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fntdata" ContentType="application/x-fontdata"/>
  <Override PartName="/ppt/presentation.xml" ContentType="application/vnd.openxmlformats-officedocument.presentationml.slideshow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2.xml" ContentType="application/vnd.openxmlformats-officedocument.theme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theme/theme3.xml" ContentType="application/vnd.openxmlformats-officedocument.theme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theme/theme4.xml" ContentType="application/vnd.openxmlformats-officedocument.theme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theme/theme5.xml" ContentType="application/vnd.openxmlformats-officedocument.theme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theme/theme6.xml" ContentType="application/vnd.openxmlformats-officedocument.theme+xml"/>
  <Override PartName="/ppt/theme/theme7.xml" ContentType="application/vnd.openxmlformats-officedocument.theme+xml"/>
  <Override PartName="/ppt/theme/theme8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notesSlides/notesSlide107.xml" ContentType="application/vnd.openxmlformats-officedocument.presentationml.notesSlide+xml"/>
  <Override PartName="/ppt/notesSlides/notesSlide108.xml" ContentType="application/vnd.openxmlformats-officedocument.presentationml.notesSlide+xml"/>
  <Override PartName="/ppt/notesSlides/notesSlide109.xml" ContentType="application/vnd.openxmlformats-officedocument.presentationml.notesSlide+xml"/>
  <Override PartName="/ppt/notesSlides/notesSlide110.xml" ContentType="application/vnd.openxmlformats-officedocument.presentationml.notesSlide+xml"/>
  <Override PartName="/ppt/notesSlides/notesSlide111.xml" ContentType="application/vnd.openxmlformats-officedocument.presentationml.notesSlide+xml"/>
  <Override PartName="/ppt/notesSlides/notesSlide112.xml" ContentType="application/vnd.openxmlformats-officedocument.presentationml.notesSlide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ppt/notesSlides/notesSlide115.xml" ContentType="application/vnd.openxmlformats-officedocument.presentationml.notesSlide+xml"/>
  <Override PartName="/ppt/notesSlides/notesSlide116.xml" ContentType="application/vnd.openxmlformats-officedocument.presentationml.notesSlide+xml"/>
  <Override PartName="/ppt/notesSlides/notesSlide117.xml" ContentType="application/vnd.openxmlformats-officedocument.presentationml.notesSlide+xml"/>
  <Override PartName="/ppt/notesSlides/notesSlide118.xml" ContentType="application/vnd.openxmlformats-officedocument.presentationml.notesSlide+xml"/>
  <Override PartName="/ppt/notesSlides/notesSlide119.xml" ContentType="application/vnd.openxmlformats-officedocument.presentationml.notesSlide+xml"/>
  <Override PartName="/ppt/notesSlides/notesSlide120.xml" ContentType="application/vnd.openxmlformats-officedocument.presentationml.notesSlide+xml"/>
  <Override PartName="/ppt/notesSlides/notesSlide121.xml" ContentType="application/vnd.openxmlformats-officedocument.presentationml.notesSlide+xml"/>
  <Override PartName="/ppt/notesSlides/notesSlide122.xml" ContentType="application/vnd.openxmlformats-officedocument.presentationml.notesSlide+xml"/>
  <Override PartName="/ppt/notesSlides/notesSlide123.xml" ContentType="application/vnd.openxmlformats-officedocument.presentationml.notesSlide+xml"/>
  <Override PartName="/ppt/notesSlides/notesSlide124.xml" ContentType="application/vnd.openxmlformats-officedocument.presentationml.notesSlide+xml"/>
  <Override PartName="/ppt/notesSlides/notesSlide125.xml" ContentType="application/vnd.openxmlformats-officedocument.presentationml.notesSlide+xml"/>
  <Override PartName="/ppt/notesSlides/notesSlide126.xml" ContentType="application/vnd.openxmlformats-officedocument.presentationml.notesSlide+xml"/>
  <Override PartName="/ppt/notesSlides/notesSlide127.xml" ContentType="application/vnd.openxmlformats-officedocument.presentationml.notesSlide+xml"/>
  <Override PartName="/ppt/notesSlides/notesSlide128.xml" ContentType="application/vnd.openxmlformats-officedocument.presentationml.notesSlide+xml"/>
  <Override PartName="/ppt/notesSlides/notesSlide129.xml" ContentType="application/vnd.openxmlformats-officedocument.presentationml.notesSlide+xml"/>
  <Override PartName="/ppt/notesSlides/notesSlide130.xml" ContentType="application/vnd.openxmlformats-officedocument.presentationml.notesSlide+xml"/>
  <Override PartName="/ppt/notesSlides/notesSlide131.xml" ContentType="application/vnd.openxmlformats-officedocument.presentationml.notesSlide+xml"/>
  <Override PartName="/ppt/notesSlides/notesSlide132.xml" ContentType="application/vnd.openxmlformats-officedocument.presentationml.notesSlide+xml"/>
  <Override PartName="/ppt/notesSlides/notesSlide133.xml" ContentType="application/vnd.openxmlformats-officedocument.presentationml.notesSlide+xml"/>
  <Override PartName="/ppt/notesSlides/notesSlide134.xml" ContentType="application/vnd.openxmlformats-officedocument.presentationml.notesSlide+xml"/>
  <Override PartName="/ppt/notesSlides/notesSlide135.xml" ContentType="application/vnd.openxmlformats-officedocument.presentationml.notesSlide+xml"/>
  <Override PartName="/ppt/notesSlides/notesSlide136.xml" ContentType="application/vnd.openxmlformats-officedocument.presentationml.notesSlide+xml"/>
  <Override PartName="/ppt/notesSlides/notesSlide137.xml" ContentType="application/vnd.openxmlformats-officedocument.presentationml.notesSlide+xml"/>
  <Override PartName="/ppt/notesSlides/notesSlide138.xml" ContentType="application/vnd.openxmlformats-officedocument.presentationml.notesSlide+xml"/>
  <Override PartName="/ppt/notesSlides/notesSlide139.xml" ContentType="application/vnd.openxmlformats-officedocument.presentationml.notesSlide+xml"/>
  <Override PartName="/ppt/notesSlides/notesSlide140.xml" ContentType="application/vnd.openxmlformats-officedocument.presentationml.notesSlide+xml"/>
  <Override PartName="/ppt/notesSlides/notesSlide141.xml" ContentType="application/vnd.openxmlformats-officedocument.presentationml.notesSlide+xml"/>
  <Override PartName="/ppt/notesSlides/notesSlide142.xml" ContentType="application/vnd.openxmlformats-officedocument.presentationml.notesSlide+xml"/>
  <Override PartName="/ppt/notesSlides/notesSlide143.xml" ContentType="application/vnd.openxmlformats-officedocument.presentationml.notesSlide+xml"/>
  <Override PartName="/ppt/notesSlides/notesSlide144.xml" ContentType="application/vnd.openxmlformats-officedocument.presentationml.notesSlide+xml"/>
  <Override PartName="/ppt/notesSlides/notesSlide145.xml" ContentType="application/vnd.openxmlformats-officedocument.presentationml.notesSlide+xml"/>
  <Override PartName="/ppt/notesSlides/notesSlide146.xml" ContentType="application/vnd.openxmlformats-officedocument.presentationml.notesSlide+xml"/>
  <Override PartName="/ppt/notesSlides/notesSlide147.xml" ContentType="application/vnd.openxmlformats-officedocument.presentationml.notesSlide+xml"/>
  <Override PartName="/ppt/notesSlides/notesSlide148.xml" ContentType="application/vnd.openxmlformats-officedocument.presentationml.notesSlide+xml"/>
  <Override PartName="/ppt/notesSlides/notesSlide149.xml" ContentType="application/vnd.openxmlformats-officedocument.presentationml.notesSlide+xml"/>
  <Override PartName="/ppt/notesSlides/notesSlide150.xml" ContentType="application/vnd.openxmlformats-officedocument.presentationml.notesSlide+xml"/>
  <Override PartName="/ppt/notesSlides/notesSlide151.xml" ContentType="application/vnd.openxmlformats-officedocument.presentationml.notesSlide+xml"/>
  <Override PartName="/ppt/notesSlides/notesSlide152.xml" ContentType="application/vnd.openxmlformats-officedocument.presentationml.notesSlide+xml"/>
  <Override PartName="/ppt/notesSlides/notesSlide153.xml" ContentType="application/vnd.openxmlformats-officedocument.presentationml.notesSlide+xml"/>
  <Override PartName="/ppt/notesSlides/notesSlide154.xml" ContentType="application/vnd.openxmlformats-officedocument.presentationml.notesSlide+xml"/>
  <Override PartName="/ppt/notesSlides/notesSlide155.xml" ContentType="application/vnd.openxmlformats-officedocument.presentationml.notesSlide+xml"/>
  <Override PartName="/ppt/notesSlides/notesSlide156.xml" ContentType="application/vnd.openxmlformats-officedocument.presentationml.notesSlide+xml"/>
  <Override PartName="/ppt/notesSlides/notesSlide157.xml" ContentType="application/vnd.openxmlformats-officedocument.presentationml.notesSlide+xml"/>
  <Override PartName="/ppt/notesSlides/notesSlide158.xml" ContentType="application/vnd.openxmlformats-officedocument.presentationml.notesSlide+xml"/>
  <Override PartName="/ppt/notesSlides/notesSlide159.xml" ContentType="application/vnd.openxmlformats-officedocument.presentationml.notesSlide+xml"/>
  <Override PartName="/ppt/notesSlides/notesSlide160.xml" ContentType="application/vnd.openxmlformats-officedocument.presentationml.notesSlide+xml"/>
  <Override PartName="/ppt/notesSlides/notesSlide161.xml" ContentType="application/vnd.openxmlformats-officedocument.presentationml.notesSlide+xml"/>
  <Override PartName="/ppt/notesSlides/notesSlide162.xml" ContentType="application/vnd.openxmlformats-officedocument.presentationml.notesSlide+xml"/>
  <Override PartName="/ppt/notesSlides/notesSlide163.xml" ContentType="application/vnd.openxmlformats-officedocument.presentationml.notesSlide+xml"/>
  <Override PartName="/ppt/notesSlides/notesSlide164.xml" ContentType="application/vnd.openxmlformats-officedocument.presentationml.notesSlide+xml"/>
  <Override PartName="/ppt/notesSlides/notesSlide165.xml" ContentType="application/vnd.openxmlformats-officedocument.presentationml.notesSlide+xml"/>
  <Override PartName="/ppt/notesSlides/notesSlide166.xml" ContentType="application/vnd.openxmlformats-officedocument.presentationml.notesSlide+xml"/>
  <Override PartName="/ppt/notesSlides/notesSlide167.xml" ContentType="application/vnd.openxmlformats-officedocument.presentationml.notesSlide+xml"/>
  <Override PartName="/ppt/notesSlides/notesSlide168.xml" ContentType="application/vnd.openxmlformats-officedocument.presentationml.notesSlide+xml"/>
  <Override PartName="/ppt/notesSlides/notesSlide169.xml" ContentType="application/vnd.openxmlformats-officedocument.presentationml.notesSlide+xml"/>
  <Override PartName="/ppt/notesSlides/notesSlide170.xml" ContentType="application/vnd.openxmlformats-officedocument.presentationml.notesSlide+xml"/>
  <Override PartName="/ppt/notesSlides/notesSlide171.xml" ContentType="application/vnd.openxmlformats-officedocument.presentationml.notesSlide+xml"/>
  <Override PartName="/ppt/notesSlides/notesSlide172.xml" ContentType="application/vnd.openxmlformats-officedocument.presentationml.notesSlide+xml"/>
  <Override PartName="/ppt/notesSlides/notesSlide173.xml" ContentType="application/vnd.openxmlformats-officedocument.presentationml.notesSlide+xml"/>
  <Override PartName="/ppt/notesSlides/notesSlide174.xml" ContentType="application/vnd.openxmlformats-officedocument.presentationml.notesSlide+xml"/>
  <Override PartName="/ppt/notesSlides/notesSlide175.xml" ContentType="application/vnd.openxmlformats-officedocument.presentationml.notesSlide+xml"/>
  <Override PartName="/ppt/notesSlides/notesSlide176.xml" ContentType="application/vnd.openxmlformats-officedocument.presentationml.notesSlide+xml"/>
  <Override PartName="/ppt/notesSlides/notesSlide177.xml" ContentType="application/vnd.openxmlformats-officedocument.presentationml.notesSlide+xml"/>
  <Override PartName="/ppt/notesSlides/notesSlide178.xml" ContentType="application/vnd.openxmlformats-officedocument.presentationml.notesSlide+xml"/>
  <Override PartName="/ppt/notesSlides/notesSlide179.xml" ContentType="application/vnd.openxmlformats-officedocument.presentationml.notesSlide+xml"/>
  <Override PartName="/ppt/notesSlides/notesSlide180.xml" ContentType="application/vnd.openxmlformats-officedocument.presentationml.notesSlide+xml"/>
  <Override PartName="/ppt/notesSlides/notesSlide181.xml" ContentType="application/vnd.openxmlformats-officedocument.presentationml.notesSlide+xml"/>
  <Override PartName="/ppt/notesSlides/notesSlide182.xml" ContentType="application/vnd.openxmlformats-officedocument.presentationml.notesSlide+xml"/>
  <Override PartName="/ppt/notesSlides/notesSlide183.xml" ContentType="application/vnd.openxmlformats-officedocument.presentationml.notesSlide+xml"/>
  <Override PartName="/ppt/notesSlides/notesSlide184.xml" ContentType="application/vnd.openxmlformats-officedocument.presentationml.notesSlide+xml"/>
  <Override PartName="/ppt/notesSlides/notesSlide185.xml" ContentType="application/vnd.openxmlformats-officedocument.presentationml.notesSlide+xml"/>
  <Override PartName="/ppt/notesSlides/notesSlide18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 saveSubsetFonts="1">
  <p:sldMasterIdLst>
    <p:sldMasterId id="2147483648" r:id="rId1"/>
    <p:sldMasterId id="2147483649" r:id="rId2"/>
    <p:sldMasterId id="2147483650" r:id="rId3"/>
    <p:sldMasterId id="2147483651" r:id="rId4"/>
    <p:sldMasterId id="2147483652" r:id="rId5"/>
    <p:sldMasterId id="2147483653" r:id="rId6"/>
  </p:sldMasterIdLst>
  <p:notesMasterIdLst>
    <p:notesMasterId r:id="rId194"/>
  </p:notesMasterIdLst>
  <p:handoutMasterIdLst>
    <p:handoutMasterId r:id="rId195"/>
  </p:handoutMasterIdLst>
  <p:sldIdLst>
    <p:sldId id="259" r:id="rId7"/>
    <p:sldId id="260" r:id="rId8"/>
    <p:sldId id="809" r:id="rId9"/>
    <p:sldId id="810" r:id="rId10"/>
    <p:sldId id="518" r:id="rId11"/>
    <p:sldId id="519" r:id="rId12"/>
    <p:sldId id="520" r:id="rId13"/>
    <p:sldId id="521" r:id="rId14"/>
    <p:sldId id="522" r:id="rId15"/>
    <p:sldId id="523" r:id="rId16"/>
    <p:sldId id="524" r:id="rId17"/>
    <p:sldId id="525" r:id="rId18"/>
    <p:sldId id="526" r:id="rId19"/>
    <p:sldId id="527" r:id="rId20"/>
    <p:sldId id="528" r:id="rId21"/>
    <p:sldId id="529" r:id="rId22"/>
    <p:sldId id="530" r:id="rId23"/>
    <p:sldId id="531" r:id="rId24"/>
    <p:sldId id="493" r:id="rId25"/>
    <p:sldId id="334" r:id="rId26"/>
    <p:sldId id="494" r:id="rId27"/>
    <p:sldId id="539" r:id="rId28"/>
    <p:sldId id="496" r:id="rId29"/>
    <p:sldId id="497" r:id="rId30"/>
    <p:sldId id="812" r:id="rId31"/>
    <p:sldId id="813" r:id="rId32"/>
    <p:sldId id="815" r:id="rId33"/>
    <p:sldId id="501" r:id="rId34"/>
    <p:sldId id="502" r:id="rId35"/>
    <p:sldId id="503" r:id="rId36"/>
    <p:sldId id="1090" r:id="rId37"/>
    <p:sldId id="1091" r:id="rId38"/>
    <p:sldId id="1084" r:id="rId39"/>
    <p:sldId id="1089" r:id="rId40"/>
    <p:sldId id="1085" r:id="rId41"/>
    <p:sldId id="758" r:id="rId42"/>
    <p:sldId id="770" r:id="rId43"/>
    <p:sldId id="1078" r:id="rId44"/>
    <p:sldId id="1092" r:id="rId45"/>
    <p:sldId id="1070" r:id="rId46"/>
    <p:sldId id="1071" r:id="rId47"/>
    <p:sldId id="507" r:id="rId48"/>
    <p:sldId id="535" r:id="rId49"/>
    <p:sldId id="760" r:id="rId50"/>
    <p:sldId id="761" r:id="rId51"/>
    <p:sldId id="536" r:id="rId52"/>
    <p:sldId id="510" r:id="rId53"/>
    <p:sldId id="511" r:id="rId54"/>
    <p:sldId id="537" r:id="rId55"/>
    <p:sldId id="1086" r:id="rId56"/>
    <p:sldId id="808" r:id="rId57"/>
    <p:sldId id="628" r:id="rId58"/>
    <p:sldId id="838" r:id="rId59"/>
    <p:sldId id="987" r:id="rId60"/>
    <p:sldId id="988" r:id="rId61"/>
    <p:sldId id="989" r:id="rId62"/>
    <p:sldId id="995" r:id="rId63"/>
    <p:sldId id="996" r:id="rId64"/>
    <p:sldId id="997" r:id="rId65"/>
    <p:sldId id="1062" r:id="rId66"/>
    <p:sldId id="1082" r:id="rId67"/>
    <p:sldId id="1095" r:id="rId68"/>
    <p:sldId id="1096" r:id="rId69"/>
    <p:sldId id="1097" r:id="rId70"/>
    <p:sldId id="1098" r:id="rId71"/>
    <p:sldId id="1099" r:id="rId72"/>
    <p:sldId id="1100" r:id="rId73"/>
    <p:sldId id="1101" r:id="rId74"/>
    <p:sldId id="1102" r:id="rId75"/>
    <p:sldId id="1103" r:id="rId76"/>
    <p:sldId id="1104" r:id="rId77"/>
    <p:sldId id="1105" r:id="rId78"/>
    <p:sldId id="1106" r:id="rId79"/>
    <p:sldId id="1107" r:id="rId80"/>
    <p:sldId id="1108" r:id="rId81"/>
    <p:sldId id="1109" r:id="rId82"/>
    <p:sldId id="1110" r:id="rId83"/>
    <p:sldId id="1111" r:id="rId84"/>
    <p:sldId id="1112" r:id="rId85"/>
    <p:sldId id="1113" r:id="rId86"/>
    <p:sldId id="898" r:id="rId87"/>
    <p:sldId id="1094" r:id="rId88"/>
    <p:sldId id="762" r:id="rId89"/>
    <p:sldId id="552" r:id="rId90"/>
    <p:sldId id="514" r:id="rId91"/>
    <p:sldId id="515" r:id="rId92"/>
    <p:sldId id="540" r:id="rId93"/>
    <p:sldId id="998" r:id="rId94"/>
    <p:sldId id="999" r:id="rId95"/>
    <p:sldId id="1000" r:id="rId96"/>
    <p:sldId id="1001" r:id="rId97"/>
    <p:sldId id="1002" r:id="rId98"/>
    <p:sldId id="1003" r:id="rId99"/>
    <p:sldId id="956" r:id="rId100"/>
    <p:sldId id="1042" r:id="rId101"/>
    <p:sldId id="1043" r:id="rId102"/>
    <p:sldId id="1044" r:id="rId103"/>
    <p:sldId id="1045" r:id="rId104"/>
    <p:sldId id="1046" r:id="rId105"/>
    <p:sldId id="1047" r:id="rId106"/>
    <p:sldId id="1048" r:id="rId107"/>
    <p:sldId id="1049" r:id="rId108"/>
    <p:sldId id="965" r:id="rId109"/>
    <p:sldId id="966" r:id="rId110"/>
    <p:sldId id="967" r:id="rId111"/>
    <p:sldId id="889" r:id="rId112"/>
    <p:sldId id="553" r:id="rId113"/>
    <p:sldId id="890" r:id="rId114"/>
    <p:sldId id="1124" r:id="rId115"/>
    <p:sldId id="554" r:id="rId116"/>
    <p:sldId id="549" r:id="rId117"/>
    <p:sldId id="1125" r:id="rId118"/>
    <p:sldId id="1004" r:id="rId119"/>
    <p:sldId id="1005" r:id="rId120"/>
    <p:sldId id="1006" r:id="rId121"/>
    <p:sldId id="1007" r:id="rId122"/>
    <p:sldId id="1008" r:id="rId123"/>
    <p:sldId id="550" r:id="rId124"/>
    <p:sldId id="584" r:id="rId125"/>
    <p:sldId id="1115" r:id="rId126"/>
    <p:sldId id="1116" r:id="rId127"/>
    <p:sldId id="1117" r:id="rId128"/>
    <p:sldId id="1118" r:id="rId129"/>
    <p:sldId id="1119" r:id="rId130"/>
    <p:sldId id="1120" r:id="rId131"/>
    <p:sldId id="1121" r:id="rId132"/>
    <p:sldId id="1122" r:id="rId133"/>
    <p:sldId id="1123" r:id="rId134"/>
    <p:sldId id="623" r:id="rId135"/>
    <p:sldId id="585" r:id="rId136"/>
    <p:sldId id="586" r:id="rId137"/>
    <p:sldId id="929" r:id="rId138"/>
    <p:sldId id="1009" r:id="rId139"/>
    <p:sldId id="1010" r:id="rId140"/>
    <p:sldId id="1011" r:id="rId141"/>
    <p:sldId id="1012" r:id="rId142"/>
    <p:sldId id="1013" r:id="rId143"/>
    <p:sldId id="1014" r:id="rId144"/>
    <p:sldId id="629" r:id="rId145"/>
    <p:sldId id="741" r:id="rId146"/>
    <p:sldId id="587" r:id="rId147"/>
    <p:sldId id="936" r:id="rId148"/>
    <p:sldId id="937" r:id="rId149"/>
    <p:sldId id="938" r:id="rId150"/>
    <p:sldId id="725" r:id="rId151"/>
    <p:sldId id="1031" r:id="rId152"/>
    <p:sldId id="1032" r:id="rId153"/>
    <p:sldId id="1033" r:id="rId154"/>
    <p:sldId id="1034" r:id="rId155"/>
    <p:sldId id="1035" r:id="rId156"/>
    <p:sldId id="633" r:id="rId157"/>
    <p:sldId id="588" r:id="rId158"/>
    <p:sldId id="589" r:id="rId159"/>
    <p:sldId id="944" r:id="rId160"/>
    <p:sldId id="990" r:id="rId161"/>
    <p:sldId id="991" r:id="rId162"/>
    <p:sldId id="992" r:id="rId163"/>
    <p:sldId id="993" r:id="rId164"/>
    <p:sldId id="994" r:id="rId165"/>
    <p:sldId id="950" r:id="rId166"/>
    <p:sldId id="1036" r:id="rId167"/>
    <p:sldId id="1037" r:id="rId168"/>
    <p:sldId id="1038" r:id="rId169"/>
    <p:sldId id="1039" r:id="rId170"/>
    <p:sldId id="1040" r:id="rId171"/>
    <p:sldId id="624" r:id="rId172"/>
    <p:sldId id="891" r:id="rId173"/>
    <p:sldId id="625" r:id="rId174"/>
    <p:sldId id="590" r:id="rId175"/>
    <p:sldId id="742" r:id="rId176"/>
    <p:sldId id="793" r:id="rId177"/>
    <p:sldId id="794" r:id="rId178"/>
    <p:sldId id="795" r:id="rId179"/>
    <p:sldId id="796" r:id="rId180"/>
    <p:sldId id="797" r:id="rId181"/>
    <p:sldId id="798" r:id="rId182"/>
    <p:sldId id="799" r:id="rId183"/>
    <p:sldId id="800" r:id="rId184"/>
    <p:sldId id="801" r:id="rId185"/>
    <p:sldId id="802" r:id="rId186"/>
    <p:sldId id="804" r:id="rId187"/>
    <p:sldId id="805" r:id="rId188"/>
    <p:sldId id="803" r:id="rId189"/>
    <p:sldId id="806" r:id="rId190"/>
    <p:sldId id="807" r:id="rId191"/>
    <p:sldId id="1074" r:id="rId192"/>
    <p:sldId id="1075" r:id="rId193"/>
  </p:sldIdLst>
  <p:sldSz cx="9144000" cy="6858000" type="screen4x3"/>
  <p:notesSz cx="6858000" cy="9144000"/>
  <p:embeddedFontLst>
    <p:embeddedFont>
      <p:font typeface="Segoe Print" pitchFamily="2" charset="0"/>
      <p:regular r:id="rId196"/>
      <p:bold r:id="rId197"/>
    </p:embeddedFont>
    <p:embeddedFont>
      <p:font typeface="Century Gothic" pitchFamily="34" charset="0"/>
      <p:regular r:id="rId198"/>
      <p:bold r:id="rId199"/>
      <p:italic r:id="rId200"/>
      <p:boldItalic r:id="rId201"/>
    </p:embeddedFont>
    <p:embeddedFont>
      <p:font typeface="Arial Unicode MS" pitchFamily="34" charset="-128"/>
      <p:regular r:id="rId202"/>
    </p:embeddedFont>
    <p:embeddedFont>
      <p:font typeface="Verdana" pitchFamily="34" charset="0"/>
      <p:regular r:id="rId203"/>
      <p:bold r:id="rId204"/>
      <p:italic r:id="rId205"/>
      <p:boldItalic r:id="rId206"/>
    </p:embeddedFont>
  </p:embeddedFontLst>
  <p:custShowLst>
    <p:custShow name="Créditos" id="0">
      <p:sldLst>
        <p:sld r:id="rId193"/>
      </p:sldLst>
    </p:custShow>
    <p:custShow name="video" id="1">
      <p:sldLst>
        <p:sld r:id="rId44"/>
      </p:sldLst>
    </p:custShow>
    <p:custShow name="tabela" id="2">
      <p:sldLst>
        <p:sld r:id="rId66"/>
      </p:sldLst>
    </p:custShow>
  </p:custShowLst>
  <p:defaultTextStyle>
    <a:defPPr>
      <a:defRPr lang="pt-BR"/>
    </a:defPPr>
    <a:lvl1pPr algn="l" rtl="0" fontAlgn="base">
      <a:spcBef>
        <a:spcPct val="0"/>
      </a:spcBef>
      <a:spcAft>
        <a:spcPct val="0"/>
      </a:spcAft>
      <a:defRPr sz="2000" b="1" kern="1200">
        <a:solidFill>
          <a:schemeClr val="tx1"/>
        </a:solidFill>
        <a:latin typeface="Arial" charset="0"/>
        <a:ea typeface="+mn-ea"/>
        <a:cs typeface="Arial" charset="0"/>
      </a:defRPr>
    </a:lvl1pPr>
    <a:lvl2pPr marL="457200" algn="l" rtl="0" fontAlgn="base">
      <a:spcBef>
        <a:spcPct val="0"/>
      </a:spcBef>
      <a:spcAft>
        <a:spcPct val="0"/>
      </a:spcAft>
      <a:defRPr sz="2000" b="1" kern="1200">
        <a:solidFill>
          <a:schemeClr val="tx1"/>
        </a:solidFill>
        <a:latin typeface="Arial" charset="0"/>
        <a:ea typeface="+mn-ea"/>
        <a:cs typeface="Arial" charset="0"/>
      </a:defRPr>
    </a:lvl2pPr>
    <a:lvl3pPr marL="914400" algn="l" rtl="0" fontAlgn="base">
      <a:spcBef>
        <a:spcPct val="0"/>
      </a:spcBef>
      <a:spcAft>
        <a:spcPct val="0"/>
      </a:spcAft>
      <a:defRPr sz="2000" b="1" kern="1200">
        <a:solidFill>
          <a:schemeClr val="tx1"/>
        </a:solidFill>
        <a:latin typeface="Arial" charset="0"/>
        <a:ea typeface="+mn-ea"/>
        <a:cs typeface="Arial" charset="0"/>
      </a:defRPr>
    </a:lvl3pPr>
    <a:lvl4pPr marL="1371600" algn="l" rtl="0" fontAlgn="base">
      <a:spcBef>
        <a:spcPct val="0"/>
      </a:spcBef>
      <a:spcAft>
        <a:spcPct val="0"/>
      </a:spcAft>
      <a:defRPr sz="2000" b="1" kern="1200">
        <a:solidFill>
          <a:schemeClr val="tx1"/>
        </a:solidFill>
        <a:latin typeface="Arial" charset="0"/>
        <a:ea typeface="+mn-ea"/>
        <a:cs typeface="Arial" charset="0"/>
      </a:defRPr>
    </a:lvl4pPr>
    <a:lvl5pPr marL="1828800" algn="l" rtl="0" fontAlgn="base">
      <a:spcBef>
        <a:spcPct val="0"/>
      </a:spcBef>
      <a:spcAft>
        <a:spcPct val="0"/>
      </a:spcAft>
      <a:defRPr sz="2000" b="1" kern="1200">
        <a:solidFill>
          <a:schemeClr val="tx1"/>
        </a:solidFill>
        <a:latin typeface="Arial" charset="0"/>
        <a:ea typeface="+mn-ea"/>
        <a:cs typeface="Arial" charset="0"/>
      </a:defRPr>
    </a:lvl5pPr>
    <a:lvl6pPr marL="2286000" algn="l" defTabSz="914400" rtl="0" eaLnBrk="1" latinLnBrk="0" hangingPunct="1">
      <a:defRPr sz="2000" b="1" kern="1200">
        <a:solidFill>
          <a:schemeClr val="tx1"/>
        </a:solidFill>
        <a:latin typeface="Arial" charset="0"/>
        <a:ea typeface="+mn-ea"/>
        <a:cs typeface="Arial" charset="0"/>
      </a:defRPr>
    </a:lvl6pPr>
    <a:lvl7pPr marL="2743200" algn="l" defTabSz="914400" rtl="0" eaLnBrk="1" latinLnBrk="0" hangingPunct="1">
      <a:defRPr sz="2000" b="1" kern="1200">
        <a:solidFill>
          <a:schemeClr val="tx1"/>
        </a:solidFill>
        <a:latin typeface="Arial" charset="0"/>
        <a:ea typeface="+mn-ea"/>
        <a:cs typeface="Arial" charset="0"/>
      </a:defRPr>
    </a:lvl7pPr>
    <a:lvl8pPr marL="3200400" algn="l" defTabSz="914400" rtl="0" eaLnBrk="1" latinLnBrk="0" hangingPunct="1">
      <a:defRPr sz="2000" b="1" kern="1200">
        <a:solidFill>
          <a:schemeClr val="tx1"/>
        </a:solidFill>
        <a:latin typeface="Arial" charset="0"/>
        <a:ea typeface="+mn-ea"/>
        <a:cs typeface="Arial" charset="0"/>
      </a:defRPr>
    </a:lvl8pPr>
    <a:lvl9pPr marL="3657600" algn="l" defTabSz="914400" rtl="0" eaLnBrk="1" latinLnBrk="0" hangingPunct="1">
      <a:defRPr sz="2000" b="1" kern="1200">
        <a:solidFill>
          <a:schemeClr val="tx1"/>
        </a:solidFill>
        <a:latin typeface="Arial" charset="0"/>
        <a:ea typeface="+mn-ea"/>
        <a:cs typeface="Arial" charset="0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srgbClr val="FF0000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0"/>
      </p:ext>
    </p:extLst>
  </p:showPr>
  <p:clrMru>
    <a:srgbClr val="462300"/>
    <a:srgbClr val="FF9F9F"/>
    <a:srgbClr val="FFFF66"/>
    <a:srgbClr val="8FC663"/>
    <a:srgbClr val="7AB51D"/>
    <a:srgbClr val="BBE0E3"/>
    <a:srgbClr val="B2B2B2"/>
    <a:srgbClr val="DDDDDD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620"/>
    <p:restoredTop sz="94660"/>
  </p:normalViewPr>
  <p:slideViewPr>
    <p:cSldViewPr>
      <p:cViewPr>
        <p:scale>
          <a:sx n="80" d="100"/>
          <a:sy n="80" d="100"/>
        </p:scale>
        <p:origin x="-1086" y="-48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1.xml"/><Relationship Id="rId21" Type="http://schemas.openxmlformats.org/officeDocument/2006/relationships/slide" Target="slides/slide15.xml"/><Relationship Id="rId42" Type="http://schemas.openxmlformats.org/officeDocument/2006/relationships/slide" Target="slides/slide36.xml"/><Relationship Id="rId63" Type="http://schemas.openxmlformats.org/officeDocument/2006/relationships/slide" Target="slides/slide57.xml"/><Relationship Id="rId84" Type="http://schemas.openxmlformats.org/officeDocument/2006/relationships/slide" Target="slides/slide78.xml"/><Relationship Id="rId138" Type="http://schemas.openxmlformats.org/officeDocument/2006/relationships/slide" Target="slides/slide132.xml"/><Relationship Id="rId159" Type="http://schemas.openxmlformats.org/officeDocument/2006/relationships/slide" Target="slides/slide153.xml"/><Relationship Id="rId170" Type="http://schemas.openxmlformats.org/officeDocument/2006/relationships/slide" Target="slides/slide164.xml"/><Relationship Id="rId191" Type="http://schemas.openxmlformats.org/officeDocument/2006/relationships/slide" Target="slides/slide185.xml"/><Relationship Id="rId205" Type="http://schemas.openxmlformats.org/officeDocument/2006/relationships/font" Target="fonts/font10.fntdata"/><Relationship Id="rId16" Type="http://schemas.openxmlformats.org/officeDocument/2006/relationships/slide" Target="slides/slide10.xml"/><Relationship Id="rId107" Type="http://schemas.openxmlformats.org/officeDocument/2006/relationships/slide" Target="slides/slide101.xml"/><Relationship Id="rId11" Type="http://schemas.openxmlformats.org/officeDocument/2006/relationships/slide" Target="slides/slide5.xml"/><Relationship Id="rId32" Type="http://schemas.openxmlformats.org/officeDocument/2006/relationships/slide" Target="slides/slide26.xml"/><Relationship Id="rId37" Type="http://schemas.openxmlformats.org/officeDocument/2006/relationships/slide" Target="slides/slide31.xml"/><Relationship Id="rId53" Type="http://schemas.openxmlformats.org/officeDocument/2006/relationships/slide" Target="slides/slide47.xml"/><Relationship Id="rId58" Type="http://schemas.openxmlformats.org/officeDocument/2006/relationships/slide" Target="slides/slide52.xml"/><Relationship Id="rId74" Type="http://schemas.openxmlformats.org/officeDocument/2006/relationships/slide" Target="slides/slide68.xml"/><Relationship Id="rId79" Type="http://schemas.openxmlformats.org/officeDocument/2006/relationships/slide" Target="slides/slide73.xml"/><Relationship Id="rId102" Type="http://schemas.openxmlformats.org/officeDocument/2006/relationships/slide" Target="slides/slide96.xml"/><Relationship Id="rId123" Type="http://schemas.openxmlformats.org/officeDocument/2006/relationships/slide" Target="slides/slide117.xml"/><Relationship Id="rId128" Type="http://schemas.openxmlformats.org/officeDocument/2006/relationships/slide" Target="slides/slide122.xml"/><Relationship Id="rId144" Type="http://schemas.openxmlformats.org/officeDocument/2006/relationships/slide" Target="slides/slide138.xml"/><Relationship Id="rId149" Type="http://schemas.openxmlformats.org/officeDocument/2006/relationships/slide" Target="slides/slide143.xml"/><Relationship Id="rId5" Type="http://schemas.openxmlformats.org/officeDocument/2006/relationships/slideMaster" Target="slideMasters/slideMaster5.xml"/><Relationship Id="rId90" Type="http://schemas.openxmlformats.org/officeDocument/2006/relationships/slide" Target="slides/slide84.xml"/><Relationship Id="rId95" Type="http://schemas.openxmlformats.org/officeDocument/2006/relationships/slide" Target="slides/slide89.xml"/><Relationship Id="rId160" Type="http://schemas.openxmlformats.org/officeDocument/2006/relationships/slide" Target="slides/slide154.xml"/><Relationship Id="rId165" Type="http://schemas.openxmlformats.org/officeDocument/2006/relationships/slide" Target="slides/slide159.xml"/><Relationship Id="rId181" Type="http://schemas.openxmlformats.org/officeDocument/2006/relationships/slide" Target="slides/slide175.xml"/><Relationship Id="rId186" Type="http://schemas.openxmlformats.org/officeDocument/2006/relationships/slide" Target="slides/slide180.xml"/><Relationship Id="rId22" Type="http://schemas.openxmlformats.org/officeDocument/2006/relationships/slide" Target="slides/slide16.xml"/><Relationship Id="rId27" Type="http://schemas.openxmlformats.org/officeDocument/2006/relationships/slide" Target="slides/slide21.xml"/><Relationship Id="rId43" Type="http://schemas.openxmlformats.org/officeDocument/2006/relationships/slide" Target="slides/slide37.xml"/><Relationship Id="rId48" Type="http://schemas.openxmlformats.org/officeDocument/2006/relationships/slide" Target="slides/slide42.xml"/><Relationship Id="rId64" Type="http://schemas.openxmlformats.org/officeDocument/2006/relationships/slide" Target="slides/slide58.xml"/><Relationship Id="rId69" Type="http://schemas.openxmlformats.org/officeDocument/2006/relationships/slide" Target="slides/slide63.xml"/><Relationship Id="rId113" Type="http://schemas.openxmlformats.org/officeDocument/2006/relationships/slide" Target="slides/slide107.xml"/><Relationship Id="rId118" Type="http://schemas.openxmlformats.org/officeDocument/2006/relationships/slide" Target="slides/slide112.xml"/><Relationship Id="rId134" Type="http://schemas.openxmlformats.org/officeDocument/2006/relationships/slide" Target="slides/slide128.xml"/><Relationship Id="rId139" Type="http://schemas.openxmlformats.org/officeDocument/2006/relationships/slide" Target="slides/slide133.xml"/><Relationship Id="rId80" Type="http://schemas.openxmlformats.org/officeDocument/2006/relationships/slide" Target="slides/slide74.xml"/><Relationship Id="rId85" Type="http://schemas.openxmlformats.org/officeDocument/2006/relationships/slide" Target="slides/slide79.xml"/><Relationship Id="rId150" Type="http://schemas.openxmlformats.org/officeDocument/2006/relationships/slide" Target="slides/slide144.xml"/><Relationship Id="rId155" Type="http://schemas.openxmlformats.org/officeDocument/2006/relationships/slide" Target="slides/slide149.xml"/><Relationship Id="rId171" Type="http://schemas.openxmlformats.org/officeDocument/2006/relationships/slide" Target="slides/slide165.xml"/><Relationship Id="rId176" Type="http://schemas.openxmlformats.org/officeDocument/2006/relationships/slide" Target="slides/slide170.xml"/><Relationship Id="rId192" Type="http://schemas.openxmlformats.org/officeDocument/2006/relationships/slide" Target="slides/slide186.xml"/><Relationship Id="rId197" Type="http://schemas.openxmlformats.org/officeDocument/2006/relationships/font" Target="fonts/font2.fntdata"/><Relationship Id="rId206" Type="http://schemas.openxmlformats.org/officeDocument/2006/relationships/font" Target="fonts/font11.fntdata"/><Relationship Id="rId201" Type="http://schemas.openxmlformats.org/officeDocument/2006/relationships/font" Target="fonts/font6.fntdata"/><Relationship Id="rId12" Type="http://schemas.openxmlformats.org/officeDocument/2006/relationships/slide" Target="slides/slide6.xml"/><Relationship Id="rId17" Type="http://schemas.openxmlformats.org/officeDocument/2006/relationships/slide" Target="slides/slide11.xml"/><Relationship Id="rId33" Type="http://schemas.openxmlformats.org/officeDocument/2006/relationships/slide" Target="slides/slide27.xml"/><Relationship Id="rId38" Type="http://schemas.openxmlformats.org/officeDocument/2006/relationships/slide" Target="slides/slide32.xml"/><Relationship Id="rId59" Type="http://schemas.openxmlformats.org/officeDocument/2006/relationships/slide" Target="slides/slide53.xml"/><Relationship Id="rId103" Type="http://schemas.openxmlformats.org/officeDocument/2006/relationships/slide" Target="slides/slide97.xml"/><Relationship Id="rId108" Type="http://schemas.openxmlformats.org/officeDocument/2006/relationships/slide" Target="slides/slide102.xml"/><Relationship Id="rId124" Type="http://schemas.openxmlformats.org/officeDocument/2006/relationships/slide" Target="slides/slide118.xml"/><Relationship Id="rId129" Type="http://schemas.openxmlformats.org/officeDocument/2006/relationships/slide" Target="slides/slide123.xml"/><Relationship Id="rId54" Type="http://schemas.openxmlformats.org/officeDocument/2006/relationships/slide" Target="slides/slide48.xml"/><Relationship Id="rId70" Type="http://schemas.openxmlformats.org/officeDocument/2006/relationships/slide" Target="slides/slide64.xml"/><Relationship Id="rId75" Type="http://schemas.openxmlformats.org/officeDocument/2006/relationships/slide" Target="slides/slide69.xml"/><Relationship Id="rId91" Type="http://schemas.openxmlformats.org/officeDocument/2006/relationships/slide" Target="slides/slide85.xml"/><Relationship Id="rId96" Type="http://schemas.openxmlformats.org/officeDocument/2006/relationships/slide" Target="slides/slide90.xml"/><Relationship Id="rId140" Type="http://schemas.openxmlformats.org/officeDocument/2006/relationships/slide" Target="slides/slide134.xml"/><Relationship Id="rId145" Type="http://schemas.openxmlformats.org/officeDocument/2006/relationships/slide" Target="slides/slide139.xml"/><Relationship Id="rId161" Type="http://schemas.openxmlformats.org/officeDocument/2006/relationships/slide" Target="slides/slide155.xml"/><Relationship Id="rId166" Type="http://schemas.openxmlformats.org/officeDocument/2006/relationships/slide" Target="slides/slide160.xml"/><Relationship Id="rId182" Type="http://schemas.openxmlformats.org/officeDocument/2006/relationships/slide" Target="slides/slide176.xml"/><Relationship Id="rId187" Type="http://schemas.openxmlformats.org/officeDocument/2006/relationships/slide" Target="slides/slide181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23" Type="http://schemas.openxmlformats.org/officeDocument/2006/relationships/slide" Target="slides/slide17.xml"/><Relationship Id="rId28" Type="http://schemas.openxmlformats.org/officeDocument/2006/relationships/slide" Target="slides/slide22.xml"/><Relationship Id="rId49" Type="http://schemas.openxmlformats.org/officeDocument/2006/relationships/slide" Target="slides/slide43.xml"/><Relationship Id="rId114" Type="http://schemas.openxmlformats.org/officeDocument/2006/relationships/slide" Target="slides/slide108.xml"/><Relationship Id="rId119" Type="http://schemas.openxmlformats.org/officeDocument/2006/relationships/slide" Target="slides/slide113.xml"/><Relationship Id="rId44" Type="http://schemas.openxmlformats.org/officeDocument/2006/relationships/slide" Target="slides/slide38.xml"/><Relationship Id="rId60" Type="http://schemas.openxmlformats.org/officeDocument/2006/relationships/slide" Target="slides/slide54.xml"/><Relationship Id="rId65" Type="http://schemas.openxmlformats.org/officeDocument/2006/relationships/slide" Target="slides/slide59.xml"/><Relationship Id="rId81" Type="http://schemas.openxmlformats.org/officeDocument/2006/relationships/slide" Target="slides/slide75.xml"/><Relationship Id="rId86" Type="http://schemas.openxmlformats.org/officeDocument/2006/relationships/slide" Target="slides/slide80.xml"/><Relationship Id="rId130" Type="http://schemas.openxmlformats.org/officeDocument/2006/relationships/slide" Target="slides/slide124.xml"/><Relationship Id="rId135" Type="http://schemas.openxmlformats.org/officeDocument/2006/relationships/slide" Target="slides/slide129.xml"/><Relationship Id="rId151" Type="http://schemas.openxmlformats.org/officeDocument/2006/relationships/slide" Target="slides/slide145.xml"/><Relationship Id="rId156" Type="http://schemas.openxmlformats.org/officeDocument/2006/relationships/slide" Target="slides/slide150.xml"/><Relationship Id="rId177" Type="http://schemas.openxmlformats.org/officeDocument/2006/relationships/slide" Target="slides/slide171.xml"/><Relationship Id="rId198" Type="http://schemas.openxmlformats.org/officeDocument/2006/relationships/font" Target="fonts/font3.fntdata"/><Relationship Id="rId172" Type="http://schemas.openxmlformats.org/officeDocument/2006/relationships/slide" Target="slides/slide166.xml"/><Relationship Id="rId193" Type="http://schemas.openxmlformats.org/officeDocument/2006/relationships/slide" Target="slides/slide187.xml"/><Relationship Id="rId202" Type="http://schemas.openxmlformats.org/officeDocument/2006/relationships/font" Target="fonts/font7.fntdata"/><Relationship Id="rId207" Type="http://schemas.openxmlformats.org/officeDocument/2006/relationships/presProps" Target="presProps.xml"/><Relationship Id="rId13" Type="http://schemas.openxmlformats.org/officeDocument/2006/relationships/slide" Target="slides/slide7.xml"/><Relationship Id="rId18" Type="http://schemas.openxmlformats.org/officeDocument/2006/relationships/slide" Target="slides/slide12.xml"/><Relationship Id="rId39" Type="http://schemas.openxmlformats.org/officeDocument/2006/relationships/slide" Target="slides/slide33.xml"/><Relationship Id="rId109" Type="http://schemas.openxmlformats.org/officeDocument/2006/relationships/slide" Target="slides/slide103.xml"/><Relationship Id="rId34" Type="http://schemas.openxmlformats.org/officeDocument/2006/relationships/slide" Target="slides/slide28.xml"/><Relationship Id="rId50" Type="http://schemas.openxmlformats.org/officeDocument/2006/relationships/slide" Target="slides/slide44.xml"/><Relationship Id="rId55" Type="http://schemas.openxmlformats.org/officeDocument/2006/relationships/slide" Target="slides/slide49.xml"/><Relationship Id="rId76" Type="http://schemas.openxmlformats.org/officeDocument/2006/relationships/slide" Target="slides/slide70.xml"/><Relationship Id="rId97" Type="http://schemas.openxmlformats.org/officeDocument/2006/relationships/slide" Target="slides/slide91.xml"/><Relationship Id="rId104" Type="http://schemas.openxmlformats.org/officeDocument/2006/relationships/slide" Target="slides/slide98.xml"/><Relationship Id="rId120" Type="http://schemas.openxmlformats.org/officeDocument/2006/relationships/slide" Target="slides/slide114.xml"/><Relationship Id="rId125" Type="http://schemas.openxmlformats.org/officeDocument/2006/relationships/slide" Target="slides/slide119.xml"/><Relationship Id="rId141" Type="http://schemas.openxmlformats.org/officeDocument/2006/relationships/slide" Target="slides/slide135.xml"/><Relationship Id="rId146" Type="http://schemas.openxmlformats.org/officeDocument/2006/relationships/slide" Target="slides/slide140.xml"/><Relationship Id="rId167" Type="http://schemas.openxmlformats.org/officeDocument/2006/relationships/slide" Target="slides/slide161.xml"/><Relationship Id="rId188" Type="http://schemas.openxmlformats.org/officeDocument/2006/relationships/slide" Target="slides/slide182.xml"/><Relationship Id="rId7" Type="http://schemas.openxmlformats.org/officeDocument/2006/relationships/slide" Target="slides/slide1.xml"/><Relationship Id="rId71" Type="http://schemas.openxmlformats.org/officeDocument/2006/relationships/slide" Target="slides/slide65.xml"/><Relationship Id="rId92" Type="http://schemas.openxmlformats.org/officeDocument/2006/relationships/slide" Target="slides/slide86.xml"/><Relationship Id="rId162" Type="http://schemas.openxmlformats.org/officeDocument/2006/relationships/slide" Target="slides/slide156.xml"/><Relationship Id="rId183" Type="http://schemas.openxmlformats.org/officeDocument/2006/relationships/slide" Target="slides/slide177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3.xml"/><Relationship Id="rId24" Type="http://schemas.openxmlformats.org/officeDocument/2006/relationships/slide" Target="slides/slide18.xml"/><Relationship Id="rId40" Type="http://schemas.openxmlformats.org/officeDocument/2006/relationships/slide" Target="slides/slide34.xml"/><Relationship Id="rId45" Type="http://schemas.openxmlformats.org/officeDocument/2006/relationships/slide" Target="slides/slide39.xml"/><Relationship Id="rId66" Type="http://schemas.openxmlformats.org/officeDocument/2006/relationships/slide" Target="slides/slide60.xml"/><Relationship Id="rId87" Type="http://schemas.openxmlformats.org/officeDocument/2006/relationships/slide" Target="slides/slide81.xml"/><Relationship Id="rId110" Type="http://schemas.openxmlformats.org/officeDocument/2006/relationships/slide" Target="slides/slide104.xml"/><Relationship Id="rId115" Type="http://schemas.openxmlformats.org/officeDocument/2006/relationships/slide" Target="slides/slide109.xml"/><Relationship Id="rId131" Type="http://schemas.openxmlformats.org/officeDocument/2006/relationships/slide" Target="slides/slide125.xml"/><Relationship Id="rId136" Type="http://schemas.openxmlformats.org/officeDocument/2006/relationships/slide" Target="slides/slide130.xml"/><Relationship Id="rId157" Type="http://schemas.openxmlformats.org/officeDocument/2006/relationships/slide" Target="slides/slide151.xml"/><Relationship Id="rId178" Type="http://schemas.openxmlformats.org/officeDocument/2006/relationships/slide" Target="slides/slide172.xml"/><Relationship Id="rId61" Type="http://schemas.openxmlformats.org/officeDocument/2006/relationships/slide" Target="slides/slide55.xml"/><Relationship Id="rId82" Type="http://schemas.openxmlformats.org/officeDocument/2006/relationships/slide" Target="slides/slide76.xml"/><Relationship Id="rId152" Type="http://schemas.openxmlformats.org/officeDocument/2006/relationships/slide" Target="slides/slide146.xml"/><Relationship Id="rId173" Type="http://schemas.openxmlformats.org/officeDocument/2006/relationships/slide" Target="slides/slide167.xml"/><Relationship Id="rId194" Type="http://schemas.openxmlformats.org/officeDocument/2006/relationships/notesMaster" Target="notesMasters/notesMaster1.xml"/><Relationship Id="rId199" Type="http://schemas.openxmlformats.org/officeDocument/2006/relationships/font" Target="fonts/font4.fntdata"/><Relationship Id="rId203" Type="http://schemas.openxmlformats.org/officeDocument/2006/relationships/font" Target="fonts/font8.fntdata"/><Relationship Id="rId208" Type="http://schemas.openxmlformats.org/officeDocument/2006/relationships/viewProps" Target="viewProps.xml"/><Relationship Id="rId19" Type="http://schemas.openxmlformats.org/officeDocument/2006/relationships/slide" Target="slides/slide13.xml"/><Relationship Id="rId14" Type="http://schemas.openxmlformats.org/officeDocument/2006/relationships/slide" Target="slides/slide8.xml"/><Relationship Id="rId30" Type="http://schemas.openxmlformats.org/officeDocument/2006/relationships/slide" Target="slides/slide24.xml"/><Relationship Id="rId35" Type="http://schemas.openxmlformats.org/officeDocument/2006/relationships/slide" Target="slides/slide29.xml"/><Relationship Id="rId56" Type="http://schemas.openxmlformats.org/officeDocument/2006/relationships/slide" Target="slides/slide50.xml"/><Relationship Id="rId77" Type="http://schemas.openxmlformats.org/officeDocument/2006/relationships/slide" Target="slides/slide71.xml"/><Relationship Id="rId100" Type="http://schemas.openxmlformats.org/officeDocument/2006/relationships/slide" Target="slides/slide94.xml"/><Relationship Id="rId105" Type="http://schemas.openxmlformats.org/officeDocument/2006/relationships/slide" Target="slides/slide99.xml"/><Relationship Id="rId126" Type="http://schemas.openxmlformats.org/officeDocument/2006/relationships/slide" Target="slides/slide120.xml"/><Relationship Id="rId147" Type="http://schemas.openxmlformats.org/officeDocument/2006/relationships/slide" Target="slides/slide141.xml"/><Relationship Id="rId168" Type="http://schemas.openxmlformats.org/officeDocument/2006/relationships/slide" Target="slides/slide162.xml"/><Relationship Id="rId8" Type="http://schemas.openxmlformats.org/officeDocument/2006/relationships/slide" Target="slides/slide2.xml"/><Relationship Id="rId51" Type="http://schemas.openxmlformats.org/officeDocument/2006/relationships/slide" Target="slides/slide45.xml"/><Relationship Id="rId72" Type="http://schemas.openxmlformats.org/officeDocument/2006/relationships/slide" Target="slides/slide66.xml"/><Relationship Id="rId93" Type="http://schemas.openxmlformats.org/officeDocument/2006/relationships/slide" Target="slides/slide87.xml"/><Relationship Id="rId98" Type="http://schemas.openxmlformats.org/officeDocument/2006/relationships/slide" Target="slides/slide92.xml"/><Relationship Id="rId121" Type="http://schemas.openxmlformats.org/officeDocument/2006/relationships/slide" Target="slides/slide115.xml"/><Relationship Id="rId142" Type="http://schemas.openxmlformats.org/officeDocument/2006/relationships/slide" Target="slides/slide136.xml"/><Relationship Id="rId163" Type="http://schemas.openxmlformats.org/officeDocument/2006/relationships/slide" Target="slides/slide157.xml"/><Relationship Id="rId184" Type="http://schemas.openxmlformats.org/officeDocument/2006/relationships/slide" Target="slides/slide178.xml"/><Relationship Id="rId189" Type="http://schemas.openxmlformats.org/officeDocument/2006/relationships/slide" Target="slides/slide183.xml"/><Relationship Id="rId3" Type="http://schemas.openxmlformats.org/officeDocument/2006/relationships/slideMaster" Target="slideMasters/slideMaster3.xml"/><Relationship Id="rId25" Type="http://schemas.openxmlformats.org/officeDocument/2006/relationships/slide" Target="slides/slide19.xml"/><Relationship Id="rId46" Type="http://schemas.openxmlformats.org/officeDocument/2006/relationships/slide" Target="slides/slide40.xml"/><Relationship Id="rId67" Type="http://schemas.openxmlformats.org/officeDocument/2006/relationships/slide" Target="slides/slide61.xml"/><Relationship Id="rId116" Type="http://schemas.openxmlformats.org/officeDocument/2006/relationships/slide" Target="slides/slide110.xml"/><Relationship Id="rId137" Type="http://schemas.openxmlformats.org/officeDocument/2006/relationships/slide" Target="slides/slide131.xml"/><Relationship Id="rId158" Type="http://schemas.openxmlformats.org/officeDocument/2006/relationships/slide" Target="slides/slide152.xml"/><Relationship Id="rId20" Type="http://schemas.openxmlformats.org/officeDocument/2006/relationships/slide" Target="slides/slide14.xml"/><Relationship Id="rId41" Type="http://schemas.openxmlformats.org/officeDocument/2006/relationships/slide" Target="slides/slide35.xml"/><Relationship Id="rId62" Type="http://schemas.openxmlformats.org/officeDocument/2006/relationships/slide" Target="slides/slide56.xml"/><Relationship Id="rId83" Type="http://schemas.openxmlformats.org/officeDocument/2006/relationships/slide" Target="slides/slide77.xml"/><Relationship Id="rId88" Type="http://schemas.openxmlformats.org/officeDocument/2006/relationships/slide" Target="slides/slide82.xml"/><Relationship Id="rId111" Type="http://schemas.openxmlformats.org/officeDocument/2006/relationships/slide" Target="slides/slide105.xml"/><Relationship Id="rId132" Type="http://schemas.openxmlformats.org/officeDocument/2006/relationships/slide" Target="slides/slide126.xml"/><Relationship Id="rId153" Type="http://schemas.openxmlformats.org/officeDocument/2006/relationships/slide" Target="slides/slide147.xml"/><Relationship Id="rId174" Type="http://schemas.openxmlformats.org/officeDocument/2006/relationships/slide" Target="slides/slide168.xml"/><Relationship Id="rId179" Type="http://schemas.openxmlformats.org/officeDocument/2006/relationships/slide" Target="slides/slide173.xml"/><Relationship Id="rId195" Type="http://schemas.openxmlformats.org/officeDocument/2006/relationships/handoutMaster" Target="handoutMasters/handoutMaster1.xml"/><Relationship Id="rId209" Type="http://schemas.openxmlformats.org/officeDocument/2006/relationships/theme" Target="theme/theme1.xml"/><Relationship Id="rId190" Type="http://schemas.openxmlformats.org/officeDocument/2006/relationships/slide" Target="slides/slide184.xml"/><Relationship Id="rId204" Type="http://schemas.openxmlformats.org/officeDocument/2006/relationships/font" Target="fonts/font9.fntdata"/><Relationship Id="rId15" Type="http://schemas.openxmlformats.org/officeDocument/2006/relationships/slide" Target="slides/slide9.xml"/><Relationship Id="rId36" Type="http://schemas.openxmlformats.org/officeDocument/2006/relationships/slide" Target="slides/slide30.xml"/><Relationship Id="rId57" Type="http://schemas.openxmlformats.org/officeDocument/2006/relationships/slide" Target="slides/slide51.xml"/><Relationship Id="rId106" Type="http://schemas.openxmlformats.org/officeDocument/2006/relationships/slide" Target="slides/slide100.xml"/><Relationship Id="rId127" Type="http://schemas.openxmlformats.org/officeDocument/2006/relationships/slide" Target="slides/slide121.xml"/><Relationship Id="rId10" Type="http://schemas.openxmlformats.org/officeDocument/2006/relationships/slide" Target="slides/slide4.xml"/><Relationship Id="rId31" Type="http://schemas.openxmlformats.org/officeDocument/2006/relationships/slide" Target="slides/slide25.xml"/><Relationship Id="rId52" Type="http://schemas.openxmlformats.org/officeDocument/2006/relationships/slide" Target="slides/slide46.xml"/><Relationship Id="rId73" Type="http://schemas.openxmlformats.org/officeDocument/2006/relationships/slide" Target="slides/slide67.xml"/><Relationship Id="rId78" Type="http://schemas.openxmlformats.org/officeDocument/2006/relationships/slide" Target="slides/slide72.xml"/><Relationship Id="rId94" Type="http://schemas.openxmlformats.org/officeDocument/2006/relationships/slide" Target="slides/slide88.xml"/><Relationship Id="rId99" Type="http://schemas.openxmlformats.org/officeDocument/2006/relationships/slide" Target="slides/slide93.xml"/><Relationship Id="rId101" Type="http://schemas.openxmlformats.org/officeDocument/2006/relationships/slide" Target="slides/slide95.xml"/><Relationship Id="rId122" Type="http://schemas.openxmlformats.org/officeDocument/2006/relationships/slide" Target="slides/slide116.xml"/><Relationship Id="rId143" Type="http://schemas.openxmlformats.org/officeDocument/2006/relationships/slide" Target="slides/slide137.xml"/><Relationship Id="rId148" Type="http://schemas.openxmlformats.org/officeDocument/2006/relationships/slide" Target="slides/slide142.xml"/><Relationship Id="rId164" Type="http://schemas.openxmlformats.org/officeDocument/2006/relationships/slide" Target="slides/slide158.xml"/><Relationship Id="rId169" Type="http://schemas.openxmlformats.org/officeDocument/2006/relationships/slide" Target="slides/slide163.xml"/><Relationship Id="rId185" Type="http://schemas.openxmlformats.org/officeDocument/2006/relationships/slide" Target="slides/slide179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3.xml"/><Relationship Id="rId180" Type="http://schemas.openxmlformats.org/officeDocument/2006/relationships/slide" Target="slides/slide174.xml"/><Relationship Id="rId210" Type="http://schemas.openxmlformats.org/officeDocument/2006/relationships/tableStyles" Target="tableStyles.xml"/><Relationship Id="rId26" Type="http://schemas.openxmlformats.org/officeDocument/2006/relationships/slide" Target="slides/slide20.xml"/><Relationship Id="rId47" Type="http://schemas.openxmlformats.org/officeDocument/2006/relationships/slide" Target="slides/slide41.xml"/><Relationship Id="rId68" Type="http://schemas.openxmlformats.org/officeDocument/2006/relationships/slide" Target="slides/slide62.xml"/><Relationship Id="rId89" Type="http://schemas.openxmlformats.org/officeDocument/2006/relationships/slide" Target="slides/slide83.xml"/><Relationship Id="rId112" Type="http://schemas.openxmlformats.org/officeDocument/2006/relationships/slide" Target="slides/slide106.xml"/><Relationship Id="rId133" Type="http://schemas.openxmlformats.org/officeDocument/2006/relationships/slide" Target="slides/slide127.xml"/><Relationship Id="rId154" Type="http://schemas.openxmlformats.org/officeDocument/2006/relationships/slide" Target="slides/slide148.xml"/><Relationship Id="rId175" Type="http://schemas.openxmlformats.org/officeDocument/2006/relationships/slide" Target="slides/slide169.xml"/><Relationship Id="rId196" Type="http://schemas.openxmlformats.org/officeDocument/2006/relationships/font" Target="fonts/font1.fntdata"/><Relationship Id="rId200" Type="http://schemas.openxmlformats.org/officeDocument/2006/relationships/font" Target="fonts/font5.fntdata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8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0" hangingPunct="0">
              <a:defRPr sz="1200" b="0"/>
            </a:lvl1pPr>
          </a:lstStyle>
          <a:p>
            <a:endParaRPr lang="pt-BR"/>
          </a:p>
        </p:txBody>
      </p:sp>
      <p:sp>
        <p:nvSpPr>
          <p:cNvPr id="7171" name="Rectangle 3"/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3884613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0" hangingPunct="0">
              <a:defRPr sz="1200" b="0"/>
            </a:lvl1pPr>
          </a:lstStyle>
          <a:p>
            <a:endParaRPr lang="pt-BR"/>
          </a:p>
        </p:txBody>
      </p:sp>
      <p:sp>
        <p:nvSpPr>
          <p:cNvPr id="7172" name="Rectangle 4"/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8685213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eaLnBrk="0" hangingPunct="0">
              <a:defRPr sz="1200" b="0"/>
            </a:lvl1pPr>
          </a:lstStyle>
          <a:p>
            <a:endParaRPr lang="pt-BR"/>
          </a:p>
        </p:txBody>
      </p:sp>
      <p:sp>
        <p:nvSpPr>
          <p:cNvPr id="7173" name="Rectangle 5"/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 eaLnBrk="0" hangingPunct="0">
              <a:defRPr sz="1200" b="0"/>
            </a:lvl1pPr>
          </a:lstStyle>
          <a:p>
            <a:fld id="{A295D28E-272C-4A56-9281-DA98D2DA8539}" type="slidenum">
              <a:rPr lang="pt-BR"/>
              <a:pPr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179668808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7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 b="0"/>
            </a:lvl1pPr>
          </a:lstStyle>
          <a:p>
            <a:endParaRPr lang="pt-BR"/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3884613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 b="0"/>
            </a:lvl1pPr>
          </a:lstStyle>
          <a:p>
            <a:endParaRPr lang="pt-BR"/>
          </a:p>
        </p:txBody>
      </p:sp>
      <p:sp>
        <p:nvSpPr>
          <p:cNvPr id="8196" name="Rectangle 4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1143000" y="685800"/>
            <a:ext cx="4572000" cy="34290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  <a:ext uri="{53640926-AAD7-44D8-BBD7-CCE9431645EC}">
              <a14:shadowObscured xmlns:a14="http://schemas.microsoft.com/office/drawing/2010/main" val="1"/>
            </a:ext>
          </a:extLst>
        </p:spPr>
      </p:sp>
      <p:sp>
        <p:nvSpPr>
          <p:cNvPr id="8197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</a:p>
        </p:txBody>
      </p:sp>
      <p:sp>
        <p:nvSpPr>
          <p:cNvPr id="8198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8685213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 b="0"/>
            </a:lvl1pPr>
          </a:lstStyle>
          <a:p>
            <a:endParaRPr lang="pt-BR"/>
          </a:p>
        </p:txBody>
      </p:sp>
      <p:sp>
        <p:nvSpPr>
          <p:cNvPr id="8199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 b="0"/>
            </a:lvl1pPr>
          </a:lstStyle>
          <a:p>
            <a:fld id="{FC2B4515-309F-4A33-9E43-5B03BC93F17A}" type="slidenum">
              <a:rPr lang="pt-BR"/>
              <a:pPr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653584371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Arial" charset="0"/>
      </a:defRPr>
    </a:lvl1pPr>
    <a:lvl2pPr marL="457200"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Arial" charset="0"/>
      </a:defRPr>
    </a:lvl2pPr>
    <a:lvl3pPr marL="914400"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Arial" charset="0"/>
      </a:defRPr>
    </a:lvl3pPr>
    <a:lvl4pPr marL="1371600"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Arial" charset="0"/>
      </a:defRPr>
    </a:lvl4pPr>
    <a:lvl5pPr marL="1828800"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Arial" charset="0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8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9.xml"/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0.xml"/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2.xml"/><Relationship Id="rId1" Type="http://schemas.openxmlformats.org/officeDocument/2006/relationships/notesMaster" Target="../notesMasters/notesMaster1.xml"/></Relationships>
</file>

<file path=ppt/notesSlides/_rels/notesSlide1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3.xml"/><Relationship Id="rId1" Type="http://schemas.openxmlformats.org/officeDocument/2006/relationships/notesMaster" Target="../notesMasters/notesMaster1.xml"/></Relationships>
</file>

<file path=ppt/notesSlides/_rels/notesSlide1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4.xml"/><Relationship Id="rId1" Type="http://schemas.openxmlformats.org/officeDocument/2006/relationships/notesMaster" Target="../notesMasters/notesMaster1.xml"/></Relationships>
</file>

<file path=ppt/notesSlides/_rels/notesSlide1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5.xml"/><Relationship Id="rId1" Type="http://schemas.openxmlformats.org/officeDocument/2006/relationships/notesMaster" Target="../notesMasters/notesMaster1.xml"/></Relationships>
</file>

<file path=ppt/notesSlides/_rels/notesSlide1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6.xml"/><Relationship Id="rId1" Type="http://schemas.openxmlformats.org/officeDocument/2006/relationships/notesMaster" Target="../notesMasters/notesMaster1.xml"/></Relationships>
</file>

<file path=ppt/notesSlides/_rels/notesSlide1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7.xml"/><Relationship Id="rId1" Type="http://schemas.openxmlformats.org/officeDocument/2006/relationships/notesMaster" Target="../notesMasters/notesMaster1.xml"/></Relationships>
</file>

<file path=ppt/notesSlides/_rels/notesSlide1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8.xml"/><Relationship Id="rId1" Type="http://schemas.openxmlformats.org/officeDocument/2006/relationships/notesMaster" Target="../notesMasters/notesMaster1.xml"/></Relationships>
</file>

<file path=ppt/notesSlides/_rels/notesSlide1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9.xml"/><Relationship Id="rId1" Type="http://schemas.openxmlformats.org/officeDocument/2006/relationships/notesMaster" Target="../notesMasters/notesMaster1.xml"/></Relationships>
</file>

<file path=ppt/notesSlides/_rels/notesSlide1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0.xml"/><Relationship Id="rId1" Type="http://schemas.openxmlformats.org/officeDocument/2006/relationships/notesMaster" Target="../notesMasters/notesMaster1.xml"/></Relationships>
</file>

<file path=ppt/notesSlides/_rels/notesSlide1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1.xml"/><Relationship Id="rId1" Type="http://schemas.openxmlformats.org/officeDocument/2006/relationships/notesMaster" Target="../notesMasters/notesMaster1.xml"/></Relationships>
</file>

<file path=ppt/notesSlides/_rels/notesSlide1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2.xml"/><Relationship Id="rId1" Type="http://schemas.openxmlformats.org/officeDocument/2006/relationships/notesMaster" Target="../notesMasters/notesMaster1.xml"/></Relationships>
</file>

<file path=ppt/notesSlides/_rels/notesSlide1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3.xml"/><Relationship Id="rId1" Type="http://schemas.openxmlformats.org/officeDocument/2006/relationships/notesMaster" Target="../notesMasters/notesMaster1.xml"/></Relationships>
</file>

<file path=ppt/notesSlides/_rels/notesSlide1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4.xml"/><Relationship Id="rId1" Type="http://schemas.openxmlformats.org/officeDocument/2006/relationships/notesMaster" Target="../notesMasters/notesMaster1.xml"/></Relationships>
</file>

<file path=ppt/notesSlides/_rels/notesSlide1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5.xml"/><Relationship Id="rId1" Type="http://schemas.openxmlformats.org/officeDocument/2006/relationships/notesMaster" Target="../notesMasters/notesMaster1.xml"/></Relationships>
</file>

<file path=ppt/notesSlides/_rels/notesSlide1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6.xml"/><Relationship Id="rId1" Type="http://schemas.openxmlformats.org/officeDocument/2006/relationships/notesMaster" Target="../notesMasters/notesMaster1.xml"/></Relationships>
</file>

<file path=ppt/notesSlides/_rels/notesSlide1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7.xml"/><Relationship Id="rId1" Type="http://schemas.openxmlformats.org/officeDocument/2006/relationships/notesMaster" Target="../notesMasters/notesMaster1.xml"/></Relationships>
</file>

<file path=ppt/notesSlides/_rels/notesSlide1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8.xml"/><Relationship Id="rId1" Type="http://schemas.openxmlformats.org/officeDocument/2006/relationships/notesMaster" Target="../notesMasters/notesMaster1.xml"/></Relationships>
</file>

<file path=ppt/notesSlides/_rels/notesSlide1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9.xml"/><Relationship Id="rId1" Type="http://schemas.openxmlformats.org/officeDocument/2006/relationships/notesMaster" Target="../notesMasters/notesMaster1.xml"/></Relationships>
</file>

<file path=ppt/notesSlides/_rels/notesSlide1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0.xml"/><Relationship Id="rId1" Type="http://schemas.openxmlformats.org/officeDocument/2006/relationships/notesMaster" Target="../notesMasters/notesMaster1.xml"/></Relationships>
</file>

<file path=ppt/notesSlides/_rels/notesSlide1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1.xml"/><Relationship Id="rId1" Type="http://schemas.openxmlformats.org/officeDocument/2006/relationships/notesMaster" Target="../notesMasters/notesMaster1.xml"/></Relationships>
</file>

<file path=ppt/notesSlides/_rels/notesSlide1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2.xml"/><Relationship Id="rId1" Type="http://schemas.openxmlformats.org/officeDocument/2006/relationships/notesMaster" Target="../notesMasters/notesMaster1.xml"/></Relationships>
</file>

<file path=ppt/notesSlides/_rels/notesSlide1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3.xml"/><Relationship Id="rId1" Type="http://schemas.openxmlformats.org/officeDocument/2006/relationships/notesMaster" Target="../notesMasters/notesMaster1.xml"/></Relationships>
</file>

<file path=ppt/notesSlides/_rels/notesSlide1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4.xml"/><Relationship Id="rId1" Type="http://schemas.openxmlformats.org/officeDocument/2006/relationships/notesMaster" Target="../notesMasters/notesMaster1.xml"/></Relationships>
</file>

<file path=ppt/notesSlides/_rels/notesSlide1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5.xml"/><Relationship Id="rId1" Type="http://schemas.openxmlformats.org/officeDocument/2006/relationships/notesMaster" Target="../notesMasters/notesMaster1.xml"/></Relationships>
</file>

<file path=ppt/notesSlides/_rels/notesSlide1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6.xml"/><Relationship Id="rId1" Type="http://schemas.openxmlformats.org/officeDocument/2006/relationships/notesMaster" Target="../notesMasters/notesMaster1.xml"/></Relationships>
</file>

<file path=ppt/notesSlides/_rels/notesSlide1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7.xml"/><Relationship Id="rId1" Type="http://schemas.openxmlformats.org/officeDocument/2006/relationships/notesMaster" Target="../notesMasters/notesMaster1.xml"/></Relationships>
</file>

<file path=ppt/notesSlides/_rels/notesSlide1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8.xml"/><Relationship Id="rId1" Type="http://schemas.openxmlformats.org/officeDocument/2006/relationships/notesMaster" Target="../notesMasters/notesMaster1.xml"/></Relationships>
</file>

<file path=ppt/notesSlides/_rels/notesSlide1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9.xml"/><Relationship Id="rId1" Type="http://schemas.openxmlformats.org/officeDocument/2006/relationships/notesMaster" Target="../notesMasters/notesMaster1.xml"/></Relationships>
</file>

<file path=ppt/notesSlides/_rels/notesSlide1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0.xml"/><Relationship Id="rId1" Type="http://schemas.openxmlformats.org/officeDocument/2006/relationships/notesMaster" Target="../notesMasters/notesMaster1.xml"/></Relationships>
</file>

<file path=ppt/notesSlides/_rels/notesSlide1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1.xml"/><Relationship Id="rId1" Type="http://schemas.openxmlformats.org/officeDocument/2006/relationships/notesMaster" Target="../notesMasters/notesMaster1.xml"/></Relationships>
</file>

<file path=ppt/notesSlides/_rels/notesSlide1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2.xml"/><Relationship Id="rId1" Type="http://schemas.openxmlformats.org/officeDocument/2006/relationships/notesMaster" Target="../notesMasters/notesMaster1.xml"/></Relationships>
</file>

<file path=ppt/notesSlides/_rels/notesSlide1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3.xml"/><Relationship Id="rId1" Type="http://schemas.openxmlformats.org/officeDocument/2006/relationships/notesMaster" Target="../notesMasters/notesMaster1.xml"/></Relationships>
</file>

<file path=ppt/notesSlides/_rels/notesSlide1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4.xml"/><Relationship Id="rId1" Type="http://schemas.openxmlformats.org/officeDocument/2006/relationships/notesMaster" Target="../notesMasters/notesMaster1.xml"/></Relationships>
</file>

<file path=ppt/notesSlides/_rels/notesSlide1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5.xml"/><Relationship Id="rId1" Type="http://schemas.openxmlformats.org/officeDocument/2006/relationships/notesMaster" Target="../notesMasters/notesMaster1.xml"/></Relationships>
</file>

<file path=ppt/notesSlides/_rels/notesSlide1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6.xml"/><Relationship Id="rId1" Type="http://schemas.openxmlformats.org/officeDocument/2006/relationships/notesMaster" Target="../notesMasters/notesMaster1.xml"/></Relationships>
</file>

<file path=ppt/notesSlides/_rels/notesSlide1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7.xml"/><Relationship Id="rId1" Type="http://schemas.openxmlformats.org/officeDocument/2006/relationships/notesMaster" Target="../notesMasters/notesMaster1.xml"/></Relationships>
</file>

<file path=ppt/notesSlides/_rels/notesSlide1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8.xml"/><Relationship Id="rId1" Type="http://schemas.openxmlformats.org/officeDocument/2006/relationships/notesMaster" Target="../notesMasters/notesMaster1.xml"/></Relationships>
</file>

<file path=ppt/notesSlides/_rels/notesSlide1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9.xml"/><Relationship Id="rId1" Type="http://schemas.openxmlformats.org/officeDocument/2006/relationships/notesMaster" Target="../notesMasters/notesMaster1.xml"/></Relationships>
</file>

<file path=ppt/notesSlides/_rels/notesSlide1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0.xml"/><Relationship Id="rId1" Type="http://schemas.openxmlformats.org/officeDocument/2006/relationships/notesMaster" Target="../notesMasters/notesMaster1.xml"/></Relationships>
</file>

<file path=ppt/notesSlides/_rels/notesSlide1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1.xml"/><Relationship Id="rId1" Type="http://schemas.openxmlformats.org/officeDocument/2006/relationships/notesMaster" Target="../notesMasters/notesMaster1.xml"/></Relationships>
</file>

<file path=ppt/notesSlides/_rels/notesSlide1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2.xml"/><Relationship Id="rId1" Type="http://schemas.openxmlformats.org/officeDocument/2006/relationships/notesMaster" Target="../notesMasters/notesMaster1.xml"/></Relationships>
</file>

<file path=ppt/notesSlides/_rels/notesSlide1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3.xml"/><Relationship Id="rId1" Type="http://schemas.openxmlformats.org/officeDocument/2006/relationships/notesMaster" Target="../notesMasters/notesMaster1.xml"/></Relationships>
</file>

<file path=ppt/notesSlides/_rels/notesSlide1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4.xml"/><Relationship Id="rId1" Type="http://schemas.openxmlformats.org/officeDocument/2006/relationships/notesMaster" Target="../notesMasters/notesMaster1.xml"/></Relationships>
</file>

<file path=ppt/notesSlides/_rels/notesSlide1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5.xml"/><Relationship Id="rId1" Type="http://schemas.openxmlformats.org/officeDocument/2006/relationships/notesMaster" Target="../notesMasters/notesMaster1.xml"/></Relationships>
</file>

<file path=ppt/notesSlides/_rels/notesSlide1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6.xml"/><Relationship Id="rId1" Type="http://schemas.openxmlformats.org/officeDocument/2006/relationships/notesMaster" Target="../notesMasters/notesMaster1.xml"/></Relationships>
</file>

<file path=ppt/notesSlides/_rels/notesSlide1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7.xml"/><Relationship Id="rId1" Type="http://schemas.openxmlformats.org/officeDocument/2006/relationships/notesMaster" Target="../notesMasters/notesMaster1.xml"/></Relationships>
</file>

<file path=ppt/notesSlides/_rels/notesSlide1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8.xml"/><Relationship Id="rId1" Type="http://schemas.openxmlformats.org/officeDocument/2006/relationships/notesMaster" Target="../notesMasters/notesMaster1.xml"/></Relationships>
</file>

<file path=ppt/notesSlides/_rels/notesSlide1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9.xml"/><Relationship Id="rId1" Type="http://schemas.openxmlformats.org/officeDocument/2006/relationships/notesMaster" Target="../notesMasters/notesMaster1.xml"/></Relationships>
</file>

<file path=ppt/notesSlides/_rels/notesSlide1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0.xml"/><Relationship Id="rId1" Type="http://schemas.openxmlformats.org/officeDocument/2006/relationships/notesMaster" Target="../notesMasters/notesMaster1.xml"/></Relationships>
</file>

<file path=ppt/notesSlides/_rels/notesSlide1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1.xml"/><Relationship Id="rId1" Type="http://schemas.openxmlformats.org/officeDocument/2006/relationships/notesMaster" Target="../notesMasters/notesMaster1.xml"/></Relationships>
</file>

<file path=ppt/notesSlides/_rels/notesSlide1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2.xml"/><Relationship Id="rId1" Type="http://schemas.openxmlformats.org/officeDocument/2006/relationships/notesMaster" Target="../notesMasters/notesMaster1.xml"/></Relationships>
</file>

<file path=ppt/notesSlides/_rels/notesSlide1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3.xml"/><Relationship Id="rId1" Type="http://schemas.openxmlformats.org/officeDocument/2006/relationships/notesMaster" Target="../notesMasters/notesMaster1.xml"/></Relationships>
</file>

<file path=ppt/notesSlides/_rels/notesSlide1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4.xml"/><Relationship Id="rId1" Type="http://schemas.openxmlformats.org/officeDocument/2006/relationships/notesMaster" Target="../notesMasters/notesMaster1.xml"/></Relationships>
</file>

<file path=ppt/notesSlides/_rels/notesSlide1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5.xml"/><Relationship Id="rId1" Type="http://schemas.openxmlformats.org/officeDocument/2006/relationships/notesMaster" Target="../notesMasters/notesMaster1.xml"/></Relationships>
</file>

<file path=ppt/notesSlides/_rels/notesSlide1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6.xml"/><Relationship Id="rId1" Type="http://schemas.openxmlformats.org/officeDocument/2006/relationships/notesMaster" Target="../notesMasters/notesMaster1.xml"/></Relationships>
</file>

<file path=ppt/notesSlides/_rels/notesSlide1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7.xml"/><Relationship Id="rId1" Type="http://schemas.openxmlformats.org/officeDocument/2006/relationships/notesMaster" Target="../notesMasters/notesMaster1.xml"/></Relationships>
</file>

<file path=ppt/notesSlides/_rels/notesSlide1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8.xml"/><Relationship Id="rId1" Type="http://schemas.openxmlformats.org/officeDocument/2006/relationships/notesMaster" Target="../notesMasters/notesMaster1.xml"/></Relationships>
</file>

<file path=ppt/notesSlides/_rels/notesSlide1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9.xml"/><Relationship Id="rId1" Type="http://schemas.openxmlformats.org/officeDocument/2006/relationships/notesMaster" Target="../notesMasters/notesMaster1.xml"/></Relationships>
</file>

<file path=ppt/notesSlides/_rels/notesSlide1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0.xml"/><Relationship Id="rId1" Type="http://schemas.openxmlformats.org/officeDocument/2006/relationships/notesMaster" Target="../notesMasters/notesMaster1.xml"/></Relationships>
</file>

<file path=ppt/notesSlides/_rels/notesSlide1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1.xml"/><Relationship Id="rId1" Type="http://schemas.openxmlformats.org/officeDocument/2006/relationships/notesMaster" Target="../notesMasters/notesMaster1.xml"/></Relationships>
</file>

<file path=ppt/notesSlides/_rels/notesSlide1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2.xml"/><Relationship Id="rId1" Type="http://schemas.openxmlformats.org/officeDocument/2006/relationships/notesMaster" Target="../notesMasters/notesMaster1.xml"/></Relationships>
</file>

<file path=ppt/notesSlides/_rels/notesSlide1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3.xml"/><Relationship Id="rId1" Type="http://schemas.openxmlformats.org/officeDocument/2006/relationships/notesMaster" Target="../notesMasters/notesMaster1.xml"/></Relationships>
</file>

<file path=ppt/notesSlides/_rels/notesSlide1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4.xml"/><Relationship Id="rId1" Type="http://schemas.openxmlformats.org/officeDocument/2006/relationships/notesMaster" Target="../notesMasters/notesMaster1.xml"/></Relationships>
</file>

<file path=ppt/notesSlides/_rels/notesSlide1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5.xml"/><Relationship Id="rId1" Type="http://schemas.openxmlformats.org/officeDocument/2006/relationships/notesMaster" Target="../notesMasters/notesMaster1.xml"/></Relationships>
</file>

<file path=ppt/notesSlides/_rels/notesSlide1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6.xml"/><Relationship Id="rId1" Type="http://schemas.openxmlformats.org/officeDocument/2006/relationships/notesMaster" Target="../notesMasters/notesMaster1.xml"/></Relationships>
</file>

<file path=ppt/notesSlides/_rels/notesSlide1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7.xml"/><Relationship Id="rId1" Type="http://schemas.openxmlformats.org/officeDocument/2006/relationships/notesMaster" Target="../notesMasters/notesMaster1.xml"/></Relationships>
</file>

<file path=ppt/notesSlides/_rels/notesSlide1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8.xml"/><Relationship Id="rId1" Type="http://schemas.openxmlformats.org/officeDocument/2006/relationships/notesMaster" Target="../notesMasters/notesMaster1.xml"/></Relationships>
</file>

<file path=ppt/notesSlides/_rels/notesSlide1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9.xml"/><Relationship Id="rId1" Type="http://schemas.openxmlformats.org/officeDocument/2006/relationships/notesMaster" Target="../notesMasters/notesMaster1.xml"/></Relationships>
</file>

<file path=ppt/notesSlides/_rels/notesSlide1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0.xml"/><Relationship Id="rId1" Type="http://schemas.openxmlformats.org/officeDocument/2006/relationships/notesMaster" Target="../notesMasters/notesMaster1.xml"/></Relationships>
</file>

<file path=ppt/notesSlides/_rels/notesSlide1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1.xml"/><Relationship Id="rId1" Type="http://schemas.openxmlformats.org/officeDocument/2006/relationships/notesMaster" Target="../notesMasters/notesMaster1.xml"/></Relationships>
</file>

<file path=ppt/notesSlides/_rels/notesSlide1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2.xml"/><Relationship Id="rId1" Type="http://schemas.openxmlformats.org/officeDocument/2006/relationships/notesMaster" Target="../notesMasters/notesMaster1.xml"/></Relationships>
</file>

<file path=ppt/notesSlides/_rels/notesSlide1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3.xml"/><Relationship Id="rId1" Type="http://schemas.openxmlformats.org/officeDocument/2006/relationships/notesMaster" Target="../notesMasters/notesMaster1.xml"/></Relationships>
</file>

<file path=ppt/notesSlides/_rels/notesSlide1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4.xml"/><Relationship Id="rId1" Type="http://schemas.openxmlformats.org/officeDocument/2006/relationships/notesMaster" Target="../notesMasters/notesMaster1.xml"/></Relationships>
</file>

<file path=ppt/notesSlides/_rels/notesSlide1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5.xml"/><Relationship Id="rId1" Type="http://schemas.openxmlformats.org/officeDocument/2006/relationships/notesMaster" Target="../notesMasters/notesMaster1.xml"/></Relationships>
</file>

<file path=ppt/notesSlides/_rels/notesSlide1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6.xml"/><Relationship Id="rId1" Type="http://schemas.openxmlformats.org/officeDocument/2006/relationships/notesMaster" Target="../notesMasters/notesMaster1.xml"/></Relationships>
</file>

<file path=ppt/notesSlides/_rels/notesSlide1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D7A80C69-5C01-4AA1-862B-6F59C17D5F0B}" type="slidenum">
              <a:rPr lang="pt-BR"/>
              <a:pPr/>
              <a:t>1</a:t>
            </a:fld>
            <a:endParaRPr lang="pt-BR"/>
          </a:p>
        </p:txBody>
      </p:sp>
      <p:sp>
        <p:nvSpPr>
          <p:cNvPr id="1024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24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PT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56ACC3C5-9AB6-411F-B9CC-14C2E28CEC61}" type="slidenum">
              <a:rPr lang="pt-BR"/>
              <a:pPr/>
              <a:t>2</a:t>
            </a:fld>
            <a:endParaRPr lang="pt-BR"/>
          </a:p>
        </p:txBody>
      </p:sp>
      <p:sp>
        <p:nvSpPr>
          <p:cNvPr id="1229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29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PT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562ACF15-F141-4472-AB87-FCF72AE01399}" type="slidenum">
              <a:rPr lang="pt-BR"/>
              <a:pPr/>
              <a:t>3</a:t>
            </a:fld>
            <a:endParaRPr lang="pt-BR"/>
          </a:p>
        </p:txBody>
      </p:sp>
      <p:sp>
        <p:nvSpPr>
          <p:cNvPr id="1433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33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AB43FB2C-E4C0-483A-AB3B-CC45ED21302E}" type="slidenum">
              <a:rPr lang="pt-BR"/>
              <a:pPr/>
              <a:t>4</a:t>
            </a:fld>
            <a:endParaRPr lang="pt-BR"/>
          </a:p>
        </p:txBody>
      </p:sp>
      <p:sp>
        <p:nvSpPr>
          <p:cNvPr id="1638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638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4345953E-B199-47BE-88C3-F4DF7F0B3207}" type="slidenum">
              <a:rPr lang="pt-BR"/>
              <a:pPr/>
              <a:t>5</a:t>
            </a:fld>
            <a:endParaRPr lang="pt-BR"/>
          </a:p>
        </p:txBody>
      </p:sp>
      <p:sp>
        <p:nvSpPr>
          <p:cNvPr id="1843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843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9FD9DF04-0701-46A0-8678-62E9F0677BBF}" type="slidenum">
              <a:rPr lang="pt-BR"/>
              <a:pPr/>
              <a:t>6</a:t>
            </a:fld>
            <a:endParaRPr lang="pt-BR"/>
          </a:p>
        </p:txBody>
      </p:sp>
      <p:sp>
        <p:nvSpPr>
          <p:cNvPr id="2048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48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ADDE70A8-B117-42C7-B11A-3D523C821B87}" type="slidenum">
              <a:rPr lang="pt-BR"/>
              <a:pPr/>
              <a:t>7</a:t>
            </a:fld>
            <a:endParaRPr lang="pt-BR"/>
          </a:p>
        </p:txBody>
      </p:sp>
      <p:sp>
        <p:nvSpPr>
          <p:cNvPr id="2253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53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29B64DB6-9985-4415-8A95-6A66F0F7114A}" type="slidenum">
              <a:rPr lang="pt-BR"/>
              <a:pPr/>
              <a:t>8</a:t>
            </a:fld>
            <a:endParaRPr lang="pt-BR"/>
          </a:p>
        </p:txBody>
      </p:sp>
      <p:sp>
        <p:nvSpPr>
          <p:cNvPr id="2457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57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D15852BC-8909-48F6-BB1F-7C6621FD3CD6}" type="slidenum">
              <a:rPr lang="pt-BR"/>
              <a:pPr/>
              <a:t>9</a:t>
            </a:fld>
            <a:endParaRPr lang="pt-BR"/>
          </a:p>
        </p:txBody>
      </p:sp>
      <p:sp>
        <p:nvSpPr>
          <p:cNvPr id="2662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62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AA31F58E-03A9-48EE-B46C-491B547DBBB0}" type="slidenum">
              <a:rPr lang="pt-BR"/>
              <a:pPr/>
              <a:t>10</a:t>
            </a:fld>
            <a:endParaRPr lang="pt-BR"/>
          </a:p>
        </p:txBody>
      </p:sp>
      <p:sp>
        <p:nvSpPr>
          <p:cNvPr id="2867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867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6B130E88-4C36-46CA-BE55-F36445946C54}" type="slidenum">
              <a:rPr lang="pt-BR"/>
              <a:pPr/>
              <a:t>11</a:t>
            </a:fld>
            <a:endParaRPr lang="pt-BR"/>
          </a:p>
        </p:txBody>
      </p:sp>
      <p:sp>
        <p:nvSpPr>
          <p:cNvPr id="3072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072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E883FFD1-D43D-4054-A04E-6E4C4D5BE76B}" type="slidenum">
              <a:rPr lang="pt-BR"/>
              <a:pPr/>
              <a:t>12</a:t>
            </a:fld>
            <a:endParaRPr lang="pt-BR"/>
          </a:p>
        </p:txBody>
      </p:sp>
      <p:sp>
        <p:nvSpPr>
          <p:cNvPr id="3277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277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81521982-F53D-4F55-A969-6E5632E39041}" type="slidenum">
              <a:rPr lang="pt-BR"/>
              <a:pPr/>
              <a:t>13</a:t>
            </a:fld>
            <a:endParaRPr lang="pt-BR"/>
          </a:p>
        </p:txBody>
      </p:sp>
      <p:sp>
        <p:nvSpPr>
          <p:cNvPr id="3481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481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6B85C958-AAEC-4BD2-8A9D-F1A6ED11C9BC}" type="slidenum">
              <a:rPr lang="pt-BR"/>
              <a:pPr/>
              <a:t>14</a:t>
            </a:fld>
            <a:endParaRPr lang="pt-BR"/>
          </a:p>
        </p:txBody>
      </p:sp>
      <p:sp>
        <p:nvSpPr>
          <p:cNvPr id="3686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686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A6B3C56D-4991-48DA-A757-8EFB49AE8607}" type="slidenum">
              <a:rPr lang="pt-BR"/>
              <a:pPr/>
              <a:t>15</a:t>
            </a:fld>
            <a:endParaRPr lang="pt-BR"/>
          </a:p>
        </p:txBody>
      </p:sp>
      <p:sp>
        <p:nvSpPr>
          <p:cNvPr id="3891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891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C1400FE3-1A6D-412F-A79F-0CC0D3295B05}" type="slidenum">
              <a:rPr lang="pt-BR"/>
              <a:pPr/>
              <a:t>16</a:t>
            </a:fld>
            <a:endParaRPr lang="pt-BR"/>
          </a:p>
        </p:txBody>
      </p:sp>
      <p:sp>
        <p:nvSpPr>
          <p:cNvPr id="4096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AB12044F-7BFA-4912-878B-9824B92F076A}" type="slidenum">
              <a:rPr lang="pt-BR"/>
              <a:pPr/>
              <a:t>17</a:t>
            </a:fld>
            <a:endParaRPr lang="pt-BR"/>
          </a:p>
        </p:txBody>
      </p:sp>
      <p:sp>
        <p:nvSpPr>
          <p:cNvPr id="4301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301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FBC8AA5F-36E4-4BDC-A2DA-E384F597ECE0}" type="slidenum">
              <a:rPr lang="pt-BR"/>
              <a:pPr/>
              <a:t>18</a:t>
            </a:fld>
            <a:endParaRPr lang="pt-BR"/>
          </a:p>
        </p:txBody>
      </p:sp>
      <p:sp>
        <p:nvSpPr>
          <p:cNvPr id="4505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505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77B74EA0-FC4F-478A-9881-8E4072E8C929}" type="slidenum">
              <a:rPr lang="pt-BR"/>
              <a:pPr/>
              <a:t>19</a:t>
            </a:fld>
            <a:endParaRPr lang="pt-BR"/>
          </a:p>
        </p:txBody>
      </p:sp>
      <p:sp>
        <p:nvSpPr>
          <p:cNvPr id="4710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10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B16D79DD-3AB8-41C2-B223-6B8D80408917}" type="slidenum">
              <a:rPr lang="pt-BR"/>
              <a:pPr/>
              <a:t>20</a:t>
            </a:fld>
            <a:endParaRPr lang="pt-BR"/>
          </a:p>
        </p:txBody>
      </p:sp>
      <p:sp>
        <p:nvSpPr>
          <p:cNvPr id="4915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915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1FC3D65A-701D-412D-805B-6E65783A6623}" type="slidenum">
              <a:rPr lang="pt-BR"/>
              <a:pPr/>
              <a:t>21</a:t>
            </a:fld>
            <a:endParaRPr lang="pt-BR"/>
          </a:p>
        </p:txBody>
      </p:sp>
      <p:sp>
        <p:nvSpPr>
          <p:cNvPr id="5120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120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63A07FA5-AAFD-439C-A6BD-C5EBEFEB88B0}" type="slidenum">
              <a:rPr lang="pt-BR"/>
              <a:pPr/>
              <a:t>22</a:t>
            </a:fld>
            <a:endParaRPr lang="pt-BR"/>
          </a:p>
        </p:txBody>
      </p:sp>
      <p:sp>
        <p:nvSpPr>
          <p:cNvPr id="5325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25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5ECFF3AA-76FD-4586-87F7-F869B226591B}" type="slidenum">
              <a:rPr lang="pt-BR"/>
              <a:pPr/>
              <a:t>23</a:t>
            </a:fld>
            <a:endParaRPr lang="pt-BR"/>
          </a:p>
        </p:txBody>
      </p:sp>
      <p:sp>
        <p:nvSpPr>
          <p:cNvPr id="5529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529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689D7892-D6FD-4690-A94F-5AD556B17FA3}" type="slidenum">
              <a:rPr lang="pt-BR"/>
              <a:pPr/>
              <a:t>24</a:t>
            </a:fld>
            <a:endParaRPr lang="pt-BR"/>
          </a:p>
        </p:txBody>
      </p:sp>
      <p:sp>
        <p:nvSpPr>
          <p:cNvPr id="5734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734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F43F46D0-3A1D-4999-B9AB-446133C205B6}" type="slidenum">
              <a:rPr lang="pt-BR"/>
              <a:pPr/>
              <a:t>25</a:t>
            </a:fld>
            <a:endParaRPr lang="pt-BR"/>
          </a:p>
        </p:txBody>
      </p:sp>
      <p:sp>
        <p:nvSpPr>
          <p:cNvPr id="5939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939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69803DAE-83AD-4741-A158-3300A64AD50F}" type="slidenum">
              <a:rPr lang="pt-BR"/>
              <a:pPr/>
              <a:t>26</a:t>
            </a:fld>
            <a:endParaRPr lang="pt-BR"/>
          </a:p>
        </p:txBody>
      </p:sp>
      <p:sp>
        <p:nvSpPr>
          <p:cNvPr id="6144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44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pt-BR"/>
              <a:t>53</a:t>
            </a:r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D7B32292-A35B-4490-951B-8CD6FDBB56F2}" type="slidenum">
              <a:rPr lang="pt-BR"/>
              <a:pPr/>
              <a:t>27</a:t>
            </a:fld>
            <a:endParaRPr lang="pt-BR"/>
          </a:p>
        </p:txBody>
      </p:sp>
      <p:sp>
        <p:nvSpPr>
          <p:cNvPr id="6349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349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BCDA3348-C624-4287-912D-789C4F49A615}" type="slidenum">
              <a:rPr lang="pt-BR"/>
              <a:pPr/>
              <a:t>28</a:t>
            </a:fld>
            <a:endParaRPr lang="pt-BR"/>
          </a:p>
        </p:txBody>
      </p:sp>
      <p:sp>
        <p:nvSpPr>
          <p:cNvPr id="6553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3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1B773FD3-5DA4-430E-8A07-540D13790F1A}" type="slidenum">
              <a:rPr lang="pt-BR"/>
              <a:pPr/>
              <a:t>29</a:t>
            </a:fld>
            <a:endParaRPr lang="pt-BR"/>
          </a:p>
        </p:txBody>
      </p:sp>
      <p:sp>
        <p:nvSpPr>
          <p:cNvPr id="6758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758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90A61E94-DF4E-44B2-A37E-71E49336E05D}" type="slidenum">
              <a:rPr lang="pt-BR"/>
              <a:pPr/>
              <a:t>30</a:t>
            </a:fld>
            <a:endParaRPr lang="pt-BR"/>
          </a:p>
        </p:txBody>
      </p:sp>
      <p:sp>
        <p:nvSpPr>
          <p:cNvPr id="6963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63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0CF71266-D172-4749-9B79-D2C0815F18D4}" type="slidenum">
              <a:rPr lang="pt-BR"/>
              <a:pPr/>
              <a:t>31</a:t>
            </a:fld>
            <a:endParaRPr lang="pt-BR"/>
          </a:p>
        </p:txBody>
      </p:sp>
      <p:sp>
        <p:nvSpPr>
          <p:cNvPr id="7168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168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3B611662-6914-4575-892D-43EEF2E6420E}" type="slidenum">
              <a:rPr lang="pt-BR"/>
              <a:pPr/>
              <a:t>32</a:t>
            </a:fld>
            <a:endParaRPr lang="pt-BR"/>
          </a:p>
        </p:txBody>
      </p:sp>
      <p:sp>
        <p:nvSpPr>
          <p:cNvPr id="7373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373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7FAA31A5-72F9-4A09-9D77-CEFFE9844710}" type="slidenum">
              <a:rPr lang="pt-BR"/>
              <a:pPr/>
              <a:t>33</a:t>
            </a:fld>
            <a:endParaRPr lang="pt-BR"/>
          </a:p>
        </p:txBody>
      </p:sp>
      <p:sp>
        <p:nvSpPr>
          <p:cNvPr id="7577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577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FCA3891F-3EBF-49AF-BC55-F47477242BCB}" type="slidenum">
              <a:rPr lang="pt-BR"/>
              <a:pPr/>
              <a:t>34</a:t>
            </a:fld>
            <a:endParaRPr lang="pt-BR"/>
          </a:p>
        </p:txBody>
      </p:sp>
      <p:sp>
        <p:nvSpPr>
          <p:cNvPr id="7782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782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CF037EE9-92E9-4FFC-8305-C2B3CE9DB6BE}" type="slidenum">
              <a:rPr lang="pt-BR"/>
              <a:pPr/>
              <a:t>35</a:t>
            </a:fld>
            <a:endParaRPr lang="pt-BR"/>
          </a:p>
        </p:txBody>
      </p:sp>
      <p:sp>
        <p:nvSpPr>
          <p:cNvPr id="7987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987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41AF0264-BE84-4AE6-8FE0-7303546490B7}" type="slidenum">
              <a:rPr lang="pt-BR"/>
              <a:pPr/>
              <a:t>36</a:t>
            </a:fld>
            <a:endParaRPr lang="pt-BR"/>
          </a:p>
        </p:txBody>
      </p:sp>
      <p:sp>
        <p:nvSpPr>
          <p:cNvPr id="8192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192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E6A78E3A-67EF-4315-BFFB-29C746CFD66C}" type="slidenum">
              <a:rPr lang="pt-BR"/>
              <a:pPr/>
              <a:t>37</a:t>
            </a:fld>
            <a:endParaRPr lang="pt-BR"/>
          </a:p>
        </p:txBody>
      </p:sp>
      <p:sp>
        <p:nvSpPr>
          <p:cNvPr id="8397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397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343D2A29-4646-4441-83BE-B6B119CD9FA4}" type="slidenum">
              <a:rPr lang="pt-BR"/>
              <a:pPr/>
              <a:t>39</a:t>
            </a:fld>
            <a:endParaRPr lang="pt-BR"/>
          </a:p>
        </p:txBody>
      </p:sp>
      <p:sp>
        <p:nvSpPr>
          <p:cNvPr id="8704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704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E0C54542-9EB9-4FF3-9499-B5994E0FCACF}" type="slidenum">
              <a:rPr lang="pt-BR"/>
              <a:pPr/>
              <a:t>40</a:t>
            </a:fld>
            <a:endParaRPr lang="pt-BR"/>
          </a:p>
        </p:txBody>
      </p:sp>
      <p:sp>
        <p:nvSpPr>
          <p:cNvPr id="8909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909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C17022F4-6E58-43CC-9A4A-E3477A514105}" type="slidenum">
              <a:rPr lang="pt-BR"/>
              <a:pPr/>
              <a:t>41</a:t>
            </a:fld>
            <a:endParaRPr lang="pt-BR"/>
          </a:p>
        </p:txBody>
      </p:sp>
      <p:sp>
        <p:nvSpPr>
          <p:cNvPr id="9113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113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36690D3C-B887-46CF-AE61-B29159E69178}" type="slidenum">
              <a:rPr lang="pt-BR"/>
              <a:pPr/>
              <a:t>42</a:t>
            </a:fld>
            <a:endParaRPr lang="pt-BR"/>
          </a:p>
        </p:txBody>
      </p:sp>
      <p:sp>
        <p:nvSpPr>
          <p:cNvPr id="9318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318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5C6AF0AF-751A-434C-ACFB-FD0D2A17D5A5}" type="slidenum">
              <a:rPr lang="pt-BR"/>
              <a:pPr/>
              <a:t>43</a:t>
            </a:fld>
            <a:endParaRPr lang="pt-BR"/>
          </a:p>
        </p:txBody>
      </p:sp>
      <p:sp>
        <p:nvSpPr>
          <p:cNvPr id="9523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523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717A69B2-1101-4F99-B03B-CE0887AE2F67}" type="slidenum">
              <a:rPr lang="pt-BR"/>
              <a:pPr/>
              <a:t>44</a:t>
            </a:fld>
            <a:endParaRPr lang="pt-BR"/>
          </a:p>
        </p:txBody>
      </p:sp>
      <p:sp>
        <p:nvSpPr>
          <p:cNvPr id="9728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728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C0304466-974C-4241-B683-4D28F0176A4C}" type="slidenum">
              <a:rPr lang="pt-BR"/>
              <a:pPr/>
              <a:t>45</a:t>
            </a:fld>
            <a:endParaRPr lang="pt-BR"/>
          </a:p>
        </p:txBody>
      </p:sp>
      <p:sp>
        <p:nvSpPr>
          <p:cNvPr id="9933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933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2618D64B-7148-4469-ABE9-086DB0792118}" type="slidenum">
              <a:rPr lang="pt-BR"/>
              <a:pPr/>
              <a:t>46</a:t>
            </a:fld>
            <a:endParaRPr lang="pt-BR"/>
          </a:p>
        </p:txBody>
      </p:sp>
      <p:sp>
        <p:nvSpPr>
          <p:cNvPr id="10137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137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9131B038-3243-4980-8ED0-62F61A55DD62}" type="slidenum">
              <a:rPr lang="pt-BR"/>
              <a:pPr/>
              <a:t>47</a:t>
            </a:fld>
            <a:endParaRPr lang="pt-BR"/>
          </a:p>
        </p:txBody>
      </p:sp>
      <p:sp>
        <p:nvSpPr>
          <p:cNvPr id="10342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342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8D61910A-5D45-409F-9194-641FDAA202DA}" type="slidenum">
              <a:rPr lang="pt-BR"/>
              <a:pPr/>
              <a:t>48</a:t>
            </a:fld>
            <a:endParaRPr lang="pt-BR"/>
          </a:p>
        </p:txBody>
      </p:sp>
      <p:sp>
        <p:nvSpPr>
          <p:cNvPr id="10547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547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9C6727F7-F6E8-48F9-AD8E-603510843385}" type="slidenum">
              <a:rPr lang="pt-BR"/>
              <a:pPr/>
              <a:t>49</a:t>
            </a:fld>
            <a:endParaRPr lang="pt-BR"/>
          </a:p>
        </p:txBody>
      </p:sp>
      <p:sp>
        <p:nvSpPr>
          <p:cNvPr id="10752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752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83BA0842-8335-483B-B33A-867ABBC0A9A8}" type="slidenum">
              <a:rPr lang="pt-BR"/>
              <a:pPr/>
              <a:t>50</a:t>
            </a:fld>
            <a:endParaRPr lang="pt-BR"/>
          </a:p>
        </p:txBody>
      </p:sp>
      <p:sp>
        <p:nvSpPr>
          <p:cNvPr id="10957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957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63E6D5A2-77D7-4266-98A3-369A047E23EB}" type="slidenum">
              <a:rPr lang="pt-BR"/>
              <a:pPr/>
              <a:t>51</a:t>
            </a:fld>
            <a:endParaRPr lang="pt-BR"/>
          </a:p>
        </p:txBody>
      </p:sp>
      <p:sp>
        <p:nvSpPr>
          <p:cNvPr id="11161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161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744EB7AA-0E65-4FB3-A795-94D33DEB0A60}" type="slidenum">
              <a:rPr lang="pt-BR"/>
              <a:pPr/>
              <a:t>52</a:t>
            </a:fld>
            <a:endParaRPr lang="pt-BR"/>
          </a:p>
        </p:txBody>
      </p:sp>
      <p:sp>
        <p:nvSpPr>
          <p:cNvPr id="11366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366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BE3D75E2-87F0-45AB-98D9-97F58AD33471}" type="slidenum">
              <a:rPr lang="pt-BR"/>
              <a:pPr/>
              <a:t>53</a:t>
            </a:fld>
            <a:endParaRPr lang="pt-BR"/>
          </a:p>
        </p:txBody>
      </p:sp>
      <p:sp>
        <p:nvSpPr>
          <p:cNvPr id="11571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571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821A2EFF-AB5A-4CDE-AA48-622D315AB75D}" type="slidenum">
              <a:rPr lang="pt-BR"/>
              <a:pPr/>
              <a:t>54</a:t>
            </a:fld>
            <a:endParaRPr lang="pt-BR"/>
          </a:p>
        </p:txBody>
      </p:sp>
      <p:sp>
        <p:nvSpPr>
          <p:cNvPr id="11776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776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9969A679-16C7-4A83-9C9A-950ACD61C5CC}" type="slidenum">
              <a:rPr lang="pt-BR"/>
              <a:pPr/>
              <a:t>55</a:t>
            </a:fld>
            <a:endParaRPr lang="pt-BR"/>
          </a:p>
        </p:txBody>
      </p:sp>
      <p:sp>
        <p:nvSpPr>
          <p:cNvPr id="11981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981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864EFBA5-14E8-4FF5-8430-A74745F7D676}" type="slidenum">
              <a:rPr lang="pt-BR"/>
              <a:pPr/>
              <a:t>56</a:t>
            </a:fld>
            <a:endParaRPr lang="pt-BR"/>
          </a:p>
        </p:txBody>
      </p:sp>
      <p:sp>
        <p:nvSpPr>
          <p:cNvPr id="12185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185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C741507C-DCDE-4B91-BB8D-915990E59296}" type="slidenum">
              <a:rPr lang="pt-BR"/>
              <a:pPr/>
              <a:t>57</a:t>
            </a:fld>
            <a:endParaRPr lang="pt-BR"/>
          </a:p>
        </p:txBody>
      </p:sp>
      <p:sp>
        <p:nvSpPr>
          <p:cNvPr id="12390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390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26A7AE52-D4D5-49ED-900F-28D1C60977D6}" type="slidenum">
              <a:rPr lang="pt-BR"/>
              <a:pPr/>
              <a:t>58</a:t>
            </a:fld>
            <a:endParaRPr lang="pt-BR"/>
          </a:p>
        </p:txBody>
      </p:sp>
      <p:sp>
        <p:nvSpPr>
          <p:cNvPr id="12595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595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BB02E659-D214-40A2-BD35-34814BABA979}" type="slidenum">
              <a:rPr lang="pt-BR"/>
              <a:pPr/>
              <a:t>59</a:t>
            </a:fld>
            <a:endParaRPr lang="pt-BR"/>
          </a:p>
        </p:txBody>
      </p:sp>
      <p:sp>
        <p:nvSpPr>
          <p:cNvPr id="12800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800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DC379500-A8DE-4B98-BEE7-00DA5F9E0DE8}" type="slidenum">
              <a:rPr lang="pt-BR"/>
              <a:pPr/>
              <a:t>60</a:t>
            </a:fld>
            <a:endParaRPr lang="pt-BR"/>
          </a:p>
        </p:txBody>
      </p:sp>
      <p:sp>
        <p:nvSpPr>
          <p:cNvPr id="13005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005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E3608C33-39F1-441C-98E6-1C17F390C61B}" type="slidenum">
              <a:rPr lang="pt-BR"/>
              <a:pPr/>
              <a:t>61</a:t>
            </a:fld>
            <a:endParaRPr lang="pt-BR"/>
          </a:p>
        </p:txBody>
      </p:sp>
      <p:sp>
        <p:nvSpPr>
          <p:cNvPr id="13209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209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8C5517F7-099E-47B9-8752-3C5C78B96465}" type="slidenum">
              <a:rPr lang="pt-BR"/>
              <a:pPr/>
              <a:t>62</a:t>
            </a:fld>
            <a:endParaRPr lang="pt-BR"/>
          </a:p>
        </p:txBody>
      </p:sp>
      <p:sp>
        <p:nvSpPr>
          <p:cNvPr id="13414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414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EA30DB4C-DD24-4252-B88C-23224538993C}" type="slidenum">
              <a:rPr lang="pt-BR"/>
              <a:pPr/>
              <a:t>63</a:t>
            </a:fld>
            <a:endParaRPr lang="pt-BR"/>
          </a:p>
        </p:txBody>
      </p:sp>
      <p:sp>
        <p:nvSpPr>
          <p:cNvPr id="13619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619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1ACB37D7-4067-413F-9C2E-34E335DBE7A5}" type="slidenum">
              <a:rPr lang="pt-BR"/>
              <a:pPr/>
              <a:t>64</a:t>
            </a:fld>
            <a:endParaRPr lang="pt-BR"/>
          </a:p>
        </p:txBody>
      </p:sp>
      <p:sp>
        <p:nvSpPr>
          <p:cNvPr id="13824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824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37EB563D-BF74-42AE-85C8-B68AD3B2912C}" type="slidenum">
              <a:rPr lang="pt-BR"/>
              <a:pPr/>
              <a:t>65</a:t>
            </a:fld>
            <a:endParaRPr lang="pt-BR"/>
          </a:p>
        </p:txBody>
      </p:sp>
      <p:sp>
        <p:nvSpPr>
          <p:cNvPr id="14029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029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CF702625-4692-40D1-83BA-2BBDB029A4C3}" type="slidenum">
              <a:rPr lang="pt-BR"/>
              <a:pPr/>
              <a:t>66</a:t>
            </a:fld>
            <a:endParaRPr lang="pt-BR"/>
          </a:p>
        </p:txBody>
      </p:sp>
      <p:sp>
        <p:nvSpPr>
          <p:cNvPr id="14233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233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DF56F19E-AD41-410F-BAF5-D66B76EF115E}" type="slidenum">
              <a:rPr lang="pt-BR"/>
              <a:pPr/>
              <a:t>67</a:t>
            </a:fld>
            <a:endParaRPr lang="pt-BR"/>
          </a:p>
        </p:txBody>
      </p:sp>
      <p:sp>
        <p:nvSpPr>
          <p:cNvPr id="14438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438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7D4ED794-6EEA-4334-BA62-AB15740046FE}" type="slidenum">
              <a:rPr lang="pt-BR"/>
              <a:pPr/>
              <a:t>68</a:t>
            </a:fld>
            <a:endParaRPr lang="pt-BR"/>
          </a:p>
        </p:txBody>
      </p:sp>
      <p:sp>
        <p:nvSpPr>
          <p:cNvPr id="14643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643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31A20919-075C-4207-80DA-ADB1876F3543}" type="slidenum">
              <a:rPr lang="pt-BR"/>
              <a:pPr/>
              <a:t>69</a:t>
            </a:fld>
            <a:endParaRPr lang="pt-BR"/>
          </a:p>
        </p:txBody>
      </p:sp>
      <p:sp>
        <p:nvSpPr>
          <p:cNvPr id="14848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848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9A113CF5-2321-4B07-B19F-9C41E7C3D8EE}" type="slidenum">
              <a:rPr lang="pt-BR"/>
              <a:pPr/>
              <a:t>70</a:t>
            </a:fld>
            <a:endParaRPr lang="pt-BR"/>
          </a:p>
        </p:txBody>
      </p:sp>
      <p:sp>
        <p:nvSpPr>
          <p:cNvPr id="15053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5053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67031E23-D1AF-4212-9D08-B9F7C97A168F}" type="slidenum">
              <a:rPr lang="pt-BR"/>
              <a:pPr/>
              <a:t>71</a:t>
            </a:fld>
            <a:endParaRPr lang="pt-BR"/>
          </a:p>
        </p:txBody>
      </p:sp>
      <p:sp>
        <p:nvSpPr>
          <p:cNvPr id="15257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5257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5CFAAA0B-B502-456F-A585-27287CABFDED}" type="slidenum">
              <a:rPr lang="pt-BR"/>
              <a:pPr/>
              <a:t>72</a:t>
            </a:fld>
            <a:endParaRPr lang="pt-BR"/>
          </a:p>
        </p:txBody>
      </p:sp>
      <p:sp>
        <p:nvSpPr>
          <p:cNvPr id="15462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5462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28DCE4FE-9F0E-4DE6-98A0-3F8E68FB92AD}" type="slidenum">
              <a:rPr lang="pt-BR"/>
              <a:pPr/>
              <a:t>73</a:t>
            </a:fld>
            <a:endParaRPr lang="pt-BR"/>
          </a:p>
        </p:txBody>
      </p:sp>
      <p:sp>
        <p:nvSpPr>
          <p:cNvPr id="15667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5667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C93936E5-C5E6-4B43-B634-04D614F0BD6A}" type="slidenum">
              <a:rPr lang="pt-BR"/>
              <a:pPr/>
              <a:t>74</a:t>
            </a:fld>
            <a:endParaRPr lang="pt-BR"/>
          </a:p>
        </p:txBody>
      </p:sp>
      <p:sp>
        <p:nvSpPr>
          <p:cNvPr id="15872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5872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39118950-6B1A-497C-83A8-749C14414EFC}" type="slidenum">
              <a:rPr lang="pt-BR"/>
              <a:pPr/>
              <a:t>75</a:t>
            </a:fld>
            <a:endParaRPr lang="pt-BR"/>
          </a:p>
        </p:txBody>
      </p:sp>
      <p:sp>
        <p:nvSpPr>
          <p:cNvPr id="16077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6077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5D22FD66-3AD3-4FB4-8B4C-6C54F8CFD645}" type="slidenum">
              <a:rPr lang="pt-BR"/>
              <a:pPr/>
              <a:t>76</a:t>
            </a:fld>
            <a:endParaRPr lang="pt-BR"/>
          </a:p>
        </p:txBody>
      </p:sp>
      <p:sp>
        <p:nvSpPr>
          <p:cNvPr id="16281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6281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5CEAD6B7-307E-422E-94F7-4C4FF5E12E9F}" type="slidenum">
              <a:rPr lang="pt-BR"/>
              <a:pPr/>
              <a:t>77</a:t>
            </a:fld>
            <a:endParaRPr lang="pt-BR"/>
          </a:p>
        </p:txBody>
      </p:sp>
      <p:sp>
        <p:nvSpPr>
          <p:cNvPr id="16486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6486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8759FCDF-EC03-4E62-8C35-4CDA4840FC24}" type="slidenum">
              <a:rPr lang="pt-BR"/>
              <a:pPr/>
              <a:t>78</a:t>
            </a:fld>
            <a:endParaRPr lang="pt-BR"/>
          </a:p>
        </p:txBody>
      </p:sp>
      <p:sp>
        <p:nvSpPr>
          <p:cNvPr id="16691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6691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0E3B3904-5F99-4C08-B348-FB4D28E4B30A}" type="slidenum">
              <a:rPr lang="pt-BR"/>
              <a:pPr/>
              <a:t>79</a:t>
            </a:fld>
            <a:endParaRPr lang="pt-BR"/>
          </a:p>
        </p:txBody>
      </p:sp>
      <p:sp>
        <p:nvSpPr>
          <p:cNvPr id="16896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6896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BFEBC756-923E-4A2D-939F-509D20B446D8}" type="slidenum">
              <a:rPr lang="pt-BR"/>
              <a:pPr/>
              <a:t>80</a:t>
            </a:fld>
            <a:endParaRPr lang="pt-BR"/>
          </a:p>
        </p:txBody>
      </p:sp>
      <p:sp>
        <p:nvSpPr>
          <p:cNvPr id="17101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101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7AE52B8D-2DA4-414B-90DF-D10EFC3D65E1}" type="slidenum">
              <a:rPr lang="pt-BR"/>
              <a:pPr/>
              <a:t>81</a:t>
            </a:fld>
            <a:endParaRPr lang="pt-BR"/>
          </a:p>
        </p:txBody>
      </p:sp>
      <p:sp>
        <p:nvSpPr>
          <p:cNvPr id="17305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305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CCF9F60A-01DC-468D-B1F8-F5E3DB7DA331}" type="slidenum">
              <a:rPr lang="pt-BR"/>
              <a:pPr/>
              <a:t>82</a:t>
            </a:fld>
            <a:endParaRPr lang="pt-BR"/>
          </a:p>
        </p:txBody>
      </p:sp>
      <p:sp>
        <p:nvSpPr>
          <p:cNvPr id="17510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510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61673E18-6D09-46B1-9699-E1C7016BAA9B}" type="slidenum">
              <a:rPr lang="pt-BR"/>
              <a:pPr/>
              <a:t>83</a:t>
            </a:fld>
            <a:endParaRPr lang="pt-BR"/>
          </a:p>
        </p:txBody>
      </p:sp>
      <p:sp>
        <p:nvSpPr>
          <p:cNvPr id="17715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715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2AB79204-73A3-4490-B4D7-F38CE808F778}" type="slidenum">
              <a:rPr lang="pt-BR"/>
              <a:pPr/>
              <a:t>84</a:t>
            </a:fld>
            <a:endParaRPr lang="pt-BR"/>
          </a:p>
        </p:txBody>
      </p:sp>
      <p:sp>
        <p:nvSpPr>
          <p:cNvPr id="17920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920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AB938380-8E8B-4F40-9F2C-69A738588CD4}" type="slidenum">
              <a:rPr lang="pt-BR"/>
              <a:pPr/>
              <a:t>85</a:t>
            </a:fld>
            <a:endParaRPr lang="pt-BR"/>
          </a:p>
        </p:txBody>
      </p:sp>
      <p:sp>
        <p:nvSpPr>
          <p:cNvPr id="18125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8125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272B178E-282A-4FE5-AE4C-2EFD76D80F87}" type="slidenum">
              <a:rPr lang="pt-BR"/>
              <a:pPr/>
              <a:t>86</a:t>
            </a:fld>
            <a:endParaRPr lang="pt-BR"/>
          </a:p>
        </p:txBody>
      </p:sp>
      <p:sp>
        <p:nvSpPr>
          <p:cNvPr id="18329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8329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F18E4296-4840-4539-9F35-44F8EE7DA9A7}" type="slidenum">
              <a:rPr lang="pt-BR"/>
              <a:pPr/>
              <a:t>87</a:t>
            </a:fld>
            <a:endParaRPr lang="pt-BR"/>
          </a:p>
        </p:txBody>
      </p:sp>
      <p:sp>
        <p:nvSpPr>
          <p:cNvPr id="18534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8534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547248DB-E027-4931-952D-46C7F96B2947}" type="slidenum">
              <a:rPr lang="pt-BR"/>
              <a:pPr/>
              <a:t>88</a:t>
            </a:fld>
            <a:endParaRPr lang="pt-BR"/>
          </a:p>
        </p:txBody>
      </p:sp>
      <p:sp>
        <p:nvSpPr>
          <p:cNvPr id="18739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8739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26BA916D-FAEF-4A33-8BCE-0701823EFEAC}" type="slidenum">
              <a:rPr lang="pt-BR"/>
              <a:pPr/>
              <a:t>89</a:t>
            </a:fld>
            <a:endParaRPr lang="pt-BR"/>
          </a:p>
        </p:txBody>
      </p:sp>
      <p:sp>
        <p:nvSpPr>
          <p:cNvPr id="18944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8944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4917368C-941E-4C91-A041-4B5922552EF4}" type="slidenum">
              <a:rPr lang="pt-BR"/>
              <a:pPr/>
              <a:t>90</a:t>
            </a:fld>
            <a:endParaRPr lang="pt-BR"/>
          </a:p>
        </p:txBody>
      </p:sp>
      <p:sp>
        <p:nvSpPr>
          <p:cNvPr id="19149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149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EFDEF440-003E-4B71-994A-6B56F1155E3D}" type="slidenum">
              <a:rPr lang="pt-BR"/>
              <a:pPr/>
              <a:t>91</a:t>
            </a:fld>
            <a:endParaRPr lang="pt-BR"/>
          </a:p>
        </p:txBody>
      </p:sp>
      <p:sp>
        <p:nvSpPr>
          <p:cNvPr id="19353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353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451E2986-1899-436B-980D-1B0136CDAEF5}" type="slidenum">
              <a:rPr lang="pt-BR"/>
              <a:pPr/>
              <a:t>92</a:t>
            </a:fld>
            <a:endParaRPr lang="pt-BR"/>
          </a:p>
        </p:txBody>
      </p:sp>
      <p:sp>
        <p:nvSpPr>
          <p:cNvPr id="19558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558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E6D0E417-C7F2-49AC-AA09-87168B82A52E}" type="slidenum">
              <a:rPr lang="pt-BR"/>
              <a:pPr/>
              <a:t>93</a:t>
            </a:fld>
            <a:endParaRPr lang="pt-BR"/>
          </a:p>
        </p:txBody>
      </p:sp>
      <p:sp>
        <p:nvSpPr>
          <p:cNvPr id="19763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763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7221C7B1-AF89-45D1-A76A-9AA55D80B02D}" type="slidenum">
              <a:rPr lang="pt-BR"/>
              <a:pPr/>
              <a:t>94</a:t>
            </a:fld>
            <a:endParaRPr lang="pt-BR"/>
          </a:p>
        </p:txBody>
      </p:sp>
      <p:sp>
        <p:nvSpPr>
          <p:cNvPr id="19968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968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B1EB5EC9-1509-478D-B175-B495088EFC96}" type="slidenum">
              <a:rPr lang="pt-BR"/>
              <a:pPr/>
              <a:t>95</a:t>
            </a:fld>
            <a:endParaRPr lang="pt-BR"/>
          </a:p>
        </p:txBody>
      </p:sp>
      <p:sp>
        <p:nvSpPr>
          <p:cNvPr id="20173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173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0242C10E-FC47-40ED-89DA-78B9793BA954}" type="slidenum">
              <a:rPr lang="pt-BR"/>
              <a:pPr/>
              <a:t>96</a:t>
            </a:fld>
            <a:endParaRPr lang="pt-BR"/>
          </a:p>
        </p:txBody>
      </p:sp>
      <p:sp>
        <p:nvSpPr>
          <p:cNvPr id="20377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377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34689D46-CCC9-4731-9F53-007DFE6C10D9}" type="slidenum">
              <a:rPr lang="pt-BR"/>
              <a:pPr/>
              <a:t>97</a:t>
            </a:fld>
            <a:endParaRPr lang="pt-BR"/>
          </a:p>
        </p:txBody>
      </p:sp>
      <p:sp>
        <p:nvSpPr>
          <p:cNvPr id="20582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582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4ED03C8D-AF0D-418C-9A62-A0DAE3816FB3}" type="slidenum">
              <a:rPr lang="pt-BR"/>
              <a:pPr/>
              <a:t>98</a:t>
            </a:fld>
            <a:endParaRPr lang="pt-BR"/>
          </a:p>
        </p:txBody>
      </p:sp>
      <p:sp>
        <p:nvSpPr>
          <p:cNvPr id="20787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787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5E99FCBA-B854-4C59-948A-38310F2DECF1}" type="slidenum">
              <a:rPr lang="pt-BR"/>
              <a:pPr/>
              <a:t>99</a:t>
            </a:fld>
            <a:endParaRPr lang="pt-BR"/>
          </a:p>
        </p:txBody>
      </p:sp>
      <p:sp>
        <p:nvSpPr>
          <p:cNvPr id="20992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992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40ABC109-0BBE-4F34-8E73-8735BC67BB32}" type="slidenum">
              <a:rPr lang="pt-BR"/>
              <a:pPr/>
              <a:t>100</a:t>
            </a:fld>
            <a:endParaRPr lang="pt-BR"/>
          </a:p>
        </p:txBody>
      </p:sp>
      <p:sp>
        <p:nvSpPr>
          <p:cNvPr id="21197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197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BAD97354-F565-4A3C-B3B2-8885AEB7CCF4}" type="slidenum">
              <a:rPr lang="pt-BR"/>
              <a:pPr/>
              <a:t>101</a:t>
            </a:fld>
            <a:endParaRPr lang="pt-BR"/>
          </a:p>
        </p:txBody>
      </p:sp>
      <p:sp>
        <p:nvSpPr>
          <p:cNvPr id="21401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401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69D25320-6083-4B74-AA7F-E68B4472A71E}" type="slidenum">
              <a:rPr lang="pt-BR"/>
              <a:pPr/>
              <a:t>102</a:t>
            </a:fld>
            <a:endParaRPr lang="pt-BR"/>
          </a:p>
        </p:txBody>
      </p:sp>
      <p:sp>
        <p:nvSpPr>
          <p:cNvPr id="21606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606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B2EF6528-01D2-4BBA-B945-B2F502327FD5}" type="slidenum">
              <a:rPr lang="pt-BR"/>
              <a:pPr/>
              <a:t>103</a:t>
            </a:fld>
            <a:endParaRPr lang="pt-BR"/>
          </a:p>
        </p:txBody>
      </p:sp>
      <p:sp>
        <p:nvSpPr>
          <p:cNvPr id="21811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811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5575FE1D-512E-4F68-B541-C07B3DCEE80F}" type="slidenum">
              <a:rPr lang="pt-BR"/>
              <a:pPr/>
              <a:t>104</a:t>
            </a:fld>
            <a:endParaRPr lang="pt-BR"/>
          </a:p>
        </p:txBody>
      </p:sp>
      <p:sp>
        <p:nvSpPr>
          <p:cNvPr id="22016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016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5C7EFE88-4D3F-4F0C-97AD-303796EFD66D}" type="slidenum">
              <a:rPr lang="pt-BR"/>
              <a:pPr/>
              <a:t>105</a:t>
            </a:fld>
            <a:endParaRPr lang="pt-BR"/>
          </a:p>
        </p:txBody>
      </p:sp>
      <p:sp>
        <p:nvSpPr>
          <p:cNvPr id="22221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221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CCF0ACB8-B222-46AE-BD82-B69F9F45C372}" type="slidenum">
              <a:rPr lang="pt-BR"/>
              <a:pPr/>
              <a:t>106</a:t>
            </a:fld>
            <a:endParaRPr lang="pt-BR"/>
          </a:p>
        </p:txBody>
      </p:sp>
      <p:sp>
        <p:nvSpPr>
          <p:cNvPr id="22425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425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95A1C4FB-DDA4-4A75-9D94-CB26B1A2354E}" type="slidenum">
              <a:rPr lang="pt-BR"/>
              <a:pPr/>
              <a:t>107</a:t>
            </a:fld>
            <a:endParaRPr lang="pt-BR"/>
          </a:p>
        </p:txBody>
      </p:sp>
      <p:sp>
        <p:nvSpPr>
          <p:cNvPr id="22630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630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83C9087B-EC44-4F4A-A8CB-4576D0E21CF5}" type="slidenum">
              <a:rPr lang="pt-BR"/>
              <a:pPr/>
              <a:t>108</a:t>
            </a:fld>
            <a:endParaRPr lang="pt-BR"/>
          </a:p>
        </p:txBody>
      </p:sp>
      <p:sp>
        <p:nvSpPr>
          <p:cNvPr id="22835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835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A6AF8D94-74A6-4709-9170-F2B4C42C989C}" type="slidenum">
              <a:rPr lang="pt-BR"/>
              <a:pPr/>
              <a:t>109</a:t>
            </a:fld>
            <a:endParaRPr lang="pt-BR"/>
          </a:p>
        </p:txBody>
      </p:sp>
      <p:sp>
        <p:nvSpPr>
          <p:cNvPr id="23040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040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1215FD5E-0276-4F93-8A7C-7252DD9D8293}" type="slidenum">
              <a:rPr lang="pt-BR"/>
              <a:pPr/>
              <a:t>110</a:t>
            </a:fld>
            <a:endParaRPr lang="pt-BR"/>
          </a:p>
        </p:txBody>
      </p:sp>
      <p:sp>
        <p:nvSpPr>
          <p:cNvPr id="23245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245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EBE95F9C-489A-4CBD-B826-8E980A13E0E9}" type="slidenum">
              <a:rPr lang="pt-BR"/>
              <a:pPr/>
              <a:t>111</a:t>
            </a:fld>
            <a:endParaRPr lang="pt-BR"/>
          </a:p>
        </p:txBody>
      </p:sp>
      <p:sp>
        <p:nvSpPr>
          <p:cNvPr id="23449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449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22340D73-B060-4A86-AF51-7D25E635FEBD}" type="slidenum">
              <a:rPr lang="pt-BR"/>
              <a:pPr/>
              <a:t>112</a:t>
            </a:fld>
            <a:endParaRPr lang="pt-BR"/>
          </a:p>
        </p:txBody>
      </p:sp>
      <p:sp>
        <p:nvSpPr>
          <p:cNvPr id="23654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654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1027F339-F4AA-43D9-84AF-2076CE84444D}" type="slidenum">
              <a:rPr lang="pt-BR"/>
              <a:pPr/>
              <a:t>113</a:t>
            </a:fld>
            <a:endParaRPr lang="pt-BR"/>
          </a:p>
        </p:txBody>
      </p:sp>
      <p:sp>
        <p:nvSpPr>
          <p:cNvPr id="23859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859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DBEFA3DC-1419-44EB-9706-0D4929DB9F3C}" type="slidenum">
              <a:rPr lang="pt-BR"/>
              <a:pPr/>
              <a:t>114</a:t>
            </a:fld>
            <a:endParaRPr lang="pt-BR"/>
          </a:p>
        </p:txBody>
      </p:sp>
      <p:sp>
        <p:nvSpPr>
          <p:cNvPr id="24064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064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9C9D3D39-D701-459F-A654-99085C2B2393}" type="slidenum">
              <a:rPr lang="pt-BR"/>
              <a:pPr/>
              <a:t>115</a:t>
            </a:fld>
            <a:endParaRPr lang="pt-BR"/>
          </a:p>
        </p:txBody>
      </p:sp>
      <p:sp>
        <p:nvSpPr>
          <p:cNvPr id="24269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269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0267AF46-EC43-40C2-917D-E4BB60750D9E}" type="slidenum">
              <a:rPr lang="pt-BR"/>
              <a:pPr/>
              <a:t>116</a:t>
            </a:fld>
            <a:endParaRPr lang="pt-BR"/>
          </a:p>
        </p:txBody>
      </p:sp>
      <p:sp>
        <p:nvSpPr>
          <p:cNvPr id="24473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473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059919D9-6D00-46FB-92F5-CBBFBDA2696E}" type="slidenum">
              <a:rPr lang="pt-BR"/>
              <a:pPr/>
              <a:t>117</a:t>
            </a:fld>
            <a:endParaRPr lang="pt-BR"/>
          </a:p>
        </p:txBody>
      </p:sp>
      <p:sp>
        <p:nvSpPr>
          <p:cNvPr id="24678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678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83B827D8-473B-4E17-97C4-9E9BF20F3D7C}" type="slidenum">
              <a:rPr lang="pt-BR"/>
              <a:pPr/>
              <a:t>118</a:t>
            </a:fld>
            <a:endParaRPr lang="pt-BR"/>
          </a:p>
        </p:txBody>
      </p:sp>
      <p:sp>
        <p:nvSpPr>
          <p:cNvPr id="24883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883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04F42729-6E84-4466-8CC4-FB087F1A4151}" type="slidenum">
              <a:rPr lang="pt-BR"/>
              <a:pPr/>
              <a:t>119</a:t>
            </a:fld>
            <a:endParaRPr lang="pt-BR"/>
          </a:p>
        </p:txBody>
      </p:sp>
      <p:sp>
        <p:nvSpPr>
          <p:cNvPr id="25088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088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10A91591-B990-4843-A9F8-DA149099B9E5}" type="slidenum">
              <a:rPr lang="pt-BR"/>
              <a:pPr/>
              <a:t>120</a:t>
            </a:fld>
            <a:endParaRPr lang="pt-BR"/>
          </a:p>
        </p:txBody>
      </p:sp>
      <p:sp>
        <p:nvSpPr>
          <p:cNvPr id="25293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293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AE1D187C-4885-4516-89A9-EE2B3715E09B}" type="slidenum">
              <a:rPr lang="pt-BR"/>
              <a:pPr/>
              <a:t>121</a:t>
            </a:fld>
            <a:endParaRPr lang="pt-BR"/>
          </a:p>
        </p:txBody>
      </p:sp>
      <p:sp>
        <p:nvSpPr>
          <p:cNvPr id="25497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497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C95A32FA-21B4-46A0-9CDC-B7A2EEA9EB5A}" type="slidenum">
              <a:rPr lang="pt-BR"/>
              <a:pPr/>
              <a:t>122</a:t>
            </a:fld>
            <a:endParaRPr lang="pt-BR"/>
          </a:p>
        </p:txBody>
      </p:sp>
      <p:sp>
        <p:nvSpPr>
          <p:cNvPr id="25702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702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0B4AC880-BB99-41F4-9F45-C335D34FFD55}" type="slidenum">
              <a:rPr lang="pt-BR"/>
              <a:pPr/>
              <a:t>123</a:t>
            </a:fld>
            <a:endParaRPr lang="pt-BR"/>
          </a:p>
        </p:txBody>
      </p:sp>
      <p:sp>
        <p:nvSpPr>
          <p:cNvPr id="25907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907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B2B0ABF4-5C42-457D-921B-0A586828C4E1}" type="slidenum">
              <a:rPr lang="pt-BR"/>
              <a:pPr/>
              <a:t>124</a:t>
            </a:fld>
            <a:endParaRPr lang="pt-BR"/>
          </a:p>
        </p:txBody>
      </p:sp>
      <p:sp>
        <p:nvSpPr>
          <p:cNvPr id="26112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112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D34E4DDC-F2CB-4AF0-9820-3446C8CDE71B}" type="slidenum">
              <a:rPr lang="pt-BR"/>
              <a:pPr/>
              <a:t>125</a:t>
            </a:fld>
            <a:endParaRPr lang="pt-BR"/>
          </a:p>
        </p:txBody>
      </p:sp>
      <p:sp>
        <p:nvSpPr>
          <p:cNvPr id="26317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317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1AF8FAAD-EA67-42F5-AFDD-CC3683461288}" type="slidenum">
              <a:rPr lang="pt-BR"/>
              <a:pPr/>
              <a:t>126</a:t>
            </a:fld>
            <a:endParaRPr lang="pt-BR"/>
          </a:p>
        </p:txBody>
      </p:sp>
      <p:sp>
        <p:nvSpPr>
          <p:cNvPr id="26521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521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A422C950-8BB7-441B-8598-FF8980D79634}" type="slidenum">
              <a:rPr lang="pt-BR"/>
              <a:pPr/>
              <a:t>127</a:t>
            </a:fld>
            <a:endParaRPr lang="pt-BR"/>
          </a:p>
        </p:txBody>
      </p:sp>
      <p:sp>
        <p:nvSpPr>
          <p:cNvPr id="26726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726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F329E6E2-2CB3-4011-94E6-3C64A362DDC2}" type="slidenum">
              <a:rPr lang="pt-BR"/>
              <a:pPr/>
              <a:t>128</a:t>
            </a:fld>
            <a:endParaRPr lang="pt-BR"/>
          </a:p>
        </p:txBody>
      </p:sp>
      <p:sp>
        <p:nvSpPr>
          <p:cNvPr id="26931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931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EB2D0903-6F3C-43EA-8380-218A94F05A5B}" type="slidenum">
              <a:rPr lang="pt-BR"/>
              <a:pPr/>
              <a:t>129</a:t>
            </a:fld>
            <a:endParaRPr lang="pt-BR"/>
          </a:p>
        </p:txBody>
      </p:sp>
      <p:sp>
        <p:nvSpPr>
          <p:cNvPr id="27136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136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3D4E6952-E541-4338-8F22-D8162DDEA6F0}" type="slidenum">
              <a:rPr lang="pt-BR"/>
              <a:pPr/>
              <a:t>130</a:t>
            </a:fld>
            <a:endParaRPr lang="pt-BR"/>
          </a:p>
        </p:txBody>
      </p:sp>
      <p:sp>
        <p:nvSpPr>
          <p:cNvPr id="27341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341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98263205-611B-464D-B15A-360E02905C09}" type="slidenum">
              <a:rPr lang="pt-BR"/>
              <a:pPr/>
              <a:t>131</a:t>
            </a:fld>
            <a:endParaRPr lang="pt-BR"/>
          </a:p>
        </p:txBody>
      </p:sp>
      <p:sp>
        <p:nvSpPr>
          <p:cNvPr id="27545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545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29AA5B9B-303F-435A-8855-57C0122E0286}" type="slidenum">
              <a:rPr lang="pt-BR"/>
              <a:pPr/>
              <a:t>132</a:t>
            </a:fld>
            <a:endParaRPr lang="pt-BR"/>
          </a:p>
        </p:txBody>
      </p:sp>
      <p:sp>
        <p:nvSpPr>
          <p:cNvPr id="27750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750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50CA7185-2E58-46CC-8DC7-FCAC20E62FAC}" type="slidenum">
              <a:rPr lang="pt-BR"/>
              <a:pPr/>
              <a:t>133</a:t>
            </a:fld>
            <a:endParaRPr lang="pt-BR"/>
          </a:p>
        </p:txBody>
      </p:sp>
      <p:sp>
        <p:nvSpPr>
          <p:cNvPr id="27955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955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C9525A98-C4EA-4E33-A7A2-3335CFFC52C9}" type="slidenum">
              <a:rPr lang="pt-BR"/>
              <a:pPr/>
              <a:t>134</a:t>
            </a:fld>
            <a:endParaRPr lang="pt-BR"/>
          </a:p>
        </p:txBody>
      </p:sp>
      <p:sp>
        <p:nvSpPr>
          <p:cNvPr id="28160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8160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4871EE59-2B63-4BBD-B1CD-81CDF9BA28A5}" type="slidenum">
              <a:rPr lang="pt-BR"/>
              <a:pPr/>
              <a:t>135</a:t>
            </a:fld>
            <a:endParaRPr lang="pt-BR"/>
          </a:p>
        </p:txBody>
      </p:sp>
      <p:sp>
        <p:nvSpPr>
          <p:cNvPr id="28365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8365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FC2153F4-A52B-4D9F-8F77-351072C69912}" type="slidenum">
              <a:rPr lang="pt-BR"/>
              <a:pPr/>
              <a:t>136</a:t>
            </a:fld>
            <a:endParaRPr lang="pt-BR"/>
          </a:p>
        </p:txBody>
      </p:sp>
      <p:sp>
        <p:nvSpPr>
          <p:cNvPr id="28569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8569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0B28CB50-27CF-46AC-8D84-AF1BF3D76FDB}" type="slidenum">
              <a:rPr lang="pt-BR"/>
              <a:pPr/>
              <a:t>137</a:t>
            </a:fld>
            <a:endParaRPr lang="pt-BR"/>
          </a:p>
        </p:txBody>
      </p:sp>
      <p:sp>
        <p:nvSpPr>
          <p:cNvPr id="28774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8774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55694EC7-69BB-4CFB-8E4F-925A85B0CFCE}" type="slidenum">
              <a:rPr lang="pt-BR"/>
              <a:pPr/>
              <a:t>138</a:t>
            </a:fld>
            <a:endParaRPr lang="pt-BR"/>
          </a:p>
        </p:txBody>
      </p:sp>
      <p:sp>
        <p:nvSpPr>
          <p:cNvPr id="28979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8979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CCE5FD94-08CA-46EB-B97A-A22B0424A09F}" type="slidenum">
              <a:rPr lang="pt-BR"/>
              <a:pPr/>
              <a:t>139</a:t>
            </a:fld>
            <a:endParaRPr lang="pt-BR"/>
          </a:p>
        </p:txBody>
      </p:sp>
      <p:sp>
        <p:nvSpPr>
          <p:cNvPr id="29184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9184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53A5B177-3B2E-4ECA-A5FF-1F1851764CD3}" type="slidenum">
              <a:rPr lang="pt-BR"/>
              <a:pPr/>
              <a:t>140</a:t>
            </a:fld>
            <a:endParaRPr lang="pt-BR"/>
          </a:p>
        </p:txBody>
      </p:sp>
      <p:sp>
        <p:nvSpPr>
          <p:cNvPr id="29389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9389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92E4C62D-98A0-41AE-B592-BBCD77D03E7D}" type="slidenum">
              <a:rPr lang="pt-BR"/>
              <a:pPr/>
              <a:t>141</a:t>
            </a:fld>
            <a:endParaRPr lang="pt-BR"/>
          </a:p>
        </p:txBody>
      </p:sp>
      <p:sp>
        <p:nvSpPr>
          <p:cNvPr id="29593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9593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53551C07-EF2F-4AB2-8464-BD1A4CDB2DCF}" type="slidenum">
              <a:rPr lang="pt-BR"/>
              <a:pPr/>
              <a:t>142</a:t>
            </a:fld>
            <a:endParaRPr lang="pt-BR"/>
          </a:p>
        </p:txBody>
      </p:sp>
      <p:sp>
        <p:nvSpPr>
          <p:cNvPr id="29798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9798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E43E59E4-1323-44E9-BA15-F75F768C506C}" type="slidenum">
              <a:rPr lang="pt-BR"/>
              <a:pPr/>
              <a:t>143</a:t>
            </a:fld>
            <a:endParaRPr lang="pt-BR"/>
          </a:p>
        </p:txBody>
      </p:sp>
      <p:sp>
        <p:nvSpPr>
          <p:cNvPr id="30003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0003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257EE790-CF13-4EBA-B881-5D2EC6BD5E68}" type="slidenum">
              <a:rPr lang="pt-BR"/>
              <a:pPr/>
              <a:t>144</a:t>
            </a:fld>
            <a:endParaRPr lang="pt-BR"/>
          </a:p>
        </p:txBody>
      </p:sp>
      <p:sp>
        <p:nvSpPr>
          <p:cNvPr id="30208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0208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CC4747F7-27F1-40B6-9FEB-3A64BDF4CB77}" type="slidenum">
              <a:rPr lang="pt-BR"/>
              <a:pPr/>
              <a:t>145</a:t>
            </a:fld>
            <a:endParaRPr lang="pt-BR"/>
          </a:p>
        </p:txBody>
      </p:sp>
      <p:sp>
        <p:nvSpPr>
          <p:cNvPr id="30413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0413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709DA453-1C6A-49A2-845A-9446D07C560E}" type="slidenum">
              <a:rPr lang="pt-BR"/>
              <a:pPr/>
              <a:t>146</a:t>
            </a:fld>
            <a:endParaRPr lang="pt-BR"/>
          </a:p>
        </p:txBody>
      </p:sp>
      <p:sp>
        <p:nvSpPr>
          <p:cNvPr id="30617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0617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6BFAA708-AF08-4B93-A272-6096A4486B67}" type="slidenum">
              <a:rPr lang="pt-BR"/>
              <a:pPr/>
              <a:t>147</a:t>
            </a:fld>
            <a:endParaRPr lang="pt-BR"/>
          </a:p>
        </p:txBody>
      </p:sp>
      <p:sp>
        <p:nvSpPr>
          <p:cNvPr id="30822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0822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D7B7BAF5-38BF-4A7E-B65A-5589DAFE56B7}" type="slidenum">
              <a:rPr lang="pt-BR"/>
              <a:pPr/>
              <a:t>148</a:t>
            </a:fld>
            <a:endParaRPr lang="pt-BR"/>
          </a:p>
        </p:txBody>
      </p:sp>
      <p:sp>
        <p:nvSpPr>
          <p:cNvPr id="31027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1027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87A62C0C-9A05-40DE-A779-6ECF9D48AEAE}" type="slidenum">
              <a:rPr lang="pt-BR"/>
              <a:pPr/>
              <a:t>149</a:t>
            </a:fld>
            <a:endParaRPr lang="pt-BR"/>
          </a:p>
        </p:txBody>
      </p:sp>
      <p:sp>
        <p:nvSpPr>
          <p:cNvPr id="31232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1232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361346F5-CBAE-4EAD-9794-BD34CFC4122D}" type="slidenum">
              <a:rPr lang="pt-BR"/>
              <a:pPr/>
              <a:t>150</a:t>
            </a:fld>
            <a:endParaRPr lang="pt-BR"/>
          </a:p>
        </p:txBody>
      </p:sp>
      <p:sp>
        <p:nvSpPr>
          <p:cNvPr id="31437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1437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660EDCE3-155D-46A4-BE63-BA160124349B}" type="slidenum">
              <a:rPr lang="pt-BR"/>
              <a:pPr/>
              <a:t>151</a:t>
            </a:fld>
            <a:endParaRPr lang="pt-BR"/>
          </a:p>
        </p:txBody>
      </p:sp>
      <p:sp>
        <p:nvSpPr>
          <p:cNvPr id="31641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1641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971312DF-DC0B-4F7C-B7EA-A72024F483B4}" type="slidenum">
              <a:rPr lang="pt-BR"/>
              <a:pPr/>
              <a:t>152</a:t>
            </a:fld>
            <a:endParaRPr lang="pt-BR"/>
          </a:p>
        </p:txBody>
      </p:sp>
      <p:sp>
        <p:nvSpPr>
          <p:cNvPr id="31846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1846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A8D4879D-A251-4842-91E6-DC34C2598B7F}" type="slidenum">
              <a:rPr lang="pt-BR"/>
              <a:pPr/>
              <a:t>153</a:t>
            </a:fld>
            <a:endParaRPr lang="pt-BR"/>
          </a:p>
        </p:txBody>
      </p:sp>
      <p:sp>
        <p:nvSpPr>
          <p:cNvPr id="32051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2051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F26317CD-8E69-4E8D-8497-6DF28F641417}" type="slidenum">
              <a:rPr lang="pt-BR"/>
              <a:pPr/>
              <a:t>154</a:t>
            </a:fld>
            <a:endParaRPr lang="pt-BR"/>
          </a:p>
        </p:txBody>
      </p:sp>
      <p:sp>
        <p:nvSpPr>
          <p:cNvPr id="32256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2256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3A9D7964-96F4-4DB9-8B7B-AF1B8E107F7E}" type="slidenum">
              <a:rPr lang="pt-BR"/>
              <a:pPr/>
              <a:t>155</a:t>
            </a:fld>
            <a:endParaRPr lang="pt-BR"/>
          </a:p>
        </p:txBody>
      </p:sp>
      <p:sp>
        <p:nvSpPr>
          <p:cNvPr id="32461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2461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4B2633D7-8F0F-468B-9360-238D47102CEE}" type="slidenum">
              <a:rPr lang="pt-BR"/>
              <a:pPr/>
              <a:t>156</a:t>
            </a:fld>
            <a:endParaRPr lang="pt-BR"/>
          </a:p>
        </p:txBody>
      </p:sp>
      <p:sp>
        <p:nvSpPr>
          <p:cNvPr id="32665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2665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2378D81F-F145-4383-A4DB-EF78B7C94D54}" type="slidenum">
              <a:rPr lang="pt-BR"/>
              <a:pPr/>
              <a:t>157</a:t>
            </a:fld>
            <a:endParaRPr lang="pt-BR"/>
          </a:p>
        </p:txBody>
      </p:sp>
      <p:sp>
        <p:nvSpPr>
          <p:cNvPr id="32870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2870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AB80CAD1-D9C3-4B1D-BBE8-8512BE3046E0}" type="slidenum">
              <a:rPr lang="pt-BR"/>
              <a:pPr/>
              <a:t>158</a:t>
            </a:fld>
            <a:endParaRPr lang="pt-BR"/>
          </a:p>
        </p:txBody>
      </p:sp>
      <p:sp>
        <p:nvSpPr>
          <p:cNvPr id="33075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3075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CE48E190-4AF1-4764-9319-11DF2B8E57BE}" type="slidenum">
              <a:rPr lang="pt-BR"/>
              <a:pPr/>
              <a:t>159</a:t>
            </a:fld>
            <a:endParaRPr lang="pt-BR"/>
          </a:p>
        </p:txBody>
      </p:sp>
      <p:sp>
        <p:nvSpPr>
          <p:cNvPr id="33280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3280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0B933491-3015-4434-90E0-06A42E186253}" type="slidenum">
              <a:rPr lang="pt-BR"/>
              <a:pPr/>
              <a:t>160</a:t>
            </a:fld>
            <a:endParaRPr lang="pt-BR"/>
          </a:p>
        </p:txBody>
      </p:sp>
      <p:sp>
        <p:nvSpPr>
          <p:cNvPr id="33485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3485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BAB81E84-7253-4C69-882B-338775258492}" type="slidenum">
              <a:rPr lang="pt-BR"/>
              <a:pPr/>
              <a:t>161</a:t>
            </a:fld>
            <a:endParaRPr lang="pt-BR"/>
          </a:p>
        </p:txBody>
      </p:sp>
      <p:sp>
        <p:nvSpPr>
          <p:cNvPr id="33689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3689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7816E485-E94C-40D1-B0CA-73561D0FE4E0}" type="slidenum">
              <a:rPr lang="pt-BR"/>
              <a:pPr/>
              <a:t>162</a:t>
            </a:fld>
            <a:endParaRPr lang="pt-BR"/>
          </a:p>
        </p:txBody>
      </p:sp>
      <p:sp>
        <p:nvSpPr>
          <p:cNvPr id="33894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3894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8F1A410D-4374-4E2B-87FD-E103BB58921B}" type="slidenum">
              <a:rPr lang="pt-BR"/>
              <a:pPr/>
              <a:t>163</a:t>
            </a:fld>
            <a:endParaRPr lang="pt-BR"/>
          </a:p>
        </p:txBody>
      </p:sp>
      <p:sp>
        <p:nvSpPr>
          <p:cNvPr id="34099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4099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EC1BA130-4303-4890-AB7B-53506E3DD636}" type="slidenum">
              <a:rPr lang="pt-BR"/>
              <a:pPr/>
              <a:t>164</a:t>
            </a:fld>
            <a:endParaRPr lang="pt-BR"/>
          </a:p>
        </p:txBody>
      </p:sp>
      <p:sp>
        <p:nvSpPr>
          <p:cNvPr id="34304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4304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98B833C1-EAA7-48A3-842A-92883A551DD5}" type="slidenum">
              <a:rPr lang="pt-BR"/>
              <a:pPr/>
              <a:t>165</a:t>
            </a:fld>
            <a:endParaRPr lang="pt-BR"/>
          </a:p>
        </p:txBody>
      </p:sp>
      <p:sp>
        <p:nvSpPr>
          <p:cNvPr id="34509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4509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B0DE3AD8-AB6E-4D89-A867-BD1FF8989D6D}" type="slidenum">
              <a:rPr lang="pt-BR"/>
              <a:pPr/>
              <a:t>166</a:t>
            </a:fld>
            <a:endParaRPr lang="pt-BR"/>
          </a:p>
        </p:txBody>
      </p:sp>
      <p:sp>
        <p:nvSpPr>
          <p:cNvPr id="34713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4713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23A5F4C4-3560-423F-9C8F-D417ACCE1893}" type="slidenum">
              <a:rPr lang="pt-BR"/>
              <a:pPr/>
              <a:t>167</a:t>
            </a:fld>
            <a:endParaRPr lang="pt-BR"/>
          </a:p>
        </p:txBody>
      </p:sp>
      <p:sp>
        <p:nvSpPr>
          <p:cNvPr id="34918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4918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92D77441-E5DC-4D47-871F-484F1CE9A21C}" type="slidenum">
              <a:rPr lang="pt-BR"/>
              <a:pPr/>
              <a:t>168</a:t>
            </a:fld>
            <a:endParaRPr lang="pt-BR"/>
          </a:p>
        </p:txBody>
      </p:sp>
      <p:sp>
        <p:nvSpPr>
          <p:cNvPr id="35123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5123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15BDAAE4-0897-4307-99E1-3DBD11EDF443}" type="slidenum">
              <a:rPr lang="pt-BR"/>
              <a:pPr/>
              <a:t>169</a:t>
            </a:fld>
            <a:endParaRPr lang="pt-BR"/>
          </a:p>
        </p:txBody>
      </p:sp>
      <p:sp>
        <p:nvSpPr>
          <p:cNvPr id="35328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5328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E0ED2D29-80C6-4577-8399-60084B74F857}" type="slidenum">
              <a:rPr lang="pt-BR"/>
              <a:pPr/>
              <a:t>170</a:t>
            </a:fld>
            <a:endParaRPr lang="pt-BR"/>
          </a:p>
        </p:txBody>
      </p:sp>
      <p:sp>
        <p:nvSpPr>
          <p:cNvPr id="35533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5533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782ADD90-8244-4A1B-98C8-DBA3AEB7136D}" type="slidenum">
              <a:rPr lang="pt-BR"/>
              <a:pPr/>
              <a:t>171</a:t>
            </a:fld>
            <a:endParaRPr lang="pt-BR"/>
          </a:p>
        </p:txBody>
      </p:sp>
      <p:sp>
        <p:nvSpPr>
          <p:cNvPr id="35737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5737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D7B27BF5-F0CD-4222-A633-2C39B509CDB3}" type="slidenum">
              <a:rPr lang="pt-BR"/>
              <a:pPr/>
              <a:t>172</a:t>
            </a:fld>
            <a:endParaRPr lang="pt-BR"/>
          </a:p>
        </p:txBody>
      </p:sp>
      <p:sp>
        <p:nvSpPr>
          <p:cNvPr id="35942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5942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67B3A259-6987-49D2-BAC1-DCF585C01C37}" type="slidenum">
              <a:rPr lang="pt-BR"/>
              <a:pPr/>
              <a:t>173</a:t>
            </a:fld>
            <a:endParaRPr lang="pt-BR"/>
          </a:p>
        </p:txBody>
      </p:sp>
      <p:sp>
        <p:nvSpPr>
          <p:cNvPr id="36147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6147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87FF4FD3-806C-4B99-A620-52672FE78737}" type="slidenum">
              <a:rPr lang="pt-BR"/>
              <a:pPr/>
              <a:t>174</a:t>
            </a:fld>
            <a:endParaRPr lang="pt-BR"/>
          </a:p>
        </p:txBody>
      </p:sp>
      <p:sp>
        <p:nvSpPr>
          <p:cNvPr id="36352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6352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CFD3D1D8-C391-41B6-BEFD-B4E94499B33B}" type="slidenum">
              <a:rPr lang="pt-BR"/>
              <a:pPr/>
              <a:t>175</a:t>
            </a:fld>
            <a:endParaRPr lang="pt-BR"/>
          </a:p>
        </p:txBody>
      </p:sp>
      <p:sp>
        <p:nvSpPr>
          <p:cNvPr id="36557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6557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A3AB9A13-D059-4375-AC35-33EBC797E28D}" type="slidenum">
              <a:rPr lang="pt-BR"/>
              <a:pPr/>
              <a:t>176</a:t>
            </a:fld>
            <a:endParaRPr lang="pt-BR"/>
          </a:p>
        </p:txBody>
      </p:sp>
      <p:sp>
        <p:nvSpPr>
          <p:cNvPr id="36761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6761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2D4F65E2-3DAF-4A5D-9F04-F5AD8C2A80F6}" type="slidenum">
              <a:rPr lang="pt-BR"/>
              <a:pPr/>
              <a:t>177</a:t>
            </a:fld>
            <a:endParaRPr lang="pt-BR"/>
          </a:p>
        </p:txBody>
      </p:sp>
      <p:sp>
        <p:nvSpPr>
          <p:cNvPr id="36966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6966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B3C8B042-2ECD-45DC-8CF9-F2C73C681ACC}" type="slidenum">
              <a:rPr lang="pt-BR"/>
              <a:pPr/>
              <a:t>178</a:t>
            </a:fld>
            <a:endParaRPr lang="pt-BR"/>
          </a:p>
        </p:txBody>
      </p:sp>
      <p:sp>
        <p:nvSpPr>
          <p:cNvPr id="37171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7171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56FDB426-D3BE-4A42-A385-C845C478EE24}" type="slidenum">
              <a:rPr lang="pt-BR"/>
              <a:pPr/>
              <a:t>179</a:t>
            </a:fld>
            <a:endParaRPr lang="pt-BR"/>
          </a:p>
        </p:txBody>
      </p:sp>
      <p:sp>
        <p:nvSpPr>
          <p:cNvPr id="37376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7376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89EFC25B-E833-482E-8CAB-815672F0F013}" type="slidenum">
              <a:rPr lang="pt-BR"/>
              <a:pPr/>
              <a:t>180</a:t>
            </a:fld>
            <a:endParaRPr lang="pt-BR"/>
          </a:p>
        </p:txBody>
      </p:sp>
      <p:sp>
        <p:nvSpPr>
          <p:cNvPr id="37581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7581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AEBA7D01-D28D-4BDB-A15F-F1CD144A7202}" type="slidenum">
              <a:rPr lang="pt-BR"/>
              <a:pPr/>
              <a:t>181</a:t>
            </a:fld>
            <a:endParaRPr lang="pt-BR"/>
          </a:p>
        </p:txBody>
      </p:sp>
      <p:sp>
        <p:nvSpPr>
          <p:cNvPr id="37785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7785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D3E87B79-A7AF-4D84-9CCB-026647AAF44C}" type="slidenum">
              <a:rPr lang="pt-BR"/>
              <a:pPr/>
              <a:t>182</a:t>
            </a:fld>
            <a:endParaRPr lang="pt-BR"/>
          </a:p>
        </p:txBody>
      </p:sp>
      <p:sp>
        <p:nvSpPr>
          <p:cNvPr id="37990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7990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52FF43A3-1D95-4C14-9BC5-8F573980922B}" type="slidenum">
              <a:rPr lang="pt-BR"/>
              <a:pPr/>
              <a:t>183</a:t>
            </a:fld>
            <a:endParaRPr lang="pt-BR"/>
          </a:p>
        </p:txBody>
      </p:sp>
      <p:sp>
        <p:nvSpPr>
          <p:cNvPr id="38195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8195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33C9D7FC-CC02-4E46-B1B3-056A6A418657}" type="slidenum">
              <a:rPr lang="pt-BR"/>
              <a:pPr/>
              <a:t>184</a:t>
            </a:fld>
            <a:endParaRPr lang="pt-BR"/>
          </a:p>
        </p:txBody>
      </p:sp>
      <p:sp>
        <p:nvSpPr>
          <p:cNvPr id="38400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8400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A7B909A3-2E9C-4CB0-BBF4-797550FDCCF6}" type="slidenum">
              <a:rPr lang="pt-BR"/>
              <a:pPr/>
              <a:t>185</a:t>
            </a:fld>
            <a:endParaRPr lang="pt-BR"/>
          </a:p>
        </p:txBody>
      </p:sp>
      <p:sp>
        <p:nvSpPr>
          <p:cNvPr id="38605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8605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5A7FEE2E-4F56-4BB9-9A5C-9E911E9B3874}" type="slidenum">
              <a:rPr lang="pt-BR"/>
              <a:pPr/>
              <a:t>186</a:t>
            </a:fld>
            <a:endParaRPr lang="pt-BR"/>
          </a:p>
        </p:txBody>
      </p:sp>
      <p:sp>
        <p:nvSpPr>
          <p:cNvPr id="38809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8809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notesSlides/notesSlide1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4C98006D-5A5F-4625-B687-09001308F537}" type="slidenum">
              <a:rPr lang="pt-BR"/>
              <a:pPr/>
              <a:t>187</a:t>
            </a:fld>
            <a:endParaRPr lang="pt-BR"/>
          </a:p>
        </p:txBody>
      </p:sp>
      <p:sp>
        <p:nvSpPr>
          <p:cNvPr id="39014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9014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  <p:sp>
        <p:nvSpPr>
          <p:cNvPr id="4" name="Espaço Reservado para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5" name="Espaço Reservado para Rodapé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6" name="Espaço Reservado para Número de Slid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B3A0D2F6-F7A6-4E7A-A804-1EFAA1E73E41}" type="slidenum">
              <a:rPr lang="pt-BR"/>
              <a:pPr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44192737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5" name="Espaço Reservado para Rodapé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6" name="Espaço Reservado para Número de Slid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C7364FCD-5C3A-4CA4-A306-B97C4F64E46A}" type="slidenum">
              <a:rPr lang="pt-BR"/>
              <a:pPr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93341180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 texto mestre</a:t>
            </a:r>
          </a:p>
        </p:txBody>
      </p:sp>
      <p:sp>
        <p:nvSpPr>
          <p:cNvPr id="4" name="Espaço Reservado para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5" name="Espaço Reservado para Rodapé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6" name="Espaço Reservado para Número de Slid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4D53D781-2BEB-44FD-989E-5E5E1E73E23B}" type="slidenum">
              <a:rPr lang="pt-BR"/>
              <a:pPr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22472598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Data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6" name="Espaço Reservado para Rodapé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7" name="Espaço Reservado para Número de Slide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60E06C30-7FAB-4E0B-AB6E-CE7D7B5B2C2B}" type="slidenum">
              <a:rPr lang="pt-BR"/>
              <a:pPr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719470510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7" name="Espaço Reservado para Data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8" name="Espaço Reservado para Rodapé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9" name="Espaço Reservado para Número de Slide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8913C35A-6C78-4A38-A2DC-7A157002BC6E}" type="slidenum">
              <a:rPr lang="pt-BR"/>
              <a:pPr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11127019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Data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4" name="Espaço Reservado para Rodapé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5" name="Espaço Reservado para Número de Slide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FD893E21-0F99-4FC7-9948-EF1E9592AC92}" type="slidenum">
              <a:rPr lang="pt-BR"/>
              <a:pPr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45857940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Data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3" name="Espaço Reservado para Rodapé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4" name="Espaço Reservado para Número de Slide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9EE8C66B-EBBE-4D34-8C03-FBE5922F6784}" type="slidenum">
              <a:rPr lang="pt-BR"/>
              <a:pPr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820671995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 texto mestre</a:t>
            </a:r>
          </a:p>
        </p:txBody>
      </p:sp>
      <p:sp>
        <p:nvSpPr>
          <p:cNvPr id="5" name="Espaço Reservado para Data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6" name="Espaço Reservado para Rodapé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7" name="Espaço Reservado para Número de Slide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B5B3D1F1-BCED-4C88-B42F-3D149E142323}" type="slidenum">
              <a:rPr lang="pt-BR"/>
              <a:pPr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49184788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 texto mestre</a:t>
            </a:r>
          </a:p>
        </p:txBody>
      </p:sp>
      <p:sp>
        <p:nvSpPr>
          <p:cNvPr id="5" name="Espaço Reservado para Data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6" name="Espaço Reservado para Rodapé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7" name="Espaço Reservado para Número de Slide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6210A424-7035-45A2-AFAD-D323EA75B429}" type="slidenum">
              <a:rPr lang="pt-BR"/>
              <a:pPr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99470165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5" name="Espaço Reservado para Rodapé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6" name="Espaço Reservado para Número de Slid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F2A0D6B8-9224-4FD7-8970-9E69893BC212}" type="slidenum">
              <a:rPr lang="pt-BR"/>
              <a:pPr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730186426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5" name="Espaço Reservado para Rodapé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6" name="Espaço Reservado para Número de Slid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AE050734-D246-4914-ABF3-CAA047988236}" type="slidenum">
              <a:rPr lang="pt-BR"/>
              <a:pPr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539480411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  <a:prstGeom prst="rect">
            <a:avLst/>
          </a:prstGeom>
        </p:spPr>
        <p:txBody>
          <a:bodyPr/>
          <a:lstStyle/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281793398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627712601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  <a:prstGeom prst="rect">
            <a:avLst/>
          </a:prstGeo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872353251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006240411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823924895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pt-BR" smtClean="0"/>
              <a:t>Clique para editar o título mestre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204345585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98160393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7596563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3107470816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445440874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  <a:prstGeom prst="rect">
            <a:avLst/>
          </a:prstGeom>
        </p:spPr>
        <p:txBody>
          <a:bodyPr vert="eaVert"/>
          <a:lstStyle/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859579114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  <a:prstGeom prst="rect">
            <a:avLst/>
          </a:prstGeom>
        </p:spPr>
        <p:txBody>
          <a:bodyPr/>
          <a:lstStyle/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988808552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077972878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  <a:prstGeom prst="rect">
            <a:avLst/>
          </a:prstGeo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674140465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958333777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775347316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pt-BR" smtClean="0"/>
              <a:t>Clique para editar o título mestre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223117191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614931920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033310471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261297817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64752151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  <a:prstGeom prst="rect">
            <a:avLst/>
          </a:prstGeom>
        </p:spPr>
        <p:txBody>
          <a:bodyPr vert="eaVert"/>
          <a:lstStyle/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212434120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  <p:sp>
        <p:nvSpPr>
          <p:cNvPr id="4" name="Espaço Reservado para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5" name="Espaço Reservado para Rodapé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6" name="Espaço Reservado para Número de Slid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A33E726D-179C-4524-B359-C25D48650676}" type="slidenum">
              <a:rPr lang="pt-BR"/>
              <a:pPr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60113535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5" name="Espaço Reservado para Rodapé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6" name="Espaço Reservado para Número de Slid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4E4AFA49-F6F9-476F-BB0C-85086525FDB0}" type="slidenum">
              <a:rPr lang="pt-BR"/>
              <a:pPr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8821242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 texto mestre</a:t>
            </a:r>
          </a:p>
        </p:txBody>
      </p:sp>
      <p:sp>
        <p:nvSpPr>
          <p:cNvPr id="4" name="Espaço Reservado para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5" name="Espaço Reservado para Rodapé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6" name="Espaço Reservado para Número de Slid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D4684D8A-86BB-48FE-B9BF-83B396A688F5}" type="slidenum">
              <a:rPr lang="pt-BR"/>
              <a:pPr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621254155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Data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6" name="Espaço Reservado para Rodapé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7" name="Espaço Reservado para Número de Slide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4B1B4283-4CF7-4E9B-B9B3-131A45EC91BF}" type="slidenum">
              <a:rPr lang="pt-BR"/>
              <a:pPr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524071417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7" name="Espaço Reservado para Data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8" name="Espaço Reservado para Rodapé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9" name="Espaço Reservado para Número de Slide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39622D15-2A17-4B8F-AED0-AC672A8A0C94}" type="slidenum">
              <a:rPr lang="pt-BR"/>
              <a:pPr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948198435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Data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4" name="Espaço Reservado para Rodapé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5" name="Espaço Reservado para Número de Slide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FA73EA24-000B-4900-92FE-99466E7C9904}" type="slidenum">
              <a:rPr lang="pt-BR"/>
              <a:pPr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003257338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Data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3" name="Espaço Reservado para Rodapé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4" name="Espaço Reservado para Número de Slide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3ECC3D6B-6C2B-435E-9A58-BF5CE553080F}" type="slidenum">
              <a:rPr lang="pt-BR"/>
              <a:pPr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109076939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 texto mestre</a:t>
            </a:r>
          </a:p>
        </p:txBody>
      </p:sp>
      <p:sp>
        <p:nvSpPr>
          <p:cNvPr id="5" name="Espaço Reservado para Data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6" name="Espaço Reservado para Rodapé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7" name="Espaço Reservado para Número de Slide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6435AE25-A229-411F-8ED8-E95118BDA884}" type="slidenum">
              <a:rPr lang="pt-BR"/>
              <a:pPr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553913747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 texto mestre</a:t>
            </a:r>
          </a:p>
        </p:txBody>
      </p:sp>
      <p:sp>
        <p:nvSpPr>
          <p:cNvPr id="5" name="Espaço Reservado para Data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6" name="Espaço Reservado para Rodapé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7" name="Espaço Reservado para Número de Slide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C6A47EF8-09AA-46C2-9B17-6524A7A79440}" type="slidenum">
              <a:rPr lang="pt-BR"/>
              <a:pPr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817983308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5" name="Espaço Reservado para Rodapé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6" name="Espaço Reservado para Número de Slid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F2F9F094-ADF4-4D72-B898-230FE5531FA6}" type="slidenum">
              <a:rPr lang="pt-BR"/>
              <a:pPr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250480430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5" name="Espaço Reservado para Rodapé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6" name="Espaço Reservado para Número de Slid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A770C9BF-0E11-4DDB-9E7E-63C4D2A8377B}" type="slidenum">
              <a:rPr lang="pt-BR"/>
              <a:pPr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6641693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  <a:prstGeom prst="rect">
            <a:avLst/>
          </a:prstGeom>
        </p:spPr>
        <p:txBody>
          <a:bodyPr/>
          <a:lstStyle/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331015631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415428294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  <a:prstGeom prst="rect">
            <a:avLst/>
          </a:prstGeo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662327080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64872879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544795194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pt-BR" smtClean="0"/>
              <a:t>Clique para editar o título mestre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566660046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963795126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402821491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7556826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805187638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  <a:prstGeom prst="rect">
            <a:avLst/>
          </a:prstGeom>
        </p:spPr>
        <p:txBody>
          <a:bodyPr vert="eaVert"/>
          <a:lstStyle/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928613629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  <p:sp>
        <p:nvSpPr>
          <p:cNvPr id="4" name="Espaço Reservado para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5" name="Espaço Reservado para Rodapé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6" name="Espaço Reservado para Número de Slid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C755879D-C538-49CB-A330-895CAF43C734}" type="slidenum">
              <a:rPr lang="pt-BR"/>
              <a:pPr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931695519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5" name="Espaço Reservado para Rodapé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6" name="Espaço Reservado para Número de Slid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BB37396D-5796-4F05-8887-5C4C978E70A0}" type="slidenum">
              <a:rPr lang="pt-BR"/>
              <a:pPr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979887484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 texto mestre</a:t>
            </a:r>
          </a:p>
        </p:txBody>
      </p:sp>
      <p:sp>
        <p:nvSpPr>
          <p:cNvPr id="4" name="Espaço Reservado para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5" name="Espaço Reservado para Rodapé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6" name="Espaço Reservado para Número de Slid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EA5AB498-C543-45BC-B02D-AD7D5883174B}" type="slidenum">
              <a:rPr lang="pt-BR"/>
              <a:pPr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345149907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Data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6" name="Espaço Reservado para Rodapé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7" name="Espaço Reservado para Número de Slide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FB2AA7DF-A1C3-434B-BBAC-2A0BE2DF8441}" type="slidenum">
              <a:rPr lang="pt-BR"/>
              <a:pPr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842964446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7" name="Espaço Reservado para Data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8" name="Espaço Reservado para Rodapé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9" name="Espaço Reservado para Número de Slide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7B5C3387-D4FD-4421-8819-097445E096DE}" type="slidenum">
              <a:rPr lang="pt-BR"/>
              <a:pPr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840211148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Data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4" name="Espaço Reservado para Rodapé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5" name="Espaço Reservado para Número de Slide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E07219EF-07AA-42D7-8B53-94B12F130420}" type="slidenum">
              <a:rPr lang="pt-BR"/>
              <a:pPr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931777527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Data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3" name="Espaço Reservado para Rodapé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4" name="Espaço Reservado para Número de Slide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AC5D2B5A-04F1-4350-90DE-7C44663229FD}" type="slidenum">
              <a:rPr lang="pt-BR"/>
              <a:pPr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688497438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 texto mestre</a:t>
            </a:r>
          </a:p>
        </p:txBody>
      </p:sp>
      <p:sp>
        <p:nvSpPr>
          <p:cNvPr id="5" name="Espaço Reservado para Data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6" name="Espaço Reservado para Rodapé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7" name="Espaço Reservado para Número de Slide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743A6954-42E1-46F2-9A88-FADDDB6802C7}" type="slidenum">
              <a:rPr lang="pt-BR"/>
              <a:pPr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62971330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 texto mestre</a:t>
            </a:r>
          </a:p>
        </p:txBody>
      </p:sp>
      <p:sp>
        <p:nvSpPr>
          <p:cNvPr id="5" name="Espaço Reservado para Data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6" name="Espaço Reservado para Rodapé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7" name="Espaço Reservado para Número de Slide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CF4E314B-05CE-4930-8EA8-7C84464F15F7}" type="slidenum">
              <a:rPr lang="pt-BR"/>
              <a:pPr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073989426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5" name="Espaço Reservado para Rodapé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6" name="Espaço Reservado para Número de Slid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7FF20D4C-47F4-4CED-9A1D-20720735A612}" type="slidenum">
              <a:rPr lang="pt-BR"/>
              <a:pPr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20892970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5" name="Espaço Reservado para Rodapé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pt-BR"/>
          </a:p>
        </p:txBody>
      </p:sp>
      <p:sp>
        <p:nvSpPr>
          <p:cNvPr id="6" name="Espaço Reservado para Número de Slid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8A05893F-2DCF-4804-A7FE-DEEB124A566A}" type="slidenum">
              <a:rPr lang="pt-BR"/>
              <a:pPr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21354020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13" Type="http://schemas.openxmlformats.org/officeDocument/2006/relationships/image" Target="../media/image1.jpeg"/><Relationship Id="rId3" Type="http://schemas.openxmlformats.org/officeDocument/2006/relationships/slideLayout" Target="../slideLayouts/slideLayout14.xml"/><Relationship Id="rId7" Type="http://schemas.openxmlformats.org/officeDocument/2006/relationships/slideLayout" Target="../slideLayouts/slideLayout18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13.xml"/><Relationship Id="rId16" Type="http://schemas.openxmlformats.org/officeDocument/2006/relationships/image" Target="../media/image4.png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5" Type="http://schemas.openxmlformats.org/officeDocument/2006/relationships/slideLayout" Target="../slideLayouts/slideLayout16.xml"/><Relationship Id="rId15" Type="http://schemas.openxmlformats.org/officeDocument/2006/relationships/image" Target="../media/image3.png"/><Relationship Id="rId10" Type="http://schemas.openxmlformats.org/officeDocument/2006/relationships/slideLayout" Target="../slideLayouts/slideLayout21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Relationship Id="rId14" Type="http://schemas.openxmlformats.org/officeDocument/2006/relationships/image" Target="../media/image2.png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0.xml"/><Relationship Id="rId13" Type="http://schemas.openxmlformats.org/officeDocument/2006/relationships/image" Target="../media/image1.jpeg"/><Relationship Id="rId3" Type="http://schemas.openxmlformats.org/officeDocument/2006/relationships/slideLayout" Target="../slideLayouts/slideLayout25.xml"/><Relationship Id="rId7" Type="http://schemas.openxmlformats.org/officeDocument/2006/relationships/slideLayout" Target="../slideLayouts/slideLayout29.xml"/><Relationship Id="rId12" Type="http://schemas.openxmlformats.org/officeDocument/2006/relationships/theme" Target="../theme/theme3.xml"/><Relationship Id="rId2" Type="http://schemas.openxmlformats.org/officeDocument/2006/relationships/slideLayout" Target="../slideLayouts/slideLayout24.xml"/><Relationship Id="rId1" Type="http://schemas.openxmlformats.org/officeDocument/2006/relationships/slideLayout" Target="../slideLayouts/slideLayout23.xml"/><Relationship Id="rId6" Type="http://schemas.openxmlformats.org/officeDocument/2006/relationships/slideLayout" Target="../slideLayouts/slideLayout28.xml"/><Relationship Id="rId11" Type="http://schemas.openxmlformats.org/officeDocument/2006/relationships/slideLayout" Target="../slideLayouts/slideLayout33.xml"/><Relationship Id="rId5" Type="http://schemas.openxmlformats.org/officeDocument/2006/relationships/slideLayout" Target="../slideLayouts/slideLayout27.xml"/><Relationship Id="rId10" Type="http://schemas.openxmlformats.org/officeDocument/2006/relationships/slideLayout" Target="../slideLayouts/slideLayout32.xml"/><Relationship Id="rId4" Type="http://schemas.openxmlformats.org/officeDocument/2006/relationships/slideLayout" Target="../slideLayouts/slideLayout26.xml"/><Relationship Id="rId9" Type="http://schemas.openxmlformats.org/officeDocument/2006/relationships/slideLayout" Target="../slideLayouts/slideLayout31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1.xml"/><Relationship Id="rId3" Type="http://schemas.openxmlformats.org/officeDocument/2006/relationships/slideLayout" Target="../slideLayouts/slideLayout36.xml"/><Relationship Id="rId7" Type="http://schemas.openxmlformats.org/officeDocument/2006/relationships/slideLayout" Target="../slideLayouts/slideLayout40.xml"/><Relationship Id="rId12" Type="http://schemas.openxmlformats.org/officeDocument/2006/relationships/theme" Target="../theme/theme4.xml"/><Relationship Id="rId2" Type="http://schemas.openxmlformats.org/officeDocument/2006/relationships/slideLayout" Target="../slideLayouts/slideLayout35.xml"/><Relationship Id="rId1" Type="http://schemas.openxmlformats.org/officeDocument/2006/relationships/slideLayout" Target="../slideLayouts/slideLayout34.xml"/><Relationship Id="rId6" Type="http://schemas.openxmlformats.org/officeDocument/2006/relationships/slideLayout" Target="../slideLayouts/slideLayout39.xml"/><Relationship Id="rId11" Type="http://schemas.openxmlformats.org/officeDocument/2006/relationships/slideLayout" Target="../slideLayouts/slideLayout44.xml"/><Relationship Id="rId5" Type="http://schemas.openxmlformats.org/officeDocument/2006/relationships/slideLayout" Target="../slideLayouts/slideLayout38.xml"/><Relationship Id="rId10" Type="http://schemas.openxmlformats.org/officeDocument/2006/relationships/slideLayout" Target="../slideLayouts/slideLayout43.xml"/><Relationship Id="rId4" Type="http://schemas.openxmlformats.org/officeDocument/2006/relationships/slideLayout" Target="../slideLayouts/slideLayout37.xml"/><Relationship Id="rId9" Type="http://schemas.openxmlformats.org/officeDocument/2006/relationships/slideLayout" Target="../slideLayouts/slideLayout42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2.xml"/><Relationship Id="rId13" Type="http://schemas.openxmlformats.org/officeDocument/2006/relationships/image" Target="../media/image1.jpeg"/><Relationship Id="rId3" Type="http://schemas.openxmlformats.org/officeDocument/2006/relationships/slideLayout" Target="../slideLayouts/slideLayout47.xml"/><Relationship Id="rId7" Type="http://schemas.openxmlformats.org/officeDocument/2006/relationships/slideLayout" Target="../slideLayouts/slideLayout51.xml"/><Relationship Id="rId12" Type="http://schemas.openxmlformats.org/officeDocument/2006/relationships/theme" Target="../theme/theme5.xml"/><Relationship Id="rId2" Type="http://schemas.openxmlformats.org/officeDocument/2006/relationships/slideLayout" Target="../slideLayouts/slideLayout46.xml"/><Relationship Id="rId1" Type="http://schemas.openxmlformats.org/officeDocument/2006/relationships/slideLayout" Target="../slideLayouts/slideLayout45.xml"/><Relationship Id="rId6" Type="http://schemas.openxmlformats.org/officeDocument/2006/relationships/slideLayout" Target="../slideLayouts/slideLayout50.xml"/><Relationship Id="rId11" Type="http://schemas.openxmlformats.org/officeDocument/2006/relationships/slideLayout" Target="../slideLayouts/slideLayout55.xml"/><Relationship Id="rId5" Type="http://schemas.openxmlformats.org/officeDocument/2006/relationships/slideLayout" Target="../slideLayouts/slideLayout49.xml"/><Relationship Id="rId10" Type="http://schemas.openxmlformats.org/officeDocument/2006/relationships/slideLayout" Target="../slideLayouts/slideLayout54.xml"/><Relationship Id="rId4" Type="http://schemas.openxmlformats.org/officeDocument/2006/relationships/slideLayout" Target="../slideLayouts/slideLayout48.xml"/><Relationship Id="rId9" Type="http://schemas.openxmlformats.org/officeDocument/2006/relationships/slideLayout" Target="../slideLayouts/slideLayout53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3.xml"/><Relationship Id="rId3" Type="http://schemas.openxmlformats.org/officeDocument/2006/relationships/slideLayout" Target="../slideLayouts/slideLayout58.xml"/><Relationship Id="rId7" Type="http://schemas.openxmlformats.org/officeDocument/2006/relationships/slideLayout" Target="../slideLayouts/slideLayout62.xml"/><Relationship Id="rId12" Type="http://schemas.openxmlformats.org/officeDocument/2006/relationships/theme" Target="../theme/theme6.xml"/><Relationship Id="rId2" Type="http://schemas.openxmlformats.org/officeDocument/2006/relationships/slideLayout" Target="../slideLayouts/slideLayout57.xml"/><Relationship Id="rId1" Type="http://schemas.openxmlformats.org/officeDocument/2006/relationships/slideLayout" Target="../slideLayouts/slideLayout56.xml"/><Relationship Id="rId6" Type="http://schemas.openxmlformats.org/officeDocument/2006/relationships/slideLayout" Target="../slideLayouts/slideLayout61.xml"/><Relationship Id="rId11" Type="http://schemas.openxmlformats.org/officeDocument/2006/relationships/slideLayout" Target="../slideLayouts/slideLayout66.xml"/><Relationship Id="rId5" Type="http://schemas.openxmlformats.org/officeDocument/2006/relationships/slideLayout" Target="../slideLayouts/slideLayout60.xml"/><Relationship Id="rId10" Type="http://schemas.openxmlformats.org/officeDocument/2006/relationships/slideLayout" Target="../slideLayouts/slideLayout65.xml"/><Relationship Id="rId4" Type="http://schemas.openxmlformats.org/officeDocument/2006/relationships/slideLayout" Target="../slideLayouts/slideLayout59.xml"/><Relationship Id="rId9" Type="http://schemas.openxmlformats.org/officeDocument/2006/relationships/slideLayout" Target="../slideLayouts/slideLayout6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 estilo do título mestre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 b="0"/>
            </a:lvl1pPr>
          </a:lstStyle>
          <a:p>
            <a:endParaRPr lang="pt-BR"/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400" b="0"/>
            </a:lvl1pPr>
          </a:lstStyle>
          <a:p>
            <a:endParaRPr lang="pt-BR"/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 b="0"/>
            </a:lvl1pPr>
          </a:lstStyle>
          <a:p>
            <a:fld id="{B33670C4-3F4D-4D1B-84A5-7C23AFBBF6DB}" type="slidenum">
              <a:rPr lang="pt-BR"/>
              <a:pPr/>
              <a:t>‹nº›</a:t>
            </a:fld>
            <a:endParaRPr lang="pt-BR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54" r:id="rId1"/>
    <p:sldLayoutId id="2147483655" r:id="rId2"/>
    <p:sldLayoutId id="2147483656" r:id="rId3"/>
    <p:sldLayoutId id="2147483657" r:id="rId4"/>
    <p:sldLayoutId id="2147483658" r:id="rId5"/>
    <p:sldLayoutId id="2147483659" r:id="rId6"/>
    <p:sldLayoutId id="2147483660" r:id="rId7"/>
    <p:sldLayoutId id="2147483661" r:id="rId8"/>
    <p:sldLayoutId id="2147483662" r:id="rId9"/>
    <p:sldLayoutId id="2147483663" r:id="rId10"/>
    <p:sldLayoutId id="2147483664" r:id="rId11"/>
  </p:sldLayoutIdLst>
  <p:txStyles>
    <p:titleStyle>
      <a:lvl1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2pPr>
      <a:lvl3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3pPr>
      <a:lvl4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4pPr>
      <a:lvl5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9pPr>
    </p:titleStyle>
    <p:bodyStyle>
      <a:lvl1pPr marL="342900" indent="-342900" algn="l" rtl="0" fontAlgn="base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cs typeface="+mn-cs"/>
        </a:defRPr>
      </a:lvl2pPr>
      <a:lvl3pPr marL="1143000" indent="-228600" algn="l" rtl="0" fontAlgn="base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cs typeface="+mn-cs"/>
        </a:defRPr>
      </a:lvl3pPr>
      <a:lvl4pPr marL="1600200" indent="-228600" algn="l" rtl="0" fontAlgn="base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cs typeface="+mn-cs"/>
        </a:defRPr>
      </a:lvl4pPr>
      <a:lvl5pPr marL="20574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Picture 2" descr="Fundo cinza"/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2413" cy="68643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051" name="Group 3"/>
          <p:cNvGrpSpPr>
            <a:grpSpLocks/>
          </p:cNvGrpSpPr>
          <p:nvPr userDrawn="1"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2052" name="Rectangle 4"/>
            <p:cNvSpPr>
              <a:spLocks noChangeArrowheads="1"/>
            </p:cNvSpPr>
            <p:nvPr userDrawn="1"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053" name="Rectangle 5"/>
            <p:cNvSpPr>
              <a:spLocks noChangeArrowheads="1"/>
            </p:cNvSpPr>
            <p:nvPr userDrawn="1"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2054" name="Group 6"/>
            <p:cNvGrpSpPr>
              <a:grpSpLocks/>
            </p:cNvGrpSpPr>
            <p:nvPr userDrawn="1"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2055" name="Freeform 7"/>
              <p:cNvSpPr>
                <a:spLocks/>
              </p:cNvSpPr>
              <p:nvPr userDrawn="1"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056" name="Freeform 8"/>
              <p:cNvSpPr>
                <a:spLocks/>
              </p:cNvSpPr>
              <p:nvPr userDrawn="1"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057" name="Freeform 9"/>
              <p:cNvSpPr>
                <a:spLocks/>
              </p:cNvSpPr>
              <p:nvPr userDrawn="1"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2058" name="Freeform 10"/>
            <p:cNvSpPr>
              <a:spLocks/>
            </p:cNvSpPr>
            <p:nvPr userDrawn="1"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059" name="Freeform 11"/>
            <p:cNvSpPr>
              <a:spLocks/>
            </p:cNvSpPr>
            <p:nvPr userDrawn="1"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2060" name="Picture 12" descr="Barra inferior"/>
            <p:cNvPicPr>
              <a:picLocks noChangeAspect="1" noChangeArrowheads="1"/>
            </p:cNvPicPr>
            <p:nvPr userDrawn="1"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061" name="Picture 13" descr="Logo ADECE"/>
            <p:cNvPicPr>
              <a:picLocks noChangeAspect="1" noChangeArrowheads="1"/>
            </p:cNvPicPr>
            <p:nvPr userDrawn="1"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062" name="Picture 14" descr="LOGO Governo"/>
            <p:cNvPicPr>
              <a:picLocks noChangeAspect="1" noChangeArrowheads="1"/>
            </p:cNvPicPr>
            <p:nvPr userDrawn="1"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063" name="Text Box 15"/>
          <p:cNvSpPr txBox="1">
            <a:spLocks noChangeArrowheads="1"/>
          </p:cNvSpPr>
          <p:nvPr userDrawn="1"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5" r:id="rId1"/>
    <p:sldLayoutId id="2147483666" r:id="rId2"/>
    <p:sldLayoutId id="2147483667" r:id="rId3"/>
    <p:sldLayoutId id="2147483668" r:id="rId4"/>
    <p:sldLayoutId id="2147483669" r:id="rId5"/>
    <p:sldLayoutId id="2147483670" r:id="rId6"/>
    <p:sldLayoutId id="2147483671" r:id="rId7"/>
    <p:sldLayoutId id="2147483672" r:id="rId8"/>
    <p:sldLayoutId id="2147483673" r:id="rId9"/>
    <p:sldLayoutId id="2147483674" r:id="rId10"/>
    <p:sldLayoutId id="2147483675" r:id="rId11"/>
  </p:sldLayoutIdLst>
  <p:timing>
    <p:tnLst>
      <p:par>
        <p:cTn id="1" dur="indefinite" restart="never" nodeType="tmRoot"/>
      </p:par>
    </p:tnLst>
  </p:timing>
  <p:txStyles>
    <p:titleStyle>
      <a:lvl1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2pPr>
      <a:lvl3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3pPr>
      <a:lvl4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4pPr>
      <a:lvl5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9pPr>
    </p:titleStyle>
    <p:bodyStyle>
      <a:lvl1pPr marL="342900" indent="-342900" algn="l" rtl="0" fontAlgn="base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cs typeface="+mn-cs"/>
        </a:defRPr>
      </a:lvl2pPr>
      <a:lvl3pPr marL="1143000" indent="-228600" algn="l" rtl="0" fontAlgn="base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cs typeface="+mn-cs"/>
        </a:defRPr>
      </a:lvl3pPr>
      <a:lvl4pPr marL="1600200" indent="-228600" algn="l" rtl="0" fontAlgn="base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cs typeface="+mn-cs"/>
        </a:defRPr>
      </a:lvl4pPr>
      <a:lvl5pPr marL="20574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Fundo cinza"/>
          <p:cNvPicPr>
            <a:picLocks noChangeAspect="1" noChangeArrowheads="1"/>
          </p:cNvPicPr>
          <p:nvPr userDrawn="1"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2413" cy="68643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676" r:id="rId1"/>
    <p:sldLayoutId id="2147483677" r:id="rId2"/>
    <p:sldLayoutId id="2147483678" r:id="rId3"/>
    <p:sldLayoutId id="2147483679" r:id="rId4"/>
    <p:sldLayoutId id="2147483680" r:id="rId5"/>
    <p:sldLayoutId id="2147483681" r:id="rId6"/>
    <p:sldLayoutId id="2147483682" r:id="rId7"/>
    <p:sldLayoutId id="2147483683" r:id="rId8"/>
    <p:sldLayoutId id="2147483684" r:id="rId9"/>
    <p:sldLayoutId id="2147483685" r:id="rId10"/>
    <p:sldLayoutId id="2147483686" r:id="rId11"/>
  </p:sldLayoutIdLst>
  <p:timing>
    <p:tnLst>
      <p:par>
        <p:cTn id="1" dur="indefinite" restart="never" nodeType="tmRoot"/>
      </p:par>
    </p:tnLst>
  </p:timing>
  <p:txStyles>
    <p:titleStyle>
      <a:lvl1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2pPr>
      <a:lvl3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3pPr>
      <a:lvl4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4pPr>
      <a:lvl5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9pPr>
    </p:titleStyle>
    <p:bodyStyle>
      <a:lvl1pPr marL="342900" indent="-342900" algn="l" rtl="0" fontAlgn="base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cs typeface="+mn-cs"/>
        </a:defRPr>
      </a:lvl2pPr>
      <a:lvl3pPr marL="1143000" indent="-228600" algn="l" rtl="0" fontAlgn="base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cs typeface="+mn-cs"/>
        </a:defRPr>
      </a:lvl3pPr>
      <a:lvl4pPr marL="1600200" indent="-228600" algn="l" rtl="0" fontAlgn="base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cs typeface="+mn-cs"/>
        </a:defRPr>
      </a:lvl4pPr>
      <a:lvl5pPr marL="20574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 estilo do título mestre</a:t>
            </a:r>
          </a:p>
        </p:txBody>
      </p:sp>
      <p:sp>
        <p:nvSpPr>
          <p:cNvPr id="4099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</a:p>
        </p:txBody>
      </p:sp>
      <p:sp>
        <p:nvSpPr>
          <p:cNvPr id="410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0" hangingPunct="0">
              <a:defRPr sz="1400" b="0"/>
            </a:lvl1pPr>
          </a:lstStyle>
          <a:p>
            <a:endParaRPr lang="pt-BR"/>
          </a:p>
        </p:txBody>
      </p:sp>
      <p:sp>
        <p:nvSpPr>
          <p:cNvPr id="410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0" hangingPunct="0">
              <a:defRPr sz="1400" b="0"/>
            </a:lvl1pPr>
          </a:lstStyle>
          <a:p>
            <a:endParaRPr lang="pt-BR"/>
          </a:p>
        </p:txBody>
      </p:sp>
      <p:sp>
        <p:nvSpPr>
          <p:cNvPr id="410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0" hangingPunct="0">
              <a:defRPr sz="1400" b="0"/>
            </a:lvl1pPr>
          </a:lstStyle>
          <a:p>
            <a:fld id="{194FA1DE-4FAB-4DD1-8305-9EDC52F93C5D}" type="slidenum">
              <a:rPr lang="pt-BR"/>
              <a:pPr/>
              <a:t>‹nº›</a:t>
            </a:fld>
            <a:endParaRPr lang="pt-BR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87" r:id="rId1"/>
    <p:sldLayoutId id="2147483688" r:id="rId2"/>
    <p:sldLayoutId id="2147483689" r:id="rId3"/>
    <p:sldLayoutId id="2147483690" r:id="rId4"/>
    <p:sldLayoutId id="2147483691" r:id="rId5"/>
    <p:sldLayoutId id="2147483692" r:id="rId6"/>
    <p:sldLayoutId id="2147483693" r:id="rId7"/>
    <p:sldLayoutId id="2147483694" r:id="rId8"/>
    <p:sldLayoutId id="2147483695" r:id="rId9"/>
    <p:sldLayoutId id="2147483696" r:id="rId10"/>
    <p:sldLayoutId id="2147483697" r:id="rId11"/>
  </p:sldLayoutIdLst>
  <p:txStyles>
    <p:titleStyle>
      <a:lvl1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2pPr>
      <a:lvl3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3pPr>
      <a:lvl4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4pPr>
      <a:lvl5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9pPr>
    </p:titleStyle>
    <p:bodyStyle>
      <a:lvl1pPr marL="342900" indent="-342900" algn="l" rtl="0" fontAlgn="base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cs typeface="+mn-cs"/>
        </a:defRPr>
      </a:lvl2pPr>
      <a:lvl3pPr marL="1143000" indent="-228600" algn="l" rtl="0" fontAlgn="base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cs typeface="+mn-cs"/>
        </a:defRPr>
      </a:lvl3pPr>
      <a:lvl4pPr marL="1600200" indent="-228600" algn="l" rtl="0" fontAlgn="base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cs typeface="+mn-cs"/>
        </a:defRPr>
      </a:lvl4pPr>
      <a:lvl5pPr marL="20574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Picture 2" descr="Fundo cinza"/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2413" cy="68643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698" r:id="rId1"/>
    <p:sldLayoutId id="2147483699" r:id="rId2"/>
    <p:sldLayoutId id="2147483700" r:id="rId3"/>
    <p:sldLayoutId id="2147483701" r:id="rId4"/>
    <p:sldLayoutId id="2147483702" r:id="rId5"/>
    <p:sldLayoutId id="2147483703" r:id="rId6"/>
    <p:sldLayoutId id="2147483704" r:id="rId7"/>
    <p:sldLayoutId id="2147483705" r:id="rId8"/>
    <p:sldLayoutId id="2147483706" r:id="rId9"/>
    <p:sldLayoutId id="2147483707" r:id="rId10"/>
    <p:sldLayoutId id="2147483708" r:id="rId11"/>
  </p:sldLayoutIdLst>
  <p:timing>
    <p:tnLst>
      <p:par>
        <p:cTn id="1" dur="indefinite" restart="never" nodeType="tmRoot"/>
      </p:par>
    </p:tnLst>
  </p:timing>
  <p:txStyles>
    <p:titleStyle>
      <a:lvl1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2pPr>
      <a:lvl3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3pPr>
      <a:lvl4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4pPr>
      <a:lvl5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9pPr>
    </p:titleStyle>
    <p:bodyStyle>
      <a:lvl1pPr marL="342900" indent="-342900" algn="l" rtl="0" fontAlgn="base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cs typeface="+mn-cs"/>
        </a:defRPr>
      </a:lvl2pPr>
      <a:lvl3pPr marL="1143000" indent="-228600" algn="l" rtl="0" fontAlgn="base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cs typeface="+mn-cs"/>
        </a:defRPr>
      </a:lvl3pPr>
      <a:lvl4pPr marL="1600200" indent="-228600" algn="l" rtl="0" fontAlgn="base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cs typeface="+mn-cs"/>
        </a:defRPr>
      </a:lvl4pPr>
      <a:lvl5pPr marL="20574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 estilo do título mestre</a:t>
            </a:r>
          </a:p>
        </p:txBody>
      </p:sp>
      <p:sp>
        <p:nvSpPr>
          <p:cNvPr id="614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</a:p>
        </p:txBody>
      </p:sp>
      <p:sp>
        <p:nvSpPr>
          <p:cNvPr id="614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 b="0"/>
            </a:lvl1pPr>
          </a:lstStyle>
          <a:p>
            <a:endParaRPr lang="pt-BR"/>
          </a:p>
        </p:txBody>
      </p:sp>
      <p:sp>
        <p:nvSpPr>
          <p:cNvPr id="614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400" b="0"/>
            </a:lvl1pPr>
          </a:lstStyle>
          <a:p>
            <a:endParaRPr lang="pt-BR"/>
          </a:p>
        </p:txBody>
      </p:sp>
      <p:sp>
        <p:nvSpPr>
          <p:cNvPr id="615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 b="0"/>
            </a:lvl1pPr>
          </a:lstStyle>
          <a:p>
            <a:fld id="{669F0B4F-A959-402B-B760-F076CAF43E27}" type="slidenum">
              <a:rPr lang="pt-BR"/>
              <a:pPr/>
              <a:t>‹nº›</a:t>
            </a:fld>
            <a:endParaRPr lang="pt-BR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709" r:id="rId1"/>
    <p:sldLayoutId id="2147483710" r:id="rId2"/>
    <p:sldLayoutId id="2147483711" r:id="rId3"/>
    <p:sldLayoutId id="2147483712" r:id="rId4"/>
    <p:sldLayoutId id="2147483713" r:id="rId5"/>
    <p:sldLayoutId id="2147483714" r:id="rId6"/>
    <p:sldLayoutId id="2147483715" r:id="rId7"/>
    <p:sldLayoutId id="2147483716" r:id="rId8"/>
    <p:sldLayoutId id="2147483717" r:id="rId9"/>
    <p:sldLayoutId id="2147483718" r:id="rId10"/>
    <p:sldLayoutId id="2147483719" r:id="rId11"/>
  </p:sldLayoutIdLst>
  <p:txStyles>
    <p:titleStyle>
      <a:lvl1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2pPr>
      <a:lvl3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3pPr>
      <a:lvl4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4pPr>
      <a:lvl5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9pPr>
    </p:titleStyle>
    <p:bodyStyle>
      <a:lvl1pPr marL="342900" indent="-342900" algn="l" rtl="0" fontAlgn="base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cs typeface="+mn-cs"/>
        </a:defRPr>
      </a:lvl2pPr>
      <a:lvl3pPr marL="1143000" indent="-228600" algn="l" rtl="0" fontAlgn="base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cs typeface="+mn-cs"/>
        </a:defRPr>
      </a:lvl3pPr>
      <a:lvl4pPr marL="1600200" indent="-228600" algn="l" rtl="0" fontAlgn="base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cs typeface="+mn-cs"/>
        </a:defRPr>
      </a:lvl4pPr>
      <a:lvl5pPr marL="20574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png"/><Relationship Id="rId13" Type="http://schemas.openxmlformats.org/officeDocument/2006/relationships/image" Target="../media/image15.jpeg"/><Relationship Id="rId3" Type="http://schemas.openxmlformats.org/officeDocument/2006/relationships/image" Target="../media/image5.jpeg"/><Relationship Id="rId7" Type="http://schemas.openxmlformats.org/officeDocument/2006/relationships/image" Target="../media/image9.png"/><Relationship Id="rId12" Type="http://schemas.openxmlformats.org/officeDocument/2006/relationships/image" Target="../media/image14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8.png"/><Relationship Id="rId11" Type="http://schemas.openxmlformats.org/officeDocument/2006/relationships/image" Target="../media/image13.png"/><Relationship Id="rId5" Type="http://schemas.openxmlformats.org/officeDocument/2006/relationships/image" Target="../media/image7.png"/><Relationship Id="rId10" Type="http://schemas.openxmlformats.org/officeDocument/2006/relationships/image" Target="../media/image12.jpeg"/><Relationship Id="rId4" Type="http://schemas.openxmlformats.org/officeDocument/2006/relationships/image" Target="../media/image6.jpeg"/><Relationship Id="rId9" Type="http://schemas.openxmlformats.org/officeDocument/2006/relationships/image" Target="../media/image11.png"/><Relationship Id="rId14" Type="http://schemas.openxmlformats.org/officeDocument/2006/relationships/image" Target="../media/image16.jpe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png"/><Relationship Id="rId13" Type="http://schemas.openxmlformats.org/officeDocument/2006/relationships/image" Target="../media/image3.png"/><Relationship Id="rId3" Type="http://schemas.openxmlformats.org/officeDocument/2006/relationships/image" Target="../media/image5.jpeg"/><Relationship Id="rId7" Type="http://schemas.openxmlformats.org/officeDocument/2006/relationships/image" Target="../media/image9.png"/><Relationship Id="rId12" Type="http://schemas.openxmlformats.org/officeDocument/2006/relationships/image" Target="../media/image2.png"/><Relationship Id="rId17" Type="http://schemas.openxmlformats.org/officeDocument/2006/relationships/image" Target="../media/image16.jpeg"/><Relationship Id="rId2" Type="http://schemas.openxmlformats.org/officeDocument/2006/relationships/notesSlide" Target="../notesSlides/notesSlide4.xml"/><Relationship Id="rId16" Type="http://schemas.openxmlformats.org/officeDocument/2006/relationships/image" Target="../media/image1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.png"/><Relationship Id="rId11" Type="http://schemas.openxmlformats.org/officeDocument/2006/relationships/image" Target="../media/image15.jpeg"/><Relationship Id="rId5" Type="http://schemas.openxmlformats.org/officeDocument/2006/relationships/image" Target="../media/image7.png"/><Relationship Id="rId15" Type="http://schemas.openxmlformats.org/officeDocument/2006/relationships/image" Target="../media/image14.png"/><Relationship Id="rId10" Type="http://schemas.openxmlformats.org/officeDocument/2006/relationships/image" Target="../media/image12.jpeg"/><Relationship Id="rId4" Type="http://schemas.openxmlformats.org/officeDocument/2006/relationships/image" Target="../media/image6.jpeg"/><Relationship Id="rId9" Type="http://schemas.openxmlformats.org/officeDocument/2006/relationships/image" Target="../media/image11.png"/><Relationship Id="rId14" Type="http://schemas.openxmlformats.org/officeDocument/2006/relationships/image" Target="../media/image4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jpeg"/><Relationship Id="rId3" Type="http://schemas.openxmlformats.org/officeDocument/2006/relationships/image" Target="../media/image17.jpeg"/><Relationship Id="rId7" Type="http://schemas.openxmlformats.org/officeDocument/2006/relationships/image" Target="../media/image21.jpe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20.jpeg"/><Relationship Id="rId11" Type="http://schemas.openxmlformats.org/officeDocument/2006/relationships/image" Target="../media/image4.png"/><Relationship Id="rId5" Type="http://schemas.openxmlformats.org/officeDocument/2006/relationships/image" Target="../media/image19.jpeg"/><Relationship Id="rId10" Type="http://schemas.openxmlformats.org/officeDocument/2006/relationships/image" Target="../media/image3.png"/><Relationship Id="rId4" Type="http://schemas.openxmlformats.org/officeDocument/2006/relationships/image" Target="../media/image18.jpeg"/><Relationship Id="rId9" Type="http://schemas.openxmlformats.org/officeDocument/2006/relationships/image" Target="../media/image2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jpe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3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.png"/><Relationship Id="rId3" Type="http://schemas.openxmlformats.org/officeDocument/2006/relationships/image" Target="../media/image25.png"/><Relationship Id="rId7" Type="http://schemas.openxmlformats.org/officeDocument/2006/relationships/image" Target="../media/image4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3.png"/><Relationship Id="rId5" Type="http://schemas.openxmlformats.org/officeDocument/2006/relationships/image" Target="../media/image2.png"/><Relationship Id="rId4" Type="http://schemas.openxmlformats.org/officeDocument/2006/relationships/image" Target="../media/image24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30.png"/><Relationship Id="rId5" Type="http://schemas.openxmlformats.org/officeDocument/2006/relationships/image" Target="../media/image29.png"/><Relationship Id="rId4" Type="http://schemas.openxmlformats.org/officeDocument/2006/relationships/image" Target="../media/image28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28.png"/><Relationship Id="rId5" Type="http://schemas.openxmlformats.org/officeDocument/2006/relationships/image" Target="../media/image33.png"/><Relationship Id="rId4" Type="http://schemas.openxmlformats.org/officeDocument/2006/relationships/image" Target="../media/image32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jpeg"/><Relationship Id="rId3" Type="http://schemas.openxmlformats.org/officeDocument/2006/relationships/image" Target="../media/image34.jpeg"/><Relationship Id="rId7" Type="http://schemas.openxmlformats.org/officeDocument/2006/relationships/image" Target="../media/image35.jpe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png"/><Relationship Id="rId9" Type="http://schemas.openxmlformats.org/officeDocument/2006/relationships/image" Target="../media/image37.pn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0.jpeg"/><Relationship Id="rId3" Type="http://schemas.openxmlformats.org/officeDocument/2006/relationships/image" Target="../media/image38.jpeg"/><Relationship Id="rId7" Type="http://schemas.openxmlformats.org/officeDocument/2006/relationships/image" Target="../media/image39.jpe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4.png"/><Relationship Id="rId11" Type="http://schemas.openxmlformats.org/officeDocument/2006/relationships/image" Target="../media/image37.png"/><Relationship Id="rId5" Type="http://schemas.openxmlformats.org/officeDocument/2006/relationships/image" Target="../media/image3.png"/><Relationship Id="rId10" Type="http://schemas.openxmlformats.org/officeDocument/2006/relationships/image" Target="../media/image36.jpeg"/><Relationship Id="rId4" Type="http://schemas.openxmlformats.org/officeDocument/2006/relationships/image" Target="../media/image2.png"/><Relationship Id="rId9" Type="http://schemas.openxmlformats.org/officeDocument/2006/relationships/image" Target="../media/image35.jpe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3.jpeg"/><Relationship Id="rId3" Type="http://schemas.openxmlformats.org/officeDocument/2006/relationships/image" Target="../media/image41.png"/><Relationship Id="rId7" Type="http://schemas.openxmlformats.org/officeDocument/2006/relationships/image" Target="../media/image42.jpe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4.png"/><Relationship Id="rId11" Type="http://schemas.openxmlformats.org/officeDocument/2006/relationships/image" Target="../media/image37.png"/><Relationship Id="rId5" Type="http://schemas.openxmlformats.org/officeDocument/2006/relationships/image" Target="../media/image3.png"/><Relationship Id="rId10" Type="http://schemas.openxmlformats.org/officeDocument/2006/relationships/image" Target="../media/image40.jpeg"/><Relationship Id="rId4" Type="http://schemas.openxmlformats.org/officeDocument/2006/relationships/image" Target="../media/image2.png"/><Relationship Id="rId9" Type="http://schemas.openxmlformats.org/officeDocument/2006/relationships/image" Target="../media/image39.jpe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7" Type="http://schemas.openxmlformats.org/officeDocument/2006/relationships/image" Target="../media/image4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3.png"/><Relationship Id="rId5" Type="http://schemas.openxmlformats.org/officeDocument/2006/relationships/image" Target="../media/image2.png"/><Relationship Id="rId4" Type="http://schemas.openxmlformats.org/officeDocument/2006/relationships/image" Target="../media/image45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7" Type="http://schemas.openxmlformats.org/officeDocument/2006/relationships/image" Target="../media/image4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3.png"/><Relationship Id="rId5" Type="http://schemas.openxmlformats.org/officeDocument/2006/relationships/image" Target="../media/image2.png"/><Relationship Id="rId4" Type="http://schemas.openxmlformats.org/officeDocument/2006/relationships/image" Target="../media/image45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7" Type="http://schemas.openxmlformats.org/officeDocument/2006/relationships/image" Target="../media/image4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3.png"/><Relationship Id="rId5" Type="http://schemas.openxmlformats.org/officeDocument/2006/relationships/image" Target="../media/image2.png"/><Relationship Id="rId4" Type="http://schemas.openxmlformats.org/officeDocument/2006/relationships/image" Target="../media/image45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8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46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.png"/><Relationship Id="rId3" Type="http://schemas.openxmlformats.org/officeDocument/2006/relationships/image" Target="../media/image47.png"/><Relationship Id="rId7" Type="http://schemas.openxmlformats.org/officeDocument/2006/relationships/image" Target="../media/image2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50.jpeg"/><Relationship Id="rId5" Type="http://schemas.openxmlformats.org/officeDocument/2006/relationships/image" Target="../media/image49.png"/><Relationship Id="rId4" Type="http://schemas.openxmlformats.org/officeDocument/2006/relationships/image" Target="../media/image48.jpeg"/><Relationship Id="rId9" Type="http://schemas.openxmlformats.org/officeDocument/2006/relationships/image" Target="../media/image4.png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55.png"/><Relationship Id="rId13" Type="http://schemas.openxmlformats.org/officeDocument/2006/relationships/image" Target="../media/image60.jpeg"/><Relationship Id="rId3" Type="http://schemas.openxmlformats.org/officeDocument/2006/relationships/image" Target="../media/image1.jpeg"/><Relationship Id="rId7" Type="http://schemas.openxmlformats.org/officeDocument/2006/relationships/image" Target="../media/image54.png"/><Relationship Id="rId12" Type="http://schemas.openxmlformats.org/officeDocument/2006/relationships/image" Target="../media/image59.png"/><Relationship Id="rId2" Type="http://schemas.openxmlformats.org/officeDocument/2006/relationships/notesSlide" Target="../notesSlides/notesSlide20.xml"/><Relationship Id="rId16" Type="http://schemas.openxmlformats.org/officeDocument/2006/relationships/image" Target="../media/image4.pn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53.png"/><Relationship Id="rId11" Type="http://schemas.openxmlformats.org/officeDocument/2006/relationships/image" Target="../media/image58.png"/><Relationship Id="rId5" Type="http://schemas.openxmlformats.org/officeDocument/2006/relationships/image" Target="../media/image52.png"/><Relationship Id="rId15" Type="http://schemas.openxmlformats.org/officeDocument/2006/relationships/image" Target="../media/image3.png"/><Relationship Id="rId10" Type="http://schemas.openxmlformats.org/officeDocument/2006/relationships/image" Target="../media/image57.png"/><Relationship Id="rId4" Type="http://schemas.openxmlformats.org/officeDocument/2006/relationships/image" Target="../media/image51.png"/><Relationship Id="rId9" Type="http://schemas.openxmlformats.org/officeDocument/2006/relationships/image" Target="../media/image56.png"/><Relationship Id="rId14" Type="http://schemas.openxmlformats.org/officeDocument/2006/relationships/image" Target="../media/image2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7" Type="http://schemas.openxmlformats.org/officeDocument/2006/relationships/image" Target="../media/image61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3" Type="http://schemas.openxmlformats.org/officeDocument/2006/relationships/image" Target="../media/image62.jpeg"/><Relationship Id="rId7" Type="http://schemas.openxmlformats.org/officeDocument/2006/relationships/image" Target="../media/image4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3.png"/><Relationship Id="rId5" Type="http://schemas.openxmlformats.org/officeDocument/2006/relationships/image" Target="../media/image2.png"/><Relationship Id="rId4" Type="http://schemas.openxmlformats.org/officeDocument/2006/relationships/image" Target="../media/image63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8.xml"/><Relationship Id="rId5" Type="http://schemas.openxmlformats.org/officeDocument/2006/relationships/image" Target="../media/image64.png"/><Relationship Id="rId4" Type="http://schemas.openxmlformats.org/officeDocument/2006/relationships/image" Target="../media/image65.png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71.png"/><Relationship Id="rId13" Type="http://schemas.openxmlformats.org/officeDocument/2006/relationships/image" Target="../media/image3.png"/><Relationship Id="rId3" Type="http://schemas.openxmlformats.org/officeDocument/2006/relationships/image" Target="../media/image66.jpeg"/><Relationship Id="rId7" Type="http://schemas.openxmlformats.org/officeDocument/2006/relationships/image" Target="../media/image70.png"/><Relationship Id="rId12" Type="http://schemas.openxmlformats.org/officeDocument/2006/relationships/image" Target="../media/image2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69.png"/><Relationship Id="rId11" Type="http://schemas.openxmlformats.org/officeDocument/2006/relationships/image" Target="../media/image74.png"/><Relationship Id="rId5" Type="http://schemas.openxmlformats.org/officeDocument/2006/relationships/image" Target="../media/image68.png"/><Relationship Id="rId10" Type="http://schemas.openxmlformats.org/officeDocument/2006/relationships/image" Target="../media/image73.png"/><Relationship Id="rId4" Type="http://schemas.openxmlformats.org/officeDocument/2006/relationships/image" Target="../media/image67.png"/><Relationship Id="rId9" Type="http://schemas.openxmlformats.org/officeDocument/2006/relationships/image" Target="../media/image72.png"/><Relationship Id="rId14" Type="http://schemas.openxmlformats.org/officeDocument/2006/relationships/image" Target="../media/image4.png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9.png"/><Relationship Id="rId13" Type="http://schemas.openxmlformats.org/officeDocument/2006/relationships/image" Target="../media/image3.png"/><Relationship Id="rId3" Type="http://schemas.openxmlformats.org/officeDocument/2006/relationships/image" Target="../media/image66.jpeg"/><Relationship Id="rId7" Type="http://schemas.openxmlformats.org/officeDocument/2006/relationships/image" Target="../media/image68.png"/><Relationship Id="rId12" Type="http://schemas.openxmlformats.org/officeDocument/2006/relationships/image" Target="../media/image2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75.png"/><Relationship Id="rId11" Type="http://schemas.openxmlformats.org/officeDocument/2006/relationships/image" Target="../media/image73.png"/><Relationship Id="rId5" Type="http://schemas.openxmlformats.org/officeDocument/2006/relationships/image" Target="../media/image67.png"/><Relationship Id="rId10" Type="http://schemas.openxmlformats.org/officeDocument/2006/relationships/image" Target="../media/image72.png"/><Relationship Id="rId4" Type="http://schemas.openxmlformats.org/officeDocument/2006/relationships/image" Target="../media/image71.png"/><Relationship Id="rId9" Type="http://schemas.openxmlformats.org/officeDocument/2006/relationships/image" Target="../media/image70.png"/><Relationship Id="rId14" Type="http://schemas.openxmlformats.org/officeDocument/2006/relationships/image" Target="../media/image4.png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71.png"/><Relationship Id="rId3" Type="http://schemas.openxmlformats.org/officeDocument/2006/relationships/image" Target="../media/image1.jpeg"/><Relationship Id="rId7" Type="http://schemas.openxmlformats.org/officeDocument/2006/relationships/image" Target="../media/image77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69.png"/><Relationship Id="rId11" Type="http://schemas.openxmlformats.org/officeDocument/2006/relationships/image" Target="../media/image4.png"/><Relationship Id="rId5" Type="http://schemas.openxmlformats.org/officeDocument/2006/relationships/image" Target="../media/image68.png"/><Relationship Id="rId10" Type="http://schemas.openxmlformats.org/officeDocument/2006/relationships/image" Target="../media/image3.png"/><Relationship Id="rId4" Type="http://schemas.openxmlformats.org/officeDocument/2006/relationships/image" Target="../media/image76.png"/><Relationship Id="rId9" Type="http://schemas.openxmlformats.org/officeDocument/2006/relationships/image" Target="../media/image2.png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69.png"/><Relationship Id="rId3" Type="http://schemas.openxmlformats.org/officeDocument/2006/relationships/image" Target="../media/image77.png"/><Relationship Id="rId7" Type="http://schemas.openxmlformats.org/officeDocument/2006/relationships/image" Target="../media/image80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79.png"/><Relationship Id="rId5" Type="http://schemas.openxmlformats.org/officeDocument/2006/relationships/image" Target="../media/image78.png"/><Relationship Id="rId4" Type="http://schemas.openxmlformats.org/officeDocument/2006/relationships/image" Target="../media/image68.pn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18.xml"/><Relationship Id="rId5" Type="http://schemas.openxmlformats.org/officeDocument/2006/relationships/image" Target="../media/image83.png"/><Relationship Id="rId4" Type="http://schemas.openxmlformats.org/officeDocument/2006/relationships/image" Target="../media/image82.jpe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18.xml"/><Relationship Id="rId5" Type="http://schemas.openxmlformats.org/officeDocument/2006/relationships/image" Target="../media/image83.png"/><Relationship Id="rId4" Type="http://schemas.openxmlformats.org/officeDocument/2006/relationships/image" Target="../media/image84.jpeg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89.png"/><Relationship Id="rId13" Type="http://schemas.openxmlformats.org/officeDocument/2006/relationships/image" Target="../media/image94.png"/><Relationship Id="rId3" Type="http://schemas.openxmlformats.org/officeDocument/2006/relationships/image" Target="../media/image85.png"/><Relationship Id="rId7" Type="http://schemas.openxmlformats.org/officeDocument/2006/relationships/image" Target="../media/image88.png"/><Relationship Id="rId12" Type="http://schemas.openxmlformats.org/officeDocument/2006/relationships/image" Target="../media/image93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87.png"/><Relationship Id="rId11" Type="http://schemas.openxmlformats.org/officeDocument/2006/relationships/image" Target="../media/image92.png"/><Relationship Id="rId5" Type="http://schemas.openxmlformats.org/officeDocument/2006/relationships/image" Target="../media/image71.png"/><Relationship Id="rId10" Type="http://schemas.openxmlformats.org/officeDocument/2006/relationships/image" Target="../media/image91.png"/><Relationship Id="rId4" Type="http://schemas.openxmlformats.org/officeDocument/2006/relationships/image" Target="../media/image86.png"/><Relationship Id="rId9" Type="http://schemas.openxmlformats.org/officeDocument/2006/relationships/image" Target="../media/image90.png"/><Relationship Id="rId14" Type="http://schemas.openxmlformats.org/officeDocument/2006/relationships/image" Target="../media/image95.png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99.png"/><Relationship Id="rId3" Type="http://schemas.openxmlformats.org/officeDocument/2006/relationships/image" Target="../media/image94.png"/><Relationship Id="rId7" Type="http://schemas.openxmlformats.org/officeDocument/2006/relationships/image" Target="../media/image98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97.jpeg"/><Relationship Id="rId5" Type="http://schemas.openxmlformats.org/officeDocument/2006/relationships/image" Target="../media/image96.png"/><Relationship Id="rId10" Type="http://schemas.openxmlformats.org/officeDocument/2006/relationships/image" Target="../media/image101.png"/><Relationship Id="rId4" Type="http://schemas.openxmlformats.org/officeDocument/2006/relationships/image" Target="../media/image93.png"/><Relationship Id="rId9" Type="http://schemas.openxmlformats.org/officeDocument/2006/relationships/image" Target="../media/image100.png"/></Relationships>
</file>

<file path=ppt/slides/_rels/slide3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.png"/><Relationship Id="rId3" Type="http://schemas.openxmlformats.org/officeDocument/2006/relationships/image" Target="../media/image102.png"/><Relationship Id="rId7" Type="http://schemas.openxmlformats.org/officeDocument/2006/relationships/image" Target="../media/image67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05.png"/><Relationship Id="rId5" Type="http://schemas.openxmlformats.org/officeDocument/2006/relationships/image" Target="../media/image104.png"/><Relationship Id="rId10" Type="http://schemas.openxmlformats.org/officeDocument/2006/relationships/image" Target="../media/image4.png"/><Relationship Id="rId4" Type="http://schemas.openxmlformats.org/officeDocument/2006/relationships/image" Target="../media/image103.png"/><Relationship Id="rId9" Type="http://schemas.openxmlformats.org/officeDocument/2006/relationships/image" Target="../media/image3.png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png"/><Relationship Id="rId3" Type="http://schemas.openxmlformats.org/officeDocument/2006/relationships/image" Target="../media/image90.png"/><Relationship Id="rId7" Type="http://schemas.openxmlformats.org/officeDocument/2006/relationships/image" Target="../media/image3.pn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2.png"/><Relationship Id="rId5" Type="http://schemas.openxmlformats.org/officeDocument/2006/relationships/image" Target="../media/image67.png"/><Relationship Id="rId4" Type="http://schemas.openxmlformats.org/officeDocument/2006/relationships/image" Target="../media/image92.png"/></Relationships>
</file>

<file path=ppt/slides/_rels/slide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.png"/><Relationship Id="rId3" Type="http://schemas.openxmlformats.org/officeDocument/2006/relationships/image" Target="../media/image90.png"/><Relationship Id="rId7" Type="http://schemas.openxmlformats.org/officeDocument/2006/relationships/image" Target="../media/image2.pn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75.png"/><Relationship Id="rId5" Type="http://schemas.openxmlformats.org/officeDocument/2006/relationships/image" Target="../media/image106.png"/><Relationship Id="rId4" Type="http://schemas.openxmlformats.org/officeDocument/2006/relationships/image" Target="../media/image71.png"/><Relationship Id="rId9" Type="http://schemas.openxmlformats.org/officeDocument/2006/relationships/image" Target="../media/image4.png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08.jpeg"/><Relationship Id="rId5" Type="http://schemas.openxmlformats.org/officeDocument/2006/relationships/image" Target="../media/image83.png"/><Relationship Id="rId4" Type="http://schemas.openxmlformats.org/officeDocument/2006/relationships/image" Target="../media/image107.jpeg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.png"/><Relationship Id="rId7" Type="http://schemas.openxmlformats.org/officeDocument/2006/relationships/image" Target="../media/image111.pn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10.jpeg"/><Relationship Id="rId5" Type="http://schemas.openxmlformats.org/officeDocument/2006/relationships/image" Target="../media/image83.png"/><Relationship Id="rId4" Type="http://schemas.openxmlformats.org/officeDocument/2006/relationships/image" Target="../media/image109.jpeg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2.png"/><Relationship Id="rId2" Type="http://schemas.openxmlformats.org/officeDocument/2006/relationships/slideLayout" Target="../slideLayouts/slideLayout18.xml"/><Relationship Id="rId1" Type="http://schemas.openxmlformats.org/officeDocument/2006/relationships/video" Target="file:///C:\Users\MidiaCOM73\Documents\MidiaCOM%2073\ADECE_Israel\!Apres_ADECE_Estrat&#233;gias%20Agroneg&#243;cio%20CE_1.1\Escola%20Profissional.wmv" TargetMode="External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png"/><Relationship Id="rId3" Type="http://schemas.openxmlformats.org/officeDocument/2006/relationships/image" Target="../media/image113.png"/><Relationship Id="rId7" Type="http://schemas.openxmlformats.org/officeDocument/2006/relationships/image" Target="../media/image3.pn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2.png"/><Relationship Id="rId5" Type="http://schemas.openxmlformats.org/officeDocument/2006/relationships/image" Target="../media/image90.png"/><Relationship Id="rId4" Type="http://schemas.openxmlformats.org/officeDocument/2006/relationships/image" Target="../media/image114.png"/><Relationship Id="rId9" Type="http://schemas.openxmlformats.org/officeDocument/2006/relationships/image" Target="../media/image115.png"/></Relationships>
</file>

<file path=ppt/slides/_rels/slide4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6.png"/><Relationship Id="rId3" Type="http://schemas.openxmlformats.org/officeDocument/2006/relationships/image" Target="../media/image2.png"/><Relationship Id="rId7" Type="http://schemas.openxmlformats.org/officeDocument/2006/relationships/image" Target="../media/image114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67.png"/><Relationship Id="rId5" Type="http://schemas.openxmlformats.org/officeDocument/2006/relationships/image" Target="../media/image4.png"/><Relationship Id="rId4" Type="http://schemas.openxmlformats.org/officeDocument/2006/relationships/image" Target="../media/image3.png"/><Relationship Id="rId9" Type="http://schemas.openxmlformats.org/officeDocument/2006/relationships/image" Target="../media/image75.png"/></Relationships>
</file>

<file path=ppt/slides/_rels/slide4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png"/><Relationship Id="rId3" Type="http://schemas.openxmlformats.org/officeDocument/2006/relationships/image" Target="../media/image116.png"/><Relationship Id="rId7" Type="http://schemas.openxmlformats.org/officeDocument/2006/relationships/image" Target="../media/image3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2.png"/><Relationship Id="rId5" Type="http://schemas.openxmlformats.org/officeDocument/2006/relationships/image" Target="../media/image113.png"/><Relationship Id="rId10" Type="http://schemas.openxmlformats.org/officeDocument/2006/relationships/image" Target="../media/image117.png"/><Relationship Id="rId4" Type="http://schemas.openxmlformats.org/officeDocument/2006/relationships/image" Target="../media/image75.png"/><Relationship Id="rId9" Type="http://schemas.openxmlformats.org/officeDocument/2006/relationships/image" Target="../media/image114.png"/></Relationships>
</file>

<file path=ppt/slides/_rels/slide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0.png"/><Relationship Id="rId3" Type="http://schemas.openxmlformats.org/officeDocument/2006/relationships/image" Target="../media/image63.png"/><Relationship Id="rId7" Type="http://schemas.openxmlformats.org/officeDocument/2006/relationships/image" Target="../media/image119.jpe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18.png"/><Relationship Id="rId5" Type="http://schemas.openxmlformats.org/officeDocument/2006/relationships/image" Target="../media/image4.png"/><Relationship Id="rId4" Type="http://schemas.openxmlformats.org/officeDocument/2006/relationships/image" Target="../media/image3.png"/><Relationship Id="rId9" Type="http://schemas.openxmlformats.org/officeDocument/2006/relationships/image" Target="../media/image64.png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75.png"/><Relationship Id="rId3" Type="http://schemas.openxmlformats.org/officeDocument/2006/relationships/image" Target="../media/image92.png"/><Relationship Id="rId7" Type="http://schemas.openxmlformats.org/officeDocument/2006/relationships/image" Target="../media/image4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3.png"/><Relationship Id="rId5" Type="http://schemas.openxmlformats.org/officeDocument/2006/relationships/image" Target="../media/image2.png"/><Relationship Id="rId4" Type="http://schemas.openxmlformats.org/officeDocument/2006/relationships/image" Target="../media/image79.png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.pn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23.jpeg"/><Relationship Id="rId5" Type="http://schemas.openxmlformats.org/officeDocument/2006/relationships/image" Target="../media/image122.png"/><Relationship Id="rId4" Type="http://schemas.openxmlformats.org/officeDocument/2006/relationships/image" Target="../media/image121.jpeg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.pn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26.jpeg"/><Relationship Id="rId5" Type="http://schemas.openxmlformats.org/officeDocument/2006/relationships/image" Target="../media/image125.png"/><Relationship Id="rId4" Type="http://schemas.openxmlformats.org/officeDocument/2006/relationships/image" Target="../media/image124.jpeg"/></Relationships>
</file>

<file path=ppt/slides/_rels/slide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75.png"/><Relationship Id="rId3" Type="http://schemas.openxmlformats.org/officeDocument/2006/relationships/image" Target="../media/image92.png"/><Relationship Id="rId7" Type="http://schemas.openxmlformats.org/officeDocument/2006/relationships/image" Target="../media/image4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3.png"/><Relationship Id="rId5" Type="http://schemas.openxmlformats.org/officeDocument/2006/relationships/image" Target="../media/image2.png"/><Relationship Id="rId4" Type="http://schemas.openxmlformats.org/officeDocument/2006/relationships/image" Target="../media/image127.png"/></Relationships>
</file>

<file path=ppt/slides/_rels/slide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3.png"/><Relationship Id="rId3" Type="http://schemas.openxmlformats.org/officeDocument/2006/relationships/image" Target="../media/image128.png"/><Relationship Id="rId7" Type="http://schemas.openxmlformats.org/officeDocument/2006/relationships/image" Target="../media/image132.jpe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31.jpeg"/><Relationship Id="rId5" Type="http://schemas.openxmlformats.org/officeDocument/2006/relationships/image" Target="../media/image130.png"/><Relationship Id="rId4" Type="http://schemas.openxmlformats.org/officeDocument/2006/relationships/image" Target="../media/image129.jpeg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8.pn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35.jpeg"/><Relationship Id="rId5" Type="http://schemas.openxmlformats.org/officeDocument/2006/relationships/image" Target="../media/image83.png"/><Relationship Id="rId4" Type="http://schemas.openxmlformats.org/officeDocument/2006/relationships/image" Target="../media/image134.jpe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png"/><Relationship Id="rId7" Type="http://schemas.openxmlformats.org/officeDocument/2006/relationships/image" Target="../media/image136.pn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.png"/><Relationship Id="rId13" Type="http://schemas.openxmlformats.org/officeDocument/2006/relationships/image" Target="../media/image83.png"/><Relationship Id="rId3" Type="http://schemas.openxmlformats.org/officeDocument/2006/relationships/image" Target="../media/image79.png"/><Relationship Id="rId7" Type="http://schemas.openxmlformats.org/officeDocument/2006/relationships/image" Target="../media/image2.png"/><Relationship Id="rId12" Type="http://schemas.openxmlformats.org/officeDocument/2006/relationships/image" Target="../media/image138.jpe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67.png"/><Relationship Id="rId11" Type="http://schemas.openxmlformats.org/officeDocument/2006/relationships/image" Target="../media/image137.png"/><Relationship Id="rId5" Type="http://schemas.openxmlformats.org/officeDocument/2006/relationships/image" Target="../media/image136.png"/><Relationship Id="rId15" Type="http://schemas.openxmlformats.org/officeDocument/2006/relationships/image" Target="../media/image140.jpeg"/><Relationship Id="rId10" Type="http://schemas.openxmlformats.org/officeDocument/2006/relationships/image" Target="../media/image75.png"/><Relationship Id="rId4" Type="http://schemas.openxmlformats.org/officeDocument/2006/relationships/image" Target="../media/image92.png"/><Relationship Id="rId9" Type="http://schemas.openxmlformats.org/officeDocument/2006/relationships/image" Target="../media/image4.png"/><Relationship Id="rId14" Type="http://schemas.openxmlformats.org/officeDocument/2006/relationships/image" Target="../media/image139.jpeg"/></Relationships>
</file>

<file path=ppt/slides/_rels/slide5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png"/><Relationship Id="rId3" Type="http://schemas.openxmlformats.org/officeDocument/2006/relationships/image" Target="../media/image71.png"/><Relationship Id="rId7" Type="http://schemas.openxmlformats.org/officeDocument/2006/relationships/image" Target="../media/image3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2.png"/><Relationship Id="rId5" Type="http://schemas.openxmlformats.org/officeDocument/2006/relationships/image" Target="../media/image142.png"/><Relationship Id="rId4" Type="http://schemas.openxmlformats.org/officeDocument/2006/relationships/image" Target="../media/image141.png"/></Relationships>
</file>

<file path=ppt/slides/_rels/slide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7.png"/><Relationship Id="rId13" Type="http://schemas.openxmlformats.org/officeDocument/2006/relationships/image" Target="../media/image29.png"/><Relationship Id="rId3" Type="http://schemas.openxmlformats.org/officeDocument/2006/relationships/image" Target="../media/image71.png"/><Relationship Id="rId7" Type="http://schemas.openxmlformats.org/officeDocument/2006/relationships/image" Target="../media/image146.jpeg"/><Relationship Id="rId12" Type="http://schemas.openxmlformats.org/officeDocument/2006/relationships/image" Target="../media/image151.png"/><Relationship Id="rId2" Type="http://schemas.openxmlformats.org/officeDocument/2006/relationships/notesSlide" Target="../notesSlides/notesSlide51.xml"/><Relationship Id="rId16" Type="http://schemas.openxmlformats.org/officeDocument/2006/relationships/image" Target="../media/image4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45.png"/><Relationship Id="rId11" Type="http://schemas.openxmlformats.org/officeDocument/2006/relationships/image" Target="../media/image150.png"/><Relationship Id="rId5" Type="http://schemas.openxmlformats.org/officeDocument/2006/relationships/image" Target="../media/image144.jpeg"/><Relationship Id="rId15" Type="http://schemas.openxmlformats.org/officeDocument/2006/relationships/image" Target="../media/image3.png"/><Relationship Id="rId10" Type="http://schemas.openxmlformats.org/officeDocument/2006/relationships/image" Target="../media/image149.jpeg"/><Relationship Id="rId4" Type="http://schemas.openxmlformats.org/officeDocument/2006/relationships/image" Target="../media/image143.jpeg"/><Relationship Id="rId9" Type="http://schemas.openxmlformats.org/officeDocument/2006/relationships/image" Target="../media/image148.jpeg"/><Relationship Id="rId14" Type="http://schemas.openxmlformats.org/officeDocument/2006/relationships/image" Target="../media/image2.png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6.png"/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54.png"/><Relationship Id="rId5" Type="http://schemas.openxmlformats.org/officeDocument/2006/relationships/image" Target="../media/image153.png"/><Relationship Id="rId4" Type="http://schemas.openxmlformats.org/officeDocument/2006/relationships/image" Target="../media/image152.png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3.pn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18.xml"/><Relationship Id="rId5" Type="http://schemas.openxmlformats.org/officeDocument/2006/relationships/image" Target="../media/image152.png"/><Relationship Id="rId4" Type="http://schemas.openxmlformats.org/officeDocument/2006/relationships/image" Target="../media/image154.png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3.pn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18.xml"/><Relationship Id="rId5" Type="http://schemas.openxmlformats.org/officeDocument/2006/relationships/image" Target="../media/image152.png"/><Relationship Id="rId4" Type="http://schemas.openxmlformats.org/officeDocument/2006/relationships/image" Target="../media/image154.png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3.pn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18.xml"/><Relationship Id="rId5" Type="http://schemas.openxmlformats.org/officeDocument/2006/relationships/image" Target="../media/image152.png"/><Relationship Id="rId4" Type="http://schemas.openxmlformats.org/officeDocument/2006/relationships/image" Target="../media/image154.png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3.pn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18.xml"/><Relationship Id="rId5" Type="http://schemas.openxmlformats.org/officeDocument/2006/relationships/image" Target="../media/image152.png"/><Relationship Id="rId4" Type="http://schemas.openxmlformats.org/officeDocument/2006/relationships/image" Target="../media/image154.png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3.pn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18.xml"/><Relationship Id="rId5" Type="http://schemas.openxmlformats.org/officeDocument/2006/relationships/image" Target="../media/image152.png"/><Relationship Id="rId4" Type="http://schemas.openxmlformats.org/officeDocument/2006/relationships/image" Target="../media/image154.png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3.pn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18.xml"/><Relationship Id="rId5" Type="http://schemas.openxmlformats.org/officeDocument/2006/relationships/image" Target="../media/image152.png"/><Relationship Id="rId4" Type="http://schemas.openxmlformats.org/officeDocument/2006/relationships/image" Target="../media/image154.png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.pn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18.xml"/><Relationship Id="rId4" Type="http://schemas.openxmlformats.org/officeDocument/2006/relationships/image" Target="../media/image155.png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3.pn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36.png"/><Relationship Id="rId5" Type="http://schemas.openxmlformats.org/officeDocument/2006/relationships/image" Target="../media/image152.png"/><Relationship Id="rId4" Type="http://schemas.openxmlformats.org/officeDocument/2006/relationships/image" Target="../media/image154.png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png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56.jpeg"/><Relationship Id="rId5" Type="http://schemas.openxmlformats.org/officeDocument/2006/relationships/image" Target="../media/image154.png"/><Relationship Id="rId4" Type="http://schemas.openxmlformats.org/officeDocument/2006/relationships/image" Target="../media/image153.png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pn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57.jpeg"/><Relationship Id="rId5" Type="http://schemas.openxmlformats.org/officeDocument/2006/relationships/image" Target="../media/image154.png"/><Relationship Id="rId4" Type="http://schemas.openxmlformats.org/officeDocument/2006/relationships/image" Target="../media/image153.png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png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54.png"/><Relationship Id="rId5" Type="http://schemas.openxmlformats.org/officeDocument/2006/relationships/image" Target="../media/image153.png"/><Relationship Id="rId4" Type="http://schemas.openxmlformats.org/officeDocument/2006/relationships/image" Target="../media/image158.jpeg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pn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54.png"/><Relationship Id="rId5" Type="http://schemas.openxmlformats.org/officeDocument/2006/relationships/image" Target="../media/image153.png"/><Relationship Id="rId4" Type="http://schemas.openxmlformats.org/officeDocument/2006/relationships/image" Target="../media/image159.jpeg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pn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54.png"/><Relationship Id="rId5" Type="http://schemas.openxmlformats.org/officeDocument/2006/relationships/image" Target="../media/image153.png"/><Relationship Id="rId4" Type="http://schemas.openxmlformats.org/officeDocument/2006/relationships/image" Target="../media/image159.jpeg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png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54.png"/><Relationship Id="rId5" Type="http://schemas.openxmlformats.org/officeDocument/2006/relationships/image" Target="../media/image153.png"/><Relationship Id="rId4" Type="http://schemas.openxmlformats.org/officeDocument/2006/relationships/image" Target="../media/image160.jpeg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png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60.jpeg"/><Relationship Id="rId5" Type="http://schemas.openxmlformats.org/officeDocument/2006/relationships/image" Target="../media/image154.png"/><Relationship Id="rId4" Type="http://schemas.openxmlformats.org/officeDocument/2006/relationships/image" Target="../media/image153.png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png"/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54.png"/><Relationship Id="rId5" Type="http://schemas.openxmlformats.org/officeDocument/2006/relationships/image" Target="../media/image153.png"/><Relationship Id="rId4" Type="http://schemas.openxmlformats.org/officeDocument/2006/relationships/image" Target="../media/image161.jpeg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png"/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54.png"/><Relationship Id="rId5" Type="http://schemas.openxmlformats.org/officeDocument/2006/relationships/image" Target="../media/image153.png"/><Relationship Id="rId4" Type="http://schemas.openxmlformats.org/officeDocument/2006/relationships/image" Target="../media/image162.jpeg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png"/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54.png"/><Relationship Id="rId5" Type="http://schemas.openxmlformats.org/officeDocument/2006/relationships/image" Target="../media/image153.png"/><Relationship Id="rId4" Type="http://schemas.openxmlformats.org/officeDocument/2006/relationships/image" Target="../media/image163.jpeg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4.jpeg"/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54.png"/><Relationship Id="rId5" Type="http://schemas.openxmlformats.org/officeDocument/2006/relationships/image" Target="../media/image153.png"/><Relationship Id="rId4" Type="http://schemas.openxmlformats.org/officeDocument/2006/relationships/image" Target="../media/image92.png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png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54.png"/><Relationship Id="rId5" Type="http://schemas.openxmlformats.org/officeDocument/2006/relationships/image" Target="../media/image153.png"/><Relationship Id="rId4" Type="http://schemas.openxmlformats.org/officeDocument/2006/relationships/image" Target="../media/image165.jpeg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png"/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54.png"/><Relationship Id="rId5" Type="http://schemas.openxmlformats.org/officeDocument/2006/relationships/image" Target="../media/image153.png"/><Relationship Id="rId4" Type="http://schemas.openxmlformats.org/officeDocument/2006/relationships/image" Target="../media/image166.jpeg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png"/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54.png"/><Relationship Id="rId5" Type="http://schemas.openxmlformats.org/officeDocument/2006/relationships/image" Target="../media/image153.png"/><Relationship Id="rId4" Type="http://schemas.openxmlformats.org/officeDocument/2006/relationships/image" Target="../media/image167.jpeg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8.jpeg"/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54.png"/><Relationship Id="rId5" Type="http://schemas.openxmlformats.org/officeDocument/2006/relationships/image" Target="../media/image153.png"/><Relationship Id="rId4" Type="http://schemas.openxmlformats.org/officeDocument/2006/relationships/image" Target="../media/image92.png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png"/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54.png"/><Relationship Id="rId5" Type="http://schemas.openxmlformats.org/officeDocument/2006/relationships/image" Target="../media/image153.png"/><Relationship Id="rId4" Type="http://schemas.openxmlformats.org/officeDocument/2006/relationships/image" Target="../media/image169.jpeg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png"/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54.png"/><Relationship Id="rId5" Type="http://schemas.openxmlformats.org/officeDocument/2006/relationships/image" Target="../media/image153.png"/><Relationship Id="rId4" Type="http://schemas.openxmlformats.org/officeDocument/2006/relationships/image" Target="../media/image169.jpeg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png"/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54.png"/><Relationship Id="rId5" Type="http://schemas.openxmlformats.org/officeDocument/2006/relationships/image" Target="../media/image153.png"/><Relationship Id="rId4" Type="http://schemas.openxmlformats.org/officeDocument/2006/relationships/image" Target="../media/image170.jpeg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png"/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71.jpeg"/><Relationship Id="rId5" Type="http://schemas.openxmlformats.org/officeDocument/2006/relationships/image" Target="../media/image154.png"/><Relationship Id="rId4" Type="http://schemas.openxmlformats.org/officeDocument/2006/relationships/image" Target="../media/image153.png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.png"/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18.xml"/><Relationship Id="rId4" Type="http://schemas.openxmlformats.org/officeDocument/2006/relationships/image" Target="../media/image64.png"/></Relationships>
</file>

<file path=ppt/slides/_rels/slide8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3.jpeg"/><Relationship Id="rId3" Type="http://schemas.openxmlformats.org/officeDocument/2006/relationships/image" Target="../media/image153.png"/><Relationship Id="rId7" Type="http://schemas.openxmlformats.org/officeDocument/2006/relationships/image" Target="../media/image137.png"/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72.png"/><Relationship Id="rId5" Type="http://schemas.openxmlformats.org/officeDocument/2006/relationships/image" Target="../media/image152.png"/><Relationship Id="rId10" Type="http://schemas.openxmlformats.org/officeDocument/2006/relationships/image" Target="../media/image174.jpeg"/><Relationship Id="rId4" Type="http://schemas.openxmlformats.org/officeDocument/2006/relationships/image" Target="../media/image154.png"/><Relationship Id="rId9" Type="http://schemas.openxmlformats.org/officeDocument/2006/relationships/image" Target="../media/image83.png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.png"/><Relationship Id="rId7" Type="http://schemas.openxmlformats.org/officeDocument/2006/relationships/image" Target="../media/image130.png"/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76.jpeg"/><Relationship Id="rId5" Type="http://schemas.openxmlformats.org/officeDocument/2006/relationships/image" Target="../media/image128.png"/><Relationship Id="rId4" Type="http://schemas.openxmlformats.org/officeDocument/2006/relationships/image" Target="../media/image175.png"/></Relationships>
</file>

<file path=ppt/slides/_rels/slide8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8.png"/><Relationship Id="rId13" Type="http://schemas.openxmlformats.org/officeDocument/2006/relationships/image" Target="../media/image4.png"/><Relationship Id="rId3" Type="http://schemas.openxmlformats.org/officeDocument/2006/relationships/image" Target="../media/image177.png"/><Relationship Id="rId7" Type="http://schemas.openxmlformats.org/officeDocument/2006/relationships/image" Target="../media/image181.png"/><Relationship Id="rId12" Type="http://schemas.openxmlformats.org/officeDocument/2006/relationships/image" Target="../media/image3.png"/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80.png"/><Relationship Id="rId11" Type="http://schemas.openxmlformats.org/officeDocument/2006/relationships/image" Target="../media/image2.png"/><Relationship Id="rId5" Type="http://schemas.openxmlformats.org/officeDocument/2006/relationships/image" Target="../media/image179.png"/><Relationship Id="rId10" Type="http://schemas.openxmlformats.org/officeDocument/2006/relationships/image" Target="../media/image183.png"/><Relationship Id="rId4" Type="http://schemas.openxmlformats.org/officeDocument/2006/relationships/image" Target="../media/image178.png"/><Relationship Id="rId9" Type="http://schemas.openxmlformats.org/officeDocument/2006/relationships/image" Target="../media/image182.png"/></Relationships>
</file>

<file path=ppt/slides/_rels/slide8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.png"/><Relationship Id="rId3" Type="http://schemas.openxmlformats.org/officeDocument/2006/relationships/image" Target="../media/image184.jpeg"/><Relationship Id="rId7" Type="http://schemas.openxmlformats.org/officeDocument/2006/relationships/image" Target="../media/image2.png"/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37.png"/><Relationship Id="rId5" Type="http://schemas.openxmlformats.org/officeDocument/2006/relationships/image" Target="../media/image186.jpeg"/><Relationship Id="rId4" Type="http://schemas.openxmlformats.org/officeDocument/2006/relationships/image" Target="../media/image185.jpeg"/><Relationship Id="rId9" Type="http://schemas.openxmlformats.org/officeDocument/2006/relationships/image" Target="../media/image4.png"/></Relationships>
</file>

<file path=ppt/slides/_rels/slide8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png"/><Relationship Id="rId3" Type="http://schemas.openxmlformats.org/officeDocument/2006/relationships/image" Target="../media/image187.png"/><Relationship Id="rId7" Type="http://schemas.openxmlformats.org/officeDocument/2006/relationships/image" Target="../media/image3.png"/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2.png"/><Relationship Id="rId11" Type="http://schemas.openxmlformats.org/officeDocument/2006/relationships/image" Target="../media/image37.png"/><Relationship Id="rId5" Type="http://schemas.openxmlformats.org/officeDocument/2006/relationships/image" Target="../media/image189.jpeg"/><Relationship Id="rId10" Type="http://schemas.openxmlformats.org/officeDocument/2006/relationships/image" Target="../media/image185.jpeg"/><Relationship Id="rId4" Type="http://schemas.openxmlformats.org/officeDocument/2006/relationships/image" Target="../media/image188.jpeg"/><Relationship Id="rId9" Type="http://schemas.openxmlformats.org/officeDocument/2006/relationships/image" Target="../media/image186.jpeg"/></Relationships>
</file>

<file path=ppt/slides/_rels/slide8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3.png"/><Relationship Id="rId3" Type="http://schemas.openxmlformats.org/officeDocument/2006/relationships/image" Target="../media/image190.jpeg"/><Relationship Id="rId7" Type="http://schemas.openxmlformats.org/officeDocument/2006/relationships/image" Target="../media/image189.jpeg"/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88.jpeg"/><Relationship Id="rId11" Type="http://schemas.openxmlformats.org/officeDocument/2006/relationships/image" Target="../media/image4.png"/><Relationship Id="rId5" Type="http://schemas.openxmlformats.org/officeDocument/2006/relationships/image" Target="../media/image192.jpeg"/><Relationship Id="rId10" Type="http://schemas.openxmlformats.org/officeDocument/2006/relationships/image" Target="../media/image3.png"/><Relationship Id="rId4" Type="http://schemas.openxmlformats.org/officeDocument/2006/relationships/image" Target="../media/image191.jpeg"/><Relationship Id="rId9" Type="http://schemas.openxmlformats.org/officeDocument/2006/relationships/image" Target="../media/image2.png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3.png"/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94.jpeg"/><Relationship Id="rId5" Type="http://schemas.openxmlformats.org/officeDocument/2006/relationships/image" Target="../media/image152.png"/><Relationship Id="rId4" Type="http://schemas.openxmlformats.org/officeDocument/2006/relationships/image" Target="../media/image154.png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3.png"/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18.xml"/><Relationship Id="rId5" Type="http://schemas.openxmlformats.org/officeDocument/2006/relationships/image" Target="../media/image152.png"/><Relationship Id="rId4" Type="http://schemas.openxmlformats.org/officeDocument/2006/relationships/image" Target="../media/image154.png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3.png"/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18.xml"/><Relationship Id="rId5" Type="http://schemas.openxmlformats.org/officeDocument/2006/relationships/image" Target="../media/image152.png"/><Relationship Id="rId4" Type="http://schemas.openxmlformats.org/officeDocument/2006/relationships/image" Target="../media/image154.png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3.png"/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18.xml"/><Relationship Id="rId5" Type="http://schemas.openxmlformats.org/officeDocument/2006/relationships/image" Target="../media/image152.png"/><Relationship Id="rId4" Type="http://schemas.openxmlformats.org/officeDocument/2006/relationships/image" Target="../media/image154.png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3.png"/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18.xml"/><Relationship Id="rId5" Type="http://schemas.openxmlformats.org/officeDocument/2006/relationships/image" Target="../media/image152.png"/><Relationship Id="rId4" Type="http://schemas.openxmlformats.org/officeDocument/2006/relationships/image" Target="../media/image154.png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3.png"/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18.xml"/><Relationship Id="rId5" Type="http://schemas.openxmlformats.org/officeDocument/2006/relationships/image" Target="../media/image152.png"/><Relationship Id="rId4" Type="http://schemas.openxmlformats.org/officeDocument/2006/relationships/image" Target="../media/image154.png"/></Relationships>
</file>

<file path=ppt/slides/_rels/slide9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4.png"/><Relationship Id="rId3" Type="http://schemas.openxmlformats.org/officeDocument/2006/relationships/image" Target="../media/image152.png"/><Relationship Id="rId7" Type="http://schemas.openxmlformats.org/officeDocument/2006/relationships/image" Target="../media/image153.png"/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83.png"/><Relationship Id="rId5" Type="http://schemas.openxmlformats.org/officeDocument/2006/relationships/image" Target="../media/image195.jpeg"/><Relationship Id="rId4" Type="http://schemas.openxmlformats.org/officeDocument/2006/relationships/image" Target="../media/image137.png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2.png"/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18.xml"/><Relationship Id="rId5" Type="http://schemas.openxmlformats.org/officeDocument/2006/relationships/image" Target="../media/image154.png"/><Relationship Id="rId4" Type="http://schemas.openxmlformats.org/officeDocument/2006/relationships/image" Target="../media/image153.png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2.png"/><Relationship Id="rId2" Type="http://schemas.openxmlformats.org/officeDocument/2006/relationships/notesSlide" Target="../notesSlides/notesSlide95.xml"/><Relationship Id="rId1" Type="http://schemas.openxmlformats.org/officeDocument/2006/relationships/slideLayout" Target="../slideLayouts/slideLayout18.xml"/><Relationship Id="rId5" Type="http://schemas.openxmlformats.org/officeDocument/2006/relationships/image" Target="../media/image154.png"/><Relationship Id="rId4" Type="http://schemas.openxmlformats.org/officeDocument/2006/relationships/image" Target="../media/image153.png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2.png"/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18.xml"/><Relationship Id="rId5" Type="http://schemas.openxmlformats.org/officeDocument/2006/relationships/image" Target="../media/image154.png"/><Relationship Id="rId4" Type="http://schemas.openxmlformats.org/officeDocument/2006/relationships/image" Target="../media/image153.png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2.png"/><Relationship Id="rId2" Type="http://schemas.openxmlformats.org/officeDocument/2006/relationships/notesSlide" Target="../notesSlides/notesSlide97.xml"/><Relationship Id="rId1" Type="http://schemas.openxmlformats.org/officeDocument/2006/relationships/slideLayout" Target="../slideLayouts/slideLayout18.xml"/><Relationship Id="rId5" Type="http://schemas.openxmlformats.org/officeDocument/2006/relationships/image" Target="../media/image154.png"/><Relationship Id="rId4" Type="http://schemas.openxmlformats.org/officeDocument/2006/relationships/image" Target="../media/image153.png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2.png"/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18.xml"/><Relationship Id="rId5" Type="http://schemas.openxmlformats.org/officeDocument/2006/relationships/image" Target="../media/image154.png"/><Relationship Id="rId4" Type="http://schemas.openxmlformats.org/officeDocument/2006/relationships/image" Target="../media/image153.png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2.png"/><Relationship Id="rId2" Type="http://schemas.openxmlformats.org/officeDocument/2006/relationships/notesSlide" Target="../notesSlides/notesSlide99.xml"/><Relationship Id="rId1" Type="http://schemas.openxmlformats.org/officeDocument/2006/relationships/slideLayout" Target="../slideLayouts/slideLayout18.xml"/><Relationship Id="rId5" Type="http://schemas.openxmlformats.org/officeDocument/2006/relationships/image" Target="../media/image154.png"/><Relationship Id="rId4" Type="http://schemas.openxmlformats.org/officeDocument/2006/relationships/image" Target="../media/image153.png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2.png"/><Relationship Id="rId2" Type="http://schemas.openxmlformats.org/officeDocument/2006/relationships/notesSlide" Target="../notesSlides/notesSlide100.xml"/><Relationship Id="rId1" Type="http://schemas.openxmlformats.org/officeDocument/2006/relationships/slideLayout" Target="../slideLayouts/slideLayout18.xml"/><Relationship Id="rId5" Type="http://schemas.openxmlformats.org/officeDocument/2006/relationships/image" Target="../media/image154.png"/><Relationship Id="rId4" Type="http://schemas.openxmlformats.org/officeDocument/2006/relationships/image" Target="../media/image153.png"/></Relationships>
</file>

<file path=ppt/slides/_rels/slide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2.png"/><Relationship Id="rId2" Type="http://schemas.openxmlformats.org/officeDocument/2006/relationships/notesSlide" Target="../notesSlides/notesSlide101.xml"/><Relationship Id="rId1" Type="http://schemas.openxmlformats.org/officeDocument/2006/relationships/slideLayout" Target="../slideLayouts/slideLayout18.xml"/><Relationship Id="rId5" Type="http://schemas.openxmlformats.org/officeDocument/2006/relationships/image" Target="../media/image154.png"/><Relationship Id="rId4" Type="http://schemas.openxmlformats.org/officeDocument/2006/relationships/image" Target="../media/image153.png"/></Relationships>
</file>

<file path=ppt/slides/_rels/slide10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.png"/><Relationship Id="rId3" Type="http://schemas.openxmlformats.org/officeDocument/2006/relationships/image" Target="../media/image196.jpeg"/><Relationship Id="rId7" Type="http://schemas.openxmlformats.org/officeDocument/2006/relationships/image" Target="../media/image113.png"/><Relationship Id="rId2" Type="http://schemas.openxmlformats.org/officeDocument/2006/relationships/notesSlide" Target="../notesSlides/notesSlide102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37.png"/><Relationship Id="rId5" Type="http://schemas.openxmlformats.org/officeDocument/2006/relationships/image" Target="../media/image198.jpeg"/><Relationship Id="rId10" Type="http://schemas.openxmlformats.org/officeDocument/2006/relationships/image" Target="../media/image4.png"/><Relationship Id="rId4" Type="http://schemas.openxmlformats.org/officeDocument/2006/relationships/image" Target="../media/image197.jpeg"/><Relationship Id="rId9" Type="http://schemas.openxmlformats.org/officeDocument/2006/relationships/image" Target="../media/image3.png"/></Relationships>
</file>

<file path=ppt/slides/_rels/slide10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.png"/><Relationship Id="rId3" Type="http://schemas.openxmlformats.org/officeDocument/2006/relationships/image" Target="../media/image199.jpeg"/><Relationship Id="rId7" Type="http://schemas.openxmlformats.org/officeDocument/2006/relationships/image" Target="../media/image37.png"/><Relationship Id="rId2" Type="http://schemas.openxmlformats.org/officeDocument/2006/relationships/notesSlide" Target="../notesSlides/notesSlide103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201.jpeg"/><Relationship Id="rId5" Type="http://schemas.openxmlformats.org/officeDocument/2006/relationships/image" Target="../media/image200.jpeg"/><Relationship Id="rId10" Type="http://schemas.openxmlformats.org/officeDocument/2006/relationships/image" Target="../media/image4.png"/><Relationship Id="rId4" Type="http://schemas.openxmlformats.org/officeDocument/2006/relationships/image" Target="../media/image113.png"/><Relationship Id="rId9" Type="http://schemas.openxmlformats.org/officeDocument/2006/relationships/image" Target="../media/image3.png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104.xml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.png"/><Relationship Id="rId2" Type="http://schemas.openxmlformats.org/officeDocument/2006/relationships/notesSlide" Target="../notesSlides/notesSlide105.xml"/><Relationship Id="rId1" Type="http://schemas.openxmlformats.org/officeDocument/2006/relationships/slideLayout" Target="../slideLayouts/slideLayout18.xml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2.png"/><Relationship Id="rId7" Type="http://schemas.openxmlformats.org/officeDocument/2006/relationships/image" Target="../media/image206.png"/><Relationship Id="rId2" Type="http://schemas.openxmlformats.org/officeDocument/2006/relationships/notesSlide" Target="../notesSlides/notesSlide106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205.png"/><Relationship Id="rId5" Type="http://schemas.openxmlformats.org/officeDocument/2006/relationships/image" Target="../media/image204.png"/><Relationship Id="rId4" Type="http://schemas.openxmlformats.org/officeDocument/2006/relationships/image" Target="../media/image203.png"/></Relationships>
</file>

<file path=ppt/slides/_rels/slide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107.xml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10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0.png"/><Relationship Id="rId3" Type="http://schemas.openxmlformats.org/officeDocument/2006/relationships/image" Target="../media/image207.png"/><Relationship Id="rId7" Type="http://schemas.openxmlformats.org/officeDocument/2006/relationships/image" Target="../media/image209.png"/><Relationship Id="rId2" Type="http://schemas.openxmlformats.org/officeDocument/2006/relationships/notesSlide" Target="../notesSlides/notesSlide108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27.png"/><Relationship Id="rId11" Type="http://schemas.openxmlformats.org/officeDocument/2006/relationships/image" Target="../media/image213.png"/><Relationship Id="rId5" Type="http://schemas.openxmlformats.org/officeDocument/2006/relationships/image" Target="../media/image30.png"/><Relationship Id="rId10" Type="http://schemas.openxmlformats.org/officeDocument/2006/relationships/image" Target="../media/image212.png"/><Relationship Id="rId4" Type="http://schemas.openxmlformats.org/officeDocument/2006/relationships/image" Target="../media/image208.png"/><Relationship Id="rId9" Type="http://schemas.openxmlformats.org/officeDocument/2006/relationships/image" Target="../media/image211.png"/></Relationships>
</file>

<file path=ppt/slides/_rels/slide1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9.png"/><Relationship Id="rId3" Type="http://schemas.openxmlformats.org/officeDocument/2006/relationships/image" Target="../media/image214.png"/><Relationship Id="rId7" Type="http://schemas.openxmlformats.org/officeDocument/2006/relationships/image" Target="../media/image218.png"/><Relationship Id="rId2" Type="http://schemas.openxmlformats.org/officeDocument/2006/relationships/notesSlide" Target="../notesSlides/notesSlide109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217.png"/><Relationship Id="rId5" Type="http://schemas.openxmlformats.org/officeDocument/2006/relationships/image" Target="../media/image216.png"/><Relationship Id="rId4" Type="http://schemas.openxmlformats.org/officeDocument/2006/relationships/image" Target="../media/image215.png"/><Relationship Id="rId9" Type="http://schemas.openxmlformats.org/officeDocument/2006/relationships/image" Target="../media/image220.png"/></Relationships>
</file>

<file path=ppt/slides/_rels/slide1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1.jpeg"/><Relationship Id="rId3" Type="http://schemas.openxmlformats.org/officeDocument/2006/relationships/image" Target="../media/image79.png"/><Relationship Id="rId7" Type="http://schemas.openxmlformats.org/officeDocument/2006/relationships/image" Target="../media/image128.png"/><Relationship Id="rId12" Type="http://schemas.openxmlformats.org/officeDocument/2006/relationships/image" Target="../media/image133.png"/><Relationship Id="rId2" Type="http://schemas.openxmlformats.org/officeDocument/2006/relationships/notesSlide" Target="../notesSlides/notesSlide110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4.png"/><Relationship Id="rId11" Type="http://schemas.openxmlformats.org/officeDocument/2006/relationships/image" Target="../media/image223.jpeg"/><Relationship Id="rId5" Type="http://schemas.openxmlformats.org/officeDocument/2006/relationships/image" Target="../media/image3.png"/><Relationship Id="rId10" Type="http://schemas.openxmlformats.org/officeDocument/2006/relationships/image" Target="../media/image222.jpeg"/><Relationship Id="rId4" Type="http://schemas.openxmlformats.org/officeDocument/2006/relationships/image" Target="../media/image2.png"/><Relationship Id="rId9" Type="http://schemas.openxmlformats.org/officeDocument/2006/relationships/image" Target="../media/image130.png"/></Relationships>
</file>

<file path=ppt/slides/_rels/slide1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3.png"/><Relationship Id="rId3" Type="http://schemas.openxmlformats.org/officeDocument/2006/relationships/image" Target="../media/image224.jpeg"/><Relationship Id="rId7" Type="http://schemas.openxmlformats.org/officeDocument/2006/relationships/image" Target="../media/image152.png"/><Relationship Id="rId2" Type="http://schemas.openxmlformats.org/officeDocument/2006/relationships/notesSlide" Target="../notesSlides/notesSlide111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png"/><Relationship Id="rId9" Type="http://schemas.openxmlformats.org/officeDocument/2006/relationships/image" Target="../media/image154.png"/></Relationships>
</file>

<file path=ppt/slides/_rels/slide1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2.png"/><Relationship Id="rId2" Type="http://schemas.openxmlformats.org/officeDocument/2006/relationships/notesSlide" Target="../notesSlides/notesSlide112.xml"/><Relationship Id="rId1" Type="http://schemas.openxmlformats.org/officeDocument/2006/relationships/slideLayout" Target="../slideLayouts/slideLayout13.xml"/><Relationship Id="rId5" Type="http://schemas.openxmlformats.org/officeDocument/2006/relationships/image" Target="../media/image153.png"/><Relationship Id="rId4" Type="http://schemas.openxmlformats.org/officeDocument/2006/relationships/image" Target="../media/image154.png"/></Relationships>
</file>

<file path=ppt/slides/_rels/slide1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4.png"/><Relationship Id="rId2" Type="http://schemas.openxmlformats.org/officeDocument/2006/relationships/notesSlide" Target="../notesSlides/notesSlide113.xml"/><Relationship Id="rId1" Type="http://schemas.openxmlformats.org/officeDocument/2006/relationships/slideLayout" Target="../slideLayouts/slideLayout13.xml"/><Relationship Id="rId5" Type="http://schemas.openxmlformats.org/officeDocument/2006/relationships/image" Target="../media/image153.png"/><Relationship Id="rId4" Type="http://schemas.openxmlformats.org/officeDocument/2006/relationships/image" Target="../media/image152.png"/></Relationships>
</file>

<file path=ppt/slides/_rels/slide1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2.png"/><Relationship Id="rId2" Type="http://schemas.openxmlformats.org/officeDocument/2006/relationships/notesSlide" Target="../notesSlides/notesSlide114.xml"/><Relationship Id="rId1" Type="http://schemas.openxmlformats.org/officeDocument/2006/relationships/slideLayout" Target="../slideLayouts/slideLayout13.xml"/><Relationship Id="rId5" Type="http://schemas.openxmlformats.org/officeDocument/2006/relationships/image" Target="../media/image153.png"/><Relationship Id="rId4" Type="http://schemas.openxmlformats.org/officeDocument/2006/relationships/image" Target="../media/image154.png"/></Relationships>
</file>

<file path=ppt/slides/_rels/slide1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2.png"/><Relationship Id="rId2" Type="http://schemas.openxmlformats.org/officeDocument/2006/relationships/notesSlide" Target="../notesSlides/notesSlide115.xml"/><Relationship Id="rId1" Type="http://schemas.openxmlformats.org/officeDocument/2006/relationships/slideLayout" Target="../slideLayouts/slideLayout13.xml"/><Relationship Id="rId5" Type="http://schemas.openxmlformats.org/officeDocument/2006/relationships/image" Target="../media/image153.png"/><Relationship Id="rId4" Type="http://schemas.openxmlformats.org/officeDocument/2006/relationships/image" Target="../media/image154.png"/></Relationships>
</file>

<file path=ppt/slides/_rels/slide1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2.png"/><Relationship Id="rId2" Type="http://schemas.openxmlformats.org/officeDocument/2006/relationships/notesSlide" Target="../notesSlides/notesSlide116.xml"/><Relationship Id="rId1" Type="http://schemas.openxmlformats.org/officeDocument/2006/relationships/slideLayout" Target="../slideLayouts/slideLayout13.xml"/><Relationship Id="rId5" Type="http://schemas.openxmlformats.org/officeDocument/2006/relationships/image" Target="../media/image153.png"/><Relationship Id="rId4" Type="http://schemas.openxmlformats.org/officeDocument/2006/relationships/image" Target="../media/image154.png"/></Relationships>
</file>

<file path=ppt/slides/_rels/slide1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7.jpeg"/><Relationship Id="rId3" Type="http://schemas.openxmlformats.org/officeDocument/2006/relationships/image" Target="../media/image225.jpeg"/><Relationship Id="rId7" Type="http://schemas.openxmlformats.org/officeDocument/2006/relationships/image" Target="../media/image226.jpeg"/><Relationship Id="rId2" Type="http://schemas.openxmlformats.org/officeDocument/2006/relationships/notesSlide" Target="../notesSlides/notesSlide117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png"/><Relationship Id="rId9" Type="http://schemas.openxmlformats.org/officeDocument/2006/relationships/image" Target="../media/image37.png"/></Relationships>
</file>

<file path=ppt/slides/_rels/slide1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7.jpeg"/><Relationship Id="rId3" Type="http://schemas.openxmlformats.org/officeDocument/2006/relationships/image" Target="../media/image225.jpeg"/><Relationship Id="rId7" Type="http://schemas.openxmlformats.org/officeDocument/2006/relationships/image" Target="../media/image226.jpeg"/><Relationship Id="rId2" Type="http://schemas.openxmlformats.org/officeDocument/2006/relationships/notesSlide" Target="../notesSlides/notesSlide118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png"/><Relationship Id="rId9" Type="http://schemas.openxmlformats.org/officeDocument/2006/relationships/image" Target="../media/image37.png"/></Relationships>
</file>

<file path=ppt/slides/_rels/slide1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3.png"/><Relationship Id="rId3" Type="http://schemas.openxmlformats.org/officeDocument/2006/relationships/image" Target="../media/image152.png"/><Relationship Id="rId7" Type="http://schemas.openxmlformats.org/officeDocument/2006/relationships/image" Target="../media/image4.png"/><Relationship Id="rId2" Type="http://schemas.openxmlformats.org/officeDocument/2006/relationships/notesSlide" Target="../notesSlides/notesSlide119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3.png"/><Relationship Id="rId5" Type="http://schemas.openxmlformats.org/officeDocument/2006/relationships/image" Target="../media/image2.png"/><Relationship Id="rId4" Type="http://schemas.openxmlformats.org/officeDocument/2006/relationships/image" Target="../media/image228.jpeg"/><Relationship Id="rId9" Type="http://schemas.openxmlformats.org/officeDocument/2006/relationships/image" Target="../media/image154.png"/></Relationships>
</file>

<file path=ppt/slides/_rels/slide1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4.png"/><Relationship Id="rId3" Type="http://schemas.openxmlformats.org/officeDocument/2006/relationships/image" Target="../media/image152.png"/><Relationship Id="rId7" Type="http://schemas.openxmlformats.org/officeDocument/2006/relationships/image" Target="../media/image153.png"/><Relationship Id="rId2" Type="http://schemas.openxmlformats.org/officeDocument/2006/relationships/notesSlide" Target="../notesSlides/notesSlide120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1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4.png"/><Relationship Id="rId3" Type="http://schemas.openxmlformats.org/officeDocument/2006/relationships/image" Target="../media/image2.png"/><Relationship Id="rId7" Type="http://schemas.openxmlformats.org/officeDocument/2006/relationships/image" Target="../media/image153.png"/><Relationship Id="rId2" Type="http://schemas.openxmlformats.org/officeDocument/2006/relationships/notesSlide" Target="../notesSlides/notesSlide121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52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4.png"/><Relationship Id="rId3" Type="http://schemas.openxmlformats.org/officeDocument/2006/relationships/image" Target="../media/image2.png"/><Relationship Id="rId7" Type="http://schemas.openxmlformats.org/officeDocument/2006/relationships/image" Target="../media/image153.png"/><Relationship Id="rId2" Type="http://schemas.openxmlformats.org/officeDocument/2006/relationships/notesSlide" Target="../notesSlides/notesSlide122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52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4.png"/><Relationship Id="rId3" Type="http://schemas.openxmlformats.org/officeDocument/2006/relationships/image" Target="../media/image2.png"/><Relationship Id="rId7" Type="http://schemas.openxmlformats.org/officeDocument/2006/relationships/image" Target="../media/image153.png"/><Relationship Id="rId2" Type="http://schemas.openxmlformats.org/officeDocument/2006/relationships/notesSlide" Target="../notesSlides/notesSlide123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52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4.png"/><Relationship Id="rId3" Type="http://schemas.openxmlformats.org/officeDocument/2006/relationships/image" Target="../media/image2.png"/><Relationship Id="rId7" Type="http://schemas.openxmlformats.org/officeDocument/2006/relationships/image" Target="../media/image153.png"/><Relationship Id="rId2" Type="http://schemas.openxmlformats.org/officeDocument/2006/relationships/notesSlide" Target="../notesSlides/notesSlide124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52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4.png"/><Relationship Id="rId3" Type="http://schemas.openxmlformats.org/officeDocument/2006/relationships/image" Target="../media/image2.png"/><Relationship Id="rId7" Type="http://schemas.openxmlformats.org/officeDocument/2006/relationships/image" Target="../media/image153.png"/><Relationship Id="rId2" Type="http://schemas.openxmlformats.org/officeDocument/2006/relationships/notesSlide" Target="../notesSlides/notesSlide125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52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2.png"/><Relationship Id="rId3" Type="http://schemas.openxmlformats.org/officeDocument/2006/relationships/image" Target="../media/image153.png"/><Relationship Id="rId7" Type="http://schemas.openxmlformats.org/officeDocument/2006/relationships/image" Target="../media/image4.png"/><Relationship Id="rId2" Type="http://schemas.openxmlformats.org/officeDocument/2006/relationships/notesSlide" Target="../notesSlides/notesSlide126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3.png"/><Relationship Id="rId5" Type="http://schemas.openxmlformats.org/officeDocument/2006/relationships/image" Target="../media/image2.png"/><Relationship Id="rId4" Type="http://schemas.openxmlformats.org/officeDocument/2006/relationships/image" Target="../media/image154.png"/></Relationships>
</file>

<file path=ppt/slides/_rels/slide1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4.png"/><Relationship Id="rId3" Type="http://schemas.openxmlformats.org/officeDocument/2006/relationships/image" Target="../media/image2.png"/><Relationship Id="rId7" Type="http://schemas.openxmlformats.org/officeDocument/2006/relationships/image" Target="../media/image153.png"/><Relationship Id="rId2" Type="http://schemas.openxmlformats.org/officeDocument/2006/relationships/notesSlide" Target="../notesSlides/notesSlide127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52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128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1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.png"/><Relationship Id="rId3" Type="http://schemas.openxmlformats.org/officeDocument/2006/relationships/image" Target="../media/image229.png"/><Relationship Id="rId7" Type="http://schemas.openxmlformats.org/officeDocument/2006/relationships/image" Target="../media/image2.png"/><Relationship Id="rId2" Type="http://schemas.openxmlformats.org/officeDocument/2006/relationships/notesSlide" Target="../notesSlides/notesSlide129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37.png"/><Relationship Id="rId5" Type="http://schemas.openxmlformats.org/officeDocument/2006/relationships/image" Target="../media/image231.jpeg"/><Relationship Id="rId4" Type="http://schemas.openxmlformats.org/officeDocument/2006/relationships/image" Target="../media/image230.jpeg"/><Relationship Id="rId9" Type="http://schemas.openxmlformats.org/officeDocument/2006/relationships/image" Target="../media/image4.png"/></Relationships>
</file>

<file path=ppt/slides/_rels/slide1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.png"/><Relationship Id="rId3" Type="http://schemas.openxmlformats.org/officeDocument/2006/relationships/image" Target="../media/image229.png"/><Relationship Id="rId7" Type="http://schemas.openxmlformats.org/officeDocument/2006/relationships/image" Target="../media/image2.png"/><Relationship Id="rId2" Type="http://schemas.openxmlformats.org/officeDocument/2006/relationships/notesSlide" Target="../notesSlides/notesSlide130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37.png"/><Relationship Id="rId5" Type="http://schemas.openxmlformats.org/officeDocument/2006/relationships/image" Target="../media/image231.jpeg"/><Relationship Id="rId4" Type="http://schemas.openxmlformats.org/officeDocument/2006/relationships/image" Target="../media/image230.jpeg"/><Relationship Id="rId9" Type="http://schemas.openxmlformats.org/officeDocument/2006/relationships/image" Target="../media/image4.png"/></Relationships>
</file>

<file path=ppt/slides/_rels/slide1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3.png"/><Relationship Id="rId3" Type="http://schemas.openxmlformats.org/officeDocument/2006/relationships/image" Target="../media/image2.png"/><Relationship Id="rId7" Type="http://schemas.openxmlformats.org/officeDocument/2006/relationships/image" Target="../media/image232.jpeg"/><Relationship Id="rId2" Type="http://schemas.openxmlformats.org/officeDocument/2006/relationships/notesSlide" Target="../notesSlides/notesSlide131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37.png"/><Relationship Id="rId11" Type="http://schemas.openxmlformats.org/officeDocument/2006/relationships/image" Target="../media/image154.png"/><Relationship Id="rId5" Type="http://schemas.openxmlformats.org/officeDocument/2006/relationships/image" Target="../media/image4.png"/><Relationship Id="rId10" Type="http://schemas.openxmlformats.org/officeDocument/2006/relationships/image" Target="../media/image153.png"/><Relationship Id="rId4" Type="http://schemas.openxmlformats.org/officeDocument/2006/relationships/image" Target="../media/image3.png"/><Relationship Id="rId9" Type="http://schemas.openxmlformats.org/officeDocument/2006/relationships/image" Target="../media/image152.png"/></Relationships>
</file>

<file path=ppt/slides/_rels/slide13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4.png"/><Relationship Id="rId3" Type="http://schemas.openxmlformats.org/officeDocument/2006/relationships/image" Target="../media/image2.png"/><Relationship Id="rId7" Type="http://schemas.openxmlformats.org/officeDocument/2006/relationships/image" Target="../media/image153.png"/><Relationship Id="rId2" Type="http://schemas.openxmlformats.org/officeDocument/2006/relationships/notesSlide" Target="../notesSlides/notesSlide132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52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4.png"/><Relationship Id="rId3" Type="http://schemas.openxmlformats.org/officeDocument/2006/relationships/image" Target="../media/image2.png"/><Relationship Id="rId7" Type="http://schemas.openxmlformats.org/officeDocument/2006/relationships/image" Target="../media/image153.png"/><Relationship Id="rId2" Type="http://schemas.openxmlformats.org/officeDocument/2006/relationships/notesSlide" Target="../notesSlides/notesSlide133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52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4.png"/><Relationship Id="rId3" Type="http://schemas.openxmlformats.org/officeDocument/2006/relationships/image" Target="../media/image2.png"/><Relationship Id="rId7" Type="http://schemas.openxmlformats.org/officeDocument/2006/relationships/image" Target="../media/image153.png"/><Relationship Id="rId2" Type="http://schemas.openxmlformats.org/officeDocument/2006/relationships/notesSlide" Target="../notesSlides/notesSlide134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52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3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4.png"/><Relationship Id="rId3" Type="http://schemas.openxmlformats.org/officeDocument/2006/relationships/image" Target="../media/image2.png"/><Relationship Id="rId7" Type="http://schemas.openxmlformats.org/officeDocument/2006/relationships/image" Target="../media/image153.png"/><Relationship Id="rId2" Type="http://schemas.openxmlformats.org/officeDocument/2006/relationships/notesSlide" Target="../notesSlides/notesSlide135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52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4.png"/><Relationship Id="rId3" Type="http://schemas.openxmlformats.org/officeDocument/2006/relationships/image" Target="../media/image2.png"/><Relationship Id="rId7" Type="http://schemas.openxmlformats.org/officeDocument/2006/relationships/image" Target="../media/image153.png"/><Relationship Id="rId2" Type="http://schemas.openxmlformats.org/officeDocument/2006/relationships/notesSlide" Target="../notesSlides/notesSlide136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52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4.png"/><Relationship Id="rId3" Type="http://schemas.openxmlformats.org/officeDocument/2006/relationships/image" Target="../media/image2.png"/><Relationship Id="rId7" Type="http://schemas.openxmlformats.org/officeDocument/2006/relationships/image" Target="../media/image153.png"/><Relationship Id="rId2" Type="http://schemas.openxmlformats.org/officeDocument/2006/relationships/notesSlide" Target="../notesSlides/notesSlide137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52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.png"/><Relationship Id="rId2" Type="http://schemas.openxmlformats.org/officeDocument/2006/relationships/notesSlide" Target="../notesSlides/notesSlide138.xml"/><Relationship Id="rId1" Type="http://schemas.openxmlformats.org/officeDocument/2006/relationships/slideLayout" Target="../slideLayouts/slideLayout18.xml"/></Relationships>
</file>

<file path=ppt/slides/_rels/slide1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139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1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.png"/><Relationship Id="rId2" Type="http://schemas.openxmlformats.org/officeDocument/2006/relationships/notesSlide" Target="../notesSlides/notesSlide140.xml"/><Relationship Id="rId1" Type="http://schemas.openxmlformats.org/officeDocument/2006/relationships/slideLayout" Target="../slideLayouts/slideLayout18.xml"/><Relationship Id="rId5" Type="http://schemas.openxmlformats.org/officeDocument/2006/relationships/image" Target="../media/image83.png"/><Relationship Id="rId4" Type="http://schemas.openxmlformats.org/officeDocument/2006/relationships/image" Target="../media/image234.jpeg"/></Relationships>
</file>

<file path=ppt/slides/_rels/slide1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4.png"/><Relationship Id="rId3" Type="http://schemas.openxmlformats.org/officeDocument/2006/relationships/image" Target="../media/image152.png"/><Relationship Id="rId7" Type="http://schemas.openxmlformats.org/officeDocument/2006/relationships/image" Target="../media/image153.png"/><Relationship Id="rId2" Type="http://schemas.openxmlformats.org/officeDocument/2006/relationships/notesSlide" Target="../notesSlides/notesSlide141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1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png"/><Relationship Id="rId3" Type="http://schemas.openxmlformats.org/officeDocument/2006/relationships/image" Target="../media/image153.png"/><Relationship Id="rId7" Type="http://schemas.openxmlformats.org/officeDocument/2006/relationships/image" Target="../media/image3.png"/><Relationship Id="rId2" Type="http://schemas.openxmlformats.org/officeDocument/2006/relationships/notesSlide" Target="../notesSlides/notesSlide142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2.png"/><Relationship Id="rId5" Type="http://schemas.openxmlformats.org/officeDocument/2006/relationships/image" Target="../media/image152.png"/><Relationship Id="rId4" Type="http://schemas.openxmlformats.org/officeDocument/2006/relationships/image" Target="../media/image154.png"/></Relationships>
</file>

<file path=ppt/slides/_rels/slide1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4.png"/><Relationship Id="rId3" Type="http://schemas.openxmlformats.org/officeDocument/2006/relationships/image" Target="../media/image152.png"/><Relationship Id="rId7" Type="http://schemas.openxmlformats.org/officeDocument/2006/relationships/image" Target="../media/image153.png"/><Relationship Id="rId2" Type="http://schemas.openxmlformats.org/officeDocument/2006/relationships/notesSlide" Target="../notesSlides/notesSlide143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14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7.png"/><Relationship Id="rId3" Type="http://schemas.openxmlformats.org/officeDocument/2006/relationships/image" Target="../media/image152.png"/><Relationship Id="rId7" Type="http://schemas.openxmlformats.org/officeDocument/2006/relationships/image" Target="../media/image235.png"/><Relationship Id="rId12" Type="http://schemas.openxmlformats.org/officeDocument/2006/relationships/image" Target="../media/image154.png"/><Relationship Id="rId2" Type="http://schemas.openxmlformats.org/officeDocument/2006/relationships/notesSlide" Target="../notesSlides/notesSlide144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4.png"/><Relationship Id="rId11" Type="http://schemas.openxmlformats.org/officeDocument/2006/relationships/image" Target="../media/image153.png"/><Relationship Id="rId5" Type="http://schemas.openxmlformats.org/officeDocument/2006/relationships/image" Target="../media/image3.png"/><Relationship Id="rId10" Type="http://schemas.openxmlformats.org/officeDocument/2006/relationships/image" Target="../media/image83.png"/><Relationship Id="rId4" Type="http://schemas.openxmlformats.org/officeDocument/2006/relationships/image" Target="../media/image2.png"/><Relationship Id="rId9" Type="http://schemas.openxmlformats.org/officeDocument/2006/relationships/image" Target="../media/image236.jpeg"/></Relationships>
</file>

<file path=ppt/slides/_rels/slide1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4.png"/><Relationship Id="rId3" Type="http://schemas.openxmlformats.org/officeDocument/2006/relationships/image" Target="../media/image152.png"/><Relationship Id="rId7" Type="http://schemas.openxmlformats.org/officeDocument/2006/relationships/image" Target="../media/image153.png"/><Relationship Id="rId2" Type="http://schemas.openxmlformats.org/officeDocument/2006/relationships/notesSlide" Target="../notesSlides/notesSlide145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1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4.png"/><Relationship Id="rId3" Type="http://schemas.openxmlformats.org/officeDocument/2006/relationships/image" Target="../media/image152.png"/><Relationship Id="rId7" Type="http://schemas.openxmlformats.org/officeDocument/2006/relationships/image" Target="../media/image153.png"/><Relationship Id="rId2" Type="http://schemas.openxmlformats.org/officeDocument/2006/relationships/notesSlide" Target="../notesSlides/notesSlide146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1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png"/><Relationship Id="rId3" Type="http://schemas.openxmlformats.org/officeDocument/2006/relationships/image" Target="../media/image153.png"/><Relationship Id="rId7" Type="http://schemas.openxmlformats.org/officeDocument/2006/relationships/image" Target="../media/image3.png"/><Relationship Id="rId2" Type="http://schemas.openxmlformats.org/officeDocument/2006/relationships/notesSlide" Target="../notesSlides/notesSlide147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2.png"/><Relationship Id="rId5" Type="http://schemas.openxmlformats.org/officeDocument/2006/relationships/image" Target="../media/image152.png"/><Relationship Id="rId4" Type="http://schemas.openxmlformats.org/officeDocument/2006/relationships/image" Target="../media/image154.png"/></Relationships>
</file>

<file path=ppt/slides/_rels/slide14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png"/><Relationship Id="rId3" Type="http://schemas.openxmlformats.org/officeDocument/2006/relationships/image" Target="../media/image153.png"/><Relationship Id="rId7" Type="http://schemas.openxmlformats.org/officeDocument/2006/relationships/image" Target="../media/image3.png"/><Relationship Id="rId2" Type="http://schemas.openxmlformats.org/officeDocument/2006/relationships/notesSlide" Target="../notesSlides/notesSlide148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2.png"/><Relationship Id="rId5" Type="http://schemas.openxmlformats.org/officeDocument/2006/relationships/image" Target="../media/image152.png"/><Relationship Id="rId4" Type="http://schemas.openxmlformats.org/officeDocument/2006/relationships/image" Target="../media/image154.png"/></Relationships>
</file>

<file path=ppt/slides/_rels/slide1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png"/><Relationship Id="rId3" Type="http://schemas.openxmlformats.org/officeDocument/2006/relationships/image" Target="../media/image153.png"/><Relationship Id="rId7" Type="http://schemas.openxmlformats.org/officeDocument/2006/relationships/image" Target="../media/image3.png"/><Relationship Id="rId2" Type="http://schemas.openxmlformats.org/officeDocument/2006/relationships/notesSlide" Target="../notesSlides/notesSlide149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2.png"/><Relationship Id="rId5" Type="http://schemas.openxmlformats.org/officeDocument/2006/relationships/image" Target="../media/image152.png"/><Relationship Id="rId4" Type="http://schemas.openxmlformats.org/officeDocument/2006/relationships/image" Target="../media/image154.png"/></Relationships>
</file>

<file path=ppt/slides/_rels/slide15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3" Type="http://schemas.openxmlformats.org/officeDocument/2006/relationships/image" Target="../media/image128.png"/><Relationship Id="rId7" Type="http://schemas.openxmlformats.org/officeDocument/2006/relationships/image" Target="../media/image239.jpeg"/><Relationship Id="rId2" Type="http://schemas.openxmlformats.org/officeDocument/2006/relationships/notesSlide" Target="../notesSlides/notesSlide150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238.jpeg"/><Relationship Id="rId11" Type="http://schemas.openxmlformats.org/officeDocument/2006/relationships/image" Target="../media/image240.png"/><Relationship Id="rId5" Type="http://schemas.openxmlformats.org/officeDocument/2006/relationships/image" Target="../media/image130.png"/><Relationship Id="rId10" Type="http://schemas.openxmlformats.org/officeDocument/2006/relationships/image" Target="../media/image133.png"/><Relationship Id="rId4" Type="http://schemas.openxmlformats.org/officeDocument/2006/relationships/image" Target="../media/image237.jpeg"/><Relationship Id="rId9" Type="http://schemas.openxmlformats.org/officeDocument/2006/relationships/image" Target="../media/image64.png"/></Relationships>
</file>

<file path=ppt/slides/_rels/slide1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3.png"/><Relationship Id="rId3" Type="http://schemas.openxmlformats.org/officeDocument/2006/relationships/image" Target="../media/image136.png"/><Relationship Id="rId7" Type="http://schemas.openxmlformats.org/officeDocument/2006/relationships/image" Target="../media/image242.jpeg"/><Relationship Id="rId2" Type="http://schemas.openxmlformats.org/officeDocument/2006/relationships/notesSlide" Target="../notesSlides/notesSlide151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30.png"/><Relationship Id="rId5" Type="http://schemas.openxmlformats.org/officeDocument/2006/relationships/image" Target="../media/image241.jpeg"/><Relationship Id="rId4" Type="http://schemas.openxmlformats.org/officeDocument/2006/relationships/image" Target="../media/image128.png"/><Relationship Id="rId9" Type="http://schemas.openxmlformats.org/officeDocument/2006/relationships/image" Target="../media/image133.png"/></Relationships>
</file>

<file path=ppt/slides/_rels/slide1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8.png"/><Relationship Id="rId2" Type="http://schemas.openxmlformats.org/officeDocument/2006/relationships/notesSlide" Target="../notesSlides/notesSlide152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245.jpeg"/><Relationship Id="rId5" Type="http://schemas.openxmlformats.org/officeDocument/2006/relationships/image" Target="../media/image130.png"/><Relationship Id="rId4" Type="http://schemas.openxmlformats.org/officeDocument/2006/relationships/image" Target="../media/image244.jpeg"/></Relationships>
</file>

<file path=ppt/slides/_rels/slide1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png"/><Relationship Id="rId13" Type="http://schemas.openxmlformats.org/officeDocument/2006/relationships/image" Target="../media/image248.png"/><Relationship Id="rId3" Type="http://schemas.openxmlformats.org/officeDocument/2006/relationships/image" Target="../media/image152.png"/><Relationship Id="rId7" Type="http://schemas.openxmlformats.org/officeDocument/2006/relationships/image" Target="../media/image3.png"/><Relationship Id="rId12" Type="http://schemas.openxmlformats.org/officeDocument/2006/relationships/image" Target="../media/image247.jpeg"/><Relationship Id="rId2" Type="http://schemas.openxmlformats.org/officeDocument/2006/relationships/notesSlide" Target="../notesSlides/notesSlide153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2.png"/><Relationship Id="rId11" Type="http://schemas.openxmlformats.org/officeDocument/2006/relationships/image" Target="../media/image233.png"/><Relationship Id="rId5" Type="http://schemas.openxmlformats.org/officeDocument/2006/relationships/image" Target="../media/image154.png"/><Relationship Id="rId10" Type="http://schemas.openxmlformats.org/officeDocument/2006/relationships/image" Target="../media/image246.jpeg"/><Relationship Id="rId4" Type="http://schemas.openxmlformats.org/officeDocument/2006/relationships/image" Target="../media/image153.png"/><Relationship Id="rId9" Type="http://schemas.openxmlformats.org/officeDocument/2006/relationships/image" Target="../media/image137.png"/></Relationships>
</file>

<file path=ppt/slides/_rels/slide15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png"/><Relationship Id="rId3" Type="http://schemas.openxmlformats.org/officeDocument/2006/relationships/image" Target="../media/image152.png"/><Relationship Id="rId7" Type="http://schemas.openxmlformats.org/officeDocument/2006/relationships/image" Target="../media/image3.png"/><Relationship Id="rId2" Type="http://schemas.openxmlformats.org/officeDocument/2006/relationships/notesSlide" Target="../notesSlides/notesSlide154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2.png"/><Relationship Id="rId5" Type="http://schemas.openxmlformats.org/officeDocument/2006/relationships/image" Target="../media/image154.png"/><Relationship Id="rId4" Type="http://schemas.openxmlformats.org/officeDocument/2006/relationships/image" Target="../media/image153.png"/></Relationships>
</file>

<file path=ppt/slides/_rels/slide15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png"/><Relationship Id="rId3" Type="http://schemas.openxmlformats.org/officeDocument/2006/relationships/image" Target="../media/image153.png"/><Relationship Id="rId7" Type="http://schemas.openxmlformats.org/officeDocument/2006/relationships/image" Target="../media/image3.png"/><Relationship Id="rId2" Type="http://schemas.openxmlformats.org/officeDocument/2006/relationships/notesSlide" Target="../notesSlides/notesSlide155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2.png"/><Relationship Id="rId5" Type="http://schemas.openxmlformats.org/officeDocument/2006/relationships/image" Target="../media/image152.png"/><Relationship Id="rId4" Type="http://schemas.openxmlformats.org/officeDocument/2006/relationships/image" Target="../media/image154.png"/></Relationships>
</file>

<file path=ppt/slides/_rels/slide15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png"/><Relationship Id="rId3" Type="http://schemas.openxmlformats.org/officeDocument/2006/relationships/image" Target="../media/image153.png"/><Relationship Id="rId7" Type="http://schemas.openxmlformats.org/officeDocument/2006/relationships/image" Target="../media/image3.png"/><Relationship Id="rId2" Type="http://schemas.openxmlformats.org/officeDocument/2006/relationships/notesSlide" Target="../notesSlides/notesSlide156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2.png"/><Relationship Id="rId5" Type="http://schemas.openxmlformats.org/officeDocument/2006/relationships/image" Target="../media/image152.png"/><Relationship Id="rId4" Type="http://schemas.openxmlformats.org/officeDocument/2006/relationships/image" Target="../media/image154.png"/></Relationships>
</file>

<file path=ppt/slides/_rels/slide15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png"/><Relationship Id="rId3" Type="http://schemas.openxmlformats.org/officeDocument/2006/relationships/image" Target="../media/image153.png"/><Relationship Id="rId7" Type="http://schemas.openxmlformats.org/officeDocument/2006/relationships/image" Target="../media/image3.png"/><Relationship Id="rId2" Type="http://schemas.openxmlformats.org/officeDocument/2006/relationships/notesSlide" Target="../notesSlides/notesSlide157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2.png"/><Relationship Id="rId5" Type="http://schemas.openxmlformats.org/officeDocument/2006/relationships/image" Target="../media/image152.png"/><Relationship Id="rId4" Type="http://schemas.openxmlformats.org/officeDocument/2006/relationships/image" Target="../media/image154.png"/></Relationships>
</file>

<file path=ppt/slides/_rels/slide15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png"/><Relationship Id="rId3" Type="http://schemas.openxmlformats.org/officeDocument/2006/relationships/image" Target="../media/image153.png"/><Relationship Id="rId7" Type="http://schemas.openxmlformats.org/officeDocument/2006/relationships/image" Target="../media/image3.png"/><Relationship Id="rId2" Type="http://schemas.openxmlformats.org/officeDocument/2006/relationships/notesSlide" Target="../notesSlides/notesSlide158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2.png"/><Relationship Id="rId5" Type="http://schemas.openxmlformats.org/officeDocument/2006/relationships/image" Target="../media/image152.png"/><Relationship Id="rId4" Type="http://schemas.openxmlformats.org/officeDocument/2006/relationships/image" Target="../media/image154.png"/></Relationships>
</file>

<file path=ppt/slides/_rels/slide16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9.jpeg"/><Relationship Id="rId3" Type="http://schemas.openxmlformats.org/officeDocument/2006/relationships/image" Target="../media/image152.png"/><Relationship Id="rId7" Type="http://schemas.openxmlformats.org/officeDocument/2006/relationships/image" Target="../media/image137.png"/><Relationship Id="rId2" Type="http://schemas.openxmlformats.org/officeDocument/2006/relationships/notesSlide" Target="../notesSlides/notesSlide159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4.png"/><Relationship Id="rId11" Type="http://schemas.openxmlformats.org/officeDocument/2006/relationships/image" Target="../media/image154.png"/><Relationship Id="rId5" Type="http://schemas.openxmlformats.org/officeDocument/2006/relationships/image" Target="../media/image3.png"/><Relationship Id="rId10" Type="http://schemas.openxmlformats.org/officeDocument/2006/relationships/image" Target="../media/image153.png"/><Relationship Id="rId4" Type="http://schemas.openxmlformats.org/officeDocument/2006/relationships/image" Target="../media/image2.png"/><Relationship Id="rId9" Type="http://schemas.openxmlformats.org/officeDocument/2006/relationships/image" Target="../media/image83.png"/></Relationships>
</file>

<file path=ppt/slides/_rels/slide16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4.png"/><Relationship Id="rId3" Type="http://schemas.openxmlformats.org/officeDocument/2006/relationships/image" Target="../media/image152.png"/><Relationship Id="rId7" Type="http://schemas.openxmlformats.org/officeDocument/2006/relationships/image" Target="../media/image153.png"/><Relationship Id="rId2" Type="http://schemas.openxmlformats.org/officeDocument/2006/relationships/notesSlide" Target="../notesSlides/notesSlide160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16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png"/><Relationship Id="rId3" Type="http://schemas.openxmlformats.org/officeDocument/2006/relationships/image" Target="../media/image153.png"/><Relationship Id="rId7" Type="http://schemas.openxmlformats.org/officeDocument/2006/relationships/image" Target="../media/image3.png"/><Relationship Id="rId2" Type="http://schemas.openxmlformats.org/officeDocument/2006/relationships/notesSlide" Target="../notesSlides/notesSlide161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2.png"/><Relationship Id="rId5" Type="http://schemas.openxmlformats.org/officeDocument/2006/relationships/image" Target="../media/image152.png"/><Relationship Id="rId4" Type="http://schemas.openxmlformats.org/officeDocument/2006/relationships/image" Target="../media/image154.png"/></Relationships>
</file>

<file path=ppt/slides/_rels/slide16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png"/><Relationship Id="rId3" Type="http://schemas.openxmlformats.org/officeDocument/2006/relationships/image" Target="../media/image153.png"/><Relationship Id="rId7" Type="http://schemas.openxmlformats.org/officeDocument/2006/relationships/image" Target="../media/image3.png"/><Relationship Id="rId2" Type="http://schemas.openxmlformats.org/officeDocument/2006/relationships/notesSlide" Target="../notesSlides/notesSlide162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2.png"/><Relationship Id="rId5" Type="http://schemas.openxmlformats.org/officeDocument/2006/relationships/image" Target="../media/image152.png"/><Relationship Id="rId4" Type="http://schemas.openxmlformats.org/officeDocument/2006/relationships/image" Target="../media/image154.png"/></Relationships>
</file>

<file path=ppt/slides/_rels/slide16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png"/><Relationship Id="rId3" Type="http://schemas.openxmlformats.org/officeDocument/2006/relationships/image" Target="../media/image153.png"/><Relationship Id="rId7" Type="http://schemas.openxmlformats.org/officeDocument/2006/relationships/image" Target="../media/image3.png"/><Relationship Id="rId2" Type="http://schemas.openxmlformats.org/officeDocument/2006/relationships/notesSlide" Target="../notesSlides/notesSlide163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2.png"/><Relationship Id="rId5" Type="http://schemas.openxmlformats.org/officeDocument/2006/relationships/image" Target="../media/image152.png"/><Relationship Id="rId4" Type="http://schemas.openxmlformats.org/officeDocument/2006/relationships/image" Target="../media/image154.png"/></Relationships>
</file>

<file path=ppt/slides/_rels/slide16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png"/><Relationship Id="rId3" Type="http://schemas.openxmlformats.org/officeDocument/2006/relationships/image" Target="../media/image153.png"/><Relationship Id="rId7" Type="http://schemas.openxmlformats.org/officeDocument/2006/relationships/image" Target="../media/image3.png"/><Relationship Id="rId2" Type="http://schemas.openxmlformats.org/officeDocument/2006/relationships/notesSlide" Target="../notesSlides/notesSlide164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2.png"/><Relationship Id="rId5" Type="http://schemas.openxmlformats.org/officeDocument/2006/relationships/image" Target="../media/image152.png"/><Relationship Id="rId4" Type="http://schemas.openxmlformats.org/officeDocument/2006/relationships/image" Target="../media/image154.png"/></Relationships>
</file>

<file path=ppt/slides/_rels/slide16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.png"/><Relationship Id="rId3" Type="http://schemas.openxmlformats.org/officeDocument/2006/relationships/image" Target="../media/image113.png"/><Relationship Id="rId7" Type="http://schemas.openxmlformats.org/officeDocument/2006/relationships/image" Target="../media/image2.png"/><Relationship Id="rId2" Type="http://schemas.openxmlformats.org/officeDocument/2006/relationships/notesSlide" Target="../notesSlides/notesSlide165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251.png"/><Relationship Id="rId11" Type="http://schemas.openxmlformats.org/officeDocument/2006/relationships/image" Target="../media/image253.png"/><Relationship Id="rId5" Type="http://schemas.openxmlformats.org/officeDocument/2006/relationships/image" Target="../media/image250.jpeg"/><Relationship Id="rId10" Type="http://schemas.openxmlformats.org/officeDocument/2006/relationships/image" Target="../media/image252.png"/><Relationship Id="rId4" Type="http://schemas.openxmlformats.org/officeDocument/2006/relationships/image" Target="../media/image128.png"/><Relationship Id="rId9" Type="http://schemas.openxmlformats.org/officeDocument/2006/relationships/image" Target="../media/image4.png"/></Relationships>
</file>

<file path=ppt/slides/_rels/slide16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0.png"/><Relationship Id="rId3" Type="http://schemas.openxmlformats.org/officeDocument/2006/relationships/image" Target="../media/image2.png"/><Relationship Id="rId7" Type="http://schemas.openxmlformats.org/officeDocument/2006/relationships/image" Target="../media/image254.jpeg"/><Relationship Id="rId2" Type="http://schemas.openxmlformats.org/officeDocument/2006/relationships/notesSlide" Target="../notesSlides/notesSlide166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28.png"/><Relationship Id="rId5" Type="http://schemas.openxmlformats.org/officeDocument/2006/relationships/image" Target="../media/image4.png"/><Relationship Id="rId10" Type="http://schemas.openxmlformats.org/officeDocument/2006/relationships/image" Target="../media/image133.png"/><Relationship Id="rId4" Type="http://schemas.openxmlformats.org/officeDocument/2006/relationships/image" Target="../media/image3.png"/><Relationship Id="rId9" Type="http://schemas.openxmlformats.org/officeDocument/2006/relationships/image" Target="../media/image255.jpeg"/></Relationships>
</file>

<file path=ppt/slides/_rels/slide16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6.png"/><Relationship Id="rId3" Type="http://schemas.openxmlformats.org/officeDocument/2006/relationships/image" Target="../media/image113.png"/><Relationship Id="rId7" Type="http://schemas.openxmlformats.org/officeDocument/2006/relationships/image" Target="../media/image128.png"/><Relationship Id="rId2" Type="http://schemas.openxmlformats.org/officeDocument/2006/relationships/notesSlide" Target="../notesSlides/notesSlide167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4.png"/><Relationship Id="rId11" Type="http://schemas.openxmlformats.org/officeDocument/2006/relationships/image" Target="../media/image133.png"/><Relationship Id="rId5" Type="http://schemas.openxmlformats.org/officeDocument/2006/relationships/image" Target="../media/image3.png"/><Relationship Id="rId10" Type="http://schemas.openxmlformats.org/officeDocument/2006/relationships/image" Target="../media/image257.jpeg"/><Relationship Id="rId4" Type="http://schemas.openxmlformats.org/officeDocument/2006/relationships/image" Target="../media/image2.png"/><Relationship Id="rId9" Type="http://schemas.openxmlformats.org/officeDocument/2006/relationships/image" Target="../media/image130.png"/></Relationships>
</file>

<file path=ppt/slides/_rels/slide169.xml.rels><?xml version="1.0" encoding="UTF-8" standalone="yes"?>
<Relationships xmlns="http://schemas.openxmlformats.org/package/2006/relationships"><Relationship Id="rId8" Type="http://schemas.openxmlformats.org/officeDocument/2006/relationships/image" Target="../media/image83.png"/><Relationship Id="rId3" Type="http://schemas.openxmlformats.org/officeDocument/2006/relationships/image" Target="../media/image2.png"/><Relationship Id="rId7" Type="http://schemas.openxmlformats.org/officeDocument/2006/relationships/image" Target="../media/image258.jpeg"/><Relationship Id="rId2" Type="http://schemas.openxmlformats.org/officeDocument/2006/relationships/notesSlide" Target="../notesSlides/notesSlide168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81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7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2.png"/><Relationship Id="rId13" Type="http://schemas.openxmlformats.org/officeDocument/2006/relationships/image" Target="../media/image267.png"/><Relationship Id="rId18" Type="http://schemas.openxmlformats.org/officeDocument/2006/relationships/image" Target="../media/image272.png"/><Relationship Id="rId3" Type="http://schemas.openxmlformats.org/officeDocument/2006/relationships/image" Target="../media/image259.jpeg"/><Relationship Id="rId21" Type="http://schemas.openxmlformats.org/officeDocument/2006/relationships/image" Target="../media/image2.png"/><Relationship Id="rId7" Type="http://schemas.openxmlformats.org/officeDocument/2006/relationships/image" Target="../media/image261.png"/><Relationship Id="rId12" Type="http://schemas.openxmlformats.org/officeDocument/2006/relationships/image" Target="../media/image266.png"/><Relationship Id="rId17" Type="http://schemas.openxmlformats.org/officeDocument/2006/relationships/image" Target="../media/image271.jpeg"/><Relationship Id="rId2" Type="http://schemas.openxmlformats.org/officeDocument/2006/relationships/notesSlide" Target="../notesSlides/notesSlide169.xml"/><Relationship Id="rId16" Type="http://schemas.openxmlformats.org/officeDocument/2006/relationships/image" Target="../media/image270.png"/><Relationship Id="rId20" Type="http://schemas.openxmlformats.org/officeDocument/2006/relationships/image" Target="../media/image274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29.png"/><Relationship Id="rId11" Type="http://schemas.openxmlformats.org/officeDocument/2006/relationships/image" Target="../media/image265.png"/><Relationship Id="rId24" Type="http://schemas.openxmlformats.org/officeDocument/2006/relationships/image" Target="../media/image275.png"/><Relationship Id="rId5" Type="http://schemas.openxmlformats.org/officeDocument/2006/relationships/image" Target="../media/image260.png"/><Relationship Id="rId15" Type="http://schemas.openxmlformats.org/officeDocument/2006/relationships/image" Target="../media/image269.png"/><Relationship Id="rId23" Type="http://schemas.openxmlformats.org/officeDocument/2006/relationships/image" Target="../media/image4.png"/><Relationship Id="rId10" Type="http://schemas.openxmlformats.org/officeDocument/2006/relationships/image" Target="../media/image264.png"/><Relationship Id="rId19" Type="http://schemas.openxmlformats.org/officeDocument/2006/relationships/image" Target="../media/image273.png"/><Relationship Id="rId4" Type="http://schemas.openxmlformats.org/officeDocument/2006/relationships/image" Target="../media/image113.png"/><Relationship Id="rId9" Type="http://schemas.openxmlformats.org/officeDocument/2006/relationships/image" Target="../media/image263.png"/><Relationship Id="rId14" Type="http://schemas.openxmlformats.org/officeDocument/2006/relationships/image" Target="../media/image268.png"/><Relationship Id="rId22" Type="http://schemas.openxmlformats.org/officeDocument/2006/relationships/image" Target="../media/image3.png"/></Relationships>
</file>

<file path=ppt/slides/_rels/slide1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.png"/><Relationship Id="rId2" Type="http://schemas.openxmlformats.org/officeDocument/2006/relationships/notesSlide" Target="../notesSlides/notesSlide170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276.png"/></Relationships>
</file>

<file path=ppt/slides/_rels/slide1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.png"/><Relationship Id="rId2" Type="http://schemas.openxmlformats.org/officeDocument/2006/relationships/notesSlide" Target="../notesSlides/notesSlide171.xml"/><Relationship Id="rId1" Type="http://schemas.openxmlformats.org/officeDocument/2006/relationships/slideLayout" Target="../slideLayouts/slideLayout13.xml"/><Relationship Id="rId5" Type="http://schemas.openxmlformats.org/officeDocument/2006/relationships/image" Target="../media/image276.png"/><Relationship Id="rId4" Type="http://schemas.openxmlformats.org/officeDocument/2006/relationships/image" Target="../media/image277.png"/></Relationships>
</file>

<file path=ppt/slides/_rels/slide17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.png"/><Relationship Id="rId3" Type="http://schemas.openxmlformats.org/officeDocument/2006/relationships/image" Target="../media/image71.png"/><Relationship Id="rId7" Type="http://schemas.openxmlformats.org/officeDocument/2006/relationships/image" Target="../media/image2.png"/><Relationship Id="rId2" Type="http://schemas.openxmlformats.org/officeDocument/2006/relationships/notesSlide" Target="../notesSlides/notesSlide172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63.png"/><Relationship Id="rId5" Type="http://schemas.openxmlformats.org/officeDocument/2006/relationships/image" Target="../media/image279.png"/><Relationship Id="rId10" Type="http://schemas.openxmlformats.org/officeDocument/2006/relationships/image" Target="../media/image280.png"/><Relationship Id="rId4" Type="http://schemas.openxmlformats.org/officeDocument/2006/relationships/image" Target="../media/image278.png"/><Relationship Id="rId9" Type="http://schemas.openxmlformats.org/officeDocument/2006/relationships/image" Target="../media/image4.png"/></Relationships>
</file>

<file path=ppt/slides/_rels/slide17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6.png"/><Relationship Id="rId3" Type="http://schemas.openxmlformats.org/officeDocument/2006/relationships/image" Target="../media/image63.png"/><Relationship Id="rId7" Type="http://schemas.openxmlformats.org/officeDocument/2006/relationships/image" Target="../media/image4.png"/><Relationship Id="rId2" Type="http://schemas.openxmlformats.org/officeDocument/2006/relationships/notesSlide" Target="../notesSlides/notesSlide173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3.png"/><Relationship Id="rId5" Type="http://schemas.openxmlformats.org/officeDocument/2006/relationships/image" Target="../media/image2.png"/><Relationship Id="rId4" Type="http://schemas.openxmlformats.org/officeDocument/2006/relationships/image" Target="../media/image64.png"/></Relationships>
</file>

<file path=ppt/slides/_rels/slide1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.png"/><Relationship Id="rId2" Type="http://schemas.openxmlformats.org/officeDocument/2006/relationships/notesSlide" Target="../notesSlides/notesSlide174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280.png"/><Relationship Id="rId5" Type="http://schemas.openxmlformats.org/officeDocument/2006/relationships/image" Target="../media/image79.png"/><Relationship Id="rId4" Type="http://schemas.openxmlformats.org/officeDocument/2006/relationships/image" Target="../media/image281.png"/></Relationships>
</file>

<file path=ppt/slides/_rels/slide1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2.png"/><Relationship Id="rId2" Type="http://schemas.openxmlformats.org/officeDocument/2006/relationships/notesSlide" Target="../notesSlides/notesSlide175.xml"/><Relationship Id="rId1" Type="http://schemas.openxmlformats.org/officeDocument/2006/relationships/slideLayout" Target="../slideLayouts/slideLayout18.xml"/></Relationships>
</file>

<file path=ppt/slides/_rels/slide17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.png"/><Relationship Id="rId3" Type="http://schemas.openxmlformats.org/officeDocument/2006/relationships/image" Target="../media/image71.png"/><Relationship Id="rId7" Type="http://schemas.openxmlformats.org/officeDocument/2006/relationships/image" Target="../media/image2.png"/><Relationship Id="rId2" Type="http://schemas.openxmlformats.org/officeDocument/2006/relationships/notesSlide" Target="../notesSlides/notesSlide176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284.png"/><Relationship Id="rId5" Type="http://schemas.openxmlformats.org/officeDocument/2006/relationships/image" Target="../media/image283.png"/><Relationship Id="rId4" Type="http://schemas.openxmlformats.org/officeDocument/2006/relationships/image" Target="../media/image280.png"/><Relationship Id="rId9" Type="http://schemas.openxmlformats.org/officeDocument/2006/relationships/image" Target="../media/image4.png"/></Relationships>
</file>

<file path=ppt/slides/_rels/slide17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png"/><Relationship Id="rId3" Type="http://schemas.openxmlformats.org/officeDocument/2006/relationships/image" Target="../media/image71.png"/><Relationship Id="rId7" Type="http://schemas.openxmlformats.org/officeDocument/2006/relationships/image" Target="../media/image3.png"/><Relationship Id="rId2" Type="http://schemas.openxmlformats.org/officeDocument/2006/relationships/notesSlide" Target="../notesSlides/notesSlide177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2.png"/><Relationship Id="rId5" Type="http://schemas.openxmlformats.org/officeDocument/2006/relationships/image" Target="../media/image283.png"/><Relationship Id="rId4" Type="http://schemas.openxmlformats.org/officeDocument/2006/relationships/image" Target="../media/image282.png"/><Relationship Id="rId9" Type="http://schemas.openxmlformats.org/officeDocument/2006/relationships/image" Target="../media/image280.png"/></Relationships>
</file>

<file path=ppt/slides/_rels/slide17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.png"/><Relationship Id="rId3" Type="http://schemas.openxmlformats.org/officeDocument/2006/relationships/image" Target="../media/image71.png"/><Relationship Id="rId7" Type="http://schemas.openxmlformats.org/officeDocument/2006/relationships/image" Target="../media/image2.png"/><Relationship Id="rId2" Type="http://schemas.openxmlformats.org/officeDocument/2006/relationships/notesSlide" Target="../notesSlides/notesSlide178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283.png"/><Relationship Id="rId5" Type="http://schemas.openxmlformats.org/officeDocument/2006/relationships/image" Target="../media/image280.png"/><Relationship Id="rId4" Type="http://schemas.openxmlformats.org/officeDocument/2006/relationships/image" Target="../media/image282.png"/><Relationship Id="rId9" Type="http://schemas.openxmlformats.org/officeDocument/2006/relationships/image" Target="../media/image4.png"/></Relationships>
</file>

<file path=ppt/slides/_rels/slide18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.png"/><Relationship Id="rId3" Type="http://schemas.openxmlformats.org/officeDocument/2006/relationships/image" Target="../media/image71.png"/><Relationship Id="rId7" Type="http://schemas.openxmlformats.org/officeDocument/2006/relationships/image" Target="../media/image2.png"/><Relationship Id="rId2" Type="http://schemas.openxmlformats.org/officeDocument/2006/relationships/notesSlide" Target="../notesSlides/notesSlide179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283.png"/><Relationship Id="rId5" Type="http://schemas.openxmlformats.org/officeDocument/2006/relationships/image" Target="../media/image280.png"/><Relationship Id="rId4" Type="http://schemas.openxmlformats.org/officeDocument/2006/relationships/image" Target="../media/image282.png"/><Relationship Id="rId9" Type="http://schemas.openxmlformats.org/officeDocument/2006/relationships/image" Target="../media/image4.png"/></Relationships>
</file>

<file path=ppt/slides/_rels/slide18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.png"/><Relationship Id="rId3" Type="http://schemas.openxmlformats.org/officeDocument/2006/relationships/image" Target="../media/image71.png"/><Relationship Id="rId7" Type="http://schemas.openxmlformats.org/officeDocument/2006/relationships/image" Target="../media/image2.png"/><Relationship Id="rId2" Type="http://schemas.openxmlformats.org/officeDocument/2006/relationships/notesSlide" Target="../notesSlides/notesSlide180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280.png"/><Relationship Id="rId5" Type="http://schemas.openxmlformats.org/officeDocument/2006/relationships/image" Target="../media/image283.png"/><Relationship Id="rId4" Type="http://schemas.openxmlformats.org/officeDocument/2006/relationships/image" Target="../media/image282.png"/><Relationship Id="rId9" Type="http://schemas.openxmlformats.org/officeDocument/2006/relationships/image" Target="../media/image4.png"/></Relationships>
</file>

<file path=ppt/slides/_rels/slide18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80.png"/><Relationship Id="rId3" Type="http://schemas.openxmlformats.org/officeDocument/2006/relationships/image" Target="../media/image71.png"/><Relationship Id="rId7" Type="http://schemas.openxmlformats.org/officeDocument/2006/relationships/image" Target="../media/image4.png"/><Relationship Id="rId2" Type="http://schemas.openxmlformats.org/officeDocument/2006/relationships/notesSlide" Target="../notesSlides/notesSlide181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3.png"/><Relationship Id="rId5" Type="http://schemas.openxmlformats.org/officeDocument/2006/relationships/image" Target="../media/image2.png"/><Relationship Id="rId4" Type="http://schemas.openxmlformats.org/officeDocument/2006/relationships/image" Target="../media/image282.png"/><Relationship Id="rId9" Type="http://schemas.openxmlformats.org/officeDocument/2006/relationships/image" Target="../media/image283.png"/></Relationships>
</file>

<file path=ppt/slides/_rels/slide18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.png"/><Relationship Id="rId3" Type="http://schemas.openxmlformats.org/officeDocument/2006/relationships/image" Target="../media/image282.png"/><Relationship Id="rId7" Type="http://schemas.openxmlformats.org/officeDocument/2006/relationships/image" Target="../media/image2.png"/><Relationship Id="rId2" Type="http://schemas.openxmlformats.org/officeDocument/2006/relationships/notesSlide" Target="../notesSlides/notesSlide182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283.png"/><Relationship Id="rId5" Type="http://schemas.openxmlformats.org/officeDocument/2006/relationships/image" Target="../media/image280.png"/><Relationship Id="rId4" Type="http://schemas.openxmlformats.org/officeDocument/2006/relationships/image" Target="../media/image71.png"/><Relationship Id="rId9" Type="http://schemas.openxmlformats.org/officeDocument/2006/relationships/image" Target="../media/image4.png"/></Relationships>
</file>

<file path=ppt/slides/_rels/slide18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3.xml"/><Relationship Id="rId1" Type="http://schemas.openxmlformats.org/officeDocument/2006/relationships/slideLayout" Target="../slideLayouts/slideLayout18.xml"/></Relationships>
</file>

<file path=ppt/slides/_rels/slide18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80.png"/><Relationship Id="rId3" Type="http://schemas.openxmlformats.org/officeDocument/2006/relationships/image" Target="../media/image71.png"/><Relationship Id="rId7" Type="http://schemas.openxmlformats.org/officeDocument/2006/relationships/image" Target="../media/image4.png"/><Relationship Id="rId2" Type="http://schemas.openxmlformats.org/officeDocument/2006/relationships/notesSlide" Target="../notesSlides/notesSlide184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3.png"/><Relationship Id="rId5" Type="http://schemas.openxmlformats.org/officeDocument/2006/relationships/image" Target="../media/image2.png"/><Relationship Id="rId4" Type="http://schemas.openxmlformats.org/officeDocument/2006/relationships/image" Target="../media/image282.png"/><Relationship Id="rId9" Type="http://schemas.openxmlformats.org/officeDocument/2006/relationships/image" Target="../media/image283.png"/></Relationships>
</file>

<file path=ppt/slides/_rels/slide18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.png"/><Relationship Id="rId3" Type="http://schemas.openxmlformats.org/officeDocument/2006/relationships/image" Target="../media/image285.jpeg"/><Relationship Id="rId7" Type="http://schemas.openxmlformats.org/officeDocument/2006/relationships/image" Target="../media/image2.png"/><Relationship Id="rId12" Type="http://schemas.openxmlformats.org/officeDocument/2006/relationships/image" Target="../media/image4.png"/><Relationship Id="rId2" Type="http://schemas.openxmlformats.org/officeDocument/2006/relationships/notesSlide" Target="../notesSlides/notesSlide185.xml"/><Relationship Id="rId1" Type="http://schemas.openxmlformats.org/officeDocument/2006/relationships/slideLayout" Target="../slideLayouts/slideLayout46.xml"/><Relationship Id="rId6" Type="http://schemas.openxmlformats.org/officeDocument/2006/relationships/image" Target="../media/image288.jpeg"/><Relationship Id="rId11" Type="http://schemas.openxmlformats.org/officeDocument/2006/relationships/image" Target="../media/image14.png"/><Relationship Id="rId5" Type="http://schemas.openxmlformats.org/officeDocument/2006/relationships/image" Target="../media/image287.png"/><Relationship Id="rId10" Type="http://schemas.openxmlformats.org/officeDocument/2006/relationships/image" Target="../media/image13.png"/><Relationship Id="rId4" Type="http://schemas.openxmlformats.org/officeDocument/2006/relationships/image" Target="../media/image286.jpeg"/><Relationship Id="rId9" Type="http://schemas.openxmlformats.org/officeDocument/2006/relationships/image" Target="../media/image289.png"/></Relationships>
</file>

<file path=ppt/slides/_rels/slide187.xml.rels><?xml version="1.0" encoding="UTF-8" standalone="yes"?>
<Relationships xmlns="http://schemas.openxmlformats.org/package/2006/relationships"><Relationship Id="rId8" Type="http://schemas.openxmlformats.org/officeDocument/2006/relationships/image" Target="../media/image85.png"/><Relationship Id="rId3" Type="http://schemas.openxmlformats.org/officeDocument/2006/relationships/image" Target="../media/image1.jpeg"/><Relationship Id="rId7" Type="http://schemas.openxmlformats.org/officeDocument/2006/relationships/image" Target="../media/image293.jpeg"/><Relationship Id="rId2" Type="http://schemas.openxmlformats.org/officeDocument/2006/relationships/notesSlide" Target="../notesSlides/notesSlide186.xml"/><Relationship Id="rId1" Type="http://schemas.openxmlformats.org/officeDocument/2006/relationships/slideLayout" Target="../slideLayouts/slideLayout62.xml"/><Relationship Id="rId6" Type="http://schemas.openxmlformats.org/officeDocument/2006/relationships/image" Target="../media/image292.png"/><Relationship Id="rId5" Type="http://schemas.openxmlformats.org/officeDocument/2006/relationships/image" Target="../media/image291.png"/><Relationship Id="rId4" Type="http://schemas.openxmlformats.org/officeDocument/2006/relationships/image" Target="../media/image290.png"/><Relationship Id="rId9" Type="http://schemas.openxmlformats.org/officeDocument/2006/relationships/image" Target="../media/image294.jpe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/>
          <p:cNvSpPr>
            <a:spLocks noChangeArrowheads="1"/>
          </p:cNvSpPr>
          <p:nvPr/>
        </p:nvSpPr>
        <p:spPr bwMode="auto">
          <a:xfrm>
            <a:off x="0" y="0"/>
            <a:ext cx="9144000" cy="6858000"/>
          </a:xfrm>
          <a:prstGeom prst="rect">
            <a:avLst/>
          </a:prstGeom>
          <a:solidFill>
            <a:schemeClr val="tx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9219" name="Text Box 3"/>
          <p:cNvSpPr txBox="1">
            <a:spLocks noChangeArrowheads="1"/>
          </p:cNvSpPr>
          <p:nvPr/>
        </p:nvSpPr>
        <p:spPr bwMode="auto">
          <a:xfrm>
            <a:off x="26988" y="6453188"/>
            <a:ext cx="30797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800">
                <a:solidFill>
                  <a:srgbClr val="C0C0C0"/>
                </a:solidFill>
              </a:rPr>
              <a:t>Tecle ‘ENTER’ para iniciar.</a:t>
            </a:r>
          </a:p>
        </p:txBody>
      </p:sp>
    </p:spTree>
  </p:cSld>
  <p:clrMapOvr>
    <a:masterClrMapping/>
  </p:clrMapOvr>
  <p:transition>
    <p:fade thruBlk="1"/>
  </p:transition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/>
          <p:cNvSpPr>
            <a:spLocks noChangeArrowheads="1"/>
          </p:cNvSpPr>
          <p:nvPr/>
        </p:nvSpPr>
        <p:spPr bwMode="auto">
          <a:xfrm>
            <a:off x="0" y="0"/>
            <a:ext cx="9144000" cy="6858000"/>
          </a:xfrm>
          <a:prstGeom prst="rect">
            <a:avLst/>
          </a:prstGeom>
          <a:solidFill>
            <a:schemeClr val="tx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1267" name="Text Box 3"/>
          <p:cNvSpPr txBox="1">
            <a:spLocks noChangeArrowheads="1"/>
          </p:cNvSpPr>
          <p:nvPr/>
        </p:nvSpPr>
        <p:spPr bwMode="auto">
          <a:xfrm>
            <a:off x="3243263" y="3016250"/>
            <a:ext cx="2659062" cy="8239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pt-BR" sz="4800">
                <a:solidFill>
                  <a:srgbClr val="5F5F5F"/>
                </a:solidFill>
              </a:rPr>
              <a:t>Aguarde</a:t>
            </a:r>
          </a:p>
        </p:txBody>
      </p:sp>
      <p:sp>
        <p:nvSpPr>
          <p:cNvPr id="11268" name="Line 4"/>
          <p:cNvSpPr>
            <a:spLocks noChangeShapeType="1"/>
          </p:cNvSpPr>
          <p:nvPr/>
        </p:nvSpPr>
        <p:spPr bwMode="auto">
          <a:xfrm>
            <a:off x="9144000" y="5084763"/>
            <a:ext cx="4033838" cy="0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1269" name="Line 5"/>
          <p:cNvSpPr>
            <a:spLocks noChangeShapeType="1"/>
          </p:cNvSpPr>
          <p:nvPr/>
        </p:nvSpPr>
        <p:spPr bwMode="auto">
          <a:xfrm>
            <a:off x="9144000" y="6597650"/>
            <a:ext cx="4033838" cy="0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1270" name="Line 6"/>
          <p:cNvSpPr>
            <a:spLocks noChangeShapeType="1"/>
          </p:cNvSpPr>
          <p:nvPr/>
        </p:nvSpPr>
        <p:spPr bwMode="auto">
          <a:xfrm>
            <a:off x="9144000" y="765175"/>
            <a:ext cx="4033838" cy="0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1271" name="Line 7"/>
          <p:cNvSpPr>
            <a:spLocks noChangeShapeType="1"/>
          </p:cNvSpPr>
          <p:nvPr/>
        </p:nvSpPr>
        <p:spPr bwMode="auto">
          <a:xfrm>
            <a:off x="9144000" y="1916113"/>
            <a:ext cx="4033838" cy="0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1272" name="Line 8"/>
          <p:cNvSpPr>
            <a:spLocks noChangeShapeType="1"/>
          </p:cNvSpPr>
          <p:nvPr/>
        </p:nvSpPr>
        <p:spPr bwMode="auto">
          <a:xfrm>
            <a:off x="-4033838" y="1412875"/>
            <a:ext cx="4033838" cy="0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1273" name="Line 9"/>
          <p:cNvSpPr>
            <a:spLocks noChangeShapeType="1"/>
          </p:cNvSpPr>
          <p:nvPr/>
        </p:nvSpPr>
        <p:spPr bwMode="auto">
          <a:xfrm>
            <a:off x="-4033838" y="2492375"/>
            <a:ext cx="4033838" cy="0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1274" name="Line 10"/>
          <p:cNvSpPr>
            <a:spLocks noChangeShapeType="1"/>
          </p:cNvSpPr>
          <p:nvPr/>
        </p:nvSpPr>
        <p:spPr bwMode="auto">
          <a:xfrm>
            <a:off x="-4033838" y="4724400"/>
            <a:ext cx="4033838" cy="0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1275" name="Line 11"/>
          <p:cNvSpPr>
            <a:spLocks noChangeShapeType="1"/>
          </p:cNvSpPr>
          <p:nvPr/>
        </p:nvSpPr>
        <p:spPr bwMode="auto">
          <a:xfrm>
            <a:off x="-4033838" y="5875338"/>
            <a:ext cx="4033838" cy="0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</p:spTree>
  </p:cSld>
  <p:clrMapOvr>
    <a:masterClrMapping/>
  </p:clrMapOvr>
  <p:transition advClick="0" advTm="0">
    <p:fade thruBlk="1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800" fill="hold"/>
                                        <p:tgtEl>
                                          <p:spTgt spid="112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800" fill="hold"/>
                                        <p:tgtEl>
                                          <p:spTgt spid="112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800" fill="hold"/>
                                        <p:tgtEl>
                                          <p:spTgt spid="112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800" fill="hold"/>
                                        <p:tgtEl>
                                          <p:spTgt spid="112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800" fill="hold"/>
                                        <p:tgtEl>
                                          <p:spTgt spid="112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800" fill="hold"/>
                                        <p:tgtEl>
                                          <p:spTgt spid="112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800" fill="hold"/>
                                        <p:tgtEl>
                                          <p:spTgt spid="112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800" fill="hold"/>
                                        <p:tgtEl>
                                          <p:spTgt spid="112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2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800" fill="hold"/>
                                        <p:tgtEl>
                                          <p:spTgt spid="112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800" fill="hold"/>
                                        <p:tgtEl>
                                          <p:spTgt spid="112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2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800" fill="hold"/>
                                        <p:tgtEl>
                                          <p:spTgt spid="112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800" fill="hold"/>
                                        <p:tgtEl>
                                          <p:spTgt spid="112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2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800" fill="hold"/>
                                        <p:tgtEl>
                                          <p:spTgt spid="112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800" fill="hold"/>
                                        <p:tgtEl>
                                          <p:spTgt spid="112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2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800" fill="hold"/>
                                        <p:tgtEl>
                                          <p:spTgt spid="112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800" fill="hold"/>
                                        <p:tgtEl>
                                          <p:spTgt spid="112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268" grpId="0" animBg="1"/>
      <p:bldP spid="11269" grpId="0" animBg="1"/>
      <p:bldP spid="11270" grpId="0" animBg="1"/>
      <p:bldP spid="11271" grpId="0" animBg="1"/>
      <p:bldP spid="11272" grpId="0" animBg="1"/>
      <p:bldP spid="11273" grpId="0" animBg="1"/>
      <p:bldP spid="11274" grpId="0" animBg="1"/>
      <p:bldP spid="11275" grpId="0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14" name="Picture 2" descr="fundo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899"/>
          <a:stretch>
            <a:fillRect/>
          </a:stretch>
        </p:blipFill>
        <p:spPr bwMode="auto">
          <a:xfrm>
            <a:off x="0" y="0"/>
            <a:ext cx="9147175" cy="5773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315" name="Picture 3" descr="Imagem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4810125" cy="52244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3316" name="Picture 4" descr="maquin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10075" y="0"/>
            <a:ext cx="3735388" cy="15049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3317" name="Picture 5" descr="lapis verde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14613" y="2138363"/>
            <a:ext cx="2571750" cy="28956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3318" name="Picture 6" descr="caneta preta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35413" y="1484313"/>
            <a:ext cx="2474912" cy="26146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319" name="Rectangle 7"/>
          <p:cNvSpPr>
            <a:spLocks noChangeArrowheads="1"/>
          </p:cNvSpPr>
          <p:nvPr/>
        </p:nvSpPr>
        <p:spPr bwMode="auto">
          <a:xfrm>
            <a:off x="3851275" y="5734050"/>
            <a:ext cx="5292725" cy="1123950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pic>
        <p:nvPicPr>
          <p:cNvPr id="13320" name="Picture 8" descr="café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1822450"/>
            <a:ext cx="1828800" cy="21209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3321" name="Picture 9" descr="fumaça café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269875"/>
            <a:ext cx="950913" cy="237648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3322" name="Picture 10" descr="Imagem2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58"/>
          <a:stretch>
            <a:fillRect/>
          </a:stretch>
        </p:blipFill>
        <p:spPr bwMode="auto">
          <a:xfrm>
            <a:off x="6985000" y="0"/>
            <a:ext cx="2159000" cy="256698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323" name="Rectangle 11"/>
          <p:cNvSpPr>
            <a:spLocks noChangeArrowheads="1"/>
          </p:cNvSpPr>
          <p:nvPr/>
        </p:nvSpPr>
        <p:spPr bwMode="auto">
          <a:xfrm>
            <a:off x="0" y="5661025"/>
            <a:ext cx="3851275" cy="119697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pic>
        <p:nvPicPr>
          <p:cNvPr id="13324" name="Picture 12" descr="logo adece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8450" y="6080125"/>
            <a:ext cx="2498725" cy="4699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3325" name="Picture 13" descr="governo"/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78175" y="5988050"/>
            <a:ext cx="1974850" cy="6651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326" name="Rectangle 14"/>
          <p:cNvSpPr>
            <a:spLocks noChangeArrowheads="1"/>
          </p:cNvSpPr>
          <p:nvPr/>
        </p:nvSpPr>
        <p:spPr bwMode="auto">
          <a:xfrm>
            <a:off x="0" y="4000500"/>
            <a:ext cx="9144000" cy="1781175"/>
          </a:xfrm>
          <a:prstGeom prst="rect">
            <a:avLst/>
          </a:prstGeom>
          <a:solidFill>
            <a:srgbClr val="00ACB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3327" name="Text Box 15"/>
          <p:cNvSpPr txBox="1">
            <a:spLocks noChangeArrowheads="1"/>
          </p:cNvSpPr>
          <p:nvPr/>
        </p:nvSpPr>
        <p:spPr bwMode="auto">
          <a:xfrm>
            <a:off x="388938" y="4730750"/>
            <a:ext cx="4594225" cy="990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5900">
                <a:solidFill>
                  <a:schemeClr val="bg1"/>
                </a:solidFill>
                <a:latin typeface="Verdana" pitchFamily="34" charset="0"/>
              </a:rPr>
              <a:t>CEARENSE</a:t>
            </a:r>
          </a:p>
        </p:txBody>
      </p:sp>
      <p:sp>
        <p:nvSpPr>
          <p:cNvPr id="13328" name="Rectangle 16"/>
          <p:cNvSpPr>
            <a:spLocks noChangeArrowheads="1"/>
          </p:cNvSpPr>
          <p:nvPr/>
        </p:nvSpPr>
        <p:spPr bwMode="auto">
          <a:xfrm>
            <a:off x="411163" y="4224338"/>
            <a:ext cx="4627562" cy="717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4100">
                <a:solidFill>
                  <a:schemeClr val="bg1"/>
                </a:solidFill>
                <a:latin typeface="Verdana" pitchFamily="34" charset="0"/>
              </a:rPr>
              <a:t>AGRONEGÓCIO</a:t>
            </a:r>
          </a:p>
        </p:txBody>
      </p:sp>
      <p:sp>
        <p:nvSpPr>
          <p:cNvPr id="13329" name="Rectangle 17"/>
          <p:cNvSpPr>
            <a:spLocks noChangeArrowheads="1"/>
          </p:cNvSpPr>
          <p:nvPr/>
        </p:nvSpPr>
        <p:spPr bwMode="auto">
          <a:xfrm>
            <a:off x="0" y="3543300"/>
            <a:ext cx="4429125" cy="644525"/>
          </a:xfrm>
          <a:prstGeom prst="rect">
            <a:avLst/>
          </a:prstGeom>
          <a:solidFill>
            <a:srgbClr val="06818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3330" name="Text Box 18"/>
          <p:cNvSpPr txBox="1">
            <a:spLocks noChangeArrowheads="1"/>
          </p:cNvSpPr>
          <p:nvPr/>
        </p:nvSpPr>
        <p:spPr bwMode="auto">
          <a:xfrm>
            <a:off x="73025" y="3502025"/>
            <a:ext cx="4211638" cy="685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3900" b="0">
                <a:solidFill>
                  <a:schemeClr val="bg1"/>
                </a:solidFill>
              </a:rPr>
              <a:t>Estratégias para o</a:t>
            </a:r>
          </a:p>
        </p:txBody>
      </p:sp>
      <p:pic>
        <p:nvPicPr>
          <p:cNvPr id="13331" name="Picture 19" descr="faixa verde"/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92725" y="5699125"/>
            <a:ext cx="3794125" cy="1444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332" name="Rectangle 20"/>
          <p:cNvSpPr>
            <a:spLocks noChangeArrowheads="1"/>
          </p:cNvSpPr>
          <p:nvPr/>
        </p:nvSpPr>
        <p:spPr bwMode="auto">
          <a:xfrm>
            <a:off x="5076825" y="5702300"/>
            <a:ext cx="4067175" cy="139700"/>
          </a:xfrm>
          <a:prstGeom prst="rect">
            <a:avLst/>
          </a:prstGeom>
          <a:solidFill>
            <a:srgbClr val="7ECA4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pic>
        <p:nvPicPr>
          <p:cNvPr id="13333" name="Picture 21" descr="Imagem1"/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941" t="2664" r="1213"/>
          <a:stretch>
            <a:fillRect/>
          </a:stretch>
        </p:blipFill>
        <p:spPr bwMode="auto">
          <a:xfrm>
            <a:off x="5294313" y="2681288"/>
            <a:ext cx="3802062" cy="41767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p:transition>
    <p:fade thruBlk="1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133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300"/>
                                        <p:tgtEl>
                                          <p:spTgt spid="133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2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" dur="300"/>
                                        <p:tgtEl>
                                          <p:spTgt spid="133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300"/>
                                        <p:tgtEl>
                                          <p:spTgt spid="133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133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300"/>
                                        <p:tgtEl>
                                          <p:spTgt spid="133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300"/>
                                        <p:tgtEl>
                                          <p:spTgt spid="13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3" presetClass="entr" presetSubtype="16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200" fill="hold"/>
                                        <p:tgtEl>
                                          <p:spTgt spid="133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200" fill="hold"/>
                                        <p:tgtEl>
                                          <p:spTgt spid="133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6" presetClass="emph" presetSubtype="0" autoRev="1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animScale>
                                      <p:cBhvr>
                                        <p:cTn id="31" dur="100" fill="hold"/>
                                        <p:tgtEl>
                                          <p:spTgt spid="13324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32" presetID="2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200" fill="hold"/>
                                        <p:tgtEl>
                                          <p:spTgt spid="133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200" fill="hold"/>
                                        <p:tgtEl>
                                          <p:spTgt spid="133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6" presetClass="emph" presetSubtype="0" autoRev="1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animScale>
                                      <p:cBhvr>
                                        <p:cTn id="37" dur="100" fill="hold"/>
                                        <p:tgtEl>
                                          <p:spTgt spid="13325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300"/>
                                        <p:tgtEl>
                                          <p:spTgt spid="13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" presetClass="entr" presetSubtype="1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300" fill="hold"/>
                                        <p:tgtEl>
                                          <p:spTgt spid="133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300" fill="hold"/>
                                        <p:tgtEl>
                                          <p:spTgt spid="133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300"/>
                                        <p:tgtEl>
                                          <p:spTgt spid="13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300"/>
                                        <p:tgtEl>
                                          <p:spTgt spid="13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2" presetClass="entr" presetSubtype="4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53" dur="300"/>
                                        <p:tgtEl>
                                          <p:spTgt spid="133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22" presetClass="entr" presetSubtype="4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6" dur="300"/>
                                        <p:tgtEl>
                                          <p:spTgt spid="13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2" presetClass="entr" presetSubtype="12" decel="50000" fill="hold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300" fill="hold"/>
                                        <p:tgtEl>
                                          <p:spTgt spid="133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300" fill="hold"/>
                                        <p:tgtEl>
                                          <p:spTgt spid="133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12" decel="50000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300" fill="hold"/>
                                        <p:tgtEl>
                                          <p:spTgt spid="133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300" fill="hold"/>
                                        <p:tgtEl>
                                          <p:spTgt spid="133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33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326" grpId="0" animBg="1"/>
      <p:bldP spid="13327" grpId="0"/>
      <p:bldP spid="13328" grpId="0"/>
      <p:bldP spid="13329" grpId="0" animBg="1"/>
      <p:bldP spid="13330" grpId="0"/>
      <p:bldP spid="13332" grpId="0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362" name="Group 2"/>
          <p:cNvGrpSpPr>
            <a:grpSpLocks/>
          </p:cNvGrpSpPr>
          <p:nvPr/>
        </p:nvGrpSpPr>
        <p:grpSpPr bwMode="auto">
          <a:xfrm>
            <a:off x="0" y="0"/>
            <a:ext cx="9147175" cy="5843588"/>
            <a:chOff x="0" y="0"/>
            <a:chExt cx="5762" cy="3681"/>
          </a:xfrm>
        </p:grpSpPr>
        <p:pic>
          <p:nvPicPr>
            <p:cNvPr id="15363" name="Picture 3" descr="fundo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899"/>
            <a:stretch>
              <a:fillRect/>
            </a:stretch>
          </p:blipFill>
          <p:spPr bwMode="auto">
            <a:xfrm>
              <a:off x="0" y="0"/>
              <a:ext cx="5762" cy="36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364" name="Picture 4" descr="Imagem2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0"/>
              <a:ext cx="3030" cy="329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5365" name="Picture 5" descr="maquin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78" y="0"/>
              <a:ext cx="2353" cy="94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5366" name="Picture 6" descr="lapis verde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47" y="1347"/>
              <a:ext cx="1620" cy="182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5367" name="Picture 7" descr="caneta preta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79" y="935"/>
              <a:ext cx="1559" cy="164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5368" name="Picture 8" descr="café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1148"/>
              <a:ext cx="1152" cy="133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5369" name="Picture 9" descr="fumaça café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170"/>
              <a:ext cx="599" cy="149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5370" name="Picture 10" descr="Imagem2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158"/>
            <a:stretch>
              <a:fillRect/>
            </a:stretch>
          </p:blipFill>
          <p:spPr bwMode="auto">
            <a:xfrm>
              <a:off x="4400" y="0"/>
              <a:ext cx="1360" cy="161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5371" name="Rectangle 11"/>
            <p:cNvSpPr>
              <a:spLocks noChangeArrowheads="1"/>
            </p:cNvSpPr>
            <p:nvPr/>
          </p:nvSpPr>
          <p:spPr bwMode="auto">
            <a:xfrm>
              <a:off x="0" y="2520"/>
              <a:ext cx="5760" cy="1122"/>
            </a:xfrm>
            <a:prstGeom prst="rect">
              <a:avLst/>
            </a:prstGeom>
            <a:solidFill>
              <a:srgbClr val="00AC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pic>
          <p:nvPicPr>
            <p:cNvPr id="15372" name="Picture 12" descr="faixa verde"/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34" y="3590"/>
              <a:ext cx="2390" cy="9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5373" name="Rectangle 13"/>
          <p:cNvSpPr>
            <a:spLocks noChangeArrowheads="1"/>
          </p:cNvSpPr>
          <p:nvPr/>
        </p:nvSpPr>
        <p:spPr bwMode="auto">
          <a:xfrm>
            <a:off x="0" y="4000500"/>
            <a:ext cx="9144000" cy="1781175"/>
          </a:xfrm>
          <a:prstGeom prst="rect">
            <a:avLst/>
          </a:prstGeom>
          <a:solidFill>
            <a:srgbClr val="00ACB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5374" name="Rectangle 14"/>
          <p:cNvSpPr>
            <a:spLocks noChangeArrowheads="1"/>
          </p:cNvSpPr>
          <p:nvPr/>
        </p:nvSpPr>
        <p:spPr bwMode="auto">
          <a:xfrm>
            <a:off x="5076825" y="5699125"/>
            <a:ext cx="4067175" cy="139700"/>
          </a:xfrm>
          <a:prstGeom prst="rect">
            <a:avLst/>
          </a:prstGeom>
          <a:solidFill>
            <a:srgbClr val="7ECA4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5375" name="Rectangle 15"/>
          <p:cNvSpPr>
            <a:spLocks noChangeArrowheads="1"/>
          </p:cNvSpPr>
          <p:nvPr/>
        </p:nvSpPr>
        <p:spPr bwMode="auto">
          <a:xfrm>
            <a:off x="0" y="3543300"/>
            <a:ext cx="4429125" cy="644525"/>
          </a:xfrm>
          <a:prstGeom prst="rect">
            <a:avLst/>
          </a:prstGeom>
          <a:solidFill>
            <a:srgbClr val="06818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5376" name="Text Box 16"/>
          <p:cNvSpPr txBox="1">
            <a:spLocks noChangeArrowheads="1"/>
          </p:cNvSpPr>
          <p:nvPr/>
        </p:nvSpPr>
        <p:spPr bwMode="auto">
          <a:xfrm>
            <a:off x="71438" y="3502025"/>
            <a:ext cx="4211637" cy="685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3900" b="0">
                <a:solidFill>
                  <a:schemeClr val="bg1"/>
                </a:solidFill>
              </a:rPr>
              <a:t>Estratégias para o</a:t>
            </a:r>
          </a:p>
        </p:txBody>
      </p:sp>
      <p:sp>
        <p:nvSpPr>
          <p:cNvPr id="15377" name="Text Box 17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15378" name="Text Box 18"/>
          <p:cNvSpPr txBox="1">
            <a:spLocks noChangeArrowheads="1"/>
          </p:cNvSpPr>
          <p:nvPr/>
        </p:nvSpPr>
        <p:spPr bwMode="auto">
          <a:xfrm>
            <a:off x="388938" y="4730750"/>
            <a:ext cx="4594225" cy="990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5900">
                <a:solidFill>
                  <a:schemeClr val="bg1"/>
                </a:solidFill>
                <a:latin typeface="Verdana" pitchFamily="34" charset="0"/>
              </a:rPr>
              <a:t>CEARENSE</a:t>
            </a:r>
          </a:p>
        </p:txBody>
      </p:sp>
      <p:sp>
        <p:nvSpPr>
          <p:cNvPr id="15379" name="Rectangle 19"/>
          <p:cNvSpPr>
            <a:spLocks noChangeArrowheads="1"/>
          </p:cNvSpPr>
          <p:nvPr/>
        </p:nvSpPr>
        <p:spPr bwMode="auto">
          <a:xfrm>
            <a:off x="411163" y="4224338"/>
            <a:ext cx="4627562" cy="717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4100">
                <a:solidFill>
                  <a:schemeClr val="bg1"/>
                </a:solidFill>
                <a:latin typeface="Verdana" pitchFamily="34" charset="0"/>
              </a:rPr>
              <a:t>AGRONEGÓCIO</a:t>
            </a:r>
          </a:p>
        </p:txBody>
      </p:sp>
      <p:sp>
        <p:nvSpPr>
          <p:cNvPr id="15380" name="Rectangle 20"/>
          <p:cNvSpPr>
            <a:spLocks noChangeArrowheads="1"/>
          </p:cNvSpPr>
          <p:nvPr/>
        </p:nvSpPr>
        <p:spPr bwMode="auto">
          <a:xfrm>
            <a:off x="0" y="-3175"/>
            <a:ext cx="9144000" cy="69850"/>
          </a:xfrm>
          <a:prstGeom prst="rect">
            <a:avLst/>
          </a:prstGeom>
          <a:solidFill>
            <a:srgbClr val="8FC663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rgbClr val="42979D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5381" name="Rectangle 21"/>
          <p:cNvSpPr>
            <a:spLocks noChangeArrowheads="1"/>
          </p:cNvSpPr>
          <p:nvPr/>
        </p:nvSpPr>
        <p:spPr bwMode="auto">
          <a:xfrm>
            <a:off x="0" y="-31750"/>
            <a:ext cx="9144000" cy="698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rgbClr val="42979D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5382" name="Freeform 22"/>
          <p:cNvSpPr>
            <a:spLocks/>
          </p:cNvSpPr>
          <p:nvPr/>
        </p:nvSpPr>
        <p:spPr bwMode="auto">
          <a:xfrm>
            <a:off x="8990013" y="4905375"/>
            <a:ext cx="171450" cy="1962150"/>
          </a:xfrm>
          <a:custGeom>
            <a:avLst/>
            <a:gdLst>
              <a:gd name="T0" fmla="*/ 108 w 108"/>
              <a:gd name="T1" fmla="*/ 0 h 1236"/>
              <a:gd name="T2" fmla="*/ 0 w 108"/>
              <a:gd name="T3" fmla="*/ 1236 h 1236"/>
            </a:gdLst>
            <a:ahLst/>
            <a:cxnLst>
              <a:cxn ang="0">
                <a:pos x="T0" y="T1"/>
              </a:cxn>
              <a:cxn ang="0">
                <a:pos x="T2" y="T3"/>
              </a:cxn>
            </a:cxnLst>
            <a:rect l="0" t="0" r="r" b="b"/>
            <a:pathLst>
              <a:path w="108" h="1236">
                <a:moveTo>
                  <a:pt x="108" y="0"/>
                </a:moveTo>
                <a:cubicBezTo>
                  <a:pt x="90" y="205"/>
                  <a:pt x="22" y="979"/>
                  <a:pt x="0" y="1236"/>
                </a:cubicBezTo>
              </a:path>
            </a:pathLst>
          </a:custGeom>
          <a:noFill/>
          <a:ln w="12700" cmpd="sng">
            <a:solidFill>
              <a:srgbClr val="7AB51D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5383" name="Freeform 23"/>
          <p:cNvSpPr>
            <a:spLocks/>
          </p:cNvSpPr>
          <p:nvPr/>
        </p:nvSpPr>
        <p:spPr bwMode="auto">
          <a:xfrm>
            <a:off x="8797925" y="-17463"/>
            <a:ext cx="334963" cy="6761163"/>
          </a:xfrm>
          <a:custGeom>
            <a:avLst/>
            <a:gdLst>
              <a:gd name="T0" fmla="*/ 211 w 211"/>
              <a:gd name="T1" fmla="*/ 0 h 4259"/>
              <a:gd name="T2" fmla="*/ 93 w 211"/>
              <a:gd name="T3" fmla="*/ 1784 h 4259"/>
              <a:gd name="T4" fmla="*/ 14 w 211"/>
              <a:gd name="T5" fmla="*/ 3202 h 4259"/>
              <a:gd name="T6" fmla="*/ 7 w 211"/>
              <a:gd name="T7" fmla="*/ 4259 h 42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1" h="4259">
                <a:moveTo>
                  <a:pt x="211" y="0"/>
                </a:moveTo>
                <a:cubicBezTo>
                  <a:pt x="191" y="298"/>
                  <a:pt x="126" y="1250"/>
                  <a:pt x="93" y="1784"/>
                </a:cubicBezTo>
                <a:cubicBezTo>
                  <a:pt x="60" y="2318"/>
                  <a:pt x="28" y="2790"/>
                  <a:pt x="14" y="3202"/>
                </a:cubicBezTo>
                <a:cubicBezTo>
                  <a:pt x="0" y="3614"/>
                  <a:pt x="8" y="4039"/>
                  <a:pt x="7" y="4259"/>
                </a:cubicBezTo>
              </a:path>
            </a:pathLst>
          </a:custGeom>
          <a:noFill/>
          <a:ln w="12700" cmpd="sng">
            <a:solidFill>
              <a:srgbClr val="7AB51D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5384" name="Freeform 24"/>
          <p:cNvSpPr>
            <a:spLocks/>
          </p:cNvSpPr>
          <p:nvPr/>
        </p:nvSpPr>
        <p:spPr bwMode="auto">
          <a:xfrm>
            <a:off x="8850313" y="2143125"/>
            <a:ext cx="320675" cy="4610100"/>
          </a:xfrm>
          <a:custGeom>
            <a:avLst/>
            <a:gdLst>
              <a:gd name="T0" fmla="*/ 202 w 202"/>
              <a:gd name="T1" fmla="*/ 0 h 2904"/>
              <a:gd name="T2" fmla="*/ 58 w 202"/>
              <a:gd name="T3" fmla="*/ 1218 h 2904"/>
              <a:gd name="T4" fmla="*/ 3 w 202"/>
              <a:gd name="T5" fmla="*/ 2123 h 2904"/>
              <a:gd name="T6" fmla="*/ 40 w 202"/>
              <a:gd name="T7" fmla="*/ 2904 h 29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2" h="2904">
                <a:moveTo>
                  <a:pt x="202" y="0"/>
                </a:moveTo>
                <a:cubicBezTo>
                  <a:pt x="178" y="202"/>
                  <a:pt x="91" y="864"/>
                  <a:pt x="58" y="1218"/>
                </a:cubicBezTo>
                <a:cubicBezTo>
                  <a:pt x="25" y="1572"/>
                  <a:pt x="6" y="1842"/>
                  <a:pt x="3" y="2123"/>
                </a:cubicBezTo>
                <a:cubicBezTo>
                  <a:pt x="0" y="2404"/>
                  <a:pt x="32" y="2741"/>
                  <a:pt x="40" y="2904"/>
                </a:cubicBezTo>
              </a:path>
            </a:pathLst>
          </a:custGeom>
          <a:noFill/>
          <a:ln w="12700" cmpd="sng">
            <a:solidFill>
              <a:srgbClr val="00ABB8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15385" name="Group 25"/>
          <p:cNvGrpSpPr>
            <a:grpSpLocks/>
          </p:cNvGrpSpPr>
          <p:nvPr/>
        </p:nvGrpSpPr>
        <p:grpSpPr bwMode="auto">
          <a:xfrm>
            <a:off x="5891213" y="6149975"/>
            <a:ext cx="3263900" cy="441325"/>
            <a:chOff x="3711" y="3874"/>
            <a:chExt cx="2056" cy="278"/>
          </a:xfrm>
        </p:grpSpPr>
        <p:sp>
          <p:nvSpPr>
            <p:cNvPr id="15386" name="Freeform 26"/>
            <p:cNvSpPr>
              <a:spLocks/>
            </p:cNvSpPr>
            <p:nvPr/>
          </p:nvSpPr>
          <p:spPr bwMode="auto">
            <a:xfrm>
              <a:off x="3711" y="3874"/>
              <a:ext cx="2056" cy="262"/>
            </a:xfrm>
            <a:custGeom>
              <a:avLst/>
              <a:gdLst>
                <a:gd name="T0" fmla="*/ 2056 w 2056"/>
                <a:gd name="T1" fmla="*/ 0 h 262"/>
                <a:gd name="T2" fmla="*/ 1084 w 2056"/>
                <a:gd name="T3" fmla="*/ 63 h 262"/>
                <a:gd name="T4" fmla="*/ 0 w 2056"/>
                <a:gd name="T5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56" h="262">
                  <a:moveTo>
                    <a:pt x="2056" y="0"/>
                  </a:moveTo>
                  <a:cubicBezTo>
                    <a:pt x="1894" y="10"/>
                    <a:pt x="1427" y="19"/>
                    <a:pt x="1084" y="63"/>
                  </a:cubicBezTo>
                  <a:cubicBezTo>
                    <a:pt x="741" y="107"/>
                    <a:pt x="226" y="221"/>
                    <a:pt x="0" y="262"/>
                  </a:cubicBezTo>
                </a:path>
              </a:pathLst>
            </a:custGeom>
            <a:noFill/>
            <a:ln w="12700" cap="flat" cmpd="sng">
              <a:solidFill>
                <a:srgbClr val="7AB51D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/>
            <a:lstStyle/>
            <a:p>
              <a:endParaRPr lang="pt-BR"/>
            </a:p>
          </p:txBody>
        </p:sp>
        <p:sp>
          <p:nvSpPr>
            <p:cNvPr id="15387" name="Freeform 27"/>
            <p:cNvSpPr>
              <a:spLocks/>
            </p:cNvSpPr>
            <p:nvPr/>
          </p:nvSpPr>
          <p:spPr bwMode="auto">
            <a:xfrm>
              <a:off x="3847" y="3918"/>
              <a:ext cx="1908" cy="234"/>
            </a:xfrm>
            <a:custGeom>
              <a:avLst/>
              <a:gdLst>
                <a:gd name="T0" fmla="*/ 1908 w 1908"/>
                <a:gd name="T1" fmla="*/ 0 h 234"/>
                <a:gd name="T2" fmla="*/ 825 w 1908"/>
                <a:gd name="T3" fmla="*/ 54 h 234"/>
                <a:gd name="T4" fmla="*/ 0 w 1908"/>
                <a:gd name="T5" fmla="*/ 2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08" h="234">
                  <a:moveTo>
                    <a:pt x="1908" y="0"/>
                  </a:moveTo>
                  <a:cubicBezTo>
                    <a:pt x="1728" y="9"/>
                    <a:pt x="1143" y="15"/>
                    <a:pt x="825" y="54"/>
                  </a:cubicBezTo>
                  <a:cubicBezTo>
                    <a:pt x="507" y="93"/>
                    <a:pt x="172" y="196"/>
                    <a:pt x="0" y="234"/>
                  </a:cubicBezTo>
                </a:path>
              </a:pathLst>
            </a:custGeom>
            <a:noFill/>
            <a:ln w="12700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/>
            <a:lstStyle/>
            <a:p>
              <a:endParaRPr lang="pt-BR"/>
            </a:p>
          </p:txBody>
        </p:sp>
        <p:sp>
          <p:nvSpPr>
            <p:cNvPr id="15388" name="Freeform 28"/>
            <p:cNvSpPr>
              <a:spLocks/>
            </p:cNvSpPr>
            <p:nvPr/>
          </p:nvSpPr>
          <p:spPr bwMode="auto">
            <a:xfrm>
              <a:off x="4247" y="4050"/>
              <a:ext cx="1520" cy="94"/>
            </a:xfrm>
            <a:custGeom>
              <a:avLst/>
              <a:gdLst>
                <a:gd name="T0" fmla="*/ 1520 w 1520"/>
                <a:gd name="T1" fmla="*/ 0 h 94"/>
                <a:gd name="T2" fmla="*/ 554 w 1520"/>
                <a:gd name="T3" fmla="*/ 42 h 94"/>
                <a:gd name="T4" fmla="*/ 0 w 1520"/>
                <a:gd name="T5" fmla="*/ 9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20" h="94">
                  <a:moveTo>
                    <a:pt x="1520" y="0"/>
                  </a:moveTo>
                  <a:cubicBezTo>
                    <a:pt x="1359" y="6"/>
                    <a:pt x="807" y="26"/>
                    <a:pt x="554" y="42"/>
                  </a:cubicBezTo>
                  <a:cubicBezTo>
                    <a:pt x="301" y="58"/>
                    <a:pt x="115" y="83"/>
                    <a:pt x="0" y="94"/>
                  </a:cubicBezTo>
                </a:path>
              </a:pathLst>
            </a:custGeom>
            <a:noFill/>
            <a:ln w="12700" cap="flat" cmpd="sng">
              <a:solidFill>
                <a:srgbClr val="7AB51D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/>
            <a:lstStyle/>
            <a:p>
              <a:endParaRPr lang="pt-BR"/>
            </a:p>
          </p:txBody>
        </p:sp>
      </p:grpSp>
      <p:pic>
        <p:nvPicPr>
          <p:cNvPr id="15389" name="Picture 29" descr="Barra inferior"/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588" y="6035675"/>
            <a:ext cx="9147176" cy="8223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5390" name="Picture 30" descr="Logo ADECE"/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0825" y="6421438"/>
            <a:ext cx="1447800" cy="27146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5391" name="Picture 31" descr="LOGO Governo"/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35150" y="6353175"/>
            <a:ext cx="1301750" cy="4365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5392" name="Picture 32" descr="governo"/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78175" y="5988050"/>
            <a:ext cx="1974850" cy="6651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5393" name="Picture 33" descr="logo adece"/>
          <p:cNvPicPr>
            <a:picLocks noChangeAspect="1" noChangeArrowheads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8450" y="6080125"/>
            <a:ext cx="2498725" cy="4699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5394" name="Picture 34" descr="Imagem1"/>
          <p:cNvPicPr>
            <a:picLocks noChangeAspect="1" noChangeArrowheads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941" t="2664" r="1213"/>
          <a:stretch>
            <a:fillRect/>
          </a:stretch>
        </p:blipFill>
        <p:spPr bwMode="auto">
          <a:xfrm>
            <a:off x="5294313" y="2681288"/>
            <a:ext cx="3802062" cy="41767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p:transition advClick="0" advTm="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xit" presetSubtype="2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6" dur="300"/>
                                        <p:tgtEl>
                                          <p:spTgt spid="153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5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22" presetClass="exit" presetSubtype="8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9" dur="300"/>
                                        <p:tgtEl>
                                          <p:spTgt spid="153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5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300"/>
                                        <p:tgtEl>
                                          <p:spTgt spid="15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2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" dur="300"/>
                                        <p:tgtEl>
                                          <p:spTgt spid="15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xit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18" dur="300"/>
                                        <p:tgtEl>
                                          <p:spTgt spid="153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5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0" presetClass="path" presetSubtype="0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animMotion origin="layout" path="M -3.05556E-6 -1.21387E-6 C -0.02274 -0.08555 -0.10798 -0.4067 -0.13646 -0.51376 " pathEditMode="relative" rAng="0" ptsTypes="aa">
                                      <p:cBhvr>
                                        <p:cTn id="21" dur="500" fill="hold"/>
                                        <p:tgtEl>
                                          <p:spTgt spid="153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823" y="-25688"/>
                                    </p:animMotion>
                                  </p:childTnLst>
                                </p:cTn>
                              </p:par>
                              <p:par>
                                <p:cTn id="22" presetID="6" presetClass="emph" presetSubtype="0" fill="hold" grpId="1" nodeType="withEffect">
                                  <p:stCondLst>
                                    <p:cond delay="400"/>
                                  </p:stCondLst>
                                  <p:childTnLst>
                                    <p:animScale>
                                      <p:cBhvr>
                                        <p:cTn id="23" dur="500" fill="hold"/>
                                        <p:tgtEl>
                                          <p:spTgt spid="15376"/>
                                        </p:tgtEl>
                                      </p:cBhvr>
                                      <p:by x="51220" y="51220"/>
                                    </p:animScale>
                                  </p:childTnLst>
                                </p:cTn>
                              </p:par>
                              <p:par>
                                <p:cTn id="24" presetID="3" presetClass="emph" presetSubtype="2" fill="hold" grpId="2" nodeType="withEffect">
                                  <p:stCondLst>
                                    <p:cond delay="40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25" dur="500" fill="hold"/>
                                        <p:tgtEl>
                                          <p:spTgt spid="1537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tx1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26" presetID="0" presetClass="path" presetSubtype="0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animMotion origin="layout" path="M 3.33333E-6 2.96296E-6 C 0.01007 -0.10463 0.04791 -0.49746 0.06041 -0.62824 " pathEditMode="relative" rAng="0" ptsTypes="aa">
                                      <p:cBhvr>
                                        <p:cTn id="27" dur="500" fill="hold"/>
                                        <p:tgtEl>
                                          <p:spTgt spid="153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021" y="-31412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0" presetClass="path" presetSubtype="0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animMotion origin="layout" path="M 0.00156 -0.00185 C 0.03455 -0.12024 0.15851 -0.56463 0.19983 -0.71261 " pathEditMode="relative" rAng="0" ptsTypes="aa">
                                      <p:cBhvr>
                                        <p:cTn id="29" dur="500" fill="hold"/>
                                        <p:tgtEl>
                                          <p:spTgt spid="153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913" y="-35538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0" presetClass="path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animMotion origin="layout" path="M -8.33333E-7 -3.33333E-6 C -0.01042 0.00579 -0.04983 0.02801 -0.06302 0.03542 " pathEditMode="relative" rAng="0" ptsTypes="aa">
                                      <p:cBhvr>
                                        <p:cTn id="31" dur="500" fill="hold"/>
                                        <p:tgtEl>
                                          <p:spTgt spid="153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160" y="1759"/>
                                    </p:animMotion>
                                  </p:childTnLst>
                                </p:cTn>
                              </p:par>
                              <p:par>
                                <p:cTn id="32" presetID="0" presetClass="path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animMotion origin="layout" path="M 4.44444E-6 2.22222E-6 C -0.03056 0.00602 -0.14549 0.02916 -0.18386 0.0368 " pathEditMode="relative" rAng="0" ptsTypes="aa">
                                      <p:cBhvr>
                                        <p:cTn id="33" dur="500" fill="hold"/>
                                        <p:tgtEl>
                                          <p:spTgt spid="153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201" y="1829"/>
                                    </p:animMotion>
                                  </p:childTnLst>
                                </p:cTn>
                              </p:par>
                              <p:par>
                                <p:cTn id="34" presetID="6" presetClass="emph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animScale>
                                      <p:cBhvr>
                                        <p:cTn id="35" dur="500" fill="hold"/>
                                        <p:tgtEl>
                                          <p:spTgt spid="15393"/>
                                        </p:tgtEl>
                                      </p:cBhvr>
                                      <p:by x="57250" y="57250"/>
                                    </p:animScale>
                                  </p:childTnLst>
                                </p:cTn>
                              </p:par>
                              <p:par>
                                <p:cTn id="36" presetID="6" presetClass="emph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animScale>
                                      <p:cBhvr>
                                        <p:cTn id="37" dur="500" fill="hold"/>
                                        <p:tgtEl>
                                          <p:spTgt spid="15392"/>
                                        </p:tgtEl>
                                      </p:cBhvr>
                                      <p:by x="65410" y="65410"/>
                                    </p:animScale>
                                  </p:childTnLst>
                                </p:cTn>
                              </p:par>
                              <p:par>
                                <p:cTn id="38" presetID="6" presetClass="emph" presetSubtype="0" fill="hold" grpId="1" nodeType="withEffect">
                                  <p:stCondLst>
                                    <p:cond delay="400"/>
                                  </p:stCondLst>
                                  <p:childTnLst>
                                    <p:animScale>
                                      <p:cBhvr>
                                        <p:cTn id="39" dur="500" fill="hold"/>
                                        <p:tgtEl>
                                          <p:spTgt spid="15379"/>
                                        </p:tgtEl>
                                      </p:cBhvr>
                                      <p:by x="43900" y="43900"/>
                                    </p:animScale>
                                  </p:childTnLst>
                                </p:cTn>
                              </p:par>
                              <p:par>
                                <p:cTn id="40" presetID="6" presetClass="emph" presetSubtype="0" fill="hold" grpId="1" nodeType="withEffect">
                                  <p:stCondLst>
                                    <p:cond delay="400"/>
                                  </p:stCondLst>
                                  <p:childTnLst>
                                    <p:animScale>
                                      <p:cBhvr>
                                        <p:cTn id="41" dur="500" fill="hold"/>
                                        <p:tgtEl>
                                          <p:spTgt spid="15378"/>
                                        </p:tgtEl>
                                      </p:cBhvr>
                                      <p:by x="30510" y="30510"/>
                                    </p:animScale>
                                  </p:childTnLst>
                                </p:cTn>
                              </p:par>
                              <p:par>
                                <p:cTn id="42" presetID="3" presetClass="emph" presetSubtype="2" autoRev="1" fill="hold" grpId="3" nodeType="withEffect">
                                  <p:stCondLst>
                                    <p:cond delay="40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43" dur="250" fill="hold"/>
                                        <p:tgtEl>
                                          <p:spTgt spid="1537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tx1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44" presetID="3" presetClass="emph" presetSubtype="2" autoRev="1" fill="hold" grpId="3" nodeType="withEffect">
                                  <p:stCondLst>
                                    <p:cond delay="40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45" dur="250" fill="hold"/>
                                        <p:tgtEl>
                                          <p:spTgt spid="1537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tx1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46" presetID="1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1" presetClass="entr" presetSubtype="0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" presetClass="entr" presetSubtype="0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" presetID="1" presetClass="exit" presetSubtype="0" fill="hold" grpId="3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1" presetClass="exit" presetSubtype="0" fill="hold" grpId="2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" presetClass="exit" presetSubtype="0" fill="hold" grpId="2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" presetID="1" presetClass="exit" presetSubtype="0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" presetID="1" presetClass="exit" presetSubtype="0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22" presetClass="entr" presetSubtype="8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500"/>
                                        <p:tgtEl>
                                          <p:spTgt spid="15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1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300"/>
                                        <p:tgtEl>
                                          <p:spTgt spid="15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4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0" dur="300"/>
                                        <p:tgtEl>
                                          <p:spTgt spid="153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22" presetClass="entr" presetSubtype="8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300"/>
                                        <p:tgtEl>
                                          <p:spTgt spid="153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22" presetClass="entr" presetSubtype="1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6" dur="300"/>
                                        <p:tgtEl>
                                          <p:spTgt spid="15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8" dur="100"/>
                                        <p:tgtEl>
                                          <p:spTgt spid="153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15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1" dur="500"/>
                                        <p:tgtEl>
                                          <p:spTgt spid="153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373" grpId="0" animBg="1"/>
      <p:bldP spid="15374" grpId="0" animBg="1"/>
      <p:bldP spid="15375" grpId="0" animBg="1"/>
      <p:bldP spid="15376" grpId="0"/>
      <p:bldP spid="15376" grpId="1"/>
      <p:bldP spid="15376" grpId="2"/>
      <p:bldP spid="15376" grpId="3"/>
      <p:bldP spid="15377" grpId="0"/>
      <p:bldP spid="15378" grpId="0"/>
      <p:bldP spid="15378" grpId="1"/>
      <p:bldP spid="15378" grpId="2"/>
      <p:bldP spid="15378" grpId="3"/>
      <p:bldP spid="15379" grpId="0"/>
      <p:bldP spid="15379" grpId="1"/>
      <p:bldP spid="15379" grpId="2"/>
      <p:bldP spid="15379" grpId="3"/>
      <p:bldP spid="15380" grpId="0" animBg="1"/>
      <p:bldP spid="15381" grpId="0" animBg="1"/>
      <p:bldP spid="15382" grpId="0" animBg="1"/>
      <p:bldP spid="15383" grpId="0" animBg="1"/>
      <p:bldP spid="15384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Text Box 2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grpSp>
        <p:nvGrpSpPr>
          <p:cNvPr id="17411" name="Group 3"/>
          <p:cNvGrpSpPr>
            <a:grpSpLocks/>
          </p:cNvGrpSpPr>
          <p:nvPr/>
        </p:nvGrpSpPr>
        <p:grpSpPr bwMode="auto">
          <a:xfrm>
            <a:off x="0" y="431800"/>
            <a:ext cx="3924300" cy="549275"/>
            <a:chOff x="0" y="272"/>
            <a:chExt cx="2472" cy="346"/>
          </a:xfrm>
        </p:grpSpPr>
        <p:sp>
          <p:nvSpPr>
            <p:cNvPr id="17412" name="Rectangle 4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7413" name="Rectangle 5"/>
            <p:cNvSpPr>
              <a:spLocks noChangeArrowheads="1"/>
            </p:cNvSpPr>
            <p:nvPr/>
          </p:nvSpPr>
          <p:spPr bwMode="auto">
            <a:xfrm>
              <a:off x="0" y="272"/>
              <a:ext cx="2404" cy="34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500">
                  <a:solidFill>
                    <a:schemeClr val="bg1"/>
                  </a:solidFill>
                  <a:latin typeface="Verdana" pitchFamily="34" charset="0"/>
                </a:rPr>
                <a:t>DESENVOLVIMENTO ECONÔMICO COM SUSTENTABILIDADE</a:t>
              </a:r>
            </a:p>
          </p:txBody>
        </p:sp>
      </p:grpSp>
      <p:sp>
        <p:nvSpPr>
          <p:cNvPr id="17414" name="Text Box 6"/>
          <p:cNvSpPr txBox="1">
            <a:spLocks noChangeArrowheads="1"/>
          </p:cNvSpPr>
          <p:nvPr/>
        </p:nvSpPr>
        <p:spPr bwMode="auto">
          <a:xfrm>
            <a:off x="282575" y="1382713"/>
            <a:ext cx="20875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MISSÃO DA ADECE</a:t>
            </a:r>
          </a:p>
        </p:txBody>
      </p:sp>
      <p:sp>
        <p:nvSpPr>
          <p:cNvPr id="17415" name="Rectangle 7"/>
          <p:cNvSpPr>
            <a:spLocks noChangeArrowheads="1"/>
          </p:cNvSpPr>
          <p:nvPr/>
        </p:nvSpPr>
        <p:spPr bwMode="auto">
          <a:xfrm>
            <a:off x="0" y="1412875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7416" name="Rectangle 8" descr="Imagem1"/>
          <p:cNvSpPr>
            <a:spLocks noChangeArrowheads="1"/>
          </p:cNvSpPr>
          <p:nvPr/>
        </p:nvSpPr>
        <p:spPr bwMode="auto">
          <a:xfrm>
            <a:off x="3276600" y="4903788"/>
            <a:ext cx="1871663" cy="1916112"/>
          </a:xfrm>
          <a:prstGeom prst="rect">
            <a:avLst/>
          </a:prstGeom>
          <a:blipFill dpi="0" rotWithShape="1">
            <a:blip r:embed="rId3"/>
            <a:srcRect/>
            <a:stretch>
              <a:fillRect r="-1719"/>
            </a:stretch>
          </a:blip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7417" name="Rectangle 9" descr="Imagem2"/>
          <p:cNvSpPr>
            <a:spLocks noChangeArrowheads="1"/>
          </p:cNvSpPr>
          <p:nvPr/>
        </p:nvSpPr>
        <p:spPr bwMode="auto">
          <a:xfrm>
            <a:off x="5245100" y="4903788"/>
            <a:ext cx="1871663" cy="1916112"/>
          </a:xfrm>
          <a:prstGeom prst="rect">
            <a:avLst/>
          </a:prstGeom>
          <a:blipFill dpi="0" rotWithShape="1">
            <a:blip r:embed="rId4"/>
            <a:srcRect/>
            <a:stretch>
              <a:fillRect/>
            </a:stretch>
          </a:blip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7418" name="Rectangle 10" descr="Imagem3"/>
          <p:cNvSpPr>
            <a:spLocks noChangeArrowheads="1"/>
          </p:cNvSpPr>
          <p:nvPr/>
        </p:nvSpPr>
        <p:spPr bwMode="auto">
          <a:xfrm>
            <a:off x="7223125" y="4903788"/>
            <a:ext cx="1871663" cy="1916112"/>
          </a:xfrm>
          <a:prstGeom prst="rect">
            <a:avLst/>
          </a:prstGeom>
          <a:blipFill dpi="0" rotWithShape="1">
            <a:blip r:embed="rId5"/>
            <a:srcRect/>
            <a:stretch>
              <a:fillRect/>
            </a:stretch>
          </a:blip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7419" name="Rectangle 11" descr="Imagem4"/>
          <p:cNvSpPr>
            <a:spLocks noChangeArrowheads="1"/>
          </p:cNvSpPr>
          <p:nvPr/>
        </p:nvSpPr>
        <p:spPr bwMode="auto">
          <a:xfrm>
            <a:off x="7223125" y="2884488"/>
            <a:ext cx="1871663" cy="1916112"/>
          </a:xfrm>
          <a:prstGeom prst="rect">
            <a:avLst/>
          </a:prstGeom>
          <a:blipFill dpi="0" rotWithShape="1">
            <a:blip r:embed="rId6"/>
            <a:srcRect/>
            <a:stretch>
              <a:fillRect/>
            </a:stretch>
          </a:blip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7420" name="Rectangle 12" descr="Imagem6"/>
          <p:cNvSpPr>
            <a:spLocks noChangeArrowheads="1"/>
          </p:cNvSpPr>
          <p:nvPr/>
        </p:nvSpPr>
        <p:spPr bwMode="auto">
          <a:xfrm>
            <a:off x="7223125" y="865188"/>
            <a:ext cx="1871663" cy="1916112"/>
          </a:xfrm>
          <a:prstGeom prst="rect">
            <a:avLst/>
          </a:prstGeom>
          <a:blipFill dpi="0" rotWithShape="1">
            <a:blip r:embed="rId7"/>
            <a:srcRect/>
            <a:stretch>
              <a:fillRect/>
            </a:stretch>
          </a:blip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7421" name="Rectangle 13" descr="Imagem5"/>
          <p:cNvSpPr>
            <a:spLocks noChangeArrowheads="1"/>
          </p:cNvSpPr>
          <p:nvPr/>
        </p:nvSpPr>
        <p:spPr bwMode="auto">
          <a:xfrm>
            <a:off x="5245100" y="2884488"/>
            <a:ext cx="1871663" cy="1916112"/>
          </a:xfrm>
          <a:prstGeom prst="rect">
            <a:avLst/>
          </a:prstGeom>
          <a:blipFill dpi="0" rotWithShape="1">
            <a:blip r:embed="rId8"/>
            <a:srcRect/>
            <a:stretch>
              <a:fillRect/>
            </a:stretch>
          </a:blip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grpSp>
        <p:nvGrpSpPr>
          <p:cNvPr id="17422" name="Group 14"/>
          <p:cNvGrpSpPr>
            <a:grpSpLocks/>
          </p:cNvGrpSpPr>
          <p:nvPr/>
        </p:nvGrpSpPr>
        <p:grpSpPr bwMode="auto">
          <a:xfrm>
            <a:off x="-1588" y="-17463"/>
            <a:ext cx="9172576" cy="6875463"/>
            <a:chOff x="-1" y="-11"/>
            <a:chExt cx="5778" cy="4331"/>
          </a:xfrm>
        </p:grpSpPr>
        <p:grpSp>
          <p:nvGrpSpPr>
            <p:cNvPr id="17423" name="Group 15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17424" name="Freeform 16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17425" name="Freeform 17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17426" name="Freeform 18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17427" name="Freeform 19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7428" name="Freeform 20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17429" name="Picture 21" descr="Barra inferior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7430" name="Picture 22" descr="Logo ADECE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7431" name="Picture 23" descr="LOGO Governo"/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7432" name="Text Box 24"/>
          <p:cNvSpPr txBox="1">
            <a:spLocks noChangeArrowheads="1"/>
          </p:cNvSpPr>
          <p:nvPr/>
        </p:nvSpPr>
        <p:spPr bwMode="auto">
          <a:xfrm>
            <a:off x="179388" y="1916113"/>
            <a:ext cx="5400675" cy="2530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b="0">
                <a:solidFill>
                  <a:srgbClr val="06616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Verdana" pitchFamily="34" charset="0"/>
              </a:rPr>
              <a:t>Executar a </a:t>
            </a:r>
            <a:r>
              <a:rPr lang="pt-BR">
                <a:solidFill>
                  <a:srgbClr val="06616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Verdana" pitchFamily="34" charset="0"/>
              </a:rPr>
              <a:t>política</a:t>
            </a:r>
            <a:r>
              <a:rPr lang="pt-BR" b="0">
                <a:solidFill>
                  <a:srgbClr val="06616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Verdana" pitchFamily="34" charset="0"/>
              </a:rPr>
              <a:t> de desenvolvimento econômico do Estado, através da geração de </a:t>
            </a:r>
            <a:r>
              <a:rPr lang="pt-BR">
                <a:solidFill>
                  <a:srgbClr val="06616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Verdana" pitchFamily="34" charset="0"/>
              </a:rPr>
              <a:t>ambiente propício</a:t>
            </a:r>
            <a:r>
              <a:rPr lang="pt-BR" b="0">
                <a:solidFill>
                  <a:srgbClr val="06616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Verdana" pitchFamily="34" charset="0"/>
              </a:rPr>
              <a:t> a viabilização de </a:t>
            </a:r>
            <a:r>
              <a:rPr lang="pt-BR">
                <a:solidFill>
                  <a:srgbClr val="06616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Verdana" pitchFamily="34" charset="0"/>
              </a:rPr>
              <a:t>novos negócios e investimentos</a:t>
            </a:r>
            <a:r>
              <a:rPr lang="pt-BR" b="0">
                <a:solidFill>
                  <a:srgbClr val="06616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Verdana" pitchFamily="34" charset="0"/>
              </a:rPr>
              <a:t>, contribuindo para o avanço da </a:t>
            </a:r>
            <a:r>
              <a:rPr lang="pt-BR">
                <a:solidFill>
                  <a:srgbClr val="06616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Verdana" pitchFamily="34" charset="0"/>
              </a:rPr>
              <a:t>competitividade</a:t>
            </a:r>
            <a:r>
              <a:rPr lang="pt-BR" b="0">
                <a:solidFill>
                  <a:srgbClr val="06616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Verdana" pitchFamily="34" charset="0"/>
              </a:rPr>
              <a:t> dos setores econômicos, com </a:t>
            </a:r>
            <a:r>
              <a:rPr lang="pt-BR">
                <a:solidFill>
                  <a:srgbClr val="06616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Verdana" pitchFamily="34" charset="0"/>
              </a:rPr>
              <a:t>equidade </a:t>
            </a:r>
          </a:p>
          <a:p>
            <a:r>
              <a:rPr lang="pt-BR">
                <a:solidFill>
                  <a:srgbClr val="06616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Verdana" pitchFamily="34" charset="0"/>
              </a:rPr>
              <a:t>social</a:t>
            </a:r>
            <a:r>
              <a:rPr lang="pt-BR" b="0">
                <a:solidFill>
                  <a:srgbClr val="06616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Verdana" pitchFamily="34" charset="0"/>
              </a:rPr>
              <a:t> e </a:t>
            </a:r>
            <a:r>
              <a:rPr lang="pt-BR">
                <a:solidFill>
                  <a:srgbClr val="06616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Verdana" pitchFamily="34" charset="0"/>
              </a:rPr>
              <a:t>sustentabilidade</a:t>
            </a:r>
            <a:r>
              <a:rPr lang="pt-BR" b="0">
                <a:solidFill>
                  <a:srgbClr val="06616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Verdana" pitchFamily="34" charset="0"/>
              </a:rPr>
              <a:t>.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300" fill="hold"/>
                                        <p:tgtEl>
                                          <p:spTgt spid="174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300" fill="hold"/>
                                        <p:tgtEl>
                                          <p:spTgt spid="174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2" presetClass="entr" presetSubtype="8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200"/>
                                        <p:tgtEl>
                                          <p:spTgt spid="17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300"/>
                                        <p:tgtEl>
                                          <p:spTgt spid="174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iterate type="wd">
                                    <p:tmPct val="5983"/>
                                  </p:iterate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300"/>
                                        <p:tgtEl>
                                          <p:spTgt spid="174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400"/>
                                        <p:tgtEl>
                                          <p:spTgt spid="17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400"/>
                                        <p:tgtEl>
                                          <p:spTgt spid="17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400"/>
                                        <p:tgtEl>
                                          <p:spTgt spid="17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400"/>
                                        <p:tgtEl>
                                          <p:spTgt spid="17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400"/>
                                        <p:tgtEl>
                                          <p:spTgt spid="174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400"/>
                                        <p:tgtEl>
                                          <p:spTgt spid="174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414" grpId="0"/>
      <p:bldP spid="17415" grpId="0" animBg="1"/>
      <p:bldP spid="17416" grpId="0" animBg="1"/>
      <p:bldP spid="17417" grpId="0" animBg="1"/>
      <p:bldP spid="17418" grpId="0" animBg="1"/>
      <p:bldP spid="17419" grpId="0" animBg="1"/>
      <p:bldP spid="17420" grpId="0" animBg="1"/>
      <p:bldP spid="17421" grpId="0" animBg="1"/>
      <p:bldP spid="17432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458" name="Picture 2" descr="Imagem3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4663" y="1773238"/>
            <a:ext cx="4322762" cy="39624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9459" name="Text Box 3"/>
          <p:cNvSpPr txBox="1">
            <a:spLocks noChangeArrowheads="1"/>
          </p:cNvSpPr>
          <p:nvPr/>
        </p:nvSpPr>
        <p:spPr bwMode="auto">
          <a:xfrm>
            <a:off x="282575" y="1382713"/>
            <a:ext cx="20875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COMPETE À ADECE</a:t>
            </a:r>
          </a:p>
        </p:txBody>
      </p:sp>
      <p:sp>
        <p:nvSpPr>
          <p:cNvPr id="19460" name="Rectangle 4"/>
          <p:cNvSpPr>
            <a:spLocks noChangeArrowheads="1"/>
          </p:cNvSpPr>
          <p:nvPr/>
        </p:nvSpPr>
        <p:spPr bwMode="auto">
          <a:xfrm>
            <a:off x="0" y="1412875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9461" name="Rectangle 5"/>
          <p:cNvSpPr>
            <a:spLocks noChangeArrowheads="1"/>
          </p:cNvSpPr>
          <p:nvPr/>
        </p:nvSpPr>
        <p:spPr bwMode="auto">
          <a:xfrm>
            <a:off x="323850" y="1781175"/>
            <a:ext cx="4176713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600" b="0">
                <a:solidFill>
                  <a:srgbClr val="066168"/>
                </a:solidFill>
                <a:latin typeface="Verdana" pitchFamily="34" charset="0"/>
              </a:rPr>
              <a:t>Executar a política de desenvolvimento econômico do Ceará</a:t>
            </a:r>
          </a:p>
        </p:txBody>
      </p:sp>
      <p:sp>
        <p:nvSpPr>
          <p:cNvPr id="19462" name="Rectangle 6"/>
          <p:cNvSpPr>
            <a:spLocks noChangeArrowheads="1"/>
          </p:cNvSpPr>
          <p:nvPr/>
        </p:nvSpPr>
        <p:spPr bwMode="auto">
          <a:xfrm>
            <a:off x="323850" y="2465388"/>
            <a:ext cx="3455988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600" b="0">
                <a:latin typeface="Verdana" pitchFamily="34" charset="0"/>
              </a:rPr>
              <a:t> </a:t>
            </a:r>
            <a:r>
              <a:rPr lang="pt-BR" sz="1600" b="0">
                <a:solidFill>
                  <a:srgbClr val="066168"/>
                </a:solidFill>
                <a:latin typeface="Verdana" pitchFamily="34" charset="0"/>
              </a:rPr>
              <a:t>Atrair e incentivar novos negócios e investimentos</a:t>
            </a:r>
          </a:p>
        </p:txBody>
      </p:sp>
      <p:sp>
        <p:nvSpPr>
          <p:cNvPr id="19463" name="Rectangle 7"/>
          <p:cNvSpPr>
            <a:spLocks noChangeArrowheads="1"/>
          </p:cNvSpPr>
          <p:nvPr/>
        </p:nvSpPr>
        <p:spPr bwMode="auto">
          <a:xfrm>
            <a:off x="323850" y="3175000"/>
            <a:ext cx="4119563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600" b="0">
                <a:solidFill>
                  <a:srgbClr val="066168"/>
                </a:solidFill>
                <a:latin typeface="Verdana" pitchFamily="34" charset="0"/>
              </a:rPr>
              <a:t>Criar condições para competitividade dos setores econômicos do Estado</a:t>
            </a:r>
          </a:p>
        </p:txBody>
      </p:sp>
      <p:sp>
        <p:nvSpPr>
          <p:cNvPr id="19464" name="Rectangle 8"/>
          <p:cNvSpPr>
            <a:spLocks noChangeArrowheads="1"/>
          </p:cNvSpPr>
          <p:nvPr/>
        </p:nvSpPr>
        <p:spPr bwMode="auto">
          <a:xfrm>
            <a:off x="323850" y="3862388"/>
            <a:ext cx="4535488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600" b="0">
                <a:solidFill>
                  <a:srgbClr val="066168"/>
                </a:solidFill>
                <a:latin typeface="Verdana" pitchFamily="34" charset="0"/>
              </a:rPr>
              <a:t>Promover desenvolvimento econômico com equidade e sustentabilidade</a:t>
            </a:r>
          </a:p>
        </p:txBody>
      </p:sp>
      <p:sp>
        <p:nvSpPr>
          <p:cNvPr id="19465" name="Line 9"/>
          <p:cNvSpPr>
            <a:spLocks noChangeShapeType="1"/>
          </p:cNvSpPr>
          <p:nvPr/>
        </p:nvSpPr>
        <p:spPr bwMode="auto">
          <a:xfrm>
            <a:off x="395288" y="2444750"/>
            <a:ext cx="42481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9466" name="Line 10"/>
          <p:cNvSpPr>
            <a:spLocks noChangeShapeType="1"/>
          </p:cNvSpPr>
          <p:nvPr/>
        </p:nvSpPr>
        <p:spPr bwMode="auto">
          <a:xfrm>
            <a:off x="395288" y="3135313"/>
            <a:ext cx="42481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9467" name="Line 11"/>
          <p:cNvSpPr>
            <a:spLocks noChangeShapeType="1"/>
          </p:cNvSpPr>
          <p:nvPr/>
        </p:nvSpPr>
        <p:spPr bwMode="auto">
          <a:xfrm>
            <a:off x="395288" y="3841750"/>
            <a:ext cx="42481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9468" name="Text Box 12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19469" name="Rectangle 13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9470" name="Rectangle 14"/>
          <p:cNvSpPr>
            <a:spLocks noChangeArrowheads="1"/>
          </p:cNvSpPr>
          <p:nvPr/>
        </p:nvSpPr>
        <p:spPr bwMode="auto">
          <a:xfrm>
            <a:off x="0" y="431800"/>
            <a:ext cx="3816350" cy="549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>
                <a:solidFill>
                  <a:schemeClr val="bg1"/>
                </a:solidFill>
                <a:latin typeface="Verdana" pitchFamily="34" charset="0"/>
              </a:rPr>
              <a:t>DESENVOLVIMENTO ECONÔMICO COM SUSTENTABILIDADE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"/>
                                        <p:tgtEl>
                                          <p:spTgt spid="194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194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194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200"/>
                                        <p:tgtEl>
                                          <p:spTgt spid="194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194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94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8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200"/>
                                        <p:tgtEl>
                                          <p:spTgt spid="194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300"/>
                                        <p:tgtEl>
                                          <p:spTgt spid="194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8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200"/>
                                        <p:tgtEl>
                                          <p:spTgt spid="194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300"/>
                                        <p:tgtEl>
                                          <p:spTgt spid="194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459" grpId="0"/>
      <p:bldP spid="19460" grpId="0" animBg="1"/>
      <p:bldP spid="19461" grpId="0"/>
      <p:bldP spid="19462" grpId="0"/>
      <p:bldP spid="19463" grpId="0"/>
      <p:bldP spid="19464" grpId="0"/>
      <p:bldP spid="19465" grpId="0" animBg="1"/>
      <p:bldP spid="19466" grpId="0" animBg="1"/>
      <p:bldP spid="19467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506" name="Picture 2" descr="prancheta_adece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38125" y="1079500"/>
            <a:ext cx="8770938" cy="49847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1507" name="Group 3"/>
          <p:cNvGrpSpPr>
            <a:grpSpLocks/>
          </p:cNvGrpSpPr>
          <p:nvPr/>
        </p:nvGrpSpPr>
        <p:grpSpPr bwMode="auto">
          <a:xfrm>
            <a:off x="-1588" y="-17463"/>
            <a:ext cx="9172576" cy="6875463"/>
            <a:chOff x="-1" y="-11"/>
            <a:chExt cx="5778" cy="4331"/>
          </a:xfrm>
        </p:grpSpPr>
        <p:grpSp>
          <p:nvGrpSpPr>
            <p:cNvPr id="21508" name="Group 4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21509" name="Freeform 5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1510" name="Freeform 6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1511" name="Freeform 7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21512" name="Freeform 8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1513" name="Freeform 9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21514" name="Picture 10" descr="Barra inferior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1515" name="Picture 11" descr="Logo ADECE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1516" name="Picture 12" descr="LOGO Governo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1517" name="Text Box 13"/>
          <p:cNvSpPr txBox="1">
            <a:spLocks noChangeArrowheads="1"/>
          </p:cNvSpPr>
          <p:nvPr/>
        </p:nvSpPr>
        <p:spPr bwMode="auto">
          <a:xfrm>
            <a:off x="1717675" y="1603375"/>
            <a:ext cx="2020888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rgbClr val="066168"/>
                </a:solidFill>
                <a:latin typeface="Verdana" pitchFamily="34" charset="0"/>
              </a:rPr>
              <a:t>SEGMENTOS ECONÔMICOS</a:t>
            </a:r>
          </a:p>
        </p:txBody>
      </p:sp>
      <p:sp>
        <p:nvSpPr>
          <p:cNvPr id="21518" name="Text Box 14"/>
          <p:cNvSpPr txBox="1">
            <a:spLocks noChangeArrowheads="1"/>
          </p:cNvSpPr>
          <p:nvPr/>
        </p:nvSpPr>
        <p:spPr bwMode="auto">
          <a:xfrm>
            <a:off x="1717675" y="2320925"/>
            <a:ext cx="121920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800" b="0">
                <a:solidFill>
                  <a:srgbClr val="066168"/>
                </a:solidFill>
                <a:latin typeface="Verdana" pitchFamily="34" charset="0"/>
              </a:rPr>
              <a:t>Indústria</a:t>
            </a:r>
          </a:p>
        </p:txBody>
      </p:sp>
      <p:sp>
        <p:nvSpPr>
          <p:cNvPr id="21519" name="Text Box 15"/>
          <p:cNvSpPr txBox="1">
            <a:spLocks noChangeArrowheads="1"/>
          </p:cNvSpPr>
          <p:nvPr/>
        </p:nvSpPr>
        <p:spPr bwMode="auto">
          <a:xfrm>
            <a:off x="1717675" y="2719388"/>
            <a:ext cx="1258888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800" b="0">
                <a:solidFill>
                  <a:srgbClr val="066168"/>
                </a:solidFill>
                <a:latin typeface="Verdana" pitchFamily="34" charset="0"/>
              </a:rPr>
              <a:t>Comércio</a:t>
            </a:r>
          </a:p>
        </p:txBody>
      </p:sp>
      <p:sp>
        <p:nvSpPr>
          <p:cNvPr id="21520" name="Text Box 16"/>
          <p:cNvSpPr txBox="1">
            <a:spLocks noChangeArrowheads="1"/>
          </p:cNvSpPr>
          <p:nvPr/>
        </p:nvSpPr>
        <p:spPr bwMode="auto">
          <a:xfrm>
            <a:off x="1717675" y="3167063"/>
            <a:ext cx="1191352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800" b="0" dirty="0" smtClean="0">
                <a:solidFill>
                  <a:srgbClr val="066168"/>
                </a:solidFill>
                <a:latin typeface="Verdana" pitchFamily="34" charset="0"/>
              </a:rPr>
              <a:t>Serviços</a:t>
            </a:r>
            <a:endParaRPr lang="pt-BR" sz="1800" b="0" dirty="0">
              <a:solidFill>
                <a:srgbClr val="066168"/>
              </a:solidFill>
              <a:latin typeface="Verdana" pitchFamily="34" charset="0"/>
            </a:endParaRPr>
          </a:p>
        </p:txBody>
      </p:sp>
      <p:sp>
        <p:nvSpPr>
          <p:cNvPr id="21521" name="Text Box 17"/>
          <p:cNvSpPr txBox="1">
            <a:spLocks noChangeArrowheads="1"/>
          </p:cNvSpPr>
          <p:nvPr/>
        </p:nvSpPr>
        <p:spPr bwMode="auto">
          <a:xfrm>
            <a:off x="1717675" y="3613150"/>
            <a:ext cx="303212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800" b="0">
                <a:solidFill>
                  <a:srgbClr val="066168"/>
                </a:solidFill>
                <a:latin typeface="Verdana" pitchFamily="34" charset="0"/>
              </a:rPr>
              <a:t>Agronegócio empresarial</a:t>
            </a:r>
          </a:p>
        </p:txBody>
      </p:sp>
      <p:sp>
        <p:nvSpPr>
          <p:cNvPr id="21522" name="Text Box 18"/>
          <p:cNvSpPr txBox="1">
            <a:spLocks noChangeArrowheads="1"/>
          </p:cNvSpPr>
          <p:nvPr/>
        </p:nvSpPr>
        <p:spPr bwMode="auto">
          <a:xfrm>
            <a:off x="1717675" y="4062413"/>
            <a:ext cx="1347788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800" b="0">
                <a:solidFill>
                  <a:srgbClr val="066168"/>
                </a:solidFill>
                <a:latin typeface="Verdana" pitchFamily="34" charset="0"/>
              </a:rPr>
              <a:t>Mineração</a:t>
            </a:r>
          </a:p>
        </p:txBody>
      </p:sp>
      <p:sp>
        <p:nvSpPr>
          <p:cNvPr id="21523" name="Text Box 19"/>
          <p:cNvSpPr txBox="1">
            <a:spLocks noChangeArrowheads="1"/>
          </p:cNvSpPr>
          <p:nvPr/>
        </p:nvSpPr>
        <p:spPr bwMode="auto">
          <a:xfrm>
            <a:off x="1717675" y="4510088"/>
            <a:ext cx="1049338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800" b="0">
                <a:solidFill>
                  <a:srgbClr val="066168"/>
                </a:solidFill>
                <a:latin typeface="Verdana" pitchFamily="34" charset="0"/>
              </a:rPr>
              <a:t>Energia</a:t>
            </a:r>
          </a:p>
        </p:txBody>
      </p:sp>
      <p:sp>
        <p:nvSpPr>
          <p:cNvPr id="21524" name="Rectangle 20"/>
          <p:cNvSpPr>
            <a:spLocks noChangeArrowheads="1"/>
          </p:cNvSpPr>
          <p:nvPr/>
        </p:nvSpPr>
        <p:spPr bwMode="auto">
          <a:xfrm>
            <a:off x="1393825" y="1681163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1525" name="Line 21"/>
          <p:cNvSpPr>
            <a:spLocks noChangeShapeType="1"/>
          </p:cNvSpPr>
          <p:nvPr/>
        </p:nvSpPr>
        <p:spPr bwMode="auto">
          <a:xfrm>
            <a:off x="1789113" y="2678113"/>
            <a:ext cx="3025775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1526" name="Line 22"/>
          <p:cNvSpPr>
            <a:spLocks noChangeShapeType="1"/>
          </p:cNvSpPr>
          <p:nvPr/>
        </p:nvSpPr>
        <p:spPr bwMode="auto">
          <a:xfrm>
            <a:off x="1789113" y="3125788"/>
            <a:ext cx="3025775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1527" name="Line 23"/>
          <p:cNvSpPr>
            <a:spLocks noChangeShapeType="1"/>
          </p:cNvSpPr>
          <p:nvPr/>
        </p:nvSpPr>
        <p:spPr bwMode="auto">
          <a:xfrm>
            <a:off x="1789113" y="3573463"/>
            <a:ext cx="3025775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1528" name="Line 24"/>
          <p:cNvSpPr>
            <a:spLocks noChangeShapeType="1"/>
          </p:cNvSpPr>
          <p:nvPr/>
        </p:nvSpPr>
        <p:spPr bwMode="auto">
          <a:xfrm>
            <a:off x="1789113" y="4021138"/>
            <a:ext cx="3025775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1529" name="Line 25"/>
          <p:cNvSpPr>
            <a:spLocks noChangeShapeType="1"/>
          </p:cNvSpPr>
          <p:nvPr/>
        </p:nvSpPr>
        <p:spPr bwMode="auto">
          <a:xfrm>
            <a:off x="1789113" y="4468813"/>
            <a:ext cx="3025775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1530" name="Text Box 26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21531" name="Rectangle 27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1532" name="Rectangle 28"/>
          <p:cNvSpPr>
            <a:spLocks noChangeArrowheads="1"/>
          </p:cNvSpPr>
          <p:nvPr/>
        </p:nvSpPr>
        <p:spPr bwMode="auto">
          <a:xfrm>
            <a:off x="0" y="431800"/>
            <a:ext cx="3816350" cy="549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>
                <a:solidFill>
                  <a:schemeClr val="bg1"/>
                </a:solidFill>
                <a:latin typeface="Verdana" pitchFamily="34" charset="0"/>
              </a:rPr>
              <a:t>DESENVOLVIMENTO ECONÔMICO COM SUSTENTABILIDADE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5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5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200"/>
                                        <p:tgtEl>
                                          <p:spTgt spid="215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300"/>
                                        <p:tgtEl>
                                          <p:spTgt spid="215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nodeType="withEffect">
                                  <p:stCondLst>
                                    <p:cond delay="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300"/>
                                        <p:tgtEl>
                                          <p:spTgt spid="215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8" fill="hold" grpId="0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200"/>
                                        <p:tgtEl>
                                          <p:spTgt spid="215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nodeType="withEffect">
                                  <p:stCondLst>
                                    <p:cond delay="1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300"/>
                                        <p:tgtEl>
                                          <p:spTgt spid="215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8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200"/>
                                        <p:tgtEl>
                                          <p:spTgt spid="215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nodeType="withEffect">
                                  <p:stCondLst>
                                    <p:cond delay="1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300"/>
                                        <p:tgtEl>
                                          <p:spTgt spid="215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8" fill="hold" grpId="0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200"/>
                                        <p:tgtEl>
                                          <p:spTgt spid="215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nodeType="withEffect">
                                  <p:stCondLst>
                                    <p:cond delay="1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300"/>
                                        <p:tgtEl>
                                          <p:spTgt spid="215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22" presetClass="entr" presetSubtype="8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200"/>
                                        <p:tgtEl>
                                          <p:spTgt spid="215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nodeType="withEffect">
                                  <p:stCondLst>
                                    <p:cond delay="2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300"/>
                                        <p:tgtEl>
                                          <p:spTgt spid="215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2" presetClass="entr" presetSubtype="8" fill="hold" grpId="0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200"/>
                                        <p:tgtEl>
                                          <p:spTgt spid="215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nodeType="withEffect">
                                  <p:stCondLst>
                                    <p:cond delay="2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300"/>
                                        <p:tgtEl>
                                          <p:spTgt spid="215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524" grpId="0" animBg="1"/>
      <p:bldP spid="21525" grpId="0" animBg="1"/>
      <p:bldP spid="21526" grpId="0" animBg="1"/>
      <p:bldP spid="21527" grpId="0" animBg="1"/>
      <p:bldP spid="21528" grpId="0" animBg="1"/>
      <p:bldP spid="21529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554" name="Picture 2" descr="prancheta_adece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39713" y="1717675"/>
            <a:ext cx="1687513" cy="35099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3555" name="Group 3"/>
          <p:cNvGrpSpPr>
            <a:grpSpLocks/>
          </p:cNvGrpSpPr>
          <p:nvPr/>
        </p:nvGrpSpPr>
        <p:grpSpPr bwMode="auto">
          <a:xfrm>
            <a:off x="-238125" y="1079500"/>
            <a:ext cx="8770938" cy="4984750"/>
            <a:chOff x="-150" y="680"/>
            <a:chExt cx="5525" cy="3140"/>
          </a:xfrm>
        </p:grpSpPr>
        <p:pic>
          <p:nvPicPr>
            <p:cNvPr id="23556" name="Picture 4" descr="prancheta_adece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50" y="680"/>
              <a:ext cx="5525" cy="314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3557" name="Text Box 5"/>
            <p:cNvSpPr txBox="1">
              <a:spLocks noChangeArrowheads="1"/>
            </p:cNvSpPr>
            <p:nvPr/>
          </p:nvSpPr>
          <p:spPr bwMode="auto">
            <a:xfrm>
              <a:off x="1081" y="1010"/>
              <a:ext cx="1541" cy="4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800">
                  <a:solidFill>
                    <a:srgbClr val="066168"/>
                  </a:solidFill>
                  <a:latin typeface="Verdana" pitchFamily="34" charset="0"/>
                </a:rPr>
                <a:t>PROJETOS CONTEMPLADOS </a:t>
              </a:r>
            </a:p>
          </p:txBody>
        </p:sp>
        <p:sp>
          <p:nvSpPr>
            <p:cNvPr id="23558" name="Rectangle 6"/>
            <p:cNvSpPr>
              <a:spLocks noChangeArrowheads="1"/>
            </p:cNvSpPr>
            <p:nvPr/>
          </p:nvSpPr>
          <p:spPr bwMode="auto">
            <a:xfrm>
              <a:off x="877" y="1059"/>
              <a:ext cx="158" cy="136"/>
            </a:xfrm>
            <a:prstGeom prst="rect">
              <a:avLst/>
            </a:prstGeom>
            <a:solidFill>
              <a:srgbClr val="07767E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3559" name="Text Box 7"/>
            <p:cNvSpPr txBox="1">
              <a:spLocks noChangeArrowheads="1"/>
            </p:cNvSpPr>
            <p:nvPr/>
          </p:nvSpPr>
          <p:spPr bwMode="auto">
            <a:xfrm>
              <a:off x="1081" y="1462"/>
              <a:ext cx="1015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800" b="0">
                  <a:solidFill>
                    <a:srgbClr val="066168"/>
                  </a:solidFill>
                  <a:latin typeface="Verdana" pitchFamily="34" charset="0"/>
                </a:rPr>
                <a:t>Implantação</a:t>
              </a:r>
            </a:p>
          </p:txBody>
        </p:sp>
        <p:sp>
          <p:nvSpPr>
            <p:cNvPr id="23560" name="Text Box 8"/>
            <p:cNvSpPr txBox="1">
              <a:spLocks noChangeArrowheads="1"/>
            </p:cNvSpPr>
            <p:nvPr/>
          </p:nvSpPr>
          <p:spPr bwMode="auto">
            <a:xfrm>
              <a:off x="1081" y="1708"/>
              <a:ext cx="1015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800" b="0">
                  <a:solidFill>
                    <a:srgbClr val="066168"/>
                  </a:solidFill>
                  <a:latin typeface="Verdana" pitchFamily="34" charset="0"/>
                </a:rPr>
                <a:t>Crescimento</a:t>
              </a:r>
            </a:p>
          </p:txBody>
        </p:sp>
        <p:sp>
          <p:nvSpPr>
            <p:cNvPr id="23561" name="Text Box 9"/>
            <p:cNvSpPr txBox="1">
              <a:spLocks noChangeArrowheads="1"/>
            </p:cNvSpPr>
            <p:nvPr/>
          </p:nvSpPr>
          <p:spPr bwMode="auto">
            <a:xfrm>
              <a:off x="1081" y="1989"/>
              <a:ext cx="1165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800" b="0">
                  <a:solidFill>
                    <a:srgbClr val="066168"/>
                  </a:solidFill>
                  <a:latin typeface="Verdana" pitchFamily="34" charset="0"/>
                </a:rPr>
                <a:t>Diversificação </a:t>
              </a:r>
            </a:p>
          </p:txBody>
        </p:sp>
        <p:sp>
          <p:nvSpPr>
            <p:cNvPr id="23562" name="Text Box 10"/>
            <p:cNvSpPr txBox="1">
              <a:spLocks noChangeArrowheads="1"/>
            </p:cNvSpPr>
            <p:nvPr/>
          </p:nvSpPr>
          <p:spPr bwMode="auto">
            <a:xfrm>
              <a:off x="1081" y="2271"/>
              <a:ext cx="108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800" b="0">
                  <a:solidFill>
                    <a:srgbClr val="066168"/>
                  </a:solidFill>
                  <a:latin typeface="Verdana" pitchFamily="34" charset="0"/>
                </a:rPr>
                <a:t>Reconversão </a:t>
              </a:r>
            </a:p>
          </p:txBody>
        </p:sp>
        <p:sp>
          <p:nvSpPr>
            <p:cNvPr id="23563" name="Line 11"/>
            <p:cNvSpPr>
              <a:spLocks noChangeShapeType="1"/>
            </p:cNvSpPr>
            <p:nvPr/>
          </p:nvSpPr>
          <p:spPr bwMode="auto">
            <a:xfrm>
              <a:off x="1126" y="1682"/>
              <a:ext cx="1394" cy="0"/>
            </a:xfrm>
            <a:prstGeom prst="line">
              <a:avLst/>
            </a:prstGeom>
            <a:noFill/>
            <a:ln w="12700">
              <a:solidFill>
                <a:srgbClr val="8FC663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3564" name="Line 12"/>
            <p:cNvSpPr>
              <a:spLocks noChangeShapeType="1"/>
            </p:cNvSpPr>
            <p:nvPr/>
          </p:nvSpPr>
          <p:spPr bwMode="auto">
            <a:xfrm>
              <a:off x="1126" y="1964"/>
              <a:ext cx="1394" cy="0"/>
            </a:xfrm>
            <a:prstGeom prst="line">
              <a:avLst/>
            </a:prstGeom>
            <a:noFill/>
            <a:ln w="12700">
              <a:solidFill>
                <a:srgbClr val="8FC663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3565" name="Line 13"/>
            <p:cNvSpPr>
              <a:spLocks noChangeShapeType="1"/>
            </p:cNvSpPr>
            <p:nvPr/>
          </p:nvSpPr>
          <p:spPr bwMode="auto">
            <a:xfrm>
              <a:off x="1126" y="2246"/>
              <a:ext cx="1394" cy="0"/>
            </a:xfrm>
            <a:prstGeom prst="line">
              <a:avLst/>
            </a:prstGeom>
            <a:noFill/>
            <a:ln w="12700">
              <a:solidFill>
                <a:srgbClr val="8FC663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3566" name="Rectangle 14"/>
            <p:cNvSpPr>
              <a:spLocks noChangeArrowheads="1"/>
            </p:cNvSpPr>
            <p:nvPr/>
          </p:nvSpPr>
          <p:spPr bwMode="auto">
            <a:xfrm>
              <a:off x="878" y="1059"/>
              <a:ext cx="158" cy="136"/>
            </a:xfrm>
            <a:prstGeom prst="rect">
              <a:avLst/>
            </a:prstGeom>
            <a:solidFill>
              <a:srgbClr val="07767E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23567" name="Group 15"/>
          <p:cNvGrpSpPr>
            <a:grpSpLocks/>
          </p:cNvGrpSpPr>
          <p:nvPr/>
        </p:nvGrpSpPr>
        <p:grpSpPr bwMode="auto">
          <a:xfrm>
            <a:off x="-1588" y="-17463"/>
            <a:ext cx="9172576" cy="6875463"/>
            <a:chOff x="-1" y="-11"/>
            <a:chExt cx="5778" cy="4331"/>
          </a:xfrm>
        </p:grpSpPr>
        <p:grpSp>
          <p:nvGrpSpPr>
            <p:cNvPr id="23568" name="Group 16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23569" name="Freeform 17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3570" name="Freeform 18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3571" name="Freeform 19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23572" name="Freeform 20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3573" name="Freeform 21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23574" name="Picture 22" descr="Barra inferior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3575" name="Picture 23" descr="Logo ADECE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3576" name="Picture 24" descr="LOGO Governo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3577" name="Text Box 25"/>
          <p:cNvSpPr txBox="1">
            <a:spLocks noChangeArrowheads="1"/>
          </p:cNvSpPr>
          <p:nvPr/>
        </p:nvSpPr>
        <p:spPr bwMode="auto">
          <a:xfrm>
            <a:off x="1716088" y="1603375"/>
            <a:ext cx="2446337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rgbClr val="066168"/>
                </a:solidFill>
                <a:latin typeface="Verdana" pitchFamily="34" charset="0"/>
              </a:rPr>
              <a:t>PROJETOS CONTEMPLADOS </a:t>
            </a:r>
          </a:p>
        </p:txBody>
      </p:sp>
      <p:sp>
        <p:nvSpPr>
          <p:cNvPr id="23578" name="Rectangle 26"/>
          <p:cNvSpPr>
            <a:spLocks noChangeArrowheads="1"/>
          </p:cNvSpPr>
          <p:nvPr/>
        </p:nvSpPr>
        <p:spPr bwMode="auto">
          <a:xfrm>
            <a:off x="1392238" y="1681163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3579" name="Text Box 27"/>
          <p:cNvSpPr txBox="1">
            <a:spLocks noChangeArrowheads="1"/>
          </p:cNvSpPr>
          <p:nvPr/>
        </p:nvSpPr>
        <p:spPr bwMode="auto">
          <a:xfrm>
            <a:off x="1716088" y="2320925"/>
            <a:ext cx="1611312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800" b="0">
                <a:solidFill>
                  <a:srgbClr val="066168"/>
                </a:solidFill>
                <a:latin typeface="Verdana" pitchFamily="34" charset="0"/>
              </a:rPr>
              <a:t>Implantação</a:t>
            </a:r>
          </a:p>
        </p:txBody>
      </p:sp>
      <p:sp>
        <p:nvSpPr>
          <p:cNvPr id="23580" name="Text Box 28"/>
          <p:cNvSpPr txBox="1">
            <a:spLocks noChangeArrowheads="1"/>
          </p:cNvSpPr>
          <p:nvPr/>
        </p:nvSpPr>
        <p:spPr bwMode="auto">
          <a:xfrm>
            <a:off x="1716088" y="2711450"/>
            <a:ext cx="1611312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800" b="0">
                <a:solidFill>
                  <a:srgbClr val="066168"/>
                </a:solidFill>
                <a:latin typeface="Verdana" pitchFamily="34" charset="0"/>
              </a:rPr>
              <a:t>Crescimento</a:t>
            </a:r>
          </a:p>
        </p:txBody>
      </p:sp>
      <p:sp>
        <p:nvSpPr>
          <p:cNvPr id="23581" name="Text Box 29"/>
          <p:cNvSpPr txBox="1">
            <a:spLocks noChangeArrowheads="1"/>
          </p:cNvSpPr>
          <p:nvPr/>
        </p:nvSpPr>
        <p:spPr bwMode="auto">
          <a:xfrm>
            <a:off x="1716088" y="3157538"/>
            <a:ext cx="1849437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800" b="0">
                <a:solidFill>
                  <a:srgbClr val="066168"/>
                </a:solidFill>
                <a:latin typeface="Verdana" pitchFamily="34" charset="0"/>
              </a:rPr>
              <a:t>Diversificação </a:t>
            </a:r>
          </a:p>
        </p:txBody>
      </p:sp>
      <p:sp>
        <p:nvSpPr>
          <p:cNvPr id="23582" name="Text Box 30"/>
          <p:cNvSpPr txBox="1">
            <a:spLocks noChangeArrowheads="1"/>
          </p:cNvSpPr>
          <p:nvPr/>
        </p:nvSpPr>
        <p:spPr bwMode="auto">
          <a:xfrm>
            <a:off x="1716088" y="3605213"/>
            <a:ext cx="1724025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800" b="0">
                <a:solidFill>
                  <a:srgbClr val="066168"/>
                </a:solidFill>
                <a:latin typeface="Verdana" pitchFamily="34" charset="0"/>
              </a:rPr>
              <a:t>Reconversão </a:t>
            </a:r>
          </a:p>
        </p:txBody>
      </p:sp>
      <p:sp>
        <p:nvSpPr>
          <p:cNvPr id="23583" name="Line 31"/>
          <p:cNvSpPr>
            <a:spLocks noChangeShapeType="1"/>
          </p:cNvSpPr>
          <p:nvPr/>
        </p:nvSpPr>
        <p:spPr bwMode="auto">
          <a:xfrm>
            <a:off x="1787525" y="2670175"/>
            <a:ext cx="2212975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3584" name="Line 32"/>
          <p:cNvSpPr>
            <a:spLocks noChangeShapeType="1"/>
          </p:cNvSpPr>
          <p:nvPr/>
        </p:nvSpPr>
        <p:spPr bwMode="auto">
          <a:xfrm>
            <a:off x="1787525" y="3117850"/>
            <a:ext cx="2212975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3585" name="Line 33"/>
          <p:cNvSpPr>
            <a:spLocks noChangeShapeType="1"/>
          </p:cNvSpPr>
          <p:nvPr/>
        </p:nvSpPr>
        <p:spPr bwMode="auto">
          <a:xfrm>
            <a:off x="1787525" y="3565525"/>
            <a:ext cx="2212975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3586" name="Rectangle 34"/>
          <p:cNvSpPr>
            <a:spLocks noChangeArrowheads="1"/>
          </p:cNvSpPr>
          <p:nvPr/>
        </p:nvSpPr>
        <p:spPr bwMode="auto">
          <a:xfrm>
            <a:off x="1393825" y="1681163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grpSp>
        <p:nvGrpSpPr>
          <p:cNvPr id="23587" name="Group 35"/>
          <p:cNvGrpSpPr>
            <a:grpSpLocks/>
          </p:cNvGrpSpPr>
          <p:nvPr/>
        </p:nvGrpSpPr>
        <p:grpSpPr bwMode="auto">
          <a:xfrm>
            <a:off x="842963" y="1419225"/>
            <a:ext cx="7372350" cy="4429125"/>
            <a:chOff x="531" y="894"/>
            <a:chExt cx="4644" cy="2790"/>
          </a:xfrm>
        </p:grpSpPr>
        <p:pic>
          <p:nvPicPr>
            <p:cNvPr id="23588" name="Picture 36" descr="prancheta_adece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2326" t="6815" r="3619" b="4332"/>
            <a:stretch>
              <a:fillRect/>
            </a:stretch>
          </p:blipFill>
          <p:spPr bwMode="auto">
            <a:xfrm>
              <a:off x="531" y="894"/>
              <a:ext cx="4644" cy="279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3589" name="Rectangle 37"/>
            <p:cNvSpPr>
              <a:spLocks noChangeArrowheads="1"/>
            </p:cNvSpPr>
            <p:nvPr/>
          </p:nvSpPr>
          <p:spPr bwMode="auto">
            <a:xfrm>
              <a:off x="531" y="1128"/>
              <a:ext cx="399" cy="216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3590" name="Text Box 38"/>
            <p:cNvSpPr txBox="1">
              <a:spLocks noChangeArrowheads="1"/>
            </p:cNvSpPr>
            <p:nvPr/>
          </p:nvSpPr>
          <p:spPr bwMode="auto">
            <a:xfrm>
              <a:off x="1082" y="1010"/>
              <a:ext cx="1273" cy="4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800">
                  <a:solidFill>
                    <a:srgbClr val="066168"/>
                  </a:solidFill>
                  <a:latin typeface="Verdana" pitchFamily="34" charset="0"/>
                </a:rPr>
                <a:t>SEGMENTOS ECONÔMICOS</a:t>
              </a:r>
            </a:p>
          </p:txBody>
        </p:sp>
        <p:sp>
          <p:nvSpPr>
            <p:cNvPr id="23591" name="Text Box 39"/>
            <p:cNvSpPr txBox="1">
              <a:spLocks noChangeArrowheads="1"/>
            </p:cNvSpPr>
            <p:nvPr/>
          </p:nvSpPr>
          <p:spPr bwMode="auto">
            <a:xfrm>
              <a:off x="1082" y="1462"/>
              <a:ext cx="768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800" b="0">
                  <a:solidFill>
                    <a:srgbClr val="066168"/>
                  </a:solidFill>
                  <a:latin typeface="Verdana" pitchFamily="34" charset="0"/>
                </a:rPr>
                <a:t>Indústria</a:t>
              </a:r>
            </a:p>
          </p:txBody>
        </p:sp>
        <p:sp>
          <p:nvSpPr>
            <p:cNvPr id="23592" name="Text Box 40"/>
            <p:cNvSpPr txBox="1">
              <a:spLocks noChangeArrowheads="1"/>
            </p:cNvSpPr>
            <p:nvPr/>
          </p:nvSpPr>
          <p:spPr bwMode="auto">
            <a:xfrm>
              <a:off x="1082" y="1713"/>
              <a:ext cx="793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800" b="0">
                  <a:solidFill>
                    <a:srgbClr val="066168"/>
                  </a:solidFill>
                  <a:latin typeface="Verdana" pitchFamily="34" charset="0"/>
                </a:rPr>
                <a:t>Comércio</a:t>
              </a:r>
            </a:p>
          </p:txBody>
        </p:sp>
        <p:sp>
          <p:nvSpPr>
            <p:cNvPr id="23593" name="Text Box 41"/>
            <p:cNvSpPr txBox="1">
              <a:spLocks noChangeArrowheads="1"/>
            </p:cNvSpPr>
            <p:nvPr/>
          </p:nvSpPr>
          <p:spPr bwMode="auto">
            <a:xfrm>
              <a:off x="1082" y="1995"/>
              <a:ext cx="750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800" b="0" dirty="0" smtClean="0">
                  <a:solidFill>
                    <a:srgbClr val="066168"/>
                  </a:solidFill>
                  <a:latin typeface="Verdana" pitchFamily="34" charset="0"/>
                </a:rPr>
                <a:t>Serviços</a:t>
              </a:r>
              <a:endParaRPr lang="pt-BR" sz="1800" b="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23594" name="Text Box 42"/>
            <p:cNvSpPr txBox="1">
              <a:spLocks noChangeArrowheads="1"/>
            </p:cNvSpPr>
            <p:nvPr/>
          </p:nvSpPr>
          <p:spPr bwMode="auto">
            <a:xfrm>
              <a:off x="1082" y="2276"/>
              <a:ext cx="1910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800" b="0">
                  <a:solidFill>
                    <a:srgbClr val="066168"/>
                  </a:solidFill>
                  <a:latin typeface="Verdana" pitchFamily="34" charset="0"/>
                </a:rPr>
                <a:t>Agronegócio empresarial</a:t>
              </a:r>
            </a:p>
          </p:txBody>
        </p:sp>
        <p:sp>
          <p:nvSpPr>
            <p:cNvPr id="23595" name="Text Box 43"/>
            <p:cNvSpPr txBox="1">
              <a:spLocks noChangeArrowheads="1"/>
            </p:cNvSpPr>
            <p:nvPr/>
          </p:nvSpPr>
          <p:spPr bwMode="auto">
            <a:xfrm>
              <a:off x="1082" y="2559"/>
              <a:ext cx="849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800" b="0">
                  <a:solidFill>
                    <a:srgbClr val="066168"/>
                  </a:solidFill>
                  <a:latin typeface="Verdana" pitchFamily="34" charset="0"/>
                </a:rPr>
                <a:t>Mineração</a:t>
              </a:r>
            </a:p>
          </p:txBody>
        </p:sp>
        <p:sp>
          <p:nvSpPr>
            <p:cNvPr id="23596" name="Text Box 44"/>
            <p:cNvSpPr txBox="1">
              <a:spLocks noChangeArrowheads="1"/>
            </p:cNvSpPr>
            <p:nvPr/>
          </p:nvSpPr>
          <p:spPr bwMode="auto">
            <a:xfrm>
              <a:off x="1082" y="2841"/>
              <a:ext cx="661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800" b="0">
                  <a:solidFill>
                    <a:srgbClr val="066168"/>
                  </a:solidFill>
                  <a:latin typeface="Verdana" pitchFamily="34" charset="0"/>
                </a:rPr>
                <a:t>Energia</a:t>
              </a:r>
            </a:p>
          </p:txBody>
        </p:sp>
        <p:sp>
          <p:nvSpPr>
            <p:cNvPr id="23597" name="Rectangle 45"/>
            <p:cNvSpPr>
              <a:spLocks noChangeArrowheads="1"/>
            </p:cNvSpPr>
            <p:nvPr/>
          </p:nvSpPr>
          <p:spPr bwMode="auto">
            <a:xfrm>
              <a:off x="878" y="1059"/>
              <a:ext cx="158" cy="136"/>
            </a:xfrm>
            <a:prstGeom prst="rect">
              <a:avLst/>
            </a:prstGeom>
            <a:solidFill>
              <a:srgbClr val="07767E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3598" name="Line 46"/>
            <p:cNvSpPr>
              <a:spLocks noChangeShapeType="1"/>
            </p:cNvSpPr>
            <p:nvPr/>
          </p:nvSpPr>
          <p:spPr bwMode="auto">
            <a:xfrm>
              <a:off x="1127" y="1687"/>
              <a:ext cx="1906" cy="0"/>
            </a:xfrm>
            <a:prstGeom prst="line">
              <a:avLst/>
            </a:prstGeom>
            <a:noFill/>
            <a:ln w="12700">
              <a:solidFill>
                <a:srgbClr val="8FC663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3599" name="Line 47"/>
            <p:cNvSpPr>
              <a:spLocks noChangeShapeType="1"/>
            </p:cNvSpPr>
            <p:nvPr/>
          </p:nvSpPr>
          <p:spPr bwMode="auto">
            <a:xfrm>
              <a:off x="1127" y="1969"/>
              <a:ext cx="1906" cy="0"/>
            </a:xfrm>
            <a:prstGeom prst="line">
              <a:avLst/>
            </a:prstGeom>
            <a:noFill/>
            <a:ln w="12700">
              <a:solidFill>
                <a:srgbClr val="8FC663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3600" name="Line 48"/>
            <p:cNvSpPr>
              <a:spLocks noChangeShapeType="1"/>
            </p:cNvSpPr>
            <p:nvPr/>
          </p:nvSpPr>
          <p:spPr bwMode="auto">
            <a:xfrm>
              <a:off x="1127" y="2251"/>
              <a:ext cx="1906" cy="0"/>
            </a:xfrm>
            <a:prstGeom prst="line">
              <a:avLst/>
            </a:prstGeom>
            <a:noFill/>
            <a:ln w="12700">
              <a:solidFill>
                <a:srgbClr val="8FC663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3601" name="Line 49"/>
            <p:cNvSpPr>
              <a:spLocks noChangeShapeType="1"/>
            </p:cNvSpPr>
            <p:nvPr/>
          </p:nvSpPr>
          <p:spPr bwMode="auto">
            <a:xfrm>
              <a:off x="1127" y="2533"/>
              <a:ext cx="1906" cy="0"/>
            </a:xfrm>
            <a:prstGeom prst="line">
              <a:avLst/>
            </a:prstGeom>
            <a:noFill/>
            <a:ln w="12700">
              <a:solidFill>
                <a:srgbClr val="8FC663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3602" name="Line 50"/>
            <p:cNvSpPr>
              <a:spLocks noChangeShapeType="1"/>
            </p:cNvSpPr>
            <p:nvPr/>
          </p:nvSpPr>
          <p:spPr bwMode="auto">
            <a:xfrm>
              <a:off x="1127" y="2815"/>
              <a:ext cx="1906" cy="0"/>
            </a:xfrm>
            <a:prstGeom prst="line">
              <a:avLst/>
            </a:prstGeom>
            <a:noFill/>
            <a:ln w="12700">
              <a:solidFill>
                <a:srgbClr val="8FC663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23603" name="Text Box 51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23604" name="Rectangle 52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3605" name="Rectangle 53"/>
          <p:cNvSpPr>
            <a:spLocks noChangeArrowheads="1"/>
          </p:cNvSpPr>
          <p:nvPr/>
        </p:nvSpPr>
        <p:spPr bwMode="auto">
          <a:xfrm>
            <a:off x="0" y="431800"/>
            <a:ext cx="3816350" cy="549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>
                <a:solidFill>
                  <a:schemeClr val="bg1"/>
                </a:solidFill>
                <a:latin typeface="Verdana" pitchFamily="34" charset="0"/>
              </a:rPr>
              <a:t>DESENVOLVIMENTO ECONÔMICO COM SUSTENTABILIDADE</a:t>
            </a:r>
          </a:p>
        </p:txBody>
      </p:sp>
      <p:pic>
        <p:nvPicPr>
          <p:cNvPr id="23606" name="Picture 54" descr="prancheta_adece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-111304"/>
          <a:stretch>
            <a:fillRect/>
          </a:stretch>
        </p:blipFill>
        <p:spPr bwMode="auto">
          <a:xfrm>
            <a:off x="-234950" y="1741488"/>
            <a:ext cx="3294063" cy="34639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3607" name="Picture 55" descr="prancheta_adece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144" t="16783" r="81285" b="16751"/>
          <a:stretch>
            <a:fillRect/>
          </a:stretch>
        </p:blipFill>
        <p:spPr bwMode="auto">
          <a:xfrm>
            <a:off x="827088" y="1916113"/>
            <a:ext cx="576262" cy="33131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5E-6 1.44509E-6 C 0.01129 0.04994 0.0691 0.20092 0.06823 0.29942 C 0.06736 0.39792 0.00677 0.49665 -0.00486 0.59121 C -0.01649 0.68578 -0.0026 0.80925 -0.00191 0.86659 " pathEditMode="relative" rAng="0" ptsTypes="aaaa">
                                      <p:cBhvr>
                                        <p:cTn id="6" dur="1000" fill="hold"/>
                                        <p:tgtEl>
                                          <p:spTgt spid="235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22" y="4332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Line 2"/>
          <p:cNvSpPr>
            <a:spLocks noChangeShapeType="1"/>
          </p:cNvSpPr>
          <p:nvPr/>
        </p:nvSpPr>
        <p:spPr bwMode="auto">
          <a:xfrm>
            <a:off x="4557713" y="2101850"/>
            <a:ext cx="0" cy="2346325"/>
          </a:xfrm>
          <a:prstGeom prst="line">
            <a:avLst/>
          </a:prstGeom>
          <a:noFill/>
          <a:ln w="28575">
            <a:solidFill>
              <a:srgbClr val="07767E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25603" name="Group 3"/>
          <p:cNvGrpSpPr>
            <a:grpSpLocks/>
          </p:cNvGrpSpPr>
          <p:nvPr/>
        </p:nvGrpSpPr>
        <p:grpSpPr bwMode="auto">
          <a:xfrm>
            <a:off x="2860675" y="2133600"/>
            <a:ext cx="3505200" cy="1152525"/>
            <a:chOff x="1802" y="1344"/>
            <a:chExt cx="2208" cy="726"/>
          </a:xfrm>
        </p:grpSpPr>
        <p:pic>
          <p:nvPicPr>
            <p:cNvPr id="25604" name="Picture 4"/>
            <p:cNvPicPr>
              <a:picLocks noChangeAspect="1" noChangeArrowheads="1"/>
            </p:cNvPicPr>
            <p:nvPr/>
          </p:nvPicPr>
          <p:blipFill>
            <a:blip r:embed="rId3">
              <a:lum bright="-12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02" y="1344"/>
              <a:ext cx="2208" cy="7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25605" name="Rectangle 5"/>
            <p:cNvSpPr>
              <a:spLocks noChangeArrowheads="1"/>
            </p:cNvSpPr>
            <p:nvPr/>
          </p:nvSpPr>
          <p:spPr bwMode="auto">
            <a:xfrm>
              <a:off x="2057" y="1425"/>
              <a:ext cx="1873" cy="49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sz="1500">
                  <a:solidFill>
                    <a:schemeClr val="bg1"/>
                  </a:solidFill>
                  <a:latin typeface="Verdana" pitchFamily="34" charset="0"/>
                </a:rPr>
                <a:t>ADECE</a:t>
              </a:r>
              <a:r>
                <a:rPr lang="en-US" sz="1500" b="0">
                  <a:solidFill>
                    <a:schemeClr val="bg1"/>
                  </a:solidFill>
                  <a:latin typeface="Verdana" pitchFamily="34" charset="0"/>
                </a:rPr>
                <a:t> – Agência de </a:t>
              </a:r>
              <a:r>
                <a:rPr lang="pt-BR" sz="1500" b="0">
                  <a:solidFill>
                    <a:schemeClr val="bg1"/>
                  </a:solidFill>
                  <a:latin typeface="Verdana" pitchFamily="34" charset="0"/>
                </a:rPr>
                <a:t>Desenvolvimento</a:t>
              </a:r>
              <a:r>
                <a:rPr lang="en-US" sz="1500" b="0">
                  <a:solidFill>
                    <a:schemeClr val="bg1"/>
                  </a:solidFill>
                  <a:latin typeface="Verdana" pitchFamily="34" charset="0"/>
                </a:rPr>
                <a:t> do Estado do Ceará</a:t>
              </a:r>
              <a:endParaRPr lang="pt-BR" sz="1500" b="0">
                <a:solidFill>
                  <a:schemeClr val="bg1"/>
                </a:solidFill>
                <a:latin typeface="Verdana" pitchFamily="34" charset="0"/>
              </a:endParaRPr>
            </a:p>
          </p:txBody>
        </p:sp>
        <p:sp>
          <p:nvSpPr>
            <p:cNvPr id="25606" name="Line 6"/>
            <p:cNvSpPr>
              <a:spLocks noChangeShapeType="1"/>
            </p:cNvSpPr>
            <p:nvPr/>
          </p:nvSpPr>
          <p:spPr bwMode="auto">
            <a:xfrm>
              <a:off x="2065" y="1438"/>
              <a:ext cx="0" cy="454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607" name="AutoShape 7"/>
            <p:cNvSpPr>
              <a:spLocks noChangeArrowheads="1"/>
            </p:cNvSpPr>
            <p:nvPr/>
          </p:nvSpPr>
          <p:spPr bwMode="auto">
            <a:xfrm>
              <a:off x="1931" y="1436"/>
              <a:ext cx="1975" cy="543"/>
            </a:xfrm>
            <a:prstGeom prst="roundRect">
              <a:avLst>
                <a:gd name="adj" fmla="val 12153"/>
              </a:avLst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endParaRPr lang="pt-BR" sz="1800" b="0"/>
            </a:p>
          </p:txBody>
        </p:sp>
      </p:grpSp>
      <p:sp>
        <p:nvSpPr>
          <p:cNvPr id="25608" name="Line 8"/>
          <p:cNvSpPr>
            <a:spLocks noChangeShapeType="1"/>
          </p:cNvSpPr>
          <p:nvPr/>
        </p:nvSpPr>
        <p:spPr bwMode="auto">
          <a:xfrm>
            <a:off x="1230313" y="4456113"/>
            <a:ext cx="6497637" cy="0"/>
          </a:xfrm>
          <a:prstGeom prst="line">
            <a:avLst/>
          </a:prstGeom>
          <a:noFill/>
          <a:ln w="28575">
            <a:solidFill>
              <a:srgbClr val="07767E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5609" name="Line 9"/>
          <p:cNvSpPr>
            <a:spLocks noChangeShapeType="1"/>
          </p:cNvSpPr>
          <p:nvPr/>
        </p:nvSpPr>
        <p:spPr bwMode="auto">
          <a:xfrm>
            <a:off x="1244600" y="4448175"/>
            <a:ext cx="0" cy="617538"/>
          </a:xfrm>
          <a:prstGeom prst="line">
            <a:avLst/>
          </a:prstGeom>
          <a:noFill/>
          <a:ln w="28575">
            <a:solidFill>
              <a:srgbClr val="07767E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5610" name="Line 10"/>
          <p:cNvSpPr>
            <a:spLocks noChangeShapeType="1"/>
          </p:cNvSpPr>
          <p:nvPr/>
        </p:nvSpPr>
        <p:spPr bwMode="auto">
          <a:xfrm>
            <a:off x="3371850" y="4448175"/>
            <a:ext cx="0" cy="617538"/>
          </a:xfrm>
          <a:prstGeom prst="line">
            <a:avLst/>
          </a:prstGeom>
          <a:noFill/>
          <a:ln w="28575">
            <a:solidFill>
              <a:srgbClr val="07767E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5611" name="Line 11"/>
          <p:cNvSpPr>
            <a:spLocks noChangeShapeType="1"/>
          </p:cNvSpPr>
          <p:nvPr/>
        </p:nvSpPr>
        <p:spPr bwMode="auto">
          <a:xfrm>
            <a:off x="5446713" y="4448175"/>
            <a:ext cx="0" cy="617538"/>
          </a:xfrm>
          <a:prstGeom prst="line">
            <a:avLst/>
          </a:prstGeom>
          <a:noFill/>
          <a:ln w="28575">
            <a:solidFill>
              <a:srgbClr val="07767E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5612" name="Line 12"/>
          <p:cNvSpPr>
            <a:spLocks noChangeShapeType="1"/>
          </p:cNvSpPr>
          <p:nvPr/>
        </p:nvSpPr>
        <p:spPr bwMode="auto">
          <a:xfrm>
            <a:off x="7712075" y="4437063"/>
            <a:ext cx="0" cy="628650"/>
          </a:xfrm>
          <a:prstGeom prst="line">
            <a:avLst/>
          </a:prstGeom>
          <a:noFill/>
          <a:ln w="28575">
            <a:solidFill>
              <a:srgbClr val="07767E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25613" name="Group 13"/>
          <p:cNvGrpSpPr>
            <a:grpSpLocks/>
          </p:cNvGrpSpPr>
          <p:nvPr/>
        </p:nvGrpSpPr>
        <p:grpSpPr bwMode="auto">
          <a:xfrm>
            <a:off x="6483350" y="4941888"/>
            <a:ext cx="2655888" cy="1055687"/>
            <a:chOff x="4084" y="3113"/>
            <a:chExt cx="1673" cy="665"/>
          </a:xfrm>
        </p:grpSpPr>
        <p:pic>
          <p:nvPicPr>
            <p:cNvPr id="25614" name="Picture 14"/>
            <p:cNvPicPr>
              <a:picLocks noChangeAspect="1" noChangeArrowheads="1"/>
            </p:cNvPicPr>
            <p:nvPr/>
          </p:nvPicPr>
          <p:blipFill>
            <a:blip r:embed="rId4">
              <a:lum bright="-12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84" y="3113"/>
              <a:ext cx="1516" cy="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5615" name="Group 15"/>
            <p:cNvGrpSpPr>
              <a:grpSpLocks/>
            </p:cNvGrpSpPr>
            <p:nvPr/>
          </p:nvGrpSpPr>
          <p:grpSpPr bwMode="auto">
            <a:xfrm>
              <a:off x="4199" y="3184"/>
              <a:ext cx="1558" cy="493"/>
              <a:chOff x="4199" y="3184"/>
              <a:chExt cx="1558" cy="493"/>
            </a:xfrm>
          </p:grpSpPr>
          <p:sp>
            <p:nvSpPr>
              <p:cNvPr id="25616" name="AutoShape 16"/>
              <p:cNvSpPr>
                <a:spLocks noChangeArrowheads="1"/>
              </p:cNvSpPr>
              <p:nvPr/>
            </p:nvSpPr>
            <p:spPr bwMode="auto">
              <a:xfrm>
                <a:off x="4199" y="3197"/>
                <a:ext cx="1305" cy="480"/>
              </a:xfrm>
              <a:prstGeom prst="roundRect">
                <a:avLst>
                  <a:gd name="adj" fmla="val 13426"/>
                </a:avLst>
              </a:prstGeom>
              <a:noFill/>
              <a:ln w="19050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/>
                <a:endParaRPr lang="pt-BR" sz="1800" b="0"/>
              </a:p>
            </p:txBody>
          </p:sp>
          <p:sp>
            <p:nvSpPr>
              <p:cNvPr id="25617" name="Line 17"/>
              <p:cNvSpPr>
                <a:spLocks noChangeShapeType="1"/>
              </p:cNvSpPr>
              <p:nvPr/>
            </p:nvSpPr>
            <p:spPr bwMode="auto">
              <a:xfrm>
                <a:off x="4299" y="3195"/>
                <a:ext cx="0" cy="425"/>
              </a:xfrm>
              <a:prstGeom prst="line">
                <a:avLst/>
              </a:prstGeom>
              <a:noFill/>
              <a:ln w="19050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18" name="Rectangle 18"/>
              <p:cNvSpPr>
                <a:spLocks noChangeArrowheads="1"/>
              </p:cNvSpPr>
              <p:nvPr/>
            </p:nvSpPr>
            <p:spPr bwMode="auto">
              <a:xfrm>
                <a:off x="4292" y="3184"/>
                <a:ext cx="1465" cy="46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en-US" sz="1400">
                    <a:solidFill>
                      <a:schemeClr val="bg1"/>
                    </a:solidFill>
                    <a:latin typeface="Verdana" pitchFamily="34" charset="0"/>
                  </a:rPr>
                  <a:t>Diretoria de Desenvolvimento Setorial</a:t>
                </a:r>
                <a:endParaRPr lang="pt-BR" sz="1400">
                  <a:solidFill>
                    <a:schemeClr val="bg1"/>
                  </a:solidFill>
                  <a:latin typeface="Verdana" pitchFamily="34" charset="0"/>
                </a:endParaRPr>
              </a:p>
            </p:txBody>
          </p:sp>
        </p:grpSp>
      </p:grpSp>
      <p:grpSp>
        <p:nvGrpSpPr>
          <p:cNvPr id="25619" name="Group 19"/>
          <p:cNvGrpSpPr>
            <a:grpSpLocks/>
          </p:cNvGrpSpPr>
          <p:nvPr/>
        </p:nvGrpSpPr>
        <p:grpSpPr bwMode="auto">
          <a:xfrm>
            <a:off x="3590925" y="3335338"/>
            <a:ext cx="2051050" cy="1027112"/>
            <a:chOff x="2262" y="2101"/>
            <a:chExt cx="1292" cy="647"/>
          </a:xfrm>
        </p:grpSpPr>
        <p:pic>
          <p:nvPicPr>
            <p:cNvPr id="25620" name="Picture 20"/>
            <p:cNvPicPr>
              <a:picLocks noChangeAspect="1" noChangeArrowheads="1"/>
            </p:cNvPicPr>
            <p:nvPr/>
          </p:nvPicPr>
          <p:blipFill>
            <a:blip r:embed="rId5">
              <a:lum bright="-12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62" y="2101"/>
              <a:ext cx="1292" cy="6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5621" name="Group 21"/>
            <p:cNvGrpSpPr>
              <a:grpSpLocks/>
            </p:cNvGrpSpPr>
            <p:nvPr/>
          </p:nvGrpSpPr>
          <p:grpSpPr bwMode="auto">
            <a:xfrm>
              <a:off x="2357" y="2174"/>
              <a:ext cx="1176" cy="484"/>
              <a:chOff x="2357" y="2174"/>
              <a:chExt cx="1176" cy="484"/>
            </a:xfrm>
          </p:grpSpPr>
          <p:sp>
            <p:nvSpPr>
              <p:cNvPr id="25622" name="Rectangle 22"/>
              <p:cNvSpPr>
                <a:spLocks noChangeArrowheads="1"/>
              </p:cNvSpPr>
              <p:nvPr/>
            </p:nvSpPr>
            <p:spPr bwMode="auto">
              <a:xfrm>
                <a:off x="2499" y="2252"/>
                <a:ext cx="1034" cy="2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en-US" sz="1500">
                    <a:solidFill>
                      <a:schemeClr val="bg1"/>
                    </a:solidFill>
                    <a:latin typeface="Verdana" pitchFamily="34" charset="0"/>
                  </a:rPr>
                  <a:t>Presidência</a:t>
                </a:r>
                <a:endParaRPr lang="pt-BR" sz="1500" b="0">
                  <a:solidFill>
                    <a:schemeClr val="bg1"/>
                  </a:solidFill>
                  <a:latin typeface="Verdana" pitchFamily="34" charset="0"/>
                </a:endParaRPr>
              </a:p>
            </p:txBody>
          </p:sp>
          <p:sp>
            <p:nvSpPr>
              <p:cNvPr id="25623" name="Line 23"/>
              <p:cNvSpPr>
                <a:spLocks noChangeShapeType="1"/>
              </p:cNvSpPr>
              <p:nvPr/>
            </p:nvSpPr>
            <p:spPr bwMode="auto">
              <a:xfrm>
                <a:off x="2499" y="2174"/>
                <a:ext cx="0" cy="274"/>
              </a:xfrm>
              <a:prstGeom prst="line">
                <a:avLst/>
              </a:prstGeom>
              <a:noFill/>
              <a:ln w="19050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24" name="AutoShape 24"/>
              <p:cNvSpPr>
                <a:spLocks noChangeArrowheads="1"/>
              </p:cNvSpPr>
              <p:nvPr/>
            </p:nvSpPr>
            <p:spPr bwMode="auto">
              <a:xfrm>
                <a:off x="2357" y="2178"/>
                <a:ext cx="1109" cy="480"/>
              </a:xfrm>
              <a:prstGeom prst="roundRect">
                <a:avLst>
                  <a:gd name="adj" fmla="val 13426"/>
                </a:avLst>
              </a:prstGeom>
              <a:noFill/>
              <a:ln w="19050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/>
                <a:endParaRPr lang="pt-BR" sz="1800" b="0"/>
              </a:p>
            </p:txBody>
          </p:sp>
        </p:grpSp>
      </p:grpSp>
      <p:grpSp>
        <p:nvGrpSpPr>
          <p:cNvPr id="25625" name="Group 25"/>
          <p:cNvGrpSpPr>
            <a:grpSpLocks/>
          </p:cNvGrpSpPr>
          <p:nvPr/>
        </p:nvGrpSpPr>
        <p:grpSpPr bwMode="auto">
          <a:xfrm>
            <a:off x="2860675" y="1020763"/>
            <a:ext cx="3498850" cy="1152525"/>
            <a:chOff x="1802" y="643"/>
            <a:chExt cx="2204" cy="726"/>
          </a:xfrm>
        </p:grpSpPr>
        <p:pic>
          <p:nvPicPr>
            <p:cNvPr id="25626" name="Picture 26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02" y="643"/>
              <a:ext cx="2204" cy="7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5627" name="Group 27"/>
            <p:cNvGrpSpPr>
              <a:grpSpLocks/>
            </p:cNvGrpSpPr>
            <p:nvPr/>
          </p:nvGrpSpPr>
          <p:grpSpPr bwMode="auto">
            <a:xfrm>
              <a:off x="1931" y="725"/>
              <a:ext cx="1999" cy="552"/>
              <a:chOff x="1931" y="725"/>
              <a:chExt cx="1999" cy="552"/>
            </a:xfrm>
          </p:grpSpPr>
          <p:sp>
            <p:nvSpPr>
              <p:cNvPr id="25628" name="Rectangle 28"/>
              <p:cNvSpPr>
                <a:spLocks noChangeArrowheads="1"/>
              </p:cNvSpPr>
              <p:nvPr/>
            </p:nvSpPr>
            <p:spPr bwMode="auto">
              <a:xfrm>
                <a:off x="2057" y="725"/>
                <a:ext cx="1873" cy="49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en-US" sz="1500">
                    <a:solidFill>
                      <a:schemeClr val="bg1"/>
                    </a:solidFill>
                    <a:latin typeface="Verdana" pitchFamily="34" charset="0"/>
                  </a:rPr>
                  <a:t>CEDE</a:t>
                </a:r>
                <a:r>
                  <a:rPr lang="en-US" sz="1500" b="0">
                    <a:solidFill>
                      <a:schemeClr val="bg1"/>
                    </a:solidFill>
                    <a:latin typeface="Verdana" pitchFamily="34" charset="0"/>
                  </a:rPr>
                  <a:t> – Conselho Estadual de Desenvolvimento Econômico</a:t>
                </a:r>
                <a:endParaRPr lang="pt-BR" sz="1500" b="0">
                  <a:solidFill>
                    <a:schemeClr val="bg1"/>
                  </a:solidFill>
                  <a:latin typeface="Verdana" pitchFamily="34" charset="0"/>
                </a:endParaRPr>
              </a:p>
            </p:txBody>
          </p:sp>
          <p:sp>
            <p:nvSpPr>
              <p:cNvPr id="25629" name="Line 29"/>
              <p:cNvSpPr>
                <a:spLocks noChangeShapeType="1"/>
              </p:cNvSpPr>
              <p:nvPr/>
            </p:nvSpPr>
            <p:spPr bwMode="auto">
              <a:xfrm>
                <a:off x="2071" y="730"/>
                <a:ext cx="0" cy="474"/>
              </a:xfrm>
              <a:prstGeom prst="line">
                <a:avLst/>
              </a:prstGeom>
              <a:noFill/>
              <a:ln w="19050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30" name="AutoShape 30"/>
              <p:cNvSpPr>
                <a:spLocks noChangeArrowheads="1"/>
              </p:cNvSpPr>
              <p:nvPr/>
            </p:nvSpPr>
            <p:spPr bwMode="auto">
              <a:xfrm>
                <a:off x="1931" y="734"/>
                <a:ext cx="1959" cy="543"/>
              </a:xfrm>
              <a:prstGeom prst="roundRect">
                <a:avLst>
                  <a:gd name="adj" fmla="val 12153"/>
                </a:avLst>
              </a:prstGeom>
              <a:noFill/>
              <a:ln w="19050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/>
                <a:endParaRPr lang="pt-BR" sz="1800" b="0"/>
              </a:p>
            </p:txBody>
          </p:sp>
        </p:grpSp>
      </p:grpSp>
      <p:grpSp>
        <p:nvGrpSpPr>
          <p:cNvPr id="25631" name="Group 31"/>
          <p:cNvGrpSpPr>
            <a:grpSpLocks/>
          </p:cNvGrpSpPr>
          <p:nvPr/>
        </p:nvGrpSpPr>
        <p:grpSpPr bwMode="auto">
          <a:xfrm>
            <a:off x="19050" y="4941888"/>
            <a:ext cx="2228850" cy="1055687"/>
            <a:chOff x="12" y="3113"/>
            <a:chExt cx="1404" cy="665"/>
          </a:xfrm>
        </p:grpSpPr>
        <p:pic>
          <p:nvPicPr>
            <p:cNvPr id="25632" name="Picture 32"/>
            <p:cNvPicPr>
              <a:picLocks noChangeAspect="1" noChangeArrowheads="1"/>
            </p:cNvPicPr>
            <p:nvPr/>
          </p:nvPicPr>
          <p:blipFill>
            <a:blip r:embed="rId4">
              <a:lum bright="-12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" y="3113"/>
              <a:ext cx="1404" cy="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25633" name="Rectangle 33"/>
            <p:cNvSpPr>
              <a:spLocks noChangeArrowheads="1"/>
            </p:cNvSpPr>
            <p:nvPr/>
          </p:nvSpPr>
          <p:spPr bwMode="auto">
            <a:xfrm>
              <a:off x="239" y="3184"/>
              <a:ext cx="1131" cy="46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sz="1400">
                  <a:solidFill>
                    <a:schemeClr val="bg1"/>
                  </a:solidFill>
                  <a:latin typeface="Verdana" pitchFamily="34" charset="0"/>
                </a:rPr>
                <a:t>Diretoria de Atração de Investimentos</a:t>
              </a:r>
              <a:endParaRPr lang="pt-BR" sz="1400">
                <a:solidFill>
                  <a:schemeClr val="bg1"/>
                </a:solidFill>
                <a:latin typeface="Verdana" pitchFamily="34" charset="0"/>
              </a:endParaRPr>
            </a:p>
          </p:txBody>
        </p:sp>
        <p:sp>
          <p:nvSpPr>
            <p:cNvPr id="25634" name="Line 34"/>
            <p:cNvSpPr>
              <a:spLocks noChangeShapeType="1"/>
            </p:cNvSpPr>
            <p:nvPr/>
          </p:nvSpPr>
          <p:spPr bwMode="auto">
            <a:xfrm>
              <a:off x="231" y="3195"/>
              <a:ext cx="0" cy="425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635" name="AutoShape 35"/>
            <p:cNvSpPr>
              <a:spLocks noChangeArrowheads="1"/>
            </p:cNvSpPr>
            <p:nvPr/>
          </p:nvSpPr>
          <p:spPr bwMode="auto">
            <a:xfrm>
              <a:off x="127" y="3197"/>
              <a:ext cx="1165" cy="480"/>
            </a:xfrm>
            <a:prstGeom prst="roundRect">
              <a:avLst>
                <a:gd name="adj" fmla="val 13426"/>
              </a:avLst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endParaRPr lang="pt-BR" sz="1800" b="0"/>
            </a:p>
          </p:txBody>
        </p:sp>
      </p:grpSp>
      <p:grpSp>
        <p:nvGrpSpPr>
          <p:cNvPr id="25636" name="Group 36"/>
          <p:cNvGrpSpPr>
            <a:grpSpLocks/>
          </p:cNvGrpSpPr>
          <p:nvPr/>
        </p:nvGrpSpPr>
        <p:grpSpPr bwMode="auto">
          <a:xfrm>
            <a:off x="2174875" y="4941888"/>
            <a:ext cx="2228850" cy="1055687"/>
            <a:chOff x="1370" y="3113"/>
            <a:chExt cx="1404" cy="665"/>
          </a:xfrm>
        </p:grpSpPr>
        <p:pic>
          <p:nvPicPr>
            <p:cNvPr id="25637" name="Picture 37"/>
            <p:cNvPicPr>
              <a:picLocks noChangeAspect="1" noChangeArrowheads="1"/>
            </p:cNvPicPr>
            <p:nvPr/>
          </p:nvPicPr>
          <p:blipFill>
            <a:blip r:embed="rId4">
              <a:lum bright="-12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70" y="3113"/>
              <a:ext cx="1404" cy="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25638" name="AutoShape 38"/>
            <p:cNvSpPr>
              <a:spLocks noChangeArrowheads="1"/>
            </p:cNvSpPr>
            <p:nvPr/>
          </p:nvSpPr>
          <p:spPr bwMode="auto">
            <a:xfrm>
              <a:off x="1499" y="3197"/>
              <a:ext cx="1165" cy="480"/>
            </a:xfrm>
            <a:prstGeom prst="roundRect">
              <a:avLst>
                <a:gd name="adj" fmla="val 13426"/>
              </a:avLst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endParaRPr lang="pt-BR" sz="1800" b="0"/>
            </a:p>
          </p:txBody>
        </p:sp>
        <p:sp>
          <p:nvSpPr>
            <p:cNvPr id="25639" name="Rectangle 39"/>
            <p:cNvSpPr>
              <a:spLocks noChangeArrowheads="1"/>
            </p:cNvSpPr>
            <p:nvPr/>
          </p:nvSpPr>
          <p:spPr bwMode="auto">
            <a:xfrm>
              <a:off x="1586" y="3184"/>
              <a:ext cx="1131" cy="3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sz="1400">
                  <a:solidFill>
                    <a:schemeClr val="bg1"/>
                  </a:solidFill>
                  <a:latin typeface="Verdana" pitchFamily="34" charset="0"/>
                </a:rPr>
                <a:t>Diretoria de Agronegócios</a:t>
              </a:r>
              <a:endParaRPr lang="pt-BR" sz="1400">
                <a:solidFill>
                  <a:schemeClr val="bg1"/>
                </a:solidFill>
                <a:latin typeface="Verdana" pitchFamily="34" charset="0"/>
              </a:endParaRPr>
            </a:p>
          </p:txBody>
        </p:sp>
        <p:sp>
          <p:nvSpPr>
            <p:cNvPr id="25640" name="Line 40"/>
            <p:cNvSpPr>
              <a:spLocks noChangeShapeType="1"/>
            </p:cNvSpPr>
            <p:nvPr/>
          </p:nvSpPr>
          <p:spPr bwMode="auto">
            <a:xfrm>
              <a:off x="1599" y="3195"/>
              <a:ext cx="0" cy="425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25641" name="Group 41"/>
          <p:cNvGrpSpPr>
            <a:grpSpLocks/>
          </p:cNvGrpSpPr>
          <p:nvPr/>
        </p:nvGrpSpPr>
        <p:grpSpPr bwMode="auto">
          <a:xfrm>
            <a:off x="4329113" y="4941888"/>
            <a:ext cx="2232025" cy="1055687"/>
            <a:chOff x="2727" y="3113"/>
            <a:chExt cx="1406" cy="665"/>
          </a:xfrm>
        </p:grpSpPr>
        <p:pic>
          <p:nvPicPr>
            <p:cNvPr id="25642" name="Picture 42"/>
            <p:cNvPicPr>
              <a:picLocks noChangeAspect="1" noChangeArrowheads="1"/>
            </p:cNvPicPr>
            <p:nvPr/>
          </p:nvPicPr>
          <p:blipFill>
            <a:blip r:embed="rId4">
              <a:lum bright="-12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27" y="3113"/>
              <a:ext cx="1404" cy="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25643" name="Rectangle 43"/>
            <p:cNvSpPr>
              <a:spLocks noChangeArrowheads="1"/>
            </p:cNvSpPr>
            <p:nvPr/>
          </p:nvSpPr>
          <p:spPr bwMode="auto">
            <a:xfrm>
              <a:off x="2925" y="3184"/>
              <a:ext cx="1208" cy="3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sz="1400">
                  <a:solidFill>
                    <a:schemeClr val="bg1"/>
                  </a:solidFill>
                  <a:latin typeface="Verdana" pitchFamily="34" charset="0"/>
                </a:rPr>
                <a:t>Diretoria de Infraestrutura</a:t>
              </a:r>
              <a:endParaRPr lang="pt-BR" sz="1400">
                <a:solidFill>
                  <a:schemeClr val="bg1"/>
                </a:solidFill>
                <a:latin typeface="Verdana" pitchFamily="34" charset="0"/>
              </a:endParaRPr>
            </a:p>
          </p:txBody>
        </p:sp>
        <p:sp>
          <p:nvSpPr>
            <p:cNvPr id="25644" name="AutoShape 44"/>
            <p:cNvSpPr>
              <a:spLocks noChangeArrowheads="1"/>
            </p:cNvSpPr>
            <p:nvPr/>
          </p:nvSpPr>
          <p:spPr bwMode="auto">
            <a:xfrm>
              <a:off x="2851" y="3197"/>
              <a:ext cx="1165" cy="480"/>
            </a:xfrm>
            <a:prstGeom prst="roundRect">
              <a:avLst>
                <a:gd name="adj" fmla="val 13426"/>
              </a:avLst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endParaRPr lang="pt-BR" sz="1800" b="0"/>
            </a:p>
          </p:txBody>
        </p:sp>
        <p:sp>
          <p:nvSpPr>
            <p:cNvPr id="25645" name="Line 45"/>
            <p:cNvSpPr>
              <a:spLocks noChangeShapeType="1"/>
            </p:cNvSpPr>
            <p:nvPr/>
          </p:nvSpPr>
          <p:spPr bwMode="auto">
            <a:xfrm>
              <a:off x="2951" y="3195"/>
              <a:ext cx="0" cy="425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25646" name="Text Box 46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grpSp>
        <p:nvGrpSpPr>
          <p:cNvPr id="25647" name="Group 47"/>
          <p:cNvGrpSpPr>
            <a:grpSpLocks/>
          </p:cNvGrpSpPr>
          <p:nvPr/>
        </p:nvGrpSpPr>
        <p:grpSpPr bwMode="auto">
          <a:xfrm>
            <a:off x="0" y="431800"/>
            <a:ext cx="3924300" cy="549275"/>
            <a:chOff x="0" y="272"/>
            <a:chExt cx="2472" cy="346"/>
          </a:xfrm>
        </p:grpSpPr>
        <p:sp>
          <p:nvSpPr>
            <p:cNvPr id="25648" name="Rectangle 48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5649" name="Rectangle 49"/>
            <p:cNvSpPr>
              <a:spLocks noChangeArrowheads="1"/>
            </p:cNvSpPr>
            <p:nvPr/>
          </p:nvSpPr>
          <p:spPr bwMode="auto">
            <a:xfrm>
              <a:off x="0" y="272"/>
              <a:ext cx="2404" cy="34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500">
                  <a:solidFill>
                    <a:schemeClr val="bg1"/>
                  </a:solidFill>
                  <a:latin typeface="Verdana" pitchFamily="34" charset="0"/>
                </a:rPr>
                <a:t>DESENVOLVIMENTO ECONÔMICO COM SUSTENTABILIDADE</a:t>
              </a:r>
            </a:p>
          </p:txBody>
        </p:sp>
      </p:grp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300" fill="hold"/>
                                        <p:tgtEl>
                                          <p:spTgt spid="256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300" fill="hold"/>
                                        <p:tgtEl>
                                          <p:spTgt spid="256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6" presetClass="emph" presetSubtype="0" autoRev="1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animScale>
                                      <p:cBhvr>
                                        <p:cTn id="10" dur="150" fill="hold"/>
                                        <p:tgtEl>
                                          <p:spTgt spid="25625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22" presetClass="entr" presetSubtype="1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900"/>
                                        <p:tgtEl>
                                          <p:spTgt spid="256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3" presetClass="entr" presetSubtype="16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300" fill="hold"/>
                                        <p:tgtEl>
                                          <p:spTgt spid="256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300" fill="hold"/>
                                        <p:tgtEl>
                                          <p:spTgt spid="256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6" presetClass="emph" presetSubtype="0" autoRev="1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animScale>
                                      <p:cBhvr>
                                        <p:cTn id="19" dur="150" fill="hold"/>
                                        <p:tgtEl>
                                          <p:spTgt spid="25603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  <p:par>
                                <p:cTn id="20" presetID="23" presetClass="entr" presetSubtype="16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300" fill="hold"/>
                                        <p:tgtEl>
                                          <p:spTgt spid="256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300" fill="hold"/>
                                        <p:tgtEl>
                                          <p:spTgt spid="256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6" presetClass="emph" presetSubtype="0" autoRev="1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animScale>
                                      <p:cBhvr>
                                        <p:cTn id="25" dur="150" fill="hold"/>
                                        <p:tgtEl>
                                          <p:spTgt spid="25619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  <p:par>
                                <p:cTn id="26" presetID="16" presetClass="entr" presetSubtype="37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8" dur="500"/>
                                        <p:tgtEl>
                                          <p:spTgt spid="25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1" fill="hold" grpId="0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300"/>
                                        <p:tgtEl>
                                          <p:spTgt spid="25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3" presetClass="entr" presetSubtype="16" fill="hold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300" fill="hold"/>
                                        <p:tgtEl>
                                          <p:spTgt spid="256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300" fill="hold"/>
                                        <p:tgtEl>
                                          <p:spTgt spid="256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6" presetClass="emph" presetSubtype="0" autoRev="1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animScale>
                                      <p:cBhvr>
                                        <p:cTn id="37" dur="150" fill="hold"/>
                                        <p:tgtEl>
                                          <p:spTgt spid="25631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  <p:par>
                                <p:cTn id="38" presetID="22" presetClass="entr" presetSubtype="1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0" dur="300"/>
                                        <p:tgtEl>
                                          <p:spTgt spid="25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3" presetClass="entr" presetSubtype="16" fill="hold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300" fill="hold"/>
                                        <p:tgtEl>
                                          <p:spTgt spid="256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300" fill="hold"/>
                                        <p:tgtEl>
                                          <p:spTgt spid="256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6" presetClass="emph" presetSubtype="0" autoRev="1" fill="hold" nodeType="withEffect">
                                  <p:stCondLst>
                                    <p:cond delay="2600"/>
                                  </p:stCondLst>
                                  <p:childTnLst>
                                    <p:animScale>
                                      <p:cBhvr>
                                        <p:cTn id="46" dur="150" fill="hold"/>
                                        <p:tgtEl>
                                          <p:spTgt spid="25636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  <p:par>
                                <p:cTn id="47" presetID="22" presetClass="entr" presetSubtype="1" fill="hold" grpId="0" nodeType="withEffect">
                                  <p:stCondLst>
                                    <p:cond delay="26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300"/>
                                        <p:tgtEl>
                                          <p:spTgt spid="25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3" presetClass="entr" presetSubtype="16" fill="hold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300" fill="hold"/>
                                        <p:tgtEl>
                                          <p:spTgt spid="256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300" fill="hold"/>
                                        <p:tgtEl>
                                          <p:spTgt spid="256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" presetID="6" presetClass="emph" presetSubtype="0" autoRev="1" fill="hold" nodeType="withEffect">
                                  <p:stCondLst>
                                    <p:cond delay="3100"/>
                                  </p:stCondLst>
                                  <p:childTnLst>
                                    <p:animScale>
                                      <p:cBhvr>
                                        <p:cTn id="55" dur="150" fill="hold"/>
                                        <p:tgtEl>
                                          <p:spTgt spid="25641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  <p:par>
                                <p:cTn id="56" presetID="22" presetClass="entr" presetSubtype="1" fill="hold" grpId="0" nodeType="withEffect">
                                  <p:stCondLst>
                                    <p:cond delay="31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8" dur="300"/>
                                        <p:tgtEl>
                                          <p:spTgt spid="256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3" presetClass="entr" presetSubtype="16" fill="hold" nodeType="withEffect">
                                  <p:stCondLst>
                                    <p:cond delay="33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300" fill="hold"/>
                                        <p:tgtEl>
                                          <p:spTgt spid="256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300" fill="hold"/>
                                        <p:tgtEl>
                                          <p:spTgt spid="256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6" presetClass="emph" presetSubtype="0" autoRev="1" fill="hold" nodeType="withEffect">
                                  <p:stCondLst>
                                    <p:cond delay="3600"/>
                                  </p:stCondLst>
                                  <p:childTnLst>
                                    <p:animScale>
                                      <p:cBhvr>
                                        <p:cTn id="64" dur="150" fill="hold"/>
                                        <p:tgtEl>
                                          <p:spTgt spid="25613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02" grpId="0" animBg="1"/>
      <p:bldP spid="25608" grpId="0" animBg="1"/>
      <p:bldP spid="25609" grpId="0" animBg="1"/>
      <p:bldP spid="25610" grpId="0" animBg="1"/>
      <p:bldP spid="25611" grpId="0" animBg="1"/>
      <p:bldP spid="25612" grpId="0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Line 2"/>
          <p:cNvSpPr>
            <a:spLocks noChangeShapeType="1"/>
          </p:cNvSpPr>
          <p:nvPr/>
        </p:nvSpPr>
        <p:spPr bwMode="auto">
          <a:xfrm>
            <a:off x="4259263" y="2071688"/>
            <a:ext cx="0" cy="2293937"/>
          </a:xfrm>
          <a:prstGeom prst="line">
            <a:avLst/>
          </a:prstGeom>
          <a:noFill/>
          <a:ln w="28575">
            <a:solidFill>
              <a:srgbClr val="07767E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7651" name="Line 3"/>
          <p:cNvSpPr>
            <a:spLocks noChangeShapeType="1"/>
          </p:cNvSpPr>
          <p:nvPr/>
        </p:nvSpPr>
        <p:spPr bwMode="auto">
          <a:xfrm>
            <a:off x="1693863" y="4351338"/>
            <a:ext cx="0" cy="206375"/>
          </a:xfrm>
          <a:prstGeom prst="line">
            <a:avLst/>
          </a:prstGeom>
          <a:noFill/>
          <a:ln w="28575">
            <a:solidFill>
              <a:srgbClr val="07767E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7652" name="Line 4"/>
          <p:cNvSpPr>
            <a:spLocks noChangeShapeType="1"/>
          </p:cNvSpPr>
          <p:nvPr/>
        </p:nvSpPr>
        <p:spPr bwMode="auto">
          <a:xfrm>
            <a:off x="4259263" y="4379913"/>
            <a:ext cx="0" cy="206375"/>
          </a:xfrm>
          <a:prstGeom prst="line">
            <a:avLst/>
          </a:prstGeom>
          <a:noFill/>
          <a:ln w="28575">
            <a:solidFill>
              <a:srgbClr val="07767E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7653" name="Line 5"/>
          <p:cNvSpPr>
            <a:spLocks noChangeShapeType="1"/>
          </p:cNvSpPr>
          <p:nvPr/>
        </p:nvSpPr>
        <p:spPr bwMode="auto">
          <a:xfrm>
            <a:off x="7043738" y="4352925"/>
            <a:ext cx="0" cy="206375"/>
          </a:xfrm>
          <a:prstGeom prst="line">
            <a:avLst/>
          </a:prstGeom>
          <a:noFill/>
          <a:ln w="28575">
            <a:solidFill>
              <a:srgbClr val="07767E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7654" name="Line 6"/>
          <p:cNvSpPr>
            <a:spLocks noChangeShapeType="1"/>
          </p:cNvSpPr>
          <p:nvPr/>
        </p:nvSpPr>
        <p:spPr bwMode="auto">
          <a:xfrm>
            <a:off x="1692275" y="4365625"/>
            <a:ext cx="5364163" cy="0"/>
          </a:xfrm>
          <a:prstGeom prst="line">
            <a:avLst/>
          </a:prstGeom>
          <a:noFill/>
          <a:ln w="28575">
            <a:solidFill>
              <a:srgbClr val="07767E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27655" name="Group 7"/>
          <p:cNvGrpSpPr>
            <a:grpSpLocks/>
          </p:cNvGrpSpPr>
          <p:nvPr/>
        </p:nvGrpSpPr>
        <p:grpSpPr bwMode="auto">
          <a:xfrm>
            <a:off x="438150" y="4456113"/>
            <a:ext cx="2792413" cy="1465262"/>
            <a:chOff x="270" y="2825"/>
            <a:chExt cx="1759" cy="923"/>
          </a:xfrm>
        </p:grpSpPr>
        <p:pic>
          <p:nvPicPr>
            <p:cNvPr id="27656" name="Picture 8"/>
            <p:cNvPicPr>
              <a:picLocks noChangeAspect="1" noChangeArrowheads="1"/>
            </p:cNvPicPr>
            <p:nvPr/>
          </p:nvPicPr>
          <p:blipFill>
            <a:blip r:embed="rId3">
              <a:lum bright="-12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0" y="2825"/>
              <a:ext cx="1759" cy="92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27657" name="AutoShape 9"/>
            <p:cNvSpPr>
              <a:spLocks noChangeArrowheads="1"/>
            </p:cNvSpPr>
            <p:nvPr/>
          </p:nvSpPr>
          <p:spPr bwMode="auto">
            <a:xfrm>
              <a:off x="396" y="2938"/>
              <a:ext cx="1497" cy="681"/>
            </a:xfrm>
            <a:prstGeom prst="roundRect">
              <a:avLst>
                <a:gd name="adj" fmla="val 7491"/>
              </a:avLst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endParaRPr lang="pt-BR" sz="1800" b="0"/>
            </a:p>
          </p:txBody>
        </p:sp>
        <p:sp>
          <p:nvSpPr>
            <p:cNvPr id="27658" name="Rectangle 10"/>
            <p:cNvSpPr>
              <a:spLocks noChangeArrowheads="1"/>
            </p:cNvSpPr>
            <p:nvPr/>
          </p:nvSpPr>
          <p:spPr bwMode="auto">
            <a:xfrm>
              <a:off x="502" y="2953"/>
              <a:ext cx="1406" cy="3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300">
                  <a:solidFill>
                    <a:schemeClr val="bg1"/>
                  </a:solidFill>
                  <a:latin typeface="Verdana" pitchFamily="34" charset="0"/>
                </a:rPr>
                <a:t>Apoiar</a:t>
              </a:r>
              <a:r>
                <a:rPr lang="en-US" sz="1300">
                  <a:solidFill>
                    <a:schemeClr val="bg1"/>
                  </a:solidFill>
                  <a:latin typeface="Verdana" pitchFamily="34" charset="0"/>
                </a:rPr>
                <a:t> e fortalecer as cadeias produtivas</a:t>
              </a:r>
              <a:endParaRPr lang="pt-BR" sz="1300" b="0">
                <a:solidFill>
                  <a:schemeClr val="bg1"/>
                </a:solidFill>
                <a:latin typeface="Verdana" pitchFamily="34" charset="0"/>
              </a:endParaRPr>
            </a:p>
          </p:txBody>
        </p:sp>
        <p:sp>
          <p:nvSpPr>
            <p:cNvPr id="27659" name="Line 11"/>
            <p:cNvSpPr>
              <a:spLocks noChangeShapeType="1"/>
            </p:cNvSpPr>
            <p:nvPr/>
          </p:nvSpPr>
          <p:spPr bwMode="auto">
            <a:xfrm>
              <a:off x="532" y="2938"/>
              <a:ext cx="0" cy="318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27660" name="Group 12"/>
          <p:cNvGrpSpPr>
            <a:grpSpLocks/>
          </p:cNvGrpSpPr>
          <p:nvPr/>
        </p:nvGrpSpPr>
        <p:grpSpPr bwMode="auto">
          <a:xfrm>
            <a:off x="3122613" y="4484688"/>
            <a:ext cx="2887662" cy="1465262"/>
            <a:chOff x="1967" y="2825"/>
            <a:chExt cx="1819" cy="923"/>
          </a:xfrm>
        </p:grpSpPr>
        <p:pic>
          <p:nvPicPr>
            <p:cNvPr id="27661" name="Picture 13"/>
            <p:cNvPicPr>
              <a:picLocks noChangeAspect="1" noChangeArrowheads="1"/>
            </p:cNvPicPr>
            <p:nvPr/>
          </p:nvPicPr>
          <p:blipFill>
            <a:blip r:embed="rId3">
              <a:lum bright="-12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67" y="2825"/>
              <a:ext cx="1819" cy="92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27662" name="AutoShape 14"/>
            <p:cNvSpPr>
              <a:spLocks noChangeArrowheads="1"/>
            </p:cNvSpPr>
            <p:nvPr/>
          </p:nvSpPr>
          <p:spPr bwMode="auto">
            <a:xfrm>
              <a:off x="2105" y="2938"/>
              <a:ext cx="1548" cy="681"/>
            </a:xfrm>
            <a:prstGeom prst="roundRect">
              <a:avLst>
                <a:gd name="adj" fmla="val 7491"/>
              </a:avLst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endParaRPr lang="pt-BR" sz="1800" b="0"/>
            </a:p>
          </p:txBody>
        </p:sp>
        <p:sp>
          <p:nvSpPr>
            <p:cNvPr id="27663" name="Rectangle 15"/>
            <p:cNvSpPr>
              <a:spLocks noChangeArrowheads="1"/>
            </p:cNvSpPr>
            <p:nvPr/>
          </p:nvSpPr>
          <p:spPr bwMode="auto">
            <a:xfrm>
              <a:off x="2185" y="2953"/>
              <a:ext cx="1533" cy="3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sz="1300">
                  <a:solidFill>
                    <a:schemeClr val="bg1"/>
                  </a:solidFill>
                  <a:latin typeface="Verdana" pitchFamily="34" charset="0"/>
                </a:rPr>
                <a:t>Prospectar novas tecnologias e negócios </a:t>
              </a:r>
              <a:endParaRPr lang="pt-BR" sz="1300" b="0">
                <a:solidFill>
                  <a:schemeClr val="bg1"/>
                </a:solidFill>
                <a:latin typeface="Verdana" pitchFamily="34" charset="0"/>
              </a:endParaRPr>
            </a:p>
          </p:txBody>
        </p:sp>
        <p:sp>
          <p:nvSpPr>
            <p:cNvPr id="27664" name="Line 16"/>
            <p:cNvSpPr>
              <a:spLocks noChangeShapeType="1"/>
            </p:cNvSpPr>
            <p:nvPr/>
          </p:nvSpPr>
          <p:spPr bwMode="auto">
            <a:xfrm>
              <a:off x="2227" y="2938"/>
              <a:ext cx="0" cy="318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27665" name="Group 17"/>
          <p:cNvGrpSpPr>
            <a:grpSpLocks/>
          </p:cNvGrpSpPr>
          <p:nvPr/>
        </p:nvGrpSpPr>
        <p:grpSpPr bwMode="auto">
          <a:xfrm>
            <a:off x="5929313" y="4457700"/>
            <a:ext cx="2838450" cy="1465263"/>
            <a:chOff x="3723" y="2825"/>
            <a:chExt cx="1788" cy="923"/>
          </a:xfrm>
        </p:grpSpPr>
        <p:pic>
          <p:nvPicPr>
            <p:cNvPr id="27666" name="Picture 18"/>
            <p:cNvPicPr>
              <a:picLocks noChangeAspect="1" noChangeArrowheads="1"/>
            </p:cNvPicPr>
            <p:nvPr/>
          </p:nvPicPr>
          <p:blipFill>
            <a:blip r:embed="rId3">
              <a:lum bright="-12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23" y="2825"/>
              <a:ext cx="1788" cy="92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27667" name="AutoShape 19"/>
            <p:cNvSpPr>
              <a:spLocks noChangeArrowheads="1"/>
            </p:cNvSpPr>
            <p:nvPr/>
          </p:nvSpPr>
          <p:spPr bwMode="auto">
            <a:xfrm>
              <a:off x="3859" y="2938"/>
              <a:ext cx="1521" cy="681"/>
            </a:xfrm>
            <a:prstGeom prst="roundRect">
              <a:avLst>
                <a:gd name="adj" fmla="val 7491"/>
              </a:avLst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endParaRPr lang="pt-BR" sz="1800" b="0"/>
            </a:p>
          </p:txBody>
        </p:sp>
        <p:sp>
          <p:nvSpPr>
            <p:cNvPr id="27668" name="Rectangle 20"/>
            <p:cNvSpPr>
              <a:spLocks noChangeArrowheads="1"/>
            </p:cNvSpPr>
            <p:nvPr/>
          </p:nvSpPr>
          <p:spPr bwMode="auto">
            <a:xfrm>
              <a:off x="3928" y="2953"/>
              <a:ext cx="1533" cy="3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sz="1300">
                  <a:solidFill>
                    <a:schemeClr val="bg1"/>
                  </a:solidFill>
                  <a:latin typeface="Verdana" pitchFamily="34" charset="0"/>
                </a:rPr>
                <a:t>Promover </a:t>
              </a:r>
              <a:r>
                <a:rPr lang="pt-BR" sz="1300">
                  <a:solidFill>
                    <a:schemeClr val="bg1"/>
                  </a:solidFill>
                  <a:latin typeface="Verdana" pitchFamily="34" charset="0"/>
                </a:rPr>
                <a:t>informações</a:t>
              </a:r>
              <a:r>
                <a:rPr lang="en-US" sz="1300">
                  <a:solidFill>
                    <a:schemeClr val="bg1"/>
                  </a:solidFill>
                  <a:latin typeface="Verdana" pitchFamily="34" charset="0"/>
                </a:rPr>
                <a:t> sobre o agronegócio </a:t>
              </a:r>
              <a:endParaRPr lang="pt-BR" sz="1300" b="0">
                <a:solidFill>
                  <a:schemeClr val="bg1"/>
                </a:solidFill>
                <a:latin typeface="Verdana" pitchFamily="34" charset="0"/>
              </a:endParaRPr>
            </a:p>
          </p:txBody>
        </p:sp>
        <p:sp>
          <p:nvSpPr>
            <p:cNvPr id="27669" name="Line 21"/>
            <p:cNvSpPr>
              <a:spLocks noChangeShapeType="1"/>
            </p:cNvSpPr>
            <p:nvPr/>
          </p:nvSpPr>
          <p:spPr bwMode="auto">
            <a:xfrm>
              <a:off x="3972" y="2938"/>
              <a:ext cx="0" cy="318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27670" name="Group 22"/>
          <p:cNvGrpSpPr>
            <a:grpSpLocks/>
          </p:cNvGrpSpPr>
          <p:nvPr/>
        </p:nvGrpSpPr>
        <p:grpSpPr bwMode="auto">
          <a:xfrm>
            <a:off x="2630488" y="2278063"/>
            <a:ext cx="3192462" cy="1871662"/>
            <a:chOff x="1657" y="1435"/>
            <a:chExt cx="2011" cy="1179"/>
          </a:xfrm>
        </p:grpSpPr>
        <p:pic>
          <p:nvPicPr>
            <p:cNvPr id="27671" name="Picture 23"/>
            <p:cNvPicPr>
              <a:picLocks noChangeAspect="1" noChangeArrowheads="1"/>
            </p:cNvPicPr>
            <p:nvPr/>
          </p:nvPicPr>
          <p:blipFill>
            <a:blip r:embed="rId4">
              <a:lum bright="-12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57" y="1435"/>
              <a:ext cx="2011" cy="117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27672" name="AutoShape 24"/>
            <p:cNvSpPr>
              <a:spLocks noChangeArrowheads="1"/>
            </p:cNvSpPr>
            <p:nvPr/>
          </p:nvSpPr>
          <p:spPr bwMode="auto">
            <a:xfrm>
              <a:off x="1788" y="1545"/>
              <a:ext cx="1743" cy="967"/>
            </a:xfrm>
            <a:prstGeom prst="roundRect">
              <a:avLst>
                <a:gd name="adj" fmla="val 7491"/>
              </a:avLst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endParaRPr lang="pt-BR" sz="1800" b="0"/>
            </a:p>
          </p:txBody>
        </p:sp>
        <p:sp>
          <p:nvSpPr>
            <p:cNvPr id="27673" name="Line 25"/>
            <p:cNvSpPr>
              <a:spLocks noChangeShapeType="1"/>
            </p:cNvSpPr>
            <p:nvPr/>
          </p:nvSpPr>
          <p:spPr bwMode="auto">
            <a:xfrm>
              <a:off x="1944" y="1547"/>
              <a:ext cx="0" cy="750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7674" name="Rectangle 26"/>
            <p:cNvSpPr>
              <a:spLocks noChangeArrowheads="1"/>
            </p:cNvSpPr>
            <p:nvPr/>
          </p:nvSpPr>
          <p:spPr bwMode="auto">
            <a:xfrm>
              <a:off x="1949" y="1531"/>
              <a:ext cx="1367" cy="38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sz="1700">
                  <a:solidFill>
                    <a:schemeClr val="bg1"/>
                  </a:solidFill>
                  <a:latin typeface="Verdana" pitchFamily="34" charset="0"/>
                </a:rPr>
                <a:t>Gerência de Agronegócios</a:t>
              </a:r>
              <a:endParaRPr lang="pt-BR" sz="1700" b="0">
                <a:solidFill>
                  <a:schemeClr val="bg1"/>
                </a:solidFill>
                <a:latin typeface="Verdana" pitchFamily="34" charset="0"/>
              </a:endParaRPr>
            </a:p>
          </p:txBody>
        </p:sp>
        <p:sp>
          <p:nvSpPr>
            <p:cNvPr id="27675" name="Rectangle 27"/>
            <p:cNvSpPr>
              <a:spLocks noChangeArrowheads="1"/>
            </p:cNvSpPr>
            <p:nvPr/>
          </p:nvSpPr>
          <p:spPr bwMode="auto">
            <a:xfrm>
              <a:off x="1949" y="1973"/>
              <a:ext cx="1633" cy="38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sz="1700">
                  <a:solidFill>
                    <a:schemeClr val="bg1"/>
                  </a:solidFill>
                  <a:latin typeface="Verdana" pitchFamily="34" charset="0"/>
                </a:rPr>
                <a:t>Gerência de Mercado e Projetos</a:t>
              </a:r>
              <a:endParaRPr lang="pt-BR" sz="1700" b="0">
                <a:solidFill>
                  <a:schemeClr val="bg1"/>
                </a:solidFill>
                <a:latin typeface="Verdana" pitchFamily="34" charset="0"/>
              </a:endParaRPr>
            </a:p>
          </p:txBody>
        </p:sp>
      </p:grpSp>
      <p:pic>
        <p:nvPicPr>
          <p:cNvPr id="27676" name="Picture 28" descr="Imagem7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74875" y="4941888"/>
            <a:ext cx="2230438" cy="10541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7677" name="Group 29"/>
          <p:cNvGrpSpPr>
            <a:grpSpLocks/>
          </p:cNvGrpSpPr>
          <p:nvPr/>
        </p:nvGrpSpPr>
        <p:grpSpPr bwMode="auto">
          <a:xfrm>
            <a:off x="2843213" y="985838"/>
            <a:ext cx="2665412" cy="1262062"/>
            <a:chOff x="1370" y="3113"/>
            <a:chExt cx="1404" cy="665"/>
          </a:xfrm>
        </p:grpSpPr>
        <p:pic>
          <p:nvPicPr>
            <p:cNvPr id="27678" name="Picture 30"/>
            <p:cNvPicPr>
              <a:picLocks noChangeAspect="1" noChangeArrowheads="1"/>
            </p:cNvPicPr>
            <p:nvPr/>
          </p:nvPicPr>
          <p:blipFill>
            <a:blip r:embed="rId6">
              <a:lum bright="-12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70" y="3113"/>
              <a:ext cx="1404" cy="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27679" name="AutoShape 31"/>
            <p:cNvSpPr>
              <a:spLocks noChangeArrowheads="1"/>
            </p:cNvSpPr>
            <p:nvPr/>
          </p:nvSpPr>
          <p:spPr bwMode="auto">
            <a:xfrm>
              <a:off x="1499" y="3197"/>
              <a:ext cx="1165" cy="480"/>
            </a:xfrm>
            <a:prstGeom prst="roundRect">
              <a:avLst>
                <a:gd name="adj" fmla="val 13426"/>
              </a:avLst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endParaRPr lang="pt-BR" sz="1800" b="0"/>
            </a:p>
          </p:txBody>
        </p:sp>
        <p:sp>
          <p:nvSpPr>
            <p:cNvPr id="27680" name="Rectangle 32"/>
            <p:cNvSpPr>
              <a:spLocks noChangeArrowheads="1"/>
            </p:cNvSpPr>
            <p:nvPr/>
          </p:nvSpPr>
          <p:spPr bwMode="auto">
            <a:xfrm>
              <a:off x="1586" y="3184"/>
              <a:ext cx="1131" cy="32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sz="1700">
                  <a:solidFill>
                    <a:schemeClr val="bg1"/>
                  </a:solidFill>
                  <a:latin typeface="Verdana" pitchFamily="34" charset="0"/>
                </a:rPr>
                <a:t>Diretoria de Agronegócios</a:t>
              </a:r>
              <a:endParaRPr lang="pt-BR" sz="1700">
                <a:solidFill>
                  <a:schemeClr val="bg1"/>
                </a:solidFill>
                <a:latin typeface="Verdana" pitchFamily="34" charset="0"/>
              </a:endParaRPr>
            </a:p>
          </p:txBody>
        </p:sp>
        <p:sp>
          <p:nvSpPr>
            <p:cNvPr id="27681" name="Line 33"/>
            <p:cNvSpPr>
              <a:spLocks noChangeShapeType="1"/>
            </p:cNvSpPr>
            <p:nvPr/>
          </p:nvSpPr>
          <p:spPr bwMode="auto">
            <a:xfrm>
              <a:off x="1599" y="3195"/>
              <a:ext cx="0" cy="425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27682" name="Text Box 34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grpSp>
        <p:nvGrpSpPr>
          <p:cNvPr id="27683" name="Group 35"/>
          <p:cNvGrpSpPr>
            <a:grpSpLocks/>
          </p:cNvGrpSpPr>
          <p:nvPr/>
        </p:nvGrpSpPr>
        <p:grpSpPr bwMode="auto">
          <a:xfrm>
            <a:off x="0" y="488950"/>
            <a:ext cx="4572000" cy="438150"/>
            <a:chOff x="0" y="308"/>
            <a:chExt cx="2880" cy="276"/>
          </a:xfrm>
        </p:grpSpPr>
        <p:sp>
          <p:nvSpPr>
            <p:cNvPr id="27684" name="Rectangle 36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7685" name="Rectangle 37"/>
            <p:cNvSpPr>
              <a:spLocks noChangeArrowheads="1"/>
            </p:cNvSpPr>
            <p:nvPr/>
          </p:nvSpPr>
          <p:spPr bwMode="auto">
            <a:xfrm>
              <a:off x="0" y="338"/>
              <a:ext cx="2880" cy="22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700">
                  <a:solidFill>
                    <a:schemeClr val="bg1"/>
                  </a:solidFill>
                  <a:latin typeface="Verdana" pitchFamily="34" charset="0"/>
                </a:rPr>
                <a:t>DIRETORIA DE AGRONEGÓCIO</a:t>
              </a:r>
            </a:p>
          </p:txBody>
        </p:sp>
      </p:grp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-3.7037E-6 C 0.01615 -0.09351 0.07691 -0.44467 0.09705 -0.56157 " pathEditMode="relative" rAng="0" ptsTypes="aa">
                                      <p:cBhvr>
                                        <p:cTn id="6" dur="500" fill="hold"/>
                                        <p:tgtEl>
                                          <p:spTgt spid="276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844" y="-2807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500" fill="hold"/>
                                        <p:tgtEl>
                                          <p:spTgt spid="27676"/>
                                        </p:tgtEl>
                                      </p:cBhvr>
                                      <p:by x="119800" y="1198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1" presetClass="exit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22" presetClass="entr" presetSubtype="1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600"/>
                                        <p:tgtEl>
                                          <p:spTgt spid="276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300" fill="hold"/>
                                        <p:tgtEl>
                                          <p:spTgt spid="276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300" fill="hold"/>
                                        <p:tgtEl>
                                          <p:spTgt spid="276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6" presetClass="emph" presetSubtype="0" autoRev="1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animScale>
                                      <p:cBhvr>
                                        <p:cTn id="21" dur="150" fill="hold"/>
                                        <p:tgtEl>
                                          <p:spTgt spid="27670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  <p:par>
                                <p:cTn id="22" presetID="16" presetClass="entr" presetSubtype="37" fill="hold" grpId="0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4" dur="500"/>
                                        <p:tgtEl>
                                          <p:spTgt spid="276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22" presetClass="entr" presetSubtype="1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276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3" presetClass="entr" presetSubtype="16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300" fill="hold"/>
                                        <p:tgtEl>
                                          <p:spTgt spid="276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300" fill="hold"/>
                                        <p:tgtEl>
                                          <p:spTgt spid="276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6" presetClass="emph" presetSubtype="0" autoRev="1" fill="hold" nodeType="withEffect">
                                  <p:stCondLst>
                                    <p:cond delay="1900"/>
                                  </p:stCondLst>
                                  <p:childTnLst>
                                    <p:animScale>
                                      <p:cBhvr>
                                        <p:cTn id="33" dur="150" fill="hold"/>
                                        <p:tgtEl>
                                          <p:spTgt spid="27655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  <p:par>
                                <p:cTn id="34" presetID="22" presetClass="entr" presetSubtype="1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6" dur="500"/>
                                        <p:tgtEl>
                                          <p:spTgt spid="276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3" presetClass="entr" presetSubtype="16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300" fill="hold"/>
                                        <p:tgtEl>
                                          <p:spTgt spid="276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300" fill="hold"/>
                                        <p:tgtEl>
                                          <p:spTgt spid="276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6" presetClass="emph" presetSubtype="0" autoRev="1" fill="hold" nodeType="withEffect">
                                  <p:stCondLst>
                                    <p:cond delay="2400"/>
                                  </p:stCondLst>
                                  <p:childTnLst>
                                    <p:animScale>
                                      <p:cBhvr>
                                        <p:cTn id="42" dur="150" fill="hold"/>
                                        <p:tgtEl>
                                          <p:spTgt spid="27660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  <p:par>
                                <p:cTn id="43" presetID="22" presetClass="entr" presetSubtype="1" fill="hold" grpId="0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276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3" presetClass="entr" presetSubtype="16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300" fill="hold"/>
                                        <p:tgtEl>
                                          <p:spTgt spid="276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300" fill="hold"/>
                                        <p:tgtEl>
                                          <p:spTgt spid="276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" presetID="6" presetClass="emph" presetSubtype="0" autoRev="1" fill="hold" nodeType="withEffect">
                                  <p:stCondLst>
                                    <p:cond delay="2800"/>
                                  </p:stCondLst>
                                  <p:childTnLst>
                                    <p:animScale>
                                      <p:cBhvr>
                                        <p:cTn id="51" dur="150" fill="hold"/>
                                        <p:tgtEl>
                                          <p:spTgt spid="27665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  <p:par>
                                <p:cTn id="52" presetID="2" presetClass="entr" presetSubtype="8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276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76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650" grpId="0" animBg="1"/>
      <p:bldP spid="27651" grpId="0" animBg="1"/>
      <p:bldP spid="27652" grpId="0" animBg="1"/>
      <p:bldP spid="27653" grpId="0" animBg="1"/>
      <p:bldP spid="27654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698" name="Picture 2" descr="sasasasassasas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6350" y="0"/>
            <a:ext cx="915035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9699" name="Text Box 3"/>
          <p:cNvSpPr txBox="1">
            <a:spLocks noChangeArrowheads="1"/>
          </p:cNvSpPr>
          <p:nvPr/>
        </p:nvSpPr>
        <p:spPr bwMode="auto">
          <a:xfrm>
            <a:off x="282575" y="1382713"/>
            <a:ext cx="54721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APOIAR E FORTALECER AS CADEIAS PRODUTIVAS</a:t>
            </a:r>
          </a:p>
        </p:txBody>
      </p:sp>
      <p:sp>
        <p:nvSpPr>
          <p:cNvPr id="29700" name="Rectangle 4"/>
          <p:cNvSpPr>
            <a:spLocks noChangeArrowheads="1"/>
          </p:cNvSpPr>
          <p:nvPr/>
        </p:nvSpPr>
        <p:spPr bwMode="auto">
          <a:xfrm>
            <a:off x="0" y="1412875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9701" name="Rectangle 5"/>
          <p:cNvSpPr>
            <a:spLocks noChangeArrowheads="1"/>
          </p:cNvSpPr>
          <p:nvPr/>
        </p:nvSpPr>
        <p:spPr bwMode="auto">
          <a:xfrm>
            <a:off x="323850" y="1781175"/>
            <a:ext cx="4824413" cy="8255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600" b="0">
                <a:solidFill>
                  <a:srgbClr val="066168"/>
                </a:solidFill>
                <a:latin typeface="Verdana" pitchFamily="34" charset="0"/>
              </a:rPr>
              <a:t>Assessoramento técnico e operacional das demandas das cadeias produtivas dos agronegócios, através das Câmaras Setoriais</a:t>
            </a:r>
          </a:p>
        </p:txBody>
      </p:sp>
      <p:sp>
        <p:nvSpPr>
          <p:cNvPr id="29702" name="Rectangle 6"/>
          <p:cNvSpPr>
            <a:spLocks noChangeArrowheads="1"/>
          </p:cNvSpPr>
          <p:nvPr/>
        </p:nvSpPr>
        <p:spPr bwMode="auto">
          <a:xfrm>
            <a:off x="323850" y="2724150"/>
            <a:ext cx="5111750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600" b="0">
                <a:solidFill>
                  <a:srgbClr val="066168"/>
                </a:solidFill>
                <a:latin typeface="Verdana" pitchFamily="34" charset="0"/>
              </a:rPr>
              <a:t>Apoio e acompanhamento de projetos prioritários de agronegócios</a:t>
            </a:r>
          </a:p>
        </p:txBody>
      </p:sp>
      <p:sp>
        <p:nvSpPr>
          <p:cNvPr id="29703" name="Rectangle 7"/>
          <p:cNvSpPr>
            <a:spLocks noChangeArrowheads="1"/>
          </p:cNvSpPr>
          <p:nvPr/>
        </p:nvSpPr>
        <p:spPr bwMode="auto">
          <a:xfrm>
            <a:off x="323850" y="3422650"/>
            <a:ext cx="5111750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600" b="0">
                <a:solidFill>
                  <a:srgbClr val="066168"/>
                </a:solidFill>
                <a:latin typeface="Verdana" pitchFamily="34" charset="0"/>
              </a:rPr>
              <a:t>Análise e estudo de possibilidade de introdução, implantação e produção de novos produtos</a:t>
            </a:r>
          </a:p>
        </p:txBody>
      </p:sp>
      <p:sp>
        <p:nvSpPr>
          <p:cNvPr id="29704" name="Rectangle 8"/>
          <p:cNvSpPr>
            <a:spLocks noChangeArrowheads="1"/>
          </p:cNvSpPr>
          <p:nvPr/>
        </p:nvSpPr>
        <p:spPr bwMode="auto">
          <a:xfrm>
            <a:off x="323850" y="4121150"/>
            <a:ext cx="5270500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600" b="0">
                <a:solidFill>
                  <a:srgbClr val="066168"/>
                </a:solidFill>
                <a:latin typeface="Verdana" pitchFamily="34" charset="0"/>
              </a:rPr>
              <a:t>Elaboração de planos estratégicos para produção sustentável de produtos do agronegócio</a:t>
            </a:r>
          </a:p>
        </p:txBody>
      </p:sp>
      <p:sp>
        <p:nvSpPr>
          <p:cNvPr id="29705" name="Rectangle 9"/>
          <p:cNvSpPr>
            <a:spLocks noChangeArrowheads="1"/>
          </p:cNvSpPr>
          <p:nvPr/>
        </p:nvSpPr>
        <p:spPr bwMode="auto">
          <a:xfrm>
            <a:off x="323850" y="4819650"/>
            <a:ext cx="5111750" cy="8255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600" b="0">
                <a:solidFill>
                  <a:srgbClr val="066168"/>
                </a:solidFill>
                <a:latin typeface="Verdana" pitchFamily="34" charset="0"/>
              </a:rPr>
              <a:t>Melhoria das técnicas de produção nas casas de vegetação, estufas e telados para produção de frutas e hortaliças</a:t>
            </a:r>
          </a:p>
        </p:txBody>
      </p:sp>
      <p:sp>
        <p:nvSpPr>
          <p:cNvPr id="29706" name="Line 10"/>
          <p:cNvSpPr>
            <a:spLocks noChangeShapeType="1"/>
          </p:cNvSpPr>
          <p:nvPr/>
        </p:nvSpPr>
        <p:spPr bwMode="auto">
          <a:xfrm>
            <a:off x="395288" y="2665413"/>
            <a:ext cx="5072062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9707" name="Line 11"/>
          <p:cNvSpPr>
            <a:spLocks noChangeShapeType="1"/>
          </p:cNvSpPr>
          <p:nvPr/>
        </p:nvSpPr>
        <p:spPr bwMode="auto">
          <a:xfrm>
            <a:off x="395288" y="3363913"/>
            <a:ext cx="5072062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9708" name="Line 12"/>
          <p:cNvSpPr>
            <a:spLocks noChangeShapeType="1"/>
          </p:cNvSpPr>
          <p:nvPr/>
        </p:nvSpPr>
        <p:spPr bwMode="auto">
          <a:xfrm>
            <a:off x="395288" y="4062413"/>
            <a:ext cx="5072062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9709" name="Line 13"/>
          <p:cNvSpPr>
            <a:spLocks noChangeShapeType="1"/>
          </p:cNvSpPr>
          <p:nvPr/>
        </p:nvSpPr>
        <p:spPr bwMode="auto">
          <a:xfrm>
            <a:off x="395288" y="4760913"/>
            <a:ext cx="5072062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29710" name="Group 14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29711" name="Rectangle 15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9712" name="Rectangle 16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29713" name="Group 17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29714" name="Freeform 18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9715" name="Freeform 19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9716" name="Freeform 20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29717" name="Freeform 21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9718" name="Freeform 22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29719" name="Picture 23" descr="Barra inferior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9720" name="Picture 24" descr="Logo ADECE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9721" name="Picture 25" descr="LOGO Governo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9722" name="Oval 26"/>
          <p:cNvSpPr>
            <a:spLocks noChangeArrowheads="1"/>
          </p:cNvSpPr>
          <p:nvPr/>
        </p:nvSpPr>
        <p:spPr bwMode="auto">
          <a:xfrm>
            <a:off x="7342188" y="2962275"/>
            <a:ext cx="3130550" cy="3130550"/>
          </a:xfrm>
          <a:prstGeom prst="ellipse">
            <a:avLst/>
          </a:prstGeom>
          <a:solidFill>
            <a:srgbClr val="00ACB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9723" name="Oval 27"/>
          <p:cNvSpPr>
            <a:spLocks noChangeArrowheads="1"/>
          </p:cNvSpPr>
          <p:nvPr/>
        </p:nvSpPr>
        <p:spPr bwMode="auto">
          <a:xfrm>
            <a:off x="7377113" y="3067050"/>
            <a:ext cx="3130550" cy="3130550"/>
          </a:xfrm>
          <a:prstGeom prst="ellipse">
            <a:avLst/>
          </a:prstGeom>
          <a:solidFill>
            <a:srgbClr val="8FC663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rgbClr val="42979D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9724" name="Oval 28" descr="hortalicas-remedios-do-futuro-1-265"/>
          <p:cNvSpPr>
            <a:spLocks noChangeArrowheads="1"/>
          </p:cNvSpPr>
          <p:nvPr/>
        </p:nvSpPr>
        <p:spPr bwMode="auto">
          <a:xfrm>
            <a:off x="7486650" y="3076575"/>
            <a:ext cx="3130550" cy="3130550"/>
          </a:xfrm>
          <a:prstGeom prst="ellipse">
            <a:avLst/>
          </a:prstGeom>
          <a:blipFill dpi="0" rotWithShape="1">
            <a:blip r:embed="rId7"/>
            <a:srcRect/>
            <a:stretch>
              <a:fillRect r="-27517"/>
            </a:stretch>
          </a:blip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9725" name="Oval 29"/>
          <p:cNvSpPr>
            <a:spLocks noChangeArrowheads="1"/>
          </p:cNvSpPr>
          <p:nvPr/>
        </p:nvSpPr>
        <p:spPr bwMode="auto">
          <a:xfrm>
            <a:off x="7342188" y="811213"/>
            <a:ext cx="3130550" cy="3130550"/>
          </a:xfrm>
          <a:prstGeom prst="ellipse">
            <a:avLst/>
          </a:prstGeom>
          <a:solidFill>
            <a:srgbClr val="00ACB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9726" name="Oval 30"/>
          <p:cNvSpPr>
            <a:spLocks noChangeArrowheads="1"/>
          </p:cNvSpPr>
          <p:nvPr/>
        </p:nvSpPr>
        <p:spPr bwMode="auto">
          <a:xfrm>
            <a:off x="7377113" y="915988"/>
            <a:ext cx="3130550" cy="3130550"/>
          </a:xfrm>
          <a:prstGeom prst="ellipse">
            <a:avLst/>
          </a:prstGeom>
          <a:solidFill>
            <a:srgbClr val="8FC663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rgbClr val="42979D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9727" name="Oval 31" descr="Imagem2"/>
          <p:cNvSpPr>
            <a:spLocks noChangeArrowheads="1"/>
          </p:cNvSpPr>
          <p:nvPr/>
        </p:nvSpPr>
        <p:spPr bwMode="auto">
          <a:xfrm>
            <a:off x="7486650" y="925513"/>
            <a:ext cx="3130550" cy="3130550"/>
          </a:xfrm>
          <a:prstGeom prst="ellipse">
            <a:avLst/>
          </a:prstGeom>
          <a:blipFill dpi="0" rotWithShape="1">
            <a:blip r:embed="rId8"/>
            <a:srcRect/>
            <a:stretch>
              <a:fillRect r="-5936"/>
            </a:stretch>
          </a:blip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pic>
        <p:nvPicPr>
          <p:cNvPr id="29728" name="Picture 32" descr="Untitled-1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85113" y="3076575"/>
            <a:ext cx="2328862" cy="97948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9729" name="Rectangle 33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9730" name="Text Box 34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29731" name="Rectangle 35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9732" name="Rectangle 36"/>
          <p:cNvSpPr>
            <a:spLocks noChangeArrowheads="1"/>
          </p:cNvSpPr>
          <p:nvPr/>
        </p:nvSpPr>
        <p:spPr bwMode="auto">
          <a:xfrm>
            <a:off x="0" y="536575"/>
            <a:ext cx="4572000" cy="3508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700">
                <a:solidFill>
                  <a:schemeClr val="bg1"/>
                </a:solidFill>
                <a:latin typeface="Verdana" pitchFamily="34" charset="0"/>
              </a:rPr>
              <a:t>DIRETORIA DE AGRONEGÓCIO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96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0" dur="300"/>
                                        <p:tgtEl>
                                          <p:spTgt spid="297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1" presetClass="entr" presetSubtype="1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3" dur="300"/>
                                        <p:tgtEl>
                                          <p:spTgt spid="297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1" presetClass="entr" presetSubtype="1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6" dur="300"/>
                                        <p:tgtEl>
                                          <p:spTgt spid="297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97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1" presetClass="entr" presetSubtype="1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2" dur="300"/>
                                        <p:tgtEl>
                                          <p:spTgt spid="297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1" presetClass="entr" presetSubtype="1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5" dur="300"/>
                                        <p:tgtEl>
                                          <p:spTgt spid="297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1" presetClass="entr" presetSubtype="1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8" dur="300"/>
                                        <p:tgtEl>
                                          <p:spTgt spid="297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200"/>
                                        <p:tgtEl>
                                          <p:spTgt spid="297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300"/>
                                        <p:tgtEl>
                                          <p:spTgt spid="296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4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300"/>
                                        <p:tgtEl>
                                          <p:spTgt spid="297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8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300"/>
                                        <p:tgtEl>
                                          <p:spTgt spid="297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7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300"/>
                                        <p:tgtEl>
                                          <p:spTgt spid="297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8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300"/>
                                        <p:tgtEl>
                                          <p:spTgt spid="297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300"/>
                                        <p:tgtEl>
                                          <p:spTgt spid="297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8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300"/>
                                        <p:tgtEl>
                                          <p:spTgt spid="297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13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300"/>
                                        <p:tgtEl>
                                          <p:spTgt spid="297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8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300"/>
                                        <p:tgtEl>
                                          <p:spTgt spid="297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grpId="0" nodeType="withEffect">
                                  <p:stCondLst>
                                    <p:cond delay="16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300"/>
                                        <p:tgtEl>
                                          <p:spTgt spid="297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699" grpId="0"/>
      <p:bldP spid="29700" grpId="0" animBg="1"/>
      <p:bldP spid="29701" grpId="0"/>
      <p:bldP spid="29702" grpId="0"/>
      <p:bldP spid="29703" grpId="0"/>
      <p:bldP spid="29704" grpId="0"/>
      <p:bldP spid="29705" grpId="0"/>
      <p:bldP spid="29706" grpId="0" animBg="1"/>
      <p:bldP spid="29707" grpId="0" animBg="1"/>
      <p:bldP spid="29708" grpId="0" animBg="1"/>
      <p:bldP spid="29709" grpId="0" animBg="1"/>
      <p:bldP spid="29722" grpId="0" animBg="1"/>
      <p:bldP spid="29723" grpId="0" animBg="1"/>
      <p:bldP spid="29724" grpId="0" animBg="1"/>
      <p:bldP spid="29725" grpId="0" animBg="1"/>
      <p:bldP spid="29726" grpId="0" animBg="1"/>
      <p:bldP spid="29727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746" name="Picture 2" descr="sasasasasasas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6350" y="0"/>
            <a:ext cx="915035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1747" name="Text Box 3"/>
          <p:cNvSpPr txBox="1">
            <a:spLocks noChangeArrowheads="1"/>
          </p:cNvSpPr>
          <p:nvPr/>
        </p:nvSpPr>
        <p:spPr bwMode="auto">
          <a:xfrm>
            <a:off x="282575" y="1382713"/>
            <a:ext cx="54721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PROSPECTAR NOVAS TECNOLOGIAS E NEGÓCIOS</a:t>
            </a:r>
          </a:p>
        </p:txBody>
      </p:sp>
      <p:sp>
        <p:nvSpPr>
          <p:cNvPr id="31748" name="Rectangle 4"/>
          <p:cNvSpPr>
            <a:spLocks noChangeArrowheads="1"/>
          </p:cNvSpPr>
          <p:nvPr/>
        </p:nvSpPr>
        <p:spPr bwMode="auto">
          <a:xfrm>
            <a:off x="0" y="1412875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1749" name="Rectangle 5"/>
          <p:cNvSpPr>
            <a:spLocks noChangeArrowheads="1"/>
          </p:cNvSpPr>
          <p:nvPr/>
        </p:nvSpPr>
        <p:spPr bwMode="auto">
          <a:xfrm>
            <a:off x="323850" y="1781175"/>
            <a:ext cx="3743325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600" b="0">
                <a:solidFill>
                  <a:srgbClr val="066168"/>
                </a:solidFill>
                <a:latin typeface="Verdana" pitchFamily="34" charset="0"/>
              </a:rPr>
              <a:t>Realização de missões técnicas e de negócios no Brasil e exterior</a:t>
            </a:r>
          </a:p>
        </p:txBody>
      </p:sp>
      <p:sp>
        <p:nvSpPr>
          <p:cNvPr id="31750" name="Rectangle 6"/>
          <p:cNvSpPr>
            <a:spLocks noChangeArrowheads="1"/>
          </p:cNvSpPr>
          <p:nvPr/>
        </p:nvSpPr>
        <p:spPr bwMode="auto">
          <a:xfrm>
            <a:off x="323850" y="2470150"/>
            <a:ext cx="5111750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600" b="0">
                <a:solidFill>
                  <a:srgbClr val="066168"/>
                </a:solidFill>
                <a:latin typeface="Verdana" pitchFamily="34" charset="0"/>
              </a:rPr>
              <a:t>Participação e apoio em eventos nacionais e internacionais dos agronegócios de interesse </a:t>
            </a:r>
          </a:p>
        </p:txBody>
      </p:sp>
      <p:sp>
        <p:nvSpPr>
          <p:cNvPr id="31751" name="Rectangle 7"/>
          <p:cNvSpPr>
            <a:spLocks noChangeArrowheads="1"/>
          </p:cNvSpPr>
          <p:nvPr/>
        </p:nvSpPr>
        <p:spPr bwMode="auto">
          <a:xfrm>
            <a:off x="323850" y="3159125"/>
            <a:ext cx="4752975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600" b="0">
                <a:solidFill>
                  <a:srgbClr val="066168"/>
                </a:solidFill>
                <a:latin typeface="Verdana" pitchFamily="34" charset="0"/>
              </a:rPr>
              <a:t>Elaboração de material técnico sobre setores econômicos do estado do Ceará</a:t>
            </a:r>
          </a:p>
        </p:txBody>
      </p:sp>
      <p:sp>
        <p:nvSpPr>
          <p:cNvPr id="31752" name="Rectangle 8"/>
          <p:cNvSpPr>
            <a:spLocks noChangeArrowheads="1"/>
          </p:cNvSpPr>
          <p:nvPr/>
        </p:nvSpPr>
        <p:spPr bwMode="auto">
          <a:xfrm>
            <a:off x="323850" y="3849688"/>
            <a:ext cx="5270500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600" b="0">
                <a:solidFill>
                  <a:srgbClr val="066168"/>
                </a:solidFill>
                <a:latin typeface="Verdana" pitchFamily="34" charset="0"/>
              </a:rPr>
              <a:t>Pesquisas, elaboração de estudos e organização de informações específicas demandadas</a:t>
            </a:r>
          </a:p>
        </p:txBody>
      </p:sp>
      <p:sp>
        <p:nvSpPr>
          <p:cNvPr id="31753" name="Rectangle 9"/>
          <p:cNvSpPr>
            <a:spLocks noChangeArrowheads="1"/>
          </p:cNvSpPr>
          <p:nvPr/>
        </p:nvSpPr>
        <p:spPr bwMode="auto">
          <a:xfrm>
            <a:off x="323850" y="4538663"/>
            <a:ext cx="5184775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600" b="0">
                <a:solidFill>
                  <a:srgbClr val="066168"/>
                </a:solidFill>
                <a:latin typeface="Verdana" pitchFamily="34" charset="0"/>
              </a:rPr>
              <a:t>Elaboração e análise da viabilidade técnica de projetos e programas estratégicos para o Estado</a:t>
            </a:r>
          </a:p>
        </p:txBody>
      </p:sp>
      <p:sp>
        <p:nvSpPr>
          <p:cNvPr id="31754" name="Line 10"/>
          <p:cNvSpPr>
            <a:spLocks noChangeShapeType="1"/>
          </p:cNvSpPr>
          <p:nvPr/>
        </p:nvSpPr>
        <p:spPr bwMode="auto">
          <a:xfrm>
            <a:off x="395288" y="2416175"/>
            <a:ext cx="5072062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1755" name="Line 11"/>
          <p:cNvSpPr>
            <a:spLocks noChangeShapeType="1"/>
          </p:cNvSpPr>
          <p:nvPr/>
        </p:nvSpPr>
        <p:spPr bwMode="auto">
          <a:xfrm>
            <a:off x="395288" y="3105150"/>
            <a:ext cx="5072062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1756" name="Line 12"/>
          <p:cNvSpPr>
            <a:spLocks noChangeShapeType="1"/>
          </p:cNvSpPr>
          <p:nvPr/>
        </p:nvSpPr>
        <p:spPr bwMode="auto">
          <a:xfrm>
            <a:off x="395288" y="3795713"/>
            <a:ext cx="5072062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1757" name="Line 13"/>
          <p:cNvSpPr>
            <a:spLocks noChangeShapeType="1"/>
          </p:cNvSpPr>
          <p:nvPr/>
        </p:nvSpPr>
        <p:spPr bwMode="auto">
          <a:xfrm>
            <a:off x="395288" y="4484688"/>
            <a:ext cx="5072062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1758" name="Rectangle 14"/>
          <p:cNvSpPr>
            <a:spLocks noChangeArrowheads="1"/>
          </p:cNvSpPr>
          <p:nvPr/>
        </p:nvSpPr>
        <p:spPr bwMode="auto">
          <a:xfrm>
            <a:off x="323850" y="5229225"/>
            <a:ext cx="5184775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600" b="0">
                <a:solidFill>
                  <a:srgbClr val="066168"/>
                </a:solidFill>
                <a:latin typeface="Verdana" pitchFamily="34" charset="0"/>
              </a:rPr>
              <a:t>Representação em fóruns nacionais e regionais de discussão sobre os assuntos de interesse</a:t>
            </a:r>
          </a:p>
        </p:txBody>
      </p:sp>
      <p:sp>
        <p:nvSpPr>
          <p:cNvPr id="31759" name="Line 15"/>
          <p:cNvSpPr>
            <a:spLocks noChangeShapeType="1"/>
          </p:cNvSpPr>
          <p:nvPr/>
        </p:nvSpPr>
        <p:spPr bwMode="auto">
          <a:xfrm>
            <a:off x="395288" y="5173663"/>
            <a:ext cx="5072062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31760" name="Group 16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31761" name="Rectangle 17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1762" name="Rectangle 18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31763" name="Group 19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31764" name="Freeform 20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1765" name="Freeform 21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1766" name="Freeform 22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31767" name="Freeform 23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1768" name="Freeform 24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31769" name="Picture 25" descr="Barra inferior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1770" name="Picture 26" descr="Logo ADECE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1771" name="Picture 27" descr="LOGO Governo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31772" name="Oval 28"/>
          <p:cNvSpPr>
            <a:spLocks noChangeArrowheads="1"/>
          </p:cNvSpPr>
          <p:nvPr/>
        </p:nvSpPr>
        <p:spPr bwMode="auto">
          <a:xfrm>
            <a:off x="7342188" y="2962275"/>
            <a:ext cx="3130550" cy="3130550"/>
          </a:xfrm>
          <a:prstGeom prst="ellipse">
            <a:avLst/>
          </a:prstGeom>
          <a:solidFill>
            <a:srgbClr val="00ACB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1773" name="Oval 29"/>
          <p:cNvSpPr>
            <a:spLocks noChangeArrowheads="1"/>
          </p:cNvSpPr>
          <p:nvPr/>
        </p:nvSpPr>
        <p:spPr bwMode="auto">
          <a:xfrm>
            <a:off x="7342188" y="811213"/>
            <a:ext cx="3130550" cy="3130550"/>
          </a:xfrm>
          <a:prstGeom prst="ellipse">
            <a:avLst/>
          </a:prstGeom>
          <a:solidFill>
            <a:srgbClr val="00ACB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1774" name="Oval 30"/>
          <p:cNvSpPr>
            <a:spLocks noChangeArrowheads="1"/>
          </p:cNvSpPr>
          <p:nvPr/>
        </p:nvSpPr>
        <p:spPr bwMode="auto">
          <a:xfrm>
            <a:off x="7377113" y="3067050"/>
            <a:ext cx="3130550" cy="3130550"/>
          </a:xfrm>
          <a:prstGeom prst="ellipse">
            <a:avLst/>
          </a:prstGeom>
          <a:solidFill>
            <a:srgbClr val="8FC663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rgbClr val="42979D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1775" name="Oval 31"/>
          <p:cNvSpPr>
            <a:spLocks noChangeArrowheads="1"/>
          </p:cNvSpPr>
          <p:nvPr/>
        </p:nvSpPr>
        <p:spPr bwMode="auto">
          <a:xfrm>
            <a:off x="7377113" y="915988"/>
            <a:ext cx="3130550" cy="3130550"/>
          </a:xfrm>
          <a:prstGeom prst="ellipse">
            <a:avLst/>
          </a:prstGeom>
          <a:solidFill>
            <a:srgbClr val="8FC663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rgbClr val="42979D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1776" name="Oval 32" descr="CampoMelancia"/>
          <p:cNvSpPr>
            <a:spLocks noChangeArrowheads="1"/>
          </p:cNvSpPr>
          <p:nvPr/>
        </p:nvSpPr>
        <p:spPr bwMode="auto">
          <a:xfrm>
            <a:off x="7486650" y="3076575"/>
            <a:ext cx="3130550" cy="3130550"/>
          </a:xfrm>
          <a:prstGeom prst="ellipse">
            <a:avLst/>
          </a:prstGeom>
          <a:blipFill dpi="0" rotWithShape="1">
            <a:blip r:embed="rId7"/>
            <a:srcRect/>
            <a:stretch>
              <a:fillRect r="-33274"/>
            </a:stretch>
          </a:blip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1777" name="Oval 33" descr="Imagem3"/>
          <p:cNvSpPr>
            <a:spLocks noChangeArrowheads="1"/>
          </p:cNvSpPr>
          <p:nvPr/>
        </p:nvSpPr>
        <p:spPr bwMode="auto">
          <a:xfrm>
            <a:off x="7486650" y="925513"/>
            <a:ext cx="3130550" cy="3130550"/>
          </a:xfrm>
          <a:prstGeom prst="ellipse">
            <a:avLst/>
          </a:prstGeom>
          <a:blipFill dpi="0" rotWithShape="1">
            <a:blip r:embed="rId8"/>
            <a:srcRect/>
            <a:stretch>
              <a:fillRect b="-10286"/>
            </a:stretch>
          </a:blip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1778" name="Oval 34" descr="hortalicas-remedios-do-futuro-1-265"/>
          <p:cNvSpPr>
            <a:spLocks noChangeArrowheads="1"/>
          </p:cNvSpPr>
          <p:nvPr/>
        </p:nvSpPr>
        <p:spPr bwMode="auto">
          <a:xfrm>
            <a:off x="7486650" y="3076575"/>
            <a:ext cx="3130550" cy="3130550"/>
          </a:xfrm>
          <a:prstGeom prst="ellipse">
            <a:avLst/>
          </a:prstGeom>
          <a:blipFill dpi="0" rotWithShape="1">
            <a:blip r:embed="rId9"/>
            <a:srcRect/>
            <a:stretch>
              <a:fillRect r="-27517"/>
            </a:stretch>
          </a:blip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1779" name="Oval 35" descr="Imagem2"/>
          <p:cNvSpPr>
            <a:spLocks noChangeArrowheads="1"/>
          </p:cNvSpPr>
          <p:nvPr/>
        </p:nvSpPr>
        <p:spPr bwMode="auto">
          <a:xfrm>
            <a:off x="7486650" y="925513"/>
            <a:ext cx="3130550" cy="3130550"/>
          </a:xfrm>
          <a:prstGeom prst="ellipse">
            <a:avLst/>
          </a:prstGeom>
          <a:blipFill dpi="0" rotWithShape="1">
            <a:blip r:embed="rId10"/>
            <a:srcRect/>
            <a:stretch>
              <a:fillRect r="-5936"/>
            </a:stretch>
          </a:blip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pic>
        <p:nvPicPr>
          <p:cNvPr id="31780" name="Picture 36" descr="Untitled-1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85113" y="3076575"/>
            <a:ext cx="2328862" cy="97948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1781" name="Rectangle 37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1782" name="Text Box 38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31783" name="Rectangle 39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1784" name="Rectangle 40"/>
          <p:cNvSpPr>
            <a:spLocks noChangeArrowheads="1"/>
          </p:cNvSpPr>
          <p:nvPr/>
        </p:nvSpPr>
        <p:spPr bwMode="auto">
          <a:xfrm>
            <a:off x="0" y="536575"/>
            <a:ext cx="4572000" cy="3508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700">
                <a:solidFill>
                  <a:schemeClr val="bg1"/>
                </a:solidFill>
                <a:latin typeface="Verdana" pitchFamily="34" charset="0"/>
              </a:rPr>
              <a:t>DIRETORIA DE AGRONEGÓCIO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17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xit" presetSubtype="0" repeatCount="3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100"/>
                                        <p:tgtEl>
                                          <p:spTgt spid="317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31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xit" presetSubtype="0" repeatCount="3000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" dur="100"/>
                                        <p:tgtEl>
                                          <p:spTgt spid="317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317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200"/>
                                        <p:tgtEl>
                                          <p:spTgt spid="317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317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4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300"/>
                                        <p:tgtEl>
                                          <p:spTgt spid="317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8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300"/>
                                        <p:tgtEl>
                                          <p:spTgt spid="317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7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300"/>
                                        <p:tgtEl>
                                          <p:spTgt spid="317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8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300"/>
                                        <p:tgtEl>
                                          <p:spTgt spid="317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300"/>
                                        <p:tgtEl>
                                          <p:spTgt spid="317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8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300"/>
                                        <p:tgtEl>
                                          <p:spTgt spid="317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13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300"/>
                                        <p:tgtEl>
                                          <p:spTgt spid="317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8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300"/>
                                        <p:tgtEl>
                                          <p:spTgt spid="317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16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300"/>
                                        <p:tgtEl>
                                          <p:spTgt spid="317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8" fill="hold" grpId="0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300"/>
                                        <p:tgtEl>
                                          <p:spTgt spid="317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19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300"/>
                                        <p:tgtEl>
                                          <p:spTgt spid="31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747" grpId="0"/>
      <p:bldP spid="31748" grpId="0" animBg="1"/>
      <p:bldP spid="31749" grpId="0"/>
      <p:bldP spid="31750" grpId="0"/>
      <p:bldP spid="31751" grpId="0"/>
      <p:bldP spid="31752" grpId="0"/>
      <p:bldP spid="31753" grpId="0"/>
      <p:bldP spid="31754" grpId="0" animBg="1"/>
      <p:bldP spid="31755" grpId="0" animBg="1"/>
      <p:bldP spid="31756" grpId="0" animBg="1"/>
      <p:bldP spid="31757" grpId="0" animBg="1"/>
      <p:bldP spid="31758" grpId="0"/>
      <p:bldP spid="31759" grpId="0" animBg="1"/>
      <p:bldP spid="31778" grpId="0" animBg="1"/>
      <p:bldP spid="31779" grpId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794" name="Picture 2" descr="Unftitled-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83263" y="0"/>
            <a:ext cx="3360737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3795" name="Text Box 3"/>
          <p:cNvSpPr txBox="1">
            <a:spLocks noChangeArrowheads="1"/>
          </p:cNvSpPr>
          <p:nvPr/>
        </p:nvSpPr>
        <p:spPr bwMode="auto">
          <a:xfrm>
            <a:off x="282575" y="1382713"/>
            <a:ext cx="54721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PROVER INFORMAÇÕES SOBRE O AGRONEGÓCIO </a:t>
            </a:r>
          </a:p>
        </p:txBody>
      </p:sp>
      <p:sp>
        <p:nvSpPr>
          <p:cNvPr id="33796" name="Rectangle 4"/>
          <p:cNvSpPr>
            <a:spLocks noChangeArrowheads="1"/>
          </p:cNvSpPr>
          <p:nvPr/>
        </p:nvSpPr>
        <p:spPr bwMode="auto">
          <a:xfrm>
            <a:off x="0" y="1412875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3797" name="Rectangle 5"/>
          <p:cNvSpPr>
            <a:spLocks noChangeArrowheads="1"/>
          </p:cNvSpPr>
          <p:nvPr/>
        </p:nvSpPr>
        <p:spPr bwMode="auto">
          <a:xfrm>
            <a:off x="323850" y="1781175"/>
            <a:ext cx="3960813" cy="517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Elaborar indicadores técnicos e econômicos dos agronegócios cearenses</a:t>
            </a:r>
          </a:p>
        </p:txBody>
      </p:sp>
      <p:sp>
        <p:nvSpPr>
          <p:cNvPr id="33798" name="Rectangle 6"/>
          <p:cNvSpPr>
            <a:spLocks noChangeArrowheads="1"/>
          </p:cNvSpPr>
          <p:nvPr/>
        </p:nvSpPr>
        <p:spPr bwMode="auto">
          <a:xfrm>
            <a:off x="323850" y="2441575"/>
            <a:ext cx="6264275" cy="517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Coleta, elaboração e atualização dos custos de produção e rentabilidade dos produtos da agricultura irrigada do Ceará</a:t>
            </a:r>
          </a:p>
        </p:txBody>
      </p:sp>
      <p:sp>
        <p:nvSpPr>
          <p:cNvPr id="33799" name="Rectangle 7"/>
          <p:cNvSpPr>
            <a:spLocks noChangeArrowheads="1"/>
          </p:cNvSpPr>
          <p:nvPr/>
        </p:nvSpPr>
        <p:spPr bwMode="auto">
          <a:xfrm>
            <a:off x="323850" y="3101975"/>
            <a:ext cx="5111750" cy="942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Promover estudos retrospectivos, prospectivos, atuais e específicos das cadeias produtivas, consideradas estratégicas, visando a formulação de planos, programas e projetos de apoio ao setor</a:t>
            </a:r>
          </a:p>
        </p:txBody>
      </p:sp>
      <p:sp>
        <p:nvSpPr>
          <p:cNvPr id="33800" name="Rectangle 8"/>
          <p:cNvSpPr>
            <a:spLocks noChangeArrowheads="1"/>
          </p:cNvSpPr>
          <p:nvPr/>
        </p:nvSpPr>
        <p:spPr bwMode="auto">
          <a:xfrm>
            <a:off x="323850" y="4187825"/>
            <a:ext cx="5256213" cy="517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Elaborar, coordenar e analisar planos e projetos no setor de agronegócios</a:t>
            </a:r>
          </a:p>
        </p:txBody>
      </p:sp>
      <p:sp>
        <p:nvSpPr>
          <p:cNvPr id="33801" name="Rectangle 9"/>
          <p:cNvSpPr>
            <a:spLocks noChangeArrowheads="1"/>
          </p:cNvSpPr>
          <p:nvPr/>
        </p:nvSpPr>
        <p:spPr bwMode="auto">
          <a:xfrm>
            <a:off x="323850" y="4848225"/>
            <a:ext cx="5400675" cy="517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Identificar e articular redes de negócios, estaduais, regionais ou nacionais visando a execução de projetos</a:t>
            </a:r>
          </a:p>
        </p:txBody>
      </p:sp>
      <p:sp>
        <p:nvSpPr>
          <p:cNvPr id="33802" name="Rectangle 10"/>
          <p:cNvSpPr>
            <a:spLocks noChangeArrowheads="1"/>
          </p:cNvSpPr>
          <p:nvPr/>
        </p:nvSpPr>
        <p:spPr bwMode="auto">
          <a:xfrm>
            <a:off x="323850" y="5508625"/>
            <a:ext cx="6192838" cy="517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Articular parcerias institucionais para criação de condições favoráveis ao desenvolvimento do agronegócio cearense</a:t>
            </a:r>
          </a:p>
        </p:txBody>
      </p:sp>
      <p:sp>
        <p:nvSpPr>
          <p:cNvPr id="33803" name="Line 11"/>
          <p:cNvSpPr>
            <a:spLocks noChangeShapeType="1"/>
          </p:cNvSpPr>
          <p:nvPr/>
        </p:nvSpPr>
        <p:spPr bwMode="auto">
          <a:xfrm>
            <a:off x="395288" y="2370138"/>
            <a:ext cx="5329237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3804" name="Line 12"/>
          <p:cNvSpPr>
            <a:spLocks noChangeShapeType="1"/>
          </p:cNvSpPr>
          <p:nvPr/>
        </p:nvSpPr>
        <p:spPr bwMode="auto">
          <a:xfrm>
            <a:off x="395288" y="3030538"/>
            <a:ext cx="5329237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3805" name="Line 13"/>
          <p:cNvSpPr>
            <a:spLocks noChangeShapeType="1"/>
          </p:cNvSpPr>
          <p:nvPr/>
        </p:nvSpPr>
        <p:spPr bwMode="auto">
          <a:xfrm>
            <a:off x="395288" y="4116388"/>
            <a:ext cx="5329237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3806" name="Line 14"/>
          <p:cNvSpPr>
            <a:spLocks noChangeShapeType="1"/>
          </p:cNvSpPr>
          <p:nvPr/>
        </p:nvSpPr>
        <p:spPr bwMode="auto">
          <a:xfrm>
            <a:off x="395288" y="4776788"/>
            <a:ext cx="5329237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3807" name="Line 15"/>
          <p:cNvSpPr>
            <a:spLocks noChangeShapeType="1"/>
          </p:cNvSpPr>
          <p:nvPr/>
        </p:nvSpPr>
        <p:spPr bwMode="auto">
          <a:xfrm>
            <a:off x="395288" y="5437188"/>
            <a:ext cx="5329237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33808" name="Group 16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33809" name="Rectangle 17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3810" name="Rectangle 18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33811" name="Group 19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33812" name="Freeform 20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3813" name="Freeform 21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3814" name="Freeform 22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33815" name="Freeform 23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3816" name="Freeform 24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33817" name="Picture 25" descr="Barra inferior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3818" name="Picture 26" descr="Logo ADECE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3819" name="Picture 27" descr="LOGO Governo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33820" name="Oval 28"/>
          <p:cNvSpPr>
            <a:spLocks noChangeArrowheads="1"/>
          </p:cNvSpPr>
          <p:nvPr/>
        </p:nvSpPr>
        <p:spPr bwMode="auto">
          <a:xfrm>
            <a:off x="7339013" y="2944813"/>
            <a:ext cx="3136900" cy="3165475"/>
          </a:xfrm>
          <a:prstGeom prst="ellipse">
            <a:avLst/>
          </a:prstGeom>
          <a:solidFill>
            <a:srgbClr val="00ACB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3821" name="Oval 29"/>
          <p:cNvSpPr>
            <a:spLocks noChangeArrowheads="1"/>
          </p:cNvSpPr>
          <p:nvPr/>
        </p:nvSpPr>
        <p:spPr bwMode="auto">
          <a:xfrm>
            <a:off x="7339013" y="793750"/>
            <a:ext cx="3136900" cy="3165475"/>
          </a:xfrm>
          <a:prstGeom prst="ellipse">
            <a:avLst/>
          </a:prstGeom>
          <a:solidFill>
            <a:srgbClr val="00ACB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3822" name="Oval 30"/>
          <p:cNvSpPr>
            <a:spLocks noChangeArrowheads="1"/>
          </p:cNvSpPr>
          <p:nvPr/>
        </p:nvSpPr>
        <p:spPr bwMode="auto">
          <a:xfrm>
            <a:off x="7373938" y="3049588"/>
            <a:ext cx="3136900" cy="3165475"/>
          </a:xfrm>
          <a:prstGeom prst="ellipse">
            <a:avLst/>
          </a:prstGeom>
          <a:solidFill>
            <a:srgbClr val="8FC663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rgbClr val="42979D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3823" name="Oval 31"/>
          <p:cNvSpPr>
            <a:spLocks noChangeArrowheads="1"/>
          </p:cNvSpPr>
          <p:nvPr/>
        </p:nvSpPr>
        <p:spPr bwMode="auto">
          <a:xfrm>
            <a:off x="7373938" y="898525"/>
            <a:ext cx="3136900" cy="3165475"/>
          </a:xfrm>
          <a:prstGeom prst="ellipse">
            <a:avLst/>
          </a:prstGeom>
          <a:solidFill>
            <a:srgbClr val="8FC663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rgbClr val="42979D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3824" name="Oval 32" descr="Imagem2"/>
          <p:cNvSpPr>
            <a:spLocks noChangeArrowheads="1"/>
          </p:cNvSpPr>
          <p:nvPr/>
        </p:nvSpPr>
        <p:spPr bwMode="auto">
          <a:xfrm>
            <a:off x="7483475" y="3059113"/>
            <a:ext cx="3136900" cy="3165475"/>
          </a:xfrm>
          <a:prstGeom prst="ellipse">
            <a:avLst/>
          </a:prstGeom>
          <a:blipFill dpi="0" rotWithShape="1">
            <a:blip r:embed="rId7"/>
            <a:srcRect/>
            <a:stretch>
              <a:fillRect b="-265"/>
            </a:stretch>
          </a:blip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3825" name="Oval 33" descr="Imagem1"/>
          <p:cNvSpPr>
            <a:spLocks noChangeArrowheads="1"/>
          </p:cNvSpPr>
          <p:nvPr/>
        </p:nvSpPr>
        <p:spPr bwMode="auto">
          <a:xfrm>
            <a:off x="7483475" y="908050"/>
            <a:ext cx="3136900" cy="3165475"/>
          </a:xfrm>
          <a:prstGeom prst="ellipse">
            <a:avLst/>
          </a:prstGeom>
          <a:blipFill dpi="0" rotWithShape="1">
            <a:blip r:embed="rId8"/>
            <a:srcRect/>
            <a:stretch>
              <a:fillRect r="-911"/>
            </a:stretch>
          </a:blip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3826" name="Oval 34" descr="CampoMelancia"/>
          <p:cNvSpPr>
            <a:spLocks noChangeArrowheads="1"/>
          </p:cNvSpPr>
          <p:nvPr/>
        </p:nvSpPr>
        <p:spPr bwMode="auto">
          <a:xfrm>
            <a:off x="7483475" y="3059113"/>
            <a:ext cx="3136900" cy="3165475"/>
          </a:xfrm>
          <a:prstGeom prst="ellipse">
            <a:avLst/>
          </a:prstGeom>
          <a:blipFill dpi="0" rotWithShape="1">
            <a:blip r:embed="rId9"/>
            <a:srcRect/>
            <a:stretch>
              <a:fillRect r="-34488"/>
            </a:stretch>
          </a:blip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3827" name="Oval 35" descr="Imagem3"/>
          <p:cNvSpPr>
            <a:spLocks noChangeArrowheads="1"/>
          </p:cNvSpPr>
          <p:nvPr/>
        </p:nvSpPr>
        <p:spPr bwMode="auto">
          <a:xfrm>
            <a:off x="7483475" y="908050"/>
            <a:ext cx="3136900" cy="3165475"/>
          </a:xfrm>
          <a:prstGeom prst="ellipse">
            <a:avLst/>
          </a:prstGeom>
          <a:blipFill dpi="0" rotWithShape="1">
            <a:blip r:embed="rId10"/>
            <a:srcRect/>
            <a:stretch>
              <a:fillRect b="-9290"/>
            </a:stretch>
          </a:blip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pic>
        <p:nvPicPr>
          <p:cNvPr id="33828" name="Picture 36" descr="Untitled-1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85113" y="3076575"/>
            <a:ext cx="2328862" cy="97948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3829" name="Rectangle 37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3830" name="Text Box 38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33831" name="Rectangle 39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3832" name="Rectangle 40"/>
          <p:cNvSpPr>
            <a:spLocks noChangeArrowheads="1"/>
          </p:cNvSpPr>
          <p:nvPr/>
        </p:nvSpPr>
        <p:spPr bwMode="auto">
          <a:xfrm>
            <a:off x="0" y="536575"/>
            <a:ext cx="4572000" cy="3508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700">
                <a:solidFill>
                  <a:schemeClr val="bg1"/>
                </a:solidFill>
                <a:latin typeface="Verdana" pitchFamily="34" charset="0"/>
              </a:rPr>
              <a:t>DIRETORIA DE AGRONEGÓCIO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"/>
                                        <p:tgtEl>
                                          <p:spTgt spid="337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337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4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337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300"/>
                                        <p:tgtEl>
                                          <p:spTgt spid="338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7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337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300"/>
                                        <p:tgtEl>
                                          <p:spTgt spid="338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300"/>
                                        <p:tgtEl>
                                          <p:spTgt spid="337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300"/>
                                        <p:tgtEl>
                                          <p:spTgt spid="33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16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300"/>
                                        <p:tgtEl>
                                          <p:spTgt spid="338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8" fill="hold" grpId="0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300"/>
                                        <p:tgtEl>
                                          <p:spTgt spid="33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19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300"/>
                                        <p:tgtEl>
                                          <p:spTgt spid="338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8" fill="hold" grpId="0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300"/>
                                        <p:tgtEl>
                                          <p:spTgt spid="338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22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300"/>
                                        <p:tgtEl>
                                          <p:spTgt spid="338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337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xit" presetSubtype="0" repeatCount="3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" dur="100"/>
                                        <p:tgtEl>
                                          <p:spTgt spid="338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338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0" presetClass="exit" presetSubtype="0" repeatCount="3000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" dur="100"/>
                                        <p:tgtEl>
                                          <p:spTgt spid="338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338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795" grpId="0"/>
      <p:bldP spid="33796" grpId="0" animBg="1"/>
      <p:bldP spid="33797" grpId="0"/>
      <p:bldP spid="33798" grpId="0"/>
      <p:bldP spid="33799" grpId="0"/>
      <p:bldP spid="33800" grpId="0"/>
      <p:bldP spid="33801" grpId="0"/>
      <p:bldP spid="33802" grpId="0"/>
      <p:bldP spid="33803" grpId="0" animBg="1"/>
      <p:bldP spid="33804" grpId="0" animBg="1"/>
      <p:bldP spid="33805" grpId="0" animBg="1"/>
      <p:bldP spid="33806" grpId="0" animBg="1"/>
      <p:bldP spid="33807" grpId="0" animBg="1"/>
      <p:bldP spid="33826" grpId="0" animBg="1"/>
      <p:bldP spid="33827" grpId="0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842" name="Group 2"/>
          <p:cNvGrpSpPr>
            <a:grpSpLocks/>
          </p:cNvGrpSpPr>
          <p:nvPr/>
        </p:nvGrpSpPr>
        <p:grpSpPr bwMode="auto">
          <a:xfrm>
            <a:off x="-11113" y="488950"/>
            <a:ext cx="4427538" cy="438150"/>
            <a:chOff x="-7" y="308"/>
            <a:chExt cx="2789" cy="276"/>
          </a:xfrm>
        </p:grpSpPr>
        <p:sp>
          <p:nvSpPr>
            <p:cNvPr id="35843" name="Rectangle 3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5844" name="Rectangle 4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5845" name="Rectangle 5"/>
            <p:cNvSpPr>
              <a:spLocks noChangeArrowheads="1"/>
            </p:cNvSpPr>
            <p:nvPr/>
          </p:nvSpPr>
          <p:spPr bwMode="auto">
            <a:xfrm>
              <a:off x="-7" y="338"/>
              <a:ext cx="2789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600">
                  <a:solidFill>
                    <a:schemeClr val="bg1"/>
                  </a:solidFill>
                  <a:latin typeface="Verdana" pitchFamily="34" charset="0"/>
                </a:rPr>
                <a:t>INCENTIVOS FISCAIS DO CEARÁ</a:t>
              </a:r>
            </a:p>
          </p:txBody>
        </p:sp>
      </p:grpSp>
      <p:pic>
        <p:nvPicPr>
          <p:cNvPr id="35846" name="Picture 6" descr="folha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-168280">
            <a:off x="-73025" y="1844675"/>
            <a:ext cx="5581650" cy="54387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5847" name="Picture 7" descr="folha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87338" y="1914525"/>
            <a:ext cx="5581651" cy="54387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5848" name="Text Box 8"/>
          <p:cNvSpPr txBox="1">
            <a:spLocks noChangeArrowheads="1"/>
          </p:cNvSpPr>
          <p:nvPr/>
        </p:nvSpPr>
        <p:spPr bwMode="auto">
          <a:xfrm>
            <a:off x="282575" y="1382713"/>
            <a:ext cx="52974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FUNDO DE DESENVOLVIMENTO INDUSTRIAL – FDI</a:t>
            </a:r>
          </a:p>
        </p:txBody>
      </p:sp>
      <p:sp>
        <p:nvSpPr>
          <p:cNvPr id="35849" name="Rectangle 9"/>
          <p:cNvSpPr>
            <a:spLocks noChangeArrowheads="1"/>
          </p:cNvSpPr>
          <p:nvPr/>
        </p:nvSpPr>
        <p:spPr bwMode="auto">
          <a:xfrm>
            <a:off x="0" y="1412875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5850" name="Text Box 10"/>
          <p:cNvSpPr txBox="1">
            <a:spLocks noChangeArrowheads="1"/>
          </p:cNvSpPr>
          <p:nvPr/>
        </p:nvSpPr>
        <p:spPr bwMode="auto">
          <a:xfrm>
            <a:off x="107950" y="2349500"/>
            <a:ext cx="4968875" cy="320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>
                <a:solidFill>
                  <a:srgbClr val="04474C"/>
                </a:solidFill>
                <a:latin typeface="Verdana" pitchFamily="34" charset="0"/>
              </a:rPr>
              <a:t>Máximo de 75% de isenção de ICMS</a:t>
            </a:r>
          </a:p>
        </p:txBody>
      </p:sp>
      <p:pic>
        <p:nvPicPr>
          <p:cNvPr id="35851" name="Picture 11" descr="placa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22813" y="2205038"/>
            <a:ext cx="4468812" cy="465296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5852" name="Group 12"/>
          <p:cNvGrpSpPr>
            <a:grpSpLocks/>
          </p:cNvGrpSpPr>
          <p:nvPr/>
        </p:nvGrpSpPr>
        <p:grpSpPr bwMode="auto">
          <a:xfrm>
            <a:off x="0" y="6035675"/>
            <a:ext cx="9147175" cy="822325"/>
            <a:chOff x="-1" y="3802"/>
            <a:chExt cx="5762" cy="518"/>
          </a:xfrm>
        </p:grpSpPr>
        <p:pic>
          <p:nvPicPr>
            <p:cNvPr id="35853" name="Picture 13" descr="Barra inferior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5854" name="Picture 14" descr="Logo ADECE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5855" name="Picture 15" descr="LOGO Governo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35856" name="Line 16"/>
          <p:cNvSpPr>
            <a:spLocks noChangeShapeType="1"/>
          </p:cNvSpPr>
          <p:nvPr/>
        </p:nvSpPr>
        <p:spPr bwMode="auto">
          <a:xfrm>
            <a:off x="179388" y="2728913"/>
            <a:ext cx="46799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5857" name="Line 17"/>
          <p:cNvSpPr>
            <a:spLocks noChangeShapeType="1"/>
          </p:cNvSpPr>
          <p:nvPr/>
        </p:nvSpPr>
        <p:spPr bwMode="auto">
          <a:xfrm>
            <a:off x="179388" y="3167063"/>
            <a:ext cx="46799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5858" name="Line 18"/>
          <p:cNvSpPr>
            <a:spLocks noChangeShapeType="1"/>
          </p:cNvSpPr>
          <p:nvPr/>
        </p:nvSpPr>
        <p:spPr bwMode="auto">
          <a:xfrm>
            <a:off x="179388" y="3606800"/>
            <a:ext cx="46799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5859" name="Line 19"/>
          <p:cNvSpPr>
            <a:spLocks noChangeShapeType="1"/>
          </p:cNvSpPr>
          <p:nvPr/>
        </p:nvSpPr>
        <p:spPr bwMode="auto">
          <a:xfrm>
            <a:off x="179388" y="4044950"/>
            <a:ext cx="46799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5860" name="Line 20"/>
          <p:cNvSpPr>
            <a:spLocks noChangeShapeType="1"/>
          </p:cNvSpPr>
          <p:nvPr/>
        </p:nvSpPr>
        <p:spPr bwMode="auto">
          <a:xfrm>
            <a:off x="179388" y="5168900"/>
            <a:ext cx="46799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5861" name="Rectangle 21"/>
          <p:cNvSpPr>
            <a:spLocks noChangeArrowheads="1"/>
          </p:cNvSpPr>
          <p:nvPr/>
        </p:nvSpPr>
        <p:spPr bwMode="auto">
          <a:xfrm>
            <a:off x="107950" y="2787650"/>
            <a:ext cx="4572000" cy="320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>
                <a:solidFill>
                  <a:srgbClr val="04474C"/>
                </a:solidFill>
                <a:latin typeface="Verdana" pitchFamily="34" charset="0"/>
              </a:rPr>
              <a:t>Prazo do benefício: 5 a 10 anos renováveis</a:t>
            </a:r>
          </a:p>
        </p:txBody>
      </p:sp>
      <p:sp>
        <p:nvSpPr>
          <p:cNvPr id="35862" name="Rectangle 22"/>
          <p:cNvSpPr>
            <a:spLocks noChangeArrowheads="1"/>
          </p:cNvSpPr>
          <p:nvPr/>
        </p:nvSpPr>
        <p:spPr bwMode="auto">
          <a:xfrm>
            <a:off x="107950" y="3225800"/>
            <a:ext cx="4562475" cy="320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>
                <a:solidFill>
                  <a:srgbClr val="04474C"/>
                </a:solidFill>
                <a:latin typeface="Verdana" pitchFamily="34" charset="0"/>
              </a:rPr>
              <a:t>Carência de 36 meses</a:t>
            </a:r>
          </a:p>
        </p:txBody>
      </p:sp>
      <p:sp>
        <p:nvSpPr>
          <p:cNvPr id="35863" name="Rectangle 23"/>
          <p:cNvSpPr>
            <a:spLocks noChangeArrowheads="1"/>
          </p:cNvSpPr>
          <p:nvPr/>
        </p:nvSpPr>
        <p:spPr bwMode="auto">
          <a:xfrm>
            <a:off x="107950" y="3665538"/>
            <a:ext cx="4859338" cy="320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>
                <a:solidFill>
                  <a:srgbClr val="04474C"/>
                </a:solidFill>
                <a:latin typeface="Verdana" pitchFamily="34" charset="0"/>
              </a:rPr>
              <a:t>Retorno: 5% a 25%, corrigidos pela TJLP</a:t>
            </a:r>
          </a:p>
        </p:txBody>
      </p:sp>
      <p:sp>
        <p:nvSpPr>
          <p:cNvPr id="35864" name="Rectangle 24"/>
          <p:cNvSpPr>
            <a:spLocks noChangeArrowheads="1"/>
          </p:cNvSpPr>
          <p:nvPr/>
        </p:nvSpPr>
        <p:spPr bwMode="auto">
          <a:xfrm>
            <a:off x="107950" y="4103688"/>
            <a:ext cx="5184775" cy="1006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>
                <a:solidFill>
                  <a:srgbClr val="04474C"/>
                </a:solidFill>
                <a:latin typeface="Verdana" pitchFamily="34" charset="0"/>
              </a:rPr>
              <a:t>Diferimento de ICMS na aquisições de máquinas, equipamentos, peças metálicas para compor o ativo permanente da empresa, adquiridas no exterior ou em outros estados</a:t>
            </a:r>
          </a:p>
        </p:txBody>
      </p:sp>
      <p:sp>
        <p:nvSpPr>
          <p:cNvPr id="35865" name="Rectangle 25"/>
          <p:cNvSpPr>
            <a:spLocks noChangeArrowheads="1"/>
          </p:cNvSpPr>
          <p:nvPr/>
        </p:nvSpPr>
        <p:spPr bwMode="auto">
          <a:xfrm>
            <a:off x="107950" y="5229225"/>
            <a:ext cx="4562475" cy="777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>
                <a:solidFill>
                  <a:srgbClr val="04474C"/>
                </a:solidFill>
                <a:latin typeface="Verdana" pitchFamily="34" charset="0"/>
              </a:rPr>
              <a:t>Aquisição no exterior de matéria-prima e insumos para utilização no processo industrial sem pagamento de impostos</a:t>
            </a:r>
          </a:p>
        </p:txBody>
      </p:sp>
      <p:sp>
        <p:nvSpPr>
          <p:cNvPr id="35866" name="Text Box 26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358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358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" presetClass="entr" presetSubtype="4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58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58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58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58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300"/>
                                        <p:tgtEl>
                                          <p:spTgt spid="358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8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300"/>
                                        <p:tgtEl>
                                          <p:spTgt spid="358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1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300"/>
                                        <p:tgtEl>
                                          <p:spTgt spid="358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300"/>
                                        <p:tgtEl>
                                          <p:spTgt spid="358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300"/>
                                        <p:tgtEl>
                                          <p:spTgt spid="358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300"/>
                                        <p:tgtEl>
                                          <p:spTgt spid="358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300"/>
                                        <p:tgtEl>
                                          <p:spTgt spid="358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2" presetClass="entr" presetSubtype="8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300"/>
                                        <p:tgtEl>
                                          <p:spTgt spid="358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2100"/>
                                  </p:stCondLst>
                                  <p:iterate type="lt">
                                    <p:tmPct val="1918"/>
                                  </p:iterate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300"/>
                                        <p:tgtEl>
                                          <p:spTgt spid="358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" presetClass="entr" presetSubtype="4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358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358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" presetID="22" presetClass="entr" presetSubtype="8" fill="hold" grpId="0" nodeType="withEffect">
                                  <p:stCondLst>
                                    <p:cond delay="26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300"/>
                                        <p:tgtEl>
                                          <p:spTgt spid="358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2600"/>
                                  </p:stCondLst>
                                  <p:iterate type="lt">
                                    <p:tmPct val="2749"/>
                                  </p:iterate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300"/>
                                        <p:tgtEl>
                                          <p:spTgt spid="358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" presetClass="entr" presetSubtype="8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358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58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848" grpId="0"/>
      <p:bldP spid="35849" grpId="0" animBg="1"/>
      <p:bldP spid="35850" grpId="0"/>
      <p:bldP spid="35856" grpId="0" animBg="1"/>
      <p:bldP spid="35857" grpId="0" animBg="1"/>
      <p:bldP spid="35858" grpId="0" animBg="1"/>
      <p:bldP spid="35859" grpId="0" animBg="1"/>
      <p:bldP spid="35860" grpId="0" animBg="1"/>
      <p:bldP spid="35861" grpId="0"/>
      <p:bldP spid="35862" grpId="0"/>
      <p:bldP spid="35863" grpId="0"/>
      <p:bldP spid="35864" grpId="0"/>
      <p:bldP spid="35865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7890" name="Picture 2" descr="folha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-168280">
            <a:off x="-73025" y="1844675"/>
            <a:ext cx="5581650" cy="54387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7891" name="Picture 3" descr="folha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87338" y="1914525"/>
            <a:ext cx="5581651" cy="54387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7892" name="Text Box 4"/>
          <p:cNvSpPr txBox="1">
            <a:spLocks noChangeArrowheads="1"/>
          </p:cNvSpPr>
          <p:nvPr/>
        </p:nvSpPr>
        <p:spPr bwMode="auto">
          <a:xfrm>
            <a:off x="282575" y="1382713"/>
            <a:ext cx="52974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FUNDO DE DESENVOLVIMENTO INDUSTRIAL – FDI</a:t>
            </a:r>
          </a:p>
        </p:txBody>
      </p:sp>
      <p:sp>
        <p:nvSpPr>
          <p:cNvPr id="37893" name="Rectangle 5"/>
          <p:cNvSpPr>
            <a:spLocks noChangeArrowheads="1"/>
          </p:cNvSpPr>
          <p:nvPr/>
        </p:nvSpPr>
        <p:spPr bwMode="auto">
          <a:xfrm>
            <a:off x="0" y="1412875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pic>
        <p:nvPicPr>
          <p:cNvPr id="37894" name="Picture 6" descr="placa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22813" y="2205038"/>
            <a:ext cx="4468812" cy="465296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7895" name="Group 7"/>
          <p:cNvGrpSpPr>
            <a:grpSpLocks/>
          </p:cNvGrpSpPr>
          <p:nvPr/>
        </p:nvGrpSpPr>
        <p:grpSpPr bwMode="auto">
          <a:xfrm>
            <a:off x="0" y="6035675"/>
            <a:ext cx="9147175" cy="822325"/>
            <a:chOff x="-1" y="3802"/>
            <a:chExt cx="5762" cy="518"/>
          </a:xfrm>
        </p:grpSpPr>
        <p:pic>
          <p:nvPicPr>
            <p:cNvPr id="37896" name="Picture 8" descr="Barra inferior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7897" name="Picture 9" descr="Logo ADECE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7898" name="Picture 10" descr="LOGO Governo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37899" name="Text Box 11"/>
          <p:cNvSpPr txBox="1">
            <a:spLocks noChangeArrowheads="1"/>
          </p:cNvSpPr>
          <p:nvPr/>
        </p:nvSpPr>
        <p:spPr bwMode="auto">
          <a:xfrm>
            <a:off x="107950" y="2747963"/>
            <a:ext cx="4392613" cy="320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>
                <a:solidFill>
                  <a:srgbClr val="04474C"/>
                </a:solidFill>
                <a:latin typeface="Verdana" pitchFamily="34" charset="0"/>
              </a:rPr>
              <a:t>Empresas estratégicas para o Estado</a:t>
            </a:r>
          </a:p>
        </p:txBody>
      </p:sp>
      <p:sp>
        <p:nvSpPr>
          <p:cNvPr id="37900" name="Rectangle 12"/>
          <p:cNvSpPr>
            <a:spLocks noChangeArrowheads="1"/>
          </p:cNvSpPr>
          <p:nvPr/>
        </p:nvSpPr>
        <p:spPr bwMode="auto">
          <a:xfrm>
            <a:off x="0" y="2095500"/>
            <a:ext cx="2124075" cy="50482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7901" name="Rectangle 13"/>
          <p:cNvSpPr>
            <a:spLocks noChangeArrowheads="1"/>
          </p:cNvSpPr>
          <p:nvPr/>
        </p:nvSpPr>
        <p:spPr bwMode="auto">
          <a:xfrm>
            <a:off x="141288" y="2154238"/>
            <a:ext cx="19494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sz="1800">
                <a:solidFill>
                  <a:schemeClr val="bg1"/>
                </a:solidFill>
                <a:latin typeface="Verdana" pitchFamily="34" charset="0"/>
              </a:rPr>
              <a:t>PARÂMETROS</a:t>
            </a:r>
          </a:p>
        </p:txBody>
      </p:sp>
      <p:sp>
        <p:nvSpPr>
          <p:cNvPr id="37902" name="Rectangle 14"/>
          <p:cNvSpPr>
            <a:spLocks noChangeArrowheads="1"/>
          </p:cNvSpPr>
          <p:nvPr/>
        </p:nvSpPr>
        <p:spPr bwMode="auto">
          <a:xfrm>
            <a:off x="107950" y="3208338"/>
            <a:ext cx="4562475" cy="320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>
                <a:solidFill>
                  <a:srgbClr val="04474C"/>
                </a:solidFill>
                <a:latin typeface="Verdana" pitchFamily="34" charset="0"/>
              </a:rPr>
              <a:t>Geração de empregos e renda</a:t>
            </a:r>
          </a:p>
        </p:txBody>
      </p:sp>
      <p:sp>
        <p:nvSpPr>
          <p:cNvPr id="37903" name="Rectangle 15"/>
          <p:cNvSpPr>
            <a:spLocks noChangeArrowheads="1"/>
          </p:cNvSpPr>
          <p:nvPr/>
        </p:nvSpPr>
        <p:spPr bwMode="auto">
          <a:xfrm>
            <a:off x="107950" y="3668713"/>
            <a:ext cx="4562475" cy="320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>
                <a:solidFill>
                  <a:srgbClr val="04474C"/>
                </a:solidFill>
                <a:latin typeface="Verdana" pitchFamily="34" charset="0"/>
              </a:rPr>
              <a:t>Redução de custos operacionais</a:t>
            </a:r>
          </a:p>
        </p:txBody>
      </p:sp>
      <p:sp>
        <p:nvSpPr>
          <p:cNvPr id="37904" name="Rectangle 16"/>
          <p:cNvSpPr>
            <a:spLocks noChangeArrowheads="1"/>
          </p:cNvSpPr>
          <p:nvPr/>
        </p:nvSpPr>
        <p:spPr bwMode="auto">
          <a:xfrm>
            <a:off x="107950" y="4130675"/>
            <a:ext cx="4562475" cy="320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>
                <a:solidFill>
                  <a:srgbClr val="04474C"/>
                </a:solidFill>
                <a:latin typeface="Verdana" pitchFamily="34" charset="0"/>
              </a:rPr>
              <a:t>Localização geográfica no Estado</a:t>
            </a:r>
          </a:p>
        </p:txBody>
      </p:sp>
      <p:sp>
        <p:nvSpPr>
          <p:cNvPr id="37905" name="Rectangle 17"/>
          <p:cNvSpPr>
            <a:spLocks noChangeArrowheads="1"/>
          </p:cNvSpPr>
          <p:nvPr/>
        </p:nvSpPr>
        <p:spPr bwMode="auto">
          <a:xfrm>
            <a:off x="107950" y="4591050"/>
            <a:ext cx="4562475" cy="320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>
                <a:solidFill>
                  <a:srgbClr val="04474C"/>
                </a:solidFill>
                <a:latin typeface="Verdana" pitchFamily="34" charset="0"/>
              </a:rPr>
              <a:t>Projetos de responsabilidade social </a:t>
            </a:r>
          </a:p>
        </p:txBody>
      </p:sp>
      <p:sp>
        <p:nvSpPr>
          <p:cNvPr id="37906" name="Rectangle 18"/>
          <p:cNvSpPr>
            <a:spLocks noChangeArrowheads="1"/>
          </p:cNvSpPr>
          <p:nvPr/>
        </p:nvSpPr>
        <p:spPr bwMode="auto">
          <a:xfrm>
            <a:off x="107950" y="5053013"/>
            <a:ext cx="4562475" cy="320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>
                <a:solidFill>
                  <a:srgbClr val="04474C"/>
                </a:solidFill>
                <a:latin typeface="Verdana" pitchFamily="34" charset="0"/>
              </a:rPr>
              <a:t>Programa de pesquisa e desenvolvimento</a:t>
            </a:r>
          </a:p>
        </p:txBody>
      </p:sp>
      <p:sp>
        <p:nvSpPr>
          <p:cNvPr id="37907" name="Line 19"/>
          <p:cNvSpPr>
            <a:spLocks noChangeShapeType="1"/>
          </p:cNvSpPr>
          <p:nvPr/>
        </p:nvSpPr>
        <p:spPr bwMode="auto">
          <a:xfrm>
            <a:off x="179388" y="3138488"/>
            <a:ext cx="4164012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7908" name="Line 20"/>
          <p:cNvSpPr>
            <a:spLocks noChangeShapeType="1"/>
          </p:cNvSpPr>
          <p:nvPr/>
        </p:nvSpPr>
        <p:spPr bwMode="auto">
          <a:xfrm>
            <a:off x="179388" y="3598863"/>
            <a:ext cx="4164012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7909" name="Line 21"/>
          <p:cNvSpPr>
            <a:spLocks noChangeShapeType="1"/>
          </p:cNvSpPr>
          <p:nvPr/>
        </p:nvSpPr>
        <p:spPr bwMode="auto">
          <a:xfrm>
            <a:off x="179388" y="4060825"/>
            <a:ext cx="4164012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7910" name="Line 22"/>
          <p:cNvSpPr>
            <a:spLocks noChangeShapeType="1"/>
          </p:cNvSpPr>
          <p:nvPr/>
        </p:nvSpPr>
        <p:spPr bwMode="auto">
          <a:xfrm>
            <a:off x="179388" y="4521200"/>
            <a:ext cx="4164012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7911" name="Line 23"/>
          <p:cNvSpPr>
            <a:spLocks noChangeShapeType="1"/>
          </p:cNvSpPr>
          <p:nvPr/>
        </p:nvSpPr>
        <p:spPr bwMode="auto">
          <a:xfrm>
            <a:off x="179388" y="4981575"/>
            <a:ext cx="4164012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7912" name="Rectangle 24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7913" name="Text Box 25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37914" name="Rectangle 26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7915" name="Rectangle 27"/>
          <p:cNvSpPr>
            <a:spLocks noChangeArrowheads="1"/>
          </p:cNvSpPr>
          <p:nvPr/>
        </p:nvSpPr>
        <p:spPr bwMode="auto">
          <a:xfrm>
            <a:off x="-11113" y="536575"/>
            <a:ext cx="442753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600">
                <a:solidFill>
                  <a:schemeClr val="bg1"/>
                </a:solidFill>
                <a:latin typeface="Verdana" pitchFamily="34" charset="0"/>
              </a:rPr>
              <a:t>INCENTIVOS FISCAIS DO CEARÁ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379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2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379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378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300"/>
                                        <p:tgtEl>
                                          <p:spTgt spid="379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379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300"/>
                                        <p:tgtEl>
                                          <p:spTgt spid="379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1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300"/>
                                        <p:tgtEl>
                                          <p:spTgt spid="379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300"/>
                                        <p:tgtEl>
                                          <p:spTgt spid="379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1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300"/>
                                        <p:tgtEl>
                                          <p:spTgt spid="379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8" fill="hold" grpId="0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300"/>
                                        <p:tgtEl>
                                          <p:spTgt spid="379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1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300"/>
                                        <p:tgtEl>
                                          <p:spTgt spid="379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8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300"/>
                                        <p:tgtEl>
                                          <p:spTgt spid="379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2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300"/>
                                        <p:tgtEl>
                                          <p:spTgt spid="379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899" grpId="0"/>
      <p:bldP spid="37900" grpId="0" animBg="1"/>
      <p:bldP spid="37901" grpId="0"/>
      <p:bldP spid="37902" grpId="0"/>
      <p:bldP spid="37903" grpId="0"/>
      <p:bldP spid="37904" grpId="0"/>
      <p:bldP spid="37905" grpId="0"/>
      <p:bldP spid="37906" grpId="0"/>
      <p:bldP spid="37907" grpId="0" animBg="1"/>
      <p:bldP spid="37908" grpId="0" animBg="1"/>
      <p:bldP spid="37909" grpId="0" animBg="1"/>
      <p:bldP spid="37910" grpId="0" animBg="1"/>
      <p:bldP spid="37911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938" name="Picture 2" descr="folha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-168280">
            <a:off x="-73025" y="1844675"/>
            <a:ext cx="5581650" cy="54387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9939" name="Picture 3" descr="folha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87338" y="1914525"/>
            <a:ext cx="5581651" cy="54387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9940" name="Text Box 4"/>
          <p:cNvSpPr txBox="1">
            <a:spLocks noChangeArrowheads="1"/>
          </p:cNvSpPr>
          <p:nvPr/>
        </p:nvSpPr>
        <p:spPr bwMode="auto">
          <a:xfrm>
            <a:off x="282575" y="1382713"/>
            <a:ext cx="52974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FUNDO DE DESENVOLVIMENTO INDUSTRIAL – FDI</a:t>
            </a:r>
          </a:p>
        </p:txBody>
      </p:sp>
      <p:sp>
        <p:nvSpPr>
          <p:cNvPr id="39941" name="Rectangle 5"/>
          <p:cNvSpPr>
            <a:spLocks noChangeArrowheads="1"/>
          </p:cNvSpPr>
          <p:nvPr/>
        </p:nvSpPr>
        <p:spPr bwMode="auto">
          <a:xfrm>
            <a:off x="0" y="1412875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pic>
        <p:nvPicPr>
          <p:cNvPr id="39942" name="Picture 6" descr="placa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22813" y="2205038"/>
            <a:ext cx="4468812" cy="465296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9943" name="Rectangle 7"/>
          <p:cNvSpPr>
            <a:spLocks noChangeArrowheads="1"/>
          </p:cNvSpPr>
          <p:nvPr/>
        </p:nvSpPr>
        <p:spPr bwMode="auto">
          <a:xfrm>
            <a:off x="3059113" y="5661025"/>
            <a:ext cx="143986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pt-BR" sz="1000">
                <a:solidFill>
                  <a:srgbClr val="04474C"/>
                </a:solidFill>
                <a:latin typeface="Verdana" pitchFamily="34" charset="0"/>
              </a:rPr>
              <a:t>Fonte: CEDE</a:t>
            </a:r>
          </a:p>
        </p:txBody>
      </p:sp>
      <p:sp>
        <p:nvSpPr>
          <p:cNvPr id="39944" name="Rectangle 8"/>
          <p:cNvSpPr>
            <a:spLocks noChangeArrowheads="1"/>
          </p:cNvSpPr>
          <p:nvPr/>
        </p:nvSpPr>
        <p:spPr bwMode="auto">
          <a:xfrm>
            <a:off x="2411413" y="5876925"/>
            <a:ext cx="208756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pt-BR" sz="1000">
                <a:solidFill>
                  <a:srgbClr val="04474C"/>
                </a:solidFill>
                <a:latin typeface="Verdana" pitchFamily="34" charset="0"/>
              </a:rPr>
              <a:t>Elaboração: ADECE</a:t>
            </a:r>
          </a:p>
        </p:txBody>
      </p:sp>
      <p:grpSp>
        <p:nvGrpSpPr>
          <p:cNvPr id="39945" name="Group 9"/>
          <p:cNvGrpSpPr>
            <a:grpSpLocks/>
          </p:cNvGrpSpPr>
          <p:nvPr/>
        </p:nvGrpSpPr>
        <p:grpSpPr bwMode="auto">
          <a:xfrm>
            <a:off x="0" y="6035675"/>
            <a:ext cx="9147175" cy="822325"/>
            <a:chOff x="-1" y="3802"/>
            <a:chExt cx="5762" cy="518"/>
          </a:xfrm>
        </p:grpSpPr>
        <p:pic>
          <p:nvPicPr>
            <p:cNvPr id="39946" name="Picture 10" descr="Barra inferior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9947" name="Picture 11" descr="Logo ADECE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9948" name="Picture 12" descr="LOGO Governo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39949" name="Rectangle 13"/>
          <p:cNvSpPr>
            <a:spLocks noChangeArrowheads="1"/>
          </p:cNvSpPr>
          <p:nvPr/>
        </p:nvSpPr>
        <p:spPr bwMode="auto">
          <a:xfrm>
            <a:off x="107950" y="2349500"/>
            <a:ext cx="4738688" cy="2451100"/>
          </a:xfrm>
          <a:prstGeom prst="rect">
            <a:avLst/>
          </a:prstGeom>
          <a:noFill/>
          <a:ln w="9525">
            <a:solidFill>
              <a:srgbClr val="04474C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9950" name="Rectangle 14"/>
          <p:cNvSpPr>
            <a:spLocks noChangeArrowheads="1"/>
          </p:cNvSpPr>
          <p:nvPr/>
        </p:nvSpPr>
        <p:spPr bwMode="auto">
          <a:xfrm>
            <a:off x="107950" y="3054350"/>
            <a:ext cx="1419225" cy="1743075"/>
          </a:xfrm>
          <a:prstGeom prst="rect">
            <a:avLst/>
          </a:prstGeom>
          <a:solidFill>
            <a:srgbClr val="009999">
              <a:alpha val="31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9951" name="Rectangle 15"/>
          <p:cNvSpPr>
            <a:spLocks noChangeArrowheads="1"/>
          </p:cNvSpPr>
          <p:nvPr/>
        </p:nvSpPr>
        <p:spPr bwMode="auto">
          <a:xfrm>
            <a:off x="1617663" y="3054350"/>
            <a:ext cx="1012825" cy="1743075"/>
          </a:xfrm>
          <a:prstGeom prst="rect">
            <a:avLst/>
          </a:prstGeom>
          <a:solidFill>
            <a:srgbClr val="009999">
              <a:alpha val="31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9952" name="Rectangle 16"/>
          <p:cNvSpPr>
            <a:spLocks noChangeArrowheads="1"/>
          </p:cNvSpPr>
          <p:nvPr/>
        </p:nvSpPr>
        <p:spPr bwMode="auto">
          <a:xfrm>
            <a:off x="2720975" y="3054350"/>
            <a:ext cx="1014413" cy="1743075"/>
          </a:xfrm>
          <a:prstGeom prst="rect">
            <a:avLst/>
          </a:prstGeom>
          <a:solidFill>
            <a:srgbClr val="009999">
              <a:alpha val="31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9953" name="Rectangle 17"/>
          <p:cNvSpPr>
            <a:spLocks noChangeArrowheads="1"/>
          </p:cNvSpPr>
          <p:nvPr/>
        </p:nvSpPr>
        <p:spPr bwMode="auto">
          <a:xfrm>
            <a:off x="3825875" y="3054350"/>
            <a:ext cx="1012825" cy="1743075"/>
          </a:xfrm>
          <a:prstGeom prst="rect">
            <a:avLst/>
          </a:prstGeom>
          <a:solidFill>
            <a:srgbClr val="009999">
              <a:alpha val="31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grpSp>
        <p:nvGrpSpPr>
          <p:cNvPr id="39954" name="Group 18"/>
          <p:cNvGrpSpPr>
            <a:grpSpLocks/>
          </p:cNvGrpSpPr>
          <p:nvPr/>
        </p:nvGrpSpPr>
        <p:grpSpPr bwMode="auto">
          <a:xfrm>
            <a:off x="107950" y="2349500"/>
            <a:ext cx="4724400" cy="368300"/>
            <a:chOff x="68" y="1480"/>
            <a:chExt cx="2976" cy="232"/>
          </a:xfrm>
        </p:grpSpPr>
        <p:sp>
          <p:nvSpPr>
            <p:cNvPr id="39955" name="Rectangle 19"/>
            <p:cNvSpPr>
              <a:spLocks noChangeArrowheads="1"/>
            </p:cNvSpPr>
            <p:nvPr/>
          </p:nvSpPr>
          <p:spPr bwMode="auto">
            <a:xfrm>
              <a:off x="68" y="1488"/>
              <a:ext cx="2976" cy="224"/>
            </a:xfrm>
            <a:prstGeom prst="rect">
              <a:avLst/>
            </a:prstGeom>
            <a:solidFill>
              <a:srgbClr val="04474C"/>
            </a:solidFill>
            <a:ln w="9525">
              <a:solidFill>
                <a:srgbClr val="04474C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9956" name="Text Box 20"/>
            <p:cNvSpPr txBox="1">
              <a:spLocks noChangeArrowheads="1"/>
            </p:cNvSpPr>
            <p:nvPr/>
          </p:nvSpPr>
          <p:spPr bwMode="auto">
            <a:xfrm>
              <a:off x="445" y="1480"/>
              <a:ext cx="222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800">
                  <a:solidFill>
                    <a:schemeClr val="bg1"/>
                  </a:solidFill>
                </a:rPr>
                <a:t>Ceará: empresas (2010 e 2011)</a:t>
              </a:r>
            </a:p>
          </p:txBody>
        </p:sp>
      </p:grpSp>
      <p:grpSp>
        <p:nvGrpSpPr>
          <p:cNvPr id="39957" name="Group 21"/>
          <p:cNvGrpSpPr>
            <a:grpSpLocks/>
          </p:cNvGrpSpPr>
          <p:nvPr/>
        </p:nvGrpSpPr>
        <p:grpSpPr bwMode="auto">
          <a:xfrm>
            <a:off x="107950" y="3187700"/>
            <a:ext cx="4730750" cy="307975"/>
            <a:chOff x="68" y="2008"/>
            <a:chExt cx="2980" cy="194"/>
          </a:xfrm>
        </p:grpSpPr>
        <p:sp>
          <p:nvSpPr>
            <p:cNvPr id="39958" name="Rectangle 22"/>
            <p:cNvSpPr>
              <a:spLocks noChangeArrowheads="1"/>
            </p:cNvSpPr>
            <p:nvPr/>
          </p:nvSpPr>
          <p:spPr bwMode="auto">
            <a:xfrm>
              <a:off x="68" y="2008"/>
              <a:ext cx="2980" cy="191"/>
            </a:xfrm>
            <a:prstGeom prst="rect">
              <a:avLst/>
            </a:prstGeom>
            <a:solidFill>
              <a:srgbClr val="009999">
                <a:alpha val="31000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9959" name="Text Box 23"/>
            <p:cNvSpPr txBox="1">
              <a:spLocks noChangeArrowheads="1"/>
            </p:cNvSpPr>
            <p:nvPr/>
          </p:nvSpPr>
          <p:spPr bwMode="auto">
            <a:xfrm>
              <a:off x="226" y="2029"/>
              <a:ext cx="547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200" b="0">
                  <a:solidFill>
                    <a:srgbClr val="04474C"/>
                  </a:solidFill>
                </a:rPr>
                <a:t>Empresas</a:t>
              </a:r>
            </a:p>
          </p:txBody>
        </p:sp>
        <p:sp>
          <p:nvSpPr>
            <p:cNvPr id="39960" name="Text Box 24"/>
            <p:cNvSpPr txBox="1">
              <a:spLocks noChangeArrowheads="1"/>
            </p:cNvSpPr>
            <p:nvPr/>
          </p:nvSpPr>
          <p:spPr bwMode="auto">
            <a:xfrm>
              <a:off x="1080" y="2029"/>
              <a:ext cx="471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200" b="0">
                  <a:solidFill>
                    <a:srgbClr val="04474C"/>
                  </a:solidFill>
                </a:rPr>
                <a:t>Unidade</a:t>
              </a:r>
            </a:p>
          </p:txBody>
        </p:sp>
        <p:sp>
          <p:nvSpPr>
            <p:cNvPr id="39961" name="Text Box 25"/>
            <p:cNvSpPr txBox="1">
              <a:spLocks noChangeArrowheads="1"/>
            </p:cNvSpPr>
            <p:nvPr/>
          </p:nvSpPr>
          <p:spPr bwMode="auto">
            <a:xfrm>
              <a:off x="1884" y="2029"/>
              <a:ext cx="222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200" b="0">
                  <a:solidFill>
                    <a:srgbClr val="04474C"/>
                  </a:solidFill>
                </a:rPr>
                <a:t>71</a:t>
              </a:r>
            </a:p>
          </p:txBody>
        </p:sp>
        <p:sp>
          <p:nvSpPr>
            <p:cNvPr id="39962" name="Text Box 26"/>
            <p:cNvSpPr txBox="1">
              <a:spLocks noChangeArrowheads="1"/>
            </p:cNvSpPr>
            <p:nvPr/>
          </p:nvSpPr>
          <p:spPr bwMode="auto">
            <a:xfrm>
              <a:off x="2581" y="2029"/>
              <a:ext cx="222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200" b="0">
                  <a:solidFill>
                    <a:srgbClr val="04474C"/>
                  </a:solidFill>
                </a:rPr>
                <a:t>92</a:t>
              </a:r>
            </a:p>
          </p:txBody>
        </p:sp>
      </p:grpSp>
      <p:grpSp>
        <p:nvGrpSpPr>
          <p:cNvPr id="39963" name="Group 27"/>
          <p:cNvGrpSpPr>
            <a:grpSpLocks/>
          </p:cNvGrpSpPr>
          <p:nvPr/>
        </p:nvGrpSpPr>
        <p:grpSpPr bwMode="auto">
          <a:xfrm>
            <a:off x="107950" y="3567113"/>
            <a:ext cx="4730750" cy="303212"/>
            <a:chOff x="68" y="2247"/>
            <a:chExt cx="2980" cy="191"/>
          </a:xfrm>
        </p:grpSpPr>
        <p:sp>
          <p:nvSpPr>
            <p:cNvPr id="39964" name="Rectangle 28"/>
            <p:cNvSpPr>
              <a:spLocks noChangeArrowheads="1"/>
            </p:cNvSpPr>
            <p:nvPr/>
          </p:nvSpPr>
          <p:spPr bwMode="auto">
            <a:xfrm>
              <a:off x="68" y="2247"/>
              <a:ext cx="2980" cy="191"/>
            </a:xfrm>
            <a:prstGeom prst="rect">
              <a:avLst/>
            </a:prstGeom>
            <a:solidFill>
              <a:srgbClr val="009999">
                <a:alpha val="31000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9965" name="Text Box 29"/>
            <p:cNvSpPr txBox="1">
              <a:spLocks noChangeArrowheads="1"/>
            </p:cNvSpPr>
            <p:nvPr/>
          </p:nvSpPr>
          <p:spPr bwMode="auto">
            <a:xfrm>
              <a:off x="157" y="2258"/>
              <a:ext cx="707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200" b="0">
                  <a:solidFill>
                    <a:srgbClr val="04474C"/>
                  </a:solidFill>
                </a:rPr>
                <a:t>Investimentos</a:t>
              </a:r>
            </a:p>
          </p:txBody>
        </p:sp>
        <p:sp>
          <p:nvSpPr>
            <p:cNvPr id="39966" name="Text Box 30"/>
            <p:cNvSpPr txBox="1">
              <a:spLocks noChangeArrowheads="1"/>
            </p:cNvSpPr>
            <p:nvPr/>
          </p:nvSpPr>
          <p:spPr bwMode="auto">
            <a:xfrm>
              <a:off x="1021" y="2258"/>
              <a:ext cx="594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200" b="0">
                  <a:solidFill>
                    <a:srgbClr val="04474C"/>
                  </a:solidFill>
                </a:rPr>
                <a:t>R$ milhões</a:t>
              </a:r>
            </a:p>
          </p:txBody>
        </p:sp>
        <p:sp>
          <p:nvSpPr>
            <p:cNvPr id="39967" name="Text Box 31"/>
            <p:cNvSpPr txBox="1">
              <a:spLocks noChangeArrowheads="1"/>
            </p:cNvSpPr>
            <p:nvPr/>
          </p:nvSpPr>
          <p:spPr bwMode="auto">
            <a:xfrm>
              <a:off x="1818" y="2258"/>
              <a:ext cx="355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200" b="0">
                  <a:solidFill>
                    <a:srgbClr val="04474C"/>
                  </a:solidFill>
                </a:rPr>
                <a:t>3.663</a:t>
              </a:r>
            </a:p>
          </p:txBody>
        </p:sp>
        <p:sp>
          <p:nvSpPr>
            <p:cNvPr id="39968" name="Text Box 32"/>
            <p:cNvSpPr txBox="1">
              <a:spLocks noChangeArrowheads="1"/>
            </p:cNvSpPr>
            <p:nvPr/>
          </p:nvSpPr>
          <p:spPr bwMode="auto">
            <a:xfrm>
              <a:off x="2514" y="2259"/>
              <a:ext cx="355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200" b="0">
                  <a:solidFill>
                    <a:srgbClr val="04474C"/>
                  </a:solidFill>
                </a:rPr>
                <a:t>3.889</a:t>
              </a:r>
            </a:p>
          </p:txBody>
        </p:sp>
      </p:grpSp>
      <p:grpSp>
        <p:nvGrpSpPr>
          <p:cNvPr id="39969" name="Group 33"/>
          <p:cNvGrpSpPr>
            <a:grpSpLocks/>
          </p:cNvGrpSpPr>
          <p:nvPr/>
        </p:nvGrpSpPr>
        <p:grpSpPr bwMode="auto">
          <a:xfrm>
            <a:off x="107950" y="3946525"/>
            <a:ext cx="4730750" cy="303213"/>
            <a:chOff x="68" y="2486"/>
            <a:chExt cx="2980" cy="191"/>
          </a:xfrm>
        </p:grpSpPr>
        <p:sp>
          <p:nvSpPr>
            <p:cNvPr id="39970" name="Rectangle 34"/>
            <p:cNvSpPr>
              <a:spLocks noChangeArrowheads="1"/>
            </p:cNvSpPr>
            <p:nvPr/>
          </p:nvSpPr>
          <p:spPr bwMode="auto">
            <a:xfrm>
              <a:off x="68" y="2486"/>
              <a:ext cx="2980" cy="191"/>
            </a:xfrm>
            <a:prstGeom prst="rect">
              <a:avLst/>
            </a:prstGeom>
            <a:solidFill>
              <a:srgbClr val="009999">
                <a:alpha val="31000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9971" name="Text Box 35"/>
            <p:cNvSpPr txBox="1">
              <a:spLocks noChangeArrowheads="1"/>
            </p:cNvSpPr>
            <p:nvPr/>
          </p:nvSpPr>
          <p:spPr bwMode="auto">
            <a:xfrm>
              <a:off x="77" y="2486"/>
              <a:ext cx="882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200" b="0">
                  <a:solidFill>
                    <a:srgbClr val="04474C"/>
                  </a:solidFill>
                </a:rPr>
                <a:t>Empregos Diretos</a:t>
              </a:r>
            </a:p>
          </p:txBody>
        </p:sp>
        <p:sp>
          <p:nvSpPr>
            <p:cNvPr id="39972" name="Text Box 36"/>
            <p:cNvSpPr txBox="1">
              <a:spLocks noChangeArrowheads="1"/>
            </p:cNvSpPr>
            <p:nvPr/>
          </p:nvSpPr>
          <p:spPr bwMode="auto">
            <a:xfrm>
              <a:off x="1039" y="2486"/>
              <a:ext cx="552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200" b="0">
                  <a:solidFill>
                    <a:srgbClr val="04474C"/>
                  </a:solidFill>
                </a:rPr>
                <a:t>Empregos</a:t>
              </a:r>
            </a:p>
          </p:txBody>
        </p:sp>
        <p:sp>
          <p:nvSpPr>
            <p:cNvPr id="39973" name="Text Box 37"/>
            <p:cNvSpPr txBox="1">
              <a:spLocks noChangeArrowheads="1"/>
            </p:cNvSpPr>
            <p:nvPr/>
          </p:nvSpPr>
          <p:spPr bwMode="auto">
            <a:xfrm>
              <a:off x="1791" y="2486"/>
              <a:ext cx="40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200" b="0">
                  <a:solidFill>
                    <a:srgbClr val="04474C"/>
                  </a:solidFill>
                </a:rPr>
                <a:t>15.135</a:t>
              </a:r>
            </a:p>
          </p:txBody>
        </p:sp>
        <p:sp>
          <p:nvSpPr>
            <p:cNvPr id="39974" name="Text Box 38"/>
            <p:cNvSpPr txBox="1">
              <a:spLocks noChangeArrowheads="1"/>
            </p:cNvSpPr>
            <p:nvPr/>
          </p:nvSpPr>
          <p:spPr bwMode="auto">
            <a:xfrm>
              <a:off x="2488" y="2486"/>
              <a:ext cx="40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200" b="0">
                  <a:solidFill>
                    <a:srgbClr val="04474C"/>
                  </a:solidFill>
                </a:rPr>
                <a:t>11.737</a:t>
              </a:r>
            </a:p>
          </p:txBody>
        </p:sp>
      </p:grpSp>
      <p:grpSp>
        <p:nvGrpSpPr>
          <p:cNvPr id="39975" name="Group 39"/>
          <p:cNvGrpSpPr>
            <a:grpSpLocks/>
          </p:cNvGrpSpPr>
          <p:nvPr/>
        </p:nvGrpSpPr>
        <p:grpSpPr bwMode="auto">
          <a:xfrm>
            <a:off x="47625" y="4329113"/>
            <a:ext cx="4791075" cy="317500"/>
            <a:chOff x="30" y="2727"/>
            <a:chExt cx="3018" cy="200"/>
          </a:xfrm>
        </p:grpSpPr>
        <p:sp>
          <p:nvSpPr>
            <p:cNvPr id="39976" name="Rectangle 40"/>
            <p:cNvSpPr>
              <a:spLocks noChangeArrowheads="1"/>
            </p:cNvSpPr>
            <p:nvPr/>
          </p:nvSpPr>
          <p:spPr bwMode="auto">
            <a:xfrm>
              <a:off x="68" y="2727"/>
              <a:ext cx="2980" cy="191"/>
            </a:xfrm>
            <a:prstGeom prst="rect">
              <a:avLst/>
            </a:prstGeom>
            <a:solidFill>
              <a:srgbClr val="009999">
                <a:alpha val="31000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9977" name="Text Box 41"/>
            <p:cNvSpPr txBox="1">
              <a:spLocks noChangeArrowheads="1"/>
            </p:cNvSpPr>
            <p:nvPr/>
          </p:nvSpPr>
          <p:spPr bwMode="auto">
            <a:xfrm>
              <a:off x="30" y="2754"/>
              <a:ext cx="961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200" b="0">
                  <a:solidFill>
                    <a:srgbClr val="04474C"/>
                  </a:solidFill>
                </a:rPr>
                <a:t>Munic. beneficiados</a:t>
              </a:r>
            </a:p>
          </p:txBody>
        </p:sp>
        <p:sp>
          <p:nvSpPr>
            <p:cNvPr id="39978" name="Text Box 42"/>
            <p:cNvSpPr txBox="1">
              <a:spLocks noChangeArrowheads="1"/>
            </p:cNvSpPr>
            <p:nvPr/>
          </p:nvSpPr>
          <p:spPr bwMode="auto">
            <a:xfrm>
              <a:off x="1080" y="2754"/>
              <a:ext cx="471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200" b="0">
                  <a:solidFill>
                    <a:srgbClr val="04474C"/>
                  </a:solidFill>
                </a:rPr>
                <a:t>Unidade</a:t>
              </a:r>
            </a:p>
          </p:txBody>
        </p:sp>
        <p:sp>
          <p:nvSpPr>
            <p:cNvPr id="39979" name="Text Box 43"/>
            <p:cNvSpPr txBox="1">
              <a:spLocks noChangeArrowheads="1"/>
            </p:cNvSpPr>
            <p:nvPr/>
          </p:nvSpPr>
          <p:spPr bwMode="auto">
            <a:xfrm>
              <a:off x="1884" y="2754"/>
              <a:ext cx="222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200" b="0">
                  <a:solidFill>
                    <a:srgbClr val="04474C"/>
                  </a:solidFill>
                </a:rPr>
                <a:t>31</a:t>
              </a:r>
            </a:p>
          </p:txBody>
        </p:sp>
        <p:sp>
          <p:nvSpPr>
            <p:cNvPr id="39980" name="Text Box 44"/>
            <p:cNvSpPr txBox="1">
              <a:spLocks noChangeArrowheads="1"/>
            </p:cNvSpPr>
            <p:nvPr/>
          </p:nvSpPr>
          <p:spPr bwMode="auto">
            <a:xfrm>
              <a:off x="2581" y="2754"/>
              <a:ext cx="222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200" b="0">
                  <a:solidFill>
                    <a:srgbClr val="04474C"/>
                  </a:solidFill>
                </a:rPr>
                <a:t>28</a:t>
              </a:r>
            </a:p>
          </p:txBody>
        </p:sp>
      </p:grpSp>
      <p:grpSp>
        <p:nvGrpSpPr>
          <p:cNvPr id="39981" name="Group 45"/>
          <p:cNvGrpSpPr>
            <a:grpSpLocks/>
          </p:cNvGrpSpPr>
          <p:nvPr/>
        </p:nvGrpSpPr>
        <p:grpSpPr bwMode="auto">
          <a:xfrm>
            <a:off x="107950" y="2717800"/>
            <a:ext cx="4730750" cy="350838"/>
            <a:chOff x="68" y="1712"/>
            <a:chExt cx="2980" cy="221"/>
          </a:xfrm>
        </p:grpSpPr>
        <p:sp>
          <p:nvSpPr>
            <p:cNvPr id="39982" name="Rectangle 46"/>
            <p:cNvSpPr>
              <a:spLocks noChangeArrowheads="1"/>
            </p:cNvSpPr>
            <p:nvPr/>
          </p:nvSpPr>
          <p:spPr bwMode="auto">
            <a:xfrm>
              <a:off x="68" y="1712"/>
              <a:ext cx="2980" cy="212"/>
            </a:xfrm>
            <a:prstGeom prst="rect">
              <a:avLst/>
            </a:prstGeom>
            <a:solidFill>
              <a:srgbClr val="0099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9983" name="Text Box 47"/>
            <p:cNvSpPr txBox="1">
              <a:spLocks noChangeArrowheads="1"/>
            </p:cNvSpPr>
            <p:nvPr/>
          </p:nvSpPr>
          <p:spPr bwMode="auto">
            <a:xfrm>
              <a:off x="84" y="1721"/>
              <a:ext cx="834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600">
                  <a:solidFill>
                    <a:srgbClr val="F9F9F9"/>
                  </a:solidFill>
                </a:rPr>
                <a:t>Indicadores</a:t>
              </a:r>
            </a:p>
          </p:txBody>
        </p:sp>
        <p:sp>
          <p:nvSpPr>
            <p:cNvPr id="39984" name="Text Box 48"/>
            <p:cNvSpPr txBox="1">
              <a:spLocks noChangeArrowheads="1"/>
            </p:cNvSpPr>
            <p:nvPr/>
          </p:nvSpPr>
          <p:spPr bwMode="auto">
            <a:xfrm>
              <a:off x="1007" y="1721"/>
              <a:ext cx="620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600">
                  <a:solidFill>
                    <a:srgbClr val="F9F9F9"/>
                  </a:solidFill>
                </a:rPr>
                <a:t>Unidade</a:t>
              </a:r>
            </a:p>
          </p:txBody>
        </p:sp>
        <p:sp>
          <p:nvSpPr>
            <p:cNvPr id="39985" name="Text Box 49"/>
            <p:cNvSpPr txBox="1">
              <a:spLocks noChangeArrowheads="1"/>
            </p:cNvSpPr>
            <p:nvPr/>
          </p:nvSpPr>
          <p:spPr bwMode="auto">
            <a:xfrm>
              <a:off x="1791" y="1721"/>
              <a:ext cx="400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600">
                  <a:solidFill>
                    <a:srgbClr val="F9F9F9"/>
                  </a:solidFill>
                </a:rPr>
                <a:t>2010</a:t>
              </a:r>
            </a:p>
          </p:txBody>
        </p:sp>
        <p:sp>
          <p:nvSpPr>
            <p:cNvPr id="39986" name="Text Box 50"/>
            <p:cNvSpPr txBox="1">
              <a:spLocks noChangeArrowheads="1"/>
            </p:cNvSpPr>
            <p:nvPr/>
          </p:nvSpPr>
          <p:spPr bwMode="auto">
            <a:xfrm>
              <a:off x="2492" y="1721"/>
              <a:ext cx="400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600">
                  <a:solidFill>
                    <a:srgbClr val="F9F9F9"/>
                  </a:solidFill>
                </a:rPr>
                <a:t>2011</a:t>
              </a:r>
            </a:p>
          </p:txBody>
        </p:sp>
        <p:sp>
          <p:nvSpPr>
            <p:cNvPr id="39987" name="Line 51"/>
            <p:cNvSpPr>
              <a:spLocks noChangeShapeType="1"/>
            </p:cNvSpPr>
            <p:nvPr/>
          </p:nvSpPr>
          <p:spPr bwMode="auto">
            <a:xfrm>
              <a:off x="990" y="1728"/>
              <a:ext cx="0" cy="185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9988" name="Line 52"/>
            <p:cNvSpPr>
              <a:spLocks noChangeShapeType="1"/>
            </p:cNvSpPr>
            <p:nvPr/>
          </p:nvSpPr>
          <p:spPr bwMode="auto">
            <a:xfrm>
              <a:off x="1685" y="1728"/>
              <a:ext cx="0" cy="185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9989" name="Line 53"/>
            <p:cNvSpPr>
              <a:spLocks noChangeShapeType="1"/>
            </p:cNvSpPr>
            <p:nvPr/>
          </p:nvSpPr>
          <p:spPr bwMode="auto">
            <a:xfrm>
              <a:off x="2389" y="1728"/>
              <a:ext cx="0" cy="185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39990" name="Rectangle 54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9991" name="Text Box 55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39992" name="Rectangle 56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9993" name="Rectangle 57"/>
          <p:cNvSpPr>
            <a:spLocks noChangeArrowheads="1"/>
          </p:cNvSpPr>
          <p:nvPr/>
        </p:nvSpPr>
        <p:spPr bwMode="auto">
          <a:xfrm>
            <a:off x="-11113" y="536575"/>
            <a:ext cx="442753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600">
                <a:solidFill>
                  <a:schemeClr val="bg1"/>
                </a:solidFill>
                <a:latin typeface="Verdana" pitchFamily="34" charset="0"/>
              </a:rPr>
              <a:t>INCENTIVOS FISCAIS DO CEARÁ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99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99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99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4" dur="500"/>
                                        <p:tgtEl>
                                          <p:spTgt spid="399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399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500"/>
                                        <p:tgtEl>
                                          <p:spTgt spid="399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399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1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500"/>
                                        <p:tgtEl>
                                          <p:spTgt spid="399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1" presetClass="entr" presetSubtype="1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9" dur="500"/>
                                        <p:tgtEl>
                                          <p:spTgt spid="399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1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500"/>
                                        <p:tgtEl>
                                          <p:spTgt spid="399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4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399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22" presetClass="entr" presetSubtype="4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8" dur="500"/>
                                        <p:tgtEl>
                                          <p:spTgt spid="399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300"/>
                                        <p:tgtEl>
                                          <p:spTgt spid="399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130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300"/>
                                        <p:tgtEl>
                                          <p:spTgt spid="399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943" grpId="0"/>
      <p:bldP spid="39944" grpId="0"/>
      <p:bldP spid="39949" grpId="0" animBg="1"/>
      <p:bldP spid="39950" grpId="0" animBg="1"/>
      <p:bldP spid="39951" grpId="0" animBg="1"/>
      <p:bldP spid="39952" grpId="0" animBg="1"/>
      <p:bldP spid="39953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986" name="Group 2"/>
          <p:cNvGrpSpPr>
            <a:grpSpLocks/>
          </p:cNvGrpSpPr>
          <p:nvPr/>
        </p:nvGrpSpPr>
        <p:grpSpPr bwMode="auto">
          <a:xfrm>
            <a:off x="-11113" y="488950"/>
            <a:ext cx="4356101" cy="438150"/>
            <a:chOff x="-7" y="308"/>
            <a:chExt cx="2744" cy="276"/>
          </a:xfrm>
        </p:grpSpPr>
        <p:sp>
          <p:nvSpPr>
            <p:cNvPr id="41987" name="Rectangle 3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41988" name="Rectangle 4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41989" name="Rectangle 5"/>
            <p:cNvSpPr>
              <a:spLocks noChangeArrowheads="1"/>
            </p:cNvSpPr>
            <p:nvPr/>
          </p:nvSpPr>
          <p:spPr bwMode="auto">
            <a:xfrm>
              <a:off x="-7" y="338"/>
              <a:ext cx="2744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600">
                  <a:solidFill>
                    <a:schemeClr val="bg1"/>
                  </a:solidFill>
                  <a:latin typeface="Verdana" pitchFamily="34" charset="0"/>
                </a:rPr>
                <a:t>CÂMARAS SETORIAIS DO CEARÁ</a:t>
              </a:r>
            </a:p>
          </p:txBody>
        </p:sp>
      </p:grpSp>
      <p:sp>
        <p:nvSpPr>
          <p:cNvPr id="41990" name="Rectangle 6"/>
          <p:cNvSpPr>
            <a:spLocks noChangeArrowheads="1"/>
          </p:cNvSpPr>
          <p:nvPr/>
        </p:nvSpPr>
        <p:spPr bwMode="auto">
          <a:xfrm>
            <a:off x="0" y="1882775"/>
            <a:ext cx="1835150" cy="50482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41991" name="Text Box 7"/>
          <p:cNvSpPr txBox="1">
            <a:spLocks noChangeArrowheads="1"/>
          </p:cNvSpPr>
          <p:nvPr/>
        </p:nvSpPr>
        <p:spPr bwMode="auto">
          <a:xfrm>
            <a:off x="282575" y="1382713"/>
            <a:ext cx="63769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INSTRUMENTOS DE INTEGRAÇÃO DAS CADEIAS PRODUTIVAS </a:t>
            </a:r>
          </a:p>
        </p:txBody>
      </p:sp>
      <p:sp>
        <p:nvSpPr>
          <p:cNvPr id="41992" name="Rectangle 8"/>
          <p:cNvSpPr>
            <a:spLocks noChangeArrowheads="1"/>
          </p:cNvSpPr>
          <p:nvPr/>
        </p:nvSpPr>
        <p:spPr bwMode="auto">
          <a:xfrm>
            <a:off x="0" y="1412875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41993" name="Text Box 9"/>
          <p:cNvSpPr txBox="1">
            <a:spLocks noChangeArrowheads="1"/>
          </p:cNvSpPr>
          <p:nvPr/>
        </p:nvSpPr>
        <p:spPr bwMode="auto">
          <a:xfrm>
            <a:off x="179388" y="2590800"/>
            <a:ext cx="4248150" cy="8255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600" b="0">
                <a:solidFill>
                  <a:srgbClr val="066168"/>
                </a:solidFill>
                <a:latin typeface="Verdana" pitchFamily="34" charset="0"/>
              </a:rPr>
              <a:t>Um foro de interlocução da sociedade, de caráter consultivo, composto por representantes da cadeia produtiva:</a:t>
            </a:r>
          </a:p>
        </p:txBody>
      </p:sp>
      <p:sp>
        <p:nvSpPr>
          <p:cNvPr id="41994" name="Rectangle 10"/>
          <p:cNvSpPr>
            <a:spLocks noChangeArrowheads="1"/>
          </p:cNvSpPr>
          <p:nvPr/>
        </p:nvSpPr>
        <p:spPr bwMode="auto">
          <a:xfrm>
            <a:off x="141288" y="1941513"/>
            <a:ext cx="1660525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sz="1800">
                <a:solidFill>
                  <a:schemeClr val="bg1"/>
                </a:solidFill>
                <a:latin typeface="Verdana" pitchFamily="34" charset="0"/>
              </a:rPr>
              <a:t>DEFINIÇÃO</a:t>
            </a:r>
            <a:endParaRPr lang="pt-BR" sz="1800">
              <a:solidFill>
                <a:schemeClr val="bg1"/>
              </a:solidFill>
              <a:latin typeface="Verdana" pitchFamily="34" charset="0"/>
            </a:endParaRPr>
          </a:p>
        </p:txBody>
      </p:sp>
      <p:sp>
        <p:nvSpPr>
          <p:cNvPr id="41995" name="Text Box 11"/>
          <p:cNvSpPr txBox="1">
            <a:spLocks noChangeArrowheads="1"/>
          </p:cNvSpPr>
          <p:nvPr/>
        </p:nvSpPr>
        <p:spPr bwMode="auto">
          <a:xfrm>
            <a:off x="179388" y="3497263"/>
            <a:ext cx="23764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600" b="0">
                <a:solidFill>
                  <a:srgbClr val="066168"/>
                </a:solidFill>
                <a:latin typeface="Verdana" pitchFamily="34" charset="0"/>
              </a:rPr>
              <a:t>Lideranças de classe</a:t>
            </a:r>
          </a:p>
        </p:txBody>
      </p:sp>
      <p:sp>
        <p:nvSpPr>
          <p:cNvPr id="41996" name="Text Box 12"/>
          <p:cNvSpPr txBox="1">
            <a:spLocks noChangeArrowheads="1"/>
          </p:cNvSpPr>
          <p:nvPr/>
        </p:nvSpPr>
        <p:spPr bwMode="auto">
          <a:xfrm>
            <a:off x="179388" y="3929063"/>
            <a:ext cx="24479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600" b="0">
                <a:solidFill>
                  <a:srgbClr val="066168"/>
                </a:solidFill>
                <a:latin typeface="Verdana" pitchFamily="34" charset="0"/>
              </a:rPr>
              <a:t>Entidades do governo</a:t>
            </a:r>
          </a:p>
        </p:txBody>
      </p:sp>
      <p:sp>
        <p:nvSpPr>
          <p:cNvPr id="41997" name="Text Box 13"/>
          <p:cNvSpPr txBox="1">
            <a:spLocks noChangeArrowheads="1"/>
          </p:cNvSpPr>
          <p:nvPr/>
        </p:nvSpPr>
        <p:spPr bwMode="auto">
          <a:xfrm>
            <a:off x="179388" y="4360863"/>
            <a:ext cx="28797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600" b="0">
                <a:solidFill>
                  <a:srgbClr val="066168"/>
                </a:solidFill>
                <a:latin typeface="Verdana" pitchFamily="34" charset="0"/>
              </a:rPr>
              <a:t>Instituições financeiras</a:t>
            </a:r>
          </a:p>
        </p:txBody>
      </p:sp>
      <p:sp>
        <p:nvSpPr>
          <p:cNvPr id="41998" name="Text Box 14"/>
          <p:cNvSpPr txBox="1">
            <a:spLocks noChangeArrowheads="1"/>
          </p:cNvSpPr>
          <p:nvPr/>
        </p:nvSpPr>
        <p:spPr bwMode="auto">
          <a:xfrm>
            <a:off x="179388" y="4792663"/>
            <a:ext cx="1655762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600" b="0">
                <a:solidFill>
                  <a:srgbClr val="066168"/>
                </a:solidFill>
                <a:latin typeface="Verdana" pitchFamily="34" charset="0"/>
              </a:rPr>
              <a:t>Fornecedores</a:t>
            </a:r>
          </a:p>
        </p:txBody>
      </p:sp>
      <p:sp>
        <p:nvSpPr>
          <p:cNvPr id="41999" name="Text Box 15"/>
          <p:cNvSpPr txBox="1">
            <a:spLocks noChangeArrowheads="1"/>
          </p:cNvSpPr>
          <p:nvPr/>
        </p:nvSpPr>
        <p:spPr bwMode="auto">
          <a:xfrm>
            <a:off x="179388" y="5224463"/>
            <a:ext cx="2592387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600" b="0">
                <a:solidFill>
                  <a:srgbClr val="066168"/>
                </a:solidFill>
                <a:latin typeface="Verdana" pitchFamily="34" charset="0"/>
              </a:rPr>
              <a:t>Segmentos a montante e jusante da produção</a:t>
            </a:r>
          </a:p>
        </p:txBody>
      </p:sp>
      <p:sp>
        <p:nvSpPr>
          <p:cNvPr id="42000" name="Line 16"/>
          <p:cNvSpPr>
            <a:spLocks noChangeShapeType="1"/>
          </p:cNvSpPr>
          <p:nvPr/>
        </p:nvSpPr>
        <p:spPr bwMode="auto">
          <a:xfrm>
            <a:off x="179388" y="3881438"/>
            <a:ext cx="2447925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2001" name="Line 17"/>
          <p:cNvSpPr>
            <a:spLocks noChangeShapeType="1"/>
          </p:cNvSpPr>
          <p:nvPr/>
        </p:nvSpPr>
        <p:spPr bwMode="auto">
          <a:xfrm>
            <a:off x="179388" y="4313238"/>
            <a:ext cx="2447925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2002" name="Line 18"/>
          <p:cNvSpPr>
            <a:spLocks noChangeShapeType="1"/>
          </p:cNvSpPr>
          <p:nvPr/>
        </p:nvSpPr>
        <p:spPr bwMode="auto">
          <a:xfrm>
            <a:off x="179388" y="4745038"/>
            <a:ext cx="2447925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2003" name="Line 19"/>
          <p:cNvSpPr>
            <a:spLocks noChangeShapeType="1"/>
          </p:cNvSpPr>
          <p:nvPr/>
        </p:nvSpPr>
        <p:spPr bwMode="auto">
          <a:xfrm>
            <a:off x="179388" y="5176838"/>
            <a:ext cx="2447925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pic>
        <p:nvPicPr>
          <p:cNvPr id="42004" name="Picture 20" descr="halftone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798863">
            <a:off x="5226050" y="2787650"/>
            <a:ext cx="3222625" cy="32226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2005" name="Text Box 21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"/>
                                        <p:tgtEl>
                                          <p:spTgt spid="419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419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300"/>
                                        <p:tgtEl>
                                          <p:spTgt spid="419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300"/>
                                        <p:tgtEl>
                                          <p:spTgt spid="419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2837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419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400"/>
                                        <p:tgtEl>
                                          <p:spTgt spid="420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300"/>
                                        <p:tgtEl>
                                          <p:spTgt spid="419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300"/>
                                        <p:tgtEl>
                                          <p:spTgt spid="420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1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300"/>
                                        <p:tgtEl>
                                          <p:spTgt spid="419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300"/>
                                        <p:tgtEl>
                                          <p:spTgt spid="420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300"/>
                                        <p:tgtEl>
                                          <p:spTgt spid="419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8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300"/>
                                        <p:tgtEl>
                                          <p:spTgt spid="420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300"/>
                                        <p:tgtEl>
                                          <p:spTgt spid="419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8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300"/>
                                        <p:tgtEl>
                                          <p:spTgt spid="420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2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300"/>
                                        <p:tgtEl>
                                          <p:spTgt spid="419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" presetClass="entr" presetSubtype="8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419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419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990" grpId="0" animBg="1"/>
      <p:bldP spid="41991" grpId="0"/>
      <p:bldP spid="41992" grpId="0" animBg="1"/>
      <p:bldP spid="41993" grpId="0"/>
      <p:bldP spid="41994" grpId="0"/>
      <p:bldP spid="41995" grpId="0"/>
      <p:bldP spid="41996" grpId="0"/>
      <p:bldP spid="41997" grpId="0"/>
      <p:bldP spid="41998" grpId="0"/>
      <p:bldP spid="41999" grpId="0"/>
      <p:bldP spid="42000" grpId="0" animBg="1"/>
      <p:bldP spid="42001" grpId="0" animBg="1"/>
      <p:bldP spid="42002" grpId="0" animBg="1"/>
      <p:bldP spid="42003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034" name="Group 2"/>
          <p:cNvGrpSpPr>
            <a:grpSpLocks/>
          </p:cNvGrpSpPr>
          <p:nvPr/>
        </p:nvGrpSpPr>
        <p:grpSpPr bwMode="auto">
          <a:xfrm>
            <a:off x="-1588" y="6035675"/>
            <a:ext cx="9147176" cy="822325"/>
            <a:chOff x="-1" y="3802"/>
            <a:chExt cx="5762" cy="518"/>
          </a:xfrm>
        </p:grpSpPr>
        <p:pic>
          <p:nvPicPr>
            <p:cNvPr id="44035" name="Picture 3" descr="Barra inferior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4036" name="Picture 4" descr="Logo ADECE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4037" name="Picture 5" descr="LOGO Governo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4038" name="Text Box 6"/>
          <p:cNvSpPr txBox="1">
            <a:spLocks noChangeArrowheads="1"/>
          </p:cNvSpPr>
          <p:nvPr/>
        </p:nvSpPr>
        <p:spPr bwMode="auto">
          <a:xfrm>
            <a:off x="282575" y="1382713"/>
            <a:ext cx="63769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INSTRUMENTOS DE INTEGRAÇÃO DAS CADEIAS PRODUTIVAS </a:t>
            </a:r>
          </a:p>
        </p:txBody>
      </p:sp>
      <p:sp>
        <p:nvSpPr>
          <p:cNvPr id="44039" name="Rectangle 7"/>
          <p:cNvSpPr>
            <a:spLocks noChangeArrowheads="1"/>
          </p:cNvSpPr>
          <p:nvPr/>
        </p:nvSpPr>
        <p:spPr bwMode="auto">
          <a:xfrm>
            <a:off x="0" y="1412875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44040" name="Text Box 8"/>
          <p:cNvSpPr txBox="1">
            <a:spLocks noChangeArrowheads="1"/>
          </p:cNvSpPr>
          <p:nvPr/>
        </p:nvSpPr>
        <p:spPr bwMode="auto">
          <a:xfrm>
            <a:off x="179388" y="2636838"/>
            <a:ext cx="3960812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600" b="0">
                <a:solidFill>
                  <a:srgbClr val="066168"/>
                </a:solidFill>
                <a:latin typeface="Verdana" pitchFamily="34" charset="0"/>
              </a:rPr>
              <a:t>Identificar oportunidades e entraves impeditivos do setor</a:t>
            </a:r>
          </a:p>
        </p:txBody>
      </p:sp>
      <p:sp>
        <p:nvSpPr>
          <p:cNvPr id="44041" name="Text Box 9"/>
          <p:cNvSpPr txBox="1">
            <a:spLocks noChangeArrowheads="1"/>
          </p:cNvSpPr>
          <p:nvPr/>
        </p:nvSpPr>
        <p:spPr bwMode="auto">
          <a:xfrm>
            <a:off x="179388" y="3302000"/>
            <a:ext cx="4897437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600" b="0">
                <a:solidFill>
                  <a:srgbClr val="066168"/>
                </a:solidFill>
                <a:latin typeface="Verdana" pitchFamily="34" charset="0"/>
              </a:rPr>
              <a:t>Apresentar propostas de ações e soluções para o desenvolvimento da cadeia produtiva</a:t>
            </a:r>
          </a:p>
        </p:txBody>
      </p:sp>
      <p:sp>
        <p:nvSpPr>
          <p:cNvPr id="44042" name="Text Box 10"/>
          <p:cNvSpPr txBox="1">
            <a:spLocks noChangeArrowheads="1"/>
          </p:cNvSpPr>
          <p:nvPr/>
        </p:nvSpPr>
        <p:spPr bwMode="auto">
          <a:xfrm>
            <a:off x="179388" y="3968750"/>
            <a:ext cx="4752975" cy="8255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600" b="0">
                <a:solidFill>
                  <a:srgbClr val="066168"/>
                </a:solidFill>
                <a:latin typeface="Verdana" pitchFamily="34" charset="0"/>
              </a:rPr>
              <a:t>Integrar agentes públicos e privados, para implantação e acompanhamento de projetos prioritários, de interesse comum</a:t>
            </a:r>
          </a:p>
        </p:txBody>
      </p:sp>
      <p:sp>
        <p:nvSpPr>
          <p:cNvPr id="44043" name="Text Box 11"/>
          <p:cNvSpPr txBox="1">
            <a:spLocks noChangeArrowheads="1"/>
          </p:cNvSpPr>
          <p:nvPr/>
        </p:nvSpPr>
        <p:spPr bwMode="auto">
          <a:xfrm>
            <a:off x="179388" y="4878388"/>
            <a:ext cx="45370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600" b="0">
                <a:solidFill>
                  <a:srgbClr val="066168"/>
                </a:solidFill>
                <a:latin typeface="Verdana" pitchFamily="34" charset="0"/>
              </a:rPr>
              <a:t>Induzir a organização dos elos faltantes </a:t>
            </a:r>
          </a:p>
        </p:txBody>
      </p:sp>
      <p:sp>
        <p:nvSpPr>
          <p:cNvPr id="44044" name="Text Box 12"/>
          <p:cNvSpPr txBox="1">
            <a:spLocks noChangeArrowheads="1"/>
          </p:cNvSpPr>
          <p:nvPr/>
        </p:nvSpPr>
        <p:spPr bwMode="auto">
          <a:xfrm>
            <a:off x="179388" y="5300663"/>
            <a:ext cx="3960812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600" b="0">
                <a:solidFill>
                  <a:srgbClr val="066168"/>
                </a:solidFill>
                <a:latin typeface="Verdana" pitchFamily="34" charset="0"/>
              </a:rPr>
              <a:t>Facilitar mecanismos de governança da cadeia produtiva</a:t>
            </a:r>
          </a:p>
        </p:txBody>
      </p:sp>
      <p:sp>
        <p:nvSpPr>
          <p:cNvPr id="44045" name="Line 13"/>
          <p:cNvSpPr>
            <a:spLocks noChangeShapeType="1"/>
          </p:cNvSpPr>
          <p:nvPr/>
        </p:nvSpPr>
        <p:spPr bwMode="auto">
          <a:xfrm>
            <a:off x="179388" y="3259138"/>
            <a:ext cx="46799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4046" name="Line 14"/>
          <p:cNvSpPr>
            <a:spLocks noChangeShapeType="1"/>
          </p:cNvSpPr>
          <p:nvPr/>
        </p:nvSpPr>
        <p:spPr bwMode="auto">
          <a:xfrm>
            <a:off x="179388" y="3925888"/>
            <a:ext cx="46799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4047" name="Line 15"/>
          <p:cNvSpPr>
            <a:spLocks noChangeShapeType="1"/>
          </p:cNvSpPr>
          <p:nvPr/>
        </p:nvSpPr>
        <p:spPr bwMode="auto">
          <a:xfrm>
            <a:off x="179388" y="4835525"/>
            <a:ext cx="46799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4048" name="Line 16"/>
          <p:cNvSpPr>
            <a:spLocks noChangeShapeType="1"/>
          </p:cNvSpPr>
          <p:nvPr/>
        </p:nvSpPr>
        <p:spPr bwMode="auto">
          <a:xfrm>
            <a:off x="179388" y="5257800"/>
            <a:ext cx="46799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4049" name="Rectangle 17"/>
          <p:cNvSpPr>
            <a:spLocks noChangeArrowheads="1"/>
          </p:cNvSpPr>
          <p:nvPr/>
        </p:nvSpPr>
        <p:spPr bwMode="auto">
          <a:xfrm>
            <a:off x="0" y="1882775"/>
            <a:ext cx="1835150" cy="50482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44050" name="Rectangle 18"/>
          <p:cNvSpPr>
            <a:spLocks noChangeArrowheads="1"/>
          </p:cNvSpPr>
          <p:nvPr/>
        </p:nvSpPr>
        <p:spPr bwMode="auto">
          <a:xfrm>
            <a:off x="141288" y="1941513"/>
            <a:ext cx="1484312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sz="1800">
                <a:solidFill>
                  <a:schemeClr val="bg1"/>
                </a:solidFill>
                <a:latin typeface="Verdana" pitchFamily="34" charset="0"/>
              </a:rPr>
              <a:t>OBJETIVO</a:t>
            </a:r>
            <a:endParaRPr lang="pt-BR" sz="1800">
              <a:solidFill>
                <a:schemeClr val="bg1"/>
              </a:solidFill>
              <a:latin typeface="Verdana" pitchFamily="34" charset="0"/>
            </a:endParaRPr>
          </a:p>
        </p:txBody>
      </p:sp>
      <p:pic>
        <p:nvPicPr>
          <p:cNvPr id="44051" name="Picture 19" descr="halftone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798863">
            <a:off x="5226050" y="2787650"/>
            <a:ext cx="3222625" cy="32226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4052" name="Rectangle 20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44053" name="Text Box 21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44054" name="Rectangle 22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44055" name="Rectangle 23"/>
          <p:cNvSpPr>
            <a:spLocks noChangeArrowheads="1"/>
          </p:cNvSpPr>
          <p:nvPr/>
        </p:nvSpPr>
        <p:spPr bwMode="auto">
          <a:xfrm>
            <a:off x="-11113" y="536575"/>
            <a:ext cx="4356101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600">
                <a:solidFill>
                  <a:schemeClr val="bg1"/>
                </a:solidFill>
                <a:latin typeface="Verdana" pitchFamily="34" charset="0"/>
              </a:rPr>
              <a:t>CÂMARAS SETORIAIS DO CEARÁ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440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440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00"/>
                                  </p:stCondLst>
                                  <p:iterate type="lt">
                                    <p:tmPct val="4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440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300"/>
                                        <p:tgtEl>
                                          <p:spTgt spid="440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iterate type="lt">
                                    <p:tmPct val="4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440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300"/>
                                        <p:tgtEl>
                                          <p:spTgt spid="440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800"/>
                                  </p:stCondLst>
                                  <p:iterate type="lt">
                                    <p:tmPct val="40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300"/>
                                        <p:tgtEl>
                                          <p:spTgt spid="440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300"/>
                                        <p:tgtEl>
                                          <p:spTgt spid="440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1100"/>
                                  </p:stCondLst>
                                  <p:iterate type="lt">
                                    <p:tmPct val="4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300"/>
                                        <p:tgtEl>
                                          <p:spTgt spid="440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8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300"/>
                                        <p:tgtEl>
                                          <p:spTgt spid="440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1400"/>
                                  </p:stCondLst>
                                  <p:iterate type="lt">
                                    <p:tmPct val="4000"/>
                                  </p:iterate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300"/>
                                        <p:tgtEl>
                                          <p:spTgt spid="440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040" grpId="0"/>
      <p:bldP spid="44041" grpId="0"/>
      <p:bldP spid="44042" grpId="0"/>
      <p:bldP spid="44043" grpId="0"/>
      <p:bldP spid="44044" grpId="0"/>
      <p:bldP spid="44045" grpId="0" animBg="1"/>
      <p:bldP spid="44046" grpId="0" animBg="1"/>
      <p:bldP spid="44047" grpId="0" animBg="1"/>
      <p:bldP spid="44048" grpId="0" animBg="1"/>
      <p:bldP spid="44049" grpId="0" animBg="1"/>
      <p:bldP spid="44050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2" name="Rectangle 2"/>
          <p:cNvSpPr>
            <a:spLocks noChangeArrowheads="1"/>
          </p:cNvSpPr>
          <p:nvPr/>
        </p:nvSpPr>
        <p:spPr bwMode="auto">
          <a:xfrm>
            <a:off x="0" y="-31750"/>
            <a:ext cx="9144000" cy="698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rgbClr val="42979D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46083" name="Rectangle 3"/>
          <p:cNvSpPr>
            <a:spLocks noChangeArrowheads="1"/>
          </p:cNvSpPr>
          <p:nvPr/>
        </p:nvSpPr>
        <p:spPr bwMode="auto">
          <a:xfrm>
            <a:off x="323850" y="1165225"/>
            <a:ext cx="4608513" cy="4889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300">
                <a:solidFill>
                  <a:srgbClr val="066168"/>
                </a:solidFill>
                <a:latin typeface="Verdana" pitchFamily="34" charset="0"/>
              </a:rPr>
              <a:t>TOTAL: 18 CÂMARAS FORMADAS, 17 CÂMARAS SETORIAIS E 01 CÂMARA TEMÁTICA</a:t>
            </a:r>
          </a:p>
        </p:txBody>
      </p:sp>
      <p:sp>
        <p:nvSpPr>
          <p:cNvPr id="46084" name="Rectangle 4"/>
          <p:cNvSpPr>
            <a:spLocks noChangeArrowheads="1"/>
          </p:cNvSpPr>
          <p:nvPr/>
        </p:nvSpPr>
        <p:spPr bwMode="auto">
          <a:xfrm>
            <a:off x="323850" y="1628775"/>
            <a:ext cx="2420938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300" b="0" dirty="0">
                <a:solidFill>
                  <a:srgbClr val="066168"/>
                </a:solidFill>
                <a:latin typeface="Verdana" pitchFamily="34" charset="0"/>
              </a:rPr>
              <a:t>Câmara </a:t>
            </a:r>
            <a:r>
              <a:rPr lang="pt-BR" sz="1300" b="0" dirty="0" smtClean="0">
                <a:solidFill>
                  <a:srgbClr val="066168"/>
                </a:solidFill>
                <a:latin typeface="Verdana" pitchFamily="34" charset="0"/>
              </a:rPr>
              <a:t>Setorial Mineral</a:t>
            </a:r>
            <a:endParaRPr lang="pt-BR" sz="1300" b="0" dirty="0">
              <a:solidFill>
                <a:srgbClr val="066168"/>
              </a:solidFill>
              <a:latin typeface="Verdana" pitchFamily="34" charset="0"/>
            </a:endParaRPr>
          </a:p>
        </p:txBody>
      </p:sp>
      <p:sp>
        <p:nvSpPr>
          <p:cNvPr id="46085" name="Rectangle 5"/>
          <p:cNvSpPr>
            <a:spLocks noChangeArrowheads="1"/>
          </p:cNvSpPr>
          <p:nvPr/>
        </p:nvSpPr>
        <p:spPr bwMode="auto">
          <a:xfrm>
            <a:off x="323850" y="1963738"/>
            <a:ext cx="3024188" cy="2905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pt-BR" sz="1300" b="0" dirty="0">
                <a:solidFill>
                  <a:srgbClr val="066168"/>
                </a:solidFill>
                <a:latin typeface="Verdana" pitchFamily="34" charset="0"/>
              </a:rPr>
              <a:t>Câmara </a:t>
            </a:r>
            <a:r>
              <a:rPr lang="pt-BR" sz="1300" b="0" dirty="0" smtClean="0">
                <a:solidFill>
                  <a:srgbClr val="066168"/>
                </a:solidFill>
                <a:latin typeface="Verdana" pitchFamily="34" charset="0"/>
              </a:rPr>
              <a:t>Setorial Eventos</a:t>
            </a:r>
            <a:endParaRPr lang="pt-BR" sz="1300" b="0" dirty="0">
              <a:solidFill>
                <a:srgbClr val="066168"/>
              </a:solidFill>
              <a:latin typeface="Verdana" pitchFamily="34" charset="0"/>
            </a:endParaRPr>
          </a:p>
        </p:txBody>
      </p:sp>
      <p:sp>
        <p:nvSpPr>
          <p:cNvPr id="46086" name="Rectangle 6"/>
          <p:cNvSpPr>
            <a:spLocks noChangeArrowheads="1"/>
          </p:cNvSpPr>
          <p:nvPr/>
        </p:nvSpPr>
        <p:spPr bwMode="auto">
          <a:xfrm>
            <a:off x="323850" y="2298700"/>
            <a:ext cx="2243138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pt-BR" sz="1300" b="0" dirty="0" smtClean="0">
                <a:solidFill>
                  <a:srgbClr val="066168"/>
                </a:solidFill>
                <a:latin typeface="Verdana" pitchFamily="34" charset="0"/>
              </a:rPr>
              <a:t>Câmara Setorial Eólica</a:t>
            </a:r>
            <a:endParaRPr lang="pt-BR" sz="1300" b="0" dirty="0">
              <a:solidFill>
                <a:srgbClr val="066168"/>
              </a:solidFill>
              <a:latin typeface="Verdana" pitchFamily="34" charset="0"/>
            </a:endParaRPr>
          </a:p>
        </p:txBody>
      </p:sp>
      <p:sp>
        <p:nvSpPr>
          <p:cNvPr id="46087" name="Rectangle 7"/>
          <p:cNvSpPr>
            <a:spLocks noChangeArrowheads="1"/>
          </p:cNvSpPr>
          <p:nvPr/>
        </p:nvSpPr>
        <p:spPr bwMode="auto">
          <a:xfrm>
            <a:off x="323850" y="2633663"/>
            <a:ext cx="3024188" cy="2905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300" b="0" dirty="0" smtClean="0">
                <a:solidFill>
                  <a:srgbClr val="066168"/>
                </a:solidFill>
                <a:latin typeface="Verdana" pitchFamily="34" charset="0"/>
              </a:rPr>
              <a:t>Câmara Setorial da Saúde</a:t>
            </a:r>
            <a:endParaRPr lang="pt-BR" sz="1300" b="0" dirty="0">
              <a:solidFill>
                <a:srgbClr val="066168"/>
              </a:solidFill>
              <a:latin typeface="Verdana" pitchFamily="34" charset="0"/>
            </a:endParaRPr>
          </a:p>
        </p:txBody>
      </p:sp>
      <p:sp>
        <p:nvSpPr>
          <p:cNvPr id="46088" name="Rectangle 8"/>
          <p:cNvSpPr>
            <a:spLocks noChangeArrowheads="1"/>
          </p:cNvSpPr>
          <p:nvPr/>
        </p:nvSpPr>
        <p:spPr bwMode="auto">
          <a:xfrm>
            <a:off x="323850" y="2970213"/>
            <a:ext cx="3527425" cy="2905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pt-BR" sz="1300" b="0" dirty="0" smtClean="0">
                <a:solidFill>
                  <a:srgbClr val="066168"/>
                </a:solidFill>
                <a:latin typeface="Verdana" pitchFamily="34" charset="0"/>
              </a:rPr>
              <a:t>Câmara Setorial de Reciclagem </a:t>
            </a:r>
            <a:endParaRPr lang="pt-BR" sz="1300" b="0" dirty="0">
              <a:solidFill>
                <a:srgbClr val="066168"/>
              </a:solidFill>
              <a:latin typeface="Verdana" pitchFamily="34" charset="0"/>
            </a:endParaRPr>
          </a:p>
        </p:txBody>
      </p:sp>
      <p:sp>
        <p:nvSpPr>
          <p:cNvPr id="46089" name="Rectangle 9"/>
          <p:cNvSpPr>
            <a:spLocks noChangeArrowheads="1"/>
          </p:cNvSpPr>
          <p:nvPr/>
        </p:nvSpPr>
        <p:spPr bwMode="auto">
          <a:xfrm>
            <a:off x="323850" y="3305175"/>
            <a:ext cx="3671888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pt-BR" sz="1300" dirty="0" smtClean="0">
                <a:solidFill>
                  <a:srgbClr val="066168"/>
                </a:solidFill>
                <a:latin typeface="Verdana" pitchFamily="34" charset="0"/>
              </a:rPr>
              <a:t>Câmara Temática de Logística</a:t>
            </a:r>
            <a:endParaRPr lang="pt-BR" sz="1300" dirty="0">
              <a:solidFill>
                <a:srgbClr val="066168"/>
              </a:solidFill>
              <a:latin typeface="Verdana" pitchFamily="34" charset="0"/>
            </a:endParaRPr>
          </a:p>
        </p:txBody>
      </p:sp>
      <p:sp>
        <p:nvSpPr>
          <p:cNvPr id="46090" name="Rectangle 10"/>
          <p:cNvSpPr>
            <a:spLocks noChangeArrowheads="1"/>
          </p:cNvSpPr>
          <p:nvPr/>
        </p:nvSpPr>
        <p:spPr bwMode="auto">
          <a:xfrm>
            <a:off x="323850" y="3640138"/>
            <a:ext cx="4392613" cy="2905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300" b="0" dirty="0" smtClean="0">
                <a:solidFill>
                  <a:srgbClr val="066168"/>
                </a:solidFill>
                <a:latin typeface="Verdana" pitchFamily="34" charset="0"/>
              </a:rPr>
              <a:t>Câmara Setorial de Tecnologia da Informação</a:t>
            </a:r>
            <a:endParaRPr lang="pt-BR" sz="1300" b="0" dirty="0">
              <a:solidFill>
                <a:srgbClr val="066168"/>
              </a:solidFill>
              <a:latin typeface="Verdana" pitchFamily="34" charset="0"/>
            </a:endParaRPr>
          </a:p>
        </p:txBody>
      </p:sp>
      <p:sp>
        <p:nvSpPr>
          <p:cNvPr id="46091" name="Rectangle 11"/>
          <p:cNvSpPr>
            <a:spLocks noChangeArrowheads="1"/>
          </p:cNvSpPr>
          <p:nvPr/>
        </p:nvSpPr>
        <p:spPr bwMode="auto">
          <a:xfrm>
            <a:off x="323850" y="3976688"/>
            <a:ext cx="4032250" cy="2905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pt-BR" sz="1300" b="0" dirty="0" smtClean="0">
                <a:solidFill>
                  <a:srgbClr val="066168"/>
                </a:solidFill>
                <a:latin typeface="Verdana" pitchFamily="34" charset="0"/>
              </a:rPr>
              <a:t>Câmara Setorial do Comércio e </a:t>
            </a:r>
            <a:r>
              <a:rPr lang="pt-BR" sz="1300" b="0" dirty="0" smtClean="0">
                <a:solidFill>
                  <a:srgbClr val="066168"/>
                </a:solidFill>
                <a:latin typeface="Verdana" pitchFamily="34" charset="0"/>
              </a:rPr>
              <a:t>Serviços</a:t>
            </a:r>
            <a:endParaRPr lang="pt-BR" sz="1300" b="0" dirty="0">
              <a:solidFill>
                <a:srgbClr val="066168"/>
              </a:solidFill>
              <a:latin typeface="Verdana" pitchFamily="34" charset="0"/>
            </a:endParaRPr>
          </a:p>
        </p:txBody>
      </p:sp>
      <p:sp>
        <p:nvSpPr>
          <p:cNvPr id="46092" name="Rectangle 12"/>
          <p:cNvSpPr>
            <a:spLocks noChangeArrowheads="1"/>
          </p:cNvSpPr>
          <p:nvPr/>
        </p:nvSpPr>
        <p:spPr bwMode="auto">
          <a:xfrm>
            <a:off x="323850" y="4311650"/>
            <a:ext cx="3240088" cy="4889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300" b="0" dirty="0" smtClean="0">
                <a:solidFill>
                  <a:srgbClr val="066168"/>
                </a:solidFill>
                <a:latin typeface="Verdana" pitchFamily="34" charset="0"/>
              </a:rPr>
              <a:t>Câmara Setorial de Metalurgia, </a:t>
            </a:r>
            <a:r>
              <a:rPr lang="pt-BR" sz="1300" b="0" dirty="0" err="1" smtClean="0">
                <a:solidFill>
                  <a:srgbClr val="066168"/>
                </a:solidFill>
                <a:latin typeface="Verdana" pitchFamily="34" charset="0"/>
              </a:rPr>
              <a:t>Metal-mecânica</a:t>
            </a:r>
            <a:r>
              <a:rPr lang="pt-BR" sz="1300" b="0" dirty="0" smtClean="0">
                <a:solidFill>
                  <a:srgbClr val="066168"/>
                </a:solidFill>
                <a:latin typeface="Verdana" pitchFamily="34" charset="0"/>
              </a:rPr>
              <a:t> e </a:t>
            </a:r>
            <a:r>
              <a:rPr lang="pt-BR" sz="1300" b="0" dirty="0" err="1" smtClean="0">
                <a:solidFill>
                  <a:srgbClr val="066168"/>
                </a:solidFill>
                <a:latin typeface="Verdana" pitchFamily="34" charset="0"/>
              </a:rPr>
              <a:t>Eletro-eletrônico</a:t>
            </a:r>
            <a:endParaRPr lang="pt-BR" sz="1300" b="0" dirty="0">
              <a:solidFill>
                <a:srgbClr val="066168"/>
              </a:solidFill>
              <a:latin typeface="Verdana" pitchFamily="34" charset="0"/>
            </a:endParaRPr>
          </a:p>
        </p:txBody>
      </p:sp>
      <p:sp>
        <p:nvSpPr>
          <p:cNvPr id="46093" name="Rectangle 13"/>
          <p:cNvSpPr>
            <a:spLocks noChangeArrowheads="1"/>
          </p:cNvSpPr>
          <p:nvPr/>
        </p:nvSpPr>
        <p:spPr bwMode="auto">
          <a:xfrm>
            <a:off x="323850" y="4845050"/>
            <a:ext cx="4032250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pt-BR" sz="1300" b="0" dirty="0" smtClean="0">
                <a:solidFill>
                  <a:srgbClr val="066168"/>
                </a:solidFill>
                <a:latin typeface="Verdana" pitchFamily="34" charset="0"/>
              </a:rPr>
              <a:t>Câmara Setorial do Trigo</a:t>
            </a:r>
            <a:endParaRPr lang="pt-BR" sz="1300" b="0" dirty="0">
              <a:solidFill>
                <a:srgbClr val="066168"/>
              </a:solidFill>
              <a:latin typeface="Verdana" pitchFamily="34" charset="0"/>
            </a:endParaRPr>
          </a:p>
        </p:txBody>
      </p:sp>
      <p:sp>
        <p:nvSpPr>
          <p:cNvPr id="46094" name="Line 14"/>
          <p:cNvSpPr>
            <a:spLocks noChangeShapeType="1"/>
          </p:cNvSpPr>
          <p:nvPr/>
        </p:nvSpPr>
        <p:spPr bwMode="auto">
          <a:xfrm>
            <a:off x="395288" y="1941513"/>
            <a:ext cx="3798887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6095" name="Line 15"/>
          <p:cNvSpPr>
            <a:spLocks noChangeShapeType="1"/>
          </p:cNvSpPr>
          <p:nvPr/>
        </p:nvSpPr>
        <p:spPr bwMode="auto">
          <a:xfrm>
            <a:off x="395288" y="2276475"/>
            <a:ext cx="3798887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6096" name="Line 16"/>
          <p:cNvSpPr>
            <a:spLocks noChangeShapeType="1"/>
          </p:cNvSpPr>
          <p:nvPr/>
        </p:nvSpPr>
        <p:spPr bwMode="auto">
          <a:xfrm>
            <a:off x="395288" y="2611438"/>
            <a:ext cx="3798887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6097" name="Line 17"/>
          <p:cNvSpPr>
            <a:spLocks noChangeShapeType="1"/>
          </p:cNvSpPr>
          <p:nvPr/>
        </p:nvSpPr>
        <p:spPr bwMode="auto">
          <a:xfrm>
            <a:off x="396875" y="3282950"/>
            <a:ext cx="379730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6098" name="Line 18"/>
          <p:cNvSpPr>
            <a:spLocks noChangeShapeType="1"/>
          </p:cNvSpPr>
          <p:nvPr/>
        </p:nvSpPr>
        <p:spPr bwMode="auto">
          <a:xfrm>
            <a:off x="395288" y="3954463"/>
            <a:ext cx="379730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6099" name="Line 19"/>
          <p:cNvSpPr>
            <a:spLocks noChangeShapeType="1"/>
          </p:cNvSpPr>
          <p:nvPr/>
        </p:nvSpPr>
        <p:spPr bwMode="auto">
          <a:xfrm>
            <a:off x="395288" y="4289425"/>
            <a:ext cx="379730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6100" name="Line 20"/>
          <p:cNvSpPr>
            <a:spLocks noChangeShapeType="1"/>
          </p:cNvSpPr>
          <p:nvPr/>
        </p:nvSpPr>
        <p:spPr bwMode="auto">
          <a:xfrm>
            <a:off x="395288" y="3617913"/>
            <a:ext cx="379730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6101" name="Line 21"/>
          <p:cNvSpPr>
            <a:spLocks noChangeShapeType="1"/>
          </p:cNvSpPr>
          <p:nvPr/>
        </p:nvSpPr>
        <p:spPr bwMode="auto">
          <a:xfrm>
            <a:off x="396875" y="2947988"/>
            <a:ext cx="379730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6102" name="Rectangle 22"/>
          <p:cNvSpPr>
            <a:spLocks noChangeArrowheads="1"/>
          </p:cNvSpPr>
          <p:nvPr/>
        </p:nvSpPr>
        <p:spPr bwMode="auto">
          <a:xfrm>
            <a:off x="0" y="1154113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46103" name="Line 23"/>
          <p:cNvSpPr>
            <a:spLocks noChangeShapeType="1"/>
          </p:cNvSpPr>
          <p:nvPr/>
        </p:nvSpPr>
        <p:spPr bwMode="auto">
          <a:xfrm>
            <a:off x="395288" y="4822825"/>
            <a:ext cx="379730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6104" name="Rectangle 24"/>
          <p:cNvSpPr>
            <a:spLocks noChangeArrowheads="1"/>
          </p:cNvSpPr>
          <p:nvPr/>
        </p:nvSpPr>
        <p:spPr bwMode="auto">
          <a:xfrm>
            <a:off x="323850" y="5240338"/>
            <a:ext cx="3600450" cy="2905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300">
                <a:solidFill>
                  <a:srgbClr val="066168"/>
                </a:solidFill>
                <a:latin typeface="Verdana" pitchFamily="34" charset="0"/>
              </a:rPr>
              <a:t>9 CÂMARAS DO AGRONEGÓCIO </a:t>
            </a:r>
          </a:p>
        </p:txBody>
      </p:sp>
      <p:sp>
        <p:nvSpPr>
          <p:cNvPr id="46105" name="Rectangle 25"/>
          <p:cNvSpPr>
            <a:spLocks noChangeArrowheads="1"/>
          </p:cNvSpPr>
          <p:nvPr/>
        </p:nvSpPr>
        <p:spPr bwMode="auto">
          <a:xfrm>
            <a:off x="323850" y="5529263"/>
            <a:ext cx="3455988" cy="4889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300" b="0">
                <a:solidFill>
                  <a:srgbClr val="066168"/>
                </a:solidFill>
                <a:latin typeface="Verdana" pitchFamily="34" charset="0"/>
              </a:rPr>
              <a:t>Carnaúba, leite, frutas, flores, camarão, mel, caju, tilápia e trigo</a:t>
            </a:r>
          </a:p>
        </p:txBody>
      </p:sp>
      <p:sp>
        <p:nvSpPr>
          <p:cNvPr id="46106" name="Rectangle 26"/>
          <p:cNvSpPr>
            <a:spLocks noChangeArrowheads="1"/>
          </p:cNvSpPr>
          <p:nvPr/>
        </p:nvSpPr>
        <p:spPr bwMode="auto">
          <a:xfrm>
            <a:off x="0" y="5229225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grpSp>
        <p:nvGrpSpPr>
          <p:cNvPr id="46107" name="Group 27"/>
          <p:cNvGrpSpPr>
            <a:grpSpLocks/>
          </p:cNvGrpSpPr>
          <p:nvPr/>
        </p:nvGrpSpPr>
        <p:grpSpPr bwMode="auto">
          <a:xfrm>
            <a:off x="4221163" y="4149725"/>
            <a:ext cx="4951412" cy="2674938"/>
            <a:chOff x="2659" y="2614"/>
            <a:chExt cx="3119" cy="1685"/>
          </a:xfrm>
        </p:grpSpPr>
        <p:pic>
          <p:nvPicPr>
            <p:cNvPr id="46108" name="Picture 28" descr="Imagem14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59" y="2614"/>
              <a:ext cx="3119" cy="168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6109" name="Picture 29" descr="Imagem6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29" y="2668"/>
              <a:ext cx="2949" cy="131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46110" name="Group 30"/>
          <p:cNvGrpSpPr>
            <a:grpSpLocks/>
          </p:cNvGrpSpPr>
          <p:nvPr/>
        </p:nvGrpSpPr>
        <p:grpSpPr bwMode="auto">
          <a:xfrm>
            <a:off x="4275138" y="1892300"/>
            <a:ext cx="4875212" cy="1941513"/>
            <a:chOff x="2693" y="1192"/>
            <a:chExt cx="3071" cy="1223"/>
          </a:xfrm>
        </p:grpSpPr>
        <p:pic>
          <p:nvPicPr>
            <p:cNvPr id="46111" name="Picture 31" descr="Imagem13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93" y="1192"/>
              <a:ext cx="3071" cy="122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6112" name="Picture 32" descr="Imagem5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5" y="1265"/>
              <a:ext cx="2753" cy="96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6113" name="Rectangle 33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46114" name="Text Box 34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46115" name="Rectangle 35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46116" name="Rectangle 36"/>
          <p:cNvSpPr>
            <a:spLocks noChangeArrowheads="1"/>
          </p:cNvSpPr>
          <p:nvPr/>
        </p:nvSpPr>
        <p:spPr bwMode="auto">
          <a:xfrm>
            <a:off x="-11113" y="536575"/>
            <a:ext cx="4356101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600">
                <a:solidFill>
                  <a:schemeClr val="bg1"/>
                </a:solidFill>
                <a:latin typeface="Verdana" pitchFamily="34" charset="0"/>
              </a:rPr>
              <a:t>CÂMARAS SETORIAIS DO CEARÁ</a:t>
            </a:r>
          </a:p>
        </p:txBody>
      </p:sp>
      <p:grpSp>
        <p:nvGrpSpPr>
          <p:cNvPr id="46117" name="Group 37"/>
          <p:cNvGrpSpPr>
            <a:grpSpLocks/>
          </p:cNvGrpSpPr>
          <p:nvPr/>
        </p:nvGrpSpPr>
        <p:grpSpPr bwMode="auto">
          <a:xfrm>
            <a:off x="-1588" y="6035675"/>
            <a:ext cx="9147176" cy="822325"/>
            <a:chOff x="-1" y="3802"/>
            <a:chExt cx="5762" cy="518"/>
          </a:xfrm>
        </p:grpSpPr>
        <p:pic>
          <p:nvPicPr>
            <p:cNvPr id="46118" name="Picture 38" descr="Barra inferior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6119" name="Picture 39" descr="Logo ADECE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6120" name="Picture 40" descr="LOGO Governo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"/>
                                        <p:tgtEl>
                                          <p:spTgt spid="46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460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460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300"/>
                                        <p:tgtEl>
                                          <p:spTgt spid="460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460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300"/>
                                        <p:tgtEl>
                                          <p:spTgt spid="460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300"/>
                                        <p:tgtEl>
                                          <p:spTgt spid="460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" presetClass="entr" presetSubtype="2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6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6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22" presetClass="entr" presetSubtype="8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300"/>
                                        <p:tgtEl>
                                          <p:spTgt spid="460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1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300"/>
                                        <p:tgtEl>
                                          <p:spTgt spid="460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300"/>
                                        <p:tgtEl>
                                          <p:spTgt spid="46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300"/>
                                        <p:tgtEl>
                                          <p:spTgt spid="460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2" presetClass="entr" presetSubtype="8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300"/>
                                        <p:tgtEl>
                                          <p:spTgt spid="460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300"/>
                                        <p:tgtEl>
                                          <p:spTgt spid="460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2" presetClass="entr" presetSubtype="8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300"/>
                                        <p:tgtEl>
                                          <p:spTgt spid="46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grpId="0" nodeType="withEffect">
                                  <p:stCondLst>
                                    <p:cond delay="2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300"/>
                                        <p:tgtEl>
                                          <p:spTgt spid="460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22" presetClass="entr" presetSubtype="8" fill="hold" grpId="0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300"/>
                                        <p:tgtEl>
                                          <p:spTgt spid="460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2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300"/>
                                        <p:tgtEl>
                                          <p:spTgt spid="460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22" presetClass="entr" presetSubtype="8" fill="hold" grpId="0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300"/>
                                        <p:tgtEl>
                                          <p:spTgt spid="460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2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200"/>
                                        <p:tgtEl>
                                          <p:spTgt spid="460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22" presetClass="entr" presetSubtype="8" fill="hold" grpId="0" nodeType="withEffect">
                                  <p:stCondLst>
                                    <p:cond delay="29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300"/>
                                        <p:tgtEl>
                                          <p:spTgt spid="46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2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300"/>
                                        <p:tgtEl>
                                          <p:spTgt spid="460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22" presetClass="entr" presetSubtype="8" fill="hold" grpId="0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200"/>
                                        <p:tgtEl>
                                          <p:spTgt spid="46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grpId="0" nodeType="withEffect">
                                  <p:stCondLst>
                                    <p:cond delay="3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300"/>
                                        <p:tgtEl>
                                          <p:spTgt spid="46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2" presetClass="entr" presetSubtype="2" fill="hold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46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46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grpId="0" nodeType="withEffect">
                                  <p:stCondLst>
                                    <p:cond delay="3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300"/>
                                        <p:tgtEl>
                                          <p:spTgt spid="46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083" grpId="0"/>
      <p:bldP spid="46084" grpId="0"/>
      <p:bldP spid="46085" grpId="0"/>
      <p:bldP spid="46086" grpId="0"/>
      <p:bldP spid="46087" grpId="0"/>
      <p:bldP spid="46088" grpId="0"/>
      <p:bldP spid="46089" grpId="0"/>
      <p:bldP spid="46090" grpId="0"/>
      <p:bldP spid="46091" grpId="0"/>
      <p:bldP spid="46092" grpId="0"/>
      <p:bldP spid="46093" grpId="0"/>
      <p:bldP spid="46094" grpId="0" animBg="1"/>
      <p:bldP spid="46095" grpId="0" animBg="1"/>
      <p:bldP spid="46096" grpId="0" animBg="1"/>
      <p:bldP spid="46097" grpId="0" animBg="1"/>
      <p:bldP spid="46098" grpId="0" animBg="1"/>
      <p:bldP spid="46099" grpId="0" animBg="1"/>
      <p:bldP spid="46100" grpId="0" animBg="1"/>
      <p:bldP spid="46101" grpId="0" animBg="1"/>
      <p:bldP spid="46102" grpId="0" animBg="1"/>
      <p:bldP spid="46103" grpId="0" animBg="1"/>
      <p:bldP spid="46104" grpId="0"/>
      <p:bldP spid="46105" grpId="0"/>
      <p:bldP spid="46106" grpId="0" animBg="1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130" name="Picture 2" descr="Fundo cinza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2413" cy="68643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8132" name="Text Box 4"/>
          <p:cNvSpPr txBox="1">
            <a:spLocks noChangeArrowheads="1"/>
          </p:cNvSpPr>
          <p:nvPr/>
        </p:nvSpPr>
        <p:spPr bwMode="auto">
          <a:xfrm>
            <a:off x="282575" y="1385888"/>
            <a:ext cx="8509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CEARÁ</a:t>
            </a:r>
          </a:p>
        </p:txBody>
      </p:sp>
      <p:sp>
        <p:nvSpPr>
          <p:cNvPr id="48133" name="Rectangle 5"/>
          <p:cNvSpPr>
            <a:spLocks noChangeArrowheads="1"/>
          </p:cNvSpPr>
          <p:nvPr/>
        </p:nvSpPr>
        <p:spPr bwMode="auto">
          <a:xfrm>
            <a:off x="1177925" y="1387475"/>
            <a:ext cx="19859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NOVA REALIDADE</a:t>
            </a:r>
          </a:p>
        </p:txBody>
      </p:sp>
      <p:sp>
        <p:nvSpPr>
          <p:cNvPr id="48134" name="Rectangle 6"/>
          <p:cNvSpPr>
            <a:spLocks noChangeArrowheads="1"/>
          </p:cNvSpPr>
          <p:nvPr/>
        </p:nvSpPr>
        <p:spPr bwMode="auto">
          <a:xfrm>
            <a:off x="1001713" y="1376363"/>
            <a:ext cx="3111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–</a:t>
            </a:r>
          </a:p>
        </p:txBody>
      </p:sp>
      <p:sp>
        <p:nvSpPr>
          <p:cNvPr id="48135" name="Rectangle 7"/>
          <p:cNvSpPr>
            <a:spLocks noChangeArrowheads="1"/>
          </p:cNvSpPr>
          <p:nvPr/>
        </p:nvSpPr>
        <p:spPr bwMode="auto">
          <a:xfrm>
            <a:off x="0" y="1412875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pic>
        <p:nvPicPr>
          <p:cNvPr id="48136" name="Picture 8" descr="k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03650" y="2732088"/>
            <a:ext cx="5340350" cy="41259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8137" name="Picture 9" descr="z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19688" y="4076700"/>
            <a:ext cx="993775" cy="9017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8138" name="Picture 10" descr="a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56550" y="3736975"/>
            <a:ext cx="1073150" cy="142081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8139" name="Picture 11" descr="c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49963" y="3657600"/>
            <a:ext cx="841375" cy="8286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8140" name="Picture 12" descr="e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96225" y="2679700"/>
            <a:ext cx="779463" cy="9017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8141" name="Picture 13" descr="f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23163" y="2982913"/>
            <a:ext cx="1444625" cy="12731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8142" name="Picture 14" descr="m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14925" y="3059113"/>
            <a:ext cx="1243013" cy="14636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8143" name="Picture 15" descr="q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50125" y="5138738"/>
            <a:ext cx="1730375" cy="171926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8144" name="Picture 16" descr="s"/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87913" y="5053013"/>
            <a:ext cx="695325" cy="8715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8145" name="Picture 17" descr="c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30813" y="5929313"/>
            <a:ext cx="841375" cy="8286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8146" name="Text Box 18"/>
          <p:cNvSpPr txBox="1">
            <a:spLocks noChangeArrowheads="1"/>
          </p:cNvSpPr>
          <p:nvPr/>
        </p:nvSpPr>
        <p:spPr bwMode="auto">
          <a:xfrm>
            <a:off x="323850" y="1781175"/>
            <a:ext cx="3430588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800" b="0">
                <a:solidFill>
                  <a:srgbClr val="066168"/>
                </a:solidFill>
                <a:latin typeface="Verdana" pitchFamily="34" charset="0"/>
              </a:rPr>
              <a:t>Nova perspectiva de </a:t>
            </a:r>
          </a:p>
          <a:p>
            <a:r>
              <a:rPr lang="pt-BR" sz="1800" b="0">
                <a:solidFill>
                  <a:srgbClr val="066168"/>
                </a:solidFill>
                <a:latin typeface="Verdana" pitchFamily="34" charset="0"/>
              </a:rPr>
              <a:t>desenvolvimento econômico</a:t>
            </a:r>
          </a:p>
        </p:txBody>
      </p:sp>
      <p:sp>
        <p:nvSpPr>
          <p:cNvPr id="48147" name="Text Box 19"/>
          <p:cNvSpPr txBox="1">
            <a:spLocks noChangeArrowheads="1"/>
          </p:cNvSpPr>
          <p:nvPr/>
        </p:nvSpPr>
        <p:spPr bwMode="auto">
          <a:xfrm>
            <a:off x="323850" y="2479675"/>
            <a:ext cx="274320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800" b="0">
                <a:solidFill>
                  <a:srgbClr val="066168"/>
                </a:solidFill>
                <a:latin typeface="Verdana" pitchFamily="34" charset="0"/>
              </a:rPr>
              <a:t>Logística internacional</a:t>
            </a:r>
          </a:p>
        </p:txBody>
      </p:sp>
      <p:sp>
        <p:nvSpPr>
          <p:cNvPr id="48148" name="Text Box 20"/>
          <p:cNvSpPr txBox="1">
            <a:spLocks noChangeArrowheads="1"/>
          </p:cNvSpPr>
          <p:nvPr/>
        </p:nvSpPr>
        <p:spPr bwMode="auto">
          <a:xfrm>
            <a:off x="323850" y="2905125"/>
            <a:ext cx="1795463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800" b="0">
                <a:solidFill>
                  <a:srgbClr val="066168"/>
                </a:solidFill>
                <a:latin typeface="Verdana" pitchFamily="34" charset="0"/>
              </a:rPr>
              <a:t>Infraestrutura</a:t>
            </a:r>
          </a:p>
        </p:txBody>
      </p:sp>
      <p:sp>
        <p:nvSpPr>
          <p:cNvPr id="48149" name="Text Box 21"/>
          <p:cNvSpPr txBox="1">
            <a:spLocks noChangeArrowheads="1"/>
          </p:cNvSpPr>
          <p:nvPr/>
        </p:nvSpPr>
        <p:spPr bwMode="auto">
          <a:xfrm>
            <a:off x="323850" y="3328988"/>
            <a:ext cx="2252663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800" b="0">
                <a:solidFill>
                  <a:srgbClr val="066168"/>
                </a:solidFill>
                <a:latin typeface="Verdana" pitchFamily="34" charset="0"/>
              </a:rPr>
              <a:t>Energia renovável</a:t>
            </a:r>
          </a:p>
        </p:txBody>
      </p:sp>
      <p:sp>
        <p:nvSpPr>
          <p:cNvPr id="48150" name="Text Box 22"/>
          <p:cNvSpPr txBox="1">
            <a:spLocks noChangeArrowheads="1"/>
          </p:cNvSpPr>
          <p:nvPr/>
        </p:nvSpPr>
        <p:spPr bwMode="auto">
          <a:xfrm>
            <a:off x="323850" y="3754438"/>
            <a:ext cx="2168525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800" b="0">
                <a:solidFill>
                  <a:srgbClr val="066168"/>
                </a:solidFill>
                <a:latin typeface="Verdana" pitchFamily="34" charset="0"/>
              </a:rPr>
              <a:t>Garantia de água</a:t>
            </a:r>
          </a:p>
        </p:txBody>
      </p:sp>
      <p:sp>
        <p:nvSpPr>
          <p:cNvPr id="48151" name="Text Box 23"/>
          <p:cNvSpPr txBox="1">
            <a:spLocks noChangeArrowheads="1"/>
          </p:cNvSpPr>
          <p:nvPr/>
        </p:nvSpPr>
        <p:spPr bwMode="auto">
          <a:xfrm>
            <a:off x="323850" y="4178300"/>
            <a:ext cx="4176713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800" b="0">
                <a:solidFill>
                  <a:srgbClr val="066168"/>
                </a:solidFill>
                <a:latin typeface="Verdana" pitchFamily="34" charset="0"/>
              </a:rPr>
              <a:t>Incentivos tributários e financeiros</a:t>
            </a:r>
          </a:p>
        </p:txBody>
      </p:sp>
      <p:sp>
        <p:nvSpPr>
          <p:cNvPr id="48152" name="Text Box 24"/>
          <p:cNvSpPr txBox="1">
            <a:spLocks noChangeArrowheads="1"/>
          </p:cNvSpPr>
          <p:nvPr/>
        </p:nvSpPr>
        <p:spPr bwMode="auto">
          <a:xfrm>
            <a:off x="323850" y="4603750"/>
            <a:ext cx="3240088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800" b="0">
                <a:solidFill>
                  <a:srgbClr val="066168"/>
                </a:solidFill>
                <a:latin typeface="Verdana" pitchFamily="34" charset="0"/>
              </a:rPr>
              <a:t>Oportunidades de </a:t>
            </a:r>
          </a:p>
          <a:p>
            <a:r>
              <a:rPr lang="pt-BR" sz="1800" b="0">
                <a:solidFill>
                  <a:srgbClr val="066168"/>
                </a:solidFill>
                <a:latin typeface="Verdana" pitchFamily="34" charset="0"/>
              </a:rPr>
              <a:t>agronegócios competitivos</a:t>
            </a:r>
          </a:p>
        </p:txBody>
      </p:sp>
      <p:sp>
        <p:nvSpPr>
          <p:cNvPr id="48153" name="Line 25"/>
          <p:cNvSpPr>
            <a:spLocks noChangeShapeType="1"/>
          </p:cNvSpPr>
          <p:nvPr/>
        </p:nvSpPr>
        <p:spPr bwMode="auto">
          <a:xfrm>
            <a:off x="395288" y="2444750"/>
            <a:ext cx="42481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8154" name="Line 26"/>
          <p:cNvSpPr>
            <a:spLocks noChangeShapeType="1"/>
          </p:cNvSpPr>
          <p:nvPr/>
        </p:nvSpPr>
        <p:spPr bwMode="auto">
          <a:xfrm>
            <a:off x="395288" y="2892425"/>
            <a:ext cx="42481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8155" name="Line 27"/>
          <p:cNvSpPr>
            <a:spLocks noChangeShapeType="1"/>
          </p:cNvSpPr>
          <p:nvPr/>
        </p:nvSpPr>
        <p:spPr bwMode="auto">
          <a:xfrm>
            <a:off x="395288" y="3302000"/>
            <a:ext cx="42481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8156" name="Line 28"/>
          <p:cNvSpPr>
            <a:spLocks noChangeShapeType="1"/>
          </p:cNvSpPr>
          <p:nvPr/>
        </p:nvSpPr>
        <p:spPr bwMode="auto">
          <a:xfrm>
            <a:off x="395288" y="3748088"/>
            <a:ext cx="42481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8157" name="Line 29"/>
          <p:cNvSpPr>
            <a:spLocks noChangeShapeType="1"/>
          </p:cNvSpPr>
          <p:nvPr/>
        </p:nvSpPr>
        <p:spPr bwMode="auto">
          <a:xfrm>
            <a:off x="395288" y="4157663"/>
            <a:ext cx="42481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8158" name="Line 30"/>
          <p:cNvSpPr>
            <a:spLocks noChangeShapeType="1"/>
          </p:cNvSpPr>
          <p:nvPr/>
        </p:nvSpPr>
        <p:spPr bwMode="auto">
          <a:xfrm>
            <a:off x="395288" y="4581525"/>
            <a:ext cx="42481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8159" name="Rectangle 31"/>
          <p:cNvSpPr>
            <a:spLocks noChangeArrowheads="1"/>
          </p:cNvSpPr>
          <p:nvPr/>
        </p:nvSpPr>
        <p:spPr bwMode="auto">
          <a:xfrm>
            <a:off x="0" y="-3175"/>
            <a:ext cx="9144000" cy="69850"/>
          </a:xfrm>
          <a:prstGeom prst="rect">
            <a:avLst/>
          </a:prstGeom>
          <a:solidFill>
            <a:srgbClr val="8FC663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rgbClr val="42979D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pic>
        <p:nvPicPr>
          <p:cNvPr id="48160" name="Picture 32" descr="30046716_Peso baixo"/>
          <p:cNvPicPr>
            <a:picLocks noChangeAspect="1" noChangeArrowheads="1"/>
          </p:cNvPicPr>
          <p:nvPr/>
        </p:nvPicPr>
        <p:blipFill>
          <a:blip r:embed="rId1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62550" y="1884363"/>
            <a:ext cx="4121150" cy="51387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8161" name="Rectangle 33"/>
          <p:cNvSpPr>
            <a:spLocks noChangeArrowheads="1"/>
          </p:cNvSpPr>
          <p:nvPr/>
        </p:nvSpPr>
        <p:spPr bwMode="auto">
          <a:xfrm>
            <a:off x="0" y="-31750"/>
            <a:ext cx="9144000" cy="698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rgbClr val="42979D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grpSp>
        <p:nvGrpSpPr>
          <p:cNvPr id="48162" name="Group 34"/>
          <p:cNvGrpSpPr>
            <a:grpSpLocks/>
          </p:cNvGrpSpPr>
          <p:nvPr/>
        </p:nvGrpSpPr>
        <p:grpSpPr bwMode="auto">
          <a:xfrm>
            <a:off x="5891213" y="6149975"/>
            <a:ext cx="3263900" cy="441325"/>
            <a:chOff x="3711" y="3874"/>
            <a:chExt cx="2056" cy="278"/>
          </a:xfrm>
        </p:grpSpPr>
        <p:sp>
          <p:nvSpPr>
            <p:cNvPr id="48163" name="Freeform 35"/>
            <p:cNvSpPr>
              <a:spLocks/>
            </p:cNvSpPr>
            <p:nvPr/>
          </p:nvSpPr>
          <p:spPr bwMode="auto">
            <a:xfrm>
              <a:off x="3711" y="3874"/>
              <a:ext cx="2056" cy="262"/>
            </a:xfrm>
            <a:custGeom>
              <a:avLst/>
              <a:gdLst>
                <a:gd name="T0" fmla="*/ 2056 w 2056"/>
                <a:gd name="T1" fmla="*/ 0 h 262"/>
                <a:gd name="T2" fmla="*/ 1084 w 2056"/>
                <a:gd name="T3" fmla="*/ 63 h 262"/>
                <a:gd name="T4" fmla="*/ 0 w 2056"/>
                <a:gd name="T5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56" h="262">
                  <a:moveTo>
                    <a:pt x="2056" y="0"/>
                  </a:moveTo>
                  <a:cubicBezTo>
                    <a:pt x="1894" y="10"/>
                    <a:pt x="1427" y="19"/>
                    <a:pt x="1084" y="63"/>
                  </a:cubicBezTo>
                  <a:cubicBezTo>
                    <a:pt x="741" y="107"/>
                    <a:pt x="226" y="221"/>
                    <a:pt x="0" y="262"/>
                  </a:cubicBezTo>
                </a:path>
              </a:pathLst>
            </a:custGeom>
            <a:noFill/>
            <a:ln w="12700" cap="flat" cmpd="sng">
              <a:solidFill>
                <a:srgbClr val="7AB51D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/>
            <a:lstStyle/>
            <a:p>
              <a:endParaRPr lang="pt-BR"/>
            </a:p>
          </p:txBody>
        </p:sp>
        <p:sp>
          <p:nvSpPr>
            <p:cNvPr id="48164" name="Freeform 36"/>
            <p:cNvSpPr>
              <a:spLocks/>
            </p:cNvSpPr>
            <p:nvPr/>
          </p:nvSpPr>
          <p:spPr bwMode="auto">
            <a:xfrm>
              <a:off x="3847" y="3918"/>
              <a:ext cx="1908" cy="234"/>
            </a:xfrm>
            <a:custGeom>
              <a:avLst/>
              <a:gdLst>
                <a:gd name="T0" fmla="*/ 1908 w 1908"/>
                <a:gd name="T1" fmla="*/ 0 h 234"/>
                <a:gd name="T2" fmla="*/ 825 w 1908"/>
                <a:gd name="T3" fmla="*/ 54 h 234"/>
                <a:gd name="T4" fmla="*/ 0 w 1908"/>
                <a:gd name="T5" fmla="*/ 2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08" h="234">
                  <a:moveTo>
                    <a:pt x="1908" y="0"/>
                  </a:moveTo>
                  <a:cubicBezTo>
                    <a:pt x="1728" y="9"/>
                    <a:pt x="1143" y="15"/>
                    <a:pt x="825" y="54"/>
                  </a:cubicBezTo>
                  <a:cubicBezTo>
                    <a:pt x="507" y="93"/>
                    <a:pt x="172" y="196"/>
                    <a:pt x="0" y="234"/>
                  </a:cubicBezTo>
                </a:path>
              </a:pathLst>
            </a:custGeom>
            <a:noFill/>
            <a:ln w="12700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/>
            <a:lstStyle/>
            <a:p>
              <a:endParaRPr lang="pt-BR"/>
            </a:p>
          </p:txBody>
        </p:sp>
        <p:sp>
          <p:nvSpPr>
            <p:cNvPr id="48165" name="Freeform 37"/>
            <p:cNvSpPr>
              <a:spLocks/>
            </p:cNvSpPr>
            <p:nvPr/>
          </p:nvSpPr>
          <p:spPr bwMode="auto">
            <a:xfrm>
              <a:off x="4247" y="4050"/>
              <a:ext cx="1520" cy="94"/>
            </a:xfrm>
            <a:custGeom>
              <a:avLst/>
              <a:gdLst>
                <a:gd name="T0" fmla="*/ 1520 w 1520"/>
                <a:gd name="T1" fmla="*/ 0 h 94"/>
                <a:gd name="T2" fmla="*/ 554 w 1520"/>
                <a:gd name="T3" fmla="*/ 42 h 94"/>
                <a:gd name="T4" fmla="*/ 0 w 1520"/>
                <a:gd name="T5" fmla="*/ 9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20" h="94">
                  <a:moveTo>
                    <a:pt x="1520" y="0"/>
                  </a:moveTo>
                  <a:cubicBezTo>
                    <a:pt x="1359" y="6"/>
                    <a:pt x="807" y="26"/>
                    <a:pt x="554" y="42"/>
                  </a:cubicBezTo>
                  <a:cubicBezTo>
                    <a:pt x="301" y="58"/>
                    <a:pt x="115" y="83"/>
                    <a:pt x="0" y="94"/>
                  </a:cubicBezTo>
                </a:path>
              </a:pathLst>
            </a:custGeom>
            <a:noFill/>
            <a:ln w="12700" cap="flat" cmpd="sng">
              <a:solidFill>
                <a:srgbClr val="7AB51D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/>
            <a:lstStyle/>
            <a:p>
              <a:endParaRPr lang="pt-BR"/>
            </a:p>
          </p:txBody>
        </p:sp>
      </p:grpSp>
      <p:sp>
        <p:nvSpPr>
          <p:cNvPr id="48166" name="Freeform 38"/>
          <p:cNvSpPr>
            <a:spLocks/>
          </p:cNvSpPr>
          <p:nvPr/>
        </p:nvSpPr>
        <p:spPr bwMode="auto">
          <a:xfrm>
            <a:off x="8797925" y="-17463"/>
            <a:ext cx="334963" cy="6761163"/>
          </a:xfrm>
          <a:custGeom>
            <a:avLst/>
            <a:gdLst>
              <a:gd name="T0" fmla="*/ 211 w 211"/>
              <a:gd name="T1" fmla="*/ 0 h 4259"/>
              <a:gd name="T2" fmla="*/ 93 w 211"/>
              <a:gd name="T3" fmla="*/ 1784 h 4259"/>
              <a:gd name="T4" fmla="*/ 14 w 211"/>
              <a:gd name="T5" fmla="*/ 3202 h 4259"/>
              <a:gd name="T6" fmla="*/ 7 w 211"/>
              <a:gd name="T7" fmla="*/ 4259 h 42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1" h="4259">
                <a:moveTo>
                  <a:pt x="211" y="0"/>
                </a:moveTo>
                <a:cubicBezTo>
                  <a:pt x="191" y="298"/>
                  <a:pt x="126" y="1250"/>
                  <a:pt x="93" y="1784"/>
                </a:cubicBezTo>
                <a:cubicBezTo>
                  <a:pt x="60" y="2318"/>
                  <a:pt x="28" y="2790"/>
                  <a:pt x="14" y="3202"/>
                </a:cubicBezTo>
                <a:cubicBezTo>
                  <a:pt x="0" y="3614"/>
                  <a:pt x="8" y="4039"/>
                  <a:pt x="7" y="4259"/>
                </a:cubicBezTo>
              </a:path>
            </a:pathLst>
          </a:custGeom>
          <a:noFill/>
          <a:ln w="12700" cmpd="sng">
            <a:solidFill>
              <a:srgbClr val="7AB51D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8167" name="Freeform 39"/>
          <p:cNvSpPr>
            <a:spLocks/>
          </p:cNvSpPr>
          <p:nvPr/>
        </p:nvSpPr>
        <p:spPr bwMode="auto">
          <a:xfrm>
            <a:off x="8850313" y="2143125"/>
            <a:ext cx="320675" cy="4610100"/>
          </a:xfrm>
          <a:custGeom>
            <a:avLst/>
            <a:gdLst>
              <a:gd name="T0" fmla="*/ 202 w 202"/>
              <a:gd name="T1" fmla="*/ 0 h 2904"/>
              <a:gd name="T2" fmla="*/ 58 w 202"/>
              <a:gd name="T3" fmla="*/ 1218 h 2904"/>
              <a:gd name="T4" fmla="*/ 3 w 202"/>
              <a:gd name="T5" fmla="*/ 2123 h 2904"/>
              <a:gd name="T6" fmla="*/ 40 w 202"/>
              <a:gd name="T7" fmla="*/ 2904 h 29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2" h="2904">
                <a:moveTo>
                  <a:pt x="202" y="0"/>
                </a:moveTo>
                <a:cubicBezTo>
                  <a:pt x="178" y="202"/>
                  <a:pt x="91" y="864"/>
                  <a:pt x="58" y="1218"/>
                </a:cubicBezTo>
                <a:cubicBezTo>
                  <a:pt x="25" y="1572"/>
                  <a:pt x="6" y="1842"/>
                  <a:pt x="3" y="2123"/>
                </a:cubicBezTo>
                <a:cubicBezTo>
                  <a:pt x="0" y="2404"/>
                  <a:pt x="32" y="2741"/>
                  <a:pt x="40" y="2904"/>
                </a:cubicBezTo>
              </a:path>
            </a:pathLst>
          </a:custGeom>
          <a:noFill/>
          <a:ln w="12700" cmpd="sng">
            <a:solidFill>
              <a:srgbClr val="00ABB8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pic>
        <p:nvPicPr>
          <p:cNvPr id="48168" name="Picture 40" descr="Barra inferior"/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588" y="6035675"/>
            <a:ext cx="9147176" cy="8223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8169" name="Picture 41" descr="Logo ADECE"/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0825" y="6421438"/>
            <a:ext cx="1447800" cy="27146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8170" name="Picture 42" descr="LOGO Governo"/>
          <p:cNvPicPr>
            <a:picLocks noChangeAspect="1" noChangeArrowheads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35150" y="6353175"/>
            <a:ext cx="1301750" cy="4365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8171" name="Text Box 43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grpSp>
        <p:nvGrpSpPr>
          <p:cNvPr id="48172" name="Group 44"/>
          <p:cNvGrpSpPr>
            <a:grpSpLocks/>
          </p:cNvGrpSpPr>
          <p:nvPr/>
        </p:nvGrpSpPr>
        <p:grpSpPr bwMode="auto">
          <a:xfrm>
            <a:off x="-33338" y="488950"/>
            <a:ext cx="4140201" cy="438150"/>
            <a:chOff x="-21" y="308"/>
            <a:chExt cx="2608" cy="276"/>
          </a:xfrm>
        </p:grpSpPr>
        <p:sp>
          <p:nvSpPr>
            <p:cNvPr id="48173" name="Rectangle 45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48174" name="Rectangle 46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48175" name="Rectangle 47"/>
            <p:cNvSpPr>
              <a:spLocks noChangeArrowheads="1"/>
            </p:cNvSpPr>
            <p:nvPr/>
          </p:nvSpPr>
          <p:spPr bwMode="auto">
            <a:xfrm>
              <a:off x="-21" y="331"/>
              <a:ext cx="2608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800">
                  <a:solidFill>
                    <a:schemeClr val="bg1"/>
                  </a:solidFill>
                  <a:latin typeface="Verdana" pitchFamily="34" charset="0"/>
                </a:rPr>
                <a:t>PORQUÊ INVESTIR NO CEARÁ</a:t>
              </a:r>
            </a:p>
          </p:txBody>
        </p:sp>
      </p:grp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"/>
                                        <p:tgtEl>
                                          <p:spTgt spid="48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48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48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300"/>
                                        <p:tgtEl>
                                          <p:spTgt spid="48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48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300"/>
                                        <p:tgtEl>
                                          <p:spTgt spid="48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1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300"/>
                                        <p:tgtEl>
                                          <p:spTgt spid="48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300"/>
                                        <p:tgtEl>
                                          <p:spTgt spid="48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300"/>
                                        <p:tgtEl>
                                          <p:spTgt spid="48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8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300"/>
                                        <p:tgtEl>
                                          <p:spTgt spid="48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300"/>
                                        <p:tgtEl>
                                          <p:spTgt spid="48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8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300"/>
                                        <p:tgtEl>
                                          <p:spTgt spid="48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2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300"/>
                                        <p:tgtEl>
                                          <p:spTgt spid="48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8" fill="hold" grpId="0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300"/>
                                        <p:tgtEl>
                                          <p:spTgt spid="48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2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300"/>
                                        <p:tgtEl>
                                          <p:spTgt spid="48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8" fill="hold" grpId="0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300"/>
                                        <p:tgtEl>
                                          <p:spTgt spid="48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2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300"/>
                                        <p:tgtEl>
                                          <p:spTgt spid="48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6" presetClass="entr" presetSubtype="32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58" dur="400"/>
                                        <p:tgtEl>
                                          <p:spTgt spid="48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400"/>
                                        <p:tgtEl>
                                          <p:spTgt spid="48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42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481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48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481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22" presetClass="entr" presetSubtype="4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9" dur="500"/>
                                        <p:tgtEl>
                                          <p:spTgt spid="48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23" presetClass="entr" presetSubtype="16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481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481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" presetID="23" presetClass="entr" presetSubtype="16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" dur="500" fill="hold"/>
                                        <p:tgtEl>
                                          <p:spTgt spid="481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481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" presetID="23" presetClass="entr" presetSubtype="16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481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481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" presetID="12" presetClass="entr" presetSubtype="4" fill="hold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84" dur="500"/>
                                        <p:tgtEl>
                                          <p:spTgt spid="48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42" presetClass="entr" presetSubtype="0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481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481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500" fill="hold"/>
                                        <p:tgtEl>
                                          <p:spTgt spid="481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" presetID="12" presetClass="entr" presetSubtype="2" fill="hold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Right)">
                                      <p:cBhvr>
                                        <p:cTn id="92" dur="500"/>
                                        <p:tgtEl>
                                          <p:spTgt spid="48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2" presetClass="entr" presetSubtype="8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95" dur="500"/>
                                        <p:tgtEl>
                                          <p:spTgt spid="48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2" presetClass="entr" presetSubtype="8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500" fill="hold"/>
                                        <p:tgtEl>
                                          <p:spTgt spid="481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500" fill="hold"/>
                                        <p:tgtEl>
                                          <p:spTgt spid="48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132" grpId="0"/>
      <p:bldP spid="48133" grpId="0"/>
      <p:bldP spid="48134" grpId="0"/>
      <p:bldP spid="48135" grpId="0" animBg="1"/>
      <p:bldP spid="48146" grpId="0"/>
      <p:bldP spid="48147" grpId="0"/>
      <p:bldP spid="48148" grpId="0"/>
      <p:bldP spid="48149" grpId="0"/>
      <p:bldP spid="48150" grpId="0"/>
      <p:bldP spid="48151" grpId="0"/>
      <p:bldP spid="48152" grpId="0"/>
      <p:bldP spid="48153" grpId="0" animBg="1"/>
      <p:bldP spid="48154" grpId="0" animBg="1"/>
      <p:bldP spid="48155" grpId="0" animBg="1"/>
      <p:bldP spid="48156" grpId="0" animBg="1"/>
      <p:bldP spid="48157" grpId="0" animBg="1"/>
      <p:bldP spid="48158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178" name="Group 2"/>
          <p:cNvGrpSpPr>
            <a:grpSpLocks/>
          </p:cNvGrpSpPr>
          <p:nvPr/>
        </p:nvGrpSpPr>
        <p:grpSpPr bwMode="auto">
          <a:xfrm>
            <a:off x="0" y="488950"/>
            <a:ext cx="3924300" cy="438150"/>
            <a:chOff x="0" y="308"/>
            <a:chExt cx="2472" cy="276"/>
          </a:xfrm>
        </p:grpSpPr>
        <p:sp>
          <p:nvSpPr>
            <p:cNvPr id="50179" name="Rectangle 3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0180" name="Rectangle 4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0181" name="Rectangle 5"/>
            <p:cNvSpPr>
              <a:spLocks noChangeArrowheads="1"/>
            </p:cNvSpPr>
            <p:nvPr/>
          </p:nvSpPr>
          <p:spPr bwMode="auto">
            <a:xfrm>
              <a:off x="0" y="331"/>
              <a:ext cx="2404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800">
                  <a:solidFill>
                    <a:schemeClr val="bg1"/>
                  </a:solidFill>
                  <a:latin typeface="Verdana" pitchFamily="34" charset="0"/>
                </a:rPr>
                <a:t>ECONOMIA DO CEARÁ</a:t>
              </a:r>
            </a:p>
          </p:txBody>
        </p:sp>
      </p:grpSp>
      <p:pic>
        <p:nvPicPr>
          <p:cNvPr id="50182" name="Picture 6" descr="folha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80975" y="1914525"/>
            <a:ext cx="5581650" cy="54387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0183" name="Text Box 7"/>
          <p:cNvSpPr txBox="1">
            <a:spLocks noChangeArrowheads="1"/>
          </p:cNvSpPr>
          <p:nvPr/>
        </p:nvSpPr>
        <p:spPr bwMode="auto">
          <a:xfrm>
            <a:off x="282575" y="1385888"/>
            <a:ext cx="46529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CRESCIMENTO DA ECONOMIA DO NORDESTE</a:t>
            </a:r>
          </a:p>
        </p:txBody>
      </p:sp>
      <p:sp>
        <p:nvSpPr>
          <p:cNvPr id="50184" name="Rectangle 8"/>
          <p:cNvSpPr>
            <a:spLocks noChangeArrowheads="1"/>
          </p:cNvSpPr>
          <p:nvPr/>
        </p:nvSpPr>
        <p:spPr bwMode="auto">
          <a:xfrm>
            <a:off x="0" y="1412875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50185" name="Text Box 9"/>
          <p:cNvSpPr txBox="1">
            <a:spLocks noChangeArrowheads="1"/>
          </p:cNvSpPr>
          <p:nvPr/>
        </p:nvSpPr>
        <p:spPr bwMode="auto">
          <a:xfrm>
            <a:off x="282575" y="1597025"/>
            <a:ext cx="56578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Grande aporte de recursos de programas sociais</a:t>
            </a:r>
          </a:p>
        </p:txBody>
      </p:sp>
      <p:grpSp>
        <p:nvGrpSpPr>
          <p:cNvPr id="50186" name="Group 10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50187" name="Rectangle 11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0188" name="Rectangle 12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50189" name="Group 13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50190" name="Freeform 14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50191" name="Freeform 15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50192" name="Freeform 16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50193" name="Freeform 17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0194" name="Freeform 18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50195" name="Picture 19" descr="Barra inferior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0196" name="Picture 20" descr="Logo ADECE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0197" name="Picture 21" descr="LOGO Governo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50198" name="Text Box 22"/>
          <p:cNvSpPr txBox="1">
            <a:spLocks noChangeArrowheads="1"/>
          </p:cNvSpPr>
          <p:nvPr/>
        </p:nvSpPr>
        <p:spPr bwMode="auto">
          <a:xfrm>
            <a:off x="73025" y="2078038"/>
            <a:ext cx="3703638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200" b="0" dirty="0">
                <a:latin typeface="Verdana" pitchFamily="34" charset="0"/>
              </a:rPr>
              <a:t>Percentual de domicílios que </a:t>
            </a:r>
            <a:r>
              <a:rPr lang="pt-BR" sz="1200" b="0" dirty="0" smtClean="0">
                <a:latin typeface="Verdana" pitchFamily="34" charset="0"/>
              </a:rPr>
              <a:t>receberam </a:t>
            </a:r>
            <a:r>
              <a:rPr lang="pt-BR" sz="1200" b="0" dirty="0">
                <a:latin typeface="Verdana" pitchFamily="34" charset="0"/>
              </a:rPr>
              <a:t>dinheiro do programa Bolsa Família em 2006</a:t>
            </a:r>
          </a:p>
        </p:txBody>
      </p:sp>
      <p:sp>
        <p:nvSpPr>
          <p:cNvPr id="50199" name="AutoShape 23"/>
          <p:cNvSpPr>
            <a:spLocks noChangeArrowheads="1"/>
          </p:cNvSpPr>
          <p:nvPr/>
        </p:nvSpPr>
        <p:spPr bwMode="auto">
          <a:xfrm>
            <a:off x="1152525" y="4092575"/>
            <a:ext cx="425450" cy="1562100"/>
          </a:xfrm>
          <a:prstGeom prst="can">
            <a:avLst>
              <a:gd name="adj" fmla="val 29475"/>
            </a:avLst>
          </a:prstGeom>
          <a:gradFill rotWithShape="1">
            <a:gsLst>
              <a:gs pos="0">
                <a:srgbClr val="04474C">
                  <a:gamma/>
                  <a:shade val="56078"/>
                  <a:invGamma/>
                </a:srgbClr>
              </a:gs>
              <a:gs pos="50000">
                <a:srgbClr val="04474C"/>
              </a:gs>
              <a:gs pos="100000">
                <a:srgbClr val="04474C">
                  <a:gamma/>
                  <a:shade val="56078"/>
                  <a:invGamma/>
                </a:srgbClr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50200" name="Text Box 24"/>
          <p:cNvSpPr txBox="1">
            <a:spLocks noChangeArrowheads="1"/>
          </p:cNvSpPr>
          <p:nvPr/>
        </p:nvSpPr>
        <p:spPr bwMode="auto">
          <a:xfrm>
            <a:off x="1081088" y="3814763"/>
            <a:ext cx="563562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pt-BR" sz="1200">
                <a:solidFill>
                  <a:srgbClr val="066168"/>
                </a:solidFill>
                <a:latin typeface="Verdana" pitchFamily="34" charset="0"/>
              </a:rPr>
              <a:t>19,4</a:t>
            </a:r>
          </a:p>
        </p:txBody>
      </p:sp>
      <p:sp>
        <p:nvSpPr>
          <p:cNvPr id="50201" name="AutoShape 25"/>
          <p:cNvSpPr>
            <a:spLocks noChangeArrowheads="1"/>
          </p:cNvSpPr>
          <p:nvPr/>
        </p:nvSpPr>
        <p:spPr bwMode="auto">
          <a:xfrm>
            <a:off x="206375" y="3135313"/>
            <a:ext cx="425450" cy="2519362"/>
          </a:xfrm>
          <a:prstGeom prst="can">
            <a:avLst>
              <a:gd name="adj" fmla="val 30513"/>
            </a:avLst>
          </a:prstGeom>
          <a:gradFill rotWithShape="1">
            <a:gsLst>
              <a:gs pos="0">
                <a:srgbClr val="04474C">
                  <a:gamma/>
                  <a:shade val="56078"/>
                  <a:invGamma/>
                </a:srgbClr>
              </a:gs>
              <a:gs pos="50000">
                <a:srgbClr val="04474C"/>
              </a:gs>
              <a:gs pos="100000">
                <a:srgbClr val="04474C">
                  <a:gamma/>
                  <a:shade val="56078"/>
                  <a:invGamma/>
                </a:srgbClr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50202" name="Text Box 26"/>
          <p:cNvSpPr txBox="1">
            <a:spLocks noChangeArrowheads="1"/>
          </p:cNvSpPr>
          <p:nvPr/>
        </p:nvSpPr>
        <p:spPr bwMode="auto">
          <a:xfrm>
            <a:off x="138113" y="2851150"/>
            <a:ext cx="563562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pt-BR" sz="1200">
                <a:solidFill>
                  <a:srgbClr val="066168"/>
                </a:solidFill>
                <a:latin typeface="Verdana" pitchFamily="34" charset="0"/>
              </a:rPr>
              <a:t>31,3</a:t>
            </a:r>
          </a:p>
        </p:txBody>
      </p:sp>
      <p:sp>
        <p:nvSpPr>
          <p:cNvPr id="50203" name="AutoShape 27"/>
          <p:cNvSpPr>
            <a:spLocks noChangeArrowheads="1"/>
          </p:cNvSpPr>
          <p:nvPr/>
        </p:nvSpPr>
        <p:spPr bwMode="auto">
          <a:xfrm>
            <a:off x="2882900" y="4995863"/>
            <a:ext cx="425450" cy="658812"/>
          </a:xfrm>
          <a:prstGeom prst="can">
            <a:avLst>
              <a:gd name="adj" fmla="val 25744"/>
            </a:avLst>
          </a:prstGeom>
          <a:gradFill rotWithShape="1">
            <a:gsLst>
              <a:gs pos="0">
                <a:srgbClr val="04474C">
                  <a:gamma/>
                  <a:shade val="56078"/>
                  <a:invGamma/>
                </a:srgbClr>
              </a:gs>
              <a:gs pos="50000">
                <a:srgbClr val="04474C"/>
              </a:gs>
              <a:gs pos="100000">
                <a:srgbClr val="04474C">
                  <a:gamma/>
                  <a:shade val="56078"/>
                  <a:invGamma/>
                </a:srgbClr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50204" name="Text Box 28"/>
          <p:cNvSpPr txBox="1">
            <a:spLocks noChangeArrowheads="1"/>
          </p:cNvSpPr>
          <p:nvPr/>
        </p:nvSpPr>
        <p:spPr bwMode="auto">
          <a:xfrm>
            <a:off x="2871788" y="4713288"/>
            <a:ext cx="455612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pt-BR" sz="1200">
                <a:solidFill>
                  <a:srgbClr val="066168"/>
                </a:solidFill>
                <a:latin typeface="Verdana" pitchFamily="34" charset="0"/>
              </a:rPr>
              <a:t>8,2</a:t>
            </a:r>
          </a:p>
        </p:txBody>
      </p:sp>
      <p:sp>
        <p:nvSpPr>
          <p:cNvPr id="50205" name="AutoShape 29"/>
          <p:cNvSpPr>
            <a:spLocks noChangeArrowheads="1"/>
          </p:cNvSpPr>
          <p:nvPr/>
        </p:nvSpPr>
        <p:spPr bwMode="auto">
          <a:xfrm>
            <a:off x="3733800" y="5010150"/>
            <a:ext cx="425450" cy="644525"/>
          </a:xfrm>
          <a:prstGeom prst="can">
            <a:avLst>
              <a:gd name="adj" fmla="val 27984"/>
            </a:avLst>
          </a:prstGeom>
          <a:gradFill rotWithShape="1">
            <a:gsLst>
              <a:gs pos="0">
                <a:srgbClr val="04474C">
                  <a:gamma/>
                  <a:shade val="56078"/>
                  <a:invGamma/>
                </a:srgbClr>
              </a:gs>
              <a:gs pos="50000">
                <a:srgbClr val="04474C"/>
              </a:gs>
              <a:gs pos="100000">
                <a:srgbClr val="04474C">
                  <a:gamma/>
                  <a:shade val="56078"/>
                  <a:invGamma/>
                </a:srgbClr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50206" name="Text Box 30"/>
          <p:cNvSpPr txBox="1">
            <a:spLocks noChangeArrowheads="1"/>
          </p:cNvSpPr>
          <p:nvPr/>
        </p:nvSpPr>
        <p:spPr bwMode="auto">
          <a:xfrm>
            <a:off x="3721100" y="4730750"/>
            <a:ext cx="455613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pt-BR" sz="1200">
                <a:solidFill>
                  <a:srgbClr val="066168"/>
                </a:solidFill>
                <a:latin typeface="Verdana" pitchFamily="34" charset="0"/>
              </a:rPr>
              <a:t>8,0</a:t>
            </a:r>
          </a:p>
        </p:txBody>
      </p:sp>
      <p:sp>
        <p:nvSpPr>
          <p:cNvPr id="50207" name="AutoShape 31"/>
          <p:cNvSpPr>
            <a:spLocks noChangeArrowheads="1"/>
          </p:cNvSpPr>
          <p:nvPr/>
        </p:nvSpPr>
        <p:spPr bwMode="auto">
          <a:xfrm>
            <a:off x="2005013" y="4891088"/>
            <a:ext cx="425450" cy="763587"/>
          </a:xfrm>
          <a:prstGeom prst="can">
            <a:avLst>
              <a:gd name="adj" fmla="val 27237"/>
            </a:avLst>
          </a:prstGeom>
          <a:gradFill rotWithShape="1">
            <a:gsLst>
              <a:gs pos="0">
                <a:srgbClr val="04474C">
                  <a:gamma/>
                  <a:shade val="56078"/>
                  <a:invGamma/>
                </a:srgbClr>
              </a:gs>
              <a:gs pos="50000">
                <a:srgbClr val="04474C"/>
              </a:gs>
              <a:gs pos="100000">
                <a:srgbClr val="04474C">
                  <a:gamma/>
                  <a:shade val="56078"/>
                  <a:invGamma/>
                </a:srgbClr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50208" name="Text Box 32"/>
          <p:cNvSpPr txBox="1">
            <a:spLocks noChangeArrowheads="1"/>
          </p:cNvSpPr>
          <p:nvPr/>
        </p:nvSpPr>
        <p:spPr bwMode="auto">
          <a:xfrm>
            <a:off x="1987550" y="4610100"/>
            <a:ext cx="455613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pt-BR" sz="1200">
                <a:solidFill>
                  <a:srgbClr val="066168"/>
                </a:solidFill>
                <a:latin typeface="Verdana" pitchFamily="34" charset="0"/>
              </a:rPr>
              <a:t>9,5</a:t>
            </a:r>
          </a:p>
        </p:txBody>
      </p:sp>
      <p:sp>
        <p:nvSpPr>
          <p:cNvPr id="50209" name="Rectangle 33"/>
          <p:cNvSpPr>
            <a:spLocks noChangeArrowheads="1"/>
          </p:cNvSpPr>
          <p:nvPr/>
        </p:nvSpPr>
        <p:spPr bwMode="auto">
          <a:xfrm>
            <a:off x="47625" y="2062163"/>
            <a:ext cx="69850" cy="4889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grpSp>
        <p:nvGrpSpPr>
          <p:cNvPr id="50210" name="Group 34"/>
          <p:cNvGrpSpPr>
            <a:grpSpLocks/>
          </p:cNvGrpSpPr>
          <p:nvPr/>
        </p:nvGrpSpPr>
        <p:grpSpPr bwMode="auto">
          <a:xfrm>
            <a:off x="-15875" y="5702300"/>
            <a:ext cx="5321300" cy="457200"/>
            <a:chOff x="-10" y="3592"/>
            <a:chExt cx="3352" cy="288"/>
          </a:xfrm>
        </p:grpSpPr>
        <p:sp>
          <p:nvSpPr>
            <p:cNvPr id="50211" name="Rectangle 35"/>
            <p:cNvSpPr>
              <a:spLocks noChangeArrowheads="1"/>
            </p:cNvSpPr>
            <p:nvPr/>
          </p:nvSpPr>
          <p:spPr bwMode="auto">
            <a:xfrm>
              <a:off x="0" y="3600"/>
              <a:ext cx="3342" cy="272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0212" name="Line 36"/>
            <p:cNvSpPr>
              <a:spLocks noChangeShapeType="1"/>
            </p:cNvSpPr>
            <p:nvPr/>
          </p:nvSpPr>
          <p:spPr bwMode="auto">
            <a:xfrm>
              <a:off x="612" y="3618"/>
              <a:ext cx="0" cy="227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0213" name="Line 37"/>
            <p:cNvSpPr>
              <a:spLocks noChangeShapeType="1"/>
            </p:cNvSpPr>
            <p:nvPr/>
          </p:nvSpPr>
          <p:spPr bwMode="auto">
            <a:xfrm>
              <a:off x="1138" y="3618"/>
              <a:ext cx="0" cy="227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0214" name="Line 38"/>
            <p:cNvSpPr>
              <a:spLocks noChangeShapeType="1"/>
            </p:cNvSpPr>
            <p:nvPr/>
          </p:nvSpPr>
          <p:spPr bwMode="auto">
            <a:xfrm>
              <a:off x="1661" y="3618"/>
              <a:ext cx="0" cy="227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0215" name="Line 39"/>
            <p:cNvSpPr>
              <a:spLocks noChangeShapeType="1"/>
            </p:cNvSpPr>
            <p:nvPr/>
          </p:nvSpPr>
          <p:spPr bwMode="auto">
            <a:xfrm>
              <a:off x="2245" y="3618"/>
              <a:ext cx="0" cy="227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0216" name="Line 40"/>
            <p:cNvSpPr>
              <a:spLocks noChangeShapeType="1"/>
            </p:cNvSpPr>
            <p:nvPr/>
          </p:nvSpPr>
          <p:spPr bwMode="auto">
            <a:xfrm>
              <a:off x="2744" y="3617"/>
              <a:ext cx="0" cy="227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0217" name="Text Box 41"/>
            <p:cNvSpPr txBox="1">
              <a:spLocks noChangeArrowheads="1"/>
            </p:cNvSpPr>
            <p:nvPr/>
          </p:nvSpPr>
          <p:spPr bwMode="auto">
            <a:xfrm>
              <a:off x="669" y="3649"/>
              <a:ext cx="382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200" b="0">
                  <a:solidFill>
                    <a:schemeClr val="bg1"/>
                  </a:solidFill>
                  <a:latin typeface="Verdana" pitchFamily="34" charset="0"/>
                </a:rPr>
                <a:t>Norte</a:t>
              </a:r>
            </a:p>
          </p:txBody>
        </p:sp>
        <p:sp>
          <p:nvSpPr>
            <p:cNvPr id="50218" name="Text Box 42"/>
            <p:cNvSpPr txBox="1">
              <a:spLocks noChangeArrowheads="1"/>
            </p:cNvSpPr>
            <p:nvPr/>
          </p:nvSpPr>
          <p:spPr bwMode="auto">
            <a:xfrm>
              <a:off x="-10" y="3649"/>
              <a:ext cx="549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200" b="0">
                  <a:solidFill>
                    <a:schemeClr val="bg1"/>
                  </a:solidFill>
                  <a:latin typeface="Verdana" pitchFamily="34" charset="0"/>
                </a:rPr>
                <a:t>Nordeste</a:t>
              </a:r>
            </a:p>
          </p:txBody>
        </p:sp>
        <p:sp>
          <p:nvSpPr>
            <p:cNvPr id="50219" name="Text Box 43"/>
            <p:cNvSpPr txBox="1">
              <a:spLocks noChangeArrowheads="1"/>
            </p:cNvSpPr>
            <p:nvPr/>
          </p:nvSpPr>
          <p:spPr bwMode="auto">
            <a:xfrm>
              <a:off x="1697" y="3649"/>
              <a:ext cx="505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200" b="0">
                  <a:solidFill>
                    <a:schemeClr val="bg1"/>
                  </a:solidFill>
                  <a:latin typeface="Verdana" pitchFamily="34" charset="0"/>
                </a:rPr>
                <a:t>Sudeste</a:t>
              </a:r>
            </a:p>
          </p:txBody>
        </p:sp>
        <p:sp>
          <p:nvSpPr>
            <p:cNvPr id="50220" name="Text Box 44"/>
            <p:cNvSpPr txBox="1">
              <a:spLocks noChangeArrowheads="1"/>
            </p:cNvSpPr>
            <p:nvPr/>
          </p:nvSpPr>
          <p:spPr bwMode="auto">
            <a:xfrm>
              <a:off x="2351" y="3649"/>
              <a:ext cx="269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200" b="0">
                  <a:solidFill>
                    <a:schemeClr val="bg1"/>
                  </a:solidFill>
                  <a:latin typeface="Verdana" pitchFamily="34" charset="0"/>
                </a:rPr>
                <a:t>Sul</a:t>
              </a:r>
            </a:p>
          </p:txBody>
        </p:sp>
        <p:sp>
          <p:nvSpPr>
            <p:cNvPr id="50221" name="Text Box 45"/>
            <p:cNvSpPr txBox="1">
              <a:spLocks noChangeArrowheads="1"/>
            </p:cNvSpPr>
            <p:nvPr/>
          </p:nvSpPr>
          <p:spPr bwMode="auto">
            <a:xfrm>
              <a:off x="1178" y="3592"/>
              <a:ext cx="438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200" b="0">
                  <a:solidFill>
                    <a:schemeClr val="bg1"/>
                  </a:solidFill>
                  <a:latin typeface="Verdana" pitchFamily="34" charset="0"/>
                </a:rPr>
                <a:t>Centro</a:t>
              </a:r>
            </a:p>
            <a:p>
              <a:pPr algn="ctr"/>
              <a:r>
                <a:rPr lang="pt-BR" sz="1200" b="0">
                  <a:solidFill>
                    <a:schemeClr val="bg1"/>
                  </a:solidFill>
                  <a:latin typeface="Verdana" pitchFamily="34" charset="0"/>
                </a:rPr>
                <a:t>Oeste</a:t>
              </a:r>
            </a:p>
          </p:txBody>
        </p:sp>
        <p:sp>
          <p:nvSpPr>
            <p:cNvPr id="50222" name="Text Box 46"/>
            <p:cNvSpPr txBox="1">
              <a:spLocks noChangeArrowheads="1"/>
            </p:cNvSpPr>
            <p:nvPr/>
          </p:nvSpPr>
          <p:spPr bwMode="auto">
            <a:xfrm>
              <a:off x="2774" y="3592"/>
              <a:ext cx="514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200" b="0">
                  <a:solidFill>
                    <a:schemeClr val="bg1"/>
                  </a:solidFill>
                  <a:latin typeface="Verdana" pitchFamily="34" charset="0"/>
                </a:rPr>
                <a:t>Média </a:t>
              </a:r>
            </a:p>
            <a:p>
              <a:pPr algn="ctr"/>
              <a:r>
                <a:rPr lang="pt-BR" sz="1200" b="0">
                  <a:solidFill>
                    <a:schemeClr val="bg1"/>
                  </a:solidFill>
                  <a:latin typeface="Verdana" pitchFamily="34" charset="0"/>
                </a:rPr>
                <a:t>nacional</a:t>
              </a:r>
            </a:p>
          </p:txBody>
        </p:sp>
      </p:grpSp>
      <p:sp>
        <p:nvSpPr>
          <p:cNvPr id="50223" name="Text Box 47"/>
          <p:cNvSpPr txBox="1">
            <a:spLocks noChangeArrowheads="1"/>
          </p:cNvSpPr>
          <p:nvPr/>
        </p:nvSpPr>
        <p:spPr bwMode="auto">
          <a:xfrm>
            <a:off x="4524375" y="4208463"/>
            <a:ext cx="563563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pt-BR" sz="1200">
                <a:solidFill>
                  <a:srgbClr val="076D27"/>
                </a:solidFill>
                <a:latin typeface="Verdana" pitchFamily="34" charset="0"/>
              </a:rPr>
              <a:t>14,9</a:t>
            </a:r>
          </a:p>
        </p:txBody>
      </p:sp>
      <p:sp>
        <p:nvSpPr>
          <p:cNvPr id="50224" name="AutoShape 48"/>
          <p:cNvSpPr>
            <a:spLocks noChangeArrowheads="1"/>
          </p:cNvSpPr>
          <p:nvPr/>
        </p:nvSpPr>
        <p:spPr bwMode="auto">
          <a:xfrm>
            <a:off x="4595813" y="4456113"/>
            <a:ext cx="425450" cy="1198562"/>
          </a:xfrm>
          <a:prstGeom prst="can">
            <a:avLst>
              <a:gd name="adj" fmla="val 30219"/>
            </a:avLst>
          </a:prstGeom>
          <a:gradFill rotWithShape="1">
            <a:gsLst>
              <a:gs pos="0">
                <a:srgbClr val="087E2D">
                  <a:gamma/>
                  <a:shade val="36078"/>
                  <a:invGamma/>
                </a:srgbClr>
              </a:gs>
              <a:gs pos="50000">
                <a:srgbClr val="087E2D"/>
              </a:gs>
              <a:gs pos="100000">
                <a:srgbClr val="087E2D">
                  <a:gamma/>
                  <a:shade val="36078"/>
                  <a:invGamma/>
                </a:srgbClr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pic>
        <p:nvPicPr>
          <p:cNvPr id="50225" name="Picture 49" descr="Sem Título-1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57838" y="2205038"/>
            <a:ext cx="2974975" cy="35083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0226" name="Text Box 50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"/>
                                        <p:tgtEl>
                                          <p:spTgt spid="50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50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50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" presetClass="entr" presetSubtype="4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01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01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12" presetClass="entr" presetSubtype="1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20" dur="300"/>
                                        <p:tgtEl>
                                          <p:spTgt spid="50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1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300"/>
                                        <p:tgtEl>
                                          <p:spTgt spid="50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50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7" presetClass="entr" presetSubtype="4" fill="hold" grpId="0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502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502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502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02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2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300"/>
                                        <p:tgtEl>
                                          <p:spTgt spid="50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7" presetClass="entr" presetSubtype="4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01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501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501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501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2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300"/>
                                        <p:tgtEl>
                                          <p:spTgt spid="50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7" presetClass="entr" presetSubtype="4" fill="hold" grpId="0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502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502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502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502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300"/>
                                        <p:tgtEl>
                                          <p:spTgt spid="50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7" presetClass="entr" presetSubtype="4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502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502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502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502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3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300"/>
                                        <p:tgtEl>
                                          <p:spTgt spid="50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7" presetClass="entr" presetSubtype="4" fill="hold" grpId="0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502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502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502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502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3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300"/>
                                        <p:tgtEl>
                                          <p:spTgt spid="50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7" presetClass="entr" presetSubtype="4" fill="hold" grpId="0" nodeType="withEffect">
                                  <p:stCondLst>
                                    <p:cond delay="290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502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502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500" fill="hold"/>
                                        <p:tgtEl>
                                          <p:spTgt spid="502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502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grpId="0" nodeType="withEffect">
                                  <p:stCondLst>
                                    <p:cond delay="3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300"/>
                                        <p:tgtEl>
                                          <p:spTgt spid="50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22" presetClass="entr" presetSubtype="8" fill="hold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1500"/>
                                        <p:tgtEl>
                                          <p:spTgt spid="50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2" presetClass="entr" presetSubtype="8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500" fill="hold"/>
                                        <p:tgtEl>
                                          <p:spTgt spid="501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50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183" grpId="0"/>
      <p:bldP spid="50184" grpId="0" animBg="1"/>
      <p:bldP spid="50185" grpId="0"/>
      <p:bldP spid="50198" grpId="0"/>
      <p:bldP spid="50199" grpId="0" animBg="1"/>
      <p:bldP spid="50200" grpId="0"/>
      <p:bldP spid="50201" grpId="0" animBg="1"/>
      <p:bldP spid="50202" grpId="0"/>
      <p:bldP spid="50203" grpId="0" animBg="1"/>
      <p:bldP spid="50204" grpId="0"/>
      <p:bldP spid="50205" grpId="0" animBg="1"/>
      <p:bldP spid="50206" grpId="0"/>
      <p:bldP spid="50207" grpId="0" animBg="1"/>
      <p:bldP spid="50208" grpId="0"/>
      <p:bldP spid="50209" grpId="0" animBg="1"/>
      <p:bldP spid="50223" grpId="0"/>
      <p:bldP spid="50224" grpId="0" animBg="1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2226" name="Picture 2" descr="folha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46973"/>
          <a:stretch>
            <a:fillRect/>
          </a:stretch>
        </p:blipFill>
        <p:spPr bwMode="auto">
          <a:xfrm>
            <a:off x="-352425" y="1816100"/>
            <a:ext cx="8720138" cy="503713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2227" name="Text Box 3"/>
          <p:cNvSpPr txBox="1">
            <a:spLocks noChangeArrowheads="1"/>
          </p:cNvSpPr>
          <p:nvPr/>
        </p:nvSpPr>
        <p:spPr bwMode="auto">
          <a:xfrm>
            <a:off x="282575" y="1385888"/>
            <a:ext cx="46529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CRESCIMENTO DA ECONOMIA DO NORDESTE</a:t>
            </a:r>
          </a:p>
        </p:txBody>
      </p:sp>
      <p:sp>
        <p:nvSpPr>
          <p:cNvPr id="52228" name="Rectangle 4"/>
          <p:cNvSpPr>
            <a:spLocks noChangeArrowheads="1"/>
          </p:cNvSpPr>
          <p:nvPr/>
        </p:nvSpPr>
        <p:spPr bwMode="auto">
          <a:xfrm>
            <a:off x="0" y="1412875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52229" name="Text Box 5"/>
          <p:cNvSpPr txBox="1">
            <a:spLocks noChangeArrowheads="1"/>
          </p:cNvSpPr>
          <p:nvPr/>
        </p:nvSpPr>
        <p:spPr bwMode="auto">
          <a:xfrm>
            <a:off x="282575" y="1597025"/>
            <a:ext cx="56578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Grande aporte de recursos de programas sociais</a:t>
            </a:r>
          </a:p>
        </p:txBody>
      </p:sp>
      <p:grpSp>
        <p:nvGrpSpPr>
          <p:cNvPr id="52230" name="Group 6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52231" name="Rectangle 7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2232" name="Rectangle 8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52233" name="Group 9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52234" name="Freeform 10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52235" name="Freeform 11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52236" name="Freeform 12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52237" name="Freeform 13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2238" name="Freeform 14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52239" name="Picture 15" descr="Barra inferior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2240" name="Picture 16" descr="Logo ADECE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2241" name="Picture 17" descr="LOGO Governo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52242" name="Text Box 18"/>
          <p:cNvSpPr txBox="1">
            <a:spLocks noChangeArrowheads="1"/>
          </p:cNvSpPr>
          <p:nvPr/>
        </p:nvSpPr>
        <p:spPr bwMode="auto">
          <a:xfrm rot="-21600000">
            <a:off x="107950" y="5805488"/>
            <a:ext cx="189547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pt-BR" sz="1000" b="0">
                <a:solidFill>
                  <a:srgbClr val="066168"/>
                </a:solidFill>
                <a:latin typeface="Verdana" pitchFamily="34" charset="0"/>
              </a:rPr>
              <a:t>Fonte: IBGE (PNAD, 2006)</a:t>
            </a:r>
          </a:p>
        </p:txBody>
      </p:sp>
      <p:sp>
        <p:nvSpPr>
          <p:cNvPr id="52243" name="Text Box 19"/>
          <p:cNvSpPr txBox="1">
            <a:spLocks noChangeArrowheads="1"/>
          </p:cNvSpPr>
          <p:nvPr/>
        </p:nvSpPr>
        <p:spPr bwMode="auto">
          <a:xfrm>
            <a:off x="82550" y="2087563"/>
            <a:ext cx="5146675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200" b="0">
                <a:latin typeface="Verdana" pitchFamily="34" charset="0"/>
              </a:rPr>
              <a:t>Percentual de famílias que receberam dinheiro de programas sociais do governo, por Unidade da Federação em 2006</a:t>
            </a:r>
          </a:p>
        </p:txBody>
      </p:sp>
      <p:grpSp>
        <p:nvGrpSpPr>
          <p:cNvPr id="52244" name="Group 20"/>
          <p:cNvGrpSpPr>
            <a:grpSpLocks/>
          </p:cNvGrpSpPr>
          <p:nvPr/>
        </p:nvGrpSpPr>
        <p:grpSpPr bwMode="auto">
          <a:xfrm>
            <a:off x="-107950" y="3065463"/>
            <a:ext cx="8337550" cy="2308225"/>
            <a:chOff x="-68" y="1931"/>
            <a:chExt cx="5252" cy="1454"/>
          </a:xfrm>
        </p:grpSpPr>
        <p:sp>
          <p:nvSpPr>
            <p:cNvPr id="52245" name="Text Box 21"/>
            <p:cNvSpPr txBox="1">
              <a:spLocks noChangeArrowheads="1"/>
            </p:cNvSpPr>
            <p:nvPr/>
          </p:nvSpPr>
          <p:spPr bwMode="auto">
            <a:xfrm rot="-5400000">
              <a:off x="1889" y="2581"/>
              <a:ext cx="277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20,1</a:t>
              </a:r>
            </a:p>
          </p:txBody>
        </p:sp>
        <p:sp>
          <p:nvSpPr>
            <p:cNvPr id="52246" name="AutoShape 22"/>
            <p:cNvSpPr>
              <a:spLocks noChangeArrowheads="1"/>
            </p:cNvSpPr>
            <p:nvPr/>
          </p:nvSpPr>
          <p:spPr bwMode="auto">
            <a:xfrm>
              <a:off x="1993" y="2759"/>
              <a:ext cx="68" cy="401"/>
            </a:xfrm>
            <a:prstGeom prst="can">
              <a:avLst>
                <a:gd name="adj" fmla="val 32352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2247" name="Text Box 23"/>
            <p:cNvSpPr txBox="1">
              <a:spLocks noChangeArrowheads="1"/>
            </p:cNvSpPr>
            <p:nvPr/>
          </p:nvSpPr>
          <p:spPr bwMode="auto">
            <a:xfrm rot="-5400000">
              <a:off x="4801" y="2615"/>
              <a:ext cx="277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76D27"/>
                  </a:solidFill>
                  <a:latin typeface="Verdana" pitchFamily="34" charset="0"/>
                </a:rPr>
                <a:t>18,3</a:t>
              </a:r>
            </a:p>
          </p:txBody>
        </p:sp>
        <p:sp>
          <p:nvSpPr>
            <p:cNvPr id="52248" name="AutoShape 24"/>
            <p:cNvSpPr>
              <a:spLocks noChangeArrowheads="1"/>
            </p:cNvSpPr>
            <p:nvPr/>
          </p:nvSpPr>
          <p:spPr bwMode="auto">
            <a:xfrm>
              <a:off x="4904" y="2795"/>
              <a:ext cx="68" cy="365"/>
            </a:xfrm>
            <a:prstGeom prst="can">
              <a:avLst>
                <a:gd name="adj" fmla="val 29398"/>
              </a:avLst>
            </a:prstGeom>
            <a:gradFill rotWithShape="1">
              <a:gsLst>
                <a:gs pos="0">
                  <a:srgbClr val="087E2D">
                    <a:gamma/>
                    <a:shade val="36078"/>
                    <a:invGamma/>
                  </a:srgbClr>
                </a:gs>
                <a:gs pos="50000">
                  <a:srgbClr val="087E2D"/>
                </a:gs>
                <a:gs pos="100000">
                  <a:srgbClr val="087E2D">
                    <a:gamma/>
                    <a:shade val="3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2249" name="Text Box 25"/>
            <p:cNvSpPr txBox="1">
              <a:spLocks noChangeArrowheads="1"/>
            </p:cNvSpPr>
            <p:nvPr/>
          </p:nvSpPr>
          <p:spPr bwMode="auto">
            <a:xfrm rot="-5400000">
              <a:off x="-16" y="2905"/>
              <a:ext cx="231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5,8</a:t>
              </a:r>
            </a:p>
          </p:txBody>
        </p:sp>
        <p:sp>
          <p:nvSpPr>
            <p:cNvPr id="52250" name="AutoShape 26"/>
            <p:cNvSpPr>
              <a:spLocks noChangeArrowheads="1"/>
            </p:cNvSpPr>
            <p:nvPr/>
          </p:nvSpPr>
          <p:spPr bwMode="auto">
            <a:xfrm>
              <a:off x="64" y="3044"/>
              <a:ext cx="68" cy="116"/>
            </a:xfrm>
            <a:prstGeom prst="can">
              <a:avLst>
                <a:gd name="adj" fmla="val 32349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2251" name="Text Box 27"/>
            <p:cNvSpPr txBox="1">
              <a:spLocks noChangeArrowheads="1"/>
            </p:cNvSpPr>
            <p:nvPr/>
          </p:nvSpPr>
          <p:spPr bwMode="auto">
            <a:xfrm rot="-5400000">
              <a:off x="151" y="2899"/>
              <a:ext cx="231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6,0</a:t>
              </a:r>
            </a:p>
          </p:txBody>
        </p:sp>
        <p:sp>
          <p:nvSpPr>
            <p:cNvPr id="52252" name="AutoShape 28"/>
            <p:cNvSpPr>
              <a:spLocks noChangeArrowheads="1"/>
            </p:cNvSpPr>
            <p:nvPr/>
          </p:nvSpPr>
          <p:spPr bwMode="auto">
            <a:xfrm>
              <a:off x="232" y="3040"/>
              <a:ext cx="68" cy="120"/>
            </a:xfrm>
            <a:prstGeom prst="can">
              <a:avLst>
                <a:gd name="adj" fmla="val 35294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2253" name="Text Box 29"/>
            <p:cNvSpPr txBox="1">
              <a:spLocks noChangeArrowheads="1"/>
            </p:cNvSpPr>
            <p:nvPr/>
          </p:nvSpPr>
          <p:spPr bwMode="auto">
            <a:xfrm rot="-5400000">
              <a:off x="318" y="2851"/>
              <a:ext cx="231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7,6</a:t>
              </a:r>
            </a:p>
          </p:txBody>
        </p:sp>
        <p:sp>
          <p:nvSpPr>
            <p:cNvPr id="52254" name="AutoShape 30"/>
            <p:cNvSpPr>
              <a:spLocks noChangeArrowheads="1"/>
            </p:cNvSpPr>
            <p:nvPr/>
          </p:nvSpPr>
          <p:spPr bwMode="auto">
            <a:xfrm>
              <a:off x="399" y="3008"/>
              <a:ext cx="68" cy="152"/>
            </a:xfrm>
            <a:prstGeom prst="can">
              <a:avLst>
                <a:gd name="adj" fmla="val 36758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2255" name="Text Box 31"/>
            <p:cNvSpPr txBox="1">
              <a:spLocks noChangeArrowheads="1"/>
            </p:cNvSpPr>
            <p:nvPr/>
          </p:nvSpPr>
          <p:spPr bwMode="auto">
            <a:xfrm rot="-5400000">
              <a:off x="467" y="2769"/>
              <a:ext cx="277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11,0</a:t>
              </a:r>
            </a:p>
          </p:txBody>
        </p:sp>
        <p:sp>
          <p:nvSpPr>
            <p:cNvPr id="52256" name="AutoShape 32"/>
            <p:cNvSpPr>
              <a:spLocks noChangeArrowheads="1"/>
            </p:cNvSpPr>
            <p:nvPr/>
          </p:nvSpPr>
          <p:spPr bwMode="auto">
            <a:xfrm>
              <a:off x="571" y="2940"/>
              <a:ext cx="68" cy="220"/>
            </a:xfrm>
            <a:prstGeom prst="can">
              <a:avLst>
                <a:gd name="adj" fmla="val 33821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2257" name="Text Box 33"/>
            <p:cNvSpPr txBox="1">
              <a:spLocks noChangeArrowheads="1"/>
            </p:cNvSpPr>
            <p:nvPr/>
          </p:nvSpPr>
          <p:spPr bwMode="auto">
            <a:xfrm rot="-5400000">
              <a:off x="639" y="2751"/>
              <a:ext cx="277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11,8</a:t>
              </a:r>
            </a:p>
          </p:txBody>
        </p:sp>
        <p:sp>
          <p:nvSpPr>
            <p:cNvPr id="52258" name="AutoShape 34"/>
            <p:cNvSpPr>
              <a:spLocks noChangeArrowheads="1"/>
            </p:cNvSpPr>
            <p:nvPr/>
          </p:nvSpPr>
          <p:spPr bwMode="auto">
            <a:xfrm>
              <a:off x="743" y="2924"/>
              <a:ext cx="68" cy="236"/>
            </a:xfrm>
            <a:prstGeom prst="can">
              <a:avLst>
                <a:gd name="adj" fmla="val 30882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2259" name="Text Box 35"/>
            <p:cNvSpPr txBox="1">
              <a:spLocks noChangeArrowheads="1"/>
            </p:cNvSpPr>
            <p:nvPr/>
          </p:nvSpPr>
          <p:spPr bwMode="auto">
            <a:xfrm rot="-5400000">
              <a:off x="813" y="2740"/>
              <a:ext cx="277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12,4</a:t>
              </a:r>
            </a:p>
          </p:txBody>
        </p:sp>
        <p:sp>
          <p:nvSpPr>
            <p:cNvPr id="52260" name="AutoShape 36"/>
            <p:cNvSpPr>
              <a:spLocks noChangeArrowheads="1"/>
            </p:cNvSpPr>
            <p:nvPr/>
          </p:nvSpPr>
          <p:spPr bwMode="auto">
            <a:xfrm>
              <a:off x="917" y="2913"/>
              <a:ext cx="68" cy="247"/>
            </a:xfrm>
            <a:prstGeom prst="can">
              <a:avLst>
                <a:gd name="adj" fmla="val 30875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2261" name="Text Box 37"/>
            <p:cNvSpPr txBox="1">
              <a:spLocks noChangeArrowheads="1"/>
            </p:cNvSpPr>
            <p:nvPr/>
          </p:nvSpPr>
          <p:spPr bwMode="auto">
            <a:xfrm rot="-5400000">
              <a:off x="987" y="2728"/>
              <a:ext cx="277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13,2</a:t>
              </a:r>
            </a:p>
          </p:txBody>
        </p:sp>
        <p:sp>
          <p:nvSpPr>
            <p:cNvPr id="52262" name="AutoShape 38"/>
            <p:cNvSpPr>
              <a:spLocks noChangeArrowheads="1"/>
            </p:cNvSpPr>
            <p:nvPr/>
          </p:nvSpPr>
          <p:spPr bwMode="auto">
            <a:xfrm>
              <a:off x="1091" y="2897"/>
              <a:ext cx="68" cy="263"/>
            </a:xfrm>
            <a:prstGeom prst="can">
              <a:avLst>
                <a:gd name="adj" fmla="val 38229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2263" name="Text Box 39"/>
            <p:cNvSpPr txBox="1">
              <a:spLocks noChangeArrowheads="1"/>
            </p:cNvSpPr>
            <p:nvPr/>
          </p:nvSpPr>
          <p:spPr bwMode="auto">
            <a:xfrm rot="-5400000">
              <a:off x="1166" y="2715"/>
              <a:ext cx="277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13,8</a:t>
              </a:r>
            </a:p>
          </p:txBody>
        </p:sp>
        <p:sp>
          <p:nvSpPr>
            <p:cNvPr id="52264" name="AutoShape 40"/>
            <p:cNvSpPr>
              <a:spLocks noChangeArrowheads="1"/>
            </p:cNvSpPr>
            <p:nvPr/>
          </p:nvSpPr>
          <p:spPr bwMode="auto">
            <a:xfrm>
              <a:off x="1270" y="2886"/>
              <a:ext cx="68" cy="274"/>
            </a:xfrm>
            <a:prstGeom prst="can">
              <a:avLst>
                <a:gd name="adj" fmla="val 38223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2265" name="Text Box 41"/>
            <p:cNvSpPr txBox="1">
              <a:spLocks noChangeArrowheads="1"/>
            </p:cNvSpPr>
            <p:nvPr/>
          </p:nvSpPr>
          <p:spPr bwMode="auto">
            <a:xfrm rot="-5400000">
              <a:off x="1341" y="2673"/>
              <a:ext cx="277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16,0</a:t>
              </a:r>
            </a:p>
          </p:txBody>
        </p:sp>
        <p:sp>
          <p:nvSpPr>
            <p:cNvPr id="52266" name="AutoShape 42"/>
            <p:cNvSpPr>
              <a:spLocks noChangeArrowheads="1"/>
            </p:cNvSpPr>
            <p:nvPr/>
          </p:nvSpPr>
          <p:spPr bwMode="auto">
            <a:xfrm>
              <a:off x="1445" y="2840"/>
              <a:ext cx="68" cy="320"/>
            </a:xfrm>
            <a:prstGeom prst="can">
              <a:avLst>
                <a:gd name="adj" fmla="val 30871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2267" name="Text Box 43"/>
            <p:cNvSpPr txBox="1">
              <a:spLocks noChangeArrowheads="1"/>
            </p:cNvSpPr>
            <p:nvPr/>
          </p:nvSpPr>
          <p:spPr bwMode="auto">
            <a:xfrm rot="-5400000">
              <a:off x="1516" y="2664"/>
              <a:ext cx="277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16,2</a:t>
              </a:r>
            </a:p>
          </p:txBody>
        </p:sp>
        <p:sp>
          <p:nvSpPr>
            <p:cNvPr id="52268" name="AutoShape 44"/>
            <p:cNvSpPr>
              <a:spLocks noChangeArrowheads="1"/>
            </p:cNvSpPr>
            <p:nvPr/>
          </p:nvSpPr>
          <p:spPr bwMode="auto">
            <a:xfrm>
              <a:off x="1620" y="2836"/>
              <a:ext cx="68" cy="324"/>
            </a:xfrm>
            <a:prstGeom prst="can">
              <a:avLst>
                <a:gd name="adj" fmla="val 36750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2269" name="Text Box 45"/>
            <p:cNvSpPr txBox="1">
              <a:spLocks noChangeArrowheads="1"/>
            </p:cNvSpPr>
            <p:nvPr/>
          </p:nvSpPr>
          <p:spPr bwMode="auto">
            <a:xfrm rot="-5400000">
              <a:off x="1702" y="2602"/>
              <a:ext cx="277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19,1</a:t>
              </a:r>
            </a:p>
          </p:txBody>
        </p:sp>
        <p:sp>
          <p:nvSpPr>
            <p:cNvPr id="52270" name="AutoShape 46"/>
            <p:cNvSpPr>
              <a:spLocks noChangeArrowheads="1"/>
            </p:cNvSpPr>
            <p:nvPr/>
          </p:nvSpPr>
          <p:spPr bwMode="auto">
            <a:xfrm>
              <a:off x="1805" y="2779"/>
              <a:ext cx="68" cy="381"/>
            </a:xfrm>
            <a:prstGeom prst="can">
              <a:avLst>
                <a:gd name="adj" fmla="val 36756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2271" name="Text Box 47"/>
            <p:cNvSpPr txBox="1">
              <a:spLocks noChangeArrowheads="1"/>
            </p:cNvSpPr>
            <p:nvPr/>
          </p:nvSpPr>
          <p:spPr bwMode="auto">
            <a:xfrm rot="-5400000">
              <a:off x="2073" y="2570"/>
              <a:ext cx="277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21,5</a:t>
              </a:r>
            </a:p>
          </p:txBody>
        </p:sp>
        <p:sp>
          <p:nvSpPr>
            <p:cNvPr id="52272" name="AutoShape 48"/>
            <p:cNvSpPr>
              <a:spLocks noChangeArrowheads="1"/>
            </p:cNvSpPr>
            <p:nvPr/>
          </p:nvSpPr>
          <p:spPr bwMode="auto">
            <a:xfrm>
              <a:off x="2182" y="2732"/>
              <a:ext cx="68" cy="428"/>
            </a:xfrm>
            <a:prstGeom prst="can">
              <a:avLst>
                <a:gd name="adj" fmla="val 30888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2273" name="Text Box 49"/>
            <p:cNvSpPr txBox="1">
              <a:spLocks noChangeArrowheads="1"/>
            </p:cNvSpPr>
            <p:nvPr/>
          </p:nvSpPr>
          <p:spPr bwMode="auto">
            <a:xfrm rot="-5400000">
              <a:off x="2259" y="2522"/>
              <a:ext cx="277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24,0</a:t>
              </a:r>
            </a:p>
          </p:txBody>
        </p:sp>
        <p:sp>
          <p:nvSpPr>
            <p:cNvPr id="52274" name="AutoShape 50"/>
            <p:cNvSpPr>
              <a:spLocks noChangeArrowheads="1"/>
            </p:cNvSpPr>
            <p:nvPr/>
          </p:nvSpPr>
          <p:spPr bwMode="auto">
            <a:xfrm>
              <a:off x="2373" y="2682"/>
              <a:ext cx="68" cy="478"/>
            </a:xfrm>
            <a:prstGeom prst="can">
              <a:avLst>
                <a:gd name="adj" fmla="val 34496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2275" name="Text Box 51"/>
            <p:cNvSpPr txBox="1">
              <a:spLocks noChangeArrowheads="1"/>
            </p:cNvSpPr>
            <p:nvPr/>
          </p:nvSpPr>
          <p:spPr bwMode="auto">
            <a:xfrm rot="-5400000">
              <a:off x="2437" y="2505"/>
              <a:ext cx="277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24,6</a:t>
              </a:r>
            </a:p>
          </p:txBody>
        </p:sp>
        <p:sp>
          <p:nvSpPr>
            <p:cNvPr id="52276" name="AutoShape 52"/>
            <p:cNvSpPr>
              <a:spLocks noChangeArrowheads="1"/>
            </p:cNvSpPr>
            <p:nvPr/>
          </p:nvSpPr>
          <p:spPr bwMode="auto">
            <a:xfrm>
              <a:off x="2546" y="2670"/>
              <a:ext cx="68" cy="490"/>
            </a:xfrm>
            <a:prstGeom prst="can">
              <a:avLst>
                <a:gd name="adj" fmla="val 35362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2277" name="Text Box 53"/>
            <p:cNvSpPr txBox="1">
              <a:spLocks noChangeArrowheads="1"/>
            </p:cNvSpPr>
            <p:nvPr/>
          </p:nvSpPr>
          <p:spPr bwMode="auto">
            <a:xfrm rot="-5400000">
              <a:off x="2783" y="2443"/>
              <a:ext cx="277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28,2</a:t>
              </a:r>
            </a:p>
          </p:txBody>
        </p:sp>
        <p:sp>
          <p:nvSpPr>
            <p:cNvPr id="52278" name="AutoShape 54"/>
            <p:cNvSpPr>
              <a:spLocks noChangeArrowheads="1"/>
            </p:cNvSpPr>
            <p:nvPr/>
          </p:nvSpPr>
          <p:spPr bwMode="auto">
            <a:xfrm>
              <a:off x="2896" y="2598"/>
              <a:ext cx="68" cy="562"/>
            </a:xfrm>
            <a:prstGeom prst="can">
              <a:avLst>
                <a:gd name="adj" fmla="val 33786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2279" name="Text Box 55"/>
            <p:cNvSpPr txBox="1">
              <a:spLocks noChangeArrowheads="1"/>
            </p:cNvSpPr>
            <p:nvPr/>
          </p:nvSpPr>
          <p:spPr bwMode="auto">
            <a:xfrm rot="-5400000">
              <a:off x="2608" y="2511"/>
              <a:ext cx="277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24,7</a:t>
              </a:r>
            </a:p>
          </p:txBody>
        </p:sp>
        <p:sp>
          <p:nvSpPr>
            <p:cNvPr id="52280" name="AutoShape 56"/>
            <p:cNvSpPr>
              <a:spLocks noChangeArrowheads="1"/>
            </p:cNvSpPr>
            <p:nvPr/>
          </p:nvSpPr>
          <p:spPr bwMode="auto">
            <a:xfrm>
              <a:off x="2718" y="2668"/>
              <a:ext cx="68" cy="492"/>
            </a:xfrm>
            <a:prstGeom prst="can">
              <a:avLst>
                <a:gd name="adj" fmla="val 35507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2281" name="Text Box 57"/>
            <p:cNvSpPr txBox="1">
              <a:spLocks noChangeArrowheads="1"/>
            </p:cNvSpPr>
            <p:nvPr/>
          </p:nvSpPr>
          <p:spPr bwMode="auto">
            <a:xfrm rot="-5400000">
              <a:off x="2957" y="2373"/>
              <a:ext cx="277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31,4</a:t>
              </a:r>
            </a:p>
          </p:txBody>
        </p:sp>
        <p:sp>
          <p:nvSpPr>
            <p:cNvPr id="52282" name="AutoShape 58"/>
            <p:cNvSpPr>
              <a:spLocks noChangeArrowheads="1"/>
            </p:cNvSpPr>
            <p:nvPr/>
          </p:nvSpPr>
          <p:spPr bwMode="auto">
            <a:xfrm>
              <a:off x="3065" y="2534"/>
              <a:ext cx="68" cy="626"/>
            </a:xfrm>
            <a:prstGeom prst="can">
              <a:avLst>
                <a:gd name="adj" fmla="val 30857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2283" name="Text Box 59"/>
            <p:cNvSpPr txBox="1">
              <a:spLocks noChangeArrowheads="1"/>
            </p:cNvSpPr>
            <p:nvPr/>
          </p:nvSpPr>
          <p:spPr bwMode="auto">
            <a:xfrm rot="-5400000">
              <a:off x="3132" y="2342"/>
              <a:ext cx="277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33,3</a:t>
              </a:r>
            </a:p>
          </p:txBody>
        </p:sp>
        <p:sp>
          <p:nvSpPr>
            <p:cNvPr id="52284" name="AutoShape 60"/>
            <p:cNvSpPr>
              <a:spLocks noChangeArrowheads="1"/>
            </p:cNvSpPr>
            <p:nvPr/>
          </p:nvSpPr>
          <p:spPr bwMode="auto">
            <a:xfrm>
              <a:off x="3242" y="2496"/>
              <a:ext cx="68" cy="664"/>
            </a:xfrm>
            <a:prstGeom prst="can">
              <a:avLst>
                <a:gd name="adj" fmla="val 30876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2285" name="Text Box 61"/>
            <p:cNvSpPr txBox="1">
              <a:spLocks noChangeArrowheads="1"/>
            </p:cNvSpPr>
            <p:nvPr/>
          </p:nvSpPr>
          <p:spPr bwMode="auto">
            <a:xfrm rot="-5400000">
              <a:off x="3312" y="2343"/>
              <a:ext cx="277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33,5</a:t>
              </a:r>
            </a:p>
          </p:txBody>
        </p:sp>
        <p:sp>
          <p:nvSpPr>
            <p:cNvPr id="52286" name="AutoShape 62"/>
            <p:cNvSpPr>
              <a:spLocks noChangeArrowheads="1"/>
            </p:cNvSpPr>
            <p:nvPr/>
          </p:nvSpPr>
          <p:spPr bwMode="auto">
            <a:xfrm>
              <a:off x="3416" y="2494"/>
              <a:ext cx="68" cy="666"/>
            </a:xfrm>
            <a:prstGeom prst="can">
              <a:avLst>
                <a:gd name="adj" fmla="val 33781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2287" name="Text Box 63"/>
            <p:cNvSpPr txBox="1">
              <a:spLocks noChangeArrowheads="1"/>
            </p:cNvSpPr>
            <p:nvPr/>
          </p:nvSpPr>
          <p:spPr bwMode="auto">
            <a:xfrm rot="-5400000">
              <a:off x="3487" y="2309"/>
              <a:ext cx="277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34,9</a:t>
              </a:r>
            </a:p>
          </p:txBody>
        </p:sp>
        <p:sp>
          <p:nvSpPr>
            <p:cNvPr id="52288" name="AutoShape 64"/>
            <p:cNvSpPr>
              <a:spLocks noChangeArrowheads="1"/>
            </p:cNvSpPr>
            <p:nvPr/>
          </p:nvSpPr>
          <p:spPr bwMode="auto">
            <a:xfrm>
              <a:off x="3593" y="2464"/>
              <a:ext cx="68" cy="696"/>
            </a:xfrm>
            <a:prstGeom prst="can">
              <a:avLst>
                <a:gd name="adj" fmla="val 33786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2289" name="Text Box 65"/>
            <p:cNvSpPr txBox="1">
              <a:spLocks noChangeArrowheads="1"/>
            </p:cNvSpPr>
            <p:nvPr/>
          </p:nvSpPr>
          <p:spPr bwMode="auto">
            <a:xfrm rot="-5400000">
              <a:off x="3656" y="2271"/>
              <a:ext cx="277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36,8</a:t>
              </a:r>
            </a:p>
          </p:txBody>
        </p:sp>
        <p:sp>
          <p:nvSpPr>
            <p:cNvPr id="52290" name="AutoShape 66"/>
            <p:cNvSpPr>
              <a:spLocks noChangeArrowheads="1"/>
            </p:cNvSpPr>
            <p:nvPr/>
          </p:nvSpPr>
          <p:spPr bwMode="auto">
            <a:xfrm>
              <a:off x="3766" y="2424"/>
              <a:ext cx="68" cy="735"/>
            </a:xfrm>
            <a:prstGeom prst="can">
              <a:avLst>
                <a:gd name="adj" fmla="val 35279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2291" name="Text Box 67"/>
            <p:cNvSpPr txBox="1">
              <a:spLocks noChangeArrowheads="1"/>
            </p:cNvSpPr>
            <p:nvPr/>
          </p:nvSpPr>
          <p:spPr bwMode="auto">
            <a:xfrm rot="-5400000">
              <a:off x="3827" y="2252"/>
              <a:ext cx="277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37,9</a:t>
              </a:r>
            </a:p>
          </p:txBody>
        </p:sp>
        <p:sp>
          <p:nvSpPr>
            <p:cNvPr id="52292" name="AutoShape 68"/>
            <p:cNvSpPr>
              <a:spLocks noChangeArrowheads="1"/>
            </p:cNvSpPr>
            <p:nvPr/>
          </p:nvSpPr>
          <p:spPr bwMode="auto">
            <a:xfrm>
              <a:off x="3933" y="2403"/>
              <a:ext cx="68" cy="757"/>
            </a:xfrm>
            <a:prstGeom prst="can">
              <a:avLst>
                <a:gd name="adj" fmla="val 36747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2293" name="Text Box 69"/>
            <p:cNvSpPr txBox="1">
              <a:spLocks noChangeArrowheads="1"/>
            </p:cNvSpPr>
            <p:nvPr/>
          </p:nvSpPr>
          <p:spPr bwMode="auto">
            <a:xfrm rot="-5400000">
              <a:off x="3998" y="2223"/>
              <a:ext cx="277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76D27"/>
                  </a:solidFill>
                  <a:latin typeface="Verdana" pitchFamily="34" charset="0"/>
                </a:rPr>
                <a:t>39,0</a:t>
              </a:r>
            </a:p>
          </p:txBody>
        </p:sp>
        <p:sp>
          <p:nvSpPr>
            <p:cNvPr id="52294" name="AutoShape 70"/>
            <p:cNvSpPr>
              <a:spLocks noChangeArrowheads="1"/>
            </p:cNvSpPr>
            <p:nvPr/>
          </p:nvSpPr>
          <p:spPr bwMode="auto">
            <a:xfrm>
              <a:off x="4107" y="2382"/>
              <a:ext cx="68" cy="778"/>
            </a:xfrm>
            <a:prstGeom prst="can">
              <a:avLst>
                <a:gd name="adj" fmla="val 35277"/>
              </a:avLst>
            </a:prstGeom>
            <a:gradFill rotWithShape="1">
              <a:gsLst>
                <a:gs pos="0">
                  <a:srgbClr val="087E2D">
                    <a:gamma/>
                    <a:shade val="36078"/>
                    <a:invGamma/>
                  </a:srgbClr>
                </a:gs>
                <a:gs pos="50000">
                  <a:srgbClr val="087E2D"/>
                </a:gs>
                <a:gs pos="100000">
                  <a:srgbClr val="087E2D">
                    <a:gamma/>
                    <a:shade val="3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2295" name="Text Box 71"/>
            <p:cNvSpPr txBox="1">
              <a:spLocks noChangeArrowheads="1"/>
            </p:cNvSpPr>
            <p:nvPr/>
          </p:nvSpPr>
          <p:spPr bwMode="auto">
            <a:xfrm rot="-5400000">
              <a:off x="4162" y="2191"/>
              <a:ext cx="277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40,2</a:t>
              </a:r>
            </a:p>
          </p:txBody>
        </p:sp>
        <p:sp>
          <p:nvSpPr>
            <p:cNvPr id="52296" name="AutoShape 72"/>
            <p:cNvSpPr>
              <a:spLocks noChangeArrowheads="1"/>
            </p:cNvSpPr>
            <p:nvPr/>
          </p:nvSpPr>
          <p:spPr bwMode="auto">
            <a:xfrm>
              <a:off x="4270" y="2357"/>
              <a:ext cx="68" cy="803"/>
            </a:xfrm>
            <a:prstGeom prst="can">
              <a:avLst>
                <a:gd name="adj" fmla="val 33786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2297" name="Text Box 73"/>
            <p:cNvSpPr txBox="1">
              <a:spLocks noChangeArrowheads="1"/>
            </p:cNvSpPr>
            <p:nvPr/>
          </p:nvSpPr>
          <p:spPr bwMode="auto">
            <a:xfrm rot="-5400000">
              <a:off x="4336" y="2179"/>
              <a:ext cx="277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41,3</a:t>
              </a:r>
            </a:p>
          </p:txBody>
        </p:sp>
        <p:sp>
          <p:nvSpPr>
            <p:cNvPr id="52298" name="AutoShape 74"/>
            <p:cNvSpPr>
              <a:spLocks noChangeArrowheads="1"/>
            </p:cNvSpPr>
            <p:nvPr/>
          </p:nvSpPr>
          <p:spPr bwMode="auto">
            <a:xfrm>
              <a:off x="4446" y="2337"/>
              <a:ext cx="68" cy="823"/>
            </a:xfrm>
            <a:prstGeom prst="can">
              <a:avLst>
                <a:gd name="adj" fmla="val 33787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2299" name="Text Box 75"/>
            <p:cNvSpPr txBox="1">
              <a:spLocks noChangeArrowheads="1"/>
            </p:cNvSpPr>
            <p:nvPr/>
          </p:nvSpPr>
          <p:spPr bwMode="auto">
            <a:xfrm rot="-5400000">
              <a:off x="4520" y="2002"/>
              <a:ext cx="277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50,0</a:t>
              </a:r>
            </a:p>
          </p:txBody>
        </p:sp>
        <p:sp>
          <p:nvSpPr>
            <p:cNvPr id="52300" name="AutoShape 76"/>
            <p:cNvSpPr>
              <a:spLocks noChangeArrowheads="1"/>
            </p:cNvSpPr>
            <p:nvPr/>
          </p:nvSpPr>
          <p:spPr bwMode="auto">
            <a:xfrm>
              <a:off x="4628" y="2162"/>
              <a:ext cx="68" cy="998"/>
            </a:xfrm>
            <a:prstGeom prst="can">
              <a:avLst>
                <a:gd name="adj" fmla="val 36759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52301" name="Group 77"/>
            <p:cNvGrpSpPr>
              <a:grpSpLocks/>
            </p:cNvGrpSpPr>
            <p:nvPr/>
          </p:nvGrpSpPr>
          <p:grpSpPr bwMode="auto">
            <a:xfrm>
              <a:off x="-68" y="3173"/>
              <a:ext cx="5252" cy="212"/>
              <a:chOff x="-68" y="3173"/>
              <a:chExt cx="5252" cy="212"/>
            </a:xfrm>
          </p:grpSpPr>
          <p:sp>
            <p:nvSpPr>
              <p:cNvPr id="52302" name="Rectangle 78"/>
              <p:cNvSpPr>
                <a:spLocks noChangeArrowheads="1"/>
              </p:cNvSpPr>
              <p:nvPr/>
            </p:nvSpPr>
            <p:spPr bwMode="auto">
              <a:xfrm>
                <a:off x="-68" y="3189"/>
                <a:ext cx="5252" cy="180"/>
              </a:xfrm>
              <a:prstGeom prst="rect">
                <a:avLst/>
              </a:prstGeom>
              <a:solidFill>
                <a:srgbClr val="00ABB8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52303" name="Text Box 79"/>
              <p:cNvSpPr txBox="1">
                <a:spLocks noChangeArrowheads="1"/>
              </p:cNvSpPr>
              <p:nvPr/>
            </p:nvSpPr>
            <p:spPr bwMode="auto">
              <a:xfrm rot="-21600000">
                <a:off x="1915" y="3212"/>
                <a:ext cx="222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MS</a:t>
                </a:r>
              </a:p>
            </p:txBody>
          </p:sp>
          <p:sp>
            <p:nvSpPr>
              <p:cNvPr id="52304" name="Text Box 80"/>
              <p:cNvSpPr txBox="1">
                <a:spLocks noChangeArrowheads="1"/>
              </p:cNvSpPr>
              <p:nvPr/>
            </p:nvSpPr>
            <p:spPr bwMode="auto">
              <a:xfrm rot="-21600000">
                <a:off x="4728" y="3173"/>
                <a:ext cx="420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Média </a:t>
                </a:r>
              </a:p>
              <a:p>
                <a:pPr algn="ctr"/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nacional</a:t>
                </a:r>
              </a:p>
            </p:txBody>
          </p:sp>
          <p:sp>
            <p:nvSpPr>
              <p:cNvPr id="52305" name="Text Box 81"/>
              <p:cNvSpPr txBox="1">
                <a:spLocks noChangeArrowheads="1"/>
              </p:cNvSpPr>
              <p:nvPr/>
            </p:nvSpPr>
            <p:spPr bwMode="auto">
              <a:xfrm rot="-21600000">
                <a:off x="-4" y="3212"/>
                <a:ext cx="207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SC</a:t>
                </a:r>
              </a:p>
            </p:txBody>
          </p:sp>
          <p:sp>
            <p:nvSpPr>
              <p:cNvPr id="52306" name="Text Box 82"/>
              <p:cNvSpPr txBox="1">
                <a:spLocks noChangeArrowheads="1"/>
              </p:cNvSpPr>
              <p:nvPr/>
            </p:nvSpPr>
            <p:spPr bwMode="auto">
              <a:xfrm rot="-21600000">
                <a:off x="165" y="3212"/>
                <a:ext cx="202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RJ</a:t>
                </a:r>
              </a:p>
            </p:txBody>
          </p:sp>
          <p:sp>
            <p:nvSpPr>
              <p:cNvPr id="52307" name="Text Box 83"/>
              <p:cNvSpPr txBox="1">
                <a:spLocks noChangeArrowheads="1"/>
              </p:cNvSpPr>
              <p:nvPr/>
            </p:nvSpPr>
            <p:spPr bwMode="auto">
              <a:xfrm rot="-21600000">
                <a:off x="329" y="3212"/>
                <a:ext cx="208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SP</a:t>
                </a:r>
              </a:p>
            </p:txBody>
          </p:sp>
          <p:sp>
            <p:nvSpPr>
              <p:cNvPr id="52308" name="Text Box 84"/>
              <p:cNvSpPr txBox="1">
                <a:spLocks noChangeArrowheads="1"/>
              </p:cNvSpPr>
              <p:nvPr/>
            </p:nvSpPr>
            <p:spPr bwMode="auto">
              <a:xfrm rot="-21600000">
                <a:off x="500" y="3212"/>
                <a:ext cx="211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RS</a:t>
                </a:r>
              </a:p>
            </p:txBody>
          </p:sp>
          <p:sp>
            <p:nvSpPr>
              <p:cNvPr id="52309" name="Text Box 85"/>
              <p:cNvSpPr txBox="1">
                <a:spLocks noChangeArrowheads="1"/>
              </p:cNvSpPr>
              <p:nvPr/>
            </p:nvSpPr>
            <p:spPr bwMode="auto">
              <a:xfrm rot="-21600000">
                <a:off x="672" y="3212"/>
                <a:ext cx="211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DF</a:t>
                </a:r>
              </a:p>
            </p:txBody>
          </p:sp>
          <p:sp>
            <p:nvSpPr>
              <p:cNvPr id="52310" name="Text Box 86"/>
              <p:cNvSpPr txBox="1">
                <a:spLocks noChangeArrowheads="1"/>
              </p:cNvSpPr>
              <p:nvPr/>
            </p:nvSpPr>
            <p:spPr bwMode="auto">
              <a:xfrm rot="-21600000">
                <a:off x="844" y="3212"/>
                <a:ext cx="213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PR</a:t>
                </a:r>
              </a:p>
            </p:txBody>
          </p:sp>
          <p:sp>
            <p:nvSpPr>
              <p:cNvPr id="52311" name="Text Box 87"/>
              <p:cNvSpPr txBox="1">
                <a:spLocks noChangeArrowheads="1"/>
              </p:cNvSpPr>
              <p:nvPr/>
            </p:nvSpPr>
            <p:spPr bwMode="auto">
              <a:xfrm rot="-21600000">
                <a:off x="1019" y="3212"/>
                <a:ext cx="213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AP</a:t>
                </a:r>
              </a:p>
            </p:txBody>
          </p:sp>
          <p:sp>
            <p:nvSpPr>
              <p:cNvPr id="52312" name="Text Box 88"/>
              <p:cNvSpPr txBox="1">
                <a:spLocks noChangeArrowheads="1"/>
              </p:cNvSpPr>
              <p:nvPr/>
            </p:nvSpPr>
            <p:spPr bwMode="auto">
              <a:xfrm rot="-21600000">
                <a:off x="1193" y="3212"/>
                <a:ext cx="221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MT</a:t>
                </a:r>
              </a:p>
            </p:txBody>
          </p:sp>
          <p:sp>
            <p:nvSpPr>
              <p:cNvPr id="52313" name="Text Box 89"/>
              <p:cNvSpPr txBox="1">
                <a:spLocks noChangeArrowheads="1"/>
              </p:cNvSpPr>
              <p:nvPr/>
            </p:nvSpPr>
            <p:spPr bwMode="auto">
              <a:xfrm rot="-21600000">
                <a:off x="1375" y="3212"/>
                <a:ext cx="205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ES</a:t>
                </a:r>
              </a:p>
            </p:txBody>
          </p:sp>
          <p:sp>
            <p:nvSpPr>
              <p:cNvPr id="52314" name="Text Box 90"/>
              <p:cNvSpPr txBox="1">
                <a:spLocks noChangeArrowheads="1"/>
              </p:cNvSpPr>
              <p:nvPr/>
            </p:nvSpPr>
            <p:spPr bwMode="auto">
              <a:xfrm rot="-21600000">
                <a:off x="1542" y="3212"/>
                <a:ext cx="22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RO</a:t>
                </a:r>
              </a:p>
            </p:txBody>
          </p:sp>
          <p:sp>
            <p:nvSpPr>
              <p:cNvPr id="52315" name="Text Box 91"/>
              <p:cNvSpPr txBox="1">
                <a:spLocks noChangeArrowheads="1"/>
              </p:cNvSpPr>
              <p:nvPr/>
            </p:nvSpPr>
            <p:spPr bwMode="auto">
              <a:xfrm rot="-21600000">
                <a:off x="1724" y="3212"/>
                <a:ext cx="229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MG</a:t>
                </a:r>
              </a:p>
            </p:txBody>
          </p:sp>
          <p:sp>
            <p:nvSpPr>
              <p:cNvPr id="52316" name="Text Box 92"/>
              <p:cNvSpPr txBox="1">
                <a:spLocks noChangeArrowheads="1"/>
              </p:cNvSpPr>
              <p:nvPr/>
            </p:nvSpPr>
            <p:spPr bwMode="auto">
              <a:xfrm rot="-21600000">
                <a:off x="2099" y="3212"/>
                <a:ext cx="222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GO</a:t>
                </a:r>
              </a:p>
            </p:txBody>
          </p:sp>
          <p:sp>
            <p:nvSpPr>
              <p:cNvPr id="52317" name="Text Box 93"/>
              <p:cNvSpPr txBox="1">
                <a:spLocks noChangeArrowheads="1"/>
              </p:cNvSpPr>
              <p:nvPr/>
            </p:nvSpPr>
            <p:spPr bwMode="auto">
              <a:xfrm rot="-21600000">
                <a:off x="2283" y="3212"/>
                <a:ext cx="227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AM</a:t>
                </a:r>
              </a:p>
            </p:txBody>
          </p:sp>
          <p:sp>
            <p:nvSpPr>
              <p:cNvPr id="52318" name="Text Box 94"/>
              <p:cNvSpPr txBox="1">
                <a:spLocks noChangeArrowheads="1"/>
              </p:cNvSpPr>
              <p:nvPr/>
            </p:nvSpPr>
            <p:spPr bwMode="auto">
              <a:xfrm rot="-21600000">
                <a:off x="2472" y="3212"/>
                <a:ext cx="205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SE</a:t>
                </a:r>
              </a:p>
            </p:txBody>
          </p:sp>
          <p:sp>
            <p:nvSpPr>
              <p:cNvPr id="52319" name="Text Box 95"/>
              <p:cNvSpPr txBox="1">
                <a:spLocks noChangeArrowheads="1"/>
              </p:cNvSpPr>
              <p:nvPr/>
            </p:nvSpPr>
            <p:spPr bwMode="auto">
              <a:xfrm rot="-21600000">
                <a:off x="2812" y="3212"/>
                <a:ext cx="212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AC</a:t>
                </a:r>
              </a:p>
            </p:txBody>
          </p:sp>
          <p:sp>
            <p:nvSpPr>
              <p:cNvPr id="52320" name="Text Box 96"/>
              <p:cNvSpPr txBox="1">
                <a:spLocks noChangeArrowheads="1"/>
              </p:cNvSpPr>
              <p:nvPr/>
            </p:nvSpPr>
            <p:spPr bwMode="auto">
              <a:xfrm rot="-21600000">
                <a:off x="2638" y="3212"/>
                <a:ext cx="213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PA</a:t>
                </a:r>
              </a:p>
            </p:txBody>
          </p:sp>
          <p:sp>
            <p:nvSpPr>
              <p:cNvPr id="52321" name="Text Box 97"/>
              <p:cNvSpPr txBox="1">
                <a:spLocks noChangeArrowheads="1"/>
              </p:cNvSpPr>
              <p:nvPr/>
            </p:nvSpPr>
            <p:spPr bwMode="auto">
              <a:xfrm rot="-21600000">
                <a:off x="2987" y="3212"/>
                <a:ext cx="214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TO</a:t>
                </a:r>
              </a:p>
            </p:txBody>
          </p:sp>
          <p:sp>
            <p:nvSpPr>
              <p:cNvPr id="52322" name="Text Box 98"/>
              <p:cNvSpPr txBox="1">
                <a:spLocks noChangeArrowheads="1"/>
              </p:cNvSpPr>
              <p:nvPr/>
            </p:nvSpPr>
            <p:spPr bwMode="auto">
              <a:xfrm rot="-21600000">
                <a:off x="3163" y="3212"/>
                <a:ext cx="215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pPr algn="ctr"/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BA</a:t>
                </a:r>
              </a:p>
            </p:txBody>
          </p:sp>
          <p:sp>
            <p:nvSpPr>
              <p:cNvPr id="52323" name="Text Box 99"/>
              <p:cNvSpPr txBox="1">
                <a:spLocks noChangeArrowheads="1"/>
              </p:cNvSpPr>
              <p:nvPr/>
            </p:nvSpPr>
            <p:spPr bwMode="auto">
              <a:xfrm rot="-21600000">
                <a:off x="3340" y="3212"/>
                <a:ext cx="22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RN</a:t>
                </a:r>
              </a:p>
            </p:txBody>
          </p:sp>
          <p:sp>
            <p:nvSpPr>
              <p:cNvPr id="52324" name="Text Box 100"/>
              <p:cNvSpPr txBox="1">
                <a:spLocks noChangeArrowheads="1"/>
              </p:cNvSpPr>
              <p:nvPr/>
            </p:nvSpPr>
            <p:spPr bwMode="auto">
              <a:xfrm rot="-21600000">
                <a:off x="3522" y="3212"/>
                <a:ext cx="207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PE</a:t>
                </a:r>
              </a:p>
            </p:txBody>
          </p:sp>
          <p:sp>
            <p:nvSpPr>
              <p:cNvPr id="52325" name="Text Box 101"/>
              <p:cNvSpPr txBox="1">
                <a:spLocks noChangeArrowheads="1"/>
              </p:cNvSpPr>
              <p:nvPr/>
            </p:nvSpPr>
            <p:spPr bwMode="auto">
              <a:xfrm rot="-21600000">
                <a:off x="3690" y="3212"/>
                <a:ext cx="207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AL</a:t>
                </a:r>
              </a:p>
            </p:txBody>
          </p:sp>
          <p:sp>
            <p:nvSpPr>
              <p:cNvPr id="52326" name="Text Box 102"/>
              <p:cNvSpPr txBox="1">
                <a:spLocks noChangeArrowheads="1"/>
              </p:cNvSpPr>
              <p:nvPr/>
            </p:nvSpPr>
            <p:spPr bwMode="auto">
              <a:xfrm rot="-21600000">
                <a:off x="3859" y="3212"/>
                <a:ext cx="212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PB</a:t>
                </a:r>
              </a:p>
            </p:txBody>
          </p:sp>
          <p:sp>
            <p:nvSpPr>
              <p:cNvPr id="52327" name="Text Box 103"/>
              <p:cNvSpPr txBox="1">
                <a:spLocks noChangeArrowheads="1"/>
              </p:cNvSpPr>
              <p:nvPr/>
            </p:nvSpPr>
            <p:spPr bwMode="auto">
              <a:xfrm rot="-21600000">
                <a:off x="4033" y="3212"/>
                <a:ext cx="206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CE</a:t>
                </a:r>
              </a:p>
            </p:txBody>
          </p:sp>
          <p:sp>
            <p:nvSpPr>
              <p:cNvPr id="52328" name="Text Box 104"/>
              <p:cNvSpPr txBox="1">
                <a:spLocks noChangeArrowheads="1"/>
              </p:cNvSpPr>
              <p:nvPr/>
            </p:nvSpPr>
            <p:spPr bwMode="auto">
              <a:xfrm rot="-21600000">
                <a:off x="4201" y="3212"/>
                <a:ext cx="198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PI</a:t>
                </a:r>
              </a:p>
            </p:txBody>
          </p:sp>
          <p:sp>
            <p:nvSpPr>
              <p:cNvPr id="52329" name="Text Box 105"/>
              <p:cNvSpPr txBox="1">
                <a:spLocks noChangeArrowheads="1"/>
              </p:cNvSpPr>
              <p:nvPr/>
            </p:nvSpPr>
            <p:spPr bwMode="auto">
              <a:xfrm rot="-21600000">
                <a:off x="4362" y="3212"/>
                <a:ext cx="227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MA</a:t>
                </a:r>
              </a:p>
            </p:txBody>
          </p:sp>
          <p:sp>
            <p:nvSpPr>
              <p:cNvPr id="52330" name="Text Box 106"/>
              <p:cNvSpPr txBox="1">
                <a:spLocks noChangeArrowheads="1"/>
              </p:cNvSpPr>
              <p:nvPr/>
            </p:nvSpPr>
            <p:spPr bwMode="auto">
              <a:xfrm rot="-21600000">
                <a:off x="4550" y="3212"/>
                <a:ext cx="216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RR</a:t>
                </a:r>
              </a:p>
            </p:txBody>
          </p:sp>
          <p:sp>
            <p:nvSpPr>
              <p:cNvPr id="52331" name="Line 107"/>
              <p:cNvSpPr>
                <a:spLocks noChangeShapeType="1"/>
              </p:cNvSpPr>
              <p:nvPr/>
            </p:nvSpPr>
            <p:spPr bwMode="auto">
              <a:xfrm>
                <a:off x="184" y="3214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2332" name="Line 108"/>
              <p:cNvSpPr>
                <a:spLocks noChangeShapeType="1"/>
              </p:cNvSpPr>
              <p:nvPr/>
            </p:nvSpPr>
            <p:spPr bwMode="auto">
              <a:xfrm>
                <a:off x="348" y="3214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2333" name="Line 109"/>
              <p:cNvSpPr>
                <a:spLocks noChangeShapeType="1"/>
              </p:cNvSpPr>
              <p:nvPr/>
            </p:nvSpPr>
            <p:spPr bwMode="auto">
              <a:xfrm>
                <a:off x="518" y="3214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2334" name="Line 110"/>
              <p:cNvSpPr>
                <a:spLocks noChangeShapeType="1"/>
              </p:cNvSpPr>
              <p:nvPr/>
            </p:nvSpPr>
            <p:spPr bwMode="auto">
              <a:xfrm>
                <a:off x="691" y="3214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2335" name="Line 111"/>
              <p:cNvSpPr>
                <a:spLocks noChangeShapeType="1"/>
              </p:cNvSpPr>
              <p:nvPr/>
            </p:nvSpPr>
            <p:spPr bwMode="auto">
              <a:xfrm>
                <a:off x="863" y="3214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2336" name="Line 112"/>
              <p:cNvSpPr>
                <a:spLocks noChangeShapeType="1"/>
              </p:cNvSpPr>
              <p:nvPr/>
            </p:nvSpPr>
            <p:spPr bwMode="auto">
              <a:xfrm>
                <a:off x="1038" y="3214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2337" name="Line 113"/>
              <p:cNvSpPr>
                <a:spLocks noChangeShapeType="1"/>
              </p:cNvSpPr>
              <p:nvPr/>
            </p:nvSpPr>
            <p:spPr bwMode="auto">
              <a:xfrm>
                <a:off x="1212" y="3214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2338" name="Line 114"/>
              <p:cNvSpPr>
                <a:spLocks noChangeShapeType="1"/>
              </p:cNvSpPr>
              <p:nvPr/>
            </p:nvSpPr>
            <p:spPr bwMode="auto">
              <a:xfrm>
                <a:off x="1394" y="3214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2339" name="Line 115"/>
              <p:cNvSpPr>
                <a:spLocks noChangeShapeType="1"/>
              </p:cNvSpPr>
              <p:nvPr/>
            </p:nvSpPr>
            <p:spPr bwMode="auto">
              <a:xfrm>
                <a:off x="1561" y="3214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2340" name="Line 116"/>
              <p:cNvSpPr>
                <a:spLocks noChangeShapeType="1"/>
              </p:cNvSpPr>
              <p:nvPr/>
            </p:nvSpPr>
            <p:spPr bwMode="auto">
              <a:xfrm>
                <a:off x="1743" y="3214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2341" name="Line 117"/>
              <p:cNvSpPr>
                <a:spLocks noChangeShapeType="1"/>
              </p:cNvSpPr>
              <p:nvPr/>
            </p:nvSpPr>
            <p:spPr bwMode="auto">
              <a:xfrm>
                <a:off x="1933" y="3214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2342" name="Line 118"/>
              <p:cNvSpPr>
                <a:spLocks noChangeShapeType="1"/>
              </p:cNvSpPr>
              <p:nvPr/>
            </p:nvSpPr>
            <p:spPr bwMode="auto">
              <a:xfrm>
                <a:off x="2118" y="3214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2343" name="Line 119"/>
              <p:cNvSpPr>
                <a:spLocks noChangeShapeType="1"/>
              </p:cNvSpPr>
              <p:nvPr/>
            </p:nvSpPr>
            <p:spPr bwMode="auto">
              <a:xfrm>
                <a:off x="2302" y="3214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2344" name="Line 120"/>
              <p:cNvSpPr>
                <a:spLocks noChangeShapeType="1"/>
              </p:cNvSpPr>
              <p:nvPr/>
            </p:nvSpPr>
            <p:spPr bwMode="auto">
              <a:xfrm>
                <a:off x="2490" y="3214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2345" name="Line 121"/>
              <p:cNvSpPr>
                <a:spLocks noChangeShapeType="1"/>
              </p:cNvSpPr>
              <p:nvPr/>
            </p:nvSpPr>
            <p:spPr bwMode="auto">
              <a:xfrm>
                <a:off x="2657" y="3214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2346" name="Line 122"/>
              <p:cNvSpPr>
                <a:spLocks noChangeShapeType="1"/>
              </p:cNvSpPr>
              <p:nvPr/>
            </p:nvSpPr>
            <p:spPr bwMode="auto">
              <a:xfrm>
                <a:off x="2831" y="3214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2347" name="Line 123"/>
              <p:cNvSpPr>
                <a:spLocks noChangeShapeType="1"/>
              </p:cNvSpPr>
              <p:nvPr/>
            </p:nvSpPr>
            <p:spPr bwMode="auto">
              <a:xfrm>
                <a:off x="3006" y="3214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2348" name="Line 124"/>
              <p:cNvSpPr>
                <a:spLocks noChangeShapeType="1"/>
              </p:cNvSpPr>
              <p:nvPr/>
            </p:nvSpPr>
            <p:spPr bwMode="auto">
              <a:xfrm>
                <a:off x="3182" y="3214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2349" name="Line 125"/>
              <p:cNvSpPr>
                <a:spLocks noChangeShapeType="1"/>
              </p:cNvSpPr>
              <p:nvPr/>
            </p:nvSpPr>
            <p:spPr bwMode="auto">
              <a:xfrm>
                <a:off x="3358" y="3214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2350" name="Line 126"/>
              <p:cNvSpPr>
                <a:spLocks noChangeShapeType="1"/>
              </p:cNvSpPr>
              <p:nvPr/>
            </p:nvSpPr>
            <p:spPr bwMode="auto">
              <a:xfrm>
                <a:off x="3541" y="3214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2351" name="Line 127"/>
              <p:cNvSpPr>
                <a:spLocks noChangeShapeType="1"/>
              </p:cNvSpPr>
              <p:nvPr/>
            </p:nvSpPr>
            <p:spPr bwMode="auto">
              <a:xfrm>
                <a:off x="3709" y="3214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2352" name="Line 128"/>
              <p:cNvSpPr>
                <a:spLocks noChangeShapeType="1"/>
              </p:cNvSpPr>
              <p:nvPr/>
            </p:nvSpPr>
            <p:spPr bwMode="auto">
              <a:xfrm>
                <a:off x="3877" y="3214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2353" name="Line 129"/>
              <p:cNvSpPr>
                <a:spLocks noChangeShapeType="1"/>
              </p:cNvSpPr>
              <p:nvPr/>
            </p:nvSpPr>
            <p:spPr bwMode="auto">
              <a:xfrm>
                <a:off x="4052" y="3214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2354" name="Line 130"/>
              <p:cNvSpPr>
                <a:spLocks noChangeShapeType="1"/>
              </p:cNvSpPr>
              <p:nvPr/>
            </p:nvSpPr>
            <p:spPr bwMode="auto">
              <a:xfrm>
                <a:off x="4220" y="3214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2355" name="Line 131"/>
              <p:cNvSpPr>
                <a:spLocks noChangeShapeType="1"/>
              </p:cNvSpPr>
              <p:nvPr/>
            </p:nvSpPr>
            <p:spPr bwMode="auto">
              <a:xfrm>
                <a:off x="4381" y="3214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2356" name="Line 132"/>
              <p:cNvSpPr>
                <a:spLocks noChangeShapeType="1"/>
              </p:cNvSpPr>
              <p:nvPr/>
            </p:nvSpPr>
            <p:spPr bwMode="auto">
              <a:xfrm>
                <a:off x="4569" y="3214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2357" name="Line 133"/>
              <p:cNvSpPr>
                <a:spLocks noChangeShapeType="1"/>
              </p:cNvSpPr>
              <p:nvPr/>
            </p:nvSpPr>
            <p:spPr bwMode="auto">
              <a:xfrm>
                <a:off x="4747" y="3214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52358" name="Rectangle 134"/>
          <p:cNvSpPr>
            <a:spLocks noChangeArrowheads="1"/>
          </p:cNvSpPr>
          <p:nvPr/>
        </p:nvSpPr>
        <p:spPr bwMode="auto">
          <a:xfrm>
            <a:off x="47625" y="2062163"/>
            <a:ext cx="69850" cy="4889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52359" name="Rectangle 135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52360" name="Text Box 136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52361" name="Rectangle 137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52362" name="Rectangle 138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ECONOMIA DO CEARÁ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22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22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2" presetClass="entr" presetSubtype="1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11" dur="300"/>
                                        <p:tgtEl>
                                          <p:spTgt spid="523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iterate type="lt">
                                    <p:tmPct val="2837"/>
                                  </p:iterate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300"/>
                                        <p:tgtEl>
                                          <p:spTgt spid="52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1400"/>
                                        <p:tgtEl>
                                          <p:spTgt spid="52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300"/>
                                        <p:tgtEl>
                                          <p:spTgt spid="52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242" grpId="0"/>
      <p:bldP spid="52243" grpId="0"/>
      <p:bldP spid="52358" grpId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4274" name="Picture 2" descr="Imagem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5600" y="1768475"/>
            <a:ext cx="3706813" cy="50895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4275" name="Picture 3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5288" y="1844675"/>
            <a:ext cx="5338762" cy="2295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54276" name="Text Box 4"/>
          <p:cNvSpPr txBox="1">
            <a:spLocks noChangeArrowheads="1"/>
          </p:cNvSpPr>
          <p:nvPr/>
        </p:nvSpPr>
        <p:spPr bwMode="auto">
          <a:xfrm>
            <a:off x="282575" y="1385888"/>
            <a:ext cx="35702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CRESCIMENTO DO PIB NO CEARÁ </a:t>
            </a:r>
          </a:p>
        </p:txBody>
      </p:sp>
      <p:sp>
        <p:nvSpPr>
          <p:cNvPr id="54277" name="Rectangle 5"/>
          <p:cNvSpPr>
            <a:spLocks noChangeArrowheads="1"/>
          </p:cNvSpPr>
          <p:nvPr/>
        </p:nvSpPr>
        <p:spPr bwMode="auto">
          <a:xfrm>
            <a:off x="0" y="1412875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grpSp>
        <p:nvGrpSpPr>
          <p:cNvPr id="54278" name="Group 6"/>
          <p:cNvGrpSpPr>
            <a:grpSpLocks/>
          </p:cNvGrpSpPr>
          <p:nvPr/>
        </p:nvGrpSpPr>
        <p:grpSpPr bwMode="auto">
          <a:xfrm>
            <a:off x="2692400" y="2239963"/>
            <a:ext cx="863600" cy="1873250"/>
            <a:chOff x="1696" y="1411"/>
            <a:chExt cx="544" cy="1180"/>
          </a:xfrm>
        </p:grpSpPr>
        <p:sp>
          <p:nvSpPr>
            <p:cNvPr id="54279" name="Rectangle 7"/>
            <p:cNvSpPr>
              <a:spLocks noChangeArrowheads="1"/>
            </p:cNvSpPr>
            <p:nvPr/>
          </p:nvSpPr>
          <p:spPr bwMode="auto">
            <a:xfrm>
              <a:off x="1696" y="1411"/>
              <a:ext cx="544" cy="1180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4280" name="Text Box 8"/>
            <p:cNvSpPr txBox="1">
              <a:spLocks noChangeArrowheads="1"/>
            </p:cNvSpPr>
            <p:nvPr/>
          </p:nvSpPr>
          <p:spPr bwMode="auto">
            <a:xfrm>
              <a:off x="1782" y="1417"/>
              <a:ext cx="37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Brasil</a:t>
              </a:r>
            </a:p>
          </p:txBody>
        </p:sp>
      </p:grpSp>
      <p:grpSp>
        <p:nvGrpSpPr>
          <p:cNvPr id="54281" name="Group 9"/>
          <p:cNvGrpSpPr>
            <a:grpSpLocks/>
          </p:cNvGrpSpPr>
          <p:nvPr/>
        </p:nvGrpSpPr>
        <p:grpSpPr bwMode="auto">
          <a:xfrm>
            <a:off x="3663950" y="2239963"/>
            <a:ext cx="863600" cy="1873250"/>
            <a:chOff x="2308" y="1411"/>
            <a:chExt cx="544" cy="1180"/>
          </a:xfrm>
        </p:grpSpPr>
        <p:sp>
          <p:nvSpPr>
            <p:cNvPr id="54282" name="Rectangle 10"/>
            <p:cNvSpPr>
              <a:spLocks noChangeArrowheads="1"/>
            </p:cNvSpPr>
            <p:nvPr/>
          </p:nvSpPr>
          <p:spPr bwMode="auto">
            <a:xfrm>
              <a:off x="2308" y="1411"/>
              <a:ext cx="544" cy="1180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4283" name="Text Box 11"/>
            <p:cNvSpPr txBox="1">
              <a:spLocks noChangeArrowheads="1"/>
            </p:cNvSpPr>
            <p:nvPr/>
          </p:nvSpPr>
          <p:spPr bwMode="auto">
            <a:xfrm>
              <a:off x="2393" y="1417"/>
              <a:ext cx="37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Ceará</a:t>
              </a:r>
            </a:p>
          </p:txBody>
        </p:sp>
      </p:grpSp>
      <p:grpSp>
        <p:nvGrpSpPr>
          <p:cNvPr id="54284" name="Group 12"/>
          <p:cNvGrpSpPr>
            <a:grpSpLocks/>
          </p:cNvGrpSpPr>
          <p:nvPr/>
        </p:nvGrpSpPr>
        <p:grpSpPr bwMode="auto">
          <a:xfrm>
            <a:off x="4651375" y="2239963"/>
            <a:ext cx="871538" cy="1873250"/>
            <a:chOff x="2930" y="1411"/>
            <a:chExt cx="549" cy="1180"/>
          </a:xfrm>
        </p:grpSpPr>
        <p:sp>
          <p:nvSpPr>
            <p:cNvPr id="54285" name="Rectangle 13"/>
            <p:cNvSpPr>
              <a:spLocks noChangeArrowheads="1"/>
            </p:cNvSpPr>
            <p:nvPr/>
          </p:nvSpPr>
          <p:spPr bwMode="auto">
            <a:xfrm>
              <a:off x="2930" y="1411"/>
              <a:ext cx="544" cy="1180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4286" name="Text Box 14"/>
            <p:cNvSpPr txBox="1">
              <a:spLocks noChangeArrowheads="1"/>
            </p:cNvSpPr>
            <p:nvPr/>
          </p:nvSpPr>
          <p:spPr bwMode="auto">
            <a:xfrm>
              <a:off x="2942" y="1417"/>
              <a:ext cx="53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% CE/BR</a:t>
              </a:r>
            </a:p>
          </p:txBody>
        </p:sp>
      </p:grpSp>
      <p:grpSp>
        <p:nvGrpSpPr>
          <p:cNvPr id="54287" name="Group 15"/>
          <p:cNvGrpSpPr>
            <a:grpSpLocks/>
          </p:cNvGrpSpPr>
          <p:nvPr/>
        </p:nvGrpSpPr>
        <p:grpSpPr bwMode="auto">
          <a:xfrm>
            <a:off x="419100" y="3008313"/>
            <a:ext cx="5264150" cy="244475"/>
            <a:chOff x="264" y="1895"/>
            <a:chExt cx="3316" cy="154"/>
          </a:xfrm>
        </p:grpSpPr>
        <p:sp>
          <p:nvSpPr>
            <p:cNvPr id="54288" name="Rectangle 16"/>
            <p:cNvSpPr>
              <a:spLocks noChangeArrowheads="1"/>
            </p:cNvSpPr>
            <p:nvPr/>
          </p:nvSpPr>
          <p:spPr bwMode="auto">
            <a:xfrm>
              <a:off x="274" y="1909"/>
              <a:ext cx="3306" cy="138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4289" name="Text Box 17"/>
            <p:cNvSpPr txBox="1">
              <a:spLocks noChangeArrowheads="1"/>
            </p:cNvSpPr>
            <p:nvPr/>
          </p:nvSpPr>
          <p:spPr bwMode="auto">
            <a:xfrm>
              <a:off x="264" y="1895"/>
              <a:ext cx="145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Taxa de Crescimento PIB (%)</a:t>
              </a:r>
            </a:p>
          </p:txBody>
        </p:sp>
        <p:sp>
          <p:nvSpPr>
            <p:cNvPr id="54290" name="Text Box 18"/>
            <p:cNvSpPr txBox="1">
              <a:spLocks noChangeArrowheads="1"/>
            </p:cNvSpPr>
            <p:nvPr/>
          </p:nvSpPr>
          <p:spPr bwMode="auto">
            <a:xfrm>
              <a:off x="1912" y="1895"/>
              <a:ext cx="259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2,7</a:t>
              </a:r>
            </a:p>
          </p:txBody>
        </p:sp>
        <p:sp>
          <p:nvSpPr>
            <p:cNvPr id="54291" name="Text Box 19"/>
            <p:cNvSpPr txBox="1">
              <a:spLocks noChangeArrowheads="1"/>
            </p:cNvSpPr>
            <p:nvPr/>
          </p:nvSpPr>
          <p:spPr bwMode="auto">
            <a:xfrm>
              <a:off x="2524" y="1895"/>
              <a:ext cx="259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4,3</a:t>
              </a:r>
            </a:p>
          </p:txBody>
        </p:sp>
      </p:grpSp>
      <p:grpSp>
        <p:nvGrpSpPr>
          <p:cNvPr id="54292" name="Group 20"/>
          <p:cNvGrpSpPr>
            <a:grpSpLocks/>
          </p:cNvGrpSpPr>
          <p:nvPr/>
        </p:nvGrpSpPr>
        <p:grpSpPr bwMode="auto">
          <a:xfrm>
            <a:off x="419100" y="3282950"/>
            <a:ext cx="5264150" cy="244475"/>
            <a:chOff x="264" y="2068"/>
            <a:chExt cx="3316" cy="154"/>
          </a:xfrm>
        </p:grpSpPr>
        <p:sp>
          <p:nvSpPr>
            <p:cNvPr id="54293" name="Rectangle 21"/>
            <p:cNvSpPr>
              <a:spLocks noChangeArrowheads="1"/>
            </p:cNvSpPr>
            <p:nvPr/>
          </p:nvSpPr>
          <p:spPr bwMode="auto">
            <a:xfrm>
              <a:off x="274" y="2081"/>
              <a:ext cx="3306" cy="138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4294" name="Text Box 22"/>
            <p:cNvSpPr txBox="1">
              <a:spLocks noChangeArrowheads="1"/>
            </p:cNvSpPr>
            <p:nvPr/>
          </p:nvSpPr>
          <p:spPr bwMode="auto">
            <a:xfrm>
              <a:off x="264" y="2068"/>
              <a:ext cx="119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Setor Agropecuária (%)</a:t>
              </a:r>
            </a:p>
          </p:txBody>
        </p:sp>
        <p:sp>
          <p:nvSpPr>
            <p:cNvPr id="54295" name="Text Box 23"/>
            <p:cNvSpPr txBox="1">
              <a:spLocks noChangeArrowheads="1"/>
            </p:cNvSpPr>
            <p:nvPr/>
          </p:nvSpPr>
          <p:spPr bwMode="auto">
            <a:xfrm>
              <a:off x="1912" y="2068"/>
              <a:ext cx="259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3,9</a:t>
              </a:r>
            </a:p>
          </p:txBody>
        </p:sp>
        <p:sp>
          <p:nvSpPr>
            <p:cNvPr id="54296" name="Text Box 24"/>
            <p:cNvSpPr txBox="1">
              <a:spLocks noChangeArrowheads="1"/>
            </p:cNvSpPr>
            <p:nvPr/>
          </p:nvSpPr>
          <p:spPr bwMode="auto">
            <a:xfrm>
              <a:off x="2467" y="2068"/>
              <a:ext cx="31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33,9</a:t>
              </a:r>
            </a:p>
          </p:txBody>
        </p:sp>
      </p:grpSp>
      <p:grpSp>
        <p:nvGrpSpPr>
          <p:cNvPr id="54297" name="Group 25"/>
          <p:cNvGrpSpPr>
            <a:grpSpLocks/>
          </p:cNvGrpSpPr>
          <p:nvPr/>
        </p:nvGrpSpPr>
        <p:grpSpPr bwMode="auto">
          <a:xfrm>
            <a:off x="419100" y="3552825"/>
            <a:ext cx="5264150" cy="244475"/>
            <a:chOff x="264" y="2238"/>
            <a:chExt cx="3316" cy="154"/>
          </a:xfrm>
        </p:grpSpPr>
        <p:sp>
          <p:nvSpPr>
            <p:cNvPr id="54298" name="Rectangle 26"/>
            <p:cNvSpPr>
              <a:spLocks noChangeArrowheads="1"/>
            </p:cNvSpPr>
            <p:nvPr/>
          </p:nvSpPr>
          <p:spPr bwMode="auto">
            <a:xfrm>
              <a:off x="274" y="2253"/>
              <a:ext cx="3306" cy="138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4299" name="Text Box 27"/>
            <p:cNvSpPr txBox="1">
              <a:spLocks noChangeArrowheads="1"/>
            </p:cNvSpPr>
            <p:nvPr/>
          </p:nvSpPr>
          <p:spPr bwMode="auto">
            <a:xfrm>
              <a:off x="264" y="2238"/>
              <a:ext cx="101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Setor Indústria (%)</a:t>
              </a:r>
            </a:p>
          </p:txBody>
        </p:sp>
        <p:sp>
          <p:nvSpPr>
            <p:cNvPr id="54300" name="Text Box 28"/>
            <p:cNvSpPr txBox="1">
              <a:spLocks noChangeArrowheads="1"/>
            </p:cNvSpPr>
            <p:nvPr/>
          </p:nvSpPr>
          <p:spPr bwMode="auto">
            <a:xfrm>
              <a:off x="1912" y="2238"/>
              <a:ext cx="259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1,6</a:t>
              </a:r>
            </a:p>
          </p:txBody>
        </p:sp>
        <p:sp>
          <p:nvSpPr>
            <p:cNvPr id="54301" name="Text Box 29"/>
            <p:cNvSpPr txBox="1">
              <a:spLocks noChangeArrowheads="1"/>
            </p:cNvSpPr>
            <p:nvPr/>
          </p:nvSpPr>
          <p:spPr bwMode="auto">
            <a:xfrm>
              <a:off x="2524" y="2238"/>
              <a:ext cx="259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0,5</a:t>
              </a:r>
            </a:p>
          </p:txBody>
        </p:sp>
      </p:grpSp>
      <p:grpSp>
        <p:nvGrpSpPr>
          <p:cNvPr id="54302" name="Group 30"/>
          <p:cNvGrpSpPr>
            <a:grpSpLocks/>
          </p:cNvGrpSpPr>
          <p:nvPr/>
        </p:nvGrpSpPr>
        <p:grpSpPr bwMode="auto">
          <a:xfrm>
            <a:off x="419100" y="3833821"/>
            <a:ext cx="5264150" cy="246063"/>
            <a:chOff x="264" y="2415"/>
            <a:chExt cx="3316" cy="155"/>
          </a:xfrm>
        </p:grpSpPr>
        <p:sp>
          <p:nvSpPr>
            <p:cNvPr id="54303" name="Rectangle 31"/>
            <p:cNvSpPr>
              <a:spLocks noChangeArrowheads="1"/>
            </p:cNvSpPr>
            <p:nvPr/>
          </p:nvSpPr>
          <p:spPr bwMode="auto">
            <a:xfrm>
              <a:off x="274" y="2425"/>
              <a:ext cx="3306" cy="138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4304" name="Text Box 32"/>
            <p:cNvSpPr txBox="1">
              <a:spLocks noChangeArrowheads="1"/>
            </p:cNvSpPr>
            <p:nvPr/>
          </p:nvSpPr>
          <p:spPr bwMode="auto">
            <a:xfrm>
              <a:off x="264" y="2415"/>
              <a:ext cx="1003" cy="1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Setor </a:t>
              </a:r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Serviços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(%)</a:t>
              </a:r>
            </a:p>
          </p:txBody>
        </p:sp>
        <p:sp>
          <p:nvSpPr>
            <p:cNvPr id="54305" name="Text Box 33"/>
            <p:cNvSpPr txBox="1">
              <a:spLocks noChangeArrowheads="1"/>
            </p:cNvSpPr>
            <p:nvPr/>
          </p:nvSpPr>
          <p:spPr bwMode="auto">
            <a:xfrm>
              <a:off x="1912" y="2415"/>
              <a:ext cx="259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2,7</a:t>
              </a:r>
            </a:p>
          </p:txBody>
        </p:sp>
        <p:sp>
          <p:nvSpPr>
            <p:cNvPr id="54306" name="Text Box 34"/>
            <p:cNvSpPr txBox="1">
              <a:spLocks noChangeArrowheads="1"/>
            </p:cNvSpPr>
            <p:nvPr/>
          </p:nvSpPr>
          <p:spPr bwMode="auto">
            <a:xfrm>
              <a:off x="2524" y="2415"/>
              <a:ext cx="259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4,9</a:t>
              </a:r>
            </a:p>
          </p:txBody>
        </p:sp>
      </p:grpSp>
      <p:grpSp>
        <p:nvGrpSpPr>
          <p:cNvPr id="54307" name="Group 35"/>
          <p:cNvGrpSpPr>
            <a:grpSpLocks/>
          </p:cNvGrpSpPr>
          <p:nvPr/>
        </p:nvGrpSpPr>
        <p:grpSpPr bwMode="auto">
          <a:xfrm>
            <a:off x="419100" y="2468563"/>
            <a:ext cx="5264150" cy="244475"/>
            <a:chOff x="264" y="1555"/>
            <a:chExt cx="3316" cy="154"/>
          </a:xfrm>
        </p:grpSpPr>
        <p:sp>
          <p:nvSpPr>
            <p:cNvPr id="54308" name="Rectangle 36"/>
            <p:cNvSpPr>
              <a:spLocks noChangeArrowheads="1"/>
            </p:cNvSpPr>
            <p:nvPr/>
          </p:nvSpPr>
          <p:spPr bwMode="auto">
            <a:xfrm>
              <a:off x="274" y="1563"/>
              <a:ext cx="3306" cy="138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4309" name="Text Box 37"/>
            <p:cNvSpPr txBox="1">
              <a:spLocks noChangeArrowheads="1"/>
            </p:cNvSpPr>
            <p:nvPr/>
          </p:nvSpPr>
          <p:spPr bwMode="auto">
            <a:xfrm>
              <a:off x="264" y="1555"/>
              <a:ext cx="862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PIB (R$ bilhões)</a:t>
              </a:r>
            </a:p>
          </p:txBody>
        </p:sp>
        <p:sp>
          <p:nvSpPr>
            <p:cNvPr id="54310" name="Text Box 38"/>
            <p:cNvSpPr txBox="1">
              <a:spLocks noChangeArrowheads="1"/>
            </p:cNvSpPr>
            <p:nvPr/>
          </p:nvSpPr>
          <p:spPr bwMode="auto">
            <a:xfrm>
              <a:off x="1798" y="1555"/>
              <a:ext cx="37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4.000</a:t>
              </a:r>
            </a:p>
          </p:txBody>
        </p:sp>
        <p:sp>
          <p:nvSpPr>
            <p:cNvPr id="54311" name="Text Box 39"/>
            <p:cNvSpPr txBox="1">
              <a:spLocks noChangeArrowheads="1"/>
            </p:cNvSpPr>
            <p:nvPr/>
          </p:nvSpPr>
          <p:spPr bwMode="auto">
            <a:xfrm>
              <a:off x="2553" y="1555"/>
              <a:ext cx="23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84</a:t>
              </a:r>
            </a:p>
          </p:txBody>
        </p:sp>
        <p:sp>
          <p:nvSpPr>
            <p:cNvPr id="54312" name="Text Box 40"/>
            <p:cNvSpPr txBox="1">
              <a:spLocks noChangeArrowheads="1"/>
            </p:cNvSpPr>
            <p:nvPr/>
          </p:nvSpPr>
          <p:spPr bwMode="auto">
            <a:xfrm>
              <a:off x="3154" y="1555"/>
              <a:ext cx="259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2,1</a:t>
              </a:r>
            </a:p>
          </p:txBody>
        </p:sp>
      </p:grpSp>
      <p:grpSp>
        <p:nvGrpSpPr>
          <p:cNvPr id="54313" name="Group 41"/>
          <p:cNvGrpSpPr>
            <a:grpSpLocks/>
          </p:cNvGrpSpPr>
          <p:nvPr/>
        </p:nvGrpSpPr>
        <p:grpSpPr bwMode="auto">
          <a:xfrm>
            <a:off x="419100" y="2732088"/>
            <a:ext cx="5264150" cy="244475"/>
            <a:chOff x="264" y="1721"/>
            <a:chExt cx="3316" cy="154"/>
          </a:xfrm>
        </p:grpSpPr>
        <p:sp>
          <p:nvSpPr>
            <p:cNvPr id="54314" name="Rectangle 42"/>
            <p:cNvSpPr>
              <a:spLocks noChangeArrowheads="1"/>
            </p:cNvSpPr>
            <p:nvPr/>
          </p:nvSpPr>
          <p:spPr bwMode="auto">
            <a:xfrm>
              <a:off x="274" y="1736"/>
              <a:ext cx="3306" cy="138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4315" name="Text Box 43"/>
            <p:cNvSpPr txBox="1">
              <a:spLocks noChangeArrowheads="1"/>
            </p:cNvSpPr>
            <p:nvPr/>
          </p:nvSpPr>
          <p:spPr bwMode="auto">
            <a:xfrm>
              <a:off x="264" y="1721"/>
              <a:ext cx="1315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it-IT" sz="1000">
                  <a:solidFill>
                    <a:srgbClr val="066168"/>
                  </a:solidFill>
                  <a:latin typeface="Verdana" pitchFamily="34" charset="0"/>
                </a:rPr>
                <a:t>PIB per capita (R$/capita)</a:t>
              </a:r>
            </a:p>
          </p:txBody>
        </p:sp>
        <p:sp>
          <p:nvSpPr>
            <p:cNvPr id="54316" name="Text Box 44"/>
            <p:cNvSpPr txBox="1">
              <a:spLocks noChangeArrowheads="1"/>
            </p:cNvSpPr>
            <p:nvPr/>
          </p:nvSpPr>
          <p:spPr bwMode="auto">
            <a:xfrm>
              <a:off x="1741" y="1721"/>
              <a:ext cx="43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21.252</a:t>
              </a:r>
            </a:p>
          </p:txBody>
        </p:sp>
        <p:sp>
          <p:nvSpPr>
            <p:cNvPr id="54317" name="Text Box 45"/>
            <p:cNvSpPr txBox="1">
              <a:spLocks noChangeArrowheads="1"/>
            </p:cNvSpPr>
            <p:nvPr/>
          </p:nvSpPr>
          <p:spPr bwMode="auto">
            <a:xfrm>
              <a:off x="2410" y="1721"/>
              <a:ext cx="37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9.865</a:t>
              </a:r>
            </a:p>
          </p:txBody>
        </p:sp>
        <p:sp>
          <p:nvSpPr>
            <p:cNvPr id="54318" name="Text Box 46"/>
            <p:cNvSpPr txBox="1">
              <a:spLocks noChangeArrowheads="1"/>
            </p:cNvSpPr>
            <p:nvPr/>
          </p:nvSpPr>
          <p:spPr bwMode="auto">
            <a:xfrm>
              <a:off x="3097" y="1721"/>
              <a:ext cx="31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46,4</a:t>
              </a:r>
            </a:p>
          </p:txBody>
        </p:sp>
      </p:grpSp>
      <p:grpSp>
        <p:nvGrpSpPr>
          <p:cNvPr id="54319" name="Group 47"/>
          <p:cNvGrpSpPr>
            <a:grpSpLocks/>
          </p:cNvGrpSpPr>
          <p:nvPr/>
        </p:nvGrpSpPr>
        <p:grpSpPr bwMode="auto">
          <a:xfrm>
            <a:off x="406400" y="5732463"/>
            <a:ext cx="1268413" cy="373062"/>
            <a:chOff x="178" y="2686"/>
            <a:chExt cx="799" cy="235"/>
          </a:xfrm>
        </p:grpSpPr>
        <p:sp>
          <p:nvSpPr>
            <p:cNvPr id="54320" name="Text Box 48"/>
            <p:cNvSpPr txBox="1">
              <a:spLocks noChangeArrowheads="1"/>
            </p:cNvSpPr>
            <p:nvPr/>
          </p:nvSpPr>
          <p:spPr bwMode="auto">
            <a:xfrm>
              <a:off x="178" y="2686"/>
              <a:ext cx="584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Fonte: IPECE</a:t>
              </a:r>
            </a:p>
          </p:txBody>
        </p:sp>
        <p:sp>
          <p:nvSpPr>
            <p:cNvPr id="54321" name="Text Box 49"/>
            <p:cNvSpPr txBox="1">
              <a:spLocks noChangeArrowheads="1"/>
            </p:cNvSpPr>
            <p:nvPr/>
          </p:nvSpPr>
          <p:spPr bwMode="auto">
            <a:xfrm>
              <a:off x="178" y="2786"/>
              <a:ext cx="79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Elaboração: ADECE</a:t>
              </a:r>
            </a:p>
          </p:txBody>
        </p:sp>
      </p:grpSp>
      <p:pic>
        <p:nvPicPr>
          <p:cNvPr id="54322" name="Picture 50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6400" y="4389438"/>
            <a:ext cx="5338763" cy="12938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pSp>
        <p:nvGrpSpPr>
          <p:cNvPr id="54323" name="Group 51"/>
          <p:cNvGrpSpPr>
            <a:grpSpLocks/>
          </p:cNvGrpSpPr>
          <p:nvPr/>
        </p:nvGrpSpPr>
        <p:grpSpPr bwMode="auto">
          <a:xfrm>
            <a:off x="2638425" y="4760913"/>
            <a:ext cx="863600" cy="887412"/>
            <a:chOff x="1662" y="2999"/>
            <a:chExt cx="544" cy="559"/>
          </a:xfrm>
        </p:grpSpPr>
        <p:sp>
          <p:nvSpPr>
            <p:cNvPr id="54324" name="Rectangle 52"/>
            <p:cNvSpPr>
              <a:spLocks noChangeArrowheads="1"/>
            </p:cNvSpPr>
            <p:nvPr/>
          </p:nvSpPr>
          <p:spPr bwMode="auto">
            <a:xfrm>
              <a:off x="1662" y="2999"/>
              <a:ext cx="544" cy="559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4325" name="Text Box 53"/>
            <p:cNvSpPr txBox="1">
              <a:spLocks noChangeArrowheads="1"/>
            </p:cNvSpPr>
            <p:nvPr/>
          </p:nvSpPr>
          <p:spPr bwMode="auto">
            <a:xfrm>
              <a:off x="1792" y="3005"/>
              <a:ext cx="344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2009</a:t>
              </a:r>
            </a:p>
          </p:txBody>
        </p:sp>
      </p:grpSp>
      <p:grpSp>
        <p:nvGrpSpPr>
          <p:cNvPr id="54326" name="Group 54"/>
          <p:cNvGrpSpPr>
            <a:grpSpLocks/>
          </p:cNvGrpSpPr>
          <p:nvPr/>
        </p:nvGrpSpPr>
        <p:grpSpPr bwMode="auto">
          <a:xfrm>
            <a:off x="3652838" y="4760913"/>
            <a:ext cx="863600" cy="887412"/>
            <a:chOff x="2301" y="2999"/>
            <a:chExt cx="544" cy="559"/>
          </a:xfrm>
        </p:grpSpPr>
        <p:sp>
          <p:nvSpPr>
            <p:cNvPr id="54327" name="Rectangle 55"/>
            <p:cNvSpPr>
              <a:spLocks noChangeArrowheads="1"/>
            </p:cNvSpPr>
            <p:nvPr/>
          </p:nvSpPr>
          <p:spPr bwMode="auto">
            <a:xfrm>
              <a:off x="2301" y="2999"/>
              <a:ext cx="544" cy="559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4328" name="Text Box 56"/>
            <p:cNvSpPr txBox="1">
              <a:spLocks noChangeArrowheads="1"/>
            </p:cNvSpPr>
            <p:nvPr/>
          </p:nvSpPr>
          <p:spPr bwMode="auto">
            <a:xfrm>
              <a:off x="2403" y="3005"/>
              <a:ext cx="344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2010</a:t>
              </a:r>
            </a:p>
          </p:txBody>
        </p:sp>
      </p:grpSp>
      <p:grpSp>
        <p:nvGrpSpPr>
          <p:cNvPr id="54329" name="Group 57"/>
          <p:cNvGrpSpPr>
            <a:grpSpLocks/>
          </p:cNvGrpSpPr>
          <p:nvPr/>
        </p:nvGrpSpPr>
        <p:grpSpPr bwMode="auto">
          <a:xfrm>
            <a:off x="4667250" y="4760913"/>
            <a:ext cx="863600" cy="887412"/>
            <a:chOff x="2940" y="2999"/>
            <a:chExt cx="544" cy="559"/>
          </a:xfrm>
        </p:grpSpPr>
        <p:sp>
          <p:nvSpPr>
            <p:cNvPr id="54330" name="Rectangle 58"/>
            <p:cNvSpPr>
              <a:spLocks noChangeArrowheads="1"/>
            </p:cNvSpPr>
            <p:nvPr/>
          </p:nvSpPr>
          <p:spPr bwMode="auto">
            <a:xfrm>
              <a:off x="2940" y="2999"/>
              <a:ext cx="544" cy="559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4331" name="Text Box 59"/>
            <p:cNvSpPr txBox="1">
              <a:spLocks noChangeArrowheads="1"/>
            </p:cNvSpPr>
            <p:nvPr/>
          </p:nvSpPr>
          <p:spPr bwMode="auto">
            <a:xfrm>
              <a:off x="2952" y="3005"/>
              <a:ext cx="514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2011 (*)</a:t>
              </a:r>
            </a:p>
          </p:txBody>
        </p:sp>
      </p:grpSp>
      <p:grpSp>
        <p:nvGrpSpPr>
          <p:cNvPr id="54332" name="Group 60"/>
          <p:cNvGrpSpPr>
            <a:grpSpLocks/>
          </p:cNvGrpSpPr>
          <p:nvPr/>
        </p:nvGrpSpPr>
        <p:grpSpPr bwMode="auto">
          <a:xfrm>
            <a:off x="611188" y="4760913"/>
            <a:ext cx="863600" cy="887412"/>
            <a:chOff x="385" y="2999"/>
            <a:chExt cx="544" cy="559"/>
          </a:xfrm>
        </p:grpSpPr>
        <p:sp>
          <p:nvSpPr>
            <p:cNvPr id="54333" name="Rectangle 61"/>
            <p:cNvSpPr>
              <a:spLocks noChangeArrowheads="1"/>
            </p:cNvSpPr>
            <p:nvPr/>
          </p:nvSpPr>
          <p:spPr bwMode="auto">
            <a:xfrm>
              <a:off x="385" y="2999"/>
              <a:ext cx="544" cy="559"/>
            </a:xfrm>
            <a:prstGeom prst="rect">
              <a:avLst/>
            </a:prstGeom>
            <a:solidFill>
              <a:srgbClr val="04474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4334" name="Text Box 62"/>
            <p:cNvSpPr txBox="1">
              <a:spLocks noChangeArrowheads="1"/>
            </p:cNvSpPr>
            <p:nvPr/>
          </p:nvSpPr>
          <p:spPr bwMode="auto">
            <a:xfrm>
              <a:off x="517" y="3005"/>
              <a:ext cx="28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PIB</a:t>
              </a:r>
            </a:p>
          </p:txBody>
        </p:sp>
      </p:grpSp>
      <p:grpSp>
        <p:nvGrpSpPr>
          <p:cNvPr id="54335" name="Group 63"/>
          <p:cNvGrpSpPr>
            <a:grpSpLocks/>
          </p:cNvGrpSpPr>
          <p:nvPr/>
        </p:nvGrpSpPr>
        <p:grpSpPr bwMode="auto">
          <a:xfrm>
            <a:off x="1624013" y="4760913"/>
            <a:ext cx="863600" cy="887412"/>
            <a:chOff x="1023" y="2999"/>
            <a:chExt cx="544" cy="559"/>
          </a:xfrm>
        </p:grpSpPr>
        <p:sp>
          <p:nvSpPr>
            <p:cNvPr id="54336" name="Rectangle 64"/>
            <p:cNvSpPr>
              <a:spLocks noChangeArrowheads="1"/>
            </p:cNvSpPr>
            <p:nvPr/>
          </p:nvSpPr>
          <p:spPr bwMode="auto">
            <a:xfrm>
              <a:off x="1023" y="2999"/>
              <a:ext cx="544" cy="559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4337" name="Text Box 65"/>
            <p:cNvSpPr txBox="1">
              <a:spLocks noChangeArrowheads="1"/>
            </p:cNvSpPr>
            <p:nvPr/>
          </p:nvSpPr>
          <p:spPr bwMode="auto">
            <a:xfrm>
              <a:off x="1111" y="3005"/>
              <a:ext cx="344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2008</a:t>
              </a:r>
            </a:p>
          </p:txBody>
        </p:sp>
      </p:grpSp>
      <p:grpSp>
        <p:nvGrpSpPr>
          <p:cNvPr id="54338" name="Group 66"/>
          <p:cNvGrpSpPr>
            <a:grpSpLocks/>
          </p:cNvGrpSpPr>
          <p:nvPr/>
        </p:nvGrpSpPr>
        <p:grpSpPr bwMode="auto">
          <a:xfrm>
            <a:off x="450850" y="4989513"/>
            <a:ext cx="5248275" cy="244475"/>
            <a:chOff x="284" y="3143"/>
            <a:chExt cx="3306" cy="154"/>
          </a:xfrm>
        </p:grpSpPr>
        <p:sp>
          <p:nvSpPr>
            <p:cNvPr id="54339" name="Rectangle 67"/>
            <p:cNvSpPr>
              <a:spLocks noChangeArrowheads="1"/>
            </p:cNvSpPr>
            <p:nvPr/>
          </p:nvSpPr>
          <p:spPr bwMode="auto">
            <a:xfrm>
              <a:off x="284" y="3151"/>
              <a:ext cx="3306" cy="138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4340" name="Text Box 68"/>
            <p:cNvSpPr txBox="1">
              <a:spLocks noChangeArrowheads="1"/>
            </p:cNvSpPr>
            <p:nvPr/>
          </p:nvSpPr>
          <p:spPr bwMode="auto">
            <a:xfrm>
              <a:off x="466" y="3143"/>
              <a:ext cx="37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Ceará</a:t>
              </a:r>
            </a:p>
          </p:txBody>
        </p:sp>
        <p:sp>
          <p:nvSpPr>
            <p:cNvPr id="54341" name="Text Box 69"/>
            <p:cNvSpPr txBox="1">
              <a:spLocks noChangeArrowheads="1"/>
            </p:cNvSpPr>
            <p:nvPr/>
          </p:nvSpPr>
          <p:spPr bwMode="auto">
            <a:xfrm>
              <a:off x="1825" y="3143"/>
              <a:ext cx="259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3,1</a:t>
              </a:r>
            </a:p>
          </p:txBody>
        </p:sp>
        <p:sp>
          <p:nvSpPr>
            <p:cNvPr id="54342" name="Text Box 70"/>
            <p:cNvSpPr txBox="1">
              <a:spLocks noChangeArrowheads="1"/>
            </p:cNvSpPr>
            <p:nvPr/>
          </p:nvSpPr>
          <p:spPr bwMode="auto">
            <a:xfrm>
              <a:off x="2465" y="3143"/>
              <a:ext cx="259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6,1</a:t>
              </a:r>
            </a:p>
          </p:txBody>
        </p:sp>
        <p:sp>
          <p:nvSpPr>
            <p:cNvPr id="54343" name="Text Box 71"/>
            <p:cNvSpPr txBox="1">
              <a:spLocks noChangeArrowheads="1"/>
            </p:cNvSpPr>
            <p:nvPr/>
          </p:nvSpPr>
          <p:spPr bwMode="auto">
            <a:xfrm>
              <a:off x="3075" y="3143"/>
              <a:ext cx="259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4,3</a:t>
              </a:r>
            </a:p>
          </p:txBody>
        </p:sp>
        <p:sp>
          <p:nvSpPr>
            <p:cNvPr id="54344" name="Text Box 72"/>
            <p:cNvSpPr txBox="1">
              <a:spLocks noChangeArrowheads="1"/>
            </p:cNvSpPr>
            <p:nvPr/>
          </p:nvSpPr>
          <p:spPr bwMode="auto">
            <a:xfrm>
              <a:off x="1159" y="3143"/>
              <a:ext cx="259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7,1</a:t>
              </a:r>
            </a:p>
          </p:txBody>
        </p:sp>
      </p:grpSp>
      <p:grpSp>
        <p:nvGrpSpPr>
          <p:cNvPr id="54345" name="Group 73"/>
          <p:cNvGrpSpPr>
            <a:grpSpLocks/>
          </p:cNvGrpSpPr>
          <p:nvPr/>
        </p:nvGrpSpPr>
        <p:grpSpPr bwMode="auto">
          <a:xfrm>
            <a:off x="450850" y="5253038"/>
            <a:ext cx="5248275" cy="244475"/>
            <a:chOff x="284" y="3309"/>
            <a:chExt cx="3306" cy="154"/>
          </a:xfrm>
        </p:grpSpPr>
        <p:sp>
          <p:nvSpPr>
            <p:cNvPr id="54346" name="Rectangle 74"/>
            <p:cNvSpPr>
              <a:spLocks noChangeArrowheads="1"/>
            </p:cNvSpPr>
            <p:nvPr/>
          </p:nvSpPr>
          <p:spPr bwMode="auto">
            <a:xfrm>
              <a:off x="284" y="3324"/>
              <a:ext cx="3306" cy="138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4347" name="Text Box 75"/>
            <p:cNvSpPr txBox="1">
              <a:spLocks noChangeArrowheads="1"/>
            </p:cNvSpPr>
            <p:nvPr/>
          </p:nvSpPr>
          <p:spPr bwMode="auto">
            <a:xfrm>
              <a:off x="466" y="3309"/>
              <a:ext cx="37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it-IT" sz="1000">
                  <a:solidFill>
                    <a:schemeClr val="bg1"/>
                  </a:solidFill>
                  <a:latin typeface="Verdana" pitchFamily="34" charset="0"/>
                </a:rPr>
                <a:t>Brasil</a:t>
              </a:r>
            </a:p>
          </p:txBody>
        </p:sp>
        <p:sp>
          <p:nvSpPr>
            <p:cNvPr id="54348" name="Text Box 76"/>
            <p:cNvSpPr txBox="1">
              <a:spLocks noChangeArrowheads="1"/>
            </p:cNvSpPr>
            <p:nvPr/>
          </p:nvSpPr>
          <p:spPr bwMode="auto">
            <a:xfrm>
              <a:off x="1787" y="3309"/>
              <a:ext cx="29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-0,2</a:t>
              </a:r>
            </a:p>
          </p:txBody>
        </p:sp>
        <p:sp>
          <p:nvSpPr>
            <p:cNvPr id="54349" name="Text Box 77"/>
            <p:cNvSpPr txBox="1">
              <a:spLocks noChangeArrowheads="1"/>
            </p:cNvSpPr>
            <p:nvPr/>
          </p:nvSpPr>
          <p:spPr bwMode="auto">
            <a:xfrm>
              <a:off x="2408" y="3309"/>
              <a:ext cx="31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2,79</a:t>
              </a:r>
            </a:p>
          </p:txBody>
        </p:sp>
        <p:sp>
          <p:nvSpPr>
            <p:cNvPr id="54350" name="Text Box 78"/>
            <p:cNvSpPr txBox="1">
              <a:spLocks noChangeArrowheads="1"/>
            </p:cNvSpPr>
            <p:nvPr/>
          </p:nvSpPr>
          <p:spPr bwMode="auto">
            <a:xfrm>
              <a:off x="3075" y="3309"/>
              <a:ext cx="259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2,7</a:t>
              </a:r>
            </a:p>
          </p:txBody>
        </p:sp>
        <p:sp>
          <p:nvSpPr>
            <p:cNvPr id="54351" name="Text Box 79"/>
            <p:cNvSpPr txBox="1">
              <a:spLocks noChangeArrowheads="1"/>
            </p:cNvSpPr>
            <p:nvPr/>
          </p:nvSpPr>
          <p:spPr bwMode="auto">
            <a:xfrm>
              <a:off x="1159" y="3309"/>
              <a:ext cx="259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5,1</a:t>
              </a:r>
            </a:p>
          </p:txBody>
        </p:sp>
      </p:grpSp>
      <p:grpSp>
        <p:nvGrpSpPr>
          <p:cNvPr id="54352" name="Group 80"/>
          <p:cNvGrpSpPr>
            <a:grpSpLocks/>
          </p:cNvGrpSpPr>
          <p:nvPr/>
        </p:nvGrpSpPr>
        <p:grpSpPr bwMode="auto">
          <a:xfrm>
            <a:off x="-1588" y="-17463"/>
            <a:ext cx="9172576" cy="6875463"/>
            <a:chOff x="-1" y="-11"/>
            <a:chExt cx="5778" cy="4331"/>
          </a:xfrm>
        </p:grpSpPr>
        <p:grpSp>
          <p:nvGrpSpPr>
            <p:cNvPr id="54353" name="Group 81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54354" name="Freeform 82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54355" name="Freeform 83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54356" name="Freeform 84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54357" name="Freeform 85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4358" name="Freeform 86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54359" name="Picture 87" descr="Barra inferior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4360" name="Picture 88" descr="Logo ADECE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4361" name="Picture 89" descr="LOGO Governo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54362" name="Group 90"/>
          <p:cNvGrpSpPr>
            <a:grpSpLocks/>
          </p:cNvGrpSpPr>
          <p:nvPr/>
        </p:nvGrpSpPr>
        <p:grpSpPr bwMode="auto">
          <a:xfrm>
            <a:off x="4211638" y="5729288"/>
            <a:ext cx="1503362" cy="220662"/>
            <a:chOff x="2653" y="3610"/>
            <a:chExt cx="947" cy="139"/>
          </a:xfrm>
        </p:grpSpPr>
        <p:sp>
          <p:nvSpPr>
            <p:cNvPr id="54363" name="Rectangle 91"/>
            <p:cNvSpPr>
              <a:spLocks noChangeArrowheads="1"/>
            </p:cNvSpPr>
            <p:nvPr/>
          </p:nvSpPr>
          <p:spPr bwMode="auto">
            <a:xfrm>
              <a:off x="2653" y="3612"/>
              <a:ext cx="929" cy="13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4364" name="Text Box 92"/>
            <p:cNvSpPr txBox="1">
              <a:spLocks noChangeArrowheads="1"/>
            </p:cNvSpPr>
            <p:nvPr/>
          </p:nvSpPr>
          <p:spPr bwMode="auto">
            <a:xfrm>
              <a:off x="2653" y="3610"/>
              <a:ext cx="947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(*) dados preliminares</a:t>
              </a:r>
            </a:p>
          </p:txBody>
        </p:sp>
      </p:grpSp>
      <p:grpSp>
        <p:nvGrpSpPr>
          <p:cNvPr id="54365" name="Group 93"/>
          <p:cNvGrpSpPr>
            <a:grpSpLocks/>
          </p:cNvGrpSpPr>
          <p:nvPr/>
        </p:nvGrpSpPr>
        <p:grpSpPr bwMode="auto">
          <a:xfrm>
            <a:off x="387350" y="1716088"/>
            <a:ext cx="5345113" cy="601662"/>
            <a:chOff x="244" y="1081"/>
            <a:chExt cx="3367" cy="379"/>
          </a:xfrm>
        </p:grpSpPr>
        <p:pic>
          <p:nvPicPr>
            <p:cNvPr id="54366" name="Picture 94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4" y="1081"/>
              <a:ext cx="3367" cy="37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54367" name="Text Box 95"/>
            <p:cNvSpPr txBox="1">
              <a:spLocks noChangeArrowheads="1"/>
            </p:cNvSpPr>
            <p:nvPr/>
          </p:nvSpPr>
          <p:spPr bwMode="auto">
            <a:xfrm>
              <a:off x="459" y="1174"/>
              <a:ext cx="2815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400">
                  <a:solidFill>
                    <a:schemeClr val="bg1"/>
                  </a:solidFill>
                  <a:latin typeface="Verdana" pitchFamily="34" charset="0"/>
                </a:rPr>
                <a:t>Crescimento do PIB do Brasil e Ceará 2011</a:t>
              </a:r>
            </a:p>
          </p:txBody>
        </p:sp>
      </p:grpSp>
      <p:grpSp>
        <p:nvGrpSpPr>
          <p:cNvPr id="54368" name="Group 96"/>
          <p:cNvGrpSpPr>
            <a:grpSpLocks/>
          </p:cNvGrpSpPr>
          <p:nvPr/>
        </p:nvGrpSpPr>
        <p:grpSpPr bwMode="auto">
          <a:xfrm>
            <a:off x="403225" y="4237038"/>
            <a:ext cx="5345113" cy="601662"/>
            <a:chOff x="254" y="2669"/>
            <a:chExt cx="3367" cy="379"/>
          </a:xfrm>
        </p:grpSpPr>
        <p:pic>
          <p:nvPicPr>
            <p:cNvPr id="54369" name="Picture 97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4" y="2669"/>
              <a:ext cx="3367" cy="37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54370" name="Text Box 98"/>
            <p:cNvSpPr txBox="1">
              <a:spLocks noChangeArrowheads="1"/>
            </p:cNvSpPr>
            <p:nvPr/>
          </p:nvSpPr>
          <p:spPr bwMode="auto">
            <a:xfrm>
              <a:off x="469" y="2678"/>
              <a:ext cx="2456" cy="3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400">
                  <a:solidFill>
                    <a:schemeClr val="bg1"/>
                  </a:solidFill>
                  <a:latin typeface="Verdana" pitchFamily="34" charset="0"/>
                </a:rPr>
                <a:t>Brasil e Ceará: Taxa de Crescimento do PIB 2008-2011 (%)</a:t>
              </a:r>
            </a:p>
          </p:txBody>
        </p:sp>
      </p:grpSp>
      <p:sp>
        <p:nvSpPr>
          <p:cNvPr id="54371" name="Rectangle 99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54372" name="Text Box 100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54373" name="Rectangle 101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54374" name="Rectangle 102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ECONOMIA DO CEARÁ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"/>
                                        <p:tgtEl>
                                          <p:spTgt spid="54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54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3" presetClass="entr" presetSubtype="16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43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543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12" presetClass="entr" presetSubtype="1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17" dur="500"/>
                                        <p:tgtEl>
                                          <p:spTgt spid="54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8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300"/>
                                        <p:tgtEl>
                                          <p:spTgt spid="54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2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300"/>
                                        <p:tgtEl>
                                          <p:spTgt spid="54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8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300"/>
                                        <p:tgtEl>
                                          <p:spTgt spid="54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ntr" presetSubtype="2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9" dur="300"/>
                                        <p:tgtEl>
                                          <p:spTgt spid="54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8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300"/>
                                        <p:tgtEl>
                                          <p:spTgt spid="54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2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5" dur="300"/>
                                        <p:tgtEl>
                                          <p:spTgt spid="54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22" presetClass="entr" presetSubtype="4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8" dur="300"/>
                                        <p:tgtEl>
                                          <p:spTgt spid="54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22" presetClass="entr" presetSubtype="1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300"/>
                                        <p:tgtEl>
                                          <p:spTgt spid="54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2" presetClass="entr" presetSubtype="4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4" dur="300"/>
                                        <p:tgtEl>
                                          <p:spTgt spid="54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3" presetClass="entr" presetSubtype="16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543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543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12" presetClass="entr" presetSubtype="1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51" dur="500"/>
                                        <p:tgtEl>
                                          <p:spTgt spid="54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54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2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300"/>
                                        <p:tgtEl>
                                          <p:spTgt spid="54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22" presetClass="entr" presetSubtype="2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0" dur="300"/>
                                        <p:tgtEl>
                                          <p:spTgt spid="54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2" presetClass="entr" presetSubtype="4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3" dur="300"/>
                                        <p:tgtEl>
                                          <p:spTgt spid="543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22" presetClass="entr" presetSubtype="1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6" dur="300"/>
                                        <p:tgtEl>
                                          <p:spTgt spid="54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22" presetClass="entr" presetSubtype="4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9" dur="300"/>
                                        <p:tgtEl>
                                          <p:spTgt spid="54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22" presetClass="entr" presetSubtype="1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2" dur="300"/>
                                        <p:tgtEl>
                                          <p:spTgt spid="543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22" presetClass="entr" presetSubtype="4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5" dur="300"/>
                                        <p:tgtEl>
                                          <p:spTgt spid="543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2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500"/>
                                        <p:tgtEl>
                                          <p:spTgt spid="543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2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500"/>
                                        <p:tgtEl>
                                          <p:spTgt spid="54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276" grpId="0"/>
      <p:bldP spid="54277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2" name="AutoShape 2"/>
          <p:cNvSpPr>
            <a:spLocks noChangeArrowheads="1"/>
          </p:cNvSpPr>
          <p:nvPr/>
        </p:nvSpPr>
        <p:spPr bwMode="auto">
          <a:xfrm>
            <a:off x="6592888" y="4657725"/>
            <a:ext cx="284162" cy="1152525"/>
          </a:xfrm>
          <a:prstGeom prst="homePlate">
            <a:avLst>
              <a:gd name="adj" fmla="val 65361"/>
            </a:avLst>
          </a:prstGeom>
          <a:gradFill rotWithShape="1">
            <a:gsLst>
              <a:gs pos="0">
                <a:srgbClr val="22B0E2">
                  <a:gamma/>
                  <a:shade val="46275"/>
                  <a:invGamma/>
                  <a:alpha val="0"/>
                </a:srgbClr>
              </a:gs>
              <a:gs pos="100000">
                <a:srgbClr val="22B0E2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56323" name="Rectangle 3"/>
          <p:cNvSpPr>
            <a:spLocks noChangeArrowheads="1"/>
          </p:cNvSpPr>
          <p:nvPr/>
        </p:nvSpPr>
        <p:spPr bwMode="auto">
          <a:xfrm>
            <a:off x="0" y="1687513"/>
            <a:ext cx="6781800" cy="2078037"/>
          </a:xfrm>
          <a:prstGeom prst="rect">
            <a:avLst/>
          </a:prstGeom>
          <a:solidFill>
            <a:schemeClr val="bg1"/>
          </a:solidFill>
          <a:ln w="12700">
            <a:solidFill>
              <a:srgbClr val="066168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066168">
                      <a:gamma/>
                      <a:shade val="60000"/>
                      <a:invGamma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56324" name="Text Box 4"/>
          <p:cNvSpPr txBox="1">
            <a:spLocks noChangeArrowheads="1"/>
          </p:cNvSpPr>
          <p:nvPr/>
        </p:nvSpPr>
        <p:spPr bwMode="auto">
          <a:xfrm>
            <a:off x="282575" y="1125538"/>
            <a:ext cx="5402263" cy="517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CRESCIMENTO DO PRODUTO INTERNO BRUTO (PIB)</a:t>
            </a:r>
          </a:p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BRASIL, NORDESTE E CEARÁ (2002 – 2009)</a:t>
            </a:r>
          </a:p>
        </p:txBody>
      </p:sp>
      <p:sp>
        <p:nvSpPr>
          <p:cNvPr id="56325" name="Rectangle 5"/>
          <p:cNvSpPr>
            <a:spLocks noChangeArrowheads="1"/>
          </p:cNvSpPr>
          <p:nvPr/>
        </p:nvSpPr>
        <p:spPr bwMode="auto">
          <a:xfrm>
            <a:off x="0" y="1152525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56326" name="AutoShape 6"/>
          <p:cNvSpPr>
            <a:spLocks noChangeArrowheads="1"/>
          </p:cNvSpPr>
          <p:nvPr/>
        </p:nvSpPr>
        <p:spPr bwMode="auto">
          <a:xfrm>
            <a:off x="746125" y="2432050"/>
            <a:ext cx="214313" cy="1123950"/>
          </a:xfrm>
          <a:prstGeom prst="can">
            <a:avLst>
              <a:gd name="adj" fmla="val 18793"/>
            </a:avLst>
          </a:prstGeom>
          <a:gradFill rotWithShape="1">
            <a:gsLst>
              <a:gs pos="0">
                <a:srgbClr val="15C519">
                  <a:gamma/>
                  <a:shade val="46275"/>
                  <a:invGamma/>
                </a:srgbClr>
              </a:gs>
              <a:gs pos="50000">
                <a:srgbClr val="15C519"/>
              </a:gs>
              <a:gs pos="100000">
                <a:srgbClr val="15C519">
                  <a:gamma/>
                  <a:shade val="46275"/>
                  <a:invGamma/>
                </a:srgbClr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56327" name="AutoShape 7"/>
          <p:cNvSpPr>
            <a:spLocks noChangeArrowheads="1"/>
          </p:cNvSpPr>
          <p:nvPr/>
        </p:nvSpPr>
        <p:spPr bwMode="auto">
          <a:xfrm>
            <a:off x="960438" y="2432050"/>
            <a:ext cx="215900" cy="1123950"/>
          </a:xfrm>
          <a:prstGeom prst="can">
            <a:avLst>
              <a:gd name="adj" fmla="val 18654"/>
            </a:avLst>
          </a:prstGeom>
          <a:gradFill rotWithShape="1">
            <a:gsLst>
              <a:gs pos="0">
                <a:srgbClr val="22B0E2">
                  <a:gamma/>
                  <a:shade val="46275"/>
                  <a:invGamma/>
                </a:srgbClr>
              </a:gs>
              <a:gs pos="50000">
                <a:srgbClr val="22B0E2"/>
              </a:gs>
              <a:gs pos="100000">
                <a:srgbClr val="22B0E2">
                  <a:gamma/>
                  <a:shade val="46275"/>
                  <a:invGamma/>
                </a:srgbClr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56328" name="AutoShape 8"/>
          <p:cNvSpPr>
            <a:spLocks noChangeArrowheads="1"/>
          </p:cNvSpPr>
          <p:nvPr/>
        </p:nvSpPr>
        <p:spPr bwMode="auto">
          <a:xfrm>
            <a:off x="1176338" y="2432050"/>
            <a:ext cx="214312" cy="1123950"/>
          </a:xfrm>
          <a:prstGeom prst="can">
            <a:avLst>
              <a:gd name="adj" fmla="val 18793"/>
            </a:avLst>
          </a:prstGeom>
          <a:gradFill rotWithShape="1">
            <a:gsLst>
              <a:gs pos="0">
                <a:srgbClr val="DBE016">
                  <a:gamma/>
                  <a:shade val="46275"/>
                  <a:invGamma/>
                </a:srgbClr>
              </a:gs>
              <a:gs pos="50000">
                <a:srgbClr val="DBE016"/>
              </a:gs>
              <a:gs pos="100000">
                <a:srgbClr val="DBE016">
                  <a:gamma/>
                  <a:shade val="46275"/>
                  <a:invGamma/>
                </a:srgbClr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56329" name="AutoShape 9"/>
          <p:cNvSpPr>
            <a:spLocks noChangeArrowheads="1"/>
          </p:cNvSpPr>
          <p:nvPr/>
        </p:nvSpPr>
        <p:spPr bwMode="auto">
          <a:xfrm>
            <a:off x="1560513" y="2433638"/>
            <a:ext cx="214312" cy="1122362"/>
          </a:xfrm>
          <a:prstGeom prst="can">
            <a:avLst>
              <a:gd name="adj" fmla="val 18766"/>
            </a:avLst>
          </a:prstGeom>
          <a:gradFill rotWithShape="1">
            <a:gsLst>
              <a:gs pos="0">
                <a:srgbClr val="15C519">
                  <a:gamma/>
                  <a:shade val="46275"/>
                  <a:invGamma/>
                </a:srgbClr>
              </a:gs>
              <a:gs pos="50000">
                <a:srgbClr val="15C519"/>
              </a:gs>
              <a:gs pos="100000">
                <a:srgbClr val="15C519">
                  <a:gamma/>
                  <a:shade val="46275"/>
                  <a:invGamma/>
                </a:srgbClr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56330" name="AutoShape 10"/>
          <p:cNvSpPr>
            <a:spLocks noChangeArrowheads="1"/>
          </p:cNvSpPr>
          <p:nvPr/>
        </p:nvSpPr>
        <p:spPr bwMode="auto">
          <a:xfrm>
            <a:off x="1774825" y="2414588"/>
            <a:ext cx="215900" cy="1141412"/>
          </a:xfrm>
          <a:prstGeom prst="can">
            <a:avLst>
              <a:gd name="adj" fmla="val 18944"/>
            </a:avLst>
          </a:prstGeom>
          <a:gradFill rotWithShape="1">
            <a:gsLst>
              <a:gs pos="0">
                <a:srgbClr val="22B0E2">
                  <a:gamma/>
                  <a:shade val="46275"/>
                  <a:invGamma/>
                </a:srgbClr>
              </a:gs>
              <a:gs pos="50000">
                <a:srgbClr val="22B0E2"/>
              </a:gs>
              <a:gs pos="100000">
                <a:srgbClr val="22B0E2">
                  <a:gamma/>
                  <a:shade val="46275"/>
                  <a:invGamma/>
                </a:srgbClr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56331" name="AutoShape 11"/>
          <p:cNvSpPr>
            <a:spLocks noChangeArrowheads="1"/>
          </p:cNvSpPr>
          <p:nvPr/>
        </p:nvSpPr>
        <p:spPr bwMode="auto">
          <a:xfrm>
            <a:off x="1990725" y="2409825"/>
            <a:ext cx="214313" cy="1146175"/>
          </a:xfrm>
          <a:prstGeom prst="can">
            <a:avLst>
              <a:gd name="adj" fmla="val 19164"/>
            </a:avLst>
          </a:prstGeom>
          <a:gradFill rotWithShape="1">
            <a:gsLst>
              <a:gs pos="0">
                <a:srgbClr val="DBE016">
                  <a:gamma/>
                  <a:shade val="46275"/>
                  <a:invGamma/>
                </a:srgbClr>
              </a:gs>
              <a:gs pos="50000">
                <a:srgbClr val="DBE016"/>
              </a:gs>
              <a:gs pos="100000">
                <a:srgbClr val="DBE016">
                  <a:gamma/>
                  <a:shade val="46275"/>
                  <a:invGamma/>
                </a:srgbClr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56332" name="AutoShape 12"/>
          <p:cNvSpPr>
            <a:spLocks noChangeArrowheads="1"/>
          </p:cNvSpPr>
          <p:nvPr/>
        </p:nvSpPr>
        <p:spPr bwMode="auto">
          <a:xfrm>
            <a:off x="2374900" y="2352675"/>
            <a:ext cx="214313" cy="1203325"/>
          </a:xfrm>
          <a:prstGeom prst="can">
            <a:avLst>
              <a:gd name="adj" fmla="val 20120"/>
            </a:avLst>
          </a:prstGeom>
          <a:gradFill rotWithShape="1">
            <a:gsLst>
              <a:gs pos="0">
                <a:srgbClr val="15C519">
                  <a:gamma/>
                  <a:shade val="46275"/>
                  <a:invGamma/>
                </a:srgbClr>
              </a:gs>
              <a:gs pos="50000">
                <a:srgbClr val="15C519"/>
              </a:gs>
              <a:gs pos="100000">
                <a:srgbClr val="15C519">
                  <a:gamma/>
                  <a:shade val="46275"/>
                  <a:invGamma/>
                </a:srgbClr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56333" name="AutoShape 13"/>
          <p:cNvSpPr>
            <a:spLocks noChangeArrowheads="1"/>
          </p:cNvSpPr>
          <p:nvPr/>
        </p:nvSpPr>
        <p:spPr bwMode="auto">
          <a:xfrm>
            <a:off x="2589213" y="2332038"/>
            <a:ext cx="214312" cy="1223962"/>
          </a:xfrm>
          <a:prstGeom prst="can">
            <a:avLst>
              <a:gd name="adj" fmla="val 20465"/>
            </a:avLst>
          </a:prstGeom>
          <a:gradFill rotWithShape="1">
            <a:gsLst>
              <a:gs pos="0">
                <a:srgbClr val="22B0E2">
                  <a:gamma/>
                  <a:shade val="46275"/>
                  <a:invGamma/>
                </a:srgbClr>
              </a:gs>
              <a:gs pos="50000">
                <a:srgbClr val="22B0E2"/>
              </a:gs>
              <a:gs pos="100000">
                <a:srgbClr val="22B0E2">
                  <a:gamma/>
                  <a:shade val="46275"/>
                  <a:invGamma/>
                </a:srgbClr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56334" name="AutoShape 14"/>
          <p:cNvSpPr>
            <a:spLocks noChangeArrowheads="1"/>
          </p:cNvSpPr>
          <p:nvPr/>
        </p:nvSpPr>
        <p:spPr bwMode="auto">
          <a:xfrm>
            <a:off x="2803525" y="2351088"/>
            <a:ext cx="214313" cy="1204912"/>
          </a:xfrm>
          <a:prstGeom prst="can">
            <a:avLst>
              <a:gd name="adj" fmla="val 20146"/>
            </a:avLst>
          </a:prstGeom>
          <a:gradFill rotWithShape="1">
            <a:gsLst>
              <a:gs pos="0">
                <a:srgbClr val="DBE016">
                  <a:gamma/>
                  <a:shade val="46275"/>
                  <a:invGamma/>
                </a:srgbClr>
              </a:gs>
              <a:gs pos="50000">
                <a:srgbClr val="DBE016"/>
              </a:gs>
              <a:gs pos="100000">
                <a:srgbClr val="DBE016">
                  <a:gamma/>
                  <a:shade val="46275"/>
                  <a:invGamma/>
                </a:srgbClr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56335" name="AutoShape 15"/>
          <p:cNvSpPr>
            <a:spLocks noChangeArrowheads="1"/>
          </p:cNvSpPr>
          <p:nvPr/>
        </p:nvSpPr>
        <p:spPr bwMode="auto">
          <a:xfrm>
            <a:off x="3187700" y="2317750"/>
            <a:ext cx="214313" cy="1238250"/>
          </a:xfrm>
          <a:prstGeom prst="can">
            <a:avLst>
              <a:gd name="adj" fmla="val 20704"/>
            </a:avLst>
          </a:prstGeom>
          <a:gradFill rotWithShape="1">
            <a:gsLst>
              <a:gs pos="0">
                <a:srgbClr val="15C519">
                  <a:gamma/>
                  <a:shade val="46275"/>
                  <a:invGamma/>
                </a:srgbClr>
              </a:gs>
              <a:gs pos="50000">
                <a:srgbClr val="15C519"/>
              </a:gs>
              <a:gs pos="100000">
                <a:srgbClr val="15C519">
                  <a:gamma/>
                  <a:shade val="46275"/>
                  <a:invGamma/>
                </a:srgbClr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56336" name="AutoShape 16"/>
          <p:cNvSpPr>
            <a:spLocks noChangeArrowheads="1"/>
          </p:cNvSpPr>
          <p:nvPr/>
        </p:nvSpPr>
        <p:spPr bwMode="auto">
          <a:xfrm>
            <a:off x="3402013" y="2286000"/>
            <a:ext cx="215900" cy="1270000"/>
          </a:xfrm>
          <a:prstGeom prst="can">
            <a:avLst>
              <a:gd name="adj" fmla="val 21078"/>
            </a:avLst>
          </a:prstGeom>
          <a:gradFill rotWithShape="1">
            <a:gsLst>
              <a:gs pos="0">
                <a:srgbClr val="22B0E2">
                  <a:gamma/>
                  <a:shade val="46275"/>
                  <a:invGamma/>
                </a:srgbClr>
              </a:gs>
              <a:gs pos="50000">
                <a:srgbClr val="22B0E2"/>
              </a:gs>
              <a:gs pos="100000">
                <a:srgbClr val="22B0E2">
                  <a:gamma/>
                  <a:shade val="46275"/>
                  <a:invGamma/>
                </a:srgbClr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56337" name="AutoShape 17"/>
          <p:cNvSpPr>
            <a:spLocks noChangeArrowheads="1"/>
          </p:cNvSpPr>
          <p:nvPr/>
        </p:nvSpPr>
        <p:spPr bwMode="auto">
          <a:xfrm>
            <a:off x="3617913" y="2324100"/>
            <a:ext cx="214312" cy="1231900"/>
          </a:xfrm>
          <a:prstGeom prst="can">
            <a:avLst>
              <a:gd name="adj" fmla="val 20598"/>
            </a:avLst>
          </a:prstGeom>
          <a:gradFill rotWithShape="1">
            <a:gsLst>
              <a:gs pos="0">
                <a:srgbClr val="DBE016">
                  <a:gamma/>
                  <a:shade val="46275"/>
                  <a:invGamma/>
                </a:srgbClr>
              </a:gs>
              <a:gs pos="50000">
                <a:srgbClr val="DBE016"/>
              </a:gs>
              <a:gs pos="100000">
                <a:srgbClr val="DBE016">
                  <a:gamma/>
                  <a:shade val="46275"/>
                  <a:invGamma/>
                </a:srgbClr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56338" name="AutoShape 18"/>
          <p:cNvSpPr>
            <a:spLocks noChangeArrowheads="1"/>
          </p:cNvSpPr>
          <p:nvPr/>
        </p:nvSpPr>
        <p:spPr bwMode="auto">
          <a:xfrm>
            <a:off x="4002088" y="2271713"/>
            <a:ext cx="214312" cy="1284287"/>
          </a:xfrm>
          <a:prstGeom prst="can">
            <a:avLst>
              <a:gd name="adj" fmla="val 21473"/>
            </a:avLst>
          </a:prstGeom>
          <a:gradFill rotWithShape="1">
            <a:gsLst>
              <a:gs pos="0">
                <a:srgbClr val="15C519">
                  <a:gamma/>
                  <a:shade val="46275"/>
                  <a:invGamma/>
                </a:srgbClr>
              </a:gs>
              <a:gs pos="50000">
                <a:srgbClr val="15C519"/>
              </a:gs>
              <a:gs pos="100000">
                <a:srgbClr val="15C519">
                  <a:gamma/>
                  <a:shade val="46275"/>
                  <a:invGamma/>
                </a:srgbClr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56339" name="AutoShape 19"/>
          <p:cNvSpPr>
            <a:spLocks noChangeArrowheads="1"/>
          </p:cNvSpPr>
          <p:nvPr/>
        </p:nvSpPr>
        <p:spPr bwMode="auto">
          <a:xfrm>
            <a:off x="4216400" y="2225675"/>
            <a:ext cx="214313" cy="1330325"/>
          </a:xfrm>
          <a:prstGeom prst="can">
            <a:avLst>
              <a:gd name="adj" fmla="val 22243"/>
            </a:avLst>
          </a:prstGeom>
          <a:gradFill rotWithShape="1">
            <a:gsLst>
              <a:gs pos="0">
                <a:srgbClr val="22B0E2">
                  <a:gamma/>
                  <a:shade val="46275"/>
                  <a:invGamma/>
                </a:srgbClr>
              </a:gs>
              <a:gs pos="50000">
                <a:srgbClr val="22B0E2"/>
              </a:gs>
              <a:gs pos="100000">
                <a:srgbClr val="22B0E2">
                  <a:gamma/>
                  <a:shade val="46275"/>
                  <a:invGamma/>
                </a:srgbClr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56340" name="AutoShape 20"/>
          <p:cNvSpPr>
            <a:spLocks noChangeArrowheads="1"/>
          </p:cNvSpPr>
          <p:nvPr/>
        </p:nvSpPr>
        <p:spPr bwMode="auto">
          <a:xfrm>
            <a:off x="4430713" y="2227263"/>
            <a:ext cx="214312" cy="1328737"/>
          </a:xfrm>
          <a:prstGeom prst="can">
            <a:avLst>
              <a:gd name="adj" fmla="val 22217"/>
            </a:avLst>
          </a:prstGeom>
          <a:gradFill rotWithShape="1">
            <a:gsLst>
              <a:gs pos="0">
                <a:srgbClr val="DBE016">
                  <a:gamma/>
                  <a:shade val="46275"/>
                  <a:invGamma/>
                </a:srgbClr>
              </a:gs>
              <a:gs pos="50000">
                <a:srgbClr val="DBE016"/>
              </a:gs>
              <a:gs pos="100000">
                <a:srgbClr val="DBE016">
                  <a:gamma/>
                  <a:shade val="46275"/>
                  <a:invGamma/>
                </a:srgbClr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56341" name="AutoShape 21"/>
          <p:cNvSpPr>
            <a:spLocks noChangeArrowheads="1"/>
          </p:cNvSpPr>
          <p:nvPr/>
        </p:nvSpPr>
        <p:spPr bwMode="auto">
          <a:xfrm>
            <a:off x="4814888" y="2200275"/>
            <a:ext cx="214312" cy="1355725"/>
          </a:xfrm>
          <a:prstGeom prst="can">
            <a:avLst>
              <a:gd name="adj" fmla="val 22668"/>
            </a:avLst>
          </a:prstGeom>
          <a:gradFill rotWithShape="1">
            <a:gsLst>
              <a:gs pos="0">
                <a:srgbClr val="15C519">
                  <a:gamma/>
                  <a:shade val="46275"/>
                  <a:invGamma/>
                </a:srgbClr>
              </a:gs>
              <a:gs pos="50000">
                <a:srgbClr val="15C519"/>
              </a:gs>
              <a:gs pos="100000">
                <a:srgbClr val="15C519">
                  <a:gamma/>
                  <a:shade val="46275"/>
                  <a:invGamma/>
                </a:srgbClr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56342" name="AutoShape 22"/>
          <p:cNvSpPr>
            <a:spLocks noChangeArrowheads="1"/>
          </p:cNvSpPr>
          <p:nvPr/>
        </p:nvSpPr>
        <p:spPr bwMode="auto">
          <a:xfrm>
            <a:off x="5029200" y="2154238"/>
            <a:ext cx="215900" cy="1401762"/>
          </a:xfrm>
          <a:prstGeom prst="can">
            <a:avLst>
              <a:gd name="adj" fmla="val 23265"/>
            </a:avLst>
          </a:prstGeom>
          <a:gradFill rotWithShape="1">
            <a:gsLst>
              <a:gs pos="0">
                <a:srgbClr val="22B0E2">
                  <a:gamma/>
                  <a:shade val="46275"/>
                  <a:invGamma/>
                </a:srgbClr>
              </a:gs>
              <a:gs pos="50000">
                <a:srgbClr val="22B0E2"/>
              </a:gs>
              <a:gs pos="100000">
                <a:srgbClr val="22B0E2">
                  <a:gamma/>
                  <a:shade val="46275"/>
                  <a:invGamma/>
                </a:srgbClr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56343" name="AutoShape 23"/>
          <p:cNvSpPr>
            <a:spLocks noChangeArrowheads="1"/>
          </p:cNvSpPr>
          <p:nvPr/>
        </p:nvSpPr>
        <p:spPr bwMode="auto">
          <a:xfrm>
            <a:off x="5235575" y="2184400"/>
            <a:ext cx="214313" cy="1371600"/>
          </a:xfrm>
          <a:prstGeom prst="can">
            <a:avLst>
              <a:gd name="adj" fmla="val 22933"/>
            </a:avLst>
          </a:prstGeom>
          <a:gradFill rotWithShape="1">
            <a:gsLst>
              <a:gs pos="0">
                <a:srgbClr val="DBE016">
                  <a:gamma/>
                  <a:shade val="46275"/>
                  <a:invGamma/>
                </a:srgbClr>
              </a:gs>
              <a:gs pos="50000">
                <a:srgbClr val="DBE016"/>
              </a:gs>
              <a:gs pos="100000">
                <a:srgbClr val="DBE016">
                  <a:gamma/>
                  <a:shade val="46275"/>
                  <a:invGamma/>
                </a:srgbClr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56344" name="AutoShape 24"/>
          <p:cNvSpPr>
            <a:spLocks noChangeArrowheads="1"/>
          </p:cNvSpPr>
          <p:nvPr/>
        </p:nvSpPr>
        <p:spPr bwMode="auto">
          <a:xfrm>
            <a:off x="5619750" y="2124075"/>
            <a:ext cx="214313" cy="1431925"/>
          </a:xfrm>
          <a:prstGeom prst="can">
            <a:avLst>
              <a:gd name="adj" fmla="val 23942"/>
            </a:avLst>
          </a:prstGeom>
          <a:gradFill rotWithShape="1">
            <a:gsLst>
              <a:gs pos="0">
                <a:srgbClr val="15C519">
                  <a:gamma/>
                  <a:shade val="46275"/>
                  <a:invGamma/>
                </a:srgbClr>
              </a:gs>
              <a:gs pos="50000">
                <a:srgbClr val="15C519"/>
              </a:gs>
              <a:gs pos="100000">
                <a:srgbClr val="15C519">
                  <a:gamma/>
                  <a:shade val="46275"/>
                  <a:invGamma/>
                </a:srgbClr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56345" name="AutoShape 25"/>
          <p:cNvSpPr>
            <a:spLocks noChangeArrowheads="1"/>
          </p:cNvSpPr>
          <p:nvPr/>
        </p:nvSpPr>
        <p:spPr bwMode="auto">
          <a:xfrm>
            <a:off x="5829300" y="2074863"/>
            <a:ext cx="214313" cy="1481137"/>
          </a:xfrm>
          <a:prstGeom prst="can">
            <a:avLst>
              <a:gd name="adj" fmla="val 24765"/>
            </a:avLst>
          </a:prstGeom>
          <a:gradFill rotWithShape="1">
            <a:gsLst>
              <a:gs pos="0">
                <a:srgbClr val="DBE016">
                  <a:gamma/>
                  <a:shade val="46275"/>
                  <a:invGamma/>
                </a:srgbClr>
              </a:gs>
              <a:gs pos="50000">
                <a:srgbClr val="DBE016"/>
              </a:gs>
              <a:gs pos="100000">
                <a:srgbClr val="DBE016">
                  <a:gamma/>
                  <a:shade val="46275"/>
                  <a:invGamma/>
                </a:srgbClr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56346" name="AutoShape 26"/>
          <p:cNvSpPr>
            <a:spLocks noChangeArrowheads="1"/>
          </p:cNvSpPr>
          <p:nvPr/>
        </p:nvSpPr>
        <p:spPr bwMode="auto">
          <a:xfrm>
            <a:off x="6213475" y="2124075"/>
            <a:ext cx="215900" cy="1431925"/>
          </a:xfrm>
          <a:prstGeom prst="can">
            <a:avLst>
              <a:gd name="adj" fmla="val 23766"/>
            </a:avLst>
          </a:prstGeom>
          <a:gradFill rotWithShape="1">
            <a:gsLst>
              <a:gs pos="0">
                <a:srgbClr val="15C519">
                  <a:gamma/>
                  <a:shade val="46275"/>
                  <a:invGamma/>
                </a:srgbClr>
              </a:gs>
              <a:gs pos="50000">
                <a:srgbClr val="15C519"/>
              </a:gs>
              <a:gs pos="100000">
                <a:srgbClr val="15C519">
                  <a:gamma/>
                  <a:shade val="46275"/>
                  <a:invGamma/>
                </a:srgbClr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56347" name="AutoShape 27"/>
          <p:cNvSpPr>
            <a:spLocks noChangeArrowheads="1"/>
          </p:cNvSpPr>
          <p:nvPr/>
        </p:nvSpPr>
        <p:spPr bwMode="auto">
          <a:xfrm>
            <a:off x="6430963" y="2036763"/>
            <a:ext cx="215900" cy="1519237"/>
          </a:xfrm>
          <a:prstGeom prst="can">
            <a:avLst>
              <a:gd name="adj" fmla="val 25215"/>
            </a:avLst>
          </a:prstGeom>
          <a:gradFill rotWithShape="1">
            <a:gsLst>
              <a:gs pos="0">
                <a:srgbClr val="DBE016">
                  <a:gamma/>
                  <a:shade val="46275"/>
                  <a:invGamma/>
                </a:srgbClr>
              </a:gs>
              <a:gs pos="50000">
                <a:srgbClr val="DBE016"/>
              </a:gs>
              <a:gs pos="100000">
                <a:srgbClr val="DBE016">
                  <a:gamma/>
                  <a:shade val="46275"/>
                  <a:invGamma/>
                </a:srgbClr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56348" name="Text Box 28"/>
          <p:cNvSpPr txBox="1">
            <a:spLocks noChangeArrowheads="1"/>
          </p:cNvSpPr>
          <p:nvPr/>
        </p:nvSpPr>
        <p:spPr bwMode="auto">
          <a:xfrm>
            <a:off x="831850" y="3529013"/>
            <a:ext cx="47625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800">
                <a:latin typeface="Verdana" pitchFamily="34" charset="0"/>
              </a:rPr>
              <a:t>2002</a:t>
            </a:r>
          </a:p>
        </p:txBody>
      </p:sp>
      <p:sp>
        <p:nvSpPr>
          <p:cNvPr id="56349" name="Text Box 29"/>
          <p:cNvSpPr txBox="1">
            <a:spLocks noChangeArrowheads="1"/>
          </p:cNvSpPr>
          <p:nvPr/>
        </p:nvSpPr>
        <p:spPr bwMode="auto">
          <a:xfrm>
            <a:off x="1644650" y="3529013"/>
            <a:ext cx="47625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800">
                <a:latin typeface="Verdana" pitchFamily="34" charset="0"/>
              </a:rPr>
              <a:t>2003</a:t>
            </a:r>
          </a:p>
        </p:txBody>
      </p:sp>
      <p:sp>
        <p:nvSpPr>
          <p:cNvPr id="56350" name="Text Box 30"/>
          <p:cNvSpPr txBox="1">
            <a:spLocks noChangeArrowheads="1"/>
          </p:cNvSpPr>
          <p:nvPr/>
        </p:nvSpPr>
        <p:spPr bwMode="auto">
          <a:xfrm>
            <a:off x="2459038" y="3529013"/>
            <a:ext cx="47625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800">
                <a:latin typeface="Verdana" pitchFamily="34" charset="0"/>
              </a:rPr>
              <a:t>2004</a:t>
            </a:r>
          </a:p>
        </p:txBody>
      </p:sp>
      <p:sp>
        <p:nvSpPr>
          <p:cNvPr id="56351" name="Text Box 31"/>
          <p:cNvSpPr txBox="1">
            <a:spLocks noChangeArrowheads="1"/>
          </p:cNvSpPr>
          <p:nvPr/>
        </p:nvSpPr>
        <p:spPr bwMode="auto">
          <a:xfrm>
            <a:off x="3271838" y="3529013"/>
            <a:ext cx="47625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800">
                <a:latin typeface="Verdana" pitchFamily="34" charset="0"/>
              </a:rPr>
              <a:t>2005</a:t>
            </a:r>
          </a:p>
        </p:txBody>
      </p:sp>
      <p:sp>
        <p:nvSpPr>
          <p:cNvPr id="56352" name="Text Box 32"/>
          <p:cNvSpPr txBox="1">
            <a:spLocks noChangeArrowheads="1"/>
          </p:cNvSpPr>
          <p:nvPr/>
        </p:nvSpPr>
        <p:spPr bwMode="auto">
          <a:xfrm>
            <a:off x="4087813" y="3529013"/>
            <a:ext cx="477837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800">
                <a:latin typeface="Verdana" pitchFamily="34" charset="0"/>
              </a:rPr>
              <a:t>2006</a:t>
            </a:r>
          </a:p>
        </p:txBody>
      </p:sp>
      <p:sp>
        <p:nvSpPr>
          <p:cNvPr id="56353" name="Text Box 33"/>
          <p:cNvSpPr txBox="1">
            <a:spLocks noChangeArrowheads="1"/>
          </p:cNvSpPr>
          <p:nvPr/>
        </p:nvSpPr>
        <p:spPr bwMode="auto">
          <a:xfrm>
            <a:off x="4895850" y="3529013"/>
            <a:ext cx="47625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800">
                <a:latin typeface="Verdana" pitchFamily="34" charset="0"/>
              </a:rPr>
              <a:t>2007</a:t>
            </a:r>
          </a:p>
        </p:txBody>
      </p:sp>
      <p:sp>
        <p:nvSpPr>
          <p:cNvPr id="56354" name="Text Box 34"/>
          <p:cNvSpPr txBox="1">
            <a:spLocks noChangeArrowheads="1"/>
          </p:cNvSpPr>
          <p:nvPr/>
        </p:nvSpPr>
        <p:spPr bwMode="auto">
          <a:xfrm>
            <a:off x="5583238" y="3529013"/>
            <a:ext cx="477837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800">
                <a:latin typeface="Verdana" pitchFamily="34" charset="0"/>
              </a:rPr>
              <a:t>2008</a:t>
            </a:r>
          </a:p>
        </p:txBody>
      </p:sp>
      <p:sp>
        <p:nvSpPr>
          <p:cNvPr id="56355" name="Text Box 35"/>
          <p:cNvSpPr txBox="1">
            <a:spLocks noChangeArrowheads="1"/>
          </p:cNvSpPr>
          <p:nvPr/>
        </p:nvSpPr>
        <p:spPr bwMode="auto">
          <a:xfrm>
            <a:off x="6194425" y="3529013"/>
            <a:ext cx="47625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800">
                <a:latin typeface="Verdana" pitchFamily="34" charset="0"/>
              </a:rPr>
              <a:t>2009</a:t>
            </a:r>
          </a:p>
        </p:txBody>
      </p:sp>
      <p:sp>
        <p:nvSpPr>
          <p:cNvPr id="56356" name="Text Box 36"/>
          <p:cNvSpPr txBox="1">
            <a:spLocks noChangeArrowheads="1"/>
          </p:cNvSpPr>
          <p:nvPr/>
        </p:nvSpPr>
        <p:spPr bwMode="auto">
          <a:xfrm>
            <a:off x="747713" y="1911350"/>
            <a:ext cx="2382837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800">
                <a:latin typeface="Verdana" pitchFamily="34" charset="0"/>
              </a:rPr>
              <a:t>Preço de Mercado (2002=100/Índice)</a:t>
            </a:r>
          </a:p>
        </p:txBody>
      </p:sp>
      <p:grpSp>
        <p:nvGrpSpPr>
          <p:cNvPr id="56357" name="Group 37"/>
          <p:cNvGrpSpPr>
            <a:grpSpLocks/>
          </p:cNvGrpSpPr>
          <p:nvPr/>
        </p:nvGrpSpPr>
        <p:grpSpPr bwMode="auto">
          <a:xfrm>
            <a:off x="144463" y="1892300"/>
            <a:ext cx="533400" cy="1739900"/>
            <a:chOff x="91" y="1192"/>
            <a:chExt cx="336" cy="1096"/>
          </a:xfrm>
        </p:grpSpPr>
        <p:sp>
          <p:nvSpPr>
            <p:cNvPr id="56358" name="Text Box 38"/>
            <p:cNvSpPr txBox="1">
              <a:spLocks noChangeArrowheads="1"/>
            </p:cNvSpPr>
            <p:nvPr/>
          </p:nvSpPr>
          <p:spPr bwMode="auto">
            <a:xfrm>
              <a:off x="91" y="1192"/>
              <a:ext cx="336" cy="1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700">
                  <a:latin typeface="Verdana" pitchFamily="34" charset="0"/>
                </a:rPr>
                <a:t>140,00</a:t>
              </a:r>
            </a:p>
          </p:txBody>
        </p:sp>
        <p:sp>
          <p:nvSpPr>
            <p:cNvPr id="56359" name="Text Box 39"/>
            <p:cNvSpPr txBox="1">
              <a:spLocks noChangeArrowheads="1"/>
            </p:cNvSpPr>
            <p:nvPr/>
          </p:nvSpPr>
          <p:spPr bwMode="auto">
            <a:xfrm>
              <a:off x="171" y="2163"/>
              <a:ext cx="256" cy="1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700">
                  <a:latin typeface="Verdana" pitchFamily="34" charset="0"/>
                </a:rPr>
                <a:t>0,00</a:t>
              </a:r>
            </a:p>
          </p:txBody>
        </p:sp>
        <p:sp>
          <p:nvSpPr>
            <p:cNvPr id="56360" name="Text Box 40"/>
            <p:cNvSpPr txBox="1">
              <a:spLocks noChangeArrowheads="1"/>
            </p:cNvSpPr>
            <p:nvPr/>
          </p:nvSpPr>
          <p:spPr bwMode="auto">
            <a:xfrm>
              <a:off x="131" y="2024"/>
              <a:ext cx="296" cy="1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700">
                  <a:latin typeface="Verdana" pitchFamily="34" charset="0"/>
                </a:rPr>
                <a:t>20,00</a:t>
              </a:r>
            </a:p>
          </p:txBody>
        </p:sp>
        <p:sp>
          <p:nvSpPr>
            <p:cNvPr id="56361" name="Text Box 41"/>
            <p:cNvSpPr txBox="1">
              <a:spLocks noChangeArrowheads="1"/>
            </p:cNvSpPr>
            <p:nvPr/>
          </p:nvSpPr>
          <p:spPr bwMode="auto">
            <a:xfrm>
              <a:off x="131" y="1884"/>
              <a:ext cx="296" cy="1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700">
                  <a:latin typeface="Verdana" pitchFamily="34" charset="0"/>
                </a:rPr>
                <a:t>40,00</a:t>
              </a:r>
            </a:p>
          </p:txBody>
        </p:sp>
        <p:sp>
          <p:nvSpPr>
            <p:cNvPr id="56362" name="Text Box 42"/>
            <p:cNvSpPr txBox="1">
              <a:spLocks noChangeArrowheads="1"/>
            </p:cNvSpPr>
            <p:nvPr/>
          </p:nvSpPr>
          <p:spPr bwMode="auto">
            <a:xfrm>
              <a:off x="131" y="1746"/>
              <a:ext cx="296" cy="1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700">
                  <a:latin typeface="Verdana" pitchFamily="34" charset="0"/>
                </a:rPr>
                <a:t>40,00</a:t>
              </a:r>
            </a:p>
          </p:txBody>
        </p:sp>
        <p:sp>
          <p:nvSpPr>
            <p:cNvPr id="56363" name="Text Box 43"/>
            <p:cNvSpPr txBox="1">
              <a:spLocks noChangeArrowheads="1"/>
            </p:cNvSpPr>
            <p:nvPr/>
          </p:nvSpPr>
          <p:spPr bwMode="auto">
            <a:xfrm>
              <a:off x="131" y="1608"/>
              <a:ext cx="296" cy="1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700">
                  <a:latin typeface="Verdana" pitchFamily="34" charset="0"/>
                </a:rPr>
                <a:t>40,00</a:t>
              </a:r>
            </a:p>
          </p:txBody>
        </p:sp>
        <p:sp>
          <p:nvSpPr>
            <p:cNvPr id="56364" name="Text Box 44"/>
            <p:cNvSpPr txBox="1">
              <a:spLocks noChangeArrowheads="1"/>
            </p:cNvSpPr>
            <p:nvPr/>
          </p:nvSpPr>
          <p:spPr bwMode="auto">
            <a:xfrm>
              <a:off x="91" y="1470"/>
              <a:ext cx="336" cy="1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700">
                  <a:latin typeface="Verdana" pitchFamily="34" charset="0"/>
                </a:rPr>
                <a:t>100,00</a:t>
              </a:r>
            </a:p>
          </p:txBody>
        </p:sp>
        <p:sp>
          <p:nvSpPr>
            <p:cNvPr id="56365" name="Text Box 45"/>
            <p:cNvSpPr txBox="1">
              <a:spLocks noChangeArrowheads="1"/>
            </p:cNvSpPr>
            <p:nvPr/>
          </p:nvSpPr>
          <p:spPr bwMode="auto">
            <a:xfrm>
              <a:off x="91" y="1329"/>
              <a:ext cx="336" cy="1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700">
                  <a:latin typeface="Verdana" pitchFamily="34" charset="0"/>
                </a:rPr>
                <a:t>120,00</a:t>
              </a:r>
            </a:p>
          </p:txBody>
        </p:sp>
        <p:grpSp>
          <p:nvGrpSpPr>
            <p:cNvPr id="56366" name="Group 46"/>
            <p:cNvGrpSpPr>
              <a:grpSpLocks/>
            </p:cNvGrpSpPr>
            <p:nvPr/>
          </p:nvGrpSpPr>
          <p:grpSpPr bwMode="auto">
            <a:xfrm>
              <a:off x="392" y="1255"/>
              <a:ext cx="33" cy="977"/>
              <a:chOff x="942" y="1397"/>
              <a:chExt cx="33" cy="981"/>
            </a:xfrm>
          </p:grpSpPr>
          <p:sp>
            <p:nvSpPr>
              <p:cNvPr id="56367" name="Line 47"/>
              <p:cNvSpPr>
                <a:spLocks noChangeShapeType="1"/>
              </p:cNvSpPr>
              <p:nvPr/>
            </p:nvSpPr>
            <p:spPr bwMode="auto">
              <a:xfrm flipV="1">
                <a:off x="975" y="1397"/>
                <a:ext cx="0" cy="9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6368" name="Line 48"/>
              <p:cNvSpPr>
                <a:spLocks noChangeShapeType="1"/>
              </p:cNvSpPr>
              <p:nvPr/>
            </p:nvSpPr>
            <p:spPr bwMode="auto">
              <a:xfrm flipH="1">
                <a:off x="942" y="2377"/>
                <a:ext cx="33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6369" name="Line 49"/>
              <p:cNvSpPr>
                <a:spLocks noChangeShapeType="1"/>
              </p:cNvSpPr>
              <p:nvPr/>
            </p:nvSpPr>
            <p:spPr bwMode="auto">
              <a:xfrm flipH="1">
                <a:off x="942" y="2233"/>
                <a:ext cx="33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6370" name="Line 50"/>
              <p:cNvSpPr>
                <a:spLocks noChangeShapeType="1"/>
              </p:cNvSpPr>
              <p:nvPr/>
            </p:nvSpPr>
            <p:spPr bwMode="auto">
              <a:xfrm flipH="1">
                <a:off x="942" y="2096"/>
                <a:ext cx="33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6371" name="Line 51"/>
              <p:cNvSpPr>
                <a:spLocks noChangeShapeType="1"/>
              </p:cNvSpPr>
              <p:nvPr/>
            </p:nvSpPr>
            <p:spPr bwMode="auto">
              <a:xfrm flipH="1">
                <a:off x="942" y="1954"/>
                <a:ext cx="33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6372" name="Line 52"/>
              <p:cNvSpPr>
                <a:spLocks noChangeShapeType="1"/>
              </p:cNvSpPr>
              <p:nvPr/>
            </p:nvSpPr>
            <p:spPr bwMode="auto">
              <a:xfrm flipH="1">
                <a:off x="942" y="1816"/>
                <a:ext cx="33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6373" name="Line 53"/>
              <p:cNvSpPr>
                <a:spLocks noChangeShapeType="1"/>
              </p:cNvSpPr>
              <p:nvPr/>
            </p:nvSpPr>
            <p:spPr bwMode="auto">
              <a:xfrm flipH="1">
                <a:off x="942" y="1677"/>
                <a:ext cx="33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6374" name="Line 54"/>
              <p:cNvSpPr>
                <a:spLocks noChangeShapeType="1"/>
              </p:cNvSpPr>
              <p:nvPr/>
            </p:nvSpPr>
            <p:spPr bwMode="auto">
              <a:xfrm flipH="1">
                <a:off x="942" y="1536"/>
                <a:ext cx="33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6375" name="Line 55"/>
              <p:cNvSpPr>
                <a:spLocks noChangeShapeType="1"/>
              </p:cNvSpPr>
              <p:nvPr/>
            </p:nvSpPr>
            <p:spPr bwMode="auto">
              <a:xfrm flipH="1">
                <a:off x="942" y="1399"/>
                <a:ext cx="33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56376" name="Rectangle 56"/>
          <p:cNvSpPr>
            <a:spLocks noChangeArrowheads="1"/>
          </p:cNvSpPr>
          <p:nvPr/>
        </p:nvSpPr>
        <p:spPr bwMode="auto">
          <a:xfrm>
            <a:off x="6954838" y="1687513"/>
            <a:ext cx="1008062" cy="863600"/>
          </a:xfrm>
          <a:prstGeom prst="rect">
            <a:avLst/>
          </a:prstGeom>
          <a:solidFill>
            <a:schemeClr val="bg1"/>
          </a:solidFill>
          <a:ln w="19050">
            <a:solidFill>
              <a:srgbClr val="066168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56377" name="Text Box 57"/>
          <p:cNvSpPr txBox="1">
            <a:spLocks noChangeArrowheads="1"/>
          </p:cNvSpPr>
          <p:nvPr/>
        </p:nvSpPr>
        <p:spPr bwMode="auto">
          <a:xfrm>
            <a:off x="7102475" y="1774825"/>
            <a:ext cx="468313" cy="198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700">
                <a:solidFill>
                  <a:srgbClr val="066168"/>
                </a:solidFill>
                <a:latin typeface="Verdana" pitchFamily="34" charset="0"/>
              </a:rPr>
              <a:t>Brasil</a:t>
            </a:r>
          </a:p>
        </p:txBody>
      </p:sp>
      <p:sp>
        <p:nvSpPr>
          <p:cNvPr id="56378" name="Text Box 58"/>
          <p:cNvSpPr txBox="1">
            <a:spLocks noChangeArrowheads="1"/>
          </p:cNvSpPr>
          <p:nvPr/>
        </p:nvSpPr>
        <p:spPr bwMode="auto">
          <a:xfrm>
            <a:off x="7104063" y="2025650"/>
            <a:ext cx="636587" cy="198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700">
                <a:solidFill>
                  <a:srgbClr val="066168"/>
                </a:solidFill>
                <a:latin typeface="Verdana" pitchFamily="34" charset="0"/>
              </a:rPr>
              <a:t>Nordeste</a:t>
            </a:r>
          </a:p>
        </p:txBody>
      </p:sp>
      <p:sp>
        <p:nvSpPr>
          <p:cNvPr id="56379" name="Text Box 59"/>
          <p:cNvSpPr txBox="1">
            <a:spLocks noChangeArrowheads="1"/>
          </p:cNvSpPr>
          <p:nvPr/>
        </p:nvSpPr>
        <p:spPr bwMode="auto">
          <a:xfrm>
            <a:off x="7105650" y="2268538"/>
            <a:ext cx="469900" cy="198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700">
                <a:solidFill>
                  <a:srgbClr val="066168"/>
                </a:solidFill>
                <a:latin typeface="Verdana" pitchFamily="34" charset="0"/>
              </a:rPr>
              <a:t>Ceará</a:t>
            </a:r>
          </a:p>
        </p:txBody>
      </p:sp>
      <p:sp>
        <p:nvSpPr>
          <p:cNvPr id="56380" name="AutoShape 60"/>
          <p:cNvSpPr>
            <a:spLocks noChangeArrowheads="1"/>
          </p:cNvSpPr>
          <p:nvPr/>
        </p:nvSpPr>
        <p:spPr bwMode="auto">
          <a:xfrm>
            <a:off x="7029450" y="1817688"/>
            <a:ext cx="107950" cy="111125"/>
          </a:xfrm>
          <a:prstGeom prst="can">
            <a:avLst>
              <a:gd name="adj" fmla="val 3689"/>
            </a:avLst>
          </a:prstGeom>
          <a:gradFill rotWithShape="1">
            <a:gsLst>
              <a:gs pos="0">
                <a:srgbClr val="15C519">
                  <a:gamma/>
                  <a:shade val="46275"/>
                  <a:invGamma/>
                </a:srgbClr>
              </a:gs>
              <a:gs pos="50000">
                <a:srgbClr val="15C519"/>
              </a:gs>
              <a:gs pos="100000">
                <a:srgbClr val="15C519">
                  <a:gamma/>
                  <a:shade val="46275"/>
                  <a:invGamma/>
                </a:srgbClr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56381" name="AutoShape 61"/>
          <p:cNvSpPr>
            <a:spLocks noChangeArrowheads="1"/>
          </p:cNvSpPr>
          <p:nvPr/>
        </p:nvSpPr>
        <p:spPr bwMode="auto">
          <a:xfrm>
            <a:off x="7029450" y="2062163"/>
            <a:ext cx="107950" cy="111125"/>
          </a:xfrm>
          <a:prstGeom prst="can">
            <a:avLst>
              <a:gd name="adj" fmla="val 3689"/>
            </a:avLst>
          </a:prstGeom>
          <a:gradFill rotWithShape="1">
            <a:gsLst>
              <a:gs pos="0">
                <a:srgbClr val="22B0E2">
                  <a:gamma/>
                  <a:shade val="46275"/>
                  <a:invGamma/>
                </a:srgbClr>
              </a:gs>
              <a:gs pos="50000">
                <a:srgbClr val="22B0E2"/>
              </a:gs>
              <a:gs pos="100000">
                <a:srgbClr val="22B0E2">
                  <a:gamma/>
                  <a:shade val="46275"/>
                  <a:invGamma/>
                </a:srgbClr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56382" name="AutoShape 62"/>
          <p:cNvSpPr>
            <a:spLocks noChangeArrowheads="1"/>
          </p:cNvSpPr>
          <p:nvPr/>
        </p:nvSpPr>
        <p:spPr bwMode="auto">
          <a:xfrm>
            <a:off x="7029450" y="2306638"/>
            <a:ext cx="107950" cy="111125"/>
          </a:xfrm>
          <a:prstGeom prst="can">
            <a:avLst>
              <a:gd name="adj" fmla="val 3689"/>
            </a:avLst>
          </a:prstGeom>
          <a:gradFill rotWithShape="1">
            <a:gsLst>
              <a:gs pos="0">
                <a:srgbClr val="DBE016">
                  <a:gamma/>
                  <a:shade val="46275"/>
                  <a:invGamma/>
                </a:srgbClr>
              </a:gs>
              <a:gs pos="50000">
                <a:srgbClr val="DBE016"/>
              </a:gs>
              <a:gs pos="100000">
                <a:srgbClr val="DBE016">
                  <a:gamma/>
                  <a:shade val="46275"/>
                  <a:invGamma/>
                </a:srgbClr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pic>
        <p:nvPicPr>
          <p:cNvPr id="56383" name="Picture 63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6250" y="4065588"/>
            <a:ext cx="6100763" cy="20843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66168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pSp>
        <p:nvGrpSpPr>
          <p:cNvPr id="56384" name="Group 64"/>
          <p:cNvGrpSpPr>
            <a:grpSpLocks/>
          </p:cNvGrpSpPr>
          <p:nvPr/>
        </p:nvGrpSpPr>
        <p:grpSpPr bwMode="auto">
          <a:xfrm>
            <a:off x="2490788" y="4437063"/>
            <a:ext cx="863600" cy="1670050"/>
            <a:chOff x="1569" y="2795"/>
            <a:chExt cx="544" cy="1052"/>
          </a:xfrm>
        </p:grpSpPr>
        <p:sp>
          <p:nvSpPr>
            <p:cNvPr id="56385" name="Rectangle 65"/>
            <p:cNvSpPr>
              <a:spLocks noChangeArrowheads="1"/>
            </p:cNvSpPr>
            <p:nvPr/>
          </p:nvSpPr>
          <p:spPr bwMode="auto">
            <a:xfrm>
              <a:off x="1569" y="2795"/>
              <a:ext cx="544" cy="1052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6386" name="Text Box 66"/>
            <p:cNvSpPr txBox="1">
              <a:spLocks noChangeArrowheads="1"/>
            </p:cNvSpPr>
            <p:nvPr/>
          </p:nvSpPr>
          <p:spPr bwMode="auto">
            <a:xfrm>
              <a:off x="1669" y="2807"/>
              <a:ext cx="344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1999</a:t>
              </a:r>
            </a:p>
          </p:txBody>
        </p:sp>
      </p:grpSp>
      <p:grpSp>
        <p:nvGrpSpPr>
          <p:cNvPr id="56387" name="Group 67"/>
          <p:cNvGrpSpPr>
            <a:grpSpLocks/>
          </p:cNvGrpSpPr>
          <p:nvPr/>
        </p:nvGrpSpPr>
        <p:grpSpPr bwMode="auto">
          <a:xfrm>
            <a:off x="3505200" y="4437063"/>
            <a:ext cx="863600" cy="1670050"/>
            <a:chOff x="2208" y="2795"/>
            <a:chExt cx="544" cy="1052"/>
          </a:xfrm>
        </p:grpSpPr>
        <p:sp>
          <p:nvSpPr>
            <p:cNvPr id="56388" name="Rectangle 68"/>
            <p:cNvSpPr>
              <a:spLocks noChangeArrowheads="1"/>
            </p:cNvSpPr>
            <p:nvPr/>
          </p:nvSpPr>
          <p:spPr bwMode="auto">
            <a:xfrm>
              <a:off x="2208" y="2795"/>
              <a:ext cx="544" cy="1052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6389" name="Text Box 69"/>
            <p:cNvSpPr txBox="1">
              <a:spLocks noChangeArrowheads="1"/>
            </p:cNvSpPr>
            <p:nvPr/>
          </p:nvSpPr>
          <p:spPr bwMode="auto">
            <a:xfrm>
              <a:off x="2308" y="2807"/>
              <a:ext cx="344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2006</a:t>
              </a:r>
            </a:p>
          </p:txBody>
        </p:sp>
      </p:grpSp>
      <p:grpSp>
        <p:nvGrpSpPr>
          <p:cNvPr id="56390" name="Group 70"/>
          <p:cNvGrpSpPr>
            <a:grpSpLocks/>
          </p:cNvGrpSpPr>
          <p:nvPr/>
        </p:nvGrpSpPr>
        <p:grpSpPr bwMode="auto">
          <a:xfrm>
            <a:off x="4519613" y="4437063"/>
            <a:ext cx="863600" cy="1670050"/>
            <a:chOff x="2847" y="2795"/>
            <a:chExt cx="544" cy="1052"/>
          </a:xfrm>
        </p:grpSpPr>
        <p:sp>
          <p:nvSpPr>
            <p:cNvPr id="56391" name="Rectangle 71"/>
            <p:cNvSpPr>
              <a:spLocks noChangeArrowheads="1"/>
            </p:cNvSpPr>
            <p:nvPr/>
          </p:nvSpPr>
          <p:spPr bwMode="auto">
            <a:xfrm>
              <a:off x="2847" y="2795"/>
              <a:ext cx="544" cy="1052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6392" name="Text Box 72"/>
            <p:cNvSpPr txBox="1">
              <a:spLocks noChangeArrowheads="1"/>
            </p:cNvSpPr>
            <p:nvPr/>
          </p:nvSpPr>
          <p:spPr bwMode="auto">
            <a:xfrm>
              <a:off x="2947" y="2807"/>
              <a:ext cx="344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2011</a:t>
              </a:r>
            </a:p>
          </p:txBody>
        </p:sp>
      </p:grpSp>
      <p:grpSp>
        <p:nvGrpSpPr>
          <p:cNvPr id="56393" name="Group 73"/>
          <p:cNvGrpSpPr>
            <a:grpSpLocks/>
          </p:cNvGrpSpPr>
          <p:nvPr/>
        </p:nvGrpSpPr>
        <p:grpSpPr bwMode="auto">
          <a:xfrm>
            <a:off x="5534025" y="4437063"/>
            <a:ext cx="863600" cy="1670050"/>
            <a:chOff x="3486" y="2795"/>
            <a:chExt cx="544" cy="1052"/>
          </a:xfrm>
        </p:grpSpPr>
        <p:sp>
          <p:nvSpPr>
            <p:cNvPr id="56394" name="Rectangle 74"/>
            <p:cNvSpPr>
              <a:spLocks noChangeArrowheads="1"/>
            </p:cNvSpPr>
            <p:nvPr/>
          </p:nvSpPr>
          <p:spPr bwMode="auto">
            <a:xfrm>
              <a:off x="3486" y="2795"/>
              <a:ext cx="544" cy="1052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6395" name="Text Box 75"/>
            <p:cNvSpPr txBox="1">
              <a:spLocks noChangeArrowheads="1"/>
            </p:cNvSpPr>
            <p:nvPr/>
          </p:nvSpPr>
          <p:spPr bwMode="auto">
            <a:xfrm>
              <a:off x="3501" y="2807"/>
              <a:ext cx="514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2015 (*)</a:t>
              </a:r>
            </a:p>
          </p:txBody>
        </p:sp>
      </p:grpSp>
      <p:grpSp>
        <p:nvGrpSpPr>
          <p:cNvPr id="56396" name="Group 76"/>
          <p:cNvGrpSpPr>
            <a:grpSpLocks/>
          </p:cNvGrpSpPr>
          <p:nvPr/>
        </p:nvGrpSpPr>
        <p:grpSpPr bwMode="auto">
          <a:xfrm>
            <a:off x="520700" y="4929188"/>
            <a:ext cx="6024563" cy="269875"/>
            <a:chOff x="328" y="3105"/>
            <a:chExt cx="3795" cy="170"/>
          </a:xfrm>
        </p:grpSpPr>
        <p:sp>
          <p:nvSpPr>
            <p:cNvPr id="56397" name="Rectangle 77"/>
            <p:cNvSpPr>
              <a:spLocks noChangeArrowheads="1"/>
            </p:cNvSpPr>
            <p:nvPr/>
          </p:nvSpPr>
          <p:spPr bwMode="auto">
            <a:xfrm>
              <a:off x="328" y="3137"/>
              <a:ext cx="3795" cy="138"/>
            </a:xfrm>
            <a:prstGeom prst="rect">
              <a:avLst/>
            </a:prstGeom>
            <a:solidFill>
              <a:srgbClr val="FFFFFF">
                <a:alpha val="60001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6398" name="Text Box 78"/>
            <p:cNvSpPr txBox="1">
              <a:spLocks noChangeArrowheads="1"/>
            </p:cNvSpPr>
            <p:nvPr/>
          </p:nvSpPr>
          <p:spPr bwMode="auto">
            <a:xfrm>
              <a:off x="426" y="3105"/>
              <a:ext cx="814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4474C"/>
                  </a:solidFill>
                  <a:latin typeface="Verdana" pitchFamily="34" charset="0"/>
                </a:rPr>
                <a:t>Produtos novos</a:t>
              </a:r>
              <a:endParaRPr lang="it-IT" sz="1000">
                <a:solidFill>
                  <a:srgbClr val="04474C"/>
                </a:solidFill>
                <a:latin typeface="Verdana" pitchFamily="34" charset="0"/>
              </a:endParaRPr>
            </a:p>
          </p:txBody>
        </p:sp>
      </p:grpSp>
      <p:grpSp>
        <p:nvGrpSpPr>
          <p:cNvPr id="56399" name="Group 79"/>
          <p:cNvGrpSpPr>
            <a:grpSpLocks/>
          </p:cNvGrpSpPr>
          <p:nvPr/>
        </p:nvGrpSpPr>
        <p:grpSpPr bwMode="auto">
          <a:xfrm>
            <a:off x="520700" y="5267325"/>
            <a:ext cx="6024563" cy="266700"/>
            <a:chOff x="328" y="3318"/>
            <a:chExt cx="3795" cy="168"/>
          </a:xfrm>
        </p:grpSpPr>
        <p:sp>
          <p:nvSpPr>
            <p:cNvPr id="56400" name="Rectangle 80"/>
            <p:cNvSpPr>
              <a:spLocks noChangeArrowheads="1"/>
            </p:cNvSpPr>
            <p:nvPr/>
          </p:nvSpPr>
          <p:spPr bwMode="auto">
            <a:xfrm>
              <a:off x="328" y="3327"/>
              <a:ext cx="3795" cy="138"/>
            </a:xfrm>
            <a:prstGeom prst="rect">
              <a:avLst/>
            </a:prstGeom>
            <a:solidFill>
              <a:srgbClr val="FFFFFF">
                <a:alpha val="60001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6401" name="Text Box 81"/>
            <p:cNvSpPr txBox="1">
              <a:spLocks noChangeArrowheads="1"/>
            </p:cNvSpPr>
            <p:nvPr/>
          </p:nvSpPr>
          <p:spPr bwMode="auto">
            <a:xfrm>
              <a:off x="426" y="3332"/>
              <a:ext cx="72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4474C"/>
                  </a:solidFill>
                  <a:latin typeface="Verdana" pitchFamily="34" charset="0"/>
                </a:rPr>
                <a:t>Placas de aço</a:t>
              </a:r>
              <a:endParaRPr lang="it-IT" sz="1000">
                <a:solidFill>
                  <a:srgbClr val="04474C"/>
                </a:solidFill>
                <a:latin typeface="Verdana" pitchFamily="34" charset="0"/>
              </a:endParaRPr>
            </a:p>
          </p:txBody>
        </p:sp>
        <p:sp>
          <p:nvSpPr>
            <p:cNvPr id="56402" name="Text Box 82"/>
            <p:cNvSpPr txBox="1">
              <a:spLocks noChangeArrowheads="1"/>
            </p:cNvSpPr>
            <p:nvPr/>
          </p:nvSpPr>
          <p:spPr bwMode="auto">
            <a:xfrm>
              <a:off x="3500" y="3318"/>
              <a:ext cx="51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4474C"/>
                  </a:solidFill>
                  <a:latin typeface="Verdana" pitchFamily="34" charset="0"/>
                </a:rPr>
                <a:t>2.400,00</a:t>
              </a:r>
            </a:p>
          </p:txBody>
        </p:sp>
      </p:grpSp>
      <p:grpSp>
        <p:nvGrpSpPr>
          <p:cNvPr id="56403" name="Group 83"/>
          <p:cNvGrpSpPr>
            <a:grpSpLocks/>
          </p:cNvGrpSpPr>
          <p:nvPr/>
        </p:nvGrpSpPr>
        <p:grpSpPr bwMode="auto">
          <a:xfrm>
            <a:off x="520700" y="4665663"/>
            <a:ext cx="6022975" cy="244475"/>
            <a:chOff x="328" y="2939"/>
            <a:chExt cx="3794" cy="154"/>
          </a:xfrm>
        </p:grpSpPr>
        <p:sp>
          <p:nvSpPr>
            <p:cNvPr id="56404" name="Rectangle 84"/>
            <p:cNvSpPr>
              <a:spLocks noChangeArrowheads="1"/>
            </p:cNvSpPr>
            <p:nvPr/>
          </p:nvSpPr>
          <p:spPr bwMode="auto">
            <a:xfrm>
              <a:off x="328" y="2947"/>
              <a:ext cx="3794" cy="138"/>
            </a:xfrm>
            <a:prstGeom prst="rect">
              <a:avLst/>
            </a:prstGeom>
            <a:solidFill>
              <a:srgbClr val="FFFFFF">
                <a:alpha val="60001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6405" name="Text Box 85"/>
            <p:cNvSpPr txBox="1">
              <a:spLocks noChangeArrowheads="1"/>
            </p:cNvSpPr>
            <p:nvPr/>
          </p:nvSpPr>
          <p:spPr bwMode="auto">
            <a:xfrm>
              <a:off x="426" y="2939"/>
              <a:ext cx="107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4474C"/>
                  </a:solidFill>
                  <a:latin typeface="Verdana" pitchFamily="34" charset="0"/>
                </a:rPr>
                <a:t>Produtos tradicionais</a:t>
              </a:r>
            </a:p>
          </p:txBody>
        </p:sp>
        <p:sp>
          <p:nvSpPr>
            <p:cNvPr id="56406" name="Text Box 86"/>
            <p:cNvSpPr txBox="1">
              <a:spLocks noChangeArrowheads="1"/>
            </p:cNvSpPr>
            <p:nvPr/>
          </p:nvSpPr>
          <p:spPr bwMode="auto">
            <a:xfrm>
              <a:off x="2265" y="2939"/>
              <a:ext cx="43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4474C"/>
                  </a:solidFill>
                  <a:latin typeface="Verdana" pitchFamily="34" charset="0"/>
                </a:rPr>
                <a:t>961,87</a:t>
              </a:r>
            </a:p>
          </p:txBody>
        </p:sp>
        <p:sp>
          <p:nvSpPr>
            <p:cNvPr id="56407" name="Text Box 87"/>
            <p:cNvSpPr txBox="1">
              <a:spLocks noChangeArrowheads="1"/>
            </p:cNvSpPr>
            <p:nvPr/>
          </p:nvSpPr>
          <p:spPr bwMode="auto">
            <a:xfrm>
              <a:off x="2861" y="2939"/>
              <a:ext cx="51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4474C"/>
                  </a:solidFill>
                  <a:latin typeface="Verdana" pitchFamily="34" charset="0"/>
                </a:rPr>
                <a:t>1.403,30</a:t>
              </a:r>
            </a:p>
          </p:txBody>
        </p:sp>
        <p:sp>
          <p:nvSpPr>
            <p:cNvPr id="56408" name="Text Box 88"/>
            <p:cNvSpPr txBox="1">
              <a:spLocks noChangeArrowheads="1"/>
            </p:cNvSpPr>
            <p:nvPr/>
          </p:nvSpPr>
          <p:spPr bwMode="auto">
            <a:xfrm>
              <a:off x="3500" y="2939"/>
              <a:ext cx="51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4474C"/>
                  </a:solidFill>
                  <a:latin typeface="Verdana" pitchFamily="34" charset="0"/>
                </a:rPr>
                <a:t>2.000,00</a:t>
              </a:r>
            </a:p>
          </p:txBody>
        </p:sp>
        <p:sp>
          <p:nvSpPr>
            <p:cNvPr id="56409" name="Text Box 89"/>
            <p:cNvSpPr txBox="1">
              <a:spLocks noChangeArrowheads="1"/>
            </p:cNvSpPr>
            <p:nvPr/>
          </p:nvSpPr>
          <p:spPr bwMode="auto">
            <a:xfrm>
              <a:off x="1626" y="2939"/>
              <a:ext cx="43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4474C"/>
                  </a:solidFill>
                  <a:latin typeface="Verdana" pitchFamily="34" charset="0"/>
                </a:rPr>
                <a:t>371,23</a:t>
              </a:r>
            </a:p>
          </p:txBody>
        </p:sp>
      </p:grpSp>
      <p:grpSp>
        <p:nvGrpSpPr>
          <p:cNvPr id="56410" name="Group 90"/>
          <p:cNvGrpSpPr>
            <a:grpSpLocks/>
          </p:cNvGrpSpPr>
          <p:nvPr/>
        </p:nvGrpSpPr>
        <p:grpSpPr bwMode="auto">
          <a:xfrm>
            <a:off x="520700" y="5564188"/>
            <a:ext cx="6024563" cy="268287"/>
            <a:chOff x="328" y="3505"/>
            <a:chExt cx="3795" cy="169"/>
          </a:xfrm>
        </p:grpSpPr>
        <p:sp>
          <p:nvSpPr>
            <p:cNvPr id="56411" name="Rectangle 91"/>
            <p:cNvSpPr>
              <a:spLocks noChangeArrowheads="1"/>
            </p:cNvSpPr>
            <p:nvPr/>
          </p:nvSpPr>
          <p:spPr bwMode="auto">
            <a:xfrm>
              <a:off x="328" y="3517"/>
              <a:ext cx="3795" cy="138"/>
            </a:xfrm>
            <a:prstGeom prst="rect">
              <a:avLst/>
            </a:prstGeom>
            <a:solidFill>
              <a:srgbClr val="FFFFFF">
                <a:alpha val="60001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6412" name="Text Box 92"/>
            <p:cNvSpPr txBox="1">
              <a:spLocks noChangeArrowheads="1"/>
            </p:cNvSpPr>
            <p:nvPr/>
          </p:nvSpPr>
          <p:spPr bwMode="auto">
            <a:xfrm>
              <a:off x="426" y="3520"/>
              <a:ext cx="49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4474C"/>
                  </a:solidFill>
                  <a:latin typeface="Verdana" pitchFamily="34" charset="0"/>
                </a:rPr>
                <a:t>Minérios</a:t>
              </a:r>
              <a:endParaRPr lang="it-IT" sz="1000">
                <a:solidFill>
                  <a:srgbClr val="04474C"/>
                </a:solidFill>
                <a:latin typeface="Verdana" pitchFamily="34" charset="0"/>
              </a:endParaRPr>
            </a:p>
          </p:txBody>
        </p:sp>
        <p:sp>
          <p:nvSpPr>
            <p:cNvPr id="56413" name="Text Box 93"/>
            <p:cNvSpPr txBox="1">
              <a:spLocks noChangeArrowheads="1"/>
            </p:cNvSpPr>
            <p:nvPr/>
          </p:nvSpPr>
          <p:spPr bwMode="auto">
            <a:xfrm>
              <a:off x="3586" y="3505"/>
              <a:ext cx="43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4474C"/>
                  </a:solidFill>
                  <a:latin typeface="Verdana" pitchFamily="34" charset="0"/>
                </a:rPr>
                <a:t>600,00</a:t>
              </a:r>
            </a:p>
          </p:txBody>
        </p:sp>
      </p:grpSp>
      <p:grpSp>
        <p:nvGrpSpPr>
          <p:cNvPr id="56414" name="Group 94"/>
          <p:cNvGrpSpPr>
            <a:grpSpLocks/>
          </p:cNvGrpSpPr>
          <p:nvPr/>
        </p:nvGrpSpPr>
        <p:grpSpPr bwMode="auto">
          <a:xfrm>
            <a:off x="520700" y="5870575"/>
            <a:ext cx="6024563" cy="266700"/>
            <a:chOff x="328" y="3698"/>
            <a:chExt cx="3795" cy="168"/>
          </a:xfrm>
        </p:grpSpPr>
        <p:sp>
          <p:nvSpPr>
            <p:cNvPr id="56415" name="Rectangle 95"/>
            <p:cNvSpPr>
              <a:spLocks noChangeArrowheads="1"/>
            </p:cNvSpPr>
            <p:nvPr/>
          </p:nvSpPr>
          <p:spPr bwMode="auto">
            <a:xfrm>
              <a:off x="328" y="3710"/>
              <a:ext cx="3795" cy="138"/>
            </a:xfrm>
            <a:prstGeom prst="rect">
              <a:avLst/>
            </a:prstGeom>
            <a:solidFill>
              <a:srgbClr val="FFFFFF">
                <a:alpha val="60001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6416" name="Text Box 96"/>
            <p:cNvSpPr txBox="1">
              <a:spLocks noChangeArrowheads="1"/>
            </p:cNvSpPr>
            <p:nvPr/>
          </p:nvSpPr>
          <p:spPr bwMode="auto">
            <a:xfrm>
              <a:off x="3500" y="3712"/>
              <a:ext cx="51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4474C"/>
                  </a:solidFill>
                  <a:latin typeface="Verdana" pitchFamily="34" charset="0"/>
                </a:rPr>
                <a:t>5.000,00</a:t>
              </a:r>
            </a:p>
          </p:txBody>
        </p:sp>
        <p:sp>
          <p:nvSpPr>
            <p:cNvPr id="56417" name="Text Box 97"/>
            <p:cNvSpPr txBox="1">
              <a:spLocks noChangeArrowheads="1"/>
            </p:cNvSpPr>
            <p:nvPr/>
          </p:nvSpPr>
          <p:spPr bwMode="auto">
            <a:xfrm>
              <a:off x="426" y="3698"/>
              <a:ext cx="40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4474C"/>
                  </a:solidFill>
                  <a:latin typeface="Verdana" pitchFamily="34" charset="0"/>
                </a:rPr>
                <a:t>TOTAL</a:t>
              </a:r>
              <a:endParaRPr lang="it-IT" sz="1000">
                <a:solidFill>
                  <a:srgbClr val="04474C"/>
                </a:solidFill>
                <a:latin typeface="Verdana" pitchFamily="34" charset="0"/>
              </a:endParaRPr>
            </a:p>
          </p:txBody>
        </p:sp>
      </p:grpSp>
      <p:grpSp>
        <p:nvGrpSpPr>
          <p:cNvPr id="56418" name="Group 98"/>
          <p:cNvGrpSpPr>
            <a:grpSpLocks/>
          </p:cNvGrpSpPr>
          <p:nvPr/>
        </p:nvGrpSpPr>
        <p:grpSpPr bwMode="auto">
          <a:xfrm rot="-5400000">
            <a:off x="-531812" y="5162550"/>
            <a:ext cx="1439862" cy="369888"/>
            <a:chOff x="177" y="2688"/>
            <a:chExt cx="907" cy="233"/>
          </a:xfrm>
        </p:grpSpPr>
        <p:sp>
          <p:nvSpPr>
            <p:cNvPr id="56419" name="Text Box 99"/>
            <p:cNvSpPr txBox="1">
              <a:spLocks noChangeArrowheads="1"/>
            </p:cNvSpPr>
            <p:nvPr/>
          </p:nvSpPr>
          <p:spPr bwMode="auto">
            <a:xfrm>
              <a:off x="177" y="2688"/>
              <a:ext cx="907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Fonte: DNPM e ADECE</a:t>
              </a:r>
            </a:p>
          </p:txBody>
        </p:sp>
        <p:sp>
          <p:nvSpPr>
            <p:cNvPr id="56420" name="Text Box 100"/>
            <p:cNvSpPr txBox="1">
              <a:spLocks noChangeArrowheads="1"/>
            </p:cNvSpPr>
            <p:nvPr/>
          </p:nvSpPr>
          <p:spPr bwMode="auto">
            <a:xfrm>
              <a:off x="178" y="2786"/>
              <a:ext cx="79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Elaboração: ADECE</a:t>
              </a:r>
            </a:p>
          </p:txBody>
        </p:sp>
      </p:grpSp>
      <p:grpSp>
        <p:nvGrpSpPr>
          <p:cNvPr id="56421" name="Group 101"/>
          <p:cNvGrpSpPr>
            <a:grpSpLocks/>
          </p:cNvGrpSpPr>
          <p:nvPr/>
        </p:nvGrpSpPr>
        <p:grpSpPr bwMode="auto">
          <a:xfrm>
            <a:off x="6829425" y="4518025"/>
            <a:ext cx="1993900" cy="1435100"/>
            <a:chOff x="4302" y="2846"/>
            <a:chExt cx="1256" cy="904"/>
          </a:xfrm>
        </p:grpSpPr>
        <p:pic>
          <p:nvPicPr>
            <p:cNvPr id="56422" name="Picture 102" descr="papel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02" y="2846"/>
              <a:ext cx="1256" cy="90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6423" name="Text Box 103"/>
            <p:cNvSpPr txBox="1">
              <a:spLocks noChangeArrowheads="1"/>
            </p:cNvSpPr>
            <p:nvPr/>
          </p:nvSpPr>
          <p:spPr bwMode="auto">
            <a:xfrm rot="21600000">
              <a:off x="4321" y="2941"/>
              <a:ext cx="1219" cy="67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1200">
                  <a:solidFill>
                    <a:srgbClr val="0033CC"/>
                  </a:solidFill>
                  <a:latin typeface="Segoe Print" pitchFamily="2" charset="0"/>
                </a:rPr>
                <a:t>Exportações</a:t>
              </a:r>
            </a:p>
            <a:p>
              <a:pPr algn="ctr"/>
              <a:r>
                <a:rPr lang="pt-BR" sz="1200">
                  <a:solidFill>
                    <a:srgbClr val="0033CC"/>
                  </a:solidFill>
                  <a:latin typeface="Segoe Print" pitchFamily="2" charset="0"/>
                </a:rPr>
                <a:t>totais do Ceará</a:t>
              </a:r>
            </a:p>
            <a:p>
              <a:pPr algn="ctr"/>
              <a:r>
                <a:rPr lang="pt-BR" sz="1200">
                  <a:solidFill>
                    <a:srgbClr val="0033CC"/>
                  </a:solidFill>
                  <a:latin typeface="Segoe Print" pitchFamily="2" charset="0"/>
                </a:rPr>
                <a:t>devem aumentar</a:t>
              </a:r>
            </a:p>
            <a:p>
              <a:pPr algn="ctr"/>
              <a:r>
                <a:rPr lang="pt-BR" sz="1600">
                  <a:solidFill>
                    <a:srgbClr val="0033CC"/>
                  </a:solidFill>
                  <a:latin typeface="Segoe Print" pitchFamily="2" charset="0"/>
                </a:rPr>
                <a:t>250%</a:t>
              </a:r>
            </a:p>
            <a:p>
              <a:pPr algn="ctr"/>
              <a:r>
                <a:rPr lang="pt-BR" sz="1200">
                  <a:solidFill>
                    <a:srgbClr val="0033CC"/>
                  </a:solidFill>
                  <a:latin typeface="Segoe Print" pitchFamily="2" charset="0"/>
                </a:rPr>
                <a:t>com novos produtos</a:t>
              </a:r>
            </a:p>
          </p:txBody>
        </p:sp>
      </p:grpSp>
      <p:grpSp>
        <p:nvGrpSpPr>
          <p:cNvPr id="56424" name="Group 104"/>
          <p:cNvGrpSpPr>
            <a:grpSpLocks/>
          </p:cNvGrpSpPr>
          <p:nvPr/>
        </p:nvGrpSpPr>
        <p:grpSpPr bwMode="auto">
          <a:xfrm>
            <a:off x="5632450" y="6165850"/>
            <a:ext cx="912813" cy="220663"/>
            <a:chOff x="2653" y="3610"/>
            <a:chExt cx="929" cy="139"/>
          </a:xfrm>
        </p:grpSpPr>
        <p:sp>
          <p:nvSpPr>
            <p:cNvPr id="56425" name="Rectangle 105"/>
            <p:cNvSpPr>
              <a:spLocks noChangeArrowheads="1"/>
            </p:cNvSpPr>
            <p:nvPr/>
          </p:nvSpPr>
          <p:spPr bwMode="auto">
            <a:xfrm>
              <a:off x="2653" y="3612"/>
              <a:ext cx="929" cy="13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6426" name="Text Box 106"/>
            <p:cNvSpPr txBox="1">
              <a:spLocks noChangeArrowheads="1"/>
            </p:cNvSpPr>
            <p:nvPr/>
          </p:nvSpPr>
          <p:spPr bwMode="auto">
            <a:xfrm>
              <a:off x="2653" y="3610"/>
              <a:ext cx="91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(*) projeção</a:t>
              </a:r>
            </a:p>
          </p:txBody>
        </p:sp>
      </p:grpSp>
      <p:grpSp>
        <p:nvGrpSpPr>
          <p:cNvPr id="56427" name="Group 107"/>
          <p:cNvGrpSpPr>
            <a:grpSpLocks/>
          </p:cNvGrpSpPr>
          <p:nvPr/>
        </p:nvGrpSpPr>
        <p:grpSpPr bwMode="auto">
          <a:xfrm>
            <a:off x="473075" y="3913188"/>
            <a:ext cx="6115050" cy="601662"/>
            <a:chOff x="298" y="2465"/>
            <a:chExt cx="3852" cy="379"/>
          </a:xfrm>
        </p:grpSpPr>
        <p:pic>
          <p:nvPicPr>
            <p:cNvPr id="56428" name="Picture 108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8" y="2465"/>
              <a:ext cx="3852" cy="37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56429" name="Text Box 109"/>
            <p:cNvSpPr txBox="1">
              <a:spLocks noChangeArrowheads="1"/>
            </p:cNvSpPr>
            <p:nvPr/>
          </p:nvSpPr>
          <p:spPr bwMode="auto">
            <a:xfrm>
              <a:off x="592" y="2558"/>
              <a:ext cx="2779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400">
                  <a:solidFill>
                    <a:schemeClr val="bg1"/>
                  </a:solidFill>
                  <a:latin typeface="Verdana" pitchFamily="34" charset="0"/>
                </a:rPr>
                <a:t>Exportações Cearenses (US$ milhões)</a:t>
              </a:r>
            </a:p>
          </p:txBody>
        </p:sp>
      </p:grpSp>
      <p:sp>
        <p:nvSpPr>
          <p:cNvPr id="56430" name="Rectangle 110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56431" name="Text Box 111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56432" name="Rectangle 112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56433" name="Rectangle 113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ECONOMIA DO CEARÁ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"/>
                                        <p:tgtEl>
                                          <p:spTgt spid="563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563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300"/>
                                        <p:tgtEl>
                                          <p:spTgt spid="56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4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300"/>
                                        <p:tgtEl>
                                          <p:spTgt spid="56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56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7" presetClass="entr" presetSubtype="4" fill="hold" grpId="0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300" fill="hold"/>
                                        <p:tgtEl>
                                          <p:spTgt spid="563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300" fill="hold"/>
                                        <p:tgtEl>
                                          <p:spTgt spid="563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300" fill="hold"/>
                                        <p:tgtEl>
                                          <p:spTgt spid="563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300" fill="hold"/>
                                        <p:tgtEl>
                                          <p:spTgt spid="563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17" presetClass="entr" presetSubtype="4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300" fill="hold"/>
                                        <p:tgtEl>
                                          <p:spTgt spid="563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300" fill="hold"/>
                                        <p:tgtEl>
                                          <p:spTgt spid="563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300" fill="hold"/>
                                        <p:tgtEl>
                                          <p:spTgt spid="563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300" fill="hold"/>
                                        <p:tgtEl>
                                          <p:spTgt spid="563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17" presetClass="entr" presetSubtype="4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300" fill="hold"/>
                                        <p:tgtEl>
                                          <p:spTgt spid="563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300" fill="hold"/>
                                        <p:tgtEl>
                                          <p:spTgt spid="563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300" fill="hold"/>
                                        <p:tgtEl>
                                          <p:spTgt spid="563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300" fill="hold"/>
                                        <p:tgtEl>
                                          <p:spTgt spid="563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300"/>
                                        <p:tgtEl>
                                          <p:spTgt spid="56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7" presetClass="entr" presetSubtype="4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300" fill="hold"/>
                                        <p:tgtEl>
                                          <p:spTgt spid="563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300" fill="hold"/>
                                        <p:tgtEl>
                                          <p:spTgt spid="563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300" fill="hold"/>
                                        <p:tgtEl>
                                          <p:spTgt spid="563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300" fill="hold"/>
                                        <p:tgtEl>
                                          <p:spTgt spid="563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17" presetClass="entr" presetSubtype="4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300" fill="hold"/>
                                        <p:tgtEl>
                                          <p:spTgt spid="563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300" fill="hold"/>
                                        <p:tgtEl>
                                          <p:spTgt spid="563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300" fill="hold"/>
                                        <p:tgtEl>
                                          <p:spTgt spid="563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300" fill="hold"/>
                                        <p:tgtEl>
                                          <p:spTgt spid="563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17" presetClass="entr" presetSubtype="4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300" fill="hold"/>
                                        <p:tgtEl>
                                          <p:spTgt spid="563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300" fill="hold"/>
                                        <p:tgtEl>
                                          <p:spTgt spid="563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300" fill="hold"/>
                                        <p:tgtEl>
                                          <p:spTgt spid="563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300" fill="hold"/>
                                        <p:tgtEl>
                                          <p:spTgt spid="563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grpId="0" nodeType="withEffect">
                                  <p:stCondLst>
                                    <p:cond delay="1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300"/>
                                        <p:tgtEl>
                                          <p:spTgt spid="56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7" presetClass="entr" presetSubtype="4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300" fill="hold"/>
                                        <p:tgtEl>
                                          <p:spTgt spid="563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300" fill="hold"/>
                                        <p:tgtEl>
                                          <p:spTgt spid="563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300" fill="hold"/>
                                        <p:tgtEl>
                                          <p:spTgt spid="563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300" fill="hold"/>
                                        <p:tgtEl>
                                          <p:spTgt spid="563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17" presetClass="entr" presetSubtype="4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300" fill="hold"/>
                                        <p:tgtEl>
                                          <p:spTgt spid="563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300" fill="hold"/>
                                        <p:tgtEl>
                                          <p:spTgt spid="563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300" fill="hold"/>
                                        <p:tgtEl>
                                          <p:spTgt spid="563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300" fill="hold"/>
                                        <p:tgtEl>
                                          <p:spTgt spid="563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" presetID="17" presetClass="entr" presetSubtype="4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" dur="300" fill="hold"/>
                                        <p:tgtEl>
                                          <p:spTgt spid="563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300" fill="hold"/>
                                        <p:tgtEl>
                                          <p:spTgt spid="563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300" fill="hold"/>
                                        <p:tgtEl>
                                          <p:spTgt spid="563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300" fill="hold"/>
                                        <p:tgtEl>
                                          <p:spTgt spid="563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grpId="0" nodeType="withEffect">
                                  <p:stCondLst>
                                    <p:cond delay="1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300"/>
                                        <p:tgtEl>
                                          <p:spTgt spid="56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7" presetClass="entr" presetSubtype="4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300" fill="hold"/>
                                        <p:tgtEl>
                                          <p:spTgt spid="563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300" fill="hold"/>
                                        <p:tgtEl>
                                          <p:spTgt spid="563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300" fill="hold"/>
                                        <p:tgtEl>
                                          <p:spTgt spid="563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300" fill="hold"/>
                                        <p:tgtEl>
                                          <p:spTgt spid="563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17" presetClass="entr" presetSubtype="4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300" fill="hold"/>
                                        <p:tgtEl>
                                          <p:spTgt spid="563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300" fill="hold"/>
                                        <p:tgtEl>
                                          <p:spTgt spid="563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300" fill="hold"/>
                                        <p:tgtEl>
                                          <p:spTgt spid="563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300" fill="hold"/>
                                        <p:tgtEl>
                                          <p:spTgt spid="563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" presetID="17" presetClass="entr" presetSubtype="4" fill="hold" grpId="0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300" fill="hold"/>
                                        <p:tgtEl>
                                          <p:spTgt spid="563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300" fill="hold"/>
                                        <p:tgtEl>
                                          <p:spTgt spid="563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300" fill="hold"/>
                                        <p:tgtEl>
                                          <p:spTgt spid="563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300" fill="hold"/>
                                        <p:tgtEl>
                                          <p:spTgt spid="563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grpId="0" nodeType="withEffect">
                                  <p:stCondLst>
                                    <p:cond delay="1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300"/>
                                        <p:tgtEl>
                                          <p:spTgt spid="56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7" presetClass="entr" presetSubtype="4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6" dur="300" fill="hold"/>
                                        <p:tgtEl>
                                          <p:spTgt spid="563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300" fill="hold"/>
                                        <p:tgtEl>
                                          <p:spTgt spid="563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300" fill="hold"/>
                                        <p:tgtEl>
                                          <p:spTgt spid="563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300" fill="hold"/>
                                        <p:tgtEl>
                                          <p:spTgt spid="563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0" presetID="17" presetClass="entr" presetSubtype="4" fill="hold" grpId="0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2" dur="300" fill="hold"/>
                                        <p:tgtEl>
                                          <p:spTgt spid="563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" dur="300" fill="hold"/>
                                        <p:tgtEl>
                                          <p:spTgt spid="563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" dur="300" fill="hold"/>
                                        <p:tgtEl>
                                          <p:spTgt spid="563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300" fill="hold"/>
                                        <p:tgtEl>
                                          <p:spTgt spid="563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17" presetClass="entr" presetSubtype="4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8" dur="300" fill="hold"/>
                                        <p:tgtEl>
                                          <p:spTgt spid="563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" dur="300" fill="hold"/>
                                        <p:tgtEl>
                                          <p:spTgt spid="563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300" fill="hold"/>
                                        <p:tgtEl>
                                          <p:spTgt spid="563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300" fill="hold"/>
                                        <p:tgtEl>
                                          <p:spTgt spid="563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grpId="0" nodeType="withEffect">
                                  <p:stCondLst>
                                    <p:cond delay="1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300"/>
                                        <p:tgtEl>
                                          <p:spTgt spid="56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17" presetClass="entr" presetSubtype="4" fill="hold" grpId="0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300" fill="hold"/>
                                        <p:tgtEl>
                                          <p:spTgt spid="563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300" fill="hold"/>
                                        <p:tgtEl>
                                          <p:spTgt spid="563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" dur="300" fill="hold"/>
                                        <p:tgtEl>
                                          <p:spTgt spid="563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" dur="300" fill="hold"/>
                                        <p:tgtEl>
                                          <p:spTgt spid="563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1" presetID="17" presetClass="entr" presetSubtype="4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3" dur="300" fill="hold"/>
                                        <p:tgtEl>
                                          <p:spTgt spid="563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300" fill="hold"/>
                                        <p:tgtEl>
                                          <p:spTgt spid="563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5" dur="300" fill="hold"/>
                                        <p:tgtEl>
                                          <p:spTgt spid="563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" dur="300" fill="hold"/>
                                        <p:tgtEl>
                                          <p:spTgt spid="563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" presetID="17" presetClass="entr" presetSubtype="4" fill="hold" grpId="0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9" dur="300" fill="hold"/>
                                        <p:tgtEl>
                                          <p:spTgt spid="563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300" fill="hold"/>
                                        <p:tgtEl>
                                          <p:spTgt spid="563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" dur="300" fill="hold"/>
                                        <p:tgtEl>
                                          <p:spTgt spid="563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2" dur="300" fill="hold"/>
                                        <p:tgtEl>
                                          <p:spTgt spid="563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3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300"/>
                                        <p:tgtEl>
                                          <p:spTgt spid="56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17" presetClass="entr" presetSubtype="4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8" dur="300" fill="hold"/>
                                        <p:tgtEl>
                                          <p:spTgt spid="563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9" dur="300" fill="hold"/>
                                        <p:tgtEl>
                                          <p:spTgt spid="563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0" dur="300" fill="hold"/>
                                        <p:tgtEl>
                                          <p:spTgt spid="563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300" fill="hold"/>
                                        <p:tgtEl>
                                          <p:spTgt spid="563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17" presetClass="entr" presetSubtype="4" fill="hold" grpId="0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4" dur="300" fill="hold"/>
                                        <p:tgtEl>
                                          <p:spTgt spid="563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" dur="300" fill="hold"/>
                                        <p:tgtEl>
                                          <p:spTgt spid="563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" dur="300" fill="hold"/>
                                        <p:tgtEl>
                                          <p:spTgt spid="563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300" fill="hold"/>
                                        <p:tgtEl>
                                          <p:spTgt spid="563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grpId="0" nodeType="withEffect">
                                  <p:stCondLst>
                                    <p:cond delay="1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300"/>
                                        <p:tgtEl>
                                          <p:spTgt spid="56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17" presetClass="entr" presetSubtype="4" fill="hold" grpId="0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3" dur="300" fill="hold"/>
                                        <p:tgtEl>
                                          <p:spTgt spid="563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300" fill="hold"/>
                                        <p:tgtEl>
                                          <p:spTgt spid="563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5" dur="300" fill="hold"/>
                                        <p:tgtEl>
                                          <p:spTgt spid="563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6" dur="300" fill="hold"/>
                                        <p:tgtEl>
                                          <p:spTgt spid="563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7" presetID="17" presetClass="entr" presetSubtype="4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9" dur="300" fill="hold"/>
                                        <p:tgtEl>
                                          <p:spTgt spid="563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300" fill="hold"/>
                                        <p:tgtEl>
                                          <p:spTgt spid="563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300" fill="hold"/>
                                        <p:tgtEl>
                                          <p:spTgt spid="563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2" dur="300" fill="hold"/>
                                        <p:tgtEl>
                                          <p:spTgt spid="563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3" presetID="10" presetClass="entr" presetSubtype="0" fill="hold" grpId="0" nodeType="withEffect">
                                  <p:stCondLst>
                                    <p:cond delay="2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300"/>
                                        <p:tgtEl>
                                          <p:spTgt spid="56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23" presetClass="entr" presetSubtype="16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8" dur="300" fill="hold"/>
                                        <p:tgtEl>
                                          <p:spTgt spid="563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9" dur="300" fill="hold"/>
                                        <p:tgtEl>
                                          <p:spTgt spid="563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3" presetClass="entr" presetSubtype="16" fill="hold" grpId="0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2" dur="300" fill="hold"/>
                                        <p:tgtEl>
                                          <p:spTgt spid="563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3" dur="300" fill="hold"/>
                                        <p:tgtEl>
                                          <p:spTgt spid="563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6" presetClass="emph" presetSubtype="0" autoRev="1" fill="hold" grpId="1" nodeType="withEffect">
                                  <p:stCondLst>
                                    <p:cond delay="2500"/>
                                  </p:stCondLst>
                                  <p:childTnLst>
                                    <p:animScale>
                                      <p:cBhvr>
                                        <p:cTn id="185" dur="200" fill="hold"/>
                                        <p:tgtEl>
                                          <p:spTgt spid="56380"/>
                                        </p:tgtEl>
                                      </p:cBhvr>
                                      <p:by x="120000" y="120000"/>
                                    </p:animScale>
                                  </p:childTnLst>
                                </p:cTn>
                              </p:par>
                              <p:par>
                                <p:cTn id="186" presetID="10" presetClass="entr" presetSubtype="0" fill="hold" grpId="0" nodeType="withEffect">
                                  <p:stCondLst>
                                    <p:cond delay="2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8" dur="200"/>
                                        <p:tgtEl>
                                          <p:spTgt spid="56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9" presetID="23" presetClass="entr" presetSubtype="16" fill="hold" grpId="0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1" dur="300" fill="hold"/>
                                        <p:tgtEl>
                                          <p:spTgt spid="563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2" dur="300" fill="hold"/>
                                        <p:tgtEl>
                                          <p:spTgt spid="563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3" presetID="6" presetClass="emph" presetSubtype="0" autoRev="1" fill="hold" grpId="1" nodeType="withEffect">
                                  <p:stCondLst>
                                    <p:cond delay="3000"/>
                                  </p:stCondLst>
                                  <p:childTnLst>
                                    <p:animScale>
                                      <p:cBhvr>
                                        <p:cTn id="194" dur="200" fill="hold"/>
                                        <p:tgtEl>
                                          <p:spTgt spid="56381"/>
                                        </p:tgtEl>
                                      </p:cBhvr>
                                      <p:by x="120000" y="120000"/>
                                    </p:animScale>
                                  </p:childTnLst>
                                </p:cTn>
                              </p:par>
                              <p:par>
                                <p:cTn id="195" presetID="10" presetClass="entr" presetSubtype="0" fill="hold" grpId="0" nodeType="withEffect">
                                  <p:stCondLst>
                                    <p:cond delay="3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7" dur="200"/>
                                        <p:tgtEl>
                                          <p:spTgt spid="563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8" presetID="23" presetClass="entr" presetSubtype="16" fill="hold" grpId="0" nodeType="withEffect">
                                  <p:stCondLst>
                                    <p:cond delay="320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0" dur="300" fill="hold"/>
                                        <p:tgtEl>
                                          <p:spTgt spid="563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1" dur="300" fill="hold"/>
                                        <p:tgtEl>
                                          <p:spTgt spid="563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2" presetID="6" presetClass="emph" presetSubtype="0" autoRev="1" fill="hold" grpId="1" nodeType="withEffect">
                                  <p:stCondLst>
                                    <p:cond delay="3500"/>
                                  </p:stCondLst>
                                  <p:childTnLst>
                                    <p:animScale>
                                      <p:cBhvr>
                                        <p:cTn id="203" dur="200" fill="hold"/>
                                        <p:tgtEl>
                                          <p:spTgt spid="56382"/>
                                        </p:tgtEl>
                                      </p:cBhvr>
                                      <p:by x="120000" y="120000"/>
                                    </p:animScale>
                                  </p:childTnLst>
                                </p:cTn>
                              </p:par>
                              <p:par>
                                <p:cTn id="204" presetID="10" presetClass="entr" presetSubtype="0" fill="hold" grpId="0" nodeType="withEffect">
                                  <p:stCondLst>
                                    <p:cond delay="3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6" dur="200"/>
                                        <p:tgtEl>
                                          <p:spTgt spid="56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7" presetID="23" presetClass="entr" presetSubtype="16" fill="hold" nodeType="withEffect">
                                  <p:stCondLst>
                                    <p:cond delay="370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9" dur="500" fill="hold"/>
                                        <p:tgtEl>
                                          <p:spTgt spid="564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0" dur="500" fill="hold"/>
                                        <p:tgtEl>
                                          <p:spTgt spid="564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1" presetID="12" presetClass="entr" presetSubtype="1" fill="hold" nodeType="withEffect">
                                  <p:stCondLst>
                                    <p:cond delay="420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213" dur="500"/>
                                        <p:tgtEl>
                                          <p:spTgt spid="56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22" presetClass="entr" presetSubtype="8" fill="hold" nodeType="withEffect">
                                  <p:stCondLst>
                                    <p:cond delay="470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6" dur="300"/>
                                        <p:tgtEl>
                                          <p:spTgt spid="564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7" presetID="22" presetClass="entr" presetSubtype="2" fill="hold" nodeType="withEffect">
                                  <p:stCondLst>
                                    <p:cond delay="470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9" dur="300"/>
                                        <p:tgtEl>
                                          <p:spTgt spid="56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22" presetClass="entr" presetSubtype="8" fill="hold" nodeType="withEffect">
                                  <p:stCondLst>
                                    <p:cond delay="470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2" dur="300"/>
                                        <p:tgtEl>
                                          <p:spTgt spid="563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3" presetID="22" presetClass="entr" presetSubtype="2" fill="hold" nodeType="withEffect">
                                  <p:stCondLst>
                                    <p:cond delay="470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5" dur="300"/>
                                        <p:tgtEl>
                                          <p:spTgt spid="564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22" presetClass="entr" presetSubtype="8" fill="hold" nodeType="withEffect">
                                  <p:stCondLst>
                                    <p:cond delay="470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8" dur="300"/>
                                        <p:tgtEl>
                                          <p:spTgt spid="564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9" presetID="22" presetClass="entr" presetSubtype="4" fill="hold" nodeType="withEffect">
                                  <p:stCondLst>
                                    <p:cond delay="470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1" dur="300"/>
                                        <p:tgtEl>
                                          <p:spTgt spid="563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22" presetClass="entr" presetSubtype="1" fill="hold" nodeType="withEffect">
                                  <p:stCondLst>
                                    <p:cond delay="470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4" dur="300"/>
                                        <p:tgtEl>
                                          <p:spTgt spid="563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5" presetID="22" presetClass="entr" presetSubtype="4" fill="hold" nodeType="withEffect">
                                  <p:stCondLst>
                                    <p:cond delay="470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7" dur="300"/>
                                        <p:tgtEl>
                                          <p:spTgt spid="56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22" presetClass="entr" presetSubtype="1" fill="hold" nodeType="withEffect">
                                  <p:stCondLst>
                                    <p:cond delay="470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0" dur="300"/>
                                        <p:tgtEl>
                                          <p:spTgt spid="563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1" presetID="12" presetClass="entr" presetSubtype="8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243" dur="500"/>
                                        <p:tgtEl>
                                          <p:spTgt spid="56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23" presetClass="entr" presetSubtype="16" fill="hold" nodeType="withEffect">
                                  <p:stCondLst>
                                    <p:cond delay="530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500" fill="hold"/>
                                        <p:tgtEl>
                                          <p:spTgt spid="564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500" fill="hold"/>
                                        <p:tgtEl>
                                          <p:spTgt spid="564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6" presetClass="emph" presetSubtype="0" autoRev="1" fill="hold" nodeType="withEffect">
                                  <p:stCondLst>
                                    <p:cond delay="5800"/>
                                  </p:stCondLst>
                                  <p:childTnLst>
                                    <p:animScale>
                                      <p:cBhvr>
                                        <p:cTn id="249" dur="250" fill="hold"/>
                                        <p:tgtEl>
                                          <p:spTgt spid="56421"/>
                                        </p:tgtEl>
                                      </p:cBhvr>
                                      <p:by x="120000" y="120000"/>
                                    </p:animScale>
                                  </p:childTnLst>
                                </p:cTn>
                              </p:par>
                              <p:par>
                                <p:cTn id="250" presetID="22" presetClass="entr" presetSubtype="4" fill="hold" nodeType="withEffect">
                                  <p:stCondLst>
                                    <p:cond delay="420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2" dur="200"/>
                                        <p:tgtEl>
                                          <p:spTgt spid="56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3" presetID="22" presetClass="entr" presetSubtype="8" fill="hold" nodeType="withEffect">
                                  <p:stCondLst>
                                    <p:cond delay="420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5" dur="300"/>
                                        <p:tgtEl>
                                          <p:spTgt spid="564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322" grpId="0" animBg="1"/>
      <p:bldP spid="56323" grpId="0" animBg="1"/>
      <p:bldP spid="56324" grpId="0"/>
      <p:bldP spid="56325" grpId="0" animBg="1"/>
      <p:bldP spid="56326" grpId="0" animBg="1"/>
      <p:bldP spid="56327" grpId="0" animBg="1"/>
      <p:bldP spid="56328" grpId="0" animBg="1"/>
      <p:bldP spid="56329" grpId="0" animBg="1"/>
      <p:bldP spid="56330" grpId="0" animBg="1"/>
      <p:bldP spid="56331" grpId="0" animBg="1"/>
      <p:bldP spid="56332" grpId="0" animBg="1"/>
      <p:bldP spid="56333" grpId="0" animBg="1"/>
      <p:bldP spid="56334" grpId="0" animBg="1"/>
      <p:bldP spid="56335" grpId="0" animBg="1"/>
      <p:bldP spid="56336" grpId="0" animBg="1"/>
      <p:bldP spid="56337" grpId="0" animBg="1"/>
      <p:bldP spid="56338" grpId="0" animBg="1"/>
      <p:bldP spid="56339" grpId="0" animBg="1"/>
      <p:bldP spid="56340" grpId="0" animBg="1"/>
      <p:bldP spid="56341" grpId="0" animBg="1"/>
      <p:bldP spid="56342" grpId="0" animBg="1"/>
      <p:bldP spid="56343" grpId="0" animBg="1"/>
      <p:bldP spid="56344" grpId="0" animBg="1"/>
      <p:bldP spid="56345" grpId="0" animBg="1"/>
      <p:bldP spid="56346" grpId="0" animBg="1"/>
      <p:bldP spid="56347" grpId="0" animBg="1"/>
      <p:bldP spid="56348" grpId="0"/>
      <p:bldP spid="56349" grpId="0"/>
      <p:bldP spid="56350" grpId="0"/>
      <p:bldP spid="56351" grpId="0"/>
      <p:bldP spid="56352" grpId="0"/>
      <p:bldP spid="56353" grpId="0"/>
      <p:bldP spid="56354" grpId="0"/>
      <p:bldP spid="56355" grpId="0"/>
      <p:bldP spid="56356" grpId="0"/>
      <p:bldP spid="56376" grpId="0" animBg="1"/>
      <p:bldP spid="56377" grpId="0"/>
      <p:bldP spid="56378" grpId="0"/>
      <p:bldP spid="56379" grpId="0"/>
      <p:bldP spid="56380" grpId="0" animBg="1"/>
      <p:bldP spid="56380" grpId="1" animBg="1"/>
      <p:bldP spid="56381" grpId="0" animBg="1"/>
      <p:bldP spid="56381" grpId="1" animBg="1"/>
      <p:bldP spid="56382" grpId="0" animBg="1"/>
      <p:bldP spid="56382" grpId="1" animBg="1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8370" name="Picture 2" descr="Mundi_peso baixo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3175"/>
            <a:ext cx="9144000" cy="68643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8371" name="Picture 3" descr="fundo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588" y="-1588"/>
            <a:ext cx="4068763" cy="170338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8372" name="Picture 4" descr="Imagem2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5813" y="4132263"/>
            <a:ext cx="1893887" cy="18796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8373" name="Picture 5" descr="Imagem3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11400" y="4516438"/>
            <a:ext cx="254000" cy="3000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8374" name="Picture 6" descr="fundo1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22663" y="-1588"/>
            <a:ext cx="5624512" cy="11747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8375" name="Text Box 7"/>
          <p:cNvSpPr txBox="1">
            <a:spLocks noChangeArrowheads="1"/>
          </p:cNvSpPr>
          <p:nvPr/>
        </p:nvSpPr>
        <p:spPr bwMode="auto">
          <a:xfrm>
            <a:off x="282575" y="1179513"/>
            <a:ext cx="25019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Pontos Fortes do Ceará</a:t>
            </a:r>
          </a:p>
        </p:txBody>
      </p:sp>
      <p:pic>
        <p:nvPicPr>
          <p:cNvPr id="58376" name="Picture 8" descr="Imagem1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19588" y="2492375"/>
            <a:ext cx="5581650" cy="48291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8377" name="Text Box 9"/>
          <p:cNvSpPr txBox="1">
            <a:spLocks noChangeArrowheads="1"/>
          </p:cNvSpPr>
          <p:nvPr/>
        </p:nvSpPr>
        <p:spPr bwMode="auto">
          <a:xfrm>
            <a:off x="4737100" y="2987675"/>
            <a:ext cx="3690938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300" b="0">
                <a:solidFill>
                  <a:srgbClr val="066168"/>
                </a:solidFill>
                <a:latin typeface="Verdana" pitchFamily="34" charset="0"/>
              </a:rPr>
              <a:t>Localização estratégica - Hemisfério Norte</a:t>
            </a:r>
          </a:p>
        </p:txBody>
      </p:sp>
      <p:sp>
        <p:nvSpPr>
          <p:cNvPr id="58378" name="Text Box 10"/>
          <p:cNvSpPr txBox="1">
            <a:spLocks noChangeArrowheads="1"/>
          </p:cNvSpPr>
          <p:nvPr/>
        </p:nvSpPr>
        <p:spPr bwMode="auto">
          <a:xfrm>
            <a:off x="4737100" y="3268663"/>
            <a:ext cx="3597275" cy="2905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300" b="0">
                <a:solidFill>
                  <a:srgbClr val="066168"/>
                </a:solidFill>
                <a:latin typeface="Verdana" pitchFamily="34" charset="0"/>
              </a:rPr>
              <a:t>Disponibilidade de terras a baixos preços</a:t>
            </a:r>
          </a:p>
        </p:txBody>
      </p:sp>
      <p:sp>
        <p:nvSpPr>
          <p:cNvPr id="58379" name="Text Box 11"/>
          <p:cNvSpPr txBox="1">
            <a:spLocks noChangeArrowheads="1"/>
          </p:cNvSpPr>
          <p:nvPr/>
        </p:nvSpPr>
        <p:spPr bwMode="auto">
          <a:xfrm>
            <a:off x="4737100" y="3549650"/>
            <a:ext cx="3201988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300" b="0">
                <a:solidFill>
                  <a:srgbClr val="066168"/>
                </a:solidFill>
                <a:latin typeface="Verdana" pitchFamily="34" charset="0"/>
              </a:rPr>
              <a:t>Disponibilidade de água de irrigação</a:t>
            </a:r>
          </a:p>
        </p:txBody>
      </p:sp>
      <p:sp>
        <p:nvSpPr>
          <p:cNvPr id="58380" name="Text Box 12"/>
          <p:cNvSpPr txBox="1">
            <a:spLocks noChangeArrowheads="1"/>
          </p:cNvSpPr>
          <p:nvPr/>
        </p:nvSpPr>
        <p:spPr bwMode="auto">
          <a:xfrm>
            <a:off x="4737100" y="3830638"/>
            <a:ext cx="3254375" cy="2905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300" b="0">
                <a:solidFill>
                  <a:srgbClr val="066168"/>
                </a:solidFill>
                <a:latin typeface="Verdana" pitchFamily="34" charset="0"/>
              </a:rPr>
              <a:t>Áreas com microclimas diferenciados</a:t>
            </a:r>
          </a:p>
        </p:txBody>
      </p:sp>
      <p:sp>
        <p:nvSpPr>
          <p:cNvPr id="58381" name="Text Box 13"/>
          <p:cNvSpPr txBox="1">
            <a:spLocks noChangeArrowheads="1"/>
          </p:cNvSpPr>
          <p:nvPr/>
        </p:nvSpPr>
        <p:spPr bwMode="auto">
          <a:xfrm>
            <a:off x="4737100" y="4110038"/>
            <a:ext cx="3330575" cy="2905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300" b="0">
                <a:solidFill>
                  <a:srgbClr val="066168"/>
                </a:solidFill>
                <a:latin typeface="Verdana" pitchFamily="34" charset="0"/>
              </a:rPr>
              <a:t>Recursos naturais e clima privilegiado</a:t>
            </a:r>
          </a:p>
        </p:txBody>
      </p:sp>
      <p:sp>
        <p:nvSpPr>
          <p:cNvPr id="58382" name="Line 14"/>
          <p:cNvSpPr>
            <a:spLocks noChangeShapeType="1"/>
          </p:cNvSpPr>
          <p:nvPr/>
        </p:nvSpPr>
        <p:spPr bwMode="auto">
          <a:xfrm>
            <a:off x="4737100" y="3273425"/>
            <a:ext cx="3967163" cy="1588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58383" name="Line 15"/>
          <p:cNvSpPr>
            <a:spLocks noChangeShapeType="1"/>
          </p:cNvSpPr>
          <p:nvPr/>
        </p:nvSpPr>
        <p:spPr bwMode="auto">
          <a:xfrm>
            <a:off x="4737100" y="3554413"/>
            <a:ext cx="3967163" cy="1587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58384" name="Line 16"/>
          <p:cNvSpPr>
            <a:spLocks noChangeShapeType="1"/>
          </p:cNvSpPr>
          <p:nvPr/>
        </p:nvSpPr>
        <p:spPr bwMode="auto">
          <a:xfrm>
            <a:off x="4737100" y="3835400"/>
            <a:ext cx="3967163" cy="1588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58385" name="Line 17"/>
          <p:cNvSpPr>
            <a:spLocks noChangeShapeType="1"/>
          </p:cNvSpPr>
          <p:nvPr/>
        </p:nvSpPr>
        <p:spPr bwMode="auto">
          <a:xfrm>
            <a:off x="4737100" y="4116388"/>
            <a:ext cx="3967163" cy="1587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58386" name="Group 18"/>
          <p:cNvGrpSpPr>
            <a:grpSpLocks/>
          </p:cNvGrpSpPr>
          <p:nvPr/>
        </p:nvGrpSpPr>
        <p:grpSpPr bwMode="auto">
          <a:xfrm>
            <a:off x="4500563" y="2690813"/>
            <a:ext cx="4711700" cy="330200"/>
            <a:chOff x="2626" y="1695"/>
            <a:chExt cx="2853" cy="208"/>
          </a:xfrm>
        </p:grpSpPr>
        <p:sp>
          <p:nvSpPr>
            <p:cNvPr id="58387" name="Rectangle 19"/>
            <p:cNvSpPr>
              <a:spLocks noChangeArrowheads="1"/>
            </p:cNvSpPr>
            <p:nvPr/>
          </p:nvSpPr>
          <p:spPr bwMode="auto">
            <a:xfrm>
              <a:off x="2626" y="1695"/>
              <a:ext cx="2853" cy="208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8388" name="Rectangle 20"/>
            <p:cNvSpPr>
              <a:spLocks noChangeArrowheads="1"/>
            </p:cNvSpPr>
            <p:nvPr/>
          </p:nvSpPr>
          <p:spPr bwMode="auto">
            <a:xfrm>
              <a:off x="2682" y="1725"/>
              <a:ext cx="1962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sz="1200">
                  <a:solidFill>
                    <a:schemeClr val="bg1"/>
                  </a:solidFill>
                  <a:latin typeface="Verdana" pitchFamily="34" charset="0"/>
                </a:rPr>
                <a:t>Vantagens Comparativas (naturais)</a:t>
              </a:r>
            </a:p>
          </p:txBody>
        </p:sp>
      </p:grpSp>
      <p:sp>
        <p:nvSpPr>
          <p:cNvPr id="58389" name="Text Box 21"/>
          <p:cNvSpPr txBox="1">
            <a:spLocks noChangeArrowheads="1"/>
          </p:cNvSpPr>
          <p:nvPr/>
        </p:nvSpPr>
        <p:spPr bwMode="auto">
          <a:xfrm>
            <a:off x="4737100" y="4797425"/>
            <a:ext cx="2882900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300" b="0">
                <a:solidFill>
                  <a:srgbClr val="066168"/>
                </a:solidFill>
                <a:latin typeface="Verdana" pitchFamily="34" charset="0"/>
              </a:rPr>
              <a:t>Investimentos em infraestrutura</a:t>
            </a:r>
          </a:p>
        </p:txBody>
      </p:sp>
      <p:sp>
        <p:nvSpPr>
          <p:cNvPr id="58390" name="Text Box 22"/>
          <p:cNvSpPr txBox="1">
            <a:spLocks noChangeArrowheads="1"/>
          </p:cNvSpPr>
          <p:nvPr/>
        </p:nvSpPr>
        <p:spPr bwMode="auto">
          <a:xfrm>
            <a:off x="4737100" y="5078413"/>
            <a:ext cx="3649663" cy="2905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300" b="0">
                <a:solidFill>
                  <a:srgbClr val="066168"/>
                </a:solidFill>
                <a:latin typeface="Verdana" pitchFamily="34" charset="0"/>
              </a:rPr>
              <a:t>Credibilidade e capacidade de pagamento</a:t>
            </a:r>
          </a:p>
        </p:txBody>
      </p:sp>
      <p:sp>
        <p:nvSpPr>
          <p:cNvPr id="58391" name="Text Box 23"/>
          <p:cNvSpPr txBox="1">
            <a:spLocks noChangeArrowheads="1"/>
          </p:cNvSpPr>
          <p:nvPr/>
        </p:nvSpPr>
        <p:spPr bwMode="auto">
          <a:xfrm>
            <a:off x="4737100" y="5359400"/>
            <a:ext cx="2562225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300" b="0">
                <a:solidFill>
                  <a:srgbClr val="066168"/>
                </a:solidFill>
                <a:latin typeface="Verdana" pitchFamily="34" charset="0"/>
              </a:rPr>
              <a:t>Incentivos fiscais adequados</a:t>
            </a:r>
          </a:p>
        </p:txBody>
      </p:sp>
      <p:sp>
        <p:nvSpPr>
          <p:cNvPr id="58392" name="Text Box 24"/>
          <p:cNvSpPr txBox="1">
            <a:spLocks noChangeArrowheads="1"/>
          </p:cNvSpPr>
          <p:nvPr/>
        </p:nvSpPr>
        <p:spPr bwMode="auto">
          <a:xfrm>
            <a:off x="4737100" y="5640388"/>
            <a:ext cx="2771775" cy="2905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300" b="0">
                <a:solidFill>
                  <a:srgbClr val="066168"/>
                </a:solidFill>
                <a:latin typeface="Verdana" pitchFamily="34" charset="0"/>
              </a:rPr>
              <a:t>Tradição em atrair investidores</a:t>
            </a:r>
          </a:p>
        </p:txBody>
      </p:sp>
      <p:sp>
        <p:nvSpPr>
          <p:cNvPr id="58393" name="Line 25"/>
          <p:cNvSpPr>
            <a:spLocks noChangeShapeType="1"/>
          </p:cNvSpPr>
          <p:nvPr/>
        </p:nvSpPr>
        <p:spPr bwMode="auto">
          <a:xfrm>
            <a:off x="4737100" y="5083175"/>
            <a:ext cx="3967163" cy="1588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58394" name="Line 26"/>
          <p:cNvSpPr>
            <a:spLocks noChangeShapeType="1"/>
          </p:cNvSpPr>
          <p:nvPr/>
        </p:nvSpPr>
        <p:spPr bwMode="auto">
          <a:xfrm>
            <a:off x="4737100" y="5364163"/>
            <a:ext cx="3967163" cy="1587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58395" name="Line 27"/>
          <p:cNvSpPr>
            <a:spLocks noChangeShapeType="1"/>
          </p:cNvSpPr>
          <p:nvPr/>
        </p:nvSpPr>
        <p:spPr bwMode="auto">
          <a:xfrm>
            <a:off x="4737100" y="5645150"/>
            <a:ext cx="3967163" cy="1588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58396" name="Group 28"/>
          <p:cNvGrpSpPr>
            <a:grpSpLocks/>
          </p:cNvGrpSpPr>
          <p:nvPr/>
        </p:nvGrpSpPr>
        <p:grpSpPr bwMode="auto">
          <a:xfrm>
            <a:off x="4500563" y="4500563"/>
            <a:ext cx="4711700" cy="330200"/>
            <a:chOff x="2626" y="2835"/>
            <a:chExt cx="2853" cy="208"/>
          </a:xfrm>
        </p:grpSpPr>
        <p:sp>
          <p:nvSpPr>
            <p:cNvPr id="58397" name="Rectangle 29"/>
            <p:cNvSpPr>
              <a:spLocks noChangeArrowheads="1"/>
            </p:cNvSpPr>
            <p:nvPr/>
          </p:nvSpPr>
          <p:spPr bwMode="auto">
            <a:xfrm>
              <a:off x="2626" y="2835"/>
              <a:ext cx="2853" cy="208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8398" name="Rectangle 30"/>
            <p:cNvSpPr>
              <a:spLocks noChangeArrowheads="1"/>
            </p:cNvSpPr>
            <p:nvPr/>
          </p:nvSpPr>
          <p:spPr bwMode="auto">
            <a:xfrm>
              <a:off x="2682" y="2849"/>
              <a:ext cx="2627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sz="1200">
                  <a:solidFill>
                    <a:schemeClr val="bg1"/>
                  </a:solidFill>
                  <a:latin typeface="Verdana" pitchFamily="34" charset="0"/>
                </a:rPr>
                <a:t>Vantagens Competitivas (construídas)</a:t>
              </a:r>
            </a:p>
          </p:txBody>
        </p:sp>
      </p:grpSp>
      <p:sp>
        <p:nvSpPr>
          <p:cNvPr id="58399" name="Rectangle 31"/>
          <p:cNvSpPr>
            <a:spLocks noChangeArrowheads="1"/>
          </p:cNvSpPr>
          <p:nvPr/>
        </p:nvSpPr>
        <p:spPr bwMode="auto">
          <a:xfrm>
            <a:off x="0" y="1206500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58400" name="Text Box 32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grpSp>
        <p:nvGrpSpPr>
          <p:cNvPr id="58401" name="Group 33"/>
          <p:cNvGrpSpPr>
            <a:grpSpLocks/>
          </p:cNvGrpSpPr>
          <p:nvPr/>
        </p:nvGrpSpPr>
        <p:grpSpPr bwMode="auto">
          <a:xfrm>
            <a:off x="760413" y="5162550"/>
            <a:ext cx="1984375" cy="1023938"/>
            <a:chOff x="795" y="3266"/>
            <a:chExt cx="1250" cy="645"/>
          </a:xfrm>
        </p:grpSpPr>
        <p:pic>
          <p:nvPicPr>
            <p:cNvPr id="58402" name="Picture 34" descr="Imagem1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5" y="3266"/>
              <a:ext cx="1250" cy="64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8403" name="Text Box 35"/>
            <p:cNvSpPr txBox="1">
              <a:spLocks noChangeArrowheads="1"/>
            </p:cNvSpPr>
            <p:nvPr/>
          </p:nvSpPr>
          <p:spPr bwMode="auto">
            <a:xfrm>
              <a:off x="854" y="3266"/>
              <a:ext cx="795" cy="1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300" b="0">
                  <a:solidFill>
                    <a:schemeClr val="bg1"/>
                  </a:solidFill>
                  <a:latin typeface="Verdana" pitchFamily="34" charset="0"/>
                </a:rPr>
                <a:t>Buenos Aires</a:t>
              </a:r>
            </a:p>
          </p:txBody>
        </p:sp>
        <p:sp>
          <p:nvSpPr>
            <p:cNvPr id="58404" name="Text Box 36"/>
            <p:cNvSpPr txBox="1">
              <a:spLocks noChangeArrowheads="1"/>
            </p:cNvSpPr>
            <p:nvPr/>
          </p:nvSpPr>
          <p:spPr bwMode="auto">
            <a:xfrm>
              <a:off x="1057" y="3402"/>
              <a:ext cx="379" cy="1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300" b="0">
                  <a:solidFill>
                    <a:schemeClr val="bg1"/>
                  </a:solidFill>
                  <a:latin typeface="Verdana" pitchFamily="34" charset="0"/>
                </a:rPr>
                <a:t>5h30</a:t>
              </a:r>
            </a:p>
          </p:txBody>
        </p:sp>
      </p:grpSp>
      <p:grpSp>
        <p:nvGrpSpPr>
          <p:cNvPr id="58405" name="Group 37"/>
          <p:cNvGrpSpPr>
            <a:grpSpLocks/>
          </p:cNvGrpSpPr>
          <p:nvPr/>
        </p:nvGrpSpPr>
        <p:grpSpPr bwMode="auto">
          <a:xfrm>
            <a:off x="212725" y="1738313"/>
            <a:ext cx="1693863" cy="1023937"/>
            <a:chOff x="427" y="995"/>
            <a:chExt cx="1067" cy="645"/>
          </a:xfrm>
        </p:grpSpPr>
        <p:pic>
          <p:nvPicPr>
            <p:cNvPr id="58406" name="Picture 38" descr="Imagem1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7" y="995"/>
              <a:ext cx="1067" cy="64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8407" name="Text Box 39"/>
            <p:cNvSpPr txBox="1">
              <a:spLocks noChangeArrowheads="1"/>
            </p:cNvSpPr>
            <p:nvPr/>
          </p:nvSpPr>
          <p:spPr bwMode="auto">
            <a:xfrm>
              <a:off x="447" y="1000"/>
              <a:ext cx="723" cy="1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300" b="0">
                  <a:solidFill>
                    <a:schemeClr val="bg1"/>
                  </a:solidFill>
                  <a:latin typeface="Verdana" pitchFamily="34" charset="0"/>
                </a:rPr>
                <a:t>Costa Leste</a:t>
              </a:r>
            </a:p>
          </p:txBody>
        </p:sp>
        <p:sp>
          <p:nvSpPr>
            <p:cNvPr id="58408" name="Text Box 40"/>
            <p:cNvSpPr txBox="1">
              <a:spLocks noChangeArrowheads="1"/>
            </p:cNvSpPr>
            <p:nvPr/>
          </p:nvSpPr>
          <p:spPr bwMode="auto">
            <a:xfrm>
              <a:off x="615" y="1136"/>
              <a:ext cx="380" cy="1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300" b="0">
                  <a:solidFill>
                    <a:schemeClr val="bg1"/>
                  </a:solidFill>
                  <a:latin typeface="Verdana" pitchFamily="34" charset="0"/>
                </a:rPr>
                <a:t>6h30</a:t>
              </a:r>
            </a:p>
          </p:txBody>
        </p:sp>
      </p:grpSp>
      <p:grpSp>
        <p:nvGrpSpPr>
          <p:cNvPr id="58409" name="Group 41"/>
          <p:cNvGrpSpPr>
            <a:grpSpLocks/>
          </p:cNvGrpSpPr>
          <p:nvPr/>
        </p:nvGrpSpPr>
        <p:grpSpPr bwMode="auto">
          <a:xfrm>
            <a:off x="3082925" y="2432050"/>
            <a:ext cx="1627188" cy="854075"/>
            <a:chOff x="1942" y="1532"/>
            <a:chExt cx="1025" cy="538"/>
          </a:xfrm>
        </p:grpSpPr>
        <p:pic>
          <p:nvPicPr>
            <p:cNvPr id="58410" name="Picture 42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V="1">
              <a:off x="1942" y="1532"/>
              <a:ext cx="1025" cy="5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58411" name="Text Box 43"/>
            <p:cNvSpPr txBox="1">
              <a:spLocks noChangeArrowheads="1"/>
            </p:cNvSpPr>
            <p:nvPr/>
          </p:nvSpPr>
          <p:spPr bwMode="auto">
            <a:xfrm>
              <a:off x="2034" y="1734"/>
              <a:ext cx="586" cy="1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300" b="0">
                  <a:solidFill>
                    <a:schemeClr val="bg1"/>
                  </a:solidFill>
                  <a:latin typeface="Verdana" pitchFamily="34" charset="0"/>
                </a:rPr>
                <a:t>Algeciras</a:t>
              </a:r>
            </a:p>
          </p:txBody>
        </p:sp>
        <p:sp>
          <p:nvSpPr>
            <p:cNvPr id="58412" name="Text Box 44"/>
            <p:cNvSpPr txBox="1">
              <a:spLocks noChangeArrowheads="1"/>
            </p:cNvSpPr>
            <p:nvPr/>
          </p:nvSpPr>
          <p:spPr bwMode="auto">
            <a:xfrm>
              <a:off x="2131" y="1870"/>
              <a:ext cx="380" cy="1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300" b="0">
                  <a:solidFill>
                    <a:schemeClr val="bg1"/>
                  </a:solidFill>
                  <a:latin typeface="Verdana" pitchFamily="34" charset="0"/>
                </a:rPr>
                <a:t>6h30</a:t>
              </a:r>
            </a:p>
          </p:txBody>
        </p:sp>
      </p:grpSp>
      <p:grpSp>
        <p:nvGrpSpPr>
          <p:cNvPr id="58413" name="Group 45"/>
          <p:cNvGrpSpPr>
            <a:grpSpLocks/>
          </p:cNvGrpSpPr>
          <p:nvPr/>
        </p:nvGrpSpPr>
        <p:grpSpPr bwMode="auto">
          <a:xfrm>
            <a:off x="3152775" y="3400425"/>
            <a:ext cx="1627188" cy="854075"/>
            <a:chOff x="2046" y="2142"/>
            <a:chExt cx="1025" cy="538"/>
          </a:xfrm>
        </p:grpSpPr>
        <p:pic>
          <p:nvPicPr>
            <p:cNvPr id="58414" name="Picture 46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46" y="2142"/>
              <a:ext cx="1025" cy="5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58415" name="Text Box 47"/>
            <p:cNvSpPr txBox="1">
              <a:spLocks noChangeArrowheads="1"/>
            </p:cNvSpPr>
            <p:nvPr/>
          </p:nvSpPr>
          <p:spPr bwMode="auto">
            <a:xfrm>
              <a:off x="2186" y="2157"/>
              <a:ext cx="510" cy="1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300" b="0">
                  <a:solidFill>
                    <a:schemeClr val="bg1"/>
                  </a:solidFill>
                  <a:latin typeface="Verdana" pitchFamily="34" charset="0"/>
                </a:rPr>
                <a:t>Abdijan</a:t>
              </a:r>
            </a:p>
          </p:txBody>
        </p:sp>
        <p:sp>
          <p:nvSpPr>
            <p:cNvPr id="58416" name="Text Box 48"/>
            <p:cNvSpPr txBox="1">
              <a:spLocks noChangeArrowheads="1"/>
            </p:cNvSpPr>
            <p:nvPr/>
          </p:nvSpPr>
          <p:spPr bwMode="auto">
            <a:xfrm>
              <a:off x="2246" y="2293"/>
              <a:ext cx="380" cy="1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300" b="0">
                  <a:solidFill>
                    <a:schemeClr val="bg1"/>
                  </a:solidFill>
                  <a:latin typeface="Verdana" pitchFamily="34" charset="0"/>
                </a:rPr>
                <a:t>6h30</a:t>
              </a:r>
            </a:p>
          </p:txBody>
        </p:sp>
      </p:grpSp>
      <p:grpSp>
        <p:nvGrpSpPr>
          <p:cNvPr id="58417" name="Group 49"/>
          <p:cNvGrpSpPr>
            <a:grpSpLocks/>
          </p:cNvGrpSpPr>
          <p:nvPr/>
        </p:nvGrpSpPr>
        <p:grpSpPr bwMode="auto">
          <a:xfrm>
            <a:off x="3568700" y="1076325"/>
            <a:ext cx="1627188" cy="854075"/>
            <a:chOff x="2046" y="2142"/>
            <a:chExt cx="1025" cy="538"/>
          </a:xfrm>
        </p:grpSpPr>
        <p:pic>
          <p:nvPicPr>
            <p:cNvPr id="58418" name="Picture 50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46" y="2142"/>
              <a:ext cx="1025" cy="5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58419" name="Text Box 51"/>
            <p:cNvSpPr txBox="1">
              <a:spLocks noChangeArrowheads="1"/>
            </p:cNvSpPr>
            <p:nvPr/>
          </p:nvSpPr>
          <p:spPr bwMode="auto">
            <a:xfrm>
              <a:off x="2128" y="2157"/>
              <a:ext cx="626" cy="1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300" b="0">
                  <a:solidFill>
                    <a:schemeClr val="bg1"/>
                  </a:solidFill>
                  <a:latin typeface="Verdana" pitchFamily="34" charset="0"/>
                </a:rPr>
                <a:t>Roterdam</a:t>
              </a:r>
            </a:p>
          </p:txBody>
        </p:sp>
        <p:sp>
          <p:nvSpPr>
            <p:cNvPr id="58420" name="Text Box 52"/>
            <p:cNvSpPr txBox="1">
              <a:spLocks noChangeArrowheads="1"/>
            </p:cNvSpPr>
            <p:nvPr/>
          </p:nvSpPr>
          <p:spPr bwMode="auto">
            <a:xfrm>
              <a:off x="2246" y="2293"/>
              <a:ext cx="380" cy="1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300" b="0">
                  <a:solidFill>
                    <a:schemeClr val="bg1"/>
                  </a:solidFill>
                  <a:latin typeface="Verdana" pitchFamily="34" charset="0"/>
                </a:rPr>
                <a:t>8h00</a:t>
              </a:r>
            </a:p>
          </p:txBody>
        </p:sp>
      </p:grpSp>
      <p:grpSp>
        <p:nvGrpSpPr>
          <p:cNvPr id="58421" name="Group 53"/>
          <p:cNvGrpSpPr>
            <a:grpSpLocks/>
          </p:cNvGrpSpPr>
          <p:nvPr/>
        </p:nvGrpSpPr>
        <p:grpSpPr bwMode="auto">
          <a:xfrm>
            <a:off x="3067050" y="1695450"/>
            <a:ext cx="1384300" cy="854075"/>
            <a:chOff x="2046" y="2142"/>
            <a:chExt cx="1025" cy="538"/>
          </a:xfrm>
        </p:grpSpPr>
        <p:pic>
          <p:nvPicPr>
            <p:cNvPr id="58422" name="Picture 54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46" y="2142"/>
              <a:ext cx="1025" cy="5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58423" name="Text Box 55"/>
            <p:cNvSpPr txBox="1">
              <a:spLocks noChangeArrowheads="1"/>
            </p:cNvSpPr>
            <p:nvPr/>
          </p:nvSpPr>
          <p:spPr bwMode="auto">
            <a:xfrm>
              <a:off x="2178" y="2157"/>
              <a:ext cx="525" cy="1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300" b="0">
                  <a:solidFill>
                    <a:schemeClr val="bg1"/>
                  </a:solidFill>
                  <a:latin typeface="Verdana" pitchFamily="34" charset="0"/>
                </a:rPr>
                <a:t>Lisboa</a:t>
              </a:r>
            </a:p>
          </p:txBody>
        </p:sp>
        <p:sp>
          <p:nvSpPr>
            <p:cNvPr id="58424" name="Text Box 56"/>
            <p:cNvSpPr txBox="1">
              <a:spLocks noChangeArrowheads="1"/>
            </p:cNvSpPr>
            <p:nvPr/>
          </p:nvSpPr>
          <p:spPr bwMode="auto">
            <a:xfrm>
              <a:off x="2214" y="2293"/>
              <a:ext cx="447" cy="1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300" b="0">
                  <a:solidFill>
                    <a:schemeClr val="bg1"/>
                  </a:solidFill>
                  <a:latin typeface="Verdana" pitchFamily="34" charset="0"/>
                </a:rPr>
                <a:t>6h30</a:t>
              </a:r>
            </a:p>
          </p:txBody>
        </p:sp>
      </p:grpSp>
      <p:grpSp>
        <p:nvGrpSpPr>
          <p:cNvPr id="58425" name="Group 57"/>
          <p:cNvGrpSpPr>
            <a:grpSpLocks/>
          </p:cNvGrpSpPr>
          <p:nvPr/>
        </p:nvGrpSpPr>
        <p:grpSpPr bwMode="auto">
          <a:xfrm flipH="1">
            <a:off x="3136900" y="3914775"/>
            <a:ext cx="1223963" cy="438150"/>
            <a:chOff x="292" y="1416"/>
            <a:chExt cx="604" cy="216"/>
          </a:xfrm>
        </p:grpSpPr>
        <p:grpSp>
          <p:nvGrpSpPr>
            <p:cNvPr id="58426" name="Group 58"/>
            <p:cNvGrpSpPr>
              <a:grpSpLocks/>
            </p:cNvGrpSpPr>
            <p:nvPr/>
          </p:nvGrpSpPr>
          <p:grpSpPr bwMode="auto">
            <a:xfrm>
              <a:off x="292" y="1416"/>
              <a:ext cx="604" cy="216"/>
              <a:chOff x="292" y="1416"/>
              <a:chExt cx="604" cy="216"/>
            </a:xfrm>
          </p:grpSpPr>
          <p:sp>
            <p:nvSpPr>
              <p:cNvPr id="58427" name="Oval 59"/>
              <p:cNvSpPr>
                <a:spLocks noChangeArrowheads="1"/>
              </p:cNvSpPr>
              <p:nvPr/>
            </p:nvSpPr>
            <p:spPr bwMode="auto">
              <a:xfrm>
                <a:off x="292" y="1416"/>
                <a:ext cx="604" cy="216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46275"/>
                      <a:invGamma/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58428" name="Oval 60"/>
              <p:cNvSpPr>
                <a:spLocks noChangeArrowheads="1"/>
              </p:cNvSpPr>
              <p:nvPr/>
            </p:nvSpPr>
            <p:spPr bwMode="auto">
              <a:xfrm>
                <a:off x="292" y="1416"/>
                <a:ext cx="604" cy="216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46275"/>
                      <a:invGamma/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</p:grpSp>
        <p:pic>
          <p:nvPicPr>
            <p:cNvPr id="58429" name="Picture 115" descr="aviao234"/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36868"/>
            <a:stretch>
              <a:fillRect/>
            </a:stretch>
          </p:blipFill>
          <p:spPr bwMode="auto">
            <a:xfrm rot="-146678">
              <a:off x="422" y="1442"/>
              <a:ext cx="326" cy="1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8430" name="Group 62"/>
          <p:cNvGrpSpPr>
            <a:grpSpLocks/>
          </p:cNvGrpSpPr>
          <p:nvPr/>
        </p:nvGrpSpPr>
        <p:grpSpPr bwMode="auto">
          <a:xfrm flipH="1">
            <a:off x="2979738" y="2352675"/>
            <a:ext cx="1223962" cy="438150"/>
            <a:chOff x="292" y="1416"/>
            <a:chExt cx="604" cy="216"/>
          </a:xfrm>
        </p:grpSpPr>
        <p:grpSp>
          <p:nvGrpSpPr>
            <p:cNvPr id="58431" name="Group 63"/>
            <p:cNvGrpSpPr>
              <a:grpSpLocks/>
            </p:cNvGrpSpPr>
            <p:nvPr/>
          </p:nvGrpSpPr>
          <p:grpSpPr bwMode="auto">
            <a:xfrm>
              <a:off x="292" y="1416"/>
              <a:ext cx="604" cy="216"/>
              <a:chOff x="292" y="1416"/>
              <a:chExt cx="604" cy="216"/>
            </a:xfrm>
          </p:grpSpPr>
          <p:sp>
            <p:nvSpPr>
              <p:cNvPr id="58432" name="Oval 64"/>
              <p:cNvSpPr>
                <a:spLocks noChangeArrowheads="1"/>
              </p:cNvSpPr>
              <p:nvPr/>
            </p:nvSpPr>
            <p:spPr bwMode="auto">
              <a:xfrm>
                <a:off x="292" y="1416"/>
                <a:ext cx="604" cy="216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46275"/>
                      <a:invGamma/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58433" name="Oval 65"/>
              <p:cNvSpPr>
                <a:spLocks noChangeArrowheads="1"/>
              </p:cNvSpPr>
              <p:nvPr/>
            </p:nvSpPr>
            <p:spPr bwMode="auto">
              <a:xfrm>
                <a:off x="292" y="1416"/>
                <a:ext cx="604" cy="216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46275"/>
                      <a:invGamma/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</p:grpSp>
        <p:pic>
          <p:nvPicPr>
            <p:cNvPr id="58434" name="Picture 115" descr="aviao234"/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36868"/>
            <a:stretch>
              <a:fillRect/>
            </a:stretch>
          </p:blipFill>
          <p:spPr bwMode="auto">
            <a:xfrm rot="-146678">
              <a:off x="422" y="1442"/>
              <a:ext cx="326" cy="1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8435" name="Group 67"/>
          <p:cNvGrpSpPr>
            <a:grpSpLocks/>
          </p:cNvGrpSpPr>
          <p:nvPr/>
        </p:nvGrpSpPr>
        <p:grpSpPr bwMode="auto">
          <a:xfrm>
            <a:off x="842963" y="5805488"/>
            <a:ext cx="1223962" cy="438150"/>
            <a:chOff x="292" y="1416"/>
            <a:chExt cx="604" cy="216"/>
          </a:xfrm>
        </p:grpSpPr>
        <p:grpSp>
          <p:nvGrpSpPr>
            <p:cNvPr id="58436" name="Group 68"/>
            <p:cNvGrpSpPr>
              <a:grpSpLocks/>
            </p:cNvGrpSpPr>
            <p:nvPr/>
          </p:nvGrpSpPr>
          <p:grpSpPr bwMode="auto">
            <a:xfrm>
              <a:off x="292" y="1416"/>
              <a:ext cx="604" cy="216"/>
              <a:chOff x="292" y="1416"/>
              <a:chExt cx="604" cy="216"/>
            </a:xfrm>
          </p:grpSpPr>
          <p:sp>
            <p:nvSpPr>
              <p:cNvPr id="58437" name="Oval 69"/>
              <p:cNvSpPr>
                <a:spLocks noChangeArrowheads="1"/>
              </p:cNvSpPr>
              <p:nvPr/>
            </p:nvSpPr>
            <p:spPr bwMode="auto">
              <a:xfrm>
                <a:off x="292" y="1416"/>
                <a:ext cx="604" cy="216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46275"/>
                      <a:invGamma/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58438" name="Oval 70"/>
              <p:cNvSpPr>
                <a:spLocks noChangeArrowheads="1"/>
              </p:cNvSpPr>
              <p:nvPr/>
            </p:nvSpPr>
            <p:spPr bwMode="auto">
              <a:xfrm>
                <a:off x="292" y="1416"/>
                <a:ext cx="604" cy="216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46275"/>
                      <a:invGamma/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</p:grpSp>
        <p:pic>
          <p:nvPicPr>
            <p:cNvPr id="58439" name="Picture 115" descr="aviao234"/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36868"/>
            <a:stretch>
              <a:fillRect/>
            </a:stretch>
          </p:blipFill>
          <p:spPr bwMode="auto">
            <a:xfrm rot="-146678">
              <a:off x="422" y="1442"/>
              <a:ext cx="326" cy="1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8440" name="Group 72"/>
          <p:cNvGrpSpPr>
            <a:grpSpLocks/>
          </p:cNvGrpSpPr>
          <p:nvPr/>
        </p:nvGrpSpPr>
        <p:grpSpPr bwMode="auto">
          <a:xfrm>
            <a:off x="252413" y="2343150"/>
            <a:ext cx="1223962" cy="438150"/>
            <a:chOff x="292" y="1416"/>
            <a:chExt cx="604" cy="216"/>
          </a:xfrm>
        </p:grpSpPr>
        <p:grpSp>
          <p:nvGrpSpPr>
            <p:cNvPr id="58441" name="Group 73"/>
            <p:cNvGrpSpPr>
              <a:grpSpLocks/>
            </p:cNvGrpSpPr>
            <p:nvPr/>
          </p:nvGrpSpPr>
          <p:grpSpPr bwMode="auto">
            <a:xfrm>
              <a:off x="292" y="1416"/>
              <a:ext cx="604" cy="216"/>
              <a:chOff x="292" y="1416"/>
              <a:chExt cx="604" cy="216"/>
            </a:xfrm>
          </p:grpSpPr>
          <p:sp>
            <p:nvSpPr>
              <p:cNvPr id="58442" name="Oval 74"/>
              <p:cNvSpPr>
                <a:spLocks noChangeArrowheads="1"/>
              </p:cNvSpPr>
              <p:nvPr/>
            </p:nvSpPr>
            <p:spPr bwMode="auto">
              <a:xfrm>
                <a:off x="292" y="1416"/>
                <a:ext cx="604" cy="216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46275"/>
                      <a:invGamma/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58443" name="Oval 75"/>
              <p:cNvSpPr>
                <a:spLocks noChangeArrowheads="1"/>
              </p:cNvSpPr>
              <p:nvPr/>
            </p:nvSpPr>
            <p:spPr bwMode="auto">
              <a:xfrm>
                <a:off x="292" y="1416"/>
                <a:ext cx="604" cy="216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46275"/>
                      <a:invGamma/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</p:grpSp>
        <p:pic>
          <p:nvPicPr>
            <p:cNvPr id="58444" name="Picture 115" descr="aviao234"/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36868"/>
            <a:stretch>
              <a:fillRect/>
            </a:stretch>
          </p:blipFill>
          <p:spPr bwMode="auto">
            <a:xfrm rot="-146678">
              <a:off x="422" y="1442"/>
              <a:ext cx="326" cy="1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8445" name="Group 77"/>
          <p:cNvGrpSpPr>
            <a:grpSpLocks/>
          </p:cNvGrpSpPr>
          <p:nvPr/>
        </p:nvGrpSpPr>
        <p:grpSpPr bwMode="auto">
          <a:xfrm flipH="1">
            <a:off x="3743325" y="1627188"/>
            <a:ext cx="1223963" cy="438150"/>
            <a:chOff x="292" y="1416"/>
            <a:chExt cx="604" cy="216"/>
          </a:xfrm>
        </p:grpSpPr>
        <p:grpSp>
          <p:nvGrpSpPr>
            <p:cNvPr id="58446" name="Group 78"/>
            <p:cNvGrpSpPr>
              <a:grpSpLocks/>
            </p:cNvGrpSpPr>
            <p:nvPr/>
          </p:nvGrpSpPr>
          <p:grpSpPr bwMode="auto">
            <a:xfrm>
              <a:off x="292" y="1416"/>
              <a:ext cx="604" cy="216"/>
              <a:chOff x="292" y="1416"/>
              <a:chExt cx="604" cy="216"/>
            </a:xfrm>
          </p:grpSpPr>
          <p:sp>
            <p:nvSpPr>
              <p:cNvPr id="58447" name="Oval 79"/>
              <p:cNvSpPr>
                <a:spLocks noChangeArrowheads="1"/>
              </p:cNvSpPr>
              <p:nvPr/>
            </p:nvSpPr>
            <p:spPr bwMode="auto">
              <a:xfrm>
                <a:off x="292" y="1416"/>
                <a:ext cx="604" cy="216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46275"/>
                      <a:invGamma/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58448" name="Oval 80"/>
              <p:cNvSpPr>
                <a:spLocks noChangeArrowheads="1"/>
              </p:cNvSpPr>
              <p:nvPr/>
            </p:nvSpPr>
            <p:spPr bwMode="auto">
              <a:xfrm>
                <a:off x="292" y="1416"/>
                <a:ext cx="604" cy="216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46275"/>
                      <a:invGamma/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</p:grpSp>
        <p:pic>
          <p:nvPicPr>
            <p:cNvPr id="58449" name="Picture 115" descr="aviao234"/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36868"/>
            <a:stretch>
              <a:fillRect/>
            </a:stretch>
          </p:blipFill>
          <p:spPr bwMode="auto">
            <a:xfrm rot="-146678">
              <a:off x="422" y="1442"/>
              <a:ext cx="326" cy="1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8450" name="Group 82"/>
          <p:cNvGrpSpPr>
            <a:grpSpLocks/>
          </p:cNvGrpSpPr>
          <p:nvPr/>
        </p:nvGrpSpPr>
        <p:grpSpPr bwMode="auto">
          <a:xfrm flipH="1">
            <a:off x="2922588" y="2144713"/>
            <a:ext cx="1223962" cy="438150"/>
            <a:chOff x="292" y="1416"/>
            <a:chExt cx="604" cy="216"/>
          </a:xfrm>
        </p:grpSpPr>
        <p:grpSp>
          <p:nvGrpSpPr>
            <p:cNvPr id="58451" name="Group 83"/>
            <p:cNvGrpSpPr>
              <a:grpSpLocks/>
            </p:cNvGrpSpPr>
            <p:nvPr/>
          </p:nvGrpSpPr>
          <p:grpSpPr bwMode="auto">
            <a:xfrm>
              <a:off x="292" y="1416"/>
              <a:ext cx="604" cy="216"/>
              <a:chOff x="292" y="1416"/>
              <a:chExt cx="604" cy="216"/>
            </a:xfrm>
          </p:grpSpPr>
          <p:sp>
            <p:nvSpPr>
              <p:cNvPr id="58452" name="Oval 84"/>
              <p:cNvSpPr>
                <a:spLocks noChangeArrowheads="1"/>
              </p:cNvSpPr>
              <p:nvPr/>
            </p:nvSpPr>
            <p:spPr bwMode="auto">
              <a:xfrm>
                <a:off x="292" y="1416"/>
                <a:ext cx="604" cy="216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46275"/>
                      <a:invGamma/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58453" name="Oval 85"/>
              <p:cNvSpPr>
                <a:spLocks noChangeArrowheads="1"/>
              </p:cNvSpPr>
              <p:nvPr/>
            </p:nvSpPr>
            <p:spPr bwMode="auto">
              <a:xfrm>
                <a:off x="292" y="1416"/>
                <a:ext cx="604" cy="216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46275"/>
                      <a:invGamma/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</p:grpSp>
        <p:pic>
          <p:nvPicPr>
            <p:cNvPr id="58454" name="Picture 115" descr="aviao234"/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36868"/>
            <a:stretch>
              <a:fillRect/>
            </a:stretch>
          </p:blipFill>
          <p:spPr bwMode="auto">
            <a:xfrm rot="-146678">
              <a:off x="422" y="1442"/>
              <a:ext cx="326" cy="1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8455" name="Group 87"/>
          <p:cNvGrpSpPr>
            <a:grpSpLocks/>
          </p:cNvGrpSpPr>
          <p:nvPr/>
        </p:nvGrpSpPr>
        <p:grpSpPr bwMode="auto">
          <a:xfrm flipH="1">
            <a:off x="1708150" y="4302125"/>
            <a:ext cx="1549400" cy="555625"/>
            <a:chOff x="292" y="1416"/>
            <a:chExt cx="604" cy="216"/>
          </a:xfrm>
        </p:grpSpPr>
        <p:grpSp>
          <p:nvGrpSpPr>
            <p:cNvPr id="58456" name="Group 88"/>
            <p:cNvGrpSpPr>
              <a:grpSpLocks/>
            </p:cNvGrpSpPr>
            <p:nvPr/>
          </p:nvGrpSpPr>
          <p:grpSpPr bwMode="auto">
            <a:xfrm>
              <a:off x="292" y="1416"/>
              <a:ext cx="604" cy="216"/>
              <a:chOff x="292" y="1416"/>
              <a:chExt cx="604" cy="216"/>
            </a:xfrm>
          </p:grpSpPr>
          <p:sp>
            <p:nvSpPr>
              <p:cNvPr id="58457" name="Oval 89"/>
              <p:cNvSpPr>
                <a:spLocks noChangeArrowheads="1"/>
              </p:cNvSpPr>
              <p:nvPr/>
            </p:nvSpPr>
            <p:spPr bwMode="auto">
              <a:xfrm>
                <a:off x="292" y="1416"/>
                <a:ext cx="604" cy="216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46275"/>
                      <a:invGamma/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58458" name="Oval 90"/>
              <p:cNvSpPr>
                <a:spLocks noChangeArrowheads="1"/>
              </p:cNvSpPr>
              <p:nvPr/>
            </p:nvSpPr>
            <p:spPr bwMode="auto">
              <a:xfrm>
                <a:off x="292" y="1416"/>
                <a:ext cx="604" cy="216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46275"/>
                      <a:invGamma/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</p:grpSp>
        <p:pic>
          <p:nvPicPr>
            <p:cNvPr id="58459" name="Picture 115" descr="aviao234"/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36868"/>
            <a:stretch>
              <a:fillRect/>
            </a:stretch>
          </p:blipFill>
          <p:spPr bwMode="auto">
            <a:xfrm rot="-146678">
              <a:off x="422" y="1442"/>
              <a:ext cx="326" cy="1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8460" name="Group 92"/>
          <p:cNvGrpSpPr>
            <a:grpSpLocks/>
          </p:cNvGrpSpPr>
          <p:nvPr/>
        </p:nvGrpSpPr>
        <p:grpSpPr bwMode="auto">
          <a:xfrm flipH="1">
            <a:off x="1708150" y="4302125"/>
            <a:ext cx="1549400" cy="555625"/>
            <a:chOff x="292" y="1416"/>
            <a:chExt cx="604" cy="216"/>
          </a:xfrm>
        </p:grpSpPr>
        <p:grpSp>
          <p:nvGrpSpPr>
            <p:cNvPr id="58461" name="Group 93"/>
            <p:cNvGrpSpPr>
              <a:grpSpLocks/>
            </p:cNvGrpSpPr>
            <p:nvPr/>
          </p:nvGrpSpPr>
          <p:grpSpPr bwMode="auto">
            <a:xfrm>
              <a:off x="292" y="1416"/>
              <a:ext cx="604" cy="216"/>
              <a:chOff x="292" y="1416"/>
              <a:chExt cx="604" cy="216"/>
            </a:xfrm>
          </p:grpSpPr>
          <p:sp>
            <p:nvSpPr>
              <p:cNvPr id="58462" name="Oval 94"/>
              <p:cNvSpPr>
                <a:spLocks noChangeArrowheads="1"/>
              </p:cNvSpPr>
              <p:nvPr/>
            </p:nvSpPr>
            <p:spPr bwMode="auto">
              <a:xfrm>
                <a:off x="292" y="1416"/>
                <a:ext cx="604" cy="216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46275"/>
                      <a:invGamma/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58463" name="Oval 95"/>
              <p:cNvSpPr>
                <a:spLocks noChangeArrowheads="1"/>
              </p:cNvSpPr>
              <p:nvPr/>
            </p:nvSpPr>
            <p:spPr bwMode="auto">
              <a:xfrm>
                <a:off x="292" y="1416"/>
                <a:ext cx="604" cy="216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46275"/>
                      <a:invGamma/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</p:grpSp>
        <p:pic>
          <p:nvPicPr>
            <p:cNvPr id="58464" name="Picture 115" descr="aviao234"/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36868"/>
            <a:stretch>
              <a:fillRect/>
            </a:stretch>
          </p:blipFill>
          <p:spPr bwMode="auto">
            <a:xfrm rot="-146678">
              <a:off x="422" y="1442"/>
              <a:ext cx="326" cy="1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8465" name="Group 97"/>
          <p:cNvGrpSpPr>
            <a:grpSpLocks/>
          </p:cNvGrpSpPr>
          <p:nvPr/>
        </p:nvGrpSpPr>
        <p:grpSpPr bwMode="auto">
          <a:xfrm flipH="1">
            <a:off x="1708150" y="4302125"/>
            <a:ext cx="1549400" cy="555625"/>
            <a:chOff x="292" y="1416"/>
            <a:chExt cx="604" cy="216"/>
          </a:xfrm>
        </p:grpSpPr>
        <p:grpSp>
          <p:nvGrpSpPr>
            <p:cNvPr id="58466" name="Group 98"/>
            <p:cNvGrpSpPr>
              <a:grpSpLocks/>
            </p:cNvGrpSpPr>
            <p:nvPr/>
          </p:nvGrpSpPr>
          <p:grpSpPr bwMode="auto">
            <a:xfrm>
              <a:off x="292" y="1416"/>
              <a:ext cx="604" cy="216"/>
              <a:chOff x="292" y="1416"/>
              <a:chExt cx="604" cy="216"/>
            </a:xfrm>
          </p:grpSpPr>
          <p:sp>
            <p:nvSpPr>
              <p:cNvPr id="58467" name="Oval 99"/>
              <p:cNvSpPr>
                <a:spLocks noChangeArrowheads="1"/>
              </p:cNvSpPr>
              <p:nvPr/>
            </p:nvSpPr>
            <p:spPr bwMode="auto">
              <a:xfrm>
                <a:off x="292" y="1416"/>
                <a:ext cx="604" cy="216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46275"/>
                      <a:invGamma/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58468" name="Oval 100"/>
              <p:cNvSpPr>
                <a:spLocks noChangeArrowheads="1"/>
              </p:cNvSpPr>
              <p:nvPr/>
            </p:nvSpPr>
            <p:spPr bwMode="auto">
              <a:xfrm>
                <a:off x="292" y="1416"/>
                <a:ext cx="604" cy="216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46275"/>
                      <a:invGamma/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</p:grpSp>
        <p:pic>
          <p:nvPicPr>
            <p:cNvPr id="58469" name="Picture 115" descr="aviao234"/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36868"/>
            <a:stretch>
              <a:fillRect/>
            </a:stretch>
          </p:blipFill>
          <p:spPr bwMode="auto">
            <a:xfrm rot="-146678">
              <a:off x="422" y="1442"/>
              <a:ext cx="326" cy="1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8470" name="Group 102"/>
          <p:cNvGrpSpPr>
            <a:grpSpLocks/>
          </p:cNvGrpSpPr>
          <p:nvPr/>
        </p:nvGrpSpPr>
        <p:grpSpPr bwMode="auto">
          <a:xfrm flipH="1">
            <a:off x="1708150" y="4302125"/>
            <a:ext cx="1549400" cy="555625"/>
            <a:chOff x="292" y="1416"/>
            <a:chExt cx="604" cy="216"/>
          </a:xfrm>
        </p:grpSpPr>
        <p:grpSp>
          <p:nvGrpSpPr>
            <p:cNvPr id="58471" name="Group 103"/>
            <p:cNvGrpSpPr>
              <a:grpSpLocks/>
            </p:cNvGrpSpPr>
            <p:nvPr/>
          </p:nvGrpSpPr>
          <p:grpSpPr bwMode="auto">
            <a:xfrm>
              <a:off x="292" y="1416"/>
              <a:ext cx="604" cy="216"/>
              <a:chOff x="292" y="1416"/>
              <a:chExt cx="604" cy="216"/>
            </a:xfrm>
          </p:grpSpPr>
          <p:sp>
            <p:nvSpPr>
              <p:cNvPr id="58472" name="Oval 104"/>
              <p:cNvSpPr>
                <a:spLocks noChangeArrowheads="1"/>
              </p:cNvSpPr>
              <p:nvPr/>
            </p:nvSpPr>
            <p:spPr bwMode="auto">
              <a:xfrm>
                <a:off x="292" y="1416"/>
                <a:ext cx="604" cy="216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46275"/>
                      <a:invGamma/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58473" name="Oval 105"/>
              <p:cNvSpPr>
                <a:spLocks noChangeArrowheads="1"/>
              </p:cNvSpPr>
              <p:nvPr/>
            </p:nvSpPr>
            <p:spPr bwMode="auto">
              <a:xfrm>
                <a:off x="292" y="1416"/>
                <a:ext cx="604" cy="216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46275"/>
                      <a:invGamma/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</p:grpSp>
        <p:pic>
          <p:nvPicPr>
            <p:cNvPr id="58474" name="Picture 115" descr="aviao234"/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36868"/>
            <a:stretch>
              <a:fillRect/>
            </a:stretch>
          </p:blipFill>
          <p:spPr bwMode="auto">
            <a:xfrm rot="-146678">
              <a:off x="422" y="1442"/>
              <a:ext cx="326" cy="1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8475" name="Group 107"/>
          <p:cNvGrpSpPr>
            <a:grpSpLocks/>
          </p:cNvGrpSpPr>
          <p:nvPr/>
        </p:nvGrpSpPr>
        <p:grpSpPr bwMode="auto">
          <a:xfrm>
            <a:off x="1708150" y="4302125"/>
            <a:ext cx="1549400" cy="555625"/>
            <a:chOff x="292" y="1416"/>
            <a:chExt cx="604" cy="216"/>
          </a:xfrm>
        </p:grpSpPr>
        <p:grpSp>
          <p:nvGrpSpPr>
            <p:cNvPr id="58476" name="Group 108"/>
            <p:cNvGrpSpPr>
              <a:grpSpLocks/>
            </p:cNvGrpSpPr>
            <p:nvPr/>
          </p:nvGrpSpPr>
          <p:grpSpPr bwMode="auto">
            <a:xfrm>
              <a:off x="292" y="1416"/>
              <a:ext cx="604" cy="216"/>
              <a:chOff x="292" y="1416"/>
              <a:chExt cx="604" cy="216"/>
            </a:xfrm>
          </p:grpSpPr>
          <p:sp>
            <p:nvSpPr>
              <p:cNvPr id="58477" name="Oval 109"/>
              <p:cNvSpPr>
                <a:spLocks noChangeArrowheads="1"/>
              </p:cNvSpPr>
              <p:nvPr/>
            </p:nvSpPr>
            <p:spPr bwMode="auto">
              <a:xfrm>
                <a:off x="292" y="1416"/>
                <a:ext cx="604" cy="216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46275"/>
                      <a:invGamma/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58478" name="Oval 110"/>
              <p:cNvSpPr>
                <a:spLocks noChangeArrowheads="1"/>
              </p:cNvSpPr>
              <p:nvPr/>
            </p:nvSpPr>
            <p:spPr bwMode="auto">
              <a:xfrm>
                <a:off x="292" y="1416"/>
                <a:ext cx="604" cy="216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46275"/>
                      <a:invGamma/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</p:grpSp>
        <p:pic>
          <p:nvPicPr>
            <p:cNvPr id="58479" name="Picture 115" descr="aviao234"/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36868"/>
            <a:stretch>
              <a:fillRect/>
            </a:stretch>
          </p:blipFill>
          <p:spPr bwMode="auto">
            <a:xfrm rot="-146678">
              <a:off x="422" y="1442"/>
              <a:ext cx="326" cy="1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8480" name="Group 112"/>
          <p:cNvGrpSpPr>
            <a:grpSpLocks/>
          </p:cNvGrpSpPr>
          <p:nvPr/>
        </p:nvGrpSpPr>
        <p:grpSpPr bwMode="auto">
          <a:xfrm>
            <a:off x="1708150" y="4302125"/>
            <a:ext cx="1549400" cy="555625"/>
            <a:chOff x="292" y="1416"/>
            <a:chExt cx="604" cy="216"/>
          </a:xfrm>
        </p:grpSpPr>
        <p:grpSp>
          <p:nvGrpSpPr>
            <p:cNvPr id="58481" name="Group 113"/>
            <p:cNvGrpSpPr>
              <a:grpSpLocks/>
            </p:cNvGrpSpPr>
            <p:nvPr/>
          </p:nvGrpSpPr>
          <p:grpSpPr bwMode="auto">
            <a:xfrm>
              <a:off x="292" y="1416"/>
              <a:ext cx="604" cy="216"/>
              <a:chOff x="292" y="1416"/>
              <a:chExt cx="604" cy="216"/>
            </a:xfrm>
          </p:grpSpPr>
          <p:sp>
            <p:nvSpPr>
              <p:cNvPr id="58482" name="Oval 114"/>
              <p:cNvSpPr>
                <a:spLocks noChangeArrowheads="1"/>
              </p:cNvSpPr>
              <p:nvPr/>
            </p:nvSpPr>
            <p:spPr bwMode="auto">
              <a:xfrm>
                <a:off x="292" y="1416"/>
                <a:ext cx="604" cy="216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46275"/>
                      <a:invGamma/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58483" name="Oval 115"/>
              <p:cNvSpPr>
                <a:spLocks noChangeArrowheads="1"/>
              </p:cNvSpPr>
              <p:nvPr/>
            </p:nvSpPr>
            <p:spPr bwMode="auto">
              <a:xfrm>
                <a:off x="292" y="1416"/>
                <a:ext cx="604" cy="216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46275"/>
                      <a:invGamma/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</p:grpSp>
        <p:pic>
          <p:nvPicPr>
            <p:cNvPr id="58484" name="Picture 115" descr="aviao234"/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36868"/>
            <a:stretch>
              <a:fillRect/>
            </a:stretch>
          </p:blipFill>
          <p:spPr bwMode="auto">
            <a:xfrm rot="-146678">
              <a:off x="422" y="1442"/>
              <a:ext cx="326" cy="1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58485" name="Text Box 117"/>
          <p:cNvSpPr txBox="1">
            <a:spLocks noChangeArrowheads="1"/>
          </p:cNvSpPr>
          <p:nvPr/>
        </p:nvSpPr>
        <p:spPr bwMode="auto">
          <a:xfrm>
            <a:off x="4737100" y="5919788"/>
            <a:ext cx="3514725" cy="2905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300" b="0">
                <a:solidFill>
                  <a:srgbClr val="066168"/>
                </a:solidFill>
                <a:latin typeface="Verdana" pitchFamily="34" charset="0"/>
              </a:rPr>
              <a:t>Clima de parceria com iniciativa privada</a:t>
            </a:r>
          </a:p>
        </p:txBody>
      </p:sp>
      <p:sp>
        <p:nvSpPr>
          <p:cNvPr id="58486" name="Line 118"/>
          <p:cNvSpPr>
            <a:spLocks noChangeShapeType="1"/>
          </p:cNvSpPr>
          <p:nvPr/>
        </p:nvSpPr>
        <p:spPr bwMode="auto">
          <a:xfrm>
            <a:off x="4737100" y="5926138"/>
            <a:ext cx="3967163" cy="1587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58487" name="Group 119"/>
          <p:cNvGrpSpPr>
            <a:grpSpLocks/>
          </p:cNvGrpSpPr>
          <p:nvPr/>
        </p:nvGrpSpPr>
        <p:grpSpPr bwMode="auto">
          <a:xfrm>
            <a:off x="0" y="488950"/>
            <a:ext cx="4787900" cy="438150"/>
            <a:chOff x="0" y="308"/>
            <a:chExt cx="3016" cy="276"/>
          </a:xfrm>
        </p:grpSpPr>
        <p:sp>
          <p:nvSpPr>
            <p:cNvPr id="58488" name="Rectangle 120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8489" name="Rectangle 121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58490" name="Rectangle 122"/>
            <p:cNvSpPr>
              <a:spLocks noChangeArrowheads="1"/>
            </p:cNvSpPr>
            <p:nvPr/>
          </p:nvSpPr>
          <p:spPr bwMode="auto">
            <a:xfrm>
              <a:off x="0" y="331"/>
              <a:ext cx="301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800">
                  <a:solidFill>
                    <a:schemeClr val="bg1"/>
                  </a:solidFill>
                  <a:latin typeface="Verdana" pitchFamily="34" charset="0"/>
                </a:rPr>
                <a:t>LOGÍSTICA INTERNACIONAL</a:t>
              </a:r>
            </a:p>
          </p:txBody>
        </p:sp>
      </p:grpSp>
      <p:grpSp>
        <p:nvGrpSpPr>
          <p:cNvPr id="58491" name="Group 123"/>
          <p:cNvGrpSpPr>
            <a:grpSpLocks/>
          </p:cNvGrpSpPr>
          <p:nvPr/>
        </p:nvGrpSpPr>
        <p:grpSpPr bwMode="auto">
          <a:xfrm>
            <a:off x="-1588" y="6035675"/>
            <a:ext cx="9147176" cy="822325"/>
            <a:chOff x="-1" y="3802"/>
            <a:chExt cx="5762" cy="518"/>
          </a:xfrm>
        </p:grpSpPr>
        <p:pic>
          <p:nvPicPr>
            <p:cNvPr id="58492" name="Picture 124" descr="Barra inferior"/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8493" name="Picture 125" descr="Logo ADECE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8494" name="Picture 126" descr="LOGO Governo"/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583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58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1" presetClass="entr" presetSubtype="1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3" dur="500"/>
                                        <p:tgtEl>
                                          <p:spTgt spid="58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3" presetClass="entr" presetSubtype="16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200" fill="hold"/>
                                        <p:tgtEl>
                                          <p:spTgt spid="583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200" fill="hold"/>
                                        <p:tgtEl>
                                          <p:spTgt spid="583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6" presetClass="emph" presetSubtype="0" autoRev="1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animScale>
                                      <p:cBhvr>
                                        <p:cTn id="19" dur="100" fill="hold"/>
                                        <p:tgtEl>
                                          <p:spTgt spid="58372"/>
                                        </p:tgtEl>
                                      </p:cBhvr>
                                      <p:by x="111000" y="111000"/>
                                    </p:animScale>
                                  </p:childTnLst>
                                </p:cTn>
                              </p:par>
                              <p:par>
                                <p:cTn id="20" presetID="23" presetClass="entr" presetSubtype="16" fill="hold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200" fill="hold"/>
                                        <p:tgtEl>
                                          <p:spTgt spid="583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200" fill="hold"/>
                                        <p:tgtEl>
                                          <p:spTgt spid="583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6" presetClass="emph" presetSubtype="0" autoRev="1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animScale>
                                      <p:cBhvr>
                                        <p:cTn id="25" dur="100" fill="hold"/>
                                        <p:tgtEl>
                                          <p:spTgt spid="58373"/>
                                        </p:tgtEl>
                                      </p:cBhvr>
                                      <p:by x="111000" y="111000"/>
                                    </p:animScale>
                                  </p:childTnLst>
                                </p:cTn>
                              </p:par>
                              <p:par>
                                <p:cTn id="26" presetID="23" presetClass="entr" presetSubtype="16" fill="hold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84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584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0" presetClass="path" presetSubtype="0" fill="hold" nodeType="withEffect">
                                  <p:stCondLst>
                                    <p:cond delay="1700"/>
                                  </p:stCondLst>
                                  <p:childTnLst>
                                    <p:animMotion origin="layout" path="M -0.03038 0.04746 C -0.02535 0.03959 -0.00625 0.00996 0.00017 0.00024 " pathEditMode="relative" rAng="0" ptsTypes="aa">
                                      <p:cBhvr>
                                        <p:cTn id="31" dur="500" fill="hold"/>
                                        <p:tgtEl>
                                          <p:spTgt spid="584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528" y="-2361"/>
                                    </p:animMotion>
                                  </p:childTnLst>
                                </p:cTn>
                              </p:par>
                              <p:par>
                                <p:cTn id="32" presetID="23" presetClass="entr" presetSubtype="16" fill="hold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584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584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0" presetClass="path" presetSubtype="0" fill="hold" nodeType="withEffect">
                                  <p:stCondLst>
                                    <p:cond delay="1700"/>
                                  </p:stCondLst>
                                  <p:childTnLst>
                                    <p:animMotion origin="layout" path="M 5E-6 -3.7037E-6 C -0.004 0.00533 -0.02014 0.02709 -0.02414 0.03241 " pathEditMode="relative" rAng="0" ptsTypes="aa">
                                      <p:cBhvr>
                                        <p:cTn id="37" dur="500" spd="-100000" fill="hold"/>
                                        <p:tgtEl>
                                          <p:spTgt spid="584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15" y="1620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23" presetClass="entr" presetSubtype="16" fill="hold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584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584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0" presetClass="path" presetSubtype="0" fill="hold" nodeType="withEffect">
                                  <p:stCondLst>
                                    <p:cond delay="1700"/>
                                  </p:stCondLst>
                                  <p:childTnLst>
                                    <p:animMotion origin="layout" path="M -1.11111E-6 4.03424E-6 C -0.00347 0.00717 -0.01684 0.03354 -0.02135 0.04233 " pathEditMode="relative" rAng="0" ptsTypes="aa">
                                      <p:cBhvr>
                                        <p:cTn id="43" dur="500" spd="-100000" fill="hold"/>
                                        <p:tgtEl>
                                          <p:spTgt spid="584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76" y="2105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23" presetClass="entr" presetSubtype="16" fill="hold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584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584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0" presetClass="path" presetSubtype="0" fill="hold" nodeType="withEffect">
                                  <p:stCondLst>
                                    <p:cond delay="1700"/>
                                  </p:stCondLst>
                                  <p:childTnLst>
                                    <p:animMotion origin="layout" path="M 3.33333E-6 -8.37381E-7 C -0.00348 0.00648 -0.01684 0.031 -0.02136 0.03909 " pathEditMode="relative" rAng="0" ptsTypes="aa">
                                      <p:cBhvr>
                                        <p:cTn id="49" dur="500" spd="-100000" fill="hold"/>
                                        <p:tgtEl>
                                          <p:spTgt spid="584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76" y="1943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23" presetClass="entr" presetSubtype="16" fill="hold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584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584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" presetID="0" presetClass="path" presetSubtype="0" fill="hold" nodeType="withEffect">
                                  <p:stCondLst>
                                    <p:cond delay="1700"/>
                                  </p:stCondLst>
                                  <p:childTnLst>
                                    <p:animMotion origin="layout" path="M -5.55556E-7 -4.55008E-6 C -0.00382 0.00648 -0.01771 0.03054 -0.0224 0.0384 " pathEditMode="relative" rAng="0" ptsTypes="aa">
                                      <p:cBhvr>
                                        <p:cTn id="55" dur="500" spd="-100000" fill="hold"/>
                                        <p:tgtEl>
                                          <p:spTgt spid="584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28" y="1920"/>
                                    </p:animMotion>
                                  </p:childTnLst>
                                </p:cTn>
                              </p:par>
                              <p:par>
                                <p:cTn id="56" presetID="23" presetClass="entr" presetSubtype="16" fill="hold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584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584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0" presetClass="path" presetSubtype="0" fill="hold" nodeType="withEffect">
                                  <p:stCondLst>
                                    <p:cond delay="1700"/>
                                  </p:stCondLst>
                                  <p:childTnLst>
                                    <p:animMotion origin="layout" path="M -1.66667E-6 1.16354E-6 C -0.00347 -0.00694 -0.01649 -0.03308 -0.02083 -0.04164 " pathEditMode="relative" rAng="0" ptsTypes="aa">
                                      <p:cBhvr>
                                        <p:cTn id="61" dur="500" spd="-100000" fill="hold"/>
                                        <p:tgtEl>
                                          <p:spTgt spid="584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42" y="-2082"/>
                                    </p:animMotion>
                                  </p:childTnLst>
                                </p:cTn>
                              </p:par>
                              <p:par>
                                <p:cTn id="62" presetID="2" presetClass="entr" presetSubtype="2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583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583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" presetID="22" presetClass="entr" presetSubtype="2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8" dur="500"/>
                                        <p:tgtEl>
                                          <p:spTgt spid="58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1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300"/>
                                        <p:tgtEl>
                                          <p:spTgt spid="58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22" presetClass="entr" presetSubtype="8" fill="hold" grpId="0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300"/>
                                        <p:tgtEl>
                                          <p:spTgt spid="58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grpId="0" nodeType="withEffect">
                                  <p:stCondLst>
                                    <p:cond delay="2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300"/>
                                        <p:tgtEl>
                                          <p:spTgt spid="583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22" presetClass="entr" presetSubtype="8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0" dur="300"/>
                                        <p:tgtEl>
                                          <p:spTgt spid="58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2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300"/>
                                        <p:tgtEl>
                                          <p:spTgt spid="58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22" presetClass="entr" presetSubtype="8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6" dur="300"/>
                                        <p:tgtEl>
                                          <p:spTgt spid="583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300"/>
                                        <p:tgtEl>
                                          <p:spTgt spid="58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22" presetClass="entr" presetSubtype="8" fill="hold" grpId="0" nodeType="withEffect">
                                  <p:stCondLst>
                                    <p:cond delay="310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2" dur="300"/>
                                        <p:tgtEl>
                                          <p:spTgt spid="583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grpId="0" nodeType="withEffect">
                                  <p:stCondLst>
                                    <p:cond delay="3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300"/>
                                        <p:tgtEl>
                                          <p:spTgt spid="58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22" presetClass="entr" presetSubtype="2" fill="hold" nodeType="withEffect">
                                  <p:stCondLst>
                                    <p:cond delay="340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8" dur="500"/>
                                        <p:tgtEl>
                                          <p:spTgt spid="58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grpId="0" nodeType="withEffect">
                                  <p:stCondLst>
                                    <p:cond delay="3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300"/>
                                        <p:tgtEl>
                                          <p:spTgt spid="58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22" presetClass="entr" presetSubtype="8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4" dur="300"/>
                                        <p:tgtEl>
                                          <p:spTgt spid="583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grpId="0" nodeType="withEffect">
                                  <p:stCondLst>
                                    <p:cond delay="3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300"/>
                                        <p:tgtEl>
                                          <p:spTgt spid="58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22" presetClass="entr" presetSubtype="8" fill="hold" grpId="0" nodeType="withEffect">
                                  <p:stCondLst>
                                    <p:cond delay="420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0" dur="300"/>
                                        <p:tgtEl>
                                          <p:spTgt spid="58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10" presetClass="entr" presetSubtype="0" fill="hold" grpId="0" nodeType="withEffect">
                                  <p:stCondLst>
                                    <p:cond delay="4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300"/>
                                        <p:tgtEl>
                                          <p:spTgt spid="583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22" presetClass="entr" presetSubtype="8" fill="hold" grpId="0" nodeType="withEffect">
                                  <p:stCondLst>
                                    <p:cond delay="450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6" dur="300"/>
                                        <p:tgtEl>
                                          <p:spTgt spid="58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10" presetClass="entr" presetSubtype="0" fill="hold" grpId="0" nodeType="withEffect">
                                  <p:stCondLst>
                                    <p:cond delay="4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300"/>
                                        <p:tgtEl>
                                          <p:spTgt spid="583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22" presetClass="entr" presetSubtype="8" fill="hold" grpId="0" nodeType="withEffect">
                                  <p:stCondLst>
                                    <p:cond delay="470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4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2" dur="300"/>
                                        <p:tgtEl>
                                          <p:spTgt spid="584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10" presetClass="entr" presetSubtype="0" fill="hold" grpId="0" nodeType="withEffect">
                                  <p:stCondLst>
                                    <p:cond delay="4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300"/>
                                        <p:tgtEl>
                                          <p:spTgt spid="584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23" presetClass="entr" presetSubtype="16" fill="hold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4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8" dur="500" fill="hold"/>
                                        <p:tgtEl>
                                          <p:spTgt spid="584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" dur="500" fill="hold"/>
                                        <p:tgtEl>
                                          <p:spTgt spid="584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0" presetID="0" presetClass="path" presetSubtype="0" accel="50000" decel="50000" fill="hold" nodeType="withEffect">
                                  <p:stCondLst>
                                    <p:cond delay="2700"/>
                                  </p:stCondLst>
                                  <p:childTnLst>
                                    <p:animMotion origin="layout" path="M 2.22222E-6 -4.07407E-6 C 0.02309 -0.01088 0.10955 -0.05138 0.13837 -0.06504 " pathEditMode="relative" rAng="0" ptsTypes="aa">
                                      <p:cBhvr>
                                        <p:cTn id="131" dur="500" fill="hold"/>
                                        <p:tgtEl>
                                          <p:spTgt spid="584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910" y="-3264"/>
                                    </p:animMotion>
                                  </p:childTnLst>
                                </p:cTn>
                              </p:par>
                              <p:par>
                                <p:cTn id="132" presetID="6" presetClass="emph" presetSubtype="0" fill="hold" nodeType="withEffect">
                                  <p:stCondLst>
                                    <p:cond delay="2700"/>
                                  </p:stCondLst>
                                  <p:childTnLst>
                                    <p:animScale>
                                      <p:cBhvr>
                                        <p:cTn id="133" dur="500" fill="hold"/>
                                        <p:tgtEl>
                                          <p:spTgt spid="58455"/>
                                        </p:tgtEl>
                                      </p:cBhvr>
                                      <p:by x="79220" y="79220"/>
                                    </p:animScale>
                                  </p:childTnLst>
                                </p:cTn>
                              </p:par>
                              <p:par>
                                <p:cTn id="134" presetID="1" presetClass="entr" presetSubtype="0" fill="hold" nodeType="withEffect">
                                  <p:stCondLst>
                                    <p:cond delay="320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" presetID="1" presetClass="exit" presetSubtype="0" fill="hold" nodeType="withEffect">
                                  <p:stCondLst>
                                    <p:cond delay="32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4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" presetID="23" presetClass="entr" presetSubtype="16" fill="hold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0" dur="500" fill="hold"/>
                                        <p:tgtEl>
                                          <p:spTgt spid="584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" dur="500" fill="hold"/>
                                        <p:tgtEl>
                                          <p:spTgt spid="584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2" presetID="0" presetClass="path" presetSubtype="0" accel="50000" decel="50000" fill="hold" nodeType="withEffect">
                                  <p:stCondLst>
                                    <p:cond delay="2700"/>
                                  </p:stCondLst>
                                  <p:childTnLst>
                                    <p:animMotion origin="layout" path="M 2.22222E-6 -4.07407E-6 C 0.02031 -0.04884 0.09618 -0.23171 0.12153 -0.29282 " pathEditMode="relative" rAng="0" ptsTypes="aa">
                                      <p:cBhvr>
                                        <p:cTn id="143" dur="500" fill="hold"/>
                                        <p:tgtEl>
                                          <p:spTgt spid="584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076" y="-14653"/>
                                    </p:animMotion>
                                  </p:childTnLst>
                                </p:cTn>
                              </p:par>
                              <p:par>
                                <p:cTn id="144" presetID="6" presetClass="emph" presetSubtype="0" fill="hold" nodeType="withEffect">
                                  <p:stCondLst>
                                    <p:cond delay="2700"/>
                                  </p:stCondLst>
                                  <p:childTnLst>
                                    <p:animScale>
                                      <p:cBhvr>
                                        <p:cTn id="145" dur="500" fill="hold"/>
                                        <p:tgtEl>
                                          <p:spTgt spid="58470"/>
                                        </p:tgtEl>
                                      </p:cBhvr>
                                      <p:by x="79220" y="79220"/>
                                    </p:animScale>
                                  </p:childTnLst>
                                </p:cTn>
                              </p:par>
                              <p:par>
                                <p:cTn id="146" presetID="1" presetClass="exit" presetSubtype="0" fill="hold" nodeType="withEffect">
                                  <p:stCondLst>
                                    <p:cond delay="320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8" presetID="1" presetClass="entr" presetSubtype="0" fill="hold" nodeType="withEffect">
                                  <p:stCondLst>
                                    <p:cond delay="32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4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0" presetID="23" presetClass="entr" presetSubtype="16" fill="hold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4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2" dur="500" fill="hold"/>
                                        <p:tgtEl>
                                          <p:spTgt spid="584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3" dur="500" fill="hold"/>
                                        <p:tgtEl>
                                          <p:spTgt spid="584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4" presetID="0" presetClass="path" presetSubtype="0" accel="50000" decel="50000" fill="hold" nodeType="withEffect">
                                  <p:stCondLst>
                                    <p:cond delay="2700"/>
                                  </p:stCondLst>
                                  <p:childTnLst>
                                    <p:animMotion origin="layout" path="M 2.22222E-6 -4.07407E-6 C -0.01875 0.03496 -0.08924 0.16667 -0.11268 0.21042 " pathEditMode="relative" rAng="0" ptsTypes="aa">
                                      <p:cBhvr>
                                        <p:cTn id="155" dur="500" fill="hold"/>
                                        <p:tgtEl>
                                          <p:spTgt spid="584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642" y="10509"/>
                                    </p:animMotion>
                                  </p:childTnLst>
                                </p:cTn>
                              </p:par>
                              <p:par>
                                <p:cTn id="156" presetID="6" presetClass="emph" presetSubtype="0" fill="hold" nodeType="withEffect">
                                  <p:stCondLst>
                                    <p:cond delay="2700"/>
                                  </p:stCondLst>
                                  <p:childTnLst>
                                    <p:animScale>
                                      <p:cBhvr>
                                        <p:cTn id="157" dur="500" fill="hold"/>
                                        <p:tgtEl>
                                          <p:spTgt spid="58475"/>
                                        </p:tgtEl>
                                      </p:cBhvr>
                                      <p:by x="79220" y="79220"/>
                                    </p:animScale>
                                  </p:childTnLst>
                                </p:cTn>
                              </p:par>
                              <p:par>
                                <p:cTn id="158" presetID="1" presetClass="exit" presetSubtype="0" fill="hold" nodeType="withEffect">
                                  <p:stCondLst>
                                    <p:cond delay="320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4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0" presetID="1" presetClass="entr" presetSubtype="0" fill="hold" nodeType="withEffect">
                                  <p:stCondLst>
                                    <p:cond delay="32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2" presetID="23" presetClass="entr" presetSubtype="16" fill="hold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4" dur="500" fill="hold"/>
                                        <p:tgtEl>
                                          <p:spTgt spid="584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5" dur="500" fill="hold"/>
                                        <p:tgtEl>
                                          <p:spTgt spid="584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6" presetID="0" presetClass="path" presetSubtype="0" accel="50000" decel="50000" fill="hold" nodeType="withEffect">
                                  <p:stCondLst>
                                    <p:cond delay="2700"/>
                                  </p:stCondLst>
                                  <p:childTnLst>
                                    <p:animMotion origin="layout" path="M -0.00035 -4.07407E-6 C -0.02986 -0.04907 -0.14045 -0.2331 -0.17726 -0.29444 " pathEditMode="relative" rAng="0" ptsTypes="aa">
                                      <p:cBhvr>
                                        <p:cTn id="167" dur="500" fill="hold"/>
                                        <p:tgtEl>
                                          <p:spTgt spid="584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854" y="-14722"/>
                                    </p:animMotion>
                                  </p:childTnLst>
                                </p:cTn>
                              </p:par>
                              <p:par>
                                <p:cTn id="168" presetID="6" presetClass="emph" presetSubtype="0" fill="hold" nodeType="withEffect">
                                  <p:stCondLst>
                                    <p:cond delay="2700"/>
                                  </p:stCondLst>
                                  <p:childTnLst>
                                    <p:animScale>
                                      <p:cBhvr>
                                        <p:cTn id="169" dur="500" fill="hold"/>
                                        <p:tgtEl>
                                          <p:spTgt spid="58480"/>
                                        </p:tgtEl>
                                      </p:cBhvr>
                                      <p:by x="79220" y="79220"/>
                                    </p:animScale>
                                  </p:childTnLst>
                                </p:cTn>
                              </p:par>
                              <p:par>
                                <p:cTn id="170" presetID="1" presetClass="exit" presetSubtype="0" fill="hold" nodeType="withEffect">
                                  <p:stCondLst>
                                    <p:cond delay="320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2" presetID="1" presetClass="entr" presetSubtype="0" fill="hold" nodeType="withEffect">
                                  <p:stCondLst>
                                    <p:cond delay="320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4" presetID="23" presetClass="entr" presetSubtype="16" fill="hold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6" dur="500" fill="hold"/>
                                        <p:tgtEl>
                                          <p:spTgt spid="584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7" dur="500" fill="hold"/>
                                        <p:tgtEl>
                                          <p:spTgt spid="584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8" presetID="0" presetClass="path" presetSubtype="0" accel="50000" decel="50000" fill="hold" nodeType="withEffect">
                                  <p:stCondLst>
                                    <p:cond delay="2700"/>
                                  </p:stCondLst>
                                  <p:childTnLst>
                                    <p:animMotion origin="layout" path="M 2.22222E-6 -4.07407E-6 C 0.0191 -0.05393 0.09097 -0.25601 0.11493 -0.32338 " pathEditMode="relative" rAng="0" ptsTypes="aa">
                                      <p:cBhvr>
                                        <p:cTn id="179" dur="500" fill="hold"/>
                                        <p:tgtEl>
                                          <p:spTgt spid="584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747" y="-16181"/>
                                    </p:animMotion>
                                  </p:childTnLst>
                                </p:cTn>
                              </p:par>
                              <p:par>
                                <p:cTn id="180" presetID="6" presetClass="emph" presetSubtype="0" fill="hold" nodeType="withEffect">
                                  <p:stCondLst>
                                    <p:cond delay="2700"/>
                                  </p:stCondLst>
                                  <p:childTnLst>
                                    <p:animScale>
                                      <p:cBhvr>
                                        <p:cTn id="181" dur="500" fill="hold"/>
                                        <p:tgtEl>
                                          <p:spTgt spid="58460"/>
                                        </p:tgtEl>
                                      </p:cBhvr>
                                      <p:by x="79220" y="79220"/>
                                    </p:animScale>
                                  </p:childTnLst>
                                </p:cTn>
                              </p:par>
                              <p:par>
                                <p:cTn id="182" presetID="1" presetClass="entr" presetSubtype="0" fill="hold" nodeType="withEffect">
                                  <p:stCondLst>
                                    <p:cond delay="320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4" presetID="1" presetClass="exit" presetSubtype="0" fill="hold" nodeType="withEffect">
                                  <p:stCondLst>
                                    <p:cond delay="32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6" presetID="23" presetClass="entr" presetSubtype="16" fill="hold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8" dur="500" fill="hold"/>
                                        <p:tgtEl>
                                          <p:spTgt spid="584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" dur="500" fill="hold"/>
                                        <p:tgtEl>
                                          <p:spTgt spid="584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0" presetID="0" presetClass="path" presetSubtype="0" accel="50000" decel="50000" fill="hold" nodeType="withEffect">
                                  <p:stCondLst>
                                    <p:cond delay="2700"/>
                                  </p:stCondLst>
                                  <p:childTnLst>
                                    <p:animMotion origin="layout" path="M 2.22222E-6 -4.07407E-6 C 0.03403 -0.06643 0.16198 -0.31551 0.20451 -0.39861 " pathEditMode="relative" rAng="0" ptsTypes="aa">
                                      <p:cBhvr>
                                        <p:cTn id="191" dur="500" fill="hold"/>
                                        <p:tgtEl>
                                          <p:spTgt spid="584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26" y="-19931"/>
                                    </p:animMotion>
                                  </p:childTnLst>
                                </p:cTn>
                              </p:par>
                              <p:par>
                                <p:cTn id="192" presetID="6" presetClass="emph" presetSubtype="0" fill="hold" nodeType="withEffect">
                                  <p:stCondLst>
                                    <p:cond delay="2700"/>
                                  </p:stCondLst>
                                  <p:childTnLst>
                                    <p:animScale>
                                      <p:cBhvr>
                                        <p:cTn id="193" dur="500" fill="hold"/>
                                        <p:tgtEl>
                                          <p:spTgt spid="58465"/>
                                        </p:tgtEl>
                                      </p:cBhvr>
                                      <p:by x="79220" y="79220"/>
                                    </p:animScale>
                                  </p:childTnLst>
                                </p:cTn>
                              </p:par>
                              <p:par>
                                <p:cTn id="194" presetID="1" presetClass="entr" presetSubtype="0" fill="hold" nodeType="withEffect">
                                  <p:stCondLst>
                                    <p:cond delay="320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6" presetID="1" presetClass="exit" presetSubtype="0" fill="hold" nodeType="withEffect">
                                  <p:stCondLst>
                                    <p:cond delay="320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8" presetID="2" presetClass="entr" presetSubtype="8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0" dur="500" fill="hold"/>
                                        <p:tgtEl>
                                          <p:spTgt spid="584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1" dur="500" fill="hold"/>
                                        <p:tgtEl>
                                          <p:spTgt spid="584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375" grpId="0"/>
      <p:bldP spid="58377" grpId="0"/>
      <p:bldP spid="58378" grpId="0"/>
      <p:bldP spid="58379" grpId="0"/>
      <p:bldP spid="58380" grpId="0"/>
      <p:bldP spid="58381" grpId="0"/>
      <p:bldP spid="58382" grpId="0" animBg="1"/>
      <p:bldP spid="58383" grpId="0" animBg="1"/>
      <p:bldP spid="58384" grpId="0" animBg="1"/>
      <p:bldP spid="58385" grpId="0" animBg="1"/>
      <p:bldP spid="58389" grpId="0"/>
      <p:bldP spid="58390" grpId="0"/>
      <p:bldP spid="58391" grpId="0"/>
      <p:bldP spid="58392" grpId="0"/>
      <p:bldP spid="58393" grpId="0" animBg="1"/>
      <p:bldP spid="58394" grpId="0" animBg="1"/>
      <p:bldP spid="58395" grpId="0" animBg="1"/>
      <p:bldP spid="58399" grpId="0" animBg="1"/>
      <p:bldP spid="58485" grpId="0"/>
      <p:bldP spid="58486" grpId="0" animBg="1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0418" name="Picture 2" descr="Mundi_peso baixo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3175"/>
            <a:ext cx="9144000" cy="68643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0419" name="Group 3"/>
          <p:cNvGrpSpPr>
            <a:grpSpLocks/>
          </p:cNvGrpSpPr>
          <p:nvPr/>
        </p:nvGrpSpPr>
        <p:grpSpPr bwMode="auto">
          <a:xfrm>
            <a:off x="4319588" y="2492375"/>
            <a:ext cx="5581650" cy="4829175"/>
            <a:chOff x="2721" y="1570"/>
            <a:chExt cx="3516" cy="3042"/>
          </a:xfrm>
        </p:grpSpPr>
        <p:pic>
          <p:nvPicPr>
            <p:cNvPr id="60420" name="Picture 4" descr="Imagem1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21" y="1570"/>
              <a:ext cx="3516" cy="304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0421" name="Text Box 5"/>
            <p:cNvSpPr txBox="1">
              <a:spLocks noChangeArrowheads="1"/>
            </p:cNvSpPr>
            <p:nvPr/>
          </p:nvSpPr>
          <p:spPr bwMode="auto">
            <a:xfrm>
              <a:off x="2984" y="1882"/>
              <a:ext cx="2325" cy="1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300" b="0">
                  <a:solidFill>
                    <a:srgbClr val="066168"/>
                  </a:solidFill>
                  <a:latin typeface="Verdana" pitchFamily="34" charset="0"/>
                </a:rPr>
                <a:t>Localização estratégica - Hemisfério Norte</a:t>
              </a:r>
            </a:p>
          </p:txBody>
        </p:sp>
        <p:sp>
          <p:nvSpPr>
            <p:cNvPr id="60422" name="Text Box 6"/>
            <p:cNvSpPr txBox="1">
              <a:spLocks noChangeArrowheads="1"/>
            </p:cNvSpPr>
            <p:nvPr/>
          </p:nvSpPr>
          <p:spPr bwMode="auto">
            <a:xfrm>
              <a:off x="2984" y="2059"/>
              <a:ext cx="2266" cy="1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300" b="0">
                  <a:solidFill>
                    <a:srgbClr val="066168"/>
                  </a:solidFill>
                  <a:latin typeface="Verdana" pitchFamily="34" charset="0"/>
                </a:rPr>
                <a:t>Disponibilidade de terras a baixos preços</a:t>
              </a:r>
            </a:p>
          </p:txBody>
        </p:sp>
        <p:sp>
          <p:nvSpPr>
            <p:cNvPr id="60423" name="Text Box 7"/>
            <p:cNvSpPr txBox="1">
              <a:spLocks noChangeArrowheads="1"/>
            </p:cNvSpPr>
            <p:nvPr/>
          </p:nvSpPr>
          <p:spPr bwMode="auto">
            <a:xfrm>
              <a:off x="2984" y="2236"/>
              <a:ext cx="2017" cy="1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300" b="0">
                  <a:solidFill>
                    <a:srgbClr val="066168"/>
                  </a:solidFill>
                  <a:latin typeface="Verdana" pitchFamily="34" charset="0"/>
                </a:rPr>
                <a:t>Disponibilidade de água de irrigação</a:t>
              </a:r>
            </a:p>
          </p:txBody>
        </p:sp>
        <p:sp>
          <p:nvSpPr>
            <p:cNvPr id="60424" name="Text Box 8"/>
            <p:cNvSpPr txBox="1">
              <a:spLocks noChangeArrowheads="1"/>
            </p:cNvSpPr>
            <p:nvPr/>
          </p:nvSpPr>
          <p:spPr bwMode="auto">
            <a:xfrm>
              <a:off x="2984" y="2413"/>
              <a:ext cx="2050" cy="1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300" b="0">
                  <a:solidFill>
                    <a:srgbClr val="066168"/>
                  </a:solidFill>
                  <a:latin typeface="Verdana" pitchFamily="34" charset="0"/>
                </a:rPr>
                <a:t>Áreas com microclimas diferenciados</a:t>
              </a:r>
            </a:p>
          </p:txBody>
        </p:sp>
        <p:sp>
          <p:nvSpPr>
            <p:cNvPr id="60425" name="Text Box 9"/>
            <p:cNvSpPr txBox="1">
              <a:spLocks noChangeArrowheads="1"/>
            </p:cNvSpPr>
            <p:nvPr/>
          </p:nvSpPr>
          <p:spPr bwMode="auto">
            <a:xfrm>
              <a:off x="2984" y="2589"/>
              <a:ext cx="2098" cy="1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300" b="0">
                  <a:solidFill>
                    <a:srgbClr val="066168"/>
                  </a:solidFill>
                  <a:latin typeface="Verdana" pitchFamily="34" charset="0"/>
                </a:rPr>
                <a:t>Recursos naturais e clima privilegiado</a:t>
              </a:r>
            </a:p>
          </p:txBody>
        </p:sp>
        <p:sp>
          <p:nvSpPr>
            <p:cNvPr id="60426" name="Line 10"/>
            <p:cNvSpPr>
              <a:spLocks noChangeShapeType="1"/>
            </p:cNvSpPr>
            <p:nvPr/>
          </p:nvSpPr>
          <p:spPr bwMode="auto">
            <a:xfrm>
              <a:off x="2984" y="2062"/>
              <a:ext cx="2499" cy="1"/>
            </a:xfrm>
            <a:prstGeom prst="line">
              <a:avLst/>
            </a:prstGeom>
            <a:noFill/>
            <a:ln w="12700">
              <a:solidFill>
                <a:srgbClr val="8FC663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0427" name="Line 11"/>
            <p:cNvSpPr>
              <a:spLocks noChangeShapeType="1"/>
            </p:cNvSpPr>
            <p:nvPr/>
          </p:nvSpPr>
          <p:spPr bwMode="auto">
            <a:xfrm>
              <a:off x="2984" y="2239"/>
              <a:ext cx="2499" cy="1"/>
            </a:xfrm>
            <a:prstGeom prst="line">
              <a:avLst/>
            </a:prstGeom>
            <a:noFill/>
            <a:ln w="12700">
              <a:solidFill>
                <a:srgbClr val="8FC663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0428" name="Line 12"/>
            <p:cNvSpPr>
              <a:spLocks noChangeShapeType="1"/>
            </p:cNvSpPr>
            <p:nvPr/>
          </p:nvSpPr>
          <p:spPr bwMode="auto">
            <a:xfrm>
              <a:off x="2984" y="2416"/>
              <a:ext cx="2499" cy="1"/>
            </a:xfrm>
            <a:prstGeom prst="line">
              <a:avLst/>
            </a:prstGeom>
            <a:noFill/>
            <a:ln w="12700">
              <a:solidFill>
                <a:srgbClr val="8FC663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0429" name="Line 13"/>
            <p:cNvSpPr>
              <a:spLocks noChangeShapeType="1"/>
            </p:cNvSpPr>
            <p:nvPr/>
          </p:nvSpPr>
          <p:spPr bwMode="auto">
            <a:xfrm>
              <a:off x="2984" y="2593"/>
              <a:ext cx="2499" cy="1"/>
            </a:xfrm>
            <a:prstGeom prst="line">
              <a:avLst/>
            </a:prstGeom>
            <a:noFill/>
            <a:ln w="12700">
              <a:solidFill>
                <a:srgbClr val="8FC663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60430" name="Group 14"/>
            <p:cNvGrpSpPr>
              <a:grpSpLocks/>
            </p:cNvGrpSpPr>
            <p:nvPr/>
          </p:nvGrpSpPr>
          <p:grpSpPr bwMode="auto">
            <a:xfrm>
              <a:off x="2835" y="1695"/>
              <a:ext cx="2968" cy="208"/>
              <a:chOff x="2626" y="1695"/>
              <a:chExt cx="2853" cy="208"/>
            </a:xfrm>
          </p:grpSpPr>
          <p:sp>
            <p:nvSpPr>
              <p:cNvPr id="60431" name="Rectangle 15"/>
              <p:cNvSpPr>
                <a:spLocks noChangeArrowheads="1"/>
              </p:cNvSpPr>
              <p:nvPr/>
            </p:nvSpPr>
            <p:spPr bwMode="auto">
              <a:xfrm>
                <a:off x="2626" y="1695"/>
                <a:ext cx="2853" cy="208"/>
              </a:xfrm>
              <a:prstGeom prst="rect">
                <a:avLst/>
              </a:prstGeom>
              <a:solidFill>
                <a:srgbClr val="00ABB8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60432" name="Rectangle 16"/>
              <p:cNvSpPr>
                <a:spLocks noChangeArrowheads="1"/>
              </p:cNvSpPr>
              <p:nvPr/>
            </p:nvSpPr>
            <p:spPr bwMode="auto">
              <a:xfrm>
                <a:off x="2682" y="1725"/>
                <a:ext cx="1962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en-US" sz="1200">
                    <a:solidFill>
                      <a:schemeClr val="bg1"/>
                    </a:solidFill>
                    <a:latin typeface="Verdana" pitchFamily="34" charset="0"/>
                  </a:rPr>
                  <a:t>Vantagens Comparativas (naturais)</a:t>
                </a:r>
              </a:p>
            </p:txBody>
          </p:sp>
        </p:grpSp>
        <p:sp>
          <p:nvSpPr>
            <p:cNvPr id="60433" name="Text Box 17"/>
            <p:cNvSpPr txBox="1">
              <a:spLocks noChangeArrowheads="1"/>
            </p:cNvSpPr>
            <p:nvPr/>
          </p:nvSpPr>
          <p:spPr bwMode="auto">
            <a:xfrm>
              <a:off x="2984" y="3022"/>
              <a:ext cx="1816" cy="1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300" b="0">
                  <a:solidFill>
                    <a:srgbClr val="066168"/>
                  </a:solidFill>
                  <a:latin typeface="Verdana" pitchFamily="34" charset="0"/>
                </a:rPr>
                <a:t>Investimentos em infraestrutura</a:t>
              </a:r>
            </a:p>
          </p:txBody>
        </p:sp>
        <p:sp>
          <p:nvSpPr>
            <p:cNvPr id="60434" name="Text Box 18"/>
            <p:cNvSpPr txBox="1">
              <a:spLocks noChangeArrowheads="1"/>
            </p:cNvSpPr>
            <p:nvPr/>
          </p:nvSpPr>
          <p:spPr bwMode="auto">
            <a:xfrm>
              <a:off x="2984" y="3199"/>
              <a:ext cx="2299" cy="1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300" b="0">
                  <a:solidFill>
                    <a:srgbClr val="066168"/>
                  </a:solidFill>
                  <a:latin typeface="Verdana" pitchFamily="34" charset="0"/>
                </a:rPr>
                <a:t>Credibilidade e capacidade de pagamento</a:t>
              </a:r>
            </a:p>
          </p:txBody>
        </p:sp>
        <p:sp>
          <p:nvSpPr>
            <p:cNvPr id="60435" name="Text Box 19"/>
            <p:cNvSpPr txBox="1">
              <a:spLocks noChangeArrowheads="1"/>
            </p:cNvSpPr>
            <p:nvPr/>
          </p:nvSpPr>
          <p:spPr bwMode="auto">
            <a:xfrm>
              <a:off x="2984" y="3376"/>
              <a:ext cx="1614" cy="1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300" b="0">
                  <a:solidFill>
                    <a:srgbClr val="066168"/>
                  </a:solidFill>
                  <a:latin typeface="Verdana" pitchFamily="34" charset="0"/>
                </a:rPr>
                <a:t>Incentivos fiscais adequados</a:t>
              </a:r>
            </a:p>
          </p:txBody>
        </p:sp>
        <p:sp>
          <p:nvSpPr>
            <p:cNvPr id="60436" name="Text Box 20"/>
            <p:cNvSpPr txBox="1">
              <a:spLocks noChangeArrowheads="1"/>
            </p:cNvSpPr>
            <p:nvPr/>
          </p:nvSpPr>
          <p:spPr bwMode="auto">
            <a:xfrm>
              <a:off x="2984" y="3553"/>
              <a:ext cx="1746" cy="1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300" b="0">
                  <a:solidFill>
                    <a:srgbClr val="066168"/>
                  </a:solidFill>
                  <a:latin typeface="Verdana" pitchFamily="34" charset="0"/>
                </a:rPr>
                <a:t>Tradição em atrair investidores</a:t>
              </a:r>
            </a:p>
          </p:txBody>
        </p:sp>
        <p:sp>
          <p:nvSpPr>
            <p:cNvPr id="60437" name="Text Box 21"/>
            <p:cNvSpPr txBox="1">
              <a:spLocks noChangeArrowheads="1"/>
            </p:cNvSpPr>
            <p:nvPr/>
          </p:nvSpPr>
          <p:spPr bwMode="auto">
            <a:xfrm>
              <a:off x="2984" y="3729"/>
              <a:ext cx="2214" cy="1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300" b="0">
                  <a:solidFill>
                    <a:srgbClr val="066168"/>
                  </a:solidFill>
                  <a:latin typeface="Verdana" pitchFamily="34" charset="0"/>
                </a:rPr>
                <a:t>Clima de parceria com iniciativa privada</a:t>
              </a:r>
            </a:p>
          </p:txBody>
        </p:sp>
        <p:sp>
          <p:nvSpPr>
            <p:cNvPr id="60438" name="Line 22"/>
            <p:cNvSpPr>
              <a:spLocks noChangeShapeType="1"/>
            </p:cNvSpPr>
            <p:nvPr/>
          </p:nvSpPr>
          <p:spPr bwMode="auto">
            <a:xfrm>
              <a:off x="2984" y="3202"/>
              <a:ext cx="2499" cy="1"/>
            </a:xfrm>
            <a:prstGeom prst="line">
              <a:avLst/>
            </a:prstGeom>
            <a:noFill/>
            <a:ln w="12700">
              <a:solidFill>
                <a:srgbClr val="8FC663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0439" name="Line 23"/>
            <p:cNvSpPr>
              <a:spLocks noChangeShapeType="1"/>
            </p:cNvSpPr>
            <p:nvPr/>
          </p:nvSpPr>
          <p:spPr bwMode="auto">
            <a:xfrm>
              <a:off x="2984" y="3379"/>
              <a:ext cx="2499" cy="1"/>
            </a:xfrm>
            <a:prstGeom prst="line">
              <a:avLst/>
            </a:prstGeom>
            <a:noFill/>
            <a:ln w="12700">
              <a:solidFill>
                <a:srgbClr val="8FC663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0440" name="Line 24"/>
            <p:cNvSpPr>
              <a:spLocks noChangeShapeType="1"/>
            </p:cNvSpPr>
            <p:nvPr/>
          </p:nvSpPr>
          <p:spPr bwMode="auto">
            <a:xfrm>
              <a:off x="2984" y="3556"/>
              <a:ext cx="2499" cy="1"/>
            </a:xfrm>
            <a:prstGeom prst="line">
              <a:avLst/>
            </a:prstGeom>
            <a:noFill/>
            <a:ln w="12700">
              <a:solidFill>
                <a:srgbClr val="8FC663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0441" name="Line 25"/>
            <p:cNvSpPr>
              <a:spLocks noChangeShapeType="1"/>
            </p:cNvSpPr>
            <p:nvPr/>
          </p:nvSpPr>
          <p:spPr bwMode="auto">
            <a:xfrm>
              <a:off x="2984" y="3733"/>
              <a:ext cx="2499" cy="1"/>
            </a:xfrm>
            <a:prstGeom prst="line">
              <a:avLst/>
            </a:prstGeom>
            <a:noFill/>
            <a:ln w="12700">
              <a:solidFill>
                <a:srgbClr val="8FC663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60442" name="Group 26"/>
            <p:cNvGrpSpPr>
              <a:grpSpLocks/>
            </p:cNvGrpSpPr>
            <p:nvPr/>
          </p:nvGrpSpPr>
          <p:grpSpPr bwMode="auto">
            <a:xfrm>
              <a:off x="2835" y="2835"/>
              <a:ext cx="2968" cy="208"/>
              <a:chOff x="2626" y="2835"/>
              <a:chExt cx="2853" cy="208"/>
            </a:xfrm>
          </p:grpSpPr>
          <p:sp>
            <p:nvSpPr>
              <p:cNvPr id="60443" name="Rectangle 27"/>
              <p:cNvSpPr>
                <a:spLocks noChangeArrowheads="1"/>
              </p:cNvSpPr>
              <p:nvPr/>
            </p:nvSpPr>
            <p:spPr bwMode="auto">
              <a:xfrm>
                <a:off x="2626" y="2835"/>
                <a:ext cx="2853" cy="208"/>
              </a:xfrm>
              <a:prstGeom prst="rect">
                <a:avLst/>
              </a:prstGeom>
              <a:solidFill>
                <a:srgbClr val="00ABB8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60444" name="Rectangle 28"/>
              <p:cNvSpPr>
                <a:spLocks noChangeArrowheads="1"/>
              </p:cNvSpPr>
              <p:nvPr/>
            </p:nvSpPr>
            <p:spPr bwMode="auto">
              <a:xfrm>
                <a:off x="2682" y="2849"/>
                <a:ext cx="2627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en-US" sz="1200">
                    <a:solidFill>
                      <a:schemeClr val="bg1"/>
                    </a:solidFill>
                    <a:latin typeface="Verdana" pitchFamily="34" charset="0"/>
                  </a:rPr>
                  <a:t>Vantagens Competitivas (construídas)</a:t>
                </a:r>
              </a:p>
            </p:txBody>
          </p:sp>
        </p:grpSp>
      </p:grpSp>
      <p:pic>
        <p:nvPicPr>
          <p:cNvPr id="60445" name="Picture 29" descr="fundo2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588" y="-1588"/>
            <a:ext cx="4068763" cy="170338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0446" name="Picture 30" descr="Imagem3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1325565" flipH="1">
            <a:off x="2555875" y="4221163"/>
            <a:ext cx="679450" cy="4572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0447" name="Picture 31" descr="Imagem3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1325565" flipH="1">
            <a:off x="2555875" y="4221163"/>
            <a:ext cx="679450" cy="4572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0448" name="Picture 32" descr="Imagem3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74435">
            <a:off x="2555875" y="4221163"/>
            <a:ext cx="679450" cy="4572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0449" name="Picture 33" descr="Imagem2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5813" y="4132263"/>
            <a:ext cx="1893887" cy="18796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0450" name="Picture 34" descr="Imagem3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11400" y="4516438"/>
            <a:ext cx="254000" cy="3000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0451" name="Picture 35" descr="fundo1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22663" y="-1588"/>
            <a:ext cx="5624512" cy="11747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0452" name="Text Box 36"/>
          <p:cNvSpPr txBox="1">
            <a:spLocks noChangeArrowheads="1"/>
          </p:cNvSpPr>
          <p:nvPr/>
        </p:nvSpPr>
        <p:spPr bwMode="auto">
          <a:xfrm>
            <a:off x="282575" y="1179513"/>
            <a:ext cx="25019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Pontos Fortes do Ceará</a:t>
            </a:r>
          </a:p>
        </p:txBody>
      </p:sp>
      <p:sp>
        <p:nvSpPr>
          <p:cNvPr id="60453" name="Rectangle 37"/>
          <p:cNvSpPr>
            <a:spLocks noChangeArrowheads="1"/>
          </p:cNvSpPr>
          <p:nvPr/>
        </p:nvSpPr>
        <p:spPr bwMode="auto">
          <a:xfrm>
            <a:off x="0" y="1206500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60454" name="Rectangle 38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60455" name="Text Box 39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60456" name="Rectangle 40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60457" name="Rectangle 41"/>
          <p:cNvSpPr>
            <a:spLocks noChangeArrowheads="1"/>
          </p:cNvSpPr>
          <p:nvPr/>
        </p:nvSpPr>
        <p:spPr bwMode="auto">
          <a:xfrm>
            <a:off x="0" y="525463"/>
            <a:ext cx="478790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LOGÍSTICA INTERNACIONAL</a:t>
            </a:r>
          </a:p>
        </p:txBody>
      </p:sp>
      <p:grpSp>
        <p:nvGrpSpPr>
          <p:cNvPr id="60458" name="Group 42"/>
          <p:cNvGrpSpPr>
            <a:grpSpLocks/>
          </p:cNvGrpSpPr>
          <p:nvPr/>
        </p:nvGrpSpPr>
        <p:grpSpPr bwMode="auto">
          <a:xfrm>
            <a:off x="839788" y="5162550"/>
            <a:ext cx="1984375" cy="1023938"/>
            <a:chOff x="795" y="3266"/>
            <a:chExt cx="1250" cy="645"/>
          </a:xfrm>
        </p:grpSpPr>
        <p:pic>
          <p:nvPicPr>
            <p:cNvPr id="60459" name="Picture 43" descr="Imagem1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5" y="3266"/>
              <a:ext cx="1250" cy="64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0460" name="Text Box 44"/>
            <p:cNvSpPr txBox="1">
              <a:spLocks noChangeArrowheads="1"/>
            </p:cNvSpPr>
            <p:nvPr/>
          </p:nvSpPr>
          <p:spPr bwMode="auto">
            <a:xfrm>
              <a:off x="854" y="3266"/>
              <a:ext cx="795" cy="1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300" b="0">
                  <a:solidFill>
                    <a:schemeClr val="bg1"/>
                  </a:solidFill>
                  <a:latin typeface="Verdana" pitchFamily="34" charset="0"/>
                </a:rPr>
                <a:t>Buenos Aires</a:t>
              </a:r>
            </a:p>
          </p:txBody>
        </p:sp>
        <p:sp>
          <p:nvSpPr>
            <p:cNvPr id="60461" name="Text Box 45"/>
            <p:cNvSpPr txBox="1">
              <a:spLocks noChangeArrowheads="1"/>
            </p:cNvSpPr>
            <p:nvPr/>
          </p:nvSpPr>
          <p:spPr bwMode="auto">
            <a:xfrm>
              <a:off x="1034" y="3402"/>
              <a:ext cx="429" cy="1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300" b="0">
                  <a:solidFill>
                    <a:schemeClr val="bg1"/>
                  </a:solidFill>
                  <a:latin typeface="Verdana" pitchFamily="34" charset="0"/>
                </a:rPr>
                <a:t>7 dias</a:t>
              </a:r>
            </a:p>
          </p:txBody>
        </p:sp>
      </p:grpSp>
      <p:grpSp>
        <p:nvGrpSpPr>
          <p:cNvPr id="60462" name="Group 46"/>
          <p:cNvGrpSpPr>
            <a:grpSpLocks/>
          </p:cNvGrpSpPr>
          <p:nvPr/>
        </p:nvGrpSpPr>
        <p:grpSpPr bwMode="auto">
          <a:xfrm>
            <a:off x="212725" y="1738313"/>
            <a:ext cx="1693863" cy="1023937"/>
            <a:chOff x="427" y="995"/>
            <a:chExt cx="1067" cy="645"/>
          </a:xfrm>
        </p:grpSpPr>
        <p:pic>
          <p:nvPicPr>
            <p:cNvPr id="60463" name="Picture 47" descr="Imagem1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7" y="995"/>
              <a:ext cx="1067" cy="64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0464" name="Text Box 48"/>
            <p:cNvSpPr txBox="1">
              <a:spLocks noChangeArrowheads="1"/>
            </p:cNvSpPr>
            <p:nvPr/>
          </p:nvSpPr>
          <p:spPr bwMode="auto">
            <a:xfrm>
              <a:off x="447" y="1000"/>
              <a:ext cx="723" cy="1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300" b="0">
                  <a:solidFill>
                    <a:schemeClr val="bg1"/>
                  </a:solidFill>
                  <a:latin typeface="Verdana" pitchFamily="34" charset="0"/>
                </a:rPr>
                <a:t>Costa Leste</a:t>
              </a:r>
            </a:p>
          </p:txBody>
        </p:sp>
        <p:sp>
          <p:nvSpPr>
            <p:cNvPr id="60465" name="Text Box 49"/>
            <p:cNvSpPr txBox="1">
              <a:spLocks noChangeArrowheads="1"/>
            </p:cNvSpPr>
            <p:nvPr/>
          </p:nvSpPr>
          <p:spPr bwMode="auto">
            <a:xfrm>
              <a:off x="592" y="1136"/>
              <a:ext cx="429" cy="1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300" b="0">
                  <a:solidFill>
                    <a:schemeClr val="bg1"/>
                  </a:solidFill>
                  <a:latin typeface="Verdana" pitchFamily="34" charset="0"/>
                </a:rPr>
                <a:t>6 dias</a:t>
              </a:r>
            </a:p>
          </p:txBody>
        </p:sp>
      </p:grpSp>
      <p:grpSp>
        <p:nvGrpSpPr>
          <p:cNvPr id="60466" name="Group 50"/>
          <p:cNvGrpSpPr>
            <a:grpSpLocks/>
          </p:cNvGrpSpPr>
          <p:nvPr/>
        </p:nvGrpSpPr>
        <p:grpSpPr bwMode="auto">
          <a:xfrm>
            <a:off x="3082925" y="2432050"/>
            <a:ext cx="1627188" cy="854075"/>
            <a:chOff x="1942" y="1532"/>
            <a:chExt cx="1025" cy="538"/>
          </a:xfrm>
        </p:grpSpPr>
        <p:pic>
          <p:nvPicPr>
            <p:cNvPr id="60467" name="Picture 51"/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V="1">
              <a:off x="1942" y="1532"/>
              <a:ext cx="1025" cy="5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60468" name="Text Box 52"/>
            <p:cNvSpPr txBox="1">
              <a:spLocks noChangeArrowheads="1"/>
            </p:cNvSpPr>
            <p:nvPr/>
          </p:nvSpPr>
          <p:spPr bwMode="auto">
            <a:xfrm>
              <a:off x="2034" y="1734"/>
              <a:ext cx="586" cy="1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300" b="0">
                  <a:solidFill>
                    <a:schemeClr val="bg1"/>
                  </a:solidFill>
                  <a:latin typeface="Verdana" pitchFamily="34" charset="0"/>
                </a:rPr>
                <a:t>Algeciras</a:t>
              </a:r>
            </a:p>
          </p:txBody>
        </p:sp>
        <p:sp>
          <p:nvSpPr>
            <p:cNvPr id="60469" name="Text Box 53"/>
            <p:cNvSpPr txBox="1">
              <a:spLocks noChangeArrowheads="1"/>
            </p:cNvSpPr>
            <p:nvPr/>
          </p:nvSpPr>
          <p:spPr bwMode="auto">
            <a:xfrm>
              <a:off x="2108" y="1870"/>
              <a:ext cx="429" cy="1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300" b="0">
                  <a:solidFill>
                    <a:schemeClr val="bg1"/>
                  </a:solidFill>
                  <a:latin typeface="Verdana" pitchFamily="34" charset="0"/>
                </a:rPr>
                <a:t>7 dias</a:t>
              </a:r>
            </a:p>
          </p:txBody>
        </p:sp>
      </p:grpSp>
      <p:grpSp>
        <p:nvGrpSpPr>
          <p:cNvPr id="60470" name="Group 54"/>
          <p:cNvGrpSpPr>
            <a:grpSpLocks/>
          </p:cNvGrpSpPr>
          <p:nvPr/>
        </p:nvGrpSpPr>
        <p:grpSpPr bwMode="auto">
          <a:xfrm>
            <a:off x="3152775" y="3400425"/>
            <a:ext cx="1627188" cy="854075"/>
            <a:chOff x="2046" y="2142"/>
            <a:chExt cx="1025" cy="538"/>
          </a:xfrm>
        </p:grpSpPr>
        <p:pic>
          <p:nvPicPr>
            <p:cNvPr id="60471" name="Picture 55"/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46" y="2142"/>
              <a:ext cx="1025" cy="5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60472" name="Text Box 56"/>
            <p:cNvSpPr txBox="1">
              <a:spLocks noChangeArrowheads="1"/>
            </p:cNvSpPr>
            <p:nvPr/>
          </p:nvSpPr>
          <p:spPr bwMode="auto">
            <a:xfrm>
              <a:off x="2186" y="2157"/>
              <a:ext cx="510" cy="1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300" b="0">
                  <a:solidFill>
                    <a:schemeClr val="bg1"/>
                  </a:solidFill>
                  <a:latin typeface="Verdana" pitchFamily="34" charset="0"/>
                </a:rPr>
                <a:t>Abdijan</a:t>
              </a:r>
            </a:p>
          </p:txBody>
        </p:sp>
        <p:sp>
          <p:nvSpPr>
            <p:cNvPr id="60473" name="Text Box 57"/>
            <p:cNvSpPr txBox="1">
              <a:spLocks noChangeArrowheads="1"/>
            </p:cNvSpPr>
            <p:nvPr/>
          </p:nvSpPr>
          <p:spPr bwMode="auto">
            <a:xfrm>
              <a:off x="2223" y="2293"/>
              <a:ext cx="429" cy="1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300" b="0">
                  <a:solidFill>
                    <a:schemeClr val="bg1"/>
                  </a:solidFill>
                  <a:latin typeface="Verdana" pitchFamily="34" charset="0"/>
                </a:rPr>
                <a:t>3 dias</a:t>
              </a:r>
            </a:p>
          </p:txBody>
        </p:sp>
      </p:grpSp>
      <p:grpSp>
        <p:nvGrpSpPr>
          <p:cNvPr id="60474" name="Group 58"/>
          <p:cNvGrpSpPr>
            <a:grpSpLocks/>
          </p:cNvGrpSpPr>
          <p:nvPr/>
        </p:nvGrpSpPr>
        <p:grpSpPr bwMode="auto">
          <a:xfrm>
            <a:off x="3568700" y="1076325"/>
            <a:ext cx="1627188" cy="854075"/>
            <a:chOff x="2046" y="2142"/>
            <a:chExt cx="1025" cy="538"/>
          </a:xfrm>
        </p:grpSpPr>
        <p:pic>
          <p:nvPicPr>
            <p:cNvPr id="60475" name="Picture 59"/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46" y="2142"/>
              <a:ext cx="1025" cy="5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60476" name="Text Box 60"/>
            <p:cNvSpPr txBox="1">
              <a:spLocks noChangeArrowheads="1"/>
            </p:cNvSpPr>
            <p:nvPr/>
          </p:nvSpPr>
          <p:spPr bwMode="auto">
            <a:xfrm>
              <a:off x="2128" y="2157"/>
              <a:ext cx="626" cy="1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300" b="0">
                  <a:solidFill>
                    <a:schemeClr val="bg1"/>
                  </a:solidFill>
                  <a:latin typeface="Verdana" pitchFamily="34" charset="0"/>
                </a:rPr>
                <a:t>Roterdam</a:t>
              </a:r>
            </a:p>
          </p:txBody>
        </p:sp>
        <p:sp>
          <p:nvSpPr>
            <p:cNvPr id="60477" name="Text Box 61"/>
            <p:cNvSpPr txBox="1">
              <a:spLocks noChangeArrowheads="1"/>
            </p:cNvSpPr>
            <p:nvPr/>
          </p:nvSpPr>
          <p:spPr bwMode="auto">
            <a:xfrm>
              <a:off x="2223" y="2293"/>
              <a:ext cx="429" cy="1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300" b="0">
                  <a:solidFill>
                    <a:schemeClr val="bg1"/>
                  </a:solidFill>
                  <a:latin typeface="Verdana" pitchFamily="34" charset="0"/>
                </a:rPr>
                <a:t>9 dias</a:t>
              </a:r>
            </a:p>
          </p:txBody>
        </p:sp>
      </p:grpSp>
      <p:grpSp>
        <p:nvGrpSpPr>
          <p:cNvPr id="60478" name="Group 62"/>
          <p:cNvGrpSpPr>
            <a:grpSpLocks/>
          </p:cNvGrpSpPr>
          <p:nvPr/>
        </p:nvGrpSpPr>
        <p:grpSpPr bwMode="auto">
          <a:xfrm>
            <a:off x="3067050" y="1695450"/>
            <a:ext cx="1384300" cy="854075"/>
            <a:chOff x="2046" y="2142"/>
            <a:chExt cx="1025" cy="538"/>
          </a:xfrm>
        </p:grpSpPr>
        <p:pic>
          <p:nvPicPr>
            <p:cNvPr id="60479" name="Picture 63"/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46" y="2142"/>
              <a:ext cx="1025" cy="5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60480" name="Text Box 64"/>
            <p:cNvSpPr txBox="1">
              <a:spLocks noChangeArrowheads="1"/>
            </p:cNvSpPr>
            <p:nvPr/>
          </p:nvSpPr>
          <p:spPr bwMode="auto">
            <a:xfrm>
              <a:off x="2178" y="2157"/>
              <a:ext cx="525" cy="1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300" b="0">
                  <a:solidFill>
                    <a:schemeClr val="bg1"/>
                  </a:solidFill>
                  <a:latin typeface="Verdana" pitchFamily="34" charset="0"/>
                </a:rPr>
                <a:t>Lisboa</a:t>
              </a:r>
            </a:p>
          </p:txBody>
        </p:sp>
        <p:sp>
          <p:nvSpPr>
            <p:cNvPr id="60481" name="Text Box 65"/>
            <p:cNvSpPr txBox="1">
              <a:spLocks noChangeArrowheads="1"/>
            </p:cNvSpPr>
            <p:nvPr/>
          </p:nvSpPr>
          <p:spPr bwMode="auto">
            <a:xfrm>
              <a:off x="2187" y="2293"/>
              <a:ext cx="504" cy="1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300" b="0">
                  <a:solidFill>
                    <a:schemeClr val="bg1"/>
                  </a:solidFill>
                  <a:latin typeface="Verdana" pitchFamily="34" charset="0"/>
                </a:rPr>
                <a:t>7 dias</a:t>
              </a:r>
            </a:p>
          </p:txBody>
        </p:sp>
      </p:grpSp>
      <p:pic>
        <p:nvPicPr>
          <p:cNvPr id="60482" name="Picture 66" descr="Imagem3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1325565" flipH="1">
            <a:off x="2846388" y="2178050"/>
            <a:ext cx="679450" cy="4572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0483" name="Picture 67" descr="Imagem3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74435">
            <a:off x="868363" y="2435225"/>
            <a:ext cx="679450" cy="4572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0484" name="Picture 68" descr="Imagem3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1325565" flipH="1">
            <a:off x="2987675" y="1268413"/>
            <a:ext cx="679450" cy="4572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0485" name="Picture 69" descr="Imagem3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74435">
            <a:off x="1906588" y="5735638"/>
            <a:ext cx="679450" cy="4572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0486" name="Picture 70" descr="Imagem3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1325565" flipH="1">
            <a:off x="3348038" y="4016375"/>
            <a:ext cx="679450" cy="4572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0487" name="Picture 71" descr="Imagem3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1325565" flipH="1">
            <a:off x="2947988" y="2368550"/>
            <a:ext cx="679450" cy="4572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0488" name="Picture 72" descr="Imagem3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74435">
            <a:off x="2555875" y="4221163"/>
            <a:ext cx="679450" cy="4572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0489" name="Picture 73" descr="Imagem3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1325565" flipH="1">
            <a:off x="2555875" y="4221163"/>
            <a:ext cx="679450" cy="4572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0490" name="Picture 74" descr="Imagem3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1325565" flipH="1">
            <a:off x="2555875" y="4221163"/>
            <a:ext cx="679450" cy="4572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0491" name="Group 75"/>
          <p:cNvGrpSpPr>
            <a:grpSpLocks/>
          </p:cNvGrpSpPr>
          <p:nvPr/>
        </p:nvGrpSpPr>
        <p:grpSpPr bwMode="auto">
          <a:xfrm>
            <a:off x="-1588" y="6035675"/>
            <a:ext cx="9147176" cy="822325"/>
            <a:chOff x="-1" y="3802"/>
            <a:chExt cx="5762" cy="518"/>
          </a:xfrm>
        </p:grpSpPr>
        <p:pic>
          <p:nvPicPr>
            <p:cNvPr id="60492" name="Picture 76" descr="Barra inferior"/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0493" name="Picture 77" descr="Logo ADECE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0494" name="Picture 78" descr="LOGO Governo"/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00"/>
                                        <p:tgtEl>
                                          <p:spTgt spid="604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604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604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300"/>
                                        <p:tgtEl>
                                          <p:spTgt spid="604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604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300"/>
                                        <p:tgtEl>
                                          <p:spTgt spid="60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0" presetClass="path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animMotion origin="layout" path="M 3.33333E-6 -2.59259E-6 C -0.0099 -0.04606 -0.06407 -0.22592 -0.05903 -0.27569 C -0.054 -0.32546 0.0151 -0.2949 0.02986 -0.29861 " pathEditMode="relative" rAng="0" ptsTypes="aaa">
                                      <p:cBhvr>
                                        <p:cTn id="24" dur="500" fill="hold"/>
                                        <p:tgtEl>
                                          <p:spTgt spid="604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19" y="-16273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1" presetClass="exit" presetSubtype="0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0" presetClass="path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animMotion origin="layout" path="M 3.33333E-6 -2.59259E-6 C 0.00399 -0.00578 0.00937 -0.0294 0.02361 -0.03449 C 0.03784 -0.03958 0.07257 -0.03125 0.08541 -0.03032 " pathEditMode="relative" rAng="0" ptsTypes="aaa">
                                      <p:cBhvr>
                                        <p:cTn id="30" dur="500" fill="hold"/>
                                        <p:tgtEl>
                                          <p:spTgt spid="604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271" y="-1991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1" presetClass="exit" presetSubtype="0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0" presetClass="path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animMotion origin="layout" path="M 3.33333E-6 -2.59259E-6 C 0.00382 0.02685 0.0342 0.12385 0.02239 0.16065 C 0.01059 0.19746 -0.05157 0.2081 -0.07101 0.2206 " pathEditMode="relative" rAng="0" ptsTypes="aaa">
                                      <p:cBhvr>
                                        <p:cTn id="36" dur="500" fill="hold"/>
                                        <p:tgtEl>
                                          <p:spTgt spid="604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40" y="11019"/>
                                    </p:animMotion>
                                  </p:childTnLst>
                                </p:cTn>
                              </p:par>
                              <p:par>
                                <p:cTn id="37" presetID="1" presetClass="entr" presetSubtype="0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xit" presetSubtype="0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0" presetClass="path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animMotion origin="layout" path="M 3.33333E-6 -2.59259E-6 C -0.00139 -0.01713 0.00017 -0.05879 -0.00851 -0.10347 C -0.01719 -0.14815 -0.04948 -0.21898 -0.05174 -0.26805 C -0.054 -0.31713 -0.03854 -0.37106 -0.02205 -0.39815 C -0.00556 -0.42523 0.03246 -0.42407 0.04687 -0.43102 " pathEditMode="relative" rAng="0" ptsTypes="aaaaa">
                                      <p:cBhvr>
                                        <p:cTn id="42" dur="500" fill="hold"/>
                                        <p:tgtEl>
                                          <p:spTgt spid="604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5" y="-21551"/>
                                    </p:animMotion>
                                  </p:childTnLst>
                                </p:cTn>
                              </p:par>
                              <p:par>
                                <p:cTn id="43" presetID="1" presetClass="entr" presetSubtype="0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" presetClass="exit" presetSubtype="0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0" presetClass="path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animMotion origin="layout" path="M 3.33333E-6 -2.59259E-6 C -0.00139 -0.01713 0.00468 -0.06828 -0.00851 -0.1037 C -0.0217 -0.13889 -0.04931 -0.18518 -0.07865 -0.21134 C -0.10799 -0.2375 -0.16268 -0.24977 -0.18473 -0.25995 " pathEditMode="relative" rAng="0" ptsTypes="aaaa">
                                      <p:cBhvr>
                                        <p:cTn id="48" dur="500" fill="hold"/>
                                        <p:tgtEl>
                                          <p:spTgt spid="604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010" y="-13009"/>
                                    </p:animMotion>
                                  </p:childTnLst>
                                </p:cTn>
                              </p:par>
                              <p:par>
                                <p:cTn id="49" presetID="1" presetClass="entr" presetSubtype="0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" presetClass="exit" presetSubtype="0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0" presetClass="path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animMotion origin="layout" path="M 3.33333E-6 -2.59259E-6 C -0.00139 -0.01713 0.00017 -0.05879 -0.00851 -0.10347 C -0.01719 -0.14815 -0.0599 -0.24028 -0.05174 -0.26805 C -0.04358 -0.29583 0.025 -0.26967 0.04027 -0.27014 " pathEditMode="relative" rAng="0" ptsTypes="aaaa">
                                      <p:cBhvr>
                                        <p:cTn id="54" dur="500" fill="hold"/>
                                        <p:tgtEl>
                                          <p:spTgt spid="604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0" y="-14792"/>
                                    </p:animMotion>
                                  </p:childTnLst>
                                </p:cTn>
                              </p:par>
                              <p:par>
                                <p:cTn id="55" presetID="1" presetClass="exit" presetSubtype="0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" presetClass="entr" presetSubtype="0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2466" name="Picture 2" descr="Fundo cinza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2413" cy="68643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2467" name="Group 3"/>
          <p:cNvGrpSpPr>
            <a:grpSpLocks/>
          </p:cNvGrpSpPr>
          <p:nvPr/>
        </p:nvGrpSpPr>
        <p:grpSpPr bwMode="auto">
          <a:xfrm>
            <a:off x="0" y="488950"/>
            <a:ext cx="3924300" cy="438150"/>
            <a:chOff x="0" y="308"/>
            <a:chExt cx="2472" cy="276"/>
          </a:xfrm>
        </p:grpSpPr>
        <p:sp>
          <p:nvSpPr>
            <p:cNvPr id="62468" name="Rectangle 4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2469" name="Rectangle 5"/>
            <p:cNvSpPr>
              <a:spLocks noChangeArrowheads="1"/>
            </p:cNvSpPr>
            <p:nvPr/>
          </p:nvSpPr>
          <p:spPr bwMode="auto">
            <a:xfrm>
              <a:off x="0" y="331"/>
              <a:ext cx="2404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800">
                  <a:solidFill>
                    <a:schemeClr val="bg1"/>
                  </a:solidFill>
                  <a:latin typeface="Verdana" pitchFamily="34" charset="0"/>
                </a:rPr>
                <a:t>LOGÍSTICA DIGITAL</a:t>
              </a:r>
            </a:p>
          </p:txBody>
        </p:sp>
      </p:grpSp>
      <p:grpSp>
        <p:nvGrpSpPr>
          <p:cNvPr id="62470" name="Group 6"/>
          <p:cNvGrpSpPr>
            <a:grpSpLocks noChangeAspect="1"/>
          </p:cNvGrpSpPr>
          <p:nvPr/>
        </p:nvGrpSpPr>
        <p:grpSpPr bwMode="auto">
          <a:xfrm>
            <a:off x="341313" y="3706813"/>
            <a:ext cx="2351087" cy="3340100"/>
            <a:chOff x="3105" y="603"/>
            <a:chExt cx="2339" cy="3323"/>
          </a:xfrm>
        </p:grpSpPr>
        <p:pic>
          <p:nvPicPr>
            <p:cNvPr id="62471" name="Picture 7" descr="América latina_00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05" y="603"/>
              <a:ext cx="2339" cy="33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62472" name="Group 8"/>
            <p:cNvGrpSpPr>
              <a:grpSpLocks noChangeAspect="1"/>
            </p:cNvGrpSpPr>
            <p:nvPr/>
          </p:nvGrpSpPr>
          <p:grpSpPr bwMode="auto">
            <a:xfrm>
              <a:off x="3121" y="635"/>
              <a:ext cx="1497" cy="3291"/>
              <a:chOff x="3121" y="635"/>
              <a:chExt cx="1497" cy="3291"/>
            </a:xfrm>
          </p:grpSpPr>
          <p:sp>
            <p:nvSpPr>
              <p:cNvPr id="62473" name="Freeform 9"/>
              <p:cNvSpPr>
                <a:spLocks noChangeAspect="1"/>
              </p:cNvSpPr>
              <p:nvPr/>
            </p:nvSpPr>
            <p:spPr bwMode="auto">
              <a:xfrm>
                <a:off x="4126" y="870"/>
                <a:ext cx="203" cy="353"/>
              </a:xfrm>
              <a:custGeom>
                <a:avLst/>
                <a:gdLst>
                  <a:gd name="T0" fmla="*/ 144 w 1000"/>
                  <a:gd name="T1" fmla="*/ 195 h 1739"/>
                  <a:gd name="T2" fmla="*/ 203 w 1000"/>
                  <a:gd name="T3" fmla="*/ 228 h 1739"/>
                  <a:gd name="T4" fmla="*/ 455 w 1000"/>
                  <a:gd name="T5" fmla="*/ 430 h 1739"/>
                  <a:gd name="T6" fmla="*/ 567 w 1000"/>
                  <a:gd name="T7" fmla="*/ 447 h 1739"/>
                  <a:gd name="T8" fmla="*/ 603 w 1000"/>
                  <a:gd name="T9" fmla="*/ 473 h 1739"/>
                  <a:gd name="T10" fmla="*/ 639 w 1000"/>
                  <a:gd name="T11" fmla="*/ 501 h 1739"/>
                  <a:gd name="T12" fmla="*/ 674 w 1000"/>
                  <a:gd name="T13" fmla="*/ 537 h 1739"/>
                  <a:gd name="T14" fmla="*/ 703 w 1000"/>
                  <a:gd name="T15" fmla="*/ 576 h 1739"/>
                  <a:gd name="T16" fmla="*/ 717 w 1000"/>
                  <a:gd name="T17" fmla="*/ 598 h 1739"/>
                  <a:gd name="T18" fmla="*/ 727 w 1000"/>
                  <a:gd name="T19" fmla="*/ 621 h 1739"/>
                  <a:gd name="T20" fmla="*/ 735 w 1000"/>
                  <a:gd name="T21" fmla="*/ 646 h 1739"/>
                  <a:gd name="T22" fmla="*/ 740 w 1000"/>
                  <a:gd name="T23" fmla="*/ 673 h 1739"/>
                  <a:gd name="T24" fmla="*/ 743 w 1000"/>
                  <a:gd name="T25" fmla="*/ 700 h 1739"/>
                  <a:gd name="T26" fmla="*/ 742 w 1000"/>
                  <a:gd name="T27" fmla="*/ 730 h 1739"/>
                  <a:gd name="T28" fmla="*/ 738 w 1000"/>
                  <a:gd name="T29" fmla="*/ 760 h 1739"/>
                  <a:gd name="T30" fmla="*/ 730 w 1000"/>
                  <a:gd name="T31" fmla="*/ 792 h 1739"/>
                  <a:gd name="T32" fmla="*/ 726 w 1000"/>
                  <a:gd name="T33" fmla="*/ 808 h 1739"/>
                  <a:gd name="T34" fmla="*/ 724 w 1000"/>
                  <a:gd name="T35" fmla="*/ 827 h 1739"/>
                  <a:gd name="T36" fmla="*/ 725 w 1000"/>
                  <a:gd name="T37" fmla="*/ 869 h 1739"/>
                  <a:gd name="T38" fmla="*/ 732 w 1000"/>
                  <a:gd name="T39" fmla="*/ 916 h 1739"/>
                  <a:gd name="T40" fmla="*/ 746 w 1000"/>
                  <a:gd name="T41" fmla="*/ 966 h 1739"/>
                  <a:gd name="T42" fmla="*/ 766 w 1000"/>
                  <a:gd name="T43" fmla="*/ 1016 h 1739"/>
                  <a:gd name="T44" fmla="*/ 792 w 1000"/>
                  <a:gd name="T45" fmla="*/ 1065 h 1739"/>
                  <a:gd name="T46" fmla="*/ 823 w 1000"/>
                  <a:gd name="T47" fmla="*/ 1107 h 1739"/>
                  <a:gd name="T48" fmla="*/ 840 w 1000"/>
                  <a:gd name="T49" fmla="*/ 1127 h 1739"/>
                  <a:gd name="T50" fmla="*/ 859 w 1000"/>
                  <a:gd name="T51" fmla="*/ 1144 h 1739"/>
                  <a:gd name="T52" fmla="*/ 889 w 1000"/>
                  <a:gd name="T53" fmla="*/ 1170 h 1739"/>
                  <a:gd name="T54" fmla="*/ 915 w 1000"/>
                  <a:gd name="T55" fmla="*/ 1197 h 1739"/>
                  <a:gd name="T56" fmla="*/ 936 w 1000"/>
                  <a:gd name="T57" fmla="*/ 1224 h 1739"/>
                  <a:gd name="T58" fmla="*/ 954 w 1000"/>
                  <a:gd name="T59" fmla="*/ 1252 h 1739"/>
                  <a:gd name="T60" fmla="*/ 969 w 1000"/>
                  <a:gd name="T61" fmla="*/ 1281 h 1739"/>
                  <a:gd name="T62" fmla="*/ 981 w 1000"/>
                  <a:gd name="T63" fmla="*/ 1310 h 1739"/>
                  <a:gd name="T64" fmla="*/ 990 w 1000"/>
                  <a:gd name="T65" fmla="*/ 1340 h 1739"/>
                  <a:gd name="T66" fmla="*/ 995 w 1000"/>
                  <a:gd name="T67" fmla="*/ 1370 h 1739"/>
                  <a:gd name="T68" fmla="*/ 999 w 1000"/>
                  <a:gd name="T69" fmla="*/ 1401 h 1739"/>
                  <a:gd name="T70" fmla="*/ 1000 w 1000"/>
                  <a:gd name="T71" fmla="*/ 1431 h 1739"/>
                  <a:gd name="T72" fmla="*/ 996 w 1000"/>
                  <a:gd name="T73" fmla="*/ 1493 h 1739"/>
                  <a:gd name="T74" fmla="*/ 985 w 1000"/>
                  <a:gd name="T75" fmla="*/ 1556 h 1739"/>
                  <a:gd name="T76" fmla="*/ 969 w 1000"/>
                  <a:gd name="T77" fmla="*/ 1619 h 1739"/>
                  <a:gd name="T78" fmla="*/ 895 w 1000"/>
                  <a:gd name="T79" fmla="*/ 1672 h 1739"/>
                  <a:gd name="T80" fmla="*/ 710 w 1000"/>
                  <a:gd name="T81" fmla="*/ 1739 h 1739"/>
                  <a:gd name="T82" fmla="*/ 613 w 1000"/>
                  <a:gd name="T83" fmla="*/ 1673 h 1739"/>
                  <a:gd name="T84" fmla="*/ 483 w 1000"/>
                  <a:gd name="T85" fmla="*/ 1560 h 1739"/>
                  <a:gd name="T86" fmla="*/ 419 w 1000"/>
                  <a:gd name="T87" fmla="*/ 1408 h 1739"/>
                  <a:gd name="T88" fmla="*/ 477 w 1000"/>
                  <a:gd name="T89" fmla="*/ 1264 h 1739"/>
                  <a:gd name="T90" fmla="*/ 539 w 1000"/>
                  <a:gd name="T91" fmla="*/ 1121 h 1739"/>
                  <a:gd name="T92" fmla="*/ 502 w 1000"/>
                  <a:gd name="T93" fmla="*/ 986 h 1739"/>
                  <a:gd name="T94" fmla="*/ 443 w 1000"/>
                  <a:gd name="T95" fmla="*/ 858 h 1739"/>
                  <a:gd name="T96" fmla="*/ 368 w 1000"/>
                  <a:gd name="T97" fmla="*/ 824 h 1739"/>
                  <a:gd name="T98" fmla="*/ 254 w 1000"/>
                  <a:gd name="T99" fmla="*/ 742 h 1739"/>
                  <a:gd name="T100" fmla="*/ 127 w 1000"/>
                  <a:gd name="T101" fmla="*/ 686 h 1739"/>
                  <a:gd name="T102" fmla="*/ 35 w 1000"/>
                  <a:gd name="T103" fmla="*/ 611 h 1739"/>
                  <a:gd name="T104" fmla="*/ 0 w 1000"/>
                  <a:gd name="T105" fmla="*/ 536 h 1739"/>
                  <a:gd name="T106" fmla="*/ 17 w 1000"/>
                  <a:gd name="T107" fmla="*/ 461 h 1739"/>
                  <a:gd name="T108" fmla="*/ 35 w 1000"/>
                  <a:gd name="T109" fmla="*/ 405 h 1739"/>
                  <a:gd name="T110" fmla="*/ 17 w 1000"/>
                  <a:gd name="T111" fmla="*/ 11 h 1739"/>
                  <a:gd name="T112" fmla="*/ 128 w 1000"/>
                  <a:gd name="T113" fmla="*/ 26 h 17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000" h="1739">
                    <a:moveTo>
                      <a:pt x="128" y="26"/>
                    </a:moveTo>
                    <a:lnTo>
                      <a:pt x="144" y="195"/>
                    </a:lnTo>
                    <a:lnTo>
                      <a:pt x="173" y="271"/>
                    </a:lnTo>
                    <a:lnTo>
                      <a:pt x="203" y="228"/>
                    </a:lnTo>
                    <a:lnTo>
                      <a:pt x="312" y="241"/>
                    </a:lnTo>
                    <a:lnTo>
                      <a:pt x="455" y="430"/>
                    </a:lnTo>
                    <a:lnTo>
                      <a:pt x="563" y="438"/>
                    </a:lnTo>
                    <a:lnTo>
                      <a:pt x="567" y="447"/>
                    </a:lnTo>
                    <a:lnTo>
                      <a:pt x="585" y="460"/>
                    </a:lnTo>
                    <a:lnTo>
                      <a:pt x="603" y="473"/>
                    </a:lnTo>
                    <a:lnTo>
                      <a:pt x="621" y="486"/>
                    </a:lnTo>
                    <a:lnTo>
                      <a:pt x="639" y="501"/>
                    </a:lnTo>
                    <a:lnTo>
                      <a:pt x="657" y="518"/>
                    </a:lnTo>
                    <a:lnTo>
                      <a:pt x="674" y="537"/>
                    </a:lnTo>
                    <a:lnTo>
                      <a:pt x="689" y="555"/>
                    </a:lnTo>
                    <a:lnTo>
                      <a:pt x="703" y="576"/>
                    </a:lnTo>
                    <a:lnTo>
                      <a:pt x="710" y="586"/>
                    </a:lnTo>
                    <a:lnTo>
                      <a:pt x="717" y="598"/>
                    </a:lnTo>
                    <a:lnTo>
                      <a:pt x="722" y="610"/>
                    </a:lnTo>
                    <a:lnTo>
                      <a:pt x="727" y="621"/>
                    </a:lnTo>
                    <a:lnTo>
                      <a:pt x="731" y="633"/>
                    </a:lnTo>
                    <a:lnTo>
                      <a:pt x="735" y="646"/>
                    </a:lnTo>
                    <a:lnTo>
                      <a:pt x="738" y="660"/>
                    </a:lnTo>
                    <a:lnTo>
                      <a:pt x="740" y="673"/>
                    </a:lnTo>
                    <a:lnTo>
                      <a:pt x="742" y="686"/>
                    </a:lnTo>
                    <a:lnTo>
                      <a:pt x="743" y="700"/>
                    </a:lnTo>
                    <a:lnTo>
                      <a:pt x="743" y="714"/>
                    </a:lnTo>
                    <a:lnTo>
                      <a:pt x="742" y="730"/>
                    </a:lnTo>
                    <a:lnTo>
                      <a:pt x="740" y="744"/>
                    </a:lnTo>
                    <a:lnTo>
                      <a:pt x="738" y="760"/>
                    </a:lnTo>
                    <a:lnTo>
                      <a:pt x="734" y="775"/>
                    </a:lnTo>
                    <a:lnTo>
                      <a:pt x="730" y="792"/>
                    </a:lnTo>
                    <a:lnTo>
                      <a:pt x="727" y="800"/>
                    </a:lnTo>
                    <a:lnTo>
                      <a:pt x="726" y="808"/>
                    </a:lnTo>
                    <a:lnTo>
                      <a:pt x="725" y="817"/>
                    </a:lnTo>
                    <a:lnTo>
                      <a:pt x="724" y="827"/>
                    </a:lnTo>
                    <a:lnTo>
                      <a:pt x="724" y="847"/>
                    </a:lnTo>
                    <a:lnTo>
                      <a:pt x="725" y="869"/>
                    </a:lnTo>
                    <a:lnTo>
                      <a:pt x="728" y="892"/>
                    </a:lnTo>
                    <a:lnTo>
                      <a:pt x="732" y="916"/>
                    </a:lnTo>
                    <a:lnTo>
                      <a:pt x="739" y="941"/>
                    </a:lnTo>
                    <a:lnTo>
                      <a:pt x="746" y="966"/>
                    </a:lnTo>
                    <a:lnTo>
                      <a:pt x="755" y="992"/>
                    </a:lnTo>
                    <a:lnTo>
                      <a:pt x="766" y="1016"/>
                    </a:lnTo>
                    <a:lnTo>
                      <a:pt x="779" y="1040"/>
                    </a:lnTo>
                    <a:lnTo>
                      <a:pt x="792" y="1065"/>
                    </a:lnTo>
                    <a:lnTo>
                      <a:pt x="807" y="1087"/>
                    </a:lnTo>
                    <a:lnTo>
                      <a:pt x="823" y="1107"/>
                    </a:lnTo>
                    <a:lnTo>
                      <a:pt x="831" y="1117"/>
                    </a:lnTo>
                    <a:lnTo>
                      <a:pt x="840" y="1127"/>
                    </a:lnTo>
                    <a:lnTo>
                      <a:pt x="850" y="1136"/>
                    </a:lnTo>
                    <a:lnTo>
                      <a:pt x="859" y="1144"/>
                    </a:lnTo>
                    <a:lnTo>
                      <a:pt x="874" y="1157"/>
                    </a:lnTo>
                    <a:lnTo>
                      <a:pt x="889" y="1170"/>
                    </a:lnTo>
                    <a:lnTo>
                      <a:pt x="902" y="1183"/>
                    </a:lnTo>
                    <a:lnTo>
                      <a:pt x="915" y="1197"/>
                    </a:lnTo>
                    <a:lnTo>
                      <a:pt x="926" y="1211"/>
                    </a:lnTo>
                    <a:lnTo>
                      <a:pt x="936" y="1224"/>
                    </a:lnTo>
                    <a:lnTo>
                      <a:pt x="946" y="1238"/>
                    </a:lnTo>
                    <a:lnTo>
                      <a:pt x="954" y="1252"/>
                    </a:lnTo>
                    <a:lnTo>
                      <a:pt x="962" y="1267"/>
                    </a:lnTo>
                    <a:lnTo>
                      <a:pt x="969" y="1281"/>
                    </a:lnTo>
                    <a:lnTo>
                      <a:pt x="976" y="1295"/>
                    </a:lnTo>
                    <a:lnTo>
                      <a:pt x="981" y="1310"/>
                    </a:lnTo>
                    <a:lnTo>
                      <a:pt x="986" y="1325"/>
                    </a:lnTo>
                    <a:lnTo>
                      <a:pt x="990" y="1340"/>
                    </a:lnTo>
                    <a:lnTo>
                      <a:pt x="993" y="1355"/>
                    </a:lnTo>
                    <a:lnTo>
                      <a:pt x="995" y="1370"/>
                    </a:lnTo>
                    <a:lnTo>
                      <a:pt x="997" y="1385"/>
                    </a:lnTo>
                    <a:lnTo>
                      <a:pt x="999" y="1401"/>
                    </a:lnTo>
                    <a:lnTo>
                      <a:pt x="999" y="1416"/>
                    </a:lnTo>
                    <a:lnTo>
                      <a:pt x="1000" y="1431"/>
                    </a:lnTo>
                    <a:lnTo>
                      <a:pt x="999" y="1462"/>
                    </a:lnTo>
                    <a:lnTo>
                      <a:pt x="996" y="1493"/>
                    </a:lnTo>
                    <a:lnTo>
                      <a:pt x="991" y="1525"/>
                    </a:lnTo>
                    <a:lnTo>
                      <a:pt x="985" y="1556"/>
                    </a:lnTo>
                    <a:lnTo>
                      <a:pt x="978" y="1588"/>
                    </a:lnTo>
                    <a:lnTo>
                      <a:pt x="969" y="1619"/>
                    </a:lnTo>
                    <a:lnTo>
                      <a:pt x="968" y="1622"/>
                    </a:lnTo>
                    <a:lnTo>
                      <a:pt x="895" y="1672"/>
                    </a:lnTo>
                    <a:lnTo>
                      <a:pt x="817" y="1678"/>
                    </a:lnTo>
                    <a:lnTo>
                      <a:pt x="710" y="1739"/>
                    </a:lnTo>
                    <a:lnTo>
                      <a:pt x="691" y="1726"/>
                    </a:lnTo>
                    <a:lnTo>
                      <a:pt x="613" y="1673"/>
                    </a:lnTo>
                    <a:lnTo>
                      <a:pt x="561" y="1638"/>
                    </a:lnTo>
                    <a:lnTo>
                      <a:pt x="483" y="1560"/>
                    </a:lnTo>
                    <a:lnTo>
                      <a:pt x="478" y="1508"/>
                    </a:lnTo>
                    <a:lnTo>
                      <a:pt x="419" y="1408"/>
                    </a:lnTo>
                    <a:lnTo>
                      <a:pt x="416" y="1361"/>
                    </a:lnTo>
                    <a:lnTo>
                      <a:pt x="477" y="1264"/>
                    </a:lnTo>
                    <a:lnTo>
                      <a:pt x="487" y="1184"/>
                    </a:lnTo>
                    <a:lnTo>
                      <a:pt x="539" y="1121"/>
                    </a:lnTo>
                    <a:lnTo>
                      <a:pt x="518" y="1038"/>
                    </a:lnTo>
                    <a:lnTo>
                      <a:pt x="502" y="986"/>
                    </a:lnTo>
                    <a:lnTo>
                      <a:pt x="418" y="952"/>
                    </a:lnTo>
                    <a:lnTo>
                      <a:pt x="443" y="858"/>
                    </a:lnTo>
                    <a:lnTo>
                      <a:pt x="423" y="825"/>
                    </a:lnTo>
                    <a:lnTo>
                      <a:pt x="368" y="824"/>
                    </a:lnTo>
                    <a:lnTo>
                      <a:pt x="368" y="824"/>
                    </a:lnTo>
                    <a:lnTo>
                      <a:pt x="254" y="742"/>
                    </a:lnTo>
                    <a:lnTo>
                      <a:pt x="181" y="722"/>
                    </a:lnTo>
                    <a:lnTo>
                      <a:pt x="127" y="686"/>
                    </a:lnTo>
                    <a:lnTo>
                      <a:pt x="72" y="648"/>
                    </a:lnTo>
                    <a:lnTo>
                      <a:pt x="35" y="611"/>
                    </a:lnTo>
                    <a:lnTo>
                      <a:pt x="17" y="554"/>
                    </a:lnTo>
                    <a:lnTo>
                      <a:pt x="0" y="536"/>
                    </a:lnTo>
                    <a:lnTo>
                      <a:pt x="0" y="498"/>
                    </a:lnTo>
                    <a:lnTo>
                      <a:pt x="17" y="461"/>
                    </a:lnTo>
                    <a:lnTo>
                      <a:pt x="17" y="441"/>
                    </a:lnTo>
                    <a:lnTo>
                      <a:pt x="35" y="405"/>
                    </a:lnTo>
                    <a:lnTo>
                      <a:pt x="72" y="367"/>
                    </a:lnTo>
                    <a:lnTo>
                      <a:pt x="17" y="11"/>
                    </a:lnTo>
                    <a:lnTo>
                      <a:pt x="106" y="0"/>
                    </a:lnTo>
                    <a:lnTo>
                      <a:pt x="128" y="26"/>
                    </a:lnTo>
                    <a:close/>
                  </a:path>
                </a:pathLst>
              </a:custGeom>
              <a:solidFill>
                <a:srgbClr val="B2DCF0"/>
              </a:solidFill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2474" name="Freeform 10"/>
              <p:cNvSpPr>
                <a:spLocks noChangeAspect="1"/>
              </p:cNvSpPr>
              <p:nvPr/>
            </p:nvSpPr>
            <p:spPr bwMode="auto">
              <a:xfrm>
                <a:off x="3267" y="635"/>
                <a:ext cx="561" cy="844"/>
              </a:xfrm>
              <a:custGeom>
                <a:avLst/>
                <a:gdLst>
                  <a:gd name="T0" fmla="*/ 2035 w 2769"/>
                  <a:gd name="T1" fmla="*/ 4096 h 4163"/>
                  <a:gd name="T2" fmla="*/ 1928 w 2769"/>
                  <a:gd name="T3" fmla="*/ 4046 h 4163"/>
                  <a:gd name="T4" fmla="*/ 1854 w 2769"/>
                  <a:gd name="T5" fmla="*/ 3968 h 4163"/>
                  <a:gd name="T6" fmla="*/ 1818 w 2769"/>
                  <a:gd name="T7" fmla="*/ 3876 h 4163"/>
                  <a:gd name="T8" fmla="*/ 1845 w 2769"/>
                  <a:gd name="T9" fmla="*/ 3783 h 4163"/>
                  <a:gd name="T10" fmla="*/ 1889 w 2769"/>
                  <a:gd name="T11" fmla="*/ 3668 h 4163"/>
                  <a:gd name="T12" fmla="*/ 1874 w 2769"/>
                  <a:gd name="T13" fmla="*/ 3607 h 4163"/>
                  <a:gd name="T14" fmla="*/ 1838 w 2769"/>
                  <a:gd name="T15" fmla="*/ 3574 h 4163"/>
                  <a:gd name="T16" fmla="*/ 1778 w 2769"/>
                  <a:gd name="T17" fmla="*/ 3560 h 4163"/>
                  <a:gd name="T18" fmla="*/ 1690 w 2769"/>
                  <a:gd name="T19" fmla="*/ 3569 h 4163"/>
                  <a:gd name="T20" fmla="*/ 1300 w 2769"/>
                  <a:gd name="T21" fmla="*/ 3536 h 4163"/>
                  <a:gd name="T22" fmla="*/ 747 w 2769"/>
                  <a:gd name="T23" fmla="*/ 3003 h 4163"/>
                  <a:gd name="T24" fmla="*/ 552 w 2769"/>
                  <a:gd name="T25" fmla="*/ 2985 h 4163"/>
                  <a:gd name="T26" fmla="*/ 397 w 2769"/>
                  <a:gd name="T27" fmla="*/ 2936 h 4163"/>
                  <a:gd name="T28" fmla="*/ 0 w 2769"/>
                  <a:gd name="T29" fmla="*/ 2697 h 4163"/>
                  <a:gd name="T30" fmla="*/ 353 w 2769"/>
                  <a:gd name="T31" fmla="*/ 1359 h 4163"/>
                  <a:gd name="T32" fmla="*/ 911 w 2769"/>
                  <a:gd name="T33" fmla="*/ 375 h 4163"/>
                  <a:gd name="T34" fmla="*/ 1787 w 2769"/>
                  <a:gd name="T35" fmla="*/ 139 h 4163"/>
                  <a:gd name="T36" fmla="*/ 1527 w 2769"/>
                  <a:gd name="T37" fmla="*/ 385 h 4163"/>
                  <a:gd name="T38" fmla="*/ 1498 w 2769"/>
                  <a:gd name="T39" fmla="*/ 1018 h 4163"/>
                  <a:gd name="T40" fmla="*/ 1635 w 2769"/>
                  <a:gd name="T41" fmla="*/ 1178 h 4163"/>
                  <a:gd name="T42" fmla="*/ 1820 w 2769"/>
                  <a:gd name="T43" fmla="*/ 1311 h 4163"/>
                  <a:gd name="T44" fmla="*/ 2585 w 2769"/>
                  <a:gd name="T45" fmla="*/ 1489 h 4163"/>
                  <a:gd name="T46" fmla="*/ 2537 w 2769"/>
                  <a:gd name="T47" fmla="*/ 1712 h 4163"/>
                  <a:gd name="T48" fmla="*/ 2508 w 2769"/>
                  <a:gd name="T49" fmla="*/ 1815 h 4163"/>
                  <a:gd name="T50" fmla="*/ 2504 w 2769"/>
                  <a:gd name="T51" fmla="*/ 1924 h 4163"/>
                  <a:gd name="T52" fmla="*/ 2528 w 2769"/>
                  <a:gd name="T53" fmla="*/ 2039 h 4163"/>
                  <a:gd name="T54" fmla="*/ 2582 w 2769"/>
                  <a:gd name="T55" fmla="*/ 2161 h 4163"/>
                  <a:gd name="T56" fmla="*/ 2573 w 2769"/>
                  <a:gd name="T57" fmla="*/ 2312 h 4163"/>
                  <a:gd name="T58" fmla="*/ 2560 w 2769"/>
                  <a:gd name="T59" fmla="*/ 2398 h 4163"/>
                  <a:gd name="T60" fmla="*/ 2576 w 2769"/>
                  <a:gd name="T61" fmla="*/ 2477 h 4163"/>
                  <a:gd name="T62" fmla="*/ 2622 w 2769"/>
                  <a:gd name="T63" fmla="*/ 2550 h 4163"/>
                  <a:gd name="T64" fmla="*/ 2697 w 2769"/>
                  <a:gd name="T65" fmla="*/ 2613 h 4163"/>
                  <a:gd name="T66" fmla="*/ 2769 w 2769"/>
                  <a:gd name="T67" fmla="*/ 2659 h 4163"/>
                  <a:gd name="T68" fmla="*/ 2746 w 2769"/>
                  <a:gd name="T69" fmla="*/ 2701 h 4163"/>
                  <a:gd name="T70" fmla="*/ 2735 w 2769"/>
                  <a:gd name="T71" fmla="*/ 2738 h 4163"/>
                  <a:gd name="T72" fmla="*/ 2707 w 2769"/>
                  <a:gd name="T73" fmla="*/ 2741 h 4163"/>
                  <a:gd name="T74" fmla="*/ 2408 w 2769"/>
                  <a:gd name="T75" fmla="*/ 2729 h 4163"/>
                  <a:gd name="T76" fmla="*/ 2390 w 2769"/>
                  <a:gd name="T77" fmla="*/ 2757 h 4163"/>
                  <a:gd name="T78" fmla="*/ 2398 w 2769"/>
                  <a:gd name="T79" fmla="*/ 2871 h 4163"/>
                  <a:gd name="T80" fmla="*/ 2503 w 2769"/>
                  <a:gd name="T81" fmla="*/ 2991 h 4163"/>
                  <a:gd name="T82" fmla="*/ 2402 w 2769"/>
                  <a:gd name="T83" fmla="*/ 3260 h 4163"/>
                  <a:gd name="T84" fmla="*/ 2410 w 2769"/>
                  <a:gd name="T85" fmla="*/ 3311 h 4163"/>
                  <a:gd name="T86" fmla="*/ 2402 w 2769"/>
                  <a:gd name="T87" fmla="*/ 3346 h 4163"/>
                  <a:gd name="T88" fmla="*/ 2430 w 2769"/>
                  <a:gd name="T89" fmla="*/ 3367 h 4163"/>
                  <a:gd name="T90" fmla="*/ 2452 w 2769"/>
                  <a:gd name="T91" fmla="*/ 3392 h 4163"/>
                  <a:gd name="T92" fmla="*/ 2456 w 2769"/>
                  <a:gd name="T93" fmla="*/ 3425 h 4163"/>
                  <a:gd name="T94" fmla="*/ 2438 w 2769"/>
                  <a:gd name="T95" fmla="*/ 3452 h 4163"/>
                  <a:gd name="T96" fmla="*/ 2435 w 2769"/>
                  <a:gd name="T97" fmla="*/ 3486 h 4163"/>
                  <a:gd name="T98" fmla="*/ 2333 w 2769"/>
                  <a:gd name="T99" fmla="*/ 4138 h 4163"/>
                  <a:gd name="T100" fmla="*/ 2316 w 2769"/>
                  <a:gd name="T101" fmla="*/ 4160 h 4163"/>
                  <a:gd name="T102" fmla="*/ 2267 w 2769"/>
                  <a:gd name="T103" fmla="*/ 4158 h 4163"/>
                  <a:gd name="T104" fmla="*/ 2234 w 2769"/>
                  <a:gd name="T105" fmla="*/ 4134 h 4163"/>
                  <a:gd name="T106" fmla="*/ 2211 w 2769"/>
                  <a:gd name="T107" fmla="*/ 4138 h 4163"/>
                  <a:gd name="T108" fmla="*/ 2176 w 2769"/>
                  <a:gd name="T109" fmla="*/ 4128 h 4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769" h="4163">
                    <a:moveTo>
                      <a:pt x="2148" y="4116"/>
                    </a:moveTo>
                    <a:lnTo>
                      <a:pt x="2123" y="4113"/>
                    </a:lnTo>
                    <a:lnTo>
                      <a:pt x="2100" y="4110"/>
                    </a:lnTo>
                    <a:lnTo>
                      <a:pt x="2078" y="4106"/>
                    </a:lnTo>
                    <a:lnTo>
                      <a:pt x="2055" y="4101"/>
                    </a:lnTo>
                    <a:lnTo>
                      <a:pt x="2035" y="4096"/>
                    </a:lnTo>
                    <a:lnTo>
                      <a:pt x="2015" y="4089"/>
                    </a:lnTo>
                    <a:lnTo>
                      <a:pt x="1995" y="4082"/>
                    </a:lnTo>
                    <a:lnTo>
                      <a:pt x="1977" y="4075"/>
                    </a:lnTo>
                    <a:lnTo>
                      <a:pt x="1960" y="4065"/>
                    </a:lnTo>
                    <a:lnTo>
                      <a:pt x="1944" y="4056"/>
                    </a:lnTo>
                    <a:lnTo>
                      <a:pt x="1928" y="4046"/>
                    </a:lnTo>
                    <a:lnTo>
                      <a:pt x="1914" y="4035"/>
                    </a:lnTo>
                    <a:lnTo>
                      <a:pt x="1900" y="4023"/>
                    </a:lnTo>
                    <a:lnTo>
                      <a:pt x="1888" y="4011"/>
                    </a:lnTo>
                    <a:lnTo>
                      <a:pt x="1877" y="3997"/>
                    </a:lnTo>
                    <a:lnTo>
                      <a:pt x="1866" y="3983"/>
                    </a:lnTo>
                    <a:lnTo>
                      <a:pt x="1854" y="3968"/>
                    </a:lnTo>
                    <a:lnTo>
                      <a:pt x="1844" y="3952"/>
                    </a:lnTo>
                    <a:lnTo>
                      <a:pt x="1835" y="3936"/>
                    </a:lnTo>
                    <a:lnTo>
                      <a:pt x="1828" y="3921"/>
                    </a:lnTo>
                    <a:lnTo>
                      <a:pt x="1823" y="3906"/>
                    </a:lnTo>
                    <a:lnTo>
                      <a:pt x="1820" y="3891"/>
                    </a:lnTo>
                    <a:lnTo>
                      <a:pt x="1818" y="3876"/>
                    </a:lnTo>
                    <a:lnTo>
                      <a:pt x="1818" y="3860"/>
                    </a:lnTo>
                    <a:lnTo>
                      <a:pt x="1820" y="3844"/>
                    </a:lnTo>
                    <a:lnTo>
                      <a:pt x="1824" y="3829"/>
                    </a:lnTo>
                    <a:lnTo>
                      <a:pt x="1829" y="3814"/>
                    </a:lnTo>
                    <a:lnTo>
                      <a:pt x="1836" y="3798"/>
                    </a:lnTo>
                    <a:lnTo>
                      <a:pt x="1845" y="3783"/>
                    </a:lnTo>
                    <a:lnTo>
                      <a:pt x="1855" y="3768"/>
                    </a:lnTo>
                    <a:lnTo>
                      <a:pt x="1867" y="3753"/>
                    </a:lnTo>
                    <a:lnTo>
                      <a:pt x="1882" y="3736"/>
                    </a:lnTo>
                    <a:lnTo>
                      <a:pt x="1886" y="3713"/>
                    </a:lnTo>
                    <a:lnTo>
                      <a:pt x="1888" y="3690"/>
                    </a:lnTo>
                    <a:lnTo>
                      <a:pt x="1889" y="3668"/>
                    </a:lnTo>
                    <a:lnTo>
                      <a:pt x="1887" y="3649"/>
                    </a:lnTo>
                    <a:lnTo>
                      <a:pt x="1886" y="3640"/>
                    </a:lnTo>
                    <a:lnTo>
                      <a:pt x="1884" y="3631"/>
                    </a:lnTo>
                    <a:lnTo>
                      <a:pt x="1881" y="3623"/>
                    </a:lnTo>
                    <a:lnTo>
                      <a:pt x="1878" y="3615"/>
                    </a:lnTo>
                    <a:lnTo>
                      <a:pt x="1874" y="3607"/>
                    </a:lnTo>
                    <a:lnTo>
                      <a:pt x="1870" y="3600"/>
                    </a:lnTo>
                    <a:lnTo>
                      <a:pt x="1864" y="3594"/>
                    </a:lnTo>
                    <a:lnTo>
                      <a:pt x="1859" y="3588"/>
                    </a:lnTo>
                    <a:lnTo>
                      <a:pt x="1853" y="3583"/>
                    </a:lnTo>
                    <a:lnTo>
                      <a:pt x="1846" y="3578"/>
                    </a:lnTo>
                    <a:lnTo>
                      <a:pt x="1838" y="3574"/>
                    </a:lnTo>
                    <a:lnTo>
                      <a:pt x="1830" y="3570"/>
                    </a:lnTo>
                    <a:lnTo>
                      <a:pt x="1821" y="3567"/>
                    </a:lnTo>
                    <a:lnTo>
                      <a:pt x="1812" y="3564"/>
                    </a:lnTo>
                    <a:lnTo>
                      <a:pt x="1801" y="3562"/>
                    </a:lnTo>
                    <a:lnTo>
                      <a:pt x="1790" y="3561"/>
                    </a:lnTo>
                    <a:lnTo>
                      <a:pt x="1778" y="3560"/>
                    </a:lnTo>
                    <a:lnTo>
                      <a:pt x="1766" y="3560"/>
                    </a:lnTo>
                    <a:lnTo>
                      <a:pt x="1752" y="3560"/>
                    </a:lnTo>
                    <a:lnTo>
                      <a:pt x="1738" y="3562"/>
                    </a:lnTo>
                    <a:lnTo>
                      <a:pt x="1723" y="3563"/>
                    </a:lnTo>
                    <a:lnTo>
                      <a:pt x="1707" y="3566"/>
                    </a:lnTo>
                    <a:lnTo>
                      <a:pt x="1690" y="3569"/>
                    </a:lnTo>
                    <a:lnTo>
                      <a:pt x="1673" y="3573"/>
                    </a:lnTo>
                    <a:lnTo>
                      <a:pt x="1545" y="3608"/>
                    </a:lnTo>
                    <a:lnTo>
                      <a:pt x="1479" y="3644"/>
                    </a:lnTo>
                    <a:lnTo>
                      <a:pt x="1418" y="3644"/>
                    </a:lnTo>
                    <a:lnTo>
                      <a:pt x="1361" y="3608"/>
                    </a:lnTo>
                    <a:lnTo>
                      <a:pt x="1300" y="3536"/>
                    </a:lnTo>
                    <a:lnTo>
                      <a:pt x="1182" y="3358"/>
                    </a:lnTo>
                    <a:lnTo>
                      <a:pt x="1070" y="3178"/>
                    </a:lnTo>
                    <a:lnTo>
                      <a:pt x="1024" y="3127"/>
                    </a:lnTo>
                    <a:lnTo>
                      <a:pt x="871" y="3045"/>
                    </a:lnTo>
                    <a:lnTo>
                      <a:pt x="784" y="3003"/>
                    </a:lnTo>
                    <a:lnTo>
                      <a:pt x="747" y="3003"/>
                    </a:lnTo>
                    <a:lnTo>
                      <a:pt x="713" y="3002"/>
                    </a:lnTo>
                    <a:lnTo>
                      <a:pt x="678" y="3000"/>
                    </a:lnTo>
                    <a:lnTo>
                      <a:pt x="645" y="2998"/>
                    </a:lnTo>
                    <a:lnTo>
                      <a:pt x="613" y="2994"/>
                    </a:lnTo>
                    <a:lnTo>
                      <a:pt x="582" y="2990"/>
                    </a:lnTo>
                    <a:lnTo>
                      <a:pt x="552" y="2985"/>
                    </a:lnTo>
                    <a:lnTo>
                      <a:pt x="524" y="2979"/>
                    </a:lnTo>
                    <a:lnTo>
                      <a:pt x="497" y="2972"/>
                    </a:lnTo>
                    <a:lnTo>
                      <a:pt x="470" y="2965"/>
                    </a:lnTo>
                    <a:lnTo>
                      <a:pt x="445" y="2956"/>
                    </a:lnTo>
                    <a:lnTo>
                      <a:pt x="420" y="2947"/>
                    </a:lnTo>
                    <a:lnTo>
                      <a:pt x="397" y="2936"/>
                    </a:lnTo>
                    <a:lnTo>
                      <a:pt x="376" y="2925"/>
                    </a:lnTo>
                    <a:lnTo>
                      <a:pt x="354" y="2914"/>
                    </a:lnTo>
                    <a:lnTo>
                      <a:pt x="335" y="2901"/>
                    </a:lnTo>
                    <a:lnTo>
                      <a:pt x="192" y="2783"/>
                    </a:lnTo>
                    <a:lnTo>
                      <a:pt x="89" y="2732"/>
                    </a:lnTo>
                    <a:lnTo>
                      <a:pt x="0" y="2697"/>
                    </a:lnTo>
                    <a:lnTo>
                      <a:pt x="1" y="2696"/>
                    </a:lnTo>
                    <a:lnTo>
                      <a:pt x="51" y="2528"/>
                    </a:lnTo>
                    <a:lnTo>
                      <a:pt x="387" y="2200"/>
                    </a:lnTo>
                    <a:lnTo>
                      <a:pt x="391" y="1586"/>
                    </a:lnTo>
                    <a:lnTo>
                      <a:pt x="353" y="1539"/>
                    </a:lnTo>
                    <a:lnTo>
                      <a:pt x="353" y="1359"/>
                    </a:lnTo>
                    <a:lnTo>
                      <a:pt x="395" y="1262"/>
                    </a:lnTo>
                    <a:lnTo>
                      <a:pt x="492" y="1081"/>
                    </a:lnTo>
                    <a:lnTo>
                      <a:pt x="760" y="749"/>
                    </a:lnTo>
                    <a:lnTo>
                      <a:pt x="785" y="573"/>
                    </a:lnTo>
                    <a:lnTo>
                      <a:pt x="827" y="430"/>
                    </a:lnTo>
                    <a:lnTo>
                      <a:pt x="911" y="375"/>
                    </a:lnTo>
                    <a:lnTo>
                      <a:pt x="1129" y="353"/>
                    </a:lnTo>
                    <a:lnTo>
                      <a:pt x="1342" y="295"/>
                    </a:lnTo>
                    <a:lnTo>
                      <a:pt x="1603" y="43"/>
                    </a:lnTo>
                    <a:lnTo>
                      <a:pt x="1653" y="0"/>
                    </a:lnTo>
                    <a:lnTo>
                      <a:pt x="1720" y="43"/>
                    </a:lnTo>
                    <a:lnTo>
                      <a:pt x="1787" y="139"/>
                    </a:lnTo>
                    <a:lnTo>
                      <a:pt x="1813" y="190"/>
                    </a:lnTo>
                    <a:lnTo>
                      <a:pt x="1796" y="156"/>
                    </a:lnTo>
                    <a:lnTo>
                      <a:pt x="1788" y="163"/>
                    </a:lnTo>
                    <a:lnTo>
                      <a:pt x="1685" y="223"/>
                    </a:lnTo>
                    <a:lnTo>
                      <a:pt x="1598" y="291"/>
                    </a:lnTo>
                    <a:lnTo>
                      <a:pt x="1527" y="385"/>
                    </a:lnTo>
                    <a:lnTo>
                      <a:pt x="1444" y="488"/>
                    </a:lnTo>
                    <a:lnTo>
                      <a:pt x="1428" y="902"/>
                    </a:lnTo>
                    <a:lnTo>
                      <a:pt x="1444" y="931"/>
                    </a:lnTo>
                    <a:lnTo>
                      <a:pt x="1460" y="962"/>
                    </a:lnTo>
                    <a:lnTo>
                      <a:pt x="1479" y="990"/>
                    </a:lnTo>
                    <a:lnTo>
                      <a:pt x="1498" y="1018"/>
                    </a:lnTo>
                    <a:lnTo>
                      <a:pt x="1517" y="1047"/>
                    </a:lnTo>
                    <a:lnTo>
                      <a:pt x="1538" y="1074"/>
                    </a:lnTo>
                    <a:lnTo>
                      <a:pt x="1561" y="1102"/>
                    </a:lnTo>
                    <a:lnTo>
                      <a:pt x="1584" y="1127"/>
                    </a:lnTo>
                    <a:lnTo>
                      <a:pt x="1609" y="1152"/>
                    </a:lnTo>
                    <a:lnTo>
                      <a:pt x="1635" y="1178"/>
                    </a:lnTo>
                    <a:lnTo>
                      <a:pt x="1662" y="1202"/>
                    </a:lnTo>
                    <a:lnTo>
                      <a:pt x="1691" y="1226"/>
                    </a:lnTo>
                    <a:lnTo>
                      <a:pt x="1721" y="1248"/>
                    </a:lnTo>
                    <a:lnTo>
                      <a:pt x="1753" y="1269"/>
                    </a:lnTo>
                    <a:lnTo>
                      <a:pt x="1785" y="1291"/>
                    </a:lnTo>
                    <a:lnTo>
                      <a:pt x="1820" y="1311"/>
                    </a:lnTo>
                    <a:lnTo>
                      <a:pt x="1981" y="1317"/>
                    </a:lnTo>
                    <a:lnTo>
                      <a:pt x="2032" y="1360"/>
                    </a:lnTo>
                    <a:lnTo>
                      <a:pt x="2084" y="1424"/>
                    </a:lnTo>
                    <a:lnTo>
                      <a:pt x="2119" y="1459"/>
                    </a:lnTo>
                    <a:lnTo>
                      <a:pt x="2164" y="1489"/>
                    </a:lnTo>
                    <a:lnTo>
                      <a:pt x="2585" y="1489"/>
                    </a:lnTo>
                    <a:lnTo>
                      <a:pt x="2595" y="1598"/>
                    </a:lnTo>
                    <a:lnTo>
                      <a:pt x="2575" y="1631"/>
                    </a:lnTo>
                    <a:lnTo>
                      <a:pt x="2558" y="1663"/>
                    </a:lnTo>
                    <a:lnTo>
                      <a:pt x="2550" y="1679"/>
                    </a:lnTo>
                    <a:lnTo>
                      <a:pt x="2543" y="1696"/>
                    </a:lnTo>
                    <a:lnTo>
                      <a:pt x="2537" y="1712"/>
                    </a:lnTo>
                    <a:lnTo>
                      <a:pt x="2531" y="1729"/>
                    </a:lnTo>
                    <a:lnTo>
                      <a:pt x="2525" y="1746"/>
                    </a:lnTo>
                    <a:lnTo>
                      <a:pt x="2519" y="1763"/>
                    </a:lnTo>
                    <a:lnTo>
                      <a:pt x="2515" y="1780"/>
                    </a:lnTo>
                    <a:lnTo>
                      <a:pt x="2511" y="1798"/>
                    </a:lnTo>
                    <a:lnTo>
                      <a:pt x="2508" y="1815"/>
                    </a:lnTo>
                    <a:lnTo>
                      <a:pt x="2506" y="1833"/>
                    </a:lnTo>
                    <a:lnTo>
                      <a:pt x="2504" y="1851"/>
                    </a:lnTo>
                    <a:lnTo>
                      <a:pt x="2503" y="1869"/>
                    </a:lnTo>
                    <a:lnTo>
                      <a:pt x="2502" y="1887"/>
                    </a:lnTo>
                    <a:lnTo>
                      <a:pt x="2503" y="1905"/>
                    </a:lnTo>
                    <a:lnTo>
                      <a:pt x="2504" y="1924"/>
                    </a:lnTo>
                    <a:lnTo>
                      <a:pt x="2506" y="1942"/>
                    </a:lnTo>
                    <a:lnTo>
                      <a:pt x="2508" y="1962"/>
                    </a:lnTo>
                    <a:lnTo>
                      <a:pt x="2512" y="1980"/>
                    </a:lnTo>
                    <a:lnTo>
                      <a:pt x="2516" y="1999"/>
                    </a:lnTo>
                    <a:lnTo>
                      <a:pt x="2521" y="2020"/>
                    </a:lnTo>
                    <a:lnTo>
                      <a:pt x="2528" y="2039"/>
                    </a:lnTo>
                    <a:lnTo>
                      <a:pt x="2535" y="2058"/>
                    </a:lnTo>
                    <a:lnTo>
                      <a:pt x="2542" y="2078"/>
                    </a:lnTo>
                    <a:lnTo>
                      <a:pt x="2551" y="2099"/>
                    </a:lnTo>
                    <a:lnTo>
                      <a:pt x="2560" y="2119"/>
                    </a:lnTo>
                    <a:lnTo>
                      <a:pt x="2571" y="2140"/>
                    </a:lnTo>
                    <a:lnTo>
                      <a:pt x="2582" y="2161"/>
                    </a:lnTo>
                    <a:lnTo>
                      <a:pt x="2595" y="2182"/>
                    </a:lnTo>
                    <a:lnTo>
                      <a:pt x="2598" y="2253"/>
                    </a:lnTo>
                    <a:lnTo>
                      <a:pt x="2591" y="2268"/>
                    </a:lnTo>
                    <a:lnTo>
                      <a:pt x="2583" y="2282"/>
                    </a:lnTo>
                    <a:lnTo>
                      <a:pt x="2578" y="2298"/>
                    </a:lnTo>
                    <a:lnTo>
                      <a:pt x="2573" y="2312"/>
                    </a:lnTo>
                    <a:lnTo>
                      <a:pt x="2569" y="2327"/>
                    </a:lnTo>
                    <a:lnTo>
                      <a:pt x="2565" y="2341"/>
                    </a:lnTo>
                    <a:lnTo>
                      <a:pt x="2563" y="2356"/>
                    </a:lnTo>
                    <a:lnTo>
                      <a:pt x="2561" y="2370"/>
                    </a:lnTo>
                    <a:lnTo>
                      <a:pt x="2560" y="2384"/>
                    </a:lnTo>
                    <a:lnTo>
                      <a:pt x="2560" y="2398"/>
                    </a:lnTo>
                    <a:lnTo>
                      <a:pt x="2561" y="2411"/>
                    </a:lnTo>
                    <a:lnTo>
                      <a:pt x="2562" y="2425"/>
                    </a:lnTo>
                    <a:lnTo>
                      <a:pt x="2565" y="2438"/>
                    </a:lnTo>
                    <a:lnTo>
                      <a:pt x="2568" y="2451"/>
                    </a:lnTo>
                    <a:lnTo>
                      <a:pt x="2571" y="2464"/>
                    </a:lnTo>
                    <a:lnTo>
                      <a:pt x="2576" y="2477"/>
                    </a:lnTo>
                    <a:lnTo>
                      <a:pt x="2582" y="2490"/>
                    </a:lnTo>
                    <a:lnTo>
                      <a:pt x="2588" y="2502"/>
                    </a:lnTo>
                    <a:lnTo>
                      <a:pt x="2596" y="2514"/>
                    </a:lnTo>
                    <a:lnTo>
                      <a:pt x="2604" y="2526"/>
                    </a:lnTo>
                    <a:lnTo>
                      <a:pt x="2613" y="2538"/>
                    </a:lnTo>
                    <a:lnTo>
                      <a:pt x="2622" y="2550"/>
                    </a:lnTo>
                    <a:lnTo>
                      <a:pt x="2632" y="2561"/>
                    </a:lnTo>
                    <a:lnTo>
                      <a:pt x="2643" y="2572"/>
                    </a:lnTo>
                    <a:lnTo>
                      <a:pt x="2656" y="2583"/>
                    </a:lnTo>
                    <a:lnTo>
                      <a:pt x="2669" y="2593"/>
                    </a:lnTo>
                    <a:lnTo>
                      <a:pt x="2682" y="2603"/>
                    </a:lnTo>
                    <a:lnTo>
                      <a:pt x="2697" y="2613"/>
                    </a:lnTo>
                    <a:lnTo>
                      <a:pt x="2712" y="2624"/>
                    </a:lnTo>
                    <a:lnTo>
                      <a:pt x="2729" y="2633"/>
                    </a:lnTo>
                    <a:lnTo>
                      <a:pt x="2745" y="2642"/>
                    </a:lnTo>
                    <a:lnTo>
                      <a:pt x="2763" y="2651"/>
                    </a:lnTo>
                    <a:lnTo>
                      <a:pt x="2769" y="2659"/>
                    </a:lnTo>
                    <a:lnTo>
                      <a:pt x="2769" y="2659"/>
                    </a:lnTo>
                    <a:lnTo>
                      <a:pt x="2765" y="2661"/>
                    </a:lnTo>
                    <a:lnTo>
                      <a:pt x="2761" y="2663"/>
                    </a:lnTo>
                    <a:lnTo>
                      <a:pt x="2758" y="2667"/>
                    </a:lnTo>
                    <a:lnTo>
                      <a:pt x="2755" y="2672"/>
                    </a:lnTo>
                    <a:lnTo>
                      <a:pt x="2750" y="2685"/>
                    </a:lnTo>
                    <a:lnTo>
                      <a:pt x="2746" y="2701"/>
                    </a:lnTo>
                    <a:lnTo>
                      <a:pt x="2745" y="2710"/>
                    </a:lnTo>
                    <a:lnTo>
                      <a:pt x="2744" y="2719"/>
                    </a:lnTo>
                    <a:lnTo>
                      <a:pt x="2742" y="2726"/>
                    </a:lnTo>
                    <a:lnTo>
                      <a:pt x="2739" y="2733"/>
                    </a:lnTo>
                    <a:lnTo>
                      <a:pt x="2737" y="2735"/>
                    </a:lnTo>
                    <a:lnTo>
                      <a:pt x="2735" y="2738"/>
                    </a:lnTo>
                    <a:lnTo>
                      <a:pt x="2732" y="2740"/>
                    </a:lnTo>
                    <a:lnTo>
                      <a:pt x="2728" y="2741"/>
                    </a:lnTo>
                    <a:lnTo>
                      <a:pt x="2724" y="2742"/>
                    </a:lnTo>
                    <a:lnTo>
                      <a:pt x="2719" y="2742"/>
                    </a:lnTo>
                    <a:lnTo>
                      <a:pt x="2713" y="2742"/>
                    </a:lnTo>
                    <a:lnTo>
                      <a:pt x="2707" y="2741"/>
                    </a:lnTo>
                    <a:lnTo>
                      <a:pt x="2443" y="2726"/>
                    </a:lnTo>
                    <a:lnTo>
                      <a:pt x="2431" y="2724"/>
                    </a:lnTo>
                    <a:lnTo>
                      <a:pt x="2421" y="2725"/>
                    </a:lnTo>
                    <a:lnTo>
                      <a:pt x="2416" y="2726"/>
                    </a:lnTo>
                    <a:lnTo>
                      <a:pt x="2412" y="2727"/>
                    </a:lnTo>
                    <a:lnTo>
                      <a:pt x="2408" y="2729"/>
                    </a:lnTo>
                    <a:lnTo>
                      <a:pt x="2404" y="2732"/>
                    </a:lnTo>
                    <a:lnTo>
                      <a:pt x="2401" y="2734"/>
                    </a:lnTo>
                    <a:lnTo>
                      <a:pt x="2398" y="2738"/>
                    </a:lnTo>
                    <a:lnTo>
                      <a:pt x="2396" y="2742"/>
                    </a:lnTo>
                    <a:lnTo>
                      <a:pt x="2394" y="2746"/>
                    </a:lnTo>
                    <a:lnTo>
                      <a:pt x="2390" y="2757"/>
                    </a:lnTo>
                    <a:lnTo>
                      <a:pt x="2388" y="2769"/>
                    </a:lnTo>
                    <a:lnTo>
                      <a:pt x="2388" y="2839"/>
                    </a:lnTo>
                    <a:lnTo>
                      <a:pt x="2388" y="2848"/>
                    </a:lnTo>
                    <a:lnTo>
                      <a:pt x="2389" y="2857"/>
                    </a:lnTo>
                    <a:lnTo>
                      <a:pt x="2392" y="2864"/>
                    </a:lnTo>
                    <a:lnTo>
                      <a:pt x="2398" y="2871"/>
                    </a:lnTo>
                    <a:lnTo>
                      <a:pt x="2404" y="2878"/>
                    </a:lnTo>
                    <a:lnTo>
                      <a:pt x="2413" y="2884"/>
                    </a:lnTo>
                    <a:lnTo>
                      <a:pt x="2423" y="2889"/>
                    </a:lnTo>
                    <a:lnTo>
                      <a:pt x="2436" y="2893"/>
                    </a:lnTo>
                    <a:lnTo>
                      <a:pt x="2504" y="2918"/>
                    </a:lnTo>
                    <a:lnTo>
                      <a:pt x="2503" y="2991"/>
                    </a:lnTo>
                    <a:lnTo>
                      <a:pt x="2434" y="2964"/>
                    </a:lnTo>
                    <a:lnTo>
                      <a:pt x="2372" y="2981"/>
                    </a:lnTo>
                    <a:lnTo>
                      <a:pt x="2342" y="3004"/>
                    </a:lnTo>
                    <a:lnTo>
                      <a:pt x="2338" y="3206"/>
                    </a:lnTo>
                    <a:lnTo>
                      <a:pt x="2397" y="3252"/>
                    </a:lnTo>
                    <a:lnTo>
                      <a:pt x="2402" y="3260"/>
                    </a:lnTo>
                    <a:lnTo>
                      <a:pt x="2406" y="3267"/>
                    </a:lnTo>
                    <a:lnTo>
                      <a:pt x="2409" y="3275"/>
                    </a:lnTo>
                    <a:lnTo>
                      <a:pt x="2411" y="3285"/>
                    </a:lnTo>
                    <a:lnTo>
                      <a:pt x="2411" y="3293"/>
                    </a:lnTo>
                    <a:lnTo>
                      <a:pt x="2411" y="3302"/>
                    </a:lnTo>
                    <a:lnTo>
                      <a:pt x="2410" y="3311"/>
                    </a:lnTo>
                    <a:lnTo>
                      <a:pt x="2408" y="3321"/>
                    </a:lnTo>
                    <a:lnTo>
                      <a:pt x="2403" y="3329"/>
                    </a:lnTo>
                    <a:lnTo>
                      <a:pt x="2401" y="3336"/>
                    </a:lnTo>
                    <a:lnTo>
                      <a:pt x="2401" y="3340"/>
                    </a:lnTo>
                    <a:lnTo>
                      <a:pt x="2401" y="3344"/>
                    </a:lnTo>
                    <a:lnTo>
                      <a:pt x="2402" y="3346"/>
                    </a:lnTo>
                    <a:lnTo>
                      <a:pt x="2403" y="3349"/>
                    </a:lnTo>
                    <a:lnTo>
                      <a:pt x="2407" y="3354"/>
                    </a:lnTo>
                    <a:lnTo>
                      <a:pt x="2412" y="3358"/>
                    </a:lnTo>
                    <a:lnTo>
                      <a:pt x="2419" y="3361"/>
                    </a:lnTo>
                    <a:lnTo>
                      <a:pt x="2426" y="3364"/>
                    </a:lnTo>
                    <a:lnTo>
                      <a:pt x="2430" y="3367"/>
                    </a:lnTo>
                    <a:lnTo>
                      <a:pt x="2435" y="3370"/>
                    </a:lnTo>
                    <a:lnTo>
                      <a:pt x="2439" y="3373"/>
                    </a:lnTo>
                    <a:lnTo>
                      <a:pt x="2443" y="3377"/>
                    </a:lnTo>
                    <a:lnTo>
                      <a:pt x="2446" y="3382"/>
                    </a:lnTo>
                    <a:lnTo>
                      <a:pt x="2449" y="3386"/>
                    </a:lnTo>
                    <a:lnTo>
                      <a:pt x="2452" y="3392"/>
                    </a:lnTo>
                    <a:lnTo>
                      <a:pt x="2454" y="3397"/>
                    </a:lnTo>
                    <a:lnTo>
                      <a:pt x="2456" y="3402"/>
                    </a:lnTo>
                    <a:lnTo>
                      <a:pt x="2457" y="3408"/>
                    </a:lnTo>
                    <a:lnTo>
                      <a:pt x="2459" y="3415"/>
                    </a:lnTo>
                    <a:lnTo>
                      <a:pt x="2457" y="3420"/>
                    </a:lnTo>
                    <a:lnTo>
                      <a:pt x="2456" y="3425"/>
                    </a:lnTo>
                    <a:lnTo>
                      <a:pt x="2455" y="3430"/>
                    </a:lnTo>
                    <a:lnTo>
                      <a:pt x="2452" y="3435"/>
                    </a:lnTo>
                    <a:lnTo>
                      <a:pt x="2449" y="3439"/>
                    </a:lnTo>
                    <a:lnTo>
                      <a:pt x="2444" y="3443"/>
                    </a:lnTo>
                    <a:lnTo>
                      <a:pt x="2441" y="3447"/>
                    </a:lnTo>
                    <a:lnTo>
                      <a:pt x="2438" y="3452"/>
                    </a:lnTo>
                    <a:lnTo>
                      <a:pt x="2436" y="3457"/>
                    </a:lnTo>
                    <a:lnTo>
                      <a:pt x="2435" y="3461"/>
                    </a:lnTo>
                    <a:lnTo>
                      <a:pt x="2434" y="3466"/>
                    </a:lnTo>
                    <a:lnTo>
                      <a:pt x="2433" y="3471"/>
                    </a:lnTo>
                    <a:lnTo>
                      <a:pt x="2434" y="3477"/>
                    </a:lnTo>
                    <a:lnTo>
                      <a:pt x="2435" y="3486"/>
                    </a:lnTo>
                    <a:lnTo>
                      <a:pt x="2438" y="3496"/>
                    </a:lnTo>
                    <a:lnTo>
                      <a:pt x="2441" y="3506"/>
                    </a:lnTo>
                    <a:lnTo>
                      <a:pt x="2445" y="3516"/>
                    </a:lnTo>
                    <a:lnTo>
                      <a:pt x="2335" y="4127"/>
                    </a:lnTo>
                    <a:lnTo>
                      <a:pt x="2334" y="4133"/>
                    </a:lnTo>
                    <a:lnTo>
                      <a:pt x="2333" y="4138"/>
                    </a:lnTo>
                    <a:lnTo>
                      <a:pt x="2332" y="4144"/>
                    </a:lnTo>
                    <a:lnTo>
                      <a:pt x="2330" y="4148"/>
                    </a:lnTo>
                    <a:lnTo>
                      <a:pt x="2326" y="4152"/>
                    </a:lnTo>
                    <a:lnTo>
                      <a:pt x="2323" y="4155"/>
                    </a:lnTo>
                    <a:lnTo>
                      <a:pt x="2320" y="4158"/>
                    </a:lnTo>
                    <a:lnTo>
                      <a:pt x="2316" y="4160"/>
                    </a:lnTo>
                    <a:lnTo>
                      <a:pt x="2312" y="4162"/>
                    </a:lnTo>
                    <a:lnTo>
                      <a:pt x="2307" y="4163"/>
                    </a:lnTo>
                    <a:lnTo>
                      <a:pt x="2301" y="4163"/>
                    </a:lnTo>
                    <a:lnTo>
                      <a:pt x="2295" y="4163"/>
                    </a:lnTo>
                    <a:lnTo>
                      <a:pt x="2282" y="4162"/>
                    </a:lnTo>
                    <a:lnTo>
                      <a:pt x="2267" y="4158"/>
                    </a:lnTo>
                    <a:lnTo>
                      <a:pt x="2260" y="4156"/>
                    </a:lnTo>
                    <a:lnTo>
                      <a:pt x="2256" y="4153"/>
                    </a:lnTo>
                    <a:lnTo>
                      <a:pt x="2251" y="4150"/>
                    </a:lnTo>
                    <a:lnTo>
                      <a:pt x="2247" y="4147"/>
                    </a:lnTo>
                    <a:lnTo>
                      <a:pt x="2241" y="4140"/>
                    </a:lnTo>
                    <a:lnTo>
                      <a:pt x="2234" y="4134"/>
                    </a:lnTo>
                    <a:lnTo>
                      <a:pt x="2231" y="4132"/>
                    </a:lnTo>
                    <a:lnTo>
                      <a:pt x="2228" y="4131"/>
                    </a:lnTo>
                    <a:lnTo>
                      <a:pt x="2224" y="4131"/>
                    </a:lnTo>
                    <a:lnTo>
                      <a:pt x="2220" y="4132"/>
                    </a:lnTo>
                    <a:lnTo>
                      <a:pt x="2216" y="4134"/>
                    </a:lnTo>
                    <a:lnTo>
                      <a:pt x="2211" y="4138"/>
                    </a:lnTo>
                    <a:lnTo>
                      <a:pt x="2205" y="4144"/>
                    </a:lnTo>
                    <a:lnTo>
                      <a:pt x="2199" y="4151"/>
                    </a:lnTo>
                    <a:lnTo>
                      <a:pt x="2193" y="4143"/>
                    </a:lnTo>
                    <a:lnTo>
                      <a:pt x="2188" y="4136"/>
                    </a:lnTo>
                    <a:lnTo>
                      <a:pt x="2182" y="4131"/>
                    </a:lnTo>
                    <a:lnTo>
                      <a:pt x="2176" y="4128"/>
                    </a:lnTo>
                    <a:lnTo>
                      <a:pt x="2169" y="4126"/>
                    </a:lnTo>
                    <a:lnTo>
                      <a:pt x="2162" y="4126"/>
                    </a:lnTo>
                    <a:lnTo>
                      <a:pt x="2155" y="4127"/>
                    </a:lnTo>
                    <a:lnTo>
                      <a:pt x="2148" y="4129"/>
                    </a:lnTo>
                    <a:lnTo>
                      <a:pt x="2148" y="4116"/>
                    </a:lnTo>
                    <a:close/>
                  </a:path>
                </a:pathLst>
              </a:custGeom>
              <a:solidFill>
                <a:srgbClr val="B2DCF0"/>
              </a:solidFill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2475" name="Freeform 11"/>
              <p:cNvSpPr>
                <a:spLocks noChangeAspect="1"/>
              </p:cNvSpPr>
              <p:nvPr/>
            </p:nvSpPr>
            <p:spPr bwMode="auto">
              <a:xfrm>
                <a:off x="3169" y="1244"/>
                <a:ext cx="607" cy="908"/>
              </a:xfrm>
              <a:custGeom>
                <a:avLst/>
                <a:gdLst>
                  <a:gd name="T0" fmla="*/ 318 w 2991"/>
                  <a:gd name="T1" fmla="*/ 1048 h 4480"/>
                  <a:gd name="T2" fmla="*/ 497 w 2991"/>
                  <a:gd name="T3" fmla="*/ 1169 h 4480"/>
                  <a:gd name="T4" fmla="*/ 664 w 2991"/>
                  <a:gd name="T5" fmla="*/ 1138 h 4480"/>
                  <a:gd name="T6" fmla="*/ 721 w 2991"/>
                  <a:gd name="T7" fmla="*/ 973 h 4480"/>
                  <a:gd name="T8" fmla="*/ 803 w 2991"/>
                  <a:gd name="T9" fmla="*/ 839 h 4480"/>
                  <a:gd name="T10" fmla="*/ 907 w 2991"/>
                  <a:gd name="T11" fmla="*/ 731 h 4480"/>
                  <a:gd name="T12" fmla="*/ 1029 w 2991"/>
                  <a:gd name="T13" fmla="*/ 647 h 4480"/>
                  <a:gd name="T14" fmla="*/ 1168 w 2991"/>
                  <a:gd name="T15" fmla="*/ 583 h 4480"/>
                  <a:gd name="T16" fmla="*/ 1260 w 2991"/>
                  <a:gd name="T17" fmla="*/ 503 h 4480"/>
                  <a:gd name="T18" fmla="*/ 1313 w 2991"/>
                  <a:gd name="T19" fmla="*/ 408 h 4480"/>
                  <a:gd name="T20" fmla="*/ 1331 w 2991"/>
                  <a:gd name="T21" fmla="*/ 299 h 4480"/>
                  <a:gd name="T22" fmla="*/ 1318 w 2991"/>
                  <a:gd name="T23" fmla="*/ 178 h 4480"/>
                  <a:gd name="T24" fmla="*/ 1260 w 2991"/>
                  <a:gd name="T25" fmla="*/ 0 h 4480"/>
                  <a:gd name="T26" fmla="*/ 1782 w 2991"/>
                  <a:gd name="T27" fmla="*/ 533 h 4480"/>
                  <a:gd name="T28" fmla="*/ 2172 w 2991"/>
                  <a:gd name="T29" fmla="*/ 566 h 4480"/>
                  <a:gd name="T30" fmla="*/ 2260 w 2991"/>
                  <a:gd name="T31" fmla="*/ 557 h 4480"/>
                  <a:gd name="T32" fmla="*/ 2320 w 2991"/>
                  <a:gd name="T33" fmla="*/ 571 h 4480"/>
                  <a:gd name="T34" fmla="*/ 2356 w 2991"/>
                  <a:gd name="T35" fmla="*/ 604 h 4480"/>
                  <a:gd name="T36" fmla="*/ 2371 w 2991"/>
                  <a:gd name="T37" fmla="*/ 665 h 4480"/>
                  <a:gd name="T38" fmla="*/ 2327 w 2991"/>
                  <a:gd name="T39" fmla="*/ 780 h 4480"/>
                  <a:gd name="T40" fmla="*/ 2300 w 2991"/>
                  <a:gd name="T41" fmla="*/ 873 h 4480"/>
                  <a:gd name="T42" fmla="*/ 2336 w 2991"/>
                  <a:gd name="T43" fmla="*/ 965 h 4480"/>
                  <a:gd name="T44" fmla="*/ 2410 w 2991"/>
                  <a:gd name="T45" fmla="*/ 1043 h 4480"/>
                  <a:gd name="T46" fmla="*/ 2517 w 2991"/>
                  <a:gd name="T47" fmla="*/ 1093 h 4480"/>
                  <a:gd name="T48" fmla="*/ 2633 w 2991"/>
                  <a:gd name="T49" fmla="*/ 1122 h 4480"/>
                  <a:gd name="T50" fmla="*/ 2602 w 2991"/>
                  <a:gd name="T51" fmla="*/ 1146 h 4480"/>
                  <a:gd name="T52" fmla="*/ 2556 w 2991"/>
                  <a:gd name="T53" fmla="*/ 1192 h 4480"/>
                  <a:gd name="T54" fmla="*/ 2501 w 2991"/>
                  <a:gd name="T55" fmla="*/ 1208 h 4480"/>
                  <a:gd name="T56" fmla="*/ 2205 w 2991"/>
                  <a:gd name="T57" fmla="*/ 1308 h 4480"/>
                  <a:gd name="T58" fmla="*/ 2117 w 2991"/>
                  <a:gd name="T59" fmla="*/ 1402 h 4480"/>
                  <a:gd name="T60" fmla="*/ 2092 w 2991"/>
                  <a:gd name="T61" fmla="*/ 1510 h 4480"/>
                  <a:gd name="T62" fmla="*/ 2058 w 2991"/>
                  <a:gd name="T63" fmla="*/ 1569 h 4480"/>
                  <a:gd name="T64" fmla="*/ 2055 w 2991"/>
                  <a:gd name="T65" fmla="*/ 1607 h 4480"/>
                  <a:gd name="T66" fmla="*/ 2060 w 2991"/>
                  <a:gd name="T67" fmla="*/ 1689 h 4480"/>
                  <a:gd name="T68" fmla="*/ 2041 w 2991"/>
                  <a:gd name="T69" fmla="*/ 1722 h 4480"/>
                  <a:gd name="T70" fmla="*/ 2001 w 2991"/>
                  <a:gd name="T71" fmla="*/ 1740 h 4480"/>
                  <a:gd name="T72" fmla="*/ 1951 w 2991"/>
                  <a:gd name="T73" fmla="*/ 1770 h 4480"/>
                  <a:gd name="T74" fmla="*/ 1938 w 2991"/>
                  <a:gd name="T75" fmla="*/ 1831 h 4480"/>
                  <a:gd name="T76" fmla="*/ 2089 w 2991"/>
                  <a:gd name="T77" fmla="*/ 2220 h 4480"/>
                  <a:gd name="T78" fmla="*/ 2660 w 2991"/>
                  <a:gd name="T79" fmla="*/ 2402 h 4480"/>
                  <a:gd name="T80" fmla="*/ 2973 w 2991"/>
                  <a:gd name="T81" fmla="*/ 2729 h 4480"/>
                  <a:gd name="T82" fmla="*/ 2991 w 2991"/>
                  <a:gd name="T83" fmla="*/ 2868 h 4480"/>
                  <a:gd name="T84" fmla="*/ 2974 w 2991"/>
                  <a:gd name="T85" fmla="*/ 2969 h 4480"/>
                  <a:gd name="T86" fmla="*/ 2890 w 2991"/>
                  <a:gd name="T87" fmla="*/ 3127 h 4480"/>
                  <a:gd name="T88" fmla="*/ 2829 w 2991"/>
                  <a:gd name="T89" fmla="*/ 3170 h 4480"/>
                  <a:gd name="T90" fmla="*/ 2833 w 2991"/>
                  <a:gd name="T91" fmla="*/ 3239 h 4480"/>
                  <a:gd name="T92" fmla="*/ 2880 w 2991"/>
                  <a:gd name="T93" fmla="*/ 3372 h 4480"/>
                  <a:gd name="T94" fmla="*/ 2869 w 2991"/>
                  <a:gd name="T95" fmla="*/ 3470 h 4480"/>
                  <a:gd name="T96" fmla="*/ 2837 w 2991"/>
                  <a:gd name="T97" fmla="*/ 3567 h 4480"/>
                  <a:gd name="T98" fmla="*/ 2862 w 2991"/>
                  <a:gd name="T99" fmla="*/ 3877 h 4480"/>
                  <a:gd name="T100" fmla="*/ 2889 w 2991"/>
                  <a:gd name="T101" fmla="*/ 3959 h 4480"/>
                  <a:gd name="T102" fmla="*/ 2890 w 2991"/>
                  <a:gd name="T103" fmla="*/ 4051 h 4480"/>
                  <a:gd name="T104" fmla="*/ 2858 w 2991"/>
                  <a:gd name="T105" fmla="*/ 4189 h 4480"/>
                  <a:gd name="T106" fmla="*/ 2771 w 2991"/>
                  <a:gd name="T107" fmla="*/ 4388 h 4480"/>
                  <a:gd name="T108" fmla="*/ 2726 w 2991"/>
                  <a:gd name="T109" fmla="*/ 4442 h 4480"/>
                  <a:gd name="T110" fmla="*/ 2675 w 2991"/>
                  <a:gd name="T111" fmla="*/ 4473 h 4480"/>
                  <a:gd name="T112" fmla="*/ 2616 w 2991"/>
                  <a:gd name="T113" fmla="*/ 4480 h 4480"/>
                  <a:gd name="T114" fmla="*/ 2550 w 2991"/>
                  <a:gd name="T115" fmla="*/ 4463 h 4480"/>
                  <a:gd name="T116" fmla="*/ 1737 w 2991"/>
                  <a:gd name="T117" fmla="*/ 3945 h 4480"/>
                  <a:gd name="T118" fmla="*/ 956 w 2991"/>
                  <a:gd name="T119" fmla="*/ 2973 h 4480"/>
                  <a:gd name="T120" fmla="*/ 131 w 2991"/>
                  <a:gd name="T121" fmla="*/ 1581 h 4480"/>
                  <a:gd name="T122" fmla="*/ 13 w 2991"/>
                  <a:gd name="T123" fmla="*/ 1043 h 44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991" h="4480">
                    <a:moveTo>
                      <a:pt x="231" y="806"/>
                    </a:moveTo>
                    <a:lnTo>
                      <a:pt x="231" y="806"/>
                    </a:lnTo>
                    <a:lnTo>
                      <a:pt x="275" y="861"/>
                    </a:lnTo>
                    <a:lnTo>
                      <a:pt x="294" y="938"/>
                    </a:lnTo>
                    <a:lnTo>
                      <a:pt x="304" y="1018"/>
                    </a:lnTo>
                    <a:lnTo>
                      <a:pt x="318" y="1048"/>
                    </a:lnTo>
                    <a:lnTo>
                      <a:pt x="373" y="1057"/>
                    </a:lnTo>
                    <a:lnTo>
                      <a:pt x="396" y="1083"/>
                    </a:lnTo>
                    <a:lnTo>
                      <a:pt x="420" y="1106"/>
                    </a:lnTo>
                    <a:lnTo>
                      <a:pt x="444" y="1128"/>
                    </a:lnTo>
                    <a:lnTo>
                      <a:pt x="471" y="1149"/>
                    </a:lnTo>
                    <a:lnTo>
                      <a:pt x="497" y="1169"/>
                    </a:lnTo>
                    <a:lnTo>
                      <a:pt x="526" y="1187"/>
                    </a:lnTo>
                    <a:lnTo>
                      <a:pt x="554" y="1204"/>
                    </a:lnTo>
                    <a:lnTo>
                      <a:pt x="585" y="1220"/>
                    </a:lnTo>
                    <a:lnTo>
                      <a:pt x="651" y="1199"/>
                    </a:lnTo>
                    <a:lnTo>
                      <a:pt x="657" y="1168"/>
                    </a:lnTo>
                    <a:lnTo>
                      <a:pt x="664" y="1138"/>
                    </a:lnTo>
                    <a:lnTo>
                      <a:pt x="672" y="1108"/>
                    </a:lnTo>
                    <a:lnTo>
                      <a:pt x="680" y="1080"/>
                    </a:lnTo>
                    <a:lnTo>
                      <a:pt x="689" y="1051"/>
                    </a:lnTo>
                    <a:lnTo>
                      <a:pt x="699" y="1025"/>
                    </a:lnTo>
                    <a:lnTo>
                      <a:pt x="710" y="998"/>
                    </a:lnTo>
                    <a:lnTo>
                      <a:pt x="721" y="973"/>
                    </a:lnTo>
                    <a:lnTo>
                      <a:pt x="733" y="949"/>
                    </a:lnTo>
                    <a:lnTo>
                      <a:pt x="745" y="925"/>
                    </a:lnTo>
                    <a:lnTo>
                      <a:pt x="759" y="903"/>
                    </a:lnTo>
                    <a:lnTo>
                      <a:pt x="772" y="881"/>
                    </a:lnTo>
                    <a:lnTo>
                      <a:pt x="788" y="859"/>
                    </a:lnTo>
                    <a:lnTo>
                      <a:pt x="803" y="839"/>
                    </a:lnTo>
                    <a:lnTo>
                      <a:pt x="818" y="820"/>
                    </a:lnTo>
                    <a:lnTo>
                      <a:pt x="834" y="800"/>
                    </a:lnTo>
                    <a:lnTo>
                      <a:pt x="852" y="782"/>
                    </a:lnTo>
                    <a:lnTo>
                      <a:pt x="869" y="765"/>
                    </a:lnTo>
                    <a:lnTo>
                      <a:pt x="887" y="748"/>
                    </a:lnTo>
                    <a:lnTo>
                      <a:pt x="907" y="731"/>
                    </a:lnTo>
                    <a:lnTo>
                      <a:pt x="926" y="716"/>
                    </a:lnTo>
                    <a:lnTo>
                      <a:pt x="945" y="701"/>
                    </a:lnTo>
                    <a:lnTo>
                      <a:pt x="965" y="687"/>
                    </a:lnTo>
                    <a:lnTo>
                      <a:pt x="986" y="673"/>
                    </a:lnTo>
                    <a:lnTo>
                      <a:pt x="1007" y="659"/>
                    </a:lnTo>
                    <a:lnTo>
                      <a:pt x="1029" y="647"/>
                    </a:lnTo>
                    <a:lnTo>
                      <a:pt x="1051" y="635"/>
                    </a:lnTo>
                    <a:lnTo>
                      <a:pt x="1074" y="624"/>
                    </a:lnTo>
                    <a:lnTo>
                      <a:pt x="1096" y="613"/>
                    </a:lnTo>
                    <a:lnTo>
                      <a:pt x="1121" y="602"/>
                    </a:lnTo>
                    <a:lnTo>
                      <a:pt x="1144" y="593"/>
                    </a:lnTo>
                    <a:lnTo>
                      <a:pt x="1168" y="583"/>
                    </a:lnTo>
                    <a:lnTo>
                      <a:pt x="1187" y="571"/>
                    </a:lnTo>
                    <a:lnTo>
                      <a:pt x="1203" y="559"/>
                    </a:lnTo>
                    <a:lnTo>
                      <a:pt x="1219" y="546"/>
                    </a:lnTo>
                    <a:lnTo>
                      <a:pt x="1233" y="531"/>
                    </a:lnTo>
                    <a:lnTo>
                      <a:pt x="1248" y="517"/>
                    </a:lnTo>
                    <a:lnTo>
                      <a:pt x="1260" y="503"/>
                    </a:lnTo>
                    <a:lnTo>
                      <a:pt x="1271" y="488"/>
                    </a:lnTo>
                    <a:lnTo>
                      <a:pt x="1281" y="472"/>
                    </a:lnTo>
                    <a:lnTo>
                      <a:pt x="1290" y="457"/>
                    </a:lnTo>
                    <a:lnTo>
                      <a:pt x="1299" y="441"/>
                    </a:lnTo>
                    <a:lnTo>
                      <a:pt x="1307" y="425"/>
                    </a:lnTo>
                    <a:lnTo>
                      <a:pt x="1313" y="408"/>
                    </a:lnTo>
                    <a:lnTo>
                      <a:pt x="1318" y="390"/>
                    </a:lnTo>
                    <a:lnTo>
                      <a:pt x="1322" y="373"/>
                    </a:lnTo>
                    <a:lnTo>
                      <a:pt x="1326" y="355"/>
                    </a:lnTo>
                    <a:lnTo>
                      <a:pt x="1328" y="336"/>
                    </a:lnTo>
                    <a:lnTo>
                      <a:pt x="1330" y="318"/>
                    </a:lnTo>
                    <a:lnTo>
                      <a:pt x="1331" y="299"/>
                    </a:lnTo>
                    <a:lnTo>
                      <a:pt x="1331" y="280"/>
                    </a:lnTo>
                    <a:lnTo>
                      <a:pt x="1330" y="259"/>
                    </a:lnTo>
                    <a:lnTo>
                      <a:pt x="1328" y="240"/>
                    </a:lnTo>
                    <a:lnTo>
                      <a:pt x="1326" y="220"/>
                    </a:lnTo>
                    <a:lnTo>
                      <a:pt x="1322" y="198"/>
                    </a:lnTo>
                    <a:lnTo>
                      <a:pt x="1318" y="178"/>
                    </a:lnTo>
                    <a:lnTo>
                      <a:pt x="1314" y="157"/>
                    </a:lnTo>
                    <a:lnTo>
                      <a:pt x="1308" y="135"/>
                    </a:lnTo>
                    <a:lnTo>
                      <a:pt x="1302" y="113"/>
                    </a:lnTo>
                    <a:lnTo>
                      <a:pt x="1294" y="92"/>
                    </a:lnTo>
                    <a:lnTo>
                      <a:pt x="1278" y="47"/>
                    </a:lnTo>
                    <a:lnTo>
                      <a:pt x="1260" y="0"/>
                    </a:lnTo>
                    <a:lnTo>
                      <a:pt x="1266" y="0"/>
                    </a:lnTo>
                    <a:lnTo>
                      <a:pt x="1353" y="42"/>
                    </a:lnTo>
                    <a:lnTo>
                      <a:pt x="1506" y="124"/>
                    </a:lnTo>
                    <a:lnTo>
                      <a:pt x="1552" y="175"/>
                    </a:lnTo>
                    <a:lnTo>
                      <a:pt x="1664" y="355"/>
                    </a:lnTo>
                    <a:lnTo>
                      <a:pt x="1782" y="533"/>
                    </a:lnTo>
                    <a:lnTo>
                      <a:pt x="1843" y="605"/>
                    </a:lnTo>
                    <a:lnTo>
                      <a:pt x="1900" y="641"/>
                    </a:lnTo>
                    <a:lnTo>
                      <a:pt x="1961" y="641"/>
                    </a:lnTo>
                    <a:lnTo>
                      <a:pt x="2027" y="605"/>
                    </a:lnTo>
                    <a:lnTo>
                      <a:pt x="2155" y="570"/>
                    </a:lnTo>
                    <a:lnTo>
                      <a:pt x="2172" y="566"/>
                    </a:lnTo>
                    <a:lnTo>
                      <a:pt x="2189" y="563"/>
                    </a:lnTo>
                    <a:lnTo>
                      <a:pt x="2205" y="560"/>
                    </a:lnTo>
                    <a:lnTo>
                      <a:pt x="2220" y="559"/>
                    </a:lnTo>
                    <a:lnTo>
                      <a:pt x="2234" y="557"/>
                    </a:lnTo>
                    <a:lnTo>
                      <a:pt x="2248" y="557"/>
                    </a:lnTo>
                    <a:lnTo>
                      <a:pt x="2260" y="557"/>
                    </a:lnTo>
                    <a:lnTo>
                      <a:pt x="2272" y="558"/>
                    </a:lnTo>
                    <a:lnTo>
                      <a:pt x="2283" y="559"/>
                    </a:lnTo>
                    <a:lnTo>
                      <a:pt x="2294" y="561"/>
                    </a:lnTo>
                    <a:lnTo>
                      <a:pt x="2303" y="564"/>
                    </a:lnTo>
                    <a:lnTo>
                      <a:pt x="2312" y="567"/>
                    </a:lnTo>
                    <a:lnTo>
                      <a:pt x="2320" y="571"/>
                    </a:lnTo>
                    <a:lnTo>
                      <a:pt x="2328" y="575"/>
                    </a:lnTo>
                    <a:lnTo>
                      <a:pt x="2335" y="580"/>
                    </a:lnTo>
                    <a:lnTo>
                      <a:pt x="2341" y="585"/>
                    </a:lnTo>
                    <a:lnTo>
                      <a:pt x="2346" y="591"/>
                    </a:lnTo>
                    <a:lnTo>
                      <a:pt x="2352" y="597"/>
                    </a:lnTo>
                    <a:lnTo>
                      <a:pt x="2356" y="604"/>
                    </a:lnTo>
                    <a:lnTo>
                      <a:pt x="2360" y="612"/>
                    </a:lnTo>
                    <a:lnTo>
                      <a:pt x="2363" y="620"/>
                    </a:lnTo>
                    <a:lnTo>
                      <a:pt x="2366" y="628"/>
                    </a:lnTo>
                    <a:lnTo>
                      <a:pt x="2368" y="637"/>
                    </a:lnTo>
                    <a:lnTo>
                      <a:pt x="2369" y="646"/>
                    </a:lnTo>
                    <a:lnTo>
                      <a:pt x="2371" y="665"/>
                    </a:lnTo>
                    <a:lnTo>
                      <a:pt x="2370" y="687"/>
                    </a:lnTo>
                    <a:lnTo>
                      <a:pt x="2368" y="710"/>
                    </a:lnTo>
                    <a:lnTo>
                      <a:pt x="2364" y="733"/>
                    </a:lnTo>
                    <a:lnTo>
                      <a:pt x="2349" y="750"/>
                    </a:lnTo>
                    <a:lnTo>
                      <a:pt x="2337" y="765"/>
                    </a:lnTo>
                    <a:lnTo>
                      <a:pt x="2327" y="780"/>
                    </a:lnTo>
                    <a:lnTo>
                      <a:pt x="2318" y="795"/>
                    </a:lnTo>
                    <a:lnTo>
                      <a:pt x="2311" y="811"/>
                    </a:lnTo>
                    <a:lnTo>
                      <a:pt x="2306" y="826"/>
                    </a:lnTo>
                    <a:lnTo>
                      <a:pt x="2302" y="841"/>
                    </a:lnTo>
                    <a:lnTo>
                      <a:pt x="2300" y="857"/>
                    </a:lnTo>
                    <a:lnTo>
                      <a:pt x="2300" y="873"/>
                    </a:lnTo>
                    <a:lnTo>
                      <a:pt x="2302" y="888"/>
                    </a:lnTo>
                    <a:lnTo>
                      <a:pt x="2305" y="903"/>
                    </a:lnTo>
                    <a:lnTo>
                      <a:pt x="2310" y="918"/>
                    </a:lnTo>
                    <a:lnTo>
                      <a:pt x="2317" y="933"/>
                    </a:lnTo>
                    <a:lnTo>
                      <a:pt x="2326" y="949"/>
                    </a:lnTo>
                    <a:lnTo>
                      <a:pt x="2336" y="965"/>
                    </a:lnTo>
                    <a:lnTo>
                      <a:pt x="2348" y="980"/>
                    </a:lnTo>
                    <a:lnTo>
                      <a:pt x="2359" y="994"/>
                    </a:lnTo>
                    <a:lnTo>
                      <a:pt x="2370" y="1008"/>
                    </a:lnTo>
                    <a:lnTo>
                      <a:pt x="2382" y="1020"/>
                    </a:lnTo>
                    <a:lnTo>
                      <a:pt x="2396" y="1032"/>
                    </a:lnTo>
                    <a:lnTo>
                      <a:pt x="2410" y="1043"/>
                    </a:lnTo>
                    <a:lnTo>
                      <a:pt x="2426" y="1053"/>
                    </a:lnTo>
                    <a:lnTo>
                      <a:pt x="2442" y="1062"/>
                    </a:lnTo>
                    <a:lnTo>
                      <a:pt x="2459" y="1072"/>
                    </a:lnTo>
                    <a:lnTo>
                      <a:pt x="2477" y="1079"/>
                    </a:lnTo>
                    <a:lnTo>
                      <a:pt x="2497" y="1086"/>
                    </a:lnTo>
                    <a:lnTo>
                      <a:pt x="2517" y="1093"/>
                    </a:lnTo>
                    <a:lnTo>
                      <a:pt x="2537" y="1098"/>
                    </a:lnTo>
                    <a:lnTo>
                      <a:pt x="2560" y="1103"/>
                    </a:lnTo>
                    <a:lnTo>
                      <a:pt x="2582" y="1107"/>
                    </a:lnTo>
                    <a:lnTo>
                      <a:pt x="2605" y="1110"/>
                    </a:lnTo>
                    <a:lnTo>
                      <a:pt x="2630" y="1113"/>
                    </a:lnTo>
                    <a:lnTo>
                      <a:pt x="2633" y="1122"/>
                    </a:lnTo>
                    <a:lnTo>
                      <a:pt x="2632" y="1123"/>
                    </a:lnTo>
                    <a:lnTo>
                      <a:pt x="2632" y="1126"/>
                    </a:lnTo>
                    <a:lnTo>
                      <a:pt x="2625" y="1129"/>
                    </a:lnTo>
                    <a:lnTo>
                      <a:pt x="2617" y="1133"/>
                    </a:lnTo>
                    <a:lnTo>
                      <a:pt x="2609" y="1139"/>
                    </a:lnTo>
                    <a:lnTo>
                      <a:pt x="2602" y="1146"/>
                    </a:lnTo>
                    <a:lnTo>
                      <a:pt x="2594" y="1153"/>
                    </a:lnTo>
                    <a:lnTo>
                      <a:pt x="2587" y="1161"/>
                    </a:lnTo>
                    <a:lnTo>
                      <a:pt x="2579" y="1170"/>
                    </a:lnTo>
                    <a:lnTo>
                      <a:pt x="2571" y="1180"/>
                    </a:lnTo>
                    <a:lnTo>
                      <a:pt x="2564" y="1186"/>
                    </a:lnTo>
                    <a:lnTo>
                      <a:pt x="2556" y="1192"/>
                    </a:lnTo>
                    <a:lnTo>
                      <a:pt x="2549" y="1197"/>
                    </a:lnTo>
                    <a:lnTo>
                      <a:pt x="2539" y="1201"/>
                    </a:lnTo>
                    <a:lnTo>
                      <a:pt x="2531" y="1205"/>
                    </a:lnTo>
                    <a:lnTo>
                      <a:pt x="2521" y="1207"/>
                    </a:lnTo>
                    <a:lnTo>
                      <a:pt x="2511" y="1208"/>
                    </a:lnTo>
                    <a:lnTo>
                      <a:pt x="2501" y="1208"/>
                    </a:lnTo>
                    <a:lnTo>
                      <a:pt x="2358" y="1221"/>
                    </a:lnTo>
                    <a:lnTo>
                      <a:pt x="2324" y="1235"/>
                    </a:lnTo>
                    <a:lnTo>
                      <a:pt x="2293" y="1251"/>
                    </a:lnTo>
                    <a:lnTo>
                      <a:pt x="2262" y="1268"/>
                    </a:lnTo>
                    <a:lnTo>
                      <a:pt x="2234" y="1287"/>
                    </a:lnTo>
                    <a:lnTo>
                      <a:pt x="2205" y="1308"/>
                    </a:lnTo>
                    <a:lnTo>
                      <a:pt x="2179" y="1330"/>
                    </a:lnTo>
                    <a:lnTo>
                      <a:pt x="2154" y="1354"/>
                    </a:lnTo>
                    <a:lnTo>
                      <a:pt x="2128" y="1380"/>
                    </a:lnTo>
                    <a:lnTo>
                      <a:pt x="2124" y="1386"/>
                    </a:lnTo>
                    <a:lnTo>
                      <a:pt x="2120" y="1393"/>
                    </a:lnTo>
                    <a:lnTo>
                      <a:pt x="2117" y="1402"/>
                    </a:lnTo>
                    <a:lnTo>
                      <a:pt x="2114" y="1412"/>
                    </a:lnTo>
                    <a:lnTo>
                      <a:pt x="2109" y="1432"/>
                    </a:lnTo>
                    <a:lnTo>
                      <a:pt x="2106" y="1454"/>
                    </a:lnTo>
                    <a:lnTo>
                      <a:pt x="2101" y="1477"/>
                    </a:lnTo>
                    <a:lnTo>
                      <a:pt x="2096" y="1499"/>
                    </a:lnTo>
                    <a:lnTo>
                      <a:pt x="2092" y="1510"/>
                    </a:lnTo>
                    <a:lnTo>
                      <a:pt x="2088" y="1520"/>
                    </a:lnTo>
                    <a:lnTo>
                      <a:pt x="2082" y="1530"/>
                    </a:lnTo>
                    <a:lnTo>
                      <a:pt x="2076" y="1540"/>
                    </a:lnTo>
                    <a:lnTo>
                      <a:pt x="2067" y="1551"/>
                    </a:lnTo>
                    <a:lnTo>
                      <a:pt x="2061" y="1563"/>
                    </a:lnTo>
                    <a:lnTo>
                      <a:pt x="2058" y="1569"/>
                    </a:lnTo>
                    <a:lnTo>
                      <a:pt x="2056" y="1574"/>
                    </a:lnTo>
                    <a:lnTo>
                      <a:pt x="2055" y="1580"/>
                    </a:lnTo>
                    <a:lnTo>
                      <a:pt x="2054" y="1586"/>
                    </a:lnTo>
                    <a:lnTo>
                      <a:pt x="2054" y="1593"/>
                    </a:lnTo>
                    <a:lnTo>
                      <a:pt x="2054" y="1599"/>
                    </a:lnTo>
                    <a:lnTo>
                      <a:pt x="2055" y="1607"/>
                    </a:lnTo>
                    <a:lnTo>
                      <a:pt x="2056" y="1614"/>
                    </a:lnTo>
                    <a:lnTo>
                      <a:pt x="2061" y="1630"/>
                    </a:lnTo>
                    <a:lnTo>
                      <a:pt x="2067" y="1647"/>
                    </a:lnTo>
                    <a:lnTo>
                      <a:pt x="2065" y="1665"/>
                    </a:lnTo>
                    <a:lnTo>
                      <a:pt x="2062" y="1682"/>
                    </a:lnTo>
                    <a:lnTo>
                      <a:pt x="2060" y="1689"/>
                    </a:lnTo>
                    <a:lnTo>
                      <a:pt x="2058" y="1696"/>
                    </a:lnTo>
                    <a:lnTo>
                      <a:pt x="2056" y="1702"/>
                    </a:lnTo>
                    <a:lnTo>
                      <a:pt x="2053" y="1708"/>
                    </a:lnTo>
                    <a:lnTo>
                      <a:pt x="2049" y="1713"/>
                    </a:lnTo>
                    <a:lnTo>
                      <a:pt x="2045" y="1718"/>
                    </a:lnTo>
                    <a:lnTo>
                      <a:pt x="2041" y="1722"/>
                    </a:lnTo>
                    <a:lnTo>
                      <a:pt x="2036" y="1725"/>
                    </a:lnTo>
                    <a:lnTo>
                      <a:pt x="2031" y="1729"/>
                    </a:lnTo>
                    <a:lnTo>
                      <a:pt x="2025" y="1731"/>
                    </a:lnTo>
                    <a:lnTo>
                      <a:pt x="2017" y="1735"/>
                    </a:lnTo>
                    <a:lnTo>
                      <a:pt x="2010" y="1736"/>
                    </a:lnTo>
                    <a:lnTo>
                      <a:pt x="2001" y="1740"/>
                    </a:lnTo>
                    <a:lnTo>
                      <a:pt x="1988" y="1745"/>
                    </a:lnTo>
                    <a:lnTo>
                      <a:pt x="1980" y="1749"/>
                    </a:lnTo>
                    <a:lnTo>
                      <a:pt x="1973" y="1753"/>
                    </a:lnTo>
                    <a:lnTo>
                      <a:pt x="1965" y="1758"/>
                    </a:lnTo>
                    <a:lnTo>
                      <a:pt x="1958" y="1763"/>
                    </a:lnTo>
                    <a:lnTo>
                      <a:pt x="1951" y="1770"/>
                    </a:lnTo>
                    <a:lnTo>
                      <a:pt x="1945" y="1777"/>
                    </a:lnTo>
                    <a:lnTo>
                      <a:pt x="1940" y="1785"/>
                    </a:lnTo>
                    <a:lnTo>
                      <a:pt x="1937" y="1795"/>
                    </a:lnTo>
                    <a:lnTo>
                      <a:pt x="1935" y="1806"/>
                    </a:lnTo>
                    <a:lnTo>
                      <a:pt x="1935" y="1818"/>
                    </a:lnTo>
                    <a:lnTo>
                      <a:pt x="1938" y="1831"/>
                    </a:lnTo>
                    <a:lnTo>
                      <a:pt x="1942" y="1846"/>
                    </a:lnTo>
                    <a:lnTo>
                      <a:pt x="1928" y="1853"/>
                    </a:lnTo>
                    <a:lnTo>
                      <a:pt x="1885" y="1918"/>
                    </a:lnTo>
                    <a:lnTo>
                      <a:pt x="1950" y="2000"/>
                    </a:lnTo>
                    <a:lnTo>
                      <a:pt x="1959" y="2096"/>
                    </a:lnTo>
                    <a:lnTo>
                      <a:pt x="2089" y="2220"/>
                    </a:lnTo>
                    <a:lnTo>
                      <a:pt x="2104" y="2384"/>
                    </a:lnTo>
                    <a:lnTo>
                      <a:pt x="2172" y="2379"/>
                    </a:lnTo>
                    <a:lnTo>
                      <a:pt x="2255" y="2410"/>
                    </a:lnTo>
                    <a:lnTo>
                      <a:pt x="2334" y="2513"/>
                    </a:lnTo>
                    <a:lnTo>
                      <a:pt x="2540" y="2520"/>
                    </a:lnTo>
                    <a:lnTo>
                      <a:pt x="2660" y="2402"/>
                    </a:lnTo>
                    <a:lnTo>
                      <a:pt x="2688" y="2728"/>
                    </a:lnTo>
                    <a:lnTo>
                      <a:pt x="2749" y="2742"/>
                    </a:lnTo>
                    <a:lnTo>
                      <a:pt x="2777" y="2763"/>
                    </a:lnTo>
                    <a:lnTo>
                      <a:pt x="2970" y="2722"/>
                    </a:lnTo>
                    <a:lnTo>
                      <a:pt x="2973" y="2723"/>
                    </a:lnTo>
                    <a:lnTo>
                      <a:pt x="2973" y="2729"/>
                    </a:lnTo>
                    <a:lnTo>
                      <a:pt x="2980" y="2764"/>
                    </a:lnTo>
                    <a:lnTo>
                      <a:pt x="2986" y="2800"/>
                    </a:lnTo>
                    <a:lnTo>
                      <a:pt x="2988" y="2816"/>
                    </a:lnTo>
                    <a:lnTo>
                      <a:pt x="2990" y="2833"/>
                    </a:lnTo>
                    <a:lnTo>
                      <a:pt x="2991" y="2850"/>
                    </a:lnTo>
                    <a:lnTo>
                      <a:pt x="2991" y="2868"/>
                    </a:lnTo>
                    <a:lnTo>
                      <a:pt x="2991" y="2884"/>
                    </a:lnTo>
                    <a:lnTo>
                      <a:pt x="2990" y="2901"/>
                    </a:lnTo>
                    <a:lnTo>
                      <a:pt x="2987" y="2918"/>
                    </a:lnTo>
                    <a:lnTo>
                      <a:pt x="2984" y="2935"/>
                    </a:lnTo>
                    <a:lnTo>
                      <a:pt x="2980" y="2952"/>
                    </a:lnTo>
                    <a:lnTo>
                      <a:pt x="2974" y="2969"/>
                    </a:lnTo>
                    <a:lnTo>
                      <a:pt x="2968" y="2986"/>
                    </a:lnTo>
                    <a:lnTo>
                      <a:pt x="2960" y="3005"/>
                    </a:lnTo>
                    <a:lnTo>
                      <a:pt x="2921" y="3061"/>
                    </a:lnTo>
                    <a:lnTo>
                      <a:pt x="2921" y="3116"/>
                    </a:lnTo>
                    <a:lnTo>
                      <a:pt x="2905" y="3121"/>
                    </a:lnTo>
                    <a:lnTo>
                      <a:pt x="2890" y="3127"/>
                    </a:lnTo>
                    <a:lnTo>
                      <a:pt x="2876" y="3133"/>
                    </a:lnTo>
                    <a:lnTo>
                      <a:pt x="2863" y="3139"/>
                    </a:lnTo>
                    <a:lnTo>
                      <a:pt x="2852" y="3146"/>
                    </a:lnTo>
                    <a:lnTo>
                      <a:pt x="2843" y="3153"/>
                    </a:lnTo>
                    <a:lnTo>
                      <a:pt x="2835" y="3161"/>
                    </a:lnTo>
                    <a:lnTo>
                      <a:pt x="2829" y="3170"/>
                    </a:lnTo>
                    <a:lnTo>
                      <a:pt x="2825" y="3180"/>
                    </a:lnTo>
                    <a:lnTo>
                      <a:pt x="2822" y="3190"/>
                    </a:lnTo>
                    <a:lnTo>
                      <a:pt x="2822" y="3202"/>
                    </a:lnTo>
                    <a:lnTo>
                      <a:pt x="2823" y="3213"/>
                    </a:lnTo>
                    <a:lnTo>
                      <a:pt x="2827" y="3226"/>
                    </a:lnTo>
                    <a:lnTo>
                      <a:pt x="2833" y="3239"/>
                    </a:lnTo>
                    <a:lnTo>
                      <a:pt x="2841" y="3253"/>
                    </a:lnTo>
                    <a:lnTo>
                      <a:pt x="2852" y="3268"/>
                    </a:lnTo>
                    <a:lnTo>
                      <a:pt x="2878" y="3323"/>
                    </a:lnTo>
                    <a:lnTo>
                      <a:pt x="2879" y="3340"/>
                    </a:lnTo>
                    <a:lnTo>
                      <a:pt x="2880" y="3356"/>
                    </a:lnTo>
                    <a:lnTo>
                      <a:pt x="2880" y="3372"/>
                    </a:lnTo>
                    <a:lnTo>
                      <a:pt x="2880" y="3388"/>
                    </a:lnTo>
                    <a:lnTo>
                      <a:pt x="2879" y="3405"/>
                    </a:lnTo>
                    <a:lnTo>
                      <a:pt x="2878" y="3421"/>
                    </a:lnTo>
                    <a:lnTo>
                      <a:pt x="2876" y="3437"/>
                    </a:lnTo>
                    <a:lnTo>
                      <a:pt x="2872" y="3453"/>
                    </a:lnTo>
                    <a:lnTo>
                      <a:pt x="2869" y="3470"/>
                    </a:lnTo>
                    <a:lnTo>
                      <a:pt x="2865" y="3486"/>
                    </a:lnTo>
                    <a:lnTo>
                      <a:pt x="2861" y="3502"/>
                    </a:lnTo>
                    <a:lnTo>
                      <a:pt x="2856" y="3518"/>
                    </a:lnTo>
                    <a:lnTo>
                      <a:pt x="2850" y="3535"/>
                    </a:lnTo>
                    <a:lnTo>
                      <a:pt x="2844" y="3551"/>
                    </a:lnTo>
                    <a:lnTo>
                      <a:pt x="2837" y="3567"/>
                    </a:lnTo>
                    <a:lnTo>
                      <a:pt x="2830" y="3582"/>
                    </a:lnTo>
                    <a:lnTo>
                      <a:pt x="2830" y="3829"/>
                    </a:lnTo>
                    <a:lnTo>
                      <a:pt x="2840" y="3840"/>
                    </a:lnTo>
                    <a:lnTo>
                      <a:pt x="2848" y="3852"/>
                    </a:lnTo>
                    <a:lnTo>
                      <a:pt x="2856" y="3865"/>
                    </a:lnTo>
                    <a:lnTo>
                      <a:pt x="2862" y="3877"/>
                    </a:lnTo>
                    <a:lnTo>
                      <a:pt x="2869" y="3890"/>
                    </a:lnTo>
                    <a:lnTo>
                      <a:pt x="2874" y="3903"/>
                    </a:lnTo>
                    <a:lnTo>
                      <a:pt x="2880" y="3916"/>
                    </a:lnTo>
                    <a:lnTo>
                      <a:pt x="2884" y="3931"/>
                    </a:lnTo>
                    <a:lnTo>
                      <a:pt x="2887" y="3945"/>
                    </a:lnTo>
                    <a:lnTo>
                      <a:pt x="2889" y="3959"/>
                    </a:lnTo>
                    <a:lnTo>
                      <a:pt x="2891" y="3974"/>
                    </a:lnTo>
                    <a:lnTo>
                      <a:pt x="2892" y="3989"/>
                    </a:lnTo>
                    <a:lnTo>
                      <a:pt x="2893" y="4004"/>
                    </a:lnTo>
                    <a:lnTo>
                      <a:pt x="2893" y="4020"/>
                    </a:lnTo>
                    <a:lnTo>
                      <a:pt x="2892" y="4035"/>
                    </a:lnTo>
                    <a:lnTo>
                      <a:pt x="2890" y="4051"/>
                    </a:lnTo>
                    <a:lnTo>
                      <a:pt x="2889" y="4068"/>
                    </a:lnTo>
                    <a:lnTo>
                      <a:pt x="2886" y="4084"/>
                    </a:lnTo>
                    <a:lnTo>
                      <a:pt x="2883" y="4101"/>
                    </a:lnTo>
                    <a:lnTo>
                      <a:pt x="2879" y="4118"/>
                    </a:lnTo>
                    <a:lnTo>
                      <a:pt x="2869" y="4153"/>
                    </a:lnTo>
                    <a:lnTo>
                      <a:pt x="2858" y="4189"/>
                    </a:lnTo>
                    <a:lnTo>
                      <a:pt x="2845" y="4225"/>
                    </a:lnTo>
                    <a:lnTo>
                      <a:pt x="2831" y="4262"/>
                    </a:lnTo>
                    <a:lnTo>
                      <a:pt x="2814" y="4299"/>
                    </a:lnTo>
                    <a:lnTo>
                      <a:pt x="2795" y="4338"/>
                    </a:lnTo>
                    <a:lnTo>
                      <a:pt x="2783" y="4364"/>
                    </a:lnTo>
                    <a:lnTo>
                      <a:pt x="2771" y="4388"/>
                    </a:lnTo>
                    <a:lnTo>
                      <a:pt x="2764" y="4399"/>
                    </a:lnTo>
                    <a:lnTo>
                      <a:pt x="2757" y="4409"/>
                    </a:lnTo>
                    <a:lnTo>
                      <a:pt x="2750" y="4418"/>
                    </a:lnTo>
                    <a:lnTo>
                      <a:pt x="2742" y="4427"/>
                    </a:lnTo>
                    <a:lnTo>
                      <a:pt x="2734" y="4434"/>
                    </a:lnTo>
                    <a:lnTo>
                      <a:pt x="2726" y="4442"/>
                    </a:lnTo>
                    <a:lnTo>
                      <a:pt x="2719" y="4448"/>
                    </a:lnTo>
                    <a:lnTo>
                      <a:pt x="2710" y="4455"/>
                    </a:lnTo>
                    <a:lnTo>
                      <a:pt x="2702" y="4461"/>
                    </a:lnTo>
                    <a:lnTo>
                      <a:pt x="2693" y="4465"/>
                    </a:lnTo>
                    <a:lnTo>
                      <a:pt x="2685" y="4470"/>
                    </a:lnTo>
                    <a:lnTo>
                      <a:pt x="2675" y="4473"/>
                    </a:lnTo>
                    <a:lnTo>
                      <a:pt x="2665" y="4476"/>
                    </a:lnTo>
                    <a:lnTo>
                      <a:pt x="2656" y="4478"/>
                    </a:lnTo>
                    <a:lnTo>
                      <a:pt x="2646" y="4479"/>
                    </a:lnTo>
                    <a:lnTo>
                      <a:pt x="2637" y="4480"/>
                    </a:lnTo>
                    <a:lnTo>
                      <a:pt x="2627" y="4480"/>
                    </a:lnTo>
                    <a:lnTo>
                      <a:pt x="2616" y="4480"/>
                    </a:lnTo>
                    <a:lnTo>
                      <a:pt x="2605" y="4479"/>
                    </a:lnTo>
                    <a:lnTo>
                      <a:pt x="2594" y="4477"/>
                    </a:lnTo>
                    <a:lnTo>
                      <a:pt x="2583" y="4474"/>
                    </a:lnTo>
                    <a:lnTo>
                      <a:pt x="2572" y="4471"/>
                    </a:lnTo>
                    <a:lnTo>
                      <a:pt x="2561" y="4468"/>
                    </a:lnTo>
                    <a:lnTo>
                      <a:pt x="2550" y="4463"/>
                    </a:lnTo>
                    <a:lnTo>
                      <a:pt x="2525" y="4452"/>
                    </a:lnTo>
                    <a:lnTo>
                      <a:pt x="2500" y="4438"/>
                    </a:lnTo>
                    <a:lnTo>
                      <a:pt x="2165" y="4134"/>
                    </a:lnTo>
                    <a:lnTo>
                      <a:pt x="2056" y="4113"/>
                    </a:lnTo>
                    <a:lnTo>
                      <a:pt x="1926" y="4041"/>
                    </a:lnTo>
                    <a:lnTo>
                      <a:pt x="1737" y="3945"/>
                    </a:lnTo>
                    <a:lnTo>
                      <a:pt x="1502" y="3768"/>
                    </a:lnTo>
                    <a:lnTo>
                      <a:pt x="1292" y="3579"/>
                    </a:lnTo>
                    <a:lnTo>
                      <a:pt x="1166" y="3466"/>
                    </a:lnTo>
                    <a:lnTo>
                      <a:pt x="1166" y="3352"/>
                    </a:lnTo>
                    <a:lnTo>
                      <a:pt x="1212" y="3179"/>
                    </a:lnTo>
                    <a:lnTo>
                      <a:pt x="956" y="2973"/>
                    </a:lnTo>
                    <a:lnTo>
                      <a:pt x="897" y="2771"/>
                    </a:lnTo>
                    <a:lnTo>
                      <a:pt x="454" y="1968"/>
                    </a:lnTo>
                    <a:lnTo>
                      <a:pt x="411" y="1809"/>
                    </a:lnTo>
                    <a:lnTo>
                      <a:pt x="361" y="1728"/>
                    </a:lnTo>
                    <a:lnTo>
                      <a:pt x="269" y="1657"/>
                    </a:lnTo>
                    <a:lnTo>
                      <a:pt x="131" y="1581"/>
                    </a:lnTo>
                    <a:lnTo>
                      <a:pt x="17" y="1485"/>
                    </a:lnTo>
                    <a:lnTo>
                      <a:pt x="0" y="1375"/>
                    </a:lnTo>
                    <a:lnTo>
                      <a:pt x="50" y="1333"/>
                    </a:lnTo>
                    <a:lnTo>
                      <a:pt x="50" y="1241"/>
                    </a:lnTo>
                    <a:lnTo>
                      <a:pt x="0" y="1207"/>
                    </a:lnTo>
                    <a:lnTo>
                      <a:pt x="13" y="1043"/>
                    </a:lnTo>
                    <a:lnTo>
                      <a:pt x="42" y="955"/>
                    </a:lnTo>
                    <a:lnTo>
                      <a:pt x="131" y="884"/>
                    </a:lnTo>
                    <a:lnTo>
                      <a:pt x="231" y="806"/>
                    </a:lnTo>
                    <a:close/>
                  </a:path>
                </a:pathLst>
              </a:custGeom>
              <a:solidFill>
                <a:srgbClr val="B2DCF0"/>
              </a:solidFill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2476" name="Freeform 12"/>
              <p:cNvSpPr>
                <a:spLocks noChangeAspect="1"/>
              </p:cNvSpPr>
              <p:nvPr/>
            </p:nvSpPr>
            <p:spPr bwMode="auto">
              <a:xfrm>
                <a:off x="3175" y="1181"/>
                <a:ext cx="264" cy="310"/>
              </a:xfrm>
              <a:custGeom>
                <a:avLst/>
                <a:gdLst>
                  <a:gd name="T0" fmla="*/ 202 w 1302"/>
                  <a:gd name="T1" fmla="*/ 1112 h 1526"/>
                  <a:gd name="T2" fmla="*/ 265 w 1302"/>
                  <a:gd name="T3" fmla="*/ 1244 h 1526"/>
                  <a:gd name="T4" fmla="*/ 289 w 1302"/>
                  <a:gd name="T5" fmla="*/ 1354 h 1526"/>
                  <a:gd name="T6" fmla="*/ 367 w 1302"/>
                  <a:gd name="T7" fmla="*/ 1389 h 1526"/>
                  <a:gd name="T8" fmla="*/ 415 w 1302"/>
                  <a:gd name="T9" fmla="*/ 1434 h 1526"/>
                  <a:gd name="T10" fmla="*/ 468 w 1302"/>
                  <a:gd name="T11" fmla="*/ 1475 h 1526"/>
                  <a:gd name="T12" fmla="*/ 525 w 1302"/>
                  <a:gd name="T13" fmla="*/ 1510 h 1526"/>
                  <a:gd name="T14" fmla="*/ 622 w 1302"/>
                  <a:gd name="T15" fmla="*/ 1505 h 1526"/>
                  <a:gd name="T16" fmla="*/ 635 w 1302"/>
                  <a:gd name="T17" fmla="*/ 1444 h 1526"/>
                  <a:gd name="T18" fmla="*/ 651 w 1302"/>
                  <a:gd name="T19" fmla="*/ 1386 h 1526"/>
                  <a:gd name="T20" fmla="*/ 670 w 1302"/>
                  <a:gd name="T21" fmla="*/ 1331 h 1526"/>
                  <a:gd name="T22" fmla="*/ 692 w 1302"/>
                  <a:gd name="T23" fmla="*/ 1279 h 1526"/>
                  <a:gd name="T24" fmla="*/ 716 w 1302"/>
                  <a:gd name="T25" fmla="*/ 1231 h 1526"/>
                  <a:gd name="T26" fmla="*/ 743 w 1302"/>
                  <a:gd name="T27" fmla="*/ 1187 h 1526"/>
                  <a:gd name="T28" fmla="*/ 774 w 1302"/>
                  <a:gd name="T29" fmla="*/ 1145 h 1526"/>
                  <a:gd name="T30" fmla="*/ 805 w 1302"/>
                  <a:gd name="T31" fmla="*/ 1106 h 1526"/>
                  <a:gd name="T32" fmla="*/ 840 w 1302"/>
                  <a:gd name="T33" fmla="*/ 1071 h 1526"/>
                  <a:gd name="T34" fmla="*/ 878 w 1302"/>
                  <a:gd name="T35" fmla="*/ 1037 h 1526"/>
                  <a:gd name="T36" fmla="*/ 916 w 1302"/>
                  <a:gd name="T37" fmla="*/ 1007 h 1526"/>
                  <a:gd name="T38" fmla="*/ 957 w 1302"/>
                  <a:gd name="T39" fmla="*/ 979 h 1526"/>
                  <a:gd name="T40" fmla="*/ 1000 w 1302"/>
                  <a:gd name="T41" fmla="*/ 953 h 1526"/>
                  <a:gd name="T42" fmla="*/ 1045 w 1302"/>
                  <a:gd name="T43" fmla="*/ 930 h 1526"/>
                  <a:gd name="T44" fmla="*/ 1092 w 1302"/>
                  <a:gd name="T45" fmla="*/ 908 h 1526"/>
                  <a:gd name="T46" fmla="*/ 1139 w 1302"/>
                  <a:gd name="T47" fmla="*/ 889 h 1526"/>
                  <a:gd name="T48" fmla="*/ 1174 w 1302"/>
                  <a:gd name="T49" fmla="*/ 865 h 1526"/>
                  <a:gd name="T50" fmla="*/ 1204 w 1302"/>
                  <a:gd name="T51" fmla="*/ 837 h 1526"/>
                  <a:gd name="T52" fmla="*/ 1231 w 1302"/>
                  <a:gd name="T53" fmla="*/ 809 h 1526"/>
                  <a:gd name="T54" fmla="*/ 1252 w 1302"/>
                  <a:gd name="T55" fmla="*/ 778 h 1526"/>
                  <a:gd name="T56" fmla="*/ 1270 w 1302"/>
                  <a:gd name="T57" fmla="*/ 747 h 1526"/>
                  <a:gd name="T58" fmla="*/ 1284 w 1302"/>
                  <a:gd name="T59" fmla="*/ 714 h 1526"/>
                  <a:gd name="T60" fmla="*/ 1293 w 1302"/>
                  <a:gd name="T61" fmla="*/ 679 h 1526"/>
                  <a:gd name="T62" fmla="*/ 1299 w 1302"/>
                  <a:gd name="T63" fmla="*/ 642 h 1526"/>
                  <a:gd name="T64" fmla="*/ 1302 w 1302"/>
                  <a:gd name="T65" fmla="*/ 605 h 1526"/>
                  <a:gd name="T66" fmla="*/ 1301 w 1302"/>
                  <a:gd name="T67" fmla="*/ 565 h 1526"/>
                  <a:gd name="T68" fmla="*/ 1297 w 1302"/>
                  <a:gd name="T69" fmla="*/ 526 h 1526"/>
                  <a:gd name="T70" fmla="*/ 1289 w 1302"/>
                  <a:gd name="T71" fmla="*/ 484 h 1526"/>
                  <a:gd name="T72" fmla="*/ 1279 w 1302"/>
                  <a:gd name="T73" fmla="*/ 441 h 1526"/>
                  <a:gd name="T74" fmla="*/ 1265 w 1302"/>
                  <a:gd name="T75" fmla="*/ 398 h 1526"/>
                  <a:gd name="T76" fmla="*/ 1231 w 1302"/>
                  <a:gd name="T77" fmla="*/ 306 h 1526"/>
                  <a:gd name="T78" fmla="*/ 1200 w 1302"/>
                  <a:gd name="T79" fmla="*/ 306 h 1526"/>
                  <a:gd name="T80" fmla="*/ 1131 w 1302"/>
                  <a:gd name="T81" fmla="*/ 303 h 1526"/>
                  <a:gd name="T82" fmla="*/ 1066 w 1302"/>
                  <a:gd name="T83" fmla="*/ 297 h 1526"/>
                  <a:gd name="T84" fmla="*/ 1005 w 1302"/>
                  <a:gd name="T85" fmla="*/ 288 h 1526"/>
                  <a:gd name="T86" fmla="*/ 950 w 1302"/>
                  <a:gd name="T87" fmla="*/ 275 h 1526"/>
                  <a:gd name="T88" fmla="*/ 898 w 1302"/>
                  <a:gd name="T89" fmla="*/ 259 h 1526"/>
                  <a:gd name="T90" fmla="*/ 850 w 1302"/>
                  <a:gd name="T91" fmla="*/ 239 h 1526"/>
                  <a:gd name="T92" fmla="*/ 807 w 1302"/>
                  <a:gd name="T93" fmla="*/ 217 h 1526"/>
                  <a:gd name="T94" fmla="*/ 645 w 1302"/>
                  <a:gd name="T95" fmla="*/ 86 h 1526"/>
                  <a:gd name="T96" fmla="*/ 453 w 1302"/>
                  <a:gd name="T97" fmla="*/ 0 h 1526"/>
                  <a:gd name="T98" fmla="*/ 0 w 1302"/>
                  <a:gd name="T99" fmla="*/ 684 h 1526"/>
                  <a:gd name="T100" fmla="*/ 34 w 1302"/>
                  <a:gd name="T101" fmla="*/ 874 h 1526"/>
                  <a:gd name="T102" fmla="*/ 290 w 1302"/>
                  <a:gd name="T103" fmla="*/ 945 h 1526"/>
                  <a:gd name="T104" fmla="*/ 210 w 1302"/>
                  <a:gd name="T105" fmla="*/ 1105 h 15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302" h="1526">
                    <a:moveTo>
                      <a:pt x="202" y="1112"/>
                    </a:moveTo>
                    <a:lnTo>
                      <a:pt x="202" y="1112"/>
                    </a:lnTo>
                    <a:lnTo>
                      <a:pt x="246" y="1167"/>
                    </a:lnTo>
                    <a:lnTo>
                      <a:pt x="265" y="1244"/>
                    </a:lnTo>
                    <a:lnTo>
                      <a:pt x="275" y="1324"/>
                    </a:lnTo>
                    <a:lnTo>
                      <a:pt x="289" y="1354"/>
                    </a:lnTo>
                    <a:lnTo>
                      <a:pt x="344" y="1363"/>
                    </a:lnTo>
                    <a:lnTo>
                      <a:pt x="367" y="1389"/>
                    </a:lnTo>
                    <a:lnTo>
                      <a:pt x="391" y="1412"/>
                    </a:lnTo>
                    <a:lnTo>
                      <a:pt x="415" y="1434"/>
                    </a:lnTo>
                    <a:lnTo>
                      <a:pt x="442" y="1455"/>
                    </a:lnTo>
                    <a:lnTo>
                      <a:pt x="468" y="1475"/>
                    </a:lnTo>
                    <a:lnTo>
                      <a:pt x="497" y="1493"/>
                    </a:lnTo>
                    <a:lnTo>
                      <a:pt x="525" y="1510"/>
                    </a:lnTo>
                    <a:lnTo>
                      <a:pt x="556" y="1526"/>
                    </a:lnTo>
                    <a:lnTo>
                      <a:pt x="622" y="1505"/>
                    </a:lnTo>
                    <a:lnTo>
                      <a:pt x="628" y="1474"/>
                    </a:lnTo>
                    <a:lnTo>
                      <a:pt x="635" y="1444"/>
                    </a:lnTo>
                    <a:lnTo>
                      <a:pt x="643" y="1414"/>
                    </a:lnTo>
                    <a:lnTo>
                      <a:pt x="651" y="1386"/>
                    </a:lnTo>
                    <a:lnTo>
                      <a:pt x="660" y="1357"/>
                    </a:lnTo>
                    <a:lnTo>
                      <a:pt x="670" y="1331"/>
                    </a:lnTo>
                    <a:lnTo>
                      <a:pt x="681" y="1304"/>
                    </a:lnTo>
                    <a:lnTo>
                      <a:pt x="692" y="1279"/>
                    </a:lnTo>
                    <a:lnTo>
                      <a:pt x="704" y="1255"/>
                    </a:lnTo>
                    <a:lnTo>
                      <a:pt x="716" y="1231"/>
                    </a:lnTo>
                    <a:lnTo>
                      <a:pt x="730" y="1209"/>
                    </a:lnTo>
                    <a:lnTo>
                      <a:pt x="743" y="1187"/>
                    </a:lnTo>
                    <a:lnTo>
                      <a:pt x="759" y="1165"/>
                    </a:lnTo>
                    <a:lnTo>
                      <a:pt x="774" y="1145"/>
                    </a:lnTo>
                    <a:lnTo>
                      <a:pt x="789" y="1126"/>
                    </a:lnTo>
                    <a:lnTo>
                      <a:pt x="805" y="1106"/>
                    </a:lnTo>
                    <a:lnTo>
                      <a:pt x="823" y="1088"/>
                    </a:lnTo>
                    <a:lnTo>
                      <a:pt x="840" y="1071"/>
                    </a:lnTo>
                    <a:lnTo>
                      <a:pt x="858" y="1054"/>
                    </a:lnTo>
                    <a:lnTo>
                      <a:pt x="878" y="1037"/>
                    </a:lnTo>
                    <a:lnTo>
                      <a:pt x="897" y="1022"/>
                    </a:lnTo>
                    <a:lnTo>
                      <a:pt x="916" y="1007"/>
                    </a:lnTo>
                    <a:lnTo>
                      <a:pt x="936" y="993"/>
                    </a:lnTo>
                    <a:lnTo>
                      <a:pt x="957" y="979"/>
                    </a:lnTo>
                    <a:lnTo>
                      <a:pt x="978" y="965"/>
                    </a:lnTo>
                    <a:lnTo>
                      <a:pt x="1000" y="953"/>
                    </a:lnTo>
                    <a:lnTo>
                      <a:pt x="1022" y="941"/>
                    </a:lnTo>
                    <a:lnTo>
                      <a:pt x="1045" y="930"/>
                    </a:lnTo>
                    <a:lnTo>
                      <a:pt x="1067" y="919"/>
                    </a:lnTo>
                    <a:lnTo>
                      <a:pt x="1092" y="908"/>
                    </a:lnTo>
                    <a:lnTo>
                      <a:pt x="1115" y="899"/>
                    </a:lnTo>
                    <a:lnTo>
                      <a:pt x="1139" y="889"/>
                    </a:lnTo>
                    <a:lnTo>
                      <a:pt x="1158" y="877"/>
                    </a:lnTo>
                    <a:lnTo>
                      <a:pt x="1174" y="865"/>
                    </a:lnTo>
                    <a:lnTo>
                      <a:pt x="1190" y="852"/>
                    </a:lnTo>
                    <a:lnTo>
                      <a:pt x="1204" y="837"/>
                    </a:lnTo>
                    <a:lnTo>
                      <a:pt x="1219" y="823"/>
                    </a:lnTo>
                    <a:lnTo>
                      <a:pt x="1231" y="809"/>
                    </a:lnTo>
                    <a:lnTo>
                      <a:pt x="1242" y="794"/>
                    </a:lnTo>
                    <a:lnTo>
                      <a:pt x="1252" y="778"/>
                    </a:lnTo>
                    <a:lnTo>
                      <a:pt x="1261" y="763"/>
                    </a:lnTo>
                    <a:lnTo>
                      <a:pt x="1270" y="747"/>
                    </a:lnTo>
                    <a:lnTo>
                      <a:pt x="1278" y="731"/>
                    </a:lnTo>
                    <a:lnTo>
                      <a:pt x="1284" y="714"/>
                    </a:lnTo>
                    <a:lnTo>
                      <a:pt x="1289" y="696"/>
                    </a:lnTo>
                    <a:lnTo>
                      <a:pt x="1293" y="679"/>
                    </a:lnTo>
                    <a:lnTo>
                      <a:pt x="1297" y="661"/>
                    </a:lnTo>
                    <a:lnTo>
                      <a:pt x="1299" y="642"/>
                    </a:lnTo>
                    <a:lnTo>
                      <a:pt x="1301" y="624"/>
                    </a:lnTo>
                    <a:lnTo>
                      <a:pt x="1302" y="605"/>
                    </a:lnTo>
                    <a:lnTo>
                      <a:pt x="1302" y="586"/>
                    </a:lnTo>
                    <a:lnTo>
                      <a:pt x="1301" y="565"/>
                    </a:lnTo>
                    <a:lnTo>
                      <a:pt x="1299" y="546"/>
                    </a:lnTo>
                    <a:lnTo>
                      <a:pt x="1297" y="526"/>
                    </a:lnTo>
                    <a:lnTo>
                      <a:pt x="1293" y="504"/>
                    </a:lnTo>
                    <a:lnTo>
                      <a:pt x="1289" y="484"/>
                    </a:lnTo>
                    <a:lnTo>
                      <a:pt x="1285" y="463"/>
                    </a:lnTo>
                    <a:lnTo>
                      <a:pt x="1279" y="441"/>
                    </a:lnTo>
                    <a:lnTo>
                      <a:pt x="1273" y="419"/>
                    </a:lnTo>
                    <a:lnTo>
                      <a:pt x="1265" y="398"/>
                    </a:lnTo>
                    <a:lnTo>
                      <a:pt x="1249" y="353"/>
                    </a:lnTo>
                    <a:lnTo>
                      <a:pt x="1231" y="306"/>
                    </a:lnTo>
                    <a:lnTo>
                      <a:pt x="1237" y="306"/>
                    </a:lnTo>
                    <a:lnTo>
                      <a:pt x="1200" y="306"/>
                    </a:lnTo>
                    <a:lnTo>
                      <a:pt x="1166" y="305"/>
                    </a:lnTo>
                    <a:lnTo>
                      <a:pt x="1131" y="303"/>
                    </a:lnTo>
                    <a:lnTo>
                      <a:pt x="1098" y="301"/>
                    </a:lnTo>
                    <a:lnTo>
                      <a:pt x="1066" y="297"/>
                    </a:lnTo>
                    <a:lnTo>
                      <a:pt x="1035" y="293"/>
                    </a:lnTo>
                    <a:lnTo>
                      <a:pt x="1005" y="288"/>
                    </a:lnTo>
                    <a:lnTo>
                      <a:pt x="977" y="282"/>
                    </a:lnTo>
                    <a:lnTo>
                      <a:pt x="950" y="275"/>
                    </a:lnTo>
                    <a:lnTo>
                      <a:pt x="923" y="268"/>
                    </a:lnTo>
                    <a:lnTo>
                      <a:pt x="898" y="259"/>
                    </a:lnTo>
                    <a:lnTo>
                      <a:pt x="873" y="250"/>
                    </a:lnTo>
                    <a:lnTo>
                      <a:pt x="850" y="239"/>
                    </a:lnTo>
                    <a:lnTo>
                      <a:pt x="829" y="228"/>
                    </a:lnTo>
                    <a:lnTo>
                      <a:pt x="807" y="217"/>
                    </a:lnTo>
                    <a:lnTo>
                      <a:pt x="788" y="204"/>
                    </a:lnTo>
                    <a:lnTo>
                      <a:pt x="645" y="86"/>
                    </a:lnTo>
                    <a:lnTo>
                      <a:pt x="542" y="35"/>
                    </a:lnTo>
                    <a:lnTo>
                      <a:pt x="453" y="0"/>
                    </a:lnTo>
                    <a:lnTo>
                      <a:pt x="39" y="566"/>
                    </a:lnTo>
                    <a:lnTo>
                      <a:pt x="0" y="684"/>
                    </a:lnTo>
                    <a:lnTo>
                      <a:pt x="5" y="768"/>
                    </a:lnTo>
                    <a:lnTo>
                      <a:pt x="34" y="874"/>
                    </a:lnTo>
                    <a:lnTo>
                      <a:pt x="88" y="929"/>
                    </a:lnTo>
                    <a:lnTo>
                      <a:pt x="290" y="945"/>
                    </a:lnTo>
                    <a:lnTo>
                      <a:pt x="261" y="1021"/>
                    </a:lnTo>
                    <a:lnTo>
                      <a:pt x="210" y="1105"/>
                    </a:lnTo>
                    <a:lnTo>
                      <a:pt x="202" y="1112"/>
                    </a:lnTo>
                    <a:close/>
                  </a:path>
                </a:pathLst>
              </a:custGeom>
              <a:solidFill>
                <a:srgbClr val="B2DCF0"/>
              </a:solidFill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2477" name="Freeform 13"/>
              <p:cNvSpPr>
                <a:spLocks noChangeAspect="1"/>
              </p:cNvSpPr>
              <p:nvPr/>
            </p:nvSpPr>
            <p:spPr bwMode="auto">
              <a:xfrm>
                <a:off x="4055" y="2177"/>
                <a:ext cx="402" cy="421"/>
              </a:xfrm>
              <a:custGeom>
                <a:avLst/>
                <a:gdLst>
                  <a:gd name="T0" fmla="*/ 1790 w 1980"/>
                  <a:gd name="T1" fmla="*/ 1698 h 2078"/>
                  <a:gd name="T2" fmla="*/ 1742 w 1980"/>
                  <a:gd name="T3" fmla="*/ 1849 h 2078"/>
                  <a:gd name="T4" fmla="*/ 1657 w 1980"/>
                  <a:gd name="T5" fmla="*/ 1959 h 2078"/>
                  <a:gd name="T6" fmla="*/ 1544 w 1980"/>
                  <a:gd name="T7" fmla="*/ 2033 h 2078"/>
                  <a:gd name="T8" fmla="*/ 1418 w 1980"/>
                  <a:gd name="T9" fmla="*/ 2071 h 2078"/>
                  <a:gd name="T10" fmla="*/ 1288 w 1980"/>
                  <a:gd name="T11" fmla="*/ 2075 h 2078"/>
                  <a:gd name="T12" fmla="*/ 1168 w 1980"/>
                  <a:gd name="T13" fmla="*/ 2048 h 2078"/>
                  <a:gd name="T14" fmla="*/ 1070 w 1980"/>
                  <a:gd name="T15" fmla="*/ 1991 h 2078"/>
                  <a:gd name="T16" fmla="*/ 1006 w 1980"/>
                  <a:gd name="T17" fmla="*/ 1906 h 2078"/>
                  <a:gd name="T18" fmla="*/ 986 w 1980"/>
                  <a:gd name="T19" fmla="*/ 1794 h 2078"/>
                  <a:gd name="T20" fmla="*/ 1025 w 1980"/>
                  <a:gd name="T21" fmla="*/ 1659 h 2078"/>
                  <a:gd name="T22" fmla="*/ 1105 w 1980"/>
                  <a:gd name="T23" fmla="*/ 1518 h 2078"/>
                  <a:gd name="T24" fmla="*/ 1057 w 1980"/>
                  <a:gd name="T25" fmla="*/ 1434 h 2078"/>
                  <a:gd name="T26" fmla="*/ 910 w 1980"/>
                  <a:gd name="T27" fmla="*/ 1404 h 2078"/>
                  <a:gd name="T28" fmla="*/ 775 w 1980"/>
                  <a:gd name="T29" fmla="*/ 1366 h 2078"/>
                  <a:gd name="T30" fmla="*/ 651 w 1980"/>
                  <a:gd name="T31" fmla="*/ 1322 h 2078"/>
                  <a:gd name="T32" fmla="*/ 537 w 1980"/>
                  <a:gd name="T33" fmla="*/ 1269 h 2078"/>
                  <a:gd name="T34" fmla="*/ 434 w 1980"/>
                  <a:gd name="T35" fmla="*/ 1209 h 2078"/>
                  <a:gd name="T36" fmla="*/ 342 w 1980"/>
                  <a:gd name="T37" fmla="*/ 1142 h 2078"/>
                  <a:gd name="T38" fmla="*/ 260 w 1980"/>
                  <a:gd name="T39" fmla="*/ 1068 h 2078"/>
                  <a:gd name="T40" fmla="*/ 188 w 1980"/>
                  <a:gd name="T41" fmla="*/ 987 h 2078"/>
                  <a:gd name="T42" fmla="*/ 125 w 1980"/>
                  <a:gd name="T43" fmla="*/ 899 h 2078"/>
                  <a:gd name="T44" fmla="*/ 73 w 1980"/>
                  <a:gd name="T45" fmla="*/ 805 h 2078"/>
                  <a:gd name="T46" fmla="*/ 9 w 1980"/>
                  <a:gd name="T47" fmla="*/ 542 h 2078"/>
                  <a:gd name="T48" fmla="*/ 46 w 1980"/>
                  <a:gd name="T49" fmla="*/ 464 h 2078"/>
                  <a:gd name="T50" fmla="*/ 46 w 1980"/>
                  <a:gd name="T51" fmla="*/ 404 h 2078"/>
                  <a:gd name="T52" fmla="*/ 48 w 1980"/>
                  <a:gd name="T53" fmla="*/ 327 h 2078"/>
                  <a:gd name="T54" fmla="*/ 49 w 1980"/>
                  <a:gd name="T55" fmla="*/ 255 h 2078"/>
                  <a:gd name="T56" fmla="*/ 83 w 1980"/>
                  <a:gd name="T57" fmla="*/ 166 h 2078"/>
                  <a:gd name="T58" fmla="*/ 165 w 1980"/>
                  <a:gd name="T59" fmla="*/ 108 h 2078"/>
                  <a:gd name="T60" fmla="*/ 248 w 1980"/>
                  <a:gd name="T61" fmla="*/ 62 h 2078"/>
                  <a:gd name="T62" fmla="*/ 331 w 1980"/>
                  <a:gd name="T63" fmla="*/ 27 h 2078"/>
                  <a:gd name="T64" fmla="*/ 415 w 1980"/>
                  <a:gd name="T65" fmla="*/ 6 h 2078"/>
                  <a:gd name="T66" fmla="*/ 499 w 1980"/>
                  <a:gd name="T67" fmla="*/ 0 h 2078"/>
                  <a:gd name="T68" fmla="*/ 584 w 1980"/>
                  <a:gd name="T69" fmla="*/ 9 h 2078"/>
                  <a:gd name="T70" fmla="*/ 671 w 1980"/>
                  <a:gd name="T71" fmla="*/ 35 h 2078"/>
                  <a:gd name="T72" fmla="*/ 757 w 1980"/>
                  <a:gd name="T73" fmla="*/ 80 h 2078"/>
                  <a:gd name="T74" fmla="*/ 844 w 1980"/>
                  <a:gd name="T75" fmla="*/ 144 h 2078"/>
                  <a:gd name="T76" fmla="*/ 933 w 1980"/>
                  <a:gd name="T77" fmla="*/ 227 h 2078"/>
                  <a:gd name="T78" fmla="*/ 1010 w 1980"/>
                  <a:gd name="T79" fmla="*/ 265 h 2078"/>
                  <a:gd name="T80" fmla="*/ 1084 w 1980"/>
                  <a:gd name="T81" fmla="*/ 260 h 2078"/>
                  <a:gd name="T82" fmla="*/ 1164 w 1980"/>
                  <a:gd name="T83" fmla="*/ 237 h 2078"/>
                  <a:gd name="T84" fmla="*/ 1186 w 1980"/>
                  <a:gd name="T85" fmla="*/ 533 h 2078"/>
                  <a:gd name="T86" fmla="*/ 1459 w 1980"/>
                  <a:gd name="T87" fmla="*/ 737 h 2078"/>
                  <a:gd name="T88" fmla="*/ 1682 w 1980"/>
                  <a:gd name="T89" fmla="*/ 784 h 2078"/>
                  <a:gd name="T90" fmla="*/ 1921 w 1980"/>
                  <a:gd name="T91" fmla="*/ 1081 h 2078"/>
                  <a:gd name="T92" fmla="*/ 1919 w 1980"/>
                  <a:gd name="T93" fmla="*/ 1509 h 20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980" h="2078">
                    <a:moveTo>
                      <a:pt x="1794" y="1575"/>
                    </a:moveTo>
                    <a:lnTo>
                      <a:pt x="1795" y="1638"/>
                    </a:lnTo>
                    <a:lnTo>
                      <a:pt x="1790" y="1698"/>
                    </a:lnTo>
                    <a:lnTo>
                      <a:pt x="1778" y="1753"/>
                    </a:lnTo>
                    <a:lnTo>
                      <a:pt x="1763" y="1803"/>
                    </a:lnTo>
                    <a:lnTo>
                      <a:pt x="1742" y="1849"/>
                    </a:lnTo>
                    <a:lnTo>
                      <a:pt x="1717" y="1890"/>
                    </a:lnTo>
                    <a:lnTo>
                      <a:pt x="1689" y="1927"/>
                    </a:lnTo>
                    <a:lnTo>
                      <a:pt x="1657" y="1959"/>
                    </a:lnTo>
                    <a:lnTo>
                      <a:pt x="1621" y="1989"/>
                    </a:lnTo>
                    <a:lnTo>
                      <a:pt x="1583" y="2013"/>
                    </a:lnTo>
                    <a:lnTo>
                      <a:pt x="1544" y="2033"/>
                    </a:lnTo>
                    <a:lnTo>
                      <a:pt x="1503" y="2050"/>
                    </a:lnTo>
                    <a:lnTo>
                      <a:pt x="1461" y="2062"/>
                    </a:lnTo>
                    <a:lnTo>
                      <a:pt x="1418" y="2071"/>
                    </a:lnTo>
                    <a:lnTo>
                      <a:pt x="1374" y="2076"/>
                    </a:lnTo>
                    <a:lnTo>
                      <a:pt x="1331" y="2078"/>
                    </a:lnTo>
                    <a:lnTo>
                      <a:pt x="1288" y="2075"/>
                    </a:lnTo>
                    <a:lnTo>
                      <a:pt x="1246" y="2070"/>
                    </a:lnTo>
                    <a:lnTo>
                      <a:pt x="1207" y="2061"/>
                    </a:lnTo>
                    <a:lnTo>
                      <a:pt x="1168" y="2048"/>
                    </a:lnTo>
                    <a:lnTo>
                      <a:pt x="1133" y="2032"/>
                    </a:lnTo>
                    <a:lnTo>
                      <a:pt x="1100" y="2013"/>
                    </a:lnTo>
                    <a:lnTo>
                      <a:pt x="1070" y="1991"/>
                    </a:lnTo>
                    <a:lnTo>
                      <a:pt x="1044" y="1965"/>
                    </a:lnTo>
                    <a:lnTo>
                      <a:pt x="1023" y="1937"/>
                    </a:lnTo>
                    <a:lnTo>
                      <a:pt x="1006" y="1906"/>
                    </a:lnTo>
                    <a:lnTo>
                      <a:pt x="993" y="1871"/>
                    </a:lnTo>
                    <a:lnTo>
                      <a:pt x="987" y="1833"/>
                    </a:lnTo>
                    <a:lnTo>
                      <a:pt x="986" y="1794"/>
                    </a:lnTo>
                    <a:lnTo>
                      <a:pt x="992" y="1751"/>
                    </a:lnTo>
                    <a:lnTo>
                      <a:pt x="1005" y="1707"/>
                    </a:lnTo>
                    <a:lnTo>
                      <a:pt x="1025" y="1659"/>
                    </a:lnTo>
                    <a:lnTo>
                      <a:pt x="1053" y="1587"/>
                    </a:lnTo>
                    <a:lnTo>
                      <a:pt x="1100" y="1557"/>
                    </a:lnTo>
                    <a:lnTo>
                      <a:pt x="1105" y="1518"/>
                    </a:lnTo>
                    <a:lnTo>
                      <a:pt x="1108" y="1474"/>
                    </a:lnTo>
                    <a:lnTo>
                      <a:pt x="1108" y="1443"/>
                    </a:lnTo>
                    <a:lnTo>
                      <a:pt x="1057" y="1434"/>
                    </a:lnTo>
                    <a:lnTo>
                      <a:pt x="1007" y="1425"/>
                    </a:lnTo>
                    <a:lnTo>
                      <a:pt x="958" y="1415"/>
                    </a:lnTo>
                    <a:lnTo>
                      <a:pt x="910" y="1404"/>
                    </a:lnTo>
                    <a:lnTo>
                      <a:pt x="864" y="1393"/>
                    </a:lnTo>
                    <a:lnTo>
                      <a:pt x="819" y="1380"/>
                    </a:lnTo>
                    <a:lnTo>
                      <a:pt x="775" y="1366"/>
                    </a:lnTo>
                    <a:lnTo>
                      <a:pt x="732" y="1352"/>
                    </a:lnTo>
                    <a:lnTo>
                      <a:pt x="691" y="1337"/>
                    </a:lnTo>
                    <a:lnTo>
                      <a:pt x="651" y="1322"/>
                    </a:lnTo>
                    <a:lnTo>
                      <a:pt x="612" y="1304"/>
                    </a:lnTo>
                    <a:lnTo>
                      <a:pt x="574" y="1287"/>
                    </a:lnTo>
                    <a:lnTo>
                      <a:pt x="537" y="1269"/>
                    </a:lnTo>
                    <a:lnTo>
                      <a:pt x="502" y="1250"/>
                    </a:lnTo>
                    <a:lnTo>
                      <a:pt x="467" y="1229"/>
                    </a:lnTo>
                    <a:lnTo>
                      <a:pt x="434" y="1209"/>
                    </a:lnTo>
                    <a:lnTo>
                      <a:pt x="402" y="1188"/>
                    </a:lnTo>
                    <a:lnTo>
                      <a:pt x="372" y="1165"/>
                    </a:lnTo>
                    <a:lnTo>
                      <a:pt x="342" y="1142"/>
                    </a:lnTo>
                    <a:lnTo>
                      <a:pt x="313" y="1118"/>
                    </a:lnTo>
                    <a:lnTo>
                      <a:pt x="286" y="1093"/>
                    </a:lnTo>
                    <a:lnTo>
                      <a:pt x="260" y="1068"/>
                    </a:lnTo>
                    <a:lnTo>
                      <a:pt x="235" y="1041"/>
                    </a:lnTo>
                    <a:lnTo>
                      <a:pt x="211" y="1015"/>
                    </a:lnTo>
                    <a:lnTo>
                      <a:pt x="188" y="987"/>
                    </a:lnTo>
                    <a:lnTo>
                      <a:pt x="166" y="958"/>
                    </a:lnTo>
                    <a:lnTo>
                      <a:pt x="146" y="930"/>
                    </a:lnTo>
                    <a:lnTo>
                      <a:pt x="125" y="899"/>
                    </a:lnTo>
                    <a:lnTo>
                      <a:pt x="107" y="869"/>
                    </a:lnTo>
                    <a:lnTo>
                      <a:pt x="90" y="837"/>
                    </a:lnTo>
                    <a:lnTo>
                      <a:pt x="73" y="805"/>
                    </a:lnTo>
                    <a:lnTo>
                      <a:pt x="58" y="772"/>
                    </a:lnTo>
                    <a:lnTo>
                      <a:pt x="0" y="735"/>
                    </a:lnTo>
                    <a:lnTo>
                      <a:pt x="9" y="542"/>
                    </a:lnTo>
                    <a:lnTo>
                      <a:pt x="46" y="501"/>
                    </a:lnTo>
                    <a:lnTo>
                      <a:pt x="46" y="490"/>
                    </a:lnTo>
                    <a:lnTo>
                      <a:pt x="46" y="464"/>
                    </a:lnTo>
                    <a:lnTo>
                      <a:pt x="46" y="435"/>
                    </a:lnTo>
                    <a:lnTo>
                      <a:pt x="46" y="415"/>
                    </a:lnTo>
                    <a:lnTo>
                      <a:pt x="46" y="404"/>
                    </a:lnTo>
                    <a:lnTo>
                      <a:pt x="47" y="384"/>
                    </a:lnTo>
                    <a:lnTo>
                      <a:pt x="47" y="356"/>
                    </a:lnTo>
                    <a:lnTo>
                      <a:pt x="48" y="327"/>
                    </a:lnTo>
                    <a:lnTo>
                      <a:pt x="48" y="297"/>
                    </a:lnTo>
                    <a:lnTo>
                      <a:pt x="49" y="273"/>
                    </a:lnTo>
                    <a:lnTo>
                      <a:pt x="49" y="255"/>
                    </a:lnTo>
                    <a:lnTo>
                      <a:pt x="49" y="249"/>
                    </a:lnTo>
                    <a:lnTo>
                      <a:pt x="55" y="188"/>
                    </a:lnTo>
                    <a:lnTo>
                      <a:pt x="83" y="166"/>
                    </a:lnTo>
                    <a:lnTo>
                      <a:pt x="110" y="146"/>
                    </a:lnTo>
                    <a:lnTo>
                      <a:pt x="137" y="127"/>
                    </a:lnTo>
                    <a:lnTo>
                      <a:pt x="165" y="108"/>
                    </a:lnTo>
                    <a:lnTo>
                      <a:pt x="192" y="91"/>
                    </a:lnTo>
                    <a:lnTo>
                      <a:pt x="220" y="76"/>
                    </a:lnTo>
                    <a:lnTo>
                      <a:pt x="248" y="62"/>
                    </a:lnTo>
                    <a:lnTo>
                      <a:pt x="276" y="49"/>
                    </a:lnTo>
                    <a:lnTo>
                      <a:pt x="303" y="37"/>
                    </a:lnTo>
                    <a:lnTo>
                      <a:pt x="331" y="27"/>
                    </a:lnTo>
                    <a:lnTo>
                      <a:pt x="359" y="18"/>
                    </a:lnTo>
                    <a:lnTo>
                      <a:pt x="387" y="11"/>
                    </a:lnTo>
                    <a:lnTo>
                      <a:pt x="415" y="6"/>
                    </a:lnTo>
                    <a:lnTo>
                      <a:pt x="443" y="2"/>
                    </a:lnTo>
                    <a:lnTo>
                      <a:pt x="471" y="0"/>
                    </a:lnTo>
                    <a:lnTo>
                      <a:pt x="499" y="0"/>
                    </a:lnTo>
                    <a:lnTo>
                      <a:pt x="527" y="1"/>
                    </a:lnTo>
                    <a:lnTo>
                      <a:pt x="556" y="5"/>
                    </a:lnTo>
                    <a:lnTo>
                      <a:pt x="584" y="9"/>
                    </a:lnTo>
                    <a:lnTo>
                      <a:pt x="613" y="16"/>
                    </a:lnTo>
                    <a:lnTo>
                      <a:pt x="642" y="25"/>
                    </a:lnTo>
                    <a:lnTo>
                      <a:pt x="671" y="35"/>
                    </a:lnTo>
                    <a:lnTo>
                      <a:pt x="699" y="49"/>
                    </a:lnTo>
                    <a:lnTo>
                      <a:pt x="727" y="64"/>
                    </a:lnTo>
                    <a:lnTo>
                      <a:pt x="757" y="80"/>
                    </a:lnTo>
                    <a:lnTo>
                      <a:pt x="785" y="99"/>
                    </a:lnTo>
                    <a:lnTo>
                      <a:pt x="815" y="121"/>
                    </a:lnTo>
                    <a:lnTo>
                      <a:pt x="844" y="144"/>
                    </a:lnTo>
                    <a:lnTo>
                      <a:pt x="874" y="169"/>
                    </a:lnTo>
                    <a:lnTo>
                      <a:pt x="903" y="197"/>
                    </a:lnTo>
                    <a:lnTo>
                      <a:pt x="933" y="227"/>
                    </a:lnTo>
                    <a:lnTo>
                      <a:pt x="962" y="260"/>
                    </a:lnTo>
                    <a:lnTo>
                      <a:pt x="985" y="263"/>
                    </a:lnTo>
                    <a:lnTo>
                      <a:pt x="1010" y="265"/>
                    </a:lnTo>
                    <a:lnTo>
                      <a:pt x="1034" y="265"/>
                    </a:lnTo>
                    <a:lnTo>
                      <a:pt x="1058" y="264"/>
                    </a:lnTo>
                    <a:lnTo>
                      <a:pt x="1084" y="260"/>
                    </a:lnTo>
                    <a:lnTo>
                      <a:pt x="1110" y="255"/>
                    </a:lnTo>
                    <a:lnTo>
                      <a:pt x="1137" y="248"/>
                    </a:lnTo>
                    <a:lnTo>
                      <a:pt x="1164" y="237"/>
                    </a:lnTo>
                    <a:lnTo>
                      <a:pt x="1156" y="249"/>
                    </a:lnTo>
                    <a:lnTo>
                      <a:pt x="1220" y="448"/>
                    </a:lnTo>
                    <a:lnTo>
                      <a:pt x="1186" y="533"/>
                    </a:lnTo>
                    <a:lnTo>
                      <a:pt x="1190" y="714"/>
                    </a:lnTo>
                    <a:lnTo>
                      <a:pt x="1287" y="705"/>
                    </a:lnTo>
                    <a:lnTo>
                      <a:pt x="1459" y="737"/>
                    </a:lnTo>
                    <a:lnTo>
                      <a:pt x="1547" y="717"/>
                    </a:lnTo>
                    <a:lnTo>
                      <a:pt x="1603" y="757"/>
                    </a:lnTo>
                    <a:lnTo>
                      <a:pt x="1682" y="784"/>
                    </a:lnTo>
                    <a:lnTo>
                      <a:pt x="1742" y="1009"/>
                    </a:lnTo>
                    <a:lnTo>
                      <a:pt x="1779" y="1089"/>
                    </a:lnTo>
                    <a:lnTo>
                      <a:pt x="1921" y="1081"/>
                    </a:lnTo>
                    <a:lnTo>
                      <a:pt x="1980" y="1153"/>
                    </a:lnTo>
                    <a:lnTo>
                      <a:pt x="1963" y="1319"/>
                    </a:lnTo>
                    <a:lnTo>
                      <a:pt x="1919" y="1509"/>
                    </a:lnTo>
                    <a:lnTo>
                      <a:pt x="1930" y="1510"/>
                    </a:lnTo>
                    <a:lnTo>
                      <a:pt x="1794" y="1575"/>
                    </a:lnTo>
                    <a:close/>
                  </a:path>
                </a:pathLst>
              </a:custGeom>
              <a:solidFill>
                <a:srgbClr val="B2DCF0"/>
              </a:solidFill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2478" name="Freeform 14"/>
              <p:cNvSpPr>
                <a:spLocks noChangeAspect="1"/>
              </p:cNvSpPr>
              <p:nvPr/>
            </p:nvSpPr>
            <p:spPr bwMode="auto">
              <a:xfrm>
                <a:off x="4302" y="2697"/>
                <a:ext cx="189" cy="264"/>
              </a:xfrm>
              <a:custGeom>
                <a:avLst/>
                <a:gdLst>
                  <a:gd name="T0" fmla="*/ 107 w 934"/>
                  <a:gd name="T1" fmla="*/ 34 h 1309"/>
                  <a:gd name="T2" fmla="*/ 24 w 934"/>
                  <a:gd name="T3" fmla="*/ 181 h 1309"/>
                  <a:gd name="T4" fmla="*/ 0 w 934"/>
                  <a:gd name="T5" fmla="*/ 1020 h 1309"/>
                  <a:gd name="T6" fmla="*/ 38 w 934"/>
                  <a:gd name="T7" fmla="*/ 1082 h 1309"/>
                  <a:gd name="T8" fmla="*/ 143 w 934"/>
                  <a:gd name="T9" fmla="*/ 1107 h 1309"/>
                  <a:gd name="T10" fmla="*/ 215 w 934"/>
                  <a:gd name="T11" fmla="*/ 1158 h 1309"/>
                  <a:gd name="T12" fmla="*/ 349 w 934"/>
                  <a:gd name="T13" fmla="*/ 1305 h 1309"/>
                  <a:gd name="T14" fmla="*/ 659 w 934"/>
                  <a:gd name="T15" fmla="*/ 1309 h 1309"/>
                  <a:gd name="T16" fmla="*/ 702 w 934"/>
                  <a:gd name="T17" fmla="*/ 1258 h 1309"/>
                  <a:gd name="T18" fmla="*/ 743 w 934"/>
                  <a:gd name="T19" fmla="*/ 1174 h 1309"/>
                  <a:gd name="T20" fmla="*/ 790 w 934"/>
                  <a:gd name="T21" fmla="*/ 1107 h 1309"/>
                  <a:gd name="T22" fmla="*/ 814 w 934"/>
                  <a:gd name="T23" fmla="*/ 1044 h 1309"/>
                  <a:gd name="T24" fmla="*/ 857 w 934"/>
                  <a:gd name="T25" fmla="*/ 985 h 1309"/>
                  <a:gd name="T26" fmla="*/ 894 w 934"/>
                  <a:gd name="T27" fmla="*/ 939 h 1309"/>
                  <a:gd name="T28" fmla="*/ 934 w 934"/>
                  <a:gd name="T29" fmla="*/ 856 h 1309"/>
                  <a:gd name="T30" fmla="*/ 887 w 934"/>
                  <a:gd name="T31" fmla="*/ 830 h 1309"/>
                  <a:gd name="T32" fmla="*/ 882 w 934"/>
                  <a:gd name="T33" fmla="*/ 756 h 1309"/>
                  <a:gd name="T34" fmla="*/ 875 w 934"/>
                  <a:gd name="T35" fmla="*/ 735 h 1309"/>
                  <a:gd name="T36" fmla="*/ 872 w 934"/>
                  <a:gd name="T37" fmla="*/ 685 h 1309"/>
                  <a:gd name="T38" fmla="*/ 917 w 934"/>
                  <a:gd name="T39" fmla="*/ 558 h 1309"/>
                  <a:gd name="T40" fmla="*/ 855 w 934"/>
                  <a:gd name="T41" fmla="*/ 474 h 1309"/>
                  <a:gd name="T42" fmla="*/ 798 w 934"/>
                  <a:gd name="T43" fmla="*/ 411 h 1309"/>
                  <a:gd name="T44" fmla="*/ 762 w 934"/>
                  <a:gd name="T45" fmla="*/ 401 h 1309"/>
                  <a:gd name="T46" fmla="*/ 735 w 934"/>
                  <a:gd name="T47" fmla="*/ 343 h 1309"/>
                  <a:gd name="T48" fmla="*/ 507 w 934"/>
                  <a:gd name="T49" fmla="*/ 177 h 1309"/>
                  <a:gd name="T50" fmla="*/ 400 w 934"/>
                  <a:gd name="T51" fmla="*/ 197 h 1309"/>
                  <a:gd name="T52" fmla="*/ 377 w 934"/>
                  <a:gd name="T53" fmla="*/ 135 h 1309"/>
                  <a:gd name="T54" fmla="*/ 245 w 934"/>
                  <a:gd name="T55" fmla="*/ 8 h 1309"/>
                  <a:gd name="T56" fmla="*/ 186 w 934"/>
                  <a:gd name="T57" fmla="*/ 0 h 1309"/>
                  <a:gd name="T58" fmla="*/ 120 w 934"/>
                  <a:gd name="T59" fmla="*/ 18 h 1309"/>
                  <a:gd name="T60" fmla="*/ 107 w 934"/>
                  <a:gd name="T61" fmla="*/ 34 h 1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34" h="1309">
                    <a:moveTo>
                      <a:pt x="107" y="34"/>
                    </a:moveTo>
                    <a:lnTo>
                      <a:pt x="24" y="181"/>
                    </a:lnTo>
                    <a:lnTo>
                      <a:pt x="0" y="1020"/>
                    </a:lnTo>
                    <a:lnTo>
                      <a:pt x="38" y="1082"/>
                    </a:lnTo>
                    <a:lnTo>
                      <a:pt x="143" y="1107"/>
                    </a:lnTo>
                    <a:lnTo>
                      <a:pt x="215" y="1158"/>
                    </a:lnTo>
                    <a:lnTo>
                      <a:pt x="349" y="1305"/>
                    </a:lnTo>
                    <a:lnTo>
                      <a:pt x="659" y="1309"/>
                    </a:lnTo>
                    <a:lnTo>
                      <a:pt x="702" y="1258"/>
                    </a:lnTo>
                    <a:lnTo>
                      <a:pt x="743" y="1174"/>
                    </a:lnTo>
                    <a:lnTo>
                      <a:pt x="790" y="1107"/>
                    </a:lnTo>
                    <a:lnTo>
                      <a:pt x="814" y="1044"/>
                    </a:lnTo>
                    <a:lnTo>
                      <a:pt x="857" y="985"/>
                    </a:lnTo>
                    <a:lnTo>
                      <a:pt x="894" y="939"/>
                    </a:lnTo>
                    <a:lnTo>
                      <a:pt x="934" y="856"/>
                    </a:lnTo>
                    <a:lnTo>
                      <a:pt x="887" y="830"/>
                    </a:lnTo>
                    <a:lnTo>
                      <a:pt x="882" y="756"/>
                    </a:lnTo>
                    <a:lnTo>
                      <a:pt x="875" y="735"/>
                    </a:lnTo>
                    <a:lnTo>
                      <a:pt x="872" y="685"/>
                    </a:lnTo>
                    <a:lnTo>
                      <a:pt x="917" y="558"/>
                    </a:lnTo>
                    <a:lnTo>
                      <a:pt x="855" y="474"/>
                    </a:lnTo>
                    <a:lnTo>
                      <a:pt x="798" y="411"/>
                    </a:lnTo>
                    <a:lnTo>
                      <a:pt x="762" y="401"/>
                    </a:lnTo>
                    <a:lnTo>
                      <a:pt x="735" y="343"/>
                    </a:lnTo>
                    <a:lnTo>
                      <a:pt x="507" y="177"/>
                    </a:lnTo>
                    <a:lnTo>
                      <a:pt x="400" y="197"/>
                    </a:lnTo>
                    <a:lnTo>
                      <a:pt x="377" y="135"/>
                    </a:lnTo>
                    <a:lnTo>
                      <a:pt x="245" y="8"/>
                    </a:lnTo>
                    <a:lnTo>
                      <a:pt x="186" y="0"/>
                    </a:lnTo>
                    <a:lnTo>
                      <a:pt x="120" y="18"/>
                    </a:lnTo>
                    <a:lnTo>
                      <a:pt x="107" y="34"/>
                    </a:lnTo>
                    <a:close/>
                  </a:path>
                </a:pathLst>
              </a:custGeom>
              <a:solidFill>
                <a:srgbClr val="B2DCF0"/>
              </a:solidFill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2479" name="Freeform 15"/>
              <p:cNvSpPr>
                <a:spLocks noChangeAspect="1"/>
              </p:cNvSpPr>
              <p:nvPr/>
            </p:nvSpPr>
            <p:spPr bwMode="auto">
              <a:xfrm>
                <a:off x="3735" y="1740"/>
                <a:ext cx="581" cy="627"/>
              </a:xfrm>
              <a:custGeom>
                <a:avLst/>
                <a:gdLst>
                  <a:gd name="T0" fmla="*/ 2634 w 2862"/>
                  <a:gd name="T1" fmla="*/ 2420 h 3095"/>
                  <a:gd name="T2" fmla="*/ 2509 w 2862"/>
                  <a:gd name="T3" fmla="*/ 2384 h 3095"/>
                  <a:gd name="T4" fmla="*/ 2361 w 2862"/>
                  <a:gd name="T5" fmla="*/ 2256 h 3095"/>
                  <a:gd name="T6" fmla="*/ 2218 w 2862"/>
                  <a:gd name="T7" fmla="*/ 2182 h 3095"/>
                  <a:gd name="T8" fmla="*/ 2075 w 2862"/>
                  <a:gd name="T9" fmla="*/ 2157 h 3095"/>
                  <a:gd name="T10" fmla="*/ 1935 w 2862"/>
                  <a:gd name="T11" fmla="*/ 2175 h 3095"/>
                  <a:gd name="T12" fmla="*/ 1796 w 2862"/>
                  <a:gd name="T13" fmla="*/ 2233 h 3095"/>
                  <a:gd name="T14" fmla="*/ 1659 w 2862"/>
                  <a:gd name="T15" fmla="*/ 2323 h 3095"/>
                  <a:gd name="T16" fmla="*/ 1624 w 2862"/>
                  <a:gd name="T17" fmla="*/ 2454 h 3095"/>
                  <a:gd name="T18" fmla="*/ 1622 w 2862"/>
                  <a:gd name="T19" fmla="*/ 2572 h 3095"/>
                  <a:gd name="T20" fmla="*/ 1585 w 2862"/>
                  <a:gd name="T21" fmla="*/ 2699 h 3095"/>
                  <a:gd name="T22" fmla="*/ 1488 w 2862"/>
                  <a:gd name="T23" fmla="*/ 2907 h 3095"/>
                  <a:gd name="T24" fmla="*/ 1369 w 2862"/>
                  <a:gd name="T25" fmla="*/ 2950 h 3095"/>
                  <a:gd name="T26" fmla="*/ 1281 w 2862"/>
                  <a:gd name="T27" fmla="*/ 3030 h 3095"/>
                  <a:gd name="T28" fmla="*/ 1194 w 2862"/>
                  <a:gd name="T29" fmla="*/ 3071 h 3095"/>
                  <a:gd name="T30" fmla="*/ 1119 w 2862"/>
                  <a:gd name="T31" fmla="*/ 2977 h 3095"/>
                  <a:gd name="T32" fmla="*/ 1043 w 2862"/>
                  <a:gd name="T33" fmla="*/ 2924 h 3095"/>
                  <a:gd name="T34" fmla="*/ 968 w 2862"/>
                  <a:gd name="T35" fmla="*/ 2908 h 3095"/>
                  <a:gd name="T36" fmla="*/ 892 w 2862"/>
                  <a:gd name="T37" fmla="*/ 2924 h 3095"/>
                  <a:gd name="T38" fmla="*/ 817 w 2862"/>
                  <a:gd name="T39" fmla="*/ 2967 h 3095"/>
                  <a:gd name="T40" fmla="*/ 741 w 2862"/>
                  <a:gd name="T41" fmla="*/ 3032 h 3095"/>
                  <a:gd name="T42" fmla="*/ 551 w 2862"/>
                  <a:gd name="T43" fmla="*/ 3037 h 3095"/>
                  <a:gd name="T44" fmla="*/ 402 w 2862"/>
                  <a:gd name="T45" fmla="*/ 2913 h 3095"/>
                  <a:gd name="T46" fmla="*/ 308 w 2862"/>
                  <a:gd name="T47" fmla="*/ 2707 h 3095"/>
                  <a:gd name="T48" fmla="*/ 216 w 2862"/>
                  <a:gd name="T49" fmla="*/ 2356 h 3095"/>
                  <a:gd name="T50" fmla="*/ 143 w 2862"/>
                  <a:gd name="T51" fmla="*/ 2115 h 3095"/>
                  <a:gd name="T52" fmla="*/ 36 w 2862"/>
                  <a:gd name="T53" fmla="*/ 1929 h 3095"/>
                  <a:gd name="T54" fmla="*/ 36 w 2862"/>
                  <a:gd name="T55" fmla="*/ 1817 h 3095"/>
                  <a:gd name="T56" fmla="*/ 88 w 2862"/>
                  <a:gd name="T57" fmla="*/ 1656 h 3095"/>
                  <a:gd name="T58" fmla="*/ 98 w 2862"/>
                  <a:gd name="T59" fmla="*/ 1575 h 3095"/>
                  <a:gd name="T60" fmla="*/ 92 w 2862"/>
                  <a:gd name="T61" fmla="*/ 1500 h 3095"/>
                  <a:gd name="T62" fmla="*/ 67 w 2862"/>
                  <a:gd name="T63" fmla="*/ 1432 h 3095"/>
                  <a:gd name="T64" fmla="*/ 35 w 2862"/>
                  <a:gd name="T65" fmla="*/ 1137 h 3095"/>
                  <a:gd name="T66" fmla="*/ 66 w 2862"/>
                  <a:gd name="T67" fmla="*/ 1057 h 3095"/>
                  <a:gd name="T68" fmla="*/ 83 w 2862"/>
                  <a:gd name="T69" fmla="*/ 976 h 3095"/>
                  <a:gd name="T70" fmla="*/ 84 w 2862"/>
                  <a:gd name="T71" fmla="*/ 895 h 3095"/>
                  <a:gd name="T72" fmla="*/ 32 w 2862"/>
                  <a:gd name="T73" fmla="*/ 781 h 3095"/>
                  <a:gd name="T74" fmla="*/ 34 w 2862"/>
                  <a:gd name="T75" fmla="*/ 725 h 3095"/>
                  <a:gd name="T76" fmla="*/ 81 w 2862"/>
                  <a:gd name="T77" fmla="*/ 688 h 3095"/>
                  <a:gd name="T78" fmla="*/ 165 w 2862"/>
                  <a:gd name="T79" fmla="*/ 560 h 3095"/>
                  <a:gd name="T80" fmla="*/ 192 w 2862"/>
                  <a:gd name="T81" fmla="*/ 473 h 3095"/>
                  <a:gd name="T82" fmla="*/ 195 w 2862"/>
                  <a:gd name="T83" fmla="*/ 388 h 3095"/>
                  <a:gd name="T84" fmla="*/ 178 w 2862"/>
                  <a:gd name="T85" fmla="*/ 278 h 3095"/>
                  <a:gd name="T86" fmla="*/ 714 w 2862"/>
                  <a:gd name="T87" fmla="*/ 136 h 3095"/>
                  <a:gd name="T88" fmla="*/ 1051 w 2862"/>
                  <a:gd name="T89" fmla="*/ 177 h 3095"/>
                  <a:gd name="T90" fmla="*/ 1437 w 2862"/>
                  <a:gd name="T91" fmla="*/ 616 h 3095"/>
                  <a:gd name="T92" fmla="*/ 1757 w 2862"/>
                  <a:gd name="T93" fmla="*/ 757 h 3095"/>
                  <a:gd name="T94" fmla="*/ 1824 w 2862"/>
                  <a:gd name="T95" fmla="*/ 802 h 3095"/>
                  <a:gd name="T96" fmla="*/ 1964 w 2862"/>
                  <a:gd name="T97" fmla="*/ 876 h 3095"/>
                  <a:gd name="T98" fmla="*/ 2207 w 2862"/>
                  <a:gd name="T99" fmla="*/ 974 h 3095"/>
                  <a:gd name="T100" fmla="*/ 2188 w 2862"/>
                  <a:gd name="T101" fmla="*/ 1229 h 3095"/>
                  <a:gd name="T102" fmla="*/ 2656 w 2862"/>
                  <a:gd name="T103" fmla="*/ 1638 h 3095"/>
                  <a:gd name="T104" fmla="*/ 2862 w 2862"/>
                  <a:gd name="T105" fmla="*/ 1958 h 3095"/>
                  <a:gd name="T106" fmla="*/ 2740 w 2862"/>
                  <a:gd name="T107" fmla="*/ 2394 h 30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862" h="3095">
                    <a:moveTo>
                      <a:pt x="2740" y="2394"/>
                    </a:moveTo>
                    <a:lnTo>
                      <a:pt x="2713" y="2405"/>
                    </a:lnTo>
                    <a:lnTo>
                      <a:pt x="2686" y="2412"/>
                    </a:lnTo>
                    <a:lnTo>
                      <a:pt x="2660" y="2417"/>
                    </a:lnTo>
                    <a:lnTo>
                      <a:pt x="2634" y="2420"/>
                    </a:lnTo>
                    <a:lnTo>
                      <a:pt x="2610" y="2422"/>
                    </a:lnTo>
                    <a:lnTo>
                      <a:pt x="2586" y="2422"/>
                    </a:lnTo>
                    <a:lnTo>
                      <a:pt x="2561" y="2420"/>
                    </a:lnTo>
                    <a:lnTo>
                      <a:pt x="2538" y="2417"/>
                    </a:lnTo>
                    <a:lnTo>
                      <a:pt x="2509" y="2384"/>
                    </a:lnTo>
                    <a:lnTo>
                      <a:pt x="2479" y="2354"/>
                    </a:lnTo>
                    <a:lnTo>
                      <a:pt x="2450" y="2326"/>
                    </a:lnTo>
                    <a:lnTo>
                      <a:pt x="2420" y="2301"/>
                    </a:lnTo>
                    <a:lnTo>
                      <a:pt x="2391" y="2278"/>
                    </a:lnTo>
                    <a:lnTo>
                      <a:pt x="2361" y="2256"/>
                    </a:lnTo>
                    <a:lnTo>
                      <a:pt x="2333" y="2237"/>
                    </a:lnTo>
                    <a:lnTo>
                      <a:pt x="2303" y="2221"/>
                    </a:lnTo>
                    <a:lnTo>
                      <a:pt x="2275" y="2206"/>
                    </a:lnTo>
                    <a:lnTo>
                      <a:pt x="2247" y="2192"/>
                    </a:lnTo>
                    <a:lnTo>
                      <a:pt x="2218" y="2182"/>
                    </a:lnTo>
                    <a:lnTo>
                      <a:pt x="2189" y="2173"/>
                    </a:lnTo>
                    <a:lnTo>
                      <a:pt x="2160" y="2166"/>
                    </a:lnTo>
                    <a:lnTo>
                      <a:pt x="2132" y="2162"/>
                    </a:lnTo>
                    <a:lnTo>
                      <a:pt x="2103" y="2158"/>
                    </a:lnTo>
                    <a:lnTo>
                      <a:pt x="2075" y="2157"/>
                    </a:lnTo>
                    <a:lnTo>
                      <a:pt x="2047" y="2157"/>
                    </a:lnTo>
                    <a:lnTo>
                      <a:pt x="2019" y="2159"/>
                    </a:lnTo>
                    <a:lnTo>
                      <a:pt x="1991" y="2163"/>
                    </a:lnTo>
                    <a:lnTo>
                      <a:pt x="1963" y="2168"/>
                    </a:lnTo>
                    <a:lnTo>
                      <a:pt x="1935" y="2175"/>
                    </a:lnTo>
                    <a:lnTo>
                      <a:pt x="1907" y="2184"/>
                    </a:lnTo>
                    <a:lnTo>
                      <a:pt x="1879" y="2194"/>
                    </a:lnTo>
                    <a:lnTo>
                      <a:pt x="1852" y="2206"/>
                    </a:lnTo>
                    <a:lnTo>
                      <a:pt x="1824" y="2219"/>
                    </a:lnTo>
                    <a:lnTo>
                      <a:pt x="1796" y="2233"/>
                    </a:lnTo>
                    <a:lnTo>
                      <a:pt x="1768" y="2248"/>
                    </a:lnTo>
                    <a:lnTo>
                      <a:pt x="1741" y="2265"/>
                    </a:lnTo>
                    <a:lnTo>
                      <a:pt x="1713" y="2284"/>
                    </a:lnTo>
                    <a:lnTo>
                      <a:pt x="1686" y="2303"/>
                    </a:lnTo>
                    <a:lnTo>
                      <a:pt x="1659" y="2323"/>
                    </a:lnTo>
                    <a:lnTo>
                      <a:pt x="1631" y="2345"/>
                    </a:lnTo>
                    <a:lnTo>
                      <a:pt x="1625" y="2406"/>
                    </a:lnTo>
                    <a:lnTo>
                      <a:pt x="1625" y="2412"/>
                    </a:lnTo>
                    <a:lnTo>
                      <a:pt x="1625" y="2430"/>
                    </a:lnTo>
                    <a:lnTo>
                      <a:pt x="1624" y="2454"/>
                    </a:lnTo>
                    <a:lnTo>
                      <a:pt x="1624" y="2484"/>
                    </a:lnTo>
                    <a:lnTo>
                      <a:pt x="1623" y="2513"/>
                    </a:lnTo>
                    <a:lnTo>
                      <a:pt x="1623" y="2541"/>
                    </a:lnTo>
                    <a:lnTo>
                      <a:pt x="1622" y="2561"/>
                    </a:lnTo>
                    <a:lnTo>
                      <a:pt x="1622" y="2572"/>
                    </a:lnTo>
                    <a:lnTo>
                      <a:pt x="1622" y="2592"/>
                    </a:lnTo>
                    <a:lnTo>
                      <a:pt x="1622" y="2621"/>
                    </a:lnTo>
                    <a:lnTo>
                      <a:pt x="1622" y="2647"/>
                    </a:lnTo>
                    <a:lnTo>
                      <a:pt x="1622" y="2658"/>
                    </a:lnTo>
                    <a:lnTo>
                      <a:pt x="1585" y="2699"/>
                    </a:lnTo>
                    <a:lnTo>
                      <a:pt x="1576" y="2892"/>
                    </a:lnTo>
                    <a:lnTo>
                      <a:pt x="1573" y="2899"/>
                    </a:lnTo>
                    <a:lnTo>
                      <a:pt x="1544" y="2900"/>
                    </a:lnTo>
                    <a:lnTo>
                      <a:pt x="1515" y="2903"/>
                    </a:lnTo>
                    <a:lnTo>
                      <a:pt x="1488" y="2907"/>
                    </a:lnTo>
                    <a:lnTo>
                      <a:pt x="1462" y="2912"/>
                    </a:lnTo>
                    <a:lnTo>
                      <a:pt x="1437" y="2920"/>
                    </a:lnTo>
                    <a:lnTo>
                      <a:pt x="1413" y="2928"/>
                    </a:lnTo>
                    <a:lnTo>
                      <a:pt x="1390" y="2939"/>
                    </a:lnTo>
                    <a:lnTo>
                      <a:pt x="1369" y="2950"/>
                    </a:lnTo>
                    <a:lnTo>
                      <a:pt x="1349" y="2963"/>
                    </a:lnTo>
                    <a:lnTo>
                      <a:pt x="1331" y="2977"/>
                    </a:lnTo>
                    <a:lnTo>
                      <a:pt x="1312" y="2993"/>
                    </a:lnTo>
                    <a:lnTo>
                      <a:pt x="1296" y="3011"/>
                    </a:lnTo>
                    <a:lnTo>
                      <a:pt x="1281" y="3030"/>
                    </a:lnTo>
                    <a:lnTo>
                      <a:pt x="1267" y="3050"/>
                    </a:lnTo>
                    <a:lnTo>
                      <a:pt x="1253" y="3072"/>
                    </a:lnTo>
                    <a:lnTo>
                      <a:pt x="1241" y="3095"/>
                    </a:lnTo>
                    <a:lnTo>
                      <a:pt x="1210" y="3095"/>
                    </a:lnTo>
                    <a:lnTo>
                      <a:pt x="1194" y="3071"/>
                    </a:lnTo>
                    <a:lnTo>
                      <a:pt x="1179" y="3048"/>
                    </a:lnTo>
                    <a:lnTo>
                      <a:pt x="1164" y="3028"/>
                    </a:lnTo>
                    <a:lnTo>
                      <a:pt x="1149" y="3010"/>
                    </a:lnTo>
                    <a:lnTo>
                      <a:pt x="1135" y="2992"/>
                    </a:lnTo>
                    <a:lnTo>
                      <a:pt x="1119" y="2977"/>
                    </a:lnTo>
                    <a:lnTo>
                      <a:pt x="1104" y="2963"/>
                    </a:lnTo>
                    <a:lnTo>
                      <a:pt x="1089" y="2951"/>
                    </a:lnTo>
                    <a:lnTo>
                      <a:pt x="1074" y="2941"/>
                    </a:lnTo>
                    <a:lnTo>
                      <a:pt x="1058" y="2931"/>
                    </a:lnTo>
                    <a:lnTo>
                      <a:pt x="1043" y="2924"/>
                    </a:lnTo>
                    <a:lnTo>
                      <a:pt x="1028" y="2918"/>
                    </a:lnTo>
                    <a:lnTo>
                      <a:pt x="1013" y="2914"/>
                    </a:lnTo>
                    <a:lnTo>
                      <a:pt x="997" y="2910"/>
                    </a:lnTo>
                    <a:lnTo>
                      <a:pt x="983" y="2909"/>
                    </a:lnTo>
                    <a:lnTo>
                      <a:pt x="968" y="2908"/>
                    </a:lnTo>
                    <a:lnTo>
                      <a:pt x="953" y="2909"/>
                    </a:lnTo>
                    <a:lnTo>
                      <a:pt x="938" y="2911"/>
                    </a:lnTo>
                    <a:lnTo>
                      <a:pt x="922" y="2914"/>
                    </a:lnTo>
                    <a:lnTo>
                      <a:pt x="907" y="2918"/>
                    </a:lnTo>
                    <a:lnTo>
                      <a:pt x="892" y="2924"/>
                    </a:lnTo>
                    <a:lnTo>
                      <a:pt x="877" y="2930"/>
                    </a:lnTo>
                    <a:lnTo>
                      <a:pt x="861" y="2939"/>
                    </a:lnTo>
                    <a:lnTo>
                      <a:pt x="846" y="2947"/>
                    </a:lnTo>
                    <a:lnTo>
                      <a:pt x="832" y="2957"/>
                    </a:lnTo>
                    <a:lnTo>
                      <a:pt x="817" y="2967"/>
                    </a:lnTo>
                    <a:lnTo>
                      <a:pt x="802" y="2978"/>
                    </a:lnTo>
                    <a:lnTo>
                      <a:pt x="786" y="2990"/>
                    </a:lnTo>
                    <a:lnTo>
                      <a:pt x="771" y="3004"/>
                    </a:lnTo>
                    <a:lnTo>
                      <a:pt x="756" y="3018"/>
                    </a:lnTo>
                    <a:lnTo>
                      <a:pt x="741" y="3032"/>
                    </a:lnTo>
                    <a:lnTo>
                      <a:pt x="725" y="3047"/>
                    </a:lnTo>
                    <a:lnTo>
                      <a:pt x="677" y="3053"/>
                    </a:lnTo>
                    <a:lnTo>
                      <a:pt x="631" y="3053"/>
                    </a:lnTo>
                    <a:lnTo>
                      <a:pt x="589" y="3047"/>
                    </a:lnTo>
                    <a:lnTo>
                      <a:pt x="551" y="3037"/>
                    </a:lnTo>
                    <a:lnTo>
                      <a:pt x="515" y="3021"/>
                    </a:lnTo>
                    <a:lnTo>
                      <a:pt x="483" y="3000"/>
                    </a:lnTo>
                    <a:lnTo>
                      <a:pt x="453" y="2975"/>
                    </a:lnTo>
                    <a:lnTo>
                      <a:pt x="427" y="2947"/>
                    </a:lnTo>
                    <a:lnTo>
                      <a:pt x="402" y="2913"/>
                    </a:lnTo>
                    <a:lnTo>
                      <a:pt x="380" y="2878"/>
                    </a:lnTo>
                    <a:lnTo>
                      <a:pt x="360" y="2839"/>
                    </a:lnTo>
                    <a:lnTo>
                      <a:pt x="340" y="2797"/>
                    </a:lnTo>
                    <a:lnTo>
                      <a:pt x="323" y="2753"/>
                    </a:lnTo>
                    <a:lnTo>
                      <a:pt x="308" y="2707"/>
                    </a:lnTo>
                    <a:lnTo>
                      <a:pt x="293" y="2659"/>
                    </a:lnTo>
                    <a:lnTo>
                      <a:pt x="279" y="2611"/>
                    </a:lnTo>
                    <a:lnTo>
                      <a:pt x="253" y="2509"/>
                    </a:lnTo>
                    <a:lnTo>
                      <a:pt x="228" y="2407"/>
                    </a:lnTo>
                    <a:lnTo>
                      <a:pt x="216" y="2356"/>
                    </a:lnTo>
                    <a:lnTo>
                      <a:pt x="202" y="2305"/>
                    </a:lnTo>
                    <a:lnTo>
                      <a:pt x="189" y="2255"/>
                    </a:lnTo>
                    <a:lnTo>
                      <a:pt x="175" y="2207"/>
                    </a:lnTo>
                    <a:lnTo>
                      <a:pt x="160" y="2160"/>
                    </a:lnTo>
                    <a:lnTo>
                      <a:pt x="143" y="2115"/>
                    </a:lnTo>
                    <a:lnTo>
                      <a:pt x="125" y="2072"/>
                    </a:lnTo>
                    <a:lnTo>
                      <a:pt x="106" y="2032"/>
                    </a:lnTo>
                    <a:lnTo>
                      <a:pt x="85" y="1994"/>
                    </a:lnTo>
                    <a:lnTo>
                      <a:pt x="61" y="1960"/>
                    </a:lnTo>
                    <a:lnTo>
                      <a:pt x="36" y="1929"/>
                    </a:lnTo>
                    <a:lnTo>
                      <a:pt x="8" y="1903"/>
                    </a:lnTo>
                    <a:lnTo>
                      <a:pt x="1" y="1892"/>
                    </a:lnTo>
                    <a:lnTo>
                      <a:pt x="0" y="1893"/>
                    </a:lnTo>
                    <a:lnTo>
                      <a:pt x="19" y="1854"/>
                    </a:lnTo>
                    <a:lnTo>
                      <a:pt x="36" y="1817"/>
                    </a:lnTo>
                    <a:lnTo>
                      <a:pt x="50" y="1780"/>
                    </a:lnTo>
                    <a:lnTo>
                      <a:pt x="63" y="1744"/>
                    </a:lnTo>
                    <a:lnTo>
                      <a:pt x="74" y="1708"/>
                    </a:lnTo>
                    <a:lnTo>
                      <a:pt x="84" y="1673"/>
                    </a:lnTo>
                    <a:lnTo>
                      <a:pt x="88" y="1656"/>
                    </a:lnTo>
                    <a:lnTo>
                      <a:pt x="91" y="1639"/>
                    </a:lnTo>
                    <a:lnTo>
                      <a:pt x="94" y="1623"/>
                    </a:lnTo>
                    <a:lnTo>
                      <a:pt x="95" y="1606"/>
                    </a:lnTo>
                    <a:lnTo>
                      <a:pt x="97" y="1590"/>
                    </a:lnTo>
                    <a:lnTo>
                      <a:pt x="98" y="1575"/>
                    </a:lnTo>
                    <a:lnTo>
                      <a:pt x="98" y="1559"/>
                    </a:lnTo>
                    <a:lnTo>
                      <a:pt x="97" y="1544"/>
                    </a:lnTo>
                    <a:lnTo>
                      <a:pt x="96" y="1529"/>
                    </a:lnTo>
                    <a:lnTo>
                      <a:pt x="94" y="1514"/>
                    </a:lnTo>
                    <a:lnTo>
                      <a:pt x="92" y="1500"/>
                    </a:lnTo>
                    <a:lnTo>
                      <a:pt x="89" y="1486"/>
                    </a:lnTo>
                    <a:lnTo>
                      <a:pt x="85" y="1471"/>
                    </a:lnTo>
                    <a:lnTo>
                      <a:pt x="79" y="1458"/>
                    </a:lnTo>
                    <a:lnTo>
                      <a:pt x="74" y="1445"/>
                    </a:lnTo>
                    <a:lnTo>
                      <a:pt x="67" y="1432"/>
                    </a:lnTo>
                    <a:lnTo>
                      <a:pt x="61" y="1420"/>
                    </a:lnTo>
                    <a:lnTo>
                      <a:pt x="53" y="1407"/>
                    </a:lnTo>
                    <a:lnTo>
                      <a:pt x="45" y="1395"/>
                    </a:lnTo>
                    <a:lnTo>
                      <a:pt x="35" y="1384"/>
                    </a:lnTo>
                    <a:lnTo>
                      <a:pt x="35" y="1137"/>
                    </a:lnTo>
                    <a:lnTo>
                      <a:pt x="42" y="1122"/>
                    </a:lnTo>
                    <a:lnTo>
                      <a:pt x="49" y="1106"/>
                    </a:lnTo>
                    <a:lnTo>
                      <a:pt x="55" y="1090"/>
                    </a:lnTo>
                    <a:lnTo>
                      <a:pt x="61" y="1073"/>
                    </a:lnTo>
                    <a:lnTo>
                      <a:pt x="66" y="1057"/>
                    </a:lnTo>
                    <a:lnTo>
                      <a:pt x="70" y="1041"/>
                    </a:lnTo>
                    <a:lnTo>
                      <a:pt x="74" y="1025"/>
                    </a:lnTo>
                    <a:lnTo>
                      <a:pt x="77" y="1008"/>
                    </a:lnTo>
                    <a:lnTo>
                      <a:pt x="81" y="992"/>
                    </a:lnTo>
                    <a:lnTo>
                      <a:pt x="83" y="976"/>
                    </a:lnTo>
                    <a:lnTo>
                      <a:pt x="84" y="960"/>
                    </a:lnTo>
                    <a:lnTo>
                      <a:pt x="85" y="943"/>
                    </a:lnTo>
                    <a:lnTo>
                      <a:pt x="85" y="927"/>
                    </a:lnTo>
                    <a:lnTo>
                      <a:pt x="85" y="911"/>
                    </a:lnTo>
                    <a:lnTo>
                      <a:pt x="84" y="895"/>
                    </a:lnTo>
                    <a:lnTo>
                      <a:pt x="83" y="878"/>
                    </a:lnTo>
                    <a:lnTo>
                      <a:pt x="57" y="823"/>
                    </a:lnTo>
                    <a:lnTo>
                      <a:pt x="46" y="808"/>
                    </a:lnTo>
                    <a:lnTo>
                      <a:pt x="38" y="794"/>
                    </a:lnTo>
                    <a:lnTo>
                      <a:pt x="32" y="781"/>
                    </a:lnTo>
                    <a:lnTo>
                      <a:pt x="28" y="768"/>
                    </a:lnTo>
                    <a:lnTo>
                      <a:pt x="27" y="757"/>
                    </a:lnTo>
                    <a:lnTo>
                      <a:pt x="27" y="745"/>
                    </a:lnTo>
                    <a:lnTo>
                      <a:pt x="30" y="735"/>
                    </a:lnTo>
                    <a:lnTo>
                      <a:pt x="34" y="725"/>
                    </a:lnTo>
                    <a:lnTo>
                      <a:pt x="40" y="716"/>
                    </a:lnTo>
                    <a:lnTo>
                      <a:pt x="48" y="708"/>
                    </a:lnTo>
                    <a:lnTo>
                      <a:pt x="57" y="701"/>
                    </a:lnTo>
                    <a:lnTo>
                      <a:pt x="68" y="694"/>
                    </a:lnTo>
                    <a:lnTo>
                      <a:pt x="81" y="688"/>
                    </a:lnTo>
                    <a:lnTo>
                      <a:pt x="95" y="682"/>
                    </a:lnTo>
                    <a:lnTo>
                      <a:pt x="110" y="676"/>
                    </a:lnTo>
                    <a:lnTo>
                      <a:pt x="126" y="671"/>
                    </a:lnTo>
                    <a:lnTo>
                      <a:pt x="126" y="616"/>
                    </a:lnTo>
                    <a:lnTo>
                      <a:pt x="165" y="560"/>
                    </a:lnTo>
                    <a:lnTo>
                      <a:pt x="173" y="541"/>
                    </a:lnTo>
                    <a:lnTo>
                      <a:pt x="179" y="524"/>
                    </a:lnTo>
                    <a:lnTo>
                      <a:pt x="185" y="507"/>
                    </a:lnTo>
                    <a:lnTo>
                      <a:pt x="189" y="490"/>
                    </a:lnTo>
                    <a:lnTo>
                      <a:pt x="192" y="473"/>
                    </a:lnTo>
                    <a:lnTo>
                      <a:pt x="195" y="456"/>
                    </a:lnTo>
                    <a:lnTo>
                      <a:pt x="196" y="439"/>
                    </a:lnTo>
                    <a:lnTo>
                      <a:pt x="196" y="423"/>
                    </a:lnTo>
                    <a:lnTo>
                      <a:pt x="196" y="405"/>
                    </a:lnTo>
                    <a:lnTo>
                      <a:pt x="195" y="388"/>
                    </a:lnTo>
                    <a:lnTo>
                      <a:pt x="193" y="371"/>
                    </a:lnTo>
                    <a:lnTo>
                      <a:pt x="191" y="355"/>
                    </a:lnTo>
                    <a:lnTo>
                      <a:pt x="185" y="319"/>
                    </a:lnTo>
                    <a:lnTo>
                      <a:pt x="178" y="284"/>
                    </a:lnTo>
                    <a:lnTo>
                      <a:pt x="178" y="278"/>
                    </a:lnTo>
                    <a:lnTo>
                      <a:pt x="347" y="337"/>
                    </a:lnTo>
                    <a:lnTo>
                      <a:pt x="479" y="226"/>
                    </a:lnTo>
                    <a:lnTo>
                      <a:pt x="564" y="213"/>
                    </a:lnTo>
                    <a:lnTo>
                      <a:pt x="630" y="132"/>
                    </a:lnTo>
                    <a:lnTo>
                      <a:pt x="714" y="136"/>
                    </a:lnTo>
                    <a:lnTo>
                      <a:pt x="785" y="45"/>
                    </a:lnTo>
                    <a:lnTo>
                      <a:pt x="825" y="29"/>
                    </a:lnTo>
                    <a:lnTo>
                      <a:pt x="870" y="8"/>
                    </a:lnTo>
                    <a:lnTo>
                      <a:pt x="1054" y="0"/>
                    </a:lnTo>
                    <a:lnTo>
                      <a:pt x="1051" y="177"/>
                    </a:lnTo>
                    <a:lnTo>
                      <a:pt x="1062" y="245"/>
                    </a:lnTo>
                    <a:lnTo>
                      <a:pt x="1054" y="304"/>
                    </a:lnTo>
                    <a:lnTo>
                      <a:pt x="1117" y="469"/>
                    </a:lnTo>
                    <a:lnTo>
                      <a:pt x="1323" y="639"/>
                    </a:lnTo>
                    <a:lnTo>
                      <a:pt x="1437" y="616"/>
                    </a:lnTo>
                    <a:lnTo>
                      <a:pt x="1501" y="657"/>
                    </a:lnTo>
                    <a:lnTo>
                      <a:pt x="1556" y="667"/>
                    </a:lnTo>
                    <a:lnTo>
                      <a:pt x="1651" y="735"/>
                    </a:lnTo>
                    <a:lnTo>
                      <a:pt x="1668" y="729"/>
                    </a:lnTo>
                    <a:lnTo>
                      <a:pt x="1757" y="757"/>
                    </a:lnTo>
                    <a:lnTo>
                      <a:pt x="1766" y="765"/>
                    </a:lnTo>
                    <a:lnTo>
                      <a:pt x="1776" y="773"/>
                    </a:lnTo>
                    <a:lnTo>
                      <a:pt x="1788" y="780"/>
                    </a:lnTo>
                    <a:lnTo>
                      <a:pt x="1799" y="787"/>
                    </a:lnTo>
                    <a:lnTo>
                      <a:pt x="1824" y="802"/>
                    </a:lnTo>
                    <a:lnTo>
                      <a:pt x="1852" y="818"/>
                    </a:lnTo>
                    <a:lnTo>
                      <a:pt x="1880" y="833"/>
                    </a:lnTo>
                    <a:lnTo>
                      <a:pt x="1909" y="847"/>
                    </a:lnTo>
                    <a:lnTo>
                      <a:pt x="1938" y="862"/>
                    </a:lnTo>
                    <a:lnTo>
                      <a:pt x="1964" y="876"/>
                    </a:lnTo>
                    <a:lnTo>
                      <a:pt x="2085" y="876"/>
                    </a:lnTo>
                    <a:lnTo>
                      <a:pt x="2136" y="896"/>
                    </a:lnTo>
                    <a:lnTo>
                      <a:pt x="2142" y="903"/>
                    </a:lnTo>
                    <a:lnTo>
                      <a:pt x="2143" y="906"/>
                    </a:lnTo>
                    <a:lnTo>
                      <a:pt x="2207" y="974"/>
                    </a:lnTo>
                    <a:lnTo>
                      <a:pt x="2193" y="1030"/>
                    </a:lnTo>
                    <a:lnTo>
                      <a:pt x="2206" y="1117"/>
                    </a:lnTo>
                    <a:lnTo>
                      <a:pt x="2243" y="1152"/>
                    </a:lnTo>
                    <a:lnTo>
                      <a:pt x="2240" y="1217"/>
                    </a:lnTo>
                    <a:lnTo>
                      <a:pt x="2188" y="1229"/>
                    </a:lnTo>
                    <a:lnTo>
                      <a:pt x="2254" y="1313"/>
                    </a:lnTo>
                    <a:lnTo>
                      <a:pt x="2274" y="1501"/>
                    </a:lnTo>
                    <a:lnTo>
                      <a:pt x="2701" y="1511"/>
                    </a:lnTo>
                    <a:lnTo>
                      <a:pt x="2689" y="1599"/>
                    </a:lnTo>
                    <a:lnTo>
                      <a:pt x="2656" y="1638"/>
                    </a:lnTo>
                    <a:lnTo>
                      <a:pt x="2664" y="1690"/>
                    </a:lnTo>
                    <a:lnTo>
                      <a:pt x="2724" y="1742"/>
                    </a:lnTo>
                    <a:lnTo>
                      <a:pt x="2808" y="1790"/>
                    </a:lnTo>
                    <a:lnTo>
                      <a:pt x="2809" y="1868"/>
                    </a:lnTo>
                    <a:lnTo>
                      <a:pt x="2862" y="1958"/>
                    </a:lnTo>
                    <a:lnTo>
                      <a:pt x="2818" y="2113"/>
                    </a:lnTo>
                    <a:lnTo>
                      <a:pt x="2794" y="2143"/>
                    </a:lnTo>
                    <a:lnTo>
                      <a:pt x="2740" y="2295"/>
                    </a:lnTo>
                    <a:lnTo>
                      <a:pt x="2773" y="2351"/>
                    </a:lnTo>
                    <a:lnTo>
                      <a:pt x="2740" y="2394"/>
                    </a:lnTo>
                    <a:close/>
                  </a:path>
                </a:pathLst>
              </a:custGeom>
              <a:solidFill>
                <a:srgbClr val="B2DCF0"/>
              </a:solidFill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grpSp>
            <p:nvGrpSpPr>
              <p:cNvPr id="62480" name="Group 16"/>
              <p:cNvGrpSpPr>
                <a:grpSpLocks noChangeAspect="1"/>
              </p:cNvGrpSpPr>
              <p:nvPr/>
            </p:nvGrpSpPr>
            <p:grpSpPr bwMode="auto">
              <a:xfrm>
                <a:off x="3679" y="2123"/>
                <a:ext cx="643" cy="1803"/>
                <a:chOff x="6925" y="2540"/>
                <a:chExt cx="634" cy="1779"/>
              </a:xfrm>
            </p:grpSpPr>
            <p:sp>
              <p:nvSpPr>
                <p:cNvPr id="62481" name="Freeform 17"/>
                <p:cNvSpPr>
                  <a:spLocks noChangeAspect="1"/>
                </p:cNvSpPr>
                <p:nvPr/>
              </p:nvSpPr>
              <p:spPr bwMode="auto">
                <a:xfrm>
                  <a:off x="6925" y="2540"/>
                  <a:ext cx="441" cy="1724"/>
                </a:xfrm>
                <a:custGeom>
                  <a:avLst/>
                  <a:gdLst>
                    <a:gd name="T0" fmla="*/ 1880 w 2207"/>
                    <a:gd name="T1" fmla="*/ 8355 h 8620"/>
                    <a:gd name="T2" fmla="*/ 1615 w 2207"/>
                    <a:gd name="T3" fmla="*/ 8162 h 8620"/>
                    <a:gd name="T4" fmla="*/ 1103 w 2207"/>
                    <a:gd name="T5" fmla="*/ 7585 h 8620"/>
                    <a:gd name="T6" fmla="*/ 563 w 2207"/>
                    <a:gd name="T7" fmla="*/ 6942 h 8620"/>
                    <a:gd name="T8" fmla="*/ 886 w 2207"/>
                    <a:gd name="T9" fmla="*/ 6673 h 8620"/>
                    <a:gd name="T10" fmla="*/ 756 w 2207"/>
                    <a:gd name="T11" fmla="*/ 5912 h 8620"/>
                    <a:gd name="T12" fmla="*/ 361 w 2207"/>
                    <a:gd name="T13" fmla="*/ 5415 h 8620"/>
                    <a:gd name="T14" fmla="*/ 201 w 2207"/>
                    <a:gd name="T15" fmla="*/ 4389 h 8620"/>
                    <a:gd name="T16" fmla="*/ 147 w 2207"/>
                    <a:gd name="T17" fmla="*/ 2569 h 8620"/>
                    <a:gd name="T18" fmla="*/ 193 w 2207"/>
                    <a:gd name="T19" fmla="*/ 1622 h 8620"/>
                    <a:gd name="T20" fmla="*/ 4 w 2207"/>
                    <a:gd name="T21" fmla="*/ 112 h 8620"/>
                    <a:gd name="T22" fmla="*/ 79 w 2207"/>
                    <a:gd name="T23" fmla="*/ 140 h 8620"/>
                    <a:gd name="T24" fmla="*/ 142 w 2207"/>
                    <a:gd name="T25" fmla="*/ 141 h 8620"/>
                    <a:gd name="T26" fmla="*/ 193 w 2207"/>
                    <a:gd name="T27" fmla="*/ 120 h 8620"/>
                    <a:gd name="T28" fmla="*/ 259 w 2207"/>
                    <a:gd name="T29" fmla="*/ 42 h 8620"/>
                    <a:gd name="T30" fmla="*/ 339 w 2207"/>
                    <a:gd name="T31" fmla="*/ 68 h 8620"/>
                    <a:gd name="T32" fmla="*/ 453 w 2207"/>
                    <a:gd name="T33" fmla="*/ 315 h 8620"/>
                    <a:gd name="T34" fmla="*/ 557 w 2207"/>
                    <a:gd name="T35" fmla="*/ 719 h 8620"/>
                    <a:gd name="T36" fmla="*/ 658 w 2207"/>
                    <a:gd name="T37" fmla="*/ 986 h 8620"/>
                    <a:gd name="T38" fmla="*/ 829 w 2207"/>
                    <a:gd name="T39" fmla="*/ 1145 h 8620"/>
                    <a:gd name="T40" fmla="*/ 978 w 2207"/>
                    <a:gd name="T41" fmla="*/ 1184 h 8620"/>
                    <a:gd name="T42" fmla="*/ 829 w 2207"/>
                    <a:gd name="T43" fmla="*/ 1437 h 8620"/>
                    <a:gd name="T44" fmla="*/ 739 w 2207"/>
                    <a:gd name="T45" fmla="*/ 1541 h 8620"/>
                    <a:gd name="T46" fmla="*/ 690 w 2207"/>
                    <a:gd name="T47" fmla="*/ 1648 h 8620"/>
                    <a:gd name="T48" fmla="*/ 680 w 2207"/>
                    <a:gd name="T49" fmla="*/ 1759 h 8620"/>
                    <a:gd name="T50" fmla="*/ 715 w 2207"/>
                    <a:gd name="T51" fmla="*/ 1874 h 8620"/>
                    <a:gd name="T52" fmla="*/ 778 w 2207"/>
                    <a:gd name="T53" fmla="*/ 2247 h 8620"/>
                    <a:gd name="T54" fmla="*/ 662 w 2207"/>
                    <a:gd name="T55" fmla="*/ 2378 h 8620"/>
                    <a:gd name="T56" fmla="*/ 583 w 2207"/>
                    <a:gd name="T57" fmla="*/ 2531 h 8620"/>
                    <a:gd name="T58" fmla="*/ 559 w 2207"/>
                    <a:gd name="T59" fmla="*/ 3314 h 8620"/>
                    <a:gd name="T60" fmla="*/ 616 w 2207"/>
                    <a:gd name="T61" fmla="*/ 3460 h 8620"/>
                    <a:gd name="T62" fmla="*/ 718 w 2207"/>
                    <a:gd name="T63" fmla="*/ 3598 h 8620"/>
                    <a:gd name="T64" fmla="*/ 800 w 2207"/>
                    <a:gd name="T65" fmla="*/ 3667 h 8620"/>
                    <a:gd name="T66" fmla="*/ 801 w 2207"/>
                    <a:gd name="T67" fmla="*/ 4141 h 8620"/>
                    <a:gd name="T68" fmla="*/ 797 w 2207"/>
                    <a:gd name="T69" fmla="*/ 4190 h 8620"/>
                    <a:gd name="T70" fmla="*/ 815 w 2207"/>
                    <a:gd name="T71" fmla="*/ 4239 h 8620"/>
                    <a:gd name="T72" fmla="*/ 747 w 2207"/>
                    <a:gd name="T73" fmla="*/ 4512 h 8620"/>
                    <a:gd name="T74" fmla="*/ 728 w 2207"/>
                    <a:gd name="T75" fmla="*/ 4590 h 8620"/>
                    <a:gd name="T76" fmla="*/ 765 w 2207"/>
                    <a:gd name="T77" fmla="*/ 4714 h 8620"/>
                    <a:gd name="T78" fmla="*/ 820 w 2207"/>
                    <a:gd name="T79" fmla="*/ 4799 h 8620"/>
                    <a:gd name="T80" fmla="*/ 812 w 2207"/>
                    <a:gd name="T81" fmla="*/ 5379 h 8620"/>
                    <a:gd name="T82" fmla="*/ 844 w 2207"/>
                    <a:gd name="T83" fmla="*/ 5580 h 8620"/>
                    <a:gd name="T84" fmla="*/ 971 w 2207"/>
                    <a:gd name="T85" fmla="*/ 5844 h 8620"/>
                    <a:gd name="T86" fmla="*/ 1148 w 2207"/>
                    <a:gd name="T87" fmla="*/ 6144 h 8620"/>
                    <a:gd name="T88" fmla="*/ 1214 w 2207"/>
                    <a:gd name="T89" fmla="*/ 6391 h 8620"/>
                    <a:gd name="T90" fmla="*/ 1277 w 2207"/>
                    <a:gd name="T91" fmla="*/ 6617 h 8620"/>
                    <a:gd name="T92" fmla="*/ 1362 w 2207"/>
                    <a:gd name="T93" fmla="*/ 6823 h 8620"/>
                    <a:gd name="T94" fmla="*/ 1385 w 2207"/>
                    <a:gd name="T95" fmla="*/ 6970 h 8620"/>
                    <a:gd name="T96" fmla="*/ 1358 w 2207"/>
                    <a:gd name="T97" fmla="*/ 7104 h 8620"/>
                    <a:gd name="T98" fmla="*/ 1297 w 2207"/>
                    <a:gd name="T99" fmla="*/ 7637 h 8620"/>
                    <a:gd name="T100" fmla="*/ 1396 w 2207"/>
                    <a:gd name="T101" fmla="*/ 7764 h 8620"/>
                    <a:gd name="T102" fmla="*/ 1512 w 2207"/>
                    <a:gd name="T103" fmla="*/ 7875 h 8620"/>
                    <a:gd name="T104" fmla="*/ 1646 w 2207"/>
                    <a:gd name="T105" fmla="*/ 7966 h 8620"/>
                    <a:gd name="T106" fmla="*/ 1800 w 2207"/>
                    <a:gd name="T107" fmla="*/ 8035 h 8620"/>
                    <a:gd name="T108" fmla="*/ 1979 w 2207"/>
                    <a:gd name="T109" fmla="*/ 8078 h 8620"/>
                    <a:gd name="T110" fmla="*/ 2165 w 2207"/>
                    <a:gd name="T111" fmla="*/ 8305 h 8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2207" h="8620">
                      <a:moveTo>
                        <a:pt x="2131" y="8620"/>
                      </a:moveTo>
                      <a:lnTo>
                        <a:pt x="2063" y="8616"/>
                      </a:lnTo>
                      <a:lnTo>
                        <a:pt x="1984" y="8565"/>
                      </a:lnTo>
                      <a:lnTo>
                        <a:pt x="1939" y="8482"/>
                      </a:lnTo>
                      <a:lnTo>
                        <a:pt x="1921" y="8418"/>
                      </a:lnTo>
                      <a:lnTo>
                        <a:pt x="1880" y="8355"/>
                      </a:lnTo>
                      <a:lnTo>
                        <a:pt x="1825" y="8317"/>
                      </a:lnTo>
                      <a:lnTo>
                        <a:pt x="1707" y="8313"/>
                      </a:lnTo>
                      <a:lnTo>
                        <a:pt x="1632" y="8313"/>
                      </a:lnTo>
                      <a:lnTo>
                        <a:pt x="1594" y="8272"/>
                      </a:lnTo>
                      <a:lnTo>
                        <a:pt x="1581" y="8203"/>
                      </a:lnTo>
                      <a:lnTo>
                        <a:pt x="1615" y="8162"/>
                      </a:lnTo>
                      <a:lnTo>
                        <a:pt x="1552" y="8099"/>
                      </a:lnTo>
                      <a:lnTo>
                        <a:pt x="1477" y="8052"/>
                      </a:lnTo>
                      <a:lnTo>
                        <a:pt x="1397" y="7989"/>
                      </a:lnTo>
                      <a:lnTo>
                        <a:pt x="1280" y="7863"/>
                      </a:lnTo>
                      <a:lnTo>
                        <a:pt x="1175" y="7732"/>
                      </a:lnTo>
                      <a:lnTo>
                        <a:pt x="1103" y="7585"/>
                      </a:lnTo>
                      <a:lnTo>
                        <a:pt x="1049" y="7400"/>
                      </a:lnTo>
                      <a:lnTo>
                        <a:pt x="1053" y="7261"/>
                      </a:lnTo>
                      <a:lnTo>
                        <a:pt x="939" y="7102"/>
                      </a:lnTo>
                      <a:lnTo>
                        <a:pt x="843" y="7009"/>
                      </a:lnTo>
                      <a:lnTo>
                        <a:pt x="679" y="6972"/>
                      </a:lnTo>
                      <a:lnTo>
                        <a:pt x="563" y="6942"/>
                      </a:lnTo>
                      <a:lnTo>
                        <a:pt x="563" y="6870"/>
                      </a:lnTo>
                      <a:lnTo>
                        <a:pt x="638" y="6833"/>
                      </a:lnTo>
                      <a:lnTo>
                        <a:pt x="746" y="6807"/>
                      </a:lnTo>
                      <a:lnTo>
                        <a:pt x="839" y="6766"/>
                      </a:lnTo>
                      <a:lnTo>
                        <a:pt x="886" y="6727"/>
                      </a:lnTo>
                      <a:lnTo>
                        <a:pt x="886" y="6673"/>
                      </a:lnTo>
                      <a:lnTo>
                        <a:pt x="860" y="6631"/>
                      </a:lnTo>
                      <a:lnTo>
                        <a:pt x="860" y="6542"/>
                      </a:lnTo>
                      <a:lnTo>
                        <a:pt x="852" y="6446"/>
                      </a:lnTo>
                      <a:lnTo>
                        <a:pt x="809" y="6354"/>
                      </a:lnTo>
                      <a:lnTo>
                        <a:pt x="764" y="6244"/>
                      </a:lnTo>
                      <a:lnTo>
                        <a:pt x="756" y="5912"/>
                      </a:lnTo>
                      <a:lnTo>
                        <a:pt x="709" y="5810"/>
                      </a:lnTo>
                      <a:lnTo>
                        <a:pt x="638" y="5735"/>
                      </a:lnTo>
                      <a:lnTo>
                        <a:pt x="504" y="5765"/>
                      </a:lnTo>
                      <a:lnTo>
                        <a:pt x="403" y="5689"/>
                      </a:lnTo>
                      <a:lnTo>
                        <a:pt x="361" y="5492"/>
                      </a:lnTo>
                      <a:lnTo>
                        <a:pt x="361" y="5415"/>
                      </a:lnTo>
                      <a:lnTo>
                        <a:pt x="407" y="5352"/>
                      </a:lnTo>
                      <a:lnTo>
                        <a:pt x="428" y="5197"/>
                      </a:lnTo>
                      <a:lnTo>
                        <a:pt x="378" y="5117"/>
                      </a:lnTo>
                      <a:lnTo>
                        <a:pt x="298" y="5046"/>
                      </a:lnTo>
                      <a:lnTo>
                        <a:pt x="210" y="4860"/>
                      </a:lnTo>
                      <a:lnTo>
                        <a:pt x="201" y="4389"/>
                      </a:lnTo>
                      <a:lnTo>
                        <a:pt x="319" y="4082"/>
                      </a:lnTo>
                      <a:lnTo>
                        <a:pt x="327" y="3485"/>
                      </a:lnTo>
                      <a:lnTo>
                        <a:pt x="235" y="3254"/>
                      </a:lnTo>
                      <a:lnTo>
                        <a:pt x="227" y="2863"/>
                      </a:lnTo>
                      <a:lnTo>
                        <a:pt x="143" y="2783"/>
                      </a:lnTo>
                      <a:lnTo>
                        <a:pt x="147" y="2569"/>
                      </a:lnTo>
                      <a:lnTo>
                        <a:pt x="197" y="2531"/>
                      </a:lnTo>
                      <a:lnTo>
                        <a:pt x="201" y="2262"/>
                      </a:lnTo>
                      <a:lnTo>
                        <a:pt x="240" y="2190"/>
                      </a:lnTo>
                      <a:lnTo>
                        <a:pt x="227" y="1836"/>
                      </a:lnTo>
                      <a:lnTo>
                        <a:pt x="185" y="1765"/>
                      </a:lnTo>
                      <a:lnTo>
                        <a:pt x="193" y="1622"/>
                      </a:lnTo>
                      <a:lnTo>
                        <a:pt x="143" y="1559"/>
                      </a:lnTo>
                      <a:lnTo>
                        <a:pt x="143" y="1155"/>
                      </a:lnTo>
                      <a:lnTo>
                        <a:pt x="189" y="1071"/>
                      </a:lnTo>
                      <a:lnTo>
                        <a:pt x="193" y="874"/>
                      </a:lnTo>
                      <a:lnTo>
                        <a:pt x="0" y="117"/>
                      </a:lnTo>
                      <a:lnTo>
                        <a:pt x="4" y="112"/>
                      </a:lnTo>
                      <a:lnTo>
                        <a:pt x="17" y="120"/>
                      </a:lnTo>
                      <a:lnTo>
                        <a:pt x="31" y="125"/>
                      </a:lnTo>
                      <a:lnTo>
                        <a:pt x="44" y="130"/>
                      </a:lnTo>
                      <a:lnTo>
                        <a:pt x="56" y="134"/>
                      </a:lnTo>
                      <a:lnTo>
                        <a:pt x="68" y="137"/>
                      </a:lnTo>
                      <a:lnTo>
                        <a:pt x="79" y="140"/>
                      </a:lnTo>
                      <a:lnTo>
                        <a:pt x="90" y="142"/>
                      </a:lnTo>
                      <a:lnTo>
                        <a:pt x="102" y="143"/>
                      </a:lnTo>
                      <a:lnTo>
                        <a:pt x="112" y="143"/>
                      </a:lnTo>
                      <a:lnTo>
                        <a:pt x="122" y="143"/>
                      </a:lnTo>
                      <a:lnTo>
                        <a:pt x="132" y="142"/>
                      </a:lnTo>
                      <a:lnTo>
                        <a:pt x="142" y="141"/>
                      </a:lnTo>
                      <a:lnTo>
                        <a:pt x="151" y="139"/>
                      </a:lnTo>
                      <a:lnTo>
                        <a:pt x="160" y="136"/>
                      </a:lnTo>
                      <a:lnTo>
                        <a:pt x="169" y="133"/>
                      </a:lnTo>
                      <a:lnTo>
                        <a:pt x="178" y="129"/>
                      </a:lnTo>
                      <a:lnTo>
                        <a:pt x="186" y="125"/>
                      </a:lnTo>
                      <a:lnTo>
                        <a:pt x="193" y="120"/>
                      </a:lnTo>
                      <a:lnTo>
                        <a:pt x="201" y="113"/>
                      </a:lnTo>
                      <a:lnTo>
                        <a:pt x="208" y="107"/>
                      </a:lnTo>
                      <a:lnTo>
                        <a:pt x="222" y="94"/>
                      </a:lnTo>
                      <a:lnTo>
                        <a:pt x="236" y="79"/>
                      </a:lnTo>
                      <a:lnTo>
                        <a:pt x="248" y="62"/>
                      </a:lnTo>
                      <a:lnTo>
                        <a:pt x="259" y="42"/>
                      </a:lnTo>
                      <a:lnTo>
                        <a:pt x="269" y="23"/>
                      </a:lnTo>
                      <a:lnTo>
                        <a:pt x="278" y="1"/>
                      </a:lnTo>
                      <a:lnTo>
                        <a:pt x="279" y="0"/>
                      </a:lnTo>
                      <a:lnTo>
                        <a:pt x="286" y="11"/>
                      </a:lnTo>
                      <a:lnTo>
                        <a:pt x="314" y="37"/>
                      </a:lnTo>
                      <a:lnTo>
                        <a:pt x="339" y="68"/>
                      </a:lnTo>
                      <a:lnTo>
                        <a:pt x="363" y="102"/>
                      </a:lnTo>
                      <a:lnTo>
                        <a:pt x="384" y="140"/>
                      </a:lnTo>
                      <a:lnTo>
                        <a:pt x="403" y="180"/>
                      </a:lnTo>
                      <a:lnTo>
                        <a:pt x="421" y="223"/>
                      </a:lnTo>
                      <a:lnTo>
                        <a:pt x="438" y="268"/>
                      </a:lnTo>
                      <a:lnTo>
                        <a:pt x="453" y="315"/>
                      </a:lnTo>
                      <a:lnTo>
                        <a:pt x="467" y="363"/>
                      </a:lnTo>
                      <a:lnTo>
                        <a:pt x="480" y="413"/>
                      </a:lnTo>
                      <a:lnTo>
                        <a:pt x="494" y="464"/>
                      </a:lnTo>
                      <a:lnTo>
                        <a:pt x="506" y="515"/>
                      </a:lnTo>
                      <a:lnTo>
                        <a:pt x="531" y="617"/>
                      </a:lnTo>
                      <a:lnTo>
                        <a:pt x="557" y="719"/>
                      </a:lnTo>
                      <a:lnTo>
                        <a:pt x="571" y="767"/>
                      </a:lnTo>
                      <a:lnTo>
                        <a:pt x="586" y="815"/>
                      </a:lnTo>
                      <a:lnTo>
                        <a:pt x="601" y="862"/>
                      </a:lnTo>
                      <a:lnTo>
                        <a:pt x="618" y="905"/>
                      </a:lnTo>
                      <a:lnTo>
                        <a:pt x="638" y="947"/>
                      </a:lnTo>
                      <a:lnTo>
                        <a:pt x="658" y="986"/>
                      </a:lnTo>
                      <a:lnTo>
                        <a:pt x="680" y="1022"/>
                      </a:lnTo>
                      <a:lnTo>
                        <a:pt x="705" y="1055"/>
                      </a:lnTo>
                      <a:lnTo>
                        <a:pt x="731" y="1083"/>
                      </a:lnTo>
                      <a:lnTo>
                        <a:pt x="762" y="1108"/>
                      </a:lnTo>
                      <a:lnTo>
                        <a:pt x="793" y="1129"/>
                      </a:lnTo>
                      <a:lnTo>
                        <a:pt x="829" y="1145"/>
                      </a:lnTo>
                      <a:lnTo>
                        <a:pt x="867" y="1156"/>
                      </a:lnTo>
                      <a:lnTo>
                        <a:pt x="909" y="1161"/>
                      </a:lnTo>
                      <a:lnTo>
                        <a:pt x="955" y="1161"/>
                      </a:lnTo>
                      <a:lnTo>
                        <a:pt x="1004" y="1155"/>
                      </a:lnTo>
                      <a:lnTo>
                        <a:pt x="991" y="1169"/>
                      </a:lnTo>
                      <a:lnTo>
                        <a:pt x="978" y="1184"/>
                      </a:lnTo>
                      <a:lnTo>
                        <a:pt x="965" y="1199"/>
                      </a:lnTo>
                      <a:lnTo>
                        <a:pt x="951" y="1214"/>
                      </a:lnTo>
                      <a:lnTo>
                        <a:pt x="888" y="1387"/>
                      </a:lnTo>
                      <a:lnTo>
                        <a:pt x="866" y="1403"/>
                      </a:lnTo>
                      <a:lnTo>
                        <a:pt x="847" y="1420"/>
                      </a:lnTo>
                      <a:lnTo>
                        <a:pt x="829" y="1437"/>
                      </a:lnTo>
                      <a:lnTo>
                        <a:pt x="811" y="1454"/>
                      </a:lnTo>
                      <a:lnTo>
                        <a:pt x="795" y="1471"/>
                      </a:lnTo>
                      <a:lnTo>
                        <a:pt x="779" y="1488"/>
                      </a:lnTo>
                      <a:lnTo>
                        <a:pt x="765" y="1505"/>
                      </a:lnTo>
                      <a:lnTo>
                        <a:pt x="752" y="1523"/>
                      </a:lnTo>
                      <a:lnTo>
                        <a:pt x="739" y="1541"/>
                      </a:lnTo>
                      <a:lnTo>
                        <a:pt x="728" y="1558"/>
                      </a:lnTo>
                      <a:lnTo>
                        <a:pt x="718" y="1576"/>
                      </a:lnTo>
                      <a:lnTo>
                        <a:pt x="709" y="1594"/>
                      </a:lnTo>
                      <a:lnTo>
                        <a:pt x="702" y="1612"/>
                      </a:lnTo>
                      <a:lnTo>
                        <a:pt x="695" y="1629"/>
                      </a:lnTo>
                      <a:lnTo>
                        <a:pt x="690" y="1648"/>
                      </a:lnTo>
                      <a:lnTo>
                        <a:pt x="684" y="1666"/>
                      </a:lnTo>
                      <a:lnTo>
                        <a:pt x="681" y="1684"/>
                      </a:lnTo>
                      <a:lnTo>
                        <a:pt x="679" y="1703"/>
                      </a:lnTo>
                      <a:lnTo>
                        <a:pt x="678" y="1722"/>
                      </a:lnTo>
                      <a:lnTo>
                        <a:pt x="678" y="1740"/>
                      </a:lnTo>
                      <a:lnTo>
                        <a:pt x="680" y="1759"/>
                      </a:lnTo>
                      <a:lnTo>
                        <a:pt x="683" y="1778"/>
                      </a:lnTo>
                      <a:lnTo>
                        <a:pt x="687" y="1797"/>
                      </a:lnTo>
                      <a:lnTo>
                        <a:pt x="692" y="1816"/>
                      </a:lnTo>
                      <a:lnTo>
                        <a:pt x="699" y="1835"/>
                      </a:lnTo>
                      <a:lnTo>
                        <a:pt x="706" y="1855"/>
                      </a:lnTo>
                      <a:lnTo>
                        <a:pt x="715" y="1874"/>
                      </a:lnTo>
                      <a:lnTo>
                        <a:pt x="725" y="1894"/>
                      </a:lnTo>
                      <a:lnTo>
                        <a:pt x="736" y="1914"/>
                      </a:lnTo>
                      <a:lnTo>
                        <a:pt x="749" y="1933"/>
                      </a:lnTo>
                      <a:lnTo>
                        <a:pt x="763" y="1953"/>
                      </a:lnTo>
                      <a:lnTo>
                        <a:pt x="778" y="1974"/>
                      </a:lnTo>
                      <a:lnTo>
                        <a:pt x="778" y="2247"/>
                      </a:lnTo>
                      <a:lnTo>
                        <a:pt x="757" y="2267"/>
                      </a:lnTo>
                      <a:lnTo>
                        <a:pt x="735" y="2288"/>
                      </a:lnTo>
                      <a:lnTo>
                        <a:pt x="716" y="2310"/>
                      </a:lnTo>
                      <a:lnTo>
                        <a:pt x="697" y="2332"/>
                      </a:lnTo>
                      <a:lnTo>
                        <a:pt x="678" y="2354"/>
                      </a:lnTo>
                      <a:lnTo>
                        <a:pt x="662" y="2378"/>
                      </a:lnTo>
                      <a:lnTo>
                        <a:pt x="646" y="2401"/>
                      </a:lnTo>
                      <a:lnTo>
                        <a:pt x="631" y="2426"/>
                      </a:lnTo>
                      <a:lnTo>
                        <a:pt x="617" y="2451"/>
                      </a:lnTo>
                      <a:lnTo>
                        <a:pt x="604" y="2477"/>
                      </a:lnTo>
                      <a:lnTo>
                        <a:pt x="593" y="2504"/>
                      </a:lnTo>
                      <a:lnTo>
                        <a:pt x="583" y="2531"/>
                      </a:lnTo>
                      <a:lnTo>
                        <a:pt x="574" y="2559"/>
                      </a:lnTo>
                      <a:lnTo>
                        <a:pt x="567" y="2589"/>
                      </a:lnTo>
                      <a:lnTo>
                        <a:pt x="560" y="2618"/>
                      </a:lnTo>
                      <a:lnTo>
                        <a:pt x="554" y="2649"/>
                      </a:lnTo>
                      <a:lnTo>
                        <a:pt x="552" y="3291"/>
                      </a:lnTo>
                      <a:lnTo>
                        <a:pt x="559" y="3314"/>
                      </a:lnTo>
                      <a:lnTo>
                        <a:pt x="566" y="3336"/>
                      </a:lnTo>
                      <a:lnTo>
                        <a:pt x="574" y="3359"/>
                      </a:lnTo>
                      <a:lnTo>
                        <a:pt x="582" y="3384"/>
                      </a:lnTo>
                      <a:lnTo>
                        <a:pt x="592" y="3409"/>
                      </a:lnTo>
                      <a:lnTo>
                        <a:pt x="604" y="3434"/>
                      </a:lnTo>
                      <a:lnTo>
                        <a:pt x="616" y="3460"/>
                      </a:lnTo>
                      <a:lnTo>
                        <a:pt x="631" y="3485"/>
                      </a:lnTo>
                      <a:lnTo>
                        <a:pt x="647" y="3511"/>
                      </a:lnTo>
                      <a:lnTo>
                        <a:pt x="665" y="3536"/>
                      </a:lnTo>
                      <a:lnTo>
                        <a:pt x="684" y="3561"/>
                      </a:lnTo>
                      <a:lnTo>
                        <a:pt x="707" y="3586"/>
                      </a:lnTo>
                      <a:lnTo>
                        <a:pt x="718" y="3598"/>
                      </a:lnTo>
                      <a:lnTo>
                        <a:pt x="730" y="3610"/>
                      </a:lnTo>
                      <a:lnTo>
                        <a:pt x="743" y="3622"/>
                      </a:lnTo>
                      <a:lnTo>
                        <a:pt x="757" y="3634"/>
                      </a:lnTo>
                      <a:lnTo>
                        <a:pt x="770" y="3645"/>
                      </a:lnTo>
                      <a:lnTo>
                        <a:pt x="785" y="3656"/>
                      </a:lnTo>
                      <a:lnTo>
                        <a:pt x="800" y="3667"/>
                      </a:lnTo>
                      <a:lnTo>
                        <a:pt x="815" y="3678"/>
                      </a:lnTo>
                      <a:lnTo>
                        <a:pt x="815" y="4109"/>
                      </a:lnTo>
                      <a:lnTo>
                        <a:pt x="811" y="4117"/>
                      </a:lnTo>
                      <a:lnTo>
                        <a:pt x="807" y="4125"/>
                      </a:lnTo>
                      <a:lnTo>
                        <a:pt x="804" y="4133"/>
                      </a:lnTo>
                      <a:lnTo>
                        <a:pt x="801" y="4141"/>
                      </a:lnTo>
                      <a:lnTo>
                        <a:pt x="799" y="4149"/>
                      </a:lnTo>
                      <a:lnTo>
                        <a:pt x="797" y="4157"/>
                      </a:lnTo>
                      <a:lnTo>
                        <a:pt x="796" y="4166"/>
                      </a:lnTo>
                      <a:lnTo>
                        <a:pt x="796" y="4174"/>
                      </a:lnTo>
                      <a:lnTo>
                        <a:pt x="796" y="4182"/>
                      </a:lnTo>
                      <a:lnTo>
                        <a:pt x="797" y="4190"/>
                      </a:lnTo>
                      <a:lnTo>
                        <a:pt x="799" y="4198"/>
                      </a:lnTo>
                      <a:lnTo>
                        <a:pt x="801" y="4206"/>
                      </a:lnTo>
                      <a:lnTo>
                        <a:pt x="804" y="4214"/>
                      </a:lnTo>
                      <a:lnTo>
                        <a:pt x="807" y="4222"/>
                      </a:lnTo>
                      <a:lnTo>
                        <a:pt x="811" y="4231"/>
                      </a:lnTo>
                      <a:lnTo>
                        <a:pt x="815" y="4239"/>
                      </a:lnTo>
                      <a:lnTo>
                        <a:pt x="807" y="4422"/>
                      </a:lnTo>
                      <a:lnTo>
                        <a:pt x="786" y="4450"/>
                      </a:lnTo>
                      <a:lnTo>
                        <a:pt x="768" y="4475"/>
                      </a:lnTo>
                      <a:lnTo>
                        <a:pt x="760" y="4487"/>
                      </a:lnTo>
                      <a:lnTo>
                        <a:pt x="754" y="4500"/>
                      </a:lnTo>
                      <a:lnTo>
                        <a:pt x="747" y="4512"/>
                      </a:lnTo>
                      <a:lnTo>
                        <a:pt x="741" y="4524"/>
                      </a:lnTo>
                      <a:lnTo>
                        <a:pt x="737" y="4536"/>
                      </a:lnTo>
                      <a:lnTo>
                        <a:pt x="734" y="4548"/>
                      </a:lnTo>
                      <a:lnTo>
                        <a:pt x="731" y="4562"/>
                      </a:lnTo>
                      <a:lnTo>
                        <a:pt x="729" y="4576"/>
                      </a:lnTo>
                      <a:lnTo>
                        <a:pt x="728" y="4590"/>
                      </a:lnTo>
                      <a:lnTo>
                        <a:pt x="728" y="4605"/>
                      </a:lnTo>
                      <a:lnTo>
                        <a:pt x="729" y="4620"/>
                      </a:lnTo>
                      <a:lnTo>
                        <a:pt x="730" y="4638"/>
                      </a:lnTo>
                      <a:lnTo>
                        <a:pt x="741" y="4662"/>
                      </a:lnTo>
                      <a:lnTo>
                        <a:pt x="753" y="4687"/>
                      </a:lnTo>
                      <a:lnTo>
                        <a:pt x="765" y="4714"/>
                      </a:lnTo>
                      <a:lnTo>
                        <a:pt x="778" y="4739"/>
                      </a:lnTo>
                      <a:lnTo>
                        <a:pt x="785" y="4751"/>
                      </a:lnTo>
                      <a:lnTo>
                        <a:pt x="792" y="4764"/>
                      </a:lnTo>
                      <a:lnTo>
                        <a:pt x="800" y="4776"/>
                      </a:lnTo>
                      <a:lnTo>
                        <a:pt x="809" y="4788"/>
                      </a:lnTo>
                      <a:lnTo>
                        <a:pt x="820" y="4799"/>
                      </a:lnTo>
                      <a:lnTo>
                        <a:pt x="830" y="4810"/>
                      </a:lnTo>
                      <a:lnTo>
                        <a:pt x="841" y="4821"/>
                      </a:lnTo>
                      <a:lnTo>
                        <a:pt x="853" y="4832"/>
                      </a:lnTo>
                      <a:lnTo>
                        <a:pt x="855" y="5241"/>
                      </a:lnTo>
                      <a:lnTo>
                        <a:pt x="810" y="5280"/>
                      </a:lnTo>
                      <a:lnTo>
                        <a:pt x="812" y="5379"/>
                      </a:lnTo>
                      <a:lnTo>
                        <a:pt x="810" y="5469"/>
                      </a:lnTo>
                      <a:lnTo>
                        <a:pt x="814" y="5486"/>
                      </a:lnTo>
                      <a:lnTo>
                        <a:pt x="820" y="5504"/>
                      </a:lnTo>
                      <a:lnTo>
                        <a:pt x="825" y="5522"/>
                      </a:lnTo>
                      <a:lnTo>
                        <a:pt x="831" y="5540"/>
                      </a:lnTo>
                      <a:lnTo>
                        <a:pt x="844" y="5580"/>
                      </a:lnTo>
                      <a:lnTo>
                        <a:pt x="860" y="5620"/>
                      </a:lnTo>
                      <a:lnTo>
                        <a:pt x="878" y="5662"/>
                      </a:lnTo>
                      <a:lnTo>
                        <a:pt x="899" y="5706"/>
                      </a:lnTo>
                      <a:lnTo>
                        <a:pt x="921" y="5751"/>
                      </a:lnTo>
                      <a:lnTo>
                        <a:pt x="945" y="5797"/>
                      </a:lnTo>
                      <a:lnTo>
                        <a:pt x="971" y="5844"/>
                      </a:lnTo>
                      <a:lnTo>
                        <a:pt x="998" y="5893"/>
                      </a:lnTo>
                      <a:lnTo>
                        <a:pt x="1026" y="5941"/>
                      </a:lnTo>
                      <a:lnTo>
                        <a:pt x="1055" y="5991"/>
                      </a:lnTo>
                      <a:lnTo>
                        <a:pt x="1086" y="6042"/>
                      </a:lnTo>
                      <a:lnTo>
                        <a:pt x="1116" y="6094"/>
                      </a:lnTo>
                      <a:lnTo>
                        <a:pt x="1148" y="6144"/>
                      </a:lnTo>
                      <a:lnTo>
                        <a:pt x="1179" y="6197"/>
                      </a:lnTo>
                      <a:lnTo>
                        <a:pt x="1185" y="6236"/>
                      </a:lnTo>
                      <a:lnTo>
                        <a:pt x="1191" y="6275"/>
                      </a:lnTo>
                      <a:lnTo>
                        <a:pt x="1197" y="6314"/>
                      </a:lnTo>
                      <a:lnTo>
                        <a:pt x="1205" y="6353"/>
                      </a:lnTo>
                      <a:lnTo>
                        <a:pt x="1214" y="6391"/>
                      </a:lnTo>
                      <a:lnTo>
                        <a:pt x="1222" y="6430"/>
                      </a:lnTo>
                      <a:lnTo>
                        <a:pt x="1231" y="6467"/>
                      </a:lnTo>
                      <a:lnTo>
                        <a:pt x="1241" y="6505"/>
                      </a:lnTo>
                      <a:lnTo>
                        <a:pt x="1252" y="6542"/>
                      </a:lnTo>
                      <a:lnTo>
                        <a:pt x="1264" y="6580"/>
                      </a:lnTo>
                      <a:lnTo>
                        <a:pt x="1277" y="6617"/>
                      </a:lnTo>
                      <a:lnTo>
                        <a:pt x="1290" y="6653"/>
                      </a:lnTo>
                      <a:lnTo>
                        <a:pt x="1304" y="6690"/>
                      </a:lnTo>
                      <a:lnTo>
                        <a:pt x="1319" y="6726"/>
                      </a:lnTo>
                      <a:lnTo>
                        <a:pt x="1335" y="6762"/>
                      </a:lnTo>
                      <a:lnTo>
                        <a:pt x="1353" y="6797"/>
                      </a:lnTo>
                      <a:lnTo>
                        <a:pt x="1362" y="6823"/>
                      </a:lnTo>
                      <a:lnTo>
                        <a:pt x="1369" y="6848"/>
                      </a:lnTo>
                      <a:lnTo>
                        <a:pt x="1375" y="6873"/>
                      </a:lnTo>
                      <a:lnTo>
                        <a:pt x="1380" y="6898"/>
                      </a:lnTo>
                      <a:lnTo>
                        <a:pt x="1383" y="6922"/>
                      </a:lnTo>
                      <a:lnTo>
                        <a:pt x="1385" y="6947"/>
                      </a:lnTo>
                      <a:lnTo>
                        <a:pt x="1385" y="6970"/>
                      </a:lnTo>
                      <a:lnTo>
                        <a:pt x="1384" y="6992"/>
                      </a:lnTo>
                      <a:lnTo>
                        <a:pt x="1381" y="7016"/>
                      </a:lnTo>
                      <a:lnTo>
                        <a:pt x="1377" y="7038"/>
                      </a:lnTo>
                      <a:lnTo>
                        <a:pt x="1372" y="7060"/>
                      </a:lnTo>
                      <a:lnTo>
                        <a:pt x="1366" y="7082"/>
                      </a:lnTo>
                      <a:lnTo>
                        <a:pt x="1358" y="7104"/>
                      </a:lnTo>
                      <a:lnTo>
                        <a:pt x="1349" y="7125"/>
                      </a:lnTo>
                      <a:lnTo>
                        <a:pt x="1338" y="7146"/>
                      </a:lnTo>
                      <a:lnTo>
                        <a:pt x="1327" y="7166"/>
                      </a:lnTo>
                      <a:lnTo>
                        <a:pt x="1323" y="7471"/>
                      </a:lnTo>
                      <a:lnTo>
                        <a:pt x="1286" y="7506"/>
                      </a:lnTo>
                      <a:lnTo>
                        <a:pt x="1297" y="7637"/>
                      </a:lnTo>
                      <a:lnTo>
                        <a:pt x="1312" y="7659"/>
                      </a:lnTo>
                      <a:lnTo>
                        <a:pt x="1328" y="7681"/>
                      </a:lnTo>
                      <a:lnTo>
                        <a:pt x="1345" y="7702"/>
                      </a:lnTo>
                      <a:lnTo>
                        <a:pt x="1362" y="7723"/>
                      </a:lnTo>
                      <a:lnTo>
                        <a:pt x="1379" y="7744"/>
                      </a:lnTo>
                      <a:lnTo>
                        <a:pt x="1396" y="7764"/>
                      </a:lnTo>
                      <a:lnTo>
                        <a:pt x="1415" y="7784"/>
                      </a:lnTo>
                      <a:lnTo>
                        <a:pt x="1433" y="7803"/>
                      </a:lnTo>
                      <a:lnTo>
                        <a:pt x="1452" y="7822"/>
                      </a:lnTo>
                      <a:lnTo>
                        <a:pt x="1471" y="7840"/>
                      </a:lnTo>
                      <a:lnTo>
                        <a:pt x="1492" y="7857"/>
                      </a:lnTo>
                      <a:lnTo>
                        <a:pt x="1512" y="7875"/>
                      </a:lnTo>
                      <a:lnTo>
                        <a:pt x="1533" y="7892"/>
                      </a:lnTo>
                      <a:lnTo>
                        <a:pt x="1555" y="7908"/>
                      </a:lnTo>
                      <a:lnTo>
                        <a:pt x="1577" y="7923"/>
                      </a:lnTo>
                      <a:lnTo>
                        <a:pt x="1599" y="7938"/>
                      </a:lnTo>
                      <a:lnTo>
                        <a:pt x="1623" y="7953"/>
                      </a:lnTo>
                      <a:lnTo>
                        <a:pt x="1646" y="7966"/>
                      </a:lnTo>
                      <a:lnTo>
                        <a:pt x="1671" y="7979"/>
                      </a:lnTo>
                      <a:lnTo>
                        <a:pt x="1695" y="7992"/>
                      </a:lnTo>
                      <a:lnTo>
                        <a:pt x="1720" y="8003"/>
                      </a:lnTo>
                      <a:lnTo>
                        <a:pt x="1747" y="8015"/>
                      </a:lnTo>
                      <a:lnTo>
                        <a:pt x="1773" y="8025"/>
                      </a:lnTo>
                      <a:lnTo>
                        <a:pt x="1800" y="8035"/>
                      </a:lnTo>
                      <a:lnTo>
                        <a:pt x="1829" y="8044"/>
                      </a:lnTo>
                      <a:lnTo>
                        <a:pt x="1857" y="8052"/>
                      </a:lnTo>
                      <a:lnTo>
                        <a:pt x="1887" y="8059"/>
                      </a:lnTo>
                      <a:lnTo>
                        <a:pt x="1917" y="8066"/>
                      </a:lnTo>
                      <a:lnTo>
                        <a:pt x="1948" y="8073"/>
                      </a:lnTo>
                      <a:lnTo>
                        <a:pt x="1979" y="8078"/>
                      </a:lnTo>
                      <a:lnTo>
                        <a:pt x="2012" y="8083"/>
                      </a:lnTo>
                      <a:lnTo>
                        <a:pt x="2044" y="8086"/>
                      </a:lnTo>
                      <a:lnTo>
                        <a:pt x="2170" y="8160"/>
                      </a:lnTo>
                      <a:lnTo>
                        <a:pt x="2169" y="8178"/>
                      </a:lnTo>
                      <a:lnTo>
                        <a:pt x="2203" y="8221"/>
                      </a:lnTo>
                      <a:lnTo>
                        <a:pt x="2165" y="8305"/>
                      </a:lnTo>
                      <a:lnTo>
                        <a:pt x="2077" y="8388"/>
                      </a:lnTo>
                      <a:lnTo>
                        <a:pt x="2018" y="8447"/>
                      </a:lnTo>
                      <a:lnTo>
                        <a:pt x="2160" y="8531"/>
                      </a:lnTo>
                      <a:lnTo>
                        <a:pt x="2207" y="8592"/>
                      </a:lnTo>
                      <a:lnTo>
                        <a:pt x="2131" y="8620"/>
                      </a:lnTo>
                      <a:close/>
                    </a:path>
                  </a:pathLst>
                </a:custGeom>
                <a:solidFill>
                  <a:srgbClr val="B2DCF0"/>
                </a:solidFill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62482" name="Freeform 18"/>
                <p:cNvSpPr>
                  <a:spLocks noChangeAspect="1"/>
                </p:cNvSpPr>
                <p:nvPr/>
              </p:nvSpPr>
              <p:spPr bwMode="auto">
                <a:xfrm>
                  <a:off x="7389" y="4295"/>
                  <a:ext cx="40" cy="24"/>
                </a:xfrm>
                <a:custGeom>
                  <a:avLst/>
                  <a:gdLst>
                    <a:gd name="T0" fmla="*/ 95 w 198"/>
                    <a:gd name="T1" fmla="*/ 0 h 121"/>
                    <a:gd name="T2" fmla="*/ 55 w 198"/>
                    <a:gd name="T3" fmla="*/ 0 h 121"/>
                    <a:gd name="T4" fmla="*/ 0 w 198"/>
                    <a:gd name="T5" fmla="*/ 27 h 121"/>
                    <a:gd name="T6" fmla="*/ 0 w 198"/>
                    <a:gd name="T7" fmla="*/ 91 h 121"/>
                    <a:gd name="T8" fmla="*/ 55 w 198"/>
                    <a:gd name="T9" fmla="*/ 121 h 121"/>
                    <a:gd name="T10" fmla="*/ 130 w 198"/>
                    <a:gd name="T11" fmla="*/ 111 h 121"/>
                    <a:gd name="T12" fmla="*/ 198 w 198"/>
                    <a:gd name="T13" fmla="*/ 108 h 121"/>
                    <a:gd name="T14" fmla="*/ 153 w 198"/>
                    <a:gd name="T15" fmla="*/ 52 h 121"/>
                    <a:gd name="T16" fmla="*/ 95 w 198"/>
                    <a:gd name="T17" fmla="*/ 0 h 1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8" h="121">
                      <a:moveTo>
                        <a:pt x="95" y="0"/>
                      </a:moveTo>
                      <a:lnTo>
                        <a:pt x="55" y="0"/>
                      </a:lnTo>
                      <a:lnTo>
                        <a:pt x="0" y="27"/>
                      </a:lnTo>
                      <a:lnTo>
                        <a:pt x="0" y="91"/>
                      </a:lnTo>
                      <a:lnTo>
                        <a:pt x="55" y="121"/>
                      </a:lnTo>
                      <a:lnTo>
                        <a:pt x="130" y="111"/>
                      </a:lnTo>
                      <a:lnTo>
                        <a:pt x="198" y="108"/>
                      </a:lnTo>
                      <a:lnTo>
                        <a:pt x="153" y="52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solidFill>
                  <a:srgbClr val="B2DCF0"/>
                </a:solidFill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62483" name="Freeform 19"/>
                <p:cNvSpPr>
                  <a:spLocks noChangeAspect="1"/>
                </p:cNvSpPr>
                <p:nvPr/>
              </p:nvSpPr>
              <p:spPr bwMode="auto">
                <a:xfrm>
                  <a:off x="7150" y="4146"/>
                  <a:ext cx="23" cy="13"/>
                </a:xfrm>
                <a:custGeom>
                  <a:avLst/>
                  <a:gdLst>
                    <a:gd name="T0" fmla="*/ 0 w 111"/>
                    <a:gd name="T1" fmla="*/ 0 h 62"/>
                    <a:gd name="T2" fmla="*/ 65 w 111"/>
                    <a:gd name="T3" fmla="*/ 0 h 62"/>
                    <a:gd name="T4" fmla="*/ 111 w 111"/>
                    <a:gd name="T5" fmla="*/ 38 h 62"/>
                    <a:gd name="T6" fmla="*/ 68 w 111"/>
                    <a:gd name="T7" fmla="*/ 62 h 62"/>
                    <a:gd name="T8" fmla="*/ 20 w 111"/>
                    <a:gd name="T9" fmla="*/ 59 h 62"/>
                    <a:gd name="T10" fmla="*/ 0 w 111"/>
                    <a:gd name="T11" fmla="*/ 0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1" h="62">
                      <a:moveTo>
                        <a:pt x="0" y="0"/>
                      </a:moveTo>
                      <a:lnTo>
                        <a:pt x="65" y="0"/>
                      </a:lnTo>
                      <a:lnTo>
                        <a:pt x="111" y="38"/>
                      </a:lnTo>
                      <a:lnTo>
                        <a:pt x="68" y="62"/>
                      </a:lnTo>
                      <a:lnTo>
                        <a:pt x="20" y="5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B2DCF0"/>
                </a:solidFill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62484" name="Freeform 20"/>
                <p:cNvSpPr>
                  <a:spLocks noChangeAspect="1"/>
                </p:cNvSpPr>
                <p:nvPr/>
              </p:nvSpPr>
              <p:spPr bwMode="auto">
                <a:xfrm>
                  <a:off x="7240" y="4213"/>
                  <a:ext cx="26" cy="12"/>
                </a:xfrm>
                <a:custGeom>
                  <a:avLst/>
                  <a:gdLst>
                    <a:gd name="T0" fmla="*/ 0 w 133"/>
                    <a:gd name="T1" fmla="*/ 56 h 56"/>
                    <a:gd name="T2" fmla="*/ 77 w 133"/>
                    <a:gd name="T3" fmla="*/ 54 h 56"/>
                    <a:gd name="T4" fmla="*/ 133 w 133"/>
                    <a:gd name="T5" fmla="*/ 24 h 56"/>
                    <a:gd name="T6" fmla="*/ 114 w 133"/>
                    <a:gd name="T7" fmla="*/ 0 h 56"/>
                    <a:gd name="T8" fmla="*/ 66 w 133"/>
                    <a:gd name="T9" fmla="*/ 7 h 56"/>
                    <a:gd name="T10" fmla="*/ 16 w 133"/>
                    <a:gd name="T11" fmla="*/ 29 h 56"/>
                    <a:gd name="T12" fmla="*/ 0 w 133"/>
                    <a:gd name="T13" fmla="*/ 56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3" h="56">
                      <a:moveTo>
                        <a:pt x="0" y="56"/>
                      </a:moveTo>
                      <a:lnTo>
                        <a:pt x="77" y="54"/>
                      </a:lnTo>
                      <a:lnTo>
                        <a:pt x="133" y="24"/>
                      </a:lnTo>
                      <a:lnTo>
                        <a:pt x="114" y="0"/>
                      </a:lnTo>
                      <a:lnTo>
                        <a:pt x="66" y="7"/>
                      </a:lnTo>
                      <a:lnTo>
                        <a:pt x="16" y="29"/>
                      </a:lnTo>
                      <a:lnTo>
                        <a:pt x="0" y="56"/>
                      </a:lnTo>
                      <a:close/>
                    </a:path>
                  </a:pathLst>
                </a:custGeom>
                <a:solidFill>
                  <a:srgbClr val="B2DCF0"/>
                </a:solidFill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62485" name="Freeform 21"/>
                <p:cNvSpPr>
                  <a:spLocks noChangeAspect="1"/>
                </p:cNvSpPr>
                <p:nvPr/>
              </p:nvSpPr>
              <p:spPr bwMode="auto">
                <a:xfrm>
                  <a:off x="7355" y="4290"/>
                  <a:ext cx="25" cy="21"/>
                </a:xfrm>
                <a:custGeom>
                  <a:avLst/>
                  <a:gdLst>
                    <a:gd name="T0" fmla="*/ 16 w 127"/>
                    <a:gd name="T1" fmla="*/ 12 h 104"/>
                    <a:gd name="T2" fmla="*/ 0 w 127"/>
                    <a:gd name="T3" fmla="*/ 59 h 104"/>
                    <a:gd name="T4" fmla="*/ 11 w 127"/>
                    <a:gd name="T5" fmla="*/ 92 h 104"/>
                    <a:gd name="T6" fmla="*/ 14 w 127"/>
                    <a:gd name="T7" fmla="*/ 94 h 104"/>
                    <a:gd name="T8" fmla="*/ 23 w 127"/>
                    <a:gd name="T9" fmla="*/ 97 h 104"/>
                    <a:gd name="T10" fmla="*/ 29 w 127"/>
                    <a:gd name="T11" fmla="*/ 99 h 104"/>
                    <a:gd name="T12" fmla="*/ 35 w 127"/>
                    <a:gd name="T13" fmla="*/ 101 h 104"/>
                    <a:gd name="T14" fmla="*/ 42 w 127"/>
                    <a:gd name="T15" fmla="*/ 102 h 104"/>
                    <a:gd name="T16" fmla="*/ 50 w 127"/>
                    <a:gd name="T17" fmla="*/ 103 h 104"/>
                    <a:gd name="T18" fmla="*/ 63 w 127"/>
                    <a:gd name="T19" fmla="*/ 103 h 104"/>
                    <a:gd name="T20" fmla="*/ 76 w 127"/>
                    <a:gd name="T21" fmla="*/ 103 h 104"/>
                    <a:gd name="T22" fmla="*/ 88 w 127"/>
                    <a:gd name="T23" fmla="*/ 104 h 104"/>
                    <a:gd name="T24" fmla="*/ 98 w 127"/>
                    <a:gd name="T25" fmla="*/ 103 h 104"/>
                    <a:gd name="T26" fmla="*/ 103 w 127"/>
                    <a:gd name="T27" fmla="*/ 101 h 104"/>
                    <a:gd name="T28" fmla="*/ 107 w 127"/>
                    <a:gd name="T29" fmla="*/ 98 h 104"/>
                    <a:gd name="T30" fmla="*/ 113 w 127"/>
                    <a:gd name="T31" fmla="*/ 95 h 104"/>
                    <a:gd name="T32" fmla="*/ 117 w 127"/>
                    <a:gd name="T33" fmla="*/ 91 h 104"/>
                    <a:gd name="T34" fmla="*/ 122 w 127"/>
                    <a:gd name="T35" fmla="*/ 85 h 104"/>
                    <a:gd name="T36" fmla="*/ 124 w 127"/>
                    <a:gd name="T37" fmla="*/ 82 h 104"/>
                    <a:gd name="T38" fmla="*/ 127 w 127"/>
                    <a:gd name="T39" fmla="*/ 46 h 104"/>
                    <a:gd name="T40" fmla="*/ 127 w 127"/>
                    <a:gd name="T41" fmla="*/ 25 h 104"/>
                    <a:gd name="T42" fmla="*/ 112 w 127"/>
                    <a:gd name="T43" fmla="*/ 0 h 104"/>
                    <a:gd name="T44" fmla="*/ 85 w 127"/>
                    <a:gd name="T45" fmla="*/ 0 h 104"/>
                    <a:gd name="T46" fmla="*/ 47 w 127"/>
                    <a:gd name="T47" fmla="*/ 0 h 104"/>
                    <a:gd name="T48" fmla="*/ 16 w 127"/>
                    <a:gd name="T49" fmla="*/ 12 h 1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27" h="104">
                      <a:moveTo>
                        <a:pt x="16" y="12"/>
                      </a:moveTo>
                      <a:lnTo>
                        <a:pt x="0" y="59"/>
                      </a:lnTo>
                      <a:lnTo>
                        <a:pt x="11" y="92"/>
                      </a:lnTo>
                      <a:lnTo>
                        <a:pt x="14" y="94"/>
                      </a:lnTo>
                      <a:lnTo>
                        <a:pt x="23" y="97"/>
                      </a:lnTo>
                      <a:lnTo>
                        <a:pt x="29" y="99"/>
                      </a:lnTo>
                      <a:lnTo>
                        <a:pt x="35" y="101"/>
                      </a:lnTo>
                      <a:lnTo>
                        <a:pt x="42" y="102"/>
                      </a:lnTo>
                      <a:lnTo>
                        <a:pt x="50" y="103"/>
                      </a:lnTo>
                      <a:lnTo>
                        <a:pt x="63" y="103"/>
                      </a:lnTo>
                      <a:lnTo>
                        <a:pt x="76" y="103"/>
                      </a:lnTo>
                      <a:lnTo>
                        <a:pt x="88" y="104"/>
                      </a:lnTo>
                      <a:lnTo>
                        <a:pt x="98" y="103"/>
                      </a:lnTo>
                      <a:lnTo>
                        <a:pt x="103" y="101"/>
                      </a:lnTo>
                      <a:lnTo>
                        <a:pt x="107" y="98"/>
                      </a:lnTo>
                      <a:lnTo>
                        <a:pt x="113" y="95"/>
                      </a:lnTo>
                      <a:lnTo>
                        <a:pt x="117" y="91"/>
                      </a:lnTo>
                      <a:lnTo>
                        <a:pt x="122" y="85"/>
                      </a:lnTo>
                      <a:lnTo>
                        <a:pt x="124" y="82"/>
                      </a:lnTo>
                      <a:lnTo>
                        <a:pt x="127" y="46"/>
                      </a:lnTo>
                      <a:lnTo>
                        <a:pt x="127" y="25"/>
                      </a:lnTo>
                      <a:lnTo>
                        <a:pt x="112" y="0"/>
                      </a:lnTo>
                      <a:lnTo>
                        <a:pt x="85" y="0"/>
                      </a:lnTo>
                      <a:lnTo>
                        <a:pt x="47" y="0"/>
                      </a:lnTo>
                      <a:lnTo>
                        <a:pt x="16" y="12"/>
                      </a:lnTo>
                      <a:close/>
                    </a:path>
                  </a:pathLst>
                </a:custGeom>
                <a:solidFill>
                  <a:srgbClr val="B2DCF0"/>
                </a:solidFill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62486" name="Freeform 22"/>
                <p:cNvSpPr>
                  <a:spLocks noChangeAspect="1"/>
                </p:cNvSpPr>
                <p:nvPr/>
              </p:nvSpPr>
              <p:spPr bwMode="auto">
                <a:xfrm>
                  <a:off x="7331" y="4269"/>
                  <a:ext cx="25" cy="18"/>
                </a:xfrm>
                <a:custGeom>
                  <a:avLst/>
                  <a:gdLst>
                    <a:gd name="T0" fmla="*/ 15 w 126"/>
                    <a:gd name="T1" fmla="*/ 0 h 92"/>
                    <a:gd name="T2" fmla="*/ 0 w 126"/>
                    <a:gd name="T3" fmla="*/ 47 h 92"/>
                    <a:gd name="T4" fmla="*/ 36 w 126"/>
                    <a:gd name="T5" fmla="*/ 88 h 92"/>
                    <a:gd name="T6" fmla="*/ 90 w 126"/>
                    <a:gd name="T7" fmla="*/ 92 h 92"/>
                    <a:gd name="T8" fmla="*/ 126 w 126"/>
                    <a:gd name="T9" fmla="*/ 57 h 92"/>
                    <a:gd name="T10" fmla="*/ 126 w 126"/>
                    <a:gd name="T11" fmla="*/ 29 h 92"/>
                    <a:gd name="T12" fmla="*/ 119 w 126"/>
                    <a:gd name="T13" fmla="*/ 6 h 92"/>
                    <a:gd name="T14" fmla="*/ 87 w 126"/>
                    <a:gd name="T15" fmla="*/ 6 h 92"/>
                    <a:gd name="T16" fmla="*/ 15 w 126"/>
                    <a:gd name="T17" fmla="*/ 0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92">
                      <a:moveTo>
                        <a:pt x="15" y="0"/>
                      </a:moveTo>
                      <a:lnTo>
                        <a:pt x="0" y="47"/>
                      </a:lnTo>
                      <a:lnTo>
                        <a:pt x="36" y="88"/>
                      </a:lnTo>
                      <a:lnTo>
                        <a:pt x="90" y="92"/>
                      </a:lnTo>
                      <a:lnTo>
                        <a:pt x="126" y="57"/>
                      </a:lnTo>
                      <a:lnTo>
                        <a:pt x="126" y="29"/>
                      </a:lnTo>
                      <a:lnTo>
                        <a:pt x="119" y="6"/>
                      </a:lnTo>
                      <a:lnTo>
                        <a:pt x="87" y="6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B2DCF0"/>
                </a:solidFill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62487" name="Freeform 23"/>
                <p:cNvSpPr>
                  <a:spLocks noChangeAspect="1"/>
                </p:cNvSpPr>
                <p:nvPr/>
              </p:nvSpPr>
              <p:spPr bwMode="auto">
                <a:xfrm>
                  <a:off x="7289" y="4254"/>
                  <a:ext cx="35" cy="22"/>
                </a:xfrm>
                <a:custGeom>
                  <a:avLst/>
                  <a:gdLst>
                    <a:gd name="T0" fmla="*/ 0 w 175"/>
                    <a:gd name="T1" fmla="*/ 57 h 109"/>
                    <a:gd name="T2" fmla="*/ 0 w 175"/>
                    <a:gd name="T3" fmla="*/ 65 h 109"/>
                    <a:gd name="T4" fmla="*/ 3 w 175"/>
                    <a:gd name="T5" fmla="*/ 82 h 109"/>
                    <a:gd name="T6" fmla="*/ 5 w 175"/>
                    <a:gd name="T7" fmla="*/ 91 h 109"/>
                    <a:gd name="T8" fmla="*/ 7 w 175"/>
                    <a:gd name="T9" fmla="*/ 101 h 109"/>
                    <a:gd name="T10" fmla="*/ 9 w 175"/>
                    <a:gd name="T11" fmla="*/ 104 h 109"/>
                    <a:gd name="T12" fmla="*/ 11 w 175"/>
                    <a:gd name="T13" fmla="*/ 106 h 109"/>
                    <a:gd name="T14" fmla="*/ 13 w 175"/>
                    <a:gd name="T15" fmla="*/ 108 h 109"/>
                    <a:gd name="T16" fmla="*/ 15 w 175"/>
                    <a:gd name="T17" fmla="*/ 109 h 109"/>
                    <a:gd name="T18" fmla="*/ 42 w 175"/>
                    <a:gd name="T19" fmla="*/ 109 h 109"/>
                    <a:gd name="T20" fmla="*/ 91 w 175"/>
                    <a:gd name="T21" fmla="*/ 109 h 109"/>
                    <a:gd name="T22" fmla="*/ 137 w 175"/>
                    <a:gd name="T23" fmla="*/ 109 h 109"/>
                    <a:gd name="T24" fmla="*/ 157 w 175"/>
                    <a:gd name="T25" fmla="*/ 109 h 109"/>
                    <a:gd name="T26" fmla="*/ 175 w 175"/>
                    <a:gd name="T27" fmla="*/ 67 h 109"/>
                    <a:gd name="T28" fmla="*/ 157 w 175"/>
                    <a:gd name="T29" fmla="*/ 20 h 109"/>
                    <a:gd name="T30" fmla="*/ 129 w 175"/>
                    <a:gd name="T31" fmla="*/ 0 h 109"/>
                    <a:gd name="T32" fmla="*/ 77 w 175"/>
                    <a:gd name="T33" fmla="*/ 25 h 109"/>
                    <a:gd name="T34" fmla="*/ 23 w 175"/>
                    <a:gd name="T35" fmla="*/ 52 h 109"/>
                    <a:gd name="T36" fmla="*/ 0 w 175"/>
                    <a:gd name="T37" fmla="*/ 57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75" h="109">
                      <a:moveTo>
                        <a:pt x="0" y="57"/>
                      </a:moveTo>
                      <a:lnTo>
                        <a:pt x="0" y="65"/>
                      </a:lnTo>
                      <a:lnTo>
                        <a:pt x="3" y="82"/>
                      </a:lnTo>
                      <a:lnTo>
                        <a:pt x="5" y="91"/>
                      </a:lnTo>
                      <a:lnTo>
                        <a:pt x="7" y="101"/>
                      </a:lnTo>
                      <a:lnTo>
                        <a:pt x="9" y="104"/>
                      </a:lnTo>
                      <a:lnTo>
                        <a:pt x="11" y="106"/>
                      </a:lnTo>
                      <a:lnTo>
                        <a:pt x="13" y="108"/>
                      </a:lnTo>
                      <a:lnTo>
                        <a:pt x="15" y="109"/>
                      </a:lnTo>
                      <a:lnTo>
                        <a:pt x="42" y="109"/>
                      </a:lnTo>
                      <a:lnTo>
                        <a:pt x="91" y="109"/>
                      </a:lnTo>
                      <a:lnTo>
                        <a:pt x="137" y="109"/>
                      </a:lnTo>
                      <a:lnTo>
                        <a:pt x="157" y="109"/>
                      </a:lnTo>
                      <a:lnTo>
                        <a:pt x="175" y="67"/>
                      </a:lnTo>
                      <a:lnTo>
                        <a:pt x="157" y="20"/>
                      </a:lnTo>
                      <a:lnTo>
                        <a:pt x="129" y="0"/>
                      </a:lnTo>
                      <a:lnTo>
                        <a:pt x="77" y="25"/>
                      </a:lnTo>
                      <a:lnTo>
                        <a:pt x="23" y="52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solidFill>
                  <a:srgbClr val="B2DCF0"/>
                </a:solidFill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62488" name="Freeform 24"/>
                <p:cNvSpPr>
                  <a:spLocks noChangeAspect="1"/>
                </p:cNvSpPr>
                <p:nvPr/>
              </p:nvSpPr>
              <p:spPr bwMode="auto">
                <a:xfrm>
                  <a:off x="7272" y="4225"/>
                  <a:ext cx="35" cy="37"/>
                </a:xfrm>
                <a:custGeom>
                  <a:avLst/>
                  <a:gdLst>
                    <a:gd name="T0" fmla="*/ 26 w 173"/>
                    <a:gd name="T1" fmla="*/ 10 h 181"/>
                    <a:gd name="T2" fmla="*/ 0 w 173"/>
                    <a:gd name="T3" fmla="*/ 64 h 181"/>
                    <a:gd name="T4" fmla="*/ 0 w 173"/>
                    <a:gd name="T5" fmla="*/ 137 h 181"/>
                    <a:gd name="T6" fmla="*/ 21 w 173"/>
                    <a:gd name="T7" fmla="*/ 172 h 181"/>
                    <a:gd name="T8" fmla="*/ 65 w 173"/>
                    <a:gd name="T9" fmla="*/ 181 h 181"/>
                    <a:gd name="T10" fmla="*/ 118 w 173"/>
                    <a:gd name="T11" fmla="*/ 162 h 181"/>
                    <a:gd name="T12" fmla="*/ 168 w 173"/>
                    <a:gd name="T13" fmla="*/ 134 h 181"/>
                    <a:gd name="T14" fmla="*/ 173 w 173"/>
                    <a:gd name="T15" fmla="*/ 80 h 181"/>
                    <a:gd name="T16" fmla="*/ 145 w 173"/>
                    <a:gd name="T17" fmla="*/ 33 h 181"/>
                    <a:gd name="T18" fmla="*/ 96 w 173"/>
                    <a:gd name="T19" fmla="*/ 0 h 181"/>
                    <a:gd name="T20" fmla="*/ 26 w 173"/>
                    <a:gd name="T21" fmla="*/ 10 h 1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73" h="181">
                      <a:moveTo>
                        <a:pt x="26" y="10"/>
                      </a:moveTo>
                      <a:lnTo>
                        <a:pt x="0" y="64"/>
                      </a:lnTo>
                      <a:lnTo>
                        <a:pt x="0" y="137"/>
                      </a:lnTo>
                      <a:lnTo>
                        <a:pt x="21" y="172"/>
                      </a:lnTo>
                      <a:lnTo>
                        <a:pt x="65" y="181"/>
                      </a:lnTo>
                      <a:lnTo>
                        <a:pt x="118" y="162"/>
                      </a:lnTo>
                      <a:lnTo>
                        <a:pt x="168" y="134"/>
                      </a:lnTo>
                      <a:lnTo>
                        <a:pt x="173" y="80"/>
                      </a:lnTo>
                      <a:lnTo>
                        <a:pt x="145" y="33"/>
                      </a:lnTo>
                      <a:lnTo>
                        <a:pt x="96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B2DCF0"/>
                </a:solidFill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62489" name="Freeform 25"/>
                <p:cNvSpPr>
                  <a:spLocks noChangeAspect="1"/>
                </p:cNvSpPr>
                <p:nvPr/>
              </p:nvSpPr>
              <p:spPr bwMode="auto">
                <a:xfrm>
                  <a:off x="7192" y="4190"/>
                  <a:ext cx="45" cy="26"/>
                </a:xfrm>
                <a:custGeom>
                  <a:avLst/>
                  <a:gdLst>
                    <a:gd name="T0" fmla="*/ 55 w 223"/>
                    <a:gd name="T1" fmla="*/ 16 h 130"/>
                    <a:gd name="T2" fmla="*/ 0 w 223"/>
                    <a:gd name="T3" fmla="*/ 62 h 130"/>
                    <a:gd name="T4" fmla="*/ 0 w 223"/>
                    <a:gd name="T5" fmla="*/ 102 h 130"/>
                    <a:gd name="T6" fmla="*/ 55 w 223"/>
                    <a:gd name="T7" fmla="*/ 130 h 130"/>
                    <a:gd name="T8" fmla="*/ 132 w 223"/>
                    <a:gd name="T9" fmla="*/ 124 h 130"/>
                    <a:gd name="T10" fmla="*/ 179 w 223"/>
                    <a:gd name="T11" fmla="*/ 94 h 130"/>
                    <a:gd name="T12" fmla="*/ 213 w 223"/>
                    <a:gd name="T13" fmla="*/ 65 h 130"/>
                    <a:gd name="T14" fmla="*/ 223 w 223"/>
                    <a:gd name="T15" fmla="*/ 21 h 130"/>
                    <a:gd name="T16" fmla="*/ 179 w 223"/>
                    <a:gd name="T17" fmla="*/ 0 h 130"/>
                    <a:gd name="T18" fmla="*/ 122 w 223"/>
                    <a:gd name="T19" fmla="*/ 3 h 130"/>
                    <a:gd name="T20" fmla="*/ 55 w 223"/>
                    <a:gd name="T21" fmla="*/ 16 h 1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23" h="130">
                      <a:moveTo>
                        <a:pt x="55" y="16"/>
                      </a:moveTo>
                      <a:lnTo>
                        <a:pt x="0" y="62"/>
                      </a:lnTo>
                      <a:lnTo>
                        <a:pt x="0" y="102"/>
                      </a:lnTo>
                      <a:lnTo>
                        <a:pt x="55" y="130"/>
                      </a:lnTo>
                      <a:lnTo>
                        <a:pt x="132" y="124"/>
                      </a:lnTo>
                      <a:lnTo>
                        <a:pt x="179" y="94"/>
                      </a:lnTo>
                      <a:lnTo>
                        <a:pt x="213" y="65"/>
                      </a:lnTo>
                      <a:lnTo>
                        <a:pt x="223" y="21"/>
                      </a:lnTo>
                      <a:lnTo>
                        <a:pt x="179" y="0"/>
                      </a:lnTo>
                      <a:lnTo>
                        <a:pt x="122" y="3"/>
                      </a:lnTo>
                      <a:lnTo>
                        <a:pt x="55" y="16"/>
                      </a:lnTo>
                      <a:close/>
                    </a:path>
                  </a:pathLst>
                </a:custGeom>
                <a:solidFill>
                  <a:srgbClr val="B2DCF0"/>
                </a:solidFill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62490" name="Freeform 26"/>
                <p:cNvSpPr>
                  <a:spLocks noChangeAspect="1"/>
                </p:cNvSpPr>
                <p:nvPr/>
              </p:nvSpPr>
              <p:spPr bwMode="auto">
                <a:xfrm>
                  <a:off x="7177" y="4155"/>
                  <a:ext cx="47" cy="29"/>
                </a:xfrm>
                <a:custGeom>
                  <a:avLst/>
                  <a:gdLst>
                    <a:gd name="T0" fmla="*/ 117 w 236"/>
                    <a:gd name="T1" fmla="*/ 0 h 144"/>
                    <a:gd name="T2" fmla="*/ 34 w 236"/>
                    <a:gd name="T3" fmla="*/ 38 h 144"/>
                    <a:gd name="T4" fmla="*/ 0 w 236"/>
                    <a:gd name="T5" fmla="*/ 90 h 144"/>
                    <a:gd name="T6" fmla="*/ 24 w 236"/>
                    <a:gd name="T7" fmla="*/ 137 h 144"/>
                    <a:gd name="T8" fmla="*/ 122 w 236"/>
                    <a:gd name="T9" fmla="*/ 144 h 144"/>
                    <a:gd name="T10" fmla="*/ 189 w 236"/>
                    <a:gd name="T11" fmla="*/ 139 h 144"/>
                    <a:gd name="T12" fmla="*/ 236 w 236"/>
                    <a:gd name="T13" fmla="*/ 126 h 144"/>
                    <a:gd name="T14" fmla="*/ 236 w 236"/>
                    <a:gd name="T15" fmla="*/ 90 h 144"/>
                    <a:gd name="T16" fmla="*/ 231 w 236"/>
                    <a:gd name="T17" fmla="*/ 46 h 144"/>
                    <a:gd name="T18" fmla="*/ 197 w 236"/>
                    <a:gd name="T19" fmla="*/ 18 h 144"/>
                    <a:gd name="T20" fmla="*/ 153 w 236"/>
                    <a:gd name="T21" fmla="*/ 13 h 144"/>
                    <a:gd name="T22" fmla="*/ 117 w 236"/>
                    <a:gd name="T23" fmla="*/ 0 h 1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36" h="144">
                      <a:moveTo>
                        <a:pt x="117" y="0"/>
                      </a:moveTo>
                      <a:lnTo>
                        <a:pt x="34" y="38"/>
                      </a:lnTo>
                      <a:lnTo>
                        <a:pt x="0" y="90"/>
                      </a:lnTo>
                      <a:lnTo>
                        <a:pt x="24" y="137"/>
                      </a:lnTo>
                      <a:lnTo>
                        <a:pt x="122" y="144"/>
                      </a:lnTo>
                      <a:lnTo>
                        <a:pt x="189" y="139"/>
                      </a:lnTo>
                      <a:lnTo>
                        <a:pt x="236" y="126"/>
                      </a:lnTo>
                      <a:lnTo>
                        <a:pt x="236" y="90"/>
                      </a:lnTo>
                      <a:lnTo>
                        <a:pt x="231" y="46"/>
                      </a:lnTo>
                      <a:lnTo>
                        <a:pt x="197" y="18"/>
                      </a:lnTo>
                      <a:lnTo>
                        <a:pt x="153" y="13"/>
                      </a:lnTo>
                      <a:lnTo>
                        <a:pt x="117" y="0"/>
                      </a:lnTo>
                      <a:close/>
                    </a:path>
                  </a:pathLst>
                </a:custGeom>
                <a:solidFill>
                  <a:srgbClr val="B2DCF0"/>
                </a:solidFill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62491" name="Freeform 27"/>
                <p:cNvSpPr>
                  <a:spLocks noChangeAspect="1"/>
                </p:cNvSpPr>
                <p:nvPr/>
              </p:nvSpPr>
              <p:spPr bwMode="auto">
                <a:xfrm>
                  <a:off x="7153" y="4107"/>
                  <a:ext cx="32" cy="28"/>
                </a:xfrm>
                <a:custGeom>
                  <a:avLst/>
                  <a:gdLst>
                    <a:gd name="T0" fmla="*/ 40 w 159"/>
                    <a:gd name="T1" fmla="*/ 0 h 140"/>
                    <a:gd name="T2" fmla="*/ 0 w 159"/>
                    <a:gd name="T3" fmla="*/ 33 h 140"/>
                    <a:gd name="T4" fmla="*/ 0 w 159"/>
                    <a:gd name="T5" fmla="*/ 119 h 140"/>
                    <a:gd name="T6" fmla="*/ 47 w 159"/>
                    <a:gd name="T7" fmla="*/ 140 h 140"/>
                    <a:gd name="T8" fmla="*/ 109 w 159"/>
                    <a:gd name="T9" fmla="*/ 140 h 140"/>
                    <a:gd name="T10" fmla="*/ 159 w 159"/>
                    <a:gd name="T11" fmla="*/ 112 h 140"/>
                    <a:gd name="T12" fmla="*/ 132 w 159"/>
                    <a:gd name="T13" fmla="*/ 73 h 140"/>
                    <a:gd name="T14" fmla="*/ 86 w 159"/>
                    <a:gd name="T15" fmla="*/ 26 h 140"/>
                    <a:gd name="T16" fmla="*/ 40 w 159"/>
                    <a:gd name="T17" fmla="*/ 0 h 1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9" h="140">
                      <a:moveTo>
                        <a:pt x="40" y="0"/>
                      </a:moveTo>
                      <a:lnTo>
                        <a:pt x="0" y="33"/>
                      </a:lnTo>
                      <a:lnTo>
                        <a:pt x="0" y="119"/>
                      </a:lnTo>
                      <a:lnTo>
                        <a:pt x="47" y="140"/>
                      </a:lnTo>
                      <a:lnTo>
                        <a:pt x="109" y="140"/>
                      </a:lnTo>
                      <a:lnTo>
                        <a:pt x="159" y="112"/>
                      </a:lnTo>
                      <a:lnTo>
                        <a:pt x="132" y="73"/>
                      </a:lnTo>
                      <a:lnTo>
                        <a:pt x="86" y="26"/>
                      </a:lnTo>
                      <a:lnTo>
                        <a:pt x="40" y="0"/>
                      </a:lnTo>
                      <a:close/>
                    </a:path>
                  </a:pathLst>
                </a:custGeom>
                <a:solidFill>
                  <a:srgbClr val="B2DCF0"/>
                </a:solidFill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62492" name="Freeform 28"/>
                <p:cNvSpPr>
                  <a:spLocks noChangeAspect="1"/>
                </p:cNvSpPr>
                <p:nvPr/>
              </p:nvSpPr>
              <p:spPr bwMode="auto">
                <a:xfrm>
                  <a:off x="7116" y="4083"/>
                  <a:ext cx="40" cy="22"/>
                </a:xfrm>
                <a:custGeom>
                  <a:avLst/>
                  <a:gdLst>
                    <a:gd name="T0" fmla="*/ 56 w 201"/>
                    <a:gd name="T1" fmla="*/ 0 h 107"/>
                    <a:gd name="T2" fmla="*/ 10 w 201"/>
                    <a:gd name="T3" fmla="*/ 42 h 107"/>
                    <a:gd name="T4" fmla="*/ 0 w 201"/>
                    <a:gd name="T5" fmla="*/ 91 h 107"/>
                    <a:gd name="T6" fmla="*/ 23 w 201"/>
                    <a:gd name="T7" fmla="*/ 107 h 107"/>
                    <a:gd name="T8" fmla="*/ 92 w 201"/>
                    <a:gd name="T9" fmla="*/ 107 h 107"/>
                    <a:gd name="T10" fmla="*/ 154 w 201"/>
                    <a:gd name="T11" fmla="*/ 104 h 107"/>
                    <a:gd name="T12" fmla="*/ 201 w 201"/>
                    <a:gd name="T13" fmla="*/ 78 h 107"/>
                    <a:gd name="T14" fmla="*/ 191 w 201"/>
                    <a:gd name="T15" fmla="*/ 32 h 107"/>
                    <a:gd name="T16" fmla="*/ 162 w 201"/>
                    <a:gd name="T17" fmla="*/ 11 h 107"/>
                    <a:gd name="T18" fmla="*/ 115 w 201"/>
                    <a:gd name="T19" fmla="*/ 8 h 107"/>
                    <a:gd name="T20" fmla="*/ 56 w 201"/>
                    <a:gd name="T21" fmla="*/ 0 h 1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01" h="107">
                      <a:moveTo>
                        <a:pt x="56" y="0"/>
                      </a:moveTo>
                      <a:lnTo>
                        <a:pt x="10" y="42"/>
                      </a:lnTo>
                      <a:lnTo>
                        <a:pt x="0" y="91"/>
                      </a:lnTo>
                      <a:lnTo>
                        <a:pt x="23" y="107"/>
                      </a:lnTo>
                      <a:lnTo>
                        <a:pt x="92" y="107"/>
                      </a:lnTo>
                      <a:lnTo>
                        <a:pt x="154" y="104"/>
                      </a:lnTo>
                      <a:lnTo>
                        <a:pt x="201" y="78"/>
                      </a:lnTo>
                      <a:lnTo>
                        <a:pt x="191" y="32"/>
                      </a:lnTo>
                      <a:lnTo>
                        <a:pt x="162" y="11"/>
                      </a:lnTo>
                      <a:lnTo>
                        <a:pt x="115" y="8"/>
                      </a:lnTo>
                      <a:lnTo>
                        <a:pt x="56" y="0"/>
                      </a:lnTo>
                      <a:close/>
                    </a:path>
                  </a:pathLst>
                </a:custGeom>
                <a:solidFill>
                  <a:srgbClr val="B2DCF0"/>
                </a:solidFill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62493" name="Freeform 29"/>
                <p:cNvSpPr>
                  <a:spLocks noChangeAspect="1"/>
                </p:cNvSpPr>
                <p:nvPr/>
              </p:nvSpPr>
              <p:spPr bwMode="auto">
                <a:xfrm>
                  <a:off x="7112" y="4036"/>
                  <a:ext cx="29" cy="33"/>
                </a:xfrm>
                <a:custGeom>
                  <a:avLst/>
                  <a:gdLst>
                    <a:gd name="T0" fmla="*/ 47 w 143"/>
                    <a:gd name="T1" fmla="*/ 0 h 163"/>
                    <a:gd name="T2" fmla="*/ 8 w 143"/>
                    <a:gd name="T3" fmla="*/ 23 h 163"/>
                    <a:gd name="T4" fmla="*/ 0 w 143"/>
                    <a:gd name="T5" fmla="*/ 90 h 163"/>
                    <a:gd name="T6" fmla="*/ 29 w 143"/>
                    <a:gd name="T7" fmla="*/ 157 h 163"/>
                    <a:gd name="T8" fmla="*/ 83 w 143"/>
                    <a:gd name="T9" fmla="*/ 163 h 163"/>
                    <a:gd name="T10" fmla="*/ 119 w 143"/>
                    <a:gd name="T11" fmla="*/ 134 h 163"/>
                    <a:gd name="T12" fmla="*/ 143 w 143"/>
                    <a:gd name="T13" fmla="*/ 90 h 163"/>
                    <a:gd name="T14" fmla="*/ 116 w 143"/>
                    <a:gd name="T15" fmla="*/ 51 h 163"/>
                    <a:gd name="T16" fmla="*/ 83 w 143"/>
                    <a:gd name="T17" fmla="*/ 10 h 163"/>
                    <a:gd name="T18" fmla="*/ 47 w 143"/>
                    <a:gd name="T19" fmla="*/ 0 h 1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3" h="163">
                      <a:moveTo>
                        <a:pt x="47" y="0"/>
                      </a:moveTo>
                      <a:lnTo>
                        <a:pt x="8" y="23"/>
                      </a:lnTo>
                      <a:lnTo>
                        <a:pt x="0" y="90"/>
                      </a:lnTo>
                      <a:lnTo>
                        <a:pt x="29" y="157"/>
                      </a:lnTo>
                      <a:lnTo>
                        <a:pt x="83" y="163"/>
                      </a:lnTo>
                      <a:lnTo>
                        <a:pt x="119" y="134"/>
                      </a:lnTo>
                      <a:lnTo>
                        <a:pt x="143" y="90"/>
                      </a:lnTo>
                      <a:lnTo>
                        <a:pt x="116" y="51"/>
                      </a:lnTo>
                      <a:lnTo>
                        <a:pt x="83" y="10"/>
                      </a:lnTo>
                      <a:lnTo>
                        <a:pt x="47" y="0"/>
                      </a:lnTo>
                      <a:close/>
                    </a:path>
                  </a:pathLst>
                </a:custGeom>
                <a:solidFill>
                  <a:srgbClr val="B2DCF0"/>
                </a:solidFill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62494" name="Freeform 30"/>
                <p:cNvSpPr>
                  <a:spLocks noChangeAspect="1"/>
                </p:cNvSpPr>
                <p:nvPr/>
              </p:nvSpPr>
              <p:spPr bwMode="auto">
                <a:xfrm>
                  <a:off x="7066" y="3989"/>
                  <a:ext cx="43" cy="44"/>
                </a:xfrm>
                <a:custGeom>
                  <a:avLst/>
                  <a:gdLst>
                    <a:gd name="T0" fmla="*/ 147 w 214"/>
                    <a:gd name="T1" fmla="*/ 99 h 222"/>
                    <a:gd name="T2" fmla="*/ 214 w 214"/>
                    <a:gd name="T3" fmla="*/ 132 h 222"/>
                    <a:gd name="T4" fmla="*/ 214 w 214"/>
                    <a:gd name="T5" fmla="*/ 209 h 222"/>
                    <a:gd name="T6" fmla="*/ 183 w 214"/>
                    <a:gd name="T7" fmla="*/ 222 h 222"/>
                    <a:gd name="T8" fmla="*/ 124 w 214"/>
                    <a:gd name="T9" fmla="*/ 212 h 222"/>
                    <a:gd name="T10" fmla="*/ 90 w 214"/>
                    <a:gd name="T11" fmla="*/ 173 h 222"/>
                    <a:gd name="T12" fmla="*/ 77 w 214"/>
                    <a:gd name="T13" fmla="*/ 139 h 222"/>
                    <a:gd name="T14" fmla="*/ 97 w 214"/>
                    <a:gd name="T15" fmla="*/ 128 h 222"/>
                    <a:gd name="T16" fmla="*/ 51 w 214"/>
                    <a:gd name="T17" fmla="*/ 147 h 222"/>
                    <a:gd name="T18" fmla="*/ 0 w 214"/>
                    <a:gd name="T19" fmla="*/ 90 h 222"/>
                    <a:gd name="T20" fmla="*/ 5 w 214"/>
                    <a:gd name="T21" fmla="*/ 28 h 222"/>
                    <a:gd name="T22" fmla="*/ 51 w 214"/>
                    <a:gd name="T23" fmla="*/ 0 h 222"/>
                    <a:gd name="T24" fmla="*/ 82 w 214"/>
                    <a:gd name="T25" fmla="*/ 13 h 222"/>
                    <a:gd name="T26" fmla="*/ 105 w 214"/>
                    <a:gd name="T27" fmla="*/ 47 h 222"/>
                    <a:gd name="T28" fmla="*/ 113 w 214"/>
                    <a:gd name="T29" fmla="*/ 80 h 222"/>
                    <a:gd name="T30" fmla="*/ 108 w 214"/>
                    <a:gd name="T31" fmla="*/ 122 h 222"/>
                    <a:gd name="T32" fmla="*/ 147 w 214"/>
                    <a:gd name="T33" fmla="*/ 99 h 2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214" h="222">
                      <a:moveTo>
                        <a:pt x="147" y="99"/>
                      </a:moveTo>
                      <a:lnTo>
                        <a:pt x="214" y="132"/>
                      </a:lnTo>
                      <a:lnTo>
                        <a:pt x="214" y="209"/>
                      </a:lnTo>
                      <a:lnTo>
                        <a:pt x="183" y="222"/>
                      </a:lnTo>
                      <a:lnTo>
                        <a:pt x="124" y="212"/>
                      </a:lnTo>
                      <a:lnTo>
                        <a:pt x="90" y="173"/>
                      </a:lnTo>
                      <a:lnTo>
                        <a:pt x="77" y="139"/>
                      </a:lnTo>
                      <a:lnTo>
                        <a:pt x="97" y="128"/>
                      </a:lnTo>
                      <a:lnTo>
                        <a:pt x="51" y="147"/>
                      </a:lnTo>
                      <a:lnTo>
                        <a:pt x="0" y="90"/>
                      </a:lnTo>
                      <a:lnTo>
                        <a:pt x="5" y="28"/>
                      </a:lnTo>
                      <a:lnTo>
                        <a:pt x="51" y="0"/>
                      </a:lnTo>
                      <a:lnTo>
                        <a:pt x="82" y="13"/>
                      </a:lnTo>
                      <a:lnTo>
                        <a:pt x="105" y="47"/>
                      </a:lnTo>
                      <a:lnTo>
                        <a:pt x="113" y="80"/>
                      </a:lnTo>
                      <a:lnTo>
                        <a:pt x="108" y="122"/>
                      </a:lnTo>
                      <a:lnTo>
                        <a:pt x="147" y="99"/>
                      </a:lnTo>
                      <a:close/>
                    </a:path>
                  </a:pathLst>
                </a:custGeom>
                <a:solidFill>
                  <a:srgbClr val="B2DCF0"/>
                </a:solidFill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62495" name="Freeform 31"/>
                <p:cNvSpPr>
                  <a:spLocks noChangeAspect="1"/>
                </p:cNvSpPr>
                <p:nvPr/>
              </p:nvSpPr>
              <p:spPr bwMode="auto">
                <a:xfrm>
                  <a:off x="7097" y="3967"/>
                  <a:ext cx="25" cy="29"/>
                </a:xfrm>
                <a:custGeom>
                  <a:avLst/>
                  <a:gdLst>
                    <a:gd name="T0" fmla="*/ 44 w 122"/>
                    <a:gd name="T1" fmla="*/ 0 h 146"/>
                    <a:gd name="T2" fmla="*/ 0 w 122"/>
                    <a:gd name="T3" fmla="*/ 34 h 146"/>
                    <a:gd name="T4" fmla="*/ 0 w 122"/>
                    <a:gd name="T5" fmla="*/ 99 h 146"/>
                    <a:gd name="T6" fmla="*/ 44 w 122"/>
                    <a:gd name="T7" fmla="*/ 146 h 146"/>
                    <a:gd name="T8" fmla="*/ 104 w 122"/>
                    <a:gd name="T9" fmla="*/ 146 h 146"/>
                    <a:gd name="T10" fmla="*/ 122 w 122"/>
                    <a:gd name="T11" fmla="*/ 106 h 146"/>
                    <a:gd name="T12" fmla="*/ 112 w 122"/>
                    <a:gd name="T13" fmla="*/ 62 h 146"/>
                    <a:gd name="T14" fmla="*/ 77 w 122"/>
                    <a:gd name="T15" fmla="*/ 37 h 146"/>
                    <a:gd name="T16" fmla="*/ 44 w 122"/>
                    <a:gd name="T17" fmla="*/ 0 h 1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2" h="146">
                      <a:moveTo>
                        <a:pt x="44" y="0"/>
                      </a:moveTo>
                      <a:lnTo>
                        <a:pt x="0" y="34"/>
                      </a:lnTo>
                      <a:lnTo>
                        <a:pt x="0" y="99"/>
                      </a:lnTo>
                      <a:lnTo>
                        <a:pt x="44" y="146"/>
                      </a:lnTo>
                      <a:lnTo>
                        <a:pt x="104" y="146"/>
                      </a:lnTo>
                      <a:lnTo>
                        <a:pt x="122" y="106"/>
                      </a:lnTo>
                      <a:lnTo>
                        <a:pt x="112" y="62"/>
                      </a:lnTo>
                      <a:lnTo>
                        <a:pt x="77" y="37"/>
                      </a:lnTo>
                      <a:lnTo>
                        <a:pt x="44" y="0"/>
                      </a:lnTo>
                      <a:close/>
                    </a:path>
                  </a:pathLst>
                </a:custGeom>
                <a:solidFill>
                  <a:srgbClr val="B2DCF0"/>
                </a:solidFill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62496" name="Freeform 32"/>
                <p:cNvSpPr>
                  <a:spLocks noChangeAspect="1"/>
                </p:cNvSpPr>
                <p:nvPr/>
              </p:nvSpPr>
              <p:spPr bwMode="auto">
                <a:xfrm>
                  <a:off x="7056" y="3832"/>
                  <a:ext cx="33" cy="47"/>
                </a:xfrm>
                <a:custGeom>
                  <a:avLst/>
                  <a:gdLst>
                    <a:gd name="T0" fmla="*/ 75 w 163"/>
                    <a:gd name="T1" fmla="*/ 0 h 238"/>
                    <a:gd name="T2" fmla="*/ 18 w 163"/>
                    <a:gd name="T3" fmla="*/ 44 h 238"/>
                    <a:gd name="T4" fmla="*/ 0 w 163"/>
                    <a:gd name="T5" fmla="*/ 96 h 238"/>
                    <a:gd name="T6" fmla="*/ 0 w 163"/>
                    <a:gd name="T7" fmla="*/ 181 h 238"/>
                    <a:gd name="T8" fmla="*/ 34 w 163"/>
                    <a:gd name="T9" fmla="*/ 238 h 238"/>
                    <a:gd name="T10" fmla="*/ 109 w 163"/>
                    <a:gd name="T11" fmla="*/ 238 h 238"/>
                    <a:gd name="T12" fmla="*/ 150 w 163"/>
                    <a:gd name="T13" fmla="*/ 191 h 238"/>
                    <a:gd name="T14" fmla="*/ 163 w 163"/>
                    <a:gd name="T15" fmla="*/ 131 h 238"/>
                    <a:gd name="T16" fmla="*/ 163 w 163"/>
                    <a:gd name="T17" fmla="*/ 69 h 238"/>
                    <a:gd name="T18" fmla="*/ 134 w 163"/>
                    <a:gd name="T19" fmla="*/ 41 h 238"/>
                    <a:gd name="T20" fmla="*/ 75 w 163"/>
                    <a:gd name="T21" fmla="*/ 0 h 2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63" h="238">
                      <a:moveTo>
                        <a:pt x="75" y="0"/>
                      </a:moveTo>
                      <a:lnTo>
                        <a:pt x="18" y="44"/>
                      </a:lnTo>
                      <a:lnTo>
                        <a:pt x="0" y="96"/>
                      </a:lnTo>
                      <a:lnTo>
                        <a:pt x="0" y="181"/>
                      </a:lnTo>
                      <a:lnTo>
                        <a:pt x="34" y="238"/>
                      </a:lnTo>
                      <a:lnTo>
                        <a:pt x="109" y="238"/>
                      </a:lnTo>
                      <a:lnTo>
                        <a:pt x="150" y="191"/>
                      </a:lnTo>
                      <a:lnTo>
                        <a:pt x="163" y="131"/>
                      </a:lnTo>
                      <a:lnTo>
                        <a:pt x="163" y="69"/>
                      </a:lnTo>
                      <a:lnTo>
                        <a:pt x="134" y="41"/>
                      </a:lnTo>
                      <a:lnTo>
                        <a:pt x="75" y="0"/>
                      </a:lnTo>
                      <a:close/>
                    </a:path>
                  </a:pathLst>
                </a:custGeom>
                <a:solidFill>
                  <a:srgbClr val="B2DCF0"/>
                </a:solidFill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62497" name="Freeform 33"/>
                <p:cNvSpPr>
                  <a:spLocks noChangeAspect="1"/>
                </p:cNvSpPr>
                <p:nvPr/>
              </p:nvSpPr>
              <p:spPr bwMode="auto">
                <a:xfrm>
                  <a:off x="7003" y="3700"/>
                  <a:ext cx="48" cy="60"/>
                </a:xfrm>
                <a:custGeom>
                  <a:avLst/>
                  <a:gdLst>
                    <a:gd name="T0" fmla="*/ 60 w 238"/>
                    <a:gd name="T1" fmla="*/ 0 h 300"/>
                    <a:gd name="T2" fmla="*/ 155 w 238"/>
                    <a:gd name="T3" fmla="*/ 5 h 300"/>
                    <a:gd name="T4" fmla="*/ 194 w 238"/>
                    <a:gd name="T5" fmla="*/ 77 h 300"/>
                    <a:gd name="T6" fmla="*/ 238 w 238"/>
                    <a:gd name="T7" fmla="*/ 176 h 300"/>
                    <a:gd name="T8" fmla="*/ 233 w 238"/>
                    <a:gd name="T9" fmla="*/ 255 h 300"/>
                    <a:gd name="T10" fmla="*/ 169 w 238"/>
                    <a:gd name="T11" fmla="*/ 300 h 300"/>
                    <a:gd name="T12" fmla="*/ 95 w 238"/>
                    <a:gd name="T13" fmla="*/ 287 h 300"/>
                    <a:gd name="T14" fmla="*/ 21 w 238"/>
                    <a:gd name="T15" fmla="*/ 188 h 300"/>
                    <a:gd name="T16" fmla="*/ 0 w 238"/>
                    <a:gd name="T17" fmla="*/ 129 h 300"/>
                    <a:gd name="T18" fmla="*/ 13 w 238"/>
                    <a:gd name="T19" fmla="*/ 88 h 300"/>
                    <a:gd name="T20" fmla="*/ 37 w 238"/>
                    <a:gd name="T21" fmla="*/ 49 h 300"/>
                    <a:gd name="T22" fmla="*/ 60 w 238"/>
                    <a:gd name="T23" fmla="*/ 0 h 3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38" h="300">
                      <a:moveTo>
                        <a:pt x="60" y="0"/>
                      </a:moveTo>
                      <a:lnTo>
                        <a:pt x="155" y="5"/>
                      </a:lnTo>
                      <a:lnTo>
                        <a:pt x="194" y="77"/>
                      </a:lnTo>
                      <a:lnTo>
                        <a:pt x="238" y="176"/>
                      </a:lnTo>
                      <a:lnTo>
                        <a:pt x="233" y="255"/>
                      </a:lnTo>
                      <a:lnTo>
                        <a:pt x="169" y="300"/>
                      </a:lnTo>
                      <a:lnTo>
                        <a:pt x="95" y="287"/>
                      </a:lnTo>
                      <a:lnTo>
                        <a:pt x="21" y="188"/>
                      </a:lnTo>
                      <a:lnTo>
                        <a:pt x="0" y="129"/>
                      </a:lnTo>
                      <a:lnTo>
                        <a:pt x="13" y="88"/>
                      </a:lnTo>
                      <a:lnTo>
                        <a:pt x="37" y="49"/>
                      </a:lnTo>
                      <a:lnTo>
                        <a:pt x="60" y="0"/>
                      </a:lnTo>
                      <a:close/>
                    </a:path>
                  </a:pathLst>
                </a:custGeom>
                <a:solidFill>
                  <a:srgbClr val="B2DCF0"/>
                </a:solidFill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62498" name="Freeform 34"/>
                <p:cNvSpPr>
                  <a:spLocks noChangeAspect="1"/>
                </p:cNvSpPr>
                <p:nvPr/>
              </p:nvSpPr>
              <p:spPr bwMode="auto">
                <a:xfrm>
                  <a:off x="7353" y="4165"/>
                  <a:ext cx="206" cy="149"/>
                </a:xfrm>
                <a:custGeom>
                  <a:avLst/>
                  <a:gdLst>
                    <a:gd name="T0" fmla="*/ 104 w 1032"/>
                    <a:gd name="T1" fmla="*/ 142 h 743"/>
                    <a:gd name="T2" fmla="*/ 103 w 1032"/>
                    <a:gd name="T3" fmla="*/ 112 h 743"/>
                    <a:gd name="T4" fmla="*/ 106 w 1032"/>
                    <a:gd name="T5" fmla="*/ 85 h 743"/>
                    <a:gd name="T6" fmla="*/ 112 w 1032"/>
                    <a:gd name="T7" fmla="*/ 61 h 743"/>
                    <a:gd name="T8" fmla="*/ 123 w 1032"/>
                    <a:gd name="T9" fmla="*/ 42 h 743"/>
                    <a:gd name="T10" fmla="*/ 135 w 1032"/>
                    <a:gd name="T11" fmla="*/ 26 h 743"/>
                    <a:gd name="T12" fmla="*/ 151 w 1032"/>
                    <a:gd name="T13" fmla="*/ 14 h 743"/>
                    <a:gd name="T14" fmla="*/ 168 w 1032"/>
                    <a:gd name="T15" fmla="*/ 5 h 743"/>
                    <a:gd name="T16" fmla="*/ 189 w 1032"/>
                    <a:gd name="T17" fmla="*/ 1 h 743"/>
                    <a:gd name="T18" fmla="*/ 210 w 1032"/>
                    <a:gd name="T19" fmla="*/ 1 h 743"/>
                    <a:gd name="T20" fmla="*/ 232 w 1032"/>
                    <a:gd name="T21" fmla="*/ 4 h 743"/>
                    <a:gd name="T22" fmla="*/ 256 w 1032"/>
                    <a:gd name="T23" fmla="*/ 13 h 743"/>
                    <a:gd name="T24" fmla="*/ 279 w 1032"/>
                    <a:gd name="T25" fmla="*/ 26 h 743"/>
                    <a:gd name="T26" fmla="*/ 303 w 1032"/>
                    <a:gd name="T27" fmla="*/ 42 h 743"/>
                    <a:gd name="T28" fmla="*/ 327 w 1032"/>
                    <a:gd name="T29" fmla="*/ 63 h 743"/>
                    <a:gd name="T30" fmla="*/ 350 w 1032"/>
                    <a:gd name="T31" fmla="*/ 90 h 743"/>
                    <a:gd name="T32" fmla="*/ 385 w 1032"/>
                    <a:gd name="T33" fmla="*/ 148 h 743"/>
                    <a:gd name="T34" fmla="*/ 436 w 1032"/>
                    <a:gd name="T35" fmla="*/ 231 h 743"/>
                    <a:gd name="T36" fmla="*/ 493 w 1032"/>
                    <a:gd name="T37" fmla="*/ 308 h 743"/>
                    <a:gd name="T38" fmla="*/ 554 w 1032"/>
                    <a:gd name="T39" fmla="*/ 380 h 743"/>
                    <a:gd name="T40" fmla="*/ 619 w 1032"/>
                    <a:gd name="T41" fmla="*/ 447 h 743"/>
                    <a:gd name="T42" fmla="*/ 688 w 1032"/>
                    <a:gd name="T43" fmla="*/ 509 h 743"/>
                    <a:gd name="T44" fmla="*/ 761 w 1032"/>
                    <a:gd name="T45" fmla="*/ 567 h 743"/>
                    <a:gd name="T46" fmla="*/ 837 w 1032"/>
                    <a:gd name="T47" fmla="*/ 622 h 743"/>
                    <a:gd name="T48" fmla="*/ 918 w 1032"/>
                    <a:gd name="T49" fmla="*/ 661 h 743"/>
                    <a:gd name="T50" fmla="*/ 921 w 1032"/>
                    <a:gd name="T51" fmla="*/ 705 h 743"/>
                    <a:gd name="T52" fmla="*/ 429 w 1032"/>
                    <a:gd name="T53" fmla="*/ 743 h 743"/>
                    <a:gd name="T54" fmla="*/ 341 w 1032"/>
                    <a:gd name="T55" fmla="*/ 647 h 743"/>
                    <a:gd name="T56" fmla="*/ 257 w 1032"/>
                    <a:gd name="T57" fmla="*/ 564 h 743"/>
                    <a:gd name="T58" fmla="*/ 179 w 1032"/>
                    <a:gd name="T59" fmla="*/ 495 h 743"/>
                    <a:gd name="T60" fmla="*/ 142 w 1032"/>
                    <a:gd name="T61" fmla="*/ 465 h 743"/>
                    <a:gd name="T62" fmla="*/ 107 w 1032"/>
                    <a:gd name="T63" fmla="*/ 440 h 743"/>
                    <a:gd name="T64" fmla="*/ 67 w 1032"/>
                    <a:gd name="T65" fmla="*/ 397 h 743"/>
                    <a:gd name="T66" fmla="*/ 35 w 1032"/>
                    <a:gd name="T67" fmla="*/ 360 h 743"/>
                    <a:gd name="T68" fmla="*/ 14 w 1032"/>
                    <a:gd name="T69" fmla="*/ 326 h 743"/>
                    <a:gd name="T70" fmla="*/ 2 w 1032"/>
                    <a:gd name="T71" fmla="*/ 299 h 743"/>
                    <a:gd name="T72" fmla="*/ 0 w 1032"/>
                    <a:gd name="T73" fmla="*/ 288 h 743"/>
                    <a:gd name="T74" fmla="*/ 0 w 1032"/>
                    <a:gd name="T75" fmla="*/ 277 h 743"/>
                    <a:gd name="T76" fmla="*/ 2 w 1032"/>
                    <a:gd name="T77" fmla="*/ 267 h 743"/>
                    <a:gd name="T78" fmla="*/ 7 w 1032"/>
                    <a:gd name="T79" fmla="*/ 259 h 743"/>
                    <a:gd name="T80" fmla="*/ 14 w 1032"/>
                    <a:gd name="T81" fmla="*/ 253 h 743"/>
                    <a:gd name="T82" fmla="*/ 23 w 1032"/>
                    <a:gd name="T83" fmla="*/ 247 h 743"/>
                    <a:gd name="T84" fmla="*/ 49 w 1032"/>
                    <a:gd name="T85" fmla="*/ 241 h 743"/>
                    <a:gd name="T86" fmla="*/ 67 w 1032"/>
                    <a:gd name="T87" fmla="*/ 236 h 743"/>
                    <a:gd name="T88" fmla="*/ 81 w 1032"/>
                    <a:gd name="T89" fmla="*/ 230 h 743"/>
                    <a:gd name="T90" fmla="*/ 92 w 1032"/>
                    <a:gd name="T91" fmla="*/ 223 h 743"/>
                    <a:gd name="T92" fmla="*/ 100 w 1032"/>
                    <a:gd name="T93" fmla="*/ 214 h 743"/>
                    <a:gd name="T94" fmla="*/ 106 w 1032"/>
                    <a:gd name="T95" fmla="*/ 202 h 743"/>
                    <a:gd name="T96" fmla="*/ 109 w 1032"/>
                    <a:gd name="T97" fmla="*/ 189 h 743"/>
                    <a:gd name="T98" fmla="*/ 109 w 1032"/>
                    <a:gd name="T99" fmla="*/ 175 h 743"/>
                    <a:gd name="T100" fmla="*/ 107 w 1032"/>
                    <a:gd name="T101" fmla="*/ 159 h 7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32" h="743">
                      <a:moveTo>
                        <a:pt x="107" y="159"/>
                      </a:moveTo>
                      <a:lnTo>
                        <a:pt x="104" y="142"/>
                      </a:lnTo>
                      <a:lnTo>
                        <a:pt x="103" y="126"/>
                      </a:lnTo>
                      <a:lnTo>
                        <a:pt x="103" y="112"/>
                      </a:lnTo>
                      <a:lnTo>
                        <a:pt x="104" y="98"/>
                      </a:lnTo>
                      <a:lnTo>
                        <a:pt x="106" y="85"/>
                      </a:lnTo>
                      <a:lnTo>
                        <a:pt x="108" y="72"/>
                      </a:lnTo>
                      <a:lnTo>
                        <a:pt x="112" y="61"/>
                      </a:lnTo>
                      <a:lnTo>
                        <a:pt x="116" y="51"/>
                      </a:lnTo>
                      <a:lnTo>
                        <a:pt x="123" y="42"/>
                      </a:lnTo>
                      <a:lnTo>
                        <a:pt x="129" y="34"/>
                      </a:lnTo>
                      <a:lnTo>
                        <a:pt x="135" y="26"/>
                      </a:lnTo>
                      <a:lnTo>
                        <a:pt x="143" y="20"/>
                      </a:lnTo>
                      <a:lnTo>
                        <a:pt x="151" y="14"/>
                      </a:lnTo>
                      <a:lnTo>
                        <a:pt x="159" y="9"/>
                      </a:lnTo>
                      <a:lnTo>
                        <a:pt x="168" y="5"/>
                      </a:lnTo>
                      <a:lnTo>
                        <a:pt x="178" y="2"/>
                      </a:lnTo>
                      <a:lnTo>
                        <a:pt x="189" y="1"/>
                      </a:lnTo>
                      <a:lnTo>
                        <a:pt x="199" y="0"/>
                      </a:lnTo>
                      <a:lnTo>
                        <a:pt x="210" y="1"/>
                      </a:lnTo>
                      <a:lnTo>
                        <a:pt x="221" y="2"/>
                      </a:lnTo>
                      <a:lnTo>
                        <a:pt x="232" y="4"/>
                      </a:lnTo>
                      <a:lnTo>
                        <a:pt x="243" y="8"/>
                      </a:lnTo>
                      <a:lnTo>
                        <a:pt x="256" y="13"/>
                      </a:lnTo>
                      <a:lnTo>
                        <a:pt x="268" y="19"/>
                      </a:lnTo>
                      <a:lnTo>
                        <a:pt x="279" y="26"/>
                      </a:lnTo>
                      <a:lnTo>
                        <a:pt x="291" y="33"/>
                      </a:lnTo>
                      <a:lnTo>
                        <a:pt x="303" y="42"/>
                      </a:lnTo>
                      <a:lnTo>
                        <a:pt x="315" y="52"/>
                      </a:lnTo>
                      <a:lnTo>
                        <a:pt x="327" y="63"/>
                      </a:lnTo>
                      <a:lnTo>
                        <a:pt x="339" y="75"/>
                      </a:lnTo>
                      <a:lnTo>
                        <a:pt x="350" y="90"/>
                      </a:lnTo>
                      <a:lnTo>
                        <a:pt x="361" y="104"/>
                      </a:lnTo>
                      <a:lnTo>
                        <a:pt x="385" y="148"/>
                      </a:lnTo>
                      <a:lnTo>
                        <a:pt x="410" y="190"/>
                      </a:lnTo>
                      <a:lnTo>
                        <a:pt x="436" y="231"/>
                      </a:lnTo>
                      <a:lnTo>
                        <a:pt x="464" y="269"/>
                      </a:lnTo>
                      <a:lnTo>
                        <a:pt x="493" y="308"/>
                      </a:lnTo>
                      <a:lnTo>
                        <a:pt x="523" y="345"/>
                      </a:lnTo>
                      <a:lnTo>
                        <a:pt x="554" y="380"/>
                      </a:lnTo>
                      <a:lnTo>
                        <a:pt x="587" y="414"/>
                      </a:lnTo>
                      <a:lnTo>
                        <a:pt x="619" y="447"/>
                      </a:lnTo>
                      <a:lnTo>
                        <a:pt x="654" y="479"/>
                      </a:lnTo>
                      <a:lnTo>
                        <a:pt x="688" y="509"/>
                      </a:lnTo>
                      <a:lnTo>
                        <a:pt x="725" y="538"/>
                      </a:lnTo>
                      <a:lnTo>
                        <a:pt x="761" y="567"/>
                      </a:lnTo>
                      <a:lnTo>
                        <a:pt x="799" y="595"/>
                      </a:lnTo>
                      <a:lnTo>
                        <a:pt x="837" y="622"/>
                      </a:lnTo>
                      <a:lnTo>
                        <a:pt x="877" y="647"/>
                      </a:lnTo>
                      <a:lnTo>
                        <a:pt x="918" y="661"/>
                      </a:lnTo>
                      <a:lnTo>
                        <a:pt x="1032" y="669"/>
                      </a:lnTo>
                      <a:lnTo>
                        <a:pt x="921" y="705"/>
                      </a:lnTo>
                      <a:lnTo>
                        <a:pt x="877" y="737"/>
                      </a:lnTo>
                      <a:lnTo>
                        <a:pt x="429" y="743"/>
                      </a:lnTo>
                      <a:lnTo>
                        <a:pt x="385" y="694"/>
                      </a:lnTo>
                      <a:lnTo>
                        <a:pt x="341" y="647"/>
                      </a:lnTo>
                      <a:lnTo>
                        <a:pt x="298" y="604"/>
                      </a:lnTo>
                      <a:lnTo>
                        <a:pt x="257" y="564"/>
                      </a:lnTo>
                      <a:lnTo>
                        <a:pt x="217" y="527"/>
                      </a:lnTo>
                      <a:lnTo>
                        <a:pt x="179" y="495"/>
                      </a:lnTo>
                      <a:lnTo>
                        <a:pt x="160" y="480"/>
                      </a:lnTo>
                      <a:lnTo>
                        <a:pt x="142" y="465"/>
                      </a:lnTo>
                      <a:lnTo>
                        <a:pt x="125" y="452"/>
                      </a:lnTo>
                      <a:lnTo>
                        <a:pt x="107" y="440"/>
                      </a:lnTo>
                      <a:lnTo>
                        <a:pt x="86" y="418"/>
                      </a:lnTo>
                      <a:lnTo>
                        <a:pt x="67" y="397"/>
                      </a:lnTo>
                      <a:lnTo>
                        <a:pt x="49" y="377"/>
                      </a:lnTo>
                      <a:lnTo>
                        <a:pt x="35" y="360"/>
                      </a:lnTo>
                      <a:lnTo>
                        <a:pt x="23" y="343"/>
                      </a:lnTo>
                      <a:lnTo>
                        <a:pt x="14" y="326"/>
                      </a:lnTo>
                      <a:lnTo>
                        <a:pt x="7" y="312"/>
                      </a:lnTo>
                      <a:lnTo>
                        <a:pt x="2" y="299"/>
                      </a:lnTo>
                      <a:lnTo>
                        <a:pt x="1" y="293"/>
                      </a:lnTo>
                      <a:lnTo>
                        <a:pt x="0" y="288"/>
                      </a:lnTo>
                      <a:lnTo>
                        <a:pt x="0" y="282"/>
                      </a:lnTo>
                      <a:lnTo>
                        <a:pt x="0" y="277"/>
                      </a:lnTo>
                      <a:lnTo>
                        <a:pt x="1" y="272"/>
                      </a:lnTo>
                      <a:lnTo>
                        <a:pt x="2" y="267"/>
                      </a:lnTo>
                      <a:lnTo>
                        <a:pt x="4" y="263"/>
                      </a:lnTo>
                      <a:lnTo>
                        <a:pt x="7" y="259"/>
                      </a:lnTo>
                      <a:lnTo>
                        <a:pt x="10" y="256"/>
                      </a:lnTo>
                      <a:lnTo>
                        <a:pt x="14" y="253"/>
                      </a:lnTo>
                      <a:lnTo>
                        <a:pt x="18" y="250"/>
                      </a:lnTo>
                      <a:lnTo>
                        <a:pt x="23" y="247"/>
                      </a:lnTo>
                      <a:lnTo>
                        <a:pt x="35" y="243"/>
                      </a:lnTo>
                      <a:lnTo>
                        <a:pt x="49" y="241"/>
                      </a:lnTo>
                      <a:lnTo>
                        <a:pt x="59" y="239"/>
                      </a:lnTo>
                      <a:lnTo>
                        <a:pt x="67" y="236"/>
                      </a:lnTo>
                      <a:lnTo>
                        <a:pt x="74" y="234"/>
                      </a:lnTo>
                      <a:lnTo>
                        <a:pt x="81" y="230"/>
                      </a:lnTo>
                      <a:lnTo>
                        <a:pt x="86" y="227"/>
                      </a:lnTo>
                      <a:lnTo>
                        <a:pt x="92" y="223"/>
                      </a:lnTo>
                      <a:lnTo>
                        <a:pt x="96" y="219"/>
                      </a:lnTo>
                      <a:lnTo>
                        <a:pt x="100" y="214"/>
                      </a:lnTo>
                      <a:lnTo>
                        <a:pt x="103" y="207"/>
                      </a:lnTo>
                      <a:lnTo>
                        <a:pt x="106" y="202"/>
                      </a:lnTo>
                      <a:lnTo>
                        <a:pt x="108" y="196"/>
                      </a:lnTo>
                      <a:lnTo>
                        <a:pt x="109" y="189"/>
                      </a:lnTo>
                      <a:lnTo>
                        <a:pt x="109" y="182"/>
                      </a:lnTo>
                      <a:lnTo>
                        <a:pt x="109" y="175"/>
                      </a:lnTo>
                      <a:lnTo>
                        <a:pt x="108" y="167"/>
                      </a:lnTo>
                      <a:lnTo>
                        <a:pt x="107" y="159"/>
                      </a:lnTo>
                      <a:close/>
                    </a:path>
                  </a:pathLst>
                </a:custGeom>
                <a:solidFill>
                  <a:srgbClr val="B2DCF0"/>
                </a:solidFill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grpSp>
            <p:nvGrpSpPr>
              <p:cNvPr id="62499" name="Group 35"/>
              <p:cNvGrpSpPr>
                <a:grpSpLocks noChangeAspect="1"/>
              </p:cNvGrpSpPr>
              <p:nvPr/>
            </p:nvGrpSpPr>
            <p:grpSpPr bwMode="auto">
              <a:xfrm>
                <a:off x="3791" y="2327"/>
                <a:ext cx="694" cy="1450"/>
                <a:chOff x="7035" y="2741"/>
                <a:chExt cx="685" cy="1431"/>
              </a:xfrm>
            </p:grpSpPr>
            <p:sp>
              <p:nvSpPr>
                <p:cNvPr id="62500" name="Freeform 36"/>
                <p:cNvSpPr>
                  <a:spLocks noChangeAspect="1"/>
                </p:cNvSpPr>
                <p:nvPr/>
              </p:nvSpPr>
              <p:spPr bwMode="auto">
                <a:xfrm>
                  <a:off x="7035" y="2741"/>
                  <a:ext cx="685" cy="1431"/>
                </a:xfrm>
                <a:custGeom>
                  <a:avLst/>
                  <a:gdLst>
                    <a:gd name="T0" fmla="*/ 2439 w 3422"/>
                    <a:gd name="T1" fmla="*/ 4072 h 7153"/>
                    <a:gd name="T2" fmla="*/ 2036 w 3422"/>
                    <a:gd name="T3" fmla="*/ 4261 h 7153"/>
                    <a:gd name="T4" fmla="*/ 1537 w 3422"/>
                    <a:gd name="T5" fmla="*/ 4497 h 7153"/>
                    <a:gd name="T6" fmla="*/ 1444 w 3422"/>
                    <a:gd name="T7" fmla="*/ 5657 h 7153"/>
                    <a:gd name="T8" fmla="*/ 1759 w 3422"/>
                    <a:gd name="T9" fmla="*/ 6377 h 7153"/>
                    <a:gd name="T10" fmla="*/ 1621 w 3422"/>
                    <a:gd name="T11" fmla="*/ 6923 h 7153"/>
                    <a:gd name="T12" fmla="*/ 1365 w 3422"/>
                    <a:gd name="T13" fmla="*/ 7059 h 7153"/>
                    <a:gd name="T14" fmla="*/ 1168 w 3422"/>
                    <a:gd name="T15" fmla="*/ 6996 h 7153"/>
                    <a:gd name="T16" fmla="*/ 1003 w 3422"/>
                    <a:gd name="T17" fmla="*/ 6901 h 7153"/>
                    <a:gd name="T18" fmla="*/ 863 w 3422"/>
                    <a:gd name="T19" fmla="*/ 6777 h 7153"/>
                    <a:gd name="T20" fmla="*/ 745 w 3422"/>
                    <a:gd name="T21" fmla="*/ 6630 h 7153"/>
                    <a:gd name="T22" fmla="*/ 814 w 3422"/>
                    <a:gd name="T23" fmla="*/ 6075 h 7153"/>
                    <a:gd name="T24" fmla="*/ 831 w 3422"/>
                    <a:gd name="T25" fmla="*/ 5915 h 7153"/>
                    <a:gd name="T26" fmla="*/ 767 w 3422"/>
                    <a:gd name="T27" fmla="*/ 5719 h 7153"/>
                    <a:gd name="T28" fmla="*/ 679 w 3422"/>
                    <a:gd name="T29" fmla="*/ 5460 h 7153"/>
                    <a:gd name="T30" fmla="*/ 627 w 3422"/>
                    <a:gd name="T31" fmla="*/ 5190 h 7153"/>
                    <a:gd name="T32" fmla="*/ 419 w 3422"/>
                    <a:gd name="T33" fmla="*/ 4837 h 7153"/>
                    <a:gd name="T34" fmla="*/ 279 w 3422"/>
                    <a:gd name="T35" fmla="*/ 4533 h 7153"/>
                    <a:gd name="T36" fmla="*/ 303 w 3422"/>
                    <a:gd name="T37" fmla="*/ 4234 h 7153"/>
                    <a:gd name="T38" fmla="*/ 240 w 3422"/>
                    <a:gd name="T39" fmla="*/ 3757 h 7153"/>
                    <a:gd name="T40" fmla="*/ 177 w 3422"/>
                    <a:gd name="T41" fmla="*/ 3613 h 7153"/>
                    <a:gd name="T42" fmla="*/ 189 w 3422"/>
                    <a:gd name="T43" fmla="*/ 3517 h 7153"/>
                    <a:gd name="T44" fmla="*/ 263 w 3422"/>
                    <a:gd name="T45" fmla="*/ 3232 h 7153"/>
                    <a:gd name="T46" fmla="*/ 244 w 3422"/>
                    <a:gd name="T47" fmla="*/ 3175 h 7153"/>
                    <a:gd name="T48" fmla="*/ 255 w 3422"/>
                    <a:gd name="T49" fmla="*/ 3118 h 7153"/>
                    <a:gd name="T50" fmla="*/ 205 w 3422"/>
                    <a:gd name="T51" fmla="*/ 2627 h 7153"/>
                    <a:gd name="T52" fmla="*/ 95 w 3422"/>
                    <a:gd name="T53" fmla="*/ 2504 h 7153"/>
                    <a:gd name="T54" fmla="*/ 14 w 3422"/>
                    <a:gd name="T55" fmla="*/ 2329 h 7153"/>
                    <a:gd name="T56" fmla="*/ 31 w 3422"/>
                    <a:gd name="T57" fmla="*/ 1524 h 7153"/>
                    <a:gd name="T58" fmla="*/ 126 w 3422"/>
                    <a:gd name="T59" fmla="*/ 1347 h 7153"/>
                    <a:gd name="T60" fmla="*/ 211 w 3422"/>
                    <a:gd name="T61" fmla="*/ 946 h 7153"/>
                    <a:gd name="T62" fmla="*/ 140 w 3422"/>
                    <a:gd name="T63" fmla="*/ 809 h 7153"/>
                    <a:gd name="T64" fmla="*/ 129 w 3422"/>
                    <a:gd name="T65" fmla="*/ 677 h 7153"/>
                    <a:gd name="T66" fmla="*/ 176 w 3422"/>
                    <a:gd name="T67" fmla="*/ 551 h 7153"/>
                    <a:gd name="T68" fmla="*/ 277 w 3422"/>
                    <a:gd name="T69" fmla="*/ 430 h 7153"/>
                    <a:gd name="T70" fmla="*/ 449 w 3422"/>
                    <a:gd name="T71" fmla="*/ 151 h 7153"/>
                    <a:gd name="T72" fmla="*/ 567 w 3422"/>
                    <a:gd name="T73" fmla="*/ 52 h 7153"/>
                    <a:gd name="T74" fmla="*/ 684 w 3422"/>
                    <a:gd name="T75" fmla="*/ 10 h 7153"/>
                    <a:gd name="T76" fmla="*/ 802 w 3422"/>
                    <a:gd name="T77" fmla="*/ 43 h 7153"/>
                    <a:gd name="T78" fmla="*/ 918 w 3422"/>
                    <a:gd name="T79" fmla="*/ 170 h 7153"/>
                    <a:gd name="T80" fmla="*/ 1038 w 3422"/>
                    <a:gd name="T81" fmla="*/ 94 h 7153"/>
                    <a:gd name="T82" fmla="*/ 1188 w 3422"/>
                    <a:gd name="T83" fmla="*/ 13 h 7153"/>
                    <a:gd name="T84" fmla="*/ 1375 w 3422"/>
                    <a:gd name="T85" fmla="*/ 63 h 7153"/>
                    <a:gd name="T86" fmla="*/ 1513 w 3422"/>
                    <a:gd name="T87" fmla="*/ 273 h 7153"/>
                    <a:gd name="T88" fmla="*/ 1704 w 3422"/>
                    <a:gd name="T89" fmla="*/ 446 h 7153"/>
                    <a:gd name="T90" fmla="*/ 1953 w 3422"/>
                    <a:gd name="T91" fmla="*/ 580 h 7153"/>
                    <a:gd name="T92" fmla="*/ 2260 w 3422"/>
                    <a:gd name="T93" fmla="*/ 673 h 7153"/>
                    <a:gd name="T94" fmla="*/ 2355 w 3422"/>
                    <a:gd name="T95" fmla="*/ 845 h 7153"/>
                    <a:gd name="T96" fmla="*/ 2308 w 3422"/>
                    <a:gd name="T97" fmla="*/ 1164 h 7153"/>
                    <a:gd name="T98" fmla="*/ 2509 w 3422"/>
                    <a:gd name="T99" fmla="*/ 1319 h 7153"/>
                    <a:gd name="T100" fmla="*/ 2805 w 3422"/>
                    <a:gd name="T101" fmla="*/ 1308 h 7153"/>
                    <a:gd name="T102" fmla="*/ 3044 w 3422"/>
                    <a:gd name="T103" fmla="*/ 1107 h 7153"/>
                    <a:gd name="T104" fmla="*/ 3371 w 3422"/>
                    <a:gd name="T105" fmla="*/ 778 h 7153"/>
                    <a:gd name="T106" fmla="*/ 3156 w 3422"/>
                    <a:gd name="T107" fmla="*/ 1216 h 7153"/>
                    <a:gd name="T108" fmla="*/ 2635 w 3422"/>
                    <a:gd name="T109" fmla="*/ 1777 h 7153"/>
                    <a:gd name="T110" fmla="*/ 2582 w 3422"/>
                    <a:gd name="T111" fmla="*/ 2975 h 71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422" h="7153">
                      <a:moveTo>
                        <a:pt x="2993" y="3458"/>
                      </a:moveTo>
                      <a:lnTo>
                        <a:pt x="2993" y="3680"/>
                      </a:lnTo>
                      <a:lnTo>
                        <a:pt x="2946" y="3803"/>
                      </a:lnTo>
                      <a:lnTo>
                        <a:pt x="2834" y="3945"/>
                      </a:lnTo>
                      <a:lnTo>
                        <a:pt x="2686" y="4009"/>
                      </a:lnTo>
                      <a:lnTo>
                        <a:pt x="2498" y="4018"/>
                      </a:lnTo>
                      <a:lnTo>
                        <a:pt x="2439" y="4072"/>
                      </a:lnTo>
                      <a:lnTo>
                        <a:pt x="2359" y="4055"/>
                      </a:lnTo>
                      <a:lnTo>
                        <a:pt x="2314" y="4009"/>
                      </a:lnTo>
                      <a:lnTo>
                        <a:pt x="2188" y="4030"/>
                      </a:lnTo>
                      <a:lnTo>
                        <a:pt x="2099" y="4068"/>
                      </a:lnTo>
                      <a:lnTo>
                        <a:pt x="2023" y="4102"/>
                      </a:lnTo>
                      <a:lnTo>
                        <a:pt x="2003" y="4173"/>
                      </a:lnTo>
                      <a:lnTo>
                        <a:pt x="2036" y="4261"/>
                      </a:lnTo>
                      <a:lnTo>
                        <a:pt x="2078" y="4371"/>
                      </a:lnTo>
                      <a:lnTo>
                        <a:pt x="2078" y="4438"/>
                      </a:lnTo>
                      <a:lnTo>
                        <a:pt x="2078" y="4530"/>
                      </a:lnTo>
                      <a:lnTo>
                        <a:pt x="2053" y="4610"/>
                      </a:lnTo>
                      <a:lnTo>
                        <a:pt x="1852" y="4615"/>
                      </a:lnTo>
                      <a:lnTo>
                        <a:pt x="1696" y="4526"/>
                      </a:lnTo>
                      <a:lnTo>
                        <a:pt x="1537" y="4497"/>
                      </a:lnTo>
                      <a:lnTo>
                        <a:pt x="1517" y="4615"/>
                      </a:lnTo>
                      <a:lnTo>
                        <a:pt x="1759" y="4989"/>
                      </a:lnTo>
                      <a:lnTo>
                        <a:pt x="1751" y="5426"/>
                      </a:lnTo>
                      <a:lnTo>
                        <a:pt x="1684" y="5502"/>
                      </a:lnTo>
                      <a:lnTo>
                        <a:pt x="1608" y="5561"/>
                      </a:lnTo>
                      <a:lnTo>
                        <a:pt x="1495" y="5608"/>
                      </a:lnTo>
                      <a:lnTo>
                        <a:pt x="1444" y="5657"/>
                      </a:lnTo>
                      <a:lnTo>
                        <a:pt x="1440" y="5763"/>
                      </a:lnTo>
                      <a:lnTo>
                        <a:pt x="1600" y="5922"/>
                      </a:lnTo>
                      <a:lnTo>
                        <a:pt x="1759" y="5952"/>
                      </a:lnTo>
                      <a:lnTo>
                        <a:pt x="1885" y="6002"/>
                      </a:lnTo>
                      <a:lnTo>
                        <a:pt x="1873" y="6276"/>
                      </a:lnTo>
                      <a:lnTo>
                        <a:pt x="1822" y="6330"/>
                      </a:lnTo>
                      <a:lnTo>
                        <a:pt x="1759" y="6377"/>
                      </a:lnTo>
                      <a:lnTo>
                        <a:pt x="1692" y="6440"/>
                      </a:lnTo>
                      <a:lnTo>
                        <a:pt x="1705" y="6549"/>
                      </a:lnTo>
                      <a:lnTo>
                        <a:pt x="1763" y="6595"/>
                      </a:lnTo>
                      <a:lnTo>
                        <a:pt x="1755" y="6700"/>
                      </a:lnTo>
                      <a:lnTo>
                        <a:pt x="1592" y="6818"/>
                      </a:lnTo>
                      <a:lnTo>
                        <a:pt x="1570" y="6869"/>
                      </a:lnTo>
                      <a:lnTo>
                        <a:pt x="1621" y="6923"/>
                      </a:lnTo>
                      <a:lnTo>
                        <a:pt x="1621" y="7096"/>
                      </a:lnTo>
                      <a:lnTo>
                        <a:pt x="1618" y="7153"/>
                      </a:lnTo>
                      <a:lnTo>
                        <a:pt x="1492" y="7079"/>
                      </a:lnTo>
                      <a:lnTo>
                        <a:pt x="1460" y="7076"/>
                      </a:lnTo>
                      <a:lnTo>
                        <a:pt x="1427" y="7071"/>
                      </a:lnTo>
                      <a:lnTo>
                        <a:pt x="1396" y="7066"/>
                      </a:lnTo>
                      <a:lnTo>
                        <a:pt x="1365" y="7059"/>
                      </a:lnTo>
                      <a:lnTo>
                        <a:pt x="1335" y="7052"/>
                      </a:lnTo>
                      <a:lnTo>
                        <a:pt x="1305" y="7045"/>
                      </a:lnTo>
                      <a:lnTo>
                        <a:pt x="1277" y="7037"/>
                      </a:lnTo>
                      <a:lnTo>
                        <a:pt x="1248" y="7028"/>
                      </a:lnTo>
                      <a:lnTo>
                        <a:pt x="1221" y="7018"/>
                      </a:lnTo>
                      <a:lnTo>
                        <a:pt x="1195" y="7008"/>
                      </a:lnTo>
                      <a:lnTo>
                        <a:pt x="1168" y="6996"/>
                      </a:lnTo>
                      <a:lnTo>
                        <a:pt x="1143" y="6985"/>
                      </a:lnTo>
                      <a:lnTo>
                        <a:pt x="1119" y="6972"/>
                      </a:lnTo>
                      <a:lnTo>
                        <a:pt x="1094" y="6959"/>
                      </a:lnTo>
                      <a:lnTo>
                        <a:pt x="1071" y="6946"/>
                      </a:lnTo>
                      <a:lnTo>
                        <a:pt x="1047" y="6931"/>
                      </a:lnTo>
                      <a:lnTo>
                        <a:pt x="1025" y="6916"/>
                      </a:lnTo>
                      <a:lnTo>
                        <a:pt x="1003" y="6901"/>
                      </a:lnTo>
                      <a:lnTo>
                        <a:pt x="981" y="6885"/>
                      </a:lnTo>
                      <a:lnTo>
                        <a:pt x="960" y="6868"/>
                      </a:lnTo>
                      <a:lnTo>
                        <a:pt x="940" y="6850"/>
                      </a:lnTo>
                      <a:lnTo>
                        <a:pt x="919" y="6833"/>
                      </a:lnTo>
                      <a:lnTo>
                        <a:pt x="900" y="6815"/>
                      </a:lnTo>
                      <a:lnTo>
                        <a:pt x="881" y="6796"/>
                      </a:lnTo>
                      <a:lnTo>
                        <a:pt x="863" y="6777"/>
                      </a:lnTo>
                      <a:lnTo>
                        <a:pt x="844" y="6757"/>
                      </a:lnTo>
                      <a:lnTo>
                        <a:pt x="827" y="6737"/>
                      </a:lnTo>
                      <a:lnTo>
                        <a:pt x="810" y="6716"/>
                      </a:lnTo>
                      <a:lnTo>
                        <a:pt x="793" y="6695"/>
                      </a:lnTo>
                      <a:lnTo>
                        <a:pt x="776" y="6674"/>
                      </a:lnTo>
                      <a:lnTo>
                        <a:pt x="760" y="6652"/>
                      </a:lnTo>
                      <a:lnTo>
                        <a:pt x="745" y="6630"/>
                      </a:lnTo>
                      <a:lnTo>
                        <a:pt x="734" y="6499"/>
                      </a:lnTo>
                      <a:lnTo>
                        <a:pt x="771" y="6464"/>
                      </a:lnTo>
                      <a:lnTo>
                        <a:pt x="775" y="6159"/>
                      </a:lnTo>
                      <a:lnTo>
                        <a:pt x="786" y="6139"/>
                      </a:lnTo>
                      <a:lnTo>
                        <a:pt x="797" y="6118"/>
                      </a:lnTo>
                      <a:lnTo>
                        <a:pt x="806" y="6097"/>
                      </a:lnTo>
                      <a:lnTo>
                        <a:pt x="814" y="6075"/>
                      </a:lnTo>
                      <a:lnTo>
                        <a:pt x="820" y="6053"/>
                      </a:lnTo>
                      <a:lnTo>
                        <a:pt x="825" y="6031"/>
                      </a:lnTo>
                      <a:lnTo>
                        <a:pt x="829" y="6009"/>
                      </a:lnTo>
                      <a:lnTo>
                        <a:pt x="832" y="5985"/>
                      </a:lnTo>
                      <a:lnTo>
                        <a:pt x="833" y="5963"/>
                      </a:lnTo>
                      <a:lnTo>
                        <a:pt x="833" y="5940"/>
                      </a:lnTo>
                      <a:lnTo>
                        <a:pt x="831" y="5915"/>
                      </a:lnTo>
                      <a:lnTo>
                        <a:pt x="828" y="5891"/>
                      </a:lnTo>
                      <a:lnTo>
                        <a:pt x="823" y="5866"/>
                      </a:lnTo>
                      <a:lnTo>
                        <a:pt x="817" y="5841"/>
                      </a:lnTo>
                      <a:lnTo>
                        <a:pt x="810" y="5816"/>
                      </a:lnTo>
                      <a:lnTo>
                        <a:pt x="801" y="5790"/>
                      </a:lnTo>
                      <a:lnTo>
                        <a:pt x="783" y="5755"/>
                      </a:lnTo>
                      <a:lnTo>
                        <a:pt x="767" y="5719"/>
                      </a:lnTo>
                      <a:lnTo>
                        <a:pt x="752" y="5683"/>
                      </a:lnTo>
                      <a:lnTo>
                        <a:pt x="738" y="5646"/>
                      </a:lnTo>
                      <a:lnTo>
                        <a:pt x="725" y="5610"/>
                      </a:lnTo>
                      <a:lnTo>
                        <a:pt x="712" y="5573"/>
                      </a:lnTo>
                      <a:lnTo>
                        <a:pt x="700" y="5535"/>
                      </a:lnTo>
                      <a:lnTo>
                        <a:pt x="689" y="5498"/>
                      </a:lnTo>
                      <a:lnTo>
                        <a:pt x="679" y="5460"/>
                      </a:lnTo>
                      <a:lnTo>
                        <a:pt x="670" y="5423"/>
                      </a:lnTo>
                      <a:lnTo>
                        <a:pt x="662" y="5384"/>
                      </a:lnTo>
                      <a:lnTo>
                        <a:pt x="653" y="5346"/>
                      </a:lnTo>
                      <a:lnTo>
                        <a:pt x="645" y="5307"/>
                      </a:lnTo>
                      <a:lnTo>
                        <a:pt x="639" y="5268"/>
                      </a:lnTo>
                      <a:lnTo>
                        <a:pt x="633" y="5229"/>
                      </a:lnTo>
                      <a:lnTo>
                        <a:pt x="627" y="5190"/>
                      </a:lnTo>
                      <a:lnTo>
                        <a:pt x="596" y="5137"/>
                      </a:lnTo>
                      <a:lnTo>
                        <a:pt x="564" y="5087"/>
                      </a:lnTo>
                      <a:lnTo>
                        <a:pt x="534" y="5035"/>
                      </a:lnTo>
                      <a:lnTo>
                        <a:pt x="503" y="4984"/>
                      </a:lnTo>
                      <a:lnTo>
                        <a:pt x="474" y="4934"/>
                      </a:lnTo>
                      <a:lnTo>
                        <a:pt x="446" y="4886"/>
                      </a:lnTo>
                      <a:lnTo>
                        <a:pt x="419" y="4837"/>
                      </a:lnTo>
                      <a:lnTo>
                        <a:pt x="393" y="4790"/>
                      </a:lnTo>
                      <a:lnTo>
                        <a:pt x="369" y="4744"/>
                      </a:lnTo>
                      <a:lnTo>
                        <a:pt x="347" y="4699"/>
                      </a:lnTo>
                      <a:lnTo>
                        <a:pt x="326" y="4655"/>
                      </a:lnTo>
                      <a:lnTo>
                        <a:pt x="308" y="4613"/>
                      </a:lnTo>
                      <a:lnTo>
                        <a:pt x="292" y="4573"/>
                      </a:lnTo>
                      <a:lnTo>
                        <a:pt x="279" y="4533"/>
                      </a:lnTo>
                      <a:lnTo>
                        <a:pt x="273" y="4515"/>
                      </a:lnTo>
                      <a:lnTo>
                        <a:pt x="268" y="4497"/>
                      </a:lnTo>
                      <a:lnTo>
                        <a:pt x="262" y="4479"/>
                      </a:lnTo>
                      <a:lnTo>
                        <a:pt x="258" y="4462"/>
                      </a:lnTo>
                      <a:lnTo>
                        <a:pt x="260" y="4372"/>
                      </a:lnTo>
                      <a:lnTo>
                        <a:pt x="258" y="4273"/>
                      </a:lnTo>
                      <a:lnTo>
                        <a:pt x="303" y="4234"/>
                      </a:lnTo>
                      <a:lnTo>
                        <a:pt x="301" y="3825"/>
                      </a:lnTo>
                      <a:lnTo>
                        <a:pt x="289" y="3814"/>
                      </a:lnTo>
                      <a:lnTo>
                        <a:pt x="278" y="3803"/>
                      </a:lnTo>
                      <a:lnTo>
                        <a:pt x="268" y="3792"/>
                      </a:lnTo>
                      <a:lnTo>
                        <a:pt x="257" y="3781"/>
                      </a:lnTo>
                      <a:lnTo>
                        <a:pt x="248" y="3769"/>
                      </a:lnTo>
                      <a:lnTo>
                        <a:pt x="240" y="3757"/>
                      </a:lnTo>
                      <a:lnTo>
                        <a:pt x="233" y="3744"/>
                      </a:lnTo>
                      <a:lnTo>
                        <a:pt x="226" y="3732"/>
                      </a:lnTo>
                      <a:lnTo>
                        <a:pt x="213" y="3707"/>
                      </a:lnTo>
                      <a:lnTo>
                        <a:pt x="201" y="3680"/>
                      </a:lnTo>
                      <a:lnTo>
                        <a:pt x="189" y="3655"/>
                      </a:lnTo>
                      <a:lnTo>
                        <a:pt x="178" y="3631"/>
                      </a:lnTo>
                      <a:lnTo>
                        <a:pt x="177" y="3613"/>
                      </a:lnTo>
                      <a:lnTo>
                        <a:pt x="176" y="3598"/>
                      </a:lnTo>
                      <a:lnTo>
                        <a:pt x="176" y="3583"/>
                      </a:lnTo>
                      <a:lnTo>
                        <a:pt x="177" y="3569"/>
                      </a:lnTo>
                      <a:lnTo>
                        <a:pt x="179" y="3555"/>
                      </a:lnTo>
                      <a:lnTo>
                        <a:pt x="182" y="3541"/>
                      </a:lnTo>
                      <a:lnTo>
                        <a:pt x="185" y="3529"/>
                      </a:lnTo>
                      <a:lnTo>
                        <a:pt x="189" y="3517"/>
                      </a:lnTo>
                      <a:lnTo>
                        <a:pt x="195" y="3505"/>
                      </a:lnTo>
                      <a:lnTo>
                        <a:pt x="202" y="3493"/>
                      </a:lnTo>
                      <a:lnTo>
                        <a:pt x="208" y="3480"/>
                      </a:lnTo>
                      <a:lnTo>
                        <a:pt x="216" y="3468"/>
                      </a:lnTo>
                      <a:lnTo>
                        <a:pt x="234" y="3443"/>
                      </a:lnTo>
                      <a:lnTo>
                        <a:pt x="255" y="3415"/>
                      </a:lnTo>
                      <a:lnTo>
                        <a:pt x="263" y="3232"/>
                      </a:lnTo>
                      <a:lnTo>
                        <a:pt x="259" y="3224"/>
                      </a:lnTo>
                      <a:lnTo>
                        <a:pt x="255" y="3215"/>
                      </a:lnTo>
                      <a:lnTo>
                        <a:pt x="252" y="3207"/>
                      </a:lnTo>
                      <a:lnTo>
                        <a:pt x="249" y="3199"/>
                      </a:lnTo>
                      <a:lnTo>
                        <a:pt x="247" y="3191"/>
                      </a:lnTo>
                      <a:lnTo>
                        <a:pt x="245" y="3183"/>
                      </a:lnTo>
                      <a:lnTo>
                        <a:pt x="244" y="3175"/>
                      </a:lnTo>
                      <a:lnTo>
                        <a:pt x="244" y="3167"/>
                      </a:lnTo>
                      <a:lnTo>
                        <a:pt x="244" y="3159"/>
                      </a:lnTo>
                      <a:lnTo>
                        <a:pt x="245" y="3150"/>
                      </a:lnTo>
                      <a:lnTo>
                        <a:pt x="247" y="3142"/>
                      </a:lnTo>
                      <a:lnTo>
                        <a:pt x="249" y="3134"/>
                      </a:lnTo>
                      <a:lnTo>
                        <a:pt x="252" y="3126"/>
                      </a:lnTo>
                      <a:lnTo>
                        <a:pt x="255" y="3118"/>
                      </a:lnTo>
                      <a:lnTo>
                        <a:pt x="259" y="3110"/>
                      </a:lnTo>
                      <a:lnTo>
                        <a:pt x="263" y="3102"/>
                      </a:lnTo>
                      <a:lnTo>
                        <a:pt x="263" y="2671"/>
                      </a:lnTo>
                      <a:lnTo>
                        <a:pt x="248" y="2660"/>
                      </a:lnTo>
                      <a:lnTo>
                        <a:pt x="233" y="2649"/>
                      </a:lnTo>
                      <a:lnTo>
                        <a:pt x="218" y="2638"/>
                      </a:lnTo>
                      <a:lnTo>
                        <a:pt x="205" y="2627"/>
                      </a:lnTo>
                      <a:lnTo>
                        <a:pt x="191" y="2615"/>
                      </a:lnTo>
                      <a:lnTo>
                        <a:pt x="178" y="2603"/>
                      </a:lnTo>
                      <a:lnTo>
                        <a:pt x="166" y="2591"/>
                      </a:lnTo>
                      <a:lnTo>
                        <a:pt x="155" y="2579"/>
                      </a:lnTo>
                      <a:lnTo>
                        <a:pt x="132" y="2554"/>
                      </a:lnTo>
                      <a:lnTo>
                        <a:pt x="113" y="2529"/>
                      </a:lnTo>
                      <a:lnTo>
                        <a:pt x="95" y="2504"/>
                      </a:lnTo>
                      <a:lnTo>
                        <a:pt x="79" y="2478"/>
                      </a:lnTo>
                      <a:lnTo>
                        <a:pt x="64" y="2453"/>
                      </a:lnTo>
                      <a:lnTo>
                        <a:pt x="52" y="2427"/>
                      </a:lnTo>
                      <a:lnTo>
                        <a:pt x="40" y="2402"/>
                      </a:lnTo>
                      <a:lnTo>
                        <a:pt x="30" y="2377"/>
                      </a:lnTo>
                      <a:lnTo>
                        <a:pt x="22" y="2352"/>
                      </a:lnTo>
                      <a:lnTo>
                        <a:pt x="14" y="2329"/>
                      </a:lnTo>
                      <a:lnTo>
                        <a:pt x="7" y="2307"/>
                      </a:lnTo>
                      <a:lnTo>
                        <a:pt x="0" y="2284"/>
                      </a:lnTo>
                      <a:lnTo>
                        <a:pt x="2" y="1642"/>
                      </a:lnTo>
                      <a:lnTo>
                        <a:pt x="8" y="1611"/>
                      </a:lnTo>
                      <a:lnTo>
                        <a:pt x="15" y="1582"/>
                      </a:lnTo>
                      <a:lnTo>
                        <a:pt x="22" y="1552"/>
                      </a:lnTo>
                      <a:lnTo>
                        <a:pt x="31" y="1524"/>
                      </a:lnTo>
                      <a:lnTo>
                        <a:pt x="41" y="1497"/>
                      </a:lnTo>
                      <a:lnTo>
                        <a:pt x="52" y="1470"/>
                      </a:lnTo>
                      <a:lnTo>
                        <a:pt x="65" y="1444"/>
                      </a:lnTo>
                      <a:lnTo>
                        <a:pt x="79" y="1419"/>
                      </a:lnTo>
                      <a:lnTo>
                        <a:pt x="94" y="1394"/>
                      </a:lnTo>
                      <a:lnTo>
                        <a:pt x="110" y="1371"/>
                      </a:lnTo>
                      <a:lnTo>
                        <a:pt x="126" y="1347"/>
                      </a:lnTo>
                      <a:lnTo>
                        <a:pt x="145" y="1325"/>
                      </a:lnTo>
                      <a:lnTo>
                        <a:pt x="164" y="1303"/>
                      </a:lnTo>
                      <a:lnTo>
                        <a:pt x="183" y="1281"/>
                      </a:lnTo>
                      <a:lnTo>
                        <a:pt x="205" y="1260"/>
                      </a:lnTo>
                      <a:lnTo>
                        <a:pt x="226" y="1240"/>
                      </a:lnTo>
                      <a:lnTo>
                        <a:pt x="226" y="967"/>
                      </a:lnTo>
                      <a:lnTo>
                        <a:pt x="211" y="946"/>
                      </a:lnTo>
                      <a:lnTo>
                        <a:pt x="197" y="926"/>
                      </a:lnTo>
                      <a:lnTo>
                        <a:pt x="184" y="907"/>
                      </a:lnTo>
                      <a:lnTo>
                        <a:pt x="173" y="887"/>
                      </a:lnTo>
                      <a:lnTo>
                        <a:pt x="163" y="867"/>
                      </a:lnTo>
                      <a:lnTo>
                        <a:pt x="154" y="848"/>
                      </a:lnTo>
                      <a:lnTo>
                        <a:pt x="147" y="828"/>
                      </a:lnTo>
                      <a:lnTo>
                        <a:pt x="140" y="809"/>
                      </a:lnTo>
                      <a:lnTo>
                        <a:pt x="135" y="790"/>
                      </a:lnTo>
                      <a:lnTo>
                        <a:pt x="131" y="771"/>
                      </a:lnTo>
                      <a:lnTo>
                        <a:pt x="128" y="752"/>
                      </a:lnTo>
                      <a:lnTo>
                        <a:pt x="126" y="733"/>
                      </a:lnTo>
                      <a:lnTo>
                        <a:pt x="126" y="715"/>
                      </a:lnTo>
                      <a:lnTo>
                        <a:pt x="127" y="696"/>
                      </a:lnTo>
                      <a:lnTo>
                        <a:pt x="129" y="677"/>
                      </a:lnTo>
                      <a:lnTo>
                        <a:pt x="132" y="659"/>
                      </a:lnTo>
                      <a:lnTo>
                        <a:pt x="138" y="641"/>
                      </a:lnTo>
                      <a:lnTo>
                        <a:pt x="143" y="622"/>
                      </a:lnTo>
                      <a:lnTo>
                        <a:pt x="150" y="605"/>
                      </a:lnTo>
                      <a:lnTo>
                        <a:pt x="157" y="587"/>
                      </a:lnTo>
                      <a:lnTo>
                        <a:pt x="166" y="569"/>
                      </a:lnTo>
                      <a:lnTo>
                        <a:pt x="176" y="551"/>
                      </a:lnTo>
                      <a:lnTo>
                        <a:pt x="187" y="534"/>
                      </a:lnTo>
                      <a:lnTo>
                        <a:pt x="200" y="516"/>
                      </a:lnTo>
                      <a:lnTo>
                        <a:pt x="213" y="498"/>
                      </a:lnTo>
                      <a:lnTo>
                        <a:pt x="227" y="481"/>
                      </a:lnTo>
                      <a:lnTo>
                        <a:pt x="243" y="464"/>
                      </a:lnTo>
                      <a:lnTo>
                        <a:pt x="259" y="447"/>
                      </a:lnTo>
                      <a:lnTo>
                        <a:pt x="277" y="430"/>
                      </a:lnTo>
                      <a:lnTo>
                        <a:pt x="295" y="413"/>
                      </a:lnTo>
                      <a:lnTo>
                        <a:pt x="314" y="396"/>
                      </a:lnTo>
                      <a:lnTo>
                        <a:pt x="336" y="380"/>
                      </a:lnTo>
                      <a:lnTo>
                        <a:pt x="399" y="207"/>
                      </a:lnTo>
                      <a:lnTo>
                        <a:pt x="416" y="188"/>
                      </a:lnTo>
                      <a:lnTo>
                        <a:pt x="433" y="169"/>
                      </a:lnTo>
                      <a:lnTo>
                        <a:pt x="449" y="151"/>
                      </a:lnTo>
                      <a:lnTo>
                        <a:pt x="467" y="134"/>
                      </a:lnTo>
                      <a:lnTo>
                        <a:pt x="483" y="118"/>
                      </a:lnTo>
                      <a:lnTo>
                        <a:pt x="500" y="103"/>
                      </a:lnTo>
                      <a:lnTo>
                        <a:pt x="516" y="88"/>
                      </a:lnTo>
                      <a:lnTo>
                        <a:pt x="534" y="75"/>
                      </a:lnTo>
                      <a:lnTo>
                        <a:pt x="550" y="63"/>
                      </a:lnTo>
                      <a:lnTo>
                        <a:pt x="567" y="52"/>
                      </a:lnTo>
                      <a:lnTo>
                        <a:pt x="583" y="42"/>
                      </a:lnTo>
                      <a:lnTo>
                        <a:pt x="601" y="33"/>
                      </a:lnTo>
                      <a:lnTo>
                        <a:pt x="617" y="25"/>
                      </a:lnTo>
                      <a:lnTo>
                        <a:pt x="634" y="19"/>
                      </a:lnTo>
                      <a:lnTo>
                        <a:pt x="650" y="15"/>
                      </a:lnTo>
                      <a:lnTo>
                        <a:pt x="668" y="11"/>
                      </a:lnTo>
                      <a:lnTo>
                        <a:pt x="684" y="10"/>
                      </a:lnTo>
                      <a:lnTo>
                        <a:pt x="701" y="9"/>
                      </a:lnTo>
                      <a:lnTo>
                        <a:pt x="717" y="11"/>
                      </a:lnTo>
                      <a:lnTo>
                        <a:pt x="735" y="14"/>
                      </a:lnTo>
                      <a:lnTo>
                        <a:pt x="751" y="18"/>
                      </a:lnTo>
                      <a:lnTo>
                        <a:pt x="768" y="24"/>
                      </a:lnTo>
                      <a:lnTo>
                        <a:pt x="784" y="32"/>
                      </a:lnTo>
                      <a:lnTo>
                        <a:pt x="802" y="43"/>
                      </a:lnTo>
                      <a:lnTo>
                        <a:pt x="818" y="55"/>
                      </a:lnTo>
                      <a:lnTo>
                        <a:pt x="835" y="69"/>
                      </a:lnTo>
                      <a:lnTo>
                        <a:pt x="851" y="84"/>
                      </a:lnTo>
                      <a:lnTo>
                        <a:pt x="869" y="103"/>
                      </a:lnTo>
                      <a:lnTo>
                        <a:pt x="885" y="123"/>
                      </a:lnTo>
                      <a:lnTo>
                        <a:pt x="902" y="145"/>
                      </a:lnTo>
                      <a:lnTo>
                        <a:pt x="918" y="170"/>
                      </a:lnTo>
                      <a:lnTo>
                        <a:pt x="936" y="196"/>
                      </a:lnTo>
                      <a:lnTo>
                        <a:pt x="967" y="196"/>
                      </a:lnTo>
                      <a:lnTo>
                        <a:pt x="979" y="173"/>
                      </a:lnTo>
                      <a:lnTo>
                        <a:pt x="993" y="151"/>
                      </a:lnTo>
                      <a:lnTo>
                        <a:pt x="1007" y="131"/>
                      </a:lnTo>
                      <a:lnTo>
                        <a:pt x="1022" y="112"/>
                      </a:lnTo>
                      <a:lnTo>
                        <a:pt x="1038" y="94"/>
                      </a:lnTo>
                      <a:lnTo>
                        <a:pt x="1057" y="78"/>
                      </a:lnTo>
                      <a:lnTo>
                        <a:pt x="1075" y="64"/>
                      </a:lnTo>
                      <a:lnTo>
                        <a:pt x="1095" y="51"/>
                      </a:lnTo>
                      <a:lnTo>
                        <a:pt x="1116" y="40"/>
                      </a:lnTo>
                      <a:lnTo>
                        <a:pt x="1139" y="29"/>
                      </a:lnTo>
                      <a:lnTo>
                        <a:pt x="1163" y="21"/>
                      </a:lnTo>
                      <a:lnTo>
                        <a:pt x="1188" y="13"/>
                      </a:lnTo>
                      <a:lnTo>
                        <a:pt x="1214" y="8"/>
                      </a:lnTo>
                      <a:lnTo>
                        <a:pt x="1241" y="4"/>
                      </a:lnTo>
                      <a:lnTo>
                        <a:pt x="1270" y="1"/>
                      </a:lnTo>
                      <a:lnTo>
                        <a:pt x="1299" y="0"/>
                      </a:lnTo>
                      <a:lnTo>
                        <a:pt x="1333" y="13"/>
                      </a:lnTo>
                      <a:lnTo>
                        <a:pt x="1360" y="30"/>
                      </a:lnTo>
                      <a:lnTo>
                        <a:pt x="1375" y="63"/>
                      </a:lnTo>
                      <a:lnTo>
                        <a:pt x="1392" y="95"/>
                      </a:lnTo>
                      <a:lnTo>
                        <a:pt x="1409" y="127"/>
                      </a:lnTo>
                      <a:lnTo>
                        <a:pt x="1427" y="157"/>
                      </a:lnTo>
                      <a:lnTo>
                        <a:pt x="1448" y="188"/>
                      </a:lnTo>
                      <a:lnTo>
                        <a:pt x="1468" y="216"/>
                      </a:lnTo>
                      <a:lnTo>
                        <a:pt x="1490" y="245"/>
                      </a:lnTo>
                      <a:lnTo>
                        <a:pt x="1513" y="273"/>
                      </a:lnTo>
                      <a:lnTo>
                        <a:pt x="1537" y="299"/>
                      </a:lnTo>
                      <a:lnTo>
                        <a:pt x="1562" y="326"/>
                      </a:lnTo>
                      <a:lnTo>
                        <a:pt x="1588" y="351"/>
                      </a:lnTo>
                      <a:lnTo>
                        <a:pt x="1615" y="376"/>
                      </a:lnTo>
                      <a:lnTo>
                        <a:pt x="1644" y="400"/>
                      </a:lnTo>
                      <a:lnTo>
                        <a:pt x="1674" y="423"/>
                      </a:lnTo>
                      <a:lnTo>
                        <a:pt x="1704" y="446"/>
                      </a:lnTo>
                      <a:lnTo>
                        <a:pt x="1736" y="467"/>
                      </a:lnTo>
                      <a:lnTo>
                        <a:pt x="1769" y="487"/>
                      </a:lnTo>
                      <a:lnTo>
                        <a:pt x="1804" y="508"/>
                      </a:lnTo>
                      <a:lnTo>
                        <a:pt x="1839" y="527"/>
                      </a:lnTo>
                      <a:lnTo>
                        <a:pt x="1876" y="545"/>
                      </a:lnTo>
                      <a:lnTo>
                        <a:pt x="1914" y="562"/>
                      </a:lnTo>
                      <a:lnTo>
                        <a:pt x="1953" y="580"/>
                      </a:lnTo>
                      <a:lnTo>
                        <a:pt x="1993" y="595"/>
                      </a:lnTo>
                      <a:lnTo>
                        <a:pt x="2034" y="610"/>
                      </a:lnTo>
                      <a:lnTo>
                        <a:pt x="2077" y="624"/>
                      </a:lnTo>
                      <a:lnTo>
                        <a:pt x="2121" y="638"/>
                      </a:lnTo>
                      <a:lnTo>
                        <a:pt x="2166" y="651"/>
                      </a:lnTo>
                      <a:lnTo>
                        <a:pt x="2212" y="662"/>
                      </a:lnTo>
                      <a:lnTo>
                        <a:pt x="2260" y="673"/>
                      </a:lnTo>
                      <a:lnTo>
                        <a:pt x="2309" y="683"/>
                      </a:lnTo>
                      <a:lnTo>
                        <a:pt x="2359" y="692"/>
                      </a:lnTo>
                      <a:lnTo>
                        <a:pt x="2410" y="701"/>
                      </a:lnTo>
                      <a:lnTo>
                        <a:pt x="2410" y="732"/>
                      </a:lnTo>
                      <a:lnTo>
                        <a:pt x="2407" y="776"/>
                      </a:lnTo>
                      <a:lnTo>
                        <a:pt x="2402" y="815"/>
                      </a:lnTo>
                      <a:lnTo>
                        <a:pt x="2355" y="845"/>
                      </a:lnTo>
                      <a:lnTo>
                        <a:pt x="2327" y="917"/>
                      </a:lnTo>
                      <a:lnTo>
                        <a:pt x="2307" y="965"/>
                      </a:lnTo>
                      <a:lnTo>
                        <a:pt x="2294" y="1009"/>
                      </a:lnTo>
                      <a:lnTo>
                        <a:pt x="2288" y="1052"/>
                      </a:lnTo>
                      <a:lnTo>
                        <a:pt x="2289" y="1091"/>
                      </a:lnTo>
                      <a:lnTo>
                        <a:pt x="2295" y="1129"/>
                      </a:lnTo>
                      <a:lnTo>
                        <a:pt x="2308" y="1164"/>
                      </a:lnTo>
                      <a:lnTo>
                        <a:pt x="2325" y="1195"/>
                      </a:lnTo>
                      <a:lnTo>
                        <a:pt x="2346" y="1223"/>
                      </a:lnTo>
                      <a:lnTo>
                        <a:pt x="2372" y="1249"/>
                      </a:lnTo>
                      <a:lnTo>
                        <a:pt x="2402" y="1271"/>
                      </a:lnTo>
                      <a:lnTo>
                        <a:pt x="2435" y="1290"/>
                      </a:lnTo>
                      <a:lnTo>
                        <a:pt x="2470" y="1306"/>
                      </a:lnTo>
                      <a:lnTo>
                        <a:pt x="2509" y="1319"/>
                      </a:lnTo>
                      <a:lnTo>
                        <a:pt x="2548" y="1328"/>
                      </a:lnTo>
                      <a:lnTo>
                        <a:pt x="2590" y="1333"/>
                      </a:lnTo>
                      <a:lnTo>
                        <a:pt x="2633" y="1336"/>
                      </a:lnTo>
                      <a:lnTo>
                        <a:pt x="2676" y="1334"/>
                      </a:lnTo>
                      <a:lnTo>
                        <a:pt x="2720" y="1329"/>
                      </a:lnTo>
                      <a:lnTo>
                        <a:pt x="2763" y="1320"/>
                      </a:lnTo>
                      <a:lnTo>
                        <a:pt x="2805" y="1308"/>
                      </a:lnTo>
                      <a:lnTo>
                        <a:pt x="2846" y="1291"/>
                      </a:lnTo>
                      <a:lnTo>
                        <a:pt x="2885" y="1271"/>
                      </a:lnTo>
                      <a:lnTo>
                        <a:pt x="2923" y="1247"/>
                      </a:lnTo>
                      <a:lnTo>
                        <a:pt x="2959" y="1217"/>
                      </a:lnTo>
                      <a:lnTo>
                        <a:pt x="2991" y="1185"/>
                      </a:lnTo>
                      <a:lnTo>
                        <a:pt x="3019" y="1148"/>
                      </a:lnTo>
                      <a:lnTo>
                        <a:pt x="3044" y="1107"/>
                      </a:lnTo>
                      <a:lnTo>
                        <a:pt x="3065" y="1061"/>
                      </a:lnTo>
                      <a:lnTo>
                        <a:pt x="3080" y="1011"/>
                      </a:lnTo>
                      <a:lnTo>
                        <a:pt x="3092" y="956"/>
                      </a:lnTo>
                      <a:lnTo>
                        <a:pt x="3097" y="896"/>
                      </a:lnTo>
                      <a:lnTo>
                        <a:pt x="3096" y="833"/>
                      </a:lnTo>
                      <a:lnTo>
                        <a:pt x="3232" y="768"/>
                      </a:lnTo>
                      <a:lnTo>
                        <a:pt x="3371" y="778"/>
                      </a:lnTo>
                      <a:lnTo>
                        <a:pt x="3422" y="924"/>
                      </a:lnTo>
                      <a:lnTo>
                        <a:pt x="3418" y="924"/>
                      </a:lnTo>
                      <a:lnTo>
                        <a:pt x="3400" y="982"/>
                      </a:lnTo>
                      <a:lnTo>
                        <a:pt x="3387" y="1019"/>
                      </a:lnTo>
                      <a:lnTo>
                        <a:pt x="3394" y="1053"/>
                      </a:lnTo>
                      <a:lnTo>
                        <a:pt x="3398" y="1117"/>
                      </a:lnTo>
                      <a:lnTo>
                        <a:pt x="3156" y="1216"/>
                      </a:lnTo>
                      <a:lnTo>
                        <a:pt x="3034" y="1338"/>
                      </a:lnTo>
                      <a:lnTo>
                        <a:pt x="2967" y="1383"/>
                      </a:lnTo>
                      <a:lnTo>
                        <a:pt x="2887" y="1501"/>
                      </a:lnTo>
                      <a:lnTo>
                        <a:pt x="2839" y="1524"/>
                      </a:lnTo>
                      <a:lnTo>
                        <a:pt x="2755" y="1647"/>
                      </a:lnTo>
                      <a:lnTo>
                        <a:pt x="2676" y="1736"/>
                      </a:lnTo>
                      <a:lnTo>
                        <a:pt x="2635" y="1777"/>
                      </a:lnTo>
                      <a:lnTo>
                        <a:pt x="2597" y="1850"/>
                      </a:lnTo>
                      <a:lnTo>
                        <a:pt x="2638" y="1839"/>
                      </a:lnTo>
                      <a:lnTo>
                        <a:pt x="2625" y="1855"/>
                      </a:lnTo>
                      <a:lnTo>
                        <a:pt x="2542" y="2002"/>
                      </a:lnTo>
                      <a:lnTo>
                        <a:pt x="2518" y="2841"/>
                      </a:lnTo>
                      <a:lnTo>
                        <a:pt x="2556" y="2903"/>
                      </a:lnTo>
                      <a:lnTo>
                        <a:pt x="2582" y="2975"/>
                      </a:lnTo>
                      <a:lnTo>
                        <a:pt x="2611" y="3046"/>
                      </a:lnTo>
                      <a:lnTo>
                        <a:pt x="2695" y="3130"/>
                      </a:lnTo>
                      <a:lnTo>
                        <a:pt x="2796" y="3189"/>
                      </a:lnTo>
                      <a:lnTo>
                        <a:pt x="2863" y="3205"/>
                      </a:lnTo>
                      <a:lnTo>
                        <a:pt x="2863" y="3370"/>
                      </a:lnTo>
                      <a:lnTo>
                        <a:pt x="2993" y="3458"/>
                      </a:lnTo>
                      <a:close/>
                    </a:path>
                  </a:pathLst>
                </a:custGeom>
                <a:solidFill>
                  <a:srgbClr val="B2DCF0"/>
                </a:solidFill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62501" name="Freeform 37"/>
                <p:cNvSpPr>
                  <a:spLocks noChangeAspect="1"/>
                </p:cNvSpPr>
                <p:nvPr/>
              </p:nvSpPr>
              <p:spPr bwMode="auto">
                <a:xfrm>
                  <a:off x="7383" y="3693"/>
                  <a:ext cx="44" cy="49"/>
                </a:xfrm>
                <a:custGeom>
                  <a:avLst/>
                  <a:gdLst>
                    <a:gd name="T0" fmla="*/ 48 w 221"/>
                    <a:gd name="T1" fmla="*/ 23 h 245"/>
                    <a:gd name="T2" fmla="*/ 150 w 221"/>
                    <a:gd name="T3" fmla="*/ 0 h 245"/>
                    <a:gd name="T4" fmla="*/ 221 w 221"/>
                    <a:gd name="T5" fmla="*/ 71 h 245"/>
                    <a:gd name="T6" fmla="*/ 221 w 221"/>
                    <a:gd name="T7" fmla="*/ 198 h 245"/>
                    <a:gd name="T8" fmla="*/ 158 w 221"/>
                    <a:gd name="T9" fmla="*/ 245 h 245"/>
                    <a:gd name="T10" fmla="*/ 48 w 221"/>
                    <a:gd name="T11" fmla="*/ 198 h 245"/>
                    <a:gd name="T12" fmla="*/ 0 w 221"/>
                    <a:gd name="T13" fmla="*/ 119 h 245"/>
                    <a:gd name="T14" fmla="*/ 48 w 221"/>
                    <a:gd name="T15" fmla="*/ 23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21" h="245">
                      <a:moveTo>
                        <a:pt x="48" y="23"/>
                      </a:moveTo>
                      <a:lnTo>
                        <a:pt x="150" y="0"/>
                      </a:lnTo>
                      <a:lnTo>
                        <a:pt x="221" y="71"/>
                      </a:lnTo>
                      <a:lnTo>
                        <a:pt x="221" y="198"/>
                      </a:lnTo>
                      <a:lnTo>
                        <a:pt x="158" y="245"/>
                      </a:lnTo>
                      <a:lnTo>
                        <a:pt x="48" y="198"/>
                      </a:lnTo>
                      <a:lnTo>
                        <a:pt x="0" y="119"/>
                      </a:lnTo>
                      <a:lnTo>
                        <a:pt x="48" y="23"/>
                      </a:lnTo>
                      <a:close/>
                    </a:path>
                  </a:pathLst>
                </a:custGeom>
                <a:solidFill>
                  <a:srgbClr val="B2DCF0"/>
                </a:solidFill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sp>
            <p:nvSpPr>
              <p:cNvPr id="62502" name="Freeform 38"/>
              <p:cNvSpPr>
                <a:spLocks noChangeAspect="1"/>
              </p:cNvSpPr>
              <p:nvPr/>
            </p:nvSpPr>
            <p:spPr bwMode="auto">
              <a:xfrm>
                <a:off x="4240" y="950"/>
                <a:ext cx="234" cy="249"/>
              </a:xfrm>
              <a:custGeom>
                <a:avLst/>
                <a:gdLst>
                  <a:gd name="T0" fmla="*/ 422 w 1152"/>
                  <a:gd name="T1" fmla="*/ 1159 h 1224"/>
                  <a:gd name="T2" fmla="*/ 436 w 1152"/>
                  <a:gd name="T3" fmla="*/ 1065 h 1224"/>
                  <a:gd name="T4" fmla="*/ 436 w 1152"/>
                  <a:gd name="T5" fmla="*/ 1004 h 1224"/>
                  <a:gd name="T6" fmla="*/ 430 w 1152"/>
                  <a:gd name="T7" fmla="*/ 958 h 1224"/>
                  <a:gd name="T8" fmla="*/ 418 w 1152"/>
                  <a:gd name="T9" fmla="*/ 913 h 1224"/>
                  <a:gd name="T10" fmla="*/ 399 w 1152"/>
                  <a:gd name="T11" fmla="*/ 870 h 1224"/>
                  <a:gd name="T12" fmla="*/ 373 w 1152"/>
                  <a:gd name="T13" fmla="*/ 827 h 1224"/>
                  <a:gd name="T14" fmla="*/ 339 w 1152"/>
                  <a:gd name="T15" fmla="*/ 786 h 1224"/>
                  <a:gd name="T16" fmla="*/ 296 w 1152"/>
                  <a:gd name="T17" fmla="*/ 747 h 1224"/>
                  <a:gd name="T18" fmla="*/ 268 w 1152"/>
                  <a:gd name="T19" fmla="*/ 720 h 1224"/>
                  <a:gd name="T20" fmla="*/ 229 w 1152"/>
                  <a:gd name="T21" fmla="*/ 668 h 1224"/>
                  <a:gd name="T22" fmla="*/ 192 w 1152"/>
                  <a:gd name="T23" fmla="*/ 595 h 1224"/>
                  <a:gd name="T24" fmla="*/ 169 w 1152"/>
                  <a:gd name="T25" fmla="*/ 519 h 1224"/>
                  <a:gd name="T26" fmla="*/ 161 w 1152"/>
                  <a:gd name="T27" fmla="*/ 450 h 1224"/>
                  <a:gd name="T28" fmla="*/ 163 w 1152"/>
                  <a:gd name="T29" fmla="*/ 411 h 1224"/>
                  <a:gd name="T30" fmla="*/ 171 w 1152"/>
                  <a:gd name="T31" fmla="*/ 378 h 1224"/>
                  <a:gd name="T32" fmla="*/ 179 w 1152"/>
                  <a:gd name="T33" fmla="*/ 333 h 1224"/>
                  <a:gd name="T34" fmla="*/ 179 w 1152"/>
                  <a:gd name="T35" fmla="*/ 289 h 1224"/>
                  <a:gd name="T36" fmla="*/ 172 w 1152"/>
                  <a:gd name="T37" fmla="*/ 249 h 1224"/>
                  <a:gd name="T38" fmla="*/ 159 w 1152"/>
                  <a:gd name="T39" fmla="*/ 213 h 1224"/>
                  <a:gd name="T40" fmla="*/ 140 w 1152"/>
                  <a:gd name="T41" fmla="*/ 179 h 1224"/>
                  <a:gd name="T42" fmla="*/ 94 w 1152"/>
                  <a:gd name="T43" fmla="*/ 121 h 1224"/>
                  <a:gd name="T44" fmla="*/ 40 w 1152"/>
                  <a:gd name="T45" fmla="*/ 76 h 1224"/>
                  <a:gd name="T46" fmla="*/ 0 w 1152"/>
                  <a:gd name="T47" fmla="*/ 41 h 1224"/>
                  <a:gd name="T48" fmla="*/ 147 w 1152"/>
                  <a:gd name="T49" fmla="*/ 0 h 1224"/>
                  <a:gd name="T50" fmla="*/ 496 w 1152"/>
                  <a:gd name="T51" fmla="*/ 37 h 1224"/>
                  <a:gd name="T52" fmla="*/ 836 w 1152"/>
                  <a:gd name="T53" fmla="*/ 143 h 1224"/>
                  <a:gd name="T54" fmla="*/ 1048 w 1152"/>
                  <a:gd name="T55" fmla="*/ 288 h 1224"/>
                  <a:gd name="T56" fmla="*/ 1015 w 1152"/>
                  <a:gd name="T57" fmla="*/ 393 h 1224"/>
                  <a:gd name="T58" fmla="*/ 1007 w 1152"/>
                  <a:gd name="T59" fmla="*/ 450 h 1224"/>
                  <a:gd name="T60" fmla="*/ 1012 w 1152"/>
                  <a:gd name="T61" fmla="*/ 505 h 1224"/>
                  <a:gd name="T62" fmla="*/ 1035 w 1152"/>
                  <a:gd name="T63" fmla="*/ 563 h 1224"/>
                  <a:gd name="T64" fmla="*/ 1082 w 1152"/>
                  <a:gd name="T65" fmla="*/ 626 h 1224"/>
                  <a:gd name="T66" fmla="*/ 1124 w 1152"/>
                  <a:gd name="T67" fmla="*/ 688 h 1224"/>
                  <a:gd name="T68" fmla="*/ 1147 w 1152"/>
                  <a:gd name="T69" fmla="*/ 748 h 1224"/>
                  <a:gd name="T70" fmla="*/ 1151 w 1152"/>
                  <a:gd name="T71" fmla="*/ 808 h 1224"/>
                  <a:gd name="T72" fmla="*/ 1138 w 1152"/>
                  <a:gd name="T73" fmla="*/ 868 h 1224"/>
                  <a:gd name="T74" fmla="*/ 1111 w 1152"/>
                  <a:gd name="T75" fmla="*/ 930 h 1224"/>
                  <a:gd name="T76" fmla="*/ 1105 w 1152"/>
                  <a:gd name="T77" fmla="*/ 941 h 1224"/>
                  <a:gd name="T78" fmla="*/ 1097 w 1152"/>
                  <a:gd name="T79" fmla="*/ 969 h 1224"/>
                  <a:gd name="T80" fmla="*/ 1097 w 1152"/>
                  <a:gd name="T81" fmla="*/ 999 h 1224"/>
                  <a:gd name="T82" fmla="*/ 1103 w 1152"/>
                  <a:gd name="T83" fmla="*/ 1029 h 1224"/>
                  <a:gd name="T84" fmla="*/ 1117 w 1152"/>
                  <a:gd name="T85" fmla="*/ 1059 h 1224"/>
                  <a:gd name="T86" fmla="*/ 1137 w 1152"/>
                  <a:gd name="T87" fmla="*/ 1085 h 1224"/>
                  <a:gd name="T88" fmla="*/ 1042 w 1152"/>
                  <a:gd name="T89" fmla="*/ 1049 h 1224"/>
                  <a:gd name="T90" fmla="*/ 815 w 1152"/>
                  <a:gd name="T91" fmla="*/ 1199 h 1224"/>
                  <a:gd name="T92" fmla="*/ 413 w 1152"/>
                  <a:gd name="T93" fmla="*/ 1220 h 1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152" h="1224">
                    <a:moveTo>
                      <a:pt x="406" y="1222"/>
                    </a:moveTo>
                    <a:lnTo>
                      <a:pt x="415" y="1191"/>
                    </a:lnTo>
                    <a:lnTo>
                      <a:pt x="422" y="1159"/>
                    </a:lnTo>
                    <a:lnTo>
                      <a:pt x="428" y="1128"/>
                    </a:lnTo>
                    <a:lnTo>
                      <a:pt x="433" y="1096"/>
                    </a:lnTo>
                    <a:lnTo>
                      <a:pt x="436" y="1065"/>
                    </a:lnTo>
                    <a:lnTo>
                      <a:pt x="437" y="1034"/>
                    </a:lnTo>
                    <a:lnTo>
                      <a:pt x="436" y="1019"/>
                    </a:lnTo>
                    <a:lnTo>
                      <a:pt x="436" y="1004"/>
                    </a:lnTo>
                    <a:lnTo>
                      <a:pt x="434" y="988"/>
                    </a:lnTo>
                    <a:lnTo>
                      <a:pt x="432" y="973"/>
                    </a:lnTo>
                    <a:lnTo>
                      <a:pt x="430" y="958"/>
                    </a:lnTo>
                    <a:lnTo>
                      <a:pt x="427" y="943"/>
                    </a:lnTo>
                    <a:lnTo>
                      <a:pt x="423" y="928"/>
                    </a:lnTo>
                    <a:lnTo>
                      <a:pt x="418" y="913"/>
                    </a:lnTo>
                    <a:lnTo>
                      <a:pt x="413" y="898"/>
                    </a:lnTo>
                    <a:lnTo>
                      <a:pt x="406" y="884"/>
                    </a:lnTo>
                    <a:lnTo>
                      <a:pt x="399" y="870"/>
                    </a:lnTo>
                    <a:lnTo>
                      <a:pt x="391" y="855"/>
                    </a:lnTo>
                    <a:lnTo>
                      <a:pt x="383" y="841"/>
                    </a:lnTo>
                    <a:lnTo>
                      <a:pt x="373" y="827"/>
                    </a:lnTo>
                    <a:lnTo>
                      <a:pt x="363" y="814"/>
                    </a:lnTo>
                    <a:lnTo>
                      <a:pt x="352" y="800"/>
                    </a:lnTo>
                    <a:lnTo>
                      <a:pt x="339" y="786"/>
                    </a:lnTo>
                    <a:lnTo>
                      <a:pt x="326" y="773"/>
                    </a:lnTo>
                    <a:lnTo>
                      <a:pt x="311" y="760"/>
                    </a:lnTo>
                    <a:lnTo>
                      <a:pt x="296" y="747"/>
                    </a:lnTo>
                    <a:lnTo>
                      <a:pt x="287" y="739"/>
                    </a:lnTo>
                    <a:lnTo>
                      <a:pt x="277" y="730"/>
                    </a:lnTo>
                    <a:lnTo>
                      <a:pt x="268" y="720"/>
                    </a:lnTo>
                    <a:lnTo>
                      <a:pt x="260" y="710"/>
                    </a:lnTo>
                    <a:lnTo>
                      <a:pt x="244" y="690"/>
                    </a:lnTo>
                    <a:lnTo>
                      <a:pt x="229" y="668"/>
                    </a:lnTo>
                    <a:lnTo>
                      <a:pt x="216" y="643"/>
                    </a:lnTo>
                    <a:lnTo>
                      <a:pt x="203" y="619"/>
                    </a:lnTo>
                    <a:lnTo>
                      <a:pt x="192" y="595"/>
                    </a:lnTo>
                    <a:lnTo>
                      <a:pt x="183" y="569"/>
                    </a:lnTo>
                    <a:lnTo>
                      <a:pt x="176" y="544"/>
                    </a:lnTo>
                    <a:lnTo>
                      <a:pt x="169" y="519"/>
                    </a:lnTo>
                    <a:lnTo>
                      <a:pt x="165" y="495"/>
                    </a:lnTo>
                    <a:lnTo>
                      <a:pt x="162" y="472"/>
                    </a:lnTo>
                    <a:lnTo>
                      <a:pt x="161" y="450"/>
                    </a:lnTo>
                    <a:lnTo>
                      <a:pt x="161" y="430"/>
                    </a:lnTo>
                    <a:lnTo>
                      <a:pt x="162" y="420"/>
                    </a:lnTo>
                    <a:lnTo>
                      <a:pt x="163" y="411"/>
                    </a:lnTo>
                    <a:lnTo>
                      <a:pt x="164" y="403"/>
                    </a:lnTo>
                    <a:lnTo>
                      <a:pt x="167" y="395"/>
                    </a:lnTo>
                    <a:lnTo>
                      <a:pt x="171" y="378"/>
                    </a:lnTo>
                    <a:lnTo>
                      <a:pt x="175" y="363"/>
                    </a:lnTo>
                    <a:lnTo>
                      <a:pt x="177" y="347"/>
                    </a:lnTo>
                    <a:lnTo>
                      <a:pt x="179" y="333"/>
                    </a:lnTo>
                    <a:lnTo>
                      <a:pt x="180" y="317"/>
                    </a:lnTo>
                    <a:lnTo>
                      <a:pt x="180" y="303"/>
                    </a:lnTo>
                    <a:lnTo>
                      <a:pt x="179" y="289"/>
                    </a:lnTo>
                    <a:lnTo>
                      <a:pt x="177" y="276"/>
                    </a:lnTo>
                    <a:lnTo>
                      <a:pt x="175" y="263"/>
                    </a:lnTo>
                    <a:lnTo>
                      <a:pt x="172" y="249"/>
                    </a:lnTo>
                    <a:lnTo>
                      <a:pt x="168" y="236"/>
                    </a:lnTo>
                    <a:lnTo>
                      <a:pt x="164" y="224"/>
                    </a:lnTo>
                    <a:lnTo>
                      <a:pt x="159" y="213"/>
                    </a:lnTo>
                    <a:lnTo>
                      <a:pt x="154" y="201"/>
                    </a:lnTo>
                    <a:lnTo>
                      <a:pt x="147" y="189"/>
                    </a:lnTo>
                    <a:lnTo>
                      <a:pt x="140" y="179"/>
                    </a:lnTo>
                    <a:lnTo>
                      <a:pt x="126" y="158"/>
                    </a:lnTo>
                    <a:lnTo>
                      <a:pt x="111" y="140"/>
                    </a:lnTo>
                    <a:lnTo>
                      <a:pt x="94" y="121"/>
                    </a:lnTo>
                    <a:lnTo>
                      <a:pt x="76" y="104"/>
                    </a:lnTo>
                    <a:lnTo>
                      <a:pt x="58" y="89"/>
                    </a:lnTo>
                    <a:lnTo>
                      <a:pt x="40" y="76"/>
                    </a:lnTo>
                    <a:lnTo>
                      <a:pt x="22" y="63"/>
                    </a:lnTo>
                    <a:lnTo>
                      <a:pt x="4" y="50"/>
                    </a:lnTo>
                    <a:lnTo>
                      <a:pt x="0" y="41"/>
                    </a:lnTo>
                    <a:lnTo>
                      <a:pt x="0" y="41"/>
                    </a:lnTo>
                    <a:lnTo>
                      <a:pt x="118" y="50"/>
                    </a:lnTo>
                    <a:lnTo>
                      <a:pt x="147" y="0"/>
                    </a:lnTo>
                    <a:lnTo>
                      <a:pt x="215" y="4"/>
                    </a:lnTo>
                    <a:lnTo>
                      <a:pt x="328" y="8"/>
                    </a:lnTo>
                    <a:lnTo>
                      <a:pt x="496" y="37"/>
                    </a:lnTo>
                    <a:lnTo>
                      <a:pt x="689" y="71"/>
                    </a:lnTo>
                    <a:lnTo>
                      <a:pt x="752" y="104"/>
                    </a:lnTo>
                    <a:lnTo>
                      <a:pt x="836" y="143"/>
                    </a:lnTo>
                    <a:lnTo>
                      <a:pt x="957" y="222"/>
                    </a:lnTo>
                    <a:lnTo>
                      <a:pt x="1045" y="285"/>
                    </a:lnTo>
                    <a:lnTo>
                      <a:pt x="1048" y="288"/>
                    </a:lnTo>
                    <a:lnTo>
                      <a:pt x="1033" y="333"/>
                    </a:lnTo>
                    <a:lnTo>
                      <a:pt x="1021" y="373"/>
                    </a:lnTo>
                    <a:lnTo>
                      <a:pt x="1015" y="393"/>
                    </a:lnTo>
                    <a:lnTo>
                      <a:pt x="1011" y="413"/>
                    </a:lnTo>
                    <a:lnTo>
                      <a:pt x="1008" y="431"/>
                    </a:lnTo>
                    <a:lnTo>
                      <a:pt x="1007" y="450"/>
                    </a:lnTo>
                    <a:lnTo>
                      <a:pt x="1007" y="469"/>
                    </a:lnTo>
                    <a:lnTo>
                      <a:pt x="1008" y="487"/>
                    </a:lnTo>
                    <a:lnTo>
                      <a:pt x="1012" y="505"/>
                    </a:lnTo>
                    <a:lnTo>
                      <a:pt x="1017" y="524"/>
                    </a:lnTo>
                    <a:lnTo>
                      <a:pt x="1025" y="544"/>
                    </a:lnTo>
                    <a:lnTo>
                      <a:pt x="1035" y="563"/>
                    </a:lnTo>
                    <a:lnTo>
                      <a:pt x="1047" y="584"/>
                    </a:lnTo>
                    <a:lnTo>
                      <a:pt x="1063" y="606"/>
                    </a:lnTo>
                    <a:lnTo>
                      <a:pt x="1082" y="626"/>
                    </a:lnTo>
                    <a:lnTo>
                      <a:pt x="1099" y="646"/>
                    </a:lnTo>
                    <a:lnTo>
                      <a:pt x="1113" y="668"/>
                    </a:lnTo>
                    <a:lnTo>
                      <a:pt x="1124" y="688"/>
                    </a:lnTo>
                    <a:lnTo>
                      <a:pt x="1135" y="707"/>
                    </a:lnTo>
                    <a:lnTo>
                      <a:pt x="1142" y="728"/>
                    </a:lnTo>
                    <a:lnTo>
                      <a:pt x="1147" y="748"/>
                    </a:lnTo>
                    <a:lnTo>
                      <a:pt x="1150" y="767"/>
                    </a:lnTo>
                    <a:lnTo>
                      <a:pt x="1152" y="787"/>
                    </a:lnTo>
                    <a:lnTo>
                      <a:pt x="1151" y="808"/>
                    </a:lnTo>
                    <a:lnTo>
                      <a:pt x="1148" y="827"/>
                    </a:lnTo>
                    <a:lnTo>
                      <a:pt x="1144" y="847"/>
                    </a:lnTo>
                    <a:lnTo>
                      <a:pt x="1138" y="868"/>
                    </a:lnTo>
                    <a:lnTo>
                      <a:pt x="1130" y="888"/>
                    </a:lnTo>
                    <a:lnTo>
                      <a:pt x="1121" y="908"/>
                    </a:lnTo>
                    <a:lnTo>
                      <a:pt x="1111" y="930"/>
                    </a:lnTo>
                    <a:lnTo>
                      <a:pt x="1109" y="932"/>
                    </a:lnTo>
                    <a:lnTo>
                      <a:pt x="1109" y="933"/>
                    </a:lnTo>
                    <a:lnTo>
                      <a:pt x="1105" y="941"/>
                    </a:lnTo>
                    <a:lnTo>
                      <a:pt x="1101" y="950"/>
                    </a:lnTo>
                    <a:lnTo>
                      <a:pt x="1099" y="959"/>
                    </a:lnTo>
                    <a:lnTo>
                      <a:pt x="1097" y="969"/>
                    </a:lnTo>
                    <a:lnTo>
                      <a:pt x="1096" y="979"/>
                    </a:lnTo>
                    <a:lnTo>
                      <a:pt x="1096" y="988"/>
                    </a:lnTo>
                    <a:lnTo>
                      <a:pt x="1097" y="999"/>
                    </a:lnTo>
                    <a:lnTo>
                      <a:pt x="1098" y="1009"/>
                    </a:lnTo>
                    <a:lnTo>
                      <a:pt x="1100" y="1019"/>
                    </a:lnTo>
                    <a:lnTo>
                      <a:pt x="1103" y="1029"/>
                    </a:lnTo>
                    <a:lnTo>
                      <a:pt x="1107" y="1039"/>
                    </a:lnTo>
                    <a:lnTo>
                      <a:pt x="1112" y="1048"/>
                    </a:lnTo>
                    <a:lnTo>
                      <a:pt x="1117" y="1059"/>
                    </a:lnTo>
                    <a:lnTo>
                      <a:pt x="1123" y="1068"/>
                    </a:lnTo>
                    <a:lnTo>
                      <a:pt x="1129" y="1077"/>
                    </a:lnTo>
                    <a:lnTo>
                      <a:pt x="1137" y="1085"/>
                    </a:lnTo>
                    <a:lnTo>
                      <a:pt x="1089" y="1085"/>
                    </a:lnTo>
                    <a:lnTo>
                      <a:pt x="1089" y="1090"/>
                    </a:lnTo>
                    <a:lnTo>
                      <a:pt x="1042" y="1049"/>
                    </a:lnTo>
                    <a:lnTo>
                      <a:pt x="939" y="1084"/>
                    </a:lnTo>
                    <a:lnTo>
                      <a:pt x="836" y="1070"/>
                    </a:lnTo>
                    <a:lnTo>
                      <a:pt x="815" y="1199"/>
                    </a:lnTo>
                    <a:lnTo>
                      <a:pt x="604" y="1175"/>
                    </a:lnTo>
                    <a:lnTo>
                      <a:pt x="537" y="1180"/>
                    </a:lnTo>
                    <a:lnTo>
                      <a:pt x="413" y="1220"/>
                    </a:lnTo>
                    <a:lnTo>
                      <a:pt x="407" y="1224"/>
                    </a:lnTo>
                    <a:lnTo>
                      <a:pt x="406" y="1222"/>
                    </a:lnTo>
                    <a:close/>
                  </a:path>
                </a:pathLst>
              </a:custGeom>
              <a:solidFill>
                <a:srgbClr val="B2DCF0"/>
              </a:solidFill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2503" name="Freeform 39"/>
              <p:cNvSpPr>
                <a:spLocks noChangeAspect="1"/>
              </p:cNvSpPr>
              <p:nvPr/>
            </p:nvSpPr>
            <p:spPr bwMode="auto">
              <a:xfrm>
                <a:off x="4444" y="1008"/>
                <a:ext cx="174" cy="175"/>
              </a:xfrm>
              <a:custGeom>
                <a:avLst/>
                <a:gdLst>
                  <a:gd name="T0" fmla="*/ 271 w 857"/>
                  <a:gd name="T1" fmla="*/ 861 h 861"/>
                  <a:gd name="T2" fmla="*/ 532 w 857"/>
                  <a:gd name="T3" fmla="*/ 857 h 861"/>
                  <a:gd name="T4" fmla="*/ 857 w 857"/>
                  <a:gd name="T5" fmla="*/ 359 h 861"/>
                  <a:gd name="T6" fmla="*/ 701 w 857"/>
                  <a:gd name="T7" fmla="*/ 329 h 861"/>
                  <a:gd name="T8" fmla="*/ 621 w 857"/>
                  <a:gd name="T9" fmla="*/ 265 h 861"/>
                  <a:gd name="T10" fmla="*/ 449 w 857"/>
                  <a:gd name="T11" fmla="*/ 231 h 861"/>
                  <a:gd name="T12" fmla="*/ 290 w 857"/>
                  <a:gd name="T13" fmla="*/ 186 h 861"/>
                  <a:gd name="T14" fmla="*/ 127 w 857"/>
                  <a:gd name="T15" fmla="*/ 59 h 861"/>
                  <a:gd name="T16" fmla="*/ 41 w 857"/>
                  <a:gd name="T17" fmla="*/ 3 h 861"/>
                  <a:gd name="T18" fmla="*/ 14 w 857"/>
                  <a:gd name="T19" fmla="*/ 88 h 861"/>
                  <a:gd name="T20" fmla="*/ 4 w 857"/>
                  <a:gd name="T21" fmla="*/ 128 h 861"/>
                  <a:gd name="T22" fmla="*/ 0 w 857"/>
                  <a:gd name="T23" fmla="*/ 165 h 861"/>
                  <a:gd name="T24" fmla="*/ 1 w 857"/>
                  <a:gd name="T25" fmla="*/ 202 h 861"/>
                  <a:gd name="T26" fmla="*/ 10 w 857"/>
                  <a:gd name="T27" fmla="*/ 239 h 861"/>
                  <a:gd name="T28" fmla="*/ 28 w 857"/>
                  <a:gd name="T29" fmla="*/ 278 h 861"/>
                  <a:gd name="T30" fmla="*/ 56 w 857"/>
                  <a:gd name="T31" fmla="*/ 321 h 861"/>
                  <a:gd name="T32" fmla="*/ 92 w 857"/>
                  <a:gd name="T33" fmla="*/ 361 h 861"/>
                  <a:gd name="T34" fmla="*/ 117 w 857"/>
                  <a:gd name="T35" fmla="*/ 403 h 861"/>
                  <a:gd name="T36" fmla="*/ 135 w 857"/>
                  <a:gd name="T37" fmla="*/ 443 h 861"/>
                  <a:gd name="T38" fmla="*/ 143 w 857"/>
                  <a:gd name="T39" fmla="*/ 482 h 861"/>
                  <a:gd name="T40" fmla="*/ 144 w 857"/>
                  <a:gd name="T41" fmla="*/ 523 h 861"/>
                  <a:gd name="T42" fmla="*/ 137 w 857"/>
                  <a:gd name="T43" fmla="*/ 562 h 861"/>
                  <a:gd name="T44" fmla="*/ 123 w 857"/>
                  <a:gd name="T45" fmla="*/ 603 h 861"/>
                  <a:gd name="T46" fmla="*/ 104 w 857"/>
                  <a:gd name="T47" fmla="*/ 645 h 861"/>
                  <a:gd name="T48" fmla="*/ 95 w 857"/>
                  <a:gd name="T49" fmla="*/ 663 h 861"/>
                  <a:gd name="T50" fmla="*/ 90 w 857"/>
                  <a:gd name="T51" fmla="*/ 682 h 861"/>
                  <a:gd name="T52" fmla="*/ 89 w 857"/>
                  <a:gd name="T53" fmla="*/ 701 h 861"/>
                  <a:gd name="T54" fmla="*/ 91 w 857"/>
                  <a:gd name="T55" fmla="*/ 723 h 861"/>
                  <a:gd name="T56" fmla="*/ 96 w 857"/>
                  <a:gd name="T57" fmla="*/ 743 h 861"/>
                  <a:gd name="T58" fmla="*/ 104 w 857"/>
                  <a:gd name="T59" fmla="*/ 763 h 861"/>
                  <a:gd name="T60" fmla="*/ 115 w 857"/>
                  <a:gd name="T61" fmla="*/ 783 h 861"/>
                  <a:gd name="T62" fmla="*/ 130 w 857"/>
                  <a:gd name="T63" fmla="*/ 800 h 8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57" h="861">
                    <a:moveTo>
                      <a:pt x="189" y="846"/>
                    </a:moveTo>
                    <a:lnTo>
                      <a:pt x="271" y="861"/>
                    </a:lnTo>
                    <a:lnTo>
                      <a:pt x="330" y="825"/>
                    </a:lnTo>
                    <a:lnTo>
                      <a:pt x="532" y="857"/>
                    </a:lnTo>
                    <a:lnTo>
                      <a:pt x="692" y="609"/>
                    </a:lnTo>
                    <a:lnTo>
                      <a:pt x="857" y="359"/>
                    </a:lnTo>
                    <a:lnTo>
                      <a:pt x="856" y="347"/>
                    </a:lnTo>
                    <a:lnTo>
                      <a:pt x="701" y="329"/>
                    </a:lnTo>
                    <a:lnTo>
                      <a:pt x="668" y="290"/>
                    </a:lnTo>
                    <a:lnTo>
                      <a:pt x="621" y="265"/>
                    </a:lnTo>
                    <a:lnTo>
                      <a:pt x="534" y="278"/>
                    </a:lnTo>
                    <a:lnTo>
                      <a:pt x="449" y="231"/>
                    </a:lnTo>
                    <a:lnTo>
                      <a:pt x="361" y="206"/>
                    </a:lnTo>
                    <a:lnTo>
                      <a:pt x="290" y="186"/>
                    </a:lnTo>
                    <a:lnTo>
                      <a:pt x="235" y="131"/>
                    </a:lnTo>
                    <a:lnTo>
                      <a:pt x="127" y="59"/>
                    </a:lnTo>
                    <a:lnTo>
                      <a:pt x="38" y="0"/>
                    </a:lnTo>
                    <a:lnTo>
                      <a:pt x="41" y="3"/>
                    </a:lnTo>
                    <a:lnTo>
                      <a:pt x="26" y="48"/>
                    </a:lnTo>
                    <a:lnTo>
                      <a:pt x="14" y="88"/>
                    </a:lnTo>
                    <a:lnTo>
                      <a:pt x="8" y="108"/>
                    </a:lnTo>
                    <a:lnTo>
                      <a:pt x="4" y="128"/>
                    </a:lnTo>
                    <a:lnTo>
                      <a:pt x="1" y="146"/>
                    </a:lnTo>
                    <a:lnTo>
                      <a:pt x="0" y="165"/>
                    </a:lnTo>
                    <a:lnTo>
                      <a:pt x="0" y="184"/>
                    </a:lnTo>
                    <a:lnTo>
                      <a:pt x="1" y="202"/>
                    </a:lnTo>
                    <a:lnTo>
                      <a:pt x="5" y="220"/>
                    </a:lnTo>
                    <a:lnTo>
                      <a:pt x="10" y="239"/>
                    </a:lnTo>
                    <a:lnTo>
                      <a:pt x="18" y="259"/>
                    </a:lnTo>
                    <a:lnTo>
                      <a:pt x="28" y="278"/>
                    </a:lnTo>
                    <a:lnTo>
                      <a:pt x="40" y="299"/>
                    </a:lnTo>
                    <a:lnTo>
                      <a:pt x="56" y="321"/>
                    </a:lnTo>
                    <a:lnTo>
                      <a:pt x="75" y="341"/>
                    </a:lnTo>
                    <a:lnTo>
                      <a:pt x="92" y="361"/>
                    </a:lnTo>
                    <a:lnTo>
                      <a:pt x="106" y="383"/>
                    </a:lnTo>
                    <a:lnTo>
                      <a:pt x="117" y="403"/>
                    </a:lnTo>
                    <a:lnTo>
                      <a:pt x="128" y="422"/>
                    </a:lnTo>
                    <a:lnTo>
                      <a:pt x="135" y="443"/>
                    </a:lnTo>
                    <a:lnTo>
                      <a:pt x="140" y="463"/>
                    </a:lnTo>
                    <a:lnTo>
                      <a:pt x="143" y="482"/>
                    </a:lnTo>
                    <a:lnTo>
                      <a:pt x="145" y="502"/>
                    </a:lnTo>
                    <a:lnTo>
                      <a:pt x="144" y="523"/>
                    </a:lnTo>
                    <a:lnTo>
                      <a:pt x="141" y="542"/>
                    </a:lnTo>
                    <a:lnTo>
                      <a:pt x="137" y="562"/>
                    </a:lnTo>
                    <a:lnTo>
                      <a:pt x="131" y="583"/>
                    </a:lnTo>
                    <a:lnTo>
                      <a:pt x="123" y="603"/>
                    </a:lnTo>
                    <a:lnTo>
                      <a:pt x="114" y="623"/>
                    </a:lnTo>
                    <a:lnTo>
                      <a:pt x="104" y="645"/>
                    </a:lnTo>
                    <a:lnTo>
                      <a:pt x="99" y="654"/>
                    </a:lnTo>
                    <a:lnTo>
                      <a:pt x="95" y="663"/>
                    </a:lnTo>
                    <a:lnTo>
                      <a:pt x="92" y="672"/>
                    </a:lnTo>
                    <a:lnTo>
                      <a:pt x="90" y="682"/>
                    </a:lnTo>
                    <a:lnTo>
                      <a:pt x="89" y="691"/>
                    </a:lnTo>
                    <a:lnTo>
                      <a:pt x="89" y="701"/>
                    </a:lnTo>
                    <a:lnTo>
                      <a:pt x="90" y="712"/>
                    </a:lnTo>
                    <a:lnTo>
                      <a:pt x="91" y="723"/>
                    </a:lnTo>
                    <a:lnTo>
                      <a:pt x="93" y="733"/>
                    </a:lnTo>
                    <a:lnTo>
                      <a:pt x="96" y="743"/>
                    </a:lnTo>
                    <a:lnTo>
                      <a:pt x="100" y="753"/>
                    </a:lnTo>
                    <a:lnTo>
                      <a:pt x="104" y="763"/>
                    </a:lnTo>
                    <a:lnTo>
                      <a:pt x="109" y="773"/>
                    </a:lnTo>
                    <a:lnTo>
                      <a:pt x="115" y="783"/>
                    </a:lnTo>
                    <a:lnTo>
                      <a:pt x="122" y="792"/>
                    </a:lnTo>
                    <a:lnTo>
                      <a:pt x="130" y="800"/>
                    </a:lnTo>
                    <a:lnTo>
                      <a:pt x="189" y="846"/>
                    </a:lnTo>
                    <a:close/>
                  </a:path>
                </a:pathLst>
              </a:custGeom>
              <a:solidFill>
                <a:srgbClr val="B2DCF0"/>
              </a:solidFill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2504" name="Freeform 40"/>
              <p:cNvSpPr>
                <a:spLocks noChangeAspect="1"/>
              </p:cNvSpPr>
              <p:nvPr/>
            </p:nvSpPr>
            <p:spPr bwMode="auto">
              <a:xfrm>
                <a:off x="3121" y="782"/>
                <a:ext cx="258" cy="139"/>
              </a:xfrm>
              <a:custGeom>
                <a:avLst/>
                <a:gdLst>
                  <a:gd name="T0" fmla="*/ 1072 w 1273"/>
                  <a:gd name="T1" fmla="*/ 686 h 686"/>
                  <a:gd name="T2" fmla="*/ 1072 w 1273"/>
                  <a:gd name="T3" fmla="*/ 634 h 686"/>
                  <a:gd name="T4" fmla="*/ 1211 w 1273"/>
                  <a:gd name="T5" fmla="*/ 356 h 686"/>
                  <a:gd name="T6" fmla="*/ 1273 w 1273"/>
                  <a:gd name="T7" fmla="*/ 278 h 686"/>
                  <a:gd name="T8" fmla="*/ 1147 w 1273"/>
                  <a:gd name="T9" fmla="*/ 220 h 686"/>
                  <a:gd name="T10" fmla="*/ 1033 w 1273"/>
                  <a:gd name="T11" fmla="*/ 144 h 686"/>
                  <a:gd name="T12" fmla="*/ 973 w 1273"/>
                  <a:gd name="T13" fmla="*/ 88 h 686"/>
                  <a:gd name="T14" fmla="*/ 758 w 1273"/>
                  <a:gd name="T15" fmla="*/ 0 h 686"/>
                  <a:gd name="T16" fmla="*/ 690 w 1273"/>
                  <a:gd name="T17" fmla="*/ 12 h 686"/>
                  <a:gd name="T18" fmla="*/ 453 w 1273"/>
                  <a:gd name="T19" fmla="*/ 140 h 686"/>
                  <a:gd name="T20" fmla="*/ 424 w 1273"/>
                  <a:gd name="T21" fmla="*/ 187 h 686"/>
                  <a:gd name="T22" fmla="*/ 132 w 1273"/>
                  <a:gd name="T23" fmla="*/ 187 h 686"/>
                  <a:gd name="T24" fmla="*/ 123 w 1273"/>
                  <a:gd name="T25" fmla="*/ 135 h 686"/>
                  <a:gd name="T26" fmla="*/ 0 w 1273"/>
                  <a:gd name="T27" fmla="*/ 175 h 686"/>
                  <a:gd name="T28" fmla="*/ 23 w 1273"/>
                  <a:gd name="T29" fmla="*/ 366 h 686"/>
                  <a:gd name="T30" fmla="*/ 137 w 1273"/>
                  <a:gd name="T31" fmla="*/ 361 h 686"/>
                  <a:gd name="T32" fmla="*/ 220 w 1273"/>
                  <a:gd name="T33" fmla="*/ 422 h 686"/>
                  <a:gd name="T34" fmla="*/ 280 w 1273"/>
                  <a:gd name="T35" fmla="*/ 550 h 686"/>
                  <a:gd name="T36" fmla="*/ 379 w 1273"/>
                  <a:gd name="T37" fmla="*/ 618 h 686"/>
                  <a:gd name="T38" fmla="*/ 469 w 1273"/>
                  <a:gd name="T39" fmla="*/ 618 h 686"/>
                  <a:gd name="T40" fmla="*/ 562 w 1273"/>
                  <a:gd name="T41" fmla="*/ 352 h 686"/>
                  <a:gd name="T42" fmla="*/ 689 w 1273"/>
                  <a:gd name="T43" fmla="*/ 195 h 686"/>
                  <a:gd name="T44" fmla="*/ 772 w 1273"/>
                  <a:gd name="T45" fmla="*/ 188 h 686"/>
                  <a:gd name="T46" fmla="*/ 795 w 1273"/>
                  <a:gd name="T47" fmla="*/ 271 h 686"/>
                  <a:gd name="T48" fmla="*/ 908 w 1273"/>
                  <a:gd name="T49" fmla="*/ 324 h 686"/>
                  <a:gd name="T50" fmla="*/ 991 w 1273"/>
                  <a:gd name="T51" fmla="*/ 377 h 686"/>
                  <a:gd name="T52" fmla="*/ 894 w 1273"/>
                  <a:gd name="T53" fmla="*/ 467 h 686"/>
                  <a:gd name="T54" fmla="*/ 894 w 1273"/>
                  <a:gd name="T55" fmla="*/ 566 h 686"/>
                  <a:gd name="T56" fmla="*/ 1072 w 1273"/>
                  <a:gd name="T57" fmla="*/ 686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273" h="686">
                    <a:moveTo>
                      <a:pt x="1072" y="686"/>
                    </a:moveTo>
                    <a:lnTo>
                      <a:pt x="1072" y="634"/>
                    </a:lnTo>
                    <a:lnTo>
                      <a:pt x="1211" y="356"/>
                    </a:lnTo>
                    <a:lnTo>
                      <a:pt x="1273" y="278"/>
                    </a:lnTo>
                    <a:lnTo>
                      <a:pt x="1147" y="220"/>
                    </a:lnTo>
                    <a:lnTo>
                      <a:pt x="1033" y="144"/>
                    </a:lnTo>
                    <a:lnTo>
                      <a:pt x="973" y="88"/>
                    </a:lnTo>
                    <a:lnTo>
                      <a:pt x="758" y="0"/>
                    </a:lnTo>
                    <a:lnTo>
                      <a:pt x="690" y="12"/>
                    </a:lnTo>
                    <a:lnTo>
                      <a:pt x="453" y="140"/>
                    </a:lnTo>
                    <a:lnTo>
                      <a:pt x="424" y="187"/>
                    </a:lnTo>
                    <a:lnTo>
                      <a:pt x="132" y="187"/>
                    </a:lnTo>
                    <a:lnTo>
                      <a:pt x="123" y="135"/>
                    </a:lnTo>
                    <a:lnTo>
                      <a:pt x="0" y="175"/>
                    </a:lnTo>
                    <a:lnTo>
                      <a:pt x="23" y="366"/>
                    </a:lnTo>
                    <a:lnTo>
                      <a:pt x="137" y="361"/>
                    </a:lnTo>
                    <a:lnTo>
                      <a:pt x="220" y="422"/>
                    </a:lnTo>
                    <a:lnTo>
                      <a:pt x="280" y="550"/>
                    </a:lnTo>
                    <a:lnTo>
                      <a:pt x="379" y="618"/>
                    </a:lnTo>
                    <a:lnTo>
                      <a:pt x="469" y="618"/>
                    </a:lnTo>
                    <a:lnTo>
                      <a:pt x="562" y="352"/>
                    </a:lnTo>
                    <a:lnTo>
                      <a:pt x="689" y="195"/>
                    </a:lnTo>
                    <a:lnTo>
                      <a:pt x="772" y="188"/>
                    </a:lnTo>
                    <a:lnTo>
                      <a:pt x="795" y="271"/>
                    </a:lnTo>
                    <a:lnTo>
                      <a:pt x="908" y="324"/>
                    </a:lnTo>
                    <a:lnTo>
                      <a:pt x="991" y="377"/>
                    </a:lnTo>
                    <a:lnTo>
                      <a:pt x="894" y="467"/>
                    </a:lnTo>
                    <a:lnTo>
                      <a:pt x="894" y="566"/>
                    </a:lnTo>
                    <a:lnTo>
                      <a:pt x="1072" y="686"/>
                    </a:lnTo>
                    <a:close/>
                  </a:path>
                </a:pathLst>
              </a:custGeom>
              <a:solidFill>
                <a:srgbClr val="B2DCF0"/>
              </a:solidFill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grpSp>
            <p:nvGrpSpPr>
              <p:cNvPr id="62505" name="Group 41"/>
              <p:cNvGrpSpPr>
                <a:grpSpLocks noChangeAspect="1"/>
              </p:cNvGrpSpPr>
              <p:nvPr/>
            </p:nvGrpSpPr>
            <p:grpSpPr bwMode="auto">
              <a:xfrm>
                <a:off x="3556" y="665"/>
                <a:ext cx="644" cy="574"/>
                <a:chOff x="6803" y="1102"/>
                <a:chExt cx="636" cy="566"/>
              </a:xfrm>
            </p:grpSpPr>
            <p:sp>
              <p:nvSpPr>
                <p:cNvPr id="62506" name="Freeform 42"/>
                <p:cNvSpPr>
                  <a:spLocks noChangeAspect="1"/>
                </p:cNvSpPr>
                <p:nvPr/>
              </p:nvSpPr>
              <p:spPr bwMode="auto">
                <a:xfrm>
                  <a:off x="6803" y="1102"/>
                  <a:ext cx="636" cy="566"/>
                </a:xfrm>
                <a:custGeom>
                  <a:avLst/>
                  <a:gdLst>
                    <a:gd name="T0" fmla="*/ 16 w 3180"/>
                    <a:gd name="T1" fmla="*/ 337 h 2827"/>
                    <a:gd name="T2" fmla="*/ 89 w 3180"/>
                    <a:gd name="T3" fmla="*/ 896 h 2827"/>
                    <a:gd name="T4" fmla="*/ 234 w 3180"/>
                    <a:gd name="T5" fmla="*/ 1051 h 2827"/>
                    <a:gd name="T6" fmla="*/ 553 w 3180"/>
                    <a:gd name="T7" fmla="*/ 1166 h 2827"/>
                    <a:gd name="T8" fmla="*/ 1167 w 3180"/>
                    <a:gd name="T9" fmla="*/ 1447 h 2827"/>
                    <a:gd name="T10" fmla="*/ 1103 w 3180"/>
                    <a:gd name="T11" fmla="*/ 1578 h 2827"/>
                    <a:gd name="T12" fmla="*/ 1078 w 3180"/>
                    <a:gd name="T13" fmla="*/ 1682 h 2827"/>
                    <a:gd name="T14" fmla="*/ 1078 w 3180"/>
                    <a:gd name="T15" fmla="*/ 1791 h 2827"/>
                    <a:gd name="T16" fmla="*/ 1107 w 3180"/>
                    <a:gd name="T17" fmla="*/ 1907 h 2827"/>
                    <a:gd name="T18" fmla="*/ 1167 w 3180"/>
                    <a:gd name="T19" fmla="*/ 2031 h 2827"/>
                    <a:gd name="T20" fmla="*/ 1141 w 3180"/>
                    <a:gd name="T21" fmla="*/ 2176 h 2827"/>
                    <a:gd name="T22" fmla="*/ 1133 w 3180"/>
                    <a:gd name="T23" fmla="*/ 2260 h 2827"/>
                    <a:gd name="T24" fmla="*/ 1154 w 3180"/>
                    <a:gd name="T25" fmla="*/ 2339 h 2827"/>
                    <a:gd name="T26" fmla="*/ 1204 w 3180"/>
                    <a:gd name="T27" fmla="*/ 2410 h 2827"/>
                    <a:gd name="T28" fmla="*/ 1284 w 3180"/>
                    <a:gd name="T29" fmla="*/ 2473 h 2827"/>
                    <a:gd name="T30" fmla="*/ 1341 w 3180"/>
                    <a:gd name="T31" fmla="*/ 2508 h 2827"/>
                    <a:gd name="T32" fmla="*/ 1370 w 3180"/>
                    <a:gd name="T33" fmla="*/ 2528 h 2827"/>
                    <a:gd name="T34" fmla="*/ 1405 w 3180"/>
                    <a:gd name="T35" fmla="*/ 2564 h 2827"/>
                    <a:gd name="T36" fmla="*/ 1445 w 3180"/>
                    <a:gd name="T37" fmla="*/ 2554 h 2827"/>
                    <a:gd name="T38" fmla="*/ 1488 w 3180"/>
                    <a:gd name="T39" fmla="*/ 2508 h 2827"/>
                    <a:gd name="T40" fmla="*/ 1540 w 3180"/>
                    <a:gd name="T41" fmla="*/ 2497 h 2827"/>
                    <a:gd name="T42" fmla="*/ 1576 w 3180"/>
                    <a:gd name="T43" fmla="*/ 2532 h 2827"/>
                    <a:gd name="T44" fmla="*/ 1598 w 3180"/>
                    <a:gd name="T45" fmla="*/ 2681 h 2827"/>
                    <a:gd name="T46" fmla="*/ 1626 w 3180"/>
                    <a:gd name="T47" fmla="*/ 2712 h 2827"/>
                    <a:gd name="T48" fmla="*/ 1666 w 3180"/>
                    <a:gd name="T49" fmla="*/ 2722 h 2827"/>
                    <a:gd name="T50" fmla="*/ 1708 w 3180"/>
                    <a:gd name="T51" fmla="*/ 2762 h 2827"/>
                    <a:gd name="T52" fmla="*/ 1777 w 3180"/>
                    <a:gd name="T53" fmla="*/ 2803 h 2827"/>
                    <a:gd name="T54" fmla="*/ 1840 w 3180"/>
                    <a:gd name="T55" fmla="*/ 2799 h 2827"/>
                    <a:gd name="T56" fmla="*/ 1908 w 3180"/>
                    <a:gd name="T57" fmla="*/ 2765 h 2827"/>
                    <a:gd name="T58" fmla="*/ 1942 w 3180"/>
                    <a:gd name="T59" fmla="*/ 2770 h 2827"/>
                    <a:gd name="T60" fmla="*/ 1961 w 3180"/>
                    <a:gd name="T61" fmla="*/ 2801 h 2827"/>
                    <a:gd name="T62" fmla="*/ 1971 w 3180"/>
                    <a:gd name="T63" fmla="*/ 2826 h 2827"/>
                    <a:gd name="T64" fmla="*/ 1999 w 3180"/>
                    <a:gd name="T65" fmla="*/ 2815 h 2827"/>
                    <a:gd name="T66" fmla="*/ 2031 w 3180"/>
                    <a:gd name="T67" fmla="*/ 2774 h 2827"/>
                    <a:gd name="T68" fmla="*/ 2071 w 3180"/>
                    <a:gd name="T69" fmla="*/ 2767 h 2827"/>
                    <a:gd name="T70" fmla="*/ 2100 w 3180"/>
                    <a:gd name="T71" fmla="*/ 2739 h 2827"/>
                    <a:gd name="T72" fmla="*/ 2119 w 3180"/>
                    <a:gd name="T73" fmla="*/ 2705 h 2827"/>
                    <a:gd name="T74" fmla="*/ 2172 w 3180"/>
                    <a:gd name="T75" fmla="*/ 2693 h 2827"/>
                    <a:gd name="T76" fmla="*/ 2228 w 3180"/>
                    <a:gd name="T77" fmla="*/ 2698 h 2827"/>
                    <a:gd name="T78" fmla="*/ 2261 w 3180"/>
                    <a:gd name="T79" fmla="*/ 2683 h 2827"/>
                    <a:gd name="T80" fmla="*/ 2276 w 3180"/>
                    <a:gd name="T81" fmla="*/ 2634 h 2827"/>
                    <a:gd name="T82" fmla="*/ 2293 w 3180"/>
                    <a:gd name="T83" fmla="*/ 2571 h 2827"/>
                    <a:gd name="T84" fmla="*/ 2344 w 3180"/>
                    <a:gd name="T85" fmla="*/ 2552 h 2827"/>
                    <a:gd name="T86" fmla="*/ 2432 w 3180"/>
                    <a:gd name="T87" fmla="*/ 2537 h 2827"/>
                    <a:gd name="T88" fmla="*/ 2453 w 3180"/>
                    <a:gd name="T89" fmla="*/ 2448 h 2827"/>
                    <a:gd name="T90" fmla="*/ 2297 w 3180"/>
                    <a:gd name="T91" fmla="*/ 2203 h 2827"/>
                    <a:gd name="T92" fmla="*/ 2289 w 3180"/>
                    <a:gd name="T93" fmla="*/ 2029 h 2827"/>
                    <a:gd name="T94" fmla="*/ 2654 w 3180"/>
                    <a:gd name="T95" fmla="*/ 2070 h 2827"/>
                    <a:gd name="T96" fmla="*/ 3113 w 3180"/>
                    <a:gd name="T97" fmla="*/ 1896 h 2827"/>
                    <a:gd name="T98" fmla="*/ 2884 w 3180"/>
                    <a:gd name="T99" fmla="*/ 1657 h 2827"/>
                    <a:gd name="T100" fmla="*/ 2829 w 3180"/>
                    <a:gd name="T101" fmla="*/ 1450 h 2827"/>
                    <a:gd name="T102" fmla="*/ 2670 w 3180"/>
                    <a:gd name="T103" fmla="*/ 846 h 2827"/>
                    <a:gd name="T104" fmla="*/ 2327 w 3180"/>
                    <a:gd name="T105" fmla="*/ 589 h 2827"/>
                    <a:gd name="T106" fmla="*/ 1874 w 3180"/>
                    <a:gd name="T107" fmla="*/ 320 h 2827"/>
                    <a:gd name="T108" fmla="*/ 1446 w 3180"/>
                    <a:gd name="T109" fmla="*/ 417 h 2827"/>
                    <a:gd name="T110" fmla="*/ 1111 w 3180"/>
                    <a:gd name="T111" fmla="*/ 283 h 2827"/>
                    <a:gd name="T112" fmla="*/ 569 w 3180"/>
                    <a:gd name="T113" fmla="*/ 0 h 2827"/>
                    <a:gd name="T114" fmla="*/ 175 w 3180"/>
                    <a:gd name="T115" fmla="*/ 564 h 2827"/>
                    <a:gd name="T116" fmla="*/ 368 w 3180"/>
                    <a:gd name="T117" fmla="*/ 5 h 28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180" h="2827">
                      <a:moveTo>
                        <a:pt x="368" y="5"/>
                      </a:moveTo>
                      <a:lnTo>
                        <a:pt x="360" y="12"/>
                      </a:lnTo>
                      <a:lnTo>
                        <a:pt x="257" y="72"/>
                      </a:lnTo>
                      <a:lnTo>
                        <a:pt x="170" y="140"/>
                      </a:lnTo>
                      <a:lnTo>
                        <a:pt x="99" y="234"/>
                      </a:lnTo>
                      <a:lnTo>
                        <a:pt x="16" y="337"/>
                      </a:lnTo>
                      <a:lnTo>
                        <a:pt x="0" y="751"/>
                      </a:lnTo>
                      <a:lnTo>
                        <a:pt x="16" y="780"/>
                      </a:lnTo>
                      <a:lnTo>
                        <a:pt x="32" y="811"/>
                      </a:lnTo>
                      <a:lnTo>
                        <a:pt x="51" y="839"/>
                      </a:lnTo>
                      <a:lnTo>
                        <a:pt x="70" y="867"/>
                      </a:lnTo>
                      <a:lnTo>
                        <a:pt x="89" y="896"/>
                      </a:lnTo>
                      <a:lnTo>
                        <a:pt x="110" y="923"/>
                      </a:lnTo>
                      <a:lnTo>
                        <a:pt x="133" y="951"/>
                      </a:lnTo>
                      <a:lnTo>
                        <a:pt x="156" y="976"/>
                      </a:lnTo>
                      <a:lnTo>
                        <a:pt x="181" y="1001"/>
                      </a:lnTo>
                      <a:lnTo>
                        <a:pt x="207" y="1027"/>
                      </a:lnTo>
                      <a:lnTo>
                        <a:pt x="234" y="1051"/>
                      </a:lnTo>
                      <a:lnTo>
                        <a:pt x="263" y="1075"/>
                      </a:lnTo>
                      <a:lnTo>
                        <a:pt x="293" y="1097"/>
                      </a:lnTo>
                      <a:lnTo>
                        <a:pt x="325" y="1118"/>
                      </a:lnTo>
                      <a:lnTo>
                        <a:pt x="357" y="1140"/>
                      </a:lnTo>
                      <a:lnTo>
                        <a:pt x="392" y="1160"/>
                      </a:lnTo>
                      <a:lnTo>
                        <a:pt x="553" y="1166"/>
                      </a:lnTo>
                      <a:lnTo>
                        <a:pt x="604" y="1209"/>
                      </a:lnTo>
                      <a:lnTo>
                        <a:pt x="656" y="1273"/>
                      </a:lnTo>
                      <a:lnTo>
                        <a:pt x="691" y="1308"/>
                      </a:lnTo>
                      <a:lnTo>
                        <a:pt x="736" y="1338"/>
                      </a:lnTo>
                      <a:lnTo>
                        <a:pt x="1157" y="1338"/>
                      </a:lnTo>
                      <a:lnTo>
                        <a:pt x="1167" y="1447"/>
                      </a:lnTo>
                      <a:lnTo>
                        <a:pt x="1147" y="1480"/>
                      </a:lnTo>
                      <a:lnTo>
                        <a:pt x="1130" y="1512"/>
                      </a:lnTo>
                      <a:lnTo>
                        <a:pt x="1122" y="1528"/>
                      </a:lnTo>
                      <a:lnTo>
                        <a:pt x="1115" y="1545"/>
                      </a:lnTo>
                      <a:lnTo>
                        <a:pt x="1109" y="1561"/>
                      </a:lnTo>
                      <a:lnTo>
                        <a:pt x="1103" y="1578"/>
                      </a:lnTo>
                      <a:lnTo>
                        <a:pt x="1097" y="1595"/>
                      </a:lnTo>
                      <a:lnTo>
                        <a:pt x="1091" y="1612"/>
                      </a:lnTo>
                      <a:lnTo>
                        <a:pt x="1087" y="1629"/>
                      </a:lnTo>
                      <a:lnTo>
                        <a:pt x="1083" y="1647"/>
                      </a:lnTo>
                      <a:lnTo>
                        <a:pt x="1080" y="1664"/>
                      </a:lnTo>
                      <a:lnTo>
                        <a:pt x="1078" y="1682"/>
                      </a:lnTo>
                      <a:lnTo>
                        <a:pt x="1076" y="1700"/>
                      </a:lnTo>
                      <a:lnTo>
                        <a:pt x="1075" y="1718"/>
                      </a:lnTo>
                      <a:lnTo>
                        <a:pt x="1074" y="1736"/>
                      </a:lnTo>
                      <a:lnTo>
                        <a:pt x="1075" y="1754"/>
                      </a:lnTo>
                      <a:lnTo>
                        <a:pt x="1076" y="1773"/>
                      </a:lnTo>
                      <a:lnTo>
                        <a:pt x="1078" y="1791"/>
                      </a:lnTo>
                      <a:lnTo>
                        <a:pt x="1080" y="1811"/>
                      </a:lnTo>
                      <a:lnTo>
                        <a:pt x="1084" y="1829"/>
                      </a:lnTo>
                      <a:lnTo>
                        <a:pt x="1088" y="1848"/>
                      </a:lnTo>
                      <a:lnTo>
                        <a:pt x="1093" y="1869"/>
                      </a:lnTo>
                      <a:lnTo>
                        <a:pt x="1100" y="1888"/>
                      </a:lnTo>
                      <a:lnTo>
                        <a:pt x="1107" y="1907"/>
                      </a:lnTo>
                      <a:lnTo>
                        <a:pt x="1114" y="1927"/>
                      </a:lnTo>
                      <a:lnTo>
                        <a:pt x="1123" y="1948"/>
                      </a:lnTo>
                      <a:lnTo>
                        <a:pt x="1132" y="1968"/>
                      </a:lnTo>
                      <a:lnTo>
                        <a:pt x="1143" y="1989"/>
                      </a:lnTo>
                      <a:lnTo>
                        <a:pt x="1154" y="2010"/>
                      </a:lnTo>
                      <a:lnTo>
                        <a:pt x="1167" y="2031"/>
                      </a:lnTo>
                      <a:lnTo>
                        <a:pt x="1170" y="2102"/>
                      </a:lnTo>
                      <a:lnTo>
                        <a:pt x="1163" y="2117"/>
                      </a:lnTo>
                      <a:lnTo>
                        <a:pt x="1155" y="2131"/>
                      </a:lnTo>
                      <a:lnTo>
                        <a:pt x="1150" y="2147"/>
                      </a:lnTo>
                      <a:lnTo>
                        <a:pt x="1145" y="2161"/>
                      </a:lnTo>
                      <a:lnTo>
                        <a:pt x="1141" y="2176"/>
                      </a:lnTo>
                      <a:lnTo>
                        <a:pt x="1137" y="2190"/>
                      </a:lnTo>
                      <a:lnTo>
                        <a:pt x="1135" y="2205"/>
                      </a:lnTo>
                      <a:lnTo>
                        <a:pt x="1133" y="2219"/>
                      </a:lnTo>
                      <a:lnTo>
                        <a:pt x="1132" y="2233"/>
                      </a:lnTo>
                      <a:lnTo>
                        <a:pt x="1132" y="2247"/>
                      </a:lnTo>
                      <a:lnTo>
                        <a:pt x="1133" y="2260"/>
                      </a:lnTo>
                      <a:lnTo>
                        <a:pt x="1134" y="2274"/>
                      </a:lnTo>
                      <a:lnTo>
                        <a:pt x="1137" y="2287"/>
                      </a:lnTo>
                      <a:lnTo>
                        <a:pt x="1140" y="2300"/>
                      </a:lnTo>
                      <a:lnTo>
                        <a:pt x="1143" y="2313"/>
                      </a:lnTo>
                      <a:lnTo>
                        <a:pt x="1148" y="2326"/>
                      </a:lnTo>
                      <a:lnTo>
                        <a:pt x="1154" y="2339"/>
                      </a:lnTo>
                      <a:lnTo>
                        <a:pt x="1160" y="2351"/>
                      </a:lnTo>
                      <a:lnTo>
                        <a:pt x="1168" y="2363"/>
                      </a:lnTo>
                      <a:lnTo>
                        <a:pt x="1176" y="2375"/>
                      </a:lnTo>
                      <a:lnTo>
                        <a:pt x="1185" y="2387"/>
                      </a:lnTo>
                      <a:lnTo>
                        <a:pt x="1194" y="2399"/>
                      </a:lnTo>
                      <a:lnTo>
                        <a:pt x="1204" y="2410"/>
                      </a:lnTo>
                      <a:lnTo>
                        <a:pt x="1215" y="2421"/>
                      </a:lnTo>
                      <a:lnTo>
                        <a:pt x="1228" y="2432"/>
                      </a:lnTo>
                      <a:lnTo>
                        <a:pt x="1241" y="2442"/>
                      </a:lnTo>
                      <a:lnTo>
                        <a:pt x="1254" y="2452"/>
                      </a:lnTo>
                      <a:lnTo>
                        <a:pt x="1269" y="2462"/>
                      </a:lnTo>
                      <a:lnTo>
                        <a:pt x="1284" y="2473"/>
                      </a:lnTo>
                      <a:lnTo>
                        <a:pt x="1301" y="2482"/>
                      </a:lnTo>
                      <a:lnTo>
                        <a:pt x="1317" y="2491"/>
                      </a:lnTo>
                      <a:lnTo>
                        <a:pt x="1335" y="2500"/>
                      </a:lnTo>
                      <a:lnTo>
                        <a:pt x="1340" y="2508"/>
                      </a:lnTo>
                      <a:lnTo>
                        <a:pt x="1341" y="2508"/>
                      </a:lnTo>
                      <a:lnTo>
                        <a:pt x="1341" y="2508"/>
                      </a:lnTo>
                      <a:lnTo>
                        <a:pt x="1343" y="2508"/>
                      </a:lnTo>
                      <a:lnTo>
                        <a:pt x="1346" y="2509"/>
                      </a:lnTo>
                      <a:lnTo>
                        <a:pt x="1350" y="2511"/>
                      </a:lnTo>
                      <a:lnTo>
                        <a:pt x="1353" y="2513"/>
                      </a:lnTo>
                      <a:lnTo>
                        <a:pt x="1361" y="2519"/>
                      </a:lnTo>
                      <a:lnTo>
                        <a:pt x="1370" y="2528"/>
                      </a:lnTo>
                      <a:lnTo>
                        <a:pt x="1376" y="2538"/>
                      </a:lnTo>
                      <a:lnTo>
                        <a:pt x="1381" y="2545"/>
                      </a:lnTo>
                      <a:lnTo>
                        <a:pt x="1387" y="2552"/>
                      </a:lnTo>
                      <a:lnTo>
                        <a:pt x="1393" y="2557"/>
                      </a:lnTo>
                      <a:lnTo>
                        <a:pt x="1399" y="2561"/>
                      </a:lnTo>
                      <a:lnTo>
                        <a:pt x="1405" y="2564"/>
                      </a:lnTo>
                      <a:lnTo>
                        <a:pt x="1412" y="2565"/>
                      </a:lnTo>
                      <a:lnTo>
                        <a:pt x="1418" y="2565"/>
                      </a:lnTo>
                      <a:lnTo>
                        <a:pt x="1426" y="2564"/>
                      </a:lnTo>
                      <a:lnTo>
                        <a:pt x="1432" y="2562"/>
                      </a:lnTo>
                      <a:lnTo>
                        <a:pt x="1439" y="2559"/>
                      </a:lnTo>
                      <a:lnTo>
                        <a:pt x="1445" y="2554"/>
                      </a:lnTo>
                      <a:lnTo>
                        <a:pt x="1452" y="2548"/>
                      </a:lnTo>
                      <a:lnTo>
                        <a:pt x="1459" y="2541"/>
                      </a:lnTo>
                      <a:lnTo>
                        <a:pt x="1466" y="2533"/>
                      </a:lnTo>
                      <a:lnTo>
                        <a:pt x="1473" y="2522"/>
                      </a:lnTo>
                      <a:lnTo>
                        <a:pt x="1481" y="2514"/>
                      </a:lnTo>
                      <a:lnTo>
                        <a:pt x="1488" y="2508"/>
                      </a:lnTo>
                      <a:lnTo>
                        <a:pt x="1498" y="2503"/>
                      </a:lnTo>
                      <a:lnTo>
                        <a:pt x="1506" y="2499"/>
                      </a:lnTo>
                      <a:lnTo>
                        <a:pt x="1515" y="2496"/>
                      </a:lnTo>
                      <a:lnTo>
                        <a:pt x="1523" y="2495"/>
                      </a:lnTo>
                      <a:lnTo>
                        <a:pt x="1532" y="2496"/>
                      </a:lnTo>
                      <a:lnTo>
                        <a:pt x="1540" y="2497"/>
                      </a:lnTo>
                      <a:lnTo>
                        <a:pt x="1548" y="2500"/>
                      </a:lnTo>
                      <a:lnTo>
                        <a:pt x="1556" y="2504"/>
                      </a:lnTo>
                      <a:lnTo>
                        <a:pt x="1563" y="2509"/>
                      </a:lnTo>
                      <a:lnTo>
                        <a:pt x="1568" y="2515"/>
                      </a:lnTo>
                      <a:lnTo>
                        <a:pt x="1573" y="2523"/>
                      </a:lnTo>
                      <a:lnTo>
                        <a:pt x="1576" y="2532"/>
                      </a:lnTo>
                      <a:lnTo>
                        <a:pt x="1579" y="2542"/>
                      </a:lnTo>
                      <a:lnTo>
                        <a:pt x="1579" y="2553"/>
                      </a:lnTo>
                      <a:lnTo>
                        <a:pt x="1597" y="2650"/>
                      </a:lnTo>
                      <a:lnTo>
                        <a:pt x="1597" y="2661"/>
                      </a:lnTo>
                      <a:lnTo>
                        <a:pt x="1597" y="2672"/>
                      </a:lnTo>
                      <a:lnTo>
                        <a:pt x="1598" y="2681"/>
                      </a:lnTo>
                      <a:lnTo>
                        <a:pt x="1600" y="2688"/>
                      </a:lnTo>
                      <a:lnTo>
                        <a:pt x="1604" y="2695"/>
                      </a:lnTo>
                      <a:lnTo>
                        <a:pt x="1607" y="2700"/>
                      </a:lnTo>
                      <a:lnTo>
                        <a:pt x="1612" y="2705"/>
                      </a:lnTo>
                      <a:lnTo>
                        <a:pt x="1618" y="2709"/>
                      </a:lnTo>
                      <a:lnTo>
                        <a:pt x="1626" y="2712"/>
                      </a:lnTo>
                      <a:lnTo>
                        <a:pt x="1634" y="2713"/>
                      </a:lnTo>
                      <a:lnTo>
                        <a:pt x="1642" y="2714"/>
                      </a:lnTo>
                      <a:lnTo>
                        <a:pt x="1651" y="2716"/>
                      </a:lnTo>
                      <a:lnTo>
                        <a:pt x="1656" y="2717"/>
                      </a:lnTo>
                      <a:lnTo>
                        <a:pt x="1661" y="2719"/>
                      </a:lnTo>
                      <a:lnTo>
                        <a:pt x="1666" y="2722"/>
                      </a:lnTo>
                      <a:lnTo>
                        <a:pt x="1671" y="2725"/>
                      </a:lnTo>
                      <a:lnTo>
                        <a:pt x="1677" y="2730"/>
                      </a:lnTo>
                      <a:lnTo>
                        <a:pt x="1682" y="2736"/>
                      </a:lnTo>
                      <a:lnTo>
                        <a:pt x="1690" y="2743"/>
                      </a:lnTo>
                      <a:lnTo>
                        <a:pt x="1696" y="2751"/>
                      </a:lnTo>
                      <a:lnTo>
                        <a:pt x="1708" y="2762"/>
                      </a:lnTo>
                      <a:lnTo>
                        <a:pt x="1720" y="2772"/>
                      </a:lnTo>
                      <a:lnTo>
                        <a:pt x="1732" y="2780"/>
                      </a:lnTo>
                      <a:lnTo>
                        <a:pt x="1743" y="2788"/>
                      </a:lnTo>
                      <a:lnTo>
                        <a:pt x="1755" y="2794"/>
                      </a:lnTo>
                      <a:lnTo>
                        <a:pt x="1766" y="2800"/>
                      </a:lnTo>
                      <a:lnTo>
                        <a:pt x="1777" y="2803"/>
                      </a:lnTo>
                      <a:lnTo>
                        <a:pt x="1788" y="2806"/>
                      </a:lnTo>
                      <a:lnTo>
                        <a:pt x="1798" y="2807"/>
                      </a:lnTo>
                      <a:lnTo>
                        <a:pt x="1809" y="2807"/>
                      </a:lnTo>
                      <a:lnTo>
                        <a:pt x="1820" y="2806"/>
                      </a:lnTo>
                      <a:lnTo>
                        <a:pt x="1830" y="2803"/>
                      </a:lnTo>
                      <a:lnTo>
                        <a:pt x="1840" y="2799"/>
                      </a:lnTo>
                      <a:lnTo>
                        <a:pt x="1849" y="2793"/>
                      </a:lnTo>
                      <a:lnTo>
                        <a:pt x="1859" y="2787"/>
                      </a:lnTo>
                      <a:lnTo>
                        <a:pt x="1868" y="2780"/>
                      </a:lnTo>
                      <a:lnTo>
                        <a:pt x="1885" y="2772"/>
                      </a:lnTo>
                      <a:lnTo>
                        <a:pt x="1901" y="2767"/>
                      </a:lnTo>
                      <a:lnTo>
                        <a:pt x="1908" y="2765"/>
                      </a:lnTo>
                      <a:lnTo>
                        <a:pt x="1914" y="2764"/>
                      </a:lnTo>
                      <a:lnTo>
                        <a:pt x="1921" y="2764"/>
                      </a:lnTo>
                      <a:lnTo>
                        <a:pt x="1927" y="2765"/>
                      </a:lnTo>
                      <a:lnTo>
                        <a:pt x="1932" y="2766"/>
                      </a:lnTo>
                      <a:lnTo>
                        <a:pt x="1937" y="2767"/>
                      </a:lnTo>
                      <a:lnTo>
                        <a:pt x="1942" y="2770"/>
                      </a:lnTo>
                      <a:lnTo>
                        <a:pt x="1946" y="2773"/>
                      </a:lnTo>
                      <a:lnTo>
                        <a:pt x="1951" y="2777"/>
                      </a:lnTo>
                      <a:lnTo>
                        <a:pt x="1955" y="2781"/>
                      </a:lnTo>
                      <a:lnTo>
                        <a:pt x="1958" y="2786"/>
                      </a:lnTo>
                      <a:lnTo>
                        <a:pt x="1961" y="2792"/>
                      </a:lnTo>
                      <a:lnTo>
                        <a:pt x="1961" y="2801"/>
                      </a:lnTo>
                      <a:lnTo>
                        <a:pt x="1961" y="2807"/>
                      </a:lnTo>
                      <a:lnTo>
                        <a:pt x="1962" y="2813"/>
                      </a:lnTo>
                      <a:lnTo>
                        <a:pt x="1964" y="2818"/>
                      </a:lnTo>
                      <a:lnTo>
                        <a:pt x="1966" y="2822"/>
                      </a:lnTo>
                      <a:lnTo>
                        <a:pt x="1968" y="2825"/>
                      </a:lnTo>
                      <a:lnTo>
                        <a:pt x="1971" y="2826"/>
                      </a:lnTo>
                      <a:lnTo>
                        <a:pt x="1975" y="2827"/>
                      </a:lnTo>
                      <a:lnTo>
                        <a:pt x="1979" y="2827"/>
                      </a:lnTo>
                      <a:lnTo>
                        <a:pt x="1983" y="2825"/>
                      </a:lnTo>
                      <a:lnTo>
                        <a:pt x="1988" y="2823"/>
                      </a:lnTo>
                      <a:lnTo>
                        <a:pt x="1993" y="2819"/>
                      </a:lnTo>
                      <a:lnTo>
                        <a:pt x="1999" y="2815"/>
                      </a:lnTo>
                      <a:lnTo>
                        <a:pt x="2005" y="2809"/>
                      </a:lnTo>
                      <a:lnTo>
                        <a:pt x="2011" y="2802"/>
                      </a:lnTo>
                      <a:lnTo>
                        <a:pt x="2019" y="2793"/>
                      </a:lnTo>
                      <a:lnTo>
                        <a:pt x="2022" y="2786"/>
                      </a:lnTo>
                      <a:lnTo>
                        <a:pt x="2026" y="2779"/>
                      </a:lnTo>
                      <a:lnTo>
                        <a:pt x="2031" y="2774"/>
                      </a:lnTo>
                      <a:lnTo>
                        <a:pt x="2036" y="2770"/>
                      </a:lnTo>
                      <a:lnTo>
                        <a:pt x="2042" y="2767"/>
                      </a:lnTo>
                      <a:lnTo>
                        <a:pt x="2048" y="2765"/>
                      </a:lnTo>
                      <a:lnTo>
                        <a:pt x="2056" y="2764"/>
                      </a:lnTo>
                      <a:lnTo>
                        <a:pt x="2065" y="2765"/>
                      </a:lnTo>
                      <a:lnTo>
                        <a:pt x="2071" y="2767"/>
                      </a:lnTo>
                      <a:lnTo>
                        <a:pt x="2076" y="2767"/>
                      </a:lnTo>
                      <a:lnTo>
                        <a:pt x="2081" y="2765"/>
                      </a:lnTo>
                      <a:lnTo>
                        <a:pt x="2086" y="2761"/>
                      </a:lnTo>
                      <a:lnTo>
                        <a:pt x="2091" y="2756"/>
                      </a:lnTo>
                      <a:lnTo>
                        <a:pt x="2095" y="2748"/>
                      </a:lnTo>
                      <a:lnTo>
                        <a:pt x="2100" y="2739"/>
                      </a:lnTo>
                      <a:lnTo>
                        <a:pt x="2106" y="2727"/>
                      </a:lnTo>
                      <a:lnTo>
                        <a:pt x="2107" y="2721"/>
                      </a:lnTo>
                      <a:lnTo>
                        <a:pt x="2109" y="2716"/>
                      </a:lnTo>
                      <a:lnTo>
                        <a:pt x="2112" y="2712"/>
                      </a:lnTo>
                      <a:lnTo>
                        <a:pt x="2115" y="2708"/>
                      </a:lnTo>
                      <a:lnTo>
                        <a:pt x="2119" y="2705"/>
                      </a:lnTo>
                      <a:lnTo>
                        <a:pt x="2123" y="2702"/>
                      </a:lnTo>
                      <a:lnTo>
                        <a:pt x="2128" y="2700"/>
                      </a:lnTo>
                      <a:lnTo>
                        <a:pt x="2133" y="2698"/>
                      </a:lnTo>
                      <a:lnTo>
                        <a:pt x="2145" y="2695"/>
                      </a:lnTo>
                      <a:lnTo>
                        <a:pt x="2158" y="2694"/>
                      </a:lnTo>
                      <a:lnTo>
                        <a:pt x="2172" y="2693"/>
                      </a:lnTo>
                      <a:lnTo>
                        <a:pt x="2186" y="2693"/>
                      </a:lnTo>
                      <a:lnTo>
                        <a:pt x="2195" y="2696"/>
                      </a:lnTo>
                      <a:lnTo>
                        <a:pt x="2204" y="2697"/>
                      </a:lnTo>
                      <a:lnTo>
                        <a:pt x="2213" y="2698"/>
                      </a:lnTo>
                      <a:lnTo>
                        <a:pt x="2221" y="2699"/>
                      </a:lnTo>
                      <a:lnTo>
                        <a:pt x="2228" y="2698"/>
                      </a:lnTo>
                      <a:lnTo>
                        <a:pt x="2235" y="2697"/>
                      </a:lnTo>
                      <a:lnTo>
                        <a:pt x="2241" y="2696"/>
                      </a:lnTo>
                      <a:lnTo>
                        <a:pt x="2247" y="2694"/>
                      </a:lnTo>
                      <a:lnTo>
                        <a:pt x="2252" y="2691"/>
                      </a:lnTo>
                      <a:lnTo>
                        <a:pt x="2257" y="2687"/>
                      </a:lnTo>
                      <a:lnTo>
                        <a:pt x="2261" y="2683"/>
                      </a:lnTo>
                      <a:lnTo>
                        <a:pt x="2265" y="2678"/>
                      </a:lnTo>
                      <a:lnTo>
                        <a:pt x="2269" y="2672"/>
                      </a:lnTo>
                      <a:lnTo>
                        <a:pt x="2272" y="2666"/>
                      </a:lnTo>
                      <a:lnTo>
                        <a:pt x="2274" y="2658"/>
                      </a:lnTo>
                      <a:lnTo>
                        <a:pt x="2276" y="2650"/>
                      </a:lnTo>
                      <a:lnTo>
                        <a:pt x="2276" y="2634"/>
                      </a:lnTo>
                      <a:lnTo>
                        <a:pt x="2278" y="2620"/>
                      </a:lnTo>
                      <a:lnTo>
                        <a:pt x="2280" y="2607"/>
                      </a:lnTo>
                      <a:lnTo>
                        <a:pt x="2282" y="2595"/>
                      </a:lnTo>
                      <a:lnTo>
                        <a:pt x="2285" y="2586"/>
                      </a:lnTo>
                      <a:lnTo>
                        <a:pt x="2288" y="2578"/>
                      </a:lnTo>
                      <a:lnTo>
                        <a:pt x="2293" y="2571"/>
                      </a:lnTo>
                      <a:lnTo>
                        <a:pt x="2298" y="2565"/>
                      </a:lnTo>
                      <a:lnTo>
                        <a:pt x="2303" y="2561"/>
                      </a:lnTo>
                      <a:lnTo>
                        <a:pt x="2310" y="2557"/>
                      </a:lnTo>
                      <a:lnTo>
                        <a:pt x="2317" y="2555"/>
                      </a:lnTo>
                      <a:lnTo>
                        <a:pt x="2325" y="2553"/>
                      </a:lnTo>
                      <a:lnTo>
                        <a:pt x="2344" y="2552"/>
                      </a:lnTo>
                      <a:lnTo>
                        <a:pt x="2365" y="2552"/>
                      </a:lnTo>
                      <a:lnTo>
                        <a:pt x="2374" y="2552"/>
                      </a:lnTo>
                      <a:lnTo>
                        <a:pt x="2384" y="2551"/>
                      </a:lnTo>
                      <a:lnTo>
                        <a:pt x="2394" y="2549"/>
                      </a:lnTo>
                      <a:lnTo>
                        <a:pt x="2406" y="2545"/>
                      </a:lnTo>
                      <a:lnTo>
                        <a:pt x="2432" y="2537"/>
                      </a:lnTo>
                      <a:lnTo>
                        <a:pt x="2458" y="2527"/>
                      </a:lnTo>
                      <a:lnTo>
                        <a:pt x="2467" y="2524"/>
                      </a:lnTo>
                      <a:lnTo>
                        <a:pt x="2476" y="2522"/>
                      </a:lnTo>
                      <a:lnTo>
                        <a:pt x="2461" y="2508"/>
                      </a:lnTo>
                      <a:lnTo>
                        <a:pt x="2466" y="2477"/>
                      </a:lnTo>
                      <a:lnTo>
                        <a:pt x="2453" y="2448"/>
                      </a:lnTo>
                      <a:lnTo>
                        <a:pt x="2285" y="2438"/>
                      </a:lnTo>
                      <a:lnTo>
                        <a:pt x="2263" y="2411"/>
                      </a:lnTo>
                      <a:lnTo>
                        <a:pt x="2253" y="2362"/>
                      </a:lnTo>
                      <a:lnTo>
                        <a:pt x="2244" y="2312"/>
                      </a:lnTo>
                      <a:lnTo>
                        <a:pt x="2255" y="2271"/>
                      </a:lnTo>
                      <a:lnTo>
                        <a:pt x="2297" y="2203"/>
                      </a:lnTo>
                      <a:lnTo>
                        <a:pt x="2298" y="2146"/>
                      </a:lnTo>
                      <a:lnTo>
                        <a:pt x="2282" y="2109"/>
                      </a:lnTo>
                      <a:lnTo>
                        <a:pt x="2193" y="2074"/>
                      </a:lnTo>
                      <a:lnTo>
                        <a:pt x="2168" y="2031"/>
                      </a:lnTo>
                      <a:lnTo>
                        <a:pt x="2182" y="2016"/>
                      </a:lnTo>
                      <a:lnTo>
                        <a:pt x="2289" y="2029"/>
                      </a:lnTo>
                      <a:lnTo>
                        <a:pt x="2359" y="2074"/>
                      </a:lnTo>
                      <a:lnTo>
                        <a:pt x="2443" y="2106"/>
                      </a:lnTo>
                      <a:lnTo>
                        <a:pt x="2517" y="2105"/>
                      </a:lnTo>
                      <a:lnTo>
                        <a:pt x="2557" y="2139"/>
                      </a:lnTo>
                      <a:lnTo>
                        <a:pt x="2597" y="2128"/>
                      </a:lnTo>
                      <a:lnTo>
                        <a:pt x="2654" y="2070"/>
                      </a:lnTo>
                      <a:lnTo>
                        <a:pt x="2820" y="2060"/>
                      </a:lnTo>
                      <a:lnTo>
                        <a:pt x="2893" y="2046"/>
                      </a:lnTo>
                      <a:lnTo>
                        <a:pt x="2929" y="1993"/>
                      </a:lnTo>
                      <a:lnTo>
                        <a:pt x="3023" y="1975"/>
                      </a:lnTo>
                      <a:lnTo>
                        <a:pt x="3073" y="1921"/>
                      </a:lnTo>
                      <a:lnTo>
                        <a:pt x="3113" y="1896"/>
                      </a:lnTo>
                      <a:lnTo>
                        <a:pt x="3129" y="1841"/>
                      </a:lnTo>
                      <a:lnTo>
                        <a:pt x="3180" y="1833"/>
                      </a:lnTo>
                      <a:lnTo>
                        <a:pt x="3066" y="1751"/>
                      </a:lnTo>
                      <a:lnTo>
                        <a:pt x="2993" y="1731"/>
                      </a:lnTo>
                      <a:lnTo>
                        <a:pt x="2939" y="1695"/>
                      </a:lnTo>
                      <a:lnTo>
                        <a:pt x="2884" y="1657"/>
                      </a:lnTo>
                      <a:lnTo>
                        <a:pt x="2847" y="1620"/>
                      </a:lnTo>
                      <a:lnTo>
                        <a:pt x="2829" y="1563"/>
                      </a:lnTo>
                      <a:lnTo>
                        <a:pt x="2812" y="1545"/>
                      </a:lnTo>
                      <a:lnTo>
                        <a:pt x="2812" y="1507"/>
                      </a:lnTo>
                      <a:lnTo>
                        <a:pt x="2829" y="1470"/>
                      </a:lnTo>
                      <a:lnTo>
                        <a:pt x="2829" y="1450"/>
                      </a:lnTo>
                      <a:lnTo>
                        <a:pt x="2847" y="1414"/>
                      </a:lnTo>
                      <a:lnTo>
                        <a:pt x="2884" y="1376"/>
                      </a:lnTo>
                      <a:lnTo>
                        <a:pt x="2829" y="1020"/>
                      </a:lnTo>
                      <a:lnTo>
                        <a:pt x="2917" y="1009"/>
                      </a:lnTo>
                      <a:lnTo>
                        <a:pt x="2788" y="854"/>
                      </a:lnTo>
                      <a:lnTo>
                        <a:pt x="2670" y="846"/>
                      </a:lnTo>
                      <a:lnTo>
                        <a:pt x="2603" y="787"/>
                      </a:lnTo>
                      <a:lnTo>
                        <a:pt x="2550" y="703"/>
                      </a:lnTo>
                      <a:lnTo>
                        <a:pt x="2520" y="636"/>
                      </a:lnTo>
                      <a:lnTo>
                        <a:pt x="2483" y="556"/>
                      </a:lnTo>
                      <a:lnTo>
                        <a:pt x="2444" y="598"/>
                      </a:lnTo>
                      <a:lnTo>
                        <a:pt x="2327" y="589"/>
                      </a:lnTo>
                      <a:lnTo>
                        <a:pt x="2314" y="485"/>
                      </a:lnTo>
                      <a:lnTo>
                        <a:pt x="2268" y="422"/>
                      </a:lnTo>
                      <a:lnTo>
                        <a:pt x="2188" y="375"/>
                      </a:lnTo>
                      <a:lnTo>
                        <a:pt x="2168" y="245"/>
                      </a:lnTo>
                      <a:lnTo>
                        <a:pt x="1962" y="249"/>
                      </a:lnTo>
                      <a:lnTo>
                        <a:pt x="1874" y="320"/>
                      </a:lnTo>
                      <a:lnTo>
                        <a:pt x="1794" y="328"/>
                      </a:lnTo>
                      <a:lnTo>
                        <a:pt x="1664" y="446"/>
                      </a:lnTo>
                      <a:lnTo>
                        <a:pt x="1597" y="455"/>
                      </a:lnTo>
                      <a:lnTo>
                        <a:pt x="1580" y="396"/>
                      </a:lnTo>
                      <a:lnTo>
                        <a:pt x="1526" y="371"/>
                      </a:lnTo>
                      <a:lnTo>
                        <a:pt x="1446" y="417"/>
                      </a:lnTo>
                      <a:lnTo>
                        <a:pt x="1404" y="291"/>
                      </a:lnTo>
                      <a:lnTo>
                        <a:pt x="1333" y="287"/>
                      </a:lnTo>
                      <a:lnTo>
                        <a:pt x="1278" y="342"/>
                      </a:lnTo>
                      <a:lnTo>
                        <a:pt x="1170" y="350"/>
                      </a:lnTo>
                      <a:lnTo>
                        <a:pt x="1156" y="304"/>
                      </a:lnTo>
                      <a:lnTo>
                        <a:pt x="1111" y="283"/>
                      </a:lnTo>
                      <a:lnTo>
                        <a:pt x="1068" y="316"/>
                      </a:lnTo>
                      <a:lnTo>
                        <a:pt x="1035" y="379"/>
                      </a:lnTo>
                      <a:lnTo>
                        <a:pt x="914" y="396"/>
                      </a:lnTo>
                      <a:lnTo>
                        <a:pt x="896" y="249"/>
                      </a:lnTo>
                      <a:lnTo>
                        <a:pt x="834" y="165"/>
                      </a:lnTo>
                      <a:lnTo>
                        <a:pt x="569" y="0"/>
                      </a:lnTo>
                      <a:lnTo>
                        <a:pt x="519" y="18"/>
                      </a:lnTo>
                      <a:lnTo>
                        <a:pt x="422" y="211"/>
                      </a:lnTo>
                      <a:lnTo>
                        <a:pt x="389" y="799"/>
                      </a:lnTo>
                      <a:lnTo>
                        <a:pt x="389" y="720"/>
                      </a:lnTo>
                      <a:lnTo>
                        <a:pt x="229" y="691"/>
                      </a:lnTo>
                      <a:lnTo>
                        <a:pt x="175" y="564"/>
                      </a:lnTo>
                      <a:lnTo>
                        <a:pt x="175" y="501"/>
                      </a:lnTo>
                      <a:lnTo>
                        <a:pt x="184" y="455"/>
                      </a:lnTo>
                      <a:lnTo>
                        <a:pt x="200" y="375"/>
                      </a:lnTo>
                      <a:lnTo>
                        <a:pt x="355" y="110"/>
                      </a:lnTo>
                      <a:lnTo>
                        <a:pt x="385" y="39"/>
                      </a:lnTo>
                      <a:lnTo>
                        <a:pt x="368" y="5"/>
                      </a:lnTo>
                      <a:close/>
                    </a:path>
                  </a:pathLst>
                </a:custGeom>
                <a:solidFill>
                  <a:srgbClr val="B2DCF0"/>
                </a:solidFill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62507" name="Freeform 43"/>
                <p:cNvSpPr>
                  <a:spLocks noChangeAspect="1"/>
                </p:cNvSpPr>
                <p:nvPr/>
              </p:nvSpPr>
              <p:spPr bwMode="auto">
                <a:xfrm>
                  <a:off x="7268" y="1160"/>
                  <a:ext cx="31" cy="29"/>
                </a:xfrm>
                <a:custGeom>
                  <a:avLst/>
                  <a:gdLst>
                    <a:gd name="T0" fmla="*/ 11 w 157"/>
                    <a:gd name="T1" fmla="*/ 132 h 143"/>
                    <a:gd name="T2" fmla="*/ 0 w 157"/>
                    <a:gd name="T3" fmla="*/ 102 h 143"/>
                    <a:gd name="T4" fmla="*/ 5 w 157"/>
                    <a:gd name="T5" fmla="*/ 78 h 143"/>
                    <a:gd name="T6" fmla="*/ 36 w 157"/>
                    <a:gd name="T7" fmla="*/ 56 h 143"/>
                    <a:gd name="T8" fmla="*/ 73 w 157"/>
                    <a:gd name="T9" fmla="*/ 6 h 143"/>
                    <a:gd name="T10" fmla="*/ 105 w 157"/>
                    <a:gd name="T11" fmla="*/ 0 h 143"/>
                    <a:gd name="T12" fmla="*/ 136 w 157"/>
                    <a:gd name="T13" fmla="*/ 1 h 143"/>
                    <a:gd name="T14" fmla="*/ 157 w 157"/>
                    <a:gd name="T15" fmla="*/ 15 h 143"/>
                    <a:gd name="T16" fmla="*/ 157 w 157"/>
                    <a:gd name="T17" fmla="*/ 60 h 143"/>
                    <a:gd name="T18" fmla="*/ 141 w 157"/>
                    <a:gd name="T19" fmla="*/ 105 h 143"/>
                    <a:gd name="T20" fmla="*/ 115 w 157"/>
                    <a:gd name="T21" fmla="*/ 138 h 143"/>
                    <a:gd name="T22" fmla="*/ 86 w 157"/>
                    <a:gd name="T23" fmla="*/ 143 h 143"/>
                    <a:gd name="T24" fmla="*/ 11 w 157"/>
                    <a:gd name="T25" fmla="*/ 132 h 1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57" h="143">
                      <a:moveTo>
                        <a:pt x="11" y="132"/>
                      </a:moveTo>
                      <a:lnTo>
                        <a:pt x="0" y="102"/>
                      </a:lnTo>
                      <a:lnTo>
                        <a:pt x="5" y="78"/>
                      </a:lnTo>
                      <a:lnTo>
                        <a:pt x="36" y="56"/>
                      </a:lnTo>
                      <a:lnTo>
                        <a:pt x="73" y="6"/>
                      </a:lnTo>
                      <a:lnTo>
                        <a:pt x="105" y="0"/>
                      </a:lnTo>
                      <a:lnTo>
                        <a:pt x="136" y="1"/>
                      </a:lnTo>
                      <a:lnTo>
                        <a:pt x="157" y="15"/>
                      </a:lnTo>
                      <a:lnTo>
                        <a:pt x="157" y="60"/>
                      </a:lnTo>
                      <a:lnTo>
                        <a:pt x="141" y="105"/>
                      </a:lnTo>
                      <a:lnTo>
                        <a:pt x="115" y="138"/>
                      </a:lnTo>
                      <a:lnTo>
                        <a:pt x="86" y="143"/>
                      </a:lnTo>
                      <a:lnTo>
                        <a:pt x="11" y="132"/>
                      </a:lnTo>
                      <a:close/>
                    </a:path>
                  </a:pathLst>
                </a:custGeom>
                <a:solidFill>
                  <a:srgbClr val="B2DCF0"/>
                </a:solidFill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62508" name="Freeform 44"/>
                <p:cNvSpPr>
                  <a:spLocks noChangeAspect="1"/>
                </p:cNvSpPr>
                <p:nvPr/>
              </p:nvSpPr>
              <p:spPr bwMode="auto">
                <a:xfrm>
                  <a:off x="7145" y="1128"/>
                  <a:ext cx="25" cy="16"/>
                </a:xfrm>
                <a:custGeom>
                  <a:avLst/>
                  <a:gdLst>
                    <a:gd name="T0" fmla="*/ 0 w 125"/>
                    <a:gd name="T1" fmla="*/ 16 h 79"/>
                    <a:gd name="T2" fmla="*/ 15 w 125"/>
                    <a:gd name="T3" fmla="*/ 0 h 79"/>
                    <a:gd name="T4" fmla="*/ 41 w 125"/>
                    <a:gd name="T5" fmla="*/ 3 h 79"/>
                    <a:gd name="T6" fmla="*/ 62 w 125"/>
                    <a:gd name="T7" fmla="*/ 0 h 79"/>
                    <a:gd name="T8" fmla="*/ 101 w 125"/>
                    <a:gd name="T9" fmla="*/ 17 h 79"/>
                    <a:gd name="T10" fmla="*/ 125 w 125"/>
                    <a:gd name="T11" fmla="*/ 49 h 79"/>
                    <a:gd name="T12" fmla="*/ 114 w 125"/>
                    <a:gd name="T13" fmla="*/ 73 h 79"/>
                    <a:gd name="T14" fmla="*/ 75 w 125"/>
                    <a:gd name="T15" fmla="*/ 79 h 79"/>
                    <a:gd name="T16" fmla="*/ 41 w 125"/>
                    <a:gd name="T17" fmla="*/ 79 h 79"/>
                    <a:gd name="T18" fmla="*/ 16 w 125"/>
                    <a:gd name="T19" fmla="*/ 72 h 79"/>
                    <a:gd name="T20" fmla="*/ 0 w 125"/>
                    <a:gd name="T21" fmla="*/ 63 h 79"/>
                    <a:gd name="T22" fmla="*/ 0 w 125"/>
                    <a:gd name="T23" fmla="*/ 16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25" h="79">
                      <a:moveTo>
                        <a:pt x="0" y="16"/>
                      </a:moveTo>
                      <a:lnTo>
                        <a:pt x="15" y="0"/>
                      </a:lnTo>
                      <a:lnTo>
                        <a:pt x="41" y="3"/>
                      </a:lnTo>
                      <a:lnTo>
                        <a:pt x="62" y="0"/>
                      </a:lnTo>
                      <a:lnTo>
                        <a:pt x="101" y="17"/>
                      </a:lnTo>
                      <a:lnTo>
                        <a:pt x="125" y="49"/>
                      </a:lnTo>
                      <a:lnTo>
                        <a:pt x="114" y="73"/>
                      </a:lnTo>
                      <a:lnTo>
                        <a:pt x="75" y="79"/>
                      </a:lnTo>
                      <a:lnTo>
                        <a:pt x="41" y="79"/>
                      </a:lnTo>
                      <a:lnTo>
                        <a:pt x="16" y="72"/>
                      </a:lnTo>
                      <a:lnTo>
                        <a:pt x="0" y="63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solidFill>
                  <a:srgbClr val="B2DCF0"/>
                </a:solidFill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</p:grpSp>
        </p:grpSp>
        <p:grpSp>
          <p:nvGrpSpPr>
            <p:cNvPr id="62509" name="Group 45"/>
            <p:cNvGrpSpPr>
              <a:grpSpLocks noChangeAspect="1"/>
            </p:cNvGrpSpPr>
            <p:nvPr/>
          </p:nvGrpSpPr>
          <p:grpSpPr bwMode="auto">
            <a:xfrm>
              <a:off x="3541" y="1026"/>
              <a:ext cx="1894" cy="1878"/>
              <a:chOff x="1927" y="1661"/>
              <a:chExt cx="1258" cy="1248"/>
            </a:xfrm>
          </p:grpSpPr>
          <p:pic>
            <p:nvPicPr>
              <p:cNvPr id="62510" name="Picture 46" descr="Imagem2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927" y="1661"/>
                <a:ext cx="1258" cy="124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62511" name="Picture 47" descr="Imagem3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41" y="1916"/>
                <a:ext cx="168" cy="199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</p:grpSp>
      <p:sp>
        <p:nvSpPr>
          <p:cNvPr id="62512" name="Rectangle 48"/>
          <p:cNvSpPr>
            <a:spLocks noChangeArrowheads="1"/>
          </p:cNvSpPr>
          <p:nvPr/>
        </p:nvSpPr>
        <p:spPr bwMode="auto">
          <a:xfrm>
            <a:off x="0" y="-3175"/>
            <a:ext cx="9144000" cy="69850"/>
          </a:xfrm>
          <a:prstGeom prst="rect">
            <a:avLst/>
          </a:prstGeom>
          <a:solidFill>
            <a:srgbClr val="8FC663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rgbClr val="42979D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62513" name="Rectangle 49"/>
          <p:cNvSpPr>
            <a:spLocks noChangeArrowheads="1"/>
          </p:cNvSpPr>
          <p:nvPr/>
        </p:nvSpPr>
        <p:spPr bwMode="auto">
          <a:xfrm>
            <a:off x="0" y="-31750"/>
            <a:ext cx="9144000" cy="698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rgbClr val="42979D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grpSp>
        <p:nvGrpSpPr>
          <p:cNvPr id="62514" name="Group 50"/>
          <p:cNvGrpSpPr>
            <a:grpSpLocks/>
          </p:cNvGrpSpPr>
          <p:nvPr/>
        </p:nvGrpSpPr>
        <p:grpSpPr bwMode="auto">
          <a:xfrm>
            <a:off x="4881563" y="1206500"/>
            <a:ext cx="3713162" cy="5275263"/>
            <a:chOff x="3075" y="760"/>
            <a:chExt cx="2339" cy="3323"/>
          </a:xfrm>
        </p:grpSpPr>
        <p:pic>
          <p:nvPicPr>
            <p:cNvPr id="62515" name="Picture 51" descr="América latina_00"/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75" y="760"/>
              <a:ext cx="2339" cy="33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62516" name="Group 52"/>
            <p:cNvGrpSpPr>
              <a:grpSpLocks/>
            </p:cNvGrpSpPr>
            <p:nvPr/>
          </p:nvGrpSpPr>
          <p:grpSpPr bwMode="auto">
            <a:xfrm>
              <a:off x="3091" y="792"/>
              <a:ext cx="1497" cy="3291"/>
              <a:chOff x="3121" y="635"/>
              <a:chExt cx="1497" cy="3291"/>
            </a:xfrm>
          </p:grpSpPr>
          <p:sp>
            <p:nvSpPr>
              <p:cNvPr id="62517" name="Freeform 53"/>
              <p:cNvSpPr>
                <a:spLocks/>
              </p:cNvSpPr>
              <p:nvPr/>
            </p:nvSpPr>
            <p:spPr bwMode="auto">
              <a:xfrm>
                <a:off x="4126" y="870"/>
                <a:ext cx="203" cy="353"/>
              </a:xfrm>
              <a:custGeom>
                <a:avLst/>
                <a:gdLst>
                  <a:gd name="T0" fmla="*/ 144 w 1000"/>
                  <a:gd name="T1" fmla="*/ 195 h 1739"/>
                  <a:gd name="T2" fmla="*/ 203 w 1000"/>
                  <a:gd name="T3" fmla="*/ 228 h 1739"/>
                  <a:gd name="T4" fmla="*/ 455 w 1000"/>
                  <a:gd name="T5" fmla="*/ 430 h 1739"/>
                  <a:gd name="T6" fmla="*/ 567 w 1000"/>
                  <a:gd name="T7" fmla="*/ 447 h 1739"/>
                  <a:gd name="T8" fmla="*/ 603 w 1000"/>
                  <a:gd name="T9" fmla="*/ 473 h 1739"/>
                  <a:gd name="T10" fmla="*/ 639 w 1000"/>
                  <a:gd name="T11" fmla="*/ 501 h 1739"/>
                  <a:gd name="T12" fmla="*/ 674 w 1000"/>
                  <a:gd name="T13" fmla="*/ 537 h 1739"/>
                  <a:gd name="T14" fmla="*/ 703 w 1000"/>
                  <a:gd name="T15" fmla="*/ 576 h 1739"/>
                  <a:gd name="T16" fmla="*/ 717 w 1000"/>
                  <a:gd name="T17" fmla="*/ 598 h 1739"/>
                  <a:gd name="T18" fmla="*/ 727 w 1000"/>
                  <a:gd name="T19" fmla="*/ 621 h 1739"/>
                  <a:gd name="T20" fmla="*/ 735 w 1000"/>
                  <a:gd name="T21" fmla="*/ 646 h 1739"/>
                  <a:gd name="T22" fmla="*/ 740 w 1000"/>
                  <a:gd name="T23" fmla="*/ 673 h 1739"/>
                  <a:gd name="T24" fmla="*/ 743 w 1000"/>
                  <a:gd name="T25" fmla="*/ 700 h 1739"/>
                  <a:gd name="T26" fmla="*/ 742 w 1000"/>
                  <a:gd name="T27" fmla="*/ 730 h 1739"/>
                  <a:gd name="T28" fmla="*/ 738 w 1000"/>
                  <a:gd name="T29" fmla="*/ 760 h 1739"/>
                  <a:gd name="T30" fmla="*/ 730 w 1000"/>
                  <a:gd name="T31" fmla="*/ 792 h 1739"/>
                  <a:gd name="T32" fmla="*/ 726 w 1000"/>
                  <a:gd name="T33" fmla="*/ 808 h 1739"/>
                  <a:gd name="T34" fmla="*/ 724 w 1000"/>
                  <a:gd name="T35" fmla="*/ 827 h 1739"/>
                  <a:gd name="T36" fmla="*/ 725 w 1000"/>
                  <a:gd name="T37" fmla="*/ 869 h 1739"/>
                  <a:gd name="T38" fmla="*/ 732 w 1000"/>
                  <a:gd name="T39" fmla="*/ 916 h 1739"/>
                  <a:gd name="T40" fmla="*/ 746 w 1000"/>
                  <a:gd name="T41" fmla="*/ 966 h 1739"/>
                  <a:gd name="T42" fmla="*/ 766 w 1000"/>
                  <a:gd name="T43" fmla="*/ 1016 h 1739"/>
                  <a:gd name="T44" fmla="*/ 792 w 1000"/>
                  <a:gd name="T45" fmla="*/ 1065 h 1739"/>
                  <a:gd name="T46" fmla="*/ 823 w 1000"/>
                  <a:gd name="T47" fmla="*/ 1107 h 1739"/>
                  <a:gd name="T48" fmla="*/ 840 w 1000"/>
                  <a:gd name="T49" fmla="*/ 1127 h 1739"/>
                  <a:gd name="T50" fmla="*/ 859 w 1000"/>
                  <a:gd name="T51" fmla="*/ 1144 h 1739"/>
                  <a:gd name="T52" fmla="*/ 889 w 1000"/>
                  <a:gd name="T53" fmla="*/ 1170 h 1739"/>
                  <a:gd name="T54" fmla="*/ 915 w 1000"/>
                  <a:gd name="T55" fmla="*/ 1197 h 1739"/>
                  <a:gd name="T56" fmla="*/ 936 w 1000"/>
                  <a:gd name="T57" fmla="*/ 1224 h 1739"/>
                  <a:gd name="T58" fmla="*/ 954 w 1000"/>
                  <a:gd name="T59" fmla="*/ 1252 h 1739"/>
                  <a:gd name="T60" fmla="*/ 969 w 1000"/>
                  <a:gd name="T61" fmla="*/ 1281 h 1739"/>
                  <a:gd name="T62" fmla="*/ 981 w 1000"/>
                  <a:gd name="T63" fmla="*/ 1310 h 1739"/>
                  <a:gd name="T64" fmla="*/ 990 w 1000"/>
                  <a:gd name="T65" fmla="*/ 1340 h 1739"/>
                  <a:gd name="T66" fmla="*/ 995 w 1000"/>
                  <a:gd name="T67" fmla="*/ 1370 h 1739"/>
                  <a:gd name="T68" fmla="*/ 999 w 1000"/>
                  <a:gd name="T69" fmla="*/ 1401 h 1739"/>
                  <a:gd name="T70" fmla="*/ 1000 w 1000"/>
                  <a:gd name="T71" fmla="*/ 1431 h 1739"/>
                  <a:gd name="T72" fmla="*/ 996 w 1000"/>
                  <a:gd name="T73" fmla="*/ 1493 h 1739"/>
                  <a:gd name="T74" fmla="*/ 985 w 1000"/>
                  <a:gd name="T75" fmla="*/ 1556 h 1739"/>
                  <a:gd name="T76" fmla="*/ 969 w 1000"/>
                  <a:gd name="T77" fmla="*/ 1619 h 1739"/>
                  <a:gd name="T78" fmla="*/ 895 w 1000"/>
                  <a:gd name="T79" fmla="*/ 1672 h 1739"/>
                  <a:gd name="T80" fmla="*/ 710 w 1000"/>
                  <a:gd name="T81" fmla="*/ 1739 h 1739"/>
                  <a:gd name="T82" fmla="*/ 613 w 1000"/>
                  <a:gd name="T83" fmla="*/ 1673 h 1739"/>
                  <a:gd name="T84" fmla="*/ 483 w 1000"/>
                  <a:gd name="T85" fmla="*/ 1560 h 1739"/>
                  <a:gd name="T86" fmla="*/ 419 w 1000"/>
                  <a:gd name="T87" fmla="*/ 1408 h 1739"/>
                  <a:gd name="T88" fmla="*/ 477 w 1000"/>
                  <a:gd name="T89" fmla="*/ 1264 h 1739"/>
                  <a:gd name="T90" fmla="*/ 539 w 1000"/>
                  <a:gd name="T91" fmla="*/ 1121 h 1739"/>
                  <a:gd name="T92" fmla="*/ 502 w 1000"/>
                  <a:gd name="T93" fmla="*/ 986 h 1739"/>
                  <a:gd name="T94" fmla="*/ 443 w 1000"/>
                  <a:gd name="T95" fmla="*/ 858 h 1739"/>
                  <a:gd name="T96" fmla="*/ 368 w 1000"/>
                  <a:gd name="T97" fmla="*/ 824 h 1739"/>
                  <a:gd name="T98" fmla="*/ 254 w 1000"/>
                  <a:gd name="T99" fmla="*/ 742 h 1739"/>
                  <a:gd name="T100" fmla="*/ 127 w 1000"/>
                  <a:gd name="T101" fmla="*/ 686 h 1739"/>
                  <a:gd name="T102" fmla="*/ 35 w 1000"/>
                  <a:gd name="T103" fmla="*/ 611 h 1739"/>
                  <a:gd name="T104" fmla="*/ 0 w 1000"/>
                  <a:gd name="T105" fmla="*/ 536 h 1739"/>
                  <a:gd name="T106" fmla="*/ 17 w 1000"/>
                  <a:gd name="T107" fmla="*/ 461 h 1739"/>
                  <a:gd name="T108" fmla="*/ 35 w 1000"/>
                  <a:gd name="T109" fmla="*/ 405 h 1739"/>
                  <a:gd name="T110" fmla="*/ 17 w 1000"/>
                  <a:gd name="T111" fmla="*/ 11 h 1739"/>
                  <a:gd name="T112" fmla="*/ 128 w 1000"/>
                  <a:gd name="T113" fmla="*/ 26 h 17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000" h="1739">
                    <a:moveTo>
                      <a:pt x="128" y="26"/>
                    </a:moveTo>
                    <a:lnTo>
                      <a:pt x="144" y="195"/>
                    </a:lnTo>
                    <a:lnTo>
                      <a:pt x="173" y="271"/>
                    </a:lnTo>
                    <a:lnTo>
                      <a:pt x="203" y="228"/>
                    </a:lnTo>
                    <a:lnTo>
                      <a:pt x="312" y="241"/>
                    </a:lnTo>
                    <a:lnTo>
                      <a:pt x="455" y="430"/>
                    </a:lnTo>
                    <a:lnTo>
                      <a:pt x="563" y="438"/>
                    </a:lnTo>
                    <a:lnTo>
                      <a:pt x="567" y="447"/>
                    </a:lnTo>
                    <a:lnTo>
                      <a:pt x="585" y="460"/>
                    </a:lnTo>
                    <a:lnTo>
                      <a:pt x="603" y="473"/>
                    </a:lnTo>
                    <a:lnTo>
                      <a:pt x="621" y="486"/>
                    </a:lnTo>
                    <a:lnTo>
                      <a:pt x="639" y="501"/>
                    </a:lnTo>
                    <a:lnTo>
                      <a:pt x="657" y="518"/>
                    </a:lnTo>
                    <a:lnTo>
                      <a:pt x="674" y="537"/>
                    </a:lnTo>
                    <a:lnTo>
                      <a:pt x="689" y="555"/>
                    </a:lnTo>
                    <a:lnTo>
                      <a:pt x="703" y="576"/>
                    </a:lnTo>
                    <a:lnTo>
                      <a:pt x="710" y="586"/>
                    </a:lnTo>
                    <a:lnTo>
                      <a:pt x="717" y="598"/>
                    </a:lnTo>
                    <a:lnTo>
                      <a:pt x="722" y="610"/>
                    </a:lnTo>
                    <a:lnTo>
                      <a:pt x="727" y="621"/>
                    </a:lnTo>
                    <a:lnTo>
                      <a:pt x="731" y="633"/>
                    </a:lnTo>
                    <a:lnTo>
                      <a:pt x="735" y="646"/>
                    </a:lnTo>
                    <a:lnTo>
                      <a:pt x="738" y="660"/>
                    </a:lnTo>
                    <a:lnTo>
                      <a:pt x="740" y="673"/>
                    </a:lnTo>
                    <a:lnTo>
                      <a:pt x="742" y="686"/>
                    </a:lnTo>
                    <a:lnTo>
                      <a:pt x="743" y="700"/>
                    </a:lnTo>
                    <a:lnTo>
                      <a:pt x="743" y="714"/>
                    </a:lnTo>
                    <a:lnTo>
                      <a:pt x="742" y="730"/>
                    </a:lnTo>
                    <a:lnTo>
                      <a:pt x="740" y="744"/>
                    </a:lnTo>
                    <a:lnTo>
                      <a:pt x="738" y="760"/>
                    </a:lnTo>
                    <a:lnTo>
                      <a:pt x="734" y="775"/>
                    </a:lnTo>
                    <a:lnTo>
                      <a:pt x="730" y="792"/>
                    </a:lnTo>
                    <a:lnTo>
                      <a:pt x="727" y="800"/>
                    </a:lnTo>
                    <a:lnTo>
                      <a:pt x="726" y="808"/>
                    </a:lnTo>
                    <a:lnTo>
                      <a:pt x="725" y="817"/>
                    </a:lnTo>
                    <a:lnTo>
                      <a:pt x="724" y="827"/>
                    </a:lnTo>
                    <a:lnTo>
                      <a:pt x="724" y="847"/>
                    </a:lnTo>
                    <a:lnTo>
                      <a:pt x="725" y="869"/>
                    </a:lnTo>
                    <a:lnTo>
                      <a:pt x="728" y="892"/>
                    </a:lnTo>
                    <a:lnTo>
                      <a:pt x="732" y="916"/>
                    </a:lnTo>
                    <a:lnTo>
                      <a:pt x="739" y="941"/>
                    </a:lnTo>
                    <a:lnTo>
                      <a:pt x="746" y="966"/>
                    </a:lnTo>
                    <a:lnTo>
                      <a:pt x="755" y="992"/>
                    </a:lnTo>
                    <a:lnTo>
                      <a:pt x="766" y="1016"/>
                    </a:lnTo>
                    <a:lnTo>
                      <a:pt x="779" y="1040"/>
                    </a:lnTo>
                    <a:lnTo>
                      <a:pt x="792" y="1065"/>
                    </a:lnTo>
                    <a:lnTo>
                      <a:pt x="807" y="1087"/>
                    </a:lnTo>
                    <a:lnTo>
                      <a:pt x="823" y="1107"/>
                    </a:lnTo>
                    <a:lnTo>
                      <a:pt x="831" y="1117"/>
                    </a:lnTo>
                    <a:lnTo>
                      <a:pt x="840" y="1127"/>
                    </a:lnTo>
                    <a:lnTo>
                      <a:pt x="850" y="1136"/>
                    </a:lnTo>
                    <a:lnTo>
                      <a:pt x="859" y="1144"/>
                    </a:lnTo>
                    <a:lnTo>
                      <a:pt x="874" y="1157"/>
                    </a:lnTo>
                    <a:lnTo>
                      <a:pt x="889" y="1170"/>
                    </a:lnTo>
                    <a:lnTo>
                      <a:pt x="902" y="1183"/>
                    </a:lnTo>
                    <a:lnTo>
                      <a:pt x="915" y="1197"/>
                    </a:lnTo>
                    <a:lnTo>
                      <a:pt x="926" y="1211"/>
                    </a:lnTo>
                    <a:lnTo>
                      <a:pt x="936" y="1224"/>
                    </a:lnTo>
                    <a:lnTo>
                      <a:pt x="946" y="1238"/>
                    </a:lnTo>
                    <a:lnTo>
                      <a:pt x="954" y="1252"/>
                    </a:lnTo>
                    <a:lnTo>
                      <a:pt x="962" y="1267"/>
                    </a:lnTo>
                    <a:lnTo>
                      <a:pt x="969" y="1281"/>
                    </a:lnTo>
                    <a:lnTo>
                      <a:pt x="976" y="1295"/>
                    </a:lnTo>
                    <a:lnTo>
                      <a:pt x="981" y="1310"/>
                    </a:lnTo>
                    <a:lnTo>
                      <a:pt x="986" y="1325"/>
                    </a:lnTo>
                    <a:lnTo>
                      <a:pt x="990" y="1340"/>
                    </a:lnTo>
                    <a:lnTo>
                      <a:pt x="993" y="1355"/>
                    </a:lnTo>
                    <a:lnTo>
                      <a:pt x="995" y="1370"/>
                    </a:lnTo>
                    <a:lnTo>
                      <a:pt x="997" y="1385"/>
                    </a:lnTo>
                    <a:lnTo>
                      <a:pt x="999" y="1401"/>
                    </a:lnTo>
                    <a:lnTo>
                      <a:pt x="999" y="1416"/>
                    </a:lnTo>
                    <a:lnTo>
                      <a:pt x="1000" y="1431"/>
                    </a:lnTo>
                    <a:lnTo>
                      <a:pt x="999" y="1462"/>
                    </a:lnTo>
                    <a:lnTo>
                      <a:pt x="996" y="1493"/>
                    </a:lnTo>
                    <a:lnTo>
                      <a:pt x="991" y="1525"/>
                    </a:lnTo>
                    <a:lnTo>
                      <a:pt x="985" y="1556"/>
                    </a:lnTo>
                    <a:lnTo>
                      <a:pt x="978" y="1588"/>
                    </a:lnTo>
                    <a:lnTo>
                      <a:pt x="969" y="1619"/>
                    </a:lnTo>
                    <a:lnTo>
                      <a:pt x="968" y="1622"/>
                    </a:lnTo>
                    <a:lnTo>
                      <a:pt x="895" y="1672"/>
                    </a:lnTo>
                    <a:lnTo>
                      <a:pt x="817" y="1678"/>
                    </a:lnTo>
                    <a:lnTo>
                      <a:pt x="710" y="1739"/>
                    </a:lnTo>
                    <a:lnTo>
                      <a:pt x="691" y="1726"/>
                    </a:lnTo>
                    <a:lnTo>
                      <a:pt x="613" y="1673"/>
                    </a:lnTo>
                    <a:lnTo>
                      <a:pt x="561" y="1638"/>
                    </a:lnTo>
                    <a:lnTo>
                      <a:pt x="483" y="1560"/>
                    </a:lnTo>
                    <a:lnTo>
                      <a:pt x="478" y="1508"/>
                    </a:lnTo>
                    <a:lnTo>
                      <a:pt x="419" y="1408"/>
                    </a:lnTo>
                    <a:lnTo>
                      <a:pt x="416" y="1361"/>
                    </a:lnTo>
                    <a:lnTo>
                      <a:pt x="477" y="1264"/>
                    </a:lnTo>
                    <a:lnTo>
                      <a:pt x="487" y="1184"/>
                    </a:lnTo>
                    <a:lnTo>
                      <a:pt x="539" y="1121"/>
                    </a:lnTo>
                    <a:lnTo>
                      <a:pt x="518" y="1038"/>
                    </a:lnTo>
                    <a:lnTo>
                      <a:pt x="502" y="986"/>
                    </a:lnTo>
                    <a:lnTo>
                      <a:pt x="418" y="952"/>
                    </a:lnTo>
                    <a:lnTo>
                      <a:pt x="443" y="858"/>
                    </a:lnTo>
                    <a:lnTo>
                      <a:pt x="423" y="825"/>
                    </a:lnTo>
                    <a:lnTo>
                      <a:pt x="368" y="824"/>
                    </a:lnTo>
                    <a:lnTo>
                      <a:pt x="368" y="824"/>
                    </a:lnTo>
                    <a:lnTo>
                      <a:pt x="254" y="742"/>
                    </a:lnTo>
                    <a:lnTo>
                      <a:pt x="181" y="722"/>
                    </a:lnTo>
                    <a:lnTo>
                      <a:pt x="127" y="686"/>
                    </a:lnTo>
                    <a:lnTo>
                      <a:pt x="72" y="648"/>
                    </a:lnTo>
                    <a:lnTo>
                      <a:pt x="35" y="611"/>
                    </a:lnTo>
                    <a:lnTo>
                      <a:pt x="17" y="554"/>
                    </a:lnTo>
                    <a:lnTo>
                      <a:pt x="0" y="536"/>
                    </a:lnTo>
                    <a:lnTo>
                      <a:pt x="0" y="498"/>
                    </a:lnTo>
                    <a:lnTo>
                      <a:pt x="17" y="461"/>
                    </a:lnTo>
                    <a:lnTo>
                      <a:pt x="17" y="441"/>
                    </a:lnTo>
                    <a:lnTo>
                      <a:pt x="35" y="405"/>
                    </a:lnTo>
                    <a:lnTo>
                      <a:pt x="72" y="367"/>
                    </a:lnTo>
                    <a:lnTo>
                      <a:pt x="17" y="11"/>
                    </a:lnTo>
                    <a:lnTo>
                      <a:pt x="106" y="0"/>
                    </a:lnTo>
                    <a:lnTo>
                      <a:pt x="128" y="26"/>
                    </a:lnTo>
                    <a:close/>
                  </a:path>
                </a:pathLst>
              </a:custGeom>
              <a:solidFill>
                <a:srgbClr val="B2DCF0"/>
              </a:solidFill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2518" name="Freeform 54"/>
              <p:cNvSpPr>
                <a:spLocks/>
              </p:cNvSpPr>
              <p:nvPr/>
            </p:nvSpPr>
            <p:spPr bwMode="auto">
              <a:xfrm>
                <a:off x="3267" y="635"/>
                <a:ext cx="561" cy="844"/>
              </a:xfrm>
              <a:custGeom>
                <a:avLst/>
                <a:gdLst>
                  <a:gd name="T0" fmla="*/ 2035 w 2769"/>
                  <a:gd name="T1" fmla="*/ 4096 h 4163"/>
                  <a:gd name="T2" fmla="*/ 1928 w 2769"/>
                  <a:gd name="T3" fmla="*/ 4046 h 4163"/>
                  <a:gd name="T4" fmla="*/ 1854 w 2769"/>
                  <a:gd name="T5" fmla="*/ 3968 h 4163"/>
                  <a:gd name="T6" fmla="*/ 1818 w 2769"/>
                  <a:gd name="T7" fmla="*/ 3876 h 4163"/>
                  <a:gd name="T8" fmla="*/ 1845 w 2769"/>
                  <a:gd name="T9" fmla="*/ 3783 h 4163"/>
                  <a:gd name="T10" fmla="*/ 1889 w 2769"/>
                  <a:gd name="T11" fmla="*/ 3668 h 4163"/>
                  <a:gd name="T12" fmla="*/ 1874 w 2769"/>
                  <a:gd name="T13" fmla="*/ 3607 h 4163"/>
                  <a:gd name="T14" fmla="*/ 1838 w 2769"/>
                  <a:gd name="T15" fmla="*/ 3574 h 4163"/>
                  <a:gd name="T16" fmla="*/ 1778 w 2769"/>
                  <a:gd name="T17" fmla="*/ 3560 h 4163"/>
                  <a:gd name="T18" fmla="*/ 1690 w 2769"/>
                  <a:gd name="T19" fmla="*/ 3569 h 4163"/>
                  <a:gd name="T20" fmla="*/ 1300 w 2769"/>
                  <a:gd name="T21" fmla="*/ 3536 h 4163"/>
                  <a:gd name="T22" fmla="*/ 747 w 2769"/>
                  <a:gd name="T23" fmla="*/ 3003 h 4163"/>
                  <a:gd name="T24" fmla="*/ 552 w 2769"/>
                  <a:gd name="T25" fmla="*/ 2985 h 4163"/>
                  <a:gd name="T26" fmla="*/ 397 w 2769"/>
                  <a:gd name="T27" fmla="*/ 2936 h 4163"/>
                  <a:gd name="T28" fmla="*/ 0 w 2769"/>
                  <a:gd name="T29" fmla="*/ 2697 h 4163"/>
                  <a:gd name="T30" fmla="*/ 353 w 2769"/>
                  <a:gd name="T31" fmla="*/ 1359 h 4163"/>
                  <a:gd name="T32" fmla="*/ 911 w 2769"/>
                  <a:gd name="T33" fmla="*/ 375 h 4163"/>
                  <a:gd name="T34" fmla="*/ 1787 w 2769"/>
                  <a:gd name="T35" fmla="*/ 139 h 4163"/>
                  <a:gd name="T36" fmla="*/ 1527 w 2769"/>
                  <a:gd name="T37" fmla="*/ 385 h 4163"/>
                  <a:gd name="T38" fmla="*/ 1498 w 2769"/>
                  <a:gd name="T39" fmla="*/ 1018 h 4163"/>
                  <a:gd name="T40" fmla="*/ 1635 w 2769"/>
                  <a:gd name="T41" fmla="*/ 1178 h 4163"/>
                  <a:gd name="T42" fmla="*/ 1820 w 2769"/>
                  <a:gd name="T43" fmla="*/ 1311 h 4163"/>
                  <a:gd name="T44" fmla="*/ 2585 w 2769"/>
                  <a:gd name="T45" fmla="*/ 1489 h 4163"/>
                  <a:gd name="T46" fmla="*/ 2537 w 2769"/>
                  <a:gd name="T47" fmla="*/ 1712 h 4163"/>
                  <a:gd name="T48" fmla="*/ 2508 w 2769"/>
                  <a:gd name="T49" fmla="*/ 1815 h 4163"/>
                  <a:gd name="T50" fmla="*/ 2504 w 2769"/>
                  <a:gd name="T51" fmla="*/ 1924 h 4163"/>
                  <a:gd name="T52" fmla="*/ 2528 w 2769"/>
                  <a:gd name="T53" fmla="*/ 2039 h 4163"/>
                  <a:gd name="T54" fmla="*/ 2582 w 2769"/>
                  <a:gd name="T55" fmla="*/ 2161 h 4163"/>
                  <a:gd name="T56" fmla="*/ 2573 w 2769"/>
                  <a:gd name="T57" fmla="*/ 2312 h 4163"/>
                  <a:gd name="T58" fmla="*/ 2560 w 2769"/>
                  <a:gd name="T59" fmla="*/ 2398 h 4163"/>
                  <a:gd name="T60" fmla="*/ 2576 w 2769"/>
                  <a:gd name="T61" fmla="*/ 2477 h 4163"/>
                  <a:gd name="T62" fmla="*/ 2622 w 2769"/>
                  <a:gd name="T63" fmla="*/ 2550 h 4163"/>
                  <a:gd name="T64" fmla="*/ 2697 w 2769"/>
                  <a:gd name="T65" fmla="*/ 2613 h 4163"/>
                  <a:gd name="T66" fmla="*/ 2769 w 2769"/>
                  <a:gd name="T67" fmla="*/ 2659 h 4163"/>
                  <a:gd name="T68" fmla="*/ 2746 w 2769"/>
                  <a:gd name="T69" fmla="*/ 2701 h 4163"/>
                  <a:gd name="T70" fmla="*/ 2735 w 2769"/>
                  <a:gd name="T71" fmla="*/ 2738 h 4163"/>
                  <a:gd name="T72" fmla="*/ 2707 w 2769"/>
                  <a:gd name="T73" fmla="*/ 2741 h 4163"/>
                  <a:gd name="T74" fmla="*/ 2408 w 2769"/>
                  <a:gd name="T75" fmla="*/ 2729 h 4163"/>
                  <a:gd name="T76" fmla="*/ 2390 w 2769"/>
                  <a:gd name="T77" fmla="*/ 2757 h 4163"/>
                  <a:gd name="T78" fmla="*/ 2398 w 2769"/>
                  <a:gd name="T79" fmla="*/ 2871 h 4163"/>
                  <a:gd name="T80" fmla="*/ 2503 w 2769"/>
                  <a:gd name="T81" fmla="*/ 2991 h 4163"/>
                  <a:gd name="T82" fmla="*/ 2402 w 2769"/>
                  <a:gd name="T83" fmla="*/ 3260 h 4163"/>
                  <a:gd name="T84" fmla="*/ 2410 w 2769"/>
                  <a:gd name="T85" fmla="*/ 3311 h 4163"/>
                  <a:gd name="T86" fmla="*/ 2402 w 2769"/>
                  <a:gd name="T87" fmla="*/ 3346 h 4163"/>
                  <a:gd name="T88" fmla="*/ 2430 w 2769"/>
                  <a:gd name="T89" fmla="*/ 3367 h 4163"/>
                  <a:gd name="T90" fmla="*/ 2452 w 2769"/>
                  <a:gd name="T91" fmla="*/ 3392 h 4163"/>
                  <a:gd name="T92" fmla="*/ 2456 w 2769"/>
                  <a:gd name="T93" fmla="*/ 3425 h 4163"/>
                  <a:gd name="T94" fmla="*/ 2438 w 2769"/>
                  <a:gd name="T95" fmla="*/ 3452 h 4163"/>
                  <a:gd name="T96" fmla="*/ 2435 w 2769"/>
                  <a:gd name="T97" fmla="*/ 3486 h 4163"/>
                  <a:gd name="T98" fmla="*/ 2333 w 2769"/>
                  <a:gd name="T99" fmla="*/ 4138 h 4163"/>
                  <a:gd name="T100" fmla="*/ 2316 w 2769"/>
                  <a:gd name="T101" fmla="*/ 4160 h 4163"/>
                  <a:gd name="T102" fmla="*/ 2267 w 2769"/>
                  <a:gd name="T103" fmla="*/ 4158 h 4163"/>
                  <a:gd name="T104" fmla="*/ 2234 w 2769"/>
                  <a:gd name="T105" fmla="*/ 4134 h 4163"/>
                  <a:gd name="T106" fmla="*/ 2211 w 2769"/>
                  <a:gd name="T107" fmla="*/ 4138 h 4163"/>
                  <a:gd name="T108" fmla="*/ 2176 w 2769"/>
                  <a:gd name="T109" fmla="*/ 4128 h 4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769" h="4163">
                    <a:moveTo>
                      <a:pt x="2148" y="4116"/>
                    </a:moveTo>
                    <a:lnTo>
                      <a:pt x="2123" y="4113"/>
                    </a:lnTo>
                    <a:lnTo>
                      <a:pt x="2100" y="4110"/>
                    </a:lnTo>
                    <a:lnTo>
                      <a:pt x="2078" y="4106"/>
                    </a:lnTo>
                    <a:lnTo>
                      <a:pt x="2055" y="4101"/>
                    </a:lnTo>
                    <a:lnTo>
                      <a:pt x="2035" y="4096"/>
                    </a:lnTo>
                    <a:lnTo>
                      <a:pt x="2015" y="4089"/>
                    </a:lnTo>
                    <a:lnTo>
                      <a:pt x="1995" y="4082"/>
                    </a:lnTo>
                    <a:lnTo>
                      <a:pt x="1977" y="4075"/>
                    </a:lnTo>
                    <a:lnTo>
                      <a:pt x="1960" y="4065"/>
                    </a:lnTo>
                    <a:lnTo>
                      <a:pt x="1944" y="4056"/>
                    </a:lnTo>
                    <a:lnTo>
                      <a:pt x="1928" y="4046"/>
                    </a:lnTo>
                    <a:lnTo>
                      <a:pt x="1914" y="4035"/>
                    </a:lnTo>
                    <a:lnTo>
                      <a:pt x="1900" y="4023"/>
                    </a:lnTo>
                    <a:lnTo>
                      <a:pt x="1888" y="4011"/>
                    </a:lnTo>
                    <a:lnTo>
                      <a:pt x="1877" y="3997"/>
                    </a:lnTo>
                    <a:lnTo>
                      <a:pt x="1866" y="3983"/>
                    </a:lnTo>
                    <a:lnTo>
                      <a:pt x="1854" y="3968"/>
                    </a:lnTo>
                    <a:lnTo>
                      <a:pt x="1844" y="3952"/>
                    </a:lnTo>
                    <a:lnTo>
                      <a:pt x="1835" y="3936"/>
                    </a:lnTo>
                    <a:lnTo>
                      <a:pt x="1828" y="3921"/>
                    </a:lnTo>
                    <a:lnTo>
                      <a:pt x="1823" y="3906"/>
                    </a:lnTo>
                    <a:lnTo>
                      <a:pt x="1820" y="3891"/>
                    </a:lnTo>
                    <a:lnTo>
                      <a:pt x="1818" y="3876"/>
                    </a:lnTo>
                    <a:lnTo>
                      <a:pt x="1818" y="3860"/>
                    </a:lnTo>
                    <a:lnTo>
                      <a:pt x="1820" y="3844"/>
                    </a:lnTo>
                    <a:lnTo>
                      <a:pt x="1824" y="3829"/>
                    </a:lnTo>
                    <a:lnTo>
                      <a:pt x="1829" y="3814"/>
                    </a:lnTo>
                    <a:lnTo>
                      <a:pt x="1836" y="3798"/>
                    </a:lnTo>
                    <a:lnTo>
                      <a:pt x="1845" y="3783"/>
                    </a:lnTo>
                    <a:lnTo>
                      <a:pt x="1855" y="3768"/>
                    </a:lnTo>
                    <a:lnTo>
                      <a:pt x="1867" y="3753"/>
                    </a:lnTo>
                    <a:lnTo>
                      <a:pt x="1882" y="3736"/>
                    </a:lnTo>
                    <a:lnTo>
                      <a:pt x="1886" y="3713"/>
                    </a:lnTo>
                    <a:lnTo>
                      <a:pt x="1888" y="3690"/>
                    </a:lnTo>
                    <a:lnTo>
                      <a:pt x="1889" y="3668"/>
                    </a:lnTo>
                    <a:lnTo>
                      <a:pt x="1887" y="3649"/>
                    </a:lnTo>
                    <a:lnTo>
                      <a:pt x="1886" y="3640"/>
                    </a:lnTo>
                    <a:lnTo>
                      <a:pt x="1884" y="3631"/>
                    </a:lnTo>
                    <a:lnTo>
                      <a:pt x="1881" y="3623"/>
                    </a:lnTo>
                    <a:lnTo>
                      <a:pt x="1878" y="3615"/>
                    </a:lnTo>
                    <a:lnTo>
                      <a:pt x="1874" y="3607"/>
                    </a:lnTo>
                    <a:lnTo>
                      <a:pt x="1870" y="3600"/>
                    </a:lnTo>
                    <a:lnTo>
                      <a:pt x="1864" y="3594"/>
                    </a:lnTo>
                    <a:lnTo>
                      <a:pt x="1859" y="3588"/>
                    </a:lnTo>
                    <a:lnTo>
                      <a:pt x="1853" y="3583"/>
                    </a:lnTo>
                    <a:lnTo>
                      <a:pt x="1846" y="3578"/>
                    </a:lnTo>
                    <a:lnTo>
                      <a:pt x="1838" y="3574"/>
                    </a:lnTo>
                    <a:lnTo>
                      <a:pt x="1830" y="3570"/>
                    </a:lnTo>
                    <a:lnTo>
                      <a:pt x="1821" y="3567"/>
                    </a:lnTo>
                    <a:lnTo>
                      <a:pt x="1812" y="3564"/>
                    </a:lnTo>
                    <a:lnTo>
                      <a:pt x="1801" y="3562"/>
                    </a:lnTo>
                    <a:lnTo>
                      <a:pt x="1790" y="3561"/>
                    </a:lnTo>
                    <a:lnTo>
                      <a:pt x="1778" y="3560"/>
                    </a:lnTo>
                    <a:lnTo>
                      <a:pt x="1766" y="3560"/>
                    </a:lnTo>
                    <a:lnTo>
                      <a:pt x="1752" y="3560"/>
                    </a:lnTo>
                    <a:lnTo>
                      <a:pt x="1738" y="3562"/>
                    </a:lnTo>
                    <a:lnTo>
                      <a:pt x="1723" y="3563"/>
                    </a:lnTo>
                    <a:lnTo>
                      <a:pt x="1707" y="3566"/>
                    </a:lnTo>
                    <a:lnTo>
                      <a:pt x="1690" y="3569"/>
                    </a:lnTo>
                    <a:lnTo>
                      <a:pt x="1673" y="3573"/>
                    </a:lnTo>
                    <a:lnTo>
                      <a:pt x="1545" y="3608"/>
                    </a:lnTo>
                    <a:lnTo>
                      <a:pt x="1479" y="3644"/>
                    </a:lnTo>
                    <a:lnTo>
                      <a:pt x="1418" y="3644"/>
                    </a:lnTo>
                    <a:lnTo>
                      <a:pt x="1361" y="3608"/>
                    </a:lnTo>
                    <a:lnTo>
                      <a:pt x="1300" y="3536"/>
                    </a:lnTo>
                    <a:lnTo>
                      <a:pt x="1182" y="3358"/>
                    </a:lnTo>
                    <a:lnTo>
                      <a:pt x="1070" y="3178"/>
                    </a:lnTo>
                    <a:lnTo>
                      <a:pt x="1024" y="3127"/>
                    </a:lnTo>
                    <a:lnTo>
                      <a:pt x="871" y="3045"/>
                    </a:lnTo>
                    <a:lnTo>
                      <a:pt x="784" y="3003"/>
                    </a:lnTo>
                    <a:lnTo>
                      <a:pt x="747" y="3003"/>
                    </a:lnTo>
                    <a:lnTo>
                      <a:pt x="713" y="3002"/>
                    </a:lnTo>
                    <a:lnTo>
                      <a:pt x="678" y="3000"/>
                    </a:lnTo>
                    <a:lnTo>
                      <a:pt x="645" y="2998"/>
                    </a:lnTo>
                    <a:lnTo>
                      <a:pt x="613" y="2994"/>
                    </a:lnTo>
                    <a:lnTo>
                      <a:pt x="582" y="2990"/>
                    </a:lnTo>
                    <a:lnTo>
                      <a:pt x="552" y="2985"/>
                    </a:lnTo>
                    <a:lnTo>
                      <a:pt x="524" y="2979"/>
                    </a:lnTo>
                    <a:lnTo>
                      <a:pt x="497" y="2972"/>
                    </a:lnTo>
                    <a:lnTo>
                      <a:pt x="470" y="2965"/>
                    </a:lnTo>
                    <a:lnTo>
                      <a:pt x="445" y="2956"/>
                    </a:lnTo>
                    <a:lnTo>
                      <a:pt x="420" y="2947"/>
                    </a:lnTo>
                    <a:lnTo>
                      <a:pt x="397" y="2936"/>
                    </a:lnTo>
                    <a:lnTo>
                      <a:pt x="376" y="2925"/>
                    </a:lnTo>
                    <a:lnTo>
                      <a:pt x="354" y="2914"/>
                    </a:lnTo>
                    <a:lnTo>
                      <a:pt x="335" y="2901"/>
                    </a:lnTo>
                    <a:lnTo>
                      <a:pt x="192" y="2783"/>
                    </a:lnTo>
                    <a:lnTo>
                      <a:pt x="89" y="2732"/>
                    </a:lnTo>
                    <a:lnTo>
                      <a:pt x="0" y="2697"/>
                    </a:lnTo>
                    <a:lnTo>
                      <a:pt x="1" y="2696"/>
                    </a:lnTo>
                    <a:lnTo>
                      <a:pt x="51" y="2528"/>
                    </a:lnTo>
                    <a:lnTo>
                      <a:pt x="387" y="2200"/>
                    </a:lnTo>
                    <a:lnTo>
                      <a:pt x="391" y="1586"/>
                    </a:lnTo>
                    <a:lnTo>
                      <a:pt x="353" y="1539"/>
                    </a:lnTo>
                    <a:lnTo>
                      <a:pt x="353" y="1359"/>
                    </a:lnTo>
                    <a:lnTo>
                      <a:pt x="395" y="1262"/>
                    </a:lnTo>
                    <a:lnTo>
                      <a:pt x="492" y="1081"/>
                    </a:lnTo>
                    <a:lnTo>
                      <a:pt x="760" y="749"/>
                    </a:lnTo>
                    <a:lnTo>
                      <a:pt x="785" y="573"/>
                    </a:lnTo>
                    <a:lnTo>
                      <a:pt x="827" y="430"/>
                    </a:lnTo>
                    <a:lnTo>
                      <a:pt x="911" y="375"/>
                    </a:lnTo>
                    <a:lnTo>
                      <a:pt x="1129" y="353"/>
                    </a:lnTo>
                    <a:lnTo>
                      <a:pt x="1342" y="295"/>
                    </a:lnTo>
                    <a:lnTo>
                      <a:pt x="1603" y="43"/>
                    </a:lnTo>
                    <a:lnTo>
                      <a:pt x="1653" y="0"/>
                    </a:lnTo>
                    <a:lnTo>
                      <a:pt x="1720" y="43"/>
                    </a:lnTo>
                    <a:lnTo>
                      <a:pt x="1787" y="139"/>
                    </a:lnTo>
                    <a:lnTo>
                      <a:pt x="1813" y="190"/>
                    </a:lnTo>
                    <a:lnTo>
                      <a:pt x="1796" y="156"/>
                    </a:lnTo>
                    <a:lnTo>
                      <a:pt x="1788" y="163"/>
                    </a:lnTo>
                    <a:lnTo>
                      <a:pt x="1685" y="223"/>
                    </a:lnTo>
                    <a:lnTo>
                      <a:pt x="1598" y="291"/>
                    </a:lnTo>
                    <a:lnTo>
                      <a:pt x="1527" y="385"/>
                    </a:lnTo>
                    <a:lnTo>
                      <a:pt x="1444" y="488"/>
                    </a:lnTo>
                    <a:lnTo>
                      <a:pt x="1428" y="902"/>
                    </a:lnTo>
                    <a:lnTo>
                      <a:pt x="1444" y="931"/>
                    </a:lnTo>
                    <a:lnTo>
                      <a:pt x="1460" y="962"/>
                    </a:lnTo>
                    <a:lnTo>
                      <a:pt x="1479" y="990"/>
                    </a:lnTo>
                    <a:lnTo>
                      <a:pt x="1498" y="1018"/>
                    </a:lnTo>
                    <a:lnTo>
                      <a:pt x="1517" y="1047"/>
                    </a:lnTo>
                    <a:lnTo>
                      <a:pt x="1538" y="1074"/>
                    </a:lnTo>
                    <a:lnTo>
                      <a:pt x="1561" y="1102"/>
                    </a:lnTo>
                    <a:lnTo>
                      <a:pt x="1584" y="1127"/>
                    </a:lnTo>
                    <a:lnTo>
                      <a:pt x="1609" y="1152"/>
                    </a:lnTo>
                    <a:lnTo>
                      <a:pt x="1635" y="1178"/>
                    </a:lnTo>
                    <a:lnTo>
                      <a:pt x="1662" y="1202"/>
                    </a:lnTo>
                    <a:lnTo>
                      <a:pt x="1691" y="1226"/>
                    </a:lnTo>
                    <a:lnTo>
                      <a:pt x="1721" y="1248"/>
                    </a:lnTo>
                    <a:lnTo>
                      <a:pt x="1753" y="1269"/>
                    </a:lnTo>
                    <a:lnTo>
                      <a:pt x="1785" y="1291"/>
                    </a:lnTo>
                    <a:lnTo>
                      <a:pt x="1820" y="1311"/>
                    </a:lnTo>
                    <a:lnTo>
                      <a:pt x="1981" y="1317"/>
                    </a:lnTo>
                    <a:lnTo>
                      <a:pt x="2032" y="1360"/>
                    </a:lnTo>
                    <a:lnTo>
                      <a:pt x="2084" y="1424"/>
                    </a:lnTo>
                    <a:lnTo>
                      <a:pt x="2119" y="1459"/>
                    </a:lnTo>
                    <a:lnTo>
                      <a:pt x="2164" y="1489"/>
                    </a:lnTo>
                    <a:lnTo>
                      <a:pt x="2585" y="1489"/>
                    </a:lnTo>
                    <a:lnTo>
                      <a:pt x="2595" y="1598"/>
                    </a:lnTo>
                    <a:lnTo>
                      <a:pt x="2575" y="1631"/>
                    </a:lnTo>
                    <a:lnTo>
                      <a:pt x="2558" y="1663"/>
                    </a:lnTo>
                    <a:lnTo>
                      <a:pt x="2550" y="1679"/>
                    </a:lnTo>
                    <a:lnTo>
                      <a:pt x="2543" y="1696"/>
                    </a:lnTo>
                    <a:lnTo>
                      <a:pt x="2537" y="1712"/>
                    </a:lnTo>
                    <a:lnTo>
                      <a:pt x="2531" y="1729"/>
                    </a:lnTo>
                    <a:lnTo>
                      <a:pt x="2525" y="1746"/>
                    </a:lnTo>
                    <a:lnTo>
                      <a:pt x="2519" y="1763"/>
                    </a:lnTo>
                    <a:lnTo>
                      <a:pt x="2515" y="1780"/>
                    </a:lnTo>
                    <a:lnTo>
                      <a:pt x="2511" y="1798"/>
                    </a:lnTo>
                    <a:lnTo>
                      <a:pt x="2508" y="1815"/>
                    </a:lnTo>
                    <a:lnTo>
                      <a:pt x="2506" y="1833"/>
                    </a:lnTo>
                    <a:lnTo>
                      <a:pt x="2504" y="1851"/>
                    </a:lnTo>
                    <a:lnTo>
                      <a:pt x="2503" y="1869"/>
                    </a:lnTo>
                    <a:lnTo>
                      <a:pt x="2502" y="1887"/>
                    </a:lnTo>
                    <a:lnTo>
                      <a:pt x="2503" y="1905"/>
                    </a:lnTo>
                    <a:lnTo>
                      <a:pt x="2504" y="1924"/>
                    </a:lnTo>
                    <a:lnTo>
                      <a:pt x="2506" y="1942"/>
                    </a:lnTo>
                    <a:lnTo>
                      <a:pt x="2508" y="1962"/>
                    </a:lnTo>
                    <a:lnTo>
                      <a:pt x="2512" y="1980"/>
                    </a:lnTo>
                    <a:lnTo>
                      <a:pt x="2516" y="1999"/>
                    </a:lnTo>
                    <a:lnTo>
                      <a:pt x="2521" y="2020"/>
                    </a:lnTo>
                    <a:lnTo>
                      <a:pt x="2528" y="2039"/>
                    </a:lnTo>
                    <a:lnTo>
                      <a:pt x="2535" y="2058"/>
                    </a:lnTo>
                    <a:lnTo>
                      <a:pt x="2542" y="2078"/>
                    </a:lnTo>
                    <a:lnTo>
                      <a:pt x="2551" y="2099"/>
                    </a:lnTo>
                    <a:lnTo>
                      <a:pt x="2560" y="2119"/>
                    </a:lnTo>
                    <a:lnTo>
                      <a:pt x="2571" y="2140"/>
                    </a:lnTo>
                    <a:lnTo>
                      <a:pt x="2582" y="2161"/>
                    </a:lnTo>
                    <a:lnTo>
                      <a:pt x="2595" y="2182"/>
                    </a:lnTo>
                    <a:lnTo>
                      <a:pt x="2598" y="2253"/>
                    </a:lnTo>
                    <a:lnTo>
                      <a:pt x="2591" y="2268"/>
                    </a:lnTo>
                    <a:lnTo>
                      <a:pt x="2583" y="2282"/>
                    </a:lnTo>
                    <a:lnTo>
                      <a:pt x="2578" y="2298"/>
                    </a:lnTo>
                    <a:lnTo>
                      <a:pt x="2573" y="2312"/>
                    </a:lnTo>
                    <a:lnTo>
                      <a:pt x="2569" y="2327"/>
                    </a:lnTo>
                    <a:lnTo>
                      <a:pt x="2565" y="2341"/>
                    </a:lnTo>
                    <a:lnTo>
                      <a:pt x="2563" y="2356"/>
                    </a:lnTo>
                    <a:lnTo>
                      <a:pt x="2561" y="2370"/>
                    </a:lnTo>
                    <a:lnTo>
                      <a:pt x="2560" y="2384"/>
                    </a:lnTo>
                    <a:lnTo>
                      <a:pt x="2560" y="2398"/>
                    </a:lnTo>
                    <a:lnTo>
                      <a:pt x="2561" y="2411"/>
                    </a:lnTo>
                    <a:lnTo>
                      <a:pt x="2562" y="2425"/>
                    </a:lnTo>
                    <a:lnTo>
                      <a:pt x="2565" y="2438"/>
                    </a:lnTo>
                    <a:lnTo>
                      <a:pt x="2568" y="2451"/>
                    </a:lnTo>
                    <a:lnTo>
                      <a:pt x="2571" y="2464"/>
                    </a:lnTo>
                    <a:lnTo>
                      <a:pt x="2576" y="2477"/>
                    </a:lnTo>
                    <a:lnTo>
                      <a:pt x="2582" y="2490"/>
                    </a:lnTo>
                    <a:lnTo>
                      <a:pt x="2588" y="2502"/>
                    </a:lnTo>
                    <a:lnTo>
                      <a:pt x="2596" y="2514"/>
                    </a:lnTo>
                    <a:lnTo>
                      <a:pt x="2604" y="2526"/>
                    </a:lnTo>
                    <a:lnTo>
                      <a:pt x="2613" y="2538"/>
                    </a:lnTo>
                    <a:lnTo>
                      <a:pt x="2622" y="2550"/>
                    </a:lnTo>
                    <a:lnTo>
                      <a:pt x="2632" y="2561"/>
                    </a:lnTo>
                    <a:lnTo>
                      <a:pt x="2643" y="2572"/>
                    </a:lnTo>
                    <a:lnTo>
                      <a:pt x="2656" y="2583"/>
                    </a:lnTo>
                    <a:lnTo>
                      <a:pt x="2669" y="2593"/>
                    </a:lnTo>
                    <a:lnTo>
                      <a:pt x="2682" y="2603"/>
                    </a:lnTo>
                    <a:lnTo>
                      <a:pt x="2697" y="2613"/>
                    </a:lnTo>
                    <a:lnTo>
                      <a:pt x="2712" y="2624"/>
                    </a:lnTo>
                    <a:lnTo>
                      <a:pt x="2729" y="2633"/>
                    </a:lnTo>
                    <a:lnTo>
                      <a:pt x="2745" y="2642"/>
                    </a:lnTo>
                    <a:lnTo>
                      <a:pt x="2763" y="2651"/>
                    </a:lnTo>
                    <a:lnTo>
                      <a:pt x="2769" y="2659"/>
                    </a:lnTo>
                    <a:lnTo>
                      <a:pt x="2769" y="2659"/>
                    </a:lnTo>
                    <a:lnTo>
                      <a:pt x="2765" y="2661"/>
                    </a:lnTo>
                    <a:lnTo>
                      <a:pt x="2761" y="2663"/>
                    </a:lnTo>
                    <a:lnTo>
                      <a:pt x="2758" y="2667"/>
                    </a:lnTo>
                    <a:lnTo>
                      <a:pt x="2755" y="2672"/>
                    </a:lnTo>
                    <a:lnTo>
                      <a:pt x="2750" y="2685"/>
                    </a:lnTo>
                    <a:lnTo>
                      <a:pt x="2746" y="2701"/>
                    </a:lnTo>
                    <a:lnTo>
                      <a:pt x="2745" y="2710"/>
                    </a:lnTo>
                    <a:lnTo>
                      <a:pt x="2744" y="2719"/>
                    </a:lnTo>
                    <a:lnTo>
                      <a:pt x="2742" y="2726"/>
                    </a:lnTo>
                    <a:lnTo>
                      <a:pt x="2739" y="2733"/>
                    </a:lnTo>
                    <a:lnTo>
                      <a:pt x="2737" y="2735"/>
                    </a:lnTo>
                    <a:lnTo>
                      <a:pt x="2735" y="2738"/>
                    </a:lnTo>
                    <a:lnTo>
                      <a:pt x="2732" y="2740"/>
                    </a:lnTo>
                    <a:lnTo>
                      <a:pt x="2728" y="2741"/>
                    </a:lnTo>
                    <a:lnTo>
                      <a:pt x="2724" y="2742"/>
                    </a:lnTo>
                    <a:lnTo>
                      <a:pt x="2719" y="2742"/>
                    </a:lnTo>
                    <a:lnTo>
                      <a:pt x="2713" y="2742"/>
                    </a:lnTo>
                    <a:lnTo>
                      <a:pt x="2707" y="2741"/>
                    </a:lnTo>
                    <a:lnTo>
                      <a:pt x="2443" y="2726"/>
                    </a:lnTo>
                    <a:lnTo>
                      <a:pt x="2431" y="2724"/>
                    </a:lnTo>
                    <a:lnTo>
                      <a:pt x="2421" y="2725"/>
                    </a:lnTo>
                    <a:lnTo>
                      <a:pt x="2416" y="2726"/>
                    </a:lnTo>
                    <a:lnTo>
                      <a:pt x="2412" y="2727"/>
                    </a:lnTo>
                    <a:lnTo>
                      <a:pt x="2408" y="2729"/>
                    </a:lnTo>
                    <a:lnTo>
                      <a:pt x="2404" y="2732"/>
                    </a:lnTo>
                    <a:lnTo>
                      <a:pt x="2401" y="2734"/>
                    </a:lnTo>
                    <a:lnTo>
                      <a:pt x="2398" y="2738"/>
                    </a:lnTo>
                    <a:lnTo>
                      <a:pt x="2396" y="2742"/>
                    </a:lnTo>
                    <a:lnTo>
                      <a:pt x="2394" y="2746"/>
                    </a:lnTo>
                    <a:lnTo>
                      <a:pt x="2390" y="2757"/>
                    </a:lnTo>
                    <a:lnTo>
                      <a:pt x="2388" y="2769"/>
                    </a:lnTo>
                    <a:lnTo>
                      <a:pt x="2388" y="2839"/>
                    </a:lnTo>
                    <a:lnTo>
                      <a:pt x="2388" y="2848"/>
                    </a:lnTo>
                    <a:lnTo>
                      <a:pt x="2389" y="2857"/>
                    </a:lnTo>
                    <a:lnTo>
                      <a:pt x="2392" y="2864"/>
                    </a:lnTo>
                    <a:lnTo>
                      <a:pt x="2398" y="2871"/>
                    </a:lnTo>
                    <a:lnTo>
                      <a:pt x="2404" y="2878"/>
                    </a:lnTo>
                    <a:lnTo>
                      <a:pt x="2413" y="2884"/>
                    </a:lnTo>
                    <a:lnTo>
                      <a:pt x="2423" y="2889"/>
                    </a:lnTo>
                    <a:lnTo>
                      <a:pt x="2436" y="2893"/>
                    </a:lnTo>
                    <a:lnTo>
                      <a:pt x="2504" y="2918"/>
                    </a:lnTo>
                    <a:lnTo>
                      <a:pt x="2503" y="2991"/>
                    </a:lnTo>
                    <a:lnTo>
                      <a:pt x="2434" y="2964"/>
                    </a:lnTo>
                    <a:lnTo>
                      <a:pt x="2372" y="2981"/>
                    </a:lnTo>
                    <a:lnTo>
                      <a:pt x="2342" y="3004"/>
                    </a:lnTo>
                    <a:lnTo>
                      <a:pt x="2338" y="3206"/>
                    </a:lnTo>
                    <a:lnTo>
                      <a:pt x="2397" y="3252"/>
                    </a:lnTo>
                    <a:lnTo>
                      <a:pt x="2402" y="3260"/>
                    </a:lnTo>
                    <a:lnTo>
                      <a:pt x="2406" y="3267"/>
                    </a:lnTo>
                    <a:lnTo>
                      <a:pt x="2409" y="3275"/>
                    </a:lnTo>
                    <a:lnTo>
                      <a:pt x="2411" y="3285"/>
                    </a:lnTo>
                    <a:lnTo>
                      <a:pt x="2411" y="3293"/>
                    </a:lnTo>
                    <a:lnTo>
                      <a:pt x="2411" y="3302"/>
                    </a:lnTo>
                    <a:lnTo>
                      <a:pt x="2410" y="3311"/>
                    </a:lnTo>
                    <a:lnTo>
                      <a:pt x="2408" y="3321"/>
                    </a:lnTo>
                    <a:lnTo>
                      <a:pt x="2403" y="3329"/>
                    </a:lnTo>
                    <a:lnTo>
                      <a:pt x="2401" y="3336"/>
                    </a:lnTo>
                    <a:lnTo>
                      <a:pt x="2401" y="3340"/>
                    </a:lnTo>
                    <a:lnTo>
                      <a:pt x="2401" y="3344"/>
                    </a:lnTo>
                    <a:lnTo>
                      <a:pt x="2402" y="3346"/>
                    </a:lnTo>
                    <a:lnTo>
                      <a:pt x="2403" y="3349"/>
                    </a:lnTo>
                    <a:lnTo>
                      <a:pt x="2407" y="3354"/>
                    </a:lnTo>
                    <a:lnTo>
                      <a:pt x="2412" y="3358"/>
                    </a:lnTo>
                    <a:lnTo>
                      <a:pt x="2419" y="3361"/>
                    </a:lnTo>
                    <a:lnTo>
                      <a:pt x="2426" y="3364"/>
                    </a:lnTo>
                    <a:lnTo>
                      <a:pt x="2430" y="3367"/>
                    </a:lnTo>
                    <a:lnTo>
                      <a:pt x="2435" y="3370"/>
                    </a:lnTo>
                    <a:lnTo>
                      <a:pt x="2439" y="3373"/>
                    </a:lnTo>
                    <a:lnTo>
                      <a:pt x="2443" y="3377"/>
                    </a:lnTo>
                    <a:lnTo>
                      <a:pt x="2446" y="3382"/>
                    </a:lnTo>
                    <a:lnTo>
                      <a:pt x="2449" y="3386"/>
                    </a:lnTo>
                    <a:lnTo>
                      <a:pt x="2452" y="3392"/>
                    </a:lnTo>
                    <a:lnTo>
                      <a:pt x="2454" y="3397"/>
                    </a:lnTo>
                    <a:lnTo>
                      <a:pt x="2456" y="3402"/>
                    </a:lnTo>
                    <a:lnTo>
                      <a:pt x="2457" y="3408"/>
                    </a:lnTo>
                    <a:lnTo>
                      <a:pt x="2459" y="3415"/>
                    </a:lnTo>
                    <a:lnTo>
                      <a:pt x="2457" y="3420"/>
                    </a:lnTo>
                    <a:lnTo>
                      <a:pt x="2456" y="3425"/>
                    </a:lnTo>
                    <a:lnTo>
                      <a:pt x="2455" y="3430"/>
                    </a:lnTo>
                    <a:lnTo>
                      <a:pt x="2452" y="3435"/>
                    </a:lnTo>
                    <a:lnTo>
                      <a:pt x="2449" y="3439"/>
                    </a:lnTo>
                    <a:lnTo>
                      <a:pt x="2444" y="3443"/>
                    </a:lnTo>
                    <a:lnTo>
                      <a:pt x="2441" y="3447"/>
                    </a:lnTo>
                    <a:lnTo>
                      <a:pt x="2438" y="3452"/>
                    </a:lnTo>
                    <a:lnTo>
                      <a:pt x="2436" y="3457"/>
                    </a:lnTo>
                    <a:lnTo>
                      <a:pt x="2435" y="3461"/>
                    </a:lnTo>
                    <a:lnTo>
                      <a:pt x="2434" y="3466"/>
                    </a:lnTo>
                    <a:lnTo>
                      <a:pt x="2433" y="3471"/>
                    </a:lnTo>
                    <a:lnTo>
                      <a:pt x="2434" y="3477"/>
                    </a:lnTo>
                    <a:lnTo>
                      <a:pt x="2435" y="3486"/>
                    </a:lnTo>
                    <a:lnTo>
                      <a:pt x="2438" y="3496"/>
                    </a:lnTo>
                    <a:lnTo>
                      <a:pt x="2441" y="3506"/>
                    </a:lnTo>
                    <a:lnTo>
                      <a:pt x="2445" y="3516"/>
                    </a:lnTo>
                    <a:lnTo>
                      <a:pt x="2335" y="4127"/>
                    </a:lnTo>
                    <a:lnTo>
                      <a:pt x="2334" y="4133"/>
                    </a:lnTo>
                    <a:lnTo>
                      <a:pt x="2333" y="4138"/>
                    </a:lnTo>
                    <a:lnTo>
                      <a:pt x="2332" y="4144"/>
                    </a:lnTo>
                    <a:lnTo>
                      <a:pt x="2330" y="4148"/>
                    </a:lnTo>
                    <a:lnTo>
                      <a:pt x="2326" y="4152"/>
                    </a:lnTo>
                    <a:lnTo>
                      <a:pt x="2323" y="4155"/>
                    </a:lnTo>
                    <a:lnTo>
                      <a:pt x="2320" y="4158"/>
                    </a:lnTo>
                    <a:lnTo>
                      <a:pt x="2316" y="4160"/>
                    </a:lnTo>
                    <a:lnTo>
                      <a:pt x="2312" y="4162"/>
                    </a:lnTo>
                    <a:lnTo>
                      <a:pt x="2307" y="4163"/>
                    </a:lnTo>
                    <a:lnTo>
                      <a:pt x="2301" y="4163"/>
                    </a:lnTo>
                    <a:lnTo>
                      <a:pt x="2295" y="4163"/>
                    </a:lnTo>
                    <a:lnTo>
                      <a:pt x="2282" y="4162"/>
                    </a:lnTo>
                    <a:lnTo>
                      <a:pt x="2267" y="4158"/>
                    </a:lnTo>
                    <a:lnTo>
                      <a:pt x="2260" y="4156"/>
                    </a:lnTo>
                    <a:lnTo>
                      <a:pt x="2256" y="4153"/>
                    </a:lnTo>
                    <a:lnTo>
                      <a:pt x="2251" y="4150"/>
                    </a:lnTo>
                    <a:lnTo>
                      <a:pt x="2247" y="4147"/>
                    </a:lnTo>
                    <a:lnTo>
                      <a:pt x="2241" y="4140"/>
                    </a:lnTo>
                    <a:lnTo>
                      <a:pt x="2234" y="4134"/>
                    </a:lnTo>
                    <a:lnTo>
                      <a:pt x="2231" y="4132"/>
                    </a:lnTo>
                    <a:lnTo>
                      <a:pt x="2228" y="4131"/>
                    </a:lnTo>
                    <a:lnTo>
                      <a:pt x="2224" y="4131"/>
                    </a:lnTo>
                    <a:lnTo>
                      <a:pt x="2220" y="4132"/>
                    </a:lnTo>
                    <a:lnTo>
                      <a:pt x="2216" y="4134"/>
                    </a:lnTo>
                    <a:lnTo>
                      <a:pt x="2211" y="4138"/>
                    </a:lnTo>
                    <a:lnTo>
                      <a:pt x="2205" y="4144"/>
                    </a:lnTo>
                    <a:lnTo>
                      <a:pt x="2199" y="4151"/>
                    </a:lnTo>
                    <a:lnTo>
                      <a:pt x="2193" y="4143"/>
                    </a:lnTo>
                    <a:lnTo>
                      <a:pt x="2188" y="4136"/>
                    </a:lnTo>
                    <a:lnTo>
                      <a:pt x="2182" y="4131"/>
                    </a:lnTo>
                    <a:lnTo>
                      <a:pt x="2176" y="4128"/>
                    </a:lnTo>
                    <a:lnTo>
                      <a:pt x="2169" y="4126"/>
                    </a:lnTo>
                    <a:lnTo>
                      <a:pt x="2162" y="4126"/>
                    </a:lnTo>
                    <a:lnTo>
                      <a:pt x="2155" y="4127"/>
                    </a:lnTo>
                    <a:lnTo>
                      <a:pt x="2148" y="4129"/>
                    </a:lnTo>
                    <a:lnTo>
                      <a:pt x="2148" y="4116"/>
                    </a:lnTo>
                    <a:close/>
                  </a:path>
                </a:pathLst>
              </a:custGeom>
              <a:solidFill>
                <a:srgbClr val="B2DCF0"/>
              </a:solidFill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2519" name="Freeform 55"/>
              <p:cNvSpPr>
                <a:spLocks/>
              </p:cNvSpPr>
              <p:nvPr/>
            </p:nvSpPr>
            <p:spPr bwMode="auto">
              <a:xfrm>
                <a:off x="3169" y="1244"/>
                <a:ext cx="607" cy="908"/>
              </a:xfrm>
              <a:custGeom>
                <a:avLst/>
                <a:gdLst>
                  <a:gd name="T0" fmla="*/ 318 w 2991"/>
                  <a:gd name="T1" fmla="*/ 1048 h 4480"/>
                  <a:gd name="T2" fmla="*/ 497 w 2991"/>
                  <a:gd name="T3" fmla="*/ 1169 h 4480"/>
                  <a:gd name="T4" fmla="*/ 664 w 2991"/>
                  <a:gd name="T5" fmla="*/ 1138 h 4480"/>
                  <a:gd name="T6" fmla="*/ 721 w 2991"/>
                  <a:gd name="T7" fmla="*/ 973 h 4480"/>
                  <a:gd name="T8" fmla="*/ 803 w 2991"/>
                  <a:gd name="T9" fmla="*/ 839 h 4480"/>
                  <a:gd name="T10" fmla="*/ 907 w 2991"/>
                  <a:gd name="T11" fmla="*/ 731 h 4480"/>
                  <a:gd name="T12" fmla="*/ 1029 w 2991"/>
                  <a:gd name="T13" fmla="*/ 647 h 4480"/>
                  <a:gd name="T14" fmla="*/ 1168 w 2991"/>
                  <a:gd name="T15" fmla="*/ 583 h 4480"/>
                  <a:gd name="T16" fmla="*/ 1260 w 2991"/>
                  <a:gd name="T17" fmla="*/ 503 h 4480"/>
                  <a:gd name="T18" fmla="*/ 1313 w 2991"/>
                  <a:gd name="T19" fmla="*/ 408 h 4480"/>
                  <a:gd name="T20" fmla="*/ 1331 w 2991"/>
                  <a:gd name="T21" fmla="*/ 299 h 4480"/>
                  <a:gd name="T22" fmla="*/ 1318 w 2991"/>
                  <a:gd name="T23" fmla="*/ 178 h 4480"/>
                  <a:gd name="T24" fmla="*/ 1260 w 2991"/>
                  <a:gd name="T25" fmla="*/ 0 h 4480"/>
                  <a:gd name="T26" fmla="*/ 1782 w 2991"/>
                  <a:gd name="T27" fmla="*/ 533 h 4480"/>
                  <a:gd name="T28" fmla="*/ 2172 w 2991"/>
                  <a:gd name="T29" fmla="*/ 566 h 4480"/>
                  <a:gd name="T30" fmla="*/ 2260 w 2991"/>
                  <a:gd name="T31" fmla="*/ 557 h 4480"/>
                  <a:gd name="T32" fmla="*/ 2320 w 2991"/>
                  <a:gd name="T33" fmla="*/ 571 h 4480"/>
                  <a:gd name="T34" fmla="*/ 2356 w 2991"/>
                  <a:gd name="T35" fmla="*/ 604 h 4480"/>
                  <a:gd name="T36" fmla="*/ 2371 w 2991"/>
                  <a:gd name="T37" fmla="*/ 665 h 4480"/>
                  <a:gd name="T38" fmla="*/ 2327 w 2991"/>
                  <a:gd name="T39" fmla="*/ 780 h 4480"/>
                  <a:gd name="T40" fmla="*/ 2300 w 2991"/>
                  <a:gd name="T41" fmla="*/ 873 h 4480"/>
                  <a:gd name="T42" fmla="*/ 2336 w 2991"/>
                  <a:gd name="T43" fmla="*/ 965 h 4480"/>
                  <a:gd name="T44" fmla="*/ 2410 w 2991"/>
                  <a:gd name="T45" fmla="*/ 1043 h 4480"/>
                  <a:gd name="T46" fmla="*/ 2517 w 2991"/>
                  <a:gd name="T47" fmla="*/ 1093 h 4480"/>
                  <a:gd name="T48" fmla="*/ 2633 w 2991"/>
                  <a:gd name="T49" fmla="*/ 1122 h 4480"/>
                  <a:gd name="T50" fmla="*/ 2602 w 2991"/>
                  <a:gd name="T51" fmla="*/ 1146 h 4480"/>
                  <a:gd name="T52" fmla="*/ 2556 w 2991"/>
                  <a:gd name="T53" fmla="*/ 1192 h 4480"/>
                  <a:gd name="T54" fmla="*/ 2501 w 2991"/>
                  <a:gd name="T55" fmla="*/ 1208 h 4480"/>
                  <a:gd name="T56" fmla="*/ 2205 w 2991"/>
                  <a:gd name="T57" fmla="*/ 1308 h 4480"/>
                  <a:gd name="T58" fmla="*/ 2117 w 2991"/>
                  <a:gd name="T59" fmla="*/ 1402 h 4480"/>
                  <a:gd name="T60" fmla="*/ 2092 w 2991"/>
                  <a:gd name="T61" fmla="*/ 1510 h 4480"/>
                  <a:gd name="T62" fmla="*/ 2058 w 2991"/>
                  <a:gd name="T63" fmla="*/ 1569 h 4480"/>
                  <a:gd name="T64" fmla="*/ 2055 w 2991"/>
                  <a:gd name="T65" fmla="*/ 1607 h 4480"/>
                  <a:gd name="T66" fmla="*/ 2060 w 2991"/>
                  <a:gd name="T67" fmla="*/ 1689 h 4480"/>
                  <a:gd name="T68" fmla="*/ 2041 w 2991"/>
                  <a:gd name="T69" fmla="*/ 1722 h 4480"/>
                  <a:gd name="T70" fmla="*/ 2001 w 2991"/>
                  <a:gd name="T71" fmla="*/ 1740 h 4480"/>
                  <a:gd name="T72" fmla="*/ 1951 w 2991"/>
                  <a:gd name="T73" fmla="*/ 1770 h 4480"/>
                  <a:gd name="T74" fmla="*/ 1938 w 2991"/>
                  <a:gd name="T75" fmla="*/ 1831 h 4480"/>
                  <a:gd name="T76" fmla="*/ 2089 w 2991"/>
                  <a:gd name="T77" fmla="*/ 2220 h 4480"/>
                  <a:gd name="T78" fmla="*/ 2660 w 2991"/>
                  <a:gd name="T79" fmla="*/ 2402 h 4480"/>
                  <a:gd name="T80" fmla="*/ 2973 w 2991"/>
                  <a:gd name="T81" fmla="*/ 2729 h 4480"/>
                  <a:gd name="T82" fmla="*/ 2991 w 2991"/>
                  <a:gd name="T83" fmla="*/ 2868 h 4480"/>
                  <a:gd name="T84" fmla="*/ 2974 w 2991"/>
                  <a:gd name="T85" fmla="*/ 2969 h 4480"/>
                  <a:gd name="T86" fmla="*/ 2890 w 2991"/>
                  <a:gd name="T87" fmla="*/ 3127 h 4480"/>
                  <a:gd name="T88" fmla="*/ 2829 w 2991"/>
                  <a:gd name="T89" fmla="*/ 3170 h 4480"/>
                  <a:gd name="T90" fmla="*/ 2833 w 2991"/>
                  <a:gd name="T91" fmla="*/ 3239 h 4480"/>
                  <a:gd name="T92" fmla="*/ 2880 w 2991"/>
                  <a:gd name="T93" fmla="*/ 3372 h 4480"/>
                  <a:gd name="T94" fmla="*/ 2869 w 2991"/>
                  <a:gd name="T95" fmla="*/ 3470 h 4480"/>
                  <a:gd name="T96" fmla="*/ 2837 w 2991"/>
                  <a:gd name="T97" fmla="*/ 3567 h 4480"/>
                  <a:gd name="T98" fmla="*/ 2862 w 2991"/>
                  <a:gd name="T99" fmla="*/ 3877 h 4480"/>
                  <a:gd name="T100" fmla="*/ 2889 w 2991"/>
                  <a:gd name="T101" fmla="*/ 3959 h 4480"/>
                  <a:gd name="T102" fmla="*/ 2890 w 2991"/>
                  <a:gd name="T103" fmla="*/ 4051 h 4480"/>
                  <a:gd name="T104" fmla="*/ 2858 w 2991"/>
                  <a:gd name="T105" fmla="*/ 4189 h 4480"/>
                  <a:gd name="T106" fmla="*/ 2771 w 2991"/>
                  <a:gd name="T107" fmla="*/ 4388 h 4480"/>
                  <a:gd name="T108" fmla="*/ 2726 w 2991"/>
                  <a:gd name="T109" fmla="*/ 4442 h 4480"/>
                  <a:gd name="T110" fmla="*/ 2675 w 2991"/>
                  <a:gd name="T111" fmla="*/ 4473 h 4480"/>
                  <a:gd name="T112" fmla="*/ 2616 w 2991"/>
                  <a:gd name="T113" fmla="*/ 4480 h 4480"/>
                  <a:gd name="T114" fmla="*/ 2550 w 2991"/>
                  <a:gd name="T115" fmla="*/ 4463 h 4480"/>
                  <a:gd name="T116" fmla="*/ 1737 w 2991"/>
                  <a:gd name="T117" fmla="*/ 3945 h 4480"/>
                  <a:gd name="T118" fmla="*/ 956 w 2991"/>
                  <a:gd name="T119" fmla="*/ 2973 h 4480"/>
                  <a:gd name="T120" fmla="*/ 131 w 2991"/>
                  <a:gd name="T121" fmla="*/ 1581 h 4480"/>
                  <a:gd name="T122" fmla="*/ 13 w 2991"/>
                  <a:gd name="T123" fmla="*/ 1043 h 44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991" h="4480">
                    <a:moveTo>
                      <a:pt x="231" y="806"/>
                    </a:moveTo>
                    <a:lnTo>
                      <a:pt x="231" y="806"/>
                    </a:lnTo>
                    <a:lnTo>
                      <a:pt x="275" y="861"/>
                    </a:lnTo>
                    <a:lnTo>
                      <a:pt x="294" y="938"/>
                    </a:lnTo>
                    <a:lnTo>
                      <a:pt x="304" y="1018"/>
                    </a:lnTo>
                    <a:lnTo>
                      <a:pt x="318" y="1048"/>
                    </a:lnTo>
                    <a:lnTo>
                      <a:pt x="373" y="1057"/>
                    </a:lnTo>
                    <a:lnTo>
                      <a:pt x="396" y="1083"/>
                    </a:lnTo>
                    <a:lnTo>
                      <a:pt x="420" y="1106"/>
                    </a:lnTo>
                    <a:lnTo>
                      <a:pt x="444" y="1128"/>
                    </a:lnTo>
                    <a:lnTo>
                      <a:pt x="471" y="1149"/>
                    </a:lnTo>
                    <a:lnTo>
                      <a:pt x="497" y="1169"/>
                    </a:lnTo>
                    <a:lnTo>
                      <a:pt x="526" y="1187"/>
                    </a:lnTo>
                    <a:lnTo>
                      <a:pt x="554" y="1204"/>
                    </a:lnTo>
                    <a:lnTo>
                      <a:pt x="585" y="1220"/>
                    </a:lnTo>
                    <a:lnTo>
                      <a:pt x="651" y="1199"/>
                    </a:lnTo>
                    <a:lnTo>
                      <a:pt x="657" y="1168"/>
                    </a:lnTo>
                    <a:lnTo>
                      <a:pt x="664" y="1138"/>
                    </a:lnTo>
                    <a:lnTo>
                      <a:pt x="672" y="1108"/>
                    </a:lnTo>
                    <a:lnTo>
                      <a:pt x="680" y="1080"/>
                    </a:lnTo>
                    <a:lnTo>
                      <a:pt x="689" y="1051"/>
                    </a:lnTo>
                    <a:lnTo>
                      <a:pt x="699" y="1025"/>
                    </a:lnTo>
                    <a:lnTo>
                      <a:pt x="710" y="998"/>
                    </a:lnTo>
                    <a:lnTo>
                      <a:pt x="721" y="973"/>
                    </a:lnTo>
                    <a:lnTo>
                      <a:pt x="733" y="949"/>
                    </a:lnTo>
                    <a:lnTo>
                      <a:pt x="745" y="925"/>
                    </a:lnTo>
                    <a:lnTo>
                      <a:pt x="759" y="903"/>
                    </a:lnTo>
                    <a:lnTo>
                      <a:pt x="772" y="881"/>
                    </a:lnTo>
                    <a:lnTo>
                      <a:pt x="788" y="859"/>
                    </a:lnTo>
                    <a:lnTo>
                      <a:pt x="803" y="839"/>
                    </a:lnTo>
                    <a:lnTo>
                      <a:pt x="818" y="820"/>
                    </a:lnTo>
                    <a:lnTo>
                      <a:pt x="834" y="800"/>
                    </a:lnTo>
                    <a:lnTo>
                      <a:pt x="852" y="782"/>
                    </a:lnTo>
                    <a:lnTo>
                      <a:pt x="869" y="765"/>
                    </a:lnTo>
                    <a:lnTo>
                      <a:pt x="887" y="748"/>
                    </a:lnTo>
                    <a:lnTo>
                      <a:pt x="907" y="731"/>
                    </a:lnTo>
                    <a:lnTo>
                      <a:pt x="926" y="716"/>
                    </a:lnTo>
                    <a:lnTo>
                      <a:pt x="945" y="701"/>
                    </a:lnTo>
                    <a:lnTo>
                      <a:pt x="965" y="687"/>
                    </a:lnTo>
                    <a:lnTo>
                      <a:pt x="986" y="673"/>
                    </a:lnTo>
                    <a:lnTo>
                      <a:pt x="1007" y="659"/>
                    </a:lnTo>
                    <a:lnTo>
                      <a:pt x="1029" y="647"/>
                    </a:lnTo>
                    <a:lnTo>
                      <a:pt x="1051" y="635"/>
                    </a:lnTo>
                    <a:lnTo>
                      <a:pt x="1074" y="624"/>
                    </a:lnTo>
                    <a:lnTo>
                      <a:pt x="1096" y="613"/>
                    </a:lnTo>
                    <a:lnTo>
                      <a:pt x="1121" y="602"/>
                    </a:lnTo>
                    <a:lnTo>
                      <a:pt x="1144" y="593"/>
                    </a:lnTo>
                    <a:lnTo>
                      <a:pt x="1168" y="583"/>
                    </a:lnTo>
                    <a:lnTo>
                      <a:pt x="1187" y="571"/>
                    </a:lnTo>
                    <a:lnTo>
                      <a:pt x="1203" y="559"/>
                    </a:lnTo>
                    <a:lnTo>
                      <a:pt x="1219" y="546"/>
                    </a:lnTo>
                    <a:lnTo>
                      <a:pt x="1233" y="531"/>
                    </a:lnTo>
                    <a:lnTo>
                      <a:pt x="1248" y="517"/>
                    </a:lnTo>
                    <a:lnTo>
                      <a:pt x="1260" y="503"/>
                    </a:lnTo>
                    <a:lnTo>
                      <a:pt x="1271" y="488"/>
                    </a:lnTo>
                    <a:lnTo>
                      <a:pt x="1281" y="472"/>
                    </a:lnTo>
                    <a:lnTo>
                      <a:pt x="1290" y="457"/>
                    </a:lnTo>
                    <a:lnTo>
                      <a:pt x="1299" y="441"/>
                    </a:lnTo>
                    <a:lnTo>
                      <a:pt x="1307" y="425"/>
                    </a:lnTo>
                    <a:lnTo>
                      <a:pt x="1313" y="408"/>
                    </a:lnTo>
                    <a:lnTo>
                      <a:pt x="1318" y="390"/>
                    </a:lnTo>
                    <a:lnTo>
                      <a:pt x="1322" y="373"/>
                    </a:lnTo>
                    <a:lnTo>
                      <a:pt x="1326" y="355"/>
                    </a:lnTo>
                    <a:lnTo>
                      <a:pt x="1328" y="336"/>
                    </a:lnTo>
                    <a:lnTo>
                      <a:pt x="1330" y="318"/>
                    </a:lnTo>
                    <a:lnTo>
                      <a:pt x="1331" y="299"/>
                    </a:lnTo>
                    <a:lnTo>
                      <a:pt x="1331" y="280"/>
                    </a:lnTo>
                    <a:lnTo>
                      <a:pt x="1330" y="259"/>
                    </a:lnTo>
                    <a:lnTo>
                      <a:pt x="1328" y="240"/>
                    </a:lnTo>
                    <a:lnTo>
                      <a:pt x="1326" y="220"/>
                    </a:lnTo>
                    <a:lnTo>
                      <a:pt x="1322" y="198"/>
                    </a:lnTo>
                    <a:lnTo>
                      <a:pt x="1318" y="178"/>
                    </a:lnTo>
                    <a:lnTo>
                      <a:pt x="1314" y="157"/>
                    </a:lnTo>
                    <a:lnTo>
                      <a:pt x="1308" y="135"/>
                    </a:lnTo>
                    <a:lnTo>
                      <a:pt x="1302" y="113"/>
                    </a:lnTo>
                    <a:lnTo>
                      <a:pt x="1294" y="92"/>
                    </a:lnTo>
                    <a:lnTo>
                      <a:pt x="1278" y="47"/>
                    </a:lnTo>
                    <a:lnTo>
                      <a:pt x="1260" y="0"/>
                    </a:lnTo>
                    <a:lnTo>
                      <a:pt x="1266" y="0"/>
                    </a:lnTo>
                    <a:lnTo>
                      <a:pt x="1353" y="42"/>
                    </a:lnTo>
                    <a:lnTo>
                      <a:pt x="1506" y="124"/>
                    </a:lnTo>
                    <a:lnTo>
                      <a:pt x="1552" y="175"/>
                    </a:lnTo>
                    <a:lnTo>
                      <a:pt x="1664" y="355"/>
                    </a:lnTo>
                    <a:lnTo>
                      <a:pt x="1782" y="533"/>
                    </a:lnTo>
                    <a:lnTo>
                      <a:pt x="1843" y="605"/>
                    </a:lnTo>
                    <a:lnTo>
                      <a:pt x="1900" y="641"/>
                    </a:lnTo>
                    <a:lnTo>
                      <a:pt x="1961" y="641"/>
                    </a:lnTo>
                    <a:lnTo>
                      <a:pt x="2027" y="605"/>
                    </a:lnTo>
                    <a:lnTo>
                      <a:pt x="2155" y="570"/>
                    </a:lnTo>
                    <a:lnTo>
                      <a:pt x="2172" y="566"/>
                    </a:lnTo>
                    <a:lnTo>
                      <a:pt x="2189" y="563"/>
                    </a:lnTo>
                    <a:lnTo>
                      <a:pt x="2205" y="560"/>
                    </a:lnTo>
                    <a:lnTo>
                      <a:pt x="2220" y="559"/>
                    </a:lnTo>
                    <a:lnTo>
                      <a:pt x="2234" y="557"/>
                    </a:lnTo>
                    <a:lnTo>
                      <a:pt x="2248" y="557"/>
                    </a:lnTo>
                    <a:lnTo>
                      <a:pt x="2260" y="557"/>
                    </a:lnTo>
                    <a:lnTo>
                      <a:pt x="2272" y="558"/>
                    </a:lnTo>
                    <a:lnTo>
                      <a:pt x="2283" y="559"/>
                    </a:lnTo>
                    <a:lnTo>
                      <a:pt x="2294" y="561"/>
                    </a:lnTo>
                    <a:lnTo>
                      <a:pt x="2303" y="564"/>
                    </a:lnTo>
                    <a:lnTo>
                      <a:pt x="2312" y="567"/>
                    </a:lnTo>
                    <a:lnTo>
                      <a:pt x="2320" y="571"/>
                    </a:lnTo>
                    <a:lnTo>
                      <a:pt x="2328" y="575"/>
                    </a:lnTo>
                    <a:lnTo>
                      <a:pt x="2335" y="580"/>
                    </a:lnTo>
                    <a:lnTo>
                      <a:pt x="2341" y="585"/>
                    </a:lnTo>
                    <a:lnTo>
                      <a:pt x="2346" y="591"/>
                    </a:lnTo>
                    <a:lnTo>
                      <a:pt x="2352" y="597"/>
                    </a:lnTo>
                    <a:lnTo>
                      <a:pt x="2356" y="604"/>
                    </a:lnTo>
                    <a:lnTo>
                      <a:pt x="2360" y="612"/>
                    </a:lnTo>
                    <a:lnTo>
                      <a:pt x="2363" y="620"/>
                    </a:lnTo>
                    <a:lnTo>
                      <a:pt x="2366" y="628"/>
                    </a:lnTo>
                    <a:lnTo>
                      <a:pt x="2368" y="637"/>
                    </a:lnTo>
                    <a:lnTo>
                      <a:pt x="2369" y="646"/>
                    </a:lnTo>
                    <a:lnTo>
                      <a:pt x="2371" y="665"/>
                    </a:lnTo>
                    <a:lnTo>
                      <a:pt x="2370" y="687"/>
                    </a:lnTo>
                    <a:lnTo>
                      <a:pt x="2368" y="710"/>
                    </a:lnTo>
                    <a:lnTo>
                      <a:pt x="2364" y="733"/>
                    </a:lnTo>
                    <a:lnTo>
                      <a:pt x="2349" y="750"/>
                    </a:lnTo>
                    <a:lnTo>
                      <a:pt x="2337" y="765"/>
                    </a:lnTo>
                    <a:lnTo>
                      <a:pt x="2327" y="780"/>
                    </a:lnTo>
                    <a:lnTo>
                      <a:pt x="2318" y="795"/>
                    </a:lnTo>
                    <a:lnTo>
                      <a:pt x="2311" y="811"/>
                    </a:lnTo>
                    <a:lnTo>
                      <a:pt x="2306" y="826"/>
                    </a:lnTo>
                    <a:lnTo>
                      <a:pt x="2302" y="841"/>
                    </a:lnTo>
                    <a:lnTo>
                      <a:pt x="2300" y="857"/>
                    </a:lnTo>
                    <a:lnTo>
                      <a:pt x="2300" y="873"/>
                    </a:lnTo>
                    <a:lnTo>
                      <a:pt x="2302" y="888"/>
                    </a:lnTo>
                    <a:lnTo>
                      <a:pt x="2305" y="903"/>
                    </a:lnTo>
                    <a:lnTo>
                      <a:pt x="2310" y="918"/>
                    </a:lnTo>
                    <a:lnTo>
                      <a:pt x="2317" y="933"/>
                    </a:lnTo>
                    <a:lnTo>
                      <a:pt x="2326" y="949"/>
                    </a:lnTo>
                    <a:lnTo>
                      <a:pt x="2336" y="965"/>
                    </a:lnTo>
                    <a:lnTo>
                      <a:pt x="2348" y="980"/>
                    </a:lnTo>
                    <a:lnTo>
                      <a:pt x="2359" y="994"/>
                    </a:lnTo>
                    <a:lnTo>
                      <a:pt x="2370" y="1008"/>
                    </a:lnTo>
                    <a:lnTo>
                      <a:pt x="2382" y="1020"/>
                    </a:lnTo>
                    <a:lnTo>
                      <a:pt x="2396" y="1032"/>
                    </a:lnTo>
                    <a:lnTo>
                      <a:pt x="2410" y="1043"/>
                    </a:lnTo>
                    <a:lnTo>
                      <a:pt x="2426" y="1053"/>
                    </a:lnTo>
                    <a:lnTo>
                      <a:pt x="2442" y="1062"/>
                    </a:lnTo>
                    <a:lnTo>
                      <a:pt x="2459" y="1072"/>
                    </a:lnTo>
                    <a:lnTo>
                      <a:pt x="2477" y="1079"/>
                    </a:lnTo>
                    <a:lnTo>
                      <a:pt x="2497" y="1086"/>
                    </a:lnTo>
                    <a:lnTo>
                      <a:pt x="2517" y="1093"/>
                    </a:lnTo>
                    <a:lnTo>
                      <a:pt x="2537" y="1098"/>
                    </a:lnTo>
                    <a:lnTo>
                      <a:pt x="2560" y="1103"/>
                    </a:lnTo>
                    <a:lnTo>
                      <a:pt x="2582" y="1107"/>
                    </a:lnTo>
                    <a:lnTo>
                      <a:pt x="2605" y="1110"/>
                    </a:lnTo>
                    <a:lnTo>
                      <a:pt x="2630" y="1113"/>
                    </a:lnTo>
                    <a:lnTo>
                      <a:pt x="2633" y="1122"/>
                    </a:lnTo>
                    <a:lnTo>
                      <a:pt x="2632" y="1123"/>
                    </a:lnTo>
                    <a:lnTo>
                      <a:pt x="2632" y="1126"/>
                    </a:lnTo>
                    <a:lnTo>
                      <a:pt x="2625" y="1129"/>
                    </a:lnTo>
                    <a:lnTo>
                      <a:pt x="2617" y="1133"/>
                    </a:lnTo>
                    <a:lnTo>
                      <a:pt x="2609" y="1139"/>
                    </a:lnTo>
                    <a:lnTo>
                      <a:pt x="2602" y="1146"/>
                    </a:lnTo>
                    <a:lnTo>
                      <a:pt x="2594" y="1153"/>
                    </a:lnTo>
                    <a:lnTo>
                      <a:pt x="2587" y="1161"/>
                    </a:lnTo>
                    <a:lnTo>
                      <a:pt x="2579" y="1170"/>
                    </a:lnTo>
                    <a:lnTo>
                      <a:pt x="2571" y="1180"/>
                    </a:lnTo>
                    <a:lnTo>
                      <a:pt x="2564" y="1186"/>
                    </a:lnTo>
                    <a:lnTo>
                      <a:pt x="2556" y="1192"/>
                    </a:lnTo>
                    <a:lnTo>
                      <a:pt x="2549" y="1197"/>
                    </a:lnTo>
                    <a:lnTo>
                      <a:pt x="2539" y="1201"/>
                    </a:lnTo>
                    <a:lnTo>
                      <a:pt x="2531" y="1205"/>
                    </a:lnTo>
                    <a:lnTo>
                      <a:pt x="2521" y="1207"/>
                    </a:lnTo>
                    <a:lnTo>
                      <a:pt x="2511" y="1208"/>
                    </a:lnTo>
                    <a:lnTo>
                      <a:pt x="2501" y="1208"/>
                    </a:lnTo>
                    <a:lnTo>
                      <a:pt x="2358" y="1221"/>
                    </a:lnTo>
                    <a:lnTo>
                      <a:pt x="2324" y="1235"/>
                    </a:lnTo>
                    <a:lnTo>
                      <a:pt x="2293" y="1251"/>
                    </a:lnTo>
                    <a:lnTo>
                      <a:pt x="2262" y="1268"/>
                    </a:lnTo>
                    <a:lnTo>
                      <a:pt x="2234" y="1287"/>
                    </a:lnTo>
                    <a:lnTo>
                      <a:pt x="2205" y="1308"/>
                    </a:lnTo>
                    <a:lnTo>
                      <a:pt x="2179" y="1330"/>
                    </a:lnTo>
                    <a:lnTo>
                      <a:pt x="2154" y="1354"/>
                    </a:lnTo>
                    <a:lnTo>
                      <a:pt x="2128" y="1380"/>
                    </a:lnTo>
                    <a:lnTo>
                      <a:pt x="2124" y="1386"/>
                    </a:lnTo>
                    <a:lnTo>
                      <a:pt x="2120" y="1393"/>
                    </a:lnTo>
                    <a:lnTo>
                      <a:pt x="2117" y="1402"/>
                    </a:lnTo>
                    <a:lnTo>
                      <a:pt x="2114" y="1412"/>
                    </a:lnTo>
                    <a:lnTo>
                      <a:pt x="2109" y="1432"/>
                    </a:lnTo>
                    <a:lnTo>
                      <a:pt x="2106" y="1454"/>
                    </a:lnTo>
                    <a:lnTo>
                      <a:pt x="2101" y="1477"/>
                    </a:lnTo>
                    <a:lnTo>
                      <a:pt x="2096" y="1499"/>
                    </a:lnTo>
                    <a:lnTo>
                      <a:pt x="2092" y="1510"/>
                    </a:lnTo>
                    <a:lnTo>
                      <a:pt x="2088" y="1520"/>
                    </a:lnTo>
                    <a:lnTo>
                      <a:pt x="2082" y="1530"/>
                    </a:lnTo>
                    <a:lnTo>
                      <a:pt x="2076" y="1540"/>
                    </a:lnTo>
                    <a:lnTo>
                      <a:pt x="2067" y="1551"/>
                    </a:lnTo>
                    <a:lnTo>
                      <a:pt x="2061" y="1563"/>
                    </a:lnTo>
                    <a:lnTo>
                      <a:pt x="2058" y="1569"/>
                    </a:lnTo>
                    <a:lnTo>
                      <a:pt x="2056" y="1574"/>
                    </a:lnTo>
                    <a:lnTo>
                      <a:pt x="2055" y="1580"/>
                    </a:lnTo>
                    <a:lnTo>
                      <a:pt x="2054" y="1586"/>
                    </a:lnTo>
                    <a:lnTo>
                      <a:pt x="2054" y="1593"/>
                    </a:lnTo>
                    <a:lnTo>
                      <a:pt x="2054" y="1599"/>
                    </a:lnTo>
                    <a:lnTo>
                      <a:pt x="2055" y="1607"/>
                    </a:lnTo>
                    <a:lnTo>
                      <a:pt x="2056" y="1614"/>
                    </a:lnTo>
                    <a:lnTo>
                      <a:pt x="2061" y="1630"/>
                    </a:lnTo>
                    <a:lnTo>
                      <a:pt x="2067" y="1647"/>
                    </a:lnTo>
                    <a:lnTo>
                      <a:pt x="2065" y="1665"/>
                    </a:lnTo>
                    <a:lnTo>
                      <a:pt x="2062" y="1682"/>
                    </a:lnTo>
                    <a:lnTo>
                      <a:pt x="2060" y="1689"/>
                    </a:lnTo>
                    <a:lnTo>
                      <a:pt x="2058" y="1696"/>
                    </a:lnTo>
                    <a:lnTo>
                      <a:pt x="2056" y="1702"/>
                    </a:lnTo>
                    <a:lnTo>
                      <a:pt x="2053" y="1708"/>
                    </a:lnTo>
                    <a:lnTo>
                      <a:pt x="2049" y="1713"/>
                    </a:lnTo>
                    <a:lnTo>
                      <a:pt x="2045" y="1718"/>
                    </a:lnTo>
                    <a:lnTo>
                      <a:pt x="2041" y="1722"/>
                    </a:lnTo>
                    <a:lnTo>
                      <a:pt x="2036" y="1725"/>
                    </a:lnTo>
                    <a:lnTo>
                      <a:pt x="2031" y="1729"/>
                    </a:lnTo>
                    <a:lnTo>
                      <a:pt x="2025" y="1731"/>
                    </a:lnTo>
                    <a:lnTo>
                      <a:pt x="2017" y="1735"/>
                    </a:lnTo>
                    <a:lnTo>
                      <a:pt x="2010" y="1736"/>
                    </a:lnTo>
                    <a:lnTo>
                      <a:pt x="2001" y="1740"/>
                    </a:lnTo>
                    <a:lnTo>
                      <a:pt x="1988" y="1745"/>
                    </a:lnTo>
                    <a:lnTo>
                      <a:pt x="1980" y="1749"/>
                    </a:lnTo>
                    <a:lnTo>
                      <a:pt x="1973" y="1753"/>
                    </a:lnTo>
                    <a:lnTo>
                      <a:pt x="1965" y="1758"/>
                    </a:lnTo>
                    <a:lnTo>
                      <a:pt x="1958" y="1763"/>
                    </a:lnTo>
                    <a:lnTo>
                      <a:pt x="1951" y="1770"/>
                    </a:lnTo>
                    <a:lnTo>
                      <a:pt x="1945" y="1777"/>
                    </a:lnTo>
                    <a:lnTo>
                      <a:pt x="1940" y="1785"/>
                    </a:lnTo>
                    <a:lnTo>
                      <a:pt x="1937" y="1795"/>
                    </a:lnTo>
                    <a:lnTo>
                      <a:pt x="1935" y="1806"/>
                    </a:lnTo>
                    <a:lnTo>
                      <a:pt x="1935" y="1818"/>
                    </a:lnTo>
                    <a:lnTo>
                      <a:pt x="1938" y="1831"/>
                    </a:lnTo>
                    <a:lnTo>
                      <a:pt x="1942" y="1846"/>
                    </a:lnTo>
                    <a:lnTo>
                      <a:pt x="1928" y="1853"/>
                    </a:lnTo>
                    <a:lnTo>
                      <a:pt x="1885" y="1918"/>
                    </a:lnTo>
                    <a:lnTo>
                      <a:pt x="1950" y="2000"/>
                    </a:lnTo>
                    <a:lnTo>
                      <a:pt x="1959" y="2096"/>
                    </a:lnTo>
                    <a:lnTo>
                      <a:pt x="2089" y="2220"/>
                    </a:lnTo>
                    <a:lnTo>
                      <a:pt x="2104" y="2384"/>
                    </a:lnTo>
                    <a:lnTo>
                      <a:pt x="2172" y="2379"/>
                    </a:lnTo>
                    <a:lnTo>
                      <a:pt x="2255" y="2410"/>
                    </a:lnTo>
                    <a:lnTo>
                      <a:pt x="2334" y="2513"/>
                    </a:lnTo>
                    <a:lnTo>
                      <a:pt x="2540" y="2520"/>
                    </a:lnTo>
                    <a:lnTo>
                      <a:pt x="2660" y="2402"/>
                    </a:lnTo>
                    <a:lnTo>
                      <a:pt x="2688" y="2728"/>
                    </a:lnTo>
                    <a:lnTo>
                      <a:pt x="2749" y="2742"/>
                    </a:lnTo>
                    <a:lnTo>
                      <a:pt x="2777" y="2763"/>
                    </a:lnTo>
                    <a:lnTo>
                      <a:pt x="2970" y="2722"/>
                    </a:lnTo>
                    <a:lnTo>
                      <a:pt x="2973" y="2723"/>
                    </a:lnTo>
                    <a:lnTo>
                      <a:pt x="2973" y="2729"/>
                    </a:lnTo>
                    <a:lnTo>
                      <a:pt x="2980" y="2764"/>
                    </a:lnTo>
                    <a:lnTo>
                      <a:pt x="2986" y="2800"/>
                    </a:lnTo>
                    <a:lnTo>
                      <a:pt x="2988" y="2816"/>
                    </a:lnTo>
                    <a:lnTo>
                      <a:pt x="2990" y="2833"/>
                    </a:lnTo>
                    <a:lnTo>
                      <a:pt x="2991" y="2850"/>
                    </a:lnTo>
                    <a:lnTo>
                      <a:pt x="2991" y="2868"/>
                    </a:lnTo>
                    <a:lnTo>
                      <a:pt x="2991" y="2884"/>
                    </a:lnTo>
                    <a:lnTo>
                      <a:pt x="2990" y="2901"/>
                    </a:lnTo>
                    <a:lnTo>
                      <a:pt x="2987" y="2918"/>
                    </a:lnTo>
                    <a:lnTo>
                      <a:pt x="2984" y="2935"/>
                    </a:lnTo>
                    <a:lnTo>
                      <a:pt x="2980" y="2952"/>
                    </a:lnTo>
                    <a:lnTo>
                      <a:pt x="2974" y="2969"/>
                    </a:lnTo>
                    <a:lnTo>
                      <a:pt x="2968" y="2986"/>
                    </a:lnTo>
                    <a:lnTo>
                      <a:pt x="2960" y="3005"/>
                    </a:lnTo>
                    <a:lnTo>
                      <a:pt x="2921" y="3061"/>
                    </a:lnTo>
                    <a:lnTo>
                      <a:pt x="2921" y="3116"/>
                    </a:lnTo>
                    <a:lnTo>
                      <a:pt x="2905" y="3121"/>
                    </a:lnTo>
                    <a:lnTo>
                      <a:pt x="2890" y="3127"/>
                    </a:lnTo>
                    <a:lnTo>
                      <a:pt x="2876" y="3133"/>
                    </a:lnTo>
                    <a:lnTo>
                      <a:pt x="2863" y="3139"/>
                    </a:lnTo>
                    <a:lnTo>
                      <a:pt x="2852" y="3146"/>
                    </a:lnTo>
                    <a:lnTo>
                      <a:pt x="2843" y="3153"/>
                    </a:lnTo>
                    <a:lnTo>
                      <a:pt x="2835" y="3161"/>
                    </a:lnTo>
                    <a:lnTo>
                      <a:pt x="2829" y="3170"/>
                    </a:lnTo>
                    <a:lnTo>
                      <a:pt x="2825" y="3180"/>
                    </a:lnTo>
                    <a:lnTo>
                      <a:pt x="2822" y="3190"/>
                    </a:lnTo>
                    <a:lnTo>
                      <a:pt x="2822" y="3202"/>
                    </a:lnTo>
                    <a:lnTo>
                      <a:pt x="2823" y="3213"/>
                    </a:lnTo>
                    <a:lnTo>
                      <a:pt x="2827" y="3226"/>
                    </a:lnTo>
                    <a:lnTo>
                      <a:pt x="2833" y="3239"/>
                    </a:lnTo>
                    <a:lnTo>
                      <a:pt x="2841" y="3253"/>
                    </a:lnTo>
                    <a:lnTo>
                      <a:pt x="2852" y="3268"/>
                    </a:lnTo>
                    <a:lnTo>
                      <a:pt x="2878" y="3323"/>
                    </a:lnTo>
                    <a:lnTo>
                      <a:pt x="2879" y="3340"/>
                    </a:lnTo>
                    <a:lnTo>
                      <a:pt x="2880" y="3356"/>
                    </a:lnTo>
                    <a:lnTo>
                      <a:pt x="2880" y="3372"/>
                    </a:lnTo>
                    <a:lnTo>
                      <a:pt x="2880" y="3388"/>
                    </a:lnTo>
                    <a:lnTo>
                      <a:pt x="2879" y="3405"/>
                    </a:lnTo>
                    <a:lnTo>
                      <a:pt x="2878" y="3421"/>
                    </a:lnTo>
                    <a:lnTo>
                      <a:pt x="2876" y="3437"/>
                    </a:lnTo>
                    <a:lnTo>
                      <a:pt x="2872" y="3453"/>
                    </a:lnTo>
                    <a:lnTo>
                      <a:pt x="2869" y="3470"/>
                    </a:lnTo>
                    <a:lnTo>
                      <a:pt x="2865" y="3486"/>
                    </a:lnTo>
                    <a:lnTo>
                      <a:pt x="2861" y="3502"/>
                    </a:lnTo>
                    <a:lnTo>
                      <a:pt x="2856" y="3518"/>
                    </a:lnTo>
                    <a:lnTo>
                      <a:pt x="2850" y="3535"/>
                    </a:lnTo>
                    <a:lnTo>
                      <a:pt x="2844" y="3551"/>
                    </a:lnTo>
                    <a:lnTo>
                      <a:pt x="2837" y="3567"/>
                    </a:lnTo>
                    <a:lnTo>
                      <a:pt x="2830" y="3582"/>
                    </a:lnTo>
                    <a:lnTo>
                      <a:pt x="2830" y="3829"/>
                    </a:lnTo>
                    <a:lnTo>
                      <a:pt x="2840" y="3840"/>
                    </a:lnTo>
                    <a:lnTo>
                      <a:pt x="2848" y="3852"/>
                    </a:lnTo>
                    <a:lnTo>
                      <a:pt x="2856" y="3865"/>
                    </a:lnTo>
                    <a:lnTo>
                      <a:pt x="2862" y="3877"/>
                    </a:lnTo>
                    <a:lnTo>
                      <a:pt x="2869" y="3890"/>
                    </a:lnTo>
                    <a:lnTo>
                      <a:pt x="2874" y="3903"/>
                    </a:lnTo>
                    <a:lnTo>
                      <a:pt x="2880" y="3916"/>
                    </a:lnTo>
                    <a:lnTo>
                      <a:pt x="2884" y="3931"/>
                    </a:lnTo>
                    <a:lnTo>
                      <a:pt x="2887" y="3945"/>
                    </a:lnTo>
                    <a:lnTo>
                      <a:pt x="2889" y="3959"/>
                    </a:lnTo>
                    <a:lnTo>
                      <a:pt x="2891" y="3974"/>
                    </a:lnTo>
                    <a:lnTo>
                      <a:pt x="2892" y="3989"/>
                    </a:lnTo>
                    <a:lnTo>
                      <a:pt x="2893" y="4004"/>
                    </a:lnTo>
                    <a:lnTo>
                      <a:pt x="2893" y="4020"/>
                    </a:lnTo>
                    <a:lnTo>
                      <a:pt x="2892" y="4035"/>
                    </a:lnTo>
                    <a:lnTo>
                      <a:pt x="2890" y="4051"/>
                    </a:lnTo>
                    <a:lnTo>
                      <a:pt x="2889" y="4068"/>
                    </a:lnTo>
                    <a:lnTo>
                      <a:pt x="2886" y="4084"/>
                    </a:lnTo>
                    <a:lnTo>
                      <a:pt x="2883" y="4101"/>
                    </a:lnTo>
                    <a:lnTo>
                      <a:pt x="2879" y="4118"/>
                    </a:lnTo>
                    <a:lnTo>
                      <a:pt x="2869" y="4153"/>
                    </a:lnTo>
                    <a:lnTo>
                      <a:pt x="2858" y="4189"/>
                    </a:lnTo>
                    <a:lnTo>
                      <a:pt x="2845" y="4225"/>
                    </a:lnTo>
                    <a:lnTo>
                      <a:pt x="2831" y="4262"/>
                    </a:lnTo>
                    <a:lnTo>
                      <a:pt x="2814" y="4299"/>
                    </a:lnTo>
                    <a:lnTo>
                      <a:pt x="2795" y="4338"/>
                    </a:lnTo>
                    <a:lnTo>
                      <a:pt x="2783" y="4364"/>
                    </a:lnTo>
                    <a:lnTo>
                      <a:pt x="2771" y="4388"/>
                    </a:lnTo>
                    <a:lnTo>
                      <a:pt x="2764" y="4399"/>
                    </a:lnTo>
                    <a:lnTo>
                      <a:pt x="2757" y="4409"/>
                    </a:lnTo>
                    <a:lnTo>
                      <a:pt x="2750" y="4418"/>
                    </a:lnTo>
                    <a:lnTo>
                      <a:pt x="2742" y="4427"/>
                    </a:lnTo>
                    <a:lnTo>
                      <a:pt x="2734" y="4434"/>
                    </a:lnTo>
                    <a:lnTo>
                      <a:pt x="2726" y="4442"/>
                    </a:lnTo>
                    <a:lnTo>
                      <a:pt x="2719" y="4448"/>
                    </a:lnTo>
                    <a:lnTo>
                      <a:pt x="2710" y="4455"/>
                    </a:lnTo>
                    <a:lnTo>
                      <a:pt x="2702" y="4461"/>
                    </a:lnTo>
                    <a:lnTo>
                      <a:pt x="2693" y="4465"/>
                    </a:lnTo>
                    <a:lnTo>
                      <a:pt x="2685" y="4470"/>
                    </a:lnTo>
                    <a:lnTo>
                      <a:pt x="2675" y="4473"/>
                    </a:lnTo>
                    <a:lnTo>
                      <a:pt x="2665" y="4476"/>
                    </a:lnTo>
                    <a:lnTo>
                      <a:pt x="2656" y="4478"/>
                    </a:lnTo>
                    <a:lnTo>
                      <a:pt x="2646" y="4479"/>
                    </a:lnTo>
                    <a:lnTo>
                      <a:pt x="2637" y="4480"/>
                    </a:lnTo>
                    <a:lnTo>
                      <a:pt x="2627" y="4480"/>
                    </a:lnTo>
                    <a:lnTo>
                      <a:pt x="2616" y="4480"/>
                    </a:lnTo>
                    <a:lnTo>
                      <a:pt x="2605" y="4479"/>
                    </a:lnTo>
                    <a:lnTo>
                      <a:pt x="2594" y="4477"/>
                    </a:lnTo>
                    <a:lnTo>
                      <a:pt x="2583" y="4474"/>
                    </a:lnTo>
                    <a:lnTo>
                      <a:pt x="2572" y="4471"/>
                    </a:lnTo>
                    <a:lnTo>
                      <a:pt x="2561" y="4468"/>
                    </a:lnTo>
                    <a:lnTo>
                      <a:pt x="2550" y="4463"/>
                    </a:lnTo>
                    <a:lnTo>
                      <a:pt x="2525" y="4452"/>
                    </a:lnTo>
                    <a:lnTo>
                      <a:pt x="2500" y="4438"/>
                    </a:lnTo>
                    <a:lnTo>
                      <a:pt x="2165" y="4134"/>
                    </a:lnTo>
                    <a:lnTo>
                      <a:pt x="2056" y="4113"/>
                    </a:lnTo>
                    <a:lnTo>
                      <a:pt x="1926" y="4041"/>
                    </a:lnTo>
                    <a:lnTo>
                      <a:pt x="1737" y="3945"/>
                    </a:lnTo>
                    <a:lnTo>
                      <a:pt x="1502" y="3768"/>
                    </a:lnTo>
                    <a:lnTo>
                      <a:pt x="1292" y="3579"/>
                    </a:lnTo>
                    <a:lnTo>
                      <a:pt x="1166" y="3466"/>
                    </a:lnTo>
                    <a:lnTo>
                      <a:pt x="1166" y="3352"/>
                    </a:lnTo>
                    <a:lnTo>
                      <a:pt x="1212" y="3179"/>
                    </a:lnTo>
                    <a:lnTo>
                      <a:pt x="956" y="2973"/>
                    </a:lnTo>
                    <a:lnTo>
                      <a:pt x="897" y="2771"/>
                    </a:lnTo>
                    <a:lnTo>
                      <a:pt x="454" y="1968"/>
                    </a:lnTo>
                    <a:lnTo>
                      <a:pt x="411" y="1809"/>
                    </a:lnTo>
                    <a:lnTo>
                      <a:pt x="361" y="1728"/>
                    </a:lnTo>
                    <a:lnTo>
                      <a:pt x="269" y="1657"/>
                    </a:lnTo>
                    <a:lnTo>
                      <a:pt x="131" y="1581"/>
                    </a:lnTo>
                    <a:lnTo>
                      <a:pt x="17" y="1485"/>
                    </a:lnTo>
                    <a:lnTo>
                      <a:pt x="0" y="1375"/>
                    </a:lnTo>
                    <a:lnTo>
                      <a:pt x="50" y="1333"/>
                    </a:lnTo>
                    <a:lnTo>
                      <a:pt x="50" y="1241"/>
                    </a:lnTo>
                    <a:lnTo>
                      <a:pt x="0" y="1207"/>
                    </a:lnTo>
                    <a:lnTo>
                      <a:pt x="13" y="1043"/>
                    </a:lnTo>
                    <a:lnTo>
                      <a:pt x="42" y="955"/>
                    </a:lnTo>
                    <a:lnTo>
                      <a:pt x="131" y="884"/>
                    </a:lnTo>
                    <a:lnTo>
                      <a:pt x="231" y="806"/>
                    </a:lnTo>
                    <a:close/>
                  </a:path>
                </a:pathLst>
              </a:custGeom>
              <a:solidFill>
                <a:srgbClr val="B2DCF0"/>
              </a:solidFill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2520" name="Freeform 56"/>
              <p:cNvSpPr>
                <a:spLocks/>
              </p:cNvSpPr>
              <p:nvPr/>
            </p:nvSpPr>
            <p:spPr bwMode="auto">
              <a:xfrm>
                <a:off x="3175" y="1181"/>
                <a:ext cx="264" cy="310"/>
              </a:xfrm>
              <a:custGeom>
                <a:avLst/>
                <a:gdLst>
                  <a:gd name="T0" fmla="*/ 202 w 1302"/>
                  <a:gd name="T1" fmla="*/ 1112 h 1526"/>
                  <a:gd name="T2" fmla="*/ 265 w 1302"/>
                  <a:gd name="T3" fmla="*/ 1244 h 1526"/>
                  <a:gd name="T4" fmla="*/ 289 w 1302"/>
                  <a:gd name="T5" fmla="*/ 1354 h 1526"/>
                  <a:gd name="T6" fmla="*/ 367 w 1302"/>
                  <a:gd name="T7" fmla="*/ 1389 h 1526"/>
                  <a:gd name="T8" fmla="*/ 415 w 1302"/>
                  <a:gd name="T9" fmla="*/ 1434 h 1526"/>
                  <a:gd name="T10" fmla="*/ 468 w 1302"/>
                  <a:gd name="T11" fmla="*/ 1475 h 1526"/>
                  <a:gd name="T12" fmla="*/ 525 w 1302"/>
                  <a:gd name="T13" fmla="*/ 1510 h 1526"/>
                  <a:gd name="T14" fmla="*/ 622 w 1302"/>
                  <a:gd name="T15" fmla="*/ 1505 h 1526"/>
                  <a:gd name="T16" fmla="*/ 635 w 1302"/>
                  <a:gd name="T17" fmla="*/ 1444 h 1526"/>
                  <a:gd name="T18" fmla="*/ 651 w 1302"/>
                  <a:gd name="T19" fmla="*/ 1386 h 1526"/>
                  <a:gd name="T20" fmla="*/ 670 w 1302"/>
                  <a:gd name="T21" fmla="*/ 1331 h 1526"/>
                  <a:gd name="T22" fmla="*/ 692 w 1302"/>
                  <a:gd name="T23" fmla="*/ 1279 h 1526"/>
                  <a:gd name="T24" fmla="*/ 716 w 1302"/>
                  <a:gd name="T25" fmla="*/ 1231 h 1526"/>
                  <a:gd name="T26" fmla="*/ 743 w 1302"/>
                  <a:gd name="T27" fmla="*/ 1187 h 1526"/>
                  <a:gd name="T28" fmla="*/ 774 w 1302"/>
                  <a:gd name="T29" fmla="*/ 1145 h 1526"/>
                  <a:gd name="T30" fmla="*/ 805 w 1302"/>
                  <a:gd name="T31" fmla="*/ 1106 h 1526"/>
                  <a:gd name="T32" fmla="*/ 840 w 1302"/>
                  <a:gd name="T33" fmla="*/ 1071 h 1526"/>
                  <a:gd name="T34" fmla="*/ 878 w 1302"/>
                  <a:gd name="T35" fmla="*/ 1037 h 1526"/>
                  <a:gd name="T36" fmla="*/ 916 w 1302"/>
                  <a:gd name="T37" fmla="*/ 1007 h 1526"/>
                  <a:gd name="T38" fmla="*/ 957 w 1302"/>
                  <a:gd name="T39" fmla="*/ 979 h 1526"/>
                  <a:gd name="T40" fmla="*/ 1000 w 1302"/>
                  <a:gd name="T41" fmla="*/ 953 h 1526"/>
                  <a:gd name="T42" fmla="*/ 1045 w 1302"/>
                  <a:gd name="T43" fmla="*/ 930 h 1526"/>
                  <a:gd name="T44" fmla="*/ 1092 w 1302"/>
                  <a:gd name="T45" fmla="*/ 908 h 1526"/>
                  <a:gd name="T46" fmla="*/ 1139 w 1302"/>
                  <a:gd name="T47" fmla="*/ 889 h 1526"/>
                  <a:gd name="T48" fmla="*/ 1174 w 1302"/>
                  <a:gd name="T49" fmla="*/ 865 h 1526"/>
                  <a:gd name="T50" fmla="*/ 1204 w 1302"/>
                  <a:gd name="T51" fmla="*/ 837 h 1526"/>
                  <a:gd name="T52" fmla="*/ 1231 w 1302"/>
                  <a:gd name="T53" fmla="*/ 809 h 1526"/>
                  <a:gd name="T54" fmla="*/ 1252 w 1302"/>
                  <a:gd name="T55" fmla="*/ 778 h 1526"/>
                  <a:gd name="T56" fmla="*/ 1270 w 1302"/>
                  <a:gd name="T57" fmla="*/ 747 h 1526"/>
                  <a:gd name="T58" fmla="*/ 1284 w 1302"/>
                  <a:gd name="T59" fmla="*/ 714 h 1526"/>
                  <a:gd name="T60" fmla="*/ 1293 w 1302"/>
                  <a:gd name="T61" fmla="*/ 679 h 1526"/>
                  <a:gd name="T62" fmla="*/ 1299 w 1302"/>
                  <a:gd name="T63" fmla="*/ 642 h 1526"/>
                  <a:gd name="T64" fmla="*/ 1302 w 1302"/>
                  <a:gd name="T65" fmla="*/ 605 h 1526"/>
                  <a:gd name="T66" fmla="*/ 1301 w 1302"/>
                  <a:gd name="T67" fmla="*/ 565 h 1526"/>
                  <a:gd name="T68" fmla="*/ 1297 w 1302"/>
                  <a:gd name="T69" fmla="*/ 526 h 1526"/>
                  <a:gd name="T70" fmla="*/ 1289 w 1302"/>
                  <a:gd name="T71" fmla="*/ 484 h 1526"/>
                  <a:gd name="T72" fmla="*/ 1279 w 1302"/>
                  <a:gd name="T73" fmla="*/ 441 h 1526"/>
                  <a:gd name="T74" fmla="*/ 1265 w 1302"/>
                  <a:gd name="T75" fmla="*/ 398 h 1526"/>
                  <a:gd name="T76" fmla="*/ 1231 w 1302"/>
                  <a:gd name="T77" fmla="*/ 306 h 1526"/>
                  <a:gd name="T78" fmla="*/ 1200 w 1302"/>
                  <a:gd name="T79" fmla="*/ 306 h 1526"/>
                  <a:gd name="T80" fmla="*/ 1131 w 1302"/>
                  <a:gd name="T81" fmla="*/ 303 h 1526"/>
                  <a:gd name="T82" fmla="*/ 1066 w 1302"/>
                  <a:gd name="T83" fmla="*/ 297 h 1526"/>
                  <a:gd name="T84" fmla="*/ 1005 w 1302"/>
                  <a:gd name="T85" fmla="*/ 288 h 1526"/>
                  <a:gd name="T86" fmla="*/ 950 w 1302"/>
                  <a:gd name="T87" fmla="*/ 275 h 1526"/>
                  <a:gd name="T88" fmla="*/ 898 w 1302"/>
                  <a:gd name="T89" fmla="*/ 259 h 1526"/>
                  <a:gd name="T90" fmla="*/ 850 w 1302"/>
                  <a:gd name="T91" fmla="*/ 239 h 1526"/>
                  <a:gd name="T92" fmla="*/ 807 w 1302"/>
                  <a:gd name="T93" fmla="*/ 217 h 1526"/>
                  <a:gd name="T94" fmla="*/ 645 w 1302"/>
                  <a:gd name="T95" fmla="*/ 86 h 1526"/>
                  <a:gd name="T96" fmla="*/ 453 w 1302"/>
                  <a:gd name="T97" fmla="*/ 0 h 1526"/>
                  <a:gd name="T98" fmla="*/ 0 w 1302"/>
                  <a:gd name="T99" fmla="*/ 684 h 1526"/>
                  <a:gd name="T100" fmla="*/ 34 w 1302"/>
                  <a:gd name="T101" fmla="*/ 874 h 1526"/>
                  <a:gd name="T102" fmla="*/ 290 w 1302"/>
                  <a:gd name="T103" fmla="*/ 945 h 1526"/>
                  <a:gd name="T104" fmla="*/ 210 w 1302"/>
                  <a:gd name="T105" fmla="*/ 1105 h 15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302" h="1526">
                    <a:moveTo>
                      <a:pt x="202" y="1112"/>
                    </a:moveTo>
                    <a:lnTo>
                      <a:pt x="202" y="1112"/>
                    </a:lnTo>
                    <a:lnTo>
                      <a:pt x="246" y="1167"/>
                    </a:lnTo>
                    <a:lnTo>
                      <a:pt x="265" y="1244"/>
                    </a:lnTo>
                    <a:lnTo>
                      <a:pt x="275" y="1324"/>
                    </a:lnTo>
                    <a:lnTo>
                      <a:pt x="289" y="1354"/>
                    </a:lnTo>
                    <a:lnTo>
                      <a:pt x="344" y="1363"/>
                    </a:lnTo>
                    <a:lnTo>
                      <a:pt x="367" y="1389"/>
                    </a:lnTo>
                    <a:lnTo>
                      <a:pt x="391" y="1412"/>
                    </a:lnTo>
                    <a:lnTo>
                      <a:pt x="415" y="1434"/>
                    </a:lnTo>
                    <a:lnTo>
                      <a:pt x="442" y="1455"/>
                    </a:lnTo>
                    <a:lnTo>
                      <a:pt x="468" y="1475"/>
                    </a:lnTo>
                    <a:lnTo>
                      <a:pt x="497" y="1493"/>
                    </a:lnTo>
                    <a:lnTo>
                      <a:pt x="525" y="1510"/>
                    </a:lnTo>
                    <a:lnTo>
                      <a:pt x="556" y="1526"/>
                    </a:lnTo>
                    <a:lnTo>
                      <a:pt x="622" y="1505"/>
                    </a:lnTo>
                    <a:lnTo>
                      <a:pt x="628" y="1474"/>
                    </a:lnTo>
                    <a:lnTo>
                      <a:pt x="635" y="1444"/>
                    </a:lnTo>
                    <a:lnTo>
                      <a:pt x="643" y="1414"/>
                    </a:lnTo>
                    <a:lnTo>
                      <a:pt x="651" y="1386"/>
                    </a:lnTo>
                    <a:lnTo>
                      <a:pt x="660" y="1357"/>
                    </a:lnTo>
                    <a:lnTo>
                      <a:pt x="670" y="1331"/>
                    </a:lnTo>
                    <a:lnTo>
                      <a:pt x="681" y="1304"/>
                    </a:lnTo>
                    <a:lnTo>
                      <a:pt x="692" y="1279"/>
                    </a:lnTo>
                    <a:lnTo>
                      <a:pt x="704" y="1255"/>
                    </a:lnTo>
                    <a:lnTo>
                      <a:pt x="716" y="1231"/>
                    </a:lnTo>
                    <a:lnTo>
                      <a:pt x="730" y="1209"/>
                    </a:lnTo>
                    <a:lnTo>
                      <a:pt x="743" y="1187"/>
                    </a:lnTo>
                    <a:lnTo>
                      <a:pt x="759" y="1165"/>
                    </a:lnTo>
                    <a:lnTo>
                      <a:pt x="774" y="1145"/>
                    </a:lnTo>
                    <a:lnTo>
                      <a:pt x="789" y="1126"/>
                    </a:lnTo>
                    <a:lnTo>
                      <a:pt x="805" y="1106"/>
                    </a:lnTo>
                    <a:lnTo>
                      <a:pt x="823" y="1088"/>
                    </a:lnTo>
                    <a:lnTo>
                      <a:pt x="840" y="1071"/>
                    </a:lnTo>
                    <a:lnTo>
                      <a:pt x="858" y="1054"/>
                    </a:lnTo>
                    <a:lnTo>
                      <a:pt x="878" y="1037"/>
                    </a:lnTo>
                    <a:lnTo>
                      <a:pt x="897" y="1022"/>
                    </a:lnTo>
                    <a:lnTo>
                      <a:pt x="916" y="1007"/>
                    </a:lnTo>
                    <a:lnTo>
                      <a:pt x="936" y="993"/>
                    </a:lnTo>
                    <a:lnTo>
                      <a:pt x="957" y="979"/>
                    </a:lnTo>
                    <a:lnTo>
                      <a:pt x="978" y="965"/>
                    </a:lnTo>
                    <a:lnTo>
                      <a:pt x="1000" y="953"/>
                    </a:lnTo>
                    <a:lnTo>
                      <a:pt x="1022" y="941"/>
                    </a:lnTo>
                    <a:lnTo>
                      <a:pt x="1045" y="930"/>
                    </a:lnTo>
                    <a:lnTo>
                      <a:pt x="1067" y="919"/>
                    </a:lnTo>
                    <a:lnTo>
                      <a:pt x="1092" y="908"/>
                    </a:lnTo>
                    <a:lnTo>
                      <a:pt x="1115" y="899"/>
                    </a:lnTo>
                    <a:lnTo>
                      <a:pt x="1139" y="889"/>
                    </a:lnTo>
                    <a:lnTo>
                      <a:pt x="1158" y="877"/>
                    </a:lnTo>
                    <a:lnTo>
                      <a:pt x="1174" y="865"/>
                    </a:lnTo>
                    <a:lnTo>
                      <a:pt x="1190" y="852"/>
                    </a:lnTo>
                    <a:lnTo>
                      <a:pt x="1204" y="837"/>
                    </a:lnTo>
                    <a:lnTo>
                      <a:pt x="1219" y="823"/>
                    </a:lnTo>
                    <a:lnTo>
                      <a:pt x="1231" y="809"/>
                    </a:lnTo>
                    <a:lnTo>
                      <a:pt x="1242" y="794"/>
                    </a:lnTo>
                    <a:lnTo>
                      <a:pt x="1252" y="778"/>
                    </a:lnTo>
                    <a:lnTo>
                      <a:pt x="1261" y="763"/>
                    </a:lnTo>
                    <a:lnTo>
                      <a:pt x="1270" y="747"/>
                    </a:lnTo>
                    <a:lnTo>
                      <a:pt x="1278" y="731"/>
                    </a:lnTo>
                    <a:lnTo>
                      <a:pt x="1284" y="714"/>
                    </a:lnTo>
                    <a:lnTo>
                      <a:pt x="1289" y="696"/>
                    </a:lnTo>
                    <a:lnTo>
                      <a:pt x="1293" y="679"/>
                    </a:lnTo>
                    <a:lnTo>
                      <a:pt x="1297" y="661"/>
                    </a:lnTo>
                    <a:lnTo>
                      <a:pt x="1299" y="642"/>
                    </a:lnTo>
                    <a:lnTo>
                      <a:pt x="1301" y="624"/>
                    </a:lnTo>
                    <a:lnTo>
                      <a:pt x="1302" y="605"/>
                    </a:lnTo>
                    <a:lnTo>
                      <a:pt x="1302" y="586"/>
                    </a:lnTo>
                    <a:lnTo>
                      <a:pt x="1301" y="565"/>
                    </a:lnTo>
                    <a:lnTo>
                      <a:pt x="1299" y="546"/>
                    </a:lnTo>
                    <a:lnTo>
                      <a:pt x="1297" y="526"/>
                    </a:lnTo>
                    <a:lnTo>
                      <a:pt x="1293" y="504"/>
                    </a:lnTo>
                    <a:lnTo>
                      <a:pt x="1289" y="484"/>
                    </a:lnTo>
                    <a:lnTo>
                      <a:pt x="1285" y="463"/>
                    </a:lnTo>
                    <a:lnTo>
                      <a:pt x="1279" y="441"/>
                    </a:lnTo>
                    <a:lnTo>
                      <a:pt x="1273" y="419"/>
                    </a:lnTo>
                    <a:lnTo>
                      <a:pt x="1265" y="398"/>
                    </a:lnTo>
                    <a:lnTo>
                      <a:pt x="1249" y="353"/>
                    </a:lnTo>
                    <a:lnTo>
                      <a:pt x="1231" y="306"/>
                    </a:lnTo>
                    <a:lnTo>
                      <a:pt x="1237" y="306"/>
                    </a:lnTo>
                    <a:lnTo>
                      <a:pt x="1200" y="306"/>
                    </a:lnTo>
                    <a:lnTo>
                      <a:pt x="1166" y="305"/>
                    </a:lnTo>
                    <a:lnTo>
                      <a:pt x="1131" y="303"/>
                    </a:lnTo>
                    <a:lnTo>
                      <a:pt x="1098" y="301"/>
                    </a:lnTo>
                    <a:lnTo>
                      <a:pt x="1066" y="297"/>
                    </a:lnTo>
                    <a:lnTo>
                      <a:pt x="1035" y="293"/>
                    </a:lnTo>
                    <a:lnTo>
                      <a:pt x="1005" y="288"/>
                    </a:lnTo>
                    <a:lnTo>
                      <a:pt x="977" y="282"/>
                    </a:lnTo>
                    <a:lnTo>
                      <a:pt x="950" y="275"/>
                    </a:lnTo>
                    <a:lnTo>
                      <a:pt x="923" y="268"/>
                    </a:lnTo>
                    <a:lnTo>
                      <a:pt x="898" y="259"/>
                    </a:lnTo>
                    <a:lnTo>
                      <a:pt x="873" y="250"/>
                    </a:lnTo>
                    <a:lnTo>
                      <a:pt x="850" y="239"/>
                    </a:lnTo>
                    <a:lnTo>
                      <a:pt x="829" y="228"/>
                    </a:lnTo>
                    <a:lnTo>
                      <a:pt x="807" y="217"/>
                    </a:lnTo>
                    <a:lnTo>
                      <a:pt x="788" y="204"/>
                    </a:lnTo>
                    <a:lnTo>
                      <a:pt x="645" y="86"/>
                    </a:lnTo>
                    <a:lnTo>
                      <a:pt x="542" y="35"/>
                    </a:lnTo>
                    <a:lnTo>
                      <a:pt x="453" y="0"/>
                    </a:lnTo>
                    <a:lnTo>
                      <a:pt x="39" y="566"/>
                    </a:lnTo>
                    <a:lnTo>
                      <a:pt x="0" y="684"/>
                    </a:lnTo>
                    <a:lnTo>
                      <a:pt x="5" y="768"/>
                    </a:lnTo>
                    <a:lnTo>
                      <a:pt x="34" y="874"/>
                    </a:lnTo>
                    <a:lnTo>
                      <a:pt x="88" y="929"/>
                    </a:lnTo>
                    <a:lnTo>
                      <a:pt x="290" y="945"/>
                    </a:lnTo>
                    <a:lnTo>
                      <a:pt x="261" y="1021"/>
                    </a:lnTo>
                    <a:lnTo>
                      <a:pt x="210" y="1105"/>
                    </a:lnTo>
                    <a:lnTo>
                      <a:pt x="202" y="1112"/>
                    </a:lnTo>
                    <a:close/>
                  </a:path>
                </a:pathLst>
              </a:custGeom>
              <a:solidFill>
                <a:srgbClr val="B2DCF0"/>
              </a:solidFill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2521" name="Freeform 57"/>
              <p:cNvSpPr>
                <a:spLocks/>
              </p:cNvSpPr>
              <p:nvPr/>
            </p:nvSpPr>
            <p:spPr bwMode="auto">
              <a:xfrm>
                <a:off x="4055" y="2177"/>
                <a:ext cx="402" cy="421"/>
              </a:xfrm>
              <a:custGeom>
                <a:avLst/>
                <a:gdLst>
                  <a:gd name="T0" fmla="*/ 1790 w 1980"/>
                  <a:gd name="T1" fmla="*/ 1698 h 2078"/>
                  <a:gd name="T2" fmla="*/ 1742 w 1980"/>
                  <a:gd name="T3" fmla="*/ 1849 h 2078"/>
                  <a:gd name="T4" fmla="*/ 1657 w 1980"/>
                  <a:gd name="T5" fmla="*/ 1959 h 2078"/>
                  <a:gd name="T6" fmla="*/ 1544 w 1980"/>
                  <a:gd name="T7" fmla="*/ 2033 h 2078"/>
                  <a:gd name="T8" fmla="*/ 1418 w 1980"/>
                  <a:gd name="T9" fmla="*/ 2071 h 2078"/>
                  <a:gd name="T10" fmla="*/ 1288 w 1980"/>
                  <a:gd name="T11" fmla="*/ 2075 h 2078"/>
                  <a:gd name="T12" fmla="*/ 1168 w 1980"/>
                  <a:gd name="T13" fmla="*/ 2048 h 2078"/>
                  <a:gd name="T14" fmla="*/ 1070 w 1980"/>
                  <a:gd name="T15" fmla="*/ 1991 h 2078"/>
                  <a:gd name="T16" fmla="*/ 1006 w 1980"/>
                  <a:gd name="T17" fmla="*/ 1906 h 2078"/>
                  <a:gd name="T18" fmla="*/ 986 w 1980"/>
                  <a:gd name="T19" fmla="*/ 1794 h 2078"/>
                  <a:gd name="T20" fmla="*/ 1025 w 1980"/>
                  <a:gd name="T21" fmla="*/ 1659 h 2078"/>
                  <a:gd name="T22" fmla="*/ 1105 w 1980"/>
                  <a:gd name="T23" fmla="*/ 1518 h 2078"/>
                  <a:gd name="T24" fmla="*/ 1057 w 1980"/>
                  <a:gd name="T25" fmla="*/ 1434 h 2078"/>
                  <a:gd name="T26" fmla="*/ 910 w 1980"/>
                  <a:gd name="T27" fmla="*/ 1404 h 2078"/>
                  <a:gd name="T28" fmla="*/ 775 w 1980"/>
                  <a:gd name="T29" fmla="*/ 1366 h 2078"/>
                  <a:gd name="T30" fmla="*/ 651 w 1980"/>
                  <a:gd name="T31" fmla="*/ 1322 h 2078"/>
                  <a:gd name="T32" fmla="*/ 537 w 1980"/>
                  <a:gd name="T33" fmla="*/ 1269 h 2078"/>
                  <a:gd name="T34" fmla="*/ 434 w 1980"/>
                  <a:gd name="T35" fmla="*/ 1209 h 2078"/>
                  <a:gd name="T36" fmla="*/ 342 w 1980"/>
                  <a:gd name="T37" fmla="*/ 1142 h 2078"/>
                  <a:gd name="T38" fmla="*/ 260 w 1980"/>
                  <a:gd name="T39" fmla="*/ 1068 h 2078"/>
                  <a:gd name="T40" fmla="*/ 188 w 1980"/>
                  <a:gd name="T41" fmla="*/ 987 h 2078"/>
                  <a:gd name="T42" fmla="*/ 125 w 1980"/>
                  <a:gd name="T43" fmla="*/ 899 h 2078"/>
                  <a:gd name="T44" fmla="*/ 73 w 1980"/>
                  <a:gd name="T45" fmla="*/ 805 h 2078"/>
                  <a:gd name="T46" fmla="*/ 9 w 1980"/>
                  <a:gd name="T47" fmla="*/ 542 h 2078"/>
                  <a:gd name="T48" fmla="*/ 46 w 1980"/>
                  <a:gd name="T49" fmla="*/ 464 h 2078"/>
                  <a:gd name="T50" fmla="*/ 46 w 1980"/>
                  <a:gd name="T51" fmla="*/ 404 h 2078"/>
                  <a:gd name="T52" fmla="*/ 48 w 1980"/>
                  <a:gd name="T53" fmla="*/ 327 h 2078"/>
                  <a:gd name="T54" fmla="*/ 49 w 1980"/>
                  <a:gd name="T55" fmla="*/ 255 h 2078"/>
                  <a:gd name="T56" fmla="*/ 83 w 1980"/>
                  <a:gd name="T57" fmla="*/ 166 h 2078"/>
                  <a:gd name="T58" fmla="*/ 165 w 1980"/>
                  <a:gd name="T59" fmla="*/ 108 h 2078"/>
                  <a:gd name="T60" fmla="*/ 248 w 1980"/>
                  <a:gd name="T61" fmla="*/ 62 h 2078"/>
                  <a:gd name="T62" fmla="*/ 331 w 1980"/>
                  <a:gd name="T63" fmla="*/ 27 h 2078"/>
                  <a:gd name="T64" fmla="*/ 415 w 1980"/>
                  <a:gd name="T65" fmla="*/ 6 h 2078"/>
                  <a:gd name="T66" fmla="*/ 499 w 1980"/>
                  <a:gd name="T67" fmla="*/ 0 h 2078"/>
                  <a:gd name="T68" fmla="*/ 584 w 1980"/>
                  <a:gd name="T69" fmla="*/ 9 h 2078"/>
                  <a:gd name="T70" fmla="*/ 671 w 1980"/>
                  <a:gd name="T71" fmla="*/ 35 h 2078"/>
                  <a:gd name="T72" fmla="*/ 757 w 1980"/>
                  <a:gd name="T73" fmla="*/ 80 h 2078"/>
                  <a:gd name="T74" fmla="*/ 844 w 1980"/>
                  <a:gd name="T75" fmla="*/ 144 h 2078"/>
                  <a:gd name="T76" fmla="*/ 933 w 1980"/>
                  <a:gd name="T77" fmla="*/ 227 h 2078"/>
                  <a:gd name="T78" fmla="*/ 1010 w 1980"/>
                  <a:gd name="T79" fmla="*/ 265 h 2078"/>
                  <a:gd name="T80" fmla="*/ 1084 w 1980"/>
                  <a:gd name="T81" fmla="*/ 260 h 2078"/>
                  <a:gd name="T82" fmla="*/ 1164 w 1980"/>
                  <a:gd name="T83" fmla="*/ 237 h 2078"/>
                  <a:gd name="T84" fmla="*/ 1186 w 1980"/>
                  <a:gd name="T85" fmla="*/ 533 h 2078"/>
                  <a:gd name="T86" fmla="*/ 1459 w 1980"/>
                  <a:gd name="T87" fmla="*/ 737 h 2078"/>
                  <a:gd name="T88" fmla="*/ 1682 w 1980"/>
                  <a:gd name="T89" fmla="*/ 784 h 2078"/>
                  <a:gd name="T90" fmla="*/ 1921 w 1980"/>
                  <a:gd name="T91" fmla="*/ 1081 h 2078"/>
                  <a:gd name="T92" fmla="*/ 1919 w 1980"/>
                  <a:gd name="T93" fmla="*/ 1509 h 20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980" h="2078">
                    <a:moveTo>
                      <a:pt x="1794" y="1575"/>
                    </a:moveTo>
                    <a:lnTo>
                      <a:pt x="1795" y="1638"/>
                    </a:lnTo>
                    <a:lnTo>
                      <a:pt x="1790" y="1698"/>
                    </a:lnTo>
                    <a:lnTo>
                      <a:pt x="1778" y="1753"/>
                    </a:lnTo>
                    <a:lnTo>
                      <a:pt x="1763" y="1803"/>
                    </a:lnTo>
                    <a:lnTo>
                      <a:pt x="1742" y="1849"/>
                    </a:lnTo>
                    <a:lnTo>
                      <a:pt x="1717" y="1890"/>
                    </a:lnTo>
                    <a:lnTo>
                      <a:pt x="1689" y="1927"/>
                    </a:lnTo>
                    <a:lnTo>
                      <a:pt x="1657" y="1959"/>
                    </a:lnTo>
                    <a:lnTo>
                      <a:pt x="1621" y="1989"/>
                    </a:lnTo>
                    <a:lnTo>
                      <a:pt x="1583" y="2013"/>
                    </a:lnTo>
                    <a:lnTo>
                      <a:pt x="1544" y="2033"/>
                    </a:lnTo>
                    <a:lnTo>
                      <a:pt x="1503" y="2050"/>
                    </a:lnTo>
                    <a:lnTo>
                      <a:pt x="1461" y="2062"/>
                    </a:lnTo>
                    <a:lnTo>
                      <a:pt x="1418" y="2071"/>
                    </a:lnTo>
                    <a:lnTo>
                      <a:pt x="1374" y="2076"/>
                    </a:lnTo>
                    <a:lnTo>
                      <a:pt x="1331" y="2078"/>
                    </a:lnTo>
                    <a:lnTo>
                      <a:pt x="1288" y="2075"/>
                    </a:lnTo>
                    <a:lnTo>
                      <a:pt x="1246" y="2070"/>
                    </a:lnTo>
                    <a:lnTo>
                      <a:pt x="1207" y="2061"/>
                    </a:lnTo>
                    <a:lnTo>
                      <a:pt x="1168" y="2048"/>
                    </a:lnTo>
                    <a:lnTo>
                      <a:pt x="1133" y="2032"/>
                    </a:lnTo>
                    <a:lnTo>
                      <a:pt x="1100" y="2013"/>
                    </a:lnTo>
                    <a:lnTo>
                      <a:pt x="1070" y="1991"/>
                    </a:lnTo>
                    <a:lnTo>
                      <a:pt x="1044" y="1965"/>
                    </a:lnTo>
                    <a:lnTo>
                      <a:pt x="1023" y="1937"/>
                    </a:lnTo>
                    <a:lnTo>
                      <a:pt x="1006" y="1906"/>
                    </a:lnTo>
                    <a:lnTo>
                      <a:pt x="993" y="1871"/>
                    </a:lnTo>
                    <a:lnTo>
                      <a:pt x="987" y="1833"/>
                    </a:lnTo>
                    <a:lnTo>
                      <a:pt x="986" y="1794"/>
                    </a:lnTo>
                    <a:lnTo>
                      <a:pt x="992" y="1751"/>
                    </a:lnTo>
                    <a:lnTo>
                      <a:pt x="1005" y="1707"/>
                    </a:lnTo>
                    <a:lnTo>
                      <a:pt x="1025" y="1659"/>
                    </a:lnTo>
                    <a:lnTo>
                      <a:pt x="1053" y="1587"/>
                    </a:lnTo>
                    <a:lnTo>
                      <a:pt x="1100" y="1557"/>
                    </a:lnTo>
                    <a:lnTo>
                      <a:pt x="1105" y="1518"/>
                    </a:lnTo>
                    <a:lnTo>
                      <a:pt x="1108" y="1474"/>
                    </a:lnTo>
                    <a:lnTo>
                      <a:pt x="1108" y="1443"/>
                    </a:lnTo>
                    <a:lnTo>
                      <a:pt x="1057" y="1434"/>
                    </a:lnTo>
                    <a:lnTo>
                      <a:pt x="1007" y="1425"/>
                    </a:lnTo>
                    <a:lnTo>
                      <a:pt x="958" y="1415"/>
                    </a:lnTo>
                    <a:lnTo>
                      <a:pt x="910" y="1404"/>
                    </a:lnTo>
                    <a:lnTo>
                      <a:pt x="864" y="1393"/>
                    </a:lnTo>
                    <a:lnTo>
                      <a:pt x="819" y="1380"/>
                    </a:lnTo>
                    <a:lnTo>
                      <a:pt x="775" y="1366"/>
                    </a:lnTo>
                    <a:lnTo>
                      <a:pt x="732" y="1352"/>
                    </a:lnTo>
                    <a:lnTo>
                      <a:pt x="691" y="1337"/>
                    </a:lnTo>
                    <a:lnTo>
                      <a:pt x="651" y="1322"/>
                    </a:lnTo>
                    <a:lnTo>
                      <a:pt x="612" y="1304"/>
                    </a:lnTo>
                    <a:lnTo>
                      <a:pt x="574" y="1287"/>
                    </a:lnTo>
                    <a:lnTo>
                      <a:pt x="537" y="1269"/>
                    </a:lnTo>
                    <a:lnTo>
                      <a:pt x="502" y="1250"/>
                    </a:lnTo>
                    <a:lnTo>
                      <a:pt x="467" y="1229"/>
                    </a:lnTo>
                    <a:lnTo>
                      <a:pt x="434" y="1209"/>
                    </a:lnTo>
                    <a:lnTo>
                      <a:pt x="402" y="1188"/>
                    </a:lnTo>
                    <a:lnTo>
                      <a:pt x="372" y="1165"/>
                    </a:lnTo>
                    <a:lnTo>
                      <a:pt x="342" y="1142"/>
                    </a:lnTo>
                    <a:lnTo>
                      <a:pt x="313" y="1118"/>
                    </a:lnTo>
                    <a:lnTo>
                      <a:pt x="286" y="1093"/>
                    </a:lnTo>
                    <a:lnTo>
                      <a:pt x="260" y="1068"/>
                    </a:lnTo>
                    <a:lnTo>
                      <a:pt x="235" y="1041"/>
                    </a:lnTo>
                    <a:lnTo>
                      <a:pt x="211" y="1015"/>
                    </a:lnTo>
                    <a:lnTo>
                      <a:pt x="188" y="987"/>
                    </a:lnTo>
                    <a:lnTo>
                      <a:pt x="166" y="958"/>
                    </a:lnTo>
                    <a:lnTo>
                      <a:pt x="146" y="930"/>
                    </a:lnTo>
                    <a:lnTo>
                      <a:pt x="125" y="899"/>
                    </a:lnTo>
                    <a:lnTo>
                      <a:pt x="107" y="869"/>
                    </a:lnTo>
                    <a:lnTo>
                      <a:pt x="90" y="837"/>
                    </a:lnTo>
                    <a:lnTo>
                      <a:pt x="73" y="805"/>
                    </a:lnTo>
                    <a:lnTo>
                      <a:pt x="58" y="772"/>
                    </a:lnTo>
                    <a:lnTo>
                      <a:pt x="0" y="735"/>
                    </a:lnTo>
                    <a:lnTo>
                      <a:pt x="9" y="542"/>
                    </a:lnTo>
                    <a:lnTo>
                      <a:pt x="46" y="501"/>
                    </a:lnTo>
                    <a:lnTo>
                      <a:pt x="46" y="490"/>
                    </a:lnTo>
                    <a:lnTo>
                      <a:pt x="46" y="464"/>
                    </a:lnTo>
                    <a:lnTo>
                      <a:pt x="46" y="435"/>
                    </a:lnTo>
                    <a:lnTo>
                      <a:pt x="46" y="415"/>
                    </a:lnTo>
                    <a:lnTo>
                      <a:pt x="46" y="404"/>
                    </a:lnTo>
                    <a:lnTo>
                      <a:pt x="47" y="384"/>
                    </a:lnTo>
                    <a:lnTo>
                      <a:pt x="47" y="356"/>
                    </a:lnTo>
                    <a:lnTo>
                      <a:pt x="48" y="327"/>
                    </a:lnTo>
                    <a:lnTo>
                      <a:pt x="48" y="297"/>
                    </a:lnTo>
                    <a:lnTo>
                      <a:pt x="49" y="273"/>
                    </a:lnTo>
                    <a:lnTo>
                      <a:pt x="49" y="255"/>
                    </a:lnTo>
                    <a:lnTo>
                      <a:pt x="49" y="249"/>
                    </a:lnTo>
                    <a:lnTo>
                      <a:pt x="55" y="188"/>
                    </a:lnTo>
                    <a:lnTo>
                      <a:pt x="83" y="166"/>
                    </a:lnTo>
                    <a:lnTo>
                      <a:pt x="110" y="146"/>
                    </a:lnTo>
                    <a:lnTo>
                      <a:pt x="137" y="127"/>
                    </a:lnTo>
                    <a:lnTo>
                      <a:pt x="165" y="108"/>
                    </a:lnTo>
                    <a:lnTo>
                      <a:pt x="192" y="91"/>
                    </a:lnTo>
                    <a:lnTo>
                      <a:pt x="220" y="76"/>
                    </a:lnTo>
                    <a:lnTo>
                      <a:pt x="248" y="62"/>
                    </a:lnTo>
                    <a:lnTo>
                      <a:pt x="276" y="49"/>
                    </a:lnTo>
                    <a:lnTo>
                      <a:pt x="303" y="37"/>
                    </a:lnTo>
                    <a:lnTo>
                      <a:pt x="331" y="27"/>
                    </a:lnTo>
                    <a:lnTo>
                      <a:pt x="359" y="18"/>
                    </a:lnTo>
                    <a:lnTo>
                      <a:pt x="387" y="11"/>
                    </a:lnTo>
                    <a:lnTo>
                      <a:pt x="415" y="6"/>
                    </a:lnTo>
                    <a:lnTo>
                      <a:pt x="443" y="2"/>
                    </a:lnTo>
                    <a:lnTo>
                      <a:pt x="471" y="0"/>
                    </a:lnTo>
                    <a:lnTo>
                      <a:pt x="499" y="0"/>
                    </a:lnTo>
                    <a:lnTo>
                      <a:pt x="527" y="1"/>
                    </a:lnTo>
                    <a:lnTo>
                      <a:pt x="556" y="5"/>
                    </a:lnTo>
                    <a:lnTo>
                      <a:pt x="584" y="9"/>
                    </a:lnTo>
                    <a:lnTo>
                      <a:pt x="613" y="16"/>
                    </a:lnTo>
                    <a:lnTo>
                      <a:pt x="642" y="25"/>
                    </a:lnTo>
                    <a:lnTo>
                      <a:pt x="671" y="35"/>
                    </a:lnTo>
                    <a:lnTo>
                      <a:pt x="699" y="49"/>
                    </a:lnTo>
                    <a:lnTo>
                      <a:pt x="727" y="64"/>
                    </a:lnTo>
                    <a:lnTo>
                      <a:pt x="757" y="80"/>
                    </a:lnTo>
                    <a:lnTo>
                      <a:pt x="785" y="99"/>
                    </a:lnTo>
                    <a:lnTo>
                      <a:pt x="815" y="121"/>
                    </a:lnTo>
                    <a:lnTo>
                      <a:pt x="844" y="144"/>
                    </a:lnTo>
                    <a:lnTo>
                      <a:pt x="874" y="169"/>
                    </a:lnTo>
                    <a:lnTo>
                      <a:pt x="903" y="197"/>
                    </a:lnTo>
                    <a:lnTo>
                      <a:pt x="933" y="227"/>
                    </a:lnTo>
                    <a:lnTo>
                      <a:pt x="962" y="260"/>
                    </a:lnTo>
                    <a:lnTo>
                      <a:pt x="985" y="263"/>
                    </a:lnTo>
                    <a:lnTo>
                      <a:pt x="1010" y="265"/>
                    </a:lnTo>
                    <a:lnTo>
                      <a:pt x="1034" y="265"/>
                    </a:lnTo>
                    <a:lnTo>
                      <a:pt x="1058" y="264"/>
                    </a:lnTo>
                    <a:lnTo>
                      <a:pt x="1084" y="260"/>
                    </a:lnTo>
                    <a:lnTo>
                      <a:pt x="1110" y="255"/>
                    </a:lnTo>
                    <a:lnTo>
                      <a:pt x="1137" y="248"/>
                    </a:lnTo>
                    <a:lnTo>
                      <a:pt x="1164" y="237"/>
                    </a:lnTo>
                    <a:lnTo>
                      <a:pt x="1156" y="249"/>
                    </a:lnTo>
                    <a:lnTo>
                      <a:pt x="1220" y="448"/>
                    </a:lnTo>
                    <a:lnTo>
                      <a:pt x="1186" y="533"/>
                    </a:lnTo>
                    <a:lnTo>
                      <a:pt x="1190" y="714"/>
                    </a:lnTo>
                    <a:lnTo>
                      <a:pt x="1287" y="705"/>
                    </a:lnTo>
                    <a:lnTo>
                      <a:pt x="1459" y="737"/>
                    </a:lnTo>
                    <a:lnTo>
                      <a:pt x="1547" y="717"/>
                    </a:lnTo>
                    <a:lnTo>
                      <a:pt x="1603" y="757"/>
                    </a:lnTo>
                    <a:lnTo>
                      <a:pt x="1682" y="784"/>
                    </a:lnTo>
                    <a:lnTo>
                      <a:pt x="1742" y="1009"/>
                    </a:lnTo>
                    <a:lnTo>
                      <a:pt x="1779" y="1089"/>
                    </a:lnTo>
                    <a:lnTo>
                      <a:pt x="1921" y="1081"/>
                    </a:lnTo>
                    <a:lnTo>
                      <a:pt x="1980" y="1153"/>
                    </a:lnTo>
                    <a:lnTo>
                      <a:pt x="1963" y="1319"/>
                    </a:lnTo>
                    <a:lnTo>
                      <a:pt x="1919" y="1509"/>
                    </a:lnTo>
                    <a:lnTo>
                      <a:pt x="1930" y="1510"/>
                    </a:lnTo>
                    <a:lnTo>
                      <a:pt x="1794" y="1575"/>
                    </a:lnTo>
                    <a:close/>
                  </a:path>
                </a:pathLst>
              </a:custGeom>
              <a:solidFill>
                <a:srgbClr val="B2DCF0"/>
              </a:solidFill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2522" name="Freeform 58"/>
              <p:cNvSpPr>
                <a:spLocks/>
              </p:cNvSpPr>
              <p:nvPr/>
            </p:nvSpPr>
            <p:spPr bwMode="auto">
              <a:xfrm>
                <a:off x="4302" y="2697"/>
                <a:ext cx="189" cy="264"/>
              </a:xfrm>
              <a:custGeom>
                <a:avLst/>
                <a:gdLst>
                  <a:gd name="T0" fmla="*/ 107 w 934"/>
                  <a:gd name="T1" fmla="*/ 34 h 1309"/>
                  <a:gd name="T2" fmla="*/ 24 w 934"/>
                  <a:gd name="T3" fmla="*/ 181 h 1309"/>
                  <a:gd name="T4" fmla="*/ 0 w 934"/>
                  <a:gd name="T5" fmla="*/ 1020 h 1309"/>
                  <a:gd name="T6" fmla="*/ 38 w 934"/>
                  <a:gd name="T7" fmla="*/ 1082 h 1309"/>
                  <a:gd name="T8" fmla="*/ 143 w 934"/>
                  <a:gd name="T9" fmla="*/ 1107 h 1309"/>
                  <a:gd name="T10" fmla="*/ 215 w 934"/>
                  <a:gd name="T11" fmla="*/ 1158 h 1309"/>
                  <a:gd name="T12" fmla="*/ 349 w 934"/>
                  <a:gd name="T13" fmla="*/ 1305 h 1309"/>
                  <a:gd name="T14" fmla="*/ 659 w 934"/>
                  <a:gd name="T15" fmla="*/ 1309 h 1309"/>
                  <a:gd name="T16" fmla="*/ 702 w 934"/>
                  <a:gd name="T17" fmla="*/ 1258 h 1309"/>
                  <a:gd name="T18" fmla="*/ 743 w 934"/>
                  <a:gd name="T19" fmla="*/ 1174 h 1309"/>
                  <a:gd name="T20" fmla="*/ 790 w 934"/>
                  <a:gd name="T21" fmla="*/ 1107 h 1309"/>
                  <a:gd name="T22" fmla="*/ 814 w 934"/>
                  <a:gd name="T23" fmla="*/ 1044 h 1309"/>
                  <a:gd name="T24" fmla="*/ 857 w 934"/>
                  <a:gd name="T25" fmla="*/ 985 h 1309"/>
                  <a:gd name="T26" fmla="*/ 894 w 934"/>
                  <a:gd name="T27" fmla="*/ 939 h 1309"/>
                  <a:gd name="T28" fmla="*/ 934 w 934"/>
                  <a:gd name="T29" fmla="*/ 856 h 1309"/>
                  <a:gd name="T30" fmla="*/ 887 w 934"/>
                  <a:gd name="T31" fmla="*/ 830 h 1309"/>
                  <a:gd name="T32" fmla="*/ 882 w 934"/>
                  <a:gd name="T33" fmla="*/ 756 h 1309"/>
                  <a:gd name="T34" fmla="*/ 875 w 934"/>
                  <a:gd name="T35" fmla="*/ 735 h 1309"/>
                  <a:gd name="T36" fmla="*/ 872 w 934"/>
                  <a:gd name="T37" fmla="*/ 685 h 1309"/>
                  <a:gd name="T38" fmla="*/ 917 w 934"/>
                  <a:gd name="T39" fmla="*/ 558 h 1309"/>
                  <a:gd name="T40" fmla="*/ 855 w 934"/>
                  <a:gd name="T41" fmla="*/ 474 h 1309"/>
                  <a:gd name="T42" fmla="*/ 798 w 934"/>
                  <a:gd name="T43" fmla="*/ 411 h 1309"/>
                  <a:gd name="T44" fmla="*/ 762 w 934"/>
                  <a:gd name="T45" fmla="*/ 401 h 1309"/>
                  <a:gd name="T46" fmla="*/ 735 w 934"/>
                  <a:gd name="T47" fmla="*/ 343 h 1309"/>
                  <a:gd name="T48" fmla="*/ 507 w 934"/>
                  <a:gd name="T49" fmla="*/ 177 h 1309"/>
                  <a:gd name="T50" fmla="*/ 400 w 934"/>
                  <a:gd name="T51" fmla="*/ 197 h 1309"/>
                  <a:gd name="T52" fmla="*/ 377 w 934"/>
                  <a:gd name="T53" fmla="*/ 135 h 1309"/>
                  <a:gd name="T54" fmla="*/ 245 w 934"/>
                  <a:gd name="T55" fmla="*/ 8 h 1309"/>
                  <a:gd name="T56" fmla="*/ 186 w 934"/>
                  <a:gd name="T57" fmla="*/ 0 h 1309"/>
                  <a:gd name="T58" fmla="*/ 120 w 934"/>
                  <a:gd name="T59" fmla="*/ 18 h 1309"/>
                  <a:gd name="T60" fmla="*/ 107 w 934"/>
                  <a:gd name="T61" fmla="*/ 34 h 1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34" h="1309">
                    <a:moveTo>
                      <a:pt x="107" y="34"/>
                    </a:moveTo>
                    <a:lnTo>
                      <a:pt x="24" y="181"/>
                    </a:lnTo>
                    <a:lnTo>
                      <a:pt x="0" y="1020"/>
                    </a:lnTo>
                    <a:lnTo>
                      <a:pt x="38" y="1082"/>
                    </a:lnTo>
                    <a:lnTo>
                      <a:pt x="143" y="1107"/>
                    </a:lnTo>
                    <a:lnTo>
                      <a:pt x="215" y="1158"/>
                    </a:lnTo>
                    <a:lnTo>
                      <a:pt x="349" y="1305"/>
                    </a:lnTo>
                    <a:lnTo>
                      <a:pt x="659" y="1309"/>
                    </a:lnTo>
                    <a:lnTo>
                      <a:pt x="702" y="1258"/>
                    </a:lnTo>
                    <a:lnTo>
                      <a:pt x="743" y="1174"/>
                    </a:lnTo>
                    <a:lnTo>
                      <a:pt x="790" y="1107"/>
                    </a:lnTo>
                    <a:lnTo>
                      <a:pt x="814" y="1044"/>
                    </a:lnTo>
                    <a:lnTo>
                      <a:pt x="857" y="985"/>
                    </a:lnTo>
                    <a:lnTo>
                      <a:pt x="894" y="939"/>
                    </a:lnTo>
                    <a:lnTo>
                      <a:pt x="934" y="856"/>
                    </a:lnTo>
                    <a:lnTo>
                      <a:pt x="887" y="830"/>
                    </a:lnTo>
                    <a:lnTo>
                      <a:pt x="882" y="756"/>
                    </a:lnTo>
                    <a:lnTo>
                      <a:pt x="875" y="735"/>
                    </a:lnTo>
                    <a:lnTo>
                      <a:pt x="872" y="685"/>
                    </a:lnTo>
                    <a:lnTo>
                      <a:pt x="917" y="558"/>
                    </a:lnTo>
                    <a:lnTo>
                      <a:pt x="855" y="474"/>
                    </a:lnTo>
                    <a:lnTo>
                      <a:pt x="798" y="411"/>
                    </a:lnTo>
                    <a:lnTo>
                      <a:pt x="762" y="401"/>
                    </a:lnTo>
                    <a:lnTo>
                      <a:pt x="735" y="343"/>
                    </a:lnTo>
                    <a:lnTo>
                      <a:pt x="507" y="177"/>
                    </a:lnTo>
                    <a:lnTo>
                      <a:pt x="400" y="197"/>
                    </a:lnTo>
                    <a:lnTo>
                      <a:pt x="377" y="135"/>
                    </a:lnTo>
                    <a:lnTo>
                      <a:pt x="245" y="8"/>
                    </a:lnTo>
                    <a:lnTo>
                      <a:pt x="186" y="0"/>
                    </a:lnTo>
                    <a:lnTo>
                      <a:pt x="120" y="18"/>
                    </a:lnTo>
                    <a:lnTo>
                      <a:pt x="107" y="34"/>
                    </a:lnTo>
                    <a:close/>
                  </a:path>
                </a:pathLst>
              </a:custGeom>
              <a:solidFill>
                <a:srgbClr val="B2DCF0"/>
              </a:solidFill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2523" name="Freeform 59"/>
              <p:cNvSpPr>
                <a:spLocks/>
              </p:cNvSpPr>
              <p:nvPr/>
            </p:nvSpPr>
            <p:spPr bwMode="auto">
              <a:xfrm>
                <a:off x="3735" y="1740"/>
                <a:ext cx="581" cy="627"/>
              </a:xfrm>
              <a:custGeom>
                <a:avLst/>
                <a:gdLst>
                  <a:gd name="T0" fmla="*/ 2634 w 2862"/>
                  <a:gd name="T1" fmla="*/ 2420 h 3095"/>
                  <a:gd name="T2" fmla="*/ 2509 w 2862"/>
                  <a:gd name="T3" fmla="*/ 2384 h 3095"/>
                  <a:gd name="T4" fmla="*/ 2361 w 2862"/>
                  <a:gd name="T5" fmla="*/ 2256 h 3095"/>
                  <a:gd name="T6" fmla="*/ 2218 w 2862"/>
                  <a:gd name="T7" fmla="*/ 2182 h 3095"/>
                  <a:gd name="T8" fmla="*/ 2075 w 2862"/>
                  <a:gd name="T9" fmla="*/ 2157 h 3095"/>
                  <a:gd name="T10" fmla="*/ 1935 w 2862"/>
                  <a:gd name="T11" fmla="*/ 2175 h 3095"/>
                  <a:gd name="T12" fmla="*/ 1796 w 2862"/>
                  <a:gd name="T13" fmla="*/ 2233 h 3095"/>
                  <a:gd name="T14" fmla="*/ 1659 w 2862"/>
                  <a:gd name="T15" fmla="*/ 2323 h 3095"/>
                  <a:gd name="T16" fmla="*/ 1624 w 2862"/>
                  <a:gd name="T17" fmla="*/ 2454 h 3095"/>
                  <a:gd name="T18" fmla="*/ 1622 w 2862"/>
                  <a:gd name="T19" fmla="*/ 2572 h 3095"/>
                  <a:gd name="T20" fmla="*/ 1585 w 2862"/>
                  <a:gd name="T21" fmla="*/ 2699 h 3095"/>
                  <a:gd name="T22" fmla="*/ 1488 w 2862"/>
                  <a:gd name="T23" fmla="*/ 2907 h 3095"/>
                  <a:gd name="T24" fmla="*/ 1369 w 2862"/>
                  <a:gd name="T25" fmla="*/ 2950 h 3095"/>
                  <a:gd name="T26" fmla="*/ 1281 w 2862"/>
                  <a:gd name="T27" fmla="*/ 3030 h 3095"/>
                  <a:gd name="T28" fmla="*/ 1194 w 2862"/>
                  <a:gd name="T29" fmla="*/ 3071 h 3095"/>
                  <a:gd name="T30" fmla="*/ 1119 w 2862"/>
                  <a:gd name="T31" fmla="*/ 2977 h 3095"/>
                  <a:gd name="T32" fmla="*/ 1043 w 2862"/>
                  <a:gd name="T33" fmla="*/ 2924 h 3095"/>
                  <a:gd name="T34" fmla="*/ 968 w 2862"/>
                  <a:gd name="T35" fmla="*/ 2908 h 3095"/>
                  <a:gd name="T36" fmla="*/ 892 w 2862"/>
                  <a:gd name="T37" fmla="*/ 2924 h 3095"/>
                  <a:gd name="T38" fmla="*/ 817 w 2862"/>
                  <a:gd name="T39" fmla="*/ 2967 h 3095"/>
                  <a:gd name="T40" fmla="*/ 741 w 2862"/>
                  <a:gd name="T41" fmla="*/ 3032 h 3095"/>
                  <a:gd name="T42" fmla="*/ 551 w 2862"/>
                  <a:gd name="T43" fmla="*/ 3037 h 3095"/>
                  <a:gd name="T44" fmla="*/ 402 w 2862"/>
                  <a:gd name="T45" fmla="*/ 2913 h 3095"/>
                  <a:gd name="T46" fmla="*/ 308 w 2862"/>
                  <a:gd name="T47" fmla="*/ 2707 h 3095"/>
                  <a:gd name="T48" fmla="*/ 216 w 2862"/>
                  <a:gd name="T49" fmla="*/ 2356 h 3095"/>
                  <a:gd name="T50" fmla="*/ 143 w 2862"/>
                  <a:gd name="T51" fmla="*/ 2115 h 3095"/>
                  <a:gd name="T52" fmla="*/ 36 w 2862"/>
                  <a:gd name="T53" fmla="*/ 1929 h 3095"/>
                  <a:gd name="T54" fmla="*/ 36 w 2862"/>
                  <a:gd name="T55" fmla="*/ 1817 h 3095"/>
                  <a:gd name="T56" fmla="*/ 88 w 2862"/>
                  <a:gd name="T57" fmla="*/ 1656 h 3095"/>
                  <a:gd name="T58" fmla="*/ 98 w 2862"/>
                  <a:gd name="T59" fmla="*/ 1575 h 3095"/>
                  <a:gd name="T60" fmla="*/ 92 w 2862"/>
                  <a:gd name="T61" fmla="*/ 1500 h 3095"/>
                  <a:gd name="T62" fmla="*/ 67 w 2862"/>
                  <a:gd name="T63" fmla="*/ 1432 h 3095"/>
                  <a:gd name="T64" fmla="*/ 35 w 2862"/>
                  <a:gd name="T65" fmla="*/ 1137 h 3095"/>
                  <a:gd name="T66" fmla="*/ 66 w 2862"/>
                  <a:gd name="T67" fmla="*/ 1057 h 3095"/>
                  <a:gd name="T68" fmla="*/ 83 w 2862"/>
                  <a:gd name="T69" fmla="*/ 976 h 3095"/>
                  <a:gd name="T70" fmla="*/ 84 w 2862"/>
                  <a:gd name="T71" fmla="*/ 895 h 3095"/>
                  <a:gd name="T72" fmla="*/ 32 w 2862"/>
                  <a:gd name="T73" fmla="*/ 781 h 3095"/>
                  <a:gd name="T74" fmla="*/ 34 w 2862"/>
                  <a:gd name="T75" fmla="*/ 725 h 3095"/>
                  <a:gd name="T76" fmla="*/ 81 w 2862"/>
                  <a:gd name="T77" fmla="*/ 688 h 3095"/>
                  <a:gd name="T78" fmla="*/ 165 w 2862"/>
                  <a:gd name="T79" fmla="*/ 560 h 3095"/>
                  <a:gd name="T80" fmla="*/ 192 w 2862"/>
                  <a:gd name="T81" fmla="*/ 473 h 3095"/>
                  <a:gd name="T82" fmla="*/ 195 w 2862"/>
                  <a:gd name="T83" fmla="*/ 388 h 3095"/>
                  <a:gd name="T84" fmla="*/ 178 w 2862"/>
                  <a:gd name="T85" fmla="*/ 278 h 3095"/>
                  <a:gd name="T86" fmla="*/ 714 w 2862"/>
                  <a:gd name="T87" fmla="*/ 136 h 3095"/>
                  <a:gd name="T88" fmla="*/ 1051 w 2862"/>
                  <a:gd name="T89" fmla="*/ 177 h 3095"/>
                  <a:gd name="T90" fmla="*/ 1437 w 2862"/>
                  <a:gd name="T91" fmla="*/ 616 h 3095"/>
                  <a:gd name="T92" fmla="*/ 1757 w 2862"/>
                  <a:gd name="T93" fmla="*/ 757 h 3095"/>
                  <a:gd name="T94" fmla="*/ 1824 w 2862"/>
                  <a:gd name="T95" fmla="*/ 802 h 3095"/>
                  <a:gd name="T96" fmla="*/ 1964 w 2862"/>
                  <a:gd name="T97" fmla="*/ 876 h 3095"/>
                  <a:gd name="T98" fmla="*/ 2207 w 2862"/>
                  <a:gd name="T99" fmla="*/ 974 h 3095"/>
                  <a:gd name="T100" fmla="*/ 2188 w 2862"/>
                  <a:gd name="T101" fmla="*/ 1229 h 3095"/>
                  <a:gd name="T102" fmla="*/ 2656 w 2862"/>
                  <a:gd name="T103" fmla="*/ 1638 h 3095"/>
                  <a:gd name="T104" fmla="*/ 2862 w 2862"/>
                  <a:gd name="T105" fmla="*/ 1958 h 3095"/>
                  <a:gd name="T106" fmla="*/ 2740 w 2862"/>
                  <a:gd name="T107" fmla="*/ 2394 h 30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862" h="3095">
                    <a:moveTo>
                      <a:pt x="2740" y="2394"/>
                    </a:moveTo>
                    <a:lnTo>
                      <a:pt x="2713" y="2405"/>
                    </a:lnTo>
                    <a:lnTo>
                      <a:pt x="2686" y="2412"/>
                    </a:lnTo>
                    <a:lnTo>
                      <a:pt x="2660" y="2417"/>
                    </a:lnTo>
                    <a:lnTo>
                      <a:pt x="2634" y="2420"/>
                    </a:lnTo>
                    <a:lnTo>
                      <a:pt x="2610" y="2422"/>
                    </a:lnTo>
                    <a:lnTo>
                      <a:pt x="2586" y="2422"/>
                    </a:lnTo>
                    <a:lnTo>
                      <a:pt x="2561" y="2420"/>
                    </a:lnTo>
                    <a:lnTo>
                      <a:pt x="2538" y="2417"/>
                    </a:lnTo>
                    <a:lnTo>
                      <a:pt x="2509" y="2384"/>
                    </a:lnTo>
                    <a:lnTo>
                      <a:pt x="2479" y="2354"/>
                    </a:lnTo>
                    <a:lnTo>
                      <a:pt x="2450" y="2326"/>
                    </a:lnTo>
                    <a:lnTo>
                      <a:pt x="2420" y="2301"/>
                    </a:lnTo>
                    <a:lnTo>
                      <a:pt x="2391" y="2278"/>
                    </a:lnTo>
                    <a:lnTo>
                      <a:pt x="2361" y="2256"/>
                    </a:lnTo>
                    <a:lnTo>
                      <a:pt x="2333" y="2237"/>
                    </a:lnTo>
                    <a:lnTo>
                      <a:pt x="2303" y="2221"/>
                    </a:lnTo>
                    <a:lnTo>
                      <a:pt x="2275" y="2206"/>
                    </a:lnTo>
                    <a:lnTo>
                      <a:pt x="2247" y="2192"/>
                    </a:lnTo>
                    <a:lnTo>
                      <a:pt x="2218" y="2182"/>
                    </a:lnTo>
                    <a:lnTo>
                      <a:pt x="2189" y="2173"/>
                    </a:lnTo>
                    <a:lnTo>
                      <a:pt x="2160" y="2166"/>
                    </a:lnTo>
                    <a:lnTo>
                      <a:pt x="2132" y="2162"/>
                    </a:lnTo>
                    <a:lnTo>
                      <a:pt x="2103" y="2158"/>
                    </a:lnTo>
                    <a:lnTo>
                      <a:pt x="2075" y="2157"/>
                    </a:lnTo>
                    <a:lnTo>
                      <a:pt x="2047" y="2157"/>
                    </a:lnTo>
                    <a:lnTo>
                      <a:pt x="2019" y="2159"/>
                    </a:lnTo>
                    <a:lnTo>
                      <a:pt x="1991" y="2163"/>
                    </a:lnTo>
                    <a:lnTo>
                      <a:pt x="1963" y="2168"/>
                    </a:lnTo>
                    <a:lnTo>
                      <a:pt x="1935" y="2175"/>
                    </a:lnTo>
                    <a:lnTo>
                      <a:pt x="1907" y="2184"/>
                    </a:lnTo>
                    <a:lnTo>
                      <a:pt x="1879" y="2194"/>
                    </a:lnTo>
                    <a:lnTo>
                      <a:pt x="1852" y="2206"/>
                    </a:lnTo>
                    <a:lnTo>
                      <a:pt x="1824" y="2219"/>
                    </a:lnTo>
                    <a:lnTo>
                      <a:pt x="1796" y="2233"/>
                    </a:lnTo>
                    <a:lnTo>
                      <a:pt x="1768" y="2248"/>
                    </a:lnTo>
                    <a:lnTo>
                      <a:pt x="1741" y="2265"/>
                    </a:lnTo>
                    <a:lnTo>
                      <a:pt x="1713" y="2284"/>
                    </a:lnTo>
                    <a:lnTo>
                      <a:pt x="1686" y="2303"/>
                    </a:lnTo>
                    <a:lnTo>
                      <a:pt x="1659" y="2323"/>
                    </a:lnTo>
                    <a:lnTo>
                      <a:pt x="1631" y="2345"/>
                    </a:lnTo>
                    <a:lnTo>
                      <a:pt x="1625" y="2406"/>
                    </a:lnTo>
                    <a:lnTo>
                      <a:pt x="1625" y="2412"/>
                    </a:lnTo>
                    <a:lnTo>
                      <a:pt x="1625" y="2430"/>
                    </a:lnTo>
                    <a:lnTo>
                      <a:pt x="1624" y="2454"/>
                    </a:lnTo>
                    <a:lnTo>
                      <a:pt x="1624" y="2484"/>
                    </a:lnTo>
                    <a:lnTo>
                      <a:pt x="1623" y="2513"/>
                    </a:lnTo>
                    <a:lnTo>
                      <a:pt x="1623" y="2541"/>
                    </a:lnTo>
                    <a:lnTo>
                      <a:pt x="1622" y="2561"/>
                    </a:lnTo>
                    <a:lnTo>
                      <a:pt x="1622" y="2572"/>
                    </a:lnTo>
                    <a:lnTo>
                      <a:pt x="1622" y="2592"/>
                    </a:lnTo>
                    <a:lnTo>
                      <a:pt x="1622" y="2621"/>
                    </a:lnTo>
                    <a:lnTo>
                      <a:pt x="1622" y="2647"/>
                    </a:lnTo>
                    <a:lnTo>
                      <a:pt x="1622" y="2658"/>
                    </a:lnTo>
                    <a:lnTo>
                      <a:pt x="1585" y="2699"/>
                    </a:lnTo>
                    <a:lnTo>
                      <a:pt x="1576" y="2892"/>
                    </a:lnTo>
                    <a:lnTo>
                      <a:pt x="1573" y="2899"/>
                    </a:lnTo>
                    <a:lnTo>
                      <a:pt x="1544" y="2900"/>
                    </a:lnTo>
                    <a:lnTo>
                      <a:pt x="1515" y="2903"/>
                    </a:lnTo>
                    <a:lnTo>
                      <a:pt x="1488" y="2907"/>
                    </a:lnTo>
                    <a:lnTo>
                      <a:pt x="1462" y="2912"/>
                    </a:lnTo>
                    <a:lnTo>
                      <a:pt x="1437" y="2920"/>
                    </a:lnTo>
                    <a:lnTo>
                      <a:pt x="1413" y="2928"/>
                    </a:lnTo>
                    <a:lnTo>
                      <a:pt x="1390" y="2939"/>
                    </a:lnTo>
                    <a:lnTo>
                      <a:pt x="1369" y="2950"/>
                    </a:lnTo>
                    <a:lnTo>
                      <a:pt x="1349" y="2963"/>
                    </a:lnTo>
                    <a:lnTo>
                      <a:pt x="1331" y="2977"/>
                    </a:lnTo>
                    <a:lnTo>
                      <a:pt x="1312" y="2993"/>
                    </a:lnTo>
                    <a:lnTo>
                      <a:pt x="1296" y="3011"/>
                    </a:lnTo>
                    <a:lnTo>
                      <a:pt x="1281" y="3030"/>
                    </a:lnTo>
                    <a:lnTo>
                      <a:pt x="1267" y="3050"/>
                    </a:lnTo>
                    <a:lnTo>
                      <a:pt x="1253" y="3072"/>
                    </a:lnTo>
                    <a:lnTo>
                      <a:pt x="1241" y="3095"/>
                    </a:lnTo>
                    <a:lnTo>
                      <a:pt x="1210" y="3095"/>
                    </a:lnTo>
                    <a:lnTo>
                      <a:pt x="1194" y="3071"/>
                    </a:lnTo>
                    <a:lnTo>
                      <a:pt x="1179" y="3048"/>
                    </a:lnTo>
                    <a:lnTo>
                      <a:pt x="1164" y="3028"/>
                    </a:lnTo>
                    <a:lnTo>
                      <a:pt x="1149" y="3010"/>
                    </a:lnTo>
                    <a:lnTo>
                      <a:pt x="1135" y="2992"/>
                    </a:lnTo>
                    <a:lnTo>
                      <a:pt x="1119" y="2977"/>
                    </a:lnTo>
                    <a:lnTo>
                      <a:pt x="1104" y="2963"/>
                    </a:lnTo>
                    <a:lnTo>
                      <a:pt x="1089" y="2951"/>
                    </a:lnTo>
                    <a:lnTo>
                      <a:pt x="1074" y="2941"/>
                    </a:lnTo>
                    <a:lnTo>
                      <a:pt x="1058" y="2931"/>
                    </a:lnTo>
                    <a:lnTo>
                      <a:pt x="1043" y="2924"/>
                    </a:lnTo>
                    <a:lnTo>
                      <a:pt x="1028" y="2918"/>
                    </a:lnTo>
                    <a:lnTo>
                      <a:pt x="1013" y="2914"/>
                    </a:lnTo>
                    <a:lnTo>
                      <a:pt x="997" y="2910"/>
                    </a:lnTo>
                    <a:lnTo>
                      <a:pt x="983" y="2909"/>
                    </a:lnTo>
                    <a:lnTo>
                      <a:pt x="968" y="2908"/>
                    </a:lnTo>
                    <a:lnTo>
                      <a:pt x="953" y="2909"/>
                    </a:lnTo>
                    <a:lnTo>
                      <a:pt x="938" y="2911"/>
                    </a:lnTo>
                    <a:lnTo>
                      <a:pt x="922" y="2914"/>
                    </a:lnTo>
                    <a:lnTo>
                      <a:pt x="907" y="2918"/>
                    </a:lnTo>
                    <a:lnTo>
                      <a:pt x="892" y="2924"/>
                    </a:lnTo>
                    <a:lnTo>
                      <a:pt x="877" y="2930"/>
                    </a:lnTo>
                    <a:lnTo>
                      <a:pt x="861" y="2939"/>
                    </a:lnTo>
                    <a:lnTo>
                      <a:pt x="846" y="2947"/>
                    </a:lnTo>
                    <a:lnTo>
                      <a:pt x="832" y="2957"/>
                    </a:lnTo>
                    <a:lnTo>
                      <a:pt x="817" y="2967"/>
                    </a:lnTo>
                    <a:lnTo>
                      <a:pt x="802" y="2978"/>
                    </a:lnTo>
                    <a:lnTo>
                      <a:pt x="786" y="2990"/>
                    </a:lnTo>
                    <a:lnTo>
                      <a:pt x="771" y="3004"/>
                    </a:lnTo>
                    <a:lnTo>
                      <a:pt x="756" y="3018"/>
                    </a:lnTo>
                    <a:lnTo>
                      <a:pt x="741" y="3032"/>
                    </a:lnTo>
                    <a:lnTo>
                      <a:pt x="725" y="3047"/>
                    </a:lnTo>
                    <a:lnTo>
                      <a:pt x="677" y="3053"/>
                    </a:lnTo>
                    <a:lnTo>
                      <a:pt x="631" y="3053"/>
                    </a:lnTo>
                    <a:lnTo>
                      <a:pt x="589" y="3047"/>
                    </a:lnTo>
                    <a:lnTo>
                      <a:pt x="551" y="3037"/>
                    </a:lnTo>
                    <a:lnTo>
                      <a:pt x="515" y="3021"/>
                    </a:lnTo>
                    <a:lnTo>
                      <a:pt x="483" y="3000"/>
                    </a:lnTo>
                    <a:lnTo>
                      <a:pt x="453" y="2975"/>
                    </a:lnTo>
                    <a:lnTo>
                      <a:pt x="427" y="2947"/>
                    </a:lnTo>
                    <a:lnTo>
                      <a:pt x="402" y="2913"/>
                    </a:lnTo>
                    <a:lnTo>
                      <a:pt x="380" y="2878"/>
                    </a:lnTo>
                    <a:lnTo>
                      <a:pt x="360" y="2839"/>
                    </a:lnTo>
                    <a:lnTo>
                      <a:pt x="340" y="2797"/>
                    </a:lnTo>
                    <a:lnTo>
                      <a:pt x="323" y="2753"/>
                    </a:lnTo>
                    <a:lnTo>
                      <a:pt x="308" y="2707"/>
                    </a:lnTo>
                    <a:lnTo>
                      <a:pt x="293" y="2659"/>
                    </a:lnTo>
                    <a:lnTo>
                      <a:pt x="279" y="2611"/>
                    </a:lnTo>
                    <a:lnTo>
                      <a:pt x="253" y="2509"/>
                    </a:lnTo>
                    <a:lnTo>
                      <a:pt x="228" y="2407"/>
                    </a:lnTo>
                    <a:lnTo>
                      <a:pt x="216" y="2356"/>
                    </a:lnTo>
                    <a:lnTo>
                      <a:pt x="202" y="2305"/>
                    </a:lnTo>
                    <a:lnTo>
                      <a:pt x="189" y="2255"/>
                    </a:lnTo>
                    <a:lnTo>
                      <a:pt x="175" y="2207"/>
                    </a:lnTo>
                    <a:lnTo>
                      <a:pt x="160" y="2160"/>
                    </a:lnTo>
                    <a:lnTo>
                      <a:pt x="143" y="2115"/>
                    </a:lnTo>
                    <a:lnTo>
                      <a:pt x="125" y="2072"/>
                    </a:lnTo>
                    <a:lnTo>
                      <a:pt x="106" y="2032"/>
                    </a:lnTo>
                    <a:lnTo>
                      <a:pt x="85" y="1994"/>
                    </a:lnTo>
                    <a:lnTo>
                      <a:pt x="61" y="1960"/>
                    </a:lnTo>
                    <a:lnTo>
                      <a:pt x="36" y="1929"/>
                    </a:lnTo>
                    <a:lnTo>
                      <a:pt x="8" y="1903"/>
                    </a:lnTo>
                    <a:lnTo>
                      <a:pt x="1" y="1892"/>
                    </a:lnTo>
                    <a:lnTo>
                      <a:pt x="0" y="1893"/>
                    </a:lnTo>
                    <a:lnTo>
                      <a:pt x="19" y="1854"/>
                    </a:lnTo>
                    <a:lnTo>
                      <a:pt x="36" y="1817"/>
                    </a:lnTo>
                    <a:lnTo>
                      <a:pt x="50" y="1780"/>
                    </a:lnTo>
                    <a:lnTo>
                      <a:pt x="63" y="1744"/>
                    </a:lnTo>
                    <a:lnTo>
                      <a:pt x="74" y="1708"/>
                    </a:lnTo>
                    <a:lnTo>
                      <a:pt x="84" y="1673"/>
                    </a:lnTo>
                    <a:lnTo>
                      <a:pt x="88" y="1656"/>
                    </a:lnTo>
                    <a:lnTo>
                      <a:pt x="91" y="1639"/>
                    </a:lnTo>
                    <a:lnTo>
                      <a:pt x="94" y="1623"/>
                    </a:lnTo>
                    <a:lnTo>
                      <a:pt x="95" y="1606"/>
                    </a:lnTo>
                    <a:lnTo>
                      <a:pt x="97" y="1590"/>
                    </a:lnTo>
                    <a:lnTo>
                      <a:pt x="98" y="1575"/>
                    </a:lnTo>
                    <a:lnTo>
                      <a:pt x="98" y="1559"/>
                    </a:lnTo>
                    <a:lnTo>
                      <a:pt x="97" y="1544"/>
                    </a:lnTo>
                    <a:lnTo>
                      <a:pt x="96" y="1529"/>
                    </a:lnTo>
                    <a:lnTo>
                      <a:pt x="94" y="1514"/>
                    </a:lnTo>
                    <a:lnTo>
                      <a:pt x="92" y="1500"/>
                    </a:lnTo>
                    <a:lnTo>
                      <a:pt x="89" y="1486"/>
                    </a:lnTo>
                    <a:lnTo>
                      <a:pt x="85" y="1471"/>
                    </a:lnTo>
                    <a:lnTo>
                      <a:pt x="79" y="1458"/>
                    </a:lnTo>
                    <a:lnTo>
                      <a:pt x="74" y="1445"/>
                    </a:lnTo>
                    <a:lnTo>
                      <a:pt x="67" y="1432"/>
                    </a:lnTo>
                    <a:lnTo>
                      <a:pt x="61" y="1420"/>
                    </a:lnTo>
                    <a:lnTo>
                      <a:pt x="53" y="1407"/>
                    </a:lnTo>
                    <a:lnTo>
                      <a:pt x="45" y="1395"/>
                    </a:lnTo>
                    <a:lnTo>
                      <a:pt x="35" y="1384"/>
                    </a:lnTo>
                    <a:lnTo>
                      <a:pt x="35" y="1137"/>
                    </a:lnTo>
                    <a:lnTo>
                      <a:pt x="42" y="1122"/>
                    </a:lnTo>
                    <a:lnTo>
                      <a:pt x="49" y="1106"/>
                    </a:lnTo>
                    <a:lnTo>
                      <a:pt x="55" y="1090"/>
                    </a:lnTo>
                    <a:lnTo>
                      <a:pt x="61" y="1073"/>
                    </a:lnTo>
                    <a:lnTo>
                      <a:pt x="66" y="1057"/>
                    </a:lnTo>
                    <a:lnTo>
                      <a:pt x="70" y="1041"/>
                    </a:lnTo>
                    <a:lnTo>
                      <a:pt x="74" y="1025"/>
                    </a:lnTo>
                    <a:lnTo>
                      <a:pt x="77" y="1008"/>
                    </a:lnTo>
                    <a:lnTo>
                      <a:pt x="81" y="992"/>
                    </a:lnTo>
                    <a:lnTo>
                      <a:pt x="83" y="976"/>
                    </a:lnTo>
                    <a:lnTo>
                      <a:pt x="84" y="960"/>
                    </a:lnTo>
                    <a:lnTo>
                      <a:pt x="85" y="943"/>
                    </a:lnTo>
                    <a:lnTo>
                      <a:pt x="85" y="927"/>
                    </a:lnTo>
                    <a:lnTo>
                      <a:pt x="85" y="911"/>
                    </a:lnTo>
                    <a:lnTo>
                      <a:pt x="84" y="895"/>
                    </a:lnTo>
                    <a:lnTo>
                      <a:pt x="83" y="878"/>
                    </a:lnTo>
                    <a:lnTo>
                      <a:pt x="57" y="823"/>
                    </a:lnTo>
                    <a:lnTo>
                      <a:pt x="46" y="808"/>
                    </a:lnTo>
                    <a:lnTo>
                      <a:pt x="38" y="794"/>
                    </a:lnTo>
                    <a:lnTo>
                      <a:pt x="32" y="781"/>
                    </a:lnTo>
                    <a:lnTo>
                      <a:pt x="28" y="768"/>
                    </a:lnTo>
                    <a:lnTo>
                      <a:pt x="27" y="757"/>
                    </a:lnTo>
                    <a:lnTo>
                      <a:pt x="27" y="745"/>
                    </a:lnTo>
                    <a:lnTo>
                      <a:pt x="30" y="735"/>
                    </a:lnTo>
                    <a:lnTo>
                      <a:pt x="34" y="725"/>
                    </a:lnTo>
                    <a:lnTo>
                      <a:pt x="40" y="716"/>
                    </a:lnTo>
                    <a:lnTo>
                      <a:pt x="48" y="708"/>
                    </a:lnTo>
                    <a:lnTo>
                      <a:pt x="57" y="701"/>
                    </a:lnTo>
                    <a:lnTo>
                      <a:pt x="68" y="694"/>
                    </a:lnTo>
                    <a:lnTo>
                      <a:pt x="81" y="688"/>
                    </a:lnTo>
                    <a:lnTo>
                      <a:pt x="95" y="682"/>
                    </a:lnTo>
                    <a:lnTo>
                      <a:pt x="110" y="676"/>
                    </a:lnTo>
                    <a:lnTo>
                      <a:pt x="126" y="671"/>
                    </a:lnTo>
                    <a:lnTo>
                      <a:pt x="126" y="616"/>
                    </a:lnTo>
                    <a:lnTo>
                      <a:pt x="165" y="560"/>
                    </a:lnTo>
                    <a:lnTo>
                      <a:pt x="173" y="541"/>
                    </a:lnTo>
                    <a:lnTo>
                      <a:pt x="179" y="524"/>
                    </a:lnTo>
                    <a:lnTo>
                      <a:pt x="185" y="507"/>
                    </a:lnTo>
                    <a:lnTo>
                      <a:pt x="189" y="490"/>
                    </a:lnTo>
                    <a:lnTo>
                      <a:pt x="192" y="473"/>
                    </a:lnTo>
                    <a:lnTo>
                      <a:pt x="195" y="456"/>
                    </a:lnTo>
                    <a:lnTo>
                      <a:pt x="196" y="439"/>
                    </a:lnTo>
                    <a:lnTo>
                      <a:pt x="196" y="423"/>
                    </a:lnTo>
                    <a:lnTo>
                      <a:pt x="196" y="405"/>
                    </a:lnTo>
                    <a:lnTo>
                      <a:pt x="195" y="388"/>
                    </a:lnTo>
                    <a:lnTo>
                      <a:pt x="193" y="371"/>
                    </a:lnTo>
                    <a:lnTo>
                      <a:pt x="191" y="355"/>
                    </a:lnTo>
                    <a:lnTo>
                      <a:pt x="185" y="319"/>
                    </a:lnTo>
                    <a:lnTo>
                      <a:pt x="178" y="284"/>
                    </a:lnTo>
                    <a:lnTo>
                      <a:pt x="178" y="278"/>
                    </a:lnTo>
                    <a:lnTo>
                      <a:pt x="347" y="337"/>
                    </a:lnTo>
                    <a:lnTo>
                      <a:pt x="479" y="226"/>
                    </a:lnTo>
                    <a:lnTo>
                      <a:pt x="564" y="213"/>
                    </a:lnTo>
                    <a:lnTo>
                      <a:pt x="630" y="132"/>
                    </a:lnTo>
                    <a:lnTo>
                      <a:pt x="714" y="136"/>
                    </a:lnTo>
                    <a:lnTo>
                      <a:pt x="785" y="45"/>
                    </a:lnTo>
                    <a:lnTo>
                      <a:pt x="825" y="29"/>
                    </a:lnTo>
                    <a:lnTo>
                      <a:pt x="870" y="8"/>
                    </a:lnTo>
                    <a:lnTo>
                      <a:pt x="1054" y="0"/>
                    </a:lnTo>
                    <a:lnTo>
                      <a:pt x="1051" y="177"/>
                    </a:lnTo>
                    <a:lnTo>
                      <a:pt x="1062" y="245"/>
                    </a:lnTo>
                    <a:lnTo>
                      <a:pt x="1054" y="304"/>
                    </a:lnTo>
                    <a:lnTo>
                      <a:pt x="1117" y="469"/>
                    </a:lnTo>
                    <a:lnTo>
                      <a:pt x="1323" y="639"/>
                    </a:lnTo>
                    <a:lnTo>
                      <a:pt x="1437" y="616"/>
                    </a:lnTo>
                    <a:lnTo>
                      <a:pt x="1501" y="657"/>
                    </a:lnTo>
                    <a:lnTo>
                      <a:pt x="1556" y="667"/>
                    </a:lnTo>
                    <a:lnTo>
                      <a:pt x="1651" y="735"/>
                    </a:lnTo>
                    <a:lnTo>
                      <a:pt x="1668" y="729"/>
                    </a:lnTo>
                    <a:lnTo>
                      <a:pt x="1757" y="757"/>
                    </a:lnTo>
                    <a:lnTo>
                      <a:pt x="1766" y="765"/>
                    </a:lnTo>
                    <a:lnTo>
                      <a:pt x="1776" y="773"/>
                    </a:lnTo>
                    <a:lnTo>
                      <a:pt x="1788" y="780"/>
                    </a:lnTo>
                    <a:lnTo>
                      <a:pt x="1799" y="787"/>
                    </a:lnTo>
                    <a:lnTo>
                      <a:pt x="1824" y="802"/>
                    </a:lnTo>
                    <a:lnTo>
                      <a:pt x="1852" y="818"/>
                    </a:lnTo>
                    <a:lnTo>
                      <a:pt x="1880" y="833"/>
                    </a:lnTo>
                    <a:lnTo>
                      <a:pt x="1909" y="847"/>
                    </a:lnTo>
                    <a:lnTo>
                      <a:pt x="1938" y="862"/>
                    </a:lnTo>
                    <a:lnTo>
                      <a:pt x="1964" y="876"/>
                    </a:lnTo>
                    <a:lnTo>
                      <a:pt x="2085" y="876"/>
                    </a:lnTo>
                    <a:lnTo>
                      <a:pt x="2136" y="896"/>
                    </a:lnTo>
                    <a:lnTo>
                      <a:pt x="2142" y="903"/>
                    </a:lnTo>
                    <a:lnTo>
                      <a:pt x="2143" y="906"/>
                    </a:lnTo>
                    <a:lnTo>
                      <a:pt x="2207" y="974"/>
                    </a:lnTo>
                    <a:lnTo>
                      <a:pt x="2193" y="1030"/>
                    </a:lnTo>
                    <a:lnTo>
                      <a:pt x="2206" y="1117"/>
                    </a:lnTo>
                    <a:lnTo>
                      <a:pt x="2243" y="1152"/>
                    </a:lnTo>
                    <a:lnTo>
                      <a:pt x="2240" y="1217"/>
                    </a:lnTo>
                    <a:lnTo>
                      <a:pt x="2188" y="1229"/>
                    </a:lnTo>
                    <a:lnTo>
                      <a:pt x="2254" y="1313"/>
                    </a:lnTo>
                    <a:lnTo>
                      <a:pt x="2274" y="1501"/>
                    </a:lnTo>
                    <a:lnTo>
                      <a:pt x="2701" y="1511"/>
                    </a:lnTo>
                    <a:lnTo>
                      <a:pt x="2689" y="1599"/>
                    </a:lnTo>
                    <a:lnTo>
                      <a:pt x="2656" y="1638"/>
                    </a:lnTo>
                    <a:lnTo>
                      <a:pt x="2664" y="1690"/>
                    </a:lnTo>
                    <a:lnTo>
                      <a:pt x="2724" y="1742"/>
                    </a:lnTo>
                    <a:lnTo>
                      <a:pt x="2808" y="1790"/>
                    </a:lnTo>
                    <a:lnTo>
                      <a:pt x="2809" y="1868"/>
                    </a:lnTo>
                    <a:lnTo>
                      <a:pt x="2862" y="1958"/>
                    </a:lnTo>
                    <a:lnTo>
                      <a:pt x="2818" y="2113"/>
                    </a:lnTo>
                    <a:lnTo>
                      <a:pt x="2794" y="2143"/>
                    </a:lnTo>
                    <a:lnTo>
                      <a:pt x="2740" y="2295"/>
                    </a:lnTo>
                    <a:lnTo>
                      <a:pt x="2773" y="2351"/>
                    </a:lnTo>
                    <a:lnTo>
                      <a:pt x="2740" y="2394"/>
                    </a:lnTo>
                    <a:close/>
                  </a:path>
                </a:pathLst>
              </a:custGeom>
              <a:solidFill>
                <a:srgbClr val="B2DCF0"/>
              </a:solidFill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grpSp>
            <p:nvGrpSpPr>
              <p:cNvPr id="62524" name="Group 60"/>
              <p:cNvGrpSpPr>
                <a:grpSpLocks/>
              </p:cNvGrpSpPr>
              <p:nvPr/>
            </p:nvGrpSpPr>
            <p:grpSpPr bwMode="auto">
              <a:xfrm>
                <a:off x="3679" y="2123"/>
                <a:ext cx="643" cy="1803"/>
                <a:chOff x="6925" y="2540"/>
                <a:chExt cx="634" cy="1779"/>
              </a:xfrm>
            </p:grpSpPr>
            <p:sp>
              <p:nvSpPr>
                <p:cNvPr id="62525" name="Freeform 61"/>
                <p:cNvSpPr>
                  <a:spLocks/>
                </p:cNvSpPr>
                <p:nvPr/>
              </p:nvSpPr>
              <p:spPr bwMode="auto">
                <a:xfrm>
                  <a:off x="6925" y="2540"/>
                  <a:ext cx="441" cy="1724"/>
                </a:xfrm>
                <a:custGeom>
                  <a:avLst/>
                  <a:gdLst>
                    <a:gd name="T0" fmla="*/ 1880 w 2207"/>
                    <a:gd name="T1" fmla="*/ 8355 h 8620"/>
                    <a:gd name="T2" fmla="*/ 1615 w 2207"/>
                    <a:gd name="T3" fmla="*/ 8162 h 8620"/>
                    <a:gd name="T4" fmla="*/ 1103 w 2207"/>
                    <a:gd name="T5" fmla="*/ 7585 h 8620"/>
                    <a:gd name="T6" fmla="*/ 563 w 2207"/>
                    <a:gd name="T7" fmla="*/ 6942 h 8620"/>
                    <a:gd name="T8" fmla="*/ 886 w 2207"/>
                    <a:gd name="T9" fmla="*/ 6673 h 8620"/>
                    <a:gd name="T10" fmla="*/ 756 w 2207"/>
                    <a:gd name="T11" fmla="*/ 5912 h 8620"/>
                    <a:gd name="T12" fmla="*/ 361 w 2207"/>
                    <a:gd name="T13" fmla="*/ 5415 h 8620"/>
                    <a:gd name="T14" fmla="*/ 201 w 2207"/>
                    <a:gd name="T15" fmla="*/ 4389 h 8620"/>
                    <a:gd name="T16" fmla="*/ 147 w 2207"/>
                    <a:gd name="T17" fmla="*/ 2569 h 8620"/>
                    <a:gd name="T18" fmla="*/ 193 w 2207"/>
                    <a:gd name="T19" fmla="*/ 1622 h 8620"/>
                    <a:gd name="T20" fmla="*/ 4 w 2207"/>
                    <a:gd name="T21" fmla="*/ 112 h 8620"/>
                    <a:gd name="T22" fmla="*/ 79 w 2207"/>
                    <a:gd name="T23" fmla="*/ 140 h 8620"/>
                    <a:gd name="T24" fmla="*/ 142 w 2207"/>
                    <a:gd name="T25" fmla="*/ 141 h 8620"/>
                    <a:gd name="T26" fmla="*/ 193 w 2207"/>
                    <a:gd name="T27" fmla="*/ 120 h 8620"/>
                    <a:gd name="T28" fmla="*/ 259 w 2207"/>
                    <a:gd name="T29" fmla="*/ 42 h 8620"/>
                    <a:gd name="T30" fmla="*/ 339 w 2207"/>
                    <a:gd name="T31" fmla="*/ 68 h 8620"/>
                    <a:gd name="T32" fmla="*/ 453 w 2207"/>
                    <a:gd name="T33" fmla="*/ 315 h 8620"/>
                    <a:gd name="T34" fmla="*/ 557 w 2207"/>
                    <a:gd name="T35" fmla="*/ 719 h 8620"/>
                    <a:gd name="T36" fmla="*/ 658 w 2207"/>
                    <a:gd name="T37" fmla="*/ 986 h 8620"/>
                    <a:gd name="T38" fmla="*/ 829 w 2207"/>
                    <a:gd name="T39" fmla="*/ 1145 h 8620"/>
                    <a:gd name="T40" fmla="*/ 978 w 2207"/>
                    <a:gd name="T41" fmla="*/ 1184 h 8620"/>
                    <a:gd name="T42" fmla="*/ 829 w 2207"/>
                    <a:gd name="T43" fmla="*/ 1437 h 8620"/>
                    <a:gd name="T44" fmla="*/ 739 w 2207"/>
                    <a:gd name="T45" fmla="*/ 1541 h 8620"/>
                    <a:gd name="T46" fmla="*/ 690 w 2207"/>
                    <a:gd name="T47" fmla="*/ 1648 h 8620"/>
                    <a:gd name="T48" fmla="*/ 680 w 2207"/>
                    <a:gd name="T49" fmla="*/ 1759 h 8620"/>
                    <a:gd name="T50" fmla="*/ 715 w 2207"/>
                    <a:gd name="T51" fmla="*/ 1874 h 8620"/>
                    <a:gd name="T52" fmla="*/ 778 w 2207"/>
                    <a:gd name="T53" fmla="*/ 2247 h 8620"/>
                    <a:gd name="T54" fmla="*/ 662 w 2207"/>
                    <a:gd name="T55" fmla="*/ 2378 h 8620"/>
                    <a:gd name="T56" fmla="*/ 583 w 2207"/>
                    <a:gd name="T57" fmla="*/ 2531 h 8620"/>
                    <a:gd name="T58" fmla="*/ 559 w 2207"/>
                    <a:gd name="T59" fmla="*/ 3314 h 8620"/>
                    <a:gd name="T60" fmla="*/ 616 w 2207"/>
                    <a:gd name="T61" fmla="*/ 3460 h 8620"/>
                    <a:gd name="T62" fmla="*/ 718 w 2207"/>
                    <a:gd name="T63" fmla="*/ 3598 h 8620"/>
                    <a:gd name="T64" fmla="*/ 800 w 2207"/>
                    <a:gd name="T65" fmla="*/ 3667 h 8620"/>
                    <a:gd name="T66" fmla="*/ 801 w 2207"/>
                    <a:gd name="T67" fmla="*/ 4141 h 8620"/>
                    <a:gd name="T68" fmla="*/ 797 w 2207"/>
                    <a:gd name="T69" fmla="*/ 4190 h 8620"/>
                    <a:gd name="T70" fmla="*/ 815 w 2207"/>
                    <a:gd name="T71" fmla="*/ 4239 h 8620"/>
                    <a:gd name="T72" fmla="*/ 747 w 2207"/>
                    <a:gd name="T73" fmla="*/ 4512 h 8620"/>
                    <a:gd name="T74" fmla="*/ 728 w 2207"/>
                    <a:gd name="T75" fmla="*/ 4590 h 8620"/>
                    <a:gd name="T76" fmla="*/ 765 w 2207"/>
                    <a:gd name="T77" fmla="*/ 4714 h 8620"/>
                    <a:gd name="T78" fmla="*/ 820 w 2207"/>
                    <a:gd name="T79" fmla="*/ 4799 h 8620"/>
                    <a:gd name="T80" fmla="*/ 812 w 2207"/>
                    <a:gd name="T81" fmla="*/ 5379 h 8620"/>
                    <a:gd name="T82" fmla="*/ 844 w 2207"/>
                    <a:gd name="T83" fmla="*/ 5580 h 8620"/>
                    <a:gd name="T84" fmla="*/ 971 w 2207"/>
                    <a:gd name="T85" fmla="*/ 5844 h 8620"/>
                    <a:gd name="T86" fmla="*/ 1148 w 2207"/>
                    <a:gd name="T87" fmla="*/ 6144 h 8620"/>
                    <a:gd name="T88" fmla="*/ 1214 w 2207"/>
                    <a:gd name="T89" fmla="*/ 6391 h 8620"/>
                    <a:gd name="T90" fmla="*/ 1277 w 2207"/>
                    <a:gd name="T91" fmla="*/ 6617 h 8620"/>
                    <a:gd name="T92" fmla="*/ 1362 w 2207"/>
                    <a:gd name="T93" fmla="*/ 6823 h 8620"/>
                    <a:gd name="T94" fmla="*/ 1385 w 2207"/>
                    <a:gd name="T95" fmla="*/ 6970 h 8620"/>
                    <a:gd name="T96" fmla="*/ 1358 w 2207"/>
                    <a:gd name="T97" fmla="*/ 7104 h 8620"/>
                    <a:gd name="T98" fmla="*/ 1297 w 2207"/>
                    <a:gd name="T99" fmla="*/ 7637 h 8620"/>
                    <a:gd name="T100" fmla="*/ 1396 w 2207"/>
                    <a:gd name="T101" fmla="*/ 7764 h 8620"/>
                    <a:gd name="T102" fmla="*/ 1512 w 2207"/>
                    <a:gd name="T103" fmla="*/ 7875 h 8620"/>
                    <a:gd name="T104" fmla="*/ 1646 w 2207"/>
                    <a:gd name="T105" fmla="*/ 7966 h 8620"/>
                    <a:gd name="T106" fmla="*/ 1800 w 2207"/>
                    <a:gd name="T107" fmla="*/ 8035 h 8620"/>
                    <a:gd name="T108" fmla="*/ 1979 w 2207"/>
                    <a:gd name="T109" fmla="*/ 8078 h 8620"/>
                    <a:gd name="T110" fmla="*/ 2165 w 2207"/>
                    <a:gd name="T111" fmla="*/ 8305 h 8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2207" h="8620">
                      <a:moveTo>
                        <a:pt x="2131" y="8620"/>
                      </a:moveTo>
                      <a:lnTo>
                        <a:pt x="2063" y="8616"/>
                      </a:lnTo>
                      <a:lnTo>
                        <a:pt x="1984" y="8565"/>
                      </a:lnTo>
                      <a:lnTo>
                        <a:pt x="1939" y="8482"/>
                      </a:lnTo>
                      <a:lnTo>
                        <a:pt x="1921" y="8418"/>
                      </a:lnTo>
                      <a:lnTo>
                        <a:pt x="1880" y="8355"/>
                      </a:lnTo>
                      <a:lnTo>
                        <a:pt x="1825" y="8317"/>
                      </a:lnTo>
                      <a:lnTo>
                        <a:pt x="1707" y="8313"/>
                      </a:lnTo>
                      <a:lnTo>
                        <a:pt x="1632" y="8313"/>
                      </a:lnTo>
                      <a:lnTo>
                        <a:pt x="1594" y="8272"/>
                      </a:lnTo>
                      <a:lnTo>
                        <a:pt x="1581" y="8203"/>
                      </a:lnTo>
                      <a:lnTo>
                        <a:pt x="1615" y="8162"/>
                      </a:lnTo>
                      <a:lnTo>
                        <a:pt x="1552" y="8099"/>
                      </a:lnTo>
                      <a:lnTo>
                        <a:pt x="1477" y="8052"/>
                      </a:lnTo>
                      <a:lnTo>
                        <a:pt x="1397" y="7989"/>
                      </a:lnTo>
                      <a:lnTo>
                        <a:pt x="1280" y="7863"/>
                      </a:lnTo>
                      <a:lnTo>
                        <a:pt x="1175" y="7732"/>
                      </a:lnTo>
                      <a:lnTo>
                        <a:pt x="1103" y="7585"/>
                      </a:lnTo>
                      <a:lnTo>
                        <a:pt x="1049" y="7400"/>
                      </a:lnTo>
                      <a:lnTo>
                        <a:pt x="1053" y="7261"/>
                      </a:lnTo>
                      <a:lnTo>
                        <a:pt x="939" y="7102"/>
                      </a:lnTo>
                      <a:lnTo>
                        <a:pt x="843" y="7009"/>
                      </a:lnTo>
                      <a:lnTo>
                        <a:pt x="679" y="6972"/>
                      </a:lnTo>
                      <a:lnTo>
                        <a:pt x="563" y="6942"/>
                      </a:lnTo>
                      <a:lnTo>
                        <a:pt x="563" y="6870"/>
                      </a:lnTo>
                      <a:lnTo>
                        <a:pt x="638" y="6833"/>
                      </a:lnTo>
                      <a:lnTo>
                        <a:pt x="746" y="6807"/>
                      </a:lnTo>
                      <a:lnTo>
                        <a:pt x="839" y="6766"/>
                      </a:lnTo>
                      <a:lnTo>
                        <a:pt x="886" y="6727"/>
                      </a:lnTo>
                      <a:lnTo>
                        <a:pt x="886" y="6673"/>
                      </a:lnTo>
                      <a:lnTo>
                        <a:pt x="860" y="6631"/>
                      </a:lnTo>
                      <a:lnTo>
                        <a:pt x="860" y="6542"/>
                      </a:lnTo>
                      <a:lnTo>
                        <a:pt x="852" y="6446"/>
                      </a:lnTo>
                      <a:lnTo>
                        <a:pt x="809" y="6354"/>
                      </a:lnTo>
                      <a:lnTo>
                        <a:pt x="764" y="6244"/>
                      </a:lnTo>
                      <a:lnTo>
                        <a:pt x="756" y="5912"/>
                      </a:lnTo>
                      <a:lnTo>
                        <a:pt x="709" y="5810"/>
                      </a:lnTo>
                      <a:lnTo>
                        <a:pt x="638" y="5735"/>
                      </a:lnTo>
                      <a:lnTo>
                        <a:pt x="504" y="5765"/>
                      </a:lnTo>
                      <a:lnTo>
                        <a:pt x="403" y="5689"/>
                      </a:lnTo>
                      <a:lnTo>
                        <a:pt x="361" y="5492"/>
                      </a:lnTo>
                      <a:lnTo>
                        <a:pt x="361" y="5415"/>
                      </a:lnTo>
                      <a:lnTo>
                        <a:pt x="407" y="5352"/>
                      </a:lnTo>
                      <a:lnTo>
                        <a:pt x="428" y="5197"/>
                      </a:lnTo>
                      <a:lnTo>
                        <a:pt x="378" y="5117"/>
                      </a:lnTo>
                      <a:lnTo>
                        <a:pt x="298" y="5046"/>
                      </a:lnTo>
                      <a:lnTo>
                        <a:pt x="210" y="4860"/>
                      </a:lnTo>
                      <a:lnTo>
                        <a:pt x="201" y="4389"/>
                      </a:lnTo>
                      <a:lnTo>
                        <a:pt x="319" y="4082"/>
                      </a:lnTo>
                      <a:lnTo>
                        <a:pt x="327" y="3485"/>
                      </a:lnTo>
                      <a:lnTo>
                        <a:pt x="235" y="3254"/>
                      </a:lnTo>
                      <a:lnTo>
                        <a:pt x="227" y="2863"/>
                      </a:lnTo>
                      <a:lnTo>
                        <a:pt x="143" y="2783"/>
                      </a:lnTo>
                      <a:lnTo>
                        <a:pt x="147" y="2569"/>
                      </a:lnTo>
                      <a:lnTo>
                        <a:pt x="197" y="2531"/>
                      </a:lnTo>
                      <a:lnTo>
                        <a:pt x="201" y="2262"/>
                      </a:lnTo>
                      <a:lnTo>
                        <a:pt x="240" y="2190"/>
                      </a:lnTo>
                      <a:lnTo>
                        <a:pt x="227" y="1836"/>
                      </a:lnTo>
                      <a:lnTo>
                        <a:pt x="185" y="1765"/>
                      </a:lnTo>
                      <a:lnTo>
                        <a:pt x="193" y="1622"/>
                      </a:lnTo>
                      <a:lnTo>
                        <a:pt x="143" y="1559"/>
                      </a:lnTo>
                      <a:lnTo>
                        <a:pt x="143" y="1155"/>
                      </a:lnTo>
                      <a:lnTo>
                        <a:pt x="189" y="1071"/>
                      </a:lnTo>
                      <a:lnTo>
                        <a:pt x="193" y="874"/>
                      </a:lnTo>
                      <a:lnTo>
                        <a:pt x="0" y="117"/>
                      </a:lnTo>
                      <a:lnTo>
                        <a:pt x="4" y="112"/>
                      </a:lnTo>
                      <a:lnTo>
                        <a:pt x="17" y="120"/>
                      </a:lnTo>
                      <a:lnTo>
                        <a:pt x="31" y="125"/>
                      </a:lnTo>
                      <a:lnTo>
                        <a:pt x="44" y="130"/>
                      </a:lnTo>
                      <a:lnTo>
                        <a:pt x="56" y="134"/>
                      </a:lnTo>
                      <a:lnTo>
                        <a:pt x="68" y="137"/>
                      </a:lnTo>
                      <a:lnTo>
                        <a:pt x="79" y="140"/>
                      </a:lnTo>
                      <a:lnTo>
                        <a:pt x="90" y="142"/>
                      </a:lnTo>
                      <a:lnTo>
                        <a:pt x="102" y="143"/>
                      </a:lnTo>
                      <a:lnTo>
                        <a:pt x="112" y="143"/>
                      </a:lnTo>
                      <a:lnTo>
                        <a:pt x="122" y="143"/>
                      </a:lnTo>
                      <a:lnTo>
                        <a:pt x="132" y="142"/>
                      </a:lnTo>
                      <a:lnTo>
                        <a:pt x="142" y="141"/>
                      </a:lnTo>
                      <a:lnTo>
                        <a:pt x="151" y="139"/>
                      </a:lnTo>
                      <a:lnTo>
                        <a:pt x="160" y="136"/>
                      </a:lnTo>
                      <a:lnTo>
                        <a:pt x="169" y="133"/>
                      </a:lnTo>
                      <a:lnTo>
                        <a:pt x="178" y="129"/>
                      </a:lnTo>
                      <a:lnTo>
                        <a:pt x="186" y="125"/>
                      </a:lnTo>
                      <a:lnTo>
                        <a:pt x="193" y="120"/>
                      </a:lnTo>
                      <a:lnTo>
                        <a:pt x="201" y="113"/>
                      </a:lnTo>
                      <a:lnTo>
                        <a:pt x="208" y="107"/>
                      </a:lnTo>
                      <a:lnTo>
                        <a:pt x="222" y="94"/>
                      </a:lnTo>
                      <a:lnTo>
                        <a:pt x="236" y="79"/>
                      </a:lnTo>
                      <a:lnTo>
                        <a:pt x="248" y="62"/>
                      </a:lnTo>
                      <a:lnTo>
                        <a:pt x="259" y="42"/>
                      </a:lnTo>
                      <a:lnTo>
                        <a:pt x="269" y="23"/>
                      </a:lnTo>
                      <a:lnTo>
                        <a:pt x="278" y="1"/>
                      </a:lnTo>
                      <a:lnTo>
                        <a:pt x="279" y="0"/>
                      </a:lnTo>
                      <a:lnTo>
                        <a:pt x="286" y="11"/>
                      </a:lnTo>
                      <a:lnTo>
                        <a:pt x="314" y="37"/>
                      </a:lnTo>
                      <a:lnTo>
                        <a:pt x="339" y="68"/>
                      </a:lnTo>
                      <a:lnTo>
                        <a:pt x="363" y="102"/>
                      </a:lnTo>
                      <a:lnTo>
                        <a:pt x="384" y="140"/>
                      </a:lnTo>
                      <a:lnTo>
                        <a:pt x="403" y="180"/>
                      </a:lnTo>
                      <a:lnTo>
                        <a:pt x="421" y="223"/>
                      </a:lnTo>
                      <a:lnTo>
                        <a:pt x="438" y="268"/>
                      </a:lnTo>
                      <a:lnTo>
                        <a:pt x="453" y="315"/>
                      </a:lnTo>
                      <a:lnTo>
                        <a:pt x="467" y="363"/>
                      </a:lnTo>
                      <a:lnTo>
                        <a:pt x="480" y="413"/>
                      </a:lnTo>
                      <a:lnTo>
                        <a:pt x="494" y="464"/>
                      </a:lnTo>
                      <a:lnTo>
                        <a:pt x="506" y="515"/>
                      </a:lnTo>
                      <a:lnTo>
                        <a:pt x="531" y="617"/>
                      </a:lnTo>
                      <a:lnTo>
                        <a:pt x="557" y="719"/>
                      </a:lnTo>
                      <a:lnTo>
                        <a:pt x="571" y="767"/>
                      </a:lnTo>
                      <a:lnTo>
                        <a:pt x="586" y="815"/>
                      </a:lnTo>
                      <a:lnTo>
                        <a:pt x="601" y="862"/>
                      </a:lnTo>
                      <a:lnTo>
                        <a:pt x="618" y="905"/>
                      </a:lnTo>
                      <a:lnTo>
                        <a:pt x="638" y="947"/>
                      </a:lnTo>
                      <a:lnTo>
                        <a:pt x="658" y="986"/>
                      </a:lnTo>
                      <a:lnTo>
                        <a:pt x="680" y="1022"/>
                      </a:lnTo>
                      <a:lnTo>
                        <a:pt x="705" y="1055"/>
                      </a:lnTo>
                      <a:lnTo>
                        <a:pt x="731" y="1083"/>
                      </a:lnTo>
                      <a:lnTo>
                        <a:pt x="762" y="1108"/>
                      </a:lnTo>
                      <a:lnTo>
                        <a:pt x="793" y="1129"/>
                      </a:lnTo>
                      <a:lnTo>
                        <a:pt x="829" y="1145"/>
                      </a:lnTo>
                      <a:lnTo>
                        <a:pt x="867" y="1156"/>
                      </a:lnTo>
                      <a:lnTo>
                        <a:pt x="909" y="1161"/>
                      </a:lnTo>
                      <a:lnTo>
                        <a:pt x="955" y="1161"/>
                      </a:lnTo>
                      <a:lnTo>
                        <a:pt x="1004" y="1155"/>
                      </a:lnTo>
                      <a:lnTo>
                        <a:pt x="991" y="1169"/>
                      </a:lnTo>
                      <a:lnTo>
                        <a:pt x="978" y="1184"/>
                      </a:lnTo>
                      <a:lnTo>
                        <a:pt x="965" y="1199"/>
                      </a:lnTo>
                      <a:lnTo>
                        <a:pt x="951" y="1214"/>
                      </a:lnTo>
                      <a:lnTo>
                        <a:pt x="888" y="1387"/>
                      </a:lnTo>
                      <a:lnTo>
                        <a:pt x="866" y="1403"/>
                      </a:lnTo>
                      <a:lnTo>
                        <a:pt x="847" y="1420"/>
                      </a:lnTo>
                      <a:lnTo>
                        <a:pt x="829" y="1437"/>
                      </a:lnTo>
                      <a:lnTo>
                        <a:pt x="811" y="1454"/>
                      </a:lnTo>
                      <a:lnTo>
                        <a:pt x="795" y="1471"/>
                      </a:lnTo>
                      <a:lnTo>
                        <a:pt x="779" y="1488"/>
                      </a:lnTo>
                      <a:lnTo>
                        <a:pt x="765" y="1505"/>
                      </a:lnTo>
                      <a:lnTo>
                        <a:pt x="752" y="1523"/>
                      </a:lnTo>
                      <a:lnTo>
                        <a:pt x="739" y="1541"/>
                      </a:lnTo>
                      <a:lnTo>
                        <a:pt x="728" y="1558"/>
                      </a:lnTo>
                      <a:lnTo>
                        <a:pt x="718" y="1576"/>
                      </a:lnTo>
                      <a:lnTo>
                        <a:pt x="709" y="1594"/>
                      </a:lnTo>
                      <a:lnTo>
                        <a:pt x="702" y="1612"/>
                      </a:lnTo>
                      <a:lnTo>
                        <a:pt x="695" y="1629"/>
                      </a:lnTo>
                      <a:lnTo>
                        <a:pt x="690" y="1648"/>
                      </a:lnTo>
                      <a:lnTo>
                        <a:pt x="684" y="1666"/>
                      </a:lnTo>
                      <a:lnTo>
                        <a:pt x="681" y="1684"/>
                      </a:lnTo>
                      <a:lnTo>
                        <a:pt x="679" y="1703"/>
                      </a:lnTo>
                      <a:lnTo>
                        <a:pt x="678" y="1722"/>
                      </a:lnTo>
                      <a:lnTo>
                        <a:pt x="678" y="1740"/>
                      </a:lnTo>
                      <a:lnTo>
                        <a:pt x="680" y="1759"/>
                      </a:lnTo>
                      <a:lnTo>
                        <a:pt x="683" y="1778"/>
                      </a:lnTo>
                      <a:lnTo>
                        <a:pt x="687" y="1797"/>
                      </a:lnTo>
                      <a:lnTo>
                        <a:pt x="692" y="1816"/>
                      </a:lnTo>
                      <a:lnTo>
                        <a:pt x="699" y="1835"/>
                      </a:lnTo>
                      <a:lnTo>
                        <a:pt x="706" y="1855"/>
                      </a:lnTo>
                      <a:lnTo>
                        <a:pt x="715" y="1874"/>
                      </a:lnTo>
                      <a:lnTo>
                        <a:pt x="725" y="1894"/>
                      </a:lnTo>
                      <a:lnTo>
                        <a:pt x="736" y="1914"/>
                      </a:lnTo>
                      <a:lnTo>
                        <a:pt x="749" y="1933"/>
                      </a:lnTo>
                      <a:lnTo>
                        <a:pt x="763" y="1953"/>
                      </a:lnTo>
                      <a:lnTo>
                        <a:pt x="778" y="1974"/>
                      </a:lnTo>
                      <a:lnTo>
                        <a:pt x="778" y="2247"/>
                      </a:lnTo>
                      <a:lnTo>
                        <a:pt x="757" y="2267"/>
                      </a:lnTo>
                      <a:lnTo>
                        <a:pt x="735" y="2288"/>
                      </a:lnTo>
                      <a:lnTo>
                        <a:pt x="716" y="2310"/>
                      </a:lnTo>
                      <a:lnTo>
                        <a:pt x="697" y="2332"/>
                      </a:lnTo>
                      <a:lnTo>
                        <a:pt x="678" y="2354"/>
                      </a:lnTo>
                      <a:lnTo>
                        <a:pt x="662" y="2378"/>
                      </a:lnTo>
                      <a:lnTo>
                        <a:pt x="646" y="2401"/>
                      </a:lnTo>
                      <a:lnTo>
                        <a:pt x="631" y="2426"/>
                      </a:lnTo>
                      <a:lnTo>
                        <a:pt x="617" y="2451"/>
                      </a:lnTo>
                      <a:lnTo>
                        <a:pt x="604" y="2477"/>
                      </a:lnTo>
                      <a:lnTo>
                        <a:pt x="593" y="2504"/>
                      </a:lnTo>
                      <a:lnTo>
                        <a:pt x="583" y="2531"/>
                      </a:lnTo>
                      <a:lnTo>
                        <a:pt x="574" y="2559"/>
                      </a:lnTo>
                      <a:lnTo>
                        <a:pt x="567" y="2589"/>
                      </a:lnTo>
                      <a:lnTo>
                        <a:pt x="560" y="2618"/>
                      </a:lnTo>
                      <a:lnTo>
                        <a:pt x="554" y="2649"/>
                      </a:lnTo>
                      <a:lnTo>
                        <a:pt x="552" y="3291"/>
                      </a:lnTo>
                      <a:lnTo>
                        <a:pt x="559" y="3314"/>
                      </a:lnTo>
                      <a:lnTo>
                        <a:pt x="566" y="3336"/>
                      </a:lnTo>
                      <a:lnTo>
                        <a:pt x="574" y="3359"/>
                      </a:lnTo>
                      <a:lnTo>
                        <a:pt x="582" y="3384"/>
                      </a:lnTo>
                      <a:lnTo>
                        <a:pt x="592" y="3409"/>
                      </a:lnTo>
                      <a:lnTo>
                        <a:pt x="604" y="3434"/>
                      </a:lnTo>
                      <a:lnTo>
                        <a:pt x="616" y="3460"/>
                      </a:lnTo>
                      <a:lnTo>
                        <a:pt x="631" y="3485"/>
                      </a:lnTo>
                      <a:lnTo>
                        <a:pt x="647" y="3511"/>
                      </a:lnTo>
                      <a:lnTo>
                        <a:pt x="665" y="3536"/>
                      </a:lnTo>
                      <a:lnTo>
                        <a:pt x="684" y="3561"/>
                      </a:lnTo>
                      <a:lnTo>
                        <a:pt x="707" y="3586"/>
                      </a:lnTo>
                      <a:lnTo>
                        <a:pt x="718" y="3598"/>
                      </a:lnTo>
                      <a:lnTo>
                        <a:pt x="730" y="3610"/>
                      </a:lnTo>
                      <a:lnTo>
                        <a:pt x="743" y="3622"/>
                      </a:lnTo>
                      <a:lnTo>
                        <a:pt x="757" y="3634"/>
                      </a:lnTo>
                      <a:lnTo>
                        <a:pt x="770" y="3645"/>
                      </a:lnTo>
                      <a:lnTo>
                        <a:pt x="785" y="3656"/>
                      </a:lnTo>
                      <a:lnTo>
                        <a:pt x="800" y="3667"/>
                      </a:lnTo>
                      <a:lnTo>
                        <a:pt x="815" y="3678"/>
                      </a:lnTo>
                      <a:lnTo>
                        <a:pt x="815" y="4109"/>
                      </a:lnTo>
                      <a:lnTo>
                        <a:pt x="811" y="4117"/>
                      </a:lnTo>
                      <a:lnTo>
                        <a:pt x="807" y="4125"/>
                      </a:lnTo>
                      <a:lnTo>
                        <a:pt x="804" y="4133"/>
                      </a:lnTo>
                      <a:lnTo>
                        <a:pt x="801" y="4141"/>
                      </a:lnTo>
                      <a:lnTo>
                        <a:pt x="799" y="4149"/>
                      </a:lnTo>
                      <a:lnTo>
                        <a:pt x="797" y="4157"/>
                      </a:lnTo>
                      <a:lnTo>
                        <a:pt x="796" y="4166"/>
                      </a:lnTo>
                      <a:lnTo>
                        <a:pt x="796" y="4174"/>
                      </a:lnTo>
                      <a:lnTo>
                        <a:pt x="796" y="4182"/>
                      </a:lnTo>
                      <a:lnTo>
                        <a:pt x="797" y="4190"/>
                      </a:lnTo>
                      <a:lnTo>
                        <a:pt x="799" y="4198"/>
                      </a:lnTo>
                      <a:lnTo>
                        <a:pt x="801" y="4206"/>
                      </a:lnTo>
                      <a:lnTo>
                        <a:pt x="804" y="4214"/>
                      </a:lnTo>
                      <a:lnTo>
                        <a:pt x="807" y="4222"/>
                      </a:lnTo>
                      <a:lnTo>
                        <a:pt x="811" y="4231"/>
                      </a:lnTo>
                      <a:lnTo>
                        <a:pt x="815" y="4239"/>
                      </a:lnTo>
                      <a:lnTo>
                        <a:pt x="807" y="4422"/>
                      </a:lnTo>
                      <a:lnTo>
                        <a:pt x="786" y="4450"/>
                      </a:lnTo>
                      <a:lnTo>
                        <a:pt x="768" y="4475"/>
                      </a:lnTo>
                      <a:lnTo>
                        <a:pt x="760" y="4487"/>
                      </a:lnTo>
                      <a:lnTo>
                        <a:pt x="754" y="4500"/>
                      </a:lnTo>
                      <a:lnTo>
                        <a:pt x="747" y="4512"/>
                      </a:lnTo>
                      <a:lnTo>
                        <a:pt x="741" y="4524"/>
                      </a:lnTo>
                      <a:lnTo>
                        <a:pt x="737" y="4536"/>
                      </a:lnTo>
                      <a:lnTo>
                        <a:pt x="734" y="4548"/>
                      </a:lnTo>
                      <a:lnTo>
                        <a:pt x="731" y="4562"/>
                      </a:lnTo>
                      <a:lnTo>
                        <a:pt x="729" y="4576"/>
                      </a:lnTo>
                      <a:lnTo>
                        <a:pt x="728" y="4590"/>
                      </a:lnTo>
                      <a:lnTo>
                        <a:pt x="728" y="4605"/>
                      </a:lnTo>
                      <a:lnTo>
                        <a:pt x="729" y="4620"/>
                      </a:lnTo>
                      <a:lnTo>
                        <a:pt x="730" y="4638"/>
                      </a:lnTo>
                      <a:lnTo>
                        <a:pt x="741" y="4662"/>
                      </a:lnTo>
                      <a:lnTo>
                        <a:pt x="753" y="4687"/>
                      </a:lnTo>
                      <a:lnTo>
                        <a:pt x="765" y="4714"/>
                      </a:lnTo>
                      <a:lnTo>
                        <a:pt x="778" y="4739"/>
                      </a:lnTo>
                      <a:lnTo>
                        <a:pt x="785" y="4751"/>
                      </a:lnTo>
                      <a:lnTo>
                        <a:pt x="792" y="4764"/>
                      </a:lnTo>
                      <a:lnTo>
                        <a:pt x="800" y="4776"/>
                      </a:lnTo>
                      <a:lnTo>
                        <a:pt x="809" y="4788"/>
                      </a:lnTo>
                      <a:lnTo>
                        <a:pt x="820" y="4799"/>
                      </a:lnTo>
                      <a:lnTo>
                        <a:pt x="830" y="4810"/>
                      </a:lnTo>
                      <a:lnTo>
                        <a:pt x="841" y="4821"/>
                      </a:lnTo>
                      <a:lnTo>
                        <a:pt x="853" y="4832"/>
                      </a:lnTo>
                      <a:lnTo>
                        <a:pt x="855" y="5241"/>
                      </a:lnTo>
                      <a:lnTo>
                        <a:pt x="810" y="5280"/>
                      </a:lnTo>
                      <a:lnTo>
                        <a:pt x="812" y="5379"/>
                      </a:lnTo>
                      <a:lnTo>
                        <a:pt x="810" y="5469"/>
                      </a:lnTo>
                      <a:lnTo>
                        <a:pt x="814" y="5486"/>
                      </a:lnTo>
                      <a:lnTo>
                        <a:pt x="820" y="5504"/>
                      </a:lnTo>
                      <a:lnTo>
                        <a:pt x="825" y="5522"/>
                      </a:lnTo>
                      <a:lnTo>
                        <a:pt x="831" y="5540"/>
                      </a:lnTo>
                      <a:lnTo>
                        <a:pt x="844" y="5580"/>
                      </a:lnTo>
                      <a:lnTo>
                        <a:pt x="860" y="5620"/>
                      </a:lnTo>
                      <a:lnTo>
                        <a:pt x="878" y="5662"/>
                      </a:lnTo>
                      <a:lnTo>
                        <a:pt x="899" y="5706"/>
                      </a:lnTo>
                      <a:lnTo>
                        <a:pt x="921" y="5751"/>
                      </a:lnTo>
                      <a:lnTo>
                        <a:pt x="945" y="5797"/>
                      </a:lnTo>
                      <a:lnTo>
                        <a:pt x="971" y="5844"/>
                      </a:lnTo>
                      <a:lnTo>
                        <a:pt x="998" y="5893"/>
                      </a:lnTo>
                      <a:lnTo>
                        <a:pt x="1026" y="5941"/>
                      </a:lnTo>
                      <a:lnTo>
                        <a:pt x="1055" y="5991"/>
                      </a:lnTo>
                      <a:lnTo>
                        <a:pt x="1086" y="6042"/>
                      </a:lnTo>
                      <a:lnTo>
                        <a:pt x="1116" y="6094"/>
                      </a:lnTo>
                      <a:lnTo>
                        <a:pt x="1148" y="6144"/>
                      </a:lnTo>
                      <a:lnTo>
                        <a:pt x="1179" y="6197"/>
                      </a:lnTo>
                      <a:lnTo>
                        <a:pt x="1185" y="6236"/>
                      </a:lnTo>
                      <a:lnTo>
                        <a:pt x="1191" y="6275"/>
                      </a:lnTo>
                      <a:lnTo>
                        <a:pt x="1197" y="6314"/>
                      </a:lnTo>
                      <a:lnTo>
                        <a:pt x="1205" y="6353"/>
                      </a:lnTo>
                      <a:lnTo>
                        <a:pt x="1214" y="6391"/>
                      </a:lnTo>
                      <a:lnTo>
                        <a:pt x="1222" y="6430"/>
                      </a:lnTo>
                      <a:lnTo>
                        <a:pt x="1231" y="6467"/>
                      </a:lnTo>
                      <a:lnTo>
                        <a:pt x="1241" y="6505"/>
                      </a:lnTo>
                      <a:lnTo>
                        <a:pt x="1252" y="6542"/>
                      </a:lnTo>
                      <a:lnTo>
                        <a:pt x="1264" y="6580"/>
                      </a:lnTo>
                      <a:lnTo>
                        <a:pt x="1277" y="6617"/>
                      </a:lnTo>
                      <a:lnTo>
                        <a:pt x="1290" y="6653"/>
                      </a:lnTo>
                      <a:lnTo>
                        <a:pt x="1304" y="6690"/>
                      </a:lnTo>
                      <a:lnTo>
                        <a:pt x="1319" y="6726"/>
                      </a:lnTo>
                      <a:lnTo>
                        <a:pt x="1335" y="6762"/>
                      </a:lnTo>
                      <a:lnTo>
                        <a:pt x="1353" y="6797"/>
                      </a:lnTo>
                      <a:lnTo>
                        <a:pt x="1362" y="6823"/>
                      </a:lnTo>
                      <a:lnTo>
                        <a:pt x="1369" y="6848"/>
                      </a:lnTo>
                      <a:lnTo>
                        <a:pt x="1375" y="6873"/>
                      </a:lnTo>
                      <a:lnTo>
                        <a:pt x="1380" y="6898"/>
                      </a:lnTo>
                      <a:lnTo>
                        <a:pt x="1383" y="6922"/>
                      </a:lnTo>
                      <a:lnTo>
                        <a:pt x="1385" y="6947"/>
                      </a:lnTo>
                      <a:lnTo>
                        <a:pt x="1385" y="6970"/>
                      </a:lnTo>
                      <a:lnTo>
                        <a:pt x="1384" y="6992"/>
                      </a:lnTo>
                      <a:lnTo>
                        <a:pt x="1381" y="7016"/>
                      </a:lnTo>
                      <a:lnTo>
                        <a:pt x="1377" y="7038"/>
                      </a:lnTo>
                      <a:lnTo>
                        <a:pt x="1372" y="7060"/>
                      </a:lnTo>
                      <a:lnTo>
                        <a:pt x="1366" y="7082"/>
                      </a:lnTo>
                      <a:lnTo>
                        <a:pt x="1358" y="7104"/>
                      </a:lnTo>
                      <a:lnTo>
                        <a:pt x="1349" y="7125"/>
                      </a:lnTo>
                      <a:lnTo>
                        <a:pt x="1338" y="7146"/>
                      </a:lnTo>
                      <a:lnTo>
                        <a:pt x="1327" y="7166"/>
                      </a:lnTo>
                      <a:lnTo>
                        <a:pt x="1323" y="7471"/>
                      </a:lnTo>
                      <a:lnTo>
                        <a:pt x="1286" y="7506"/>
                      </a:lnTo>
                      <a:lnTo>
                        <a:pt x="1297" y="7637"/>
                      </a:lnTo>
                      <a:lnTo>
                        <a:pt x="1312" y="7659"/>
                      </a:lnTo>
                      <a:lnTo>
                        <a:pt x="1328" y="7681"/>
                      </a:lnTo>
                      <a:lnTo>
                        <a:pt x="1345" y="7702"/>
                      </a:lnTo>
                      <a:lnTo>
                        <a:pt x="1362" y="7723"/>
                      </a:lnTo>
                      <a:lnTo>
                        <a:pt x="1379" y="7744"/>
                      </a:lnTo>
                      <a:lnTo>
                        <a:pt x="1396" y="7764"/>
                      </a:lnTo>
                      <a:lnTo>
                        <a:pt x="1415" y="7784"/>
                      </a:lnTo>
                      <a:lnTo>
                        <a:pt x="1433" y="7803"/>
                      </a:lnTo>
                      <a:lnTo>
                        <a:pt x="1452" y="7822"/>
                      </a:lnTo>
                      <a:lnTo>
                        <a:pt x="1471" y="7840"/>
                      </a:lnTo>
                      <a:lnTo>
                        <a:pt x="1492" y="7857"/>
                      </a:lnTo>
                      <a:lnTo>
                        <a:pt x="1512" y="7875"/>
                      </a:lnTo>
                      <a:lnTo>
                        <a:pt x="1533" y="7892"/>
                      </a:lnTo>
                      <a:lnTo>
                        <a:pt x="1555" y="7908"/>
                      </a:lnTo>
                      <a:lnTo>
                        <a:pt x="1577" y="7923"/>
                      </a:lnTo>
                      <a:lnTo>
                        <a:pt x="1599" y="7938"/>
                      </a:lnTo>
                      <a:lnTo>
                        <a:pt x="1623" y="7953"/>
                      </a:lnTo>
                      <a:lnTo>
                        <a:pt x="1646" y="7966"/>
                      </a:lnTo>
                      <a:lnTo>
                        <a:pt x="1671" y="7979"/>
                      </a:lnTo>
                      <a:lnTo>
                        <a:pt x="1695" y="7992"/>
                      </a:lnTo>
                      <a:lnTo>
                        <a:pt x="1720" y="8003"/>
                      </a:lnTo>
                      <a:lnTo>
                        <a:pt x="1747" y="8015"/>
                      </a:lnTo>
                      <a:lnTo>
                        <a:pt x="1773" y="8025"/>
                      </a:lnTo>
                      <a:lnTo>
                        <a:pt x="1800" y="8035"/>
                      </a:lnTo>
                      <a:lnTo>
                        <a:pt x="1829" y="8044"/>
                      </a:lnTo>
                      <a:lnTo>
                        <a:pt x="1857" y="8052"/>
                      </a:lnTo>
                      <a:lnTo>
                        <a:pt x="1887" y="8059"/>
                      </a:lnTo>
                      <a:lnTo>
                        <a:pt x="1917" y="8066"/>
                      </a:lnTo>
                      <a:lnTo>
                        <a:pt x="1948" y="8073"/>
                      </a:lnTo>
                      <a:lnTo>
                        <a:pt x="1979" y="8078"/>
                      </a:lnTo>
                      <a:lnTo>
                        <a:pt x="2012" y="8083"/>
                      </a:lnTo>
                      <a:lnTo>
                        <a:pt x="2044" y="8086"/>
                      </a:lnTo>
                      <a:lnTo>
                        <a:pt x="2170" y="8160"/>
                      </a:lnTo>
                      <a:lnTo>
                        <a:pt x="2169" y="8178"/>
                      </a:lnTo>
                      <a:lnTo>
                        <a:pt x="2203" y="8221"/>
                      </a:lnTo>
                      <a:lnTo>
                        <a:pt x="2165" y="8305"/>
                      </a:lnTo>
                      <a:lnTo>
                        <a:pt x="2077" y="8388"/>
                      </a:lnTo>
                      <a:lnTo>
                        <a:pt x="2018" y="8447"/>
                      </a:lnTo>
                      <a:lnTo>
                        <a:pt x="2160" y="8531"/>
                      </a:lnTo>
                      <a:lnTo>
                        <a:pt x="2207" y="8592"/>
                      </a:lnTo>
                      <a:lnTo>
                        <a:pt x="2131" y="8620"/>
                      </a:lnTo>
                      <a:close/>
                    </a:path>
                  </a:pathLst>
                </a:custGeom>
                <a:solidFill>
                  <a:srgbClr val="B2DCF0"/>
                </a:solidFill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62526" name="Freeform 62"/>
                <p:cNvSpPr>
                  <a:spLocks/>
                </p:cNvSpPr>
                <p:nvPr/>
              </p:nvSpPr>
              <p:spPr bwMode="auto">
                <a:xfrm>
                  <a:off x="7389" y="4295"/>
                  <a:ext cx="40" cy="24"/>
                </a:xfrm>
                <a:custGeom>
                  <a:avLst/>
                  <a:gdLst>
                    <a:gd name="T0" fmla="*/ 95 w 198"/>
                    <a:gd name="T1" fmla="*/ 0 h 121"/>
                    <a:gd name="T2" fmla="*/ 55 w 198"/>
                    <a:gd name="T3" fmla="*/ 0 h 121"/>
                    <a:gd name="T4" fmla="*/ 0 w 198"/>
                    <a:gd name="T5" fmla="*/ 27 h 121"/>
                    <a:gd name="T6" fmla="*/ 0 w 198"/>
                    <a:gd name="T7" fmla="*/ 91 h 121"/>
                    <a:gd name="T8" fmla="*/ 55 w 198"/>
                    <a:gd name="T9" fmla="*/ 121 h 121"/>
                    <a:gd name="T10" fmla="*/ 130 w 198"/>
                    <a:gd name="T11" fmla="*/ 111 h 121"/>
                    <a:gd name="T12" fmla="*/ 198 w 198"/>
                    <a:gd name="T13" fmla="*/ 108 h 121"/>
                    <a:gd name="T14" fmla="*/ 153 w 198"/>
                    <a:gd name="T15" fmla="*/ 52 h 121"/>
                    <a:gd name="T16" fmla="*/ 95 w 198"/>
                    <a:gd name="T17" fmla="*/ 0 h 1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8" h="121">
                      <a:moveTo>
                        <a:pt x="95" y="0"/>
                      </a:moveTo>
                      <a:lnTo>
                        <a:pt x="55" y="0"/>
                      </a:lnTo>
                      <a:lnTo>
                        <a:pt x="0" y="27"/>
                      </a:lnTo>
                      <a:lnTo>
                        <a:pt x="0" y="91"/>
                      </a:lnTo>
                      <a:lnTo>
                        <a:pt x="55" y="121"/>
                      </a:lnTo>
                      <a:lnTo>
                        <a:pt x="130" y="111"/>
                      </a:lnTo>
                      <a:lnTo>
                        <a:pt x="198" y="108"/>
                      </a:lnTo>
                      <a:lnTo>
                        <a:pt x="153" y="52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solidFill>
                  <a:srgbClr val="B2DCF0"/>
                </a:solidFill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62527" name="Freeform 63"/>
                <p:cNvSpPr>
                  <a:spLocks/>
                </p:cNvSpPr>
                <p:nvPr/>
              </p:nvSpPr>
              <p:spPr bwMode="auto">
                <a:xfrm>
                  <a:off x="7150" y="4146"/>
                  <a:ext cx="23" cy="13"/>
                </a:xfrm>
                <a:custGeom>
                  <a:avLst/>
                  <a:gdLst>
                    <a:gd name="T0" fmla="*/ 0 w 111"/>
                    <a:gd name="T1" fmla="*/ 0 h 62"/>
                    <a:gd name="T2" fmla="*/ 65 w 111"/>
                    <a:gd name="T3" fmla="*/ 0 h 62"/>
                    <a:gd name="T4" fmla="*/ 111 w 111"/>
                    <a:gd name="T5" fmla="*/ 38 h 62"/>
                    <a:gd name="T6" fmla="*/ 68 w 111"/>
                    <a:gd name="T7" fmla="*/ 62 h 62"/>
                    <a:gd name="T8" fmla="*/ 20 w 111"/>
                    <a:gd name="T9" fmla="*/ 59 h 62"/>
                    <a:gd name="T10" fmla="*/ 0 w 111"/>
                    <a:gd name="T11" fmla="*/ 0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1" h="62">
                      <a:moveTo>
                        <a:pt x="0" y="0"/>
                      </a:moveTo>
                      <a:lnTo>
                        <a:pt x="65" y="0"/>
                      </a:lnTo>
                      <a:lnTo>
                        <a:pt x="111" y="38"/>
                      </a:lnTo>
                      <a:lnTo>
                        <a:pt x="68" y="62"/>
                      </a:lnTo>
                      <a:lnTo>
                        <a:pt x="20" y="5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B2DCF0"/>
                </a:solidFill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62528" name="Freeform 64"/>
                <p:cNvSpPr>
                  <a:spLocks/>
                </p:cNvSpPr>
                <p:nvPr/>
              </p:nvSpPr>
              <p:spPr bwMode="auto">
                <a:xfrm>
                  <a:off x="7240" y="4213"/>
                  <a:ext cx="26" cy="12"/>
                </a:xfrm>
                <a:custGeom>
                  <a:avLst/>
                  <a:gdLst>
                    <a:gd name="T0" fmla="*/ 0 w 133"/>
                    <a:gd name="T1" fmla="*/ 56 h 56"/>
                    <a:gd name="T2" fmla="*/ 77 w 133"/>
                    <a:gd name="T3" fmla="*/ 54 h 56"/>
                    <a:gd name="T4" fmla="*/ 133 w 133"/>
                    <a:gd name="T5" fmla="*/ 24 h 56"/>
                    <a:gd name="T6" fmla="*/ 114 w 133"/>
                    <a:gd name="T7" fmla="*/ 0 h 56"/>
                    <a:gd name="T8" fmla="*/ 66 w 133"/>
                    <a:gd name="T9" fmla="*/ 7 h 56"/>
                    <a:gd name="T10" fmla="*/ 16 w 133"/>
                    <a:gd name="T11" fmla="*/ 29 h 56"/>
                    <a:gd name="T12" fmla="*/ 0 w 133"/>
                    <a:gd name="T13" fmla="*/ 56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3" h="56">
                      <a:moveTo>
                        <a:pt x="0" y="56"/>
                      </a:moveTo>
                      <a:lnTo>
                        <a:pt x="77" y="54"/>
                      </a:lnTo>
                      <a:lnTo>
                        <a:pt x="133" y="24"/>
                      </a:lnTo>
                      <a:lnTo>
                        <a:pt x="114" y="0"/>
                      </a:lnTo>
                      <a:lnTo>
                        <a:pt x="66" y="7"/>
                      </a:lnTo>
                      <a:lnTo>
                        <a:pt x="16" y="29"/>
                      </a:lnTo>
                      <a:lnTo>
                        <a:pt x="0" y="56"/>
                      </a:lnTo>
                      <a:close/>
                    </a:path>
                  </a:pathLst>
                </a:custGeom>
                <a:solidFill>
                  <a:srgbClr val="B2DCF0"/>
                </a:solidFill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62529" name="Freeform 65"/>
                <p:cNvSpPr>
                  <a:spLocks/>
                </p:cNvSpPr>
                <p:nvPr/>
              </p:nvSpPr>
              <p:spPr bwMode="auto">
                <a:xfrm>
                  <a:off x="7355" y="4290"/>
                  <a:ext cx="25" cy="21"/>
                </a:xfrm>
                <a:custGeom>
                  <a:avLst/>
                  <a:gdLst>
                    <a:gd name="T0" fmla="*/ 16 w 127"/>
                    <a:gd name="T1" fmla="*/ 12 h 104"/>
                    <a:gd name="T2" fmla="*/ 0 w 127"/>
                    <a:gd name="T3" fmla="*/ 59 h 104"/>
                    <a:gd name="T4" fmla="*/ 11 w 127"/>
                    <a:gd name="T5" fmla="*/ 92 h 104"/>
                    <a:gd name="T6" fmla="*/ 14 w 127"/>
                    <a:gd name="T7" fmla="*/ 94 h 104"/>
                    <a:gd name="T8" fmla="*/ 23 w 127"/>
                    <a:gd name="T9" fmla="*/ 97 h 104"/>
                    <a:gd name="T10" fmla="*/ 29 w 127"/>
                    <a:gd name="T11" fmla="*/ 99 h 104"/>
                    <a:gd name="T12" fmla="*/ 35 w 127"/>
                    <a:gd name="T13" fmla="*/ 101 h 104"/>
                    <a:gd name="T14" fmla="*/ 42 w 127"/>
                    <a:gd name="T15" fmla="*/ 102 h 104"/>
                    <a:gd name="T16" fmla="*/ 50 w 127"/>
                    <a:gd name="T17" fmla="*/ 103 h 104"/>
                    <a:gd name="T18" fmla="*/ 63 w 127"/>
                    <a:gd name="T19" fmla="*/ 103 h 104"/>
                    <a:gd name="T20" fmla="*/ 76 w 127"/>
                    <a:gd name="T21" fmla="*/ 103 h 104"/>
                    <a:gd name="T22" fmla="*/ 88 w 127"/>
                    <a:gd name="T23" fmla="*/ 104 h 104"/>
                    <a:gd name="T24" fmla="*/ 98 w 127"/>
                    <a:gd name="T25" fmla="*/ 103 h 104"/>
                    <a:gd name="T26" fmla="*/ 103 w 127"/>
                    <a:gd name="T27" fmla="*/ 101 h 104"/>
                    <a:gd name="T28" fmla="*/ 107 w 127"/>
                    <a:gd name="T29" fmla="*/ 98 h 104"/>
                    <a:gd name="T30" fmla="*/ 113 w 127"/>
                    <a:gd name="T31" fmla="*/ 95 h 104"/>
                    <a:gd name="T32" fmla="*/ 117 w 127"/>
                    <a:gd name="T33" fmla="*/ 91 h 104"/>
                    <a:gd name="T34" fmla="*/ 122 w 127"/>
                    <a:gd name="T35" fmla="*/ 85 h 104"/>
                    <a:gd name="T36" fmla="*/ 124 w 127"/>
                    <a:gd name="T37" fmla="*/ 82 h 104"/>
                    <a:gd name="T38" fmla="*/ 127 w 127"/>
                    <a:gd name="T39" fmla="*/ 46 h 104"/>
                    <a:gd name="T40" fmla="*/ 127 w 127"/>
                    <a:gd name="T41" fmla="*/ 25 h 104"/>
                    <a:gd name="T42" fmla="*/ 112 w 127"/>
                    <a:gd name="T43" fmla="*/ 0 h 104"/>
                    <a:gd name="T44" fmla="*/ 85 w 127"/>
                    <a:gd name="T45" fmla="*/ 0 h 104"/>
                    <a:gd name="T46" fmla="*/ 47 w 127"/>
                    <a:gd name="T47" fmla="*/ 0 h 104"/>
                    <a:gd name="T48" fmla="*/ 16 w 127"/>
                    <a:gd name="T49" fmla="*/ 12 h 1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27" h="104">
                      <a:moveTo>
                        <a:pt x="16" y="12"/>
                      </a:moveTo>
                      <a:lnTo>
                        <a:pt x="0" y="59"/>
                      </a:lnTo>
                      <a:lnTo>
                        <a:pt x="11" y="92"/>
                      </a:lnTo>
                      <a:lnTo>
                        <a:pt x="14" y="94"/>
                      </a:lnTo>
                      <a:lnTo>
                        <a:pt x="23" y="97"/>
                      </a:lnTo>
                      <a:lnTo>
                        <a:pt x="29" y="99"/>
                      </a:lnTo>
                      <a:lnTo>
                        <a:pt x="35" y="101"/>
                      </a:lnTo>
                      <a:lnTo>
                        <a:pt x="42" y="102"/>
                      </a:lnTo>
                      <a:lnTo>
                        <a:pt x="50" y="103"/>
                      </a:lnTo>
                      <a:lnTo>
                        <a:pt x="63" y="103"/>
                      </a:lnTo>
                      <a:lnTo>
                        <a:pt x="76" y="103"/>
                      </a:lnTo>
                      <a:lnTo>
                        <a:pt x="88" y="104"/>
                      </a:lnTo>
                      <a:lnTo>
                        <a:pt x="98" y="103"/>
                      </a:lnTo>
                      <a:lnTo>
                        <a:pt x="103" y="101"/>
                      </a:lnTo>
                      <a:lnTo>
                        <a:pt x="107" y="98"/>
                      </a:lnTo>
                      <a:lnTo>
                        <a:pt x="113" y="95"/>
                      </a:lnTo>
                      <a:lnTo>
                        <a:pt x="117" y="91"/>
                      </a:lnTo>
                      <a:lnTo>
                        <a:pt x="122" y="85"/>
                      </a:lnTo>
                      <a:lnTo>
                        <a:pt x="124" y="82"/>
                      </a:lnTo>
                      <a:lnTo>
                        <a:pt x="127" y="46"/>
                      </a:lnTo>
                      <a:lnTo>
                        <a:pt x="127" y="25"/>
                      </a:lnTo>
                      <a:lnTo>
                        <a:pt x="112" y="0"/>
                      </a:lnTo>
                      <a:lnTo>
                        <a:pt x="85" y="0"/>
                      </a:lnTo>
                      <a:lnTo>
                        <a:pt x="47" y="0"/>
                      </a:lnTo>
                      <a:lnTo>
                        <a:pt x="16" y="12"/>
                      </a:lnTo>
                      <a:close/>
                    </a:path>
                  </a:pathLst>
                </a:custGeom>
                <a:solidFill>
                  <a:srgbClr val="B2DCF0"/>
                </a:solidFill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62530" name="Freeform 66"/>
                <p:cNvSpPr>
                  <a:spLocks/>
                </p:cNvSpPr>
                <p:nvPr/>
              </p:nvSpPr>
              <p:spPr bwMode="auto">
                <a:xfrm>
                  <a:off x="7331" y="4269"/>
                  <a:ext cx="25" cy="18"/>
                </a:xfrm>
                <a:custGeom>
                  <a:avLst/>
                  <a:gdLst>
                    <a:gd name="T0" fmla="*/ 15 w 126"/>
                    <a:gd name="T1" fmla="*/ 0 h 92"/>
                    <a:gd name="T2" fmla="*/ 0 w 126"/>
                    <a:gd name="T3" fmla="*/ 47 h 92"/>
                    <a:gd name="T4" fmla="*/ 36 w 126"/>
                    <a:gd name="T5" fmla="*/ 88 h 92"/>
                    <a:gd name="T6" fmla="*/ 90 w 126"/>
                    <a:gd name="T7" fmla="*/ 92 h 92"/>
                    <a:gd name="T8" fmla="*/ 126 w 126"/>
                    <a:gd name="T9" fmla="*/ 57 h 92"/>
                    <a:gd name="T10" fmla="*/ 126 w 126"/>
                    <a:gd name="T11" fmla="*/ 29 h 92"/>
                    <a:gd name="T12" fmla="*/ 119 w 126"/>
                    <a:gd name="T13" fmla="*/ 6 h 92"/>
                    <a:gd name="T14" fmla="*/ 87 w 126"/>
                    <a:gd name="T15" fmla="*/ 6 h 92"/>
                    <a:gd name="T16" fmla="*/ 15 w 126"/>
                    <a:gd name="T17" fmla="*/ 0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92">
                      <a:moveTo>
                        <a:pt x="15" y="0"/>
                      </a:moveTo>
                      <a:lnTo>
                        <a:pt x="0" y="47"/>
                      </a:lnTo>
                      <a:lnTo>
                        <a:pt x="36" y="88"/>
                      </a:lnTo>
                      <a:lnTo>
                        <a:pt x="90" y="92"/>
                      </a:lnTo>
                      <a:lnTo>
                        <a:pt x="126" y="57"/>
                      </a:lnTo>
                      <a:lnTo>
                        <a:pt x="126" y="29"/>
                      </a:lnTo>
                      <a:lnTo>
                        <a:pt x="119" y="6"/>
                      </a:lnTo>
                      <a:lnTo>
                        <a:pt x="87" y="6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B2DCF0"/>
                </a:solidFill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62531" name="Freeform 67"/>
                <p:cNvSpPr>
                  <a:spLocks/>
                </p:cNvSpPr>
                <p:nvPr/>
              </p:nvSpPr>
              <p:spPr bwMode="auto">
                <a:xfrm>
                  <a:off x="7289" y="4254"/>
                  <a:ext cx="35" cy="22"/>
                </a:xfrm>
                <a:custGeom>
                  <a:avLst/>
                  <a:gdLst>
                    <a:gd name="T0" fmla="*/ 0 w 175"/>
                    <a:gd name="T1" fmla="*/ 57 h 109"/>
                    <a:gd name="T2" fmla="*/ 0 w 175"/>
                    <a:gd name="T3" fmla="*/ 65 h 109"/>
                    <a:gd name="T4" fmla="*/ 3 w 175"/>
                    <a:gd name="T5" fmla="*/ 82 h 109"/>
                    <a:gd name="T6" fmla="*/ 5 w 175"/>
                    <a:gd name="T7" fmla="*/ 91 h 109"/>
                    <a:gd name="T8" fmla="*/ 7 w 175"/>
                    <a:gd name="T9" fmla="*/ 101 h 109"/>
                    <a:gd name="T10" fmla="*/ 9 w 175"/>
                    <a:gd name="T11" fmla="*/ 104 h 109"/>
                    <a:gd name="T12" fmla="*/ 11 w 175"/>
                    <a:gd name="T13" fmla="*/ 106 h 109"/>
                    <a:gd name="T14" fmla="*/ 13 w 175"/>
                    <a:gd name="T15" fmla="*/ 108 h 109"/>
                    <a:gd name="T16" fmla="*/ 15 w 175"/>
                    <a:gd name="T17" fmla="*/ 109 h 109"/>
                    <a:gd name="T18" fmla="*/ 42 w 175"/>
                    <a:gd name="T19" fmla="*/ 109 h 109"/>
                    <a:gd name="T20" fmla="*/ 91 w 175"/>
                    <a:gd name="T21" fmla="*/ 109 h 109"/>
                    <a:gd name="T22" fmla="*/ 137 w 175"/>
                    <a:gd name="T23" fmla="*/ 109 h 109"/>
                    <a:gd name="T24" fmla="*/ 157 w 175"/>
                    <a:gd name="T25" fmla="*/ 109 h 109"/>
                    <a:gd name="T26" fmla="*/ 175 w 175"/>
                    <a:gd name="T27" fmla="*/ 67 h 109"/>
                    <a:gd name="T28" fmla="*/ 157 w 175"/>
                    <a:gd name="T29" fmla="*/ 20 h 109"/>
                    <a:gd name="T30" fmla="*/ 129 w 175"/>
                    <a:gd name="T31" fmla="*/ 0 h 109"/>
                    <a:gd name="T32" fmla="*/ 77 w 175"/>
                    <a:gd name="T33" fmla="*/ 25 h 109"/>
                    <a:gd name="T34" fmla="*/ 23 w 175"/>
                    <a:gd name="T35" fmla="*/ 52 h 109"/>
                    <a:gd name="T36" fmla="*/ 0 w 175"/>
                    <a:gd name="T37" fmla="*/ 57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75" h="109">
                      <a:moveTo>
                        <a:pt x="0" y="57"/>
                      </a:moveTo>
                      <a:lnTo>
                        <a:pt x="0" y="65"/>
                      </a:lnTo>
                      <a:lnTo>
                        <a:pt x="3" y="82"/>
                      </a:lnTo>
                      <a:lnTo>
                        <a:pt x="5" y="91"/>
                      </a:lnTo>
                      <a:lnTo>
                        <a:pt x="7" y="101"/>
                      </a:lnTo>
                      <a:lnTo>
                        <a:pt x="9" y="104"/>
                      </a:lnTo>
                      <a:lnTo>
                        <a:pt x="11" y="106"/>
                      </a:lnTo>
                      <a:lnTo>
                        <a:pt x="13" y="108"/>
                      </a:lnTo>
                      <a:lnTo>
                        <a:pt x="15" y="109"/>
                      </a:lnTo>
                      <a:lnTo>
                        <a:pt x="42" y="109"/>
                      </a:lnTo>
                      <a:lnTo>
                        <a:pt x="91" y="109"/>
                      </a:lnTo>
                      <a:lnTo>
                        <a:pt x="137" y="109"/>
                      </a:lnTo>
                      <a:lnTo>
                        <a:pt x="157" y="109"/>
                      </a:lnTo>
                      <a:lnTo>
                        <a:pt x="175" y="67"/>
                      </a:lnTo>
                      <a:lnTo>
                        <a:pt x="157" y="20"/>
                      </a:lnTo>
                      <a:lnTo>
                        <a:pt x="129" y="0"/>
                      </a:lnTo>
                      <a:lnTo>
                        <a:pt x="77" y="25"/>
                      </a:lnTo>
                      <a:lnTo>
                        <a:pt x="23" y="52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solidFill>
                  <a:srgbClr val="B2DCF0"/>
                </a:solidFill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62532" name="Freeform 68"/>
                <p:cNvSpPr>
                  <a:spLocks/>
                </p:cNvSpPr>
                <p:nvPr/>
              </p:nvSpPr>
              <p:spPr bwMode="auto">
                <a:xfrm>
                  <a:off x="7272" y="4225"/>
                  <a:ext cx="35" cy="37"/>
                </a:xfrm>
                <a:custGeom>
                  <a:avLst/>
                  <a:gdLst>
                    <a:gd name="T0" fmla="*/ 26 w 173"/>
                    <a:gd name="T1" fmla="*/ 10 h 181"/>
                    <a:gd name="T2" fmla="*/ 0 w 173"/>
                    <a:gd name="T3" fmla="*/ 64 h 181"/>
                    <a:gd name="T4" fmla="*/ 0 w 173"/>
                    <a:gd name="T5" fmla="*/ 137 h 181"/>
                    <a:gd name="T6" fmla="*/ 21 w 173"/>
                    <a:gd name="T7" fmla="*/ 172 h 181"/>
                    <a:gd name="T8" fmla="*/ 65 w 173"/>
                    <a:gd name="T9" fmla="*/ 181 h 181"/>
                    <a:gd name="T10" fmla="*/ 118 w 173"/>
                    <a:gd name="T11" fmla="*/ 162 h 181"/>
                    <a:gd name="T12" fmla="*/ 168 w 173"/>
                    <a:gd name="T13" fmla="*/ 134 h 181"/>
                    <a:gd name="T14" fmla="*/ 173 w 173"/>
                    <a:gd name="T15" fmla="*/ 80 h 181"/>
                    <a:gd name="T16" fmla="*/ 145 w 173"/>
                    <a:gd name="T17" fmla="*/ 33 h 181"/>
                    <a:gd name="T18" fmla="*/ 96 w 173"/>
                    <a:gd name="T19" fmla="*/ 0 h 181"/>
                    <a:gd name="T20" fmla="*/ 26 w 173"/>
                    <a:gd name="T21" fmla="*/ 10 h 1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73" h="181">
                      <a:moveTo>
                        <a:pt x="26" y="10"/>
                      </a:moveTo>
                      <a:lnTo>
                        <a:pt x="0" y="64"/>
                      </a:lnTo>
                      <a:lnTo>
                        <a:pt x="0" y="137"/>
                      </a:lnTo>
                      <a:lnTo>
                        <a:pt x="21" y="172"/>
                      </a:lnTo>
                      <a:lnTo>
                        <a:pt x="65" y="181"/>
                      </a:lnTo>
                      <a:lnTo>
                        <a:pt x="118" y="162"/>
                      </a:lnTo>
                      <a:lnTo>
                        <a:pt x="168" y="134"/>
                      </a:lnTo>
                      <a:lnTo>
                        <a:pt x="173" y="80"/>
                      </a:lnTo>
                      <a:lnTo>
                        <a:pt x="145" y="33"/>
                      </a:lnTo>
                      <a:lnTo>
                        <a:pt x="96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B2DCF0"/>
                </a:solidFill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62533" name="Freeform 69"/>
                <p:cNvSpPr>
                  <a:spLocks/>
                </p:cNvSpPr>
                <p:nvPr/>
              </p:nvSpPr>
              <p:spPr bwMode="auto">
                <a:xfrm>
                  <a:off x="7192" y="4190"/>
                  <a:ext cx="45" cy="26"/>
                </a:xfrm>
                <a:custGeom>
                  <a:avLst/>
                  <a:gdLst>
                    <a:gd name="T0" fmla="*/ 55 w 223"/>
                    <a:gd name="T1" fmla="*/ 16 h 130"/>
                    <a:gd name="T2" fmla="*/ 0 w 223"/>
                    <a:gd name="T3" fmla="*/ 62 h 130"/>
                    <a:gd name="T4" fmla="*/ 0 w 223"/>
                    <a:gd name="T5" fmla="*/ 102 h 130"/>
                    <a:gd name="T6" fmla="*/ 55 w 223"/>
                    <a:gd name="T7" fmla="*/ 130 h 130"/>
                    <a:gd name="T8" fmla="*/ 132 w 223"/>
                    <a:gd name="T9" fmla="*/ 124 h 130"/>
                    <a:gd name="T10" fmla="*/ 179 w 223"/>
                    <a:gd name="T11" fmla="*/ 94 h 130"/>
                    <a:gd name="T12" fmla="*/ 213 w 223"/>
                    <a:gd name="T13" fmla="*/ 65 h 130"/>
                    <a:gd name="T14" fmla="*/ 223 w 223"/>
                    <a:gd name="T15" fmla="*/ 21 h 130"/>
                    <a:gd name="T16" fmla="*/ 179 w 223"/>
                    <a:gd name="T17" fmla="*/ 0 h 130"/>
                    <a:gd name="T18" fmla="*/ 122 w 223"/>
                    <a:gd name="T19" fmla="*/ 3 h 130"/>
                    <a:gd name="T20" fmla="*/ 55 w 223"/>
                    <a:gd name="T21" fmla="*/ 16 h 1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23" h="130">
                      <a:moveTo>
                        <a:pt x="55" y="16"/>
                      </a:moveTo>
                      <a:lnTo>
                        <a:pt x="0" y="62"/>
                      </a:lnTo>
                      <a:lnTo>
                        <a:pt x="0" y="102"/>
                      </a:lnTo>
                      <a:lnTo>
                        <a:pt x="55" y="130"/>
                      </a:lnTo>
                      <a:lnTo>
                        <a:pt x="132" y="124"/>
                      </a:lnTo>
                      <a:lnTo>
                        <a:pt x="179" y="94"/>
                      </a:lnTo>
                      <a:lnTo>
                        <a:pt x="213" y="65"/>
                      </a:lnTo>
                      <a:lnTo>
                        <a:pt x="223" y="21"/>
                      </a:lnTo>
                      <a:lnTo>
                        <a:pt x="179" y="0"/>
                      </a:lnTo>
                      <a:lnTo>
                        <a:pt x="122" y="3"/>
                      </a:lnTo>
                      <a:lnTo>
                        <a:pt x="55" y="16"/>
                      </a:lnTo>
                      <a:close/>
                    </a:path>
                  </a:pathLst>
                </a:custGeom>
                <a:solidFill>
                  <a:srgbClr val="B2DCF0"/>
                </a:solidFill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62534" name="Freeform 70"/>
                <p:cNvSpPr>
                  <a:spLocks/>
                </p:cNvSpPr>
                <p:nvPr/>
              </p:nvSpPr>
              <p:spPr bwMode="auto">
                <a:xfrm>
                  <a:off x="7177" y="4155"/>
                  <a:ext cx="47" cy="29"/>
                </a:xfrm>
                <a:custGeom>
                  <a:avLst/>
                  <a:gdLst>
                    <a:gd name="T0" fmla="*/ 117 w 236"/>
                    <a:gd name="T1" fmla="*/ 0 h 144"/>
                    <a:gd name="T2" fmla="*/ 34 w 236"/>
                    <a:gd name="T3" fmla="*/ 38 h 144"/>
                    <a:gd name="T4" fmla="*/ 0 w 236"/>
                    <a:gd name="T5" fmla="*/ 90 h 144"/>
                    <a:gd name="T6" fmla="*/ 24 w 236"/>
                    <a:gd name="T7" fmla="*/ 137 h 144"/>
                    <a:gd name="T8" fmla="*/ 122 w 236"/>
                    <a:gd name="T9" fmla="*/ 144 h 144"/>
                    <a:gd name="T10" fmla="*/ 189 w 236"/>
                    <a:gd name="T11" fmla="*/ 139 h 144"/>
                    <a:gd name="T12" fmla="*/ 236 w 236"/>
                    <a:gd name="T13" fmla="*/ 126 h 144"/>
                    <a:gd name="T14" fmla="*/ 236 w 236"/>
                    <a:gd name="T15" fmla="*/ 90 h 144"/>
                    <a:gd name="T16" fmla="*/ 231 w 236"/>
                    <a:gd name="T17" fmla="*/ 46 h 144"/>
                    <a:gd name="T18" fmla="*/ 197 w 236"/>
                    <a:gd name="T19" fmla="*/ 18 h 144"/>
                    <a:gd name="T20" fmla="*/ 153 w 236"/>
                    <a:gd name="T21" fmla="*/ 13 h 144"/>
                    <a:gd name="T22" fmla="*/ 117 w 236"/>
                    <a:gd name="T23" fmla="*/ 0 h 1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36" h="144">
                      <a:moveTo>
                        <a:pt x="117" y="0"/>
                      </a:moveTo>
                      <a:lnTo>
                        <a:pt x="34" y="38"/>
                      </a:lnTo>
                      <a:lnTo>
                        <a:pt x="0" y="90"/>
                      </a:lnTo>
                      <a:lnTo>
                        <a:pt x="24" y="137"/>
                      </a:lnTo>
                      <a:lnTo>
                        <a:pt x="122" y="144"/>
                      </a:lnTo>
                      <a:lnTo>
                        <a:pt x="189" y="139"/>
                      </a:lnTo>
                      <a:lnTo>
                        <a:pt x="236" y="126"/>
                      </a:lnTo>
                      <a:lnTo>
                        <a:pt x="236" y="90"/>
                      </a:lnTo>
                      <a:lnTo>
                        <a:pt x="231" y="46"/>
                      </a:lnTo>
                      <a:lnTo>
                        <a:pt x="197" y="18"/>
                      </a:lnTo>
                      <a:lnTo>
                        <a:pt x="153" y="13"/>
                      </a:lnTo>
                      <a:lnTo>
                        <a:pt x="117" y="0"/>
                      </a:lnTo>
                      <a:close/>
                    </a:path>
                  </a:pathLst>
                </a:custGeom>
                <a:solidFill>
                  <a:srgbClr val="B2DCF0"/>
                </a:solidFill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62535" name="Freeform 71"/>
                <p:cNvSpPr>
                  <a:spLocks/>
                </p:cNvSpPr>
                <p:nvPr/>
              </p:nvSpPr>
              <p:spPr bwMode="auto">
                <a:xfrm>
                  <a:off x="7153" y="4107"/>
                  <a:ext cx="32" cy="28"/>
                </a:xfrm>
                <a:custGeom>
                  <a:avLst/>
                  <a:gdLst>
                    <a:gd name="T0" fmla="*/ 40 w 159"/>
                    <a:gd name="T1" fmla="*/ 0 h 140"/>
                    <a:gd name="T2" fmla="*/ 0 w 159"/>
                    <a:gd name="T3" fmla="*/ 33 h 140"/>
                    <a:gd name="T4" fmla="*/ 0 w 159"/>
                    <a:gd name="T5" fmla="*/ 119 h 140"/>
                    <a:gd name="T6" fmla="*/ 47 w 159"/>
                    <a:gd name="T7" fmla="*/ 140 h 140"/>
                    <a:gd name="T8" fmla="*/ 109 w 159"/>
                    <a:gd name="T9" fmla="*/ 140 h 140"/>
                    <a:gd name="T10" fmla="*/ 159 w 159"/>
                    <a:gd name="T11" fmla="*/ 112 h 140"/>
                    <a:gd name="T12" fmla="*/ 132 w 159"/>
                    <a:gd name="T13" fmla="*/ 73 h 140"/>
                    <a:gd name="T14" fmla="*/ 86 w 159"/>
                    <a:gd name="T15" fmla="*/ 26 h 140"/>
                    <a:gd name="T16" fmla="*/ 40 w 159"/>
                    <a:gd name="T17" fmla="*/ 0 h 1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9" h="140">
                      <a:moveTo>
                        <a:pt x="40" y="0"/>
                      </a:moveTo>
                      <a:lnTo>
                        <a:pt x="0" y="33"/>
                      </a:lnTo>
                      <a:lnTo>
                        <a:pt x="0" y="119"/>
                      </a:lnTo>
                      <a:lnTo>
                        <a:pt x="47" y="140"/>
                      </a:lnTo>
                      <a:lnTo>
                        <a:pt x="109" y="140"/>
                      </a:lnTo>
                      <a:lnTo>
                        <a:pt x="159" y="112"/>
                      </a:lnTo>
                      <a:lnTo>
                        <a:pt x="132" y="73"/>
                      </a:lnTo>
                      <a:lnTo>
                        <a:pt x="86" y="26"/>
                      </a:lnTo>
                      <a:lnTo>
                        <a:pt x="40" y="0"/>
                      </a:lnTo>
                      <a:close/>
                    </a:path>
                  </a:pathLst>
                </a:custGeom>
                <a:solidFill>
                  <a:srgbClr val="B2DCF0"/>
                </a:solidFill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62536" name="Freeform 72"/>
                <p:cNvSpPr>
                  <a:spLocks/>
                </p:cNvSpPr>
                <p:nvPr/>
              </p:nvSpPr>
              <p:spPr bwMode="auto">
                <a:xfrm>
                  <a:off x="7116" y="4083"/>
                  <a:ext cx="40" cy="22"/>
                </a:xfrm>
                <a:custGeom>
                  <a:avLst/>
                  <a:gdLst>
                    <a:gd name="T0" fmla="*/ 56 w 201"/>
                    <a:gd name="T1" fmla="*/ 0 h 107"/>
                    <a:gd name="T2" fmla="*/ 10 w 201"/>
                    <a:gd name="T3" fmla="*/ 42 h 107"/>
                    <a:gd name="T4" fmla="*/ 0 w 201"/>
                    <a:gd name="T5" fmla="*/ 91 h 107"/>
                    <a:gd name="T6" fmla="*/ 23 w 201"/>
                    <a:gd name="T7" fmla="*/ 107 h 107"/>
                    <a:gd name="T8" fmla="*/ 92 w 201"/>
                    <a:gd name="T9" fmla="*/ 107 h 107"/>
                    <a:gd name="T10" fmla="*/ 154 w 201"/>
                    <a:gd name="T11" fmla="*/ 104 h 107"/>
                    <a:gd name="T12" fmla="*/ 201 w 201"/>
                    <a:gd name="T13" fmla="*/ 78 h 107"/>
                    <a:gd name="T14" fmla="*/ 191 w 201"/>
                    <a:gd name="T15" fmla="*/ 32 h 107"/>
                    <a:gd name="T16" fmla="*/ 162 w 201"/>
                    <a:gd name="T17" fmla="*/ 11 h 107"/>
                    <a:gd name="T18" fmla="*/ 115 w 201"/>
                    <a:gd name="T19" fmla="*/ 8 h 107"/>
                    <a:gd name="T20" fmla="*/ 56 w 201"/>
                    <a:gd name="T21" fmla="*/ 0 h 1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01" h="107">
                      <a:moveTo>
                        <a:pt x="56" y="0"/>
                      </a:moveTo>
                      <a:lnTo>
                        <a:pt x="10" y="42"/>
                      </a:lnTo>
                      <a:lnTo>
                        <a:pt x="0" y="91"/>
                      </a:lnTo>
                      <a:lnTo>
                        <a:pt x="23" y="107"/>
                      </a:lnTo>
                      <a:lnTo>
                        <a:pt x="92" y="107"/>
                      </a:lnTo>
                      <a:lnTo>
                        <a:pt x="154" y="104"/>
                      </a:lnTo>
                      <a:lnTo>
                        <a:pt x="201" y="78"/>
                      </a:lnTo>
                      <a:lnTo>
                        <a:pt x="191" y="32"/>
                      </a:lnTo>
                      <a:lnTo>
                        <a:pt x="162" y="11"/>
                      </a:lnTo>
                      <a:lnTo>
                        <a:pt x="115" y="8"/>
                      </a:lnTo>
                      <a:lnTo>
                        <a:pt x="56" y="0"/>
                      </a:lnTo>
                      <a:close/>
                    </a:path>
                  </a:pathLst>
                </a:custGeom>
                <a:solidFill>
                  <a:srgbClr val="B2DCF0"/>
                </a:solidFill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62537" name="Freeform 73"/>
                <p:cNvSpPr>
                  <a:spLocks/>
                </p:cNvSpPr>
                <p:nvPr/>
              </p:nvSpPr>
              <p:spPr bwMode="auto">
                <a:xfrm>
                  <a:off x="7112" y="4036"/>
                  <a:ext cx="29" cy="33"/>
                </a:xfrm>
                <a:custGeom>
                  <a:avLst/>
                  <a:gdLst>
                    <a:gd name="T0" fmla="*/ 47 w 143"/>
                    <a:gd name="T1" fmla="*/ 0 h 163"/>
                    <a:gd name="T2" fmla="*/ 8 w 143"/>
                    <a:gd name="T3" fmla="*/ 23 h 163"/>
                    <a:gd name="T4" fmla="*/ 0 w 143"/>
                    <a:gd name="T5" fmla="*/ 90 h 163"/>
                    <a:gd name="T6" fmla="*/ 29 w 143"/>
                    <a:gd name="T7" fmla="*/ 157 h 163"/>
                    <a:gd name="T8" fmla="*/ 83 w 143"/>
                    <a:gd name="T9" fmla="*/ 163 h 163"/>
                    <a:gd name="T10" fmla="*/ 119 w 143"/>
                    <a:gd name="T11" fmla="*/ 134 h 163"/>
                    <a:gd name="T12" fmla="*/ 143 w 143"/>
                    <a:gd name="T13" fmla="*/ 90 h 163"/>
                    <a:gd name="T14" fmla="*/ 116 w 143"/>
                    <a:gd name="T15" fmla="*/ 51 h 163"/>
                    <a:gd name="T16" fmla="*/ 83 w 143"/>
                    <a:gd name="T17" fmla="*/ 10 h 163"/>
                    <a:gd name="T18" fmla="*/ 47 w 143"/>
                    <a:gd name="T19" fmla="*/ 0 h 1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3" h="163">
                      <a:moveTo>
                        <a:pt x="47" y="0"/>
                      </a:moveTo>
                      <a:lnTo>
                        <a:pt x="8" y="23"/>
                      </a:lnTo>
                      <a:lnTo>
                        <a:pt x="0" y="90"/>
                      </a:lnTo>
                      <a:lnTo>
                        <a:pt x="29" y="157"/>
                      </a:lnTo>
                      <a:lnTo>
                        <a:pt x="83" y="163"/>
                      </a:lnTo>
                      <a:lnTo>
                        <a:pt x="119" y="134"/>
                      </a:lnTo>
                      <a:lnTo>
                        <a:pt x="143" y="90"/>
                      </a:lnTo>
                      <a:lnTo>
                        <a:pt x="116" y="51"/>
                      </a:lnTo>
                      <a:lnTo>
                        <a:pt x="83" y="10"/>
                      </a:lnTo>
                      <a:lnTo>
                        <a:pt x="47" y="0"/>
                      </a:lnTo>
                      <a:close/>
                    </a:path>
                  </a:pathLst>
                </a:custGeom>
                <a:solidFill>
                  <a:srgbClr val="B2DCF0"/>
                </a:solidFill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62538" name="Freeform 74"/>
                <p:cNvSpPr>
                  <a:spLocks/>
                </p:cNvSpPr>
                <p:nvPr/>
              </p:nvSpPr>
              <p:spPr bwMode="auto">
                <a:xfrm>
                  <a:off x="7066" y="3989"/>
                  <a:ext cx="43" cy="44"/>
                </a:xfrm>
                <a:custGeom>
                  <a:avLst/>
                  <a:gdLst>
                    <a:gd name="T0" fmla="*/ 147 w 214"/>
                    <a:gd name="T1" fmla="*/ 99 h 222"/>
                    <a:gd name="T2" fmla="*/ 214 w 214"/>
                    <a:gd name="T3" fmla="*/ 132 h 222"/>
                    <a:gd name="T4" fmla="*/ 214 w 214"/>
                    <a:gd name="T5" fmla="*/ 209 h 222"/>
                    <a:gd name="T6" fmla="*/ 183 w 214"/>
                    <a:gd name="T7" fmla="*/ 222 h 222"/>
                    <a:gd name="T8" fmla="*/ 124 w 214"/>
                    <a:gd name="T9" fmla="*/ 212 h 222"/>
                    <a:gd name="T10" fmla="*/ 90 w 214"/>
                    <a:gd name="T11" fmla="*/ 173 h 222"/>
                    <a:gd name="T12" fmla="*/ 77 w 214"/>
                    <a:gd name="T13" fmla="*/ 139 h 222"/>
                    <a:gd name="T14" fmla="*/ 97 w 214"/>
                    <a:gd name="T15" fmla="*/ 128 h 222"/>
                    <a:gd name="T16" fmla="*/ 51 w 214"/>
                    <a:gd name="T17" fmla="*/ 147 h 222"/>
                    <a:gd name="T18" fmla="*/ 0 w 214"/>
                    <a:gd name="T19" fmla="*/ 90 h 222"/>
                    <a:gd name="T20" fmla="*/ 5 w 214"/>
                    <a:gd name="T21" fmla="*/ 28 h 222"/>
                    <a:gd name="T22" fmla="*/ 51 w 214"/>
                    <a:gd name="T23" fmla="*/ 0 h 222"/>
                    <a:gd name="T24" fmla="*/ 82 w 214"/>
                    <a:gd name="T25" fmla="*/ 13 h 222"/>
                    <a:gd name="T26" fmla="*/ 105 w 214"/>
                    <a:gd name="T27" fmla="*/ 47 h 222"/>
                    <a:gd name="T28" fmla="*/ 113 w 214"/>
                    <a:gd name="T29" fmla="*/ 80 h 222"/>
                    <a:gd name="T30" fmla="*/ 108 w 214"/>
                    <a:gd name="T31" fmla="*/ 122 h 222"/>
                    <a:gd name="T32" fmla="*/ 147 w 214"/>
                    <a:gd name="T33" fmla="*/ 99 h 2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214" h="222">
                      <a:moveTo>
                        <a:pt x="147" y="99"/>
                      </a:moveTo>
                      <a:lnTo>
                        <a:pt x="214" y="132"/>
                      </a:lnTo>
                      <a:lnTo>
                        <a:pt x="214" y="209"/>
                      </a:lnTo>
                      <a:lnTo>
                        <a:pt x="183" y="222"/>
                      </a:lnTo>
                      <a:lnTo>
                        <a:pt x="124" y="212"/>
                      </a:lnTo>
                      <a:lnTo>
                        <a:pt x="90" y="173"/>
                      </a:lnTo>
                      <a:lnTo>
                        <a:pt x="77" y="139"/>
                      </a:lnTo>
                      <a:lnTo>
                        <a:pt x="97" y="128"/>
                      </a:lnTo>
                      <a:lnTo>
                        <a:pt x="51" y="147"/>
                      </a:lnTo>
                      <a:lnTo>
                        <a:pt x="0" y="90"/>
                      </a:lnTo>
                      <a:lnTo>
                        <a:pt x="5" y="28"/>
                      </a:lnTo>
                      <a:lnTo>
                        <a:pt x="51" y="0"/>
                      </a:lnTo>
                      <a:lnTo>
                        <a:pt x="82" y="13"/>
                      </a:lnTo>
                      <a:lnTo>
                        <a:pt x="105" y="47"/>
                      </a:lnTo>
                      <a:lnTo>
                        <a:pt x="113" y="80"/>
                      </a:lnTo>
                      <a:lnTo>
                        <a:pt x="108" y="122"/>
                      </a:lnTo>
                      <a:lnTo>
                        <a:pt x="147" y="99"/>
                      </a:lnTo>
                      <a:close/>
                    </a:path>
                  </a:pathLst>
                </a:custGeom>
                <a:solidFill>
                  <a:srgbClr val="B2DCF0"/>
                </a:solidFill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62539" name="Freeform 75"/>
                <p:cNvSpPr>
                  <a:spLocks/>
                </p:cNvSpPr>
                <p:nvPr/>
              </p:nvSpPr>
              <p:spPr bwMode="auto">
                <a:xfrm>
                  <a:off x="7097" y="3967"/>
                  <a:ext cx="25" cy="29"/>
                </a:xfrm>
                <a:custGeom>
                  <a:avLst/>
                  <a:gdLst>
                    <a:gd name="T0" fmla="*/ 44 w 122"/>
                    <a:gd name="T1" fmla="*/ 0 h 146"/>
                    <a:gd name="T2" fmla="*/ 0 w 122"/>
                    <a:gd name="T3" fmla="*/ 34 h 146"/>
                    <a:gd name="T4" fmla="*/ 0 w 122"/>
                    <a:gd name="T5" fmla="*/ 99 h 146"/>
                    <a:gd name="T6" fmla="*/ 44 w 122"/>
                    <a:gd name="T7" fmla="*/ 146 h 146"/>
                    <a:gd name="T8" fmla="*/ 104 w 122"/>
                    <a:gd name="T9" fmla="*/ 146 h 146"/>
                    <a:gd name="T10" fmla="*/ 122 w 122"/>
                    <a:gd name="T11" fmla="*/ 106 h 146"/>
                    <a:gd name="T12" fmla="*/ 112 w 122"/>
                    <a:gd name="T13" fmla="*/ 62 h 146"/>
                    <a:gd name="T14" fmla="*/ 77 w 122"/>
                    <a:gd name="T15" fmla="*/ 37 h 146"/>
                    <a:gd name="T16" fmla="*/ 44 w 122"/>
                    <a:gd name="T17" fmla="*/ 0 h 1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2" h="146">
                      <a:moveTo>
                        <a:pt x="44" y="0"/>
                      </a:moveTo>
                      <a:lnTo>
                        <a:pt x="0" y="34"/>
                      </a:lnTo>
                      <a:lnTo>
                        <a:pt x="0" y="99"/>
                      </a:lnTo>
                      <a:lnTo>
                        <a:pt x="44" y="146"/>
                      </a:lnTo>
                      <a:lnTo>
                        <a:pt x="104" y="146"/>
                      </a:lnTo>
                      <a:lnTo>
                        <a:pt x="122" y="106"/>
                      </a:lnTo>
                      <a:lnTo>
                        <a:pt x="112" y="62"/>
                      </a:lnTo>
                      <a:lnTo>
                        <a:pt x="77" y="37"/>
                      </a:lnTo>
                      <a:lnTo>
                        <a:pt x="44" y="0"/>
                      </a:lnTo>
                      <a:close/>
                    </a:path>
                  </a:pathLst>
                </a:custGeom>
                <a:solidFill>
                  <a:srgbClr val="B2DCF0"/>
                </a:solidFill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62540" name="Freeform 76"/>
                <p:cNvSpPr>
                  <a:spLocks/>
                </p:cNvSpPr>
                <p:nvPr/>
              </p:nvSpPr>
              <p:spPr bwMode="auto">
                <a:xfrm>
                  <a:off x="7056" y="3832"/>
                  <a:ext cx="33" cy="47"/>
                </a:xfrm>
                <a:custGeom>
                  <a:avLst/>
                  <a:gdLst>
                    <a:gd name="T0" fmla="*/ 75 w 163"/>
                    <a:gd name="T1" fmla="*/ 0 h 238"/>
                    <a:gd name="T2" fmla="*/ 18 w 163"/>
                    <a:gd name="T3" fmla="*/ 44 h 238"/>
                    <a:gd name="T4" fmla="*/ 0 w 163"/>
                    <a:gd name="T5" fmla="*/ 96 h 238"/>
                    <a:gd name="T6" fmla="*/ 0 w 163"/>
                    <a:gd name="T7" fmla="*/ 181 h 238"/>
                    <a:gd name="T8" fmla="*/ 34 w 163"/>
                    <a:gd name="T9" fmla="*/ 238 h 238"/>
                    <a:gd name="T10" fmla="*/ 109 w 163"/>
                    <a:gd name="T11" fmla="*/ 238 h 238"/>
                    <a:gd name="T12" fmla="*/ 150 w 163"/>
                    <a:gd name="T13" fmla="*/ 191 h 238"/>
                    <a:gd name="T14" fmla="*/ 163 w 163"/>
                    <a:gd name="T15" fmla="*/ 131 h 238"/>
                    <a:gd name="T16" fmla="*/ 163 w 163"/>
                    <a:gd name="T17" fmla="*/ 69 h 238"/>
                    <a:gd name="T18" fmla="*/ 134 w 163"/>
                    <a:gd name="T19" fmla="*/ 41 h 238"/>
                    <a:gd name="T20" fmla="*/ 75 w 163"/>
                    <a:gd name="T21" fmla="*/ 0 h 2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63" h="238">
                      <a:moveTo>
                        <a:pt x="75" y="0"/>
                      </a:moveTo>
                      <a:lnTo>
                        <a:pt x="18" y="44"/>
                      </a:lnTo>
                      <a:lnTo>
                        <a:pt x="0" y="96"/>
                      </a:lnTo>
                      <a:lnTo>
                        <a:pt x="0" y="181"/>
                      </a:lnTo>
                      <a:lnTo>
                        <a:pt x="34" y="238"/>
                      </a:lnTo>
                      <a:lnTo>
                        <a:pt x="109" y="238"/>
                      </a:lnTo>
                      <a:lnTo>
                        <a:pt x="150" y="191"/>
                      </a:lnTo>
                      <a:lnTo>
                        <a:pt x="163" y="131"/>
                      </a:lnTo>
                      <a:lnTo>
                        <a:pt x="163" y="69"/>
                      </a:lnTo>
                      <a:lnTo>
                        <a:pt x="134" y="41"/>
                      </a:lnTo>
                      <a:lnTo>
                        <a:pt x="75" y="0"/>
                      </a:lnTo>
                      <a:close/>
                    </a:path>
                  </a:pathLst>
                </a:custGeom>
                <a:solidFill>
                  <a:srgbClr val="B2DCF0"/>
                </a:solidFill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62541" name="Freeform 77"/>
                <p:cNvSpPr>
                  <a:spLocks/>
                </p:cNvSpPr>
                <p:nvPr/>
              </p:nvSpPr>
              <p:spPr bwMode="auto">
                <a:xfrm>
                  <a:off x="7003" y="3700"/>
                  <a:ext cx="48" cy="60"/>
                </a:xfrm>
                <a:custGeom>
                  <a:avLst/>
                  <a:gdLst>
                    <a:gd name="T0" fmla="*/ 60 w 238"/>
                    <a:gd name="T1" fmla="*/ 0 h 300"/>
                    <a:gd name="T2" fmla="*/ 155 w 238"/>
                    <a:gd name="T3" fmla="*/ 5 h 300"/>
                    <a:gd name="T4" fmla="*/ 194 w 238"/>
                    <a:gd name="T5" fmla="*/ 77 h 300"/>
                    <a:gd name="T6" fmla="*/ 238 w 238"/>
                    <a:gd name="T7" fmla="*/ 176 h 300"/>
                    <a:gd name="T8" fmla="*/ 233 w 238"/>
                    <a:gd name="T9" fmla="*/ 255 h 300"/>
                    <a:gd name="T10" fmla="*/ 169 w 238"/>
                    <a:gd name="T11" fmla="*/ 300 h 300"/>
                    <a:gd name="T12" fmla="*/ 95 w 238"/>
                    <a:gd name="T13" fmla="*/ 287 h 300"/>
                    <a:gd name="T14" fmla="*/ 21 w 238"/>
                    <a:gd name="T15" fmla="*/ 188 h 300"/>
                    <a:gd name="T16" fmla="*/ 0 w 238"/>
                    <a:gd name="T17" fmla="*/ 129 h 300"/>
                    <a:gd name="T18" fmla="*/ 13 w 238"/>
                    <a:gd name="T19" fmla="*/ 88 h 300"/>
                    <a:gd name="T20" fmla="*/ 37 w 238"/>
                    <a:gd name="T21" fmla="*/ 49 h 300"/>
                    <a:gd name="T22" fmla="*/ 60 w 238"/>
                    <a:gd name="T23" fmla="*/ 0 h 3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38" h="300">
                      <a:moveTo>
                        <a:pt x="60" y="0"/>
                      </a:moveTo>
                      <a:lnTo>
                        <a:pt x="155" y="5"/>
                      </a:lnTo>
                      <a:lnTo>
                        <a:pt x="194" y="77"/>
                      </a:lnTo>
                      <a:lnTo>
                        <a:pt x="238" y="176"/>
                      </a:lnTo>
                      <a:lnTo>
                        <a:pt x="233" y="255"/>
                      </a:lnTo>
                      <a:lnTo>
                        <a:pt x="169" y="300"/>
                      </a:lnTo>
                      <a:lnTo>
                        <a:pt x="95" y="287"/>
                      </a:lnTo>
                      <a:lnTo>
                        <a:pt x="21" y="188"/>
                      </a:lnTo>
                      <a:lnTo>
                        <a:pt x="0" y="129"/>
                      </a:lnTo>
                      <a:lnTo>
                        <a:pt x="13" y="88"/>
                      </a:lnTo>
                      <a:lnTo>
                        <a:pt x="37" y="49"/>
                      </a:lnTo>
                      <a:lnTo>
                        <a:pt x="60" y="0"/>
                      </a:lnTo>
                      <a:close/>
                    </a:path>
                  </a:pathLst>
                </a:custGeom>
                <a:solidFill>
                  <a:srgbClr val="B2DCF0"/>
                </a:solidFill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62542" name="Freeform 78"/>
                <p:cNvSpPr>
                  <a:spLocks/>
                </p:cNvSpPr>
                <p:nvPr/>
              </p:nvSpPr>
              <p:spPr bwMode="auto">
                <a:xfrm>
                  <a:off x="7353" y="4165"/>
                  <a:ext cx="206" cy="149"/>
                </a:xfrm>
                <a:custGeom>
                  <a:avLst/>
                  <a:gdLst>
                    <a:gd name="T0" fmla="*/ 104 w 1032"/>
                    <a:gd name="T1" fmla="*/ 142 h 743"/>
                    <a:gd name="T2" fmla="*/ 103 w 1032"/>
                    <a:gd name="T3" fmla="*/ 112 h 743"/>
                    <a:gd name="T4" fmla="*/ 106 w 1032"/>
                    <a:gd name="T5" fmla="*/ 85 h 743"/>
                    <a:gd name="T6" fmla="*/ 112 w 1032"/>
                    <a:gd name="T7" fmla="*/ 61 h 743"/>
                    <a:gd name="T8" fmla="*/ 123 w 1032"/>
                    <a:gd name="T9" fmla="*/ 42 h 743"/>
                    <a:gd name="T10" fmla="*/ 135 w 1032"/>
                    <a:gd name="T11" fmla="*/ 26 h 743"/>
                    <a:gd name="T12" fmla="*/ 151 w 1032"/>
                    <a:gd name="T13" fmla="*/ 14 h 743"/>
                    <a:gd name="T14" fmla="*/ 168 w 1032"/>
                    <a:gd name="T15" fmla="*/ 5 h 743"/>
                    <a:gd name="T16" fmla="*/ 189 w 1032"/>
                    <a:gd name="T17" fmla="*/ 1 h 743"/>
                    <a:gd name="T18" fmla="*/ 210 w 1032"/>
                    <a:gd name="T19" fmla="*/ 1 h 743"/>
                    <a:gd name="T20" fmla="*/ 232 w 1032"/>
                    <a:gd name="T21" fmla="*/ 4 h 743"/>
                    <a:gd name="T22" fmla="*/ 256 w 1032"/>
                    <a:gd name="T23" fmla="*/ 13 h 743"/>
                    <a:gd name="T24" fmla="*/ 279 w 1032"/>
                    <a:gd name="T25" fmla="*/ 26 h 743"/>
                    <a:gd name="T26" fmla="*/ 303 w 1032"/>
                    <a:gd name="T27" fmla="*/ 42 h 743"/>
                    <a:gd name="T28" fmla="*/ 327 w 1032"/>
                    <a:gd name="T29" fmla="*/ 63 h 743"/>
                    <a:gd name="T30" fmla="*/ 350 w 1032"/>
                    <a:gd name="T31" fmla="*/ 90 h 743"/>
                    <a:gd name="T32" fmla="*/ 385 w 1032"/>
                    <a:gd name="T33" fmla="*/ 148 h 743"/>
                    <a:gd name="T34" fmla="*/ 436 w 1032"/>
                    <a:gd name="T35" fmla="*/ 231 h 743"/>
                    <a:gd name="T36" fmla="*/ 493 w 1032"/>
                    <a:gd name="T37" fmla="*/ 308 h 743"/>
                    <a:gd name="T38" fmla="*/ 554 w 1032"/>
                    <a:gd name="T39" fmla="*/ 380 h 743"/>
                    <a:gd name="T40" fmla="*/ 619 w 1032"/>
                    <a:gd name="T41" fmla="*/ 447 h 743"/>
                    <a:gd name="T42" fmla="*/ 688 w 1032"/>
                    <a:gd name="T43" fmla="*/ 509 h 743"/>
                    <a:gd name="T44" fmla="*/ 761 w 1032"/>
                    <a:gd name="T45" fmla="*/ 567 h 743"/>
                    <a:gd name="T46" fmla="*/ 837 w 1032"/>
                    <a:gd name="T47" fmla="*/ 622 h 743"/>
                    <a:gd name="T48" fmla="*/ 918 w 1032"/>
                    <a:gd name="T49" fmla="*/ 661 h 743"/>
                    <a:gd name="T50" fmla="*/ 921 w 1032"/>
                    <a:gd name="T51" fmla="*/ 705 h 743"/>
                    <a:gd name="T52" fmla="*/ 429 w 1032"/>
                    <a:gd name="T53" fmla="*/ 743 h 743"/>
                    <a:gd name="T54" fmla="*/ 341 w 1032"/>
                    <a:gd name="T55" fmla="*/ 647 h 743"/>
                    <a:gd name="T56" fmla="*/ 257 w 1032"/>
                    <a:gd name="T57" fmla="*/ 564 h 743"/>
                    <a:gd name="T58" fmla="*/ 179 w 1032"/>
                    <a:gd name="T59" fmla="*/ 495 h 743"/>
                    <a:gd name="T60" fmla="*/ 142 w 1032"/>
                    <a:gd name="T61" fmla="*/ 465 h 743"/>
                    <a:gd name="T62" fmla="*/ 107 w 1032"/>
                    <a:gd name="T63" fmla="*/ 440 h 743"/>
                    <a:gd name="T64" fmla="*/ 67 w 1032"/>
                    <a:gd name="T65" fmla="*/ 397 h 743"/>
                    <a:gd name="T66" fmla="*/ 35 w 1032"/>
                    <a:gd name="T67" fmla="*/ 360 h 743"/>
                    <a:gd name="T68" fmla="*/ 14 w 1032"/>
                    <a:gd name="T69" fmla="*/ 326 h 743"/>
                    <a:gd name="T70" fmla="*/ 2 w 1032"/>
                    <a:gd name="T71" fmla="*/ 299 h 743"/>
                    <a:gd name="T72" fmla="*/ 0 w 1032"/>
                    <a:gd name="T73" fmla="*/ 288 h 743"/>
                    <a:gd name="T74" fmla="*/ 0 w 1032"/>
                    <a:gd name="T75" fmla="*/ 277 h 743"/>
                    <a:gd name="T76" fmla="*/ 2 w 1032"/>
                    <a:gd name="T77" fmla="*/ 267 h 743"/>
                    <a:gd name="T78" fmla="*/ 7 w 1032"/>
                    <a:gd name="T79" fmla="*/ 259 h 743"/>
                    <a:gd name="T80" fmla="*/ 14 w 1032"/>
                    <a:gd name="T81" fmla="*/ 253 h 743"/>
                    <a:gd name="T82" fmla="*/ 23 w 1032"/>
                    <a:gd name="T83" fmla="*/ 247 h 743"/>
                    <a:gd name="T84" fmla="*/ 49 w 1032"/>
                    <a:gd name="T85" fmla="*/ 241 h 743"/>
                    <a:gd name="T86" fmla="*/ 67 w 1032"/>
                    <a:gd name="T87" fmla="*/ 236 h 743"/>
                    <a:gd name="T88" fmla="*/ 81 w 1032"/>
                    <a:gd name="T89" fmla="*/ 230 h 743"/>
                    <a:gd name="T90" fmla="*/ 92 w 1032"/>
                    <a:gd name="T91" fmla="*/ 223 h 743"/>
                    <a:gd name="T92" fmla="*/ 100 w 1032"/>
                    <a:gd name="T93" fmla="*/ 214 h 743"/>
                    <a:gd name="T94" fmla="*/ 106 w 1032"/>
                    <a:gd name="T95" fmla="*/ 202 h 743"/>
                    <a:gd name="T96" fmla="*/ 109 w 1032"/>
                    <a:gd name="T97" fmla="*/ 189 h 743"/>
                    <a:gd name="T98" fmla="*/ 109 w 1032"/>
                    <a:gd name="T99" fmla="*/ 175 h 743"/>
                    <a:gd name="T100" fmla="*/ 107 w 1032"/>
                    <a:gd name="T101" fmla="*/ 159 h 7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32" h="743">
                      <a:moveTo>
                        <a:pt x="107" y="159"/>
                      </a:moveTo>
                      <a:lnTo>
                        <a:pt x="104" y="142"/>
                      </a:lnTo>
                      <a:lnTo>
                        <a:pt x="103" y="126"/>
                      </a:lnTo>
                      <a:lnTo>
                        <a:pt x="103" y="112"/>
                      </a:lnTo>
                      <a:lnTo>
                        <a:pt x="104" y="98"/>
                      </a:lnTo>
                      <a:lnTo>
                        <a:pt x="106" y="85"/>
                      </a:lnTo>
                      <a:lnTo>
                        <a:pt x="108" y="72"/>
                      </a:lnTo>
                      <a:lnTo>
                        <a:pt x="112" y="61"/>
                      </a:lnTo>
                      <a:lnTo>
                        <a:pt x="116" y="51"/>
                      </a:lnTo>
                      <a:lnTo>
                        <a:pt x="123" y="42"/>
                      </a:lnTo>
                      <a:lnTo>
                        <a:pt x="129" y="34"/>
                      </a:lnTo>
                      <a:lnTo>
                        <a:pt x="135" y="26"/>
                      </a:lnTo>
                      <a:lnTo>
                        <a:pt x="143" y="20"/>
                      </a:lnTo>
                      <a:lnTo>
                        <a:pt x="151" y="14"/>
                      </a:lnTo>
                      <a:lnTo>
                        <a:pt x="159" y="9"/>
                      </a:lnTo>
                      <a:lnTo>
                        <a:pt x="168" y="5"/>
                      </a:lnTo>
                      <a:lnTo>
                        <a:pt x="178" y="2"/>
                      </a:lnTo>
                      <a:lnTo>
                        <a:pt x="189" y="1"/>
                      </a:lnTo>
                      <a:lnTo>
                        <a:pt x="199" y="0"/>
                      </a:lnTo>
                      <a:lnTo>
                        <a:pt x="210" y="1"/>
                      </a:lnTo>
                      <a:lnTo>
                        <a:pt x="221" y="2"/>
                      </a:lnTo>
                      <a:lnTo>
                        <a:pt x="232" y="4"/>
                      </a:lnTo>
                      <a:lnTo>
                        <a:pt x="243" y="8"/>
                      </a:lnTo>
                      <a:lnTo>
                        <a:pt x="256" y="13"/>
                      </a:lnTo>
                      <a:lnTo>
                        <a:pt x="268" y="19"/>
                      </a:lnTo>
                      <a:lnTo>
                        <a:pt x="279" y="26"/>
                      </a:lnTo>
                      <a:lnTo>
                        <a:pt x="291" y="33"/>
                      </a:lnTo>
                      <a:lnTo>
                        <a:pt x="303" y="42"/>
                      </a:lnTo>
                      <a:lnTo>
                        <a:pt x="315" y="52"/>
                      </a:lnTo>
                      <a:lnTo>
                        <a:pt x="327" y="63"/>
                      </a:lnTo>
                      <a:lnTo>
                        <a:pt x="339" y="75"/>
                      </a:lnTo>
                      <a:lnTo>
                        <a:pt x="350" y="90"/>
                      </a:lnTo>
                      <a:lnTo>
                        <a:pt x="361" y="104"/>
                      </a:lnTo>
                      <a:lnTo>
                        <a:pt x="385" y="148"/>
                      </a:lnTo>
                      <a:lnTo>
                        <a:pt x="410" y="190"/>
                      </a:lnTo>
                      <a:lnTo>
                        <a:pt x="436" y="231"/>
                      </a:lnTo>
                      <a:lnTo>
                        <a:pt x="464" y="269"/>
                      </a:lnTo>
                      <a:lnTo>
                        <a:pt x="493" y="308"/>
                      </a:lnTo>
                      <a:lnTo>
                        <a:pt x="523" y="345"/>
                      </a:lnTo>
                      <a:lnTo>
                        <a:pt x="554" y="380"/>
                      </a:lnTo>
                      <a:lnTo>
                        <a:pt x="587" y="414"/>
                      </a:lnTo>
                      <a:lnTo>
                        <a:pt x="619" y="447"/>
                      </a:lnTo>
                      <a:lnTo>
                        <a:pt x="654" y="479"/>
                      </a:lnTo>
                      <a:lnTo>
                        <a:pt x="688" y="509"/>
                      </a:lnTo>
                      <a:lnTo>
                        <a:pt x="725" y="538"/>
                      </a:lnTo>
                      <a:lnTo>
                        <a:pt x="761" y="567"/>
                      </a:lnTo>
                      <a:lnTo>
                        <a:pt x="799" y="595"/>
                      </a:lnTo>
                      <a:lnTo>
                        <a:pt x="837" y="622"/>
                      </a:lnTo>
                      <a:lnTo>
                        <a:pt x="877" y="647"/>
                      </a:lnTo>
                      <a:lnTo>
                        <a:pt x="918" y="661"/>
                      </a:lnTo>
                      <a:lnTo>
                        <a:pt x="1032" y="669"/>
                      </a:lnTo>
                      <a:lnTo>
                        <a:pt x="921" y="705"/>
                      </a:lnTo>
                      <a:lnTo>
                        <a:pt x="877" y="737"/>
                      </a:lnTo>
                      <a:lnTo>
                        <a:pt x="429" y="743"/>
                      </a:lnTo>
                      <a:lnTo>
                        <a:pt x="385" y="694"/>
                      </a:lnTo>
                      <a:lnTo>
                        <a:pt x="341" y="647"/>
                      </a:lnTo>
                      <a:lnTo>
                        <a:pt x="298" y="604"/>
                      </a:lnTo>
                      <a:lnTo>
                        <a:pt x="257" y="564"/>
                      </a:lnTo>
                      <a:lnTo>
                        <a:pt x="217" y="527"/>
                      </a:lnTo>
                      <a:lnTo>
                        <a:pt x="179" y="495"/>
                      </a:lnTo>
                      <a:lnTo>
                        <a:pt x="160" y="480"/>
                      </a:lnTo>
                      <a:lnTo>
                        <a:pt x="142" y="465"/>
                      </a:lnTo>
                      <a:lnTo>
                        <a:pt x="125" y="452"/>
                      </a:lnTo>
                      <a:lnTo>
                        <a:pt x="107" y="440"/>
                      </a:lnTo>
                      <a:lnTo>
                        <a:pt x="86" y="418"/>
                      </a:lnTo>
                      <a:lnTo>
                        <a:pt x="67" y="397"/>
                      </a:lnTo>
                      <a:lnTo>
                        <a:pt x="49" y="377"/>
                      </a:lnTo>
                      <a:lnTo>
                        <a:pt x="35" y="360"/>
                      </a:lnTo>
                      <a:lnTo>
                        <a:pt x="23" y="343"/>
                      </a:lnTo>
                      <a:lnTo>
                        <a:pt x="14" y="326"/>
                      </a:lnTo>
                      <a:lnTo>
                        <a:pt x="7" y="312"/>
                      </a:lnTo>
                      <a:lnTo>
                        <a:pt x="2" y="299"/>
                      </a:lnTo>
                      <a:lnTo>
                        <a:pt x="1" y="293"/>
                      </a:lnTo>
                      <a:lnTo>
                        <a:pt x="0" y="288"/>
                      </a:lnTo>
                      <a:lnTo>
                        <a:pt x="0" y="282"/>
                      </a:lnTo>
                      <a:lnTo>
                        <a:pt x="0" y="277"/>
                      </a:lnTo>
                      <a:lnTo>
                        <a:pt x="1" y="272"/>
                      </a:lnTo>
                      <a:lnTo>
                        <a:pt x="2" y="267"/>
                      </a:lnTo>
                      <a:lnTo>
                        <a:pt x="4" y="263"/>
                      </a:lnTo>
                      <a:lnTo>
                        <a:pt x="7" y="259"/>
                      </a:lnTo>
                      <a:lnTo>
                        <a:pt x="10" y="256"/>
                      </a:lnTo>
                      <a:lnTo>
                        <a:pt x="14" y="253"/>
                      </a:lnTo>
                      <a:lnTo>
                        <a:pt x="18" y="250"/>
                      </a:lnTo>
                      <a:lnTo>
                        <a:pt x="23" y="247"/>
                      </a:lnTo>
                      <a:lnTo>
                        <a:pt x="35" y="243"/>
                      </a:lnTo>
                      <a:lnTo>
                        <a:pt x="49" y="241"/>
                      </a:lnTo>
                      <a:lnTo>
                        <a:pt x="59" y="239"/>
                      </a:lnTo>
                      <a:lnTo>
                        <a:pt x="67" y="236"/>
                      </a:lnTo>
                      <a:lnTo>
                        <a:pt x="74" y="234"/>
                      </a:lnTo>
                      <a:lnTo>
                        <a:pt x="81" y="230"/>
                      </a:lnTo>
                      <a:lnTo>
                        <a:pt x="86" y="227"/>
                      </a:lnTo>
                      <a:lnTo>
                        <a:pt x="92" y="223"/>
                      </a:lnTo>
                      <a:lnTo>
                        <a:pt x="96" y="219"/>
                      </a:lnTo>
                      <a:lnTo>
                        <a:pt x="100" y="214"/>
                      </a:lnTo>
                      <a:lnTo>
                        <a:pt x="103" y="207"/>
                      </a:lnTo>
                      <a:lnTo>
                        <a:pt x="106" y="202"/>
                      </a:lnTo>
                      <a:lnTo>
                        <a:pt x="108" y="196"/>
                      </a:lnTo>
                      <a:lnTo>
                        <a:pt x="109" y="189"/>
                      </a:lnTo>
                      <a:lnTo>
                        <a:pt x="109" y="182"/>
                      </a:lnTo>
                      <a:lnTo>
                        <a:pt x="109" y="175"/>
                      </a:lnTo>
                      <a:lnTo>
                        <a:pt x="108" y="167"/>
                      </a:lnTo>
                      <a:lnTo>
                        <a:pt x="107" y="159"/>
                      </a:lnTo>
                      <a:close/>
                    </a:path>
                  </a:pathLst>
                </a:custGeom>
                <a:solidFill>
                  <a:srgbClr val="B2DCF0"/>
                </a:solidFill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grpSp>
            <p:nvGrpSpPr>
              <p:cNvPr id="62543" name="Group 79"/>
              <p:cNvGrpSpPr>
                <a:grpSpLocks/>
              </p:cNvGrpSpPr>
              <p:nvPr/>
            </p:nvGrpSpPr>
            <p:grpSpPr bwMode="auto">
              <a:xfrm>
                <a:off x="3791" y="2327"/>
                <a:ext cx="694" cy="1450"/>
                <a:chOff x="7035" y="2741"/>
                <a:chExt cx="685" cy="1431"/>
              </a:xfrm>
            </p:grpSpPr>
            <p:sp>
              <p:nvSpPr>
                <p:cNvPr id="62544" name="Freeform 80"/>
                <p:cNvSpPr>
                  <a:spLocks/>
                </p:cNvSpPr>
                <p:nvPr/>
              </p:nvSpPr>
              <p:spPr bwMode="auto">
                <a:xfrm>
                  <a:off x="7035" y="2741"/>
                  <a:ext cx="685" cy="1431"/>
                </a:xfrm>
                <a:custGeom>
                  <a:avLst/>
                  <a:gdLst>
                    <a:gd name="T0" fmla="*/ 2439 w 3422"/>
                    <a:gd name="T1" fmla="*/ 4072 h 7153"/>
                    <a:gd name="T2" fmla="*/ 2036 w 3422"/>
                    <a:gd name="T3" fmla="*/ 4261 h 7153"/>
                    <a:gd name="T4" fmla="*/ 1537 w 3422"/>
                    <a:gd name="T5" fmla="*/ 4497 h 7153"/>
                    <a:gd name="T6" fmla="*/ 1444 w 3422"/>
                    <a:gd name="T7" fmla="*/ 5657 h 7153"/>
                    <a:gd name="T8" fmla="*/ 1759 w 3422"/>
                    <a:gd name="T9" fmla="*/ 6377 h 7153"/>
                    <a:gd name="T10" fmla="*/ 1621 w 3422"/>
                    <a:gd name="T11" fmla="*/ 6923 h 7153"/>
                    <a:gd name="T12" fmla="*/ 1365 w 3422"/>
                    <a:gd name="T13" fmla="*/ 7059 h 7153"/>
                    <a:gd name="T14" fmla="*/ 1168 w 3422"/>
                    <a:gd name="T15" fmla="*/ 6996 h 7153"/>
                    <a:gd name="T16" fmla="*/ 1003 w 3422"/>
                    <a:gd name="T17" fmla="*/ 6901 h 7153"/>
                    <a:gd name="T18" fmla="*/ 863 w 3422"/>
                    <a:gd name="T19" fmla="*/ 6777 h 7153"/>
                    <a:gd name="T20" fmla="*/ 745 w 3422"/>
                    <a:gd name="T21" fmla="*/ 6630 h 7153"/>
                    <a:gd name="T22" fmla="*/ 814 w 3422"/>
                    <a:gd name="T23" fmla="*/ 6075 h 7153"/>
                    <a:gd name="T24" fmla="*/ 831 w 3422"/>
                    <a:gd name="T25" fmla="*/ 5915 h 7153"/>
                    <a:gd name="T26" fmla="*/ 767 w 3422"/>
                    <a:gd name="T27" fmla="*/ 5719 h 7153"/>
                    <a:gd name="T28" fmla="*/ 679 w 3422"/>
                    <a:gd name="T29" fmla="*/ 5460 h 7153"/>
                    <a:gd name="T30" fmla="*/ 627 w 3422"/>
                    <a:gd name="T31" fmla="*/ 5190 h 7153"/>
                    <a:gd name="T32" fmla="*/ 419 w 3422"/>
                    <a:gd name="T33" fmla="*/ 4837 h 7153"/>
                    <a:gd name="T34" fmla="*/ 279 w 3422"/>
                    <a:gd name="T35" fmla="*/ 4533 h 7153"/>
                    <a:gd name="T36" fmla="*/ 303 w 3422"/>
                    <a:gd name="T37" fmla="*/ 4234 h 7153"/>
                    <a:gd name="T38" fmla="*/ 240 w 3422"/>
                    <a:gd name="T39" fmla="*/ 3757 h 7153"/>
                    <a:gd name="T40" fmla="*/ 177 w 3422"/>
                    <a:gd name="T41" fmla="*/ 3613 h 7153"/>
                    <a:gd name="T42" fmla="*/ 189 w 3422"/>
                    <a:gd name="T43" fmla="*/ 3517 h 7153"/>
                    <a:gd name="T44" fmla="*/ 263 w 3422"/>
                    <a:gd name="T45" fmla="*/ 3232 h 7153"/>
                    <a:gd name="T46" fmla="*/ 244 w 3422"/>
                    <a:gd name="T47" fmla="*/ 3175 h 7153"/>
                    <a:gd name="T48" fmla="*/ 255 w 3422"/>
                    <a:gd name="T49" fmla="*/ 3118 h 7153"/>
                    <a:gd name="T50" fmla="*/ 205 w 3422"/>
                    <a:gd name="T51" fmla="*/ 2627 h 7153"/>
                    <a:gd name="T52" fmla="*/ 95 w 3422"/>
                    <a:gd name="T53" fmla="*/ 2504 h 7153"/>
                    <a:gd name="T54" fmla="*/ 14 w 3422"/>
                    <a:gd name="T55" fmla="*/ 2329 h 7153"/>
                    <a:gd name="T56" fmla="*/ 31 w 3422"/>
                    <a:gd name="T57" fmla="*/ 1524 h 7153"/>
                    <a:gd name="T58" fmla="*/ 126 w 3422"/>
                    <a:gd name="T59" fmla="*/ 1347 h 7153"/>
                    <a:gd name="T60" fmla="*/ 211 w 3422"/>
                    <a:gd name="T61" fmla="*/ 946 h 7153"/>
                    <a:gd name="T62" fmla="*/ 140 w 3422"/>
                    <a:gd name="T63" fmla="*/ 809 h 7153"/>
                    <a:gd name="T64" fmla="*/ 129 w 3422"/>
                    <a:gd name="T65" fmla="*/ 677 h 7153"/>
                    <a:gd name="T66" fmla="*/ 176 w 3422"/>
                    <a:gd name="T67" fmla="*/ 551 h 7153"/>
                    <a:gd name="T68" fmla="*/ 277 w 3422"/>
                    <a:gd name="T69" fmla="*/ 430 h 7153"/>
                    <a:gd name="T70" fmla="*/ 449 w 3422"/>
                    <a:gd name="T71" fmla="*/ 151 h 7153"/>
                    <a:gd name="T72" fmla="*/ 567 w 3422"/>
                    <a:gd name="T73" fmla="*/ 52 h 7153"/>
                    <a:gd name="T74" fmla="*/ 684 w 3422"/>
                    <a:gd name="T75" fmla="*/ 10 h 7153"/>
                    <a:gd name="T76" fmla="*/ 802 w 3422"/>
                    <a:gd name="T77" fmla="*/ 43 h 7153"/>
                    <a:gd name="T78" fmla="*/ 918 w 3422"/>
                    <a:gd name="T79" fmla="*/ 170 h 7153"/>
                    <a:gd name="T80" fmla="*/ 1038 w 3422"/>
                    <a:gd name="T81" fmla="*/ 94 h 7153"/>
                    <a:gd name="T82" fmla="*/ 1188 w 3422"/>
                    <a:gd name="T83" fmla="*/ 13 h 7153"/>
                    <a:gd name="T84" fmla="*/ 1375 w 3422"/>
                    <a:gd name="T85" fmla="*/ 63 h 7153"/>
                    <a:gd name="T86" fmla="*/ 1513 w 3422"/>
                    <a:gd name="T87" fmla="*/ 273 h 7153"/>
                    <a:gd name="T88" fmla="*/ 1704 w 3422"/>
                    <a:gd name="T89" fmla="*/ 446 h 7153"/>
                    <a:gd name="T90" fmla="*/ 1953 w 3422"/>
                    <a:gd name="T91" fmla="*/ 580 h 7153"/>
                    <a:gd name="T92" fmla="*/ 2260 w 3422"/>
                    <a:gd name="T93" fmla="*/ 673 h 7153"/>
                    <a:gd name="T94" fmla="*/ 2355 w 3422"/>
                    <a:gd name="T95" fmla="*/ 845 h 7153"/>
                    <a:gd name="T96" fmla="*/ 2308 w 3422"/>
                    <a:gd name="T97" fmla="*/ 1164 h 7153"/>
                    <a:gd name="T98" fmla="*/ 2509 w 3422"/>
                    <a:gd name="T99" fmla="*/ 1319 h 7153"/>
                    <a:gd name="T100" fmla="*/ 2805 w 3422"/>
                    <a:gd name="T101" fmla="*/ 1308 h 7153"/>
                    <a:gd name="T102" fmla="*/ 3044 w 3422"/>
                    <a:gd name="T103" fmla="*/ 1107 h 7153"/>
                    <a:gd name="T104" fmla="*/ 3371 w 3422"/>
                    <a:gd name="T105" fmla="*/ 778 h 7153"/>
                    <a:gd name="T106" fmla="*/ 3156 w 3422"/>
                    <a:gd name="T107" fmla="*/ 1216 h 7153"/>
                    <a:gd name="T108" fmla="*/ 2635 w 3422"/>
                    <a:gd name="T109" fmla="*/ 1777 h 7153"/>
                    <a:gd name="T110" fmla="*/ 2582 w 3422"/>
                    <a:gd name="T111" fmla="*/ 2975 h 71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422" h="7153">
                      <a:moveTo>
                        <a:pt x="2993" y="3458"/>
                      </a:moveTo>
                      <a:lnTo>
                        <a:pt x="2993" y="3680"/>
                      </a:lnTo>
                      <a:lnTo>
                        <a:pt x="2946" y="3803"/>
                      </a:lnTo>
                      <a:lnTo>
                        <a:pt x="2834" y="3945"/>
                      </a:lnTo>
                      <a:lnTo>
                        <a:pt x="2686" y="4009"/>
                      </a:lnTo>
                      <a:lnTo>
                        <a:pt x="2498" y="4018"/>
                      </a:lnTo>
                      <a:lnTo>
                        <a:pt x="2439" y="4072"/>
                      </a:lnTo>
                      <a:lnTo>
                        <a:pt x="2359" y="4055"/>
                      </a:lnTo>
                      <a:lnTo>
                        <a:pt x="2314" y="4009"/>
                      </a:lnTo>
                      <a:lnTo>
                        <a:pt x="2188" y="4030"/>
                      </a:lnTo>
                      <a:lnTo>
                        <a:pt x="2099" y="4068"/>
                      </a:lnTo>
                      <a:lnTo>
                        <a:pt x="2023" y="4102"/>
                      </a:lnTo>
                      <a:lnTo>
                        <a:pt x="2003" y="4173"/>
                      </a:lnTo>
                      <a:lnTo>
                        <a:pt x="2036" y="4261"/>
                      </a:lnTo>
                      <a:lnTo>
                        <a:pt x="2078" y="4371"/>
                      </a:lnTo>
                      <a:lnTo>
                        <a:pt x="2078" y="4438"/>
                      </a:lnTo>
                      <a:lnTo>
                        <a:pt x="2078" y="4530"/>
                      </a:lnTo>
                      <a:lnTo>
                        <a:pt x="2053" y="4610"/>
                      </a:lnTo>
                      <a:lnTo>
                        <a:pt x="1852" y="4615"/>
                      </a:lnTo>
                      <a:lnTo>
                        <a:pt x="1696" y="4526"/>
                      </a:lnTo>
                      <a:lnTo>
                        <a:pt x="1537" y="4497"/>
                      </a:lnTo>
                      <a:lnTo>
                        <a:pt x="1517" y="4615"/>
                      </a:lnTo>
                      <a:lnTo>
                        <a:pt x="1759" y="4989"/>
                      </a:lnTo>
                      <a:lnTo>
                        <a:pt x="1751" y="5426"/>
                      </a:lnTo>
                      <a:lnTo>
                        <a:pt x="1684" y="5502"/>
                      </a:lnTo>
                      <a:lnTo>
                        <a:pt x="1608" y="5561"/>
                      </a:lnTo>
                      <a:lnTo>
                        <a:pt x="1495" y="5608"/>
                      </a:lnTo>
                      <a:lnTo>
                        <a:pt x="1444" y="5657"/>
                      </a:lnTo>
                      <a:lnTo>
                        <a:pt x="1440" y="5763"/>
                      </a:lnTo>
                      <a:lnTo>
                        <a:pt x="1600" y="5922"/>
                      </a:lnTo>
                      <a:lnTo>
                        <a:pt x="1759" y="5952"/>
                      </a:lnTo>
                      <a:lnTo>
                        <a:pt x="1885" y="6002"/>
                      </a:lnTo>
                      <a:lnTo>
                        <a:pt x="1873" y="6276"/>
                      </a:lnTo>
                      <a:lnTo>
                        <a:pt x="1822" y="6330"/>
                      </a:lnTo>
                      <a:lnTo>
                        <a:pt x="1759" y="6377"/>
                      </a:lnTo>
                      <a:lnTo>
                        <a:pt x="1692" y="6440"/>
                      </a:lnTo>
                      <a:lnTo>
                        <a:pt x="1705" y="6549"/>
                      </a:lnTo>
                      <a:lnTo>
                        <a:pt x="1763" y="6595"/>
                      </a:lnTo>
                      <a:lnTo>
                        <a:pt x="1755" y="6700"/>
                      </a:lnTo>
                      <a:lnTo>
                        <a:pt x="1592" y="6818"/>
                      </a:lnTo>
                      <a:lnTo>
                        <a:pt x="1570" y="6869"/>
                      </a:lnTo>
                      <a:lnTo>
                        <a:pt x="1621" y="6923"/>
                      </a:lnTo>
                      <a:lnTo>
                        <a:pt x="1621" y="7096"/>
                      </a:lnTo>
                      <a:lnTo>
                        <a:pt x="1618" y="7153"/>
                      </a:lnTo>
                      <a:lnTo>
                        <a:pt x="1492" y="7079"/>
                      </a:lnTo>
                      <a:lnTo>
                        <a:pt x="1460" y="7076"/>
                      </a:lnTo>
                      <a:lnTo>
                        <a:pt x="1427" y="7071"/>
                      </a:lnTo>
                      <a:lnTo>
                        <a:pt x="1396" y="7066"/>
                      </a:lnTo>
                      <a:lnTo>
                        <a:pt x="1365" y="7059"/>
                      </a:lnTo>
                      <a:lnTo>
                        <a:pt x="1335" y="7052"/>
                      </a:lnTo>
                      <a:lnTo>
                        <a:pt x="1305" y="7045"/>
                      </a:lnTo>
                      <a:lnTo>
                        <a:pt x="1277" y="7037"/>
                      </a:lnTo>
                      <a:lnTo>
                        <a:pt x="1248" y="7028"/>
                      </a:lnTo>
                      <a:lnTo>
                        <a:pt x="1221" y="7018"/>
                      </a:lnTo>
                      <a:lnTo>
                        <a:pt x="1195" y="7008"/>
                      </a:lnTo>
                      <a:lnTo>
                        <a:pt x="1168" y="6996"/>
                      </a:lnTo>
                      <a:lnTo>
                        <a:pt x="1143" y="6985"/>
                      </a:lnTo>
                      <a:lnTo>
                        <a:pt x="1119" y="6972"/>
                      </a:lnTo>
                      <a:lnTo>
                        <a:pt x="1094" y="6959"/>
                      </a:lnTo>
                      <a:lnTo>
                        <a:pt x="1071" y="6946"/>
                      </a:lnTo>
                      <a:lnTo>
                        <a:pt x="1047" y="6931"/>
                      </a:lnTo>
                      <a:lnTo>
                        <a:pt x="1025" y="6916"/>
                      </a:lnTo>
                      <a:lnTo>
                        <a:pt x="1003" y="6901"/>
                      </a:lnTo>
                      <a:lnTo>
                        <a:pt x="981" y="6885"/>
                      </a:lnTo>
                      <a:lnTo>
                        <a:pt x="960" y="6868"/>
                      </a:lnTo>
                      <a:lnTo>
                        <a:pt x="940" y="6850"/>
                      </a:lnTo>
                      <a:lnTo>
                        <a:pt x="919" y="6833"/>
                      </a:lnTo>
                      <a:lnTo>
                        <a:pt x="900" y="6815"/>
                      </a:lnTo>
                      <a:lnTo>
                        <a:pt x="881" y="6796"/>
                      </a:lnTo>
                      <a:lnTo>
                        <a:pt x="863" y="6777"/>
                      </a:lnTo>
                      <a:lnTo>
                        <a:pt x="844" y="6757"/>
                      </a:lnTo>
                      <a:lnTo>
                        <a:pt x="827" y="6737"/>
                      </a:lnTo>
                      <a:lnTo>
                        <a:pt x="810" y="6716"/>
                      </a:lnTo>
                      <a:lnTo>
                        <a:pt x="793" y="6695"/>
                      </a:lnTo>
                      <a:lnTo>
                        <a:pt x="776" y="6674"/>
                      </a:lnTo>
                      <a:lnTo>
                        <a:pt x="760" y="6652"/>
                      </a:lnTo>
                      <a:lnTo>
                        <a:pt x="745" y="6630"/>
                      </a:lnTo>
                      <a:lnTo>
                        <a:pt x="734" y="6499"/>
                      </a:lnTo>
                      <a:lnTo>
                        <a:pt x="771" y="6464"/>
                      </a:lnTo>
                      <a:lnTo>
                        <a:pt x="775" y="6159"/>
                      </a:lnTo>
                      <a:lnTo>
                        <a:pt x="786" y="6139"/>
                      </a:lnTo>
                      <a:lnTo>
                        <a:pt x="797" y="6118"/>
                      </a:lnTo>
                      <a:lnTo>
                        <a:pt x="806" y="6097"/>
                      </a:lnTo>
                      <a:lnTo>
                        <a:pt x="814" y="6075"/>
                      </a:lnTo>
                      <a:lnTo>
                        <a:pt x="820" y="6053"/>
                      </a:lnTo>
                      <a:lnTo>
                        <a:pt x="825" y="6031"/>
                      </a:lnTo>
                      <a:lnTo>
                        <a:pt x="829" y="6009"/>
                      </a:lnTo>
                      <a:lnTo>
                        <a:pt x="832" y="5985"/>
                      </a:lnTo>
                      <a:lnTo>
                        <a:pt x="833" y="5963"/>
                      </a:lnTo>
                      <a:lnTo>
                        <a:pt x="833" y="5940"/>
                      </a:lnTo>
                      <a:lnTo>
                        <a:pt x="831" y="5915"/>
                      </a:lnTo>
                      <a:lnTo>
                        <a:pt x="828" y="5891"/>
                      </a:lnTo>
                      <a:lnTo>
                        <a:pt x="823" y="5866"/>
                      </a:lnTo>
                      <a:lnTo>
                        <a:pt x="817" y="5841"/>
                      </a:lnTo>
                      <a:lnTo>
                        <a:pt x="810" y="5816"/>
                      </a:lnTo>
                      <a:lnTo>
                        <a:pt x="801" y="5790"/>
                      </a:lnTo>
                      <a:lnTo>
                        <a:pt x="783" y="5755"/>
                      </a:lnTo>
                      <a:lnTo>
                        <a:pt x="767" y="5719"/>
                      </a:lnTo>
                      <a:lnTo>
                        <a:pt x="752" y="5683"/>
                      </a:lnTo>
                      <a:lnTo>
                        <a:pt x="738" y="5646"/>
                      </a:lnTo>
                      <a:lnTo>
                        <a:pt x="725" y="5610"/>
                      </a:lnTo>
                      <a:lnTo>
                        <a:pt x="712" y="5573"/>
                      </a:lnTo>
                      <a:lnTo>
                        <a:pt x="700" y="5535"/>
                      </a:lnTo>
                      <a:lnTo>
                        <a:pt x="689" y="5498"/>
                      </a:lnTo>
                      <a:lnTo>
                        <a:pt x="679" y="5460"/>
                      </a:lnTo>
                      <a:lnTo>
                        <a:pt x="670" y="5423"/>
                      </a:lnTo>
                      <a:lnTo>
                        <a:pt x="662" y="5384"/>
                      </a:lnTo>
                      <a:lnTo>
                        <a:pt x="653" y="5346"/>
                      </a:lnTo>
                      <a:lnTo>
                        <a:pt x="645" y="5307"/>
                      </a:lnTo>
                      <a:lnTo>
                        <a:pt x="639" y="5268"/>
                      </a:lnTo>
                      <a:lnTo>
                        <a:pt x="633" y="5229"/>
                      </a:lnTo>
                      <a:lnTo>
                        <a:pt x="627" y="5190"/>
                      </a:lnTo>
                      <a:lnTo>
                        <a:pt x="596" y="5137"/>
                      </a:lnTo>
                      <a:lnTo>
                        <a:pt x="564" y="5087"/>
                      </a:lnTo>
                      <a:lnTo>
                        <a:pt x="534" y="5035"/>
                      </a:lnTo>
                      <a:lnTo>
                        <a:pt x="503" y="4984"/>
                      </a:lnTo>
                      <a:lnTo>
                        <a:pt x="474" y="4934"/>
                      </a:lnTo>
                      <a:lnTo>
                        <a:pt x="446" y="4886"/>
                      </a:lnTo>
                      <a:lnTo>
                        <a:pt x="419" y="4837"/>
                      </a:lnTo>
                      <a:lnTo>
                        <a:pt x="393" y="4790"/>
                      </a:lnTo>
                      <a:lnTo>
                        <a:pt x="369" y="4744"/>
                      </a:lnTo>
                      <a:lnTo>
                        <a:pt x="347" y="4699"/>
                      </a:lnTo>
                      <a:lnTo>
                        <a:pt x="326" y="4655"/>
                      </a:lnTo>
                      <a:lnTo>
                        <a:pt x="308" y="4613"/>
                      </a:lnTo>
                      <a:lnTo>
                        <a:pt x="292" y="4573"/>
                      </a:lnTo>
                      <a:lnTo>
                        <a:pt x="279" y="4533"/>
                      </a:lnTo>
                      <a:lnTo>
                        <a:pt x="273" y="4515"/>
                      </a:lnTo>
                      <a:lnTo>
                        <a:pt x="268" y="4497"/>
                      </a:lnTo>
                      <a:lnTo>
                        <a:pt x="262" y="4479"/>
                      </a:lnTo>
                      <a:lnTo>
                        <a:pt x="258" y="4462"/>
                      </a:lnTo>
                      <a:lnTo>
                        <a:pt x="260" y="4372"/>
                      </a:lnTo>
                      <a:lnTo>
                        <a:pt x="258" y="4273"/>
                      </a:lnTo>
                      <a:lnTo>
                        <a:pt x="303" y="4234"/>
                      </a:lnTo>
                      <a:lnTo>
                        <a:pt x="301" y="3825"/>
                      </a:lnTo>
                      <a:lnTo>
                        <a:pt x="289" y="3814"/>
                      </a:lnTo>
                      <a:lnTo>
                        <a:pt x="278" y="3803"/>
                      </a:lnTo>
                      <a:lnTo>
                        <a:pt x="268" y="3792"/>
                      </a:lnTo>
                      <a:lnTo>
                        <a:pt x="257" y="3781"/>
                      </a:lnTo>
                      <a:lnTo>
                        <a:pt x="248" y="3769"/>
                      </a:lnTo>
                      <a:lnTo>
                        <a:pt x="240" y="3757"/>
                      </a:lnTo>
                      <a:lnTo>
                        <a:pt x="233" y="3744"/>
                      </a:lnTo>
                      <a:lnTo>
                        <a:pt x="226" y="3732"/>
                      </a:lnTo>
                      <a:lnTo>
                        <a:pt x="213" y="3707"/>
                      </a:lnTo>
                      <a:lnTo>
                        <a:pt x="201" y="3680"/>
                      </a:lnTo>
                      <a:lnTo>
                        <a:pt x="189" y="3655"/>
                      </a:lnTo>
                      <a:lnTo>
                        <a:pt x="178" y="3631"/>
                      </a:lnTo>
                      <a:lnTo>
                        <a:pt x="177" y="3613"/>
                      </a:lnTo>
                      <a:lnTo>
                        <a:pt x="176" y="3598"/>
                      </a:lnTo>
                      <a:lnTo>
                        <a:pt x="176" y="3583"/>
                      </a:lnTo>
                      <a:lnTo>
                        <a:pt x="177" y="3569"/>
                      </a:lnTo>
                      <a:lnTo>
                        <a:pt x="179" y="3555"/>
                      </a:lnTo>
                      <a:lnTo>
                        <a:pt x="182" y="3541"/>
                      </a:lnTo>
                      <a:lnTo>
                        <a:pt x="185" y="3529"/>
                      </a:lnTo>
                      <a:lnTo>
                        <a:pt x="189" y="3517"/>
                      </a:lnTo>
                      <a:lnTo>
                        <a:pt x="195" y="3505"/>
                      </a:lnTo>
                      <a:lnTo>
                        <a:pt x="202" y="3493"/>
                      </a:lnTo>
                      <a:lnTo>
                        <a:pt x="208" y="3480"/>
                      </a:lnTo>
                      <a:lnTo>
                        <a:pt x="216" y="3468"/>
                      </a:lnTo>
                      <a:lnTo>
                        <a:pt x="234" y="3443"/>
                      </a:lnTo>
                      <a:lnTo>
                        <a:pt x="255" y="3415"/>
                      </a:lnTo>
                      <a:lnTo>
                        <a:pt x="263" y="3232"/>
                      </a:lnTo>
                      <a:lnTo>
                        <a:pt x="259" y="3224"/>
                      </a:lnTo>
                      <a:lnTo>
                        <a:pt x="255" y="3215"/>
                      </a:lnTo>
                      <a:lnTo>
                        <a:pt x="252" y="3207"/>
                      </a:lnTo>
                      <a:lnTo>
                        <a:pt x="249" y="3199"/>
                      </a:lnTo>
                      <a:lnTo>
                        <a:pt x="247" y="3191"/>
                      </a:lnTo>
                      <a:lnTo>
                        <a:pt x="245" y="3183"/>
                      </a:lnTo>
                      <a:lnTo>
                        <a:pt x="244" y="3175"/>
                      </a:lnTo>
                      <a:lnTo>
                        <a:pt x="244" y="3167"/>
                      </a:lnTo>
                      <a:lnTo>
                        <a:pt x="244" y="3159"/>
                      </a:lnTo>
                      <a:lnTo>
                        <a:pt x="245" y="3150"/>
                      </a:lnTo>
                      <a:lnTo>
                        <a:pt x="247" y="3142"/>
                      </a:lnTo>
                      <a:lnTo>
                        <a:pt x="249" y="3134"/>
                      </a:lnTo>
                      <a:lnTo>
                        <a:pt x="252" y="3126"/>
                      </a:lnTo>
                      <a:lnTo>
                        <a:pt x="255" y="3118"/>
                      </a:lnTo>
                      <a:lnTo>
                        <a:pt x="259" y="3110"/>
                      </a:lnTo>
                      <a:lnTo>
                        <a:pt x="263" y="3102"/>
                      </a:lnTo>
                      <a:lnTo>
                        <a:pt x="263" y="2671"/>
                      </a:lnTo>
                      <a:lnTo>
                        <a:pt x="248" y="2660"/>
                      </a:lnTo>
                      <a:lnTo>
                        <a:pt x="233" y="2649"/>
                      </a:lnTo>
                      <a:lnTo>
                        <a:pt x="218" y="2638"/>
                      </a:lnTo>
                      <a:lnTo>
                        <a:pt x="205" y="2627"/>
                      </a:lnTo>
                      <a:lnTo>
                        <a:pt x="191" y="2615"/>
                      </a:lnTo>
                      <a:lnTo>
                        <a:pt x="178" y="2603"/>
                      </a:lnTo>
                      <a:lnTo>
                        <a:pt x="166" y="2591"/>
                      </a:lnTo>
                      <a:lnTo>
                        <a:pt x="155" y="2579"/>
                      </a:lnTo>
                      <a:lnTo>
                        <a:pt x="132" y="2554"/>
                      </a:lnTo>
                      <a:lnTo>
                        <a:pt x="113" y="2529"/>
                      </a:lnTo>
                      <a:lnTo>
                        <a:pt x="95" y="2504"/>
                      </a:lnTo>
                      <a:lnTo>
                        <a:pt x="79" y="2478"/>
                      </a:lnTo>
                      <a:lnTo>
                        <a:pt x="64" y="2453"/>
                      </a:lnTo>
                      <a:lnTo>
                        <a:pt x="52" y="2427"/>
                      </a:lnTo>
                      <a:lnTo>
                        <a:pt x="40" y="2402"/>
                      </a:lnTo>
                      <a:lnTo>
                        <a:pt x="30" y="2377"/>
                      </a:lnTo>
                      <a:lnTo>
                        <a:pt x="22" y="2352"/>
                      </a:lnTo>
                      <a:lnTo>
                        <a:pt x="14" y="2329"/>
                      </a:lnTo>
                      <a:lnTo>
                        <a:pt x="7" y="2307"/>
                      </a:lnTo>
                      <a:lnTo>
                        <a:pt x="0" y="2284"/>
                      </a:lnTo>
                      <a:lnTo>
                        <a:pt x="2" y="1642"/>
                      </a:lnTo>
                      <a:lnTo>
                        <a:pt x="8" y="1611"/>
                      </a:lnTo>
                      <a:lnTo>
                        <a:pt x="15" y="1582"/>
                      </a:lnTo>
                      <a:lnTo>
                        <a:pt x="22" y="1552"/>
                      </a:lnTo>
                      <a:lnTo>
                        <a:pt x="31" y="1524"/>
                      </a:lnTo>
                      <a:lnTo>
                        <a:pt x="41" y="1497"/>
                      </a:lnTo>
                      <a:lnTo>
                        <a:pt x="52" y="1470"/>
                      </a:lnTo>
                      <a:lnTo>
                        <a:pt x="65" y="1444"/>
                      </a:lnTo>
                      <a:lnTo>
                        <a:pt x="79" y="1419"/>
                      </a:lnTo>
                      <a:lnTo>
                        <a:pt x="94" y="1394"/>
                      </a:lnTo>
                      <a:lnTo>
                        <a:pt x="110" y="1371"/>
                      </a:lnTo>
                      <a:lnTo>
                        <a:pt x="126" y="1347"/>
                      </a:lnTo>
                      <a:lnTo>
                        <a:pt x="145" y="1325"/>
                      </a:lnTo>
                      <a:lnTo>
                        <a:pt x="164" y="1303"/>
                      </a:lnTo>
                      <a:lnTo>
                        <a:pt x="183" y="1281"/>
                      </a:lnTo>
                      <a:lnTo>
                        <a:pt x="205" y="1260"/>
                      </a:lnTo>
                      <a:lnTo>
                        <a:pt x="226" y="1240"/>
                      </a:lnTo>
                      <a:lnTo>
                        <a:pt x="226" y="967"/>
                      </a:lnTo>
                      <a:lnTo>
                        <a:pt x="211" y="946"/>
                      </a:lnTo>
                      <a:lnTo>
                        <a:pt x="197" y="926"/>
                      </a:lnTo>
                      <a:lnTo>
                        <a:pt x="184" y="907"/>
                      </a:lnTo>
                      <a:lnTo>
                        <a:pt x="173" y="887"/>
                      </a:lnTo>
                      <a:lnTo>
                        <a:pt x="163" y="867"/>
                      </a:lnTo>
                      <a:lnTo>
                        <a:pt x="154" y="848"/>
                      </a:lnTo>
                      <a:lnTo>
                        <a:pt x="147" y="828"/>
                      </a:lnTo>
                      <a:lnTo>
                        <a:pt x="140" y="809"/>
                      </a:lnTo>
                      <a:lnTo>
                        <a:pt x="135" y="790"/>
                      </a:lnTo>
                      <a:lnTo>
                        <a:pt x="131" y="771"/>
                      </a:lnTo>
                      <a:lnTo>
                        <a:pt x="128" y="752"/>
                      </a:lnTo>
                      <a:lnTo>
                        <a:pt x="126" y="733"/>
                      </a:lnTo>
                      <a:lnTo>
                        <a:pt x="126" y="715"/>
                      </a:lnTo>
                      <a:lnTo>
                        <a:pt x="127" y="696"/>
                      </a:lnTo>
                      <a:lnTo>
                        <a:pt x="129" y="677"/>
                      </a:lnTo>
                      <a:lnTo>
                        <a:pt x="132" y="659"/>
                      </a:lnTo>
                      <a:lnTo>
                        <a:pt x="138" y="641"/>
                      </a:lnTo>
                      <a:lnTo>
                        <a:pt x="143" y="622"/>
                      </a:lnTo>
                      <a:lnTo>
                        <a:pt x="150" y="605"/>
                      </a:lnTo>
                      <a:lnTo>
                        <a:pt x="157" y="587"/>
                      </a:lnTo>
                      <a:lnTo>
                        <a:pt x="166" y="569"/>
                      </a:lnTo>
                      <a:lnTo>
                        <a:pt x="176" y="551"/>
                      </a:lnTo>
                      <a:lnTo>
                        <a:pt x="187" y="534"/>
                      </a:lnTo>
                      <a:lnTo>
                        <a:pt x="200" y="516"/>
                      </a:lnTo>
                      <a:lnTo>
                        <a:pt x="213" y="498"/>
                      </a:lnTo>
                      <a:lnTo>
                        <a:pt x="227" y="481"/>
                      </a:lnTo>
                      <a:lnTo>
                        <a:pt x="243" y="464"/>
                      </a:lnTo>
                      <a:lnTo>
                        <a:pt x="259" y="447"/>
                      </a:lnTo>
                      <a:lnTo>
                        <a:pt x="277" y="430"/>
                      </a:lnTo>
                      <a:lnTo>
                        <a:pt x="295" y="413"/>
                      </a:lnTo>
                      <a:lnTo>
                        <a:pt x="314" y="396"/>
                      </a:lnTo>
                      <a:lnTo>
                        <a:pt x="336" y="380"/>
                      </a:lnTo>
                      <a:lnTo>
                        <a:pt x="399" y="207"/>
                      </a:lnTo>
                      <a:lnTo>
                        <a:pt x="416" y="188"/>
                      </a:lnTo>
                      <a:lnTo>
                        <a:pt x="433" y="169"/>
                      </a:lnTo>
                      <a:lnTo>
                        <a:pt x="449" y="151"/>
                      </a:lnTo>
                      <a:lnTo>
                        <a:pt x="467" y="134"/>
                      </a:lnTo>
                      <a:lnTo>
                        <a:pt x="483" y="118"/>
                      </a:lnTo>
                      <a:lnTo>
                        <a:pt x="500" y="103"/>
                      </a:lnTo>
                      <a:lnTo>
                        <a:pt x="516" y="88"/>
                      </a:lnTo>
                      <a:lnTo>
                        <a:pt x="534" y="75"/>
                      </a:lnTo>
                      <a:lnTo>
                        <a:pt x="550" y="63"/>
                      </a:lnTo>
                      <a:lnTo>
                        <a:pt x="567" y="52"/>
                      </a:lnTo>
                      <a:lnTo>
                        <a:pt x="583" y="42"/>
                      </a:lnTo>
                      <a:lnTo>
                        <a:pt x="601" y="33"/>
                      </a:lnTo>
                      <a:lnTo>
                        <a:pt x="617" y="25"/>
                      </a:lnTo>
                      <a:lnTo>
                        <a:pt x="634" y="19"/>
                      </a:lnTo>
                      <a:lnTo>
                        <a:pt x="650" y="15"/>
                      </a:lnTo>
                      <a:lnTo>
                        <a:pt x="668" y="11"/>
                      </a:lnTo>
                      <a:lnTo>
                        <a:pt x="684" y="10"/>
                      </a:lnTo>
                      <a:lnTo>
                        <a:pt x="701" y="9"/>
                      </a:lnTo>
                      <a:lnTo>
                        <a:pt x="717" y="11"/>
                      </a:lnTo>
                      <a:lnTo>
                        <a:pt x="735" y="14"/>
                      </a:lnTo>
                      <a:lnTo>
                        <a:pt x="751" y="18"/>
                      </a:lnTo>
                      <a:lnTo>
                        <a:pt x="768" y="24"/>
                      </a:lnTo>
                      <a:lnTo>
                        <a:pt x="784" y="32"/>
                      </a:lnTo>
                      <a:lnTo>
                        <a:pt x="802" y="43"/>
                      </a:lnTo>
                      <a:lnTo>
                        <a:pt x="818" y="55"/>
                      </a:lnTo>
                      <a:lnTo>
                        <a:pt x="835" y="69"/>
                      </a:lnTo>
                      <a:lnTo>
                        <a:pt x="851" y="84"/>
                      </a:lnTo>
                      <a:lnTo>
                        <a:pt x="869" y="103"/>
                      </a:lnTo>
                      <a:lnTo>
                        <a:pt x="885" y="123"/>
                      </a:lnTo>
                      <a:lnTo>
                        <a:pt x="902" y="145"/>
                      </a:lnTo>
                      <a:lnTo>
                        <a:pt x="918" y="170"/>
                      </a:lnTo>
                      <a:lnTo>
                        <a:pt x="936" y="196"/>
                      </a:lnTo>
                      <a:lnTo>
                        <a:pt x="967" y="196"/>
                      </a:lnTo>
                      <a:lnTo>
                        <a:pt x="979" y="173"/>
                      </a:lnTo>
                      <a:lnTo>
                        <a:pt x="993" y="151"/>
                      </a:lnTo>
                      <a:lnTo>
                        <a:pt x="1007" y="131"/>
                      </a:lnTo>
                      <a:lnTo>
                        <a:pt x="1022" y="112"/>
                      </a:lnTo>
                      <a:lnTo>
                        <a:pt x="1038" y="94"/>
                      </a:lnTo>
                      <a:lnTo>
                        <a:pt x="1057" y="78"/>
                      </a:lnTo>
                      <a:lnTo>
                        <a:pt x="1075" y="64"/>
                      </a:lnTo>
                      <a:lnTo>
                        <a:pt x="1095" y="51"/>
                      </a:lnTo>
                      <a:lnTo>
                        <a:pt x="1116" y="40"/>
                      </a:lnTo>
                      <a:lnTo>
                        <a:pt x="1139" y="29"/>
                      </a:lnTo>
                      <a:lnTo>
                        <a:pt x="1163" y="21"/>
                      </a:lnTo>
                      <a:lnTo>
                        <a:pt x="1188" y="13"/>
                      </a:lnTo>
                      <a:lnTo>
                        <a:pt x="1214" y="8"/>
                      </a:lnTo>
                      <a:lnTo>
                        <a:pt x="1241" y="4"/>
                      </a:lnTo>
                      <a:lnTo>
                        <a:pt x="1270" y="1"/>
                      </a:lnTo>
                      <a:lnTo>
                        <a:pt x="1299" y="0"/>
                      </a:lnTo>
                      <a:lnTo>
                        <a:pt x="1333" y="13"/>
                      </a:lnTo>
                      <a:lnTo>
                        <a:pt x="1360" y="30"/>
                      </a:lnTo>
                      <a:lnTo>
                        <a:pt x="1375" y="63"/>
                      </a:lnTo>
                      <a:lnTo>
                        <a:pt x="1392" y="95"/>
                      </a:lnTo>
                      <a:lnTo>
                        <a:pt x="1409" y="127"/>
                      </a:lnTo>
                      <a:lnTo>
                        <a:pt x="1427" y="157"/>
                      </a:lnTo>
                      <a:lnTo>
                        <a:pt x="1448" y="188"/>
                      </a:lnTo>
                      <a:lnTo>
                        <a:pt x="1468" y="216"/>
                      </a:lnTo>
                      <a:lnTo>
                        <a:pt x="1490" y="245"/>
                      </a:lnTo>
                      <a:lnTo>
                        <a:pt x="1513" y="273"/>
                      </a:lnTo>
                      <a:lnTo>
                        <a:pt x="1537" y="299"/>
                      </a:lnTo>
                      <a:lnTo>
                        <a:pt x="1562" y="326"/>
                      </a:lnTo>
                      <a:lnTo>
                        <a:pt x="1588" y="351"/>
                      </a:lnTo>
                      <a:lnTo>
                        <a:pt x="1615" y="376"/>
                      </a:lnTo>
                      <a:lnTo>
                        <a:pt x="1644" y="400"/>
                      </a:lnTo>
                      <a:lnTo>
                        <a:pt x="1674" y="423"/>
                      </a:lnTo>
                      <a:lnTo>
                        <a:pt x="1704" y="446"/>
                      </a:lnTo>
                      <a:lnTo>
                        <a:pt x="1736" y="467"/>
                      </a:lnTo>
                      <a:lnTo>
                        <a:pt x="1769" y="487"/>
                      </a:lnTo>
                      <a:lnTo>
                        <a:pt x="1804" y="508"/>
                      </a:lnTo>
                      <a:lnTo>
                        <a:pt x="1839" y="527"/>
                      </a:lnTo>
                      <a:lnTo>
                        <a:pt x="1876" y="545"/>
                      </a:lnTo>
                      <a:lnTo>
                        <a:pt x="1914" y="562"/>
                      </a:lnTo>
                      <a:lnTo>
                        <a:pt x="1953" y="580"/>
                      </a:lnTo>
                      <a:lnTo>
                        <a:pt x="1993" y="595"/>
                      </a:lnTo>
                      <a:lnTo>
                        <a:pt x="2034" y="610"/>
                      </a:lnTo>
                      <a:lnTo>
                        <a:pt x="2077" y="624"/>
                      </a:lnTo>
                      <a:lnTo>
                        <a:pt x="2121" y="638"/>
                      </a:lnTo>
                      <a:lnTo>
                        <a:pt x="2166" y="651"/>
                      </a:lnTo>
                      <a:lnTo>
                        <a:pt x="2212" y="662"/>
                      </a:lnTo>
                      <a:lnTo>
                        <a:pt x="2260" y="673"/>
                      </a:lnTo>
                      <a:lnTo>
                        <a:pt x="2309" y="683"/>
                      </a:lnTo>
                      <a:lnTo>
                        <a:pt x="2359" y="692"/>
                      </a:lnTo>
                      <a:lnTo>
                        <a:pt x="2410" y="701"/>
                      </a:lnTo>
                      <a:lnTo>
                        <a:pt x="2410" y="732"/>
                      </a:lnTo>
                      <a:lnTo>
                        <a:pt x="2407" y="776"/>
                      </a:lnTo>
                      <a:lnTo>
                        <a:pt x="2402" y="815"/>
                      </a:lnTo>
                      <a:lnTo>
                        <a:pt x="2355" y="845"/>
                      </a:lnTo>
                      <a:lnTo>
                        <a:pt x="2327" y="917"/>
                      </a:lnTo>
                      <a:lnTo>
                        <a:pt x="2307" y="965"/>
                      </a:lnTo>
                      <a:lnTo>
                        <a:pt x="2294" y="1009"/>
                      </a:lnTo>
                      <a:lnTo>
                        <a:pt x="2288" y="1052"/>
                      </a:lnTo>
                      <a:lnTo>
                        <a:pt x="2289" y="1091"/>
                      </a:lnTo>
                      <a:lnTo>
                        <a:pt x="2295" y="1129"/>
                      </a:lnTo>
                      <a:lnTo>
                        <a:pt x="2308" y="1164"/>
                      </a:lnTo>
                      <a:lnTo>
                        <a:pt x="2325" y="1195"/>
                      </a:lnTo>
                      <a:lnTo>
                        <a:pt x="2346" y="1223"/>
                      </a:lnTo>
                      <a:lnTo>
                        <a:pt x="2372" y="1249"/>
                      </a:lnTo>
                      <a:lnTo>
                        <a:pt x="2402" y="1271"/>
                      </a:lnTo>
                      <a:lnTo>
                        <a:pt x="2435" y="1290"/>
                      </a:lnTo>
                      <a:lnTo>
                        <a:pt x="2470" y="1306"/>
                      </a:lnTo>
                      <a:lnTo>
                        <a:pt x="2509" y="1319"/>
                      </a:lnTo>
                      <a:lnTo>
                        <a:pt x="2548" y="1328"/>
                      </a:lnTo>
                      <a:lnTo>
                        <a:pt x="2590" y="1333"/>
                      </a:lnTo>
                      <a:lnTo>
                        <a:pt x="2633" y="1336"/>
                      </a:lnTo>
                      <a:lnTo>
                        <a:pt x="2676" y="1334"/>
                      </a:lnTo>
                      <a:lnTo>
                        <a:pt x="2720" y="1329"/>
                      </a:lnTo>
                      <a:lnTo>
                        <a:pt x="2763" y="1320"/>
                      </a:lnTo>
                      <a:lnTo>
                        <a:pt x="2805" y="1308"/>
                      </a:lnTo>
                      <a:lnTo>
                        <a:pt x="2846" y="1291"/>
                      </a:lnTo>
                      <a:lnTo>
                        <a:pt x="2885" y="1271"/>
                      </a:lnTo>
                      <a:lnTo>
                        <a:pt x="2923" y="1247"/>
                      </a:lnTo>
                      <a:lnTo>
                        <a:pt x="2959" y="1217"/>
                      </a:lnTo>
                      <a:lnTo>
                        <a:pt x="2991" y="1185"/>
                      </a:lnTo>
                      <a:lnTo>
                        <a:pt x="3019" y="1148"/>
                      </a:lnTo>
                      <a:lnTo>
                        <a:pt x="3044" y="1107"/>
                      </a:lnTo>
                      <a:lnTo>
                        <a:pt x="3065" y="1061"/>
                      </a:lnTo>
                      <a:lnTo>
                        <a:pt x="3080" y="1011"/>
                      </a:lnTo>
                      <a:lnTo>
                        <a:pt x="3092" y="956"/>
                      </a:lnTo>
                      <a:lnTo>
                        <a:pt x="3097" y="896"/>
                      </a:lnTo>
                      <a:lnTo>
                        <a:pt x="3096" y="833"/>
                      </a:lnTo>
                      <a:lnTo>
                        <a:pt x="3232" y="768"/>
                      </a:lnTo>
                      <a:lnTo>
                        <a:pt x="3371" y="778"/>
                      </a:lnTo>
                      <a:lnTo>
                        <a:pt x="3422" y="924"/>
                      </a:lnTo>
                      <a:lnTo>
                        <a:pt x="3418" y="924"/>
                      </a:lnTo>
                      <a:lnTo>
                        <a:pt x="3400" y="982"/>
                      </a:lnTo>
                      <a:lnTo>
                        <a:pt x="3387" y="1019"/>
                      </a:lnTo>
                      <a:lnTo>
                        <a:pt x="3394" y="1053"/>
                      </a:lnTo>
                      <a:lnTo>
                        <a:pt x="3398" y="1117"/>
                      </a:lnTo>
                      <a:lnTo>
                        <a:pt x="3156" y="1216"/>
                      </a:lnTo>
                      <a:lnTo>
                        <a:pt x="3034" y="1338"/>
                      </a:lnTo>
                      <a:lnTo>
                        <a:pt x="2967" y="1383"/>
                      </a:lnTo>
                      <a:lnTo>
                        <a:pt x="2887" y="1501"/>
                      </a:lnTo>
                      <a:lnTo>
                        <a:pt x="2839" y="1524"/>
                      </a:lnTo>
                      <a:lnTo>
                        <a:pt x="2755" y="1647"/>
                      </a:lnTo>
                      <a:lnTo>
                        <a:pt x="2676" y="1736"/>
                      </a:lnTo>
                      <a:lnTo>
                        <a:pt x="2635" y="1777"/>
                      </a:lnTo>
                      <a:lnTo>
                        <a:pt x="2597" y="1850"/>
                      </a:lnTo>
                      <a:lnTo>
                        <a:pt x="2638" y="1839"/>
                      </a:lnTo>
                      <a:lnTo>
                        <a:pt x="2625" y="1855"/>
                      </a:lnTo>
                      <a:lnTo>
                        <a:pt x="2542" y="2002"/>
                      </a:lnTo>
                      <a:lnTo>
                        <a:pt x="2518" y="2841"/>
                      </a:lnTo>
                      <a:lnTo>
                        <a:pt x="2556" y="2903"/>
                      </a:lnTo>
                      <a:lnTo>
                        <a:pt x="2582" y="2975"/>
                      </a:lnTo>
                      <a:lnTo>
                        <a:pt x="2611" y="3046"/>
                      </a:lnTo>
                      <a:lnTo>
                        <a:pt x="2695" y="3130"/>
                      </a:lnTo>
                      <a:lnTo>
                        <a:pt x="2796" y="3189"/>
                      </a:lnTo>
                      <a:lnTo>
                        <a:pt x="2863" y="3205"/>
                      </a:lnTo>
                      <a:lnTo>
                        <a:pt x="2863" y="3370"/>
                      </a:lnTo>
                      <a:lnTo>
                        <a:pt x="2993" y="3458"/>
                      </a:lnTo>
                      <a:close/>
                    </a:path>
                  </a:pathLst>
                </a:custGeom>
                <a:solidFill>
                  <a:srgbClr val="B2DCF0"/>
                </a:solidFill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62545" name="Freeform 81"/>
                <p:cNvSpPr>
                  <a:spLocks/>
                </p:cNvSpPr>
                <p:nvPr/>
              </p:nvSpPr>
              <p:spPr bwMode="auto">
                <a:xfrm>
                  <a:off x="7383" y="3693"/>
                  <a:ext cx="44" cy="49"/>
                </a:xfrm>
                <a:custGeom>
                  <a:avLst/>
                  <a:gdLst>
                    <a:gd name="T0" fmla="*/ 48 w 221"/>
                    <a:gd name="T1" fmla="*/ 23 h 245"/>
                    <a:gd name="T2" fmla="*/ 150 w 221"/>
                    <a:gd name="T3" fmla="*/ 0 h 245"/>
                    <a:gd name="T4" fmla="*/ 221 w 221"/>
                    <a:gd name="T5" fmla="*/ 71 h 245"/>
                    <a:gd name="T6" fmla="*/ 221 w 221"/>
                    <a:gd name="T7" fmla="*/ 198 h 245"/>
                    <a:gd name="T8" fmla="*/ 158 w 221"/>
                    <a:gd name="T9" fmla="*/ 245 h 245"/>
                    <a:gd name="T10" fmla="*/ 48 w 221"/>
                    <a:gd name="T11" fmla="*/ 198 h 245"/>
                    <a:gd name="T12" fmla="*/ 0 w 221"/>
                    <a:gd name="T13" fmla="*/ 119 h 245"/>
                    <a:gd name="T14" fmla="*/ 48 w 221"/>
                    <a:gd name="T15" fmla="*/ 23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21" h="245">
                      <a:moveTo>
                        <a:pt x="48" y="23"/>
                      </a:moveTo>
                      <a:lnTo>
                        <a:pt x="150" y="0"/>
                      </a:lnTo>
                      <a:lnTo>
                        <a:pt x="221" y="71"/>
                      </a:lnTo>
                      <a:lnTo>
                        <a:pt x="221" y="198"/>
                      </a:lnTo>
                      <a:lnTo>
                        <a:pt x="158" y="245"/>
                      </a:lnTo>
                      <a:lnTo>
                        <a:pt x="48" y="198"/>
                      </a:lnTo>
                      <a:lnTo>
                        <a:pt x="0" y="119"/>
                      </a:lnTo>
                      <a:lnTo>
                        <a:pt x="48" y="23"/>
                      </a:lnTo>
                      <a:close/>
                    </a:path>
                  </a:pathLst>
                </a:custGeom>
                <a:solidFill>
                  <a:srgbClr val="B2DCF0"/>
                </a:solidFill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sp>
            <p:nvSpPr>
              <p:cNvPr id="62546" name="Freeform 82"/>
              <p:cNvSpPr>
                <a:spLocks/>
              </p:cNvSpPr>
              <p:nvPr/>
            </p:nvSpPr>
            <p:spPr bwMode="auto">
              <a:xfrm>
                <a:off x="4240" y="950"/>
                <a:ext cx="234" cy="249"/>
              </a:xfrm>
              <a:custGeom>
                <a:avLst/>
                <a:gdLst>
                  <a:gd name="T0" fmla="*/ 422 w 1152"/>
                  <a:gd name="T1" fmla="*/ 1159 h 1224"/>
                  <a:gd name="T2" fmla="*/ 436 w 1152"/>
                  <a:gd name="T3" fmla="*/ 1065 h 1224"/>
                  <a:gd name="T4" fmla="*/ 436 w 1152"/>
                  <a:gd name="T5" fmla="*/ 1004 h 1224"/>
                  <a:gd name="T6" fmla="*/ 430 w 1152"/>
                  <a:gd name="T7" fmla="*/ 958 h 1224"/>
                  <a:gd name="T8" fmla="*/ 418 w 1152"/>
                  <a:gd name="T9" fmla="*/ 913 h 1224"/>
                  <a:gd name="T10" fmla="*/ 399 w 1152"/>
                  <a:gd name="T11" fmla="*/ 870 h 1224"/>
                  <a:gd name="T12" fmla="*/ 373 w 1152"/>
                  <a:gd name="T13" fmla="*/ 827 h 1224"/>
                  <a:gd name="T14" fmla="*/ 339 w 1152"/>
                  <a:gd name="T15" fmla="*/ 786 h 1224"/>
                  <a:gd name="T16" fmla="*/ 296 w 1152"/>
                  <a:gd name="T17" fmla="*/ 747 h 1224"/>
                  <a:gd name="T18" fmla="*/ 268 w 1152"/>
                  <a:gd name="T19" fmla="*/ 720 h 1224"/>
                  <a:gd name="T20" fmla="*/ 229 w 1152"/>
                  <a:gd name="T21" fmla="*/ 668 h 1224"/>
                  <a:gd name="T22" fmla="*/ 192 w 1152"/>
                  <a:gd name="T23" fmla="*/ 595 h 1224"/>
                  <a:gd name="T24" fmla="*/ 169 w 1152"/>
                  <a:gd name="T25" fmla="*/ 519 h 1224"/>
                  <a:gd name="T26" fmla="*/ 161 w 1152"/>
                  <a:gd name="T27" fmla="*/ 450 h 1224"/>
                  <a:gd name="T28" fmla="*/ 163 w 1152"/>
                  <a:gd name="T29" fmla="*/ 411 h 1224"/>
                  <a:gd name="T30" fmla="*/ 171 w 1152"/>
                  <a:gd name="T31" fmla="*/ 378 h 1224"/>
                  <a:gd name="T32" fmla="*/ 179 w 1152"/>
                  <a:gd name="T33" fmla="*/ 333 h 1224"/>
                  <a:gd name="T34" fmla="*/ 179 w 1152"/>
                  <a:gd name="T35" fmla="*/ 289 h 1224"/>
                  <a:gd name="T36" fmla="*/ 172 w 1152"/>
                  <a:gd name="T37" fmla="*/ 249 h 1224"/>
                  <a:gd name="T38" fmla="*/ 159 w 1152"/>
                  <a:gd name="T39" fmla="*/ 213 h 1224"/>
                  <a:gd name="T40" fmla="*/ 140 w 1152"/>
                  <a:gd name="T41" fmla="*/ 179 h 1224"/>
                  <a:gd name="T42" fmla="*/ 94 w 1152"/>
                  <a:gd name="T43" fmla="*/ 121 h 1224"/>
                  <a:gd name="T44" fmla="*/ 40 w 1152"/>
                  <a:gd name="T45" fmla="*/ 76 h 1224"/>
                  <a:gd name="T46" fmla="*/ 0 w 1152"/>
                  <a:gd name="T47" fmla="*/ 41 h 1224"/>
                  <a:gd name="T48" fmla="*/ 147 w 1152"/>
                  <a:gd name="T49" fmla="*/ 0 h 1224"/>
                  <a:gd name="T50" fmla="*/ 496 w 1152"/>
                  <a:gd name="T51" fmla="*/ 37 h 1224"/>
                  <a:gd name="T52" fmla="*/ 836 w 1152"/>
                  <a:gd name="T53" fmla="*/ 143 h 1224"/>
                  <a:gd name="T54" fmla="*/ 1048 w 1152"/>
                  <a:gd name="T55" fmla="*/ 288 h 1224"/>
                  <a:gd name="T56" fmla="*/ 1015 w 1152"/>
                  <a:gd name="T57" fmla="*/ 393 h 1224"/>
                  <a:gd name="T58" fmla="*/ 1007 w 1152"/>
                  <a:gd name="T59" fmla="*/ 450 h 1224"/>
                  <a:gd name="T60" fmla="*/ 1012 w 1152"/>
                  <a:gd name="T61" fmla="*/ 505 h 1224"/>
                  <a:gd name="T62" fmla="*/ 1035 w 1152"/>
                  <a:gd name="T63" fmla="*/ 563 h 1224"/>
                  <a:gd name="T64" fmla="*/ 1082 w 1152"/>
                  <a:gd name="T65" fmla="*/ 626 h 1224"/>
                  <a:gd name="T66" fmla="*/ 1124 w 1152"/>
                  <a:gd name="T67" fmla="*/ 688 h 1224"/>
                  <a:gd name="T68" fmla="*/ 1147 w 1152"/>
                  <a:gd name="T69" fmla="*/ 748 h 1224"/>
                  <a:gd name="T70" fmla="*/ 1151 w 1152"/>
                  <a:gd name="T71" fmla="*/ 808 h 1224"/>
                  <a:gd name="T72" fmla="*/ 1138 w 1152"/>
                  <a:gd name="T73" fmla="*/ 868 h 1224"/>
                  <a:gd name="T74" fmla="*/ 1111 w 1152"/>
                  <a:gd name="T75" fmla="*/ 930 h 1224"/>
                  <a:gd name="T76" fmla="*/ 1105 w 1152"/>
                  <a:gd name="T77" fmla="*/ 941 h 1224"/>
                  <a:gd name="T78" fmla="*/ 1097 w 1152"/>
                  <a:gd name="T79" fmla="*/ 969 h 1224"/>
                  <a:gd name="T80" fmla="*/ 1097 w 1152"/>
                  <a:gd name="T81" fmla="*/ 999 h 1224"/>
                  <a:gd name="T82" fmla="*/ 1103 w 1152"/>
                  <a:gd name="T83" fmla="*/ 1029 h 1224"/>
                  <a:gd name="T84" fmla="*/ 1117 w 1152"/>
                  <a:gd name="T85" fmla="*/ 1059 h 1224"/>
                  <a:gd name="T86" fmla="*/ 1137 w 1152"/>
                  <a:gd name="T87" fmla="*/ 1085 h 1224"/>
                  <a:gd name="T88" fmla="*/ 1042 w 1152"/>
                  <a:gd name="T89" fmla="*/ 1049 h 1224"/>
                  <a:gd name="T90" fmla="*/ 815 w 1152"/>
                  <a:gd name="T91" fmla="*/ 1199 h 1224"/>
                  <a:gd name="T92" fmla="*/ 413 w 1152"/>
                  <a:gd name="T93" fmla="*/ 1220 h 1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152" h="1224">
                    <a:moveTo>
                      <a:pt x="406" y="1222"/>
                    </a:moveTo>
                    <a:lnTo>
                      <a:pt x="415" y="1191"/>
                    </a:lnTo>
                    <a:lnTo>
                      <a:pt x="422" y="1159"/>
                    </a:lnTo>
                    <a:lnTo>
                      <a:pt x="428" y="1128"/>
                    </a:lnTo>
                    <a:lnTo>
                      <a:pt x="433" y="1096"/>
                    </a:lnTo>
                    <a:lnTo>
                      <a:pt x="436" y="1065"/>
                    </a:lnTo>
                    <a:lnTo>
                      <a:pt x="437" y="1034"/>
                    </a:lnTo>
                    <a:lnTo>
                      <a:pt x="436" y="1019"/>
                    </a:lnTo>
                    <a:lnTo>
                      <a:pt x="436" y="1004"/>
                    </a:lnTo>
                    <a:lnTo>
                      <a:pt x="434" y="988"/>
                    </a:lnTo>
                    <a:lnTo>
                      <a:pt x="432" y="973"/>
                    </a:lnTo>
                    <a:lnTo>
                      <a:pt x="430" y="958"/>
                    </a:lnTo>
                    <a:lnTo>
                      <a:pt x="427" y="943"/>
                    </a:lnTo>
                    <a:lnTo>
                      <a:pt x="423" y="928"/>
                    </a:lnTo>
                    <a:lnTo>
                      <a:pt x="418" y="913"/>
                    </a:lnTo>
                    <a:lnTo>
                      <a:pt x="413" y="898"/>
                    </a:lnTo>
                    <a:lnTo>
                      <a:pt x="406" y="884"/>
                    </a:lnTo>
                    <a:lnTo>
                      <a:pt x="399" y="870"/>
                    </a:lnTo>
                    <a:lnTo>
                      <a:pt x="391" y="855"/>
                    </a:lnTo>
                    <a:lnTo>
                      <a:pt x="383" y="841"/>
                    </a:lnTo>
                    <a:lnTo>
                      <a:pt x="373" y="827"/>
                    </a:lnTo>
                    <a:lnTo>
                      <a:pt x="363" y="814"/>
                    </a:lnTo>
                    <a:lnTo>
                      <a:pt x="352" y="800"/>
                    </a:lnTo>
                    <a:lnTo>
                      <a:pt x="339" y="786"/>
                    </a:lnTo>
                    <a:lnTo>
                      <a:pt x="326" y="773"/>
                    </a:lnTo>
                    <a:lnTo>
                      <a:pt x="311" y="760"/>
                    </a:lnTo>
                    <a:lnTo>
                      <a:pt x="296" y="747"/>
                    </a:lnTo>
                    <a:lnTo>
                      <a:pt x="287" y="739"/>
                    </a:lnTo>
                    <a:lnTo>
                      <a:pt x="277" y="730"/>
                    </a:lnTo>
                    <a:lnTo>
                      <a:pt x="268" y="720"/>
                    </a:lnTo>
                    <a:lnTo>
                      <a:pt x="260" y="710"/>
                    </a:lnTo>
                    <a:lnTo>
                      <a:pt x="244" y="690"/>
                    </a:lnTo>
                    <a:lnTo>
                      <a:pt x="229" y="668"/>
                    </a:lnTo>
                    <a:lnTo>
                      <a:pt x="216" y="643"/>
                    </a:lnTo>
                    <a:lnTo>
                      <a:pt x="203" y="619"/>
                    </a:lnTo>
                    <a:lnTo>
                      <a:pt x="192" y="595"/>
                    </a:lnTo>
                    <a:lnTo>
                      <a:pt x="183" y="569"/>
                    </a:lnTo>
                    <a:lnTo>
                      <a:pt x="176" y="544"/>
                    </a:lnTo>
                    <a:lnTo>
                      <a:pt x="169" y="519"/>
                    </a:lnTo>
                    <a:lnTo>
                      <a:pt x="165" y="495"/>
                    </a:lnTo>
                    <a:lnTo>
                      <a:pt x="162" y="472"/>
                    </a:lnTo>
                    <a:lnTo>
                      <a:pt x="161" y="450"/>
                    </a:lnTo>
                    <a:lnTo>
                      <a:pt x="161" y="430"/>
                    </a:lnTo>
                    <a:lnTo>
                      <a:pt x="162" y="420"/>
                    </a:lnTo>
                    <a:lnTo>
                      <a:pt x="163" y="411"/>
                    </a:lnTo>
                    <a:lnTo>
                      <a:pt x="164" y="403"/>
                    </a:lnTo>
                    <a:lnTo>
                      <a:pt x="167" y="395"/>
                    </a:lnTo>
                    <a:lnTo>
                      <a:pt x="171" y="378"/>
                    </a:lnTo>
                    <a:lnTo>
                      <a:pt x="175" y="363"/>
                    </a:lnTo>
                    <a:lnTo>
                      <a:pt x="177" y="347"/>
                    </a:lnTo>
                    <a:lnTo>
                      <a:pt x="179" y="333"/>
                    </a:lnTo>
                    <a:lnTo>
                      <a:pt x="180" y="317"/>
                    </a:lnTo>
                    <a:lnTo>
                      <a:pt x="180" y="303"/>
                    </a:lnTo>
                    <a:lnTo>
                      <a:pt x="179" y="289"/>
                    </a:lnTo>
                    <a:lnTo>
                      <a:pt x="177" y="276"/>
                    </a:lnTo>
                    <a:lnTo>
                      <a:pt x="175" y="263"/>
                    </a:lnTo>
                    <a:lnTo>
                      <a:pt x="172" y="249"/>
                    </a:lnTo>
                    <a:lnTo>
                      <a:pt x="168" y="236"/>
                    </a:lnTo>
                    <a:lnTo>
                      <a:pt x="164" y="224"/>
                    </a:lnTo>
                    <a:lnTo>
                      <a:pt x="159" y="213"/>
                    </a:lnTo>
                    <a:lnTo>
                      <a:pt x="154" y="201"/>
                    </a:lnTo>
                    <a:lnTo>
                      <a:pt x="147" y="189"/>
                    </a:lnTo>
                    <a:lnTo>
                      <a:pt x="140" y="179"/>
                    </a:lnTo>
                    <a:lnTo>
                      <a:pt x="126" y="158"/>
                    </a:lnTo>
                    <a:lnTo>
                      <a:pt x="111" y="140"/>
                    </a:lnTo>
                    <a:lnTo>
                      <a:pt x="94" y="121"/>
                    </a:lnTo>
                    <a:lnTo>
                      <a:pt x="76" y="104"/>
                    </a:lnTo>
                    <a:lnTo>
                      <a:pt x="58" y="89"/>
                    </a:lnTo>
                    <a:lnTo>
                      <a:pt x="40" y="76"/>
                    </a:lnTo>
                    <a:lnTo>
                      <a:pt x="22" y="63"/>
                    </a:lnTo>
                    <a:lnTo>
                      <a:pt x="4" y="50"/>
                    </a:lnTo>
                    <a:lnTo>
                      <a:pt x="0" y="41"/>
                    </a:lnTo>
                    <a:lnTo>
                      <a:pt x="0" y="41"/>
                    </a:lnTo>
                    <a:lnTo>
                      <a:pt x="118" y="50"/>
                    </a:lnTo>
                    <a:lnTo>
                      <a:pt x="147" y="0"/>
                    </a:lnTo>
                    <a:lnTo>
                      <a:pt x="215" y="4"/>
                    </a:lnTo>
                    <a:lnTo>
                      <a:pt x="328" y="8"/>
                    </a:lnTo>
                    <a:lnTo>
                      <a:pt x="496" y="37"/>
                    </a:lnTo>
                    <a:lnTo>
                      <a:pt x="689" y="71"/>
                    </a:lnTo>
                    <a:lnTo>
                      <a:pt x="752" y="104"/>
                    </a:lnTo>
                    <a:lnTo>
                      <a:pt x="836" y="143"/>
                    </a:lnTo>
                    <a:lnTo>
                      <a:pt x="957" y="222"/>
                    </a:lnTo>
                    <a:lnTo>
                      <a:pt x="1045" y="285"/>
                    </a:lnTo>
                    <a:lnTo>
                      <a:pt x="1048" y="288"/>
                    </a:lnTo>
                    <a:lnTo>
                      <a:pt x="1033" y="333"/>
                    </a:lnTo>
                    <a:lnTo>
                      <a:pt x="1021" y="373"/>
                    </a:lnTo>
                    <a:lnTo>
                      <a:pt x="1015" y="393"/>
                    </a:lnTo>
                    <a:lnTo>
                      <a:pt x="1011" y="413"/>
                    </a:lnTo>
                    <a:lnTo>
                      <a:pt x="1008" y="431"/>
                    </a:lnTo>
                    <a:lnTo>
                      <a:pt x="1007" y="450"/>
                    </a:lnTo>
                    <a:lnTo>
                      <a:pt x="1007" y="469"/>
                    </a:lnTo>
                    <a:lnTo>
                      <a:pt x="1008" y="487"/>
                    </a:lnTo>
                    <a:lnTo>
                      <a:pt x="1012" y="505"/>
                    </a:lnTo>
                    <a:lnTo>
                      <a:pt x="1017" y="524"/>
                    </a:lnTo>
                    <a:lnTo>
                      <a:pt x="1025" y="544"/>
                    </a:lnTo>
                    <a:lnTo>
                      <a:pt x="1035" y="563"/>
                    </a:lnTo>
                    <a:lnTo>
                      <a:pt x="1047" y="584"/>
                    </a:lnTo>
                    <a:lnTo>
                      <a:pt x="1063" y="606"/>
                    </a:lnTo>
                    <a:lnTo>
                      <a:pt x="1082" y="626"/>
                    </a:lnTo>
                    <a:lnTo>
                      <a:pt x="1099" y="646"/>
                    </a:lnTo>
                    <a:lnTo>
                      <a:pt x="1113" y="668"/>
                    </a:lnTo>
                    <a:lnTo>
                      <a:pt x="1124" y="688"/>
                    </a:lnTo>
                    <a:lnTo>
                      <a:pt x="1135" y="707"/>
                    </a:lnTo>
                    <a:lnTo>
                      <a:pt x="1142" y="728"/>
                    </a:lnTo>
                    <a:lnTo>
                      <a:pt x="1147" y="748"/>
                    </a:lnTo>
                    <a:lnTo>
                      <a:pt x="1150" y="767"/>
                    </a:lnTo>
                    <a:lnTo>
                      <a:pt x="1152" y="787"/>
                    </a:lnTo>
                    <a:lnTo>
                      <a:pt x="1151" y="808"/>
                    </a:lnTo>
                    <a:lnTo>
                      <a:pt x="1148" y="827"/>
                    </a:lnTo>
                    <a:lnTo>
                      <a:pt x="1144" y="847"/>
                    </a:lnTo>
                    <a:lnTo>
                      <a:pt x="1138" y="868"/>
                    </a:lnTo>
                    <a:lnTo>
                      <a:pt x="1130" y="888"/>
                    </a:lnTo>
                    <a:lnTo>
                      <a:pt x="1121" y="908"/>
                    </a:lnTo>
                    <a:lnTo>
                      <a:pt x="1111" y="930"/>
                    </a:lnTo>
                    <a:lnTo>
                      <a:pt x="1109" y="932"/>
                    </a:lnTo>
                    <a:lnTo>
                      <a:pt x="1109" y="933"/>
                    </a:lnTo>
                    <a:lnTo>
                      <a:pt x="1105" y="941"/>
                    </a:lnTo>
                    <a:lnTo>
                      <a:pt x="1101" y="950"/>
                    </a:lnTo>
                    <a:lnTo>
                      <a:pt x="1099" y="959"/>
                    </a:lnTo>
                    <a:lnTo>
                      <a:pt x="1097" y="969"/>
                    </a:lnTo>
                    <a:lnTo>
                      <a:pt x="1096" y="979"/>
                    </a:lnTo>
                    <a:lnTo>
                      <a:pt x="1096" y="988"/>
                    </a:lnTo>
                    <a:lnTo>
                      <a:pt x="1097" y="999"/>
                    </a:lnTo>
                    <a:lnTo>
                      <a:pt x="1098" y="1009"/>
                    </a:lnTo>
                    <a:lnTo>
                      <a:pt x="1100" y="1019"/>
                    </a:lnTo>
                    <a:lnTo>
                      <a:pt x="1103" y="1029"/>
                    </a:lnTo>
                    <a:lnTo>
                      <a:pt x="1107" y="1039"/>
                    </a:lnTo>
                    <a:lnTo>
                      <a:pt x="1112" y="1048"/>
                    </a:lnTo>
                    <a:lnTo>
                      <a:pt x="1117" y="1059"/>
                    </a:lnTo>
                    <a:lnTo>
                      <a:pt x="1123" y="1068"/>
                    </a:lnTo>
                    <a:lnTo>
                      <a:pt x="1129" y="1077"/>
                    </a:lnTo>
                    <a:lnTo>
                      <a:pt x="1137" y="1085"/>
                    </a:lnTo>
                    <a:lnTo>
                      <a:pt x="1089" y="1085"/>
                    </a:lnTo>
                    <a:lnTo>
                      <a:pt x="1089" y="1090"/>
                    </a:lnTo>
                    <a:lnTo>
                      <a:pt x="1042" y="1049"/>
                    </a:lnTo>
                    <a:lnTo>
                      <a:pt x="939" y="1084"/>
                    </a:lnTo>
                    <a:lnTo>
                      <a:pt x="836" y="1070"/>
                    </a:lnTo>
                    <a:lnTo>
                      <a:pt x="815" y="1199"/>
                    </a:lnTo>
                    <a:lnTo>
                      <a:pt x="604" y="1175"/>
                    </a:lnTo>
                    <a:lnTo>
                      <a:pt x="537" y="1180"/>
                    </a:lnTo>
                    <a:lnTo>
                      <a:pt x="413" y="1220"/>
                    </a:lnTo>
                    <a:lnTo>
                      <a:pt x="407" y="1224"/>
                    </a:lnTo>
                    <a:lnTo>
                      <a:pt x="406" y="1222"/>
                    </a:lnTo>
                    <a:close/>
                  </a:path>
                </a:pathLst>
              </a:custGeom>
              <a:solidFill>
                <a:srgbClr val="B2DCF0"/>
              </a:solidFill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2547" name="Freeform 83"/>
              <p:cNvSpPr>
                <a:spLocks/>
              </p:cNvSpPr>
              <p:nvPr/>
            </p:nvSpPr>
            <p:spPr bwMode="auto">
              <a:xfrm>
                <a:off x="4444" y="1008"/>
                <a:ext cx="174" cy="175"/>
              </a:xfrm>
              <a:custGeom>
                <a:avLst/>
                <a:gdLst>
                  <a:gd name="T0" fmla="*/ 271 w 857"/>
                  <a:gd name="T1" fmla="*/ 861 h 861"/>
                  <a:gd name="T2" fmla="*/ 532 w 857"/>
                  <a:gd name="T3" fmla="*/ 857 h 861"/>
                  <a:gd name="T4" fmla="*/ 857 w 857"/>
                  <a:gd name="T5" fmla="*/ 359 h 861"/>
                  <a:gd name="T6" fmla="*/ 701 w 857"/>
                  <a:gd name="T7" fmla="*/ 329 h 861"/>
                  <a:gd name="T8" fmla="*/ 621 w 857"/>
                  <a:gd name="T9" fmla="*/ 265 h 861"/>
                  <a:gd name="T10" fmla="*/ 449 w 857"/>
                  <a:gd name="T11" fmla="*/ 231 h 861"/>
                  <a:gd name="T12" fmla="*/ 290 w 857"/>
                  <a:gd name="T13" fmla="*/ 186 h 861"/>
                  <a:gd name="T14" fmla="*/ 127 w 857"/>
                  <a:gd name="T15" fmla="*/ 59 h 861"/>
                  <a:gd name="T16" fmla="*/ 41 w 857"/>
                  <a:gd name="T17" fmla="*/ 3 h 861"/>
                  <a:gd name="T18" fmla="*/ 14 w 857"/>
                  <a:gd name="T19" fmla="*/ 88 h 861"/>
                  <a:gd name="T20" fmla="*/ 4 w 857"/>
                  <a:gd name="T21" fmla="*/ 128 h 861"/>
                  <a:gd name="T22" fmla="*/ 0 w 857"/>
                  <a:gd name="T23" fmla="*/ 165 h 861"/>
                  <a:gd name="T24" fmla="*/ 1 w 857"/>
                  <a:gd name="T25" fmla="*/ 202 h 861"/>
                  <a:gd name="T26" fmla="*/ 10 w 857"/>
                  <a:gd name="T27" fmla="*/ 239 h 861"/>
                  <a:gd name="T28" fmla="*/ 28 w 857"/>
                  <a:gd name="T29" fmla="*/ 278 h 861"/>
                  <a:gd name="T30" fmla="*/ 56 w 857"/>
                  <a:gd name="T31" fmla="*/ 321 h 861"/>
                  <a:gd name="T32" fmla="*/ 92 w 857"/>
                  <a:gd name="T33" fmla="*/ 361 h 861"/>
                  <a:gd name="T34" fmla="*/ 117 w 857"/>
                  <a:gd name="T35" fmla="*/ 403 h 861"/>
                  <a:gd name="T36" fmla="*/ 135 w 857"/>
                  <a:gd name="T37" fmla="*/ 443 h 861"/>
                  <a:gd name="T38" fmla="*/ 143 w 857"/>
                  <a:gd name="T39" fmla="*/ 482 h 861"/>
                  <a:gd name="T40" fmla="*/ 144 w 857"/>
                  <a:gd name="T41" fmla="*/ 523 h 861"/>
                  <a:gd name="T42" fmla="*/ 137 w 857"/>
                  <a:gd name="T43" fmla="*/ 562 h 861"/>
                  <a:gd name="T44" fmla="*/ 123 w 857"/>
                  <a:gd name="T45" fmla="*/ 603 h 861"/>
                  <a:gd name="T46" fmla="*/ 104 w 857"/>
                  <a:gd name="T47" fmla="*/ 645 h 861"/>
                  <a:gd name="T48" fmla="*/ 95 w 857"/>
                  <a:gd name="T49" fmla="*/ 663 h 861"/>
                  <a:gd name="T50" fmla="*/ 90 w 857"/>
                  <a:gd name="T51" fmla="*/ 682 h 861"/>
                  <a:gd name="T52" fmla="*/ 89 w 857"/>
                  <a:gd name="T53" fmla="*/ 701 h 861"/>
                  <a:gd name="T54" fmla="*/ 91 w 857"/>
                  <a:gd name="T55" fmla="*/ 723 h 861"/>
                  <a:gd name="T56" fmla="*/ 96 w 857"/>
                  <a:gd name="T57" fmla="*/ 743 h 861"/>
                  <a:gd name="T58" fmla="*/ 104 w 857"/>
                  <a:gd name="T59" fmla="*/ 763 h 861"/>
                  <a:gd name="T60" fmla="*/ 115 w 857"/>
                  <a:gd name="T61" fmla="*/ 783 h 861"/>
                  <a:gd name="T62" fmla="*/ 130 w 857"/>
                  <a:gd name="T63" fmla="*/ 800 h 8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57" h="861">
                    <a:moveTo>
                      <a:pt x="189" y="846"/>
                    </a:moveTo>
                    <a:lnTo>
                      <a:pt x="271" y="861"/>
                    </a:lnTo>
                    <a:lnTo>
                      <a:pt x="330" y="825"/>
                    </a:lnTo>
                    <a:lnTo>
                      <a:pt x="532" y="857"/>
                    </a:lnTo>
                    <a:lnTo>
                      <a:pt x="692" y="609"/>
                    </a:lnTo>
                    <a:lnTo>
                      <a:pt x="857" y="359"/>
                    </a:lnTo>
                    <a:lnTo>
                      <a:pt x="856" y="347"/>
                    </a:lnTo>
                    <a:lnTo>
                      <a:pt x="701" y="329"/>
                    </a:lnTo>
                    <a:lnTo>
                      <a:pt x="668" y="290"/>
                    </a:lnTo>
                    <a:lnTo>
                      <a:pt x="621" y="265"/>
                    </a:lnTo>
                    <a:lnTo>
                      <a:pt x="534" y="278"/>
                    </a:lnTo>
                    <a:lnTo>
                      <a:pt x="449" y="231"/>
                    </a:lnTo>
                    <a:lnTo>
                      <a:pt x="361" y="206"/>
                    </a:lnTo>
                    <a:lnTo>
                      <a:pt x="290" y="186"/>
                    </a:lnTo>
                    <a:lnTo>
                      <a:pt x="235" y="131"/>
                    </a:lnTo>
                    <a:lnTo>
                      <a:pt x="127" y="59"/>
                    </a:lnTo>
                    <a:lnTo>
                      <a:pt x="38" y="0"/>
                    </a:lnTo>
                    <a:lnTo>
                      <a:pt x="41" y="3"/>
                    </a:lnTo>
                    <a:lnTo>
                      <a:pt x="26" y="48"/>
                    </a:lnTo>
                    <a:lnTo>
                      <a:pt x="14" y="88"/>
                    </a:lnTo>
                    <a:lnTo>
                      <a:pt x="8" y="108"/>
                    </a:lnTo>
                    <a:lnTo>
                      <a:pt x="4" y="128"/>
                    </a:lnTo>
                    <a:lnTo>
                      <a:pt x="1" y="146"/>
                    </a:lnTo>
                    <a:lnTo>
                      <a:pt x="0" y="165"/>
                    </a:lnTo>
                    <a:lnTo>
                      <a:pt x="0" y="184"/>
                    </a:lnTo>
                    <a:lnTo>
                      <a:pt x="1" y="202"/>
                    </a:lnTo>
                    <a:lnTo>
                      <a:pt x="5" y="220"/>
                    </a:lnTo>
                    <a:lnTo>
                      <a:pt x="10" y="239"/>
                    </a:lnTo>
                    <a:lnTo>
                      <a:pt x="18" y="259"/>
                    </a:lnTo>
                    <a:lnTo>
                      <a:pt x="28" y="278"/>
                    </a:lnTo>
                    <a:lnTo>
                      <a:pt x="40" y="299"/>
                    </a:lnTo>
                    <a:lnTo>
                      <a:pt x="56" y="321"/>
                    </a:lnTo>
                    <a:lnTo>
                      <a:pt x="75" y="341"/>
                    </a:lnTo>
                    <a:lnTo>
                      <a:pt x="92" y="361"/>
                    </a:lnTo>
                    <a:lnTo>
                      <a:pt x="106" y="383"/>
                    </a:lnTo>
                    <a:lnTo>
                      <a:pt x="117" y="403"/>
                    </a:lnTo>
                    <a:lnTo>
                      <a:pt x="128" y="422"/>
                    </a:lnTo>
                    <a:lnTo>
                      <a:pt x="135" y="443"/>
                    </a:lnTo>
                    <a:lnTo>
                      <a:pt x="140" y="463"/>
                    </a:lnTo>
                    <a:lnTo>
                      <a:pt x="143" y="482"/>
                    </a:lnTo>
                    <a:lnTo>
                      <a:pt x="145" y="502"/>
                    </a:lnTo>
                    <a:lnTo>
                      <a:pt x="144" y="523"/>
                    </a:lnTo>
                    <a:lnTo>
                      <a:pt x="141" y="542"/>
                    </a:lnTo>
                    <a:lnTo>
                      <a:pt x="137" y="562"/>
                    </a:lnTo>
                    <a:lnTo>
                      <a:pt x="131" y="583"/>
                    </a:lnTo>
                    <a:lnTo>
                      <a:pt x="123" y="603"/>
                    </a:lnTo>
                    <a:lnTo>
                      <a:pt x="114" y="623"/>
                    </a:lnTo>
                    <a:lnTo>
                      <a:pt x="104" y="645"/>
                    </a:lnTo>
                    <a:lnTo>
                      <a:pt x="99" y="654"/>
                    </a:lnTo>
                    <a:lnTo>
                      <a:pt x="95" y="663"/>
                    </a:lnTo>
                    <a:lnTo>
                      <a:pt x="92" y="672"/>
                    </a:lnTo>
                    <a:lnTo>
                      <a:pt x="90" y="682"/>
                    </a:lnTo>
                    <a:lnTo>
                      <a:pt x="89" y="691"/>
                    </a:lnTo>
                    <a:lnTo>
                      <a:pt x="89" y="701"/>
                    </a:lnTo>
                    <a:lnTo>
                      <a:pt x="90" y="712"/>
                    </a:lnTo>
                    <a:lnTo>
                      <a:pt x="91" y="723"/>
                    </a:lnTo>
                    <a:lnTo>
                      <a:pt x="93" y="733"/>
                    </a:lnTo>
                    <a:lnTo>
                      <a:pt x="96" y="743"/>
                    </a:lnTo>
                    <a:lnTo>
                      <a:pt x="100" y="753"/>
                    </a:lnTo>
                    <a:lnTo>
                      <a:pt x="104" y="763"/>
                    </a:lnTo>
                    <a:lnTo>
                      <a:pt x="109" y="773"/>
                    </a:lnTo>
                    <a:lnTo>
                      <a:pt x="115" y="783"/>
                    </a:lnTo>
                    <a:lnTo>
                      <a:pt x="122" y="792"/>
                    </a:lnTo>
                    <a:lnTo>
                      <a:pt x="130" y="800"/>
                    </a:lnTo>
                    <a:lnTo>
                      <a:pt x="189" y="846"/>
                    </a:lnTo>
                    <a:close/>
                  </a:path>
                </a:pathLst>
              </a:custGeom>
              <a:solidFill>
                <a:srgbClr val="B2DCF0"/>
              </a:solidFill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62548" name="Freeform 84"/>
              <p:cNvSpPr>
                <a:spLocks/>
              </p:cNvSpPr>
              <p:nvPr/>
            </p:nvSpPr>
            <p:spPr bwMode="auto">
              <a:xfrm>
                <a:off x="3121" y="782"/>
                <a:ext cx="258" cy="139"/>
              </a:xfrm>
              <a:custGeom>
                <a:avLst/>
                <a:gdLst>
                  <a:gd name="T0" fmla="*/ 1072 w 1273"/>
                  <a:gd name="T1" fmla="*/ 686 h 686"/>
                  <a:gd name="T2" fmla="*/ 1072 w 1273"/>
                  <a:gd name="T3" fmla="*/ 634 h 686"/>
                  <a:gd name="T4" fmla="*/ 1211 w 1273"/>
                  <a:gd name="T5" fmla="*/ 356 h 686"/>
                  <a:gd name="T6" fmla="*/ 1273 w 1273"/>
                  <a:gd name="T7" fmla="*/ 278 h 686"/>
                  <a:gd name="T8" fmla="*/ 1147 w 1273"/>
                  <a:gd name="T9" fmla="*/ 220 h 686"/>
                  <a:gd name="T10" fmla="*/ 1033 w 1273"/>
                  <a:gd name="T11" fmla="*/ 144 h 686"/>
                  <a:gd name="T12" fmla="*/ 973 w 1273"/>
                  <a:gd name="T13" fmla="*/ 88 h 686"/>
                  <a:gd name="T14" fmla="*/ 758 w 1273"/>
                  <a:gd name="T15" fmla="*/ 0 h 686"/>
                  <a:gd name="T16" fmla="*/ 690 w 1273"/>
                  <a:gd name="T17" fmla="*/ 12 h 686"/>
                  <a:gd name="T18" fmla="*/ 453 w 1273"/>
                  <a:gd name="T19" fmla="*/ 140 h 686"/>
                  <a:gd name="T20" fmla="*/ 424 w 1273"/>
                  <a:gd name="T21" fmla="*/ 187 h 686"/>
                  <a:gd name="T22" fmla="*/ 132 w 1273"/>
                  <a:gd name="T23" fmla="*/ 187 h 686"/>
                  <a:gd name="T24" fmla="*/ 123 w 1273"/>
                  <a:gd name="T25" fmla="*/ 135 h 686"/>
                  <a:gd name="T26" fmla="*/ 0 w 1273"/>
                  <a:gd name="T27" fmla="*/ 175 h 686"/>
                  <a:gd name="T28" fmla="*/ 23 w 1273"/>
                  <a:gd name="T29" fmla="*/ 366 h 686"/>
                  <a:gd name="T30" fmla="*/ 137 w 1273"/>
                  <a:gd name="T31" fmla="*/ 361 h 686"/>
                  <a:gd name="T32" fmla="*/ 220 w 1273"/>
                  <a:gd name="T33" fmla="*/ 422 h 686"/>
                  <a:gd name="T34" fmla="*/ 280 w 1273"/>
                  <a:gd name="T35" fmla="*/ 550 h 686"/>
                  <a:gd name="T36" fmla="*/ 379 w 1273"/>
                  <a:gd name="T37" fmla="*/ 618 h 686"/>
                  <a:gd name="T38" fmla="*/ 469 w 1273"/>
                  <a:gd name="T39" fmla="*/ 618 h 686"/>
                  <a:gd name="T40" fmla="*/ 562 w 1273"/>
                  <a:gd name="T41" fmla="*/ 352 h 686"/>
                  <a:gd name="T42" fmla="*/ 689 w 1273"/>
                  <a:gd name="T43" fmla="*/ 195 h 686"/>
                  <a:gd name="T44" fmla="*/ 772 w 1273"/>
                  <a:gd name="T45" fmla="*/ 188 h 686"/>
                  <a:gd name="T46" fmla="*/ 795 w 1273"/>
                  <a:gd name="T47" fmla="*/ 271 h 686"/>
                  <a:gd name="T48" fmla="*/ 908 w 1273"/>
                  <a:gd name="T49" fmla="*/ 324 h 686"/>
                  <a:gd name="T50" fmla="*/ 991 w 1273"/>
                  <a:gd name="T51" fmla="*/ 377 h 686"/>
                  <a:gd name="T52" fmla="*/ 894 w 1273"/>
                  <a:gd name="T53" fmla="*/ 467 h 686"/>
                  <a:gd name="T54" fmla="*/ 894 w 1273"/>
                  <a:gd name="T55" fmla="*/ 566 h 686"/>
                  <a:gd name="T56" fmla="*/ 1072 w 1273"/>
                  <a:gd name="T57" fmla="*/ 686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273" h="686">
                    <a:moveTo>
                      <a:pt x="1072" y="686"/>
                    </a:moveTo>
                    <a:lnTo>
                      <a:pt x="1072" y="634"/>
                    </a:lnTo>
                    <a:lnTo>
                      <a:pt x="1211" y="356"/>
                    </a:lnTo>
                    <a:lnTo>
                      <a:pt x="1273" y="278"/>
                    </a:lnTo>
                    <a:lnTo>
                      <a:pt x="1147" y="220"/>
                    </a:lnTo>
                    <a:lnTo>
                      <a:pt x="1033" y="144"/>
                    </a:lnTo>
                    <a:lnTo>
                      <a:pt x="973" y="88"/>
                    </a:lnTo>
                    <a:lnTo>
                      <a:pt x="758" y="0"/>
                    </a:lnTo>
                    <a:lnTo>
                      <a:pt x="690" y="12"/>
                    </a:lnTo>
                    <a:lnTo>
                      <a:pt x="453" y="140"/>
                    </a:lnTo>
                    <a:lnTo>
                      <a:pt x="424" y="187"/>
                    </a:lnTo>
                    <a:lnTo>
                      <a:pt x="132" y="187"/>
                    </a:lnTo>
                    <a:lnTo>
                      <a:pt x="123" y="135"/>
                    </a:lnTo>
                    <a:lnTo>
                      <a:pt x="0" y="175"/>
                    </a:lnTo>
                    <a:lnTo>
                      <a:pt x="23" y="366"/>
                    </a:lnTo>
                    <a:lnTo>
                      <a:pt x="137" y="361"/>
                    </a:lnTo>
                    <a:lnTo>
                      <a:pt x="220" y="422"/>
                    </a:lnTo>
                    <a:lnTo>
                      <a:pt x="280" y="550"/>
                    </a:lnTo>
                    <a:lnTo>
                      <a:pt x="379" y="618"/>
                    </a:lnTo>
                    <a:lnTo>
                      <a:pt x="469" y="618"/>
                    </a:lnTo>
                    <a:lnTo>
                      <a:pt x="562" y="352"/>
                    </a:lnTo>
                    <a:lnTo>
                      <a:pt x="689" y="195"/>
                    </a:lnTo>
                    <a:lnTo>
                      <a:pt x="772" y="188"/>
                    </a:lnTo>
                    <a:lnTo>
                      <a:pt x="795" y="271"/>
                    </a:lnTo>
                    <a:lnTo>
                      <a:pt x="908" y="324"/>
                    </a:lnTo>
                    <a:lnTo>
                      <a:pt x="991" y="377"/>
                    </a:lnTo>
                    <a:lnTo>
                      <a:pt x="894" y="467"/>
                    </a:lnTo>
                    <a:lnTo>
                      <a:pt x="894" y="566"/>
                    </a:lnTo>
                    <a:lnTo>
                      <a:pt x="1072" y="686"/>
                    </a:lnTo>
                    <a:close/>
                  </a:path>
                </a:pathLst>
              </a:custGeom>
              <a:solidFill>
                <a:srgbClr val="B2DCF0"/>
              </a:solidFill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grpSp>
            <p:nvGrpSpPr>
              <p:cNvPr id="62549" name="Group 85"/>
              <p:cNvGrpSpPr>
                <a:grpSpLocks/>
              </p:cNvGrpSpPr>
              <p:nvPr/>
            </p:nvGrpSpPr>
            <p:grpSpPr bwMode="auto">
              <a:xfrm>
                <a:off x="3556" y="665"/>
                <a:ext cx="644" cy="574"/>
                <a:chOff x="6803" y="1102"/>
                <a:chExt cx="636" cy="566"/>
              </a:xfrm>
            </p:grpSpPr>
            <p:sp>
              <p:nvSpPr>
                <p:cNvPr id="62550" name="Freeform 86"/>
                <p:cNvSpPr>
                  <a:spLocks/>
                </p:cNvSpPr>
                <p:nvPr/>
              </p:nvSpPr>
              <p:spPr bwMode="auto">
                <a:xfrm>
                  <a:off x="6803" y="1102"/>
                  <a:ext cx="636" cy="566"/>
                </a:xfrm>
                <a:custGeom>
                  <a:avLst/>
                  <a:gdLst>
                    <a:gd name="T0" fmla="*/ 16 w 3180"/>
                    <a:gd name="T1" fmla="*/ 337 h 2827"/>
                    <a:gd name="T2" fmla="*/ 89 w 3180"/>
                    <a:gd name="T3" fmla="*/ 896 h 2827"/>
                    <a:gd name="T4" fmla="*/ 234 w 3180"/>
                    <a:gd name="T5" fmla="*/ 1051 h 2827"/>
                    <a:gd name="T6" fmla="*/ 553 w 3180"/>
                    <a:gd name="T7" fmla="*/ 1166 h 2827"/>
                    <a:gd name="T8" fmla="*/ 1167 w 3180"/>
                    <a:gd name="T9" fmla="*/ 1447 h 2827"/>
                    <a:gd name="T10" fmla="*/ 1103 w 3180"/>
                    <a:gd name="T11" fmla="*/ 1578 h 2827"/>
                    <a:gd name="T12" fmla="*/ 1078 w 3180"/>
                    <a:gd name="T13" fmla="*/ 1682 h 2827"/>
                    <a:gd name="T14" fmla="*/ 1078 w 3180"/>
                    <a:gd name="T15" fmla="*/ 1791 h 2827"/>
                    <a:gd name="T16" fmla="*/ 1107 w 3180"/>
                    <a:gd name="T17" fmla="*/ 1907 h 2827"/>
                    <a:gd name="T18" fmla="*/ 1167 w 3180"/>
                    <a:gd name="T19" fmla="*/ 2031 h 2827"/>
                    <a:gd name="T20" fmla="*/ 1141 w 3180"/>
                    <a:gd name="T21" fmla="*/ 2176 h 2827"/>
                    <a:gd name="T22" fmla="*/ 1133 w 3180"/>
                    <a:gd name="T23" fmla="*/ 2260 h 2827"/>
                    <a:gd name="T24" fmla="*/ 1154 w 3180"/>
                    <a:gd name="T25" fmla="*/ 2339 h 2827"/>
                    <a:gd name="T26" fmla="*/ 1204 w 3180"/>
                    <a:gd name="T27" fmla="*/ 2410 h 2827"/>
                    <a:gd name="T28" fmla="*/ 1284 w 3180"/>
                    <a:gd name="T29" fmla="*/ 2473 h 2827"/>
                    <a:gd name="T30" fmla="*/ 1341 w 3180"/>
                    <a:gd name="T31" fmla="*/ 2508 h 2827"/>
                    <a:gd name="T32" fmla="*/ 1370 w 3180"/>
                    <a:gd name="T33" fmla="*/ 2528 h 2827"/>
                    <a:gd name="T34" fmla="*/ 1405 w 3180"/>
                    <a:gd name="T35" fmla="*/ 2564 h 2827"/>
                    <a:gd name="T36" fmla="*/ 1445 w 3180"/>
                    <a:gd name="T37" fmla="*/ 2554 h 2827"/>
                    <a:gd name="T38" fmla="*/ 1488 w 3180"/>
                    <a:gd name="T39" fmla="*/ 2508 h 2827"/>
                    <a:gd name="T40" fmla="*/ 1540 w 3180"/>
                    <a:gd name="T41" fmla="*/ 2497 h 2827"/>
                    <a:gd name="T42" fmla="*/ 1576 w 3180"/>
                    <a:gd name="T43" fmla="*/ 2532 h 2827"/>
                    <a:gd name="T44" fmla="*/ 1598 w 3180"/>
                    <a:gd name="T45" fmla="*/ 2681 h 2827"/>
                    <a:gd name="T46" fmla="*/ 1626 w 3180"/>
                    <a:gd name="T47" fmla="*/ 2712 h 2827"/>
                    <a:gd name="T48" fmla="*/ 1666 w 3180"/>
                    <a:gd name="T49" fmla="*/ 2722 h 2827"/>
                    <a:gd name="T50" fmla="*/ 1708 w 3180"/>
                    <a:gd name="T51" fmla="*/ 2762 h 2827"/>
                    <a:gd name="T52" fmla="*/ 1777 w 3180"/>
                    <a:gd name="T53" fmla="*/ 2803 h 2827"/>
                    <a:gd name="T54" fmla="*/ 1840 w 3180"/>
                    <a:gd name="T55" fmla="*/ 2799 h 2827"/>
                    <a:gd name="T56" fmla="*/ 1908 w 3180"/>
                    <a:gd name="T57" fmla="*/ 2765 h 2827"/>
                    <a:gd name="T58" fmla="*/ 1942 w 3180"/>
                    <a:gd name="T59" fmla="*/ 2770 h 2827"/>
                    <a:gd name="T60" fmla="*/ 1961 w 3180"/>
                    <a:gd name="T61" fmla="*/ 2801 h 2827"/>
                    <a:gd name="T62" fmla="*/ 1971 w 3180"/>
                    <a:gd name="T63" fmla="*/ 2826 h 2827"/>
                    <a:gd name="T64" fmla="*/ 1999 w 3180"/>
                    <a:gd name="T65" fmla="*/ 2815 h 2827"/>
                    <a:gd name="T66" fmla="*/ 2031 w 3180"/>
                    <a:gd name="T67" fmla="*/ 2774 h 2827"/>
                    <a:gd name="T68" fmla="*/ 2071 w 3180"/>
                    <a:gd name="T69" fmla="*/ 2767 h 2827"/>
                    <a:gd name="T70" fmla="*/ 2100 w 3180"/>
                    <a:gd name="T71" fmla="*/ 2739 h 2827"/>
                    <a:gd name="T72" fmla="*/ 2119 w 3180"/>
                    <a:gd name="T73" fmla="*/ 2705 h 2827"/>
                    <a:gd name="T74" fmla="*/ 2172 w 3180"/>
                    <a:gd name="T75" fmla="*/ 2693 h 2827"/>
                    <a:gd name="T76" fmla="*/ 2228 w 3180"/>
                    <a:gd name="T77" fmla="*/ 2698 h 2827"/>
                    <a:gd name="T78" fmla="*/ 2261 w 3180"/>
                    <a:gd name="T79" fmla="*/ 2683 h 2827"/>
                    <a:gd name="T80" fmla="*/ 2276 w 3180"/>
                    <a:gd name="T81" fmla="*/ 2634 h 2827"/>
                    <a:gd name="T82" fmla="*/ 2293 w 3180"/>
                    <a:gd name="T83" fmla="*/ 2571 h 2827"/>
                    <a:gd name="T84" fmla="*/ 2344 w 3180"/>
                    <a:gd name="T85" fmla="*/ 2552 h 2827"/>
                    <a:gd name="T86" fmla="*/ 2432 w 3180"/>
                    <a:gd name="T87" fmla="*/ 2537 h 2827"/>
                    <a:gd name="T88" fmla="*/ 2453 w 3180"/>
                    <a:gd name="T89" fmla="*/ 2448 h 2827"/>
                    <a:gd name="T90" fmla="*/ 2297 w 3180"/>
                    <a:gd name="T91" fmla="*/ 2203 h 2827"/>
                    <a:gd name="T92" fmla="*/ 2289 w 3180"/>
                    <a:gd name="T93" fmla="*/ 2029 h 2827"/>
                    <a:gd name="T94" fmla="*/ 2654 w 3180"/>
                    <a:gd name="T95" fmla="*/ 2070 h 2827"/>
                    <a:gd name="T96" fmla="*/ 3113 w 3180"/>
                    <a:gd name="T97" fmla="*/ 1896 h 2827"/>
                    <a:gd name="T98" fmla="*/ 2884 w 3180"/>
                    <a:gd name="T99" fmla="*/ 1657 h 2827"/>
                    <a:gd name="T100" fmla="*/ 2829 w 3180"/>
                    <a:gd name="T101" fmla="*/ 1450 h 2827"/>
                    <a:gd name="T102" fmla="*/ 2670 w 3180"/>
                    <a:gd name="T103" fmla="*/ 846 h 2827"/>
                    <a:gd name="T104" fmla="*/ 2327 w 3180"/>
                    <a:gd name="T105" fmla="*/ 589 h 2827"/>
                    <a:gd name="T106" fmla="*/ 1874 w 3180"/>
                    <a:gd name="T107" fmla="*/ 320 h 2827"/>
                    <a:gd name="T108" fmla="*/ 1446 w 3180"/>
                    <a:gd name="T109" fmla="*/ 417 h 2827"/>
                    <a:gd name="T110" fmla="*/ 1111 w 3180"/>
                    <a:gd name="T111" fmla="*/ 283 h 2827"/>
                    <a:gd name="T112" fmla="*/ 569 w 3180"/>
                    <a:gd name="T113" fmla="*/ 0 h 2827"/>
                    <a:gd name="T114" fmla="*/ 175 w 3180"/>
                    <a:gd name="T115" fmla="*/ 564 h 2827"/>
                    <a:gd name="T116" fmla="*/ 368 w 3180"/>
                    <a:gd name="T117" fmla="*/ 5 h 28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180" h="2827">
                      <a:moveTo>
                        <a:pt x="368" y="5"/>
                      </a:moveTo>
                      <a:lnTo>
                        <a:pt x="360" y="12"/>
                      </a:lnTo>
                      <a:lnTo>
                        <a:pt x="257" y="72"/>
                      </a:lnTo>
                      <a:lnTo>
                        <a:pt x="170" y="140"/>
                      </a:lnTo>
                      <a:lnTo>
                        <a:pt x="99" y="234"/>
                      </a:lnTo>
                      <a:lnTo>
                        <a:pt x="16" y="337"/>
                      </a:lnTo>
                      <a:lnTo>
                        <a:pt x="0" y="751"/>
                      </a:lnTo>
                      <a:lnTo>
                        <a:pt x="16" y="780"/>
                      </a:lnTo>
                      <a:lnTo>
                        <a:pt x="32" y="811"/>
                      </a:lnTo>
                      <a:lnTo>
                        <a:pt x="51" y="839"/>
                      </a:lnTo>
                      <a:lnTo>
                        <a:pt x="70" y="867"/>
                      </a:lnTo>
                      <a:lnTo>
                        <a:pt x="89" y="896"/>
                      </a:lnTo>
                      <a:lnTo>
                        <a:pt x="110" y="923"/>
                      </a:lnTo>
                      <a:lnTo>
                        <a:pt x="133" y="951"/>
                      </a:lnTo>
                      <a:lnTo>
                        <a:pt x="156" y="976"/>
                      </a:lnTo>
                      <a:lnTo>
                        <a:pt x="181" y="1001"/>
                      </a:lnTo>
                      <a:lnTo>
                        <a:pt x="207" y="1027"/>
                      </a:lnTo>
                      <a:lnTo>
                        <a:pt x="234" y="1051"/>
                      </a:lnTo>
                      <a:lnTo>
                        <a:pt x="263" y="1075"/>
                      </a:lnTo>
                      <a:lnTo>
                        <a:pt x="293" y="1097"/>
                      </a:lnTo>
                      <a:lnTo>
                        <a:pt x="325" y="1118"/>
                      </a:lnTo>
                      <a:lnTo>
                        <a:pt x="357" y="1140"/>
                      </a:lnTo>
                      <a:lnTo>
                        <a:pt x="392" y="1160"/>
                      </a:lnTo>
                      <a:lnTo>
                        <a:pt x="553" y="1166"/>
                      </a:lnTo>
                      <a:lnTo>
                        <a:pt x="604" y="1209"/>
                      </a:lnTo>
                      <a:lnTo>
                        <a:pt x="656" y="1273"/>
                      </a:lnTo>
                      <a:lnTo>
                        <a:pt x="691" y="1308"/>
                      </a:lnTo>
                      <a:lnTo>
                        <a:pt x="736" y="1338"/>
                      </a:lnTo>
                      <a:lnTo>
                        <a:pt x="1157" y="1338"/>
                      </a:lnTo>
                      <a:lnTo>
                        <a:pt x="1167" y="1447"/>
                      </a:lnTo>
                      <a:lnTo>
                        <a:pt x="1147" y="1480"/>
                      </a:lnTo>
                      <a:lnTo>
                        <a:pt x="1130" y="1512"/>
                      </a:lnTo>
                      <a:lnTo>
                        <a:pt x="1122" y="1528"/>
                      </a:lnTo>
                      <a:lnTo>
                        <a:pt x="1115" y="1545"/>
                      </a:lnTo>
                      <a:lnTo>
                        <a:pt x="1109" y="1561"/>
                      </a:lnTo>
                      <a:lnTo>
                        <a:pt x="1103" y="1578"/>
                      </a:lnTo>
                      <a:lnTo>
                        <a:pt x="1097" y="1595"/>
                      </a:lnTo>
                      <a:lnTo>
                        <a:pt x="1091" y="1612"/>
                      </a:lnTo>
                      <a:lnTo>
                        <a:pt x="1087" y="1629"/>
                      </a:lnTo>
                      <a:lnTo>
                        <a:pt x="1083" y="1647"/>
                      </a:lnTo>
                      <a:lnTo>
                        <a:pt x="1080" y="1664"/>
                      </a:lnTo>
                      <a:lnTo>
                        <a:pt x="1078" y="1682"/>
                      </a:lnTo>
                      <a:lnTo>
                        <a:pt x="1076" y="1700"/>
                      </a:lnTo>
                      <a:lnTo>
                        <a:pt x="1075" y="1718"/>
                      </a:lnTo>
                      <a:lnTo>
                        <a:pt x="1074" y="1736"/>
                      </a:lnTo>
                      <a:lnTo>
                        <a:pt x="1075" y="1754"/>
                      </a:lnTo>
                      <a:lnTo>
                        <a:pt x="1076" y="1773"/>
                      </a:lnTo>
                      <a:lnTo>
                        <a:pt x="1078" y="1791"/>
                      </a:lnTo>
                      <a:lnTo>
                        <a:pt x="1080" y="1811"/>
                      </a:lnTo>
                      <a:lnTo>
                        <a:pt x="1084" y="1829"/>
                      </a:lnTo>
                      <a:lnTo>
                        <a:pt x="1088" y="1848"/>
                      </a:lnTo>
                      <a:lnTo>
                        <a:pt x="1093" y="1869"/>
                      </a:lnTo>
                      <a:lnTo>
                        <a:pt x="1100" y="1888"/>
                      </a:lnTo>
                      <a:lnTo>
                        <a:pt x="1107" y="1907"/>
                      </a:lnTo>
                      <a:lnTo>
                        <a:pt x="1114" y="1927"/>
                      </a:lnTo>
                      <a:lnTo>
                        <a:pt x="1123" y="1948"/>
                      </a:lnTo>
                      <a:lnTo>
                        <a:pt x="1132" y="1968"/>
                      </a:lnTo>
                      <a:lnTo>
                        <a:pt x="1143" y="1989"/>
                      </a:lnTo>
                      <a:lnTo>
                        <a:pt x="1154" y="2010"/>
                      </a:lnTo>
                      <a:lnTo>
                        <a:pt x="1167" y="2031"/>
                      </a:lnTo>
                      <a:lnTo>
                        <a:pt x="1170" y="2102"/>
                      </a:lnTo>
                      <a:lnTo>
                        <a:pt x="1163" y="2117"/>
                      </a:lnTo>
                      <a:lnTo>
                        <a:pt x="1155" y="2131"/>
                      </a:lnTo>
                      <a:lnTo>
                        <a:pt x="1150" y="2147"/>
                      </a:lnTo>
                      <a:lnTo>
                        <a:pt x="1145" y="2161"/>
                      </a:lnTo>
                      <a:lnTo>
                        <a:pt x="1141" y="2176"/>
                      </a:lnTo>
                      <a:lnTo>
                        <a:pt x="1137" y="2190"/>
                      </a:lnTo>
                      <a:lnTo>
                        <a:pt x="1135" y="2205"/>
                      </a:lnTo>
                      <a:lnTo>
                        <a:pt x="1133" y="2219"/>
                      </a:lnTo>
                      <a:lnTo>
                        <a:pt x="1132" y="2233"/>
                      </a:lnTo>
                      <a:lnTo>
                        <a:pt x="1132" y="2247"/>
                      </a:lnTo>
                      <a:lnTo>
                        <a:pt x="1133" y="2260"/>
                      </a:lnTo>
                      <a:lnTo>
                        <a:pt x="1134" y="2274"/>
                      </a:lnTo>
                      <a:lnTo>
                        <a:pt x="1137" y="2287"/>
                      </a:lnTo>
                      <a:lnTo>
                        <a:pt x="1140" y="2300"/>
                      </a:lnTo>
                      <a:lnTo>
                        <a:pt x="1143" y="2313"/>
                      </a:lnTo>
                      <a:lnTo>
                        <a:pt x="1148" y="2326"/>
                      </a:lnTo>
                      <a:lnTo>
                        <a:pt x="1154" y="2339"/>
                      </a:lnTo>
                      <a:lnTo>
                        <a:pt x="1160" y="2351"/>
                      </a:lnTo>
                      <a:lnTo>
                        <a:pt x="1168" y="2363"/>
                      </a:lnTo>
                      <a:lnTo>
                        <a:pt x="1176" y="2375"/>
                      </a:lnTo>
                      <a:lnTo>
                        <a:pt x="1185" y="2387"/>
                      </a:lnTo>
                      <a:lnTo>
                        <a:pt x="1194" y="2399"/>
                      </a:lnTo>
                      <a:lnTo>
                        <a:pt x="1204" y="2410"/>
                      </a:lnTo>
                      <a:lnTo>
                        <a:pt x="1215" y="2421"/>
                      </a:lnTo>
                      <a:lnTo>
                        <a:pt x="1228" y="2432"/>
                      </a:lnTo>
                      <a:lnTo>
                        <a:pt x="1241" y="2442"/>
                      </a:lnTo>
                      <a:lnTo>
                        <a:pt x="1254" y="2452"/>
                      </a:lnTo>
                      <a:lnTo>
                        <a:pt x="1269" y="2462"/>
                      </a:lnTo>
                      <a:lnTo>
                        <a:pt x="1284" y="2473"/>
                      </a:lnTo>
                      <a:lnTo>
                        <a:pt x="1301" y="2482"/>
                      </a:lnTo>
                      <a:lnTo>
                        <a:pt x="1317" y="2491"/>
                      </a:lnTo>
                      <a:lnTo>
                        <a:pt x="1335" y="2500"/>
                      </a:lnTo>
                      <a:lnTo>
                        <a:pt x="1340" y="2508"/>
                      </a:lnTo>
                      <a:lnTo>
                        <a:pt x="1341" y="2508"/>
                      </a:lnTo>
                      <a:lnTo>
                        <a:pt x="1341" y="2508"/>
                      </a:lnTo>
                      <a:lnTo>
                        <a:pt x="1343" y="2508"/>
                      </a:lnTo>
                      <a:lnTo>
                        <a:pt x="1346" y="2509"/>
                      </a:lnTo>
                      <a:lnTo>
                        <a:pt x="1350" y="2511"/>
                      </a:lnTo>
                      <a:lnTo>
                        <a:pt x="1353" y="2513"/>
                      </a:lnTo>
                      <a:lnTo>
                        <a:pt x="1361" y="2519"/>
                      </a:lnTo>
                      <a:lnTo>
                        <a:pt x="1370" y="2528"/>
                      </a:lnTo>
                      <a:lnTo>
                        <a:pt x="1376" y="2538"/>
                      </a:lnTo>
                      <a:lnTo>
                        <a:pt x="1381" y="2545"/>
                      </a:lnTo>
                      <a:lnTo>
                        <a:pt x="1387" y="2552"/>
                      </a:lnTo>
                      <a:lnTo>
                        <a:pt x="1393" y="2557"/>
                      </a:lnTo>
                      <a:lnTo>
                        <a:pt x="1399" y="2561"/>
                      </a:lnTo>
                      <a:lnTo>
                        <a:pt x="1405" y="2564"/>
                      </a:lnTo>
                      <a:lnTo>
                        <a:pt x="1412" y="2565"/>
                      </a:lnTo>
                      <a:lnTo>
                        <a:pt x="1418" y="2565"/>
                      </a:lnTo>
                      <a:lnTo>
                        <a:pt x="1426" y="2564"/>
                      </a:lnTo>
                      <a:lnTo>
                        <a:pt x="1432" y="2562"/>
                      </a:lnTo>
                      <a:lnTo>
                        <a:pt x="1439" y="2559"/>
                      </a:lnTo>
                      <a:lnTo>
                        <a:pt x="1445" y="2554"/>
                      </a:lnTo>
                      <a:lnTo>
                        <a:pt x="1452" y="2548"/>
                      </a:lnTo>
                      <a:lnTo>
                        <a:pt x="1459" y="2541"/>
                      </a:lnTo>
                      <a:lnTo>
                        <a:pt x="1466" y="2533"/>
                      </a:lnTo>
                      <a:lnTo>
                        <a:pt x="1473" y="2522"/>
                      </a:lnTo>
                      <a:lnTo>
                        <a:pt x="1481" y="2514"/>
                      </a:lnTo>
                      <a:lnTo>
                        <a:pt x="1488" y="2508"/>
                      </a:lnTo>
                      <a:lnTo>
                        <a:pt x="1498" y="2503"/>
                      </a:lnTo>
                      <a:lnTo>
                        <a:pt x="1506" y="2499"/>
                      </a:lnTo>
                      <a:lnTo>
                        <a:pt x="1515" y="2496"/>
                      </a:lnTo>
                      <a:lnTo>
                        <a:pt x="1523" y="2495"/>
                      </a:lnTo>
                      <a:lnTo>
                        <a:pt x="1532" y="2496"/>
                      </a:lnTo>
                      <a:lnTo>
                        <a:pt x="1540" y="2497"/>
                      </a:lnTo>
                      <a:lnTo>
                        <a:pt x="1548" y="2500"/>
                      </a:lnTo>
                      <a:lnTo>
                        <a:pt x="1556" y="2504"/>
                      </a:lnTo>
                      <a:lnTo>
                        <a:pt x="1563" y="2509"/>
                      </a:lnTo>
                      <a:lnTo>
                        <a:pt x="1568" y="2515"/>
                      </a:lnTo>
                      <a:lnTo>
                        <a:pt x="1573" y="2523"/>
                      </a:lnTo>
                      <a:lnTo>
                        <a:pt x="1576" y="2532"/>
                      </a:lnTo>
                      <a:lnTo>
                        <a:pt x="1579" y="2542"/>
                      </a:lnTo>
                      <a:lnTo>
                        <a:pt x="1579" y="2553"/>
                      </a:lnTo>
                      <a:lnTo>
                        <a:pt x="1597" y="2650"/>
                      </a:lnTo>
                      <a:lnTo>
                        <a:pt x="1597" y="2661"/>
                      </a:lnTo>
                      <a:lnTo>
                        <a:pt x="1597" y="2672"/>
                      </a:lnTo>
                      <a:lnTo>
                        <a:pt x="1598" y="2681"/>
                      </a:lnTo>
                      <a:lnTo>
                        <a:pt x="1600" y="2688"/>
                      </a:lnTo>
                      <a:lnTo>
                        <a:pt x="1604" y="2695"/>
                      </a:lnTo>
                      <a:lnTo>
                        <a:pt x="1607" y="2700"/>
                      </a:lnTo>
                      <a:lnTo>
                        <a:pt x="1612" y="2705"/>
                      </a:lnTo>
                      <a:lnTo>
                        <a:pt x="1618" y="2709"/>
                      </a:lnTo>
                      <a:lnTo>
                        <a:pt x="1626" y="2712"/>
                      </a:lnTo>
                      <a:lnTo>
                        <a:pt x="1634" y="2713"/>
                      </a:lnTo>
                      <a:lnTo>
                        <a:pt x="1642" y="2714"/>
                      </a:lnTo>
                      <a:lnTo>
                        <a:pt x="1651" y="2716"/>
                      </a:lnTo>
                      <a:lnTo>
                        <a:pt x="1656" y="2717"/>
                      </a:lnTo>
                      <a:lnTo>
                        <a:pt x="1661" y="2719"/>
                      </a:lnTo>
                      <a:lnTo>
                        <a:pt x="1666" y="2722"/>
                      </a:lnTo>
                      <a:lnTo>
                        <a:pt x="1671" y="2725"/>
                      </a:lnTo>
                      <a:lnTo>
                        <a:pt x="1677" y="2730"/>
                      </a:lnTo>
                      <a:lnTo>
                        <a:pt x="1682" y="2736"/>
                      </a:lnTo>
                      <a:lnTo>
                        <a:pt x="1690" y="2743"/>
                      </a:lnTo>
                      <a:lnTo>
                        <a:pt x="1696" y="2751"/>
                      </a:lnTo>
                      <a:lnTo>
                        <a:pt x="1708" y="2762"/>
                      </a:lnTo>
                      <a:lnTo>
                        <a:pt x="1720" y="2772"/>
                      </a:lnTo>
                      <a:lnTo>
                        <a:pt x="1732" y="2780"/>
                      </a:lnTo>
                      <a:lnTo>
                        <a:pt x="1743" y="2788"/>
                      </a:lnTo>
                      <a:lnTo>
                        <a:pt x="1755" y="2794"/>
                      </a:lnTo>
                      <a:lnTo>
                        <a:pt x="1766" y="2800"/>
                      </a:lnTo>
                      <a:lnTo>
                        <a:pt x="1777" y="2803"/>
                      </a:lnTo>
                      <a:lnTo>
                        <a:pt x="1788" y="2806"/>
                      </a:lnTo>
                      <a:lnTo>
                        <a:pt x="1798" y="2807"/>
                      </a:lnTo>
                      <a:lnTo>
                        <a:pt x="1809" y="2807"/>
                      </a:lnTo>
                      <a:lnTo>
                        <a:pt x="1820" y="2806"/>
                      </a:lnTo>
                      <a:lnTo>
                        <a:pt x="1830" y="2803"/>
                      </a:lnTo>
                      <a:lnTo>
                        <a:pt x="1840" y="2799"/>
                      </a:lnTo>
                      <a:lnTo>
                        <a:pt x="1849" y="2793"/>
                      </a:lnTo>
                      <a:lnTo>
                        <a:pt x="1859" y="2787"/>
                      </a:lnTo>
                      <a:lnTo>
                        <a:pt x="1868" y="2780"/>
                      </a:lnTo>
                      <a:lnTo>
                        <a:pt x="1885" y="2772"/>
                      </a:lnTo>
                      <a:lnTo>
                        <a:pt x="1901" y="2767"/>
                      </a:lnTo>
                      <a:lnTo>
                        <a:pt x="1908" y="2765"/>
                      </a:lnTo>
                      <a:lnTo>
                        <a:pt x="1914" y="2764"/>
                      </a:lnTo>
                      <a:lnTo>
                        <a:pt x="1921" y="2764"/>
                      </a:lnTo>
                      <a:lnTo>
                        <a:pt x="1927" y="2765"/>
                      </a:lnTo>
                      <a:lnTo>
                        <a:pt x="1932" y="2766"/>
                      </a:lnTo>
                      <a:lnTo>
                        <a:pt x="1937" y="2767"/>
                      </a:lnTo>
                      <a:lnTo>
                        <a:pt x="1942" y="2770"/>
                      </a:lnTo>
                      <a:lnTo>
                        <a:pt x="1946" y="2773"/>
                      </a:lnTo>
                      <a:lnTo>
                        <a:pt x="1951" y="2777"/>
                      </a:lnTo>
                      <a:lnTo>
                        <a:pt x="1955" y="2781"/>
                      </a:lnTo>
                      <a:lnTo>
                        <a:pt x="1958" y="2786"/>
                      </a:lnTo>
                      <a:lnTo>
                        <a:pt x="1961" y="2792"/>
                      </a:lnTo>
                      <a:lnTo>
                        <a:pt x="1961" y="2801"/>
                      </a:lnTo>
                      <a:lnTo>
                        <a:pt x="1961" y="2807"/>
                      </a:lnTo>
                      <a:lnTo>
                        <a:pt x="1962" y="2813"/>
                      </a:lnTo>
                      <a:lnTo>
                        <a:pt x="1964" y="2818"/>
                      </a:lnTo>
                      <a:lnTo>
                        <a:pt x="1966" y="2822"/>
                      </a:lnTo>
                      <a:lnTo>
                        <a:pt x="1968" y="2825"/>
                      </a:lnTo>
                      <a:lnTo>
                        <a:pt x="1971" y="2826"/>
                      </a:lnTo>
                      <a:lnTo>
                        <a:pt x="1975" y="2827"/>
                      </a:lnTo>
                      <a:lnTo>
                        <a:pt x="1979" y="2827"/>
                      </a:lnTo>
                      <a:lnTo>
                        <a:pt x="1983" y="2825"/>
                      </a:lnTo>
                      <a:lnTo>
                        <a:pt x="1988" y="2823"/>
                      </a:lnTo>
                      <a:lnTo>
                        <a:pt x="1993" y="2819"/>
                      </a:lnTo>
                      <a:lnTo>
                        <a:pt x="1999" y="2815"/>
                      </a:lnTo>
                      <a:lnTo>
                        <a:pt x="2005" y="2809"/>
                      </a:lnTo>
                      <a:lnTo>
                        <a:pt x="2011" y="2802"/>
                      </a:lnTo>
                      <a:lnTo>
                        <a:pt x="2019" y="2793"/>
                      </a:lnTo>
                      <a:lnTo>
                        <a:pt x="2022" y="2786"/>
                      </a:lnTo>
                      <a:lnTo>
                        <a:pt x="2026" y="2779"/>
                      </a:lnTo>
                      <a:lnTo>
                        <a:pt x="2031" y="2774"/>
                      </a:lnTo>
                      <a:lnTo>
                        <a:pt x="2036" y="2770"/>
                      </a:lnTo>
                      <a:lnTo>
                        <a:pt x="2042" y="2767"/>
                      </a:lnTo>
                      <a:lnTo>
                        <a:pt x="2048" y="2765"/>
                      </a:lnTo>
                      <a:lnTo>
                        <a:pt x="2056" y="2764"/>
                      </a:lnTo>
                      <a:lnTo>
                        <a:pt x="2065" y="2765"/>
                      </a:lnTo>
                      <a:lnTo>
                        <a:pt x="2071" y="2767"/>
                      </a:lnTo>
                      <a:lnTo>
                        <a:pt x="2076" y="2767"/>
                      </a:lnTo>
                      <a:lnTo>
                        <a:pt x="2081" y="2765"/>
                      </a:lnTo>
                      <a:lnTo>
                        <a:pt x="2086" y="2761"/>
                      </a:lnTo>
                      <a:lnTo>
                        <a:pt x="2091" y="2756"/>
                      </a:lnTo>
                      <a:lnTo>
                        <a:pt x="2095" y="2748"/>
                      </a:lnTo>
                      <a:lnTo>
                        <a:pt x="2100" y="2739"/>
                      </a:lnTo>
                      <a:lnTo>
                        <a:pt x="2106" y="2727"/>
                      </a:lnTo>
                      <a:lnTo>
                        <a:pt x="2107" y="2721"/>
                      </a:lnTo>
                      <a:lnTo>
                        <a:pt x="2109" y="2716"/>
                      </a:lnTo>
                      <a:lnTo>
                        <a:pt x="2112" y="2712"/>
                      </a:lnTo>
                      <a:lnTo>
                        <a:pt x="2115" y="2708"/>
                      </a:lnTo>
                      <a:lnTo>
                        <a:pt x="2119" y="2705"/>
                      </a:lnTo>
                      <a:lnTo>
                        <a:pt x="2123" y="2702"/>
                      </a:lnTo>
                      <a:lnTo>
                        <a:pt x="2128" y="2700"/>
                      </a:lnTo>
                      <a:lnTo>
                        <a:pt x="2133" y="2698"/>
                      </a:lnTo>
                      <a:lnTo>
                        <a:pt x="2145" y="2695"/>
                      </a:lnTo>
                      <a:lnTo>
                        <a:pt x="2158" y="2694"/>
                      </a:lnTo>
                      <a:lnTo>
                        <a:pt x="2172" y="2693"/>
                      </a:lnTo>
                      <a:lnTo>
                        <a:pt x="2186" y="2693"/>
                      </a:lnTo>
                      <a:lnTo>
                        <a:pt x="2195" y="2696"/>
                      </a:lnTo>
                      <a:lnTo>
                        <a:pt x="2204" y="2697"/>
                      </a:lnTo>
                      <a:lnTo>
                        <a:pt x="2213" y="2698"/>
                      </a:lnTo>
                      <a:lnTo>
                        <a:pt x="2221" y="2699"/>
                      </a:lnTo>
                      <a:lnTo>
                        <a:pt x="2228" y="2698"/>
                      </a:lnTo>
                      <a:lnTo>
                        <a:pt x="2235" y="2697"/>
                      </a:lnTo>
                      <a:lnTo>
                        <a:pt x="2241" y="2696"/>
                      </a:lnTo>
                      <a:lnTo>
                        <a:pt x="2247" y="2694"/>
                      </a:lnTo>
                      <a:lnTo>
                        <a:pt x="2252" y="2691"/>
                      </a:lnTo>
                      <a:lnTo>
                        <a:pt x="2257" y="2687"/>
                      </a:lnTo>
                      <a:lnTo>
                        <a:pt x="2261" y="2683"/>
                      </a:lnTo>
                      <a:lnTo>
                        <a:pt x="2265" y="2678"/>
                      </a:lnTo>
                      <a:lnTo>
                        <a:pt x="2269" y="2672"/>
                      </a:lnTo>
                      <a:lnTo>
                        <a:pt x="2272" y="2666"/>
                      </a:lnTo>
                      <a:lnTo>
                        <a:pt x="2274" y="2658"/>
                      </a:lnTo>
                      <a:lnTo>
                        <a:pt x="2276" y="2650"/>
                      </a:lnTo>
                      <a:lnTo>
                        <a:pt x="2276" y="2634"/>
                      </a:lnTo>
                      <a:lnTo>
                        <a:pt x="2278" y="2620"/>
                      </a:lnTo>
                      <a:lnTo>
                        <a:pt x="2280" y="2607"/>
                      </a:lnTo>
                      <a:lnTo>
                        <a:pt x="2282" y="2595"/>
                      </a:lnTo>
                      <a:lnTo>
                        <a:pt x="2285" y="2586"/>
                      </a:lnTo>
                      <a:lnTo>
                        <a:pt x="2288" y="2578"/>
                      </a:lnTo>
                      <a:lnTo>
                        <a:pt x="2293" y="2571"/>
                      </a:lnTo>
                      <a:lnTo>
                        <a:pt x="2298" y="2565"/>
                      </a:lnTo>
                      <a:lnTo>
                        <a:pt x="2303" y="2561"/>
                      </a:lnTo>
                      <a:lnTo>
                        <a:pt x="2310" y="2557"/>
                      </a:lnTo>
                      <a:lnTo>
                        <a:pt x="2317" y="2555"/>
                      </a:lnTo>
                      <a:lnTo>
                        <a:pt x="2325" y="2553"/>
                      </a:lnTo>
                      <a:lnTo>
                        <a:pt x="2344" y="2552"/>
                      </a:lnTo>
                      <a:lnTo>
                        <a:pt x="2365" y="2552"/>
                      </a:lnTo>
                      <a:lnTo>
                        <a:pt x="2374" y="2552"/>
                      </a:lnTo>
                      <a:lnTo>
                        <a:pt x="2384" y="2551"/>
                      </a:lnTo>
                      <a:lnTo>
                        <a:pt x="2394" y="2549"/>
                      </a:lnTo>
                      <a:lnTo>
                        <a:pt x="2406" y="2545"/>
                      </a:lnTo>
                      <a:lnTo>
                        <a:pt x="2432" y="2537"/>
                      </a:lnTo>
                      <a:lnTo>
                        <a:pt x="2458" y="2527"/>
                      </a:lnTo>
                      <a:lnTo>
                        <a:pt x="2467" y="2524"/>
                      </a:lnTo>
                      <a:lnTo>
                        <a:pt x="2476" y="2522"/>
                      </a:lnTo>
                      <a:lnTo>
                        <a:pt x="2461" y="2508"/>
                      </a:lnTo>
                      <a:lnTo>
                        <a:pt x="2466" y="2477"/>
                      </a:lnTo>
                      <a:lnTo>
                        <a:pt x="2453" y="2448"/>
                      </a:lnTo>
                      <a:lnTo>
                        <a:pt x="2285" y="2438"/>
                      </a:lnTo>
                      <a:lnTo>
                        <a:pt x="2263" y="2411"/>
                      </a:lnTo>
                      <a:lnTo>
                        <a:pt x="2253" y="2362"/>
                      </a:lnTo>
                      <a:lnTo>
                        <a:pt x="2244" y="2312"/>
                      </a:lnTo>
                      <a:lnTo>
                        <a:pt x="2255" y="2271"/>
                      </a:lnTo>
                      <a:lnTo>
                        <a:pt x="2297" y="2203"/>
                      </a:lnTo>
                      <a:lnTo>
                        <a:pt x="2298" y="2146"/>
                      </a:lnTo>
                      <a:lnTo>
                        <a:pt x="2282" y="2109"/>
                      </a:lnTo>
                      <a:lnTo>
                        <a:pt x="2193" y="2074"/>
                      </a:lnTo>
                      <a:lnTo>
                        <a:pt x="2168" y="2031"/>
                      </a:lnTo>
                      <a:lnTo>
                        <a:pt x="2182" y="2016"/>
                      </a:lnTo>
                      <a:lnTo>
                        <a:pt x="2289" y="2029"/>
                      </a:lnTo>
                      <a:lnTo>
                        <a:pt x="2359" y="2074"/>
                      </a:lnTo>
                      <a:lnTo>
                        <a:pt x="2443" y="2106"/>
                      </a:lnTo>
                      <a:lnTo>
                        <a:pt x="2517" y="2105"/>
                      </a:lnTo>
                      <a:lnTo>
                        <a:pt x="2557" y="2139"/>
                      </a:lnTo>
                      <a:lnTo>
                        <a:pt x="2597" y="2128"/>
                      </a:lnTo>
                      <a:lnTo>
                        <a:pt x="2654" y="2070"/>
                      </a:lnTo>
                      <a:lnTo>
                        <a:pt x="2820" y="2060"/>
                      </a:lnTo>
                      <a:lnTo>
                        <a:pt x="2893" y="2046"/>
                      </a:lnTo>
                      <a:lnTo>
                        <a:pt x="2929" y="1993"/>
                      </a:lnTo>
                      <a:lnTo>
                        <a:pt x="3023" y="1975"/>
                      </a:lnTo>
                      <a:lnTo>
                        <a:pt x="3073" y="1921"/>
                      </a:lnTo>
                      <a:lnTo>
                        <a:pt x="3113" y="1896"/>
                      </a:lnTo>
                      <a:lnTo>
                        <a:pt x="3129" y="1841"/>
                      </a:lnTo>
                      <a:lnTo>
                        <a:pt x="3180" y="1833"/>
                      </a:lnTo>
                      <a:lnTo>
                        <a:pt x="3066" y="1751"/>
                      </a:lnTo>
                      <a:lnTo>
                        <a:pt x="2993" y="1731"/>
                      </a:lnTo>
                      <a:lnTo>
                        <a:pt x="2939" y="1695"/>
                      </a:lnTo>
                      <a:lnTo>
                        <a:pt x="2884" y="1657"/>
                      </a:lnTo>
                      <a:lnTo>
                        <a:pt x="2847" y="1620"/>
                      </a:lnTo>
                      <a:lnTo>
                        <a:pt x="2829" y="1563"/>
                      </a:lnTo>
                      <a:lnTo>
                        <a:pt x="2812" y="1545"/>
                      </a:lnTo>
                      <a:lnTo>
                        <a:pt x="2812" y="1507"/>
                      </a:lnTo>
                      <a:lnTo>
                        <a:pt x="2829" y="1470"/>
                      </a:lnTo>
                      <a:lnTo>
                        <a:pt x="2829" y="1450"/>
                      </a:lnTo>
                      <a:lnTo>
                        <a:pt x="2847" y="1414"/>
                      </a:lnTo>
                      <a:lnTo>
                        <a:pt x="2884" y="1376"/>
                      </a:lnTo>
                      <a:lnTo>
                        <a:pt x="2829" y="1020"/>
                      </a:lnTo>
                      <a:lnTo>
                        <a:pt x="2917" y="1009"/>
                      </a:lnTo>
                      <a:lnTo>
                        <a:pt x="2788" y="854"/>
                      </a:lnTo>
                      <a:lnTo>
                        <a:pt x="2670" y="846"/>
                      </a:lnTo>
                      <a:lnTo>
                        <a:pt x="2603" y="787"/>
                      </a:lnTo>
                      <a:lnTo>
                        <a:pt x="2550" y="703"/>
                      </a:lnTo>
                      <a:lnTo>
                        <a:pt x="2520" y="636"/>
                      </a:lnTo>
                      <a:lnTo>
                        <a:pt x="2483" y="556"/>
                      </a:lnTo>
                      <a:lnTo>
                        <a:pt x="2444" y="598"/>
                      </a:lnTo>
                      <a:lnTo>
                        <a:pt x="2327" y="589"/>
                      </a:lnTo>
                      <a:lnTo>
                        <a:pt x="2314" y="485"/>
                      </a:lnTo>
                      <a:lnTo>
                        <a:pt x="2268" y="422"/>
                      </a:lnTo>
                      <a:lnTo>
                        <a:pt x="2188" y="375"/>
                      </a:lnTo>
                      <a:lnTo>
                        <a:pt x="2168" y="245"/>
                      </a:lnTo>
                      <a:lnTo>
                        <a:pt x="1962" y="249"/>
                      </a:lnTo>
                      <a:lnTo>
                        <a:pt x="1874" y="320"/>
                      </a:lnTo>
                      <a:lnTo>
                        <a:pt x="1794" y="328"/>
                      </a:lnTo>
                      <a:lnTo>
                        <a:pt x="1664" y="446"/>
                      </a:lnTo>
                      <a:lnTo>
                        <a:pt x="1597" y="455"/>
                      </a:lnTo>
                      <a:lnTo>
                        <a:pt x="1580" y="396"/>
                      </a:lnTo>
                      <a:lnTo>
                        <a:pt x="1526" y="371"/>
                      </a:lnTo>
                      <a:lnTo>
                        <a:pt x="1446" y="417"/>
                      </a:lnTo>
                      <a:lnTo>
                        <a:pt x="1404" y="291"/>
                      </a:lnTo>
                      <a:lnTo>
                        <a:pt x="1333" y="287"/>
                      </a:lnTo>
                      <a:lnTo>
                        <a:pt x="1278" y="342"/>
                      </a:lnTo>
                      <a:lnTo>
                        <a:pt x="1170" y="350"/>
                      </a:lnTo>
                      <a:lnTo>
                        <a:pt x="1156" y="304"/>
                      </a:lnTo>
                      <a:lnTo>
                        <a:pt x="1111" y="283"/>
                      </a:lnTo>
                      <a:lnTo>
                        <a:pt x="1068" y="316"/>
                      </a:lnTo>
                      <a:lnTo>
                        <a:pt x="1035" y="379"/>
                      </a:lnTo>
                      <a:lnTo>
                        <a:pt x="914" y="396"/>
                      </a:lnTo>
                      <a:lnTo>
                        <a:pt x="896" y="249"/>
                      </a:lnTo>
                      <a:lnTo>
                        <a:pt x="834" y="165"/>
                      </a:lnTo>
                      <a:lnTo>
                        <a:pt x="569" y="0"/>
                      </a:lnTo>
                      <a:lnTo>
                        <a:pt x="519" y="18"/>
                      </a:lnTo>
                      <a:lnTo>
                        <a:pt x="422" y="211"/>
                      </a:lnTo>
                      <a:lnTo>
                        <a:pt x="389" y="799"/>
                      </a:lnTo>
                      <a:lnTo>
                        <a:pt x="389" y="720"/>
                      </a:lnTo>
                      <a:lnTo>
                        <a:pt x="229" y="691"/>
                      </a:lnTo>
                      <a:lnTo>
                        <a:pt x="175" y="564"/>
                      </a:lnTo>
                      <a:lnTo>
                        <a:pt x="175" y="501"/>
                      </a:lnTo>
                      <a:lnTo>
                        <a:pt x="184" y="455"/>
                      </a:lnTo>
                      <a:lnTo>
                        <a:pt x="200" y="375"/>
                      </a:lnTo>
                      <a:lnTo>
                        <a:pt x="355" y="110"/>
                      </a:lnTo>
                      <a:lnTo>
                        <a:pt x="385" y="39"/>
                      </a:lnTo>
                      <a:lnTo>
                        <a:pt x="368" y="5"/>
                      </a:lnTo>
                      <a:close/>
                    </a:path>
                  </a:pathLst>
                </a:custGeom>
                <a:solidFill>
                  <a:srgbClr val="B2DCF0"/>
                </a:solidFill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62551" name="Freeform 87"/>
                <p:cNvSpPr>
                  <a:spLocks/>
                </p:cNvSpPr>
                <p:nvPr/>
              </p:nvSpPr>
              <p:spPr bwMode="auto">
                <a:xfrm>
                  <a:off x="7268" y="1160"/>
                  <a:ext cx="31" cy="29"/>
                </a:xfrm>
                <a:custGeom>
                  <a:avLst/>
                  <a:gdLst>
                    <a:gd name="T0" fmla="*/ 11 w 157"/>
                    <a:gd name="T1" fmla="*/ 132 h 143"/>
                    <a:gd name="T2" fmla="*/ 0 w 157"/>
                    <a:gd name="T3" fmla="*/ 102 h 143"/>
                    <a:gd name="T4" fmla="*/ 5 w 157"/>
                    <a:gd name="T5" fmla="*/ 78 h 143"/>
                    <a:gd name="T6" fmla="*/ 36 w 157"/>
                    <a:gd name="T7" fmla="*/ 56 h 143"/>
                    <a:gd name="T8" fmla="*/ 73 w 157"/>
                    <a:gd name="T9" fmla="*/ 6 h 143"/>
                    <a:gd name="T10" fmla="*/ 105 w 157"/>
                    <a:gd name="T11" fmla="*/ 0 h 143"/>
                    <a:gd name="T12" fmla="*/ 136 w 157"/>
                    <a:gd name="T13" fmla="*/ 1 h 143"/>
                    <a:gd name="T14" fmla="*/ 157 w 157"/>
                    <a:gd name="T15" fmla="*/ 15 h 143"/>
                    <a:gd name="T16" fmla="*/ 157 w 157"/>
                    <a:gd name="T17" fmla="*/ 60 h 143"/>
                    <a:gd name="T18" fmla="*/ 141 w 157"/>
                    <a:gd name="T19" fmla="*/ 105 h 143"/>
                    <a:gd name="T20" fmla="*/ 115 w 157"/>
                    <a:gd name="T21" fmla="*/ 138 h 143"/>
                    <a:gd name="T22" fmla="*/ 86 w 157"/>
                    <a:gd name="T23" fmla="*/ 143 h 143"/>
                    <a:gd name="T24" fmla="*/ 11 w 157"/>
                    <a:gd name="T25" fmla="*/ 132 h 1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57" h="143">
                      <a:moveTo>
                        <a:pt x="11" y="132"/>
                      </a:moveTo>
                      <a:lnTo>
                        <a:pt x="0" y="102"/>
                      </a:lnTo>
                      <a:lnTo>
                        <a:pt x="5" y="78"/>
                      </a:lnTo>
                      <a:lnTo>
                        <a:pt x="36" y="56"/>
                      </a:lnTo>
                      <a:lnTo>
                        <a:pt x="73" y="6"/>
                      </a:lnTo>
                      <a:lnTo>
                        <a:pt x="105" y="0"/>
                      </a:lnTo>
                      <a:lnTo>
                        <a:pt x="136" y="1"/>
                      </a:lnTo>
                      <a:lnTo>
                        <a:pt x="157" y="15"/>
                      </a:lnTo>
                      <a:lnTo>
                        <a:pt x="157" y="60"/>
                      </a:lnTo>
                      <a:lnTo>
                        <a:pt x="141" y="105"/>
                      </a:lnTo>
                      <a:lnTo>
                        <a:pt x="115" y="138"/>
                      </a:lnTo>
                      <a:lnTo>
                        <a:pt x="86" y="143"/>
                      </a:lnTo>
                      <a:lnTo>
                        <a:pt x="11" y="132"/>
                      </a:lnTo>
                      <a:close/>
                    </a:path>
                  </a:pathLst>
                </a:custGeom>
                <a:solidFill>
                  <a:srgbClr val="B2DCF0"/>
                </a:solidFill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62552" name="Freeform 88"/>
                <p:cNvSpPr>
                  <a:spLocks/>
                </p:cNvSpPr>
                <p:nvPr/>
              </p:nvSpPr>
              <p:spPr bwMode="auto">
                <a:xfrm>
                  <a:off x="7145" y="1128"/>
                  <a:ext cx="25" cy="16"/>
                </a:xfrm>
                <a:custGeom>
                  <a:avLst/>
                  <a:gdLst>
                    <a:gd name="T0" fmla="*/ 0 w 125"/>
                    <a:gd name="T1" fmla="*/ 16 h 79"/>
                    <a:gd name="T2" fmla="*/ 15 w 125"/>
                    <a:gd name="T3" fmla="*/ 0 h 79"/>
                    <a:gd name="T4" fmla="*/ 41 w 125"/>
                    <a:gd name="T5" fmla="*/ 3 h 79"/>
                    <a:gd name="T6" fmla="*/ 62 w 125"/>
                    <a:gd name="T7" fmla="*/ 0 h 79"/>
                    <a:gd name="T8" fmla="*/ 101 w 125"/>
                    <a:gd name="T9" fmla="*/ 17 h 79"/>
                    <a:gd name="T10" fmla="*/ 125 w 125"/>
                    <a:gd name="T11" fmla="*/ 49 h 79"/>
                    <a:gd name="T12" fmla="*/ 114 w 125"/>
                    <a:gd name="T13" fmla="*/ 73 h 79"/>
                    <a:gd name="T14" fmla="*/ 75 w 125"/>
                    <a:gd name="T15" fmla="*/ 79 h 79"/>
                    <a:gd name="T16" fmla="*/ 41 w 125"/>
                    <a:gd name="T17" fmla="*/ 79 h 79"/>
                    <a:gd name="T18" fmla="*/ 16 w 125"/>
                    <a:gd name="T19" fmla="*/ 72 h 79"/>
                    <a:gd name="T20" fmla="*/ 0 w 125"/>
                    <a:gd name="T21" fmla="*/ 63 h 79"/>
                    <a:gd name="T22" fmla="*/ 0 w 125"/>
                    <a:gd name="T23" fmla="*/ 16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25" h="79">
                      <a:moveTo>
                        <a:pt x="0" y="16"/>
                      </a:moveTo>
                      <a:lnTo>
                        <a:pt x="15" y="0"/>
                      </a:lnTo>
                      <a:lnTo>
                        <a:pt x="41" y="3"/>
                      </a:lnTo>
                      <a:lnTo>
                        <a:pt x="62" y="0"/>
                      </a:lnTo>
                      <a:lnTo>
                        <a:pt x="101" y="17"/>
                      </a:lnTo>
                      <a:lnTo>
                        <a:pt x="125" y="49"/>
                      </a:lnTo>
                      <a:lnTo>
                        <a:pt x="114" y="73"/>
                      </a:lnTo>
                      <a:lnTo>
                        <a:pt x="75" y="79"/>
                      </a:lnTo>
                      <a:lnTo>
                        <a:pt x="41" y="79"/>
                      </a:lnTo>
                      <a:lnTo>
                        <a:pt x="16" y="72"/>
                      </a:lnTo>
                      <a:lnTo>
                        <a:pt x="0" y="63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solidFill>
                  <a:srgbClr val="B2DCF0"/>
                </a:solidFill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</p:grpSp>
        </p:grpSp>
        <p:grpSp>
          <p:nvGrpSpPr>
            <p:cNvPr id="62553" name="Group 89"/>
            <p:cNvGrpSpPr>
              <a:grpSpLocks/>
            </p:cNvGrpSpPr>
            <p:nvPr/>
          </p:nvGrpSpPr>
          <p:grpSpPr bwMode="auto">
            <a:xfrm>
              <a:off x="3511" y="1183"/>
              <a:ext cx="1894" cy="1878"/>
              <a:chOff x="1927" y="1661"/>
              <a:chExt cx="1258" cy="1248"/>
            </a:xfrm>
          </p:grpSpPr>
          <p:pic>
            <p:nvPicPr>
              <p:cNvPr id="62554" name="Picture 90" descr="Imagem2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927" y="1661"/>
                <a:ext cx="1258" cy="124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62555" name="Picture 91" descr="Imagem3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41" y="1916"/>
                <a:ext cx="168" cy="199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</p:grpSp>
      <p:sp>
        <p:nvSpPr>
          <p:cNvPr id="62556" name="Text Box 92"/>
          <p:cNvSpPr txBox="1">
            <a:spLocks noChangeArrowheads="1"/>
          </p:cNvSpPr>
          <p:nvPr/>
        </p:nvSpPr>
        <p:spPr bwMode="auto">
          <a:xfrm>
            <a:off x="282575" y="1179513"/>
            <a:ext cx="42037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CABOS SUBMARINOS DE FIBRA ÓPTICA </a:t>
            </a:r>
          </a:p>
        </p:txBody>
      </p:sp>
      <p:sp>
        <p:nvSpPr>
          <p:cNvPr id="62557" name="Rectangle 93"/>
          <p:cNvSpPr>
            <a:spLocks noChangeArrowheads="1"/>
          </p:cNvSpPr>
          <p:nvPr/>
        </p:nvSpPr>
        <p:spPr bwMode="auto">
          <a:xfrm>
            <a:off x="0" y="1206500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62558" name="Text Box 94"/>
          <p:cNvSpPr txBox="1">
            <a:spLocks noChangeArrowheads="1"/>
          </p:cNvSpPr>
          <p:nvPr/>
        </p:nvSpPr>
        <p:spPr bwMode="auto">
          <a:xfrm>
            <a:off x="179388" y="1773238"/>
            <a:ext cx="3384550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600" b="0" dirty="0">
                <a:solidFill>
                  <a:srgbClr val="066168"/>
                </a:solidFill>
                <a:latin typeface="Verdana" pitchFamily="34" charset="0"/>
              </a:rPr>
              <a:t>Europa</a:t>
            </a:r>
            <a:r>
              <a:rPr lang="pt-BR" sz="1600" b="0" dirty="0" smtClean="0">
                <a:solidFill>
                  <a:srgbClr val="066168"/>
                </a:solidFill>
                <a:latin typeface="Verdana" pitchFamily="34" charset="0"/>
              </a:rPr>
              <a:t>, EUA, América </a:t>
            </a:r>
            <a:r>
              <a:rPr lang="pt-BR" sz="1600" b="0" dirty="0">
                <a:solidFill>
                  <a:srgbClr val="066168"/>
                </a:solidFill>
                <a:latin typeface="Verdana" pitchFamily="34" charset="0"/>
              </a:rPr>
              <a:t>Latina: </a:t>
            </a:r>
          </a:p>
          <a:p>
            <a:r>
              <a:rPr lang="pt-BR" sz="1600" b="0" dirty="0">
                <a:solidFill>
                  <a:srgbClr val="066168"/>
                </a:solidFill>
                <a:latin typeface="Verdana" pitchFamily="34" charset="0"/>
              </a:rPr>
              <a:t>6 cabos passam em Fortaleza.</a:t>
            </a:r>
          </a:p>
        </p:txBody>
      </p:sp>
      <p:pic>
        <p:nvPicPr>
          <p:cNvPr id="62559" name="Picture 95" descr="Imagem1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993775" y="3419475"/>
            <a:ext cx="3703638" cy="16922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2560" name="Text Box 96"/>
          <p:cNvSpPr txBox="1">
            <a:spLocks noChangeArrowheads="1"/>
          </p:cNvSpPr>
          <p:nvPr/>
        </p:nvSpPr>
        <p:spPr bwMode="auto">
          <a:xfrm>
            <a:off x="720725" y="3543300"/>
            <a:ext cx="12969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Américas 2</a:t>
            </a:r>
          </a:p>
        </p:txBody>
      </p:sp>
      <p:sp>
        <p:nvSpPr>
          <p:cNvPr id="62561" name="Text Box 97"/>
          <p:cNvSpPr txBox="1">
            <a:spLocks noChangeArrowheads="1"/>
          </p:cNvSpPr>
          <p:nvPr/>
        </p:nvSpPr>
        <p:spPr bwMode="auto">
          <a:xfrm>
            <a:off x="720725" y="3767138"/>
            <a:ext cx="16557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Atlantis 2</a:t>
            </a:r>
          </a:p>
        </p:txBody>
      </p:sp>
      <p:sp>
        <p:nvSpPr>
          <p:cNvPr id="62562" name="Text Box 98"/>
          <p:cNvSpPr txBox="1">
            <a:spLocks noChangeArrowheads="1"/>
          </p:cNvSpPr>
          <p:nvPr/>
        </p:nvSpPr>
        <p:spPr bwMode="auto">
          <a:xfrm>
            <a:off x="720725" y="3990975"/>
            <a:ext cx="16557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Emergia</a:t>
            </a:r>
          </a:p>
        </p:txBody>
      </p:sp>
      <p:sp>
        <p:nvSpPr>
          <p:cNvPr id="62563" name="Text Box 99"/>
          <p:cNvSpPr txBox="1">
            <a:spLocks noChangeArrowheads="1"/>
          </p:cNvSpPr>
          <p:nvPr/>
        </p:nvSpPr>
        <p:spPr bwMode="auto">
          <a:xfrm>
            <a:off x="720725" y="4214813"/>
            <a:ext cx="16557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Global Crossing</a:t>
            </a:r>
          </a:p>
        </p:txBody>
      </p:sp>
      <p:sp>
        <p:nvSpPr>
          <p:cNvPr id="62564" name="Text Box 100"/>
          <p:cNvSpPr txBox="1">
            <a:spLocks noChangeArrowheads="1"/>
          </p:cNvSpPr>
          <p:nvPr/>
        </p:nvSpPr>
        <p:spPr bwMode="auto">
          <a:xfrm>
            <a:off x="720725" y="4438650"/>
            <a:ext cx="16557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Globenet 360</a:t>
            </a:r>
          </a:p>
        </p:txBody>
      </p:sp>
      <p:sp>
        <p:nvSpPr>
          <p:cNvPr id="62565" name="Text Box 101"/>
          <p:cNvSpPr txBox="1">
            <a:spLocks noChangeArrowheads="1"/>
          </p:cNvSpPr>
          <p:nvPr/>
        </p:nvSpPr>
        <p:spPr bwMode="auto">
          <a:xfrm>
            <a:off x="720725" y="4662488"/>
            <a:ext cx="16557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Unirsut</a:t>
            </a:r>
          </a:p>
        </p:txBody>
      </p:sp>
      <p:sp>
        <p:nvSpPr>
          <p:cNvPr id="62566" name="AutoShape 102"/>
          <p:cNvSpPr>
            <a:spLocks noChangeArrowheads="1"/>
          </p:cNvSpPr>
          <p:nvPr/>
        </p:nvSpPr>
        <p:spPr bwMode="auto">
          <a:xfrm>
            <a:off x="250825" y="3660775"/>
            <a:ext cx="482600" cy="69850"/>
          </a:xfrm>
          <a:prstGeom prst="roundRect">
            <a:avLst>
              <a:gd name="adj" fmla="val 50000"/>
            </a:avLst>
          </a:prstGeom>
          <a:solidFill>
            <a:srgbClr val="FF00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62567" name="AutoShape 103"/>
          <p:cNvSpPr>
            <a:spLocks noChangeArrowheads="1"/>
          </p:cNvSpPr>
          <p:nvPr/>
        </p:nvSpPr>
        <p:spPr bwMode="auto">
          <a:xfrm>
            <a:off x="250825" y="3884613"/>
            <a:ext cx="482600" cy="69850"/>
          </a:xfrm>
          <a:prstGeom prst="roundRect">
            <a:avLst>
              <a:gd name="adj" fmla="val 50000"/>
            </a:avLst>
          </a:prstGeom>
          <a:solidFill>
            <a:srgbClr val="66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62568" name="AutoShape 104"/>
          <p:cNvSpPr>
            <a:spLocks noChangeArrowheads="1"/>
          </p:cNvSpPr>
          <p:nvPr/>
        </p:nvSpPr>
        <p:spPr bwMode="auto">
          <a:xfrm>
            <a:off x="250825" y="4108450"/>
            <a:ext cx="482600" cy="69850"/>
          </a:xfrm>
          <a:prstGeom prst="roundRect">
            <a:avLst>
              <a:gd name="adj" fmla="val 50000"/>
            </a:avLst>
          </a:prstGeom>
          <a:solidFill>
            <a:srgbClr val="FF66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62569" name="AutoShape 105"/>
          <p:cNvSpPr>
            <a:spLocks noChangeArrowheads="1"/>
          </p:cNvSpPr>
          <p:nvPr/>
        </p:nvSpPr>
        <p:spPr bwMode="auto">
          <a:xfrm>
            <a:off x="250825" y="4332288"/>
            <a:ext cx="482600" cy="69850"/>
          </a:xfrm>
          <a:prstGeom prst="roundRect">
            <a:avLst>
              <a:gd name="adj" fmla="val 50000"/>
            </a:avLst>
          </a:prstGeom>
          <a:solidFill>
            <a:srgbClr val="339933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62570" name="AutoShape 106"/>
          <p:cNvSpPr>
            <a:spLocks noChangeArrowheads="1"/>
          </p:cNvSpPr>
          <p:nvPr/>
        </p:nvSpPr>
        <p:spPr bwMode="auto">
          <a:xfrm>
            <a:off x="250825" y="4556125"/>
            <a:ext cx="482600" cy="69850"/>
          </a:xfrm>
          <a:prstGeom prst="roundRect">
            <a:avLst>
              <a:gd name="adj" fmla="val 50000"/>
            </a:avLst>
          </a:prstGeom>
          <a:solidFill>
            <a:srgbClr val="0000CC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62571" name="AutoShape 107"/>
          <p:cNvSpPr>
            <a:spLocks noChangeArrowheads="1"/>
          </p:cNvSpPr>
          <p:nvPr/>
        </p:nvSpPr>
        <p:spPr bwMode="auto">
          <a:xfrm>
            <a:off x="250825" y="4779963"/>
            <a:ext cx="482600" cy="69850"/>
          </a:xfrm>
          <a:prstGeom prst="roundRect">
            <a:avLst>
              <a:gd name="adj" fmla="val 50000"/>
            </a:avLst>
          </a:prstGeom>
          <a:solidFill>
            <a:srgbClr val="5F5F5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62572" name="Freeform 108"/>
          <p:cNvSpPr>
            <a:spLocks/>
          </p:cNvSpPr>
          <p:nvPr/>
        </p:nvSpPr>
        <p:spPr bwMode="auto">
          <a:xfrm>
            <a:off x="4794250" y="1658938"/>
            <a:ext cx="3984625" cy="3743325"/>
          </a:xfrm>
          <a:custGeom>
            <a:avLst/>
            <a:gdLst>
              <a:gd name="T0" fmla="*/ 2122 w 2510"/>
              <a:gd name="T1" fmla="*/ 532 h 2358"/>
              <a:gd name="T2" fmla="*/ 2490 w 2510"/>
              <a:gd name="T3" fmla="*/ 1152 h 2358"/>
              <a:gd name="T4" fmla="*/ 1982 w 2510"/>
              <a:gd name="T5" fmla="*/ 1468 h 2358"/>
              <a:gd name="T6" fmla="*/ 1886 w 2510"/>
              <a:gd name="T7" fmla="*/ 1556 h 2358"/>
              <a:gd name="T8" fmla="*/ 1798 w 2510"/>
              <a:gd name="T9" fmla="*/ 1528 h 2358"/>
              <a:gd name="T10" fmla="*/ 1790 w 2510"/>
              <a:gd name="T11" fmla="*/ 1708 h 2358"/>
              <a:gd name="T12" fmla="*/ 1838 w 2510"/>
              <a:gd name="T13" fmla="*/ 2000 h 2358"/>
              <a:gd name="T14" fmla="*/ 1524 w 2510"/>
              <a:gd name="T15" fmla="*/ 2280 h 2358"/>
              <a:gd name="T16" fmla="*/ 1251 w 2510"/>
              <a:gd name="T17" fmla="*/ 2208 h 2358"/>
              <a:gd name="T18" fmla="*/ 1088 w 2510"/>
              <a:gd name="T19" fmla="*/ 2251 h 2358"/>
              <a:gd name="T20" fmla="*/ 752 w 2510"/>
              <a:gd name="T21" fmla="*/ 2261 h 2358"/>
              <a:gd name="T22" fmla="*/ 286 w 2510"/>
              <a:gd name="T23" fmla="*/ 1670 h 2358"/>
              <a:gd name="T24" fmla="*/ 392 w 2510"/>
              <a:gd name="T25" fmla="*/ 1037 h 2358"/>
              <a:gd name="T26" fmla="*/ 176 w 2510"/>
              <a:gd name="T27" fmla="*/ 811 h 2358"/>
              <a:gd name="T28" fmla="*/ 3 w 2510"/>
              <a:gd name="T29" fmla="*/ 379 h 2358"/>
              <a:gd name="T30" fmla="*/ 156 w 2510"/>
              <a:gd name="T31" fmla="*/ 0 h 23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2510" h="2358">
                <a:moveTo>
                  <a:pt x="2122" y="532"/>
                </a:moveTo>
                <a:cubicBezTo>
                  <a:pt x="2183" y="635"/>
                  <a:pt x="2510" y="664"/>
                  <a:pt x="2490" y="1152"/>
                </a:cubicBezTo>
                <a:cubicBezTo>
                  <a:pt x="2476" y="1491"/>
                  <a:pt x="2083" y="1401"/>
                  <a:pt x="1982" y="1468"/>
                </a:cubicBezTo>
                <a:cubicBezTo>
                  <a:pt x="1881" y="1535"/>
                  <a:pt x="1966" y="1540"/>
                  <a:pt x="1886" y="1556"/>
                </a:cubicBezTo>
                <a:cubicBezTo>
                  <a:pt x="1854" y="1563"/>
                  <a:pt x="1828" y="1527"/>
                  <a:pt x="1798" y="1528"/>
                </a:cubicBezTo>
                <a:cubicBezTo>
                  <a:pt x="1782" y="1553"/>
                  <a:pt x="1783" y="1629"/>
                  <a:pt x="1790" y="1708"/>
                </a:cubicBezTo>
                <a:cubicBezTo>
                  <a:pt x="1797" y="1787"/>
                  <a:pt x="1882" y="1905"/>
                  <a:pt x="1838" y="2000"/>
                </a:cubicBezTo>
                <a:cubicBezTo>
                  <a:pt x="1781" y="2069"/>
                  <a:pt x="1618" y="2246"/>
                  <a:pt x="1524" y="2280"/>
                </a:cubicBezTo>
                <a:cubicBezTo>
                  <a:pt x="1426" y="2315"/>
                  <a:pt x="1324" y="2213"/>
                  <a:pt x="1251" y="2208"/>
                </a:cubicBezTo>
                <a:cubicBezTo>
                  <a:pt x="1178" y="2203"/>
                  <a:pt x="1171" y="2242"/>
                  <a:pt x="1088" y="2251"/>
                </a:cubicBezTo>
                <a:cubicBezTo>
                  <a:pt x="1005" y="2260"/>
                  <a:pt x="886" y="2358"/>
                  <a:pt x="752" y="2261"/>
                </a:cubicBezTo>
                <a:cubicBezTo>
                  <a:pt x="618" y="2164"/>
                  <a:pt x="324" y="1958"/>
                  <a:pt x="286" y="1670"/>
                </a:cubicBezTo>
                <a:cubicBezTo>
                  <a:pt x="258" y="1459"/>
                  <a:pt x="370" y="1158"/>
                  <a:pt x="392" y="1037"/>
                </a:cubicBezTo>
                <a:lnTo>
                  <a:pt x="176" y="811"/>
                </a:lnTo>
                <a:cubicBezTo>
                  <a:pt x="111" y="701"/>
                  <a:pt x="6" y="514"/>
                  <a:pt x="3" y="379"/>
                </a:cubicBezTo>
                <a:cubicBezTo>
                  <a:pt x="0" y="244"/>
                  <a:pt x="124" y="79"/>
                  <a:pt x="156" y="0"/>
                </a:cubicBezTo>
              </a:path>
            </a:pathLst>
          </a:custGeom>
          <a:noFill/>
          <a:ln w="19050" cmpd="sng">
            <a:solidFill>
              <a:srgbClr val="339933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62573" name="Freeform 109"/>
          <p:cNvSpPr>
            <a:spLocks/>
          </p:cNvSpPr>
          <p:nvPr/>
        </p:nvSpPr>
        <p:spPr bwMode="auto">
          <a:xfrm>
            <a:off x="6953250" y="847725"/>
            <a:ext cx="1316038" cy="1751013"/>
          </a:xfrm>
          <a:custGeom>
            <a:avLst/>
            <a:gdLst>
              <a:gd name="T0" fmla="*/ 0 w 829"/>
              <a:gd name="T1" fmla="*/ 0 h 1103"/>
              <a:gd name="T2" fmla="*/ 270 w 829"/>
              <a:gd name="T3" fmla="*/ 247 h 1103"/>
              <a:gd name="T4" fmla="*/ 829 w 829"/>
              <a:gd name="T5" fmla="*/ 1103 h 1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29" h="1103">
                <a:moveTo>
                  <a:pt x="0" y="0"/>
                </a:moveTo>
                <a:cubicBezTo>
                  <a:pt x="45" y="42"/>
                  <a:pt x="132" y="63"/>
                  <a:pt x="270" y="247"/>
                </a:cubicBezTo>
                <a:cubicBezTo>
                  <a:pt x="558" y="545"/>
                  <a:pt x="713" y="925"/>
                  <a:pt x="829" y="1103"/>
                </a:cubicBezTo>
              </a:path>
            </a:pathLst>
          </a:custGeom>
          <a:noFill/>
          <a:ln w="19050" cap="flat" cmpd="sng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62574" name="Freeform 110"/>
          <p:cNvSpPr>
            <a:spLocks/>
          </p:cNvSpPr>
          <p:nvPr/>
        </p:nvSpPr>
        <p:spPr bwMode="auto">
          <a:xfrm>
            <a:off x="6764338" y="4418013"/>
            <a:ext cx="788987" cy="776287"/>
          </a:xfrm>
          <a:custGeom>
            <a:avLst/>
            <a:gdLst>
              <a:gd name="T0" fmla="*/ 408 w 497"/>
              <a:gd name="T1" fmla="*/ 0 h 489"/>
              <a:gd name="T2" fmla="*/ 447 w 497"/>
              <a:gd name="T3" fmla="*/ 225 h 489"/>
              <a:gd name="T4" fmla="*/ 111 w 497"/>
              <a:gd name="T5" fmla="*/ 283 h 489"/>
              <a:gd name="T6" fmla="*/ 0 w 497"/>
              <a:gd name="T7" fmla="*/ 465 h 4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97" h="489">
                <a:moveTo>
                  <a:pt x="408" y="0"/>
                </a:moveTo>
                <a:cubicBezTo>
                  <a:pt x="415" y="37"/>
                  <a:pt x="497" y="178"/>
                  <a:pt x="447" y="225"/>
                </a:cubicBezTo>
                <a:cubicBezTo>
                  <a:pt x="245" y="489"/>
                  <a:pt x="194" y="220"/>
                  <a:pt x="111" y="283"/>
                </a:cubicBezTo>
                <a:cubicBezTo>
                  <a:pt x="36" y="323"/>
                  <a:pt x="23" y="427"/>
                  <a:pt x="0" y="465"/>
                </a:cubicBezTo>
              </a:path>
            </a:pathLst>
          </a:custGeom>
          <a:noFill/>
          <a:ln w="19050" cap="flat" cmpd="sng">
            <a:solidFill>
              <a:srgbClr val="5F5F5F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62575" name="Freeform 111"/>
          <p:cNvSpPr>
            <a:spLocks/>
          </p:cNvSpPr>
          <p:nvPr/>
        </p:nvSpPr>
        <p:spPr bwMode="auto">
          <a:xfrm>
            <a:off x="8196263" y="1570038"/>
            <a:ext cx="701675" cy="1028700"/>
          </a:xfrm>
          <a:custGeom>
            <a:avLst/>
            <a:gdLst>
              <a:gd name="T0" fmla="*/ 0 w 442"/>
              <a:gd name="T1" fmla="*/ 648 h 648"/>
              <a:gd name="T2" fmla="*/ 327 w 442"/>
              <a:gd name="T3" fmla="*/ 542 h 648"/>
              <a:gd name="T4" fmla="*/ 442 w 442"/>
              <a:gd name="T5" fmla="*/ 0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42" h="648">
                <a:moveTo>
                  <a:pt x="0" y="648"/>
                </a:moveTo>
                <a:lnTo>
                  <a:pt x="327" y="542"/>
                </a:lnTo>
                <a:lnTo>
                  <a:pt x="442" y="0"/>
                </a:lnTo>
              </a:path>
            </a:pathLst>
          </a:custGeom>
          <a:noFill/>
          <a:ln w="19050" cap="flat" cmpd="sng">
            <a:solidFill>
              <a:srgbClr val="66CCFF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62576" name="Freeform 112"/>
          <p:cNvSpPr>
            <a:spLocks/>
          </p:cNvSpPr>
          <p:nvPr/>
        </p:nvSpPr>
        <p:spPr bwMode="auto">
          <a:xfrm>
            <a:off x="7923213" y="2420938"/>
            <a:ext cx="792162" cy="1668462"/>
          </a:xfrm>
          <a:custGeom>
            <a:avLst/>
            <a:gdLst>
              <a:gd name="T0" fmla="*/ 499 w 499"/>
              <a:gd name="T1" fmla="*/ 0 h 1051"/>
              <a:gd name="T2" fmla="*/ 465 w 499"/>
              <a:gd name="T3" fmla="*/ 432 h 1051"/>
              <a:gd name="T4" fmla="*/ 321 w 499"/>
              <a:gd name="T5" fmla="*/ 893 h 1051"/>
              <a:gd name="T6" fmla="*/ 245 w 499"/>
              <a:gd name="T7" fmla="*/ 1032 h 1051"/>
              <a:gd name="T8" fmla="*/ 0 w 499"/>
              <a:gd name="T9" fmla="*/ 1008 h 10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99" h="1051">
                <a:moveTo>
                  <a:pt x="499" y="0"/>
                </a:moveTo>
                <a:cubicBezTo>
                  <a:pt x="493" y="71"/>
                  <a:pt x="495" y="283"/>
                  <a:pt x="465" y="432"/>
                </a:cubicBezTo>
                <a:cubicBezTo>
                  <a:pt x="435" y="581"/>
                  <a:pt x="358" y="793"/>
                  <a:pt x="321" y="893"/>
                </a:cubicBezTo>
                <a:cubicBezTo>
                  <a:pt x="284" y="993"/>
                  <a:pt x="299" y="1013"/>
                  <a:pt x="245" y="1032"/>
                </a:cubicBezTo>
                <a:cubicBezTo>
                  <a:pt x="191" y="1051"/>
                  <a:pt x="51" y="1013"/>
                  <a:pt x="0" y="1008"/>
                </a:cubicBezTo>
              </a:path>
            </a:pathLst>
          </a:custGeom>
          <a:noFill/>
          <a:ln w="19050" cap="flat" cmpd="sng">
            <a:solidFill>
              <a:srgbClr val="66CCFF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62577" name="Freeform 113"/>
          <p:cNvSpPr>
            <a:spLocks/>
          </p:cNvSpPr>
          <p:nvPr/>
        </p:nvSpPr>
        <p:spPr bwMode="auto">
          <a:xfrm>
            <a:off x="6629400" y="885825"/>
            <a:ext cx="1552575" cy="1665288"/>
          </a:xfrm>
          <a:custGeom>
            <a:avLst/>
            <a:gdLst>
              <a:gd name="T0" fmla="*/ 0 w 978"/>
              <a:gd name="T1" fmla="*/ 0 h 1049"/>
              <a:gd name="T2" fmla="*/ 464 w 978"/>
              <a:gd name="T3" fmla="*/ 420 h 1049"/>
              <a:gd name="T4" fmla="*/ 815 w 978"/>
              <a:gd name="T5" fmla="*/ 876 h 1049"/>
              <a:gd name="T6" fmla="*/ 978 w 978"/>
              <a:gd name="T7" fmla="*/ 1049 h 10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78" h="1049">
                <a:moveTo>
                  <a:pt x="0" y="0"/>
                </a:moveTo>
                <a:cubicBezTo>
                  <a:pt x="77" y="69"/>
                  <a:pt x="328" y="274"/>
                  <a:pt x="464" y="420"/>
                </a:cubicBezTo>
                <a:cubicBezTo>
                  <a:pt x="673" y="612"/>
                  <a:pt x="705" y="751"/>
                  <a:pt x="815" y="876"/>
                </a:cubicBezTo>
                <a:lnTo>
                  <a:pt x="978" y="1049"/>
                </a:lnTo>
              </a:path>
            </a:pathLst>
          </a:custGeom>
          <a:noFill/>
          <a:ln w="19050" cap="flat" cmpd="sng">
            <a:solidFill>
              <a:srgbClr val="FF66FF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62578" name="Freeform 114"/>
          <p:cNvSpPr>
            <a:spLocks/>
          </p:cNvSpPr>
          <p:nvPr/>
        </p:nvSpPr>
        <p:spPr bwMode="auto">
          <a:xfrm>
            <a:off x="4467225" y="1801813"/>
            <a:ext cx="142875" cy="409575"/>
          </a:xfrm>
          <a:custGeom>
            <a:avLst/>
            <a:gdLst>
              <a:gd name="T0" fmla="*/ 0 w 90"/>
              <a:gd name="T1" fmla="*/ 0 h 258"/>
              <a:gd name="T2" fmla="*/ 90 w 90"/>
              <a:gd name="T3" fmla="*/ 258 h 258"/>
            </a:gdLst>
            <a:ahLst/>
            <a:cxnLst>
              <a:cxn ang="0">
                <a:pos x="T0" y="T1"/>
              </a:cxn>
              <a:cxn ang="0">
                <a:pos x="T2" y="T3"/>
              </a:cxn>
            </a:cxnLst>
            <a:rect l="0" t="0" r="r" b="b"/>
            <a:pathLst>
              <a:path w="90" h="258">
                <a:moveTo>
                  <a:pt x="0" y="0"/>
                </a:moveTo>
                <a:lnTo>
                  <a:pt x="90" y="258"/>
                </a:lnTo>
              </a:path>
            </a:pathLst>
          </a:custGeom>
          <a:noFill/>
          <a:ln w="19050">
            <a:solidFill>
              <a:srgbClr val="FF66FF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62579" name="Freeform 115"/>
          <p:cNvSpPr>
            <a:spLocks/>
          </p:cNvSpPr>
          <p:nvPr/>
        </p:nvSpPr>
        <p:spPr bwMode="auto">
          <a:xfrm>
            <a:off x="6780213" y="4043363"/>
            <a:ext cx="1584325" cy="1120775"/>
          </a:xfrm>
          <a:custGeom>
            <a:avLst/>
            <a:gdLst>
              <a:gd name="T0" fmla="*/ 0 w 998"/>
              <a:gd name="T1" fmla="*/ 706 h 706"/>
              <a:gd name="T2" fmla="*/ 667 w 998"/>
              <a:gd name="T3" fmla="*/ 384 h 706"/>
              <a:gd name="T4" fmla="*/ 998 w 998"/>
              <a:gd name="T5" fmla="*/ 0 h 7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98" h="706">
                <a:moveTo>
                  <a:pt x="0" y="706"/>
                </a:moveTo>
                <a:cubicBezTo>
                  <a:pt x="111" y="652"/>
                  <a:pt x="501" y="502"/>
                  <a:pt x="667" y="384"/>
                </a:cubicBezTo>
                <a:cubicBezTo>
                  <a:pt x="833" y="271"/>
                  <a:pt x="929" y="80"/>
                  <a:pt x="998" y="0"/>
                </a:cubicBezTo>
              </a:path>
            </a:pathLst>
          </a:custGeom>
          <a:noFill/>
          <a:ln w="19050" cap="flat" cmpd="sng">
            <a:solidFill>
              <a:srgbClr val="339933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62580" name="Freeform 116"/>
          <p:cNvSpPr>
            <a:spLocks/>
          </p:cNvSpPr>
          <p:nvPr/>
        </p:nvSpPr>
        <p:spPr bwMode="auto">
          <a:xfrm>
            <a:off x="5838825" y="1057275"/>
            <a:ext cx="3143250" cy="2963863"/>
          </a:xfrm>
          <a:custGeom>
            <a:avLst/>
            <a:gdLst>
              <a:gd name="T0" fmla="*/ 0 w 1980"/>
              <a:gd name="T1" fmla="*/ 0 h 1867"/>
              <a:gd name="T2" fmla="*/ 72 w 1980"/>
              <a:gd name="T3" fmla="*/ 78 h 1867"/>
              <a:gd name="T4" fmla="*/ 138 w 1980"/>
              <a:gd name="T5" fmla="*/ 241 h 1867"/>
              <a:gd name="T6" fmla="*/ 622 w 1980"/>
              <a:gd name="T7" fmla="*/ 288 h 1867"/>
              <a:gd name="T8" fmla="*/ 1116 w 1980"/>
              <a:gd name="T9" fmla="*/ 557 h 1867"/>
              <a:gd name="T10" fmla="*/ 1466 w 1980"/>
              <a:gd name="T11" fmla="*/ 950 h 1867"/>
              <a:gd name="T12" fmla="*/ 1970 w 1980"/>
              <a:gd name="T13" fmla="*/ 1488 h 1867"/>
              <a:gd name="T14" fmla="*/ 1294 w 1980"/>
              <a:gd name="T15" fmla="*/ 1867 h 18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980" h="1867">
                <a:moveTo>
                  <a:pt x="0" y="0"/>
                </a:moveTo>
                <a:lnTo>
                  <a:pt x="72" y="78"/>
                </a:lnTo>
                <a:lnTo>
                  <a:pt x="138" y="241"/>
                </a:lnTo>
                <a:cubicBezTo>
                  <a:pt x="230" y="276"/>
                  <a:pt x="459" y="235"/>
                  <a:pt x="622" y="288"/>
                </a:cubicBezTo>
                <a:cubicBezTo>
                  <a:pt x="785" y="341"/>
                  <a:pt x="975" y="447"/>
                  <a:pt x="1116" y="557"/>
                </a:cubicBezTo>
                <a:cubicBezTo>
                  <a:pt x="1257" y="667"/>
                  <a:pt x="1324" y="795"/>
                  <a:pt x="1466" y="950"/>
                </a:cubicBezTo>
                <a:cubicBezTo>
                  <a:pt x="1608" y="1105"/>
                  <a:pt x="1956" y="979"/>
                  <a:pt x="1970" y="1488"/>
                </a:cubicBezTo>
                <a:cubicBezTo>
                  <a:pt x="1980" y="1840"/>
                  <a:pt x="1435" y="1788"/>
                  <a:pt x="1294" y="1867"/>
                </a:cubicBezTo>
              </a:path>
            </a:pathLst>
          </a:custGeom>
          <a:noFill/>
          <a:ln w="19050" cap="flat" cmpd="sng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62581" name="Freeform 117"/>
          <p:cNvSpPr>
            <a:spLocks/>
          </p:cNvSpPr>
          <p:nvPr/>
        </p:nvSpPr>
        <p:spPr bwMode="auto">
          <a:xfrm>
            <a:off x="6772275" y="858838"/>
            <a:ext cx="1924050" cy="3143250"/>
          </a:xfrm>
          <a:custGeom>
            <a:avLst/>
            <a:gdLst>
              <a:gd name="T0" fmla="*/ 0 w 1212"/>
              <a:gd name="T1" fmla="*/ 0 h 1980"/>
              <a:gd name="T2" fmla="*/ 408 w 1212"/>
              <a:gd name="T3" fmla="*/ 408 h 1980"/>
              <a:gd name="T4" fmla="*/ 708 w 1212"/>
              <a:gd name="T5" fmla="*/ 872 h 1980"/>
              <a:gd name="T6" fmla="*/ 928 w 1212"/>
              <a:gd name="T7" fmla="*/ 1112 h 1980"/>
              <a:gd name="T8" fmla="*/ 1200 w 1212"/>
              <a:gd name="T9" fmla="*/ 1624 h 1980"/>
              <a:gd name="T10" fmla="*/ 716 w 1212"/>
              <a:gd name="T11" fmla="*/ 1980 h 19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212" h="1980">
                <a:moveTo>
                  <a:pt x="0" y="0"/>
                </a:moveTo>
                <a:lnTo>
                  <a:pt x="408" y="408"/>
                </a:lnTo>
                <a:cubicBezTo>
                  <a:pt x="526" y="553"/>
                  <a:pt x="621" y="755"/>
                  <a:pt x="708" y="872"/>
                </a:cubicBezTo>
                <a:cubicBezTo>
                  <a:pt x="795" y="989"/>
                  <a:pt x="846" y="987"/>
                  <a:pt x="928" y="1112"/>
                </a:cubicBezTo>
                <a:cubicBezTo>
                  <a:pt x="1010" y="1237"/>
                  <a:pt x="1212" y="1248"/>
                  <a:pt x="1200" y="1624"/>
                </a:cubicBezTo>
                <a:cubicBezTo>
                  <a:pt x="1192" y="1882"/>
                  <a:pt x="817" y="1906"/>
                  <a:pt x="716" y="1980"/>
                </a:cubicBezTo>
              </a:path>
            </a:pathLst>
          </a:custGeom>
          <a:noFill/>
          <a:ln w="19050" cap="flat" cmpd="sng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62582" name="Oval 118"/>
          <p:cNvSpPr>
            <a:spLocks noChangeArrowheads="1"/>
          </p:cNvSpPr>
          <p:nvPr/>
        </p:nvSpPr>
        <p:spPr bwMode="auto">
          <a:xfrm>
            <a:off x="6677025" y="5086350"/>
            <a:ext cx="150813" cy="150813"/>
          </a:xfrm>
          <a:prstGeom prst="ellipse">
            <a:avLst/>
          </a:prstGeom>
          <a:gradFill rotWithShape="1">
            <a:gsLst>
              <a:gs pos="0">
                <a:srgbClr val="292929"/>
              </a:gs>
              <a:gs pos="100000">
                <a:srgbClr val="292929">
                  <a:gamma/>
                  <a:shade val="46275"/>
                  <a:invGamma/>
                  <a:alpha val="0"/>
                </a:srgbClr>
              </a:gs>
            </a:gsLst>
            <a:path path="shape">
              <a:fillToRect l="50000" t="50000" r="50000" b="50000"/>
            </a:path>
          </a:gradFill>
          <a:ln w="9525">
            <a:solidFill>
              <a:srgbClr val="292929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62583" name="Oval 119"/>
          <p:cNvSpPr>
            <a:spLocks noChangeArrowheads="1"/>
          </p:cNvSpPr>
          <p:nvPr/>
        </p:nvSpPr>
        <p:spPr bwMode="auto">
          <a:xfrm>
            <a:off x="5819775" y="3757613"/>
            <a:ext cx="150813" cy="150812"/>
          </a:xfrm>
          <a:prstGeom prst="ellipse">
            <a:avLst/>
          </a:prstGeom>
          <a:gradFill rotWithShape="1">
            <a:gsLst>
              <a:gs pos="0">
                <a:srgbClr val="292929"/>
              </a:gs>
              <a:gs pos="100000">
                <a:srgbClr val="292929">
                  <a:gamma/>
                  <a:shade val="46275"/>
                  <a:invGamma/>
                  <a:alpha val="0"/>
                </a:srgbClr>
              </a:gs>
            </a:gsLst>
            <a:path path="shape">
              <a:fillToRect l="50000" t="50000" r="50000" b="50000"/>
            </a:path>
          </a:gradFill>
          <a:ln w="9525">
            <a:solidFill>
              <a:srgbClr val="292929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62584" name="Oval 120"/>
          <p:cNvSpPr>
            <a:spLocks noChangeArrowheads="1"/>
          </p:cNvSpPr>
          <p:nvPr/>
        </p:nvSpPr>
        <p:spPr bwMode="auto">
          <a:xfrm>
            <a:off x="5899150" y="5149850"/>
            <a:ext cx="150813" cy="150813"/>
          </a:xfrm>
          <a:prstGeom prst="ellipse">
            <a:avLst/>
          </a:prstGeom>
          <a:gradFill rotWithShape="1">
            <a:gsLst>
              <a:gs pos="0">
                <a:srgbClr val="292929"/>
              </a:gs>
              <a:gs pos="100000">
                <a:srgbClr val="292929">
                  <a:gamma/>
                  <a:shade val="46275"/>
                  <a:invGamma/>
                  <a:alpha val="0"/>
                </a:srgbClr>
              </a:gs>
            </a:gsLst>
            <a:path path="shape">
              <a:fillToRect l="50000" t="50000" r="50000" b="50000"/>
            </a:path>
          </a:gradFill>
          <a:ln w="9525">
            <a:solidFill>
              <a:srgbClr val="292929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62585" name="Oval 121"/>
          <p:cNvSpPr>
            <a:spLocks noChangeArrowheads="1"/>
          </p:cNvSpPr>
          <p:nvPr/>
        </p:nvSpPr>
        <p:spPr bwMode="auto">
          <a:xfrm>
            <a:off x="6902450" y="4789488"/>
            <a:ext cx="150813" cy="150812"/>
          </a:xfrm>
          <a:prstGeom prst="ellipse">
            <a:avLst/>
          </a:prstGeom>
          <a:gradFill rotWithShape="1">
            <a:gsLst>
              <a:gs pos="0">
                <a:srgbClr val="292929"/>
              </a:gs>
              <a:gs pos="100000">
                <a:srgbClr val="292929">
                  <a:gamma/>
                  <a:shade val="46275"/>
                  <a:invGamma/>
                  <a:alpha val="0"/>
                </a:srgbClr>
              </a:gs>
            </a:gsLst>
            <a:path path="shape">
              <a:fillToRect l="50000" t="50000" r="50000" b="50000"/>
            </a:path>
          </a:gradFill>
          <a:ln w="9525">
            <a:solidFill>
              <a:srgbClr val="292929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62586" name="Oval 122"/>
          <p:cNvSpPr>
            <a:spLocks noChangeArrowheads="1"/>
          </p:cNvSpPr>
          <p:nvPr/>
        </p:nvSpPr>
        <p:spPr bwMode="auto">
          <a:xfrm>
            <a:off x="5348288" y="3240088"/>
            <a:ext cx="150812" cy="150812"/>
          </a:xfrm>
          <a:prstGeom prst="ellipse">
            <a:avLst/>
          </a:prstGeom>
          <a:gradFill rotWithShape="1">
            <a:gsLst>
              <a:gs pos="0">
                <a:srgbClr val="292929"/>
              </a:gs>
              <a:gs pos="100000">
                <a:srgbClr val="292929">
                  <a:gamma/>
                  <a:shade val="46275"/>
                  <a:invGamma/>
                  <a:alpha val="0"/>
                </a:srgbClr>
              </a:gs>
            </a:gsLst>
            <a:path path="shape">
              <a:fillToRect l="50000" t="50000" r="50000" b="50000"/>
            </a:path>
          </a:gradFill>
          <a:ln w="9525">
            <a:solidFill>
              <a:srgbClr val="292929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62587" name="Oval 123"/>
          <p:cNvSpPr>
            <a:spLocks noChangeArrowheads="1"/>
          </p:cNvSpPr>
          <p:nvPr/>
        </p:nvSpPr>
        <p:spPr bwMode="auto">
          <a:xfrm>
            <a:off x="5276850" y="1701800"/>
            <a:ext cx="150813" cy="150813"/>
          </a:xfrm>
          <a:prstGeom prst="ellipse">
            <a:avLst/>
          </a:prstGeom>
          <a:gradFill rotWithShape="1">
            <a:gsLst>
              <a:gs pos="0">
                <a:srgbClr val="292929"/>
              </a:gs>
              <a:gs pos="100000">
                <a:srgbClr val="292929">
                  <a:gamma/>
                  <a:shade val="46275"/>
                  <a:invGamma/>
                  <a:alpha val="0"/>
                </a:srgbClr>
              </a:gs>
            </a:gsLst>
            <a:path path="shape">
              <a:fillToRect l="50000" t="50000" r="50000" b="50000"/>
            </a:path>
          </a:gradFill>
          <a:ln w="9525">
            <a:solidFill>
              <a:srgbClr val="292929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62588" name="Oval 124"/>
          <p:cNvSpPr>
            <a:spLocks noChangeArrowheads="1"/>
          </p:cNvSpPr>
          <p:nvPr/>
        </p:nvSpPr>
        <p:spPr bwMode="auto">
          <a:xfrm>
            <a:off x="4956175" y="1590675"/>
            <a:ext cx="150813" cy="150813"/>
          </a:xfrm>
          <a:prstGeom prst="ellipse">
            <a:avLst/>
          </a:prstGeom>
          <a:gradFill rotWithShape="1">
            <a:gsLst>
              <a:gs pos="0">
                <a:srgbClr val="292929"/>
              </a:gs>
              <a:gs pos="100000">
                <a:srgbClr val="292929">
                  <a:gamma/>
                  <a:shade val="46275"/>
                  <a:invGamma/>
                  <a:alpha val="0"/>
                </a:srgbClr>
              </a:gs>
            </a:gsLst>
            <a:path path="shape">
              <a:fillToRect l="50000" t="50000" r="50000" b="50000"/>
            </a:path>
          </a:gradFill>
          <a:ln w="9525">
            <a:solidFill>
              <a:srgbClr val="292929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62589" name="Oval 125"/>
          <p:cNvSpPr>
            <a:spLocks noChangeArrowheads="1"/>
          </p:cNvSpPr>
          <p:nvPr/>
        </p:nvSpPr>
        <p:spPr bwMode="auto">
          <a:xfrm>
            <a:off x="4548188" y="2125663"/>
            <a:ext cx="150812" cy="150812"/>
          </a:xfrm>
          <a:prstGeom prst="ellipse">
            <a:avLst/>
          </a:prstGeom>
          <a:gradFill rotWithShape="1">
            <a:gsLst>
              <a:gs pos="0">
                <a:srgbClr val="292929"/>
              </a:gs>
              <a:gs pos="100000">
                <a:srgbClr val="292929">
                  <a:gamma/>
                  <a:shade val="46275"/>
                  <a:invGamma/>
                  <a:alpha val="0"/>
                </a:srgbClr>
              </a:gs>
            </a:gsLst>
            <a:path path="shape">
              <a:fillToRect l="50000" t="50000" r="50000" b="50000"/>
            </a:path>
          </a:gradFill>
          <a:ln w="9525">
            <a:solidFill>
              <a:srgbClr val="292929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62590" name="Oval 126"/>
          <p:cNvSpPr>
            <a:spLocks noChangeArrowheads="1"/>
          </p:cNvSpPr>
          <p:nvPr/>
        </p:nvSpPr>
        <p:spPr bwMode="auto">
          <a:xfrm>
            <a:off x="5988050" y="1374775"/>
            <a:ext cx="150813" cy="150813"/>
          </a:xfrm>
          <a:prstGeom prst="ellipse">
            <a:avLst/>
          </a:prstGeom>
          <a:gradFill rotWithShape="1">
            <a:gsLst>
              <a:gs pos="0">
                <a:srgbClr val="292929"/>
              </a:gs>
              <a:gs pos="100000">
                <a:srgbClr val="292929">
                  <a:gamma/>
                  <a:shade val="46275"/>
                  <a:invGamma/>
                  <a:alpha val="0"/>
                </a:srgbClr>
              </a:gs>
            </a:gsLst>
            <a:path path="shape">
              <a:fillToRect l="50000" t="50000" r="50000" b="50000"/>
            </a:path>
          </a:gradFill>
          <a:ln w="9525">
            <a:solidFill>
              <a:srgbClr val="292929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62591" name="Oval 127"/>
          <p:cNvSpPr>
            <a:spLocks noChangeArrowheads="1"/>
          </p:cNvSpPr>
          <p:nvPr/>
        </p:nvSpPr>
        <p:spPr bwMode="auto">
          <a:xfrm>
            <a:off x="8140700" y="2501900"/>
            <a:ext cx="150813" cy="150813"/>
          </a:xfrm>
          <a:prstGeom prst="ellipse">
            <a:avLst/>
          </a:prstGeom>
          <a:gradFill rotWithShape="1">
            <a:gsLst>
              <a:gs pos="0">
                <a:srgbClr val="292929"/>
              </a:gs>
              <a:gs pos="100000">
                <a:srgbClr val="292929">
                  <a:gamma/>
                  <a:shade val="46275"/>
                  <a:invGamma/>
                  <a:alpha val="0"/>
                </a:srgbClr>
              </a:gs>
            </a:gsLst>
            <a:path path="shape">
              <a:fillToRect l="50000" t="50000" r="50000" b="50000"/>
            </a:path>
          </a:gradFill>
          <a:ln w="9525">
            <a:solidFill>
              <a:srgbClr val="292929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62592" name="Oval 128"/>
          <p:cNvSpPr>
            <a:spLocks noChangeArrowheads="1"/>
          </p:cNvSpPr>
          <p:nvPr/>
        </p:nvSpPr>
        <p:spPr bwMode="auto">
          <a:xfrm>
            <a:off x="7837488" y="3933825"/>
            <a:ext cx="150812" cy="150813"/>
          </a:xfrm>
          <a:prstGeom prst="ellipse">
            <a:avLst/>
          </a:prstGeom>
          <a:gradFill rotWithShape="1">
            <a:gsLst>
              <a:gs pos="0">
                <a:srgbClr val="292929"/>
              </a:gs>
              <a:gs pos="100000">
                <a:srgbClr val="292929">
                  <a:gamma/>
                  <a:shade val="46275"/>
                  <a:invGamma/>
                  <a:alpha val="0"/>
                </a:srgbClr>
              </a:gs>
            </a:gsLst>
            <a:path path="shape">
              <a:fillToRect l="50000" t="50000" r="50000" b="50000"/>
            </a:path>
          </a:gradFill>
          <a:ln w="9525">
            <a:solidFill>
              <a:srgbClr val="292929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62593" name="Oval 129"/>
          <p:cNvSpPr>
            <a:spLocks noChangeArrowheads="1"/>
          </p:cNvSpPr>
          <p:nvPr/>
        </p:nvSpPr>
        <p:spPr bwMode="auto">
          <a:xfrm>
            <a:off x="7588250" y="4021138"/>
            <a:ext cx="150813" cy="150812"/>
          </a:xfrm>
          <a:prstGeom prst="ellipse">
            <a:avLst/>
          </a:prstGeom>
          <a:gradFill rotWithShape="1">
            <a:gsLst>
              <a:gs pos="0">
                <a:srgbClr val="292929"/>
              </a:gs>
              <a:gs pos="100000">
                <a:srgbClr val="292929">
                  <a:gamma/>
                  <a:shade val="46275"/>
                  <a:invGamma/>
                  <a:alpha val="0"/>
                </a:srgbClr>
              </a:gs>
            </a:gsLst>
            <a:path path="shape">
              <a:fillToRect l="50000" t="50000" r="50000" b="50000"/>
            </a:path>
          </a:gradFill>
          <a:ln w="9525">
            <a:solidFill>
              <a:srgbClr val="292929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62594" name="Oval 130"/>
          <p:cNvSpPr>
            <a:spLocks noChangeArrowheads="1"/>
          </p:cNvSpPr>
          <p:nvPr/>
        </p:nvSpPr>
        <p:spPr bwMode="auto">
          <a:xfrm>
            <a:off x="7340600" y="4351338"/>
            <a:ext cx="150813" cy="150812"/>
          </a:xfrm>
          <a:prstGeom prst="ellipse">
            <a:avLst/>
          </a:prstGeom>
          <a:gradFill rotWithShape="1">
            <a:gsLst>
              <a:gs pos="0">
                <a:srgbClr val="292929"/>
              </a:gs>
              <a:gs pos="100000">
                <a:srgbClr val="292929">
                  <a:gamma/>
                  <a:shade val="46275"/>
                  <a:invGamma/>
                  <a:alpha val="0"/>
                </a:srgbClr>
              </a:gs>
            </a:gsLst>
            <a:path path="shape">
              <a:fillToRect l="50000" t="50000" r="50000" b="50000"/>
            </a:path>
          </a:gradFill>
          <a:ln w="9525">
            <a:solidFill>
              <a:srgbClr val="292929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62595" name="Text Box 131"/>
          <p:cNvSpPr txBox="1">
            <a:spLocks noChangeArrowheads="1"/>
          </p:cNvSpPr>
          <p:nvPr/>
        </p:nvSpPr>
        <p:spPr bwMode="auto">
          <a:xfrm>
            <a:off x="3587750" y="1590675"/>
            <a:ext cx="1173163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900">
                <a:solidFill>
                  <a:srgbClr val="054A4F"/>
                </a:solidFill>
                <a:latin typeface="Verdana" pitchFamily="34" charset="0"/>
              </a:rPr>
              <a:t>Guatemala EUA</a:t>
            </a:r>
          </a:p>
        </p:txBody>
      </p:sp>
      <p:sp>
        <p:nvSpPr>
          <p:cNvPr id="62596" name="Text Box 132"/>
          <p:cNvSpPr txBox="1">
            <a:spLocks noChangeArrowheads="1"/>
          </p:cNvSpPr>
          <p:nvPr/>
        </p:nvSpPr>
        <p:spPr bwMode="auto">
          <a:xfrm>
            <a:off x="4595813" y="1301750"/>
            <a:ext cx="698500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900">
                <a:solidFill>
                  <a:srgbClr val="054A4F"/>
                </a:solidFill>
                <a:latin typeface="Verdana" pitchFamily="34" charset="0"/>
              </a:rPr>
              <a:t>Panamá</a:t>
            </a:r>
          </a:p>
        </p:txBody>
      </p:sp>
      <p:sp>
        <p:nvSpPr>
          <p:cNvPr id="62597" name="Text Box 133"/>
          <p:cNvSpPr txBox="1">
            <a:spLocks noChangeArrowheads="1"/>
          </p:cNvSpPr>
          <p:nvPr/>
        </p:nvSpPr>
        <p:spPr bwMode="auto">
          <a:xfrm>
            <a:off x="5029200" y="1820863"/>
            <a:ext cx="1084263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900">
                <a:solidFill>
                  <a:srgbClr val="054A4F"/>
                </a:solidFill>
                <a:latin typeface="Verdana" pitchFamily="34" charset="0"/>
              </a:rPr>
              <a:t>Buenaventura</a:t>
            </a:r>
          </a:p>
        </p:txBody>
      </p:sp>
      <p:sp>
        <p:nvSpPr>
          <p:cNvPr id="62598" name="Text Box 134"/>
          <p:cNvSpPr txBox="1">
            <a:spLocks noChangeArrowheads="1"/>
          </p:cNvSpPr>
          <p:nvPr/>
        </p:nvSpPr>
        <p:spPr bwMode="auto">
          <a:xfrm>
            <a:off x="8086725" y="2278063"/>
            <a:ext cx="782638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900">
                <a:solidFill>
                  <a:srgbClr val="054A4F"/>
                </a:solidFill>
                <a:latin typeface="Verdana" pitchFamily="34" charset="0"/>
              </a:rPr>
              <a:t>Fortaleza</a:t>
            </a:r>
          </a:p>
        </p:txBody>
      </p:sp>
      <p:sp>
        <p:nvSpPr>
          <p:cNvPr id="62599" name="Text Box 135"/>
          <p:cNvSpPr txBox="1">
            <a:spLocks noChangeArrowheads="1"/>
          </p:cNvSpPr>
          <p:nvPr/>
        </p:nvSpPr>
        <p:spPr bwMode="auto">
          <a:xfrm>
            <a:off x="6999288" y="3725863"/>
            <a:ext cx="1096962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900">
                <a:solidFill>
                  <a:srgbClr val="054A4F"/>
                </a:solidFill>
                <a:latin typeface="Verdana" pitchFamily="34" charset="0"/>
              </a:rPr>
              <a:t>Rio de Janeiro</a:t>
            </a:r>
          </a:p>
        </p:txBody>
      </p:sp>
      <p:sp>
        <p:nvSpPr>
          <p:cNvPr id="62600" name="Text Box 136"/>
          <p:cNvSpPr txBox="1">
            <a:spLocks noChangeArrowheads="1"/>
          </p:cNvSpPr>
          <p:nvPr/>
        </p:nvSpPr>
        <p:spPr bwMode="auto">
          <a:xfrm>
            <a:off x="6843713" y="3973513"/>
            <a:ext cx="817562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900">
                <a:solidFill>
                  <a:srgbClr val="054A4F"/>
                </a:solidFill>
                <a:latin typeface="Verdana" pitchFamily="34" charset="0"/>
              </a:rPr>
              <a:t>São Paulo</a:t>
            </a:r>
          </a:p>
        </p:txBody>
      </p:sp>
      <p:sp>
        <p:nvSpPr>
          <p:cNvPr id="62601" name="Text Box 137"/>
          <p:cNvSpPr txBox="1">
            <a:spLocks noChangeArrowheads="1"/>
          </p:cNvSpPr>
          <p:nvPr/>
        </p:nvSpPr>
        <p:spPr bwMode="auto">
          <a:xfrm>
            <a:off x="6362700" y="4254500"/>
            <a:ext cx="1012825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900">
                <a:solidFill>
                  <a:srgbClr val="054A4F"/>
                </a:solidFill>
                <a:latin typeface="Verdana" pitchFamily="34" charset="0"/>
              </a:rPr>
              <a:t>Florianópolis</a:t>
            </a:r>
          </a:p>
        </p:txBody>
      </p:sp>
      <p:sp>
        <p:nvSpPr>
          <p:cNvPr id="62602" name="Text Box 138"/>
          <p:cNvSpPr txBox="1">
            <a:spLocks noChangeArrowheads="1"/>
          </p:cNvSpPr>
          <p:nvPr/>
        </p:nvSpPr>
        <p:spPr bwMode="auto">
          <a:xfrm>
            <a:off x="7011988" y="3132138"/>
            <a:ext cx="825500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200">
                <a:solidFill>
                  <a:srgbClr val="054A4F"/>
                </a:solidFill>
                <a:latin typeface="Verdana" pitchFamily="34" charset="0"/>
              </a:rPr>
              <a:t>BRASIL</a:t>
            </a:r>
          </a:p>
        </p:txBody>
      </p:sp>
      <p:sp>
        <p:nvSpPr>
          <p:cNvPr id="62603" name="Text Box 139"/>
          <p:cNvSpPr txBox="1">
            <a:spLocks noChangeArrowheads="1"/>
          </p:cNvSpPr>
          <p:nvPr/>
        </p:nvSpPr>
        <p:spPr bwMode="auto">
          <a:xfrm>
            <a:off x="5532438" y="1512888"/>
            <a:ext cx="1187450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200">
                <a:solidFill>
                  <a:srgbClr val="054A4F"/>
                </a:solidFill>
                <a:latin typeface="Verdana" pitchFamily="34" charset="0"/>
              </a:rPr>
              <a:t>VENEZUELA</a:t>
            </a:r>
          </a:p>
        </p:txBody>
      </p:sp>
      <p:sp>
        <p:nvSpPr>
          <p:cNvPr id="62604" name="Text Box 140"/>
          <p:cNvSpPr txBox="1">
            <a:spLocks noChangeArrowheads="1"/>
          </p:cNvSpPr>
          <p:nvPr/>
        </p:nvSpPr>
        <p:spPr bwMode="auto">
          <a:xfrm>
            <a:off x="5019675" y="2627313"/>
            <a:ext cx="642938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200">
                <a:solidFill>
                  <a:srgbClr val="054A4F"/>
                </a:solidFill>
                <a:latin typeface="Verdana" pitchFamily="34" charset="0"/>
              </a:rPr>
              <a:t>PERU</a:t>
            </a:r>
          </a:p>
        </p:txBody>
      </p:sp>
      <p:sp>
        <p:nvSpPr>
          <p:cNvPr id="62605" name="Text Box 141"/>
          <p:cNvSpPr txBox="1">
            <a:spLocks noChangeArrowheads="1"/>
          </p:cNvSpPr>
          <p:nvPr/>
        </p:nvSpPr>
        <p:spPr bwMode="auto">
          <a:xfrm>
            <a:off x="5448300" y="3187700"/>
            <a:ext cx="515938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900">
                <a:solidFill>
                  <a:srgbClr val="054A4F"/>
                </a:solidFill>
                <a:latin typeface="Verdana" pitchFamily="34" charset="0"/>
              </a:rPr>
              <a:t>Lurin</a:t>
            </a:r>
          </a:p>
        </p:txBody>
      </p:sp>
      <p:sp>
        <p:nvSpPr>
          <p:cNvPr id="62606" name="Text Box 142"/>
          <p:cNvSpPr txBox="1">
            <a:spLocks noChangeArrowheads="1"/>
          </p:cNvSpPr>
          <p:nvPr/>
        </p:nvSpPr>
        <p:spPr bwMode="auto">
          <a:xfrm>
            <a:off x="5378450" y="4013200"/>
            <a:ext cx="704850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200">
                <a:solidFill>
                  <a:srgbClr val="054A4F"/>
                </a:solidFill>
                <a:latin typeface="Verdana" pitchFamily="34" charset="0"/>
              </a:rPr>
              <a:t>CHILE</a:t>
            </a:r>
          </a:p>
        </p:txBody>
      </p:sp>
      <p:sp>
        <p:nvSpPr>
          <p:cNvPr id="62607" name="Text Box 143"/>
          <p:cNvSpPr txBox="1">
            <a:spLocks noChangeArrowheads="1"/>
          </p:cNvSpPr>
          <p:nvPr/>
        </p:nvSpPr>
        <p:spPr bwMode="auto">
          <a:xfrm>
            <a:off x="5702300" y="4830763"/>
            <a:ext cx="1212850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200">
                <a:solidFill>
                  <a:srgbClr val="054A4F"/>
                </a:solidFill>
                <a:latin typeface="Verdana" pitchFamily="34" charset="0"/>
              </a:rPr>
              <a:t>ARGENTINA</a:t>
            </a:r>
          </a:p>
        </p:txBody>
      </p:sp>
      <p:sp>
        <p:nvSpPr>
          <p:cNvPr id="62608" name="Text Box 144"/>
          <p:cNvSpPr txBox="1">
            <a:spLocks noChangeArrowheads="1"/>
          </p:cNvSpPr>
          <p:nvPr/>
        </p:nvSpPr>
        <p:spPr bwMode="auto">
          <a:xfrm>
            <a:off x="5822950" y="5292725"/>
            <a:ext cx="862013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900">
                <a:solidFill>
                  <a:srgbClr val="054A4F"/>
                </a:solidFill>
                <a:latin typeface="Verdana" pitchFamily="34" charset="0"/>
              </a:rPr>
              <a:t>Valparaíso</a:t>
            </a:r>
          </a:p>
        </p:txBody>
      </p:sp>
      <p:sp>
        <p:nvSpPr>
          <p:cNvPr id="62609" name="Text Box 145"/>
          <p:cNvSpPr txBox="1">
            <a:spLocks noChangeArrowheads="1"/>
          </p:cNvSpPr>
          <p:nvPr/>
        </p:nvSpPr>
        <p:spPr bwMode="auto">
          <a:xfrm>
            <a:off x="6756400" y="5257800"/>
            <a:ext cx="919163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900">
                <a:solidFill>
                  <a:srgbClr val="054A4F"/>
                </a:solidFill>
                <a:latin typeface="Verdana" pitchFamily="34" charset="0"/>
              </a:rPr>
              <a:t>Las Torinas</a:t>
            </a:r>
          </a:p>
        </p:txBody>
      </p:sp>
      <p:sp>
        <p:nvSpPr>
          <p:cNvPr id="62610" name="Text Box 146"/>
          <p:cNvSpPr txBox="1">
            <a:spLocks noChangeArrowheads="1"/>
          </p:cNvSpPr>
          <p:nvPr/>
        </p:nvSpPr>
        <p:spPr bwMode="auto">
          <a:xfrm>
            <a:off x="5921375" y="3725863"/>
            <a:ext cx="512763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900">
                <a:solidFill>
                  <a:srgbClr val="054A4F"/>
                </a:solidFill>
                <a:latin typeface="Verdana" pitchFamily="34" charset="0"/>
              </a:rPr>
              <a:t>Arica</a:t>
            </a:r>
          </a:p>
        </p:txBody>
      </p:sp>
      <p:sp>
        <p:nvSpPr>
          <p:cNvPr id="62611" name="Text Box 147"/>
          <p:cNvSpPr txBox="1">
            <a:spLocks noChangeArrowheads="1"/>
          </p:cNvSpPr>
          <p:nvPr/>
        </p:nvSpPr>
        <p:spPr bwMode="auto">
          <a:xfrm>
            <a:off x="5978525" y="1157288"/>
            <a:ext cx="979488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900">
                <a:solidFill>
                  <a:srgbClr val="054A4F"/>
                </a:solidFill>
                <a:latin typeface="Verdana" pitchFamily="34" charset="0"/>
              </a:rPr>
              <a:t>Puerto Viejo</a:t>
            </a:r>
          </a:p>
        </p:txBody>
      </p:sp>
      <p:sp>
        <p:nvSpPr>
          <p:cNvPr id="62612" name="Text Box 148"/>
          <p:cNvSpPr txBox="1">
            <a:spLocks noChangeArrowheads="1"/>
          </p:cNvSpPr>
          <p:nvPr/>
        </p:nvSpPr>
        <p:spPr bwMode="auto">
          <a:xfrm>
            <a:off x="5305425" y="865188"/>
            <a:ext cx="893763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900">
                <a:solidFill>
                  <a:srgbClr val="054A4F"/>
                </a:solidFill>
                <a:latin typeface="Verdana" pitchFamily="34" charset="0"/>
              </a:rPr>
              <a:t>Caribe EUA</a:t>
            </a:r>
          </a:p>
        </p:txBody>
      </p:sp>
      <p:sp>
        <p:nvSpPr>
          <p:cNvPr id="62613" name="Text Box 149"/>
          <p:cNvSpPr txBox="1">
            <a:spLocks noChangeArrowheads="1"/>
          </p:cNvSpPr>
          <p:nvPr/>
        </p:nvSpPr>
        <p:spPr bwMode="auto">
          <a:xfrm>
            <a:off x="8197850" y="1225550"/>
            <a:ext cx="935038" cy="365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/>
            <a:r>
              <a:rPr lang="pt-BR" sz="900">
                <a:solidFill>
                  <a:srgbClr val="054A4F"/>
                </a:solidFill>
                <a:latin typeface="Verdana" pitchFamily="34" charset="0"/>
              </a:rPr>
              <a:t>África e Portugal</a:t>
            </a:r>
          </a:p>
        </p:txBody>
      </p:sp>
      <p:sp>
        <p:nvSpPr>
          <p:cNvPr id="62614" name="Text Box 150"/>
          <p:cNvSpPr txBox="1">
            <a:spLocks noChangeArrowheads="1"/>
          </p:cNvSpPr>
          <p:nvPr/>
        </p:nvSpPr>
        <p:spPr bwMode="auto">
          <a:xfrm>
            <a:off x="6396038" y="4556125"/>
            <a:ext cx="1030287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200">
                <a:solidFill>
                  <a:srgbClr val="054A4F"/>
                </a:solidFill>
                <a:latin typeface="Verdana" pitchFamily="34" charset="0"/>
              </a:rPr>
              <a:t>URUGUAY</a:t>
            </a:r>
          </a:p>
        </p:txBody>
      </p:sp>
      <p:sp>
        <p:nvSpPr>
          <p:cNvPr id="62615" name="Freeform 151"/>
          <p:cNvSpPr>
            <a:spLocks/>
          </p:cNvSpPr>
          <p:nvPr/>
        </p:nvSpPr>
        <p:spPr bwMode="auto">
          <a:xfrm>
            <a:off x="7280275" y="796925"/>
            <a:ext cx="876300" cy="1703388"/>
          </a:xfrm>
          <a:custGeom>
            <a:avLst/>
            <a:gdLst>
              <a:gd name="T0" fmla="*/ 0 w 552"/>
              <a:gd name="T1" fmla="*/ 0 h 1073"/>
              <a:gd name="T2" fmla="*/ 170 w 552"/>
              <a:gd name="T3" fmla="*/ 178 h 1073"/>
              <a:gd name="T4" fmla="*/ 443 w 552"/>
              <a:gd name="T5" fmla="*/ 562 h 1073"/>
              <a:gd name="T6" fmla="*/ 552 w 552"/>
              <a:gd name="T7" fmla="*/ 1073 h 10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552" h="1073">
                <a:moveTo>
                  <a:pt x="0" y="0"/>
                </a:moveTo>
                <a:cubicBezTo>
                  <a:pt x="32" y="36"/>
                  <a:pt x="88" y="77"/>
                  <a:pt x="170" y="178"/>
                </a:cubicBezTo>
                <a:cubicBezTo>
                  <a:pt x="252" y="279"/>
                  <a:pt x="371" y="399"/>
                  <a:pt x="443" y="562"/>
                </a:cubicBezTo>
                <a:cubicBezTo>
                  <a:pt x="507" y="711"/>
                  <a:pt x="534" y="988"/>
                  <a:pt x="552" y="1073"/>
                </a:cubicBezTo>
              </a:path>
            </a:pathLst>
          </a:custGeom>
          <a:noFill/>
          <a:ln w="19050" cmpd="sng">
            <a:solidFill>
              <a:srgbClr val="339933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62616" name="Freeform 152"/>
          <p:cNvSpPr>
            <a:spLocks/>
          </p:cNvSpPr>
          <p:nvPr/>
        </p:nvSpPr>
        <p:spPr bwMode="auto">
          <a:xfrm>
            <a:off x="4478338" y="1773238"/>
            <a:ext cx="4264025" cy="3516312"/>
          </a:xfrm>
          <a:custGeom>
            <a:avLst/>
            <a:gdLst>
              <a:gd name="T0" fmla="*/ 2347 w 2686"/>
              <a:gd name="T1" fmla="*/ 510 h 2215"/>
              <a:gd name="T2" fmla="*/ 2667 w 2686"/>
              <a:gd name="T3" fmla="*/ 552 h 2215"/>
              <a:gd name="T4" fmla="*/ 2459 w 2686"/>
              <a:gd name="T5" fmla="*/ 1190 h 2215"/>
              <a:gd name="T6" fmla="*/ 2258 w 2686"/>
              <a:gd name="T7" fmla="*/ 1493 h 2215"/>
              <a:gd name="T8" fmla="*/ 1989 w 2686"/>
              <a:gd name="T9" fmla="*/ 1464 h 2215"/>
              <a:gd name="T10" fmla="*/ 1969 w 2686"/>
              <a:gd name="T11" fmla="*/ 1828 h 2215"/>
              <a:gd name="T12" fmla="*/ 1673 w 2686"/>
              <a:gd name="T13" fmla="*/ 2108 h 2215"/>
              <a:gd name="T14" fmla="*/ 1433 w 2686"/>
              <a:gd name="T15" fmla="*/ 2132 h 2215"/>
              <a:gd name="T16" fmla="*/ 1369 w 2686"/>
              <a:gd name="T17" fmla="*/ 2112 h 2215"/>
              <a:gd name="T18" fmla="*/ 925 w 2686"/>
              <a:gd name="T19" fmla="*/ 2172 h 2215"/>
              <a:gd name="T20" fmla="*/ 525 w 2686"/>
              <a:gd name="T21" fmla="*/ 1852 h 2215"/>
              <a:gd name="T22" fmla="*/ 881 w 2686"/>
              <a:gd name="T23" fmla="*/ 1340 h 2215"/>
              <a:gd name="T24" fmla="*/ 821 w 2686"/>
              <a:gd name="T25" fmla="*/ 1268 h 2215"/>
              <a:gd name="T26" fmla="*/ 653 w 2686"/>
              <a:gd name="T27" fmla="*/ 1340 h 2215"/>
              <a:gd name="T28" fmla="*/ 481 w 2686"/>
              <a:gd name="T29" fmla="*/ 1248 h 2215"/>
              <a:gd name="T30" fmla="*/ 505 w 2686"/>
              <a:gd name="T31" fmla="*/ 1064 h 2215"/>
              <a:gd name="T32" fmla="*/ 577 w 2686"/>
              <a:gd name="T33" fmla="*/ 964 h 2215"/>
              <a:gd name="T34" fmla="*/ 189 w 2686"/>
              <a:gd name="T35" fmla="*/ 816 h 2215"/>
              <a:gd name="T36" fmla="*/ 57 w 2686"/>
              <a:gd name="T37" fmla="*/ 324 h 2215"/>
              <a:gd name="T38" fmla="*/ 531 w 2686"/>
              <a:gd name="T39" fmla="*/ 0 h 2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686" h="2215">
                <a:moveTo>
                  <a:pt x="2347" y="510"/>
                </a:moveTo>
                <a:cubicBezTo>
                  <a:pt x="2400" y="518"/>
                  <a:pt x="2648" y="439"/>
                  <a:pt x="2667" y="552"/>
                </a:cubicBezTo>
                <a:cubicBezTo>
                  <a:pt x="2686" y="665"/>
                  <a:pt x="2527" y="1033"/>
                  <a:pt x="2459" y="1190"/>
                </a:cubicBezTo>
                <a:cubicBezTo>
                  <a:pt x="2391" y="1347"/>
                  <a:pt x="2336" y="1447"/>
                  <a:pt x="2258" y="1493"/>
                </a:cubicBezTo>
                <a:cubicBezTo>
                  <a:pt x="2180" y="1539"/>
                  <a:pt x="2037" y="1408"/>
                  <a:pt x="1989" y="1464"/>
                </a:cubicBezTo>
                <a:cubicBezTo>
                  <a:pt x="1941" y="1520"/>
                  <a:pt x="2022" y="1721"/>
                  <a:pt x="1969" y="1828"/>
                </a:cubicBezTo>
                <a:cubicBezTo>
                  <a:pt x="1916" y="1935"/>
                  <a:pt x="1762" y="2057"/>
                  <a:pt x="1673" y="2108"/>
                </a:cubicBezTo>
                <a:cubicBezTo>
                  <a:pt x="1584" y="2159"/>
                  <a:pt x="1484" y="2131"/>
                  <a:pt x="1433" y="2132"/>
                </a:cubicBezTo>
                <a:cubicBezTo>
                  <a:pt x="1382" y="2133"/>
                  <a:pt x="1454" y="2105"/>
                  <a:pt x="1369" y="2112"/>
                </a:cubicBezTo>
                <a:cubicBezTo>
                  <a:pt x="1284" y="2119"/>
                  <a:pt x="1066" y="2215"/>
                  <a:pt x="925" y="2172"/>
                </a:cubicBezTo>
                <a:cubicBezTo>
                  <a:pt x="784" y="2129"/>
                  <a:pt x="532" y="1991"/>
                  <a:pt x="525" y="1852"/>
                </a:cubicBezTo>
                <a:cubicBezTo>
                  <a:pt x="417" y="1384"/>
                  <a:pt x="840" y="1437"/>
                  <a:pt x="881" y="1340"/>
                </a:cubicBezTo>
                <a:cubicBezTo>
                  <a:pt x="930" y="1243"/>
                  <a:pt x="859" y="1268"/>
                  <a:pt x="821" y="1268"/>
                </a:cubicBezTo>
                <a:cubicBezTo>
                  <a:pt x="783" y="1268"/>
                  <a:pt x="710" y="1343"/>
                  <a:pt x="653" y="1340"/>
                </a:cubicBezTo>
                <a:cubicBezTo>
                  <a:pt x="596" y="1337"/>
                  <a:pt x="506" y="1294"/>
                  <a:pt x="481" y="1248"/>
                </a:cubicBezTo>
                <a:cubicBezTo>
                  <a:pt x="456" y="1202"/>
                  <a:pt x="489" y="1111"/>
                  <a:pt x="505" y="1064"/>
                </a:cubicBezTo>
                <a:cubicBezTo>
                  <a:pt x="521" y="1017"/>
                  <a:pt x="630" y="1005"/>
                  <a:pt x="577" y="964"/>
                </a:cubicBezTo>
                <a:cubicBezTo>
                  <a:pt x="524" y="923"/>
                  <a:pt x="276" y="923"/>
                  <a:pt x="189" y="816"/>
                </a:cubicBezTo>
                <a:cubicBezTo>
                  <a:pt x="102" y="709"/>
                  <a:pt x="0" y="460"/>
                  <a:pt x="57" y="324"/>
                </a:cubicBezTo>
                <a:cubicBezTo>
                  <a:pt x="114" y="188"/>
                  <a:pt x="432" y="68"/>
                  <a:pt x="531" y="0"/>
                </a:cubicBezTo>
              </a:path>
            </a:pathLst>
          </a:custGeom>
          <a:noFill/>
          <a:ln w="19050" cap="flat" cmpd="sng">
            <a:solidFill>
              <a:srgbClr val="FF66FF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62617" name="Group 153"/>
          <p:cNvGrpSpPr>
            <a:grpSpLocks/>
          </p:cNvGrpSpPr>
          <p:nvPr/>
        </p:nvGrpSpPr>
        <p:grpSpPr bwMode="auto">
          <a:xfrm>
            <a:off x="-1588" y="6035675"/>
            <a:ext cx="9147176" cy="822325"/>
            <a:chOff x="-1" y="3802"/>
            <a:chExt cx="5762" cy="518"/>
          </a:xfrm>
        </p:grpSpPr>
        <p:pic>
          <p:nvPicPr>
            <p:cNvPr id="62618" name="Picture 154" descr="Barra inferior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2619" name="Picture 155" descr="Logo ADECE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2620" name="Picture 156" descr="LOGO Governo"/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62621" name="Text Box 157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300" fill="hold"/>
                                        <p:tgtEl>
                                          <p:spTgt spid="624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300" fill="hold"/>
                                        <p:tgtEl>
                                          <p:spTgt spid="624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200"/>
                                        <p:tgtEl>
                                          <p:spTgt spid="625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200"/>
                                        <p:tgtEl>
                                          <p:spTgt spid="625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200"/>
                                        <p:tgtEl>
                                          <p:spTgt spid="625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8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300"/>
                                        <p:tgtEl>
                                          <p:spTgt spid="625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8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625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300"/>
                                        <p:tgtEl>
                                          <p:spTgt spid="625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300"/>
                                        <p:tgtEl>
                                          <p:spTgt spid="625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300"/>
                                        <p:tgtEl>
                                          <p:spTgt spid="625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8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300"/>
                                        <p:tgtEl>
                                          <p:spTgt spid="625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300"/>
                                        <p:tgtEl>
                                          <p:spTgt spid="625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22" presetClass="entr" presetSubtype="8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300"/>
                                        <p:tgtEl>
                                          <p:spTgt spid="625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1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300"/>
                                        <p:tgtEl>
                                          <p:spTgt spid="625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8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300"/>
                                        <p:tgtEl>
                                          <p:spTgt spid="625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1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300"/>
                                        <p:tgtEl>
                                          <p:spTgt spid="625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22" presetClass="entr" presetSubtype="8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300"/>
                                        <p:tgtEl>
                                          <p:spTgt spid="625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1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300"/>
                                        <p:tgtEl>
                                          <p:spTgt spid="625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0" presetClass="pat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38889E-6 2.22222E-6 C 0.09531 -0.03704 0.4526 -0.17639 0.5717 -0.22292 " pathEditMode="relative" rAng="0" ptsTypes="aa">
                                      <p:cBhvr>
                                        <p:cTn id="58" dur="500" fill="hold"/>
                                        <p:tgtEl>
                                          <p:spTgt spid="624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8576" y="-11157"/>
                                    </p:animMotion>
                                  </p:childTnLst>
                                </p:cTn>
                              </p:par>
                              <p:par>
                                <p:cTn id="59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0" dur="500" fill="hold"/>
                                        <p:tgtEl>
                                          <p:spTgt spid="62470"/>
                                        </p:tgtEl>
                                      </p:cBhvr>
                                      <p:by x="157970" y="157970"/>
                                    </p:animScale>
                                  </p:childTnLst>
                                </p:cTn>
                              </p:par>
                              <p:par>
                                <p:cTn id="61" presetID="1" presetClass="exit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23" presetClass="entr" presetSubtype="16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100" fill="hold"/>
                                        <p:tgtEl>
                                          <p:spTgt spid="625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" fill="hold"/>
                                        <p:tgtEl>
                                          <p:spTgt spid="625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300"/>
                                        <p:tgtEl>
                                          <p:spTgt spid="625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6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300"/>
                                        <p:tgtEl>
                                          <p:spTgt spid="626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grpId="0" nodeType="withEffect">
                                  <p:stCondLst>
                                    <p:cond delay="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300"/>
                                        <p:tgtEl>
                                          <p:spTgt spid="62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grpId="0" nodeType="withEffect">
                                  <p:stCondLst>
                                    <p:cond delay="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6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300"/>
                                        <p:tgtEl>
                                          <p:spTgt spid="626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300"/>
                                        <p:tgtEl>
                                          <p:spTgt spid="626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grpId="0" nodeType="withEffect">
                                  <p:stCondLst>
                                    <p:cond delay="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6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300"/>
                                        <p:tgtEl>
                                          <p:spTgt spid="626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300"/>
                                        <p:tgtEl>
                                          <p:spTgt spid="62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6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300"/>
                                        <p:tgtEl>
                                          <p:spTgt spid="626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300"/>
                                        <p:tgtEl>
                                          <p:spTgt spid="626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6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300"/>
                                        <p:tgtEl>
                                          <p:spTgt spid="626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grpId="0" nodeType="withEffect">
                                  <p:stCondLst>
                                    <p:cond delay="1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6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300"/>
                                        <p:tgtEl>
                                          <p:spTgt spid="626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10" presetClass="entr" presetSubtype="0" fill="hold" grpId="0" nodeType="withEffect">
                                  <p:stCondLst>
                                    <p:cond delay="1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300"/>
                                        <p:tgtEl>
                                          <p:spTgt spid="62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grpId="0" nodeType="withEffect">
                                  <p:stCondLst>
                                    <p:cond delay="1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300"/>
                                        <p:tgtEl>
                                          <p:spTgt spid="62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10" presetClass="entr" presetSubtype="0" fill="hold" grpId="0" nodeType="withEffect">
                                  <p:stCondLst>
                                    <p:cond delay="1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6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300"/>
                                        <p:tgtEl>
                                          <p:spTgt spid="626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10" presetClass="entr" presetSubtype="0" fill="hold" grpId="0" nodeType="withEffect">
                                  <p:stCondLst>
                                    <p:cond delay="1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300"/>
                                        <p:tgtEl>
                                          <p:spTgt spid="62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10" presetClass="entr" presetSubtype="0" fill="hold" grpId="0" nodeType="withEffect">
                                  <p:stCondLst>
                                    <p:cond delay="1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6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300"/>
                                        <p:tgtEl>
                                          <p:spTgt spid="626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10" presetClass="entr" presetSubtype="0" fill="hold" grpId="0" nodeType="withEffect">
                                  <p:stCondLst>
                                    <p:cond delay="1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6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300"/>
                                        <p:tgtEl>
                                          <p:spTgt spid="626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10" presetClass="entr" presetSubtype="0" fill="hold" grpId="0" nodeType="withEffect">
                                  <p:stCondLst>
                                    <p:cond delay="1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300"/>
                                        <p:tgtEl>
                                          <p:spTgt spid="625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300"/>
                                        <p:tgtEl>
                                          <p:spTgt spid="625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10" presetClass="entr" presetSubtype="0" fill="hold" grpId="0" nodeType="withEffect">
                                  <p:stCondLst>
                                    <p:cond delay="1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300"/>
                                        <p:tgtEl>
                                          <p:spTgt spid="625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" presetID="16" presetClass="entr" presetSubtype="42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131" dur="300"/>
                                        <p:tgtEl>
                                          <p:spTgt spid="625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" presetID="16" presetClass="entr" presetSubtype="42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134" dur="300"/>
                                        <p:tgtEl>
                                          <p:spTgt spid="625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" presetID="22" presetClass="entr" presetSubtype="4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7" dur="300"/>
                                        <p:tgtEl>
                                          <p:spTgt spid="625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22" presetClass="entr" presetSubtype="4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0" dur="300"/>
                                        <p:tgtEl>
                                          <p:spTgt spid="625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1" presetID="22" presetClass="entr" presetSubtype="4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6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3" dur="300"/>
                                        <p:tgtEl>
                                          <p:spTgt spid="626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22" presetClass="entr" presetSubtype="4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6" dur="300"/>
                                        <p:tgtEl>
                                          <p:spTgt spid="625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" presetID="22" presetClass="entr" presetSubtype="2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6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49" dur="300"/>
                                        <p:tgtEl>
                                          <p:spTgt spid="626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" presetID="22" presetClass="entr" presetSubtype="2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2" dur="300"/>
                                        <p:tgtEl>
                                          <p:spTgt spid="625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22" presetClass="entr" presetSubtype="1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5" dur="300"/>
                                        <p:tgtEl>
                                          <p:spTgt spid="625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6" presetID="22" presetClass="entr" presetSubtype="1" fill="hold" grpId="0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8" dur="300"/>
                                        <p:tgtEl>
                                          <p:spTgt spid="625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22" presetClass="entr" presetSubtype="4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1" dur="200"/>
                                        <p:tgtEl>
                                          <p:spTgt spid="625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2" presetID="2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4" dur="100" fill="hold"/>
                                        <p:tgtEl>
                                          <p:spTgt spid="625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5" dur="100" fill="hold"/>
                                        <p:tgtEl>
                                          <p:spTgt spid="625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6" presetID="2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" fill="hold"/>
                                        <p:tgtEl>
                                          <p:spTgt spid="625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" fill="hold"/>
                                        <p:tgtEl>
                                          <p:spTgt spid="625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0" presetID="2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2" dur="100" fill="hold"/>
                                        <p:tgtEl>
                                          <p:spTgt spid="625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3" dur="100" fill="hold"/>
                                        <p:tgtEl>
                                          <p:spTgt spid="625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4" presetID="2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6" dur="100" fill="hold"/>
                                        <p:tgtEl>
                                          <p:spTgt spid="625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7" dur="100" fill="hold"/>
                                        <p:tgtEl>
                                          <p:spTgt spid="625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8" presetID="2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100" fill="hold"/>
                                        <p:tgtEl>
                                          <p:spTgt spid="625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100" fill="hold"/>
                                        <p:tgtEl>
                                          <p:spTgt spid="625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2" presetID="2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4" dur="100" fill="hold"/>
                                        <p:tgtEl>
                                          <p:spTgt spid="625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5" dur="100" fill="hold"/>
                                        <p:tgtEl>
                                          <p:spTgt spid="625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6" presetID="2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8" dur="100" fill="hold"/>
                                        <p:tgtEl>
                                          <p:spTgt spid="625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" dur="100" fill="hold"/>
                                        <p:tgtEl>
                                          <p:spTgt spid="625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0" presetID="22" presetClass="entr" presetSubtype="1" fill="hold" grpId="0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2" dur="300"/>
                                        <p:tgtEl>
                                          <p:spTgt spid="625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3" presetID="23" presetClass="entr" presetSubtype="16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5" dur="100" fill="hold"/>
                                        <p:tgtEl>
                                          <p:spTgt spid="625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6" dur="100" fill="hold"/>
                                        <p:tgtEl>
                                          <p:spTgt spid="625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7" presetID="23" presetClass="entr" presetSubtype="16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9" dur="100" fill="hold"/>
                                        <p:tgtEl>
                                          <p:spTgt spid="625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100" fill="hold"/>
                                        <p:tgtEl>
                                          <p:spTgt spid="625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1" presetID="23" presetClass="entr" presetSubtype="16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3" dur="100" fill="hold"/>
                                        <p:tgtEl>
                                          <p:spTgt spid="625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4" dur="100" fill="hold"/>
                                        <p:tgtEl>
                                          <p:spTgt spid="625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5" presetID="23" presetClass="entr" presetSubtype="16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7" dur="100" fill="hold"/>
                                        <p:tgtEl>
                                          <p:spTgt spid="625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8" dur="100" fill="hold"/>
                                        <p:tgtEl>
                                          <p:spTgt spid="625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9" presetID="23" presetClass="entr" presetSubtype="16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1" dur="100" fill="hold"/>
                                        <p:tgtEl>
                                          <p:spTgt spid="625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100" fill="hold"/>
                                        <p:tgtEl>
                                          <p:spTgt spid="625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3" presetID="7" presetClass="emph" presetSubtype="2" repeatCount="indefinite" autoRev="1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animClr clrSpc="rgb" dir="cw">
                                      <p:cBhvr>
                                        <p:cTn id="214" dur="500" fill="hold"/>
                                        <p:tgtEl>
                                          <p:spTgt spid="62577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chemeClr val="bg2"/>
                                      </p:to>
                                    </p:animClr>
                                    <p:set>
                                      <p:cBhvr>
                                        <p:cTn id="215" dur="500" fill="hold"/>
                                        <p:tgtEl>
                                          <p:spTgt spid="62577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6" presetID="7" presetClass="emph" presetSubtype="2" repeatCount="indefinite" autoRev="1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animClr clrSpc="rgb" dir="cw">
                                      <p:cBhvr>
                                        <p:cTn id="217" dur="500" fill="hold"/>
                                        <p:tgtEl>
                                          <p:spTgt spid="62580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chemeClr val="bg2"/>
                                      </p:to>
                                    </p:animClr>
                                    <p:set>
                                      <p:cBhvr>
                                        <p:cTn id="218" dur="500" fill="hold"/>
                                        <p:tgtEl>
                                          <p:spTgt spid="62580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9" presetID="7" presetClass="emph" presetSubtype="2" repeatCount="indefinite" autoRev="1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animClr clrSpc="rgb" dir="cw">
                                      <p:cBhvr>
                                        <p:cTn id="220" dur="500" fill="hold"/>
                                        <p:tgtEl>
                                          <p:spTgt spid="62616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chemeClr val="bg2"/>
                                      </p:to>
                                    </p:animClr>
                                    <p:set>
                                      <p:cBhvr>
                                        <p:cTn id="221" dur="500" fill="hold"/>
                                        <p:tgtEl>
                                          <p:spTgt spid="62616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2" presetID="7" presetClass="emph" presetSubtype="2" repeatCount="indefinite" autoRev="1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animClr clrSpc="rgb" dir="cw">
                                      <p:cBhvr>
                                        <p:cTn id="223" dur="500" fill="hold"/>
                                        <p:tgtEl>
                                          <p:spTgt spid="62572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chemeClr val="bg2"/>
                                      </p:to>
                                    </p:animClr>
                                    <p:set>
                                      <p:cBhvr>
                                        <p:cTn id="224" dur="500" fill="hold"/>
                                        <p:tgtEl>
                                          <p:spTgt spid="62572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5" presetID="7" presetClass="emph" presetSubtype="2" repeatCount="indefinite" autoRev="1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animClr clrSpc="rgb" dir="cw">
                                      <p:cBhvr>
                                        <p:cTn id="226" dur="500" fill="hold"/>
                                        <p:tgtEl>
                                          <p:spTgt spid="62578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chemeClr val="bg2"/>
                                      </p:to>
                                    </p:animClr>
                                    <p:set>
                                      <p:cBhvr>
                                        <p:cTn id="227" dur="500" fill="hold"/>
                                        <p:tgtEl>
                                          <p:spTgt spid="62578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8" presetID="7" presetClass="emph" presetSubtype="2" repeatCount="indefinite" autoRev="1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animClr clrSpc="rgb" dir="cw">
                                      <p:cBhvr>
                                        <p:cTn id="229" dur="500" fill="hold"/>
                                        <p:tgtEl>
                                          <p:spTgt spid="62579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chemeClr val="bg2"/>
                                      </p:to>
                                    </p:animClr>
                                    <p:set>
                                      <p:cBhvr>
                                        <p:cTn id="230" dur="500" fill="hold"/>
                                        <p:tgtEl>
                                          <p:spTgt spid="62579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1" presetID="7" presetClass="emph" presetSubtype="2" repeatCount="indefinite" autoRev="1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animClr clrSpc="rgb" dir="cw">
                                      <p:cBhvr>
                                        <p:cTn id="232" dur="500" fill="hold"/>
                                        <p:tgtEl>
                                          <p:spTgt spid="62574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chemeClr val="bg2"/>
                                      </p:to>
                                    </p:animClr>
                                    <p:set>
                                      <p:cBhvr>
                                        <p:cTn id="233" dur="500" fill="hold"/>
                                        <p:tgtEl>
                                          <p:spTgt spid="62574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4" presetID="7" presetClass="emph" presetSubtype="2" repeatCount="indefinite" autoRev="1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animClr clrSpc="rgb" dir="cw">
                                      <p:cBhvr>
                                        <p:cTn id="235" dur="500" fill="hold"/>
                                        <p:tgtEl>
                                          <p:spTgt spid="62576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chemeClr val="bg2"/>
                                      </p:to>
                                    </p:animClr>
                                    <p:set>
                                      <p:cBhvr>
                                        <p:cTn id="236" dur="500" fill="hold"/>
                                        <p:tgtEl>
                                          <p:spTgt spid="62576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7" presetID="7" presetClass="emph" presetSubtype="2" repeatCount="indefinite" autoRev="1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animClr clrSpc="rgb" dir="cw">
                                      <p:cBhvr>
                                        <p:cTn id="238" dur="500" fill="hold"/>
                                        <p:tgtEl>
                                          <p:spTgt spid="6258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chemeClr val="bg2"/>
                                      </p:to>
                                    </p:animClr>
                                    <p:set>
                                      <p:cBhvr>
                                        <p:cTn id="239" dur="500" fill="hold"/>
                                        <p:tgtEl>
                                          <p:spTgt spid="62581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0" presetID="7" presetClass="emph" presetSubtype="2" repeatCount="indefinite" autoRev="1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animClr clrSpc="rgb" dir="cw">
                                      <p:cBhvr>
                                        <p:cTn id="241" dur="500" fill="hold"/>
                                        <p:tgtEl>
                                          <p:spTgt spid="62575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chemeClr val="bg2"/>
                                      </p:to>
                                    </p:animClr>
                                    <p:set>
                                      <p:cBhvr>
                                        <p:cTn id="242" dur="500" fill="hold"/>
                                        <p:tgtEl>
                                          <p:spTgt spid="62575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3" presetID="7" presetClass="emph" presetSubtype="2" repeatCount="indefinite" autoRev="1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animClr clrSpc="rgb" dir="cw">
                                      <p:cBhvr>
                                        <p:cTn id="244" dur="500" fill="hold"/>
                                        <p:tgtEl>
                                          <p:spTgt spid="62615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chemeClr val="bg2"/>
                                      </p:to>
                                    </p:animClr>
                                    <p:set>
                                      <p:cBhvr>
                                        <p:cTn id="245" dur="500" fill="hold"/>
                                        <p:tgtEl>
                                          <p:spTgt spid="62615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6" presetID="7" presetClass="emph" presetSubtype="2" repeatCount="indefinite" autoRev="1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animClr clrSpc="rgb" dir="cw">
                                      <p:cBhvr>
                                        <p:cTn id="247" dur="500" fill="hold"/>
                                        <p:tgtEl>
                                          <p:spTgt spid="62573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chemeClr val="bg2"/>
                                      </p:to>
                                    </p:animClr>
                                    <p:set>
                                      <p:cBhvr>
                                        <p:cTn id="248" dur="500" fill="hold"/>
                                        <p:tgtEl>
                                          <p:spTgt spid="62573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2556" grpId="0"/>
      <p:bldP spid="62557" grpId="0" animBg="1"/>
      <p:bldP spid="62558" grpId="0"/>
      <p:bldP spid="62560" grpId="0"/>
      <p:bldP spid="62561" grpId="0"/>
      <p:bldP spid="62562" grpId="0"/>
      <p:bldP spid="62563" grpId="0"/>
      <p:bldP spid="62564" grpId="0"/>
      <p:bldP spid="62565" grpId="0"/>
      <p:bldP spid="62566" grpId="0" animBg="1"/>
      <p:bldP spid="62567" grpId="0" animBg="1"/>
      <p:bldP spid="62568" grpId="0" animBg="1"/>
      <p:bldP spid="62569" grpId="0" animBg="1"/>
      <p:bldP spid="62570" grpId="0" animBg="1"/>
      <p:bldP spid="62571" grpId="0" animBg="1"/>
      <p:bldP spid="62572" grpId="0" animBg="1"/>
      <p:bldP spid="62573" grpId="0" animBg="1"/>
      <p:bldP spid="62574" grpId="0" animBg="1"/>
      <p:bldP spid="62575" grpId="0" animBg="1"/>
      <p:bldP spid="62576" grpId="0" animBg="1"/>
      <p:bldP spid="62577" grpId="0" animBg="1"/>
      <p:bldP spid="62578" grpId="0" animBg="1"/>
      <p:bldP spid="62579" grpId="0" animBg="1"/>
      <p:bldP spid="62580" grpId="0" animBg="1"/>
      <p:bldP spid="62581" grpId="0" animBg="1"/>
      <p:bldP spid="62582" grpId="0" animBg="1"/>
      <p:bldP spid="62583" grpId="0" animBg="1"/>
      <p:bldP spid="62584" grpId="0" animBg="1"/>
      <p:bldP spid="62585" grpId="0" animBg="1"/>
      <p:bldP spid="62586" grpId="0" animBg="1"/>
      <p:bldP spid="62587" grpId="0" animBg="1"/>
      <p:bldP spid="62588" grpId="0" animBg="1"/>
      <p:bldP spid="62589" grpId="0" animBg="1"/>
      <p:bldP spid="62590" grpId="0" animBg="1"/>
      <p:bldP spid="62591" grpId="0" animBg="1"/>
      <p:bldP spid="62592" grpId="0" animBg="1"/>
      <p:bldP spid="62593" grpId="0" animBg="1"/>
      <p:bldP spid="62594" grpId="0" animBg="1"/>
      <p:bldP spid="62595" grpId="0"/>
      <p:bldP spid="62596" grpId="0"/>
      <p:bldP spid="62597" grpId="0"/>
      <p:bldP spid="62598" grpId="0"/>
      <p:bldP spid="62599" grpId="0"/>
      <p:bldP spid="62600" grpId="0"/>
      <p:bldP spid="62601" grpId="0"/>
      <p:bldP spid="62602" grpId="0"/>
      <p:bldP spid="62603" grpId="0"/>
      <p:bldP spid="62604" grpId="0"/>
      <p:bldP spid="62605" grpId="0"/>
      <p:bldP spid="62606" grpId="0"/>
      <p:bldP spid="62607" grpId="0"/>
      <p:bldP spid="62608" grpId="0"/>
      <p:bldP spid="62609" grpId="0"/>
      <p:bldP spid="62610" grpId="0"/>
      <p:bldP spid="62611" grpId="0"/>
      <p:bldP spid="62612" grpId="0"/>
      <p:bldP spid="62613" grpId="0"/>
      <p:bldP spid="62614" grpId="0"/>
      <p:bldP spid="62615" grpId="0" animBg="1"/>
      <p:bldP spid="62616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514" name="Group 2"/>
          <p:cNvGrpSpPr>
            <a:grpSpLocks/>
          </p:cNvGrpSpPr>
          <p:nvPr/>
        </p:nvGrpSpPr>
        <p:grpSpPr bwMode="auto">
          <a:xfrm>
            <a:off x="4881563" y="1206500"/>
            <a:ext cx="3713162" cy="5275263"/>
            <a:chOff x="3075" y="760"/>
            <a:chExt cx="2339" cy="3323"/>
          </a:xfrm>
        </p:grpSpPr>
        <p:grpSp>
          <p:nvGrpSpPr>
            <p:cNvPr id="64515" name="Group 3"/>
            <p:cNvGrpSpPr>
              <a:grpSpLocks/>
            </p:cNvGrpSpPr>
            <p:nvPr/>
          </p:nvGrpSpPr>
          <p:grpSpPr bwMode="auto">
            <a:xfrm>
              <a:off x="3075" y="760"/>
              <a:ext cx="2339" cy="3323"/>
              <a:chOff x="3075" y="760"/>
              <a:chExt cx="2339" cy="3323"/>
            </a:xfrm>
          </p:grpSpPr>
          <p:pic>
            <p:nvPicPr>
              <p:cNvPr id="64516" name="Picture 4" descr="América latina_00"/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75" y="760"/>
                <a:ext cx="2339" cy="3311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64517" name="Group 5"/>
              <p:cNvGrpSpPr>
                <a:grpSpLocks/>
              </p:cNvGrpSpPr>
              <p:nvPr/>
            </p:nvGrpSpPr>
            <p:grpSpPr bwMode="auto">
              <a:xfrm>
                <a:off x="3091" y="792"/>
                <a:ext cx="1497" cy="3291"/>
                <a:chOff x="3121" y="635"/>
                <a:chExt cx="1497" cy="3291"/>
              </a:xfrm>
            </p:grpSpPr>
            <p:sp>
              <p:nvSpPr>
                <p:cNvPr id="64518" name="Freeform 6"/>
                <p:cNvSpPr>
                  <a:spLocks/>
                </p:cNvSpPr>
                <p:nvPr/>
              </p:nvSpPr>
              <p:spPr bwMode="auto">
                <a:xfrm>
                  <a:off x="4126" y="870"/>
                  <a:ext cx="203" cy="353"/>
                </a:xfrm>
                <a:custGeom>
                  <a:avLst/>
                  <a:gdLst>
                    <a:gd name="T0" fmla="*/ 144 w 1000"/>
                    <a:gd name="T1" fmla="*/ 195 h 1739"/>
                    <a:gd name="T2" fmla="*/ 203 w 1000"/>
                    <a:gd name="T3" fmla="*/ 228 h 1739"/>
                    <a:gd name="T4" fmla="*/ 455 w 1000"/>
                    <a:gd name="T5" fmla="*/ 430 h 1739"/>
                    <a:gd name="T6" fmla="*/ 567 w 1000"/>
                    <a:gd name="T7" fmla="*/ 447 h 1739"/>
                    <a:gd name="T8" fmla="*/ 603 w 1000"/>
                    <a:gd name="T9" fmla="*/ 473 h 1739"/>
                    <a:gd name="T10" fmla="*/ 639 w 1000"/>
                    <a:gd name="T11" fmla="*/ 501 h 1739"/>
                    <a:gd name="T12" fmla="*/ 674 w 1000"/>
                    <a:gd name="T13" fmla="*/ 537 h 1739"/>
                    <a:gd name="T14" fmla="*/ 703 w 1000"/>
                    <a:gd name="T15" fmla="*/ 576 h 1739"/>
                    <a:gd name="T16" fmla="*/ 717 w 1000"/>
                    <a:gd name="T17" fmla="*/ 598 h 1739"/>
                    <a:gd name="T18" fmla="*/ 727 w 1000"/>
                    <a:gd name="T19" fmla="*/ 621 h 1739"/>
                    <a:gd name="T20" fmla="*/ 735 w 1000"/>
                    <a:gd name="T21" fmla="*/ 646 h 1739"/>
                    <a:gd name="T22" fmla="*/ 740 w 1000"/>
                    <a:gd name="T23" fmla="*/ 673 h 1739"/>
                    <a:gd name="T24" fmla="*/ 743 w 1000"/>
                    <a:gd name="T25" fmla="*/ 700 h 1739"/>
                    <a:gd name="T26" fmla="*/ 742 w 1000"/>
                    <a:gd name="T27" fmla="*/ 730 h 1739"/>
                    <a:gd name="T28" fmla="*/ 738 w 1000"/>
                    <a:gd name="T29" fmla="*/ 760 h 1739"/>
                    <a:gd name="T30" fmla="*/ 730 w 1000"/>
                    <a:gd name="T31" fmla="*/ 792 h 1739"/>
                    <a:gd name="T32" fmla="*/ 726 w 1000"/>
                    <a:gd name="T33" fmla="*/ 808 h 1739"/>
                    <a:gd name="T34" fmla="*/ 724 w 1000"/>
                    <a:gd name="T35" fmla="*/ 827 h 1739"/>
                    <a:gd name="T36" fmla="*/ 725 w 1000"/>
                    <a:gd name="T37" fmla="*/ 869 h 1739"/>
                    <a:gd name="T38" fmla="*/ 732 w 1000"/>
                    <a:gd name="T39" fmla="*/ 916 h 1739"/>
                    <a:gd name="T40" fmla="*/ 746 w 1000"/>
                    <a:gd name="T41" fmla="*/ 966 h 1739"/>
                    <a:gd name="T42" fmla="*/ 766 w 1000"/>
                    <a:gd name="T43" fmla="*/ 1016 h 1739"/>
                    <a:gd name="T44" fmla="*/ 792 w 1000"/>
                    <a:gd name="T45" fmla="*/ 1065 h 1739"/>
                    <a:gd name="T46" fmla="*/ 823 w 1000"/>
                    <a:gd name="T47" fmla="*/ 1107 h 1739"/>
                    <a:gd name="T48" fmla="*/ 840 w 1000"/>
                    <a:gd name="T49" fmla="*/ 1127 h 1739"/>
                    <a:gd name="T50" fmla="*/ 859 w 1000"/>
                    <a:gd name="T51" fmla="*/ 1144 h 1739"/>
                    <a:gd name="T52" fmla="*/ 889 w 1000"/>
                    <a:gd name="T53" fmla="*/ 1170 h 1739"/>
                    <a:gd name="T54" fmla="*/ 915 w 1000"/>
                    <a:gd name="T55" fmla="*/ 1197 h 1739"/>
                    <a:gd name="T56" fmla="*/ 936 w 1000"/>
                    <a:gd name="T57" fmla="*/ 1224 h 1739"/>
                    <a:gd name="T58" fmla="*/ 954 w 1000"/>
                    <a:gd name="T59" fmla="*/ 1252 h 1739"/>
                    <a:gd name="T60" fmla="*/ 969 w 1000"/>
                    <a:gd name="T61" fmla="*/ 1281 h 1739"/>
                    <a:gd name="T62" fmla="*/ 981 w 1000"/>
                    <a:gd name="T63" fmla="*/ 1310 h 1739"/>
                    <a:gd name="T64" fmla="*/ 990 w 1000"/>
                    <a:gd name="T65" fmla="*/ 1340 h 1739"/>
                    <a:gd name="T66" fmla="*/ 995 w 1000"/>
                    <a:gd name="T67" fmla="*/ 1370 h 1739"/>
                    <a:gd name="T68" fmla="*/ 999 w 1000"/>
                    <a:gd name="T69" fmla="*/ 1401 h 1739"/>
                    <a:gd name="T70" fmla="*/ 1000 w 1000"/>
                    <a:gd name="T71" fmla="*/ 1431 h 1739"/>
                    <a:gd name="T72" fmla="*/ 996 w 1000"/>
                    <a:gd name="T73" fmla="*/ 1493 h 1739"/>
                    <a:gd name="T74" fmla="*/ 985 w 1000"/>
                    <a:gd name="T75" fmla="*/ 1556 h 1739"/>
                    <a:gd name="T76" fmla="*/ 969 w 1000"/>
                    <a:gd name="T77" fmla="*/ 1619 h 1739"/>
                    <a:gd name="T78" fmla="*/ 895 w 1000"/>
                    <a:gd name="T79" fmla="*/ 1672 h 1739"/>
                    <a:gd name="T80" fmla="*/ 710 w 1000"/>
                    <a:gd name="T81" fmla="*/ 1739 h 1739"/>
                    <a:gd name="T82" fmla="*/ 613 w 1000"/>
                    <a:gd name="T83" fmla="*/ 1673 h 1739"/>
                    <a:gd name="T84" fmla="*/ 483 w 1000"/>
                    <a:gd name="T85" fmla="*/ 1560 h 1739"/>
                    <a:gd name="T86" fmla="*/ 419 w 1000"/>
                    <a:gd name="T87" fmla="*/ 1408 h 1739"/>
                    <a:gd name="T88" fmla="*/ 477 w 1000"/>
                    <a:gd name="T89" fmla="*/ 1264 h 1739"/>
                    <a:gd name="T90" fmla="*/ 539 w 1000"/>
                    <a:gd name="T91" fmla="*/ 1121 h 1739"/>
                    <a:gd name="T92" fmla="*/ 502 w 1000"/>
                    <a:gd name="T93" fmla="*/ 986 h 1739"/>
                    <a:gd name="T94" fmla="*/ 443 w 1000"/>
                    <a:gd name="T95" fmla="*/ 858 h 1739"/>
                    <a:gd name="T96" fmla="*/ 368 w 1000"/>
                    <a:gd name="T97" fmla="*/ 824 h 1739"/>
                    <a:gd name="T98" fmla="*/ 254 w 1000"/>
                    <a:gd name="T99" fmla="*/ 742 h 1739"/>
                    <a:gd name="T100" fmla="*/ 127 w 1000"/>
                    <a:gd name="T101" fmla="*/ 686 h 1739"/>
                    <a:gd name="T102" fmla="*/ 35 w 1000"/>
                    <a:gd name="T103" fmla="*/ 611 h 1739"/>
                    <a:gd name="T104" fmla="*/ 0 w 1000"/>
                    <a:gd name="T105" fmla="*/ 536 h 1739"/>
                    <a:gd name="T106" fmla="*/ 17 w 1000"/>
                    <a:gd name="T107" fmla="*/ 461 h 1739"/>
                    <a:gd name="T108" fmla="*/ 35 w 1000"/>
                    <a:gd name="T109" fmla="*/ 405 h 1739"/>
                    <a:gd name="T110" fmla="*/ 17 w 1000"/>
                    <a:gd name="T111" fmla="*/ 11 h 1739"/>
                    <a:gd name="T112" fmla="*/ 128 w 1000"/>
                    <a:gd name="T113" fmla="*/ 26 h 17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000" h="1739">
                      <a:moveTo>
                        <a:pt x="128" y="26"/>
                      </a:moveTo>
                      <a:lnTo>
                        <a:pt x="144" y="195"/>
                      </a:lnTo>
                      <a:lnTo>
                        <a:pt x="173" y="271"/>
                      </a:lnTo>
                      <a:lnTo>
                        <a:pt x="203" y="228"/>
                      </a:lnTo>
                      <a:lnTo>
                        <a:pt x="312" y="241"/>
                      </a:lnTo>
                      <a:lnTo>
                        <a:pt x="455" y="430"/>
                      </a:lnTo>
                      <a:lnTo>
                        <a:pt x="563" y="438"/>
                      </a:lnTo>
                      <a:lnTo>
                        <a:pt x="567" y="447"/>
                      </a:lnTo>
                      <a:lnTo>
                        <a:pt x="585" y="460"/>
                      </a:lnTo>
                      <a:lnTo>
                        <a:pt x="603" y="473"/>
                      </a:lnTo>
                      <a:lnTo>
                        <a:pt x="621" y="486"/>
                      </a:lnTo>
                      <a:lnTo>
                        <a:pt x="639" y="501"/>
                      </a:lnTo>
                      <a:lnTo>
                        <a:pt x="657" y="518"/>
                      </a:lnTo>
                      <a:lnTo>
                        <a:pt x="674" y="537"/>
                      </a:lnTo>
                      <a:lnTo>
                        <a:pt x="689" y="555"/>
                      </a:lnTo>
                      <a:lnTo>
                        <a:pt x="703" y="576"/>
                      </a:lnTo>
                      <a:lnTo>
                        <a:pt x="710" y="586"/>
                      </a:lnTo>
                      <a:lnTo>
                        <a:pt x="717" y="598"/>
                      </a:lnTo>
                      <a:lnTo>
                        <a:pt x="722" y="610"/>
                      </a:lnTo>
                      <a:lnTo>
                        <a:pt x="727" y="621"/>
                      </a:lnTo>
                      <a:lnTo>
                        <a:pt x="731" y="633"/>
                      </a:lnTo>
                      <a:lnTo>
                        <a:pt x="735" y="646"/>
                      </a:lnTo>
                      <a:lnTo>
                        <a:pt x="738" y="660"/>
                      </a:lnTo>
                      <a:lnTo>
                        <a:pt x="740" y="673"/>
                      </a:lnTo>
                      <a:lnTo>
                        <a:pt x="742" y="686"/>
                      </a:lnTo>
                      <a:lnTo>
                        <a:pt x="743" y="700"/>
                      </a:lnTo>
                      <a:lnTo>
                        <a:pt x="743" y="714"/>
                      </a:lnTo>
                      <a:lnTo>
                        <a:pt x="742" y="730"/>
                      </a:lnTo>
                      <a:lnTo>
                        <a:pt x="740" y="744"/>
                      </a:lnTo>
                      <a:lnTo>
                        <a:pt x="738" y="760"/>
                      </a:lnTo>
                      <a:lnTo>
                        <a:pt x="734" y="775"/>
                      </a:lnTo>
                      <a:lnTo>
                        <a:pt x="730" y="792"/>
                      </a:lnTo>
                      <a:lnTo>
                        <a:pt x="727" y="800"/>
                      </a:lnTo>
                      <a:lnTo>
                        <a:pt x="726" y="808"/>
                      </a:lnTo>
                      <a:lnTo>
                        <a:pt x="725" y="817"/>
                      </a:lnTo>
                      <a:lnTo>
                        <a:pt x="724" y="827"/>
                      </a:lnTo>
                      <a:lnTo>
                        <a:pt x="724" y="847"/>
                      </a:lnTo>
                      <a:lnTo>
                        <a:pt x="725" y="869"/>
                      </a:lnTo>
                      <a:lnTo>
                        <a:pt x="728" y="892"/>
                      </a:lnTo>
                      <a:lnTo>
                        <a:pt x="732" y="916"/>
                      </a:lnTo>
                      <a:lnTo>
                        <a:pt x="739" y="941"/>
                      </a:lnTo>
                      <a:lnTo>
                        <a:pt x="746" y="966"/>
                      </a:lnTo>
                      <a:lnTo>
                        <a:pt x="755" y="992"/>
                      </a:lnTo>
                      <a:lnTo>
                        <a:pt x="766" y="1016"/>
                      </a:lnTo>
                      <a:lnTo>
                        <a:pt x="779" y="1040"/>
                      </a:lnTo>
                      <a:lnTo>
                        <a:pt x="792" y="1065"/>
                      </a:lnTo>
                      <a:lnTo>
                        <a:pt x="807" y="1087"/>
                      </a:lnTo>
                      <a:lnTo>
                        <a:pt x="823" y="1107"/>
                      </a:lnTo>
                      <a:lnTo>
                        <a:pt x="831" y="1117"/>
                      </a:lnTo>
                      <a:lnTo>
                        <a:pt x="840" y="1127"/>
                      </a:lnTo>
                      <a:lnTo>
                        <a:pt x="850" y="1136"/>
                      </a:lnTo>
                      <a:lnTo>
                        <a:pt x="859" y="1144"/>
                      </a:lnTo>
                      <a:lnTo>
                        <a:pt x="874" y="1157"/>
                      </a:lnTo>
                      <a:lnTo>
                        <a:pt x="889" y="1170"/>
                      </a:lnTo>
                      <a:lnTo>
                        <a:pt x="902" y="1183"/>
                      </a:lnTo>
                      <a:lnTo>
                        <a:pt x="915" y="1197"/>
                      </a:lnTo>
                      <a:lnTo>
                        <a:pt x="926" y="1211"/>
                      </a:lnTo>
                      <a:lnTo>
                        <a:pt x="936" y="1224"/>
                      </a:lnTo>
                      <a:lnTo>
                        <a:pt x="946" y="1238"/>
                      </a:lnTo>
                      <a:lnTo>
                        <a:pt x="954" y="1252"/>
                      </a:lnTo>
                      <a:lnTo>
                        <a:pt x="962" y="1267"/>
                      </a:lnTo>
                      <a:lnTo>
                        <a:pt x="969" y="1281"/>
                      </a:lnTo>
                      <a:lnTo>
                        <a:pt x="976" y="1295"/>
                      </a:lnTo>
                      <a:lnTo>
                        <a:pt x="981" y="1310"/>
                      </a:lnTo>
                      <a:lnTo>
                        <a:pt x="986" y="1325"/>
                      </a:lnTo>
                      <a:lnTo>
                        <a:pt x="990" y="1340"/>
                      </a:lnTo>
                      <a:lnTo>
                        <a:pt x="993" y="1355"/>
                      </a:lnTo>
                      <a:lnTo>
                        <a:pt x="995" y="1370"/>
                      </a:lnTo>
                      <a:lnTo>
                        <a:pt x="997" y="1385"/>
                      </a:lnTo>
                      <a:lnTo>
                        <a:pt x="999" y="1401"/>
                      </a:lnTo>
                      <a:lnTo>
                        <a:pt x="999" y="1416"/>
                      </a:lnTo>
                      <a:lnTo>
                        <a:pt x="1000" y="1431"/>
                      </a:lnTo>
                      <a:lnTo>
                        <a:pt x="999" y="1462"/>
                      </a:lnTo>
                      <a:lnTo>
                        <a:pt x="996" y="1493"/>
                      </a:lnTo>
                      <a:lnTo>
                        <a:pt x="991" y="1525"/>
                      </a:lnTo>
                      <a:lnTo>
                        <a:pt x="985" y="1556"/>
                      </a:lnTo>
                      <a:lnTo>
                        <a:pt x="978" y="1588"/>
                      </a:lnTo>
                      <a:lnTo>
                        <a:pt x="969" y="1619"/>
                      </a:lnTo>
                      <a:lnTo>
                        <a:pt x="968" y="1622"/>
                      </a:lnTo>
                      <a:lnTo>
                        <a:pt x="895" y="1672"/>
                      </a:lnTo>
                      <a:lnTo>
                        <a:pt x="817" y="1678"/>
                      </a:lnTo>
                      <a:lnTo>
                        <a:pt x="710" y="1739"/>
                      </a:lnTo>
                      <a:lnTo>
                        <a:pt x="691" y="1726"/>
                      </a:lnTo>
                      <a:lnTo>
                        <a:pt x="613" y="1673"/>
                      </a:lnTo>
                      <a:lnTo>
                        <a:pt x="561" y="1638"/>
                      </a:lnTo>
                      <a:lnTo>
                        <a:pt x="483" y="1560"/>
                      </a:lnTo>
                      <a:lnTo>
                        <a:pt x="478" y="1508"/>
                      </a:lnTo>
                      <a:lnTo>
                        <a:pt x="419" y="1408"/>
                      </a:lnTo>
                      <a:lnTo>
                        <a:pt x="416" y="1361"/>
                      </a:lnTo>
                      <a:lnTo>
                        <a:pt x="477" y="1264"/>
                      </a:lnTo>
                      <a:lnTo>
                        <a:pt x="487" y="1184"/>
                      </a:lnTo>
                      <a:lnTo>
                        <a:pt x="539" y="1121"/>
                      </a:lnTo>
                      <a:lnTo>
                        <a:pt x="518" y="1038"/>
                      </a:lnTo>
                      <a:lnTo>
                        <a:pt x="502" y="986"/>
                      </a:lnTo>
                      <a:lnTo>
                        <a:pt x="418" y="952"/>
                      </a:lnTo>
                      <a:lnTo>
                        <a:pt x="443" y="858"/>
                      </a:lnTo>
                      <a:lnTo>
                        <a:pt x="423" y="825"/>
                      </a:lnTo>
                      <a:lnTo>
                        <a:pt x="368" y="824"/>
                      </a:lnTo>
                      <a:lnTo>
                        <a:pt x="368" y="824"/>
                      </a:lnTo>
                      <a:lnTo>
                        <a:pt x="254" y="742"/>
                      </a:lnTo>
                      <a:lnTo>
                        <a:pt x="181" y="722"/>
                      </a:lnTo>
                      <a:lnTo>
                        <a:pt x="127" y="686"/>
                      </a:lnTo>
                      <a:lnTo>
                        <a:pt x="72" y="648"/>
                      </a:lnTo>
                      <a:lnTo>
                        <a:pt x="35" y="611"/>
                      </a:lnTo>
                      <a:lnTo>
                        <a:pt x="17" y="554"/>
                      </a:lnTo>
                      <a:lnTo>
                        <a:pt x="0" y="536"/>
                      </a:lnTo>
                      <a:lnTo>
                        <a:pt x="0" y="498"/>
                      </a:lnTo>
                      <a:lnTo>
                        <a:pt x="17" y="461"/>
                      </a:lnTo>
                      <a:lnTo>
                        <a:pt x="17" y="441"/>
                      </a:lnTo>
                      <a:lnTo>
                        <a:pt x="35" y="405"/>
                      </a:lnTo>
                      <a:lnTo>
                        <a:pt x="72" y="367"/>
                      </a:lnTo>
                      <a:lnTo>
                        <a:pt x="17" y="11"/>
                      </a:lnTo>
                      <a:lnTo>
                        <a:pt x="106" y="0"/>
                      </a:lnTo>
                      <a:lnTo>
                        <a:pt x="128" y="26"/>
                      </a:lnTo>
                      <a:close/>
                    </a:path>
                  </a:pathLst>
                </a:custGeom>
                <a:solidFill>
                  <a:srgbClr val="B2DCF0"/>
                </a:solidFill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64519" name="Freeform 7"/>
                <p:cNvSpPr>
                  <a:spLocks/>
                </p:cNvSpPr>
                <p:nvPr/>
              </p:nvSpPr>
              <p:spPr bwMode="auto">
                <a:xfrm>
                  <a:off x="3267" y="635"/>
                  <a:ext cx="561" cy="844"/>
                </a:xfrm>
                <a:custGeom>
                  <a:avLst/>
                  <a:gdLst>
                    <a:gd name="T0" fmla="*/ 2035 w 2769"/>
                    <a:gd name="T1" fmla="*/ 4096 h 4163"/>
                    <a:gd name="T2" fmla="*/ 1928 w 2769"/>
                    <a:gd name="T3" fmla="*/ 4046 h 4163"/>
                    <a:gd name="T4" fmla="*/ 1854 w 2769"/>
                    <a:gd name="T5" fmla="*/ 3968 h 4163"/>
                    <a:gd name="T6" fmla="*/ 1818 w 2769"/>
                    <a:gd name="T7" fmla="*/ 3876 h 4163"/>
                    <a:gd name="T8" fmla="*/ 1845 w 2769"/>
                    <a:gd name="T9" fmla="*/ 3783 h 4163"/>
                    <a:gd name="T10" fmla="*/ 1889 w 2769"/>
                    <a:gd name="T11" fmla="*/ 3668 h 4163"/>
                    <a:gd name="T12" fmla="*/ 1874 w 2769"/>
                    <a:gd name="T13" fmla="*/ 3607 h 4163"/>
                    <a:gd name="T14" fmla="*/ 1838 w 2769"/>
                    <a:gd name="T15" fmla="*/ 3574 h 4163"/>
                    <a:gd name="T16" fmla="*/ 1778 w 2769"/>
                    <a:gd name="T17" fmla="*/ 3560 h 4163"/>
                    <a:gd name="T18" fmla="*/ 1690 w 2769"/>
                    <a:gd name="T19" fmla="*/ 3569 h 4163"/>
                    <a:gd name="T20" fmla="*/ 1300 w 2769"/>
                    <a:gd name="T21" fmla="*/ 3536 h 4163"/>
                    <a:gd name="T22" fmla="*/ 747 w 2769"/>
                    <a:gd name="T23" fmla="*/ 3003 h 4163"/>
                    <a:gd name="T24" fmla="*/ 552 w 2769"/>
                    <a:gd name="T25" fmla="*/ 2985 h 4163"/>
                    <a:gd name="T26" fmla="*/ 397 w 2769"/>
                    <a:gd name="T27" fmla="*/ 2936 h 4163"/>
                    <a:gd name="T28" fmla="*/ 0 w 2769"/>
                    <a:gd name="T29" fmla="*/ 2697 h 4163"/>
                    <a:gd name="T30" fmla="*/ 353 w 2769"/>
                    <a:gd name="T31" fmla="*/ 1359 h 4163"/>
                    <a:gd name="T32" fmla="*/ 911 w 2769"/>
                    <a:gd name="T33" fmla="*/ 375 h 4163"/>
                    <a:gd name="T34" fmla="*/ 1787 w 2769"/>
                    <a:gd name="T35" fmla="*/ 139 h 4163"/>
                    <a:gd name="T36" fmla="*/ 1527 w 2769"/>
                    <a:gd name="T37" fmla="*/ 385 h 4163"/>
                    <a:gd name="T38" fmla="*/ 1498 w 2769"/>
                    <a:gd name="T39" fmla="*/ 1018 h 4163"/>
                    <a:gd name="T40" fmla="*/ 1635 w 2769"/>
                    <a:gd name="T41" fmla="*/ 1178 h 4163"/>
                    <a:gd name="T42" fmla="*/ 1820 w 2769"/>
                    <a:gd name="T43" fmla="*/ 1311 h 4163"/>
                    <a:gd name="T44" fmla="*/ 2585 w 2769"/>
                    <a:gd name="T45" fmla="*/ 1489 h 4163"/>
                    <a:gd name="T46" fmla="*/ 2537 w 2769"/>
                    <a:gd name="T47" fmla="*/ 1712 h 4163"/>
                    <a:gd name="T48" fmla="*/ 2508 w 2769"/>
                    <a:gd name="T49" fmla="*/ 1815 h 4163"/>
                    <a:gd name="T50" fmla="*/ 2504 w 2769"/>
                    <a:gd name="T51" fmla="*/ 1924 h 4163"/>
                    <a:gd name="T52" fmla="*/ 2528 w 2769"/>
                    <a:gd name="T53" fmla="*/ 2039 h 4163"/>
                    <a:gd name="T54" fmla="*/ 2582 w 2769"/>
                    <a:gd name="T55" fmla="*/ 2161 h 4163"/>
                    <a:gd name="T56" fmla="*/ 2573 w 2769"/>
                    <a:gd name="T57" fmla="*/ 2312 h 4163"/>
                    <a:gd name="T58" fmla="*/ 2560 w 2769"/>
                    <a:gd name="T59" fmla="*/ 2398 h 4163"/>
                    <a:gd name="T60" fmla="*/ 2576 w 2769"/>
                    <a:gd name="T61" fmla="*/ 2477 h 4163"/>
                    <a:gd name="T62" fmla="*/ 2622 w 2769"/>
                    <a:gd name="T63" fmla="*/ 2550 h 4163"/>
                    <a:gd name="T64" fmla="*/ 2697 w 2769"/>
                    <a:gd name="T65" fmla="*/ 2613 h 4163"/>
                    <a:gd name="T66" fmla="*/ 2769 w 2769"/>
                    <a:gd name="T67" fmla="*/ 2659 h 4163"/>
                    <a:gd name="T68" fmla="*/ 2746 w 2769"/>
                    <a:gd name="T69" fmla="*/ 2701 h 4163"/>
                    <a:gd name="T70" fmla="*/ 2735 w 2769"/>
                    <a:gd name="T71" fmla="*/ 2738 h 4163"/>
                    <a:gd name="T72" fmla="*/ 2707 w 2769"/>
                    <a:gd name="T73" fmla="*/ 2741 h 4163"/>
                    <a:gd name="T74" fmla="*/ 2408 w 2769"/>
                    <a:gd name="T75" fmla="*/ 2729 h 4163"/>
                    <a:gd name="T76" fmla="*/ 2390 w 2769"/>
                    <a:gd name="T77" fmla="*/ 2757 h 4163"/>
                    <a:gd name="T78" fmla="*/ 2398 w 2769"/>
                    <a:gd name="T79" fmla="*/ 2871 h 4163"/>
                    <a:gd name="T80" fmla="*/ 2503 w 2769"/>
                    <a:gd name="T81" fmla="*/ 2991 h 4163"/>
                    <a:gd name="T82" fmla="*/ 2402 w 2769"/>
                    <a:gd name="T83" fmla="*/ 3260 h 4163"/>
                    <a:gd name="T84" fmla="*/ 2410 w 2769"/>
                    <a:gd name="T85" fmla="*/ 3311 h 4163"/>
                    <a:gd name="T86" fmla="*/ 2402 w 2769"/>
                    <a:gd name="T87" fmla="*/ 3346 h 4163"/>
                    <a:gd name="T88" fmla="*/ 2430 w 2769"/>
                    <a:gd name="T89" fmla="*/ 3367 h 4163"/>
                    <a:gd name="T90" fmla="*/ 2452 w 2769"/>
                    <a:gd name="T91" fmla="*/ 3392 h 4163"/>
                    <a:gd name="T92" fmla="*/ 2456 w 2769"/>
                    <a:gd name="T93" fmla="*/ 3425 h 4163"/>
                    <a:gd name="T94" fmla="*/ 2438 w 2769"/>
                    <a:gd name="T95" fmla="*/ 3452 h 4163"/>
                    <a:gd name="T96" fmla="*/ 2435 w 2769"/>
                    <a:gd name="T97" fmla="*/ 3486 h 4163"/>
                    <a:gd name="T98" fmla="*/ 2333 w 2769"/>
                    <a:gd name="T99" fmla="*/ 4138 h 4163"/>
                    <a:gd name="T100" fmla="*/ 2316 w 2769"/>
                    <a:gd name="T101" fmla="*/ 4160 h 4163"/>
                    <a:gd name="T102" fmla="*/ 2267 w 2769"/>
                    <a:gd name="T103" fmla="*/ 4158 h 4163"/>
                    <a:gd name="T104" fmla="*/ 2234 w 2769"/>
                    <a:gd name="T105" fmla="*/ 4134 h 4163"/>
                    <a:gd name="T106" fmla="*/ 2211 w 2769"/>
                    <a:gd name="T107" fmla="*/ 4138 h 4163"/>
                    <a:gd name="T108" fmla="*/ 2176 w 2769"/>
                    <a:gd name="T109" fmla="*/ 4128 h 41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2769" h="4163">
                      <a:moveTo>
                        <a:pt x="2148" y="4116"/>
                      </a:moveTo>
                      <a:lnTo>
                        <a:pt x="2123" y="4113"/>
                      </a:lnTo>
                      <a:lnTo>
                        <a:pt x="2100" y="4110"/>
                      </a:lnTo>
                      <a:lnTo>
                        <a:pt x="2078" y="4106"/>
                      </a:lnTo>
                      <a:lnTo>
                        <a:pt x="2055" y="4101"/>
                      </a:lnTo>
                      <a:lnTo>
                        <a:pt x="2035" y="4096"/>
                      </a:lnTo>
                      <a:lnTo>
                        <a:pt x="2015" y="4089"/>
                      </a:lnTo>
                      <a:lnTo>
                        <a:pt x="1995" y="4082"/>
                      </a:lnTo>
                      <a:lnTo>
                        <a:pt x="1977" y="4075"/>
                      </a:lnTo>
                      <a:lnTo>
                        <a:pt x="1960" y="4065"/>
                      </a:lnTo>
                      <a:lnTo>
                        <a:pt x="1944" y="4056"/>
                      </a:lnTo>
                      <a:lnTo>
                        <a:pt x="1928" y="4046"/>
                      </a:lnTo>
                      <a:lnTo>
                        <a:pt x="1914" y="4035"/>
                      </a:lnTo>
                      <a:lnTo>
                        <a:pt x="1900" y="4023"/>
                      </a:lnTo>
                      <a:lnTo>
                        <a:pt x="1888" y="4011"/>
                      </a:lnTo>
                      <a:lnTo>
                        <a:pt x="1877" y="3997"/>
                      </a:lnTo>
                      <a:lnTo>
                        <a:pt x="1866" y="3983"/>
                      </a:lnTo>
                      <a:lnTo>
                        <a:pt x="1854" y="3968"/>
                      </a:lnTo>
                      <a:lnTo>
                        <a:pt x="1844" y="3952"/>
                      </a:lnTo>
                      <a:lnTo>
                        <a:pt x="1835" y="3936"/>
                      </a:lnTo>
                      <a:lnTo>
                        <a:pt x="1828" y="3921"/>
                      </a:lnTo>
                      <a:lnTo>
                        <a:pt x="1823" y="3906"/>
                      </a:lnTo>
                      <a:lnTo>
                        <a:pt x="1820" y="3891"/>
                      </a:lnTo>
                      <a:lnTo>
                        <a:pt x="1818" y="3876"/>
                      </a:lnTo>
                      <a:lnTo>
                        <a:pt x="1818" y="3860"/>
                      </a:lnTo>
                      <a:lnTo>
                        <a:pt x="1820" y="3844"/>
                      </a:lnTo>
                      <a:lnTo>
                        <a:pt x="1824" y="3829"/>
                      </a:lnTo>
                      <a:lnTo>
                        <a:pt x="1829" y="3814"/>
                      </a:lnTo>
                      <a:lnTo>
                        <a:pt x="1836" y="3798"/>
                      </a:lnTo>
                      <a:lnTo>
                        <a:pt x="1845" y="3783"/>
                      </a:lnTo>
                      <a:lnTo>
                        <a:pt x="1855" y="3768"/>
                      </a:lnTo>
                      <a:lnTo>
                        <a:pt x="1867" y="3753"/>
                      </a:lnTo>
                      <a:lnTo>
                        <a:pt x="1882" y="3736"/>
                      </a:lnTo>
                      <a:lnTo>
                        <a:pt x="1886" y="3713"/>
                      </a:lnTo>
                      <a:lnTo>
                        <a:pt x="1888" y="3690"/>
                      </a:lnTo>
                      <a:lnTo>
                        <a:pt x="1889" y="3668"/>
                      </a:lnTo>
                      <a:lnTo>
                        <a:pt x="1887" y="3649"/>
                      </a:lnTo>
                      <a:lnTo>
                        <a:pt x="1886" y="3640"/>
                      </a:lnTo>
                      <a:lnTo>
                        <a:pt x="1884" y="3631"/>
                      </a:lnTo>
                      <a:lnTo>
                        <a:pt x="1881" y="3623"/>
                      </a:lnTo>
                      <a:lnTo>
                        <a:pt x="1878" y="3615"/>
                      </a:lnTo>
                      <a:lnTo>
                        <a:pt x="1874" y="3607"/>
                      </a:lnTo>
                      <a:lnTo>
                        <a:pt x="1870" y="3600"/>
                      </a:lnTo>
                      <a:lnTo>
                        <a:pt x="1864" y="3594"/>
                      </a:lnTo>
                      <a:lnTo>
                        <a:pt x="1859" y="3588"/>
                      </a:lnTo>
                      <a:lnTo>
                        <a:pt x="1853" y="3583"/>
                      </a:lnTo>
                      <a:lnTo>
                        <a:pt x="1846" y="3578"/>
                      </a:lnTo>
                      <a:lnTo>
                        <a:pt x="1838" y="3574"/>
                      </a:lnTo>
                      <a:lnTo>
                        <a:pt x="1830" y="3570"/>
                      </a:lnTo>
                      <a:lnTo>
                        <a:pt x="1821" y="3567"/>
                      </a:lnTo>
                      <a:lnTo>
                        <a:pt x="1812" y="3564"/>
                      </a:lnTo>
                      <a:lnTo>
                        <a:pt x="1801" y="3562"/>
                      </a:lnTo>
                      <a:lnTo>
                        <a:pt x="1790" y="3561"/>
                      </a:lnTo>
                      <a:lnTo>
                        <a:pt x="1778" y="3560"/>
                      </a:lnTo>
                      <a:lnTo>
                        <a:pt x="1766" y="3560"/>
                      </a:lnTo>
                      <a:lnTo>
                        <a:pt x="1752" y="3560"/>
                      </a:lnTo>
                      <a:lnTo>
                        <a:pt x="1738" y="3562"/>
                      </a:lnTo>
                      <a:lnTo>
                        <a:pt x="1723" y="3563"/>
                      </a:lnTo>
                      <a:lnTo>
                        <a:pt x="1707" y="3566"/>
                      </a:lnTo>
                      <a:lnTo>
                        <a:pt x="1690" y="3569"/>
                      </a:lnTo>
                      <a:lnTo>
                        <a:pt x="1673" y="3573"/>
                      </a:lnTo>
                      <a:lnTo>
                        <a:pt x="1545" y="3608"/>
                      </a:lnTo>
                      <a:lnTo>
                        <a:pt x="1479" y="3644"/>
                      </a:lnTo>
                      <a:lnTo>
                        <a:pt x="1418" y="3644"/>
                      </a:lnTo>
                      <a:lnTo>
                        <a:pt x="1361" y="3608"/>
                      </a:lnTo>
                      <a:lnTo>
                        <a:pt x="1300" y="3536"/>
                      </a:lnTo>
                      <a:lnTo>
                        <a:pt x="1182" y="3358"/>
                      </a:lnTo>
                      <a:lnTo>
                        <a:pt x="1070" y="3178"/>
                      </a:lnTo>
                      <a:lnTo>
                        <a:pt x="1024" y="3127"/>
                      </a:lnTo>
                      <a:lnTo>
                        <a:pt x="871" y="3045"/>
                      </a:lnTo>
                      <a:lnTo>
                        <a:pt x="784" y="3003"/>
                      </a:lnTo>
                      <a:lnTo>
                        <a:pt x="747" y="3003"/>
                      </a:lnTo>
                      <a:lnTo>
                        <a:pt x="713" y="3002"/>
                      </a:lnTo>
                      <a:lnTo>
                        <a:pt x="678" y="3000"/>
                      </a:lnTo>
                      <a:lnTo>
                        <a:pt x="645" y="2998"/>
                      </a:lnTo>
                      <a:lnTo>
                        <a:pt x="613" y="2994"/>
                      </a:lnTo>
                      <a:lnTo>
                        <a:pt x="582" y="2990"/>
                      </a:lnTo>
                      <a:lnTo>
                        <a:pt x="552" y="2985"/>
                      </a:lnTo>
                      <a:lnTo>
                        <a:pt x="524" y="2979"/>
                      </a:lnTo>
                      <a:lnTo>
                        <a:pt x="497" y="2972"/>
                      </a:lnTo>
                      <a:lnTo>
                        <a:pt x="470" y="2965"/>
                      </a:lnTo>
                      <a:lnTo>
                        <a:pt x="445" y="2956"/>
                      </a:lnTo>
                      <a:lnTo>
                        <a:pt x="420" y="2947"/>
                      </a:lnTo>
                      <a:lnTo>
                        <a:pt x="397" y="2936"/>
                      </a:lnTo>
                      <a:lnTo>
                        <a:pt x="376" y="2925"/>
                      </a:lnTo>
                      <a:lnTo>
                        <a:pt x="354" y="2914"/>
                      </a:lnTo>
                      <a:lnTo>
                        <a:pt x="335" y="2901"/>
                      </a:lnTo>
                      <a:lnTo>
                        <a:pt x="192" y="2783"/>
                      </a:lnTo>
                      <a:lnTo>
                        <a:pt x="89" y="2732"/>
                      </a:lnTo>
                      <a:lnTo>
                        <a:pt x="0" y="2697"/>
                      </a:lnTo>
                      <a:lnTo>
                        <a:pt x="1" y="2696"/>
                      </a:lnTo>
                      <a:lnTo>
                        <a:pt x="51" y="2528"/>
                      </a:lnTo>
                      <a:lnTo>
                        <a:pt x="387" y="2200"/>
                      </a:lnTo>
                      <a:lnTo>
                        <a:pt x="391" y="1586"/>
                      </a:lnTo>
                      <a:lnTo>
                        <a:pt x="353" y="1539"/>
                      </a:lnTo>
                      <a:lnTo>
                        <a:pt x="353" y="1359"/>
                      </a:lnTo>
                      <a:lnTo>
                        <a:pt x="395" y="1262"/>
                      </a:lnTo>
                      <a:lnTo>
                        <a:pt x="492" y="1081"/>
                      </a:lnTo>
                      <a:lnTo>
                        <a:pt x="760" y="749"/>
                      </a:lnTo>
                      <a:lnTo>
                        <a:pt x="785" y="573"/>
                      </a:lnTo>
                      <a:lnTo>
                        <a:pt x="827" y="430"/>
                      </a:lnTo>
                      <a:lnTo>
                        <a:pt x="911" y="375"/>
                      </a:lnTo>
                      <a:lnTo>
                        <a:pt x="1129" y="353"/>
                      </a:lnTo>
                      <a:lnTo>
                        <a:pt x="1342" y="295"/>
                      </a:lnTo>
                      <a:lnTo>
                        <a:pt x="1603" y="43"/>
                      </a:lnTo>
                      <a:lnTo>
                        <a:pt x="1653" y="0"/>
                      </a:lnTo>
                      <a:lnTo>
                        <a:pt x="1720" y="43"/>
                      </a:lnTo>
                      <a:lnTo>
                        <a:pt x="1787" y="139"/>
                      </a:lnTo>
                      <a:lnTo>
                        <a:pt x="1813" y="190"/>
                      </a:lnTo>
                      <a:lnTo>
                        <a:pt x="1796" y="156"/>
                      </a:lnTo>
                      <a:lnTo>
                        <a:pt x="1788" y="163"/>
                      </a:lnTo>
                      <a:lnTo>
                        <a:pt x="1685" y="223"/>
                      </a:lnTo>
                      <a:lnTo>
                        <a:pt x="1598" y="291"/>
                      </a:lnTo>
                      <a:lnTo>
                        <a:pt x="1527" y="385"/>
                      </a:lnTo>
                      <a:lnTo>
                        <a:pt x="1444" y="488"/>
                      </a:lnTo>
                      <a:lnTo>
                        <a:pt x="1428" y="902"/>
                      </a:lnTo>
                      <a:lnTo>
                        <a:pt x="1444" y="931"/>
                      </a:lnTo>
                      <a:lnTo>
                        <a:pt x="1460" y="962"/>
                      </a:lnTo>
                      <a:lnTo>
                        <a:pt x="1479" y="990"/>
                      </a:lnTo>
                      <a:lnTo>
                        <a:pt x="1498" y="1018"/>
                      </a:lnTo>
                      <a:lnTo>
                        <a:pt x="1517" y="1047"/>
                      </a:lnTo>
                      <a:lnTo>
                        <a:pt x="1538" y="1074"/>
                      </a:lnTo>
                      <a:lnTo>
                        <a:pt x="1561" y="1102"/>
                      </a:lnTo>
                      <a:lnTo>
                        <a:pt x="1584" y="1127"/>
                      </a:lnTo>
                      <a:lnTo>
                        <a:pt x="1609" y="1152"/>
                      </a:lnTo>
                      <a:lnTo>
                        <a:pt x="1635" y="1178"/>
                      </a:lnTo>
                      <a:lnTo>
                        <a:pt x="1662" y="1202"/>
                      </a:lnTo>
                      <a:lnTo>
                        <a:pt x="1691" y="1226"/>
                      </a:lnTo>
                      <a:lnTo>
                        <a:pt x="1721" y="1248"/>
                      </a:lnTo>
                      <a:lnTo>
                        <a:pt x="1753" y="1269"/>
                      </a:lnTo>
                      <a:lnTo>
                        <a:pt x="1785" y="1291"/>
                      </a:lnTo>
                      <a:lnTo>
                        <a:pt x="1820" y="1311"/>
                      </a:lnTo>
                      <a:lnTo>
                        <a:pt x="1981" y="1317"/>
                      </a:lnTo>
                      <a:lnTo>
                        <a:pt x="2032" y="1360"/>
                      </a:lnTo>
                      <a:lnTo>
                        <a:pt x="2084" y="1424"/>
                      </a:lnTo>
                      <a:lnTo>
                        <a:pt x="2119" y="1459"/>
                      </a:lnTo>
                      <a:lnTo>
                        <a:pt x="2164" y="1489"/>
                      </a:lnTo>
                      <a:lnTo>
                        <a:pt x="2585" y="1489"/>
                      </a:lnTo>
                      <a:lnTo>
                        <a:pt x="2595" y="1598"/>
                      </a:lnTo>
                      <a:lnTo>
                        <a:pt x="2575" y="1631"/>
                      </a:lnTo>
                      <a:lnTo>
                        <a:pt x="2558" y="1663"/>
                      </a:lnTo>
                      <a:lnTo>
                        <a:pt x="2550" y="1679"/>
                      </a:lnTo>
                      <a:lnTo>
                        <a:pt x="2543" y="1696"/>
                      </a:lnTo>
                      <a:lnTo>
                        <a:pt x="2537" y="1712"/>
                      </a:lnTo>
                      <a:lnTo>
                        <a:pt x="2531" y="1729"/>
                      </a:lnTo>
                      <a:lnTo>
                        <a:pt x="2525" y="1746"/>
                      </a:lnTo>
                      <a:lnTo>
                        <a:pt x="2519" y="1763"/>
                      </a:lnTo>
                      <a:lnTo>
                        <a:pt x="2515" y="1780"/>
                      </a:lnTo>
                      <a:lnTo>
                        <a:pt x="2511" y="1798"/>
                      </a:lnTo>
                      <a:lnTo>
                        <a:pt x="2508" y="1815"/>
                      </a:lnTo>
                      <a:lnTo>
                        <a:pt x="2506" y="1833"/>
                      </a:lnTo>
                      <a:lnTo>
                        <a:pt x="2504" y="1851"/>
                      </a:lnTo>
                      <a:lnTo>
                        <a:pt x="2503" y="1869"/>
                      </a:lnTo>
                      <a:lnTo>
                        <a:pt x="2502" y="1887"/>
                      </a:lnTo>
                      <a:lnTo>
                        <a:pt x="2503" y="1905"/>
                      </a:lnTo>
                      <a:lnTo>
                        <a:pt x="2504" y="1924"/>
                      </a:lnTo>
                      <a:lnTo>
                        <a:pt x="2506" y="1942"/>
                      </a:lnTo>
                      <a:lnTo>
                        <a:pt x="2508" y="1962"/>
                      </a:lnTo>
                      <a:lnTo>
                        <a:pt x="2512" y="1980"/>
                      </a:lnTo>
                      <a:lnTo>
                        <a:pt x="2516" y="1999"/>
                      </a:lnTo>
                      <a:lnTo>
                        <a:pt x="2521" y="2020"/>
                      </a:lnTo>
                      <a:lnTo>
                        <a:pt x="2528" y="2039"/>
                      </a:lnTo>
                      <a:lnTo>
                        <a:pt x="2535" y="2058"/>
                      </a:lnTo>
                      <a:lnTo>
                        <a:pt x="2542" y="2078"/>
                      </a:lnTo>
                      <a:lnTo>
                        <a:pt x="2551" y="2099"/>
                      </a:lnTo>
                      <a:lnTo>
                        <a:pt x="2560" y="2119"/>
                      </a:lnTo>
                      <a:lnTo>
                        <a:pt x="2571" y="2140"/>
                      </a:lnTo>
                      <a:lnTo>
                        <a:pt x="2582" y="2161"/>
                      </a:lnTo>
                      <a:lnTo>
                        <a:pt x="2595" y="2182"/>
                      </a:lnTo>
                      <a:lnTo>
                        <a:pt x="2598" y="2253"/>
                      </a:lnTo>
                      <a:lnTo>
                        <a:pt x="2591" y="2268"/>
                      </a:lnTo>
                      <a:lnTo>
                        <a:pt x="2583" y="2282"/>
                      </a:lnTo>
                      <a:lnTo>
                        <a:pt x="2578" y="2298"/>
                      </a:lnTo>
                      <a:lnTo>
                        <a:pt x="2573" y="2312"/>
                      </a:lnTo>
                      <a:lnTo>
                        <a:pt x="2569" y="2327"/>
                      </a:lnTo>
                      <a:lnTo>
                        <a:pt x="2565" y="2341"/>
                      </a:lnTo>
                      <a:lnTo>
                        <a:pt x="2563" y="2356"/>
                      </a:lnTo>
                      <a:lnTo>
                        <a:pt x="2561" y="2370"/>
                      </a:lnTo>
                      <a:lnTo>
                        <a:pt x="2560" y="2384"/>
                      </a:lnTo>
                      <a:lnTo>
                        <a:pt x="2560" y="2398"/>
                      </a:lnTo>
                      <a:lnTo>
                        <a:pt x="2561" y="2411"/>
                      </a:lnTo>
                      <a:lnTo>
                        <a:pt x="2562" y="2425"/>
                      </a:lnTo>
                      <a:lnTo>
                        <a:pt x="2565" y="2438"/>
                      </a:lnTo>
                      <a:lnTo>
                        <a:pt x="2568" y="2451"/>
                      </a:lnTo>
                      <a:lnTo>
                        <a:pt x="2571" y="2464"/>
                      </a:lnTo>
                      <a:lnTo>
                        <a:pt x="2576" y="2477"/>
                      </a:lnTo>
                      <a:lnTo>
                        <a:pt x="2582" y="2490"/>
                      </a:lnTo>
                      <a:lnTo>
                        <a:pt x="2588" y="2502"/>
                      </a:lnTo>
                      <a:lnTo>
                        <a:pt x="2596" y="2514"/>
                      </a:lnTo>
                      <a:lnTo>
                        <a:pt x="2604" y="2526"/>
                      </a:lnTo>
                      <a:lnTo>
                        <a:pt x="2613" y="2538"/>
                      </a:lnTo>
                      <a:lnTo>
                        <a:pt x="2622" y="2550"/>
                      </a:lnTo>
                      <a:lnTo>
                        <a:pt x="2632" y="2561"/>
                      </a:lnTo>
                      <a:lnTo>
                        <a:pt x="2643" y="2572"/>
                      </a:lnTo>
                      <a:lnTo>
                        <a:pt x="2656" y="2583"/>
                      </a:lnTo>
                      <a:lnTo>
                        <a:pt x="2669" y="2593"/>
                      </a:lnTo>
                      <a:lnTo>
                        <a:pt x="2682" y="2603"/>
                      </a:lnTo>
                      <a:lnTo>
                        <a:pt x="2697" y="2613"/>
                      </a:lnTo>
                      <a:lnTo>
                        <a:pt x="2712" y="2624"/>
                      </a:lnTo>
                      <a:lnTo>
                        <a:pt x="2729" y="2633"/>
                      </a:lnTo>
                      <a:lnTo>
                        <a:pt x="2745" y="2642"/>
                      </a:lnTo>
                      <a:lnTo>
                        <a:pt x="2763" y="2651"/>
                      </a:lnTo>
                      <a:lnTo>
                        <a:pt x="2769" y="2659"/>
                      </a:lnTo>
                      <a:lnTo>
                        <a:pt x="2769" y="2659"/>
                      </a:lnTo>
                      <a:lnTo>
                        <a:pt x="2765" y="2661"/>
                      </a:lnTo>
                      <a:lnTo>
                        <a:pt x="2761" y="2663"/>
                      </a:lnTo>
                      <a:lnTo>
                        <a:pt x="2758" y="2667"/>
                      </a:lnTo>
                      <a:lnTo>
                        <a:pt x="2755" y="2672"/>
                      </a:lnTo>
                      <a:lnTo>
                        <a:pt x="2750" y="2685"/>
                      </a:lnTo>
                      <a:lnTo>
                        <a:pt x="2746" y="2701"/>
                      </a:lnTo>
                      <a:lnTo>
                        <a:pt x="2745" y="2710"/>
                      </a:lnTo>
                      <a:lnTo>
                        <a:pt x="2744" y="2719"/>
                      </a:lnTo>
                      <a:lnTo>
                        <a:pt x="2742" y="2726"/>
                      </a:lnTo>
                      <a:lnTo>
                        <a:pt x="2739" y="2733"/>
                      </a:lnTo>
                      <a:lnTo>
                        <a:pt x="2737" y="2735"/>
                      </a:lnTo>
                      <a:lnTo>
                        <a:pt x="2735" y="2738"/>
                      </a:lnTo>
                      <a:lnTo>
                        <a:pt x="2732" y="2740"/>
                      </a:lnTo>
                      <a:lnTo>
                        <a:pt x="2728" y="2741"/>
                      </a:lnTo>
                      <a:lnTo>
                        <a:pt x="2724" y="2742"/>
                      </a:lnTo>
                      <a:lnTo>
                        <a:pt x="2719" y="2742"/>
                      </a:lnTo>
                      <a:lnTo>
                        <a:pt x="2713" y="2742"/>
                      </a:lnTo>
                      <a:lnTo>
                        <a:pt x="2707" y="2741"/>
                      </a:lnTo>
                      <a:lnTo>
                        <a:pt x="2443" y="2726"/>
                      </a:lnTo>
                      <a:lnTo>
                        <a:pt x="2431" y="2724"/>
                      </a:lnTo>
                      <a:lnTo>
                        <a:pt x="2421" y="2725"/>
                      </a:lnTo>
                      <a:lnTo>
                        <a:pt x="2416" y="2726"/>
                      </a:lnTo>
                      <a:lnTo>
                        <a:pt x="2412" y="2727"/>
                      </a:lnTo>
                      <a:lnTo>
                        <a:pt x="2408" y="2729"/>
                      </a:lnTo>
                      <a:lnTo>
                        <a:pt x="2404" y="2732"/>
                      </a:lnTo>
                      <a:lnTo>
                        <a:pt x="2401" y="2734"/>
                      </a:lnTo>
                      <a:lnTo>
                        <a:pt x="2398" y="2738"/>
                      </a:lnTo>
                      <a:lnTo>
                        <a:pt x="2396" y="2742"/>
                      </a:lnTo>
                      <a:lnTo>
                        <a:pt x="2394" y="2746"/>
                      </a:lnTo>
                      <a:lnTo>
                        <a:pt x="2390" y="2757"/>
                      </a:lnTo>
                      <a:lnTo>
                        <a:pt x="2388" y="2769"/>
                      </a:lnTo>
                      <a:lnTo>
                        <a:pt x="2388" y="2839"/>
                      </a:lnTo>
                      <a:lnTo>
                        <a:pt x="2388" y="2848"/>
                      </a:lnTo>
                      <a:lnTo>
                        <a:pt x="2389" y="2857"/>
                      </a:lnTo>
                      <a:lnTo>
                        <a:pt x="2392" y="2864"/>
                      </a:lnTo>
                      <a:lnTo>
                        <a:pt x="2398" y="2871"/>
                      </a:lnTo>
                      <a:lnTo>
                        <a:pt x="2404" y="2878"/>
                      </a:lnTo>
                      <a:lnTo>
                        <a:pt x="2413" y="2884"/>
                      </a:lnTo>
                      <a:lnTo>
                        <a:pt x="2423" y="2889"/>
                      </a:lnTo>
                      <a:lnTo>
                        <a:pt x="2436" y="2893"/>
                      </a:lnTo>
                      <a:lnTo>
                        <a:pt x="2504" y="2918"/>
                      </a:lnTo>
                      <a:lnTo>
                        <a:pt x="2503" y="2991"/>
                      </a:lnTo>
                      <a:lnTo>
                        <a:pt x="2434" y="2964"/>
                      </a:lnTo>
                      <a:lnTo>
                        <a:pt x="2372" y="2981"/>
                      </a:lnTo>
                      <a:lnTo>
                        <a:pt x="2342" y="3004"/>
                      </a:lnTo>
                      <a:lnTo>
                        <a:pt x="2338" y="3206"/>
                      </a:lnTo>
                      <a:lnTo>
                        <a:pt x="2397" y="3252"/>
                      </a:lnTo>
                      <a:lnTo>
                        <a:pt x="2402" y="3260"/>
                      </a:lnTo>
                      <a:lnTo>
                        <a:pt x="2406" y="3267"/>
                      </a:lnTo>
                      <a:lnTo>
                        <a:pt x="2409" y="3275"/>
                      </a:lnTo>
                      <a:lnTo>
                        <a:pt x="2411" y="3285"/>
                      </a:lnTo>
                      <a:lnTo>
                        <a:pt x="2411" y="3293"/>
                      </a:lnTo>
                      <a:lnTo>
                        <a:pt x="2411" y="3302"/>
                      </a:lnTo>
                      <a:lnTo>
                        <a:pt x="2410" y="3311"/>
                      </a:lnTo>
                      <a:lnTo>
                        <a:pt x="2408" y="3321"/>
                      </a:lnTo>
                      <a:lnTo>
                        <a:pt x="2403" y="3329"/>
                      </a:lnTo>
                      <a:lnTo>
                        <a:pt x="2401" y="3336"/>
                      </a:lnTo>
                      <a:lnTo>
                        <a:pt x="2401" y="3340"/>
                      </a:lnTo>
                      <a:lnTo>
                        <a:pt x="2401" y="3344"/>
                      </a:lnTo>
                      <a:lnTo>
                        <a:pt x="2402" y="3346"/>
                      </a:lnTo>
                      <a:lnTo>
                        <a:pt x="2403" y="3349"/>
                      </a:lnTo>
                      <a:lnTo>
                        <a:pt x="2407" y="3354"/>
                      </a:lnTo>
                      <a:lnTo>
                        <a:pt x="2412" y="3358"/>
                      </a:lnTo>
                      <a:lnTo>
                        <a:pt x="2419" y="3361"/>
                      </a:lnTo>
                      <a:lnTo>
                        <a:pt x="2426" y="3364"/>
                      </a:lnTo>
                      <a:lnTo>
                        <a:pt x="2430" y="3367"/>
                      </a:lnTo>
                      <a:lnTo>
                        <a:pt x="2435" y="3370"/>
                      </a:lnTo>
                      <a:lnTo>
                        <a:pt x="2439" y="3373"/>
                      </a:lnTo>
                      <a:lnTo>
                        <a:pt x="2443" y="3377"/>
                      </a:lnTo>
                      <a:lnTo>
                        <a:pt x="2446" y="3382"/>
                      </a:lnTo>
                      <a:lnTo>
                        <a:pt x="2449" y="3386"/>
                      </a:lnTo>
                      <a:lnTo>
                        <a:pt x="2452" y="3392"/>
                      </a:lnTo>
                      <a:lnTo>
                        <a:pt x="2454" y="3397"/>
                      </a:lnTo>
                      <a:lnTo>
                        <a:pt x="2456" y="3402"/>
                      </a:lnTo>
                      <a:lnTo>
                        <a:pt x="2457" y="3408"/>
                      </a:lnTo>
                      <a:lnTo>
                        <a:pt x="2459" y="3415"/>
                      </a:lnTo>
                      <a:lnTo>
                        <a:pt x="2457" y="3420"/>
                      </a:lnTo>
                      <a:lnTo>
                        <a:pt x="2456" y="3425"/>
                      </a:lnTo>
                      <a:lnTo>
                        <a:pt x="2455" y="3430"/>
                      </a:lnTo>
                      <a:lnTo>
                        <a:pt x="2452" y="3435"/>
                      </a:lnTo>
                      <a:lnTo>
                        <a:pt x="2449" y="3439"/>
                      </a:lnTo>
                      <a:lnTo>
                        <a:pt x="2444" y="3443"/>
                      </a:lnTo>
                      <a:lnTo>
                        <a:pt x="2441" y="3447"/>
                      </a:lnTo>
                      <a:lnTo>
                        <a:pt x="2438" y="3452"/>
                      </a:lnTo>
                      <a:lnTo>
                        <a:pt x="2436" y="3457"/>
                      </a:lnTo>
                      <a:lnTo>
                        <a:pt x="2435" y="3461"/>
                      </a:lnTo>
                      <a:lnTo>
                        <a:pt x="2434" y="3466"/>
                      </a:lnTo>
                      <a:lnTo>
                        <a:pt x="2433" y="3471"/>
                      </a:lnTo>
                      <a:lnTo>
                        <a:pt x="2434" y="3477"/>
                      </a:lnTo>
                      <a:lnTo>
                        <a:pt x="2435" y="3486"/>
                      </a:lnTo>
                      <a:lnTo>
                        <a:pt x="2438" y="3496"/>
                      </a:lnTo>
                      <a:lnTo>
                        <a:pt x="2441" y="3506"/>
                      </a:lnTo>
                      <a:lnTo>
                        <a:pt x="2445" y="3516"/>
                      </a:lnTo>
                      <a:lnTo>
                        <a:pt x="2335" y="4127"/>
                      </a:lnTo>
                      <a:lnTo>
                        <a:pt x="2334" y="4133"/>
                      </a:lnTo>
                      <a:lnTo>
                        <a:pt x="2333" y="4138"/>
                      </a:lnTo>
                      <a:lnTo>
                        <a:pt x="2332" y="4144"/>
                      </a:lnTo>
                      <a:lnTo>
                        <a:pt x="2330" y="4148"/>
                      </a:lnTo>
                      <a:lnTo>
                        <a:pt x="2326" y="4152"/>
                      </a:lnTo>
                      <a:lnTo>
                        <a:pt x="2323" y="4155"/>
                      </a:lnTo>
                      <a:lnTo>
                        <a:pt x="2320" y="4158"/>
                      </a:lnTo>
                      <a:lnTo>
                        <a:pt x="2316" y="4160"/>
                      </a:lnTo>
                      <a:lnTo>
                        <a:pt x="2312" y="4162"/>
                      </a:lnTo>
                      <a:lnTo>
                        <a:pt x="2307" y="4163"/>
                      </a:lnTo>
                      <a:lnTo>
                        <a:pt x="2301" y="4163"/>
                      </a:lnTo>
                      <a:lnTo>
                        <a:pt x="2295" y="4163"/>
                      </a:lnTo>
                      <a:lnTo>
                        <a:pt x="2282" y="4162"/>
                      </a:lnTo>
                      <a:lnTo>
                        <a:pt x="2267" y="4158"/>
                      </a:lnTo>
                      <a:lnTo>
                        <a:pt x="2260" y="4156"/>
                      </a:lnTo>
                      <a:lnTo>
                        <a:pt x="2256" y="4153"/>
                      </a:lnTo>
                      <a:lnTo>
                        <a:pt x="2251" y="4150"/>
                      </a:lnTo>
                      <a:lnTo>
                        <a:pt x="2247" y="4147"/>
                      </a:lnTo>
                      <a:lnTo>
                        <a:pt x="2241" y="4140"/>
                      </a:lnTo>
                      <a:lnTo>
                        <a:pt x="2234" y="4134"/>
                      </a:lnTo>
                      <a:lnTo>
                        <a:pt x="2231" y="4132"/>
                      </a:lnTo>
                      <a:lnTo>
                        <a:pt x="2228" y="4131"/>
                      </a:lnTo>
                      <a:lnTo>
                        <a:pt x="2224" y="4131"/>
                      </a:lnTo>
                      <a:lnTo>
                        <a:pt x="2220" y="4132"/>
                      </a:lnTo>
                      <a:lnTo>
                        <a:pt x="2216" y="4134"/>
                      </a:lnTo>
                      <a:lnTo>
                        <a:pt x="2211" y="4138"/>
                      </a:lnTo>
                      <a:lnTo>
                        <a:pt x="2205" y="4144"/>
                      </a:lnTo>
                      <a:lnTo>
                        <a:pt x="2199" y="4151"/>
                      </a:lnTo>
                      <a:lnTo>
                        <a:pt x="2193" y="4143"/>
                      </a:lnTo>
                      <a:lnTo>
                        <a:pt x="2188" y="4136"/>
                      </a:lnTo>
                      <a:lnTo>
                        <a:pt x="2182" y="4131"/>
                      </a:lnTo>
                      <a:lnTo>
                        <a:pt x="2176" y="4128"/>
                      </a:lnTo>
                      <a:lnTo>
                        <a:pt x="2169" y="4126"/>
                      </a:lnTo>
                      <a:lnTo>
                        <a:pt x="2162" y="4126"/>
                      </a:lnTo>
                      <a:lnTo>
                        <a:pt x="2155" y="4127"/>
                      </a:lnTo>
                      <a:lnTo>
                        <a:pt x="2148" y="4129"/>
                      </a:lnTo>
                      <a:lnTo>
                        <a:pt x="2148" y="4116"/>
                      </a:lnTo>
                      <a:close/>
                    </a:path>
                  </a:pathLst>
                </a:custGeom>
                <a:solidFill>
                  <a:srgbClr val="B2DCF0"/>
                </a:solidFill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64520" name="Freeform 8"/>
                <p:cNvSpPr>
                  <a:spLocks/>
                </p:cNvSpPr>
                <p:nvPr/>
              </p:nvSpPr>
              <p:spPr bwMode="auto">
                <a:xfrm>
                  <a:off x="3169" y="1244"/>
                  <a:ext cx="607" cy="908"/>
                </a:xfrm>
                <a:custGeom>
                  <a:avLst/>
                  <a:gdLst>
                    <a:gd name="T0" fmla="*/ 318 w 2991"/>
                    <a:gd name="T1" fmla="*/ 1048 h 4480"/>
                    <a:gd name="T2" fmla="*/ 497 w 2991"/>
                    <a:gd name="T3" fmla="*/ 1169 h 4480"/>
                    <a:gd name="T4" fmla="*/ 664 w 2991"/>
                    <a:gd name="T5" fmla="*/ 1138 h 4480"/>
                    <a:gd name="T6" fmla="*/ 721 w 2991"/>
                    <a:gd name="T7" fmla="*/ 973 h 4480"/>
                    <a:gd name="T8" fmla="*/ 803 w 2991"/>
                    <a:gd name="T9" fmla="*/ 839 h 4480"/>
                    <a:gd name="T10" fmla="*/ 907 w 2991"/>
                    <a:gd name="T11" fmla="*/ 731 h 4480"/>
                    <a:gd name="T12" fmla="*/ 1029 w 2991"/>
                    <a:gd name="T13" fmla="*/ 647 h 4480"/>
                    <a:gd name="T14" fmla="*/ 1168 w 2991"/>
                    <a:gd name="T15" fmla="*/ 583 h 4480"/>
                    <a:gd name="T16" fmla="*/ 1260 w 2991"/>
                    <a:gd name="T17" fmla="*/ 503 h 4480"/>
                    <a:gd name="T18" fmla="*/ 1313 w 2991"/>
                    <a:gd name="T19" fmla="*/ 408 h 4480"/>
                    <a:gd name="T20" fmla="*/ 1331 w 2991"/>
                    <a:gd name="T21" fmla="*/ 299 h 4480"/>
                    <a:gd name="T22" fmla="*/ 1318 w 2991"/>
                    <a:gd name="T23" fmla="*/ 178 h 4480"/>
                    <a:gd name="T24" fmla="*/ 1260 w 2991"/>
                    <a:gd name="T25" fmla="*/ 0 h 4480"/>
                    <a:gd name="T26" fmla="*/ 1782 w 2991"/>
                    <a:gd name="T27" fmla="*/ 533 h 4480"/>
                    <a:gd name="T28" fmla="*/ 2172 w 2991"/>
                    <a:gd name="T29" fmla="*/ 566 h 4480"/>
                    <a:gd name="T30" fmla="*/ 2260 w 2991"/>
                    <a:gd name="T31" fmla="*/ 557 h 4480"/>
                    <a:gd name="T32" fmla="*/ 2320 w 2991"/>
                    <a:gd name="T33" fmla="*/ 571 h 4480"/>
                    <a:gd name="T34" fmla="*/ 2356 w 2991"/>
                    <a:gd name="T35" fmla="*/ 604 h 4480"/>
                    <a:gd name="T36" fmla="*/ 2371 w 2991"/>
                    <a:gd name="T37" fmla="*/ 665 h 4480"/>
                    <a:gd name="T38" fmla="*/ 2327 w 2991"/>
                    <a:gd name="T39" fmla="*/ 780 h 4480"/>
                    <a:gd name="T40" fmla="*/ 2300 w 2991"/>
                    <a:gd name="T41" fmla="*/ 873 h 4480"/>
                    <a:gd name="T42" fmla="*/ 2336 w 2991"/>
                    <a:gd name="T43" fmla="*/ 965 h 4480"/>
                    <a:gd name="T44" fmla="*/ 2410 w 2991"/>
                    <a:gd name="T45" fmla="*/ 1043 h 4480"/>
                    <a:gd name="T46" fmla="*/ 2517 w 2991"/>
                    <a:gd name="T47" fmla="*/ 1093 h 4480"/>
                    <a:gd name="T48" fmla="*/ 2633 w 2991"/>
                    <a:gd name="T49" fmla="*/ 1122 h 4480"/>
                    <a:gd name="T50" fmla="*/ 2602 w 2991"/>
                    <a:gd name="T51" fmla="*/ 1146 h 4480"/>
                    <a:gd name="T52" fmla="*/ 2556 w 2991"/>
                    <a:gd name="T53" fmla="*/ 1192 h 4480"/>
                    <a:gd name="T54" fmla="*/ 2501 w 2991"/>
                    <a:gd name="T55" fmla="*/ 1208 h 4480"/>
                    <a:gd name="T56" fmla="*/ 2205 w 2991"/>
                    <a:gd name="T57" fmla="*/ 1308 h 4480"/>
                    <a:gd name="T58" fmla="*/ 2117 w 2991"/>
                    <a:gd name="T59" fmla="*/ 1402 h 4480"/>
                    <a:gd name="T60" fmla="*/ 2092 w 2991"/>
                    <a:gd name="T61" fmla="*/ 1510 h 4480"/>
                    <a:gd name="T62" fmla="*/ 2058 w 2991"/>
                    <a:gd name="T63" fmla="*/ 1569 h 4480"/>
                    <a:gd name="T64" fmla="*/ 2055 w 2991"/>
                    <a:gd name="T65" fmla="*/ 1607 h 4480"/>
                    <a:gd name="T66" fmla="*/ 2060 w 2991"/>
                    <a:gd name="T67" fmla="*/ 1689 h 4480"/>
                    <a:gd name="T68" fmla="*/ 2041 w 2991"/>
                    <a:gd name="T69" fmla="*/ 1722 h 4480"/>
                    <a:gd name="T70" fmla="*/ 2001 w 2991"/>
                    <a:gd name="T71" fmla="*/ 1740 h 4480"/>
                    <a:gd name="T72" fmla="*/ 1951 w 2991"/>
                    <a:gd name="T73" fmla="*/ 1770 h 4480"/>
                    <a:gd name="T74" fmla="*/ 1938 w 2991"/>
                    <a:gd name="T75" fmla="*/ 1831 h 4480"/>
                    <a:gd name="T76" fmla="*/ 2089 w 2991"/>
                    <a:gd name="T77" fmla="*/ 2220 h 4480"/>
                    <a:gd name="T78" fmla="*/ 2660 w 2991"/>
                    <a:gd name="T79" fmla="*/ 2402 h 4480"/>
                    <a:gd name="T80" fmla="*/ 2973 w 2991"/>
                    <a:gd name="T81" fmla="*/ 2729 h 4480"/>
                    <a:gd name="T82" fmla="*/ 2991 w 2991"/>
                    <a:gd name="T83" fmla="*/ 2868 h 4480"/>
                    <a:gd name="T84" fmla="*/ 2974 w 2991"/>
                    <a:gd name="T85" fmla="*/ 2969 h 4480"/>
                    <a:gd name="T86" fmla="*/ 2890 w 2991"/>
                    <a:gd name="T87" fmla="*/ 3127 h 4480"/>
                    <a:gd name="T88" fmla="*/ 2829 w 2991"/>
                    <a:gd name="T89" fmla="*/ 3170 h 4480"/>
                    <a:gd name="T90" fmla="*/ 2833 w 2991"/>
                    <a:gd name="T91" fmla="*/ 3239 h 4480"/>
                    <a:gd name="T92" fmla="*/ 2880 w 2991"/>
                    <a:gd name="T93" fmla="*/ 3372 h 4480"/>
                    <a:gd name="T94" fmla="*/ 2869 w 2991"/>
                    <a:gd name="T95" fmla="*/ 3470 h 4480"/>
                    <a:gd name="T96" fmla="*/ 2837 w 2991"/>
                    <a:gd name="T97" fmla="*/ 3567 h 4480"/>
                    <a:gd name="T98" fmla="*/ 2862 w 2991"/>
                    <a:gd name="T99" fmla="*/ 3877 h 4480"/>
                    <a:gd name="T100" fmla="*/ 2889 w 2991"/>
                    <a:gd name="T101" fmla="*/ 3959 h 4480"/>
                    <a:gd name="T102" fmla="*/ 2890 w 2991"/>
                    <a:gd name="T103" fmla="*/ 4051 h 4480"/>
                    <a:gd name="T104" fmla="*/ 2858 w 2991"/>
                    <a:gd name="T105" fmla="*/ 4189 h 4480"/>
                    <a:gd name="T106" fmla="*/ 2771 w 2991"/>
                    <a:gd name="T107" fmla="*/ 4388 h 4480"/>
                    <a:gd name="T108" fmla="*/ 2726 w 2991"/>
                    <a:gd name="T109" fmla="*/ 4442 h 4480"/>
                    <a:gd name="T110" fmla="*/ 2675 w 2991"/>
                    <a:gd name="T111" fmla="*/ 4473 h 4480"/>
                    <a:gd name="T112" fmla="*/ 2616 w 2991"/>
                    <a:gd name="T113" fmla="*/ 4480 h 4480"/>
                    <a:gd name="T114" fmla="*/ 2550 w 2991"/>
                    <a:gd name="T115" fmla="*/ 4463 h 4480"/>
                    <a:gd name="T116" fmla="*/ 1737 w 2991"/>
                    <a:gd name="T117" fmla="*/ 3945 h 4480"/>
                    <a:gd name="T118" fmla="*/ 956 w 2991"/>
                    <a:gd name="T119" fmla="*/ 2973 h 4480"/>
                    <a:gd name="T120" fmla="*/ 131 w 2991"/>
                    <a:gd name="T121" fmla="*/ 1581 h 4480"/>
                    <a:gd name="T122" fmla="*/ 13 w 2991"/>
                    <a:gd name="T123" fmla="*/ 1043 h 44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2991" h="4480">
                      <a:moveTo>
                        <a:pt x="231" y="806"/>
                      </a:moveTo>
                      <a:lnTo>
                        <a:pt x="231" y="806"/>
                      </a:lnTo>
                      <a:lnTo>
                        <a:pt x="275" y="861"/>
                      </a:lnTo>
                      <a:lnTo>
                        <a:pt x="294" y="938"/>
                      </a:lnTo>
                      <a:lnTo>
                        <a:pt x="304" y="1018"/>
                      </a:lnTo>
                      <a:lnTo>
                        <a:pt x="318" y="1048"/>
                      </a:lnTo>
                      <a:lnTo>
                        <a:pt x="373" y="1057"/>
                      </a:lnTo>
                      <a:lnTo>
                        <a:pt x="396" y="1083"/>
                      </a:lnTo>
                      <a:lnTo>
                        <a:pt x="420" y="1106"/>
                      </a:lnTo>
                      <a:lnTo>
                        <a:pt x="444" y="1128"/>
                      </a:lnTo>
                      <a:lnTo>
                        <a:pt x="471" y="1149"/>
                      </a:lnTo>
                      <a:lnTo>
                        <a:pt x="497" y="1169"/>
                      </a:lnTo>
                      <a:lnTo>
                        <a:pt x="526" y="1187"/>
                      </a:lnTo>
                      <a:lnTo>
                        <a:pt x="554" y="1204"/>
                      </a:lnTo>
                      <a:lnTo>
                        <a:pt x="585" y="1220"/>
                      </a:lnTo>
                      <a:lnTo>
                        <a:pt x="651" y="1199"/>
                      </a:lnTo>
                      <a:lnTo>
                        <a:pt x="657" y="1168"/>
                      </a:lnTo>
                      <a:lnTo>
                        <a:pt x="664" y="1138"/>
                      </a:lnTo>
                      <a:lnTo>
                        <a:pt x="672" y="1108"/>
                      </a:lnTo>
                      <a:lnTo>
                        <a:pt x="680" y="1080"/>
                      </a:lnTo>
                      <a:lnTo>
                        <a:pt x="689" y="1051"/>
                      </a:lnTo>
                      <a:lnTo>
                        <a:pt x="699" y="1025"/>
                      </a:lnTo>
                      <a:lnTo>
                        <a:pt x="710" y="998"/>
                      </a:lnTo>
                      <a:lnTo>
                        <a:pt x="721" y="973"/>
                      </a:lnTo>
                      <a:lnTo>
                        <a:pt x="733" y="949"/>
                      </a:lnTo>
                      <a:lnTo>
                        <a:pt x="745" y="925"/>
                      </a:lnTo>
                      <a:lnTo>
                        <a:pt x="759" y="903"/>
                      </a:lnTo>
                      <a:lnTo>
                        <a:pt x="772" y="881"/>
                      </a:lnTo>
                      <a:lnTo>
                        <a:pt x="788" y="859"/>
                      </a:lnTo>
                      <a:lnTo>
                        <a:pt x="803" y="839"/>
                      </a:lnTo>
                      <a:lnTo>
                        <a:pt x="818" y="820"/>
                      </a:lnTo>
                      <a:lnTo>
                        <a:pt x="834" y="800"/>
                      </a:lnTo>
                      <a:lnTo>
                        <a:pt x="852" y="782"/>
                      </a:lnTo>
                      <a:lnTo>
                        <a:pt x="869" y="765"/>
                      </a:lnTo>
                      <a:lnTo>
                        <a:pt x="887" y="748"/>
                      </a:lnTo>
                      <a:lnTo>
                        <a:pt x="907" y="731"/>
                      </a:lnTo>
                      <a:lnTo>
                        <a:pt x="926" y="716"/>
                      </a:lnTo>
                      <a:lnTo>
                        <a:pt x="945" y="701"/>
                      </a:lnTo>
                      <a:lnTo>
                        <a:pt x="965" y="687"/>
                      </a:lnTo>
                      <a:lnTo>
                        <a:pt x="986" y="673"/>
                      </a:lnTo>
                      <a:lnTo>
                        <a:pt x="1007" y="659"/>
                      </a:lnTo>
                      <a:lnTo>
                        <a:pt x="1029" y="647"/>
                      </a:lnTo>
                      <a:lnTo>
                        <a:pt x="1051" y="635"/>
                      </a:lnTo>
                      <a:lnTo>
                        <a:pt x="1074" y="624"/>
                      </a:lnTo>
                      <a:lnTo>
                        <a:pt x="1096" y="613"/>
                      </a:lnTo>
                      <a:lnTo>
                        <a:pt x="1121" y="602"/>
                      </a:lnTo>
                      <a:lnTo>
                        <a:pt x="1144" y="593"/>
                      </a:lnTo>
                      <a:lnTo>
                        <a:pt x="1168" y="583"/>
                      </a:lnTo>
                      <a:lnTo>
                        <a:pt x="1187" y="571"/>
                      </a:lnTo>
                      <a:lnTo>
                        <a:pt x="1203" y="559"/>
                      </a:lnTo>
                      <a:lnTo>
                        <a:pt x="1219" y="546"/>
                      </a:lnTo>
                      <a:lnTo>
                        <a:pt x="1233" y="531"/>
                      </a:lnTo>
                      <a:lnTo>
                        <a:pt x="1248" y="517"/>
                      </a:lnTo>
                      <a:lnTo>
                        <a:pt x="1260" y="503"/>
                      </a:lnTo>
                      <a:lnTo>
                        <a:pt x="1271" y="488"/>
                      </a:lnTo>
                      <a:lnTo>
                        <a:pt x="1281" y="472"/>
                      </a:lnTo>
                      <a:lnTo>
                        <a:pt x="1290" y="457"/>
                      </a:lnTo>
                      <a:lnTo>
                        <a:pt x="1299" y="441"/>
                      </a:lnTo>
                      <a:lnTo>
                        <a:pt x="1307" y="425"/>
                      </a:lnTo>
                      <a:lnTo>
                        <a:pt x="1313" y="408"/>
                      </a:lnTo>
                      <a:lnTo>
                        <a:pt x="1318" y="390"/>
                      </a:lnTo>
                      <a:lnTo>
                        <a:pt x="1322" y="373"/>
                      </a:lnTo>
                      <a:lnTo>
                        <a:pt x="1326" y="355"/>
                      </a:lnTo>
                      <a:lnTo>
                        <a:pt x="1328" y="336"/>
                      </a:lnTo>
                      <a:lnTo>
                        <a:pt x="1330" y="318"/>
                      </a:lnTo>
                      <a:lnTo>
                        <a:pt x="1331" y="299"/>
                      </a:lnTo>
                      <a:lnTo>
                        <a:pt x="1331" y="280"/>
                      </a:lnTo>
                      <a:lnTo>
                        <a:pt x="1330" y="259"/>
                      </a:lnTo>
                      <a:lnTo>
                        <a:pt x="1328" y="240"/>
                      </a:lnTo>
                      <a:lnTo>
                        <a:pt x="1326" y="220"/>
                      </a:lnTo>
                      <a:lnTo>
                        <a:pt x="1322" y="198"/>
                      </a:lnTo>
                      <a:lnTo>
                        <a:pt x="1318" y="178"/>
                      </a:lnTo>
                      <a:lnTo>
                        <a:pt x="1314" y="157"/>
                      </a:lnTo>
                      <a:lnTo>
                        <a:pt x="1308" y="135"/>
                      </a:lnTo>
                      <a:lnTo>
                        <a:pt x="1302" y="113"/>
                      </a:lnTo>
                      <a:lnTo>
                        <a:pt x="1294" y="92"/>
                      </a:lnTo>
                      <a:lnTo>
                        <a:pt x="1278" y="47"/>
                      </a:lnTo>
                      <a:lnTo>
                        <a:pt x="1260" y="0"/>
                      </a:lnTo>
                      <a:lnTo>
                        <a:pt x="1266" y="0"/>
                      </a:lnTo>
                      <a:lnTo>
                        <a:pt x="1353" y="42"/>
                      </a:lnTo>
                      <a:lnTo>
                        <a:pt x="1506" y="124"/>
                      </a:lnTo>
                      <a:lnTo>
                        <a:pt x="1552" y="175"/>
                      </a:lnTo>
                      <a:lnTo>
                        <a:pt x="1664" y="355"/>
                      </a:lnTo>
                      <a:lnTo>
                        <a:pt x="1782" y="533"/>
                      </a:lnTo>
                      <a:lnTo>
                        <a:pt x="1843" y="605"/>
                      </a:lnTo>
                      <a:lnTo>
                        <a:pt x="1900" y="641"/>
                      </a:lnTo>
                      <a:lnTo>
                        <a:pt x="1961" y="641"/>
                      </a:lnTo>
                      <a:lnTo>
                        <a:pt x="2027" y="605"/>
                      </a:lnTo>
                      <a:lnTo>
                        <a:pt x="2155" y="570"/>
                      </a:lnTo>
                      <a:lnTo>
                        <a:pt x="2172" y="566"/>
                      </a:lnTo>
                      <a:lnTo>
                        <a:pt x="2189" y="563"/>
                      </a:lnTo>
                      <a:lnTo>
                        <a:pt x="2205" y="560"/>
                      </a:lnTo>
                      <a:lnTo>
                        <a:pt x="2220" y="559"/>
                      </a:lnTo>
                      <a:lnTo>
                        <a:pt x="2234" y="557"/>
                      </a:lnTo>
                      <a:lnTo>
                        <a:pt x="2248" y="557"/>
                      </a:lnTo>
                      <a:lnTo>
                        <a:pt x="2260" y="557"/>
                      </a:lnTo>
                      <a:lnTo>
                        <a:pt x="2272" y="558"/>
                      </a:lnTo>
                      <a:lnTo>
                        <a:pt x="2283" y="559"/>
                      </a:lnTo>
                      <a:lnTo>
                        <a:pt x="2294" y="561"/>
                      </a:lnTo>
                      <a:lnTo>
                        <a:pt x="2303" y="564"/>
                      </a:lnTo>
                      <a:lnTo>
                        <a:pt x="2312" y="567"/>
                      </a:lnTo>
                      <a:lnTo>
                        <a:pt x="2320" y="571"/>
                      </a:lnTo>
                      <a:lnTo>
                        <a:pt x="2328" y="575"/>
                      </a:lnTo>
                      <a:lnTo>
                        <a:pt x="2335" y="580"/>
                      </a:lnTo>
                      <a:lnTo>
                        <a:pt x="2341" y="585"/>
                      </a:lnTo>
                      <a:lnTo>
                        <a:pt x="2346" y="591"/>
                      </a:lnTo>
                      <a:lnTo>
                        <a:pt x="2352" y="597"/>
                      </a:lnTo>
                      <a:lnTo>
                        <a:pt x="2356" y="604"/>
                      </a:lnTo>
                      <a:lnTo>
                        <a:pt x="2360" y="612"/>
                      </a:lnTo>
                      <a:lnTo>
                        <a:pt x="2363" y="620"/>
                      </a:lnTo>
                      <a:lnTo>
                        <a:pt x="2366" y="628"/>
                      </a:lnTo>
                      <a:lnTo>
                        <a:pt x="2368" y="637"/>
                      </a:lnTo>
                      <a:lnTo>
                        <a:pt x="2369" y="646"/>
                      </a:lnTo>
                      <a:lnTo>
                        <a:pt x="2371" y="665"/>
                      </a:lnTo>
                      <a:lnTo>
                        <a:pt x="2370" y="687"/>
                      </a:lnTo>
                      <a:lnTo>
                        <a:pt x="2368" y="710"/>
                      </a:lnTo>
                      <a:lnTo>
                        <a:pt x="2364" y="733"/>
                      </a:lnTo>
                      <a:lnTo>
                        <a:pt x="2349" y="750"/>
                      </a:lnTo>
                      <a:lnTo>
                        <a:pt x="2337" y="765"/>
                      </a:lnTo>
                      <a:lnTo>
                        <a:pt x="2327" y="780"/>
                      </a:lnTo>
                      <a:lnTo>
                        <a:pt x="2318" y="795"/>
                      </a:lnTo>
                      <a:lnTo>
                        <a:pt x="2311" y="811"/>
                      </a:lnTo>
                      <a:lnTo>
                        <a:pt x="2306" y="826"/>
                      </a:lnTo>
                      <a:lnTo>
                        <a:pt x="2302" y="841"/>
                      </a:lnTo>
                      <a:lnTo>
                        <a:pt x="2300" y="857"/>
                      </a:lnTo>
                      <a:lnTo>
                        <a:pt x="2300" y="873"/>
                      </a:lnTo>
                      <a:lnTo>
                        <a:pt x="2302" y="888"/>
                      </a:lnTo>
                      <a:lnTo>
                        <a:pt x="2305" y="903"/>
                      </a:lnTo>
                      <a:lnTo>
                        <a:pt x="2310" y="918"/>
                      </a:lnTo>
                      <a:lnTo>
                        <a:pt x="2317" y="933"/>
                      </a:lnTo>
                      <a:lnTo>
                        <a:pt x="2326" y="949"/>
                      </a:lnTo>
                      <a:lnTo>
                        <a:pt x="2336" y="965"/>
                      </a:lnTo>
                      <a:lnTo>
                        <a:pt x="2348" y="980"/>
                      </a:lnTo>
                      <a:lnTo>
                        <a:pt x="2359" y="994"/>
                      </a:lnTo>
                      <a:lnTo>
                        <a:pt x="2370" y="1008"/>
                      </a:lnTo>
                      <a:lnTo>
                        <a:pt x="2382" y="1020"/>
                      </a:lnTo>
                      <a:lnTo>
                        <a:pt x="2396" y="1032"/>
                      </a:lnTo>
                      <a:lnTo>
                        <a:pt x="2410" y="1043"/>
                      </a:lnTo>
                      <a:lnTo>
                        <a:pt x="2426" y="1053"/>
                      </a:lnTo>
                      <a:lnTo>
                        <a:pt x="2442" y="1062"/>
                      </a:lnTo>
                      <a:lnTo>
                        <a:pt x="2459" y="1072"/>
                      </a:lnTo>
                      <a:lnTo>
                        <a:pt x="2477" y="1079"/>
                      </a:lnTo>
                      <a:lnTo>
                        <a:pt x="2497" y="1086"/>
                      </a:lnTo>
                      <a:lnTo>
                        <a:pt x="2517" y="1093"/>
                      </a:lnTo>
                      <a:lnTo>
                        <a:pt x="2537" y="1098"/>
                      </a:lnTo>
                      <a:lnTo>
                        <a:pt x="2560" y="1103"/>
                      </a:lnTo>
                      <a:lnTo>
                        <a:pt x="2582" y="1107"/>
                      </a:lnTo>
                      <a:lnTo>
                        <a:pt x="2605" y="1110"/>
                      </a:lnTo>
                      <a:lnTo>
                        <a:pt x="2630" y="1113"/>
                      </a:lnTo>
                      <a:lnTo>
                        <a:pt x="2633" y="1122"/>
                      </a:lnTo>
                      <a:lnTo>
                        <a:pt x="2632" y="1123"/>
                      </a:lnTo>
                      <a:lnTo>
                        <a:pt x="2632" y="1126"/>
                      </a:lnTo>
                      <a:lnTo>
                        <a:pt x="2625" y="1129"/>
                      </a:lnTo>
                      <a:lnTo>
                        <a:pt x="2617" y="1133"/>
                      </a:lnTo>
                      <a:lnTo>
                        <a:pt x="2609" y="1139"/>
                      </a:lnTo>
                      <a:lnTo>
                        <a:pt x="2602" y="1146"/>
                      </a:lnTo>
                      <a:lnTo>
                        <a:pt x="2594" y="1153"/>
                      </a:lnTo>
                      <a:lnTo>
                        <a:pt x="2587" y="1161"/>
                      </a:lnTo>
                      <a:lnTo>
                        <a:pt x="2579" y="1170"/>
                      </a:lnTo>
                      <a:lnTo>
                        <a:pt x="2571" y="1180"/>
                      </a:lnTo>
                      <a:lnTo>
                        <a:pt x="2564" y="1186"/>
                      </a:lnTo>
                      <a:lnTo>
                        <a:pt x="2556" y="1192"/>
                      </a:lnTo>
                      <a:lnTo>
                        <a:pt x="2549" y="1197"/>
                      </a:lnTo>
                      <a:lnTo>
                        <a:pt x="2539" y="1201"/>
                      </a:lnTo>
                      <a:lnTo>
                        <a:pt x="2531" y="1205"/>
                      </a:lnTo>
                      <a:lnTo>
                        <a:pt x="2521" y="1207"/>
                      </a:lnTo>
                      <a:lnTo>
                        <a:pt x="2511" y="1208"/>
                      </a:lnTo>
                      <a:lnTo>
                        <a:pt x="2501" y="1208"/>
                      </a:lnTo>
                      <a:lnTo>
                        <a:pt x="2358" y="1221"/>
                      </a:lnTo>
                      <a:lnTo>
                        <a:pt x="2324" y="1235"/>
                      </a:lnTo>
                      <a:lnTo>
                        <a:pt x="2293" y="1251"/>
                      </a:lnTo>
                      <a:lnTo>
                        <a:pt x="2262" y="1268"/>
                      </a:lnTo>
                      <a:lnTo>
                        <a:pt x="2234" y="1287"/>
                      </a:lnTo>
                      <a:lnTo>
                        <a:pt x="2205" y="1308"/>
                      </a:lnTo>
                      <a:lnTo>
                        <a:pt x="2179" y="1330"/>
                      </a:lnTo>
                      <a:lnTo>
                        <a:pt x="2154" y="1354"/>
                      </a:lnTo>
                      <a:lnTo>
                        <a:pt x="2128" y="1380"/>
                      </a:lnTo>
                      <a:lnTo>
                        <a:pt x="2124" y="1386"/>
                      </a:lnTo>
                      <a:lnTo>
                        <a:pt x="2120" y="1393"/>
                      </a:lnTo>
                      <a:lnTo>
                        <a:pt x="2117" y="1402"/>
                      </a:lnTo>
                      <a:lnTo>
                        <a:pt x="2114" y="1412"/>
                      </a:lnTo>
                      <a:lnTo>
                        <a:pt x="2109" y="1432"/>
                      </a:lnTo>
                      <a:lnTo>
                        <a:pt x="2106" y="1454"/>
                      </a:lnTo>
                      <a:lnTo>
                        <a:pt x="2101" y="1477"/>
                      </a:lnTo>
                      <a:lnTo>
                        <a:pt x="2096" y="1499"/>
                      </a:lnTo>
                      <a:lnTo>
                        <a:pt x="2092" y="1510"/>
                      </a:lnTo>
                      <a:lnTo>
                        <a:pt x="2088" y="1520"/>
                      </a:lnTo>
                      <a:lnTo>
                        <a:pt x="2082" y="1530"/>
                      </a:lnTo>
                      <a:lnTo>
                        <a:pt x="2076" y="1540"/>
                      </a:lnTo>
                      <a:lnTo>
                        <a:pt x="2067" y="1551"/>
                      </a:lnTo>
                      <a:lnTo>
                        <a:pt x="2061" y="1563"/>
                      </a:lnTo>
                      <a:lnTo>
                        <a:pt x="2058" y="1569"/>
                      </a:lnTo>
                      <a:lnTo>
                        <a:pt x="2056" y="1574"/>
                      </a:lnTo>
                      <a:lnTo>
                        <a:pt x="2055" y="1580"/>
                      </a:lnTo>
                      <a:lnTo>
                        <a:pt x="2054" y="1586"/>
                      </a:lnTo>
                      <a:lnTo>
                        <a:pt x="2054" y="1593"/>
                      </a:lnTo>
                      <a:lnTo>
                        <a:pt x="2054" y="1599"/>
                      </a:lnTo>
                      <a:lnTo>
                        <a:pt x="2055" y="1607"/>
                      </a:lnTo>
                      <a:lnTo>
                        <a:pt x="2056" y="1614"/>
                      </a:lnTo>
                      <a:lnTo>
                        <a:pt x="2061" y="1630"/>
                      </a:lnTo>
                      <a:lnTo>
                        <a:pt x="2067" y="1647"/>
                      </a:lnTo>
                      <a:lnTo>
                        <a:pt x="2065" y="1665"/>
                      </a:lnTo>
                      <a:lnTo>
                        <a:pt x="2062" y="1682"/>
                      </a:lnTo>
                      <a:lnTo>
                        <a:pt x="2060" y="1689"/>
                      </a:lnTo>
                      <a:lnTo>
                        <a:pt x="2058" y="1696"/>
                      </a:lnTo>
                      <a:lnTo>
                        <a:pt x="2056" y="1702"/>
                      </a:lnTo>
                      <a:lnTo>
                        <a:pt x="2053" y="1708"/>
                      </a:lnTo>
                      <a:lnTo>
                        <a:pt x="2049" y="1713"/>
                      </a:lnTo>
                      <a:lnTo>
                        <a:pt x="2045" y="1718"/>
                      </a:lnTo>
                      <a:lnTo>
                        <a:pt x="2041" y="1722"/>
                      </a:lnTo>
                      <a:lnTo>
                        <a:pt x="2036" y="1725"/>
                      </a:lnTo>
                      <a:lnTo>
                        <a:pt x="2031" y="1729"/>
                      </a:lnTo>
                      <a:lnTo>
                        <a:pt x="2025" y="1731"/>
                      </a:lnTo>
                      <a:lnTo>
                        <a:pt x="2017" y="1735"/>
                      </a:lnTo>
                      <a:lnTo>
                        <a:pt x="2010" y="1736"/>
                      </a:lnTo>
                      <a:lnTo>
                        <a:pt x="2001" y="1740"/>
                      </a:lnTo>
                      <a:lnTo>
                        <a:pt x="1988" y="1745"/>
                      </a:lnTo>
                      <a:lnTo>
                        <a:pt x="1980" y="1749"/>
                      </a:lnTo>
                      <a:lnTo>
                        <a:pt x="1973" y="1753"/>
                      </a:lnTo>
                      <a:lnTo>
                        <a:pt x="1965" y="1758"/>
                      </a:lnTo>
                      <a:lnTo>
                        <a:pt x="1958" y="1763"/>
                      </a:lnTo>
                      <a:lnTo>
                        <a:pt x="1951" y="1770"/>
                      </a:lnTo>
                      <a:lnTo>
                        <a:pt x="1945" y="1777"/>
                      </a:lnTo>
                      <a:lnTo>
                        <a:pt x="1940" y="1785"/>
                      </a:lnTo>
                      <a:lnTo>
                        <a:pt x="1937" y="1795"/>
                      </a:lnTo>
                      <a:lnTo>
                        <a:pt x="1935" y="1806"/>
                      </a:lnTo>
                      <a:lnTo>
                        <a:pt x="1935" y="1818"/>
                      </a:lnTo>
                      <a:lnTo>
                        <a:pt x="1938" y="1831"/>
                      </a:lnTo>
                      <a:lnTo>
                        <a:pt x="1942" y="1846"/>
                      </a:lnTo>
                      <a:lnTo>
                        <a:pt x="1928" y="1853"/>
                      </a:lnTo>
                      <a:lnTo>
                        <a:pt x="1885" y="1918"/>
                      </a:lnTo>
                      <a:lnTo>
                        <a:pt x="1950" y="2000"/>
                      </a:lnTo>
                      <a:lnTo>
                        <a:pt x="1959" y="2096"/>
                      </a:lnTo>
                      <a:lnTo>
                        <a:pt x="2089" y="2220"/>
                      </a:lnTo>
                      <a:lnTo>
                        <a:pt x="2104" y="2384"/>
                      </a:lnTo>
                      <a:lnTo>
                        <a:pt x="2172" y="2379"/>
                      </a:lnTo>
                      <a:lnTo>
                        <a:pt x="2255" y="2410"/>
                      </a:lnTo>
                      <a:lnTo>
                        <a:pt x="2334" y="2513"/>
                      </a:lnTo>
                      <a:lnTo>
                        <a:pt x="2540" y="2520"/>
                      </a:lnTo>
                      <a:lnTo>
                        <a:pt x="2660" y="2402"/>
                      </a:lnTo>
                      <a:lnTo>
                        <a:pt x="2688" y="2728"/>
                      </a:lnTo>
                      <a:lnTo>
                        <a:pt x="2749" y="2742"/>
                      </a:lnTo>
                      <a:lnTo>
                        <a:pt x="2777" y="2763"/>
                      </a:lnTo>
                      <a:lnTo>
                        <a:pt x="2970" y="2722"/>
                      </a:lnTo>
                      <a:lnTo>
                        <a:pt x="2973" y="2723"/>
                      </a:lnTo>
                      <a:lnTo>
                        <a:pt x="2973" y="2729"/>
                      </a:lnTo>
                      <a:lnTo>
                        <a:pt x="2980" y="2764"/>
                      </a:lnTo>
                      <a:lnTo>
                        <a:pt x="2986" y="2800"/>
                      </a:lnTo>
                      <a:lnTo>
                        <a:pt x="2988" y="2816"/>
                      </a:lnTo>
                      <a:lnTo>
                        <a:pt x="2990" y="2833"/>
                      </a:lnTo>
                      <a:lnTo>
                        <a:pt x="2991" y="2850"/>
                      </a:lnTo>
                      <a:lnTo>
                        <a:pt x="2991" y="2868"/>
                      </a:lnTo>
                      <a:lnTo>
                        <a:pt x="2991" y="2884"/>
                      </a:lnTo>
                      <a:lnTo>
                        <a:pt x="2990" y="2901"/>
                      </a:lnTo>
                      <a:lnTo>
                        <a:pt x="2987" y="2918"/>
                      </a:lnTo>
                      <a:lnTo>
                        <a:pt x="2984" y="2935"/>
                      </a:lnTo>
                      <a:lnTo>
                        <a:pt x="2980" y="2952"/>
                      </a:lnTo>
                      <a:lnTo>
                        <a:pt x="2974" y="2969"/>
                      </a:lnTo>
                      <a:lnTo>
                        <a:pt x="2968" y="2986"/>
                      </a:lnTo>
                      <a:lnTo>
                        <a:pt x="2960" y="3005"/>
                      </a:lnTo>
                      <a:lnTo>
                        <a:pt x="2921" y="3061"/>
                      </a:lnTo>
                      <a:lnTo>
                        <a:pt x="2921" y="3116"/>
                      </a:lnTo>
                      <a:lnTo>
                        <a:pt x="2905" y="3121"/>
                      </a:lnTo>
                      <a:lnTo>
                        <a:pt x="2890" y="3127"/>
                      </a:lnTo>
                      <a:lnTo>
                        <a:pt x="2876" y="3133"/>
                      </a:lnTo>
                      <a:lnTo>
                        <a:pt x="2863" y="3139"/>
                      </a:lnTo>
                      <a:lnTo>
                        <a:pt x="2852" y="3146"/>
                      </a:lnTo>
                      <a:lnTo>
                        <a:pt x="2843" y="3153"/>
                      </a:lnTo>
                      <a:lnTo>
                        <a:pt x="2835" y="3161"/>
                      </a:lnTo>
                      <a:lnTo>
                        <a:pt x="2829" y="3170"/>
                      </a:lnTo>
                      <a:lnTo>
                        <a:pt x="2825" y="3180"/>
                      </a:lnTo>
                      <a:lnTo>
                        <a:pt x="2822" y="3190"/>
                      </a:lnTo>
                      <a:lnTo>
                        <a:pt x="2822" y="3202"/>
                      </a:lnTo>
                      <a:lnTo>
                        <a:pt x="2823" y="3213"/>
                      </a:lnTo>
                      <a:lnTo>
                        <a:pt x="2827" y="3226"/>
                      </a:lnTo>
                      <a:lnTo>
                        <a:pt x="2833" y="3239"/>
                      </a:lnTo>
                      <a:lnTo>
                        <a:pt x="2841" y="3253"/>
                      </a:lnTo>
                      <a:lnTo>
                        <a:pt x="2852" y="3268"/>
                      </a:lnTo>
                      <a:lnTo>
                        <a:pt x="2878" y="3323"/>
                      </a:lnTo>
                      <a:lnTo>
                        <a:pt x="2879" y="3340"/>
                      </a:lnTo>
                      <a:lnTo>
                        <a:pt x="2880" y="3356"/>
                      </a:lnTo>
                      <a:lnTo>
                        <a:pt x="2880" y="3372"/>
                      </a:lnTo>
                      <a:lnTo>
                        <a:pt x="2880" y="3388"/>
                      </a:lnTo>
                      <a:lnTo>
                        <a:pt x="2879" y="3405"/>
                      </a:lnTo>
                      <a:lnTo>
                        <a:pt x="2878" y="3421"/>
                      </a:lnTo>
                      <a:lnTo>
                        <a:pt x="2876" y="3437"/>
                      </a:lnTo>
                      <a:lnTo>
                        <a:pt x="2872" y="3453"/>
                      </a:lnTo>
                      <a:lnTo>
                        <a:pt x="2869" y="3470"/>
                      </a:lnTo>
                      <a:lnTo>
                        <a:pt x="2865" y="3486"/>
                      </a:lnTo>
                      <a:lnTo>
                        <a:pt x="2861" y="3502"/>
                      </a:lnTo>
                      <a:lnTo>
                        <a:pt x="2856" y="3518"/>
                      </a:lnTo>
                      <a:lnTo>
                        <a:pt x="2850" y="3535"/>
                      </a:lnTo>
                      <a:lnTo>
                        <a:pt x="2844" y="3551"/>
                      </a:lnTo>
                      <a:lnTo>
                        <a:pt x="2837" y="3567"/>
                      </a:lnTo>
                      <a:lnTo>
                        <a:pt x="2830" y="3582"/>
                      </a:lnTo>
                      <a:lnTo>
                        <a:pt x="2830" y="3829"/>
                      </a:lnTo>
                      <a:lnTo>
                        <a:pt x="2840" y="3840"/>
                      </a:lnTo>
                      <a:lnTo>
                        <a:pt x="2848" y="3852"/>
                      </a:lnTo>
                      <a:lnTo>
                        <a:pt x="2856" y="3865"/>
                      </a:lnTo>
                      <a:lnTo>
                        <a:pt x="2862" y="3877"/>
                      </a:lnTo>
                      <a:lnTo>
                        <a:pt x="2869" y="3890"/>
                      </a:lnTo>
                      <a:lnTo>
                        <a:pt x="2874" y="3903"/>
                      </a:lnTo>
                      <a:lnTo>
                        <a:pt x="2880" y="3916"/>
                      </a:lnTo>
                      <a:lnTo>
                        <a:pt x="2884" y="3931"/>
                      </a:lnTo>
                      <a:lnTo>
                        <a:pt x="2887" y="3945"/>
                      </a:lnTo>
                      <a:lnTo>
                        <a:pt x="2889" y="3959"/>
                      </a:lnTo>
                      <a:lnTo>
                        <a:pt x="2891" y="3974"/>
                      </a:lnTo>
                      <a:lnTo>
                        <a:pt x="2892" y="3989"/>
                      </a:lnTo>
                      <a:lnTo>
                        <a:pt x="2893" y="4004"/>
                      </a:lnTo>
                      <a:lnTo>
                        <a:pt x="2893" y="4020"/>
                      </a:lnTo>
                      <a:lnTo>
                        <a:pt x="2892" y="4035"/>
                      </a:lnTo>
                      <a:lnTo>
                        <a:pt x="2890" y="4051"/>
                      </a:lnTo>
                      <a:lnTo>
                        <a:pt x="2889" y="4068"/>
                      </a:lnTo>
                      <a:lnTo>
                        <a:pt x="2886" y="4084"/>
                      </a:lnTo>
                      <a:lnTo>
                        <a:pt x="2883" y="4101"/>
                      </a:lnTo>
                      <a:lnTo>
                        <a:pt x="2879" y="4118"/>
                      </a:lnTo>
                      <a:lnTo>
                        <a:pt x="2869" y="4153"/>
                      </a:lnTo>
                      <a:lnTo>
                        <a:pt x="2858" y="4189"/>
                      </a:lnTo>
                      <a:lnTo>
                        <a:pt x="2845" y="4225"/>
                      </a:lnTo>
                      <a:lnTo>
                        <a:pt x="2831" y="4262"/>
                      </a:lnTo>
                      <a:lnTo>
                        <a:pt x="2814" y="4299"/>
                      </a:lnTo>
                      <a:lnTo>
                        <a:pt x="2795" y="4338"/>
                      </a:lnTo>
                      <a:lnTo>
                        <a:pt x="2783" y="4364"/>
                      </a:lnTo>
                      <a:lnTo>
                        <a:pt x="2771" y="4388"/>
                      </a:lnTo>
                      <a:lnTo>
                        <a:pt x="2764" y="4399"/>
                      </a:lnTo>
                      <a:lnTo>
                        <a:pt x="2757" y="4409"/>
                      </a:lnTo>
                      <a:lnTo>
                        <a:pt x="2750" y="4418"/>
                      </a:lnTo>
                      <a:lnTo>
                        <a:pt x="2742" y="4427"/>
                      </a:lnTo>
                      <a:lnTo>
                        <a:pt x="2734" y="4434"/>
                      </a:lnTo>
                      <a:lnTo>
                        <a:pt x="2726" y="4442"/>
                      </a:lnTo>
                      <a:lnTo>
                        <a:pt x="2719" y="4448"/>
                      </a:lnTo>
                      <a:lnTo>
                        <a:pt x="2710" y="4455"/>
                      </a:lnTo>
                      <a:lnTo>
                        <a:pt x="2702" y="4461"/>
                      </a:lnTo>
                      <a:lnTo>
                        <a:pt x="2693" y="4465"/>
                      </a:lnTo>
                      <a:lnTo>
                        <a:pt x="2685" y="4470"/>
                      </a:lnTo>
                      <a:lnTo>
                        <a:pt x="2675" y="4473"/>
                      </a:lnTo>
                      <a:lnTo>
                        <a:pt x="2665" y="4476"/>
                      </a:lnTo>
                      <a:lnTo>
                        <a:pt x="2656" y="4478"/>
                      </a:lnTo>
                      <a:lnTo>
                        <a:pt x="2646" y="4479"/>
                      </a:lnTo>
                      <a:lnTo>
                        <a:pt x="2637" y="4480"/>
                      </a:lnTo>
                      <a:lnTo>
                        <a:pt x="2627" y="4480"/>
                      </a:lnTo>
                      <a:lnTo>
                        <a:pt x="2616" y="4480"/>
                      </a:lnTo>
                      <a:lnTo>
                        <a:pt x="2605" y="4479"/>
                      </a:lnTo>
                      <a:lnTo>
                        <a:pt x="2594" y="4477"/>
                      </a:lnTo>
                      <a:lnTo>
                        <a:pt x="2583" y="4474"/>
                      </a:lnTo>
                      <a:lnTo>
                        <a:pt x="2572" y="4471"/>
                      </a:lnTo>
                      <a:lnTo>
                        <a:pt x="2561" y="4468"/>
                      </a:lnTo>
                      <a:lnTo>
                        <a:pt x="2550" y="4463"/>
                      </a:lnTo>
                      <a:lnTo>
                        <a:pt x="2525" y="4452"/>
                      </a:lnTo>
                      <a:lnTo>
                        <a:pt x="2500" y="4438"/>
                      </a:lnTo>
                      <a:lnTo>
                        <a:pt x="2165" y="4134"/>
                      </a:lnTo>
                      <a:lnTo>
                        <a:pt x="2056" y="4113"/>
                      </a:lnTo>
                      <a:lnTo>
                        <a:pt x="1926" y="4041"/>
                      </a:lnTo>
                      <a:lnTo>
                        <a:pt x="1737" y="3945"/>
                      </a:lnTo>
                      <a:lnTo>
                        <a:pt x="1502" y="3768"/>
                      </a:lnTo>
                      <a:lnTo>
                        <a:pt x="1292" y="3579"/>
                      </a:lnTo>
                      <a:lnTo>
                        <a:pt x="1166" y="3466"/>
                      </a:lnTo>
                      <a:lnTo>
                        <a:pt x="1166" y="3352"/>
                      </a:lnTo>
                      <a:lnTo>
                        <a:pt x="1212" y="3179"/>
                      </a:lnTo>
                      <a:lnTo>
                        <a:pt x="956" y="2973"/>
                      </a:lnTo>
                      <a:lnTo>
                        <a:pt x="897" y="2771"/>
                      </a:lnTo>
                      <a:lnTo>
                        <a:pt x="454" y="1968"/>
                      </a:lnTo>
                      <a:lnTo>
                        <a:pt x="411" y="1809"/>
                      </a:lnTo>
                      <a:lnTo>
                        <a:pt x="361" y="1728"/>
                      </a:lnTo>
                      <a:lnTo>
                        <a:pt x="269" y="1657"/>
                      </a:lnTo>
                      <a:lnTo>
                        <a:pt x="131" y="1581"/>
                      </a:lnTo>
                      <a:lnTo>
                        <a:pt x="17" y="1485"/>
                      </a:lnTo>
                      <a:lnTo>
                        <a:pt x="0" y="1375"/>
                      </a:lnTo>
                      <a:lnTo>
                        <a:pt x="50" y="1333"/>
                      </a:lnTo>
                      <a:lnTo>
                        <a:pt x="50" y="1241"/>
                      </a:lnTo>
                      <a:lnTo>
                        <a:pt x="0" y="1207"/>
                      </a:lnTo>
                      <a:lnTo>
                        <a:pt x="13" y="1043"/>
                      </a:lnTo>
                      <a:lnTo>
                        <a:pt x="42" y="955"/>
                      </a:lnTo>
                      <a:lnTo>
                        <a:pt x="131" y="884"/>
                      </a:lnTo>
                      <a:lnTo>
                        <a:pt x="231" y="806"/>
                      </a:lnTo>
                      <a:close/>
                    </a:path>
                  </a:pathLst>
                </a:custGeom>
                <a:solidFill>
                  <a:srgbClr val="B2DCF0"/>
                </a:solidFill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64521" name="Freeform 9"/>
                <p:cNvSpPr>
                  <a:spLocks/>
                </p:cNvSpPr>
                <p:nvPr/>
              </p:nvSpPr>
              <p:spPr bwMode="auto">
                <a:xfrm>
                  <a:off x="3175" y="1181"/>
                  <a:ext cx="264" cy="310"/>
                </a:xfrm>
                <a:custGeom>
                  <a:avLst/>
                  <a:gdLst>
                    <a:gd name="T0" fmla="*/ 202 w 1302"/>
                    <a:gd name="T1" fmla="*/ 1112 h 1526"/>
                    <a:gd name="T2" fmla="*/ 265 w 1302"/>
                    <a:gd name="T3" fmla="*/ 1244 h 1526"/>
                    <a:gd name="T4" fmla="*/ 289 w 1302"/>
                    <a:gd name="T5" fmla="*/ 1354 h 1526"/>
                    <a:gd name="T6" fmla="*/ 367 w 1302"/>
                    <a:gd name="T7" fmla="*/ 1389 h 1526"/>
                    <a:gd name="T8" fmla="*/ 415 w 1302"/>
                    <a:gd name="T9" fmla="*/ 1434 h 1526"/>
                    <a:gd name="T10" fmla="*/ 468 w 1302"/>
                    <a:gd name="T11" fmla="*/ 1475 h 1526"/>
                    <a:gd name="T12" fmla="*/ 525 w 1302"/>
                    <a:gd name="T13" fmla="*/ 1510 h 1526"/>
                    <a:gd name="T14" fmla="*/ 622 w 1302"/>
                    <a:gd name="T15" fmla="*/ 1505 h 1526"/>
                    <a:gd name="T16" fmla="*/ 635 w 1302"/>
                    <a:gd name="T17" fmla="*/ 1444 h 1526"/>
                    <a:gd name="T18" fmla="*/ 651 w 1302"/>
                    <a:gd name="T19" fmla="*/ 1386 h 1526"/>
                    <a:gd name="T20" fmla="*/ 670 w 1302"/>
                    <a:gd name="T21" fmla="*/ 1331 h 1526"/>
                    <a:gd name="T22" fmla="*/ 692 w 1302"/>
                    <a:gd name="T23" fmla="*/ 1279 h 1526"/>
                    <a:gd name="T24" fmla="*/ 716 w 1302"/>
                    <a:gd name="T25" fmla="*/ 1231 h 1526"/>
                    <a:gd name="T26" fmla="*/ 743 w 1302"/>
                    <a:gd name="T27" fmla="*/ 1187 h 1526"/>
                    <a:gd name="T28" fmla="*/ 774 w 1302"/>
                    <a:gd name="T29" fmla="*/ 1145 h 1526"/>
                    <a:gd name="T30" fmla="*/ 805 w 1302"/>
                    <a:gd name="T31" fmla="*/ 1106 h 1526"/>
                    <a:gd name="T32" fmla="*/ 840 w 1302"/>
                    <a:gd name="T33" fmla="*/ 1071 h 1526"/>
                    <a:gd name="T34" fmla="*/ 878 w 1302"/>
                    <a:gd name="T35" fmla="*/ 1037 h 1526"/>
                    <a:gd name="T36" fmla="*/ 916 w 1302"/>
                    <a:gd name="T37" fmla="*/ 1007 h 1526"/>
                    <a:gd name="T38" fmla="*/ 957 w 1302"/>
                    <a:gd name="T39" fmla="*/ 979 h 1526"/>
                    <a:gd name="T40" fmla="*/ 1000 w 1302"/>
                    <a:gd name="T41" fmla="*/ 953 h 1526"/>
                    <a:gd name="T42" fmla="*/ 1045 w 1302"/>
                    <a:gd name="T43" fmla="*/ 930 h 1526"/>
                    <a:gd name="T44" fmla="*/ 1092 w 1302"/>
                    <a:gd name="T45" fmla="*/ 908 h 1526"/>
                    <a:gd name="T46" fmla="*/ 1139 w 1302"/>
                    <a:gd name="T47" fmla="*/ 889 h 1526"/>
                    <a:gd name="T48" fmla="*/ 1174 w 1302"/>
                    <a:gd name="T49" fmla="*/ 865 h 1526"/>
                    <a:gd name="T50" fmla="*/ 1204 w 1302"/>
                    <a:gd name="T51" fmla="*/ 837 h 1526"/>
                    <a:gd name="T52" fmla="*/ 1231 w 1302"/>
                    <a:gd name="T53" fmla="*/ 809 h 1526"/>
                    <a:gd name="T54" fmla="*/ 1252 w 1302"/>
                    <a:gd name="T55" fmla="*/ 778 h 1526"/>
                    <a:gd name="T56" fmla="*/ 1270 w 1302"/>
                    <a:gd name="T57" fmla="*/ 747 h 1526"/>
                    <a:gd name="T58" fmla="*/ 1284 w 1302"/>
                    <a:gd name="T59" fmla="*/ 714 h 1526"/>
                    <a:gd name="T60" fmla="*/ 1293 w 1302"/>
                    <a:gd name="T61" fmla="*/ 679 h 1526"/>
                    <a:gd name="T62" fmla="*/ 1299 w 1302"/>
                    <a:gd name="T63" fmla="*/ 642 h 1526"/>
                    <a:gd name="T64" fmla="*/ 1302 w 1302"/>
                    <a:gd name="T65" fmla="*/ 605 h 1526"/>
                    <a:gd name="T66" fmla="*/ 1301 w 1302"/>
                    <a:gd name="T67" fmla="*/ 565 h 1526"/>
                    <a:gd name="T68" fmla="*/ 1297 w 1302"/>
                    <a:gd name="T69" fmla="*/ 526 h 1526"/>
                    <a:gd name="T70" fmla="*/ 1289 w 1302"/>
                    <a:gd name="T71" fmla="*/ 484 h 1526"/>
                    <a:gd name="T72" fmla="*/ 1279 w 1302"/>
                    <a:gd name="T73" fmla="*/ 441 h 1526"/>
                    <a:gd name="T74" fmla="*/ 1265 w 1302"/>
                    <a:gd name="T75" fmla="*/ 398 h 1526"/>
                    <a:gd name="T76" fmla="*/ 1231 w 1302"/>
                    <a:gd name="T77" fmla="*/ 306 h 1526"/>
                    <a:gd name="T78" fmla="*/ 1200 w 1302"/>
                    <a:gd name="T79" fmla="*/ 306 h 1526"/>
                    <a:gd name="T80" fmla="*/ 1131 w 1302"/>
                    <a:gd name="T81" fmla="*/ 303 h 1526"/>
                    <a:gd name="T82" fmla="*/ 1066 w 1302"/>
                    <a:gd name="T83" fmla="*/ 297 h 1526"/>
                    <a:gd name="T84" fmla="*/ 1005 w 1302"/>
                    <a:gd name="T85" fmla="*/ 288 h 1526"/>
                    <a:gd name="T86" fmla="*/ 950 w 1302"/>
                    <a:gd name="T87" fmla="*/ 275 h 1526"/>
                    <a:gd name="T88" fmla="*/ 898 w 1302"/>
                    <a:gd name="T89" fmla="*/ 259 h 1526"/>
                    <a:gd name="T90" fmla="*/ 850 w 1302"/>
                    <a:gd name="T91" fmla="*/ 239 h 1526"/>
                    <a:gd name="T92" fmla="*/ 807 w 1302"/>
                    <a:gd name="T93" fmla="*/ 217 h 1526"/>
                    <a:gd name="T94" fmla="*/ 645 w 1302"/>
                    <a:gd name="T95" fmla="*/ 86 h 1526"/>
                    <a:gd name="T96" fmla="*/ 453 w 1302"/>
                    <a:gd name="T97" fmla="*/ 0 h 1526"/>
                    <a:gd name="T98" fmla="*/ 0 w 1302"/>
                    <a:gd name="T99" fmla="*/ 684 h 1526"/>
                    <a:gd name="T100" fmla="*/ 34 w 1302"/>
                    <a:gd name="T101" fmla="*/ 874 h 1526"/>
                    <a:gd name="T102" fmla="*/ 290 w 1302"/>
                    <a:gd name="T103" fmla="*/ 945 h 1526"/>
                    <a:gd name="T104" fmla="*/ 210 w 1302"/>
                    <a:gd name="T105" fmla="*/ 1105 h 15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302" h="1526">
                      <a:moveTo>
                        <a:pt x="202" y="1112"/>
                      </a:moveTo>
                      <a:lnTo>
                        <a:pt x="202" y="1112"/>
                      </a:lnTo>
                      <a:lnTo>
                        <a:pt x="246" y="1167"/>
                      </a:lnTo>
                      <a:lnTo>
                        <a:pt x="265" y="1244"/>
                      </a:lnTo>
                      <a:lnTo>
                        <a:pt x="275" y="1324"/>
                      </a:lnTo>
                      <a:lnTo>
                        <a:pt x="289" y="1354"/>
                      </a:lnTo>
                      <a:lnTo>
                        <a:pt x="344" y="1363"/>
                      </a:lnTo>
                      <a:lnTo>
                        <a:pt x="367" y="1389"/>
                      </a:lnTo>
                      <a:lnTo>
                        <a:pt x="391" y="1412"/>
                      </a:lnTo>
                      <a:lnTo>
                        <a:pt x="415" y="1434"/>
                      </a:lnTo>
                      <a:lnTo>
                        <a:pt x="442" y="1455"/>
                      </a:lnTo>
                      <a:lnTo>
                        <a:pt x="468" y="1475"/>
                      </a:lnTo>
                      <a:lnTo>
                        <a:pt x="497" y="1493"/>
                      </a:lnTo>
                      <a:lnTo>
                        <a:pt x="525" y="1510"/>
                      </a:lnTo>
                      <a:lnTo>
                        <a:pt x="556" y="1526"/>
                      </a:lnTo>
                      <a:lnTo>
                        <a:pt x="622" y="1505"/>
                      </a:lnTo>
                      <a:lnTo>
                        <a:pt x="628" y="1474"/>
                      </a:lnTo>
                      <a:lnTo>
                        <a:pt x="635" y="1444"/>
                      </a:lnTo>
                      <a:lnTo>
                        <a:pt x="643" y="1414"/>
                      </a:lnTo>
                      <a:lnTo>
                        <a:pt x="651" y="1386"/>
                      </a:lnTo>
                      <a:lnTo>
                        <a:pt x="660" y="1357"/>
                      </a:lnTo>
                      <a:lnTo>
                        <a:pt x="670" y="1331"/>
                      </a:lnTo>
                      <a:lnTo>
                        <a:pt x="681" y="1304"/>
                      </a:lnTo>
                      <a:lnTo>
                        <a:pt x="692" y="1279"/>
                      </a:lnTo>
                      <a:lnTo>
                        <a:pt x="704" y="1255"/>
                      </a:lnTo>
                      <a:lnTo>
                        <a:pt x="716" y="1231"/>
                      </a:lnTo>
                      <a:lnTo>
                        <a:pt x="730" y="1209"/>
                      </a:lnTo>
                      <a:lnTo>
                        <a:pt x="743" y="1187"/>
                      </a:lnTo>
                      <a:lnTo>
                        <a:pt x="759" y="1165"/>
                      </a:lnTo>
                      <a:lnTo>
                        <a:pt x="774" y="1145"/>
                      </a:lnTo>
                      <a:lnTo>
                        <a:pt x="789" y="1126"/>
                      </a:lnTo>
                      <a:lnTo>
                        <a:pt x="805" y="1106"/>
                      </a:lnTo>
                      <a:lnTo>
                        <a:pt x="823" y="1088"/>
                      </a:lnTo>
                      <a:lnTo>
                        <a:pt x="840" y="1071"/>
                      </a:lnTo>
                      <a:lnTo>
                        <a:pt x="858" y="1054"/>
                      </a:lnTo>
                      <a:lnTo>
                        <a:pt x="878" y="1037"/>
                      </a:lnTo>
                      <a:lnTo>
                        <a:pt x="897" y="1022"/>
                      </a:lnTo>
                      <a:lnTo>
                        <a:pt x="916" y="1007"/>
                      </a:lnTo>
                      <a:lnTo>
                        <a:pt x="936" y="993"/>
                      </a:lnTo>
                      <a:lnTo>
                        <a:pt x="957" y="979"/>
                      </a:lnTo>
                      <a:lnTo>
                        <a:pt x="978" y="965"/>
                      </a:lnTo>
                      <a:lnTo>
                        <a:pt x="1000" y="953"/>
                      </a:lnTo>
                      <a:lnTo>
                        <a:pt x="1022" y="941"/>
                      </a:lnTo>
                      <a:lnTo>
                        <a:pt x="1045" y="930"/>
                      </a:lnTo>
                      <a:lnTo>
                        <a:pt x="1067" y="919"/>
                      </a:lnTo>
                      <a:lnTo>
                        <a:pt x="1092" y="908"/>
                      </a:lnTo>
                      <a:lnTo>
                        <a:pt x="1115" y="899"/>
                      </a:lnTo>
                      <a:lnTo>
                        <a:pt x="1139" y="889"/>
                      </a:lnTo>
                      <a:lnTo>
                        <a:pt x="1158" y="877"/>
                      </a:lnTo>
                      <a:lnTo>
                        <a:pt x="1174" y="865"/>
                      </a:lnTo>
                      <a:lnTo>
                        <a:pt x="1190" y="852"/>
                      </a:lnTo>
                      <a:lnTo>
                        <a:pt x="1204" y="837"/>
                      </a:lnTo>
                      <a:lnTo>
                        <a:pt x="1219" y="823"/>
                      </a:lnTo>
                      <a:lnTo>
                        <a:pt x="1231" y="809"/>
                      </a:lnTo>
                      <a:lnTo>
                        <a:pt x="1242" y="794"/>
                      </a:lnTo>
                      <a:lnTo>
                        <a:pt x="1252" y="778"/>
                      </a:lnTo>
                      <a:lnTo>
                        <a:pt x="1261" y="763"/>
                      </a:lnTo>
                      <a:lnTo>
                        <a:pt x="1270" y="747"/>
                      </a:lnTo>
                      <a:lnTo>
                        <a:pt x="1278" y="731"/>
                      </a:lnTo>
                      <a:lnTo>
                        <a:pt x="1284" y="714"/>
                      </a:lnTo>
                      <a:lnTo>
                        <a:pt x="1289" y="696"/>
                      </a:lnTo>
                      <a:lnTo>
                        <a:pt x="1293" y="679"/>
                      </a:lnTo>
                      <a:lnTo>
                        <a:pt x="1297" y="661"/>
                      </a:lnTo>
                      <a:lnTo>
                        <a:pt x="1299" y="642"/>
                      </a:lnTo>
                      <a:lnTo>
                        <a:pt x="1301" y="624"/>
                      </a:lnTo>
                      <a:lnTo>
                        <a:pt x="1302" y="605"/>
                      </a:lnTo>
                      <a:lnTo>
                        <a:pt x="1302" y="586"/>
                      </a:lnTo>
                      <a:lnTo>
                        <a:pt x="1301" y="565"/>
                      </a:lnTo>
                      <a:lnTo>
                        <a:pt x="1299" y="546"/>
                      </a:lnTo>
                      <a:lnTo>
                        <a:pt x="1297" y="526"/>
                      </a:lnTo>
                      <a:lnTo>
                        <a:pt x="1293" y="504"/>
                      </a:lnTo>
                      <a:lnTo>
                        <a:pt x="1289" y="484"/>
                      </a:lnTo>
                      <a:lnTo>
                        <a:pt x="1285" y="463"/>
                      </a:lnTo>
                      <a:lnTo>
                        <a:pt x="1279" y="441"/>
                      </a:lnTo>
                      <a:lnTo>
                        <a:pt x="1273" y="419"/>
                      </a:lnTo>
                      <a:lnTo>
                        <a:pt x="1265" y="398"/>
                      </a:lnTo>
                      <a:lnTo>
                        <a:pt x="1249" y="353"/>
                      </a:lnTo>
                      <a:lnTo>
                        <a:pt x="1231" y="306"/>
                      </a:lnTo>
                      <a:lnTo>
                        <a:pt x="1237" y="306"/>
                      </a:lnTo>
                      <a:lnTo>
                        <a:pt x="1200" y="306"/>
                      </a:lnTo>
                      <a:lnTo>
                        <a:pt x="1166" y="305"/>
                      </a:lnTo>
                      <a:lnTo>
                        <a:pt x="1131" y="303"/>
                      </a:lnTo>
                      <a:lnTo>
                        <a:pt x="1098" y="301"/>
                      </a:lnTo>
                      <a:lnTo>
                        <a:pt x="1066" y="297"/>
                      </a:lnTo>
                      <a:lnTo>
                        <a:pt x="1035" y="293"/>
                      </a:lnTo>
                      <a:lnTo>
                        <a:pt x="1005" y="288"/>
                      </a:lnTo>
                      <a:lnTo>
                        <a:pt x="977" y="282"/>
                      </a:lnTo>
                      <a:lnTo>
                        <a:pt x="950" y="275"/>
                      </a:lnTo>
                      <a:lnTo>
                        <a:pt x="923" y="268"/>
                      </a:lnTo>
                      <a:lnTo>
                        <a:pt x="898" y="259"/>
                      </a:lnTo>
                      <a:lnTo>
                        <a:pt x="873" y="250"/>
                      </a:lnTo>
                      <a:lnTo>
                        <a:pt x="850" y="239"/>
                      </a:lnTo>
                      <a:lnTo>
                        <a:pt x="829" y="228"/>
                      </a:lnTo>
                      <a:lnTo>
                        <a:pt x="807" y="217"/>
                      </a:lnTo>
                      <a:lnTo>
                        <a:pt x="788" y="204"/>
                      </a:lnTo>
                      <a:lnTo>
                        <a:pt x="645" y="86"/>
                      </a:lnTo>
                      <a:lnTo>
                        <a:pt x="542" y="35"/>
                      </a:lnTo>
                      <a:lnTo>
                        <a:pt x="453" y="0"/>
                      </a:lnTo>
                      <a:lnTo>
                        <a:pt x="39" y="566"/>
                      </a:lnTo>
                      <a:lnTo>
                        <a:pt x="0" y="684"/>
                      </a:lnTo>
                      <a:lnTo>
                        <a:pt x="5" y="768"/>
                      </a:lnTo>
                      <a:lnTo>
                        <a:pt x="34" y="874"/>
                      </a:lnTo>
                      <a:lnTo>
                        <a:pt x="88" y="929"/>
                      </a:lnTo>
                      <a:lnTo>
                        <a:pt x="290" y="945"/>
                      </a:lnTo>
                      <a:lnTo>
                        <a:pt x="261" y="1021"/>
                      </a:lnTo>
                      <a:lnTo>
                        <a:pt x="210" y="1105"/>
                      </a:lnTo>
                      <a:lnTo>
                        <a:pt x="202" y="1112"/>
                      </a:lnTo>
                      <a:close/>
                    </a:path>
                  </a:pathLst>
                </a:custGeom>
                <a:solidFill>
                  <a:srgbClr val="B2DCF0"/>
                </a:solidFill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64522" name="Freeform 10"/>
                <p:cNvSpPr>
                  <a:spLocks/>
                </p:cNvSpPr>
                <p:nvPr/>
              </p:nvSpPr>
              <p:spPr bwMode="auto">
                <a:xfrm>
                  <a:off x="4055" y="2177"/>
                  <a:ext cx="402" cy="421"/>
                </a:xfrm>
                <a:custGeom>
                  <a:avLst/>
                  <a:gdLst>
                    <a:gd name="T0" fmla="*/ 1790 w 1980"/>
                    <a:gd name="T1" fmla="*/ 1698 h 2078"/>
                    <a:gd name="T2" fmla="*/ 1742 w 1980"/>
                    <a:gd name="T3" fmla="*/ 1849 h 2078"/>
                    <a:gd name="T4" fmla="*/ 1657 w 1980"/>
                    <a:gd name="T5" fmla="*/ 1959 h 2078"/>
                    <a:gd name="T6" fmla="*/ 1544 w 1980"/>
                    <a:gd name="T7" fmla="*/ 2033 h 2078"/>
                    <a:gd name="T8" fmla="*/ 1418 w 1980"/>
                    <a:gd name="T9" fmla="*/ 2071 h 2078"/>
                    <a:gd name="T10" fmla="*/ 1288 w 1980"/>
                    <a:gd name="T11" fmla="*/ 2075 h 2078"/>
                    <a:gd name="T12" fmla="*/ 1168 w 1980"/>
                    <a:gd name="T13" fmla="*/ 2048 h 2078"/>
                    <a:gd name="T14" fmla="*/ 1070 w 1980"/>
                    <a:gd name="T15" fmla="*/ 1991 h 2078"/>
                    <a:gd name="T16" fmla="*/ 1006 w 1980"/>
                    <a:gd name="T17" fmla="*/ 1906 h 2078"/>
                    <a:gd name="T18" fmla="*/ 986 w 1980"/>
                    <a:gd name="T19" fmla="*/ 1794 h 2078"/>
                    <a:gd name="T20" fmla="*/ 1025 w 1980"/>
                    <a:gd name="T21" fmla="*/ 1659 h 2078"/>
                    <a:gd name="T22" fmla="*/ 1105 w 1980"/>
                    <a:gd name="T23" fmla="*/ 1518 h 2078"/>
                    <a:gd name="T24" fmla="*/ 1057 w 1980"/>
                    <a:gd name="T25" fmla="*/ 1434 h 2078"/>
                    <a:gd name="T26" fmla="*/ 910 w 1980"/>
                    <a:gd name="T27" fmla="*/ 1404 h 2078"/>
                    <a:gd name="T28" fmla="*/ 775 w 1980"/>
                    <a:gd name="T29" fmla="*/ 1366 h 2078"/>
                    <a:gd name="T30" fmla="*/ 651 w 1980"/>
                    <a:gd name="T31" fmla="*/ 1322 h 2078"/>
                    <a:gd name="T32" fmla="*/ 537 w 1980"/>
                    <a:gd name="T33" fmla="*/ 1269 h 2078"/>
                    <a:gd name="T34" fmla="*/ 434 w 1980"/>
                    <a:gd name="T35" fmla="*/ 1209 h 2078"/>
                    <a:gd name="T36" fmla="*/ 342 w 1980"/>
                    <a:gd name="T37" fmla="*/ 1142 h 2078"/>
                    <a:gd name="T38" fmla="*/ 260 w 1980"/>
                    <a:gd name="T39" fmla="*/ 1068 h 2078"/>
                    <a:gd name="T40" fmla="*/ 188 w 1980"/>
                    <a:gd name="T41" fmla="*/ 987 h 2078"/>
                    <a:gd name="T42" fmla="*/ 125 w 1980"/>
                    <a:gd name="T43" fmla="*/ 899 h 2078"/>
                    <a:gd name="T44" fmla="*/ 73 w 1980"/>
                    <a:gd name="T45" fmla="*/ 805 h 2078"/>
                    <a:gd name="T46" fmla="*/ 9 w 1980"/>
                    <a:gd name="T47" fmla="*/ 542 h 2078"/>
                    <a:gd name="T48" fmla="*/ 46 w 1980"/>
                    <a:gd name="T49" fmla="*/ 464 h 2078"/>
                    <a:gd name="T50" fmla="*/ 46 w 1980"/>
                    <a:gd name="T51" fmla="*/ 404 h 2078"/>
                    <a:gd name="T52" fmla="*/ 48 w 1980"/>
                    <a:gd name="T53" fmla="*/ 327 h 2078"/>
                    <a:gd name="T54" fmla="*/ 49 w 1980"/>
                    <a:gd name="T55" fmla="*/ 255 h 2078"/>
                    <a:gd name="T56" fmla="*/ 83 w 1980"/>
                    <a:gd name="T57" fmla="*/ 166 h 2078"/>
                    <a:gd name="T58" fmla="*/ 165 w 1980"/>
                    <a:gd name="T59" fmla="*/ 108 h 2078"/>
                    <a:gd name="T60" fmla="*/ 248 w 1980"/>
                    <a:gd name="T61" fmla="*/ 62 h 2078"/>
                    <a:gd name="T62" fmla="*/ 331 w 1980"/>
                    <a:gd name="T63" fmla="*/ 27 h 2078"/>
                    <a:gd name="T64" fmla="*/ 415 w 1980"/>
                    <a:gd name="T65" fmla="*/ 6 h 2078"/>
                    <a:gd name="T66" fmla="*/ 499 w 1980"/>
                    <a:gd name="T67" fmla="*/ 0 h 2078"/>
                    <a:gd name="T68" fmla="*/ 584 w 1980"/>
                    <a:gd name="T69" fmla="*/ 9 h 2078"/>
                    <a:gd name="T70" fmla="*/ 671 w 1980"/>
                    <a:gd name="T71" fmla="*/ 35 h 2078"/>
                    <a:gd name="T72" fmla="*/ 757 w 1980"/>
                    <a:gd name="T73" fmla="*/ 80 h 2078"/>
                    <a:gd name="T74" fmla="*/ 844 w 1980"/>
                    <a:gd name="T75" fmla="*/ 144 h 2078"/>
                    <a:gd name="T76" fmla="*/ 933 w 1980"/>
                    <a:gd name="T77" fmla="*/ 227 h 2078"/>
                    <a:gd name="T78" fmla="*/ 1010 w 1980"/>
                    <a:gd name="T79" fmla="*/ 265 h 2078"/>
                    <a:gd name="T80" fmla="*/ 1084 w 1980"/>
                    <a:gd name="T81" fmla="*/ 260 h 2078"/>
                    <a:gd name="T82" fmla="*/ 1164 w 1980"/>
                    <a:gd name="T83" fmla="*/ 237 h 2078"/>
                    <a:gd name="T84" fmla="*/ 1186 w 1980"/>
                    <a:gd name="T85" fmla="*/ 533 h 2078"/>
                    <a:gd name="T86" fmla="*/ 1459 w 1980"/>
                    <a:gd name="T87" fmla="*/ 737 h 2078"/>
                    <a:gd name="T88" fmla="*/ 1682 w 1980"/>
                    <a:gd name="T89" fmla="*/ 784 h 2078"/>
                    <a:gd name="T90" fmla="*/ 1921 w 1980"/>
                    <a:gd name="T91" fmla="*/ 1081 h 2078"/>
                    <a:gd name="T92" fmla="*/ 1919 w 1980"/>
                    <a:gd name="T93" fmla="*/ 1509 h 20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1980" h="2078">
                      <a:moveTo>
                        <a:pt x="1794" y="1575"/>
                      </a:moveTo>
                      <a:lnTo>
                        <a:pt x="1795" y="1638"/>
                      </a:lnTo>
                      <a:lnTo>
                        <a:pt x="1790" y="1698"/>
                      </a:lnTo>
                      <a:lnTo>
                        <a:pt x="1778" y="1753"/>
                      </a:lnTo>
                      <a:lnTo>
                        <a:pt x="1763" y="1803"/>
                      </a:lnTo>
                      <a:lnTo>
                        <a:pt x="1742" y="1849"/>
                      </a:lnTo>
                      <a:lnTo>
                        <a:pt x="1717" y="1890"/>
                      </a:lnTo>
                      <a:lnTo>
                        <a:pt x="1689" y="1927"/>
                      </a:lnTo>
                      <a:lnTo>
                        <a:pt x="1657" y="1959"/>
                      </a:lnTo>
                      <a:lnTo>
                        <a:pt x="1621" y="1989"/>
                      </a:lnTo>
                      <a:lnTo>
                        <a:pt x="1583" y="2013"/>
                      </a:lnTo>
                      <a:lnTo>
                        <a:pt x="1544" y="2033"/>
                      </a:lnTo>
                      <a:lnTo>
                        <a:pt x="1503" y="2050"/>
                      </a:lnTo>
                      <a:lnTo>
                        <a:pt x="1461" y="2062"/>
                      </a:lnTo>
                      <a:lnTo>
                        <a:pt x="1418" y="2071"/>
                      </a:lnTo>
                      <a:lnTo>
                        <a:pt x="1374" y="2076"/>
                      </a:lnTo>
                      <a:lnTo>
                        <a:pt x="1331" y="2078"/>
                      </a:lnTo>
                      <a:lnTo>
                        <a:pt x="1288" y="2075"/>
                      </a:lnTo>
                      <a:lnTo>
                        <a:pt x="1246" y="2070"/>
                      </a:lnTo>
                      <a:lnTo>
                        <a:pt x="1207" y="2061"/>
                      </a:lnTo>
                      <a:lnTo>
                        <a:pt x="1168" y="2048"/>
                      </a:lnTo>
                      <a:lnTo>
                        <a:pt x="1133" y="2032"/>
                      </a:lnTo>
                      <a:lnTo>
                        <a:pt x="1100" y="2013"/>
                      </a:lnTo>
                      <a:lnTo>
                        <a:pt x="1070" y="1991"/>
                      </a:lnTo>
                      <a:lnTo>
                        <a:pt x="1044" y="1965"/>
                      </a:lnTo>
                      <a:lnTo>
                        <a:pt x="1023" y="1937"/>
                      </a:lnTo>
                      <a:lnTo>
                        <a:pt x="1006" y="1906"/>
                      </a:lnTo>
                      <a:lnTo>
                        <a:pt x="993" y="1871"/>
                      </a:lnTo>
                      <a:lnTo>
                        <a:pt x="987" y="1833"/>
                      </a:lnTo>
                      <a:lnTo>
                        <a:pt x="986" y="1794"/>
                      </a:lnTo>
                      <a:lnTo>
                        <a:pt x="992" y="1751"/>
                      </a:lnTo>
                      <a:lnTo>
                        <a:pt x="1005" y="1707"/>
                      </a:lnTo>
                      <a:lnTo>
                        <a:pt x="1025" y="1659"/>
                      </a:lnTo>
                      <a:lnTo>
                        <a:pt x="1053" y="1587"/>
                      </a:lnTo>
                      <a:lnTo>
                        <a:pt x="1100" y="1557"/>
                      </a:lnTo>
                      <a:lnTo>
                        <a:pt x="1105" y="1518"/>
                      </a:lnTo>
                      <a:lnTo>
                        <a:pt x="1108" y="1474"/>
                      </a:lnTo>
                      <a:lnTo>
                        <a:pt x="1108" y="1443"/>
                      </a:lnTo>
                      <a:lnTo>
                        <a:pt x="1057" y="1434"/>
                      </a:lnTo>
                      <a:lnTo>
                        <a:pt x="1007" y="1425"/>
                      </a:lnTo>
                      <a:lnTo>
                        <a:pt x="958" y="1415"/>
                      </a:lnTo>
                      <a:lnTo>
                        <a:pt x="910" y="1404"/>
                      </a:lnTo>
                      <a:lnTo>
                        <a:pt x="864" y="1393"/>
                      </a:lnTo>
                      <a:lnTo>
                        <a:pt x="819" y="1380"/>
                      </a:lnTo>
                      <a:lnTo>
                        <a:pt x="775" y="1366"/>
                      </a:lnTo>
                      <a:lnTo>
                        <a:pt x="732" y="1352"/>
                      </a:lnTo>
                      <a:lnTo>
                        <a:pt x="691" y="1337"/>
                      </a:lnTo>
                      <a:lnTo>
                        <a:pt x="651" y="1322"/>
                      </a:lnTo>
                      <a:lnTo>
                        <a:pt x="612" y="1304"/>
                      </a:lnTo>
                      <a:lnTo>
                        <a:pt x="574" y="1287"/>
                      </a:lnTo>
                      <a:lnTo>
                        <a:pt x="537" y="1269"/>
                      </a:lnTo>
                      <a:lnTo>
                        <a:pt x="502" y="1250"/>
                      </a:lnTo>
                      <a:lnTo>
                        <a:pt x="467" y="1229"/>
                      </a:lnTo>
                      <a:lnTo>
                        <a:pt x="434" y="1209"/>
                      </a:lnTo>
                      <a:lnTo>
                        <a:pt x="402" y="1188"/>
                      </a:lnTo>
                      <a:lnTo>
                        <a:pt x="372" y="1165"/>
                      </a:lnTo>
                      <a:lnTo>
                        <a:pt x="342" y="1142"/>
                      </a:lnTo>
                      <a:lnTo>
                        <a:pt x="313" y="1118"/>
                      </a:lnTo>
                      <a:lnTo>
                        <a:pt x="286" y="1093"/>
                      </a:lnTo>
                      <a:lnTo>
                        <a:pt x="260" y="1068"/>
                      </a:lnTo>
                      <a:lnTo>
                        <a:pt x="235" y="1041"/>
                      </a:lnTo>
                      <a:lnTo>
                        <a:pt x="211" y="1015"/>
                      </a:lnTo>
                      <a:lnTo>
                        <a:pt x="188" y="987"/>
                      </a:lnTo>
                      <a:lnTo>
                        <a:pt x="166" y="958"/>
                      </a:lnTo>
                      <a:lnTo>
                        <a:pt x="146" y="930"/>
                      </a:lnTo>
                      <a:lnTo>
                        <a:pt x="125" y="899"/>
                      </a:lnTo>
                      <a:lnTo>
                        <a:pt x="107" y="869"/>
                      </a:lnTo>
                      <a:lnTo>
                        <a:pt x="90" y="837"/>
                      </a:lnTo>
                      <a:lnTo>
                        <a:pt x="73" y="805"/>
                      </a:lnTo>
                      <a:lnTo>
                        <a:pt x="58" y="772"/>
                      </a:lnTo>
                      <a:lnTo>
                        <a:pt x="0" y="735"/>
                      </a:lnTo>
                      <a:lnTo>
                        <a:pt x="9" y="542"/>
                      </a:lnTo>
                      <a:lnTo>
                        <a:pt x="46" y="501"/>
                      </a:lnTo>
                      <a:lnTo>
                        <a:pt x="46" y="490"/>
                      </a:lnTo>
                      <a:lnTo>
                        <a:pt x="46" y="464"/>
                      </a:lnTo>
                      <a:lnTo>
                        <a:pt x="46" y="435"/>
                      </a:lnTo>
                      <a:lnTo>
                        <a:pt x="46" y="415"/>
                      </a:lnTo>
                      <a:lnTo>
                        <a:pt x="46" y="404"/>
                      </a:lnTo>
                      <a:lnTo>
                        <a:pt x="47" y="384"/>
                      </a:lnTo>
                      <a:lnTo>
                        <a:pt x="47" y="356"/>
                      </a:lnTo>
                      <a:lnTo>
                        <a:pt x="48" y="327"/>
                      </a:lnTo>
                      <a:lnTo>
                        <a:pt x="48" y="297"/>
                      </a:lnTo>
                      <a:lnTo>
                        <a:pt x="49" y="273"/>
                      </a:lnTo>
                      <a:lnTo>
                        <a:pt x="49" y="255"/>
                      </a:lnTo>
                      <a:lnTo>
                        <a:pt x="49" y="249"/>
                      </a:lnTo>
                      <a:lnTo>
                        <a:pt x="55" y="188"/>
                      </a:lnTo>
                      <a:lnTo>
                        <a:pt x="83" y="166"/>
                      </a:lnTo>
                      <a:lnTo>
                        <a:pt x="110" y="146"/>
                      </a:lnTo>
                      <a:lnTo>
                        <a:pt x="137" y="127"/>
                      </a:lnTo>
                      <a:lnTo>
                        <a:pt x="165" y="108"/>
                      </a:lnTo>
                      <a:lnTo>
                        <a:pt x="192" y="91"/>
                      </a:lnTo>
                      <a:lnTo>
                        <a:pt x="220" y="76"/>
                      </a:lnTo>
                      <a:lnTo>
                        <a:pt x="248" y="62"/>
                      </a:lnTo>
                      <a:lnTo>
                        <a:pt x="276" y="49"/>
                      </a:lnTo>
                      <a:lnTo>
                        <a:pt x="303" y="37"/>
                      </a:lnTo>
                      <a:lnTo>
                        <a:pt x="331" y="27"/>
                      </a:lnTo>
                      <a:lnTo>
                        <a:pt x="359" y="18"/>
                      </a:lnTo>
                      <a:lnTo>
                        <a:pt x="387" y="11"/>
                      </a:lnTo>
                      <a:lnTo>
                        <a:pt x="415" y="6"/>
                      </a:lnTo>
                      <a:lnTo>
                        <a:pt x="443" y="2"/>
                      </a:lnTo>
                      <a:lnTo>
                        <a:pt x="471" y="0"/>
                      </a:lnTo>
                      <a:lnTo>
                        <a:pt x="499" y="0"/>
                      </a:lnTo>
                      <a:lnTo>
                        <a:pt x="527" y="1"/>
                      </a:lnTo>
                      <a:lnTo>
                        <a:pt x="556" y="5"/>
                      </a:lnTo>
                      <a:lnTo>
                        <a:pt x="584" y="9"/>
                      </a:lnTo>
                      <a:lnTo>
                        <a:pt x="613" y="16"/>
                      </a:lnTo>
                      <a:lnTo>
                        <a:pt x="642" y="25"/>
                      </a:lnTo>
                      <a:lnTo>
                        <a:pt x="671" y="35"/>
                      </a:lnTo>
                      <a:lnTo>
                        <a:pt x="699" y="49"/>
                      </a:lnTo>
                      <a:lnTo>
                        <a:pt x="727" y="64"/>
                      </a:lnTo>
                      <a:lnTo>
                        <a:pt x="757" y="80"/>
                      </a:lnTo>
                      <a:lnTo>
                        <a:pt x="785" y="99"/>
                      </a:lnTo>
                      <a:lnTo>
                        <a:pt x="815" y="121"/>
                      </a:lnTo>
                      <a:lnTo>
                        <a:pt x="844" y="144"/>
                      </a:lnTo>
                      <a:lnTo>
                        <a:pt x="874" y="169"/>
                      </a:lnTo>
                      <a:lnTo>
                        <a:pt x="903" y="197"/>
                      </a:lnTo>
                      <a:lnTo>
                        <a:pt x="933" y="227"/>
                      </a:lnTo>
                      <a:lnTo>
                        <a:pt x="962" y="260"/>
                      </a:lnTo>
                      <a:lnTo>
                        <a:pt x="985" y="263"/>
                      </a:lnTo>
                      <a:lnTo>
                        <a:pt x="1010" y="265"/>
                      </a:lnTo>
                      <a:lnTo>
                        <a:pt x="1034" y="265"/>
                      </a:lnTo>
                      <a:lnTo>
                        <a:pt x="1058" y="264"/>
                      </a:lnTo>
                      <a:lnTo>
                        <a:pt x="1084" y="260"/>
                      </a:lnTo>
                      <a:lnTo>
                        <a:pt x="1110" y="255"/>
                      </a:lnTo>
                      <a:lnTo>
                        <a:pt x="1137" y="248"/>
                      </a:lnTo>
                      <a:lnTo>
                        <a:pt x="1164" y="237"/>
                      </a:lnTo>
                      <a:lnTo>
                        <a:pt x="1156" y="249"/>
                      </a:lnTo>
                      <a:lnTo>
                        <a:pt x="1220" y="448"/>
                      </a:lnTo>
                      <a:lnTo>
                        <a:pt x="1186" y="533"/>
                      </a:lnTo>
                      <a:lnTo>
                        <a:pt x="1190" y="714"/>
                      </a:lnTo>
                      <a:lnTo>
                        <a:pt x="1287" y="705"/>
                      </a:lnTo>
                      <a:lnTo>
                        <a:pt x="1459" y="737"/>
                      </a:lnTo>
                      <a:lnTo>
                        <a:pt x="1547" y="717"/>
                      </a:lnTo>
                      <a:lnTo>
                        <a:pt x="1603" y="757"/>
                      </a:lnTo>
                      <a:lnTo>
                        <a:pt x="1682" y="784"/>
                      </a:lnTo>
                      <a:lnTo>
                        <a:pt x="1742" y="1009"/>
                      </a:lnTo>
                      <a:lnTo>
                        <a:pt x="1779" y="1089"/>
                      </a:lnTo>
                      <a:lnTo>
                        <a:pt x="1921" y="1081"/>
                      </a:lnTo>
                      <a:lnTo>
                        <a:pt x="1980" y="1153"/>
                      </a:lnTo>
                      <a:lnTo>
                        <a:pt x="1963" y="1319"/>
                      </a:lnTo>
                      <a:lnTo>
                        <a:pt x="1919" y="1509"/>
                      </a:lnTo>
                      <a:lnTo>
                        <a:pt x="1930" y="1510"/>
                      </a:lnTo>
                      <a:lnTo>
                        <a:pt x="1794" y="1575"/>
                      </a:lnTo>
                      <a:close/>
                    </a:path>
                  </a:pathLst>
                </a:custGeom>
                <a:solidFill>
                  <a:srgbClr val="B2DCF0"/>
                </a:solidFill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64523" name="Freeform 11"/>
                <p:cNvSpPr>
                  <a:spLocks/>
                </p:cNvSpPr>
                <p:nvPr/>
              </p:nvSpPr>
              <p:spPr bwMode="auto">
                <a:xfrm>
                  <a:off x="4302" y="2697"/>
                  <a:ext cx="189" cy="264"/>
                </a:xfrm>
                <a:custGeom>
                  <a:avLst/>
                  <a:gdLst>
                    <a:gd name="T0" fmla="*/ 107 w 934"/>
                    <a:gd name="T1" fmla="*/ 34 h 1309"/>
                    <a:gd name="T2" fmla="*/ 24 w 934"/>
                    <a:gd name="T3" fmla="*/ 181 h 1309"/>
                    <a:gd name="T4" fmla="*/ 0 w 934"/>
                    <a:gd name="T5" fmla="*/ 1020 h 1309"/>
                    <a:gd name="T6" fmla="*/ 38 w 934"/>
                    <a:gd name="T7" fmla="*/ 1082 h 1309"/>
                    <a:gd name="T8" fmla="*/ 143 w 934"/>
                    <a:gd name="T9" fmla="*/ 1107 h 1309"/>
                    <a:gd name="T10" fmla="*/ 215 w 934"/>
                    <a:gd name="T11" fmla="*/ 1158 h 1309"/>
                    <a:gd name="T12" fmla="*/ 349 w 934"/>
                    <a:gd name="T13" fmla="*/ 1305 h 1309"/>
                    <a:gd name="T14" fmla="*/ 659 w 934"/>
                    <a:gd name="T15" fmla="*/ 1309 h 1309"/>
                    <a:gd name="T16" fmla="*/ 702 w 934"/>
                    <a:gd name="T17" fmla="*/ 1258 h 1309"/>
                    <a:gd name="T18" fmla="*/ 743 w 934"/>
                    <a:gd name="T19" fmla="*/ 1174 h 1309"/>
                    <a:gd name="T20" fmla="*/ 790 w 934"/>
                    <a:gd name="T21" fmla="*/ 1107 h 1309"/>
                    <a:gd name="T22" fmla="*/ 814 w 934"/>
                    <a:gd name="T23" fmla="*/ 1044 h 1309"/>
                    <a:gd name="T24" fmla="*/ 857 w 934"/>
                    <a:gd name="T25" fmla="*/ 985 h 1309"/>
                    <a:gd name="T26" fmla="*/ 894 w 934"/>
                    <a:gd name="T27" fmla="*/ 939 h 1309"/>
                    <a:gd name="T28" fmla="*/ 934 w 934"/>
                    <a:gd name="T29" fmla="*/ 856 h 1309"/>
                    <a:gd name="T30" fmla="*/ 887 w 934"/>
                    <a:gd name="T31" fmla="*/ 830 h 1309"/>
                    <a:gd name="T32" fmla="*/ 882 w 934"/>
                    <a:gd name="T33" fmla="*/ 756 h 1309"/>
                    <a:gd name="T34" fmla="*/ 875 w 934"/>
                    <a:gd name="T35" fmla="*/ 735 h 1309"/>
                    <a:gd name="T36" fmla="*/ 872 w 934"/>
                    <a:gd name="T37" fmla="*/ 685 h 1309"/>
                    <a:gd name="T38" fmla="*/ 917 w 934"/>
                    <a:gd name="T39" fmla="*/ 558 h 1309"/>
                    <a:gd name="T40" fmla="*/ 855 w 934"/>
                    <a:gd name="T41" fmla="*/ 474 h 1309"/>
                    <a:gd name="T42" fmla="*/ 798 w 934"/>
                    <a:gd name="T43" fmla="*/ 411 h 1309"/>
                    <a:gd name="T44" fmla="*/ 762 w 934"/>
                    <a:gd name="T45" fmla="*/ 401 h 1309"/>
                    <a:gd name="T46" fmla="*/ 735 w 934"/>
                    <a:gd name="T47" fmla="*/ 343 h 1309"/>
                    <a:gd name="T48" fmla="*/ 507 w 934"/>
                    <a:gd name="T49" fmla="*/ 177 h 1309"/>
                    <a:gd name="T50" fmla="*/ 400 w 934"/>
                    <a:gd name="T51" fmla="*/ 197 h 1309"/>
                    <a:gd name="T52" fmla="*/ 377 w 934"/>
                    <a:gd name="T53" fmla="*/ 135 h 1309"/>
                    <a:gd name="T54" fmla="*/ 245 w 934"/>
                    <a:gd name="T55" fmla="*/ 8 h 1309"/>
                    <a:gd name="T56" fmla="*/ 186 w 934"/>
                    <a:gd name="T57" fmla="*/ 0 h 1309"/>
                    <a:gd name="T58" fmla="*/ 120 w 934"/>
                    <a:gd name="T59" fmla="*/ 18 h 1309"/>
                    <a:gd name="T60" fmla="*/ 107 w 934"/>
                    <a:gd name="T61" fmla="*/ 34 h 13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934" h="1309">
                      <a:moveTo>
                        <a:pt x="107" y="34"/>
                      </a:moveTo>
                      <a:lnTo>
                        <a:pt x="24" y="181"/>
                      </a:lnTo>
                      <a:lnTo>
                        <a:pt x="0" y="1020"/>
                      </a:lnTo>
                      <a:lnTo>
                        <a:pt x="38" y="1082"/>
                      </a:lnTo>
                      <a:lnTo>
                        <a:pt x="143" y="1107"/>
                      </a:lnTo>
                      <a:lnTo>
                        <a:pt x="215" y="1158"/>
                      </a:lnTo>
                      <a:lnTo>
                        <a:pt x="349" y="1305"/>
                      </a:lnTo>
                      <a:lnTo>
                        <a:pt x="659" y="1309"/>
                      </a:lnTo>
                      <a:lnTo>
                        <a:pt x="702" y="1258"/>
                      </a:lnTo>
                      <a:lnTo>
                        <a:pt x="743" y="1174"/>
                      </a:lnTo>
                      <a:lnTo>
                        <a:pt x="790" y="1107"/>
                      </a:lnTo>
                      <a:lnTo>
                        <a:pt x="814" y="1044"/>
                      </a:lnTo>
                      <a:lnTo>
                        <a:pt x="857" y="985"/>
                      </a:lnTo>
                      <a:lnTo>
                        <a:pt x="894" y="939"/>
                      </a:lnTo>
                      <a:lnTo>
                        <a:pt x="934" y="856"/>
                      </a:lnTo>
                      <a:lnTo>
                        <a:pt x="887" y="830"/>
                      </a:lnTo>
                      <a:lnTo>
                        <a:pt x="882" y="756"/>
                      </a:lnTo>
                      <a:lnTo>
                        <a:pt x="875" y="735"/>
                      </a:lnTo>
                      <a:lnTo>
                        <a:pt x="872" y="685"/>
                      </a:lnTo>
                      <a:lnTo>
                        <a:pt x="917" y="558"/>
                      </a:lnTo>
                      <a:lnTo>
                        <a:pt x="855" y="474"/>
                      </a:lnTo>
                      <a:lnTo>
                        <a:pt x="798" y="411"/>
                      </a:lnTo>
                      <a:lnTo>
                        <a:pt x="762" y="401"/>
                      </a:lnTo>
                      <a:lnTo>
                        <a:pt x="735" y="343"/>
                      </a:lnTo>
                      <a:lnTo>
                        <a:pt x="507" y="177"/>
                      </a:lnTo>
                      <a:lnTo>
                        <a:pt x="400" y="197"/>
                      </a:lnTo>
                      <a:lnTo>
                        <a:pt x="377" y="135"/>
                      </a:lnTo>
                      <a:lnTo>
                        <a:pt x="245" y="8"/>
                      </a:lnTo>
                      <a:lnTo>
                        <a:pt x="186" y="0"/>
                      </a:lnTo>
                      <a:lnTo>
                        <a:pt x="120" y="18"/>
                      </a:lnTo>
                      <a:lnTo>
                        <a:pt x="107" y="34"/>
                      </a:lnTo>
                      <a:close/>
                    </a:path>
                  </a:pathLst>
                </a:custGeom>
                <a:solidFill>
                  <a:srgbClr val="B2DCF0"/>
                </a:solidFill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64524" name="Freeform 12"/>
                <p:cNvSpPr>
                  <a:spLocks/>
                </p:cNvSpPr>
                <p:nvPr/>
              </p:nvSpPr>
              <p:spPr bwMode="auto">
                <a:xfrm>
                  <a:off x="3735" y="1740"/>
                  <a:ext cx="581" cy="627"/>
                </a:xfrm>
                <a:custGeom>
                  <a:avLst/>
                  <a:gdLst>
                    <a:gd name="T0" fmla="*/ 2634 w 2862"/>
                    <a:gd name="T1" fmla="*/ 2420 h 3095"/>
                    <a:gd name="T2" fmla="*/ 2509 w 2862"/>
                    <a:gd name="T3" fmla="*/ 2384 h 3095"/>
                    <a:gd name="T4" fmla="*/ 2361 w 2862"/>
                    <a:gd name="T5" fmla="*/ 2256 h 3095"/>
                    <a:gd name="T6" fmla="*/ 2218 w 2862"/>
                    <a:gd name="T7" fmla="*/ 2182 h 3095"/>
                    <a:gd name="T8" fmla="*/ 2075 w 2862"/>
                    <a:gd name="T9" fmla="*/ 2157 h 3095"/>
                    <a:gd name="T10" fmla="*/ 1935 w 2862"/>
                    <a:gd name="T11" fmla="*/ 2175 h 3095"/>
                    <a:gd name="T12" fmla="*/ 1796 w 2862"/>
                    <a:gd name="T13" fmla="*/ 2233 h 3095"/>
                    <a:gd name="T14" fmla="*/ 1659 w 2862"/>
                    <a:gd name="T15" fmla="*/ 2323 h 3095"/>
                    <a:gd name="T16" fmla="*/ 1624 w 2862"/>
                    <a:gd name="T17" fmla="*/ 2454 h 3095"/>
                    <a:gd name="T18" fmla="*/ 1622 w 2862"/>
                    <a:gd name="T19" fmla="*/ 2572 h 3095"/>
                    <a:gd name="T20" fmla="*/ 1585 w 2862"/>
                    <a:gd name="T21" fmla="*/ 2699 h 3095"/>
                    <a:gd name="T22" fmla="*/ 1488 w 2862"/>
                    <a:gd name="T23" fmla="*/ 2907 h 3095"/>
                    <a:gd name="T24" fmla="*/ 1369 w 2862"/>
                    <a:gd name="T25" fmla="*/ 2950 h 3095"/>
                    <a:gd name="T26" fmla="*/ 1281 w 2862"/>
                    <a:gd name="T27" fmla="*/ 3030 h 3095"/>
                    <a:gd name="T28" fmla="*/ 1194 w 2862"/>
                    <a:gd name="T29" fmla="*/ 3071 h 3095"/>
                    <a:gd name="T30" fmla="*/ 1119 w 2862"/>
                    <a:gd name="T31" fmla="*/ 2977 h 3095"/>
                    <a:gd name="T32" fmla="*/ 1043 w 2862"/>
                    <a:gd name="T33" fmla="*/ 2924 h 3095"/>
                    <a:gd name="T34" fmla="*/ 968 w 2862"/>
                    <a:gd name="T35" fmla="*/ 2908 h 3095"/>
                    <a:gd name="T36" fmla="*/ 892 w 2862"/>
                    <a:gd name="T37" fmla="*/ 2924 h 3095"/>
                    <a:gd name="T38" fmla="*/ 817 w 2862"/>
                    <a:gd name="T39" fmla="*/ 2967 h 3095"/>
                    <a:gd name="T40" fmla="*/ 741 w 2862"/>
                    <a:gd name="T41" fmla="*/ 3032 h 3095"/>
                    <a:gd name="T42" fmla="*/ 551 w 2862"/>
                    <a:gd name="T43" fmla="*/ 3037 h 3095"/>
                    <a:gd name="T44" fmla="*/ 402 w 2862"/>
                    <a:gd name="T45" fmla="*/ 2913 h 3095"/>
                    <a:gd name="T46" fmla="*/ 308 w 2862"/>
                    <a:gd name="T47" fmla="*/ 2707 h 3095"/>
                    <a:gd name="T48" fmla="*/ 216 w 2862"/>
                    <a:gd name="T49" fmla="*/ 2356 h 3095"/>
                    <a:gd name="T50" fmla="*/ 143 w 2862"/>
                    <a:gd name="T51" fmla="*/ 2115 h 3095"/>
                    <a:gd name="T52" fmla="*/ 36 w 2862"/>
                    <a:gd name="T53" fmla="*/ 1929 h 3095"/>
                    <a:gd name="T54" fmla="*/ 36 w 2862"/>
                    <a:gd name="T55" fmla="*/ 1817 h 3095"/>
                    <a:gd name="T56" fmla="*/ 88 w 2862"/>
                    <a:gd name="T57" fmla="*/ 1656 h 3095"/>
                    <a:gd name="T58" fmla="*/ 98 w 2862"/>
                    <a:gd name="T59" fmla="*/ 1575 h 3095"/>
                    <a:gd name="T60" fmla="*/ 92 w 2862"/>
                    <a:gd name="T61" fmla="*/ 1500 h 3095"/>
                    <a:gd name="T62" fmla="*/ 67 w 2862"/>
                    <a:gd name="T63" fmla="*/ 1432 h 3095"/>
                    <a:gd name="T64" fmla="*/ 35 w 2862"/>
                    <a:gd name="T65" fmla="*/ 1137 h 3095"/>
                    <a:gd name="T66" fmla="*/ 66 w 2862"/>
                    <a:gd name="T67" fmla="*/ 1057 h 3095"/>
                    <a:gd name="T68" fmla="*/ 83 w 2862"/>
                    <a:gd name="T69" fmla="*/ 976 h 3095"/>
                    <a:gd name="T70" fmla="*/ 84 w 2862"/>
                    <a:gd name="T71" fmla="*/ 895 h 3095"/>
                    <a:gd name="T72" fmla="*/ 32 w 2862"/>
                    <a:gd name="T73" fmla="*/ 781 h 3095"/>
                    <a:gd name="T74" fmla="*/ 34 w 2862"/>
                    <a:gd name="T75" fmla="*/ 725 h 3095"/>
                    <a:gd name="T76" fmla="*/ 81 w 2862"/>
                    <a:gd name="T77" fmla="*/ 688 h 3095"/>
                    <a:gd name="T78" fmla="*/ 165 w 2862"/>
                    <a:gd name="T79" fmla="*/ 560 h 3095"/>
                    <a:gd name="T80" fmla="*/ 192 w 2862"/>
                    <a:gd name="T81" fmla="*/ 473 h 3095"/>
                    <a:gd name="T82" fmla="*/ 195 w 2862"/>
                    <a:gd name="T83" fmla="*/ 388 h 3095"/>
                    <a:gd name="T84" fmla="*/ 178 w 2862"/>
                    <a:gd name="T85" fmla="*/ 278 h 3095"/>
                    <a:gd name="T86" fmla="*/ 714 w 2862"/>
                    <a:gd name="T87" fmla="*/ 136 h 3095"/>
                    <a:gd name="T88" fmla="*/ 1051 w 2862"/>
                    <a:gd name="T89" fmla="*/ 177 h 3095"/>
                    <a:gd name="T90" fmla="*/ 1437 w 2862"/>
                    <a:gd name="T91" fmla="*/ 616 h 3095"/>
                    <a:gd name="T92" fmla="*/ 1757 w 2862"/>
                    <a:gd name="T93" fmla="*/ 757 h 3095"/>
                    <a:gd name="T94" fmla="*/ 1824 w 2862"/>
                    <a:gd name="T95" fmla="*/ 802 h 3095"/>
                    <a:gd name="T96" fmla="*/ 1964 w 2862"/>
                    <a:gd name="T97" fmla="*/ 876 h 3095"/>
                    <a:gd name="T98" fmla="*/ 2207 w 2862"/>
                    <a:gd name="T99" fmla="*/ 974 h 3095"/>
                    <a:gd name="T100" fmla="*/ 2188 w 2862"/>
                    <a:gd name="T101" fmla="*/ 1229 h 3095"/>
                    <a:gd name="T102" fmla="*/ 2656 w 2862"/>
                    <a:gd name="T103" fmla="*/ 1638 h 3095"/>
                    <a:gd name="T104" fmla="*/ 2862 w 2862"/>
                    <a:gd name="T105" fmla="*/ 1958 h 3095"/>
                    <a:gd name="T106" fmla="*/ 2740 w 2862"/>
                    <a:gd name="T107" fmla="*/ 2394 h 30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2862" h="3095">
                      <a:moveTo>
                        <a:pt x="2740" y="2394"/>
                      </a:moveTo>
                      <a:lnTo>
                        <a:pt x="2713" y="2405"/>
                      </a:lnTo>
                      <a:lnTo>
                        <a:pt x="2686" y="2412"/>
                      </a:lnTo>
                      <a:lnTo>
                        <a:pt x="2660" y="2417"/>
                      </a:lnTo>
                      <a:lnTo>
                        <a:pt x="2634" y="2420"/>
                      </a:lnTo>
                      <a:lnTo>
                        <a:pt x="2610" y="2422"/>
                      </a:lnTo>
                      <a:lnTo>
                        <a:pt x="2586" y="2422"/>
                      </a:lnTo>
                      <a:lnTo>
                        <a:pt x="2561" y="2420"/>
                      </a:lnTo>
                      <a:lnTo>
                        <a:pt x="2538" y="2417"/>
                      </a:lnTo>
                      <a:lnTo>
                        <a:pt x="2509" y="2384"/>
                      </a:lnTo>
                      <a:lnTo>
                        <a:pt x="2479" y="2354"/>
                      </a:lnTo>
                      <a:lnTo>
                        <a:pt x="2450" y="2326"/>
                      </a:lnTo>
                      <a:lnTo>
                        <a:pt x="2420" y="2301"/>
                      </a:lnTo>
                      <a:lnTo>
                        <a:pt x="2391" y="2278"/>
                      </a:lnTo>
                      <a:lnTo>
                        <a:pt x="2361" y="2256"/>
                      </a:lnTo>
                      <a:lnTo>
                        <a:pt x="2333" y="2237"/>
                      </a:lnTo>
                      <a:lnTo>
                        <a:pt x="2303" y="2221"/>
                      </a:lnTo>
                      <a:lnTo>
                        <a:pt x="2275" y="2206"/>
                      </a:lnTo>
                      <a:lnTo>
                        <a:pt x="2247" y="2192"/>
                      </a:lnTo>
                      <a:lnTo>
                        <a:pt x="2218" y="2182"/>
                      </a:lnTo>
                      <a:lnTo>
                        <a:pt x="2189" y="2173"/>
                      </a:lnTo>
                      <a:lnTo>
                        <a:pt x="2160" y="2166"/>
                      </a:lnTo>
                      <a:lnTo>
                        <a:pt x="2132" y="2162"/>
                      </a:lnTo>
                      <a:lnTo>
                        <a:pt x="2103" y="2158"/>
                      </a:lnTo>
                      <a:lnTo>
                        <a:pt x="2075" y="2157"/>
                      </a:lnTo>
                      <a:lnTo>
                        <a:pt x="2047" y="2157"/>
                      </a:lnTo>
                      <a:lnTo>
                        <a:pt x="2019" y="2159"/>
                      </a:lnTo>
                      <a:lnTo>
                        <a:pt x="1991" y="2163"/>
                      </a:lnTo>
                      <a:lnTo>
                        <a:pt x="1963" y="2168"/>
                      </a:lnTo>
                      <a:lnTo>
                        <a:pt x="1935" y="2175"/>
                      </a:lnTo>
                      <a:lnTo>
                        <a:pt x="1907" y="2184"/>
                      </a:lnTo>
                      <a:lnTo>
                        <a:pt x="1879" y="2194"/>
                      </a:lnTo>
                      <a:lnTo>
                        <a:pt x="1852" y="2206"/>
                      </a:lnTo>
                      <a:lnTo>
                        <a:pt x="1824" y="2219"/>
                      </a:lnTo>
                      <a:lnTo>
                        <a:pt x="1796" y="2233"/>
                      </a:lnTo>
                      <a:lnTo>
                        <a:pt x="1768" y="2248"/>
                      </a:lnTo>
                      <a:lnTo>
                        <a:pt x="1741" y="2265"/>
                      </a:lnTo>
                      <a:lnTo>
                        <a:pt x="1713" y="2284"/>
                      </a:lnTo>
                      <a:lnTo>
                        <a:pt x="1686" y="2303"/>
                      </a:lnTo>
                      <a:lnTo>
                        <a:pt x="1659" y="2323"/>
                      </a:lnTo>
                      <a:lnTo>
                        <a:pt x="1631" y="2345"/>
                      </a:lnTo>
                      <a:lnTo>
                        <a:pt x="1625" y="2406"/>
                      </a:lnTo>
                      <a:lnTo>
                        <a:pt x="1625" y="2412"/>
                      </a:lnTo>
                      <a:lnTo>
                        <a:pt x="1625" y="2430"/>
                      </a:lnTo>
                      <a:lnTo>
                        <a:pt x="1624" y="2454"/>
                      </a:lnTo>
                      <a:lnTo>
                        <a:pt x="1624" y="2484"/>
                      </a:lnTo>
                      <a:lnTo>
                        <a:pt x="1623" y="2513"/>
                      </a:lnTo>
                      <a:lnTo>
                        <a:pt x="1623" y="2541"/>
                      </a:lnTo>
                      <a:lnTo>
                        <a:pt x="1622" y="2561"/>
                      </a:lnTo>
                      <a:lnTo>
                        <a:pt x="1622" y="2572"/>
                      </a:lnTo>
                      <a:lnTo>
                        <a:pt x="1622" y="2592"/>
                      </a:lnTo>
                      <a:lnTo>
                        <a:pt x="1622" y="2621"/>
                      </a:lnTo>
                      <a:lnTo>
                        <a:pt x="1622" y="2647"/>
                      </a:lnTo>
                      <a:lnTo>
                        <a:pt x="1622" y="2658"/>
                      </a:lnTo>
                      <a:lnTo>
                        <a:pt x="1585" y="2699"/>
                      </a:lnTo>
                      <a:lnTo>
                        <a:pt x="1576" y="2892"/>
                      </a:lnTo>
                      <a:lnTo>
                        <a:pt x="1573" y="2899"/>
                      </a:lnTo>
                      <a:lnTo>
                        <a:pt x="1544" y="2900"/>
                      </a:lnTo>
                      <a:lnTo>
                        <a:pt x="1515" y="2903"/>
                      </a:lnTo>
                      <a:lnTo>
                        <a:pt x="1488" y="2907"/>
                      </a:lnTo>
                      <a:lnTo>
                        <a:pt x="1462" y="2912"/>
                      </a:lnTo>
                      <a:lnTo>
                        <a:pt x="1437" y="2920"/>
                      </a:lnTo>
                      <a:lnTo>
                        <a:pt x="1413" y="2928"/>
                      </a:lnTo>
                      <a:lnTo>
                        <a:pt x="1390" y="2939"/>
                      </a:lnTo>
                      <a:lnTo>
                        <a:pt x="1369" y="2950"/>
                      </a:lnTo>
                      <a:lnTo>
                        <a:pt x="1349" y="2963"/>
                      </a:lnTo>
                      <a:lnTo>
                        <a:pt x="1331" y="2977"/>
                      </a:lnTo>
                      <a:lnTo>
                        <a:pt x="1312" y="2993"/>
                      </a:lnTo>
                      <a:lnTo>
                        <a:pt x="1296" y="3011"/>
                      </a:lnTo>
                      <a:lnTo>
                        <a:pt x="1281" y="3030"/>
                      </a:lnTo>
                      <a:lnTo>
                        <a:pt x="1267" y="3050"/>
                      </a:lnTo>
                      <a:lnTo>
                        <a:pt x="1253" y="3072"/>
                      </a:lnTo>
                      <a:lnTo>
                        <a:pt x="1241" y="3095"/>
                      </a:lnTo>
                      <a:lnTo>
                        <a:pt x="1210" y="3095"/>
                      </a:lnTo>
                      <a:lnTo>
                        <a:pt x="1194" y="3071"/>
                      </a:lnTo>
                      <a:lnTo>
                        <a:pt x="1179" y="3048"/>
                      </a:lnTo>
                      <a:lnTo>
                        <a:pt x="1164" y="3028"/>
                      </a:lnTo>
                      <a:lnTo>
                        <a:pt x="1149" y="3010"/>
                      </a:lnTo>
                      <a:lnTo>
                        <a:pt x="1135" y="2992"/>
                      </a:lnTo>
                      <a:lnTo>
                        <a:pt x="1119" y="2977"/>
                      </a:lnTo>
                      <a:lnTo>
                        <a:pt x="1104" y="2963"/>
                      </a:lnTo>
                      <a:lnTo>
                        <a:pt x="1089" y="2951"/>
                      </a:lnTo>
                      <a:lnTo>
                        <a:pt x="1074" y="2941"/>
                      </a:lnTo>
                      <a:lnTo>
                        <a:pt x="1058" y="2931"/>
                      </a:lnTo>
                      <a:lnTo>
                        <a:pt x="1043" y="2924"/>
                      </a:lnTo>
                      <a:lnTo>
                        <a:pt x="1028" y="2918"/>
                      </a:lnTo>
                      <a:lnTo>
                        <a:pt x="1013" y="2914"/>
                      </a:lnTo>
                      <a:lnTo>
                        <a:pt x="997" y="2910"/>
                      </a:lnTo>
                      <a:lnTo>
                        <a:pt x="983" y="2909"/>
                      </a:lnTo>
                      <a:lnTo>
                        <a:pt x="968" y="2908"/>
                      </a:lnTo>
                      <a:lnTo>
                        <a:pt x="953" y="2909"/>
                      </a:lnTo>
                      <a:lnTo>
                        <a:pt x="938" y="2911"/>
                      </a:lnTo>
                      <a:lnTo>
                        <a:pt x="922" y="2914"/>
                      </a:lnTo>
                      <a:lnTo>
                        <a:pt x="907" y="2918"/>
                      </a:lnTo>
                      <a:lnTo>
                        <a:pt x="892" y="2924"/>
                      </a:lnTo>
                      <a:lnTo>
                        <a:pt x="877" y="2930"/>
                      </a:lnTo>
                      <a:lnTo>
                        <a:pt x="861" y="2939"/>
                      </a:lnTo>
                      <a:lnTo>
                        <a:pt x="846" y="2947"/>
                      </a:lnTo>
                      <a:lnTo>
                        <a:pt x="832" y="2957"/>
                      </a:lnTo>
                      <a:lnTo>
                        <a:pt x="817" y="2967"/>
                      </a:lnTo>
                      <a:lnTo>
                        <a:pt x="802" y="2978"/>
                      </a:lnTo>
                      <a:lnTo>
                        <a:pt x="786" y="2990"/>
                      </a:lnTo>
                      <a:lnTo>
                        <a:pt x="771" y="3004"/>
                      </a:lnTo>
                      <a:lnTo>
                        <a:pt x="756" y="3018"/>
                      </a:lnTo>
                      <a:lnTo>
                        <a:pt x="741" y="3032"/>
                      </a:lnTo>
                      <a:lnTo>
                        <a:pt x="725" y="3047"/>
                      </a:lnTo>
                      <a:lnTo>
                        <a:pt x="677" y="3053"/>
                      </a:lnTo>
                      <a:lnTo>
                        <a:pt x="631" y="3053"/>
                      </a:lnTo>
                      <a:lnTo>
                        <a:pt x="589" y="3047"/>
                      </a:lnTo>
                      <a:lnTo>
                        <a:pt x="551" y="3037"/>
                      </a:lnTo>
                      <a:lnTo>
                        <a:pt x="515" y="3021"/>
                      </a:lnTo>
                      <a:lnTo>
                        <a:pt x="483" y="3000"/>
                      </a:lnTo>
                      <a:lnTo>
                        <a:pt x="453" y="2975"/>
                      </a:lnTo>
                      <a:lnTo>
                        <a:pt x="427" y="2947"/>
                      </a:lnTo>
                      <a:lnTo>
                        <a:pt x="402" y="2913"/>
                      </a:lnTo>
                      <a:lnTo>
                        <a:pt x="380" y="2878"/>
                      </a:lnTo>
                      <a:lnTo>
                        <a:pt x="360" y="2839"/>
                      </a:lnTo>
                      <a:lnTo>
                        <a:pt x="340" y="2797"/>
                      </a:lnTo>
                      <a:lnTo>
                        <a:pt x="323" y="2753"/>
                      </a:lnTo>
                      <a:lnTo>
                        <a:pt x="308" y="2707"/>
                      </a:lnTo>
                      <a:lnTo>
                        <a:pt x="293" y="2659"/>
                      </a:lnTo>
                      <a:lnTo>
                        <a:pt x="279" y="2611"/>
                      </a:lnTo>
                      <a:lnTo>
                        <a:pt x="253" y="2509"/>
                      </a:lnTo>
                      <a:lnTo>
                        <a:pt x="228" y="2407"/>
                      </a:lnTo>
                      <a:lnTo>
                        <a:pt x="216" y="2356"/>
                      </a:lnTo>
                      <a:lnTo>
                        <a:pt x="202" y="2305"/>
                      </a:lnTo>
                      <a:lnTo>
                        <a:pt x="189" y="2255"/>
                      </a:lnTo>
                      <a:lnTo>
                        <a:pt x="175" y="2207"/>
                      </a:lnTo>
                      <a:lnTo>
                        <a:pt x="160" y="2160"/>
                      </a:lnTo>
                      <a:lnTo>
                        <a:pt x="143" y="2115"/>
                      </a:lnTo>
                      <a:lnTo>
                        <a:pt x="125" y="2072"/>
                      </a:lnTo>
                      <a:lnTo>
                        <a:pt x="106" y="2032"/>
                      </a:lnTo>
                      <a:lnTo>
                        <a:pt x="85" y="1994"/>
                      </a:lnTo>
                      <a:lnTo>
                        <a:pt x="61" y="1960"/>
                      </a:lnTo>
                      <a:lnTo>
                        <a:pt x="36" y="1929"/>
                      </a:lnTo>
                      <a:lnTo>
                        <a:pt x="8" y="1903"/>
                      </a:lnTo>
                      <a:lnTo>
                        <a:pt x="1" y="1892"/>
                      </a:lnTo>
                      <a:lnTo>
                        <a:pt x="0" y="1893"/>
                      </a:lnTo>
                      <a:lnTo>
                        <a:pt x="19" y="1854"/>
                      </a:lnTo>
                      <a:lnTo>
                        <a:pt x="36" y="1817"/>
                      </a:lnTo>
                      <a:lnTo>
                        <a:pt x="50" y="1780"/>
                      </a:lnTo>
                      <a:lnTo>
                        <a:pt x="63" y="1744"/>
                      </a:lnTo>
                      <a:lnTo>
                        <a:pt x="74" y="1708"/>
                      </a:lnTo>
                      <a:lnTo>
                        <a:pt x="84" y="1673"/>
                      </a:lnTo>
                      <a:lnTo>
                        <a:pt x="88" y="1656"/>
                      </a:lnTo>
                      <a:lnTo>
                        <a:pt x="91" y="1639"/>
                      </a:lnTo>
                      <a:lnTo>
                        <a:pt x="94" y="1623"/>
                      </a:lnTo>
                      <a:lnTo>
                        <a:pt x="95" y="1606"/>
                      </a:lnTo>
                      <a:lnTo>
                        <a:pt x="97" y="1590"/>
                      </a:lnTo>
                      <a:lnTo>
                        <a:pt x="98" y="1575"/>
                      </a:lnTo>
                      <a:lnTo>
                        <a:pt x="98" y="1559"/>
                      </a:lnTo>
                      <a:lnTo>
                        <a:pt x="97" y="1544"/>
                      </a:lnTo>
                      <a:lnTo>
                        <a:pt x="96" y="1529"/>
                      </a:lnTo>
                      <a:lnTo>
                        <a:pt x="94" y="1514"/>
                      </a:lnTo>
                      <a:lnTo>
                        <a:pt x="92" y="1500"/>
                      </a:lnTo>
                      <a:lnTo>
                        <a:pt x="89" y="1486"/>
                      </a:lnTo>
                      <a:lnTo>
                        <a:pt x="85" y="1471"/>
                      </a:lnTo>
                      <a:lnTo>
                        <a:pt x="79" y="1458"/>
                      </a:lnTo>
                      <a:lnTo>
                        <a:pt x="74" y="1445"/>
                      </a:lnTo>
                      <a:lnTo>
                        <a:pt x="67" y="1432"/>
                      </a:lnTo>
                      <a:lnTo>
                        <a:pt x="61" y="1420"/>
                      </a:lnTo>
                      <a:lnTo>
                        <a:pt x="53" y="1407"/>
                      </a:lnTo>
                      <a:lnTo>
                        <a:pt x="45" y="1395"/>
                      </a:lnTo>
                      <a:lnTo>
                        <a:pt x="35" y="1384"/>
                      </a:lnTo>
                      <a:lnTo>
                        <a:pt x="35" y="1137"/>
                      </a:lnTo>
                      <a:lnTo>
                        <a:pt x="42" y="1122"/>
                      </a:lnTo>
                      <a:lnTo>
                        <a:pt x="49" y="1106"/>
                      </a:lnTo>
                      <a:lnTo>
                        <a:pt x="55" y="1090"/>
                      </a:lnTo>
                      <a:lnTo>
                        <a:pt x="61" y="1073"/>
                      </a:lnTo>
                      <a:lnTo>
                        <a:pt x="66" y="1057"/>
                      </a:lnTo>
                      <a:lnTo>
                        <a:pt x="70" y="1041"/>
                      </a:lnTo>
                      <a:lnTo>
                        <a:pt x="74" y="1025"/>
                      </a:lnTo>
                      <a:lnTo>
                        <a:pt x="77" y="1008"/>
                      </a:lnTo>
                      <a:lnTo>
                        <a:pt x="81" y="992"/>
                      </a:lnTo>
                      <a:lnTo>
                        <a:pt x="83" y="976"/>
                      </a:lnTo>
                      <a:lnTo>
                        <a:pt x="84" y="960"/>
                      </a:lnTo>
                      <a:lnTo>
                        <a:pt x="85" y="943"/>
                      </a:lnTo>
                      <a:lnTo>
                        <a:pt x="85" y="927"/>
                      </a:lnTo>
                      <a:lnTo>
                        <a:pt x="85" y="911"/>
                      </a:lnTo>
                      <a:lnTo>
                        <a:pt x="84" y="895"/>
                      </a:lnTo>
                      <a:lnTo>
                        <a:pt x="83" y="878"/>
                      </a:lnTo>
                      <a:lnTo>
                        <a:pt x="57" y="823"/>
                      </a:lnTo>
                      <a:lnTo>
                        <a:pt x="46" y="808"/>
                      </a:lnTo>
                      <a:lnTo>
                        <a:pt x="38" y="794"/>
                      </a:lnTo>
                      <a:lnTo>
                        <a:pt x="32" y="781"/>
                      </a:lnTo>
                      <a:lnTo>
                        <a:pt x="28" y="768"/>
                      </a:lnTo>
                      <a:lnTo>
                        <a:pt x="27" y="757"/>
                      </a:lnTo>
                      <a:lnTo>
                        <a:pt x="27" y="745"/>
                      </a:lnTo>
                      <a:lnTo>
                        <a:pt x="30" y="735"/>
                      </a:lnTo>
                      <a:lnTo>
                        <a:pt x="34" y="725"/>
                      </a:lnTo>
                      <a:lnTo>
                        <a:pt x="40" y="716"/>
                      </a:lnTo>
                      <a:lnTo>
                        <a:pt x="48" y="708"/>
                      </a:lnTo>
                      <a:lnTo>
                        <a:pt x="57" y="701"/>
                      </a:lnTo>
                      <a:lnTo>
                        <a:pt x="68" y="694"/>
                      </a:lnTo>
                      <a:lnTo>
                        <a:pt x="81" y="688"/>
                      </a:lnTo>
                      <a:lnTo>
                        <a:pt x="95" y="682"/>
                      </a:lnTo>
                      <a:lnTo>
                        <a:pt x="110" y="676"/>
                      </a:lnTo>
                      <a:lnTo>
                        <a:pt x="126" y="671"/>
                      </a:lnTo>
                      <a:lnTo>
                        <a:pt x="126" y="616"/>
                      </a:lnTo>
                      <a:lnTo>
                        <a:pt x="165" y="560"/>
                      </a:lnTo>
                      <a:lnTo>
                        <a:pt x="173" y="541"/>
                      </a:lnTo>
                      <a:lnTo>
                        <a:pt x="179" y="524"/>
                      </a:lnTo>
                      <a:lnTo>
                        <a:pt x="185" y="507"/>
                      </a:lnTo>
                      <a:lnTo>
                        <a:pt x="189" y="490"/>
                      </a:lnTo>
                      <a:lnTo>
                        <a:pt x="192" y="473"/>
                      </a:lnTo>
                      <a:lnTo>
                        <a:pt x="195" y="456"/>
                      </a:lnTo>
                      <a:lnTo>
                        <a:pt x="196" y="439"/>
                      </a:lnTo>
                      <a:lnTo>
                        <a:pt x="196" y="423"/>
                      </a:lnTo>
                      <a:lnTo>
                        <a:pt x="196" y="405"/>
                      </a:lnTo>
                      <a:lnTo>
                        <a:pt x="195" y="388"/>
                      </a:lnTo>
                      <a:lnTo>
                        <a:pt x="193" y="371"/>
                      </a:lnTo>
                      <a:lnTo>
                        <a:pt x="191" y="355"/>
                      </a:lnTo>
                      <a:lnTo>
                        <a:pt x="185" y="319"/>
                      </a:lnTo>
                      <a:lnTo>
                        <a:pt x="178" y="284"/>
                      </a:lnTo>
                      <a:lnTo>
                        <a:pt x="178" y="278"/>
                      </a:lnTo>
                      <a:lnTo>
                        <a:pt x="347" y="337"/>
                      </a:lnTo>
                      <a:lnTo>
                        <a:pt x="479" y="226"/>
                      </a:lnTo>
                      <a:lnTo>
                        <a:pt x="564" y="213"/>
                      </a:lnTo>
                      <a:lnTo>
                        <a:pt x="630" y="132"/>
                      </a:lnTo>
                      <a:lnTo>
                        <a:pt x="714" y="136"/>
                      </a:lnTo>
                      <a:lnTo>
                        <a:pt x="785" y="45"/>
                      </a:lnTo>
                      <a:lnTo>
                        <a:pt x="825" y="29"/>
                      </a:lnTo>
                      <a:lnTo>
                        <a:pt x="870" y="8"/>
                      </a:lnTo>
                      <a:lnTo>
                        <a:pt x="1054" y="0"/>
                      </a:lnTo>
                      <a:lnTo>
                        <a:pt x="1051" y="177"/>
                      </a:lnTo>
                      <a:lnTo>
                        <a:pt x="1062" y="245"/>
                      </a:lnTo>
                      <a:lnTo>
                        <a:pt x="1054" y="304"/>
                      </a:lnTo>
                      <a:lnTo>
                        <a:pt x="1117" y="469"/>
                      </a:lnTo>
                      <a:lnTo>
                        <a:pt x="1323" y="639"/>
                      </a:lnTo>
                      <a:lnTo>
                        <a:pt x="1437" y="616"/>
                      </a:lnTo>
                      <a:lnTo>
                        <a:pt x="1501" y="657"/>
                      </a:lnTo>
                      <a:lnTo>
                        <a:pt x="1556" y="667"/>
                      </a:lnTo>
                      <a:lnTo>
                        <a:pt x="1651" y="735"/>
                      </a:lnTo>
                      <a:lnTo>
                        <a:pt x="1668" y="729"/>
                      </a:lnTo>
                      <a:lnTo>
                        <a:pt x="1757" y="757"/>
                      </a:lnTo>
                      <a:lnTo>
                        <a:pt x="1766" y="765"/>
                      </a:lnTo>
                      <a:lnTo>
                        <a:pt x="1776" y="773"/>
                      </a:lnTo>
                      <a:lnTo>
                        <a:pt x="1788" y="780"/>
                      </a:lnTo>
                      <a:lnTo>
                        <a:pt x="1799" y="787"/>
                      </a:lnTo>
                      <a:lnTo>
                        <a:pt x="1824" y="802"/>
                      </a:lnTo>
                      <a:lnTo>
                        <a:pt x="1852" y="818"/>
                      </a:lnTo>
                      <a:lnTo>
                        <a:pt x="1880" y="833"/>
                      </a:lnTo>
                      <a:lnTo>
                        <a:pt x="1909" y="847"/>
                      </a:lnTo>
                      <a:lnTo>
                        <a:pt x="1938" y="862"/>
                      </a:lnTo>
                      <a:lnTo>
                        <a:pt x="1964" y="876"/>
                      </a:lnTo>
                      <a:lnTo>
                        <a:pt x="2085" y="876"/>
                      </a:lnTo>
                      <a:lnTo>
                        <a:pt x="2136" y="896"/>
                      </a:lnTo>
                      <a:lnTo>
                        <a:pt x="2142" y="903"/>
                      </a:lnTo>
                      <a:lnTo>
                        <a:pt x="2143" y="906"/>
                      </a:lnTo>
                      <a:lnTo>
                        <a:pt x="2207" y="974"/>
                      </a:lnTo>
                      <a:lnTo>
                        <a:pt x="2193" y="1030"/>
                      </a:lnTo>
                      <a:lnTo>
                        <a:pt x="2206" y="1117"/>
                      </a:lnTo>
                      <a:lnTo>
                        <a:pt x="2243" y="1152"/>
                      </a:lnTo>
                      <a:lnTo>
                        <a:pt x="2240" y="1217"/>
                      </a:lnTo>
                      <a:lnTo>
                        <a:pt x="2188" y="1229"/>
                      </a:lnTo>
                      <a:lnTo>
                        <a:pt x="2254" y="1313"/>
                      </a:lnTo>
                      <a:lnTo>
                        <a:pt x="2274" y="1501"/>
                      </a:lnTo>
                      <a:lnTo>
                        <a:pt x="2701" y="1511"/>
                      </a:lnTo>
                      <a:lnTo>
                        <a:pt x="2689" y="1599"/>
                      </a:lnTo>
                      <a:lnTo>
                        <a:pt x="2656" y="1638"/>
                      </a:lnTo>
                      <a:lnTo>
                        <a:pt x="2664" y="1690"/>
                      </a:lnTo>
                      <a:lnTo>
                        <a:pt x="2724" y="1742"/>
                      </a:lnTo>
                      <a:lnTo>
                        <a:pt x="2808" y="1790"/>
                      </a:lnTo>
                      <a:lnTo>
                        <a:pt x="2809" y="1868"/>
                      </a:lnTo>
                      <a:lnTo>
                        <a:pt x="2862" y="1958"/>
                      </a:lnTo>
                      <a:lnTo>
                        <a:pt x="2818" y="2113"/>
                      </a:lnTo>
                      <a:lnTo>
                        <a:pt x="2794" y="2143"/>
                      </a:lnTo>
                      <a:lnTo>
                        <a:pt x="2740" y="2295"/>
                      </a:lnTo>
                      <a:lnTo>
                        <a:pt x="2773" y="2351"/>
                      </a:lnTo>
                      <a:lnTo>
                        <a:pt x="2740" y="2394"/>
                      </a:lnTo>
                      <a:close/>
                    </a:path>
                  </a:pathLst>
                </a:custGeom>
                <a:solidFill>
                  <a:srgbClr val="B2DCF0"/>
                </a:solidFill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grpSp>
              <p:nvGrpSpPr>
                <p:cNvPr id="64525" name="Group 13"/>
                <p:cNvGrpSpPr>
                  <a:grpSpLocks/>
                </p:cNvGrpSpPr>
                <p:nvPr/>
              </p:nvGrpSpPr>
              <p:grpSpPr bwMode="auto">
                <a:xfrm>
                  <a:off x="3679" y="2123"/>
                  <a:ext cx="643" cy="1803"/>
                  <a:chOff x="6925" y="2540"/>
                  <a:chExt cx="634" cy="1779"/>
                </a:xfrm>
              </p:grpSpPr>
              <p:sp>
                <p:nvSpPr>
                  <p:cNvPr id="64526" name="Freeform 14"/>
                  <p:cNvSpPr>
                    <a:spLocks/>
                  </p:cNvSpPr>
                  <p:nvPr/>
                </p:nvSpPr>
                <p:spPr bwMode="auto">
                  <a:xfrm>
                    <a:off x="6925" y="2540"/>
                    <a:ext cx="441" cy="1724"/>
                  </a:xfrm>
                  <a:custGeom>
                    <a:avLst/>
                    <a:gdLst>
                      <a:gd name="T0" fmla="*/ 1880 w 2207"/>
                      <a:gd name="T1" fmla="*/ 8355 h 8620"/>
                      <a:gd name="T2" fmla="*/ 1615 w 2207"/>
                      <a:gd name="T3" fmla="*/ 8162 h 8620"/>
                      <a:gd name="T4" fmla="*/ 1103 w 2207"/>
                      <a:gd name="T5" fmla="*/ 7585 h 8620"/>
                      <a:gd name="T6" fmla="*/ 563 w 2207"/>
                      <a:gd name="T7" fmla="*/ 6942 h 8620"/>
                      <a:gd name="T8" fmla="*/ 886 w 2207"/>
                      <a:gd name="T9" fmla="*/ 6673 h 8620"/>
                      <a:gd name="T10" fmla="*/ 756 w 2207"/>
                      <a:gd name="T11" fmla="*/ 5912 h 8620"/>
                      <a:gd name="T12" fmla="*/ 361 w 2207"/>
                      <a:gd name="T13" fmla="*/ 5415 h 8620"/>
                      <a:gd name="T14" fmla="*/ 201 w 2207"/>
                      <a:gd name="T15" fmla="*/ 4389 h 8620"/>
                      <a:gd name="T16" fmla="*/ 147 w 2207"/>
                      <a:gd name="T17" fmla="*/ 2569 h 8620"/>
                      <a:gd name="T18" fmla="*/ 193 w 2207"/>
                      <a:gd name="T19" fmla="*/ 1622 h 8620"/>
                      <a:gd name="T20" fmla="*/ 4 w 2207"/>
                      <a:gd name="T21" fmla="*/ 112 h 8620"/>
                      <a:gd name="T22" fmla="*/ 79 w 2207"/>
                      <a:gd name="T23" fmla="*/ 140 h 8620"/>
                      <a:gd name="T24" fmla="*/ 142 w 2207"/>
                      <a:gd name="T25" fmla="*/ 141 h 8620"/>
                      <a:gd name="T26" fmla="*/ 193 w 2207"/>
                      <a:gd name="T27" fmla="*/ 120 h 8620"/>
                      <a:gd name="T28" fmla="*/ 259 w 2207"/>
                      <a:gd name="T29" fmla="*/ 42 h 8620"/>
                      <a:gd name="T30" fmla="*/ 339 w 2207"/>
                      <a:gd name="T31" fmla="*/ 68 h 8620"/>
                      <a:gd name="T32" fmla="*/ 453 w 2207"/>
                      <a:gd name="T33" fmla="*/ 315 h 8620"/>
                      <a:gd name="T34" fmla="*/ 557 w 2207"/>
                      <a:gd name="T35" fmla="*/ 719 h 8620"/>
                      <a:gd name="T36" fmla="*/ 658 w 2207"/>
                      <a:gd name="T37" fmla="*/ 986 h 8620"/>
                      <a:gd name="T38" fmla="*/ 829 w 2207"/>
                      <a:gd name="T39" fmla="*/ 1145 h 8620"/>
                      <a:gd name="T40" fmla="*/ 978 w 2207"/>
                      <a:gd name="T41" fmla="*/ 1184 h 8620"/>
                      <a:gd name="T42" fmla="*/ 829 w 2207"/>
                      <a:gd name="T43" fmla="*/ 1437 h 8620"/>
                      <a:gd name="T44" fmla="*/ 739 w 2207"/>
                      <a:gd name="T45" fmla="*/ 1541 h 8620"/>
                      <a:gd name="T46" fmla="*/ 690 w 2207"/>
                      <a:gd name="T47" fmla="*/ 1648 h 8620"/>
                      <a:gd name="T48" fmla="*/ 680 w 2207"/>
                      <a:gd name="T49" fmla="*/ 1759 h 8620"/>
                      <a:gd name="T50" fmla="*/ 715 w 2207"/>
                      <a:gd name="T51" fmla="*/ 1874 h 8620"/>
                      <a:gd name="T52" fmla="*/ 778 w 2207"/>
                      <a:gd name="T53" fmla="*/ 2247 h 8620"/>
                      <a:gd name="T54" fmla="*/ 662 w 2207"/>
                      <a:gd name="T55" fmla="*/ 2378 h 8620"/>
                      <a:gd name="T56" fmla="*/ 583 w 2207"/>
                      <a:gd name="T57" fmla="*/ 2531 h 8620"/>
                      <a:gd name="T58" fmla="*/ 559 w 2207"/>
                      <a:gd name="T59" fmla="*/ 3314 h 8620"/>
                      <a:gd name="T60" fmla="*/ 616 w 2207"/>
                      <a:gd name="T61" fmla="*/ 3460 h 8620"/>
                      <a:gd name="T62" fmla="*/ 718 w 2207"/>
                      <a:gd name="T63" fmla="*/ 3598 h 8620"/>
                      <a:gd name="T64" fmla="*/ 800 w 2207"/>
                      <a:gd name="T65" fmla="*/ 3667 h 8620"/>
                      <a:gd name="T66" fmla="*/ 801 w 2207"/>
                      <a:gd name="T67" fmla="*/ 4141 h 8620"/>
                      <a:gd name="T68" fmla="*/ 797 w 2207"/>
                      <a:gd name="T69" fmla="*/ 4190 h 8620"/>
                      <a:gd name="T70" fmla="*/ 815 w 2207"/>
                      <a:gd name="T71" fmla="*/ 4239 h 8620"/>
                      <a:gd name="T72" fmla="*/ 747 w 2207"/>
                      <a:gd name="T73" fmla="*/ 4512 h 8620"/>
                      <a:gd name="T74" fmla="*/ 728 w 2207"/>
                      <a:gd name="T75" fmla="*/ 4590 h 8620"/>
                      <a:gd name="T76" fmla="*/ 765 w 2207"/>
                      <a:gd name="T77" fmla="*/ 4714 h 8620"/>
                      <a:gd name="T78" fmla="*/ 820 w 2207"/>
                      <a:gd name="T79" fmla="*/ 4799 h 8620"/>
                      <a:gd name="T80" fmla="*/ 812 w 2207"/>
                      <a:gd name="T81" fmla="*/ 5379 h 8620"/>
                      <a:gd name="T82" fmla="*/ 844 w 2207"/>
                      <a:gd name="T83" fmla="*/ 5580 h 8620"/>
                      <a:gd name="T84" fmla="*/ 971 w 2207"/>
                      <a:gd name="T85" fmla="*/ 5844 h 8620"/>
                      <a:gd name="T86" fmla="*/ 1148 w 2207"/>
                      <a:gd name="T87" fmla="*/ 6144 h 8620"/>
                      <a:gd name="T88" fmla="*/ 1214 w 2207"/>
                      <a:gd name="T89" fmla="*/ 6391 h 8620"/>
                      <a:gd name="T90" fmla="*/ 1277 w 2207"/>
                      <a:gd name="T91" fmla="*/ 6617 h 8620"/>
                      <a:gd name="T92" fmla="*/ 1362 w 2207"/>
                      <a:gd name="T93" fmla="*/ 6823 h 8620"/>
                      <a:gd name="T94" fmla="*/ 1385 w 2207"/>
                      <a:gd name="T95" fmla="*/ 6970 h 8620"/>
                      <a:gd name="T96" fmla="*/ 1358 w 2207"/>
                      <a:gd name="T97" fmla="*/ 7104 h 8620"/>
                      <a:gd name="T98" fmla="*/ 1297 w 2207"/>
                      <a:gd name="T99" fmla="*/ 7637 h 8620"/>
                      <a:gd name="T100" fmla="*/ 1396 w 2207"/>
                      <a:gd name="T101" fmla="*/ 7764 h 8620"/>
                      <a:gd name="T102" fmla="*/ 1512 w 2207"/>
                      <a:gd name="T103" fmla="*/ 7875 h 8620"/>
                      <a:gd name="T104" fmla="*/ 1646 w 2207"/>
                      <a:gd name="T105" fmla="*/ 7966 h 8620"/>
                      <a:gd name="T106" fmla="*/ 1800 w 2207"/>
                      <a:gd name="T107" fmla="*/ 8035 h 8620"/>
                      <a:gd name="T108" fmla="*/ 1979 w 2207"/>
                      <a:gd name="T109" fmla="*/ 8078 h 8620"/>
                      <a:gd name="T110" fmla="*/ 2165 w 2207"/>
                      <a:gd name="T111" fmla="*/ 8305 h 86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2207" h="8620">
                        <a:moveTo>
                          <a:pt x="2131" y="8620"/>
                        </a:moveTo>
                        <a:lnTo>
                          <a:pt x="2063" y="8616"/>
                        </a:lnTo>
                        <a:lnTo>
                          <a:pt x="1984" y="8565"/>
                        </a:lnTo>
                        <a:lnTo>
                          <a:pt x="1939" y="8482"/>
                        </a:lnTo>
                        <a:lnTo>
                          <a:pt x="1921" y="8418"/>
                        </a:lnTo>
                        <a:lnTo>
                          <a:pt x="1880" y="8355"/>
                        </a:lnTo>
                        <a:lnTo>
                          <a:pt x="1825" y="8317"/>
                        </a:lnTo>
                        <a:lnTo>
                          <a:pt x="1707" y="8313"/>
                        </a:lnTo>
                        <a:lnTo>
                          <a:pt x="1632" y="8313"/>
                        </a:lnTo>
                        <a:lnTo>
                          <a:pt x="1594" y="8272"/>
                        </a:lnTo>
                        <a:lnTo>
                          <a:pt x="1581" y="8203"/>
                        </a:lnTo>
                        <a:lnTo>
                          <a:pt x="1615" y="8162"/>
                        </a:lnTo>
                        <a:lnTo>
                          <a:pt x="1552" y="8099"/>
                        </a:lnTo>
                        <a:lnTo>
                          <a:pt x="1477" y="8052"/>
                        </a:lnTo>
                        <a:lnTo>
                          <a:pt x="1397" y="7989"/>
                        </a:lnTo>
                        <a:lnTo>
                          <a:pt x="1280" y="7863"/>
                        </a:lnTo>
                        <a:lnTo>
                          <a:pt x="1175" y="7732"/>
                        </a:lnTo>
                        <a:lnTo>
                          <a:pt x="1103" y="7585"/>
                        </a:lnTo>
                        <a:lnTo>
                          <a:pt x="1049" y="7400"/>
                        </a:lnTo>
                        <a:lnTo>
                          <a:pt x="1053" y="7261"/>
                        </a:lnTo>
                        <a:lnTo>
                          <a:pt x="939" y="7102"/>
                        </a:lnTo>
                        <a:lnTo>
                          <a:pt x="843" y="7009"/>
                        </a:lnTo>
                        <a:lnTo>
                          <a:pt x="679" y="6972"/>
                        </a:lnTo>
                        <a:lnTo>
                          <a:pt x="563" y="6942"/>
                        </a:lnTo>
                        <a:lnTo>
                          <a:pt x="563" y="6870"/>
                        </a:lnTo>
                        <a:lnTo>
                          <a:pt x="638" y="6833"/>
                        </a:lnTo>
                        <a:lnTo>
                          <a:pt x="746" y="6807"/>
                        </a:lnTo>
                        <a:lnTo>
                          <a:pt x="839" y="6766"/>
                        </a:lnTo>
                        <a:lnTo>
                          <a:pt x="886" y="6727"/>
                        </a:lnTo>
                        <a:lnTo>
                          <a:pt x="886" y="6673"/>
                        </a:lnTo>
                        <a:lnTo>
                          <a:pt x="860" y="6631"/>
                        </a:lnTo>
                        <a:lnTo>
                          <a:pt x="860" y="6542"/>
                        </a:lnTo>
                        <a:lnTo>
                          <a:pt x="852" y="6446"/>
                        </a:lnTo>
                        <a:lnTo>
                          <a:pt x="809" y="6354"/>
                        </a:lnTo>
                        <a:lnTo>
                          <a:pt x="764" y="6244"/>
                        </a:lnTo>
                        <a:lnTo>
                          <a:pt x="756" y="5912"/>
                        </a:lnTo>
                        <a:lnTo>
                          <a:pt x="709" y="5810"/>
                        </a:lnTo>
                        <a:lnTo>
                          <a:pt x="638" y="5735"/>
                        </a:lnTo>
                        <a:lnTo>
                          <a:pt x="504" y="5765"/>
                        </a:lnTo>
                        <a:lnTo>
                          <a:pt x="403" y="5689"/>
                        </a:lnTo>
                        <a:lnTo>
                          <a:pt x="361" y="5492"/>
                        </a:lnTo>
                        <a:lnTo>
                          <a:pt x="361" y="5415"/>
                        </a:lnTo>
                        <a:lnTo>
                          <a:pt x="407" y="5352"/>
                        </a:lnTo>
                        <a:lnTo>
                          <a:pt x="428" y="5197"/>
                        </a:lnTo>
                        <a:lnTo>
                          <a:pt x="378" y="5117"/>
                        </a:lnTo>
                        <a:lnTo>
                          <a:pt x="298" y="5046"/>
                        </a:lnTo>
                        <a:lnTo>
                          <a:pt x="210" y="4860"/>
                        </a:lnTo>
                        <a:lnTo>
                          <a:pt x="201" y="4389"/>
                        </a:lnTo>
                        <a:lnTo>
                          <a:pt x="319" y="4082"/>
                        </a:lnTo>
                        <a:lnTo>
                          <a:pt x="327" y="3485"/>
                        </a:lnTo>
                        <a:lnTo>
                          <a:pt x="235" y="3254"/>
                        </a:lnTo>
                        <a:lnTo>
                          <a:pt x="227" y="2863"/>
                        </a:lnTo>
                        <a:lnTo>
                          <a:pt x="143" y="2783"/>
                        </a:lnTo>
                        <a:lnTo>
                          <a:pt x="147" y="2569"/>
                        </a:lnTo>
                        <a:lnTo>
                          <a:pt x="197" y="2531"/>
                        </a:lnTo>
                        <a:lnTo>
                          <a:pt x="201" y="2262"/>
                        </a:lnTo>
                        <a:lnTo>
                          <a:pt x="240" y="2190"/>
                        </a:lnTo>
                        <a:lnTo>
                          <a:pt x="227" y="1836"/>
                        </a:lnTo>
                        <a:lnTo>
                          <a:pt x="185" y="1765"/>
                        </a:lnTo>
                        <a:lnTo>
                          <a:pt x="193" y="1622"/>
                        </a:lnTo>
                        <a:lnTo>
                          <a:pt x="143" y="1559"/>
                        </a:lnTo>
                        <a:lnTo>
                          <a:pt x="143" y="1155"/>
                        </a:lnTo>
                        <a:lnTo>
                          <a:pt x="189" y="1071"/>
                        </a:lnTo>
                        <a:lnTo>
                          <a:pt x="193" y="874"/>
                        </a:lnTo>
                        <a:lnTo>
                          <a:pt x="0" y="117"/>
                        </a:lnTo>
                        <a:lnTo>
                          <a:pt x="4" y="112"/>
                        </a:lnTo>
                        <a:lnTo>
                          <a:pt x="17" y="120"/>
                        </a:lnTo>
                        <a:lnTo>
                          <a:pt x="31" y="125"/>
                        </a:lnTo>
                        <a:lnTo>
                          <a:pt x="44" y="130"/>
                        </a:lnTo>
                        <a:lnTo>
                          <a:pt x="56" y="134"/>
                        </a:lnTo>
                        <a:lnTo>
                          <a:pt x="68" y="137"/>
                        </a:lnTo>
                        <a:lnTo>
                          <a:pt x="79" y="140"/>
                        </a:lnTo>
                        <a:lnTo>
                          <a:pt x="90" y="142"/>
                        </a:lnTo>
                        <a:lnTo>
                          <a:pt x="102" y="143"/>
                        </a:lnTo>
                        <a:lnTo>
                          <a:pt x="112" y="143"/>
                        </a:lnTo>
                        <a:lnTo>
                          <a:pt x="122" y="143"/>
                        </a:lnTo>
                        <a:lnTo>
                          <a:pt x="132" y="142"/>
                        </a:lnTo>
                        <a:lnTo>
                          <a:pt x="142" y="141"/>
                        </a:lnTo>
                        <a:lnTo>
                          <a:pt x="151" y="139"/>
                        </a:lnTo>
                        <a:lnTo>
                          <a:pt x="160" y="136"/>
                        </a:lnTo>
                        <a:lnTo>
                          <a:pt x="169" y="133"/>
                        </a:lnTo>
                        <a:lnTo>
                          <a:pt x="178" y="129"/>
                        </a:lnTo>
                        <a:lnTo>
                          <a:pt x="186" y="125"/>
                        </a:lnTo>
                        <a:lnTo>
                          <a:pt x="193" y="120"/>
                        </a:lnTo>
                        <a:lnTo>
                          <a:pt x="201" y="113"/>
                        </a:lnTo>
                        <a:lnTo>
                          <a:pt x="208" y="107"/>
                        </a:lnTo>
                        <a:lnTo>
                          <a:pt x="222" y="94"/>
                        </a:lnTo>
                        <a:lnTo>
                          <a:pt x="236" y="79"/>
                        </a:lnTo>
                        <a:lnTo>
                          <a:pt x="248" y="62"/>
                        </a:lnTo>
                        <a:lnTo>
                          <a:pt x="259" y="42"/>
                        </a:lnTo>
                        <a:lnTo>
                          <a:pt x="269" y="23"/>
                        </a:lnTo>
                        <a:lnTo>
                          <a:pt x="278" y="1"/>
                        </a:lnTo>
                        <a:lnTo>
                          <a:pt x="279" y="0"/>
                        </a:lnTo>
                        <a:lnTo>
                          <a:pt x="286" y="11"/>
                        </a:lnTo>
                        <a:lnTo>
                          <a:pt x="314" y="37"/>
                        </a:lnTo>
                        <a:lnTo>
                          <a:pt x="339" y="68"/>
                        </a:lnTo>
                        <a:lnTo>
                          <a:pt x="363" y="102"/>
                        </a:lnTo>
                        <a:lnTo>
                          <a:pt x="384" y="140"/>
                        </a:lnTo>
                        <a:lnTo>
                          <a:pt x="403" y="180"/>
                        </a:lnTo>
                        <a:lnTo>
                          <a:pt x="421" y="223"/>
                        </a:lnTo>
                        <a:lnTo>
                          <a:pt x="438" y="268"/>
                        </a:lnTo>
                        <a:lnTo>
                          <a:pt x="453" y="315"/>
                        </a:lnTo>
                        <a:lnTo>
                          <a:pt x="467" y="363"/>
                        </a:lnTo>
                        <a:lnTo>
                          <a:pt x="480" y="413"/>
                        </a:lnTo>
                        <a:lnTo>
                          <a:pt x="494" y="464"/>
                        </a:lnTo>
                        <a:lnTo>
                          <a:pt x="506" y="515"/>
                        </a:lnTo>
                        <a:lnTo>
                          <a:pt x="531" y="617"/>
                        </a:lnTo>
                        <a:lnTo>
                          <a:pt x="557" y="719"/>
                        </a:lnTo>
                        <a:lnTo>
                          <a:pt x="571" y="767"/>
                        </a:lnTo>
                        <a:lnTo>
                          <a:pt x="586" y="815"/>
                        </a:lnTo>
                        <a:lnTo>
                          <a:pt x="601" y="862"/>
                        </a:lnTo>
                        <a:lnTo>
                          <a:pt x="618" y="905"/>
                        </a:lnTo>
                        <a:lnTo>
                          <a:pt x="638" y="947"/>
                        </a:lnTo>
                        <a:lnTo>
                          <a:pt x="658" y="986"/>
                        </a:lnTo>
                        <a:lnTo>
                          <a:pt x="680" y="1022"/>
                        </a:lnTo>
                        <a:lnTo>
                          <a:pt x="705" y="1055"/>
                        </a:lnTo>
                        <a:lnTo>
                          <a:pt x="731" y="1083"/>
                        </a:lnTo>
                        <a:lnTo>
                          <a:pt x="762" y="1108"/>
                        </a:lnTo>
                        <a:lnTo>
                          <a:pt x="793" y="1129"/>
                        </a:lnTo>
                        <a:lnTo>
                          <a:pt x="829" y="1145"/>
                        </a:lnTo>
                        <a:lnTo>
                          <a:pt x="867" y="1156"/>
                        </a:lnTo>
                        <a:lnTo>
                          <a:pt x="909" y="1161"/>
                        </a:lnTo>
                        <a:lnTo>
                          <a:pt x="955" y="1161"/>
                        </a:lnTo>
                        <a:lnTo>
                          <a:pt x="1004" y="1155"/>
                        </a:lnTo>
                        <a:lnTo>
                          <a:pt x="991" y="1169"/>
                        </a:lnTo>
                        <a:lnTo>
                          <a:pt x="978" y="1184"/>
                        </a:lnTo>
                        <a:lnTo>
                          <a:pt x="965" y="1199"/>
                        </a:lnTo>
                        <a:lnTo>
                          <a:pt x="951" y="1214"/>
                        </a:lnTo>
                        <a:lnTo>
                          <a:pt x="888" y="1387"/>
                        </a:lnTo>
                        <a:lnTo>
                          <a:pt x="866" y="1403"/>
                        </a:lnTo>
                        <a:lnTo>
                          <a:pt x="847" y="1420"/>
                        </a:lnTo>
                        <a:lnTo>
                          <a:pt x="829" y="1437"/>
                        </a:lnTo>
                        <a:lnTo>
                          <a:pt x="811" y="1454"/>
                        </a:lnTo>
                        <a:lnTo>
                          <a:pt x="795" y="1471"/>
                        </a:lnTo>
                        <a:lnTo>
                          <a:pt x="779" y="1488"/>
                        </a:lnTo>
                        <a:lnTo>
                          <a:pt x="765" y="1505"/>
                        </a:lnTo>
                        <a:lnTo>
                          <a:pt x="752" y="1523"/>
                        </a:lnTo>
                        <a:lnTo>
                          <a:pt x="739" y="1541"/>
                        </a:lnTo>
                        <a:lnTo>
                          <a:pt x="728" y="1558"/>
                        </a:lnTo>
                        <a:lnTo>
                          <a:pt x="718" y="1576"/>
                        </a:lnTo>
                        <a:lnTo>
                          <a:pt x="709" y="1594"/>
                        </a:lnTo>
                        <a:lnTo>
                          <a:pt x="702" y="1612"/>
                        </a:lnTo>
                        <a:lnTo>
                          <a:pt x="695" y="1629"/>
                        </a:lnTo>
                        <a:lnTo>
                          <a:pt x="690" y="1648"/>
                        </a:lnTo>
                        <a:lnTo>
                          <a:pt x="684" y="1666"/>
                        </a:lnTo>
                        <a:lnTo>
                          <a:pt x="681" y="1684"/>
                        </a:lnTo>
                        <a:lnTo>
                          <a:pt x="679" y="1703"/>
                        </a:lnTo>
                        <a:lnTo>
                          <a:pt x="678" y="1722"/>
                        </a:lnTo>
                        <a:lnTo>
                          <a:pt x="678" y="1740"/>
                        </a:lnTo>
                        <a:lnTo>
                          <a:pt x="680" y="1759"/>
                        </a:lnTo>
                        <a:lnTo>
                          <a:pt x="683" y="1778"/>
                        </a:lnTo>
                        <a:lnTo>
                          <a:pt x="687" y="1797"/>
                        </a:lnTo>
                        <a:lnTo>
                          <a:pt x="692" y="1816"/>
                        </a:lnTo>
                        <a:lnTo>
                          <a:pt x="699" y="1835"/>
                        </a:lnTo>
                        <a:lnTo>
                          <a:pt x="706" y="1855"/>
                        </a:lnTo>
                        <a:lnTo>
                          <a:pt x="715" y="1874"/>
                        </a:lnTo>
                        <a:lnTo>
                          <a:pt x="725" y="1894"/>
                        </a:lnTo>
                        <a:lnTo>
                          <a:pt x="736" y="1914"/>
                        </a:lnTo>
                        <a:lnTo>
                          <a:pt x="749" y="1933"/>
                        </a:lnTo>
                        <a:lnTo>
                          <a:pt x="763" y="1953"/>
                        </a:lnTo>
                        <a:lnTo>
                          <a:pt x="778" y="1974"/>
                        </a:lnTo>
                        <a:lnTo>
                          <a:pt x="778" y="2247"/>
                        </a:lnTo>
                        <a:lnTo>
                          <a:pt x="757" y="2267"/>
                        </a:lnTo>
                        <a:lnTo>
                          <a:pt x="735" y="2288"/>
                        </a:lnTo>
                        <a:lnTo>
                          <a:pt x="716" y="2310"/>
                        </a:lnTo>
                        <a:lnTo>
                          <a:pt x="697" y="2332"/>
                        </a:lnTo>
                        <a:lnTo>
                          <a:pt x="678" y="2354"/>
                        </a:lnTo>
                        <a:lnTo>
                          <a:pt x="662" y="2378"/>
                        </a:lnTo>
                        <a:lnTo>
                          <a:pt x="646" y="2401"/>
                        </a:lnTo>
                        <a:lnTo>
                          <a:pt x="631" y="2426"/>
                        </a:lnTo>
                        <a:lnTo>
                          <a:pt x="617" y="2451"/>
                        </a:lnTo>
                        <a:lnTo>
                          <a:pt x="604" y="2477"/>
                        </a:lnTo>
                        <a:lnTo>
                          <a:pt x="593" y="2504"/>
                        </a:lnTo>
                        <a:lnTo>
                          <a:pt x="583" y="2531"/>
                        </a:lnTo>
                        <a:lnTo>
                          <a:pt x="574" y="2559"/>
                        </a:lnTo>
                        <a:lnTo>
                          <a:pt x="567" y="2589"/>
                        </a:lnTo>
                        <a:lnTo>
                          <a:pt x="560" y="2618"/>
                        </a:lnTo>
                        <a:lnTo>
                          <a:pt x="554" y="2649"/>
                        </a:lnTo>
                        <a:lnTo>
                          <a:pt x="552" y="3291"/>
                        </a:lnTo>
                        <a:lnTo>
                          <a:pt x="559" y="3314"/>
                        </a:lnTo>
                        <a:lnTo>
                          <a:pt x="566" y="3336"/>
                        </a:lnTo>
                        <a:lnTo>
                          <a:pt x="574" y="3359"/>
                        </a:lnTo>
                        <a:lnTo>
                          <a:pt x="582" y="3384"/>
                        </a:lnTo>
                        <a:lnTo>
                          <a:pt x="592" y="3409"/>
                        </a:lnTo>
                        <a:lnTo>
                          <a:pt x="604" y="3434"/>
                        </a:lnTo>
                        <a:lnTo>
                          <a:pt x="616" y="3460"/>
                        </a:lnTo>
                        <a:lnTo>
                          <a:pt x="631" y="3485"/>
                        </a:lnTo>
                        <a:lnTo>
                          <a:pt x="647" y="3511"/>
                        </a:lnTo>
                        <a:lnTo>
                          <a:pt x="665" y="3536"/>
                        </a:lnTo>
                        <a:lnTo>
                          <a:pt x="684" y="3561"/>
                        </a:lnTo>
                        <a:lnTo>
                          <a:pt x="707" y="3586"/>
                        </a:lnTo>
                        <a:lnTo>
                          <a:pt x="718" y="3598"/>
                        </a:lnTo>
                        <a:lnTo>
                          <a:pt x="730" y="3610"/>
                        </a:lnTo>
                        <a:lnTo>
                          <a:pt x="743" y="3622"/>
                        </a:lnTo>
                        <a:lnTo>
                          <a:pt x="757" y="3634"/>
                        </a:lnTo>
                        <a:lnTo>
                          <a:pt x="770" y="3645"/>
                        </a:lnTo>
                        <a:lnTo>
                          <a:pt x="785" y="3656"/>
                        </a:lnTo>
                        <a:lnTo>
                          <a:pt x="800" y="3667"/>
                        </a:lnTo>
                        <a:lnTo>
                          <a:pt x="815" y="3678"/>
                        </a:lnTo>
                        <a:lnTo>
                          <a:pt x="815" y="4109"/>
                        </a:lnTo>
                        <a:lnTo>
                          <a:pt x="811" y="4117"/>
                        </a:lnTo>
                        <a:lnTo>
                          <a:pt x="807" y="4125"/>
                        </a:lnTo>
                        <a:lnTo>
                          <a:pt x="804" y="4133"/>
                        </a:lnTo>
                        <a:lnTo>
                          <a:pt x="801" y="4141"/>
                        </a:lnTo>
                        <a:lnTo>
                          <a:pt x="799" y="4149"/>
                        </a:lnTo>
                        <a:lnTo>
                          <a:pt x="797" y="4157"/>
                        </a:lnTo>
                        <a:lnTo>
                          <a:pt x="796" y="4166"/>
                        </a:lnTo>
                        <a:lnTo>
                          <a:pt x="796" y="4174"/>
                        </a:lnTo>
                        <a:lnTo>
                          <a:pt x="796" y="4182"/>
                        </a:lnTo>
                        <a:lnTo>
                          <a:pt x="797" y="4190"/>
                        </a:lnTo>
                        <a:lnTo>
                          <a:pt x="799" y="4198"/>
                        </a:lnTo>
                        <a:lnTo>
                          <a:pt x="801" y="4206"/>
                        </a:lnTo>
                        <a:lnTo>
                          <a:pt x="804" y="4214"/>
                        </a:lnTo>
                        <a:lnTo>
                          <a:pt x="807" y="4222"/>
                        </a:lnTo>
                        <a:lnTo>
                          <a:pt x="811" y="4231"/>
                        </a:lnTo>
                        <a:lnTo>
                          <a:pt x="815" y="4239"/>
                        </a:lnTo>
                        <a:lnTo>
                          <a:pt x="807" y="4422"/>
                        </a:lnTo>
                        <a:lnTo>
                          <a:pt x="786" y="4450"/>
                        </a:lnTo>
                        <a:lnTo>
                          <a:pt x="768" y="4475"/>
                        </a:lnTo>
                        <a:lnTo>
                          <a:pt x="760" y="4487"/>
                        </a:lnTo>
                        <a:lnTo>
                          <a:pt x="754" y="4500"/>
                        </a:lnTo>
                        <a:lnTo>
                          <a:pt x="747" y="4512"/>
                        </a:lnTo>
                        <a:lnTo>
                          <a:pt x="741" y="4524"/>
                        </a:lnTo>
                        <a:lnTo>
                          <a:pt x="737" y="4536"/>
                        </a:lnTo>
                        <a:lnTo>
                          <a:pt x="734" y="4548"/>
                        </a:lnTo>
                        <a:lnTo>
                          <a:pt x="731" y="4562"/>
                        </a:lnTo>
                        <a:lnTo>
                          <a:pt x="729" y="4576"/>
                        </a:lnTo>
                        <a:lnTo>
                          <a:pt x="728" y="4590"/>
                        </a:lnTo>
                        <a:lnTo>
                          <a:pt x="728" y="4605"/>
                        </a:lnTo>
                        <a:lnTo>
                          <a:pt x="729" y="4620"/>
                        </a:lnTo>
                        <a:lnTo>
                          <a:pt x="730" y="4638"/>
                        </a:lnTo>
                        <a:lnTo>
                          <a:pt x="741" y="4662"/>
                        </a:lnTo>
                        <a:lnTo>
                          <a:pt x="753" y="4687"/>
                        </a:lnTo>
                        <a:lnTo>
                          <a:pt x="765" y="4714"/>
                        </a:lnTo>
                        <a:lnTo>
                          <a:pt x="778" y="4739"/>
                        </a:lnTo>
                        <a:lnTo>
                          <a:pt x="785" y="4751"/>
                        </a:lnTo>
                        <a:lnTo>
                          <a:pt x="792" y="4764"/>
                        </a:lnTo>
                        <a:lnTo>
                          <a:pt x="800" y="4776"/>
                        </a:lnTo>
                        <a:lnTo>
                          <a:pt x="809" y="4788"/>
                        </a:lnTo>
                        <a:lnTo>
                          <a:pt x="820" y="4799"/>
                        </a:lnTo>
                        <a:lnTo>
                          <a:pt x="830" y="4810"/>
                        </a:lnTo>
                        <a:lnTo>
                          <a:pt x="841" y="4821"/>
                        </a:lnTo>
                        <a:lnTo>
                          <a:pt x="853" y="4832"/>
                        </a:lnTo>
                        <a:lnTo>
                          <a:pt x="855" y="5241"/>
                        </a:lnTo>
                        <a:lnTo>
                          <a:pt x="810" y="5280"/>
                        </a:lnTo>
                        <a:lnTo>
                          <a:pt x="812" y="5379"/>
                        </a:lnTo>
                        <a:lnTo>
                          <a:pt x="810" y="5469"/>
                        </a:lnTo>
                        <a:lnTo>
                          <a:pt x="814" y="5486"/>
                        </a:lnTo>
                        <a:lnTo>
                          <a:pt x="820" y="5504"/>
                        </a:lnTo>
                        <a:lnTo>
                          <a:pt x="825" y="5522"/>
                        </a:lnTo>
                        <a:lnTo>
                          <a:pt x="831" y="5540"/>
                        </a:lnTo>
                        <a:lnTo>
                          <a:pt x="844" y="5580"/>
                        </a:lnTo>
                        <a:lnTo>
                          <a:pt x="860" y="5620"/>
                        </a:lnTo>
                        <a:lnTo>
                          <a:pt x="878" y="5662"/>
                        </a:lnTo>
                        <a:lnTo>
                          <a:pt x="899" y="5706"/>
                        </a:lnTo>
                        <a:lnTo>
                          <a:pt x="921" y="5751"/>
                        </a:lnTo>
                        <a:lnTo>
                          <a:pt x="945" y="5797"/>
                        </a:lnTo>
                        <a:lnTo>
                          <a:pt x="971" y="5844"/>
                        </a:lnTo>
                        <a:lnTo>
                          <a:pt x="998" y="5893"/>
                        </a:lnTo>
                        <a:lnTo>
                          <a:pt x="1026" y="5941"/>
                        </a:lnTo>
                        <a:lnTo>
                          <a:pt x="1055" y="5991"/>
                        </a:lnTo>
                        <a:lnTo>
                          <a:pt x="1086" y="6042"/>
                        </a:lnTo>
                        <a:lnTo>
                          <a:pt x="1116" y="6094"/>
                        </a:lnTo>
                        <a:lnTo>
                          <a:pt x="1148" y="6144"/>
                        </a:lnTo>
                        <a:lnTo>
                          <a:pt x="1179" y="6197"/>
                        </a:lnTo>
                        <a:lnTo>
                          <a:pt x="1185" y="6236"/>
                        </a:lnTo>
                        <a:lnTo>
                          <a:pt x="1191" y="6275"/>
                        </a:lnTo>
                        <a:lnTo>
                          <a:pt x="1197" y="6314"/>
                        </a:lnTo>
                        <a:lnTo>
                          <a:pt x="1205" y="6353"/>
                        </a:lnTo>
                        <a:lnTo>
                          <a:pt x="1214" y="6391"/>
                        </a:lnTo>
                        <a:lnTo>
                          <a:pt x="1222" y="6430"/>
                        </a:lnTo>
                        <a:lnTo>
                          <a:pt x="1231" y="6467"/>
                        </a:lnTo>
                        <a:lnTo>
                          <a:pt x="1241" y="6505"/>
                        </a:lnTo>
                        <a:lnTo>
                          <a:pt x="1252" y="6542"/>
                        </a:lnTo>
                        <a:lnTo>
                          <a:pt x="1264" y="6580"/>
                        </a:lnTo>
                        <a:lnTo>
                          <a:pt x="1277" y="6617"/>
                        </a:lnTo>
                        <a:lnTo>
                          <a:pt x="1290" y="6653"/>
                        </a:lnTo>
                        <a:lnTo>
                          <a:pt x="1304" y="6690"/>
                        </a:lnTo>
                        <a:lnTo>
                          <a:pt x="1319" y="6726"/>
                        </a:lnTo>
                        <a:lnTo>
                          <a:pt x="1335" y="6762"/>
                        </a:lnTo>
                        <a:lnTo>
                          <a:pt x="1353" y="6797"/>
                        </a:lnTo>
                        <a:lnTo>
                          <a:pt x="1362" y="6823"/>
                        </a:lnTo>
                        <a:lnTo>
                          <a:pt x="1369" y="6848"/>
                        </a:lnTo>
                        <a:lnTo>
                          <a:pt x="1375" y="6873"/>
                        </a:lnTo>
                        <a:lnTo>
                          <a:pt x="1380" y="6898"/>
                        </a:lnTo>
                        <a:lnTo>
                          <a:pt x="1383" y="6922"/>
                        </a:lnTo>
                        <a:lnTo>
                          <a:pt x="1385" y="6947"/>
                        </a:lnTo>
                        <a:lnTo>
                          <a:pt x="1385" y="6970"/>
                        </a:lnTo>
                        <a:lnTo>
                          <a:pt x="1384" y="6992"/>
                        </a:lnTo>
                        <a:lnTo>
                          <a:pt x="1381" y="7016"/>
                        </a:lnTo>
                        <a:lnTo>
                          <a:pt x="1377" y="7038"/>
                        </a:lnTo>
                        <a:lnTo>
                          <a:pt x="1372" y="7060"/>
                        </a:lnTo>
                        <a:lnTo>
                          <a:pt x="1366" y="7082"/>
                        </a:lnTo>
                        <a:lnTo>
                          <a:pt x="1358" y="7104"/>
                        </a:lnTo>
                        <a:lnTo>
                          <a:pt x="1349" y="7125"/>
                        </a:lnTo>
                        <a:lnTo>
                          <a:pt x="1338" y="7146"/>
                        </a:lnTo>
                        <a:lnTo>
                          <a:pt x="1327" y="7166"/>
                        </a:lnTo>
                        <a:lnTo>
                          <a:pt x="1323" y="7471"/>
                        </a:lnTo>
                        <a:lnTo>
                          <a:pt x="1286" y="7506"/>
                        </a:lnTo>
                        <a:lnTo>
                          <a:pt x="1297" y="7637"/>
                        </a:lnTo>
                        <a:lnTo>
                          <a:pt x="1312" y="7659"/>
                        </a:lnTo>
                        <a:lnTo>
                          <a:pt x="1328" y="7681"/>
                        </a:lnTo>
                        <a:lnTo>
                          <a:pt x="1345" y="7702"/>
                        </a:lnTo>
                        <a:lnTo>
                          <a:pt x="1362" y="7723"/>
                        </a:lnTo>
                        <a:lnTo>
                          <a:pt x="1379" y="7744"/>
                        </a:lnTo>
                        <a:lnTo>
                          <a:pt x="1396" y="7764"/>
                        </a:lnTo>
                        <a:lnTo>
                          <a:pt x="1415" y="7784"/>
                        </a:lnTo>
                        <a:lnTo>
                          <a:pt x="1433" y="7803"/>
                        </a:lnTo>
                        <a:lnTo>
                          <a:pt x="1452" y="7822"/>
                        </a:lnTo>
                        <a:lnTo>
                          <a:pt x="1471" y="7840"/>
                        </a:lnTo>
                        <a:lnTo>
                          <a:pt x="1492" y="7857"/>
                        </a:lnTo>
                        <a:lnTo>
                          <a:pt x="1512" y="7875"/>
                        </a:lnTo>
                        <a:lnTo>
                          <a:pt x="1533" y="7892"/>
                        </a:lnTo>
                        <a:lnTo>
                          <a:pt x="1555" y="7908"/>
                        </a:lnTo>
                        <a:lnTo>
                          <a:pt x="1577" y="7923"/>
                        </a:lnTo>
                        <a:lnTo>
                          <a:pt x="1599" y="7938"/>
                        </a:lnTo>
                        <a:lnTo>
                          <a:pt x="1623" y="7953"/>
                        </a:lnTo>
                        <a:lnTo>
                          <a:pt x="1646" y="7966"/>
                        </a:lnTo>
                        <a:lnTo>
                          <a:pt x="1671" y="7979"/>
                        </a:lnTo>
                        <a:lnTo>
                          <a:pt x="1695" y="7992"/>
                        </a:lnTo>
                        <a:lnTo>
                          <a:pt x="1720" y="8003"/>
                        </a:lnTo>
                        <a:lnTo>
                          <a:pt x="1747" y="8015"/>
                        </a:lnTo>
                        <a:lnTo>
                          <a:pt x="1773" y="8025"/>
                        </a:lnTo>
                        <a:lnTo>
                          <a:pt x="1800" y="8035"/>
                        </a:lnTo>
                        <a:lnTo>
                          <a:pt x="1829" y="8044"/>
                        </a:lnTo>
                        <a:lnTo>
                          <a:pt x="1857" y="8052"/>
                        </a:lnTo>
                        <a:lnTo>
                          <a:pt x="1887" y="8059"/>
                        </a:lnTo>
                        <a:lnTo>
                          <a:pt x="1917" y="8066"/>
                        </a:lnTo>
                        <a:lnTo>
                          <a:pt x="1948" y="8073"/>
                        </a:lnTo>
                        <a:lnTo>
                          <a:pt x="1979" y="8078"/>
                        </a:lnTo>
                        <a:lnTo>
                          <a:pt x="2012" y="8083"/>
                        </a:lnTo>
                        <a:lnTo>
                          <a:pt x="2044" y="8086"/>
                        </a:lnTo>
                        <a:lnTo>
                          <a:pt x="2170" y="8160"/>
                        </a:lnTo>
                        <a:lnTo>
                          <a:pt x="2169" y="8178"/>
                        </a:lnTo>
                        <a:lnTo>
                          <a:pt x="2203" y="8221"/>
                        </a:lnTo>
                        <a:lnTo>
                          <a:pt x="2165" y="8305"/>
                        </a:lnTo>
                        <a:lnTo>
                          <a:pt x="2077" y="8388"/>
                        </a:lnTo>
                        <a:lnTo>
                          <a:pt x="2018" y="8447"/>
                        </a:lnTo>
                        <a:lnTo>
                          <a:pt x="2160" y="8531"/>
                        </a:lnTo>
                        <a:lnTo>
                          <a:pt x="2207" y="8592"/>
                        </a:lnTo>
                        <a:lnTo>
                          <a:pt x="2131" y="8620"/>
                        </a:lnTo>
                        <a:close/>
                      </a:path>
                    </a:pathLst>
                  </a:custGeom>
                  <a:solidFill>
                    <a:srgbClr val="B2DCF0"/>
                  </a:solidFill>
                  <a:ln w="28575" cmpd="sng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64527" name="Freeform 15"/>
                  <p:cNvSpPr>
                    <a:spLocks/>
                  </p:cNvSpPr>
                  <p:nvPr/>
                </p:nvSpPr>
                <p:spPr bwMode="auto">
                  <a:xfrm>
                    <a:off x="7389" y="4295"/>
                    <a:ext cx="40" cy="24"/>
                  </a:xfrm>
                  <a:custGeom>
                    <a:avLst/>
                    <a:gdLst>
                      <a:gd name="T0" fmla="*/ 95 w 198"/>
                      <a:gd name="T1" fmla="*/ 0 h 121"/>
                      <a:gd name="T2" fmla="*/ 55 w 198"/>
                      <a:gd name="T3" fmla="*/ 0 h 121"/>
                      <a:gd name="T4" fmla="*/ 0 w 198"/>
                      <a:gd name="T5" fmla="*/ 27 h 121"/>
                      <a:gd name="T6" fmla="*/ 0 w 198"/>
                      <a:gd name="T7" fmla="*/ 91 h 121"/>
                      <a:gd name="T8" fmla="*/ 55 w 198"/>
                      <a:gd name="T9" fmla="*/ 121 h 121"/>
                      <a:gd name="T10" fmla="*/ 130 w 198"/>
                      <a:gd name="T11" fmla="*/ 111 h 121"/>
                      <a:gd name="T12" fmla="*/ 198 w 198"/>
                      <a:gd name="T13" fmla="*/ 108 h 121"/>
                      <a:gd name="T14" fmla="*/ 153 w 198"/>
                      <a:gd name="T15" fmla="*/ 52 h 121"/>
                      <a:gd name="T16" fmla="*/ 95 w 198"/>
                      <a:gd name="T17" fmla="*/ 0 h 1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98" h="121">
                        <a:moveTo>
                          <a:pt x="95" y="0"/>
                        </a:moveTo>
                        <a:lnTo>
                          <a:pt x="55" y="0"/>
                        </a:lnTo>
                        <a:lnTo>
                          <a:pt x="0" y="27"/>
                        </a:lnTo>
                        <a:lnTo>
                          <a:pt x="0" y="91"/>
                        </a:lnTo>
                        <a:lnTo>
                          <a:pt x="55" y="121"/>
                        </a:lnTo>
                        <a:lnTo>
                          <a:pt x="130" y="111"/>
                        </a:lnTo>
                        <a:lnTo>
                          <a:pt x="198" y="108"/>
                        </a:lnTo>
                        <a:lnTo>
                          <a:pt x="153" y="52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rgbClr val="B2DCF0"/>
                  </a:solidFill>
                  <a:ln w="28575" cmpd="sng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64528" name="Freeform 16"/>
                  <p:cNvSpPr>
                    <a:spLocks/>
                  </p:cNvSpPr>
                  <p:nvPr/>
                </p:nvSpPr>
                <p:spPr bwMode="auto">
                  <a:xfrm>
                    <a:off x="7150" y="4146"/>
                    <a:ext cx="23" cy="13"/>
                  </a:xfrm>
                  <a:custGeom>
                    <a:avLst/>
                    <a:gdLst>
                      <a:gd name="T0" fmla="*/ 0 w 111"/>
                      <a:gd name="T1" fmla="*/ 0 h 62"/>
                      <a:gd name="T2" fmla="*/ 65 w 111"/>
                      <a:gd name="T3" fmla="*/ 0 h 62"/>
                      <a:gd name="T4" fmla="*/ 111 w 111"/>
                      <a:gd name="T5" fmla="*/ 38 h 62"/>
                      <a:gd name="T6" fmla="*/ 68 w 111"/>
                      <a:gd name="T7" fmla="*/ 62 h 62"/>
                      <a:gd name="T8" fmla="*/ 20 w 111"/>
                      <a:gd name="T9" fmla="*/ 59 h 62"/>
                      <a:gd name="T10" fmla="*/ 0 w 111"/>
                      <a:gd name="T11" fmla="*/ 0 h 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11" h="62">
                        <a:moveTo>
                          <a:pt x="0" y="0"/>
                        </a:moveTo>
                        <a:lnTo>
                          <a:pt x="65" y="0"/>
                        </a:lnTo>
                        <a:lnTo>
                          <a:pt x="111" y="38"/>
                        </a:lnTo>
                        <a:lnTo>
                          <a:pt x="68" y="62"/>
                        </a:lnTo>
                        <a:lnTo>
                          <a:pt x="20" y="5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2DCF0"/>
                  </a:solidFill>
                  <a:ln w="28575" cmpd="sng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64529" name="Freeform 17"/>
                  <p:cNvSpPr>
                    <a:spLocks/>
                  </p:cNvSpPr>
                  <p:nvPr/>
                </p:nvSpPr>
                <p:spPr bwMode="auto">
                  <a:xfrm>
                    <a:off x="7240" y="4213"/>
                    <a:ext cx="26" cy="12"/>
                  </a:xfrm>
                  <a:custGeom>
                    <a:avLst/>
                    <a:gdLst>
                      <a:gd name="T0" fmla="*/ 0 w 133"/>
                      <a:gd name="T1" fmla="*/ 56 h 56"/>
                      <a:gd name="T2" fmla="*/ 77 w 133"/>
                      <a:gd name="T3" fmla="*/ 54 h 56"/>
                      <a:gd name="T4" fmla="*/ 133 w 133"/>
                      <a:gd name="T5" fmla="*/ 24 h 56"/>
                      <a:gd name="T6" fmla="*/ 114 w 133"/>
                      <a:gd name="T7" fmla="*/ 0 h 56"/>
                      <a:gd name="T8" fmla="*/ 66 w 133"/>
                      <a:gd name="T9" fmla="*/ 7 h 56"/>
                      <a:gd name="T10" fmla="*/ 16 w 133"/>
                      <a:gd name="T11" fmla="*/ 29 h 56"/>
                      <a:gd name="T12" fmla="*/ 0 w 133"/>
                      <a:gd name="T13" fmla="*/ 56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33" h="56">
                        <a:moveTo>
                          <a:pt x="0" y="56"/>
                        </a:moveTo>
                        <a:lnTo>
                          <a:pt x="77" y="54"/>
                        </a:lnTo>
                        <a:lnTo>
                          <a:pt x="133" y="24"/>
                        </a:lnTo>
                        <a:lnTo>
                          <a:pt x="114" y="0"/>
                        </a:lnTo>
                        <a:lnTo>
                          <a:pt x="66" y="7"/>
                        </a:lnTo>
                        <a:lnTo>
                          <a:pt x="16" y="29"/>
                        </a:lnTo>
                        <a:lnTo>
                          <a:pt x="0" y="56"/>
                        </a:lnTo>
                        <a:close/>
                      </a:path>
                    </a:pathLst>
                  </a:custGeom>
                  <a:solidFill>
                    <a:srgbClr val="B2DCF0"/>
                  </a:solidFill>
                  <a:ln w="28575" cmpd="sng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64530" name="Freeform 18"/>
                  <p:cNvSpPr>
                    <a:spLocks/>
                  </p:cNvSpPr>
                  <p:nvPr/>
                </p:nvSpPr>
                <p:spPr bwMode="auto">
                  <a:xfrm>
                    <a:off x="7355" y="4290"/>
                    <a:ext cx="25" cy="21"/>
                  </a:xfrm>
                  <a:custGeom>
                    <a:avLst/>
                    <a:gdLst>
                      <a:gd name="T0" fmla="*/ 16 w 127"/>
                      <a:gd name="T1" fmla="*/ 12 h 104"/>
                      <a:gd name="T2" fmla="*/ 0 w 127"/>
                      <a:gd name="T3" fmla="*/ 59 h 104"/>
                      <a:gd name="T4" fmla="*/ 11 w 127"/>
                      <a:gd name="T5" fmla="*/ 92 h 104"/>
                      <a:gd name="T6" fmla="*/ 14 w 127"/>
                      <a:gd name="T7" fmla="*/ 94 h 104"/>
                      <a:gd name="T8" fmla="*/ 23 w 127"/>
                      <a:gd name="T9" fmla="*/ 97 h 104"/>
                      <a:gd name="T10" fmla="*/ 29 w 127"/>
                      <a:gd name="T11" fmla="*/ 99 h 104"/>
                      <a:gd name="T12" fmla="*/ 35 w 127"/>
                      <a:gd name="T13" fmla="*/ 101 h 104"/>
                      <a:gd name="T14" fmla="*/ 42 w 127"/>
                      <a:gd name="T15" fmla="*/ 102 h 104"/>
                      <a:gd name="T16" fmla="*/ 50 w 127"/>
                      <a:gd name="T17" fmla="*/ 103 h 104"/>
                      <a:gd name="T18" fmla="*/ 63 w 127"/>
                      <a:gd name="T19" fmla="*/ 103 h 104"/>
                      <a:gd name="T20" fmla="*/ 76 w 127"/>
                      <a:gd name="T21" fmla="*/ 103 h 104"/>
                      <a:gd name="T22" fmla="*/ 88 w 127"/>
                      <a:gd name="T23" fmla="*/ 104 h 104"/>
                      <a:gd name="T24" fmla="*/ 98 w 127"/>
                      <a:gd name="T25" fmla="*/ 103 h 104"/>
                      <a:gd name="T26" fmla="*/ 103 w 127"/>
                      <a:gd name="T27" fmla="*/ 101 h 104"/>
                      <a:gd name="T28" fmla="*/ 107 w 127"/>
                      <a:gd name="T29" fmla="*/ 98 h 104"/>
                      <a:gd name="T30" fmla="*/ 113 w 127"/>
                      <a:gd name="T31" fmla="*/ 95 h 104"/>
                      <a:gd name="T32" fmla="*/ 117 w 127"/>
                      <a:gd name="T33" fmla="*/ 91 h 104"/>
                      <a:gd name="T34" fmla="*/ 122 w 127"/>
                      <a:gd name="T35" fmla="*/ 85 h 104"/>
                      <a:gd name="T36" fmla="*/ 124 w 127"/>
                      <a:gd name="T37" fmla="*/ 82 h 104"/>
                      <a:gd name="T38" fmla="*/ 127 w 127"/>
                      <a:gd name="T39" fmla="*/ 46 h 104"/>
                      <a:gd name="T40" fmla="*/ 127 w 127"/>
                      <a:gd name="T41" fmla="*/ 25 h 104"/>
                      <a:gd name="T42" fmla="*/ 112 w 127"/>
                      <a:gd name="T43" fmla="*/ 0 h 104"/>
                      <a:gd name="T44" fmla="*/ 85 w 127"/>
                      <a:gd name="T45" fmla="*/ 0 h 104"/>
                      <a:gd name="T46" fmla="*/ 47 w 127"/>
                      <a:gd name="T47" fmla="*/ 0 h 104"/>
                      <a:gd name="T48" fmla="*/ 16 w 127"/>
                      <a:gd name="T49" fmla="*/ 12 h 10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127" h="104">
                        <a:moveTo>
                          <a:pt x="16" y="12"/>
                        </a:moveTo>
                        <a:lnTo>
                          <a:pt x="0" y="59"/>
                        </a:lnTo>
                        <a:lnTo>
                          <a:pt x="11" y="92"/>
                        </a:lnTo>
                        <a:lnTo>
                          <a:pt x="14" y="94"/>
                        </a:lnTo>
                        <a:lnTo>
                          <a:pt x="23" y="97"/>
                        </a:lnTo>
                        <a:lnTo>
                          <a:pt x="29" y="99"/>
                        </a:lnTo>
                        <a:lnTo>
                          <a:pt x="35" y="101"/>
                        </a:lnTo>
                        <a:lnTo>
                          <a:pt x="42" y="102"/>
                        </a:lnTo>
                        <a:lnTo>
                          <a:pt x="50" y="103"/>
                        </a:lnTo>
                        <a:lnTo>
                          <a:pt x="63" y="103"/>
                        </a:lnTo>
                        <a:lnTo>
                          <a:pt x="76" y="103"/>
                        </a:lnTo>
                        <a:lnTo>
                          <a:pt x="88" y="104"/>
                        </a:lnTo>
                        <a:lnTo>
                          <a:pt x="98" y="103"/>
                        </a:lnTo>
                        <a:lnTo>
                          <a:pt x="103" y="101"/>
                        </a:lnTo>
                        <a:lnTo>
                          <a:pt x="107" y="98"/>
                        </a:lnTo>
                        <a:lnTo>
                          <a:pt x="113" y="95"/>
                        </a:lnTo>
                        <a:lnTo>
                          <a:pt x="117" y="91"/>
                        </a:lnTo>
                        <a:lnTo>
                          <a:pt x="122" y="85"/>
                        </a:lnTo>
                        <a:lnTo>
                          <a:pt x="124" y="82"/>
                        </a:lnTo>
                        <a:lnTo>
                          <a:pt x="127" y="46"/>
                        </a:lnTo>
                        <a:lnTo>
                          <a:pt x="127" y="25"/>
                        </a:lnTo>
                        <a:lnTo>
                          <a:pt x="112" y="0"/>
                        </a:lnTo>
                        <a:lnTo>
                          <a:pt x="85" y="0"/>
                        </a:lnTo>
                        <a:lnTo>
                          <a:pt x="47" y="0"/>
                        </a:lnTo>
                        <a:lnTo>
                          <a:pt x="16" y="12"/>
                        </a:lnTo>
                        <a:close/>
                      </a:path>
                    </a:pathLst>
                  </a:custGeom>
                  <a:solidFill>
                    <a:srgbClr val="B2DCF0"/>
                  </a:solidFill>
                  <a:ln w="28575" cmpd="sng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64531" name="Freeform 19"/>
                  <p:cNvSpPr>
                    <a:spLocks/>
                  </p:cNvSpPr>
                  <p:nvPr/>
                </p:nvSpPr>
                <p:spPr bwMode="auto">
                  <a:xfrm>
                    <a:off x="7331" y="4269"/>
                    <a:ext cx="25" cy="18"/>
                  </a:xfrm>
                  <a:custGeom>
                    <a:avLst/>
                    <a:gdLst>
                      <a:gd name="T0" fmla="*/ 15 w 126"/>
                      <a:gd name="T1" fmla="*/ 0 h 92"/>
                      <a:gd name="T2" fmla="*/ 0 w 126"/>
                      <a:gd name="T3" fmla="*/ 47 h 92"/>
                      <a:gd name="T4" fmla="*/ 36 w 126"/>
                      <a:gd name="T5" fmla="*/ 88 h 92"/>
                      <a:gd name="T6" fmla="*/ 90 w 126"/>
                      <a:gd name="T7" fmla="*/ 92 h 92"/>
                      <a:gd name="T8" fmla="*/ 126 w 126"/>
                      <a:gd name="T9" fmla="*/ 57 h 92"/>
                      <a:gd name="T10" fmla="*/ 126 w 126"/>
                      <a:gd name="T11" fmla="*/ 29 h 92"/>
                      <a:gd name="T12" fmla="*/ 119 w 126"/>
                      <a:gd name="T13" fmla="*/ 6 h 92"/>
                      <a:gd name="T14" fmla="*/ 87 w 126"/>
                      <a:gd name="T15" fmla="*/ 6 h 92"/>
                      <a:gd name="T16" fmla="*/ 15 w 126"/>
                      <a:gd name="T17" fmla="*/ 0 h 9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26" h="92">
                        <a:moveTo>
                          <a:pt x="15" y="0"/>
                        </a:moveTo>
                        <a:lnTo>
                          <a:pt x="0" y="47"/>
                        </a:lnTo>
                        <a:lnTo>
                          <a:pt x="36" y="88"/>
                        </a:lnTo>
                        <a:lnTo>
                          <a:pt x="90" y="92"/>
                        </a:lnTo>
                        <a:lnTo>
                          <a:pt x="126" y="57"/>
                        </a:lnTo>
                        <a:lnTo>
                          <a:pt x="126" y="29"/>
                        </a:lnTo>
                        <a:lnTo>
                          <a:pt x="119" y="6"/>
                        </a:lnTo>
                        <a:lnTo>
                          <a:pt x="87" y="6"/>
                        </a:lnTo>
                        <a:lnTo>
                          <a:pt x="15" y="0"/>
                        </a:lnTo>
                        <a:close/>
                      </a:path>
                    </a:pathLst>
                  </a:custGeom>
                  <a:solidFill>
                    <a:srgbClr val="B2DCF0"/>
                  </a:solidFill>
                  <a:ln w="28575" cmpd="sng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64532" name="Freeform 20"/>
                  <p:cNvSpPr>
                    <a:spLocks/>
                  </p:cNvSpPr>
                  <p:nvPr/>
                </p:nvSpPr>
                <p:spPr bwMode="auto">
                  <a:xfrm>
                    <a:off x="7289" y="4254"/>
                    <a:ext cx="35" cy="22"/>
                  </a:xfrm>
                  <a:custGeom>
                    <a:avLst/>
                    <a:gdLst>
                      <a:gd name="T0" fmla="*/ 0 w 175"/>
                      <a:gd name="T1" fmla="*/ 57 h 109"/>
                      <a:gd name="T2" fmla="*/ 0 w 175"/>
                      <a:gd name="T3" fmla="*/ 65 h 109"/>
                      <a:gd name="T4" fmla="*/ 3 w 175"/>
                      <a:gd name="T5" fmla="*/ 82 h 109"/>
                      <a:gd name="T6" fmla="*/ 5 w 175"/>
                      <a:gd name="T7" fmla="*/ 91 h 109"/>
                      <a:gd name="T8" fmla="*/ 7 w 175"/>
                      <a:gd name="T9" fmla="*/ 101 h 109"/>
                      <a:gd name="T10" fmla="*/ 9 w 175"/>
                      <a:gd name="T11" fmla="*/ 104 h 109"/>
                      <a:gd name="T12" fmla="*/ 11 w 175"/>
                      <a:gd name="T13" fmla="*/ 106 h 109"/>
                      <a:gd name="T14" fmla="*/ 13 w 175"/>
                      <a:gd name="T15" fmla="*/ 108 h 109"/>
                      <a:gd name="T16" fmla="*/ 15 w 175"/>
                      <a:gd name="T17" fmla="*/ 109 h 109"/>
                      <a:gd name="T18" fmla="*/ 42 w 175"/>
                      <a:gd name="T19" fmla="*/ 109 h 109"/>
                      <a:gd name="T20" fmla="*/ 91 w 175"/>
                      <a:gd name="T21" fmla="*/ 109 h 109"/>
                      <a:gd name="T22" fmla="*/ 137 w 175"/>
                      <a:gd name="T23" fmla="*/ 109 h 109"/>
                      <a:gd name="T24" fmla="*/ 157 w 175"/>
                      <a:gd name="T25" fmla="*/ 109 h 109"/>
                      <a:gd name="T26" fmla="*/ 175 w 175"/>
                      <a:gd name="T27" fmla="*/ 67 h 109"/>
                      <a:gd name="T28" fmla="*/ 157 w 175"/>
                      <a:gd name="T29" fmla="*/ 20 h 109"/>
                      <a:gd name="T30" fmla="*/ 129 w 175"/>
                      <a:gd name="T31" fmla="*/ 0 h 109"/>
                      <a:gd name="T32" fmla="*/ 77 w 175"/>
                      <a:gd name="T33" fmla="*/ 25 h 109"/>
                      <a:gd name="T34" fmla="*/ 23 w 175"/>
                      <a:gd name="T35" fmla="*/ 52 h 109"/>
                      <a:gd name="T36" fmla="*/ 0 w 175"/>
                      <a:gd name="T37" fmla="*/ 57 h 10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</a:cxnLst>
                    <a:rect l="0" t="0" r="r" b="b"/>
                    <a:pathLst>
                      <a:path w="175" h="109">
                        <a:moveTo>
                          <a:pt x="0" y="57"/>
                        </a:moveTo>
                        <a:lnTo>
                          <a:pt x="0" y="65"/>
                        </a:lnTo>
                        <a:lnTo>
                          <a:pt x="3" y="82"/>
                        </a:lnTo>
                        <a:lnTo>
                          <a:pt x="5" y="91"/>
                        </a:lnTo>
                        <a:lnTo>
                          <a:pt x="7" y="101"/>
                        </a:lnTo>
                        <a:lnTo>
                          <a:pt x="9" y="104"/>
                        </a:lnTo>
                        <a:lnTo>
                          <a:pt x="11" y="106"/>
                        </a:lnTo>
                        <a:lnTo>
                          <a:pt x="13" y="108"/>
                        </a:lnTo>
                        <a:lnTo>
                          <a:pt x="15" y="109"/>
                        </a:lnTo>
                        <a:lnTo>
                          <a:pt x="42" y="109"/>
                        </a:lnTo>
                        <a:lnTo>
                          <a:pt x="91" y="109"/>
                        </a:lnTo>
                        <a:lnTo>
                          <a:pt x="137" y="109"/>
                        </a:lnTo>
                        <a:lnTo>
                          <a:pt x="157" y="109"/>
                        </a:lnTo>
                        <a:lnTo>
                          <a:pt x="175" y="67"/>
                        </a:lnTo>
                        <a:lnTo>
                          <a:pt x="157" y="20"/>
                        </a:lnTo>
                        <a:lnTo>
                          <a:pt x="129" y="0"/>
                        </a:lnTo>
                        <a:lnTo>
                          <a:pt x="77" y="25"/>
                        </a:lnTo>
                        <a:lnTo>
                          <a:pt x="23" y="52"/>
                        </a:lnTo>
                        <a:lnTo>
                          <a:pt x="0" y="57"/>
                        </a:lnTo>
                        <a:close/>
                      </a:path>
                    </a:pathLst>
                  </a:custGeom>
                  <a:solidFill>
                    <a:srgbClr val="B2DCF0"/>
                  </a:solidFill>
                  <a:ln w="28575" cmpd="sng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64533" name="Freeform 21"/>
                  <p:cNvSpPr>
                    <a:spLocks/>
                  </p:cNvSpPr>
                  <p:nvPr/>
                </p:nvSpPr>
                <p:spPr bwMode="auto">
                  <a:xfrm>
                    <a:off x="7272" y="4225"/>
                    <a:ext cx="35" cy="37"/>
                  </a:xfrm>
                  <a:custGeom>
                    <a:avLst/>
                    <a:gdLst>
                      <a:gd name="T0" fmla="*/ 26 w 173"/>
                      <a:gd name="T1" fmla="*/ 10 h 181"/>
                      <a:gd name="T2" fmla="*/ 0 w 173"/>
                      <a:gd name="T3" fmla="*/ 64 h 181"/>
                      <a:gd name="T4" fmla="*/ 0 w 173"/>
                      <a:gd name="T5" fmla="*/ 137 h 181"/>
                      <a:gd name="T6" fmla="*/ 21 w 173"/>
                      <a:gd name="T7" fmla="*/ 172 h 181"/>
                      <a:gd name="T8" fmla="*/ 65 w 173"/>
                      <a:gd name="T9" fmla="*/ 181 h 181"/>
                      <a:gd name="T10" fmla="*/ 118 w 173"/>
                      <a:gd name="T11" fmla="*/ 162 h 181"/>
                      <a:gd name="T12" fmla="*/ 168 w 173"/>
                      <a:gd name="T13" fmla="*/ 134 h 181"/>
                      <a:gd name="T14" fmla="*/ 173 w 173"/>
                      <a:gd name="T15" fmla="*/ 80 h 181"/>
                      <a:gd name="T16" fmla="*/ 145 w 173"/>
                      <a:gd name="T17" fmla="*/ 33 h 181"/>
                      <a:gd name="T18" fmla="*/ 96 w 173"/>
                      <a:gd name="T19" fmla="*/ 0 h 181"/>
                      <a:gd name="T20" fmla="*/ 26 w 173"/>
                      <a:gd name="T21" fmla="*/ 10 h 18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3" h="181">
                        <a:moveTo>
                          <a:pt x="26" y="10"/>
                        </a:moveTo>
                        <a:lnTo>
                          <a:pt x="0" y="64"/>
                        </a:lnTo>
                        <a:lnTo>
                          <a:pt x="0" y="137"/>
                        </a:lnTo>
                        <a:lnTo>
                          <a:pt x="21" y="172"/>
                        </a:lnTo>
                        <a:lnTo>
                          <a:pt x="65" y="181"/>
                        </a:lnTo>
                        <a:lnTo>
                          <a:pt x="118" y="162"/>
                        </a:lnTo>
                        <a:lnTo>
                          <a:pt x="168" y="134"/>
                        </a:lnTo>
                        <a:lnTo>
                          <a:pt x="173" y="80"/>
                        </a:lnTo>
                        <a:lnTo>
                          <a:pt x="145" y="33"/>
                        </a:lnTo>
                        <a:lnTo>
                          <a:pt x="96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B2DCF0"/>
                  </a:solidFill>
                  <a:ln w="28575" cmpd="sng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64534" name="Freeform 22"/>
                  <p:cNvSpPr>
                    <a:spLocks/>
                  </p:cNvSpPr>
                  <p:nvPr/>
                </p:nvSpPr>
                <p:spPr bwMode="auto">
                  <a:xfrm>
                    <a:off x="7192" y="4190"/>
                    <a:ext cx="45" cy="26"/>
                  </a:xfrm>
                  <a:custGeom>
                    <a:avLst/>
                    <a:gdLst>
                      <a:gd name="T0" fmla="*/ 55 w 223"/>
                      <a:gd name="T1" fmla="*/ 16 h 130"/>
                      <a:gd name="T2" fmla="*/ 0 w 223"/>
                      <a:gd name="T3" fmla="*/ 62 h 130"/>
                      <a:gd name="T4" fmla="*/ 0 w 223"/>
                      <a:gd name="T5" fmla="*/ 102 h 130"/>
                      <a:gd name="T6" fmla="*/ 55 w 223"/>
                      <a:gd name="T7" fmla="*/ 130 h 130"/>
                      <a:gd name="T8" fmla="*/ 132 w 223"/>
                      <a:gd name="T9" fmla="*/ 124 h 130"/>
                      <a:gd name="T10" fmla="*/ 179 w 223"/>
                      <a:gd name="T11" fmla="*/ 94 h 130"/>
                      <a:gd name="T12" fmla="*/ 213 w 223"/>
                      <a:gd name="T13" fmla="*/ 65 h 130"/>
                      <a:gd name="T14" fmla="*/ 223 w 223"/>
                      <a:gd name="T15" fmla="*/ 21 h 130"/>
                      <a:gd name="T16" fmla="*/ 179 w 223"/>
                      <a:gd name="T17" fmla="*/ 0 h 130"/>
                      <a:gd name="T18" fmla="*/ 122 w 223"/>
                      <a:gd name="T19" fmla="*/ 3 h 130"/>
                      <a:gd name="T20" fmla="*/ 55 w 223"/>
                      <a:gd name="T21" fmla="*/ 16 h 1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223" h="130">
                        <a:moveTo>
                          <a:pt x="55" y="16"/>
                        </a:moveTo>
                        <a:lnTo>
                          <a:pt x="0" y="62"/>
                        </a:lnTo>
                        <a:lnTo>
                          <a:pt x="0" y="102"/>
                        </a:lnTo>
                        <a:lnTo>
                          <a:pt x="55" y="130"/>
                        </a:lnTo>
                        <a:lnTo>
                          <a:pt x="132" y="124"/>
                        </a:lnTo>
                        <a:lnTo>
                          <a:pt x="179" y="94"/>
                        </a:lnTo>
                        <a:lnTo>
                          <a:pt x="213" y="65"/>
                        </a:lnTo>
                        <a:lnTo>
                          <a:pt x="223" y="21"/>
                        </a:lnTo>
                        <a:lnTo>
                          <a:pt x="179" y="0"/>
                        </a:lnTo>
                        <a:lnTo>
                          <a:pt x="122" y="3"/>
                        </a:lnTo>
                        <a:lnTo>
                          <a:pt x="55" y="16"/>
                        </a:lnTo>
                        <a:close/>
                      </a:path>
                    </a:pathLst>
                  </a:custGeom>
                  <a:solidFill>
                    <a:srgbClr val="B2DCF0"/>
                  </a:solidFill>
                  <a:ln w="28575" cmpd="sng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64535" name="Freeform 23"/>
                  <p:cNvSpPr>
                    <a:spLocks/>
                  </p:cNvSpPr>
                  <p:nvPr/>
                </p:nvSpPr>
                <p:spPr bwMode="auto">
                  <a:xfrm>
                    <a:off x="7177" y="4155"/>
                    <a:ext cx="47" cy="29"/>
                  </a:xfrm>
                  <a:custGeom>
                    <a:avLst/>
                    <a:gdLst>
                      <a:gd name="T0" fmla="*/ 117 w 236"/>
                      <a:gd name="T1" fmla="*/ 0 h 144"/>
                      <a:gd name="T2" fmla="*/ 34 w 236"/>
                      <a:gd name="T3" fmla="*/ 38 h 144"/>
                      <a:gd name="T4" fmla="*/ 0 w 236"/>
                      <a:gd name="T5" fmla="*/ 90 h 144"/>
                      <a:gd name="T6" fmla="*/ 24 w 236"/>
                      <a:gd name="T7" fmla="*/ 137 h 144"/>
                      <a:gd name="T8" fmla="*/ 122 w 236"/>
                      <a:gd name="T9" fmla="*/ 144 h 144"/>
                      <a:gd name="T10" fmla="*/ 189 w 236"/>
                      <a:gd name="T11" fmla="*/ 139 h 144"/>
                      <a:gd name="T12" fmla="*/ 236 w 236"/>
                      <a:gd name="T13" fmla="*/ 126 h 144"/>
                      <a:gd name="T14" fmla="*/ 236 w 236"/>
                      <a:gd name="T15" fmla="*/ 90 h 144"/>
                      <a:gd name="T16" fmla="*/ 231 w 236"/>
                      <a:gd name="T17" fmla="*/ 46 h 144"/>
                      <a:gd name="T18" fmla="*/ 197 w 236"/>
                      <a:gd name="T19" fmla="*/ 18 h 144"/>
                      <a:gd name="T20" fmla="*/ 153 w 236"/>
                      <a:gd name="T21" fmla="*/ 13 h 144"/>
                      <a:gd name="T22" fmla="*/ 117 w 236"/>
                      <a:gd name="T23" fmla="*/ 0 h 1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36" h="144">
                        <a:moveTo>
                          <a:pt x="117" y="0"/>
                        </a:moveTo>
                        <a:lnTo>
                          <a:pt x="34" y="38"/>
                        </a:lnTo>
                        <a:lnTo>
                          <a:pt x="0" y="90"/>
                        </a:lnTo>
                        <a:lnTo>
                          <a:pt x="24" y="137"/>
                        </a:lnTo>
                        <a:lnTo>
                          <a:pt x="122" y="144"/>
                        </a:lnTo>
                        <a:lnTo>
                          <a:pt x="189" y="139"/>
                        </a:lnTo>
                        <a:lnTo>
                          <a:pt x="236" y="126"/>
                        </a:lnTo>
                        <a:lnTo>
                          <a:pt x="236" y="90"/>
                        </a:lnTo>
                        <a:lnTo>
                          <a:pt x="231" y="46"/>
                        </a:lnTo>
                        <a:lnTo>
                          <a:pt x="197" y="18"/>
                        </a:lnTo>
                        <a:lnTo>
                          <a:pt x="153" y="13"/>
                        </a:lnTo>
                        <a:lnTo>
                          <a:pt x="117" y="0"/>
                        </a:lnTo>
                        <a:close/>
                      </a:path>
                    </a:pathLst>
                  </a:custGeom>
                  <a:solidFill>
                    <a:srgbClr val="B2DCF0"/>
                  </a:solidFill>
                  <a:ln w="28575" cmpd="sng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64536" name="Freeform 24"/>
                  <p:cNvSpPr>
                    <a:spLocks/>
                  </p:cNvSpPr>
                  <p:nvPr/>
                </p:nvSpPr>
                <p:spPr bwMode="auto">
                  <a:xfrm>
                    <a:off x="7153" y="4107"/>
                    <a:ext cx="32" cy="28"/>
                  </a:xfrm>
                  <a:custGeom>
                    <a:avLst/>
                    <a:gdLst>
                      <a:gd name="T0" fmla="*/ 40 w 159"/>
                      <a:gd name="T1" fmla="*/ 0 h 140"/>
                      <a:gd name="T2" fmla="*/ 0 w 159"/>
                      <a:gd name="T3" fmla="*/ 33 h 140"/>
                      <a:gd name="T4" fmla="*/ 0 w 159"/>
                      <a:gd name="T5" fmla="*/ 119 h 140"/>
                      <a:gd name="T6" fmla="*/ 47 w 159"/>
                      <a:gd name="T7" fmla="*/ 140 h 140"/>
                      <a:gd name="T8" fmla="*/ 109 w 159"/>
                      <a:gd name="T9" fmla="*/ 140 h 140"/>
                      <a:gd name="T10" fmla="*/ 159 w 159"/>
                      <a:gd name="T11" fmla="*/ 112 h 140"/>
                      <a:gd name="T12" fmla="*/ 132 w 159"/>
                      <a:gd name="T13" fmla="*/ 73 h 140"/>
                      <a:gd name="T14" fmla="*/ 86 w 159"/>
                      <a:gd name="T15" fmla="*/ 26 h 140"/>
                      <a:gd name="T16" fmla="*/ 40 w 159"/>
                      <a:gd name="T17" fmla="*/ 0 h 1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59" h="140">
                        <a:moveTo>
                          <a:pt x="40" y="0"/>
                        </a:moveTo>
                        <a:lnTo>
                          <a:pt x="0" y="33"/>
                        </a:lnTo>
                        <a:lnTo>
                          <a:pt x="0" y="119"/>
                        </a:lnTo>
                        <a:lnTo>
                          <a:pt x="47" y="140"/>
                        </a:lnTo>
                        <a:lnTo>
                          <a:pt x="109" y="140"/>
                        </a:lnTo>
                        <a:lnTo>
                          <a:pt x="159" y="112"/>
                        </a:lnTo>
                        <a:lnTo>
                          <a:pt x="132" y="73"/>
                        </a:lnTo>
                        <a:lnTo>
                          <a:pt x="86" y="26"/>
                        </a:lnTo>
                        <a:lnTo>
                          <a:pt x="40" y="0"/>
                        </a:lnTo>
                        <a:close/>
                      </a:path>
                    </a:pathLst>
                  </a:custGeom>
                  <a:solidFill>
                    <a:srgbClr val="B2DCF0"/>
                  </a:solidFill>
                  <a:ln w="28575" cmpd="sng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64537" name="Freeform 25"/>
                  <p:cNvSpPr>
                    <a:spLocks/>
                  </p:cNvSpPr>
                  <p:nvPr/>
                </p:nvSpPr>
                <p:spPr bwMode="auto">
                  <a:xfrm>
                    <a:off x="7116" y="4083"/>
                    <a:ext cx="40" cy="22"/>
                  </a:xfrm>
                  <a:custGeom>
                    <a:avLst/>
                    <a:gdLst>
                      <a:gd name="T0" fmla="*/ 56 w 201"/>
                      <a:gd name="T1" fmla="*/ 0 h 107"/>
                      <a:gd name="T2" fmla="*/ 10 w 201"/>
                      <a:gd name="T3" fmla="*/ 42 h 107"/>
                      <a:gd name="T4" fmla="*/ 0 w 201"/>
                      <a:gd name="T5" fmla="*/ 91 h 107"/>
                      <a:gd name="T6" fmla="*/ 23 w 201"/>
                      <a:gd name="T7" fmla="*/ 107 h 107"/>
                      <a:gd name="T8" fmla="*/ 92 w 201"/>
                      <a:gd name="T9" fmla="*/ 107 h 107"/>
                      <a:gd name="T10" fmla="*/ 154 w 201"/>
                      <a:gd name="T11" fmla="*/ 104 h 107"/>
                      <a:gd name="T12" fmla="*/ 201 w 201"/>
                      <a:gd name="T13" fmla="*/ 78 h 107"/>
                      <a:gd name="T14" fmla="*/ 191 w 201"/>
                      <a:gd name="T15" fmla="*/ 32 h 107"/>
                      <a:gd name="T16" fmla="*/ 162 w 201"/>
                      <a:gd name="T17" fmla="*/ 11 h 107"/>
                      <a:gd name="T18" fmla="*/ 115 w 201"/>
                      <a:gd name="T19" fmla="*/ 8 h 107"/>
                      <a:gd name="T20" fmla="*/ 56 w 201"/>
                      <a:gd name="T21" fmla="*/ 0 h 10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201" h="107">
                        <a:moveTo>
                          <a:pt x="56" y="0"/>
                        </a:moveTo>
                        <a:lnTo>
                          <a:pt x="10" y="42"/>
                        </a:lnTo>
                        <a:lnTo>
                          <a:pt x="0" y="91"/>
                        </a:lnTo>
                        <a:lnTo>
                          <a:pt x="23" y="107"/>
                        </a:lnTo>
                        <a:lnTo>
                          <a:pt x="92" y="107"/>
                        </a:lnTo>
                        <a:lnTo>
                          <a:pt x="154" y="104"/>
                        </a:lnTo>
                        <a:lnTo>
                          <a:pt x="201" y="78"/>
                        </a:lnTo>
                        <a:lnTo>
                          <a:pt x="191" y="32"/>
                        </a:lnTo>
                        <a:lnTo>
                          <a:pt x="162" y="11"/>
                        </a:lnTo>
                        <a:lnTo>
                          <a:pt x="115" y="8"/>
                        </a:lnTo>
                        <a:lnTo>
                          <a:pt x="56" y="0"/>
                        </a:lnTo>
                        <a:close/>
                      </a:path>
                    </a:pathLst>
                  </a:custGeom>
                  <a:solidFill>
                    <a:srgbClr val="B2DCF0"/>
                  </a:solidFill>
                  <a:ln w="28575" cmpd="sng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64538" name="Freeform 26"/>
                  <p:cNvSpPr>
                    <a:spLocks/>
                  </p:cNvSpPr>
                  <p:nvPr/>
                </p:nvSpPr>
                <p:spPr bwMode="auto">
                  <a:xfrm>
                    <a:off x="7112" y="4036"/>
                    <a:ext cx="29" cy="33"/>
                  </a:xfrm>
                  <a:custGeom>
                    <a:avLst/>
                    <a:gdLst>
                      <a:gd name="T0" fmla="*/ 47 w 143"/>
                      <a:gd name="T1" fmla="*/ 0 h 163"/>
                      <a:gd name="T2" fmla="*/ 8 w 143"/>
                      <a:gd name="T3" fmla="*/ 23 h 163"/>
                      <a:gd name="T4" fmla="*/ 0 w 143"/>
                      <a:gd name="T5" fmla="*/ 90 h 163"/>
                      <a:gd name="T6" fmla="*/ 29 w 143"/>
                      <a:gd name="T7" fmla="*/ 157 h 163"/>
                      <a:gd name="T8" fmla="*/ 83 w 143"/>
                      <a:gd name="T9" fmla="*/ 163 h 163"/>
                      <a:gd name="T10" fmla="*/ 119 w 143"/>
                      <a:gd name="T11" fmla="*/ 134 h 163"/>
                      <a:gd name="T12" fmla="*/ 143 w 143"/>
                      <a:gd name="T13" fmla="*/ 90 h 163"/>
                      <a:gd name="T14" fmla="*/ 116 w 143"/>
                      <a:gd name="T15" fmla="*/ 51 h 163"/>
                      <a:gd name="T16" fmla="*/ 83 w 143"/>
                      <a:gd name="T17" fmla="*/ 10 h 163"/>
                      <a:gd name="T18" fmla="*/ 47 w 143"/>
                      <a:gd name="T19" fmla="*/ 0 h 1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143" h="163">
                        <a:moveTo>
                          <a:pt x="47" y="0"/>
                        </a:moveTo>
                        <a:lnTo>
                          <a:pt x="8" y="23"/>
                        </a:lnTo>
                        <a:lnTo>
                          <a:pt x="0" y="90"/>
                        </a:lnTo>
                        <a:lnTo>
                          <a:pt x="29" y="157"/>
                        </a:lnTo>
                        <a:lnTo>
                          <a:pt x="83" y="163"/>
                        </a:lnTo>
                        <a:lnTo>
                          <a:pt x="119" y="134"/>
                        </a:lnTo>
                        <a:lnTo>
                          <a:pt x="143" y="90"/>
                        </a:lnTo>
                        <a:lnTo>
                          <a:pt x="116" y="51"/>
                        </a:lnTo>
                        <a:lnTo>
                          <a:pt x="83" y="10"/>
                        </a:lnTo>
                        <a:lnTo>
                          <a:pt x="47" y="0"/>
                        </a:lnTo>
                        <a:close/>
                      </a:path>
                    </a:pathLst>
                  </a:custGeom>
                  <a:solidFill>
                    <a:srgbClr val="B2DCF0"/>
                  </a:solidFill>
                  <a:ln w="28575" cmpd="sng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64539" name="Freeform 27"/>
                  <p:cNvSpPr>
                    <a:spLocks/>
                  </p:cNvSpPr>
                  <p:nvPr/>
                </p:nvSpPr>
                <p:spPr bwMode="auto">
                  <a:xfrm>
                    <a:off x="7066" y="3989"/>
                    <a:ext cx="43" cy="44"/>
                  </a:xfrm>
                  <a:custGeom>
                    <a:avLst/>
                    <a:gdLst>
                      <a:gd name="T0" fmla="*/ 147 w 214"/>
                      <a:gd name="T1" fmla="*/ 99 h 222"/>
                      <a:gd name="T2" fmla="*/ 214 w 214"/>
                      <a:gd name="T3" fmla="*/ 132 h 222"/>
                      <a:gd name="T4" fmla="*/ 214 w 214"/>
                      <a:gd name="T5" fmla="*/ 209 h 222"/>
                      <a:gd name="T6" fmla="*/ 183 w 214"/>
                      <a:gd name="T7" fmla="*/ 222 h 222"/>
                      <a:gd name="T8" fmla="*/ 124 w 214"/>
                      <a:gd name="T9" fmla="*/ 212 h 222"/>
                      <a:gd name="T10" fmla="*/ 90 w 214"/>
                      <a:gd name="T11" fmla="*/ 173 h 222"/>
                      <a:gd name="T12" fmla="*/ 77 w 214"/>
                      <a:gd name="T13" fmla="*/ 139 h 222"/>
                      <a:gd name="T14" fmla="*/ 97 w 214"/>
                      <a:gd name="T15" fmla="*/ 128 h 222"/>
                      <a:gd name="T16" fmla="*/ 51 w 214"/>
                      <a:gd name="T17" fmla="*/ 147 h 222"/>
                      <a:gd name="T18" fmla="*/ 0 w 214"/>
                      <a:gd name="T19" fmla="*/ 90 h 222"/>
                      <a:gd name="T20" fmla="*/ 5 w 214"/>
                      <a:gd name="T21" fmla="*/ 28 h 222"/>
                      <a:gd name="T22" fmla="*/ 51 w 214"/>
                      <a:gd name="T23" fmla="*/ 0 h 222"/>
                      <a:gd name="T24" fmla="*/ 82 w 214"/>
                      <a:gd name="T25" fmla="*/ 13 h 222"/>
                      <a:gd name="T26" fmla="*/ 105 w 214"/>
                      <a:gd name="T27" fmla="*/ 47 h 222"/>
                      <a:gd name="T28" fmla="*/ 113 w 214"/>
                      <a:gd name="T29" fmla="*/ 80 h 222"/>
                      <a:gd name="T30" fmla="*/ 108 w 214"/>
                      <a:gd name="T31" fmla="*/ 122 h 222"/>
                      <a:gd name="T32" fmla="*/ 147 w 214"/>
                      <a:gd name="T33" fmla="*/ 99 h 2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214" h="222">
                        <a:moveTo>
                          <a:pt x="147" y="99"/>
                        </a:moveTo>
                        <a:lnTo>
                          <a:pt x="214" y="132"/>
                        </a:lnTo>
                        <a:lnTo>
                          <a:pt x="214" y="209"/>
                        </a:lnTo>
                        <a:lnTo>
                          <a:pt x="183" y="222"/>
                        </a:lnTo>
                        <a:lnTo>
                          <a:pt x="124" y="212"/>
                        </a:lnTo>
                        <a:lnTo>
                          <a:pt x="90" y="173"/>
                        </a:lnTo>
                        <a:lnTo>
                          <a:pt x="77" y="139"/>
                        </a:lnTo>
                        <a:lnTo>
                          <a:pt x="97" y="128"/>
                        </a:lnTo>
                        <a:lnTo>
                          <a:pt x="51" y="147"/>
                        </a:lnTo>
                        <a:lnTo>
                          <a:pt x="0" y="90"/>
                        </a:lnTo>
                        <a:lnTo>
                          <a:pt x="5" y="28"/>
                        </a:lnTo>
                        <a:lnTo>
                          <a:pt x="51" y="0"/>
                        </a:lnTo>
                        <a:lnTo>
                          <a:pt x="82" y="13"/>
                        </a:lnTo>
                        <a:lnTo>
                          <a:pt x="105" y="47"/>
                        </a:lnTo>
                        <a:lnTo>
                          <a:pt x="113" y="80"/>
                        </a:lnTo>
                        <a:lnTo>
                          <a:pt x="108" y="122"/>
                        </a:lnTo>
                        <a:lnTo>
                          <a:pt x="147" y="99"/>
                        </a:lnTo>
                        <a:close/>
                      </a:path>
                    </a:pathLst>
                  </a:custGeom>
                  <a:solidFill>
                    <a:srgbClr val="B2DCF0"/>
                  </a:solidFill>
                  <a:ln w="28575" cmpd="sng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64540" name="Freeform 28"/>
                  <p:cNvSpPr>
                    <a:spLocks/>
                  </p:cNvSpPr>
                  <p:nvPr/>
                </p:nvSpPr>
                <p:spPr bwMode="auto">
                  <a:xfrm>
                    <a:off x="7097" y="3967"/>
                    <a:ext cx="25" cy="29"/>
                  </a:xfrm>
                  <a:custGeom>
                    <a:avLst/>
                    <a:gdLst>
                      <a:gd name="T0" fmla="*/ 44 w 122"/>
                      <a:gd name="T1" fmla="*/ 0 h 146"/>
                      <a:gd name="T2" fmla="*/ 0 w 122"/>
                      <a:gd name="T3" fmla="*/ 34 h 146"/>
                      <a:gd name="T4" fmla="*/ 0 w 122"/>
                      <a:gd name="T5" fmla="*/ 99 h 146"/>
                      <a:gd name="T6" fmla="*/ 44 w 122"/>
                      <a:gd name="T7" fmla="*/ 146 h 146"/>
                      <a:gd name="T8" fmla="*/ 104 w 122"/>
                      <a:gd name="T9" fmla="*/ 146 h 146"/>
                      <a:gd name="T10" fmla="*/ 122 w 122"/>
                      <a:gd name="T11" fmla="*/ 106 h 146"/>
                      <a:gd name="T12" fmla="*/ 112 w 122"/>
                      <a:gd name="T13" fmla="*/ 62 h 146"/>
                      <a:gd name="T14" fmla="*/ 77 w 122"/>
                      <a:gd name="T15" fmla="*/ 37 h 146"/>
                      <a:gd name="T16" fmla="*/ 44 w 122"/>
                      <a:gd name="T17" fmla="*/ 0 h 1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22" h="146">
                        <a:moveTo>
                          <a:pt x="44" y="0"/>
                        </a:moveTo>
                        <a:lnTo>
                          <a:pt x="0" y="34"/>
                        </a:lnTo>
                        <a:lnTo>
                          <a:pt x="0" y="99"/>
                        </a:lnTo>
                        <a:lnTo>
                          <a:pt x="44" y="146"/>
                        </a:lnTo>
                        <a:lnTo>
                          <a:pt x="104" y="146"/>
                        </a:lnTo>
                        <a:lnTo>
                          <a:pt x="122" y="106"/>
                        </a:lnTo>
                        <a:lnTo>
                          <a:pt x="112" y="62"/>
                        </a:lnTo>
                        <a:lnTo>
                          <a:pt x="77" y="37"/>
                        </a:lnTo>
                        <a:lnTo>
                          <a:pt x="44" y="0"/>
                        </a:lnTo>
                        <a:close/>
                      </a:path>
                    </a:pathLst>
                  </a:custGeom>
                  <a:solidFill>
                    <a:srgbClr val="B2DCF0"/>
                  </a:solidFill>
                  <a:ln w="28575" cmpd="sng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64541" name="Freeform 29"/>
                  <p:cNvSpPr>
                    <a:spLocks/>
                  </p:cNvSpPr>
                  <p:nvPr/>
                </p:nvSpPr>
                <p:spPr bwMode="auto">
                  <a:xfrm>
                    <a:off x="7056" y="3832"/>
                    <a:ext cx="33" cy="47"/>
                  </a:xfrm>
                  <a:custGeom>
                    <a:avLst/>
                    <a:gdLst>
                      <a:gd name="T0" fmla="*/ 75 w 163"/>
                      <a:gd name="T1" fmla="*/ 0 h 238"/>
                      <a:gd name="T2" fmla="*/ 18 w 163"/>
                      <a:gd name="T3" fmla="*/ 44 h 238"/>
                      <a:gd name="T4" fmla="*/ 0 w 163"/>
                      <a:gd name="T5" fmla="*/ 96 h 238"/>
                      <a:gd name="T6" fmla="*/ 0 w 163"/>
                      <a:gd name="T7" fmla="*/ 181 h 238"/>
                      <a:gd name="T8" fmla="*/ 34 w 163"/>
                      <a:gd name="T9" fmla="*/ 238 h 238"/>
                      <a:gd name="T10" fmla="*/ 109 w 163"/>
                      <a:gd name="T11" fmla="*/ 238 h 238"/>
                      <a:gd name="T12" fmla="*/ 150 w 163"/>
                      <a:gd name="T13" fmla="*/ 191 h 238"/>
                      <a:gd name="T14" fmla="*/ 163 w 163"/>
                      <a:gd name="T15" fmla="*/ 131 h 238"/>
                      <a:gd name="T16" fmla="*/ 163 w 163"/>
                      <a:gd name="T17" fmla="*/ 69 h 238"/>
                      <a:gd name="T18" fmla="*/ 134 w 163"/>
                      <a:gd name="T19" fmla="*/ 41 h 238"/>
                      <a:gd name="T20" fmla="*/ 75 w 163"/>
                      <a:gd name="T21" fmla="*/ 0 h 2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63" h="238">
                        <a:moveTo>
                          <a:pt x="75" y="0"/>
                        </a:moveTo>
                        <a:lnTo>
                          <a:pt x="18" y="44"/>
                        </a:lnTo>
                        <a:lnTo>
                          <a:pt x="0" y="96"/>
                        </a:lnTo>
                        <a:lnTo>
                          <a:pt x="0" y="181"/>
                        </a:lnTo>
                        <a:lnTo>
                          <a:pt x="34" y="238"/>
                        </a:lnTo>
                        <a:lnTo>
                          <a:pt x="109" y="238"/>
                        </a:lnTo>
                        <a:lnTo>
                          <a:pt x="150" y="191"/>
                        </a:lnTo>
                        <a:lnTo>
                          <a:pt x="163" y="131"/>
                        </a:lnTo>
                        <a:lnTo>
                          <a:pt x="163" y="69"/>
                        </a:lnTo>
                        <a:lnTo>
                          <a:pt x="134" y="41"/>
                        </a:lnTo>
                        <a:lnTo>
                          <a:pt x="75" y="0"/>
                        </a:lnTo>
                        <a:close/>
                      </a:path>
                    </a:pathLst>
                  </a:custGeom>
                  <a:solidFill>
                    <a:srgbClr val="B2DCF0"/>
                  </a:solidFill>
                  <a:ln w="28575" cmpd="sng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64542" name="Freeform 30"/>
                  <p:cNvSpPr>
                    <a:spLocks/>
                  </p:cNvSpPr>
                  <p:nvPr/>
                </p:nvSpPr>
                <p:spPr bwMode="auto">
                  <a:xfrm>
                    <a:off x="7003" y="3700"/>
                    <a:ext cx="48" cy="60"/>
                  </a:xfrm>
                  <a:custGeom>
                    <a:avLst/>
                    <a:gdLst>
                      <a:gd name="T0" fmla="*/ 60 w 238"/>
                      <a:gd name="T1" fmla="*/ 0 h 300"/>
                      <a:gd name="T2" fmla="*/ 155 w 238"/>
                      <a:gd name="T3" fmla="*/ 5 h 300"/>
                      <a:gd name="T4" fmla="*/ 194 w 238"/>
                      <a:gd name="T5" fmla="*/ 77 h 300"/>
                      <a:gd name="T6" fmla="*/ 238 w 238"/>
                      <a:gd name="T7" fmla="*/ 176 h 300"/>
                      <a:gd name="T8" fmla="*/ 233 w 238"/>
                      <a:gd name="T9" fmla="*/ 255 h 300"/>
                      <a:gd name="T10" fmla="*/ 169 w 238"/>
                      <a:gd name="T11" fmla="*/ 300 h 300"/>
                      <a:gd name="T12" fmla="*/ 95 w 238"/>
                      <a:gd name="T13" fmla="*/ 287 h 300"/>
                      <a:gd name="T14" fmla="*/ 21 w 238"/>
                      <a:gd name="T15" fmla="*/ 188 h 300"/>
                      <a:gd name="T16" fmla="*/ 0 w 238"/>
                      <a:gd name="T17" fmla="*/ 129 h 300"/>
                      <a:gd name="T18" fmla="*/ 13 w 238"/>
                      <a:gd name="T19" fmla="*/ 88 h 300"/>
                      <a:gd name="T20" fmla="*/ 37 w 238"/>
                      <a:gd name="T21" fmla="*/ 49 h 300"/>
                      <a:gd name="T22" fmla="*/ 60 w 238"/>
                      <a:gd name="T23" fmla="*/ 0 h 3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38" h="300">
                        <a:moveTo>
                          <a:pt x="60" y="0"/>
                        </a:moveTo>
                        <a:lnTo>
                          <a:pt x="155" y="5"/>
                        </a:lnTo>
                        <a:lnTo>
                          <a:pt x="194" y="77"/>
                        </a:lnTo>
                        <a:lnTo>
                          <a:pt x="238" y="176"/>
                        </a:lnTo>
                        <a:lnTo>
                          <a:pt x="233" y="255"/>
                        </a:lnTo>
                        <a:lnTo>
                          <a:pt x="169" y="300"/>
                        </a:lnTo>
                        <a:lnTo>
                          <a:pt x="95" y="287"/>
                        </a:lnTo>
                        <a:lnTo>
                          <a:pt x="21" y="188"/>
                        </a:lnTo>
                        <a:lnTo>
                          <a:pt x="0" y="129"/>
                        </a:lnTo>
                        <a:lnTo>
                          <a:pt x="13" y="88"/>
                        </a:lnTo>
                        <a:lnTo>
                          <a:pt x="37" y="49"/>
                        </a:lnTo>
                        <a:lnTo>
                          <a:pt x="60" y="0"/>
                        </a:lnTo>
                        <a:close/>
                      </a:path>
                    </a:pathLst>
                  </a:custGeom>
                  <a:solidFill>
                    <a:srgbClr val="B2DCF0"/>
                  </a:solidFill>
                  <a:ln w="28575" cmpd="sng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64543" name="Freeform 31"/>
                  <p:cNvSpPr>
                    <a:spLocks/>
                  </p:cNvSpPr>
                  <p:nvPr/>
                </p:nvSpPr>
                <p:spPr bwMode="auto">
                  <a:xfrm>
                    <a:off x="7353" y="4165"/>
                    <a:ext cx="206" cy="149"/>
                  </a:xfrm>
                  <a:custGeom>
                    <a:avLst/>
                    <a:gdLst>
                      <a:gd name="T0" fmla="*/ 104 w 1032"/>
                      <a:gd name="T1" fmla="*/ 142 h 743"/>
                      <a:gd name="T2" fmla="*/ 103 w 1032"/>
                      <a:gd name="T3" fmla="*/ 112 h 743"/>
                      <a:gd name="T4" fmla="*/ 106 w 1032"/>
                      <a:gd name="T5" fmla="*/ 85 h 743"/>
                      <a:gd name="T6" fmla="*/ 112 w 1032"/>
                      <a:gd name="T7" fmla="*/ 61 h 743"/>
                      <a:gd name="T8" fmla="*/ 123 w 1032"/>
                      <a:gd name="T9" fmla="*/ 42 h 743"/>
                      <a:gd name="T10" fmla="*/ 135 w 1032"/>
                      <a:gd name="T11" fmla="*/ 26 h 743"/>
                      <a:gd name="T12" fmla="*/ 151 w 1032"/>
                      <a:gd name="T13" fmla="*/ 14 h 743"/>
                      <a:gd name="T14" fmla="*/ 168 w 1032"/>
                      <a:gd name="T15" fmla="*/ 5 h 743"/>
                      <a:gd name="T16" fmla="*/ 189 w 1032"/>
                      <a:gd name="T17" fmla="*/ 1 h 743"/>
                      <a:gd name="T18" fmla="*/ 210 w 1032"/>
                      <a:gd name="T19" fmla="*/ 1 h 743"/>
                      <a:gd name="T20" fmla="*/ 232 w 1032"/>
                      <a:gd name="T21" fmla="*/ 4 h 743"/>
                      <a:gd name="T22" fmla="*/ 256 w 1032"/>
                      <a:gd name="T23" fmla="*/ 13 h 743"/>
                      <a:gd name="T24" fmla="*/ 279 w 1032"/>
                      <a:gd name="T25" fmla="*/ 26 h 743"/>
                      <a:gd name="T26" fmla="*/ 303 w 1032"/>
                      <a:gd name="T27" fmla="*/ 42 h 743"/>
                      <a:gd name="T28" fmla="*/ 327 w 1032"/>
                      <a:gd name="T29" fmla="*/ 63 h 743"/>
                      <a:gd name="T30" fmla="*/ 350 w 1032"/>
                      <a:gd name="T31" fmla="*/ 90 h 743"/>
                      <a:gd name="T32" fmla="*/ 385 w 1032"/>
                      <a:gd name="T33" fmla="*/ 148 h 743"/>
                      <a:gd name="T34" fmla="*/ 436 w 1032"/>
                      <a:gd name="T35" fmla="*/ 231 h 743"/>
                      <a:gd name="T36" fmla="*/ 493 w 1032"/>
                      <a:gd name="T37" fmla="*/ 308 h 743"/>
                      <a:gd name="T38" fmla="*/ 554 w 1032"/>
                      <a:gd name="T39" fmla="*/ 380 h 743"/>
                      <a:gd name="T40" fmla="*/ 619 w 1032"/>
                      <a:gd name="T41" fmla="*/ 447 h 743"/>
                      <a:gd name="T42" fmla="*/ 688 w 1032"/>
                      <a:gd name="T43" fmla="*/ 509 h 743"/>
                      <a:gd name="T44" fmla="*/ 761 w 1032"/>
                      <a:gd name="T45" fmla="*/ 567 h 743"/>
                      <a:gd name="T46" fmla="*/ 837 w 1032"/>
                      <a:gd name="T47" fmla="*/ 622 h 743"/>
                      <a:gd name="T48" fmla="*/ 918 w 1032"/>
                      <a:gd name="T49" fmla="*/ 661 h 743"/>
                      <a:gd name="T50" fmla="*/ 921 w 1032"/>
                      <a:gd name="T51" fmla="*/ 705 h 743"/>
                      <a:gd name="T52" fmla="*/ 429 w 1032"/>
                      <a:gd name="T53" fmla="*/ 743 h 743"/>
                      <a:gd name="T54" fmla="*/ 341 w 1032"/>
                      <a:gd name="T55" fmla="*/ 647 h 743"/>
                      <a:gd name="T56" fmla="*/ 257 w 1032"/>
                      <a:gd name="T57" fmla="*/ 564 h 743"/>
                      <a:gd name="T58" fmla="*/ 179 w 1032"/>
                      <a:gd name="T59" fmla="*/ 495 h 743"/>
                      <a:gd name="T60" fmla="*/ 142 w 1032"/>
                      <a:gd name="T61" fmla="*/ 465 h 743"/>
                      <a:gd name="T62" fmla="*/ 107 w 1032"/>
                      <a:gd name="T63" fmla="*/ 440 h 743"/>
                      <a:gd name="T64" fmla="*/ 67 w 1032"/>
                      <a:gd name="T65" fmla="*/ 397 h 743"/>
                      <a:gd name="T66" fmla="*/ 35 w 1032"/>
                      <a:gd name="T67" fmla="*/ 360 h 743"/>
                      <a:gd name="T68" fmla="*/ 14 w 1032"/>
                      <a:gd name="T69" fmla="*/ 326 h 743"/>
                      <a:gd name="T70" fmla="*/ 2 w 1032"/>
                      <a:gd name="T71" fmla="*/ 299 h 743"/>
                      <a:gd name="T72" fmla="*/ 0 w 1032"/>
                      <a:gd name="T73" fmla="*/ 288 h 743"/>
                      <a:gd name="T74" fmla="*/ 0 w 1032"/>
                      <a:gd name="T75" fmla="*/ 277 h 743"/>
                      <a:gd name="T76" fmla="*/ 2 w 1032"/>
                      <a:gd name="T77" fmla="*/ 267 h 743"/>
                      <a:gd name="T78" fmla="*/ 7 w 1032"/>
                      <a:gd name="T79" fmla="*/ 259 h 743"/>
                      <a:gd name="T80" fmla="*/ 14 w 1032"/>
                      <a:gd name="T81" fmla="*/ 253 h 743"/>
                      <a:gd name="T82" fmla="*/ 23 w 1032"/>
                      <a:gd name="T83" fmla="*/ 247 h 743"/>
                      <a:gd name="T84" fmla="*/ 49 w 1032"/>
                      <a:gd name="T85" fmla="*/ 241 h 743"/>
                      <a:gd name="T86" fmla="*/ 67 w 1032"/>
                      <a:gd name="T87" fmla="*/ 236 h 743"/>
                      <a:gd name="T88" fmla="*/ 81 w 1032"/>
                      <a:gd name="T89" fmla="*/ 230 h 743"/>
                      <a:gd name="T90" fmla="*/ 92 w 1032"/>
                      <a:gd name="T91" fmla="*/ 223 h 743"/>
                      <a:gd name="T92" fmla="*/ 100 w 1032"/>
                      <a:gd name="T93" fmla="*/ 214 h 743"/>
                      <a:gd name="T94" fmla="*/ 106 w 1032"/>
                      <a:gd name="T95" fmla="*/ 202 h 743"/>
                      <a:gd name="T96" fmla="*/ 109 w 1032"/>
                      <a:gd name="T97" fmla="*/ 189 h 743"/>
                      <a:gd name="T98" fmla="*/ 109 w 1032"/>
                      <a:gd name="T99" fmla="*/ 175 h 743"/>
                      <a:gd name="T100" fmla="*/ 107 w 1032"/>
                      <a:gd name="T101" fmla="*/ 159 h 7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1032" h="743">
                        <a:moveTo>
                          <a:pt x="107" y="159"/>
                        </a:moveTo>
                        <a:lnTo>
                          <a:pt x="104" y="142"/>
                        </a:lnTo>
                        <a:lnTo>
                          <a:pt x="103" y="126"/>
                        </a:lnTo>
                        <a:lnTo>
                          <a:pt x="103" y="112"/>
                        </a:lnTo>
                        <a:lnTo>
                          <a:pt x="104" y="98"/>
                        </a:lnTo>
                        <a:lnTo>
                          <a:pt x="106" y="85"/>
                        </a:lnTo>
                        <a:lnTo>
                          <a:pt x="108" y="72"/>
                        </a:lnTo>
                        <a:lnTo>
                          <a:pt x="112" y="61"/>
                        </a:lnTo>
                        <a:lnTo>
                          <a:pt x="116" y="51"/>
                        </a:lnTo>
                        <a:lnTo>
                          <a:pt x="123" y="42"/>
                        </a:lnTo>
                        <a:lnTo>
                          <a:pt x="129" y="34"/>
                        </a:lnTo>
                        <a:lnTo>
                          <a:pt x="135" y="26"/>
                        </a:lnTo>
                        <a:lnTo>
                          <a:pt x="143" y="20"/>
                        </a:lnTo>
                        <a:lnTo>
                          <a:pt x="151" y="14"/>
                        </a:lnTo>
                        <a:lnTo>
                          <a:pt x="159" y="9"/>
                        </a:lnTo>
                        <a:lnTo>
                          <a:pt x="168" y="5"/>
                        </a:lnTo>
                        <a:lnTo>
                          <a:pt x="178" y="2"/>
                        </a:lnTo>
                        <a:lnTo>
                          <a:pt x="189" y="1"/>
                        </a:lnTo>
                        <a:lnTo>
                          <a:pt x="199" y="0"/>
                        </a:lnTo>
                        <a:lnTo>
                          <a:pt x="210" y="1"/>
                        </a:lnTo>
                        <a:lnTo>
                          <a:pt x="221" y="2"/>
                        </a:lnTo>
                        <a:lnTo>
                          <a:pt x="232" y="4"/>
                        </a:lnTo>
                        <a:lnTo>
                          <a:pt x="243" y="8"/>
                        </a:lnTo>
                        <a:lnTo>
                          <a:pt x="256" y="13"/>
                        </a:lnTo>
                        <a:lnTo>
                          <a:pt x="268" y="19"/>
                        </a:lnTo>
                        <a:lnTo>
                          <a:pt x="279" y="26"/>
                        </a:lnTo>
                        <a:lnTo>
                          <a:pt x="291" y="33"/>
                        </a:lnTo>
                        <a:lnTo>
                          <a:pt x="303" y="42"/>
                        </a:lnTo>
                        <a:lnTo>
                          <a:pt x="315" y="52"/>
                        </a:lnTo>
                        <a:lnTo>
                          <a:pt x="327" y="63"/>
                        </a:lnTo>
                        <a:lnTo>
                          <a:pt x="339" y="75"/>
                        </a:lnTo>
                        <a:lnTo>
                          <a:pt x="350" y="90"/>
                        </a:lnTo>
                        <a:lnTo>
                          <a:pt x="361" y="104"/>
                        </a:lnTo>
                        <a:lnTo>
                          <a:pt x="385" y="148"/>
                        </a:lnTo>
                        <a:lnTo>
                          <a:pt x="410" y="190"/>
                        </a:lnTo>
                        <a:lnTo>
                          <a:pt x="436" y="231"/>
                        </a:lnTo>
                        <a:lnTo>
                          <a:pt x="464" y="269"/>
                        </a:lnTo>
                        <a:lnTo>
                          <a:pt x="493" y="308"/>
                        </a:lnTo>
                        <a:lnTo>
                          <a:pt x="523" y="345"/>
                        </a:lnTo>
                        <a:lnTo>
                          <a:pt x="554" y="380"/>
                        </a:lnTo>
                        <a:lnTo>
                          <a:pt x="587" y="414"/>
                        </a:lnTo>
                        <a:lnTo>
                          <a:pt x="619" y="447"/>
                        </a:lnTo>
                        <a:lnTo>
                          <a:pt x="654" y="479"/>
                        </a:lnTo>
                        <a:lnTo>
                          <a:pt x="688" y="509"/>
                        </a:lnTo>
                        <a:lnTo>
                          <a:pt x="725" y="538"/>
                        </a:lnTo>
                        <a:lnTo>
                          <a:pt x="761" y="567"/>
                        </a:lnTo>
                        <a:lnTo>
                          <a:pt x="799" y="595"/>
                        </a:lnTo>
                        <a:lnTo>
                          <a:pt x="837" y="622"/>
                        </a:lnTo>
                        <a:lnTo>
                          <a:pt x="877" y="647"/>
                        </a:lnTo>
                        <a:lnTo>
                          <a:pt x="918" y="661"/>
                        </a:lnTo>
                        <a:lnTo>
                          <a:pt x="1032" y="669"/>
                        </a:lnTo>
                        <a:lnTo>
                          <a:pt x="921" y="705"/>
                        </a:lnTo>
                        <a:lnTo>
                          <a:pt x="877" y="737"/>
                        </a:lnTo>
                        <a:lnTo>
                          <a:pt x="429" y="743"/>
                        </a:lnTo>
                        <a:lnTo>
                          <a:pt x="385" y="694"/>
                        </a:lnTo>
                        <a:lnTo>
                          <a:pt x="341" y="647"/>
                        </a:lnTo>
                        <a:lnTo>
                          <a:pt x="298" y="604"/>
                        </a:lnTo>
                        <a:lnTo>
                          <a:pt x="257" y="564"/>
                        </a:lnTo>
                        <a:lnTo>
                          <a:pt x="217" y="527"/>
                        </a:lnTo>
                        <a:lnTo>
                          <a:pt x="179" y="495"/>
                        </a:lnTo>
                        <a:lnTo>
                          <a:pt x="160" y="480"/>
                        </a:lnTo>
                        <a:lnTo>
                          <a:pt x="142" y="465"/>
                        </a:lnTo>
                        <a:lnTo>
                          <a:pt x="125" y="452"/>
                        </a:lnTo>
                        <a:lnTo>
                          <a:pt x="107" y="440"/>
                        </a:lnTo>
                        <a:lnTo>
                          <a:pt x="86" y="418"/>
                        </a:lnTo>
                        <a:lnTo>
                          <a:pt x="67" y="397"/>
                        </a:lnTo>
                        <a:lnTo>
                          <a:pt x="49" y="377"/>
                        </a:lnTo>
                        <a:lnTo>
                          <a:pt x="35" y="360"/>
                        </a:lnTo>
                        <a:lnTo>
                          <a:pt x="23" y="343"/>
                        </a:lnTo>
                        <a:lnTo>
                          <a:pt x="14" y="326"/>
                        </a:lnTo>
                        <a:lnTo>
                          <a:pt x="7" y="312"/>
                        </a:lnTo>
                        <a:lnTo>
                          <a:pt x="2" y="299"/>
                        </a:lnTo>
                        <a:lnTo>
                          <a:pt x="1" y="293"/>
                        </a:lnTo>
                        <a:lnTo>
                          <a:pt x="0" y="288"/>
                        </a:lnTo>
                        <a:lnTo>
                          <a:pt x="0" y="282"/>
                        </a:lnTo>
                        <a:lnTo>
                          <a:pt x="0" y="277"/>
                        </a:lnTo>
                        <a:lnTo>
                          <a:pt x="1" y="272"/>
                        </a:lnTo>
                        <a:lnTo>
                          <a:pt x="2" y="267"/>
                        </a:lnTo>
                        <a:lnTo>
                          <a:pt x="4" y="263"/>
                        </a:lnTo>
                        <a:lnTo>
                          <a:pt x="7" y="259"/>
                        </a:lnTo>
                        <a:lnTo>
                          <a:pt x="10" y="256"/>
                        </a:lnTo>
                        <a:lnTo>
                          <a:pt x="14" y="253"/>
                        </a:lnTo>
                        <a:lnTo>
                          <a:pt x="18" y="250"/>
                        </a:lnTo>
                        <a:lnTo>
                          <a:pt x="23" y="247"/>
                        </a:lnTo>
                        <a:lnTo>
                          <a:pt x="35" y="243"/>
                        </a:lnTo>
                        <a:lnTo>
                          <a:pt x="49" y="241"/>
                        </a:lnTo>
                        <a:lnTo>
                          <a:pt x="59" y="239"/>
                        </a:lnTo>
                        <a:lnTo>
                          <a:pt x="67" y="236"/>
                        </a:lnTo>
                        <a:lnTo>
                          <a:pt x="74" y="234"/>
                        </a:lnTo>
                        <a:lnTo>
                          <a:pt x="81" y="230"/>
                        </a:lnTo>
                        <a:lnTo>
                          <a:pt x="86" y="227"/>
                        </a:lnTo>
                        <a:lnTo>
                          <a:pt x="92" y="223"/>
                        </a:lnTo>
                        <a:lnTo>
                          <a:pt x="96" y="219"/>
                        </a:lnTo>
                        <a:lnTo>
                          <a:pt x="100" y="214"/>
                        </a:lnTo>
                        <a:lnTo>
                          <a:pt x="103" y="207"/>
                        </a:lnTo>
                        <a:lnTo>
                          <a:pt x="106" y="202"/>
                        </a:lnTo>
                        <a:lnTo>
                          <a:pt x="108" y="196"/>
                        </a:lnTo>
                        <a:lnTo>
                          <a:pt x="109" y="189"/>
                        </a:lnTo>
                        <a:lnTo>
                          <a:pt x="109" y="182"/>
                        </a:lnTo>
                        <a:lnTo>
                          <a:pt x="109" y="175"/>
                        </a:lnTo>
                        <a:lnTo>
                          <a:pt x="108" y="167"/>
                        </a:lnTo>
                        <a:lnTo>
                          <a:pt x="107" y="159"/>
                        </a:lnTo>
                        <a:close/>
                      </a:path>
                    </a:pathLst>
                  </a:custGeom>
                  <a:solidFill>
                    <a:srgbClr val="B2DCF0"/>
                  </a:solidFill>
                  <a:ln w="28575" cmpd="sng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pt-BR"/>
                  </a:p>
                </p:txBody>
              </p:sp>
            </p:grpSp>
            <p:grpSp>
              <p:nvGrpSpPr>
                <p:cNvPr id="64544" name="Group 32"/>
                <p:cNvGrpSpPr>
                  <a:grpSpLocks/>
                </p:cNvGrpSpPr>
                <p:nvPr/>
              </p:nvGrpSpPr>
              <p:grpSpPr bwMode="auto">
                <a:xfrm>
                  <a:off x="3791" y="2327"/>
                  <a:ext cx="694" cy="1450"/>
                  <a:chOff x="7035" y="2741"/>
                  <a:chExt cx="685" cy="1431"/>
                </a:xfrm>
              </p:grpSpPr>
              <p:sp>
                <p:nvSpPr>
                  <p:cNvPr id="64545" name="Freeform 33"/>
                  <p:cNvSpPr>
                    <a:spLocks/>
                  </p:cNvSpPr>
                  <p:nvPr/>
                </p:nvSpPr>
                <p:spPr bwMode="auto">
                  <a:xfrm>
                    <a:off x="7035" y="2741"/>
                    <a:ext cx="685" cy="1431"/>
                  </a:xfrm>
                  <a:custGeom>
                    <a:avLst/>
                    <a:gdLst>
                      <a:gd name="T0" fmla="*/ 2439 w 3422"/>
                      <a:gd name="T1" fmla="*/ 4072 h 7153"/>
                      <a:gd name="T2" fmla="*/ 2036 w 3422"/>
                      <a:gd name="T3" fmla="*/ 4261 h 7153"/>
                      <a:gd name="T4" fmla="*/ 1537 w 3422"/>
                      <a:gd name="T5" fmla="*/ 4497 h 7153"/>
                      <a:gd name="T6" fmla="*/ 1444 w 3422"/>
                      <a:gd name="T7" fmla="*/ 5657 h 7153"/>
                      <a:gd name="T8" fmla="*/ 1759 w 3422"/>
                      <a:gd name="T9" fmla="*/ 6377 h 7153"/>
                      <a:gd name="T10" fmla="*/ 1621 w 3422"/>
                      <a:gd name="T11" fmla="*/ 6923 h 7153"/>
                      <a:gd name="T12" fmla="*/ 1365 w 3422"/>
                      <a:gd name="T13" fmla="*/ 7059 h 7153"/>
                      <a:gd name="T14" fmla="*/ 1168 w 3422"/>
                      <a:gd name="T15" fmla="*/ 6996 h 7153"/>
                      <a:gd name="T16" fmla="*/ 1003 w 3422"/>
                      <a:gd name="T17" fmla="*/ 6901 h 7153"/>
                      <a:gd name="T18" fmla="*/ 863 w 3422"/>
                      <a:gd name="T19" fmla="*/ 6777 h 7153"/>
                      <a:gd name="T20" fmla="*/ 745 w 3422"/>
                      <a:gd name="T21" fmla="*/ 6630 h 7153"/>
                      <a:gd name="T22" fmla="*/ 814 w 3422"/>
                      <a:gd name="T23" fmla="*/ 6075 h 7153"/>
                      <a:gd name="T24" fmla="*/ 831 w 3422"/>
                      <a:gd name="T25" fmla="*/ 5915 h 7153"/>
                      <a:gd name="T26" fmla="*/ 767 w 3422"/>
                      <a:gd name="T27" fmla="*/ 5719 h 7153"/>
                      <a:gd name="T28" fmla="*/ 679 w 3422"/>
                      <a:gd name="T29" fmla="*/ 5460 h 7153"/>
                      <a:gd name="T30" fmla="*/ 627 w 3422"/>
                      <a:gd name="T31" fmla="*/ 5190 h 7153"/>
                      <a:gd name="T32" fmla="*/ 419 w 3422"/>
                      <a:gd name="T33" fmla="*/ 4837 h 7153"/>
                      <a:gd name="T34" fmla="*/ 279 w 3422"/>
                      <a:gd name="T35" fmla="*/ 4533 h 7153"/>
                      <a:gd name="T36" fmla="*/ 303 w 3422"/>
                      <a:gd name="T37" fmla="*/ 4234 h 7153"/>
                      <a:gd name="T38" fmla="*/ 240 w 3422"/>
                      <a:gd name="T39" fmla="*/ 3757 h 7153"/>
                      <a:gd name="T40" fmla="*/ 177 w 3422"/>
                      <a:gd name="T41" fmla="*/ 3613 h 7153"/>
                      <a:gd name="T42" fmla="*/ 189 w 3422"/>
                      <a:gd name="T43" fmla="*/ 3517 h 7153"/>
                      <a:gd name="T44" fmla="*/ 263 w 3422"/>
                      <a:gd name="T45" fmla="*/ 3232 h 7153"/>
                      <a:gd name="T46" fmla="*/ 244 w 3422"/>
                      <a:gd name="T47" fmla="*/ 3175 h 7153"/>
                      <a:gd name="T48" fmla="*/ 255 w 3422"/>
                      <a:gd name="T49" fmla="*/ 3118 h 7153"/>
                      <a:gd name="T50" fmla="*/ 205 w 3422"/>
                      <a:gd name="T51" fmla="*/ 2627 h 7153"/>
                      <a:gd name="T52" fmla="*/ 95 w 3422"/>
                      <a:gd name="T53" fmla="*/ 2504 h 7153"/>
                      <a:gd name="T54" fmla="*/ 14 w 3422"/>
                      <a:gd name="T55" fmla="*/ 2329 h 7153"/>
                      <a:gd name="T56" fmla="*/ 31 w 3422"/>
                      <a:gd name="T57" fmla="*/ 1524 h 7153"/>
                      <a:gd name="T58" fmla="*/ 126 w 3422"/>
                      <a:gd name="T59" fmla="*/ 1347 h 7153"/>
                      <a:gd name="T60" fmla="*/ 211 w 3422"/>
                      <a:gd name="T61" fmla="*/ 946 h 7153"/>
                      <a:gd name="T62" fmla="*/ 140 w 3422"/>
                      <a:gd name="T63" fmla="*/ 809 h 7153"/>
                      <a:gd name="T64" fmla="*/ 129 w 3422"/>
                      <a:gd name="T65" fmla="*/ 677 h 7153"/>
                      <a:gd name="T66" fmla="*/ 176 w 3422"/>
                      <a:gd name="T67" fmla="*/ 551 h 7153"/>
                      <a:gd name="T68" fmla="*/ 277 w 3422"/>
                      <a:gd name="T69" fmla="*/ 430 h 7153"/>
                      <a:gd name="T70" fmla="*/ 449 w 3422"/>
                      <a:gd name="T71" fmla="*/ 151 h 7153"/>
                      <a:gd name="T72" fmla="*/ 567 w 3422"/>
                      <a:gd name="T73" fmla="*/ 52 h 7153"/>
                      <a:gd name="T74" fmla="*/ 684 w 3422"/>
                      <a:gd name="T75" fmla="*/ 10 h 7153"/>
                      <a:gd name="T76" fmla="*/ 802 w 3422"/>
                      <a:gd name="T77" fmla="*/ 43 h 7153"/>
                      <a:gd name="T78" fmla="*/ 918 w 3422"/>
                      <a:gd name="T79" fmla="*/ 170 h 7153"/>
                      <a:gd name="T80" fmla="*/ 1038 w 3422"/>
                      <a:gd name="T81" fmla="*/ 94 h 7153"/>
                      <a:gd name="T82" fmla="*/ 1188 w 3422"/>
                      <a:gd name="T83" fmla="*/ 13 h 7153"/>
                      <a:gd name="T84" fmla="*/ 1375 w 3422"/>
                      <a:gd name="T85" fmla="*/ 63 h 7153"/>
                      <a:gd name="T86" fmla="*/ 1513 w 3422"/>
                      <a:gd name="T87" fmla="*/ 273 h 7153"/>
                      <a:gd name="T88" fmla="*/ 1704 w 3422"/>
                      <a:gd name="T89" fmla="*/ 446 h 7153"/>
                      <a:gd name="T90" fmla="*/ 1953 w 3422"/>
                      <a:gd name="T91" fmla="*/ 580 h 7153"/>
                      <a:gd name="T92" fmla="*/ 2260 w 3422"/>
                      <a:gd name="T93" fmla="*/ 673 h 7153"/>
                      <a:gd name="T94" fmla="*/ 2355 w 3422"/>
                      <a:gd name="T95" fmla="*/ 845 h 7153"/>
                      <a:gd name="T96" fmla="*/ 2308 w 3422"/>
                      <a:gd name="T97" fmla="*/ 1164 h 7153"/>
                      <a:gd name="T98" fmla="*/ 2509 w 3422"/>
                      <a:gd name="T99" fmla="*/ 1319 h 7153"/>
                      <a:gd name="T100" fmla="*/ 2805 w 3422"/>
                      <a:gd name="T101" fmla="*/ 1308 h 7153"/>
                      <a:gd name="T102" fmla="*/ 3044 w 3422"/>
                      <a:gd name="T103" fmla="*/ 1107 h 7153"/>
                      <a:gd name="T104" fmla="*/ 3371 w 3422"/>
                      <a:gd name="T105" fmla="*/ 778 h 7153"/>
                      <a:gd name="T106" fmla="*/ 3156 w 3422"/>
                      <a:gd name="T107" fmla="*/ 1216 h 7153"/>
                      <a:gd name="T108" fmla="*/ 2635 w 3422"/>
                      <a:gd name="T109" fmla="*/ 1777 h 7153"/>
                      <a:gd name="T110" fmla="*/ 2582 w 3422"/>
                      <a:gd name="T111" fmla="*/ 2975 h 71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3422" h="7153">
                        <a:moveTo>
                          <a:pt x="2993" y="3458"/>
                        </a:moveTo>
                        <a:lnTo>
                          <a:pt x="2993" y="3680"/>
                        </a:lnTo>
                        <a:lnTo>
                          <a:pt x="2946" y="3803"/>
                        </a:lnTo>
                        <a:lnTo>
                          <a:pt x="2834" y="3945"/>
                        </a:lnTo>
                        <a:lnTo>
                          <a:pt x="2686" y="4009"/>
                        </a:lnTo>
                        <a:lnTo>
                          <a:pt x="2498" y="4018"/>
                        </a:lnTo>
                        <a:lnTo>
                          <a:pt x="2439" y="4072"/>
                        </a:lnTo>
                        <a:lnTo>
                          <a:pt x="2359" y="4055"/>
                        </a:lnTo>
                        <a:lnTo>
                          <a:pt x="2314" y="4009"/>
                        </a:lnTo>
                        <a:lnTo>
                          <a:pt x="2188" y="4030"/>
                        </a:lnTo>
                        <a:lnTo>
                          <a:pt x="2099" y="4068"/>
                        </a:lnTo>
                        <a:lnTo>
                          <a:pt x="2023" y="4102"/>
                        </a:lnTo>
                        <a:lnTo>
                          <a:pt x="2003" y="4173"/>
                        </a:lnTo>
                        <a:lnTo>
                          <a:pt x="2036" y="4261"/>
                        </a:lnTo>
                        <a:lnTo>
                          <a:pt x="2078" y="4371"/>
                        </a:lnTo>
                        <a:lnTo>
                          <a:pt x="2078" y="4438"/>
                        </a:lnTo>
                        <a:lnTo>
                          <a:pt x="2078" y="4530"/>
                        </a:lnTo>
                        <a:lnTo>
                          <a:pt x="2053" y="4610"/>
                        </a:lnTo>
                        <a:lnTo>
                          <a:pt x="1852" y="4615"/>
                        </a:lnTo>
                        <a:lnTo>
                          <a:pt x="1696" y="4526"/>
                        </a:lnTo>
                        <a:lnTo>
                          <a:pt x="1537" y="4497"/>
                        </a:lnTo>
                        <a:lnTo>
                          <a:pt x="1517" y="4615"/>
                        </a:lnTo>
                        <a:lnTo>
                          <a:pt x="1759" y="4989"/>
                        </a:lnTo>
                        <a:lnTo>
                          <a:pt x="1751" y="5426"/>
                        </a:lnTo>
                        <a:lnTo>
                          <a:pt x="1684" y="5502"/>
                        </a:lnTo>
                        <a:lnTo>
                          <a:pt x="1608" y="5561"/>
                        </a:lnTo>
                        <a:lnTo>
                          <a:pt x="1495" y="5608"/>
                        </a:lnTo>
                        <a:lnTo>
                          <a:pt x="1444" y="5657"/>
                        </a:lnTo>
                        <a:lnTo>
                          <a:pt x="1440" y="5763"/>
                        </a:lnTo>
                        <a:lnTo>
                          <a:pt x="1600" y="5922"/>
                        </a:lnTo>
                        <a:lnTo>
                          <a:pt x="1759" y="5952"/>
                        </a:lnTo>
                        <a:lnTo>
                          <a:pt x="1885" y="6002"/>
                        </a:lnTo>
                        <a:lnTo>
                          <a:pt x="1873" y="6276"/>
                        </a:lnTo>
                        <a:lnTo>
                          <a:pt x="1822" y="6330"/>
                        </a:lnTo>
                        <a:lnTo>
                          <a:pt x="1759" y="6377"/>
                        </a:lnTo>
                        <a:lnTo>
                          <a:pt x="1692" y="6440"/>
                        </a:lnTo>
                        <a:lnTo>
                          <a:pt x="1705" y="6549"/>
                        </a:lnTo>
                        <a:lnTo>
                          <a:pt x="1763" y="6595"/>
                        </a:lnTo>
                        <a:lnTo>
                          <a:pt x="1755" y="6700"/>
                        </a:lnTo>
                        <a:lnTo>
                          <a:pt x="1592" y="6818"/>
                        </a:lnTo>
                        <a:lnTo>
                          <a:pt x="1570" y="6869"/>
                        </a:lnTo>
                        <a:lnTo>
                          <a:pt x="1621" y="6923"/>
                        </a:lnTo>
                        <a:lnTo>
                          <a:pt x="1621" y="7096"/>
                        </a:lnTo>
                        <a:lnTo>
                          <a:pt x="1618" y="7153"/>
                        </a:lnTo>
                        <a:lnTo>
                          <a:pt x="1492" y="7079"/>
                        </a:lnTo>
                        <a:lnTo>
                          <a:pt x="1460" y="7076"/>
                        </a:lnTo>
                        <a:lnTo>
                          <a:pt x="1427" y="7071"/>
                        </a:lnTo>
                        <a:lnTo>
                          <a:pt x="1396" y="7066"/>
                        </a:lnTo>
                        <a:lnTo>
                          <a:pt x="1365" y="7059"/>
                        </a:lnTo>
                        <a:lnTo>
                          <a:pt x="1335" y="7052"/>
                        </a:lnTo>
                        <a:lnTo>
                          <a:pt x="1305" y="7045"/>
                        </a:lnTo>
                        <a:lnTo>
                          <a:pt x="1277" y="7037"/>
                        </a:lnTo>
                        <a:lnTo>
                          <a:pt x="1248" y="7028"/>
                        </a:lnTo>
                        <a:lnTo>
                          <a:pt x="1221" y="7018"/>
                        </a:lnTo>
                        <a:lnTo>
                          <a:pt x="1195" y="7008"/>
                        </a:lnTo>
                        <a:lnTo>
                          <a:pt x="1168" y="6996"/>
                        </a:lnTo>
                        <a:lnTo>
                          <a:pt x="1143" y="6985"/>
                        </a:lnTo>
                        <a:lnTo>
                          <a:pt x="1119" y="6972"/>
                        </a:lnTo>
                        <a:lnTo>
                          <a:pt x="1094" y="6959"/>
                        </a:lnTo>
                        <a:lnTo>
                          <a:pt x="1071" y="6946"/>
                        </a:lnTo>
                        <a:lnTo>
                          <a:pt x="1047" y="6931"/>
                        </a:lnTo>
                        <a:lnTo>
                          <a:pt x="1025" y="6916"/>
                        </a:lnTo>
                        <a:lnTo>
                          <a:pt x="1003" y="6901"/>
                        </a:lnTo>
                        <a:lnTo>
                          <a:pt x="981" y="6885"/>
                        </a:lnTo>
                        <a:lnTo>
                          <a:pt x="960" y="6868"/>
                        </a:lnTo>
                        <a:lnTo>
                          <a:pt x="940" y="6850"/>
                        </a:lnTo>
                        <a:lnTo>
                          <a:pt x="919" y="6833"/>
                        </a:lnTo>
                        <a:lnTo>
                          <a:pt x="900" y="6815"/>
                        </a:lnTo>
                        <a:lnTo>
                          <a:pt x="881" y="6796"/>
                        </a:lnTo>
                        <a:lnTo>
                          <a:pt x="863" y="6777"/>
                        </a:lnTo>
                        <a:lnTo>
                          <a:pt x="844" y="6757"/>
                        </a:lnTo>
                        <a:lnTo>
                          <a:pt x="827" y="6737"/>
                        </a:lnTo>
                        <a:lnTo>
                          <a:pt x="810" y="6716"/>
                        </a:lnTo>
                        <a:lnTo>
                          <a:pt x="793" y="6695"/>
                        </a:lnTo>
                        <a:lnTo>
                          <a:pt x="776" y="6674"/>
                        </a:lnTo>
                        <a:lnTo>
                          <a:pt x="760" y="6652"/>
                        </a:lnTo>
                        <a:lnTo>
                          <a:pt x="745" y="6630"/>
                        </a:lnTo>
                        <a:lnTo>
                          <a:pt x="734" y="6499"/>
                        </a:lnTo>
                        <a:lnTo>
                          <a:pt x="771" y="6464"/>
                        </a:lnTo>
                        <a:lnTo>
                          <a:pt x="775" y="6159"/>
                        </a:lnTo>
                        <a:lnTo>
                          <a:pt x="786" y="6139"/>
                        </a:lnTo>
                        <a:lnTo>
                          <a:pt x="797" y="6118"/>
                        </a:lnTo>
                        <a:lnTo>
                          <a:pt x="806" y="6097"/>
                        </a:lnTo>
                        <a:lnTo>
                          <a:pt x="814" y="6075"/>
                        </a:lnTo>
                        <a:lnTo>
                          <a:pt x="820" y="6053"/>
                        </a:lnTo>
                        <a:lnTo>
                          <a:pt x="825" y="6031"/>
                        </a:lnTo>
                        <a:lnTo>
                          <a:pt x="829" y="6009"/>
                        </a:lnTo>
                        <a:lnTo>
                          <a:pt x="832" y="5985"/>
                        </a:lnTo>
                        <a:lnTo>
                          <a:pt x="833" y="5963"/>
                        </a:lnTo>
                        <a:lnTo>
                          <a:pt x="833" y="5940"/>
                        </a:lnTo>
                        <a:lnTo>
                          <a:pt x="831" y="5915"/>
                        </a:lnTo>
                        <a:lnTo>
                          <a:pt x="828" y="5891"/>
                        </a:lnTo>
                        <a:lnTo>
                          <a:pt x="823" y="5866"/>
                        </a:lnTo>
                        <a:lnTo>
                          <a:pt x="817" y="5841"/>
                        </a:lnTo>
                        <a:lnTo>
                          <a:pt x="810" y="5816"/>
                        </a:lnTo>
                        <a:lnTo>
                          <a:pt x="801" y="5790"/>
                        </a:lnTo>
                        <a:lnTo>
                          <a:pt x="783" y="5755"/>
                        </a:lnTo>
                        <a:lnTo>
                          <a:pt x="767" y="5719"/>
                        </a:lnTo>
                        <a:lnTo>
                          <a:pt x="752" y="5683"/>
                        </a:lnTo>
                        <a:lnTo>
                          <a:pt x="738" y="5646"/>
                        </a:lnTo>
                        <a:lnTo>
                          <a:pt x="725" y="5610"/>
                        </a:lnTo>
                        <a:lnTo>
                          <a:pt x="712" y="5573"/>
                        </a:lnTo>
                        <a:lnTo>
                          <a:pt x="700" y="5535"/>
                        </a:lnTo>
                        <a:lnTo>
                          <a:pt x="689" y="5498"/>
                        </a:lnTo>
                        <a:lnTo>
                          <a:pt x="679" y="5460"/>
                        </a:lnTo>
                        <a:lnTo>
                          <a:pt x="670" y="5423"/>
                        </a:lnTo>
                        <a:lnTo>
                          <a:pt x="662" y="5384"/>
                        </a:lnTo>
                        <a:lnTo>
                          <a:pt x="653" y="5346"/>
                        </a:lnTo>
                        <a:lnTo>
                          <a:pt x="645" y="5307"/>
                        </a:lnTo>
                        <a:lnTo>
                          <a:pt x="639" y="5268"/>
                        </a:lnTo>
                        <a:lnTo>
                          <a:pt x="633" y="5229"/>
                        </a:lnTo>
                        <a:lnTo>
                          <a:pt x="627" y="5190"/>
                        </a:lnTo>
                        <a:lnTo>
                          <a:pt x="596" y="5137"/>
                        </a:lnTo>
                        <a:lnTo>
                          <a:pt x="564" y="5087"/>
                        </a:lnTo>
                        <a:lnTo>
                          <a:pt x="534" y="5035"/>
                        </a:lnTo>
                        <a:lnTo>
                          <a:pt x="503" y="4984"/>
                        </a:lnTo>
                        <a:lnTo>
                          <a:pt x="474" y="4934"/>
                        </a:lnTo>
                        <a:lnTo>
                          <a:pt x="446" y="4886"/>
                        </a:lnTo>
                        <a:lnTo>
                          <a:pt x="419" y="4837"/>
                        </a:lnTo>
                        <a:lnTo>
                          <a:pt x="393" y="4790"/>
                        </a:lnTo>
                        <a:lnTo>
                          <a:pt x="369" y="4744"/>
                        </a:lnTo>
                        <a:lnTo>
                          <a:pt x="347" y="4699"/>
                        </a:lnTo>
                        <a:lnTo>
                          <a:pt x="326" y="4655"/>
                        </a:lnTo>
                        <a:lnTo>
                          <a:pt x="308" y="4613"/>
                        </a:lnTo>
                        <a:lnTo>
                          <a:pt x="292" y="4573"/>
                        </a:lnTo>
                        <a:lnTo>
                          <a:pt x="279" y="4533"/>
                        </a:lnTo>
                        <a:lnTo>
                          <a:pt x="273" y="4515"/>
                        </a:lnTo>
                        <a:lnTo>
                          <a:pt x="268" y="4497"/>
                        </a:lnTo>
                        <a:lnTo>
                          <a:pt x="262" y="4479"/>
                        </a:lnTo>
                        <a:lnTo>
                          <a:pt x="258" y="4462"/>
                        </a:lnTo>
                        <a:lnTo>
                          <a:pt x="260" y="4372"/>
                        </a:lnTo>
                        <a:lnTo>
                          <a:pt x="258" y="4273"/>
                        </a:lnTo>
                        <a:lnTo>
                          <a:pt x="303" y="4234"/>
                        </a:lnTo>
                        <a:lnTo>
                          <a:pt x="301" y="3825"/>
                        </a:lnTo>
                        <a:lnTo>
                          <a:pt x="289" y="3814"/>
                        </a:lnTo>
                        <a:lnTo>
                          <a:pt x="278" y="3803"/>
                        </a:lnTo>
                        <a:lnTo>
                          <a:pt x="268" y="3792"/>
                        </a:lnTo>
                        <a:lnTo>
                          <a:pt x="257" y="3781"/>
                        </a:lnTo>
                        <a:lnTo>
                          <a:pt x="248" y="3769"/>
                        </a:lnTo>
                        <a:lnTo>
                          <a:pt x="240" y="3757"/>
                        </a:lnTo>
                        <a:lnTo>
                          <a:pt x="233" y="3744"/>
                        </a:lnTo>
                        <a:lnTo>
                          <a:pt x="226" y="3732"/>
                        </a:lnTo>
                        <a:lnTo>
                          <a:pt x="213" y="3707"/>
                        </a:lnTo>
                        <a:lnTo>
                          <a:pt x="201" y="3680"/>
                        </a:lnTo>
                        <a:lnTo>
                          <a:pt x="189" y="3655"/>
                        </a:lnTo>
                        <a:lnTo>
                          <a:pt x="178" y="3631"/>
                        </a:lnTo>
                        <a:lnTo>
                          <a:pt x="177" y="3613"/>
                        </a:lnTo>
                        <a:lnTo>
                          <a:pt x="176" y="3598"/>
                        </a:lnTo>
                        <a:lnTo>
                          <a:pt x="176" y="3583"/>
                        </a:lnTo>
                        <a:lnTo>
                          <a:pt x="177" y="3569"/>
                        </a:lnTo>
                        <a:lnTo>
                          <a:pt x="179" y="3555"/>
                        </a:lnTo>
                        <a:lnTo>
                          <a:pt x="182" y="3541"/>
                        </a:lnTo>
                        <a:lnTo>
                          <a:pt x="185" y="3529"/>
                        </a:lnTo>
                        <a:lnTo>
                          <a:pt x="189" y="3517"/>
                        </a:lnTo>
                        <a:lnTo>
                          <a:pt x="195" y="3505"/>
                        </a:lnTo>
                        <a:lnTo>
                          <a:pt x="202" y="3493"/>
                        </a:lnTo>
                        <a:lnTo>
                          <a:pt x="208" y="3480"/>
                        </a:lnTo>
                        <a:lnTo>
                          <a:pt x="216" y="3468"/>
                        </a:lnTo>
                        <a:lnTo>
                          <a:pt x="234" y="3443"/>
                        </a:lnTo>
                        <a:lnTo>
                          <a:pt x="255" y="3415"/>
                        </a:lnTo>
                        <a:lnTo>
                          <a:pt x="263" y="3232"/>
                        </a:lnTo>
                        <a:lnTo>
                          <a:pt x="259" y="3224"/>
                        </a:lnTo>
                        <a:lnTo>
                          <a:pt x="255" y="3215"/>
                        </a:lnTo>
                        <a:lnTo>
                          <a:pt x="252" y="3207"/>
                        </a:lnTo>
                        <a:lnTo>
                          <a:pt x="249" y="3199"/>
                        </a:lnTo>
                        <a:lnTo>
                          <a:pt x="247" y="3191"/>
                        </a:lnTo>
                        <a:lnTo>
                          <a:pt x="245" y="3183"/>
                        </a:lnTo>
                        <a:lnTo>
                          <a:pt x="244" y="3175"/>
                        </a:lnTo>
                        <a:lnTo>
                          <a:pt x="244" y="3167"/>
                        </a:lnTo>
                        <a:lnTo>
                          <a:pt x="244" y="3159"/>
                        </a:lnTo>
                        <a:lnTo>
                          <a:pt x="245" y="3150"/>
                        </a:lnTo>
                        <a:lnTo>
                          <a:pt x="247" y="3142"/>
                        </a:lnTo>
                        <a:lnTo>
                          <a:pt x="249" y="3134"/>
                        </a:lnTo>
                        <a:lnTo>
                          <a:pt x="252" y="3126"/>
                        </a:lnTo>
                        <a:lnTo>
                          <a:pt x="255" y="3118"/>
                        </a:lnTo>
                        <a:lnTo>
                          <a:pt x="259" y="3110"/>
                        </a:lnTo>
                        <a:lnTo>
                          <a:pt x="263" y="3102"/>
                        </a:lnTo>
                        <a:lnTo>
                          <a:pt x="263" y="2671"/>
                        </a:lnTo>
                        <a:lnTo>
                          <a:pt x="248" y="2660"/>
                        </a:lnTo>
                        <a:lnTo>
                          <a:pt x="233" y="2649"/>
                        </a:lnTo>
                        <a:lnTo>
                          <a:pt x="218" y="2638"/>
                        </a:lnTo>
                        <a:lnTo>
                          <a:pt x="205" y="2627"/>
                        </a:lnTo>
                        <a:lnTo>
                          <a:pt x="191" y="2615"/>
                        </a:lnTo>
                        <a:lnTo>
                          <a:pt x="178" y="2603"/>
                        </a:lnTo>
                        <a:lnTo>
                          <a:pt x="166" y="2591"/>
                        </a:lnTo>
                        <a:lnTo>
                          <a:pt x="155" y="2579"/>
                        </a:lnTo>
                        <a:lnTo>
                          <a:pt x="132" y="2554"/>
                        </a:lnTo>
                        <a:lnTo>
                          <a:pt x="113" y="2529"/>
                        </a:lnTo>
                        <a:lnTo>
                          <a:pt x="95" y="2504"/>
                        </a:lnTo>
                        <a:lnTo>
                          <a:pt x="79" y="2478"/>
                        </a:lnTo>
                        <a:lnTo>
                          <a:pt x="64" y="2453"/>
                        </a:lnTo>
                        <a:lnTo>
                          <a:pt x="52" y="2427"/>
                        </a:lnTo>
                        <a:lnTo>
                          <a:pt x="40" y="2402"/>
                        </a:lnTo>
                        <a:lnTo>
                          <a:pt x="30" y="2377"/>
                        </a:lnTo>
                        <a:lnTo>
                          <a:pt x="22" y="2352"/>
                        </a:lnTo>
                        <a:lnTo>
                          <a:pt x="14" y="2329"/>
                        </a:lnTo>
                        <a:lnTo>
                          <a:pt x="7" y="2307"/>
                        </a:lnTo>
                        <a:lnTo>
                          <a:pt x="0" y="2284"/>
                        </a:lnTo>
                        <a:lnTo>
                          <a:pt x="2" y="1642"/>
                        </a:lnTo>
                        <a:lnTo>
                          <a:pt x="8" y="1611"/>
                        </a:lnTo>
                        <a:lnTo>
                          <a:pt x="15" y="1582"/>
                        </a:lnTo>
                        <a:lnTo>
                          <a:pt x="22" y="1552"/>
                        </a:lnTo>
                        <a:lnTo>
                          <a:pt x="31" y="1524"/>
                        </a:lnTo>
                        <a:lnTo>
                          <a:pt x="41" y="1497"/>
                        </a:lnTo>
                        <a:lnTo>
                          <a:pt x="52" y="1470"/>
                        </a:lnTo>
                        <a:lnTo>
                          <a:pt x="65" y="1444"/>
                        </a:lnTo>
                        <a:lnTo>
                          <a:pt x="79" y="1419"/>
                        </a:lnTo>
                        <a:lnTo>
                          <a:pt x="94" y="1394"/>
                        </a:lnTo>
                        <a:lnTo>
                          <a:pt x="110" y="1371"/>
                        </a:lnTo>
                        <a:lnTo>
                          <a:pt x="126" y="1347"/>
                        </a:lnTo>
                        <a:lnTo>
                          <a:pt x="145" y="1325"/>
                        </a:lnTo>
                        <a:lnTo>
                          <a:pt x="164" y="1303"/>
                        </a:lnTo>
                        <a:lnTo>
                          <a:pt x="183" y="1281"/>
                        </a:lnTo>
                        <a:lnTo>
                          <a:pt x="205" y="1260"/>
                        </a:lnTo>
                        <a:lnTo>
                          <a:pt x="226" y="1240"/>
                        </a:lnTo>
                        <a:lnTo>
                          <a:pt x="226" y="967"/>
                        </a:lnTo>
                        <a:lnTo>
                          <a:pt x="211" y="946"/>
                        </a:lnTo>
                        <a:lnTo>
                          <a:pt x="197" y="926"/>
                        </a:lnTo>
                        <a:lnTo>
                          <a:pt x="184" y="907"/>
                        </a:lnTo>
                        <a:lnTo>
                          <a:pt x="173" y="887"/>
                        </a:lnTo>
                        <a:lnTo>
                          <a:pt x="163" y="867"/>
                        </a:lnTo>
                        <a:lnTo>
                          <a:pt x="154" y="848"/>
                        </a:lnTo>
                        <a:lnTo>
                          <a:pt x="147" y="828"/>
                        </a:lnTo>
                        <a:lnTo>
                          <a:pt x="140" y="809"/>
                        </a:lnTo>
                        <a:lnTo>
                          <a:pt x="135" y="790"/>
                        </a:lnTo>
                        <a:lnTo>
                          <a:pt x="131" y="771"/>
                        </a:lnTo>
                        <a:lnTo>
                          <a:pt x="128" y="752"/>
                        </a:lnTo>
                        <a:lnTo>
                          <a:pt x="126" y="733"/>
                        </a:lnTo>
                        <a:lnTo>
                          <a:pt x="126" y="715"/>
                        </a:lnTo>
                        <a:lnTo>
                          <a:pt x="127" y="696"/>
                        </a:lnTo>
                        <a:lnTo>
                          <a:pt x="129" y="677"/>
                        </a:lnTo>
                        <a:lnTo>
                          <a:pt x="132" y="659"/>
                        </a:lnTo>
                        <a:lnTo>
                          <a:pt x="138" y="641"/>
                        </a:lnTo>
                        <a:lnTo>
                          <a:pt x="143" y="622"/>
                        </a:lnTo>
                        <a:lnTo>
                          <a:pt x="150" y="605"/>
                        </a:lnTo>
                        <a:lnTo>
                          <a:pt x="157" y="587"/>
                        </a:lnTo>
                        <a:lnTo>
                          <a:pt x="166" y="569"/>
                        </a:lnTo>
                        <a:lnTo>
                          <a:pt x="176" y="551"/>
                        </a:lnTo>
                        <a:lnTo>
                          <a:pt x="187" y="534"/>
                        </a:lnTo>
                        <a:lnTo>
                          <a:pt x="200" y="516"/>
                        </a:lnTo>
                        <a:lnTo>
                          <a:pt x="213" y="498"/>
                        </a:lnTo>
                        <a:lnTo>
                          <a:pt x="227" y="481"/>
                        </a:lnTo>
                        <a:lnTo>
                          <a:pt x="243" y="464"/>
                        </a:lnTo>
                        <a:lnTo>
                          <a:pt x="259" y="447"/>
                        </a:lnTo>
                        <a:lnTo>
                          <a:pt x="277" y="430"/>
                        </a:lnTo>
                        <a:lnTo>
                          <a:pt x="295" y="413"/>
                        </a:lnTo>
                        <a:lnTo>
                          <a:pt x="314" y="396"/>
                        </a:lnTo>
                        <a:lnTo>
                          <a:pt x="336" y="380"/>
                        </a:lnTo>
                        <a:lnTo>
                          <a:pt x="399" y="207"/>
                        </a:lnTo>
                        <a:lnTo>
                          <a:pt x="416" y="188"/>
                        </a:lnTo>
                        <a:lnTo>
                          <a:pt x="433" y="169"/>
                        </a:lnTo>
                        <a:lnTo>
                          <a:pt x="449" y="151"/>
                        </a:lnTo>
                        <a:lnTo>
                          <a:pt x="467" y="134"/>
                        </a:lnTo>
                        <a:lnTo>
                          <a:pt x="483" y="118"/>
                        </a:lnTo>
                        <a:lnTo>
                          <a:pt x="500" y="103"/>
                        </a:lnTo>
                        <a:lnTo>
                          <a:pt x="516" y="88"/>
                        </a:lnTo>
                        <a:lnTo>
                          <a:pt x="534" y="75"/>
                        </a:lnTo>
                        <a:lnTo>
                          <a:pt x="550" y="63"/>
                        </a:lnTo>
                        <a:lnTo>
                          <a:pt x="567" y="52"/>
                        </a:lnTo>
                        <a:lnTo>
                          <a:pt x="583" y="42"/>
                        </a:lnTo>
                        <a:lnTo>
                          <a:pt x="601" y="33"/>
                        </a:lnTo>
                        <a:lnTo>
                          <a:pt x="617" y="25"/>
                        </a:lnTo>
                        <a:lnTo>
                          <a:pt x="634" y="19"/>
                        </a:lnTo>
                        <a:lnTo>
                          <a:pt x="650" y="15"/>
                        </a:lnTo>
                        <a:lnTo>
                          <a:pt x="668" y="11"/>
                        </a:lnTo>
                        <a:lnTo>
                          <a:pt x="684" y="10"/>
                        </a:lnTo>
                        <a:lnTo>
                          <a:pt x="701" y="9"/>
                        </a:lnTo>
                        <a:lnTo>
                          <a:pt x="717" y="11"/>
                        </a:lnTo>
                        <a:lnTo>
                          <a:pt x="735" y="14"/>
                        </a:lnTo>
                        <a:lnTo>
                          <a:pt x="751" y="18"/>
                        </a:lnTo>
                        <a:lnTo>
                          <a:pt x="768" y="24"/>
                        </a:lnTo>
                        <a:lnTo>
                          <a:pt x="784" y="32"/>
                        </a:lnTo>
                        <a:lnTo>
                          <a:pt x="802" y="43"/>
                        </a:lnTo>
                        <a:lnTo>
                          <a:pt x="818" y="55"/>
                        </a:lnTo>
                        <a:lnTo>
                          <a:pt x="835" y="69"/>
                        </a:lnTo>
                        <a:lnTo>
                          <a:pt x="851" y="84"/>
                        </a:lnTo>
                        <a:lnTo>
                          <a:pt x="869" y="103"/>
                        </a:lnTo>
                        <a:lnTo>
                          <a:pt x="885" y="123"/>
                        </a:lnTo>
                        <a:lnTo>
                          <a:pt x="902" y="145"/>
                        </a:lnTo>
                        <a:lnTo>
                          <a:pt x="918" y="170"/>
                        </a:lnTo>
                        <a:lnTo>
                          <a:pt x="936" y="196"/>
                        </a:lnTo>
                        <a:lnTo>
                          <a:pt x="967" y="196"/>
                        </a:lnTo>
                        <a:lnTo>
                          <a:pt x="979" y="173"/>
                        </a:lnTo>
                        <a:lnTo>
                          <a:pt x="993" y="151"/>
                        </a:lnTo>
                        <a:lnTo>
                          <a:pt x="1007" y="131"/>
                        </a:lnTo>
                        <a:lnTo>
                          <a:pt x="1022" y="112"/>
                        </a:lnTo>
                        <a:lnTo>
                          <a:pt x="1038" y="94"/>
                        </a:lnTo>
                        <a:lnTo>
                          <a:pt x="1057" y="78"/>
                        </a:lnTo>
                        <a:lnTo>
                          <a:pt x="1075" y="64"/>
                        </a:lnTo>
                        <a:lnTo>
                          <a:pt x="1095" y="51"/>
                        </a:lnTo>
                        <a:lnTo>
                          <a:pt x="1116" y="40"/>
                        </a:lnTo>
                        <a:lnTo>
                          <a:pt x="1139" y="29"/>
                        </a:lnTo>
                        <a:lnTo>
                          <a:pt x="1163" y="21"/>
                        </a:lnTo>
                        <a:lnTo>
                          <a:pt x="1188" y="13"/>
                        </a:lnTo>
                        <a:lnTo>
                          <a:pt x="1214" y="8"/>
                        </a:lnTo>
                        <a:lnTo>
                          <a:pt x="1241" y="4"/>
                        </a:lnTo>
                        <a:lnTo>
                          <a:pt x="1270" y="1"/>
                        </a:lnTo>
                        <a:lnTo>
                          <a:pt x="1299" y="0"/>
                        </a:lnTo>
                        <a:lnTo>
                          <a:pt x="1333" y="13"/>
                        </a:lnTo>
                        <a:lnTo>
                          <a:pt x="1360" y="30"/>
                        </a:lnTo>
                        <a:lnTo>
                          <a:pt x="1375" y="63"/>
                        </a:lnTo>
                        <a:lnTo>
                          <a:pt x="1392" y="95"/>
                        </a:lnTo>
                        <a:lnTo>
                          <a:pt x="1409" y="127"/>
                        </a:lnTo>
                        <a:lnTo>
                          <a:pt x="1427" y="157"/>
                        </a:lnTo>
                        <a:lnTo>
                          <a:pt x="1448" y="188"/>
                        </a:lnTo>
                        <a:lnTo>
                          <a:pt x="1468" y="216"/>
                        </a:lnTo>
                        <a:lnTo>
                          <a:pt x="1490" y="245"/>
                        </a:lnTo>
                        <a:lnTo>
                          <a:pt x="1513" y="273"/>
                        </a:lnTo>
                        <a:lnTo>
                          <a:pt x="1537" y="299"/>
                        </a:lnTo>
                        <a:lnTo>
                          <a:pt x="1562" y="326"/>
                        </a:lnTo>
                        <a:lnTo>
                          <a:pt x="1588" y="351"/>
                        </a:lnTo>
                        <a:lnTo>
                          <a:pt x="1615" y="376"/>
                        </a:lnTo>
                        <a:lnTo>
                          <a:pt x="1644" y="400"/>
                        </a:lnTo>
                        <a:lnTo>
                          <a:pt x="1674" y="423"/>
                        </a:lnTo>
                        <a:lnTo>
                          <a:pt x="1704" y="446"/>
                        </a:lnTo>
                        <a:lnTo>
                          <a:pt x="1736" y="467"/>
                        </a:lnTo>
                        <a:lnTo>
                          <a:pt x="1769" y="487"/>
                        </a:lnTo>
                        <a:lnTo>
                          <a:pt x="1804" y="508"/>
                        </a:lnTo>
                        <a:lnTo>
                          <a:pt x="1839" y="527"/>
                        </a:lnTo>
                        <a:lnTo>
                          <a:pt x="1876" y="545"/>
                        </a:lnTo>
                        <a:lnTo>
                          <a:pt x="1914" y="562"/>
                        </a:lnTo>
                        <a:lnTo>
                          <a:pt x="1953" y="580"/>
                        </a:lnTo>
                        <a:lnTo>
                          <a:pt x="1993" y="595"/>
                        </a:lnTo>
                        <a:lnTo>
                          <a:pt x="2034" y="610"/>
                        </a:lnTo>
                        <a:lnTo>
                          <a:pt x="2077" y="624"/>
                        </a:lnTo>
                        <a:lnTo>
                          <a:pt x="2121" y="638"/>
                        </a:lnTo>
                        <a:lnTo>
                          <a:pt x="2166" y="651"/>
                        </a:lnTo>
                        <a:lnTo>
                          <a:pt x="2212" y="662"/>
                        </a:lnTo>
                        <a:lnTo>
                          <a:pt x="2260" y="673"/>
                        </a:lnTo>
                        <a:lnTo>
                          <a:pt x="2309" y="683"/>
                        </a:lnTo>
                        <a:lnTo>
                          <a:pt x="2359" y="692"/>
                        </a:lnTo>
                        <a:lnTo>
                          <a:pt x="2410" y="701"/>
                        </a:lnTo>
                        <a:lnTo>
                          <a:pt x="2410" y="732"/>
                        </a:lnTo>
                        <a:lnTo>
                          <a:pt x="2407" y="776"/>
                        </a:lnTo>
                        <a:lnTo>
                          <a:pt x="2402" y="815"/>
                        </a:lnTo>
                        <a:lnTo>
                          <a:pt x="2355" y="845"/>
                        </a:lnTo>
                        <a:lnTo>
                          <a:pt x="2327" y="917"/>
                        </a:lnTo>
                        <a:lnTo>
                          <a:pt x="2307" y="965"/>
                        </a:lnTo>
                        <a:lnTo>
                          <a:pt x="2294" y="1009"/>
                        </a:lnTo>
                        <a:lnTo>
                          <a:pt x="2288" y="1052"/>
                        </a:lnTo>
                        <a:lnTo>
                          <a:pt x="2289" y="1091"/>
                        </a:lnTo>
                        <a:lnTo>
                          <a:pt x="2295" y="1129"/>
                        </a:lnTo>
                        <a:lnTo>
                          <a:pt x="2308" y="1164"/>
                        </a:lnTo>
                        <a:lnTo>
                          <a:pt x="2325" y="1195"/>
                        </a:lnTo>
                        <a:lnTo>
                          <a:pt x="2346" y="1223"/>
                        </a:lnTo>
                        <a:lnTo>
                          <a:pt x="2372" y="1249"/>
                        </a:lnTo>
                        <a:lnTo>
                          <a:pt x="2402" y="1271"/>
                        </a:lnTo>
                        <a:lnTo>
                          <a:pt x="2435" y="1290"/>
                        </a:lnTo>
                        <a:lnTo>
                          <a:pt x="2470" y="1306"/>
                        </a:lnTo>
                        <a:lnTo>
                          <a:pt x="2509" y="1319"/>
                        </a:lnTo>
                        <a:lnTo>
                          <a:pt x="2548" y="1328"/>
                        </a:lnTo>
                        <a:lnTo>
                          <a:pt x="2590" y="1333"/>
                        </a:lnTo>
                        <a:lnTo>
                          <a:pt x="2633" y="1336"/>
                        </a:lnTo>
                        <a:lnTo>
                          <a:pt x="2676" y="1334"/>
                        </a:lnTo>
                        <a:lnTo>
                          <a:pt x="2720" y="1329"/>
                        </a:lnTo>
                        <a:lnTo>
                          <a:pt x="2763" y="1320"/>
                        </a:lnTo>
                        <a:lnTo>
                          <a:pt x="2805" y="1308"/>
                        </a:lnTo>
                        <a:lnTo>
                          <a:pt x="2846" y="1291"/>
                        </a:lnTo>
                        <a:lnTo>
                          <a:pt x="2885" y="1271"/>
                        </a:lnTo>
                        <a:lnTo>
                          <a:pt x="2923" y="1247"/>
                        </a:lnTo>
                        <a:lnTo>
                          <a:pt x="2959" y="1217"/>
                        </a:lnTo>
                        <a:lnTo>
                          <a:pt x="2991" y="1185"/>
                        </a:lnTo>
                        <a:lnTo>
                          <a:pt x="3019" y="1148"/>
                        </a:lnTo>
                        <a:lnTo>
                          <a:pt x="3044" y="1107"/>
                        </a:lnTo>
                        <a:lnTo>
                          <a:pt x="3065" y="1061"/>
                        </a:lnTo>
                        <a:lnTo>
                          <a:pt x="3080" y="1011"/>
                        </a:lnTo>
                        <a:lnTo>
                          <a:pt x="3092" y="956"/>
                        </a:lnTo>
                        <a:lnTo>
                          <a:pt x="3097" y="896"/>
                        </a:lnTo>
                        <a:lnTo>
                          <a:pt x="3096" y="833"/>
                        </a:lnTo>
                        <a:lnTo>
                          <a:pt x="3232" y="768"/>
                        </a:lnTo>
                        <a:lnTo>
                          <a:pt x="3371" y="778"/>
                        </a:lnTo>
                        <a:lnTo>
                          <a:pt x="3422" y="924"/>
                        </a:lnTo>
                        <a:lnTo>
                          <a:pt x="3418" y="924"/>
                        </a:lnTo>
                        <a:lnTo>
                          <a:pt x="3400" y="982"/>
                        </a:lnTo>
                        <a:lnTo>
                          <a:pt x="3387" y="1019"/>
                        </a:lnTo>
                        <a:lnTo>
                          <a:pt x="3394" y="1053"/>
                        </a:lnTo>
                        <a:lnTo>
                          <a:pt x="3398" y="1117"/>
                        </a:lnTo>
                        <a:lnTo>
                          <a:pt x="3156" y="1216"/>
                        </a:lnTo>
                        <a:lnTo>
                          <a:pt x="3034" y="1338"/>
                        </a:lnTo>
                        <a:lnTo>
                          <a:pt x="2967" y="1383"/>
                        </a:lnTo>
                        <a:lnTo>
                          <a:pt x="2887" y="1501"/>
                        </a:lnTo>
                        <a:lnTo>
                          <a:pt x="2839" y="1524"/>
                        </a:lnTo>
                        <a:lnTo>
                          <a:pt x="2755" y="1647"/>
                        </a:lnTo>
                        <a:lnTo>
                          <a:pt x="2676" y="1736"/>
                        </a:lnTo>
                        <a:lnTo>
                          <a:pt x="2635" y="1777"/>
                        </a:lnTo>
                        <a:lnTo>
                          <a:pt x="2597" y="1850"/>
                        </a:lnTo>
                        <a:lnTo>
                          <a:pt x="2638" y="1839"/>
                        </a:lnTo>
                        <a:lnTo>
                          <a:pt x="2625" y="1855"/>
                        </a:lnTo>
                        <a:lnTo>
                          <a:pt x="2542" y="2002"/>
                        </a:lnTo>
                        <a:lnTo>
                          <a:pt x="2518" y="2841"/>
                        </a:lnTo>
                        <a:lnTo>
                          <a:pt x="2556" y="2903"/>
                        </a:lnTo>
                        <a:lnTo>
                          <a:pt x="2582" y="2975"/>
                        </a:lnTo>
                        <a:lnTo>
                          <a:pt x="2611" y="3046"/>
                        </a:lnTo>
                        <a:lnTo>
                          <a:pt x="2695" y="3130"/>
                        </a:lnTo>
                        <a:lnTo>
                          <a:pt x="2796" y="3189"/>
                        </a:lnTo>
                        <a:lnTo>
                          <a:pt x="2863" y="3205"/>
                        </a:lnTo>
                        <a:lnTo>
                          <a:pt x="2863" y="3370"/>
                        </a:lnTo>
                        <a:lnTo>
                          <a:pt x="2993" y="3458"/>
                        </a:lnTo>
                        <a:close/>
                      </a:path>
                    </a:pathLst>
                  </a:custGeom>
                  <a:solidFill>
                    <a:srgbClr val="B2DCF0"/>
                  </a:solidFill>
                  <a:ln w="28575" cmpd="sng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64546" name="Freeform 34"/>
                  <p:cNvSpPr>
                    <a:spLocks/>
                  </p:cNvSpPr>
                  <p:nvPr/>
                </p:nvSpPr>
                <p:spPr bwMode="auto">
                  <a:xfrm>
                    <a:off x="7383" y="3693"/>
                    <a:ext cx="44" cy="49"/>
                  </a:xfrm>
                  <a:custGeom>
                    <a:avLst/>
                    <a:gdLst>
                      <a:gd name="T0" fmla="*/ 48 w 221"/>
                      <a:gd name="T1" fmla="*/ 23 h 245"/>
                      <a:gd name="T2" fmla="*/ 150 w 221"/>
                      <a:gd name="T3" fmla="*/ 0 h 245"/>
                      <a:gd name="T4" fmla="*/ 221 w 221"/>
                      <a:gd name="T5" fmla="*/ 71 h 245"/>
                      <a:gd name="T6" fmla="*/ 221 w 221"/>
                      <a:gd name="T7" fmla="*/ 198 h 245"/>
                      <a:gd name="T8" fmla="*/ 158 w 221"/>
                      <a:gd name="T9" fmla="*/ 245 h 245"/>
                      <a:gd name="T10" fmla="*/ 48 w 221"/>
                      <a:gd name="T11" fmla="*/ 198 h 245"/>
                      <a:gd name="T12" fmla="*/ 0 w 221"/>
                      <a:gd name="T13" fmla="*/ 119 h 245"/>
                      <a:gd name="T14" fmla="*/ 48 w 221"/>
                      <a:gd name="T15" fmla="*/ 23 h 24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221" h="245">
                        <a:moveTo>
                          <a:pt x="48" y="23"/>
                        </a:moveTo>
                        <a:lnTo>
                          <a:pt x="150" y="0"/>
                        </a:lnTo>
                        <a:lnTo>
                          <a:pt x="221" y="71"/>
                        </a:lnTo>
                        <a:lnTo>
                          <a:pt x="221" y="198"/>
                        </a:lnTo>
                        <a:lnTo>
                          <a:pt x="158" y="245"/>
                        </a:lnTo>
                        <a:lnTo>
                          <a:pt x="48" y="198"/>
                        </a:lnTo>
                        <a:lnTo>
                          <a:pt x="0" y="119"/>
                        </a:lnTo>
                        <a:lnTo>
                          <a:pt x="48" y="23"/>
                        </a:lnTo>
                        <a:close/>
                      </a:path>
                    </a:pathLst>
                  </a:custGeom>
                  <a:solidFill>
                    <a:srgbClr val="B2DCF0"/>
                  </a:solidFill>
                  <a:ln w="28575" cmpd="sng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pt-BR"/>
                  </a:p>
                </p:txBody>
              </p:sp>
            </p:grpSp>
            <p:sp>
              <p:nvSpPr>
                <p:cNvPr id="64547" name="Freeform 35"/>
                <p:cNvSpPr>
                  <a:spLocks/>
                </p:cNvSpPr>
                <p:nvPr/>
              </p:nvSpPr>
              <p:spPr bwMode="auto">
                <a:xfrm>
                  <a:off x="4240" y="950"/>
                  <a:ext cx="234" cy="249"/>
                </a:xfrm>
                <a:custGeom>
                  <a:avLst/>
                  <a:gdLst>
                    <a:gd name="T0" fmla="*/ 422 w 1152"/>
                    <a:gd name="T1" fmla="*/ 1159 h 1224"/>
                    <a:gd name="T2" fmla="*/ 436 w 1152"/>
                    <a:gd name="T3" fmla="*/ 1065 h 1224"/>
                    <a:gd name="T4" fmla="*/ 436 w 1152"/>
                    <a:gd name="T5" fmla="*/ 1004 h 1224"/>
                    <a:gd name="T6" fmla="*/ 430 w 1152"/>
                    <a:gd name="T7" fmla="*/ 958 h 1224"/>
                    <a:gd name="T8" fmla="*/ 418 w 1152"/>
                    <a:gd name="T9" fmla="*/ 913 h 1224"/>
                    <a:gd name="T10" fmla="*/ 399 w 1152"/>
                    <a:gd name="T11" fmla="*/ 870 h 1224"/>
                    <a:gd name="T12" fmla="*/ 373 w 1152"/>
                    <a:gd name="T13" fmla="*/ 827 h 1224"/>
                    <a:gd name="T14" fmla="*/ 339 w 1152"/>
                    <a:gd name="T15" fmla="*/ 786 h 1224"/>
                    <a:gd name="T16" fmla="*/ 296 w 1152"/>
                    <a:gd name="T17" fmla="*/ 747 h 1224"/>
                    <a:gd name="T18" fmla="*/ 268 w 1152"/>
                    <a:gd name="T19" fmla="*/ 720 h 1224"/>
                    <a:gd name="T20" fmla="*/ 229 w 1152"/>
                    <a:gd name="T21" fmla="*/ 668 h 1224"/>
                    <a:gd name="T22" fmla="*/ 192 w 1152"/>
                    <a:gd name="T23" fmla="*/ 595 h 1224"/>
                    <a:gd name="T24" fmla="*/ 169 w 1152"/>
                    <a:gd name="T25" fmla="*/ 519 h 1224"/>
                    <a:gd name="T26" fmla="*/ 161 w 1152"/>
                    <a:gd name="T27" fmla="*/ 450 h 1224"/>
                    <a:gd name="T28" fmla="*/ 163 w 1152"/>
                    <a:gd name="T29" fmla="*/ 411 h 1224"/>
                    <a:gd name="T30" fmla="*/ 171 w 1152"/>
                    <a:gd name="T31" fmla="*/ 378 h 1224"/>
                    <a:gd name="T32" fmla="*/ 179 w 1152"/>
                    <a:gd name="T33" fmla="*/ 333 h 1224"/>
                    <a:gd name="T34" fmla="*/ 179 w 1152"/>
                    <a:gd name="T35" fmla="*/ 289 h 1224"/>
                    <a:gd name="T36" fmla="*/ 172 w 1152"/>
                    <a:gd name="T37" fmla="*/ 249 h 1224"/>
                    <a:gd name="T38" fmla="*/ 159 w 1152"/>
                    <a:gd name="T39" fmla="*/ 213 h 1224"/>
                    <a:gd name="T40" fmla="*/ 140 w 1152"/>
                    <a:gd name="T41" fmla="*/ 179 h 1224"/>
                    <a:gd name="T42" fmla="*/ 94 w 1152"/>
                    <a:gd name="T43" fmla="*/ 121 h 1224"/>
                    <a:gd name="T44" fmla="*/ 40 w 1152"/>
                    <a:gd name="T45" fmla="*/ 76 h 1224"/>
                    <a:gd name="T46" fmla="*/ 0 w 1152"/>
                    <a:gd name="T47" fmla="*/ 41 h 1224"/>
                    <a:gd name="T48" fmla="*/ 147 w 1152"/>
                    <a:gd name="T49" fmla="*/ 0 h 1224"/>
                    <a:gd name="T50" fmla="*/ 496 w 1152"/>
                    <a:gd name="T51" fmla="*/ 37 h 1224"/>
                    <a:gd name="T52" fmla="*/ 836 w 1152"/>
                    <a:gd name="T53" fmla="*/ 143 h 1224"/>
                    <a:gd name="T54" fmla="*/ 1048 w 1152"/>
                    <a:gd name="T55" fmla="*/ 288 h 1224"/>
                    <a:gd name="T56" fmla="*/ 1015 w 1152"/>
                    <a:gd name="T57" fmla="*/ 393 h 1224"/>
                    <a:gd name="T58" fmla="*/ 1007 w 1152"/>
                    <a:gd name="T59" fmla="*/ 450 h 1224"/>
                    <a:gd name="T60" fmla="*/ 1012 w 1152"/>
                    <a:gd name="T61" fmla="*/ 505 h 1224"/>
                    <a:gd name="T62" fmla="*/ 1035 w 1152"/>
                    <a:gd name="T63" fmla="*/ 563 h 1224"/>
                    <a:gd name="T64" fmla="*/ 1082 w 1152"/>
                    <a:gd name="T65" fmla="*/ 626 h 1224"/>
                    <a:gd name="T66" fmla="*/ 1124 w 1152"/>
                    <a:gd name="T67" fmla="*/ 688 h 1224"/>
                    <a:gd name="T68" fmla="*/ 1147 w 1152"/>
                    <a:gd name="T69" fmla="*/ 748 h 1224"/>
                    <a:gd name="T70" fmla="*/ 1151 w 1152"/>
                    <a:gd name="T71" fmla="*/ 808 h 1224"/>
                    <a:gd name="T72" fmla="*/ 1138 w 1152"/>
                    <a:gd name="T73" fmla="*/ 868 h 1224"/>
                    <a:gd name="T74" fmla="*/ 1111 w 1152"/>
                    <a:gd name="T75" fmla="*/ 930 h 1224"/>
                    <a:gd name="T76" fmla="*/ 1105 w 1152"/>
                    <a:gd name="T77" fmla="*/ 941 h 1224"/>
                    <a:gd name="T78" fmla="*/ 1097 w 1152"/>
                    <a:gd name="T79" fmla="*/ 969 h 1224"/>
                    <a:gd name="T80" fmla="*/ 1097 w 1152"/>
                    <a:gd name="T81" fmla="*/ 999 h 1224"/>
                    <a:gd name="T82" fmla="*/ 1103 w 1152"/>
                    <a:gd name="T83" fmla="*/ 1029 h 1224"/>
                    <a:gd name="T84" fmla="*/ 1117 w 1152"/>
                    <a:gd name="T85" fmla="*/ 1059 h 1224"/>
                    <a:gd name="T86" fmla="*/ 1137 w 1152"/>
                    <a:gd name="T87" fmla="*/ 1085 h 1224"/>
                    <a:gd name="T88" fmla="*/ 1042 w 1152"/>
                    <a:gd name="T89" fmla="*/ 1049 h 1224"/>
                    <a:gd name="T90" fmla="*/ 815 w 1152"/>
                    <a:gd name="T91" fmla="*/ 1199 h 1224"/>
                    <a:gd name="T92" fmla="*/ 413 w 1152"/>
                    <a:gd name="T93" fmla="*/ 1220 h 12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1152" h="1224">
                      <a:moveTo>
                        <a:pt x="406" y="1222"/>
                      </a:moveTo>
                      <a:lnTo>
                        <a:pt x="415" y="1191"/>
                      </a:lnTo>
                      <a:lnTo>
                        <a:pt x="422" y="1159"/>
                      </a:lnTo>
                      <a:lnTo>
                        <a:pt x="428" y="1128"/>
                      </a:lnTo>
                      <a:lnTo>
                        <a:pt x="433" y="1096"/>
                      </a:lnTo>
                      <a:lnTo>
                        <a:pt x="436" y="1065"/>
                      </a:lnTo>
                      <a:lnTo>
                        <a:pt x="437" y="1034"/>
                      </a:lnTo>
                      <a:lnTo>
                        <a:pt x="436" y="1019"/>
                      </a:lnTo>
                      <a:lnTo>
                        <a:pt x="436" y="1004"/>
                      </a:lnTo>
                      <a:lnTo>
                        <a:pt x="434" y="988"/>
                      </a:lnTo>
                      <a:lnTo>
                        <a:pt x="432" y="973"/>
                      </a:lnTo>
                      <a:lnTo>
                        <a:pt x="430" y="958"/>
                      </a:lnTo>
                      <a:lnTo>
                        <a:pt x="427" y="943"/>
                      </a:lnTo>
                      <a:lnTo>
                        <a:pt x="423" y="928"/>
                      </a:lnTo>
                      <a:lnTo>
                        <a:pt x="418" y="913"/>
                      </a:lnTo>
                      <a:lnTo>
                        <a:pt x="413" y="898"/>
                      </a:lnTo>
                      <a:lnTo>
                        <a:pt x="406" y="884"/>
                      </a:lnTo>
                      <a:lnTo>
                        <a:pt x="399" y="870"/>
                      </a:lnTo>
                      <a:lnTo>
                        <a:pt x="391" y="855"/>
                      </a:lnTo>
                      <a:lnTo>
                        <a:pt x="383" y="841"/>
                      </a:lnTo>
                      <a:lnTo>
                        <a:pt x="373" y="827"/>
                      </a:lnTo>
                      <a:lnTo>
                        <a:pt x="363" y="814"/>
                      </a:lnTo>
                      <a:lnTo>
                        <a:pt x="352" y="800"/>
                      </a:lnTo>
                      <a:lnTo>
                        <a:pt x="339" y="786"/>
                      </a:lnTo>
                      <a:lnTo>
                        <a:pt x="326" y="773"/>
                      </a:lnTo>
                      <a:lnTo>
                        <a:pt x="311" y="760"/>
                      </a:lnTo>
                      <a:lnTo>
                        <a:pt x="296" y="747"/>
                      </a:lnTo>
                      <a:lnTo>
                        <a:pt x="287" y="739"/>
                      </a:lnTo>
                      <a:lnTo>
                        <a:pt x="277" y="730"/>
                      </a:lnTo>
                      <a:lnTo>
                        <a:pt x="268" y="720"/>
                      </a:lnTo>
                      <a:lnTo>
                        <a:pt x="260" y="710"/>
                      </a:lnTo>
                      <a:lnTo>
                        <a:pt x="244" y="690"/>
                      </a:lnTo>
                      <a:lnTo>
                        <a:pt x="229" y="668"/>
                      </a:lnTo>
                      <a:lnTo>
                        <a:pt x="216" y="643"/>
                      </a:lnTo>
                      <a:lnTo>
                        <a:pt x="203" y="619"/>
                      </a:lnTo>
                      <a:lnTo>
                        <a:pt x="192" y="595"/>
                      </a:lnTo>
                      <a:lnTo>
                        <a:pt x="183" y="569"/>
                      </a:lnTo>
                      <a:lnTo>
                        <a:pt x="176" y="544"/>
                      </a:lnTo>
                      <a:lnTo>
                        <a:pt x="169" y="519"/>
                      </a:lnTo>
                      <a:lnTo>
                        <a:pt x="165" y="495"/>
                      </a:lnTo>
                      <a:lnTo>
                        <a:pt x="162" y="472"/>
                      </a:lnTo>
                      <a:lnTo>
                        <a:pt x="161" y="450"/>
                      </a:lnTo>
                      <a:lnTo>
                        <a:pt x="161" y="430"/>
                      </a:lnTo>
                      <a:lnTo>
                        <a:pt x="162" y="420"/>
                      </a:lnTo>
                      <a:lnTo>
                        <a:pt x="163" y="411"/>
                      </a:lnTo>
                      <a:lnTo>
                        <a:pt x="164" y="403"/>
                      </a:lnTo>
                      <a:lnTo>
                        <a:pt x="167" y="395"/>
                      </a:lnTo>
                      <a:lnTo>
                        <a:pt x="171" y="378"/>
                      </a:lnTo>
                      <a:lnTo>
                        <a:pt x="175" y="363"/>
                      </a:lnTo>
                      <a:lnTo>
                        <a:pt x="177" y="347"/>
                      </a:lnTo>
                      <a:lnTo>
                        <a:pt x="179" y="333"/>
                      </a:lnTo>
                      <a:lnTo>
                        <a:pt x="180" y="317"/>
                      </a:lnTo>
                      <a:lnTo>
                        <a:pt x="180" y="303"/>
                      </a:lnTo>
                      <a:lnTo>
                        <a:pt x="179" y="289"/>
                      </a:lnTo>
                      <a:lnTo>
                        <a:pt x="177" y="276"/>
                      </a:lnTo>
                      <a:lnTo>
                        <a:pt x="175" y="263"/>
                      </a:lnTo>
                      <a:lnTo>
                        <a:pt x="172" y="249"/>
                      </a:lnTo>
                      <a:lnTo>
                        <a:pt x="168" y="236"/>
                      </a:lnTo>
                      <a:lnTo>
                        <a:pt x="164" y="224"/>
                      </a:lnTo>
                      <a:lnTo>
                        <a:pt x="159" y="213"/>
                      </a:lnTo>
                      <a:lnTo>
                        <a:pt x="154" y="201"/>
                      </a:lnTo>
                      <a:lnTo>
                        <a:pt x="147" y="189"/>
                      </a:lnTo>
                      <a:lnTo>
                        <a:pt x="140" y="179"/>
                      </a:lnTo>
                      <a:lnTo>
                        <a:pt x="126" y="158"/>
                      </a:lnTo>
                      <a:lnTo>
                        <a:pt x="111" y="140"/>
                      </a:lnTo>
                      <a:lnTo>
                        <a:pt x="94" y="121"/>
                      </a:lnTo>
                      <a:lnTo>
                        <a:pt x="76" y="104"/>
                      </a:lnTo>
                      <a:lnTo>
                        <a:pt x="58" y="89"/>
                      </a:lnTo>
                      <a:lnTo>
                        <a:pt x="40" y="76"/>
                      </a:lnTo>
                      <a:lnTo>
                        <a:pt x="22" y="63"/>
                      </a:lnTo>
                      <a:lnTo>
                        <a:pt x="4" y="50"/>
                      </a:lnTo>
                      <a:lnTo>
                        <a:pt x="0" y="41"/>
                      </a:lnTo>
                      <a:lnTo>
                        <a:pt x="0" y="41"/>
                      </a:lnTo>
                      <a:lnTo>
                        <a:pt x="118" y="50"/>
                      </a:lnTo>
                      <a:lnTo>
                        <a:pt x="147" y="0"/>
                      </a:lnTo>
                      <a:lnTo>
                        <a:pt x="215" y="4"/>
                      </a:lnTo>
                      <a:lnTo>
                        <a:pt x="328" y="8"/>
                      </a:lnTo>
                      <a:lnTo>
                        <a:pt x="496" y="37"/>
                      </a:lnTo>
                      <a:lnTo>
                        <a:pt x="689" y="71"/>
                      </a:lnTo>
                      <a:lnTo>
                        <a:pt x="752" y="104"/>
                      </a:lnTo>
                      <a:lnTo>
                        <a:pt x="836" y="143"/>
                      </a:lnTo>
                      <a:lnTo>
                        <a:pt x="957" y="222"/>
                      </a:lnTo>
                      <a:lnTo>
                        <a:pt x="1045" y="285"/>
                      </a:lnTo>
                      <a:lnTo>
                        <a:pt x="1048" y="288"/>
                      </a:lnTo>
                      <a:lnTo>
                        <a:pt x="1033" y="333"/>
                      </a:lnTo>
                      <a:lnTo>
                        <a:pt x="1021" y="373"/>
                      </a:lnTo>
                      <a:lnTo>
                        <a:pt x="1015" y="393"/>
                      </a:lnTo>
                      <a:lnTo>
                        <a:pt x="1011" y="413"/>
                      </a:lnTo>
                      <a:lnTo>
                        <a:pt x="1008" y="431"/>
                      </a:lnTo>
                      <a:lnTo>
                        <a:pt x="1007" y="450"/>
                      </a:lnTo>
                      <a:lnTo>
                        <a:pt x="1007" y="469"/>
                      </a:lnTo>
                      <a:lnTo>
                        <a:pt x="1008" y="487"/>
                      </a:lnTo>
                      <a:lnTo>
                        <a:pt x="1012" y="505"/>
                      </a:lnTo>
                      <a:lnTo>
                        <a:pt x="1017" y="524"/>
                      </a:lnTo>
                      <a:lnTo>
                        <a:pt x="1025" y="544"/>
                      </a:lnTo>
                      <a:lnTo>
                        <a:pt x="1035" y="563"/>
                      </a:lnTo>
                      <a:lnTo>
                        <a:pt x="1047" y="584"/>
                      </a:lnTo>
                      <a:lnTo>
                        <a:pt x="1063" y="606"/>
                      </a:lnTo>
                      <a:lnTo>
                        <a:pt x="1082" y="626"/>
                      </a:lnTo>
                      <a:lnTo>
                        <a:pt x="1099" y="646"/>
                      </a:lnTo>
                      <a:lnTo>
                        <a:pt x="1113" y="668"/>
                      </a:lnTo>
                      <a:lnTo>
                        <a:pt x="1124" y="688"/>
                      </a:lnTo>
                      <a:lnTo>
                        <a:pt x="1135" y="707"/>
                      </a:lnTo>
                      <a:lnTo>
                        <a:pt x="1142" y="728"/>
                      </a:lnTo>
                      <a:lnTo>
                        <a:pt x="1147" y="748"/>
                      </a:lnTo>
                      <a:lnTo>
                        <a:pt x="1150" y="767"/>
                      </a:lnTo>
                      <a:lnTo>
                        <a:pt x="1152" y="787"/>
                      </a:lnTo>
                      <a:lnTo>
                        <a:pt x="1151" y="808"/>
                      </a:lnTo>
                      <a:lnTo>
                        <a:pt x="1148" y="827"/>
                      </a:lnTo>
                      <a:lnTo>
                        <a:pt x="1144" y="847"/>
                      </a:lnTo>
                      <a:lnTo>
                        <a:pt x="1138" y="868"/>
                      </a:lnTo>
                      <a:lnTo>
                        <a:pt x="1130" y="888"/>
                      </a:lnTo>
                      <a:lnTo>
                        <a:pt x="1121" y="908"/>
                      </a:lnTo>
                      <a:lnTo>
                        <a:pt x="1111" y="930"/>
                      </a:lnTo>
                      <a:lnTo>
                        <a:pt x="1109" y="932"/>
                      </a:lnTo>
                      <a:lnTo>
                        <a:pt x="1109" y="933"/>
                      </a:lnTo>
                      <a:lnTo>
                        <a:pt x="1105" y="941"/>
                      </a:lnTo>
                      <a:lnTo>
                        <a:pt x="1101" y="950"/>
                      </a:lnTo>
                      <a:lnTo>
                        <a:pt x="1099" y="959"/>
                      </a:lnTo>
                      <a:lnTo>
                        <a:pt x="1097" y="969"/>
                      </a:lnTo>
                      <a:lnTo>
                        <a:pt x="1096" y="979"/>
                      </a:lnTo>
                      <a:lnTo>
                        <a:pt x="1096" y="988"/>
                      </a:lnTo>
                      <a:lnTo>
                        <a:pt x="1097" y="999"/>
                      </a:lnTo>
                      <a:lnTo>
                        <a:pt x="1098" y="1009"/>
                      </a:lnTo>
                      <a:lnTo>
                        <a:pt x="1100" y="1019"/>
                      </a:lnTo>
                      <a:lnTo>
                        <a:pt x="1103" y="1029"/>
                      </a:lnTo>
                      <a:lnTo>
                        <a:pt x="1107" y="1039"/>
                      </a:lnTo>
                      <a:lnTo>
                        <a:pt x="1112" y="1048"/>
                      </a:lnTo>
                      <a:lnTo>
                        <a:pt x="1117" y="1059"/>
                      </a:lnTo>
                      <a:lnTo>
                        <a:pt x="1123" y="1068"/>
                      </a:lnTo>
                      <a:lnTo>
                        <a:pt x="1129" y="1077"/>
                      </a:lnTo>
                      <a:lnTo>
                        <a:pt x="1137" y="1085"/>
                      </a:lnTo>
                      <a:lnTo>
                        <a:pt x="1089" y="1085"/>
                      </a:lnTo>
                      <a:lnTo>
                        <a:pt x="1089" y="1090"/>
                      </a:lnTo>
                      <a:lnTo>
                        <a:pt x="1042" y="1049"/>
                      </a:lnTo>
                      <a:lnTo>
                        <a:pt x="939" y="1084"/>
                      </a:lnTo>
                      <a:lnTo>
                        <a:pt x="836" y="1070"/>
                      </a:lnTo>
                      <a:lnTo>
                        <a:pt x="815" y="1199"/>
                      </a:lnTo>
                      <a:lnTo>
                        <a:pt x="604" y="1175"/>
                      </a:lnTo>
                      <a:lnTo>
                        <a:pt x="537" y="1180"/>
                      </a:lnTo>
                      <a:lnTo>
                        <a:pt x="413" y="1220"/>
                      </a:lnTo>
                      <a:lnTo>
                        <a:pt x="407" y="1224"/>
                      </a:lnTo>
                      <a:lnTo>
                        <a:pt x="406" y="1222"/>
                      </a:lnTo>
                      <a:close/>
                    </a:path>
                  </a:pathLst>
                </a:custGeom>
                <a:solidFill>
                  <a:srgbClr val="B2DCF0"/>
                </a:solidFill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64548" name="Freeform 36"/>
                <p:cNvSpPr>
                  <a:spLocks/>
                </p:cNvSpPr>
                <p:nvPr/>
              </p:nvSpPr>
              <p:spPr bwMode="auto">
                <a:xfrm>
                  <a:off x="4444" y="1008"/>
                  <a:ext cx="174" cy="175"/>
                </a:xfrm>
                <a:custGeom>
                  <a:avLst/>
                  <a:gdLst>
                    <a:gd name="T0" fmla="*/ 271 w 857"/>
                    <a:gd name="T1" fmla="*/ 861 h 861"/>
                    <a:gd name="T2" fmla="*/ 532 w 857"/>
                    <a:gd name="T3" fmla="*/ 857 h 861"/>
                    <a:gd name="T4" fmla="*/ 857 w 857"/>
                    <a:gd name="T5" fmla="*/ 359 h 861"/>
                    <a:gd name="T6" fmla="*/ 701 w 857"/>
                    <a:gd name="T7" fmla="*/ 329 h 861"/>
                    <a:gd name="T8" fmla="*/ 621 w 857"/>
                    <a:gd name="T9" fmla="*/ 265 h 861"/>
                    <a:gd name="T10" fmla="*/ 449 w 857"/>
                    <a:gd name="T11" fmla="*/ 231 h 861"/>
                    <a:gd name="T12" fmla="*/ 290 w 857"/>
                    <a:gd name="T13" fmla="*/ 186 h 861"/>
                    <a:gd name="T14" fmla="*/ 127 w 857"/>
                    <a:gd name="T15" fmla="*/ 59 h 861"/>
                    <a:gd name="T16" fmla="*/ 41 w 857"/>
                    <a:gd name="T17" fmla="*/ 3 h 861"/>
                    <a:gd name="T18" fmla="*/ 14 w 857"/>
                    <a:gd name="T19" fmla="*/ 88 h 861"/>
                    <a:gd name="T20" fmla="*/ 4 w 857"/>
                    <a:gd name="T21" fmla="*/ 128 h 861"/>
                    <a:gd name="T22" fmla="*/ 0 w 857"/>
                    <a:gd name="T23" fmla="*/ 165 h 861"/>
                    <a:gd name="T24" fmla="*/ 1 w 857"/>
                    <a:gd name="T25" fmla="*/ 202 h 861"/>
                    <a:gd name="T26" fmla="*/ 10 w 857"/>
                    <a:gd name="T27" fmla="*/ 239 h 861"/>
                    <a:gd name="T28" fmla="*/ 28 w 857"/>
                    <a:gd name="T29" fmla="*/ 278 h 861"/>
                    <a:gd name="T30" fmla="*/ 56 w 857"/>
                    <a:gd name="T31" fmla="*/ 321 h 861"/>
                    <a:gd name="T32" fmla="*/ 92 w 857"/>
                    <a:gd name="T33" fmla="*/ 361 h 861"/>
                    <a:gd name="T34" fmla="*/ 117 w 857"/>
                    <a:gd name="T35" fmla="*/ 403 h 861"/>
                    <a:gd name="T36" fmla="*/ 135 w 857"/>
                    <a:gd name="T37" fmla="*/ 443 h 861"/>
                    <a:gd name="T38" fmla="*/ 143 w 857"/>
                    <a:gd name="T39" fmla="*/ 482 h 861"/>
                    <a:gd name="T40" fmla="*/ 144 w 857"/>
                    <a:gd name="T41" fmla="*/ 523 h 861"/>
                    <a:gd name="T42" fmla="*/ 137 w 857"/>
                    <a:gd name="T43" fmla="*/ 562 h 861"/>
                    <a:gd name="T44" fmla="*/ 123 w 857"/>
                    <a:gd name="T45" fmla="*/ 603 h 861"/>
                    <a:gd name="T46" fmla="*/ 104 w 857"/>
                    <a:gd name="T47" fmla="*/ 645 h 861"/>
                    <a:gd name="T48" fmla="*/ 95 w 857"/>
                    <a:gd name="T49" fmla="*/ 663 h 861"/>
                    <a:gd name="T50" fmla="*/ 90 w 857"/>
                    <a:gd name="T51" fmla="*/ 682 h 861"/>
                    <a:gd name="T52" fmla="*/ 89 w 857"/>
                    <a:gd name="T53" fmla="*/ 701 h 861"/>
                    <a:gd name="T54" fmla="*/ 91 w 857"/>
                    <a:gd name="T55" fmla="*/ 723 h 861"/>
                    <a:gd name="T56" fmla="*/ 96 w 857"/>
                    <a:gd name="T57" fmla="*/ 743 h 861"/>
                    <a:gd name="T58" fmla="*/ 104 w 857"/>
                    <a:gd name="T59" fmla="*/ 763 h 861"/>
                    <a:gd name="T60" fmla="*/ 115 w 857"/>
                    <a:gd name="T61" fmla="*/ 783 h 861"/>
                    <a:gd name="T62" fmla="*/ 130 w 857"/>
                    <a:gd name="T63" fmla="*/ 800 h 8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857" h="861">
                      <a:moveTo>
                        <a:pt x="189" y="846"/>
                      </a:moveTo>
                      <a:lnTo>
                        <a:pt x="271" y="861"/>
                      </a:lnTo>
                      <a:lnTo>
                        <a:pt x="330" y="825"/>
                      </a:lnTo>
                      <a:lnTo>
                        <a:pt x="532" y="857"/>
                      </a:lnTo>
                      <a:lnTo>
                        <a:pt x="692" y="609"/>
                      </a:lnTo>
                      <a:lnTo>
                        <a:pt x="857" y="359"/>
                      </a:lnTo>
                      <a:lnTo>
                        <a:pt x="856" y="347"/>
                      </a:lnTo>
                      <a:lnTo>
                        <a:pt x="701" y="329"/>
                      </a:lnTo>
                      <a:lnTo>
                        <a:pt x="668" y="290"/>
                      </a:lnTo>
                      <a:lnTo>
                        <a:pt x="621" y="265"/>
                      </a:lnTo>
                      <a:lnTo>
                        <a:pt x="534" y="278"/>
                      </a:lnTo>
                      <a:lnTo>
                        <a:pt x="449" y="231"/>
                      </a:lnTo>
                      <a:lnTo>
                        <a:pt x="361" y="206"/>
                      </a:lnTo>
                      <a:lnTo>
                        <a:pt x="290" y="186"/>
                      </a:lnTo>
                      <a:lnTo>
                        <a:pt x="235" y="131"/>
                      </a:lnTo>
                      <a:lnTo>
                        <a:pt x="127" y="59"/>
                      </a:lnTo>
                      <a:lnTo>
                        <a:pt x="38" y="0"/>
                      </a:lnTo>
                      <a:lnTo>
                        <a:pt x="41" y="3"/>
                      </a:lnTo>
                      <a:lnTo>
                        <a:pt x="26" y="48"/>
                      </a:lnTo>
                      <a:lnTo>
                        <a:pt x="14" y="88"/>
                      </a:lnTo>
                      <a:lnTo>
                        <a:pt x="8" y="108"/>
                      </a:lnTo>
                      <a:lnTo>
                        <a:pt x="4" y="128"/>
                      </a:lnTo>
                      <a:lnTo>
                        <a:pt x="1" y="146"/>
                      </a:lnTo>
                      <a:lnTo>
                        <a:pt x="0" y="165"/>
                      </a:lnTo>
                      <a:lnTo>
                        <a:pt x="0" y="184"/>
                      </a:lnTo>
                      <a:lnTo>
                        <a:pt x="1" y="202"/>
                      </a:lnTo>
                      <a:lnTo>
                        <a:pt x="5" y="220"/>
                      </a:lnTo>
                      <a:lnTo>
                        <a:pt x="10" y="239"/>
                      </a:lnTo>
                      <a:lnTo>
                        <a:pt x="18" y="259"/>
                      </a:lnTo>
                      <a:lnTo>
                        <a:pt x="28" y="278"/>
                      </a:lnTo>
                      <a:lnTo>
                        <a:pt x="40" y="299"/>
                      </a:lnTo>
                      <a:lnTo>
                        <a:pt x="56" y="321"/>
                      </a:lnTo>
                      <a:lnTo>
                        <a:pt x="75" y="341"/>
                      </a:lnTo>
                      <a:lnTo>
                        <a:pt x="92" y="361"/>
                      </a:lnTo>
                      <a:lnTo>
                        <a:pt x="106" y="383"/>
                      </a:lnTo>
                      <a:lnTo>
                        <a:pt x="117" y="403"/>
                      </a:lnTo>
                      <a:lnTo>
                        <a:pt x="128" y="422"/>
                      </a:lnTo>
                      <a:lnTo>
                        <a:pt x="135" y="443"/>
                      </a:lnTo>
                      <a:lnTo>
                        <a:pt x="140" y="463"/>
                      </a:lnTo>
                      <a:lnTo>
                        <a:pt x="143" y="482"/>
                      </a:lnTo>
                      <a:lnTo>
                        <a:pt x="145" y="502"/>
                      </a:lnTo>
                      <a:lnTo>
                        <a:pt x="144" y="523"/>
                      </a:lnTo>
                      <a:lnTo>
                        <a:pt x="141" y="542"/>
                      </a:lnTo>
                      <a:lnTo>
                        <a:pt x="137" y="562"/>
                      </a:lnTo>
                      <a:lnTo>
                        <a:pt x="131" y="583"/>
                      </a:lnTo>
                      <a:lnTo>
                        <a:pt x="123" y="603"/>
                      </a:lnTo>
                      <a:lnTo>
                        <a:pt x="114" y="623"/>
                      </a:lnTo>
                      <a:lnTo>
                        <a:pt x="104" y="645"/>
                      </a:lnTo>
                      <a:lnTo>
                        <a:pt x="99" y="654"/>
                      </a:lnTo>
                      <a:lnTo>
                        <a:pt x="95" y="663"/>
                      </a:lnTo>
                      <a:lnTo>
                        <a:pt x="92" y="672"/>
                      </a:lnTo>
                      <a:lnTo>
                        <a:pt x="90" y="682"/>
                      </a:lnTo>
                      <a:lnTo>
                        <a:pt x="89" y="691"/>
                      </a:lnTo>
                      <a:lnTo>
                        <a:pt x="89" y="701"/>
                      </a:lnTo>
                      <a:lnTo>
                        <a:pt x="90" y="712"/>
                      </a:lnTo>
                      <a:lnTo>
                        <a:pt x="91" y="723"/>
                      </a:lnTo>
                      <a:lnTo>
                        <a:pt x="93" y="733"/>
                      </a:lnTo>
                      <a:lnTo>
                        <a:pt x="96" y="743"/>
                      </a:lnTo>
                      <a:lnTo>
                        <a:pt x="100" y="753"/>
                      </a:lnTo>
                      <a:lnTo>
                        <a:pt x="104" y="763"/>
                      </a:lnTo>
                      <a:lnTo>
                        <a:pt x="109" y="773"/>
                      </a:lnTo>
                      <a:lnTo>
                        <a:pt x="115" y="783"/>
                      </a:lnTo>
                      <a:lnTo>
                        <a:pt x="122" y="792"/>
                      </a:lnTo>
                      <a:lnTo>
                        <a:pt x="130" y="800"/>
                      </a:lnTo>
                      <a:lnTo>
                        <a:pt x="189" y="846"/>
                      </a:lnTo>
                      <a:close/>
                    </a:path>
                  </a:pathLst>
                </a:custGeom>
                <a:solidFill>
                  <a:srgbClr val="B2DCF0"/>
                </a:solidFill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64549" name="Freeform 37"/>
                <p:cNvSpPr>
                  <a:spLocks/>
                </p:cNvSpPr>
                <p:nvPr/>
              </p:nvSpPr>
              <p:spPr bwMode="auto">
                <a:xfrm>
                  <a:off x="3121" y="782"/>
                  <a:ext cx="258" cy="139"/>
                </a:xfrm>
                <a:custGeom>
                  <a:avLst/>
                  <a:gdLst>
                    <a:gd name="T0" fmla="*/ 1072 w 1273"/>
                    <a:gd name="T1" fmla="*/ 686 h 686"/>
                    <a:gd name="T2" fmla="*/ 1072 w 1273"/>
                    <a:gd name="T3" fmla="*/ 634 h 686"/>
                    <a:gd name="T4" fmla="*/ 1211 w 1273"/>
                    <a:gd name="T5" fmla="*/ 356 h 686"/>
                    <a:gd name="T6" fmla="*/ 1273 w 1273"/>
                    <a:gd name="T7" fmla="*/ 278 h 686"/>
                    <a:gd name="T8" fmla="*/ 1147 w 1273"/>
                    <a:gd name="T9" fmla="*/ 220 h 686"/>
                    <a:gd name="T10" fmla="*/ 1033 w 1273"/>
                    <a:gd name="T11" fmla="*/ 144 h 686"/>
                    <a:gd name="T12" fmla="*/ 973 w 1273"/>
                    <a:gd name="T13" fmla="*/ 88 h 686"/>
                    <a:gd name="T14" fmla="*/ 758 w 1273"/>
                    <a:gd name="T15" fmla="*/ 0 h 686"/>
                    <a:gd name="T16" fmla="*/ 690 w 1273"/>
                    <a:gd name="T17" fmla="*/ 12 h 686"/>
                    <a:gd name="T18" fmla="*/ 453 w 1273"/>
                    <a:gd name="T19" fmla="*/ 140 h 686"/>
                    <a:gd name="T20" fmla="*/ 424 w 1273"/>
                    <a:gd name="T21" fmla="*/ 187 h 686"/>
                    <a:gd name="T22" fmla="*/ 132 w 1273"/>
                    <a:gd name="T23" fmla="*/ 187 h 686"/>
                    <a:gd name="T24" fmla="*/ 123 w 1273"/>
                    <a:gd name="T25" fmla="*/ 135 h 686"/>
                    <a:gd name="T26" fmla="*/ 0 w 1273"/>
                    <a:gd name="T27" fmla="*/ 175 h 686"/>
                    <a:gd name="T28" fmla="*/ 23 w 1273"/>
                    <a:gd name="T29" fmla="*/ 366 h 686"/>
                    <a:gd name="T30" fmla="*/ 137 w 1273"/>
                    <a:gd name="T31" fmla="*/ 361 h 686"/>
                    <a:gd name="T32" fmla="*/ 220 w 1273"/>
                    <a:gd name="T33" fmla="*/ 422 h 686"/>
                    <a:gd name="T34" fmla="*/ 280 w 1273"/>
                    <a:gd name="T35" fmla="*/ 550 h 686"/>
                    <a:gd name="T36" fmla="*/ 379 w 1273"/>
                    <a:gd name="T37" fmla="*/ 618 h 686"/>
                    <a:gd name="T38" fmla="*/ 469 w 1273"/>
                    <a:gd name="T39" fmla="*/ 618 h 686"/>
                    <a:gd name="T40" fmla="*/ 562 w 1273"/>
                    <a:gd name="T41" fmla="*/ 352 h 686"/>
                    <a:gd name="T42" fmla="*/ 689 w 1273"/>
                    <a:gd name="T43" fmla="*/ 195 h 686"/>
                    <a:gd name="T44" fmla="*/ 772 w 1273"/>
                    <a:gd name="T45" fmla="*/ 188 h 686"/>
                    <a:gd name="T46" fmla="*/ 795 w 1273"/>
                    <a:gd name="T47" fmla="*/ 271 h 686"/>
                    <a:gd name="T48" fmla="*/ 908 w 1273"/>
                    <a:gd name="T49" fmla="*/ 324 h 686"/>
                    <a:gd name="T50" fmla="*/ 991 w 1273"/>
                    <a:gd name="T51" fmla="*/ 377 h 686"/>
                    <a:gd name="T52" fmla="*/ 894 w 1273"/>
                    <a:gd name="T53" fmla="*/ 467 h 686"/>
                    <a:gd name="T54" fmla="*/ 894 w 1273"/>
                    <a:gd name="T55" fmla="*/ 566 h 686"/>
                    <a:gd name="T56" fmla="*/ 1072 w 1273"/>
                    <a:gd name="T57" fmla="*/ 686 h 6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273" h="686">
                      <a:moveTo>
                        <a:pt x="1072" y="686"/>
                      </a:moveTo>
                      <a:lnTo>
                        <a:pt x="1072" y="634"/>
                      </a:lnTo>
                      <a:lnTo>
                        <a:pt x="1211" y="356"/>
                      </a:lnTo>
                      <a:lnTo>
                        <a:pt x="1273" y="278"/>
                      </a:lnTo>
                      <a:lnTo>
                        <a:pt x="1147" y="220"/>
                      </a:lnTo>
                      <a:lnTo>
                        <a:pt x="1033" y="144"/>
                      </a:lnTo>
                      <a:lnTo>
                        <a:pt x="973" y="88"/>
                      </a:lnTo>
                      <a:lnTo>
                        <a:pt x="758" y="0"/>
                      </a:lnTo>
                      <a:lnTo>
                        <a:pt x="690" y="12"/>
                      </a:lnTo>
                      <a:lnTo>
                        <a:pt x="453" y="140"/>
                      </a:lnTo>
                      <a:lnTo>
                        <a:pt x="424" y="187"/>
                      </a:lnTo>
                      <a:lnTo>
                        <a:pt x="132" y="187"/>
                      </a:lnTo>
                      <a:lnTo>
                        <a:pt x="123" y="135"/>
                      </a:lnTo>
                      <a:lnTo>
                        <a:pt x="0" y="175"/>
                      </a:lnTo>
                      <a:lnTo>
                        <a:pt x="23" y="366"/>
                      </a:lnTo>
                      <a:lnTo>
                        <a:pt x="137" y="361"/>
                      </a:lnTo>
                      <a:lnTo>
                        <a:pt x="220" y="422"/>
                      </a:lnTo>
                      <a:lnTo>
                        <a:pt x="280" y="550"/>
                      </a:lnTo>
                      <a:lnTo>
                        <a:pt x="379" y="618"/>
                      </a:lnTo>
                      <a:lnTo>
                        <a:pt x="469" y="618"/>
                      </a:lnTo>
                      <a:lnTo>
                        <a:pt x="562" y="352"/>
                      </a:lnTo>
                      <a:lnTo>
                        <a:pt x="689" y="195"/>
                      </a:lnTo>
                      <a:lnTo>
                        <a:pt x="772" y="188"/>
                      </a:lnTo>
                      <a:lnTo>
                        <a:pt x="795" y="271"/>
                      </a:lnTo>
                      <a:lnTo>
                        <a:pt x="908" y="324"/>
                      </a:lnTo>
                      <a:lnTo>
                        <a:pt x="991" y="377"/>
                      </a:lnTo>
                      <a:lnTo>
                        <a:pt x="894" y="467"/>
                      </a:lnTo>
                      <a:lnTo>
                        <a:pt x="894" y="566"/>
                      </a:lnTo>
                      <a:lnTo>
                        <a:pt x="1072" y="686"/>
                      </a:lnTo>
                      <a:close/>
                    </a:path>
                  </a:pathLst>
                </a:custGeom>
                <a:solidFill>
                  <a:srgbClr val="B2DCF0"/>
                </a:solidFill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pt-BR"/>
                </a:p>
              </p:txBody>
            </p:sp>
            <p:grpSp>
              <p:nvGrpSpPr>
                <p:cNvPr id="64550" name="Group 38"/>
                <p:cNvGrpSpPr>
                  <a:grpSpLocks/>
                </p:cNvGrpSpPr>
                <p:nvPr/>
              </p:nvGrpSpPr>
              <p:grpSpPr bwMode="auto">
                <a:xfrm>
                  <a:off x="3556" y="665"/>
                  <a:ext cx="644" cy="574"/>
                  <a:chOff x="6803" y="1102"/>
                  <a:chExt cx="636" cy="566"/>
                </a:xfrm>
              </p:grpSpPr>
              <p:sp>
                <p:nvSpPr>
                  <p:cNvPr id="64551" name="Freeform 39"/>
                  <p:cNvSpPr>
                    <a:spLocks/>
                  </p:cNvSpPr>
                  <p:nvPr/>
                </p:nvSpPr>
                <p:spPr bwMode="auto">
                  <a:xfrm>
                    <a:off x="6803" y="1102"/>
                    <a:ext cx="636" cy="566"/>
                  </a:xfrm>
                  <a:custGeom>
                    <a:avLst/>
                    <a:gdLst>
                      <a:gd name="T0" fmla="*/ 16 w 3180"/>
                      <a:gd name="T1" fmla="*/ 337 h 2827"/>
                      <a:gd name="T2" fmla="*/ 89 w 3180"/>
                      <a:gd name="T3" fmla="*/ 896 h 2827"/>
                      <a:gd name="T4" fmla="*/ 234 w 3180"/>
                      <a:gd name="T5" fmla="*/ 1051 h 2827"/>
                      <a:gd name="T6" fmla="*/ 553 w 3180"/>
                      <a:gd name="T7" fmla="*/ 1166 h 2827"/>
                      <a:gd name="T8" fmla="*/ 1167 w 3180"/>
                      <a:gd name="T9" fmla="*/ 1447 h 2827"/>
                      <a:gd name="T10" fmla="*/ 1103 w 3180"/>
                      <a:gd name="T11" fmla="*/ 1578 h 2827"/>
                      <a:gd name="T12" fmla="*/ 1078 w 3180"/>
                      <a:gd name="T13" fmla="*/ 1682 h 2827"/>
                      <a:gd name="T14" fmla="*/ 1078 w 3180"/>
                      <a:gd name="T15" fmla="*/ 1791 h 2827"/>
                      <a:gd name="T16" fmla="*/ 1107 w 3180"/>
                      <a:gd name="T17" fmla="*/ 1907 h 2827"/>
                      <a:gd name="T18" fmla="*/ 1167 w 3180"/>
                      <a:gd name="T19" fmla="*/ 2031 h 2827"/>
                      <a:gd name="T20" fmla="*/ 1141 w 3180"/>
                      <a:gd name="T21" fmla="*/ 2176 h 2827"/>
                      <a:gd name="T22" fmla="*/ 1133 w 3180"/>
                      <a:gd name="T23" fmla="*/ 2260 h 2827"/>
                      <a:gd name="T24" fmla="*/ 1154 w 3180"/>
                      <a:gd name="T25" fmla="*/ 2339 h 2827"/>
                      <a:gd name="T26" fmla="*/ 1204 w 3180"/>
                      <a:gd name="T27" fmla="*/ 2410 h 2827"/>
                      <a:gd name="T28" fmla="*/ 1284 w 3180"/>
                      <a:gd name="T29" fmla="*/ 2473 h 2827"/>
                      <a:gd name="T30" fmla="*/ 1341 w 3180"/>
                      <a:gd name="T31" fmla="*/ 2508 h 2827"/>
                      <a:gd name="T32" fmla="*/ 1370 w 3180"/>
                      <a:gd name="T33" fmla="*/ 2528 h 2827"/>
                      <a:gd name="T34" fmla="*/ 1405 w 3180"/>
                      <a:gd name="T35" fmla="*/ 2564 h 2827"/>
                      <a:gd name="T36" fmla="*/ 1445 w 3180"/>
                      <a:gd name="T37" fmla="*/ 2554 h 2827"/>
                      <a:gd name="T38" fmla="*/ 1488 w 3180"/>
                      <a:gd name="T39" fmla="*/ 2508 h 2827"/>
                      <a:gd name="T40" fmla="*/ 1540 w 3180"/>
                      <a:gd name="T41" fmla="*/ 2497 h 2827"/>
                      <a:gd name="T42" fmla="*/ 1576 w 3180"/>
                      <a:gd name="T43" fmla="*/ 2532 h 2827"/>
                      <a:gd name="T44" fmla="*/ 1598 w 3180"/>
                      <a:gd name="T45" fmla="*/ 2681 h 2827"/>
                      <a:gd name="T46" fmla="*/ 1626 w 3180"/>
                      <a:gd name="T47" fmla="*/ 2712 h 2827"/>
                      <a:gd name="T48" fmla="*/ 1666 w 3180"/>
                      <a:gd name="T49" fmla="*/ 2722 h 2827"/>
                      <a:gd name="T50" fmla="*/ 1708 w 3180"/>
                      <a:gd name="T51" fmla="*/ 2762 h 2827"/>
                      <a:gd name="T52" fmla="*/ 1777 w 3180"/>
                      <a:gd name="T53" fmla="*/ 2803 h 2827"/>
                      <a:gd name="T54" fmla="*/ 1840 w 3180"/>
                      <a:gd name="T55" fmla="*/ 2799 h 2827"/>
                      <a:gd name="T56" fmla="*/ 1908 w 3180"/>
                      <a:gd name="T57" fmla="*/ 2765 h 2827"/>
                      <a:gd name="T58" fmla="*/ 1942 w 3180"/>
                      <a:gd name="T59" fmla="*/ 2770 h 2827"/>
                      <a:gd name="T60" fmla="*/ 1961 w 3180"/>
                      <a:gd name="T61" fmla="*/ 2801 h 2827"/>
                      <a:gd name="T62" fmla="*/ 1971 w 3180"/>
                      <a:gd name="T63" fmla="*/ 2826 h 2827"/>
                      <a:gd name="T64" fmla="*/ 1999 w 3180"/>
                      <a:gd name="T65" fmla="*/ 2815 h 2827"/>
                      <a:gd name="T66" fmla="*/ 2031 w 3180"/>
                      <a:gd name="T67" fmla="*/ 2774 h 2827"/>
                      <a:gd name="T68" fmla="*/ 2071 w 3180"/>
                      <a:gd name="T69" fmla="*/ 2767 h 2827"/>
                      <a:gd name="T70" fmla="*/ 2100 w 3180"/>
                      <a:gd name="T71" fmla="*/ 2739 h 2827"/>
                      <a:gd name="T72" fmla="*/ 2119 w 3180"/>
                      <a:gd name="T73" fmla="*/ 2705 h 2827"/>
                      <a:gd name="T74" fmla="*/ 2172 w 3180"/>
                      <a:gd name="T75" fmla="*/ 2693 h 2827"/>
                      <a:gd name="T76" fmla="*/ 2228 w 3180"/>
                      <a:gd name="T77" fmla="*/ 2698 h 2827"/>
                      <a:gd name="T78" fmla="*/ 2261 w 3180"/>
                      <a:gd name="T79" fmla="*/ 2683 h 2827"/>
                      <a:gd name="T80" fmla="*/ 2276 w 3180"/>
                      <a:gd name="T81" fmla="*/ 2634 h 2827"/>
                      <a:gd name="T82" fmla="*/ 2293 w 3180"/>
                      <a:gd name="T83" fmla="*/ 2571 h 2827"/>
                      <a:gd name="T84" fmla="*/ 2344 w 3180"/>
                      <a:gd name="T85" fmla="*/ 2552 h 2827"/>
                      <a:gd name="T86" fmla="*/ 2432 w 3180"/>
                      <a:gd name="T87" fmla="*/ 2537 h 2827"/>
                      <a:gd name="T88" fmla="*/ 2453 w 3180"/>
                      <a:gd name="T89" fmla="*/ 2448 h 2827"/>
                      <a:gd name="T90" fmla="*/ 2297 w 3180"/>
                      <a:gd name="T91" fmla="*/ 2203 h 2827"/>
                      <a:gd name="T92" fmla="*/ 2289 w 3180"/>
                      <a:gd name="T93" fmla="*/ 2029 h 2827"/>
                      <a:gd name="T94" fmla="*/ 2654 w 3180"/>
                      <a:gd name="T95" fmla="*/ 2070 h 2827"/>
                      <a:gd name="T96" fmla="*/ 3113 w 3180"/>
                      <a:gd name="T97" fmla="*/ 1896 h 2827"/>
                      <a:gd name="T98" fmla="*/ 2884 w 3180"/>
                      <a:gd name="T99" fmla="*/ 1657 h 2827"/>
                      <a:gd name="T100" fmla="*/ 2829 w 3180"/>
                      <a:gd name="T101" fmla="*/ 1450 h 2827"/>
                      <a:gd name="T102" fmla="*/ 2670 w 3180"/>
                      <a:gd name="T103" fmla="*/ 846 h 2827"/>
                      <a:gd name="T104" fmla="*/ 2327 w 3180"/>
                      <a:gd name="T105" fmla="*/ 589 h 2827"/>
                      <a:gd name="T106" fmla="*/ 1874 w 3180"/>
                      <a:gd name="T107" fmla="*/ 320 h 2827"/>
                      <a:gd name="T108" fmla="*/ 1446 w 3180"/>
                      <a:gd name="T109" fmla="*/ 417 h 2827"/>
                      <a:gd name="T110" fmla="*/ 1111 w 3180"/>
                      <a:gd name="T111" fmla="*/ 283 h 2827"/>
                      <a:gd name="T112" fmla="*/ 569 w 3180"/>
                      <a:gd name="T113" fmla="*/ 0 h 2827"/>
                      <a:gd name="T114" fmla="*/ 175 w 3180"/>
                      <a:gd name="T115" fmla="*/ 564 h 2827"/>
                      <a:gd name="T116" fmla="*/ 368 w 3180"/>
                      <a:gd name="T117" fmla="*/ 5 h 28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</a:cxnLst>
                    <a:rect l="0" t="0" r="r" b="b"/>
                    <a:pathLst>
                      <a:path w="3180" h="2827">
                        <a:moveTo>
                          <a:pt x="368" y="5"/>
                        </a:moveTo>
                        <a:lnTo>
                          <a:pt x="360" y="12"/>
                        </a:lnTo>
                        <a:lnTo>
                          <a:pt x="257" y="72"/>
                        </a:lnTo>
                        <a:lnTo>
                          <a:pt x="170" y="140"/>
                        </a:lnTo>
                        <a:lnTo>
                          <a:pt x="99" y="234"/>
                        </a:lnTo>
                        <a:lnTo>
                          <a:pt x="16" y="337"/>
                        </a:lnTo>
                        <a:lnTo>
                          <a:pt x="0" y="751"/>
                        </a:lnTo>
                        <a:lnTo>
                          <a:pt x="16" y="780"/>
                        </a:lnTo>
                        <a:lnTo>
                          <a:pt x="32" y="811"/>
                        </a:lnTo>
                        <a:lnTo>
                          <a:pt x="51" y="839"/>
                        </a:lnTo>
                        <a:lnTo>
                          <a:pt x="70" y="867"/>
                        </a:lnTo>
                        <a:lnTo>
                          <a:pt x="89" y="896"/>
                        </a:lnTo>
                        <a:lnTo>
                          <a:pt x="110" y="923"/>
                        </a:lnTo>
                        <a:lnTo>
                          <a:pt x="133" y="951"/>
                        </a:lnTo>
                        <a:lnTo>
                          <a:pt x="156" y="976"/>
                        </a:lnTo>
                        <a:lnTo>
                          <a:pt x="181" y="1001"/>
                        </a:lnTo>
                        <a:lnTo>
                          <a:pt x="207" y="1027"/>
                        </a:lnTo>
                        <a:lnTo>
                          <a:pt x="234" y="1051"/>
                        </a:lnTo>
                        <a:lnTo>
                          <a:pt x="263" y="1075"/>
                        </a:lnTo>
                        <a:lnTo>
                          <a:pt x="293" y="1097"/>
                        </a:lnTo>
                        <a:lnTo>
                          <a:pt x="325" y="1118"/>
                        </a:lnTo>
                        <a:lnTo>
                          <a:pt x="357" y="1140"/>
                        </a:lnTo>
                        <a:lnTo>
                          <a:pt x="392" y="1160"/>
                        </a:lnTo>
                        <a:lnTo>
                          <a:pt x="553" y="1166"/>
                        </a:lnTo>
                        <a:lnTo>
                          <a:pt x="604" y="1209"/>
                        </a:lnTo>
                        <a:lnTo>
                          <a:pt x="656" y="1273"/>
                        </a:lnTo>
                        <a:lnTo>
                          <a:pt x="691" y="1308"/>
                        </a:lnTo>
                        <a:lnTo>
                          <a:pt x="736" y="1338"/>
                        </a:lnTo>
                        <a:lnTo>
                          <a:pt x="1157" y="1338"/>
                        </a:lnTo>
                        <a:lnTo>
                          <a:pt x="1167" y="1447"/>
                        </a:lnTo>
                        <a:lnTo>
                          <a:pt x="1147" y="1480"/>
                        </a:lnTo>
                        <a:lnTo>
                          <a:pt x="1130" y="1512"/>
                        </a:lnTo>
                        <a:lnTo>
                          <a:pt x="1122" y="1528"/>
                        </a:lnTo>
                        <a:lnTo>
                          <a:pt x="1115" y="1545"/>
                        </a:lnTo>
                        <a:lnTo>
                          <a:pt x="1109" y="1561"/>
                        </a:lnTo>
                        <a:lnTo>
                          <a:pt x="1103" y="1578"/>
                        </a:lnTo>
                        <a:lnTo>
                          <a:pt x="1097" y="1595"/>
                        </a:lnTo>
                        <a:lnTo>
                          <a:pt x="1091" y="1612"/>
                        </a:lnTo>
                        <a:lnTo>
                          <a:pt x="1087" y="1629"/>
                        </a:lnTo>
                        <a:lnTo>
                          <a:pt x="1083" y="1647"/>
                        </a:lnTo>
                        <a:lnTo>
                          <a:pt x="1080" y="1664"/>
                        </a:lnTo>
                        <a:lnTo>
                          <a:pt x="1078" y="1682"/>
                        </a:lnTo>
                        <a:lnTo>
                          <a:pt x="1076" y="1700"/>
                        </a:lnTo>
                        <a:lnTo>
                          <a:pt x="1075" y="1718"/>
                        </a:lnTo>
                        <a:lnTo>
                          <a:pt x="1074" y="1736"/>
                        </a:lnTo>
                        <a:lnTo>
                          <a:pt x="1075" y="1754"/>
                        </a:lnTo>
                        <a:lnTo>
                          <a:pt x="1076" y="1773"/>
                        </a:lnTo>
                        <a:lnTo>
                          <a:pt x="1078" y="1791"/>
                        </a:lnTo>
                        <a:lnTo>
                          <a:pt x="1080" y="1811"/>
                        </a:lnTo>
                        <a:lnTo>
                          <a:pt x="1084" y="1829"/>
                        </a:lnTo>
                        <a:lnTo>
                          <a:pt x="1088" y="1848"/>
                        </a:lnTo>
                        <a:lnTo>
                          <a:pt x="1093" y="1869"/>
                        </a:lnTo>
                        <a:lnTo>
                          <a:pt x="1100" y="1888"/>
                        </a:lnTo>
                        <a:lnTo>
                          <a:pt x="1107" y="1907"/>
                        </a:lnTo>
                        <a:lnTo>
                          <a:pt x="1114" y="1927"/>
                        </a:lnTo>
                        <a:lnTo>
                          <a:pt x="1123" y="1948"/>
                        </a:lnTo>
                        <a:lnTo>
                          <a:pt x="1132" y="1968"/>
                        </a:lnTo>
                        <a:lnTo>
                          <a:pt x="1143" y="1989"/>
                        </a:lnTo>
                        <a:lnTo>
                          <a:pt x="1154" y="2010"/>
                        </a:lnTo>
                        <a:lnTo>
                          <a:pt x="1167" y="2031"/>
                        </a:lnTo>
                        <a:lnTo>
                          <a:pt x="1170" y="2102"/>
                        </a:lnTo>
                        <a:lnTo>
                          <a:pt x="1163" y="2117"/>
                        </a:lnTo>
                        <a:lnTo>
                          <a:pt x="1155" y="2131"/>
                        </a:lnTo>
                        <a:lnTo>
                          <a:pt x="1150" y="2147"/>
                        </a:lnTo>
                        <a:lnTo>
                          <a:pt x="1145" y="2161"/>
                        </a:lnTo>
                        <a:lnTo>
                          <a:pt x="1141" y="2176"/>
                        </a:lnTo>
                        <a:lnTo>
                          <a:pt x="1137" y="2190"/>
                        </a:lnTo>
                        <a:lnTo>
                          <a:pt x="1135" y="2205"/>
                        </a:lnTo>
                        <a:lnTo>
                          <a:pt x="1133" y="2219"/>
                        </a:lnTo>
                        <a:lnTo>
                          <a:pt x="1132" y="2233"/>
                        </a:lnTo>
                        <a:lnTo>
                          <a:pt x="1132" y="2247"/>
                        </a:lnTo>
                        <a:lnTo>
                          <a:pt x="1133" y="2260"/>
                        </a:lnTo>
                        <a:lnTo>
                          <a:pt x="1134" y="2274"/>
                        </a:lnTo>
                        <a:lnTo>
                          <a:pt x="1137" y="2287"/>
                        </a:lnTo>
                        <a:lnTo>
                          <a:pt x="1140" y="2300"/>
                        </a:lnTo>
                        <a:lnTo>
                          <a:pt x="1143" y="2313"/>
                        </a:lnTo>
                        <a:lnTo>
                          <a:pt x="1148" y="2326"/>
                        </a:lnTo>
                        <a:lnTo>
                          <a:pt x="1154" y="2339"/>
                        </a:lnTo>
                        <a:lnTo>
                          <a:pt x="1160" y="2351"/>
                        </a:lnTo>
                        <a:lnTo>
                          <a:pt x="1168" y="2363"/>
                        </a:lnTo>
                        <a:lnTo>
                          <a:pt x="1176" y="2375"/>
                        </a:lnTo>
                        <a:lnTo>
                          <a:pt x="1185" y="2387"/>
                        </a:lnTo>
                        <a:lnTo>
                          <a:pt x="1194" y="2399"/>
                        </a:lnTo>
                        <a:lnTo>
                          <a:pt x="1204" y="2410"/>
                        </a:lnTo>
                        <a:lnTo>
                          <a:pt x="1215" y="2421"/>
                        </a:lnTo>
                        <a:lnTo>
                          <a:pt x="1228" y="2432"/>
                        </a:lnTo>
                        <a:lnTo>
                          <a:pt x="1241" y="2442"/>
                        </a:lnTo>
                        <a:lnTo>
                          <a:pt x="1254" y="2452"/>
                        </a:lnTo>
                        <a:lnTo>
                          <a:pt x="1269" y="2462"/>
                        </a:lnTo>
                        <a:lnTo>
                          <a:pt x="1284" y="2473"/>
                        </a:lnTo>
                        <a:lnTo>
                          <a:pt x="1301" y="2482"/>
                        </a:lnTo>
                        <a:lnTo>
                          <a:pt x="1317" y="2491"/>
                        </a:lnTo>
                        <a:lnTo>
                          <a:pt x="1335" y="2500"/>
                        </a:lnTo>
                        <a:lnTo>
                          <a:pt x="1340" y="2508"/>
                        </a:lnTo>
                        <a:lnTo>
                          <a:pt x="1341" y="2508"/>
                        </a:lnTo>
                        <a:lnTo>
                          <a:pt x="1341" y="2508"/>
                        </a:lnTo>
                        <a:lnTo>
                          <a:pt x="1343" y="2508"/>
                        </a:lnTo>
                        <a:lnTo>
                          <a:pt x="1346" y="2509"/>
                        </a:lnTo>
                        <a:lnTo>
                          <a:pt x="1350" y="2511"/>
                        </a:lnTo>
                        <a:lnTo>
                          <a:pt x="1353" y="2513"/>
                        </a:lnTo>
                        <a:lnTo>
                          <a:pt x="1361" y="2519"/>
                        </a:lnTo>
                        <a:lnTo>
                          <a:pt x="1370" y="2528"/>
                        </a:lnTo>
                        <a:lnTo>
                          <a:pt x="1376" y="2538"/>
                        </a:lnTo>
                        <a:lnTo>
                          <a:pt x="1381" y="2545"/>
                        </a:lnTo>
                        <a:lnTo>
                          <a:pt x="1387" y="2552"/>
                        </a:lnTo>
                        <a:lnTo>
                          <a:pt x="1393" y="2557"/>
                        </a:lnTo>
                        <a:lnTo>
                          <a:pt x="1399" y="2561"/>
                        </a:lnTo>
                        <a:lnTo>
                          <a:pt x="1405" y="2564"/>
                        </a:lnTo>
                        <a:lnTo>
                          <a:pt x="1412" y="2565"/>
                        </a:lnTo>
                        <a:lnTo>
                          <a:pt x="1418" y="2565"/>
                        </a:lnTo>
                        <a:lnTo>
                          <a:pt x="1426" y="2564"/>
                        </a:lnTo>
                        <a:lnTo>
                          <a:pt x="1432" y="2562"/>
                        </a:lnTo>
                        <a:lnTo>
                          <a:pt x="1439" y="2559"/>
                        </a:lnTo>
                        <a:lnTo>
                          <a:pt x="1445" y="2554"/>
                        </a:lnTo>
                        <a:lnTo>
                          <a:pt x="1452" y="2548"/>
                        </a:lnTo>
                        <a:lnTo>
                          <a:pt x="1459" y="2541"/>
                        </a:lnTo>
                        <a:lnTo>
                          <a:pt x="1466" y="2533"/>
                        </a:lnTo>
                        <a:lnTo>
                          <a:pt x="1473" y="2522"/>
                        </a:lnTo>
                        <a:lnTo>
                          <a:pt x="1481" y="2514"/>
                        </a:lnTo>
                        <a:lnTo>
                          <a:pt x="1488" y="2508"/>
                        </a:lnTo>
                        <a:lnTo>
                          <a:pt x="1498" y="2503"/>
                        </a:lnTo>
                        <a:lnTo>
                          <a:pt x="1506" y="2499"/>
                        </a:lnTo>
                        <a:lnTo>
                          <a:pt x="1515" y="2496"/>
                        </a:lnTo>
                        <a:lnTo>
                          <a:pt x="1523" y="2495"/>
                        </a:lnTo>
                        <a:lnTo>
                          <a:pt x="1532" y="2496"/>
                        </a:lnTo>
                        <a:lnTo>
                          <a:pt x="1540" y="2497"/>
                        </a:lnTo>
                        <a:lnTo>
                          <a:pt x="1548" y="2500"/>
                        </a:lnTo>
                        <a:lnTo>
                          <a:pt x="1556" y="2504"/>
                        </a:lnTo>
                        <a:lnTo>
                          <a:pt x="1563" y="2509"/>
                        </a:lnTo>
                        <a:lnTo>
                          <a:pt x="1568" y="2515"/>
                        </a:lnTo>
                        <a:lnTo>
                          <a:pt x="1573" y="2523"/>
                        </a:lnTo>
                        <a:lnTo>
                          <a:pt x="1576" y="2532"/>
                        </a:lnTo>
                        <a:lnTo>
                          <a:pt x="1579" y="2542"/>
                        </a:lnTo>
                        <a:lnTo>
                          <a:pt x="1579" y="2553"/>
                        </a:lnTo>
                        <a:lnTo>
                          <a:pt x="1597" y="2650"/>
                        </a:lnTo>
                        <a:lnTo>
                          <a:pt x="1597" y="2661"/>
                        </a:lnTo>
                        <a:lnTo>
                          <a:pt x="1597" y="2672"/>
                        </a:lnTo>
                        <a:lnTo>
                          <a:pt x="1598" y="2681"/>
                        </a:lnTo>
                        <a:lnTo>
                          <a:pt x="1600" y="2688"/>
                        </a:lnTo>
                        <a:lnTo>
                          <a:pt x="1604" y="2695"/>
                        </a:lnTo>
                        <a:lnTo>
                          <a:pt x="1607" y="2700"/>
                        </a:lnTo>
                        <a:lnTo>
                          <a:pt x="1612" y="2705"/>
                        </a:lnTo>
                        <a:lnTo>
                          <a:pt x="1618" y="2709"/>
                        </a:lnTo>
                        <a:lnTo>
                          <a:pt x="1626" y="2712"/>
                        </a:lnTo>
                        <a:lnTo>
                          <a:pt x="1634" y="2713"/>
                        </a:lnTo>
                        <a:lnTo>
                          <a:pt x="1642" y="2714"/>
                        </a:lnTo>
                        <a:lnTo>
                          <a:pt x="1651" y="2716"/>
                        </a:lnTo>
                        <a:lnTo>
                          <a:pt x="1656" y="2717"/>
                        </a:lnTo>
                        <a:lnTo>
                          <a:pt x="1661" y="2719"/>
                        </a:lnTo>
                        <a:lnTo>
                          <a:pt x="1666" y="2722"/>
                        </a:lnTo>
                        <a:lnTo>
                          <a:pt x="1671" y="2725"/>
                        </a:lnTo>
                        <a:lnTo>
                          <a:pt x="1677" y="2730"/>
                        </a:lnTo>
                        <a:lnTo>
                          <a:pt x="1682" y="2736"/>
                        </a:lnTo>
                        <a:lnTo>
                          <a:pt x="1690" y="2743"/>
                        </a:lnTo>
                        <a:lnTo>
                          <a:pt x="1696" y="2751"/>
                        </a:lnTo>
                        <a:lnTo>
                          <a:pt x="1708" y="2762"/>
                        </a:lnTo>
                        <a:lnTo>
                          <a:pt x="1720" y="2772"/>
                        </a:lnTo>
                        <a:lnTo>
                          <a:pt x="1732" y="2780"/>
                        </a:lnTo>
                        <a:lnTo>
                          <a:pt x="1743" y="2788"/>
                        </a:lnTo>
                        <a:lnTo>
                          <a:pt x="1755" y="2794"/>
                        </a:lnTo>
                        <a:lnTo>
                          <a:pt x="1766" y="2800"/>
                        </a:lnTo>
                        <a:lnTo>
                          <a:pt x="1777" y="2803"/>
                        </a:lnTo>
                        <a:lnTo>
                          <a:pt x="1788" y="2806"/>
                        </a:lnTo>
                        <a:lnTo>
                          <a:pt x="1798" y="2807"/>
                        </a:lnTo>
                        <a:lnTo>
                          <a:pt x="1809" y="2807"/>
                        </a:lnTo>
                        <a:lnTo>
                          <a:pt x="1820" y="2806"/>
                        </a:lnTo>
                        <a:lnTo>
                          <a:pt x="1830" y="2803"/>
                        </a:lnTo>
                        <a:lnTo>
                          <a:pt x="1840" y="2799"/>
                        </a:lnTo>
                        <a:lnTo>
                          <a:pt x="1849" y="2793"/>
                        </a:lnTo>
                        <a:lnTo>
                          <a:pt x="1859" y="2787"/>
                        </a:lnTo>
                        <a:lnTo>
                          <a:pt x="1868" y="2780"/>
                        </a:lnTo>
                        <a:lnTo>
                          <a:pt x="1885" y="2772"/>
                        </a:lnTo>
                        <a:lnTo>
                          <a:pt x="1901" y="2767"/>
                        </a:lnTo>
                        <a:lnTo>
                          <a:pt x="1908" y="2765"/>
                        </a:lnTo>
                        <a:lnTo>
                          <a:pt x="1914" y="2764"/>
                        </a:lnTo>
                        <a:lnTo>
                          <a:pt x="1921" y="2764"/>
                        </a:lnTo>
                        <a:lnTo>
                          <a:pt x="1927" y="2765"/>
                        </a:lnTo>
                        <a:lnTo>
                          <a:pt x="1932" y="2766"/>
                        </a:lnTo>
                        <a:lnTo>
                          <a:pt x="1937" y="2767"/>
                        </a:lnTo>
                        <a:lnTo>
                          <a:pt x="1942" y="2770"/>
                        </a:lnTo>
                        <a:lnTo>
                          <a:pt x="1946" y="2773"/>
                        </a:lnTo>
                        <a:lnTo>
                          <a:pt x="1951" y="2777"/>
                        </a:lnTo>
                        <a:lnTo>
                          <a:pt x="1955" y="2781"/>
                        </a:lnTo>
                        <a:lnTo>
                          <a:pt x="1958" y="2786"/>
                        </a:lnTo>
                        <a:lnTo>
                          <a:pt x="1961" y="2792"/>
                        </a:lnTo>
                        <a:lnTo>
                          <a:pt x="1961" y="2801"/>
                        </a:lnTo>
                        <a:lnTo>
                          <a:pt x="1961" y="2807"/>
                        </a:lnTo>
                        <a:lnTo>
                          <a:pt x="1962" y="2813"/>
                        </a:lnTo>
                        <a:lnTo>
                          <a:pt x="1964" y="2818"/>
                        </a:lnTo>
                        <a:lnTo>
                          <a:pt x="1966" y="2822"/>
                        </a:lnTo>
                        <a:lnTo>
                          <a:pt x="1968" y="2825"/>
                        </a:lnTo>
                        <a:lnTo>
                          <a:pt x="1971" y="2826"/>
                        </a:lnTo>
                        <a:lnTo>
                          <a:pt x="1975" y="2827"/>
                        </a:lnTo>
                        <a:lnTo>
                          <a:pt x="1979" y="2827"/>
                        </a:lnTo>
                        <a:lnTo>
                          <a:pt x="1983" y="2825"/>
                        </a:lnTo>
                        <a:lnTo>
                          <a:pt x="1988" y="2823"/>
                        </a:lnTo>
                        <a:lnTo>
                          <a:pt x="1993" y="2819"/>
                        </a:lnTo>
                        <a:lnTo>
                          <a:pt x="1999" y="2815"/>
                        </a:lnTo>
                        <a:lnTo>
                          <a:pt x="2005" y="2809"/>
                        </a:lnTo>
                        <a:lnTo>
                          <a:pt x="2011" y="2802"/>
                        </a:lnTo>
                        <a:lnTo>
                          <a:pt x="2019" y="2793"/>
                        </a:lnTo>
                        <a:lnTo>
                          <a:pt x="2022" y="2786"/>
                        </a:lnTo>
                        <a:lnTo>
                          <a:pt x="2026" y="2779"/>
                        </a:lnTo>
                        <a:lnTo>
                          <a:pt x="2031" y="2774"/>
                        </a:lnTo>
                        <a:lnTo>
                          <a:pt x="2036" y="2770"/>
                        </a:lnTo>
                        <a:lnTo>
                          <a:pt x="2042" y="2767"/>
                        </a:lnTo>
                        <a:lnTo>
                          <a:pt x="2048" y="2765"/>
                        </a:lnTo>
                        <a:lnTo>
                          <a:pt x="2056" y="2764"/>
                        </a:lnTo>
                        <a:lnTo>
                          <a:pt x="2065" y="2765"/>
                        </a:lnTo>
                        <a:lnTo>
                          <a:pt x="2071" y="2767"/>
                        </a:lnTo>
                        <a:lnTo>
                          <a:pt x="2076" y="2767"/>
                        </a:lnTo>
                        <a:lnTo>
                          <a:pt x="2081" y="2765"/>
                        </a:lnTo>
                        <a:lnTo>
                          <a:pt x="2086" y="2761"/>
                        </a:lnTo>
                        <a:lnTo>
                          <a:pt x="2091" y="2756"/>
                        </a:lnTo>
                        <a:lnTo>
                          <a:pt x="2095" y="2748"/>
                        </a:lnTo>
                        <a:lnTo>
                          <a:pt x="2100" y="2739"/>
                        </a:lnTo>
                        <a:lnTo>
                          <a:pt x="2106" y="2727"/>
                        </a:lnTo>
                        <a:lnTo>
                          <a:pt x="2107" y="2721"/>
                        </a:lnTo>
                        <a:lnTo>
                          <a:pt x="2109" y="2716"/>
                        </a:lnTo>
                        <a:lnTo>
                          <a:pt x="2112" y="2712"/>
                        </a:lnTo>
                        <a:lnTo>
                          <a:pt x="2115" y="2708"/>
                        </a:lnTo>
                        <a:lnTo>
                          <a:pt x="2119" y="2705"/>
                        </a:lnTo>
                        <a:lnTo>
                          <a:pt x="2123" y="2702"/>
                        </a:lnTo>
                        <a:lnTo>
                          <a:pt x="2128" y="2700"/>
                        </a:lnTo>
                        <a:lnTo>
                          <a:pt x="2133" y="2698"/>
                        </a:lnTo>
                        <a:lnTo>
                          <a:pt x="2145" y="2695"/>
                        </a:lnTo>
                        <a:lnTo>
                          <a:pt x="2158" y="2694"/>
                        </a:lnTo>
                        <a:lnTo>
                          <a:pt x="2172" y="2693"/>
                        </a:lnTo>
                        <a:lnTo>
                          <a:pt x="2186" y="2693"/>
                        </a:lnTo>
                        <a:lnTo>
                          <a:pt x="2195" y="2696"/>
                        </a:lnTo>
                        <a:lnTo>
                          <a:pt x="2204" y="2697"/>
                        </a:lnTo>
                        <a:lnTo>
                          <a:pt x="2213" y="2698"/>
                        </a:lnTo>
                        <a:lnTo>
                          <a:pt x="2221" y="2699"/>
                        </a:lnTo>
                        <a:lnTo>
                          <a:pt x="2228" y="2698"/>
                        </a:lnTo>
                        <a:lnTo>
                          <a:pt x="2235" y="2697"/>
                        </a:lnTo>
                        <a:lnTo>
                          <a:pt x="2241" y="2696"/>
                        </a:lnTo>
                        <a:lnTo>
                          <a:pt x="2247" y="2694"/>
                        </a:lnTo>
                        <a:lnTo>
                          <a:pt x="2252" y="2691"/>
                        </a:lnTo>
                        <a:lnTo>
                          <a:pt x="2257" y="2687"/>
                        </a:lnTo>
                        <a:lnTo>
                          <a:pt x="2261" y="2683"/>
                        </a:lnTo>
                        <a:lnTo>
                          <a:pt x="2265" y="2678"/>
                        </a:lnTo>
                        <a:lnTo>
                          <a:pt x="2269" y="2672"/>
                        </a:lnTo>
                        <a:lnTo>
                          <a:pt x="2272" y="2666"/>
                        </a:lnTo>
                        <a:lnTo>
                          <a:pt x="2274" y="2658"/>
                        </a:lnTo>
                        <a:lnTo>
                          <a:pt x="2276" y="2650"/>
                        </a:lnTo>
                        <a:lnTo>
                          <a:pt x="2276" y="2634"/>
                        </a:lnTo>
                        <a:lnTo>
                          <a:pt x="2278" y="2620"/>
                        </a:lnTo>
                        <a:lnTo>
                          <a:pt x="2280" y="2607"/>
                        </a:lnTo>
                        <a:lnTo>
                          <a:pt x="2282" y="2595"/>
                        </a:lnTo>
                        <a:lnTo>
                          <a:pt x="2285" y="2586"/>
                        </a:lnTo>
                        <a:lnTo>
                          <a:pt x="2288" y="2578"/>
                        </a:lnTo>
                        <a:lnTo>
                          <a:pt x="2293" y="2571"/>
                        </a:lnTo>
                        <a:lnTo>
                          <a:pt x="2298" y="2565"/>
                        </a:lnTo>
                        <a:lnTo>
                          <a:pt x="2303" y="2561"/>
                        </a:lnTo>
                        <a:lnTo>
                          <a:pt x="2310" y="2557"/>
                        </a:lnTo>
                        <a:lnTo>
                          <a:pt x="2317" y="2555"/>
                        </a:lnTo>
                        <a:lnTo>
                          <a:pt x="2325" y="2553"/>
                        </a:lnTo>
                        <a:lnTo>
                          <a:pt x="2344" y="2552"/>
                        </a:lnTo>
                        <a:lnTo>
                          <a:pt x="2365" y="2552"/>
                        </a:lnTo>
                        <a:lnTo>
                          <a:pt x="2374" y="2552"/>
                        </a:lnTo>
                        <a:lnTo>
                          <a:pt x="2384" y="2551"/>
                        </a:lnTo>
                        <a:lnTo>
                          <a:pt x="2394" y="2549"/>
                        </a:lnTo>
                        <a:lnTo>
                          <a:pt x="2406" y="2545"/>
                        </a:lnTo>
                        <a:lnTo>
                          <a:pt x="2432" y="2537"/>
                        </a:lnTo>
                        <a:lnTo>
                          <a:pt x="2458" y="2527"/>
                        </a:lnTo>
                        <a:lnTo>
                          <a:pt x="2467" y="2524"/>
                        </a:lnTo>
                        <a:lnTo>
                          <a:pt x="2476" y="2522"/>
                        </a:lnTo>
                        <a:lnTo>
                          <a:pt x="2461" y="2508"/>
                        </a:lnTo>
                        <a:lnTo>
                          <a:pt x="2466" y="2477"/>
                        </a:lnTo>
                        <a:lnTo>
                          <a:pt x="2453" y="2448"/>
                        </a:lnTo>
                        <a:lnTo>
                          <a:pt x="2285" y="2438"/>
                        </a:lnTo>
                        <a:lnTo>
                          <a:pt x="2263" y="2411"/>
                        </a:lnTo>
                        <a:lnTo>
                          <a:pt x="2253" y="2362"/>
                        </a:lnTo>
                        <a:lnTo>
                          <a:pt x="2244" y="2312"/>
                        </a:lnTo>
                        <a:lnTo>
                          <a:pt x="2255" y="2271"/>
                        </a:lnTo>
                        <a:lnTo>
                          <a:pt x="2297" y="2203"/>
                        </a:lnTo>
                        <a:lnTo>
                          <a:pt x="2298" y="2146"/>
                        </a:lnTo>
                        <a:lnTo>
                          <a:pt x="2282" y="2109"/>
                        </a:lnTo>
                        <a:lnTo>
                          <a:pt x="2193" y="2074"/>
                        </a:lnTo>
                        <a:lnTo>
                          <a:pt x="2168" y="2031"/>
                        </a:lnTo>
                        <a:lnTo>
                          <a:pt x="2182" y="2016"/>
                        </a:lnTo>
                        <a:lnTo>
                          <a:pt x="2289" y="2029"/>
                        </a:lnTo>
                        <a:lnTo>
                          <a:pt x="2359" y="2074"/>
                        </a:lnTo>
                        <a:lnTo>
                          <a:pt x="2443" y="2106"/>
                        </a:lnTo>
                        <a:lnTo>
                          <a:pt x="2517" y="2105"/>
                        </a:lnTo>
                        <a:lnTo>
                          <a:pt x="2557" y="2139"/>
                        </a:lnTo>
                        <a:lnTo>
                          <a:pt x="2597" y="2128"/>
                        </a:lnTo>
                        <a:lnTo>
                          <a:pt x="2654" y="2070"/>
                        </a:lnTo>
                        <a:lnTo>
                          <a:pt x="2820" y="2060"/>
                        </a:lnTo>
                        <a:lnTo>
                          <a:pt x="2893" y="2046"/>
                        </a:lnTo>
                        <a:lnTo>
                          <a:pt x="2929" y="1993"/>
                        </a:lnTo>
                        <a:lnTo>
                          <a:pt x="3023" y="1975"/>
                        </a:lnTo>
                        <a:lnTo>
                          <a:pt x="3073" y="1921"/>
                        </a:lnTo>
                        <a:lnTo>
                          <a:pt x="3113" y="1896"/>
                        </a:lnTo>
                        <a:lnTo>
                          <a:pt x="3129" y="1841"/>
                        </a:lnTo>
                        <a:lnTo>
                          <a:pt x="3180" y="1833"/>
                        </a:lnTo>
                        <a:lnTo>
                          <a:pt x="3066" y="1751"/>
                        </a:lnTo>
                        <a:lnTo>
                          <a:pt x="2993" y="1731"/>
                        </a:lnTo>
                        <a:lnTo>
                          <a:pt x="2939" y="1695"/>
                        </a:lnTo>
                        <a:lnTo>
                          <a:pt x="2884" y="1657"/>
                        </a:lnTo>
                        <a:lnTo>
                          <a:pt x="2847" y="1620"/>
                        </a:lnTo>
                        <a:lnTo>
                          <a:pt x="2829" y="1563"/>
                        </a:lnTo>
                        <a:lnTo>
                          <a:pt x="2812" y="1545"/>
                        </a:lnTo>
                        <a:lnTo>
                          <a:pt x="2812" y="1507"/>
                        </a:lnTo>
                        <a:lnTo>
                          <a:pt x="2829" y="1470"/>
                        </a:lnTo>
                        <a:lnTo>
                          <a:pt x="2829" y="1450"/>
                        </a:lnTo>
                        <a:lnTo>
                          <a:pt x="2847" y="1414"/>
                        </a:lnTo>
                        <a:lnTo>
                          <a:pt x="2884" y="1376"/>
                        </a:lnTo>
                        <a:lnTo>
                          <a:pt x="2829" y="1020"/>
                        </a:lnTo>
                        <a:lnTo>
                          <a:pt x="2917" y="1009"/>
                        </a:lnTo>
                        <a:lnTo>
                          <a:pt x="2788" y="854"/>
                        </a:lnTo>
                        <a:lnTo>
                          <a:pt x="2670" y="846"/>
                        </a:lnTo>
                        <a:lnTo>
                          <a:pt x="2603" y="787"/>
                        </a:lnTo>
                        <a:lnTo>
                          <a:pt x="2550" y="703"/>
                        </a:lnTo>
                        <a:lnTo>
                          <a:pt x="2520" y="636"/>
                        </a:lnTo>
                        <a:lnTo>
                          <a:pt x="2483" y="556"/>
                        </a:lnTo>
                        <a:lnTo>
                          <a:pt x="2444" y="598"/>
                        </a:lnTo>
                        <a:lnTo>
                          <a:pt x="2327" y="589"/>
                        </a:lnTo>
                        <a:lnTo>
                          <a:pt x="2314" y="485"/>
                        </a:lnTo>
                        <a:lnTo>
                          <a:pt x="2268" y="422"/>
                        </a:lnTo>
                        <a:lnTo>
                          <a:pt x="2188" y="375"/>
                        </a:lnTo>
                        <a:lnTo>
                          <a:pt x="2168" y="245"/>
                        </a:lnTo>
                        <a:lnTo>
                          <a:pt x="1962" y="249"/>
                        </a:lnTo>
                        <a:lnTo>
                          <a:pt x="1874" y="320"/>
                        </a:lnTo>
                        <a:lnTo>
                          <a:pt x="1794" y="328"/>
                        </a:lnTo>
                        <a:lnTo>
                          <a:pt x="1664" y="446"/>
                        </a:lnTo>
                        <a:lnTo>
                          <a:pt x="1597" y="455"/>
                        </a:lnTo>
                        <a:lnTo>
                          <a:pt x="1580" y="396"/>
                        </a:lnTo>
                        <a:lnTo>
                          <a:pt x="1526" y="371"/>
                        </a:lnTo>
                        <a:lnTo>
                          <a:pt x="1446" y="417"/>
                        </a:lnTo>
                        <a:lnTo>
                          <a:pt x="1404" y="291"/>
                        </a:lnTo>
                        <a:lnTo>
                          <a:pt x="1333" y="287"/>
                        </a:lnTo>
                        <a:lnTo>
                          <a:pt x="1278" y="342"/>
                        </a:lnTo>
                        <a:lnTo>
                          <a:pt x="1170" y="350"/>
                        </a:lnTo>
                        <a:lnTo>
                          <a:pt x="1156" y="304"/>
                        </a:lnTo>
                        <a:lnTo>
                          <a:pt x="1111" y="283"/>
                        </a:lnTo>
                        <a:lnTo>
                          <a:pt x="1068" y="316"/>
                        </a:lnTo>
                        <a:lnTo>
                          <a:pt x="1035" y="379"/>
                        </a:lnTo>
                        <a:lnTo>
                          <a:pt x="914" y="396"/>
                        </a:lnTo>
                        <a:lnTo>
                          <a:pt x="896" y="249"/>
                        </a:lnTo>
                        <a:lnTo>
                          <a:pt x="834" y="165"/>
                        </a:lnTo>
                        <a:lnTo>
                          <a:pt x="569" y="0"/>
                        </a:lnTo>
                        <a:lnTo>
                          <a:pt x="519" y="18"/>
                        </a:lnTo>
                        <a:lnTo>
                          <a:pt x="422" y="211"/>
                        </a:lnTo>
                        <a:lnTo>
                          <a:pt x="389" y="799"/>
                        </a:lnTo>
                        <a:lnTo>
                          <a:pt x="389" y="720"/>
                        </a:lnTo>
                        <a:lnTo>
                          <a:pt x="229" y="691"/>
                        </a:lnTo>
                        <a:lnTo>
                          <a:pt x="175" y="564"/>
                        </a:lnTo>
                        <a:lnTo>
                          <a:pt x="175" y="501"/>
                        </a:lnTo>
                        <a:lnTo>
                          <a:pt x="184" y="455"/>
                        </a:lnTo>
                        <a:lnTo>
                          <a:pt x="200" y="375"/>
                        </a:lnTo>
                        <a:lnTo>
                          <a:pt x="355" y="110"/>
                        </a:lnTo>
                        <a:lnTo>
                          <a:pt x="385" y="39"/>
                        </a:lnTo>
                        <a:lnTo>
                          <a:pt x="368" y="5"/>
                        </a:lnTo>
                        <a:close/>
                      </a:path>
                    </a:pathLst>
                  </a:custGeom>
                  <a:solidFill>
                    <a:srgbClr val="B2DCF0"/>
                  </a:solidFill>
                  <a:ln w="28575" cmpd="sng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64552" name="Freeform 40"/>
                  <p:cNvSpPr>
                    <a:spLocks/>
                  </p:cNvSpPr>
                  <p:nvPr/>
                </p:nvSpPr>
                <p:spPr bwMode="auto">
                  <a:xfrm>
                    <a:off x="7268" y="1160"/>
                    <a:ext cx="31" cy="29"/>
                  </a:xfrm>
                  <a:custGeom>
                    <a:avLst/>
                    <a:gdLst>
                      <a:gd name="T0" fmla="*/ 11 w 157"/>
                      <a:gd name="T1" fmla="*/ 132 h 143"/>
                      <a:gd name="T2" fmla="*/ 0 w 157"/>
                      <a:gd name="T3" fmla="*/ 102 h 143"/>
                      <a:gd name="T4" fmla="*/ 5 w 157"/>
                      <a:gd name="T5" fmla="*/ 78 h 143"/>
                      <a:gd name="T6" fmla="*/ 36 w 157"/>
                      <a:gd name="T7" fmla="*/ 56 h 143"/>
                      <a:gd name="T8" fmla="*/ 73 w 157"/>
                      <a:gd name="T9" fmla="*/ 6 h 143"/>
                      <a:gd name="T10" fmla="*/ 105 w 157"/>
                      <a:gd name="T11" fmla="*/ 0 h 143"/>
                      <a:gd name="T12" fmla="*/ 136 w 157"/>
                      <a:gd name="T13" fmla="*/ 1 h 143"/>
                      <a:gd name="T14" fmla="*/ 157 w 157"/>
                      <a:gd name="T15" fmla="*/ 15 h 143"/>
                      <a:gd name="T16" fmla="*/ 157 w 157"/>
                      <a:gd name="T17" fmla="*/ 60 h 143"/>
                      <a:gd name="T18" fmla="*/ 141 w 157"/>
                      <a:gd name="T19" fmla="*/ 105 h 143"/>
                      <a:gd name="T20" fmla="*/ 115 w 157"/>
                      <a:gd name="T21" fmla="*/ 138 h 143"/>
                      <a:gd name="T22" fmla="*/ 86 w 157"/>
                      <a:gd name="T23" fmla="*/ 143 h 143"/>
                      <a:gd name="T24" fmla="*/ 11 w 157"/>
                      <a:gd name="T25" fmla="*/ 132 h 1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57" h="143">
                        <a:moveTo>
                          <a:pt x="11" y="132"/>
                        </a:moveTo>
                        <a:lnTo>
                          <a:pt x="0" y="102"/>
                        </a:lnTo>
                        <a:lnTo>
                          <a:pt x="5" y="78"/>
                        </a:lnTo>
                        <a:lnTo>
                          <a:pt x="36" y="56"/>
                        </a:lnTo>
                        <a:lnTo>
                          <a:pt x="73" y="6"/>
                        </a:lnTo>
                        <a:lnTo>
                          <a:pt x="105" y="0"/>
                        </a:lnTo>
                        <a:lnTo>
                          <a:pt x="136" y="1"/>
                        </a:lnTo>
                        <a:lnTo>
                          <a:pt x="157" y="15"/>
                        </a:lnTo>
                        <a:lnTo>
                          <a:pt x="157" y="60"/>
                        </a:lnTo>
                        <a:lnTo>
                          <a:pt x="141" y="105"/>
                        </a:lnTo>
                        <a:lnTo>
                          <a:pt x="115" y="138"/>
                        </a:lnTo>
                        <a:lnTo>
                          <a:pt x="86" y="143"/>
                        </a:lnTo>
                        <a:lnTo>
                          <a:pt x="11" y="132"/>
                        </a:lnTo>
                        <a:close/>
                      </a:path>
                    </a:pathLst>
                  </a:custGeom>
                  <a:solidFill>
                    <a:srgbClr val="B2DCF0"/>
                  </a:solidFill>
                  <a:ln w="28575" cmpd="sng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64553" name="Freeform 41"/>
                  <p:cNvSpPr>
                    <a:spLocks/>
                  </p:cNvSpPr>
                  <p:nvPr/>
                </p:nvSpPr>
                <p:spPr bwMode="auto">
                  <a:xfrm>
                    <a:off x="7145" y="1128"/>
                    <a:ext cx="25" cy="16"/>
                  </a:xfrm>
                  <a:custGeom>
                    <a:avLst/>
                    <a:gdLst>
                      <a:gd name="T0" fmla="*/ 0 w 125"/>
                      <a:gd name="T1" fmla="*/ 16 h 79"/>
                      <a:gd name="T2" fmla="*/ 15 w 125"/>
                      <a:gd name="T3" fmla="*/ 0 h 79"/>
                      <a:gd name="T4" fmla="*/ 41 w 125"/>
                      <a:gd name="T5" fmla="*/ 3 h 79"/>
                      <a:gd name="T6" fmla="*/ 62 w 125"/>
                      <a:gd name="T7" fmla="*/ 0 h 79"/>
                      <a:gd name="T8" fmla="*/ 101 w 125"/>
                      <a:gd name="T9" fmla="*/ 17 h 79"/>
                      <a:gd name="T10" fmla="*/ 125 w 125"/>
                      <a:gd name="T11" fmla="*/ 49 h 79"/>
                      <a:gd name="T12" fmla="*/ 114 w 125"/>
                      <a:gd name="T13" fmla="*/ 73 h 79"/>
                      <a:gd name="T14" fmla="*/ 75 w 125"/>
                      <a:gd name="T15" fmla="*/ 79 h 79"/>
                      <a:gd name="T16" fmla="*/ 41 w 125"/>
                      <a:gd name="T17" fmla="*/ 79 h 79"/>
                      <a:gd name="T18" fmla="*/ 16 w 125"/>
                      <a:gd name="T19" fmla="*/ 72 h 79"/>
                      <a:gd name="T20" fmla="*/ 0 w 125"/>
                      <a:gd name="T21" fmla="*/ 63 h 79"/>
                      <a:gd name="T22" fmla="*/ 0 w 125"/>
                      <a:gd name="T23" fmla="*/ 16 h 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25" h="79">
                        <a:moveTo>
                          <a:pt x="0" y="16"/>
                        </a:moveTo>
                        <a:lnTo>
                          <a:pt x="15" y="0"/>
                        </a:lnTo>
                        <a:lnTo>
                          <a:pt x="41" y="3"/>
                        </a:lnTo>
                        <a:lnTo>
                          <a:pt x="62" y="0"/>
                        </a:lnTo>
                        <a:lnTo>
                          <a:pt x="101" y="17"/>
                        </a:lnTo>
                        <a:lnTo>
                          <a:pt x="125" y="49"/>
                        </a:lnTo>
                        <a:lnTo>
                          <a:pt x="114" y="73"/>
                        </a:lnTo>
                        <a:lnTo>
                          <a:pt x="75" y="79"/>
                        </a:lnTo>
                        <a:lnTo>
                          <a:pt x="41" y="79"/>
                        </a:lnTo>
                        <a:lnTo>
                          <a:pt x="16" y="72"/>
                        </a:lnTo>
                        <a:lnTo>
                          <a:pt x="0" y="63"/>
                        </a:lnTo>
                        <a:lnTo>
                          <a:pt x="0" y="16"/>
                        </a:lnTo>
                        <a:close/>
                      </a:path>
                    </a:pathLst>
                  </a:custGeom>
                  <a:solidFill>
                    <a:srgbClr val="B2DCF0"/>
                  </a:solidFill>
                  <a:ln w="28575" cmpd="sng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pt-BR"/>
                  </a:p>
                </p:txBody>
              </p:sp>
            </p:grpSp>
          </p:grpSp>
        </p:grpSp>
        <p:pic>
          <p:nvPicPr>
            <p:cNvPr id="64554" name="Picture 42" descr="Imagem2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11" y="1183"/>
              <a:ext cx="1894" cy="187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pic>
        <p:nvPicPr>
          <p:cNvPr id="64555" name="Picture 43" descr="Mapa_CE2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65625" y="1006475"/>
            <a:ext cx="4308475" cy="5149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4556" name="Group 44"/>
          <p:cNvGrpSpPr>
            <a:grpSpLocks/>
          </p:cNvGrpSpPr>
          <p:nvPr/>
        </p:nvGrpSpPr>
        <p:grpSpPr bwMode="auto">
          <a:xfrm>
            <a:off x="4411663" y="1062038"/>
            <a:ext cx="4194175" cy="5024437"/>
            <a:chOff x="8233" y="165"/>
            <a:chExt cx="4517" cy="5410"/>
          </a:xfrm>
        </p:grpSpPr>
        <p:sp>
          <p:nvSpPr>
            <p:cNvPr id="64557" name="Freeform 45"/>
            <p:cNvSpPr>
              <a:spLocks/>
            </p:cNvSpPr>
            <p:nvPr/>
          </p:nvSpPr>
          <p:spPr bwMode="auto">
            <a:xfrm>
              <a:off x="9527" y="4710"/>
              <a:ext cx="419" cy="411"/>
            </a:xfrm>
            <a:custGeom>
              <a:avLst/>
              <a:gdLst>
                <a:gd name="T0" fmla="*/ 1227 w 1256"/>
                <a:gd name="T1" fmla="*/ 185 h 1232"/>
                <a:gd name="T2" fmla="*/ 1225 w 1256"/>
                <a:gd name="T3" fmla="*/ 213 h 1232"/>
                <a:gd name="T4" fmla="*/ 1249 w 1256"/>
                <a:gd name="T5" fmla="*/ 278 h 1232"/>
                <a:gd name="T6" fmla="*/ 1256 w 1256"/>
                <a:gd name="T7" fmla="*/ 907 h 1232"/>
                <a:gd name="T8" fmla="*/ 882 w 1256"/>
                <a:gd name="T9" fmla="*/ 1052 h 1232"/>
                <a:gd name="T10" fmla="*/ 879 w 1256"/>
                <a:gd name="T11" fmla="*/ 1088 h 1232"/>
                <a:gd name="T12" fmla="*/ 825 w 1256"/>
                <a:gd name="T13" fmla="*/ 1124 h 1232"/>
                <a:gd name="T14" fmla="*/ 625 w 1256"/>
                <a:gd name="T15" fmla="*/ 1124 h 1232"/>
                <a:gd name="T16" fmla="*/ 86 w 1256"/>
                <a:gd name="T17" fmla="*/ 1232 h 1232"/>
                <a:gd name="T18" fmla="*/ 0 w 1256"/>
                <a:gd name="T19" fmla="*/ 1118 h 1232"/>
                <a:gd name="T20" fmla="*/ 29 w 1256"/>
                <a:gd name="T21" fmla="*/ 322 h 1232"/>
                <a:gd name="T22" fmla="*/ 96 w 1256"/>
                <a:gd name="T23" fmla="*/ 278 h 1232"/>
                <a:gd name="T24" fmla="*/ 91 w 1256"/>
                <a:gd name="T25" fmla="*/ 227 h 1232"/>
                <a:gd name="T26" fmla="*/ 145 w 1256"/>
                <a:gd name="T27" fmla="*/ 208 h 1232"/>
                <a:gd name="T28" fmla="*/ 310 w 1256"/>
                <a:gd name="T29" fmla="*/ 131 h 1232"/>
                <a:gd name="T30" fmla="*/ 302 w 1256"/>
                <a:gd name="T31" fmla="*/ 84 h 1232"/>
                <a:gd name="T32" fmla="*/ 335 w 1256"/>
                <a:gd name="T33" fmla="*/ 46 h 1232"/>
                <a:gd name="T34" fmla="*/ 340 w 1256"/>
                <a:gd name="T35" fmla="*/ 0 h 1232"/>
                <a:gd name="T36" fmla="*/ 431 w 1256"/>
                <a:gd name="T37" fmla="*/ 221 h 1232"/>
                <a:gd name="T38" fmla="*/ 547 w 1256"/>
                <a:gd name="T39" fmla="*/ 265 h 1232"/>
                <a:gd name="T40" fmla="*/ 748 w 1256"/>
                <a:gd name="T41" fmla="*/ 345 h 1232"/>
                <a:gd name="T42" fmla="*/ 923 w 1256"/>
                <a:gd name="T43" fmla="*/ 335 h 1232"/>
                <a:gd name="T44" fmla="*/ 1142 w 1256"/>
                <a:gd name="T45" fmla="*/ 178 h 1232"/>
                <a:gd name="T46" fmla="*/ 1163 w 1256"/>
                <a:gd name="T47" fmla="*/ 163 h 1232"/>
                <a:gd name="T48" fmla="*/ 1227 w 1256"/>
                <a:gd name="T49" fmla="*/ 185 h 1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256" h="1232">
                  <a:moveTo>
                    <a:pt x="1227" y="185"/>
                  </a:moveTo>
                  <a:lnTo>
                    <a:pt x="1225" y="213"/>
                  </a:lnTo>
                  <a:lnTo>
                    <a:pt x="1249" y="278"/>
                  </a:lnTo>
                  <a:lnTo>
                    <a:pt x="1256" y="907"/>
                  </a:lnTo>
                  <a:lnTo>
                    <a:pt x="882" y="1052"/>
                  </a:lnTo>
                  <a:lnTo>
                    <a:pt x="879" y="1088"/>
                  </a:lnTo>
                  <a:lnTo>
                    <a:pt x="825" y="1124"/>
                  </a:lnTo>
                  <a:lnTo>
                    <a:pt x="625" y="1124"/>
                  </a:lnTo>
                  <a:lnTo>
                    <a:pt x="86" y="1232"/>
                  </a:lnTo>
                  <a:lnTo>
                    <a:pt x="0" y="1118"/>
                  </a:lnTo>
                  <a:lnTo>
                    <a:pt x="29" y="322"/>
                  </a:lnTo>
                  <a:lnTo>
                    <a:pt x="96" y="278"/>
                  </a:lnTo>
                  <a:lnTo>
                    <a:pt x="91" y="227"/>
                  </a:lnTo>
                  <a:lnTo>
                    <a:pt x="145" y="208"/>
                  </a:lnTo>
                  <a:lnTo>
                    <a:pt x="310" y="131"/>
                  </a:lnTo>
                  <a:lnTo>
                    <a:pt x="302" y="84"/>
                  </a:lnTo>
                  <a:lnTo>
                    <a:pt x="335" y="46"/>
                  </a:lnTo>
                  <a:lnTo>
                    <a:pt x="340" y="0"/>
                  </a:lnTo>
                  <a:lnTo>
                    <a:pt x="431" y="221"/>
                  </a:lnTo>
                  <a:lnTo>
                    <a:pt x="547" y="265"/>
                  </a:lnTo>
                  <a:lnTo>
                    <a:pt x="748" y="345"/>
                  </a:lnTo>
                  <a:lnTo>
                    <a:pt x="923" y="335"/>
                  </a:lnTo>
                  <a:lnTo>
                    <a:pt x="1142" y="178"/>
                  </a:lnTo>
                  <a:lnTo>
                    <a:pt x="1163" y="163"/>
                  </a:lnTo>
                  <a:lnTo>
                    <a:pt x="1227" y="185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558" name="Freeform 46"/>
            <p:cNvSpPr>
              <a:spLocks/>
            </p:cNvSpPr>
            <p:nvPr/>
          </p:nvSpPr>
          <p:spPr bwMode="auto">
            <a:xfrm>
              <a:off x="8233" y="165"/>
              <a:ext cx="4517" cy="5410"/>
            </a:xfrm>
            <a:custGeom>
              <a:avLst/>
              <a:gdLst>
                <a:gd name="T0" fmla="*/ 1754 w 13551"/>
                <a:gd name="T1" fmla="*/ 242 h 16229"/>
                <a:gd name="T2" fmla="*/ 2981 w 13551"/>
                <a:gd name="T3" fmla="*/ 106 h 16229"/>
                <a:gd name="T4" fmla="*/ 4256 w 13551"/>
                <a:gd name="T5" fmla="*/ 184 h 16229"/>
                <a:gd name="T6" fmla="*/ 5005 w 13551"/>
                <a:gd name="T7" fmla="*/ 294 h 16229"/>
                <a:gd name="T8" fmla="*/ 5505 w 13551"/>
                <a:gd name="T9" fmla="*/ 555 h 16229"/>
                <a:gd name="T10" fmla="*/ 6166 w 13551"/>
                <a:gd name="T11" fmla="*/ 927 h 16229"/>
                <a:gd name="T12" fmla="*/ 6697 w 13551"/>
                <a:gd name="T13" fmla="*/ 1207 h 16229"/>
                <a:gd name="T14" fmla="*/ 7213 w 13551"/>
                <a:gd name="T15" fmla="*/ 1399 h 16229"/>
                <a:gd name="T16" fmla="*/ 7801 w 13551"/>
                <a:gd name="T17" fmla="*/ 2013 h 16229"/>
                <a:gd name="T18" fmla="*/ 8845 w 13551"/>
                <a:gd name="T19" fmla="*/ 2661 h 16229"/>
                <a:gd name="T20" fmla="*/ 9789 w 13551"/>
                <a:gd name="T21" fmla="*/ 2953 h 16229"/>
                <a:gd name="T22" fmla="*/ 11022 w 13551"/>
                <a:gd name="T23" fmla="*/ 4410 h 16229"/>
                <a:gd name="T24" fmla="*/ 12209 w 13551"/>
                <a:gd name="T25" fmla="*/ 5469 h 16229"/>
                <a:gd name="T26" fmla="*/ 13548 w 13551"/>
                <a:gd name="T27" fmla="*/ 6141 h 16229"/>
                <a:gd name="T28" fmla="*/ 11842 w 13551"/>
                <a:gd name="T29" fmla="*/ 8175 h 16229"/>
                <a:gd name="T30" fmla="*/ 11494 w 13551"/>
                <a:gd name="T31" fmla="*/ 8703 h 16229"/>
                <a:gd name="T32" fmla="*/ 11079 w 13551"/>
                <a:gd name="T33" fmla="*/ 9248 h 16229"/>
                <a:gd name="T34" fmla="*/ 10802 w 13551"/>
                <a:gd name="T35" fmla="*/ 10068 h 16229"/>
                <a:gd name="T36" fmla="*/ 10192 w 13551"/>
                <a:gd name="T37" fmla="*/ 10517 h 16229"/>
                <a:gd name="T38" fmla="*/ 9797 w 13551"/>
                <a:gd name="T39" fmla="*/ 10678 h 16229"/>
                <a:gd name="T40" fmla="*/ 9591 w 13551"/>
                <a:gd name="T41" fmla="*/ 11084 h 16229"/>
                <a:gd name="T42" fmla="*/ 9499 w 13551"/>
                <a:gd name="T43" fmla="*/ 11435 h 16229"/>
                <a:gd name="T44" fmla="*/ 9651 w 13551"/>
                <a:gd name="T45" fmla="*/ 11617 h 16229"/>
                <a:gd name="T46" fmla="*/ 9347 w 13551"/>
                <a:gd name="T47" fmla="*/ 11931 h 16229"/>
                <a:gd name="T48" fmla="*/ 9216 w 13551"/>
                <a:gd name="T49" fmla="*/ 12385 h 16229"/>
                <a:gd name="T50" fmla="*/ 9239 w 13551"/>
                <a:gd name="T51" fmla="*/ 12888 h 16229"/>
                <a:gd name="T52" fmla="*/ 8876 w 13551"/>
                <a:gd name="T53" fmla="*/ 13191 h 16229"/>
                <a:gd name="T54" fmla="*/ 9132 w 13551"/>
                <a:gd name="T55" fmla="*/ 13727 h 16229"/>
                <a:gd name="T56" fmla="*/ 9314 w 13551"/>
                <a:gd name="T57" fmla="*/ 14223 h 16229"/>
                <a:gd name="T58" fmla="*/ 9578 w 13551"/>
                <a:gd name="T59" fmla="*/ 14449 h 16229"/>
                <a:gd name="T60" fmla="*/ 9426 w 13551"/>
                <a:gd name="T61" fmla="*/ 14868 h 16229"/>
                <a:gd name="T62" fmla="*/ 9103 w 13551"/>
                <a:gd name="T63" fmla="*/ 15351 h 16229"/>
                <a:gd name="T64" fmla="*/ 8654 w 13551"/>
                <a:gd name="T65" fmla="*/ 15629 h 16229"/>
                <a:gd name="T66" fmla="*/ 8481 w 13551"/>
                <a:gd name="T67" fmla="*/ 15788 h 16229"/>
                <a:gd name="T68" fmla="*/ 8240 w 13551"/>
                <a:gd name="T69" fmla="*/ 16058 h 16229"/>
                <a:gd name="T70" fmla="*/ 7954 w 13551"/>
                <a:gd name="T71" fmla="*/ 16127 h 16229"/>
                <a:gd name="T72" fmla="*/ 7595 w 13551"/>
                <a:gd name="T73" fmla="*/ 15797 h 16229"/>
                <a:gd name="T74" fmla="*/ 7047 w 13551"/>
                <a:gd name="T75" fmla="*/ 15618 h 16229"/>
                <a:gd name="T76" fmla="*/ 6682 w 13551"/>
                <a:gd name="T77" fmla="*/ 15174 h 16229"/>
                <a:gd name="T78" fmla="*/ 6184 w 13551"/>
                <a:gd name="T79" fmla="*/ 14688 h 16229"/>
                <a:gd name="T80" fmla="*/ 5131 w 13551"/>
                <a:gd name="T81" fmla="*/ 14542 h 16229"/>
                <a:gd name="T82" fmla="*/ 3494 w 13551"/>
                <a:gd name="T83" fmla="*/ 14729 h 16229"/>
                <a:gd name="T84" fmla="*/ 3048 w 13551"/>
                <a:gd name="T85" fmla="*/ 13550 h 16229"/>
                <a:gd name="T86" fmla="*/ 3345 w 13551"/>
                <a:gd name="T87" fmla="*/ 13213 h 16229"/>
                <a:gd name="T88" fmla="*/ 3453 w 13551"/>
                <a:gd name="T89" fmla="*/ 12849 h 16229"/>
                <a:gd name="T90" fmla="*/ 3136 w 13551"/>
                <a:gd name="T91" fmla="*/ 12647 h 16229"/>
                <a:gd name="T92" fmla="*/ 2328 w 13551"/>
                <a:gd name="T93" fmla="*/ 12414 h 16229"/>
                <a:gd name="T94" fmla="*/ 2124 w 13551"/>
                <a:gd name="T95" fmla="*/ 11613 h 16229"/>
                <a:gd name="T96" fmla="*/ 1953 w 13551"/>
                <a:gd name="T97" fmla="*/ 10820 h 16229"/>
                <a:gd name="T98" fmla="*/ 1864 w 13551"/>
                <a:gd name="T99" fmla="*/ 10269 h 16229"/>
                <a:gd name="T100" fmla="*/ 1747 w 13551"/>
                <a:gd name="T101" fmla="*/ 9504 h 16229"/>
                <a:gd name="T102" fmla="*/ 1680 w 13551"/>
                <a:gd name="T103" fmla="*/ 8717 h 16229"/>
                <a:gd name="T104" fmla="*/ 1513 w 13551"/>
                <a:gd name="T105" fmla="*/ 7586 h 16229"/>
                <a:gd name="T106" fmla="*/ 696 w 13551"/>
                <a:gd name="T107" fmla="*/ 6384 h 16229"/>
                <a:gd name="T108" fmla="*/ 765 w 13551"/>
                <a:gd name="T109" fmla="*/ 5940 h 16229"/>
                <a:gd name="T110" fmla="*/ 981 w 13551"/>
                <a:gd name="T111" fmla="*/ 5222 h 16229"/>
                <a:gd name="T112" fmla="*/ 680 w 13551"/>
                <a:gd name="T113" fmla="*/ 3693 h 16229"/>
                <a:gd name="T114" fmla="*/ 0 w 13551"/>
                <a:gd name="T115" fmla="*/ 1893 h 16229"/>
                <a:gd name="T116" fmla="*/ 601 w 13551"/>
                <a:gd name="T117" fmla="*/ 767 h 16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551" h="16229">
                  <a:moveTo>
                    <a:pt x="371" y="443"/>
                  </a:moveTo>
                  <a:lnTo>
                    <a:pt x="481" y="386"/>
                  </a:lnTo>
                  <a:lnTo>
                    <a:pt x="541" y="329"/>
                  </a:lnTo>
                  <a:lnTo>
                    <a:pt x="1131" y="355"/>
                  </a:lnTo>
                  <a:lnTo>
                    <a:pt x="1487" y="334"/>
                  </a:lnTo>
                  <a:lnTo>
                    <a:pt x="1557" y="321"/>
                  </a:lnTo>
                  <a:lnTo>
                    <a:pt x="1581" y="290"/>
                  </a:lnTo>
                  <a:lnTo>
                    <a:pt x="1712" y="293"/>
                  </a:lnTo>
                  <a:lnTo>
                    <a:pt x="1754" y="242"/>
                  </a:lnTo>
                  <a:lnTo>
                    <a:pt x="1911" y="257"/>
                  </a:lnTo>
                  <a:lnTo>
                    <a:pt x="1928" y="329"/>
                  </a:lnTo>
                  <a:lnTo>
                    <a:pt x="1994" y="326"/>
                  </a:lnTo>
                  <a:lnTo>
                    <a:pt x="2199" y="213"/>
                  </a:lnTo>
                  <a:lnTo>
                    <a:pt x="2810" y="192"/>
                  </a:lnTo>
                  <a:lnTo>
                    <a:pt x="2848" y="175"/>
                  </a:lnTo>
                  <a:lnTo>
                    <a:pt x="2878" y="140"/>
                  </a:lnTo>
                  <a:lnTo>
                    <a:pt x="2927" y="134"/>
                  </a:lnTo>
                  <a:lnTo>
                    <a:pt x="2981" y="106"/>
                  </a:lnTo>
                  <a:lnTo>
                    <a:pt x="3013" y="77"/>
                  </a:lnTo>
                  <a:lnTo>
                    <a:pt x="3022" y="23"/>
                  </a:lnTo>
                  <a:lnTo>
                    <a:pt x="3054" y="20"/>
                  </a:lnTo>
                  <a:lnTo>
                    <a:pt x="3101" y="0"/>
                  </a:lnTo>
                  <a:lnTo>
                    <a:pt x="3256" y="62"/>
                  </a:lnTo>
                  <a:lnTo>
                    <a:pt x="3385" y="97"/>
                  </a:lnTo>
                  <a:lnTo>
                    <a:pt x="3523" y="72"/>
                  </a:lnTo>
                  <a:lnTo>
                    <a:pt x="4142" y="99"/>
                  </a:lnTo>
                  <a:lnTo>
                    <a:pt x="4256" y="184"/>
                  </a:lnTo>
                  <a:lnTo>
                    <a:pt x="4288" y="179"/>
                  </a:lnTo>
                  <a:lnTo>
                    <a:pt x="4308" y="142"/>
                  </a:lnTo>
                  <a:lnTo>
                    <a:pt x="4336" y="131"/>
                  </a:lnTo>
                  <a:lnTo>
                    <a:pt x="4415" y="138"/>
                  </a:lnTo>
                  <a:lnTo>
                    <a:pt x="4457" y="160"/>
                  </a:lnTo>
                  <a:lnTo>
                    <a:pt x="4599" y="201"/>
                  </a:lnTo>
                  <a:lnTo>
                    <a:pt x="4728" y="188"/>
                  </a:lnTo>
                  <a:lnTo>
                    <a:pt x="4883" y="224"/>
                  </a:lnTo>
                  <a:lnTo>
                    <a:pt x="5005" y="294"/>
                  </a:lnTo>
                  <a:lnTo>
                    <a:pt x="5097" y="315"/>
                  </a:lnTo>
                  <a:lnTo>
                    <a:pt x="5171" y="353"/>
                  </a:lnTo>
                  <a:lnTo>
                    <a:pt x="5199" y="384"/>
                  </a:lnTo>
                  <a:lnTo>
                    <a:pt x="5247" y="398"/>
                  </a:lnTo>
                  <a:lnTo>
                    <a:pt x="5301" y="465"/>
                  </a:lnTo>
                  <a:lnTo>
                    <a:pt x="5338" y="464"/>
                  </a:lnTo>
                  <a:lnTo>
                    <a:pt x="5414" y="534"/>
                  </a:lnTo>
                  <a:lnTo>
                    <a:pt x="5459" y="528"/>
                  </a:lnTo>
                  <a:lnTo>
                    <a:pt x="5505" y="555"/>
                  </a:lnTo>
                  <a:lnTo>
                    <a:pt x="5616" y="666"/>
                  </a:lnTo>
                  <a:lnTo>
                    <a:pt x="5698" y="693"/>
                  </a:lnTo>
                  <a:lnTo>
                    <a:pt x="5791" y="687"/>
                  </a:lnTo>
                  <a:lnTo>
                    <a:pt x="5889" y="770"/>
                  </a:lnTo>
                  <a:lnTo>
                    <a:pt x="5957" y="748"/>
                  </a:lnTo>
                  <a:lnTo>
                    <a:pt x="6011" y="797"/>
                  </a:lnTo>
                  <a:lnTo>
                    <a:pt x="6024" y="841"/>
                  </a:lnTo>
                  <a:lnTo>
                    <a:pt x="6100" y="928"/>
                  </a:lnTo>
                  <a:lnTo>
                    <a:pt x="6166" y="927"/>
                  </a:lnTo>
                  <a:lnTo>
                    <a:pt x="6173" y="945"/>
                  </a:lnTo>
                  <a:lnTo>
                    <a:pt x="6236" y="945"/>
                  </a:lnTo>
                  <a:lnTo>
                    <a:pt x="6280" y="980"/>
                  </a:lnTo>
                  <a:lnTo>
                    <a:pt x="6328" y="1035"/>
                  </a:lnTo>
                  <a:lnTo>
                    <a:pt x="6429" y="1062"/>
                  </a:lnTo>
                  <a:lnTo>
                    <a:pt x="6468" y="1082"/>
                  </a:lnTo>
                  <a:lnTo>
                    <a:pt x="6490" y="1142"/>
                  </a:lnTo>
                  <a:lnTo>
                    <a:pt x="6636" y="1173"/>
                  </a:lnTo>
                  <a:lnTo>
                    <a:pt x="6697" y="1207"/>
                  </a:lnTo>
                  <a:lnTo>
                    <a:pt x="6753" y="1273"/>
                  </a:lnTo>
                  <a:lnTo>
                    <a:pt x="6816" y="1274"/>
                  </a:lnTo>
                  <a:lnTo>
                    <a:pt x="6858" y="1241"/>
                  </a:lnTo>
                  <a:lnTo>
                    <a:pt x="6918" y="1253"/>
                  </a:lnTo>
                  <a:lnTo>
                    <a:pt x="6985" y="1341"/>
                  </a:lnTo>
                  <a:lnTo>
                    <a:pt x="7066" y="1359"/>
                  </a:lnTo>
                  <a:lnTo>
                    <a:pt x="7084" y="1392"/>
                  </a:lnTo>
                  <a:lnTo>
                    <a:pt x="7142" y="1413"/>
                  </a:lnTo>
                  <a:lnTo>
                    <a:pt x="7213" y="1399"/>
                  </a:lnTo>
                  <a:lnTo>
                    <a:pt x="7260" y="1447"/>
                  </a:lnTo>
                  <a:lnTo>
                    <a:pt x="7305" y="1470"/>
                  </a:lnTo>
                  <a:lnTo>
                    <a:pt x="7365" y="1536"/>
                  </a:lnTo>
                  <a:lnTo>
                    <a:pt x="7566" y="1809"/>
                  </a:lnTo>
                  <a:lnTo>
                    <a:pt x="7620" y="1810"/>
                  </a:lnTo>
                  <a:lnTo>
                    <a:pt x="7659" y="1810"/>
                  </a:lnTo>
                  <a:lnTo>
                    <a:pt x="7680" y="1832"/>
                  </a:lnTo>
                  <a:lnTo>
                    <a:pt x="7699" y="1873"/>
                  </a:lnTo>
                  <a:lnTo>
                    <a:pt x="7801" y="2013"/>
                  </a:lnTo>
                  <a:lnTo>
                    <a:pt x="7903" y="2025"/>
                  </a:lnTo>
                  <a:lnTo>
                    <a:pt x="7952" y="1980"/>
                  </a:lnTo>
                  <a:lnTo>
                    <a:pt x="8075" y="1977"/>
                  </a:lnTo>
                  <a:lnTo>
                    <a:pt x="8223" y="2110"/>
                  </a:lnTo>
                  <a:lnTo>
                    <a:pt x="8367" y="2335"/>
                  </a:lnTo>
                  <a:lnTo>
                    <a:pt x="8444" y="2341"/>
                  </a:lnTo>
                  <a:lnTo>
                    <a:pt x="8536" y="2436"/>
                  </a:lnTo>
                  <a:lnTo>
                    <a:pt x="8680" y="2451"/>
                  </a:lnTo>
                  <a:lnTo>
                    <a:pt x="8845" y="2661"/>
                  </a:lnTo>
                  <a:lnTo>
                    <a:pt x="8907" y="2692"/>
                  </a:lnTo>
                  <a:lnTo>
                    <a:pt x="9044" y="2752"/>
                  </a:lnTo>
                  <a:lnTo>
                    <a:pt x="9078" y="2803"/>
                  </a:lnTo>
                  <a:lnTo>
                    <a:pt x="9230" y="2905"/>
                  </a:lnTo>
                  <a:lnTo>
                    <a:pt x="9384" y="2904"/>
                  </a:lnTo>
                  <a:lnTo>
                    <a:pt x="9594" y="3001"/>
                  </a:lnTo>
                  <a:lnTo>
                    <a:pt x="9653" y="2994"/>
                  </a:lnTo>
                  <a:lnTo>
                    <a:pt x="9763" y="3030"/>
                  </a:lnTo>
                  <a:lnTo>
                    <a:pt x="9789" y="2953"/>
                  </a:lnTo>
                  <a:lnTo>
                    <a:pt x="9850" y="3042"/>
                  </a:lnTo>
                  <a:lnTo>
                    <a:pt x="10162" y="3539"/>
                  </a:lnTo>
                  <a:lnTo>
                    <a:pt x="10346" y="3701"/>
                  </a:lnTo>
                  <a:lnTo>
                    <a:pt x="10476" y="3757"/>
                  </a:lnTo>
                  <a:lnTo>
                    <a:pt x="10589" y="3894"/>
                  </a:lnTo>
                  <a:lnTo>
                    <a:pt x="10727" y="4025"/>
                  </a:lnTo>
                  <a:lnTo>
                    <a:pt x="10864" y="4223"/>
                  </a:lnTo>
                  <a:lnTo>
                    <a:pt x="10958" y="4349"/>
                  </a:lnTo>
                  <a:lnTo>
                    <a:pt x="11022" y="4410"/>
                  </a:lnTo>
                  <a:lnTo>
                    <a:pt x="11381" y="4741"/>
                  </a:lnTo>
                  <a:lnTo>
                    <a:pt x="11656" y="4994"/>
                  </a:lnTo>
                  <a:lnTo>
                    <a:pt x="11816" y="5107"/>
                  </a:lnTo>
                  <a:lnTo>
                    <a:pt x="11961" y="5181"/>
                  </a:lnTo>
                  <a:lnTo>
                    <a:pt x="12032" y="5182"/>
                  </a:lnTo>
                  <a:lnTo>
                    <a:pt x="12126" y="5233"/>
                  </a:lnTo>
                  <a:lnTo>
                    <a:pt x="12134" y="5306"/>
                  </a:lnTo>
                  <a:lnTo>
                    <a:pt x="12171" y="5342"/>
                  </a:lnTo>
                  <a:lnTo>
                    <a:pt x="12209" y="5469"/>
                  </a:lnTo>
                  <a:lnTo>
                    <a:pt x="12366" y="5611"/>
                  </a:lnTo>
                  <a:lnTo>
                    <a:pt x="12514" y="5776"/>
                  </a:lnTo>
                  <a:lnTo>
                    <a:pt x="12673" y="5900"/>
                  </a:lnTo>
                  <a:lnTo>
                    <a:pt x="12788" y="5959"/>
                  </a:lnTo>
                  <a:lnTo>
                    <a:pt x="12864" y="5965"/>
                  </a:lnTo>
                  <a:lnTo>
                    <a:pt x="12981" y="5911"/>
                  </a:lnTo>
                  <a:lnTo>
                    <a:pt x="13088" y="6002"/>
                  </a:lnTo>
                  <a:lnTo>
                    <a:pt x="13236" y="6040"/>
                  </a:lnTo>
                  <a:lnTo>
                    <a:pt x="13548" y="6141"/>
                  </a:lnTo>
                  <a:lnTo>
                    <a:pt x="13551" y="6631"/>
                  </a:lnTo>
                  <a:lnTo>
                    <a:pt x="12532" y="6870"/>
                  </a:lnTo>
                  <a:lnTo>
                    <a:pt x="12326" y="7214"/>
                  </a:lnTo>
                  <a:lnTo>
                    <a:pt x="12131" y="7617"/>
                  </a:lnTo>
                  <a:lnTo>
                    <a:pt x="11953" y="8009"/>
                  </a:lnTo>
                  <a:lnTo>
                    <a:pt x="11952" y="8045"/>
                  </a:lnTo>
                  <a:lnTo>
                    <a:pt x="11926" y="8097"/>
                  </a:lnTo>
                  <a:lnTo>
                    <a:pt x="11874" y="8138"/>
                  </a:lnTo>
                  <a:lnTo>
                    <a:pt x="11842" y="8175"/>
                  </a:lnTo>
                  <a:lnTo>
                    <a:pt x="11803" y="8301"/>
                  </a:lnTo>
                  <a:lnTo>
                    <a:pt x="11762" y="8328"/>
                  </a:lnTo>
                  <a:lnTo>
                    <a:pt x="11732" y="8381"/>
                  </a:lnTo>
                  <a:lnTo>
                    <a:pt x="11688" y="8431"/>
                  </a:lnTo>
                  <a:lnTo>
                    <a:pt x="11658" y="8554"/>
                  </a:lnTo>
                  <a:lnTo>
                    <a:pt x="11604" y="8547"/>
                  </a:lnTo>
                  <a:lnTo>
                    <a:pt x="11539" y="8614"/>
                  </a:lnTo>
                  <a:lnTo>
                    <a:pt x="11483" y="8603"/>
                  </a:lnTo>
                  <a:lnTo>
                    <a:pt x="11494" y="8703"/>
                  </a:lnTo>
                  <a:lnTo>
                    <a:pt x="11553" y="8729"/>
                  </a:lnTo>
                  <a:lnTo>
                    <a:pt x="11496" y="8831"/>
                  </a:lnTo>
                  <a:lnTo>
                    <a:pt x="11376" y="8881"/>
                  </a:lnTo>
                  <a:lnTo>
                    <a:pt x="11358" y="8904"/>
                  </a:lnTo>
                  <a:lnTo>
                    <a:pt x="11351" y="8983"/>
                  </a:lnTo>
                  <a:lnTo>
                    <a:pt x="11316" y="9001"/>
                  </a:lnTo>
                  <a:lnTo>
                    <a:pt x="11291" y="9025"/>
                  </a:lnTo>
                  <a:lnTo>
                    <a:pt x="11235" y="9145"/>
                  </a:lnTo>
                  <a:lnTo>
                    <a:pt x="11079" y="9248"/>
                  </a:lnTo>
                  <a:lnTo>
                    <a:pt x="11058" y="9354"/>
                  </a:lnTo>
                  <a:lnTo>
                    <a:pt x="11056" y="9435"/>
                  </a:lnTo>
                  <a:lnTo>
                    <a:pt x="11189" y="9442"/>
                  </a:lnTo>
                  <a:lnTo>
                    <a:pt x="11200" y="9469"/>
                  </a:lnTo>
                  <a:lnTo>
                    <a:pt x="10972" y="9737"/>
                  </a:lnTo>
                  <a:lnTo>
                    <a:pt x="10945" y="9934"/>
                  </a:lnTo>
                  <a:lnTo>
                    <a:pt x="10881" y="9978"/>
                  </a:lnTo>
                  <a:lnTo>
                    <a:pt x="10865" y="10035"/>
                  </a:lnTo>
                  <a:lnTo>
                    <a:pt x="10802" y="10068"/>
                  </a:lnTo>
                  <a:lnTo>
                    <a:pt x="10807" y="10119"/>
                  </a:lnTo>
                  <a:lnTo>
                    <a:pt x="10780" y="10147"/>
                  </a:lnTo>
                  <a:lnTo>
                    <a:pt x="10731" y="10146"/>
                  </a:lnTo>
                  <a:lnTo>
                    <a:pt x="10515" y="10327"/>
                  </a:lnTo>
                  <a:lnTo>
                    <a:pt x="10503" y="10442"/>
                  </a:lnTo>
                  <a:lnTo>
                    <a:pt x="10322" y="10570"/>
                  </a:lnTo>
                  <a:lnTo>
                    <a:pt x="10290" y="10553"/>
                  </a:lnTo>
                  <a:lnTo>
                    <a:pt x="10227" y="10550"/>
                  </a:lnTo>
                  <a:lnTo>
                    <a:pt x="10192" y="10517"/>
                  </a:lnTo>
                  <a:lnTo>
                    <a:pt x="10185" y="10556"/>
                  </a:lnTo>
                  <a:lnTo>
                    <a:pt x="10153" y="10577"/>
                  </a:lnTo>
                  <a:lnTo>
                    <a:pt x="10127" y="10578"/>
                  </a:lnTo>
                  <a:lnTo>
                    <a:pt x="10071" y="10475"/>
                  </a:lnTo>
                  <a:lnTo>
                    <a:pt x="9999" y="10475"/>
                  </a:lnTo>
                  <a:lnTo>
                    <a:pt x="9923" y="10542"/>
                  </a:lnTo>
                  <a:lnTo>
                    <a:pt x="9883" y="10562"/>
                  </a:lnTo>
                  <a:lnTo>
                    <a:pt x="9860" y="10622"/>
                  </a:lnTo>
                  <a:lnTo>
                    <a:pt x="9797" y="10678"/>
                  </a:lnTo>
                  <a:lnTo>
                    <a:pt x="9776" y="10740"/>
                  </a:lnTo>
                  <a:lnTo>
                    <a:pt x="9772" y="10805"/>
                  </a:lnTo>
                  <a:lnTo>
                    <a:pt x="9709" y="10859"/>
                  </a:lnTo>
                  <a:lnTo>
                    <a:pt x="9699" y="10911"/>
                  </a:lnTo>
                  <a:lnTo>
                    <a:pt x="9651" y="10908"/>
                  </a:lnTo>
                  <a:lnTo>
                    <a:pt x="9622" y="10921"/>
                  </a:lnTo>
                  <a:lnTo>
                    <a:pt x="9612" y="10980"/>
                  </a:lnTo>
                  <a:lnTo>
                    <a:pt x="9631" y="11018"/>
                  </a:lnTo>
                  <a:lnTo>
                    <a:pt x="9591" y="11084"/>
                  </a:lnTo>
                  <a:lnTo>
                    <a:pt x="9553" y="11093"/>
                  </a:lnTo>
                  <a:lnTo>
                    <a:pt x="9521" y="11155"/>
                  </a:lnTo>
                  <a:lnTo>
                    <a:pt x="9500" y="11159"/>
                  </a:lnTo>
                  <a:lnTo>
                    <a:pt x="9454" y="11195"/>
                  </a:lnTo>
                  <a:lnTo>
                    <a:pt x="9478" y="11239"/>
                  </a:lnTo>
                  <a:lnTo>
                    <a:pt x="9483" y="11274"/>
                  </a:lnTo>
                  <a:lnTo>
                    <a:pt x="9447" y="11316"/>
                  </a:lnTo>
                  <a:lnTo>
                    <a:pt x="9449" y="11395"/>
                  </a:lnTo>
                  <a:lnTo>
                    <a:pt x="9499" y="11435"/>
                  </a:lnTo>
                  <a:lnTo>
                    <a:pt x="9473" y="11500"/>
                  </a:lnTo>
                  <a:lnTo>
                    <a:pt x="9427" y="11500"/>
                  </a:lnTo>
                  <a:lnTo>
                    <a:pt x="9406" y="11519"/>
                  </a:lnTo>
                  <a:lnTo>
                    <a:pt x="9389" y="11541"/>
                  </a:lnTo>
                  <a:lnTo>
                    <a:pt x="9389" y="11565"/>
                  </a:lnTo>
                  <a:lnTo>
                    <a:pt x="9438" y="11591"/>
                  </a:lnTo>
                  <a:lnTo>
                    <a:pt x="9566" y="11598"/>
                  </a:lnTo>
                  <a:lnTo>
                    <a:pt x="9603" y="11566"/>
                  </a:lnTo>
                  <a:lnTo>
                    <a:pt x="9651" y="11617"/>
                  </a:lnTo>
                  <a:lnTo>
                    <a:pt x="9616" y="11623"/>
                  </a:lnTo>
                  <a:lnTo>
                    <a:pt x="9603" y="11657"/>
                  </a:lnTo>
                  <a:lnTo>
                    <a:pt x="9538" y="11685"/>
                  </a:lnTo>
                  <a:lnTo>
                    <a:pt x="9523" y="11733"/>
                  </a:lnTo>
                  <a:lnTo>
                    <a:pt x="9489" y="11749"/>
                  </a:lnTo>
                  <a:lnTo>
                    <a:pt x="9474" y="11813"/>
                  </a:lnTo>
                  <a:lnTo>
                    <a:pt x="9437" y="11860"/>
                  </a:lnTo>
                  <a:lnTo>
                    <a:pt x="9381" y="11911"/>
                  </a:lnTo>
                  <a:lnTo>
                    <a:pt x="9347" y="11931"/>
                  </a:lnTo>
                  <a:lnTo>
                    <a:pt x="9332" y="11949"/>
                  </a:lnTo>
                  <a:lnTo>
                    <a:pt x="9334" y="12012"/>
                  </a:lnTo>
                  <a:lnTo>
                    <a:pt x="9244" y="12147"/>
                  </a:lnTo>
                  <a:lnTo>
                    <a:pt x="9283" y="12188"/>
                  </a:lnTo>
                  <a:lnTo>
                    <a:pt x="9280" y="12234"/>
                  </a:lnTo>
                  <a:lnTo>
                    <a:pt x="9187" y="12321"/>
                  </a:lnTo>
                  <a:lnTo>
                    <a:pt x="9174" y="12347"/>
                  </a:lnTo>
                  <a:lnTo>
                    <a:pt x="9187" y="12381"/>
                  </a:lnTo>
                  <a:lnTo>
                    <a:pt x="9216" y="12385"/>
                  </a:lnTo>
                  <a:lnTo>
                    <a:pt x="9215" y="12430"/>
                  </a:lnTo>
                  <a:lnTo>
                    <a:pt x="9194" y="12451"/>
                  </a:lnTo>
                  <a:lnTo>
                    <a:pt x="9163" y="12474"/>
                  </a:lnTo>
                  <a:lnTo>
                    <a:pt x="9130" y="12549"/>
                  </a:lnTo>
                  <a:lnTo>
                    <a:pt x="9185" y="12645"/>
                  </a:lnTo>
                  <a:lnTo>
                    <a:pt x="9196" y="12725"/>
                  </a:lnTo>
                  <a:lnTo>
                    <a:pt x="9320" y="12831"/>
                  </a:lnTo>
                  <a:lnTo>
                    <a:pt x="9243" y="12839"/>
                  </a:lnTo>
                  <a:lnTo>
                    <a:pt x="9239" y="12888"/>
                  </a:lnTo>
                  <a:lnTo>
                    <a:pt x="9200" y="12908"/>
                  </a:lnTo>
                  <a:lnTo>
                    <a:pt x="9142" y="12962"/>
                  </a:lnTo>
                  <a:lnTo>
                    <a:pt x="9122" y="13061"/>
                  </a:lnTo>
                  <a:lnTo>
                    <a:pt x="9059" y="13101"/>
                  </a:lnTo>
                  <a:lnTo>
                    <a:pt x="8996" y="13112"/>
                  </a:lnTo>
                  <a:lnTo>
                    <a:pt x="8989" y="13145"/>
                  </a:lnTo>
                  <a:lnTo>
                    <a:pt x="8955" y="13150"/>
                  </a:lnTo>
                  <a:lnTo>
                    <a:pt x="8928" y="13187"/>
                  </a:lnTo>
                  <a:lnTo>
                    <a:pt x="8876" y="13191"/>
                  </a:lnTo>
                  <a:lnTo>
                    <a:pt x="8848" y="13223"/>
                  </a:lnTo>
                  <a:lnTo>
                    <a:pt x="8859" y="13305"/>
                  </a:lnTo>
                  <a:lnTo>
                    <a:pt x="8842" y="13349"/>
                  </a:lnTo>
                  <a:lnTo>
                    <a:pt x="8892" y="13389"/>
                  </a:lnTo>
                  <a:lnTo>
                    <a:pt x="8890" y="13444"/>
                  </a:lnTo>
                  <a:lnTo>
                    <a:pt x="8843" y="13484"/>
                  </a:lnTo>
                  <a:lnTo>
                    <a:pt x="9043" y="13601"/>
                  </a:lnTo>
                  <a:lnTo>
                    <a:pt x="9133" y="13666"/>
                  </a:lnTo>
                  <a:lnTo>
                    <a:pt x="9132" y="13727"/>
                  </a:lnTo>
                  <a:lnTo>
                    <a:pt x="9177" y="13803"/>
                  </a:lnTo>
                  <a:lnTo>
                    <a:pt x="9174" y="13843"/>
                  </a:lnTo>
                  <a:lnTo>
                    <a:pt x="9126" y="13913"/>
                  </a:lnTo>
                  <a:lnTo>
                    <a:pt x="9117" y="14044"/>
                  </a:lnTo>
                  <a:lnTo>
                    <a:pt x="9093" y="14090"/>
                  </a:lnTo>
                  <a:lnTo>
                    <a:pt x="9224" y="14082"/>
                  </a:lnTo>
                  <a:lnTo>
                    <a:pt x="9258" y="14112"/>
                  </a:lnTo>
                  <a:lnTo>
                    <a:pt x="9299" y="14127"/>
                  </a:lnTo>
                  <a:lnTo>
                    <a:pt x="9314" y="14223"/>
                  </a:lnTo>
                  <a:lnTo>
                    <a:pt x="9349" y="14249"/>
                  </a:lnTo>
                  <a:lnTo>
                    <a:pt x="9384" y="14258"/>
                  </a:lnTo>
                  <a:lnTo>
                    <a:pt x="9389" y="14285"/>
                  </a:lnTo>
                  <a:lnTo>
                    <a:pt x="9426" y="14301"/>
                  </a:lnTo>
                  <a:lnTo>
                    <a:pt x="9515" y="14268"/>
                  </a:lnTo>
                  <a:lnTo>
                    <a:pt x="9533" y="14276"/>
                  </a:lnTo>
                  <a:lnTo>
                    <a:pt x="9530" y="14345"/>
                  </a:lnTo>
                  <a:lnTo>
                    <a:pt x="9569" y="14361"/>
                  </a:lnTo>
                  <a:lnTo>
                    <a:pt x="9578" y="14449"/>
                  </a:lnTo>
                  <a:lnTo>
                    <a:pt x="9531" y="14506"/>
                  </a:lnTo>
                  <a:lnTo>
                    <a:pt x="9539" y="14567"/>
                  </a:lnTo>
                  <a:lnTo>
                    <a:pt x="9513" y="14586"/>
                  </a:lnTo>
                  <a:lnTo>
                    <a:pt x="9506" y="14623"/>
                  </a:lnTo>
                  <a:lnTo>
                    <a:pt x="9457" y="14687"/>
                  </a:lnTo>
                  <a:lnTo>
                    <a:pt x="9444" y="14739"/>
                  </a:lnTo>
                  <a:lnTo>
                    <a:pt x="9393" y="14802"/>
                  </a:lnTo>
                  <a:lnTo>
                    <a:pt x="9426" y="14821"/>
                  </a:lnTo>
                  <a:lnTo>
                    <a:pt x="9426" y="14868"/>
                  </a:lnTo>
                  <a:lnTo>
                    <a:pt x="9368" y="14901"/>
                  </a:lnTo>
                  <a:lnTo>
                    <a:pt x="9355" y="14946"/>
                  </a:lnTo>
                  <a:lnTo>
                    <a:pt x="9226" y="14954"/>
                  </a:lnTo>
                  <a:lnTo>
                    <a:pt x="9274" y="15050"/>
                  </a:lnTo>
                  <a:lnTo>
                    <a:pt x="9242" y="15075"/>
                  </a:lnTo>
                  <a:lnTo>
                    <a:pt x="9198" y="15172"/>
                  </a:lnTo>
                  <a:lnTo>
                    <a:pt x="9171" y="15322"/>
                  </a:lnTo>
                  <a:lnTo>
                    <a:pt x="9120" y="15324"/>
                  </a:lnTo>
                  <a:lnTo>
                    <a:pt x="9103" y="15351"/>
                  </a:lnTo>
                  <a:lnTo>
                    <a:pt x="9029" y="15363"/>
                  </a:lnTo>
                  <a:lnTo>
                    <a:pt x="9011" y="15385"/>
                  </a:lnTo>
                  <a:lnTo>
                    <a:pt x="8973" y="15517"/>
                  </a:lnTo>
                  <a:lnTo>
                    <a:pt x="8928" y="15535"/>
                  </a:lnTo>
                  <a:lnTo>
                    <a:pt x="8894" y="15602"/>
                  </a:lnTo>
                  <a:lnTo>
                    <a:pt x="8807" y="15612"/>
                  </a:lnTo>
                  <a:lnTo>
                    <a:pt x="8728" y="15651"/>
                  </a:lnTo>
                  <a:lnTo>
                    <a:pt x="8708" y="15642"/>
                  </a:lnTo>
                  <a:lnTo>
                    <a:pt x="8654" y="15629"/>
                  </a:lnTo>
                  <a:lnTo>
                    <a:pt x="8641" y="15659"/>
                  </a:lnTo>
                  <a:lnTo>
                    <a:pt x="8667" y="15711"/>
                  </a:lnTo>
                  <a:lnTo>
                    <a:pt x="8661" y="15733"/>
                  </a:lnTo>
                  <a:lnTo>
                    <a:pt x="8645" y="15777"/>
                  </a:lnTo>
                  <a:lnTo>
                    <a:pt x="8600" y="15806"/>
                  </a:lnTo>
                  <a:lnTo>
                    <a:pt x="8560" y="15790"/>
                  </a:lnTo>
                  <a:lnTo>
                    <a:pt x="8521" y="15780"/>
                  </a:lnTo>
                  <a:lnTo>
                    <a:pt x="8504" y="15774"/>
                  </a:lnTo>
                  <a:lnTo>
                    <a:pt x="8481" y="15788"/>
                  </a:lnTo>
                  <a:lnTo>
                    <a:pt x="8460" y="15820"/>
                  </a:lnTo>
                  <a:lnTo>
                    <a:pt x="8443" y="15887"/>
                  </a:lnTo>
                  <a:lnTo>
                    <a:pt x="8393" y="15891"/>
                  </a:lnTo>
                  <a:lnTo>
                    <a:pt x="8377" y="15880"/>
                  </a:lnTo>
                  <a:lnTo>
                    <a:pt x="8345" y="15884"/>
                  </a:lnTo>
                  <a:lnTo>
                    <a:pt x="8329" y="15915"/>
                  </a:lnTo>
                  <a:lnTo>
                    <a:pt x="8305" y="15911"/>
                  </a:lnTo>
                  <a:lnTo>
                    <a:pt x="8260" y="15934"/>
                  </a:lnTo>
                  <a:lnTo>
                    <a:pt x="8240" y="16058"/>
                  </a:lnTo>
                  <a:lnTo>
                    <a:pt x="8214" y="16092"/>
                  </a:lnTo>
                  <a:lnTo>
                    <a:pt x="8177" y="16146"/>
                  </a:lnTo>
                  <a:lnTo>
                    <a:pt x="8162" y="16183"/>
                  </a:lnTo>
                  <a:lnTo>
                    <a:pt x="8098" y="16191"/>
                  </a:lnTo>
                  <a:lnTo>
                    <a:pt x="8045" y="16169"/>
                  </a:lnTo>
                  <a:lnTo>
                    <a:pt x="8020" y="16101"/>
                  </a:lnTo>
                  <a:lnTo>
                    <a:pt x="8003" y="16091"/>
                  </a:lnTo>
                  <a:lnTo>
                    <a:pt x="7989" y="16093"/>
                  </a:lnTo>
                  <a:lnTo>
                    <a:pt x="7954" y="16127"/>
                  </a:lnTo>
                  <a:lnTo>
                    <a:pt x="7866" y="16121"/>
                  </a:lnTo>
                  <a:lnTo>
                    <a:pt x="7847" y="16164"/>
                  </a:lnTo>
                  <a:lnTo>
                    <a:pt x="7748" y="16229"/>
                  </a:lnTo>
                  <a:lnTo>
                    <a:pt x="7742" y="16186"/>
                  </a:lnTo>
                  <a:lnTo>
                    <a:pt x="7760" y="16161"/>
                  </a:lnTo>
                  <a:lnTo>
                    <a:pt x="7756" y="16065"/>
                  </a:lnTo>
                  <a:lnTo>
                    <a:pt x="7725" y="16020"/>
                  </a:lnTo>
                  <a:lnTo>
                    <a:pt x="7718" y="15946"/>
                  </a:lnTo>
                  <a:lnTo>
                    <a:pt x="7595" y="15797"/>
                  </a:lnTo>
                  <a:lnTo>
                    <a:pt x="7457" y="15767"/>
                  </a:lnTo>
                  <a:lnTo>
                    <a:pt x="7414" y="15706"/>
                  </a:lnTo>
                  <a:lnTo>
                    <a:pt x="7349" y="15708"/>
                  </a:lnTo>
                  <a:lnTo>
                    <a:pt x="7283" y="15728"/>
                  </a:lnTo>
                  <a:lnTo>
                    <a:pt x="7247" y="15763"/>
                  </a:lnTo>
                  <a:lnTo>
                    <a:pt x="7220" y="15755"/>
                  </a:lnTo>
                  <a:lnTo>
                    <a:pt x="7233" y="15693"/>
                  </a:lnTo>
                  <a:lnTo>
                    <a:pt x="7149" y="15607"/>
                  </a:lnTo>
                  <a:lnTo>
                    <a:pt x="7047" y="15618"/>
                  </a:lnTo>
                  <a:lnTo>
                    <a:pt x="7013" y="15592"/>
                  </a:lnTo>
                  <a:lnTo>
                    <a:pt x="6986" y="15586"/>
                  </a:lnTo>
                  <a:lnTo>
                    <a:pt x="6952" y="15571"/>
                  </a:lnTo>
                  <a:lnTo>
                    <a:pt x="6921" y="15527"/>
                  </a:lnTo>
                  <a:lnTo>
                    <a:pt x="6866" y="15508"/>
                  </a:lnTo>
                  <a:lnTo>
                    <a:pt x="6778" y="15449"/>
                  </a:lnTo>
                  <a:lnTo>
                    <a:pt x="6666" y="15427"/>
                  </a:lnTo>
                  <a:lnTo>
                    <a:pt x="6663" y="15236"/>
                  </a:lnTo>
                  <a:lnTo>
                    <a:pt x="6682" y="15174"/>
                  </a:lnTo>
                  <a:lnTo>
                    <a:pt x="6687" y="15061"/>
                  </a:lnTo>
                  <a:lnTo>
                    <a:pt x="6666" y="14973"/>
                  </a:lnTo>
                  <a:lnTo>
                    <a:pt x="6577" y="14927"/>
                  </a:lnTo>
                  <a:lnTo>
                    <a:pt x="6512" y="14925"/>
                  </a:lnTo>
                  <a:lnTo>
                    <a:pt x="6481" y="14911"/>
                  </a:lnTo>
                  <a:lnTo>
                    <a:pt x="6432" y="14860"/>
                  </a:lnTo>
                  <a:lnTo>
                    <a:pt x="6414" y="14829"/>
                  </a:lnTo>
                  <a:lnTo>
                    <a:pt x="6251" y="14724"/>
                  </a:lnTo>
                  <a:lnTo>
                    <a:pt x="6184" y="14688"/>
                  </a:lnTo>
                  <a:lnTo>
                    <a:pt x="6092" y="14587"/>
                  </a:lnTo>
                  <a:lnTo>
                    <a:pt x="5901" y="14517"/>
                  </a:lnTo>
                  <a:lnTo>
                    <a:pt x="5772" y="14502"/>
                  </a:lnTo>
                  <a:lnTo>
                    <a:pt x="5595" y="14517"/>
                  </a:lnTo>
                  <a:lnTo>
                    <a:pt x="5521" y="14549"/>
                  </a:lnTo>
                  <a:lnTo>
                    <a:pt x="5439" y="14557"/>
                  </a:lnTo>
                  <a:lnTo>
                    <a:pt x="5317" y="14561"/>
                  </a:lnTo>
                  <a:lnTo>
                    <a:pt x="5233" y="14533"/>
                  </a:lnTo>
                  <a:lnTo>
                    <a:pt x="5131" y="14542"/>
                  </a:lnTo>
                  <a:lnTo>
                    <a:pt x="4767" y="14686"/>
                  </a:lnTo>
                  <a:lnTo>
                    <a:pt x="4759" y="14727"/>
                  </a:lnTo>
                  <a:lnTo>
                    <a:pt x="4707" y="14756"/>
                  </a:lnTo>
                  <a:lnTo>
                    <a:pt x="4511" y="14760"/>
                  </a:lnTo>
                  <a:lnTo>
                    <a:pt x="3965" y="14868"/>
                  </a:lnTo>
                  <a:lnTo>
                    <a:pt x="3863" y="14730"/>
                  </a:lnTo>
                  <a:lnTo>
                    <a:pt x="3787" y="14715"/>
                  </a:lnTo>
                  <a:lnTo>
                    <a:pt x="3586" y="14624"/>
                  </a:lnTo>
                  <a:lnTo>
                    <a:pt x="3494" y="14729"/>
                  </a:lnTo>
                  <a:lnTo>
                    <a:pt x="2987" y="14739"/>
                  </a:lnTo>
                  <a:lnTo>
                    <a:pt x="3001" y="14677"/>
                  </a:lnTo>
                  <a:lnTo>
                    <a:pt x="3016" y="14515"/>
                  </a:lnTo>
                  <a:lnTo>
                    <a:pt x="2979" y="14458"/>
                  </a:lnTo>
                  <a:lnTo>
                    <a:pt x="2930" y="14422"/>
                  </a:lnTo>
                  <a:lnTo>
                    <a:pt x="2869" y="14374"/>
                  </a:lnTo>
                  <a:lnTo>
                    <a:pt x="2820" y="14300"/>
                  </a:lnTo>
                  <a:lnTo>
                    <a:pt x="2805" y="14100"/>
                  </a:lnTo>
                  <a:lnTo>
                    <a:pt x="3048" y="13550"/>
                  </a:lnTo>
                  <a:lnTo>
                    <a:pt x="3132" y="13503"/>
                  </a:lnTo>
                  <a:lnTo>
                    <a:pt x="3144" y="13465"/>
                  </a:lnTo>
                  <a:lnTo>
                    <a:pt x="3177" y="13422"/>
                  </a:lnTo>
                  <a:lnTo>
                    <a:pt x="3203" y="13427"/>
                  </a:lnTo>
                  <a:lnTo>
                    <a:pt x="3237" y="13379"/>
                  </a:lnTo>
                  <a:lnTo>
                    <a:pt x="3304" y="13337"/>
                  </a:lnTo>
                  <a:lnTo>
                    <a:pt x="3373" y="13303"/>
                  </a:lnTo>
                  <a:lnTo>
                    <a:pt x="3378" y="13264"/>
                  </a:lnTo>
                  <a:lnTo>
                    <a:pt x="3345" y="13213"/>
                  </a:lnTo>
                  <a:lnTo>
                    <a:pt x="3336" y="13177"/>
                  </a:lnTo>
                  <a:lnTo>
                    <a:pt x="3365" y="13116"/>
                  </a:lnTo>
                  <a:lnTo>
                    <a:pt x="3363" y="13035"/>
                  </a:lnTo>
                  <a:lnTo>
                    <a:pt x="3439" y="13029"/>
                  </a:lnTo>
                  <a:lnTo>
                    <a:pt x="3495" y="12971"/>
                  </a:lnTo>
                  <a:lnTo>
                    <a:pt x="3551" y="12880"/>
                  </a:lnTo>
                  <a:lnTo>
                    <a:pt x="3537" y="12856"/>
                  </a:lnTo>
                  <a:lnTo>
                    <a:pt x="3491" y="12840"/>
                  </a:lnTo>
                  <a:lnTo>
                    <a:pt x="3453" y="12849"/>
                  </a:lnTo>
                  <a:lnTo>
                    <a:pt x="3399" y="12912"/>
                  </a:lnTo>
                  <a:lnTo>
                    <a:pt x="3363" y="12920"/>
                  </a:lnTo>
                  <a:lnTo>
                    <a:pt x="3320" y="12887"/>
                  </a:lnTo>
                  <a:lnTo>
                    <a:pt x="3271" y="12774"/>
                  </a:lnTo>
                  <a:lnTo>
                    <a:pt x="3264" y="12698"/>
                  </a:lnTo>
                  <a:lnTo>
                    <a:pt x="3201" y="12679"/>
                  </a:lnTo>
                  <a:lnTo>
                    <a:pt x="3169" y="12632"/>
                  </a:lnTo>
                  <a:lnTo>
                    <a:pt x="3156" y="12628"/>
                  </a:lnTo>
                  <a:lnTo>
                    <a:pt x="3136" y="12647"/>
                  </a:lnTo>
                  <a:lnTo>
                    <a:pt x="3057" y="12646"/>
                  </a:lnTo>
                  <a:lnTo>
                    <a:pt x="3041" y="12633"/>
                  </a:lnTo>
                  <a:lnTo>
                    <a:pt x="2921" y="12607"/>
                  </a:lnTo>
                  <a:lnTo>
                    <a:pt x="2736" y="12582"/>
                  </a:lnTo>
                  <a:lnTo>
                    <a:pt x="2697" y="12551"/>
                  </a:lnTo>
                  <a:lnTo>
                    <a:pt x="2648" y="12495"/>
                  </a:lnTo>
                  <a:lnTo>
                    <a:pt x="2623" y="12481"/>
                  </a:lnTo>
                  <a:lnTo>
                    <a:pt x="2461" y="12482"/>
                  </a:lnTo>
                  <a:lnTo>
                    <a:pt x="2328" y="12414"/>
                  </a:lnTo>
                  <a:lnTo>
                    <a:pt x="2322" y="12334"/>
                  </a:lnTo>
                  <a:lnTo>
                    <a:pt x="2346" y="12237"/>
                  </a:lnTo>
                  <a:lnTo>
                    <a:pt x="2308" y="12113"/>
                  </a:lnTo>
                  <a:lnTo>
                    <a:pt x="2162" y="11962"/>
                  </a:lnTo>
                  <a:lnTo>
                    <a:pt x="2158" y="11906"/>
                  </a:lnTo>
                  <a:lnTo>
                    <a:pt x="2140" y="11827"/>
                  </a:lnTo>
                  <a:lnTo>
                    <a:pt x="2146" y="11681"/>
                  </a:lnTo>
                  <a:lnTo>
                    <a:pt x="2135" y="11638"/>
                  </a:lnTo>
                  <a:lnTo>
                    <a:pt x="2124" y="11613"/>
                  </a:lnTo>
                  <a:lnTo>
                    <a:pt x="2117" y="11572"/>
                  </a:lnTo>
                  <a:lnTo>
                    <a:pt x="2134" y="11528"/>
                  </a:lnTo>
                  <a:lnTo>
                    <a:pt x="2196" y="11409"/>
                  </a:lnTo>
                  <a:lnTo>
                    <a:pt x="2187" y="11334"/>
                  </a:lnTo>
                  <a:lnTo>
                    <a:pt x="2126" y="11264"/>
                  </a:lnTo>
                  <a:lnTo>
                    <a:pt x="2046" y="11166"/>
                  </a:lnTo>
                  <a:lnTo>
                    <a:pt x="1999" y="11044"/>
                  </a:lnTo>
                  <a:lnTo>
                    <a:pt x="1960" y="10918"/>
                  </a:lnTo>
                  <a:lnTo>
                    <a:pt x="1953" y="10820"/>
                  </a:lnTo>
                  <a:lnTo>
                    <a:pt x="1977" y="10779"/>
                  </a:lnTo>
                  <a:lnTo>
                    <a:pt x="1978" y="10721"/>
                  </a:lnTo>
                  <a:lnTo>
                    <a:pt x="1913" y="10613"/>
                  </a:lnTo>
                  <a:lnTo>
                    <a:pt x="1883" y="10486"/>
                  </a:lnTo>
                  <a:lnTo>
                    <a:pt x="1814" y="10428"/>
                  </a:lnTo>
                  <a:lnTo>
                    <a:pt x="1790" y="10398"/>
                  </a:lnTo>
                  <a:lnTo>
                    <a:pt x="1784" y="10326"/>
                  </a:lnTo>
                  <a:lnTo>
                    <a:pt x="1811" y="10291"/>
                  </a:lnTo>
                  <a:lnTo>
                    <a:pt x="1864" y="10269"/>
                  </a:lnTo>
                  <a:lnTo>
                    <a:pt x="1882" y="10223"/>
                  </a:lnTo>
                  <a:lnTo>
                    <a:pt x="1867" y="10082"/>
                  </a:lnTo>
                  <a:lnTo>
                    <a:pt x="1807" y="9977"/>
                  </a:lnTo>
                  <a:lnTo>
                    <a:pt x="1804" y="9884"/>
                  </a:lnTo>
                  <a:lnTo>
                    <a:pt x="1771" y="9791"/>
                  </a:lnTo>
                  <a:lnTo>
                    <a:pt x="1768" y="9733"/>
                  </a:lnTo>
                  <a:lnTo>
                    <a:pt x="1775" y="9717"/>
                  </a:lnTo>
                  <a:lnTo>
                    <a:pt x="1771" y="9556"/>
                  </a:lnTo>
                  <a:lnTo>
                    <a:pt x="1747" y="9504"/>
                  </a:lnTo>
                  <a:lnTo>
                    <a:pt x="1738" y="9410"/>
                  </a:lnTo>
                  <a:lnTo>
                    <a:pt x="1704" y="9342"/>
                  </a:lnTo>
                  <a:lnTo>
                    <a:pt x="1694" y="9261"/>
                  </a:lnTo>
                  <a:lnTo>
                    <a:pt x="1707" y="9231"/>
                  </a:lnTo>
                  <a:lnTo>
                    <a:pt x="1739" y="9217"/>
                  </a:lnTo>
                  <a:lnTo>
                    <a:pt x="1783" y="9136"/>
                  </a:lnTo>
                  <a:lnTo>
                    <a:pt x="1783" y="9042"/>
                  </a:lnTo>
                  <a:lnTo>
                    <a:pt x="1675" y="8854"/>
                  </a:lnTo>
                  <a:lnTo>
                    <a:pt x="1680" y="8717"/>
                  </a:lnTo>
                  <a:lnTo>
                    <a:pt x="1736" y="8612"/>
                  </a:lnTo>
                  <a:lnTo>
                    <a:pt x="1440" y="8419"/>
                  </a:lnTo>
                  <a:lnTo>
                    <a:pt x="1709" y="8052"/>
                  </a:lnTo>
                  <a:lnTo>
                    <a:pt x="1713" y="7971"/>
                  </a:lnTo>
                  <a:lnTo>
                    <a:pt x="1679" y="7895"/>
                  </a:lnTo>
                  <a:lnTo>
                    <a:pt x="1662" y="7747"/>
                  </a:lnTo>
                  <a:lnTo>
                    <a:pt x="1628" y="7712"/>
                  </a:lnTo>
                  <a:lnTo>
                    <a:pt x="1580" y="7595"/>
                  </a:lnTo>
                  <a:lnTo>
                    <a:pt x="1513" y="7586"/>
                  </a:lnTo>
                  <a:lnTo>
                    <a:pt x="1334" y="7411"/>
                  </a:lnTo>
                  <a:lnTo>
                    <a:pt x="1311" y="7339"/>
                  </a:lnTo>
                  <a:lnTo>
                    <a:pt x="1233" y="7334"/>
                  </a:lnTo>
                  <a:lnTo>
                    <a:pt x="1205" y="7269"/>
                  </a:lnTo>
                  <a:lnTo>
                    <a:pt x="1166" y="7256"/>
                  </a:lnTo>
                  <a:lnTo>
                    <a:pt x="967" y="7100"/>
                  </a:lnTo>
                  <a:lnTo>
                    <a:pt x="663" y="6554"/>
                  </a:lnTo>
                  <a:lnTo>
                    <a:pt x="729" y="6412"/>
                  </a:lnTo>
                  <a:lnTo>
                    <a:pt x="696" y="6384"/>
                  </a:lnTo>
                  <a:lnTo>
                    <a:pt x="658" y="6357"/>
                  </a:lnTo>
                  <a:lnTo>
                    <a:pt x="644" y="6336"/>
                  </a:lnTo>
                  <a:lnTo>
                    <a:pt x="678" y="6295"/>
                  </a:lnTo>
                  <a:lnTo>
                    <a:pt x="719" y="6287"/>
                  </a:lnTo>
                  <a:lnTo>
                    <a:pt x="727" y="6256"/>
                  </a:lnTo>
                  <a:lnTo>
                    <a:pt x="774" y="6236"/>
                  </a:lnTo>
                  <a:lnTo>
                    <a:pt x="790" y="6167"/>
                  </a:lnTo>
                  <a:lnTo>
                    <a:pt x="860" y="6044"/>
                  </a:lnTo>
                  <a:lnTo>
                    <a:pt x="765" y="5940"/>
                  </a:lnTo>
                  <a:lnTo>
                    <a:pt x="699" y="5898"/>
                  </a:lnTo>
                  <a:lnTo>
                    <a:pt x="671" y="5834"/>
                  </a:lnTo>
                  <a:lnTo>
                    <a:pt x="671" y="5804"/>
                  </a:lnTo>
                  <a:lnTo>
                    <a:pt x="728" y="5747"/>
                  </a:lnTo>
                  <a:lnTo>
                    <a:pt x="760" y="5670"/>
                  </a:lnTo>
                  <a:lnTo>
                    <a:pt x="831" y="5509"/>
                  </a:lnTo>
                  <a:lnTo>
                    <a:pt x="822" y="5401"/>
                  </a:lnTo>
                  <a:lnTo>
                    <a:pt x="967" y="5324"/>
                  </a:lnTo>
                  <a:lnTo>
                    <a:pt x="981" y="5222"/>
                  </a:lnTo>
                  <a:lnTo>
                    <a:pt x="985" y="4787"/>
                  </a:lnTo>
                  <a:lnTo>
                    <a:pt x="1018" y="4645"/>
                  </a:lnTo>
                  <a:lnTo>
                    <a:pt x="1069" y="4586"/>
                  </a:lnTo>
                  <a:lnTo>
                    <a:pt x="1070" y="4438"/>
                  </a:lnTo>
                  <a:lnTo>
                    <a:pt x="1015" y="4341"/>
                  </a:lnTo>
                  <a:lnTo>
                    <a:pt x="1001" y="4278"/>
                  </a:lnTo>
                  <a:lnTo>
                    <a:pt x="734" y="3890"/>
                  </a:lnTo>
                  <a:lnTo>
                    <a:pt x="715" y="3792"/>
                  </a:lnTo>
                  <a:lnTo>
                    <a:pt x="680" y="3693"/>
                  </a:lnTo>
                  <a:lnTo>
                    <a:pt x="675" y="3641"/>
                  </a:lnTo>
                  <a:lnTo>
                    <a:pt x="654" y="3617"/>
                  </a:lnTo>
                  <a:lnTo>
                    <a:pt x="650" y="3498"/>
                  </a:lnTo>
                  <a:lnTo>
                    <a:pt x="605" y="3415"/>
                  </a:lnTo>
                  <a:lnTo>
                    <a:pt x="587" y="3288"/>
                  </a:lnTo>
                  <a:lnTo>
                    <a:pt x="493" y="3181"/>
                  </a:lnTo>
                  <a:lnTo>
                    <a:pt x="394" y="3093"/>
                  </a:lnTo>
                  <a:lnTo>
                    <a:pt x="72" y="2392"/>
                  </a:lnTo>
                  <a:lnTo>
                    <a:pt x="0" y="1893"/>
                  </a:lnTo>
                  <a:lnTo>
                    <a:pt x="367" y="1266"/>
                  </a:lnTo>
                  <a:lnTo>
                    <a:pt x="353" y="1218"/>
                  </a:lnTo>
                  <a:lnTo>
                    <a:pt x="378" y="1199"/>
                  </a:lnTo>
                  <a:lnTo>
                    <a:pt x="393" y="1158"/>
                  </a:lnTo>
                  <a:lnTo>
                    <a:pt x="588" y="967"/>
                  </a:lnTo>
                  <a:lnTo>
                    <a:pt x="594" y="915"/>
                  </a:lnTo>
                  <a:lnTo>
                    <a:pt x="573" y="912"/>
                  </a:lnTo>
                  <a:lnTo>
                    <a:pt x="571" y="856"/>
                  </a:lnTo>
                  <a:lnTo>
                    <a:pt x="601" y="767"/>
                  </a:lnTo>
                  <a:lnTo>
                    <a:pt x="541" y="645"/>
                  </a:lnTo>
                  <a:lnTo>
                    <a:pt x="528" y="592"/>
                  </a:lnTo>
                  <a:lnTo>
                    <a:pt x="435" y="586"/>
                  </a:lnTo>
                  <a:lnTo>
                    <a:pt x="373" y="539"/>
                  </a:lnTo>
                  <a:lnTo>
                    <a:pt x="371" y="443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559" name="Freeform 47"/>
            <p:cNvSpPr>
              <a:spLocks/>
            </p:cNvSpPr>
            <p:nvPr/>
          </p:nvSpPr>
          <p:spPr bwMode="auto">
            <a:xfrm>
              <a:off x="8497" y="1442"/>
              <a:ext cx="416" cy="192"/>
            </a:xfrm>
            <a:custGeom>
              <a:avLst/>
              <a:gdLst>
                <a:gd name="T0" fmla="*/ 0 w 1247"/>
                <a:gd name="T1" fmla="*/ 143 h 574"/>
                <a:gd name="T2" fmla="*/ 88 w 1247"/>
                <a:gd name="T3" fmla="*/ 101 h 574"/>
                <a:gd name="T4" fmla="*/ 104 w 1247"/>
                <a:gd name="T5" fmla="*/ 69 h 574"/>
                <a:gd name="T6" fmla="*/ 187 w 1247"/>
                <a:gd name="T7" fmla="*/ 68 h 574"/>
                <a:gd name="T8" fmla="*/ 212 w 1247"/>
                <a:gd name="T9" fmla="*/ 49 h 574"/>
                <a:gd name="T10" fmla="*/ 264 w 1247"/>
                <a:gd name="T11" fmla="*/ 38 h 574"/>
                <a:gd name="T12" fmla="*/ 306 w 1247"/>
                <a:gd name="T13" fmla="*/ 88 h 574"/>
                <a:gd name="T14" fmla="*/ 356 w 1247"/>
                <a:gd name="T15" fmla="*/ 88 h 574"/>
                <a:gd name="T16" fmla="*/ 421 w 1247"/>
                <a:gd name="T17" fmla="*/ 66 h 574"/>
                <a:gd name="T18" fmla="*/ 491 w 1247"/>
                <a:gd name="T19" fmla="*/ 57 h 574"/>
                <a:gd name="T20" fmla="*/ 524 w 1247"/>
                <a:gd name="T21" fmla="*/ 72 h 574"/>
                <a:gd name="T22" fmla="*/ 567 w 1247"/>
                <a:gd name="T23" fmla="*/ 58 h 574"/>
                <a:gd name="T24" fmla="*/ 617 w 1247"/>
                <a:gd name="T25" fmla="*/ 51 h 574"/>
                <a:gd name="T26" fmla="*/ 620 w 1247"/>
                <a:gd name="T27" fmla="*/ 40 h 574"/>
                <a:gd name="T28" fmla="*/ 730 w 1247"/>
                <a:gd name="T29" fmla="*/ 38 h 574"/>
                <a:gd name="T30" fmla="*/ 741 w 1247"/>
                <a:gd name="T31" fmla="*/ 21 h 574"/>
                <a:gd name="T32" fmla="*/ 789 w 1247"/>
                <a:gd name="T33" fmla="*/ 22 h 574"/>
                <a:gd name="T34" fmla="*/ 799 w 1247"/>
                <a:gd name="T35" fmla="*/ 38 h 574"/>
                <a:gd name="T36" fmla="*/ 947 w 1247"/>
                <a:gd name="T37" fmla="*/ 40 h 574"/>
                <a:gd name="T38" fmla="*/ 985 w 1247"/>
                <a:gd name="T39" fmla="*/ 55 h 574"/>
                <a:gd name="T40" fmla="*/ 1070 w 1247"/>
                <a:gd name="T41" fmla="*/ 46 h 574"/>
                <a:gd name="T42" fmla="*/ 1130 w 1247"/>
                <a:gd name="T43" fmla="*/ 0 h 574"/>
                <a:gd name="T44" fmla="*/ 1177 w 1247"/>
                <a:gd name="T45" fmla="*/ 22 h 574"/>
                <a:gd name="T46" fmla="*/ 1170 w 1247"/>
                <a:gd name="T47" fmla="*/ 186 h 574"/>
                <a:gd name="T48" fmla="*/ 1157 w 1247"/>
                <a:gd name="T49" fmla="*/ 259 h 574"/>
                <a:gd name="T50" fmla="*/ 1136 w 1247"/>
                <a:gd name="T51" fmla="*/ 281 h 574"/>
                <a:gd name="T52" fmla="*/ 1138 w 1247"/>
                <a:gd name="T53" fmla="*/ 333 h 574"/>
                <a:gd name="T54" fmla="*/ 1172 w 1247"/>
                <a:gd name="T55" fmla="*/ 393 h 574"/>
                <a:gd name="T56" fmla="*/ 1205 w 1247"/>
                <a:gd name="T57" fmla="*/ 422 h 574"/>
                <a:gd name="T58" fmla="*/ 1247 w 1247"/>
                <a:gd name="T59" fmla="*/ 448 h 574"/>
                <a:gd name="T60" fmla="*/ 1131 w 1247"/>
                <a:gd name="T61" fmla="*/ 557 h 574"/>
                <a:gd name="T62" fmla="*/ 1100 w 1247"/>
                <a:gd name="T63" fmla="*/ 574 h 574"/>
                <a:gd name="T64" fmla="*/ 995 w 1247"/>
                <a:gd name="T65" fmla="*/ 560 h 574"/>
                <a:gd name="T66" fmla="*/ 1031 w 1247"/>
                <a:gd name="T67" fmla="*/ 520 h 574"/>
                <a:gd name="T68" fmla="*/ 1022 w 1247"/>
                <a:gd name="T69" fmla="*/ 472 h 574"/>
                <a:gd name="T70" fmla="*/ 1014 w 1247"/>
                <a:gd name="T71" fmla="*/ 406 h 574"/>
                <a:gd name="T72" fmla="*/ 844 w 1247"/>
                <a:gd name="T73" fmla="*/ 252 h 574"/>
                <a:gd name="T74" fmla="*/ 653 w 1247"/>
                <a:gd name="T75" fmla="*/ 256 h 574"/>
                <a:gd name="T76" fmla="*/ 647 w 1247"/>
                <a:gd name="T77" fmla="*/ 281 h 574"/>
                <a:gd name="T78" fmla="*/ 532 w 1247"/>
                <a:gd name="T79" fmla="*/ 290 h 574"/>
                <a:gd name="T80" fmla="*/ 448 w 1247"/>
                <a:gd name="T81" fmla="*/ 234 h 574"/>
                <a:gd name="T82" fmla="*/ 424 w 1247"/>
                <a:gd name="T83" fmla="*/ 237 h 574"/>
                <a:gd name="T84" fmla="*/ 308 w 1247"/>
                <a:gd name="T85" fmla="*/ 308 h 574"/>
                <a:gd name="T86" fmla="*/ 210 w 1247"/>
                <a:gd name="T87" fmla="*/ 449 h 574"/>
                <a:gd name="T88" fmla="*/ 0 w 1247"/>
                <a:gd name="T89" fmla="*/ 143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247" h="574">
                  <a:moveTo>
                    <a:pt x="0" y="143"/>
                  </a:moveTo>
                  <a:lnTo>
                    <a:pt x="88" y="101"/>
                  </a:lnTo>
                  <a:lnTo>
                    <a:pt x="104" y="69"/>
                  </a:lnTo>
                  <a:lnTo>
                    <a:pt x="187" y="68"/>
                  </a:lnTo>
                  <a:lnTo>
                    <a:pt x="212" y="49"/>
                  </a:lnTo>
                  <a:lnTo>
                    <a:pt x="264" y="38"/>
                  </a:lnTo>
                  <a:lnTo>
                    <a:pt x="306" y="88"/>
                  </a:lnTo>
                  <a:lnTo>
                    <a:pt x="356" y="88"/>
                  </a:lnTo>
                  <a:lnTo>
                    <a:pt x="421" y="66"/>
                  </a:lnTo>
                  <a:lnTo>
                    <a:pt x="491" y="57"/>
                  </a:lnTo>
                  <a:lnTo>
                    <a:pt x="524" y="72"/>
                  </a:lnTo>
                  <a:lnTo>
                    <a:pt x="567" y="58"/>
                  </a:lnTo>
                  <a:lnTo>
                    <a:pt x="617" y="51"/>
                  </a:lnTo>
                  <a:lnTo>
                    <a:pt x="620" y="40"/>
                  </a:lnTo>
                  <a:lnTo>
                    <a:pt x="730" y="38"/>
                  </a:lnTo>
                  <a:lnTo>
                    <a:pt x="741" y="21"/>
                  </a:lnTo>
                  <a:lnTo>
                    <a:pt x="789" y="22"/>
                  </a:lnTo>
                  <a:lnTo>
                    <a:pt x="799" y="38"/>
                  </a:lnTo>
                  <a:lnTo>
                    <a:pt x="947" y="40"/>
                  </a:lnTo>
                  <a:lnTo>
                    <a:pt x="985" y="55"/>
                  </a:lnTo>
                  <a:lnTo>
                    <a:pt x="1070" y="46"/>
                  </a:lnTo>
                  <a:lnTo>
                    <a:pt x="1130" y="0"/>
                  </a:lnTo>
                  <a:lnTo>
                    <a:pt x="1177" y="22"/>
                  </a:lnTo>
                  <a:lnTo>
                    <a:pt x="1170" y="186"/>
                  </a:lnTo>
                  <a:lnTo>
                    <a:pt x="1157" y="259"/>
                  </a:lnTo>
                  <a:lnTo>
                    <a:pt x="1136" y="281"/>
                  </a:lnTo>
                  <a:lnTo>
                    <a:pt x="1138" y="333"/>
                  </a:lnTo>
                  <a:lnTo>
                    <a:pt x="1172" y="393"/>
                  </a:lnTo>
                  <a:lnTo>
                    <a:pt x="1205" y="422"/>
                  </a:lnTo>
                  <a:lnTo>
                    <a:pt x="1247" y="448"/>
                  </a:lnTo>
                  <a:lnTo>
                    <a:pt x="1131" y="557"/>
                  </a:lnTo>
                  <a:lnTo>
                    <a:pt x="1100" y="574"/>
                  </a:lnTo>
                  <a:lnTo>
                    <a:pt x="995" y="560"/>
                  </a:lnTo>
                  <a:lnTo>
                    <a:pt x="1031" y="520"/>
                  </a:lnTo>
                  <a:lnTo>
                    <a:pt x="1022" y="472"/>
                  </a:lnTo>
                  <a:lnTo>
                    <a:pt x="1014" y="406"/>
                  </a:lnTo>
                  <a:lnTo>
                    <a:pt x="844" y="252"/>
                  </a:lnTo>
                  <a:lnTo>
                    <a:pt x="653" y="256"/>
                  </a:lnTo>
                  <a:lnTo>
                    <a:pt x="647" y="281"/>
                  </a:lnTo>
                  <a:lnTo>
                    <a:pt x="532" y="290"/>
                  </a:lnTo>
                  <a:lnTo>
                    <a:pt x="448" y="234"/>
                  </a:lnTo>
                  <a:lnTo>
                    <a:pt x="424" y="237"/>
                  </a:lnTo>
                  <a:lnTo>
                    <a:pt x="308" y="308"/>
                  </a:lnTo>
                  <a:lnTo>
                    <a:pt x="210" y="449"/>
                  </a:lnTo>
                  <a:lnTo>
                    <a:pt x="0" y="143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560" name="Freeform 48"/>
            <p:cNvSpPr>
              <a:spLocks/>
            </p:cNvSpPr>
            <p:nvPr/>
          </p:nvSpPr>
          <p:spPr bwMode="auto">
            <a:xfrm>
              <a:off x="8233" y="407"/>
              <a:ext cx="1037" cy="612"/>
            </a:xfrm>
            <a:custGeom>
              <a:avLst/>
              <a:gdLst>
                <a:gd name="T0" fmla="*/ 71 w 3110"/>
                <a:gd name="T1" fmla="*/ 1665 h 1835"/>
                <a:gd name="T2" fmla="*/ 365 w 3110"/>
                <a:gd name="T3" fmla="*/ 543 h 1835"/>
                <a:gd name="T4" fmla="*/ 1452 w 3110"/>
                <a:gd name="T5" fmla="*/ 70 h 1835"/>
                <a:gd name="T6" fmla="*/ 1573 w 3110"/>
                <a:gd name="T7" fmla="*/ 49 h 1835"/>
                <a:gd name="T8" fmla="*/ 1615 w 3110"/>
                <a:gd name="T9" fmla="*/ 38 h 1835"/>
                <a:gd name="T10" fmla="*/ 1638 w 3110"/>
                <a:gd name="T11" fmla="*/ 39 h 1835"/>
                <a:gd name="T12" fmla="*/ 1650 w 3110"/>
                <a:gd name="T13" fmla="*/ 20 h 1835"/>
                <a:gd name="T14" fmla="*/ 1798 w 3110"/>
                <a:gd name="T15" fmla="*/ 0 h 1835"/>
                <a:gd name="T16" fmla="*/ 1963 w 3110"/>
                <a:gd name="T17" fmla="*/ 81 h 1835"/>
                <a:gd name="T18" fmla="*/ 2803 w 3110"/>
                <a:gd name="T19" fmla="*/ 11 h 1835"/>
                <a:gd name="T20" fmla="*/ 2892 w 3110"/>
                <a:gd name="T21" fmla="*/ 49 h 1835"/>
                <a:gd name="T22" fmla="*/ 2955 w 3110"/>
                <a:gd name="T23" fmla="*/ 73 h 1835"/>
                <a:gd name="T24" fmla="*/ 3057 w 3110"/>
                <a:gd name="T25" fmla="*/ 137 h 1835"/>
                <a:gd name="T26" fmla="*/ 3070 w 3110"/>
                <a:gd name="T27" fmla="*/ 322 h 1835"/>
                <a:gd name="T28" fmla="*/ 2301 w 3110"/>
                <a:gd name="T29" fmla="*/ 139 h 1835"/>
                <a:gd name="T30" fmla="*/ 2285 w 3110"/>
                <a:gd name="T31" fmla="*/ 163 h 1835"/>
                <a:gd name="T32" fmla="*/ 2000 w 3110"/>
                <a:gd name="T33" fmla="*/ 653 h 1835"/>
                <a:gd name="T34" fmla="*/ 1985 w 3110"/>
                <a:gd name="T35" fmla="*/ 701 h 1835"/>
                <a:gd name="T36" fmla="*/ 1983 w 3110"/>
                <a:gd name="T37" fmla="*/ 742 h 1835"/>
                <a:gd name="T38" fmla="*/ 1978 w 3110"/>
                <a:gd name="T39" fmla="*/ 815 h 1835"/>
                <a:gd name="T40" fmla="*/ 2055 w 3110"/>
                <a:gd name="T41" fmla="*/ 860 h 1835"/>
                <a:gd name="T42" fmla="*/ 1981 w 3110"/>
                <a:gd name="T43" fmla="*/ 965 h 1835"/>
                <a:gd name="T44" fmla="*/ 1928 w 3110"/>
                <a:gd name="T45" fmla="*/ 1054 h 1835"/>
                <a:gd name="T46" fmla="*/ 1868 w 3110"/>
                <a:gd name="T47" fmla="*/ 1152 h 1835"/>
                <a:gd name="T48" fmla="*/ 2005 w 3110"/>
                <a:gd name="T49" fmla="*/ 1168 h 1835"/>
                <a:gd name="T50" fmla="*/ 1934 w 3110"/>
                <a:gd name="T51" fmla="*/ 1291 h 1835"/>
                <a:gd name="T52" fmla="*/ 1949 w 3110"/>
                <a:gd name="T53" fmla="*/ 1354 h 1835"/>
                <a:gd name="T54" fmla="*/ 1876 w 3110"/>
                <a:gd name="T55" fmla="*/ 1456 h 1835"/>
                <a:gd name="T56" fmla="*/ 1832 w 3110"/>
                <a:gd name="T57" fmla="*/ 1556 h 1835"/>
                <a:gd name="T58" fmla="*/ 1862 w 3110"/>
                <a:gd name="T59" fmla="*/ 1612 h 1835"/>
                <a:gd name="T60" fmla="*/ 1810 w 3110"/>
                <a:gd name="T61" fmla="*/ 1660 h 1835"/>
                <a:gd name="T62" fmla="*/ 1342 w 3110"/>
                <a:gd name="T63" fmla="*/ 1286 h 1835"/>
                <a:gd name="T64" fmla="*/ 1275 w 3110"/>
                <a:gd name="T65" fmla="*/ 1239 h 1835"/>
                <a:gd name="T66" fmla="*/ 1058 w 3110"/>
                <a:gd name="T67" fmla="*/ 1143 h 1835"/>
                <a:gd name="T68" fmla="*/ 874 w 3110"/>
                <a:gd name="T69" fmla="*/ 925 h 1835"/>
                <a:gd name="T70" fmla="*/ 670 w 3110"/>
                <a:gd name="T71" fmla="*/ 1480 h 1835"/>
                <a:gd name="T72" fmla="*/ 581 w 3110"/>
                <a:gd name="T73" fmla="*/ 1553 h 1835"/>
                <a:gd name="T74" fmla="*/ 488 w 3110"/>
                <a:gd name="T75" fmla="*/ 1532 h 1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110" h="1835">
                  <a:moveTo>
                    <a:pt x="150" y="1835"/>
                  </a:moveTo>
                  <a:lnTo>
                    <a:pt x="71" y="1665"/>
                  </a:lnTo>
                  <a:lnTo>
                    <a:pt x="0" y="1166"/>
                  </a:lnTo>
                  <a:lnTo>
                    <a:pt x="365" y="543"/>
                  </a:lnTo>
                  <a:lnTo>
                    <a:pt x="653" y="549"/>
                  </a:lnTo>
                  <a:lnTo>
                    <a:pt x="1452" y="70"/>
                  </a:lnTo>
                  <a:lnTo>
                    <a:pt x="1504" y="49"/>
                  </a:lnTo>
                  <a:lnTo>
                    <a:pt x="1573" y="49"/>
                  </a:lnTo>
                  <a:lnTo>
                    <a:pt x="1602" y="38"/>
                  </a:lnTo>
                  <a:lnTo>
                    <a:pt x="1615" y="38"/>
                  </a:lnTo>
                  <a:lnTo>
                    <a:pt x="1627" y="39"/>
                  </a:lnTo>
                  <a:lnTo>
                    <a:pt x="1638" y="39"/>
                  </a:lnTo>
                  <a:lnTo>
                    <a:pt x="1650" y="40"/>
                  </a:lnTo>
                  <a:lnTo>
                    <a:pt x="1650" y="20"/>
                  </a:lnTo>
                  <a:lnTo>
                    <a:pt x="1798" y="11"/>
                  </a:lnTo>
                  <a:lnTo>
                    <a:pt x="1798" y="0"/>
                  </a:lnTo>
                  <a:lnTo>
                    <a:pt x="1848" y="0"/>
                  </a:lnTo>
                  <a:lnTo>
                    <a:pt x="1963" y="81"/>
                  </a:lnTo>
                  <a:lnTo>
                    <a:pt x="2377" y="4"/>
                  </a:lnTo>
                  <a:lnTo>
                    <a:pt x="2803" y="11"/>
                  </a:lnTo>
                  <a:lnTo>
                    <a:pt x="2874" y="27"/>
                  </a:lnTo>
                  <a:lnTo>
                    <a:pt x="2892" y="49"/>
                  </a:lnTo>
                  <a:lnTo>
                    <a:pt x="2935" y="54"/>
                  </a:lnTo>
                  <a:lnTo>
                    <a:pt x="2955" y="73"/>
                  </a:lnTo>
                  <a:lnTo>
                    <a:pt x="2984" y="72"/>
                  </a:lnTo>
                  <a:lnTo>
                    <a:pt x="3057" y="137"/>
                  </a:lnTo>
                  <a:lnTo>
                    <a:pt x="3110" y="156"/>
                  </a:lnTo>
                  <a:lnTo>
                    <a:pt x="3070" y="322"/>
                  </a:lnTo>
                  <a:lnTo>
                    <a:pt x="2852" y="404"/>
                  </a:lnTo>
                  <a:lnTo>
                    <a:pt x="2301" y="139"/>
                  </a:lnTo>
                  <a:lnTo>
                    <a:pt x="2285" y="139"/>
                  </a:lnTo>
                  <a:lnTo>
                    <a:pt x="2285" y="163"/>
                  </a:lnTo>
                  <a:lnTo>
                    <a:pt x="2426" y="737"/>
                  </a:lnTo>
                  <a:lnTo>
                    <a:pt x="2000" y="653"/>
                  </a:lnTo>
                  <a:lnTo>
                    <a:pt x="1990" y="651"/>
                  </a:lnTo>
                  <a:lnTo>
                    <a:pt x="1985" y="701"/>
                  </a:lnTo>
                  <a:lnTo>
                    <a:pt x="2016" y="722"/>
                  </a:lnTo>
                  <a:lnTo>
                    <a:pt x="1983" y="742"/>
                  </a:lnTo>
                  <a:lnTo>
                    <a:pt x="2025" y="799"/>
                  </a:lnTo>
                  <a:lnTo>
                    <a:pt x="1978" y="815"/>
                  </a:lnTo>
                  <a:lnTo>
                    <a:pt x="2001" y="854"/>
                  </a:lnTo>
                  <a:lnTo>
                    <a:pt x="2055" y="860"/>
                  </a:lnTo>
                  <a:lnTo>
                    <a:pt x="2049" y="915"/>
                  </a:lnTo>
                  <a:lnTo>
                    <a:pt x="1981" y="965"/>
                  </a:lnTo>
                  <a:lnTo>
                    <a:pt x="1944" y="972"/>
                  </a:lnTo>
                  <a:lnTo>
                    <a:pt x="1928" y="1054"/>
                  </a:lnTo>
                  <a:lnTo>
                    <a:pt x="1855" y="1132"/>
                  </a:lnTo>
                  <a:lnTo>
                    <a:pt x="1868" y="1152"/>
                  </a:lnTo>
                  <a:lnTo>
                    <a:pt x="1983" y="1131"/>
                  </a:lnTo>
                  <a:lnTo>
                    <a:pt x="2005" y="1168"/>
                  </a:lnTo>
                  <a:lnTo>
                    <a:pt x="1962" y="1220"/>
                  </a:lnTo>
                  <a:lnTo>
                    <a:pt x="1934" y="1291"/>
                  </a:lnTo>
                  <a:lnTo>
                    <a:pt x="1944" y="1332"/>
                  </a:lnTo>
                  <a:lnTo>
                    <a:pt x="1949" y="1354"/>
                  </a:lnTo>
                  <a:lnTo>
                    <a:pt x="1899" y="1399"/>
                  </a:lnTo>
                  <a:lnTo>
                    <a:pt x="1876" y="1456"/>
                  </a:lnTo>
                  <a:lnTo>
                    <a:pt x="1882" y="1514"/>
                  </a:lnTo>
                  <a:lnTo>
                    <a:pt x="1832" y="1556"/>
                  </a:lnTo>
                  <a:lnTo>
                    <a:pt x="1832" y="1581"/>
                  </a:lnTo>
                  <a:lnTo>
                    <a:pt x="1862" y="1612"/>
                  </a:lnTo>
                  <a:lnTo>
                    <a:pt x="1829" y="1632"/>
                  </a:lnTo>
                  <a:lnTo>
                    <a:pt x="1810" y="1660"/>
                  </a:lnTo>
                  <a:lnTo>
                    <a:pt x="1469" y="1373"/>
                  </a:lnTo>
                  <a:lnTo>
                    <a:pt x="1342" y="1286"/>
                  </a:lnTo>
                  <a:lnTo>
                    <a:pt x="1288" y="1280"/>
                  </a:lnTo>
                  <a:lnTo>
                    <a:pt x="1275" y="1239"/>
                  </a:lnTo>
                  <a:lnTo>
                    <a:pt x="1250" y="1219"/>
                  </a:lnTo>
                  <a:lnTo>
                    <a:pt x="1058" y="1143"/>
                  </a:lnTo>
                  <a:lnTo>
                    <a:pt x="940" y="1128"/>
                  </a:lnTo>
                  <a:lnTo>
                    <a:pt x="874" y="925"/>
                  </a:lnTo>
                  <a:lnTo>
                    <a:pt x="695" y="1471"/>
                  </a:lnTo>
                  <a:lnTo>
                    <a:pt x="670" y="1480"/>
                  </a:lnTo>
                  <a:lnTo>
                    <a:pt x="648" y="1511"/>
                  </a:lnTo>
                  <a:lnTo>
                    <a:pt x="581" y="1553"/>
                  </a:lnTo>
                  <a:lnTo>
                    <a:pt x="567" y="1544"/>
                  </a:lnTo>
                  <a:lnTo>
                    <a:pt x="488" y="1532"/>
                  </a:lnTo>
                  <a:lnTo>
                    <a:pt x="150" y="1835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561" name="Freeform 49"/>
            <p:cNvSpPr>
              <a:spLocks/>
            </p:cNvSpPr>
            <p:nvPr/>
          </p:nvSpPr>
          <p:spPr bwMode="auto">
            <a:xfrm>
              <a:off x="8471" y="1326"/>
              <a:ext cx="487" cy="165"/>
            </a:xfrm>
            <a:custGeom>
              <a:avLst/>
              <a:gdLst>
                <a:gd name="T0" fmla="*/ 0 w 1460"/>
                <a:gd name="T1" fmla="*/ 313 h 495"/>
                <a:gd name="T2" fmla="*/ 96 w 1460"/>
                <a:gd name="T3" fmla="*/ 292 h 495"/>
                <a:gd name="T4" fmla="*/ 190 w 1460"/>
                <a:gd name="T5" fmla="*/ 255 h 495"/>
                <a:gd name="T6" fmla="*/ 268 w 1460"/>
                <a:gd name="T7" fmla="*/ 252 h 495"/>
                <a:gd name="T8" fmla="*/ 707 w 1460"/>
                <a:gd name="T9" fmla="*/ 117 h 495"/>
                <a:gd name="T10" fmla="*/ 779 w 1460"/>
                <a:gd name="T11" fmla="*/ 79 h 495"/>
                <a:gd name="T12" fmla="*/ 867 w 1460"/>
                <a:gd name="T13" fmla="*/ 101 h 495"/>
                <a:gd name="T14" fmla="*/ 927 w 1460"/>
                <a:gd name="T15" fmla="*/ 123 h 495"/>
                <a:gd name="T16" fmla="*/ 963 w 1460"/>
                <a:gd name="T17" fmla="*/ 129 h 495"/>
                <a:gd name="T18" fmla="*/ 975 w 1460"/>
                <a:gd name="T19" fmla="*/ 93 h 495"/>
                <a:gd name="T20" fmla="*/ 998 w 1460"/>
                <a:gd name="T21" fmla="*/ 76 h 495"/>
                <a:gd name="T22" fmla="*/ 1065 w 1460"/>
                <a:gd name="T23" fmla="*/ 63 h 495"/>
                <a:gd name="T24" fmla="*/ 1060 w 1460"/>
                <a:gd name="T25" fmla="*/ 21 h 495"/>
                <a:gd name="T26" fmla="*/ 1106 w 1460"/>
                <a:gd name="T27" fmla="*/ 0 h 495"/>
                <a:gd name="T28" fmla="*/ 1205 w 1460"/>
                <a:gd name="T29" fmla="*/ 2 h 495"/>
                <a:gd name="T30" fmla="*/ 1217 w 1460"/>
                <a:gd name="T31" fmla="*/ 77 h 495"/>
                <a:gd name="T32" fmla="*/ 1460 w 1460"/>
                <a:gd name="T33" fmla="*/ 56 h 495"/>
                <a:gd name="T34" fmla="*/ 1399 w 1460"/>
                <a:gd name="T35" fmla="*/ 160 h 495"/>
                <a:gd name="T36" fmla="*/ 1310 w 1460"/>
                <a:gd name="T37" fmla="*/ 178 h 495"/>
                <a:gd name="T38" fmla="*/ 1293 w 1460"/>
                <a:gd name="T39" fmla="*/ 179 h 495"/>
                <a:gd name="T40" fmla="*/ 1293 w 1460"/>
                <a:gd name="T41" fmla="*/ 214 h 495"/>
                <a:gd name="T42" fmla="*/ 1319 w 1460"/>
                <a:gd name="T43" fmla="*/ 278 h 495"/>
                <a:gd name="T44" fmla="*/ 1274 w 1460"/>
                <a:gd name="T45" fmla="*/ 294 h 495"/>
                <a:gd name="T46" fmla="*/ 1256 w 1460"/>
                <a:gd name="T47" fmla="*/ 372 h 495"/>
                <a:gd name="T48" fmla="*/ 1208 w 1460"/>
                <a:gd name="T49" fmla="*/ 350 h 495"/>
                <a:gd name="T50" fmla="*/ 1147 w 1460"/>
                <a:gd name="T51" fmla="*/ 394 h 495"/>
                <a:gd name="T52" fmla="*/ 1070 w 1460"/>
                <a:gd name="T53" fmla="*/ 407 h 495"/>
                <a:gd name="T54" fmla="*/ 1026 w 1460"/>
                <a:gd name="T55" fmla="*/ 390 h 495"/>
                <a:gd name="T56" fmla="*/ 875 w 1460"/>
                <a:gd name="T57" fmla="*/ 388 h 495"/>
                <a:gd name="T58" fmla="*/ 866 w 1460"/>
                <a:gd name="T59" fmla="*/ 372 h 495"/>
                <a:gd name="T60" fmla="*/ 819 w 1460"/>
                <a:gd name="T61" fmla="*/ 372 h 495"/>
                <a:gd name="T62" fmla="*/ 805 w 1460"/>
                <a:gd name="T63" fmla="*/ 388 h 495"/>
                <a:gd name="T64" fmla="*/ 699 w 1460"/>
                <a:gd name="T65" fmla="*/ 390 h 495"/>
                <a:gd name="T66" fmla="*/ 695 w 1460"/>
                <a:gd name="T67" fmla="*/ 401 h 495"/>
                <a:gd name="T68" fmla="*/ 646 w 1460"/>
                <a:gd name="T69" fmla="*/ 407 h 495"/>
                <a:gd name="T70" fmla="*/ 602 w 1460"/>
                <a:gd name="T71" fmla="*/ 422 h 495"/>
                <a:gd name="T72" fmla="*/ 569 w 1460"/>
                <a:gd name="T73" fmla="*/ 408 h 495"/>
                <a:gd name="T74" fmla="*/ 502 w 1460"/>
                <a:gd name="T75" fmla="*/ 416 h 495"/>
                <a:gd name="T76" fmla="*/ 436 w 1460"/>
                <a:gd name="T77" fmla="*/ 438 h 495"/>
                <a:gd name="T78" fmla="*/ 386 w 1460"/>
                <a:gd name="T79" fmla="*/ 440 h 495"/>
                <a:gd name="T80" fmla="*/ 342 w 1460"/>
                <a:gd name="T81" fmla="*/ 390 h 495"/>
                <a:gd name="T82" fmla="*/ 287 w 1460"/>
                <a:gd name="T83" fmla="*/ 401 h 495"/>
                <a:gd name="T84" fmla="*/ 262 w 1460"/>
                <a:gd name="T85" fmla="*/ 418 h 495"/>
                <a:gd name="T86" fmla="*/ 184 w 1460"/>
                <a:gd name="T87" fmla="*/ 421 h 495"/>
                <a:gd name="T88" fmla="*/ 165 w 1460"/>
                <a:gd name="T89" fmla="*/ 451 h 495"/>
                <a:gd name="T90" fmla="*/ 80 w 1460"/>
                <a:gd name="T91" fmla="*/ 495 h 495"/>
                <a:gd name="T92" fmla="*/ 20 w 1460"/>
                <a:gd name="T93" fmla="*/ 408 h 495"/>
                <a:gd name="T94" fmla="*/ 0 w 1460"/>
                <a:gd name="T95" fmla="*/ 313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60" h="495">
                  <a:moveTo>
                    <a:pt x="0" y="313"/>
                  </a:moveTo>
                  <a:lnTo>
                    <a:pt x="96" y="292"/>
                  </a:lnTo>
                  <a:lnTo>
                    <a:pt x="190" y="255"/>
                  </a:lnTo>
                  <a:lnTo>
                    <a:pt x="268" y="252"/>
                  </a:lnTo>
                  <a:lnTo>
                    <a:pt x="707" y="117"/>
                  </a:lnTo>
                  <a:lnTo>
                    <a:pt x="779" y="79"/>
                  </a:lnTo>
                  <a:lnTo>
                    <a:pt x="867" y="101"/>
                  </a:lnTo>
                  <a:lnTo>
                    <a:pt x="927" y="123"/>
                  </a:lnTo>
                  <a:lnTo>
                    <a:pt x="963" y="129"/>
                  </a:lnTo>
                  <a:lnTo>
                    <a:pt x="975" y="93"/>
                  </a:lnTo>
                  <a:lnTo>
                    <a:pt x="998" y="76"/>
                  </a:lnTo>
                  <a:lnTo>
                    <a:pt x="1065" y="63"/>
                  </a:lnTo>
                  <a:lnTo>
                    <a:pt x="1060" y="21"/>
                  </a:lnTo>
                  <a:lnTo>
                    <a:pt x="1106" y="0"/>
                  </a:lnTo>
                  <a:lnTo>
                    <a:pt x="1205" y="2"/>
                  </a:lnTo>
                  <a:lnTo>
                    <a:pt x="1217" y="77"/>
                  </a:lnTo>
                  <a:lnTo>
                    <a:pt x="1460" y="56"/>
                  </a:lnTo>
                  <a:lnTo>
                    <a:pt x="1399" y="160"/>
                  </a:lnTo>
                  <a:lnTo>
                    <a:pt x="1310" y="178"/>
                  </a:lnTo>
                  <a:lnTo>
                    <a:pt x="1293" y="179"/>
                  </a:lnTo>
                  <a:lnTo>
                    <a:pt x="1293" y="214"/>
                  </a:lnTo>
                  <a:lnTo>
                    <a:pt x="1319" y="278"/>
                  </a:lnTo>
                  <a:lnTo>
                    <a:pt x="1274" y="294"/>
                  </a:lnTo>
                  <a:lnTo>
                    <a:pt x="1256" y="372"/>
                  </a:lnTo>
                  <a:lnTo>
                    <a:pt x="1208" y="350"/>
                  </a:lnTo>
                  <a:lnTo>
                    <a:pt x="1147" y="394"/>
                  </a:lnTo>
                  <a:lnTo>
                    <a:pt x="1070" y="407"/>
                  </a:lnTo>
                  <a:lnTo>
                    <a:pt x="1026" y="390"/>
                  </a:lnTo>
                  <a:lnTo>
                    <a:pt x="875" y="388"/>
                  </a:lnTo>
                  <a:lnTo>
                    <a:pt x="866" y="372"/>
                  </a:lnTo>
                  <a:lnTo>
                    <a:pt x="819" y="372"/>
                  </a:lnTo>
                  <a:lnTo>
                    <a:pt x="805" y="388"/>
                  </a:lnTo>
                  <a:lnTo>
                    <a:pt x="699" y="390"/>
                  </a:lnTo>
                  <a:lnTo>
                    <a:pt x="695" y="401"/>
                  </a:lnTo>
                  <a:lnTo>
                    <a:pt x="646" y="407"/>
                  </a:lnTo>
                  <a:lnTo>
                    <a:pt x="602" y="422"/>
                  </a:lnTo>
                  <a:lnTo>
                    <a:pt x="569" y="408"/>
                  </a:lnTo>
                  <a:lnTo>
                    <a:pt x="502" y="416"/>
                  </a:lnTo>
                  <a:lnTo>
                    <a:pt x="436" y="438"/>
                  </a:lnTo>
                  <a:lnTo>
                    <a:pt x="386" y="440"/>
                  </a:lnTo>
                  <a:lnTo>
                    <a:pt x="342" y="390"/>
                  </a:lnTo>
                  <a:lnTo>
                    <a:pt x="287" y="401"/>
                  </a:lnTo>
                  <a:lnTo>
                    <a:pt x="262" y="418"/>
                  </a:lnTo>
                  <a:lnTo>
                    <a:pt x="184" y="421"/>
                  </a:lnTo>
                  <a:lnTo>
                    <a:pt x="165" y="451"/>
                  </a:lnTo>
                  <a:lnTo>
                    <a:pt x="80" y="495"/>
                  </a:lnTo>
                  <a:lnTo>
                    <a:pt x="20" y="408"/>
                  </a:lnTo>
                  <a:lnTo>
                    <a:pt x="0" y="313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562" name="Freeform 50"/>
            <p:cNvSpPr>
              <a:spLocks/>
            </p:cNvSpPr>
            <p:nvPr/>
          </p:nvSpPr>
          <p:spPr bwMode="auto">
            <a:xfrm>
              <a:off x="8451" y="1234"/>
              <a:ext cx="512" cy="195"/>
            </a:xfrm>
            <a:custGeom>
              <a:avLst/>
              <a:gdLst>
                <a:gd name="T0" fmla="*/ 0 w 1535"/>
                <a:gd name="T1" fmla="*/ 380 h 587"/>
                <a:gd name="T2" fmla="*/ 115 w 1535"/>
                <a:gd name="T3" fmla="*/ 388 h 587"/>
                <a:gd name="T4" fmla="*/ 179 w 1535"/>
                <a:gd name="T5" fmla="*/ 347 h 587"/>
                <a:gd name="T6" fmla="*/ 250 w 1535"/>
                <a:gd name="T7" fmla="*/ 313 h 587"/>
                <a:gd name="T8" fmla="*/ 355 w 1535"/>
                <a:gd name="T9" fmla="*/ 214 h 587"/>
                <a:gd name="T10" fmla="*/ 485 w 1535"/>
                <a:gd name="T11" fmla="*/ 203 h 587"/>
                <a:gd name="T12" fmla="*/ 509 w 1535"/>
                <a:gd name="T13" fmla="*/ 186 h 587"/>
                <a:gd name="T14" fmla="*/ 532 w 1535"/>
                <a:gd name="T15" fmla="*/ 184 h 587"/>
                <a:gd name="T16" fmla="*/ 542 w 1535"/>
                <a:gd name="T17" fmla="*/ 195 h 587"/>
                <a:gd name="T18" fmla="*/ 617 w 1535"/>
                <a:gd name="T19" fmla="*/ 201 h 587"/>
                <a:gd name="T20" fmla="*/ 653 w 1535"/>
                <a:gd name="T21" fmla="*/ 214 h 587"/>
                <a:gd name="T22" fmla="*/ 690 w 1535"/>
                <a:gd name="T23" fmla="*/ 218 h 587"/>
                <a:gd name="T24" fmla="*/ 741 w 1535"/>
                <a:gd name="T25" fmla="*/ 198 h 587"/>
                <a:gd name="T26" fmla="*/ 832 w 1535"/>
                <a:gd name="T27" fmla="*/ 198 h 587"/>
                <a:gd name="T28" fmla="*/ 833 w 1535"/>
                <a:gd name="T29" fmla="*/ 178 h 587"/>
                <a:gd name="T30" fmla="*/ 854 w 1535"/>
                <a:gd name="T31" fmla="*/ 178 h 587"/>
                <a:gd name="T32" fmla="*/ 862 w 1535"/>
                <a:gd name="T33" fmla="*/ 198 h 587"/>
                <a:gd name="T34" fmla="*/ 894 w 1535"/>
                <a:gd name="T35" fmla="*/ 204 h 587"/>
                <a:gd name="T36" fmla="*/ 935 w 1535"/>
                <a:gd name="T37" fmla="*/ 90 h 587"/>
                <a:gd name="T38" fmla="*/ 1023 w 1535"/>
                <a:gd name="T39" fmla="*/ 30 h 587"/>
                <a:gd name="T40" fmla="*/ 1088 w 1535"/>
                <a:gd name="T41" fmla="*/ 30 h 587"/>
                <a:gd name="T42" fmla="*/ 1092 w 1535"/>
                <a:gd name="T43" fmla="*/ 22 h 587"/>
                <a:gd name="T44" fmla="*/ 1130 w 1535"/>
                <a:gd name="T45" fmla="*/ 0 h 587"/>
                <a:gd name="T46" fmla="*/ 1288 w 1535"/>
                <a:gd name="T47" fmla="*/ 28 h 587"/>
                <a:gd name="T48" fmla="*/ 1514 w 1535"/>
                <a:gd name="T49" fmla="*/ 16 h 587"/>
                <a:gd name="T50" fmla="*/ 1531 w 1535"/>
                <a:gd name="T51" fmla="*/ 46 h 587"/>
                <a:gd name="T52" fmla="*/ 1535 w 1535"/>
                <a:gd name="T53" fmla="*/ 78 h 587"/>
                <a:gd name="T54" fmla="*/ 1519 w 1535"/>
                <a:gd name="T55" fmla="*/ 111 h 587"/>
                <a:gd name="T56" fmla="*/ 1486 w 1535"/>
                <a:gd name="T57" fmla="*/ 147 h 587"/>
                <a:gd name="T58" fmla="*/ 1462 w 1535"/>
                <a:gd name="T59" fmla="*/ 207 h 587"/>
                <a:gd name="T60" fmla="*/ 1406 w 1535"/>
                <a:gd name="T61" fmla="*/ 222 h 587"/>
                <a:gd name="T62" fmla="*/ 1379 w 1535"/>
                <a:gd name="T63" fmla="*/ 267 h 587"/>
                <a:gd name="T64" fmla="*/ 1356 w 1535"/>
                <a:gd name="T65" fmla="*/ 286 h 587"/>
                <a:gd name="T66" fmla="*/ 1321 w 1535"/>
                <a:gd name="T67" fmla="*/ 283 h 587"/>
                <a:gd name="T68" fmla="*/ 1288 w 1535"/>
                <a:gd name="T69" fmla="*/ 267 h 587"/>
                <a:gd name="T70" fmla="*/ 1263 w 1535"/>
                <a:gd name="T71" fmla="*/ 278 h 587"/>
                <a:gd name="T72" fmla="*/ 1174 w 1535"/>
                <a:gd name="T73" fmla="*/ 276 h 587"/>
                <a:gd name="T74" fmla="*/ 1122 w 1535"/>
                <a:gd name="T75" fmla="*/ 294 h 587"/>
                <a:gd name="T76" fmla="*/ 1123 w 1535"/>
                <a:gd name="T77" fmla="*/ 339 h 587"/>
                <a:gd name="T78" fmla="*/ 1061 w 1535"/>
                <a:gd name="T79" fmla="*/ 352 h 587"/>
                <a:gd name="T80" fmla="*/ 1035 w 1535"/>
                <a:gd name="T81" fmla="*/ 366 h 587"/>
                <a:gd name="T82" fmla="*/ 1025 w 1535"/>
                <a:gd name="T83" fmla="*/ 402 h 587"/>
                <a:gd name="T84" fmla="*/ 993 w 1535"/>
                <a:gd name="T85" fmla="*/ 401 h 587"/>
                <a:gd name="T86" fmla="*/ 913 w 1535"/>
                <a:gd name="T87" fmla="*/ 374 h 587"/>
                <a:gd name="T88" fmla="*/ 841 w 1535"/>
                <a:gd name="T89" fmla="*/ 355 h 587"/>
                <a:gd name="T90" fmla="*/ 752 w 1535"/>
                <a:gd name="T91" fmla="*/ 398 h 587"/>
                <a:gd name="T92" fmla="*/ 324 w 1535"/>
                <a:gd name="T93" fmla="*/ 529 h 587"/>
                <a:gd name="T94" fmla="*/ 251 w 1535"/>
                <a:gd name="T95" fmla="*/ 531 h 587"/>
                <a:gd name="T96" fmla="*/ 167 w 1535"/>
                <a:gd name="T97" fmla="*/ 565 h 587"/>
                <a:gd name="T98" fmla="*/ 62 w 1535"/>
                <a:gd name="T99" fmla="*/ 587 h 587"/>
                <a:gd name="T100" fmla="*/ 26 w 1535"/>
                <a:gd name="T101" fmla="*/ 493 h 587"/>
                <a:gd name="T102" fmla="*/ 21 w 1535"/>
                <a:gd name="T103" fmla="*/ 438 h 587"/>
                <a:gd name="T104" fmla="*/ 1 w 1535"/>
                <a:gd name="T105" fmla="*/ 407 h 587"/>
                <a:gd name="T106" fmla="*/ 0 w 1535"/>
                <a:gd name="T107" fmla="*/ 38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35" h="587">
                  <a:moveTo>
                    <a:pt x="0" y="380"/>
                  </a:moveTo>
                  <a:lnTo>
                    <a:pt x="115" y="388"/>
                  </a:lnTo>
                  <a:lnTo>
                    <a:pt x="179" y="347"/>
                  </a:lnTo>
                  <a:lnTo>
                    <a:pt x="250" y="313"/>
                  </a:lnTo>
                  <a:lnTo>
                    <a:pt x="355" y="214"/>
                  </a:lnTo>
                  <a:lnTo>
                    <a:pt x="485" y="203"/>
                  </a:lnTo>
                  <a:lnTo>
                    <a:pt x="509" y="186"/>
                  </a:lnTo>
                  <a:lnTo>
                    <a:pt x="532" y="184"/>
                  </a:lnTo>
                  <a:lnTo>
                    <a:pt x="542" y="195"/>
                  </a:lnTo>
                  <a:lnTo>
                    <a:pt x="617" y="201"/>
                  </a:lnTo>
                  <a:lnTo>
                    <a:pt x="653" y="214"/>
                  </a:lnTo>
                  <a:lnTo>
                    <a:pt x="690" y="218"/>
                  </a:lnTo>
                  <a:lnTo>
                    <a:pt x="741" y="198"/>
                  </a:lnTo>
                  <a:lnTo>
                    <a:pt x="832" y="198"/>
                  </a:lnTo>
                  <a:lnTo>
                    <a:pt x="833" y="178"/>
                  </a:lnTo>
                  <a:lnTo>
                    <a:pt x="854" y="178"/>
                  </a:lnTo>
                  <a:lnTo>
                    <a:pt x="862" y="198"/>
                  </a:lnTo>
                  <a:lnTo>
                    <a:pt x="894" y="204"/>
                  </a:lnTo>
                  <a:lnTo>
                    <a:pt x="935" y="90"/>
                  </a:lnTo>
                  <a:lnTo>
                    <a:pt x="1023" y="30"/>
                  </a:lnTo>
                  <a:lnTo>
                    <a:pt x="1088" y="30"/>
                  </a:lnTo>
                  <a:lnTo>
                    <a:pt x="1092" y="22"/>
                  </a:lnTo>
                  <a:lnTo>
                    <a:pt x="1130" y="0"/>
                  </a:lnTo>
                  <a:lnTo>
                    <a:pt x="1288" y="28"/>
                  </a:lnTo>
                  <a:lnTo>
                    <a:pt x="1514" y="16"/>
                  </a:lnTo>
                  <a:lnTo>
                    <a:pt x="1531" y="46"/>
                  </a:lnTo>
                  <a:lnTo>
                    <a:pt x="1535" y="78"/>
                  </a:lnTo>
                  <a:lnTo>
                    <a:pt x="1519" y="111"/>
                  </a:lnTo>
                  <a:lnTo>
                    <a:pt x="1486" y="147"/>
                  </a:lnTo>
                  <a:lnTo>
                    <a:pt x="1462" y="207"/>
                  </a:lnTo>
                  <a:lnTo>
                    <a:pt x="1406" y="222"/>
                  </a:lnTo>
                  <a:lnTo>
                    <a:pt x="1379" y="267"/>
                  </a:lnTo>
                  <a:lnTo>
                    <a:pt x="1356" y="286"/>
                  </a:lnTo>
                  <a:lnTo>
                    <a:pt x="1321" y="283"/>
                  </a:lnTo>
                  <a:lnTo>
                    <a:pt x="1288" y="267"/>
                  </a:lnTo>
                  <a:lnTo>
                    <a:pt x="1263" y="278"/>
                  </a:lnTo>
                  <a:lnTo>
                    <a:pt x="1174" y="276"/>
                  </a:lnTo>
                  <a:lnTo>
                    <a:pt x="1122" y="294"/>
                  </a:lnTo>
                  <a:lnTo>
                    <a:pt x="1123" y="339"/>
                  </a:lnTo>
                  <a:lnTo>
                    <a:pt x="1061" y="352"/>
                  </a:lnTo>
                  <a:lnTo>
                    <a:pt x="1035" y="366"/>
                  </a:lnTo>
                  <a:lnTo>
                    <a:pt x="1025" y="402"/>
                  </a:lnTo>
                  <a:lnTo>
                    <a:pt x="993" y="401"/>
                  </a:lnTo>
                  <a:lnTo>
                    <a:pt x="913" y="374"/>
                  </a:lnTo>
                  <a:lnTo>
                    <a:pt x="841" y="355"/>
                  </a:lnTo>
                  <a:lnTo>
                    <a:pt x="752" y="398"/>
                  </a:lnTo>
                  <a:lnTo>
                    <a:pt x="324" y="529"/>
                  </a:lnTo>
                  <a:lnTo>
                    <a:pt x="251" y="531"/>
                  </a:lnTo>
                  <a:lnTo>
                    <a:pt x="167" y="565"/>
                  </a:lnTo>
                  <a:lnTo>
                    <a:pt x="62" y="587"/>
                  </a:lnTo>
                  <a:lnTo>
                    <a:pt x="26" y="493"/>
                  </a:lnTo>
                  <a:lnTo>
                    <a:pt x="21" y="438"/>
                  </a:lnTo>
                  <a:lnTo>
                    <a:pt x="1" y="407"/>
                  </a:lnTo>
                  <a:lnTo>
                    <a:pt x="0" y="380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563" name="Freeform 51"/>
            <p:cNvSpPr>
              <a:spLocks/>
            </p:cNvSpPr>
            <p:nvPr/>
          </p:nvSpPr>
          <p:spPr bwMode="auto">
            <a:xfrm>
              <a:off x="8351" y="858"/>
              <a:ext cx="561" cy="505"/>
            </a:xfrm>
            <a:custGeom>
              <a:avLst/>
              <a:gdLst>
                <a:gd name="T0" fmla="*/ 384 w 1684"/>
                <a:gd name="T1" fmla="*/ 929 h 1515"/>
                <a:gd name="T2" fmla="*/ 453 w 1684"/>
                <a:gd name="T3" fmla="*/ 867 h 1515"/>
                <a:gd name="T4" fmla="*/ 564 w 1684"/>
                <a:gd name="T5" fmla="*/ 868 h 1515"/>
                <a:gd name="T6" fmla="*/ 629 w 1684"/>
                <a:gd name="T7" fmla="*/ 882 h 1515"/>
                <a:gd name="T8" fmla="*/ 705 w 1684"/>
                <a:gd name="T9" fmla="*/ 908 h 1515"/>
                <a:gd name="T10" fmla="*/ 759 w 1684"/>
                <a:gd name="T11" fmla="*/ 874 h 1515"/>
                <a:gd name="T12" fmla="*/ 966 w 1684"/>
                <a:gd name="T13" fmla="*/ 769 h 1515"/>
                <a:gd name="T14" fmla="*/ 1222 w 1684"/>
                <a:gd name="T15" fmla="*/ 566 h 1515"/>
                <a:gd name="T16" fmla="*/ 1482 w 1684"/>
                <a:gd name="T17" fmla="*/ 346 h 1515"/>
                <a:gd name="T18" fmla="*/ 1455 w 1684"/>
                <a:gd name="T19" fmla="*/ 308 h 1515"/>
                <a:gd name="T20" fmla="*/ 1508 w 1684"/>
                <a:gd name="T21" fmla="*/ 260 h 1515"/>
                <a:gd name="T22" fmla="*/ 1479 w 1684"/>
                <a:gd name="T23" fmla="*/ 203 h 1515"/>
                <a:gd name="T24" fmla="*/ 1522 w 1684"/>
                <a:gd name="T25" fmla="*/ 103 h 1515"/>
                <a:gd name="T26" fmla="*/ 1596 w 1684"/>
                <a:gd name="T27" fmla="*/ 0 h 1515"/>
                <a:gd name="T28" fmla="*/ 1581 w 1684"/>
                <a:gd name="T29" fmla="*/ 332 h 1515"/>
                <a:gd name="T30" fmla="*/ 1408 w 1684"/>
                <a:gd name="T31" fmla="*/ 473 h 1515"/>
                <a:gd name="T32" fmla="*/ 1486 w 1684"/>
                <a:gd name="T33" fmla="*/ 917 h 1515"/>
                <a:gd name="T34" fmla="*/ 1431 w 1684"/>
                <a:gd name="T35" fmla="*/ 1126 h 1515"/>
                <a:gd name="T36" fmla="*/ 1389 w 1684"/>
                <a:gd name="T37" fmla="*/ 1157 h 1515"/>
                <a:gd name="T38" fmla="*/ 1233 w 1684"/>
                <a:gd name="T39" fmla="*/ 1220 h 1515"/>
                <a:gd name="T40" fmla="*/ 1160 w 1684"/>
                <a:gd name="T41" fmla="*/ 1324 h 1515"/>
                <a:gd name="T42" fmla="*/ 1136 w 1684"/>
                <a:gd name="T43" fmla="*/ 1306 h 1515"/>
                <a:gd name="T44" fmla="*/ 1039 w 1684"/>
                <a:gd name="T45" fmla="*/ 1324 h 1515"/>
                <a:gd name="T46" fmla="*/ 959 w 1684"/>
                <a:gd name="T47" fmla="*/ 1342 h 1515"/>
                <a:gd name="T48" fmla="*/ 840 w 1684"/>
                <a:gd name="T49" fmla="*/ 1322 h 1515"/>
                <a:gd name="T50" fmla="*/ 808 w 1684"/>
                <a:gd name="T51" fmla="*/ 1312 h 1515"/>
                <a:gd name="T52" fmla="*/ 655 w 1684"/>
                <a:gd name="T53" fmla="*/ 1339 h 1515"/>
                <a:gd name="T54" fmla="*/ 487 w 1684"/>
                <a:gd name="T55" fmla="*/ 1469 h 1515"/>
                <a:gd name="T56" fmla="*/ 299 w 1684"/>
                <a:gd name="T57" fmla="*/ 1506 h 1515"/>
                <a:gd name="T58" fmla="*/ 252 w 1684"/>
                <a:gd name="T59" fmla="*/ 1337 h 1515"/>
                <a:gd name="T60" fmla="*/ 144 w 1684"/>
                <a:gd name="T61" fmla="*/ 1106 h 1515"/>
                <a:gd name="T62" fmla="*/ 0 w 1684"/>
                <a:gd name="T63" fmla="*/ 927 h 1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84" h="1515">
                  <a:moveTo>
                    <a:pt x="0" y="927"/>
                  </a:moveTo>
                  <a:lnTo>
                    <a:pt x="384" y="929"/>
                  </a:lnTo>
                  <a:lnTo>
                    <a:pt x="431" y="862"/>
                  </a:lnTo>
                  <a:lnTo>
                    <a:pt x="453" y="867"/>
                  </a:lnTo>
                  <a:lnTo>
                    <a:pt x="456" y="895"/>
                  </a:lnTo>
                  <a:lnTo>
                    <a:pt x="564" y="868"/>
                  </a:lnTo>
                  <a:lnTo>
                    <a:pt x="579" y="850"/>
                  </a:lnTo>
                  <a:lnTo>
                    <a:pt x="629" y="882"/>
                  </a:lnTo>
                  <a:lnTo>
                    <a:pt x="656" y="907"/>
                  </a:lnTo>
                  <a:lnTo>
                    <a:pt x="705" y="908"/>
                  </a:lnTo>
                  <a:lnTo>
                    <a:pt x="716" y="878"/>
                  </a:lnTo>
                  <a:lnTo>
                    <a:pt x="759" y="874"/>
                  </a:lnTo>
                  <a:lnTo>
                    <a:pt x="914" y="774"/>
                  </a:lnTo>
                  <a:lnTo>
                    <a:pt x="966" y="769"/>
                  </a:lnTo>
                  <a:lnTo>
                    <a:pt x="1006" y="719"/>
                  </a:lnTo>
                  <a:lnTo>
                    <a:pt x="1222" y="566"/>
                  </a:lnTo>
                  <a:lnTo>
                    <a:pt x="1439" y="392"/>
                  </a:lnTo>
                  <a:lnTo>
                    <a:pt x="1482" y="346"/>
                  </a:lnTo>
                  <a:lnTo>
                    <a:pt x="1477" y="324"/>
                  </a:lnTo>
                  <a:lnTo>
                    <a:pt x="1455" y="308"/>
                  </a:lnTo>
                  <a:lnTo>
                    <a:pt x="1476" y="280"/>
                  </a:lnTo>
                  <a:lnTo>
                    <a:pt x="1508" y="260"/>
                  </a:lnTo>
                  <a:lnTo>
                    <a:pt x="1479" y="228"/>
                  </a:lnTo>
                  <a:lnTo>
                    <a:pt x="1479" y="203"/>
                  </a:lnTo>
                  <a:lnTo>
                    <a:pt x="1527" y="163"/>
                  </a:lnTo>
                  <a:lnTo>
                    <a:pt x="1522" y="103"/>
                  </a:lnTo>
                  <a:lnTo>
                    <a:pt x="1545" y="48"/>
                  </a:lnTo>
                  <a:lnTo>
                    <a:pt x="1596" y="0"/>
                  </a:lnTo>
                  <a:lnTo>
                    <a:pt x="1684" y="137"/>
                  </a:lnTo>
                  <a:lnTo>
                    <a:pt x="1581" y="332"/>
                  </a:lnTo>
                  <a:lnTo>
                    <a:pt x="1444" y="431"/>
                  </a:lnTo>
                  <a:lnTo>
                    <a:pt x="1408" y="473"/>
                  </a:lnTo>
                  <a:lnTo>
                    <a:pt x="1440" y="656"/>
                  </a:lnTo>
                  <a:lnTo>
                    <a:pt x="1486" y="917"/>
                  </a:lnTo>
                  <a:lnTo>
                    <a:pt x="1497" y="959"/>
                  </a:lnTo>
                  <a:lnTo>
                    <a:pt x="1431" y="1126"/>
                  </a:lnTo>
                  <a:lnTo>
                    <a:pt x="1393" y="1147"/>
                  </a:lnTo>
                  <a:lnTo>
                    <a:pt x="1389" y="1157"/>
                  </a:lnTo>
                  <a:lnTo>
                    <a:pt x="1323" y="1158"/>
                  </a:lnTo>
                  <a:lnTo>
                    <a:pt x="1233" y="1220"/>
                  </a:lnTo>
                  <a:lnTo>
                    <a:pt x="1195" y="1331"/>
                  </a:lnTo>
                  <a:lnTo>
                    <a:pt x="1160" y="1324"/>
                  </a:lnTo>
                  <a:lnTo>
                    <a:pt x="1153" y="1306"/>
                  </a:lnTo>
                  <a:lnTo>
                    <a:pt x="1136" y="1306"/>
                  </a:lnTo>
                  <a:lnTo>
                    <a:pt x="1130" y="1325"/>
                  </a:lnTo>
                  <a:lnTo>
                    <a:pt x="1039" y="1324"/>
                  </a:lnTo>
                  <a:lnTo>
                    <a:pt x="994" y="1345"/>
                  </a:lnTo>
                  <a:lnTo>
                    <a:pt x="959" y="1342"/>
                  </a:lnTo>
                  <a:lnTo>
                    <a:pt x="920" y="1330"/>
                  </a:lnTo>
                  <a:lnTo>
                    <a:pt x="840" y="1322"/>
                  </a:lnTo>
                  <a:lnTo>
                    <a:pt x="831" y="1310"/>
                  </a:lnTo>
                  <a:lnTo>
                    <a:pt x="808" y="1312"/>
                  </a:lnTo>
                  <a:lnTo>
                    <a:pt x="780" y="1331"/>
                  </a:lnTo>
                  <a:lnTo>
                    <a:pt x="655" y="1339"/>
                  </a:lnTo>
                  <a:lnTo>
                    <a:pt x="556" y="1435"/>
                  </a:lnTo>
                  <a:lnTo>
                    <a:pt x="487" y="1469"/>
                  </a:lnTo>
                  <a:lnTo>
                    <a:pt x="415" y="1515"/>
                  </a:lnTo>
                  <a:lnTo>
                    <a:pt x="299" y="1506"/>
                  </a:lnTo>
                  <a:lnTo>
                    <a:pt x="299" y="1424"/>
                  </a:lnTo>
                  <a:lnTo>
                    <a:pt x="252" y="1337"/>
                  </a:lnTo>
                  <a:lnTo>
                    <a:pt x="233" y="1209"/>
                  </a:lnTo>
                  <a:lnTo>
                    <a:pt x="144" y="1106"/>
                  </a:lnTo>
                  <a:lnTo>
                    <a:pt x="38" y="1013"/>
                  </a:lnTo>
                  <a:lnTo>
                    <a:pt x="0" y="927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564" name="Freeform 52"/>
            <p:cNvSpPr>
              <a:spLocks/>
            </p:cNvSpPr>
            <p:nvPr/>
          </p:nvSpPr>
          <p:spPr bwMode="auto">
            <a:xfrm>
              <a:off x="8283" y="713"/>
              <a:ext cx="562" cy="455"/>
            </a:xfrm>
            <a:custGeom>
              <a:avLst/>
              <a:gdLst>
                <a:gd name="T0" fmla="*/ 0 w 1687"/>
                <a:gd name="T1" fmla="*/ 915 h 1364"/>
                <a:gd name="T2" fmla="*/ 204 w 1687"/>
                <a:gd name="T3" fmla="*/ 1362 h 1364"/>
                <a:gd name="T4" fmla="*/ 588 w 1687"/>
                <a:gd name="T5" fmla="*/ 1364 h 1364"/>
                <a:gd name="T6" fmla="*/ 635 w 1687"/>
                <a:gd name="T7" fmla="*/ 1296 h 1364"/>
                <a:gd name="T8" fmla="*/ 658 w 1687"/>
                <a:gd name="T9" fmla="*/ 1302 h 1364"/>
                <a:gd name="T10" fmla="*/ 661 w 1687"/>
                <a:gd name="T11" fmla="*/ 1330 h 1364"/>
                <a:gd name="T12" fmla="*/ 767 w 1687"/>
                <a:gd name="T13" fmla="*/ 1304 h 1364"/>
                <a:gd name="T14" fmla="*/ 783 w 1687"/>
                <a:gd name="T15" fmla="*/ 1285 h 1364"/>
                <a:gd name="T16" fmla="*/ 835 w 1687"/>
                <a:gd name="T17" fmla="*/ 1318 h 1364"/>
                <a:gd name="T18" fmla="*/ 862 w 1687"/>
                <a:gd name="T19" fmla="*/ 1342 h 1364"/>
                <a:gd name="T20" fmla="*/ 910 w 1687"/>
                <a:gd name="T21" fmla="*/ 1344 h 1364"/>
                <a:gd name="T22" fmla="*/ 920 w 1687"/>
                <a:gd name="T23" fmla="*/ 1313 h 1364"/>
                <a:gd name="T24" fmla="*/ 965 w 1687"/>
                <a:gd name="T25" fmla="*/ 1308 h 1364"/>
                <a:gd name="T26" fmla="*/ 1119 w 1687"/>
                <a:gd name="T27" fmla="*/ 1210 h 1364"/>
                <a:gd name="T28" fmla="*/ 1172 w 1687"/>
                <a:gd name="T29" fmla="*/ 1204 h 1364"/>
                <a:gd name="T30" fmla="*/ 1209 w 1687"/>
                <a:gd name="T31" fmla="*/ 1156 h 1364"/>
                <a:gd name="T32" fmla="*/ 1430 w 1687"/>
                <a:gd name="T33" fmla="*/ 1000 h 1364"/>
                <a:gd name="T34" fmla="*/ 1638 w 1687"/>
                <a:gd name="T35" fmla="*/ 832 h 1364"/>
                <a:gd name="T36" fmla="*/ 1687 w 1687"/>
                <a:gd name="T37" fmla="*/ 782 h 1364"/>
                <a:gd name="T38" fmla="*/ 1681 w 1687"/>
                <a:gd name="T39" fmla="*/ 757 h 1364"/>
                <a:gd name="T40" fmla="*/ 1661 w 1687"/>
                <a:gd name="T41" fmla="*/ 743 h 1364"/>
                <a:gd name="T42" fmla="*/ 1317 w 1687"/>
                <a:gd name="T43" fmla="*/ 452 h 1364"/>
                <a:gd name="T44" fmla="*/ 1189 w 1687"/>
                <a:gd name="T45" fmla="*/ 367 h 1364"/>
                <a:gd name="T46" fmla="*/ 1137 w 1687"/>
                <a:gd name="T47" fmla="*/ 361 h 1364"/>
                <a:gd name="T48" fmla="*/ 1124 w 1687"/>
                <a:gd name="T49" fmla="*/ 319 h 1364"/>
                <a:gd name="T50" fmla="*/ 1100 w 1687"/>
                <a:gd name="T51" fmla="*/ 301 h 1364"/>
                <a:gd name="T52" fmla="*/ 910 w 1687"/>
                <a:gd name="T53" fmla="*/ 225 h 1364"/>
                <a:gd name="T54" fmla="*/ 790 w 1687"/>
                <a:gd name="T55" fmla="*/ 210 h 1364"/>
                <a:gd name="T56" fmla="*/ 724 w 1687"/>
                <a:gd name="T57" fmla="*/ 0 h 1364"/>
                <a:gd name="T58" fmla="*/ 549 w 1687"/>
                <a:gd name="T59" fmla="*/ 553 h 1364"/>
                <a:gd name="T60" fmla="*/ 522 w 1687"/>
                <a:gd name="T61" fmla="*/ 560 h 1364"/>
                <a:gd name="T62" fmla="*/ 495 w 1687"/>
                <a:gd name="T63" fmla="*/ 597 h 1364"/>
                <a:gd name="T64" fmla="*/ 435 w 1687"/>
                <a:gd name="T65" fmla="*/ 636 h 1364"/>
                <a:gd name="T66" fmla="*/ 417 w 1687"/>
                <a:gd name="T67" fmla="*/ 625 h 1364"/>
                <a:gd name="T68" fmla="*/ 338 w 1687"/>
                <a:gd name="T69" fmla="*/ 615 h 1364"/>
                <a:gd name="T70" fmla="*/ 0 w 1687"/>
                <a:gd name="T71" fmla="*/ 915 h 1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87" h="1364">
                  <a:moveTo>
                    <a:pt x="0" y="915"/>
                  </a:moveTo>
                  <a:lnTo>
                    <a:pt x="204" y="1362"/>
                  </a:lnTo>
                  <a:lnTo>
                    <a:pt x="588" y="1364"/>
                  </a:lnTo>
                  <a:lnTo>
                    <a:pt x="635" y="1296"/>
                  </a:lnTo>
                  <a:lnTo>
                    <a:pt x="658" y="1302"/>
                  </a:lnTo>
                  <a:lnTo>
                    <a:pt x="661" y="1330"/>
                  </a:lnTo>
                  <a:lnTo>
                    <a:pt x="767" y="1304"/>
                  </a:lnTo>
                  <a:lnTo>
                    <a:pt x="783" y="1285"/>
                  </a:lnTo>
                  <a:lnTo>
                    <a:pt x="835" y="1318"/>
                  </a:lnTo>
                  <a:lnTo>
                    <a:pt x="862" y="1342"/>
                  </a:lnTo>
                  <a:lnTo>
                    <a:pt x="910" y="1344"/>
                  </a:lnTo>
                  <a:lnTo>
                    <a:pt x="920" y="1313"/>
                  </a:lnTo>
                  <a:lnTo>
                    <a:pt x="965" y="1308"/>
                  </a:lnTo>
                  <a:lnTo>
                    <a:pt x="1119" y="1210"/>
                  </a:lnTo>
                  <a:lnTo>
                    <a:pt x="1172" y="1204"/>
                  </a:lnTo>
                  <a:lnTo>
                    <a:pt x="1209" y="1156"/>
                  </a:lnTo>
                  <a:lnTo>
                    <a:pt x="1430" y="1000"/>
                  </a:lnTo>
                  <a:lnTo>
                    <a:pt x="1638" y="832"/>
                  </a:lnTo>
                  <a:lnTo>
                    <a:pt x="1687" y="782"/>
                  </a:lnTo>
                  <a:lnTo>
                    <a:pt x="1681" y="757"/>
                  </a:lnTo>
                  <a:lnTo>
                    <a:pt x="1661" y="743"/>
                  </a:lnTo>
                  <a:lnTo>
                    <a:pt x="1317" y="452"/>
                  </a:lnTo>
                  <a:lnTo>
                    <a:pt x="1189" y="367"/>
                  </a:lnTo>
                  <a:lnTo>
                    <a:pt x="1137" y="361"/>
                  </a:lnTo>
                  <a:lnTo>
                    <a:pt x="1124" y="319"/>
                  </a:lnTo>
                  <a:lnTo>
                    <a:pt x="1100" y="301"/>
                  </a:lnTo>
                  <a:lnTo>
                    <a:pt x="910" y="225"/>
                  </a:lnTo>
                  <a:lnTo>
                    <a:pt x="790" y="210"/>
                  </a:lnTo>
                  <a:lnTo>
                    <a:pt x="724" y="0"/>
                  </a:lnTo>
                  <a:lnTo>
                    <a:pt x="549" y="553"/>
                  </a:lnTo>
                  <a:lnTo>
                    <a:pt x="522" y="560"/>
                  </a:lnTo>
                  <a:lnTo>
                    <a:pt x="495" y="597"/>
                  </a:lnTo>
                  <a:lnTo>
                    <a:pt x="435" y="636"/>
                  </a:lnTo>
                  <a:lnTo>
                    <a:pt x="417" y="625"/>
                  </a:lnTo>
                  <a:lnTo>
                    <a:pt x="338" y="615"/>
                  </a:lnTo>
                  <a:lnTo>
                    <a:pt x="0" y="915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565" name="Freeform 53"/>
            <p:cNvSpPr>
              <a:spLocks/>
            </p:cNvSpPr>
            <p:nvPr/>
          </p:nvSpPr>
          <p:spPr bwMode="auto">
            <a:xfrm>
              <a:off x="8582" y="228"/>
              <a:ext cx="697" cy="272"/>
            </a:xfrm>
            <a:custGeom>
              <a:avLst/>
              <a:gdLst>
                <a:gd name="T0" fmla="*/ 56 w 2090"/>
                <a:gd name="T1" fmla="*/ 814 h 814"/>
                <a:gd name="T2" fmla="*/ 407 w 2090"/>
                <a:gd name="T3" fmla="*/ 604 h 814"/>
                <a:gd name="T4" fmla="*/ 455 w 2090"/>
                <a:gd name="T5" fmla="*/ 585 h 814"/>
                <a:gd name="T6" fmla="*/ 526 w 2090"/>
                <a:gd name="T7" fmla="*/ 584 h 814"/>
                <a:gd name="T8" fmla="*/ 553 w 2090"/>
                <a:gd name="T9" fmla="*/ 574 h 814"/>
                <a:gd name="T10" fmla="*/ 602 w 2090"/>
                <a:gd name="T11" fmla="*/ 576 h 814"/>
                <a:gd name="T12" fmla="*/ 604 w 2090"/>
                <a:gd name="T13" fmla="*/ 558 h 814"/>
                <a:gd name="T14" fmla="*/ 750 w 2090"/>
                <a:gd name="T15" fmla="*/ 548 h 814"/>
                <a:gd name="T16" fmla="*/ 750 w 2090"/>
                <a:gd name="T17" fmla="*/ 537 h 814"/>
                <a:gd name="T18" fmla="*/ 801 w 2090"/>
                <a:gd name="T19" fmla="*/ 535 h 814"/>
                <a:gd name="T20" fmla="*/ 915 w 2090"/>
                <a:gd name="T21" fmla="*/ 617 h 814"/>
                <a:gd name="T22" fmla="*/ 1327 w 2090"/>
                <a:gd name="T23" fmla="*/ 539 h 814"/>
                <a:gd name="T24" fmla="*/ 1760 w 2090"/>
                <a:gd name="T25" fmla="*/ 546 h 814"/>
                <a:gd name="T26" fmla="*/ 1828 w 2090"/>
                <a:gd name="T27" fmla="*/ 563 h 814"/>
                <a:gd name="T28" fmla="*/ 1844 w 2090"/>
                <a:gd name="T29" fmla="*/ 585 h 814"/>
                <a:gd name="T30" fmla="*/ 1885 w 2090"/>
                <a:gd name="T31" fmla="*/ 589 h 814"/>
                <a:gd name="T32" fmla="*/ 1905 w 2090"/>
                <a:gd name="T33" fmla="*/ 608 h 814"/>
                <a:gd name="T34" fmla="*/ 1934 w 2090"/>
                <a:gd name="T35" fmla="*/ 606 h 814"/>
                <a:gd name="T36" fmla="*/ 2007 w 2090"/>
                <a:gd name="T37" fmla="*/ 671 h 814"/>
                <a:gd name="T38" fmla="*/ 2064 w 2090"/>
                <a:gd name="T39" fmla="*/ 693 h 814"/>
                <a:gd name="T40" fmla="*/ 2090 w 2090"/>
                <a:gd name="T41" fmla="*/ 465 h 814"/>
                <a:gd name="T42" fmla="*/ 2084 w 2090"/>
                <a:gd name="T43" fmla="*/ 445 h 814"/>
                <a:gd name="T44" fmla="*/ 2075 w 2090"/>
                <a:gd name="T45" fmla="*/ 431 h 814"/>
                <a:gd name="T46" fmla="*/ 2047 w 2090"/>
                <a:gd name="T47" fmla="*/ 432 h 814"/>
                <a:gd name="T48" fmla="*/ 2012 w 2090"/>
                <a:gd name="T49" fmla="*/ 382 h 814"/>
                <a:gd name="T50" fmla="*/ 2006 w 2090"/>
                <a:gd name="T51" fmla="*/ 370 h 814"/>
                <a:gd name="T52" fmla="*/ 1989 w 2090"/>
                <a:gd name="T53" fmla="*/ 370 h 814"/>
                <a:gd name="T54" fmla="*/ 1953 w 2090"/>
                <a:gd name="T55" fmla="*/ 342 h 814"/>
                <a:gd name="T56" fmla="*/ 1949 w 2090"/>
                <a:gd name="T57" fmla="*/ 311 h 814"/>
                <a:gd name="T58" fmla="*/ 1960 w 2090"/>
                <a:gd name="T59" fmla="*/ 290 h 814"/>
                <a:gd name="T60" fmla="*/ 1960 w 2090"/>
                <a:gd name="T61" fmla="*/ 273 h 814"/>
                <a:gd name="T62" fmla="*/ 1931 w 2090"/>
                <a:gd name="T63" fmla="*/ 249 h 814"/>
                <a:gd name="T64" fmla="*/ 1927 w 2090"/>
                <a:gd name="T65" fmla="*/ 193 h 814"/>
                <a:gd name="T66" fmla="*/ 1952 w 2090"/>
                <a:gd name="T67" fmla="*/ 159 h 814"/>
                <a:gd name="T68" fmla="*/ 1937 w 2090"/>
                <a:gd name="T69" fmla="*/ 144 h 814"/>
                <a:gd name="T70" fmla="*/ 1851 w 2090"/>
                <a:gd name="T71" fmla="*/ 134 h 814"/>
                <a:gd name="T72" fmla="*/ 1832 w 2090"/>
                <a:gd name="T73" fmla="*/ 130 h 814"/>
                <a:gd name="T74" fmla="*/ 1796 w 2090"/>
                <a:gd name="T75" fmla="*/ 80 h 814"/>
                <a:gd name="T76" fmla="*/ 1767 w 2090"/>
                <a:gd name="T77" fmla="*/ 0 h 814"/>
                <a:gd name="T78" fmla="*/ 1153 w 2090"/>
                <a:gd name="T79" fmla="*/ 22 h 814"/>
                <a:gd name="T80" fmla="*/ 943 w 2090"/>
                <a:gd name="T81" fmla="*/ 137 h 814"/>
                <a:gd name="T82" fmla="*/ 880 w 2090"/>
                <a:gd name="T83" fmla="*/ 138 h 814"/>
                <a:gd name="T84" fmla="*/ 863 w 2090"/>
                <a:gd name="T85" fmla="*/ 69 h 814"/>
                <a:gd name="T86" fmla="*/ 708 w 2090"/>
                <a:gd name="T87" fmla="*/ 52 h 814"/>
                <a:gd name="T88" fmla="*/ 666 w 2090"/>
                <a:gd name="T89" fmla="*/ 102 h 814"/>
                <a:gd name="T90" fmla="*/ 535 w 2090"/>
                <a:gd name="T91" fmla="*/ 101 h 814"/>
                <a:gd name="T92" fmla="*/ 508 w 2090"/>
                <a:gd name="T93" fmla="*/ 131 h 814"/>
                <a:gd name="T94" fmla="*/ 438 w 2090"/>
                <a:gd name="T95" fmla="*/ 145 h 814"/>
                <a:gd name="T96" fmla="*/ 56 w 2090"/>
                <a:gd name="T97" fmla="*/ 167 h 814"/>
                <a:gd name="T98" fmla="*/ 169 w 2090"/>
                <a:gd name="T99" fmla="*/ 282 h 814"/>
                <a:gd name="T100" fmla="*/ 170 w 2090"/>
                <a:gd name="T101" fmla="*/ 322 h 814"/>
                <a:gd name="T102" fmla="*/ 143 w 2090"/>
                <a:gd name="T103" fmla="*/ 322 h 814"/>
                <a:gd name="T104" fmla="*/ 179 w 2090"/>
                <a:gd name="T105" fmla="*/ 370 h 814"/>
                <a:gd name="T106" fmla="*/ 139 w 2090"/>
                <a:gd name="T107" fmla="*/ 425 h 814"/>
                <a:gd name="T108" fmla="*/ 143 w 2090"/>
                <a:gd name="T109" fmla="*/ 505 h 814"/>
                <a:gd name="T110" fmla="*/ 68 w 2090"/>
                <a:gd name="T111" fmla="*/ 606 h 814"/>
                <a:gd name="T112" fmla="*/ 56 w 2090"/>
                <a:gd name="T113" fmla="*/ 649 h 814"/>
                <a:gd name="T114" fmla="*/ 0 w 2090"/>
                <a:gd name="T115" fmla="*/ 712 h 814"/>
                <a:gd name="T116" fmla="*/ 5 w 2090"/>
                <a:gd name="T117" fmla="*/ 751 h 814"/>
                <a:gd name="T118" fmla="*/ 56 w 2090"/>
                <a:gd name="T119" fmla="*/ 814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90" h="814">
                  <a:moveTo>
                    <a:pt x="56" y="814"/>
                  </a:moveTo>
                  <a:lnTo>
                    <a:pt x="407" y="604"/>
                  </a:lnTo>
                  <a:lnTo>
                    <a:pt x="455" y="585"/>
                  </a:lnTo>
                  <a:lnTo>
                    <a:pt x="526" y="584"/>
                  </a:lnTo>
                  <a:lnTo>
                    <a:pt x="553" y="574"/>
                  </a:lnTo>
                  <a:lnTo>
                    <a:pt x="602" y="576"/>
                  </a:lnTo>
                  <a:lnTo>
                    <a:pt x="604" y="558"/>
                  </a:lnTo>
                  <a:lnTo>
                    <a:pt x="750" y="548"/>
                  </a:lnTo>
                  <a:lnTo>
                    <a:pt x="750" y="537"/>
                  </a:lnTo>
                  <a:lnTo>
                    <a:pt x="801" y="535"/>
                  </a:lnTo>
                  <a:lnTo>
                    <a:pt x="915" y="617"/>
                  </a:lnTo>
                  <a:lnTo>
                    <a:pt x="1327" y="539"/>
                  </a:lnTo>
                  <a:lnTo>
                    <a:pt x="1760" y="546"/>
                  </a:lnTo>
                  <a:lnTo>
                    <a:pt x="1828" y="563"/>
                  </a:lnTo>
                  <a:lnTo>
                    <a:pt x="1844" y="585"/>
                  </a:lnTo>
                  <a:lnTo>
                    <a:pt x="1885" y="589"/>
                  </a:lnTo>
                  <a:lnTo>
                    <a:pt x="1905" y="608"/>
                  </a:lnTo>
                  <a:lnTo>
                    <a:pt x="1934" y="606"/>
                  </a:lnTo>
                  <a:lnTo>
                    <a:pt x="2007" y="671"/>
                  </a:lnTo>
                  <a:lnTo>
                    <a:pt x="2064" y="693"/>
                  </a:lnTo>
                  <a:lnTo>
                    <a:pt x="2090" y="465"/>
                  </a:lnTo>
                  <a:lnTo>
                    <a:pt x="2084" y="445"/>
                  </a:lnTo>
                  <a:lnTo>
                    <a:pt x="2075" y="431"/>
                  </a:lnTo>
                  <a:lnTo>
                    <a:pt x="2047" y="432"/>
                  </a:lnTo>
                  <a:lnTo>
                    <a:pt x="2012" y="382"/>
                  </a:lnTo>
                  <a:lnTo>
                    <a:pt x="2006" y="370"/>
                  </a:lnTo>
                  <a:lnTo>
                    <a:pt x="1989" y="370"/>
                  </a:lnTo>
                  <a:lnTo>
                    <a:pt x="1953" y="342"/>
                  </a:lnTo>
                  <a:lnTo>
                    <a:pt x="1949" y="311"/>
                  </a:lnTo>
                  <a:lnTo>
                    <a:pt x="1960" y="290"/>
                  </a:lnTo>
                  <a:lnTo>
                    <a:pt x="1960" y="273"/>
                  </a:lnTo>
                  <a:lnTo>
                    <a:pt x="1931" y="249"/>
                  </a:lnTo>
                  <a:lnTo>
                    <a:pt x="1927" y="193"/>
                  </a:lnTo>
                  <a:lnTo>
                    <a:pt x="1952" y="159"/>
                  </a:lnTo>
                  <a:lnTo>
                    <a:pt x="1937" y="144"/>
                  </a:lnTo>
                  <a:lnTo>
                    <a:pt x="1851" y="134"/>
                  </a:lnTo>
                  <a:lnTo>
                    <a:pt x="1832" y="130"/>
                  </a:lnTo>
                  <a:lnTo>
                    <a:pt x="1796" y="80"/>
                  </a:lnTo>
                  <a:lnTo>
                    <a:pt x="1767" y="0"/>
                  </a:lnTo>
                  <a:lnTo>
                    <a:pt x="1153" y="22"/>
                  </a:lnTo>
                  <a:lnTo>
                    <a:pt x="943" y="137"/>
                  </a:lnTo>
                  <a:lnTo>
                    <a:pt x="880" y="138"/>
                  </a:lnTo>
                  <a:lnTo>
                    <a:pt x="863" y="69"/>
                  </a:lnTo>
                  <a:lnTo>
                    <a:pt x="708" y="52"/>
                  </a:lnTo>
                  <a:lnTo>
                    <a:pt x="666" y="102"/>
                  </a:lnTo>
                  <a:lnTo>
                    <a:pt x="535" y="101"/>
                  </a:lnTo>
                  <a:lnTo>
                    <a:pt x="508" y="131"/>
                  </a:lnTo>
                  <a:lnTo>
                    <a:pt x="438" y="145"/>
                  </a:lnTo>
                  <a:lnTo>
                    <a:pt x="56" y="167"/>
                  </a:lnTo>
                  <a:lnTo>
                    <a:pt x="169" y="282"/>
                  </a:lnTo>
                  <a:lnTo>
                    <a:pt x="170" y="322"/>
                  </a:lnTo>
                  <a:lnTo>
                    <a:pt x="143" y="322"/>
                  </a:lnTo>
                  <a:lnTo>
                    <a:pt x="179" y="370"/>
                  </a:lnTo>
                  <a:lnTo>
                    <a:pt x="139" y="425"/>
                  </a:lnTo>
                  <a:lnTo>
                    <a:pt x="143" y="505"/>
                  </a:lnTo>
                  <a:lnTo>
                    <a:pt x="68" y="606"/>
                  </a:lnTo>
                  <a:lnTo>
                    <a:pt x="56" y="649"/>
                  </a:lnTo>
                  <a:lnTo>
                    <a:pt x="0" y="712"/>
                  </a:lnTo>
                  <a:lnTo>
                    <a:pt x="5" y="751"/>
                  </a:lnTo>
                  <a:lnTo>
                    <a:pt x="56" y="814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566" name="Freeform 54"/>
            <p:cNvSpPr>
              <a:spLocks/>
            </p:cNvSpPr>
            <p:nvPr/>
          </p:nvSpPr>
          <p:spPr bwMode="auto">
            <a:xfrm>
              <a:off x="8351" y="362"/>
              <a:ext cx="197" cy="228"/>
            </a:xfrm>
            <a:custGeom>
              <a:avLst/>
              <a:gdLst>
                <a:gd name="T0" fmla="*/ 299 w 593"/>
                <a:gd name="T1" fmla="*/ 683 h 683"/>
                <a:gd name="T2" fmla="*/ 593 w 593"/>
                <a:gd name="T3" fmla="*/ 507 h 683"/>
                <a:gd name="T4" fmla="*/ 553 w 593"/>
                <a:gd name="T5" fmla="*/ 478 h 683"/>
                <a:gd name="T6" fmla="*/ 533 w 593"/>
                <a:gd name="T7" fmla="*/ 429 h 683"/>
                <a:gd name="T8" fmla="*/ 523 w 593"/>
                <a:gd name="T9" fmla="*/ 376 h 683"/>
                <a:gd name="T10" fmla="*/ 563 w 593"/>
                <a:gd name="T11" fmla="*/ 321 h 683"/>
                <a:gd name="T12" fmla="*/ 555 w 593"/>
                <a:gd name="T13" fmla="*/ 290 h 683"/>
                <a:gd name="T14" fmla="*/ 466 w 593"/>
                <a:gd name="T15" fmla="*/ 239 h 683"/>
                <a:gd name="T16" fmla="*/ 444 w 593"/>
                <a:gd name="T17" fmla="*/ 100 h 683"/>
                <a:gd name="T18" fmla="*/ 271 w 593"/>
                <a:gd name="T19" fmla="*/ 8 h 683"/>
                <a:gd name="T20" fmla="*/ 173 w 593"/>
                <a:gd name="T21" fmla="*/ 0 h 683"/>
                <a:gd name="T22" fmla="*/ 191 w 593"/>
                <a:gd name="T23" fmla="*/ 60 h 683"/>
                <a:gd name="T24" fmla="*/ 248 w 593"/>
                <a:gd name="T25" fmla="*/ 176 h 683"/>
                <a:gd name="T26" fmla="*/ 218 w 593"/>
                <a:gd name="T27" fmla="*/ 263 h 683"/>
                <a:gd name="T28" fmla="*/ 221 w 593"/>
                <a:gd name="T29" fmla="*/ 319 h 683"/>
                <a:gd name="T30" fmla="*/ 242 w 593"/>
                <a:gd name="T31" fmla="*/ 325 h 683"/>
                <a:gd name="T32" fmla="*/ 235 w 593"/>
                <a:gd name="T33" fmla="*/ 376 h 683"/>
                <a:gd name="T34" fmla="*/ 42 w 593"/>
                <a:gd name="T35" fmla="*/ 564 h 683"/>
                <a:gd name="T36" fmla="*/ 26 w 593"/>
                <a:gd name="T37" fmla="*/ 610 h 683"/>
                <a:gd name="T38" fmla="*/ 0 w 593"/>
                <a:gd name="T39" fmla="*/ 624 h 683"/>
                <a:gd name="T40" fmla="*/ 14 w 593"/>
                <a:gd name="T41" fmla="*/ 679 h 683"/>
                <a:gd name="T42" fmla="*/ 299 w 593"/>
                <a:gd name="T43" fmla="*/ 683 h 6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93" h="683">
                  <a:moveTo>
                    <a:pt x="299" y="683"/>
                  </a:moveTo>
                  <a:lnTo>
                    <a:pt x="593" y="507"/>
                  </a:lnTo>
                  <a:lnTo>
                    <a:pt x="553" y="478"/>
                  </a:lnTo>
                  <a:lnTo>
                    <a:pt x="533" y="429"/>
                  </a:lnTo>
                  <a:lnTo>
                    <a:pt x="523" y="376"/>
                  </a:lnTo>
                  <a:lnTo>
                    <a:pt x="563" y="321"/>
                  </a:lnTo>
                  <a:lnTo>
                    <a:pt x="555" y="290"/>
                  </a:lnTo>
                  <a:lnTo>
                    <a:pt x="466" y="239"/>
                  </a:lnTo>
                  <a:lnTo>
                    <a:pt x="444" y="100"/>
                  </a:lnTo>
                  <a:lnTo>
                    <a:pt x="271" y="8"/>
                  </a:lnTo>
                  <a:lnTo>
                    <a:pt x="173" y="0"/>
                  </a:lnTo>
                  <a:lnTo>
                    <a:pt x="191" y="60"/>
                  </a:lnTo>
                  <a:lnTo>
                    <a:pt x="248" y="176"/>
                  </a:lnTo>
                  <a:lnTo>
                    <a:pt x="218" y="263"/>
                  </a:lnTo>
                  <a:lnTo>
                    <a:pt x="221" y="319"/>
                  </a:lnTo>
                  <a:lnTo>
                    <a:pt x="242" y="325"/>
                  </a:lnTo>
                  <a:lnTo>
                    <a:pt x="235" y="376"/>
                  </a:lnTo>
                  <a:lnTo>
                    <a:pt x="42" y="564"/>
                  </a:lnTo>
                  <a:lnTo>
                    <a:pt x="26" y="610"/>
                  </a:lnTo>
                  <a:lnTo>
                    <a:pt x="0" y="624"/>
                  </a:lnTo>
                  <a:lnTo>
                    <a:pt x="14" y="679"/>
                  </a:lnTo>
                  <a:lnTo>
                    <a:pt x="299" y="683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567" name="Freeform 55"/>
            <p:cNvSpPr>
              <a:spLocks/>
            </p:cNvSpPr>
            <p:nvPr/>
          </p:nvSpPr>
          <p:spPr bwMode="auto">
            <a:xfrm>
              <a:off x="8357" y="275"/>
              <a:ext cx="285" cy="256"/>
            </a:xfrm>
            <a:custGeom>
              <a:avLst/>
              <a:gdLst>
                <a:gd name="T0" fmla="*/ 575 w 856"/>
                <a:gd name="T1" fmla="*/ 770 h 770"/>
                <a:gd name="T2" fmla="*/ 733 w 856"/>
                <a:gd name="T3" fmla="*/ 675 h 770"/>
                <a:gd name="T4" fmla="*/ 682 w 856"/>
                <a:gd name="T5" fmla="*/ 613 h 770"/>
                <a:gd name="T6" fmla="*/ 675 w 856"/>
                <a:gd name="T7" fmla="*/ 573 h 770"/>
                <a:gd name="T8" fmla="*/ 733 w 856"/>
                <a:gd name="T9" fmla="*/ 510 h 770"/>
                <a:gd name="T10" fmla="*/ 745 w 856"/>
                <a:gd name="T11" fmla="*/ 468 h 770"/>
                <a:gd name="T12" fmla="*/ 821 w 856"/>
                <a:gd name="T13" fmla="*/ 364 h 770"/>
                <a:gd name="T14" fmla="*/ 816 w 856"/>
                <a:gd name="T15" fmla="*/ 288 h 770"/>
                <a:gd name="T16" fmla="*/ 856 w 856"/>
                <a:gd name="T17" fmla="*/ 232 h 770"/>
                <a:gd name="T18" fmla="*/ 819 w 856"/>
                <a:gd name="T19" fmla="*/ 183 h 770"/>
                <a:gd name="T20" fmla="*/ 847 w 856"/>
                <a:gd name="T21" fmla="*/ 183 h 770"/>
                <a:gd name="T22" fmla="*/ 845 w 856"/>
                <a:gd name="T23" fmla="*/ 142 h 770"/>
                <a:gd name="T24" fmla="*/ 731 w 856"/>
                <a:gd name="T25" fmla="*/ 25 h 770"/>
                <a:gd name="T26" fmla="*/ 171 w 856"/>
                <a:gd name="T27" fmla="*/ 0 h 770"/>
                <a:gd name="T28" fmla="*/ 108 w 856"/>
                <a:gd name="T29" fmla="*/ 59 h 770"/>
                <a:gd name="T30" fmla="*/ 0 w 856"/>
                <a:gd name="T31" fmla="*/ 116 h 770"/>
                <a:gd name="T32" fmla="*/ 3 w 856"/>
                <a:gd name="T33" fmla="*/ 209 h 770"/>
                <a:gd name="T34" fmla="*/ 63 w 856"/>
                <a:gd name="T35" fmla="*/ 256 h 770"/>
                <a:gd name="T36" fmla="*/ 157 w 856"/>
                <a:gd name="T37" fmla="*/ 263 h 770"/>
                <a:gd name="T38" fmla="*/ 253 w 856"/>
                <a:gd name="T39" fmla="*/ 271 h 770"/>
                <a:gd name="T40" fmla="*/ 426 w 856"/>
                <a:gd name="T41" fmla="*/ 363 h 770"/>
                <a:gd name="T42" fmla="*/ 448 w 856"/>
                <a:gd name="T43" fmla="*/ 500 h 770"/>
                <a:gd name="T44" fmla="*/ 537 w 856"/>
                <a:gd name="T45" fmla="*/ 553 h 770"/>
                <a:gd name="T46" fmla="*/ 545 w 856"/>
                <a:gd name="T47" fmla="*/ 582 h 770"/>
                <a:gd name="T48" fmla="*/ 505 w 856"/>
                <a:gd name="T49" fmla="*/ 641 h 770"/>
                <a:gd name="T50" fmla="*/ 516 w 856"/>
                <a:gd name="T51" fmla="*/ 696 h 770"/>
                <a:gd name="T52" fmla="*/ 536 w 856"/>
                <a:gd name="T53" fmla="*/ 742 h 770"/>
                <a:gd name="T54" fmla="*/ 575 w 856"/>
                <a:gd name="T55" fmla="*/ 770 h 7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56" h="770">
                  <a:moveTo>
                    <a:pt x="575" y="770"/>
                  </a:moveTo>
                  <a:lnTo>
                    <a:pt x="733" y="675"/>
                  </a:lnTo>
                  <a:lnTo>
                    <a:pt x="682" y="613"/>
                  </a:lnTo>
                  <a:lnTo>
                    <a:pt x="675" y="573"/>
                  </a:lnTo>
                  <a:lnTo>
                    <a:pt x="733" y="510"/>
                  </a:lnTo>
                  <a:lnTo>
                    <a:pt x="745" y="468"/>
                  </a:lnTo>
                  <a:lnTo>
                    <a:pt x="821" y="364"/>
                  </a:lnTo>
                  <a:lnTo>
                    <a:pt x="816" y="288"/>
                  </a:lnTo>
                  <a:lnTo>
                    <a:pt x="856" y="232"/>
                  </a:lnTo>
                  <a:lnTo>
                    <a:pt x="819" y="183"/>
                  </a:lnTo>
                  <a:lnTo>
                    <a:pt x="847" y="183"/>
                  </a:lnTo>
                  <a:lnTo>
                    <a:pt x="845" y="142"/>
                  </a:lnTo>
                  <a:lnTo>
                    <a:pt x="731" y="25"/>
                  </a:lnTo>
                  <a:lnTo>
                    <a:pt x="171" y="0"/>
                  </a:lnTo>
                  <a:lnTo>
                    <a:pt x="108" y="59"/>
                  </a:lnTo>
                  <a:lnTo>
                    <a:pt x="0" y="116"/>
                  </a:lnTo>
                  <a:lnTo>
                    <a:pt x="3" y="209"/>
                  </a:lnTo>
                  <a:lnTo>
                    <a:pt x="63" y="256"/>
                  </a:lnTo>
                  <a:lnTo>
                    <a:pt x="157" y="263"/>
                  </a:lnTo>
                  <a:lnTo>
                    <a:pt x="253" y="271"/>
                  </a:lnTo>
                  <a:lnTo>
                    <a:pt x="426" y="363"/>
                  </a:lnTo>
                  <a:lnTo>
                    <a:pt x="448" y="500"/>
                  </a:lnTo>
                  <a:lnTo>
                    <a:pt x="537" y="553"/>
                  </a:lnTo>
                  <a:lnTo>
                    <a:pt x="545" y="582"/>
                  </a:lnTo>
                  <a:lnTo>
                    <a:pt x="505" y="641"/>
                  </a:lnTo>
                  <a:lnTo>
                    <a:pt x="516" y="696"/>
                  </a:lnTo>
                  <a:lnTo>
                    <a:pt x="536" y="742"/>
                  </a:lnTo>
                  <a:lnTo>
                    <a:pt x="575" y="770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568" name="Freeform 56"/>
            <p:cNvSpPr>
              <a:spLocks/>
            </p:cNvSpPr>
            <p:nvPr/>
          </p:nvSpPr>
          <p:spPr bwMode="auto">
            <a:xfrm>
              <a:off x="9171" y="165"/>
              <a:ext cx="171" cy="188"/>
            </a:xfrm>
            <a:custGeom>
              <a:avLst/>
              <a:gdLst>
                <a:gd name="T0" fmla="*/ 0 w 512"/>
                <a:gd name="T1" fmla="*/ 192 h 564"/>
                <a:gd name="T2" fmla="*/ 35 w 512"/>
                <a:gd name="T3" fmla="*/ 177 h 564"/>
                <a:gd name="T4" fmla="*/ 62 w 512"/>
                <a:gd name="T5" fmla="*/ 140 h 564"/>
                <a:gd name="T6" fmla="*/ 111 w 512"/>
                <a:gd name="T7" fmla="*/ 136 h 564"/>
                <a:gd name="T8" fmla="*/ 167 w 512"/>
                <a:gd name="T9" fmla="*/ 107 h 564"/>
                <a:gd name="T10" fmla="*/ 199 w 512"/>
                <a:gd name="T11" fmla="*/ 76 h 564"/>
                <a:gd name="T12" fmla="*/ 207 w 512"/>
                <a:gd name="T13" fmla="*/ 23 h 564"/>
                <a:gd name="T14" fmla="*/ 242 w 512"/>
                <a:gd name="T15" fmla="*/ 20 h 564"/>
                <a:gd name="T16" fmla="*/ 286 w 512"/>
                <a:gd name="T17" fmla="*/ 0 h 564"/>
                <a:gd name="T18" fmla="*/ 423 w 512"/>
                <a:gd name="T19" fmla="*/ 56 h 564"/>
                <a:gd name="T20" fmla="*/ 409 w 512"/>
                <a:gd name="T21" fmla="*/ 125 h 564"/>
                <a:gd name="T22" fmla="*/ 446 w 512"/>
                <a:gd name="T23" fmla="*/ 218 h 564"/>
                <a:gd name="T24" fmla="*/ 452 w 512"/>
                <a:gd name="T25" fmla="*/ 265 h 564"/>
                <a:gd name="T26" fmla="*/ 428 w 512"/>
                <a:gd name="T27" fmla="*/ 291 h 564"/>
                <a:gd name="T28" fmla="*/ 512 w 512"/>
                <a:gd name="T29" fmla="*/ 419 h 564"/>
                <a:gd name="T30" fmla="*/ 489 w 512"/>
                <a:gd name="T31" fmla="*/ 485 h 564"/>
                <a:gd name="T32" fmla="*/ 423 w 512"/>
                <a:gd name="T33" fmla="*/ 532 h 564"/>
                <a:gd name="T34" fmla="*/ 374 w 512"/>
                <a:gd name="T35" fmla="*/ 535 h 564"/>
                <a:gd name="T36" fmla="*/ 351 w 512"/>
                <a:gd name="T37" fmla="*/ 549 h 564"/>
                <a:gd name="T38" fmla="*/ 338 w 512"/>
                <a:gd name="T39" fmla="*/ 541 h 564"/>
                <a:gd name="T40" fmla="*/ 288 w 512"/>
                <a:gd name="T41" fmla="*/ 544 h 564"/>
                <a:gd name="T42" fmla="*/ 275 w 512"/>
                <a:gd name="T43" fmla="*/ 564 h 564"/>
                <a:gd name="T44" fmla="*/ 237 w 512"/>
                <a:gd name="T45" fmla="*/ 561 h 564"/>
                <a:gd name="T46" fmla="*/ 224 w 512"/>
                <a:gd name="T47" fmla="*/ 559 h 564"/>
                <a:gd name="T48" fmla="*/ 187 w 512"/>
                <a:gd name="T49" fmla="*/ 533 h 564"/>
                <a:gd name="T50" fmla="*/ 182 w 512"/>
                <a:gd name="T51" fmla="*/ 501 h 564"/>
                <a:gd name="T52" fmla="*/ 191 w 512"/>
                <a:gd name="T53" fmla="*/ 483 h 564"/>
                <a:gd name="T54" fmla="*/ 193 w 512"/>
                <a:gd name="T55" fmla="*/ 463 h 564"/>
                <a:gd name="T56" fmla="*/ 164 w 512"/>
                <a:gd name="T57" fmla="*/ 442 h 564"/>
                <a:gd name="T58" fmla="*/ 160 w 512"/>
                <a:gd name="T59" fmla="*/ 385 h 564"/>
                <a:gd name="T60" fmla="*/ 184 w 512"/>
                <a:gd name="T61" fmla="*/ 351 h 564"/>
                <a:gd name="T62" fmla="*/ 170 w 512"/>
                <a:gd name="T63" fmla="*/ 334 h 564"/>
                <a:gd name="T64" fmla="*/ 63 w 512"/>
                <a:gd name="T65" fmla="*/ 320 h 564"/>
                <a:gd name="T66" fmla="*/ 29 w 512"/>
                <a:gd name="T67" fmla="*/ 268 h 564"/>
                <a:gd name="T68" fmla="*/ 0 w 512"/>
                <a:gd name="T69" fmla="*/ 192 h 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12" h="564">
                  <a:moveTo>
                    <a:pt x="0" y="192"/>
                  </a:moveTo>
                  <a:lnTo>
                    <a:pt x="35" y="177"/>
                  </a:lnTo>
                  <a:lnTo>
                    <a:pt x="62" y="140"/>
                  </a:lnTo>
                  <a:lnTo>
                    <a:pt x="111" y="136"/>
                  </a:lnTo>
                  <a:lnTo>
                    <a:pt x="167" y="107"/>
                  </a:lnTo>
                  <a:lnTo>
                    <a:pt x="199" y="76"/>
                  </a:lnTo>
                  <a:lnTo>
                    <a:pt x="207" y="23"/>
                  </a:lnTo>
                  <a:lnTo>
                    <a:pt x="242" y="20"/>
                  </a:lnTo>
                  <a:lnTo>
                    <a:pt x="286" y="0"/>
                  </a:lnTo>
                  <a:lnTo>
                    <a:pt x="423" y="56"/>
                  </a:lnTo>
                  <a:lnTo>
                    <a:pt x="409" y="125"/>
                  </a:lnTo>
                  <a:lnTo>
                    <a:pt x="446" y="218"/>
                  </a:lnTo>
                  <a:lnTo>
                    <a:pt x="452" y="265"/>
                  </a:lnTo>
                  <a:lnTo>
                    <a:pt x="428" y="291"/>
                  </a:lnTo>
                  <a:lnTo>
                    <a:pt x="512" y="419"/>
                  </a:lnTo>
                  <a:lnTo>
                    <a:pt x="489" y="485"/>
                  </a:lnTo>
                  <a:lnTo>
                    <a:pt x="423" y="532"/>
                  </a:lnTo>
                  <a:lnTo>
                    <a:pt x="374" y="535"/>
                  </a:lnTo>
                  <a:lnTo>
                    <a:pt x="351" y="549"/>
                  </a:lnTo>
                  <a:lnTo>
                    <a:pt x="338" y="541"/>
                  </a:lnTo>
                  <a:lnTo>
                    <a:pt x="288" y="544"/>
                  </a:lnTo>
                  <a:lnTo>
                    <a:pt x="275" y="564"/>
                  </a:lnTo>
                  <a:lnTo>
                    <a:pt x="237" y="561"/>
                  </a:lnTo>
                  <a:lnTo>
                    <a:pt x="224" y="559"/>
                  </a:lnTo>
                  <a:lnTo>
                    <a:pt x="187" y="533"/>
                  </a:lnTo>
                  <a:lnTo>
                    <a:pt x="182" y="501"/>
                  </a:lnTo>
                  <a:lnTo>
                    <a:pt x="191" y="483"/>
                  </a:lnTo>
                  <a:lnTo>
                    <a:pt x="193" y="463"/>
                  </a:lnTo>
                  <a:lnTo>
                    <a:pt x="164" y="442"/>
                  </a:lnTo>
                  <a:lnTo>
                    <a:pt x="160" y="385"/>
                  </a:lnTo>
                  <a:lnTo>
                    <a:pt x="184" y="351"/>
                  </a:lnTo>
                  <a:lnTo>
                    <a:pt x="170" y="334"/>
                  </a:lnTo>
                  <a:lnTo>
                    <a:pt x="63" y="320"/>
                  </a:lnTo>
                  <a:lnTo>
                    <a:pt x="29" y="268"/>
                  </a:lnTo>
                  <a:lnTo>
                    <a:pt x="0" y="192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569" name="Freeform 57"/>
            <p:cNvSpPr>
              <a:spLocks/>
            </p:cNvSpPr>
            <p:nvPr/>
          </p:nvSpPr>
          <p:spPr bwMode="auto">
            <a:xfrm>
              <a:off x="9308" y="184"/>
              <a:ext cx="342" cy="171"/>
            </a:xfrm>
            <a:custGeom>
              <a:avLst/>
              <a:gdLst>
                <a:gd name="T0" fmla="*/ 12 w 1026"/>
                <a:gd name="T1" fmla="*/ 0 h 512"/>
                <a:gd name="T2" fmla="*/ 159 w 1026"/>
                <a:gd name="T3" fmla="*/ 40 h 512"/>
                <a:gd name="T4" fmla="*/ 298 w 1026"/>
                <a:gd name="T5" fmla="*/ 16 h 512"/>
                <a:gd name="T6" fmla="*/ 312 w 1026"/>
                <a:gd name="T7" fmla="*/ 152 h 512"/>
                <a:gd name="T8" fmla="*/ 340 w 1026"/>
                <a:gd name="T9" fmla="*/ 219 h 512"/>
                <a:gd name="T10" fmla="*/ 615 w 1026"/>
                <a:gd name="T11" fmla="*/ 239 h 512"/>
                <a:gd name="T12" fmla="*/ 620 w 1026"/>
                <a:gd name="T13" fmla="*/ 225 h 512"/>
                <a:gd name="T14" fmla="*/ 720 w 1026"/>
                <a:gd name="T15" fmla="*/ 219 h 512"/>
                <a:gd name="T16" fmla="*/ 857 w 1026"/>
                <a:gd name="T17" fmla="*/ 234 h 512"/>
                <a:gd name="T18" fmla="*/ 929 w 1026"/>
                <a:gd name="T19" fmla="*/ 239 h 512"/>
                <a:gd name="T20" fmla="*/ 944 w 1026"/>
                <a:gd name="T21" fmla="*/ 255 h 512"/>
                <a:gd name="T22" fmla="*/ 998 w 1026"/>
                <a:gd name="T23" fmla="*/ 255 h 512"/>
                <a:gd name="T24" fmla="*/ 1026 w 1026"/>
                <a:gd name="T25" fmla="*/ 287 h 512"/>
                <a:gd name="T26" fmla="*/ 1026 w 1026"/>
                <a:gd name="T27" fmla="*/ 309 h 512"/>
                <a:gd name="T28" fmla="*/ 949 w 1026"/>
                <a:gd name="T29" fmla="*/ 456 h 512"/>
                <a:gd name="T30" fmla="*/ 697 w 1026"/>
                <a:gd name="T31" fmla="*/ 472 h 512"/>
                <a:gd name="T32" fmla="*/ 666 w 1026"/>
                <a:gd name="T33" fmla="*/ 456 h 512"/>
                <a:gd name="T34" fmla="*/ 459 w 1026"/>
                <a:gd name="T35" fmla="*/ 456 h 512"/>
                <a:gd name="T36" fmla="*/ 415 w 1026"/>
                <a:gd name="T37" fmla="*/ 499 h 512"/>
                <a:gd name="T38" fmla="*/ 308 w 1026"/>
                <a:gd name="T39" fmla="*/ 512 h 512"/>
                <a:gd name="T40" fmla="*/ 241 w 1026"/>
                <a:gd name="T41" fmla="*/ 492 h 512"/>
                <a:gd name="T42" fmla="*/ 119 w 1026"/>
                <a:gd name="T43" fmla="*/ 472 h 512"/>
                <a:gd name="T44" fmla="*/ 76 w 1026"/>
                <a:gd name="T45" fmla="*/ 428 h 512"/>
                <a:gd name="T46" fmla="*/ 102 w 1026"/>
                <a:gd name="T47" fmla="*/ 359 h 512"/>
                <a:gd name="T48" fmla="*/ 16 w 1026"/>
                <a:gd name="T49" fmla="*/ 230 h 512"/>
                <a:gd name="T50" fmla="*/ 39 w 1026"/>
                <a:gd name="T51" fmla="*/ 209 h 512"/>
                <a:gd name="T52" fmla="*/ 38 w 1026"/>
                <a:gd name="T53" fmla="*/ 159 h 512"/>
                <a:gd name="T54" fmla="*/ 0 w 1026"/>
                <a:gd name="T55" fmla="*/ 68 h 512"/>
                <a:gd name="T56" fmla="*/ 12 w 1026"/>
                <a:gd name="T57" fmla="*/ 0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26" h="512">
                  <a:moveTo>
                    <a:pt x="12" y="0"/>
                  </a:moveTo>
                  <a:lnTo>
                    <a:pt x="159" y="40"/>
                  </a:lnTo>
                  <a:lnTo>
                    <a:pt x="298" y="16"/>
                  </a:lnTo>
                  <a:lnTo>
                    <a:pt x="312" y="152"/>
                  </a:lnTo>
                  <a:lnTo>
                    <a:pt x="340" y="219"/>
                  </a:lnTo>
                  <a:lnTo>
                    <a:pt x="615" y="239"/>
                  </a:lnTo>
                  <a:lnTo>
                    <a:pt x="620" y="225"/>
                  </a:lnTo>
                  <a:lnTo>
                    <a:pt x="720" y="219"/>
                  </a:lnTo>
                  <a:lnTo>
                    <a:pt x="857" y="234"/>
                  </a:lnTo>
                  <a:lnTo>
                    <a:pt x="929" y="239"/>
                  </a:lnTo>
                  <a:lnTo>
                    <a:pt x="944" y="255"/>
                  </a:lnTo>
                  <a:lnTo>
                    <a:pt x="998" y="255"/>
                  </a:lnTo>
                  <a:lnTo>
                    <a:pt x="1026" y="287"/>
                  </a:lnTo>
                  <a:lnTo>
                    <a:pt x="1026" y="309"/>
                  </a:lnTo>
                  <a:lnTo>
                    <a:pt x="949" y="456"/>
                  </a:lnTo>
                  <a:lnTo>
                    <a:pt x="697" y="472"/>
                  </a:lnTo>
                  <a:lnTo>
                    <a:pt x="666" y="456"/>
                  </a:lnTo>
                  <a:lnTo>
                    <a:pt x="459" y="456"/>
                  </a:lnTo>
                  <a:lnTo>
                    <a:pt x="415" y="499"/>
                  </a:lnTo>
                  <a:lnTo>
                    <a:pt x="308" y="512"/>
                  </a:lnTo>
                  <a:lnTo>
                    <a:pt x="241" y="492"/>
                  </a:lnTo>
                  <a:lnTo>
                    <a:pt x="119" y="472"/>
                  </a:lnTo>
                  <a:lnTo>
                    <a:pt x="76" y="428"/>
                  </a:lnTo>
                  <a:lnTo>
                    <a:pt x="102" y="359"/>
                  </a:lnTo>
                  <a:lnTo>
                    <a:pt x="16" y="230"/>
                  </a:lnTo>
                  <a:lnTo>
                    <a:pt x="39" y="209"/>
                  </a:lnTo>
                  <a:lnTo>
                    <a:pt x="38" y="159"/>
                  </a:lnTo>
                  <a:lnTo>
                    <a:pt x="0" y="68"/>
                  </a:lnTo>
                  <a:lnTo>
                    <a:pt x="12" y="0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570" name="Freeform 58"/>
            <p:cNvSpPr>
              <a:spLocks/>
            </p:cNvSpPr>
            <p:nvPr/>
          </p:nvSpPr>
          <p:spPr bwMode="auto">
            <a:xfrm>
              <a:off x="8507" y="1759"/>
              <a:ext cx="462" cy="224"/>
            </a:xfrm>
            <a:custGeom>
              <a:avLst/>
              <a:gdLst>
                <a:gd name="T0" fmla="*/ 1265 w 1387"/>
                <a:gd name="T1" fmla="*/ 232 h 670"/>
                <a:gd name="T2" fmla="*/ 1290 w 1387"/>
                <a:gd name="T3" fmla="*/ 279 h 670"/>
                <a:gd name="T4" fmla="*/ 1362 w 1387"/>
                <a:gd name="T5" fmla="*/ 282 h 670"/>
                <a:gd name="T6" fmla="*/ 1387 w 1387"/>
                <a:gd name="T7" fmla="*/ 262 h 670"/>
                <a:gd name="T8" fmla="*/ 1373 w 1387"/>
                <a:gd name="T9" fmla="*/ 351 h 670"/>
                <a:gd name="T10" fmla="*/ 1346 w 1387"/>
                <a:gd name="T11" fmla="*/ 369 h 670"/>
                <a:gd name="T12" fmla="*/ 1327 w 1387"/>
                <a:gd name="T13" fmla="*/ 499 h 670"/>
                <a:gd name="T14" fmla="*/ 1175 w 1387"/>
                <a:gd name="T15" fmla="*/ 599 h 670"/>
                <a:gd name="T16" fmla="*/ 1109 w 1387"/>
                <a:gd name="T17" fmla="*/ 619 h 670"/>
                <a:gd name="T18" fmla="*/ 1020 w 1387"/>
                <a:gd name="T19" fmla="*/ 619 h 670"/>
                <a:gd name="T20" fmla="*/ 1015 w 1387"/>
                <a:gd name="T21" fmla="*/ 640 h 670"/>
                <a:gd name="T22" fmla="*/ 888 w 1387"/>
                <a:gd name="T23" fmla="*/ 634 h 670"/>
                <a:gd name="T24" fmla="*/ 877 w 1387"/>
                <a:gd name="T25" fmla="*/ 621 h 670"/>
                <a:gd name="T26" fmla="*/ 673 w 1387"/>
                <a:gd name="T27" fmla="*/ 614 h 670"/>
                <a:gd name="T28" fmla="*/ 636 w 1387"/>
                <a:gd name="T29" fmla="*/ 602 h 670"/>
                <a:gd name="T30" fmla="*/ 529 w 1387"/>
                <a:gd name="T31" fmla="*/ 591 h 670"/>
                <a:gd name="T32" fmla="*/ 413 w 1387"/>
                <a:gd name="T33" fmla="*/ 643 h 670"/>
                <a:gd name="T34" fmla="*/ 265 w 1387"/>
                <a:gd name="T35" fmla="*/ 668 h 670"/>
                <a:gd name="T36" fmla="*/ 203 w 1387"/>
                <a:gd name="T37" fmla="*/ 670 h 670"/>
                <a:gd name="T38" fmla="*/ 160 w 1387"/>
                <a:gd name="T39" fmla="*/ 643 h 670"/>
                <a:gd name="T40" fmla="*/ 124 w 1387"/>
                <a:gd name="T41" fmla="*/ 629 h 670"/>
                <a:gd name="T42" fmla="*/ 110 w 1387"/>
                <a:gd name="T43" fmla="*/ 618 h 670"/>
                <a:gd name="T44" fmla="*/ 0 w 1387"/>
                <a:gd name="T45" fmla="*/ 635 h 670"/>
                <a:gd name="T46" fmla="*/ 0 w 1387"/>
                <a:gd name="T47" fmla="*/ 618 h 670"/>
                <a:gd name="T48" fmla="*/ 146 w 1387"/>
                <a:gd name="T49" fmla="*/ 541 h 670"/>
                <a:gd name="T50" fmla="*/ 159 w 1387"/>
                <a:gd name="T51" fmla="*/ 434 h 670"/>
                <a:gd name="T52" fmla="*/ 160 w 1387"/>
                <a:gd name="T53" fmla="*/ 295 h 670"/>
                <a:gd name="T54" fmla="*/ 598 w 1387"/>
                <a:gd name="T55" fmla="*/ 0 h 670"/>
                <a:gd name="T56" fmla="*/ 869 w 1387"/>
                <a:gd name="T57" fmla="*/ 47 h 670"/>
                <a:gd name="T58" fmla="*/ 992 w 1387"/>
                <a:gd name="T59" fmla="*/ 132 h 670"/>
                <a:gd name="T60" fmla="*/ 1040 w 1387"/>
                <a:gd name="T61" fmla="*/ 142 h 670"/>
                <a:gd name="T62" fmla="*/ 1070 w 1387"/>
                <a:gd name="T63" fmla="*/ 141 h 670"/>
                <a:gd name="T64" fmla="*/ 1082 w 1387"/>
                <a:gd name="T65" fmla="*/ 92 h 670"/>
                <a:gd name="T66" fmla="*/ 1112 w 1387"/>
                <a:gd name="T67" fmla="*/ 72 h 670"/>
                <a:gd name="T68" fmla="*/ 1148 w 1387"/>
                <a:gd name="T69" fmla="*/ 111 h 670"/>
                <a:gd name="T70" fmla="*/ 1156 w 1387"/>
                <a:gd name="T71" fmla="*/ 161 h 670"/>
                <a:gd name="T72" fmla="*/ 1265 w 1387"/>
                <a:gd name="T73" fmla="*/ 232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87" h="670">
                  <a:moveTo>
                    <a:pt x="1265" y="232"/>
                  </a:moveTo>
                  <a:lnTo>
                    <a:pt x="1290" y="279"/>
                  </a:lnTo>
                  <a:lnTo>
                    <a:pt x="1362" y="282"/>
                  </a:lnTo>
                  <a:lnTo>
                    <a:pt x="1387" y="262"/>
                  </a:lnTo>
                  <a:lnTo>
                    <a:pt x="1373" y="351"/>
                  </a:lnTo>
                  <a:lnTo>
                    <a:pt x="1346" y="369"/>
                  </a:lnTo>
                  <a:lnTo>
                    <a:pt x="1327" y="499"/>
                  </a:lnTo>
                  <a:lnTo>
                    <a:pt x="1175" y="599"/>
                  </a:lnTo>
                  <a:lnTo>
                    <a:pt x="1109" y="619"/>
                  </a:lnTo>
                  <a:lnTo>
                    <a:pt x="1020" y="619"/>
                  </a:lnTo>
                  <a:lnTo>
                    <a:pt x="1015" y="640"/>
                  </a:lnTo>
                  <a:lnTo>
                    <a:pt x="888" y="634"/>
                  </a:lnTo>
                  <a:lnTo>
                    <a:pt x="877" y="621"/>
                  </a:lnTo>
                  <a:lnTo>
                    <a:pt x="673" y="614"/>
                  </a:lnTo>
                  <a:lnTo>
                    <a:pt x="636" y="602"/>
                  </a:lnTo>
                  <a:lnTo>
                    <a:pt x="529" y="591"/>
                  </a:lnTo>
                  <a:lnTo>
                    <a:pt x="413" y="643"/>
                  </a:lnTo>
                  <a:lnTo>
                    <a:pt x="265" y="668"/>
                  </a:lnTo>
                  <a:lnTo>
                    <a:pt x="203" y="670"/>
                  </a:lnTo>
                  <a:lnTo>
                    <a:pt x="160" y="643"/>
                  </a:lnTo>
                  <a:lnTo>
                    <a:pt x="124" y="629"/>
                  </a:lnTo>
                  <a:lnTo>
                    <a:pt x="110" y="618"/>
                  </a:lnTo>
                  <a:lnTo>
                    <a:pt x="0" y="635"/>
                  </a:lnTo>
                  <a:lnTo>
                    <a:pt x="0" y="618"/>
                  </a:lnTo>
                  <a:lnTo>
                    <a:pt x="146" y="541"/>
                  </a:lnTo>
                  <a:lnTo>
                    <a:pt x="159" y="434"/>
                  </a:lnTo>
                  <a:lnTo>
                    <a:pt x="160" y="295"/>
                  </a:lnTo>
                  <a:lnTo>
                    <a:pt x="598" y="0"/>
                  </a:lnTo>
                  <a:lnTo>
                    <a:pt x="869" y="47"/>
                  </a:lnTo>
                  <a:lnTo>
                    <a:pt x="992" y="132"/>
                  </a:lnTo>
                  <a:lnTo>
                    <a:pt x="1040" y="142"/>
                  </a:lnTo>
                  <a:lnTo>
                    <a:pt x="1070" y="141"/>
                  </a:lnTo>
                  <a:lnTo>
                    <a:pt x="1082" y="92"/>
                  </a:lnTo>
                  <a:lnTo>
                    <a:pt x="1112" y="72"/>
                  </a:lnTo>
                  <a:lnTo>
                    <a:pt x="1148" y="111"/>
                  </a:lnTo>
                  <a:lnTo>
                    <a:pt x="1156" y="161"/>
                  </a:lnTo>
                  <a:lnTo>
                    <a:pt x="1265" y="232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571" name="Freeform 59"/>
            <p:cNvSpPr>
              <a:spLocks/>
            </p:cNvSpPr>
            <p:nvPr/>
          </p:nvSpPr>
          <p:spPr bwMode="auto">
            <a:xfrm>
              <a:off x="8929" y="1680"/>
              <a:ext cx="349" cy="386"/>
            </a:xfrm>
            <a:custGeom>
              <a:avLst/>
              <a:gdLst>
                <a:gd name="T0" fmla="*/ 62 w 1049"/>
                <a:gd name="T1" fmla="*/ 386 h 1156"/>
                <a:gd name="T2" fmla="*/ 18 w 1049"/>
                <a:gd name="T3" fmla="*/ 243 h 1156"/>
                <a:gd name="T4" fmla="*/ 130 w 1049"/>
                <a:gd name="T5" fmla="*/ 56 h 1156"/>
                <a:gd name="T6" fmla="*/ 254 w 1049"/>
                <a:gd name="T7" fmla="*/ 0 h 1156"/>
                <a:gd name="T8" fmla="*/ 371 w 1049"/>
                <a:gd name="T9" fmla="*/ 82 h 1156"/>
                <a:gd name="T10" fmla="*/ 371 w 1049"/>
                <a:gd name="T11" fmla="*/ 229 h 1156"/>
                <a:gd name="T12" fmla="*/ 442 w 1049"/>
                <a:gd name="T13" fmla="*/ 314 h 1156"/>
                <a:gd name="T14" fmla="*/ 498 w 1049"/>
                <a:gd name="T15" fmla="*/ 294 h 1156"/>
                <a:gd name="T16" fmla="*/ 569 w 1049"/>
                <a:gd name="T17" fmla="*/ 336 h 1156"/>
                <a:gd name="T18" fmla="*/ 695 w 1049"/>
                <a:gd name="T19" fmla="*/ 350 h 1156"/>
                <a:gd name="T20" fmla="*/ 743 w 1049"/>
                <a:gd name="T21" fmla="*/ 333 h 1156"/>
                <a:gd name="T22" fmla="*/ 800 w 1049"/>
                <a:gd name="T23" fmla="*/ 364 h 1156"/>
                <a:gd name="T24" fmla="*/ 880 w 1049"/>
                <a:gd name="T25" fmla="*/ 337 h 1156"/>
                <a:gd name="T26" fmla="*/ 1049 w 1049"/>
                <a:gd name="T27" fmla="*/ 317 h 1156"/>
                <a:gd name="T28" fmla="*/ 1040 w 1049"/>
                <a:gd name="T29" fmla="*/ 381 h 1156"/>
                <a:gd name="T30" fmla="*/ 952 w 1049"/>
                <a:gd name="T31" fmla="*/ 408 h 1156"/>
                <a:gd name="T32" fmla="*/ 856 w 1049"/>
                <a:gd name="T33" fmla="*/ 562 h 1156"/>
                <a:gd name="T34" fmla="*/ 809 w 1049"/>
                <a:gd name="T35" fmla="*/ 660 h 1156"/>
                <a:gd name="T36" fmla="*/ 823 w 1049"/>
                <a:gd name="T37" fmla="*/ 729 h 1156"/>
                <a:gd name="T38" fmla="*/ 828 w 1049"/>
                <a:gd name="T39" fmla="*/ 767 h 1156"/>
                <a:gd name="T40" fmla="*/ 732 w 1049"/>
                <a:gd name="T41" fmla="*/ 871 h 1156"/>
                <a:gd name="T42" fmla="*/ 705 w 1049"/>
                <a:gd name="T43" fmla="*/ 1039 h 1156"/>
                <a:gd name="T44" fmla="*/ 699 w 1049"/>
                <a:gd name="T45" fmla="*/ 1082 h 1156"/>
                <a:gd name="T46" fmla="*/ 715 w 1049"/>
                <a:gd name="T47" fmla="*/ 1156 h 1156"/>
                <a:gd name="T48" fmla="*/ 658 w 1049"/>
                <a:gd name="T49" fmla="*/ 1139 h 1156"/>
                <a:gd name="T50" fmla="*/ 538 w 1049"/>
                <a:gd name="T51" fmla="*/ 966 h 1156"/>
                <a:gd name="T52" fmla="*/ 429 w 1049"/>
                <a:gd name="T53" fmla="*/ 745 h 1156"/>
                <a:gd name="T54" fmla="*/ 365 w 1049"/>
                <a:gd name="T55" fmla="*/ 806 h 1156"/>
                <a:gd name="T56" fmla="*/ 329 w 1049"/>
                <a:gd name="T57" fmla="*/ 902 h 1156"/>
                <a:gd name="T58" fmla="*/ 79 w 1049"/>
                <a:gd name="T59" fmla="*/ 609 h 1156"/>
                <a:gd name="T60" fmla="*/ 120 w 1049"/>
                <a:gd name="T61" fmla="*/ 502 h 1156"/>
                <a:gd name="T62" fmla="*/ 25 w 1049"/>
                <a:gd name="T63" fmla="*/ 516 h 1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49" h="1156">
                  <a:moveTo>
                    <a:pt x="0" y="467"/>
                  </a:moveTo>
                  <a:lnTo>
                    <a:pt x="62" y="386"/>
                  </a:lnTo>
                  <a:lnTo>
                    <a:pt x="51" y="292"/>
                  </a:lnTo>
                  <a:lnTo>
                    <a:pt x="18" y="243"/>
                  </a:lnTo>
                  <a:lnTo>
                    <a:pt x="18" y="206"/>
                  </a:lnTo>
                  <a:lnTo>
                    <a:pt x="130" y="56"/>
                  </a:lnTo>
                  <a:lnTo>
                    <a:pt x="197" y="74"/>
                  </a:lnTo>
                  <a:lnTo>
                    <a:pt x="254" y="0"/>
                  </a:lnTo>
                  <a:lnTo>
                    <a:pt x="404" y="33"/>
                  </a:lnTo>
                  <a:lnTo>
                    <a:pt x="371" y="82"/>
                  </a:lnTo>
                  <a:lnTo>
                    <a:pt x="365" y="199"/>
                  </a:lnTo>
                  <a:lnTo>
                    <a:pt x="371" y="229"/>
                  </a:lnTo>
                  <a:lnTo>
                    <a:pt x="345" y="265"/>
                  </a:lnTo>
                  <a:lnTo>
                    <a:pt x="442" y="314"/>
                  </a:lnTo>
                  <a:lnTo>
                    <a:pt x="466" y="318"/>
                  </a:lnTo>
                  <a:lnTo>
                    <a:pt x="498" y="294"/>
                  </a:lnTo>
                  <a:lnTo>
                    <a:pt x="522" y="297"/>
                  </a:lnTo>
                  <a:lnTo>
                    <a:pt x="569" y="336"/>
                  </a:lnTo>
                  <a:lnTo>
                    <a:pt x="673" y="337"/>
                  </a:lnTo>
                  <a:lnTo>
                    <a:pt x="695" y="350"/>
                  </a:lnTo>
                  <a:lnTo>
                    <a:pt x="723" y="352"/>
                  </a:lnTo>
                  <a:lnTo>
                    <a:pt x="743" y="333"/>
                  </a:lnTo>
                  <a:lnTo>
                    <a:pt x="764" y="334"/>
                  </a:lnTo>
                  <a:lnTo>
                    <a:pt x="800" y="364"/>
                  </a:lnTo>
                  <a:lnTo>
                    <a:pt x="837" y="361"/>
                  </a:lnTo>
                  <a:lnTo>
                    <a:pt x="880" y="337"/>
                  </a:lnTo>
                  <a:lnTo>
                    <a:pt x="1018" y="307"/>
                  </a:lnTo>
                  <a:lnTo>
                    <a:pt x="1049" y="317"/>
                  </a:lnTo>
                  <a:lnTo>
                    <a:pt x="1040" y="348"/>
                  </a:lnTo>
                  <a:lnTo>
                    <a:pt x="1040" y="381"/>
                  </a:lnTo>
                  <a:lnTo>
                    <a:pt x="1021" y="400"/>
                  </a:lnTo>
                  <a:lnTo>
                    <a:pt x="952" y="408"/>
                  </a:lnTo>
                  <a:lnTo>
                    <a:pt x="939" y="490"/>
                  </a:lnTo>
                  <a:lnTo>
                    <a:pt x="856" y="562"/>
                  </a:lnTo>
                  <a:lnTo>
                    <a:pt x="825" y="618"/>
                  </a:lnTo>
                  <a:lnTo>
                    <a:pt x="809" y="660"/>
                  </a:lnTo>
                  <a:lnTo>
                    <a:pt x="806" y="720"/>
                  </a:lnTo>
                  <a:lnTo>
                    <a:pt x="823" y="729"/>
                  </a:lnTo>
                  <a:lnTo>
                    <a:pt x="834" y="745"/>
                  </a:lnTo>
                  <a:lnTo>
                    <a:pt x="828" y="767"/>
                  </a:lnTo>
                  <a:lnTo>
                    <a:pt x="756" y="849"/>
                  </a:lnTo>
                  <a:lnTo>
                    <a:pt x="732" y="871"/>
                  </a:lnTo>
                  <a:lnTo>
                    <a:pt x="737" y="973"/>
                  </a:lnTo>
                  <a:lnTo>
                    <a:pt x="705" y="1039"/>
                  </a:lnTo>
                  <a:lnTo>
                    <a:pt x="699" y="1056"/>
                  </a:lnTo>
                  <a:lnTo>
                    <a:pt x="699" y="1082"/>
                  </a:lnTo>
                  <a:lnTo>
                    <a:pt x="731" y="1137"/>
                  </a:lnTo>
                  <a:lnTo>
                    <a:pt x="715" y="1156"/>
                  </a:lnTo>
                  <a:lnTo>
                    <a:pt x="696" y="1139"/>
                  </a:lnTo>
                  <a:lnTo>
                    <a:pt x="658" y="1139"/>
                  </a:lnTo>
                  <a:lnTo>
                    <a:pt x="572" y="1029"/>
                  </a:lnTo>
                  <a:lnTo>
                    <a:pt x="538" y="966"/>
                  </a:lnTo>
                  <a:lnTo>
                    <a:pt x="535" y="918"/>
                  </a:lnTo>
                  <a:lnTo>
                    <a:pt x="429" y="745"/>
                  </a:lnTo>
                  <a:lnTo>
                    <a:pt x="409" y="744"/>
                  </a:lnTo>
                  <a:lnTo>
                    <a:pt x="365" y="806"/>
                  </a:lnTo>
                  <a:lnTo>
                    <a:pt x="360" y="861"/>
                  </a:lnTo>
                  <a:lnTo>
                    <a:pt x="329" y="902"/>
                  </a:lnTo>
                  <a:lnTo>
                    <a:pt x="64" y="729"/>
                  </a:lnTo>
                  <a:lnTo>
                    <a:pt x="79" y="609"/>
                  </a:lnTo>
                  <a:lnTo>
                    <a:pt x="109" y="587"/>
                  </a:lnTo>
                  <a:lnTo>
                    <a:pt x="120" y="502"/>
                  </a:lnTo>
                  <a:lnTo>
                    <a:pt x="97" y="519"/>
                  </a:lnTo>
                  <a:lnTo>
                    <a:pt x="25" y="516"/>
                  </a:lnTo>
                  <a:lnTo>
                    <a:pt x="0" y="467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572" name="Freeform 60"/>
            <p:cNvSpPr>
              <a:spLocks/>
            </p:cNvSpPr>
            <p:nvPr/>
          </p:nvSpPr>
          <p:spPr bwMode="auto">
            <a:xfrm>
              <a:off x="8560" y="1592"/>
              <a:ext cx="471" cy="266"/>
            </a:xfrm>
            <a:custGeom>
              <a:avLst/>
              <a:gdLst>
                <a:gd name="T0" fmla="*/ 89 w 1412"/>
                <a:gd name="T1" fmla="*/ 176 h 798"/>
                <a:gd name="T2" fmla="*/ 229 w 1412"/>
                <a:gd name="T3" fmla="*/ 270 h 798"/>
                <a:gd name="T4" fmla="*/ 391 w 1412"/>
                <a:gd name="T5" fmla="*/ 271 h 798"/>
                <a:gd name="T6" fmla="*/ 446 w 1412"/>
                <a:gd name="T7" fmla="*/ 233 h 798"/>
                <a:gd name="T8" fmla="*/ 549 w 1412"/>
                <a:gd name="T9" fmla="*/ 356 h 798"/>
                <a:gd name="T10" fmla="*/ 808 w 1412"/>
                <a:gd name="T11" fmla="*/ 113 h 798"/>
                <a:gd name="T12" fmla="*/ 908 w 1412"/>
                <a:gd name="T13" fmla="*/ 125 h 798"/>
                <a:gd name="T14" fmla="*/ 951 w 1412"/>
                <a:gd name="T15" fmla="*/ 102 h 798"/>
                <a:gd name="T16" fmla="*/ 1054 w 1412"/>
                <a:gd name="T17" fmla="*/ 0 h 798"/>
                <a:gd name="T18" fmla="*/ 1102 w 1412"/>
                <a:gd name="T19" fmla="*/ 11 h 798"/>
                <a:gd name="T20" fmla="*/ 1108 w 1412"/>
                <a:gd name="T21" fmla="*/ 30 h 798"/>
                <a:gd name="T22" fmla="*/ 1186 w 1412"/>
                <a:gd name="T23" fmla="*/ 36 h 798"/>
                <a:gd name="T24" fmla="*/ 1275 w 1412"/>
                <a:gd name="T25" fmla="*/ 36 h 798"/>
                <a:gd name="T26" fmla="*/ 1288 w 1412"/>
                <a:gd name="T27" fmla="*/ 69 h 798"/>
                <a:gd name="T28" fmla="*/ 1309 w 1412"/>
                <a:gd name="T29" fmla="*/ 91 h 798"/>
                <a:gd name="T30" fmla="*/ 1327 w 1412"/>
                <a:gd name="T31" fmla="*/ 80 h 798"/>
                <a:gd name="T32" fmla="*/ 1356 w 1412"/>
                <a:gd name="T33" fmla="*/ 58 h 798"/>
                <a:gd name="T34" fmla="*/ 1393 w 1412"/>
                <a:gd name="T35" fmla="*/ 63 h 798"/>
                <a:gd name="T36" fmla="*/ 1412 w 1412"/>
                <a:gd name="T37" fmla="*/ 102 h 798"/>
                <a:gd name="T38" fmla="*/ 1409 w 1412"/>
                <a:gd name="T39" fmla="*/ 171 h 798"/>
                <a:gd name="T40" fmla="*/ 1362 w 1412"/>
                <a:gd name="T41" fmla="*/ 260 h 798"/>
                <a:gd name="T42" fmla="*/ 1303 w 1412"/>
                <a:gd name="T43" fmla="*/ 340 h 798"/>
                <a:gd name="T44" fmla="*/ 1235 w 1412"/>
                <a:gd name="T45" fmla="*/ 320 h 798"/>
                <a:gd name="T46" fmla="*/ 1141 w 1412"/>
                <a:gd name="T47" fmla="*/ 445 h 798"/>
                <a:gd name="T48" fmla="*/ 1122 w 1412"/>
                <a:gd name="T49" fmla="*/ 471 h 798"/>
                <a:gd name="T50" fmla="*/ 1125 w 1412"/>
                <a:gd name="T51" fmla="*/ 510 h 798"/>
                <a:gd name="T52" fmla="*/ 1153 w 1412"/>
                <a:gd name="T53" fmla="*/ 551 h 798"/>
                <a:gd name="T54" fmla="*/ 1169 w 1412"/>
                <a:gd name="T55" fmla="*/ 649 h 798"/>
                <a:gd name="T56" fmla="*/ 1103 w 1412"/>
                <a:gd name="T57" fmla="*/ 734 h 798"/>
                <a:gd name="T58" fmla="*/ 996 w 1412"/>
                <a:gd name="T59" fmla="*/ 665 h 798"/>
                <a:gd name="T60" fmla="*/ 987 w 1412"/>
                <a:gd name="T61" fmla="*/ 610 h 798"/>
                <a:gd name="T62" fmla="*/ 952 w 1412"/>
                <a:gd name="T63" fmla="*/ 575 h 798"/>
                <a:gd name="T64" fmla="*/ 922 w 1412"/>
                <a:gd name="T65" fmla="*/ 591 h 798"/>
                <a:gd name="T66" fmla="*/ 910 w 1412"/>
                <a:gd name="T67" fmla="*/ 643 h 798"/>
                <a:gd name="T68" fmla="*/ 876 w 1412"/>
                <a:gd name="T69" fmla="*/ 643 h 798"/>
                <a:gd name="T70" fmla="*/ 830 w 1412"/>
                <a:gd name="T71" fmla="*/ 634 h 798"/>
                <a:gd name="T72" fmla="*/ 712 w 1412"/>
                <a:gd name="T73" fmla="*/ 551 h 798"/>
                <a:gd name="T74" fmla="*/ 436 w 1412"/>
                <a:gd name="T75" fmla="*/ 502 h 798"/>
                <a:gd name="T76" fmla="*/ 0 w 1412"/>
                <a:gd name="T77" fmla="*/ 798 h 798"/>
                <a:gd name="T78" fmla="*/ 2 w 1412"/>
                <a:gd name="T79" fmla="*/ 510 h 798"/>
                <a:gd name="T80" fmla="*/ 36 w 1412"/>
                <a:gd name="T81" fmla="*/ 362 h 798"/>
                <a:gd name="T82" fmla="*/ 86 w 1412"/>
                <a:gd name="T83" fmla="*/ 307 h 798"/>
                <a:gd name="T84" fmla="*/ 89 w 1412"/>
                <a:gd name="T85" fmla="*/ 176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12" h="798">
                  <a:moveTo>
                    <a:pt x="89" y="176"/>
                  </a:moveTo>
                  <a:lnTo>
                    <a:pt x="229" y="270"/>
                  </a:lnTo>
                  <a:lnTo>
                    <a:pt x="391" y="271"/>
                  </a:lnTo>
                  <a:lnTo>
                    <a:pt x="446" y="233"/>
                  </a:lnTo>
                  <a:lnTo>
                    <a:pt x="549" y="356"/>
                  </a:lnTo>
                  <a:lnTo>
                    <a:pt x="808" y="113"/>
                  </a:lnTo>
                  <a:lnTo>
                    <a:pt x="908" y="125"/>
                  </a:lnTo>
                  <a:lnTo>
                    <a:pt x="951" y="102"/>
                  </a:lnTo>
                  <a:lnTo>
                    <a:pt x="1054" y="0"/>
                  </a:lnTo>
                  <a:lnTo>
                    <a:pt x="1102" y="11"/>
                  </a:lnTo>
                  <a:lnTo>
                    <a:pt x="1108" y="30"/>
                  </a:lnTo>
                  <a:lnTo>
                    <a:pt x="1186" y="36"/>
                  </a:lnTo>
                  <a:lnTo>
                    <a:pt x="1275" y="36"/>
                  </a:lnTo>
                  <a:lnTo>
                    <a:pt x="1288" y="69"/>
                  </a:lnTo>
                  <a:lnTo>
                    <a:pt x="1309" y="91"/>
                  </a:lnTo>
                  <a:lnTo>
                    <a:pt x="1327" y="80"/>
                  </a:lnTo>
                  <a:lnTo>
                    <a:pt x="1356" y="58"/>
                  </a:lnTo>
                  <a:lnTo>
                    <a:pt x="1393" y="63"/>
                  </a:lnTo>
                  <a:lnTo>
                    <a:pt x="1412" y="102"/>
                  </a:lnTo>
                  <a:lnTo>
                    <a:pt x="1409" y="171"/>
                  </a:lnTo>
                  <a:lnTo>
                    <a:pt x="1362" y="260"/>
                  </a:lnTo>
                  <a:lnTo>
                    <a:pt x="1303" y="340"/>
                  </a:lnTo>
                  <a:lnTo>
                    <a:pt x="1235" y="320"/>
                  </a:lnTo>
                  <a:lnTo>
                    <a:pt x="1141" y="445"/>
                  </a:lnTo>
                  <a:lnTo>
                    <a:pt x="1122" y="471"/>
                  </a:lnTo>
                  <a:lnTo>
                    <a:pt x="1125" y="510"/>
                  </a:lnTo>
                  <a:lnTo>
                    <a:pt x="1153" y="551"/>
                  </a:lnTo>
                  <a:lnTo>
                    <a:pt x="1169" y="649"/>
                  </a:lnTo>
                  <a:lnTo>
                    <a:pt x="1103" y="734"/>
                  </a:lnTo>
                  <a:lnTo>
                    <a:pt x="996" y="665"/>
                  </a:lnTo>
                  <a:lnTo>
                    <a:pt x="987" y="610"/>
                  </a:lnTo>
                  <a:lnTo>
                    <a:pt x="952" y="575"/>
                  </a:lnTo>
                  <a:lnTo>
                    <a:pt x="922" y="591"/>
                  </a:lnTo>
                  <a:lnTo>
                    <a:pt x="910" y="643"/>
                  </a:lnTo>
                  <a:lnTo>
                    <a:pt x="876" y="643"/>
                  </a:lnTo>
                  <a:lnTo>
                    <a:pt x="830" y="634"/>
                  </a:lnTo>
                  <a:lnTo>
                    <a:pt x="712" y="551"/>
                  </a:lnTo>
                  <a:lnTo>
                    <a:pt x="436" y="502"/>
                  </a:lnTo>
                  <a:lnTo>
                    <a:pt x="0" y="798"/>
                  </a:lnTo>
                  <a:lnTo>
                    <a:pt x="2" y="510"/>
                  </a:lnTo>
                  <a:lnTo>
                    <a:pt x="36" y="362"/>
                  </a:lnTo>
                  <a:lnTo>
                    <a:pt x="86" y="307"/>
                  </a:lnTo>
                  <a:lnTo>
                    <a:pt x="89" y="176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573" name="Freeform 61"/>
            <p:cNvSpPr>
              <a:spLocks/>
            </p:cNvSpPr>
            <p:nvPr/>
          </p:nvSpPr>
          <p:spPr bwMode="auto">
            <a:xfrm>
              <a:off x="8567" y="1521"/>
              <a:ext cx="274" cy="190"/>
            </a:xfrm>
            <a:custGeom>
              <a:avLst/>
              <a:gdLst>
                <a:gd name="T0" fmla="*/ 69 w 821"/>
                <a:gd name="T1" fmla="*/ 390 h 569"/>
                <a:gd name="T2" fmla="*/ 209 w 821"/>
                <a:gd name="T3" fmla="*/ 481 h 569"/>
                <a:gd name="T4" fmla="*/ 372 w 821"/>
                <a:gd name="T5" fmla="*/ 484 h 569"/>
                <a:gd name="T6" fmla="*/ 427 w 821"/>
                <a:gd name="T7" fmla="*/ 446 h 569"/>
                <a:gd name="T8" fmla="*/ 531 w 821"/>
                <a:gd name="T9" fmla="*/ 569 h 569"/>
                <a:gd name="T10" fmla="*/ 787 w 821"/>
                <a:gd name="T11" fmla="*/ 323 h 569"/>
                <a:gd name="T12" fmla="*/ 821 w 821"/>
                <a:gd name="T13" fmla="*/ 284 h 569"/>
                <a:gd name="T14" fmla="*/ 804 w 821"/>
                <a:gd name="T15" fmla="*/ 170 h 569"/>
                <a:gd name="T16" fmla="*/ 633 w 821"/>
                <a:gd name="T17" fmla="*/ 14 h 569"/>
                <a:gd name="T18" fmla="*/ 441 w 821"/>
                <a:gd name="T19" fmla="*/ 20 h 569"/>
                <a:gd name="T20" fmla="*/ 435 w 821"/>
                <a:gd name="T21" fmla="*/ 45 h 569"/>
                <a:gd name="T22" fmla="*/ 324 w 821"/>
                <a:gd name="T23" fmla="*/ 54 h 569"/>
                <a:gd name="T24" fmla="*/ 239 w 821"/>
                <a:gd name="T25" fmla="*/ 0 h 569"/>
                <a:gd name="T26" fmla="*/ 215 w 821"/>
                <a:gd name="T27" fmla="*/ 0 h 569"/>
                <a:gd name="T28" fmla="*/ 98 w 821"/>
                <a:gd name="T29" fmla="*/ 73 h 569"/>
                <a:gd name="T30" fmla="*/ 0 w 821"/>
                <a:gd name="T31" fmla="*/ 212 h 569"/>
                <a:gd name="T32" fmla="*/ 13 w 821"/>
                <a:gd name="T33" fmla="*/ 273 h 569"/>
                <a:gd name="T34" fmla="*/ 68 w 821"/>
                <a:gd name="T35" fmla="*/ 368 h 569"/>
                <a:gd name="T36" fmla="*/ 69 w 821"/>
                <a:gd name="T37" fmla="*/ 390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21" h="569">
                  <a:moveTo>
                    <a:pt x="69" y="390"/>
                  </a:moveTo>
                  <a:lnTo>
                    <a:pt x="209" y="481"/>
                  </a:lnTo>
                  <a:lnTo>
                    <a:pt x="372" y="484"/>
                  </a:lnTo>
                  <a:lnTo>
                    <a:pt x="427" y="446"/>
                  </a:lnTo>
                  <a:lnTo>
                    <a:pt x="531" y="569"/>
                  </a:lnTo>
                  <a:lnTo>
                    <a:pt x="787" y="323"/>
                  </a:lnTo>
                  <a:lnTo>
                    <a:pt x="821" y="284"/>
                  </a:lnTo>
                  <a:lnTo>
                    <a:pt x="804" y="170"/>
                  </a:lnTo>
                  <a:lnTo>
                    <a:pt x="633" y="14"/>
                  </a:lnTo>
                  <a:lnTo>
                    <a:pt x="441" y="20"/>
                  </a:lnTo>
                  <a:lnTo>
                    <a:pt x="435" y="45"/>
                  </a:lnTo>
                  <a:lnTo>
                    <a:pt x="324" y="54"/>
                  </a:lnTo>
                  <a:lnTo>
                    <a:pt x="239" y="0"/>
                  </a:lnTo>
                  <a:lnTo>
                    <a:pt x="215" y="0"/>
                  </a:lnTo>
                  <a:lnTo>
                    <a:pt x="98" y="73"/>
                  </a:lnTo>
                  <a:lnTo>
                    <a:pt x="0" y="212"/>
                  </a:lnTo>
                  <a:lnTo>
                    <a:pt x="13" y="273"/>
                  </a:lnTo>
                  <a:lnTo>
                    <a:pt x="68" y="368"/>
                  </a:lnTo>
                  <a:lnTo>
                    <a:pt x="69" y="390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574" name="Freeform 62"/>
            <p:cNvSpPr>
              <a:spLocks/>
            </p:cNvSpPr>
            <p:nvPr/>
          </p:nvSpPr>
          <p:spPr bwMode="auto">
            <a:xfrm>
              <a:off x="9252" y="327"/>
              <a:ext cx="473" cy="286"/>
            </a:xfrm>
            <a:custGeom>
              <a:avLst/>
              <a:gdLst>
                <a:gd name="T0" fmla="*/ 52 w 1420"/>
                <a:gd name="T1" fmla="*/ 405 h 859"/>
                <a:gd name="T2" fmla="*/ 84 w 1420"/>
                <a:gd name="T3" fmla="*/ 161 h 859"/>
                <a:gd name="T4" fmla="*/ 67 w 1420"/>
                <a:gd name="T5" fmla="*/ 136 h 859"/>
                <a:gd name="T6" fmla="*/ 40 w 1420"/>
                <a:gd name="T7" fmla="*/ 136 h 859"/>
                <a:gd name="T8" fmla="*/ 0 w 1420"/>
                <a:gd name="T9" fmla="*/ 77 h 859"/>
                <a:gd name="T10" fmla="*/ 36 w 1420"/>
                <a:gd name="T11" fmla="*/ 75 h 859"/>
                <a:gd name="T12" fmla="*/ 50 w 1420"/>
                <a:gd name="T13" fmla="*/ 57 h 859"/>
                <a:gd name="T14" fmla="*/ 98 w 1420"/>
                <a:gd name="T15" fmla="*/ 55 h 859"/>
                <a:gd name="T16" fmla="*/ 111 w 1420"/>
                <a:gd name="T17" fmla="*/ 65 h 859"/>
                <a:gd name="T18" fmla="*/ 135 w 1420"/>
                <a:gd name="T19" fmla="*/ 47 h 859"/>
                <a:gd name="T20" fmla="*/ 181 w 1420"/>
                <a:gd name="T21" fmla="*/ 45 h 859"/>
                <a:gd name="T22" fmla="*/ 246 w 1420"/>
                <a:gd name="T23" fmla="*/ 0 h 859"/>
                <a:gd name="T24" fmla="*/ 290 w 1420"/>
                <a:gd name="T25" fmla="*/ 45 h 859"/>
                <a:gd name="T26" fmla="*/ 412 w 1420"/>
                <a:gd name="T27" fmla="*/ 63 h 859"/>
                <a:gd name="T28" fmla="*/ 479 w 1420"/>
                <a:gd name="T29" fmla="*/ 84 h 859"/>
                <a:gd name="T30" fmla="*/ 584 w 1420"/>
                <a:gd name="T31" fmla="*/ 73 h 859"/>
                <a:gd name="T32" fmla="*/ 630 w 1420"/>
                <a:gd name="T33" fmla="*/ 28 h 859"/>
                <a:gd name="T34" fmla="*/ 834 w 1420"/>
                <a:gd name="T35" fmla="*/ 28 h 859"/>
                <a:gd name="T36" fmla="*/ 867 w 1420"/>
                <a:gd name="T37" fmla="*/ 43 h 859"/>
                <a:gd name="T38" fmla="*/ 1109 w 1420"/>
                <a:gd name="T39" fmla="*/ 30 h 859"/>
                <a:gd name="T40" fmla="*/ 1113 w 1420"/>
                <a:gd name="T41" fmla="*/ 80 h 859"/>
                <a:gd name="T42" fmla="*/ 1162 w 1420"/>
                <a:gd name="T43" fmla="*/ 172 h 859"/>
                <a:gd name="T44" fmla="*/ 1181 w 1420"/>
                <a:gd name="T45" fmla="*/ 213 h 859"/>
                <a:gd name="T46" fmla="*/ 1177 w 1420"/>
                <a:gd name="T47" fmla="*/ 311 h 859"/>
                <a:gd name="T48" fmla="*/ 1192 w 1420"/>
                <a:gd name="T49" fmla="*/ 340 h 859"/>
                <a:gd name="T50" fmla="*/ 1225 w 1420"/>
                <a:gd name="T51" fmla="*/ 346 h 859"/>
                <a:gd name="T52" fmla="*/ 1233 w 1420"/>
                <a:gd name="T53" fmla="*/ 332 h 859"/>
                <a:gd name="T54" fmla="*/ 1273 w 1420"/>
                <a:gd name="T55" fmla="*/ 328 h 859"/>
                <a:gd name="T56" fmla="*/ 1297 w 1420"/>
                <a:gd name="T57" fmla="*/ 334 h 859"/>
                <a:gd name="T58" fmla="*/ 1418 w 1420"/>
                <a:gd name="T59" fmla="*/ 477 h 859"/>
                <a:gd name="T60" fmla="*/ 1420 w 1420"/>
                <a:gd name="T61" fmla="*/ 569 h 859"/>
                <a:gd name="T62" fmla="*/ 1241 w 1420"/>
                <a:gd name="T63" fmla="*/ 451 h 859"/>
                <a:gd name="T64" fmla="*/ 1208 w 1420"/>
                <a:gd name="T65" fmla="*/ 463 h 859"/>
                <a:gd name="T66" fmla="*/ 1192 w 1420"/>
                <a:gd name="T67" fmla="*/ 477 h 859"/>
                <a:gd name="T68" fmla="*/ 1190 w 1420"/>
                <a:gd name="T69" fmla="*/ 513 h 859"/>
                <a:gd name="T70" fmla="*/ 1202 w 1420"/>
                <a:gd name="T71" fmla="*/ 554 h 859"/>
                <a:gd name="T72" fmla="*/ 1196 w 1420"/>
                <a:gd name="T73" fmla="*/ 573 h 859"/>
                <a:gd name="T74" fmla="*/ 1143 w 1420"/>
                <a:gd name="T75" fmla="*/ 590 h 859"/>
                <a:gd name="T76" fmla="*/ 1125 w 1420"/>
                <a:gd name="T77" fmla="*/ 592 h 859"/>
                <a:gd name="T78" fmla="*/ 975 w 1420"/>
                <a:gd name="T79" fmla="*/ 714 h 859"/>
                <a:gd name="T80" fmla="*/ 907 w 1420"/>
                <a:gd name="T81" fmla="*/ 752 h 859"/>
                <a:gd name="T82" fmla="*/ 858 w 1420"/>
                <a:gd name="T83" fmla="*/ 742 h 859"/>
                <a:gd name="T84" fmla="*/ 818 w 1420"/>
                <a:gd name="T85" fmla="*/ 679 h 859"/>
                <a:gd name="T86" fmla="*/ 709 w 1420"/>
                <a:gd name="T87" fmla="*/ 848 h 859"/>
                <a:gd name="T88" fmla="*/ 677 w 1420"/>
                <a:gd name="T89" fmla="*/ 842 h 859"/>
                <a:gd name="T90" fmla="*/ 662 w 1420"/>
                <a:gd name="T91" fmla="*/ 827 h 859"/>
                <a:gd name="T92" fmla="*/ 626 w 1420"/>
                <a:gd name="T93" fmla="*/ 833 h 859"/>
                <a:gd name="T94" fmla="*/ 602 w 1420"/>
                <a:gd name="T95" fmla="*/ 852 h 859"/>
                <a:gd name="T96" fmla="*/ 519 w 1420"/>
                <a:gd name="T97" fmla="*/ 859 h 859"/>
                <a:gd name="T98" fmla="*/ 505 w 1420"/>
                <a:gd name="T99" fmla="*/ 842 h 859"/>
                <a:gd name="T100" fmla="*/ 492 w 1420"/>
                <a:gd name="T101" fmla="*/ 722 h 859"/>
                <a:gd name="T102" fmla="*/ 426 w 1420"/>
                <a:gd name="T103" fmla="*/ 627 h 859"/>
                <a:gd name="T104" fmla="*/ 317 w 1420"/>
                <a:gd name="T105" fmla="*/ 607 h 859"/>
                <a:gd name="T106" fmla="*/ 244 w 1420"/>
                <a:gd name="T107" fmla="*/ 536 h 859"/>
                <a:gd name="T108" fmla="*/ 211 w 1420"/>
                <a:gd name="T109" fmla="*/ 530 h 859"/>
                <a:gd name="T110" fmla="*/ 52 w 1420"/>
                <a:gd name="T111" fmla="*/ 405 h 8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420" h="859">
                  <a:moveTo>
                    <a:pt x="52" y="405"/>
                  </a:moveTo>
                  <a:lnTo>
                    <a:pt x="84" y="161"/>
                  </a:lnTo>
                  <a:lnTo>
                    <a:pt x="67" y="136"/>
                  </a:lnTo>
                  <a:lnTo>
                    <a:pt x="40" y="136"/>
                  </a:lnTo>
                  <a:lnTo>
                    <a:pt x="0" y="77"/>
                  </a:lnTo>
                  <a:lnTo>
                    <a:pt x="36" y="75"/>
                  </a:lnTo>
                  <a:lnTo>
                    <a:pt x="50" y="57"/>
                  </a:lnTo>
                  <a:lnTo>
                    <a:pt x="98" y="55"/>
                  </a:lnTo>
                  <a:lnTo>
                    <a:pt x="111" y="65"/>
                  </a:lnTo>
                  <a:lnTo>
                    <a:pt x="135" y="47"/>
                  </a:lnTo>
                  <a:lnTo>
                    <a:pt x="181" y="45"/>
                  </a:lnTo>
                  <a:lnTo>
                    <a:pt x="246" y="0"/>
                  </a:lnTo>
                  <a:lnTo>
                    <a:pt x="290" y="45"/>
                  </a:lnTo>
                  <a:lnTo>
                    <a:pt x="412" y="63"/>
                  </a:lnTo>
                  <a:lnTo>
                    <a:pt x="479" y="84"/>
                  </a:lnTo>
                  <a:lnTo>
                    <a:pt x="584" y="73"/>
                  </a:lnTo>
                  <a:lnTo>
                    <a:pt x="630" y="28"/>
                  </a:lnTo>
                  <a:lnTo>
                    <a:pt x="834" y="28"/>
                  </a:lnTo>
                  <a:lnTo>
                    <a:pt x="867" y="43"/>
                  </a:lnTo>
                  <a:lnTo>
                    <a:pt x="1109" y="30"/>
                  </a:lnTo>
                  <a:lnTo>
                    <a:pt x="1113" y="80"/>
                  </a:lnTo>
                  <a:lnTo>
                    <a:pt x="1162" y="172"/>
                  </a:lnTo>
                  <a:lnTo>
                    <a:pt x="1181" y="213"/>
                  </a:lnTo>
                  <a:lnTo>
                    <a:pt x="1177" y="311"/>
                  </a:lnTo>
                  <a:lnTo>
                    <a:pt x="1192" y="340"/>
                  </a:lnTo>
                  <a:lnTo>
                    <a:pt x="1225" y="346"/>
                  </a:lnTo>
                  <a:lnTo>
                    <a:pt x="1233" y="332"/>
                  </a:lnTo>
                  <a:lnTo>
                    <a:pt x="1273" y="328"/>
                  </a:lnTo>
                  <a:lnTo>
                    <a:pt x="1297" y="334"/>
                  </a:lnTo>
                  <a:lnTo>
                    <a:pt x="1418" y="477"/>
                  </a:lnTo>
                  <a:lnTo>
                    <a:pt x="1420" y="569"/>
                  </a:lnTo>
                  <a:lnTo>
                    <a:pt x="1241" y="451"/>
                  </a:lnTo>
                  <a:lnTo>
                    <a:pt x="1208" y="463"/>
                  </a:lnTo>
                  <a:lnTo>
                    <a:pt x="1192" y="477"/>
                  </a:lnTo>
                  <a:lnTo>
                    <a:pt x="1190" y="513"/>
                  </a:lnTo>
                  <a:lnTo>
                    <a:pt x="1202" y="554"/>
                  </a:lnTo>
                  <a:lnTo>
                    <a:pt x="1196" y="573"/>
                  </a:lnTo>
                  <a:lnTo>
                    <a:pt x="1143" y="590"/>
                  </a:lnTo>
                  <a:lnTo>
                    <a:pt x="1125" y="592"/>
                  </a:lnTo>
                  <a:lnTo>
                    <a:pt x="975" y="714"/>
                  </a:lnTo>
                  <a:lnTo>
                    <a:pt x="907" y="752"/>
                  </a:lnTo>
                  <a:lnTo>
                    <a:pt x="858" y="742"/>
                  </a:lnTo>
                  <a:lnTo>
                    <a:pt x="818" y="679"/>
                  </a:lnTo>
                  <a:lnTo>
                    <a:pt x="709" y="848"/>
                  </a:lnTo>
                  <a:lnTo>
                    <a:pt x="677" y="842"/>
                  </a:lnTo>
                  <a:lnTo>
                    <a:pt x="662" y="827"/>
                  </a:lnTo>
                  <a:lnTo>
                    <a:pt x="626" y="833"/>
                  </a:lnTo>
                  <a:lnTo>
                    <a:pt x="602" y="852"/>
                  </a:lnTo>
                  <a:lnTo>
                    <a:pt x="519" y="859"/>
                  </a:lnTo>
                  <a:lnTo>
                    <a:pt x="505" y="842"/>
                  </a:lnTo>
                  <a:lnTo>
                    <a:pt x="492" y="722"/>
                  </a:lnTo>
                  <a:lnTo>
                    <a:pt x="426" y="627"/>
                  </a:lnTo>
                  <a:lnTo>
                    <a:pt x="317" y="607"/>
                  </a:lnTo>
                  <a:lnTo>
                    <a:pt x="244" y="536"/>
                  </a:lnTo>
                  <a:lnTo>
                    <a:pt x="211" y="530"/>
                  </a:lnTo>
                  <a:lnTo>
                    <a:pt x="52" y="405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575" name="Freeform 63"/>
            <p:cNvSpPr>
              <a:spLocks/>
            </p:cNvSpPr>
            <p:nvPr/>
          </p:nvSpPr>
          <p:spPr bwMode="auto">
            <a:xfrm>
              <a:off x="9257" y="462"/>
              <a:ext cx="553" cy="261"/>
            </a:xfrm>
            <a:custGeom>
              <a:avLst/>
              <a:gdLst>
                <a:gd name="T0" fmla="*/ 0 w 1659"/>
                <a:gd name="T1" fmla="*/ 155 h 784"/>
                <a:gd name="T2" fmla="*/ 35 w 1659"/>
                <a:gd name="T3" fmla="*/ 0 h 784"/>
                <a:gd name="T4" fmla="*/ 195 w 1659"/>
                <a:gd name="T5" fmla="*/ 125 h 784"/>
                <a:gd name="T6" fmla="*/ 229 w 1659"/>
                <a:gd name="T7" fmla="*/ 130 h 784"/>
                <a:gd name="T8" fmla="*/ 299 w 1659"/>
                <a:gd name="T9" fmla="*/ 202 h 784"/>
                <a:gd name="T10" fmla="*/ 410 w 1659"/>
                <a:gd name="T11" fmla="*/ 221 h 784"/>
                <a:gd name="T12" fmla="*/ 477 w 1659"/>
                <a:gd name="T13" fmla="*/ 321 h 784"/>
                <a:gd name="T14" fmla="*/ 490 w 1659"/>
                <a:gd name="T15" fmla="*/ 439 h 784"/>
                <a:gd name="T16" fmla="*/ 505 w 1659"/>
                <a:gd name="T17" fmla="*/ 457 h 784"/>
                <a:gd name="T18" fmla="*/ 585 w 1659"/>
                <a:gd name="T19" fmla="*/ 449 h 784"/>
                <a:gd name="T20" fmla="*/ 609 w 1659"/>
                <a:gd name="T21" fmla="*/ 428 h 784"/>
                <a:gd name="T22" fmla="*/ 644 w 1659"/>
                <a:gd name="T23" fmla="*/ 423 h 784"/>
                <a:gd name="T24" fmla="*/ 660 w 1659"/>
                <a:gd name="T25" fmla="*/ 436 h 784"/>
                <a:gd name="T26" fmla="*/ 696 w 1659"/>
                <a:gd name="T27" fmla="*/ 443 h 784"/>
                <a:gd name="T28" fmla="*/ 802 w 1659"/>
                <a:gd name="T29" fmla="*/ 277 h 784"/>
                <a:gd name="T30" fmla="*/ 842 w 1659"/>
                <a:gd name="T31" fmla="*/ 337 h 784"/>
                <a:gd name="T32" fmla="*/ 892 w 1659"/>
                <a:gd name="T33" fmla="*/ 346 h 784"/>
                <a:gd name="T34" fmla="*/ 959 w 1659"/>
                <a:gd name="T35" fmla="*/ 309 h 784"/>
                <a:gd name="T36" fmla="*/ 1108 w 1659"/>
                <a:gd name="T37" fmla="*/ 186 h 784"/>
                <a:gd name="T38" fmla="*/ 1125 w 1659"/>
                <a:gd name="T39" fmla="*/ 185 h 784"/>
                <a:gd name="T40" fmla="*/ 1180 w 1659"/>
                <a:gd name="T41" fmla="*/ 168 h 784"/>
                <a:gd name="T42" fmla="*/ 1188 w 1659"/>
                <a:gd name="T43" fmla="*/ 150 h 784"/>
                <a:gd name="T44" fmla="*/ 1175 w 1659"/>
                <a:gd name="T45" fmla="*/ 112 h 784"/>
                <a:gd name="T46" fmla="*/ 1177 w 1659"/>
                <a:gd name="T47" fmla="*/ 72 h 784"/>
                <a:gd name="T48" fmla="*/ 1191 w 1659"/>
                <a:gd name="T49" fmla="*/ 59 h 784"/>
                <a:gd name="T50" fmla="*/ 1223 w 1659"/>
                <a:gd name="T51" fmla="*/ 47 h 784"/>
                <a:gd name="T52" fmla="*/ 1403 w 1659"/>
                <a:gd name="T53" fmla="*/ 162 h 784"/>
                <a:gd name="T54" fmla="*/ 1659 w 1659"/>
                <a:gd name="T55" fmla="*/ 502 h 784"/>
                <a:gd name="T56" fmla="*/ 1357 w 1659"/>
                <a:gd name="T57" fmla="*/ 435 h 784"/>
                <a:gd name="T58" fmla="*/ 1271 w 1659"/>
                <a:gd name="T59" fmla="*/ 437 h 784"/>
                <a:gd name="T60" fmla="*/ 924 w 1659"/>
                <a:gd name="T61" fmla="*/ 735 h 784"/>
                <a:gd name="T62" fmla="*/ 899 w 1659"/>
                <a:gd name="T63" fmla="*/ 731 h 784"/>
                <a:gd name="T64" fmla="*/ 778 w 1659"/>
                <a:gd name="T65" fmla="*/ 668 h 784"/>
                <a:gd name="T66" fmla="*/ 765 w 1659"/>
                <a:gd name="T67" fmla="*/ 674 h 784"/>
                <a:gd name="T68" fmla="*/ 762 w 1659"/>
                <a:gd name="T69" fmla="*/ 784 h 784"/>
                <a:gd name="T70" fmla="*/ 733 w 1659"/>
                <a:gd name="T71" fmla="*/ 782 h 784"/>
                <a:gd name="T72" fmla="*/ 695 w 1659"/>
                <a:gd name="T73" fmla="*/ 778 h 784"/>
                <a:gd name="T74" fmla="*/ 615 w 1659"/>
                <a:gd name="T75" fmla="*/ 726 h 784"/>
                <a:gd name="T76" fmla="*/ 558 w 1659"/>
                <a:gd name="T77" fmla="*/ 717 h 784"/>
                <a:gd name="T78" fmla="*/ 541 w 1659"/>
                <a:gd name="T79" fmla="*/ 740 h 784"/>
                <a:gd name="T80" fmla="*/ 520 w 1659"/>
                <a:gd name="T81" fmla="*/ 734 h 784"/>
                <a:gd name="T82" fmla="*/ 479 w 1659"/>
                <a:gd name="T83" fmla="*/ 691 h 784"/>
                <a:gd name="T84" fmla="*/ 403 w 1659"/>
                <a:gd name="T85" fmla="*/ 687 h 784"/>
                <a:gd name="T86" fmla="*/ 335 w 1659"/>
                <a:gd name="T87" fmla="*/ 578 h 784"/>
                <a:gd name="T88" fmla="*/ 297 w 1659"/>
                <a:gd name="T89" fmla="*/ 570 h 784"/>
                <a:gd name="T90" fmla="*/ 209 w 1659"/>
                <a:gd name="T91" fmla="*/ 405 h 784"/>
                <a:gd name="T92" fmla="*/ 179 w 1659"/>
                <a:gd name="T93" fmla="*/ 367 h 784"/>
                <a:gd name="T94" fmla="*/ 170 w 1659"/>
                <a:gd name="T95" fmla="*/ 269 h 784"/>
                <a:gd name="T96" fmla="*/ 86 w 1659"/>
                <a:gd name="T97" fmla="*/ 189 h 784"/>
                <a:gd name="T98" fmla="*/ 27 w 1659"/>
                <a:gd name="T99" fmla="*/ 181 h 784"/>
                <a:gd name="T100" fmla="*/ 0 w 1659"/>
                <a:gd name="T101" fmla="*/ 155 h 7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659" h="784">
                  <a:moveTo>
                    <a:pt x="0" y="155"/>
                  </a:moveTo>
                  <a:lnTo>
                    <a:pt x="35" y="0"/>
                  </a:lnTo>
                  <a:lnTo>
                    <a:pt x="195" y="125"/>
                  </a:lnTo>
                  <a:lnTo>
                    <a:pt x="229" y="130"/>
                  </a:lnTo>
                  <a:lnTo>
                    <a:pt x="299" y="202"/>
                  </a:lnTo>
                  <a:lnTo>
                    <a:pt x="410" y="221"/>
                  </a:lnTo>
                  <a:lnTo>
                    <a:pt x="477" y="321"/>
                  </a:lnTo>
                  <a:lnTo>
                    <a:pt x="490" y="439"/>
                  </a:lnTo>
                  <a:lnTo>
                    <a:pt x="505" y="457"/>
                  </a:lnTo>
                  <a:lnTo>
                    <a:pt x="585" y="449"/>
                  </a:lnTo>
                  <a:lnTo>
                    <a:pt x="609" y="428"/>
                  </a:lnTo>
                  <a:lnTo>
                    <a:pt x="644" y="423"/>
                  </a:lnTo>
                  <a:lnTo>
                    <a:pt x="660" y="436"/>
                  </a:lnTo>
                  <a:lnTo>
                    <a:pt x="696" y="443"/>
                  </a:lnTo>
                  <a:lnTo>
                    <a:pt x="802" y="277"/>
                  </a:lnTo>
                  <a:lnTo>
                    <a:pt x="842" y="337"/>
                  </a:lnTo>
                  <a:lnTo>
                    <a:pt x="892" y="346"/>
                  </a:lnTo>
                  <a:lnTo>
                    <a:pt x="959" y="309"/>
                  </a:lnTo>
                  <a:lnTo>
                    <a:pt x="1108" y="186"/>
                  </a:lnTo>
                  <a:lnTo>
                    <a:pt x="1125" y="185"/>
                  </a:lnTo>
                  <a:lnTo>
                    <a:pt x="1180" y="168"/>
                  </a:lnTo>
                  <a:lnTo>
                    <a:pt x="1188" y="150"/>
                  </a:lnTo>
                  <a:lnTo>
                    <a:pt x="1175" y="112"/>
                  </a:lnTo>
                  <a:lnTo>
                    <a:pt x="1177" y="72"/>
                  </a:lnTo>
                  <a:lnTo>
                    <a:pt x="1191" y="59"/>
                  </a:lnTo>
                  <a:lnTo>
                    <a:pt x="1223" y="47"/>
                  </a:lnTo>
                  <a:lnTo>
                    <a:pt x="1403" y="162"/>
                  </a:lnTo>
                  <a:lnTo>
                    <a:pt x="1659" y="502"/>
                  </a:lnTo>
                  <a:lnTo>
                    <a:pt x="1357" y="435"/>
                  </a:lnTo>
                  <a:lnTo>
                    <a:pt x="1271" y="437"/>
                  </a:lnTo>
                  <a:lnTo>
                    <a:pt x="924" y="735"/>
                  </a:lnTo>
                  <a:lnTo>
                    <a:pt x="899" y="731"/>
                  </a:lnTo>
                  <a:lnTo>
                    <a:pt x="778" y="668"/>
                  </a:lnTo>
                  <a:lnTo>
                    <a:pt x="765" y="674"/>
                  </a:lnTo>
                  <a:lnTo>
                    <a:pt x="762" y="784"/>
                  </a:lnTo>
                  <a:lnTo>
                    <a:pt x="733" y="782"/>
                  </a:lnTo>
                  <a:lnTo>
                    <a:pt x="695" y="778"/>
                  </a:lnTo>
                  <a:lnTo>
                    <a:pt x="615" y="726"/>
                  </a:lnTo>
                  <a:lnTo>
                    <a:pt x="558" y="717"/>
                  </a:lnTo>
                  <a:lnTo>
                    <a:pt x="541" y="740"/>
                  </a:lnTo>
                  <a:lnTo>
                    <a:pt x="520" y="734"/>
                  </a:lnTo>
                  <a:lnTo>
                    <a:pt x="479" y="691"/>
                  </a:lnTo>
                  <a:lnTo>
                    <a:pt x="403" y="687"/>
                  </a:lnTo>
                  <a:lnTo>
                    <a:pt x="335" y="578"/>
                  </a:lnTo>
                  <a:lnTo>
                    <a:pt x="297" y="570"/>
                  </a:lnTo>
                  <a:lnTo>
                    <a:pt x="209" y="405"/>
                  </a:lnTo>
                  <a:lnTo>
                    <a:pt x="179" y="367"/>
                  </a:lnTo>
                  <a:lnTo>
                    <a:pt x="170" y="269"/>
                  </a:lnTo>
                  <a:lnTo>
                    <a:pt x="86" y="189"/>
                  </a:lnTo>
                  <a:lnTo>
                    <a:pt x="27" y="181"/>
                  </a:lnTo>
                  <a:lnTo>
                    <a:pt x="0" y="155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576" name="Freeform 64"/>
            <p:cNvSpPr>
              <a:spLocks/>
            </p:cNvSpPr>
            <p:nvPr/>
          </p:nvSpPr>
          <p:spPr bwMode="auto">
            <a:xfrm>
              <a:off x="9184" y="513"/>
              <a:ext cx="255" cy="367"/>
            </a:xfrm>
            <a:custGeom>
              <a:avLst/>
              <a:gdLst>
                <a:gd name="T0" fmla="*/ 0 w 763"/>
                <a:gd name="T1" fmla="*/ 83 h 1099"/>
                <a:gd name="T2" fmla="*/ 219 w 763"/>
                <a:gd name="T3" fmla="*/ 0 h 1099"/>
                <a:gd name="T4" fmla="*/ 247 w 763"/>
                <a:gd name="T5" fmla="*/ 29 h 1099"/>
                <a:gd name="T6" fmla="*/ 304 w 763"/>
                <a:gd name="T7" fmla="*/ 35 h 1099"/>
                <a:gd name="T8" fmla="*/ 388 w 763"/>
                <a:gd name="T9" fmla="*/ 113 h 1099"/>
                <a:gd name="T10" fmla="*/ 397 w 763"/>
                <a:gd name="T11" fmla="*/ 207 h 1099"/>
                <a:gd name="T12" fmla="*/ 430 w 763"/>
                <a:gd name="T13" fmla="*/ 255 h 1099"/>
                <a:gd name="T14" fmla="*/ 515 w 763"/>
                <a:gd name="T15" fmla="*/ 417 h 1099"/>
                <a:gd name="T16" fmla="*/ 552 w 763"/>
                <a:gd name="T17" fmla="*/ 424 h 1099"/>
                <a:gd name="T18" fmla="*/ 621 w 763"/>
                <a:gd name="T19" fmla="*/ 533 h 1099"/>
                <a:gd name="T20" fmla="*/ 695 w 763"/>
                <a:gd name="T21" fmla="*/ 539 h 1099"/>
                <a:gd name="T22" fmla="*/ 740 w 763"/>
                <a:gd name="T23" fmla="*/ 581 h 1099"/>
                <a:gd name="T24" fmla="*/ 760 w 763"/>
                <a:gd name="T25" fmla="*/ 587 h 1099"/>
                <a:gd name="T26" fmla="*/ 763 w 763"/>
                <a:gd name="T27" fmla="*/ 646 h 1099"/>
                <a:gd name="T28" fmla="*/ 762 w 763"/>
                <a:gd name="T29" fmla="*/ 813 h 1099"/>
                <a:gd name="T30" fmla="*/ 660 w 763"/>
                <a:gd name="T31" fmla="*/ 871 h 1099"/>
                <a:gd name="T32" fmla="*/ 586 w 763"/>
                <a:gd name="T33" fmla="*/ 880 h 1099"/>
                <a:gd name="T34" fmla="*/ 569 w 763"/>
                <a:gd name="T35" fmla="*/ 846 h 1099"/>
                <a:gd name="T36" fmla="*/ 534 w 763"/>
                <a:gd name="T37" fmla="*/ 850 h 1099"/>
                <a:gd name="T38" fmla="*/ 515 w 763"/>
                <a:gd name="T39" fmla="*/ 834 h 1099"/>
                <a:gd name="T40" fmla="*/ 484 w 763"/>
                <a:gd name="T41" fmla="*/ 846 h 1099"/>
                <a:gd name="T42" fmla="*/ 430 w 763"/>
                <a:gd name="T43" fmla="*/ 869 h 1099"/>
                <a:gd name="T44" fmla="*/ 348 w 763"/>
                <a:gd name="T45" fmla="*/ 891 h 1099"/>
                <a:gd name="T46" fmla="*/ 186 w 763"/>
                <a:gd name="T47" fmla="*/ 932 h 1099"/>
                <a:gd name="T48" fmla="*/ 106 w 763"/>
                <a:gd name="T49" fmla="*/ 1099 h 1099"/>
                <a:gd name="T50" fmla="*/ 20 w 763"/>
                <a:gd name="T51" fmla="*/ 1071 h 1099"/>
                <a:gd name="T52" fmla="*/ 24 w 763"/>
                <a:gd name="T53" fmla="*/ 969 h 1099"/>
                <a:gd name="T54" fmla="*/ 100 w 763"/>
                <a:gd name="T55" fmla="*/ 969 h 1099"/>
                <a:gd name="T56" fmla="*/ 93 w 763"/>
                <a:gd name="T57" fmla="*/ 920 h 1099"/>
                <a:gd name="T58" fmla="*/ 139 w 763"/>
                <a:gd name="T59" fmla="*/ 910 h 1099"/>
                <a:gd name="T60" fmla="*/ 219 w 763"/>
                <a:gd name="T61" fmla="*/ 846 h 1099"/>
                <a:gd name="T62" fmla="*/ 237 w 763"/>
                <a:gd name="T63" fmla="*/ 778 h 1099"/>
                <a:gd name="T64" fmla="*/ 260 w 763"/>
                <a:gd name="T65" fmla="*/ 747 h 1099"/>
                <a:gd name="T66" fmla="*/ 287 w 763"/>
                <a:gd name="T67" fmla="*/ 720 h 1099"/>
                <a:gd name="T68" fmla="*/ 295 w 763"/>
                <a:gd name="T69" fmla="*/ 606 h 1099"/>
                <a:gd name="T70" fmla="*/ 282 w 763"/>
                <a:gd name="T71" fmla="*/ 560 h 1099"/>
                <a:gd name="T72" fmla="*/ 285 w 763"/>
                <a:gd name="T73" fmla="*/ 530 h 1099"/>
                <a:gd name="T74" fmla="*/ 306 w 763"/>
                <a:gd name="T75" fmla="*/ 503 h 1099"/>
                <a:gd name="T76" fmla="*/ 125 w 763"/>
                <a:gd name="T77" fmla="*/ 424 h 1099"/>
                <a:gd name="T78" fmla="*/ 110 w 763"/>
                <a:gd name="T79" fmla="*/ 339 h 1099"/>
                <a:gd name="T80" fmla="*/ 67 w 763"/>
                <a:gd name="T81" fmla="*/ 274 h 1099"/>
                <a:gd name="T82" fmla="*/ 60 w 763"/>
                <a:gd name="T83" fmla="*/ 246 h 1099"/>
                <a:gd name="T84" fmla="*/ 7 w 763"/>
                <a:gd name="T85" fmla="*/ 190 h 1099"/>
                <a:gd name="T86" fmla="*/ 0 w 763"/>
                <a:gd name="T87" fmla="*/ 83 h 10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63" h="1099">
                  <a:moveTo>
                    <a:pt x="0" y="83"/>
                  </a:moveTo>
                  <a:lnTo>
                    <a:pt x="219" y="0"/>
                  </a:lnTo>
                  <a:lnTo>
                    <a:pt x="247" y="29"/>
                  </a:lnTo>
                  <a:lnTo>
                    <a:pt x="304" y="35"/>
                  </a:lnTo>
                  <a:lnTo>
                    <a:pt x="388" y="113"/>
                  </a:lnTo>
                  <a:lnTo>
                    <a:pt x="397" y="207"/>
                  </a:lnTo>
                  <a:lnTo>
                    <a:pt x="430" y="255"/>
                  </a:lnTo>
                  <a:lnTo>
                    <a:pt x="515" y="417"/>
                  </a:lnTo>
                  <a:lnTo>
                    <a:pt x="552" y="424"/>
                  </a:lnTo>
                  <a:lnTo>
                    <a:pt x="621" y="533"/>
                  </a:lnTo>
                  <a:lnTo>
                    <a:pt x="695" y="539"/>
                  </a:lnTo>
                  <a:lnTo>
                    <a:pt x="740" y="581"/>
                  </a:lnTo>
                  <a:lnTo>
                    <a:pt x="760" y="587"/>
                  </a:lnTo>
                  <a:lnTo>
                    <a:pt x="763" y="646"/>
                  </a:lnTo>
                  <a:lnTo>
                    <a:pt x="762" y="813"/>
                  </a:lnTo>
                  <a:lnTo>
                    <a:pt x="660" y="871"/>
                  </a:lnTo>
                  <a:lnTo>
                    <a:pt x="586" y="880"/>
                  </a:lnTo>
                  <a:lnTo>
                    <a:pt x="569" y="846"/>
                  </a:lnTo>
                  <a:lnTo>
                    <a:pt x="534" y="850"/>
                  </a:lnTo>
                  <a:lnTo>
                    <a:pt x="515" y="834"/>
                  </a:lnTo>
                  <a:lnTo>
                    <a:pt x="484" y="846"/>
                  </a:lnTo>
                  <a:lnTo>
                    <a:pt x="430" y="869"/>
                  </a:lnTo>
                  <a:lnTo>
                    <a:pt x="348" y="891"/>
                  </a:lnTo>
                  <a:lnTo>
                    <a:pt x="186" y="932"/>
                  </a:lnTo>
                  <a:lnTo>
                    <a:pt x="106" y="1099"/>
                  </a:lnTo>
                  <a:lnTo>
                    <a:pt x="20" y="1071"/>
                  </a:lnTo>
                  <a:lnTo>
                    <a:pt x="24" y="969"/>
                  </a:lnTo>
                  <a:lnTo>
                    <a:pt x="100" y="969"/>
                  </a:lnTo>
                  <a:lnTo>
                    <a:pt x="93" y="920"/>
                  </a:lnTo>
                  <a:lnTo>
                    <a:pt x="139" y="910"/>
                  </a:lnTo>
                  <a:lnTo>
                    <a:pt x="219" y="846"/>
                  </a:lnTo>
                  <a:lnTo>
                    <a:pt x="237" y="778"/>
                  </a:lnTo>
                  <a:lnTo>
                    <a:pt x="260" y="747"/>
                  </a:lnTo>
                  <a:lnTo>
                    <a:pt x="287" y="720"/>
                  </a:lnTo>
                  <a:lnTo>
                    <a:pt x="295" y="606"/>
                  </a:lnTo>
                  <a:lnTo>
                    <a:pt x="282" y="560"/>
                  </a:lnTo>
                  <a:lnTo>
                    <a:pt x="285" y="530"/>
                  </a:lnTo>
                  <a:lnTo>
                    <a:pt x="306" y="503"/>
                  </a:lnTo>
                  <a:lnTo>
                    <a:pt x="125" y="424"/>
                  </a:lnTo>
                  <a:lnTo>
                    <a:pt x="110" y="339"/>
                  </a:lnTo>
                  <a:lnTo>
                    <a:pt x="67" y="274"/>
                  </a:lnTo>
                  <a:lnTo>
                    <a:pt x="60" y="246"/>
                  </a:lnTo>
                  <a:lnTo>
                    <a:pt x="7" y="190"/>
                  </a:lnTo>
                  <a:lnTo>
                    <a:pt x="0" y="83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577" name="Freeform 65"/>
            <p:cNvSpPr>
              <a:spLocks/>
            </p:cNvSpPr>
            <p:nvPr/>
          </p:nvSpPr>
          <p:spPr bwMode="auto">
            <a:xfrm>
              <a:off x="8995" y="453"/>
              <a:ext cx="232" cy="212"/>
            </a:xfrm>
            <a:custGeom>
              <a:avLst/>
              <a:gdLst>
                <a:gd name="T0" fmla="*/ 141 w 696"/>
                <a:gd name="T1" fmla="*/ 600 h 636"/>
                <a:gd name="T2" fmla="*/ 0 w 696"/>
                <a:gd name="T3" fmla="*/ 27 h 636"/>
                <a:gd name="T4" fmla="*/ 2 w 696"/>
                <a:gd name="T5" fmla="*/ 0 h 636"/>
                <a:gd name="T6" fmla="*/ 16 w 696"/>
                <a:gd name="T7" fmla="*/ 2 h 636"/>
                <a:gd name="T8" fmla="*/ 571 w 696"/>
                <a:gd name="T9" fmla="*/ 266 h 636"/>
                <a:gd name="T10" fmla="*/ 576 w 696"/>
                <a:gd name="T11" fmla="*/ 371 h 636"/>
                <a:gd name="T12" fmla="*/ 631 w 696"/>
                <a:gd name="T13" fmla="*/ 429 h 636"/>
                <a:gd name="T14" fmla="*/ 635 w 696"/>
                <a:gd name="T15" fmla="*/ 455 h 636"/>
                <a:gd name="T16" fmla="*/ 679 w 696"/>
                <a:gd name="T17" fmla="*/ 520 h 636"/>
                <a:gd name="T18" fmla="*/ 696 w 696"/>
                <a:gd name="T19" fmla="*/ 609 h 636"/>
                <a:gd name="T20" fmla="*/ 321 w 696"/>
                <a:gd name="T21" fmla="*/ 636 h 636"/>
                <a:gd name="T22" fmla="*/ 228 w 696"/>
                <a:gd name="T23" fmla="*/ 633 h 636"/>
                <a:gd name="T24" fmla="*/ 141 w 696"/>
                <a:gd name="T25" fmla="*/ 600 h 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96" h="636">
                  <a:moveTo>
                    <a:pt x="141" y="600"/>
                  </a:moveTo>
                  <a:lnTo>
                    <a:pt x="0" y="27"/>
                  </a:lnTo>
                  <a:lnTo>
                    <a:pt x="2" y="0"/>
                  </a:lnTo>
                  <a:lnTo>
                    <a:pt x="16" y="2"/>
                  </a:lnTo>
                  <a:lnTo>
                    <a:pt x="571" y="266"/>
                  </a:lnTo>
                  <a:lnTo>
                    <a:pt x="576" y="371"/>
                  </a:lnTo>
                  <a:lnTo>
                    <a:pt x="631" y="429"/>
                  </a:lnTo>
                  <a:lnTo>
                    <a:pt x="635" y="455"/>
                  </a:lnTo>
                  <a:lnTo>
                    <a:pt x="679" y="520"/>
                  </a:lnTo>
                  <a:lnTo>
                    <a:pt x="696" y="609"/>
                  </a:lnTo>
                  <a:lnTo>
                    <a:pt x="321" y="636"/>
                  </a:lnTo>
                  <a:lnTo>
                    <a:pt x="228" y="633"/>
                  </a:lnTo>
                  <a:lnTo>
                    <a:pt x="141" y="600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578" name="Freeform 66"/>
            <p:cNvSpPr>
              <a:spLocks/>
            </p:cNvSpPr>
            <p:nvPr/>
          </p:nvSpPr>
          <p:spPr bwMode="auto">
            <a:xfrm>
              <a:off x="9407" y="190"/>
              <a:ext cx="509" cy="548"/>
            </a:xfrm>
            <a:custGeom>
              <a:avLst/>
              <a:gdLst>
                <a:gd name="T0" fmla="*/ 0 w 1526"/>
                <a:gd name="T1" fmla="*/ 0 h 1644"/>
                <a:gd name="T2" fmla="*/ 622 w 1526"/>
                <a:gd name="T3" fmla="*/ 24 h 1644"/>
                <a:gd name="T4" fmla="*/ 732 w 1526"/>
                <a:gd name="T5" fmla="*/ 109 h 1644"/>
                <a:gd name="T6" fmla="*/ 766 w 1526"/>
                <a:gd name="T7" fmla="*/ 105 h 1644"/>
                <a:gd name="T8" fmla="*/ 787 w 1526"/>
                <a:gd name="T9" fmla="*/ 66 h 1644"/>
                <a:gd name="T10" fmla="*/ 816 w 1526"/>
                <a:gd name="T11" fmla="*/ 57 h 1644"/>
                <a:gd name="T12" fmla="*/ 894 w 1526"/>
                <a:gd name="T13" fmla="*/ 64 h 1644"/>
                <a:gd name="T14" fmla="*/ 937 w 1526"/>
                <a:gd name="T15" fmla="*/ 86 h 1644"/>
                <a:gd name="T16" fmla="*/ 1072 w 1526"/>
                <a:gd name="T17" fmla="*/ 127 h 1644"/>
                <a:gd name="T18" fmla="*/ 1206 w 1526"/>
                <a:gd name="T19" fmla="*/ 114 h 1644"/>
                <a:gd name="T20" fmla="*/ 1352 w 1526"/>
                <a:gd name="T21" fmla="*/ 147 h 1644"/>
                <a:gd name="T22" fmla="*/ 1406 w 1526"/>
                <a:gd name="T23" fmla="*/ 176 h 1644"/>
                <a:gd name="T24" fmla="*/ 1322 w 1526"/>
                <a:gd name="T25" fmla="*/ 416 h 1644"/>
                <a:gd name="T26" fmla="*/ 1308 w 1526"/>
                <a:gd name="T27" fmla="*/ 626 h 1644"/>
                <a:gd name="T28" fmla="*/ 1277 w 1526"/>
                <a:gd name="T29" fmla="*/ 688 h 1644"/>
                <a:gd name="T30" fmla="*/ 1312 w 1526"/>
                <a:gd name="T31" fmla="*/ 815 h 1644"/>
                <a:gd name="T32" fmla="*/ 1315 w 1526"/>
                <a:gd name="T33" fmla="*/ 847 h 1644"/>
                <a:gd name="T34" fmla="*/ 1292 w 1526"/>
                <a:gd name="T35" fmla="*/ 881 h 1644"/>
                <a:gd name="T36" fmla="*/ 1268 w 1526"/>
                <a:gd name="T37" fmla="*/ 902 h 1644"/>
                <a:gd name="T38" fmla="*/ 1251 w 1526"/>
                <a:gd name="T39" fmla="*/ 1114 h 1644"/>
                <a:gd name="T40" fmla="*/ 1279 w 1526"/>
                <a:gd name="T41" fmla="*/ 1150 h 1644"/>
                <a:gd name="T42" fmla="*/ 1268 w 1526"/>
                <a:gd name="T43" fmla="*/ 1191 h 1644"/>
                <a:gd name="T44" fmla="*/ 1240 w 1526"/>
                <a:gd name="T45" fmla="*/ 1225 h 1644"/>
                <a:gd name="T46" fmla="*/ 1238 w 1526"/>
                <a:gd name="T47" fmla="*/ 1273 h 1644"/>
                <a:gd name="T48" fmla="*/ 1255 w 1526"/>
                <a:gd name="T49" fmla="*/ 1316 h 1644"/>
                <a:gd name="T50" fmla="*/ 1338 w 1526"/>
                <a:gd name="T51" fmla="*/ 1380 h 1644"/>
                <a:gd name="T52" fmla="*/ 1416 w 1526"/>
                <a:gd name="T53" fmla="*/ 1408 h 1644"/>
                <a:gd name="T54" fmla="*/ 1526 w 1526"/>
                <a:gd name="T55" fmla="*/ 1503 h 1644"/>
                <a:gd name="T56" fmla="*/ 1451 w 1526"/>
                <a:gd name="T57" fmla="*/ 1644 h 1644"/>
                <a:gd name="T58" fmla="*/ 954 w 1526"/>
                <a:gd name="T59" fmla="*/ 981 h 1644"/>
                <a:gd name="T60" fmla="*/ 950 w 1526"/>
                <a:gd name="T61" fmla="*/ 884 h 1644"/>
                <a:gd name="T62" fmla="*/ 832 w 1526"/>
                <a:gd name="T63" fmla="*/ 749 h 1644"/>
                <a:gd name="T64" fmla="*/ 811 w 1526"/>
                <a:gd name="T65" fmla="*/ 740 h 1644"/>
                <a:gd name="T66" fmla="*/ 766 w 1526"/>
                <a:gd name="T67" fmla="*/ 743 h 1644"/>
                <a:gd name="T68" fmla="*/ 757 w 1526"/>
                <a:gd name="T69" fmla="*/ 756 h 1644"/>
                <a:gd name="T70" fmla="*/ 727 w 1526"/>
                <a:gd name="T71" fmla="*/ 751 h 1644"/>
                <a:gd name="T72" fmla="*/ 712 w 1526"/>
                <a:gd name="T73" fmla="*/ 724 h 1644"/>
                <a:gd name="T74" fmla="*/ 712 w 1526"/>
                <a:gd name="T75" fmla="*/ 696 h 1644"/>
                <a:gd name="T76" fmla="*/ 712 w 1526"/>
                <a:gd name="T77" fmla="*/ 622 h 1644"/>
                <a:gd name="T78" fmla="*/ 699 w 1526"/>
                <a:gd name="T79" fmla="*/ 590 h 1644"/>
                <a:gd name="T80" fmla="*/ 648 w 1526"/>
                <a:gd name="T81" fmla="*/ 498 h 1644"/>
                <a:gd name="T82" fmla="*/ 643 w 1526"/>
                <a:gd name="T83" fmla="*/ 440 h 1644"/>
                <a:gd name="T84" fmla="*/ 653 w 1526"/>
                <a:gd name="T85" fmla="*/ 440 h 1644"/>
                <a:gd name="T86" fmla="*/ 730 w 1526"/>
                <a:gd name="T87" fmla="*/ 293 h 1644"/>
                <a:gd name="T88" fmla="*/ 728 w 1526"/>
                <a:gd name="T89" fmla="*/ 269 h 1644"/>
                <a:gd name="T90" fmla="*/ 702 w 1526"/>
                <a:gd name="T91" fmla="*/ 239 h 1644"/>
                <a:gd name="T92" fmla="*/ 650 w 1526"/>
                <a:gd name="T93" fmla="*/ 239 h 1644"/>
                <a:gd name="T94" fmla="*/ 634 w 1526"/>
                <a:gd name="T95" fmla="*/ 223 h 1644"/>
                <a:gd name="T96" fmla="*/ 422 w 1526"/>
                <a:gd name="T97" fmla="*/ 203 h 1644"/>
                <a:gd name="T98" fmla="*/ 324 w 1526"/>
                <a:gd name="T99" fmla="*/ 209 h 1644"/>
                <a:gd name="T100" fmla="*/ 319 w 1526"/>
                <a:gd name="T101" fmla="*/ 222 h 1644"/>
                <a:gd name="T102" fmla="*/ 44 w 1526"/>
                <a:gd name="T103" fmla="*/ 203 h 1644"/>
                <a:gd name="T104" fmla="*/ 16 w 1526"/>
                <a:gd name="T105" fmla="*/ 134 h 1644"/>
                <a:gd name="T106" fmla="*/ 0 w 1526"/>
                <a:gd name="T107" fmla="*/ 0 h 16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26" h="1644">
                  <a:moveTo>
                    <a:pt x="0" y="0"/>
                  </a:moveTo>
                  <a:lnTo>
                    <a:pt x="622" y="24"/>
                  </a:lnTo>
                  <a:lnTo>
                    <a:pt x="732" y="109"/>
                  </a:lnTo>
                  <a:lnTo>
                    <a:pt x="766" y="105"/>
                  </a:lnTo>
                  <a:lnTo>
                    <a:pt x="787" y="66"/>
                  </a:lnTo>
                  <a:lnTo>
                    <a:pt x="816" y="57"/>
                  </a:lnTo>
                  <a:lnTo>
                    <a:pt x="894" y="64"/>
                  </a:lnTo>
                  <a:lnTo>
                    <a:pt x="937" y="86"/>
                  </a:lnTo>
                  <a:lnTo>
                    <a:pt x="1072" y="127"/>
                  </a:lnTo>
                  <a:lnTo>
                    <a:pt x="1206" y="114"/>
                  </a:lnTo>
                  <a:lnTo>
                    <a:pt x="1352" y="147"/>
                  </a:lnTo>
                  <a:lnTo>
                    <a:pt x="1406" y="176"/>
                  </a:lnTo>
                  <a:lnTo>
                    <a:pt x="1322" y="416"/>
                  </a:lnTo>
                  <a:lnTo>
                    <a:pt x="1308" y="626"/>
                  </a:lnTo>
                  <a:lnTo>
                    <a:pt x="1277" y="688"/>
                  </a:lnTo>
                  <a:lnTo>
                    <a:pt x="1312" y="815"/>
                  </a:lnTo>
                  <a:lnTo>
                    <a:pt x="1315" y="847"/>
                  </a:lnTo>
                  <a:lnTo>
                    <a:pt x="1292" y="881"/>
                  </a:lnTo>
                  <a:lnTo>
                    <a:pt x="1268" y="902"/>
                  </a:lnTo>
                  <a:lnTo>
                    <a:pt x="1251" y="1114"/>
                  </a:lnTo>
                  <a:lnTo>
                    <a:pt x="1279" y="1150"/>
                  </a:lnTo>
                  <a:lnTo>
                    <a:pt x="1268" y="1191"/>
                  </a:lnTo>
                  <a:lnTo>
                    <a:pt x="1240" y="1225"/>
                  </a:lnTo>
                  <a:lnTo>
                    <a:pt x="1238" y="1273"/>
                  </a:lnTo>
                  <a:lnTo>
                    <a:pt x="1255" y="1316"/>
                  </a:lnTo>
                  <a:lnTo>
                    <a:pt x="1338" y="1380"/>
                  </a:lnTo>
                  <a:lnTo>
                    <a:pt x="1416" y="1408"/>
                  </a:lnTo>
                  <a:lnTo>
                    <a:pt x="1526" y="1503"/>
                  </a:lnTo>
                  <a:lnTo>
                    <a:pt x="1451" y="1644"/>
                  </a:lnTo>
                  <a:lnTo>
                    <a:pt x="954" y="981"/>
                  </a:lnTo>
                  <a:lnTo>
                    <a:pt x="950" y="884"/>
                  </a:lnTo>
                  <a:lnTo>
                    <a:pt x="832" y="749"/>
                  </a:lnTo>
                  <a:lnTo>
                    <a:pt x="811" y="740"/>
                  </a:lnTo>
                  <a:lnTo>
                    <a:pt x="766" y="743"/>
                  </a:lnTo>
                  <a:lnTo>
                    <a:pt x="757" y="756"/>
                  </a:lnTo>
                  <a:lnTo>
                    <a:pt x="727" y="751"/>
                  </a:lnTo>
                  <a:lnTo>
                    <a:pt x="712" y="724"/>
                  </a:lnTo>
                  <a:lnTo>
                    <a:pt x="712" y="696"/>
                  </a:lnTo>
                  <a:lnTo>
                    <a:pt x="712" y="622"/>
                  </a:lnTo>
                  <a:lnTo>
                    <a:pt x="699" y="590"/>
                  </a:lnTo>
                  <a:lnTo>
                    <a:pt x="648" y="498"/>
                  </a:lnTo>
                  <a:lnTo>
                    <a:pt x="643" y="440"/>
                  </a:lnTo>
                  <a:lnTo>
                    <a:pt x="653" y="440"/>
                  </a:lnTo>
                  <a:lnTo>
                    <a:pt x="730" y="293"/>
                  </a:lnTo>
                  <a:lnTo>
                    <a:pt x="728" y="269"/>
                  </a:lnTo>
                  <a:lnTo>
                    <a:pt x="702" y="239"/>
                  </a:lnTo>
                  <a:lnTo>
                    <a:pt x="650" y="239"/>
                  </a:lnTo>
                  <a:lnTo>
                    <a:pt x="634" y="223"/>
                  </a:lnTo>
                  <a:lnTo>
                    <a:pt x="422" y="203"/>
                  </a:lnTo>
                  <a:lnTo>
                    <a:pt x="324" y="209"/>
                  </a:lnTo>
                  <a:lnTo>
                    <a:pt x="319" y="222"/>
                  </a:lnTo>
                  <a:lnTo>
                    <a:pt x="44" y="203"/>
                  </a:lnTo>
                  <a:lnTo>
                    <a:pt x="16" y="13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579" name="Freeform 67"/>
            <p:cNvSpPr>
              <a:spLocks/>
            </p:cNvSpPr>
            <p:nvPr/>
          </p:nvSpPr>
          <p:spPr bwMode="auto">
            <a:xfrm>
              <a:off x="9438" y="607"/>
              <a:ext cx="453" cy="184"/>
            </a:xfrm>
            <a:custGeom>
              <a:avLst/>
              <a:gdLst>
                <a:gd name="T0" fmla="*/ 2 w 1359"/>
                <a:gd name="T1" fmla="*/ 403 h 551"/>
                <a:gd name="T2" fmla="*/ 4 w 1359"/>
                <a:gd name="T3" fmla="*/ 360 h 551"/>
                <a:gd name="T4" fmla="*/ 0 w 1359"/>
                <a:gd name="T5" fmla="*/ 306 h 551"/>
                <a:gd name="T6" fmla="*/ 15 w 1359"/>
                <a:gd name="T7" fmla="*/ 281 h 551"/>
                <a:gd name="T8" fmla="*/ 73 w 1359"/>
                <a:gd name="T9" fmla="*/ 291 h 551"/>
                <a:gd name="T10" fmla="*/ 152 w 1359"/>
                <a:gd name="T11" fmla="*/ 342 h 551"/>
                <a:gd name="T12" fmla="*/ 223 w 1359"/>
                <a:gd name="T13" fmla="*/ 349 h 551"/>
                <a:gd name="T14" fmla="*/ 224 w 1359"/>
                <a:gd name="T15" fmla="*/ 240 h 551"/>
                <a:gd name="T16" fmla="*/ 238 w 1359"/>
                <a:gd name="T17" fmla="*/ 230 h 551"/>
                <a:gd name="T18" fmla="*/ 356 w 1359"/>
                <a:gd name="T19" fmla="*/ 294 h 551"/>
                <a:gd name="T20" fmla="*/ 381 w 1359"/>
                <a:gd name="T21" fmla="*/ 299 h 551"/>
                <a:gd name="T22" fmla="*/ 732 w 1359"/>
                <a:gd name="T23" fmla="*/ 0 h 551"/>
                <a:gd name="T24" fmla="*/ 814 w 1359"/>
                <a:gd name="T25" fmla="*/ 0 h 551"/>
                <a:gd name="T26" fmla="*/ 1118 w 1359"/>
                <a:gd name="T27" fmla="*/ 65 h 551"/>
                <a:gd name="T28" fmla="*/ 1359 w 1359"/>
                <a:gd name="T29" fmla="*/ 390 h 551"/>
                <a:gd name="T30" fmla="*/ 1324 w 1359"/>
                <a:gd name="T31" fmla="*/ 467 h 551"/>
                <a:gd name="T32" fmla="*/ 1173 w 1359"/>
                <a:gd name="T33" fmla="*/ 551 h 551"/>
                <a:gd name="T34" fmla="*/ 1143 w 1359"/>
                <a:gd name="T35" fmla="*/ 526 h 551"/>
                <a:gd name="T36" fmla="*/ 1102 w 1359"/>
                <a:gd name="T37" fmla="*/ 526 h 551"/>
                <a:gd name="T38" fmla="*/ 1078 w 1359"/>
                <a:gd name="T39" fmla="*/ 541 h 551"/>
                <a:gd name="T40" fmla="*/ 1031 w 1359"/>
                <a:gd name="T41" fmla="*/ 533 h 551"/>
                <a:gd name="T42" fmla="*/ 1020 w 1359"/>
                <a:gd name="T43" fmla="*/ 525 h 551"/>
                <a:gd name="T44" fmla="*/ 845 w 1359"/>
                <a:gd name="T45" fmla="*/ 520 h 551"/>
                <a:gd name="T46" fmla="*/ 832 w 1359"/>
                <a:gd name="T47" fmla="*/ 508 h 551"/>
                <a:gd name="T48" fmla="*/ 845 w 1359"/>
                <a:gd name="T49" fmla="*/ 396 h 551"/>
                <a:gd name="T50" fmla="*/ 773 w 1359"/>
                <a:gd name="T51" fmla="*/ 398 h 551"/>
                <a:gd name="T52" fmla="*/ 743 w 1359"/>
                <a:gd name="T53" fmla="*/ 390 h 551"/>
                <a:gd name="T54" fmla="*/ 700 w 1359"/>
                <a:gd name="T55" fmla="*/ 391 h 551"/>
                <a:gd name="T56" fmla="*/ 646 w 1359"/>
                <a:gd name="T57" fmla="*/ 354 h 551"/>
                <a:gd name="T58" fmla="*/ 621 w 1359"/>
                <a:gd name="T59" fmla="*/ 365 h 551"/>
                <a:gd name="T60" fmla="*/ 588 w 1359"/>
                <a:gd name="T61" fmla="*/ 395 h 551"/>
                <a:gd name="T62" fmla="*/ 514 w 1359"/>
                <a:gd name="T63" fmla="*/ 398 h 551"/>
                <a:gd name="T64" fmla="*/ 488 w 1359"/>
                <a:gd name="T65" fmla="*/ 375 h 551"/>
                <a:gd name="T66" fmla="*/ 403 w 1359"/>
                <a:gd name="T67" fmla="*/ 375 h 551"/>
                <a:gd name="T68" fmla="*/ 160 w 1359"/>
                <a:gd name="T69" fmla="*/ 390 h 551"/>
                <a:gd name="T70" fmla="*/ 2 w 1359"/>
                <a:gd name="T71" fmla="*/ 403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359" h="551">
                  <a:moveTo>
                    <a:pt x="2" y="403"/>
                  </a:moveTo>
                  <a:lnTo>
                    <a:pt x="4" y="360"/>
                  </a:lnTo>
                  <a:lnTo>
                    <a:pt x="0" y="306"/>
                  </a:lnTo>
                  <a:lnTo>
                    <a:pt x="15" y="281"/>
                  </a:lnTo>
                  <a:lnTo>
                    <a:pt x="73" y="291"/>
                  </a:lnTo>
                  <a:lnTo>
                    <a:pt x="152" y="342"/>
                  </a:lnTo>
                  <a:lnTo>
                    <a:pt x="223" y="349"/>
                  </a:lnTo>
                  <a:lnTo>
                    <a:pt x="224" y="240"/>
                  </a:lnTo>
                  <a:lnTo>
                    <a:pt x="238" y="230"/>
                  </a:lnTo>
                  <a:lnTo>
                    <a:pt x="356" y="294"/>
                  </a:lnTo>
                  <a:lnTo>
                    <a:pt x="381" y="299"/>
                  </a:lnTo>
                  <a:lnTo>
                    <a:pt x="732" y="0"/>
                  </a:lnTo>
                  <a:lnTo>
                    <a:pt x="814" y="0"/>
                  </a:lnTo>
                  <a:lnTo>
                    <a:pt x="1118" y="65"/>
                  </a:lnTo>
                  <a:lnTo>
                    <a:pt x="1359" y="390"/>
                  </a:lnTo>
                  <a:lnTo>
                    <a:pt x="1324" y="467"/>
                  </a:lnTo>
                  <a:lnTo>
                    <a:pt x="1173" y="551"/>
                  </a:lnTo>
                  <a:lnTo>
                    <a:pt x="1143" y="526"/>
                  </a:lnTo>
                  <a:lnTo>
                    <a:pt x="1102" y="526"/>
                  </a:lnTo>
                  <a:lnTo>
                    <a:pt x="1078" y="541"/>
                  </a:lnTo>
                  <a:lnTo>
                    <a:pt x="1031" y="533"/>
                  </a:lnTo>
                  <a:lnTo>
                    <a:pt x="1020" y="525"/>
                  </a:lnTo>
                  <a:lnTo>
                    <a:pt x="845" y="520"/>
                  </a:lnTo>
                  <a:lnTo>
                    <a:pt x="832" y="508"/>
                  </a:lnTo>
                  <a:lnTo>
                    <a:pt x="845" y="396"/>
                  </a:lnTo>
                  <a:lnTo>
                    <a:pt x="773" y="398"/>
                  </a:lnTo>
                  <a:lnTo>
                    <a:pt x="743" y="390"/>
                  </a:lnTo>
                  <a:lnTo>
                    <a:pt x="700" y="391"/>
                  </a:lnTo>
                  <a:lnTo>
                    <a:pt x="646" y="354"/>
                  </a:lnTo>
                  <a:lnTo>
                    <a:pt x="621" y="365"/>
                  </a:lnTo>
                  <a:lnTo>
                    <a:pt x="588" y="395"/>
                  </a:lnTo>
                  <a:lnTo>
                    <a:pt x="514" y="398"/>
                  </a:lnTo>
                  <a:lnTo>
                    <a:pt x="488" y="375"/>
                  </a:lnTo>
                  <a:lnTo>
                    <a:pt x="403" y="375"/>
                  </a:lnTo>
                  <a:lnTo>
                    <a:pt x="160" y="390"/>
                  </a:lnTo>
                  <a:lnTo>
                    <a:pt x="2" y="403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580" name="Freeform 68"/>
            <p:cNvSpPr>
              <a:spLocks/>
            </p:cNvSpPr>
            <p:nvPr/>
          </p:nvSpPr>
          <p:spPr bwMode="auto">
            <a:xfrm>
              <a:off x="9438" y="725"/>
              <a:ext cx="390" cy="412"/>
            </a:xfrm>
            <a:custGeom>
              <a:avLst/>
              <a:gdLst>
                <a:gd name="T0" fmla="*/ 0 w 1169"/>
                <a:gd name="T1" fmla="*/ 177 h 1236"/>
                <a:gd name="T2" fmla="*/ 0 w 1169"/>
                <a:gd name="T3" fmla="*/ 47 h 1236"/>
                <a:gd name="T4" fmla="*/ 394 w 1169"/>
                <a:gd name="T5" fmla="*/ 21 h 1236"/>
                <a:gd name="T6" fmla="*/ 486 w 1169"/>
                <a:gd name="T7" fmla="*/ 21 h 1236"/>
                <a:gd name="T8" fmla="*/ 512 w 1169"/>
                <a:gd name="T9" fmla="*/ 44 h 1236"/>
                <a:gd name="T10" fmla="*/ 585 w 1169"/>
                <a:gd name="T11" fmla="*/ 42 h 1236"/>
                <a:gd name="T12" fmla="*/ 617 w 1169"/>
                <a:gd name="T13" fmla="*/ 12 h 1236"/>
                <a:gd name="T14" fmla="*/ 644 w 1169"/>
                <a:gd name="T15" fmla="*/ 0 h 1236"/>
                <a:gd name="T16" fmla="*/ 698 w 1169"/>
                <a:gd name="T17" fmla="*/ 37 h 1236"/>
                <a:gd name="T18" fmla="*/ 740 w 1169"/>
                <a:gd name="T19" fmla="*/ 36 h 1236"/>
                <a:gd name="T20" fmla="*/ 767 w 1169"/>
                <a:gd name="T21" fmla="*/ 44 h 1236"/>
                <a:gd name="T22" fmla="*/ 843 w 1169"/>
                <a:gd name="T23" fmla="*/ 42 h 1236"/>
                <a:gd name="T24" fmla="*/ 830 w 1169"/>
                <a:gd name="T25" fmla="*/ 154 h 1236"/>
                <a:gd name="T26" fmla="*/ 846 w 1169"/>
                <a:gd name="T27" fmla="*/ 169 h 1236"/>
                <a:gd name="T28" fmla="*/ 1018 w 1169"/>
                <a:gd name="T29" fmla="*/ 169 h 1236"/>
                <a:gd name="T30" fmla="*/ 1027 w 1169"/>
                <a:gd name="T31" fmla="*/ 177 h 1236"/>
                <a:gd name="T32" fmla="*/ 1076 w 1169"/>
                <a:gd name="T33" fmla="*/ 189 h 1236"/>
                <a:gd name="T34" fmla="*/ 1096 w 1169"/>
                <a:gd name="T35" fmla="*/ 172 h 1236"/>
                <a:gd name="T36" fmla="*/ 1145 w 1169"/>
                <a:gd name="T37" fmla="*/ 174 h 1236"/>
                <a:gd name="T38" fmla="*/ 1169 w 1169"/>
                <a:gd name="T39" fmla="*/ 197 h 1236"/>
                <a:gd name="T40" fmla="*/ 1166 w 1169"/>
                <a:gd name="T41" fmla="*/ 248 h 1236"/>
                <a:gd name="T42" fmla="*/ 1136 w 1169"/>
                <a:gd name="T43" fmla="*/ 331 h 1236"/>
                <a:gd name="T44" fmla="*/ 1044 w 1169"/>
                <a:gd name="T45" fmla="*/ 421 h 1236"/>
                <a:gd name="T46" fmla="*/ 1039 w 1169"/>
                <a:gd name="T47" fmla="*/ 482 h 1236"/>
                <a:gd name="T48" fmla="*/ 1010 w 1169"/>
                <a:gd name="T49" fmla="*/ 482 h 1236"/>
                <a:gd name="T50" fmla="*/ 993 w 1169"/>
                <a:gd name="T51" fmla="*/ 694 h 1236"/>
                <a:gd name="T52" fmla="*/ 976 w 1169"/>
                <a:gd name="T53" fmla="*/ 701 h 1236"/>
                <a:gd name="T54" fmla="*/ 980 w 1169"/>
                <a:gd name="T55" fmla="*/ 831 h 1236"/>
                <a:gd name="T56" fmla="*/ 995 w 1169"/>
                <a:gd name="T57" fmla="*/ 847 h 1236"/>
                <a:gd name="T58" fmla="*/ 738 w 1169"/>
                <a:gd name="T59" fmla="*/ 1075 h 1236"/>
                <a:gd name="T60" fmla="*/ 769 w 1169"/>
                <a:gd name="T61" fmla="*/ 1122 h 1236"/>
                <a:gd name="T62" fmla="*/ 757 w 1169"/>
                <a:gd name="T63" fmla="*/ 1236 h 1236"/>
                <a:gd name="T64" fmla="*/ 676 w 1169"/>
                <a:gd name="T65" fmla="*/ 1220 h 1236"/>
                <a:gd name="T66" fmla="*/ 647 w 1169"/>
                <a:gd name="T67" fmla="*/ 1165 h 1236"/>
                <a:gd name="T68" fmla="*/ 580 w 1169"/>
                <a:gd name="T69" fmla="*/ 1169 h 1236"/>
                <a:gd name="T70" fmla="*/ 548 w 1169"/>
                <a:gd name="T71" fmla="*/ 1185 h 1236"/>
                <a:gd name="T72" fmla="*/ 527 w 1169"/>
                <a:gd name="T73" fmla="*/ 1175 h 1236"/>
                <a:gd name="T74" fmla="*/ 527 w 1169"/>
                <a:gd name="T75" fmla="*/ 1127 h 1236"/>
                <a:gd name="T76" fmla="*/ 512 w 1169"/>
                <a:gd name="T77" fmla="*/ 1117 h 1236"/>
                <a:gd name="T78" fmla="*/ 497 w 1169"/>
                <a:gd name="T79" fmla="*/ 1111 h 1236"/>
                <a:gd name="T80" fmla="*/ 436 w 1169"/>
                <a:gd name="T81" fmla="*/ 1050 h 1236"/>
                <a:gd name="T82" fmla="*/ 431 w 1169"/>
                <a:gd name="T83" fmla="*/ 1019 h 1236"/>
                <a:gd name="T84" fmla="*/ 465 w 1169"/>
                <a:gd name="T85" fmla="*/ 984 h 1236"/>
                <a:gd name="T86" fmla="*/ 461 w 1169"/>
                <a:gd name="T87" fmla="*/ 961 h 1236"/>
                <a:gd name="T88" fmla="*/ 415 w 1169"/>
                <a:gd name="T89" fmla="*/ 958 h 1236"/>
                <a:gd name="T90" fmla="*/ 386 w 1169"/>
                <a:gd name="T91" fmla="*/ 925 h 1236"/>
                <a:gd name="T92" fmla="*/ 371 w 1169"/>
                <a:gd name="T93" fmla="*/ 892 h 1236"/>
                <a:gd name="T94" fmla="*/ 224 w 1169"/>
                <a:gd name="T95" fmla="*/ 867 h 1236"/>
                <a:gd name="T96" fmla="*/ 285 w 1169"/>
                <a:gd name="T97" fmla="*/ 820 h 1236"/>
                <a:gd name="T98" fmla="*/ 290 w 1169"/>
                <a:gd name="T99" fmla="*/ 601 h 1236"/>
                <a:gd name="T100" fmla="*/ 204 w 1169"/>
                <a:gd name="T101" fmla="*/ 509 h 1236"/>
                <a:gd name="T102" fmla="*/ 109 w 1169"/>
                <a:gd name="T103" fmla="*/ 339 h 1236"/>
                <a:gd name="T104" fmla="*/ 23 w 1169"/>
                <a:gd name="T105" fmla="*/ 316 h 1236"/>
                <a:gd name="T106" fmla="*/ 0 w 1169"/>
                <a:gd name="T107" fmla="*/ 177 h 1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69" h="1236">
                  <a:moveTo>
                    <a:pt x="0" y="177"/>
                  </a:moveTo>
                  <a:lnTo>
                    <a:pt x="0" y="47"/>
                  </a:lnTo>
                  <a:lnTo>
                    <a:pt x="394" y="21"/>
                  </a:lnTo>
                  <a:lnTo>
                    <a:pt x="486" y="21"/>
                  </a:lnTo>
                  <a:lnTo>
                    <a:pt x="512" y="44"/>
                  </a:lnTo>
                  <a:lnTo>
                    <a:pt x="585" y="42"/>
                  </a:lnTo>
                  <a:lnTo>
                    <a:pt x="617" y="12"/>
                  </a:lnTo>
                  <a:lnTo>
                    <a:pt x="644" y="0"/>
                  </a:lnTo>
                  <a:lnTo>
                    <a:pt x="698" y="37"/>
                  </a:lnTo>
                  <a:lnTo>
                    <a:pt x="740" y="36"/>
                  </a:lnTo>
                  <a:lnTo>
                    <a:pt x="767" y="44"/>
                  </a:lnTo>
                  <a:lnTo>
                    <a:pt x="843" y="42"/>
                  </a:lnTo>
                  <a:lnTo>
                    <a:pt x="830" y="154"/>
                  </a:lnTo>
                  <a:lnTo>
                    <a:pt x="846" y="169"/>
                  </a:lnTo>
                  <a:lnTo>
                    <a:pt x="1018" y="169"/>
                  </a:lnTo>
                  <a:lnTo>
                    <a:pt x="1027" y="177"/>
                  </a:lnTo>
                  <a:lnTo>
                    <a:pt x="1076" y="189"/>
                  </a:lnTo>
                  <a:lnTo>
                    <a:pt x="1096" y="172"/>
                  </a:lnTo>
                  <a:lnTo>
                    <a:pt x="1145" y="174"/>
                  </a:lnTo>
                  <a:lnTo>
                    <a:pt x="1169" y="197"/>
                  </a:lnTo>
                  <a:lnTo>
                    <a:pt x="1166" y="248"/>
                  </a:lnTo>
                  <a:lnTo>
                    <a:pt x="1136" y="331"/>
                  </a:lnTo>
                  <a:lnTo>
                    <a:pt x="1044" y="421"/>
                  </a:lnTo>
                  <a:lnTo>
                    <a:pt x="1039" y="482"/>
                  </a:lnTo>
                  <a:lnTo>
                    <a:pt x="1010" y="482"/>
                  </a:lnTo>
                  <a:lnTo>
                    <a:pt x="993" y="694"/>
                  </a:lnTo>
                  <a:lnTo>
                    <a:pt x="976" y="701"/>
                  </a:lnTo>
                  <a:lnTo>
                    <a:pt x="980" y="831"/>
                  </a:lnTo>
                  <a:lnTo>
                    <a:pt x="995" y="847"/>
                  </a:lnTo>
                  <a:lnTo>
                    <a:pt x="738" y="1075"/>
                  </a:lnTo>
                  <a:lnTo>
                    <a:pt x="769" y="1122"/>
                  </a:lnTo>
                  <a:lnTo>
                    <a:pt x="757" y="1236"/>
                  </a:lnTo>
                  <a:lnTo>
                    <a:pt x="676" y="1220"/>
                  </a:lnTo>
                  <a:lnTo>
                    <a:pt x="647" y="1165"/>
                  </a:lnTo>
                  <a:lnTo>
                    <a:pt x="580" y="1169"/>
                  </a:lnTo>
                  <a:lnTo>
                    <a:pt x="548" y="1185"/>
                  </a:lnTo>
                  <a:lnTo>
                    <a:pt x="527" y="1175"/>
                  </a:lnTo>
                  <a:lnTo>
                    <a:pt x="527" y="1127"/>
                  </a:lnTo>
                  <a:lnTo>
                    <a:pt x="512" y="1117"/>
                  </a:lnTo>
                  <a:lnTo>
                    <a:pt x="497" y="1111"/>
                  </a:lnTo>
                  <a:lnTo>
                    <a:pt x="436" y="1050"/>
                  </a:lnTo>
                  <a:lnTo>
                    <a:pt x="431" y="1019"/>
                  </a:lnTo>
                  <a:lnTo>
                    <a:pt x="465" y="984"/>
                  </a:lnTo>
                  <a:lnTo>
                    <a:pt x="461" y="961"/>
                  </a:lnTo>
                  <a:lnTo>
                    <a:pt x="415" y="958"/>
                  </a:lnTo>
                  <a:lnTo>
                    <a:pt x="386" y="925"/>
                  </a:lnTo>
                  <a:lnTo>
                    <a:pt x="371" y="892"/>
                  </a:lnTo>
                  <a:lnTo>
                    <a:pt x="224" y="867"/>
                  </a:lnTo>
                  <a:lnTo>
                    <a:pt x="285" y="820"/>
                  </a:lnTo>
                  <a:lnTo>
                    <a:pt x="290" y="601"/>
                  </a:lnTo>
                  <a:lnTo>
                    <a:pt x="204" y="509"/>
                  </a:lnTo>
                  <a:lnTo>
                    <a:pt x="109" y="339"/>
                  </a:lnTo>
                  <a:lnTo>
                    <a:pt x="23" y="316"/>
                  </a:lnTo>
                  <a:lnTo>
                    <a:pt x="0" y="177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581" name="Freeform 69"/>
            <p:cNvSpPr>
              <a:spLocks/>
            </p:cNvSpPr>
            <p:nvPr/>
          </p:nvSpPr>
          <p:spPr bwMode="auto">
            <a:xfrm>
              <a:off x="9029" y="1013"/>
              <a:ext cx="959" cy="601"/>
            </a:xfrm>
            <a:custGeom>
              <a:avLst/>
              <a:gdLst>
                <a:gd name="T0" fmla="*/ 387 w 2877"/>
                <a:gd name="T1" fmla="*/ 253 h 1803"/>
                <a:gd name="T2" fmla="*/ 649 w 2877"/>
                <a:gd name="T3" fmla="*/ 245 h 1803"/>
                <a:gd name="T4" fmla="*/ 809 w 2877"/>
                <a:gd name="T5" fmla="*/ 221 h 1803"/>
                <a:gd name="T6" fmla="*/ 1047 w 2877"/>
                <a:gd name="T7" fmla="*/ 185 h 1803"/>
                <a:gd name="T8" fmla="*/ 1117 w 2877"/>
                <a:gd name="T9" fmla="*/ 140 h 1803"/>
                <a:gd name="T10" fmla="*/ 1271 w 2877"/>
                <a:gd name="T11" fmla="*/ 163 h 1803"/>
                <a:gd name="T12" fmla="*/ 1322 w 2877"/>
                <a:gd name="T13" fmla="*/ 157 h 1803"/>
                <a:gd name="T14" fmla="*/ 1379 w 2877"/>
                <a:gd name="T15" fmla="*/ 64 h 1803"/>
                <a:gd name="T16" fmla="*/ 1613 w 2877"/>
                <a:gd name="T17" fmla="*/ 61 h 1803"/>
                <a:gd name="T18" fmla="*/ 1692 w 2877"/>
                <a:gd name="T19" fmla="*/ 117 h 1803"/>
                <a:gd name="T20" fmla="*/ 1724 w 2877"/>
                <a:gd name="T21" fmla="*/ 247 h 1803"/>
                <a:gd name="T22" fmla="*/ 1778 w 2877"/>
                <a:gd name="T23" fmla="*/ 323 h 1803"/>
                <a:gd name="T24" fmla="*/ 1901 w 2877"/>
                <a:gd name="T25" fmla="*/ 355 h 1803"/>
                <a:gd name="T26" fmla="*/ 1964 w 2877"/>
                <a:gd name="T27" fmla="*/ 210 h 1803"/>
                <a:gd name="T28" fmla="*/ 2276 w 2877"/>
                <a:gd name="T29" fmla="*/ 43 h 1803"/>
                <a:gd name="T30" fmla="*/ 2412 w 2877"/>
                <a:gd name="T31" fmla="*/ 6 h 1803"/>
                <a:gd name="T32" fmla="*/ 2299 w 2877"/>
                <a:gd name="T33" fmla="*/ 347 h 1803"/>
                <a:gd name="T34" fmla="*/ 2371 w 2877"/>
                <a:gd name="T35" fmla="*/ 632 h 1803"/>
                <a:gd name="T36" fmla="*/ 2336 w 2877"/>
                <a:gd name="T37" fmla="*/ 1022 h 1803"/>
                <a:gd name="T38" fmla="*/ 2418 w 2877"/>
                <a:gd name="T39" fmla="*/ 1166 h 1803"/>
                <a:gd name="T40" fmla="*/ 2608 w 2877"/>
                <a:gd name="T41" fmla="*/ 1322 h 1803"/>
                <a:gd name="T42" fmla="*/ 2629 w 2877"/>
                <a:gd name="T43" fmla="*/ 1420 h 1803"/>
                <a:gd name="T44" fmla="*/ 2778 w 2877"/>
                <a:gd name="T45" fmla="*/ 1490 h 1803"/>
                <a:gd name="T46" fmla="*/ 2844 w 2877"/>
                <a:gd name="T47" fmla="*/ 1613 h 1803"/>
                <a:gd name="T48" fmla="*/ 2872 w 2877"/>
                <a:gd name="T49" fmla="*/ 1705 h 1803"/>
                <a:gd name="T50" fmla="*/ 2780 w 2877"/>
                <a:gd name="T51" fmla="*/ 1788 h 1803"/>
                <a:gd name="T52" fmla="*/ 2461 w 2877"/>
                <a:gd name="T53" fmla="*/ 1705 h 1803"/>
                <a:gd name="T54" fmla="*/ 2376 w 2877"/>
                <a:gd name="T55" fmla="*/ 1625 h 1803"/>
                <a:gd name="T56" fmla="*/ 2171 w 2877"/>
                <a:gd name="T57" fmla="*/ 1554 h 1803"/>
                <a:gd name="T58" fmla="*/ 1890 w 2877"/>
                <a:gd name="T59" fmla="*/ 1426 h 1803"/>
                <a:gd name="T60" fmla="*/ 1916 w 2877"/>
                <a:gd name="T61" fmla="*/ 1007 h 1803"/>
                <a:gd name="T62" fmla="*/ 1962 w 2877"/>
                <a:gd name="T63" fmla="*/ 755 h 1803"/>
                <a:gd name="T64" fmla="*/ 1944 w 2877"/>
                <a:gd name="T65" fmla="*/ 427 h 1803"/>
                <a:gd name="T66" fmla="*/ 1618 w 2877"/>
                <a:gd name="T67" fmla="*/ 534 h 1803"/>
                <a:gd name="T68" fmla="*/ 1594 w 2877"/>
                <a:gd name="T69" fmla="*/ 632 h 1803"/>
                <a:gd name="T70" fmla="*/ 1458 w 2877"/>
                <a:gd name="T71" fmla="*/ 584 h 1803"/>
                <a:gd name="T72" fmla="*/ 1415 w 2877"/>
                <a:gd name="T73" fmla="*/ 607 h 1803"/>
                <a:gd name="T74" fmla="*/ 1392 w 2877"/>
                <a:gd name="T75" fmla="*/ 666 h 1803"/>
                <a:gd name="T76" fmla="*/ 1456 w 2877"/>
                <a:gd name="T77" fmla="*/ 864 h 1803"/>
                <a:gd name="T78" fmla="*/ 1066 w 2877"/>
                <a:gd name="T79" fmla="*/ 843 h 1803"/>
                <a:gd name="T80" fmla="*/ 558 w 2877"/>
                <a:gd name="T81" fmla="*/ 875 h 1803"/>
                <a:gd name="T82" fmla="*/ 353 w 2877"/>
                <a:gd name="T83" fmla="*/ 855 h 1803"/>
                <a:gd name="T84" fmla="*/ 146 w 2877"/>
                <a:gd name="T85" fmla="*/ 858 h 1803"/>
                <a:gd name="T86" fmla="*/ 6 w 2877"/>
                <a:gd name="T87" fmla="*/ 798 h 1803"/>
                <a:gd name="T88" fmla="*/ 167 w 2877"/>
                <a:gd name="T89" fmla="*/ 724 h 18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877" h="1803">
                  <a:moveTo>
                    <a:pt x="184" y="706"/>
                  </a:moveTo>
                  <a:lnTo>
                    <a:pt x="345" y="253"/>
                  </a:lnTo>
                  <a:lnTo>
                    <a:pt x="387" y="253"/>
                  </a:lnTo>
                  <a:lnTo>
                    <a:pt x="500" y="258"/>
                  </a:lnTo>
                  <a:lnTo>
                    <a:pt x="566" y="266"/>
                  </a:lnTo>
                  <a:lnTo>
                    <a:pt x="649" y="245"/>
                  </a:lnTo>
                  <a:lnTo>
                    <a:pt x="713" y="217"/>
                  </a:lnTo>
                  <a:lnTo>
                    <a:pt x="734" y="140"/>
                  </a:lnTo>
                  <a:lnTo>
                    <a:pt x="809" y="221"/>
                  </a:lnTo>
                  <a:lnTo>
                    <a:pt x="1011" y="233"/>
                  </a:lnTo>
                  <a:lnTo>
                    <a:pt x="1047" y="194"/>
                  </a:lnTo>
                  <a:lnTo>
                    <a:pt x="1047" y="185"/>
                  </a:lnTo>
                  <a:lnTo>
                    <a:pt x="1060" y="181"/>
                  </a:lnTo>
                  <a:lnTo>
                    <a:pt x="1130" y="194"/>
                  </a:lnTo>
                  <a:lnTo>
                    <a:pt x="1117" y="140"/>
                  </a:lnTo>
                  <a:lnTo>
                    <a:pt x="1231" y="138"/>
                  </a:lnTo>
                  <a:lnTo>
                    <a:pt x="1252" y="157"/>
                  </a:lnTo>
                  <a:lnTo>
                    <a:pt x="1271" y="163"/>
                  </a:lnTo>
                  <a:lnTo>
                    <a:pt x="1287" y="144"/>
                  </a:lnTo>
                  <a:lnTo>
                    <a:pt x="1303" y="142"/>
                  </a:lnTo>
                  <a:lnTo>
                    <a:pt x="1322" y="157"/>
                  </a:lnTo>
                  <a:lnTo>
                    <a:pt x="1357" y="157"/>
                  </a:lnTo>
                  <a:lnTo>
                    <a:pt x="1384" y="130"/>
                  </a:lnTo>
                  <a:lnTo>
                    <a:pt x="1379" y="64"/>
                  </a:lnTo>
                  <a:lnTo>
                    <a:pt x="1456" y="0"/>
                  </a:lnTo>
                  <a:lnTo>
                    <a:pt x="1596" y="27"/>
                  </a:lnTo>
                  <a:lnTo>
                    <a:pt x="1613" y="61"/>
                  </a:lnTo>
                  <a:lnTo>
                    <a:pt x="1640" y="93"/>
                  </a:lnTo>
                  <a:lnTo>
                    <a:pt x="1688" y="97"/>
                  </a:lnTo>
                  <a:lnTo>
                    <a:pt x="1692" y="117"/>
                  </a:lnTo>
                  <a:lnTo>
                    <a:pt x="1661" y="151"/>
                  </a:lnTo>
                  <a:lnTo>
                    <a:pt x="1663" y="181"/>
                  </a:lnTo>
                  <a:lnTo>
                    <a:pt x="1724" y="247"/>
                  </a:lnTo>
                  <a:lnTo>
                    <a:pt x="1758" y="262"/>
                  </a:lnTo>
                  <a:lnTo>
                    <a:pt x="1758" y="309"/>
                  </a:lnTo>
                  <a:lnTo>
                    <a:pt x="1778" y="323"/>
                  </a:lnTo>
                  <a:lnTo>
                    <a:pt x="1809" y="302"/>
                  </a:lnTo>
                  <a:lnTo>
                    <a:pt x="1875" y="301"/>
                  </a:lnTo>
                  <a:lnTo>
                    <a:pt x="1901" y="355"/>
                  </a:lnTo>
                  <a:lnTo>
                    <a:pt x="1987" y="372"/>
                  </a:lnTo>
                  <a:lnTo>
                    <a:pt x="1997" y="255"/>
                  </a:lnTo>
                  <a:lnTo>
                    <a:pt x="1964" y="210"/>
                  </a:lnTo>
                  <a:lnTo>
                    <a:pt x="2179" y="20"/>
                  </a:lnTo>
                  <a:lnTo>
                    <a:pt x="2235" y="34"/>
                  </a:lnTo>
                  <a:lnTo>
                    <a:pt x="2276" y="43"/>
                  </a:lnTo>
                  <a:lnTo>
                    <a:pt x="2334" y="29"/>
                  </a:lnTo>
                  <a:lnTo>
                    <a:pt x="2382" y="21"/>
                  </a:lnTo>
                  <a:lnTo>
                    <a:pt x="2412" y="6"/>
                  </a:lnTo>
                  <a:lnTo>
                    <a:pt x="2437" y="6"/>
                  </a:lnTo>
                  <a:lnTo>
                    <a:pt x="2448" y="20"/>
                  </a:lnTo>
                  <a:lnTo>
                    <a:pt x="2299" y="347"/>
                  </a:lnTo>
                  <a:lnTo>
                    <a:pt x="2312" y="451"/>
                  </a:lnTo>
                  <a:lnTo>
                    <a:pt x="2323" y="580"/>
                  </a:lnTo>
                  <a:lnTo>
                    <a:pt x="2371" y="632"/>
                  </a:lnTo>
                  <a:lnTo>
                    <a:pt x="2439" y="644"/>
                  </a:lnTo>
                  <a:lnTo>
                    <a:pt x="2610" y="1175"/>
                  </a:lnTo>
                  <a:lnTo>
                    <a:pt x="2336" y="1022"/>
                  </a:lnTo>
                  <a:lnTo>
                    <a:pt x="2357" y="1065"/>
                  </a:lnTo>
                  <a:lnTo>
                    <a:pt x="2357" y="1137"/>
                  </a:lnTo>
                  <a:lnTo>
                    <a:pt x="2418" y="1166"/>
                  </a:lnTo>
                  <a:lnTo>
                    <a:pt x="2557" y="1284"/>
                  </a:lnTo>
                  <a:lnTo>
                    <a:pt x="2557" y="1317"/>
                  </a:lnTo>
                  <a:lnTo>
                    <a:pt x="2608" y="1322"/>
                  </a:lnTo>
                  <a:lnTo>
                    <a:pt x="2635" y="1358"/>
                  </a:lnTo>
                  <a:lnTo>
                    <a:pt x="2646" y="1392"/>
                  </a:lnTo>
                  <a:lnTo>
                    <a:pt x="2629" y="1420"/>
                  </a:lnTo>
                  <a:lnTo>
                    <a:pt x="2615" y="1462"/>
                  </a:lnTo>
                  <a:lnTo>
                    <a:pt x="2743" y="1480"/>
                  </a:lnTo>
                  <a:lnTo>
                    <a:pt x="2778" y="1490"/>
                  </a:lnTo>
                  <a:lnTo>
                    <a:pt x="2782" y="1522"/>
                  </a:lnTo>
                  <a:lnTo>
                    <a:pt x="2782" y="1552"/>
                  </a:lnTo>
                  <a:lnTo>
                    <a:pt x="2844" y="1613"/>
                  </a:lnTo>
                  <a:lnTo>
                    <a:pt x="2844" y="1662"/>
                  </a:lnTo>
                  <a:lnTo>
                    <a:pt x="2834" y="1679"/>
                  </a:lnTo>
                  <a:lnTo>
                    <a:pt x="2872" y="1705"/>
                  </a:lnTo>
                  <a:lnTo>
                    <a:pt x="2877" y="1735"/>
                  </a:lnTo>
                  <a:lnTo>
                    <a:pt x="2823" y="1795"/>
                  </a:lnTo>
                  <a:lnTo>
                    <a:pt x="2780" y="1788"/>
                  </a:lnTo>
                  <a:lnTo>
                    <a:pt x="2706" y="1803"/>
                  </a:lnTo>
                  <a:lnTo>
                    <a:pt x="2497" y="1763"/>
                  </a:lnTo>
                  <a:lnTo>
                    <a:pt x="2461" y="1705"/>
                  </a:lnTo>
                  <a:lnTo>
                    <a:pt x="2393" y="1695"/>
                  </a:lnTo>
                  <a:lnTo>
                    <a:pt x="2393" y="1641"/>
                  </a:lnTo>
                  <a:lnTo>
                    <a:pt x="2376" y="1625"/>
                  </a:lnTo>
                  <a:lnTo>
                    <a:pt x="2310" y="1631"/>
                  </a:lnTo>
                  <a:lnTo>
                    <a:pt x="2222" y="1594"/>
                  </a:lnTo>
                  <a:lnTo>
                    <a:pt x="2171" y="1554"/>
                  </a:lnTo>
                  <a:lnTo>
                    <a:pt x="2101" y="1546"/>
                  </a:lnTo>
                  <a:lnTo>
                    <a:pt x="1973" y="1492"/>
                  </a:lnTo>
                  <a:lnTo>
                    <a:pt x="1890" y="1426"/>
                  </a:lnTo>
                  <a:lnTo>
                    <a:pt x="1724" y="1216"/>
                  </a:lnTo>
                  <a:lnTo>
                    <a:pt x="1828" y="1128"/>
                  </a:lnTo>
                  <a:lnTo>
                    <a:pt x="1916" y="1007"/>
                  </a:lnTo>
                  <a:lnTo>
                    <a:pt x="1910" y="917"/>
                  </a:lnTo>
                  <a:lnTo>
                    <a:pt x="1950" y="834"/>
                  </a:lnTo>
                  <a:lnTo>
                    <a:pt x="1962" y="755"/>
                  </a:lnTo>
                  <a:lnTo>
                    <a:pt x="1921" y="737"/>
                  </a:lnTo>
                  <a:lnTo>
                    <a:pt x="1954" y="658"/>
                  </a:lnTo>
                  <a:lnTo>
                    <a:pt x="1944" y="427"/>
                  </a:lnTo>
                  <a:lnTo>
                    <a:pt x="1571" y="415"/>
                  </a:lnTo>
                  <a:lnTo>
                    <a:pt x="1571" y="496"/>
                  </a:lnTo>
                  <a:lnTo>
                    <a:pt x="1618" y="534"/>
                  </a:lnTo>
                  <a:lnTo>
                    <a:pt x="1624" y="576"/>
                  </a:lnTo>
                  <a:lnTo>
                    <a:pt x="1620" y="615"/>
                  </a:lnTo>
                  <a:lnTo>
                    <a:pt x="1594" y="632"/>
                  </a:lnTo>
                  <a:lnTo>
                    <a:pt x="1551" y="640"/>
                  </a:lnTo>
                  <a:lnTo>
                    <a:pt x="1481" y="615"/>
                  </a:lnTo>
                  <a:lnTo>
                    <a:pt x="1458" y="584"/>
                  </a:lnTo>
                  <a:lnTo>
                    <a:pt x="1437" y="549"/>
                  </a:lnTo>
                  <a:lnTo>
                    <a:pt x="1421" y="545"/>
                  </a:lnTo>
                  <a:lnTo>
                    <a:pt x="1415" y="607"/>
                  </a:lnTo>
                  <a:lnTo>
                    <a:pt x="1431" y="625"/>
                  </a:lnTo>
                  <a:lnTo>
                    <a:pt x="1417" y="647"/>
                  </a:lnTo>
                  <a:lnTo>
                    <a:pt x="1392" y="666"/>
                  </a:lnTo>
                  <a:lnTo>
                    <a:pt x="1407" y="735"/>
                  </a:lnTo>
                  <a:lnTo>
                    <a:pt x="1466" y="819"/>
                  </a:lnTo>
                  <a:lnTo>
                    <a:pt x="1456" y="864"/>
                  </a:lnTo>
                  <a:lnTo>
                    <a:pt x="1268" y="864"/>
                  </a:lnTo>
                  <a:lnTo>
                    <a:pt x="1224" y="847"/>
                  </a:lnTo>
                  <a:lnTo>
                    <a:pt x="1066" y="843"/>
                  </a:lnTo>
                  <a:lnTo>
                    <a:pt x="989" y="753"/>
                  </a:lnTo>
                  <a:lnTo>
                    <a:pt x="745" y="888"/>
                  </a:lnTo>
                  <a:lnTo>
                    <a:pt x="558" y="875"/>
                  </a:lnTo>
                  <a:lnTo>
                    <a:pt x="451" y="913"/>
                  </a:lnTo>
                  <a:lnTo>
                    <a:pt x="380" y="867"/>
                  </a:lnTo>
                  <a:lnTo>
                    <a:pt x="353" y="855"/>
                  </a:lnTo>
                  <a:lnTo>
                    <a:pt x="285" y="790"/>
                  </a:lnTo>
                  <a:lnTo>
                    <a:pt x="211" y="807"/>
                  </a:lnTo>
                  <a:lnTo>
                    <a:pt x="146" y="858"/>
                  </a:lnTo>
                  <a:lnTo>
                    <a:pt x="130" y="836"/>
                  </a:lnTo>
                  <a:lnTo>
                    <a:pt x="74" y="832"/>
                  </a:lnTo>
                  <a:lnTo>
                    <a:pt x="6" y="798"/>
                  </a:lnTo>
                  <a:lnTo>
                    <a:pt x="0" y="756"/>
                  </a:lnTo>
                  <a:lnTo>
                    <a:pt x="72" y="734"/>
                  </a:lnTo>
                  <a:lnTo>
                    <a:pt x="167" y="724"/>
                  </a:lnTo>
                  <a:lnTo>
                    <a:pt x="184" y="706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582" name="Freeform 70"/>
            <p:cNvSpPr>
              <a:spLocks/>
            </p:cNvSpPr>
            <p:nvPr/>
          </p:nvSpPr>
          <p:spPr bwMode="auto">
            <a:xfrm>
              <a:off x="9203" y="785"/>
              <a:ext cx="332" cy="283"/>
            </a:xfrm>
            <a:custGeom>
              <a:avLst/>
              <a:gdLst>
                <a:gd name="T0" fmla="*/ 49 w 997"/>
                <a:gd name="T1" fmla="*/ 283 h 849"/>
                <a:gd name="T2" fmla="*/ 130 w 997"/>
                <a:gd name="T3" fmla="*/ 117 h 849"/>
                <a:gd name="T4" fmla="*/ 355 w 997"/>
                <a:gd name="T5" fmla="*/ 60 h 849"/>
                <a:gd name="T6" fmla="*/ 460 w 997"/>
                <a:gd name="T7" fmla="*/ 19 h 849"/>
                <a:gd name="T8" fmla="*/ 479 w 997"/>
                <a:gd name="T9" fmla="*/ 36 h 849"/>
                <a:gd name="T10" fmla="*/ 514 w 997"/>
                <a:gd name="T11" fmla="*/ 32 h 849"/>
                <a:gd name="T12" fmla="*/ 530 w 997"/>
                <a:gd name="T13" fmla="*/ 66 h 849"/>
                <a:gd name="T14" fmla="*/ 603 w 997"/>
                <a:gd name="T15" fmla="*/ 58 h 849"/>
                <a:gd name="T16" fmla="*/ 707 w 997"/>
                <a:gd name="T17" fmla="*/ 0 h 849"/>
                <a:gd name="T18" fmla="*/ 731 w 997"/>
                <a:gd name="T19" fmla="*/ 140 h 849"/>
                <a:gd name="T20" fmla="*/ 816 w 997"/>
                <a:gd name="T21" fmla="*/ 161 h 849"/>
                <a:gd name="T22" fmla="*/ 908 w 997"/>
                <a:gd name="T23" fmla="*/ 328 h 849"/>
                <a:gd name="T24" fmla="*/ 997 w 997"/>
                <a:gd name="T25" fmla="*/ 425 h 849"/>
                <a:gd name="T26" fmla="*/ 991 w 997"/>
                <a:gd name="T27" fmla="*/ 640 h 849"/>
                <a:gd name="T28" fmla="*/ 933 w 997"/>
                <a:gd name="T29" fmla="*/ 688 h 849"/>
                <a:gd name="T30" fmla="*/ 858 w 997"/>
                <a:gd name="T31" fmla="*/ 750 h 849"/>
                <a:gd name="T32" fmla="*/ 863 w 997"/>
                <a:gd name="T33" fmla="*/ 814 h 849"/>
                <a:gd name="T34" fmla="*/ 836 w 997"/>
                <a:gd name="T35" fmla="*/ 843 h 849"/>
                <a:gd name="T36" fmla="*/ 799 w 997"/>
                <a:gd name="T37" fmla="*/ 843 h 849"/>
                <a:gd name="T38" fmla="*/ 782 w 997"/>
                <a:gd name="T39" fmla="*/ 828 h 849"/>
                <a:gd name="T40" fmla="*/ 764 w 997"/>
                <a:gd name="T41" fmla="*/ 828 h 849"/>
                <a:gd name="T42" fmla="*/ 754 w 997"/>
                <a:gd name="T43" fmla="*/ 849 h 849"/>
                <a:gd name="T44" fmla="*/ 729 w 997"/>
                <a:gd name="T45" fmla="*/ 845 h 849"/>
                <a:gd name="T46" fmla="*/ 712 w 997"/>
                <a:gd name="T47" fmla="*/ 824 h 849"/>
                <a:gd name="T48" fmla="*/ 598 w 997"/>
                <a:gd name="T49" fmla="*/ 826 h 849"/>
                <a:gd name="T50" fmla="*/ 571 w 997"/>
                <a:gd name="T51" fmla="*/ 760 h 849"/>
                <a:gd name="T52" fmla="*/ 481 w 997"/>
                <a:gd name="T53" fmla="*/ 696 h 849"/>
                <a:gd name="T54" fmla="*/ 448 w 997"/>
                <a:gd name="T55" fmla="*/ 679 h 849"/>
                <a:gd name="T56" fmla="*/ 469 w 997"/>
                <a:gd name="T57" fmla="*/ 611 h 849"/>
                <a:gd name="T58" fmla="*/ 448 w 997"/>
                <a:gd name="T59" fmla="*/ 555 h 849"/>
                <a:gd name="T60" fmla="*/ 386 w 997"/>
                <a:gd name="T61" fmla="*/ 522 h 849"/>
                <a:gd name="T62" fmla="*/ 294 w 997"/>
                <a:gd name="T63" fmla="*/ 518 h 849"/>
                <a:gd name="T64" fmla="*/ 258 w 997"/>
                <a:gd name="T65" fmla="*/ 447 h 849"/>
                <a:gd name="T66" fmla="*/ 49 w 997"/>
                <a:gd name="T67" fmla="*/ 520 h 849"/>
                <a:gd name="T68" fmla="*/ 66 w 997"/>
                <a:gd name="T69" fmla="*/ 454 h 849"/>
                <a:gd name="T70" fmla="*/ 2 w 997"/>
                <a:gd name="T71" fmla="*/ 411 h 849"/>
                <a:gd name="T72" fmla="*/ 0 w 997"/>
                <a:gd name="T73" fmla="*/ 390 h 849"/>
                <a:gd name="T74" fmla="*/ 49 w 997"/>
                <a:gd name="T75" fmla="*/ 283 h 8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7" h="849">
                  <a:moveTo>
                    <a:pt x="49" y="283"/>
                  </a:moveTo>
                  <a:lnTo>
                    <a:pt x="130" y="117"/>
                  </a:lnTo>
                  <a:lnTo>
                    <a:pt x="355" y="60"/>
                  </a:lnTo>
                  <a:lnTo>
                    <a:pt x="460" y="19"/>
                  </a:lnTo>
                  <a:lnTo>
                    <a:pt x="479" y="36"/>
                  </a:lnTo>
                  <a:lnTo>
                    <a:pt x="514" y="32"/>
                  </a:lnTo>
                  <a:lnTo>
                    <a:pt x="530" y="66"/>
                  </a:lnTo>
                  <a:lnTo>
                    <a:pt x="603" y="58"/>
                  </a:lnTo>
                  <a:lnTo>
                    <a:pt x="707" y="0"/>
                  </a:lnTo>
                  <a:lnTo>
                    <a:pt x="731" y="140"/>
                  </a:lnTo>
                  <a:lnTo>
                    <a:pt x="816" y="161"/>
                  </a:lnTo>
                  <a:lnTo>
                    <a:pt x="908" y="328"/>
                  </a:lnTo>
                  <a:lnTo>
                    <a:pt x="997" y="425"/>
                  </a:lnTo>
                  <a:lnTo>
                    <a:pt x="991" y="640"/>
                  </a:lnTo>
                  <a:lnTo>
                    <a:pt x="933" y="688"/>
                  </a:lnTo>
                  <a:lnTo>
                    <a:pt x="858" y="750"/>
                  </a:lnTo>
                  <a:lnTo>
                    <a:pt x="863" y="814"/>
                  </a:lnTo>
                  <a:lnTo>
                    <a:pt x="836" y="843"/>
                  </a:lnTo>
                  <a:lnTo>
                    <a:pt x="799" y="843"/>
                  </a:lnTo>
                  <a:lnTo>
                    <a:pt x="782" y="828"/>
                  </a:lnTo>
                  <a:lnTo>
                    <a:pt x="764" y="828"/>
                  </a:lnTo>
                  <a:lnTo>
                    <a:pt x="754" y="849"/>
                  </a:lnTo>
                  <a:lnTo>
                    <a:pt x="729" y="845"/>
                  </a:lnTo>
                  <a:lnTo>
                    <a:pt x="712" y="824"/>
                  </a:lnTo>
                  <a:lnTo>
                    <a:pt x="598" y="826"/>
                  </a:lnTo>
                  <a:lnTo>
                    <a:pt x="571" y="760"/>
                  </a:lnTo>
                  <a:lnTo>
                    <a:pt x="481" y="696"/>
                  </a:lnTo>
                  <a:lnTo>
                    <a:pt x="448" y="679"/>
                  </a:lnTo>
                  <a:lnTo>
                    <a:pt x="469" y="611"/>
                  </a:lnTo>
                  <a:lnTo>
                    <a:pt x="448" y="555"/>
                  </a:lnTo>
                  <a:lnTo>
                    <a:pt x="386" y="522"/>
                  </a:lnTo>
                  <a:lnTo>
                    <a:pt x="294" y="518"/>
                  </a:lnTo>
                  <a:lnTo>
                    <a:pt x="258" y="447"/>
                  </a:lnTo>
                  <a:lnTo>
                    <a:pt x="49" y="520"/>
                  </a:lnTo>
                  <a:lnTo>
                    <a:pt x="66" y="454"/>
                  </a:lnTo>
                  <a:lnTo>
                    <a:pt x="2" y="411"/>
                  </a:lnTo>
                  <a:lnTo>
                    <a:pt x="0" y="390"/>
                  </a:lnTo>
                  <a:lnTo>
                    <a:pt x="49" y="283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583" name="Freeform 71"/>
            <p:cNvSpPr>
              <a:spLocks/>
            </p:cNvSpPr>
            <p:nvPr/>
          </p:nvSpPr>
          <p:spPr bwMode="auto">
            <a:xfrm>
              <a:off x="9242" y="934"/>
              <a:ext cx="164" cy="161"/>
            </a:xfrm>
            <a:custGeom>
              <a:avLst/>
              <a:gdLst>
                <a:gd name="T0" fmla="*/ 6 w 492"/>
                <a:gd name="T1" fmla="*/ 46 h 483"/>
                <a:gd name="T2" fmla="*/ 23 w 492"/>
                <a:gd name="T3" fmla="*/ 85 h 483"/>
                <a:gd name="T4" fmla="*/ 2 w 492"/>
                <a:gd name="T5" fmla="*/ 128 h 483"/>
                <a:gd name="T6" fmla="*/ 0 w 492"/>
                <a:gd name="T7" fmla="*/ 151 h 483"/>
                <a:gd name="T8" fmla="*/ 68 w 492"/>
                <a:gd name="T9" fmla="*/ 157 h 483"/>
                <a:gd name="T10" fmla="*/ 137 w 492"/>
                <a:gd name="T11" fmla="*/ 193 h 483"/>
                <a:gd name="T12" fmla="*/ 130 w 492"/>
                <a:gd name="T13" fmla="*/ 217 h 483"/>
                <a:gd name="T14" fmla="*/ 103 w 492"/>
                <a:gd name="T15" fmla="*/ 217 h 483"/>
                <a:gd name="T16" fmla="*/ 91 w 492"/>
                <a:gd name="T17" fmla="*/ 244 h 483"/>
                <a:gd name="T18" fmla="*/ 64 w 492"/>
                <a:gd name="T19" fmla="*/ 244 h 483"/>
                <a:gd name="T20" fmla="*/ 136 w 492"/>
                <a:gd name="T21" fmla="*/ 314 h 483"/>
                <a:gd name="T22" fmla="*/ 39 w 492"/>
                <a:gd name="T23" fmla="*/ 368 h 483"/>
                <a:gd name="T24" fmla="*/ 9 w 492"/>
                <a:gd name="T25" fmla="*/ 427 h 483"/>
                <a:gd name="T26" fmla="*/ 6 w 492"/>
                <a:gd name="T27" fmla="*/ 483 h 483"/>
                <a:gd name="T28" fmla="*/ 71 w 492"/>
                <a:gd name="T29" fmla="*/ 457 h 483"/>
                <a:gd name="T30" fmla="*/ 96 w 492"/>
                <a:gd name="T31" fmla="*/ 374 h 483"/>
                <a:gd name="T32" fmla="*/ 173 w 492"/>
                <a:gd name="T33" fmla="*/ 459 h 483"/>
                <a:gd name="T34" fmla="*/ 298 w 492"/>
                <a:gd name="T35" fmla="*/ 469 h 483"/>
                <a:gd name="T36" fmla="*/ 378 w 492"/>
                <a:gd name="T37" fmla="*/ 469 h 483"/>
                <a:gd name="T38" fmla="*/ 403 w 492"/>
                <a:gd name="T39" fmla="*/ 438 h 483"/>
                <a:gd name="T40" fmla="*/ 409 w 492"/>
                <a:gd name="T41" fmla="*/ 421 h 483"/>
                <a:gd name="T42" fmla="*/ 424 w 492"/>
                <a:gd name="T43" fmla="*/ 419 h 483"/>
                <a:gd name="T44" fmla="*/ 492 w 492"/>
                <a:gd name="T45" fmla="*/ 432 h 483"/>
                <a:gd name="T46" fmla="*/ 481 w 492"/>
                <a:gd name="T47" fmla="*/ 378 h 483"/>
                <a:gd name="T48" fmla="*/ 456 w 492"/>
                <a:gd name="T49" fmla="*/ 312 h 483"/>
                <a:gd name="T50" fmla="*/ 368 w 492"/>
                <a:gd name="T51" fmla="*/ 250 h 483"/>
                <a:gd name="T52" fmla="*/ 333 w 492"/>
                <a:gd name="T53" fmla="*/ 233 h 483"/>
                <a:gd name="T54" fmla="*/ 352 w 492"/>
                <a:gd name="T55" fmla="*/ 161 h 483"/>
                <a:gd name="T56" fmla="*/ 335 w 492"/>
                <a:gd name="T57" fmla="*/ 108 h 483"/>
                <a:gd name="T58" fmla="*/ 275 w 492"/>
                <a:gd name="T59" fmla="*/ 76 h 483"/>
                <a:gd name="T60" fmla="*/ 173 w 492"/>
                <a:gd name="T61" fmla="*/ 68 h 483"/>
                <a:gd name="T62" fmla="*/ 143 w 492"/>
                <a:gd name="T63" fmla="*/ 0 h 483"/>
                <a:gd name="T64" fmla="*/ 6 w 492"/>
                <a:gd name="T65" fmla="*/ 46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92" h="483">
                  <a:moveTo>
                    <a:pt x="6" y="46"/>
                  </a:moveTo>
                  <a:lnTo>
                    <a:pt x="23" y="85"/>
                  </a:lnTo>
                  <a:lnTo>
                    <a:pt x="2" y="128"/>
                  </a:lnTo>
                  <a:lnTo>
                    <a:pt x="0" y="151"/>
                  </a:lnTo>
                  <a:lnTo>
                    <a:pt x="68" y="157"/>
                  </a:lnTo>
                  <a:lnTo>
                    <a:pt x="137" y="193"/>
                  </a:lnTo>
                  <a:lnTo>
                    <a:pt x="130" y="217"/>
                  </a:lnTo>
                  <a:lnTo>
                    <a:pt x="103" y="217"/>
                  </a:lnTo>
                  <a:lnTo>
                    <a:pt x="91" y="244"/>
                  </a:lnTo>
                  <a:lnTo>
                    <a:pt x="64" y="244"/>
                  </a:lnTo>
                  <a:lnTo>
                    <a:pt x="136" y="314"/>
                  </a:lnTo>
                  <a:lnTo>
                    <a:pt x="39" y="368"/>
                  </a:lnTo>
                  <a:lnTo>
                    <a:pt x="9" y="427"/>
                  </a:lnTo>
                  <a:lnTo>
                    <a:pt x="6" y="483"/>
                  </a:lnTo>
                  <a:lnTo>
                    <a:pt x="71" y="457"/>
                  </a:lnTo>
                  <a:lnTo>
                    <a:pt x="96" y="374"/>
                  </a:lnTo>
                  <a:lnTo>
                    <a:pt x="173" y="459"/>
                  </a:lnTo>
                  <a:lnTo>
                    <a:pt x="298" y="469"/>
                  </a:lnTo>
                  <a:lnTo>
                    <a:pt x="378" y="469"/>
                  </a:lnTo>
                  <a:lnTo>
                    <a:pt x="403" y="438"/>
                  </a:lnTo>
                  <a:lnTo>
                    <a:pt x="409" y="421"/>
                  </a:lnTo>
                  <a:lnTo>
                    <a:pt x="424" y="419"/>
                  </a:lnTo>
                  <a:lnTo>
                    <a:pt x="492" y="432"/>
                  </a:lnTo>
                  <a:lnTo>
                    <a:pt x="481" y="378"/>
                  </a:lnTo>
                  <a:lnTo>
                    <a:pt x="456" y="312"/>
                  </a:lnTo>
                  <a:lnTo>
                    <a:pt x="368" y="250"/>
                  </a:lnTo>
                  <a:lnTo>
                    <a:pt x="333" y="233"/>
                  </a:lnTo>
                  <a:lnTo>
                    <a:pt x="352" y="161"/>
                  </a:lnTo>
                  <a:lnTo>
                    <a:pt x="335" y="108"/>
                  </a:lnTo>
                  <a:lnTo>
                    <a:pt x="275" y="76"/>
                  </a:lnTo>
                  <a:lnTo>
                    <a:pt x="173" y="68"/>
                  </a:lnTo>
                  <a:lnTo>
                    <a:pt x="143" y="0"/>
                  </a:lnTo>
                  <a:lnTo>
                    <a:pt x="6" y="46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584" name="Freeform 72"/>
            <p:cNvSpPr>
              <a:spLocks/>
            </p:cNvSpPr>
            <p:nvPr/>
          </p:nvSpPr>
          <p:spPr bwMode="auto">
            <a:xfrm>
              <a:off x="9139" y="949"/>
              <a:ext cx="149" cy="153"/>
            </a:xfrm>
            <a:custGeom>
              <a:avLst/>
              <a:gdLst>
                <a:gd name="T0" fmla="*/ 246 w 447"/>
                <a:gd name="T1" fmla="*/ 26 h 458"/>
                <a:gd name="T2" fmla="*/ 143 w 447"/>
                <a:gd name="T3" fmla="*/ 123 h 458"/>
                <a:gd name="T4" fmla="*/ 140 w 447"/>
                <a:gd name="T5" fmla="*/ 164 h 458"/>
                <a:gd name="T6" fmla="*/ 112 w 447"/>
                <a:gd name="T7" fmla="*/ 169 h 458"/>
                <a:gd name="T8" fmla="*/ 95 w 447"/>
                <a:gd name="T9" fmla="*/ 162 h 458"/>
                <a:gd name="T10" fmla="*/ 59 w 447"/>
                <a:gd name="T11" fmla="*/ 175 h 458"/>
                <a:gd name="T12" fmla="*/ 59 w 447"/>
                <a:gd name="T13" fmla="*/ 196 h 458"/>
                <a:gd name="T14" fmla="*/ 70 w 447"/>
                <a:gd name="T15" fmla="*/ 215 h 458"/>
                <a:gd name="T16" fmla="*/ 27 w 447"/>
                <a:gd name="T17" fmla="*/ 234 h 458"/>
                <a:gd name="T18" fmla="*/ 27 w 447"/>
                <a:gd name="T19" fmla="*/ 291 h 458"/>
                <a:gd name="T20" fmla="*/ 0 w 447"/>
                <a:gd name="T21" fmla="*/ 313 h 458"/>
                <a:gd name="T22" fmla="*/ 25 w 447"/>
                <a:gd name="T23" fmla="*/ 334 h 458"/>
                <a:gd name="T24" fmla="*/ 72 w 447"/>
                <a:gd name="T25" fmla="*/ 343 h 458"/>
                <a:gd name="T26" fmla="*/ 83 w 447"/>
                <a:gd name="T27" fmla="*/ 394 h 458"/>
                <a:gd name="T28" fmla="*/ 189 w 447"/>
                <a:gd name="T29" fmla="*/ 447 h 458"/>
                <a:gd name="T30" fmla="*/ 236 w 447"/>
                <a:gd name="T31" fmla="*/ 458 h 458"/>
                <a:gd name="T32" fmla="*/ 317 w 447"/>
                <a:gd name="T33" fmla="*/ 437 h 458"/>
                <a:gd name="T34" fmla="*/ 317 w 447"/>
                <a:gd name="T35" fmla="*/ 386 h 458"/>
                <a:gd name="T36" fmla="*/ 347 w 447"/>
                <a:gd name="T37" fmla="*/ 324 h 458"/>
                <a:gd name="T38" fmla="*/ 446 w 447"/>
                <a:gd name="T39" fmla="*/ 268 h 458"/>
                <a:gd name="T40" fmla="*/ 376 w 447"/>
                <a:gd name="T41" fmla="*/ 198 h 458"/>
                <a:gd name="T42" fmla="*/ 399 w 447"/>
                <a:gd name="T43" fmla="*/ 198 h 458"/>
                <a:gd name="T44" fmla="*/ 410 w 447"/>
                <a:gd name="T45" fmla="*/ 173 h 458"/>
                <a:gd name="T46" fmla="*/ 440 w 447"/>
                <a:gd name="T47" fmla="*/ 169 h 458"/>
                <a:gd name="T48" fmla="*/ 447 w 447"/>
                <a:gd name="T49" fmla="*/ 149 h 458"/>
                <a:gd name="T50" fmla="*/ 378 w 447"/>
                <a:gd name="T51" fmla="*/ 111 h 458"/>
                <a:gd name="T52" fmla="*/ 314 w 447"/>
                <a:gd name="T53" fmla="*/ 105 h 458"/>
                <a:gd name="T54" fmla="*/ 310 w 447"/>
                <a:gd name="T55" fmla="*/ 83 h 458"/>
                <a:gd name="T56" fmla="*/ 335 w 447"/>
                <a:gd name="T57" fmla="*/ 41 h 458"/>
                <a:gd name="T58" fmla="*/ 316 w 447"/>
                <a:gd name="T59" fmla="*/ 0 h 458"/>
                <a:gd name="T60" fmla="*/ 246 w 447"/>
                <a:gd name="T61" fmla="*/ 26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47" h="458">
                  <a:moveTo>
                    <a:pt x="246" y="26"/>
                  </a:moveTo>
                  <a:lnTo>
                    <a:pt x="143" y="123"/>
                  </a:lnTo>
                  <a:lnTo>
                    <a:pt x="140" y="164"/>
                  </a:lnTo>
                  <a:lnTo>
                    <a:pt x="112" y="169"/>
                  </a:lnTo>
                  <a:lnTo>
                    <a:pt x="95" y="162"/>
                  </a:lnTo>
                  <a:lnTo>
                    <a:pt x="59" y="175"/>
                  </a:lnTo>
                  <a:lnTo>
                    <a:pt x="59" y="196"/>
                  </a:lnTo>
                  <a:lnTo>
                    <a:pt x="70" y="215"/>
                  </a:lnTo>
                  <a:lnTo>
                    <a:pt x="27" y="234"/>
                  </a:lnTo>
                  <a:lnTo>
                    <a:pt x="27" y="291"/>
                  </a:lnTo>
                  <a:lnTo>
                    <a:pt x="0" y="313"/>
                  </a:lnTo>
                  <a:lnTo>
                    <a:pt x="25" y="334"/>
                  </a:lnTo>
                  <a:lnTo>
                    <a:pt x="72" y="343"/>
                  </a:lnTo>
                  <a:lnTo>
                    <a:pt x="83" y="394"/>
                  </a:lnTo>
                  <a:lnTo>
                    <a:pt x="189" y="447"/>
                  </a:lnTo>
                  <a:lnTo>
                    <a:pt x="236" y="458"/>
                  </a:lnTo>
                  <a:lnTo>
                    <a:pt x="317" y="437"/>
                  </a:lnTo>
                  <a:lnTo>
                    <a:pt x="317" y="386"/>
                  </a:lnTo>
                  <a:lnTo>
                    <a:pt x="347" y="324"/>
                  </a:lnTo>
                  <a:lnTo>
                    <a:pt x="446" y="268"/>
                  </a:lnTo>
                  <a:lnTo>
                    <a:pt x="376" y="198"/>
                  </a:lnTo>
                  <a:lnTo>
                    <a:pt x="399" y="198"/>
                  </a:lnTo>
                  <a:lnTo>
                    <a:pt x="410" y="173"/>
                  </a:lnTo>
                  <a:lnTo>
                    <a:pt x="440" y="169"/>
                  </a:lnTo>
                  <a:lnTo>
                    <a:pt x="447" y="149"/>
                  </a:lnTo>
                  <a:lnTo>
                    <a:pt x="378" y="111"/>
                  </a:lnTo>
                  <a:lnTo>
                    <a:pt x="314" y="105"/>
                  </a:lnTo>
                  <a:lnTo>
                    <a:pt x="310" y="83"/>
                  </a:lnTo>
                  <a:lnTo>
                    <a:pt x="335" y="41"/>
                  </a:lnTo>
                  <a:lnTo>
                    <a:pt x="316" y="0"/>
                  </a:lnTo>
                  <a:lnTo>
                    <a:pt x="246" y="26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585" name="Freeform 73"/>
            <p:cNvSpPr>
              <a:spLocks/>
            </p:cNvSpPr>
            <p:nvPr/>
          </p:nvSpPr>
          <p:spPr bwMode="auto">
            <a:xfrm>
              <a:off x="9361" y="1266"/>
              <a:ext cx="120" cy="232"/>
            </a:xfrm>
            <a:custGeom>
              <a:avLst/>
              <a:gdLst>
                <a:gd name="T0" fmla="*/ 0 w 359"/>
                <a:gd name="T1" fmla="*/ 0 h 695"/>
                <a:gd name="T2" fmla="*/ 8 w 359"/>
                <a:gd name="T3" fmla="*/ 152 h 695"/>
                <a:gd name="T4" fmla="*/ 20 w 359"/>
                <a:gd name="T5" fmla="*/ 267 h 695"/>
                <a:gd name="T6" fmla="*/ 32 w 359"/>
                <a:gd name="T7" fmla="*/ 336 h 695"/>
                <a:gd name="T8" fmla="*/ 11 w 359"/>
                <a:gd name="T9" fmla="*/ 350 h 695"/>
                <a:gd name="T10" fmla="*/ 18 w 359"/>
                <a:gd name="T11" fmla="*/ 387 h 695"/>
                <a:gd name="T12" fmla="*/ 34 w 359"/>
                <a:gd name="T13" fmla="*/ 389 h 695"/>
                <a:gd name="T14" fmla="*/ 46 w 359"/>
                <a:gd name="T15" fmla="*/ 396 h 695"/>
                <a:gd name="T16" fmla="*/ 47 w 359"/>
                <a:gd name="T17" fmla="*/ 430 h 695"/>
                <a:gd name="T18" fmla="*/ 47 w 359"/>
                <a:gd name="T19" fmla="*/ 449 h 695"/>
                <a:gd name="T20" fmla="*/ 68 w 359"/>
                <a:gd name="T21" fmla="*/ 456 h 695"/>
                <a:gd name="T22" fmla="*/ 65 w 359"/>
                <a:gd name="T23" fmla="*/ 504 h 695"/>
                <a:gd name="T24" fmla="*/ 126 w 359"/>
                <a:gd name="T25" fmla="*/ 576 h 695"/>
                <a:gd name="T26" fmla="*/ 141 w 359"/>
                <a:gd name="T27" fmla="*/ 636 h 695"/>
                <a:gd name="T28" fmla="*/ 187 w 359"/>
                <a:gd name="T29" fmla="*/ 695 h 695"/>
                <a:gd name="T30" fmla="*/ 239 w 359"/>
                <a:gd name="T31" fmla="*/ 538 h 695"/>
                <a:gd name="T32" fmla="*/ 263 w 359"/>
                <a:gd name="T33" fmla="*/ 480 h 695"/>
                <a:gd name="T34" fmla="*/ 359 w 359"/>
                <a:gd name="T35" fmla="*/ 391 h 695"/>
                <a:gd name="T36" fmla="*/ 317 w 359"/>
                <a:gd name="T37" fmla="*/ 332 h 695"/>
                <a:gd name="T38" fmla="*/ 64 w 359"/>
                <a:gd name="T39" fmla="*/ 76 h 695"/>
                <a:gd name="T40" fmla="*/ 0 w 359"/>
                <a:gd name="T41" fmla="*/ 0 h 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59" h="695">
                  <a:moveTo>
                    <a:pt x="0" y="0"/>
                  </a:moveTo>
                  <a:lnTo>
                    <a:pt x="8" y="152"/>
                  </a:lnTo>
                  <a:lnTo>
                    <a:pt x="20" y="267"/>
                  </a:lnTo>
                  <a:lnTo>
                    <a:pt x="32" y="336"/>
                  </a:lnTo>
                  <a:lnTo>
                    <a:pt x="11" y="350"/>
                  </a:lnTo>
                  <a:lnTo>
                    <a:pt x="18" y="387"/>
                  </a:lnTo>
                  <a:lnTo>
                    <a:pt x="34" y="389"/>
                  </a:lnTo>
                  <a:lnTo>
                    <a:pt x="46" y="396"/>
                  </a:lnTo>
                  <a:lnTo>
                    <a:pt x="47" y="430"/>
                  </a:lnTo>
                  <a:lnTo>
                    <a:pt x="47" y="449"/>
                  </a:lnTo>
                  <a:lnTo>
                    <a:pt x="68" y="456"/>
                  </a:lnTo>
                  <a:lnTo>
                    <a:pt x="65" y="504"/>
                  </a:lnTo>
                  <a:lnTo>
                    <a:pt x="126" y="576"/>
                  </a:lnTo>
                  <a:lnTo>
                    <a:pt x="141" y="636"/>
                  </a:lnTo>
                  <a:lnTo>
                    <a:pt x="187" y="695"/>
                  </a:lnTo>
                  <a:lnTo>
                    <a:pt x="239" y="538"/>
                  </a:lnTo>
                  <a:lnTo>
                    <a:pt x="263" y="480"/>
                  </a:lnTo>
                  <a:lnTo>
                    <a:pt x="359" y="391"/>
                  </a:lnTo>
                  <a:lnTo>
                    <a:pt x="317" y="332"/>
                  </a:lnTo>
                  <a:lnTo>
                    <a:pt x="64" y="7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586" name="Freeform 74"/>
            <p:cNvSpPr>
              <a:spLocks/>
            </p:cNvSpPr>
            <p:nvPr/>
          </p:nvSpPr>
          <p:spPr bwMode="auto">
            <a:xfrm>
              <a:off x="9386" y="1151"/>
              <a:ext cx="297" cy="267"/>
            </a:xfrm>
            <a:custGeom>
              <a:avLst/>
              <a:gdLst>
                <a:gd name="T0" fmla="*/ 0 w 891"/>
                <a:gd name="T1" fmla="*/ 428 h 800"/>
                <a:gd name="T2" fmla="*/ 150 w 891"/>
                <a:gd name="T3" fmla="*/ 432 h 800"/>
                <a:gd name="T4" fmla="*/ 197 w 891"/>
                <a:gd name="T5" fmla="*/ 449 h 800"/>
                <a:gd name="T6" fmla="*/ 384 w 891"/>
                <a:gd name="T7" fmla="*/ 449 h 800"/>
                <a:gd name="T8" fmla="*/ 397 w 891"/>
                <a:gd name="T9" fmla="*/ 405 h 800"/>
                <a:gd name="T10" fmla="*/ 338 w 891"/>
                <a:gd name="T11" fmla="*/ 321 h 800"/>
                <a:gd name="T12" fmla="*/ 323 w 891"/>
                <a:gd name="T13" fmla="*/ 251 h 800"/>
                <a:gd name="T14" fmla="*/ 348 w 891"/>
                <a:gd name="T15" fmla="*/ 235 h 800"/>
                <a:gd name="T16" fmla="*/ 362 w 891"/>
                <a:gd name="T17" fmla="*/ 215 h 800"/>
                <a:gd name="T18" fmla="*/ 345 w 891"/>
                <a:gd name="T19" fmla="*/ 195 h 800"/>
                <a:gd name="T20" fmla="*/ 350 w 891"/>
                <a:gd name="T21" fmla="*/ 131 h 800"/>
                <a:gd name="T22" fmla="*/ 364 w 891"/>
                <a:gd name="T23" fmla="*/ 133 h 800"/>
                <a:gd name="T24" fmla="*/ 407 w 891"/>
                <a:gd name="T25" fmla="*/ 198 h 800"/>
                <a:gd name="T26" fmla="*/ 477 w 891"/>
                <a:gd name="T27" fmla="*/ 225 h 800"/>
                <a:gd name="T28" fmla="*/ 528 w 891"/>
                <a:gd name="T29" fmla="*/ 218 h 800"/>
                <a:gd name="T30" fmla="*/ 553 w 891"/>
                <a:gd name="T31" fmla="*/ 200 h 800"/>
                <a:gd name="T32" fmla="*/ 555 w 891"/>
                <a:gd name="T33" fmla="*/ 169 h 800"/>
                <a:gd name="T34" fmla="*/ 550 w 891"/>
                <a:gd name="T35" fmla="*/ 120 h 800"/>
                <a:gd name="T36" fmla="*/ 500 w 891"/>
                <a:gd name="T37" fmla="*/ 82 h 800"/>
                <a:gd name="T38" fmla="*/ 502 w 891"/>
                <a:gd name="T39" fmla="*/ 0 h 800"/>
                <a:gd name="T40" fmla="*/ 874 w 891"/>
                <a:gd name="T41" fmla="*/ 13 h 800"/>
                <a:gd name="T42" fmla="*/ 886 w 891"/>
                <a:gd name="T43" fmla="*/ 239 h 800"/>
                <a:gd name="T44" fmla="*/ 851 w 891"/>
                <a:gd name="T45" fmla="*/ 323 h 800"/>
                <a:gd name="T46" fmla="*/ 891 w 891"/>
                <a:gd name="T47" fmla="*/ 340 h 800"/>
                <a:gd name="T48" fmla="*/ 881 w 891"/>
                <a:gd name="T49" fmla="*/ 422 h 800"/>
                <a:gd name="T50" fmla="*/ 841 w 891"/>
                <a:gd name="T51" fmla="*/ 502 h 800"/>
                <a:gd name="T52" fmla="*/ 844 w 891"/>
                <a:gd name="T53" fmla="*/ 592 h 800"/>
                <a:gd name="T54" fmla="*/ 755 w 891"/>
                <a:gd name="T55" fmla="*/ 720 h 800"/>
                <a:gd name="T56" fmla="*/ 651 w 891"/>
                <a:gd name="T57" fmla="*/ 800 h 800"/>
                <a:gd name="T58" fmla="*/ 282 w 891"/>
                <a:gd name="T59" fmla="*/ 738 h 800"/>
                <a:gd name="T60" fmla="*/ 243 w 891"/>
                <a:gd name="T61" fmla="*/ 677 h 800"/>
                <a:gd name="T62" fmla="*/ 0 w 891"/>
                <a:gd name="T63" fmla="*/ 428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91" h="800">
                  <a:moveTo>
                    <a:pt x="0" y="428"/>
                  </a:moveTo>
                  <a:lnTo>
                    <a:pt x="150" y="432"/>
                  </a:lnTo>
                  <a:lnTo>
                    <a:pt x="197" y="449"/>
                  </a:lnTo>
                  <a:lnTo>
                    <a:pt x="384" y="449"/>
                  </a:lnTo>
                  <a:lnTo>
                    <a:pt x="397" y="405"/>
                  </a:lnTo>
                  <a:lnTo>
                    <a:pt x="338" y="321"/>
                  </a:lnTo>
                  <a:lnTo>
                    <a:pt x="323" y="251"/>
                  </a:lnTo>
                  <a:lnTo>
                    <a:pt x="348" y="235"/>
                  </a:lnTo>
                  <a:lnTo>
                    <a:pt x="362" y="215"/>
                  </a:lnTo>
                  <a:lnTo>
                    <a:pt x="345" y="195"/>
                  </a:lnTo>
                  <a:lnTo>
                    <a:pt x="350" y="131"/>
                  </a:lnTo>
                  <a:lnTo>
                    <a:pt x="364" y="133"/>
                  </a:lnTo>
                  <a:lnTo>
                    <a:pt x="407" y="198"/>
                  </a:lnTo>
                  <a:lnTo>
                    <a:pt x="477" y="225"/>
                  </a:lnTo>
                  <a:lnTo>
                    <a:pt x="528" y="218"/>
                  </a:lnTo>
                  <a:lnTo>
                    <a:pt x="553" y="200"/>
                  </a:lnTo>
                  <a:lnTo>
                    <a:pt x="555" y="169"/>
                  </a:lnTo>
                  <a:lnTo>
                    <a:pt x="550" y="120"/>
                  </a:lnTo>
                  <a:lnTo>
                    <a:pt x="500" y="82"/>
                  </a:lnTo>
                  <a:lnTo>
                    <a:pt x="502" y="0"/>
                  </a:lnTo>
                  <a:lnTo>
                    <a:pt x="874" y="13"/>
                  </a:lnTo>
                  <a:lnTo>
                    <a:pt x="886" y="239"/>
                  </a:lnTo>
                  <a:lnTo>
                    <a:pt x="851" y="323"/>
                  </a:lnTo>
                  <a:lnTo>
                    <a:pt x="891" y="340"/>
                  </a:lnTo>
                  <a:lnTo>
                    <a:pt x="881" y="422"/>
                  </a:lnTo>
                  <a:lnTo>
                    <a:pt x="841" y="502"/>
                  </a:lnTo>
                  <a:lnTo>
                    <a:pt x="844" y="592"/>
                  </a:lnTo>
                  <a:lnTo>
                    <a:pt x="755" y="720"/>
                  </a:lnTo>
                  <a:lnTo>
                    <a:pt x="651" y="800"/>
                  </a:lnTo>
                  <a:lnTo>
                    <a:pt x="282" y="738"/>
                  </a:lnTo>
                  <a:lnTo>
                    <a:pt x="243" y="677"/>
                  </a:lnTo>
                  <a:lnTo>
                    <a:pt x="0" y="428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587" name="Freeform 75"/>
            <p:cNvSpPr>
              <a:spLocks/>
            </p:cNvSpPr>
            <p:nvPr/>
          </p:nvSpPr>
          <p:spPr bwMode="auto">
            <a:xfrm>
              <a:off x="9032" y="1264"/>
              <a:ext cx="389" cy="302"/>
            </a:xfrm>
            <a:custGeom>
              <a:avLst/>
              <a:gdLst>
                <a:gd name="T0" fmla="*/ 138 w 1169"/>
                <a:gd name="T1" fmla="*/ 106 h 905"/>
                <a:gd name="T2" fmla="*/ 0 w 1169"/>
                <a:gd name="T3" fmla="*/ 244 h 905"/>
                <a:gd name="T4" fmla="*/ 15 w 1169"/>
                <a:gd name="T5" fmla="*/ 294 h 905"/>
                <a:gd name="T6" fmla="*/ 0 w 1169"/>
                <a:gd name="T7" fmla="*/ 339 h 905"/>
                <a:gd name="T8" fmla="*/ 20 w 1169"/>
                <a:gd name="T9" fmla="*/ 374 h 905"/>
                <a:gd name="T10" fmla="*/ 145 w 1169"/>
                <a:gd name="T11" fmla="*/ 372 h 905"/>
                <a:gd name="T12" fmla="*/ 159 w 1169"/>
                <a:gd name="T13" fmla="*/ 415 h 905"/>
                <a:gd name="T14" fmla="*/ 185 w 1169"/>
                <a:gd name="T15" fmla="*/ 410 h 905"/>
                <a:gd name="T16" fmla="*/ 203 w 1169"/>
                <a:gd name="T17" fmla="*/ 388 h 905"/>
                <a:gd name="T18" fmla="*/ 230 w 1169"/>
                <a:gd name="T19" fmla="*/ 382 h 905"/>
                <a:gd name="T20" fmla="*/ 243 w 1169"/>
                <a:gd name="T21" fmla="*/ 390 h 905"/>
                <a:gd name="T22" fmla="*/ 251 w 1169"/>
                <a:gd name="T23" fmla="*/ 415 h 905"/>
                <a:gd name="T24" fmla="*/ 240 w 1169"/>
                <a:gd name="T25" fmla="*/ 435 h 905"/>
                <a:gd name="T26" fmla="*/ 203 w 1169"/>
                <a:gd name="T27" fmla="*/ 448 h 905"/>
                <a:gd name="T28" fmla="*/ 187 w 1169"/>
                <a:gd name="T29" fmla="*/ 474 h 905"/>
                <a:gd name="T30" fmla="*/ 181 w 1169"/>
                <a:gd name="T31" fmla="*/ 521 h 905"/>
                <a:gd name="T32" fmla="*/ 210 w 1169"/>
                <a:gd name="T33" fmla="*/ 543 h 905"/>
                <a:gd name="T34" fmla="*/ 189 w 1169"/>
                <a:gd name="T35" fmla="*/ 628 h 905"/>
                <a:gd name="T36" fmla="*/ 158 w 1169"/>
                <a:gd name="T37" fmla="*/ 666 h 905"/>
                <a:gd name="T38" fmla="*/ 161 w 1169"/>
                <a:gd name="T39" fmla="*/ 692 h 905"/>
                <a:gd name="T40" fmla="*/ 168 w 1169"/>
                <a:gd name="T41" fmla="*/ 705 h 905"/>
                <a:gd name="T42" fmla="*/ 195 w 1169"/>
                <a:gd name="T43" fmla="*/ 699 h 905"/>
                <a:gd name="T44" fmla="*/ 213 w 1169"/>
                <a:gd name="T45" fmla="*/ 675 h 905"/>
                <a:gd name="T46" fmla="*/ 237 w 1169"/>
                <a:gd name="T47" fmla="*/ 645 h 905"/>
                <a:gd name="T48" fmla="*/ 242 w 1169"/>
                <a:gd name="T49" fmla="*/ 709 h 905"/>
                <a:gd name="T50" fmla="*/ 291 w 1169"/>
                <a:gd name="T51" fmla="*/ 687 h 905"/>
                <a:gd name="T52" fmla="*/ 390 w 1169"/>
                <a:gd name="T53" fmla="*/ 687 h 905"/>
                <a:gd name="T54" fmla="*/ 450 w 1169"/>
                <a:gd name="T55" fmla="*/ 746 h 905"/>
                <a:gd name="T56" fmla="*/ 664 w 1169"/>
                <a:gd name="T57" fmla="*/ 754 h 905"/>
                <a:gd name="T58" fmla="*/ 802 w 1169"/>
                <a:gd name="T59" fmla="*/ 874 h 905"/>
                <a:gd name="T60" fmla="*/ 950 w 1169"/>
                <a:gd name="T61" fmla="*/ 905 h 905"/>
                <a:gd name="T62" fmla="*/ 1114 w 1169"/>
                <a:gd name="T63" fmla="*/ 895 h 905"/>
                <a:gd name="T64" fmla="*/ 1169 w 1169"/>
                <a:gd name="T65" fmla="*/ 694 h 905"/>
                <a:gd name="T66" fmla="*/ 1127 w 1169"/>
                <a:gd name="T67" fmla="*/ 643 h 905"/>
                <a:gd name="T68" fmla="*/ 1116 w 1169"/>
                <a:gd name="T69" fmla="*/ 586 h 905"/>
                <a:gd name="T70" fmla="*/ 1055 w 1169"/>
                <a:gd name="T71" fmla="*/ 515 h 905"/>
                <a:gd name="T72" fmla="*/ 1057 w 1169"/>
                <a:gd name="T73" fmla="*/ 462 h 905"/>
                <a:gd name="T74" fmla="*/ 1035 w 1169"/>
                <a:gd name="T75" fmla="*/ 457 h 905"/>
                <a:gd name="T76" fmla="*/ 1037 w 1169"/>
                <a:gd name="T77" fmla="*/ 403 h 905"/>
                <a:gd name="T78" fmla="*/ 1006 w 1169"/>
                <a:gd name="T79" fmla="*/ 395 h 905"/>
                <a:gd name="T80" fmla="*/ 1001 w 1169"/>
                <a:gd name="T81" fmla="*/ 359 h 905"/>
                <a:gd name="T82" fmla="*/ 1020 w 1169"/>
                <a:gd name="T83" fmla="*/ 343 h 905"/>
                <a:gd name="T84" fmla="*/ 1006 w 1169"/>
                <a:gd name="T85" fmla="*/ 254 h 905"/>
                <a:gd name="T86" fmla="*/ 989 w 1169"/>
                <a:gd name="T87" fmla="*/ 6 h 905"/>
                <a:gd name="T88" fmla="*/ 981 w 1169"/>
                <a:gd name="T89" fmla="*/ 0 h 905"/>
                <a:gd name="T90" fmla="*/ 740 w 1169"/>
                <a:gd name="T91" fmla="*/ 136 h 905"/>
                <a:gd name="T92" fmla="*/ 553 w 1169"/>
                <a:gd name="T93" fmla="*/ 123 h 905"/>
                <a:gd name="T94" fmla="*/ 448 w 1169"/>
                <a:gd name="T95" fmla="*/ 161 h 905"/>
                <a:gd name="T96" fmla="*/ 373 w 1169"/>
                <a:gd name="T97" fmla="*/ 114 h 905"/>
                <a:gd name="T98" fmla="*/ 350 w 1169"/>
                <a:gd name="T99" fmla="*/ 108 h 905"/>
                <a:gd name="T100" fmla="*/ 279 w 1169"/>
                <a:gd name="T101" fmla="*/ 36 h 905"/>
                <a:gd name="T102" fmla="*/ 208 w 1169"/>
                <a:gd name="T103" fmla="*/ 52 h 905"/>
                <a:gd name="T104" fmla="*/ 138 w 1169"/>
                <a:gd name="T105" fmla="*/ 106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169" h="905">
                  <a:moveTo>
                    <a:pt x="138" y="106"/>
                  </a:moveTo>
                  <a:lnTo>
                    <a:pt x="0" y="244"/>
                  </a:lnTo>
                  <a:lnTo>
                    <a:pt x="15" y="294"/>
                  </a:lnTo>
                  <a:lnTo>
                    <a:pt x="0" y="339"/>
                  </a:lnTo>
                  <a:lnTo>
                    <a:pt x="20" y="374"/>
                  </a:lnTo>
                  <a:lnTo>
                    <a:pt x="145" y="372"/>
                  </a:lnTo>
                  <a:lnTo>
                    <a:pt x="159" y="415"/>
                  </a:lnTo>
                  <a:lnTo>
                    <a:pt x="185" y="410"/>
                  </a:lnTo>
                  <a:lnTo>
                    <a:pt x="203" y="388"/>
                  </a:lnTo>
                  <a:lnTo>
                    <a:pt x="230" y="382"/>
                  </a:lnTo>
                  <a:lnTo>
                    <a:pt x="243" y="390"/>
                  </a:lnTo>
                  <a:lnTo>
                    <a:pt x="251" y="415"/>
                  </a:lnTo>
                  <a:lnTo>
                    <a:pt x="240" y="435"/>
                  </a:lnTo>
                  <a:lnTo>
                    <a:pt x="203" y="448"/>
                  </a:lnTo>
                  <a:lnTo>
                    <a:pt x="187" y="474"/>
                  </a:lnTo>
                  <a:lnTo>
                    <a:pt x="181" y="521"/>
                  </a:lnTo>
                  <a:lnTo>
                    <a:pt x="210" y="543"/>
                  </a:lnTo>
                  <a:lnTo>
                    <a:pt x="189" y="628"/>
                  </a:lnTo>
                  <a:lnTo>
                    <a:pt x="158" y="666"/>
                  </a:lnTo>
                  <a:lnTo>
                    <a:pt x="161" y="692"/>
                  </a:lnTo>
                  <a:lnTo>
                    <a:pt x="168" y="705"/>
                  </a:lnTo>
                  <a:lnTo>
                    <a:pt x="195" y="699"/>
                  </a:lnTo>
                  <a:lnTo>
                    <a:pt x="213" y="675"/>
                  </a:lnTo>
                  <a:lnTo>
                    <a:pt x="237" y="645"/>
                  </a:lnTo>
                  <a:lnTo>
                    <a:pt x="242" y="709"/>
                  </a:lnTo>
                  <a:lnTo>
                    <a:pt x="291" y="687"/>
                  </a:lnTo>
                  <a:lnTo>
                    <a:pt x="390" y="687"/>
                  </a:lnTo>
                  <a:lnTo>
                    <a:pt x="450" y="746"/>
                  </a:lnTo>
                  <a:lnTo>
                    <a:pt x="664" y="754"/>
                  </a:lnTo>
                  <a:lnTo>
                    <a:pt x="802" y="874"/>
                  </a:lnTo>
                  <a:lnTo>
                    <a:pt x="950" y="905"/>
                  </a:lnTo>
                  <a:lnTo>
                    <a:pt x="1114" y="895"/>
                  </a:lnTo>
                  <a:lnTo>
                    <a:pt x="1169" y="694"/>
                  </a:lnTo>
                  <a:lnTo>
                    <a:pt x="1127" y="643"/>
                  </a:lnTo>
                  <a:lnTo>
                    <a:pt x="1116" y="586"/>
                  </a:lnTo>
                  <a:lnTo>
                    <a:pt x="1055" y="515"/>
                  </a:lnTo>
                  <a:lnTo>
                    <a:pt x="1057" y="462"/>
                  </a:lnTo>
                  <a:lnTo>
                    <a:pt x="1035" y="457"/>
                  </a:lnTo>
                  <a:lnTo>
                    <a:pt x="1037" y="403"/>
                  </a:lnTo>
                  <a:lnTo>
                    <a:pt x="1006" y="395"/>
                  </a:lnTo>
                  <a:lnTo>
                    <a:pt x="1001" y="359"/>
                  </a:lnTo>
                  <a:lnTo>
                    <a:pt x="1020" y="343"/>
                  </a:lnTo>
                  <a:lnTo>
                    <a:pt x="1006" y="254"/>
                  </a:lnTo>
                  <a:lnTo>
                    <a:pt x="989" y="6"/>
                  </a:lnTo>
                  <a:lnTo>
                    <a:pt x="981" y="0"/>
                  </a:lnTo>
                  <a:lnTo>
                    <a:pt x="740" y="136"/>
                  </a:lnTo>
                  <a:lnTo>
                    <a:pt x="553" y="123"/>
                  </a:lnTo>
                  <a:lnTo>
                    <a:pt x="448" y="161"/>
                  </a:lnTo>
                  <a:lnTo>
                    <a:pt x="373" y="114"/>
                  </a:lnTo>
                  <a:lnTo>
                    <a:pt x="350" y="108"/>
                  </a:lnTo>
                  <a:lnTo>
                    <a:pt x="279" y="36"/>
                  </a:lnTo>
                  <a:lnTo>
                    <a:pt x="208" y="52"/>
                  </a:lnTo>
                  <a:lnTo>
                    <a:pt x="138" y="106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588" name="Freeform 76"/>
            <p:cNvSpPr>
              <a:spLocks/>
            </p:cNvSpPr>
            <p:nvPr/>
          </p:nvSpPr>
          <p:spPr bwMode="auto">
            <a:xfrm>
              <a:off x="8851" y="624"/>
              <a:ext cx="436" cy="242"/>
            </a:xfrm>
            <a:custGeom>
              <a:avLst/>
              <a:gdLst>
                <a:gd name="T0" fmla="*/ 137 w 1308"/>
                <a:gd name="T1" fmla="*/ 0 h 728"/>
                <a:gd name="T2" fmla="*/ 132 w 1308"/>
                <a:gd name="T3" fmla="*/ 52 h 728"/>
                <a:gd name="T4" fmla="*/ 163 w 1308"/>
                <a:gd name="T5" fmla="*/ 73 h 728"/>
                <a:gd name="T6" fmla="*/ 129 w 1308"/>
                <a:gd name="T7" fmla="*/ 92 h 728"/>
                <a:gd name="T8" fmla="*/ 171 w 1308"/>
                <a:gd name="T9" fmla="*/ 148 h 728"/>
                <a:gd name="T10" fmla="*/ 124 w 1308"/>
                <a:gd name="T11" fmla="*/ 168 h 728"/>
                <a:gd name="T12" fmla="*/ 149 w 1308"/>
                <a:gd name="T13" fmla="*/ 205 h 728"/>
                <a:gd name="T14" fmla="*/ 200 w 1308"/>
                <a:gd name="T15" fmla="*/ 211 h 728"/>
                <a:gd name="T16" fmla="*/ 197 w 1308"/>
                <a:gd name="T17" fmla="*/ 264 h 728"/>
                <a:gd name="T18" fmla="*/ 129 w 1308"/>
                <a:gd name="T19" fmla="*/ 316 h 728"/>
                <a:gd name="T20" fmla="*/ 91 w 1308"/>
                <a:gd name="T21" fmla="*/ 322 h 728"/>
                <a:gd name="T22" fmla="*/ 75 w 1308"/>
                <a:gd name="T23" fmla="*/ 405 h 728"/>
                <a:gd name="T24" fmla="*/ 0 w 1308"/>
                <a:gd name="T25" fmla="*/ 482 h 728"/>
                <a:gd name="T26" fmla="*/ 13 w 1308"/>
                <a:gd name="T27" fmla="*/ 502 h 728"/>
                <a:gd name="T28" fmla="*/ 129 w 1308"/>
                <a:gd name="T29" fmla="*/ 481 h 728"/>
                <a:gd name="T30" fmla="*/ 152 w 1308"/>
                <a:gd name="T31" fmla="*/ 519 h 728"/>
                <a:gd name="T32" fmla="*/ 106 w 1308"/>
                <a:gd name="T33" fmla="*/ 572 h 728"/>
                <a:gd name="T34" fmla="*/ 81 w 1308"/>
                <a:gd name="T35" fmla="*/ 642 h 728"/>
                <a:gd name="T36" fmla="*/ 89 w 1308"/>
                <a:gd name="T37" fmla="*/ 680 h 728"/>
                <a:gd name="T38" fmla="*/ 143 w 1308"/>
                <a:gd name="T39" fmla="*/ 683 h 728"/>
                <a:gd name="T40" fmla="*/ 154 w 1308"/>
                <a:gd name="T41" fmla="*/ 696 h 728"/>
                <a:gd name="T42" fmla="*/ 197 w 1308"/>
                <a:gd name="T43" fmla="*/ 694 h 728"/>
                <a:gd name="T44" fmla="*/ 250 w 1308"/>
                <a:gd name="T45" fmla="*/ 674 h 728"/>
                <a:gd name="T46" fmla="*/ 327 w 1308"/>
                <a:gd name="T47" fmla="*/ 690 h 728"/>
                <a:gd name="T48" fmla="*/ 357 w 1308"/>
                <a:gd name="T49" fmla="*/ 686 h 728"/>
                <a:gd name="T50" fmla="*/ 418 w 1308"/>
                <a:gd name="T51" fmla="*/ 720 h 728"/>
                <a:gd name="T52" fmla="*/ 467 w 1308"/>
                <a:gd name="T53" fmla="*/ 728 h 728"/>
                <a:gd name="T54" fmla="*/ 518 w 1308"/>
                <a:gd name="T55" fmla="*/ 692 h 728"/>
                <a:gd name="T56" fmla="*/ 505 w 1308"/>
                <a:gd name="T57" fmla="*/ 589 h 728"/>
                <a:gd name="T58" fmla="*/ 499 w 1308"/>
                <a:gd name="T59" fmla="*/ 564 h 728"/>
                <a:gd name="T60" fmla="*/ 513 w 1308"/>
                <a:gd name="T61" fmla="*/ 564 h 728"/>
                <a:gd name="T62" fmla="*/ 574 w 1308"/>
                <a:gd name="T63" fmla="*/ 619 h 728"/>
                <a:gd name="T64" fmla="*/ 647 w 1308"/>
                <a:gd name="T65" fmla="*/ 570 h 728"/>
                <a:gd name="T66" fmla="*/ 660 w 1308"/>
                <a:gd name="T67" fmla="*/ 528 h 728"/>
                <a:gd name="T68" fmla="*/ 704 w 1308"/>
                <a:gd name="T69" fmla="*/ 495 h 728"/>
                <a:gd name="T70" fmla="*/ 744 w 1308"/>
                <a:gd name="T71" fmla="*/ 483 h 728"/>
                <a:gd name="T72" fmla="*/ 813 w 1308"/>
                <a:gd name="T73" fmla="*/ 485 h 728"/>
                <a:gd name="T74" fmla="*/ 892 w 1308"/>
                <a:gd name="T75" fmla="*/ 497 h 728"/>
                <a:gd name="T76" fmla="*/ 902 w 1308"/>
                <a:gd name="T77" fmla="*/ 520 h 728"/>
                <a:gd name="T78" fmla="*/ 819 w 1308"/>
                <a:gd name="T79" fmla="*/ 572 h 728"/>
                <a:gd name="T80" fmla="*/ 825 w 1308"/>
                <a:gd name="T81" fmla="*/ 585 h 728"/>
                <a:gd name="T82" fmla="*/ 859 w 1308"/>
                <a:gd name="T83" fmla="*/ 615 h 728"/>
                <a:gd name="T84" fmla="*/ 892 w 1308"/>
                <a:gd name="T85" fmla="*/ 645 h 728"/>
                <a:gd name="T86" fmla="*/ 951 w 1308"/>
                <a:gd name="T87" fmla="*/ 647 h 728"/>
                <a:gd name="T88" fmla="*/ 1022 w 1308"/>
                <a:gd name="T89" fmla="*/ 639 h 728"/>
                <a:gd name="T90" fmla="*/ 1101 w 1308"/>
                <a:gd name="T91" fmla="*/ 637 h 728"/>
                <a:gd name="T92" fmla="*/ 1093 w 1308"/>
                <a:gd name="T93" fmla="*/ 591 h 728"/>
                <a:gd name="T94" fmla="*/ 1138 w 1308"/>
                <a:gd name="T95" fmla="*/ 580 h 728"/>
                <a:gd name="T96" fmla="*/ 1221 w 1308"/>
                <a:gd name="T97" fmla="*/ 514 h 728"/>
                <a:gd name="T98" fmla="*/ 1241 w 1308"/>
                <a:gd name="T99" fmla="*/ 440 h 728"/>
                <a:gd name="T100" fmla="*/ 1288 w 1308"/>
                <a:gd name="T101" fmla="*/ 390 h 728"/>
                <a:gd name="T102" fmla="*/ 1296 w 1308"/>
                <a:gd name="T103" fmla="*/ 278 h 728"/>
                <a:gd name="T104" fmla="*/ 1282 w 1308"/>
                <a:gd name="T105" fmla="*/ 229 h 728"/>
                <a:gd name="T106" fmla="*/ 1286 w 1308"/>
                <a:gd name="T107" fmla="*/ 199 h 728"/>
                <a:gd name="T108" fmla="*/ 1308 w 1308"/>
                <a:gd name="T109" fmla="*/ 171 h 728"/>
                <a:gd name="T110" fmla="*/ 1127 w 1308"/>
                <a:gd name="T111" fmla="*/ 95 h 728"/>
                <a:gd name="T112" fmla="*/ 782 w 1308"/>
                <a:gd name="T113" fmla="*/ 122 h 728"/>
                <a:gd name="T114" fmla="*/ 658 w 1308"/>
                <a:gd name="T115" fmla="*/ 120 h 728"/>
                <a:gd name="T116" fmla="*/ 568 w 1308"/>
                <a:gd name="T117" fmla="*/ 85 h 728"/>
                <a:gd name="T118" fmla="*/ 137 w 1308"/>
                <a:gd name="T119" fmla="*/ 0 h 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308" h="728">
                  <a:moveTo>
                    <a:pt x="137" y="0"/>
                  </a:moveTo>
                  <a:lnTo>
                    <a:pt x="132" y="52"/>
                  </a:lnTo>
                  <a:lnTo>
                    <a:pt x="163" y="73"/>
                  </a:lnTo>
                  <a:lnTo>
                    <a:pt x="129" y="92"/>
                  </a:lnTo>
                  <a:lnTo>
                    <a:pt x="171" y="148"/>
                  </a:lnTo>
                  <a:lnTo>
                    <a:pt x="124" y="168"/>
                  </a:lnTo>
                  <a:lnTo>
                    <a:pt x="149" y="205"/>
                  </a:lnTo>
                  <a:lnTo>
                    <a:pt x="200" y="211"/>
                  </a:lnTo>
                  <a:lnTo>
                    <a:pt x="197" y="264"/>
                  </a:lnTo>
                  <a:lnTo>
                    <a:pt x="129" y="316"/>
                  </a:lnTo>
                  <a:lnTo>
                    <a:pt x="91" y="322"/>
                  </a:lnTo>
                  <a:lnTo>
                    <a:pt x="75" y="405"/>
                  </a:lnTo>
                  <a:lnTo>
                    <a:pt x="0" y="482"/>
                  </a:lnTo>
                  <a:lnTo>
                    <a:pt x="13" y="502"/>
                  </a:lnTo>
                  <a:lnTo>
                    <a:pt x="129" y="481"/>
                  </a:lnTo>
                  <a:lnTo>
                    <a:pt x="152" y="519"/>
                  </a:lnTo>
                  <a:lnTo>
                    <a:pt x="106" y="572"/>
                  </a:lnTo>
                  <a:lnTo>
                    <a:pt x="81" y="642"/>
                  </a:lnTo>
                  <a:lnTo>
                    <a:pt x="89" y="680"/>
                  </a:lnTo>
                  <a:lnTo>
                    <a:pt x="143" y="683"/>
                  </a:lnTo>
                  <a:lnTo>
                    <a:pt x="154" y="696"/>
                  </a:lnTo>
                  <a:lnTo>
                    <a:pt x="197" y="694"/>
                  </a:lnTo>
                  <a:lnTo>
                    <a:pt x="250" y="674"/>
                  </a:lnTo>
                  <a:lnTo>
                    <a:pt x="327" y="690"/>
                  </a:lnTo>
                  <a:lnTo>
                    <a:pt x="357" y="686"/>
                  </a:lnTo>
                  <a:lnTo>
                    <a:pt x="418" y="720"/>
                  </a:lnTo>
                  <a:lnTo>
                    <a:pt x="467" y="728"/>
                  </a:lnTo>
                  <a:lnTo>
                    <a:pt x="518" y="692"/>
                  </a:lnTo>
                  <a:lnTo>
                    <a:pt x="505" y="589"/>
                  </a:lnTo>
                  <a:lnTo>
                    <a:pt x="499" y="564"/>
                  </a:lnTo>
                  <a:lnTo>
                    <a:pt x="513" y="564"/>
                  </a:lnTo>
                  <a:lnTo>
                    <a:pt x="574" y="619"/>
                  </a:lnTo>
                  <a:lnTo>
                    <a:pt x="647" y="570"/>
                  </a:lnTo>
                  <a:lnTo>
                    <a:pt x="660" y="528"/>
                  </a:lnTo>
                  <a:lnTo>
                    <a:pt x="704" y="495"/>
                  </a:lnTo>
                  <a:lnTo>
                    <a:pt x="744" y="483"/>
                  </a:lnTo>
                  <a:lnTo>
                    <a:pt x="813" y="485"/>
                  </a:lnTo>
                  <a:lnTo>
                    <a:pt x="892" y="497"/>
                  </a:lnTo>
                  <a:lnTo>
                    <a:pt x="902" y="520"/>
                  </a:lnTo>
                  <a:lnTo>
                    <a:pt x="819" y="572"/>
                  </a:lnTo>
                  <a:lnTo>
                    <a:pt x="825" y="585"/>
                  </a:lnTo>
                  <a:lnTo>
                    <a:pt x="859" y="615"/>
                  </a:lnTo>
                  <a:lnTo>
                    <a:pt x="892" y="645"/>
                  </a:lnTo>
                  <a:lnTo>
                    <a:pt x="951" y="647"/>
                  </a:lnTo>
                  <a:lnTo>
                    <a:pt x="1022" y="639"/>
                  </a:lnTo>
                  <a:lnTo>
                    <a:pt x="1101" y="637"/>
                  </a:lnTo>
                  <a:lnTo>
                    <a:pt x="1093" y="591"/>
                  </a:lnTo>
                  <a:lnTo>
                    <a:pt x="1138" y="580"/>
                  </a:lnTo>
                  <a:lnTo>
                    <a:pt x="1221" y="514"/>
                  </a:lnTo>
                  <a:lnTo>
                    <a:pt x="1241" y="440"/>
                  </a:lnTo>
                  <a:lnTo>
                    <a:pt x="1288" y="390"/>
                  </a:lnTo>
                  <a:lnTo>
                    <a:pt x="1296" y="278"/>
                  </a:lnTo>
                  <a:lnTo>
                    <a:pt x="1282" y="229"/>
                  </a:lnTo>
                  <a:lnTo>
                    <a:pt x="1286" y="199"/>
                  </a:lnTo>
                  <a:lnTo>
                    <a:pt x="1308" y="171"/>
                  </a:lnTo>
                  <a:lnTo>
                    <a:pt x="1127" y="95"/>
                  </a:lnTo>
                  <a:lnTo>
                    <a:pt x="782" y="122"/>
                  </a:lnTo>
                  <a:lnTo>
                    <a:pt x="658" y="120"/>
                  </a:lnTo>
                  <a:lnTo>
                    <a:pt x="568" y="85"/>
                  </a:lnTo>
                  <a:lnTo>
                    <a:pt x="137" y="0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589" name="Freeform 77"/>
            <p:cNvSpPr>
              <a:spLocks/>
            </p:cNvSpPr>
            <p:nvPr/>
          </p:nvSpPr>
          <p:spPr bwMode="auto">
            <a:xfrm>
              <a:off x="8878" y="785"/>
              <a:ext cx="347" cy="186"/>
            </a:xfrm>
            <a:custGeom>
              <a:avLst/>
              <a:gdLst>
                <a:gd name="T0" fmla="*/ 0 w 1040"/>
                <a:gd name="T1" fmla="*/ 553 h 559"/>
                <a:gd name="T2" fmla="*/ 221 w 1040"/>
                <a:gd name="T3" fmla="*/ 486 h 559"/>
                <a:gd name="T4" fmla="*/ 278 w 1040"/>
                <a:gd name="T5" fmla="*/ 472 h 559"/>
                <a:gd name="T6" fmla="*/ 315 w 1040"/>
                <a:gd name="T7" fmla="*/ 468 h 559"/>
                <a:gd name="T8" fmla="*/ 361 w 1040"/>
                <a:gd name="T9" fmla="*/ 476 h 559"/>
                <a:gd name="T10" fmla="*/ 471 w 1040"/>
                <a:gd name="T11" fmla="*/ 517 h 559"/>
                <a:gd name="T12" fmla="*/ 512 w 1040"/>
                <a:gd name="T13" fmla="*/ 486 h 559"/>
                <a:gd name="T14" fmla="*/ 540 w 1040"/>
                <a:gd name="T15" fmla="*/ 474 h 559"/>
                <a:gd name="T16" fmla="*/ 570 w 1040"/>
                <a:gd name="T17" fmla="*/ 484 h 559"/>
                <a:gd name="T18" fmla="*/ 599 w 1040"/>
                <a:gd name="T19" fmla="*/ 498 h 559"/>
                <a:gd name="T20" fmla="*/ 605 w 1040"/>
                <a:gd name="T21" fmla="*/ 535 h 559"/>
                <a:gd name="T22" fmla="*/ 985 w 1040"/>
                <a:gd name="T23" fmla="*/ 559 h 559"/>
                <a:gd name="T24" fmla="*/ 1026 w 1040"/>
                <a:gd name="T25" fmla="*/ 521 h 559"/>
                <a:gd name="T26" fmla="*/ 1040 w 1040"/>
                <a:gd name="T27" fmla="*/ 456 h 559"/>
                <a:gd name="T28" fmla="*/ 981 w 1040"/>
                <a:gd name="T29" fmla="*/ 411 h 559"/>
                <a:gd name="T30" fmla="*/ 975 w 1040"/>
                <a:gd name="T31" fmla="*/ 391 h 559"/>
                <a:gd name="T32" fmla="*/ 1022 w 1040"/>
                <a:gd name="T33" fmla="*/ 285 h 559"/>
                <a:gd name="T34" fmla="*/ 937 w 1040"/>
                <a:gd name="T35" fmla="*/ 255 h 559"/>
                <a:gd name="T36" fmla="*/ 943 w 1040"/>
                <a:gd name="T37" fmla="*/ 154 h 559"/>
                <a:gd name="T38" fmla="*/ 870 w 1040"/>
                <a:gd name="T39" fmla="*/ 164 h 559"/>
                <a:gd name="T40" fmla="*/ 811 w 1040"/>
                <a:gd name="T41" fmla="*/ 162 h 559"/>
                <a:gd name="T42" fmla="*/ 742 w 1040"/>
                <a:gd name="T43" fmla="*/ 97 h 559"/>
                <a:gd name="T44" fmla="*/ 740 w 1040"/>
                <a:gd name="T45" fmla="*/ 85 h 559"/>
                <a:gd name="T46" fmla="*/ 821 w 1040"/>
                <a:gd name="T47" fmla="*/ 37 h 559"/>
                <a:gd name="T48" fmla="*/ 813 w 1040"/>
                <a:gd name="T49" fmla="*/ 14 h 559"/>
                <a:gd name="T50" fmla="*/ 732 w 1040"/>
                <a:gd name="T51" fmla="*/ 2 h 559"/>
                <a:gd name="T52" fmla="*/ 663 w 1040"/>
                <a:gd name="T53" fmla="*/ 0 h 559"/>
                <a:gd name="T54" fmla="*/ 623 w 1040"/>
                <a:gd name="T55" fmla="*/ 10 h 559"/>
                <a:gd name="T56" fmla="*/ 579 w 1040"/>
                <a:gd name="T57" fmla="*/ 45 h 559"/>
                <a:gd name="T58" fmla="*/ 566 w 1040"/>
                <a:gd name="T59" fmla="*/ 87 h 559"/>
                <a:gd name="T60" fmla="*/ 493 w 1040"/>
                <a:gd name="T61" fmla="*/ 136 h 559"/>
                <a:gd name="T62" fmla="*/ 434 w 1040"/>
                <a:gd name="T63" fmla="*/ 81 h 559"/>
                <a:gd name="T64" fmla="*/ 418 w 1040"/>
                <a:gd name="T65" fmla="*/ 79 h 559"/>
                <a:gd name="T66" fmla="*/ 437 w 1040"/>
                <a:gd name="T67" fmla="*/ 211 h 559"/>
                <a:gd name="T68" fmla="*/ 384 w 1040"/>
                <a:gd name="T69" fmla="*/ 245 h 559"/>
                <a:gd name="T70" fmla="*/ 339 w 1040"/>
                <a:gd name="T71" fmla="*/ 239 h 559"/>
                <a:gd name="T72" fmla="*/ 280 w 1040"/>
                <a:gd name="T73" fmla="*/ 207 h 559"/>
                <a:gd name="T74" fmla="*/ 246 w 1040"/>
                <a:gd name="T75" fmla="*/ 207 h 559"/>
                <a:gd name="T76" fmla="*/ 171 w 1040"/>
                <a:gd name="T77" fmla="*/ 191 h 559"/>
                <a:gd name="T78" fmla="*/ 120 w 1040"/>
                <a:gd name="T79" fmla="*/ 209 h 559"/>
                <a:gd name="T80" fmla="*/ 73 w 1040"/>
                <a:gd name="T81" fmla="*/ 213 h 559"/>
                <a:gd name="T82" fmla="*/ 65 w 1040"/>
                <a:gd name="T83" fmla="*/ 199 h 559"/>
                <a:gd name="T84" fmla="*/ 10 w 1040"/>
                <a:gd name="T85" fmla="*/ 199 h 559"/>
                <a:gd name="T86" fmla="*/ 16 w 1040"/>
                <a:gd name="T87" fmla="*/ 218 h 559"/>
                <a:gd name="T88" fmla="*/ 104 w 1040"/>
                <a:gd name="T89" fmla="*/ 362 h 559"/>
                <a:gd name="T90" fmla="*/ 0 w 1040"/>
                <a:gd name="T91" fmla="*/ 553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40" h="559">
                  <a:moveTo>
                    <a:pt x="0" y="553"/>
                  </a:moveTo>
                  <a:lnTo>
                    <a:pt x="221" y="486"/>
                  </a:lnTo>
                  <a:lnTo>
                    <a:pt x="278" y="472"/>
                  </a:lnTo>
                  <a:lnTo>
                    <a:pt x="315" y="468"/>
                  </a:lnTo>
                  <a:lnTo>
                    <a:pt x="361" y="476"/>
                  </a:lnTo>
                  <a:lnTo>
                    <a:pt x="471" y="517"/>
                  </a:lnTo>
                  <a:lnTo>
                    <a:pt x="512" y="486"/>
                  </a:lnTo>
                  <a:lnTo>
                    <a:pt x="540" y="474"/>
                  </a:lnTo>
                  <a:lnTo>
                    <a:pt x="570" y="484"/>
                  </a:lnTo>
                  <a:lnTo>
                    <a:pt x="599" y="498"/>
                  </a:lnTo>
                  <a:lnTo>
                    <a:pt x="605" y="535"/>
                  </a:lnTo>
                  <a:lnTo>
                    <a:pt x="985" y="559"/>
                  </a:lnTo>
                  <a:lnTo>
                    <a:pt x="1026" y="521"/>
                  </a:lnTo>
                  <a:lnTo>
                    <a:pt x="1040" y="456"/>
                  </a:lnTo>
                  <a:lnTo>
                    <a:pt x="981" y="411"/>
                  </a:lnTo>
                  <a:lnTo>
                    <a:pt x="975" y="391"/>
                  </a:lnTo>
                  <a:lnTo>
                    <a:pt x="1022" y="285"/>
                  </a:lnTo>
                  <a:lnTo>
                    <a:pt x="937" y="255"/>
                  </a:lnTo>
                  <a:lnTo>
                    <a:pt x="943" y="154"/>
                  </a:lnTo>
                  <a:lnTo>
                    <a:pt x="870" y="164"/>
                  </a:lnTo>
                  <a:lnTo>
                    <a:pt x="811" y="162"/>
                  </a:lnTo>
                  <a:lnTo>
                    <a:pt x="742" y="97"/>
                  </a:lnTo>
                  <a:lnTo>
                    <a:pt x="740" y="85"/>
                  </a:lnTo>
                  <a:lnTo>
                    <a:pt x="821" y="37"/>
                  </a:lnTo>
                  <a:lnTo>
                    <a:pt x="813" y="14"/>
                  </a:lnTo>
                  <a:lnTo>
                    <a:pt x="732" y="2"/>
                  </a:lnTo>
                  <a:lnTo>
                    <a:pt x="663" y="0"/>
                  </a:lnTo>
                  <a:lnTo>
                    <a:pt x="623" y="10"/>
                  </a:lnTo>
                  <a:lnTo>
                    <a:pt x="579" y="45"/>
                  </a:lnTo>
                  <a:lnTo>
                    <a:pt x="566" y="87"/>
                  </a:lnTo>
                  <a:lnTo>
                    <a:pt x="493" y="136"/>
                  </a:lnTo>
                  <a:lnTo>
                    <a:pt x="434" y="81"/>
                  </a:lnTo>
                  <a:lnTo>
                    <a:pt x="418" y="79"/>
                  </a:lnTo>
                  <a:lnTo>
                    <a:pt x="437" y="211"/>
                  </a:lnTo>
                  <a:lnTo>
                    <a:pt x="384" y="245"/>
                  </a:lnTo>
                  <a:lnTo>
                    <a:pt x="339" y="239"/>
                  </a:lnTo>
                  <a:lnTo>
                    <a:pt x="280" y="207"/>
                  </a:lnTo>
                  <a:lnTo>
                    <a:pt x="246" y="207"/>
                  </a:lnTo>
                  <a:lnTo>
                    <a:pt x="171" y="191"/>
                  </a:lnTo>
                  <a:lnTo>
                    <a:pt x="120" y="209"/>
                  </a:lnTo>
                  <a:lnTo>
                    <a:pt x="73" y="213"/>
                  </a:lnTo>
                  <a:lnTo>
                    <a:pt x="65" y="199"/>
                  </a:lnTo>
                  <a:lnTo>
                    <a:pt x="10" y="199"/>
                  </a:lnTo>
                  <a:lnTo>
                    <a:pt x="16" y="218"/>
                  </a:lnTo>
                  <a:lnTo>
                    <a:pt x="104" y="362"/>
                  </a:lnTo>
                  <a:lnTo>
                    <a:pt x="0" y="553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590" name="Freeform 78"/>
            <p:cNvSpPr>
              <a:spLocks/>
            </p:cNvSpPr>
            <p:nvPr/>
          </p:nvSpPr>
          <p:spPr bwMode="auto">
            <a:xfrm>
              <a:off x="8820" y="940"/>
              <a:ext cx="386" cy="379"/>
            </a:xfrm>
            <a:custGeom>
              <a:avLst/>
              <a:gdLst>
                <a:gd name="T0" fmla="*/ 53 w 1160"/>
                <a:gd name="T1" fmla="*/ 521 h 1137"/>
                <a:gd name="T2" fmla="*/ 98 w 1160"/>
                <a:gd name="T3" fmla="*/ 497 h 1137"/>
                <a:gd name="T4" fmla="*/ 110 w 1160"/>
                <a:gd name="T5" fmla="*/ 446 h 1137"/>
                <a:gd name="T6" fmla="*/ 139 w 1160"/>
                <a:gd name="T7" fmla="*/ 448 h 1137"/>
                <a:gd name="T8" fmla="*/ 167 w 1160"/>
                <a:gd name="T9" fmla="*/ 469 h 1137"/>
                <a:gd name="T10" fmla="*/ 193 w 1160"/>
                <a:gd name="T11" fmla="*/ 461 h 1137"/>
                <a:gd name="T12" fmla="*/ 234 w 1160"/>
                <a:gd name="T13" fmla="*/ 426 h 1137"/>
                <a:gd name="T14" fmla="*/ 273 w 1160"/>
                <a:gd name="T15" fmla="*/ 422 h 1137"/>
                <a:gd name="T16" fmla="*/ 476 w 1160"/>
                <a:gd name="T17" fmla="*/ 650 h 1137"/>
                <a:gd name="T18" fmla="*/ 417 w 1160"/>
                <a:gd name="T19" fmla="*/ 744 h 1137"/>
                <a:gd name="T20" fmla="*/ 404 w 1160"/>
                <a:gd name="T21" fmla="*/ 778 h 1137"/>
                <a:gd name="T22" fmla="*/ 407 w 1160"/>
                <a:gd name="T23" fmla="*/ 898 h 1137"/>
                <a:gd name="T24" fmla="*/ 427 w 1160"/>
                <a:gd name="T25" fmla="*/ 928 h 1137"/>
                <a:gd name="T26" fmla="*/ 429 w 1160"/>
                <a:gd name="T27" fmla="*/ 957 h 1137"/>
                <a:gd name="T28" fmla="*/ 417 w 1160"/>
                <a:gd name="T29" fmla="*/ 985 h 1137"/>
                <a:gd name="T30" fmla="*/ 378 w 1160"/>
                <a:gd name="T31" fmla="*/ 1034 h 1137"/>
                <a:gd name="T32" fmla="*/ 372 w 1160"/>
                <a:gd name="T33" fmla="*/ 1052 h 1137"/>
                <a:gd name="T34" fmla="*/ 457 w 1160"/>
                <a:gd name="T35" fmla="*/ 1137 h 1137"/>
                <a:gd name="T36" fmla="*/ 549 w 1160"/>
                <a:gd name="T37" fmla="*/ 1022 h 1137"/>
                <a:gd name="T38" fmla="*/ 636 w 1160"/>
                <a:gd name="T39" fmla="*/ 1018 h 1137"/>
                <a:gd name="T40" fmla="*/ 630 w 1160"/>
                <a:gd name="T41" fmla="*/ 979 h 1137"/>
                <a:gd name="T42" fmla="*/ 697 w 1160"/>
                <a:gd name="T43" fmla="*/ 955 h 1137"/>
                <a:gd name="T44" fmla="*/ 798 w 1160"/>
                <a:gd name="T45" fmla="*/ 943 h 1137"/>
                <a:gd name="T46" fmla="*/ 816 w 1160"/>
                <a:gd name="T47" fmla="*/ 924 h 1137"/>
                <a:gd name="T48" fmla="*/ 974 w 1160"/>
                <a:gd name="T49" fmla="*/ 473 h 1137"/>
                <a:gd name="T50" fmla="*/ 1160 w 1160"/>
                <a:gd name="T51" fmla="*/ 481 h 1137"/>
                <a:gd name="T52" fmla="*/ 1041 w 1160"/>
                <a:gd name="T53" fmla="*/ 422 h 1137"/>
                <a:gd name="T54" fmla="*/ 1029 w 1160"/>
                <a:gd name="T55" fmla="*/ 373 h 1137"/>
                <a:gd name="T56" fmla="*/ 986 w 1160"/>
                <a:gd name="T57" fmla="*/ 363 h 1137"/>
                <a:gd name="T58" fmla="*/ 958 w 1160"/>
                <a:gd name="T59" fmla="*/ 343 h 1137"/>
                <a:gd name="T60" fmla="*/ 984 w 1160"/>
                <a:gd name="T61" fmla="*/ 320 h 1137"/>
                <a:gd name="T62" fmla="*/ 986 w 1160"/>
                <a:gd name="T63" fmla="*/ 260 h 1137"/>
                <a:gd name="T64" fmla="*/ 1027 w 1160"/>
                <a:gd name="T65" fmla="*/ 243 h 1137"/>
                <a:gd name="T66" fmla="*/ 1018 w 1160"/>
                <a:gd name="T67" fmla="*/ 229 h 1137"/>
                <a:gd name="T68" fmla="*/ 1018 w 1160"/>
                <a:gd name="T69" fmla="*/ 205 h 1137"/>
                <a:gd name="T70" fmla="*/ 1051 w 1160"/>
                <a:gd name="T71" fmla="*/ 191 h 1137"/>
                <a:gd name="T72" fmla="*/ 1067 w 1160"/>
                <a:gd name="T73" fmla="*/ 197 h 1137"/>
                <a:gd name="T74" fmla="*/ 1096 w 1160"/>
                <a:gd name="T75" fmla="*/ 193 h 1137"/>
                <a:gd name="T76" fmla="*/ 1102 w 1160"/>
                <a:gd name="T77" fmla="*/ 148 h 1137"/>
                <a:gd name="T78" fmla="*/ 1160 w 1160"/>
                <a:gd name="T79" fmla="*/ 95 h 1137"/>
                <a:gd name="T80" fmla="*/ 778 w 1160"/>
                <a:gd name="T81" fmla="*/ 69 h 1137"/>
                <a:gd name="T82" fmla="*/ 776 w 1160"/>
                <a:gd name="T83" fmla="*/ 36 h 1137"/>
                <a:gd name="T84" fmla="*/ 748 w 1160"/>
                <a:gd name="T85" fmla="*/ 20 h 1137"/>
                <a:gd name="T86" fmla="*/ 715 w 1160"/>
                <a:gd name="T87" fmla="*/ 10 h 1137"/>
                <a:gd name="T88" fmla="*/ 691 w 1160"/>
                <a:gd name="T89" fmla="*/ 20 h 1137"/>
                <a:gd name="T90" fmla="*/ 648 w 1160"/>
                <a:gd name="T91" fmla="*/ 53 h 1137"/>
                <a:gd name="T92" fmla="*/ 534 w 1160"/>
                <a:gd name="T93" fmla="*/ 8 h 1137"/>
                <a:gd name="T94" fmla="*/ 490 w 1160"/>
                <a:gd name="T95" fmla="*/ 0 h 1137"/>
                <a:gd name="T96" fmla="*/ 453 w 1160"/>
                <a:gd name="T97" fmla="*/ 6 h 1137"/>
                <a:gd name="T98" fmla="*/ 177 w 1160"/>
                <a:gd name="T99" fmla="*/ 89 h 1137"/>
                <a:gd name="T100" fmla="*/ 39 w 1160"/>
                <a:gd name="T101" fmla="*/ 185 h 1137"/>
                <a:gd name="T102" fmla="*/ 0 w 1160"/>
                <a:gd name="T103" fmla="*/ 229 h 1137"/>
                <a:gd name="T104" fmla="*/ 53 w 1160"/>
                <a:gd name="T105" fmla="*/ 521 h 1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160" h="1137">
                  <a:moveTo>
                    <a:pt x="53" y="521"/>
                  </a:moveTo>
                  <a:lnTo>
                    <a:pt x="98" y="497"/>
                  </a:lnTo>
                  <a:lnTo>
                    <a:pt x="110" y="446"/>
                  </a:lnTo>
                  <a:lnTo>
                    <a:pt x="139" y="448"/>
                  </a:lnTo>
                  <a:lnTo>
                    <a:pt x="167" y="469"/>
                  </a:lnTo>
                  <a:lnTo>
                    <a:pt x="193" y="461"/>
                  </a:lnTo>
                  <a:lnTo>
                    <a:pt x="234" y="426"/>
                  </a:lnTo>
                  <a:lnTo>
                    <a:pt x="273" y="422"/>
                  </a:lnTo>
                  <a:lnTo>
                    <a:pt x="476" y="650"/>
                  </a:lnTo>
                  <a:lnTo>
                    <a:pt x="417" y="744"/>
                  </a:lnTo>
                  <a:lnTo>
                    <a:pt x="404" y="778"/>
                  </a:lnTo>
                  <a:lnTo>
                    <a:pt x="407" y="898"/>
                  </a:lnTo>
                  <a:lnTo>
                    <a:pt x="427" y="928"/>
                  </a:lnTo>
                  <a:lnTo>
                    <a:pt x="429" y="957"/>
                  </a:lnTo>
                  <a:lnTo>
                    <a:pt x="417" y="985"/>
                  </a:lnTo>
                  <a:lnTo>
                    <a:pt x="378" y="1034"/>
                  </a:lnTo>
                  <a:lnTo>
                    <a:pt x="372" y="1052"/>
                  </a:lnTo>
                  <a:lnTo>
                    <a:pt x="457" y="1137"/>
                  </a:lnTo>
                  <a:lnTo>
                    <a:pt x="549" y="1022"/>
                  </a:lnTo>
                  <a:lnTo>
                    <a:pt x="636" y="1018"/>
                  </a:lnTo>
                  <a:lnTo>
                    <a:pt x="630" y="979"/>
                  </a:lnTo>
                  <a:lnTo>
                    <a:pt x="697" y="955"/>
                  </a:lnTo>
                  <a:lnTo>
                    <a:pt x="798" y="943"/>
                  </a:lnTo>
                  <a:lnTo>
                    <a:pt x="816" y="924"/>
                  </a:lnTo>
                  <a:lnTo>
                    <a:pt x="974" y="473"/>
                  </a:lnTo>
                  <a:lnTo>
                    <a:pt x="1160" y="481"/>
                  </a:lnTo>
                  <a:lnTo>
                    <a:pt x="1041" y="422"/>
                  </a:lnTo>
                  <a:lnTo>
                    <a:pt x="1029" y="373"/>
                  </a:lnTo>
                  <a:lnTo>
                    <a:pt x="986" y="363"/>
                  </a:lnTo>
                  <a:lnTo>
                    <a:pt x="958" y="343"/>
                  </a:lnTo>
                  <a:lnTo>
                    <a:pt x="984" y="320"/>
                  </a:lnTo>
                  <a:lnTo>
                    <a:pt x="986" y="260"/>
                  </a:lnTo>
                  <a:lnTo>
                    <a:pt x="1027" y="243"/>
                  </a:lnTo>
                  <a:lnTo>
                    <a:pt x="1018" y="229"/>
                  </a:lnTo>
                  <a:lnTo>
                    <a:pt x="1018" y="205"/>
                  </a:lnTo>
                  <a:lnTo>
                    <a:pt x="1051" y="191"/>
                  </a:lnTo>
                  <a:lnTo>
                    <a:pt x="1067" y="197"/>
                  </a:lnTo>
                  <a:lnTo>
                    <a:pt x="1096" y="193"/>
                  </a:lnTo>
                  <a:lnTo>
                    <a:pt x="1102" y="148"/>
                  </a:lnTo>
                  <a:lnTo>
                    <a:pt x="1160" y="95"/>
                  </a:lnTo>
                  <a:lnTo>
                    <a:pt x="778" y="69"/>
                  </a:lnTo>
                  <a:lnTo>
                    <a:pt x="776" y="36"/>
                  </a:lnTo>
                  <a:lnTo>
                    <a:pt x="748" y="20"/>
                  </a:lnTo>
                  <a:lnTo>
                    <a:pt x="715" y="10"/>
                  </a:lnTo>
                  <a:lnTo>
                    <a:pt x="691" y="20"/>
                  </a:lnTo>
                  <a:lnTo>
                    <a:pt x="648" y="53"/>
                  </a:lnTo>
                  <a:lnTo>
                    <a:pt x="534" y="8"/>
                  </a:lnTo>
                  <a:lnTo>
                    <a:pt x="490" y="0"/>
                  </a:lnTo>
                  <a:lnTo>
                    <a:pt x="453" y="6"/>
                  </a:lnTo>
                  <a:lnTo>
                    <a:pt x="177" y="89"/>
                  </a:lnTo>
                  <a:lnTo>
                    <a:pt x="39" y="185"/>
                  </a:lnTo>
                  <a:lnTo>
                    <a:pt x="0" y="229"/>
                  </a:lnTo>
                  <a:lnTo>
                    <a:pt x="53" y="521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591" name="Freeform 79"/>
            <p:cNvSpPr>
              <a:spLocks/>
            </p:cNvSpPr>
            <p:nvPr/>
          </p:nvSpPr>
          <p:spPr bwMode="auto">
            <a:xfrm>
              <a:off x="8828" y="1080"/>
              <a:ext cx="151" cy="163"/>
            </a:xfrm>
            <a:custGeom>
              <a:avLst/>
              <a:gdLst>
                <a:gd name="T0" fmla="*/ 26 w 453"/>
                <a:gd name="T1" fmla="*/ 101 h 488"/>
                <a:gd name="T2" fmla="*/ 75 w 453"/>
                <a:gd name="T3" fmla="*/ 75 h 488"/>
                <a:gd name="T4" fmla="*/ 83 w 453"/>
                <a:gd name="T5" fmla="*/ 26 h 488"/>
                <a:gd name="T6" fmla="*/ 114 w 453"/>
                <a:gd name="T7" fmla="*/ 28 h 488"/>
                <a:gd name="T8" fmla="*/ 138 w 453"/>
                <a:gd name="T9" fmla="*/ 49 h 488"/>
                <a:gd name="T10" fmla="*/ 170 w 453"/>
                <a:gd name="T11" fmla="*/ 41 h 488"/>
                <a:gd name="T12" fmla="*/ 207 w 453"/>
                <a:gd name="T13" fmla="*/ 6 h 488"/>
                <a:gd name="T14" fmla="*/ 248 w 453"/>
                <a:gd name="T15" fmla="*/ 0 h 488"/>
                <a:gd name="T16" fmla="*/ 453 w 453"/>
                <a:gd name="T17" fmla="*/ 230 h 488"/>
                <a:gd name="T18" fmla="*/ 394 w 453"/>
                <a:gd name="T19" fmla="*/ 318 h 488"/>
                <a:gd name="T20" fmla="*/ 379 w 453"/>
                <a:gd name="T21" fmla="*/ 354 h 488"/>
                <a:gd name="T22" fmla="*/ 382 w 453"/>
                <a:gd name="T23" fmla="*/ 476 h 488"/>
                <a:gd name="T24" fmla="*/ 164 w 453"/>
                <a:gd name="T25" fmla="*/ 488 h 488"/>
                <a:gd name="T26" fmla="*/ 0 w 453"/>
                <a:gd name="T27" fmla="*/ 462 h 488"/>
                <a:gd name="T28" fmla="*/ 67 w 453"/>
                <a:gd name="T29" fmla="*/ 291 h 488"/>
                <a:gd name="T30" fmla="*/ 26 w 453"/>
                <a:gd name="T31" fmla="*/ 101 h 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53" h="488">
                  <a:moveTo>
                    <a:pt x="26" y="101"/>
                  </a:moveTo>
                  <a:lnTo>
                    <a:pt x="75" y="75"/>
                  </a:lnTo>
                  <a:lnTo>
                    <a:pt x="83" y="26"/>
                  </a:lnTo>
                  <a:lnTo>
                    <a:pt x="114" y="28"/>
                  </a:lnTo>
                  <a:lnTo>
                    <a:pt x="138" y="49"/>
                  </a:lnTo>
                  <a:lnTo>
                    <a:pt x="170" y="41"/>
                  </a:lnTo>
                  <a:lnTo>
                    <a:pt x="207" y="6"/>
                  </a:lnTo>
                  <a:lnTo>
                    <a:pt x="248" y="0"/>
                  </a:lnTo>
                  <a:lnTo>
                    <a:pt x="453" y="230"/>
                  </a:lnTo>
                  <a:lnTo>
                    <a:pt x="394" y="318"/>
                  </a:lnTo>
                  <a:lnTo>
                    <a:pt x="379" y="354"/>
                  </a:lnTo>
                  <a:lnTo>
                    <a:pt x="382" y="476"/>
                  </a:lnTo>
                  <a:lnTo>
                    <a:pt x="164" y="488"/>
                  </a:lnTo>
                  <a:lnTo>
                    <a:pt x="0" y="462"/>
                  </a:lnTo>
                  <a:lnTo>
                    <a:pt x="67" y="291"/>
                  </a:lnTo>
                  <a:lnTo>
                    <a:pt x="26" y="101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592" name="Freeform 80"/>
            <p:cNvSpPr>
              <a:spLocks/>
            </p:cNvSpPr>
            <p:nvPr/>
          </p:nvSpPr>
          <p:spPr bwMode="auto">
            <a:xfrm>
              <a:off x="9735" y="2889"/>
              <a:ext cx="573" cy="405"/>
            </a:xfrm>
            <a:custGeom>
              <a:avLst/>
              <a:gdLst>
                <a:gd name="T0" fmla="*/ 1532 w 1717"/>
                <a:gd name="T1" fmla="*/ 832 h 1213"/>
                <a:gd name="T2" fmla="*/ 1622 w 1717"/>
                <a:gd name="T3" fmla="*/ 705 h 1213"/>
                <a:gd name="T4" fmla="*/ 1646 w 1717"/>
                <a:gd name="T5" fmla="*/ 618 h 1213"/>
                <a:gd name="T6" fmla="*/ 1674 w 1717"/>
                <a:gd name="T7" fmla="*/ 589 h 1213"/>
                <a:gd name="T8" fmla="*/ 1578 w 1717"/>
                <a:gd name="T9" fmla="*/ 541 h 1213"/>
                <a:gd name="T10" fmla="*/ 1491 w 1717"/>
                <a:gd name="T11" fmla="*/ 470 h 1213"/>
                <a:gd name="T12" fmla="*/ 1438 w 1717"/>
                <a:gd name="T13" fmla="*/ 408 h 1213"/>
                <a:gd name="T14" fmla="*/ 1415 w 1717"/>
                <a:gd name="T15" fmla="*/ 351 h 1213"/>
                <a:gd name="T16" fmla="*/ 1350 w 1717"/>
                <a:gd name="T17" fmla="*/ 258 h 1213"/>
                <a:gd name="T18" fmla="*/ 1329 w 1717"/>
                <a:gd name="T19" fmla="*/ 162 h 1213"/>
                <a:gd name="T20" fmla="*/ 1381 w 1717"/>
                <a:gd name="T21" fmla="*/ 119 h 1213"/>
                <a:gd name="T22" fmla="*/ 1245 w 1717"/>
                <a:gd name="T23" fmla="*/ 80 h 1213"/>
                <a:gd name="T24" fmla="*/ 1175 w 1717"/>
                <a:gd name="T25" fmla="*/ 144 h 1213"/>
                <a:gd name="T26" fmla="*/ 1065 w 1717"/>
                <a:gd name="T27" fmla="*/ 99 h 1213"/>
                <a:gd name="T28" fmla="*/ 920 w 1717"/>
                <a:gd name="T29" fmla="*/ 202 h 1213"/>
                <a:gd name="T30" fmla="*/ 894 w 1717"/>
                <a:gd name="T31" fmla="*/ 167 h 1213"/>
                <a:gd name="T32" fmla="*/ 802 w 1717"/>
                <a:gd name="T33" fmla="*/ 120 h 1213"/>
                <a:gd name="T34" fmla="*/ 595 w 1717"/>
                <a:gd name="T35" fmla="*/ 194 h 1213"/>
                <a:gd name="T36" fmla="*/ 432 w 1717"/>
                <a:gd name="T37" fmla="*/ 41 h 1213"/>
                <a:gd name="T38" fmla="*/ 266 w 1717"/>
                <a:gd name="T39" fmla="*/ 36 h 1213"/>
                <a:gd name="T40" fmla="*/ 116 w 1717"/>
                <a:gd name="T41" fmla="*/ 64 h 1213"/>
                <a:gd name="T42" fmla="*/ 55 w 1717"/>
                <a:gd name="T43" fmla="*/ 190 h 1213"/>
                <a:gd name="T44" fmla="*/ 64 w 1717"/>
                <a:gd name="T45" fmla="*/ 345 h 1213"/>
                <a:gd name="T46" fmla="*/ 71 w 1717"/>
                <a:gd name="T47" fmla="*/ 494 h 1213"/>
                <a:gd name="T48" fmla="*/ 141 w 1717"/>
                <a:gd name="T49" fmla="*/ 500 h 1213"/>
                <a:gd name="T50" fmla="*/ 151 w 1717"/>
                <a:gd name="T51" fmla="*/ 526 h 1213"/>
                <a:gd name="T52" fmla="*/ 190 w 1717"/>
                <a:gd name="T53" fmla="*/ 572 h 1213"/>
                <a:gd name="T54" fmla="*/ 196 w 1717"/>
                <a:gd name="T55" fmla="*/ 634 h 1213"/>
                <a:gd name="T56" fmla="*/ 0 w 1717"/>
                <a:gd name="T57" fmla="*/ 795 h 1213"/>
                <a:gd name="T58" fmla="*/ 53 w 1717"/>
                <a:gd name="T59" fmla="*/ 821 h 1213"/>
                <a:gd name="T60" fmla="*/ 64 w 1717"/>
                <a:gd name="T61" fmla="*/ 969 h 1213"/>
                <a:gd name="T62" fmla="*/ 21 w 1717"/>
                <a:gd name="T63" fmla="*/ 1088 h 1213"/>
                <a:gd name="T64" fmla="*/ 149 w 1717"/>
                <a:gd name="T65" fmla="*/ 1211 h 1213"/>
                <a:gd name="T66" fmla="*/ 139 w 1717"/>
                <a:gd name="T67" fmla="*/ 994 h 1213"/>
                <a:gd name="T68" fmla="*/ 205 w 1717"/>
                <a:gd name="T69" fmla="*/ 938 h 1213"/>
                <a:gd name="T70" fmla="*/ 275 w 1717"/>
                <a:gd name="T71" fmla="*/ 957 h 1213"/>
                <a:gd name="T72" fmla="*/ 374 w 1717"/>
                <a:gd name="T73" fmla="*/ 918 h 1213"/>
                <a:gd name="T74" fmla="*/ 457 w 1717"/>
                <a:gd name="T75" fmla="*/ 974 h 1213"/>
                <a:gd name="T76" fmla="*/ 492 w 1717"/>
                <a:gd name="T77" fmla="*/ 976 h 1213"/>
                <a:gd name="T78" fmla="*/ 591 w 1717"/>
                <a:gd name="T79" fmla="*/ 936 h 1213"/>
                <a:gd name="T80" fmla="*/ 651 w 1717"/>
                <a:gd name="T81" fmla="*/ 969 h 1213"/>
                <a:gd name="T82" fmla="*/ 746 w 1717"/>
                <a:gd name="T83" fmla="*/ 870 h 1213"/>
                <a:gd name="T84" fmla="*/ 856 w 1717"/>
                <a:gd name="T85" fmla="*/ 746 h 1213"/>
                <a:gd name="T86" fmla="*/ 1049 w 1717"/>
                <a:gd name="T87" fmla="*/ 781 h 1213"/>
                <a:gd name="T88" fmla="*/ 1081 w 1717"/>
                <a:gd name="T89" fmla="*/ 789 h 1213"/>
                <a:gd name="T90" fmla="*/ 1247 w 1717"/>
                <a:gd name="T91" fmla="*/ 851 h 1213"/>
                <a:gd name="T92" fmla="*/ 1292 w 1717"/>
                <a:gd name="T93" fmla="*/ 897 h 1213"/>
                <a:gd name="T94" fmla="*/ 1382 w 1717"/>
                <a:gd name="T95" fmla="*/ 881 h 1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17" h="1213">
                  <a:moveTo>
                    <a:pt x="1464" y="876"/>
                  </a:moveTo>
                  <a:lnTo>
                    <a:pt x="1532" y="832"/>
                  </a:lnTo>
                  <a:lnTo>
                    <a:pt x="1579" y="788"/>
                  </a:lnTo>
                  <a:lnTo>
                    <a:pt x="1622" y="705"/>
                  </a:lnTo>
                  <a:lnTo>
                    <a:pt x="1619" y="658"/>
                  </a:lnTo>
                  <a:lnTo>
                    <a:pt x="1646" y="618"/>
                  </a:lnTo>
                  <a:lnTo>
                    <a:pt x="1717" y="604"/>
                  </a:lnTo>
                  <a:lnTo>
                    <a:pt x="1674" y="589"/>
                  </a:lnTo>
                  <a:lnTo>
                    <a:pt x="1629" y="535"/>
                  </a:lnTo>
                  <a:lnTo>
                    <a:pt x="1578" y="541"/>
                  </a:lnTo>
                  <a:lnTo>
                    <a:pt x="1539" y="489"/>
                  </a:lnTo>
                  <a:lnTo>
                    <a:pt x="1491" y="470"/>
                  </a:lnTo>
                  <a:lnTo>
                    <a:pt x="1438" y="443"/>
                  </a:lnTo>
                  <a:lnTo>
                    <a:pt x="1438" y="408"/>
                  </a:lnTo>
                  <a:lnTo>
                    <a:pt x="1420" y="381"/>
                  </a:lnTo>
                  <a:lnTo>
                    <a:pt x="1415" y="351"/>
                  </a:lnTo>
                  <a:lnTo>
                    <a:pt x="1384" y="328"/>
                  </a:lnTo>
                  <a:lnTo>
                    <a:pt x="1350" y="258"/>
                  </a:lnTo>
                  <a:lnTo>
                    <a:pt x="1348" y="215"/>
                  </a:lnTo>
                  <a:lnTo>
                    <a:pt x="1329" y="162"/>
                  </a:lnTo>
                  <a:lnTo>
                    <a:pt x="1358" y="155"/>
                  </a:lnTo>
                  <a:lnTo>
                    <a:pt x="1381" y="119"/>
                  </a:lnTo>
                  <a:lnTo>
                    <a:pt x="1346" y="80"/>
                  </a:lnTo>
                  <a:lnTo>
                    <a:pt x="1245" y="80"/>
                  </a:lnTo>
                  <a:lnTo>
                    <a:pt x="1208" y="111"/>
                  </a:lnTo>
                  <a:lnTo>
                    <a:pt x="1175" y="144"/>
                  </a:lnTo>
                  <a:lnTo>
                    <a:pt x="1113" y="122"/>
                  </a:lnTo>
                  <a:lnTo>
                    <a:pt x="1065" y="99"/>
                  </a:lnTo>
                  <a:lnTo>
                    <a:pt x="999" y="132"/>
                  </a:lnTo>
                  <a:lnTo>
                    <a:pt x="920" y="202"/>
                  </a:lnTo>
                  <a:lnTo>
                    <a:pt x="898" y="181"/>
                  </a:lnTo>
                  <a:lnTo>
                    <a:pt x="894" y="167"/>
                  </a:lnTo>
                  <a:lnTo>
                    <a:pt x="864" y="175"/>
                  </a:lnTo>
                  <a:lnTo>
                    <a:pt x="802" y="120"/>
                  </a:lnTo>
                  <a:lnTo>
                    <a:pt x="676" y="120"/>
                  </a:lnTo>
                  <a:lnTo>
                    <a:pt x="595" y="194"/>
                  </a:lnTo>
                  <a:lnTo>
                    <a:pt x="499" y="161"/>
                  </a:lnTo>
                  <a:lnTo>
                    <a:pt x="432" y="41"/>
                  </a:lnTo>
                  <a:lnTo>
                    <a:pt x="384" y="16"/>
                  </a:lnTo>
                  <a:lnTo>
                    <a:pt x="266" y="36"/>
                  </a:lnTo>
                  <a:lnTo>
                    <a:pt x="188" y="0"/>
                  </a:lnTo>
                  <a:lnTo>
                    <a:pt x="116" y="64"/>
                  </a:lnTo>
                  <a:lnTo>
                    <a:pt x="71" y="68"/>
                  </a:lnTo>
                  <a:lnTo>
                    <a:pt x="55" y="190"/>
                  </a:lnTo>
                  <a:lnTo>
                    <a:pt x="23" y="275"/>
                  </a:lnTo>
                  <a:lnTo>
                    <a:pt x="64" y="345"/>
                  </a:lnTo>
                  <a:lnTo>
                    <a:pt x="85" y="440"/>
                  </a:lnTo>
                  <a:lnTo>
                    <a:pt x="71" y="494"/>
                  </a:lnTo>
                  <a:lnTo>
                    <a:pt x="93" y="510"/>
                  </a:lnTo>
                  <a:lnTo>
                    <a:pt x="141" y="500"/>
                  </a:lnTo>
                  <a:lnTo>
                    <a:pt x="161" y="504"/>
                  </a:lnTo>
                  <a:lnTo>
                    <a:pt x="151" y="526"/>
                  </a:lnTo>
                  <a:lnTo>
                    <a:pt x="165" y="558"/>
                  </a:lnTo>
                  <a:lnTo>
                    <a:pt x="190" y="572"/>
                  </a:lnTo>
                  <a:lnTo>
                    <a:pt x="209" y="576"/>
                  </a:lnTo>
                  <a:lnTo>
                    <a:pt x="196" y="634"/>
                  </a:lnTo>
                  <a:lnTo>
                    <a:pt x="151" y="715"/>
                  </a:lnTo>
                  <a:lnTo>
                    <a:pt x="0" y="795"/>
                  </a:lnTo>
                  <a:lnTo>
                    <a:pt x="9" y="819"/>
                  </a:lnTo>
                  <a:lnTo>
                    <a:pt x="53" y="821"/>
                  </a:lnTo>
                  <a:lnTo>
                    <a:pt x="73" y="881"/>
                  </a:lnTo>
                  <a:lnTo>
                    <a:pt x="64" y="969"/>
                  </a:lnTo>
                  <a:lnTo>
                    <a:pt x="23" y="1040"/>
                  </a:lnTo>
                  <a:lnTo>
                    <a:pt x="21" y="1088"/>
                  </a:lnTo>
                  <a:lnTo>
                    <a:pt x="109" y="1213"/>
                  </a:lnTo>
                  <a:lnTo>
                    <a:pt x="149" y="1211"/>
                  </a:lnTo>
                  <a:lnTo>
                    <a:pt x="93" y="1068"/>
                  </a:lnTo>
                  <a:lnTo>
                    <a:pt x="139" y="994"/>
                  </a:lnTo>
                  <a:lnTo>
                    <a:pt x="188" y="978"/>
                  </a:lnTo>
                  <a:lnTo>
                    <a:pt x="205" y="938"/>
                  </a:lnTo>
                  <a:lnTo>
                    <a:pt x="256" y="936"/>
                  </a:lnTo>
                  <a:lnTo>
                    <a:pt x="275" y="957"/>
                  </a:lnTo>
                  <a:lnTo>
                    <a:pt x="360" y="955"/>
                  </a:lnTo>
                  <a:lnTo>
                    <a:pt x="374" y="918"/>
                  </a:lnTo>
                  <a:lnTo>
                    <a:pt x="391" y="965"/>
                  </a:lnTo>
                  <a:lnTo>
                    <a:pt x="457" y="974"/>
                  </a:lnTo>
                  <a:lnTo>
                    <a:pt x="480" y="920"/>
                  </a:lnTo>
                  <a:lnTo>
                    <a:pt x="492" y="976"/>
                  </a:lnTo>
                  <a:lnTo>
                    <a:pt x="567" y="988"/>
                  </a:lnTo>
                  <a:lnTo>
                    <a:pt x="591" y="936"/>
                  </a:lnTo>
                  <a:lnTo>
                    <a:pt x="641" y="938"/>
                  </a:lnTo>
                  <a:lnTo>
                    <a:pt x="651" y="969"/>
                  </a:lnTo>
                  <a:lnTo>
                    <a:pt x="744" y="928"/>
                  </a:lnTo>
                  <a:lnTo>
                    <a:pt x="746" y="870"/>
                  </a:lnTo>
                  <a:lnTo>
                    <a:pt x="820" y="761"/>
                  </a:lnTo>
                  <a:lnTo>
                    <a:pt x="856" y="746"/>
                  </a:lnTo>
                  <a:lnTo>
                    <a:pt x="1003" y="817"/>
                  </a:lnTo>
                  <a:lnTo>
                    <a:pt x="1049" y="781"/>
                  </a:lnTo>
                  <a:lnTo>
                    <a:pt x="1069" y="783"/>
                  </a:lnTo>
                  <a:lnTo>
                    <a:pt x="1081" y="789"/>
                  </a:lnTo>
                  <a:lnTo>
                    <a:pt x="1085" y="839"/>
                  </a:lnTo>
                  <a:lnTo>
                    <a:pt x="1247" y="851"/>
                  </a:lnTo>
                  <a:lnTo>
                    <a:pt x="1259" y="887"/>
                  </a:lnTo>
                  <a:lnTo>
                    <a:pt x="1292" y="897"/>
                  </a:lnTo>
                  <a:lnTo>
                    <a:pt x="1326" y="901"/>
                  </a:lnTo>
                  <a:lnTo>
                    <a:pt x="1382" y="881"/>
                  </a:lnTo>
                  <a:lnTo>
                    <a:pt x="1464" y="876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593" name="Freeform 81"/>
            <p:cNvSpPr>
              <a:spLocks/>
            </p:cNvSpPr>
            <p:nvPr/>
          </p:nvSpPr>
          <p:spPr bwMode="auto">
            <a:xfrm>
              <a:off x="10179" y="2930"/>
              <a:ext cx="465" cy="442"/>
            </a:xfrm>
            <a:custGeom>
              <a:avLst/>
              <a:gdLst>
                <a:gd name="T0" fmla="*/ 1326 w 1396"/>
                <a:gd name="T1" fmla="*/ 847 h 1327"/>
                <a:gd name="T2" fmla="*/ 1302 w 1396"/>
                <a:gd name="T3" fmla="*/ 936 h 1327"/>
                <a:gd name="T4" fmla="*/ 1368 w 1396"/>
                <a:gd name="T5" fmla="*/ 960 h 1327"/>
                <a:gd name="T6" fmla="*/ 1328 w 1396"/>
                <a:gd name="T7" fmla="*/ 1013 h 1327"/>
                <a:gd name="T8" fmla="*/ 1349 w 1396"/>
                <a:gd name="T9" fmla="*/ 1106 h 1327"/>
                <a:gd name="T10" fmla="*/ 1284 w 1396"/>
                <a:gd name="T11" fmla="*/ 1235 h 1327"/>
                <a:gd name="T12" fmla="*/ 798 w 1396"/>
                <a:gd name="T13" fmla="*/ 1140 h 1327"/>
                <a:gd name="T14" fmla="*/ 723 w 1396"/>
                <a:gd name="T15" fmla="*/ 1154 h 1327"/>
                <a:gd name="T16" fmla="*/ 664 w 1396"/>
                <a:gd name="T17" fmla="*/ 1002 h 1327"/>
                <a:gd name="T18" fmla="*/ 767 w 1396"/>
                <a:gd name="T19" fmla="*/ 905 h 1327"/>
                <a:gd name="T20" fmla="*/ 613 w 1396"/>
                <a:gd name="T21" fmla="*/ 835 h 1327"/>
                <a:gd name="T22" fmla="*/ 625 w 1396"/>
                <a:gd name="T23" fmla="*/ 777 h 1327"/>
                <a:gd name="T24" fmla="*/ 545 w 1396"/>
                <a:gd name="T25" fmla="*/ 815 h 1327"/>
                <a:gd name="T26" fmla="*/ 447 w 1396"/>
                <a:gd name="T27" fmla="*/ 770 h 1327"/>
                <a:gd name="T28" fmla="*/ 395 w 1396"/>
                <a:gd name="T29" fmla="*/ 784 h 1327"/>
                <a:gd name="T30" fmla="*/ 339 w 1396"/>
                <a:gd name="T31" fmla="*/ 751 h 1327"/>
                <a:gd name="T32" fmla="*/ 232 w 1396"/>
                <a:gd name="T33" fmla="*/ 801 h 1327"/>
                <a:gd name="T34" fmla="*/ 124 w 1396"/>
                <a:gd name="T35" fmla="*/ 842 h 1327"/>
                <a:gd name="T36" fmla="*/ 213 w 1396"/>
                <a:gd name="T37" fmla="*/ 702 h 1327"/>
                <a:gd name="T38" fmla="*/ 293 w 1396"/>
                <a:gd name="T39" fmla="*/ 583 h 1327"/>
                <a:gd name="T40" fmla="*/ 312 w 1396"/>
                <a:gd name="T41" fmla="*/ 498 h 1327"/>
                <a:gd name="T42" fmla="*/ 344 w 1396"/>
                <a:gd name="T43" fmla="*/ 471 h 1327"/>
                <a:gd name="T44" fmla="*/ 249 w 1396"/>
                <a:gd name="T45" fmla="*/ 419 h 1327"/>
                <a:gd name="T46" fmla="*/ 106 w 1396"/>
                <a:gd name="T47" fmla="*/ 321 h 1327"/>
                <a:gd name="T48" fmla="*/ 92 w 1396"/>
                <a:gd name="T49" fmla="*/ 258 h 1327"/>
                <a:gd name="T50" fmla="*/ 56 w 1396"/>
                <a:gd name="T51" fmla="*/ 210 h 1327"/>
                <a:gd name="T52" fmla="*/ 17 w 1396"/>
                <a:gd name="T53" fmla="*/ 94 h 1327"/>
                <a:gd name="T54" fmla="*/ 26 w 1396"/>
                <a:gd name="T55" fmla="*/ 36 h 1327"/>
                <a:gd name="T56" fmla="*/ 111 w 1396"/>
                <a:gd name="T57" fmla="*/ 75 h 1327"/>
                <a:gd name="T58" fmla="*/ 225 w 1396"/>
                <a:gd name="T59" fmla="*/ 113 h 1327"/>
                <a:gd name="T60" fmla="*/ 262 w 1396"/>
                <a:gd name="T61" fmla="*/ 94 h 1327"/>
                <a:gd name="T62" fmla="*/ 332 w 1396"/>
                <a:gd name="T63" fmla="*/ 99 h 1327"/>
                <a:gd name="T64" fmla="*/ 404 w 1396"/>
                <a:gd name="T65" fmla="*/ 31 h 1327"/>
                <a:gd name="T66" fmla="*/ 470 w 1396"/>
                <a:gd name="T67" fmla="*/ 155 h 1327"/>
                <a:gd name="T68" fmla="*/ 653 w 1396"/>
                <a:gd name="T69" fmla="*/ 344 h 1327"/>
                <a:gd name="T70" fmla="*/ 707 w 1396"/>
                <a:gd name="T71" fmla="*/ 336 h 1327"/>
                <a:gd name="T72" fmla="*/ 908 w 1396"/>
                <a:gd name="T73" fmla="*/ 441 h 1327"/>
                <a:gd name="T74" fmla="*/ 1216 w 1396"/>
                <a:gd name="T75" fmla="*/ 431 h 1327"/>
                <a:gd name="T76" fmla="*/ 1336 w 1396"/>
                <a:gd name="T77" fmla="*/ 581 h 1327"/>
                <a:gd name="T78" fmla="*/ 1363 w 1396"/>
                <a:gd name="T79" fmla="*/ 677 h 1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396" h="1327">
                  <a:moveTo>
                    <a:pt x="1396" y="694"/>
                  </a:moveTo>
                  <a:lnTo>
                    <a:pt x="1326" y="847"/>
                  </a:lnTo>
                  <a:lnTo>
                    <a:pt x="1303" y="880"/>
                  </a:lnTo>
                  <a:lnTo>
                    <a:pt x="1302" y="936"/>
                  </a:lnTo>
                  <a:lnTo>
                    <a:pt x="1326" y="964"/>
                  </a:lnTo>
                  <a:lnTo>
                    <a:pt x="1368" y="960"/>
                  </a:lnTo>
                  <a:lnTo>
                    <a:pt x="1357" y="994"/>
                  </a:lnTo>
                  <a:lnTo>
                    <a:pt x="1328" y="1013"/>
                  </a:lnTo>
                  <a:lnTo>
                    <a:pt x="1319" y="1071"/>
                  </a:lnTo>
                  <a:lnTo>
                    <a:pt x="1349" y="1106"/>
                  </a:lnTo>
                  <a:lnTo>
                    <a:pt x="1326" y="1260"/>
                  </a:lnTo>
                  <a:lnTo>
                    <a:pt x="1284" y="1235"/>
                  </a:lnTo>
                  <a:lnTo>
                    <a:pt x="1128" y="1327"/>
                  </a:lnTo>
                  <a:lnTo>
                    <a:pt x="798" y="1140"/>
                  </a:lnTo>
                  <a:lnTo>
                    <a:pt x="746" y="1157"/>
                  </a:lnTo>
                  <a:lnTo>
                    <a:pt x="723" y="1154"/>
                  </a:lnTo>
                  <a:lnTo>
                    <a:pt x="649" y="1077"/>
                  </a:lnTo>
                  <a:lnTo>
                    <a:pt x="664" y="1002"/>
                  </a:lnTo>
                  <a:lnTo>
                    <a:pt x="695" y="997"/>
                  </a:lnTo>
                  <a:lnTo>
                    <a:pt x="767" y="905"/>
                  </a:lnTo>
                  <a:lnTo>
                    <a:pt x="629" y="864"/>
                  </a:lnTo>
                  <a:lnTo>
                    <a:pt x="613" y="835"/>
                  </a:lnTo>
                  <a:lnTo>
                    <a:pt x="627" y="823"/>
                  </a:lnTo>
                  <a:lnTo>
                    <a:pt x="625" y="777"/>
                  </a:lnTo>
                  <a:lnTo>
                    <a:pt x="583" y="772"/>
                  </a:lnTo>
                  <a:lnTo>
                    <a:pt x="545" y="815"/>
                  </a:lnTo>
                  <a:lnTo>
                    <a:pt x="518" y="813"/>
                  </a:lnTo>
                  <a:lnTo>
                    <a:pt x="447" y="770"/>
                  </a:lnTo>
                  <a:lnTo>
                    <a:pt x="412" y="763"/>
                  </a:lnTo>
                  <a:lnTo>
                    <a:pt x="395" y="784"/>
                  </a:lnTo>
                  <a:lnTo>
                    <a:pt x="375" y="777"/>
                  </a:lnTo>
                  <a:lnTo>
                    <a:pt x="339" y="751"/>
                  </a:lnTo>
                  <a:lnTo>
                    <a:pt x="266" y="753"/>
                  </a:lnTo>
                  <a:lnTo>
                    <a:pt x="232" y="801"/>
                  </a:lnTo>
                  <a:lnTo>
                    <a:pt x="208" y="791"/>
                  </a:lnTo>
                  <a:lnTo>
                    <a:pt x="124" y="842"/>
                  </a:lnTo>
                  <a:lnTo>
                    <a:pt x="131" y="755"/>
                  </a:lnTo>
                  <a:lnTo>
                    <a:pt x="213" y="702"/>
                  </a:lnTo>
                  <a:lnTo>
                    <a:pt x="252" y="660"/>
                  </a:lnTo>
                  <a:lnTo>
                    <a:pt x="293" y="583"/>
                  </a:lnTo>
                  <a:lnTo>
                    <a:pt x="288" y="537"/>
                  </a:lnTo>
                  <a:lnTo>
                    <a:pt x="312" y="498"/>
                  </a:lnTo>
                  <a:lnTo>
                    <a:pt x="384" y="484"/>
                  </a:lnTo>
                  <a:lnTo>
                    <a:pt x="344" y="471"/>
                  </a:lnTo>
                  <a:lnTo>
                    <a:pt x="300" y="414"/>
                  </a:lnTo>
                  <a:lnTo>
                    <a:pt x="249" y="419"/>
                  </a:lnTo>
                  <a:lnTo>
                    <a:pt x="211" y="370"/>
                  </a:lnTo>
                  <a:lnTo>
                    <a:pt x="106" y="321"/>
                  </a:lnTo>
                  <a:lnTo>
                    <a:pt x="108" y="293"/>
                  </a:lnTo>
                  <a:lnTo>
                    <a:pt x="92" y="258"/>
                  </a:lnTo>
                  <a:lnTo>
                    <a:pt x="89" y="232"/>
                  </a:lnTo>
                  <a:lnTo>
                    <a:pt x="56" y="210"/>
                  </a:lnTo>
                  <a:lnTo>
                    <a:pt x="21" y="138"/>
                  </a:lnTo>
                  <a:lnTo>
                    <a:pt x="17" y="94"/>
                  </a:lnTo>
                  <a:lnTo>
                    <a:pt x="0" y="43"/>
                  </a:lnTo>
                  <a:lnTo>
                    <a:pt x="26" y="36"/>
                  </a:lnTo>
                  <a:lnTo>
                    <a:pt x="49" y="0"/>
                  </a:lnTo>
                  <a:lnTo>
                    <a:pt x="111" y="75"/>
                  </a:lnTo>
                  <a:lnTo>
                    <a:pt x="161" y="99"/>
                  </a:lnTo>
                  <a:lnTo>
                    <a:pt x="225" y="113"/>
                  </a:lnTo>
                  <a:lnTo>
                    <a:pt x="239" y="94"/>
                  </a:lnTo>
                  <a:lnTo>
                    <a:pt x="262" y="94"/>
                  </a:lnTo>
                  <a:lnTo>
                    <a:pt x="283" y="118"/>
                  </a:lnTo>
                  <a:lnTo>
                    <a:pt x="332" y="99"/>
                  </a:lnTo>
                  <a:lnTo>
                    <a:pt x="361" y="24"/>
                  </a:lnTo>
                  <a:lnTo>
                    <a:pt x="404" y="31"/>
                  </a:lnTo>
                  <a:lnTo>
                    <a:pt x="421" y="127"/>
                  </a:lnTo>
                  <a:lnTo>
                    <a:pt x="470" y="155"/>
                  </a:lnTo>
                  <a:lnTo>
                    <a:pt x="463" y="273"/>
                  </a:lnTo>
                  <a:lnTo>
                    <a:pt x="653" y="344"/>
                  </a:lnTo>
                  <a:lnTo>
                    <a:pt x="671" y="331"/>
                  </a:lnTo>
                  <a:lnTo>
                    <a:pt x="707" y="336"/>
                  </a:lnTo>
                  <a:lnTo>
                    <a:pt x="840" y="412"/>
                  </a:lnTo>
                  <a:lnTo>
                    <a:pt x="908" y="441"/>
                  </a:lnTo>
                  <a:lnTo>
                    <a:pt x="1002" y="494"/>
                  </a:lnTo>
                  <a:lnTo>
                    <a:pt x="1216" y="431"/>
                  </a:lnTo>
                  <a:lnTo>
                    <a:pt x="1331" y="532"/>
                  </a:lnTo>
                  <a:lnTo>
                    <a:pt x="1336" y="581"/>
                  </a:lnTo>
                  <a:lnTo>
                    <a:pt x="1378" y="613"/>
                  </a:lnTo>
                  <a:lnTo>
                    <a:pt x="1363" y="677"/>
                  </a:lnTo>
                  <a:lnTo>
                    <a:pt x="1396" y="694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594" name="Freeform 82"/>
            <p:cNvSpPr>
              <a:spLocks/>
            </p:cNvSpPr>
            <p:nvPr/>
          </p:nvSpPr>
          <p:spPr bwMode="auto">
            <a:xfrm>
              <a:off x="10185" y="2334"/>
              <a:ext cx="705" cy="829"/>
            </a:xfrm>
            <a:custGeom>
              <a:avLst/>
              <a:gdLst>
                <a:gd name="T0" fmla="*/ 133 w 2114"/>
                <a:gd name="T1" fmla="*/ 1880 h 2486"/>
                <a:gd name="T2" fmla="*/ 239 w 2114"/>
                <a:gd name="T3" fmla="*/ 1880 h 2486"/>
                <a:gd name="T4" fmla="*/ 341 w 2114"/>
                <a:gd name="T5" fmla="*/ 1812 h 2486"/>
                <a:gd name="T6" fmla="*/ 449 w 2114"/>
                <a:gd name="T7" fmla="*/ 1941 h 2486"/>
                <a:gd name="T8" fmla="*/ 632 w 2114"/>
                <a:gd name="T9" fmla="*/ 2128 h 2486"/>
                <a:gd name="T10" fmla="*/ 693 w 2114"/>
                <a:gd name="T11" fmla="*/ 2127 h 2486"/>
                <a:gd name="T12" fmla="*/ 984 w 2114"/>
                <a:gd name="T13" fmla="*/ 2281 h 2486"/>
                <a:gd name="T14" fmla="*/ 1318 w 2114"/>
                <a:gd name="T15" fmla="*/ 2367 h 2486"/>
                <a:gd name="T16" fmla="*/ 1384 w 2114"/>
                <a:gd name="T17" fmla="*/ 2486 h 2486"/>
                <a:gd name="T18" fmla="*/ 1554 w 2114"/>
                <a:gd name="T19" fmla="*/ 2281 h 2486"/>
                <a:gd name="T20" fmla="*/ 1713 w 2114"/>
                <a:gd name="T21" fmla="*/ 2216 h 2486"/>
                <a:gd name="T22" fmla="*/ 1852 w 2114"/>
                <a:gd name="T23" fmla="*/ 2230 h 2486"/>
                <a:gd name="T24" fmla="*/ 1909 w 2114"/>
                <a:gd name="T25" fmla="*/ 2257 h 2486"/>
                <a:gd name="T26" fmla="*/ 1958 w 2114"/>
                <a:gd name="T27" fmla="*/ 2281 h 2486"/>
                <a:gd name="T28" fmla="*/ 2000 w 2114"/>
                <a:gd name="T29" fmla="*/ 2178 h 2486"/>
                <a:gd name="T30" fmla="*/ 2011 w 2114"/>
                <a:gd name="T31" fmla="*/ 1941 h 2486"/>
                <a:gd name="T32" fmla="*/ 2004 w 2114"/>
                <a:gd name="T33" fmla="*/ 1611 h 2486"/>
                <a:gd name="T34" fmla="*/ 2094 w 2114"/>
                <a:gd name="T35" fmla="*/ 1429 h 2486"/>
                <a:gd name="T36" fmla="*/ 2083 w 2114"/>
                <a:gd name="T37" fmla="*/ 1364 h 2486"/>
                <a:gd name="T38" fmla="*/ 2055 w 2114"/>
                <a:gd name="T39" fmla="*/ 1317 h 2486"/>
                <a:gd name="T40" fmla="*/ 1946 w 2114"/>
                <a:gd name="T41" fmla="*/ 1234 h 2486"/>
                <a:gd name="T42" fmla="*/ 1849 w 2114"/>
                <a:gd name="T43" fmla="*/ 1089 h 2486"/>
                <a:gd name="T44" fmla="*/ 1758 w 2114"/>
                <a:gd name="T45" fmla="*/ 1038 h 2486"/>
                <a:gd name="T46" fmla="*/ 1652 w 2114"/>
                <a:gd name="T47" fmla="*/ 1006 h 2486"/>
                <a:gd name="T48" fmla="*/ 1684 w 2114"/>
                <a:gd name="T49" fmla="*/ 925 h 2486"/>
                <a:gd name="T50" fmla="*/ 1682 w 2114"/>
                <a:gd name="T51" fmla="*/ 770 h 2486"/>
                <a:gd name="T52" fmla="*/ 1561 w 2114"/>
                <a:gd name="T53" fmla="*/ 649 h 2486"/>
                <a:gd name="T54" fmla="*/ 1449 w 2114"/>
                <a:gd name="T55" fmla="*/ 635 h 2486"/>
                <a:gd name="T56" fmla="*/ 1445 w 2114"/>
                <a:gd name="T57" fmla="*/ 482 h 2486"/>
                <a:gd name="T58" fmla="*/ 1259 w 2114"/>
                <a:gd name="T59" fmla="*/ 264 h 2486"/>
                <a:gd name="T60" fmla="*/ 1203 w 2114"/>
                <a:gd name="T61" fmla="*/ 140 h 2486"/>
                <a:gd name="T62" fmla="*/ 1073 w 2114"/>
                <a:gd name="T63" fmla="*/ 12 h 2486"/>
                <a:gd name="T64" fmla="*/ 1022 w 2114"/>
                <a:gd name="T65" fmla="*/ 143 h 2486"/>
                <a:gd name="T66" fmla="*/ 1003 w 2114"/>
                <a:gd name="T67" fmla="*/ 348 h 2486"/>
                <a:gd name="T68" fmla="*/ 1040 w 2114"/>
                <a:gd name="T69" fmla="*/ 477 h 2486"/>
                <a:gd name="T70" fmla="*/ 933 w 2114"/>
                <a:gd name="T71" fmla="*/ 441 h 2486"/>
                <a:gd name="T72" fmla="*/ 872 w 2114"/>
                <a:gd name="T73" fmla="*/ 368 h 2486"/>
                <a:gd name="T74" fmla="*/ 655 w 2114"/>
                <a:gd name="T75" fmla="*/ 480 h 2486"/>
                <a:gd name="T76" fmla="*/ 599 w 2114"/>
                <a:gd name="T77" fmla="*/ 611 h 2486"/>
                <a:gd name="T78" fmla="*/ 533 w 2114"/>
                <a:gd name="T79" fmla="*/ 765 h 2486"/>
                <a:gd name="T80" fmla="*/ 236 w 2114"/>
                <a:gd name="T81" fmla="*/ 918 h 2486"/>
                <a:gd name="T82" fmla="*/ 348 w 2114"/>
                <a:gd name="T83" fmla="*/ 944 h 2486"/>
                <a:gd name="T84" fmla="*/ 425 w 2114"/>
                <a:gd name="T85" fmla="*/ 988 h 2486"/>
                <a:gd name="T86" fmla="*/ 146 w 2114"/>
                <a:gd name="T87" fmla="*/ 1616 h 2486"/>
                <a:gd name="T88" fmla="*/ 114 w 2114"/>
                <a:gd name="T89" fmla="*/ 1661 h 2486"/>
                <a:gd name="T90" fmla="*/ 24 w 2114"/>
                <a:gd name="T91" fmla="*/ 1683 h 2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114" h="2486">
                  <a:moveTo>
                    <a:pt x="0" y="1745"/>
                  </a:moveTo>
                  <a:lnTo>
                    <a:pt x="93" y="1861"/>
                  </a:lnTo>
                  <a:lnTo>
                    <a:pt x="133" y="1880"/>
                  </a:lnTo>
                  <a:lnTo>
                    <a:pt x="203" y="1900"/>
                  </a:lnTo>
                  <a:lnTo>
                    <a:pt x="219" y="1878"/>
                  </a:lnTo>
                  <a:lnTo>
                    <a:pt x="239" y="1880"/>
                  </a:lnTo>
                  <a:lnTo>
                    <a:pt x="266" y="1903"/>
                  </a:lnTo>
                  <a:lnTo>
                    <a:pt x="313" y="1886"/>
                  </a:lnTo>
                  <a:lnTo>
                    <a:pt x="341" y="1812"/>
                  </a:lnTo>
                  <a:lnTo>
                    <a:pt x="387" y="1816"/>
                  </a:lnTo>
                  <a:lnTo>
                    <a:pt x="402" y="1912"/>
                  </a:lnTo>
                  <a:lnTo>
                    <a:pt x="449" y="1941"/>
                  </a:lnTo>
                  <a:lnTo>
                    <a:pt x="442" y="2062"/>
                  </a:lnTo>
                  <a:lnTo>
                    <a:pt x="584" y="2110"/>
                  </a:lnTo>
                  <a:lnTo>
                    <a:pt x="632" y="2128"/>
                  </a:lnTo>
                  <a:lnTo>
                    <a:pt x="649" y="2119"/>
                  </a:lnTo>
                  <a:lnTo>
                    <a:pt x="675" y="2119"/>
                  </a:lnTo>
                  <a:lnTo>
                    <a:pt x="693" y="2127"/>
                  </a:lnTo>
                  <a:lnTo>
                    <a:pt x="821" y="2195"/>
                  </a:lnTo>
                  <a:lnTo>
                    <a:pt x="889" y="2225"/>
                  </a:lnTo>
                  <a:lnTo>
                    <a:pt x="984" y="2281"/>
                  </a:lnTo>
                  <a:lnTo>
                    <a:pt x="1194" y="2216"/>
                  </a:lnTo>
                  <a:lnTo>
                    <a:pt x="1311" y="2318"/>
                  </a:lnTo>
                  <a:lnTo>
                    <a:pt x="1318" y="2367"/>
                  </a:lnTo>
                  <a:lnTo>
                    <a:pt x="1358" y="2395"/>
                  </a:lnTo>
                  <a:lnTo>
                    <a:pt x="1344" y="2463"/>
                  </a:lnTo>
                  <a:lnTo>
                    <a:pt x="1384" y="2486"/>
                  </a:lnTo>
                  <a:lnTo>
                    <a:pt x="1471" y="2318"/>
                  </a:lnTo>
                  <a:lnTo>
                    <a:pt x="1510" y="2351"/>
                  </a:lnTo>
                  <a:lnTo>
                    <a:pt x="1554" y="2281"/>
                  </a:lnTo>
                  <a:lnTo>
                    <a:pt x="1603" y="2284"/>
                  </a:lnTo>
                  <a:lnTo>
                    <a:pt x="1611" y="2277"/>
                  </a:lnTo>
                  <a:lnTo>
                    <a:pt x="1713" y="2216"/>
                  </a:lnTo>
                  <a:lnTo>
                    <a:pt x="1832" y="2216"/>
                  </a:lnTo>
                  <a:lnTo>
                    <a:pt x="1836" y="2227"/>
                  </a:lnTo>
                  <a:lnTo>
                    <a:pt x="1852" y="2230"/>
                  </a:lnTo>
                  <a:lnTo>
                    <a:pt x="1875" y="2211"/>
                  </a:lnTo>
                  <a:lnTo>
                    <a:pt x="1904" y="2213"/>
                  </a:lnTo>
                  <a:lnTo>
                    <a:pt x="1909" y="2257"/>
                  </a:lnTo>
                  <a:lnTo>
                    <a:pt x="1920" y="2268"/>
                  </a:lnTo>
                  <a:lnTo>
                    <a:pt x="1936" y="2291"/>
                  </a:lnTo>
                  <a:lnTo>
                    <a:pt x="1958" y="2281"/>
                  </a:lnTo>
                  <a:lnTo>
                    <a:pt x="1969" y="2265"/>
                  </a:lnTo>
                  <a:lnTo>
                    <a:pt x="2002" y="2216"/>
                  </a:lnTo>
                  <a:lnTo>
                    <a:pt x="2000" y="2178"/>
                  </a:lnTo>
                  <a:lnTo>
                    <a:pt x="1974" y="2141"/>
                  </a:lnTo>
                  <a:lnTo>
                    <a:pt x="2016" y="1992"/>
                  </a:lnTo>
                  <a:lnTo>
                    <a:pt x="2011" y="1941"/>
                  </a:lnTo>
                  <a:lnTo>
                    <a:pt x="1979" y="1898"/>
                  </a:lnTo>
                  <a:lnTo>
                    <a:pt x="1922" y="1864"/>
                  </a:lnTo>
                  <a:lnTo>
                    <a:pt x="2004" y="1611"/>
                  </a:lnTo>
                  <a:lnTo>
                    <a:pt x="2049" y="1501"/>
                  </a:lnTo>
                  <a:lnTo>
                    <a:pt x="2105" y="1434"/>
                  </a:lnTo>
                  <a:lnTo>
                    <a:pt x="2094" y="1429"/>
                  </a:lnTo>
                  <a:lnTo>
                    <a:pt x="2067" y="1404"/>
                  </a:lnTo>
                  <a:lnTo>
                    <a:pt x="2072" y="1385"/>
                  </a:lnTo>
                  <a:lnTo>
                    <a:pt x="2083" y="1364"/>
                  </a:lnTo>
                  <a:lnTo>
                    <a:pt x="2114" y="1302"/>
                  </a:lnTo>
                  <a:lnTo>
                    <a:pt x="2072" y="1301"/>
                  </a:lnTo>
                  <a:lnTo>
                    <a:pt x="2055" y="1317"/>
                  </a:lnTo>
                  <a:lnTo>
                    <a:pt x="2018" y="1306"/>
                  </a:lnTo>
                  <a:lnTo>
                    <a:pt x="1969" y="1277"/>
                  </a:lnTo>
                  <a:lnTo>
                    <a:pt x="1946" y="1234"/>
                  </a:lnTo>
                  <a:lnTo>
                    <a:pt x="1906" y="1149"/>
                  </a:lnTo>
                  <a:lnTo>
                    <a:pt x="1909" y="1090"/>
                  </a:lnTo>
                  <a:lnTo>
                    <a:pt x="1849" y="1089"/>
                  </a:lnTo>
                  <a:lnTo>
                    <a:pt x="1827" y="1073"/>
                  </a:lnTo>
                  <a:lnTo>
                    <a:pt x="1784" y="1071"/>
                  </a:lnTo>
                  <a:lnTo>
                    <a:pt x="1758" y="1038"/>
                  </a:lnTo>
                  <a:lnTo>
                    <a:pt x="1740" y="1059"/>
                  </a:lnTo>
                  <a:lnTo>
                    <a:pt x="1709" y="1063"/>
                  </a:lnTo>
                  <a:lnTo>
                    <a:pt x="1652" y="1006"/>
                  </a:lnTo>
                  <a:lnTo>
                    <a:pt x="1668" y="968"/>
                  </a:lnTo>
                  <a:lnTo>
                    <a:pt x="1649" y="945"/>
                  </a:lnTo>
                  <a:lnTo>
                    <a:pt x="1684" y="925"/>
                  </a:lnTo>
                  <a:lnTo>
                    <a:pt x="1670" y="871"/>
                  </a:lnTo>
                  <a:lnTo>
                    <a:pt x="1695" y="809"/>
                  </a:lnTo>
                  <a:lnTo>
                    <a:pt x="1682" y="770"/>
                  </a:lnTo>
                  <a:lnTo>
                    <a:pt x="1611" y="740"/>
                  </a:lnTo>
                  <a:lnTo>
                    <a:pt x="1577" y="702"/>
                  </a:lnTo>
                  <a:lnTo>
                    <a:pt x="1561" y="649"/>
                  </a:lnTo>
                  <a:lnTo>
                    <a:pt x="1500" y="637"/>
                  </a:lnTo>
                  <a:lnTo>
                    <a:pt x="1476" y="619"/>
                  </a:lnTo>
                  <a:lnTo>
                    <a:pt x="1449" y="635"/>
                  </a:lnTo>
                  <a:lnTo>
                    <a:pt x="1433" y="598"/>
                  </a:lnTo>
                  <a:lnTo>
                    <a:pt x="1431" y="528"/>
                  </a:lnTo>
                  <a:lnTo>
                    <a:pt x="1445" y="482"/>
                  </a:lnTo>
                  <a:lnTo>
                    <a:pt x="1454" y="470"/>
                  </a:lnTo>
                  <a:lnTo>
                    <a:pt x="1454" y="449"/>
                  </a:lnTo>
                  <a:lnTo>
                    <a:pt x="1259" y="264"/>
                  </a:lnTo>
                  <a:lnTo>
                    <a:pt x="1254" y="216"/>
                  </a:lnTo>
                  <a:lnTo>
                    <a:pt x="1208" y="214"/>
                  </a:lnTo>
                  <a:lnTo>
                    <a:pt x="1203" y="140"/>
                  </a:lnTo>
                  <a:lnTo>
                    <a:pt x="1178" y="81"/>
                  </a:lnTo>
                  <a:lnTo>
                    <a:pt x="1103" y="69"/>
                  </a:lnTo>
                  <a:lnTo>
                    <a:pt x="1073" y="12"/>
                  </a:lnTo>
                  <a:lnTo>
                    <a:pt x="1050" y="0"/>
                  </a:lnTo>
                  <a:lnTo>
                    <a:pt x="992" y="96"/>
                  </a:lnTo>
                  <a:lnTo>
                    <a:pt x="1022" y="143"/>
                  </a:lnTo>
                  <a:lnTo>
                    <a:pt x="1023" y="209"/>
                  </a:lnTo>
                  <a:lnTo>
                    <a:pt x="1046" y="260"/>
                  </a:lnTo>
                  <a:lnTo>
                    <a:pt x="1003" y="348"/>
                  </a:lnTo>
                  <a:lnTo>
                    <a:pt x="992" y="373"/>
                  </a:lnTo>
                  <a:lnTo>
                    <a:pt x="1007" y="397"/>
                  </a:lnTo>
                  <a:lnTo>
                    <a:pt x="1040" y="477"/>
                  </a:lnTo>
                  <a:lnTo>
                    <a:pt x="1031" y="538"/>
                  </a:lnTo>
                  <a:lnTo>
                    <a:pt x="972" y="502"/>
                  </a:lnTo>
                  <a:lnTo>
                    <a:pt x="933" y="441"/>
                  </a:lnTo>
                  <a:lnTo>
                    <a:pt x="920" y="382"/>
                  </a:lnTo>
                  <a:lnTo>
                    <a:pt x="900" y="366"/>
                  </a:lnTo>
                  <a:lnTo>
                    <a:pt x="872" y="368"/>
                  </a:lnTo>
                  <a:lnTo>
                    <a:pt x="777" y="440"/>
                  </a:lnTo>
                  <a:lnTo>
                    <a:pt x="705" y="449"/>
                  </a:lnTo>
                  <a:lnTo>
                    <a:pt x="655" y="480"/>
                  </a:lnTo>
                  <a:lnTo>
                    <a:pt x="614" y="528"/>
                  </a:lnTo>
                  <a:lnTo>
                    <a:pt x="598" y="583"/>
                  </a:lnTo>
                  <a:lnTo>
                    <a:pt x="599" y="611"/>
                  </a:lnTo>
                  <a:lnTo>
                    <a:pt x="627" y="623"/>
                  </a:lnTo>
                  <a:lnTo>
                    <a:pt x="617" y="647"/>
                  </a:lnTo>
                  <a:lnTo>
                    <a:pt x="533" y="765"/>
                  </a:lnTo>
                  <a:lnTo>
                    <a:pt x="121" y="739"/>
                  </a:lnTo>
                  <a:lnTo>
                    <a:pt x="97" y="767"/>
                  </a:lnTo>
                  <a:lnTo>
                    <a:pt x="236" y="918"/>
                  </a:lnTo>
                  <a:lnTo>
                    <a:pt x="273" y="910"/>
                  </a:lnTo>
                  <a:lnTo>
                    <a:pt x="306" y="915"/>
                  </a:lnTo>
                  <a:lnTo>
                    <a:pt x="348" y="944"/>
                  </a:lnTo>
                  <a:lnTo>
                    <a:pt x="354" y="955"/>
                  </a:lnTo>
                  <a:lnTo>
                    <a:pt x="407" y="960"/>
                  </a:lnTo>
                  <a:lnTo>
                    <a:pt x="425" y="988"/>
                  </a:lnTo>
                  <a:lnTo>
                    <a:pt x="140" y="1414"/>
                  </a:lnTo>
                  <a:lnTo>
                    <a:pt x="134" y="1594"/>
                  </a:lnTo>
                  <a:lnTo>
                    <a:pt x="146" y="1616"/>
                  </a:lnTo>
                  <a:lnTo>
                    <a:pt x="147" y="1632"/>
                  </a:lnTo>
                  <a:lnTo>
                    <a:pt x="118" y="1635"/>
                  </a:lnTo>
                  <a:lnTo>
                    <a:pt x="114" y="1661"/>
                  </a:lnTo>
                  <a:lnTo>
                    <a:pt x="73" y="1665"/>
                  </a:lnTo>
                  <a:lnTo>
                    <a:pt x="68" y="1676"/>
                  </a:lnTo>
                  <a:lnTo>
                    <a:pt x="24" y="1683"/>
                  </a:lnTo>
                  <a:lnTo>
                    <a:pt x="27" y="1727"/>
                  </a:lnTo>
                  <a:lnTo>
                    <a:pt x="0" y="1745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595" name="Freeform 83"/>
            <p:cNvSpPr>
              <a:spLocks/>
            </p:cNvSpPr>
            <p:nvPr/>
          </p:nvSpPr>
          <p:spPr bwMode="auto">
            <a:xfrm>
              <a:off x="10613" y="3063"/>
              <a:ext cx="271" cy="320"/>
            </a:xfrm>
            <a:custGeom>
              <a:avLst/>
              <a:gdLst>
                <a:gd name="T0" fmla="*/ 377 w 813"/>
                <a:gd name="T1" fmla="*/ 959 h 959"/>
                <a:gd name="T2" fmla="*/ 696 w 813"/>
                <a:gd name="T3" fmla="*/ 260 h 959"/>
                <a:gd name="T4" fmla="*/ 813 w 813"/>
                <a:gd name="T5" fmla="*/ 0 h 959"/>
                <a:gd name="T6" fmla="*/ 764 w 813"/>
                <a:gd name="T7" fmla="*/ 31 h 959"/>
                <a:gd name="T8" fmla="*/ 720 w 813"/>
                <a:gd name="T9" fmla="*/ 29 h 959"/>
                <a:gd name="T10" fmla="*/ 675 w 813"/>
                <a:gd name="T11" fmla="*/ 94 h 959"/>
                <a:gd name="T12" fmla="*/ 653 w 813"/>
                <a:gd name="T13" fmla="*/ 104 h 959"/>
                <a:gd name="T14" fmla="*/ 626 w 813"/>
                <a:gd name="T15" fmla="*/ 70 h 959"/>
                <a:gd name="T16" fmla="*/ 621 w 813"/>
                <a:gd name="T17" fmla="*/ 26 h 959"/>
                <a:gd name="T18" fmla="*/ 593 w 813"/>
                <a:gd name="T19" fmla="*/ 23 h 959"/>
                <a:gd name="T20" fmla="*/ 572 w 813"/>
                <a:gd name="T21" fmla="*/ 43 h 959"/>
                <a:gd name="T22" fmla="*/ 553 w 813"/>
                <a:gd name="T23" fmla="*/ 41 h 959"/>
                <a:gd name="T24" fmla="*/ 548 w 813"/>
                <a:gd name="T25" fmla="*/ 30 h 959"/>
                <a:gd name="T26" fmla="*/ 434 w 813"/>
                <a:gd name="T27" fmla="*/ 30 h 959"/>
                <a:gd name="T28" fmla="*/ 328 w 813"/>
                <a:gd name="T29" fmla="*/ 91 h 959"/>
                <a:gd name="T30" fmla="*/ 321 w 813"/>
                <a:gd name="T31" fmla="*/ 97 h 959"/>
                <a:gd name="T32" fmla="*/ 270 w 813"/>
                <a:gd name="T33" fmla="*/ 94 h 959"/>
                <a:gd name="T34" fmla="*/ 226 w 813"/>
                <a:gd name="T35" fmla="*/ 164 h 959"/>
                <a:gd name="T36" fmla="*/ 188 w 813"/>
                <a:gd name="T37" fmla="*/ 133 h 959"/>
                <a:gd name="T38" fmla="*/ 100 w 813"/>
                <a:gd name="T39" fmla="*/ 299 h 959"/>
                <a:gd name="T40" fmla="*/ 93 w 813"/>
                <a:gd name="T41" fmla="*/ 296 h 959"/>
                <a:gd name="T42" fmla="*/ 29 w 813"/>
                <a:gd name="T43" fmla="*/ 436 h 959"/>
                <a:gd name="T44" fmla="*/ 2 w 813"/>
                <a:gd name="T45" fmla="*/ 478 h 959"/>
                <a:gd name="T46" fmla="*/ 0 w 813"/>
                <a:gd name="T47" fmla="*/ 535 h 959"/>
                <a:gd name="T48" fmla="*/ 24 w 813"/>
                <a:gd name="T49" fmla="*/ 562 h 959"/>
                <a:gd name="T50" fmla="*/ 65 w 813"/>
                <a:gd name="T51" fmla="*/ 560 h 959"/>
                <a:gd name="T52" fmla="*/ 56 w 813"/>
                <a:gd name="T53" fmla="*/ 591 h 959"/>
                <a:gd name="T54" fmla="*/ 27 w 813"/>
                <a:gd name="T55" fmla="*/ 611 h 959"/>
                <a:gd name="T56" fmla="*/ 18 w 813"/>
                <a:gd name="T57" fmla="*/ 668 h 959"/>
                <a:gd name="T58" fmla="*/ 48 w 813"/>
                <a:gd name="T59" fmla="*/ 706 h 959"/>
                <a:gd name="T60" fmla="*/ 25 w 813"/>
                <a:gd name="T61" fmla="*/ 858 h 959"/>
                <a:gd name="T62" fmla="*/ 65 w 813"/>
                <a:gd name="T63" fmla="*/ 838 h 959"/>
                <a:gd name="T64" fmla="*/ 129 w 813"/>
                <a:gd name="T65" fmla="*/ 869 h 959"/>
                <a:gd name="T66" fmla="*/ 159 w 813"/>
                <a:gd name="T67" fmla="*/ 862 h 959"/>
                <a:gd name="T68" fmla="*/ 237 w 813"/>
                <a:gd name="T69" fmla="*/ 926 h 959"/>
                <a:gd name="T70" fmla="*/ 296 w 813"/>
                <a:gd name="T71" fmla="*/ 932 h 959"/>
                <a:gd name="T72" fmla="*/ 352 w 813"/>
                <a:gd name="T73" fmla="*/ 959 h 959"/>
                <a:gd name="T74" fmla="*/ 377 w 813"/>
                <a:gd name="T75" fmla="*/ 959 h 9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13" h="959">
                  <a:moveTo>
                    <a:pt x="377" y="959"/>
                  </a:moveTo>
                  <a:lnTo>
                    <a:pt x="696" y="260"/>
                  </a:lnTo>
                  <a:lnTo>
                    <a:pt x="813" y="0"/>
                  </a:lnTo>
                  <a:lnTo>
                    <a:pt x="764" y="31"/>
                  </a:lnTo>
                  <a:lnTo>
                    <a:pt x="720" y="29"/>
                  </a:lnTo>
                  <a:lnTo>
                    <a:pt x="675" y="94"/>
                  </a:lnTo>
                  <a:lnTo>
                    <a:pt x="653" y="104"/>
                  </a:lnTo>
                  <a:lnTo>
                    <a:pt x="626" y="70"/>
                  </a:lnTo>
                  <a:lnTo>
                    <a:pt x="621" y="26"/>
                  </a:lnTo>
                  <a:lnTo>
                    <a:pt x="593" y="23"/>
                  </a:lnTo>
                  <a:lnTo>
                    <a:pt x="572" y="43"/>
                  </a:lnTo>
                  <a:lnTo>
                    <a:pt x="553" y="41"/>
                  </a:lnTo>
                  <a:lnTo>
                    <a:pt x="548" y="30"/>
                  </a:lnTo>
                  <a:lnTo>
                    <a:pt x="434" y="30"/>
                  </a:lnTo>
                  <a:lnTo>
                    <a:pt x="328" y="91"/>
                  </a:lnTo>
                  <a:lnTo>
                    <a:pt x="321" y="97"/>
                  </a:lnTo>
                  <a:lnTo>
                    <a:pt x="270" y="94"/>
                  </a:lnTo>
                  <a:lnTo>
                    <a:pt x="226" y="164"/>
                  </a:lnTo>
                  <a:lnTo>
                    <a:pt x="188" y="133"/>
                  </a:lnTo>
                  <a:lnTo>
                    <a:pt x="100" y="299"/>
                  </a:lnTo>
                  <a:lnTo>
                    <a:pt x="93" y="296"/>
                  </a:lnTo>
                  <a:lnTo>
                    <a:pt x="29" y="436"/>
                  </a:lnTo>
                  <a:lnTo>
                    <a:pt x="2" y="478"/>
                  </a:lnTo>
                  <a:lnTo>
                    <a:pt x="0" y="535"/>
                  </a:lnTo>
                  <a:lnTo>
                    <a:pt x="24" y="562"/>
                  </a:lnTo>
                  <a:lnTo>
                    <a:pt x="65" y="560"/>
                  </a:lnTo>
                  <a:lnTo>
                    <a:pt x="56" y="591"/>
                  </a:lnTo>
                  <a:lnTo>
                    <a:pt x="27" y="611"/>
                  </a:lnTo>
                  <a:lnTo>
                    <a:pt x="18" y="668"/>
                  </a:lnTo>
                  <a:lnTo>
                    <a:pt x="48" y="706"/>
                  </a:lnTo>
                  <a:lnTo>
                    <a:pt x="25" y="858"/>
                  </a:lnTo>
                  <a:lnTo>
                    <a:pt x="65" y="838"/>
                  </a:lnTo>
                  <a:lnTo>
                    <a:pt x="129" y="869"/>
                  </a:lnTo>
                  <a:lnTo>
                    <a:pt x="159" y="862"/>
                  </a:lnTo>
                  <a:lnTo>
                    <a:pt x="237" y="926"/>
                  </a:lnTo>
                  <a:lnTo>
                    <a:pt x="296" y="932"/>
                  </a:lnTo>
                  <a:lnTo>
                    <a:pt x="352" y="959"/>
                  </a:lnTo>
                  <a:lnTo>
                    <a:pt x="377" y="959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596" name="Freeform 84"/>
            <p:cNvSpPr>
              <a:spLocks/>
            </p:cNvSpPr>
            <p:nvPr/>
          </p:nvSpPr>
          <p:spPr bwMode="auto">
            <a:xfrm>
              <a:off x="8448" y="2081"/>
              <a:ext cx="434" cy="477"/>
            </a:xfrm>
            <a:custGeom>
              <a:avLst/>
              <a:gdLst>
                <a:gd name="T0" fmla="*/ 78 w 1302"/>
                <a:gd name="T1" fmla="*/ 0 h 1430"/>
                <a:gd name="T2" fmla="*/ 175 w 1302"/>
                <a:gd name="T3" fmla="*/ 23 h 1430"/>
                <a:gd name="T4" fmla="*/ 191 w 1302"/>
                <a:gd name="T5" fmla="*/ 9 h 1430"/>
                <a:gd name="T6" fmla="*/ 193 w 1302"/>
                <a:gd name="T7" fmla="*/ 53 h 1430"/>
                <a:gd name="T8" fmla="*/ 224 w 1302"/>
                <a:gd name="T9" fmla="*/ 53 h 1430"/>
                <a:gd name="T10" fmla="*/ 236 w 1302"/>
                <a:gd name="T11" fmla="*/ 43 h 1430"/>
                <a:gd name="T12" fmla="*/ 267 w 1302"/>
                <a:gd name="T13" fmla="*/ 47 h 1430"/>
                <a:gd name="T14" fmla="*/ 300 w 1302"/>
                <a:gd name="T15" fmla="*/ 72 h 1430"/>
                <a:gd name="T16" fmla="*/ 483 w 1302"/>
                <a:gd name="T17" fmla="*/ 88 h 1430"/>
                <a:gd name="T18" fmla="*/ 519 w 1302"/>
                <a:gd name="T19" fmla="*/ 120 h 1430"/>
                <a:gd name="T20" fmla="*/ 588 w 1302"/>
                <a:gd name="T21" fmla="*/ 131 h 1430"/>
                <a:gd name="T22" fmla="*/ 821 w 1302"/>
                <a:gd name="T23" fmla="*/ 260 h 1430"/>
                <a:gd name="T24" fmla="*/ 900 w 1302"/>
                <a:gd name="T25" fmla="*/ 350 h 1430"/>
                <a:gd name="T26" fmla="*/ 900 w 1302"/>
                <a:gd name="T27" fmla="*/ 364 h 1430"/>
                <a:gd name="T28" fmla="*/ 936 w 1302"/>
                <a:gd name="T29" fmla="*/ 366 h 1430"/>
                <a:gd name="T30" fmla="*/ 971 w 1302"/>
                <a:gd name="T31" fmla="*/ 456 h 1430"/>
                <a:gd name="T32" fmla="*/ 1173 w 1302"/>
                <a:gd name="T33" fmla="*/ 458 h 1430"/>
                <a:gd name="T34" fmla="*/ 1220 w 1302"/>
                <a:gd name="T35" fmla="*/ 418 h 1430"/>
                <a:gd name="T36" fmla="*/ 1228 w 1302"/>
                <a:gd name="T37" fmla="*/ 376 h 1430"/>
                <a:gd name="T38" fmla="*/ 1286 w 1302"/>
                <a:gd name="T39" fmla="*/ 315 h 1430"/>
                <a:gd name="T40" fmla="*/ 1302 w 1302"/>
                <a:gd name="T41" fmla="*/ 317 h 1430"/>
                <a:gd name="T42" fmla="*/ 1282 w 1302"/>
                <a:gd name="T43" fmla="*/ 364 h 1430"/>
                <a:gd name="T44" fmla="*/ 1261 w 1302"/>
                <a:gd name="T45" fmla="*/ 376 h 1430"/>
                <a:gd name="T46" fmla="*/ 1240 w 1302"/>
                <a:gd name="T47" fmla="*/ 438 h 1430"/>
                <a:gd name="T48" fmla="*/ 1253 w 1302"/>
                <a:gd name="T49" fmla="*/ 495 h 1430"/>
                <a:gd name="T50" fmla="*/ 1208 w 1302"/>
                <a:gd name="T51" fmla="*/ 569 h 1430"/>
                <a:gd name="T52" fmla="*/ 1208 w 1302"/>
                <a:gd name="T53" fmla="*/ 669 h 1430"/>
                <a:gd name="T54" fmla="*/ 1269 w 1302"/>
                <a:gd name="T55" fmla="*/ 665 h 1430"/>
                <a:gd name="T56" fmla="*/ 1198 w 1302"/>
                <a:gd name="T57" fmla="*/ 716 h 1430"/>
                <a:gd name="T58" fmla="*/ 1200 w 1302"/>
                <a:gd name="T59" fmla="*/ 736 h 1430"/>
                <a:gd name="T60" fmla="*/ 1216 w 1302"/>
                <a:gd name="T61" fmla="*/ 770 h 1430"/>
                <a:gd name="T62" fmla="*/ 1220 w 1302"/>
                <a:gd name="T63" fmla="*/ 921 h 1430"/>
                <a:gd name="T64" fmla="*/ 1073 w 1302"/>
                <a:gd name="T65" fmla="*/ 990 h 1430"/>
                <a:gd name="T66" fmla="*/ 1001 w 1302"/>
                <a:gd name="T67" fmla="*/ 992 h 1430"/>
                <a:gd name="T68" fmla="*/ 850 w 1302"/>
                <a:gd name="T69" fmla="*/ 1095 h 1430"/>
                <a:gd name="T70" fmla="*/ 727 w 1302"/>
                <a:gd name="T71" fmla="*/ 1225 h 1430"/>
                <a:gd name="T72" fmla="*/ 642 w 1302"/>
                <a:gd name="T73" fmla="*/ 1428 h 1430"/>
                <a:gd name="T74" fmla="*/ 425 w 1302"/>
                <a:gd name="T75" fmla="*/ 1430 h 1430"/>
                <a:gd name="T76" fmla="*/ 328 w 1302"/>
                <a:gd name="T77" fmla="*/ 1358 h 1430"/>
                <a:gd name="T78" fmla="*/ 18 w 1302"/>
                <a:gd name="T79" fmla="*/ 804 h 1430"/>
                <a:gd name="T80" fmla="*/ 85 w 1302"/>
                <a:gd name="T81" fmla="*/ 659 h 1430"/>
                <a:gd name="T82" fmla="*/ 16 w 1302"/>
                <a:gd name="T83" fmla="*/ 614 h 1430"/>
                <a:gd name="T84" fmla="*/ 0 w 1302"/>
                <a:gd name="T85" fmla="*/ 593 h 1430"/>
                <a:gd name="T86" fmla="*/ 36 w 1302"/>
                <a:gd name="T87" fmla="*/ 547 h 1430"/>
                <a:gd name="T88" fmla="*/ 72 w 1302"/>
                <a:gd name="T89" fmla="*/ 538 h 1430"/>
                <a:gd name="T90" fmla="*/ 83 w 1302"/>
                <a:gd name="T91" fmla="*/ 511 h 1430"/>
                <a:gd name="T92" fmla="*/ 127 w 1302"/>
                <a:gd name="T93" fmla="*/ 487 h 1430"/>
                <a:gd name="T94" fmla="*/ 143 w 1302"/>
                <a:gd name="T95" fmla="*/ 416 h 1430"/>
                <a:gd name="T96" fmla="*/ 214 w 1302"/>
                <a:gd name="T97" fmla="*/ 295 h 1430"/>
                <a:gd name="T98" fmla="*/ 117 w 1302"/>
                <a:gd name="T99" fmla="*/ 190 h 1430"/>
                <a:gd name="T100" fmla="*/ 56 w 1302"/>
                <a:gd name="T101" fmla="*/ 150 h 1430"/>
                <a:gd name="T102" fmla="*/ 24 w 1302"/>
                <a:gd name="T103" fmla="*/ 82 h 1430"/>
                <a:gd name="T104" fmla="*/ 24 w 1302"/>
                <a:gd name="T105" fmla="*/ 57 h 1430"/>
                <a:gd name="T106" fmla="*/ 78 w 1302"/>
                <a:gd name="T107" fmla="*/ 0 h 1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02" h="1430">
                  <a:moveTo>
                    <a:pt x="78" y="0"/>
                  </a:moveTo>
                  <a:lnTo>
                    <a:pt x="175" y="23"/>
                  </a:lnTo>
                  <a:lnTo>
                    <a:pt x="191" y="9"/>
                  </a:lnTo>
                  <a:lnTo>
                    <a:pt x="193" y="53"/>
                  </a:lnTo>
                  <a:lnTo>
                    <a:pt x="224" y="53"/>
                  </a:lnTo>
                  <a:lnTo>
                    <a:pt x="236" y="43"/>
                  </a:lnTo>
                  <a:lnTo>
                    <a:pt x="267" y="47"/>
                  </a:lnTo>
                  <a:lnTo>
                    <a:pt x="300" y="72"/>
                  </a:lnTo>
                  <a:lnTo>
                    <a:pt x="483" y="88"/>
                  </a:lnTo>
                  <a:lnTo>
                    <a:pt x="519" y="120"/>
                  </a:lnTo>
                  <a:lnTo>
                    <a:pt x="588" y="131"/>
                  </a:lnTo>
                  <a:lnTo>
                    <a:pt x="821" y="260"/>
                  </a:lnTo>
                  <a:lnTo>
                    <a:pt x="900" y="350"/>
                  </a:lnTo>
                  <a:lnTo>
                    <a:pt x="900" y="364"/>
                  </a:lnTo>
                  <a:lnTo>
                    <a:pt x="936" y="366"/>
                  </a:lnTo>
                  <a:lnTo>
                    <a:pt x="971" y="456"/>
                  </a:lnTo>
                  <a:lnTo>
                    <a:pt x="1173" y="458"/>
                  </a:lnTo>
                  <a:lnTo>
                    <a:pt x="1220" y="418"/>
                  </a:lnTo>
                  <a:lnTo>
                    <a:pt x="1228" y="376"/>
                  </a:lnTo>
                  <a:lnTo>
                    <a:pt x="1286" y="315"/>
                  </a:lnTo>
                  <a:lnTo>
                    <a:pt x="1302" y="317"/>
                  </a:lnTo>
                  <a:lnTo>
                    <a:pt x="1282" y="364"/>
                  </a:lnTo>
                  <a:lnTo>
                    <a:pt x="1261" y="376"/>
                  </a:lnTo>
                  <a:lnTo>
                    <a:pt x="1240" y="438"/>
                  </a:lnTo>
                  <a:lnTo>
                    <a:pt x="1253" y="495"/>
                  </a:lnTo>
                  <a:lnTo>
                    <a:pt x="1208" y="569"/>
                  </a:lnTo>
                  <a:lnTo>
                    <a:pt x="1208" y="669"/>
                  </a:lnTo>
                  <a:lnTo>
                    <a:pt x="1269" y="665"/>
                  </a:lnTo>
                  <a:lnTo>
                    <a:pt x="1198" y="716"/>
                  </a:lnTo>
                  <a:lnTo>
                    <a:pt x="1200" y="736"/>
                  </a:lnTo>
                  <a:lnTo>
                    <a:pt x="1216" y="770"/>
                  </a:lnTo>
                  <a:lnTo>
                    <a:pt x="1220" y="921"/>
                  </a:lnTo>
                  <a:lnTo>
                    <a:pt x="1073" y="990"/>
                  </a:lnTo>
                  <a:lnTo>
                    <a:pt x="1001" y="992"/>
                  </a:lnTo>
                  <a:lnTo>
                    <a:pt x="850" y="1095"/>
                  </a:lnTo>
                  <a:lnTo>
                    <a:pt x="727" y="1225"/>
                  </a:lnTo>
                  <a:lnTo>
                    <a:pt x="642" y="1428"/>
                  </a:lnTo>
                  <a:lnTo>
                    <a:pt x="425" y="1430"/>
                  </a:lnTo>
                  <a:lnTo>
                    <a:pt x="328" y="1358"/>
                  </a:lnTo>
                  <a:lnTo>
                    <a:pt x="18" y="804"/>
                  </a:lnTo>
                  <a:lnTo>
                    <a:pt x="85" y="659"/>
                  </a:lnTo>
                  <a:lnTo>
                    <a:pt x="16" y="614"/>
                  </a:lnTo>
                  <a:lnTo>
                    <a:pt x="0" y="593"/>
                  </a:lnTo>
                  <a:lnTo>
                    <a:pt x="36" y="547"/>
                  </a:lnTo>
                  <a:lnTo>
                    <a:pt x="72" y="538"/>
                  </a:lnTo>
                  <a:lnTo>
                    <a:pt x="83" y="511"/>
                  </a:lnTo>
                  <a:lnTo>
                    <a:pt x="127" y="487"/>
                  </a:lnTo>
                  <a:lnTo>
                    <a:pt x="143" y="416"/>
                  </a:lnTo>
                  <a:lnTo>
                    <a:pt x="214" y="295"/>
                  </a:lnTo>
                  <a:lnTo>
                    <a:pt x="117" y="190"/>
                  </a:lnTo>
                  <a:lnTo>
                    <a:pt x="56" y="150"/>
                  </a:lnTo>
                  <a:lnTo>
                    <a:pt x="24" y="82"/>
                  </a:lnTo>
                  <a:lnTo>
                    <a:pt x="24" y="57"/>
                  </a:lnTo>
                  <a:lnTo>
                    <a:pt x="78" y="0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597" name="Freeform 85"/>
            <p:cNvSpPr>
              <a:spLocks/>
            </p:cNvSpPr>
            <p:nvPr/>
          </p:nvSpPr>
          <p:spPr bwMode="auto">
            <a:xfrm>
              <a:off x="8475" y="1926"/>
              <a:ext cx="700" cy="308"/>
            </a:xfrm>
            <a:custGeom>
              <a:avLst/>
              <a:gdLst>
                <a:gd name="T0" fmla="*/ 203 w 2100"/>
                <a:gd name="T1" fmla="*/ 119 h 925"/>
                <a:gd name="T2" fmla="*/ 293 w 2100"/>
                <a:gd name="T3" fmla="*/ 171 h 925"/>
                <a:gd name="T4" fmla="*/ 502 w 2100"/>
                <a:gd name="T5" fmla="*/ 146 h 925"/>
                <a:gd name="T6" fmla="*/ 732 w 2100"/>
                <a:gd name="T7" fmla="*/ 104 h 925"/>
                <a:gd name="T8" fmla="*/ 972 w 2100"/>
                <a:gd name="T9" fmla="*/ 121 h 925"/>
                <a:gd name="T10" fmla="*/ 1112 w 2100"/>
                <a:gd name="T11" fmla="*/ 139 h 925"/>
                <a:gd name="T12" fmla="*/ 1198 w 2100"/>
                <a:gd name="T13" fmla="*/ 121 h 925"/>
                <a:gd name="T14" fmla="*/ 1425 w 2100"/>
                <a:gd name="T15" fmla="*/ 0 h 925"/>
                <a:gd name="T16" fmla="*/ 1724 w 2100"/>
                <a:gd name="T17" fmla="*/ 126 h 925"/>
                <a:gd name="T18" fmla="*/ 1767 w 2100"/>
                <a:gd name="T19" fmla="*/ 11 h 925"/>
                <a:gd name="T20" fmla="*/ 1900 w 2100"/>
                <a:gd name="T21" fmla="*/ 188 h 925"/>
                <a:gd name="T22" fmla="*/ 1933 w 2100"/>
                <a:gd name="T23" fmla="*/ 295 h 925"/>
                <a:gd name="T24" fmla="*/ 2024 w 2100"/>
                <a:gd name="T25" fmla="*/ 405 h 925"/>
                <a:gd name="T26" fmla="*/ 2082 w 2100"/>
                <a:gd name="T27" fmla="*/ 423 h 925"/>
                <a:gd name="T28" fmla="*/ 2066 w 2100"/>
                <a:gd name="T29" fmla="*/ 567 h 925"/>
                <a:gd name="T30" fmla="*/ 1956 w 2100"/>
                <a:gd name="T31" fmla="*/ 632 h 925"/>
                <a:gd name="T32" fmla="*/ 1810 w 2100"/>
                <a:gd name="T33" fmla="*/ 886 h 925"/>
                <a:gd name="T34" fmla="*/ 1504 w 2100"/>
                <a:gd name="T35" fmla="*/ 882 h 925"/>
                <a:gd name="T36" fmla="*/ 1373 w 2100"/>
                <a:gd name="T37" fmla="*/ 888 h 925"/>
                <a:gd name="T38" fmla="*/ 1160 w 2100"/>
                <a:gd name="T39" fmla="*/ 909 h 925"/>
                <a:gd name="T40" fmla="*/ 1202 w 2100"/>
                <a:gd name="T41" fmla="*/ 832 h 925"/>
                <a:gd name="T42" fmla="*/ 1205 w 2100"/>
                <a:gd name="T43" fmla="*/ 779 h 925"/>
                <a:gd name="T44" fmla="*/ 1142 w 2100"/>
                <a:gd name="T45" fmla="*/ 882 h 925"/>
                <a:gd name="T46" fmla="*/ 893 w 2100"/>
                <a:gd name="T47" fmla="*/ 923 h 925"/>
                <a:gd name="T48" fmla="*/ 821 w 2100"/>
                <a:gd name="T49" fmla="*/ 832 h 925"/>
                <a:gd name="T50" fmla="*/ 739 w 2100"/>
                <a:gd name="T51" fmla="*/ 725 h 925"/>
                <a:gd name="T52" fmla="*/ 435 w 2100"/>
                <a:gd name="T53" fmla="*/ 585 h 925"/>
                <a:gd name="T54" fmla="*/ 223 w 2100"/>
                <a:gd name="T55" fmla="*/ 540 h 925"/>
                <a:gd name="T56" fmla="*/ 156 w 2100"/>
                <a:gd name="T57" fmla="*/ 509 h 925"/>
                <a:gd name="T58" fmla="*/ 111 w 2100"/>
                <a:gd name="T59" fmla="*/ 520 h 925"/>
                <a:gd name="T60" fmla="*/ 95 w 2100"/>
                <a:gd name="T61" fmla="*/ 488 h 925"/>
                <a:gd name="T62" fmla="*/ 104 w 2100"/>
                <a:gd name="T63" fmla="*/ 225 h 9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100" h="925">
                  <a:moveTo>
                    <a:pt x="95" y="137"/>
                  </a:moveTo>
                  <a:lnTo>
                    <a:pt x="203" y="119"/>
                  </a:lnTo>
                  <a:lnTo>
                    <a:pt x="262" y="146"/>
                  </a:lnTo>
                  <a:lnTo>
                    <a:pt x="293" y="171"/>
                  </a:lnTo>
                  <a:lnTo>
                    <a:pt x="363" y="171"/>
                  </a:lnTo>
                  <a:lnTo>
                    <a:pt x="502" y="146"/>
                  </a:lnTo>
                  <a:lnTo>
                    <a:pt x="630" y="90"/>
                  </a:lnTo>
                  <a:lnTo>
                    <a:pt x="732" y="104"/>
                  </a:lnTo>
                  <a:lnTo>
                    <a:pt x="758" y="111"/>
                  </a:lnTo>
                  <a:lnTo>
                    <a:pt x="972" y="121"/>
                  </a:lnTo>
                  <a:lnTo>
                    <a:pt x="1002" y="139"/>
                  </a:lnTo>
                  <a:lnTo>
                    <a:pt x="1112" y="139"/>
                  </a:lnTo>
                  <a:lnTo>
                    <a:pt x="1121" y="126"/>
                  </a:lnTo>
                  <a:lnTo>
                    <a:pt x="1198" y="121"/>
                  </a:lnTo>
                  <a:lnTo>
                    <a:pt x="1274" y="102"/>
                  </a:lnTo>
                  <a:lnTo>
                    <a:pt x="1425" y="0"/>
                  </a:lnTo>
                  <a:lnTo>
                    <a:pt x="1688" y="165"/>
                  </a:lnTo>
                  <a:lnTo>
                    <a:pt x="1724" y="126"/>
                  </a:lnTo>
                  <a:lnTo>
                    <a:pt x="1724" y="76"/>
                  </a:lnTo>
                  <a:lnTo>
                    <a:pt x="1767" y="11"/>
                  </a:lnTo>
                  <a:lnTo>
                    <a:pt x="1791" y="13"/>
                  </a:lnTo>
                  <a:lnTo>
                    <a:pt x="1900" y="188"/>
                  </a:lnTo>
                  <a:lnTo>
                    <a:pt x="1902" y="225"/>
                  </a:lnTo>
                  <a:lnTo>
                    <a:pt x="1933" y="295"/>
                  </a:lnTo>
                  <a:lnTo>
                    <a:pt x="1994" y="369"/>
                  </a:lnTo>
                  <a:lnTo>
                    <a:pt x="2024" y="405"/>
                  </a:lnTo>
                  <a:lnTo>
                    <a:pt x="2056" y="405"/>
                  </a:lnTo>
                  <a:lnTo>
                    <a:pt x="2082" y="423"/>
                  </a:lnTo>
                  <a:lnTo>
                    <a:pt x="2100" y="513"/>
                  </a:lnTo>
                  <a:lnTo>
                    <a:pt x="2066" y="567"/>
                  </a:lnTo>
                  <a:lnTo>
                    <a:pt x="2017" y="612"/>
                  </a:lnTo>
                  <a:lnTo>
                    <a:pt x="1956" y="632"/>
                  </a:lnTo>
                  <a:lnTo>
                    <a:pt x="1846" y="821"/>
                  </a:lnTo>
                  <a:lnTo>
                    <a:pt x="1810" y="886"/>
                  </a:lnTo>
                  <a:lnTo>
                    <a:pt x="1531" y="893"/>
                  </a:lnTo>
                  <a:lnTo>
                    <a:pt x="1504" y="882"/>
                  </a:lnTo>
                  <a:lnTo>
                    <a:pt x="1437" y="911"/>
                  </a:lnTo>
                  <a:lnTo>
                    <a:pt x="1373" y="888"/>
                  </a:lnTo>
                  <a:lnTo>
                    <a:pt x="1303" y="923"/>
                  </a:lnTo>
                  <a:lnTo>
                    <a:pt x="1160" y="909"/>
                  </a:lnTo>
                  <a:lnTo>
                    <a:pt x="1179" y="846"/>
                  </a:lnTo>
                  <a:lnTo>
                    <a:pt x="1202" y="832"/>
                  </a:lnTo>
                  <a:lnTo>
                    <a:pt x="1225" y="783"/>
                  </a:lnTo>
                  <a:lnTo>
                    <a:pt x="1205" y="779"/>
                  </a:lnTo>
                  <a:lnTo>
                    <a:pt x="1151" y="839"/>
                  </a:lnTo>
                  <a:lnTo>
                    <a:pt x="1142" y="882"/>
                  </a:lnTo>
                  <a:lnTo>
                    <a:pt x="1098" y="925"/>
                  </a:lnTo>
                  <a:lnTo>
                    <a:pt x="893" y="923"/>
                  </a:lnTo>
                  <a:lnTo>
                    <a:pt x="856" y="832"/>
                  </a:lnTo>
                  <a:lnTo>
                    <a:pt x="821" y="832"/>
                  </a:lnTo>
                  <a:lnTo>
                    <a:pt x="821" y="819"/>
                  </a:lnTo>
                  <a:lnTo>
                    <a:pt x="739" y="725"/>
                  </a:lnTo>
                  <a:lnTo>
                    <a:pt x="507" y="598"/>
                  </a:lnTo>
                  <a:lnTo>
                    <a:pt x="435" y="585"/>
                  </a:lnTo>
                  <a:lnTo>
                    <a:pt x="404" y="553"/>
                  </a:lnTo>
                  <a:lnTo>
                    <a:pt x="223" y="540"/>
                  </a:lnTo>
                  <a:lnTo>
                    <a:pt x="188" y="513"/>
                  </a:lnTo>
                  <a:lnTo>
                    <a:pt x="156" y="509"/>
                  </a:lnTo>
                  <a:lnTo>
                    <a:pt x="142" y="520"/>
                  </a:lnTo>
                  <a:lnTo>
                    <a:pt x="111" y="520"/>
                  </a:lnTo>
                  <a:lnTo>
                    <a:pt x="111" y="481"/>
                  </a:lnTo>
                  <a:lnTo>
                    <a:pt x="95" y="488"/>
                  </a:lnTo>
                  <a:lnTo>
                    <a:pt x="0" y="468"/>
                  </a:lnTo>
                  <a:lnTo>
                    <a:pt x="104" y="225"/>
                  </a:lnTo>
                  <a:lnTo>
                    <a:pt x="95" y="137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598" name="Freeform 86"/>
            <p:cNvSpPr>
              <a:spLocks/>
            </p:cNvSpPr>
            <p:nvPr/>
          </p:nvSpPr>
          <p:spPr bwMode="auto">
            <a:xfrm>
              <a:off x="8872" y="1280"/>
              <a:ext cx="226" cy="151"/>
            </a:xfrm>
            <a:custGeom>
              <a:avLst/>
              <a:gdLst>
                <a:gd name="T0" fmla="*/ 212 w 678"/>
                <a:gd name="T1" fmla="*/ 31 h 453"/>
                <a:gd name="T2" fmla="*/ 298 w 678"/>
                <a:gd name="T3" fmla="*/ 117 h 453"/>
                <a:gd name="T4" fmla="*/ 394 w 678"/>
                <a:gd name="T5" fmla="*/ 0 h 453"/>
                <a:gd name="T6" fmla="*/ 482 w 678"/>
                <a:gd name="T7" fmla="*/ 0 h 453"/>
                <a:gd name="T8" fmla="*/ 543 w 678"/>
                <a:gd name="T9" fmla="*/ 28 h 453"/>
                <a:gd name="T10" fmla="*/ 603 w 678"/>
                <a:gd name="T11" fmla="*/ 37 h 453"/>
                <a:gd name="T12" fmla="*/ 614 w 678"/>
                <a:gd name="T13" fmla="*/ 58 h 453"/>
                <a:gd name="T14" fmla="*/ 477 w 678"/>
                <a:gd name="T15" fmla="*/ 192 h 453"/>
                <a:gd name="T16" fmla="*/ 494 w 678"/>
                <a:gd name="T17" fmla="*/ 246 h 453"/>
                <a:gd name="T18" fmla="*/ 479 w 678"/>
                <a:gd name="T19" fmla="*/ 290 h 453"/>
                <a:gd name="T20" fmla="*/ 499 w 678"/>
                <a:gd name="T21" fmla="*/ 329 h 453"/>
                <a:gd name="T22" fmla="*/ 623 w 678"/>
                <a:gd name="T23" fmla="*/ 324 h 453"/>
                <a:gd name="T24" fmla="*/ 634 w 678"/>
                <a:gd name="T25" fmla="*/ 374 h 453"/>
                <a:gd name="T26" fmla="*/ 678 w 678"/>
                <a:gd name="T27" fmla="*/ 356 h 453"/>
                <a:gd name="T28" fmla="*/ 505 w 678"/>
                <a:gd name="T29" fmla="*/ 436 h 453"/>
                <a:gd name="T30" fmla="*/ 447 w 678"/>
                <a:gd name="T31" fmla="*/ 436 h 453"/>
                <a:gd name="T32" fmla="*/ 422 w 678"/>
                <a:gd name="T33" fmla="*/ 453 h 453"/>
                <a:gd name="T34" fmla="*/ 307 w 678"/>
                <a:gd name="T35" fmla="*/ 402 h 453"/>
                <a:gd name="T36" fmla="*/ 115 w 678"/>
                <a:gd name="T37" fmla="*/ 411 h 453"/>
                <a:gd name="T38" fmla="*/ 89 w 678"/>
                <a:gd name="T39" fmla="*/ 350 h 453"/>
                <a:gd name="T40" fmla="*/ 89 w 678"/>
                <a:gd name="T41" fmla="*/ 315 h 453"/>
                <a:gd name="T42" fmla="*/ 190 w 678"/>
                <a:gd name="T43" fmla="*/ 298 h 453"/>
                <a:gd name="T44" fmla="*/ 259 w 678"/>
                <a:gd name="T45" fmla="*/ 189 h 453"/>
                <a:gd name="T46" fmla="*/ 17 w 678"/>
                <a:gd name="T47" fmla="*/ 212 h 453"/>
                <a:gd name="T48" fmla="*/ 0 w 678"/>
                <a:gd name="T49" fmla="*/ 138 h 453"/>
                <a:gd name="T50" fmla="*/ 20 w 678"/>
                <a:gd name="T51" fmla="*/ 123 h 453"/>
                <a:gd name="T52" fmla="*/ 58 w 678"/>
                <a:gd name="T53" fmla="*/ 143 h 453"/>
                <a:gd name="T54" fmla="*/ 89 w 678"/>
                <a:gd name="T55" fmla="*/ 149 h 453"/>
                <a:gd name="T56" fmla="*/ 121 w 678"/>
                <a:gd name="T57" fmla="*/ 120 h 453"/>
                <a:gd name="T58" fmla="*/ 141 w 678"/>
                <a:gd name="T59" fmla="*/ 80 h 453"/>
                <a:gd name="T60" fmla="*/ 198 w 678"/>
                <a:gd name="T61" fmla="*/ 66 h 453"/>
                <a:gd name="T62" fmla="*/ 212 w 678"/>
                <a:gd name="T63" fmla="*/ 31 h 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8" h="453">
                  <a:moveTo>
                    <a:pt x="212" y="31"/>
                  </a:moveTo>
                  <a:lnTo>
                    <a:pt x="298" y="117"/>
                  </a:lnTo>
                  <a:lnTo>
                    <a:pt x="394" y="0"/>
                  </a:lnTo>
                  <a:lnTo>
                    <a:pt x="482" y="0"/>
                  </a:lnTo>
                  <a:lnTo>
                    <a:pt x="543" y="28"/>
                  </a:lnTo>
                  <a:lnTo>
                    <a:pt x="603" y="37"/>
                  </a:lnTo>
                  <a:lnTo>
                    <a:pt x="614" y="58"/>
                  </a:lnTo>
                  <a:lnTo>
                    <a:pt x="477" y="192"/>
                  </a:lnTo>
                  <a:lnTo>
                    <a:pt x="494" y="246"/>
                  </a:lnTo>
                  <a:lnTo>
                    <a:pt x="479" y="290"/>
                  </a:lnTo>
                  <a:lnTo>
                    <a:pt x="499" y="329"/>
                  </a:lnTo>
                  <a:lnTo>
                    <a:pt x="623" y="324"/>
                  </a:lnTo>
                  <a:lnTo>
                    <a:pt x="634" y="374"/>
                  </a:lnTo>
                  <a:lnTo>
                    <a:pt x="678" y="356"/>
                  </a:lnTo>
                  <a:lnTo>
                    <a:pt x="505" y="436"/>
                  </a:lnTo>
                  <a:lnTo>
                    <a:pt x="447" y="436"/>
                  </a:lnTo>
                  <a:lnTo>
                    <a:pt x="422" y="453"/>
                  </a:lnTo>
                  <a:lnTo>
                    <a:pt x="307" y="402"/>
                  </a:lnTo>
                  <a:lnTo>
                    <a:pt x="115" y="411"/>
                  </a:lnTo>
                  <a:lnTo>
                    <a:pt x="89" y="350"/>
                  </a:lnTo>
                  <a:lnTo>
                    <a:pt x="89" y="315"/>
                  </a:lnTo>
                  <a:lnTo>
                    <a:pt x="190" y="298"/>
                  </a:lnTo>
                  <a:lnTo>
                    <a:pt x="259" y="189"/>
                  </a:lnTo>
                  <a:lnTo>
                    <a:pt x="17" y="212"/>
                  </a:lnTo>
                  <a:lnTo>
                    <a:pt x="0" y="138"/>
                  </a:lnTo>
                  <a:lnTo>
                    <a:pt x="20" y="123"/>
                  </a:lnTo>
                  <a:lnTo>
                    <a:pt x="58" y="143"/>
                  </a:lnTo>
                  <a:lnTo>
                    <a:pt x="89" y="149"/>
                  </a:lnTo>
                  <a:lnTo>
                    <a:pt x="121" y="120"/>
                  </a:lnTo>
                  <a:lnTo>
                    <a:pt x="141" y="80"/>
                  </a:lnTo>
                  <a:lnTo>
                    <a:pt x="198" y="66"/>
                  </a:lnTo>
                  <a:lnTo>
                    <a:pt x="212" y="31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599" name="Freeform 87"/>
            <p:cNvSpPr>
              <a:spLocks/>
            </p:cNvSpPr>
            <p:nvPr/>
          </p:nvSpPr>
          <p:spPr bwMode="auto">
            <a:xfrm>
              <a:off x="8876" y="1414"/>
              <a:ext cx="189" cy="208"/>
            </a:xfrm>
            <a:custGeom>
              <a:avLst/>
              <a:gdLst>
                <a:gd name="T0" fmla="*/ 446 w 568"/>
                <a:gd name="T1" fmla="*/ 594 h 623"/>
                <a:gd name="T2" fmla="*/ 568 w 568"/>
                <a:gd name="T3" fmla="*/ 335 h 623"/>
                <a:gd name="T4" fmla="*/ 471 w 568"/>
                <a:gd name="T5" fmla="*/ 347 h 623"/>
                <a:gd name="T6" fmla="*/ 411 w 568"/>
                <a:gd name="T7" fmla="*/ 48 h 623"/>
                <a:gd name="T8" fmla="*/ 296 w 568"/>
                <a:gd name="T9" fmla="*/ 0 h 623"/>
                <a:gd name="T10" fmla="*/ 101 w 568"/>
                <a:gd name="T11" fmla="*/ 9 h 623"/>
                <a:gd name="T12" fmla="*/ 58 w 568"/>
                <a:gd name="T13" fmla="*/ 28 h 623"/>
                <a:gd name="T14" fmla="*/ 41 w 568"/>
                <a:gd name="T15" fmla="*/ 111 h 623"/>
                <a:gd name="T16" fmla="*/ 35 w 568"/>
                <a:gd name="T17" fmla="*/ 272 h 623"/>
                <a:gd name="T18" fmla="*/ 23 w 568"/>
                <a:gd name="T19" fmla="*/ 335 h 623"/>
                <a:gd name="T20" fmla="*/ 0 w 568"/>
                <a:gd name="T21" fmla="*/ 364 h 623"/>
                <a:gd name="T22" fmla="*/ 6 w 568"/>
                <a:gd name="T23" fmla="*/ 422 h 623"/>
                <a:gd name="T24" fmla="*/ 32 w 568"/>
                <a:gd name="T25" fmla="*/ 476 h 623"/>
                <a:gd name="T26" fmla="*/ 107 w 568"/>
                <a:gd name="T27" fmla="*/ 528 h 623"/>
                <a:gd name="T28" fmla="*/ 158 w 568"/>
                <a:gd name="T29" fmla="*/ 542 h 623"/>
                <a:gd name="T30" fmla="*/ 164 w 568"/>
                <a:gd name="T31" fmla="*/ 557 h 623"/>
                <a:gd name="T32" fmla="*/ 325 w 568"/>
                <a:gd name="T33" fmla="*/ 568 h 623"/>
                <a:gd name="T34" fmla="*/ 333 w 568"/>
                <a:gd name="T35" fmla="*/ 585 h 623"/>
                <a:gd name="T36" fmla="*/ 362 w 568"/>
                <a:gd name="T37" fmla="*/ 623 h 623"/>
                <a:gd name="T38" fmla="*/ 408 w 568"/>
                <a:gd name="T39" fmla="*/ 596 h 623"/>
                <a:gd name="T40" fmla="*/ 446 w 568"/>
                <a:gd name="T41" fmla="*/ 594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68" h="623">
                  <a:moveTo>
                    <a:pt x="446" y="594"/>
                  </a:moveTo>
                  <a:lnTo>
                    <a:pt x="568" y="335"/>
                  </a:lnTo>
                  <a:lnTo>
                    <a:pt x="471" y="347"/>
                  </a:lnTo>
                  <a:lnTo>
                    <a:pt x="411" y="48"/>
                  </a:lnTo>
                  <a:lnTo>
                    <a:pt x="296" y="0"/>
                  </a:lnTo>
                  <a:lnTo>
                    <a:pt x="101" y="9"/>
                  </a:lnTo>
                  <a:lnTo>
                    <a:pt x="58" y="28"/>
                  </a:lnTo>
                  <a:lnTo>
                    <a:pt x="41" y="111"/>
                  </a:lnTo>
                  <a:lnTo>
                    <a:pt x="35" y="272"/>
                  </a:lnTo>
                  <a:lnTo>
                    <a:pt x="23" y="335"/>
                  </a:lnTo>
                  <a:lnTo>
                    <a:pt x="0" y="364"/>
                  </a:lnTo>
                  <a:lnTo>
                    <a:pt x="6" y="422"/>
                  </a:lnTo>
                  <a:lnTo>
                    <a:pt x="32" y="476"/>
                  </a:lnTo>
                  <a:lnTo>
                    <a:pt x="107" y="528"/>
                  </a:lnTo>
                  <a:lnTo>
                    <a:pt x="158" y="542"/>
                  </a:lnTo>
                  <a:lnTo>
                    <a:pt x="164" y="557"/>
                  </a:lnTo>
                  <a:lnTo>
                    <a:pt x="325" y="568"/>
                  </a:lnTo>
                  <a:lnTo>
                    <a:pt x="333" y="585"/>
                  </a:lnTo>
                  <a:lnTo>
                    <a:pt x="362" y="623"/>
                  </a:lnTo>
                  <a:lnTo>
                    <a:pt x="408" y="596"/>
                  </a:lnTo>
                  <a:lnTo>
                    <a:pt x="446" y="594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00" name="Freeform 88"/>
            <p:cNvSpPr>
              <a:spLocks/>
            </p:cNvSpPr>
            <p:nvPr/>
          </p:nvSpPr>
          <p:spPr bwMode="auto">
            <a:xfrm>
              <a:off x="11281" y="1311"/>
              <a:ext cx="143" cy="207"/>
            </a:xfrm>
            <a:custGeom>
              <a:avLst/>
              <a:gdLst>
                <a:gd name="T0" fmla="*/ 0 w 430"/>
                <a:gd name="T1" fmla="*/ 480 h 619"/>
                <a:gd name="T2" fmla="*/ 75 w 430"/>
                <a:gd name="T3" fmla="*/ 380 h 619"/>
                <a:gd name="T4" fmla="*/ 123 w 430"/>
                <a:gd name="T5" fmla="*/ 384 h 619"/>
                <a:gd name="T6" fmla="*/ 134 w 430"/>
                <a:gd name="T7" fmla="*/ 378 h 619"/>
                <a:gd name="T8" fmla="*/ 136 w 430"/>
                <a:gd name="T9" fmla="*/ 361 h 619"/>
                <a:gd name="T10" fmla="*/ 123 w 430"/>
                <a:gd name="T11" fmla="*/ 339 h 619"/>
                <a:gd name="T12" fmla="*/ 128 w 430"/>
                <a:gd name="T13" fmla="*/ 322 h 619"/>
                <a:gd name="T14" fmla="*/ 187 w 430"/>
                <a:gd name="T15" fmla="*/ 256 h 619"/>
                <a:gd name="T16" fmla="*/ 161 w 430"/>
                <a:gd name="T17" fmla="*/ 119 h 619"/>
                <a:gd name="T18" fmla="*/ 170 w 430"/>
                <a:gd name="T19" fmla="*/ 108 h 619"/>
                <a:gd name="T20" fmla="*/ 205 w 430"/>
                <a:gd name="T21" fmla="*/ 82 h 619"/>
                <a:gd name="T22" fmla="*/ 258 w 430"/>
                <a:gd name="T23" fmla="*/ 86 h 619"/>
                <a:gd name="T24" fmla="*/ 337 w 430"/>
                <a:gd name="T25" fmla="*/ 33 h 619"/>
                <a:gd name="T26" fmla="*/ 408 w 430"/>
                <a:gd name="T27" fmla="*/ 0 h 619"/>
                <a:gd name="T28" fmla="*/ 430 w 430"/>
                <a:gd name="T29" fmla="*/ 13 h 619"/>
                <a:gd name="T30" fmla="*/ 347 w 430"/>
                <a:gd name="T31" fmla="*/ 355 h 619"/>
                <a:gd name="T32" fmla="*/ 325 w 430"/>
                <a:gd name="T33" fmla="*/ 523 h 619"/>
                <a:gd name="T34" fmla="*/ 317 w 430"/>
                <a:gd name="T35" fmla="*/ 619 h 619"/>
                <a:gd name="T36" fmla="*/ 208 w 430"/>
                <a:gd name="T37" fmla="*/ 489 h 619"/>
                <a:gd name="T38" fmla="*/ 141 w 430"/>
                <a:gd name="T39" fmla="*/ 519 h 619"/>
                <a:gd name="T40" fmla="*/ 99 w 430"/>
                <a:gd name="T41" fmla="*/ 525 h 619"/>
                <a:gd name="T42" fmla="*/ 78 w 430"/>
                <a:gd name="T43" fmla="*/ 489 h 619"/>
                <a:gd name="T44" fmla="*/ 53 w 430"/>
                <a:gd name="T45" fmla="*/ 494 h 619"/>
                <a:gd name="T46" fmla="*/ 30 w 430"/>
                <a:gd name="T47" fmla="*/ 507 h 619"/>
                <a:gd name="T48" fmla="*/ 6 w 430"/>
                <a:gd name="T49" fmla="*/ 504 h 619"/>
                <a:gd name="T50" fmla="*/ 0 w 430"/>
                <a:gd name="T51" fmla="*/ 480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30" h="619">
                  <a:moveTo>
                    <a:pt x="0" y="480"/>
                  </a:moveTo>
                  <a:lnTo>
                    <a:pt x="75" y="380"/>
                  </a:lnTo>
                  <a:lnTo>
                    <a:pt x="123" y="384"/>
                  </a:lnTo>
                  <a:lnTo>
                    <a:pt x="134" y="378"/>
                  </a:lnTo>
                  <a:lnTo>
                    <a:pt x="136" y="361"/>
                  </a:lnTo>
                  <a:lnTo>
                    <a:pt x="123" y="339"/>
                  </a:lnTo>
                  <a:lnTo>
                    <a:pt x="128" y="322"/>
                  </a:lnTo>
                  <a:lnTo>
                    <a:pt x="187" y="256"/>
                  </a:lnTo>
                  <a:lnTo>
                    <a:pt x="161" y="119"/>
                  </a:lnTo>
                  <a:lnTo>
                    <a:pt x="170" y="108"/>
                  </a:lnTo>
                  <a:lnTo>
                    <a:pt x="205" y="82"/>
                  </a:lnTo>
                  <a:lnTo>
                    <a:pt x="258" y="86"/>
                  </a:lnTo>
                  <a:lnTo>
                    <a:pt x="337" y="33"/>
                  </a:lnTo>
                  <a:lnTo>
                    <a:pt x="408" y="0"/>
                  </a:lnTo>
                  <a:lnTo>
                    <a:pt x="430" y="13"/>
                  </a:lnTo>
                  <a:lnTo>
                    <a:pt x="347" y="355"/>
                  </a:lnTo>
                  <a:lnTo>
                    <a:pt x="325" y="523"/>
                  </a:lnTo>
                  <a:lnTo>
                    <a:pt x="317" y="619"/>
                  </a:lnTo>
                  <a:lnTo>
                    <a:pt x="208" y="489"/>
                  </a:lnTo>
                  <a:lnTo>
                    <a:pt x="141" y="519"/>
                  </a:lnTo>
                  <a:lnTo>
                    <a:pt x="99" y="525"/>
                  </a:lnTo>
                  <a:lnTo>
                    <a:pt x="78" y="489"/>
                  </a:lnTo>
                  <a:lnTo>
                    <a:pt x="53" y="494"/>
                  </a:lnTo>
                  <a:lnTo>
                    <a:pt x="30" y="507"/>
                  </a:lnTo>
                  <a:lnTo>
                    <a:pt x="6" y="504"/>
                  </a:lnTo>
                  <a:lnTo>
                    <a:pt x="0" y="480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01" name="Freeform 89"/>
            <p:cNvSpPr>
              <a:spLocks/>
            </p:cNvSpPr>
            <p:nvPr/>
          </p:nvSpPr>
          <p:spPr bwMode="auto">
            <a:xfrm>
              <a:off x="11264" y="1256"/>
              <a:ext cx="154" cy="183"/>
            </a:xfrm>
            <a:custGeom>
              <a:avLst/>
              <a:gdLst>
                <a:gd name="T0" fmla="*/ 168 w 462"/>
                <a:gd name="T1" fmla="*/ 0 h 551"/>
                <a:gd name="T2" fmla="*/ 140 w 462"/>
                <a:gd name="T3" fmla="*/ 13 h 551"/>
                <a:gd name="T4" fmla="*/ 145 w 462"/>
                <a:gd name="T5" fmla="*/ 66 h 551"/>
                <a:gd name="T6" fmla="*/ 145 w 462"/>
                <a:gd name="T7" fmla="*/ 100 h 551"/>
                <a:gd name="T8" fmla="*/ 79 w 462"/>
                <a:gd name="T9" fmla="*/ 122 h 551"/>
                <a:gd name="T10" fmla="*/ 78 w 462"/>
                <a:gd name="T11" fmla="*/ 137 h 551"/>
                <a:gd name="T12" fmla="*/ 9 w 462"/>
                <a:gd name="T13" fmla="*/ 133 h 551"/>
                <a:gd name="T14" fmla="*/ 0 w 462"/>
                <a:gd name="T15" fmla="*/ 167 h 551"/>
                <a:gd name="T16" fmla="*/ 176 w 462"/>
                <a:gd name="T17" fmla="*/ 250 h 551"/>
                <a:gd name="T18" fmla="*/ 93 w 462"/>
                <a:gd name="T19" fmla="*/ 353 h 551"/>
                <a:gd name="T20" fmla="*/ 35 w 462"/>
                <a:gd name="T21" fmla="*/ 411 h 551"/>
                <a:gd name="T22" fmla="*/ 57 w 462"/>
                <a:gd name="T23" fmla="*/ 456 h 551"/>
                <a:gd name="T24" fmla="*/ 93 w 462"/>
                <a:gd name="T25" fmla="*/ 480 h 551"/>
                <a:gd name="T26" fmla="*/ 112 w 462"/>
                <a:gd name="T27" fmla="*/ 494 h 551"/>
                <a:gd name="T28" fmla="*/ 124 w 462"/>
                <a:gd name="T29" fmla="*/ 545 h 551"/>
                <a:gd name="T30" fmla="*/ 174 w 462"/>
                <a:gd name="T31" fmla="*/ 551 h 551"/>
                <a:gd name="T32" fmla="*/ 188 w 462"/>
                <a:gd name="T33" fmla="*/ 544 h 551"/>
                <a:gd name="T34" fmla="*/ 188 w 462"/>
                <a:gd name="T35" fmla="*/ 530 h 551"/>
                <a:gd name="T36" fmla="*/ 174 w 462"/>
                <a:gd name="T37" fmla="*/ 503 h 551"/>
                <a:gd name="T38" fmla="*/ 177 w 462"/>
                <a:gd name="T39" fmla="*/ 489 h 551"/>
                <a:gd name="T40" fmla="*/ 238 w 462"/>
                <a:gd name="T41" fmla="*/ 423 h 551"/>
                <a:gd name="T42" fmla="*/ 221 w 462"/>
                <a:gd name="T43" fmla="*/ 342 h 551"/>
                <a:gd name="T44" fmla="*/ 212 w 462"/>
                <a:gd name="T45" fmla="*/ 291 h 551"/>
                <a:gd name="T46" fmla="*/ 220 w 462"/>
                <a:gd name="T47" fmla="*/ 275 h 551"/>
                <a:gd name="T48" fmla="*/ 237 w 462"/>
                <a:gd name="T49" fmla="*/ 261 h 551"/>
                <a:gd name="T50" fmla="*/ 256 w 462"/>
                <a:gd name="T51" fmla="*/ 249 h 551"/>
                <a:gd name="T52" fmla="*/ 310 w 462"/>
                <a:gd name="T53" fmla="*/ 253 h 551"/>
                <a:gd name="T54" fmla="*/ 384 w 462"/>
                <a:gd name="T55" fmla="*/ 203 h 551"/>
                <a:gd name="T56" fmla="*/ 462 w 462"/>
                <a:gd name="T57" fmla="*/ 167 h 551"/>
                <a:gd name="T58" fmla="*/ 429 w 462"/>
                <a:gd name="T59" fmla="*/ 147 h 551"/>
                <a:gd name="T60" fmla="*/ 413 w 462"/>
                <a:gd name="T61" fmla="*/ 125 h 551"/>
                <a:gd name="T62" fmla="*/ 382 w 462"/>
                <a:gd name="T63" fmla="*/ 124 h 551"/>
                <a:gd name="T64" fmla="*/ 371 w 462"/>
                <a:gd name="T65" fmla="*/ 148 h 551"/>
                <a:gd name="T66" fmla="*/ 357 w 462"/>
                <a:gd name="T67" fmla="*/ 145 h 551"/>
                <a:gd name="T68" fmla="*/ 168 w 462"/>
                <a:gd name="T69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62" h="551">
                  <a:moveTo>
                    <a:pt x="168" y="0"/>
                  </a:moveTo>
                  <a:lnTo>
                    <a:pt x="140" y="13"/>
                  </a:lnTo>
                  <a:lnTo>
                    <a:pt x="145" y="66"/>
                  </a:lnTo>
                  <a:lnTo>
                    <a:pt x="145" y="100"/>
                  </a:lnTo>
                  <a:lnTo>
                    <a:pt x="79" y="122"/>
                  </a:lnTo>
                  <a:lnTo>
                    <a:pt x="78" y="137"/>
                  </a:lnTo>
                  <a:lnTo>
                    <a:pt x="9" y="133"/>
                  </a:lnTo>
                  <a:lnTo>
                    <a:pt x="0" y="167"/>
                  </a:lnTo>
                  <a:lnTo>
                    <a:pt x="176" y="250"/>
                  </a:lnTo>
                  <a:lnTo>
                    <a:pt x="93" y="353"/>
                  </a:lnTo>
                  <a:lnTo>
                    <a:pt x="35" y="411"/>
                  </a:lnTo>
                  <a:lnTo>
                    <a:pt x="57" y="456"/>
                  </a:lnTo>
                  <a:lnTo>
                    <a:pt x="93" y="480"/>
                  </a:lnTo>
                  <a:lnTo>
                    <a:pt x="112" y="494"/>
                  </a:lnTo>
                  <a:lnTo>
                    <a:pt x="124" y="545"/>
                  </a:lnTo>
                  <a:lnTo>
                    <a:pt x="174" y="551"/>
                  </a:lnTo>
                  <a:lnTo>
                    <a:pt x="188" y="544"/>
                  </a:lnTo>
                  <a:lnTo>
                    <a:pt x="188" y="530"/>
                  </a:lnTo>
                  <a:lnTo>
                    <a:pt x="174" y="503"/>
                  </a:lnTo>
                  <a:lnTo>
                    <a:pt x="177" y="489"/>
                  </a:lnTo>
                  <a:lnTo>
                    <a:pt x="238" y="423"/>
                  </a:lnTo>
                  <a:lnTo>
                    <a:pt x="221" y="342"/>
                  </a:lnTo>
                  <a:lnTo>
                    <a:pt x="212" y="291"/>
                  </a:lnTo>
                  <a:lnTo>
                    <a:pt x="220" y="275"/>
                  </a:lnTo>
                  <a:lnTo>
                    <a:pt x="237" y="261"/>
                  </a:lnTo>
                  <a:lnTo>
                    <a:pt x="256" y="249"/>
                  </a:lnTo>
                  <a:lnTo>
                    <a:pt x="310" y="253"/>
                  </a:lnTo>
                  <a:lnTo>
                    <a:pt x="384" y="203"/>
                  </a:lnTo>
                  <a:lnTo>
                    <a:pt x="462" y="167"/>
                  </a:lnTo>
                  <a:lnTo>
                    <a:pt x="429" y="147"/>
                  </a:lnTo>
                  <a:lnTo>
                    <a:pt x="413" y="125"/>
                  </a:lnTo>
                  <a:lnTo>
                    <a:pt x="382" y="124"/>
                  </a:lnTo>
                  <a:lnTo>
                    <a:pt x="371" y="148"/>
                  </a:lnTo>
                  <a:lnTo>
                    <a:pt x="357" y="145"/>
                  </a:lnTo>
                  <a:lnTo>
                    <a:pt x="168" y="0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02" name="Freeform 90"/>
            <p:cNvSpPr>
              <a:spLocks/>
            </p:cNvSpPr>
            <p:nvPr/>
          </p:nvSpPr>
          <p:spPr bwMode="auto">
            <a:xfrm>
              <a:off x="11459" y="1265"/>
              <a:ext cx="107" cy="141"/>
            </a:xfrm>
            <a:custGeom>
              <a:avLst/>
              <a:gdLst>
                <a:gd name="T0" fmla="*/ 0 w 320"/>
                <a:gd name="T1" fmla="*/ 422 h 422"/>
                <a:gd name="T2" fmla="*/ 9 w 320"/>
                <a:gd name="T3" fmla="*/ 275 h 422"/>
                <a:gd name="T4" fmla="*/ 101 w 320"/>
                <a:gd name="T5" fmla="*/ 143 h 422"/>
                <a:gd name="T6" fmla="*/ 140 w 320"/>
                <a:gd name="T7" fmla="*/ 114 h 422"/>
                <a:gd name="T8" fmla="*/ 172 w 320"/>
                <a:gd name="T9" fmla="*/ 131 h 422"/>
                <a:gd name="T10" fmla="*/ 195 w 320"/>
                <a:gd name="T11" fmla="*/ 119 h 422"/>
                <a:gd name="T12" fmla="*/ 215 w 320"/>
                <a:gd name="T13" fmla="*/ 99 h 422"/>
                <a:gd name="T14" fmla="*/ 211 w 320"/>
                <a:gd name="T15" fmla="*/ 24 h 422"/>
                <a:gd name="T16" fmla="*/ 220 w 320"/>
                <a:gd name="T17" fmla="*/ 0 h 422"/>
                <a:gd name="T18" fmla="*/ 267 w 320"/>
                <a:gd name="T19" fmla="*/ 3 h 422"/>
                <a:gd name="T20" fmla="*/ 292 w 320"/>
                <a:gd name="T21" fmla="*/ 27 h 422"/>
                <a:gd name="T22" fmla="*/ 298 w 320"/>
                <a:gd name="T23" fmla="*/ 41 h 422"/>
                <a:gd name="T24" fmla="*/ 293 w 320"/>
                <a:gd name="T25" fmla="*/ 105 h 422"/>
                <a:gd name="T26" fmla="*/ 306 w 320"/>
                <a:gd name="T27" fmla="*/ 119 h 422"/>
                <a:gd name="T28" fmla="*/ 320 w 320"/>
                <a:gd name="T29" fmla="*/ 202 h 422"/>
                <a:gd name="T30" fmla="*/ 214 w 320"/>
                <a:gd name="T31" fmla="*/ 286 h 422"/>
                <a:gd name="T32" fmla="*/ 183 w 320"/>
                <a:gd name="T33" fmla="*/ 357 h 422"/>
                <a:gd name="T34" fmla="*/ 158 w 320"/>
                <a:gd name="T35" fmla="*/ 347 h 422"/>
                <a:gd name="T36" fmla="*/ 131 w 320"/>
                <a:gd name="T37" fmla="*/ 347 h 422"/>
                <a:gd name="T38" fmla="*/ 101 w 320"/>
                <a:gd name="T39" fmla="*/ 389 h 422"/>
                <a:gd name="T40" fmla="*/ 97 w 320"/>
                <a:gd name="T41" fmla="*/ 364 h 422"/>
                <a:gd name="T42" fmla="*/ 76 w 320"/>
                <a:gd name="T43" fmla="*/ 363 h 422"/>
                <a:gd name="T44" fmla="*/ 45 w 320"/>
                <a:gd name="T45" fmla="*/ 394 h 422"/>
                <a:gd name="T46" fmla="*/ 0 w 320"/>
                <a:gd name="T47" fmla="*/ 422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0" h="422">
                  <a:moveTo>
                    <a:pt x="0" y="422"/>
                  </a:moveTo>
                  <a:lnTo>
                    <a:pt x="9" y="275"/>
                  </a:lnTo>
                  <a:lnTo>
                    <a:pt x="101" y="143"/>
                  </a:lnTo>
                  <a:lnTo>
                    <a:pt x="140" y="114"/>
                  </a:lnTo>
                  <a:lnTo>
                    <a:pt x="172" y="131"/>
                  </a:lnTo>
                  <a:lnTo>
                    <a:pt x="195" y="119"/>
                  </a:lnTo>
                  <a:lnTo>
                    <a:pt x="215" y="99"/>
                  </a:lnTo>
                  <a:lnTo>
                    <a:pt x="211" y="24"/>
                  </a:lnTo>
                  <a:lnTo>
                    <a:pt x="220" y="0"/>
                  </a:lnTo>
                  <a:lnTo>
                    <a:pt x="267" y="3"/>
                  </a:lnTo>
                  <a:lnTo>
                    <a:pt x="292" y="27"/>
                  </a:lnTo>
                  <a:lnTo>
                    <a:pt x="298" y="41"/>
                  </a:lnTo>
                  <a:lnTo>
                    <a:pt x="293" y="105"/>
                  </a:lnTo>
                  <a:lnTo>
                    <a:pt x="306" y="119"/>
                  </a:lnTo>
                  <a:lnTo>
                    <a:pt x="320" y="202"/>
                  </a:lnTo>
                  <a:lnTo>
                    <a:pt x="214" y="286"/>
                  </a:lnTo>
                  <a:lnTo>
                    <a:pt x="183" y="357"/>
                  </a:lnTo>
                  <a:lnTo>
                    <a:pt x="158" y="347"/>
                  </a:lnTo>
                  <a:lnTo>
                    <a:pt x="131" y="347"/>
                  </a:lnTo>
                  <a:lnTo>
                    <a:pt x="101" y="389"/>
                  </a:lnTo>
                  <a:lnTo>
                    <a:pt x="97" y="364"/>
                  </a:lnTo>
                  <a:lnTo>
                    <a:pt x="76" y="363"/>
                  </a:lnTo>
                  <a:lnTo>
                    <a:pt x="45" y="394"/>
                  </a:lnTo>
                  <a:lnTo>
                    <a:pt x="0" y="422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03" name="Freeform 91"/>
            <p:cNvSpPr>
              <a:spLocks/>
            </p:cNvSpPr>
            <p:nvPr/>
          </p:nvSpPr>
          <p:spPr bwMode="auto">
            <a:xfrm>
              <a:off x="11320" y="1139"/>
              <a:ext cx="258" cy="218"/>
            </a:xfrm>
            <a:custGeom>
              <a:avLst/>
              <a:gdLst>
                <a:gd name="T0" fmla="*/ 425 w 775"/>
                <a:gd name="T1" fmla="*/ 655 h 655"/>
                <a:gd name="T2" fmla="*/ 370 w 775"/>
                <a:gd name="T3" fmla="*/ 567 h 655"/>
                <a:gd name="T4" fmla="*/ 263 w 775"/>
                <a:gd name="T5" fmla="*/ 498 h 655"/>
                <a:gd name="T6" fmla="*/ 242 w 775"/>
                <a:gd name="T7" fmla="*/ 474 h 655"/>
                <a:gd name="T8" fmla="*/ 212 w 775"/>
                <a:gd name="T9" fmla="*/ 475 h 655"/>
                <a:gd name="T10" fmla="*/ 203 w 775"/>
                <a:gd name="T11" fmla="*/ 498 h 655"/>
                <a:gd name="T12" fmla="*/ 188 w 775"/>
                <a:gd name="T13" fmla="*/ 494 h 655"/>
                <a:gd name="T14" fmla="*/ 0 w 775"/>
                <a:gd name="T15" fmla="*/ 350 h 655"/>
                <a:gd name="T16" fmla="*/ 108 w 775"/>
                <a:gd name="T17" fmla="*/ 175 h 655"/>
                <a:gd name="T18" fmla="*/ 111 w 775"/>
                <a:gd name="T19" fmla="*/ 133 h 655"/>
                <a:gd name="T20" fmla="*/ 60 w 775"/>
                <a:gd name="T21" fmla="*/ 88 h 655"/>
                <a:gd name="T22" fmla="*/ 55 w 775"/>
                <a:gd name="T23" fmla="*/ 36 h 655"/>
                <a:gd name="T24" fmla="*/ 130 w 775"/>
                <a:gd name="T25" fmla="*/ 35 h 655"/>
                <a:gd name="T26" fmla="*/ 161 w 775"/>
                <a:gd name="T27" fmla="*/ 0 h 655"/>
                <a:gd name="T28" fmla="*/ 332 w 775"/>
                <a:gd name="T29" fmla="*/ 78 h 655"/>
                <a:gd name="T30" fmla="*/ 397 w 775"/>
                <a:gd name="T31" fmla="*/ 72 h 655"/>
                <a:gd name="T32" fmla="*/ 502 w 775"/>
                <a:gd name="T33" fmla="*/ 108 h 655"/>
                <a:gd name="T34" fmla="*/ 528 w 775"/>
                <a:gd name="T35" fmla="*/ 33 h 655"/>
                <a:gd name="T36" fmla="*/ 615 w 775"/>
                <a:gd name="T37" fmla="*/ 156 h 655"/>
                <a:gd name="T38" fmla="*/ 775 w 775"/>
                <a:gd name="T39" fmla="*/ 416 h 655"/>
                <a:gd name="T40" fmla="*/ 717 w 775"/>
                <a:gd name="T41" fmla="*/ 420 h 655"/>
                <a:gd name="T42" fmla="*/ 714 w 775"/>
                <a:gd name="T43" fmla="*/ 408 h 655"/>
                <a:gd name="T44" fmla="*/ 690 w 775"/>
                <a:gd name="T45" fmla="*/ 385 h 655"/>
                <a:gd name="T46" fmla="*/ 641 w 775"/>
                <a:gd name="T47" fmla="*/ 377 h 655"/>
                <a:gd name="T48" fmla="*/ 631 w 775"/>
                <a:gd name="T49" fmla="*/ 400 h 655"/>
                <a:gd name="T50" fmla="*/ 634 w 775"/>
                <a:gd name="T51" fmla="*/ 475 h 655"/>
                <a:gd name="T52" fmla="*/ 610 w 775"/>
                <a:gd name="T53" fmla="*/ 502 h 655"/>
                <a:gd name="T54" fmla="*/ 591 w 775"/>
                <a:gd name="T55" fmla="*/ 511 h 655"/>
                <a:gd name="T56" fmla="*/ 559 w 775"/>
                <a:gd name="T57" fmla="*/ 491 h 655"/>
                <a:gd name="T58" fmla="*/ 520 w 775"/>
                <a:gd name="T59" fmla="*/ 519 h 655"/>
                <a:gd name="T60" fmla="*/ 425 w 775"/>
                <a:gd name="T61" fmla="*/ 655 h 6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75" h="655">
                  <a:moveTo>
                    <a:pt x="425" y="655"/>
                  </a:moveTo>
                  <a:lnTo>
                    <a:pt x="370" y="567"/>
                  </a:lnTo>
                  <a:lnTo>
                    <a:pt x="263" y="498"/>
                  </a:lnTo>
                  <a:lnTo>
                    <a:pt x="242" y="474"/>
                  </a:lnTo>
                  <a:lnTo>
                    <a:pt x="212" y="475"/>
                  </a:lnTo>
                  <a:lnTo>
                    <a:pt x="203" y="498"/>
                  </a:lnTo>
                  <a:lnTo>
                    <a:pt x="188" y="494"/>
                  </a:lnTo>
                  <a:lnTo>
                    <a:pt x="0" y="350"/>
                  </a:lnTo>
                  <a:lnTo>
                    <a:pt x="108" y="175"/>
                  </a:lnTo>
                  <a:lnTo>
                    <a:pt x="111" y="133"/>
                  </a:lnTo>
                  <a:lnTo>
                    <a:pt x="60" y="88"/>
                  </a:lnTo>
                  <a:lnTo>
                    <a:pt x="55" y="36"/>
                  </a:lnTo>
                  <a:lnTo>
                    <a:pt x="130" y="35"/>
                  </a:lnTo>
                  <a:lnTo>
                    <a:pt x="161" y="0"/>
                  </a:lnTo>
                  <a:lnTo>
                    <a:pt x="332" y="78"/>
                  </a:lnTo>
                  <a:lnTo>
                    <a:pt x="397" y="72"/>
                  </a:lnTo>
                  <a:lnTo>
                    <a:pt x="502" y="108"/>
                  </a:lnTo>
                  <a:lnTo>
                    <a:pt x="528" y="33"/>
                  </a:lnTo>
                  <a:lnTo>
                    <a:pt x="615" y="156"/>
                  </a:lnTo>
                  <a:lnTo>
                    <a:pt x="775" y="416"/>
                  </a:lnTo>
                  <a:lnTo>
                    <a:pt x="717" y="420"/>
                  </a:lnTo>
                  <a:lnTo>
                    <a:pt x="714" y="408"/>
                  </a:lnTo>
                  <a:lnTo>
                    <a:pt x="690" y="385"/>
                  </a:lnTo>
                  <a:lnTo>
                    <a:pt x="641" y="377"/>
                  </a:lnTo>
                  <a:lnTo>
                    <a:pt x="631" y="400"/>
                  </a:lnTo>
                  <a:lnTo>
                    <a:pt x="634" y="475"/>
                  </a:lnTo>
                  <a:lnTo>
                    <a:pt x="610" y="502"/>
                  </a:lnTo>
                  <a:lnTo>
                    <a:pt x="591" y="511"/>
                  </a:lnTo>
                  <a:lnTo>
                    <a:pt x="559" y="491"/>
                  </a:lnTo>
                  <a:lnTo>
                    <a:pt x="520" y="519"/>
                  </a:lnTo>
                  <a:lnTo>
                    <a:pt x="425" y="655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04" name="Freeform 92"/>
            <p:cNvSpPr>
              <a:spLocks/>
            </p:cNvSpPr>
            <p:nvPr/>
          </p:nvSpPr>
          <p:spPr bwMode="auto">
            <a:xfrm>
              <a:off x="11345" y="1316"/>
              <a:ext cx="117" cy="278"/>
            </a:xfrm>
            <a:custGeom>
              <a:avLst/>
              <a:gdLst>
                <a:gd name="T0" fmla="*/ 241 w 351"/>
                <a:gd name="T1" fmla="*/ 0 h 834"/>
                <a:gd name="T2" fmla="*/ 297 w 351"/>
                <a:gd name="T3" fmla="*/ 39 h 834"/>
                <a:gd name="T4" fmla="*/ 351 w 351"/>
                <a:gd name="T5" fmla="*/ 130 h 834"/>
                <a:gd name="T6" fmla="*/ 345 w 351"/>
                <a:gd name="T7" fmla="*/ 269 h 834"/>
                <a:gd name="T8" fmla="*/ 317 w 351"/>
                <a:gd name="T9" fmla="*/ 286 h 834"/>
                <a:gd name="T10" fmla="*/ 294 w 351"/>
                <a:gd name="T11" fmla="*/ 322 h 834"/>
                <a:gd name="T12" fmla="*/ 300 w 351"/>
                <a:gd name="T13" fmla="*/ 397 h 834"/>
                <a:gd name="T14" fmla="*/ 273 w 351"/>
                <a:gd name="T15" fmla="*/ 425 h 834"/>
                <a:gd name="T16" fmla="*/ 264 w 351"/>
                <a:gd name="T17" fmla="*/ 454 h 834"/>
                <a:gd name="T18" fmla="*/ 297 w 351"/>
                <a:gd name="T19" fmla="*/ 503 h 834"/>
                <a:gd name="T20" fmla="*/ 249 w 351"/>
                <a:gd name="T21" fmla="*/ 584 h 834"/>
                <a:gd name="T22" fmla="*/ 258 w 351"/>
                <a:gd name="T23" fmla="*/ 659 h 834"/>
                <a:gd name="T24" fmla="*/ 201 w 351"/>
                <a:gd name="T25" fmla="*/ 762 h 834"/>
                <a:gd name="T26" fmla="*/ 163 w 351"/>
                <a:gd name="T27" fmla="*/ 834 h 834"/>
                <a:gd name="T28" fmla="*/ 139 w 351"/>
                <a:gd name="T29" fmla="*/ 834 h 834"/>
                <a:gd name="T30" fmla="*/ 114 w 351"/>
                <a:gd name="T31" fmla="*/ 792 h 834"/>
                <a:gd name="T32" fmla="*/ 17 w 351"/>
                <a:gd name="T33" fmla="*/ 782 h 834"/>
                <a:gd name="T34" fmla="*/ 0 w 351"/>
                <a:gd name="T35" fmla="*/ 753 h 834"/>
                <a:gd name="T36" fmla="*/ 28 w 351"/>
                <a:gd name="T37" fmla="*/ 633 h 834"/>
                <a:gd name="T38" fmla="*/ 125 w 351"/>
                <a:gd name="T39" fmla="*/ 609 h 834"/>
                <a:gd name="T40" fmla="*/ 133 w 351"/>
                <a:gd name="T41" fmla="*/ 517 h 834"/>
                <a:gd name="T42" fmla="*/ 153 w 351"/>
                <a:gd name="T43" fmla="*/ 351 h 834"/>
                <a:gd name="T44" fmla="*/ 241 w 351"/>
                <a:gd name="T45" fmla="*/ 0 h 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51" h="834">
                  <a:moveTo>
                    <a:pt x="241" y="0"/>
                  </a:moveTo>
                  <a:lnTo>
                    <a:pt x="297" y="39"/>
                  </a:lnTo>
                  <a:lnTo>
                    <a:pt x="351" y="130"/>
                  </a:lnTo>
                  <a:lnTo>
                    <a:pt x="345" y="269"/>
                  </a:lnTo>
                  <a:lnTo>
                    <a:pt x="317" y="286"/>
                  </a:lnTo>
                  <a:lnTo>
                    <a:pt x="294" y="322"/>
                  </a:lnTo>
                  <a:lnTo>
                    <a:pt x="300" y="397"/>
                  </a:lnTo>
                  <a:lnTo>
                    <a:pt x="273" y="425"/>
                  </a:lnTo>
                  <a:lnTo>
                    <a:pt x="264" y="454"/>
                  </a:lnTo>
                  <a:lnTo>
                    <a:pt x="297" y="503"/>
                  </a:lnTo>
                  <a:lnTo>
                    <a:pt x="249" y="584"/>
                  </a:lnTo>
                  <a:lnTo>
                    <a:pt x="258" y="659"/>
                  </a:lnTo>
                  <a:lnTo>
                    <a:pt x="201" y="762"/>
                  </a:lnTo>
                  <a:lnTo>
                    <a:pt x="163" y="834"/>
                  </a:lnTo>
                  <a:lnTo>
                    <a:pt x="139" y="834"/>
                  </a:lnTo>
                  <a:lnTo>
                    <a:pt x="114" y="792"/>
                  </a:lnTo>
                  <a:lnTo>
                    <a:pt x="17" y="782"/>
                  </a:lnTo>
                  <a:lnTo>
                    <a:pt x="0" y="753"/>
                  </a:lnTo>
                  <a:lnTo>
                    <a:pt x="28" y="633"/>
                  </a:lnTo>
                  <a:lnTo>
                    <a:pt x="125" y="609"/>
                  </a:lnTo>
                  <a:lnTo>
                    <a:pt x="133" y="517"/>
                  </a:lnTo>
                  <a:lnTo>
                    <a:pt x="153" y="351"/>
                  </a:lnTo>
                  <a:lnTo>
                    <a:pt x="241" y="0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05" name="Freeform 93"/>
            <p:cNvSpPr>
              <a:spLocks/>
            </p:cNvSpPr>
            <p:nvPr/>
          </p:nvSpPr>
          <p:spPr bwMode="auto">
            <a:xfrm>
              <a:off x="11428" y="1278"/>
              <a:ext cx="344" cy="268"/>
            </a:xfrm>
            <a:custGeom>
              <a:avLst/>
              <a:gdLst>
                <a:gd name="T0" fmla="*/ 1030 w 1030"/>
                <a:gd name="T1" fmla="*/ 579 h 803"/>
                <a:gd name="T2" fmla="*/ 986 w 1030"/>
                <a:gd name="T3" fmla="*/ 633 h 803"/>
                <a:gd name="T4" fmla="*/ 877 w 1030"/>
                <a:gd name="T5" fmla="*/ 635 h 803"/>
                <a:gd name="T6" fmla="*/ 788 w 1030"/>
                <a:gd name="T7" fmla="*/ 582 h 803"/>
                <a:gd name="T8" fmla="*/ 747 w 1030"/>
                <a:gd name="T9" fmla="*/ 585 h 803"/>
                <a:gd name="T10" fmla="*/ 683 w 1030"/>
                <a:gd name="T11" fmla="*/ 642 h 803"/>
                <a:gd name="T12" fmla="*/ 620 w 1030"/>
                <a:gd name="T13" fmla="*/ 699 h 803"/>
                <a:gd name="T14" fmla="*/ 552 w 1030"/>
                <a:gd name="T15" fmla="*/ 758 h 803"/>
                <a:gd name="T16" fmla="*/ 534 w 1030"/>
                <a:gd name="T17" fmla="*/ 803 h 803"/>
                <a:gd name="T18" fmla="*/ 468 w 1030"/>
                <a:gd name="T19" fmla="*/ 782 h 803"/>
                <a:gd name="T20" fmla="*/ 418 w 1030"/>
                <a:gd name="T21" fmla="*/ 768 h 803"/>
                <a:gd name="T22" fmla="*/ 343 w 1030"/>
                <a:gd name="T23" fmla="*/ 781 h 803"/>
                <a:gd name="T24" fmla="*/ 271 w 1030"/>
                <a:gd name="T25" fmla="*/ 772 h 803"/>
                <a:gd name="T26" fmla="*/ 212 w 1030"/>
                <a:gd name="T27" fmla="*/ 748 h 803"/>
                <a:gd name="T28" fmla="*/ 145 w 1030"/>
                <a:gd name="T29" fmla="*/ 746 h 803"/>
                <a:gd name="T30" fmla="*/ 104 w 1030"/>
                <a:gd name="T31" fmla="*/ 761 h 803"/>
                <a:gd name="T32" fmla="*/ 0 w 1030"/>
                <a:gd name="T33" fmla="*/ 693 h 803"/>
                <a:gd name="T34" fmla="*/ 44 w 1030"/>
                <a:gd name="T35" fmla="*/ 612 h 803"/>
                <a:gd name="T36" fmla="*/ 16 w 1030"/>
                <a:gd name="T37" fmla="*/ 569 h 803"/>
                <a:gd name="T38" fmla="*/ 21 w 1030"/>
                <a:gd name="T39" fmla="*/ 537 h 803"/>
                <a:gd name="T40" fmla="*/ 48 w 1030"/>
                <a:gd name="T41" fmla="*/ 510 h 803"/>
                <a:gd name="T42" fmla="*/ 44 w 1030"/>
                <a:gd name="T43" fmla="*/ 436 h 803"/>
                <a:gd name="T44" fmla="*/ 66 w 1030"/>
                <a:gd name="T45" fmla="*/ 399 h 803"/>
                <a:gd name="T46" fmla="*/ 139 w 1030"/>
                <a:gd name="T47" fmla="*/ 353 h 803"/>
                <a:gd name="T48" fmla="*/ 168 w 1030"/>
                <a:gd name="T49" fmla="*/ 324 h 803"/>
                <a:gd name="T50" fmla="*/ 188 w 1030"/>
                <a:gd name="T51" fmla="*/ 325 h 803"/>
                <a:gd name="T52" fmla="*/ 194 w 1030"/>
                <a:gd name="T53" fmla="*/ 349 h 803"/>
                <a:gd name="T54" fmla="*/ 222 w 1030"/>
                <a:gd name="T55" fmla="*/ 307 h 803"/>
                <a:gd name="T56" fmla="*/ 250 w 1030"/>
                <a:gd name="T57" fmla="*/ 307 h 803"/>
                <a:gd name="T58" fmla="*/ 274 w 1030"/>
                <a:gd name="T59" fmla="*/ 316 h 803"/>
                <a:gd name="T60" fmla="*/ 307 w 1030"/>
                <a:gd name="T61" fmla="*/ 247 h 803"/>
                <a:gd name="T62" fmla="*/ 414 w 1030"/>
                <a:gd name="T63" fmla="*/ 161 h 803"/>
                <a:gd name="T64" fmla="*/ 400 w 1030"/>
                <a:gd name="T65" fmla="*/ 81 h 803"/>
                <a:gd name="T66" fmla="*/ 388 w 1030"/>
                <a:gd name="T67" fmla="*/ 66 h 803"/>
                <a:gd name="T68" fmla="*/ 391 w 1030"/>
                <a:gd name="T69" fmla="*/ 2 h 803"/>
                <a:gd name="T70" fmla="*/ 450 w 1030"/>
                <a:gd name="T71" fmla="*/ 0 h 803"/>
                <a:gd name="T72" fmla="*/ 577 w 1030"/>
                <a:gd name="T73" fmla="*/ 201 h 803"/>
                <a:gd name="T74" fmla="*/ 760 w 1030"/>
                <a:gd name="T75" fmla="*/ 361 h 803"/>
                <a:gd name="T76" fmla="*/ 892 w 1030"/>
                <a:gd name="T77" fmla="*/ 418 h 803"/>
                <a:gd name="T78" fmla="*/ 994 w 1030"/>
                <a:gd name="T79" fmla="*/ 543 h 803"/>
                <a:gd name="T80" fmla="*/ 1030 w 1030"/>
                <a:gd name="T81" fmla="*/ 579 h 8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030" h="803">
                  <a:moveTo>
                    <a:pt x="1030" y="579"/>
                  </a:moveTo>
                  <a:lnTo>
                    <a:pt x="986" y="633"/>
                  </a:lnTo>
                  <a:lnTo>
                    <a:pt x="877" y="635"/>
                  </a:lnTo>
                  <a:lnTo>
                    <a:pt x="788" y="582"/>
                  </a:lnTo>
                  <a:lnTo>
                    <a:pt x="747" y="585"/>
                  </a:lnTo>
                  <a:lnTo>
                    <a:pt x="683" y="642"/>
                  </a:lnTo>
                  <a:lnTo>
                    <a:pt x="620" y="699"/>
                  </a:lnTo>
                  <a:lnTo>
                    <a:pt x="552" y="758"/>
                  </a:lnTo>
                  <a:lnTo>
                    <a:pt x="534" y="803"/>
                  </a:lnTo>
                  <a:lnTo>
                    <a:pt x="468" y="782"/>
                  </a:lnTo>
                  <a:lnTo>
                    <a:pt x="418" y="768"/>
                  </a:lnTo>
                  <a:lnTo>
                    <a:pt x="343" y="781"/>
                  </a:lnTo>
                  <a:lnTo>
                    <a:pt x="271" y="772"/>
                  </a:lnTo>
                  <a:lnTo>
                    <a:pt x="212" y="748"/>
                  </a:lnTo>
                  <a:lnTo>
                    <a:pt x="145" y="746"/>
                  </a:lnTo>
                  <a:lnTo>
                    <a:pt x="104" y="761"/>
                  </a:lnTo>
                  <a:lnTo>
                    <a:pt x="0" y="693"/>
                  </a:lnTo>
                  <a:lnTo>
                    <a:pt x="44" y="612"/>
                  </a:lnTo>
                  <a:lnTo>
                    <a:pt x="16" y="569"/>
                  </a:lnTo>
                  <a:lnTo>
                    <a:pt x="21" y="537"/>
                  </a:lnTo>
                  <a:lnTo>
                    <a:pt x="48" y="510"/>
                  </a:lnTo>
                  <a:lnTo>
                    <a:pt x="44" y="436"/>
                  </a:lnTo>
                  <a:lnTo>
                    <a:pt x="66" y="399"/>
                  </a:lnTo>
                  <a:lnTo>
                    <a:pt x="139" y="353"/>
                  </a:lnTo>
                  <a:lnTo>
                    <a:pt x="168" y="324"/>
                  </a:lnTo>
                  <a:lnTo>
                    <a:pt x="188" y="325"/>
                  </a:lnTo>
                  <a:lnTo>
                    <a:pt x="194" y="349"/>
                  </a:lnTo>
                  <a:lnTo>
                    <a:pt x="222" y="307"/>
                  </a:lnTo>
                  <a:lnTo>
                    <a:pt x="250" y="307"/>
                  </a:lnTo>
                  <a:lnTo>
                    <a:pt x="274" y="316"/>
                  </a:lnTo>
                  <a:lnTo>
                    <a:pt x="307" y="247"/>
                  </a:lnTo>
                  <a:lnTo>
                    <a:pt x="414" y="161"/>
                  </a:lnTo>
                  <a:lnTo>
                    <a:pt x="400" y="81"/>
                  </a:lnTo>
                  <a:lnTo>
                    <a:pt x="388" y="66"/>
                  </a:lnTo>
                  <a:lnTo>
                    <a:pt x="391" y="2"/>
                  </a:lnTo>
                  <a:lnTo>
                    <a:pt x="450" y="0"/>
                  </a:lnTo>
                  <a:lnTo>
                    <a:pt x="577" y="201"/>
                  </a:lnTo>
                  <a:lnTo>
                    <a:pt x="760" y="361"/>
                  </a:lnTo>
                  <a:lnTo>
                    <a:pt x="892" y="418"/>
                  </a:lnTo>
                  <a:lnTo>
                    <a:pt x="994" y="543"/>
                  </a:lnTo>
                  <a:lnTo>
                    <a:pt x="1030" y="579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06" name="Freeform 94"/>
            <p:cNvSpPr>
              <a:spLocks/>
            </p:cNvSpPr>
            <p:nvPr/>
          </p:nvSpPr>
          <p:spPr bwMode="auto">
            <a:xfrm>
              <a:off x="10923" y="1311"/>
              <a:ext cx="399" cy="262"/>
            </a:xfrm>
            <a:custGeom>
              <a:avLst/>
              <a:gdLst>
                <a:gd name="T0" fmla="*/ 1021 w 1197"/>
                <a:gd name="T1" fmla="*/ 0 h 787"/>
                <a:gd name="T2" fmla="*/ 958 w 1197"/>
                <a:gd name="T3" fmla="*/ 67 h 787"/>
                <a:gd name="T4" fmla="*/ 930 w 1197"/>
                <a:gd name="T5" fmla="*/ 73 h 787"/>
                <a:gd name="T6" fmla="*/ 845 w 1197"/>
                <a:gd name="T7" fmla="*/ 246 h 787"/>
                <a:gd name="T8" fmla="*/ 794 w 1197"/>
                <a:gd name="T9" fmla="*/ 239 h 787"/>
                <a:gd name="T10" fmla="*/ 697 w 1197"/>
                <a:gd name="T11" fmla="*/ 351 h 787"/>
                <a:gd name="T12" fmla="*/ 650 w 1197"/>
                <a:gd name="T13" fmla="*/ 358 h 787"/>
                <a:gd name="T14" fmla="*/ 637 w 1197"/>
                <a:gd name="T15" fmla="*/ 340 h 787"/>
                <a:gd name="T16" fmla="*/ 592 w 1197"/>
                <a:gd name="T17" fmla="*/ 351 h 787"/>
                <a:gd name="T18" fmla="*/ 498 w 1197"/>
                <a:gd name="T19" fmla="*/ 439 h 787"/>
                <a:gd name="T20" fmla="*/ 399 w 1197"/>
                <a:gd name="T21" fmla="*/ 367 h 787"/>
                <a:gd name="T22" fmla="*/ 175 w 1197"/>
                <a:gd name="T23" fmla="*/ 290 h 787"/>
                <a:gd name="T24" fmla="*/ 0 w 1197"/>
                <a:gd name="T25" fmla="*/ 430 h 787"/>
                <a:gd name="T26" fmla="*/ 35 w 1197"/>
                <a:gd name="T27" fmla="*/ 600 h 787"/>
                <a:gd name="T28" fmla="*/ 121 w 1197"/>
                <a:gd name="T29" fmla="*/ 697 h 787"/>
                <a:gd name="T30" fmla="*/ 522 w 1197"/>
                <a:gd name="T31" fmla="*/ 717 h 787"/>
                <a:gd name="T32" fmla="*/ 544 w 1197"/>
                <a:gd name="T33" fmla="*/ 682 h 787"/>
                <a:gd name="T34" fmla="*/ 719 w 1197"/>
                <a:gd name="T35" fmla="*/ 787 h 787"/>
                <a:gd name="T36" fmla="*/ 773 w 1197"/>
                <a:gd name="T37" fmla="*/ 703 h 787"/>
                <a:gd name="T38" fmla="*/ 806 w 1197"/>
                <a:gd name="T39" fmla="*/ 742 h 787"/>
                <a:gd name="T40" fmla="*/ 830 w 1197"/>
                <a:gd name="T41" fmla="*/ 689 h 787"/>
                <a:gd name="T42" fmla="*/ 863 w 1197"/>
                <a:gd name="T43" fmla="*/ 689 h 787"/>
                <a:gd name="T44" fmla="*/ 870 w 1197"/>
                <a:gd name="T45" fmla="*/ 703 h 787"/>
                <a:gd name="T46" fmla="*/ 894 w 1197"/>
                <a:gd name="T47" fmla="*/ 701 h 787"/>
                <a:gd name="T48" fmla="*/ 916 w 1197"/>
                <a:gd name="T49" fmla="*/ 675 h 787"/>
                <a:gd name="T50" fmla="*/ 1055 w 1197"/>
                <a:gd name="T51" fmla="*/ 590 h 787"/>
                <a:gd name="T52" fmla="*/ 1055 w 1197"/>
                <a:gd name="T53" fmla="*/ 561 h 787"/>
                <a:gd name="T54" fmla="*/ 1080 w 1197"/>
                <a:gd name="T55" fmla="*/ 503 h 787"/>
                <a:gd name="T56" fmla="*/ 1073 w 1197"/>
                <a:gd name="T57" fmla="*/ 479 h 787"/>
                <a:gd name="T58" fmla="*/ 1149 w 1197"/>
                <a:gd name="T59" fmla="*/ 379 h 787"/>
                <a:gd name="T60" fmla="*/ 1134 w 1197"/>
                <a:gd name="T61" fmla="*/ 328 h 787"/>
                <a:gd name="T62" fmla="*/ 1081 w 1197"/>
                <a:gd name="T63" fmla="*/ 292 h 787"/>
                <a:gd name="T64" fmla="*/ 1056 w 1197"/>
                <a:gd name="T65" fmla="*/ 246 h 787"/>
                <a:gd name="T66" fmla="*/ 1119 w 1197"/>
                <a:gd name="T67" fmla="*/ 179 h 787"/>
                <a:gd name="T68" fmla="*/ 1197 w 1197"/>
                <a:gd name="T69" fmla="*/ 83 h 787"/>
                <a:gd name="T70" fmla="*/ 1021 w 1197"/>
                <a:gd name="T71" fmla="*/ 0 h 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97" h="787">
                  <a:moveTo>
                    <a:pt x="1021" y="0"/>
                  </a:moveTo>
                  <a:lnTo>
                    <a:pt x="958" y="67"/>
                  </a:lnTo>
                  <a:lnTo>
                    <a:pt x="930" y="73"/>
                  </a:lnTo>
                  <a:lnTo>
                    <a:pt x="845" y="246"/>
                  </a:lnTo>
                  <a:lnTo>
                    <a:pt x="794" y="239"/>
                  </a:lnTo>
                  <a:lnTo>
                    <a:pt x="697" y="351"/>
                  </a:lnTo>
                  <a:lnTo>
                    <a:pt x="650" y="358"/>
                  </a:lnTo>
                  <a:lnTo>
                    <a:pt x="637" y="340"/>
                  </a:lnTo>
                  <a:lnTo>
                    <a:pt x="592" y="351"/>
                  </a:lnTo>
                  <a:lnTo>
                    <a:pt x="498" y="439"/>
                  </a:lnTo>
                  <a:lnTo>
                    <a:pt x="399" y="367"/>
                  </a:lnTo>
                  <a:lnTo>
                    <a:pt x="175" y="290"/>
                  </a:lnTo>
                  <a:lnTo>
                    <a:pt x="0" y="430"/>
                  </a:lnTo>
                  <a:lnTo>
                    <a:pt x="35" y="600"/>
                  </a:lnTo>
                  <a:lnTo>
                    <a:pt x="121" y="697"/>
                  </a:lnTo>
                  <a:lnTo>
                    <a:pt x="522" y="717"/>
                  </a:lnTo>
                  <a:lnTo>
                    <a:pt x="544" y="682"/>
                  </a:lnTo>
                  <a:lnTo>
                    <a:pt x="719" y="787"/>
                  </a:lnTo>
                  <a:lnTo>
                    <a:pt x="773" y="703"/>
                  </a:lnTo>
                  <a:lnTo>
                    <a:pt x="806" y="742"/>
                  </a:lnTo>
                  <a:lnTo>
                    <a:pt x="830" y="689"/>
                  </a:lnTo>
                  <a:lnTo>
                    <a:pt x="863" y="689"/>
                  </a:lnTo>
                  <a:lnTo>
                    <a:pt x="870" y="703"/>
                  </a:lnTo>
                  <a:lnTo>
                    <a:pt x="894" y="701"/>
                  </a:lnTo>
                  <a:lnTo>
                    <a:pt x="916" y="675"/>
                  </a:lnTo>
                  <a:lnTo>
                    <a:pt x="1055" y="590"/>
                  </a:lnTo>
                  <a:lnTo>
                    <a:pt x="1055" y="561"/>
                  </a:lnTo>
                  <a:lnTo>
                    <a:pt x="1080" y="503"/>
                  </a:lnTo>
                  <a:lnTo>
                    <a:pt x="1073" y="479"/>
                  </a:lnTo>
                  <a:lnTo>
                    <a:pt x="1149" y="379"/>
                  </a:lnTo>
                  <a:lnTo>
                    <a:pt x="1134" y="328"/>
                  </a:lnTo>
                  <a:lnTo>
                    <a:pt x="1081" y="292"/>
                  </a:lnTo>
                  <a:lnTo>
                    <a:pt x="1056" y="246"/>
                  </a:lnTo>
                  <a:lnTo>
                    <a:pt x="1119" y="179"/>
                  </a:lnTo>
                  <a:lnTo>
                    <a:pt x="1197" y="83"/>
                  </a:lnTo>
                  <a:lnTo>
                    <a:pt x="1021" y="0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07" name="Freeform 95"/>
            <p:cNvSpPr>
              <a:spLocks/>
            </p:cNvSpPr>
            <p:nvPr/>
          </p:nvSpPr>
          <p:spPr bwMode="auto">
            <a:xfrm>
              <a:off x="11149" y="1475"/>
              <a:ext cx="243" cy="208"/>
            </a:xfrm>
            <a:custGeom>
              <a:avLst/>
              <a:gdLst>
                <a:gd name="T0" fmla="*/ 130 w 729"/>
                <a:gd name="T1" fmla="*/ 250 h 625"/>
                <a:gd name="T2" fmla="*/ 112 w 729"/>
                <a:gd name="T3" fmla="*/ 367 h 625"/>
                <a:gd name="T4" fmla="*/ 8 w 729"/>
                <a:gd name="T5" fmla="*/ 402 h 625"/>
                <a:gd name="T6" fmla="*/ 0 w 729"/>
                <a:gd name="T7" fmla="*/ 439 h 625"/>
                <a:gd name="T8" fmla="*/ 50 w 729"/>
                <a:gd name="T9" fmla="*/ 509 h 625"/>
                <a:gd name="T10" fmla="*/ 95 w 729"/>
                <a:gd name="T11" fmla="*/ 522 h 625"/>
                <a:gd name="T12" fmla="*/ 98 w 729"/>
                <a:gd name="T13" fmla="*/ 540 h 625"/>
                <a:gd name="T14" fmla="*/ 141 w 729"/>
                <a:gd name="T15" fmla="*/ 540 h 625"/>
                <a:gd name="T16" fmla="*/ 202 w 729"/>
                <a:gd name="T17" fmla="*/ 521 h 625"/>
                <a:gd name="T18" fmla="*/ 220 w 729"/>
                <a:gd name="T19" fmla="*/ 557 h 625"/>
                <a:gd name="T20" fmla="*/ 221 w 729"/>
                <a:gd name="T21" fmla="*/ 625 h 625"/>
                <a:gd name="T22" fmla="*/ 255 w 729"/>
                <a:gd name="T23" fmla="*/ 625 h 625"/>
                <a:gd name="T24" fmla="*/ 291 w 729"/>
                <a:gd name="T25" fmla="*/ 528 h 625"/>
                <a:gd name="T26" fmla="*/ 369 w 729"/>
                <a:gd name="T27" fmla="*/ 506 h 625"/>
                <a:gd name="T28" fmla="*/ 432 w 729"/>
                <a:gd name="T29" fmla="*/ 479 h 625"/>
                <a:gd name="T30" fmla="*/ 556 w 729"/>
                <a:gd name="T31" fmla="*/ 499 h 625"/>
                <a:gd name="T32" fmla="*/ 579 w 729"/>
                <a:gd name="T33" fmla="*/ 456 h 625"/>
                <a:gd name="T34" fmla="*/ 620 w 729"/>
                <a:gd name="T35" fmla="*/ 442 h 625"/>
                <a:gd name="T36" fmla="*/ 729 w 729"/>
                <a:gd name="T37" fmla="*/ 374 h 625"/>
                <a:gd name="T38" fmla="*/ 729 w 729"/>
                <a:gd name="T39" fmla="*/ 355 h 625"/>
                <a:gd name="T40" fmla="*/ 702 w 729"/>
                <a:gd name="T41" fmla="*/ 316 h 625"/>
                <a:gd name="T42" fmla="*/ 607 w 729"/>
                <a:gd name="T43" fmla="*/ 306 h 625"/>
                <a:gd name="T44" fmla="*/ 588 w 729"/>
                <a:gd name="T45" fmla="*/ 278 h 625"/>
                <a:gd name="T46" fmla="*/ 616 w 729"/>
                <a:gd name="T47" fmla="*/ 155 h 625"/>
                <a:gd name="T48" fmla="*/ 714 w 729"/>
                <a:gd name="T49" fmla="*/ 131 h 625"/>
                <a:gd name="T50" fmla="*/ 605 w 729"/>
                <a:gd name="T51" fmla="*/ 0 h 625"/>
                <a:gd name="T52" fmla="*/ 543 w 729"/>
                <a:gd name="T53" fmla="*/ 25 h 625"/>
                <a:gd name="T54" fmla="*/ 496 w 729"/>
                <a:gd name="T55" fmla="*/ 34 h 625"/>
                <a:gd name="T56" fmla="*/ 477 w 729"/>
                <a:gd name="T57" fmla="*/ 2 h 625"/>
                <a:gd name="T58" fmla="*/ 449 w 729"/>
                <a:gd name="T59" fmla="*/ 5 h 625"/>
                <a:gd name="T60" fmla="*/ 428 w 729"/>
                <a:gd name="T61" fmla="*/ 15 h 625"/>
                <a:gd name="T62" fmla="*/ 404 w 729"/>
                <a:gd name="T63" fmla="*/ 15 h 625"/>
                <a:gd name="T64" fmla="*/ 382 w 729"/>
                <a:gd name="T65" fmla="*/ 66 h 625"/>
                <a:gd name="T66" fmla="*/ 378 w 729"/>
                <a:gd name="T67" fmla="*/ 98 h 625"/>
                <a:gd name="T68" fmla="*/ 248 w 729"/>
                <a:gd name="T69" fmla="*/ 179 h 625"/>
                <a:gd name="T70" fmla="*/ 221 w 729"/>
                <a:gd name="T71" fmla="*/ 210 h 625"/>
                <a:gd name="T72" fmla="*/ 196 w 729"/>
                <a:gd name="T73" fmla="*/ 212 h 625"/>
                <a:gd name="T74" fmla="*/ 184 w 729"/>
                <a:gd name="T75" fmla="*/ 197 h 625"/>
                <a:gd name="T76" fmla="*/ 154 w 729"/>
                <a:gd name="T77" fmla="*/ 199 h 625"/>
                <a:gd name="T78" fmla="*/ 130 w 729"/>
                <a:gd name="T79" fmla="*/ 250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29" h="625">
                  <a:moveTo>
                    <a:pt x="130" y="250"/>
                  </a:moveTo>
                  <a:lnTo>
                    <a:pt x="112" y="367"/>
                  </a:lnTo>
                  <a:lnTo>
                    <a:pt x="8" y="402"/>
                  </a:lnTo>
                  <a:lnTo>
                    <a:pt x="0" y="439"/>
                  </a:lnTo>
                  <a:lnTo>
                    <a:pt x="50" y="509"/>
                  </a:lnTo>
                  <a:lnTo>
                    <a:pt x="95" y="522"/>
                  </a:lnTo>
                  <a:lnTo>
                    <a:pt x="98" y="540"/>
                  </a:lnTo>
                  <a:lnTo>
                    <a:pt x="141" y="540"/>
                  </a:lnTo>
                  <a:lnTo>
                    <a:pt x="202" y="521"/>
                  </a:lnTo>
                  <a:lnTo>
                    <a:pt x="220" y="557"/>
                  </a:lnTo>
                  <a:lnTo>
                    <a:pt x="221" y="625"/>
                  </a:lnTo>
                  <a:lnTo>
                    <a:pt x="255" y="625"/>
                  </a:lnTo>
                  <a:lnTo>
                    <a:pt x="291" y="528"/>
                  </a:lnTo>
                  <a:lnTo>
                    <a:pt x="369" y="506"/>
                  </a:lnTo>
                  <a:lnTo>
                    <a:pt x="432" y="479"/>
                  </a:lnTo>
                  <a:lnTo>
                    <a:pt x="556" y="499"/>
                  </a:lnTo>
                  <a:lnTo>
                    <a:pt x="579" y="456"/>
                  </a:lnTo>
                  <a:lnTo>
                    <a:pt x="620" y="442"/>
                  </a:lnTo>
                  <a:lnTo>
                    <a:pt x="729" y="374"/>
                  </a:lnTo>
                  <a:lnTo>
                    <a:pt x="729" y="355"/>
                  </a:lnTo>
                  <a:lnTo>
                    <a:pt x="702" y="316"/>
                  </a:lnTo>
                  <a:lnTo>
                    <a:pt x="607" y="306"/>
                  </a:lnTo>
                  <a:lnTo>
                    <a:pt x="588" y="278"/>
                  </a:lnTo>
                  <a:lnTo>
                    <a:pt x="616" y="155"/>
                  </a:lnTo>
                  <a:lnTo>
                    <a:pt x="714" y="131"/>
                  </a:lnTo>
                  <a:lnTo>
                    <a:pt x="605" y="0"/>
                  </a:lnTo>
                  <a:lnTo>
                    <a:pt x="543" y="25"/>
                  </a:lnTo>
                  <a:lnTo>
                    <a:pt x="496" y="34"/>
                  </a:lnTo>
                  <a:lnTo>
                    <a:pt x="477" y="2"/>
                  </a:lnTo>
                  <a:lnTo>
                    <a:pt x="449" y="5"/>
                  </a:lnTo>
                  <a:lnTo>
                    <a:pt x="428" y="15"/>
                  </a:lnTo>
                  <a:lnTo>
                    <a:pt x="404" y="15"/>
                  </a:lnTo>
                  <a:lnTo>
                    <a:pt x="382" y="66"/>
                  </a:lnTo>
                  <a:lnTo>
                    <a:pt x="378" y="98"/>
                  </a:lnTo>
                  <a:lnTo>
                    <a:pt x="248" y="179"/>
                  </a:lnTo>
                  <a:lnTo>
                    <a:pt x="221" y="210"/>
                  </a:lnTo>
                  <a:lnTo>
                    <a:pt x="196" y="212"/>
                  </a:lnTo>
                  <a:lnTo>
                    <a:pt x="184" y="197"/>
                  </a:lnTo>
                  <a:lnTo>
                    <a:pt x="154" y="199"/>
                  </a:lnTo>
                  <a:lnTo>
                    <a:pt x="130" y="250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08" name="Freeform 96"/>
            <p:cNvSpPr>
              <a:spLocks/>
            </p:cNvSpPr>
            <p:nvPr/>
          </p:nvSpPr>
          <p:spPr bwMode="auto">
            <a:xfrm>
              <a:off x="10963" y="1604"/>
              <a:ext cx="126" cy="148"/>
            </a:xfrm>
            <a:custGeom>
              <a:avLst/>
              <a:gdLst>
                <a:gd name="T0" fmla="*/ 42 w 379"/>
                <a:gd name="T1" fmla="*/ 0 h 443"/>
                <a:gd name="T2" fmla="*/ 0 w 379"/>
                <a:gd name="T3" fmla="*/ 31 h 443"/>
                <a:gd name="T4" fmla="*/ 0 w 379"/>
                <a:gd name="T5" fmla="*/ 62 h 443"/>
                <a:gd name="T6" fmla="*/ 3 w 379"/>
                <a:gd name="T7" fmla="*/ 121 h 443"/>
                <a:gd name="T8" fmla="*/ 37 w 379"/>
                <a:gd name="T9" fmla="*/ 169 h 443"/>
                <a:gd name="T10" fmla="*/ 37 w 379"/>
                <a:gd name="T11" fmla="*/ 215 h 443"/>
                <a:gd name="T12" fmla="*/ 72 w 379"/>
                <a:gd name="T13" fmla="*/ 259 h 443"/>
                <a:gd name="T14" fmla="*/ 62 w 379"/>
                <a:gd name="T15" fmla="*/ 343 h 443"/>
                <a:gd name="T16" fmla="*/ 177 w 379"/>
                <a:gd name="T17" fmla="*/ 381 h 443"/>
                <a:gd name="T18" fmla="*/ 218 w 379"/>
                <a:gd name="T19" fmla="*/ 443 h 443"/>
                <a:gd name="T20" fmla="*/ 371 w 379"/>
                <a:gd name="T21" fmla="*/ 307 h 443"/>
                <a:gd name="T22" fmla="*/ 379 w 379"/>
                <a:gd name="T23" fmla="*/ 151 h 443"/>
                <a:gd name="T24" fmla="*/ 318 w 379"/>
                <a:gd name="T25" fmla="*/ 121 h 443"/>
                <a:gd name="T26" fmla="*/ 241 w 379"/>
                <a:gd name="T27" fmla="*/ 110 h 443"/>
                <a:gd name="T28" fmla="*/ 208 w 379"/>
                <a:gd name="T29" fmla="*/ 57 h 443"/>
                <a:gd name="T30" fmla="*/ 123 w 379"/>
                <a:gd name="T31" fmla="*/ 48 h 443"/>
                <a:gd name="T32" fmla="*/ 111 w 379"/>
                <a:gd name="T33" fmla="*/ 72 h 443"/>
                <a:gd name="T34" fmla="*/ 67 w 379"/>
                <a:gd name="T35" fmla="*/ 80 h 443"/>
                <a:gd name="T36" fmla="*/ 57 w 379"/>
                <a:gd name="T37" fmla="*/ 67 h 443"/>
                <a:gd name="T38" fmla="*/ 52 w 379"/>
                <a:gd name="T39" fmla="*/ 41 h 443"/>
                <a:gd name="T40" fmla="*/ 69 w 379"/>
                <a:gd name="T41" fmla="*/ 38 h 443"/>
                <a:gd name="T42" fmla="*/ 72 w 379"/>
                <a:gd name="T43" fmla="*/ 6 h 443"/>
                <a:gd name="T44" fmla="*/ 42 w 379"/>
                <a:gd name="T45" fmla="*/ 0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79" h="443">
                  <a:moveTo>
                    <a:pt x="42" y="0"/>
                  </a:moveTo>
                  <a:lnTo>
                    <a:pt x="0" y="31"/>
                  </a:lnTo>
                  <a:lnTo>
                    <a:pt x="0" y="62"/>
                  </a:lnTo>
                  <a:lnTo>
                    <a:pt x="3" y="121"/>
                  </a:lnTo>
                  <a:lnTo>
                    <a:pt x="37" y="169"/>
                  </a:lnTo>
                  <a:lnTo>
                    <a:pt x="37" y="215"/>
                  </a:lnTo>
                  <a:lnTo>
                    <a:pt x="72" y="259"/>
                  </a:lnTo>
                  <a:lnTo>
                    <a:pt x="62" y="343"/>
                  </a:lnTo>
                  <a:lnTo>
                    <a:pt x="177" y="381"/>
                  </a:lnTo>
                  <a:lnTo>
                    <a:pt x="218" y="443"/>
                  </a:lnTo>
                  <a:lnTo>
                    <a:pt x="371" y="307"/>
                  </a:lnTo>
                  <a:lnTo>
                    <a:pt x="379" y="151"/>
                  </a:lnTo>
                  <a:lnTo>
                    <a:pt x="318" y="121"/>
                  </a:lnTo>
                  <a:lnTo>
                    <a:pt x="241" y="110"/>
                  </a:lnTo>
                  <a:lnTo>
                    <a:pt x="208" y="57"/>
                  </a:lnTo>
                  <a:lnTo>
                    <a:pt x="123" y="48"/>
                  </a:lnTo>
                  <a:lnTo>
                    <a:pt x="111" y="72"/>
                  </a:lnTo>
                  <a:lnTo>
                    <a:pt x="67" y="80"/>
                  </a:lnTo>
                  <a:lnTo>
                    <a:pt x="57" y="67"/>
                  </a:lnTo>
                  <a:lnTo>
                    <a:pt x="52" y="41"/>
                  </a:lnTo>
                  <a:lnTo>
                    <a:pt x="69" y="38"/>
                  </a:lnTo>
                  <a:lnTo>
                    <a:pt x="72" y="6"/>
                  </a:lnTo>
                  <a:lnTo>
                    <a:pt x="42" y="0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09" name="Freeform 97"/>
            <p:cNvSpPr>
              <a:spLocks/>
            </p:cNvSpPr>
            <p:nvPr/>
          </p:nvSpPr>
          <p:spPr bwMode="auto">
            <a:xfrm>
              <a:off x="10964" y="1539"/>
              <a:ext cx="228" cy="114"/>
            </a:xfrm>
            <a:custGeom>
              <a:avLst/>
              <a:gdLst>
                <a:gd name="T0" fmla="*/ 0 w 685"/>
                <a:gd name="T1" fmla="*/ 13 h 340"/>
                <a:gd name="T2" fmla="*/ 10 w 685"/>
                <a:gd name="T3" fmla="*/ 92 h 340"/>
                <a:gd name="T4" fmla="*/ 49 w 685"/>
                <a:gd name="T5" fmla="*/ 108 h 340"/>
                <a:gd name="T6" fmla="*/ 46 w 685"/>
                <a:gd name="T7" fmla="*/ 156 h 340"/>
                <a:gd name="T8" fmla="*/ 34 w 685"/>
                <a:gd name="T9" fmla="*/ 197 h 340"/>
                <a:gd name="T10" fmla="*/ 69 w 685"/>
                <a:gd name="T11" fmla="*/ 200 h 340"/>
                <a:gd name="T12" fmla="*/ 64 w 685"/>
                <a:gd name="T13" fmla="*/ 232 h 340"/>
                <a:gd name="T14" fmla="*/ 49 w 685"/>
                <a:gd name="T15" fmla="*/ 237 h 340"/>
                <a:gd name="T16" fmla="*/ 51 w 685"/>
                <a:gd name="T17" fmla="*/ 261 h 340"/>
                <a:gd name="T18" fmla="*/ 64 w 685"/>
                <a:gd name="T19" fmla="*/ 274 h 340"/>
                <a:gd name="T20" fmla="*/ 108 w 685"/>
                <a:gd name="T21" fmla="*/ 269 h 340"/>
                <a:gd name="T22" fmla="*/ 120 w 685"/>
                <a:gd name="T23" fmla="*/ 246 h 340"/>
                <a:gd name="T24" fmla="*/ 205 w 685"/>
                <a:gd name="T25" fmla="*/ 248 h 340"/>
                <a:gd name="T26" fmla="*/ 238 w 685"/>
                <a:gd name="T27" fmla="*/ 304 h 340"/>
                <a:gd name="T28" fmla="*/ 315 w 685"/>
                <a:gd name="T29" fmla="*/ 315 h 340"/>
                <a:gd name="T30" fmla="*/ 360 w 685"/>
                <a:gd name="T31" fmla="*/ 338 h 340"/>
                <a:gd name="T32" fmla="*/ 386 w 685"/>
                <a:gd name="T33" fmla="*/ 340 h 340"/>
                <a:gd name="T34" fmla="*/ 417 w 685"/>
                <a:gd name="T35" fmla="*/ 315 h 340"/>
                <a:gd name="T36" fmla="*/ 478 w 685"/>
                <a:gd name="T37" fmla="*/ 299 h 340"/>
                <a:gd name="T38" fmla="*/ 514 w 685"/>
                <a:gd name="T39" fmla="*/ 248 h 340"/>
                <a:gd name="T40" fmla="*/ 555 w 685"/>
                <a:gd name="T41" fmla="*/ 246 h 340"/>
                <a:gd name="T42" fmla="*/ 560 w 685"/>
                <a:gd name="T43" fmla="*/ 207 h 340"/>
                <a:gd name="T44" fmla="*/ 668 w 685"/>
                <a:gd name="T45" fmla="*/ 168 h 340"/>
                <a:gd name="T46" fmla="*/ 685 w 685"/>
                <a:gd name="T47" fmla="*/ 56 h 340"/>
                <a:gd name="T48" fmla="*/ 653 w 685"/>
                <a:gd name="T49" fmla="*/ 20 h 340"/>
                <a:gd name="T50" fmla="*/ 596 w 685"/>
                <a:gd name="T51" fmla="*/ 104 h 340"/>
                <a:gd name="T52" fmla="*/ 424 w 685"/>
                <a:gd name="T53" fmla="*/ 0 h 340"/>
                <a:gd name="T54" fmla="*/ 402 w 685"/>
                <a:gd name="T55" fmla="*/ 33 h 340"/>
                <a:gd name="T56" fmla="*/ 0 w 685"/>
                <a:gd name="T57" fmla="*/ 13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85" h="340">
                  <a:moveTo>
                    <a:pt x="0" y="13"/>
                  </a:moveTo>
                  <a:lnTo>
                    <a:pt x="10" y="92"/>
                  </a:lnTo>
                  <a:lnTo>
                    <a:pt x="49" y="108"/>
                  </a:lnTo>
                  <a:lnTo>
                    <a:pt x="46" y="156"/>
                  </a:lnTo>
                  <a:lnTo>
                    <a:pt x="34" y="197"/>
                  </a:lnTo>
                  <a:lnTo>
                    <a:pt x="69" y="200"/>
                  </a:lnTo>
                  <a:lnTo>
                    <a:pt x="64" y="232"/>
                  </a:lnTo>
                  <a:lnTo>
                    <a:pt x="49" y="237"/>
                  </a:lnTo>
                  <a:lnTo>
                    <a:pt x="51" y="261"/>
                  </a:lnTo>
                  <a:lnTo>
                    <a:pt x="64" y="274"/>
                  </a:lnTo>
                  <a:lnTo>
                    <a:pt x="108" y="269"/>
                  </a:lnTo>
                  <a:lnTo>
                    <a:pt x="120" y="246"/>
                  </a:lnTo>
                  <a:lnTo>
                    <a:pt x="205" y="248"/>
                  </a:lnTo>
                  <a:lnTo>
                    <a:pt x="238" y="304"/>
                  </a:lnTo>
                  <a:lnTo>
                    <a:pt x="315" y="315"/>
                  </a:lnTo>
                  <a:lnTo>
                    <a:pt x="360" y="338"/>
                  </a:lnTo>
                  <a:lnTo>
                    <a:pt x="386" y="340"/>
                  </a:lnTo>
                  <a:lnTo>
                    <a:pt x="417" y="315"/>
                  </a:lnTo>
                  <a:lnTo>
                    <a:pt x="478" y="299"/>
                  </a:lnTo>
                  <a:lnTo>
                    <a:pt x="514" y="248"/>
                  </a:lnTo>
                  <a:lnTo>
                    <a:pt x="555" y="246"/>
                  </a:lnTo>
                  <a:lnTo>
                    <a:pt x="560" y="207"/>
                  </a:lnTo>
                  <a:lnTo>
                    <a:pt x="668" y="168"/>
                  </a:lnTo>
                  <a:lnTo>
                    <a:pt x="685" y="56"/>
                  </a:lnTo>
                  <a:lnTo>
                    <a:pt x="653" y="20"/>
                  </a:lnTo>
                  <a:lnTo>
                    <a:pt x="596" y="104"/>
                  </a:lnTo>
                  <a:lnTo>
                    <a:pt x="424" y="0"/>
                  </a:lnTo>
                  <a:lnTo>
                    <a:pt x="402" y="33"/>
                  </a:lnTo>
                  <a:lnTo>
                    <a:pt x="0" y="13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10" name="Freeform 98"/>
            <p:cNvSpPr>
              <a:spLocks/>
            </p:cNvSpPr>
            <p:nvPr/>
          </p:nvSpPr>
          <p:spPr bwMode="auto">
            <a:xfrm>
              <a:off x="11224" y="1634"/>
              <a:ext cx="164" cy="117"/>
            </a:xfrm>
            <a:custGeom>
              <a:avLst/>
              <a:gdLst>
                <a:gd name="T0" fmla="*/ 330 w 492"/>
                <a:gd name="T1" fmla="*/ 22 h 350"/>
                <a:gd name="T2" fmla="*/ 492 w 492"/>
                <a:gd name="T3" fmla="*/ 246 h 350"/>
                <a:gd name="T4" fmla="*/ 187 w 492"/>
                <a:gd name="T5" fmla="*/ 350 h 350"/>
                <a:gd name="T6" fmla="*/ 16 w 492"/>
                <a:gd name="T7" fmla="*/ 241 h 350"/>
                <a:gd name="T8" fmla="*/ 0 w 492"/>
                <a:gd name="T9" fmla="*/ 150 h 350"/>
                <a:gd name="T10" fmla="*/ 33 w 492"/>
                <a:gd name="T11" fmla="*/ 150 h 350"/>
                <a:gd name="T12" fmla="*/ 64 w 492"/>
                <a:gd name="T13" fmla="*/ 49 h 350"/>
                <a:gd name="T14" fmla="*/ 215 w 492"/>
                <a:gd name="T15" fmla="*/ 0 h 350"/>
                <a:gd name="T16" fmla="*/ 330 w 492"/>
                <a:gd name="T17" fmla="*/ 22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2" h="350">
                  <a:moveTo>
                    <a:pt x="330" y="22"/>
                  </a:moveTo>
                  <a:lnTo>
                    <a:pt x="492" y="246"/>
                  </a:lnTo>
                  <a:lnTo>
                    <a:pt x="187" y="350"/>
                  </a:lnTo>
                  <a:lnTo>
                    <a:pt x="16" y="241"/>
                  </a:lnTo>
                  <a:lnTo>
                    <a:pt x="0" y="150"/>
                  </a:lnTo>
                  <a:lnTo>
                    <a:pt x="33" y="150"/>
                  </a:lnTo>
                  <a:lnTo>
                    <a:pt x="64" y="49"/>
                  </a:lnTo>
                  <a:lnTo>
                    <a:pt x="215" y="0"/>
                  </a:lnTo>
                  <a:lnTo>
                    <a:pt x="330" y="22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11" name="Freeform 99"/>
            <p:cNvSpPr>
              <a:spLocks/>
            </p:cNvSpPr>
            <p:nvPr/>
          </p:nvSpPr>
          <p:spPr bwMode="auto">
            <a:xfrm>
              <a:off x="11089" y="1621"/>
              <a:ext cx="196" cy="252"/>
            </a:xfrm>
            <a:custGeom>
              <a:avLst/>
              <a:gdLst>
                <a:gd name="T0" fmla="*/ 2 w 588"/>
                <a:gd name="T1" fmla="*/ 99 h 754"/>
                <a:gd name="T2" fmla="*/ 0 w 588"/>
                <a:gd name="T3" fmla="*/ 284 h 754"/>
                <a:gd name="T4" fmla="*/ 40 w 588"/>
                <a:gd name="T5" fmla="*/ 339 h 754"/>
                <a:gd name="T6" fmla="*/ 119 w 588"/>
                <a:gd name="T7" fmla="*/ 332 h 754"/>
                <a:gd name="T8" fmla="*/ 140 w 588"/>
                <a:gd name="T9" fmla="*/ 380 h 754"/>
                <a:gd name="T10" fmla="*/ 114 w 588"/>
                <a:gd name="T11" fmla="*/ 422 h 754"/>
                <a:gd name="T12" fmla="*/ 114 w 588"/>
                <a:gd name="T13" fmla="*/ 470 h 754"/>
                <a:gd name="T14" fmla="*/ 289 w 588"/>
                <a:gd name="T15" fmla="*/ 524 h 754"/>
                <a:gd name="T16" fmla="*/ 368 w 588"/>
                <a:gd name="T17" fmla="*/ 706 h 754"/>
                <a:gd name="T18" fmla="*/ 444 w 588"/>
                <a:gd name="T19" fmla="*/ 754 h 754"/>
                <a:gd name="T20" fmla="*/ 483 w 588"/>
                <a:gd name="T21" fmla="*/ 738 h 754"/>
                <a:gd name="T22" fmla="*/ 483 w 588"/>
                <a:gd name="T23" fmla="*/ 590 h 754"/>
                <a:gd name="T24" fmla="*/ 496 w 588"/>
                <a:gd name="T25" fmla="*/ 506 h 754"/>
                <a:gd name="T26" fmla="*/ 511 w 588"/>
                <a:gd name="T27" fmla="*/ 447 h 754"/>
                <a:gd name="T28" fmla="*/ 550 w 588"/>
                <a:gd name="T29" fmla="*/ 408 h 754"/>
                <a:gd name="T30" fmla="*/ 588 w 588"/>
                <a:gd name="T31" fmla="*/ 391 h 754"/>
                <a:gd name="T32" fmla="*/ 491 w 588"/>
                <a:gd name="T33" fmla="*/ 324 h 754"/>
                <a:gd name="T34" fmla="*/ 427 w 588"/>
                <a:gd name="T35" fmla="*/ 281 h 754"/>
                <a:gd name="T36" fmla="*/ 403 w 588"/>
                <a:gd name="T37" fmla="*/ 188 h 754"/>
                <a:gd name="T38" fmla="*/ 401 w 588"/>
                <a:gd name="T39" fmla="*/ 114 h 754"/>
                <a:gd name="T40" fmla="*/ 383 w 588"/>
                <a:gd name="T41" fmla="*/ 79 h 754"/>
                <a:gd name="T42" fmla="*/ 314 w 588"/>
                <a:gd name="T43" fmla="*/ 102 h 754"/>
                <a:gd name="T44" fmla="*/ 276 w 588"/>
                <a:gd name="T45" fmla="*/ 102 h 754"/>
                <a:gd name="T46" fmla="*/ 276 w 588"/>
                <a:gd name="T47" fmla="*/ 84 h 754"/>
                <a:gd name="T48" fmla="*/ 230 w 588"/>
                <a:gd name="T49" fmla="*/ 69 h 754"/>
                <a:gd name="T50" fmla="*/ 183 w 588"/>
                <a:gd name="T51" fmla="*/ 0 h 754"/>
                <a:gd name="T52" fmla="*/ 140 w 588"/>
                <a:gd name="T53" fmla="*/ 2 h 754"/>
                <a:gd name="T54" fmla="*/ 102 w 588"/>
                <a:gd name="T55" fmla="*/ 55 h 754"/>
                <a:gd name="T56" fmla="*/ 45 w 588"/>
                <a:gd name="T57" fmla="*/ 69 h 754"/>
                <a:gd name="T58" fmla="*/ 2 w 588"/>
                <a:gd name="T59" fmla="*/ 99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8" h="754">
                  <a:moveTo>
                    <a:pt x="2" y="99"/>
                  </a:moveTo>
                  <a:lnTo>
                    <a:pt x="0" y="284"/>
                  </a:lnTo>
                  <a:lnTo>
                    <a:pt x="40" y="339"/>
                  </a:lnTo>
                  <a:lnTo>
                    <a:pt x="119" y="332"/>
                  </a:lnTo>
                  <a:lnTo>
                    <a:pt x="140" y="380"/>
                  </a:lnTo>
                  <a:lnTo>
                    <a:pt x="114" y="422"/>
                  </a:lnTo>
                  <a:lnTo>
                    <a:pt x="114" y="470"/>
                  </a:lnTo>
                  <a:lnTo>
                    <a:pt x="289" y="524"/>
                  </a:lnTo>
                  <a:lnTo>
                    <a:pt x="368" y="706"/>
                  </a:lnTo>
                  <a:lnTo>
                    <a:pt x="444" y="754"/>
                  </a:lnTo>
                  <a:lnTo>
                    <a:pt x="483" y="738"/>
                  </a:lnTo>
                  <a:lnTo>
                    <a:pt x="483" y="590"/>
                  </a:lnTo>
                  <a:lnTo>
                    <a:pt x="496" y="506"/>
                  </a:lnTo>
                  <a:lnTo>
                    <a:pt x="511" y="447"/>
                  </a:lnTo>
                  <a:lnTo>
                    <a:pt x="550" y="408"/>
                  </a:lnTo>
                  <a:lnTo>
                    <a:pt x="588" y="391"/>
                  </a:lnTo>
                  <a:lnTo>
                    <a:pt x="491" y="324"/>
                  </a:lnTo>
                  <a:lnTo>
                    <a:pt x="427" y="281"/>
                  </a:lnTo>
                  <a:lnTo>
                    <a:pt x="403" y="188"/>
                  </a:lnTo>
                  <a:lnTo>
                    <a:pt x="401" y="114"/>
                  </a:lnTo>
                  <a:lnTo>
                    <a:pt x="383" y="79"/>
                  </a:lnTo>
                  <a:lnTo>
                    <a:pt x="314" y="102"/>
                  </a:lnTo>
                  <a:lnTo>
                    <a:pt x="276" y="102"/>
                  </a:lnTo>
                  <a:lnTo>
                    <a:pt x="276" y="84"/>
                  </a:lnTo>
                  <a:lnTo>
                    <a:pt x="230" y="69"/>
                  </a:lnTo>
                  <a:lnTo>
                    <a:pt x="183" y="0"/>
                  </a:lnTo>
                  <a:lnTo>
                    <a:pt x="140" y="2"/>
                  </a:lnTo>
                  <a:lnTo>
                    <a:pt x="102" y="55"/>
                  </a:lnTo>
                  <a:lnTo>
                    <a:pt x="45" y="69"/>
                  </a:lnTo>
                  <a:lnTo>
                    <a:pt x="2" y="99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12" name="Freeform 100"/>
            <p:cNvSpPr>
              <a:spLocks/>
            </p:cNvSpPr>
            <p:nvPr/>
          </p:nvSpPr>
          <p:spPr bwMode="auto">
            <a:xfrm>
              <a:off x="11334" y="1599"/>
              <a:ext cx="264" cy="125"/>
            </a:xfrm>
            <a:custGeom>
              <a:avLst/>
              <a:gdLst>
                <a:gd name="T0" fmla="*/ 793 w 793"/>
                <a:gd name="T1" fmla="*/ 53 h 376"/>
                <a:gd name="T2" fmla="*/ 754 w 793"/>
                <a:gd name="T3" fmla="*/ 322 h 376"/>
                <a:gd name="T4" fmla="*/ 576 w 793"/>
                <a:gd name="T5" fmla="*/ 341 h 376"/>
                <a:gd name="T6" fmla="*/ 524 w 793"/>
                <a:gd name="T7" fmla="*/ 376 h 376"/>
                <a:gd name="T8" fmla="*/ 419 w 793"/>
                <a:gd name="T9" fmla="*/ 337 h 376"/>
                <a:gd name="T10" fmla="*/ 150 w 793"/>
                <a:gd name="T11" fmla="*/ 335 h 376"/>
                <a:gd name="T12" fmla="*/ 0 w 793"/>
                <a:gd name="T13" fmla="*/ 130 h 376"/>
                <a:gd name="T14" fmla="*/ 28 w 793"/>
                <a:gd name="T15" fmla="*/ 79 h 376"/>
                <a:gd name="T16" fmla="*/ 61 w 793"/>
                <a:gd name="T17" fmla="*/ 72 h 376"/>
                <a:gd name="T18" fmla="*/ 172 w 793"/>
                <a:gd name="T19" fmla="*/ 0 h 376"/>
                <a:gd name="T20" fmla="*/ 396 w 793"/>
                <a:gd name="T21" fmla="*/ 58 h 376"/>
                <a:gd name="T22" fmla="*/ 460 w 793"/>
                <a:gd name="T23" fmla="*/ 41 h 376"/>
                <a:gd name="T24" fmla="*/ 793 w 793"/>
                <a:gd name="T25" fmla="*/ 5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93" h="376">
                  <a:moveTo>
                    <a:pt x="793" y="53"/>
                  </a:moveTo>
                  <a:lnTo>
                    <a:pt x="754" y="322"/>
                  </a:lnTo>
                  <a:lnTo>
                    <a:pt x="576" y="341"/>
                  </a:lnTo>
                  <a:lnTo>
                    <a:pt x="524" y="376"/>
                  </a:lnTo>
                  <a:lnTo>
                    <a:pt x="419" y="337"/>
                  </a:lnTo>
                  <a:lnTo>
                    <a:pt x="150" y="335"/>
                  </a:lnTo>
                  <a:lnTo>
                    <a:pt x="0" y="130"/>
                  </a:lnTo>
                  <a:lnTo>
                    <a:pt x="28" y="79"/>
                  </a:lnTo>
                  <a:lnTo>
                    <a:pt x="61" y="72"/>
                  </a:lnTo>
                  <a:lnTo>
                    <a:pt x="172" y="0"/>
                  </a:lnTo>
                  <a:lnTo>
                    <a:pt x="396" y="58"/>
                  </a:lnTo>
                  <a:lnTo>
                    <a:pt x="460" y="41"/>
                  </a:lnTo>
                  <a:lnTo>
                    <a:pt x="793" y="53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13" name="Freeform 101"/>
            <p:cNvSpPr>
              <a:spLocks/>
            </p:cNvSpPr>
            <p:nvPr/>
          </p:nvSpPr>
          <p:spPr bwMode="auto">
            <a:xfrm>
              <a:off x="11385" y="1705"/>
              <a:ext cx="207" cy="194"/>
            </a:xfrm>
            <a:custGeom>
              <a:avLst/>
              <a:gdLst>
                <a:gd name="T0" fmla="*/ 601 w 621"/>
                <a:gd name="T1" fmla="*/ 0 h 582"/>
                <a:gd name="T2" fmla="*/ 621 w 621"/>
                <a:gd name="T3" fmla="*/ 348 h 582"/>
                <a:gd name="T4" fmla="*/ 414 w 621"/>
                <a:gd name="T5" fmla="*/ 454 h 582"/>
                <a:gd name="T6" fmla="*/ 461 w 621"/>
                <a:gd name="T7" fmla="*/ 520 h 582"/>
                <a:gd name="T8" fmla="*/ 443 w 621"/>
                <a:gd name="T9" fmla="*/ 582 h 582"/>
                <a:gd name="T10" fmla="*/ 131 w 621"/>
                <a:gd name="T11" fmla="*/ 469 h 582"/>
                <a:gd name="T12" fmla="*/ 80 w 621"/>
                <a:gd name="T13" fmla="*/ 269 h 582"/>
                <a:gd name="T14" fmla="*/ 78 w 621"/>
                <a:gd name="T15" fmla="*/ 144 h 582"/>
                <a:gd name="T16" fmla="*/ 9 w 621"/>
                <a:gd name="T17" fmla="*/ 29 h 582"/>
                <a:gd name="T18" fmla="*/ 0 w 621"/>
                <a:gd name="T19" fmla="*/ 18 h 582"/>
                <a:gd name="T20" fmla="*/ 274 w 621"/>
                <a:gd name="T21" fmla="*/ 18 h 582"/>
                <a:gd name="T22" fmla="*/ 369 w 621"/>
                <a:gd name="T23" fmla="*/ 59 h 582"/>
                <a:gd name="T24" fmla="*/ 425 w 621"/>
                <a:gd name="T25" fmla="*/ 18 h 582"/>
                <a:gd name="T26" fmla="*/ 601 w 621"/>
                <a:gd name="T27" fmla="*/ 0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21" h="582">
                  <a:moveTo>
                    <a:pt x="601" y="0"/>
                  </a:moveTo>
                  <a:lnTo>
                    <a:pt x="621" y="348"/>
                  </a:lnTo>
                  <a:lnTo>
                    <a:pt x="414" y="454"/>
                  </a:lnTo>
                  <a:lnTo>
                    <a:pt x="461" y="520"/>
                  </a:lnTo>
                  <a:lnTo>
                    <a:pt x="443" y="582"/>
                  </a:lnTo>
                  <a:lnTo>
                    <a:pt x="131" y="469"/>
                  </a:lnTo>
                  <a:lnTo>
                    <a:pt x="80" y="269"/>
                  </a:lnTo>
                  <a:lnTo>
                    <a:pt x="78" y="144"/>
                  </a:lnTo>
                  <a:lnTo>
                    <a:pt x="9" y="29"/>
                  </a:lnTo>
                  <a:lnTo>
                    <a:pt x="0" y="18"/>
                  </a:lnTo>
                  <a:lnTo>
                    <a:pt x="274" y="18"/>
                  </a:lnTo>
                  <a:lnTo>
                    <a:pt x="369" y="59"/>
                  </a:lnTo>
                  <a:lnTo>
                    <a:pt x="425" y="18"/>
                  </a:lnTo>
                  <a:lnTo>
                    <a:pt x="601" y="0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14" name="Freeform 102"/>
            <p:cNvSpPr>
              <a:spLocks/>
            </p:cNvSpPr>
            <p:nvPr/>
          </p:nvSpPr>
          <p:spPr bwMode="auto">
            <a:xfrm>
              <a:off x="11249" y="1716"/>
              <a:ext cx="180" cy="194"/>
            </a:xfrm>
            <a:custGeom>
              <a:avLst/>
              <a:gdLst>
                <a:gd name="T0" fmla="*/ 2 w 539"/>
                <a:gd name="T1" fmla="*/ 437 h 582"/>
                <a:gd name="T2" fmla="*/ 102 w 539"/>
                <a:gd name="T3" fmla="*/ 570 h 582"/>
                <a:gd name="T4" fmla="*/ 148 w 539"/>
                <a:gd name="T5" fmla="*/ 582 h 582"/>
                <a:gd name="T6" fmla="*/ 240 w 539"/>
                <a:gd name="T7" fmla="*/ 550 h 582"/>
                <a:gd name="T8" fmla="*/ 283 w 539"/>
                <a:gd name="T9" fmla="*/ 475 h 582"/>
                <a:gd name="T10" fmla="*/ 316 w 539"/>
                <a:gd name="T11" fmla="*/ 483 h 582"/>
                <a:gd name="T12" fmla="*/ 408 w 539"/>
                <a:gd name="T13" fmla="*/ 475 h 582"/>
                <a:gd name="T14" fmla="*/ 539 w 539"/>
                <a:gd name="T15" fmla="*/ 437 h 582"/>
                <a:gd name="T16" fmla="*/ 488 w 539"/>
                <a:gd name="T17" fmla="*/ 229 h 582"/>
                <a:gd name="T18" fmla="*/ 488 w 539"/>
                <a:gd name="T19" fmla="*/ 112 h 582"/>
                <a:gd name="T20" fmla="*/ 414 w 539"/>
                <a:gd name="T21" fmla="*/ 0 h 582"/>
                <a:gd name="T22" fmla="*/ 107 w 539"/>
                <a:gd name="T23" fmla="*/ 104 h 582"/>
                <a:gd name="T24" fmla="*/ 69 w 539"/>
                <a:gd name="T25" fmla="*/ 124 h 582"/>
                <a:gd name="T26" fmla="*/ 30 w 539"/>
                <a:gd name="T27" fmla="*/ 163 h 582"/>
                <a:gd name="T28" fmla="*/ 0 w 539"/>
                <a:gd name="T29" fmla="*/ 301 h 582"/>
                <a:gd name="T30" fmla="*/ 2 w 539"/>
                <a:gd name="T31" fmla="*/ 43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39" h="582">
                  <a:moveTo>
                    <a:pt x="2" y="437"/>
                  </a:moveTo>
                  <a:lnTo>
                    <a:pt x="102" y="570"/>
                  </a:lnTo>
                  <a:lnTo>
                    <a:pt x="148" y="582"/>
                  </a:lnTo>
                  <a:lnTo>
                    <a:pt x="240" y="550"/>
                  </a:lnTo>
                  <a:lnTo>
                    <a:pt x="283" y="475"/>
                  </a:lnTo>
                  <a:lnTo>
                    <a:pt x="316" y="483"/>
                  </a:lnTo>
                  <a:lnTo>
                    <a:pt x="408" y="475"/>
                  </a:lnTo>
                  <a:lnTo>
                    <a:pt x="539" y="437"/>
                  </a:lnTo>
                  <a:lnTo>
                    <a:pt x="488" y="229"/>
                  </a:lnTo>
                  <a:lnTo>
                    <a:pt x="488" y="112"/>
                  </a:lnTo>
                  <a:lnTo>
                    <a:pt x="414" y="0"/>
                  </a:lnTo>
                  <a:lnTo>
                    <a:pt x="107" y="104"/>
                  </a:lnTo>
                  <a:lnTo>
                    <a:pt x="69" y="124"/>
                  </a:lnTo>
                  <a:lnTo>
                    <a:pt x="30" y="163"/>
                  </a:lnTo>
                  <a:lnTo>
                    <a:pt x="0" y="301"/>
                  </a:lnTo>
                  <a:lnTo>
                    <a:pt x="2" y="437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15" name="Freeform 103"/>
            <p:cNvSpPr>
              <a:spLocks/>
            </p:cNvSpPr>
            <p:nvPr/>
          </p:nvSpPr>
          <p:spPr bwMode="auto">
            <a:xfrm>
              <a:off x="11303" y="1862"/>
              <a:ext cx="318" cy="330"/>
            </a:xfrm>
            <a:custGeom>
              <a:avLst/>
              <a:gdLst>
                <a:gd name="T0" fmla="*/ 952 w 954"/>
                <a:gd name="T1" fmla="*/ 424 h 992"/>
                <a:gd name="T2" fmla="*/ 954 w 954"/>
                <a:gd name="T3" fmla="*/ 330 h 992"/>
                <a:gd name="T4" fmla="*/ 706 w 954"/>
                <a:gd name="T5" fmla="*/ 51 h 992"/>
                <a:gd name="T6" fmla="*/ 688 w 954"/>
                <a:gd name="T7" fmla="*/ 115 h 992"/>
                <a:gd name="T8" fmla="*/ 376 w 954"/>
                <a:gd name="T9" fmla="*/ 0 h 992"/>
                <a:gd name="T10" fmla="*/ 240 w 954"/>
                <a:gd name="T11" fmla="*/ 158 h 992"/>
                <a:gd name="T12" fmla="*/ 84 w 954"/>
                <a:gd name="T13" fmla="*/ 207 h 992"/>
                <a:gd name="T14" fmla="*/ 46 w 954"/>
                <a:gd name="T15" fmla="*/ 273 h 992"/>
                <a:gd name="T16" fmla="*/ 54 w 954"/>
                <a:gd name="T17" fmla="*/ 389 h 992"/>
                <a:gd name="T18" fmla="*/ 87 w 954"/>
                <a:gd name="T19" fmla="*/ 444 h 992"/>
                <a:gd name="T20" fmla="*/ 92 w 954"/>
                <a:gd name="T21" fmla="*/ 513 h 992"/>
                <a:gd name="T22" fmla="*/ 0 w 954"/>
                <a:gd name="T23" fmla="*/ 593 h 992"/>
                <a:gd name="T24" fmla="*/ 115 w 954"/>
                <a:gd name="T25" fmla="*/ 856 h 992"/>
                <a:gd name="T26" fmla="*/ 120 w 954"/>
                <a:gd name="T27" fmla="*/ 939 h 992"/>
                <a:gd name="T28" fmla="*/ 392 w 954"/>
                <a:gd name="T29" fmla="*/ 992 h 992"/>
                <a:gd name="T30" fmla="*/ 483 w 954"/>
                <a:gd name="T31" fmla="*/ 892 h 992"/>
                <a:gd name="T32" fmla="*/ 568 w 954"/>
                <a:gd name="T33" fmla="*/ 902 h 992"/>
                <a:gd name="T34" fmla="*/ 583 w 954"/>
                <a:gd name="T35" fmla="*/ 892 h 992"/>
                <a:gd name="T36" fmla="*/ 647 w 954"/>
                <a:gd name="T37" fmla="*/ 902 h 992"/>
                <a:gd name="T38" fmla="*/ 859 w 954"/>
                <a:gd name="T39" fmla="*/ 673 h 992"/>
                <a:gd name="T40" fmla="*/ 913 w 954"/>
                <a:gd name="T41" fmla="*/ 667 h 992"/>
                <a:gd name="T42" fmla="*/ 930 w 954"/>
                <a:gd name="T43" fmla="*/ 534 h 992"/>
                <a:gd name="T44" fmla="*/ 872 w 954"/>
                <a:gd name="T45" fmla="*/ 501 h 992"/>
                <a:gd name="T46" fmla="*/ 880 w 954"/>
                <a:gd name="T47" fmla="*/ 458 h 992"/>
                <a:gd name="T48" fmla="*/ 952 w 954"/>
                <a:gd name="T49" fmla="*/ 42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54" h="992">
                  <a:moveTo>
                    <a:pt x="952" y="424"/>
                  </a:moveTo>
                  <a:lnTo>
                    <a:pt x="954" y="330"/>
                  </a:lnTo>
                  <a:lnTo>
                    <a:pt x="706" y="51"/>
                  </a:lnTo>
                  <a:lnTo>
                    <a:pt x="688" y="115"/>
                  </a:lnTo>
                  <a:lnTo>
                    <a:pt x="376" y="0"/>
                  </a:lnTo>
                  <a:lnTo>
                    <a:pt x="240" y="158"/>
                  </a:lnTo>
                  <a:lnTo>
                    <a:pt x="84" y="207"/>
                  </a:lnTo>
                  <a:lnTo>
                    <a:pt x="46" y="273"/>
                  </a:lnTo>
                  <a:lnTo>
                    <a:pt x="54" y="389"/>
                  </a:lnTo>
                  <a:lnTo>
                    <a:pt x="87" y="444"/>
                  </a:lnTo>
                  <a:lnTo>
                    <a:pt x="92" y="513"/>
                  </a:lnTo>
                  <a:lnTo>
                    <a:pt x="0" y="593"/>
                  </a:lnTo>
                  <a:lnTo>
                    <a:pt x="115" y="856"/>
                  </a:lnTo>
                  <a:lnTo>
                    <a:pt x="120" y="939"/>
                  </a:lnTo>
                  <a:lnTo>
                    <a:pt x="392" y="992"/>
                  </a:lnTo>
                  <a:lnTo>
                    <a:pt x="483" y="892"/>
                  </a:lnTo>
                  <a:lnTo>
                    <a:pt x="568" y="902"/>
                  </a:lnTo>
                  <a:lnTo>
                    <a:pt x="583" y="892"/>
                  </a:lnTo>
                  <a:lnTo>
                    <a:pt x="647" y="902"/>
                  </a:lnTo>
                  <a:lnTo>
                    <a:pt x="859" y="673"/>
                  </a:lnTo>
                  <a:lnTo>
                    <a:pt x="913" y="667"/>
                  </a:lnTo>
                  <a:lnTo>
                    <a:pt x="930" y="534"/>
                  </a:lnTo>
                  <a:lnTo>
                    <a:pt x="872" y="501"/>
                  </a:lnTo>
                  <a:lnTo>
                    <a:pt x="880" y="458"/>
                  </a:lnTo>
                  <a:lnTo>
                    <a:pt x="952" y="424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16" name="Freeform 104"/>
            <p:cNvSpPr>
              <a:spLocks/>
            </p:cNvSpPr>
            <p:nvPr/>
          </p:nvSpPr>
          <p:spPr bwMode="auto">
            <a:xfrm>
              <a:off x="11087" y="1791"/>
              <a:ext cx="342" cy="425"/>
            </a:xfrm>
            <a:custGeom>
              <a:avLst/>
              <a:gdLst>
                <a:gd name="T0" fmla="*/ 855 w 1024"/>
                <a:gd name="T1" fmla="*/ 1167 h 1276"/>
                <a:gd name="T2" fmla="*/ 699 w 1024"/>
                <a:gd name="T3" fmla="*/ 1276 h 1276"/>
                <a:gd name="T4" fmla="*/ 594 w 1024"/>
                <a:gd name="T5" fmla="*/ 1142 h 1276"/>
                <a:gd name="T6" fmla="*/ 564 w 1024"/>
                <a:gd name="T7" fmla="*/ 1154 h 1276"/>
                <a:gd name="T8" fmla="*/ 464 w 1024"/>
                <a:gd name="T9" fmla="*/ 987 h 1276"/>
                <a:gd name="T10" fmla="*/ 254 w 1024"/>
                <a:gd name="T11" fmla="*/ 1021 h 1276"/>
                <a:gd name="T12" fmla="*/ 318 w 1024"/>
                <a:gd name="T13" fmla="*/ 724 h 1276"/>
                <a:gd name="T14" fmla="*/ 236 w 1024"/>
                <a:gd name="T15" fmla="*/ 711 h 1276"/>
                <a:gd name="T16" fmla="*/ 195 w 1024"/>
                <a:gd name="T17" fmla="*/ 655 h 1276"/>
                <a:gd name="T18" fmla="*/ 144 w 1024"/>
                <a:gd name="T19" fmla="*/ 668 h 1276"/>
                <a:gd name="T20" fmla="*/ 128 w 1024"/>
                <a:gd name="T21" fmla="*/ 693 h 1276"/>
                <a:gd name="T22" fmla="*/ 57 w 1024"/>
                <a:gd name="T23" fmla="*/ 693 h 1276"/>
                <a:gd name="T24" fmla="*/ 22 w 1024"/>
                <a:gd name="T25" fmla="*/ 602 h 1276"/>
                <a:gd name="T26" fmla="*/ 80 w 1024"/>
                <a:gd name="T27" fmla="*/ 450 h 1276"/>
                <a:gd name="T28" fmla="*/ 11 w 1024"/>
                <a:gd name="T29" fmla="*/ 474 h 1276"/>
                <a:gd name="T30" fmla="*/ 0 w 1024"/>
                <a:gd name="T31" fmla="*/ 230 h 1276"/>
                <a:gd name="T32" fmla="*/ 73 w 1024"/>
                <a:gd name="T33" fmla="*/ 44 h 1276"/>
                <a:gd name="T34" fmla="*/ 190 w 1024"/>
                <a:gd name="T35" fmla="*/ 52 h 1276"/>
                <a:gd name="T36" fmla="*/ 239 w 1024"/>
                <a:gd name="T37" fmla="*/ 0 h 1276"/>
                <a:gd name="T38" fmla="*/ 293 w 1024"/>
                <a:gd name="T39" fmla="*/ 13 h 1276"/>
                <a:gd name="T40" fmla="*/ 374 w 1024"/>
                <a:gd name="T41" fmla="*/ 203 h 1276"/>
                <a:gd name="T42" fmla="*/ 446 w 1024"/>
                <a:gd name="T43" fmla="*/ 243 h 1276"/>
                <a:gd name="T44" fmla="*/ 487 w 1024"/>
                <a:gd name="T45" fmla="*/ 230 h 1276"/>
                <a:gd name="T46" fmla="*/ 487 w 1024"/>
                <a:gd name="T47" fmla="*/ 218 h 1276"/>
                <a:gd name="T48" fmla="*/ 587 w 1024"/>
                <a:gd name="T49" fmla="*/ 343 h 1276"/>
                <a:gd name="T50" fmla="*/ 630 w 1024"/>
                <a:gd name="T51" fmla="*/ 358 h 1276"/>
                <a:gd name="T52" fmla="*/ 725 w 1024"/>
                <a:gd name="T53" fmla="*/ 326 h 1276"/>
                <a:gd name="T54" fmla="*/ 768 w 1024"/>
                <a:gd name="T55" fmla="*/ 254 h 1276"/>
                <a:gd name="T56" fmla="*/ 801 w 1024"/>
                <a:gd name="T57" fmla="*/ 259 h 1276"/>
                <a:gd name="T58" fmla="*/ 893 w 1024"/>
                <a:gd name="T59" fmla="*/ 251 h 1276"/>
                <a:gd name="T60" fmla="*/ 1024 w 1024"/>
                <a:gd name="T61" fmla="*/ 213 h 1276"/>
                <a:gd name="T62" fmla="*/ 890 w 1024"/>
                <a:gd name="T63" fmla="*/ 373 h 1276"/>
                <a:gd name="T64" fmla="*/ 735 w 1024"/>
                <a:gd name="T65" fmla="*/ 420 h 1276"/>
                <a:gd name="T66" fmla="*/ 694 w 1024"/>
                <a:gd name="T67" fmla="*/ 486 h 1276"/>
                <a:gd name="T68" fmla="*/ 702 w 1024"/>
                <a:gd name="T69" fmla="*/ 604 h 1276"/>
                <a:gd name="T70" fmla="*/ 740 w 1024"/>
                <a:gd name="T71" fmla="*/ 661 h 1276"/>
                <a:gd name="T72" fmla="*/ 735 w 1024"/>
                <a:gd name="T73" fmla="*/ 735 h 1276"/>
                <a:gd name="T74" fmla="*/ 651 w 1024"/>
                <a:gd name="T75" fmla="*/ 804 h 1276"/>
                <a:gd name="T76" fmla="*/ 766 w 1024"/>
                <a:gd name="T77" fmla="*/ 1080 h 1276"/>
                <a:gd name="T78" fmla="*/ 771 w 1024"/>
                <a:gd name="T79" fmla="*/ 1152 h 1276"/>
                <a:gd name="T80" fmla="*/ 855 w 1024"/>
                <a:gd name="T81" fmla="*/ 1167 h 1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024" h="1276">
                  <a:moveTo>
                    <a:pt x="855" y="1167"/>
                  </a:moveTo>
                  <a:lnTo>
                    <a:pt x="699" y="1276"/>
                  </a:lnTo>
                  <a:lnTo>
                    <a:pt x="594" y="1142"/>
                  </a:lnTo>
                  <a:lnTo>
                    <a:pt x="564" y="1154"/>
                  </a:lnTo>
                  <a:lnTo>
                    <a:pt x="464" y="987"/>
                  </a:lnTo>
                  <a:lnTo>
                    <a:pt x="254" y="1021"/>
                  </a:lnTo>
                  <a:lnTo>
                    <a:pt x="318" y="724"/>
                  </a:lnTo>
                  <a:lnTo>
                    <a:pt x="236" y="711"/>
                  </a:lnTo>
                  <a:lnTo>
                    <a:pt x="195" y="655"/>
                  </a:lnTo>
                  <a:lnTo>
                    <a:pt x="144" y="668"/>
                  </a:lnTo>
                  <a:lnTo>
                    <a:pt x="128" y="693"/>
                  </a:lnTo>
                  <a:lnTo>
                    <a:pt x="57" y="693"/>
                  </a:lnTo>
                  <a:lnTo>
                    <a:pt x="22" y="602"/>
                  </a:lnTo>
                  <a:lnTo>
                    <a:pt x="80" y="450"/>
                  </a:lnTo>
                  <a:lnTo>
                    <a:pt x="11" y="474"/>
                  </a:lnTo>
                  <a:lnTo>
                    <a:pt x="0" y="230"/>
                  </a:lnTo>
                  <a:lnTo>
                    <a:pt x="73" y="44"/>
                  </a:lnTo>
                  <a:lnTo>
                    <a:pt x="190" y="52"/>
                  </a:lnTo>
                  <a:lnTo>
                    <a:pt x="239" y="0"/>
                  </a:lnTo>
                  <a:lnTo>
                    <a:pt x="293" y="13"/>
                  </a:lnTo>
                  <a:lnTo>
                    <a:pt x="374" y="203"/>
                  </a:lnTo>
                  <a:lnTo>
                    <a:pt x="446" y="243"/>
                  </a:lnTo>
                  <a:lnTo>
                    <a:pt x="487" y="230"/>
                  </a:lnTo>
                  <a:lnTo>
                    <a:pt x="487" y="218"/>
                  </a:lnTo>
                  <a:lnTo>
                    <a:pt x="587" y="343"/>
                  </a:lnTo>
                  <a:lnTo>
                    <a:pt x="630" y="358"/>
                  </a:lnTo>
                  <a:lnTo>
                    <a:pt x="725" y="326"/>
                  </a:lnTo>
                  <a:lnTo>
                    <a:pt x="768" y="254"/>
                  </a:lnTo>
                  <a:lnTo>
                    <a:pt x="801" y="259"/>
                  </a:lnTo>
                  <a:lnTo>
                    <a:pt x="893" y="251"/>
                  </a:lnTo>
                  <a:lnTo>
                    <a:pt x="1024" y="213"/>
                  </a:lnTo>
                  <a:lnTo>
                    <a:pt x="890" y="373"/>
                  </a:lnTo>
                  <a:lnTo>
                    <a:pt x="735" y="420"/>
                  </a:lnTo>
                  <a:lnTo>
                    <a:pt x="694" y="486"/>
                  </a:lnTo>
                  <a:lnTo>
                    <a:pt x="702" y="604"/>
                  </a:lnTo>
                  <a:lnTo>
                    <a:pt x="740" y="661"/>
                  </a:lnTo>
                  <a:lnTo>
                    <a:pt x="735" y="735"/>
                  </a:lnTo>
                  <a:lnTo>
                    <a:pt x="651" y="804"/>
                  </a:lnTo>
                  <a:lnTo>
                    <a:pt x="766" y="1080"/>
                  </a:lnTo>
                  <a:lnTo>
                    <a:pt x="771" y="1152"/>
                  </a:lnTo>
                  <a:lnTo>
                    <a:pt x="855" y="1167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17" name="Freeform 105"/>
            <p:cNvSpPr>
              <a:spLocks/>
            </p:cNvSpPr>
            <p:nvPr/>
          </p:nvSpPr>
          <p:spPr bwMode="auto">
            <a:xfrm>
              <a:off x="10778" y="1956"/>
              <a:ext cx="394" cy="300"/>
            </a:xfrm>
            <a:custGeom>
              <a:avLst/>
              <a:gdLst>
                <a:gd name="T0" fmla="*/ 300 w 1182"/>
                <a:gd name="T1" fmla="*/ 0 h 899"/>
                <a:gd name="T2" fmla="*/ 151 w 1182"/>
                <a:gd name="T3" fmla="*/ 40 h 899"/>
                <a:gd name="T4" fmla="*/ 128 w 1182"/>
                <a:gd name="T5" fmla="*/ 222 h 899"/>
                <a:gd name="T6" fmla="*/ 196 w 1182"/>
                <a:gd name="T7" fmla="*/ 327 h 899"/>
                <a:gd name="T8" fmla="*/ 0 w 1182"/>
                <a:gd name="T9" fmla="*/ 530 h 899"/>
                <a:gd name="T10" fmla="*/ 29 w 1182"/>
                <a:gd name="T11" fmla="*/ 553 h 899"/>
                <a:gd name="T12" fmla="*/ 42 w 1182"/>
                <a:gd name="T13" fmla="*/ 584 h 899"/>
                <a:gd name="T14" fmla="*/ 165 w 1182"/>
                <a:gd name="T15" fmla="*/ 589 h 899"/>
                <a:gd name="T16" fmla="*/ 193 w 1182"/>
                <a:gd name="T17" fmla="*/ 621 h 899"/>
                <a:gd name="T18" fmla="*/ 261 w 1182"/>
                <a:gd name="T19" fmla="*/ 584 h 899"/>
                <a:gd name="T20" fmla="*/ 361 w 1182"/>
                <a:gd name="T21" fmla="*/ 589 h 899"/>
                <a:gd name="T22" fmla="*/ 445 w 1182"/>
                <a:gd name="T23" fmla="*/ 614 h 899"/>
                <a:gd name="T24" fmla="*/ 489 w 1182"/>
                <a:gd name="T25" fmla="*/ 652 h 899"/>
                <a:gd name="T26" fmla="*/ 546 w 1182"/>
                <a:gd name="T27" fmla="*/ 659 h 899"/>
                <a:gd name="T28" fmla="*/ 578 w 1182"/>
                <a:gd name="T29" fmla="*/ 684 h 899"/>
                <a:gd name="T30" fmla="*/ 578 w 1182"/>
                <a:gd name="T31" fmla="*/ 717 h 899"/>
                <a:gd name="T32" fmla="*/ 529 w 1182"/>
                <a:gd name="T33" fmla="*/ 770 h 899"/>
                <a:gd name="T34" fmla="*/ 541 w 1182"/>
                <a:gd name="T35" fmla="*/ 808 h 899"/>
                <a:gd name="T36" fmla="*/ 569 w 1182"/>
                <a:gd name="T37" fmla="*/ 819 h 899"/>
                <a:gd name="T38" fmla="*/ 602 w 1182"/>
                <a:gd name="T39" fmla="*/ 899 h 899"/>
                <a:gd name="T40" fmla="*/ 704 w 1182"/>
                <a:gd name="T41" fmla="*/ 869 h 899"/>
                <a:gd name="T42" fmla="*/ 730 w 1182"/>
                <a:gd name="T43" fmla="*/ 813 h 899"/>
                <a:gd name="T44" fmla="*/ 796 w 1182"/>
                <a:gd name="T45" fmla="*/ 806 h 899"/>
                <a:gd name="T46" fmla="*/ 832 w 1182"/>
                <a:gd name="T47" fmla="*/ 691 h 899"/>
                <a:gd name="T48" fmla="*/ 882 w 1182"/>
                <a:gd name="T49" fmla="*/ 668 h 899"/>
                <a:gd name="T50" fmla="*/ 1008 w 1182"/>
                <a:gd name="T51" fmla="*/ 682 h 899"/>
                <a:gd name="T52" fmla="*/ 1182 w 1182"/>
                <a:gd name="T53" fmla="*/ 524 h 899"/>
                <a:gd name="T54" fmla="*/ 1071 w 1182"/>
                <a:gd name="T55" fmla="*/ 395 h 899"/>
                <a:gd name="T56" fmla="*/ 940 w 1182"/>
                <a:gd name="T57" fmla="*/ 400 h 899"/>
                <a:gd name="T58" fmla="*/ 949 w 1182"/>
                <a:gd name="T59" fmla="*/ 294 h 899"/>
                <a:gd name="T60" fmla="*/ 853 w 1182"/>
                <a:gd name="T61" fmla="*/ 294 h 899"/>
                <a:gd name="T62" fmla="*/ 842 w 1182"/>
                <a:gd name="T63" fmla="*/ 220 h 899"/>
                <a:gd name="T64" fmla="*/ 732 w 1182"/>
                <a:gd name="T65" fmla="*/ 224 h 899"/>
                <a:gd name="T66" fmla="*/ 690 w 1182"/>
                <a:gd name="T67" fmla="*/ 174 h 899"/>
                <a:gd name="T68" fmla="*/ 620 w 1182"/>
                <a:gd name="T69" fmla="*/ 176 h 899"/>
                <a:gd name="T70" fmla="*/ 618 w 1182"/>
                <a:gd name="T71" fmla="*/ 113 h 899"/>
                <a:gd name="T72" fmla="*/ 462 w 1182"/>
                <a:gd name="T73" fmla="*/ 122 h 899"/>
                <a:gd name="T74" fmla="*/ 419 w 1182"/>
                <a:gd name="T75" fmla="*/ 80 h 899"/>
                <a:gd name="T76" fmla="*/ 401 w 1182"/>
                <a:gd name="T77" fmla="*/ 68 h 899"/>
                <a:gd name="T78" fmla="*/ 359 w 1182"/>
                <a:gd name="T79" fmla="*/ 171 h 899"/>
                <a:gd name="T80" fmla="*/ 300 w 1182"/>
                <a:gd name="T81" fmla="*/ 0 h 8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82" h="899">
                  <a:moveTo>
                    <a:pt x="300" y="0"/>
                  </a:moveTo>
                  <a:lnTo>
                    <a:pt x="151" y="40"/>
                  </a:lnTo>
                  <a:lnTo>
                    <a:pt x="128" y="222"/>
                  </a:lnTo>
                  <a:lnTo>
                    <a:pt x="196" y="327"/>
                  </a:lnTo>
                  <a:lnTo>
                    <a:pt x="0" y="530"/>
                  </a:lnTo>
                  <a:lnTo>
                    <a:pt x="29" y="553"/>
                  </a:lnTo>
                  <a:lnTo>
                    <a:pt x="42" y="584"/>
                  </a:lnTo>
                  <a:lnTo>
                    <a:pt x="165" y="589"/>
                  </a:lnTo>
                  <a:lnTo>
                    <a:pt x="193" y="621"/>
                  </a:lnTo>
                  <a:lnTo>
                    <a:pt x="261" y="584"/>
                  </a:lnTo>
                  <a:lnTo>
                    <a:pt x="361" y="589"/>
                  </a:lnTo>
                  <a:lnTo>
                    <a:pt x="445" y="614"/>
                  </a:lnTo>
                  <a:lnTo>
                    <a:pt x="489" y="652"/>
                  </a:lnTo>
                  <a:lnTo>
                    <a:pt x="546" y="659"/>
                  </a:lnTo>
                  <a:lnTo>
                    <a:pt x="578" y="684"/>
                  </a:lnTo>
                  <a:lnTo>
                    <a:pt x="578" y="717"/>
                  </a:lnTo>
                  <a:lnTo>
                    <a:pt x="529" y="770"/>
                  </a:lnTo>
                  <a:lnTo>
                    <a:pt x="541" y="808"/>
                  </a:lnTo>
                  <a:lnTo>
                    <a:pt x="569" y="819"/>
                  </a:lnTo>
                  <a:lnTo>
                    <a:pt x="602" y="899"/>
                  </a:lnTo>
                  <a:lnTo>
                    <a:pt x="704" y="869"/>
                  </a:lnTo>
                  <a:lnTo>
                    <a:pt x="730" y="813"/>
                  </a:lnTo>
                  <a:lnTo>
                    <a:pt x="796" y="806"/>
                  </a:lnTo>
                  <a:lnTo>
                    <a:pt x="832" y="691"/>
                  </a:lnTo>
                  <a:lnTo>
                    <a:pt x="882" y="668"/>
                  </a:lnTo>
                  <a:lnTo>
                    <a:pt x="1008" y="682"/>
                  </a:lnTo>
                  <a:lnTo>
                    <a:pt x="1182" y="524"/>
                  </a:lnTo>
                  <a:lnTo>
                    <a:pt x="1071" y="395"/>
                  </a:lnTo>
                  <a:lnTo>
                    <a:pt x="940" y="400"/>
                  </a:lnTo>
                  <a:lnTo>
                    <a:pt x="949" y="294"/>
                  </a:lnTo>
                  <a:lnTo>
                    <a:pt x="853" y="294"/>
                  </a:lnTo>
                  <a:lnTo>
                    <a:pt x="842" y="220"/>
                  </a:lnTo>
                  <a:lnTo>
                    <a:pt x="732" y="224"/>
                  </a:lnTo>
                  <a:lnTo>
                    <a:pt x="690" y="174"/>
                  </a:lnTo>
                  <a:lnTo>
                    <a:pt x="620" y="176"/>
                  </a:lnTo>
                  <a:lnTo>
                    <a:pt x="618" y="113"/>
                  </a:lnTo>
                  <a:lnTo>
                    <a:pt x="462" y="122"/>
                  </a:lnTo>
                  <a:lnTo>
                    <a:pt x="419" y="80"/>
                  </a:lnTo>
                  <a:lnTo>
                    <a:pt x="401" y="68"/>
                  </a:lnTo>
                  <a:lnTo>
                    <a:pt x="359" y="171"/>
                  </a:lnTo>
                  <a:lnTo>
                    <a:pt x="300" y="0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18" name="Freeform 106"/>
            <p:cNvSpPr>
              <a:spLocks/>
            </p:cNvSpPr>
            <p:nvPr/>
          </p:nvSpPr>
          <p:spPr bwMode="auto">
            <a:xfrm>
              <a:off x="10910" y="1838"/>
              <a:ext cx="225" cy="251"/>
            </a:xfrm>
            <a:custGeom>
              <a:avLst/>
              <a:gdLst>
                <a:gd name="T0" fmla="*/ 173 w 673"/>
                <a:gd name="T1" fmla="*/ 0 h 753"/>
                <a:gd name="T2" fmla="*/ 273 w 673"/>
                <a:gd name="T3" fmla="*/ 16 h 753"/>
                <a:gd name="T4" fmla="*/ 264 w 673"/>
                <a:gd name="T5" fmla="*/ 58 h 753"/>
                <a:gd name="T6" fmla="*/ 217 w 673"/>
                <a:gd name="T7" fmla="*/ 110 h 753"/>
                <a:gd name="T8" fmla="*/ 226 w 673"/>
                <a:gd name="T9" fmla="*/ 151 h 753"/>
                <a:gd name="T10" fmla="*/ 303 w 673"/>
                <a:gd name="T11" fmla="*/ 210 h 753"/>
                <a:gd name="T12" fmla="*/ 470 w 673"/>
                <a:gd name="T13" fmla="*/ 273 h 753"/>
                <a:gd name="T14" fmla="*/ 504 w 673"/>
                <a:gd name="T15" fmla="*/ 320 h 753"/>
                <a:gd name="T16" fmla="*/ 562 w 673"/>
                <a:gd name="T17" fmla="*/ 489 h 753"/>
                <a:gd name="T18" fmla="*/ 673 w 673"/>
                <a:gd name="T19" fmla="*/ 749 h 753"/>
                <a:gd name="T20" fmla="*/ 544 w 673"/>
                <a:gd name="T21" fmla="*/ 753 h 753"/>
                <a:gd name="T22" fmla="*/ 551 w 673"/>
                <a:gd name="T23" fmla="*/ 646 h 753"/>
                <a:gd name="T24" fmla="*/ 455 w 673"/>
                <a:gd name="T25" fmla="*/ 650 h 753"/>
                <a:gd name="T26" fmla="*/ 443 w 673"/>
                <a:gd name="T27" fmla="*/ 576 h 753"/>
                <a:gd name="T28" fmla="*/ 336 w 673"/>
                <a:gd name="T29" fmla="*/ 580 h 753"/>
                <a:gd name="T30" fmla="*/ 294 w 673"/>
                <a:gd name="T31" fmla="*/ 530 h 753"/>
                <a:gd name="T32" fmla="*/ 224 w 673"/>
                <a:gd name="T33" fmla="*/ 530 h 753"/>
                <a:gd name="T34" fmla="*/ 224 w 673"/>
                <a:gd name="T35" fmla="*/ 466 h 753"/>
                <a:gd name="T36" fmla="*/ 116 w 673"/>
                <a:gd name="T37" fmla="*/ 471 h 753"/>
                <a:gd name="T38" fmla="*/ 66 w 673"/>
                <a:gd name="T39" fmla="*/ 476 h 753"/>
                <a:gd name="T40" fmla="*/ 0 w 673"/>
                <a:gd name="T41" fmla="*/ 422 h 753"/>
                <a:gd name="T42" fmla="*/ 37 w 673"/>
                <a:gd name="T43" fmla="*/ 338 h 753"/>
                <a:gd name="T44" fmla="*/ 109 w 673"/>
                <a:gd name="T45" fmla="*/ 254 h 753"/>
                <a:gd name="T46" fmla="*/ 96 w 673"/>
                <a:gd name="T47" fmla="*/ 88 h 753"/>
                <a:gd name="T48" fmla="*/ 173 w 673"/>
                <a:gd name="T49" fmla="*/ 0 h 7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73" h="753">
                  <a:moveTo>
                    <a:pt x="173" y="0"/>
                  </a:moveTo>
                  <a:lnTo>
                    <a:pt x="273" y="16"/>
                  </a:lnTo>
                  <a:lnTo>
                    <a:pt x="264" y="58"/>
                  </a:lnTo>
                  <a:lnTo>
                    <a:pt x="217" y="110"/>
                  </a:lnTo>
                  <a:lnTo>
                    <a:pt x="226" y="151"/>
                  </a:lnTo>
                  <a:lnTo>
                    <a:pt x="303" y="210"/>
                  </a:lnTo>
                  <a:lnTo>
                    <a:pt x="470" y="273"/>
                  </a:lnTo>
                  <a:lnTo>
                    <a:pt x="504" y="320"/>
                  </a:lnTo>
                  <a:lnTo>
                    <a:pt x="562" y="489"/>
                  </a:lnTo>
                  <a:lnTo>
                    <a:pt x="673" y="749"/>
                  </a:lnTo>
                  <a:lnTo>
                    <a:pt x="544" y="753"/>
                  </a:lnTo>
                  <a:lnTo>
                    <a:pt x="551" y="646"/>
                  </a:lnTo>
                  <a:lnTo>
                    <a:pt x="455" y="650"/>
                  </a:lnTo>
                  <a:lnTo>
                    <a:pt x="443" y="576"/>
                  </a:lnTo>
                  <a:lnTo>
                    <a:pt x="336" y="580"/>
                  </a:lnTo>
                  <a:lnTo>
                    <a:pt x="294" y="530"/>
                  </a:lnTo>
                  <a:lnTo>
                    <a:pt x="224" y="530"/>
                  </a:lnTo>
                  <a:lnTo>
                    <a:pt x="224" y="466"/>
                  </a:lnTo>
                  <a:lnTo>
                    <a:pt x="116" y="471"/>
                  </a:lnTo>
                  <a:lnTo>
                    <a:pt x="66" y="476"/>
                  </a:lnTo>
                  <a:lnTo>
                    <a:pt x="0" y="422"/>
                  </a:lnTo>
                  <a:lnTo>
                    <a:pt x="37" y="338"/>
                  </a:lnTo>
                  <a:lnTo>
                    <a:pt x="109" y="254"/>
                  </a:lnTo>
                  <a:lnTo>
                    <a:pt x="96" y="88"/>
                  </a:lnTo>
                  <a:lnTo>
                    <a:pt x="173" y="0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19" name="Freeform 107"/>
            <p:cNvSpPr>
              <a:spLocks/>
            </p:cNvSpPr>
            <p:nvPr/>
          </p:nvSpPr>
          <p:spPr bwMode="auto">
            <a:xfrm>
              <a:off x="10967" y="1706"/>
              <a:ext cx="226" cy="425"/>
            </a:xfrm>
            <a:custGeom>
              <a:avLst/>
              <a:gdLst>
                <a:gd name="T0" fmla="*/ 0 w 679"/>
                <a:gd name="T1" fmla="*/ 392 h 1276"/>
                <a:gd name="T2" fmla="*/ 103 w 679"/>
                <a:gd name="T3" fmla="*/ 411 h 1276"/>
                <a:gd name="T4" fmla="*/ 94 w 679"/>
                <a:gd name="T5" fmla="*/ 455 h 1276"/>
                <a:gd name="T6" fmla="*/ 47 w 679"/>
                <a:gd name="T7" fmla="*/ 507 h 1276"/>
                <a:gd name="T8" fmla="*/ 56 w 679"/>
                <a:gd name="T9" fmla="*/ 544 h 1276"/>
                <a:gd name="T10" fmla="*/ 124 w 679"/>
                <a:gd name="T11" fmla="*/ 600 h 1276"/>
                <a:gd name="T12" fmla="*/ 280 w 679"/>
                <a:gd name="T13" fmla="*/ 661 h 1276"/>
                <a:gd name="T14" fmla="*/ 323 w 679"/>
                <a:gd name="T15" fmla="*/ 691 h 1276"/>
                <a:gd name="T16" fmla="*/ 383 w 679"/>
                <a:gd name="T17" fmla="*/ 857 h 1276"/>
                <a:gd name="T18" fmla="*/ 506 w 679"/>
                <a:gd name="T19" fmla="*/ 1149 h 1276"/>
                <a:gd name="T20" fmla="*/ 616 w 679"/>
                <a:gd name="T21" fmla="*/ 1276 h 1276"/>
                <a:gd name="T22" fmla="*/ 679 w 679"/>
                <a:gd name="T23" fmla="*/ 979 h 1276"/>
                <a:gd name="T24" fmla="*/ 598 w 679"/>
                <a:gd name="T25" fmla="*/ 966 h 1276"/>
                <a:gd name="T26" fmla="*/ 558 w 679"/>
                <a:gd name="T27" fmla="*/ 911 h 1276"/>
                <a:gd name="T28" fmla="*/ 507 w 679"/>
                <a:gd name="T29" fmla="*/ 923 h 1276"/>
                <a:gd name="T30" fmla="*/ 491 w 679"/>
                <a:gd name="T31" fmla="*/ 946 h 1276"/>
                <a:gd name="T32" fmla="*/ 441 w 679"/>
                <a:gd name="T33" fmla="*/ 948 h 1276"/>
                <a:gd name="T34" fmla="*/ 393 w 679"/>
                <a:gd name="T35" fmla="*/ 832 h 1276"/>
                <a:gd name="T36" fmla="*/ 442 w 679"/>
                <a:gd name="T37" fmla="*/ 702 h 1276"/>
                <a:gd name="T38" fmla="*/ 372 w 679"/>
                <a:gd name="T39" fmla="*/ 728 h 1276"/>
                <a:gd name="T40" fmla="*/ 359 w 679"/>
                <a:gd name="T41" fmla="*/ 490 h 1276"/>
                <a:gd name="T42" fmla="*/ 437 w 679"/>
                <a:gd name="T43" fmla="*/ 295 h 1276"/>
                <a:gd name="T44" fmla="*/ 549 w 679"/>
                <a:gd name="T45" fmla="*/ 306 h 1276"/>
                <a:gd name="T46" fmla="*/ 598 w 679"/>
                <a:gd name="T47" fmla="*/ 252 h 1276"/>
                <a:gd name="T48" fmla="*/ 481 w 679"/>
                <a:gd name="T49" fmla="*/ 217 h 1276"/>
                <a:gd name="T50" fmla="*/ 479 w 679"/>
                <a:gd name="T51" fmla="*/ 166 h 1276"/>
                <a:gd name="T52" fmla="*/ 505 w 679"/>
                <a:gd name="T53" fmla="*/ 126 h 1276"/>
                <a:gd name="T54" fmla="*/ 483 w 679"/>
                <a:gd name="T55" fmla="*/ 77 h 1276"/>
                <a:gd name="T56" fmla="*/ 406 w 679"/>
                <a:gd name="T57" fmla="*/ 86 h 1276"/>
                <a:gd name="T58" fmla="*/ 365 w 679"/>
                <a:gd name="T59" fmla="*/ 31 h 1276"/>
                <a:gd name="T60" fmla="*/ 365 w 679"/>
                <a:gd name="T61" fmla="*/ 0 h 1276"/>
                <a:gd name="T62" fmla="*/ 210 w 679"/>
                <a:gd name="T63" fmla="*/ 135 h 1276"/>
                <a:gd name="T64" fmla="*/ 199 w 679"/>
                <a:gd name="T65" fmla="*/ 147 h 1276"/>
                <a:gd name="T66" fmla="*/ 66 w 679"/>
                <a:gd name="T67" fmla="*/ 327 h 1276"/>
                <a:gd name="T68" fmla="*/ 61 w 679"/>
                <a:gd name="T69" fmla="*/ 313 h 1276"/>
                <a:gd name="T70" fmla="*/ 0 w 679"/>
                <a:gd name="T71" fmla="*/ 392 h 1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79" h="1276">
                  <a:moveTo>
                    <a:pt x="0" y="392"/>
                  </a:moveTo>
                  <a:lnTo>
                    <a:pt x="103" y="411"/>
                  </a:lnTo>
                  <a:lnTo>
                    <a:pt x="94" y="455"/>
                  </a:lnTo>
                  <a:lnTo>
                    <a:pt x="47" y="507"/>
                  </a:lnTo>
                  <a:lnTo>
                    <a:pt x="56" y="544"/>
                  </a:lnTo>
                  <a:lnTo>
                    <a:pt x="124" y="600"/>
                  </a:lnTo>
                  <a:lnTo>
                    <a:pt x="280" y="661"/>
                  </a:lnTo>
                  <a:lnTo>
                    <a:pt x="323" y="691"/>
                  </a:lnTo>
                  <a:lnTo>
                    <a:pt x="383" y="857"/>
                  </a:lnTo>
                  <a:lnTo>
                    <a:pt x="506" y="1149"/>
                  </a:lnTo>
                  <a:lnTo>
                    <a:pt x="616" y="1276"/>
                  </a:lnTo>
                  <a:lnTo>
                    <a:pt x="679" y="979"/>
                  </a:lnTo>
                  <a:lnTo>
                    <a:pt x="598" y="966"/>
                  </a:lnTo>
                  <a:lnTo>
                    <a:pt x="558" y="911"/>
                  </a:lnTo>
                  <a:lnTo>
                    <a:pt x="507" y="923"/>
                  </a:lnTo>
                  <a:lnTo>
                    <a:pt x="491" y="946"/>
                  </a:lnTo>
                  <a:lnTo>
                    <a:pt x="441" y="948"/>
                  </a:lnTo>
                  <a:lnTo>
                    <a:pt x="393" y="832"/>
                  </a:lnTo>
                  <a:lnTo>
                    <a:pt x="442" y="702"/>
                  </a:lnTo>
                  <a:lnTo>
                    <a:pt x="372" y="728"/>
                  </a:lnTo>
                  <a:lnTo>
                    <a:pt x="359" y="490"/>
                  </a:lnTo>
                  <a:lnTo>
                    <a:pt x="437" y="295"/>
                  </a:lnTo>
                  <a:lnTo>
                    <a:pt x="549" y="306"/>
                  </a:lnTo>
                  <a:lnTo>
                    <a:pt x="598" y="252"/>
                  </a:lnTo>
                  <a:lnTo>
                    <a:pt x="481" y="217"/>
                  </a:lnTo>
                  <a:lnTo>
                    <a:pt x="479" y="166"/>
                  </a:lnTo>
                  <a:lnTo>
                    <a:pt x="505" y="126"/>
                  </a:lnTo>
                  <a:lnTo>
                    <a:pt x="483" y="77"/>
                  </a:lnTo>
                  <a:lnTo>
                    <a:pt x="406" y="86"/>
                  </a:lnTo>
                  <a:lnTo>
                    <a:pt x="365" y="31"/>
                  </a:lnTo>
                  <a:lnTo>
                    <a:pt x="365" y="0"/>
                  </a:lnTo>
                  <a:lnTo>
                    <a:pt x="210" y="135"/>
                  </a:lnTo>
                  <a:lnTo>
                    <a:pt x="199" y="147"/>
                  </a:lnTo>
                  <a:lnTo>
                    <a:pt x="66" y="327"/>
                  </a:lnTo>
                  <a:lnTo>
                    <a:pt x="61" y="313"/>
                  </a:lnTo>
                  <a:lnTo>
                    <a:pt x="0" y="392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20" name="Freeform 108"/>
            <p:cNvSpPr>
              <a:spLocks/>
            </p:cNvSpPr>
            <p:nvPr/>
          </p:nvSpPr>
          <p:spPr bwMode="auto">
            <a:xfrm>
              <a:off x="10815" y="1844"/>
              <a:ext cx="132" cy="169"/>
            </a:xfrm>
            <a:custGeom>
              <a:avLst/>
              <a:gdLst>
                <a:gd name="T0" fmla="*/ 384 w 395"/>
                <a:gd name="T1" fmla="*/ 66 h 507"/>
                <a:gd name="T2" fmla="*/ 395 w 395"/>
                <a:gd name="T3" fmla="*/ 232 h 507"/>
                <a:gd name="T4" fmla="*/ 321 w 395"/>
                <a:gd name="T5" fmla="*/ 313 h 507"/>
                <a:gd name="T6" fmla="*/ 251 w 395"/>
                <a:gd name="T7" fmla="*/ 507 h 507"/>
                <a:gd name="T8" fmla="*/ 181 w 395"/>
                <a:gd name="T9" fmla="*/ 313 h 507"/>
                <a:gd name="T10" fmla="*/ 137 w 395"/>
                <a:gd name="T11" fmla="*/ 255 h 507"/>
                <a:gd name="T12" fmla="*/ 76 w 395"/>
                <a:gd name="T13" fmla="*/ 239 h 507"/>
                <a:gd name="T14" fmla="*/ 55 w 395"/>
                <a:gd name="T15" fmla="*/ 169 h 507"/>
                <a:gd name="T16" fmla="*/ 20 w 395"/>
                <a:gd name="T17" fmla="*/ 180 h 507"/>
                <a:gd name="T18" fmla="*/ 0 w 395"/>
                <a:gd name="T19" fmla="*/ 133 h 507"/>
                <a:gd name="T20" fmla="*/ 2 w 395"/>
                <a:gd name="T21" fmla="*/ 94 h 507"/>
                <a:gd name="T22" fmla="*/ 36 w 395"/>
                <a:gd name="T23" fmla="*/ 120 h 507"/>
                <a:gd name="T24" fmla="*/ 104 w 395"/>
                <a:gd name="T25" fmla="*/ 126 h 507"/>
                <a:gd name="T26" fmla="*/ 93 w 395"/>
                <a:gd name="T27" fmla="*/ 0 h 507"/>
                <a:gd name="T28" fmla="*/ 181 w 395"/>
                <a:gd name="T29" fmla="*/ 3 h 507"/>
                <a:gd name="T30" fmla="*/ 239 w 395"/>
                <a:gd name="T31" fmla="*/ 24 h 507"/>
                <a:gd name="T32" fmla="*/ 270 w 395"/>
                <a:gd name="T33" fmla="*/ 57 h 507"/>
                <a:gd name="T34" fmla="*/ 356 w 395"/>
                <a:gd name="T35" fmla="*/ 79 h 507"/>
                <a:gd name="T36" fmla="*/ 384 w 395"/>
                <a:gd name="T37" fmla="*/ 66 h 5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5" h="507">
                  <a:moveTo>
                    <a:pt x="384" y="66"/>
                  </a:moveTo>
                  <a:lnTo>
                    <a:pt x="395" y="232"/>
                  </a:lnTo>
                  <a:lnTo>
                    <a:pt x="321" y="313"/>
                  </a:lnTo>
                  <a:lnTo>
                    <a:pt x="251" y="507"/>
                  </a:lnTo>
                  <a:lnTo>
                    <a:pt x="181" y="313"/>
                  </a:lnTo>
                  <a:lnTo>
                    <a:pt x="137" y="255"/>
                  </a:lnTo>
                  <a:lnTo>
                    <a:pt x="76" y="239"/>
                  </a:lnTo>
                  <a:lnTo>
                    <a:pt x="55" y="169"/>
                  </a:lnTo>
                  <a:lnTo>
                    <a:pt x="20" y="180"/>
                  </a:lnTo>
                  <a:lnTo>
                    <a:pt x="0" y="133"/>
                  </a:lnTo>
                  <a:lnTo>
                    <a:pt x="2" y="94"/>
                  </a:lnTo>
                  <a:lnTo>
                    <a:pt x="36" y="120"/>
                  </a:lnTo>
                  <a:lnTo>
                    <a:pt x="104" y="126"/>
                  </a:lnTo>
                  <a:lnTo>
                    <a:pt x="93" y="0"/>
                  </a:lnTo>
                  <a:lnTo>
                    <a:pt x="181" y="3"/>
                  </a:lnTo>
                  <a:lnTo>
                    <a:pt x="239" y="24"/>
                  </a:lnTo>
                  <a:lnTo>
                    <a:pt x="270" y="57"/>
                  </a:lnTo>
                  <a:lnTo>
                    <a:pt x="356" y="79"/>
                  </a:lnTo>
                  <a:lnTo>
                    <a:pt x="384" y="66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21" name="Freeform 109"/>
            <p:cNvSpPr>
              <a:spLocks/>
            </p:cNvSpPr>
            <p:nvPr/>
          </p:nvSpPr>
          <p:spPr bwMode="auto">
            <a:xfrm>
              <a:off x="10865" y="1680"/>
              <a:ext cx="122" cy="191"/>
            </a:xfrm>
            <a:custGeom>
              <a:avLst/>
              <a:gdLst>
                <a:gd name="T0" fmla="*/ 205 w 366"/>
                <a:gd name="T1" fmla="*/ 0 h 573"/>
                <a:gd name="T2" fmla="*/ 140 w 366"/>
                <a:gd name="T3" fmla="*/ 23 h 573"/>
                <a:gd name="T4" fmla="*/ 142 w 366"/>
                <a:gd name="T5" fmla="*/ 74 h 573"/>
                <a:gd name="T6" fmla="*/ 102 w 366"/>
                <a:gd name="T7" fmla="*/ 81 h 573"/>
                <a:gd name="T8" fmla="*/ 170 w 366"/>
                <a:gd name="T9" fmla="*/ 95 h 573"/>
                <a:gd name="T10" fmla="*/ 161 w 366"/>
                <a:gd name="T11" fmla="*/ 151 h 573"/>
                <a:gd name="T12" fmla="*/ 114 w 366"/>
                <a:gd name="T13" fmla="*/ 165 h 573"/>
                <a:gd name="T14" fmla="*/ 172 w 366"/>
                <a:gd name="T15" fmla="*/ 161 h 573"/>
                <a:gd name="T16" fmla="*/ 156 w 366"/>
                <a:gd name="T17" fmla="*/ 208 h 573"/>
                <a:gd name="T18" fmla="*/ 135 w 366"/>
                <a:gd name="T19" fmla="*/ 231 h 573"/>
                <a:gd name="T20" fmla="*/ 70 w 366"/>
                <a:gd name="T21" fmla="*/ 228 h 573"/>
                <a:gd name="T22" fmla="*/ 0 w 366"/>
                <a:gd name="T23" fmla="*/ 343 h 573"/>
                <a:gd name="T24" fmla="*/ 77 w 366"/>
                <a:gd name="T25" fmla="*/ 388 h 573"/>
                <a:gd name="T26" fmla="*/ 30 w 366"/>
                <a:gd name="T27" fmla="*/ 497 h 573"/>
                <a:gd name="T28" fmla="*/ 86 w 366"/>
                <a:gd name="T29" fmla="*/ 514 h 573"/>
                <a:gd name="T30" fmla="*/ 119 w 366"/>
                <a:gd name="T31" fmla="*/ 551 h 573"/>
                <a:gd name="T32" fmla="*/ 165 w 366"/>
                <a:gd name="T33" fmla="*/ 567 h 573"/>
                <a:gd name="T34" fmla="*/ 208 w 366"/>
                <a:gd name="T35" fmla="*/ 573 h 573"/>
                <a:gd name="T36" fmla="*/ 235 w 366"/>
                <a:gd name="T37" fmla="*/ 564 h 573"/>
                <a:gd name="T38" fmla="*/ 366 w 366"/>
                <a:gd name="T39" fmla="*/ 397 h 573"/>
                <a:gd name="T40" fmla="*/ 205 w 366"/>
                <a:gd name="T41" fmla="*/ 0 h 5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6" h="573">
                  <a:moveTo>
                    <a:pt x="205" y="0"/>
                  </a:moveTo>
                  <a:lnTo>
                    <a:pt x="140" y="23"/>
                  </a:lnTo>
                  <a:lnTo>
                    <a:pt x="142" y="74"/>
                  </a:lnTo>
                  <a:lnTo>
                    <a:pt x="102" y="81"/>
                  </a:lnTo>
                  <a:lnTo>
                    <a:pt x="170" y="95"/>
                  </a:lnTo>
                  <a:lnTo>
                    <a:pt x="161" y="151"/>
                  </a:lnTo>
                  <a:lnTo>
                    <a:pt x="114" y="165"/>
                  </a:lnTo>
                  <a:lnTo>
                    <a:pt x="172" y="161"/>
                  </a:lnTo>
                  <a:lnTo>
                    <a:pt x="156" y="208"/>
                  </a:lnTo>
                  <a:lnTo>
                    <a:pt x="135" y="231"/>
                  </a:lnTo>
                  <a:lnTo>
                    <a:pt x="70" y="228"/>
                  </a:lnTo>
                  <a:lnTo>
                    <a:pt x="0" y="343"/>
                  </a:lnTo>
                  <a:lnTo>
                    <a:pt x="77" y="388"/>
                  </a:lnTo>
                  <a:lnTo>
                    <a:pt x="30" y="497"/>
                  </a:lnTo>
                  <a:lnTo>
                    <a:pt x="86" y="514"/>
                  </a:lnTo>
                  <a:lnTo>
                    <a:pt x="119" y="551"/>
                  </a:lnTo>
                  <a:lnTo>
                    <a:pt x="165" y="567"/>
                  </a:lnTo>
                  <a:lnTo>
                    <a:pt x="208" y="573"/>
                  </a:lnTo>
                  <a:lnTo>
                    <a:pt x="235" y="564"/>
                  </a:lnTo>
                  <a:lnTo>
                    <a:pt x="366" y="397"/>
                  </a:lnTo>
                  <a:lnTo>
                    <a:pt x="205" y="0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22" name="Freeform 110"/>
            <p:cNvSpPr>
              <a:spLocks/>
            </p:cNvSpPr>
            <p:nvPr/>
          </p:nvSpPr>
          <p:spPr bwMode="auto">
            <a:xfrm>
              <a:off x="10934" y="1654"/>
              <a:ext cx="101" cy="160"/>
            </a:xfrm>
            <a:custGeom>
              <a:avLst/>
              <a:gdLst>
                <a:gd name="T0" fmla="*/ 107 w 301"/>
                <a:gd name="T1" fmla="*/ 0 h 479"/>
                <a:gd name="T2" fmla="*/ 0 w 301"/>
                <a:gd name="T3" fmla="*/ 77 h 479"/>
                <a:gd name="T4" fmla="*/ 163 w 301"/>
                <a:gd name="T5" fmla="*/ 479 h 479"/>
                <a:gd name="T6" fmla="*/ 301 w 301"/>
                <a:gd name="T7" fmla="*/ 289 h 479"/>
                <a:gd name="T8" fmla="*/ 263 w 301"/>
                <a:gd name="T9" fmla="*/ 228 h 479"/>
                <a:gd name="T10" fmla="*/ 150 w 301"/>
                <a:gd name="T11" fmla="*/ 190 h 479"/>
                <a:gd name="T12" fmla="*/ 158 w 301"/>
                <a:gd name="T13" fmla="*/ 102 h 479"/>
                <a:gd name="T14" fmla="*/ 123 w 301"/>
                <a:gd name="T15" fmla="*/ 62 h 479"/>
                <a:gd name="T16" fmla="*/ 120 w 301"/>
                <a:gd name="T17" fmla="*/ 15 h 479"/>
                <a:gd name="T18" fmla="*/ 107 w 301"/>
                <a:gd name="T19" fmla="*/ 0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1" h="479">
                  <a:moveTo>
                    <a:pt x="107" y="0"/>
                  </a:moveTo>
                  <a:lnTo>
                    <a:pt x="0" y="77"/>
                  </a:lnTo>
                  <a:lnTo>
                    <a:pt x="163" y="479"/>
                  </a:lnTo>
                  <a:lnTo>
                    <a:pt x="301" y="289"/>
                  </a:lnTo>
                  <a:lnTo>
                    <a:pt x="263" y="228"/>
                  </a:lnTo>
                  <a:lnTo>
                    <a:pt x="150" y="190"/>
                  </a:lnTo>
                  <a:lnTo>
                    <a:pt x="158" y="102"/>
                  </a:lnTo>
                  <a:lnTo>
                    <a:pt x="123" y="62"/>
                  </a:lnTo>
                  <a:lnTo>
                    <a:pt x="120" y="15"/>
                  </a:lnTo>
                  <a:lnTo>
                    <a:pt x="107" y="0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23" name="Freeform 111"/>
            <p:cNvSpPr>
              <a:spLocks/>
            </p:cNvSpPr>
            <p:nvPr/>
          </p:nvSpPr>
          <p:spPr bwMode="auto">
            <a:xfrm>
              <a:off x="11605" y="1474"/>
              <a:ext cx="135" cy="94"/>
            </a:xfrm>
            <a:custGeom>
              <a:avLst/>
              <a:gdLst>
                <a:gd name="T0" fmla="*/ 404 w 404"/>
                <a:gd name="T1" fmla="*/ 49 h 284"/>
                <a:gd name="T2" fmla="*/ 366 w 404"/>
                <a:gd name="T3" fmla="*/ 184 h 284"/>
                <a:gd name="T4" fmla="*/ 274 w 404"/>
                <a:gd name="T5" fmla="*/ 169 h 284"/>
                <a:gd name="T6" fmla="*/ 292 w 404"/>
                <a:gd name="T7" fmla="*/ 284 h 284"/>
                <a:gd name="T8" fmla="*/ 0 w 404"/>
                <a:gd name="T9" fmla="*/ 230 h 284"/>
                <a:gd name="T10" fmla="*/ 28 w 404"/>
                <a:gd name="T11" fmla="*/ 161 h 284"/>
                <a:gd name="T12" fmla="*/ 217 w 404"/>
                <a:gd name="T13" fmla="*/ 2 h 284"/>
                <a:gd name="T14" fmla="*/ 259 w 404"/>
                <a:gd name="T15" fmla="*/ 0 h 284"/>
                <a:gd name="T16" fmla="*/ 348 w 404"/>
                <a:gd name="T17" fmla="*/ 49 h 284"/>
                <a:gd name="T18" fmla="*/ 404 w 404"/>
                <a:gd name="T19" fmla="*/ 49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4" h="284">
                  <a:moveTo>
                    <a:pt x="404" y="49"/>
                  </a:moveTo>
                  <a:lnTo>
                    <a:pt x="366" y="184"/>
                  </a:lnTo>
                  <a:lnTo>
                    <a:pt x="274" y="169"/>
                  </a:lnTo>
                  <a:lnTo>
                    <a:pt x="292" y="284"/>
                  </a:lnTo>
                  <a:lnTo>
                    <a:pt x="0" y="230"/>
                  </a:lnTo>
                  <a:lnTo>
                    <a:pt x="28" y="161"/>
                  </a:lnTo>
                  <a:lnTo>
                    <a:pt x="217" y="2"/>
                  </a:lnTo>
                  <a:lnTo>
                    <a:pt x="259" y="0"/>
                  </a:lnTo>
                  <a:lnTo>
                    <a:pt x="348" y="49"/>
                  </a:lnTo>
                  <a:lnTo>
                    <a:pt x="404" y="49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24" name="Freeform 112"/>
            <p:cNvSpPr>
              <a:spLocks/>
            </p:cNvSpPr>
            <p:nvPr/>
          </p:nvSpPr>
          <p:spPr bwMode="auto">
            <a:xfrm>
              <a:off x="12051" y="1889"/>
              <a:ext cx="225" cy="159"/>
            </a:xfrm>
            <a:custGeom>
              <a:avLst/>
              <a:gdLst>
                <a:gd name="T0" fmla="*/ 495 w 674"/>
                <a:gd name="T1" fmla="*/ 0 h 475"/>
                <a:gd name="T2" fmla="*/ 508 w 674"/>
                <a:gd name="T3" fmla="*/ 9 h 475"/>
                <a:gd name="T4" fmla="*/ 578 w 674"/>
                <a:gd name="T5" fmla="*/ 9 h 475"/>
                <a:gd name="T6" fmla="*/ 672 w 674"/>
                <a:gd name="T7" fmla="*/ 61 h 475"/>
                <a:gd name="T8" fmla="*/ 674 w 674"/>
                <a:gd name="T9" fmla="*/ 98 h 475"/>
                <a:gd name="T10" fmla="*/ 616 w 674"/>
                <a:gd name="T11" fmla="*/ 145 h 475"/>
                <a:gd name="T12" fmla="*/ 641 w 674"/>
                <a:gd name="T13" fmla="*/ 238 h 475"/>
                <a:gd name="T14" fmla="*/ 582 w 674"/>
                <a:gd name="T15" fmla="*/ 365 h 475"/>
                <a:gd name="T16" fmla="*/ 486 w 674"/>
                <a:gd name="T17" fmla="*/ 340 h 475"/>
                <a:gd name="T18" fmla="*/ 360 w 674"/>
                <a:gd name="T19" fmla="*/ 475 h 475"/>
                <a:gd name="T20" fmla="*/ 184 w 674"/>
                <a:gd name="T21" fmla="*/ 447 h 475"/>
                <a:gd name="T22" fmla="*/ 141 w 674"/>
                <a:gd name="T23" fmla="*/ 412 h 475"/>
                <a:gd name="T24" fmla="*/ 16 w 674"/>
                <a:gd name="T25" fmla="*/ 425 h 475"/>
                <a:gd name="T26" fmla="*/ 2 w 674"/>
                <a:gd name="T27" fmla="*/ 384 h 475"/>
                <a:gd name="T28" fmla="*/ 43 w 674"/>
                <a:gd name="T29" fmla="*/ 272 h 475"/>
                <a:gd name="T30" fmla="*/ 20 w 674"/>
                <a:gd name="T31" fmla="*/ 233 h 475"/>
                <a:gd name="T32" fmla="*/ 0 w 674"/>
                <a:gd name="T33" fmla="*/ 117 h 475"/>
                <a:gd name="T34" fmla="*/ 74 w 674"/>
                <a:gd name="T35" fmla="*/ 58 h 475"/>
                <a:gd name="T36" fmla="*/ 68 w 674"/>
                <a:gd name="T37" fmla="*/ 31 h 475"/>
                <a:gd name="T38" fmla="*/ 93 w 674"/>
                <a:gd name="T39" fmla="*/ 5 h 475"/>
                <a:gd name="T40" fmla="*/ 230 w 674"/>
                <a:gd name="T41" fmla="*/ 50 h 475"/>
                <a:gd name="T42" fmla="*/ 309 w 674"/>
                <a:gd name="T43" fmla="*/ 54 h 475"/>
                <a:gd name="T44" fmla="*/ 318 w 674"/>
                <a:gd name="T45" fmla="*/ 30 h 475"/>
                <a:gd name="T46" fmla="*/ 486 w 674"/>
                <a:gd name="T47" fmla="*/ 30 h 475"/>
                <a:gd name="T48" fmla="*/ 495 w 674"/>
                <a:gd name="T49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74" h="475">
                  <a:moveTo>
                    <a:pt x="495" y="0"/>
                  </a:moveTo>
                  <a:lnTo>
                    <a:pt x="508" y="9"/>
                  </a:lnTo>
                  <a:lnTo>
                    <a:pt x="578" y="9"/>
                  </a:lnTo>
                  <a:lnTo>
                    <a:pt x="672" y="61"/>
                  </a:lnTo>
                  <a:lnTo>
                    <a:pt x="674" y="98"/>
                  </a:lnTo>
                  <a:lnTo>
                    <a:pt x="616" y="145"/>
                  </a:lnTo>
                  <a:lnTo>
                    <a:pt x="641" y="238"/>
                  </a:lnTo>
                  <a:lnTo>
                    <a:pt x="582" y="365"/>
                  </a:lnTo>
                  <a:lnTo>
                    <a:pt x="486" y="340"/>
                  </a:lnTo>
                  <a:lnTo>
                    <a:pt x="360" y="475"/>
                  </a:lnTo>
                  <a:lnTo>
                    <a:pt x="184" y="447"/>
                  </a:lnTo>
                  <a:lnTo>
                    <a:pt x="141" y="412"/>
                  </a:lnTo>
                  <a:lnTo>
                    <a:pt x="16" y="425"/>
                  </a:lnTo>
                  <a:lnTo>
                    <a:pt x="2" y="384"/>
                  </a:lnTo>
                  <a:lnTo>
                    <a:pt x="43" y="272"/>
                  </a:lnTo>
                  <a:lnTo>
                    <a:pt x="20" y="233"/>
                  </a:lnTo>
                  <a:lnTo>
                    <a:pt x="0" y="117"/>
                  </a:lnTo>
                  <a:lnTo>
                    <a:pt x="74" y="58"/>
                  </a:lnTo>
                  <a:lnTo>
                    <a:pt x="68" y="31"/>
                  </a:lnTo>
                  <a:lnTo>
                    <a:pt x="93" y="5"/>
                  </a:lnTo>
                  <a:lnTo>
                    <a:pt x="230" y="50"/>
                  </a:lnTo>
                  <a:lnTo>
                    <a:pt x="309" y="54"/>
                  </a:lnTo>
                  <a:lnTo>
                    <a:pt x="318" y="30"/>
                  </a:lnTo>
                  <a:lnTo>
                    <a:pt x="486" y="30"/>
                  </a:lnTo>
                  <a:lnTo>
                    <a:pt x="495" y="0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25" name="Freeform 113"/>
            <p:cNvSpPr>
              <a:spLocks/>
            </p:cNvSpPr>
            <p:nvPr/>
          </p:nvSpPr>
          <p:spPr bwMode="auto">
            <a:xfrm>
              <a:off x="11621" y="1574"/>
              <a:ext cx="594" cy="556"/>
            </a:xfrm>
            <a:custGeom>
              <a:avLst/>
              <a:gdLst>
                <a:gd name="T0" fmla="*/ 703 w 1784"/>
                <a:gd name="T1" fmla="*/ 0 h 1668"/>
                <a:gd name="T2" fmla="*/ 658 w 1784"/>
                <a:gd name="T3" fmla="*/ 48 h 1668"/>
                <a:gd name="T4" fmla="*/ 652 w 1784"/>
                <a:gd name="T5" fmla="*/ 154 h 1668"/>
                <a:gd name="T6" fmla="*/ 590 w 1784"/>
                <a:gd name="T7" fmla="*/ 283 h 1668"/>
                <a:gd name="T8" fmla="*/ 508 w 1784"/>
                <a:gd name="T9" fmla="*/ 291 h 1668"/>
                <a:gd name="T10" fmla="*/ 431 w 1784"/>
                <a:gd name="T11" fmla="*/ 335 h 1668"/>
                <a:gd name="T12" fmla="*/ 396 w 1784"/>
                <a:gd name="T13" fmla="*/ 578 h 1668"/>
                <a:gd name="T14" fmla="*/ 363 w 1784"/>
                <a:gd name="T15" fmla="*/ 835 h 1668"/>
                <a:gd name="T16" fmla="*/ 304 w 1784"/>
                <a:gd name="T17" fmla="*/ 963 h 1668"/>
                <a:gd name="T18" fmla="*/ 222 w 1784"/>
                <a:gd name="T19" fmla="*/ 1030 h 1668"/>
                <a:gd name="T20" fmla="*/ 229 w 1784"/>
                <a:gd name="T21" fmla="*/ 1061 h 1668"/>
                <a:gd name="T22" fmla="*/ 176 w 1784"/>
                <a:gd name="T23" fmla="*/ 1095 h 1668"/>
                <a:gd name="T24" fmla="*/ 136 w 1784"/>
                <a:gd name="T25" fmla="*/ 1070 h 1668"/>
                <a:gd name="T26" fmla="*/ 101 w 1784"/>
                <a:gd name="T27" fmla="*/ 1071 h 1668"/>
                <a:gd name="T28" fmla="*/ 65 w 1784"/>
                <a:gd name="T29" fmla="*/ 1257 h 1668"/>
                <a:gd name="T30" fmla="*/ 1 w 1784"/>
                <a:gd name="T31" fmla="*/ 1260 h 1668"/>
                <a:gd name="T32" fmla="*/ 0 w 1784"/>
                <a:gd name="T33" fmla="*/ 1289 h 1668"/>
                <a:gd name="T34" fmla="*/ 64 w 1784"/>
                <a:gd name="T35" fmla="*/ 1320 h 1668"/>
                <a:gd name="T36" fmla="*/ 102 w 1784"/>
                <a:gd name="T37" fmla="*/ 1318 h 1668"/>
                <a:gd name="T38" fmla="*/ 253 w 1784"/>
                <a:gd name="T39" fmla="*/ 1425 h 1668"/>
                <a:gd name="T40" fmla="*/ 441 w 1784"/>
                <a:gd name="T41" fmla="*/ 1538 h 1668"/>
                <a:gd name="T42" fmla="*/ 588 w 1784"/>
                <a:gd name="T43" fmla="*/ 1668 h 1668"/>
                <a:gd name="T44" fmla="*/ 727 w 1784"/>
                <a:gd name="T45" fmla="*/ 1638 h 1668"/>
                <a:gd name="T46" fmla="*/ 747 w 1784"/>
                <a:gd name="T47" fmla="*/ 1644 h 1668"/>
                <a:gd name="T48" fmla="*/ 844 w 1784"/>
                <a:gd name="T49" fmla="*/ 1645 h 1668"/>
                <a:gd name="T50" fmla="*/ 842 w 1784"/>
                <a:gd name="T51" fmla="*/ 1596 h 1668"/>
                <a:gd name="T52" fmla="*/ 885 w 1784"/>
                <a:gd name="T53" fmla="*/ 1580 h 1668"/>
                <a:gd name="T54" fmla="*/ 914 w 1784"/>
                <a:gd name="T55" fmla="*/ 1575 h 1668"/>
                <a:gd name="T56" fmla="*/ 933 w 1784"/>
                <a:gd name="T57" fmla="*/ 1586 h 1668"/>
                <a:gd name="T58" fmla="*/ 1010 w 1784"/>
                <a:gd name="T59" fmla="*/ 1589 h 1668"/>
                <a:gd name="T60" fmla="*/ 1033 w 1784"/>
                <a:gd name="T61" fmla="*/ 1570 h 1668"/>
                <a:gd name="T62" fmla="*/ 1067 w 1784"/>
                <a:gd name="T63" fmla="*/ 1577 h 1668"/>
                <a:gd name="T64" fmla="*/ 1087 w 1784"/>
                <a:gd name="T65" fmla="*/ 1593 h 1668"/>
                <a:gd name="T66" fmla="*/ 1109 w 1784"/>
                <a:gd name="T67" fmla="*/ 1597 h 1668"/>
                <a:gd name="T68" fmla="*/ 1123 w 1784"/>
                <a:gd name="T69" fmla="*/ 1582 h 1668"/>
                <a:gd name="T70" fmla="*/ 1151 w 1784"/>
                <a:gd name="T71" fmla="*/ 1585 h 1668"/>
                <a:gd name="T72" fmla="*/ 1177 w 1784"/>
                <a:gd name="T73" fmla="*/ 1594 h 1668"/>
                <a:gd name="T74" fmla="*/ 1238 w 1784"/>
                <a:gd name="T75" fmla="*/ 1561 h 1668"/>
                <a:gd name="T76" fmla="*/ 1219 w 1784"/>
                <a:gd name="T77" fmla="*/ 1494 h 1668"/>
                <a:gd name="T78" fmla="*/ 1312 w 1784"/>
                <a:gd name="T79" fmla="*/ 1368 h 1668"/>
                <a:gd name="T80" fmla="*/ 1291 w 1784"/>
                <a:gd name="T81" fmla="*/ 1334 h 1668"/>
                <a:gd name="T82" fmla="*/ 1343 w 1784"/>
                <a:gd name="T83" fmla="*/ 1229 h 1668"/>
                <a:gd name="T84" fmla="*/ 1334 w 1784"/>
                <a:gd name="T85" fmla="*/ 1193 h 1668"/>
                <a:gd name="T86" fmla="*/ 1307 w 1784"/>
                <a:gd name="T87" fmla="*/ 1174 h 1668"/>
                <a:gd name="T88" fmla="*/ 1294 w 1784"/>
                <a:gd name="T89" fmla="*/ 1060 h 1668"/>
                <a:gd name="T90" fmla="*/ 1362 w 1784"/>
                <a:gd name="T91" fmla="*/ 1007 h 1668"/>
                <a:gd name="T92" fmla="*/ 1357 w 1784"/>
                <a:gd name="T93" fmla="*/ 975 h 1668"/>
                <a:gd name="T94" fmla="*/ 1381 w 1784"/>
                <a:gd name="T95" fmla="*/ 958 h 1668"/>
                <a:gd name="T96" fmla="*/ 1511 w 1784"/>
                <a:gd name="T97" fmla="*/ 995 h 1668"/>
                <a:gd name="T98" fmla="*/ 1599 w 1784"/>
                <a:gd name="T99" fmla="*/ 1002 h 1668"/>
                <a:gd name="T100" fmla="*/ 1607 w 1784"/>
                <a:gd name="T101" fmla="*/ 978 h 1668"/>
                <a:gd name="T102" fmla="*/ 1770 w 1784"/>
                <a:gd name="T103" fmla="*/ 979 h 1668"/>
                <a:gd name="T104" fmla="*/ 1784 w 1784"/>
                <a:gd name="T105" fmla="*/ 947 h 1668"/>
                <a:gd name="T106" fmla="*/ 1654 w 1784"/>
                <a:gd name="T107" fmla="*/ 883 h 1668"/>
                <a:gd name="T108" fmla="*/ 1483 w 1784"/>
                <a:gd name="T109" fmla="*/ 760 h 1668"/>
                <a:gd name="T110" fmla="*/ 1344 w 1784"/>
                <a:gd name="T111" fmla="*/ 633 h 1668"/>
                <a:gd name="T112" fmla="*/ 956 w 1784"/>
                <a:gd name="T113" fmla="*/ 273 h 1668"/>
                <a:gd name="T114" fmla="*/ 792 w 1784"/>
                <a:gd name="T115" fmla="*/ 122 h 1668"/>
                <a:gd name="T116" fmla="*/ 703 w 1784"/>
                <a:gd name="T117" fmla="*/ 0 h 1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84" h="1668">
                  <a:moveTo>
                    <a:pt x="703" y="0"/>
                  </a:moveTo>
                  <a:lnTo>
                    <a:pt x="658" y="48"/>
                  </a:lnTo>
                  <a:lnTo>
                    <a:pt x="652" y="154"/>
                  </a:lnTo>
                  <a:lnTo>
                    <a:pt x="590" y="283"/>
                  </a:lnTo>
                  <a:lnTo>
                    <a:pt x="508" y="291"/>
                  </a:lnTo>
                  <a:lnTo>
                    <a:pt x="431" y="335"/>
                  </a:lnTo>
                  <a:lnTo>
                    <a:pt x="396" y="578"/>
                  </a:lnTo>
                  <a:lnTo>
                    <a:pt x="363" y="835"/>
                  </a:lnTo>
                  <a:lnTo>
                    <a:pt x="304" y="963"/>
                  </a:lnTo>
                  <a:lnTo>
                    <a:pt x="222" y="1030"/>
                  </a:lnTo>
                  <a:lnTo>
                    <a:pt x="229" y="1061"/>
                  </a:lnTo>
                  <a:lnTo>
                    <a:pt x="176" y="1095"/>
                  </a:lnTo>
                  <a:lnTo>
                    <a:pt x="136" y="1070"/>
                  </a:lnTo>
                  <a:lnTo>
                    <a:pt x="101" y="1071"/>
                  </a:lnTo>
                  <a:lnTo>
                    <a:pt x="65" y="1257"/>
                  </a:lnTo>
                  <a:lnTo>
                    <a:pt x="1" y="1260"/>
                  </a:lnTo>
                  <a:lnTo>
                    <a:pt x="0" y="1289"/>
                  </a:lnTo>
                  <a:lnTo>
                    <a:pt x="64" y="1320"/>
                  </a:lnTo>
                  <a:lnTo>
                    <a:pt x="102" y="1318"/>
                  </a:lnTo>
                  <a:lnTo>
                    <a:pt x="253" y="1425"/>
                  </a:lnTo>
                  <a:lnTo>
                    <a:pt x="441" y="1538"/>
                  </a:lnTo>
                  <a:lnTo>
                    <a:pt x="588" y="1668"/>
                  </a:lnTo>
                  <a:lnTo>
                    <a:pt x="727" y="1638"/>
                  </a:lnTo>
                  <a:lnTo>
                    <a:pt x="747" y="1644"/>
                  </a:lnTo>
                  <a:lnTo>
                    <a:pt x="844" y="1645"/>
                  </a:lnTo>
                  <a:lnTo>
                    <a:pt x="842" y="1596"/>
                  </a:lnTo>
                  <a:lnTo>
                    <a:pt x="885" y="1580"/>
                  </a:lnTo>
                  <a:lnTo>
                    <a:pt x="914" y="1575"/>
                  </a:lnTo>
                  <a:lnTo>
                    <a:pt x="933" y="1586"/>
                  </a:lnTo>
                  <a:lnTo>
                    <a:pt x="1010" y="1589"/>
                  </a:lnTo>
                  <a:lnTo>
                    <a:pt x="1033" y="1570"/>
                  </a:lnTo>
                  <a:lnTo>
                    <a:pt x="1067" y="1577"/>
                  </a:lnTo>
                  <a:lnTo>
                    <a:pt x="1087" y="1593"/>
                  </a:lnTo>
                  <a:lnTo>
                    <a:pt x="1109" y="1597"/>
                  </a:lnTo>
                  <a:lnTo>
                    <a:pt x="1123" y="1582"/>
                  </a:lnTo>
                  <a:lnTo>
                    <a:pt x="1151" y="1585"/>
                  </a:lnTo>
                  <a:lnTo>
                    <a:pt x="1177" y="1594"/>
                  </a:lnTo>
                  <a:lnTo>
                    <a:pt x="1238" y="1561"/>
                  </a:lnTo>
                  <a:lnTo>
                    <a:pt x="1219" y="1494"/>
                  </a:lnTo>
                  <a:lnTo>
                    <a:pt x="1312" y="1368"/>
                  </a:lnTo>
                  <a:lnTo>
                    <a:pt x="1291" y="1334"/>
                  </a:lnTo>
                  <a:lnTo>
                    <a:pt x="1343" y="1229"/>
                  </a:lnTo>
                  <a:lnTo>
                    <a:pt x="1334" y="1193"/>
                  </a:lnTo>
                  <a:lnTo>
                    <a:pt x="1307" y="1174"/>
                  </a:lnTo>
                  <a:lnTo>
                    <a:pt x="1294" y="1060"/>
                  </a:lnTo>
                  <a:lnTo>
                    <a:pt x="1362" y="1007"/>
                  </a:lnTo>
                  <a:lnTo>
                    <a:pt x="1357" y="975"/>
                  </a:lnTo>
                  <a:lnTo>
                    <a:pt x="1381" y="958"/>
                  </a:lnTo>
                  <a:lnTo>
                    <a:pt x="1511" y="995"/>
                  </a:lnTo>
                  <a:lnTo>
                    <a:pt x="1599" y="1002"/>
                  </a:lnTo>
                  <a:lnTo>
                    <a:pt x="1607" y="978"/>
                  </a:lnTo>
                  <a:lnTo>
                    <a:pt x="1770" y="979"/>
                  </a:lnTo>
                  <a:lnTo>
                    <a:pt x="1784" y="947"/>
                  </a:lnTo>
                  <a:lnTo>
                    <a:pt x="1654" y="883"/>
                  </a:lnTo>
                  <a:lnTo>
                    <a:pt x="1483" y="760"/>
                  </a:lnTo>
                  <a:lnTo>
                    <a:pt x="1344" y="633"/>
                  </a:lnTo>
                  <a:lnTo>
                    <a:pt x="956" y="273"/>
                  </a:lnTo>
                  <a:lnTo>
                    <a:pt x="792" y="122"/>
                  </a:lnTo>
                  <a:lnTo>
                    <a:pt x="703" y="0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26" name="Freeform 114"/>
            <p:cNvSpPr>
              <a:spLocks/>
            </p:cNvSpPr>
            <p:nvPr/>
          </p:nvSpPr>
          <p:spPr bwMode="auto">
            <a:xfrm>
              <a:off x="11524" y="1471"/>
              <a:ext cx="331" cy="523"/>
            </a:xfrm>
            <a:custGeom>
              <a:avLst/>
              <a:gdLst>
                <a:gd name="T0" fmla="*/ 745 w 992"/>
                <a:gd name="T1" fmla="*/ 0 h 1568"/>
                <a:gd name="T2" fmla="*/ 852 w 992"/>
                <a:gd name="T3" fmla="*/ 105 h 1568"/>
                <a:gd name="T4" fmla="*/ 992 w 992"/>
                <a:gd name="T5" fmla="*/ 306 h 1568"/>
                <a:gd name="T6" fmla="*/ 949 w 992"/>
                <a:gd name="T7" fmla="*/ 356 h 1568"/>
                <a:gd name="T8" fmla="*/ 943 w 992"/>
                <a:gd name="T9" fmla="*/ 462 h 1568"/>
                <a:gd name="T10" fmla="*/ 879 w 992"/>
                <a:gd name="T11" fmla="*/ 590 h 1568"/>
                <a:gd name="T12" fmla="*/ 798 w 992"/>
                <a:gd name="T13" fmla="*/ 598 h 1568"/>
                <a:gd name="T14" fmla="*/ 720 w 992"/>
                <a:gd name="T15" fmla="*/ 642 h 1568"/>
                <a:gd name="T16" fmla="*/ 654 w 992"/>
                <a:gd name="T17" fmla="*/ 1139 h 1568"/>
                <a:gd name="T18" fmla="*/ 592 w 992"/>
                <a:gd name="T19" fmla="*/ 1273 h 1568"/>
                <a:gd name="T20" fmla="*/ 514 w 992"/>
                <a:gd name="T21" fmla="*/ 1338 h 1568"/>
                <a:gd name="T22" fmla="*/ 518 w 992"/>
                <a:gd name="T23" fmla="*/ 1369 h 1568"/>
                <a:gd name="T24" fmla="*/ 466 w 992"/>
                <a:gd name="T25" fmla="*/ 1402 h 1568"/>
                <a:gd name="T26" fmla="*/ 424 w 992"/>
                <a:gd name="T27" fmla="*/ 1377 h 1568"/>
                <a:gd name="T28" fmla="*/ 392 w 992"/>
                <a:gd name="T29" fmla="*/ 1378 h 1568"/>
                <a:gd name="T30" fmla="*/ 355 w 992"/>
                <a:gd name="T31" fmla="*/ 1564 h 1568"/>
                <a:gd name="T32" fmla="*/ 291 w 992"/>
                <a:gd name="T33" fmla="*/ 1568 h 1568"/>
                <a:gd name="T34" fmla="*/ 294 w 992"/>
                <a:gd name="T35" fmla="*/ 1503 h 1568"/>
                <a:gd name="T36" fmla="*/ 39 w 992"/>
                <a:gd name="T37" fmla="*/ 1215 h 1568"/>
                <a:gd name="T38" fmla="*/ 0 w 992"/>
                <a:gd name="T39" fmla="*/ 1155 h 1568"/>
                <a:gd name="T40" fmla="*/ 202 w 992"/>
                <a:gd name="T41" fmla="*/ 1051 h 1568"/>
                <a:gd name="T42" fmla="*/ 186 w 992"/>
                <a:gd name="T43" fmla="*/ 703 h 1568"/>
                <a:gd name="T44" fmla="*/ 212 w 992"/>
                <a:gd name="T45" fmla="*/ 519 h 1568"/>
                <a:gd name="T46" fmla="*/ 222 w 992"/>
                <a:gd name="T47" fmla="*/ 439 h 1568"/>
                <a:gd name="T48" fmla="*/ 227 w 992"/>
                <a:gd name="T49" fmla="*/ 439 h 1568"/>
                <a:gd name="T50" fmla="*/ 245 w 992"/>
                <a:gd name="T51" fmla="*/ 237 h 1568"/>
                <a:gd name="T52" fmla="*/ 536 w 992"/>
                <a:gd name="T53" fmla="*/ 291 h 1568"/>
                <a:gd name="T54" fmla="*/ 517 w 992"/>
                <a:gd name="T55" fmla="*/ 174 h 1568"/>
                <a:gd name="T56" fmla="*/ 610 w 992"/>
                <a:gd name="T57" fmla="*/ 193 h 1568"/>
                <a:gd name="T58" fmla="*/ 649 w 992"/>
                <a:gd name="T59" fmla="*/ 55 h 1568"/>
                <a:gd name="T60" fmla="*/ 699 w 992"/>
                <a:gd name="T61" fmla="*/ 54 h 1568"/>
                <a:gd name="T62" fmla="*/ 745 w 992"/>
                <a:gd name="T63" fmla="*/ 0 h 1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92" h="1568">
                  <a:moveTo>
                    <a:pt x="745" y="0"/>
                  </a:moveTo>
                  <a:lnTo>
                    <a:pt x="852" y="105"/>
                  </a:lnTo>
                  <a:lnTo>
                    <a:pt x="992" y="306"/>
                  </a:lnTo>
                  <a:lnTo>
                    <a:pt x="949" y="356"/>
                  </a:lnTo>
                  <a:lnTo>
                    <a:pt x="943" y="462"/>
                  </a:lnTo>
                  <a:lnTo>
                    <a:pt x="879" y="590"/>
                  </a:lnTo>
                  <a:lnTo>
                    <a:pt x="798" y="598"/>
                  </a:lnTo>
                  <a:lnTo>
                    <a:pt x="720" y="642"/>
                  </a:lnTo>
                  <a:lnTo>
                    <a:pt x="654" y="1139"/>
                  </a:lnTo>
                  <a:lnTo>
                    <a:pt x="592" y="1273"/>
                  </a:lnTo>
                  <a:lnTo>
                    <a:pt x="514" y="1338"/>
                  </a:lnTo>
                  <a:lnTo>
                    <a:pt x="518" y="1369"/>
                  </a:lnTo>
                  <a:lnTo>
                    <a:pt x="466" y="1402"/>
                  </a:lnTo>
                  <a:lnTo>
                    <a:pt x="424" y="1377"/>
                  </a:lnTo>
                  <a:lnTo>
                    <a:pt x="392" y="1378"/>
                  </a:lnTo>
                  <a:lnTo>
                    <a:pt x="355" y="1564"/>
                  </a:lnTo>
                  <a:lnTo>
                    <a:pt x="291" y="1568"/>
                  </a:lnTo>
                  <a:lnTo>
                    <a:pt x="294" y="1503"/>
                  </a:lnTo>
                  <a:lnTo>
                    <a:pt x="39" y="1215"/>
                  </a:lnTo>
                  <a:lnTo>
                    <a:pt x="0" y="1155"/>
                  </a:lnTo>
                  <a:lnTo>
                    <a:pt x="202" y="1051"/>
                  </a:lnTo>
                  <a:lnTo>
                    <a:pt x="186" y="703"/>
                  </a:lnTo>
                  <a:lnTo>
                    <a:pt x="212" y="519"/>
                  </a:lnTo>
                  <a:lnTo>
                    <a:pt x="222" y="439"/>
                  </a:lnTo>
                  <a:lnTo>
                    <a:pt x="227" y="439"/>
                  </a:lnTo>
                  <a:lnTo>
                    <a:pt x="245" y="237"/>
                  </a:lnTo>
                  <a:lnTo>
                    <a:pt x="536" y="291"/>
                  </a:lnTo>
                  <a:lnTo>
                    <a:pt x="517" y="174"/>
                  </a:lnTo>
                  <a:lnTo>
                    <a:pt x="610" y="193"/>
                  </a:lnTo>
                  <a:lnTo>
                    <a:pt x="649" y="55"/>
                  </a:lnTo>
                  <a:lnTo>
                    <a:pt x="699" y="54"/>
                  </a:lnTo>
                  <a:lnTo>
                    <a:pt x="745" y="0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27" name="Freeform 115"/>
            <p:cNvSpPr>
              <a:spLocks/>
            </p:cNvSpPr>
            <p:nvPr/>
          </p:nvSpPr>
          <p:spPr bwMode="auto">
            <a:xfrm>
              <a:off x="11391" y="1510"/>
              <a:ext cx="215" cy="108"/>
            </a:xfrm>
            <a:custGeom>
              <a:avLst/>
              <a:gdLst>
                <a:gd name="T0" fmla="*/ 0 w 644"/>
                <a:gd name="T1" fmla="*/ 271 h 324"/>
                <a:gd name="T2" fmla="*/ 224 w 644"/>
                <a:gd name="T3" fmla="*/ 324 h 324"/>
                <a:gd name="T4" fmla="*/ 296 w 644"/>
                <a:gd name="T5" fmla="*/ 304 h 324"/>
                <a:gd name="T6" fmla="*/ 624 w 644"/>
                <a:gd name="T7" fmla="*/ 324 h 324"/>
                <a:gd name="T8" fmla="*/ 644 w 644"/>
                <a:gd name="T9" fmla="*/ 109 h 324"/>
                <a:gd name="T10" fmla="*/ 531 w 644"/>
                <a:gd name="T11" fmla="*/ 74 h 324"/>
                <a:gd name="T12" fmla="*/ 447 w 644"/>
                <a:gd name="T13" fmla="*/ 89 h 324"/>
                <a:gd name="T14" fmla="*/ 380 w 644"/>
                <a:gd name="T15" fmla="*/ 79 h 324"/>
                <a:gd name="T16" fmla="*/ 319 w 644"/>
                <a:gd name="T17" fmla="*/ 55 h 324"/>
                <a:gd name="T18" fmla="*/ 263 w 644"/>
                <a:gd name="T19" fmla="*/ 55 h 324"/>
                <a:gd name="T20" fmla="*/ 217 w 644"/>
                <a:gd name="T21" fmla="*/ 66 h 324"/>
                <a:gd name="T22" fmla="*/ 112 w 644"/>
                <a:gd name="T23" fmla="*/ 0 h 324"/>
                <a:gd name="T24" fmla="*/ 119 w 644"/>
                <a:gd name="T25" fmla="*/ 79 h 324"/>
                <a:gd name="T26" fmla="*/ 22 w 644"/>
                <a:gd name="T27" fmla="*/ 252 h 324"/>
                <a:gd name="T28" fmla="*/ 2 w 644"/>
                <a:gd name="T29" fmla="*/ 247 h 324"/>
                <a:gd name="T30" fmla="*/ 0 w 644"/>
                <a:gd name="T31" fmla="*/ 271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44" h="324">
                  <a:moveTo>
                    <a:pt x="0" y="271"/>
                  </a:moveTo>
                  <a:lnTo>
                    <a:pt x="224" y="324"/>
                  </a:lnTo>
                  <a:lnTo>
                    <a:pt x="296" y="304"/>
                  </a:lnTo>
                  <a:lnTo>
                    <a:pt x="624" y="324"/>
                  </a:lnTo>
                  <a:lnTo>
                    <a:pt x="644" y="109"/>
                  </a:lnTo>
                  <a:lnTo>
                    <a:pt x="531" y="74"/>
                  </a:lnTo>
                  <a:lnTo>
                    <a:pt x="447" y="89"/>
                  </a:lnTo>
                  <a:lnTo>
                    <a:pt x="380" y="79"/>
                  </a:lnTo>
                  <a:lnTo>
                    <a:pt x="319" y="55"/>
                  </a:lnTo>
                  <a:lnTo>
                    <a:pt x="263" y="55"/>
                  </a:lnTo>
                  <a:lnTo>
                    <a:pt x="217" y="66"/>
                  </a:lnTo>
                  <a:lnTo>
                    <a:pt x="112" y="0"/>
                  </a:lnTo>
                  <a:lnTo>
                    <a:pt x="119" y="79"/>
                  </a:lnTo>
                  <a:lnTo>
                    <a:pt x="22" y="252"/>
                  </a:lnTo>
                  <a:lnTo>
                    <a:pt x="2" y="247"/>
                  </a:lnTo>
                  <a:lnTo>
                    <a:pt x="0" y="271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28" name="Freeform 116"/>
            <p:cNvSpPr>
              <a:spLocks/>
            </p:cNvSpPr>
            <p:nvPr/>
          </p:nvSpPr>
          <p:spPr bwMode="auto">
            <a:xfrm>
              <a:off x="12500" y="2135"/>
              <a:ext cx="250" cy="248"/>
            </a:xfrm>
            <a:custGeom>
              <a:avLst/>
              <a:gdLst>
                <a:gd name="T0" fmla="*/ 52 w 750"/>
                <a:gd name="T1" fmla="*/ 56 h 742"/>
                <a:gd name="T2" fmla="*/ 179 w 750"/>
                <a:gd name="T3" fmla="*/ 0 h 742"/>
                <a:gd name="T4" fmla="*/ 283 w 750"/>
                <a:gd name="T5" fmla="*/ 86 h 742"/>
                <a:gd name="T6" fmla="*/ 747 w 750"/>
                <a:gd name="T7" fmla="*/ 231 h 742"/>
                <a:gd name="T8" fmla="*/ 750 w 750"/>
                <a:gd name="T9" fmla="*/ 716 h 742"/>
                <a:gd name="T10" fmla="*/ 658 w 750"/>
                <a:gd name="T11" fmla="*/ 742 h 742"/>
                <a:gd name="T12" fmla="*/ 664 w 750"/>
                <a:gd name="T13" fmla="*/ 566 h 742"/>
                <a:gd name="T14" fmla="*/ 642 w 750"/>
                <a:gd name="T15" fmla="*/ 513 h 742"/>
                <a:gd name="T16" fmla="*/ 588 w 750"/>
                <a:gd name="T17" fmla="*/ 492 h 742"/>
                <a:gd name="T18" fmla="*/ 532 w 750"/>
                <a:gd name="T19" fmla="*/ 483 h 742"/>
                <a:gd name="T20" fmla="*/ 173 w 750"/>
                <a:gd name="T21" fmla="*/ 524 h 742"/>
                <a:gd name="T22" fmla="*/ 0 w 750"/>
                <a:gd name="T23" fmla="*/ 295 h 742"/>
                <a:gd name="T24" fmla="*/ 52 w 750"/>
                <a:gd name="T25" fmla="*/ 56 h 7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50" h="742">
                  <a:moveTo>
                    <a:pt x="52" y="56"/>
                  </a:moveTo>
                  <a:lnTo>
                    <a:pt x="179" y="0"/>
                  </a:lnTo>
                  <a:lnTo>
                    <a:pt x="283" y="86"/>
                  </a:lnTo>
                  <a:lnTo>
                    <a:pt x="747" y="231"/>
                  </a:lnTo>
                  <a:lnTo>
                    <a:pt x="750" y="716"/>
                  </a:lnTo>
                  <a:lnTo>
                    <a:pt x="658" y="742"/>
                  </a:lnTo>
                  <a:lnTo>
                    <a:pt x="664" y="566"/>
                  </a:lnTo>
                  <a:lnTo>
                    <a:pt x="642" y="513"/>
                  </a:lnTo>
                  <a:lnTo>
                    <a:pt x="588" y="492"/>
                  </a:lnTo>
                  <a:lnTo>
                    <a:pt x="532" y="483"/>
                  </a:lnTo>
                  <a:lnTo>
                    <a:pt x="173" y="524"/>
                  </a:lnTo>
                  <a:lnTo>
                    <a:pt x="0" y="295"/>
                  </a:lnTo>
                  <a:lnTo>
                    <a:pt x="52" y="56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29" name="Freeform 117"/>
            <p:cNvSpPr>
              <a:spLocks/>
            </p:cNvSpPr>
            <p:nvPr/>
          </p:nvSpPr>
          <p:spPr bwMode="auto">
            <a:xfrm>
              <a:off x="10508" y="2133"/>
              <a:ext cx="434" cy="364"/>
            </a:xfrm>
            <a:custGeom>
              <a:avLst/>
              <a:gdLst>
                <a:gd name="T0" fmla="*/ 812 w 1303"/>
                <a:gd name="T1" fmla="*/ 0 h 1091"/>
                <a:gd name="T2" fmla="*/ 843 w 1303"/>
                <a:gd name="T3" fmla="*/ 23 h 1091"/>
                <a:gd name="T4" fmla="*/ 851 w 1303"/>
                <a:gd name="T5" fmla="*/ 57 h 1091"/>
                <a:gd name="T6" fmla="*/ 980 w 1303"/>
                <a:gd name="T7" fmla="*/ 59 h 1091"/>
                <a:gd name="T8" fmla="*/ 1009 w 1303"/>
                <a:gd name="T9" fmla="*/ 93 h 1091"/>
                <a:gd name="T10" fmla="*/ 1071 w 1303"/>
                <a:gd name="T11" fmla="*/ 54 h 1091"/>
                <a:gd name="T12" fmla="*/ 1171 w 1303"/>
                <a:gd name="T13" fmla="*/ 57 h 1091"/>
                <a:gd name="T14" fmla="*/ 1256 w 1303"/>
                <a:gd name="T15" fmla="*/ 82 h 1091"/>
                <a:gd name="T16" fmla="*/ 1303 w 1303"/>
                <a:gd name="T17" fmla="*/ 123 h 1091"/>
                <a:gd name="T18" fmla="*/ 1104 w 1303"/>
                <a:gd name="T19" fmla="*/ 150 h 1091"/>
                <a:gd name="T20" fmla="*/ 1071 w 1303"/>
                <a:gd name="T21" fmla="*/ 287 h 1091"/>
                <a:gd name="T22" fmla="*/ 879 w 1303"/>
                <a:gd name="T23" fmla="*/ 424 h 1091"/>
                <a:gd name="T24" fmla="*/ 1068 w 1303"/>
                <a:gd name="T25" fmla="*/ 488 h 1091"/>
                <a:gd name="T26" fmla="*/ 980 w 1303"/>
                <a:gd name="T27" fmla="*/ 625 h 1091"/>
                <a:gd name="T28" fmla="*/ 954 w 1303"/>
                <a:gd name="T29" fmla="*/ 635 h 1091"/>
                <a:gd name="T30" fmla="*/ 969 w 1303"/>
                <a:gd name="T31" fmla="*/ 672 h 1091"/>
                <a:gd name="T32" fmla="*/ 944 w 1303"/>
                <a:gd name="T33" fmla="*/ 687 h 1091"/>
                <a:gd name="T34" fmla="*/ 919 w 1303"/>
                <a:gd name="T35" fmla="*/ 670 h 1091"/>
                <a:gd name="T36" fmla="*/ 864 w 1303"/>
                <a:gd name="T37" fmla="*/ 703 h 1091"/>
                <a:gd name="T38" fmla="*/ 807 w 1303"/>
                <a:gd name="T39" fmla="*/ 677 h 1091"/>
                <a:gd name="T40" fmla="*/ 775 w 1303"/>
                <a:gd name="T41" fmla="*/ 705 h 1091"/>
                <a:gd name="T42" fmla="*/ 827 w 1303"/>
                <a:gd name="T43" fmla="*/ 739 h 1091"/>
                <a:gd name="T44" fmla="*/ 603 w 1303"/>
                <a:gd name="T45" fmla="*/ 1064 h 1091"/>
                <a:gd name="T46" fmla="*/ 561 w 1303"/>
                <a:gd name="T47" fmla="*/ 1091 h 1091"/>
                <a:gd name="T48" fmla="*/ 548 w 1303"/>
                <a:gd name="T49" fmla="*/ 1074 h 1091"/>
                <a:gd name="T50" fmla="*/ 546 w 1303"/>
                <a:gd name="T51" fmla="*/ 1062 h 1091"/>
                <a:gd name="T52" fmla="*/ 486 w 1303"/>
                <a:gd name="T53" fmla="*/ 1069 h 1091"/>
                <a:gd name="T54" fmla="*/ 489 w 1303"/>
                <a:gd name="T55" fmla="*/ 1054 h 1091"/>
                <a:gd name="T56" fmla="*/ 292 w 1303"/>
                <a:gd name="T57" fmla="*/ 868 h 1091"/>
                <a:gd name="T58" fmla="*/ 287 w 1303"/>
                <a:gd name="T59" fmla="*/ 819 h 1091"/>
                <a:gd name="T60" fmla="*/ 241 w 1303"/>
                <a:gd name="T61" fmla="*/ 819 h 1091"/>
                <a:gd name="T62" fmla="*/ 236 w 1303"/>
                <a:gd name="T63" fmla="*/ 747 h 1091"/>
                <a:gd name="T64" fmla="*/ 210 w 1303"/>
                <a:gd name="T65" fmla="*/ 682 h 1091"/>
                <a:gd name="T66" fmla="*/ 135 w 1303"/>
                <a:gd name="T67" fmla="*/ 672 h 1091"/>
                <a:gd name="T68" fmla="*/ 107 w 1303"/>
                <a:gd name="T69" fmla="*/ 618 h 1091"/>
                <a:gd name="T70" fmla="*/ 78 w 1303"/>
                <a:gd name="T71" fmla="*/ 602 h 1091"/>
                <a:gd name="T72" fmla="*/ 85 w 1303"/>
                <a:gd name="T73" fmla="*/ 488 h 1091"/>
                <a:gd name="T74" fmla="*/ 262 w 1303"/>
                <a:gd name="T75" fmla="*/ 364 h 1091"/>
                <a:gd name="T76" fmla="*/ 236 w 1303"/>
                <a:gd name="T77" fmla="*/ 315 h 1091"/>
                <a:gd name="T78" fmla="*/ 197 w 1303"/>
                <a:gd name="T79" fmla="*/ 341 h 1091"/>
                <a:gd name="T80" fmla="*/ 189 w 1303"/>
                <a:gd name="T81" fmla="*/ 328 h 1091"/>
                <a:gd name="T82" fmla="*/ 73 w 1303"/>
                <a:gd name="T83" fmla="*/ 411 h 1091"/>
                <a:gd name="T84" fmla="*/ 42 w 1303"/>
                <a:gd name="T85" fmla="*/ 403 h 1091"/>
                <a:gd name="T86" fmla="*/ 5 w 1303"/>
                <a:gd name="T87" fmla="*/ 379 h 1091"/>
                <a:gd name="T88" fmla="*/ 0 w 1303"/>
                <a:gd name="T89" fmla="*/ 354 h 1091"/>
                <a:gd name="T90" fmla="*/ 50 w 1303"/>
                <a:gd name="T91" fmla="*/ 351 h 1091"/>
                <a:gd name="T92" fmla="*/ 182 w 1303"/>
                <a:gd name="T93" fmla="*/ 269 h 1091"/>
                <a:gd name="T94" fmla="*/ 215 w 1303"/>
                <a:gd name="T95" fmla="*/ 256 h 1091"/>
                <a:gd name="T96" fmla="*/ 247 w 1303"/>
                <a:gd name="T97" fmla="*/ 215 h 1091"/>
                <a:gd name="T98" fmla="*/ 254 w 1303"/>
                <a:gd name="T99" fmla="*/ 132 h 1091"/>
                <a:gd name="T100" fmla="*/ 306 w 1303"/>
                <a:gd name="T101" fmla="*/ 90 h 1091"/>
                <a:gd name="T102" fmla="*/ 391 w 1303"/>
                <a:gd name="T103" fmla="*/ 80 h 1091"/>
                <a:gd name="T104" fmla="*/ 414 w 1303"/>
                <a:gd name="T105" fmla="*/ 54 h 1091"/>
                <a:gd name="T106" fmla="*/ 484 w 1303"/>
                <a:gd name="T107" fmla="*/ 98 h 1091"/>
                <a:gd name="T108" fmla="*/ 543 w 1303"/>
                <a:gd name="T109" fmla="*/ 90 h 1091"/>
                <a:gd name="T110" fmla="*/ 558 w 1303"/>
                <a:gd name="T111" fmla="*/ 75 h 1091"/>
                <a:gd name="T112" fmla="*/ 621 w 1303"/>
                <a:gd name="T113" fmla="*/ 82 h 1091"/>
                <a:gd name="T114" fmla="*/ 638 w 1303"/>
                <a:gd name="T115" fmla="*/ 98 h 1091"/>
                <a:gd name="T116" fmla="*/ 706 w 1303"/>
                <a:gd name="T117" fmla="*/ 33 h 1091"/>
                <a:gd name="T118" fmla="*/ 812 w 1303"/>
                <a:gd name="T119" fmla="*/ 0 h 10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303" h="1091">
                  <a:moveTo>
                    <a:pt x="812" y="0"/>
                  </a:moveTo>
                  <a:lnTo>
                    <a:pt x="843" y="23"/>
                  </a:lnTo>
                  <a:lnTo>
                    <a:pt x="851" y="57"/>
                  </a:lnTo>
                  <a:lnTo>
                    <a:pt x="980" y="59"/>
                  </a:lnTo>
                  <a:lnTo>
                    <a:pt x="1009" y="93"/>
                  </a:lnTo>
                  <a:lnTo>
                    <a:pt x="1071" y="54"/>
                  </a:lnTo>
                  <a:lnTo>
                    <a:pt x="1171" y="57"/>
                  </a:lnTo>
                  <a:lnTo>
                    <a:pt x="1256" y="82"/>
                  </a:lnTo>
                  <a:lnTo>
                    <a:pt x="1303" y="123"/>
                  </a:lnTo>
                  <a:lnTo>
                    <a:pt x="1104" y="150"/>
                  </a:lnTo>
                  <a:lnTo>
                    <a:pt x="1071" y="287"/>
                  </a:lnTo>
                  <a:lnTo>
                    <a:pt x="879" y="424"/>
                  </a:lnTo>
                  <a:lnTo>
                    <a:pt x="1068" y="488"/>
                  </a:lnTo>
                  <a:lnTo>
                    <a:pt x="980" y="625"/>
                  </a:lnTo>
                  <a:lnTo>
                    <a:pt x="954" y="635"/>
                  </a:lnTo>
                  <a:lnTo>
                    <a:pt x="969" y="672"/>
                  </a:lnTo>
                  <a:lnTo>
                    <a:pt x="944" y="687"/>
                  </a:lnTo>
                  <a:lnTo>
                    <a:pt x="919" y="670"/>
                  </a:lnTo>
                  <a:lnTo>
                    <a:pt x="864" y="703"/>
                  </a:lnTo>
                  <a:lnTo>
                    <a:pt x="807" y="677"/>
                  </a:lnTo>
                  <a:lnTo>
                    <a:pt x="775" y="705"/>
                  </a:lnTo>
                  <a:lnTo>
                    <a:pt x="827" y="739"/>
                  </a:lnTo>
                  <a:lnTo>
                    <a:pt x="603" y="1064"/>
                  </a:lnTo>
                  <a:lnTo>
                    <a:pt x="561" y="1091"/>
                  </a:lnTo>
                  <a:lnTo>
                    <a:pt x="548" y="1074"/>
                  </a:lnTo>
                  <a:lnTo>
                    <a:pt x="546" y="1062"/>
                  </a:lnTo>
                  <a:lnTo>
                    <a:pt x="486" y="1069"/>
                  </a:lnTo>
                  <a:lnTo>
                    <a:pt x="489" y="1054"/>
                  </a:lnTo>
                  <a:lnTo>
                    <a:pt x="292" y="868"/>
                  </a:lnTo>
                  <a:lnTo>
                    <a:pt x="287" y="819"/>
                  </a:lnTo>
                  <a:lnTo>
                    <a:pt x="241" y="819"/>
                  </a:lnTo>
                  <a:lnTo>
                    <a:pt x="236" y="747"/>
                  </a:lnTo>
                  <a:lnTo>
                    <a:pt x="210" y="682"/>
                  </a:lnTo>
                  <a:lnTo>
                    <a:pt x="135" y="672"/>
                  </a:lnTo>
                  <a:lnTo>
                    <a:pt x="107" y="618"/>
                  </a:lnTo>
                  <a:lnTo>
                    <a:pt x="78" y="602"/>
                  </a:lnTo>
                  <a:lnTo>
                    <a:pt x="85" y="488"/>
                  </a:lnTo>
                  <a:lnTo>
                    <a:pt x="262" y="364"/>
                  </a:lnTo>
                  <a:lnTo>
                    <a:pt x="236" y="315"/>
                  </a:lnTo>
                  <a:lnTo>
                    <a:pt x="197" y="341"/>
                  </a:lnTo>
                  <a:lnTo>
                    <a:pt x="189" y="328"/>
                  </a:lnTo>
                  <a:lnTo>
                    <a:pt x="73" y="411"/>
                  </a:lnTo>
                  <a:lnTo>
                    <a:pt x="42" y="403"/>
                  </a:lnTo>
                  <a:lnTo>
                    <a:pt x="5" y="379"/>
                  </a:lnTo>
                  <a:lnTo>
                    <a:pt x="0" y="354"/>
                  </a:lnTo>
                  <a:lnTo>
                    <a:pt x="50" y="351"/>
                  </a:lnTo>
                  <a:lnTo>
                    <a:pt x="182" y="269"/>
                  </a:lnTo>
                  <a:lnTo>
                    <a:pt x="215" y="256"/>
                  </a:lnTo>
                  <a:lnTo>
                    <a:pt x="247" y="215"/>
                  </a:lnTo>
                  <a:lnTo>
                    <a:pt x="254" y="132"/>
                  </a:lnTo>
                  <a:lnTo>
                    <a:pt x="306" y="90"/>
                  </a:lnTo>
                  <a:lnTo>
                    <a:pt x="391" y="80"/>
                  </a:lnTo>
                  <a:lnTo>
                    <a:pt x="414" y="54"/>
                  </a:lnTo>
                  <a:lnTo>
                    <a:pt x="484" y="98"/>
                  </a:lnTo>
                  <a:lnTo>
                    <a:pt x="543" y="90"/>
                  </a:lnTo>
                  <a:lnTo>
                    <a:pt x="558" y="75"/>
                  </a:lnTo>
                  <a:lnTo>
                    <a:pt x="621" y="82"/>
                  </a:lnTo>
                  <a:lnTo>
                    <a:pt x="638" y="98"/>
                  </a:lnTo>
                  <a:lnTo>
                    <a:pt x="706" y="33"/>
                  </a:lnTo>
                  <a:lnTo>
                    <a:pt x="812" y="0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30" name="Freeform 118"/>
            <p:cNvSpPr>
              <a:spLocks/>
            </p:cNvSpPr>
            <p:nvPr/>
          </p:nvSpPr>
          <p:spPr bwMode="auto">
            <a:xfrm>
              <a:off x="10662" y="2174"/>
              <a:ext cx="678" cy="535"/>
            </a:xfrm>
            <a:custGeom>
              <a:avLst/>
              <a:gdLst>
                <a:gd name="T0" fmla="*/ 838 w 2035"/>
                <a:gd name="T1" fmla="*/ 0 h 1604"/>
                <a:gd name="T2" fmla="*/ 928 w 2035"/>
                <a:gd name="T3" fmla="*/ 31 h 1604"/>
                <a:gd name="T4" fmla="*/ 878 w 2035"/>
                <a:gd name="T5" fmla="*/ 118 h 1604"/>
                <a:gd name="T6" fmla="*/ 919 w 2035"/>
                <a:gd name="T7" fmla="*/ 166 h 1604"/>
                <a:gd name="T8" fmla="*/ 1056 w 2035"/>
                <a:gd name="T9" fmla="*/ 215 h 1604"/>
                <a:gd name="T10" fmla="*/ 1145 w 2035"/>
                <a:gd name="T11" fmla="*/ 153 h 1604"/>
                <a:gd name="T12" fmla="*/ 1417 w 2035"/>
                <a:gd name="T13" fmla="*/ 250 h 1604"/>
                <a:gd name="T14" fmla="*/ 1070 w 2035"/>
                <a:gd name="T15" fmla="*/ 547 h 1604"/>
                <a:gd name="T16" fmla="*/ 1030 w 2035"/>
                <a:gd name="T17" fmla="*/ 580 h 1604"/>
                <a:gd name="T18" fmla="*/ 1149 w 2035"/>
                <a:gd name="T19" fmla="*/ 867 h 1604"/>
                <a:gd name="T20" fmla="*/ 1743 w 2035"/>
                <a:gd name="T21" fmla="*/ 774 h 1604"/>
                <a:gd name="T22" fmla="*/ 1938 w 2035"/>
                <a:gd name="T23" fmla="*/ 944 h 1604"/>
                <a:gd name="T24" fmla="*/ 1895 w 2035"/>
                <a:gd name="T25" fmla="*/ 1034 h 1604"/>
                <a:gd name="T26" fmla="*/ 1827 w 2035"/>
                <a:gd name="T27" fmla="*/ 1081 h 1604"/>
                <a:gd name="T28" fmla="*/ 1789 w 2035"/>
                <a:gd name="T29" fmla="*/ 1265 h 1604"/>
                <a:gd name="T30" fmla="*/ 1919 w 2035"/>
                <a:gd name="T31" fmla="*/ 1239 h 1604"/>
                <a:gd name="T32" fmla="*/ 2010 w 2035"/>
                <a:gd name="T33" fmla="*/ 1286 h 1604"/>
                <a:gd name="T34" fmla="*/ 2035 w 2035"/>
                <a:gd name="T35" fmla="*/ 1443 h 1604"/>
                <a:gd name="T36" fmla="*/ 1726 w 2035"/>
                <a:gd name="T37" fmla="*/ 1376 h 1604"/>
                <a:gd name="T38" fmla="*/ 1549 w 2035"/>
                <a:gd name="T39" fmla="*/ 1338 h 1604"/>
                <a:gd name="T40" fmla="*/ 1380 w 2035"/>
                <a:gd name="T41" fmla="*/ 1298 h 1604"/>
                <a:gd name="T42" fmla="*/ 1030 w 2035"/>
                <a:gd name="T43" fmla="*/ 1598 h 1604"/>
                <a:gd name="T44" fmla="*/ 835 w 2035"/>
                <a:gd name="T45" fmla="*/ 1540 h 1604"/>
                <a:gd name="T46" fmla="*/ 657 w 2035"/>
                <a:gd name="T47" fmla="*/ 1596 h 1604"/>
                <a:gd name="T48" fmla="*/ 478 w 2035"/>
                <a:gd name="T49" fmla="*/ 1571 h 1604"/>
                <a:gd name="T50" fmla="*/ 400 w 2035"/>
                <a:gd name="T51" fmla="*/ 1555 h 1604"/>
                <a:gd name="T52" fmla="*/ 329 w 2035"/>
                <a:gd name="T53" fmla="*/ 1522 h 1604"/>
                <a:gd name="T54" fmla="*/ 279 w 2035"/>
                <a:gd name="T55" fmla="*/ 1544 h 1604"/>
                <a:gd name="T56" fmla="*/ 238 w 2035"/>
                <a:gd name="T57" fmla="*/ 1453 h 1604"/>
                <a:gd name="T58" fmla="*/ 254 w 2035"/>
                <a:gd name="T59" fmla="*/ 1407 h 1604"/>
                <a:gd name="T60" fmla="*/ 264 w 2035"/>
                <a:gd name="T61" fmla="*/ 1291 h 1604"/>
                <a:gd name="T62" fmla="*/ 184 w 2035"/>
                <a:gd name="T63" fmla="*/ 1223 h 1604"/>
                <a:gd name="T64" fmla="*/ 132 w 2035"/>
                <a:gd name="T65" fmla="*/ 1129 h 1604"/>
                <a:gd name="T66" fmla="*/ 46 w 2035"/>
                <a:gd name="T67" fmla="*/ 1099 h 1604"/>
                <a:gd name="T68" fmla="*/ 6 w 2035"/>
                <a:gd name="T69" fmla="*/ 1083 h 1604"/>
                <a:gd name="T70" fmla="*/ 17 w 2035"/>
                <a:gd name="T71" fmla="*/ 964 h 1604"/>
                <a:gd name="T72" fmla="*/ 86 w 2035"/>
                <a:gd name="T73" fmla="*/ 940 h 1604"/>
                <a:gd name="T74" fmla="*/ 101 w 2035"/>
                <a:gd name="T75" fmla="*/ 967 h 1604"/>
                <a:gd name="T76" fmla="*/ 365 w 2035"/>
                <a:gd name="T77" fmla="*/ 618 h 1604"/>
                <a:gd name="T78" fmla="*/ 344 w 2035"/>
                <a:gd name="T79" fmla="*/ 554 h 1604"/>
                <a:gd name="T80" fmla="*/ 455 w 2035"/>
                <a:gd name="T81" fmla="*/ 547 h 1604"/>
                <a:gd name="T82" fmla="*/ 506 w 2035"/>
                <a:gd name="T83" fmla="*/ 551 h 1604"/>
                <a:gd name="T84" fmla="*/ 515 w 2035"/>
                <a:gd name="T85" fmla="*/ 504 h 1604"/>
                <a:gd name="T86" fmla="*/ 418 w 2035"/>
                <a:gd name="T87" fmla="*/ 300 h 1604"/>
                <a:gd name="T88" fmla="*/ 644 w 2035"/>
                <a:gd name="T89" fmla="*/ 26 h 1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035" h="1604">
                  <a:moveTo>
                    <a:pt x="644" y="26"/>
                  </a:moveTo>
                  <a:lnTo>
                    <a:pt x="838" y="0"/>
                  </a:lnTo>
                  <a:lnTo>
                    <a:pt x="896" y="6"/>
                  </a:lnTo>
                  <a:lnTo>
                    <a:pt x="928" y="31"/>
                  </a:lnTo>
                  <a:lnTo>
                    <a:pt x="929" y="63"/>
                  </a:lnTo>
                  <a:lnTo>
                    <a:pt x="878" y="118"/>
                  </a:lnTo>
                  <a:lnTo>
                    <a:pt x="892" y="155"/>
                  </a:lnTo>
                  <a:lnTo>
                    <a:pt x="919" y="166"/>
                  </a:lnTo>
                  <a:lnTo>
                    <a:pt x="952" y="247"/>
                  </a:lnTo>
                  <a:lnTo>
                    <a:pt x="1056" y="215"/>
                  </a:lnTo>
                  <a:lnTo>
                    <a:pt x="1080" y="159"/>
                  </a:lnTo>
                  <a:lnTo>
                    <a:pt x="1145" y="153"/>
                  </a:lnTo>
                  <a:lnTo>
                    <a:pt x="1182" y="37"/>
                  </a:lnTo>
                  <a:lnTo>
                    <a:pt x="1417" y="250"/>
                  </a:lnTo>
                  <a:lnTo>
                    <a:pt x="1181" y="591"/>
                  </a:lnTo>
                  <a:lnTo>
                    <a:pt x="1070" y="547"/>
                  </a:lnTo>
                  <a:lnTo>
                    <a:pt x="1021" y="547"/>
                  </a:lnTo>
                  <a:lnTo>
                    <a:pt x="1030" y="580"/>
                  </a:lnTo>
                  <a:lnTo>
                    <a:pt x="1124" y="739"/>
                  </a:lnTo>
                  <a:lnTo>
                    <a:pt x="1149" y="867"/>
                  </a:lnTo>
                  <a:lnTo>
                    <a:pt x="1453" y="825"/>
                  </a:lnTo>
                  <a:lnTo>
                    <a:pt x="1743" y="774"/>
                  </a:lnTo>
                  <a:lnTo>
                    <a:pt x="1923" y="873"/>
                  </a:lnTo>
                  <a:lnTo>
                    <a:pt x="1938" y="944"/>
                  </a:lnTo>
                  <a:lnTo>
                    <a:pt x="1930" y="1016"/>
                  </a:lnTo>
                  <a:lnTo>
                    <a:pt x="1895" y="1034"/>
                  </a:lnTo>
                  <a:lnTo>
                    <a:pt x="1882" y="1076"/>
                  </a:lnTo>
                  <a:lnTo>
                    <a:pt x="1827" y="1081"/>
                  </a:lnTo>
                  <a:lnTo>
                    <a:pt x="1835" y="1161"/>
                  </a:lnTo>
                  <a:lnTo>
                    <a:pt x="1789" y="1265"/>
                  </a:lnTo>
                  <a:lnTo>
                    <a:pt x="1867" y="1237"/>
                  </a:lnTo>
                  <a:lnTo>
                    <a:pt x="1919" y="1239"/>
                  </a:lnTo>
                  <a:lnTo>
                    <a:pt x="1977" y="1246"/>
                  </a:lnTo>
                  <a:lnTo>
                    <a:pt x="2010" y="1286"/>
                  </a:lnTo>
                  <a:lnTo>
                    <a:pt x="1999" y="1325"/>
                  </a:lnTo>
                  <a:lnTo>
                    <a:pt x="2035" y="1443"/>
                  </a:lnTo>
                  <a:lnTo>
                    <a:pt x="1908" y="1462"/>
                  </a:lnTo>
                  <a:lnTo>
                    <a:pt x="1726" y="1376"/>
                  </a:lnTo>
                  <a:lnTo>
                    <a:pt x="1599" y="1380"/>
                  </a:lnTo>
                  <a:lnTo>
                    <a:pt x="1549" y="1338"/>
                  </a:lnTo>
                  <a:lnTo>
                    <a:pt x="1435" y="1332"/>
                  </a:lnTo>
                  <a:lnTo>
                    <a:pt x="1380" y="1298"/>
                  </a:lnTo>
                  <a:lnTo>
                    <a:pt x="1090" y="1600"/>
                  </a:lnTo>
                  <a:lnTo>
                    <a:pt x="1030" y="1598"/>
                  </a:lnTo>
                  <a:lnTo>
                    <a:pt x="872" y="1542"/>
                  </a:lnTo>
                  <a:lnTo>
                    <a:pt x="835" y="1540"/>
                  </a:lnTo>
                  <a:lnTo>
                    <a:pt x="762" y="1604"/>
                  </a:lnTo>
                  <a:lnTo>
                    <a:pt x="657" y="1596"/>
                  </a:lnTo>
                  <a:lnTo>
                    <a:pt x="581" y="1569"/>
                  </a:lnTo>
                  <a:lnTo>
                    <a:pt x="478" y="1571"/>
                  </a:lnTo>
                  <a:lnTo>
                    <a:pt x="418" y="1571"/>
                  </a:lnTo>
                  <a:lnTo>
                    <a:pt x="400" y="1555"/>
                  </a:lnTo>
                  <a:lnTo>
                    <a:pt x="355" y="1552"/>
                  </a:lnTo>
                  <a:lnTo>
                    <a:pt x="329" y="1522"/>
                  </a:lnTo>
                  <a:lnTo>
                    <a:pt x="311" y="1538"/>
                  </a:lnTo>
                  <a:lnTo>
                    <a:pt x="279" y="1544"/>
                  </a:lnTo>
                  <a:lnTo>
                    <a:pt x="221" y="1487"/>
                  </a:lnTo>
                  <a:lnTo>
                    <a:pt x="238" y="1453"/>
                  </a:lnTo>
                  <a:lnTo>
                    <a:pt x="221" y="1425"/>
                  </a:lnTo>
                  <a:lnTo>
                    <a:pt x="254" y="1407"/>
                  </a:lnTo>
                  <a:lnTo>
                    <a:pt x="242" y="1351"/>
                  </a:lnTo>
                  <a:lnTo>
                    <a:pt x="264" y="1291"/>
                  </a:lnTo>
                  <a:lnTo>
                    <a:pt x="253" y="1250"/>
                  </a:lnTo>
                  <a:lnTo>
                    <a:pt x="184" y="1223"/>
                  </a:lnTo>
                  <a:lnTo>
                    <a:pt x="149" y="1185"/>
                  </a:lnTo>
                  <a:lnTo>
                    <a:pt x="132" y="1129"/>
                  </a:lnTo>
                  <a:lnTo>
                    <a:pt x="74" y="1120"/>
                  </a:lnTo>
                  <a:lnTo>
                    <a:pt x="46" y="1099"/>
                  </a:lnTo>
                  <a:lnTo>
                    <a:pt x="19" y="1118"/>
                  </a:lnTo>
                  <a:lnTo>
                    <a:pt x="6" y="1083"/>
                  </a:lnTo>
                  <a:lnTo>
                    <a:pt x="0" y="1012"/>
                  </a:lnTo>
                  <a:lnTo>
                    <a:pt x="17" y="964"/>
                  </a:lnTo>
                  <a:lnTo>
                    <a:pt x="24" y="946"/>
                  </a:lnTo>
                  <a:lnTo>
                    <a:pt x="86" y="940"/>
                  </a:lnTo>
                  <a:lnTo>
                    <a:pt x="86" y="949"/>
                  </a:lnTo>
                  <a:lnTo>
                    <a:pt x="101" y="967"/>
                  </a:lnTo>
                  <a:lnTo>
                    <a:pt x="139" y="944"/>
                  </a:lnTo>
                  <a:lnTo>
                    <a:pt x="365" y="618"/>
                  </a:lnTo>
                  <a:lnTo>
                    <a:pt x="316" y="583"/>
                  </a:lnTo>
                  <a:lnTo>
                    <a:pt x="344" y="554"/>
                  </a:lnTo>
                  <a:lnTo>
                    <a:pt x="401" y="579"/>
                  </a:lnTo>
                  <a:lnTo>
                    <a:pt x="455" y="547"/>
                  </a:lnTo>
                  <a:lnTo>
                    <a:pt x="480" y="564"/>
                  </a:lnTo>
                  <a:lnTo>
                    <a:pt x="506" y="551"/>
                  </a:lnTo>
                  <a:lnTo>
                    <a:pt x="495" y="514"/>
                  </a:lnTo>
                  <a:lnTo>
                    <a:pt x="515" y="504"/>
                  </a:lnTo>
                  <a:lnTo>
                    <a:pt x="608" y="365"/>
                  </a:lnTo>
                  <a:lnTo>
                    <a:pt x="418" y="300"/>
                  </a:lnTo>
                  <a:lnTo>
                    <a:pt x="608" y="164"/>
                  </a:lnTo>
                  <a:lnTo>
                    <a:pt x="644" y="26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31" name="Freeform 119"/>
            <p:cNvSpPr>
              <a:spLocks/>
            </p:cNvSpPr>
            <p:nvPr/>
          </p:nvSpPr>
          <p:spPr bwMode="auto">
            <a:xfrm>
              <a:off x="11002" y="2120"/>
              <a:ext cx="442" cy="345"/>
            </a:xfrm>
            <a:custGeom>
              <a:avLst/>
              <a:gdLst>
                <a:gd name="T0" fmla="*/ 336 w 1325"/>
                <a:gd name="T1" fmla="*/ 190 h 1035"/>
                <a:gd name="T2" fmla="*/ 513 w 1325"/>
                <a:gd name="T3" fmla="*/ 32 h 1035"/>
                <a:gd name="T4" fmla="*/ 719 w 1325"/>
                <a:gd name="T5" fmla="*/ 0 h 1035"/>
                <a:gd name="T6" fmla="*/ 820 w 1325"/>
                <a:gd name="T7" fmla="*/ 166 h 1035"/>
                <a:gd name="T8" fmla="*/ 851 w 1325"/>
                <a:gd name="T9" fmla="*/ 154 h 1035"/>
                <a:gd name="T10" fmla="*/ 957 w 1325"/>
                <a:gd name="T11" fmla="*/ 291 h 1035"/>
                <a:gd name="T12" fmla="*/ 1111 w 1325"/>
                <a:gd name="T13" fmla="*/ 179 h 1035"/>
                <a:gd name="T14" fmla="*/ 1295 w 1325"/>
                <a:gd name="T15" fmla="*/ 217 h 1035"/>
                <a:gd name="T16" fmla="*/ 1282 w 1325"/>
                <a:gd name="T17" fmla="*/ 302 h 1035"/>
                <a:gd name="T18" fmla="*/ 1325 w 1325"/>
                <a:gd name="T19" fmla="*/ 386 h 1035"/>
                <a:gd name="T20" fmla="*/ 1253 w 1325"/>
                <a:gd name="T21" fmla="*/ 475 h 1035"/>
                <a:gd name="T22" fmla="*/ 1171 w 1325"/>
                <a:gd name="T23" fmla="*/ 478 h 1035"/>
                <a:gd name="T24" fmla="*/ 1134 w 1325"/>
                <a:gd name="T25" fmla="*/ 509 h 1035"/>
                <a:gd name="T26" fmla="*/ 1131 w 1325"/>
                <a:gd name="T27" fmla="*/ 607 h 1035"/>
                <a:gd name="T28" fmla="*/ 1025 w 1325"/>
                <a:gd name="T29" fmla="*/ 709 h 1035"/>
                <a:gd name="T30" fmla="*/ 944 w 1325"/>
                <a:gd name="T31" fmla="*/ 754 h 1035"/>
                <a:gd name="T32" fmla="*/ 892 w 1325"/>
                <a:gd name="T33" fmla="*/ 754 h 1035"/>
                <a:gd name="T34" fmla="*/ 845 w 1325"/>
                <a:gd name="T35" fmla="*/ 820 h 1035"/>
                <a:gd name="T36" fmla="*/ 941 w 1325"/>
                <a:gd name="T37" fmla="*/ 998 h 1035"/>
                <a:gd name="T38" fmla="*/ 901 w 1325"/>
                <a:gd name="T39" fmla="*/ 1035 h 1035"/>
                <a:gd name="T40" fmla="*/ 721 w 1325"/>
                <a:gd name="T41" fmla="*/ 936 h 1035"/>
                <a:gd name="T42" fmla="*/ 437 w 1325"/>
                <a:gd name="T43" fmla="*/ 985 h 1035"/>
                <a:gd name="T44" fmla="*/ 128 w 1325"/>
                <a:gd name="T45" fmla="*/ 1029 h 1035"/>
                <a:gd name="T46" fmla="*/ 104 w 1325"/>
                <a:gd name="T47" fmla="*/ 901 h 1035"/>
                <a:gd name="T48" fmla="*/ 9 w 1325"/>
                <a:gd name="T49" fmla="*/ 743 h 1035"/>
                <a:gd name="T50" fmla="*/ 0 w 1325"/>
                <a:gd name="T51" fmla="*/ 710 h 1035"/>
                <a:gd name="T52" fmla="*/ 48 w 1325"/>
                <a:gd name="T53" fmla="*/ 708 h 1035"/>
                <a:gd name="T54" fmla="*/ 161 w 1325"/>
                <a:gd name="T55" fmla="*/ 754 h 1035"/>
                <a:gd name="T56" fmla="*/ 396 w 1325"/>
                <a:gd name="T57" fmla="*/ 411 h 1035"/>
                <a:gd name="T58" fmla="*/ 163 w 1325"/>
                <a:gd name="T59" fmla="*/ 200 h 1035"/>
                <a:gd name="T60" fmla="*/ 209 w 1325"/>
                <a:gd name="T61" fmla="*/ 177 h 1035"/>
                <a:gd name="T62" fmla="*/ 336 w 1325"/>
                <a:gd name="T63" fmla="*/ 190 h 10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25" h="1035">
                  <a:moveTo>
                    <a:pt x="336" y="190"/>
                  </a:moveTo>
                  <a:lnTo>
                    <a:pt x="513" y="32"/>
                  </a:lnTo>
                  <a:lnTo>
                    <a:pt x="719" y="0"/>
                  </a:lnTo>
                  <a:lnTo>
                    <a:pt x="820" y="166"/>
                  </a:lnTo>
                  <a:lnTo>
                    <a:pt x="851" y="154"/>
                  </a:lnTo>
                  <a:lnTo>
                    <a:pt x="957" y="291"/>
                  </a:lnTo>
                  <a:lnTo>
                    <a:pt x="1111" y="179"/>
                  </a:lnTo>
                  <a:lnTo>
                    <a:pt x="1295" y="217"/>
                  </a:lnTo>
                  <a:lnTo>
                    <a:pt x="1282" y="302"/>
                  </a:lnTo>
                  <a:lnTo>
                    <a:pt x="1325" y="386"/>
                  </a:lnTo>
                  <a:lnTo>
                    <a:pt x="1253" y="475"/>
                  </a:lnTo>
                  <a:lnTo>
                    <a:pt x="1171" y="478"/>
                  </a:lnTo>
                  <a:lnTo>
                    <a:pt x="1134" y="509"/>
                  </a:lnTo>
                  <a:lnTo>
                    <a:pt x="1131" y="607"/>
                  </a:lnTo>
                  <a:lnTo>
                    <a:pt x="1025" y="709"/>
                  </a:lnTo>
                  <a:lnTo>
                    <a:pt x="944" y="754"/>
                  </a:lnTo>
                  <a:lnTo>
                    <a:pt x="892" y="754"/>
                  </a:lnTo>
                  <a:lnTo>
                    <a:pt x="845" y="820"/>
                  </a:lnTo>
                  <a:lnTo>
                    <a:pt x="941" y="998"/>
                  </a:lnTo>
                  <a:lnTo>
                    <a:pt x="901" y="1035"/>
                  </a:lnTo>
                  <a:lnTo>
                    <a:pt x="721" y="936"/>
                  </a:lnTo>
                  <a:lnTo>
                    <a:pt x="437" y="985"/>
                  </a:lnTo>
                  <a:lnTo>
                    <a:pt x="128" y="1029"/>
                  </a:lnTo>
                  <a:lnTo>
                    <a:pt x="104" y="901"/>
                  </a:lnTo>
                  <a:lnTo>
                    <a:pt x="9" y="743"/>
                  </a:lnTo>
                  <a:lnTo>
                    <a:pt x="0" y="710"/>
                  </a:lnTo>
                  <a:lnTo>
                    <a:pt x="48" y="708"/>
                  </a:lnTo>
                  <a:lnTo>
                    <a:pt x="161" y="754"/>
                  </a:lnTo>
                  <a:lnTo>
                    <a:pt x="396" y="411"/>
                  </a:lnTo>
                  <a:lnTo>
                    <a:pt x="163" y="200"/>
                  </a:lnTo>
                  <a:lnTo>
                    <a:pt x="209" y="177"/>
                  </a:lnTo>
                  <a:lnTo>
                    <a:pt x="336" y="190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32" name="Freeform 120"/>
            <p:cNvSpPr>
              <a:spLocks/>
            </p:cNvSpPr>
            <p:nvPr/>
          </p:nvSpPr>
          <p:spPr bwMode="auto">
            <a:xfrm>
              <a:off x="10820" y="2607"/>
              <a:ext cx="526" cy="475"/>
            </a:xfrm>
            <a:custGeom>
              <a:avLst/>
              <a:gdLst>
                <a:gd name="T0" fmla="*/ 4 w 1577"/>
                <a:gd name="T1" fmla="*/ 271 h 1426"/>
                <a:gd name="T2" fmla="*/ 104 w 1577"/>
                <a:gd name="T3" fmla="*/ 270 h 1426"/>
                <a:gd name="T4" fmla="*/ 181 w 1577"/>
                <a:gd name="T5" fmla="*/ 297 h 1426"/>
                <a:gd name="T6" fmla="*/ 284 w 1577"/>
                <a:gd name="T7" fmla="*/ 305 h 1426"/>
                <a:gd name="T8" fmla="*/ 359 w 1577"/>
                <a:gd name="T9" fmla="*/ 241 h 1426"/>
                <a:gd name="T10" fmla="*/ 395 w 1577"/>
                <a:gd name="T11" fmla="*/ 243 h 1426"/>
                <a:gd name="T12" fmla="*/ 552 w 1577"/>
                <a:gd name="T13" fmla="*/ 298 h 1426"/>
                <a:gd name="T14" fmla="*/ 614 w 1577"/>
                <a:gd name="T15" fmla="*/ 301 h 1426"/>
                <a:gd name="T16" fmla="*/ 903 w 1577"/>
                <a:gd name="T17" fmla="*/ 0 h 1426"/>
                <a:gd name="T18" fmla="*/ 959 w 1577"/>
                <a:gd name="T19" fmla="*/ 33 h 1426"/>
                <a:gd name="T20" fmla="*/ 1073 w 1577"/>
                <a:gd name="T21" fmla="*/ 39 h 1426"/>
                <a:gd name="T22" fmla="*/ 1123 w 1577"/>
                <a:gd name="T23" fmla="*/ 81 h 1426"/>
                <a:gd name="T24" fmla="*/ 1248 w 1577"/>
                <a:gd name="T25" fmla="*/ 78 h 1426"/>
                <a:gd name="T26" fmla="*/ 1431 w 1577"/>
                <a:gd name="T27" fmla="*/ 162 h 1426"/>
                <a:gd name="T28" fmla="*/ 1559 w 1577"/>
                <a:gd name="T29" fmla="*/ 144 h 1426"/>
                <a:gd name="T30" fmla="*/ 1549 w 1577"/>
                <a:gd name="T31" fmla="*/ 209 h 1426"/>
                <a:gd name="T32" fmla="*/ 1577 w 1577"/>
                <a:gd name="T33" fmla="*/ 243 h 1426"/>
                <a:gd name="T34" fmla="*/ 1340 w 1577"/>
                <a:gd name="T35" fmla="*/ 504 h 1426"/>
                <a:gd name="T36" fmla="*/ 1286 w 1577"/>
                <a:gd name="T37" fmla="*/ 515 h 1426"/>
                <a:gd name="T38" fmla="*/ 1249 w 1577"/>
                <a:gd name="T39" fmla="*/ 501 h 1426"/>
                <a:gd name="T40" fmla="*/ 1222 w 1577"/>
                <a:gd name="T41" fmla="*/ 418 h 1426"/>
                <a:gd name="T42" fmla="*/ 1076 w 1577"/>
                <a:gd name="T43" fmla="*/ 410 h 1426"/>
                <a:gd name="T44" fmla="*/ 949 w 1577"/>
                <a:gd name="T45" fmla="*/ 470 h 1426"/>
                <a:gd name="T46" fmla="*/ 882 w 1577"/>
                <a:gd name="T47" fmla="*/ 531 h 1426"/>
                <a:gd name="T48" fmla="*/ 867 w 1577"/>
                <a:gd name="T49" fmla="*/ 568 h 1426"/>
                <a:gd name="T50" fmla="*/ 790 w 1577"/>
                <a:gd name="T51" fmla="*/ 694 h 1426"/>
                <a:gd name="T52" fmla="*/ 695 w 1577"/>
                <a:gd name="T53" fmla="*/ 765 h 1426"/>
                <a:gd name="T54" fmla="*/ 549 w 1577"/>
                <a:gd name="T55" fmla="*/ 767 h 1426"/>
                <a:gd name="T56" fmla="*/ 544 w 1577"/>
                <a:gd name="T57" fmla="*/ 1105 h 1426"/>
                <a:gd name="T58" fmla="*/ 552 w 1577"/>
                <a:gd name="T59" fmla="*/ 1154 h 1426"/>
                <a:gd name="T60" fmla="*/ 583 w 1577"/>
                <a:gd name="T61" fmla="*/ 1170 h 1426"/>
                <a:gd name="T62" fmla="*/ 583 w 1577"/>
                <a:gd name="T63" fmla="*/ 1231 h 1426"/>
                <a:gd name="T64" fmla="*/ 540 w 1577"/>
                <a:gd name="T65" fmla="*/ 1233 h 1426"/>
                <a:gd name="T66" fmla="*/ 534 w 1577"/>
                <a:gd name="T67" fmla="*/ 1314 h 1426"/>
                <a:gd name="T68" fmla="*/ 375 w 1577"/>
                <a:gd name="T69" fmla="*/ 1426 h 1426"/>
                <a:gd name="T70" fmla="*/ 300 w 1577"/>
                <a:gd name="T71" fmla="*/ 1393 h 1426"/>
                <a:gd name="T72" fmla="*/ 247 w 1577"/>
                <a:gd name="T73" fmla="*/ 1395 h 1426"/>
                <a:gd name="T74" fmla="*/ 211 w 1577"/>
                <a:gd name="T75" fmla="*/ 1347 h 1426"/>
                <a:gd name="T76" fmla="*/ 188 w 1577"/>
                <a:gd name="T77" fmla="*/ 1371 h 1426"/>
                <a:gd name="T78" fmla="*/ 139 w 1577"/>
                <a:gd name="T79" fmla="*/ 1399 h 1426"/>
                <a:gd name="T80" fmla="*/ 96 w 1577"/>
                <a:gd name="T81" fmla="*/ 1398 h 1426"/>
                <a:gd name="T82" fmla="*/ 95 w 1577"/>
                <a:gd name="T83" fmla="*/ 1360 h 1426"/>
                <a:gd name="T84" fmla="*/ 68 w 1577"/>
                <a:gd name="T85" fmla="*/ 1322 h 1426"/>
                <a:gd name="T86" fmla="*/ 110 w 1577"/>
                <a:gd name="T87" fmla="*/ 1173 h 1426"/>
                <a:gd name="T88" fmla="*/ 106 w 1577"/>
                <a:gd name="T89" fmla="*/ 1123 h 1426"/>
                <a:gd name="T90" fmla="*/ 75 w 1577"/>
                <a:gd name="T91" fmla="*/ 1082 h 1426"/>
                <a:gd name="T92" fmla="*/ 16 w 1577"/>
                <a:gd name="T93" fmla="*/ 1046 h 1426"/>
                <a:gd name="T94" fmla="*/ 97 w 1577"/>
                <a:gd name="T95" fmla="*/ 794 h 1426"/>
                <a:gd name="T96" fmla="*/ 142 w 1577"/>
                <a:gd name="T97" fmla="*/ 684 h 1426"/>
                <a:gd name="T98" fmla="*/ 200 w 1577"/>
                <a:gd name="T99" fmla="*/ 618 h 1426"/>
                <a:gd name="T100" fmla="*/ 187 w 1577"/>
                <a:gd name="T101" fmla="*/ 609 h 1426"/>
                <a:gd name="T102" fmla="*/ 161 w 1577"/>
                <a:gd name="T103" fmla="*/ 587 h 1426"/>
                <a:gd name="T104" fmla="*/ 166 w 1577"/>
                <a:gd name="T105" fmla="*/ 568 h 1426"/>
                <a:gd name="T106" fmla="*/ 207 w 1577"/>
                <a:gd name="T107" fmla="*/ 485 h 1426"/>
                <a:gd name="T108" fmla="*/ 168 w 1577"/>
                <a:gd name="T109" fmla="*/ 482 h 1426"/>
                <a:gd name="T110" fmla="*/ 149 w 1577"/>
                <a:gd name="T111" fmla="*/ 499 h 1426"/>
                <a:gd name="T112" fmla="*/ 114 w 1577"/>
                <a:gd name="T113" fmla="*/ 489 h 1426"/>
                <a:gd name="T114" fmla="*/ 64 w 1577"/>
                <a:gd name="T115" fmla="*/ 459 h 1426"/>
                <a:gd name="T116" fmla="*/ 0 w 1577"/>
                <a:gd name="T117" fmla="*/ 331 h 1426"/>
                <a:gd name="T118" fmla="*/ 4 w 1577"/>
                <a:gd name="T119" fmla="*/ 271 h 1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577" h="1426">
                  <a:moveTo>
                    <a:pt x="4" y="271"/>
                  </a:moveTo>
                  <a:lnTo>
                    <a:pt x="104" y="270"/>
                  </a:lnTo>
                  <a:lnTo>
                    <a:pt x="181" y="297"/>
                  </a:lnTo>
                  <a:lnTo>
                    <a:pt x="284" y="305"/>
                  </a:lnTo>
                  <a:lnTo>
                    <a:pt x="359" y="241"/>
                  </a:lnTo>
                  <a:lnTo>
                    <a:pt x="395" y="243"/>
                  </a:lnTo>
                  <a:lnTo>
                    <a:pt x="552" y="298"/>
                  </a:lnTo>
                  <a:lnTo>
                    <a:pt x="614" y="301"/>
                  </a:lnTo>
                  <a:lnTo>
                    <a:pt x="903" y="0"/>
                  </a:lnTo>
                  <a:lnTo>
                    <a:pt x="959" y="33"/>
                  </a:lnTo>
                  <a:lnTo>
                    <a:pt x="1073" y="39"/>
                  </a:lnTo>
                  <a:lnTo>
                    <a:pt x="1123" y="81"/>
                  </a:lnTo>
                  <a:lnTo>
                    <a:pt x="1248" y="78"/>
                  </a:lnTo>
                  <a:lnTo>
                    <a:pt x="1431" y="162"/>
                  </a:lnTo>
                  <a:lnTo>
                    <a:pt x="1559" y="144"/>
                  </a:lnTo>
                  <a:lnTo>
                    <a:pt x="1549" y="209"/>
                  </a:lnTo>
                  <a:lnTo>
                    <a:pt x="1577" y="243"/>
                  </a:lnTo>
                  <a:lnTo>
                    <a:pt x="1340" y="504"/>
                  </a:lnTo>
                  <a:lnTo>
                    <a:pt x="1286" y="515"/>
                  </a:lnTo>
                  <a:lnTo>
                    <a:pt x="1249" y="501"/>
                  </a:lnTo>
                  <a:lnTo>
                    <a:pt x="1222" y="418"/>
                  </a:lnTo>
                  <a:lnTo>
                    <a:pt x="1076" y="410"/>
                  </a:lnTo>
                  <a:lnTo>
                    <a:pt x="949" y="470"/>
                  </a:lnTo>
                  <a:lnTo>
                    <a:pt x="882" y="531"/>
                  </a:lnTo>
                  <a:lnTo>
                    <a:pt x="867" y="568"/>
                  </a:lnTo>
                  <a:lnTo>
                    <a:pt x="790" y="694"/>
                  </a:lnTo>
                  <a:lnTo>
                    <a:pt x="695" y="765"/>
                  </a:lnTo>
                  <a:lnTo>
                    <a:pt x="549" y="767"/>
                  </a:lnTo>
                  <a:lnTo>
                    <a:pt x="544" y="1105"/>
                  </a:lnTo>
                  <a:lnTo>
                    <a:pt x="552" y="1154"/>
                  </a:lnTo>
                  <a:lnTo>
                    <a:pt x="583" y="1170"/>
                  </a:lnTo>
                  <a:lnTo>
                    <a:pt x="583" y="1231"/>
                  </a:lnTo>
                  <a:lnTo>
                    <a:pt x="540" y="1233"/>
                  </a:lnTo>
                  <a:lnTo>
                    <a:pt x="534" y="1314"/>
                  </a:lnTo>
                  <a:lnTo>
                    <a:pt x="375" y="1426"/>
                  </a:lnTo>
                  <a:lnTo>
                    <a:pt x="300" y="1393"/>
                  </a:lnTo>
                  <a:lnTo>
                    <a:pt x="247" y="1395"/>
                  </a:lnTo>
                  <a:lnTo>
                    <a:pt x="211" y="1347"/>
                  </a:lnTo>
                  <a:lnTo>
                    <a:pt x="188" y="1371"/>
                  </a:lnTo>
                  <a:lnTo>
                    <a:pt x="139" y="1399"/>
                  </a:lnTo>
                  <a:lnTo>
                    <a:pt x="96" y="1398"/>
                  </a:lnTo>
                  <a:lnTo>
                    <a:pt x="95" y="1360"/>
                  </a:lnTo>
                  <a:lnTo>
                    <a:pt x="68" y="1322"/>
                  </a:lnTo>
                  <a:lnTo>
                    <a:pt x="110" y="1173"/>
                  </a:lnTo>
                  <a:lnTo>
                    <a:pt x="106" y="1123"/>
                  </a:lnTo>
                  <a:lnTo>
                    <a:pt x="75" y="1082"/>
                  </a:lnTo>
                  <a:lnTo>
                    <a:pt x="16" y="1046"/>
                  </a:lnTo>
                  <a:lnTo>
                    <a:pt x="97" y="794"/>
                  </a:lnTo>
                  <a:lnTo>
                    <a:pt x="142" y="684"/>
                  </a:lnTo>
                  <a:lnTo>
                    <a:pt x="200" y="618"/>
                  </a:lnTo>
                  <a:lnTo>
                    <a:pt x="187" y="609"/>
                  </a:lnTo>
                  <a:lnTo>
                    <a:pt x="161" y="587"/>
                  </a:lnTo>
                  <a:lnTo>
                    <a:pt x="166" y="568"/>
                  </a:lnTo>
                  <a:lnTo>
                    <a:pt x="207" y="485"/>
                  </a:lnTo>
                  <a:lnTo>
                    <a:pt x="168" y="482"/>
                  </a:lnTo>
                  <a:lnTo>
                    <a:pt x="149" y="499"/>
                  </a:lnTo>
                  <a:lnTo>
                    <a:pt x="114" y="489"/>
                  </a:lnTo>
                  <a:lnTo>
                    <a:pt x="64" y="459"/>
                  </a:lnTo>
                  <a:lnTo>
                    <a:pt x="0" y="331"/>
                  </a:lnTo>
                  <a:lnTo>
                    <a:pt x="4" y="271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33" name="Freeform 121"/>
            <p:cNvSpPr>
              <a:spLocks/>
            </p:cNvSpPr>
            <p:nvPr/>
          </p:nvSpPr>
          <p:spPr bwMode="auto">
            <a:xfrm>
              <a:off x="10718" y="3017"/>
              <a:ext cx="418" cy="685"/>
            </a:xfrm>
            <a:custGeom>
              <a:avLst/>
              <a:gdLst>
                <a:gd name="T0" fmla="*/ 497 w 1255"/>
                <a:gd name="T1" fmla="*/ 138 h 2054"/>
                <a:gd name="T2" fmla="*/ 518 w 1255"/>
                <a:gd name="T3" fmla="*/ 116 h 2054"/>
                <a:gd name="T4" fmla="*/ 553 w 1255"/>
                <a:gd name="T5" fmla="*/ 165 h 2054"/>
                <a:gd name="T6" fmla="*/ 606 w 1255"/>
                <a:gd name="T7" fmla="*/ 162 h 2054"/>
                <a:gd name="T8" fmla="*/ 681 w 1255"/>
                <a:gd name="T9" fmla="*/ 195 h 2054"/>
                <a:gd name="T10" fmla="*/ 841 w 1255"/>
                <a:gd name="T11" fmla="*/ 83 h 2054"/>
                <a:gd name="T12" fmla="*/ 848 w 1255"/>
                <a:gd name="T13" fmla="*/ 3 h 2054"/>
                <a:gd name="T14" fmla="*/ 887 w 1255"/>
                <a:gd name="T15" fmla="*/ 0 h 2054"/>
                <a:gd name="T16" fmla="*/ 910 w 1255"/>
                <a:gd name="T17" fmla="*/ 63 h 2054"/>
                <a:gd name="T18" fmla="*/ 906 w 1255"/>
                <a:gd name="T19" fmla="*/ 447 h 2054"/>
                <a:gd name="T20" fmla="*/ 1001 w 1255"/>
                <a:gd name="T21" fmla="*/ 642 h 2054"/>
                <a:gd name="T22" fmla="*/ 1255 w 1255"/>
                <a:gd name="T23" fmla="*/ 1055 h 2054"/>
                <a:gd name="T24" fmla="*/ 1245 w 1255"/>
                <a:gd name="T25" fmla="*/ 1075 h 2054"/>
                <a:gd name="T26" fmla="*/ 1143 w 1255"/>
                <a:gd name="T27" fmla="*/ 1136 h 2054"/>
                <a:gd name="T28" fmla="*/ 1126 w 1255"/>
                <a:gd name="T29" fmla="*/ 1207 h 2054"/>
                <a:gd name="T30" fmla="*/ 1027 w 1255"/>
                <a:gd name="T31" fmla="*/ 1291 h 2054"/>
                <a:gd name="T32" fmla="*/ 877 w 1255"/>
                <a:gd name="T33" fmla="*/ 1571 h 2054"/>
                <a:gd name="T34" fmla="*/ 808 w 1255"/>
                <a:gd name="T35" fmla="*/ 1583 h 2054"/>
                <a:gd name="T36" fmla="*/ 812 w 1255"/>
                <a:gd name="T37" fmla="*/ 1627 h 2054"/>
                <a:gd name="T38" fmla="*/ 778 w 1255"/>
                <a:gd name="T39" fmla="*/ 1642 h 2054"/>
                <a:gd name="T40" fmla="*/ 779 w 1255"/>
                <a:gd name="T41" fmla="*/ 1698 h 2054"/>
                <a:gd name="T42" fmla="*/ 764 w 1255"/>
                <a:gd name="T43" fmla="*/ 1703 h 2054"/>
                <a:gd name="T44" fmla="*/ 767 w 1255"/>
                <a:gd name="T45" fmla="*/ 1775 h 2054"/>
                <a:gd name="T46" fmla="*/ 720 w 1255"/>
                <a:gd name="T47" fmla="*/ 1799 h 2054"/>
                <a:gd name="T48" fmla="*/ 711 w 1255"/>
                <a:gd name="T49" fmla="*/ 1844 h 2054"/>
                <a:gd name="T50" fmla="*/ 735 w 1255"/>
                <a:gd name="T51" fmla="*/ 1886 h 2054"/>
                <a:gd name="T52" fmla="*/ 684 w 1255"/>
                <a:gd name="T53" fmla="*/ 2035 h 2054"/>
                <a:gd name="T54" fmla="*/ 676 w 1255"/>
                <a:gd name="T55" fmla="*/ 2054 h 2054"/>
                <a:gd name="T56" fmla="*/ 637 w 1255"/>
                <a:gd name="T57" fmla="*/ 2015 h 2054"/>
                <a:gd name="T58" fmla="*/ 635 w 1255"/>
                <a:gd name="T59" fmla="*/ 1832 h 2054"/>
                <a:gd name="T60" fmla="*/ 550 w 1255"/>
                <a:gd name="T61" fmla="*/ 1764 h 2054"/>
                <a:gd name="T62" fmla="*/ 493 w 1255"/>
                <a:gd name="T63" fmla="*/ 1823 h 2054"/>
                <a:gd name="T64" fmla="*/ 426 w 1255"/>
                <a:gd name="T65" fmla="*/ 1815 h 2054"/>
                <a:gd name="T66" fmla="*/ 414 w 1255"/>
                <a:gd name="T67" fmla="*/ 1729 h 2054"/>
                <a:gd name="T68" fmla="*/ 165 w 1255"/>
                <a:gd name="T69" fmla="*/ 1680 h 2054"/>
                <a:gd name="T70" fmla="*/ 98 w 1255"/>
                <a:gd name="T71" fmla="*/ 1577 h 2054"/>
                <a:gd name="T72" fmla="*/ 41 w 1255"/>
                <a:gd name="T73" fmla="*/ 1618 h 2054"/>
                <a:gd name="T74" fmla="*/ 36 w 1255"/>
                <a:gd name="T75" fmla="*/ 1559 h 2054"/>
                <a:gd name="T76" fmla="*/ 21 w 1255"/>
                <a:gd name="T77" fmla="*/ 1512 h 2054"/>
                <a:gd name="T78" fmla="*/ 17 w 1255"/>
                <a:gd name="T79" fmla="*/ 1451 h 2054"/>
                <a:gd name="T80" fmla="*/ 31 w 1255"/>
                <a:gd name="T81" fmla="*/ 1426 h 2054"/>
                <a:gd name="T82" fmla="*/ 32 w 1255"/>
                <a:gd name="T83" fmla="*/ 1351 h 2054"/>
                <a:gd name="T84" fmla="*/ 46 w 1255"/>
                <a:gd name="T85" fmla="*/ 1331 h 2054"/>
                <a:gd name="T86" fmla="*/ 45 w 1255"/>
                <a:gd name="T87" fmla="*/ 1313 h 2054"/>
                <a:gd name="T88" fmla="*/ 0 w 1255"/>
                <a:gd name="T89" fmla="*/ 1288 h 2054"/>
                <a:gd name="T90" fmla="*/ 63 w 1255"/>
                <a:gd name="T91" fmla="*/ 1095 h 2054"/>
                <a:gd name="T92" fmla="*/ 497 w 1255"/>
                <a:gd name="T93" fmla="*/ 138 h 20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5" h="2054">
                  <a:moveTo>
                    <a:pt x="497" y="138"/>
                  </a:moveTo>
                  <a:lnTo>
                    <a:pt x="518" y="116"/>
                  </a:lnTo>
                  <a:lnTo>
                    <a:pt x="553" y="165"/>
                  </a:lnTo>
                  <a:lnTo>
                    <a:pt x="606" y="162"/>
                  </a:lnTo>
                  <a:lnTo>
                    <a:pt x="681" y="195"/>
                  </a:lnTo>
                  <a:lnTo>
                    <a:pt x="841" y="83"/>
                  </a:lnTo>
                  <a:lnTo>
                    <a:pt x="848" y="3"/>
                  </a:lnTo>
                  <a:lnTo>
                    <a:pt x="887" y="0"/>
                  </a:lnTo>
                  <a:lnTo>
                    <a:pt x="910" y="63"/>
                  </a:lnTo>
                  <a:lnTo>
                    <a:pt x="906" y="447"/>
                  </a:lnTo>
                  <a:lnTo>
                    <a:pt x="1001" y="642"/>
                  </a:lnTo>
                  <a:lnTo>
                    <a:pt x="1255" y="1055"/>
                  </a:lnTo>
                  <a:lnTo>
                    <a:pt x="1245" y="1075"/>
                  </a:lnTo>
                  <a:lnTo>
                    <a:pt x="1143" y="1136"/>
                  </a:lnTo>
                  <a:lnTo>
                    <a:pt x="1126" y="1207"/>
                  </a:lnTo>
                  <a:lnTo>
                    <a:pt x="1027" y="1291"/>
                  </a:lnTo>
                  <a:lnTo>
                    <a:pt x="877" y="1571"/>
                  </a:lnTo>
                  <a:lnTo>
                    <a:pt x="808" y="1583"/>
                  </a:lnTo>
                  <a:lnTo>
                    <a:pt x="812" y="1627"/>
                  </a:lnTo>
                  <a:lnTo>
                    <a:pt x="778" y="1642"/>
                  </a:lnTo>
                  <a:lnTo>
                    <a:pt x="779" y="1698"/>
                  </a:lnTo>
                  <a:lnTo>
                    <a:pt x="764" y="1703"/>
                  </a:lnTo>
                  <a:lnTo>
                    <a:pt x="767" y="1775"/>
                  </a:lnTo>
                  <a:lnTo>
                    <a:pt x="720" y="1799"/>
                  </a:lnTo>
                  <a:lnTo>
                    <a:pt x="711" y="1844"/>
                  </a:lnTo>
                  <a:lnTo>
                    <a:pt x="735" y="1886"/>
                  </a:lnTo>
                  <a:lnTo>
                    <a:pt x="684" y="2035"/>
                  </a:lnTo>
                  <a:lnTo>
                    <a:pt x="676" y="2054"/>
                  </a:lnTo>
                  <a:lnTo>
                    <a:pt x="637" y="2015"/>
                  </a:lnTo>
                  <a:lnTo>
                    <a:pt x="635" y="1832"/>
                  </a:lnTo>
                  <a:lnTo>
                    <a:pt x="550" y="1764"/>
                  </a:lnTo>
                  <a:lnTo>
                    <a:pt x="493" y="1823"/>
                  </a:lnTo>
                  <a:lnTo>
                    <a:pt x="426" y="1815"/>
                  </a:lnTo>
                  <a:lnTo>
                    <a:pt x="414" y="1729"/>
                  </a:lnTo>
                  <a:lnTo>
                    <a:pt x="165" y="1680"/>
                  </a:lnTo>
                  <a:lnTo>
                    <a:pt x="98" y="1577"/>
                  </a:lnTo>
                  <a:lnTo>
                    <a:pt x="41" y="1618"/>
                  </a:lnTo>
                  <a:lnTo>
                    <a:pt x="36" y="1559"/>
                  </a:lnTo>
                  <a:lnTo>
                    <a:pt x="21" y="1512"/>
                  </a:lnTo>
                  <a:lnTo>
                    <a:pt x="17" y="1451"/>
                  </a:lnTo>
                  <a:lnTo>
                    <a:pt x="31" y="1426"/>
                  </a:lnTo>
                  <a:lnTo>
                    <a:pt x="32" y="1351"/>
                  </a:lnTo>
                  <a:lnTo>
                    <a:pt x="46" y="1331"/>
                  </a:lnTo>
                  <a:lnTo>
                    <a:pt x="45" y="1313"/>
                  </a:lnTo>
                  <a:lnTo>
                    <a:pt x="0" y="1288"/>
                  </a:lnTo>
                  <a:lnTo>
                    <a:pt x="63" y="1095"/>
                  </a:lnTo>
                  <a:lnTo>
                    <a:pt x="497" y="138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34" name="Freeform 122"/>
            <p:cNvSpPr>
              <a:spLocks/>
            </p:cNvSpPr>
            <p:nvPr/>
          </p:nvSpPr>
          <p:spPr bwMode="auto">
            <a:xfrm>
              <a:off x="9820" y="248"/>
              <a:ext cx="316" cy="442"/>
            </a:xfrm>
            <a:custGeom>
              <a:avLst/>
              <a:gdLst>
                <a:gd name="T0" fmla="*/ 167 w 948"/>
                <a:gd name="T1" fmla="*/ 0 h 1327"/>
                <a:gd name="T2" fmla="*/ 244 w 948"/>
                <a:gd name="T3" fmla="*/ 45 h 1327"/>
                <a:gd name="T4" fmla="*/ 337 w 948"/>
                <a:gd name="T5" fmla="*/ 66 h 1327"/>
                <a:gd name="T6" fmla="*/ 407 w 948"/>
                <a:gd name="T7" fmla="*/ 102 h 1327"/>
                <a:gd name="T8" fmla="*/ 439 w 948"/>
                <a:gd name="T9" fmla="*/ 137 h 1327"/>
                <a:gd name="T10" fmla="*/ 486 w 948"/>
                <a:gd name="T11" fmla="*/ 148 h 1327"/>
                <a:gd name="T12" fmla="*/ 540 w 948"/>
                <a:gd name="T13" fmla="*/ 216 h 1327"/>
                <a:gd name="T14" fmla="*/ 576 w 948"/>
                <a:gd name="T15" fmla="*/ 215 h 1327"/>
                <a:gd name="T16" fmla="*/ 653 w 948"/>
                <a:gd name="T17" fmla="*/ 285 h 1327"/>
                <a:gd name="T18" fmla="*/ 699 w 948"/>
                <a:gd name="T19" fmla="*/ 279 h 1327"/>
                <a:gd name="T20" fmla="*/ 747 w 948"/>
                <a:gd name="T21" fmla="*/ 309 h 1327"/>
                <a:gd name="T22" fmla="*/ 855 w 948"/>
                <a:gd name="T23" fmla="*/ 416 h 1327"/>
                <a:gd name="T24" fmla="*/ 937 w 948"/>
                <a:gd name="T25" fmla="*/ 444 h 1327"/>
                <a:gd name="T26" fmla="*/ 948 w 948"/>
                <a:gd name="T27" fmla="*/ 466 h 1327"/>
                <a:gd name="T28" fmla="*/ 438 w 948"/>
                <a:gd name="T29" fmla="*/ 835 h 1327"/>
                <a:gd name="T30" fmla="*/ 428 w 948"/>
                <a:gd name="T31" fmla="*/ 988 h 1327"/>
                <a:gd name="T32" fmla="*/ 315 w 948"/>
                <a:gd name="T33" fmla="*/ 1095 h 1327"/>
                <a:gd name="T34" fmla="*/ 315 w 948"/>
                <a:gd name="T35" fmla="*/ 1124 h 1327"/>
                <a:gd name="T36" fmla="*/ 355 w 948"/>
                <a:gd name="T37" fmla="*/ 1165 h 1327"/>
                <a:gd name="T38" fmla="*/ 341 w 948"/>
                <a:gd name="T39" fmla="*/ 1180 h 1327"/>
                <a:gd name="T40" fmla="*/ 343 w 948"/>
                <a:gd name="T41" fmla="*/ 1225 h 1327"/>
                <a:gd name="T42" fmla="*/ 286 w 948"/>
                <a:gd name="T43" fmla="*/ 1327 h 1327"/>
                <a:gd name="T44" fmla="*/ 178 w 948"/>
                <a:gd name="T45" fmla="*/ 1233 h 1327"/>
                <a:gd name="T46" fmla="*/ 100 w 948"/>
                <a:gd name="T47" fmla="*/ 1206 h 1327"/>
                <a:gd name="T48" fmla="*/ 17 w 948"/>
                <a:gd name="T49" fmla="*/ 1142 h 1327"/>
                <a:gd name="T50" fmla="*/ 0 w 948"/>
                <a:gd name="T51" fmla="*/ 1097 h 1327"/>
                <a:gd name="T52" fmla="*/ 1 w 948"/>
                <a:gd name="T53" fmla="*/ 1050 h 1327"/>
                <a:gd name="T54" fmla="*/ 28 w 948"/>
                <a:gd name="T55" fmla="*/ 1019 h 1327"/>
                <a:gd name="T56" fmla="*/ 40 w 948"/>
                <a:gd name="T57" fmla="*/ 975 h 1327"/>
                <a:gd name="T58" fmla="*/ 13 w 948"/>
                <a:gd name="T59" fmla="*/ 940 h 1327"/>
                <a:gd name="T60" fmla="*/ 30 w 948"/>
                <a:gd name="T61" fmla="*/ 726 h 1327"/>
                <a:gd name="T62" fmla="*/ 52 w 948"/>
                <a:gd name="T63" fmla="*/ 706 h 1327"/>
                <a:gd name="T64" fmla="*/ 76 w 948"/>
                <a:gd name="T65" fmla="*/ 673 h 1327"/>
                <a:gd name="T66" fmla="*/ 73 w 948"/>
                <a:gd name="T67" fmla="*/ 642 h 1327"/>
                <a:gd name="T68" fmla="*/ 39 w 948"/>
                <a:gd name="T69" fmla="*/ 514 h 1327"/>
                <a:gd name="T70" fmla="*/ 70 w 948"/>
                <a:gd name="T71" fmla="*/ 451 h 1327"/>
                <a:gd name="T72" fmla="*/ 84 w 948"/>
                <a:gd name="T73" fmla="*/ 239 h 1327"/>
                <a:gd name="T74" fmla="*/ 167 w 948"/>
                <a:gd name="T75" fmla="*/ 0 h 1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48" h="1327">
                  <a:moveTo>
                    <a:pt x="167" y="0"/>
                  </a:moveTo>
                  <a:lnTo>
                    <a:pt x="244" y="45"/>
                  </a:lnTo>
                  <a:lnTo>
                    <a:pt x="337" y="66"/>
                  </a:lnTo>
                  <a:lnTo>
                    <a:pt x="407" y="102"/>
                  </a:lnTo>
                  <a:lnTo>
                    <a:pt x="439" y="137"/>
                  </a:lnTo>
                  <a:lnTo>
                    <a:pt x="486" y="148"/>
                  </a:lnTo>
                  <a:lnTo>
                    <a:pt x="540" y="216"/>
                  </a:lnTo>
                  <a:lnTo>
                    <a:pt x="576" y="215"/>
                  </a:lnTo>
                  <a:lnTo>
                    <a:pt x="653" y="285"/>
                  </a:lnTo>
                  <a:lnTo>
                    <a:pt x="699" y="279"/>
                  </a:lnTo>
                  <a:lnTo>
                    <a:pt x="747" y="309"/>
                  </a:lnTo>
                  <a:lnTo>
                    <a:pt x="855" y="416"/>
                  </a:lnTo>
                  <a:lnTo>
                    <a:pt x="937" y="444"/>
                  </a:lnTo>
                  <a:lnTo>
                    <a:pt x="948" y="466"/>
                  </a:lnTo>
                  <a:lnTo>
                    <a:pt x="438" y="835"/>
                  </a:lnTo>
                  <a:lnTo>
                    <a:pt x="428" y="988"/>
                  </a:lnTo>
                  <a:lnTo>
                    <a:pt x="315" y="1095"/>
                  </a:lnTo>
                  <a:lnTo>
                    <a:pt x="315" y="1124"/>
                  </a:lnTo>
                  <a:lnTo>
                    <a:pt x="355" y="1165"/>
                  </a:lnTo>
                  <a:lnTo>
                    <a:pt x="341" y="1180"/>
                  </a:lnTo>
                  <a:lnTo>
                    <a:pt x="343" y="1225"/>
                  </a:lnTo>
                  <a:lnTo>
                    <a:pt x="286" y="1327"/>
                  </a:lnTo>
                  <a:lnTo>
                    <a:pt x="178" y="1233"/>
                  </a:lnTo>
                  <a:lnTo>
                    <a:pt x="100" y="1206"/>
                  </a:lnTo>
                  <a:lnTo>
                    <a:pt x="17" y="1142"/>
                  </a:lnTo>
                  <a:lnTo>
                    <a:pt x="0" y="1097"/>
                  </a:lnTo>
                  <a:lnTo>
                    <a:pt x="1" y="1050"/>
                  </a:lnTo>
                  <a:lnTo>
                    <a:pt x="28" y="1019"/>
                  </a:lnTo>
                  <a:lnTo>
                    <a:pt x="40" y="975"/>
                  </a:lnTo>
                  <a:lnTo>
                    <a:pt x="13" y="940"/>
                  </a:lnTo>
                  <a:lnTo>
                    <a:pt x="30" y="726"/>
                  </a:lnTo>
                  <a:lnTo>
                    <a:pt x="52" y="706"/>
                  </a:lnTo>
                  <a:lnTo>
                    <a:pt x="76" y="673"/>
                  </a:lnTo>
                  <a:lnTo>
                    <a:pt x="73" y="642"/>
                  </a:lnTo>
                  <a:lnTo>
                    <a:pt x="39" y="514"/>
                  </a:lnTo>
                  <a:lnTo>
                    <a:pt x="70" y="451"/>
                  </a:lnTo>
                  <a:lnTo>
                    <a:pt x="84" y="239"/>
                  </a:lnTo>
                  <a:lnTo>
                    <a:pt x="167" y="0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35" name="Freeform 123"/>
            <p:cNvSpPr>
              <a:spLocks/>
            </p:cNvSpPr>
            <p:nvPr/>
          </p:nvSpPr>
          <p:spPr bwMode="auto">
            <a:xfrm>
              <a:off x="10735" y="824"/>
              <a:ext cx="257" cy="155"/>
            </a:xfrm>
            <a:custGeom>
              <a:avLst/>
              <a:gdLst>
                <a:gd name="T0" fmla="*/ 287 w 771"/>
                <a:gd name="T1" fmla="*/ 27 h 464"/>
                <a:gd name="T2" fmla="*/ 297 w 771"/>
                <a:gd name="T3" fmla="*/ 37 h 464"/>
                <a:gd name="T4" fmla="*/ 398 w 771"/>
                <a:gd name="T5" fmla="*/ 48 h 464"/>
                <a:gd name="T6" fmla="*/ 446 w 771"/>
                <a:gd name="T7" fmla="*/ 4 h 464"/>
                <a:gd name="T8" fmla="*/ 570 w 771"/>
                <a:gd name="T9" fmla="*/ 0 h 464"/>
                <a:gd name="T10" fmla="*/ 719 w 771"/>
                <a:gd name="T11" fmla="*/ 134 h 464"/>
                <a:gd name="T12" fmla="*/ 771 w 771"/>
                <a:gd name="T13" fmla="*/ 220 h 464"/>
                <a:gd name="T14" fmla="*/ 718 w 771"/>
                <a:gd name="T15" fmla="*/ 324 h 464"/>
                <a:gd name="T16" fmla="*/ 652 w 771"/>
                <a:gd name="T17" fmla="*/ 371 h 464"/>
                <a:gd name="T18" fmla="*/ 673 w 771"/>
                <a:gd name="T19" fmla="*/ 438 h 464"/>
                <a:gd name="T20" fmla="*/ 633 w 771"/>
                <a:gd name="T21" fmla="*/ 464 h 464"/>
                <a:gd name="T22" fmla="*/ 519 w 771"/>
                <a:gd name="T23" fmla="*/ 365 h 464"/>
                <a:gd name="T24" fmla="*/ 0 w 771"/>
                <a:gd name="T25" fmla="*/ 360 h 464"/>
                <a:gd name="T26" fmla="*/ 77 w 771"/>
                <a:gd name="T27" fmla="*/ 279 h 464"/>
                <a:gd name="T28" fmla="*/ 110 w 771"/>
                <a:gd name="T29" fmla="*/ 291 h 464"/>
                <a:gd name="T30" fmla="*/ 144 w 771"/>
                <a:gd name="T31" fmla="*/ 292 h 464"/>
                <a:gd name="T32" fmla="*/ 157 w 771"/>
                <a:gd name="T33" fmla="*/ 261 h 464"/>
                <a:gd name="T34" fmla="*/ 135 w 771"/>
                <a:gd name="T35" fmla="*/ 130 h 464"/>
                <a:gd name="T36" fmla="*/ 188 w 771"/>
                <a:gd name="T37" fmla="*/ 128 h 464"/>
                <a:gd name="T38" fmla="*/ 187 w 771"/>
                <a:gd name="T39" fmla="*/ 82 h 464"/>
                <a:gd name="T40" fmla="*/ 287 w 771"/>
                <a:gd name="T41" fmla="*/ 27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71" h="464">
                  <a:moveTo>
                    <a:pt x="287" y="27"/>
                  </a:moveTo>
                  <a:lnTo>
                    <a:pt x="297" y="37"/>
                  </a:lnTo>
                  <a:lnTo>
                    <a:pt x="398" y="48"/>
                  </a:lnTo>
                  <a:lnTo>
                    <a:pt x="446" y="4"/>
                  </a:lnTo>
                  <a:lnTo>
                    <a:pt x="570" y="0"/>
                  </a:lnTo>
                  <a:lnTo>
                    <a:pt x="719" y="134"/>
                  </a:lnTo>
                  <a:lnTo>
                    <a:pt x="771" y="220"/>
                  </a:lnTo>
                  <a:lnTo>
                    <a:pt x="718" y="324"/>
                  </a:lnTo>
                  <a:lnTo>
                    <a:pt x="652" y="371"/>
                  </a:lnTo>
                  <a:lnTo>
                    <a:pt x="673" y="438"/>
                  </a:lnTo>
                  <a:lnTo>
                    <a:pt x="633" y="464"/>
                  </a:lnTo>
                  <a:lnTo>
                    <a:pt x="519" y="365"/>
                  </a:lnTo>
                  <a:lnTo>
                    <a:pt x="0" y="360"/>
                  </a:lnTo>
                  <a:lnTo>
                    <a:pt x="77" y="279"/>
                  </a:lnTo>
                  <a:lnTo>
                    <a:pt x="110" y="291"/>
                  </a:lnTo>
                  <a:lnTo>
                    <a:pt x="144" y="292"/>
                  </a:lnTo>
                  <a:lnTo>
                    <a:pt x="157" y="261"/>
                  </a:lnTo>
                  <a:lnTo>
                    <a:pt x="135" y="130"/>
                  </a:lnTo>
                  <a:lnTo>
                    <a:pt x="188" y="128"/>
                  </a:lnTo>
                  <a:lnTo>
                    <a:pt x="187" y="82"/>
                  </a:lnTo>
                  <a:lnTo>
                    <a:pt x="287" y="27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36" name="Freeform 124"/>
            <p:cNvSpPr>
              <a:spLocks/>
            </p:cNvSpPr>
            <p:nvPr/>
          </p:nvSpPr>
          <p:spPr bwMode="auto">
            <a:xfrm>
              <a:off x="10608" y="742"/>
              <a:ext cx="223" cy="202"/>
            </a:xfrm>
            <a:custGeom>
              <a:avLst/>
              <a:gdLst>
                <a:gd name="T0" fmla="*/ 385 w 671"/>
                <a:gd name="T1" fmla="*/ 0 h 607"/>
                <a:gd name="T2" fmla="*/ 442 w 671"/>
                <a:gd name="T3" fmla="*/ 80 h 607"/>
                <a:gd name="T4" fmla="*/ 533 w 671"/>
                <a:gd name="T5" fmla="*/ 80 h 607"/>
                <a:gd name="T6" fmla="*/ 558 w 671"/>
                <a:gd name="T7" fmla="*/ 101 h 607"/>
                <a:gd name="T8" fmla="*/ 572 w 671"/>
                <a:gd name="T9" fmla="*/ 139 h 607"/>
                <a:gd name="T10" fmla="*/ 671 w 671"/>
                <a:gd name="T11" fmla="*/ 274 h 607"/>
                <a:gd name="T12" fmla="*/ 569 w 671"/>
                <a:gd name="T13" fmla="*/ 328 h 607"/>
                <a:gd name="T14" fmla="*/ 572 w 671"/>
                <a:gd name="T15" fmla="*/ 375 h 607"/>
                <a:gd name="T16" fmla="*/ 517 w 671"/>
                <a:gd name="T17" fmla="*/ 379 h 607"/>
                <a:gd name="T18" fmla="*/ 539 w 671"/>
                <a:gd name="T19" fmla="*/ 506 h 607"/>
                <a:gd name="T20" fmla="*/ 526 w 671"/>
                <a:gd name="T21" fmla="*/ 539 h 607"/>
                <a:gd name="T22" fmla="*/ 493 w 671"/>
                <a:gd name="T23" fmla="*/ 539 h 607"/>
                <a:gd name="T24" fmla="*/ 459 w 671"/>
                <a:gd name="T25" fmla="*/ 526 h 607"/>
                <a:gd name="T26" fmla="*/ 382 w 671"/>
                <a:gd name="T27" fmla="*/ 607 h 607"/>
                <a:gd name="T28" fmla="*/ 0 w 671"/>
                <a:gd name="T29" fmla="*/ 607 h 607"/>
                <a:gd name="T30" fmla="*/ 1 w 671"/>
                <a:gd name="T31" fmla="*/ 581 h 607"/>
                <a:gd name="T32" fmla="*/ 81 w 671"/>
                <a:gd name="T33" fmla="*/ 556 h 607"/>
                <a:gd name="T34" fmla="*/ 112 w 671"/>
                <a:gd name="T35" fmla="*/ 439 h 607"/>
                <a:gd name="T36" fmla="*/ 101 w 671"/>
                <a:gd name="T37" fmla="*/ 387 h 607"/>
                <a:gd name="T38" fmla="*/ 106 w 671"/>
                <a:gd name="T39" fmla="*/ 325 h 607"/>
                <a:gd name="T40" fmla="*/ 136 w 671"/>
                <a:gd name="T41" fmla="*/ 274 h 607"/>
                <a:gd name="T42" fmla="*/ 81 w 671"/>
                <a:gd name="T43" fmla="*/ 199 h 607"/>
                <a:gd name="T44" fmla="*/ 116 w 671"/>
                <a:gd name="T45" fmla="*/ 134 h 607"/>
                <a:gd name="T46" fmla="*/ 220 w 671"/>
                <a:gd name="T47" fmla="*/ 86 h 607"/>
                <a:gd name="T48" fmla="*/ 236 w 671"/>
                <a:gd name="T49" fmla="*/ 104 h 607"/>
                <a:gd name="T50" fmla="*/ 260 w 671"/>
                <a:gd name="T51" fmla="*/ 108 h 607"/>
                <a:gd name="T52" fmla="*/ 290 w 671"/>
                <a:gd name="T53" fmla="*/ 67 h 607"/>
                <a:gd name="T54" fmla="*/ 337 w 671"/>
                <a:gd name="T55" fmla="*/ 63 h 607"/>
                <a:gd name="T56" fmla="*/ 385 w 671"/>
                <a:gd name="T57" fmla="*/ 0 h 6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71" h="607">
                  <a:moveTo>
                    <a:pt x="385" y="0"/>
                  </a:moveTo>
                  <a:lnTo>
                    <a:pt x="442" y="80"/>
                  </a:lnTo>
                  <a:lnTo>
                    <a:pt x="533" y="80"/>
                  </a:lnTo>
                  <a:lnTo>
                    <a:pt x="558" y="101"/>
                  </a:lnTo>
                  <a:lnTo>
                    <a:pt x="572" y="139"/>
                  </a:lnTo>
                  <a:lnTo>
                    <a:pt x="671" y="274"/>
                  </a:lnTo>
                  <a:lnTo>
                    <a:pt x="569" y="328"/>
                  </a:lnTo>
                  <a:lnTo>
                    <a:pt x="572" y="375"/>
                  </a:lnTo>
                  <a:lnTo>
                    <a:pt x="517" y="379"/>
                  </a:lnTo>
                  <a:lnTo>
                    <a:pt x="539" y="506"/>
                  </a:lnTo>
                  <a:lnTo>
                    <a:pt x="526" y="539"/>
                  </a:lnTo>
                  <a:lnTo>
                    <a:pt x="493" y="539"/>
                  </a:lnTo>
                  <a:lnTo>
                    <a:pt x="459" y="526"/>
                  </a:lnTo>
                  <a:lnTo>
                    <a:pt x="382" y="607"/>
                  </a:lnTo>
                  <a:lnTo>
                    <a:pt x="0" y="607"/>
                  </a:lnTo>
                  <a:lnTo>
                    <a:pt x="1" y="581"/>
                  </a:lnTo>
                  <a:lnTo>
                    <a:pt x="81" y="556"/>
                  </a:lnTo>
                  <a:lnTo>
                    <a:pt x="112" y="439"/>
                  </a:lnTo>
                  <a:lnTo>
                    <a:pt x="101" y="387"/>
                  </a:lnTo>
                  <a:lnTo>
                    <a:pt x="106" y="325"/>
                  </a:lnTo>
                  <a:lnTo>
                    <a:pt x="136" y="274"/>
                  </a:lnTo>
                  <a:lnTo>
                    <a:pt x="81" y="199"/>
                  </a:lnTo>
                  <a:lnTo>
                    <a:pt x="116" y="134"/>
                  </a:lnTo>
                  <a:lnTo>
                    <a:pt x="220" y="86"/>
                  </a:lnTo>
                  <a:lnTo>
                    <a:pt x="236" y="104"/>
                  </a:lnTo>
                  <a:lnTo>
                    <a:pt x="260" y="108"/>
                  </a:lnTo>
                  <a:lnTo>
                    <a:pt x="290" y="67"/>
                  </a:lnTo>
                  <a:lnTo>
                    <a:pt x="337" y="63"/>
                  </a:lnTo>
                  <a:lnTo>
                    <a:pt x="385" y="0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37" name="Freeform 125"/>
            <p:cNvSpPr>
              <a:spLocks/>
            </p:cNvSpPr>
            <p:nvPr/>
          </p:nvSpPr>
          <p:spPr bwMode="auto">
            <a:xfrm>
              <a:off x="10344" y="579"/>
              <a:ext cx="392" cy="436"/>
            </a:xfrm>
            <a:custGeom>
              <a:avLst/>
              <a:gdLst>
                <a:gd name="T0" fmla="*/ 418 w 1177"/>
                <a:gd name="T1" fmla="*/ 33 h 1308"/>
                <a:gd name="T2" fmla="*/ 482 w 1177"/>
                <a:gd name="T3" fmla="*/ 32 h 1308"/>
                <a:gd name="T4" fmla="*/ 525 w 1177"/>
                <a:gd name="T5" fmla="*/ 0 h 1308"/>
                <a:gd name="T6" fmla="*/ 587 w 1177"/>
                <a:gd name="T7" fmla="*/ 11 h 1308"/>
                <a:gd name="T8" fmla="*/ 652 w 1177"/>
                <a:gd name="T9" fmla="*/ 99 h 1308"/>
                <a:gd name="T10" fmla="*/ 735 w 1177"/>
                <a:gd name="T11" fmla="*/ 117 h 1308"/>
                <a:gd name="T12" fmla="*/ 751 w 1177"/>
                <a:gd name="T13" fmla="*/ 150 h 1308"/>
                <a:gd name="T14" fmla="*/ 810 w 1177"/>
                <a:gd name="T15" fmla="*/ 172 h 1308"/>
                <a:gd name="T16" fmla="*/ 878 w 1177"/>
                <a:gd name="T17" fmla="*/ 157 h 1308"/>
                <a:gd name="T18" fmla="*/ 931 w 1177"/>
                <a:gd name="T19" fmla="*/ 208 h 1308"/>
                <a:gd name="T20" fmla="*/ 974 w 1177"/>
                <a:gd name="T21" fmla="*/ 228 h 1308"/>
                <a:gd name="T22" fmla="*/ 1039 w 1177"/>
                <a:gd name="T23" fmla="*/ 304 h 1308"/>
                <a:gd name="T24" fmla="*/ 1177 w 1177"/>
                <a:gd name="T25" fmla="*/ 489 h 1308"/>
                <a:gd name="T26" fmla="*/ 1128 w 1177"/>
                <a:gd name="T27" fmla="*/ 551 h 1308"/>
                <a:gd name="T28" fmla="*/ 1081 w 1177"/>
                <a:gd name="T29" fmla="*/ 556 h 1308"/>
                <a:gd name="T30" fmla="*/ 1050 w 1177"/>
                <a:gd name="T31" fmla="*/ 596 h 1308"/>
                <a:gd name="T32" fmla="*/ 1029 w 1177"/>
                <a:gd name="T33" fmla="*/ 593 h 1308"/>
                <a:gd name="T34" fmla="*/ 1011 w 1177"/>
                <a:gd name="T35" fmla="*/ 574 h 1308"/>
                <a:gd name="T36" fmla="*/ 967 w 1177"/>
                <a:gd name="T37" fmla="*/ 598 h 1308"/>
                <a:gd name="T38" fmla="*/ 908 w 1177"/>
                <a:gd name="T39" fmla="*/ 621 h 1308"/>
                <a:gd name="T40" fmla="*/ 872 w 1177"/>
                <a:gd name="T41" fmla="*/ 687 h 1308"/>
                <a:gd name="T42" fmla="*/ 926 w 1177"/>
                <a:gd name="T43" fmla="*/ 761 h 1308"/>
                <a:gd name="T44" fmla="*/ 897 w 1177"/>
                <a:gd name="T45" fmla="*/ 813 h 1308"/>
                <a:gd name="T46" fmla="*/ 892 w 1177"/>
                <a:gd name="T47" fmla="*/ 872 h 1308"/>
                <a:gd name="T48" fmla="*/ 903 w 1177"/>
                <a:gd name="T49" fmla="*/ 926 h 1308"/>
                <a:gd name="T50" fmla="*/ 871 w 1177"/>
                <a:gd name="T51" fmla="*/ 1044 h 1308"/>
                <a:gd name="T52" fmla="*/ 792 w 1177"/>
                <a:gd name="T53" fmla="*/ 1069 h 1308"/>
                <a:gd name="T54" fmla="*/ 790 w 1177"/>
                <a:gd name="T55" fmla="*/ 1120 h 1308"/>
                <a:gd name="T56" fmla="*/ 750 w 1177"/>
                <a:gd name="T57" fmla="*/ 1162 h 1308"/>
                <a:gd name="T58" fmla="*/ 708 w 1177"/>
                <a:gd name="T59" fmla="*/ 1161 h 1308"/>
                <a:gd name="T60" fmla="*/ 704 w 1177"/>
                <a:gd name="T61" fmla="*/ 1308 h 1308"/>
                <a:gd name="T62" fmla="*/ 488 w 1177"/>
                <a:gd name="T63" fmla="*/ 1306 h 1308"/>
                <a:gd name="T64" fmla="*/ 534 w 1177"/>
                <a:gd name="T65" fmla="*/ 1229 h 1308"/>
                <a:gd name="T66" fmla="*/ 627 w 1177"/>
                <a:gd name="T67" fmla="*/ 1124 h 1308"/>
                <a:gd name="T68" fmla="*/ 628 w 1177"/>
                <a:gd name="T69" fmla="*/ 1055 h 1308"/>
                <a:gd name="T70" fmla="*/ 330 w 1177"/>
                <a:gd name="T71" fmla="*/ 845 h 1308"/>
                <a:gd name="T72" fmla="*/ 319 w 1177"/>
                <a:gd name="T73" fmla="*/ 815 h 1308"/>
                <a:gd name="T74" fmla="*/ 206 w 1177"/>
                <a:gd name="T75" fmla="*/ 738 h 1308"/>
                <a:gd name="T76" fmla="*/ 183 w 1177"/>
                <a:gd name="T77" fmla="*/ 739 h 1308"/>
                <a:gd name="T78" fmla="*/ 147 w 1177"/>
                <a:gd name="T79" fmla="*/ 733 h 1308"/>
                <a:gd name="T80" fmla="*/ 94 w 1177"/>
                <a:gd name="T81" fmla="*/ 648 h 1308"/>
                <a:gd name="T82" fmla="*/ 92 w 1177"/>
                <a:gd name="T83" fmla="*/ 607 h 1308"/>
                <a:gd name="T84" fmla="*/ 63 w 1177"/>
                <a:gd name="T85" fmla="*/ 585 h 1308"/>
                <a:gd name="T86" fmla="*/ 59 w 1177"/>
                <a:gd name="T87" fmla="*/ 485 h 1308"/>
                <a:gd name="T88" fmla="*/ 27 w 1177"/>
                <a:gd name="T89" fmla="*/ 471 h 1308"/>
                <a:gd name="T90" fmla="*/ 50 w 1177"/>
                <a:gd name="T91" fmla="*/ 411 h 1308"/>
                <a:gd name="T92" fmla="*/ 0 w 1177"/>
                <a:gd name="T93" fmla="*/ 348 h 1308"/>
                <a:gd name="T94" fmla="*/ 10 w 1177"/>
                <a:gd name="T95" fmla="*/ 283 h 1308"/>
                <a:gd name="T96" fmla="*/ 54 w 1177"/>
                <a:gd name="T97" fmla="*/ 228 h 1308"/>
                <a:gd name="T98" fmla="*/ 36 w 1177"/>
                <a:gd name="T99" fmla="*/ 103 h 1308"/>
                <a:gd name="T100" fmla="*/ 161 w 1177"/>
                <a:gd name="T101" fmla="*/ 86 h 1308"/>
                <a:gd name="T102" fmla="*/ 197 w 1177"/>
                <a:gd name="T103" fmla="*/ 124 h 1308"/>
                <a:gd name="T104" fmla="*/ 367 w 1177"/>
                <a:gd name="T105" fmla="*/ 103 h 1308"/>
                <a:gd name="T106" fmla="*/ 382 w 1177"/>
                <a:gd name="T107" fmla="*/ 57 h 1308"/>
                <a:gd name="T108" fmla="*/ 418 w 1177"/>
                <a:gd name="T109" fmla="*/ 33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177" h="1308">
                  <a:moveTo>
                    <a:pt x="418" y="33"/>
                  </a:moveTo>
                  <a:lnTo>
                    <a:pt x="482" y="32"/>
                  </a:lnTo>
                  <a:lnTo>
                    <a:pt x="525" y="0"/>
                  </a:lnTo>
                  <a:lnTo>
                    <a:pt x="587" y="11"/>
                  </a:lnTo>
                  <a:lnTo>
                    <a:pt x="652" y="99"/>
                  </a:lnTo>
                  <a:lnTo>
                    <a:pt x="735" y="117"/>
                  </a:lnTo>
                  <a:lnTo>
                    <a:pt x="751" y="150"/>
                  </a:lnTo>
                  <a:lnTo>
                    <a:pt x="810" y="172"/>
                  </a:lnTo>
                  <a:lnTo>
                    <a:pt x="878" y="157"/>
                  </a:lnTo>
                  <a:lnTo>
                    <a:pt x="931" y="208"/>
                  </a:lnTo>
                  <a:lnTo>
                    <a:pt x="974" y="228"/>
                  </a:lnTo>
                  <a:lnTo>
                    <a:pt x="1039" y="304"/>
                  </a:lnTo>
                  <a:lnTo>
                    <a:pt x="1177" y="489"/>
                  </a:lnTo>
                  <a:lnTo>
                    <a:pt x="1128" y="551"/>
                  </a:lnTo>
                  <a:lnTo>
                    <a:pt x="1081" y="556"/>
                  </a:lnTo>
                  <a:lnTo>
                    <a:pt x="1050" y="596"/>
                  </a:lnTo>
                  <a:lnTo>
                    <a:pt x="1029" y="593"/>
                  </a:lnTo>
                  <a:lnTo>
                    <a:pt x="1011" y="574"/>
                  </a:lnTo>
                  <a:lnTo>
                    <a:pt x="967" y="598"/>
                  </a:lnTo>
                  <a:lnTo>
                    <a:pt x="908" y="621"/>
                  </a:lnTo>
                  <a:lnTo>
                    <a:pt x="872" y="687"/>
                  </a:lnTo>
                  <a:lnTo>
                    <a:pt x="926" y="761"/>
                  </a:lnTo>
                  <a:lnTo>
                    <a:pt x="897" y="813"/>
                  </a:lnTo>
                  <a:lnTo>
                    <a:pt x="892" y="872"/>
                  </a:lnTo>
                  <a:lnTo>
                    <a:pt x="903" y="926"/>
                  </a:lnTo>
                  <a:lnTo>
                    <a:pt x="871" y="1044"/>
                  </a:lnTo>
                  <a:lnTo>
                    <a:pt x="792" y="1069"/>
                  </a:lnTo>
                  <a:lnTo>
                    <a:pt x="790" y="1120"/>
                  </a:lnTo>
                  <a:lnTo>
                    <a:pt x="750" y="1162"/>
                  </a:lnTo>
                  <a:lnTo>
                    <a:pt x="708" y="1161"/>
                  </a:lnTo>
                  <a:lnTo>
                    <a:pt x="704" y="1308"/>
                  </a:lnTo>
                  <a:lnTo>
                    <a:pt x="488" y="1306"/>
                  </a:lnTo>
                  <a:lnTo>
                    <a:pt x="534" y="1229"/>
                  </a:lnTo>
                  <a:lnTo>
                    <a:pt x="627" y="1124"/>
                  </a:lnTo>
                  <a:lnTo>
                    <a:pt x="628" y="1055"/>
                  </a:lnTo>
                  <a:lnTo>
                    <a:pt x="330" y="845"/>
                  </a:lnTo>
                  <a:lnTo>
                    <a:pt x="319" y="815"/>
                  </a:lnTo>
                  <a:lnTo>
                    <a:pt x="206" y="738"/>
                  </a:lnTo>
                  <a:lnTo>
                    <a:pt x="183" y="739"/>
                  </a:lnTo>
                  <a:lnTo>
                    <a:pt x="147" y="733"/>
                  </a:lnTo>
                  <a:lnTo>
                    <a:pt x="94" y="648"/>
                  </a:lnTo>
                  <a:lnTo>
                    <a:pt x="92" y="607"/>
                  </a:lnTo>
                  <a:lnTo>
                    <a:pt x="63" y="585"/>
                  </a:lnTo>
                  <a:lnTo>
                    <a:pt x="59" y="485"/>
                  </a:lnTo>
                  <a:lnTo>
                    <a:pt x="27" y="471"/>
                  </a:lnTo>
                  <a:lnTo>
                    <a:pt x="50" y="411"/>
                  </a:lnTo>
                  <a:lnTo>
                    <a:pt x="0" y="348"/>
                  </a:lnTo>
                  <a:lnTo>
                    <a:pt x="10" y="283"/>
                  </a:lnTo>
                  <a:lnTo>
                    <a:pt x="54" y="228"/>
                  </a:lnTo>
                  <a:lnTo>
                    <a:pt x="36" y="103"/>
                  </a:lnTo>
                  <a:lnTo>
                    <a:pt x="161" y="86"/>
                  </a:lnTo>
                  <a:lnTo>
                    <a:pt x="197" y="124"/>
                  </a:lnTo>
                  <a:lnTo>
                    <a:pt x="367" y="103"/>
                  </a:lnTo>
                  <a:lnTo>
                    <a:pt x="382" y="57"/>
                  </a:lnTo>
                  <a:lnTo>
                    <a:pt x="418" y="33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38" name="Freeform 126"/>
            <p:cNvSpPr>
              <a:spLocks/>
            </p:cNvSpPr>
            <p:nvPr/>
          </p:nvSpPr>
          <p:spPr bwMode="auto">
            <a:xfrm>
              <a:off x="9787" y="394"/>
              <a:ext cx="523" cy="503"/>
            </a:xfrm>
            <a:custGeom>
              <a:avLst/>
              <a:gdLst>
                <a:gd name="T0" fmla="*/ 1037 w 1571"/>
                <a:gd name="T1" fmla="*/ 6 h 1510"/>
                <a:gd name="T2" fmla="*/ 1128 w 1571"/>
                <a:gd name="T3" fmla="*/ 0 h 1510"/>
                <a:gd name="T4" fmla="*/ 1227 w 1571"/>
                <a:gd name="T5" fmla="*/ 83 h 1510"/>
                <a:gd name="T6" fmla="*/ 1296 w 1571"/>
                <a:gd name="T7" fmla="*/ 61 h 1510"/>
                <a:gd name="T8" fmla="*/ 1351 w 1571"/>
                <a:gd name="T9" fmla="*/ 110 h 1510"/>
                <a:gd name="T10" fmla="*/ 1363 w 1571"/>
                <a:gd name="T11" fmla="*/ 154 h 1510"/>
                <a:gd name="T12" fmla="*/ 1438 w 1571"/>
                <a:gd name="T13" fmla="*/ 241 h 1510"/>
                <a:gd name="T14" fmla="*/ 1506 w 1571"/>
                <a:gd name="T15" fmla="*/ 240 h 1510"/>
                <a:gd name="T16" fmla="*/ 1512 w 1571"/>
                <a:gd name="T17" fmla="*/ 257 h 1510"/>
                <a:gd name="T18" fmla="*/ 1571 w 1571"/>
                <a:gd name="T19" fmla="*/ 259 h 1510"/>
                <a:gd name="T20" fmla="*/ 1512 w 1571"/>
                <a:gd name="T21" fmla="*/ 435 h 1510"/>
                <a:gd name="T22" fmla="*/ 1381 w 1571"/>
                <a:gd name="T23" fmla="*/ 495 h 1510"/>
                <a:gd name="T24" fmla="*/ 1346 w 1571"/>
                <a:gd name="T25" fmla="*/ 485 h 1510"/>
                <a:gd name="T26" fmla="*/ 1310 w 1571"/>
                <a:gd name="T27" fmla="*/ 494 h 1510"/>
                <a:gd name="T28" fmla="*/ 1296 w 1571"/>
                <a:gd name="T29" fmla="*/ 507 h 1510"/>
                <a:gd name="T30" fmla="*/ 1186 w 1571"/>
                <a:gd name="T31" fmla="*/ 531 h 1510"/>
                <a:gd name="T32" fmla="*/ 1132 w 1571"/>
                <a:gd name="T33" fmla="*/ 667 h 1510"/>
                <a:gd name="T34" fmla="*/ 1107 w 1571"/>
                <a:gd name="T35" fmla="*/ 676 h 1510"/>
                <a:gd name="T36" fmla="*/ 1108 w 1571"/>
                <a:gd name="T37" fmla="*/ 736 h 1510"/>
                <a:gd name="T38" fmla="*/ 1080 w 1571"/>
                <a:gd name="T39" fmla="*/ 754 h 1510"/>
                <a:gd name="T40" fmla="*/ 1074 w 1571"/>
                <a:gd name="T41" fmla="*/ 795 h 1510"/>
                <a:gd name="T42" fmla="*/ 990 w 1571"/>
                <a:gd name="T43" fmla="*/ 802 h 1510"/>
                <a:gd name="T44" fmla="*/ 1074 w 1571"/>
                <a:gd name="T45" fmla="*/ 1034 h 1510"/>
                <a:gd name="T46" fmla="*/ 984 w 1571"/>
                <a:gd name="T47" fmla="*/ 1116 h 1510"/>
                <a:gd name="T48" fmla="*/ 959 w 1571"/>
                <a:gd name="T49" fmla="*/ 1140 h 1510"/>
                <a:gd name="T50" fmla="*/ 944 w 1571"/>
                <a:gd name="T51" fmla="*/ 1268 h 1510"/>
                <a:gd name="T52" fmla="*/ 962 w 1571"/>
                <a:gd name="T53" fmla="*/ 1274 h 1510"/>
                <a:gd name="T54" fmla="*/ 959 w 1571"/>
                <a:gd name="T55" fmla="*/ 1308 h 1510"/>
                <a:gd name="T56" fmla="*/ 865 w 1571"/>
                <a:gd name="T57" fmla="*/ 1423 h 1510"/>
                <a:gd name="T58" fmla="*/ 856 w 1571"/>
                <a:gd name="T59" fmla="*/ 1472 h 1510"/>
                <a:gd name="T60" fmla="*/ 793 w 1571"/>
                <a:gd name="T61" fmla="*/ 1510 h 1510"/>
                <a:gd name="T62" fmla="*/ 440 w 1571"/>
                <a:gd name="T63" fmla="*/ 1441 h 1510"/>
                <a:gd name="T64" fmla="*/ 250 w 1571"/>
                <a:gd name="T65" fmla="*/ 1406 h 1510"/>
                <a:gd name="T66" fmla="*/ 216 w 1571"/>
                <a:gd name="T67" fmla="*/ 1407 h 1510"/>
                <a:gd name="T68" fmla="*/ 206 w 1571"/>
                <a:gd name="T69" fmla="*/ 1427 h 1510"/>
                <a:gd name="T70" fmla="*/ 0 w 1571"/>
                <a:gd name="T71" fmla="*/ 1414 h 1510"/>
                <a:gd name="T72" fmla="*/ 92 w 1571"/>
                <a:gd name="T73" fmla="*/ 1324 h 1510"/>
                <a:gd name="T74" fmla="*/ 120 w 1571"/>
                <a:gd name="T75" fmla="*/ 1242 h 1510"/>
                <a:gd name="T76" fmla="*/ 124 w 1571"/>
                <a:gd name="T77" fmla="*/ 1191 h 1510"/>
                <a:gd name="T78" fmla="*/ 278 w 1571"/>
                <a:gd name="T79" fmla="*/ 1108 h 1510"/>
                <a:gd name="T80" fmla="*/ 312 w 1571"/>
                <a:gd name="T81" fmla="*/ 1029 h 1510"/>
                <a:gd name="T82" fmla="*/ 388 w 1571"/>
                <a:gd name="T83" fmla="*/ 888 h 1510"/>
                <a:gd name="T84" fmla="*/ 444 w 1571"/>
                <a:gd name="T85" fmla="*/ 787 h 1510"/>
                <a:gd name="T86" fmla="*/ 441 w 1571"/>
                <a:gd name="T87" fmla="*/ 743 h 1510"/>
                <a:gd name="T88" fmla="*/ 455 w 1571"/>
                <a:gd name="T89" fmla="*/ 727 h 1510"/>
                <a:gd name="T90" fmla="*/ 415 w 1571"/>
                <a:gd name="T91" fmla="*/ 685 h 1510"/>
                <a:gd name="T92" fmla="*/ 415 w 1571"/>
                <a:gd name="T93" fmla="*/ 657 h 1510"/>
                <a:gd name="T94" fmla="*/ 528 w 1571"/>
                <a:gd name="T95" fmla="*/ 550 h 1510"/>
                <a:gd name="T96" fmla="*/ 538 w 1571"/>
                <a:gd name="T97" fmla="*/ 397 h 1510"/>
                <a:gd name="T98" fmla="*/ 941 w 1571"/>
                <a:gd name="T99" fmla="*/ 106 h 1510"/>
                <a:gd name="T100" fmla="*/ 1049 w 1571"/>
                <a:gd name="T101" fmla="*/ 28 h 1510"/>
                <a:gd name="T102" fmla="*/ 1037 w 1571"/>
                <a:gd name="T103" fmla="*/ 6 h 1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571" h="1510">
                  <a:moveTo>
                    <a:pt x="1037" y="6"/>
                  </a:moveTo>
                  <a:lnTo>
                    <a:pt x="1128" y="0"/>
                  </a:lnTo>
                  <a:lnTo>
                    <a:pt x="1227" y="83"/>
                  </a:lnTo>
                  <a:lnTo>
                    <a:pt x="1296" y="61"/>
                  </a:lnTo>
                  <a:lnTo>
                    <a:pt x="1351" y="110"/>
                  </a:lnTo>
                  <a:lnTo>
                    <a:pt x="1363" y="154"/>
                  </a:lnTo>
                  <a:lnTo>
                    <a:pt x="1438" y="241"/>
                  </a:lnTo>
                  <a:lnTo>
                    <a:pt x="1506" y="240"/>
                  </a:lnTo>
                  <a:lnTo>
                    <a:pt x="1512" y="257"/>
                  </a:lnTo>
                  <a:lnTo>
                    <a:pt x="1571" y="259"/>
                  </a:lnTo>
                  <a:lnTo>
                    <a:pt x="1512" y="435"/>
                  </a:lnTo>
                  <a:lnTo>
                    <a:pt x="1381" y="495"/>
                  </a:lnTo>
                  <a:lnTo>
                    <a:pt x="1346" y="485"/>
                  </a:lnTo>
                  <a:lnTo>
                    <a:pt x="1310" y="494"/>
                  </a:lnTo>
                  <a:lnTo>
                    <a:pt x="1296" y="507"/>
                  </a:lnTo>
                  <a:lnTo>
                    <a:pt x="1186" y="531"/>
                  </a:lnTo>
                  <a:lnTo>
                    <a:pt x="1132" y="667"/>
                  </a:lnTo>
                  <a:lnTo>
                    <a:pt x="1107" y="676"/>
                  </a:lnTo>
                  <a:lnTo>
                    <a:pt x="1108" y="736"/>
                  </a:lnTo>
                  <a:lnTo>
                    <a:pt x="1080" y="754"/>
                  </a:lnTo>
                  <a:lnTo>
                    <a:pt x="1074" y="795"/>
                  </a:lnTo>
                  <a:lnTo>
                    <a:pt x="990" y="802"/>
                  </a:lnTo>
                  <a:lnTo>
                    <a:pt x="1074" y="1034"/>
                  </a:lnTo>
                  <a:lnTo>
                    <a:pt x="984" y="1116"/>
                  </a:lnTo>
                  <a:lnTo>
                    <a:pt x="959" y="1140"/>
                  </a:lnTo>
                  <a:lnTo>
                    <a:pt x="944" y="1268"/>
                  </a:lnTo>
                  <a:lnTo>
                    <a:pt x="962" y="1274"/>
                  </a:lnTo>
                  <a:lnTo>
                    <a:pt x="959" y="1308"/>
                  </a:lnTo>
                  <a:lnTo>
                    <a:pt x="865" y="1423"/>
                  </a:lnTo>
                  <a:lnTo>
                    <a:pt x="856" y="1472"/>
                  </a:lnTo>
                  <a:lnTo>
                    <a:pt x="793" y="1510"/>
                  </a:lnTo>
                  <a:lnTo>
                    <a:pt x="440" y="1441"/>
                  </a:lnTo>
                  <a:lnTo>
                    <a:pt x="250" y="1406"/>
                  </a:lnTo>
                  <a:lnTo>
                    <a:pt x="216" y="1407"/>
                  </a:lnTo>
                  <a:lnTo>
                    <a:pt x="206" y="1427"/>
                  </a:lnTo>
                  <a:lnTo>
                    <a:pt x="0" y="1414"/>
                  </a:lnTo>
                  <a:lnTo>
                    <a:pt x="92" y="1324"/>
                  </a:lnTo>
                  <a:lnTo>
                    <a:pt x="120" y="1242"/>
                  </a:lnTo>
                  <a:lnTo>
                    <a:pt x="124" y="1191"/>
                  </a:lnTo>
                  <a:lnTo>
                    <a:pt x="278" y="1108"/>
                  </a:lnTo>
                  <a:lnTo>
                    <a:pt x="312" y="1029"/>
                  </a:lnTo>
                  <a:lnTo>
                    <a:pt x="388" y="888"/>
                  </a:lnTo>
                  <a:lnTo>
                    <a:pt x="444" y="787"/>
                  </a:lnTo>
                  <a:lnTo>
                    <a:pt x="441" y="743"/>
                  </a:lnTo>
                  <a:lnTo>
                    <a:pt x="455" y="727"/>
                  </a:lnTo>
                  <a:lnTo>
                    <a:pt x="415" y="685"/>
                  </a:lnTo>
                  <a:lnTo>
                    <a:pt x="415" y="657"/>
                  </a:lnTo>
                  <a:lnTo>
                    <a:pt x="528" y="550"/>
                  </a:lnTo>
                  <a:lnTo>
                    <a:pt x="538" y="397"/>
                  </a:lnTo>
                  <a:lnTo>
                    <a:pt x="941" y="106"/>
                  </a:lnTo>
                  <a:lnTo>
                    <a:pt x="1049" y="28"/>
                  </a:lnTo>
                  <a:lnTo>
                    <a:pt x="1037" y="6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39" name="Freeform 127"/>
            <p:cNvSpPr>
              <a:spLocks/>
            </p:cNvSpPr>
            <p:nvPr/>
          </p:nvSpPr>
          <p:spPr bwMode="auto">
            <a:xfrm>
              <a:off x="10919" y="982"/>
              <a:ext cx="454" cy="476"/>
            </a:xfrm>
            <a:custGeom>
              <a:avLst/>
              <a:gdLst>
                <a:gd name="T0" fmla="*/ 622 w 1362"/>
                <a:gd name="T1" fmla="*/ 0 h 1427"/>
                <a:gd name="T2" fmla="*/ 787 w 1362"/>
                <a:gd name="T3" fmla="*/ 211 h 1427"/>
                <a:gd name="T4" fmla="*/ 990 w 1362"/>
                <a:gd name="T5" fmla="*/ 302 h 1427"/>
                <a:gd name="T6" fmla="*/ 1020 w 1362"/>
                <a:gd name="T7" fmla="*/ 353 h 1427"/>
                <a:gd name="T8" fmla="*/ 1172 w 1362"/>
                <a:gd name="T9" fmla="*/ 454 h 1427"/>
                <a:gd name="T10" fmla="*/ 1325 w 1362"/>
                <a:gd name="T11" fmla="*/ 453 h 1427"/>
                <a:gd name="T12" fmla="*/ 1362 w 1362"/>
                <a:gd name="T13" fmla="*/ 471 h 1427"/>
                <a:gd name="T14" fmla="*/ 1332 w 1362"/>
                <a:gd name="T15" fmla="*/ 505 h 1427"/>
                <a:gd name="T16" fmla="*/ 1257 w 1362"/>
                <a:gd name="T17" fmla="*/ 506 h 1427"/>
                <a:gd name="T18" fmla="*/ 1261 w 1362"/>
                <a:gd name="T19" fmla="*/ 554 h 1427"/>
                <a:gd name="T20" fmla="*/ 1314 w 1362"/>
                <a:gd name="T21" fmla="*/ 604 h 1427"/>
                <a:gd name="T22" fmla="*/ 1310 w 1362"/>
                <a:gd name="T23" fmla="*/ 645 h 1427"/>
                <a:gd name="T24" fmla="*/ 1203 w 1362"/>
                <a:gd name="T25" fmla="*/ 818 h 1427"/>
                <a:gd name="T26" fmla="*/ 1174 w 1362"/>
                <a:gd name="T27" fmla="*/ 833 h 1427"/>
                <a:gd name="T28" fmla="*/ 1180 w 1362"/>
                <a:gd name="T29" fmla="*/ 918 h 1427"/>
                <a:gd name="T30" fmla="*/ 1113 w 1362"/>
                <a:gd name="T31" fmla="*/ 943 h 1427"/>
                <a:gd name="T32" fmla="*/ 1113 w 1362"/>
                <a:gd name="T33" fmla="*/ 958 h 1427"/>
                <a:gd name="T34" fmla="*/ 1043 w 1362"/>
                <a:gd name="T35" fmla="*/ 954 h 1427"/>
                <a:gd name="T36" fmla="*/ 1034 w 1362"/>
                <a:gd name="T37" fmla="*/ 986 h 1427"/>
                <a:gd name="T38" fmla="*/ 971 w 1362"/>
                <a:gd name="T39" fmla="*/ 1054 h 1427"/>
                <a:gd name="T40" fmla="*/ 943 w 1362"/>
                <a:gd name="T41" fmla="*/ 1059 h 1427"/>
                <a:gd name="T42" fmla="*/ 860 w 1362"/>
                <a:gd name="T43" fmla="*/ 1233 h 1427"/>
                <a:gd name="T44" fmla="*/ 808 w 1362"/>
                <a:gd name="T45" fmla="*/ 1226 h 1427"/>
                <a:gd name="T46" fmla="*/ 712 w 1362"/>
                <a:gd name="T47" fmla="*/ 1336 h 1427"/>
                <a:gd name="T48" fmla="*/ 663 w 1362"/>
                <a:gd name="T49" fmla="*/ 1346 h 1427"/>
                <a:gd name="T50" fmla="*/ 649 w 1362"/>
                <a:gd name="T51" fmla="*/ 1328 h 1427"/>
                <a:gd name="T52" fmla="*/ 607 w 1362"/>
                <a:gd name="T53" fmla="*/ 1339 h 1427"/>
                <a:gd name="T54" fmla="*/ 511 w 1362"/>
                <a:gd name="T55" fmla="*/ 1427 h 1427"/>
                <a:gd name="T56" fmla="*/ 412 w 1362"/>
                <a:gd name="T57" fmla="*/ 1354 h 1427"/>
                <a:gd name="T58" fmla="*/ 187 w 1362"/>
                <a:gd name="T59" fmla="*/ 1277 h 1427"/>
                <a:gd name="T60" fmla="*/ 125 w 1362"/>
                <a:gd name="T61" fmla="*/ 1210 h 1427"/>
                <a:gd name="T62" fmla="*/ 135 w 1362"/>
                <a:gd name="T63" fmla="*/ 1178 h 1427"/>
                <a:gd name="T64" fmla="*/ 113 w 1362"/>
                <a:gd name="T65" fmla="*/ 1134 h 1427"/>
                <a:gd name="T66" fmla="*/ 83 w 1362"/>
                <a:gd name="T67" fmla="*/ 1127 h 1427"/>
                <a:gd name="T68" fmla="*/ 66 w 1362"/>
                <a:gd name="T69" fmla="*/ 1104 h 1427"/>
                <a:gd name="T70" fmla="*/ 66 w 1362"/>
                <a:gd name="T71" fmla="*/ 1063 h 1427"/>
                <a:gd name="T72" fmla="*/ 0 w 1362"/>
                <a:gd name="T73" fmla="*/ 945 h 1427"/>
                <a:gd name="T74" fmla="*/ 74 w 1362"/>
                <a:gd name="T75" fmla="*/ 857 h 1427"/>
                <a:gd name="T76" fmla="*/ 69 w 1362"/>
                <a:gd name="T77" fmla="*/ 752 h 1427"/>
                <a:gd name="T78" fmla="*/ 133 w 1362"/>
                <a:gd name="T79" fmla="*/ 728 h 1427"/>
                <a:gd name="T80" fmla="*/ 151 w 1362"/>
                <a:gd name="T81" fmla="*/ 590 h 1427"/>
                <a:gd name="T82" fmla="*/ 125 w 1362"/>
                <a:gd name="T83" fmla="*/ 535 h 1427"/>
                <a:gd name="T84" fmla="*/ 203 w 1362"/>
                <a:gd name="T85" fmla="*/ 439 h 1427"/>
                <a:gd name="T86" fmla="*/ 250 w 1362"/>
                <a:gd name="T87" fmla="*/ 439 h 1427"/>
                <a:gd name="T88" fmla="*/ 271 w 1362"/>
                <a:gd name="T89" fmla="*/ 406 h 1427"/>
                <a:gd name="T90" fmla="*/ 353 w 1362"/>
                <a:gd name="T91" fmla="*/ 439 h 1427"/>
                <a:gd name="T92" fmla="*/ 393 w 1362"/>
                <a:gd name="T93" fmla="*/ 439 h 1427"/>
                <a:gd name="T94" fmla="*/ 540 w 1362"/>
                <a:gd name="T95" fmla="*/ 127 h 1427"/>
                <a:gd name="T96" fmla="*/ 622 w 1362"/>
                <a:gd name="T97" fmla="*/ 0 h 1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62" h="1427">
                  <a:moveTo>
                    <a:pt x="622" y="0"/>
                  </a:moveTo>
                  <a:lnTo>
                    <a:pt x="787" y="211"/>
                  </a:lnTo>
                  <a:lnTo>
                    <a:pt x="990" y="302"/>
                  </a:lnTo>
                  <a:lnTo>
                    <a:pt x="1020" y="353"/>
                  </a:lnTo>
                  <a:lnTo>
                    <a:pt x="1172" y="454"/>
                  </a:lnTo>
                  <a:lnTo>
                    <a:pt x="1325" y="453"/>
                  </a:lnTo>
                  <a:lnTo>
                    <a:pt x="1362" y="471"/>
                  </a:lnTo>
                  <a:lnTo>
                    <a:pt x="1332" y="505"/>
                  </a:lnTo>
                  <a:lnTo>
                    <a:pt x="1257" y="506"/>
                  </a:lnTo>
                  <a:lnTo>
                    <a:pt x="1261" y="554"/>
                  </a:lnTo>
                  <a:lnTo>
                    <a:pt x="1314" y="604"/>
                  </a:lnTo>
                  <a:lnTo>
                    <a:pt x="1310" y="645"/>
                  </a:lnTo>
                  <a:lnTo>
                    <a:pt x="1203" y="818"/>
                  </a:lnTo>
                  <a:lnTo>
                    <a:pt x="1174" y="833"/>
                  </a:lnTo>
                  <a:lnTo>
                    <a:pt x="1180" y="918"/>
                  </a:lnTo>
                  <a:lnTo>
                    <a:pt x="1113" y="943"/>
                  </a:lnTo>
                  <a:lnTo>
                    <a:pt x="1113" y="958"/>
                  </a:lnTo>
                  <a:lnTo>
                    <a:pt x="1043" y="954"/>
                  </a:lnTo>
                  <a:lnTo>
                    <a:pt x="1034" y="986"/>
                  </a:lnTo>
                  <a:lnTo>
                    <a:pt x="971" y="1054"/>
                  </a:lnTo>
                  <a:lnTo>
                    <a:pt x="943" y="1059"/>
                  </a:lnTo>
                  <a:lnTo>
                    <a:pt x="860" y="1233"/>
                  </a:lnTo>
                  <a:lnTo>
                    <a:pt x="808" y="1226"/>
                  </a:lnTo>
                  <a:lnTo>
                    <a:pt x="712" y="1336"/>
                  </a:lnTo>
                  <a:lnTo>
                    <a:pt x="663" y="1346"/>
                  </a:lnTo>
                  <a:lnTo>
                    <a:pt x="649" y="1328"/>
                  </a:lnTo>
                  <a:lnTo>
                    <a:pt x="607" y="1339"/>
                  </a:lnTo>
                  <a:lnTo>
                    <a:pt x="511" y="1427"/>
                  </a:lnTo>
                  <a:lnTo>
                    <a:pt x="412" y="1354"/>
                  </a:lnTo>
                  <a:lnTo>
                    <a:pt x="187" y="1277"/>
                  </a:lnTo>
                  <a:lnTo>
                    <a:pt x="125" y="1210"/>
                  </a:lnTo>
                  <a:lnTo>
                    <a:pt x="135" y="1178"/>
                  </a:lnTo>
                  <a:lnTo>
                    <a:pt x="113" y="1134"/>
                  </a:lnTo>
                  <a:lnTo>
                    <a:pt x="83" y="1127"/>
                  </a:lnTo>
                  <a:lnTo>
                    <a:pt x="66" y="1104"/>
                  </a:lnTo>
                  <a:lnTo>
                    <a:pt x="66" y="1063"/>
                  </a:lnTo>
                  <a:lnTo>
                    <a:pt x="0" y="945"/>
                  </a:lnTo>
                  <a:lnTo>
                    <a:pt x="74" y="857"/>
                  </a:lnTo>
                  <a:lnTo>
                    <a:pt x="69" y="752"/>
                  </a:lnTo>
                  <a:lnTo>
                    <a:pt x="133" y="728"/>
                  </a:lnTo>
                  <a:lnTo>
                    <a:pt x="151" y="590"/>
                  </a:lnTo>
                  <a:lnTo>
                    <a:pt x="125" y="535"/>
                  </a:lnTo>
                  <a:lnTo>
                    <a:pt x="203" y="439"/>
                  </a:lnTo>
                  <a:lnTo>
                    <a:pt x="250" y="439"/>
                  </a:lnTo>
                  <a:lnTo>
                    <a:pt x="271" y="406"/>
                  </a:lnTo>
                  <a:lnTo>
                    <a:pt x="353" y="439"/>
                  </a:lnTo>
                  <a:lnTo>
                    <a:pt x="393" y="439"/>
                  </a:lnTo>
                  <a:lnTo>
                    <a:pt x="540" y="127"/>
                  </a:lnTo>
                  <a:lnTo>
                    <a:pt x="622" y="0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40" name="Freeform 128"/>
            <p:cNvSpPr>
              <a:spLocks/>
            </p:cNvSpPr>
            <p:nvPr/>
          </p:nvSpPr>
          <p:spPr bwMode="auto">
            <a:xfrm>
              <a:off x="10579" y="896"/>
              <a:ext cx="547" cy="265"/>
            </a:xfrm>
            <a:custGeom>
              <a:avLst/>
              <a:gdLst>
                <a:gd name="T0" fmla="*/ 1238 w 1642"/>
                <a:gd name="T1" fmla="*/ 0 h 794"/>
                <a:gd name="T2" fmla="*/ 1330 w 1642"/>
                <a:gd name="T3" fmla="*/ 140 h 794"/>
                <a:gd name="T4" fmla="*/ 1406 w 1642"/>
                <a:gd name="T5" fmla="*/ 147 h 794"/>
                <a:gd name="T6" fmla="*/ 1500 w 1642"/>
                <a:gd name="T7" fmla="*/ 243 h 794"/>
                <a:gd name="T8" fmla="*/ 1642 w 1642"/>
                <a:gd name="T9" fmla="*/ 257 h 794"/>
                <a:gd name="T10" fmla="*/ 1561 w 1642"/>
                <a:gd name="T11" fmla="*/ 382 h 794"/>
                <a:gd name="T12" fmla="*/ 1410 w 1642"/>
                <a:gd name="T13" fmla="*/ 698 h 794"/>
                <a:gd name="T14" fmla="*/ 1376 w 1642"/>
                <a:gd name="T15" fmla="*/ 698 h 794"/>
                <a:gd name="T16" fmla="*/ 1292 w 1642"/>
                <a:gd name="T17" fmla="*/ 664 h 794"/>
                <a:gd name="T18" fmla="*/ 1270 w 1642"/>
                <a:gd name="T19" fmla="*/ 696 h 794"/>
                <a:gd name="T20" fmla="*/ 1223 w 1642"/>
                <a:gd name="T21" fmla="*/ 698 h 794"/>
                <a:gd name="T22" fmla="*/ 1145 w 1642"/>
                <a:gd name="T23" fmla="*/ 794 h 794"/>
                <a:gd name="T24" fmla="*/ 1064 w 1642"/>
                <a:gd name="T25" fmla="*/ 734 h 794"/>
                <a:gd name="T26" fmla="*/ 1021 w 1642"/>
                <a:gd name="T27" fmla="*/ 713 h 794"/>
                <a:gd name="T28" fmla="*/ 724 w 1642"/>
                <a:gd name="T29" fmla="*/ 744 h 794"/>
                <a:gd name="T30" fmla="*/ 600 w 1642"/>
                <a:gd name="T31" fmla="*/ 748 h 794"/>
                <a:gd name="T32" fmla="*/ 597 w 1642"/>
                <a:gd name="T33" fmla="*/ 762 h 794"/>
                <a:gd name="T34" fmla="*/ 514 w 1642"/>
                <a:gd name="T35" fmla="*/ 768 h 794"/>
                <a:gd name="T36" fmla="*/ 500 w 1642"/>
                <a:gd name="T37" fmla="*/ 747 h 794"/>
                <a:gd name="T38" fmla="*/ 306 w 1642"/>
                <a:gd name="T39" fmla="*/ 728 h 794"/>
                <a:gd name="T40" fmla="*/ 267 w 1642"/>
                <a:gd name="T41" fmla="*/ 625 h 794"/>
                <a:gd name="T42" fmla="*/ 299 w 1642"/>
                <a:gd name="T43" fmla="*/ 496 h 794"/>
                <a:gd name="T44" fmla="*/ 303 w 1642"/>
                <a:gd name="T45" fmla="*/ 471 h 794"/>
                <a:gd name="T46" fmla="*/ 224 w 1642"/>
                <a:gd name="T47" fmla="*/ 387 h 794"/>
                <a:gd name="T48" fmla="*/ 0 w 1642"/>
                <a:gd name="T49" fmla="*/ 356 h 794"/>
                <a:gd name="T50" fmla="*/ 4 w 1642"/>
                <a:gd name="T51" fmla="*/ 210 h 794"/>
                <a:gd name="T52" fmla="*/ 46 w 1642"/>
                <a:gd name="T53" fmla="*/ 210 h 794"/>
                <a:gd name="T54" fmla="*/ 86 w 1642"/>
                <a:gd name="T55" fmla="*/ 169 h 794"/>
                <a:gd name="T56" fmla="*/ 87 w 1642"/>
                <a:gd name="T57" fmla="*/ 143 h 794"/>
                <a:gd name="T58" fmla="*/ 689 w 1642"/>
                <a:gd name="T59" fmla="*/ 145 h 794"/>
                <a:gd name="T60" fmla="*/ 985 w 1642"/>
                <a:gd name="T61" fmla="*/ 148 h 794"/>
                <a:gd name="T62" fmla="*/ 1102 w 1642"/>
                <a:gd name="T63" fmla="*/ 248 h 794"/>
                <a:gd name="T64" fmla="*/ 1142 w 1642"/>
                <a:gd name="T65" fmla="*/ 222 h 794"/>
                <a:gd name="T66" fmla="*/ 1121 w 1642"/>
                <a:gd name="T67" fmla="*/ 154 h 794"/>
                <a:gd name="T68" fmla="*/ 1186 w 1642"/>
                <a:gd name="T69" fmla="*/ 110 h 794"/>
                <a:gd name="T70" fmla="*/ 1238 w 1642"/>
                <a:gd name="T71" fmla="*/ 0 h 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42" h="794">
                  <a:moveTo>
                    <a:pt x="1238" y="0"/>
                  </a:moveTo>
                  <a:lnTo>
                    <a:pt x="1330" y="140"/>
                  </a:lnTo>
                  <a:lnTo>
                    <a:pt x="1406" y="147"/>
                  </a:lnTo>
                  <a:lnTo>
                    <a:pt x="1500" y="243"/>
                  </a:lnTo>
                  <a:lnTo>
                    <a:pt x="1642" y="257"/>
                  </a:lnTo>
                  <a:lnTo>
                    <a:pt x="1561" y="382"/>
                  </a:lnTo>
                  <a:lnTo>
                    <a:pt x="1410" y="698"/>
                  </a:lnTo>
                  <a:lnTo>
                    <a:pt x="1376" y="698"/>
                  </a:lnTo>
                  <a:lnTo>
                    <a:pt x="1292" y="664"/>
                  </a:lnTo>
                  <a:lnTo>
                    <a:pt x="1270" y="696"/>
                  </a:lnTo>
                  <a:lnTo>
                    <a:pt x="1223" y="698"/>
                  </a:lnTo>
                  <a:lnTo>
                    <a:pt x="1145" y="794"/>
                  </a:lnTo>
                  <a:lnTo>
                    <a:pt x="1064" y="734"/>
                  </a:lnTo>
                  <a:lnTo>
                    <a:pt x="1021" y="713"/>
                  </a:lnTo>
                  <a:lnTo>
                    <a:pt x="724" y="744"/>
                  </a:lnTo>
                  <a:lnTo>
                    <a:pt x="600" y="748"/>
                  </a:lnTo>
                  <a:lnTo>
                    <a:pt x="597" y="762"/>
                  </a:lnTo>
                  <a:lnTo>
                    <a:pt x="514" y="768"/>
                  </a:lnTo>
                  <a:lnTo>
                    <a:pt x="500" y="747"/>
                  </a:lnTo>
                  <a:lnTo>
                    <a:pt x="306" y="728"/>
                  </a:lnTo>
                  <a:lnTo>
                    <a:pt x="267" y="625"/>
                  </a:lnTo>
                  <a:lnTo>
                    <a:pt x="299" y="496"/>
                  </a:lnTo>
                  <a:lnTo>
                    <a:pt x="303" y="471"/>
                  </a:lnTo>
                  <a:lnTo>
                    <a:pt x="224" y="387"/>
                  </a:lnTo>
                  <a:lnTo>
                    <a:pt x="0" y="356"/>
                  </a:lnTo>
                  <a:lnTo>
                    <a:pt x="4" y="210"/>
                  </a:lnTo>
                  <a:lnTo>
                    <a:pt x="46" y="210"/>
                  </a:lnTo>
                  <a:lnTo>
                    <a:pt x="86" y="169"/>
                  </a:lnTo>
                  <a:lnTo>
                    <a:pt x="87" y="143"/>
                  </a:lnTo>
                  <a:lnTo>
                    <a:pt x="689" y="145"/>
                  </a:lnTo>
                  <a:lnTo>
                    <a:pt x="985" y="148"/>
                  </a:lnTo>
                  <a:lnTo>
                    <a:pt x="1102" y="248"/>
                  </a:lnTo>
                  <a:lnTo>
                    <a:pt x="1142" y="222"/>
                  </a:lnTo>
                  <a:lnTo>
                    <a:pt x="1121" y="154"/>
                  </a:lnTo>
                  <a:lnTo>
                    <a:pt x="1186" y="110"/>
                  </a:lnTo>
                  <a:lnTo>
                    <a:pt x="1238" y="0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41" name="Freeform 129"/>
            <p:cNvSpPr>
              <a:spLocks/>
            </p:cNvSpPr>
            <p:nvPr/>
          </p:nvSpPr>
          <p:spPr bwMode="auto">
            <a:xfrm>
              <a:off x="10303" y="994"/>
              <a:ext cx="148" cy="119"/>
            </a:xfrm>
            <a:custGeom>
              <a:avLst/>
              <a:gdLst>
                <a:gd name="T0" fmla="*/ 144 w 443"/>
                <a:gd name="T1" fmla="*/ 358 h 358"/>
                <a:gd name="T2" fmla="*/ 443 w 443"/>
                <a:gd name="T3" fmla="*/ 215 h 358"/>
                <a:gd name="T4" fmla="*/ 243 w 443"/>
                <a:gd name="T5" fmla="*/ 151 h 358"/>
                <a:gd name="T6" fmla="*/ 223 w 443"/>
                <a:gd name="T7" fmla="*/ 129 h 358"/>
                <a:gd name="T8" fmla="*/ 180 w 443"/>
                <a:gd name="T9" fmla="*/ 73 h 358"/>
                <a:gd name="T10" fmla="*/ 65 w 443"/>
                <a:gd name="T11" fmla="*/ 0 h 358"/>
                <a:gd name="T12" fmla="*/ 5 w 443"/>
                <a:gd name="T13" fmla="*/ 99 h 358"/>
                <a:gd name="T14" fmla="*/ 0 w 443"/>
                <a:gd name="T15" fmla="*/ 312 h 358"/>
                <a:gd name="T16" fmla="*/ 141 w 443"/>
                <a:gd name="T17" fmla="*/ 332 h 358"/>
                <a:gd name="T18" fmla="*/ 144 w 443"/>
                <a:gd name="T19" fmla="*/ 358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43" h="358">
                  <a:moveTo>
                    <a:pt x="144" y="358"/>
                  </a:moveTo>
                  <a:lnTo>
                    <a:pt x="443" y="215"/>
                  </a:lnTo>
                  <a:lnTo>
                    <a:pt x="243" y="151"/>
                  </a:lnTo>
                  <a:lnTo>
                    <a:pt x="223" y="129"/>
                  </a:lnTo>
                  <a:lnTo>
                    <a:pt x="180" y="73"/>
                  </a:lnTo>
                  <a:lnTo>
                    <a:pt x="65" y="0"/>
                  </a:lnTo>
                  <a:lnTo>
                    <a:pt x="5" y="99"/>
                  </a:lnTo>
                  <a:lnTo>
                    <a:pt x="0" y="312"/>
                  </a:lnTo>
                  <a:lnTo>
                    <a:pt x="141" y="332"/>
                  </a:lnTo>
                  <a:lnTo>
                    <a:pt x="144" y="358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42" name="Freeform 130"/>
            <p:cNvSpPr>
              <a:spLocks/>
            </p:cNvSpPr>
            <p:nvPr/>
          </p:nvSpPr>
          <p:spPr bwMode="auto">
            <a:xfrm>
              <a:off x="9800" y="1046"/>
              <a:ext cx="410" cy="603"/>
            </a:xfrm>
            <a:custGeom>
              <a:avLst/>
              <a:gdLst>
                <a:gd name="T0" fmla="*/ 1170 w 1230"/>
                <a:gd name="T1" fmla="*/ 694 h 1809"/>
                <a:gd name="T2" fmla="*/ 1077 w 1230"/>
                <a:gd name="T3" fmla="*/ 725 h 1809"/>
                <a:gd name="T4" fmla="*/ 983 w 1230"/>
                <a:gd name="T5" fmla="*/ 836 h 1809"/>
                <a:gd name="T6" fmla="*/ 985 w 1230"/>
                <a:gd name="T7" fmla="*/ 1120 h 1809"/>
                <a:gd name="T8" fmla="*/ 1021 w 1230"/>
                <a:gd name="T9" fmla="*/ 1190 h 1809"/>
                <a:gd name="T10" fmla="*/ 1014 w 1230"/>
                <a:gd name="T11" fmla="*/ 1286 h 1809"/>
                <a:gd name="T12" fmla="*/ 1058 w 1230"/>
                <a:gd name="T13" fmla="*/ 1317 h 1809"/>
                <a:gd name="T14" fmla="*/ 1072 w 1230"/>
                <a:gd name="T15" fmla="*/ 1517 h 1809"/>
                <a:gd name="T16" fmla="*/ 1016 w 1230"/>
                <a:gd name="T17" fmla="*/ 1582 h 1809"/>
                <a:gd name="T18" fmla="*/ 918 w 1230"/>
                <a:gd name="T19" fmla="*/ 1599 h 1809"/>
                <a:gd name="T20" fmla="*/ 839 w 1230"/>
                <a:gd name="T21" fmla="*/ 1755 h 1809"/>
                <a:gd name="T22" fmla="*/ 735 w 1230"/>
                <a:gd name="T23" fmla="*/ 1774 h 1809"/>
                <a:gd name="T24" fmla="*/ 674 w 1230"/>
                <a:gd name="T25" fmla="*/ 1635 h 1809"/>
                <a:gd name="T26" fmla="*/ 562 w 1230"/>
                <a:gd name="T27" fmla="*/ 1606 h 1809"/>
                <a:gd name="T28" fmla="*/ 530 w 1230"/>
                <a:gd name="T29" fmla="*/ 1563 h 1809"/>
                <a:gd name="T30" fmla="*/ 470 w 1230"/>
                <a:gd name="T31" fmla="*/ 1455 h 1809"/>
                <a:gd name="T32" fmla="*/ 429 w 1230"/>
                <a:gd name="T33" fmla="*/ 1380 h 1809"/>
                <a:gd name="T34" fmla="*/ 313 w 1230"/>
                <a:gd name="T35" fmla="*/ 1325 h 1809"/>
                <a:gd name="T36" fmla="*/ 323 w 1230"/>
                <a:gd name="T37" fmla="*/ 1262 h 1809"/>
                <a:gd name="T38" fmla="*/ 243 w 1230"/>
                <a:gd name="T39" fmla="*/ 1218 h 1809"/>
                <a:gd name="T40" fmla="*/ 104 w 1230"/>
                <a:gd name="T41" fmla="*/ 1067 h 1809"/>
                <a:gd name="T42" fmla="*/ 44 w 1230"/>
                <a:gd name="T43" fmla="*/ 966 h 1809"/>
                <a:gd name="T44" fmla="*/ 297 w 1230"/>
                <a:gd name="T45" fmla="*/ 1076 h 1809"/>
                <a:gd name="T46" fmla="*/ 62 w 1230"/>
                <a:gd name="T47" fmla="*/ 532 h 1809"/>
                <a:gd name="T48" fmla="*/ 0 w 1230"/>
                <a:gd name="T49" fmla="*/ 337 h 1809"/>
                <a:gd name="T50" fmla="*/ 378 w 1230"/>
                <a:gd name="T51" fmla="*/ 188 h 1809"/>
                <a:gd name="T52" fmla="*/ 672 w 1230"/>
                <a:gd name="T53" fmla="*/ 8 h 1809"/>
                <a:gd name="T54" fmla="*/ 968 w 1230"/>
                <a:gd name="T55" fmla="*/ 162 h 1809"/>
                <a:gd name="T56" fmla="*/ 1000 w 1230"/>
                <a:gd name="T57" fmla="*/ 143 h 1809"/>
                <a:gd name="T58" fmla="*/ 1050 w 1230"/>
                <a:gd name="T59" fmla="*/ 143 h 1809"/>
                <a:gd name="T60" fmla="*/ 1086 w 1230"/>
                <a:gd name="T61" fmla="*/ 369 h 1809"/>
                <a:gd name="T62" fmla="*/ 1175 w 1230"/>
                <a:gd name="T63" fmla="*/ 520 h 18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30" h="1809">
                  <a:moveTo>
                    <a:pt x="1230" y="688"/>
                  </a:moveTo>
                  <a:lnTo>
                    <a:pt x="1170" y="694"/>
                  </a:lnTo>
                  <a:lnTo>
                    <a:pt x="1132" y="725"/>
                  </a:lnTo>
                  <a:lnTo>
                    <a:pt x="1077" y="725"/>
                  </a:lnTo>
                  <a:lnTo>
                    <a:pt x="1050" y="768"/>
                  </a:lnTo>
                  <a:lnTo>
                    <a:pt x="983" y="836"/>
                  </a:lnTo>
                  <a:lnTo>
                    <a:pt x="1016" y="1088"/>
                  </a:lnTo>
                  <a:lnTo>
                    <a:pt x="985" y="1120"/>
                  </a:lnTo>
                  <a:lnTo>
                    <a:pt x="983" y="1163"/>
                  </a:lnTo>
                  <a:lnTo>
                    <a:pt x="1021" y="1190"/>
                  </a:lnTo>
                  <a:lnTo>
                    <a:pt x="1030" y="1269"/>
                  </a:lnTo>
                  <a:lnTo>
                    <a:pt x="1014" y="1286"/>
                  </a:lnTo>
                  <a:lnTo>
                    <a:pt x="1014" y="1315"/>
                  </a:lnTo>
                  <a:lnTo>
                    <a:pt x="1058" y="1317"/>
                  </a:lnTo>
                  <a:lnTo>
                    <a:pt x="1144" y="1500"/>
                  </a:lnTo>
                  <a:lnTo>
                    <a:pt x="1072" y="1517"/>
                  </a:lnTo>
                  <a:lnTo>
                    <a:pt x="1033" y="1548"/>
                  </a:lnTo>
                  <a:lnTo>
                    <a:pt x="1016" y="1582"/>
                  </a:lnTo>
                  <a:lnTo>
                    <a:pt x="981" y="1572"/>
                  </a:lnTo>
                  <a:lnTo>
                    <a:pt x="918" y="1599"/>
                  </a:lnTo>
                  <a:lnTo>
                    <a:pt x="860" y="1681"/>
                  </a:lnTo>
                  <a:lnTo>
                    <a:pt x="839" y="1755"/>
                  </a:lnTo>
                  <a:lnTo>
                    <a:pt x="783" y="1809"/>
                  </a:lnTo>
                  <a:lnTo>
                    <a:pt x="735" y="1774"/>
                  </a:lnTo>
                  <a:lnTo>
                    <a:pt x="684" y="1678"/>
                  </a:lnTo>
                  <a:lnTo>
                    <a:pt x="674" y="1635"/>
                  </a:lnTo>
                  <a:lnTo>
                    <a:pt x="564" y="1635"/>
                  </a:lnTo>
                  <a:lnTo>
                    <a:pt x="562" y="1606"/>
                  </a:lnTo>
                  <a:lnTo>
                    <a:pt x="518" y="1579"/>
                  </a:lnTo>
                  <a:lnTo>
                    <a:pt x="530" y="1563"/>
                  </a:lnTo>
                  <a:lnTo>
                    <a:pt x="530" y="1514"/>
                  </a:lnTo>
                  <a:lnTo>
                    <a:pt x="470" y="1455"/>
                  </a:lnTo>
                  <a:lnTo>
                    <a:pt x="465" y="1390"/>
                  </a:lnTo>
                  <a:lnTo>
                    <a:pt x="429" y="1380"/>
                  </a:lnTo>
                  <a:lnTo>
                    <a:pt x="304" y="1363"/>
                  </a:lnTo>
                  <a:lnTo>
                    <a:pt x="313" y="1325"/>
                  </a:lnTo>
                  <a:lnTo>
                    <a:pt x="332" y="1290"/>
                  </a:lnTo>
                  <a:lnTo>
                    <a:pt x="323" y="1262"/>
                  </a:lnTo>
                  <a:lnTo>
                    <a:pt x="297" y="1225"/>
                  </a:lnTo>
                  <a:lnTo>
                    <a:pt x="243" y="1218"/>
                  </a:lnTo>
                  <a:lnTo>
                    <a:pt x="246" y="1187"/>
                  </a:lnTo>
                  <a:lnTo>
                    <a:pt x="104" y="1067"/>
                  </a:lnTo>
                  <a:lnTo>
                    <a:pt x="41" y="1041"/>
                  </a:lnTo>
                  <a:lnTo>
                    <a:pt x="44" y="966"/>
                  </a:lnTo>
                  <a:lnTo>
                    <a:pt x="25" y="925"/>
                  </a:lnTo>
                  <a:lnTo>
                    <a:pt x="297" y="1076"/>
                  </a:lnTo>
                  <a:lnTo>
                    <a:pt x="130" y="546"/>
                  </a:lnTo>
                  <a:lnTo>
                    <a:pt x="62" y="532"/>
                  </a:lnTo>
                  <a:lnTo>
                    <a:pt x="10" y="481"/>
                  </a:lnTo>
                  <a:lnTo>
                    <a:pt x="0" y="337"/>
                  </a:lnTo>
                  <a:lnTo>
                    <a:pt x="332" y="373"/>
                  </a:lnTo>
                  <a:lnTo>
                    <a:pt x="378" y="188"/>
                  </a:lnTo>
                  <a:lnTo>
                    <a:pt x="590" y="0"/>
                  </a:lnTo>
                  <a:lnTo>
                    <a:pt x="672" y="8"/>
                  </a:lnTo>
                  <a:lnTo>
                    <a:pt x="783" y="123"/>
                  </a:lnTo>
                  <a:lnTo>
                    <a:pt x="968" y="162"/>
                  </a:lnTo>
                  <a:lnTo>
                    <a:pt x="1004" y="150"/>
                  </a:lnTo>
                  <a:lnTo>
                    <a:pt x="1000" y="143"/>
                  </a:lnTo>
                  <a:lnTo>
                    <a:pt x="1028" y="55"/>
                  </a:lnTo>
                  <a:lnTo>
                    <a:pt x="1050" y="143"/>
                  </a:lnTo>
                  <a:lnTo>
                    <a:pt x="1007" y="269"/>
                  </a:lnTo>
                  <a:lnTo>
                    <a:pt x="1086" y="369"/>
                  </a:lnTo>
                  <a:lnTo>
                    <a:pt x="1088" y="467"/>
                  </a:lnTo>
                  <a:lnTo>
                    <a:pt x="1175" y="520"/>
                  </a:lnTo>
                  <a:lnTo>
                    <a:pt x="1230" y="688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43" name="Freeform 131"/>
            <p:cNvSpPr>
              <a:spLocks/>
            </p:cNvSpPr>
            <p:nvPr/>
          </p:nvSpPr>
          <p:spPr bwMode="auto">
            <a:xfrm>
              <a:off x="9756" y="862"/>
              <a:ext cx="379" cy="308"/>
            </a:xfrm>
            <a:custGeom>
              <a:avLst/>
              <a:gdLst>
                <a:gd name="T0" fmla="*/ 91 w 1135"/>
                <a:gd name="T1" fmla="*/ 10 h 924"/>
                <a:gd name="T2" fmla="*/ 297 w 1135"/>
                <a:gd name="T3" fmla="*/ 23 h 924"/>
                <a:gd name="T4" fmla="*/ 309 w 1135"/>
                <a:gd name="T5" fmla="*/ 0 h 924"/>
                <a:gd name="T6" fmla="*/ 352 w 1135"/>
                <a:gd name="T7" fmla="*/ 2 h 924"/>
                <a:gd name="T8" fmla="*/ 888 w 1135"/>
                <a:gd name="T9" fmla="*/ 109 h 924"/>
                <a:gd name="T10" fmla="*/ 888 w 1135"/>
                <a:gd name="T11" fmla="*/ 189 h 924"/>
                <a:gd name="T12" fmla="*/ 978 w 1135"/>
                <a:gd name="T13" fmla="*/ 412 h 924"/>
                <a:gd name="T14" fmla="*/ 925 w 1135"/>
                <a:gd name="T15" fmla="*/ 475 h 924"/>
                <a:gd name="T16" fmla="*/ 924 w 1135"/>
                <a:gd name="T17" fmla="*/ 499 h 924"/>
                <a:gd name="T18" fmla="*/ 1135 w 1135"/>
                <a:gd name="T19" fmla="*/ 699 h 924"/>
                <a:gd name="T20" fmla="*/ 1099 w 1135"/>
                <a:gd name="T21" fmla="*/ 716 h 924"/>
                <a:gd name="T22" fmla="*/ 912 w 1135"/>
                <a:gd name="T23" fmla="*/ 676 h 924"/>
                <a:gd name="T24" fmla="*/ 805 w 1135"/>
                <a:gd name="T25" fmla="*/ 560 h 924"/>
                <a:gd name="T26" fmla="*/ 724 w 1135"/>
                <a:gd name="T27" fmla="*/ 554 h 924"/>
                <a:gd name="T28" fmla="*/ 510 w 1135"/>
                <a:gd name="T29" fmla="*/ 741 h 924"/>
                <a:gd name="T30" fmla="*/ 464 w 1135"/>
                <a:gd name="T31" fmla="*/ 924 h 924"/>
                <a:gd name="T32" fmla="*/ 152 w 1135"/>
                <a:gd name="T33" fmla="*/ 890 h 924"/>
                <a:gd name="T34" fmla="*/ 131 w 1135"/>
                <a:gd name="T35" fmla="*/ 890 h 924"/>
                <a:gd name="T36" fmla="*/ 119 w 1135"/>
                <a:gd name="T37" fmla="*/ 804 h 924"/>
                <a:gd name="T38" fmla="*/ 268 w 1135"/>
                <a:gd name="T39" fmla="*/ 473 h 924"/>
                <a:gd name="T40" fmla="*/ 256 w 1135"/>
                <a:gd name="T41" fmla="*/ 460 h 924"/>
                <a:gd name="T42" fmla="*/ 234 w 1135"/>
                <a:gd name="T43" fmla="*/ 458 h 924"/>
                <a:gd name="T44" fmla="*/ 202 w 1135"/>
                <a:gd name="T45" fmla="*/ 475 h 924"/>
                <a:gd name="T46" fmla="*/ 92 w 1135"/>
                <a:gd name="T47" fmla="*/ 497 h 924"/>
                <a:gd name="T48" fmla="*/ 0 w 1135"/>
                <a:gd name="T49" fmla="*/ 473 h 924"/>
                <a:gd name="T50" fmla="*/ 39 w 1135"/>
                <a:gd name="T51" fmla="*/ 438 h 924"/>
                <a:gd name="T52" fmla="*/ 28 w 1135"/>
                <a:gd name="T53" fmla="*/ 423 h 924"/>
                <a:gd name="T54" fmla="*/ 21 w 1135"/>
                <a:gd name="T55" fmla="*/ 289 h 924"/>
                <a:gd name="T56" fmla="*/ 39 w 1135"/>
                <a:gd name="T57" fmla="*/ 286 h 924"/>
                <a:gd name="T58" fmla="*/ 58 w 1135"/>
                <a:gd name="T59" fmla="*/ 74 h 924"/>
                <a:gd name="T60" fmla="*/ 86 w 1135"/>
                <a:gd name="T61" fmla="*/ 74 h 924"/>
                <a:gd name="T62" fmla="*/ 91 w 1135"/>
                <a:gd name="T63" fmla="*/ 10 h 9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35" h="924">
                  <a:moveTo>
                    <a:pt x="91" y="10"/>
                  </a:moveTo>
                  <a:lnTo>
                    <a:pt x="297" y="23"/>
                  </a:lnTo>
                  <a:lnTo>
                    <a:pt x="309" y="0"/>
                  </a:lnTo>
                  <a:lnTo>
                    <a:pt x="352" y="2"/>
                  </a:lnTo>
                  <a:lnTo>
                    <a:pt x="888" y="109"/>
                  </a:lnTo>
                  <a:lnTo>
                    <a:pt x="888" y="189"/>
                  </a:lnTo>
                  <a:lnTo>
                    <a:pt x="978" y="412"/>
                  </a:lnTo>
                  <a:lnTo>
                    <a:pt x="925" y="475"/>
                  </a:lnTo>
                  <a:lnTo>
                    <a:pt x="924" y="499"/>
                  </a:lnTo>
                  <a:lnTo>
                    <a:pt x="1135" y="699"/>
                  </a:lnTo>
                  <a:lnTo>
                    <a:pt x="1099" y="716"/>
                  </a:lnTo>
                  <a:lnTo>
                    <a:pt x="912" y="676"/>
                  </a:lnTo>
                  <a:lnTo>
                    <a:pt x="805" y="560"/>
                  </a:lnTo>
                  <a:lnTo>
                    <a:pt x="724" y="554"/>
                  </a:lnTo>
                  <a:lnTo>
                    <a:pt x="510" y="741"/>
                  </a:lnTo>
                  <a:lnTo>
                    <a:pt x="464" y="924"/>
                  </a:lnTo>
                  <a:lnTo>
                    <a:pt x="152" y="890"/>
                  </a:lnTo>
                  <a:lnTo>
                    <a:pt x="131" y="890"/>
                  </a:lnTo>
                  <a:lnTo>
                    <a:pt x="119" y="804"/>
                  </a:lnTo>
                  <a:lnTo>
                    <a:pt x="268" y="473"/>
                  </a:lnTo>
                  <a:lnTo>
                    <a:pt x="256" y="460"/>
                  </a:lnTo>
                  <a:lnTo>
                    <a:pt x="234" y="458"/>
                  </a:lnTo>
                  <a:lnTo>
                    <a:pt x="202" y="475"/>
                  </a:lnTo>
                  <a:lnTo>
                    <a:pt x="92" y="497"/>
                  </a:lnTo>
                  <a:lnTo>
                    <a:pt x="0" y="473"/>
                  </a:lnTo>
                  <a:lnTo>
                    <a:pt x="39" y="438"/>
                  </a:lnTo>
                  <a:lnTo>
                    <a:pt x="28" y="423"/>
                  </a:lnTo>
                  <a:lnTo>
                    <a:pt x="21" y="289"/>
                  </a:lnTo>
                  <a:lnTo>
                    <a:pt x="39" y="286"/>
                  </a:lnTo>
                  <a:lnTo>
                    <a:pt x="58" y="74"/>
                  </a:lnTo>
                  <a:lnTo>
                    <a:pt x="86" y="74"/>
                  </a:lnTo>
                  <a:lnTo>
                    <a:pt x="91" y="10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44" name="Freeform 132"/>
            <p:cNvSpPr>
              <a:spLocks/>
            </p:cNvSpPr>
            <p:nvPr/>
          </p:nvSpPr>
          <p:spPr bwMode="auto">
            <a:xfrm>
              <a:off x="10442" y="1133"/>
              <a:ext cx="540" cy="400"/>
            </a:xfrm>
            <a:custGeom>
              <a:avLst/>
              <a:gdLst>
                <a:gd name="T0" fmla="*/ 718 w 1620"/>
                <a:gd name="T1" fmla="*/ 14 h 1199"/>
                <a:gd name="T2" fmla="*/ 911 w 1620"/>
                <a:gd name="T3" fmla="*/ 37 h 1199"/>
                <a:gd name="T4" fmla="*/ 927 w 1620"/>
                <a:gd name="T5" fmla="*/ 59 h 1199"/>
                <a:gd name="T6" fmla="*/ 1008 w 1620"/>
                <a:gd name="T7" fmla="*/ 53 h 1199"/>
                <a:gd name="T8" fmla="*/ 1011 w 1620"/>
                <a:gd name="T9" fmla="*/ 37 h 1199"/>
                <a:gd name="T10" fmla="*/ 1145 w 1620"/>
                <a:gd name="T11" fmla="*/ 29 h 1199"/>
                <a:gd name="T12" fmla="*/ 1428 w 1620"/>
                <a:gd name="T13" fmla="*/ 0 h 1199"/>
                <a:gd name="T14" fmla="*/ 1473 w 1620"/>
                <a:gd name="T15" fmla="*/ 23 h 1199"/>
                <a:gd name="T16" fmla="*/ 1555 w 1620"/>
                <a:gd name="T17" fmla="*/ 82 h 1199"/>
                <a:gd name="T18" fmla="*/ 1585 w 1620"/>
                <a:gd name="T19" fmla="*/ 137 h 1199"/>
                <a:gd name="T20" fmla="*/ 1565 w 1620"/>
                <a:gd name="T21" fmla="*/ 272 h 1199"/>
                <a:gd name="T22" fmla="*/ 1501 w 1620"/>
                <a:gd name="T23" fmla="*/ 297 h 1199"/>
                <a:gd name="T24" fmla="*/ 1505 w 1620"/>
                <a:gd name="T25" fmla="*/ 403 h 1199"/>
                <a:gd name="T26" fmla="*/ 1432 w 1620"/>
                <a:gd name="T27" fmla="*/ 493 h 1199"/>
                <a:gd name="T28" fmla="*/ 1497 w 1620"/>
                <a:gd name="T29" fmla="*/ 604 h 1199"/>
                <a:gd name="T30" fmla="*/ 1499 w 1620"/>
                <a:gd name="T31" fmla="*/ 653 h 1199"/>
                <a:gd name="T32" fmla="*/ 1517 w 1620"/>
                <a:gd name="T33" fmla="*/ 679 h 1199"/>
                <a:gd name="T34" fmla="*/ 1541 w 1620"/>
                <a:gd name="T35" fmla="*/ 679 h 1199"/>
                <a:gd name="T36" fmla="*/ 1567 w 1620"/>
                <a:gd name="T37" fmla="*/ 723 h 1199"/>
                <a:gd name="T38" fmla="*/ 1559 w 1620"/>
                <a:gd name="T39" fmla="*/ 755 h 1199"/>
                <a:gd name="T40" fmla="*/ 1620 w 1620"/>
                <a:gd name="T41" fmla="*/ 823 h 1199"/>
                <a:gd name="T42" fmla="*/ 1442 w 1620"/>
                <a:gd name="T43" fmla="*/ 964 h 1199"/>
                <a:gd name="T44" fmla="*/ 1334 w 1620"/>
                <a:gd name="T45" fmla="*/ 1199 h 1199"/>
                <a:gd name="T46" fmla="*/ 976 w 1620"/>
                <a:gd name="T47" fmla="*/ 1176 h 1199"/>
                <a:gd name="T48" fmla="*/ 752 w 1620"/>
                <a:gd name="T49" fmla="*/ 1142 h 1199"/>
                <a:gd name="T50" fmla="*/ 788 w 1620"/>
                <a:gd name="T51" fmla="*/ 1060 h 1199"/>
                <a:gd name="T52" fmla="*/ 786 w 1620"/>
                <a:gd name="T53" fmla="*/ 1029 h 1199"/>
                <a:gd name="T54" fmla="*/ 814 w 1620"/>
                <a:gd name="T55" fmla="*/ 995 h 1199"/>
                <a:gd name="T56" fmla="*/ 796 w 1620"/>
                <a:gd name="T57" fmla="*/ 968 h 1199"/>
                <a:gd name="T58" fmla="*/ 824 w 1620"/>
                <a:gd name="T59" fmla="*/ 937 h 1199"/>
                <a:gd name="T60" fmla="*/ 784 w 1620"/>
                <a:gd name="T61" fmla="*/ 902 h 1199"/>
                <a:gd name="T62" fmla="*/ 812 w 1620"/>
                <a:gd name="T63" fmla="*/ 839 h 1199"/>
                <a:gd name="T64" fmla="*/ 802 w 1620"/>
                <a:gd name="T65" fmla="*/ 782 h 1199"/>
                <a:gd name="T66" fmla="*/ 722 w 1620"/>
                <a:gd name="T67" fmla="*/ 685 h 1199"/>
                <a:gd name="T68" fmla="*/ 724 w 1620"/>
                <a:gd name="T69" fmla="*/ 659 h 1199"/>
                <a:gd name="T70" fmla="*/ 752 w 1620"/>
                <a:gd name="T71" fmla="*/ 616 h 1199"/>
                <a:gd name="T72" fmla="*/ 702 w 1620"/>
                <a:gd name="T73" fmla="*/ 576 h 1199"/>
                <a:gd name="T74" fmla="*/ 522 w 1620"/>
                <a:gd name="T75" fmla="*/ 739 h 1199"/>
                <a:gd name="T76" fmla="*/ 438 w 1620"/>
                <a:gd name="T77" fmla="*/ 753 h 1199"/>
                <a:gd name="T78" fmla="*/ 419 w 1620"/>
                <a:gd name="T79" fmla="*/ 788 h 1199"/>
                <a:gd name="T80" fmla="*/ 397 w 1620"/>
                <a:gd name="T81" fmla="*/ 784 h 1199"/>
                <a:gd name="T82" fmla="*/ 278 w 1620"/>
                <a:gd name="T83" fmla="*/ 479 h 1199"/>
                <a:gd name="T84" fmla="*/ 55 w 1620"/>
                <a:gd name="T85" fmla="*/ 457 h 1199"/>
                <a:gd name="T86" fmla="*/ 13 w 1620"/>
                <a:gd name="T87" fmla="*/ 409 h 1199"/>
                <a:gd name="T88" fmla="*/ 0 w 1620"/>
                <a:gd name="T89" fmla="*/ 309 h 1199"/>
                <a:gd name="T90" fmla="*/ 118 w 1620"/>
                <a:gd name="T91" fmla="*/ 282 h 1199"/>
                <a:gd name="T92" fmla="*/ 118 w 1620"/>
                <a:gd name="T93" fmla="*/ 252 h 1199"/>
                <a:gd name="T94" fmla="*/ 178 w 1620"/>
                <a:gd name="T95" fmla="*/ 252 h 1199"/>
                <a:gd name="T96" fmla="*/ 186 w 1620"/>
                <a:gd name="T97" fmla="*/ 264 h 1199"/>
                <a:gd name="T98" fmla="*/ 219 w 1620"/>
                <a:gd name="T99" fmla="*/ 264 h 1199"/>
                <a:gd name="T100" fmla="*/ 231 w 1620"/>
                <a:gd name="T101" fmla="*/ 219 h 1199"/>
                <a:gd name="T102" fmla="*/ 280 w 1620"/>
                <a:gd name="T103" fmla="*/ 149 h 1199"/>
                <a:gd name="T104" fmla="*/ 321 w 1620"/>
                <a:gd name="T105" fmla="*/ 180 h 1199"/>
                <a:gd name="T106" fmla="*/ 358 w 1620"/>
                <a:gd name="T107" fmla="*/ 143 h 1199"/>
                <a:gd name="T108" fmla="*/ 387 w 1620"/>
                <a:gd name="T109" fmla="*/ 139 h 1199"/>
                <a:gd name="T110" fmla="*/ 450 w 1620"/>
                <a:gd name="T111" fmla="*/ 172 h 1199"/>
                <a:gd name="T112" fmla="*/ 528 w 1620"/>
                <a:gd name="T113" fmla="*/ 147 h 1199"/>
                <a:gd name="T114" fmla="*/ 718 w 1620"/>
                <a:gd name="T115" fmla="*/ 14 h 1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620" h="1199">
                  <a:moveTo>
                    <a:pt x="718" y="14"/>
                  </a:moveTo>
                  <a:lnTo>
                    <a:pt x="911" y="37"/>
                  </a:lnTo>
                  <a:lnTo>
                    <a:pt x="927" y="59"/>
                  </a:lnTo>
                  <a:lnTo>
                    <a:pt x="1008" y="53"/>
                  </a:lnTo>
                  <a:lnTo>
                    <a:pt x="1011" y="37"/>
                  </a:lnTo>
                  <a:lnTo>
                    <a:pt x="1145" y="29"/>
                  </a:lnTo>
                  <a:lnTo>
                    <a:pt x="1428" y="0"/>
                  </a:lnTo>
                  <a:lnTo>
                    <a:pt x="1473" y="23"/>
                  </a:lnTo>
                  <a:lnTo>
                    <a:pt x="1555" y="82"/>
                  </a:lnTo>
                  <a:lnTo>
                    <a:pt x="1585" y="137"/>
                  </a:lnTo>
                  <a:lnTo>
                    <a:pt x="1565" y="272"/>
                  </a:lnTo>
                  <a:lnTo>
                    <a:pt x="1501" y="297"/>
                  </a:lnTo>
                  <a:lnTo>
                    <a:pt x="1505" y="403"/>
                  </a:lnTo>
                  <a:lnTo>
                    <a:pt x="1432" y="493"/>
                  </a:lnTo>
                  <a:lnTo>
                    <a:pt x="1497" y="604"/>
                  </a:lnTo>
                  <a:lnTo>
                    <a:pt x="1499" y="653"/>
                  </a:lnTo>
                  <a:lnTo>
                    <a:pt x="1517" y="679"/>
                  </a:lnTo>
                  <a:lnTo>
                    <a:pt x="1541" y="679"/>
                  </a:lnTo>
                  <a:lnTo>
                    <a:pt x="1567" y="723"/>
                  </a:lnTo>
                  <a:lnTo>
                    <a:pt x="1559" y="755"/>
                  </a:lnTo>
                  <a:lnTo>
                    <a:pt x="1620" y="823"/>
                  </a:lnTo>
                  <a:lnTo>
                    <a:pt x="1442" y="964"/>
                  </a:lnTo>
                  <a:lnTo>
                    <a:pt x="1334" y="1199"/>
                  </a:lnTo>
                  <a:lnTo>
                    <a:pt x="976" y="1176"/>
                  </a:lnTo>
                  <a:lnTo>
                    <a:pt x="752" y="1142"/>
                  </a:lnTo>
                  <a:lnTo>
                    <a:pt x="788" y="1060"/>
                  </a:lnTo>
                  <a:lnTo>
                    <a:pt x="786" y="1029"/>
                  </a:lnTo>
                  <a:lnTo>
                    <a:pt x="814" y="995"/>
                  </a:lnTo>
                  <a:lnTo>
                    <a:pt x="796" y="968"/>
                  </a:lnTo>
                  <a:lnTo>
                    <a:pt x="824" y="937"/>
                  </a:lnTo>
                  <a:lnTo>
                    <a:pt x="784" y="902"/>
                  </a:lnTo>
                  <a:lnTo>
                    <a:pt x="812" y="839"/>
                  </a:lnTo>
                  <a:lnTo>
                    <a:pt x="802" y="782"/>
                  </a:lnTo>
                  <a:lnTo>
                    <a:pt x="722" y="685"/>
                  </a:lnTo>
                  <a:lnTo>
                    <a:pt x="724" y="659"/>
                  </a:lnTo>
                  <a:lnTo>
                    <a:pt x="752" y="616"/>
                  </a:lnTo>
                  <a:lnTo>
                    <a:pt x="702" y="576"/>
                  </a:lnTo>
                  <a:lnTo>
                    <a:pt x="522" y="739"/>
                  </a:lnTo>
                  <a:lnTo>
                    <a:pt x="438" y="753"/>
                  </a:lnTo>
                  <a:lnTo>
                    <a:pt x="419" y="788"/>
                  </a:lnTo>
                  <a:lnTo>
                    <a:pt x="397" y="784"/>
                  </a:lnTo>
                  <a:lnTo>
                    <a:pt x="278" y="479"/>
                  </a:lnTo>
                  <a:lnTo>
                    <a:pt x="55" y="457"/>
                  </a:lnTo>
                  <a:lnTo>
                    <a:pt x="13" y="409"/>
                  </a:lnTo>
                  <a:lnTo>
                    <a:pt x="0" y="309"/>
                  </a:lnTo>
                  <a:lnTo>
                    <a:pt x="118" y="282"/>
                  </a:lnTo>
                  <a:lnTo>
                    <a:pt x="118" y="252"/>
                  </a:lnTo>
                  <a:lnTo>
                    <a:pt x="178" y="252"/>
                  </a:lnTo>
                  <a:lnTo>
                    <a:pt x="186" y="264"/>
                  </a:lnTo>
                  <a:lnTo>
                    <a:pt x="219" y="264"/>
                  </a:lnTo>
                  <a:lnTo>
                    <a:pt x="231" y="219"/>
                  </a:lnTo>
                  <a:lnTo>
                    <a:pt x="280" y="149"/>
                  </a:lnTo>
                  <a:lnTo>
                    <a:pt x="321" y="180"/>
                  </a:lnTo>
                  <a:lnTo>
                    <a:pt x="358" y="143"/>
                  </a:lnTo>
                  <a:lnTo>
                    <a:pt x="387" y="139"/>
                  </a:lnTo>
                  <a:lnTo>
                    <a:pt x="450" y="172"/>
                  </a:lnTo>
                  <a:lnTo>
                    <a:pt x="528" y="147"/>
                  </a:lnTo>
                  <a:lnTo>
                    <a:pt x="718" y="14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45" name="Freeform 133"/>
            <p:cNvSpPr>
              <a:spLocks/>
            </p:cNvSpPr>
            <p:nvPr/>
          </p:nvSpPr>
          <p:spPr bwMode="auto">
            <a:xfrm>
              <a:off x="10564" y="1015"/>
              <a:ext cx="117" cy="167"/>
            </a:xfrm>
            <a:custGeom>
              <a:avLst/>
              <a:gdLst>
                <a:gd name="T0" fmla="*/ 0 w 350"/>
                <a:gd name="T1" fmla="*/ 2 h 501"/>
                <a:gd name="T2" fmla="*/ 43 w 350"/>
                <a:gd name="T3" fmla="*/ 0 h 501"/>
                <a:gd name="T4" fmla="*/ 269 w 350"/>
                <a:gd name="T5" fmla="*/ 33 h 501"/>
                <a:gd name="T6" fmla="*/ 347 w 350"/>
                <a:gd name="T7" fmla="*/ 117 h 501"/>
                <a:gd name="T8" fmla="*/ 313 w 350"/>
                <a:gd name="T9" fmla="*/ 269 h 501"/>
                <a:gd name="T10" fmla="*/ 350 w 350"/>
                <a:gd name="T11" fmla="*/ 373 h 501"/>
                <a:gd name="T12" fmla="*/ 162 w 350"/>
                <a:gd name="T13" fmla="*/ 501 h 501"/>
                <a:gd name="T14" fmla="*/ 145 w 350"/>
                <a:gd name="T15" fmla="*/ 314 h 501"/>
                <a:gd name="T16" fmla="*/ 57 w 350"/>
                <a:gd name="T17" fmla="*/ 285 h 501"/>
                <a:gd name="T18" fmla="*/ 43 w 350"/>
                <a:gd name="T19" fmla="*/ 134 h 501"/>
                <a:gd name="T20" fmla="*/ 0 w 350"/>
                <a:gd name="T21" fmla="*/ 2 h 5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0" h="501">
                  <a:moveTo>
                    <a:pt x="0" y="2"/>
                  </a:moveTo>
                  <a:lnTo>
                    <a:pt x="43" y="0"/>
                  </a:lnTo>
                  <a:lnTo>
                    <a:pt x="269" y="33"/>
                  </a:lnTo>
                  <a:lnTo>
                    <a:pt x="347" y="117"/>
                  </a:lnTo>
                  <a:lnTo>
                    <a:pt x="313" y="269"/>
                  </a:lnTo>
                  <a:lnTo>
                    <a:pt x="350" y="373"/>
                  </a:lnTo>
                  <a:lnTo>
                    <a:pt x="162" y="501"/>
                  </a:lnTo>
                  <a:lnTo>
                    <a:pt x="145" y="314"/>
                  </a:lnTo>
                  <a:lnTo>
                    <a:pt x="57" y="285"/>
                  </a:lnTo>
                  <a:lnTo>
                    <a:pt x="43" y="134"/>
                  </a:lnTo>
                  <a:lnTo>
                    <a:pt x="0" y="2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46" name="Freeform 134"/>
            <p:cNvSpPr>
              <a:spLocks/>
            </p:cNvSpPr>
            <p:nvPr/>
          </p:nvSpPr>
          <p:spPr bwMode="auto">
            <a:xfrm>
              <a:off x="10351" y="1014"/>
              <a:ext cx="267" cy="222"/>
            </a:xfrm>
            <a:custGeom>
              <a:avLst/>
              <a:gdLst>
                <a:gd name="T0" fmla="*/ 469 w 801"/>
                <a:gd name="T1" fmla="*/ 0 h 665"/>
                <a:gd name="T2" fmla="*/ 639 w 801"/>
                <a:gd name="T3" fmla="*/ 4 h 665"/>
                <a:gd name="T4" fmla="*/ 682 w 801"/>
                <a:gd name="T5" fmla="*/ 136 h 665"/>
                <a:gd name="T6" fmla="*/ 696 w 801"/>
                <a:gd name="T7" fmla="*/ 287 h 665"/>
                <a:gd name="T8" fmla="*/ 784 w 801"/>
                <a:gd name="T9" fmla="*/ 318 h 665"/>
                <a:gd name="T10" fmla="*/ 801 w 801"/>
                <a:gd name="T11" fmla="*/ 503 h 665"/>
                <a:gd name="T12" fmla="*/ 720 w 801"/>
                <a:gd name="T13" fmla="*/ 529 h 665"/>
                <a:gd name="T14" fmla="*/ 662 w 801"/>
                <a:gd name="T15" fmla="*/ 496 h 665"/>
                <a:gd name="T16" fmla="*/ 631 w 801"/>
                <a:gd name="T17" fmla="*/ 500 h 665"/>
                <a:gd name="T18" fmla="*/ 595 w 801"/>
                <a:gd name="T19" fmla="*/ 538 h 665"/>
                <a:gd name="T20" fmla="*/ 552 w 801"/>
                <a:gd name="T21" fmla="*/ 506 h 665"/>
                <a:gd name="T22" fmla="*/ 503 w 801"/>
                <a:gd name="T23" fmla="*/ 574 h 665"/>
                <a:gd name="T24" fmla="*/ 489 w 801"/>
                <a:gd name="T25" fmla="*/ 622 h 665"/>
                <a:gd name="T26" fmla="*/ 459 w 801"/>
                <a:gd name="T27" fmla="*/ 622 h 665"/>
                <a:gd name="T28" fmla="*/ 447 w 801"/>
                <a:gd name="T29" fmla="*/ 609 h 665"/>
                <a:gd name="T30" fmla="*/ 391 w 801"/>
                <a:gd name="T31" fmla="*/ 610 h 665"/>
                <a:gd name="T32" fmla="*/ 390 w 801"/>
                <a:gd name="T33" fmla="*/ 639 h 665"/>
                <a:gd name="T34" fmla="*/ 272 w 801"/>
                <a:gd name="T35" fmla="*/ 665 h 665"/>
                <a:gd name="T36" fmla="*/ 262 w 801"/>
                <a:gd name="T37" fmla="*/ 564 h 665"/>
                <a:gd name="T38" fmla="*/ 12 w 801"/>
                <a:gd name="T39" fmla="*/ 409 h 665"/>
                <a:gd name="T40" fmla="*/ 0 w 801"/>
                <a:gd name="T41" fmla="*/ 298 h 665"/>
                <a:gd name="T42" fmla="*/ 300 w 801"/>
                <a:gd name="T43" fmla="*/ 154 h 665"/>
                <a:gd name="T44" fmla="*/ 332 w 801"/>
                <a:gd name="T45" fmla="*/ 166 h 665"/>
                <a:gd name="T46" fmla="*/ 383 w 801"/>
                <a:gd name="T47" fmla="*/ 138 h 665"/>
                <a:gd name="T48" fmla="*/ 469 w 801"/>
                <a:gd name="T49" fmla="*/ 0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01" h="665">
                  <a:moveTo>
                    <a:pt x="469" y="0"/>
                  </a:moveTo>
                  <a:lnTo>
                    <a:pt x="639" y="4"/>
                  </a:lnTo>
                  <a:lnTo>
                    <a:pt x="682" y="136"/>
                  </a:lnTo>
                  <a:lnTo>
                    <a:pt x="696" y="287"/>
                  </a:lnTo>
                  <a:lnTo>
                    <a:pt x="784" y="318"/>
                  </a:lnTo>
                  <a:lnTo>
                    <a:pt x="801" y="503"/>
                  </a:lnTo>
                  <a:lnTo>
                    <a:pt x="720" y="529"/>
                  </a:lnTo>
                  <a:lnTo>
                    <a:pt x="662" y="496"/>
                  </a:lnTo>
                  <a:lnTo>
                    <a:pt x="631" y="500"/>
                  </a:lnTo>
                  <a:lnTo>
                    <a:pt x="595" y="538"/>
                  </a:lnTo>
                  <a:lnTo>
                    <a:pt x="552" y="506"/>
                  </a:lnTo>
                  <a:lnTo>
                    <a:pt x="503" y="574"/>
                  </a:lnTo>
                  <a:lnTo>
                    <a:pt x="489" y="622"/>
                  </a:lnTo>
                  <a:lnTo>
                    <a:pt x="459" y="622"/>
                  </a:lnTo>
                  <a:lnTo>
                    <a:pt x="447" y="609"/>
                  </a:lnTo>
                  <a:lnTo>
                    <a:pt x="391" y="610"/>
                  </a:lnTo>
                  <a:lnTo>
                    <a:pt x="390" y="639"/>
                  </a:lnTo>
                  <a:lnTo>
                    <a:pt x="272" y="665"/>
                  </a:lnTo>
                  <a:lnTo>
                    <a:pt x="262" y="564"/>
                  </a:lnTo>
                  <a:lnTo>
                    <a:pt x="12" y="409"/>
                  </a:lnTo>
                  <a:lnTo>
                    <a:pt x="0" y="298"/>
                  </a:lnTo>
                  <a:lnTo>
                    <a:pt x="300" y="154"/>
                  </a:lnTo>
                  <a:lnTo>
                    <a:pt x="332" y="166"/>
                  </a:lnTo>
                  <a:lnTo>
                    <a:pt x="383" y="138"/>
                  </a:lnTo>
                  <a:lnTo>
                    <a:pt x="469" y="0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47" name="Freeform 135"/>
            <p:cNvSpPr>
              <a:spLocks/>
            </p:cNvSpPr>
            <p:nvPr/>
          </p:nvSpPr>
          <p:spPr bwMode="auto">
            <a:xfrm>
              <a:off x="10364" y="825"/>
              <a:ext cx="190" cy="244"/>
            </a:xfrm>
            <a:custGeom>
              <a:avLst/>
              <a:gdLst>
                <a:gd name="T0" fmla="*/ 122 w 569"/>
                <a:gd name="T1" fmla="*/ 3 h 734"/>
                <a:gd name="T2" fmla="*/ 146 w 569"/>
                <a:gd name="T3" fmla="*/ 0 h 734"/>
                <a:gd name="T4" fmla="*/ 261 w 569"/>
                <a:gd name="T5" fmla="*/ 77 h 734"/>
                <a:gd name="T6" fmla="*/ 268 w 569"/>
                <a:gd name="T7" fmla="*/ 106 h 734"/>
                <a:gd name="T8" fmla="*/ 569 w 569"/>
                <a:gd name="T9" fmla="*/ 319 h 734"/>
                <a:gd name="T10" fmla="*/ 567 w 569"/>
                <a:gd name="T11" fmla="*/ 385 h 734"/>
                <a:gd name="T12" fmla="*/ 473 w 569"/>
                <a:gd name="T13" fmla="*/ 494 h 734"/>
                <a:gd name="T14" fmla="*/ 428 w 569"/>
                <a:gd name="T15" fmla="*/ 570 h 734"/>
                <a:gd name="T16" fmla="*/ 344 w 569"/>
                <a:gd name="T17" fmla="*/ 707 h 734"/>
                <a:gd name="T18" fmla="*/ 294 w 569"/>
                <a:gd name="T19" fmla="*/ 734 h 734"/>
                <a:gd name="T20" fmla="*/ 258 w 569"/>
                <a:gd name="T21" fmla="*/ 722 h 734"/>
                <a:gd name="T22" fmla="*/ 59 w 569"/>
                <a:gd name="T23" fmla="*/ 658 h 734"/>
                <a:gd name="T24" fmla="*/ 0 w 569"/>
                <a:gd name="T25" fmla="*/ 580 h 734"/>
                <a:gd name="T26" fmla="*/ 217 w 569"/>
                <a:gd name="T27" fmla="*/ 575 h 734"/>
                <a:gd name="T28" fmla="*/ 230 w 569"/>
                <a:gd name="T29" fmla="*/ 540 h 734"/>
                <a:gd name="T30" fmla="*/ 293 w 569"/>
                <a:gd name="T31" fmla="*/ 481 h 734"/>
                <a:gd name="T32" fmla="*/ 334 w 569"/>
                <a:gd name="T33" fmla="*/ 481 h 734"/>
                <a:gd name="T34" fmla="*/ 344 w 569"/>
                <a:gd name="T35" fmla="*/ 456 h 734"/>
                <a:gd name="T36" fmla="*/ 284 w 569"/>
                <a:gd name="T37" fmla="*/ 328 h 734"/>
                <a:gd name="T38" fmla="*/ 237 w 569"/>
                <a:gd name="T39" fmla="*/ 322 h 734"/>
                <a:gd name="T40" fmla="*/ 228 w 569"/>
                <a:gd name="T41" fmla="*/ 266 h 734"/>
                <a:gd name="T42" fmla="*/ 254 w 569"/>
                <a:gd name="T43" fmla="*/ 240 h 734"/>
                <a:gd name="T44" fmla="*/ 122 w 569"/>
                <a:gd name="T45" fmla="*/ 3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9" h="734">
                  <a:moveTo>
                    <a:pt x="122" y="3"/>
                  </a:moveTo>
                  <a:lnTo>
                    <a:pt x="146" y="0"/>
                  </a:lnTo>
                  <a:lnTo>
                    <a:pt x="261" y="77"/>
                  </a:lnTo>
                  <a:lnTo>
                    <a:pt x="268" y="106"/>
                  </a:lnTo>
                  <a:lnTo>
                    <a:pt x="569" y="319"/>
                  </a:lnTo>
                  <a:lnTo>
                    <a:pt x="567" y="385"/>
                  </a:lnTo>
                  <a:lnTo>
                    <a:pt x="473" y="494"/>
                  </a:lnTo>
                  <a:lnTo>
                    <a:pt x="428" y="570"/>
                  </a:lnTo>
                  <a:lnTo>
                    <a:pt x="344" y="707"/>
                  </a:lnTo>
                  <a:lnTo>
                    <a:pt x="294" y="734"/>
                  </a:lnTo>
                  <a:lnTo>
                    <a:pt x="258" y="722"/>
                  </a:lnTo>
                  <a:lnTo>
                    <a:pt x="59" y="658"/>
                  </a:lnTo>
                  <a:lnTo>
                    <a:pt x="0" y="580"/>
                  </a:lnTo>
                  <a:lnTo>
                    <a:pt x="217" y="575"/>
                  </a:lnTo>
                  <a:lnTo>
                    <a:pt x="230" y="540"/>
                  </a:lnTo>
                  <a:lnTo>
                    <a:pt x="293" y="481"/>
                  </a:lnTo>
                  <a:lnTo>
                    <a:pt x="334" y="481"/>
                  </a:lnTo>
                  <a:lnTo>
                    <a:pt x="344" y="456"/>
                  </a:lnTo>
                  <a:lnTo>
                    <a:pt x="284" y="328"/>
                  </a:lnTo>
                  <a:lnTo>
                    <a:pt x="237" y="322"/>
                  </a:lnTo>
                  <a:lnTo>
                    <a:pt x="228" y="266"/>
                  </a:lnTo>
                  <a:lnTo>
                    <a:pt x="254" y="240"/>
                  </a:lnTo>
                  <a:lnTo>
                    <a:pt x="122" y="3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48" name="Freeform 136"/>
            <p:cNvSpPr>
              <a:spLocks/>
            </p:cNvSpPr>
            <p:nvPr/>
          </p:nvSpPr>
          <p:spPr bwMode="auto">
            <a:xfrm>
              <a:off x="10051" y="479"/>
              <a:ext cx="433" cy="616"/>
            </a:xfrm>
            <a:custGeom>
              <a:avLst/>
              <a:gdLst>
                <a:gd name="T0" fmla="*/ 828 w 1297"/>
                <a:gd name="T1" fmla="*/ 40 h 1847"/>
                <a:gd name="T2" fmla="*/ 969 w 1297"/>
                <a:gd name="T3" fmla="*/ 117 h 1847"/>
                <a:gd name="T4" fmla="*/ 1036 w 1297"/>
                <a:gd name="T5" fmla="*/ 200 h 1847"/>
                <a:gd name="T6" fmla="*/ 1244 w 1297"/>
                <a:gd name="T7" fmla="*/ 265 h 1847"/>
                <a:gd name="T8" fmla="*/ 1257 w 1297"/>
                <a:gd name="T9" fmla="*/ 357 h 1847"/>
                <a:gd name="T10" fmla="*/ 1076 w 1297"/>
                <a:gd name="T11" fmla="*/ 424 h 1847"/>
                <a:gd name="T12" fmla="*/ 914 w 1297"/>
                <a:gd name="T13" fmla="*/ 402 h 1847"/>
                <a:gd name="T14" fmla="*/ 887 w 1297"/>
                <a:gd name="T15" fmla="*/ 586 h 1847"/>
                <a:gd name="T16" fmla="*/ 928 w 1297"/>
                <a:gd name="T17" fmla="*/ 710 h 1847"/>
                <a:gd name="T18" fmla="*/ 937 w 1297"/>
                <a:gd name="T19" fmla="*/ 784 h 1847"/>
                <a:gd name="T20" fmla="*/ 970 w 1297"/>
                <a:gd name="T21" fmla="*/ 903 h 1847"/>
                <a:gd name="T22" fmla="*/ 1024 w 1297"/>
                <a:gd name="T23" fmla="*/ 1032 h 1847"/>
                <a:gd name="T24" fmla="*/ 1191 w 1297"/>
                <a:gd name="T25" fmla="*/ 1276 h 1847"/>
                <a:gd name="T26" fmla="*/ 1175 w 1297"/>
                <a:gd name="T27" fmla="*/ 1358 h 1847"/>
                <a:gd name="T28" fmla="*/ 1279 w 1297"/>
                <a:gd name="T29" fmla="*/ 1490 h 1847"/>
                <a:gd name="T30" fmla="*/ 1230 w 1297"/>
                <a:gd name="T31" fmla="*/ 1517 h 1847"/>
                <a:gd name="T32" fmla="*/ 1154 w 1297"/>
                <a:gd name="T33" fmla="*/ 1610 h 1847"/>
                <a:gd name="T34" fmla="*/ 821 w 1297"/>
                <a:gd name="T35" fmla="*/ 1543 h 1847"/>
                <a:gd name="T36" fmla="*/ 756 w 1297"/>
                <a:gd name="T37" fmla="*/ 1806 h 1847"/>
                <a:gd name="T38" fmla="*/ 613 w 1297"/>
                <a:gd name="T39" fmla="*/ 1779 h 1847"/>
                <a:gd name="T40" fmla="*/ 480 w 1297"/>
                <a:gd name="T41" fmla="*/ 1814 h 1847"/>
                <a:gd name="T42" fmla="*/ 350 w 1297"/>
                <a:gd name="T43" fmla="*/ 1832 h 1847"/>
                <a:gd name="T44" fmla="*/ 321 w 1297"/>
                <a:gd name="T45" fmla="*/ 1730 h 1847"/>
                <a:gd name="T46" fmla="*/ 248 w 1297"/>
                <a:gd name="T47" fmla="*/ 1847 h 1847"/>
                <a:gd name="T48" fmla="*/ 38 w 1297"/>
                <a:gd name="T49" fmla="*/ 1626 h 1847"/>
                <a:gd name="T50" fmla="*/ 4 w 1297"/>
                <a:gd name="T51" fmla="*/ 1339 h 1847"/>
                <a:gd name="T52" fmla="*/ 63 w 1297"/>
                <a:gd name="T53" fmla="*/ 1217 h 1847"/>
                <a:gd name="T54" fmla="*/ 167 w 1297"/>
                <a:gd name="T55" fmla="*/ 1050 h 1847"/>
                <a:gd name="T56" fmla="*/ 149 w 1297"/>
                <a:gd name="T57" fmla="*/ 1012 h 1847"/>
                <a:gd name="T58" fmla="*/ 280 w 1297"/>
                <a:gd name="T59" fmla="*/ 779 h 1847"/>
                <a:gd name="T60" fmla="*/ 281 w 1297"/>
                <a:gd name="T61" fmla="*/ 539 h 1847"/>
                <a:gd name="T62" fmla="*/ 314 w 1297"/>
                <a:gd name="T63" fmla="*/ 480 h 1847"/>
                <a:gd name="T64" fmla="*/ 339 w 1297"/>
                <a:gd name="T65" fmla="*/ 412 h 1847"/>
                <a:gd name="T66" fmla="*/ 503 w 1297"/>
                <a:gd name="T67" fmla="*/ 251 h 1847"/>
                <a:gd name="T68" fmla="*/ 553 w 1297"/>
                <a:gd name="T69" fmla="*/ 228 h 1847"/>
                <a:gd name="T70" fmla="*/ 719 w 1297"/>
                <a:gd name="T71" fmla="*/ 177 h 18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97" h="1847">
                  <a:moveTo>
                    <a:pt x="777" y="0"/>
                  </a:moveTo>
                  <a:lnTo>
                    <a:pt x="828" y="40"/>
                  </a:lnTo>
                  <a:lnTo>
                    <a:pt x="873" y="92"/>
                  </a:lnTo>
                  <a:lnTo>
                    <a:pt x="969" y="117"/>
                  </a:lnTo>
                  <a:lnTo>
                    <a:pt x="1013" y="138"/>
                  </a:lnTo>
                  <a:lnTo>
                    <a:pt x="1036" y="200"/>
                  </a:lnTo>
                  <a:lnTo>
                    <a:pt x="1182" y="229"/>
                  </a:lnTo>
                  <a:lnTo>
                    <a:pt x="1244" y="265"/>
                  </a:lnTo>
                  <a:lnTo>
                    <a:pt x="1297" y="329"/>
                  </a:lnTo>
                  <a:lnTo>
                    <a:pt x="1257" y="357"/>
                  </a:lnTo>
                  <a:lnTo>
                    <a:pt x="1246" y="402"/>
                  </a:lnTo>
                  <a:lnTo>
                    <a:pt x="1076" y="424"/>
                  </a:lnTo>
                  <a:lnTo>
                    <a:pt x="1038" y="386"/>
                  </a:lnTo>
                  <a:lnTo>
                    <a:pt x="914" y="402"/>
                  </a:lnTo>
                  <a:lnTo>
                    <a:pt x="932" y="527"/>
                  </a:lnTo>
                  <a:lnTo>
                    <a:pt x="887" y="586"/>
                  </a:lnTo>
                  <a:lnTo>
                    <a:pt x="878" y="645"/>
                  </a:lnTo>
                  <a:lnTo>
                    <a:pt x="928" y="710"/>
                  </a:lnTo>
                  <a:lnTo>
                    <a:pt x="905" y="769"/>
                  </a:lnTo>
                  <a:lnTo>
                    <a:pt x="937" y="784"/>
                  </a:lnTo>
                  <a:lnTo>
                    <a:pt x="941" y="884"/>
                  </a:lnTo>
                  <a:lnTo>
                    <a:pt x="970" y="903"/>
                  </a:lnTo>
                  <a:lnTo>
                    <a:pt x="972" y="947"/>
                  </a:lnTo>
                  <a:lnTo>
                    <a:pt x="1024" y="1032"/>
                  </a:lnTo>
                  <a:lnTo>
                    <a:pt x="1059" y="1037"/>
                  </a:lnTo>
                  <a:lnTo>
                    <a:pt x="1191" y="1276"/>
                  </a:lnTo>
                  <a:lnTo>
                    <a:pt x="1167" y="1300"/>
                  </a:lnTo>
                  <a:lnTo>
                    <a:pt x="1175" y="1358"/>
                  </a:lnTo>
                  <a:lnTo>
                    <a:pt x="1223" y="1365"/>
                  </a:lnTo>
                  <a:lnTo>
                    <a:pt x="1279" y="1490"/>
                  </a:lnTo>
                  <a:lnTo>
                    <a:pt x="1270" y="1517"/>
                  </a:lnTo>
                  <a:lnTo>
                    <a:pt x="1230" y="1517"/>
                  </a:lnTo>
                  <a:lnTo>
                    <a:pt x="1170" y="1572"/>
                  </a:lnTo>
                  <a:lnTo>
                    <a:pt x="1154" y="1610"/>
                  </a:lnTo>
                  <a:lnTo>
                    <a:pt x="937" y="1616"/>
                  </a:lnTo>
                  <a:lnTo>
                    <a:pt x="821" y="1543"/>
                  </a:lnTo>
                  <a:lnTo>
                    <a:pt x="762" y="1641"/>
                  </a:lnTo>
                  <a:lnTo>
                    <a:pt x="756" y="1806"/>
                  </a:lnTo>
                  <a:lnTo>
                    <a:pt x="700" y="1773"/>
                  </a:lnTo>
                  <a:lnTo>
                    <a:pt x="613" y="1779"/>
                  </a:lnTo>
                  <a:lnTo>
                    <a:pt x="557" y="1810"/>
                  </a:lnTo>
                  <a:lnTo>
                    <a:pt x="480" y="1814"/>
                  </a:lnTo>
                  <a:lnTo>
                    <a:pt x="448" y="1844"/>
                  </a:lnTo>
                  <a:lnTo>
                    <a:pt x="350" y="1832"/>
                  </a:lnTo>
                  <a:lnTo>
                    <a:pt x="310" y="1775"/>
                  </a:lnTo>
                  <a:lnTo>
                    <a:pt x="321" y="1730"/>
                  </a:lnTo>
                  <a:lnTo>
                    <a:pt x="281" y="1734"/>
                  </a:lnTo>
                  <a:lnTo>
                    <a:pt x="248" y="1847"/>
                  </a:lnTo>
                  <a:lnTo>
                    <a:pt x="42" y="1652"/>
                  </a:lnTo>
                  <a:lnTo>
                    <a:pt x="38" y="1626"/>
                  </a:lnTo>
                  <a:lnTo>
                    <a:pt x="93" y="1560"/>
                  </a:lnTo>
                  <a:lnTo>
                    <a:pt x="4" y="1339"/>
                  </a:lnTo>
                  <a:lnTo>
                    <a:pt x="0" y="1255"/>
                  </a:lnTo>
                  <a:lnTo>
                    <a:pt x="63" y="1217"/>
                  </a:lnTo>
                  <a:lnTo>
                    <a:pt x="70" y="1170"/>
                  </a:lnTo>
                  <a:lnTo>
                    <a:pt x="167" y="1050"/>
                  </a:lnTo>
                  <a:lnTo>
                    <a:pt x="167" y="1019"/>
                  </a:lnTo>
                  <a:lnTo>
                    <a:pt x="149" y="1012"/>
                  </a:lnTo>
                  <a:lnTo>
                    <a:pt x="165" y="884"/>
                  </a:lnTo>
                  <a:lnTo>
                    <a:pt x="280" y="779"/>
                  </a:lnTo>
                  <a:lnTo>
                    <a:pt x="197" y="546"/>
                  </a:lnTo>
                  <a:lnTo>
                    <a:pt x="281" y="539"/>
                  </a:lnTo>
                  <a:lnTo>
                    <a:pt x="285" y="498"/>
                  </a:lnTo>
                  <a:lnTo>
                    <a:pt x="314" y="480"/>
                  </a:lnTo>
                  <a:lnTo>
                    <a:pt x="314" y="419"/>
                  </a:lnTo>
                  <a:lnTo>
                    <a:pt x="339" y="412"/>
                  </a:lnTo>
                  <a:lnTo>
                    <a:pt x="391" y="274"/>
                  </a:lnTo>
                  <a:lnTo>
                    <a:pt x="503" y="251"/>
                  </a:lnTo>
                  <a:lnTo>
                    <a:pt x="514" y="239"/>
                  </a:lnTo>
                  <a:lnTo>
                    <a:pt x="553" y="228"/>
                  </a:lnTo>
                  <a:lnTo>
                    <a:pt x="587" y="239"/>
                  </a:lnTo>
                  <a:lnTo>
                    <a:pt x="719" y="177"/>
                  </a:lnTo>
                  <a:lnTo>
                    <a:pt x="777" y="0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49" name="Freeform 137"/>
            <p:cNvSpPr>
              <a:spLocks/>
            </p:cNvSpPr>
            <p:nvPr/>
          </p:nvSpPr>
          <p:spPr bwMode="auto">
            <a:xfrm>
              <a:off x="10548" y="1455"/>
              <a:ext cx="433" cy="345"/>
            </a:xfrm>
            <a:custGeom>
              <a:avLst/>
              <a:gdLst>
                <a:gd name="T0" fmla="*/ 1127 w 1301"/>
                <a:gd name="T1" fmla="*/ 0 h 1035"/>
                <a:gd name="T2" fmla="*/ 1162 w 1301"/>
                <a:gd name="T3" fmla="*/ 172 h 1035"/>
                <a:gd name="T4" fmla="*/ 1250 w 1301"/>
                <a:gd name="T5" fmla="*/ 266 h 1035"/>
                <a:gd name="T6" fmla="*/ 1258 w 1301"/>
                <a:gd name="T7" fmla="*/ 345 h 1035"/>
                <a:gd name="T8" fmla="*/ 1301 w 1301"/>
                <a:gd name="T9" fmla="*/ 362 h 1035"/>
                <a:gd name="T10" fmla="*/ 1297 w 1301"/>
                <a:gd name="T11" fmla="*/ 403 h 1035"/>
                <a:gd name="T12" fmla="*/ 1287 w 1301"/>
                <a:gd name="T13" fmla="*/ 448 h 1035"/>
                <a:gd name="T14" fmla="*/ 1246 w 1301"/>
                <a:gd name="T15" fmla="*/ 478 h 1035"/>
                <a:gd name="T16" fmla="*/ 1248 w 1301"/>
                <a:gd name="T17" fmla="*/ 567 h 1035"/>
                <a:gd name="T18" fmla="*/ 1268 w 1301"/>
                <a:gd name="T19" fmla="*/ 597 h 1035"/>
                <a:gd name="T20" fmla="*/ 1164 w 1301"/>
                <a:gd name="T21" fmla="*/ 675 h 1035"/>
                <a:gd name="T22" fmla="*/ 1095 w 1301"/>
                <a:gd name="T23" fmla="*/ 695 h 1035"/>
                <a:gd name="T24" fmla="*/ 1095 w 1301"/>
                <a:gd name="T25" fmla="*/ 749 h 1035"/>
                <a:gd name="T26" fmla="*/ 1063 w 1301"/>
                <a:gd name="T27" fmla="*/ 755 h 1035"/>
                <a:gd name="T28" fmla="*/ 1123 w 1301"/>
                <a:gd name="T29" fmla="*/ 769 h 1035"/>
                <a:gd name="T30" fmla="*/ 1113 w 1301"/>
                <a:gd name="T31" fmla="*/ 826 h 1035"/>
                <a:gd name="T32" fmla="*/ 1081 w 1301"/>
                <a:gd name="T33" fmla="*/ 838 h 1035"/>
                <a:gd name="T34" fmla="*/ 1125 w 1301"/>
                <a:gd name="T35" fmla="*/ 836 h 1035"/>
                <a:gd name="T36" fmla="*/ 1113 w 1301"/>
                <a:gd name="T37" fmla="*/ 878 h 1035"/>
                <a:gd name="T38" fmla="*/ 1091 w 1301"/>
                <a:gd name="T39" fmla="*/ 906 h 1035"/>
                <a:gd name="T40" fmla="*/ 1025 w 1301"/>
                <a:gd name="T41" fmla="*/ 902 h 1035"/>
                <a:gd name="T42" fmla="*/ 952 w 1301"/>
                <a:gd name="T43" fmla="*/ 1019 h 1035"/>
                <a:gd name="T44" fmla="*/ 954 w 1301"/>
                <a:gd name="T45" fmla="*/ 1035 h 1035"/>
                <a:gd name="T46" fmla="*/ 892 w 1301"/>
                <a:gd name="T47" fmla="*/ 1029 h 1035"/>
                <a:gd name="T48" fmla="*/ 779 w 1301"/>
                <a:gd name="T49" fmla="*/ 969 h 1035"/>
                <a:gd name="T50" fmla="*/ 626 w 1301"/>
                <a:gd name="T51" fmla="*/ 965 h 1035"/>
                <a:gd name="T52" fmla="*/ 495 w 1301"/>
                <a:gd name="T53" fmla="*/ 1019 h 1035"/>
                <a:gd name="T54" fmla="*/ 429 w 1301"/>
                <a:gd name="T55" fmla="*/ 1009 h 1035"/>
                <a:gd name="T56" fmla="*/ 415 w 1301"/>
                <a:gd name="T57" fmla="*/ 945 h 1035"/>
                <a:gd name="T58" fmla="*/ 308 w 1301"/>
                <a:gd name="T59" fmla="*/ 933 h 1035"/>
                <a:gd name="T60" fmla="*/ 0 w 1301"/>
                <a:gd name="T61" fmla="*/ 643 h 1035"/>
                <a:gd name="T62" fmla="*/ 14 w 1301"/>
                <a:gd name="T63" fmla="*/ 617 h 1035"/>
                <a:gd name="T64" fmla="*/ 55 w 1301"/>
                <a:gd name="T65" fmla="*/ 605 h 1035"/>
                <a:gd name="T66" fmla="*/ 159 w 1301"/>
                <a:gd name="T67" fmla="*/ 488 h 1035"/>
                <a:gd name="T68" fmla="*/ 243 w 1301"/>
                <a:gd name="T69" fmla="*/ 462 h 1035"/>
                <a:gd name="T70" fmla="*/ 425 w 1301"/>
                <a:gd name="T71" fmla="*/ 460 h 1035"/>
                <a:gd name="T72" fmla="*/ 465 w 1301"/>
                <a:gd name="T73" fmla="*/ 323 h 1035"/>
                <a:gd name="T74" fmla="*/ 536 w 1301"/>
                <a:gd name="T75" fmla="*/ 317 h 1035"/>
                <a:gd name="T76" fmla="*/ 513 w 1301"/>
                <a:gd name="T77" fmla="*/ 258 h 1035"/>
                <a:gd name="T78" fmla="*/ 485 w 1301"/>
                <a:gd name="T79" fmla="*/ 229 h 1035"/>
                <a:gd name="T80" fmla="*/ 437 w 1301"/>
                <a:gd name="T81" fmla="*/ 178 h 1035"/>
                <a:gd name="T82" fmla="*/ 642 w 1301"/>
                <a:gd name="T83" fmla="*/ 210 h 1035"/>
                <a:gd name="T84" fmla="*/ 1017 w 1301"/>
                <a:gd name="T85" fmla="*/ 235 h 1035"/>
                <a:gd name="T86" fmla="*/ 1127 w 1301"/>
                <a:gd name="T87" fmla="*/ 0 h 10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01" h="1035">
                  <a:moveTo>
                    <a:pt x="1127" y="0"/>
                  </a:moveTo>
                  <a:lnTo>
                    <a:pt x="1162" y="172"/>
                  </a:lnTo>
                  <a:lnTo>
                    <a:pt x="1250" y="266"/>
                  </a:lnTo>
                  <a:lnTo>
                    <a:pt x="1258" y="345"/>
                  </a:lnTo>
                  <a:lnTo>
                    <a:pt x="1301" y="362"/>
                  </a:lnTo>
                  <a:lnTo>
                    <a:pt x="1297" y="403"/>
                  </a:lnTo>
                  <a:lnTo>
                    <a:pt x="1287" y="448"/>
                  </a:lnTo>
                  <a:lnTo>
                    <a:pt x="1246" y="478"/>
                  </a:lnTo>
                  <a:lnTo>
                    <a:pt x="1248" y="567"/>
                  </a:lnTo>
                  <a:lnTo>
                    <a:pt x="1268" y="597"/>
                  </a:lnTo>
                  <a:lnTo>
                    <a:pt x="1164" y="675"/>
                  </a:lnTo>
                  <a:lnTo>
                    <a:pt x="1095" y="695"/>
                  </a:lnTo>
                  <a:lnTo>
                    <a:pt x="1095" y="749"/>
                  </a:lnTo>
                  <a:lnTo>
                    <a:pt x="1063" y="755"/>
                  </a:lnTo>
                  <a:lnTo>
                    <a:pt x="1123" y="769"/>
                  </a:lnTo>
                  <a:lnTo>
                    <a:pt x="1113" y="826"/>
                  </a:lnTo>
                  <a:lnTo>
                    <a:pt x="1081" y="838"/>
                  </a:lnTo>
                  <a:lnTo>
                    <a:pt x="1125" y="836"/>
                  </a:lnTo>
                  <a:lnTo>
                    <a:pt x="1113" y="878"/>
                  </a:lnTo>
                  <a:lnTo>
                    <a:pt x="1091" y="906"/>
                  </a:lnTo>
                  <a:lnTo>
                    <a:pt x="1025" y="902"/>
                  </a:lnTo>
                  <a:lnTo>
                    <a:pt x="952" y="1019"/>
                  </a:lnTo>
                  <a:lnTo>
                    <a:pt x="954" y="1035"/>
                  </a:lnTo>
                  <a:lnTo>
                    <a:pt x="892" y="1029"/>
                  </a:lnTo>
                  <a:lnTo>
                    <a:pt x="779" y="969"/>
                  </a:lnTo>
                  <a:lnTo>
                    <a:pt x="626" y="965"/>
                  </a:lnTo>
                  <a:lnTo>
                    <a:pt x="495" y="1019"/>
                  </a:lnTo>
                  <a:lnTo>
                    <a:pt x="429" y="1009"/>
                  </a:lnTo>
                  <a:lnTo>
                    <a:pt x="415" y="945"/>
                  </a:lnTo>
                  <a:lnTo>
                    <a:pt x="308" y="933"/>
                  </a:lnTo>
                  <a:lnTo>
                    <a:pt x="0" y="643"/>
                  </a:lnTo>
                  <a:lnTo>
                    <a:pt x="14" y="617"/>
                  </a:lnTo>
                  <a:lnTo>
                    <a:pt x="55" y="605"/>
                  </a:lnTo>
                  <a:lnTo>
                    <a:pt x="159" y="488"/>
                  </a:lnTo>
                  <a:lnTo>
                    <a:pt x="243" y="462"/>
                  </a:lnTo>
                  <a:lnTo>
                    <a:pt x="425" y="460"/>
                  </a:lnTo>
                  <a:lnTo>
                    <a:pt x="465" y="323"/>
                  </a:lnTo>
                  <a:lnTo>
                    <a:pt x="536" y="317"/>
                  </a:lnTo>
                  <a:lnTo>
                    <a:pt x="513" y="258"/>
                  </a:lnTo>
                  <a:lnTo>
                    <a:pt x="485" y="229"/>
                  </a:lnTo>
                  <a:lnTo>
                    <a:pt x="437" y="178"/>
                  </a:lnTo>
                  <a:lnTo>
                    <a:pt x="642" y="210"/>
                  </a:lnTo>
                  <a:lnTo>
                    <a:pt x="1017" y="235"/>
                  </a:lnTo>
                  <a:lnTo>
                    <a:pt x="1127" y="0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50" name="Freeform 138"/>
            <p:cNvSpPr>
              <a:spLocks/>
            </p:cNvSpPr>
            <p:nvPr/>
          </p:nvSpPr>
          <p:spPr bwMode="auto">
            <a:xfrm>
              <a:off x="10135" y="1056"/>
              <a:ext cx="325" cy="259"/>
            </a:xfrm>
            <a:custGeom>
              <a:avLst/>
              <a:gdLst>
                <a:gd name="T0" fmla="*/ 23 w 975"/>
                <a:gd name="T1" fmla="*/ 22 h 777"/>
                <a:gd name="T2" fmla="*/ 44 w 975"/>
                <a:gd name="T3" fmla="*/ 112 h 777"/>
                <a:gd name="T4" fmla="*/ 0 w 975"/>
                <a:gd name="T5" fmla="*/ 242 h 777"/>
                <a:gd name="T6" fmla="*/ 81 w 975"/>
                <a:gd name="T7" fmla="*/ 340 h 777"/>
                <a:gd name="T8" fmla="*/ 83 w 975"/>
                <a:gd name="T9" fmla="*/ 438 h 777"/>
                <a:gd name="T10" fmla="*/ 169 w 975"/>
                <a:gd name="T11" fmla="*/ 489 h 777"/>
                <a:gd name="T12" fmla="*/ 197 w 975"/>
                <a:gd name="T13" fmla="*/ 570 h 777"/>
                <a:gd name="T14" fmla="*/ 227 w 975"/>
                <a:gd name="T15" fmla="*/ 663 h 777"/>
                <a:gd name="T16" fmla="*/ 251 w 975"/>
                <a:gd name="T17" fmla="*/ 684 h 777"/>
                <a:gd name="T18" fmla="*/ 286 w 975"/>
                <a:gd name="T19" fmla="*/ 686 h 777"/>
                <a:gd name="T20" fmla="*/ 298 w 975"/>
                <a:gd name="T21" fmla="*/ 663 h 777"/>
                <a:gd name="T22" fmla="*/ 374 w 975"/>
                <a:gd name="T23" fmla="*/ 671 h 777"/>
                <a:gd name="T24" fmla="*/ 388 w 975"/>
                <a:gd name="T25" fmla="*/ 681 h 777"/>
                <a:gd name="T26" fmla="*/ 625 w 975"/>
                <a:gd name="T27" fmla="*/ 494 h 777"/>
                <a:gd name="T28" fmla="*/ 638 w 975"/>
                <a:gd name="T29" fmla="*/ 423 h 777"/>
                <a:gd name="T30" fmla="*/ 719 w 975"/>
                <a:gd name="T31" fmla="*/ 456 h 777"/>
                <a:gd name="T32" fmla="*/ 723 w 975"/>
                <a:gd name="T33" fmla="*/ 638 h 777"/>
                <a:gd name="T34" fmla="*/ 757 w 975"/>
                <a:gd name="T35" fmla="*/ 647 h 777"/>
                <a:gd name="T36" fmla="*/ 776 w 975"/>
                <a:gd name="T37" fmla="*/ 764 h 777"/>
                <a:gd name="T38" fmla="*/ 866 w 975"/>
                <a:gd name="T39" fmla="*/ 777 h 777"/>
                <a:gd name="T40" fmla="*/ 923 w 975"/>
                <a:gd name="T41" fmla="*/ 767 h 777"/>
                <a:gd name="T42" fmla="*/ 975 w 975"/>
                <a:gd name="T43" fmla="*/ 688 h 777"/>
                <a:gd name="T44" fmla="*/ 934 w 975"/>
                <a:gd name="T45" fmla="*/ 642 h 777"/>
                <a:gd name="T46" fmla="*/ 908 w 975"/>
                <a:gd name="T47" fmla="*/ 438 h 777"/>
                <a:gd name="T48" fmla="*/ 659 w 975"/>
                <a:gd name="T49" fmla="*/ 283 h 777"/>
                <a:gd name="T50" fmla="*/ 645 w 975"/>
                <a:gd name="T51" fmla="*/ 145 h 777"/>
                <a:gd name="T52" fmla="*/ 503 w 975"/>
                <a:gd name="T53" fmla="*/ 125 h 777"/>
                <a:gd name="T54" fmla="*/ 504 w 975"/>
                <a:gd name="T55" fmla="*/ 74 h 777"/>
                <a:gd name="T56" fmla="*/ 448 w 975"/>
                <a:gd name="T57" fmla="*/ 43 h 777"/>
                <a:gd name="T58" fmla="*/ 366 w 975"/>
                <a:gd name="T59" fmla="*/ 48 h 777"/>
                <a:gd name="T60" fmla="*/ 308 w 975"/>
                <a:gd name="T61" fmla="*/ 79 h 777"/>
                <a:gd name="T62" fmla="*/ 230 w 975"/>
                <a:gd name="T63" fmla="*/ 83 h 777"/>
                <a:gd name="T64" fmla="*/ 198 w 975"/>
                <a:gd name="T65" fmla="*/ 112 h 777"/>
                <a:gd name="T66" fmla="*/ 100 w 975"/>
                <a:gd name="T67" fmla="*/ 103 h 777"/>
                <a:gd name="T68" fmla="*/ 58 w 975"/>
                <a:gd name="T69" fmla="*/ 46 h 777"/>
                <a:gd name="T70" fmla="*/ 69 w 975"/>
                <a:gd name="T71" fmla="*/ 0 h 777"/>
                <a:gd name="T72" fmla="*/ 28 w 975"/>
                <a:gd name="T73" fmla="*/ 3 h 777"/>
                <a:gd name="T74" fmla="*/ 23 w 975"/>
                <a:gd name="T75" fmla="*/ 22 h 7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75" h="777">
                  <a:moveTo>
                    <a:pt x="23" y="22"/>
                  </a:moveTo>
                  <a:lnTo>
                    <a:pt x="44" y="112"/>
                  </a:lnTo>
                  <a:lnTo>
                    <a:pt x="0" y="242"/>
                  </a:lnTo>
                  <a:lnTo>
                    <a:pt x="81" y="340"/>
                  </a:lnTo>
                  <a:lnTo>
                    <a:pt x="83" y="438"/>
                  </a:lnTo>
                  <a:lnTo>
                    <a:pt x="169" y="489"/>
                  </a:lnTo>
                  <a:lnTo>
                    <a:pt x="197" y="570"/>
                  </a:lnTo>
                  <a:lnTo>
                    <a:pt x="227" y="663"/>
                  </a:lnTo>
                  <a:lnTo>
                    <a:pt x="251" y="684"/>
                  </a:lnTo>
                  <a:lnTo>
                    <a:pt x="286" y="686"/>
                  </a:lnTo>
                  <a:lnTo>
                    <a:pt x="298" y="663"/>
                  </a:lnTo>
                  <a:lnTo>
                    <a:pt x="374" y="671"/>
                  </a:lnTo>
                  <a:lnTo>
                    <a:pt x="388" y="681"/>
                  </a:lnTo>
                  <a:lnTo>
                    <a:pt x="625" y="494"/>
                  </a:lnTo>
                  <a:lnTo>
                    <a:pt x="638" y="423"/>
                  </a:lnTo>
                  <a:lnTo>
                    <a:pt x="719" y="456"/>
                  </a:lnTo>
                  <a:lnTo>
                    <a:pt x="723" y="638"/>
                  </a:lnTo>
                  <a:lnTo>
                    <a:pt x="757" y="647"/>
                  </a:lnTo>
                  <a:lnTo>
                    <a:pt x="776" y="764"/>
                  </a:lnTo>
                  <a:lnTo>
                    <a:pt x="866" y="777"/>
                  </a:lnTo>
                  <a:lnTo>
                    <a:pt x="923" y="767"/>
                  </a:lnTo>
                  <a:lnTo>
                    <a:pt x="975" y="688"/>
                  </a:lnTo>
                  <a:lnTo>
                    <a:pt x="934" y="642"/>
                  </a:lnTo>
                  <a:lnTo>
                    <a:pt x="908" y="438"/>
                  </a:lnTo>
                  <a:lnTo>
                    <a:pt x="659" y="283"/>
                  </a:lnTo>
                  <a:lnTo>
                    <a:pt x="645" y="145"/>
                  </a:lnTo>
                  <a:lnTo>
                    <a:pt x="503" y="125"/>
                  </a:lnTo>
                  <a:lnTo>
                    <a:pt x="504" y="74"/>
                  </a:lnTo>
                  <a:lnTo>
                    <a:pt x="448" y="43"/>
                  </a:lnTo>
                  <a:lnTo>
                    <a:pt x="366" y="48"/>
                  </a:lnTo>
                  <a:lnTo>
                    <a:pt x="308" y="79"/>
                  </a:lnTo>
                  <a:lnTo>
                    <a:pt x="230" y="83"/>
                  </a:lnTo>
                  <a:lnTo>
                    <a:pt x="198" y="112"/>
                  </a:lnTo>
                  <a:lnTo>
                    <a:pt x="100" y="103"/>
                  </a:lnTo>
                  <a:lnTo>
                    <a:pt x="58" y="46"/>
                  </a:lnTo>
                  <a:lnTo>
                    <a:pt x="69" y="0"/>
                  </a:lnTo>
                  <a:lnTo>
                    <a:pt x="28" y="3"/>
                  </a:lnTo>
                  <a:lnTo>
                    <a:pt x="23" y="22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51" name="Freeform 139"/>
            <p:cNvSpPr>
              <a:spLocks/>
            </p:cNvSpPr>
            <p:nvPr/>
          </p:nvSpPr>
          <p:spPr bwMode="auto">
            <a:xfrm>
              <a:off x="10328" y="1435"/>
              <a:ext cx="216" cy="150"/>
            </a:xfrm>
            <a:custGeom>
              <a:avLst/>
              <a:gdLst>
                <a:gd name="T0" fmla="*/ 133 w 646"/>
                <a:gd name="T1" fmla="*/ 95 h 449"/>
                <a:gd name="T2" fmla="*/ 250 w 646"/>
                <a:gd name="T3" fmla="*/ 110 h 449"/>
                <a:gd name="T4" fmla="*/ 305 w 646"/>
                <a:gd name="T5" fmla="*/ 0 h 449"/>
                <a:gd name="T6" fmla="*/ 646 w 646"/>
                <a:gd name="T7" fmla="*/ 373 h 449"/>
                <a:gd name="T8" fmla="*/ 561 w 646"/>
                <a:gd name="T9" fmla="*/ 380 h 449"/>
                <a:gd name="T10" fmla="*/ 580 w 646"/>
                <a:gd name="T11" fmla="*/ 410 h 449"/>
                <a:gd name="T12" fmla="*/ 547 w 646"/>
                <a:gd name="T13" fmla="*/ 438 h 449"/>
                <a:gd name="T14" fmla="*/ 509 w 646"/>
                <a:gd name="T15" fmla="*/ 438 h 449"/>
                <a:gd name="T16" fmla="*/ 419 w 646"/>
                <a:gd name="T17" fmla="*/ 409 h 449"/>
                <a:gd name="T18" fmla="*/ 48 w 646"/>
                <a:gd name="T19" fmla="*/ 449 h 449"/>
                <a:gd name="T20" fmla="*/ 0 w 646"/>
                <a:gd name="T21" fmla="*/ 365 h 449"/>
                <a:gd name="T22" fmla="*/ 74 w 646"/>
                <a:gd name="T23" fmla="*/ 143 h 449"/>
                <a:gd name="T24" fmla="*/ 98 w 646"/>
                <a:gd name="T25" fmla="*/ 113 h 449"/>
                <a:gd name="T26" fmla="*/ 133 w 646"/>
                <a:gd name="T27" fmla="*/ 95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46" h="449">
                  <a:moveTo>
                    <a:pt x="133" y="95"/>
                  </a:moveTo>
                  <a:lnTo>
                    <a:pt x="250" y="110"/>
                  </a:lnTo>
                  <a:lnTo>
                    <a:pt x="305" y="0"/>
                  </a:lnTo>
                  <a:lnTo>
                    <a:pt x="646" y="373"/>
                  </a:lnTo>
                  <a:lnTo>
                    <a:pt x="561" y="380"/>
                  </a:lnTo>
                  <a:lnTo>
                    <a:pt x="580" y="410"/>
                  </a:lnTo>
                  <a:lnTo>
                    <a:pt x="547" y="438"/>
                  </a:lnTo>
                  <a:lnTo>
                    <a:pt x="509" y="438"/>
                  </a:lnTo>
                  <a:lnTo>
                    <a:pt x="419" y="409"/>
                  </a:lnTo>
                  <a:lnTo>
                    <a:pt x="48" y="449"/>
                  </a:lnTo>
                  <a:lnTo>
                    <a:pt x="0" y="365"/>
                  </a:lnTo>
                  <a:lnTo>
                    <a:pt x="74" y="143"/>
                  </a:lnTo>
                  <a:lnTo>
                    <a:pt x="98" y="113"/>
                  </a:lnTo>
                  <a:lnTo>
                    <a:pt x="133" y="95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52" name="Freeform 140"/>
            <p:cNvSpPr>
              <a:spLocks/>
            </p:cNvSpPr>
            <p:nvPr/>
          </p:nvSpPr>
          <p:spPr bwMode="auto">
            <a:xfrm>
              <a:off x="10293" y="1514"/>
              <a:ext cx="434" cy="258"/>
            </a:xfrm>
            <a:custGeom>
              <a:avLst/>
              <a:gdLst>
                <a:gd name="T0" fmla="*/ 156 w 1301"/>
                <a:gd name="T1" fmla="*/ 213 h 774"/>
                <a:gd name="T2" fmla="*/ 120 w 1301"/>
                <a:gd name="T3" fmla="*/ 332 h 774"/>
                <a:gd name="T4" fmla="*/ 30 w 1301"/>
                <a:gd name="T5" fmla="*/ 418 h 774"/>
                <a:gd name="T6" fmla="*/ 0 w 1301"/>
                <a:gd name="T7" fmla="*/ 562 h 774"/>
                <a:gd name="T8" fmla="*/ 63 w 1301"/>
                <a:gd name="T9" fmla="*/ 564 h 774"/>
                <a:gd name="T10" fmla="*/ 111 w 1301"/>
                <a:gd name="T11" fmla="*/ 597 h 774"/>
                <a:gd name="T12" fmla="*/ 177 w 1301"/>
                <a:gd name="T13" fmla="*/ 608 h 774"/>
                <a:gd name="T14" fmla="*/ 200 w 1301"/>
                <a:gd name="T15" fmla="*/ 697 h 774"/>
                <a:gd name="T16" fmla="*/ 242 w 1301"/>
                <a:gd name="T17" fmla="*/ 774 h 774"/>
                <a:gd name="T18" fmla="*/ 766 w 1301"/>
                <a:gd name="T19" fmla="*/ 464 h 774"/>
                <a:gd name="T20" fmla="*/ 779 w 1301"/>
                <a:gd name="T21" fmla="*/ 439 h 774"/>
                <a:gd name="T22" fmla="*/ 819 w 1301"/>
                <a:gd name="T23" fmla="*/ 425 h 774"/>
                <a:gd name="T24" fmla="*/ 921 w 1301"/>
                <a:gd name="T25" fmla="*/ 310 h 774"/>
                <a:gd name="T26" fmla="*/ 1009 w 1301"/>
                <a:gd name="T27" fmla="*/ 283 h 774"/>
                <a:gd name="T28" fmla="*/ 1188 w 1301"/>
                <a:gd name="T29" fmla="*/ 283 h 774"/>
                <a:gd name="T30" fmla="*/ 1229 w 1301"/>
                <a:gd name="T31" fmla="*/ 143 h 774"/>
                <a:gd name="T32" fmla="*/ 1301 w 1301"/>
                <a:gd name="T33" fmla="*/ 140 h 774"/>
                <a:gd name="T34" fmla="*/ 1278 w 1301"/>
                <a:gd name="T35" fmla="*/ 82 h 774"/>
                <a:gd name="T36" fmla="*/ 1201 w 1301"/>
                <a:gd name="T37" fmla="*/ 0 h 774"/>
                <a:gd name="T38" fmla="*/ 1164 w 1301"/>
                <a:gd name="T39" fmla="*/ 11 h 774"/>
                <a:gd name="T40" fmla="*/ 1100 w 1301"/>
                <a:gd name="T41" fmla="*/ 99 h 774"/>
                <a:gd name="T42" fmla="*/ 999 w 1301"/>
                <a:gd name="T43" fmla="*/ 108 h 774"/>
                <a:gd name="T44" fmla="*/ 979 w 1301"/>
                <a:gd name="T45" fmla="*/ 133 h 774"/>
                <a:gd name="T46" fmla="*/ 751 w 1301"/>
                <a:gd name="T47" fmla="*/ 136 h 774"/>
                <a:gd name="T48" fmla="*/ 668 w 1301"/>
                <a:gd name="T49" fmla="*/ 144 h 774"/>
                <a:gd name="T50" fmla="*/ 687 w 1301"/>
                <a:gd name="T51" fmla="*/ 175 h 774"/>
                <a:gd name="T52" fmla="*/ 654 w 1301"/>
                <a:gd name="T53" fmla="*/ 202 h 774"/>
                <a:gd name="T54" fmla="*/ 615 w 1301"/>
                <a:gd name="T55" fmla="*/ 202 h 774"/>
                <a:gd name="T56" fmla="*/ 528 w 1301"/>
                <a:gd name="T57" fmla="*/ 174 h 774"/>
                <a:gd name="T58" fmla="*/ 156 w 1301"/>
                <a:gd name="T59" fmla="*/ 213 h 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01" h="774">
                  <a:moveTo>
                    <a:pt x="156" y="213"/>
                  </a:moveTo>
                  <a:lnTo>
                    <a:pt x="120" y="332"/>
                  </a:lnTo>
                  <a:lnTo>
                    <a:pt x="30" y="418"/>
                  </a:lnTo>
                  <a:lnTo>
                    <a:pt x="0" y="562"/>
                  </a:lnTo>
                  <a:lnTo>
                    <a:pt x="63" y="564"/>
                  </a:lnTo>
                  <a:lnTo>
                    <a:pt x="111" y="597"/>
                  </a:lnTo>
                  <a:lnTo>
                    <a:pt x="177" y="608"/>
                  </a:lnTo>
                  <a:lnTo>
                    <a:pt x="200" y="697"/>
                  </a:lnTo>
                  <a:lnTo>
                    <a:pt x="242" y="774"/>
                  </a:lnTo>
                  <a:lnTo>
                    <a:pt x="766" y="464"/>
                  </a:lnTo>
                  <a:lnTo>
                    <a:pt x="779" y="439"/>
                  </a:lnTo>
                  <a:lnTo>
                    <a:pt x="819" y="425"/>
                  </a:lnTo>
                  <a:lnTo>
                    <a:pt x="921" y="310"/>
                  </a:lnTo>
                  <a:lnTo>
                    <a:pt x="1009" y="283"/>
                  </a:lnTo>
                  <a:lnTo>
                    <a:pt x="1188" y="283"/>
                  </a:lnTo>
                  <a:lnTo>
                    <a:pt x="1229" y="143"/>
                  </a:lnTo>
                  <a:lnTo>
                    <a:pt x="1301" y="140"/>
                  </a:lnTo>
                  <a:lnTo>
                    <a:pt x="1278" y="82"/>
                  </a:lnTo>
                  <a:lnTo>
                    <a:pt x="1201" y="0"/>
                  </a:lnTo>
                  <a:lnTo>
                    <a:pt x="1164" y="11"/>
                  </a:lnTo>
                  <a:lnTo>
                    <a:pt x="1100" y="99"/>
                  </a:lnTo>
                  <a:lnTo>
                    <a:pt x="999" y="108"/>
                  </a:lnTo>
                  <a:lnTo>
                    <a:pt x="979" y="133"/>
                  </a:lnTo>
                  <a:lnTo>
                    <a:pt x="751" y="136"/>
                  </a:lnTo>
                  <a:lnTo>
                    <a:pt x="668" y="144"/>
                  </a:lnTo>
                  <a:lnTo>
                    <a:pt x="687" y="175"/>
                  </a:lnTo>
                  <a:lnTo>
                    <a:pt x="654" y="202"/>
                  </a:lnTo>
                  <a:lnTo>
                    <a:pt x="615" y="202"/>
                  </a:lnTo>
                  <a:lnTo>
                    <a:pt x="528" y="174"/>
                  </a:lnTo>
                  <a:lnTo>
                    <a:pt x="156" y="213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53" name="Freeform 141"/>
            <p:cNvSpPr>
              <a:spLocks/>
            </p:cNvSpPr>
            <p:nvPr/>
          </p:nvSpPr>
          <p:spPr bwMode="auto">
            <a:xfrm>
              <a:off x="10360" y="1285"/>
              <a:ext cx="357" cy="275"/>
            </a:xfrm>
            <a:custGeom>
              <a:avLst/>
              <a:gdLst>
                <a:gd name="T0" fmla="*/ 304 w 1071"/>
                <a:gd name="T1" fmla="*/ 0 h 824"/>
                <a:gd name="T2" fmla="*/ 525 w 1071"/>
                <a:gd name="T3" fmla="*/ 24 h 824"/>
                <a:gd name="T4" fmla="*/ 644 w 1071"/>
                <a:gd name="T5" fmla="*/ 329 h 824"/>
                <a:gd name="T6" fmla="*/ 666 w 1071"/>
                <a:gd name="T7" fmla="*/ 337 h 824"/>
                <a:gd name="T8" fmla="*/ 685 w 1071"/>
                <a:gd name="T9" fmla="*/ 296 h 824"/>
                <a:gd name="T10" fmla="*/ 767 w 1071"/>
                <a:gd name="T11" fmla="*/ 284 h 824"/>
                <a:gd name="T12" fmla="*/ 949 w 1071"/>
                <a:gd name="T13" fmla="*/ 121 h 824"/>
                <a:gd name="T14" fmla="*/ 1001 w 1071"/>
                <a:gd name="T15" fmla="*/ 159 h 824"/>
                <a:gd name="T16" fmla="*/ 971 w 1071"/>
                <a:gd name="T17" fmla="*/ 202 h 824"/>
                <a:gd name="T18" fmla="*/ 969 w 1071"/>
                <a:gd name="T19" fmla="*/ 230 h 824"/>
                <a:gd name="T20" fmla="*/ 1049 w 1071"/>
                <a:gd name="T21" fmla="*/ 329 h 824"/>
                <a:gd name="T22" fmla="*/ 1061 w 1071"/>
                <a:gd name="T23" fmla="*/ 382 h 824"/>
                <a:gd name="T24" fmla="*/ 1033 w 1071"/>
                <a:gd name="T25" fmla="*/ 447 h 824"/>
                <a:gd name="T26" fmla="*/ 1071 w 1071"/>
                <a:gd name="T27" fmla="*/ 482 h 824"/>
                <a:gd name="T28" fmla="*/ 1043 w 1071"/>
                <a:gd name="T29" fmla="*/ 511 h 824"/>
                <a:gd name="T30" fmla="*/ 1061 w 1071"/>
                <a:gd name="T31" fmla="*/ 542 h 824"/>
                <a:gd name="T32" fmla="*/ 1033 w 1071"/>
                <a:gd name="T33" fmla="*/ 572 h 824"/>
                <a:gd name="T34" fmla="*/ 1037 w 1071"/>
                <a:gd name="T35" fmla="*/ 607 h 824"/>
                <a:gd name="T36" fmla="*/ 997 w 1071"/>
                <a:gd name="T37" fmla="*/ 687 h 824"/>
                <a:gd name="T38" fmla="*/ 965 w 1071"/>
                <a:gd name="T39" fmla="*/ 697 h 824"/>
                <a:gd name="T40" fmla="*/ 900 w 1071"/>
                <a:gd name="T41" fmla="*/ 785 h 824"/>
                <a:gd name="T42" fmla="*/ 799 w 1071"/>
                <a:gd name="T43" fmla="*/ 795 h 824"/>
                <a:gd name="T44" fmla="*/ 777 w 1071"/>
                <a:gd name="T45" fmla="*/ 820 h 824"/>
                <a:gd name="T46" fmla="*/ 552 w 1071"/>
                <a:gd name="T47" fmla="*/ 824 h 824"/>
                <a:gd name="T48" fmla="*/ 210 w 1071"/>
                <a:gd name="T49" fmla="*/ 449 h 824"/>
                <a:gd name="T50" fmla="*/ 157 w 1071"/>
                <a:gd name="T51" fmla="*/ 560 h 824"/>
                <a:gd name="T52" fmla="*/ 40 w 1071"/>
                <a:gd name="T53" fmla="*/ 546 h 824"/>
                <a:gd name="T54" fmla="*/ 14 w 1071"/>
                <a:gd name="T55" fmla="*/ 447 h 824"/>
                <a:gd name="T56" fmla="*/ 28 w 1071"/>
                <a:gd name="T57" fmla="*/ 405 h 824"/>
                <a:gd name="T58" fmla="*/ 0 w 1071"/>
                <a:gd name="T59" fmla="*/ 345 h 824"/>
                <a:gd name="T60" fmla="*/ 247 w 1071"/>
                <a:gd name="T61" fmla="*/ 83 h 824"/>
                <a:gd name="T62" fmla="*/ 304 w 1071"/>
                <a:gd name="T63" fmla="*/ 0 h 8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71" h="824">
                  <a:moveTo>
                    <a:pt x="304" y="0"/>
                  </a:moveTo>
                  <a:lnTo>
                    <a:pt x="525" y="24"/>
                  </a:lnTo>
                  <a:lnTo>
                    <a:pt x="644" y="329"/>
                  </a:lnTo>
                  <a:lnTo>
                    <a:pt x="666" y="337"/>
                  </a:lnTo>
                  <a:lnTo>
                    <a:pt x="685" y="296"/>
                  </a:lnTo>
                  <a:lnTo>
                    <a:pt x="767" y="284"/>
                  </a:lnTo>
                  <a:lnTo>
                    <a:pt x="949" y="121"/>
                  </a:lnTo>
                  <a:lnTo>
                    <a:pt x="1001" y="159"/>
                  </a:lnTo>
                  <a:lnTo>
                    <a:pt x="971" y="202"/>
                  </a:lnTo>
                  <a:lnTo>
                    <a:pt x="969" y="230"/>
                  </a:lnTo>
                  <a:lnTo>
                    <a:pt x="1049" y="329"/>
                  </a:lnTo>
                  <a:lnTo>
                    <a:pt x="1061" y="382"/>
                  </a:lnTo>
                  <a:lnTo>
                    <a:pt x="1033" y="447"/>
                  </a:lnTo>
                  <a:lnTo>
                    <a:pt x="1071" y="482"/>
                  </a:lnTo>
                  <a:lnTo>
                    <a:pt x="1043" y="511"/>
                  </a:lnTo>
                  <a:lnTo>
                    <a:pt x="1061" y="542"/>
                  </a:lnTo>
                  <a:lnTo>
                    <a:pt x="1033" y="572"/>
                  </a:lnTo>
                  <a:lnTo>
                    <a:pt x="1037" y="607"/>
                  </a:lnTo>
                  <a:lnTo>
                    <a:pt x="997" y="687"/>
                  </a:lnTo>
                  <a:lnTo>
                    <a:pt x="965" y="697"/>
                  </a:lnTo>
                  <a:lnTo>
                    <a:pt x="900" y="785"/>
                  </a:lnTo>
                  <a:lnTo>
                    <a:pt x="799" y="795"/>
                  </a:lnTo>
                  <a:lnTo>
                    <a:pt x="777" y="820"/>
                  </a:lnTo>
                  <a:lnTo>
                    <a:pt x="552" y="824"/>
                  </a:lnTo>
                  <a:lnTo>
                    <a:pt x="210" y="449"/>
                  </a:lnTo>
                  <a:lnTo>
                    <a:pt x="157" y="560"/>
                  </a:lnTo>
                  <a:lnTo>
                    <a:pt x="40" y="546"/>
                  </a:lnTo>
                  <a:lnTo>
                    <a:pt x="14" y="447"/>
                  </a:lnTo>
                  <a:lnTo>
                    <a:pt x="28" y="405"/>
                  </a:lnTo>
                  <a:lnTo>
                    <a:pt x="0" y="345"/>
                  </a:lnTo>
                  <a:lnTo>
                    <a:pt x="247" y="83"/>
                  </a:lnTo>
                  <a:lnTo>
                    <a:pt x="304" y="0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54" name="Freeform 142"/>
            <p:cNvSpPr>
              <a:spLocks/>
            </p:cNvSpPr>
            <p:nvPr/>
          </p:nvSpPr>
          <p:spPr bwMode="auto">
            <a:xfrm>
              <a:off x="9043" y="1681"/>
              <a:ext cx="290" cy="121"/>
            </a:xfrm>
            <a:custGeom>
              <a:avLst/>
              <a:gdLst>
                <a:gd name="T0" fmla="*/ 59 w 869"/>
                <a:gd name="T1" fmla="*/ 33 h 364"/>
                <a:gd name="T2" fmla="*/ 350 w 869"/>
                <a:gd name="T3" fmla="*/ 0 h 364"/>
                <a:gd name="T4" fmla="*/ 455 w 869"/>
                <a:gd name="T5" fmla="*/ 15 h 364"/>
                <a:gd name="T6" fmla="*/ 501 w 869"/>
                <a:gd name="T7" fmla="*/ 34 h 364"/>
                <a:gd name="T8" fmla="*/ 568 w 869"/>
                <a:gd name="T9" fmla="*/ 166 h 364"/>
                <a:gd name="T10" fmla="*/ 614 w 869"/>
                <a:gd name="T11" fmla="*/ 169 h 364"/>
                <a:gd name="T12" fmla="*/ 641 w 869"/>
                <a:gd name="T13" fmla="*/ 140 h 364"/>
                <a:gd name="T14" fmla="*/ 715 w 869"/>
                <a:gd name="T15" fmla="*/ 122 h 364"/>
                <a:gd name="T16" fmla="*/ 742 w 869"/>
                <a:gd name="T17" fmla="*/ 82 h 364"/>
                <a:gd name="T18" fmla="*/ 774 w 869"/>
                <a:gd name="T19" fmla="*/ 55 h 364"/>
                <a:gd name="T20" fmla="*/ 828 w 869"/>
                <a:gd name="T21" fmla="*/ 49 h 364"/>
                <a:gd name="T22" fmla="*/ 859 w 869"/>
                <a:gd name="T23" fmla="*/ 96 h 364"/>
                <a:gd name="T24" fmla="*/ 869 w 869"/>
                <a:gd name="T25" fmla="*/ 158 h 364"/>
                <a:gd name="T26" fmla="*/ 758 w 869"/>
                <a:gd name="T27" fmla="*/ 220 h 364"/>
                <a:gd name="T28" fmla="*/ 748 w 869"/>
                <a:gd name="T29" fmla="*/ 272 h 364"/>
                <a:gd name="T30" fmla="*/ 700 w 869"/>
                <a:gd name="T31" fmla="*/ 313 h 364"/>
                <a:gd name="T32" fmla="*/ 678 w 869"/>
                <a:gd name="T33" fmla="*/ 306 h 364"/>
                <a:gd name="T34" fmla="*/ 536 w 869"/>
                <a:gd name="T35" fmla="*/ 334 h 364"/>
                <a:gd name="T36" fmla="*/ 495 w 869"/>
                <a:gd name="T37" fmla="*/ 358 h 364"/>
                <a:gd name="T38" fmla="*/ 455 w 869"/>
                <a:gd name="T39" fmla="*/ 364 h 364"/>
                <a:gd name="T40" fmla="*/ 424 w 869"/>
                <a:gd name="T41" fmla="*/ 331 h 364"/>
                <a:gd name="T42" fmla="*/ 401 w 869"/>
                <a:gd name="T43" fmla="*/ 331 h 364"/>
                <a:gd name="T44" fmla="*/ 378 w 869"/>
                <a:gd name="T45" fmla="*/ 350 h 364"/>
                <a:gd name="T46" fmla="*/ 357 w 869"/>
                <a:gd name="T47" fmla="*/ 347 h 364"/>
                <a:gd name="T48" fmla="*/ 328 w 869"/>
                <a:gd name="T49" fmla="*/ 337 h 364"/>
                <a:gd name="T50" fmla="*/ 224 w 869"/>
                <a:gd name="T51" fmla="*/ 332 h 364"/>
                <a:gd name="T52" fmla="*/ 179 w 869"/>
                <a:gd name="T53" fmla="*/ 296 h 364"/>
                <a:gd name="T54" fmla="*/ 152 w 869"/>
                <a:gd name="T55" fmla="*/ 291 h 364"/>
                <a:gd name="T56" fmla="*/ 122 w 869"/>
                <a:gd name="T57" fmla="*/ 316 h 364"/>
                <a:gd name="T58" fmla="*/ 101 w 869"/>
                <a:gd name="T59" fmla="*/ 312 h 364"/>
                <a:gd name="T60" fmla="*/ 0 w 869"/>
                <a:gd name="T61" fmla="*/ 264 h 364"/>
                <a:gd name="T62" fmla="*/ 28 w 869"/>
                <a:gd name="T63" fmla="*/ 227 h 364"/>
                <a:gd name="T64" fmla="*/ 20 w 869"/>
                <a:gd name="T65" fmla="*/ 194 h 364"/>
                <a:gd name="T66" fmla="*/ 28 w 869"/>
                <a:gd name="T67" fmla="*/ 83 h 364"/>
                <a:gd name="T68" fmla="*/ 59 w 869"/>
                <a:gd name="T69" fmla="*/ 3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69" h="364">
                  <a:moveTo>
                    <a:pt x="59" y="33"/>
                  </a:moveTo>
                  <a:lnTo>
                    <a:pt x="350" y="0"/>
                  </a:lnTo>
                  <a:lnTo>
                    <a:pt x="455" y="15"/>
                  </a:lnTo>
                  <a:lnTo>
                    <a:pt x="501" y="34"/>
                  </a:lnTo>
                  <a:lnTo>
                    <a:pt x="568" y="166"/>
                  </a:lnTo>
                  <a:lnTo>
                    <a:pt x="614" y="169"/>
                  </a:lnTo>
                  <a:lnTo>
                    <a:pt x="641" y="140"/>
                  </a:lnTo>
                  <a:lnTo>
                    <a:pt x="715" y="122"/>
                  </a:lnTo>
                  <a:lnTo>
                    <a:pt x="742" y="82"/>
                  </a:lnTo>
                  <a:lnTo>
                    <a:pt x="774" y="55"/>
                  </a:lnTo>
                  <a:lnTo>
                    <a:pt x="828" y="49"/>
                  </a:lnTo>
                  <a:lnTo>
                    <a:pt x="859" y="96"/>
                  </a:lnTo>
                  <a:lnTo>
                    <a:pt x="869" y="158"/>
                  </a:lnTo>
                  <a:lnTo>
                    <a:pt x="758" y="220"/>
                  </a:lnTo>
                  <a:lnTo>
                    <a:pt x="748" y="272"/>
                  </a:lnTo>
                  <a:lnTo>
                    <a:pt x="700" y="313"/>
                  </a:lnTo>
                  <a:lnTo>
                    <a:pt x="678" y="306"/>
                  </a:lnTo>
                  <a:lnTo>
                    <a:pt x="536" y="334"/>
                  </a:lnTo>
                  <a:lnTo>
                    <a:pt x="495" y="358"/>
                  </a:lnTo>
                  <a:lnTo>
                    <a:pt x="455" y="364"/>
                  </a:lnTo>
                  <a:lnTo>
                    <a:pt x="424" y="331"/>
                  </a:lnTo>
                  <a:lnTo>
                    <a:pt x="401" y="331"/>
                  </a:lnTo>
                  <a:lnTo>
                    <a:pt x="378" y="350"/>
                  </a:lnTo>
                  <a:lnTo>
                    <a:pt x="357" y="347"/>
                  </a:lnTo>
                  <a:lnTo>
                    <a:pt x="328" y="337"/>
                  </a:lnTo>
                  <a:lnTo>
                    <a:pt x="224" y="332"/>
                  </a:lnTo>
                  <a:lnTo>
                    <a:pt x="179" y="296"/>
                  </a:lnTo>
                  <a:lnTo>
                    <a:pt x="152" y="291"/>
                  </a:lnTo>
                  <a:lnTo>
                    <a:pt x="122" y="316"/>
                  </a:lnTo>
                  <a:lnTo>
                    <a:pt x="101" y="312"/>
                  </a:lnTo>
                  <a:lnTo>
                    <a:pt x="0" y="264"/>
                  </a:lnTo>
                  <a:lnTo>
                    <a:pt x="28" y="227"/>
                  </a:lnTo>
                  <a:lnTo>
                    <a:pt x="20" y="194"/>
                  </a:lnTo>
                  <a:lnTo>
                    <a:pt x="28" y="83"/>
                  </a:lnTo>
                  <a:lnTo>
                    <a:pt x="59" y="33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55" name="Freeform 143"/>
            <p:cNvSpPr>
              <a:spLocks/>
            </p:cNvSpPr>
            <p:nvPr/>
          </p:nvSpPr>
          <p:spPr bwMode="auto">
            <a:xfrm>
              <a:off x="9158" y="1554"/>
              <a:ext cx="186" cy="183"/>
            </a:xfrm>
            <a:custGeom>
              <a:avLst/>
              <a:gdLst>
                <a:gd name="T0" fmla="*/ 558 w 558"/>
                <a:gd name="T1" fmla="*/ 33 h 548"/>
                <a:gd name="T2" fmla="*/ 539 w 558"/>
                <a:gd name="T3" fmla="*/ 68 h 548"/>
                <a:gd name="T4" fmla="*/ 555 w 558"/>
                <a:gd name="T5" fmla="*/ 126 h 548"/>
                <a:gd name="T6" fmla="*/ 548 w 558"/>
                <a:gd name="T7" fmla="*/ 210 h 548"/>
                <a:gd name="T8" fmla="*/ 514 w 558"/>
                <a:gd name="T9" fmla="*/ 269 h 548"/>
                <a:gd name="T10" fmla="*/ 509 w 558"/>
                <a:gd name="T11" fmla="*/ 347 h 548"/>
                <a:gd name="T12" fmla="*/ 486 w 558"/>
                <a:gd name="T13" fmla="*/ 431 h 548"/>
                <a:gd name="T14" fmla="*/ 433 w 558"/>
                <a:gd name="T15" fmla="*/ 432 h 548"/>
                <a:gd name="T16" fmla="*/ 398 w 558"/>
                <a:gd name="T17" fmla="*/ 460 h 548"/>
                <a:gd name="T18" fmla="*/ 370 w 558"/>
                <a:gd name="T19" fmla="*/ 500 h 548"/>
                <a:gd name="T20" fmla="*/ 299 w 558"/>
                <a:gd name="T21" fmla="*/ 519 h 548"/>
                <a:gd name="T22" fmla="*/ 271 w 558"/>
                <a:gd name="T23" fmla="*/ 548 h 548"/>
                <a:gd name="T24" fmla="*/ 224 w 558"/>
                <a:gd name="T25" fmla="*/ 547 h 548"/>
                <a:gd name="T26" fmla="*/ 154 w 558"/>
                <a:gd name="T27" fmla="*/ 413 h 548"/>
                <a:gd name="T28" fmla="*/ 111 w 558"/>
                <a:gd name="T29" fmla="*/ 395 h 548"/>
                <a:gd name="T30" fmla="*/ 0 w 558"/>
                <a:gd name="T31" fmla="*/ 381 h 548"/>
                <a:gd name="T32" fmla="*/ 193 w 558"/>
                <a:gd name="T33" fmla="*/ 268 h 548"/>
                <a:gd name="T34" fmla="*/ 254 w 558"/>
                <a:gd name="T35" fmla="*/ 271 h 548"/>
                <a:gd name="T36" fmla="*/ 279 w 558"/>
                <a:gd name="T37" fmla="*/ 206 h 548"/>
                <a:gd name="T38" fmla="*/ 241 w 558"/>
                <a:gd name="T39" fmla="*/ 53 h 548"/>
                <a:gd name="T40" fmla="*/ 418 w 558"/>
                <a:gd name="T41" fmla="*/ 0 h 548"/>
                <a:gd name="T42" fmla="*/ 558 w 558"/>
                <a:gd name="T43" fmla="*/ 33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58" h="548">
                  <a:moveTo>
                    <a:pt x="558" y="33"/>
                  </a:moveTo>
                  <a:lnTo>
                    <a:pt x="539" y="68"/>
                  </a:lnTo>
                  <a:lnTo>
                    <a:pt x="555" y="126"/>
                  </a:lnTo>
                  <a:lnTo>
                    <a:pt x="548" y="210"/>
                  </a:lnTo>
                  <a:lnTo>
                    <a:pt x="514" y="269"/>
                  </a:lnTo>
                  <a:lnTo>
                    <a:pt x="509" y="347"/>
                  </a:lnTo>
                  <a:lnTo>
                    <a:pt x="486" y="431"/>
                  </a:lnTo>
                  <a:lnTo>
                    <a:pt x="433" y="432"/>
                  </a:lnTo>
                  <a:lnTo>
                    <a:pt x="398" y="460"/>
                  </a:lnTo>
                  <a:lnTo>
                    <a:pt x="370" y="500"/>
                  </a:lnTo>
                  <a:lnTo>
                    <a:pt x="299" y="519"/>
                  </a:lnTo>
                  <a:lnTo>
                    <a:pt x="271" y="548"/>
                  </a:lnTo>
                  <a:lnTo>
                    <a:pt x="224" y="547"/>
                  </a:lnTo>
                  <a:lnTo>
                    <a:pt x="154" y="413"/>
                  </a:lnTo>
                  <a:lnTo>
                    <a:pt x="111" y="395"/>
                  </a:lnTo>
                  <a:lnTo>
                    <a:pt x="0" y="381"/>
                  </a:lnTo>
                  <a:lnTo>
                    <a:pt x="193" y="268"/>
                  </a:lnTo>
                  <a:lnTo>
                    <a:pt x="254" y="271"/>
                  </a:lnTo>
                  <a:lnTo>
                    <a:pt x="279" y="206"/>
                  </a:lnTo>
                  <a:lnTo>
                    <a:pt x="241" y="53"/>
                  </a:lnTo>
                  <a:lnTo>
                    <a:pt x="418" y="0"/>
                  </a:lnTo>
                  <a:lnTo>
                    <a:pt x="558" y="33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56" name="Freeform 144"/>
            <p:cNvSpPr>
              <a:spLocks/>
            </p:cNvSpPr>
            <p:nvPr/>
          </p:nvSpPr>
          <p:spPr bwMode="auto">
            <a:xfrm>
              <a:off x="9014" y="1481"/>
              <a:ext cx="284" cy="211"/>
            </a:xfrm>
            <a:custGeom>
              <a:avLst/>
              <a:gdLst>
                <a:gd name="T0" fmla="*/ 212 w 852"/>
                <a:gd name="T1" fmla="*/ 22 h 633"/>
                <a:gd name="T2" fmla="*/ 220 w 852"/>
                <a:gd name="T3" fmla="*/ 52 h 633"/>
                <a:gd name="T4" fmla="*/ 246 w 852"/>
                <a:gd name="T5" fmla="*/ 51 h 633"/>
                <a:gd name="T6" fmla="*/ 288 w 852"/>
                <a:gd name="T7" fmla="*/ 0 h 633"/>
                <a:gd name="T8" fmla="*/ 297 w 852"/>
                <a:gd name="T9" fmla="*/ 55 h 633"/>
                <a:gd name="T10" fmla="*/ 340 w 852"/>
                <a:gd name="T11" fmla="*/ 37 h 633"/>
                <a:gd name="T12" fmla="*/ 442 w 852"/>
                <a:gd name="T13" fmla="*/ 37 h 633"/>
                <a:gd name="T14" fmla="*/ 506 w 852"/>
                <a:gd name="T15" fmla="*/ 98 h 633"/>
                <a:gd name="T16" fmla="*/ 717 w 852"/>
                <a:gd name="T17" fmla="*/ 103 h 633"/>
                <a:gd name="T18" fmla="*/ 852 w 852"/>
                <a:gd name="T19" fmla="*/ 222 h 633"/>
                <a:gd name="T20" fmla="*/ 672 w 852"/>
                <a:gd name="T21" fmla="*/ 274 h 633"/>
                <a:gd name="T22" fmla="*/ 711 w 852"/>
                <a:gd name="T23" fmla="*/ 425 h 633"/>
                <a:gd name="T24" fmla="*/ 687 w 852"/>
                <a:gd name="T25" fmla="*/ 490 h 633"/>
                <a:gd name="T26" fmla="*/ 625 w 852"/>
                <a:gd name="T27" fmla="*/ 490 h 633"/>
                <a:gd name="T28" fmla="*/ 430 w 852"/>
                <a:gd name="T29" fmla="*/ 602 h 633"/>
                <a:gd name="T30" fmla="*/ 148 w 852"/>
                <a:gd name="T31" fmla="*/ 633 h 633"/>
                <a:gd name="T32" fmla="*/ 0 w 852"/>
                <a:gd name="T33" fmla="*/ 599 h 633"/>
                <a:gd name="T34" fmla="*/ 47 w 852"/>
                <a:gd name="T35" fmla="*/ 507 h 633"/>
                <a:gd name="T36" fmla="*/ 52 w 852"/>
                <a:gd name="T37" fmla="*/ 438 h 633"/>
                <a:gd name="T38" fmla="*/ 35 w 852"/>
                <a:gd name="T39" fmla="*/ 396 h 633"/>
                <a:gd name="T40" fmla="*/ 153 w 852"/>
                <a:gd name="T41" fmla="*/ 137 h 633"/>
                <a:gd name="T42" fmla="*/ 212 w 852"/>
                <a:gd name="T43" fmla="*/ 22 h 6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52" h="633">
                  <a:moveTo>
                    <a:pt x="212" y="22"/>
                  </a:moveTo>
                  <a:lnTo>
                    <a:pt x="220" y="52"/>
                  </a:lnTo>
                  <a:lnTo>
                    <a:pt x="246" y="51"/>
                  </a:lnTo>
                  <a:lnTo>
                    <a:pt x="288" y="0"/>
                  </a:lnTo>
                  <a:lnTo>
                    <a:pt x="297" y="55"/>
                  </a:lnTo>
                  <a:lnTo>
                    <a:pt x="340" y="37"/>
                  </a:lnTo>
                  <a:lnTo>
                    <a:pt x="442" y="37"/>
                  </a:lnTo>
                  <a:lnTo>
                    <a:pt x="506" y="98"/>
                  </a:lnTo>
                  <a:lnTo>
                    <a:pt x="717" y="103"/>
                  </a:lnTo>
                  <a:lnTo>
                    <a:pt x="852" y="222"/>
                  </a:lnTo>
                  <a:lnTo>
                    <a:pt x="672" y="274"/>
                  </a:lnTo>
                  <a:lnTo>
                    <a:pt x="711" y="425"/>
                  </a:lnTo>
                  <a:lnTo>
                    <a:pt x="687" y="490"/>
                  </a:lnTo>
                  <a:lnTo>
                    <a:pt x="625" y="490"/>
                  </a:lnTo>
                  <a:lnTo>
                    <a:pt x="430" y="602"/>
                  </a:lnTo>
                  <a:lnTo>
                    <a:pt x="148" y="633"/>
                  </a:lnTo>
                  <a:lnTo>
                    <a:pt x="0" y="599"/>
                  </a:lnTo>
                  <a:lnTo>
                    <a:pt x="47" y="507"/>
                  </a:lnTo>
                  <a:lnTo>
                    <a:pt x="52" y="438"/>
                  </a:lnTo>
                  <a:lnTo>
                    <a:pt x="35" y="396"/>
                  </a:lnTo>
                  <a:lnTo>
                    <a:pt x="153" y="137"/>
                  </a:lnTo>
                  <a:lnTo>
                    <a:pt x="212" y="22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57" name="Freeform 145"/>
            <p:cNvSpPr>
              <a:spLocks/>
            </p:cNvSpPr>
            <p:nvPr/>
          </p:nvSpPr>
          <p:spPr bwMode="auto">
            <a:xfrm>
              <a:off x="9014" y="1391"/>
              <a:ext cx="100" cy="139"/>
            </a:xfrm>
            <a:custGeom>
              <a:avLst/>
              <a:gdLst>
                <a:gd name="T0" fmla="*/ 152 w 301"/>
                <a:gd name="T1" fmla="*/ 407 h 416"/>
                <a:gd name="T2" fmla="*/ 215 w 301"/>
                <a:gd name="T3" fmla="*/ 284 h 416"/>
                <a:gd name="T4" fmla="*/ 244 w 301"/>
                <a:gd name="T5" fmla="*/ 244 h 416"/>
                <a:gd name="T6" fmla="*/ 264 w 301"/>
                <a:gd name="T7" fmla="*/ 161 h 416"/>
                <a:gd name="T8" fmla="*/ 236 w 301"/>
                <a:gd name="T9" fmla="*/ 144 h 416"/>
                <a:gd name="T10" fmla="*/ 241 w 301"/>
                <a:gd name="T11" fmla="*/ 89 h 416"/>
                <a:gd name="T12" fmla="*/ 258 w 301"/>
                <a:gd name="T13" fmla="*/ 65 h 416"/>
                <a:gd name="T14" fmla="*/ 298 w 301"/>
                <a:gd name="T15" fmla="*/ 48 h 416"/>
                <a:gd name="T16" fmla="*/ 301 w 301"/>
                <a:gd name="T17" fmla="*/ 37 h 416"/>
                <a:gd name="T18" fmla="*/ 295 w 301"/>
                <a:gd name="T19" fmla="*/ 9 h 416"/>
                <a:gd name="T20" fmla="*/ 275 w 301"/>
                <a:gd name="T21" fmla="*/ 0 h 416"/>
                <a:gd name="T22" fmla="*/ 252 w 301"/>
                <a:gd name="T23" fmla="*/ 11 h 416"/>
                <a:gd name="T24" fmla="*/ 244 w 301"/>
                <a:gd name="T25" fmla="*/ 28 h 416"/>
                <a:gd name="T26" fmla="*/ 83 w 301"/>
                <a:gd name="T27" fmla="*/ 100 h 416"/>
                <a:gd name="T28" fmla="*/ 19 w 301"/>
                <a:gd name="T29" fmla="*/ 106 h 416"/>
                <a:gd name="T30" fmla="*/ 0 w 301"/>
                <a:gd name="T31" fmla="*/ 120 h 416"/>
                <a:gd name="T32" fmla="*/ 57 w 301"/>
                <a:gd name="T33" fmla="*/ 416 h 416"/>
                <a:gd name="T34" fmla="*/ 152 w 301"/>
                <a:gd name="T35" fmla="*/ 407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01" h="416">
                  <a:moveTo>
                    <a:pt x="152" y="407"/>
                  </a:moveTo>
                  <a:lnTo>
                    <a:pt x="215" y="284"/>
                  </a:lnTo>
                  <a:lnTo>
                    <a:pt x="244" y="244"/>
                  </a:lnTo>
                  <a:lnTo>
                    <a:pt x="264" y="161"/>
                  </a:lnTo>
                  <a:lnTo>
                    <a:pt x="236" y="144"/>
                  </a:lnTo>
                  <a:lnTo>
                    <a:pt x="241" y="89"/>
                  </a:lnTo>
                  <a:lnTo>
                    <a:pt x="258" y="65"/>
                  </a:lnTo>
                  <a:lnTo>
                    <a:pt x="298" y="48"/>
                  </a:lnTo>
                  <a:lnTo>
                    <a:pt x="301" y="37"/>
                  </a:lnTo>
                  <a:lnTo>
                    <a:pt x="295" y="9"/>
                  </a:lnTo>
                  <a:lnTo>
                    <a:pt x="275" y="0"/>
                  </a:lnTo>
                  <a:lnTo>
                    <a:pt x="252" y="11"/>
                  </a:lnTo>
                  <a:lnTo>
                    <a:pt x="244" y="28"/>
                  </a:lnTo>
                  <a:lnTo>
                    <a:pt x="83" y="100"/>
                  </a:lnTo>
                  <a:lnTo>
                    <a:pt x="19" y="106"/>
                  </a:lnTo>
                  <a:lnTo>
                    <a:pt x="0" y="120"/>
                  </a:lnTo>
                  <a:lnTo>
                    <a:pt x="57" y="416"/>
                  </a:lnTo>
                  <a:lnTo>
                    <a:pt x="152" y="407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58" name="Freeform 146"/>
            <p:cNvSpPr>
              <a:spLocks/>
            </p:cNvSpPr>
            <p:nvPr/>
          </p:nvSpPr>
          <p:spPr bwMode="auto">
            <a:xfrm>
              <a:off x="10110" y="4094"/>
              <a:ext cx="504" cy="407"/>
            </a:xfrm>
            <a:custGeom>
              <a:avLst/>
              <a:gdLst>
                <a:gd name="T0" fmla="*/ 320 w 1511"/>
                <a:gd name="T1" fmla="*/ 872 h 1221"/>
                <a:gd name="T2" fmla="*/ 447 w 1511"/>
                <a:gd name="T3" fmla="*/ 934 h 1221"/>
                <a:gd name="T4" fmla="*/ 480 w 1511"/>
                <a:gd name="T5" fmla="*/ 1130 h 1221"/>
                <a:gd name="T6" fmla="*/ 513 w 1511"/>
                <a:gd name="T7" fmla="*/ 1221 h 1221"/>
                <a:gd name="T8" fmla="*/ 534 w 1511"/>
                <a:gd name="T9" fmla="*/ 1167 h 1221"/>
                <a:gd name="T10" fmla="*/ 552 w 1511"/>
                <a:gd name="T11" fmla="*/ 1081 h 1221"/>
                <a:gd name="T12" fmla="*/ 595 w 1511"/>
                <a:gd name="T13" fmla="*/ 1043 h 1221"/>
                <a:gd name="T14" fmla="*/ 630 w 1511"/>
                <a:gd name="T15" fmla="*/ 1000 h 1221"/>
                <a:gd name="T16" fmla="*/ 676 w 1511"/>
                <a:gd name="T17" fmla="*/ 977 h 1221"/>
                <a:gd name="T18" fmla="*/ 775 w 1511"/>
                <a:gd name="T19" fmla="*/ 946 h 1221"/>
                <a:gd name="T20" fmla="*/ 866 w 1511"/>
                <a:gd name="T21" fmla="*/ 954 h 1221"/>
                <a:gd name="T22" fmla="*/ 939 w 1511"/>
                <a:gd name="T23" fmla="*/ 1007 h 1221"/>
                <a:gd name="T24" fmla="*/ 1040 w 1511"/>
                <a:gd name="T25" fmla="*/ 1025 h 1221"/>
                <a:gd name="T26" fmla="*/ 1114 w 1511"/>
                <a:gd name="T27" fmla="*/ 946 h 1221"/>
                <a:gd name="T28" fmla="*/ 1371 w 1511"/>
                <a:gd name="T29" fmla="*/ 969 h 1221"/>
                <a:gd name="T30" fmla="*/ 1442 w 1511"/>
                <a:gd name="T31" fmla="*/ 875 h 1221"/>
                <a:gd name="T32" fmla="*/ 1340 w 1511"/>
                <a:gd name="T33" fmla="*/ 842 h 1221"/>
                <a:gd name="T34" fmla="*/ 1393 w 1511"/>
                <a:gd name="T35" fmla="*/ 718 h 1221"/>
                <a:gd name="T36" fmla="*/ 1472 w 1511"/>
                <a:gd name="T37" fmla="*/ 605 h 1221"/>
                <a:gd name="T38" fmla="*/ 1498 w 1511"/>
                <a:gd name="T39" fmla="*/ 526 h 1221"/>
                <a:gd name="T40" fmla="*/ 1391 w 1511"/>
                <a:gd name="T41" fmla="*/ 453 h 1221"/>
                <a:gd name="T42" fmla="*/ 1424 w 1511"/>
                <a:gd name="T43" fmla="*/ 362 h 1221"/>
                <a:gd name="T44" fmla="*/ 1460 w 1511"/>
                <a:gd name="T45" fmla="*/ 206 h 1221"/>
                <a:gd name="T46" fmla="*/ 1258 w 1511"/>
                <a:gd name="T47" fmla="*/ 168 h 1221"/>
                <a:gd name="T48" fmla="*/ 1276 w 1511"/>
                <a:gd name="T49" fmla="*/ 58 h 1221"/>
                <a:gd name="T50" fmla="*/ 1251 w 1511"/>
                <a:gd name="T51" fmla="*/ 11 h 1221"/>
                <a:gd name="T52" fmla="*/ 1162 w 1511"/>
                <a:gd name="T53" fmla="*/ 31 h 1221"/>
                <a:gd name="T54" fmla="*/ 1027 w 1511"/>
                <a:gd name="T55" fmla="*/ 0 h 1221"/>
                <a:gd name="T56" fmla="*/ 880 w 1511"/>
                <a:gd name="T57" fmla="*/ 155 h 1221"/>
                <a:gd name="T58" fmla="*/ 666 w 1511"/>
                <a:gd name="T59" fmla="*/ 285 h 1221"/>
                <a:gd name="T60" fmla="*/ 437 w 1511"/>
                <a:gd name="T61" fmla="*/ 399 h 1221"/>
                <a:gd name="T62" fmla="*/ 259 w 1511"/>
                <a:gd name="T63" fmla="*/ 483 h 1221"/>
                <a:gd name="T64" fmla="*/ 164 w 1511"/>
                <a:gd name="T65" fmla="*/ 499 h 1221"/>
                <a:gd name="T66" fmla="*/ 96 w 1511"/>
                <a:gd name="T67" fmla="*/ 509 h 1221"/>
                <a:gd name="T68" fmla="*/ 7 w 1511"/>
                <a:gd name="T69" fmla="*/ 554 h 1221"/>
                <a:gd name="T70" fmla="*/ 61 w 1511"/>
                <a:gd name="T71" fmla="*/ 568 h 1221"/>
                <a:gd name="T72" fmla="*/ 129 w 1511"/>
                <a:gd name="T73" fmla="*/ 585 h 1221"/>
                <a:gd name="T74" fmla="*/ 243 w 1511"/>
                <a:gd name="T75" fmla="*/ 578 h 1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11" h="1221">
                  <a:moveTo>
                    <a:pt x="259" y="605"/>
                  </a:moveTo>
                  <a:lnTo>
                    <a:pt x="320" y="872"/>
                  </a:lnTo>
                  <a:lnTo>
                    <a:pt x="427" y="872"/>
                  </a:lnTo>
                  <a:lnTo>
                    <a:pt x="447" y="934"/>
                  </a:lnTo>
                  <a:lnTo>
                    <a:pt x="409" y="1046"/>
                  </a:lnTo>
                  <a:lnTo>
                    <a:pt x="480" y="1130"/>
                  </a:lnTo>
                  <a:lnTo>
                    <a:pt x="468" y="1160"/>
                  </a:lnTo>
                  <a:lnTo>
                    <a:pt x="513" y="1221"/>
                  </a:lnTo>
                  <a:lnTo>
                    <a:pt x="567" y="1216"/>
                  </a:lnTo>
                  <a:lnTo>
                    <a:pt x="534" y="1167"/>
                  </a:lnTo>
                  <a:lnTo>
                    <a:pt x="569" y="1120"/>
                  </a:lnTo>
                  <a:lnTo>
                    <a:pt x="552" y="1081"/>
                  </a:lnTo>
                  <a:lnTo>
                    <a:pt x="559" y="1043"/>
                  </a:lnTo>
                  <a:lnTo>
                    <a:pt x="595" y="1043"/>
                  </a:lnTo>
                  <a:lnTo>
                    <a:pt x="600" y="997"/>
                  </a:lnTo>
                  <a:lnTo>
                    <a:pt x="630" y="1000"/>
                  </a:lnTo>
                  <a:lnTo>
                    <a:pt x="630" y="982"/>
                  </a:lnTo>
                  <a:lnTo>
                    <a:pt x="676" y="977"/>
                  </a:lnTo>
                  <a:lnTo>
                    <a:pt x="745" y="1000"/>
                  </a:lnTo>
                  <a:lnTo>
                    <a:pt x="775" y="946"/>
                  </a:lnTo>
                  <a:lnTo>
                    <a:pt x="814" y="931"/>
                  </a:lnTo>
                  <a:lnTo>
                    <a:pt x="866" y="954"/>
                  </a:lnTo>
                  <a:lnTo>
                    <a:pt x="905" y="1002"/>
                  </a:lnTo>
                  <a:lnTo>
                    <a:pt x="939" y="1007"/>
                  </a:lnTo>
                  <a:lnTo>
                    <a:pt x="959" y="1037"/>
                  </a:lnTo>
                  <a:lnTo>
                    <a:pt x="1040" y="1025"/>
                  </a:lnTo>
                  <a:lnTo>
                    <a:pt x="1072" y="980"/>
                  </a:lnTo>
                  <a:lnTo>
                    <a:pt x="1114" y="946"/>
                  </a:lnTo>
                  <a:lnTo>
                    <a:pt x="1165" y="969"/>
                  </a:lnTo>
                  <a:lnTo>
                    <a:pt x="1371" y="969"/>
                  </a:lnTo>
                  <a:lnTo>
                    <a:pt x="1455" y="909"/>
                  </a:lnTo>
                  <a:lnTo>
                    <a:pt x="1442" y="875"/>
                  </a:lnTo>
                  <a:lnTo>
                    <a:pt x="1350" y="875"/>
                  </a:lnTo>
                  <a:lnTo>
                    <a:pt x="1340" y="842"/>
                  </a:lnTo>
                  <a:lnTo>
                    <a:pt x="1396" y="786"/>
                  </a:lnTo>
                  <a:lnTo>
                    <a:pt x="1393" y="718"/>
                  </a:lnTo>
                  <a:lnTo>
                    <a:pt x="1462" y="674"/>
                  </a:lnTo>
                  <a:lnTo>
                    <a:pt x="1472" y="605"/>
                  </a:lnTo>
                  <a:lnTo>
                    <a:pt x="1511" y="590"/>
                  </a:lnTo>
                  <a:lnTo>
                    <a:pt x="1498" y="526"/>
                  </a:lnTo>
                  <a:lnTo>
                    <a:pt x="1455" y="468"/>
                  </a:lnTo>
                  <a:lnTo>
                    <a:pt x="1391" y="453"/>
                  </a:lnTo>
                  <a:lnTo>
                    <a:pt x="1406" y="404"/>
                  </a:lnTo>
                  <a:lnTo>
                    <a:pt x="1424" y="362"/>
                  </a:lnTo>
                  <a:lnTo>
                    <a:pt x="1455" y="338"/>
                  </a:lnTo>
                  <a:lnTo>
                    <a:pt x="1460" y="206"/>
                  </a:lnTo>
                  <a:lnTo>
                    <a:pt x="1305" y="232"/>
                  </a:lnTo>
                  <a:lnTo>
                    <a:pt x="1258" y="168"/>
                  </a:lnTo>
                  <a:lnTo>
                    <a:pt x="1253" y="134"/>
                  </a:lnTo>
                  <a:lnTo>
                    <a:pt x="1276" y="58"/>
                  </a:lnTo>
                  <a:lnTo>
                    <a:pt x="1281" y="16"/>
                  </a:lnTo>
                  <a:lnTo>
                    <a:pt x="1251" y="11"/>
                  </a:lnTo>
                  <a:lnTo>
                    <a:pt x="1233" y="28"/>
                  </a:lnTo>
                  <a:lnTo>
                    <a:pt x="1162" y="31"/>
                  </a:lnTo>
                  <a:lnTo>
                    <a:pt x="1139" y="0"/>
                  </a:lnTo>
                  <a:lnTo>
                    <a:pt x="1027" y="0"/>
                  </a:lnTo>
                  <a:lnTo>
                    <a:pt x="999" y="79"/>
                  </a:lnTo>
                  <a:lnTo>
                    <a:pt x="880" y="155"/>
                  </a:lnTo>
                  <a:lnTo>
                    <a:pt x="809" y="148"/>
                  </a:lnTo>
                  <a:lnTo>
                    <a:pt x="666" y="285"/>
                  </a:lnTo>
                  <a:lnTo>
                    <a:pt x="503" y="362"/>
                  </a:lnTo>
                  <a:lnTo>
                    <a:pt x="437" y="399"/>
                  </a:lnTo>
                  <a:lnTo>
                    <a:pt x="312" y="460"/>
                  </a:lnTo>
                  <a:lnTo>
                    <a:pt x="259" y="483"/>
                  </a:lnTo>
                  <a:lnTo>
                    <a:pt x="191" y="506"/>
                  </a:lnTo>
                  <a:lnTo>
                    <a:pt x="164" y="499"/>
                  </a:lnTo>
                  <a:lnTo>
                    <a:pt x="132" y="499"/>
                  </a:lnTo>
                  <a:lnTo>
                    <a:pt x="96" y="509"/>
                  </a:lnTo>
                  <a:lnTo>
                    <a:pt x="0" y="511"/>
                  </a:lnTo>
                  <a:lnTo>
                    <a:pt x="7" y="554"/>
                  </a:lnTo>
                  <a:lnTo>
                    <a:pt x="30" y="575"/>
                  </a:lnTo>
                  <a:lnTo>
                    <a:pt x="61" y="568"/>
                  </a:lnTo>
                  <a:lnTo>
                    <a:pt x="88" y="557"/>
                  </a:lnTo>
                  <a:lnTo>
                    <a:pt x="129" y="585"/>
                  </a:lnTo>
                  <a:lnTo>
                    <a:pt x="167" y="563"/>
                  </a:lnTo>
                  <a:lnTo>
                    <a:pt x="243" y="578"/>
                  </a:lnTo>
                  <a:lnTo>
                    <a:pt x="259" y="605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59" name="Freeform 147"/>
            <p:cNvSpPr>
              <a:spLocks/>
            </p:cNvSpPr>
            <p:nvPr/>
          </p:nvSpPr>
          <p:spPr bwMode="auto">
            <a:xfrm>
              <a:off x="9604" y="2232"/>
              <a:ext cx="330" cy="473"/>
            </a:xfrm>
            <a:custGeom>
              <a:avLst/>
              <a:gdLst>
                <a:gd name="T0" fmla="*/ 114 w 992"/>
                <a:gd name="T1" fmla="*/ 1420 h 1420"/>
                <a:gd name="T2" fmla="*/ 192 w 992"/>
                <a:gd name="T3" fmla="*/ 1394 h 1420"/>
                <a:gd name="T4" fmla="*/ 665 w 992"/>
                <a:gd name="T5" fmla="*/ 1170 h 1420"/>
                <a:gd name="T6" fmla="*/ 758 w 992"/>
                <a:gd name="T7" fmla="*/ 997 h 1420"/>
                <a:gd name="T8" fmla="*/ 788 w 992"/>
                <a:gd name="T9" fmla="*/ 993 h 1420"/>
                <a:gd name="T10" fmla="*/ 792 w 992"/>
                <a:gd name="T11" fmla="*/ 923 h 1420"/>
                <a:gd name="T12" fmla="*/ 765 w 992"/>
                <a:gd name="T13" fmla="*/ 891 h 1420"/>
                <a:gd name="T14" fmla="*/ 753 w 992"/>
                <a:gd name="T15" fmla="*/ 791 h 1420"/>
                <a:gd name="T16" fmla="*/ 749 w 992"/>
                <a:gd name="T17" fmla="*/ 708 h 1420"/>
                <a:gd name="T18" fmla="*/ 781 w 992"/>
                <a:gd name="T19" fmla="*/ 674 h 1420"/>
                <a:gd name="T20" fmla="*/ 832 w 992"/>
                <a:gd name="T21" fmla="*/ 675 h 1420"/>
                <a:gd name="T22" fmla="*/ 917 w 992"/>
                <a:gd name="T23" fmla="*/ 610 h 1420"/>
                <a:gd name="T24" fmla="*/ 965 w 992"/>
                <a:gd name="T25" fmla="*/ 609 h 1420"/>
                <a:gd name="T26" fmla="*/ 992 w 992"/>
                <a:gd name="T27" fmla="*/ 562 h 1420"/>
                <a:gd name="T28" fmla="*/ 822 w 992"/>
                <a:gd name="T29" fmla="*/ 384 h 1420"/>
                <a:gd name="T30" fmla="*/ 815 w 992"/>
                <a:gd name="T31" fmla="*/ 307 h 1420"/>
                <a:gd name="T32" fmla="*/ 871 w 992"/>
                <a:gd name="T33" fmla="*/ 266 h 1420"/>
                <a:gd name="T34" fmla="*/ 845 w 992"/>
                <a:gd name="T35" fmla="*/ 177 h 1420"/>
                <a:gd name="T36" fmla="*/ 881 w 992"/>
                <a:gd name="T37" fmla="*/ 176 h 1420"/>
                <a:gd name="T38" fmla="*/ 891 w 992"/>
                <a:gd name="T39" fmla="*/ 58 h 1420"/>
                <a:gd name="T40" fmla="*/ 437 w 992"/>
                <a:gd name="T41" fmla="*/ 0 h 1420"/>
                <a:gd name="T42" fmla="*/ 247 w 992"/>
                <a:gd name="T43" fmla="*/ 132 h 1420"/>
                <a:gd name="T44" fmla="*/ 200 w 992"/>
                <a:gd name="T45" fmla="*/ 285 h 1420"/>
                <a:gd name="T46" fmla="*/ 231 w 992"/>
                <a:gd name="T47" fmla="*/ 312 h 1420"/>
                <a:gd name="T48" fmla="*/ 295 w 992"/>
                <a:gd name="T49" fmla="*/ 274 h 1420"/>
                <a:gd name="T50" fmla="*/ 315 w 992"/>
                <a:gd name="T51" fmla="*/ 343 h 1420"/>
                <a:gd name="T52" fmla="*/ 272 w 992"/>
                <a:gd name="T53" fmla="*/ 438 h 1420"/>
                <a:gd name="T54" fmla="*/ 284 w 992"/>
                <a:gd name="T55" fmla="*/ 503 h 1420"/>
                <a:gd name="T56" fmla="*/ 165 w 992"/>
                <a:gd name="T57" fmla="*/ 605 h 1420"/>
                <a:gd name="T58" fmla="*/ 90 w 992"/>
                <a:gd name="T59" fmla="*/ 586 h 1420"/>
                <a:gd name="T60" fmla="*/ 0 w 992"/>
                <a:gd name="T61" fmla="*/ 599 h 1420"/>
                <a:gd name="T62" fmla="*/ 2 w 992"/>
                <a:gd name="T63" fmla="*/ 617 h 1420"/>
                <a:gd name="T64" fmla="*/ 94 w 992"/>
                <a:gd name="T65" fmla="*/ 720 h 1420"/>
                <a:gd name="T66" fmla="*/ 86 w 992"/>
                <a:gd name="T67" fmla="*/ 780 h 1420"/>
                <a:gd name="T68" fmla="*/ 110 w 992"/>
                <a:gd name="T69" fmla="*/ 807 h 1420"/>
                <a:gd name="T70" fmla="*/ 173 w 992"/>
                <a:gd name="T71" fmla="*/ 822 h 1420"/>
                <a:gd name="T72" fmla="*/ 190 w 992"/>
                <a:gd name="T73" fmla="*/ 880 h 1420"/>
                <a:gd name="T74" fmla="*/ 248 w 992"/>
                <a:gd name="T75" fmla="*/ 880 h 1420"/>
                <a:gd name="T76" fmla="*/ 269 w 992"/>
                <a:gd name="T77" fmla="*/ 918 h 1420"/>
                <a:gd name="T78" fmla="*/ 300 w 992"/>
                <a:gd name="T79" fmla="*/ 919 h 1420"/>
                <a:gd name="T80" fmla="*/ 280 w 992"/>
                <a:gd name="T81" fmla="*/ 973 h 1420"/>
                <a:gd name="T82" fmla="*/ 155 w 992"/>
                <a:gd name="T83" fmla="*/ 1007 h 1420"/>
                <a:gd name="T84" fmla="*/ 138 w 992"/>
                <a:gd name="T85" fmla="*/ 1029 h 1420"/>
                <a:gd name="T86" fmla="*/ 177 w 992"/>
                <a:gd name="T87" fmla="*/ 1139 h 1420"/>
                <a:gd name="T88" fmla="*/ 160 w 992"/>
                <a:gd name="T89" fmla="*/ 1141 h 1420"/>
                <a:gd name="T90" fmla="*/ 143 w 992"/>
                <a:gd name="T91" fmla="*/ 1171 h 1420"/>
                <a:gd name="T92" fmla="*/ 201 w 992"/>
                <a:gd name="T93" fmla="*/ 1221 h 1420"/>
                <a:gd name="T94" fmla="*/ 188 w 992"/>
                <a:gd name="T95" fmla="*/ 1318 h 1420"/>
                <a:gd name="T96" fmla="*/ 168 w 992"/>
                <a:gd name="T97" fmla="*/ 1381 h 1420"/>
                <a:gd name="T98" fmla="*/ 128 w 992"/>
                <a:gd name="T99" fmla="*/ 1397 h 1420"/>
                <a:gd name="T100" fmla="*/ 114 w 992"/>
                <a:gd name="T101" fmla="*/ 1420 h 1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992" h="1420">
                  <a:moveTo>
                    <a:pt x="114" y="1420"/>
                  </a:moveTo>
                  <a:lnTo>
                    <a:pt x="192" y="1394"/>
                  </a:lnTo>
                  <a:lnTo>
                    <a:pt x="665" y="1170"/>
                  </a:lnTo>
                  <a:lnTo>
                    <a:pt x="758" y="997"/>
                  </a:lnTo>
                  <a:lnTo>
                    <a:pt x="788" y="993"/>
                  </a:lnTo>
                  <a:lnTo>
                    <a:pt x="792" y="923"/>
                  </a:lnTo>
                  <a:lnTo>
                    <a:pt x="765" y="891"/>
                  </a:lnTo>
                  <a:lnTo>
                    <a:pt x="753" y="791"/>
                  </a:lnTo>
                  <a:lnTo>
                    <a:pt x="749" y="708"/>
                  </a:lnTo>
                  <a:lnTo>
                    <a:pt x="781" y="674"/>
                  </a:lnTo>
                  <a:lnTo>
                    <a:pt x="832" y="675"/>
                  </a:lnTo>
                  <a:lnTo>
                    <a:pt x="917" y="610"/>
                  </a:lnTo>
                  <a:lnTo>
                    <a:pt x="965" y="609"/>
                  </a:lnTo>
                  <a:lnTo>
                    <a:pt x="992" y="562"/>
                  </a:lnTo>
                  <a:lnTo>
                    <a:pt x="822" y="384"/>
                  </a:lnTo>
                  <a:lnTo>
                    <a:pt x="815" y="307"/>
                  </a:lnTo>
                  <a:lnTo>
                    <a:pt x="871" y="266"/>
                  </a:lnTo>
                  <a:lnTo>
                    <a:pt x="845" y="177"/>
                  </a:lnTo>
                  <a:lnTo>
                    <a:pt x="881" y="176"/>
                  </a:lnTo>
                  <a:lnTo>
                    <a:pt x="891" y="58"/>
                  </a:lnTo>
                  <a:lnTo>
                    <a:pt x="437" y="0"/>
                  </a:lnTo>
                  <a:lnTo>
                    <a:pt x="247" y="132"/>
                  </a:lnTo>
                  <a:lnTo>
                    <a:pt x="200" y="285"/>
                  </a:lnTo>
                  <a:lnTo>
                    <a:pt x="231" y="312"/>
                  </a:lnTo>
                  <a:lnTo>
                    <a:pt x="295" y="274"/>
                  </a:lnTo>
                  <a:lnTo>
                    <a:pt x="315" y="343"/>
                  </a:lnTo>
                  <a:lnTo>
                    <a:pt x="272" y="438"/>
                  </a:lnTo>
                  <a:lnTo>
                    <a:pt x="284" y="503"/>
                  </a:lnTo>
                  <a:lnTo>
                    <a:pt x="165" y="605"/>
                  </a:lnTo>
                  <a:lnTo>
                    <a:pt x="90" y="586"/>
                  </a:lnTo>
                  <a:lnTo>
                    <a:pt x="0" y="599"/>
                  </a:lnTo>
                  <a:lnTo>
                    <a:pt x="2" y="617"/>
                  </a:lnTo>
                  <a:lnTo>
                    <a:pt x="94" y="720"/>
                  </a:lnTo>
                  <a:lnTo>
                    <a:pt x="86" y="780"/>
                  </a:lnTo>
                  <a:lnTo>
                    <a:pt x="110" y="807"/>
                  </a:lnTo>
                  <a:lnTo>
                    <a:pt x="173" y="822"/>
                  </a:lnTo>
                  <a:lnTo>
                    <a:pt x="190" y="880"/>
                  </a:lnTo>
                  <a:lnTo>
                    <a:pt x="248" y="880"/>
                  </a:lnTo>
                  <a:lnTo>
                    <a:pt x="269" y="918"/>
                  </a:lnTo>
                  <a:lnTo>
                    <a:pt x="300" y="919"/>
                  </a:lnTo>
                  <a:lnTo>
                    <a:pt x="280" y="973"/>
                  </a:lnTo>
                  <a:lnTo>
                    <a:pt x="155" y="1007"/>
                  </a:lnTo>
                  <a:lnTo>
                    <a:pt x="138" y="1029"/>
                  </a:lnTo>
                  <a:lnTo>
                    <a:pt x="177" y="1139"/>
                  </a:lnTo>
                  <a:lnTo>
                    <a:pt x="160" y="1141"/>
                  </a:lnTo>
                  <a:lnTo>
                    <a:pt x="143" y="1171"/>
                  </a:lnTo>
                  <a:lnTo>
                    <a:pt x="201" y="1221"/>
                  </a:lnTo>
                  <a:lnTo>
                    <a:pt x="188" y="1318"/>
                  </a:lnTo>
                  <a:lnTo>
                    <a:pt x="168" y="1381"/>
                  </a:lnTo>
                  <a:lnTo>
                    <a:pt x="128" y="1397"/>
                  </a:lnTo>
                  <a:lnTo>
                    <a:pt x="114" y="1420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60" name="Freeform 148"/>
            <p:cNvSpPr>
              <a:spLocks/>
            </p:cNvSpPr>
            <p:nvPr/>
          </p:nvSpPr>
          <p:spPr bwMode="auto">
            <a:xfrm>
              <a:off x="9668" y="2224"/>
              <a:ext cx="659" cy="733"/>
            </a:xfrm>
            <a:custGeom>
              <a:avLst/>
              <a:gdLst>
                <a:gd name="T0" fmla="*/ 726 w 1979"/>
                <a:gd name="T1" fmla="*/ 250 h 2200"/>
                <a:gd name="T2" fmla="*/ 921 w 1979"/>
                <a:gd name="T3" fmla="*/ 79 h 2200"/>
                <a:gd name="T4" fmla="*/ 1041 w 1979"/>
                <a:gd name="T5" fmla="*/ 74 h 2200"/>
                <a:gd name="T6" fmla="*/ 1103 w 1979"/>
                <a:gd name="T7" fmla="*/ 4 h 2200"/>
                <a:gd name="T8" fmla="*/ 1329 w 1979"/>
                <a:gd name="T9" fmla="*/ 0 h 2200"/>
                <a:gd name="T10" fmla="*/ 1319 w 1979"/>
                <a:gd name="T11" fmla="*/ 79 h 2200"/>
                <a:gd name="T12" fmla="*/ 1347 w 1979"/>
                <a:gd name="T13" fmla="*/ 180 h 2200"/>
                <a:gd name="T14" fmla="*/ 1429 w 1979"/>
                <a:gd name="T15" fmla="*/ 228 h 2200"/>
                <a:gd name="T16" fmla="*/ 1516 w 1979"/>
                <a:gd name="T17" fmla="*/ 269 h 2200"/>
                <a:gd name="T18" fmla="*/ 1575 w 1979"/>
                <a:gd name="T19" fmla="*/ 399 h 2200"/>
                <a:gd name="T20" fmla="*/ 1584 w 1979"/>
                <a:gd name="T21" fmla="*/ 484 h 2200"/>
                <a:gd name="T22" fmla="*/ 1721 w 1979"/>
                <a:gd name="T23" fmla="*/ 708 h 2200"/>
                <a:gd name="T24" fmla="*/ 1749 w 1979"/>
                <a:gd name="T25" fmla="*/ 840 h 2200"/>
                <a:gd name="T26" fmla="*/ 1731 w 1979"/>
                <a:gd name="T27" fmla="*/ 900 h 2200"/>
                <a:gd name="T28" fmla="*/ 1739 w 1979"/>
                <a:gd name="T29" fmla="*/ 1014 h 2200"/>
                <a:gd name="T30" fmla="*/ 1676 w 1979"/>
                <a:gd name="T31" fmla="*/ 1071 h 2200"/>
                <a:gd name="T32" fmla="*/ 1788 w 1979"/>
                <a:gd name="T33" fmla="*/ 1250 h 2200"/>
                <a:gd name="T34" fmla="*/ 1859 w 1979"/>
                <a:gd name="T35" fmla="*/ 1247 h 2200"/>
                <a:gd name="T36" fmla="*/ 1912 w 1979"/>
                <a:gd name="T37" fmla="*/ 1290 h 2200"/>
                <a:gd name="T38" fmla="*/ 1979 w 1979"/>
                <a:gd name="T39" fmla="*/ 1320 h 2200"/>
                <a:gd name="T40" fmla="*/ 1686 w 1979"/>
                <a:gd name="T41" fmla="*/ 1925 h 2200"/>
                <a:gd name="T42" fmla="*/ 1702 w 1979"/>
                <a:gd name="T43" fmla="*/ 1961 h 2200"/>
                <a:gd name="T44" fmla="*/ 1669 w 1979"/>
                <a:gd name="T45" fmla="*/ 1992 h 2200"/>
                <a:gd name="T46" fmla="*/ 1621 w 1979"/>
                <a:gd name="T47" fmla="*/ 2005 h 2200"/>
                <a:gd name="T48" fmla="*/ 1579 w 1979"/>
                <a:gd name="T49" fmla="*/ 2055 h 2200"/>
                <a:gd name="T50" fmla="*/ 1537 w 1979"/>
                <a:gd name="T51" fmla="*/ 2075 h 2200"/>
                <a:gd name="T52" fmla="*/ 1379 w 1979"/>
                <a:gd name="T53" fmla="*/ 2140 h 2200"/>
                <a:gd name="T54" fmla="*/ 1204 w 1979"/>
                <a:gd name="T55" fmla="*/ 2129 h 2200"/>
                <a:gd name="T56" fmla="*/ 1094 w 1979"/>
                <a:gd name="T57" fmla="*/ 2163 h 2200"/>
                <a:gd name="T58" fmla="*/ 1006 w 1979"/>
                <a:gd name="T59" fmla="*/ 2115 h 2200"/>
                <a:gd name="T60" fmla="*/ 802 w 1979"/>
                <a:gd name="T61" fmla="*/ 2190 h 2200"/>
                <a:gd name="T62" fmla="*/ 638 w 1979"/>
                <a:gd name="T63" fmla="*/ 2038 h 2200"/>
                <a:gd name="T64" fmla="*/ 472 w 1979"/>
                <a:gd name="T65" fmla="*/ 2033 h 2200"/>
                <a:gd name="T66" fmla="*/ 386 w 1979"/>
                <a:gd name="T67" fmla="*/ 1982 h 2200"/>
                <a:gd name="T68" fmla="*/ 273 w 1979"/>
                <a:gd name="T69" fmla="*/ 1860 h 2200"/>
                <a:gd name="T70" fmla="*/ 312 w 1979"/>
                <a:gd name="T71" fmla="*/ 1745 h 2200"/>
                <a:gd name="T72" fmla="*/ 369 w 1979"/>
                <a:gd name="T73" fmla="*/ 1585 h 2200"/>
                <a:gd name="T74" fmla="*/ 332 w 1979"/>
                <a:gd name="T75" fmla="*/ 1497 h 2200"/>
                <a:gd name="T76" fmla="*/ 262 w 1979"/>
                <a:gd name="T77" fmla="*/ 1522 h 2200"/>
                <a:gd name="T78" fmla="*/ 197 w 1979"/>
                <a:gd name="T79" fmla="*/ 1444 h 2200"/>
                <a:gd name="T80" fmla="*/ 146 w 1979"/>
                <a:gd name="T81" fmla="*/ 1457 h 2200"/>
                <a:gd name="T82" fmla="*/ 474 w 1979"/>
                <a:gd name="T83" fmla="*/ 1195 h 2200"/>
                <a:gd name="T84" fmla="*/ 596 w 1979"/>
                <a:gd name="T85" fmla="*/ 1019 h 2200"/>
                <a:gd name="T86" fmla="*/ 573 w 1979"/>
                <a:gd name="T87" fmla="*/ 918 h 2200"/>
                <a:gd name="T88" fmla="*/ 556 w 1979"/>
                <a:gd name="T89" fmla="*/ 733 h 2200"/>
                <a:gd name="T90" fmla="*/ 643 w 1979"/>
                <a:gd name="T91" fmla="*/ 700 h 2200"/>
                <a:gd name="T92" fmla="*/ 774 w 1979"/>
                <a:gd name="T93" fmla="*/ 635 h 2200"/>
                <a:gd name="T94" fmla="*/ 626 w 1979"/>
                <a:gd name="T95" fmla="*/ 407 h 2200"/>
                <a:gd name="T96" fmla="*/ 679 w 1979"/>
                <a:gd name="T97" fmla="*/ 290 h 2200"/>
                <a:gd name="T98" fmla="*/ 690 w 1979"/>
                <a:gd name="T99" fmla="*/ 202 h 2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979" h="2200">
                  <a:moveTo>
                    <a:pt x="690" y="202"/>
                  </a:moveTo>
                  <a:lnTo>
                    <a:pt x="726" y="250"/>
                  </a:lnTo>
                  <a:lnTo>
                    <a:pt x="841" y="259"/>
                  </a:lnTo>
                  <a:lnTo>
                    <a:pt x="921" y="79"/>
                  </a:lnTo>
                  <a:lnTo>
                    <a:pt x="939" y="97"/>
                  </a:lnTo>
                  <a:lnTo>
                    <a:pt x="1041" y="74"/>
                  </a:lnTo>
                  <a:lnTo>
                    <a:pt x="1137" y="139"/>
                  </a:lnTo>
                  <a:lnTo>
                    <a:pt x="1103" y="4"/>
                  </a:lnTo>
                  <a:lnTo>
                    <a:pt x="1300" y="28"/>
                  </a:lnTo>
                  <a:lnTo>
                    <a:pt x="1329" y="0"/>
                  </a:lnTo>
                  <a:lnTo>
                    <a:pt x="1341" y="38"/>
                  </a:lnTo>
                  <a:lnTo>
                    <a:pt x="1319" y="79"/>
                  </a:lnTo>
                  <a:lnTo>
                    <a:pt x="1341" y="130"/>
                  </a:lnTo>
                  <a:lnTo>
                    <a:pt x="1347" y="180"/>
                  </a:lnTo>
                  <a:lnTo>
                    <a:pt x="1328" y="204"/>
                  </a:lnTo>
                  <a:lnTo>
                    <a:pt x="1429" y="228"/>
                  </a:lnTo>
                  <a:lnTo>
                    <a:pt x="1456" y="272"/>
                  </a:lnTo>
                  <a:lnTo>
                    <a:pt x="1516" y="269"/>
                  </a:lnTo>
                  <a:lnTo>
                    <a:pt x="1569" y="345"/>
                  </a:lnTo>
                  <a:lnTo>
                    <a:pt x="1575" y="399"/>
                  </a:lnTo>
                  <a:lnTo>
                    <a:pt x="1632" y="430"/>
                  </a:lnTo>
                  <a:lnTo>
                    <a:pt x="1584" y="484"/>
                  </a:lnTo>
                  <a:lnTo>
                    <a:pt x="1699" y="647"/>
                  </a:lnTo>
                  <a:lnTo>
                    <a:pt x="1721" y="708"/>
                  </a:lnTo>
                  <a:lnTo>
                    <a:pt x="1751" y="744"/>
                  </a:lnTo>
                  <a:lnTo>
                    <a:pt x="1749" y="840"/>
                  </a:lnTo>
                  <a:lnTo>
                    <a:pt x="1714" y="863"/>
                  </a:lnTo>
                  <a:lnTo>
                    <a:pt x="1731" y="900"/>
                  </a:lnTo>
                  <a:lnTo>
                    <a:pt x="1759" y="925"/>
                  </a:lnTo>
                  <a:lnTo>
                    <a:pt x="1739" y="1014"/>
                  </a:lnTo>
                  <a:lnTo>
                    <a:pt x="1691" y="1047"/>
                  </a:lnTo>
                  <a:lnTo>
                    <a:pt x="1676" y="1071"/>
                  </a:lnTo>
                  <a:lnTo>
                    <a:pt x="1651" y="1099"/>
                  </a:lnTo>
                  <a:lnTo>
                    <a:pt x="1788" y="1250"/>
                  </a:lnTo>
                  <a:lnTo>
                    <a:pt x="1827" y="1240"/>
                  </a:lnTo>
                  <a:lnTo>
                    <a:pt x="1859" y="1247"/>
                  </a:lnTo>
                  <a:lnTo>
                    <a:pt x="1900" y="1276"/>
                  </a:lnTo>
                  <a:lnTo>
                    <a:pt x="1912" y="1290"/>
                  </a:lnTo>
                  <a:lnTo>
                    <a:pt x="1957" y="1290"/>
                  </a:lnTo>
                  <a:lnTo>
                    <a:pt x="1979" y="1320"/>
                  </a:lnTo>
                  <a:lnTo>
                    <a:pt x="1694" y="1745"/>
                  </a:lnTo>
                  <a:lnTo>
                    <a:pt x="1686" y="1925"/>
                  </a:lnTo>
                  <a:lnTo>
                    <a:pt x="1699" y="1945"/>
                  </a:lnTo>
                  <a:lnTo>
                    <a:pt x="1702" y="1961"/>
                  </a:lnTo>
                  <a:lnTo>
                    <a:pt x="1672" y="1966"/>
                  </a:lnTo>
                  <a:lnTo>
                    <a:pt x="1669" y="1992"/>
                  </a:lnTo>
                  <a:lnTo>
                    <a:pt x="1627" y="1997"/>
                  </a:lnTo>
                  <a:lnTo>
                    <a:pt x="1621" y="2005"/>
                  </a:lnTo>
                  <a:lnTo>
                    <a:pt x="1578" y="2015"/>
                  </a:lnTo>
                  <a:lnTo>
                    <a:pt x="1579" y="2055"/>
                  </a:lnTo>
                  <a:lnTo>
                    <a:pt x="1554" y="2075"/>
                  </a:lnTo>
                  <a:lnTo>
                    <a:pt x="1537" y="2075"/>
                  </a:lnTo>
                  <a:lnTo>
                    <a:pt x="1449" y="2077"/>
                  </a:lnTo>
                  <a:lnTo>
                    <a:pt x="1379" y="2140"/>
                  </a:lnTo>
                  <a:lnTo>
                    <a:pt x="1269" y="2095"/>
                  </a:lnTo>
                  <a:lnTo>
                    <a:pt x="1204" y="2129"/>
                  </a:lnTo>
                  <a:lnTo>
                    <a:pt x="1124" y="2200"/>
                  </a:lnTo>
                  <a:lnTo>
                    <a:pt x="1094" y="2163"/>
                  </a:lnTo>
                  <a:lnTo>
                    <a:pt x="1066" y="2170"/>
                  </a:lnTo>
                  <a:lnTo>
                    <a:pt x="1006" y="2115"/>
                  </a:lnTo>
                  <a:lnTo>
                    <a:pt x="880" y="2115"/>
                  </a:lnTo>
                  <a:lnTo>
                    <a:pt x="802" y="2190"/>
                  </a:lnTo>
                  <a:lnTo>
                    <a:pt x="703" y="2155"/>
                  </a:lnTo>
                  <a:lnTo>
                    <a:pt x="638" y="2038"/>
                  </a:lnTo>
                  <a:lnTo>
                    <a:pt x="591" y="2015"/>
                  </a:lnTo>
                  <a:lnTo>
                    <a:pt x="472" y="2033"/>
                  </a:lnTo>
                  <a:lnTo>
                    <a:pt x="394" y="1998"/>
                  </a:lnTo>
                  <a:lnTo>
                    <a:pt x="386" y="1982"/>
                  </a:lnTo>
                  <a:lnTo>
                    <a:pt x="358" y="1875"/>
                  </a:lnTo>
                  <a:lnTo>
                    <a:pt x="273" y="1860"/>
                  </a:lnTo>
                  <a:lnTo>
                    <a:pt x="278" y="1834"/>
                  </a:lnTo>
                  <a:lnTo>
                    <a:pt x="312" y="1745"/>
                  </a:lnTo>
                  <a:lnTo>
                    <a:pt x="298" y="1695"/>
                  </a:lnTo>
                  <a:lnTo>
                    <a:pt x="369" y="1585"/>
                  </a:lnTo>
                  <a:lnTo>
                    <a:pt x="358" y="1530"/>
                  </a:lnTo>
                  <a:lnTo>
                    <a:pt x="332" y="1497"/>
                  </a:lnTo>
                  <a:lnTo>
                    <a:pt x="278" y="1500"/>
                  </a:lnTo>
                  <a:lnTo>
                    <a:pt x="262" y="1522"/>
                  </a:lnTo>
                  <a:lnTo>
                    <a:pt x="224" y="1463"/>
                  </a:lnTo>
                  <a:lnTo>
                    <a:pt x="197" y="1444"/>
                  </a:lnTo>
                  <a:lnTo>
                    <a:pt x="179" y="1468"/>
                  </a:lnTo>
                  <a:lnTo>
                    <a:pt x="146" y="1457"/>
                  </a:lnTo>
                  <a:lnTo>
                    <a:pt x="0" y="1421"/>
                  </a:lnTo>
                  <a:lnTo>
                    <a:pt x="474" y="1195"/>
                  </a:lnTo>
                  <a:lnTo>
                    <a:pt x="568" y="1020"/>
                  </a:lnTo>
                  <a:lnTo>
                    <a:pt x="596" y="1019"/>
                  </a:lnTo>
                  <a:lnTo>
                    <a:pt x="599" y="947"/>
                  </a:lnTo>
                  <a:lnTo>
                    <a:pt x="573" y="918"/>
                  </a:lnTo>
                  <a:lnTo>
                    <a:pt x="558" y="803"/>
                  </a:lnTo>
                  <a:lnTo>
                    <a:pt x="556" y="733"/>
                  </a:lnTo>
                  <a:lnTo>
                    <a:pt x="589" y="702"/>
                  </a:lnTo>
                  <a:lnTo>
                    <a:pt x="643" y="700"/>
                  </a:lnTo>
                  <a:lnTo>
                    <a:pt x="724" y="635"/>
                  </a:lnTo>
                  <a:lnTo>
                    <a:pt x="774" y="635"/>
                  </a:lnTo>
                  <a:lnTo>
                    <a:pt x="801" y="585"/>
                  </a:lnTo>
                  <a:lnTo>
                    <a:pt x="626" y="407"/>
                  </a:lnTo>
                  <a:lnTo>
                    <a:pt x="621" y="332"/>
                  </a:lnTo>
                  <a:lnTo>
                    <a:pt x="679" y="290"/>
                  </a:lnTo>
                  <a:lnTo>
                    <a:pt x="652" y="200"/>
                  </a:lnTo>
                  <a:lnTo>
                    <a:pt x="690" y="202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61" name="Freeform 149"/>
            <p:cNvSpPr>
              <a:spLocks/>
            </p:cNvSpPr>
            <p:nvPr/>
          </p:nvSpPr>
          <p:spPr bwMode="auto">
            <a:xfrm>
              <a:off x="10108" y="2210"/>
              <a:ext cx="487" cy="380"/>
            </a:xfrm>
            <a:custGeom>
              <a:avLst/>
              <a:gdLst>
                <a:gd name="T0" fmla="*/ 31 w 1462"/>
                <a:gd name="T1" fmla="*/ 0 h 1141"/>
                <a:gd name="T2" fmla="*/ 5 w 1462"/>
                <a:gd name="T3" fmla="*/ 40 h 1141"/>
                <a:gd name="T4" fmla="*/ 19 w 1462"/>
                <a:gd name="T5" fmla="*/ 78 h 1141"/>
                <a:gd name="T6" fmla="*/ 0 w 1462"/>
                <a:gd name="T7" fmla="*/ 120 h 1141"/>
                <a:gd name="T8" fmla="*/ 20 w 1462"/>
                <a:gd name="T9" fmla="*/ 167 h 1141"/>
                <a:gd name="T10" fmla="*/ 27 w 1462"/>
                <a:gd name="T11" fmla="*/ 222 h 1141"/>
                <a:gd name="T12" fmla="*/ 5 w 1462"/>
                <a:gd name="T13" fmla="*/ 246 h 1141"/>
                <a:gd name="T14" fmla="*/ 109 w 1462"/>
                <a:gd name="T15" fmla="*/ 271 h 1141"/>
                <a:gd name="T16" fmla="*/ 136 w 1462"/>
                <a:gd name="T17" fmla="*/ 314 h 1141"/>
                <a:gd name="T18" fmla="*/ 193 w 1462"/>
                <a:gd name="T19" fmla="*/ 310 h 1141"/>
                <a:gd name="T20" fmla="*/ 250 w 1462"/>
                <a:gd name="T21" fmla="*/ 387 h 1141"/>
                <a:gd name="T22" fmla="*/ 255 w 1462"/>
                <a:gd name="T23" fmla="*/ 441 h 1141"/>
                <a:gd name="T24" fmla="*/ 313 w 1462"/>
                <a:gd name="T25" fmla="*/ 472 h 1141"/>
                <a:gd name="T26" fmla="*/ 265 w 1462"/>
                <a:gd name="T27" fmla="*/ 524 h 1141"/>
                <a:gd name="T28" fmla="*/ 377 w 1462"/>
                <a:gd name="T29" fmla="*/ 686 h 1141"/>
                <a:gd name="T30" fmla="*/ 400 w 1462"/>
                <a:gd name="T31" fmla="*/ 747 h 1141"/>
                <a:gd name="T32" fmla="*/ 431 w 1462"/>
                <a:gd name="T33" fmla="*/ 784 h 1141"/>
                <a:gd name="T34" fmla="*/ 428 w 1462"/>
                <a:gd name="T35" fmla="*/ 884 h 1141"/>
                <a:gd name="T36" fmla="*/ 393 w 1462"/>
                <a:gd name="T37" fmla="*/ 905 h 1141"/>
                <a:gd name="T38" fmla="*/ 407 w 1462"/>
                <a:gd name="T39" fmla="*/ 940 h 1141"/>
                <a:gd name="T40" fmla="*/ 438 w 1462"/>
                <a:gd name="T41" fmla="*/ 966 h 1141"/>
                <a:gd name="T42" fmla="*/ 421 w 1462"/>
                <a:gd name="T43" fmla="*/ 1056 h 1141"/>
                <a:gd name="T44" fmla="*/ 372 w 1462"/>
                <a:gd name="T45" fmla="*/ 1083 h 1141"/>
                <a:gd name="T46" fmla="*/ 356 w 1462"/>
                <a:gd name="T47" fmla="*/ 1110 h 1141"/>
                <a:gd name="T48" fmla="*/ 766 w 1462"/>
                <a:gd name="T49" fmla="*/ 1141 h 1141"/>
                <a:gd name="T50" fmla="*/ 853 w 1462"/>
                <a:gd name="T51" fmla="*/ 1019 h 1141"/>
                <a:gd name="T52" fmla="*/ 859 w 1462"/>
                <a:gd name="T53" fmla="*/ 996 h 1141"/>
                <a:gd name="T54" fmla="*/ 830 w 1462"/>
                <a:gd name="T55" fmla="*/ 986 h 1141"/>
                <a:gd name="T56" fmla="*/ 830 w 1462"/>
                <a:gd name="T57" fmla="*/ 959 h 1141"/>
                <a:gd name="T58" fmla="*/ 846 w 1462"/>
                <a:gd name="T59" fmla="*/ 903 h 1141"/>
                <a:gd name="T60" fmla="*/ 884 w 1462"/>
                <a:gd name="T61" fmla="*/ 859 h 1141"/>
                <a:gd name="T62" fmla="*/ 934 w 1462"/>
                <a:gd name="T63" fmla="*/ 823 h 1141"/>
                <a:gd name="T64" fmla="*/ 1006 w 1462"/>
                <a:gd name="T65" fmla="*/ 815 h 1141"/>
                <a:gd name="T66" fmla="*/ 1105 w 1462"/>
                <a:gd name="T67" fmla="*/ 740 h 1141"/>
                <a:gd name="T68" fmla="*/ 1129 w 1462"/>
                <a:gd name="T69" fmla="*/ 740 h 1141"/>
                <a:gd name="T70" fmla="*/ 1153 w 1462"/>
                <a:gd name="T71" fmla="*/ 755 h 1141"/>
                <a:gd name="T72" fmla="*/ 1165 w 1462"/>
                <a:gd name="T73" fmla="*/ 813 h 1141"/>
                <a:gd name="T74" fmla="*/ 1204 w 1462"/>
                <a:gd name="T75" fmla="*/ 878 h 1141"/>
                <a:gd name="T76" fmla="*/ 1264 w 1462"/>
                <a:gd name="T77" fmla="*/ 912 h 1141"/>
                <a:gd name="T78" fmla="*/ 1274 w 1462"/>
                <a:gd name="T79" fmla="*/ 855 h 1141"/>
                <a:gd name="T80" fmla="*/ 1226 w 1462"/>
                <a:gd name="T81" fmla="*/ 750 h 1141"/>
                <a:gd name="T82" fmla="*/ 1279 w 1462"/>
                <a:gd name="T83" fmla="*/ 637 h 1141"/>
                <a:gd name="T84" fmla="*/ 1253 w 1462"/>
                <a:gd name="T85" fmla="*/ 582 h 1141"/>
                <a:gd name="T86" fmla="*/ 1255 w 1462"/>
                <a:gd name="T87" fmla="*/ 517 h 1141"/>
                <a:gd name="T88" fmla="*/ 1222 w 1462"/>
                <a:gd name="T89" fmla="*/ 470 h 1141"/>
                <a:gd name="T90" fmla="*/ 1276 w 1462"/>
                <a:gd name="T91" fmla="*/ 381 h 1141"/>
                <a:gd name="T92" fmla="*/ 1286 w 1462"/>
                <a:gd name="T93" fmla="*/ 259 h 1141"/>
                <a:gd name="T94" fmla="*/ 1462 w 1462"/>
                <a:gd name="T95" fmla="*/ 132 h 1141"/>
                <a:gd name="T96" fmla="*/ 1435 w 1462"/>
                <a:gd name="T97" fmla="*/ 85 h 1141"/>
                <a:gd name="T98" fmla="*/ 1398 w 1462"/>
                <a:gd name="T99" fmla="*/ 111 h 1141"/>
                <a:gd name="T100" fmla="*/ 1389 w 1462"/>
                <a:gd name="T101" fmla="*/ 99 h 1141"/>
                <a:gd name="T102" fmla="*/ 1274 w 1462"/>
                <a:gd name="T103" fmla="*/ 179 h 1141"/>
                <a:gd name="T104" fmla="*/ 1246 w 1462"/>
                <a:gd name="T105" fmla="*/ 174 h 1141"/>
                <a:gd name="T106" fmla="*/ 1208 w 1462"/>
                <a:gd name="T107" fmla="*/ 151 h 1141"/>
                <a:gd name="T108" fmla="*/ 1201 w 1462"/>
                <a:gd name="T109" fmla="*/ 98 h 1141"/>
                <a:gd name="T110" fmla="*/ 749 w 1462"/>
                <a:gd name="T111" fmla="*/ 101 h 1141"/>
                <a:gd name="T112" fmla="*/ 565 w 1462"/>
                <a:gd name="T113" fmla="*/ 161 h 1141"/>
                <a:gd name="T114" fmla="*/ 536 w 1462"/>
                <a:gd name="T115" fmla="*/ 176 h 1141"/>
                <a:gd name="T116" fmla="*/ 31 w 1462"/>
                <a:gd name="T117" fmla="*/ 0 h 1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462" h="1141">
                  <a:moveTo>
                    <a:pt x="31" y="0"/>
                  </a:moveTo>
                  <a:lnTo>
                    <a:pt x="5" y="40"/>
                  </a:lnTo>
                  <a:lnTo>
                    <a:pt x="19" y="78"/>
                  </a:lnTo>
                  <a:lnTo>
                    <a:pt x="0" y="120"/>
                  </a:lnTo>
                  <a:lnTo>
                    <a:pt x="20" y="167"/>
                  </a:lnTo>
                  <a:lnTo>
                    <a:pt x="27" y="222"/>
                  </a:lnTo>
                  <a:lnTo>
                    <a:pt x="5" y="246"/>
                  </a:lnTo>
                  <a:lnTo>
                    <a:pt x="109" y="271"/>
                  </a:lnTo>
                  <a:lnTo>
                    <a:pt x="136" y="314"/>
                  </a:lnTo>
                  <a:lnTo>
                    <a:pt x="193" y="310"/>
                  </a:lnTo>
                  <a:lnTo>
                    <a:pt x="250" y="387"/>
                  </a:lnTo>
                  <a:lnTo>
                    <a:pt x="255" y="441"/>
                  </a:lnTo>
                  <a:lnTo>
                    <a:pt x="313" y="472"/>
                  </a:lnTo>
                  <a:lnTo>
                    <a:pt x="265" y="524"/>
                  </a:lnTo>
                  <a:lnTo>
                    <a:pt x="377" y="686"/>
                  </a:lnTo>
                  <a:lnTo>
                    <a:pt x="400" y="747"/>
                  </a:lnTo>
                  <a:lnTo>
                    <a:pt x="431" y="784"/>
                  </a:lnTo>
                  <a:lnTo>
                    <a:pt x="428" y="884"/>
                  </a:lnTo>
                  <a:lnTo>
                    <a:pt x="393" y="905"/>
                  </a:lnTo>
                  <a:lnTo>
                    <a:pt x="407" y="940"/>
                  </a:lnTo>
                  <a:lnTo>
                    <a:pt x="438" y="966"/>
                  </a:lnTo>
                  <a:lnTo>
                    <a:pt x="421" y="1056"/>
                  </a:lnTo>
                  <a:lnTo>
                    <a:pt x="372" y="1083"/>
                  </a:lnTo>
                  <a:lnTo>
                    <a:pt x="356" y="1110"/>
                  </a:lnTo>
                  <a:lnTo>
                    <a:pt x="766" y="1141"/>
                  </a:lnTo>
                  <a:lnTo>
                    <a:pt x="853" y="1019"/>
                  </a:lnTo>
                  <a:lnTo>
                    <a:pt x="859" y="996"/>
                  </a:lnTo>
                  <a:lnTo>
                    <a:pt x="830" y="986"/>
                  </a:lnTo>
                  <a:lnTo>
                    <a:pt x="830" y="959"/>
                  </a:lnTo>
                  <a:lnTo>
                    <a:pt x="846" y="903"/>
                  </a:lnTo>
                  <a:lnTo>
                    <a:pt x="884" y="859"/>
                  </a:lnTo>
                  <a:lnTo>
                    <a:pt x="934" y="823"/>
                  </a:lnTo>
                  <a:lnTo>
                    <a:pt x="1006" y="815"/>
                  </a:lnTo>
                  <a:lnTo>
                    <a:pt x="1105" y="740"/>
                  </a:lnTo>
                  <a:lnTo>
                    <a:pt x="1129" y="740"/>
                  </a:lnTo>
                  <a:lnTo>
                    <a:pt x="1153" y="755"/>
                  </a:lnTo>
                  <a:lnTo>
                    <a:pt x="1165" y="813"/>
                  </a:lnTo>
                  <a:lnTo>
                    <a:pt x="1204" y="878"/>
                  </a:lnTo>
                  <a:lnTo>
                    <a:pt x="1264" y="912"/>
                  </a:lnTo>
                  <a:lnTo>
                    <a:pt x="1274" y="855"/>
                  </a:lnTo>
                  <a:lnTo>
                    <a:pt x="1226" y="750"/>
                  </a:lnTo>
                  <a:lnTo>
                    <a:pt x="1279" y="637"/>
                  </a:lnTo>
                  <a:lnTo>
                    <a:pt x="1253" y="582"/>
                  </a:lnTo>
                  <a:lnTo>
                    <a:pt x="1255" y="517"/>
                  </a:lnTo>
                  <a:lnTo>
                    <a:pt x="1222" y="470"/>
                  </a:lnTo>
                  <a:lnTo>
                    <a:pt x="1276" y="381"/>
                  </a:lnTo>
                  <a:lnTo>
                    <a:pt x="1286" y="259"/>
                  </a:lnTo>
                  <a:lnTo>
                    <a:pt x="1462" y="132"/>
                  </a:lnTo>
                  <a:lnTo>
                    <a:pt x="1435" y="85"/>
                  </a:lnTo>
                  <a:lnTo>
                    <a:pt x="1398" y="111"/>
                  </a:lnTo>
                  <a:lnTo>
                    <a:pt x="1389" y="99"/>
                  </a:lnTo>
                  <a:lnTo>
                    <a:pt x="1274" y="179"/>
                  </a:lnTo>
                  <a:lnTo>
                    <a:pt x="1246" y="174"/>
                  </a:lnTo>
                  <a:lnTo>
                    <a:pt x="1208" y="151"/>
                  </a:lnTo>
                  <a:lnTo>
                    <a:pt x="1201" y="98"/>
                  </a:lnTo>
                  <a:lnTo>
                    <a:pt x="749" y="101"/>
                  </a:lnTo>
                  <a:lnTo>
                    <a:pt x="565" y="161"/>
                  </a:lnTo>
                  <a:lnTo>
                    <a:pt x="536" y="176"/>
                  </a:lnTo>
                  <a:lnTo>
                    <a:pt x="31" y="0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62" name="Freeform 150"/>
            <p:cNvSpPr>
              <a:spLocks/>
            </p:cNvSpPr>
            <p:nvPr/>
          </p:nvSpPr>
          <p:spPr bwMode="auto">
            <a:xfrm>
              <a:off x="10067" y="1963"/>
              <a:ext cx="441" cy="305"/>
            </a:xfrm>
            <a:custGeom>
              <a:avLst/>
              <a:gdLst>
                <a:gd name="T0" fmla="*/ 272 w 1325"/>
                <a:gd name="T1" fmla="*/ 287 h 917"/>
                <a:gd name="T2" fmla="*/ 383 w 1325"/>
                <a:gd name="T3" fmla="*/ 270 h 917"/>
                <a:gd name="T4" fmla="*/ 416 w 1325"/>
                <a:gd name="T5" fmla="*/ 222 h 917"/>
                <a:gd name="T6" fmla="*/ 369 w 1325"/>
                <a:gd name="T7" fmla="*/ 177 h 917"/>
                <a:gd name="T8" fmla="*/ 365 w 1325"/>
                <a:gd name="T9" fmla="*/ 140 h 917"/>
                <a:gd name="T10" fmla="*/ 431 w 1325"/>
                <a:gd name="T11" fmla="*/ 109 h 917"/>
                <a:gd name="T12" fmla="*/ 567 w 1325"/>
                <a:gd name="T13" fmla="*/ 112 h 917"/>
                <a:gd name="T14" fmla="*/ 596 w 1325"/>
                <a:gd name="T15" fmla="*/ 156 h 917"/>
                <a:gd name="T16" fmla="*/ 625 w 1325"/>
                <a:gd name="T17" fmla="*/ 160 h 917"/>
                <a:gd name="T18" fmla="*/ 635 w 1325"/>
                <a:gd name="T19" fmla="*/ 129 h 917"/>
                <a:gd name="T20" fmla="*/ 623 w 1325"/>
                <a:gd name="T21" fmla="*/ 102 h 917"/>
                <a:gd name="T22" fmla="*/ 620 w 1325"/>
                <a:gd name="T23" fmla="*/ 46 h 917"/>
                <a:gd name="T24" fmla="*/ 686 w 1325"/>
                <a:gd name="T25" fmla="*/ 8 h 917"/>
                <a:gd name="T26" fmla="*/ 738 w 1325"/>
                <a:gd name="T27" fmla="*/ 56 h 917"/>
                <a:gd name="T28" fmla="*/ 764 w 1325"/>
                <a:gd name="T29" fmla="*/ 56 h 917"/>
                <a:gd name="T30" fmla="*/ 764 w 1325"/>
                <a:gd name="T31" fmla="*/ 0 h 917"/>
                <a:gd name="T32" fmla="*/ 798 w 1325"/>
                <a:gd name="T33" fmla="*/ 6 h 917"/>
                <a:gd name="T34" fmla="*/ 827 w 1325"/>
                <a:gd name="T35" fmla="*/ 102 h 917"/>
                <a:gd name="T36" fmla="*/ 883 w 1325"/>
                <a:gd name="T37" fmla="*/ 6 h 917"/>
                <a:gd name="T38" fmla="*/ 970 w 1325"/>
                <a:gd name="T39" fmla="*/ 105 h 917"/>
                <a:gd name="T40" fmla="*/ 985 w 1325"/>
                <a:gd name="T41" fmla="*/ 209 h 917"/>
                <a:gd name="T42" fmla="*/ 1024 w 1325"/>
                <a:gd name="T43" fmla="*/ 229 h 917"/>
                <a:gd name="T44" fmla="*/ 1036 w 1325"/>
                <a:gd name="T45" fmla="*/ 288 h 917"/>
                <a:gd name="T46" fmla="*/ 1082 w 1325"/>
                <a:gd name="T47" fmla="*/ 325 h 917"/>
                <a:gd name="T48" fmla="*/ 1094 w 1325"/>
                <a:gd name="T49" fmla="*/ 387 h 917"/>
                <a:gd name="T50" fmla="*/ 1067 w 1325"/>
                <a:gd name="T51" fmla="*/ 424 h 917"/>
                <a:gd name="T52" fmla="*/ 1078 w 1325"/>
                <a:gd name="T53" fmla="*/ 455 h 917"/>
                <a:gd name="T54" fmla="*/ 1119 w 1325"/>
                <a:gd name="T55" fmla="*/ 469 h 917"/>
                <a:gd name="T56" fmla="*/ 1141 w 1325"/>
                <a:gd name="T57" fmla="*/ 558 h 917"/>
                <a:gd name="T58" fmla="*/ 1161 w 1325"/>
                <a:gd name="T59" fmla="*/ 584 h 917"/>
                <a:gd name="T60" fmla="*/ 1155 w 1325"/>
                <a:gd name="T61" fmla="*/ 652 h 917"/>
                <a:gd name="T62" fmla="*/ 1173 w 1325"/>
                <a:gd name="T63" fmla="*/ 711 h 917"/>
                <a:gd name="T64" fmla="*/ 1233 w 1325"/>
                <a:gd name="T65" fmla="*/ 710 h 917"/>
                <a:gd name="T66" fmla="*/ 1289 w 1325"/>
                <a:gd name="T67" fmla="*/ 739 h 917"/>
                <a:gd name="T68" fmla="*/ 1325 w 1325"/>
                <a:gd name="T69" fmla="*/ 807 h 917"/>
                <a:gd name="T70" fmla="*/ 1323 w 1325"/>
                <a:gd name="T71" fmla="*/ 839 h 917"/>
                <a:gd name="T72" fmla="*/ 869 w 1325"/>
                <a:gd name="T73" fmla="*/ 840 h 917"/>
                <a:gd name="T74" fmla="*/ 695 w 1325"/>
                <a:gd name="T75" fmla="*/ 897 h 917"/>
                <a:gd name="T76" fmla="*/ 654 w 1325"/>
                <a:gd name="T77" fmla="*/ 917 h 917"/>
                <a:gd name="T78" fmla="*/ 155 w 1325"/>
                <a:gd name="T79" fmla="*/ 739 h 917"/>
                <a:gd name="T80" fmla="*/ 153 w 1325"/>
                <a:gd name="T81" fmla="*/ 722 h 917"/>
                <a:gd name="T82" fmla="*/ 188 w 1325"/>
                <a:gd name="T83" fmla="*/ 674 h 917"/>
                <a:gd name="T84" fmla="*/ 151 w 1325"/>
                <a:gd name="T85" fmla="*/ 640 h 917"/>
                <a:gd name="T86" fmla="*/ 195 w 1325"/>
                <a:gd name="T87" fmla="*/ 610 h 917"/>
                <a:gd name="T88" fmla="*/ 31 w 1325"/>
                <a:gd name="T89" fmla="*/ 579 h 917"/>
                <a:gd name="T90" fmla="*/ 15 w 1325"/>
                <a:gd name="T91" fmla="*/ 572 h 917"/>
                <a:gd name="T92" fmla="*/ 0 w 1325"/>
                <a:gd name="T93" fmla="*/ 540 h 917"/>
                <a:gd name="T94" fmla="*/ 2 w 1325"/>
                <a:gd name="T95" fmla="*/ 520 h 917"/>
                <a:gd name="T96" fmla="*/ 125 w 1325"/>
                <a:gd name="T97" fmla="*/ 426 h 917"/>
                <a:gd name="T98" fmla="*/ 180 w 1325"/>
                <a:gd name="T99" fmla="*/ 426 h 917"/>
                <a:gd name="T100" fmla="*/ 290 w 1325"/>
                <a:gd name="T101" fmla="*/ 340 h 917"/>
                <a:gd name="T102" fmla="*/ 272 w 1325"/>
                <a:gd name="T103" fmla="*/ 287 h 9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25" h="917">
                  <a:moveTo>
                    <a:pt x="272" y="287"/>
                  </a:moveTo>
                  <a:lnTo>
                    <a:pt x="383" y="270"/>
                  </a:lnTo>
                  <a:lnTo>
                    <a:pt x="416" y="222"/>
                  </a:lnTo>
                  <a:lnTo>
                    <a:pt x="369" y="177"/>
                  </a:lnTo>
                  <a:lnTo>
                    <a:pt x="365" y="140"/>
                  </a:lnTo>
                  <a:lnTo>
                    <a:pt x="431" y="109"/>
                  </a:lnTo>
                  <a:lnTo>
                    <a:pt x="567" y="112"/>
                  </a:lnTo>
                  <a:lnTo>
                    <a:pt x="596" y="156"/>
                  </a:lnTo>
                  <a:lnTo>
                    <a:pt x="625" y="160"/>
                  </a:lnTo>
                  <a:lnTo>
                    <a:pt x="635" y="129"/>
                  </a:lnTo>
                  <a:lnTo>
                    <a:pt x="623" y="102"/>
                  </a:lnTo>
                  <a:lnTo>
                    <a:pt x="620" y="46"/>
                  </a:lnTo>
                  <a:lnTo>
                    <a:pt x="686" y="8"/>
                  </a:lnTo>
                  <a:lnTo>
                    <a:pt x="738" y="56"/>
                  </a:lnTo>
                  <a:lnTo>
                    <a:pt x="764" y="56"/>
                  </a:lnTo>
                  <a:lnTo>
                    <a:pt x="764" y="0"/>
                  </a:lnTo>
                  <a:lnTo>
                    <a:pt x="798" y="6"/>
                  </a:lnTo>
                  <a:lnTo>
                    <a:pt x="827" y="102"/>
                  </a:lnTo>
                  <a:lnTo>
                    <a:pt x="883" y="6"/>
                  </a:lnTo>
                  <a:lnTo>
                    <a:pt x="970" y="105"/>
                  </a:lnTo>
                  <a:lnTo>
                    <a:pt x="985" y="209"/>
                  </a:lnTo>
                  <a:lnTo>
                    <a:pt x="1024" y="229"/>
                  </a:lnTo>
                  <a:lnTo>
                    <a:pt x="1036" y="288"/>
                  </a:lnTo>
                  <a:lnTo>
                    <a:pt x="1082" y="325"/>
                  </a:lnTo>
                  <a:lnTo>
                    <a:pt x="1094" y="387"/>
                  </a:lnTo>
                  <a:lnTo>
                    <a:pt x="1067" y="424"/>
                  </a:lnTo>
                  <a:lnTo>
                    <a:pt x="1078" y="455"/>
                  </a:lnTo>
                  <a:lnTo>
                    <a:pt x="1119" y="469"/>
                  </a:lnTo>
                  <a:lnTo>
                    <a:pt x="1141" y="558"/>
                  </a:lnTo>
                  <a:lnTo>
                    <a:pt x="1161" y="584"/>
                  </a:lnTo>
                  <a:lnTo>
                    <a:pt x="1155" y="652"/>
                  </a:lnTo>
                  <a:lnTo>
                    <a:pt x="1173" y="711"/>
                  </a:lnTo>
                  <a:lnTo>
                    <a:pt x="1233" y="710"/>
                  </a:lnTo>
                  <a:lnTo>
                    <a:pt x="1289" y="739"/>
                  </a:lnTo>
                  <a:lnTo>
                    <a:pt x="1325" y="807"/>
                  </a:lnTo>
                  <a:lnTo>
                    <a:pt x="1323" y="839"/>
                  </a:lnTo>
                  <a:lnTo>
                    <a:pt x="869" y="840"/>
                  </a:lnTo>
                  <a:lnTo>
                    <a:pt x="695" y="897"/>
                  </a:lnTo>
                  <a:lnTo>
                    <a:pt x="654" y="917"/>
                  </a:lnTo>
                  <a:lnTo>
                    <a:pt x="155" y="739"/>
                  </a:lnTo>
                  <a:lnTo>
                    <a:pt x="153" y="722"/>
                  </a:lnTo>
                  <a:lnTo>
                    <a:pt x="188" y="674"/>
                  </a:lnTo>
                  <a:lnTo>
                    <a:pt x="151" y="640"/>
                  </a:lnTo>
                  <a:lnTo>
                    <a:pt x="195" y="610"/>
                  </a:lnTo>
                  <a:lnTo>
                    <a:pt x="31" y="579"/>
                  </a:lnTo>
                  <a:lnTo>
                    <a:pt x="15" y="572"/>
                  </a:lnTo>
                  <a:lnTo>
                    <a:pt x="0" y="540"/>
                  </a:lnTo>
                  <a:lnTo>
                    <a:pt x="2" y="520"/>
                  </a:lnTo>
                  <a:lnTo>
                    <a:pt x="125" y="426"/>
                  </a:lnTo>
                  <a:lnTo>
                    <a:pt x="180" y="426"/>
                  </a:lnTo>
                  <a:lnTo>
                    <a:pt x="290" y="340"/>
                  </a:lnTo>
                  <a:lnTo>
                    <a:pt x="272" y="287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63" name="Freeform 151"/>
            <p:cNvSpPr>
              <a:spLocks/>
            </p:cNvSpPr>
            <p:nvPr/>
          </p:nvSpPr>
          <p:spPr bwMode="auto">
            <a:xfrm>
              <a:off x="10049" y="1538"/>
              <a:ext cx="842" cy="711"/>
            </a:xfrm>
            <a:custGeom>
              <a:avLst/>
              <a:gdLst>
                <a:gd name="T0" fmla="*/ 94 w 2527"/>
                <a:gd name="T1" fmla="*/ 279 h 2134"/>
                <a:gd name="T2" fmla="*/ 165 w 2527"/>
                <a:gd name="T3" fmla="*/ 127 h 2134"/>
                <a:gd name="T4" fmla="*/ 264 w 2527"/>
                <a:gd name="T5" fmla="*/ 108 h 2134"/>
                <a:gd name="T6" fmla="*/ 402 w 2527"/>
                <a:gd name="T7" fmla="*/ 21 h 2134"/>
                <a:gd name="T8" fmla="*/ 529 w 2527"/>
                <a:gd name="T9" fmla="*/ 0 h 2134"/>
                <a:gd name="T10" fmla="*/ 687 w 2527"/>
                <a:gd name="T11" fmla="*/ 82 h 2134"/>
                <a:gd name="T12" fmla="*/ 752 w 2527"/>
                <a:gd name="T13" fmla="*/ 103 h 2134"/>
                <a:gd name="T14" fmla="*/ 837 w 2527"/>
                <a:gd name="T15" fmla="*/ 62 h 2134"/>
                <a:gd name="T16" fmla="*/ 855 w 2527"/>
                <a:gd name="T17" fmla="*/ 256 h 2134"/>
                <a:gd name="T18" fmla="*/ 732 w 2527"/>
                <a:gd name="T19" fmla="*/ 488 h 2134"/>
                <a:gd name="T20" fmla="*/ 840 w 2527"/>
                <a:gd name="T21" fmla="*/ 524 h 2134"/>
                <a:gd name="T22" fmla="*/ 937 w 2527"/>
                <a:gd name="T23" fmla="*/ 626 h 2134"/>
                <a:gd name="T24" fmla="*/ 1501 w 2527"/>
                <a:gd name="T25" fmla="*/ 394 h 2134"/>
                <a:gd name="T26" fmla="*/ 1910 w 2527"/>
                <a:gd name="T27" fmla="*/ 694 h 2134"/>
                <a:gd name="T28" fmla="*/ 1986 w 2527"/>
                <a:gd name="T29" fmla="*/ 773 h 2134"/>
                <a:gd name="T30" fmla="*/ 2274 w 2527"/>
                <a:gd name="T31" fmla="*/ 720 h 2134"/>
                <a:gd name="T32" fmla="*/ 2451 w 2527"/>
                <a:gd name="T33" fmla="*/ 785 h 2134"/>
                <a:gd name="T34" fmla="*/ 2527 w 2527"/>
                <a:gd name="T35" fmla="*/ 812 h 2134"/>
                <a:gd name="T36" fmla="*/ 2386 w 2527"/>
                <a:gd name="T37" fmla="*/ 917 h 2134"/>
                <a:gd name="T38" fmla="*/ 2336 w 2527"/>
                <a:gd name="T39" fmla="*/ 1038 h 2134"/>
                <a:gd name="T40" fmla="*/ 2295 w 2527"/>
                <a:gd name="T41" fmla="*/ 1055 h 2134"/>
                <a:gd name="T42" fmla="*/ 2353 w 2527"/>
                <a:gd name="T43" fmla="*/ 1088 h 2134"/>
                <a:gd name="T44" fmla="*/ 2448 w 2527"/>
                <a:gd name="T45" fmla="*/ 1173 h 2134"/>
                <a:gd name="T46" fmla="*/ 2341 w 2527"/>
                <a:gd name="T47" fmla="*/ 1293 h 2134"/>
                <a:gd name="T48" fmla="*/ 2380 w 2527"/>
                <a:gd name="T49" fmla="*/ 1578 h 2134"/>
                <a:gd name="T50" fmla="*/ 2080 w 2527"/>
                <a:gd name="T51" fmla="*/ 1816 h 2134"/>
                <a:gd name="T52" fmla="*/ 2003 w 2527"/>
                <a:gd name="T53" fmla="*/ 1866 h 2134"/>
                <a:gd name="T54" fmla="*/ 1924 w 2527"/>
                <a:gd name="T55" fmla="*/ 1872 h 2134"/>
                <a:gd name="T56" fmla="*/ 1795 w 2527"/>
                <a:gd name="T57" fmla="*/ 1843 h 2134"/>
                <a:gd name="T58" fmla="*/ 1687 w 2527"/>
                <a:gd name="T59" fmla="*/ 1875 h 2134"/>
                <a:gd name="T60" fmla="*/ 1622 w 2527"/>
                <a:gd name="T61" fmla="*/ 1998 h 2134"/>
                <a:gd name="T62" fmla="*/ 1572 w 2527"/>
                <a:gd name="T63" fmla="*/ 2049 h 2134"/>
                <a:gd name="T64" fmla="*/ 1378 w 2527"/>
                <a:gd name="T65" fmla="*/ 2134 h 2134"/>
                <a:gd name="T66" fmla="*/ 1340 w 2527"/>
                <a:gd name="T67" fmla="*/ 2013 h 2134"/>
                <a:gd name="T68" fmla="*/ 1225 w 2527"/>
                <a:gd name="T69" fmla="*/ 1987 h 2134"/>
                <a:gd name="T70" fmla="*/ 1213 w 2527"/>
                <a:gd name="T71" fmla="*/ 1857 h 2134"/>
                <a:gd name="T72" fmla="*/ 1166 w 2527"/>
                <a:gd name="T73" fmla="*/ 1740 h 2134"/>
                <a:gd name="T74" fmla="*/ 1116 w 2527"/>
                <a:gd name="T75" fmla="*/ 1699 h 2134"/>
                <a:gd name="T76" fmla="*/ 1134 w 2527"/>
                <a:gd name="T77" fmla="*/ 1602 h 2134"/>
                <a:gd name="T78" fmla="*/ 1075 w 2527"/>
                <a:gd name="T79" fmla="*/ 1502 h 2134"/>
                <a:gd name="T80" fmla="*/ 1016 w 2527"/>
                <a:gd name="T81" fmla="*/ 1373 h 2134"/>
                <a:gd name="T82" fmla="*/ 878 w 2527"/>
                <a:gd name="T83" fmla="*/ 1378 h 2134"/>
                <a:gd name="T84" fmla="*/ 817 w 2527"/>
                <a:gd name="T85" fmla="*/ 1275 h 2134"/>
                <a:gd name="T86" fmla="*/ 790 w 2527"/>
                <a:gd name="T87" fmla="*/ 1328 h 2134"/>
                <a:gd name="T88" fmla="*/ 673 w 2527"/>
                <a:gd name="T89" fmla="*/ 1320 h 2134"/>
                <a:gd name="T90" fmla="*/ 690 w 2527"/>
                <a:gd name="T91" fmla="*/ 1402 h 2134"/>
                <a:gd name="T92" fmla="*/ 647 w 2527"/>
                <a:gd name="T93" fmla="*/ 1429 h 2134"/>
                <a:gd name="T94" fmla="*/ 487 w 2527"/>
                <a:gd name="T95" fmla="*/ 1381 h 2134"/>
                <a:gd name="T96" fmla="*/ 420 w 2527"/>
                <a:gd name="T97" fmla="*/ 1452 h 2134"/>
                <a:gd name="T98" fmla="*/ 435 w 2527"/>
                <a:gd name="T99" fmla="*/ 1546 h 2134"/>
                <a:gd name="T100" fmla="*/ 255 w 2527"/>
                <a:gd name="T101" fmla="*/ 1511 h 2134"/>
                <a:gd name="T102" fmla="*/ 91 w 2527"/>
                <a:gd name="T103" fmla="*/ 1481 h 2134"/>
                <a:gd name="T104" fmla="*/ 126 w 2527"/>
                <a:gd name="T105" fmla="*/ 1376 h 2134"/>
                <a:gd name="T106" fmla="*/ 214 w 2527"/>
                <a:gd name="T107" fmla="*/ 1320 h 2134"/>
                <a:gd name="T108" fmla="*/ 129 w 2527"/>
                <a:gd name="T109" fmla="*/ 1088 h 2134"/>
                <a:gd name="T110" fmla="*/ 182 w 2527"/>
                <a:gd name="T111" fmla="*/ 1061 h 2134"/>
                <a:gd name="T112" fmla="*/ 270 w 2527"/>
                <a:gd name="T113" fmla="*/ 888 h 2134"/>
                <a:gd name="T114" fmla="*/ 185 w 2527"/>
                <a:gd name="T115" fmla="*/ 644 h 2134"/>
                <a:gd name="T116" fmla="*/ 38 w 2527"/>
                <a:gd name="T117" fmla="*/ 530 h 2134"/>
                <a:gd name="T118" fmla="*/ 0 w 2527"/>
                <a:gd name="T119" fmla="*/ 382 h 2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527" h="2134">
                  <a:moveTo>
                    <a:pt x="44" y="330"/>
                  </a:moveTo>
                  <a:lnTo>
                    <a:pt x="94" y="279"/>
                  </a:lnTo>
                  <a:lnTo>
                    <a:pt x="114" y="209"/>
                  </a:lnTo>
                  <a:lnTo>
                    <a:pt x="165" y="127"/>
                  </a:lnTo>
                  <a:lnTo>
                    <a:pt x="235" y="97"/>
                  </a:lnTo>
                  <a:lnTo>
                    <a:pt x="264" y="108"/>
                  </a:lnTo>
                  <a:lnTo>
                    <a:pt x="317" y="45"/>
                  </a:lnTo>
                  <a:lnTo>
                    <a:pt x="402" y="21"/>
                  </a:lnTo>
                  <a:lnTo>
                    <a:pt x="391" y="6"/>
                  </a:lnTo>
                  <a:lnTo>
                    <a:pt x="529" y="0"/>
                  </a:lnTo>
                  <a:lnTo>
                    <a:pt x="634" y="82"/>
                  </a:lnTo>
                  <a:lnTo>
                    <a:pt x="687" y="82"/>
                  </a:lnTo>
                  <a:lnTo>
                    <a:pt x="699" y="65"/>
                  </a:lnTo>
                  <a:lnTo>
                    <a:pt x="752" y="103"/>
                  </a:lnTo>
                  <a:lnTo>
                    <a:pt x="769" y="103"/>
                  </a:lnTo>
                  <a:lnTo>
                    <a:pt x="837" y="62"/>
                  </a:lnTo>
                  <a:lnTo>
                    <a:pt x="887" y="141"/>
                  </a:lnTo>
                  <a:lnTo>
                    <a:pt x="855" y="256"/>
                  </a:lnTo>
                  <a:lnTo>
                    <a:pt x="766" y="344"/>
                  </a:lnTo>
                  <a:lnTo>
                    <a:pt x="732" y="488"/>
                  </a:lnTo>
                  <a:lnTo>
                    <a:pt x="796" y="494"/>
                  </a:lnTo>
                  <a:lnTo>
                    <a:pt x="840" y="524"/>
                  </a:lnTo>
                  <a:lnTo>
                    <a:pt x="910" y="544"/>
                  </a:lnTo>
                  <a:lnTo>
                    <a:pt x="937" y="626"/>
                  </a:lnTo>
                  <a:lnTo>
                    <a:pt x="972" y="702"/>
                  </a:lnTo>
                  <a:lnTo>
                    <a:pt x="1501" y="394"/>
                  </a:lnTo>
                  <a:lnTo>
                    <a:pt x="1810" y="691"/>
                  </a:lnTo>
                  <a:lnTo>
                    <a:pt x="1910" y="694"/>
                  </a:lnTo>
                  <a:lnTo>
                    <a:pt x="1924" y="758"/>
                  </a:lnTo>
                  <a:lnTo>
                    <a:pt x="1986" y="773"/>
                  </a:lnTo>
                  <a:lnTo>
                    <a:pt x="2130" y="714"/>
                  </a:lnTo>
                  <a:lnTo>
                    <a:pt x="2274" y="720"/>
                  </a:lnTo>
                  <a:lnTo>
                    <a:pt x="2377" y="776"/>
                  </a:lnTo>
                  <a:lnTo>
                    <a:pt x="2451" y="785"/>
                  </a:lnTo>
                  <a:lnTo>
                    <a:pt x="2448" y="770"/>
                  </a:lnTo>
                  <a:lnTo>
                    <a:pt x="2527" y="812"/>
                  </a:lnTo>
                  <a:lnTo>
                    <a:pt x="2482" y="920"/>
                  </a:lnTo>
                  <a:lnTo>
                    <a:pt x="2386" y="917"/>
                  </a:lnTo>
                  <a:lnTo>
                    <a:pt x="2403" y="1046"/>
                  </a:lnTo>
                  <a:lnTo>
                    <a:pt x="2336" y="1038"/>
                  </a:lnTo>
                  <a:lnTo>
                    <a:pt x="2301" y="1011"/>
                  </a:lnTo>
                  <a:lnTo>
                    <a:pt x="2295" y="1055"/>
                  </a:lnTo>
                  <a:lnTo>
                    <a:pt x="2324" y="1105"/>
                  </a:lnTo>
                  <a:lnTo>
                    <a:pt x="2353" y="1088"/>
                  </a:lnTo>
                  <a:lnTo>
                    <a:pt x="2380" y="1161"/>
                  </a:lnTo>
                  <a:lnTo>
                    <a:pt x="2448" y="1173"/>
                  </a:lnTo>
                  <a:lnTo>
                    <a:pt x="2488" y="1258"/>
                  </a:lnTo>
                  <a:lnTo>
                    <a:pt x="2341" y="1293"/>
                  </a:lnTo>
                  <a:lnTo>
                    <a:pt x="2315" y="1481"/>
                  </a:lnTo>
                  <a:lnTo>
                    <a:pt x="2380" y="1578"/>
                  </a:lnTo>
                  <a:lnTo>
                    <a:pt x="2192" y="1781"/>
                  </a:lnTo>
                  <a:lnTo>
                    <a:pt x="2080" y="1816"/>
                  </a:lnTo>
                  <a:lnTo>
                    <a:pt x="2019" y="1881"/>
                  </a:lnTo>
                  <a:lnTo>
                    <a:pt x="2003" y="1866"/>
                  </a:lnTo>
                  <a:lnTo>
                    <a:pt x="1939" y="1860"/>
                  </a:lnTo>
                  <a:lnTo>
                    <a:pt x="1924" y="1872"/>
                  </a:lnTo>
                  <a:lnTo>
                    <a:pt x="1868" y="1881"/>
                  </a:lnTo>
                  <a:lnTo>
                    <a:pt x="1795" y="1843"/>
                  </a:lnTo>
                  <a:lnTo>
                    <a:pt x="1769" y="1860"/>
                  </a:lnTo>
                  <a:lnTo>
                    <a:pt x="1687" y="1875"/>
                  </a:lnTo>
                  <a:lnTo>
                    <a:pt x="1634" y="1919"/>
                  </a:lnTo>
                  <a:lnTo>
                    <a:pt x="1622" y="1998"/>
                  </a:lnTo>
                  <a:lnTo>
                    <a:pt x="1589" y="2046"/>
                  </a:lnTo>
                  <a:lnTo>
                    <a:pt x="1572" y="2049"/>
                  </a:lnTo>
                  <a:lnTo>
                    <a:pt x="1428" y="2134"/>
                  </a:lnTo>
                  <a:lnTo>
                    <a:pt x="1378" y="2134"/>
                  </a:lnTo>
                  <a:lnTo>
                    <a:pt x="1378" y="2083"/>
                  </a:lnTo>
                  <a:lnTo>
                    <a:pt x="1340" y="2013"/>
                  </a:lnTo>
                  <a:lnTo>
                    <a:pt x="1284" y="1984"/>
                  </a:lnTo>
                  <a:lnTo>
                    <a:pt x="1225" y="1987"/>
                  </a:lnTo>
                  <a:lnTo>
                    <a:pt x="1208" y="1925"/>
                  </a:lnTo>
                  <a:lnTo>
                    <a:pt x="1213" y="1857"/>
                  </a:lnTo>
                  <a:lnTo>
                    <a:pt x="1189" y="1828"/>
                  </a:lnTo>
                  <a:lnTo>
                    <a:pt x="1166" y="1740"/>
                  </a:lnTo>
                  <a:lnTo>
                    <a:pt x="1131" y="1728"/>
                  </a:lnTo>
                  <a:lnTo>
                    <a:pt x="1116" y="1699"/>
                  </a:lnTo>
                  <a:lnTo>
                    <a:pt x="1146" y="1660"/>
                  </a:lnTo>
                  <a:lnTo>
                    <a:pt x="1134" y="1602"/>
                  </a:lnTo>
                  <a:lnTo>
                    <a:pt x="1090" y="1564"/>
                  </a:lnTo>
                  <a:lnTo>
                    <a:pt x="1075" y="1502"/>
                  </a:lnTo>
                  <a:lnTo>
                    <a:pt x="1037" y="1481"/>
                  </a:lnTo>
                  <a:lnTo>
                    <a:pt x="1016" y="1373"/>
                  </a:lnTo>
                  <a:lnTo>
                    <a:pt x="934" y="1282"/>
                  </a:lnTo>
                  <a:lnTo>
                    <a:pt x="878" y="1378"/>
                  </a:lnTo>
                  <a:lnTo>
                    <a:pt x="849" y="1282"/>
                  </a:lnTo>
                  <a:lnTo>
                    <a:pt x="817" y="1275"/>
                  </a:lnTo>
                  <a:lnTo>
                    <a:pt x="817" y="1328"/>
                  </a:lnTo>
                  <a:lnTo>
                    <a:pt x="790" y="1328"/>
                  </a:lnTo>
                  <a:lnTo>
                    <a:pt x="737" y="1282"/>
                  </a:lnTo>
                  <a:lnTo>
                    <a:pt x="673" y="1320"/>
                  </a:lnTo>
                  <a:lnTo>
                    <a:pt x="676" y="1376"/>
                  </a:lnTo>
                  <a:lnTo>
                    <a:pt x="690" y="1402"/>
                  </a:lnTo>
                  <a:lnTo>
                    <a:pt x="676" y="1434"/>
                  </a:lnTo>
                  <a:lnTo>
                    <a:pt x="647" y="1429"/>
                  </a:lnTo>
                  <a:lnTo>
                    <a:pt x="617" y="1387"/>
                  </a:lnTo>
                  <a:lnTo>
                    <a:pt x="487" y="1381"/>
                  </a:lnTo>
                  <a:lnTo>
                    <a:pt x="420" y="1413"/>
                  </a:lnTo>
                  <a:lnTo>
                    <a:pt x="420" y="1452"/>
                  </a:lnTo>
                  <a:lnTo>
                    <a:pt x="467" y="1499"/>
                  </a:lnTo>
                  <a:lnTo>
                    <a:pt x="435" y="1546"/>
                  </a:lnTo>
                  <a:lnTo>
                    <a:pt x="320" y="1561"/>
                  </a:lnTo>
                  <a:lnTo>
                    <a:pt x="255" y="1511"/>
                  </a:lnTo>
                  <a:lnTo>
                    <a:pt x="146" y="1505"/>
                  </a:lnTo>
                  <a:lnTo>
                    <a:pt x="91" y="1481"/>
                  </a:lnTo>
                  <a:lnTo>
                    <a:pt x="82" y="1458"/>
                  </a:lnTo>
                  <a:lnTo>
                    <a:pt x="126" y="1376"/>
                  </a:lnTo>
                  <a:lnTo>
                    <a:pt x="170" y="1370"/>
                  </a:lnTo>
                  <a:lnTo>
                    <a:pt x="214" y="1320"/>
                  </a:lnTo>
                  <a:lnTo>
                    <a:pt x="182" y="1258"/>
                  </a:lnTo>
                  <a:lnTo>
                    <a:pt x="129" y="1088"/>
                  </a:lnTo>
                  <a:lnTo>
                    <a:pt x="126" y="1061"/>
                  </a:lnTo>
                  <a:lnTo>
                    <a:pt x="182" y="1061"/>
                  </a:lnTo>
                  <a:lnTo>
                    <a:pt x="264" y="1006"/>
                  </a:lnTo>
                  <a:lnTo>
                    <a:pt x="270" y="888"/>
                  </a:lnTo>
                  <a:lnTo>
                    <a:pt x="197" y="858"/>
                  </a:lnTo>
                  <a:lnTo>
                    <a:pt x="185" y="644"/>
                  </a:lnTo>
                  <a:lnTo>
                    <a:pt x="67" y="564"/>
                  </a:lnTo>
                  <a:lnTo>
                    <a:pt x="38" y="530"/>
                  </a:lnTo>
                  <a:lnTo>
                    <a:pt x="50" y="491"/>
                  </a:lnTo>
                  <a:lnTo>
                    <a:pt x="0" y="382"/>
                  </a:lnTo>
                  <a:lnTo>
                    <a:pt x="44" y="330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64" name="Freeform 152"/>
            <p:cNvSpPr>
              <a:spLocks/>
            </p:cNvSpPr>
            <p:nvPr/>
          </p:nvSpPr>
          <p:spPr bwMode="auto">
            <a:xfrm>
              <a:off x="9447" y="1950"/>
              <a:ext cx="370" cy="384"/>
            </a:xfrm>
            <a:custGeom>
              <a:avLst/>
              <a:gdLst>
                <a:gd name="T0" fmla="*/ 63 w 1112"/>
                <a:gd name="T1" fmla="*/ 552 h 1153"/>
                <a:gd name="T2" fmla="*/ 140 w 1112"/>
                <a:gd name="T3" fmla="*/ 480 h 1153"/>
                <a:gd name="T4" fmla="*/ 280 w 1112"/>
                <a:gd name="T5" fmla="*/ 493 h 1153"/>
                <a:gd name="T6" fmla="*/ 333 w 1112"/>
                <a:gd name="T7" fmla="*/ 445 h 1153"/>
                <a:gd name="T8" fmla="*/ 306 w 1112"/>
                <a:gd name="T9" fmla="*/ 217 h 1153"/>
                <a:gd name="T10" fmla="*/ 248 w 1112"/>
                <a:gd name="T11" fmla="*/ 185 h 1153"/>
                <a:gd name="T12" fmla="*/ 254 w 1112"/>
                <a:gd name="T13" fmla="*/ 138 h 1153"/>
                <a:gd name="T14" fmla="*/ 301 w 1112"/>
                <a:gd name="T15" fmla="*/ 92 h 1153"/>
                <a:gd name="T16" fmla="*/ 269 w 1112"/>
                <a:gd name="T17" fmla="*/ 57 h 1153"/>
                <a:gd name="T18" fmla="*/ 429 w 1112"/>
                <a:gd name="T19" fmla="*/ 41 h 1153"/>
                <a:gd name="T20" fmla="*/ 450 w 1112"/>
                <a:gd name="T21" fmla="*/ 57 h 1153"/>
                <a:gd name="T22" fmla="*/ 469 w 1112"/>
                <a:gd name="T23" fmla="*/ 130 h 1153"/>
                <a:gd name="T24" fmla="*/ 505 w 1112"/>
                <a:gd name="T25" fmla="*/ 160 h 1153"/>
                <a:gd name="T26" fmla="*/ 565 w 1112"/>
                <a:gd name="T27" fmla="*/ 171 h 1153"/>
                <a:gd name="T28" fmla="*/ 615 w 1112"/>
                <a:gd name="T29" fmla="*/ 149 h 1153"/>
                <a:gd name="T30" fmla="*/ 661 w 1112"/>
                <a:gd name="T31" fmla="*/ 173 h 1153"/>
                <a:gd name="T32" fmla="*/ 744 w 1112"/>
                <a:gd name="T33" fmla="*/ 158 h 1153"/>
                <a:gd name="T34" fmla="*/ 783 w 1112"/>
                <a:gd name="T35" fmla="*/ 160 h 1153"/>
                <a:gd name="T36" fmla="*/ 786 w 1112"/>
                <a:gd name="T37" fmla="*/ 119 h 1153"/>
                <a:gd name="T38" fmla="*/ 898 w 1112"/>
                <a:gd name="T39" fmla="*/ 51 h 1153"/>
                <a:gd name="T40" fmla="*/ 919 w 1112"/>
                <a:gd name="T41" fmla="*/ 7 h 1153"/>
                <a:gd name="T42" fmla="*/ 965 w 1112"/>
                <a:gd name="T43" fmla="*/ 0 h 1153"/>
                <a:gd name="T44" fmla="*/ 995 w 1112"/>
                <a:gd name="T45" fmla="*/ 15 h 1153"/>
                <a:gd name="T46" fmla="*/ 1093 w 1112"/>
                <a:gd name="T47" fmla="*/ 105 h 1153"/>
                <a:gd name="T48" fmla="*/ 1112 w 1112"/>
                <a:gd name="T49" fmla="*/ 138 h 1153"/>
                <a:gd name="T50" fmla="*/ 1097 w 1112"/>
                <a:gd name="T51" fmla="*/ 204 h 1153"/>
                <a:gd name="T52" fmla="*/ 1044 w 1112"/>
                <a:gd name="T53" fmla="*/ 274 h 1153"/>
                <a:gd name="T54" fmla="*/ 1033 w 1112"/>
                <a:gd name="T55" fmla="*/ 323 h 1153"/>
                <a:gd name="T56" fmla="*/ 985 w 1112"/>
                <a:gd name="T57" fmla="*/ 383 h 1153"/>
                <a:gd name="T58" fmla="*/ 946 w 1112"/>
                <a:gd name="T59" fmla="*/ 379 h 1153"/>
                <a:gd name="T60" fmla="*/ 900 w 1112"/>
                <a:gd name="T61" fmla="*/ 381 h 1153"/>
                <a:gd name="T62" fmla="*/ 867 w 1112"/>
                <a:gd name="T63" fmla="*/ 440 h 1153"/>
                <a:gd name="T64" fmla="*/ 815 w 1112"/>
                <a:gd name="T65" fmla="*/ 436 h 1153"/>
                <a:gd name="T66" fmla="*/ 744 w 1112"/>
                <a:gd name="T67" fmla="*/ 458 h 1153"/>
                <a:gd name="T68" fmla="*/ 722 w 1112"/>
                <a:gd name="T69" fmla="*/ 502 h 1153"/>
                <a:gd name="T70" fmla="*/ 764 w 1112"/>
                <a:gd name="T71" fmla="*/ 567 h 1153"/>
                <a:gd name="T72" fmla="*/ 781 w 1112"/>
                <a:gd name="T73" fmla="*/ 679 h 1153"/>
                <a:gd name="T74" fmla="*/ 808 w 1112"/>
                <a:gd name="T75" fmla="*/ 679 h 1153"/>
                <a:gd name="T76" fmla="*/ 838 w 1112"/>
                <a:gd name="T77" fmla="*/ 701 h 1153"/>
                <a:gd name="T78" fmla="*/ 843 w 1112"/>
                <a:gd name="T79" fmla="*/ 773 h 1153"/>
                <a:gd name="T80" fmla="*/ 885 w 1112"/>
                <a:gd name="T81" fmla="*/ 793 h 1153"/>
                <a:gd name="T82" fmla="*/ 913 w 1112"/>
                <a:gd name="T83" fmla="*/ 846 h 1153"/>
                <a:gd name="T84" fmla="*/ 720 w 1112"/>
                <a:gd name="T85" fmla="*/ 975 h 1153"/>
                <a:gd name="T86" fmla="*/ 668 w 1112"/>
                <a:gd name="T87" fmla="*/ 1134 h 1153"/>
                <a:gd name="T88" fmla="*/ 609 w 1112"/>
                <a:gd name="T89" fmla="*/ 1153 h 1153"/>
                <a:gd name="T90" fmla="*/ 512 w 1112"/>
                <a:gd name="T91" fmla="*/ 1067 h 1153"/>
                <a:gd name="T92" fmla="*/ 392 w 1112"/>
                <a:gd name="T93" fmla="*/ 1100 h 1153"/>
                <a:gd name="T94" fmla="*/ 346 w 1112"/>
                <a:gd name="T95" fmla="*/ 1051 h 1153"/>
                <a:gd name="T96" fmla="*/ 223 w 1112"/>
                <a:gd name="T97" fmla="*/ 1032 h 1153"/>
                <a:gd name="T98" fmla="*/ 112 w 1112"/>
                <a:gd name="T99" fmla="*/ 911 h 1153"/>
                <a:gd name="T100" fmla="*/ 91 w 1112"/>
                <a:gd name="T101" fmla="*/ 800 h 1153"/>
                <a:gd name="T102" fmla="*/ 0 w 1112"/>
                <a:gd name="T103" fmla="*/ 646 h 1153"/>
                <a:gd name="T104" fmla="*/ 30 w 1112"/>
                <a:gd name="T105" fmla="*/ 603 h 1153"/>
                <a:gd name="T106" fmla="*/ 65 w 1112"/>
                <a:gd name="T107" fmla="*/ 582 h 1153"/>
                <a:gd name="T108" fmla="*/ 63 w 1112"/>
                <a:gd name="T109" fmla="*/ 552 h 1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112" h="1153">
                  <a:moveTo>
                    <a:pt x="63" y="552"/>
                  </a:moveTo>
                  <a:lnTo>
                    <a:pt x="140" y="480"/>
                  </a:lnTo>
                  <a:lnTo>
                    <a:pt x="280" y="493"/>
                  </a:lnTo>
                  <a:lnTo>
                    <a:pt x="333" y="445"/>
                  </a:lnTo>
                  <a:lnTo>
                    <a:pt x="306" y="217"/>
                  </a:lnTo>
                  <a:lnTo>
                    <a:pt x="248" y="185"/>
                  </a:lnTo>
                  <a:lnTo>
                    <a:pt x="254" y="138"/>
                  </a:lnTo>
                  <a:lnTo>
                    <a:pt x="301" y="92"/>
                  </a:lnTo>
                  <a:lnTo>
                    <a:pt x="269" y="57"/>
                  </a:lnTo>
                  <a:lnTo>
                    <a:pt x="429" y="41"/>
                  </a:lnTo>
                  <a:lnTo>
                    <a:pt x="450" y="57"/>
                  </a:lnTo>
                  <a:lnTo>
                    <a:pt x="469" y="130"/>
                  </a:lnTo>
                  <a:lnTo>
                    <a:pt x="505" y="160"/>
                  </a:lnTo>
                  <a:lnTo>
                    <a:pt x="565" y="171"/>
                  </a:lnTo>
                  <a:lnTo>
                    <a:pt x="615" y="149"/>
                  </a:lnTo>
                  <a:lnTo>
                    <a:pt x="661" y="173"/>
                  </a:lnTo>
                  <a:lnTo>
                    <a:pt x="744" y="158"/>
                  </a:lnTo>
                  <a:lnTo>
                    <a:pt x="783" y="160"/>
                  </a:lnTo>
                  <a:lnTo>
                    <a:pt x="786" y="119"/>
                  </a:lnTo>
                  <a:lnTo>
                    <a:pt x="898" y="51"/>
                  </a:lnTo>
                  <a:lnTo>
                    <a:pt x="919" y="7"/>
                  </a:lnTo>
                  <a:lnTo>
                    <a:pt x="965" y="0"/>
                  </a:lnTo>
                  <a:lnTo>
                    <a:pt x="995" y="15"/>
                  </a:lnTo>
                  <a:lnTo>
                    <a:pt x="1093" y="105"/>
                  </a:lnTo>
                  <a:lnTo>
                    <a:pt x="1112" y="138"/>
                  </a:lnTo>
                  <a:lnTo>
                    <a:pt x="1097" y="204"/>
                  </a:lnTo>
                  <a:lnTo>
                    <a:pt x="1044" y="274"/>
                  </a:lnTo>
                  <a:lnTo>
                    <a:pt x="1033" y="323"/>
                  </a:lnTo>
                  <a:lnTo>
                    <a:pt x="985" y="383"/>
                  </a:lnTo>
                  <a:lnTo>
                    <a:pt x="946" y="379"/>
                  </a:lnTo>
                  <a:lnTo>
                    <a:pt x="900" y="381"/>
                  </a:lnTo>
                  <a:lnTo>
                    <a:pt x="867" y="440"/>
                  </a:lnTo>
                  <a:lnTo>
                    <a:pt x="815" y="436"/>
                  </a:lnTo>
                  <a:lnTo>
                    <a:pt x="744" y="458"/>
                  </a:lnTo>
                  <a:lnTo>
                    <a:pt x="722" y="502"/>
                  </a:lnTo>
                  <a:lnTo>
                    <a:pt x="764" y="567"/>
                  </a:lnTo>
                  <a:lnTo>
                    <a:pt x="781" y="679"/>
                  </a:lnTo>
                  <a:lnTo>
                    <a:pt x="808" y="679"/>
                  </a:lnTo>
                  <a:lnTo>
                    <a:pt x="838" y="701"/>
                  </a:lnTo>
                  <a:lnTo>
                    <a:pt x="843" y="773"/>
                  </a:lnTo>
                  <a:lnTo>
                    <a:pt x="885" y="793"/>
                  </a:lnTo>
                  <a:lnTo>
                    <a:pt x="913" y="846"/>
                  </a:lnTo>
                  <a:lnTo>
                    <a:pt x="720" y="975"/>
                  </a:lnTo>
                  <a:lnTo>
                    <a:pt x="668" y="1134"/>
                  </a:lnTo>
                  <a:lnTo>
                    <a:pt x="609" y="1153"/>
                  </a:lnTo>
                  <a:lnTo>
                    <a:pt x="512" y="1067"/>
                  </a:lnTo>
                  <a:lnTo>
                    <a:pt x="392" y="1100"/>
                  </a:lnTo>
                  <a:lnTo>
                    <a:pt x="346" y="1051"/>
                  </a:lnTo>
                  <a:lnTo>
                    <a:pt x="223" y="1032"/>
                  </a:lnTo>
                  <a:lnTo>
                    <a:pt x="112" y="911"/>
                  </a:lnTo>
                  <a:lnTo>
                    <a:pt x="91" y="800"/>
                  </a:lnTo>
                  <a:lnTo>
                    <a:pt x="0" y="646"/>
                  </a:lnTo>
                  <a:lnTo>
                    <a:pt x="30" y="603"/>
                  </a:lnTo>
                  <a:lnTo>
                    <a:pt x="65" y="582"/>
                  </a:lnTo>
                  <a:lnTo>
                    <a:pt x="63" y="552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65" name="Freeform 153"/>
            <p:cNvSpPr>
              <a:spLocks/>
            </p:cNvSpPr>
            <p:nvPr/>
          </p:nvSpPr>
          <p:spPr bwMode="auto">
            <a:xfrm>
              <a:off x="10128" y="1198"/>
              <a:ext cx="315" cy="375"/>
            </a:xfrm>
            <a:custGeom>
              <a:avLst/>
              <a:gdLst>
                <a:gd name="T0" fmla="*/ 0 w 944"/>
                <a:gd name="T1" fmla="*/ 379 h 1124"/>
                <a:gd name="T2" fmla="*/ 68 w 944"/>
                <a:gd name="T3" fmla="*/ 314 h 1124"/>
                <a:gd name="T4" fmla="*/ 94 w 944"/>
                <a:gd name="T5" fmla="*/ 270 h 1124"/>
                <a:gd name="T6" fmla="*/ 150 w 944"/>
                <a:gd name="T7" fmla="*/ 270 h 1124"/>
                <a:gd name="T8" fmla="*/ 187 w 944"/>
                <a:gd name="T9" fmla="*/ 239 h 1124"/>
                <a:gd name="T10" fmla="*/ 247 w 944"/>
                <a:gd name="T11" fmla="*/ 234 h 1124"/>
                <a:gd name="T12" fmla="*/ 271 w 944"/>
                <a:gd name="T13" fmla="*/ 258 h 1124"/>
                <a:gd name="T14" fmla="*/ 306 w 944"/>
                <a:gd name="T15" fmla="*/ 260 h 1124"/>
                <a:gd name="T16" fmla="*/ 319 w 944"/>
                <a:gd name="T17" fmla="*/ 238 h 1124"/>
                <a:gd name="T18" fmla="*/ 398 w 944"/>
                <a:gd name="T19" fmla="*/ 245 h 1124"/>
                <a:gd name="T20" fmla="*/ 409 w 944"/>
                <a:gd name="T21" fmla="*/ 255 h 1124"/>
                <a:gd name="T22" fmla="*/ 647 w 944"/>
                <a:gd name="T23" fmla="*/ 66 h 1124"/>
                <a:gd name="T24" fmla="*/ 660 w 944"/>
                <a:gd name="T25" fmla="*/ 0 h 1124"/>
                <a:gd name="T26" fmla="*/ 743 w 944"/>
                <a:gd name="T27" fmla="*/ 30 h 1124"/>
                <a:gd name="T28" fmla="*/ 744 w 944"/>
                <a:gd name="T29" fmla="*/ 211 h 1124"/>
                <a:gd name="T30" fmla="*/ 780 w 944"/>
                <a:gd name="T31" fmla="*/ 221 h 1124"/>
                <a:gd name="T32" fmla="*/ 798 w 944"/>
                <a:gd name="T33" fmla="*/ 341 h 1124"/>
                <a:gd name="T34" fmla="*/ 887 w 944"/>
                <a:gd name="T35" fmla="*/ 351 h 1124"/>
                <a:gd name="T36" fmla="*/ 944 w 944"/>
                <a:gd name="T37" fmla="*/ 341 h 1124"/>
                <a:gd name="T38" fmla="*/ 696 w 944"/>
                <a:gd name="T39" fmla="*/ 606 h 1124"/>
                <a:gd name="T40" fmla="*/ 723 w 944"/>
                <a:gd name="T41" fmla="*/ 664 h 1124"/>
                <a:gd name="T42" fmla="*/ 711 w 944"/>
                <a:gd name="T43" fmla="*/ 706 h 1124"/>
                <a:gd name="T44" fmla="*/ 734 w 944"/>
                <a:gd name="T45" fmla="*/ 806 h 1124"/>
                <a:gd name="T46" fmla="*/ 699 w 944"/>
                <a:gd name="T47" fmla="*/ 825 h 1124"/>
                <a:gd name="T48" fmla="*/ 675 w 944"/>
                <a:gd name="T49" fmla="*/ 855 h 1124"/>
                <a:gd name="T50" fmla="*/ 598 w 944"/>
                <a:gd name="T51" fmla="*/ 1080 h 1124"/>
                <a:gd name="T52" fmla="*/ 542 w 944"/>
                <a:gd name="T53" fmla="*/ 1124 h 1124"/>
                <a:gd name="T54" fmla="*/ 520 w 944"/>
                <a:gd name="T55" fmla="*/ 1124 h 1124"/>
                <a:gd name="T56" fmla="*/ 465 w 944"/>
                <a:gd name="T57" fmla="*/ 1085 h 1124"/>
                <a:gd name="T58" fmla="*/ 448 w 944"/>
                <a:gd name="T59" fmla="*/ 1104 h 1124"/>
                <a:gd name="T60" fmla="*/ 398 w 944"/>
                <a:gd name="T61" fmla="*/ 1104 h 1124"/>
                <a:gd name="T62" fmla="*/ 290 w 944"/>
                <a:gd name="T63" fmla="*/ 1021 h 1124"/>
                <a:gd name="T64" fmla="*/ 153 w 944"/>
                <a:gd name="T65" fmla="*/ 1024 h 1124"/>
                <a:gd name="T66" fmla="*/ 75 w 944"/>
                <a:gd name="T67" fmla="*/ 863 h 1124"/>
                <a:gd name="T68" fmla="*/ 32 w 944"/>
                <a:gd name="T69" fmla="*/ 859 h 1124"/>
                <a:gd name="T70" fmla="*/ 30 w 944"/>
                <a:gd name="T71" fmla="*/ 830 h 1124"/>
                <a:gd name="T72" fmla="*/ 48 w 944"/>
                <a:gd name="T73" fmla="*/ 813 h 1124"/>
                <a:gd name="T74" fmla="*/ 38 w 944"/>
                <a:gd name="T75" fmla="*/ 735 h 1124"/>
                <a:gd name="T76" fmla="*/ 0 w 944"/>
                <a:gd name="T77" fmla="*/ 708 h 1124"/>
                <a:gd name="T78" fmla="*/ 0 w 944"/>
                <a:gd name="T79" fmla="*/ 667 h 1124"/>
                <a:gd name="T80" fmla="*/ 35 w 944"/>
                <a:gd name="T81" fmla="*/ 633 h 1124"/>
                <a:gd name="T82" fmla="*/ 0 w 944"/>
                <a:gd name="T83" fmla="*/ 379 h 1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44" h="1124">
                  <a:moveTo>
                    <a:pt x="0" y="379"/>
                  </a:moveTo>
                  <a:lnTo>
                    <a:pt x="68" y="314"/>
                  </a:lnTo>
                  <a:lnTo>
                    <a:pt x="94" y="270"/>
                  </a:lnTo>
                  <a:lnTo>
                    <a:pt x="150" y="270"/>
                  </a:lnTo>
                  <a:lnTo>
                    <a:pt x="187" y="239"/>
                  </a:lnTo>
                  <a:lnTo>
                    <a:pt x="247" y="234"/>
                  </a:lnTo>
                  <a:lnTo>
                    <a:pt x="271" y="258"/>
                  </a:lnTo>
                  <a:lnTo>
                    <a:pt x="306" y="260"/>
                  </a:lnTo>
                  <a:lnTo>
                    <a:pt x="319" y="238"/>
                  </a:lnTo>
                  <a:lnTo>
                    <a:pt x="398" y="245"/>
                  </a:lnTo>
                  <a:lnTo>
                    <a:pt x="409" y="255"/>
                  </a:lnTo>
                  <a:lnTo>
                    <a:pt x="647" y="66"/>
                  </a:lnTo>
                  <a:lnTo>
                    <a:pt x="660" y="0"/>
                  </a:lnTo>
                  <a:lnTo>
                    <a:pt x="743" y="30"/>
                  </a:lnTo>
                  <a:lnTo>
                    <a:pt x="744" y="211"/>
                  </a:lnTo>
                  <a:lnTo>
                    <a:pt x="780" y="221"/>
                  </a:lnTo>
                  <a:lnTo>
                    <a:pt x="798" y="341"/>
                  </a:lnTo>
                  <a:lnTo>
                    <a:pt x="887" y="351"/>
                  </a:lnTo>
                  <a:lnTo>
                    <a:pt x="944" y="341"/>
                  </a:lnTo>
                  <a:lnTo>
                    <a:pt x="696" y="606"/>
                  </a:lnTo>
                  <a:lnTo>
                    <a:pt x="723" y="664"/>
                  </a:lnTo>
                  <a:lnTo>
                    <a:pt x="711" y="706"/>
                  </a:lnTo>
                  <a:lnTo>
                    <a:pt x="734" y="806"/>
                  </a:lnTo>
                  <a:lnTo>
                    <a:pt x="699" y="825"/>
                  </a:lnTo>
                  <a:lnTo>
                    <a:pt x="675" y="855"/>
                  </a:lnTo>
                  <a:lnTo>
                    <a:pt x="598" y="1080"/>
                  </a:lnTo>
                  <a:lnTo>
                    <a:pt x="542" y="1124"/>
                  </a:lnTo>
                  <a:lnTo>
                    <a:pt x="520" y="1124"/>
                  </a:lnTo>
                  <a:lnTo>
                    <a:pt x="465" y="1085"/>
                  </a:lnTo>
                  <a:lnTo>
                    <a:pt x="448" y="1104"/>
                  </a:lnTo>
                  <a:lnTo>
                    <a:pt x="398" y="1104"/>
                  </a:lnTo>
                  <a:lnTo>
                    <a:pt x="290" y="1021"/>
                  </a:lnTo>
                  <a:lnTo>
                    <a:pt x="153" y="1024"/>
                  </a:lnTo>
                  <a:lnTo>
                    <a:pt x="75" y="863"/>
                  </a:lnTo>
                  <a:lnTo>
                    <a:pt x="32" y="859"/>
                  </a:lnTo>
                  <a:lnTo>
                    <a:pt x="30" y="830"/>
                  </a:lnTo>
                  <a:lnTo>
                    <a:pt x="48" y="813"/>
                  </a:lnTo>
                  <a:lnTo>
                    <a:pt x="38" y="735"/>
                  </a:lnTo>
                  <a:lnTo>
                    <a:pt x="0" y="708"/>
                  </a:lnTo>
                  <a:lnTo>
                    <a:pt x="0" y="667"/>
                  </a:lnTo>
                  <a:lnTo>
                    <a:pt x="35" y="633"/>
                  </a:lnTo>
                  <a:lnTo>
                    <a:pt x="0" y="379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66" name="Freeform 154"/>
            <p:cNvSpPr>
              <a:spLocks/>
            </p:cNvSpPr>
            <p:nvPr/>
          </p:nvSpPr>
          <p:spPr bwMode="auto">
            <a:xfrm>
              <a:off x="9160" y="1740"/>
              <a:ext cx="398" cy="374"/>
            </a:xfrm>
            <a:custGeom>
              <a:avLst/>
              <a:gdLst>
                <a:gd name="T0" fmla="*/ 33 w 1192"/>
                <a:gd name="T1" fmla="*/ 953 h 1123"/>
                <a:gd name="T2" fmla="*/ 0 w 1192"/>
                <a:gd name="T3" fmla="*/ 900 h 1123"/>
                <a:gd name="T4" fmla="*/ 3 w 1192"/>
                <a:gd name="T5" fmla="*/ 877 h 1123"/>
                <a:gd name="T6" fmla="*/ 44 w 1192"/>
                <a:gd name="T7" fmla="*/ 794 h 1123"/>
                <a:gd name="T8" fmla="*/ 37 w 1192"/>
                <a:gd name="T9" fmla="*/ 694 h 1123"/>
                <a:gd name="T10" fmla="*/ 131 w 1192"/>
                <a:gd name="T11" fmla="*/ 591 h 1123"/>
                <a:gd name="T12" fmla="*/ 143 w 1192"/>
                <a:gd name="T13" fmla="*/ 565 h 1123"/>
                <a:gd name="T14" fmla="*/ 112 w 1192"/>
                <a:gd name="T15" fmla="*/ 543 h 1123"/>
                <a:gd name="T16" fmla="*/ 116 w 1192"/>
                <a:gd name="T17" fmla="*/ 479 h 1123"/>
                <a:gd name="T18" fmla="*/ 131 w 1192"/>
                <a:gd name="T19" fmla="*/ 442 h 1123"/>
                <a:gd name="T20" fmla="*/ 162 w 1192"/>
                <a:gd name="T21" fmla="*/ 382 h 1123"/>
                <a:gd name="T22" fmla="*/ 245 w 1192"/>
                <a:gd name="T23" fmla="*/ 317 h 1123"/>
                <a:gd name="T24" fmla="*/ 260 w 1192"/>
                <a:gd name="T25" fmla="*/ 229 h 1123"/>
                <a:gd name="T26" fmla="*/ 324 w 1192"/>
                <a:gd name="T27" fmla="*/ 223 h 1123"/>
                <a:gd name="T28" fmla="*/ 347 w 1192"/>
                <a:gd name="T29" fmla="*/ 201 h 1123"/>
                <a:gd name="T30" fmla="*/ 343 w 1192"/>
                <a:gd name="T31" fmla="*/ 172 h 1123"/>
                <a:gd name="T32" fmla="*/ 351 w 1192"/>
                <a:gd name="T33" fmla="*/ 133 h 1123"/>
                <a:gd name="T34" fmla="*/ 398 w 1192"/>
                <a:gd name="T35" fmla="*/ 96 h 1123"/>
                <a:gd name="T36" fmla="*/ 411 w 1192"/>
                <a:gd name="T37" fmla="*/ 43 h 1123"/>
                <a:gd name="T38" fmla="*/ 493 w 1192"/>
                <a:gd name="T39" fmla="*/ 0 h 1123"/>
                <a:gd name="T40" fmla="*/ 971 w 1192"/>
                <a:gd name="T41" fmla="*/ 28 h 1123"/>
                <a:gd name="T42" fmla="*/ 935 w 1192"/>
                <a:gd name="T43" fmla="*/ 65 h 1123"/>
                <a:gd name="T44" fmla="*/ 895 w 1192"/>
                <a:gd name="T45" fmla="*/ 267 h 1123"/>
                <a:gd name="T46" fmla="*/ 969 w 1192"/>
                <a:gd name="T47" fmla="*/ 401 h 1123"/>
                <a:gd name="T48" fmla="*/ 977 w 1192"/>
                <a:gd name="T49" fmla="*/ 435 h 1123"/>
                <a:gd name="T50" fmla="*/ 1047 w 1192"/>
                <a:gd name="T51" fmla="*/ 512 h 1123"/>
                <a:gd name="T52" fmla="*/ 1065 w 1192"/>
                <a:gd name="T53" fmla="*/ 545 h 1123"/>
                <a:gd name="T54" fmla="*/ 1084 w 1192"/>
                <a:gd name="T55" fmla="*/ 578 h 1123"/>
                <a:gd name="T56" fmla="*/ 1113 w 1192"/>
                <a:gd name="T57" fmla="*/ 603 h 1123"/>
                <a:gd name="T58" fmla="*/ 1126 w 1192"/>
                <a:gd name="T59" fmla="*/ 685 h 1123"/>
                <a:gd name="T60" fmla="*/ 1158 w 1192"/>
                <a:gd name="T61" fmla="*/ 722 h 1123"/>
                <a:gd name="T62" fmla="*/ 1115 w 1192"/>
                <a:gd name="T63" fmla="*/ 766 h 1123"/>
                <a:gd name="T64" fmla="*/ 1104 w 1192"/>
                <a:gd name="T65" fmla="*/ 815 h 1123"/>
                <a:gd name="T66" fmla="*/ 1165 w 1192"/>
                <a:gd name="T67" fmla="*/ 847 h 1123"/>
                <a:gd name="T68" fmla="*/ 1192 w 1192"/>
                <a:gd name="T69" fmla="*/ 1075 h 1123"/>
                <a:gd name="T70" fmla="*/ 1139 w 1192"/>
                <a:gd name="T71" fmla="*/ 1123 h 1123"/>
                <a:gd name="T72" fmla="*/ 999 w 1192"/>
                <a:gd name="T73" fmla="*/ 1110 h 1123"/>
                <a:gd name="T74" fmla="*/ 1010 w 1192"/>
                <a:gd name="T75" fmla="*/ 1097 h 1123"/>
                <a:gd name="T76" fmla="*/ 999 w 1192"/>
                <a:gd name="T77" fmla="*/ 1049 h 1123"/>
                <a:gd name="T78" fmla="*/ 867 w 1192"/>
                <a:gd name="T79" fmla="*/ 1042 h 1123"/>
                <a:gd name="T80" fmla="*/ 797 w 1192"/>
                <a:gd name="T81" fmla="*/ 1009 h 1123"/>
                <a:gd name="T82" fmla="*/ 749 w 1192"/>
                <a:gd name="T83" fmla="*/ 941 h 1123"/>
                <a:gd name="T84" fmla="*/ 583 w 1192"/>
                <a:gd name="T85" fmla="*/ 893 h 1123"/>
                <a:gd name="T86" fmla="*/ 294 w 1192"/>
                <a:gd name="T87" fmla="*/ 794 h 1123"/>
                <a:gd name="T88" fmla="*/ 33 w 1192"/>
                <a:gd name="T89" fmla="*/ 953 h 1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192" h="1123">
                  <a:moveTo>
                    <a:pt x="33" y="953"/>
                  </a:moveTo>
                  <a:lnTo>
                    <a:pt x="0" y="900"/>
                  </a:lnTo>
                  <a:lnTo>
                    <a:pt x="3" y="877"/>
                  </a:lnTo>
                  <a:lnTo>
                    <a:pt x="44" y="794"/>
                  </a:lnTo>
                  <a:lnTo>
                    <a:pt x="37" y="694"/>
                  </a:lnTo>
                  <a:lnTo>
                    <a:pt x="131" y="591"/>
                  </a:lnTo>
                  <a:lnTo>
                    <a:pt x="143" y="565"/>
                  </a:lnTo>
                  <a:lnTo>
                    <a:pt x="112" y="543"/>
                  </a:lnTo>
                  <a:lnTo>
                    <a:pt x="116" y="479"/>
                  </a:lnTo>
                  <a:lnTo>
                    <a:pt x="131" y="442"/>
                  </a:lnTo>
                  <a:lnTo>
                    <a:pt x="162" y="382"/>
                  </a:lnTo>
                  <a:lnTo>
                    <a:pt x="245" y="317"/>
                  </a:lnTo>
                  <a:lnTo>
                    <a:pt x="260" y="229"/>
                  </a:lnTo>
                  <a:lnTo>
                    <a:pt x="324" y="223"/>
                  </a:lnTo>
                  <a:lnTo>
                    <a:pt x="347" y="201"/>
                  </a:lnTo>
                  <a:lnTo>
                    <a:pt x="343" y="172"/>
                  </a:lnTo>
                  <a:lnTo>
                    <a:pt x="351" y="133"/>
                  </a:lnTo>
                  <a:lnTo>
                    <a:pt x="398" y="96"/>
                  </a:lnTo>
                  <a:lnTo>
                    <a:pt x="411" y="43"/>
                  </a:lnTo>
                  <a:lnTo>
                    <a:pt x="493" y="0"/>
                  </a:lnTo>
                  <a:lnTo>
                    <a:pt x="971" y="28"/>
                  </a:lnTo>
                  <a:lnTo>
                    <a:pt x="935" y="65"/>
                  </a:lnTo>
                  <a:lnTo>
                    <a:pt x="895" y="267"/>
                  </a:lnTo>
                  <a:lnTo>
                    <a:pt x="969" y="401"/>
                  </a:lnTo>
                  <a:lnTo>
                    <a:pt x="977" y="435"/>
                  </a:lnTo>
                  <a:lnTo>
                    <a:pt x="1047" y="512"/>
                  </a:lnTo>
                  <a:lnTo>
                    <a:pt x="1065" y="545"/>
                  </a:lnTo>
                  <a:lnTo>
                    <a:pt x="1084" y="578"/>
                  </a:lnTo>
                  <a:lnTo>
                    <a:pt x="1113" y="603"/>
                  </a:lnTo>
                  <a:lnTo>
                    <a:pt x="1126" y="685"/>
                  </a:lnTo>
                  <a:lnTo>
                    <a:pt x="1158" y="722"/>
                  </a:lnTo>
                  <a:lnTo>
                    <a:pt x="1115" y="766"/>
                  </a:lnTo>
                  <a:lnTo>
                    <a:pt x="1104" y="815"/>
                  </a:lnTo>
                  <a:lnTo>
                    <a:pt x="1165" y="847"/>
                  </a:lnTo>
                  <a:lnTo>
                    <a:pt x="1192" y="1075"/>
                  </a:lnTo>
                  <a:lnTo>
                    <a:pt x="1139" y="1123"/>
                  </a:lnTo>
                  <a:lnTo>
                    <a:pt x="999" y="1110"/>
                  </a:lnTo>
                  <a:lnTo>
                    <a:pt x="1010" y="1097"/>
                  </a:lnTo>
                  <a:lnTo>
                    <a:pt x="999" y="1049"/>
                  </a:lnTo>
                  <a:lnTo>
                    <a:pt x="867" y="1042"/>
                  </a:lnTo>
                  <a:lnTo>
                    <a:pt x="797" y="1009"/>
                  </a:lnTo>
                  <a:lnTo>
                    <a:pt x="749" y="941"/>
                  </a:lnTo>
                  <a:lnTo>
                    <a:pt x="583" y="893"/>
                  </a:lnTo>
                  <a:lnTo>
                    <a:pt x="294" y="794"/>
                  </a:lnTo>
                  <a:lnTo>
                    <a:pt x="33" y="953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67" name="Freeform 155"/>
            <p:cNvSpPr>
              <a:spLocks/>
            </p:cNvSpPr>
            <p:nvPr/>
          </p:nvSpPr>
          <p:spPr bwMode="auto">
            <a:xfrm>
              <a:off x="9320" y="1398"/>
              <a:ext cx="843" cy="912"/>
            </a:xfrm>
            <a:custGeom>
              <a:avLst/>
              <a:gdLst>
                <a:gd name="T0" fmla="*/ 86 w 2531"/>
                <a:gd name="T1" fmla="*/ 504 h 2738"/>
                <a:gd name="T2" fmla="*/ 306 w 2531"/>
                <a:gd name="T3" fmla="*/ 295 h 2738"/>
                <a:gd name="T4" fmla="*/ 386 w 2531"/>
                <a:gd name="T5" fmla="*/ 87 h 2738"/>
                <a:gd name="T6" fmla="*/ 854 w 2531"/>
                <a:gd name="T7" fmla="*/ 62 h 2738"/>
                <a:gd name="T8" fmla="*/ 1100 w 2531"/>
                <a:gd name="T9" fmla="*/ 339 h 2738"/>
                <a:gd name="T10" fmla="*/ 1298 w 2531"/>
                <a:gd name="T11" fmla="*/ 400 h 2738"/>
                <a:gd name="T12" fmla="*/ 1439 w 2531"/>
                <a:gd name="T13" fmla="*/ 477 h 2738"/>
                <a:gd name="T14" fmla="*/ 1524 w 2531"/>
                <a:gd name="T15" fmla="*/ 486 h 2738"/>
                <a:gd name="T16" fmla="*/ 1591 w 2531"/>
                <a:gd name="T17" fmla="*/ 550 h 2738"/>
                <a:gd name="T18" fmla="*/ 1838 w 2531"/>
                <a:gd name="T19" fmla="*/ 651 h 2738"/>
                <a:gd name="T20" fmla="*/ 1953 w 2531"/>
                <a:gd name="T21" fmla="*/ 642 h 2738"/>
                <a:gd name="T22" fmla="*/ 2117 w 2531"/>
                <a:gd name="T23" fmla="*/ 582 h 2738"/>
                <a:gd name="T24" fmla="*/ 2176 w 2531"/>
                <a:gd name="T25" fmla="*/ 721 h 2738"/>
                <a:gd name="T26" fmla="*/ 2187 w 2531"/>
                <a:gd name="T27" fmla="*/ 804 h 2738"/>
                <a:gd name="T28" fmla="*/ 2226 w 2531"/>
                <a:gd name="T29" fmla="*/ 946 h 2738"/>
                <a:gd name="T30" fmla="*/ 2373 w 2531"/>
                <a:gd name="T31" fmla="*/ 1064 h 2738"/>
                <a:gd name="T32" fmla="*/ 2454 w 2531"/>
                <a:gd name="T33" fmla="*/ 1312 h 2738"/>
                <a:gd name="T34" fmla="*/ 2363 w 2531"/>
                <a:gd name="T35" fmla="*/ 1478 h 2738"/>
                <a:gd name="T36" fmla="*/ 2322 w 2531"/>
                <a:gd name="T37" fmla="*/ 1521 h 2738"/>
                <a:gd name="T38" fmla="*/ 2408 w 2531"/>
                <a:gd name="T39" fmla="*/ 1733 h 2738"/>
                <a:gd name="T40" fmla="*/ 2316 w 2531"/>
                <a:gd name="T41" fmla="*/ 1792 h 2738"/>
                <a:gd name="T42" fmla="*/ 2280 w 2531"/>
                <a:gd name="T43" fmla="*/ 1904 h 2738"/>
                <a:gd name="T44" fmla="*/ 2440 w 2531"/>
                <a:gd name="T45" fmla="*/ 1930 h 2738"/>
                <a:gd name="T46" fmla="*/ 2531 w 2531"/>
                <a:gd name="T47" fmla="*/ 2035 h 2738"/>
                <a:gd name="T48" fmla="*/ 2367 w 2531"/>
                <a:gd name="T49" fmla="*/ 2119 h 2738"/>
                <a:gd name="T50" fmla="*/ 2240 w 2531"/>
                <a:gd name="T51" fmla="*/ 2236 h 2738"/>
                <a:gd name="T52" fmla="*/ 2271 w 2531"/>
                <a:gd name="T53" fmla="*/ 2275 h 2738"/>
                <a:gd name="T54" fmla="*/ 2390 w 2531"/>
                <a:gd name="T55" fmla="*/ 2336 h 2738"/>
                <a:gd name="T56" fmla="*/ 2394 w 2531"/>
                <a:gd name="T57" fmla="*/ 2413 h 2738"/>
                <a:gd name="T58" fmla="*/ 2347 w 2531"/>
                <a:gd name="T59" fmla="*/ 2506 h 2738"/>
                <a:gd name="T60" fmla="*/ 2181 w 2531"/>
                <a:gd name="T61" fmla="*/ 2618 h 2738"/>
                <a:gd name="T62" fmla="*/ 2053 w 2531"/>
                <a:gd name="T63" fmla="*/ 2558 h 2738"/>
                <a:gd name="T64" fmla="*/ 1982 w 2531"/>
                <a:gd name="T65" fmla="*/ 2572 h 2738"/>
                <a:gd name="T66" fmla="*/ 1884 w 2531"/>
                <a:gd name="T67" fmla="*/ 2738 h 2738"/>
                <a:gd name="T68" fmla="*/ 1734 w 2531"/>
                <a:gd name="T69" fmla="*/ 2680 h 2738"/>
                <a:gd name="T70" fmla="*/ 1292 w 2531"/>
                <a:gd name="T71" fmla="*/ 2506 h 2738"/>
                <a:gd name="T72" fmla="*/ 1223 w 2531"/>
                <a:gd name="T73" fmla="*/ 2428 h 2738"/>
                <a:gd name="T74" fmla="*/ 1189 w 2531"/>
                <a:gd name="T75" fmla="*/ 2337 h 2738"/>
                <a:gd name="T76" fmla="*/ 1143 w 2531"/>
                <a:gd name="T77" fmla="*/ 2218 h 2738"/>
                <a:gd name="T78" fmla="*/ 1125 w 2531"/>
                <a:gd name="T79" fmla="*/ 2116 h 2738"/>
                <a:gd name="T80" fmla="*/ 1248 w 2531"/>
                <a:gd name="T81" fmla="*/ 2097 h 2738"/>
                <a:gd name="T82" fmla="*/ 1327 w 2531"/>
                <a:gd name="T83" fmla="*/ 2035 h 2738"/>
                <a:gd name="T84" fmla="*/ 1413 w 2531"/>
                <a:gd name="T85" fmla="*/ 1982 h 2738"/>
                <a:gd name="T86" fmla="*/ 1480 w 2531"/>
                <a:gd name="T87" fmla="*/ 1856 h 2738"/>
                <a:gd name="T88" fmla="*/ 1468 w 2531"/>
                <a:gd name="T89" fmla="*/ 1759 h 2738"/>
                <a:gd name="T90" fmla="*/ 1348 w 2531"/>
                <a:gd name="T91" fmla="*/ 1656 h 2738"/>
                <a:gd name="T92" fmla="*/ 1277 w 2531"/>
                <a:gd name="T93" fmla="*/ 1708 h 2738"/>
                <a:gd name="T94" fmla="*/ 1161 w 2531"/>
                <a:gd name="T95" fmla="*/ 1815 h 2738"/>
                <a:gd name="T96" fmla="*/ 1044 w 2531"/>
                <a:gd name="T97" fmla="*/ 1830 h 2738"/>
                <a:gd name="T98" fmla="*/ 943 w 2531"/>
                <a:gd name="T99" fmla="*/ 1825 h 2738"/>
                <a:gd name="T100" fmla="*/ 848 w 2531"/>
                <a:gd name="T101" fmla="*/ 1782 h 2738"/>
                <a:gd name="T102" fmla="*/ 805 w 2531"/>
                <a:gd name="T103" fmla="*/ 1699 h 2738"/>
                <a:gd name="T104" fmla="*/ 633 w 2531"/>
                <a:gd name="T105" fmla="*/ 1632 h 2738"/>
                <a:gd name="T106" fmla="*/ 561 w 2531"/>
                <a:gd name="T107" fmla="*/ 1531 h 2738"/>
                <a:gd name="T108" fmla="*/ 492 w 2531"/>
                <a:gd name="T109" fmla="*/ 1432 h 2738"/>
                <a:gd name="T110" fmla="*/ 455 w 2531"/>
                <a:gd name="T111" fmla="*/ 1098 h 2738"/>
                <a:gd name="T112" fmla="*/ 9 w 2531"/>
                <a:gd name="T113" fmla="*/ 1027 h 2738"/>
                <a:gd name="T114" fmla="*/ 30 w 2531"/>
                <a:gd name="T115" fmla="*/ 947 h 2738"/>
                <a:gd name="T116" fmla="*/ 27 w 2531"/>
                <a:gd name="T117" fmla="*/ 817 h 2738"/>
                <a:gd name="T118" fmla="*/ 64 w 2531"/>
                <a:gd name="T119" fmla="*/ 681 h 2738"/>
                <a:gd name="T120" fmla="*/ 53 w 2531"/>
                <a:gd name="T121" fmla="*/ 536 h 2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31" h="2738">
                  <a:moveTo>
                    <a:pt x="72" y="501"/>
                  </a:moveTo>
                  <a:lnTo>
                    <a:pt x="86" y="504"/>
                  </a:lnTo>
                  <a:lnTo>
                    <a:pt x="251" y="494"/>
                  </a:lnTo>
                  <a:lnTo>
                    <a:pt x="306" y="295"/>
                  </a:lnTo>
                  <a:lnTo>
                    <a:pt x="312" y="303"/>
                  </a:lnTo>
                  <a:lnTo>
                    <a:pt x="386" y="87"/>
                  </a:lnTo>
                  <a:lnTo>
                    <a:pt x="478" y="0"/>
                  </a:lnTo>
                  <a:lnTo>
                    <a:pt x="854" y="62"/>
                  </a:lnTo>
                  <a:lnTo>
                    <a:pt x="1022" y="273"/>
                  </a:lnTo>
                  <a:lnTo>
                    <a:pt x="1100" y="339"/>
                  </a:lnTo>
                  <a:lnTo>
                    <a:pt x="1229" y="390"/>
                  </a:lnTo>
                  <a:lnTo>
                    <a:pt x="1298" y="400"/>
                  </a:lnTo>
                  <a:lnTo>
                    <a:pt x="1351" y="439"/>
                  </a:lnTo>
                  <a:lnTo>
                    <a:pt x="1439" y="477"/>
                  </a:lnTo>
                  <a:lnTo>
                    <a:pt x="1504" y="471"/>
                  </a:lnTo>
                  <a:lnTo>
                    <a:pt x="1524" y="486"/>
                  </a:lnTo>
                  <a:lnTo>
                    <a:pt x="1519" y="541"/>
                  </a:lnTo>
                  <a:lnTo>
                    <a:pt x="1591" y="550"/>
                  </a:lnTo>
                  <a:lnTo>
                    <a:pt x="1624" y="606"/>
                  </a:lnTo>
                  <a:lnTo>
                    <a:pt x="1838" y="651"/>
                  </a:lnTo>
                  <a:lnTo>
                    <a:pt x="1906" y="633"/>
                  </a:lnTo>
                  <a:lnTo>
                    <a:pt x="1953" y="642"/>
                  </a:lnTo>
                  <a:lnTo>
                    <a:pt x="2008" y="579"/>
                  </a:lnTo>
                  <a:lnTo>
                    <a:pt x="2117" y="582"/>
                  </a:lnTo>
                  <a:lnTo>
                    <a:pt x="2126" y="627"/>
                  </a:lnTo>
                  <a:lnTo>
                    <a:pt x="2176" y="721"/>
                  </a:lnTo>
                  <a:lnTo>
                    <a:pt x="2228" y="756"/>
                  </a:lnTo>
                  <a:lnTo>
                    <a:pt x="2187" y="804"/>
                  </a:lnTo>
                  <a:lnTo>
                    <a:pt x="2234" y="905"/>
                  </a:lnTo>
                  <a:lnTo>
                    <a:pt x="2226" y="946"/>
                  </a:lnTo>
                  <a:lnTo>
                    <a:pt x="2253" y="982"/>
                  </a:lnTo>
                  <a:lnTo>
                    <a:pt x="2373" y="1064"/>
                  </a:lnTo>
                  <a:lnTo>
                    <a:pt x="2379" y="1282"/>
                  </a:lnTo>
                  <a:lnTo>
                    <a:pt x="2454" y="1312"/>
                  </a:lnTo>
                  <a:lnTo>
                    <a:pt x="2449" y="1426"/>
                  </a:lnTo>
                  <a:lnTo>
                    <a:pt x="2363" y="1478"/>
                  </a:lnTo>
                  <a:lnTo>
                    <a:pt x="2316" y="1479"/>
                  </a:lnTo>
                  <a:lnTo>
                    <a:pt x="2322" y="1521"/>
                  </a:lnTo>
                  <a:lnTo>
                    <a:pt x="2373" y="1683"/>
                  </a:lnTo>
                  <a:lnTo>
                    <a:pt x="2408" y="1733"/>
                  </a:lnTo>
                  <a:lnTo>
                    <a:pt x="2363" y="1788"/>
                  </a:lnTo>
                  <a:lnTo>
                    <a:pt x="2316" y="1792"/>
                  </a:lnTo>
                  <a:lnTo>
                    <a:pt x="2267" y="1876"/>
                  </a:lnTo>
                  <a:lnTo>
                    <a:pt x="2280" y="1904"/>
                  </a:lnTo>
                  <a:lnTo>
                    <a:pt x="2331" y="1927"/>
                  </a:lnTo>
                  <a:lnTo>
                    <a:pt x="2440" y="1930"/>
                  </a:lnTo>
                  <a:lnTo>
                    <a:pt x="2510" y="1978"/>
                  </a:lnTo>
                  <a:lnTo>
                    <a:pt x="2531" y="2035"/>
                  </a:lnTo>
                  <a:lnTo>
                    <a:pt x="2422" y="2122"/>
                  </a:lnTo>
                  <a:lnTo>
                    <a:pt x="2367" y="2119"/>
                  </a:lnTo>
                  <a:lnTo>
                    <a:pt x="2244" y="2211"/>
                  </a:lnTo>
                  <a:lnTo>
                    <a:pt x="2240" y="2236"/>
                  </a:lnTo>
                  <a:lnTo>
                    <a:pt x="2258" y="2267"/>
                  </a:lnTo>
                  <a:lnTo>
                    <a:pt x="2271" y="2275"/>
                  </a:lnTo>
                  <a:lnTo>
                    <a:pt x="2436" y="2305"/>
                  </a:lnTo>
                  <a:lnTo>
                    <a:pt x="2390" y="2336"/>
                  </a:lnTo>
                  <a:lnTo>
                    <a:pt x="2430" y="2370"/>
                  </a:lnTo>
                  <a:lnTo>
                    <a:pt x="2394" y="2413"/>
                  </a:lnTo>
                  <a:lnTo>
                    <a:pt x="2396" y="2437"/>
                  </a:lnTo>
                  <a:lnTo>
                    <a:pt x="2347" y="2506"/>
                  </a:lnTo>
                  <a:lnTo>
                    <a:pt x="2145" y="2483"/>
                  </a:lnTo>
                  <a:lnTo>
                    <a:pt x="2181" y="2618"/>
                  </a:lnTo>
                  <a:lnTo>
                    <a:pt x="2087" y="2551"/>
                  </a:lnTo>
                  <a:lnTo>
                    <a:pt x="2053" y="2558"/>
                  </a:lnTo>
                  <a:lnTo>
                    <a:pt x="2014" y="2569"/>
                  </a:lnTo>
                  <a:lnTo>
                    <a:pt x="1982" y="2572"/>
                  </a:lnTo>
                  <a:lnTo>
                    <a:pt x="1965" y="2557"/>
                  </a:lnTo>
                  <a:lnTo>
                    <a:pt x="1884" y="2738"/>
                  </a:lnTo>
                  <a:lnTo>
                    <a:pt x="1771" y="2728"/>
                  </a:lnTo>
                  <a:lnTo>
                    <a:pt x="1734" y="2680"/>
                  </a:lnTo>
                  <a:lnTo>
                    <a:pt x="1740" y="2563"/>
                  </a:lnTo>
                  <a:lnTo>
                    <a:pt x="1292" y="2506"/>
                  </a:lnTo>
                  <a:lnTo>
                    <a:pt x="1266" y="2450"/>
                  </a:lnTo>
                  <a:lnTo>
                    <a:pt x="1223" y="2428"/>
                  </a:lnTo>
                  <a:lnTo>
                    <a:pt x="1217" y="2356"/>
                  </a:lnTo>
                  <a:lnTo>
                    <a:pt x="1189" y="2337"/>
                  </a:lnTo>
                  <a:lnTo>
                    <a:pt x="1161" y="2336"/>
                  </a:lnTo>
                  <a:lnTo>
                    <a:pt x="1143" y="2218"/>
                  </a:lnTo>
                  <a:lnTo>
                    <a:pt x="1102" y="2159"/>
                  </a:lnTo>
                  <a:lnTo>
                    <a:pt x="1125" y="2116"/>
                  </a:lnTo>
                  <a:lnTo>
                    <a:pt x="1189" y="2092"/>
                  </a:lnTo>
                  <a:lnTo>
                    <a:pt x="1248" y="2097"/>
                  </a:lnTo>
                  <a:lnTo>
                    <a:pt x="1280" y="2038"/>
                  </a:lnTo>
                  <a:lnTo>
                    <a:pt x="1327" y="2035"/>
                  </a:lnTo>
                  <a:lnTo>
                    <a:pt x="1363" y="2041"/>
                  </a:lnTo>
                  <a:lnTo>
                    <a:pt x="1413" y="1982"/>
                  </a:lnTo>
                  <a:lnTo>
                    <a:pt x="1425" y="1929"/>
                  </a:lnTo>
                  <a:lnTo>
                    <a:pt x="1480" y="1856"/>
                  </a:lnTo>
                  <a:lnTo>
                    <a:pt x="1492" y="1797"/>
                  </a:lnTo>
                  <a:lnTo>
                    <a:pt x="1468" y="1759"/>
                  </a:lnTo>
                  <a:lnTo>
                    <a:pt x="1369" y="1668"/>
                  </a:lnTo>
                  <a:lnTo>
                    <a:pt x="1348" y="1656"/>
                  </a:lnTo>
                  <a:lnTo>
                    <a:pt x="1299" y="1662"/>
                  </a:lnTo>
                  <a:lnTo>
                    <a:pt x="1277" y="1708"/>
                  </a:lnTo>
                  <a:lnTo>
                    <a:pt x="1166" y="1773"/>
                  </a:lnTo>
                  <a:lnTo>
                    <a:pt x="1161" y="1815"/>
                  </a:lnTo>
                  <a:lnTo>
                    <a:pt x="1124" y="1815"/>
                  </a:lnTo>
                  <a:lnTo>
                    <a:pt x="1044" y="1830"/>
                  </a:lnTo>
                  <a:lnTo>
                    <a:pt x="993" y="1804"/>
                  </a:lnTo>
                  <a:lnTo>
                    <a:pt x="943" y="1825"/>
                  </a:lnTo>
                  <a:lnTo>
                    <a:pt x="887" y="1816"/>
                  </a:lnTo>
                  <a:lnTo>
                    <a:pt x="848" y="1782"/>
                  </a:lnTo>
                  <a:lnTo>
                    <a:pt x="833" y="1715"/>
                  </a:lnTo>
                  <a:lnTo>
                    <a:pt x="805" y="1699"/>
                  </a:lnTo>
                  <a:lnTo>
                    <a:pt x="646" y="1714"/>
                  </a:lnTo>
                  <a:lnTo>
                    <a:pt x="633" y="1632"/>
                  </a:lnTo>
                  <a:lnTo>
                    <a:pt x="599" y="1596"/>
                  </a:lnTo>
                  <a:lnTo>
                    <a:pt x="561" y="1531"/>
                  </a:lnTo>
                  <a:lnTo>
                    <a:pt x="501" y="1470"/>
                  </a:lnTo>
                  <a:lnTo>
                    <a:pt x="492" y="1432"/>
                  </a:lnTo>
                  <a:lnTo>
                    <a:pt x="418" y="1298"/>
                  </a:lnTo>
                  <a:lnTo>
                    <a:pt x="455" y="1098"/>
                  </a:lnTo>
                  <a:lnTo>
                    <a:pt x="494" y="1055"/>
                  </a:lnTo>
                  <a:lnTo>
                    <a:pt x="9" y="1027"/>
                  </a:lnTo>
                  <a:lnTo>
                    <a:pt x="39" y="1008"/>
                  </a:lnTo>
                  <a:lnTo>
                    <a:pt x="30" y="947"/>
                  </a:lnTo>
                  <a:lnTo>
                    <a:pt x="0" y="900"/>
                  </a:lnTo>
                  <a:lnTo>
                    <a:pt x="27" y="817"/>
                  </a:lnTo>
                  <a:lnTo>
                    <a:pt x="27" y="742"/>
                  </a:lnTo>
                  <a:lnTo>
                    <a:pt x="64" y="681"/>
                  </a:lnTo>
                  <a:lnTo>
                    <a:pt x="71" y="592"/>
                  </a:lnTo>
                  <a:lnTo>
                    <a:pt x="53" y="536"/>
                  </a:lnTo>
                  <a:lnTo>
                    <a:pt x="72" y="501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68" name="Freeform 156"/>
            <p:cNvSpPr>
              <a:spLocks/>
            </p:cNvSpPr>
            <p:nvPr/>
          </p:nvSpPr>
          <p:spPr bwMode="auto">
            <a:xfrm>
              <a:off x="9119" y="2148"/>
              <a:ext cx="590" cy="627"/>
            </a:xfrm>
            <a:custGeom>
              <a:avLst/>
              <a:gdLst>
                <a:gd name="T0" fmla="*/ 305 w 1770"/>
                <a:gd name="T1" fmla="*/ 890 h 1882"/>
                <a:gd name="T2" fmla="*/ 290 w 1770"/>
                <a:gd name="T3" fmla="*/ 753 h 1882"/>
                <a:gd name="T4" fmla="*/ 363 w 1770"/>
                <a:gd name="T5" fmla="*/ 669 h 1882"/>
                <a:gd name="T6" fmla="*/ 605 w 1770"/>
                <a:gd name="T7" fmla="*/ 348 h 1882"/>
                <a:gd name="T8" fmla="*/ 780 w 1770"/>
                <a:gd name="T9" fmla="*/ 0 h 1882"/>
                <a:gd name="T10" fmla="*/ 980 w 1770"/>
                <a:gd name="T11" fmla="*/ 52 h 1882"/>
                <a:gd name="T12" fmla="*/ 1096 w 1770"/>
                <a:gd name="T13" fmla="*/ 316 h 1882"/>
                <a:gd name="T14" fmla="*/ 1328 w 1770"/>
                <a:gd name="T15" fmla="*/ 458 h 1882"/>
                <a:gd name="T16" fmla="*/ 1496 w 1770"/>
                <a:gd name="T17" fmla="*/ 473 h 1882"/>
                <a:gd name="T18" fmla="*/ 1671 w 1770"/>
                <a:gd name="T19" fmla="*/ 537 h 1882"/>
                <a:gd name="T20" fmla="*/ 1744 w 1770"/>
                <a:gd name="T21" fmla="*/ 526 h 1882"/>
                <a:gd name="T22" fmla="*/ 1724 w 1770"/>
                <a:gd name="T23" fmla="*/ 690 h 1882"/>
                <a:gd name="T24" fmla="*/ 1618 w 1770"/>
                <a:gd name="T25" fmla="*/ 853 h 1882"/>
                <a:gd name="T26" fmla="*/ 1455 w 1770"/>
                <a:gd name="T27" fmla="*/ 853 h 1882"/>
                <a:gd name="T28" fmla="*/ 1549 w 1770"/>
                <a:gd name="T29" fmla="*/ 970 h 1882"/>
                <a:gd name="T30" fmla="*/ 1565 w 1770"/>
                <a:gd name="T31" fmla="*/ 1059 h 1882"/>
                <a:gd name="T32" fmla="*/ 1645 w 1770"/>
                <a:gd name="T33" fmla="*/ 1133 h 1882"/>
                <a:gd name="T34" fmla="*/ 1724 w 1770"/>
                <a:gd name="T35" fmla="*/ 1170 h 1882"/>
                <a:gd name="T36" fmla="*/ 1734 w 1770"/>
                <a:gd name="T37" fmla="*/ 1227 h 1882"/>
                <a:gd name="T38" fmla="*/ 1592 w 1770"/>
                <a:gd name="T39" fmla="*/ 1280 h 1882"/>
                <a:gd name="T40" fmla="*/ 1612 w 1770"/>
                <a:gd name="T41" fmla="*/ 1391 h 1882"/>
                <a:gd name="T42" fmla="*/ 1655 w 1770"/>
                <a:gd name="T43" fmla="*/ 1470 h 1882"/>
                <a:gd name="T44" fmla="*/ 1623 w 1770"/>
                <a:gd name="T45" fmla="*/ 1633 h 1882"/>
                <a:gd name="T46" fmla="*/ 1560 w 1770"/>
                <a:gd name="T47" fmla="*/ 1676 h 1882"/>
                <a:gd name="T48" fmla="*/ 1396 w 1770"/>
                <a:gd name="T49" fmla="*/ 1649 h 1882"/>
                <a:gd name="T50" fmla="*/ 1312 w 1770"/>
                <a:gd name="T51" fmla="*/ 1691 h 1882"/>
                <a:gd name="T52" fmla="*/ 1239 w 1770"/>
                <a:gd name="T53" fmla="*/ 1676 h 1882"/>
                <a:gd name="T54" fmla="*/ 1075 w 1770"/>
                <a:gd name="T55" fmla="*/ 1660 h 1882"/>
                <a:gd name="T56" fmla="*/ 864 w 1770"/>
                <a:gd name="T57" fmla="*/ 1518 h 1882"/>
                <a:gd name="T58" fmla="*/ 806 w 1770"/>
                <a:gd name="T59" fmla="*/ 1465 h 1882"/>
                <a:gd name="T60" fmla="*/ 643 w 1770"/>
                <a:gd name="T61" fmla="*/ 1270 h 1882"/>
                <a:gd name="T62" fmla="*/ 553 w 1770"/>
                <a:gd name="T63" fmla="*/ 1296 h 1882"/>
                <a:gd name="T64" fmla="*/ 468 w 1770"/>
                <a:gd name="T65" fmla="*/ 1270 h 1882"/>
                <a:gd name="T66" fmla="*/ 226 w 1770"/>
                <a:gd name="T67" fmla="*/ 1212 h 1882"/>
                <a:gd name="T68" fmla="*/ 0 w 1770"/>
                <a:gd name="T69" fmla="*/ 917 h 18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770" h="1882">
                  <a:moveTo>
                    <a:pt x="0" y="917"/>
                  </a:moveTo>
                  <a:lnTo>
                    <a:pt x="305" y="890"/>
                  </a:lnTo>
                  <a:lnTo>
                    <a:pt x="316" y="785"/>
                  </a:lnTo>
                  <a:lnTo>
                    <a:pt x="290" y="753"/>
                  </a:lnTo>
                  <a:lnTo>
                    <a:pt x="310" y="663"/>
                  </a:lnTo>
                  <a:lnTo>
                    <a:pt x="363" y="669"/>
                  </a:lnTo>
                  <a:lnTo>
                    <a:pt x="516" y="458"/>
                  </a:lnTo>
                  <a:lnTo>
                    <a:pt x="605" y="348"/>
                  </a:lnTo>
                  <a:lnTo>
                    <a:pt x="685" y="126"/>
                  </a:lnTo>
                  <a:lnTo>
                    <a:pt x="780" y="0"/>
                  </a:lnTo>
                  <a:lnTo>
                    <a:pt x="1011" y="10"/>
                  </a:lnTo>
                  <a:lnTo>
                    <a:pt x="980" y="52"/>
                  </a:lnTo>
                  <a:lnTo>
                    <a:pt x="1075" y="206"/>
                  </a:lnTo>
                  <a:lnTo>
                    <a:pt x="1096" y="316"/>
                  </a:lnTo>
                  <a:lnTo>
                    <a:pt x="1201" y="437"/>
                  </a:lnTo>
                  <a:lnTo>
                    <a:pt x="1328" y="458"/>
                  </a:lnTo>
                  <a:lnTo>
                    <a:pt x="1376" y="506"/>
                  </a:lnTo>
                  <a:lnTo>
                    <a:pt x="1496" y="473"/>
                  </a:lnTo>
                  <a:lnTo>
                    <a:pt x="1592" y="559"/>
                  </a:lnTo>
                  <a:lnTo>
                    <a:pt x="1671" y="537"/>
                  </a:lnTo>
                  <a:lnTo>
                    <a:pt x="1686" y="569"/>
                  </a:lnTo>
                  <a:lnTo>
                    <a:pt x="1744" y="526"/>
                  </a:lnTo>
                  <a:lnTo>
                    <a:pt x="1770" y="595"/>
                  </a:lnTo>
                  <a:lnTo>
                    <a:pt x="1724" y="690"/>
                  </a:lnTo>
                  <a:lnTo>
                    <a:pt x="1739" y="759"/>
                  </a:lnTo>
                  <a:lnTo>
                    <a:pt x="1618" y="853"/>
                  </a:lnTo>
                  <a:lnTo>
                    <a:pt x="1544" y="838"/>
                  </a:lnTo>
                  <a:lnTo>
                    <a:pt x="1455" y="853"/>
                  </a:lnTo>
                  <a:lnTo>
                    <a:pt x="1455" y="869"/>
                  </a:lnTo>
                  <a:lnTo>
                    <a:pt x="1549" y="970"/>
                  </a:lnTo>
                  <a:lnTo>
                    <a:pt x="1544" y="1033"/>
                  </a:lnTo>
                  <a:lnTo>
                    <a:pt x="1565" y="1059"/>
                  </a:lnTo>
                  <a:lnTo>
                    <a:pt x="1628" y="1075"/>
                  </a:lnTo>
                  <a:lnTo>
                    <a:pt x="1645" y="1133"/>
                  </a:lnTo>
                  <a:lnTo>
                    <a:pt x="1702" y="1133"/>
                  </a:lnTo>
                  <a:lnTo>
                    <a:pt x="1724" y="1170"/>
                  </a:lnTo>
                  <a:lnTo>
                    <a:pt x="1755" y="1170"/>
                  </a:lnTo>
                  <a:lnTo>
                    <a:pt x="1734" y="1227"/>
                  </a:lnTo>
                  <a:lnTo>
                    <a:pt x="1607" y="1260"/>
                  </a:lnTo>
                  <a:lnTo>
                    <a:pt x="1592" y="1280"/>
                  </a:lnTo>
                  <a:lnTo>
                    <a:pt x="1633" y="1391"/>
                  </a:lnTo>
                  <a:lnTo>
                    <a:pt x="1612" y="1391"/>
                  </a:lnTo>
                  <a:lnTo>
                    <a:pt x="1597" y="1423"/>
                  </a:lnTo>
                  <a:lnTo>
                    <a:pt x="1655" y="1470"/>
                  </a:lnTo>
                  <a:lnTo>
                    <a:pt x="1645" y="1565"/>
                  </a:lnTo>
                  <a:lnTo>
                    <a:pt x="1623" y="1633"/>
                  </a:lnTo>
                  <a:lnTo>
                    <a:pt x="1587" y="1649"/>
                  </a:lnTo>
                  <a:lnTo>
                    <a:pt x="1560" y="1676"/>
                  </a:lnTo>
                  <a:lnTo>
                    <a:pt x="1501" y="1691"/>
                  </a:lnTo>
                  <a:lnTo>
                    <a:pt x="1396" y="1649"/>
                  </a:lnTo>
                  <a:lnTo>
                    <a:pt x="1354" y="1644"/>
                  </a:lnTo>
                  <a:lnTo>
                    <a:pt x="1312" y="1691"/>
                  </a:lnTo>
                  <a:lnTo>
                    <a:pt x="1280" y="1691"/>
                  </a:lnTo>
                  <a:lnTo>
                    <a:pt x="1239" y="1676"/>
                  </a:lnTo>
                  <a:lnTo>
                    <a:pt x="1107" y="1686"/>
                  </a:lnTo>
                  <a:lnTo>
                    <a:pt x="1075" y="1660"/>
                  </a:lnTo>
                  <a:lnTo>
                    <a:pt x="742" y="1882"/>
                  </a:lnTo>
                  <a:lnTo>
                    <a:pt x="864" y="1518"/>
                  </a:lnTo>
                  <a:lnTo>
                    <a:pt x="864" y="1486"/>
                  </a:lnTo>
                  <a:lnTo>
                    <a:pt x="806" y="1465"/>
                  </a:lnTo>
                  <a:lnTo>
                    <a:pt x="711" y="1397"/>
                  </a:lnTo>
                  <a:lnTo>
                    <a:pt x="643" y="1270"/>
                  </a:lnTo>
                  <a:lnTo>
                    <a:pt x="605" y="1296"/>
                  </a:lnTo>
                  <a:lnTo>
                    <a:pt x="553" y="1296"/>
                  </a:lnTo>
                  <a:lnTo>
                    <a:pt x="532" y="1270"/>
                  </a:lnTo>
                  <a:lnTo>
                    <a:pt x="468" y="1270"/>
                  </a:lnTo>
                  <a:lnTo>
                    <a:pt x="331" y="1201"/>
                  </a:lnTo>
                  <a:lnTo>
                    <a:pt x="226" y="1212"/>
                  </a:lnTo>
                  <a:lnTo>
                    <a:pt x="137" y="1006"/>
                  </a:lnTo>
                  <a:lnTo>
                    <a:pt x="0" y="917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69" name="Freeform 157"/>
            <p:cNvSpPr>
              <a:spLocks/>
            </p:cNvSpPr>
            <p:nvPr/>
          </p:nvSpPr>
          <p:spPr bwMode="auto">
            <a:xfrm>
              <a:off x="8662" y="2303"/>
              <a:ext cx="559" cy="254"/>
            </a:xfrm>
            <a:custGeom>
              <a:avLst/>
              <a:gdLst>
                <a:gd name="T0" fmla="*/ 1507 w 1676"/>
                <a:gd name="T1" fmla="*/ 180 h 761"/>
                <a:gd name="T2" fmla="*/ 1655 w 1676"/>
                <a:gd name="T3" fmla="*/ 389 h 761"/>
                <a:gd name="T4" fmla="*/ 1676 w 1676"/>
                <a:gd name="T5" fmla="*/ 421 h 761"/>
                <a:gd name="T6" fmla="*/ 1674 w 1676"/>
                <a:gd name="T7" fmla="*/ 425 h 761"/>
                <a:gd name="T8" fmla="*/ 1372 w 1676"/>
                <a:gd name="T9" fmla="*/ 453 h 761"/>
                <a:gd name="T10" fmla="*/ 1378 w 1676"/>
                <a:gd name="T11" fmla="*/ 457 h 761"/>
                <a:gd name="T12" fmla="*/ 1322 w 1676"/>
                <a:gd name="T13" fmla="*/ 645 h 761"/>
                <a:gd name="T14" fmla="*/ 1294 w 1676"/>
                <a:gd name="T15" fmla="*/ 645 h 761"/>
                <a:gd name="T16" fmla="*/ 1101 w 1676"/>
                <a:gd name="T17" fmla="*/ 531 h 761"/>
                <a:gd name="T18" fmla="*/ 353 w 1676"/>
                <a:gd name="T19" fmla="*/ 702 h 761"/>
                <a:gd name="T20" fmla="*/ 0 w 1676"/>
                <a:gd name="T21" fmla="*/ 761 h 761"/>
                <a:gd name="T22" fmla="*/ 84 w 1676"/>
                <a:gd name="T23" fmla="*/ 558 h 761"/>
                <a:gd name="T24" fmla="*/ 210 w 1676"/>
                <a:gd name="T25" fmla="*/ 425 h 761"/>
                <a:gd name="T26" fmla="*/ 359 w 1676"/>
                <a:gd name="T27" fmla="*/ 323 h 761"/>
                <a:gd name="T28" fmla="*/ 431 w 1676"/>
                <a:gd name="T29" fmla="*/ 325 h 761"/>
                <a:gd name="T30" fmla="*/ 574 w 1676"/>
                <a:gd name="T31" fmla="*/ 258 h 761"/>
                <a:gd name="T32" fmla="*/ 574 w 1676"/>
                <a:gd name="T33" fmla="*/ 102 h 761"/>
                <a:gd name="T34" fmla="*/ 556 w 1676"/>
                <a:gd name="T35" fmla="*/ 72 h 761"/>
                <a:gd name="T36" fmla="*/ 560 w 1676"/>
                <a:gd name="T37" fmla="*/ 50 h 761"/>
                <a:gd name="T38" fmla="*/ 620 w 1676"/>
                <a:gd name="T39" fmla="*/ 0 h 761"/>
                <a:gd name="T40" fmla="*/ 688 w 1676"/>
                <a:gd name="T41" fmla="*/ 8 h 761"/>
                <a:gd name="T42" fmla="*/ 727 w 1676"/>
                <a:gd name="T43" fmla="*/ 66 h 761"/>
                <a:gd name="T44" fmla="*/ 772 w 1676"/>
                <a:gd name="T45" fmla="*/ 100 h 761"/>
                <a:gd name="T46" fmla="*/ 845 w 1676"/>
                <a:gd name="T47" fmla="*/ 112 h 761"/>
                <a:gd name="T48" fmla="*/ 880 w 1676"/>
                <a:gd name="T49" fmla="*/ 126 h 761"/>
                <a:gd name="T50" fmla="*/ 913 w 1676"/>
                <a:gd name="T51" fmla="*/ 176 h 761"/>
                <a:gd name="T52" fmla="*/ 942 w 1676"/>
                <a:gd name="T53" fmla="*/ 203 h 761"/>
                <a:gd name="T54" fmla="*/ 955 w 1676"/>
                <a:gd name="T55" fmla="*/ 261 h 761"/>
                <a:gd name="T56" fmla="*/ 1076 w 1676"/>
                <a:gd name="T57" fmla="*/ 196 h 761"/>
                <a:gd name="T58" fmla="*/ 1150 w 1676"/>
                <a:gd name="T59" fmla="*/ 248 h 761"/>
                <a:gd name="T60" fmla="*/ 1172 w 1676"/>
                <a:gd name="T61" fmla="*/ 254 h 761"/>
                <a:gd name="T62" fmla="*/ 1258 w 1676"/>
                <a:gd name="T63" fmla="*/ 211 h 761"/>
                <a:gd name="T64" fmla="*/ 1341 w 1676"/>
                <a:gd name="T65" fmla="*/ 60 h 761"/>
                <a:gd name="T66" fmla="*/ 1384 w 1676"/>
                <a:gd name="T67" fmla="*/ 29 h 761"/>
                <a:gd name="T68" fmla="*/ 1507 w 1676"/>
                <a:gd name="T69" fmla="*/ 180 h 7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676" h="761">
                  <a:moveTo>
                    <a:pt x="1507" y="180"/>
                  </a:moveTo>
                  <a:lnTo>
                    <a:pt x="1655" y="389"/>
                  </a:lnTo>
                  <a:lnTo>
                    <a:pt x="1676" y="421"/>
                  </a:lnTo>
                  <a:lnTo>
                    <a:pt x="1674" y="425"/>
                  </a:lnTo>
                  <a:lnTo>
                    <a:pt x="1372" y="453"/>
                  </a:lnTo>
                  <a:lnTo>
                    <a:pt x="1378" y="457"/>
                  </a:lnTo>
                  <a:lnTo>
                    <a:pt x="1322" y="645"/>
                  </a:lnTo>
                  <a:lnTo>
                    <a:pt x="1294" y="645"/>
                  </a:lnTo>
                  <a:lnTo>
                    <a:pt x="1101" y="531"/>
                  </a:lnTo>
                  <a:lnTo>
                    <a:pt x="353" y="702"/>
                  </a:lnTo>
                  <a:lnTo>
                    <a:pt x="0" y="761"/>
                  </a:lnTo>
                  <a:lnTo>
                    <a:pt x="84" y="558"/>
                  </a:lnTo>
                  <a:lnTo>
                    <a:pt x="210" y="425"/>
                  </a:lnTo>
                  <a:lnTo>
                    <a:pt x="359" y="323"/>
                  </a:lnTo>
                  <a:lnTo>
                    <a:pt x="431" y="325"/>
                  </a:lnTo>
                  <a:lnTo>
                    <a:pt x="574" y="258"/>
                  </a:lnTo>
                  <a:lnTo>
                    <a:pt x="574" y="102"/>
                  </a:lnTo>
                  <a:lnTo>
                    <a:pt x="556" y="72"/>
                  </a:lnTo>
                  <a:lnTo>
                    <a:pt x="560" y="50"/>
                  </a:lnTo>
                  <a:lnTo>
                    <a:pt x="620" y="0"/>
                  </a:lnTo>
                  <a:lnTo>
                    <a:pt x="688" y="8"/>
                  </a:lnTo>
                  <a:lnTo>
                    <a:pt x="727" y="66"/>
                  </a:lnTo>
                  <a:lnTo>
                    <a:pt x="772" y="100"/>
                  </a:lnTo>
                  <a:lnTo>
                    <a:pt x="845" y="112"/>
                  </a:lnTo>
                  <a:lnTo>
                    <a:pt x="880" y="126"/>
                  </a:lnTo>
                  <a:lnTo>
                    <a:pt x="913" y="176"/>
                  </a:lnTo>
                  <a:lnTo>
                    <a:pt x="942" y="203"/>
                  </a:lnTo>
                  <a:lnTo>
                    <a:pt x="955" y="261"/>
                  </a:lnTo>
                  <a:lnTo>
                    <a:pt x="1076" y="196"/>
                  </a:lnTo>
                  <a:lnTo>
                    <a:pt x="1150" y="248"/>
                  </a:lnTo>
                  <a:lnTo>
                    <a:pt x="1172" y="254"/>
                  </a:lnTo>
                  <a:lnTo>
                    <a:pt x="1258" y="211"/>
                  </a:lnTo>
                  <a:lnTo>
                    <a:pt x="1341" y="60"/>
                  </a:lnTo>
                  <a:lnTo>
                    <a:pt x="1384" y="29"/>
                  </a:lnTo>
                  <a:lnTo>
                    <a:pt x="1507" y="180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70" name="Freeform 158"/>
            <p:cNvSpPr>
              <a:spLocks/>
            </p:cNvSpPr>
            <p:nvPr/>
          </p:nvSpPr>
          <p:spPr bwMode="auto">
            <a:xfrm>
              <a:off x="8851" y="2198"/>
              <a:ext cx="273" cy="192"/>
            </a:xfrm>
            <a:custGeom>
              <a:avLst/>
              <a:gdLst>
                <a:gd name="T0" fmla="*/ 34 w 818"/>
                <a:gd name="T1" fmla="*/ 91 h 575"/>
                <a:gd name="T2" fmla="*/ 174 w 818"/>
                <a:gd name="T3" fmla="*/ 105 h 575"/>
                <a:gd name="T4" fmla="*/ 246 w 818"/>
                <a:gd name="T5" fmla="*/ 70 h 575"/>
                <a:gd name="T6" fmla="*/ 312 w 818"/>
                <a:gd name="T7" fmla="*/ 93 h 575"/>
                <a:gd name="T8" fmla="*/ 378 w 818"/>
                <a:gd name="T9" fmla="*/ 62 h 575"/>
                <a:gd name="T10" fmla="*/ 401 w 818"/>
                <a:gd name="T11" fmla="*/ 75 h 575"/>
                <a:gd name="T12" fmla="*/ 680 w 818"/>
                <a:gd name="T13" fmla="*/ 68 h 575"/>
                <a:gd name="T14" fmla="*/ 723 w 818"/>
                <a:gd name="T15" fmla="*/ 0 h 575"/>
                <a:gd name="T16" fmla="*/ 738 w 818"/>
                <a:gd name="T17" fmla="*/ 68 h 575"/>
                <a:gd name="T18" fmla="*/ 771 w 818"/>
                <a:gd name="T19" fmla="*/ 128 h 575"/>
                <a:gd name="T20" fmla="*/ 765 w 818"/>
                <a:gd name="T21" fmla="*/ 188 h 575"/>
                <a:gd name="T22" fmla="*/ 818 w 818"/>
                <a:gd name="T23" fmla="*/ 343 h 575"/>
                <a:gd name="T24" fmla="*/ 777 w 818"/>
                <a:gd name="T25" fmla="*/ 376 h 575"/>
                <a:gd name="T26" fmla="*/ 708 w 818"/>
                <a:gd name="T27" fmla="*/ 504 h 575"/>
                <a:gd name="T28" fmla="*/ 690 w 818"/>
                <a:gd name="T29" fmla="*/ 525 h 575"/>
                <a:gd name="T30" fmla="*/ 608 w 818"/>
                <a:gd name="T31" fmla="*/ 570 h 575"/>
                <a:gd name="T32" fmla="*/ 587 w 818"/>
                <a:gd name="T33" fmla="*/ 564 h 575"/>
                <a:gd name="T34" fmla="*/ 512 w 818"/>
                <a:gd name="T35" fmla="*/ 510 h 575"/>
                <a:gd name="T36" fmla="*/ 389 w 818"/>
                <a:gd name="T37" fmla="*/ 575 h 575"/>
                <a:gd name="T38" fmla="*/ 376 w 818"/>
                <a:gd name="T39" fmla="*/ 519 h 575"/>
                <a:gd name="T40" fmla="*/ 341 w 818"/>
                <a:gd name="T41" fmla="*/ 482 h 575"/>
                <a:gd name="T42" fmla="*/ 312 w 818"/>
                <a:gd name="T43" fmla="*/ 442 h 575"/>
                <a:gd name="T44" fmla="*/ 279 w 818"/>
                <a:gd name="T45" fmla="*/ 426 h 575"/>
                <a:gd name="T46" fmla="*/ 204 w 818"/>
                <a:gd name="T47" fmla="*/ 414 h 575"/>
                <a:gd name="T48" fmla="*/ 161 w 818"/>
                <a:gd name="T49" fmla="*/ 384 h 575"/>
                <a:gd name="T50" fmla="*/ 124 w 818"/>
                <a:gd name="T51" fmla="*/ 320 h 575"/>
                <a:gd name="T52" fmla="*/ 54 w 818"/>
                <a:gd name="T53" fmla="*/ 314 h 575"/>
                <a:gd name="T54" fmla="*/ 0 w 818"/>
                <a:gd name="T55" fmla="*/ 318 h 575"/>
                <a:gd name="T56" fmla="*/ 0 w 818"/>
                <a:gd name="T57" fmla="*/ 219 h 575"/>
                <a:gd name="T58" fmla="*/ 46 w 818"/>
                <a:gd name="T59" fmla="*/ 141 h 575"/>
                <a:gd name="T60" fmla="*/ 34 w 818"/>
                <a:gd name="T61" fmla="*/ 91 h 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18" h="575">
                  <a:moveTo>
                    <a:pt x="34" y="91"/>
                  </a:moveTo>
                  <a:lnTo>
                    <a:pt x="174" y="105"/>
                  </a:lnTo>
                  <a:lnTo>
                    <a:pt x="246" y="70"/>
                  </a:lnTo>
                  <a:lnTo>
                    <a:pt x="312" y="93"/>
                  </a:lnTo>
                  <a:lnTo>
                    <a:pt x="378" y="62"/>
                  </a:lnTo>
                  <a:lnTo>
                    <a:pt x="401" y="75"/>
                  </a:lnTo>
                  <a:lnTo>
                    <a:pt x="680" y="68"/>
                  </a:lnTo>
                  <a:lnTo>
                    <a:pt x="723" y="0"/>
                  </a:lnTo>
                  <a:lnTo>
                    <a:pt x="738" y="68"/>
                  </a:lnTo>
                  <a:lnTo>
                    <a:pt x="771" y="128"/>
                  </a:lnTo>
                  <a:lnTo>
                    <a:pt x="765" y="188"/>
                  </a:lnTo>
                  <a:lnTo>
                    <a:pt x="818" y="343"/>
                  </a:lnTo>
                  <a:lnTo>
                    <a:pt x="777" y="376"/>
                  </a:lnTo>
                  <a:lnTo>
                    <a:pt x="708" y="504"/>
                  </a:lnTo>
                  <a:lnTo>
                    <a:pt x="690" y="525"/>
                  </a:lnTo>
                  <a:lnTo>
                    <a:pt x="608" y="570"/>
                  </a:lnTo>
                  <a:lnTo>
                    <a:pt x="587" y="564"/>
                  </a:lnTo>
                  <a:lnTo>
                    <a:pt x="512" y="510"/>
                  </a:lnTo>
                  <a:lnTo>
                    <a:pt x="389" y="575"/>
                  </a:lnTo>
                  <a:lnTo>
                    <a:pt x="376" y="519"/>
                  </a:lnTo>
                  <a:lnTo>
                    <a:pt x="341" y="482"/>
                  </a:lnTo>
                  <a:lnTo>
                    <a:pt x="312" y="442"/>
                  </a:lnTo>
                  <a:lnTo>
                    <a:pt x="279" y="426"/>
                  </a:lnTo>
                  <a:lnTo>
                    <a:pt x="204" y="414"/>
                  </a:lnTo>
                  <a:lnTo>
                    <a:pt x="161" y="384"/>
                  </a:lnTo>
                  <a:lnTo>
                    <a:pt x="124" y="320"/>
                  </a:lnTo>
                  <a:lnTo>
                    <a:pt x="54" y="314"/>
                  </a:lnTo>
                  <a:lnTo>
                    <a:pt x="0" y="318"/>
                  </a:lnTo>
                  <a:lnTo>
                    <a:pt x="0" y="219"/>
                  </a:lnTo>
                  <a:lnTo>
                    <a:pt x="46" y="141"/>
                  </a:lnTo>
                  <a:lnTo>
                    <a:pt x="34" y="91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71" name="Freeform 159"/>
            <p:cNvSpPr>
              <a:spLocks/>
            </p:cNvSpPr>
            <p:nvPr/>
          </p:nvSpPr>
          <p:spPr bwMode="auto">
            <a:xfrm>
              <a:off x="9092" y="2005"/>
              <a:ext cx="405" cy="438"/>
            </a:xfrm>
            <a:custGeom>
              <a:avLst/>
              <a:gdLst>
                <a:gd name="T0" fmla="*/ 0 w 1214"/>
                <a:gd name="T1" fmla="*/ 579 h 1314"/>
                <a:gd name="T2" fmla="*/ 15 w 1214"/>
                <a:gd name="T3" fmla="*/ 655 h 1314"/>
                <a:gd name="T4" fmla="*/ 48 w 1214"/>
                <a:gd name="T5" fmla="*/ 711 h 1314"/>
                <a:gd name="T6" fmla="*/ 42 w 1214"/>
                <a:gd name="T7" fmla="*/ 776 h 1314"/>
                <a:gd name="T8" fmla="*/ 97 w 1214"/>
                <a:gd name="T9" fmla="*/ 926 h 1314"/>
                <a:gd name="T10" fmla="*/ 214 w 1214"/>
                <a:gd name="T11" fmla="*/ 1069 h 1314"/>
                <a:gd name="T12" fmla="*/ 387 w 1214"/>
                <a:gd name="T13" fmla="*/ 1314 h 1314"/>
                <a:gd name="T14" fmla="*/ 399 w 1214"/>
                <a:gd name="T15" fmla="*/ 1212 h 1314"/>
                <a:gd name="T16" fmla="*/ 372 w 1214"/>
                <a:gd name="T17" fmla="*/ 1184 h 1314"/>
                <a:gd name="T18" fmla="*/ 389 w 1214"/>
                <a:gd name="T19" fmla="*/ 1095 h 1314"/>
                <a:gd name="T20" fmla="*/ 443 w 1214"/>
                <a:gd name="T21" fmla="*/ 1097 h 1314"/>
                <a:gd name="T22" fmla="*/ 614 w 1214"/>
                <a:gd name="T23" fmla="*/ 862 h 1314"/>
                <a:gd name="T24" fmla="*/ 688 w 1214"/>
                <a:gd name="T25" fmla="*/ 778 h 1314"/>
                <a:gd name="T26" fmla="*/ 764 w 1214"/>
                <a:gd name="T27" fmla="*/ 558 h 1314"/>
                <a:gd name="T28" fmla="*/ 862 w 1214"/>
                <a:gd name="T29" fmla="*/ 430 h 1314"/>
                <a:gd name="T30" fmla="*/ 1085 w 1214"/>
                <a:gd name="T31" fmla="*/ 439 h 1314"/>
                <a:gd name="T32" fmla="*/ 1129 w 1214"/>
                <a:gd name="T33" fmla="*/ 417 h 1314"/>
                <a:gd name="T34" fmla="*/ 1129 w 1214"/>
                <a:gd name="T35" fmla="*/ 387 h 1314"/>
                <a:gd name="T36" fmla="*/ 1214 w 1214"/>
                <a:gd name="T37" fmla="*/ 304 h 1314"/>
                <a:gd name="T38" fmla="*/ 1205 w 1214"/>
                <a:gd name="T39" fmla="*/ 256 h 1314"/>
                <a:gd name="T40" fmla="*/ 1147 w 1214"/>
                <a:gd name="T41" fmla="*/ 250 h 1314"/>
                <a:gd name="T42" fmla="*/ 1069 w 1214"/>
                <a:gd name="T43" fmla="*/ 250 h 1314"/>
                <a:gd name="T44" fmla="*/ 1003 w 1214"/>
                <a:gd name="T45" fmla="*/ 217 h 1314"/>
                <a:gd name="T46" fmla="*/ 953 w 1214"/>
                <a:gd name="T47" fmla="*/ 148 h 1314"/>
                <a:gd name="T48" fmla="*/ 798 w 1214"/>
                <a:gd name="T49" fmla="*/ 104 h 1314"/>
                <a:gd name="T50" fmla="*/ 497 w 1214"/>
                <a:gd name="T51" fmla="*/ 0 h 1314"/>
                <a:gd name="T52" fmla="*/ 238 w 1214"/>
                <a:gd name="T53" fmla="*/ 162 h 1314"/>
                <a:gd name="T54" fmla="*/ 230 w 1214"/>
                <a:gd name="T55" fmla="*/ 184 h 1314"/>
                <a:gd name="T56" fmla="*/ 250 w 1214"/>
                <a:gd name="T57" fmla="*/ 281 h 1314"/>
                <a:gd name="T58" fmla="*/ 218 w 1214"/>
                <a:gd name="T59" fmla="*/ 327 h 1314"/>
                <a:gd name="T60" fmla="*/ 168 w 1214"/>
                <a:gd name="T61" fmla="*/ 376 h 1314"/>
                <a:gd name="T62" fmla="*/ 106 w 1214"/>
                <a:gd name="T63" fmla="*/ 395 h 1314"/>
                <a:gd name="T64" fmla="*/ 0 w 1214"/>
                <a:gd name="T65" fmla="*/ 579 h 1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14" h="1314">
                  <a:moveTo>
                    <a:pt x="0" y="579"/>
                  </a:moveTo>
                  <a:lnTo>
                    <a:pt x="15" y="655"/>
                  </a:lnTo>
                  <a:lnTo>
                    <a:pt x="48" y="711"/>
                  </a:lnTo>
                  <a:lnTo>
                    <a:pt x="42" y="776"/>
                  </a:lnTo>
                  <a:lnTo>
                    <a:pt x="97" y="926"/>
                  </a:lnTo>
                  <a:lnTo>
                    <a:pt x="214" y="1069"/>
                  </a:lnTo>
                  <a:lnTo>
                    <a:pt x="387" y="1314"/>
                  </a:lnTo>
                  <a:lnTo>
                    <a:pt x="399" y="1212"/>
                  </a:lnTo>
                  <a:lnTo>
                    <a:pt x="372" y="1184"/>
                  </a:lnTo>
                  <a:lnTo>
                    <a:pt x="389" y="1095"/>
                  </a:lnTo>
                  <a:lnTo>
                    <a:pt x="443" y="1097"/>
                  </a:lnTo>
                  <a:lnTo>
                    <a:pt x="614" y="862"/>
                  </a:lnTo>
                  <a:lnTo>
                    <a:pt x="688" y="778"/>
                  </a:lnTo>
                  <a:lnTo>
                    <a:pt x="764" y="558"/>
                  </a:lnTo>
                  <a:lnTo>
                    <a:pt x="862" y="430"/>
                  </a:lnTo>
                  <a:lnTo>
                    <a:pt x="1085" y="439"/>
                  </a:lnTo>
                  <a:lnTo>
                    <a:pt x="1129" y="417"/>
                  </a:lnTo>
                  <a:lnTo>
                    <a:pt x="1129" y="387"/>
                  </a:lnTo>
                  <a:lnTo>
                    <a:pt x="1214" y="304"/>
                  </a:lnTo>
                  <a:lnTo>
                    <a:pt x="1205" y="256"/>
                  </a:lnTo>
                  <a:lnTo>
                    <a:pt x="1147" y="250"/>
                  </a:lnTo>
                  <a:lnTo>
                    <a:pt x="1069" y="250"/>
                  </a:lnTo>
                  <a:lnTo>
                    <a:pt x="1003" y="217"/>
                  </a:lnTo>
                  <a:lnTo>
                    <a:pt x="953" y="148"/>
                  </a:lnTo>
                  <a:lnTo>
                    <a:pt x="798" y="104"/>
                  </a:lnTo>
                  <a:lnTo>
                    <a:pt x="497" y="0"/>
                  </a:lnTo>
                  <a:lnTo>
                    <a:pt x="238" y="162"/>
                  </a:lnTo>
                  <a:lnTo>
                    <a:pt x="230" y="184"/>
                  </a:lnTo>
                  <a:lnTo>
                    <a:pt x="250" y="281"/>
                  </a:lnTo>
                  <a:lnTo>
                    <a:pt x="218" y="327"/>
                  </a:lnTo>
                  <a:lnTo>
                    <a:pt x="168" y="376"/>
                  </a:lnTo>
                  <a:lnTo>
                    <a:pt x="106" y="395"/>
                  </a:lnTo>
                  <a:lnTo>
                    <a:pt x="0" y="579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72" name="Freeform 160"/>
            <p:cNvSpPr>
              <a:spLocks/>
            </p:cNvSpPr>
            <p:nvPr/>
          </p:nvSpPr>
          <p:spPr bwMode="auto">
            <a:xfrm>
              <a:off x="8791" y="2958"/>
              <a:ext cx="426" cy="394"/>
            </a:xfrm>
            <a:custGeom>
              <a:avLst/>
              <a:gdLst>
                <a:gd name="T0" fmla="*/ 58 w 1277"/>
                <a:gd name="T1" fmla="*/ 236 h 1182"/>
                <a:gd name="T2" fmla="*/ 123 w 1277"/>
                <a:gd name="T3" fmla="*/ 257 h 1182"/>
                <a:gd name="T4" fmla="*/ 212 w 1277"/>
                <a:gd name="T5" fmla="*/ 312 h 1182"/>
                <a:gd name="T6" fmla="*/ 242 w 1277"/>
                <a:gd name="T7" fmla="*/ 312 h 1182"/>
                <a:gd name="T8" fmla="*/ 287 w 1277"/>
                <a:gd name="T9" fmla="*/ 257 h 1182"/>
                <a:gd name="T10" fmla="*/ 389 w 1277"/>
                <a:gd name="T11" fmla="*/ 272 h 1182"/>
                <a:gd name="T12" fmla="*/ 454 w 1277"/>
                <a:gd name="T13" fmla="*/ 312 h 1182"/>
                <a:gd name="T14" fmla="*/ 532 w 1277"/>
                <a:gd name="T15" fmla="*/ 312 h 1182"/>
                <a:gd name="T16" fmla="*/ 543 w 1277"/>
                <a:gd name="T17" fmla="*/ 274 h 1182"/>
                <a:gd name="T18" fmla="*/ 581 w 1277"/>
                <a:gd name="T19" fmla="*/ 261 h 1182"/>
                <a:gd name="T20" fmla="*/ 657 w 1277"/>
                <a:gd name="T21" fmla="*/ 294 h 1182"/>
                <a:gd name="T22" fmla="*/ 674 w 1277"/>
                <a:gd name="T23" fmla="*/ 225 h 1182"/>
                <a:gd name="T24" fmla="*/ 795 w 1277"/>
                <a:gd name="T25" fmla="*/ 225 h 1182"/>
                <a:gd name="T26" fmla="*/ 802 w 1277"/>
                <a:gd name="T27" fmla="*/ 238 h 1182"/>
                <a:gd name="T28" fmla="*/ 1277 w 1277"/>
                <a:gd name="T29" fmla="*/ 0 h 1182"/>
                <a:gd name="T30" fmla="*/ 1250 w 1277"/>
                <a:gd name="T31" fmla="*/ 132 h 1182"/>
                <a:gd name="T32" fmla="*/ 1208 w 1277"/>
                <a:gd name="T33" fmla="*/ 134 h 1182"/>
                <a:gd name="T34" fmla="*/ 1076 w 1277"/>
                <a:gd name="T35" fmla="*/ 372 h 1182"/>
                <a:gd name="T36" fmla="*/ 1045 w 1277"/>
                <a:gd name="T37" fmla="*/ 411 h 1182"/>
                <a:gd name="T38" fmla="*/ 1043 w 1277"/>
                <a:gd name="T39" fmla="*/ 439 h 1182"/>
                <a:gd name="T40" fmla="*/ 1074 w 1277"/>
                <a:gd name="T41" fmla="*/ 493 h 1182"/>
                <a:gd name="T42" fmla="*/ 1085 w 1277"/>
                <a:gd name="T43" fmla="*/ 526 h 1182"/>
                <a:gd name="T44" fmla="*/ 1029 w 1277"/>
                <a:gd name="T45" fmla="*/ 575 h 1182"/>
                <a:gd name="T46" fmla="*/ 1018 w 1277"/>
                <a:gd name="T47" fmla="*/ 593 h 1182"/>
                <a:gd name="T48" fmla="*/ 1043 w 1277"/>
                <a:gd name="T49" fmla="*/ 653 h 1182"/>
                <a:gd name="T50" fmla="*/ 991 w 1277"/>
                <a:gd name="T51" fmla="*/ 703 h 1182"/>
                <a:gd name="T52" fmla="*/ 1011 w 1277"/>
                <a:gd name="T53" fmla="*/ 727 h 1182"/>
                <a:gd name="T54" fmla="*/ 1022 w 1277"/>
                <a:gd name="T55" fmla="*/ 768 h 1182"/>
                <a:gd name="T56" fmla="*/ 960 w 1277"/>
                <a:gd name="T57" fmla="*/ 806 h 1182"/>
                <a:gd name="T58" fmla="*/ 941 w 1277"/>
                <a:gd name="T59" fmla="*/ 853 h 1182"/>
                <a:gd name="T60" fmla="*/ 970 w 1277"/>
                <a:gd name="T61" fmla="*/ 908 h 1182"/>
                <a:gd name="T62" fmla="*/ 1047 w 1277"/>
                <a:gd name="T63" fmla="*/ 910 h 1182"/>
                <a:gd name="T64" fmla="*/ 1050 w 1277"/>
                <a:gd name="T65" fmla="*/ 933 h 1182"/>
                <a:gd name="T66" fmla="*/ 1012 w 1277"/>
                <a:gd name="T67" fmla="*/ 974 h 1182"/>
                <a:gd name="T68" fmla="*/ 1059 w 1277"/>
                <a:gd name="T69" fmla="*/ 1048 h 1182"/>
                <a:gd name="T70" fmla="*/ 1047 w 1277"/>
                <a:gd name="T71" fmla="*/ 1085 h 1182"/>
                <a:gd name="T72" fmla="*/ 989 w 1277"/>
                <a:gd name="T73" fmla="*/ 1042 h 1182"/>
                <a:gd name="T74" fmla="*/ 989 w 1277"/>
                <a:gd name="T75" fmla="*/ 1031 h 1182"/>
                <a:gd name="T76" fmla="*/ 977 w 1277"/>
                <a:gd name="T77" fmla="*/ 987 h 1182"/>
                <a:gd name="T78" fmla="*/ 940 w 1277"/>
                <a:gd name="T79" fmla="*/ 973 h 1182"/>
                <a:gd name="T80" fmla="*/ 907 w 1277"/>
                <a:gd name="T81" fmla="*/ 940 h 1182"/>
                <a:gd name="T82" fmla="*/ 888 w 1277"/>
                <a:gd name="T83" fmla="*/ 884 h 1182"/>
                <a:gd name="T84" fmla="*/ 869 w 1277"/>
                <a:gd name="T85" fmla="*/ 854 h 1182"/>
                <a:gd name="T86" fmla="*/ 822 w 1277"/>
                <a:gd name="T87" fmla="*/ 835 h 1182"/>
                <a:gd name="T88" fmla="*/ 795 w 1277"/>
                <a:gd name="T89" fmla="*/ 796 h 1182"/>
                <a:gd name="T90" fmla="*/ 630 w 1277"/>
                <a:gd name="T91" fmla="*/ 1007 h 1182"/>
                <a:gd name="T92" fmla="*/ 521 w 1277"/>
                <a:gd name="T93" fmla="*/ 1089 h 1182"/>
                <a:gd name="T94" fmla="*/ 482 w 1277"/>
                <a:gd name="T95" fmla="*/ 1073 h 1182"/>
                <a:gd name="T96" fmla="*/ 322 w 1277"/>
                <a:gd name="T97" fmla="*/ 1182 h 1182"/>
                <a:gd name="T98" fmla="*/ 101 w 1277"/>
                <a:gd name="T99" fmla="*/ 1176 h 1182"/>
                <a:gd name="T100" fmla="*/ 71 w 1277"/>
                <a:gd name="T101" fmla="*/ 1126 h 1182"/>
                <a:gd name="T102" fmla="*/ 63 w 1277"/>
                <a:gd name="T103" fmla="*/ 1035 h 1182"/>
                <a:gd name="T104" fmla="*/ 33 w 1277"/>
                <a:gd name="T105" fmla="*/ 967 h 1182"/>
                <a:gd name="T106" fmla="*/ 21 w 1277"/>
                <a:gd name="T107" fmla="*/ 913 h 1182"/>
                <a:gd name="T108" fmla="*/ 20 w 1277"/>
                <a:gd name="T109" fmla="*/ 885 h 1182"/>
                <a:gd name="T110" fmla="*/ 36 w 1277"/>
                <a:gd name="T111" fmla="*/ 852 h 1182"/>
                <a:gd name="T112" fmla="*/ 69 w 1277"/>
                <a:gd name="T113" fmla="*/ 834 h 1182"/>
                <a:gd name="T114" fmla="*/ 106 w 1277"/>
                <a:gd name="T115" fmla="*/ 763 h 1182"/>
                <a:gd name="T116" fmla="*/ 108 w 1277"/>
                <a:gd name="T117" fmla="*/ 667 h 1182"/>
                <a:gd name="T118" fmla="*/ 0 w 1277"/>
                <a:gd name="T119" fmla="*/ 477 h 1182"/>
                <a:gd name="T120" fmla="*/ 7 w 1277"/>
                <a:gd name="T121" fmla="*/ 341 h 1182"/>
                <a:gd name="T122" fmla="*/ 58 w 1277"/>
                <a:gd name="T123" fmla="*/ 236 h 1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77" h="1182">
                  <a:moveTo>
                    <a:pt x="58" y="236"/>
                  </a:moveTo>
                  <a:lnTo>
                    <a:pt x="123" y="257"/>
                  </a:lnTo>
                  <a:lnTo>
                    <a:pt x="212" y="312"/>
                  </a:lnTo>
                  <a:lnTo>
                    <a:pt x="242" y="312"/>
                  </a:lnTo>
                  <a:lnTo>
                    <a:pt x="287" y="257"/>
                  </a:lnTo>
                  <a:lnTo>
                    <a:pt x="389" y="272"/>
                  </a:lnTo>
                  <a:lnTo>
                    <a:pt x="454" y="312"/>
                  </a:lnTo>
                  <a:lnTo>
                    <a:pt x="532" y="312"/>
                  </a:lnTo>
                  <a:lnTo>
                    <a:pt x="543" y="274"/>
                  </a:lnTo>
                  <a:lnTo>
                    <a:pt x="581" y="261"/>
                  </a:lnTo>
                  <a:lnTo>
                    <a:pt x="657" y="294"/>
                  </a:lnTo>
                  <a:lnTo>
                    <a:pt x="674" y="225"/>
                  </a:lnTo>
                  <a:lnTo>
                    <a:pt x="795" y="225"/>
                  </a:lnTo>
                  <a:lnTo>
                    <a:pt x="802" y="238"/>
                  </a:lnTo>
                  <a:lnTo>
                    <a:pt x="1277" y="0"/>
                  </a:lnTo>
                  <a:lnTo>
                    <a:pt x="1250" y="132"/>
                  </a:lnTo>
                  <a:lnTo>
                    <a:pt x="1208" y="134"/>
                  </a:lnTo>
                  <a:lnTo>
                    <a:pt x="1076" y="372"/>
                  </a:lnTo>
                  <a:lnTo>
                    <a:pt x="1045" y="411"/>
                  </a:lnTo>
                  <a:lnTo>
                    <a:pt x="1043" y="439"/>
                  </a:lnTo>
                  <a:lnTo>
                    <a:pt x="1074" y="493"/>
                  </a:lnTo>
                  <a:lnTo>
                    <a:pt x="1085" y="526"/>
                  </a:lnTo>
                  <a:lnTo>
                    <a:pt x="1029" y="575"/>
                  </a:lnTo>
                  <a:lnTo>
                    <a:pt x="1018" y="593"/>
                  </a:lnTo>
                  <a:lnTo>
                    <a:pt x="1043" y="653"/>
                  </a:lnTo>
                  <a:lnTo>
                    <a:pt x="991" y="703"/>
                  </a:lnTo>
                  <a:lnTo>
                    <a:pt x="1011" y="727"/>
                  </a:lnTo>
                  <a:lnTo>
                    <a:pt x="1022" y="768"/>
                  </a:lnTo>
                  <a:lnTo>
                    <a:pt x="960" y="806"/>
                  </a:lnTo>
                  <a:lnTo>
                    <a:pt x="941" y="853"/>
                  </a:lnTo>
                  <a:lnTo>
                    <a:pt x="970" y="908"/>
                  </a:lnTo>
                  <a:lnTo>
                    <a:pt x="1047" y="910"/>
                  </a:lnTo>
                  <a:lnTo>
                    <a:pt x="1050" y="933"/>
                  </a:lnTo>
                  <a:lnTo>
                    <a:pt x="1012" y="974"/>
                  </a:lnTo>
                  <a:lnTo>
                    <a:pt x="1059" y="1048"/>
                  </a:lnTo>
                  <a:lnTo>
                    <a:pt x="1047" y="1085"/>
                  </a:lnTo>
                  <a:lnTo>
                    <a:pt x="989" y="1042"/>
                  </a:lnTo>
                  <a:lnTo>
                    <a:pt x="989" y="1031"/>
                  </a:lnTo>
                  <a:lnTo>
                    <a:pt x="977" y="987"/>
                  </a:lnTo>
                  <a:lnTo>
                    <a:pt x="940" y="973"/>
                  </a:lnTo>
                  <a:lnTo>
                    <a:pt x="907" y="940"/>
                  </a:lnTo>
                  <a:lnTo>
                    <a:pt x="888" y="884"/>
                  </a:lnTo>
                  <a:lnTo>
                    <a:pt x="869" y="854"/>
                  </a:lnTo>
                  <a:lnTo>
                    <a:pt x="822" y="835"/>
                  </a:lnTo>
                  <a:lnTo>
                    <a:pt x="795" y="796"/>
                  </a:lnTo>
                  <a:lnTo>
                    <a:pt x="630" y="1007"/>
                  </a:lnTo>
                  <a:lnTo>
                    <a:pt x="521" y="1089"/>
                  </a:lnTo>
                  <a:lnTo>
                    <a:pt x="482" y="1073"/>
                  </a:lnTo>
                  <a:lnTo>
                    <a:pt x="322" y="1182"/>
                  </a:lnTo>
                  <a:lnTo>
                    <a:pt x="101" y="1176"/>
                  </a:lnTo>
                  <a:lnTo>
                    <a:pt x="71" y="1126"/>
                  </a:lnTo>
                  <a:lnTo>
                    <a:pt x="63" y="1035"/>
                  </a:lnTo>
                  <a:lnTo>
                    <a:pt x="33" y="967"/>
                  </a:lnTo>
                  <a:lnTo>
                    <a:pt x="21" y="913"/>
                  </a:lnTo>
                  <a:lnTo>
                    <a:pt x="20" y="885"/>
                  </a:lnTo>
                  <a:lnTo>
                    <a:pt x="36" y="852"/>
                  </a:lnTo>
                  <a:lnTo>
                    <a:pt x="69" y="834"/>
                  </a:lnTo>
                  <a:lnTo>
                    <a:pt x="106" y="763"/>
                  </a:lnTo>
                  <a:lnTo>
                    <a:pt x="108" y="667"/>
                  </a:lnTo>
                  <a:lnTo>
                    <a:pt x="0" y="477"/>
                  </a:lnTo>
                  <a:lnTo>
                    <a:pt x="7" y="341"/>
                  </a:lnTo>
                  <a:lnTo>
                    <a:pt x="58" y="236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73" name="Freeform 161"/>
            <p:cNvSpPr>
              <a:spLocks/>
            </p:cNvSpPr>
            <p:nvPr/>
          </p:nvSpPr>
          <p:spPr bwMode="auto">
            <a:xfrm>
              <a:off x="9766" y="3138"/>
              <a:ext cx="669" cy="575"/>
            </a:xfrm>
            <a:custGeom>
              <a:avLst/>
              <a:gdLst>
                <a:gd name="T0" fmla="*/ 121 w 2006"/>
                <a:gd name="T1" fmla="*/ 456 h 1725"/>
                <a:gd name="T2" fmla="*/ 0 w 2006"/>
                <a:gd name="T3" fmla="*/ 322 h 1725"/>
                <a:gd name="T4" fmla="*/ 97 w 2006"/>
                <a:gd name="T5" fmla="*/ 232 h 1725"/>
                <a:gd name="T6" fmla="*/ 167 w 2006"/>
                <a:gd name="T7" fmla="*/ 191 h 1725"/>
                <a:gd name="T8" fmla="*/ 269 w 2006"/>
                <a:gd name="T9" fmla="*/ 209 h 1725"/>
                <a:gd name="T10" fmla="*/ 301 w 2006"/>
                <a:gd name="T11" fmla="*/ 219 h 1725"/>
                <a:gd name="T12" fmla="*/ 390 w 2006"/>
                <a:gd name="T13" fmla="*/ 172 h 1725"/>
                <a:gd name="T14" fmla="*/ 476 w 2006"/>
                <a:gd name="T15" fmla="*/ 241 h 1725"/>
                <a:gd name="T16" fmla="*/ 549 w 2006"/>
                <a:gd name="T17" fmla="*/ 191 h 1725"/>
                <a:gd name="T18" fmla="*/ 654 w 2006"/>
                <a:gd name="T19" fmla="*/ 180 h 1725"/>
                <a:gd name="T20" fmla="*/ 730 w 2006"/>
                <a:gd name="T21" fmla="*/ 12 h 1725"/>
                <a:gd name="T22" fmla="*/ 913 w 2006"/>
                <a:gd name="T23" fmla="*/ 71 h 1725"/>
                <a:gd name="T24" fmla="*/ 974 w 2006"/>
                <a:gd name="T25" fmla="*/ 36 h 1725"/>
                <a:gd name="T26" fmla="*/ 991 w 2006"/>
                <a:gd name="T27" fmla="*/ 90 h 1725"/>
                <a:gd name="T28" fmla="*/ 1168 w 2006"/>
                <a:gd name="T29" fmla="*/ 142 h 1725"/>
                <a:gd name="T30" fmla="*/ 1291 w 2006"/>
                <a:gd name="T31" fmla="*/ 135 h 1725"/>
                <a:gd name="T32" fmla="*/ 1364 w 2006"/>
                <a:gd name="T33" fmla="*/ 213 h 1725"/>
                <a:gd name="T34" fmla="*/ 1471 w 2006"/>
                <a:gd name="T35" fmla="*/ 176 h 1725"/>
                <a:gd name="T36" fmla="*/ 1579 w 2006"/>
                <a:gd name="T37" fmla="*/ 127 h 1725"/>
                <a:gd name="T38" fmla="*/ 1633 w 2006"/>
                <a:gd name="T39" fmla="*/ 159 h 1725"/>
                <a:gd name="T40" fmla="*/ 1684 w 2006"/>
                <a:gd name="T41" fmla="*/ 144 h 1725"/>
                <a:gd name="T42" fmla="*/ 1786 w 2006"/>
                <a:gd name="T43" fmla="*/ 191 h 1725"/>
                <a:gd name="T44" fmla="*/ 1864 w 2006"/>
                <a:gd name="T45" fmla="*/ 152 h 1725"/>
                <a:gd name="T46" fmla="*/ 1853 w 2006"/>
                <a:gd name="T47" fmla="*/ 207 h 1725"/>
                <a:gd name="T48" fmla="*/ 2006 w 2006"/>
                <a:gd name="T49" fmla="*/ 278 h 1725"/>
                <a:gd name="T50" fmla="*/ 1903 w 2006"/>
                <a:gd name="T51" fmla="*/ 376 h 1725"/>
                <a:gd name="T52" fmla="*/ 1803 w 2006"/>
                <a:gd name="T53" fmla="*/ 510 h 1725"/>
                <a:gd name="T54" fmla="*/ 1629 w 2006"/>
                <a:gd name="T55" fmla="*/ 887 h 1725"/>
                <a:gd name="T56" fmla="*/ 1640 w 2006"/>
                <a:gd name="T57" fmla="*/ 1118 h 1725"/>
                <a:gd name="T58" fmla="*/ 1590 w 2006"/>
                <a:gd name="T59" fmla="*/ 1258 h 1725"/>
                <a:gd name="T60" fmla="*/ 1479 w 2006"/>
                <a:gd name="T61" fmla="*/ 1339 h 1725"/>
                <a:gd name="T62" fmla="*/ 1301 w 2006"/>
                <a:gd name="T63" fmla="*/ 1266 h 1725"/>
                <a:gd name="T64" fmla="*/ 1183 w 2006"/>
                <a:gd name="T65" fmla="*/ 1439 h 1725"/>
                <a:gd name="T66" fmla="*/ 1080 w 2006"/>
                <a:gd name="T67" fmla="*/ 1404 h 1725"/>
                <a:gd name="T68" fmla="*/ 1006 w 2006"/>
                <a:gd name="T69" fmla="*/ 1433 h 1725"/>
                <a:gd name="T70" fmla="*/ 1062 w 2006"/>
                <a:gd name="T71" fmla="*/ 1320 h 1725"/>
                <a:gd name="T72" fmla="*/ 919 w 2006"/>
                <a:gd name="T73" fmla="*/ 1415 h 1725"/>
                <a:gd name="T74" fmla="*/ 799 w 2006"/>
                <a:gd name="T75" fmla="*/ 1419 h 1725"/>
                <a:gd name="T76" fmla="*/ 741 w 2006"/>
                <a:gd name="T77" fmla="*/ 1516 h 1725"/>
                <a:gd name="T78" fmla="*/ 447 w 2006"/>
                <a:gd name="T79" fmla="*/ 1644 h 1725"/>
                <a:gd name="T80" fmla="*/ 290 w 2006"/>
                <a:gd name="T81" fmla="*/ 1705 h 1725"/>
                <a:gd name="T82" fmla="*/ 312 w 2006"/>
                <a:gd name="T83" fmla="*/ 1636 h 1725"/>
                <a:gd name="T84" fmla="*/ 459 w 2006"/>
                <a:gd name="T85" fmla="*/ 1559 h 1725"/>
                <a:gd name="T86" fmla="*/ 519 w 2006"/>
                <a:gd name="T87" fmla="*/ 1499 h 1725"/>
                <a:gd name="T88" fmla="*/ 670 w 2006"/>
                <a:gd name="T89" fmla="*/ 1327 h 1725"/>
                <a:gd name="T90" fmla="*/ 700 w 2006"/>
                <a:gd name="T91" fmla="*/ 1170 h 1725"/>
                <a:gd name="T92" fmla="*/ 566 w 2006"/>
                <a:gd name="T93" fmla="*/ 1092 h 1725"/>
                <a:gd name="T94" fmla="*/ 571 w 2006"/>
                <a:gd name="T95" fmla="*/ 1009 h 1725"/>
                <a:gd name="T96" fmla="*/ 321 w 2006"/>
                <a:gd name="T97" fmla="*/ 965 h 1725"/>
                <a:gd name="T98" fmla="*/ 314 w 2006"/>
                <a:gd name="T99" fmla="*/ 796 h 1725"/>
                <a:gd name="T100" fmla="*/ 205 w 2006"/>
                <a:gd name="T101" fmla="*/ 790 h 1725"/>
                <a:gd name="T102" fmla="*/ 131 w 2006"/>
                <a:gd name="T103" fmla="*/ 648 h 17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006" h="1725">
                  <a:moveTo>
                    <a:pt x="151" y="614"/>
                  </a:moveTo>
                  <a:lnTo>
                    <a:pt x="121" y="456"/>
                  </a:lnTo>
                  <a:lnTo>
                    <a:pt x="52" y="443"/>
                  </a:lnTo>
                  <a:lnTo>
                    <a:pt x="0" y="322"/>
                  </a:lnTo>
                  <a:lnTo>
                    <a:pt x="46" y="247"/>
                  </a:lnTo>
                  <a:lnTo>
                    <a:pt x="97" y="232"/>
                  </a:lnTo>
                  <a:lnTo>
                    <a:pt x="114" y="193"/>
                  </a:lnTo>
                  <a:lnTo>
                    <a:pt x="167" y="191"/>
                  </a:lnTo>
                  <a:lnTo>
                    <a:pt x="185" y="213"/>
                  </a:lnTo>
                  <a:lnTo>
                    <a:pt x="269" y="209"/>
                  </a:lnTo>
                  <a:lnTo>
                    <a:pt x="282" y="165"/>
                  </a:lnTo>
                  <a:lnTo>
                    <a:pt x="301" y="219"/>
                  </a:lnTo>
                  <a:lnTo>
                    <a:pt x="368" y="226"/>
                  </a:lnTo>
                  <a:lnTo>
                    <a:pt x="390" y="172"/>
                  </a:lnTo>
                  <a:lnTo>
                    <a:pt x="403" y="228"/>
                  </a:lnTo>
                  <a:lnTo>
                    <a:pt x="476" y="241"/>
                  </a:lnTo>
                  <a:lnTo>
                    <a:pt x="500" y="189"/>
                  </a:lnTo>
                  <a:lnTo>
                    <a:pt x="549" y="191"/>
                  </a:lnTo>
                  <a:lnTo>
                    <a:pt x="562" y="226"/>
                  </a:lnTo>
                  <a:lnTo>
                    <a:pt x="654" y="180"/>
                  </a:lnTo>
                  <a:lnTo>
                    <a:pt x="656" y="124"/>
                  </a:lnTo>
                  <a:lnTo>
                    <a:pt x="730" y="12"/>
                  </a:lnTo>
                  <a:lnTo>
                    <a:pt x="763" y="0"/>
                  </a:lnTo>
                  <a:lnTo>
                    <a:pt x="913" y="71"/>
                  </a:lnTo>
                  <a:lnTo>
                    <a:pt x="955" y="38"/>
                  </a:lnTo>
                  <a:lnTo>
                    <a:pt x="974" y="36"/>
                  </a:lnTo>
                  <a:lnTo>
                    <a:pt x="991" y="46"/>
                  </a:lnTo>
                  <a:lnTo>
                    <a:pt x="991" y="90"/>
                  </a:lnTo>
                  <a:lnTo>
                    <a:pt x="1153" y="105"/>
                  </a:lnTo>
                  <a:lnTo>
                    <a:pt x="1168" y="142"/>
                  </a:lnTo>
                  <a:lnTo>
                    <a:pt x="1232" y="155"/>
                  </a:lnTo>
                  <a:lnTo>
                    <a:pt x="1291" y="135"/>
                  </a:lnTo>
                  <a:lnTo>
                    <a:pt x="1364" y="135"/>
                  </a:lnTo>
                  <a:lnTo>
                    <a:pt x="1364" y="213"/>
                  </a:lnTo>
                  <a:lnTo>
                    <a:pt x="1446" y="165"/>
                  </a:lnTo>
                  <a:lnTo>
                    <a:pt x="1471" y="176"/>
                  </a:lnTo>
                  <a:lnTo>
                    <a:pt x="1504" y="129"/>
                  </a:lnTo>
                  <a:lnTo>
                    <a:pt x="1579" y="127"/>
                  </a:lnTo>
                  <a:lnTo>
                    <a:pt x="1613" y="152"/>
                  </a:lnTo>
                  <a:lnTo>
                    <a:pt x="1633" y="159"/>
                  </a:lnTo>
                  <a:lnTo>
                    <a:pt x="1648" y="138"/>
                  </a:lnTo>
                  <a:lnTo>
                    <a:pt x="1684" y="144"/>
                  </a:lnTo>
                  <a:lnTo>
                    <a:pt x="1758" y="189"/>
                  </a:lnTo>
                  <a:lnTo>
                    <a:pt x="1786" y="191"/>
                  </a:lnTo>
                  <a:lnTo>
                    <a:pt x="1818" y="146"/>
                  </a:lnTo>
                  <a:lnTo>
                    <a:pt x="1864" y="152"/>
                  </a:lnTo>
                  <a:lnTo>
                    <a:pt x="1864" y="193"/>
                  </a:lnTo>
                  <a:lnTo>
                    <a:pt x="1853" y="207"/>
                  </a:lnTo>
                  <a:lnTo>
                    <a:pt x="1864" y="238"/>
                  </a:lnTo>
                  <a:lnTo>
                    <a:pt x="2006" y="278"/>
                  </a:lnTo>
                  <a:lnTo>
                    <a:pt x="1934" y="370"/>
                  </a:lnTo>
                  <a:lnTo>
                    <a:pt x="1903" y="376"/>
                  </a:lnTo>
                  <a:lnTo>
                    <a:pt x="1889" y="435"/>
                  </a:lnTo>
                  <a:lnTo>
                    <a:pt x="1803" y="510"/>
                  </a:lnTo>
                  <a:lnTo>
                    <a:pt x="1640" y="850"/>
                  </a:lnTo>
                  <a:lnTo>
                    <a:pt x="1629" y="887"/>
                  </a:lnTo>
                  <a:lnTo>
                    <a:pt x="1657" y="917"/>
                  </a:lnTo>
                  <a:lnTo>
                    <a:pt x="1640" y="1118"/>
                  </a:lnTo>
                  <a:lnTo>
                    <a:pt x="1619" y="1139"/>
                  </a:lnTo>
                  <a:lnTo>
                    <a:pt x="1590" y="1258"/>
                  </a:lnTo>
                  <a:lnTo>
                    <a:pt x="1502" y="1295"/>
                  </a:lnTo>
                  <a:lnTo>
                    <a:pt x="1479" y="1339"/>
                  </a:lnTo>
                  <a:lnTo>
                    <a:pt x="1342" y="1266"/>
                  </a:lnTo>
                  <a:lnTo>
                    <a:pt x="1301" y="1266"/>
                  </a:lnTo>
                  <a:lnTo>
                    <a:pt x="1235" y="1430"/>
                  </a:lnTo>
                  <a:lnTo>
                    <a:pt x="1183" y="1439"/>
                  </a:lnTo>
                  <a:lnTo>
                    <a:pt x="1147" y="1395"/>
                  </a:lnTo>
                  <a:lnTo>
                    <a:pt x="1080" y="1404"/>
                  </a:lnTo>
                  <a:lnTo>
                    <a:pt x="1064" y="1430"/>
                  </a:lnTo>
                  <a:lnTo>
                    <a:pt x="1006" y="1433"/>
                  </a:lnTo>
                  <a:lnTo>
                    <a:pt x="1003" y="1396"/>
                  </a:lnTo>
                  <a:lnTo>
                    <a:pt x="1062" y="1320"/>
                  </a:lnTo>
                  <a:lnTo>
                    <a:pt x="986" y="1389"/>
                  </a:lnTo>
                  <a:lnTo>
                    <a:pt x="919" y="1415"/>
                  </a:lnTo>
                  <a:lnTo>
                    <a:pt x="875" y="1450"/>
                  </a:lnTo>
                  <a:lnTo>
                    <a:pt x="799" y="1419"/>
                  </a:lnTo>
                  <a:lnTo>
                    <a:pt x="730" y="1467"/>
                  </a:lnTo>
                  <a:lnTo>
                    <a:pt x="741" y="1516"/>
                  </a:lnTo>
                  <a:lnTo>
                    <a:pt x="537" y="1725"/>
                  </a:lnTo>
                  <a:lnTo>
                    <a:pt x="447" y="1644"/>
                  </a:lnTo>
                  <a:lnTo>
                    <a:pt x="340" y="1719"/>
                  </a:lnTo>
                  <a:lnTo>
                    <a:pt x="290" y="1705"/>
                  </a:lnTo>
                  <a:lnTo>
                    <a:pt x="282" y="1665"/>
                  </a:lnTo>
                  <a:lnTo>
                    <a:pt x="312" y="1636"/>
                  </a:lnTo>
                  <a:lnTo>
                    <a:pt x="388" y="1630"/>
                  </a:lnTo>
                  <a:lnTo>
                    <a:pt x="459" y="1559"/>
                  </a:lnTo>
                  <a:lnTo>
                    <a:pt x="470" y="1504"/>
                  </a:lnTo>
                  <a:lnTo>
                    <a:pt x="519" y="1499"/>
                  </a:lnTo>
                  <a:lnTo>
                    <a:pt x="629" y="1344"/>
                  </a:lnTo>
                  <a:lnTo>
                    <a:pt x="670" y="1327"/>
                  </a:lnTo>
                  <a:lnTo>
                    <a:pt x="715" y="1290"/>
                  </a:lnTo>
                  <a:lnTo>
                    <a:pt x="700" y="1170"/>
                  </a:lnTo>
                  <a:lnTo>
                    <a:pt x="681" y="1170"/>
                  </a:lnTo>
                  <a:lnTo>
                    <a:pt x="566" y="1092"/>
                  </a:lnTo>
                  <a:lnTo>
                    <a:pt x="627" y="1028"/>
                  </a:lnTo>
                  <a:lnTo>
                    <a:pt x="571" y="1009"/>
                  </a:lnTo>
                  <a:lnTo>
                    <a:pt x="445" y="1061"/>
                  </a:lnTo>
                  <a:lnTo>
                    <a:pt x="321" y="965"/>
                  </a:lnTo>
                  <a:lnTo>
                    <a:pt x="385" y="855"/>
                  </a:lnTo>
                  <a:lnTo>
                    <a:pt x="314" y="796"/>
                  </a:lnTo>
                  <a:lnTo>
                    <a:pt x="290" y="811"/>
                  </a:lnTo>
                  <a:lnTo>
                    <a:pt x="205" y="790"/>
                  </a:lnTo>
                  <a:lnTo>
                    <a:pt x="209" y="715"/>
                  </a:lnTo>
                  <a:lnTo>
                    <a:pt x="131" y="648"/>
                  </a:lnTo>
                  <a:lnTo>
                    <a:pt x="151" y="614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74" name="Freeform 162"/>
            <p:cNvSpPr>
              <a:spLocks/>
            </p:cNvSpPr>
            <p:nvPr/>
          </p:nvSpPr>
          <p:spPr bwMode="auto">
            <a:xfrm>
              <a:off x="9105" y="2695"/>
              <a:ext cx="693" cy="739"/>
            </a:xfrm>
            <a:custGeom>
              <a:avLst/>
              <a:gdLst>
                <a:gd name="T0" fmla="*/ 1604 w 2081"/>
                <a:gd name="T1" fmla="*/ 37 h 2218"/>
                <a:gd name="T2" fmla="*/ 1869 w 2081"/>
                <a:gd name="T3" fmla="*/ 54 h 2218"/>
                <a:gd name="T4" fmla="*/ 1913 w 2081"/>
                <a:gd name="T5" fmla="*/ 49 h 2218"/>
                <a:gd name="T6" fmla="*/ 1965 w 2081"/>
                <a:gd name="T7" fmla="*/ 88 h 2218"/>
                <a:gd name="T8" fmla="*/ 2047 w 2081"/>
                <a:gd name="T9" fmla="*/ 115 h 2218"/>
                <a:gd name="T10" fmla="*/ 1987 w 2081"/>
                <a:gd name="T11" fmla="*/ 281 h 2218"/>
                <a:gd name="T12" fmla="*/ 1960 w 2081"/>
                <a:gd name="T13" fmla="*/ 445 h 2218"/>
                <a:gd name="T14" fmla="*/ 2081 w 2081"/>
                <a:gd name="T15" fmla="*/ 582 h 2218"/>
                <a:gd name="T16" fmla="*/ 1962 w 2081"/>
                <a:gd name="T17" fmla="*/ 652 h 2218"/>
                <a:gd name="T18" fmla="*/ 1782 w 2081"/>
                <a:gd name="T19" fmla="*/ 992 h 2218"/>
                <a:gd name="T20" fmla="*/ 1790 w 2081"/>
                <a:gd name="T21" fmla="*/ 1190 h 2218"/>
                <a:gd name="T22" fmla="*/ 1653 w 2081"/>
                <a:gd name="T23" fmla="*/ 1250 h 2218"/>
                <a:gd name="T24" fmla="*/ 1563 w 2081"/>
                <a:gd name="T25" fmla="*/ 1305 h 2218"/>
                <a:gd name="T26" fmla="*/ 1541 w 2081"/>
                <a:gd name="T27" fmla="*/ 1342 h 2218"/>
                <a:gd name="T28" fmla="*/ 1398 w 2081"/>
                <a:gd name="T29" fmla="*/ 1421 h 2218"/>
                <a:gd name="T30" fmla="*/ 1380 w 2081"/>
                <a:gd name="T31" fmla="*/ 1488 h 2218"/>
                <a:gd name="T32" fmla="*/ 1446 w 2081"/>
                <a:gd name="T33" fmla="*/ 1710 h 2218"/>
                <a:gd name="T34" fmla="*/ 1209 w 2081"/>
                <a:gd name="T35" fmla="*/ 1931 h 2218"/>
                <a:gd name="T36" fmla="*/ 950 w 2081"/>
                <a:gd name="T37" fmla="*/ 1897 h 2218"/>
                <a:gd name="T38" fmla="*/ 784 w 2081"/>
                <a:gd name="T39" fmla="*/ 2099 h 2218"/>
                <a:gd name="T40" fmla="*/ 598 w 2081"/>
                <a:gd name="T41" fmla="*/ 2164 h 2218"/>
                <a:gd name="T42" fmla="*/ 510 w 2081"/>
                <a:gd name="T43" fmla="*/ 2164 h 2218"/>
                <a:gd name="T44" fmla="*/ 447 w 2081"/>
                <a:gd name="T45" fmla="*/ 2132 h 2218"/>
                <a:gd name="T46" fmla="*/ 279 w 2081"/>
                <a:gd name="T47" fmla="*/ 2218 h 2218"/>
                <a:gd name="T48" fmla="*/ 347 w 2081"/>
                <a:gd name="T49" fmla="*/ 1878 h 2218"/>
                <a:gd name="T50" fmla="*/ 264 w 2081"/>
                <a:gd name="T51" fmla="*/ 1890 h 2218"/>
                <a:gd name="T52" fmla="*/ 116 w 2081"/>
                <a:gd name="T53" fmla="*/ 1836 h 2218"/>
                <a:gd name="T54" fmla="*/ 109 w 2081"/>
                <a:gd name="T55" fmla="*/ 1719 h 2218"/>
                <a:gd name="T56" fmla="*/ 24 w 2081"/>
                <a:gd name="T57" fmla="*/ 1693 h 2218"/>
                <a:gd name="T58" fmla="*/ 18 w 2081"/>
                <a:gd name="T59" fmla="*/ 1596 h 2218"/>
                <a:gd name="T60" fmla="*/ 68 w 2081"/>
                <a:gd name="T61" fmla="*/ 1513 h 2218"/>
                <a:gd name="T62" fmla="*/ 104 w 2081"/>
                <a:gd name="T63" fmla="*/ 1439 h 2218"/>
                <a:gd name="T64" fmla="*/ 89 w 2081"/>
                <a:gd name="T65" fmla="*/ 1364 h 2218"/>
                <a:gd name="T66" fmla="*/ 136 w 2081"/>
                <a:gd name="T67" fmla="*/ 1289 h 2218"/>
                <a:gd name="T68" fmla="*/ 104 w 2081"/>
                <a:gd name="T69" fmla="*/ 1201 h 2218"/>
                <a:gd name="T70" fmla="*/ 267 w 2081"/>
                <a:gd name="T71" fmla="*/ 924 h 2218"/>
                <a:gd name="T72" fmla="*/ 335 w 2081"/>
                <a:gd name="T73" fmla="*/ 791 h 2218"/>
                <a:gd name="T74" fmla="*/ 570 w 2081"/>
                <a:gd name="T75" fmla="*/ 392 h 2218"/>
                <a:gd name="T76" fmla="*/ 1111 w 2081"/>
                <a:gd name="T77" fmla="*/ 20 h 2218"/>
                <a:gd name="T78" fmla="*/ 1225 w 2081"/>
                <a:gd name="T79" fmla="*/ 41 h 2218"/>
                <a:gd name="T80" fmla="*/ 1313 w 2081"/>
                <a:gd name="T81" fmla="*/ 56 h 2218"/>
                <a:gd name="T82" fmla="*/ 1397 w 2081"/>
                <a:gd name="T83" fmla="*/ 0 h 2218"/>
                <a:gd name="T84" fmla="*/ 1538 w 2081"/>
                <a:gd name="T85" fmla="*/ 56 h 2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81" h="2218">
                  <a:moveTo>
                    <a:pt x="1538" y="56"/>
                  </a:moveTo>
                  <a:lnTo>
                    <a:pt x="1604" y="37"/>
                  </a:lnTo>
                  <a:lnTo>
                    <a:pt x="1692" y="7"/>
                  </a:lnTo>
                  <a:lnTo>
                    <a:pt x="1869" y="54"/>
                  </a:lnTo>
                  <a:lnTo>
                    <a:pt x="1889" y="30"/>
                  </a:lnTo>
                  <a:lnTo>
                    <a:pt x="1913" y="49"/>
                  </a:lnTo>
                  <a:lnTo>
                    <a:pt x="1950" y="110"/>
                  </a:lnTo>
                  <a:lnTo>
                    <a:pt x="1965" y="88"/>
                  </a:lnTo>
                  <a:lnTo>
                    <a:pt x="2018" y="83"/>
                  </a:lnTo>
                  <a:lnTo>
                    <a:pt x="2047" y="115"/>
                  </a:lnTo>
                  <a:lnTo>
                    <a:pt x="2057" y="170"/>
                  </a:lnTo>
                  <a:lnTo>
                    <a:pt x="1987" y="281"/>
                  </a:lnTo>
                  <a:lnTo>
                    <a:pt x="2003" y="331"/>
                  </a:lnTo>
                  <a:lnTo>
                    <a:pt x="1960" y="445"/>
                  </a:lnTo>
                  <a:lnTo>
                    <a:pt x="2050" y="464"/>
                  </a:lnTo>
                  <a:lnTo>
                    <a:pt x="2081" y="582"/>
                  </a:lnTo>
                  <a:lnTo>
                    <a:pt x="2010" y="647"/>
                  </a:lnTo>
                  <a:lnTo>
                    <a:pt x="1962" y="652"/>
                  </a:lnTo>
                  <a:lnTo>
                    <a:pt x="1950" y="779"/>
                  </a:lnTo>
                  <a:lnTo>
                    <a:pt x="1782" y="992"/>
                  </a:lnTo>
                  <a:lnTo>
                    <a:pt x="1768" y="1084"/>
                  </a:lnTo>
                  <a:lnTo>
                    <a:pt x="1790" y="1190"/>
                  </a:lnTo>
                  <a:lnTo>
                    <a:pt x="1741" y="1286"/>
                  </a:lnTo>
                  <a:lnTo>
                    <a:pt x="1653" y="1250"/>
                  </a:lnTo>
                  <a:lnTo>
                    <a:pt x="1599" y="1265"/>
                  </a:lnTo>
                  <a:lnTo>
                    <a:pt x="1563" y="1305"/>
                  </a:lnTo>
                  <a:lnTo>
                    <a:pt x="1543" y="1311"/>
                  </a:lnTo>
                  <a:lnTo>
                    <a:pt x="1541" y="1342"/>
                  </a:lnTo>
                  <a:lnTo>
                    <a:pt x="1439" y="1378"/>
                  </a:lnTo>
                  <a:lnTo>
                    <a:pt x="1398" y="1421"/>
                  </a:lnTo>
                  <a:lnTo>
                    <a:pt x="1413" y="1442"/>
                  </a:lnTo>
                  <a:lnTo>
                    <a:pt x="1380" y="1488"/>
                  </a:lnTo>
                  <a:lnTo>
                    <a:pt x="1395" y="1601"/>
                  </a:lnTo>
                  <a:lnTo>
                    <a:pt x="1446" y="1710"/>
                  </a:lnTo>
                  <a:lnTo>
                    <a:pt x="1439" y="1744"/>
                  </a:lnTo>
                  <a:lnTo>
                    <a:pt x="1209" y="1931"/>
                  </a:lnTo>
                  <a:lnTo>
                    <a:pt x="1147" y="1904"/>
                  </a:lnTo>
                  <a:lnTo>
                    <a:pt x="950" y="1897"/>
                  </a:lnTo>
                  <a:lnTo>
                    <a:pt x="836" y="2022"/>
                  </a:lnTo>
                  <a:lnTo>
                    <a:pt x="784" y="2099"/>
                  </a:lnTo>
                  <a:lnTo>
                    <a:pt x="681" y="2157"/>
                  </a:lnTo>
                  <a:lnTo>
                    <a:pt x="598" y="2164"/>
                  </a:lnTo>
                  <a:lnTo>
                    <a:pt x="544" y="2184"/>
                  </a:lnTo>
                  <a:lnTo>
                    <a:pt x="510" y="2164"/>
                  </a:lnTo>
                  <a:lnTo>
                    <a:pt x="455" y="2167"/>
                  </a:lnTo>
                  <a:lnTo>
                    <a:pt x="447" y="2132"/>
                  </a:lnTo>
                  <a:lnTo>
                    <a:pt x="405" y="2133"/>
                  </a:lnTo>
                  <a:lnTo>
                    <a:pt x="279" y="2218"/>
                  </a:lnTo>
                  <a:lnTo>
                    <a:pt x="257" y="1935"/>
                  </a:lnTo>
                  <a:lnTo>
                    <a:pt x="347" y="1878"/>
                  </a:lnTo>
                  <a:lnTo>
                    <a:pt x="354" y="1839"/>
                  </a:lnTo>
                  <a:lnTo>
                    <a:pt x="264" y="1890"/>
                  </a:lnTo>
                  <a:lnTo>
                    <a:pt x="162" y="1867"/>
                  </a:lnTo>
                  <a:lnTo>
                    <a:pt x="116" y="1836"/>
                  </a:lnTo>
                  <a:lnTo>
                    <a:pt x="73" y="1763"/>
                  </a:lnTo>
                  <a:lnTo>
                    <a:pt x="109" y="1719"/>
                  </a:lnTo>
                  <a:lnTo>
                    <a:pt x="105" y="1702"/>
                  </a:lnTo>
                  <a:lnTo>
                    <a:pt x="24" y="1693"/>
                  </a:lnTo>
                  <a:lnTo>
                    <a:pt x="0" y="1642"/>
                  </a:lnTo>
                  <a:lnTo>
                    <a:pt x="18" y="1596"/>
                  </a:lnTo>
                  <a:lnTo>
                    <a:pt x="77" y="1557"/>
                  </a:lnTo>
                  <a:lnTo>
                    <a:pt x="68" y="1513"/>
                  </a:lnTo>
                  <a:lnTo>
                    <a:pt x="46" y="1493"/>
                  </a:lnTo>
                  <a:lnTo>
                    <a:pt x="104" y="1439"/>
                  </a:lnTo>
                  <a:lnTo>
                    <a:pt x="79" y="1387"/>
                  </a:lnTo>
                  <a:lnTo>
                    <a:pt x="89" y="1364"/>
                  </a:lnTo>
                  <a:lnTo>
                    <a:pt x="141" y="1315"/>
                  </a:lnTo>
                  <a:lnTo>
                    <a:pt x="136" y="1289"/>
                  </a:lnTo>
                  <a:lnTo>
                    <a:pt x="105" y="1235"/>
                  </a:lnTo>
                  <a:lnTo>
                    <a:pt x="104" y="1201"/>
                  </a:lnTo>
                  <a:lnTo>
                    <a:pt x="136" y="1158"/>
                  </a:lnTo>
                  <a:lnTo>
                    <a:pt x="267" y="924"/>
                  </a:lnTo>
                  <a:lnTo>
                    <a:pt x="309" y="924"/>
                  </a:lnTo>
                  <a:lnTo>
                    <a:pt x="335" y="791"/>
                  </a:lnTo>
                  <a:lnTo>
                    <a:pt x="411" y="763"/>
                  </a:lnTo>
                  <a:lnTo>
                    <a:pt x="570" y="392"/>
                  </a:lnTo>
                  <a:lnTo>
                    <a:pt x="814" y="227"/>
                  </a:lnTo>
                  <a:lnTo>
                    <a:pt x="1111" y="20"/>
                  </a:lnTo>
                  <a:lnTo>
                    <a:pt x="1145" y="49"/>
                  </a:lnTo>
                  <a:lnTo>
                    <a:pt x="1225" y="41"/>
                  </a:lnTo>
                  <a:lnTo>
                    <a:pt x="1282" y="39"/>
                  </a:lnTo>
                  <a:lnTo>
                    <a:pt x="1313" y="56"/>
                  </a:lnTo>
                  <a:lnTo>
                    <a:pt x="1357" y="54"/>
                  </a:lnTo>
                  <a:lnTo>
                    <a:pt x="1397" y="0"/>
                  </a:lnTo>
                  <a:lnTo>
                    <a:pt x="1439" y="7"/>
                  </a:lnTo>
                  <a:lnTo>
                    <a:pt x="1538" y="56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75" name="Freeform 163"/>
            <p:cNvSpPr>
              <a:spLocks/>
            </p:cNvSpPr>
            <p:nvPr/>
          </p:nvSpPr>
          <p:spPr bwMode="auto">
            <a:xfrm>
              <a:off x="8590" y="2456"/>
              <a:ext cx="818" cy="606"/>
            </a:xfrm>
            <a:custGeom>
              <a:avLst/>
              <a:gdLst>
                <a:gd name="T0" fmla="*/ 2113 w 2456"/>
                <a:gd name="T1" fmla="*/ 1107 h 1817"/>
                <a:gd name="T2" fmla="*/ 2330 w 2456"/>
                <a:gd name="T3" fmla="*/ 965 h 1817"/>
                <a:gd name="T4" fmla="*/ 2456 w 2456"/>
                <a:gd name="T5" fmla="*/ 599 h 1817"/>
                <a:gd name="T6" fmla="*/ 2451 w 2456"/>
                <a:gd name="T7" fmla="*/ 567 h 1817"/>
                <a:gd name="T8" fmla="*/ 2385 w 2456"/>
                <a:gd name="T9" fmla="*/ 536 h 1817"/>
                <a:gd name="T10" fmla="*/ 2299 w 2456"/>
                <a:gd name="T11" fmla="*/ 469 h 1817"/>
                <a:gd name="T12" fmla="*/ 2230 w 2456"/>
                <a:gd name="T13" fmla="*/ 340 h 1817"/>
                <a:gd name="T14" fmla="*/ 2201 w 2456"/>
                <a:gd name="T15" fmla="*/ 369 h 1817"/>
                <a:gd name="T16" fmla="*/ 2141 w 2456"/>
                <a:gd name="T17" fmla="*/ 369 h 1817"/>
                <a:gd name="T18" fmla="*/ 2113 w 2456"/>
                <a:gd name="T19" fmla="*/ 343 h 1817"/>
                <a:gd name="T20" fmla="*/ 2052 w 2456"/>
                <a:gd name="T21" fmla="*/ 348 h 1817"/>
                <a:gd name="T22" fmla="*/ 1912 w 2456"/>
                <a:gd name="T23" fmla="*/ 277 h 1817"/>
                <a:gd name="T24" fmla="*/ 1845 w 2456"/>
                <a:gd name="T25" fmla="*/ 285 h 1817"/>
                <a:gd name="T26" fmla="*/ 1815 w 2456"/>
                <a:gd name="T27" fmla="*/ 285 h 1817"/>
                <a:gd name="T28" fmla="*/ 1720 w 2456"/>
                <a:gd name="T29" fmla="*/ 78 h 1817"/>
                <a:gd name="T30" fmla="*/ 1594 w 2456"/>
                <a:gd name="T31" fmla="*/ 0 h 1817"/>
                <a:gd name="T32" fmla="*/ 1539 w 2456"/>
                <a:gd name="T33" fmla="*/ 183 h 1817"/>
                <a:gd name="T34" fmla="*/ 1507 w 2456"/>
                <a:gd name="T35" fmla="*/ 183 h 1817"/>
                <a:gd name="T36" fmla="*/ 1323 w 2456"/>
                <a:gd name="T37" fmla="*/ 73 h 1817"/>
                <a:gd name="T38" fmla="*/ 533 w 2456"/>
                <a:gd name="T39" fmla="*/ 249 h 1817"/>
                <a:gd name="T40" fmla="*/ 219 w 2456"/>
                <a:gd name="T41" fmla="*/ 304 h 1817"/>
                <a:gd name="T42" fmla="*/ 0 w 2456"/>
                <a:gd name="T43" fmla="*/ 306 h 1817"/>
                <a:gd name="T44" fmla="*/ 97 w 2456"/>
                <a:gd name="T45" fmla="*/ 382 h 1817"/>
                <a:gd name="T46" fmla="*/ 135 w 2456"/>
                <a:gd name="T47" fmla="*/ 394 h 1817"/>
                <a:gd name="T48" fmla="*/ 163 w 2456"/>
                <a:gd name="T49" fmla="*/ 460 h 1817"/>
                <a:gd name="T50" fmla="*/ 241 w 2456"/>
                <a:gd name="T51" fmla="*/ 465 h 1817"/>
                <a:gd name="T52" fmla="*/ 262 w 2456"/>
                <a:gd name="T53" fmla="*/ 533 h 1817"/>
                <a:gd name="T54" fmla="*/ 445 w 2456"/>
                <a:gd name="T55" fmla="*/ 714 h 1817"/>
                <a:gd name="T56" fmla="*/ 509 w 2456"/>
                <a:gd name="T57" fmla="*/ 720 h 1817"/>
                <a:gd name="T58" fmla="*/ 558 w 2456"/>
                <a:gd name="T59" fmla="*/ 839 h 1817"/>
                <a:gd name="T60" fmla="*/ 593 w 2456"/>
                <a:gd name="T61" fmla="*/ 874 h 1817"/>
                <a:gd name="T62" fmla="*/ 614 w 2456"/>
                <a:gd name="T63" fmla="*/ 1029 h 1817"/>
                <a:gd name="T64" fmla="*/ 644 w 2456"/>
                <a:gd name="T65" fmla="*/ 1095 h 1817"/>
                <a:gd name="T66" fmla="*/ 640 w 2456"/>
                <a:gd name="T67" fmla="*/ 1177 h 1817"/>
                <a:gd name="T68" fmla="*/ 372 w 2456"/>
                <a:gd name="T69" fmla="*/ 1547 h 1817"/>
                <a:gd name="T70" fmla="*/ 671 w 2456"/>
                <a:gd name="T71" fmla="*/ 1743 h 1817"/>
                <a:gd name="T72" fmla="*/ 723 w 2456"/>
                <a:gd name="T73" fmla="*/ 1761 h 1817"/>
                <a:gd name="T74" fmla="*/ 820 w 2456"/>
                <a:gd name="T75" fmla="*/ 1817 h 1817"/>
                <a:gd name="T76" fmla="*/ 849 w 2456"/>
                <a:gd name="T77" fmla="*/ 1817 h 1817"/>
                <a:gd name="T78" fmla="*/ 891 w 2456"/>
                <a:gd name="T79" fmla="*/ 1764 h 1817"/>
                <a:gd name="T80" fmla="*/ 988 w 2456"/>
                <a:gd name="T81" fmla="*/ 1775 h 1817"/>
                <a:gd name="T82" fmla="*/ 1056 w 2456"/>
                <a:gd name="T83" fmla="*/ 1816 h 1817"/>
                <a:gd name="T84" fmla="*/ 1134 w 2456"/>
                <a:gd name="T85" fmla="*/ 1817 h 1817"/>
                <a:gd name="T86" fmla="*/ 1145 w 2456"/>
                <a:gd name="T87" fmla="*/ 1783 h 1817"/>
                <a:gd name="T88" fmla="*/ 1190 w 2456"/>
                <a:gd name="T89" fmla="*/ 1766 h 1817"/>
                <a:gd name="T90" fmla="*/ 1260 w 2456"/>
                <a:gd name="T91" fmla="*/ 1799 h 1817"/>
                <a:gd name="T92" fmla="*/ 1281 w 2456"/>
                <a:gd name="T93" fmla="*/ 1727 h 1817"/>
                <a:gd name="T94" fmla="*/ 1394 w 2456"/>
                <a:gd name="T95" fmla="*/ 1729 h 1817"/>
                <a:gd name="T96" fmla="*/ 1411 w 2456"/>
                <a:gd name="T97" fmla="*/ 1743 h 1817"/>
                <a:gd name="T98" fmla="*/ 1888 w 2456"/>
                <a:gd name="T99" fmla="*/ 1499 h 1817"/>
                <a:gd name="T100" fmla="*/ 1956 w 2456"/>
                <a:gd name="T101" fmla="*/ 1480 h 1817"/>
                <a:gd name="T102" fmla="*/ 2113 w 2456"/>
                <a:gd name="T103" fmla="*/ 1107 h 18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456" h="1817">
                  <a:moveTo>
                    <a:pt x="2113" y="1107"/>
                  </a:moveTo>
                  <a:lnTo>
                    <a:pt x="2330" y="965"/>
                  </a:lnTo>
                  <a:lnTo>
                    <a:pt x="2456" y="599"/>
                  </a:lnTo>
                  <a:lnTo>
                    <a:pt x="2451" y="567"/>
                  </a:lnTo>
                  <a:lnTo>
                    <a:pt x="2385" y="536"/>
                  </a:lnTo>
                  <a:lnTo>
                    <a:pt x="2299" y="469"/>
                  </a:lnTo>
                  <a:lnTo>
                    <a:pt x="2230" y="340"/>
                  </a:lnTo>
                  <a:lnTo>
                    <a:pt x="2201" y="369"/>
                  </a:lnTo>
                  <a:lnTo>
                    <a:pt x="2141" y="369"/>
                  </a:lnTo>
                  <a:lnTo>
                    <a:pt x="2113" y="343"/>
                  </a:lnTo>
                  <a:lnTo>
                    <a:pt x="2052" y="348"/>
                  </a:lnTo>
                  <a:lnTo>
                    <a:pt x="1912" y="277"/>
                  </a:lnTo>
                  <a:lnTo>
                    <a:pt x="1845" y="285"/>
                  </a:lnTo>
                  <a:lnTo>
                    <a:pt x="1815" y="285"/>
                  </a:lnTo>
                  <a:lnTo>
                    <a:pt x="1720" y="78"/>
                  </a:lnTo>
                  <a:lnTo>
                    <a:pt x="1594" y="0"/>
                  </a:lnTo>
                  <a:lnTo>
                    <a:pt x="1539" y="183"/>
                  </a:lnTo>
                  <a:lnTo>
                    <a:pt x="1507" y="183"/>
                  </a:lnTo>
                  <a:lnTo>
                    <a:pt x="1323" y="73"/>
                  </a:lnTo>
                  <a:lnTo>
                    <a:pt x="533" y="249"/>
                  </a:lnTo>
                  <a:lnTo>
                    <a:pt x="219" y="304"/>
                  </a:lnTo>
                  <a:lnTo>
                    <a:pt x="0" y="306"/>
                  </a:lnTo>
                  <a:lnTo>
                    <a:pt x="97" y="382"/>
                  </a:lnTo>
                  <a:lnTo>
                    <a:pt x="135" y="394"/>
                  </a:lnTo>
                  <a:lnTo>
                    <a:pt x="163" y="460"/>
                  </a:lnTo>
                  <a:lnTo>
                    <a:pt x="241" y="465"/>
                  </a:lnTo>
                  <a:lnTo>
                    <a:pt x="262" y="533"/>
                  </a:lnTo>
                  <a:lnTo>
                    <a:pt x="445" y="714"/>
                  </a:lnTo>
                  <a:lnTo>
                    <a:pt x="509" y="720"/>
                  </a:lnTo>
                  <a:lnTo>
                    <a:pt x="558" y="839"/>
                  </a:lnTo>
                  <a:lnTo>
                    <a:pt x="593" y="874"/>
                  </a:lnTo>
                  <a:lnTo>
                    <a:pt x="614" y="1029"/>
                  </a:lnTo>
                  <a:lnTo>
                    <a:pt x="644" y="1095"/>
                  </a:lnTo>
                  <a:lnTo>
                    <a:pt x="640" y="1177"/>
                  </a:lnTo>
                  <a:lnTo>
                    <a:pt x="372" y="1547"/>
                  </a:lnTo>
                  <a:lnTo>
                    <a:pt x="671" y="1743"/>
                  </a:lnTo>
                  <a:lnTo>
                    <a:pt x="723" y="1761"/>
                  </a:lnTo>
                  <a:lnTo>
                    <a:pt x="820" y="1817"/>
                  </a:lnTo>
                  <a:lnTo>
                    <a:pt x="849" y="1817"/>
                  </a:lnTo>
                  <a:lnTo>
                    <a:pt x="891" y="1764"/>
                  </a:lnTo>
                  <a:lnTo>
                    <a:pt x="988" y="1775"/>
                  </a:lnTo>
                  <a:lnTo>
                    <a:pt x="1056" y="1816"/>
                  </a:lnTo>
                  <a:lnTo>
                    <a:pt x="1134" y="1817"/>
                  </a:lnTo>
                  <a:lnTo>
                    <a:pt x="1145" y="1783"/>
                  </a:lnTo>
                  <a:lnTo>
                    <a:pt x="1190" y="1766"/>
                  </a:lnTo>
                  <a:lnTo>
                    <a:pt x="1260" y="1799"/>
                  </a:lnTo>
                  <a:lnTo>
                    <a:pt x="1281" y="1727"/>
                  </a:lnTo>
                  <a:lnTo>
                    <a:pt x="1394" y="1729"/>
                  </a:lnTo>
                  <a:lnTo>
                    <a:pt x="1411" y="1743"/>
                  </a:lnTo>
                  <a:lnTo>
                    <a:pt x="1888" y="1499"/>
                  </a:lnTo>
                  <a:lnTo>
                    <a:pt x="1956" y="1480"/>
                  </a:lnTo>
                  <a:lnTo>
                    <a:pt x="2113" y="1107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76" name="Freeform 164"/>
            <p:cNvSpPr>
              <a:spLocks/>
            </p:cNvSpPr>
            <p:nvPr/>
          </p:nvSpPr>
          <p:spPr bwMode="auto">
            <a:xfrm>
              <a:off x="10297" y="3284"/>
              <a:ext cx="270" cy="324"/>
            </a:xfrm>
            <a:custGeom>
              <a:avLst/>
              <a:gdLst>
                <a:gd name="T0" fmla="*/ 445 w 811"/>
                <a:gd name="T1" fmla="*/ 77 h 970"/>
                <a:gd name="T2" fmla="*/ 775 w 811"/>
                <a:gd name="T3" fmla="*/ 263 h 970"/>
                <a:gd name="T4" fmla="*/ 777 w 811"/>
                <a:gd name="T5" fmla="*/ 285 h 970"/>
                <a:gd name="T6" fmla="*/ 728 w 811"/>
                <a:gd name="T7" fmla="*/ 342 h 970"/>
                <a:gd name="T8" fmla="*/ 724 w 811"/>
                <a:gd name="T9" fmla="*/ 405 h 970"/>
                <a:gd name="T10" fmla="*/ 811 w 811"/>
                <a:gd name="T11" fmla="*/ 409 h 970"/>
                <a:gd name="T12" fmla="*/ 783 w 811"/>
                <a:gd name="T13" fmla="*/ 451 h 970"/>
                <a:gd name="T14" fmla="*/ 723 w 811"/>
                <a:gd name="T15" fmla="*/ 470 h 970"/>
                <a:gd name="T16" fmla="*/ 690 w 811"/>
                <a:gd name="T17" fmla="*/ 565 h 970"/>
                <a:gd name="T18" fmla="*/ 689 w 811"/>
                <a:gd name="T19" fmla="*/ 613 h 970"/>
                <a:gd name="T20" fmla="*/ 650 w 811"/>
                <a:gd name="T21" fmla="*/ 623 h 970"/>
                <a:gd name="T22" fmla="*/ 636 w 811"/>
                <a:gd name="T23" fmla="*/ 650 h 970"/>
                <a:gd name="T24" fmla="*/ 668 w 811"/>
                <a:gd name="T25" fmla="*/ 677 h 970"/>
                <a:gd name="T26" fmla="*/ 684 w 811"/>
                <a:gd name="T27" fmla="*/ 719 h 970"/>
                <a:gd name="T28" fmla="*/ 668 w 811"/>
                <a:gd name="T29" fmla="*/ 726 h 970"/>
                <a:gd name="T30" fmla="*/ 663 w 811"/>
                <a:gd name="T31" fmla="*/ 778 h 970"/>
                <a:gd name="T32" fmla="*/ 701 w 811"/>
                <a:gd name="T33" fmla="*/ 783 h 970"/>
                <a:gd name="T34" fmla="*/ 670 w 811"/>
                <a:gd name="T35" fmla="*/ 869 h 970"/>
                <a:gd name="T36" fmla="*/ 560 w 811"/>
                <a:gd name="T37" fmla="*/ 843 h 970"/>
                <a:gd name="T38" fmla="*/ 479 w 811"/>
                <a:gd name="T39" fmla="*/ 895 h 970"/>
                <a:gd name="T40" fmla="*/ 352 w 811"/>
                <a:gd name="T41" fmla="*/ 867 h 970"/>
                <a:gd name="T42" fmla="*/ 278 w 811"/>
                <a:gd name="T43" fmla="*/ 902 h 970"/>
                <a:gd name="T44" fmla="*/ 209 w 811"/>
                <a:gd name="T45" fmla="*/ 865 h 970"/>
                <a:gd name="T46" fmla="*/ 158 w 811"/>
                <a:gd name="T47" fmla="*/ 874 h 970"/>
                <a:gd name="T48" fmla="*/ 129 w 811"/>
                <a:gd name="T49" fmla="*/ 847 h 970"/>
                <a:gd name="T50" fmla="*/ 50 w 811"/>
                <a:gd name="T51" fmla="*/ 970 h 970"/>
                <a:gd name="T52" fmla="*/ 14 w 811"/>
                <a:gd name="T53" fmla="*/ 962 h 970"/>
                <a:gd name="T54" fmla="*/ 0 w 811"/>
                <a:gd name="T55" fmla="*/ 821 h 970"/>
                <a:gd name="T56" fmla="*/ 24 w 811"/>
                <a:gd name="T57" fmla="*/ 704 h 970"/>
                <a:gd name="T58" fmla="*/ 50 w 811"/>
                <a:gd name="T59" fmla="*/ 680 h 970"/>
                <a:gd name="T60" fmla="*/ 65 w 811"/>
                <a:gd name="T61" fmla="*/ 477 h 970"/>
                <a:gd name="T62" fmla="*/ 37 w 811"/>
                <a:gd name="T63" fmla="*/ 450 h 970"/>
                <a:gd name="T64" fmla="*/ 48 w 811"/>
                <a:gd name="T65" fmla="*/ 416 h 970"/>
                <a:gd name="T66" fmla="*/ 208 w 811"/>
                <a:gd name="T67" fmla="*/ 72 h 970"/>
                <a:gd name="T68" fmla="*/ 297 w 811"/>
                <a:gd name="T69" fmla="*/ 0 h 970"/>
                <a:gd name="T70" fmla="*/ 296 w 811"/>
                <a:gd name="T71" fmla="*/ 14 h 970"/>
                <a:gd name="T72" fmla="*/ 371 w 811"/>
                <a:gd name="T73" fmla="*/ 91 h 970"/>
                <a:gd name="T74" fmla="*/ 397 w 811"/>
                <a:gd name="T75" fmla="*/ 93 h 970"/>
                <a:gd name="T76" fmla="*/ 445 w 811"/>
                <a:gd name="T77" fmla="*/ 77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11" h="970">
                  <a:moveTo>
                    <a:pt x="445" y="77"/>
                  </a:moveTo>
                  <a:lnTo>
                    <a:pt x="775" y="263"/>
                  </a:lnTo>
                  <a:lnTo>
                    <a:pt x="777" y="285"/>
                  </a:lnTo>
                  <a:lnTo>
                    <a:pt x="728" y="342"/>
                  </a:lnTo>
                  <a:lnTo>
                    <a:pt x="724" y="405"/>
                  </a:lnTo>
                  <a:lnTo>
                    <a:pt x="811" y="409"/>
                  </a:lnTo>
                  <a:lnTo>
                    <a:pt x="783" y="451"/>
                  </a:lnTo>
                  <a:lnTo>
                    <a:pt x="723" y="470"/>
                  </a:lnTo>
                  <a:lnTo>
                    <a:pt x="690" y="565"/>
                  </a:lnTo>
                  <a:lnTo>
                    <a:pt x="689" y="613"/>
                  </a:lnTo>
                  <a:lnTo>
                    <a:pt x="650" y="623"/>
                  </a:lnTo>
                  <a:lnTo>
                    <a:pt x="636" y="650"/>
                  </a:lnTo>
                  <a:lnTo>
                    <a:pt x="668" y="677"/>
                  </a:lnTo>
                  <a:lnTo>
                    <a:pt x="684" y="719"/>
                  </a:lnTo>
                  <a:lnTo>
                    <a:pt x="668" y="726"/>
                  </a:lnTo>
                  <a:lnTo>
                    <a:pt x="663" y="778"/>
                  </a:lnTo>
                  <a:lnTo>
                    <a:pt x="701" y="783"/>
                  </a:lnTo>
                  <a:lnTo>
                    <a:pt x="670" y="869"/>
                  </a:lnTo>
                  <a:lnTo>
                    <a:pt x="560" y="843"/>
                  </a:lnTo>
                  <a:lnTo>
                    <a:pt x="479" y="895"/>
                  </a:lnTo>
                  <a:lnTo>
                    <a:pt x="352" y="867"/>
                  </a:lnTo>
                  <a:lnTo>
                    <a:pt x="278" y="902"/>
                  </a:lnTo>
                  <a:lnTo>
                    <a:pt x="209" y="865"/>
                  </a:lnTo>
                  <a:lnTo>
                    <a:pt x="158" y="874"/>
                  </a:lnTo>
                  <a:lnTo>
                    <a:pt x="129" y="847"/>
                  </a:lnTo>
                  <a:lnTo>
                    <a:pt x="50" y="970"/>
                  </a:lnTo>
                  <a:lnTo>
                    <a:pt x="14" y="962"/>
                  </a:lnTo>
                  <a:lnTo>
                    <a:pt x="0" y="821"/>
                  </a:lnTo>
                  <a:lnTo>
                    <a:pt x="24" y="704"/>
                  </a:lnTo>
                  <a:lnTo>
                    <a:pt x="50" y="680"/>
                  </a:lnTo>
                  <a:lnTo>
                    <a:pt x="65" y="477"/>
                  </a:lnTo>
                  <a:lnTo>
                    <a:pt x="37" y="450"/>
                  </a:lnTo>
                  <a:lnTo>
                    <a:pt x="48" y="416"/>
                  </a:lnTo>
                  <a:lnTo>
                    <a:pt x="208" y="72"/>
                  </a:lnTo>
                  <a:lnTo>
                    <a:pt x="297" y="0"/>
                  </a:lnTo>
                  <a:lnTo>
                    <a:pt x="296" y="14"/>
                  </a:lnTo>
                  <a:lnTo>
                    <a:pt x="371" y="91"/>
                  </a:lnTo>
                  <a:lnTo>
                    <a:pt x="397" y="93"/>
                  </a:lnTo>
                  <a:lnTo>
                    <a:pt x="445" y="77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77" name="Freeform 165"/>
            <p:cNvSpPr>
              <a:spLocks/>
            </p:cNvSpPr>
            <p:nvPr/>
          </p:nvSpPr>
          <p:spPr bwMode="auto">
            <a:xfrm>
              <a:off x="9002" y="2957"/>
              <a:ext cx="1002" cy="1024"/>
            </a:xfrm>
            <a:custGeom>
              <a:avLst/>
              <a:gdLst>
                <a:gd name="T0" fmla="*/ 2430 w 3006"/>
                <a:gd name="T1" fmla="*/ 1072 h 3072"/>
                <a:gd name="T2" fmla="*/ 2502 w 3006"/>
                <a:gd name="T3" fmla="*/ 1258 h 3072"/>
                <a:gd name="T4" fmla="*/ 2609 w 3006"/>
                <a:gd name="T5" fmla="*/ 1339 h 3072"/>
                <a:gd name="T6" fmla="*/ 2736 w 3006"/>
                <a:gd name="T7" fmla="*/ 1603 h 3072"/>
                <a:gd name="T8" fmla="*/ 2857 w 3006"/>
                <a:gd name="T9" fmla="*/ 1633 h 3072"/>
                <a:gd name="T10" fmla="*/ 3000 w 3006"/>
                <a:gd name="T11" fmla="*/ 1759 h 3072"/>
                <a:gd name="T12" fmla="*/ 2922 w 3006"/>
                <a:gd name="T13" fmla="*/ 1886 h 3072"/>
                <a:gd name="T14" fmla="*/ 2750 w 3006"/>
                <a:gd name="T15" fmla="*/ 2101 h 3072"/>
                <a:gd name="T16" fmla="*/ 2573 w 3006"/>
                <a:gd name="T17" fmla="*/ 2206 h 3072"/>
                <a:gd name="T18" fmla="*/ 2400 w 3006"/>
                <a:gd name="T19" fmla="*/ 2235 h 3072"/>
                <a:gd name="T20" fmla="*/ 2094 w 3006"/>
                <a:gd name="T21" fmla="*/ 2300 h 3072"/>
                <a:gd name="T22" fmla="*/ 1938 w 3006"/>
                <a:gd name="T23" fmla="*/ 2327 h 3072"/>
                <a:gd name="T24" fmla="*/ 1768 w 3006"/>
                <a:gd name="T25" fmla="*/ 2359 h 3072"/>
                <a:gd name="T26" fmla="*/ 1619 w 3006"/>
                <a:gd name="T27" fmla="*/ 2418 h 3072"/>
                <a:gd name="T28" fmla="*/ 1025 w 3006"/>
                <a:gd name="T29" fmla="*/ 2988 h 3072"/>
                <a:gd name="T30" fmla="*/ 710 w 3006"/>
                <a:gd name="T31" fmla="*/ 3043 h 3072"/>
                <a:gd name="T32" fmla="*/ 554 w 3006"/>
                <a:gd name="T33" fmla="*/ 3069 h 3072"/>
                <a:gd name="T34" fmla="*/ 446 w 3006"/>
                <a:gd name="T35" fmla="*/ 2994 h 3072"/>
                <a:gd name="T36" fmla="*/ 543 w 3006"/>
                <a:gd name="T37" fmla="*/ 2857 h 3072"/>
                <a:gd name="T38" fmla="*/ 824 w 3006"/>
                <a:gd name="T39" fmla="*/ 2714 h 3072"/>
                <a:gd name="T40" fmla="*/ 707 w 3006"/>
                <a:gd name="T41" fmla="*/ 2402 h 3072"/>
                <a:gd name="T42" fmla="*/ 869 w 3006"/>
                <a:gd name="T43" fmla="*/ 2039 h 3072"/>
                <a:gd name="T44" fmla="*/ 804 w 3006"/>
                <a:gd name="T45" fmla="*/ 1890 h 3072"/>
                <a:gd name="T46" fmla="*/ 521 w 3006"/>
                <a:gd name="T47" fmla="*/ 1923 h 3072"/>
                <a:gd name="T48" fmla="*/ 215 w 3006"/>
                <a:gd name="T49" fmla="*/ 1939 h 3072"/>
                <a:gd name="T50" fmla="*/ 24 w 3006"/>
                <a:gd name="T51" fmla="*/ 1930 h 3072"/>
                <a:gd name="T52" fmla="*/ 104 w 3006"/>
                <a:gd name="T53" fmla="*/ 1815 h 3072"/>
                <a:gd name="T54" fmla="*/ 159 w 3006"/>
                <a:gd name="T55" fmla="*/ 1649 h 3072"/>
                <a:gd name="T56" fmla="*/ 198 w 3006"/>
                <a:gd name="T57" fmla="*/ 1557 h 3072"/>
                <a:gd name="T58" fmla="*/ 256 w 3006"/>
                <a:gd name="T59" fmla="*/ 1463 h 3072"/>
                <a:gd name="T60" fmla="*/ 417 w 3006"/>
                <a:gd name="T61" fmla="*/ 1450 h 3072"/>
                <a:gd name="T62" fmla="*/ 521 w 3006"/>
                <a:gd name="T63" fmla="*/ 1414 h 3072"/>
                <a:gd name="T64" fmla="*/ 713 w 3006"/>
                <a:gd name="T65" fmla="*/ 1345 h 3072"/>
                <a:gd name="T66" fmla="*/ 813 w 3006"/>
                <a:gd name="T67" fmla="*/ 1375 h 3072"/>
                <a:gd name="T68" fmla="*/ 993 w 3006"/>
                <a:gd name="T69" fmla="*/ 1372 h 3072"/>
                <a:gd name="T70" fmla="*/ 1260 w 3006"/>
                <a:gd name="T71" fmla="*/ 1108 h 3072"/>
                <a:gd name="T72" fmla="*/ 1749 w 3006"/>
                <a:gd name="T73" fmla="*/ 958 h 3072"/>
                <a:gd name="T74" fmla="*/ 1690 w 3006"/>
                <a:gd name="T75" fmla="*/ 697 h 3072"/>
                <a:gd name="T76" fmla="*/ 1749 w 3006"/>
                <a:gd name="T77" fmla="*/ 596 h 3072"/>
                <a:gd name="T78" fmla="*/ 1873 w 3006"/>
                <a:gd name="T79" fmla="*/ 521 h 3072"/>
                <a:gd name="T80" fmla="*/ 2058 w 3006"/>
                <a:gd name="T81" fmla="*/ 502 h 3072"/>
                <a:gd name="T82" fmla="*/ 2091 w 3006"/>
                <a:gd name="T83" fmla="*/ 209 h 3072"/>
                <a:gd name="T84" fmla="*/ 2268 w 3006"/>
                <a:gd name="T85" fmla="*/ 140 h 3072"/>
                <a:gd name="T86" fmla="*/ 2303 w 3006"/>
                <a:gd name="T87" fmla="*/ 306 h 3072"/>
                <a:gd name="T88" fmla="*/ 2352 w 3006"/>
                <a:gd name="T89" fmla="*/ 322 h 3072"/>
                <a:gd name="T90" fmla="*/ 2397 w 3006"/>
                <a:gd name="T91" fmla="*/ 433 h 3072"/>
                <a:gd name="T92" fmla="*/ 2206 w 3006"/>
                <a:gd name="T93" fmla="*/ 610 h 3072"/>
                <a:gd name="T94" fmla="*/ 2268 w 3006"/>
                <a:gd name="T95" fmla="*/ 753 h 3072"/>
                <a:gd name="T96" fmla="*/ 2312 w 3006"/>
                <a:gd name="T97" fmla="*/ 1006 h 30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006" h="3072">
                  <a:moveTo>
                    <a:pt x="2352" y="987"/>
                  </a:moveTo>
                  <a:lnTo>
                    <a:pt x="2414" y="997"/>
                  </a:lnTo>
                  <a:lnTo>
                    <a:pt x="2430" y="1072"/>
                  </a:lnTo>
                  <a:lnTo>
                    <a:pt x="2443" y="1157"/>
                  </a:lnTo>
                  <a:lnTo>
                    <a:pt x="2424" y="1189"/>
                  </a:lnTo>
                  <a:lnTo>
                    <a:pt x="2502" y="1258"/>
                  </a:lnTo>
                  <a:lnTo>
                    <a:pt x="2499" y="1333"/>
                  </a:lnTo>
                  <a:lnTo>
                    <a:pt x="2580" y="1352"/>
                  </a:lnTo>
                  <a:lnTo>
                    <a:pt x="2609" y="1339"/>
                  </a:lnTo>
                  <a:lnTo>
                    <a:pt x="2677" y="1398"/>
                  </a:lnTo>
                  <a:lnTo>
                    <a:pt x="2613" y="1506"/>
                  </a:lnTo>
                  <a:lnTo>
                    <a:pt x="2736" y="1603"/>
                  </a:lnTo>
                  <a:lnTo>
                    <a:pt x="2863" y="1551"/>
                  </a:lnTo>
                  <a:lnTo>
                    <a:pt x="2919" y="1571"/>
                  </a:lnTo>
                  <a:lnTo>
                    <a:pt x="2857" y="1633"/>
                  </a:lnTo>
                  <a:lnTo>
                    <a:pt x="2968" y="1711"/>
                  </a:lnTo>
                  <a:lnTo>
                    <a:pt x="2990" y="1711"/>
                  </a:lnTo>
                  <a:lnTo>
                    <a:pt x="3000" y="1759"/>
                  </a:lnTo>
                  <a:lnTo>
                    <a:pt x="3006" y="1834"/>
                  </a:lnTo>
                  <a:lnTo>
                    <a:pt x="2961" y="1870"/>
                  </a:lnTo>
                  <a:lnTo>
                    <a:pt x="2922" y="1886"/>
                  </a:lnTo>
                  <a:lnTo>
                    <a:pt x="2811" y="2044"/>
                  </a:lnTo>
                  <a:lnTo>
                    <a:pt x="2766" y="2047"/>
                  </a:lnTo>
                  <a:lnTo>
                    <a:pt x="2750" y="2101"/>
                  </a:lnTo>
                  <a:lnTo>
                    <a:pt x="2685" y="2170"/>
                  </a:lnTo>
                  <a:lnTo>
                    <a:pt x="2605" y="2179"/>
                  </a:lnTo>
                  <a:lnTo>
                    <a:pt x="2573" y="2206"/>
                  </a:lnTo>
                  <a:lnTo>
                    <a:pt x="2583" y="2245"/>
                  </a:lnTo>
                  <a:lnTo>
                    <a:pt x="2420" y="2252"/>
                  </a:lnTo>
                  <a:lnTo>
                    <a:pt x="2400" y="2235"/>
                  </a:lnTo>
                  <a:lnTo>
                    <a:pt x="2293" y="2238"/>
                  </a:lnTo>
                  <a:lnTo>
                    <a:pt x="2247" y="2268"/>
                  </a:lnTo>
                  <a:lnTo>
                    <a:pt x="2094" y="2300"/>
                  </a:lnTo>
                  <a:lnTo>
                    <a:pt x="2055" y="2287"/>
                  </a:lnTo>
                  <a:lnTo>
                    <a:pt x="1941" y="2287"/>
                  </a:lnTo>
                  <a:lnTo>
                    <a:pt x="1938" y="2327"/>
                  </a:lnTo>
                  <a:lnTo>
                    <a:pt x="1863" y="2381"/>
                  </a:lnTo>
                  <a:lnTo>
                    <a:pt x="1805" y="2378"/>
                  </a:lnTo>
                  <a:lnTo>
                    <a:pt x="1768" y="2359"/>
                  </a:lnTo>
                  <a:lnTo>
                    <a:pt x="1736" y="2378"/>
                  </a:lnTo>
                  <a:lnTo>
                    <a:pt x="1700" y="2349"/>
                  </a:lnTo>
                  <a:lnTo>
                    <a:pt x="1619" y="2418"/>
                  </a:lnTo>
                  <a:lnTo>
                    <a:pt x="1501" y="2564"/>
                  </a:lnTo>
                  <a:lnTo>
                    <a:pt x="1124" y="2943"/>
                  </a:lnTo>
                  <a:lnTo>
                    <a:pt x="1025" y="2988"/>
                  </a:lnTo>
                  <a:lnTo>
                    <a:pt x="925" y="2997"/>
                  </a:lnTo>
                  <a:lnTo>
                    <a:pt x="847" y="3014"/>
                  </a:lnTo>
                  <a:lnTo>
                    <a:pt x="710" y="3043"/>
                  </a:lnTo>
                  <a:lnTo>
                    <a:pt x="651" y="3021"/>
                  </a:lnTo>
                  <a:lnTo>
                    <a:pt x="602" y="3072"/>
                  </a:lnTo>
                  <a:lnTo>
                    <a:pt x="554" y="3069"/>
                  </a:lnTo>
                  <a:lnTo>
                    <a:pt x="527" y="3030"/>
                  </a:lnTo>
                  <a:lnTo>
                    <a:pt x="455" y="3053"/>
                  </a:lnTo>
                  <a:lnTo>
                    <a:pt x="446" y="2994"/>
                  </a:lnTo>
                  <a:lnTo>
                    <a:pt x="504" y="2943"/>
                  </a:lnTo>
                  <a:lnTo>
                    <a:pt x="514" y="2877"/>
                  </a:lnTo>
                  <a:lnTo>
                    <a:pt x="543" y="2857"/>
                  </a:lnTo>
                  <a:lnTo>
                    <a:pt x="583" y="2864"/>
                  </a:lnTo>
                  <a:lnTo>
                    <a:pt x="719" y="2798"/>
                  </a:lnTo>
                  <a:lnTo>
                    <a:pt x="824" y="2714"/>
                  </a:lnTo>
                  <a:lnTo>
                    <a:pt x="840" y="2580"/>
                  </a:lnTo>
                  <a:lnTo>
                    <a:pt x="710" y="2453"/>
                  </a:lnTo>
                  <a:lnTo>
                    <a:pt x="707" y="2402"/>
                  </a:lnTo>
                  <a:lnTo>
                    <a:pt x="817" y="2196"/>
                  </a:lnTo>
                  <a:lnTo>
                    <a:pt x="840" y="2203"/>
                  </a:lnTo>
                  <a:lnTo>
                    <a:pt x="869" y="2039"/>
                  </a:lnTo>
                  <a:lnTo>
                    <a:pt x="918" y="1988"/>
                  </a:lnTo>
                  <a:lnTo>
                    <a:pt x="850" y="1870"/>
                  </a:lnTo>
                  <a:lnTo>
                    <a:pt x="804" y="1890"/>
                  </a:lnTo>
                  <a:lnTo>
                    <a:pt x="759" y="1890"/>
                  </a:lnTo>
                  <a:lnTo>
                    <a:pt x="625" y="1929"/>
                  </a:lnTo>
                  <a:lnTo>
                    <a:pt x="521" y="1923"/>
                  </a:lnTo>
                  <a:lnTo>
                    <a:pt x="449" y="1902"/>
                  </a:lnTo>
                  <a:lnTo>
                    <a:pt x="331" y="1926"/>
                  </a:lnTo>
                  <a:lnTo>
                    <a:pt x="215" y="1939"/>
                  </a:lnTo>
                  <a:lnTo>
                    <a:pt x="110" y="2050"/>
                  </a:lnTo>
                  <a:lnTo>
                    <a:pt x="51" y="2014"/>
                  </a:lnTo>
                  <a:lnTo>
                    <a:pt x="24" y="1930"/>
                  </a:lnTo>
                  <a:lnTo>
                    <a:pt x="6" y="1896"/>
                  </a:lnTo>
                  <a:lnTo>
                    <a:pt x="0" y="1864"/>
                  </a:lnTo>
                  <a:lnTo>
                    <a:pt x="104" y="1815"/>
                  </a:lnTo>
                  <a:lnTo>
                    <a:pt x="100" y="1746"/>
                  </a:lnTo>
                  <a:lnTo>
                    <a:pt x="143" y="1705"/>
                  </a:lnTo>
                  <a:lnTo>
                    <a:pt x="159" y="1649"/>
                  </a:lnTo>
                  <a:lnTo>
                    <a:pt x="234" y="1652"/>
                  </a:lnTo>
                  <a:lnTo>
                    <a:pt x="224" y="1590"/>
                  </a:lnTo>
                  <a:lnTo>
                    <a:pt x="198" y="1557"/>
                  </a:lnTo>
                  <a:lnTo>
                    <a:pt x="201" y="1528"/>
                  </a:lnTo>
                  <a:lnTo>
                    <a:pt x="237" y="1512"/>
                  </a:lnTo>
                  <a:lnTo>
                    <a:pt x="256" y="1463"/>
                  </a:lnTo>
                  <a:lnTo>
                    <a:pt x="331" y="1420"/>
                  </a:lnTo>
                  <a:lnTo>
                    <a:pt x="387" y="1463"/>
                  </a:lnTo>
                  <a:lnTo>
                    <a:pt x="417" y="1450"/>
                  </a:lnTo>
                  <a:lnTo>
                    <a:pt x="446" y="1450"/>
                  </a:lnTo>
                  <a:lnTo>
                    <a:pt x="511" y="1391"/>
                  </a:lnTo>
                  <a:lnTo>
                    <a:pt x="521" y="1414"/>
                  </a:lnTo>
                  <a:lnTo>
                    <a:pt x="592" y="1411"/>
                  </a:lnTo>
                  <a:lnTo>
                    <a:pt x="586" y="1431"/>
                  </a:lnTo>
                  <a:lnTo>
                    <a:pt x="713" y="1345"/>
                  </a:lnTo>
                  <a:lnTo>
                    <a:pt x="756" y="1339"/>
                  </a:lnTo>
                  <a:lnTo>
                    <a:pt x="765" y="1382"/>
                  </a:lnTo>
                  <a:lnTo>
                    <a:pt x="813" y="1375"/>
                  </a:lnTo>
                  <a:lnTo>
                    <a:pt x="853" y="1395"/>
                  </a:lnTo>
                  <a:lnTo>
                    <a:pt x="909" y="1375"/>
                  </a:lnTo>
                  <a:lnTo>
                    <a:pt x="993" y="1372"/>
                  </a:lnTo>
                  <a:lnTo>
                    <a:pt x="1090" y="1313"/>
                  </a:lnTo>
                  <a:lnTo>
                    <a:pt x="1143" y="1242"/>
                  </a:lnTo>
                  <a:lnTo>
                    <a:pt x="1260" y="1108"/>
                  </a:lnTo>
                  <a:lnTo>
                    <a:pt x="1453" y="1118"/>
                  </a:lnTo>
                  <a:lnTo>
                    <a:pt x="1515" y="1143"/>
                  </a:lnTo>
                  <a:lnTo>
                    <a:pt x="1749" y="958"/>
                  </a:lnTo>
                  <a:lnTo>
                    <a:pt x="1752" y="925"/>
                  </a:lnTo>
                  <a:lnTo>
                    <a:pt x="1706" y="818"/>
                  </a:lnTo>
                  <a:lnTo>
                    <a:pt x="1690" y="697"/>
                  </a:lnTo>
                  <a:lnTo>
                    <a:pt x="1723" y="648"/>
                  </a:lnTo>
                  <a:lnTo>
                    <a:pt x="1709" y="635"/>
                  </a:lnTo>
                  <a:lnTo>
                    <a:pt x="1749" y="596"/>
                  </a:lnTo>
                  <a:lnTo>
                    <a:pt x="1850" y="554"/>
                  </a:lnTo>
                  <a:lnTo>
                    <a:pt x="1850" y="524"/>
                  </a:lnTo>
                  <a:lnTo>
                    <a:pt x="1873" y="521"/>
                  </a:lnTo>
                  <a:lnTo>
                    <a:pt x="1915" y="479"/>
                  </a:lnTo>
                  <a:lnTo>
                    <a:pt x="1964" y="463"/>
                  </a:lnTo>
                  <a:lnTo>
                    <a:pt x="2058" y="502"/>
                  </a:lnTo>
                  <a:lnTo>
                    <a:pt x="2101" y="404"/>
                  </a:lnTo>
                  <a:lnTo>
                    <a:pt x="2082" y="303"/>
                  </a:lnTo>
                  <a:lnTo>
                    <a:pt x="2091" y="209"/>
                  </a:lnTo>
                  <a:lnTo>
                    <a:pt x="2247" y="0"/>
                  </a:lnTo>
                  <a:lnTo>
                    <a:pt x="2225" y="75"/>
                  </a:lnTo>
                  <a:lnTo>
                    <a:pt x="2268" y="140"/>
                  </a:lnTo>
                  <a:lnTo>
                    <a:pt x="2290" y="235"/>
                  </a:lnTo>
                  <a:lnTo>
                    <a:pt x="2263" y="287"/>
                  </a:lnTo>
                  <a:lnTo>
                    <a:pt x="2303" y="306"/>
                  </a:lnTo>
                  <a:lnTo>
                    <a:pt x="2349" y="300"/>
                  </a:lnTo>
                  <a:lnTo>
                    <a:pt x="2365" y="303"/>
                  </a:lnTo>
                  <a:lnTo>
                    <a:pt x="2352" y="322"/>
                  </a:lnTo>
                  <a:lnTo>
                    <a:pt x="2365" y="359"/>
                  </a:lnTo>
                  <a:lnTo>
                    <a:pt x="2408" y="375"/>
                  </a:lnTo>
                  <a:lnTo>
                    <a:pt x="2397" y="433"/>
                  </a:lnTo>
                  <a:lnTo>
                    <a:pt x="2349" y="511"/>
                  </a:lnTo>
                  <a:lnTo>
                    <a:pt x="2202" y="590"/>
                  </a:lnTo>
                  <a:lnTo>
                    <a:pt x="2206" y="610"/>
                  </a:lnTo>
                  <a:lnTo>
                    <a:pt x="2257" y="619"/>
                  </a:lnTo>
                  <a:lnTo>
                    <a:pt x="2271" y="664"/>
                  </a:lnTo>
                  <a:lnTo>
                    <a:pt x="2268" y="753"/>
                  </a:lnTo>
                  <a:lnTo>
                    <a:pt x="2218" y="844"/>
                  </a:lnTo>
                  <a:lnTo>
                    <a:pt x="2225" y="883"/>
                  </a:lnTo>
                  <a:lnTo>
                    <a:pt x="2312" y="1006"/>
                  </a:lnTo>
                  <a:lnTo>
                    <a:pt x="2352" y="1006"/>
                  </a:lnTo>
                  <a:lnTo>
                    <a:pt x="2352" y="987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78" name="Freeform 166"/>
            <p:cNvSpPr>
              <a:spLocks/>
            </p:cNvSpPr>
            <p:nvPr/>
          </p:nvSpPr>
          <p:spPr bwMode="auto">
            <a:xfrm>
              <a:off x="8877" y="3581"/>
              <a:ext cx="583" cy="674"/>
            </a:xfrm>
            <a:custGeom>
              <a:avLst/>
              <a:gdLst>
                <a:gd name="T0" fmla="*/ 172 w 1748"/>
                <a:gd name="T1" fmla="*/ 391 h 2022"/>
                <a:gd name="T2" fmla="*/ 219 w 1748"/>
                <a:gd name="T3" fmla="*/ 340 h 2022"/>
                <a:gd name="T4" fmla="*/ 416 w 1748"/>
                <a:gd name="T5" fmla="*/ 292 h 2022"/>
                <a:gd name="T6" fmla="*/ 447 w 1748"/>
                <a:gd name="T7" fmla="*/ 227 h 2022"/>
                <a:gd name="T8" fmla="*/ 588 w 1748"/>
                <a:gd name="T9" fmla="*/ 67 h 2022"/>
                <a:gd name="T10" fmla="*/ 826 w 1748"/>
                <a:gd name="T11" fmla="*/ 30 h 2022"/>
                <a:gd name="T12" fmla="*/ 998 w 1748"/>
                <a:gd name="T13" fmla="*/ 62 h 2022"/>
                <a:gd name="T14" fmla="*/ 1180 w 1748"/>
                <a:gd name="T15" fmla="*/ 25 h 2022"/>
                <a:gd name="T16" fmla="*/ 1290 w 1748"/>
                <a:gd name="T17" fmla="*/ 121 h 2022"/>
                <a:gd name="T18" fmla="*/ 1214 w 1748"/>
                <a:gd name="T19" fmla="*/ 332 h 2022"/>
                <a:gd name="T20" fmla="*/ 1077 w 1748"/>
                <a:gd name="T21" fmla="*/ 537 h 2022"/>
                <a:gd name="T22" fmla="*/ 1214 w 1748"/>
                <a:gd name="T23" fmla="*/ 713 h 2022"/>
                <a:gd name="T24" fmla="*/ 1096 w 1748"/>
                <a:gd name="T25" fmla="*/ 930 h 2022"/>
                <a:gd name="T26" fmla="*/ 922 w 1748"/>
                <a:gd name="T27" fmla="*/ 988 h 2022"/>
                <a:gd name="T28" fmla="*/ 877 w 1748"/>
                <a:gd name="T29" fmla="*/ 1068 h 2022"/>
                <a:gd name="T30" fmla="*/ 835 w 1748"/>
                <a:gd name="T31" fmla="*/ 1182 h 2022"/>
                <a:gd name="T32" fmla="*/ 928 w 1748"/>
                <a:gd name="T33" fmla="*/ 1202 h 2022"/>
                <a:gd name="T34" fmla="*/ 1023 w 1748"/>
                <a:gd name="T35" fmla="*/ 1149 h 2022"/>
                <a:gd name="T36" fmla="*/ 1312 w 1748"/>
                <a:gd name="T37" fmla="*/ 1123 h 2022"/>
                <a:gd name="T38" fmla="*/ 1501 w 1748"/>
                <a:gd name="T39" fmla="*/ 1074 h 2022"/>
                <a:gd name="T40" fmla="*/ 1736 w 1748"/>
                <a:gd name="T41" fmla="*/ 1396 h 2022"/>
                <a:gd name="T42" fmla="*/ 1616 w 1748"/>
                <a:gd name="T43" fmla="*/ 1449 h 2022"/>
                <a:gd name="T44" fmla="*/ 1537 w 1748"/>
                <a:gd name="T45" fmla="*/ 1590 h 2022"/>
                <a:gd name="T46" fmla="*/ 1335 w 1748"/>
                <a:gd name="T47" fmla="*/ 1750 h 2022"/>
                <a:gd name="T48" fmla="*/ 1147 w 1748"/>
                <a:gd name="T49" fmla="*/ 1787 h 2022"/>
                <a:gd name="T50" fmla="*/ 1074 w 1748"/>
                <a:gd name="T51" fmla="*/ 1809 h 2022"/>
                <a:gd name="T52" fmla="*/ 961 w 1748"/>
                <a:gd name="T53" fmla="*/ 1806 h 2022"/>
                <a:gd name="T54" fmla="*/ 883 w 1748"/>
                <a:gd name="T55" fmla="*/ 1930 h 2022"/>
                <a:gd name="T56" fmla="*/ 717 w 1748"/>
                <a:gd name="T57" fmla="*/ 1992 h 2022"/>
                <a:gd name="T58" fmla="*/ 635 w 1748"/>
                <a:gd name="T59" fmla="*/ 2022 h 2022"/>
                <a:gd name="T60" fmla="*/ 416 w 1748"/>
                <a:gd name="T61" fmla="*/ 1989 h 2022"/>
                <a:gd name="T62" fmla="*/ 222 w 1748"/>
                <a:gd name="T63" fmla="*/ 1711 h 2022"/>
                <a:gd name="T64" fmla="*/ 205 w 1748"/>
                <a:gd name="T65" fmla="*/ 1595 h 2022"/>
                <a:gd name="T66" fmla="*/ 189 w 1748"/>
                <a:gd name="T67" fmla="*/ 1363 h 2022"/>
                <a:gd name="T68" fmla="*/ 203 w 1748"/>
                <a:gd name="T69" fmla="*/ 1272 h 2022"/>
                <a:gd name="T70" fmla="*/ 253 w 1748"/>
                <a:gd name="T71" fmla="*/ 1087 h 2022"/>
                <a:gd name="T72" fmla="*/ 32 w 1748"/>
                <a:gd name="T73" fmla="*/ 688 h 2022"/>
                <a:gd name="T74" fmla="*/ 40 w 1748"/>
                <a:gd name="T75" fmla="*/ 545 h 2022"/>
                <a:gd name="T76" fmla="*/ 0 w 1748"/>
                <a:gd name="T77" fmla="*/ 396 h 20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48" h="2022">
                  <a:moveTo>
                    <a:pt x="0" y="396"/>
                  </a:moveTo>
                  <a:lnTo>
                    <a:pt x="172" y="391"/>
                  </a:lnTo>
                  <a:lnTo>
                    <a:pt x="157" y="357"/>
                  </a:lnTo>
                  <a:lnTo>
                    <a:pt x="219" y="340"/>
                  </a:lnTo>
                  <a:lnTo>
                    <a:pt x="372" y="351"/>
                  </a:lnTo>
                  <a:lnTo>
                    <a:pt x="416" y="292"/>
                  </a:lnTo>
                  <a:lnTo>
                    <a:pt x="422" y="227"/>
                  </a:lnTo>
                  <a:lnTo>
                    <a:pt x="447" y="227"/>
                  </a:lnTo>
                  <a:lnTo>
                    <a:pt x="483" y="183"/>
                  </a:lnTo>
                  <a:lnTo>
                    <a:pt x="588" y="67"/>
                  </a:lnTo>
                  <a:lnTo>
                    <a:pt x="669" y="62"/>
                  </a:lnTo>
                  <a:lnTo>
                    <a:pt x="826" y="30"/>
                  </a:lnTo>
                  <a:lnTo>
                    <a:pt x="905" y="56"/>
                  </a:lnTo>
                  <a:lnTo>
                    <a:pt x="998" y="62"/>
                  </a:lnTo>
                  <a:lnTo>
                    <a:pt x="1136" y="17"/>
                  </a:lnTo>
                  <a:lnTo>
                    <a:pt x="1180" y="25"/>
                  </a:lnTo>
                  <a:lnTo>
                    <a:pt x="1223" y="0"/>
                  </a:lnTo>
                  <a:lnTo>
                    <a:pt x="1290" y="121"/>
                  </a:lnTo>
                  <a:lnTo>
                    <a:pt x="1245" y="168"/>
                  </a:lnTo>
                  <a:lnTo>
                    <a:pt x="1214" y="332"/>
                  </a:lnTo>
                  <a:lnTo>
                    <a:pt x="1198" y="323"/>
                  </a:lnTo>
                  <a:lnTo>
                    <a:pt x="1077" y="537"/>
                  </a:lnTo>
                  <a:lnTo>
                    <a:pt x="1088" y="588"/>
                  </a:lnTo>
                  <a:lnTo>
                    <a:pt x="1214" y="713"/>
                  </a:lnTo>
                  <a:lnTo>
                    <a:pt x="1198" y="837"/>
                  </a:lnTo>
                  <a:lnTo>
                    <a:pt x="1096" y="930"/>
                  </a:lnTo>
                  <a:lnTo>
                    <a:pt x="956" y="994"/>
                  </a:lnTo>
                  <a:lnTo>
                    <a:pt x="922" y="988"/>
                  </a:lnTo>
                  <a:lnTo>
                    <a:pt x="885" y="1003"/>
                  </a:lnTo>
                  <a:lnTo>
                    <a:pt x="877" y="1068"/>
                  </a:lnTo>
                  <a:lnTo>
                    <a:pt x="821" y="1123"/>
                  </a:lnTo>
                  <a:lnTo>
                    <a:pt x="835" y="1182"/>
                  </a:lnTo>
                  <a:lnTo>
                    <a:pt x="902" y="1163"/>
                  </a:lnTo>
                  <a:lnTo>
                    <a:pt x="928" y="1202"/>
                  </a:lnTo>
                  <a:lnTo>
                    <a:pt x="972" y="1206"/>
                  </a:lnTo>
                  <a:lnTo>
                    <a:pt x="1023" y="1149"/>
                  </a:lnTo>
                  <a:lnTo>
                    <a:pt x="1079" y="1171"/>
                  </a:lnTo>
                  <a:lnTo>
                    <a:pt x="1312" y="1123"/>
                  </a:lnTo>
                  <a:lnTo>
                    <a:pt x="1399" y="1118"/>
                  </a:lnTo>
                  <a:lnTo>
                    <a:pt x="1501" y="1074"/>
                  </a:lnTo>
                  <a:lnTo>
                    <a:pt x="1748" y="1343"/>
                  </a:lnTo>
                  <a:lnTo>
                    <a:pt x="1736" y="1396"/>
                  </a:lnTo>
                  <a:lnTo>
                    <a:pt x="1692" y="1388"/>
                  </a:lnTo>
                  <a:lnTo>
                    <a:pt x="1616" y="1449"/>
                  </a:lnTo>
                  <a:lnTo>
                    <a:pt x="1622" y="1495"/>
                  </a:lnTo>
                  <a:lnTo>
                    <a:pt x="1537" y="1590"/>
                  </a:lnTo>
                  <a:lnTo>
                    <a:pt x="1363" y="1649"/>
                  </a:lnTo>
                  <a:lnTo>
                    <a:pt x="1335" y="1750"/>
                  </a:lnTo>
                  <a:lnTo>
                    <a:pt x="1155" y="1767"/>
                  </a:lnTo>
                  <a:lnTo>
                    <a:pt x="1147" y="1787"/>
                  </a:lnTo>
                  <a:lnTo>
                    <a:pt x="1093" y="1784"/>
                  </a:lnTo>
                  <a:lnTo>
                    <a:pt x="1074" y="1809"/>
                  </a:lnTo>
                  <a:lnTo>
                    <a:pt x="1015" y="1820"/>
                  </a:lnTo>
                  <a:lnTo>
                    <a:pt x="961" y="1806"/>
                  </a:lnTo>
                  <a:lnTo>
                    <a:pt x="905" y="1862"/>
                  </a:lnTo>
                  <a:lnTo>
                    <a:pt x="883" y="1930"/>
                  </a:lnTo>
                  <a:lnTo>
                    <a:pt x="821" y="2003"/>
                  </a:lnTo>
                  <a:lnTo>
                    <a:pt x="717" y="1992"/>
                  </a:lnTo>
                  <a:lnTo>
                    <a:pt x="705" y="2014"/>
                  </a:lnTo>
                  <a:lnTo>
                    <a:pt x="635" y="2022"/>
                  </a:lnTo>
                  <a:lnTo>
                    <a:pt x="602" y="1986"/>
                  </a:lnTo>
                  <a:lnTo>
                    <a:pt x="416" y="1989"/>
                  </a:lnTo>
                  <a:lnTo>
                    <a:pt x="375" y="1860"/>
                  </a:lnTo>
                  <a:lnTo>
                    <a:pt x="222" y="1711"/>
                  </a:lnTo>
                  <a:lnTo>
                    <a:pt x="230" y="1655"/>
                  </a:lnTo>
                  <a:lnTo>
                    <a:pt x="205" y="1595"/>
                  </a:lnTo>
                  <a:lnTo>
                    <a:pt x="214" y="1422"/>
                  </a:lnTo>
                  <a:lnTo>
                    <a:pt x="189" y="1363"/>
                  </a:lnTo>
                  <a:lnTo>
                    <a:pt x="186" y="1331"/>
                  </a:lnTo>
                  <a:lnTo>
                    <a:pt x="203" y="1272"/>
                  </a:lnTo>
                  <a:lnTo>
                    <a:pt x="262" y="1169"/>
                  </a:lnTo>
                  <a:lnTo>
                    <a:pt x="253" y="1087"/>
                  </a:lnTo>
                  <a:lnTo>
                    <a:pt x="113" y="918"/>
                  </a:lnTo>
                  <a:lnTo>
                    <a:pt x="32" y="688"/>
                  </a:lnTo>
                  <a:lnTo>
                    <a:pt x="20" y="575"/>
                  </a:lnTo>
                  <a:lnTo>
                    <a:pt x="40" y="545"/>
                  </a:lnTo>
                  <a:lnTo>
                    <a:pt x="43" y="475"/>
                  </a:lnTo>
                  <a:lnTo>
                    <a:pt x="0" y="396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79" name="Freeform 167"/>
            <p:cNvSpPr>
              <a:spLocks/>
            </p:cNvSpPr>
            <p:nvPr/>
          </p:nvSpPr>
          <p:spPr bwMode="auto">
            <a:xfrm>
              <a:off x="9925" y="4238"/>
              <a:ext cx="334" cy="248"/>
            </a:xfrm>
            <a:custGeom>
              <a:avLst/>
              <a:gdLst>
                <a:gd name="T0" fmla="*/ 571 w 1002"/>
                <a:gd name="T1" fmla="*/ 0 h 742"/>
                <a:gd name="T2" fmla="*/ 595 w 1002"/>
                <a:gd name="T3" fmla="*/ 38 h 742"/>
                <a:gd name="T4" fmla="*/ 577 w 1002"/>
                <a:gd name="T5" fmla="*/ 76 h 742"/>
                <a:gd name="T6" fmla="*/ 559 w 1002"/>
                <a:gd name="T7" fmla="*/ 76 h 742"/>
                <a:gd name="T8" fmla="*/ 563 w 1002"/>
                <a:gd name="T9" fmla="*/ 120 h 742"/>
                <a:gd name="T10" fmla="*/ 586 w 1002"/>
                <a:gd name="T11" fmla="*/ 144 h 742"/>
                <a:gd name="T12" fmla="*/ 647 w 1002"/>
                <a:gd name="T13" fmla="*/ 123 h 742"/>
                <a:gd name="T14" fmla="*/ 687 w 1002"/>
                <a:gd name="T15" fmla="*/ 151 h 742"/>
                <a:gd name="T16" fmla="*/ 723 w 1002"/>
                <a:gd name="T17" fmla="*/ 128 h 742"/>
                <a:gd name="T18" fmla="*/ 797 w 1002"/>
                <a:gd name="T19" fmla="*/ 145 h 742"/>
                <a:gd name="T20" fmla="*/ 819 w 1002"/>
                <a:gd name="T21" fmla="*/ 174 h 742"/>
                <a:gd name="T22" fmla="*/ 874 w 1002"/>
                <a:gd name="T23" fmla="*/ 437 h 742"/>
                <a:gd name="T24" fmla="*/ 982 w 1002"/>
                <a:gd name="T25" fmla="*/ 440 h 742"/>
                <a:gd name="T26" fmla="*/ 1002 w 1002"/>
                <a:gd name="T27" fmla="*/ 502 h 742"/>
                <a:gd name="T28" fmla="*/ 965 w 1002"/>
                <a:gd name="T29" fmla="*/ 612 h 742"/>
                <a:gd name="T30" fmla="*/ 856 w 1002"/>
                <a:gd name="T31" fmla="*/ 643 h 742"/>
                <a:gd name="T32" fmla="*/ 838 w 1002"/>
                <a:gd name="T33" fmla="*/ 637 h 742"/>
                <a:gd name="T34" fmla="*/ 833 w 1002"/>
                <a:gd name="T35" fmla="*/ 614 h 742"/>
                <a:gd name="T36" fmla="*/ 803 w 1002"/>
                <a:gd name="T37" fmla="*/ 623 h 742"/>
                <a:gd name="T38" fmla="*/ 832 w 1002"/>
                <a:gd name="T39" fmla="*/ 725 h 742"/>
                <a:gd name="T40" fmla="*/ 726 w 1002"/>
                <a:gd name="T41" fmla="*/ 742 h 742"/>
                <a:gd name="T42" fmla="*/ 680 w 1002"/>
                <a:gd name="T43" fmla="*/ 614 h 742"/>
                <a:gd name="T44" fmla="*/ 615 w 1002"/>
                <a:gd name="T45" fmla="*/ 599 h 742"/>
                <a:gd name="T46" fmla="*/ 577 w 1002"/>
                <a:gd name="T47" fmla="*/ 622 h 742"/>
                <a:gd name="T48" fmla="*/ 549 w 1002"/>
                <a:gd name="T49" fmla="*/ 667 h 742"/>
                <a:gd name="T50" fmla="*/ 401 w 1002"/>
                <a:gd name="T51" fmla="*/ 660 h 742"/>
                <a:gd name="T52" fmla="*/ 117 w 1002"/>
                <a:gd name="T53" fmla="*/ 734 h 742"/>
                <a:gd name="T54" fmla="*/ 66 w 1002"/>
                <a:gd name="T55" fmla="*/ 609 h 742"/>
                <a:gd name="T56" fmla="*/ 0 w 1002"/>
                <a:gd name="T57" fmla="*/ 534 h 742"/>
                <a:gd name="T58" fmla="*/ 99 w 1002"/>
                <a:gd name="T59" fmla="*/ 440 h 742"/>
                <a:gd name="T60" fmla="*/ 242 w 1002"/>
                <a:gd name="T61" fmla="*/ 326 h 742"/>
                <a:gd name="T62" fmla="*/ 237 w 1002"/>
                <a:gd name="T63" fmla="*/ 305 h 742"/>
                <a:gd name="T64" fmla="*/ 295 w 1002"/>
                <a:gd name="T65" fmla="*/ 297 h 742"/>
                <a:gd name="T66" fmla="*/ 368 w 1002"/>
                <a:gd name="T67" fmla="*/ 224 h 742"/>
                <a:gd name="T68" fmla="*/ 392 w 1002"/>
                <a:gd name="T69" fmla="*/ 220 h 742"/>
                <a:gd name="T70" fmla="*/ 448 w 1002"/>
                <a:gd name="T71" fmla="*/ 198 h 742"/>
                <a:gd name="T72" fmla="*/ 442 w 1002"/>
                <a:gd name="T73" fmla="*/ 111 h 742"/>
                <a:gd name="T74" fmla="*/ 467 w 1002"/>
                <a:gd name="T75" fmla="*/ 83 h 742"/>
                <a:gd name="T76" fmla="*/ 571 w 1002"/>
                <a:gd name="T77" fmla="*/ 0 h 7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02" h="742">
                  <a:moveTo>
                    <a:pt x="571" y="0"/>
                  </a:moveTo>
                  <a:lnTo>
                    <a:pt x="595" y="38"/>
                  </a:lnTo>
                  <a:lnTo>
                    <a:pt x="577" y="76"/>
                  </a:lnTo>
                  <a:lnTo>
                    <a:pt x="559" y="76"/>
                  </a:lnTo>
                  <a:lnTo>
                    <a:pt x="563" y="120"/>
                  </a:lnTo>
                  <a:lnTo>
                    <a:pt x="586" y="144"/>
                  </a:lnTo>
                  <a:lnTo>
                    <a:pt x="647" y="123"/>
                  </a:lnTo>
                  <a:lnTo>
                    <a:pt x="687" y="151"/>
                  </a:lnTo>
                  <a:lnTo>
                    <a:pt x="723" y="128"/>
                  </a:lnTo>
                  <a:lnTo>
                    <a:pt x="797" y="145"/>
                  </a:lnTo>
                  <a:lnTo>
                    <a:pt x="819" y="174"/>
                  </a:lnTo>
                  <a:lnTo>
                    <a:pt x="874" y="437"/>
                  </a:lnTo>
                  <a:lnTo>
                    <a:pt x="982" y="440"/>
                  </a:lnTo>
                  <a:lnTo>
                    <a:pt x="1002" y="502"/>
                  </a:lnTo>
                  <a:lnTo>
                    <a:pt x="965" y="612"/>
                  </a:lnTo>
                  <a:lnTo>
                    <a:pt x="856" y="643"/>
                  </a:lnTo>
                  <a:lnTo>
                    <a:pt x="838" y="637"/>
                  </a:lnTo>
                  <a:lnTo>
                    <a:pt x="833" y="614"/>
                  </a:lnTo>
                  <a:lnTo>
                    <a:pt x="803" y="623"/>
                  </a:lnTo>
                  <a:lnTo>
                    <a:pt x="832" y="725"/>
                  </a:lnTo>
                  <a:lnTo>
                    <a:pt x="726" y="742"/>
                  </a:lnTo>
                  <a:lnTo>
                    <a:pt x="680" y="614"/>
                  </a:lnTo>
                  <a:lnTo>
                    <a:pt x="615" y="599"/>
                  </a:lnTo>
                  <a:lnTo>
                    <a:pt x="577" y="622"/>
                  </a:lnTo>
                  <a:lnTo>
                    <a:pt x="549" y="667"/>
                  </a:lnTo>
                  <a:lnTo>
                    <a:pt x="401" y="660"/>
                  </a:lnTo>
                  <a:lnTo>
                    <a:pt x="117" y="734"/>
                  </a:lnTo>
                  <a:lnTo>
                    <a:pt x="66" y="609"/>
                  </a:lnTo>
                  <a:lnTo>
                    <a:pt x="0" y="534"/>
                  </a:lnTo>
                  <a:lnTo>
                    <a:pt x="99" y="440"/>
                  </a:lnTo>
                  <a:lnTo>
                    <a:pt x="242" y="326"/>
                  </a:lnTo>
                  <a:lnTo>
                    <a:pt x="237" y="305"/>
                  </a:lnTo>
                  <a:lnTo>
                    <a:pt x="295" y="297"/>
                  </a:lnTo>
                  <a:lnTo>
                    <a:pt x="368" y="224"/>
                  </a:lnTo>
                  <a:lnTo>
                    <a:pt x="392" y="220"/>
                  </a:lnTo>
                  <a:lnTo>
                    <a:pt x="448" y="198"/>
                  </a:lnTo>
                  <a:lnTo>
                    <a:pt x="442" y="111"/>
                  </a:lnTo>
                  <a:lnTo>
                    <a:pt x="467" y="83"/>
                  </a:lnTo>
                  <a:lnTo>
                    <a:pt x="571" y="0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80" name="Freeform 168"/>
            <p:cNvSpPr>
              <a:spLocks/>
            </p:cNvSpPr>
            <p:nvPr/>
          </p:nvSpPr>
          <p:spPr bwMode="auto">
            <a:xfrm>
              <a:off x="9007" y="3972"/>
              <a:ext cx="816" cy="504"/>
            </a:xfrm>
            <a:custGeom>
              <a:avLst/>
              <a:gdLst>
                <a:gd name="T0" fmla="*/ 1429 w 2449"/>
                <a:gd name="T1" fmla="*/ 171 h 1511"/>
                <a:gd name="T2" fmla="*/ 1538 w 2449"/>
                <a:gd name="T3" fmla="*/ 128 h 1511"/>
                <a:gd name="T4" fmla="*/ 1591 w 2449"/>
                <a:gd name="T5" fmla="*/ 82 h 1511"/>
                <a:gd name="T6" fmla="*/ 1737 w 2449"/>
                <a:gd name="T7" fmla="*/ 92 h 1511"/>
                <a:gd name="T8" fmla="*/ 1858 w 2449"/>
                <a:gd name="T9" fmla="*/ 29 h 1511"/>
                <a:gd name="T10" fmla="*/ 2016 w 2449"/>
                <a:gd name="T11" fmla="*/ 0 h 1511"/>
                <a:gd name="T12" fmla="*/ 2164 w 2449"/>
                <a:gd name="T13" fmla="*/ 58 h 1511"/>
                <a:gd name="T14" fmla="*/ 2239 w 2449"/>
                <a:gd name="T15" fmla="*/ 212 h 1511"/>
                <a:gd name="T16" fmla="*/ 2339 w 2449"/>
                <a:gd name="T17" fmla="*/ 288 h 1511"/>
                <a:gd name="T18" fmla="*/ 2255 w 2449"/>
                <a:gd name="T19" fmla="*/ 497 h 1511"/>
                <a:gd name="T20" fmla="*/ 2351 w 2449"/>
                <a:gd name="T21" fmla="*/ 748 h 1511"/>
                <a:gd name="T22" fmla="*/ 2309 w 2449"/>
                <a:gd name="T23" fmla="*/ 810 h 1511"/>
                <a:gd name="T24" fmla="*/ 2243 w 2449"/>
                <a:gd name="T25" fmla="*/ 873 h 1511"/>
                <a:gd name="T26" fmla="*/ 2307 w 2449"/>
                <a:gd name="T27" fmla="*/ 943 h 1511"/>
                <a:gd name="T28" fmla="*/ 2255 w 2449"/>
                <a:gd name="T29" fmla="*/ 1011 h 1511"/>
                <a:gd name="T30" fmla="*/ 2339 w 2449"/>
                <a:gd name="T31" fmla="*/ 1023 h 1511"/>
                <a:gd name="T32" fmla="*/ 2431 w 2449"/>
                <a:gd name="T33" fmla="*/ 1064 h 1511"/>
                <a:gd name="T34" fmla="*/ 2449 w 2449"/>
                <a:gd name="T35" fmla="*/ 1134 h 1511"/>
                <a:gd name="T36" fmla="*/ 2225 w 2449"/>
                <a:gd name="T37" fmla="*/ 1409 h 1511"/>
                <a:gd name="T38" fmla="*/ 2051 w 2449"/>
                <a:gd name="T39" fmla="*/ 1511 h 1511"/>
                <a:gd name="T40" fmla="*/ 2002 w 2449"/>
                <a:gd name="T41" fmla="*/ 1456 h 1511"/>
                <a:gd name="T42" fmla="*/ 1888 w 2449"/>
                <a:gd name="T43" fmla="*/ 1415 h 1511"/>
                <a:gd name="T44" fmla="*/ 1850 w 2449"/>
                <a:gd name="T45" fmla="*/ 1330 h 1511"/>
                <a:gd name="T46" fmla="*/ 1782 w 2449"/>
                <a:gd name="T47" fmla="*/ 1354 h 1511"/>
                <a:gd name="T48" fmla="*/ 1597 w 2449"/>
                <a:gd name="T49" fmla="*/ 1428 h 1511"/>
                <a:gd name="T50" fmla="*/ 1492 w 2449"/>
                <a:gd name="T51" fmla="*/ 1454 h 1511"/>
                <a:gd name="T52" fmla="*/ 1424 w 2449"/>
                <a:gd name="T53" fmla="*/ 1411 h 1511"/>
                <a:gd name="T54" fmla="*/ 1300 w 2449"/>
                <a:gd name="T55" fmla="*/ 1438 h 1511"/>
                <a:gd name="T56" fmla="*/ 1226 w 2449"/>
                <a:gd name="T57" fmla="*/ 1456 h 1511"/>
                <a:gd name="T58" fmla="*/ 1172 w 2449"/>
                <a:gd name="T59" fmla="*/ 1421 h 1511"/>
                <a:gd name="T60" fmla="*/ 1082 w 2449"/>
                <a:gd name="T61" fmla="*/ 1491 h 1511"/>
                <a:gd name="T62" fmla="*/ 1002 w 2449"/>
                <a:gd name="T63" fmla="*/ 1468 h 1511"/>
                <a:gd name="T64" fmla="*/ 942 w 2449"/>
                <a:gd name="T65" fmla="*/ 1276 h 1511"/>
                <a:gd name="T66" fmla="*/ 846 w 2449"/>
                <a:gd name="T67" fmla="*/ 1212 h 1511"/>
                <a:gd name="T68" fmla="*/ 819 w 2449"/>
                <a:gd name="T69" fmla="*/ 1226 h 1511"/>
                <a:gd name="T70" fmla="*/ 718 w 2449"/>
                <a:gd name="T71" fmla="*/ 1216 h 1511"/>
                <a:gd name="T72" fmla="*/ 577 w 2449"/>
                <a:gd name="T73" fmla="*/ 1181 h 1511"/>
                <a:gd name="T74" fmla="*/ 322 w 2449"/>
                <a:gd name="T75" fmla="*/ 1070 h 1511"/>
                <a:gd name="T76" fmla="*/ 136 w 2449"/>
                <a:gd name="T77" fmla="*/ 1061 h 1511"/>
                <a:gd name="T78" fmla="*/ 0 w 2449"/>
                <a:gd name="T79" fmla="*/ 904 h 1511"/>
                <a:gd name="T80" fmla="*/ 208 w 2449"/>
                <a:gd name="T81" fmla="*/ 812 h 1511"/>
                <a:gd name="T82" fmla="*/ 314 w 2449"/>
                <a:gd name="T83" fmla="*/ 838 h 1511"/>
                <a:gd name="T84" fmla="*/ 437 w 2449"/>
                <a:gd name="T85" fmla="*/ 830 h 1511"/>
                <a:gd name="T86" fmla="*/ 517 w 2449"/>
                <a:gd name="T87" fmla="*/ 686 h 1511"/>
                <a:gd name="T88" fmla="*/ 622 w 2449"/>
                <a:gd name="T89" fmla="*/ 645 h 1511"/>
                <a:gd name="T90" fmla="*/ 702 w 2449"/>
                <a:gd name="T91" fmla="*/ 612 h 1511"/>
                <a:gd name="T92" fmla="*/ 768 w 2449"/>
                <a:gd name="T93" fmla="*/ 592 h 1511"/>
                <a:gd name="T94" fmla="*/ 942 w 2449"/>
                <a:gd name="T95" fmla="*/ 575 h 1511"/>
                <a:gd name="T96" fmla="*/ 1143 w 2449"/>
                <a:gd name="T97" fmla="*/ 417 h 1511"/>
                <a:gd name="T98" fmla="*/ 1228 w 2449"/>
                <a:gd name="T99" fmla="*/ 278 h 1511"/>
                <a:gd name="T100" fmla="*/ 1346 w 2449"/>
                <a:gd name="T101" fmla="*/ 222 h 1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449" h="1511">
                  <a:moveTo>
                    <a:pt x="1358" y="166"/>
                  </a:moveTo>
                  <a:lnTo>
                    <a:pt x="1429" y="171"/>
                  </a:lnTo>
                  <a:lnTo>
                    <a:pt x="1513" y="106"/>
                  </a:lnTo>
                  <a:lnTo>
                    <a:pt x="1538" y="128"/>
                  </a:lnTo>
                  <a:lnTo>
                    <a:pt x="1595" y="110"/>
                  </a:lnTo>
                  <a:lnTo>
                    <a:pt x="1591" y="82"/>
                  </a:lnTo>
                  <a:lnTo>
                    <a:pt x="1647" y="134"/>
                  </a:lnTo>
                  <a:lnTo>
                    <a:pt x="1737" y="92"/>
                  </a:lnTo>
                  <a:lnTo>
                    <a:pt x="1761" y="104"/>
                  </a:lnTo>
                  <a:lnTo>
                    <a:pt x="1858" y="29"/>
                  </a:lnTo>
                  <a:lnTo>
                    <a:pt x="1944" y="25"/>
                  </a:lnTo>
                  <a:lnTo>
                    <a:pt x="2016" y="0"/>
                  </a:lnTo>
                  <a:lnTo>
                    <a:pt x="2096" y="0"/>
                  </a:lnTo>
                  <a:lnTo>
                    <a:pt x="2164" y="58"/>
                  </a:lnTo>
                  <a:lnTo>
                    <a:pt x="2193" y="177"/>
                  </a:lnTo>
                  <a:lnTo>
                    <a:pt x="2239" y="212"/>
                  </a:lnTo>
                  <a:lnTo>
                    <a:pt x="2339" y="267"/>
                  </a:lnTo>
                  <a:lnTo>
                    <a:pt x="2339" y="288"/>
                  </a:lnTo>
                  <a:lnTo>
                    <a:pt x="2303" y="288"/>
                  </a:lnTo>
                  <a:lnTo>
                    <a:pt x="2255" y="497"/>
                  </a:lnTo>
                  <a:lnTo>
                    <a:pt x="2337" y="620"/>
                  </a:lnTo>
                  <a:lnTo>
                    <a:pt x="2351" y="748"/>
                  </a:lnTo>
                  <a:lnTo>
                    <a:pt x="2285" y="758"/>
                  </a:lnTo>
                  <a:lnTo>
                    <a:pt x="2309" y="810"/>
                  </a:lnTo>
                  <a:lnTo>
                    <a:pt x="2263" y="832"/>
                  </a:lnTo>
                  <a:lnTo>
                    <a:pt x="2243" y="873"/>
                  </a:lnTo>
                  <a:lnTo>
                    <a:pt x="2301" y="910"/>
                  </a:lnTo>
                  <a:lnTo>
                    <a:pt x="2307" y="943"/>
                  </a:lnTo>
                  <a:lnTo>
                    <a:pt x="2287" y="982"/>
                  </a:lnTo>
                  <a:lnTo>
                    <a:pt x="2255" y="1011"/>
                  </a:lnTo>
                  <a:lnTo>
                    <a:pt x="2297" y="1053"/>
                  </a:lnTo>
                  <a:lnTo>
                    <a:pt x="2339" y="1023"/>
                  </a:lnTo>
                  <a:lnTo>
                    <a:pt x="2383" y="1041"/>
                  </a:lnTo>
                  <a:lnTo>
                    <a:pt x="2431" y="1064"/>
                  </a:lnTo>
                  <a:lnTo>
                    <a:pt x="2435" y="1105"/>
                  </a:lnTo>
                  <a:lnTo>
                    <a:pt x="2449" y="1134"/>
                  </a:lnTo>
                  <a:lnTo>
                    <a:pt x="2207" y="1368"/>
                  </a:lnTo>
                  <a:lnTo>
                    <a:pt x="2225" y="1409"/>
                  </a:lnTo>
                  <a:lnTo>
                    <a:pt x="2174" y="1427"/>
                  </a:lnTo>
                  <a:lnTo>
                    <a:pt x="2051" y="1511"/>
                  </a:lnTo>
                  <a:lnTo>
                    <a:pt x="1964" y="1509"/>
                  </a:lnTo>
                  <a:lnTo>
                    <a:pt x="2002" y="1456"/>
                  </a:lnTo>
                  <a:lnTo>
                    <a:pt x="1954" y="1407"/>
                  </a:lnTo>
                  <a:lnTo>
                    <a:pt x="1888" y="1415"/>
                  </a:lnTo>
                  <a:lnTo>
                    <a:pt x="1846" y="1360"/>
                  </a:lnTo>
                  <a:lnTo>
                    <a:pt x="1850" y="1330"/>
                  </a:lnTo>
                  <a:lnTo>
                    <a:pt x="1819" y="1318"/>
                  </a:lnTo>
                  <a:lnTo>
                    <a:pt x="1782" y="1354"/>
                  </a:lnTo>
                  <a:lnTo>
                    <a:pt x="1653" y="1362"/>
                  </a:lnTo>
                  <a:lnTo>
                    <a:pt x="1597" y="1428"/>
                  </a:lnTo>
                  <a:lnTo>
                    <a:pt x="1507" y="1434"/>
                  </a:lnTo>
                  <a:lnTo>
                    <a:pt x="1492" y="1454"/>
                  </a:lnTo>
                  <a:lnTo>
                    <a:pt x="1470" y="1460"/>
                  </a:lnTo>
                  <a:lnTo>
                    <a:pt x="1424" y="1411"/>
                  </a:lnTo>
                  <a:lnTo>
                    <a:pt x="1360" y="1454"/>
                  </a:lnTo>
                  <a:lnTo>
                    <a:pt x="1300" y="1438"/>
                  </a:lnTo>
                  <a:lnTo>
                    <a:pt x="1264" y="1477"/>
                  </a:lnTo>
                  <a:lnTo>
                    <a:pt x="1226" y="1456"/>
                  </a:lnTo>
                  <a:lnTo>
                    <a:pt x="1215" y="1434"/>
                  </a:lnTo>
                  <a:lnTo>
                    <a:pt x="1172" y="1421"/>
                  </a:lnTo>
                  <a:lnTo>
                    <a:pt x="1125" y="1427"/>
                  </a:lnTo>
                  <a:lnTo>
                    <a:pt x="1082" y="1491"/>
                  </a:lnTo>
                  <a:lnTo>
                    <a:pt x="1039" y="1499"/>
                  </a:lnTo>
                  <a:lnTo>
                    <a:pt x="1002" y="1468"/>
                  </a:lnTo>
                  <a:lnTo>
                    <a:pt x="949" y="1352"/>
                  </a:lnTo>
                  <a:lnTo>
                    <a:pt x="942" y="1276"/>
                  </a:lnTo>
                  <a:lnTo>
                    <a:pt x="883" y="1257"/>
                  </a:lnTo>
                  <a:lnTo>
                    <a:pt x="846" y="1212"/>
                  </a:lnTo>
                  <a:lnTo>
                    <a:pt x="830" y="1210"/>
                  </a:lnTo>
                  <a:lnTo>
                    <a:pt x="819" y="1226"/>
                  </a:lnTo>
                  <a:lnTo>
                    <a:pt x="744" y="1224"/>
                  </a:lnTo>
                  <a:lnTo>
                    <a:pt x="718" y="1216"/>
                  </a:lnTo>
                  <a:lnTo>
                    <a:pt x="684" y="1206"/>
                  </a:lnTo>
                  <a:lnTo>
                    <a:pt x="577" y="1181"/>
                  </a:lnTo>
                  <a:lnTo>
                    <a:pt x="413" y="1161"/>
                  </a:lnTo>
                  <a:lnTo>
                    <a:pt x="322" y="1070"/>
                  </a:lnTo>
                  <a:lnTo>
                    <a:pt x="300" y="1061"/>
                  </a:lnTo>
                  <a:lnTo>
                    <a:pt x="136" y="1061"/>
                  </a:lnTo>
                  <a:lnTo>
                    <a:pt x="10" y="1001"/>
                  </a:lnTo>
                  <a:lnTo>
                    <a:pt x="0" y="904"/>
                  </a:lnTo>
                  <a:lnTo>
                    <a:pt x="27" y="816"/>
                  </a:lnTo>
                  <a:lnTo>
                    <a:pt x="208" y="812"/>
                  </a:lnTo>
                  <a:lnTo>
                    <a:pt x="242" y="848"/>
                  </a:lnTo>
                  <a:lnTo>
                    <a:pt x="314" y="838"/>
                  </a:lnTo>
                  <a:lnTo>
                    <a:pt x="325" y="818"/>
                  </a:lnTo>
                  <a:lnTo>
                    <a:pt x="437" y="830"/>
                  </a:lnTo>
                  <a:lnTo>
                    <a:pt x="491" y="760"/>
                  </a:lnTo>
                  <a:lnTo>
                    <a:pt x="517" y="686"/>
                  </a:lnTo>
                  <a:lnTo>
                    <a:pt x="575" y="626"/>
                  </a:lnTo>
                  <a:lnTo>
                    <a:pt x="622" y="645"/>
                  </a:lnTo>
                  <a:lnTo>
                    <a:pt x="680" y="637"/>
                  </a:lnTo>
                  <a:lnTo>
                    <a:pt x="702" y="612"/>
                  </a:lnTo>
                  <a:lnTo>
                    <a:pt x="758" y="608"/>
                  </a:lnTo>
                  <a:lnTo>
                    <a:pt x="768" y="592"/>
                  </a:lnTo>
                  <a:lnTo>
                    <a:pt x="897" y="579"/>
                  </a:lnTo>
                  <a:lnTo>
                    <a:pt x="942" y="575"/>
                  </a:lnTo>
                  <a:lnTo>
                    <a:pt x="973" y="473"/>
                  </a:lnTo>
                  <a:lnTo>
                    <a:pt x="1143" y="417"/>
                  </a:lnTo>
                  <a:lnTo>
                    <a:pt x="1232" y="325"/>
                  </a:lnTo>
                  <a:lnTo>
                    <a:pt x="1228" y="278"/>
                  </a:lnTo>
                  <a:lnTo>
                    <a:pt x="1300" y="212"/>
                  </a:lnTo>
                  <a:lnTo>
                    <a:pt x="1346" y="222"/>
                  </a:lnTo>
                  <a:lnTo>
                    <a:pt x="1358" y="166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81" name="Freeform 169"/>
            <p:cNvSpPr>
              <a:spLocks/>
            </p:cNvSpPr>
            <p:nvPr/>
          </p:nvSpPr>
          <p:spPr bwMode="auto">
            <a:xfrm>
              <a:off x="9662" y="4317"/>
              <a:ext cx="343" cy="190"/>
            </a:xfrm>
            <a:custGeom>
              <a:avLst/>
              <a:gdLst>
                <a:gd name="T0" fmla="*/ 469 w 1029"/>
                <a:gd name="T1" fmla="*/ 28 h 571"/>
                <a:gd name="T2" fmla="*/ 471 w 1029"/>
                <a:gd name="T3" fmla="*/ 68 h 571"/>
                <a:gd name="T4" fmla="*/ 483 w 1029"/>
                <a:gd name="T5" fmla="*/ 99 h 571"/>
                <a:gd name="T6" fmla="*/ 245 w 1029"/>
                <a:gd name="T7" fmla="*/ 335 h 571"/>
                <a:gd name="T8" fmla="*/ 263 w 1029"/>
                <a:gd name="T9" fmla="*/ 374 h 571"/>
                <a:gd name="T10" fmla="*/ 208 w 1029"/>
                <a:gd name="T11" fmla="*/ 395 h 571"/>
                <a:gd name="T12" fmla="*/ 138 w 1029"/>
                <a:gd name="T13" fmla="*/ 444 h 571"/>
                <a:gd name="T14" fmla="*/ 80 w 1029"/>
                <a:gd name="T15" fmla="*/ 482 h 571"/>
                <a:gd name="T16" fmla="*/ 2 w 1029"/>
                <a:gd name="T17" fmla="*/ 472 h 571"/>
                <a:gd name="T18" fmla="*/ 0 w 1029"/>
                <a:gd name="T19" fmla="*/ 485 h 571"/>
                <a:gd name="T20" fmla="*/ 13 w 1029"/>
                <a:gd name="T21" fmla="*/ 514 h 571"/>
                <a:gd name="T22" fmla="*/ 214 w 1029"/>
                <a:gd name="T23" fmla="*/ 571 h 571"/>
                <a:gd name="T24" fmla="*/ 267 w 1029"/>
                <a:gd name="T25" fmla="*/ 571 h 571"/>
                <a:gd name="T26" fmla="*/ 284 w 1029"/>
                <a:gd name="T27" fmla="*/ 524 h 571"/>
                <a:gd name="T28" fmla="*/ 277 w 1029"/>
                <a:gd name="T29" fmla="*/ 509 h 571"/>
                <a:gd name="T30" fmla="*/ 403 w 1029"/>
                <a:gd name="T31" fmla="*/ 437 h 571"/>
                <a:gd name="T32" fmla="*/ 590 w 1029"/>
                <a:gd name="T33" fmla="*/ 427 h 571"/>
                <a:gd name="T34" fmla="*/ 789 w 1029"/>
                <a:gd name="T35" fmla="*/ 297 h 571"/>
                <a:gd name="T36" fmla="*/ 888 w 1029"/>
                <a:gd name="T37" fmla="*/ 204 h 571"/>
                <a:gd name="T38" fmla="*/ 1029 w 1029"/>
                <a:gd name="T39" fmla="*/ 92 h 571"/>
                <a:gd name="T40" fmla="*/ 1022 w 1029"/>
                <a:gd name="T41" fmla="*/ 44 h 571"/>
                <a:gd name="T42" fmla="*/ 989 w 1029"/>
                <a:gd name="T43" fmla="*/ 10 h 571"/>
                <a:gd name="T44" fmla="*/ 922 w 1029"/>
                <a:gd name="T45" fmla="*/ 35 h 571"/>
                <a:gd name="T46" fmla="*/ 897 w 1029"/>
                <a:gd name="T47" fmla="*/ 17 h 571"/>
                <a:gd name="T48" fmla="*/ 871 w 1029"/>
                <a:gd name="T49" fmla="*/ 0 h 571"/>
                <a:gd name="T50" fmla="*/ 791 w 1029"/>
                <a:gd name="T51" fmla="*/ 62 h 571"/>
                <a:gd name="T52" fmla="*/ 764 w 1029"/>
                <a:gd name="T53" fmla="*/ 56 h 571"/>
                <a:gd name="T54" fmla="*/ 679 w 1029"/>
                <a:gd name="T55" fmla="*/ 130 h 571"/>
                <a:gd name="T56" fmla="*/ 549 w 1029"/>
                <a:gd name="T57" fmla="*/ 42 h 571"/>
                <a:gd name="T58" fmla="*/ 549 w 1029"/>
                <a:gd name="T59" fmla="*/ 4 h 571"/>
                <a:gd name="T60" fmla="*/ 534 w 1029"/>
                <a:gd name="T61" fmla="*/ 0 h 571"/>
                <a:gd name="T62" fmla="*/ 496 w 1029"/>
                <a:gd name="T63" fmla="*/ 39 h 571"/>
                <a:gd name="T64" fmla="*/ 469 w 1029"/>
                <a:gd name="T65" fmla="*/ 28 h 5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29" h="571">
                  <a:moveTo>
                    <a:pt x="469" y="28"/>
                  </a:moveTo>
                  <a:lnTo>
                    <a:pt x="471" y="68"/>
                  </a:lnTo>
                  <a:lnTo>
                    <a:pt x="483" y="99"/>
                  </a:lnTo>
                  <a:lnTo>
                    <a:pt x="245" y="335"/>
                  </a:lnTo>
                  <a:lnTo>
                    <a:pt x="263" y="374"/>
                  </a:lnTo>
                  <a:lnTo>
                    <a:pt x="208" y="395"/>
                  </a:lnTo>
                  <a:lnTo>
                    <a:pt x="138" y="444"/>
                  </a:lnTo>
                  <a:lnTo>
                    <a:pt x="80" y="482"/>
                  </a:lnTo>
                  <a:lnTo>
                    <a:pt x="2" y="472"/>
                  </a:lnTo>
                  <a:lnTo>
                    <a:pt x="0" y="485"/>
                  </a:lnTo>
                  <a:lnTo>
                    <a:pt x="13" y="514"/>
                  </a:lnTo>
                  <a:lnTo>
                    <a:pt x="214" y="571"/>
                  </a:lnTo>
                  <a:lnTo>
                    <a:pt x="267" y="571"/>
                  </a:lnTo>
                  <a:lnTo>
                    <a:pt x="284" y="524"/>
                  </a:lnTo>
                  <a:lnTo>
                    <a:pt x="277" y="509"/>
                  </a:lnTo>
                  <a:lnTo>
                    <a:pt x="403" y="437"/>
                  </a:lnTo>
                  <a:lnTo>
                    <a:pt x="590" y="427"/>
                  </a:lnTo>
                  <a:lnTo>
                    <a:pt x="789" y="297"/>
                  </a:lnTo>
                  <a:lnTo>
                    <a:pt x="888" y="204"/>
                  </a:lnTo>
                  <a:lnTo>
                    <a:pt x="1029" y="92"/>
                  </a:lnTo>
                  <a:lnTo>
                    <a:pt x="1022" y="44"/>
                  </a:lnTo>
                  <a:lnTo>
                    <a:pt x="989" y="10"/>
                  </a:lnTo>
                  <a:lnTo>
                    <a:pt x="922" y="35"/>
                  </a:lnTo>
                  <a:lnTo>
                    <a:pt x="897" y="17"/>
                  </a:lnTo>
                  <a:lnTo>
                    <a:pt x="871" y="0"/>
                  </a:lnTo>
                  <a:lnTo>
                    <a:pt x="791" y="62"/>
                  </a:lnTo>
                  <a:lnTo>
                    <a:pt x="764" y="56"/>
                  </a:lnTo>
                  <a:lnTo>
                    <a:pt x="679" y="130"/>
                  </a:lnTo>
                  <a:lnTo>
                    <a:pt x="549" y="42"/>
                  </a:lnTo>
                  <a:lnTo>
                    <a:pt x="549" y="4"/>
                  </a:lnTo>
                  <a:lnTo>
                    <a:pt x="534" y="0"/>
                  </a:lnTo>
                  <a:lnTo>
                    <a:pt x="496" y="39"/>
                  </a:lnTo>
                  <a:lnTo>
                    <a:pt x="469" y="28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82" name="Freeform 170"/>
            <p:cNvSpPr>
              <a:spLocks/>
            </p:cNvSpPr>
            <p:nvPr/>
          </p:nvSpPr>
          <p:spPr bwMode="auto">
            <a:xfrm>
              <a:off x="10583" y="3605"/>
              <a:ext cx="367" cy="293"/>
            </a:xfrm>
            <a:custGeom>
              <a:avLst/>
              <a:gdLst>
                <a:gd name="T0" fmla="*/ 0 w 1100"/>
                <a:gd name="T1" fmla="*/ 528 h 878"/>
                <a:gd name="T2" fmla="*/ 89 w 1100"/>
                <a:gd name="T3" fmla="*/ 536 h 878"/>
                <a:gd name="T4" fmla="*/ 76 w 1100"/>
                <a:gd name="T5" fmla="*/ 764 h 878"/>
                <a:gd name="T6" fmla="*/ 23 w 1100"/>
                <a:gd name="T7" fmla="*/ 842 h 878"/>
                <a:gd name="T8" fmla="*/ 496 w 1100"/>
                <a:gd name="T9" fmla="*/ 874 h 878"/>
                <a:gd name="T10" fmla="*/ 544 w 1100"/>
                <a:gd name="T11" fmla="*/ 878 h 878"/>
                <a:gd name="T12" fmla="*/ 719 w 1100"/>
                <a:gd name="T13" fmla="*/ 751 h 878"/>
                <a:gd name="T14" fmla="*/ 776 w 1100"/>
                <a:gd name="T15" fmla="*/ 746 h 878"/>
                <a:gd name="T16" fmla="*/ 815 w 1100"/>
                <a:gd name="T17" fmla="*/ 804 h 878"/>
                <a:gd name="T18" fmla="*/ 1000 w 1100"/>
                <a:gd name="T19" fmla="*/ 681 h 878"/>
                <a:gd name="T20" fmla="*/ 1035 w 1100"/>
                <a:gd name="T21" fmla="*/ 532 h 878"/>
                <a:gd name="T22" fmla="*/ 1100 w 1100"/>
                <a:gd name="T23" fmla="*/ 396 h 878"/>
                <a:gd name="T24" fmla="*/ 1080 w 1100"/>
                <a:gd name="T25" fmla="*/ 290 h 878"/>
                <a:gd name="T26" fmla="*/ 1042 w 1100"/>
                <a:gd name="T27" fmla="*/ 253 h 878"/>
                <a:gd name="T28" fmla="*/ 1040 w 1100"/>
                <a:gd name="T29" fmla="*/ 69 h 878"/>
                <a:gd name="T30" fmla="*/ 955 w 1100"/>
                <a:gd name="T31" fmla="*/ 0 h 878"/>
                <a:gd name="T32" fmla="*/ 898 w 1100"/>
                <a:gd name="T33" fmla="*/ 58 h 878"/>
                <a:gd name="T34" fmla="*/ 831 w 1100"/>
                <a:gd name="T35" fmla="*/ 53 h 878"/>
                <a:gd name="T36" fmla="*/ 822 w 1100"/>
                <a:gd name="T37" fmla="*/ 123 h 878"/>
                <a:gd name="T38" fmla="*/ 775 w 1100"/>
                <a:gd name="T39" fmla="*/ 129 h 878"/>
                <a:gd name="T40" fmla="*/ 698 w 1100"/>
                <a:gd name="T41" fmla="*/ 300 h 878"/>
                <a:gd name="T42" fmla="*/ 537 w 1100"/>
                <a:gd name="T43" fmla="*/ 482 h 878"/>
                <a:gd name="T44" fmla="*/ 159 w 1100"/>
                <a:gd name="T45" fmla="*/ 390 h 878"/>
                <a:gd name="T46" fmla="*/ 0 w 1100"/>
                <a:gd name="T47" fmla="*/ 528 h 8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00" h="878">
                  <a:moveTo>
                    <a:pt x="0" y="528"/>
                  </a:moveTo>
                  <a:lnTo>
                    <a:pt x="89" y="536"/>
                  </a:lnTo>
                  <a:lnTo>
                    <a:pt x="76" y="764"/>
                  </a:lnTo>
                  <a:lnTo>
                    <a:pt x="23" y="842"/>
                  </a:lnTo>
                  <a:lnTo>
                    <a:pt x="496" y="874"/>
                  </a:lnTo>
                  <a:lnTo>
                    <a:pt x="544" y="878"/>
                  </a:lnTo>
                  <a:lnTo>
                    <a:pt x="719" y="751"/>
                  </a:lnTo>
                  <a:lnTo>
                    <a:pt x="776" y="746"/>
                  </a:lnTo>
                  <a:lnTo>
                    <a:pt x="815" y="804"/>
                  </a:lnTo>
                  <a:lnTo>
                    <a:pt x="1000" y="681"/>
                  </a:lnTo>
                  <a:lnTo>
                    <a:pt x="1035" y="532"/>
                  </a:lnTo>
                  <a:lnTo>
                    <a:pt x="1100" y="396"/>
                  </a:lnTo>
                  <a:lnTo>
                    <a:pt x="1080" y="290"/>
                  </a:lnTo>
                  <a:lnTo>
                    <a:pt x="1042" y="253"/>
                  </a:lnTo>
                  <a:lnTo>
                    <a:pt x="1040" y="69"/>
                  </a:lnTo>
                  <a:lnTo>
                    <a:pt x="955" y="0"/>
                  </a:lnTo>
                  <a:lnTo>
                    <a:pt x="898" y="58"/>
                  </a:lnTo>
                  <a:lnTo>
                    <a:pt x="831" y="53"/>
                  </a:lnTo>
                  <a:lnTo>
                    <a:pt x="822" y="123"/>
                  </a:lnTo>
                  <a:lnTo>
                    <a:pt x="775" y="129"/>
                  </a:lnTo>
                  <a:lnTo>
                    <a:pt x="698" y="300"/>
                  </a:lnTo>
                  <a:lnTo>
                    <a:pt x="537" y="482"/>
                  </a:lnTo>
                  <a:lnTo>
                    <a:pt x="159" y="390"/>
                  </a:lnTo>
                  <a:lnTo>
                    <a:pt x="0" y="528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83" name="Freeform 171"/>
            <p:cNvSpPr>
              <a:spLocks/>
            </p:cNvSpPr>
            <p:nvPr/>
          </p:nvSpPr>
          <p:spPr bwMode="auto">
            <a:xfrm>
              <a:off x="10508" y="3341"/>
              <a:ext cx="231" cy="260"/>
            </a:xfrm>
            <a:custGeom>
              <a:avLst/>
              <a:gdLst>
                <a:gd name="T0" fmla="*/ 141 w 692"/>
                <a:gd name="T1" fmla="*/ 90 h 779"/>
                <a:gd name="T2" fmla="*/ 143 w 692"/>
                <a:gd name="T3" fmla="*/ 114 h 779"/>
                <a:gd name="T4" fmla="*/ 92 w 692"/>
                <a:gd name="T5" fmla="*/ 172 h 779"/>
                <a:gd name="T6" fmla="*/ 90 w 692"/>
                <a:gd name="T7" fmla="*/ 236 h 779"/>
                <a:gd name="T8" fmla="*/ 175 w 692"/>
                <a:gd name="T9" fmla="*/ 238 h 779"/>
                <a:gd name="T10" fmla="*/ 148 w 692"/>
                <a:gd name="T11" fmla="*/ 280 h 779"/>
                <a:gd name="T12" fmla="*/ 89 w 692"/>
                <a:gd name="T13" fmla="*/ 299 h 779"/>
                <a:gd name="T14" fmla="*/ 53 w 692"/>
                <a:gd name="T15" fmla="*/ 403 h 779"/>
                <a:gd name="T16" fmla="*/ 51 w 692"/>
                <a:gd name="T17" fmla="*/ 442 h 779"/>
                <a:gd name="T18" fmla="*/ 14 w 692"/>
                <a:gd name="T19" fmla="*/ 451 h 779"/>
                <a:gd name="T20" fmla="*/ 0 w 692"/>
                <a:gd name="T21" fmla="*/ 479 h 779"/>
                <a:gd name="T22" fmla="*/ 29 w 692"/>
                <a:gd name="T23" fmla="*/ 502 h 779"/>
                <a:gd name="T24" fmla="*/ 43 w 692"/>
                <a:gd name="T25" fmla="*/ 523 h 779"/>
                <a:gd name="T26" fmla="*/ 50 w 692"/>
                <a:gd name="T27" fmla="*/ 548 h 779"/>
                <a:gd name="T28" fmla="*/ 34 w 692"/>
                <a:gd name="T29" fmla="*/ 557 h 779"/>
                <a:gd name="T30" fmla="*/ 29 w 692"/>
                <a:gd name="T31" fmla="*/ 607 h 779"/>
                <a:gd name="T32" fmla="*/ 67 w 692"/>
                <a:gd name="T33" fmla="*/ 611 h 779"/>
                <a:gd name="T34" fmla="*/ 36 w 692"/>
                <a:gd name="T35" fmla="*/ 694 h 779"/>
                <a:gd name="T36" fmla="*/ 23 w 692"/>
                <a:gd name="T37" fmla="*/ 732 h 779"/>
                <a:gd name="T38" fmla="*/ 79 w 692"/>
                <a:gd name="T39" fmla="*/ 727 h 779"/>
                <a:gd name="T40" fmla="*/ 101 w 692"/>
                <a:gd name="T41" fmla="*/ 761 h 779"/>
                <a:gd name="T42" fmla="*/ 177 w 692"/>
                <a:gd name="T43" fmla="*/ 779 h 779"/>
                <a:gd name="T44" fmla="*/ 256 w 692"/>
                <a:gd name="T45" fmla="*/ 722 h 779"/>
                <a:gd name="T46" fmla="*/ 292 w 692"/>
                <a:gd name="T47" fmla="*/ 773 h 779"/>
                <a:gd name="T48" fmla="*/ 321 w 692"/>
                <a:gd name="T49" fmla="*/ 768 h 779"/>
                <a:gd name="T50" fmla="*/ 384 w 692"/>
                <a:gd name="T51" fmla="*/ 713 h 779"/>
                <a:gd name="T52" fmla="*/ 423 w 692"/>
                <a:gd name="T53" fmla="*/ 779 h 779"/>
                <a:gd name="T54" fmla="*/ 464 w 692"/>
                <a:gd name="T55" fmla="*/ 770 h 779"/>
                <a:gd name="T56" fmla="*/ 490 w 692"/>
                <a:gd name="T57" fmla="*/ 713 h 779"/>
                <a:gd name="T58" fmla="*/ 569 w 692"/>
                <a:gd name="T59" fmla="*/ 727 h 779"/>
                <a:gd name="T60" fmla="*/ 567 w 692"/>
                <a:gd name="T61" fmla="*/ 627 h 779"/>
                <a:gd name="T62" fmla="*/ 671 w 692"/>
                <a:gd name="T63" fmla="*/ 646 h 779"/>
                <a:gd name="T64" fmla="*/ 668 w 692"/>
                <a:gd name="T65" fmla="*/ 590 h 779"/>
                <a:gd name="T66" fmla="*/ 654 w 692"/>
                <a:gd name="T67" fmla="*/ 545 h 779"/>
                <a:gd name="T68" fmla="*/ 649 w 692"/>
                <a:gd name="T69" fmla="*/ 481 h 779"/>
                <a:gd name="T70" fmla="*/ 659 w 692"/>
                <a:gd name="T71" fmla="*/ 458 h 779"/>
                <a:gd name="T72" fmla="*/ 663 w 692"/>
                <a:gd name="T73" fmla="*/ 384 h 779"/>
                <a:gd name="T74" fmla="*/ 678 w 692"/>
                <a:gd name="T75" fmla="*/ 359 h 779"/>
                <a:gd name="T76" fmla="*/ 675 w 692"/>
                <a:gd name="T77" fmla="*/ 342 h 779"/>
                <a:gd name="T78" fmla="*/ 630 w 692"/>
                <a:gd name="T79" fmla="*/ 318 h 779"/>
                <a:gd name="T80" fmla="*/ 692 w 692"/>
                <a:gd name="T81" fmla="*/ 130 h 779"/>
                <a:gd name="T82" fmla="*/ 668 w 692"/>
                <a:gd name="T83" fmla="*/ 125 h 779"/>
                <a:gd name="T84" fmla="*/ 613 w 692"/>
                <a:gd name="T85" fmla="*/ 100 h 779"/>
                <a:gd name="T86" fmla="*/ 555 w 692"/>
                <a:gd name="T87" fmla="*/ 93 h 779"/>
                <a:gd name="T88" fmla="*/ 474 w 692"/>
                <a:gd name="T89" fmla="*/ 30 h 779"/>
                <a:gd name="T90" fmla="*/ 444 w 692"/>
                <a:gd name="T91" fmla="*/ 35 h 779"/>
                <a:gd name="T92" fmla="*/ 383 w 692"/>
                <a:gd name="T93" fmla="*/ 5 h 779"/>
                <a:gd name="T94" fmla="*/ 338 w 692"/>
                <a:gd name="T95" fmla="*/ 25 h 779"/>
                <a:gd name="T96" fmla="*/ 297 w 692"/>
                <a:gd name="T97" fmla="*/ 0 h 779"/>
                <a:gd name="T98" fmla="*/ 141 w 692"/>
                <a:gd name="T99" fmla="*/ 90 h 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92" h="779">
                  <a:moveTo>
                    <a:pt x="141" y="90"/>
                  </a:moveTo>
                  <a:lnTo>
                    <a:pt x="143" y="114"/>
                  </a:lnTo>
                  <a:lnTo>
                    <a:pt x="92" y="172"/>
                  </a:lnTo>
                  <a:lnTo>
                    <a:pt x="90" y="236"/>
                  </a:lnTo>
                  <a:lnTo>
                    <a:pt x="175" y="238"/>
                  </a:lnTo>
                  <a:lnTo>
                    <a:pt x="148" y="280"/>
                  </a:lnTo>
                  <a:lnTo>
                    <a:pt x="89" y="299"/>
                  </a:lnTo>
                  <a:lnTo>
                    <a:pt x="53" y="403"/>
                  </a:lnTo>
                  <a:lnTo>
                    <a:pt x="51" y="442"/>
                  </a:lnTo>
                  <a:lnTo>
                    <a:pt x="14" y="451"/>
                  </a:lnTo>
                  <a:lnTo>
                    <a:pt x="0" y="479"/>
                  </a:lnTo>
                  <a:lnTo>
                    <a:pt x="29" y="502"/>
                  </a:lnTo>
                  <a:lnTo>
                    <a:pt x="43" y="523"/>
                  </a:lnTo>
                  <a:lnTo>
                    <a:pt x="50" y="548"/>
                  </a:lnTo>
                  <a:lnTo>
                    <a:pt x="34" y="557"/>
                  </a:lnTo>
                  <a:lnTo>
                    <a:pt x="29" y="607"/>
                  </a:lnTo>
                  <a:lnTo>
                    <a:pt x="67" y="611"/>
                  </a:lnTo>
                  <a:lnTo>
                    <a:pt x="36" y="694"/>
                  </a:lnTo>
                  <a:lnTo>
                    <a:pt x="23" y="732"/>
                  </a:lnTo>
                  <a:lnTo>
                    <a:pt x="79" y="727"/>
                  </a:lnTo>
                  <a:lnTo>
                    <a:pt x="101" y="761"/>
                  </a:lnTo>
                  <a:lnTo>
                    <a:pt x="177" y="779"/>
                  </a:lnTo>
                  <a:lnTo>
                    <a:pt x="256" y="722"/>
                  </a:lnTo>
                  <a:lnTo>
                    <a:pt x="292" y="773"/>
                  </a:lnTo>
                  <a:lnTo>
                    <a:pt x="321" y="768"/>
                  </a:lnTo>
                  <a:lnTo>
                    <a:pt x="384" y="713"/>
                  </a:lnTo>
                  <a:lnTo>
                    <a:pt x="423" y="779"/>
                  </a:lnTo>
                  <a:lnTo>
                    <a:pt x="464" y="770"/>
                  </a:lnTo>
                  <a:lnTo>
                    <a:pt x="490" y="713"/>
                  </a:lnTo>
                  <a:lnTo>
                    <a:pt x="569" y="727"/>
                  </a:lnTo>
                  <a:lnTo>
                    <a:pt x="567" y="627"/>
                  </a:lnTo>
                  <a:lnTo>
                    <a:pt x="671" y="646"/>
                  </a:lnTo>
                  <a:lnTo>
                    <a:pt x="668" y="590"/>
                  </a:lnTo>
                  <a:lnTo>
                    <a:pt x="654" y="545"/>
                  </a:lnTo>
                  <a:lnTo>
                    <a:pt x="649" y="481"/>
                  </a:lnTo>
                  <a:lnTo>
                    <a:pt x="659" y="458"/>
                  </a:lnTo>
                  <a:lnTo>
                    <a:pt x="663" y="384"/>
                  </a:lnTo>
                  <a:lnTo>
                    <a:pt x="678" y="359"/>
                  </a:lnTo>
                  <a:lnTo>
                    <a:pt x="675" y="342"/>
                  </a:lnTo>
                  <a:lnTo>
                    <a:pt x="630" y="318"/>
                  </a:lnTo>
                  <a:lnTo>
                    <a:pt x="692" y="130"/>
                  </a:lnTo>
                  <a:lnTo>
                    <a:pt x="668" y="125"/>
                  </a:lnTo>
                  <a:lnTo>
                    <a:pt x="613" y="100"/>
                  </a:lnTo>
                  <a:lnTo>
                    <a:pt x="555" y="93"/>
                  </a:lnTo>
                  <a:lnTo>
                    <a:pt x="474" y="30"/>
                  </a:lnTo>
                  <a:lnTo>
                    <a:pt x="444" y="35"/>
                  </a:lnTo>
                  <a:lnTo>
                    <a:pt x="383" y="5"/>
                  </a:lnTo>
                  <a:lnTo>
                    <a:pt x="338" y="25"/>
                  </a:lnTo>
                  <a:lnTo>
                    <a:pt x="297" y="0"/>
                  </a:lnTo>
                  <a:lnTo>
                    <a:pt x="141" y="90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84" name="Freeform 172"/>
            <p:cNvSpPr>
              <a:spLocks/>
            </p:cNvSpPr>
            <p:nvPr/>
          </p:nvSpPr>
          <p:spPr bwMode="auto">
            <a:xfrm>
              <a:off x="9937" y="3544"/>
              <a:ext cx="923" cy="428"/>
            </a:xfrm>
            <a:custGeom>
              <a:avLst/>
              <a:gdLst>
                <a:gd name="T0" fmla="*/ 404 w 2767"/>
                <a:gd name="T1" fmla="*/ 197 h 1286"/>
                <a:gd name="T2" fmla="*/ 559 w 2767"/>
                <a:gd name="T3" fmla="*/ 88 h 1286"/>
                <a:gd name="T4" fmla="*/ 491 w 2767"/>
                <a:gd name="T5" fmla="*/ 217 h 1286"/>
                <a:gd name="T6" fmla="*/ 563 w 2767"/>
                <a:gd name="T7" fmla="*/ 184 h 1286"/>
                <a:gd name="T8" fmla="*/ 669 w 2767"/>
                <a:gd name="T9" fmla="*/ 220 h 1286"/>
                <a:gd name="T10" fmla="*/ 789 w 2767"/>
                <a:gd name="T11" fmla="*/ 49 h 1286"/>
                <a:gd name="T12" fmla="*/ 963 w 2767"/>
                <a:gd name="T13" fmla="*/ 120 h 1286"/>
                <a:gd name="T14" fmla="*/ 1076 w 2767"/>
                <a:gd name="T15" fmla="*/ 39 h 1286"/>
                <a:gd name="T16" fmla="*/ 1125 w 2767"/>
                <a:gd name="T17" fmla="*/ 194 h 1286"/>
                <a:gd name="T18" fmla="*/ 1206 w 2767"/>
                <a:gd name="T19" fmla="*/ 68 h 1286"/>
                <a:gd name="T20" fmla="*/ 1286 w 2767"/>
                <a:gd name="T21" fmla="*/ 88 h 1286"/>
                <a:gd name="T22" fmla="*/ 1432 w 2767"/>
                <a:gd name="T23" fmla="*/ 88 h 1286"/>
                <a:gd name="T24" fmla="*/ 1635 w 2767"/>
                <a:gd name="T25" fmla="*/ 65 h 1286"/>
                <a:gd name="T26" fmla="*/ 1736 w 2767"/>
                <a:gd name="T27" fmla="*/ 123 h 1286"/>
                <a:gd name="T28" fmla="*/ 1813 w 2767"/>
                <a:gd name="T29" fmla="*/ 156 h 1286"/>
                <a:gd name="T30" fmla="*/ 1965 w 2767"/>
                <a:gd name="T31" fmla="*/ 116 h 1286"/>
                <a:gd name="T32" fmla="*/ 2036 w 2767"/>
                <a:gd name="T33" fmla="*/ 162 h 1286"/>
                <a:gd name="T34" fmla="*/ 2132 w 2767"/>
                <a:gd name="T35" fmla="*/ 168 h 1286"/>
                <a:gd name="T36" fmla="*/ 2200 w 2767"/>
                <a:gd name="T37" fmla="*/ 107 h 1286"/>
                <a:gd name="T38" fmla="*/ 2278 w 2767"/>
                <a:gd name="T39" fmla="*/ 20 h 1286"/>
                <a:gd name="T40" fmla="*/ 2437 w 2767"/>
                <a:gd name="T41" fmla="*/ 0 h 1286"/>
                <a:gd name="T42" fmla="*/ 2759 w 2767"/>
                <a:gd name="T43" fmla="*/ 153 h 1286"/>
                <a:gd name="T44" fmla="*/ 2756 w 2767"/>
                <a:gd name="T45" fmla="*/ 311 h 1286"/>
                <a:gd name="T46" fmla="*/ 2634 w 2767"/>
                <a:gd name="T47" fmla="*/ 484 h 1286"/>
                <a:gd name="T48" fmla="*/ 2094 w 2767"/>
                <a:gd name="T49" fmla="*/ 576 h 1286"/>
                <a:gd name="T50" fmla="*/ 1665 w 2767"/>
                <a:gd name="T51" fmla="*/ 866 h 1286"/>
                <a:gd name="T52" fmla="*/ 1561 w 2767"/>
                <a:gd name="T53" fmla="*/ 999 h 1286"/>
                <a:gd name="T54" fmla="*/ 1432 w 2767"/>
                <a:gd name="T55" fmla="*/ 1205 h 1286"/>
                <a:gd name="T56" fmla="*/ 1202 w 2767"/>
                <a:gd name="T57" fmla="*/ 1209 h 1286"/>
                <a:gd name="T58" fmla="*/ 1116 w 2767"/>
                <a:gd name="T59" fmla="*/ 1221 h 1286"/>
                <a:gd name="T60" fmla="*/ 1021 w 2767"/>
                <a:gd name="T61" fmla="*/ 1163 h 1286"/>
                <a:gd name="T62" fmla="*/ 854 w 2767"/>
                <a:gd name="T63" fmla="*/ 1202 h 1286"/>
                <a:gd name="T64" fmla="*/ 679 w 2767"/>
                <a:gd name="T65" fmla="*/ 1221 h 1286"/>
                <a:gd name="T66" fmla="*/ 582 w 2767"/>
                <a:gd name="T67" fmla="*/ 1047 h 1286"/>
                <a:gd name="T68" fmla="*/ 533 w 2767"/>
                <a:gd name="T69" fmla="*/ 960 h 1286"/>
                <a:gd name="T70" fmla="*/ 592 w 2767"/>
                <a:gd name="T71" fmla="*/ 850 h 1286"/>
                <a:gd name="T72" fmla="*/ 524 w 2767"/>
                <a:gd name="T73" fmla="*/ 850 h 1286"/>
                <a:gd name="T74" fmla="*/ 462 w 2767"/>
                <a:gd name="T75" fmla="*/ 928 h 1286"/>
                <a:gd name="T76" fmla="*/ 327 w 2767"/>
                <a:gd name="T77" fmla="*/ 830 h 1286"/>
                <a:gd name="T78" fmla="*/ 275 w 2767"/>
                <a:gd name="T79" fmla="*/ 598 h 1286"/>
                <a:gd name="T80" fmla="*/ 204 w 2767"/>
                <a:gd name="T81" fmla="*/ 598 h 1286"/>
                <a:gd name="T82" fmla="*/ 107 w 2767"/>
                <a:gd name="T83" fmla="*/ 576 h 1286"/>
                <a:gd name="T84" fmla="*/ 0 w 2767"/>
                <a:gd name="T85" fmla="*/ 527 h 1286"/>
                <a:gd name="T86" fmla="*/ 216 w 2767"/>
                <a:gd name="T87" fmla="*/ 249 h 1286"/>
                <a:gd name="T88" fmla="*/ 356 w 2767"/>
                <a:gd name="T89" fmla="*/ 233 h 1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767" h="1286">
                  <a:moveTo>
                    <a:pt x="356" y="233"/>
                  </a:moveTo>
                  <a:lnTo>
                    <a:pt x="404" y="197"/>
                  </a:lnTo>
                  <a:lnTo>
                    <a:pt x="462" y="178"/>
                  </a:lnTo>
                  <a:lnTo>
                    <a:pt x="559" y="88"/>
                  </a:lnTo>
                  <a:lnTo>
                    <a:pt x="488" y="178"/>
                  </a:lnTo>
                  <a:lnTo>
                    <a:pt x="491" y="217"/>
                  </a:lnTo>
                  <a:lnTo>
                    <a:pt x="549" y="213"/>
                  </a:lnTo>
                  <a:lnTo>
                    <a:pt x="563" y="184"/>
                  </a:lnTo>
                  <a:lnTo>
                    <a:pt x="631" y="178"/>
                  </a:lnTo>
                  <a:lnTo>
                    <a:pt x="669" y="220"/>
                  </a:lnTo>
                  <a:lnTo>
                    <a:pt x="721" y="213"/>
                  </a:lnTo>
                  <a:lnTo>
                    <a:pt x="789" y="49"/>
                  </a:lnTo>
                  <a:lnTo>
                    <a:pt x="830" y="49"/>
                  </a:lnTo>
                  <a:lnTo>
                    <a:pt x="963" y="120"/>
                  </a:lnTo>
                  <a:lnTo>
                    <a:pt x="983" y="78"/>
                  </a:lnTo>
                  <a:lnTo>
                    <a:pt x="1076" y="39"/>
                  </a:lnTo>
                  <a:lnTo>
                    <a:pt x="1089" y="188"/>
                  </a:lnTo>
                  <a:lnTo>
                    <a:pt x="1125" y="194"/>
                  </a:lnTo>
                  <a:lnTo>
                    <a:pt x="1170" y="126"/>
                  </a:lnTo>
                  <a:lnTo>
                    <a:pt x="1206" y="68"/>
                  </a:lnTo>
                  <a:lnTo>
                    <a:pt x="1238" y="97"/>
                  </a:lnTo>
                  <a:lnTo>
                    <a:pt x="1286" y="88"/>
                  </a:lnTo>
                  <a:lnTo>
                    <a:pt x="1354" y="126"/>
                  </a:lnTo>
                  <a:lnTo>
                    <a:pt x="1432" y="88"/>
                  </a:lnTo>
                  <a:lnTo>
                    <a:pt x="1555" y="116"/>
                  </a:lnTo>
                  <a:lnTo>
                    <a:pt x="1635" y="65"/>
                  </a:lnTo>
                  <a:lnTo>
                    <a:pt x="1749" y="88"/>
                  </a:lnTo>
                  <a:lnTo>
                    <a:pt x="1736" y="123"/>
                  </a:lnTo>
                  <a:lnTo>
                    <a:pt x="1793" y="120"/>
                  </a:lnTo>
                  <a:lnTo>
                    <a:pt x="1813" y="156"/>
                  </a:lnTo>
                  <a:lnTo>
                    <a:pt x="1891" y="172"/>
                  </a:lnTo>
                  <a:lnTo>
                    <a:pt x="1965" y="116"/>
                  </a:lnTo>
                  <a:lnTo>
                    <a:pt x="2003" y="165"/>
                  </a:lnTo>
                  <a:lnTo>
                    <a:pt x="2036" y="162"/>
                  </a:lnTo>
                  <a:lnTo>
                    <a:pt x="2094" y="107"/>
                  </a:lnTo>
                  <a:lnTo>
                    <a:pt x="2132" y="168"/>
                  </a:lnTo>
                  <a:lnTo>
                    <a:pt x="2172" y="162"/>
                  </a:lnTo>
                  <a:lnTo>
                    <a:pt x="2200" y="107"/>
                  </a:lnTo>
                  <a:lnTo>
                    <a:pt x="2281" y="116"/>
                  </a:lnTo>
                  <a:lnTo>
                    <a:pt x="2278" y="20"/>
                  </a:lnTo>
                  <a:lnTo>
                    <a:pt x="2388" y="39"/>
                  </a:lnTo>
                  <a:lnTo>
                    <a:pt x="2437" y="0"/>
                  </a:lnTo>
                  <a:lnTo>
                    <a:pt x="2508" y="97"/>
                  </a:lnTo>
                  <a:lnTo>
                    <a:pt x="2759" y="153"/>
                  </a:lnTo>
                  <a:lnTo>
                    <a:pt x="2767" y="236"/>
                  </a:lnTo>
                  <a:lnTo>
                    <a:pt x="2756" y="311"/>
                  </a:lnTo>
                  <a:lnTo>
                    <a:pt x="2715" y="311"/>
                  </a:lnTo>
                  <a:lnTo>
                    <a:pt x="2634" y="484"/>
                  </a:lnTo>
                  <a:lnTo>
                    <a:pt x="2475" y="666"/>
                  </a:lnTo>
                  <a:lnTo>
                    <a:pt x="2094" y="576"/>
                  </a:lnTo>
                  <a:lnTo>
                    <a:pt x="1755" y="879"/>
                  </a:lnTo>
                  <a:lnTo>
                    <a:pt x="1665" y="866"/>
                  </a:lnTo>
                  <a:lnTo>
                    <a:pt x="1558" y="953"/>
                  </a:lnTo>
                  <a:lnTo>
                    <a:pt x="1561" y="999"/>
                  </a:lnTo>
                  <a:lnTo>
                    <a:pt x="1406" y="1054"/>
                  </a:lnTo>
                  <a:lnTo>
                    <a:pt x="1432" y="1205"/>
                  </a:lnTo>
                  <a:lnTo>
                    <a:pt x="1241" y="1237"/>
                  </a:lnTo>
                  <a:lnTo>
                    <a:pt x="1202" y="1209"/>
                  </a:lnTo>
                  <a:lnTo>
                    <a:pt x="1131" y="1199"/>
                  </a:lnTo>
                  <a:lnTo>
                    <a:pt x="1116" y="1221"/>
                  </a:lnTo>
                  <a:lnTo>
                    <a:pt x="1073" y="1199"/>
                  </a:lnTo>
                  <a:lnTo>
                    <a:pt x="1021" y="1163"/>
                  </a:lnTo>
                  <a:lnTo>
                    <a:pt x="966" y="1193"/>
                  </a:lnTo>
                  <a:lnTo>
                    <a:pt x="854" y="1202"/>
                  </a:lnTo>
                  <a:lnTo>
                    <a:pt x="795" y="1251"/>
                  </a:lnTo>
                  <a:lnTo>
                    <a:pt x="679" y="1221"/>
                  </a:lnTo>
                  <a:lnTo>
                    <a:pt x="614" y="1286"/>
                  </a:lnTo>
                  <a:lnTo>
                    <a:pt x="582" y="1047"/>
                  </a:lnTo>
                  <a:lnTo>
                    <a:pt x="540" y="1015"/>
                  </a:lnTo>
                  <a:lnTo>
                    <a:pt x="533" y="960"/>
                  </a:lnTo>
                  <a:lnTo>
                    <a:pt x="579" y="921"/>
                  </a:lnTo>
                  <a:lnTo>
                    <a:pt x="592" y="850"/>
                  </a:lnTo>
                  <a:lnTo>
                    <a:pt x="559" y="830"/>
                  </a:lnTo>
                  <a:lnTo>
                    <a:pt x="524" y="850"/>
                  </a:lnTo>
                  <a:lnTo>
                    <a:pt x="505" y="888"/>
                  </a:lnTo>
                  <a:lnTo>
                    <a:pt x="462" y="928"/>
                  </a:lnTo>
                  <a:lnTo>
                    <a:pt x="427" y="827"/>
                  </a:lnTo>
                  <a:lnTo>
                    <a:pt x="327" y="830"/>
                  </a:lnTo>
                  <a:lnTo>
                    <a:pt x="327" y="656"/>
                  </a:lnTo>
                  <a:lnTo>
                    <a:pt x="275" y="598"/>
                  </a:lnTo>
                  <a:lnTo>
                    <a:pt x="240" y="579"/>
                  </a:lnTo>
                  <a:lnTo>
                    <a:pt x="204" y="598"/>
                  </a:lnTo>
                  <a:lnTo>
                    <a:pt x="145" y="543"/>
                  </a:lnTo>
                  <a:lnTo>
                    <a:pt x="107" y="576"/>
                  </a:lnTo>
                  <a:lnTo>
                    <a:pt x="78" y="539"/>
                  </a:lnTo>
                  <a:lnTo>
                    <a:pt x="0" y="527"/>
                  </a:lnTo>
                  <a:lnTo>
                    <a:pt x="227" y="301"/>
                  </a:lnTo>
                  <a:lnTo>
                    <a:pt x="216" y="249"/>
                  </a:lnTo>
                  <a:lnTo>
                    <a:pt x="284" y="200"/>
                  </a:lnTo>
                  <a:lnTo>
                    <a:pt x="356" y="233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85" name="Freeform 173"/>
            <p:cNvSpPr>
              <a:spLocks/>
            </p:cNvSpPr>
            <p:nvPr/>
          </p:nvSpPr>
          <p:spPr bwMode="auto">
            <a:xfrm>
              <a:off x="10944" y="3326"/>
              <a:ext cx="576" cy="497"/>
            </a:xfrm>
            <a:custGeom>
              <a:avLst/>
              <a:gdLst>
                <a:gd name="T0" fmla="*/ 795 w 1728"/>
                <a:gd name="T1" fmla="*/ 1358 h 1490"/>
                <a:gd name="T2" fmla="*/ 826 w 1728"/>
                <a:gd name="T3" fmla="*/ 1455 h 1490"/>
                <a:gd name="T4" fmla="*/ 1053 w 1728"/>
                <a:gd name="T5" fmla="*/ 1421 h 1490"/>
                <a:gd name="T6" fmla="*/ 1241 w 1728"/>
                <a:gd name="T7" fmla="*/ 1370 h 1490"/>
                <a:gd name="T8" fmla="*/ 1379 w 1728"/>
                <a:gd name="T9" fmla="*/ 1091 h 1490"/>
                <a:gd name="T10" fmla="*/ 1468 w 1728"/>
                <a:gd name="T11" fmla="*/ 845 h 1490"/>
                <a:gd name="T12" fmla="*/ 1728 w 1728"/>
                <a:gd name="T13" fmla="*/ 581 h 1490"/>
                <a:gd name="T14" fmla="*/ 1603 w 1728"/>
                <a:gd name="T15" fmla="*/ 559 h 1490"/>
                <a:gd name="T16" fmla="*/ 1540 w 1728"/>
                <a:gd name="T17" fmla="*/ 434 h 1490"/>
                <a:gd name="T18" fmla="*/ 1613 w 1728"/>
                <a:gd name="T19" fmla="*/ 387 h 1490"/>
                <a:gd name="T20" fmla="*/ 1599 w 1728"/>
                <a:gd name="T21" fmla="*/ 129 h 1490"/>
                <a:gd name="T22" fmla="*/ 1468 w 1728"/>
                <a:gd name="T23" fmla="*/ 25 h 1490"/>
                <a:gd name="T24" fmla="*/ 1379 w 1728"/>
                <a:gd name="T25" fmla="*/ 9 h 1490"/>
                <a:gd name="T26" fmla="*/ 931 w 1728"/>
                <a:gd name="T27" fmla="*/ 51 h 1490"/>
                <a:gd name="T28" fmla="*/ 694 w 1728"/>
                <a:gd name="T29" fmla="*/ 129 h 1490"/>
                <a:gd name="T30" fmla="*/ 573 w 1728"/>
                <a:gd name="T31" fmla="*/ 145 h 1490"/>
                <a:gd name="T32" fmla="*/ 453 w 1728"/>
                <a:gd name="T33" fmla="*/ 283 h 1490"/>
                <a:gd name="T34" fmla="*/ 204 w 1728"/>
                <a:gd name="T35" fmla="*/ 644 h 1490"/>
                <a:gd name="T36" fmla="*/ 135 w 1728"/>
                <a:gd name="T37" fmla="*/ 698 h 1490"/>
                <a:gd name="T38" fmla="*/ 110 w 1728"/>
                <a:gd name="T39" fmla="*/ 767 h 1490"/>
                <a:gd name="T40" fmla="*/ 92 w 1728"/>
                <a:gd name="T41" fmla="*/ 848 h 1490"/>
                <a:gd name="T42" fmla="*/ 35 w 1728"/>
                <a:gd name="T43" fmla="*/ 914 h 1490"/>
                <a:gd name="T44" fmla="*/ 0 w 1728"/>
                <a:gd name="T45" fmla="*/ 1122 h 1490"/>
                <a:gd name="T46" fmla="*/ 148 w 1728"/>
                <a:gd name="T47" fmla="*/ 1075 h 1490"/>
                <a:gd name="T48" fmla="*/ 236 w 1728"/>
                <a:gd name="T49" fmla="*/ 1244 h 1490"/>
                <a:gd name="T50" fmla="*/ 315 w 1728"/>
                <a:gd name="T51" fmla="*/ 1295 h 1490"/>
                <a:gd name="T52" fmla="*/ 513 w 1728"/>
                <a:gd name="T53" fmla="*/ 1217 h 1490"/>
                <a:gd name="T54" fmla="*/ 559 w 1728"/>
                <a:gd name="T55" fmla="*/ 1251 h 1490"/>
                <a:gd name="T56" fmla="*/ 628 w 1728"/>
                <a:gd name="T57" fmla="*/ 1197 h 1490"/>
                <a:gd name="T58" fmla="*/ 688 w 1728"/>
                <a:gd name="T59" fmla="*/ 1200 h 1490"/>
                <a:gd name="T60" fmla="*/ 717 w 1728"/>
                <a:gd name="T61" fmla="*/ 1178 h 1490"/>
                <a:gd name="T62" fmla="*/ 805 w 1728"/>
                <a:gd name="T63" fmla="*/ 1200 h 1490"/>
                <a:gd name="T64" fmla="*/ 883 w 1728"/>
                <a:gd name="T65" fmla="*/ 1178 h 1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728" h="1490">
                  <a:moveTo>
                    <a:pt x="883" y="1178"/>
                  </a:moveTo>
                  <a:lnTo>
                    <a:pt x="795" y="1358"/>
                  </a:lnTo>
                  <a:lnTo>
                    <a:pt x="799" y="1386"/>
                  </a:lnTo>
                  <a:lnTo>
                    <a:pt x="826" y="1455"/>
                  </a:lnTo>
                  <a:lnTo>
                    <a:pt x="968" y="1490"/>
                  </a:lnTo>
                  <a:lnTo>
                    <a:pt x="1053" y="1421"/>
                  </a:lnTo>
                  <a:lnTo>
                    <a:pt x="1147" y="1373"/>
                  </a:lnTo>
                  <a:lnTo>
                    <a:pt x="1241" y="1370"/>
                  </a:lnTo>
                  <a:lnTo>
                    <a:pt x="1373" y="1191"/>
                  </a:lnTo>
                  <a:lnTo>
                    <a:pt x="1379" y="1091"/>
                  </a:lnTo>
                  <a:lnTo>
                    <a:pt x="1458" y="930"/>
                  </a:lnTo>
                  <a:lnTo>
                    <a:pt x="1468" y="845"/>
                  </a:lnTo>
                  <a:lnTo>
                    <a:pt x="1493" y="917"/>
                  </a:lnTo>
                  <a:lnTo>
                    <a:pt x="1728" y="581"/>
                  </a:lnTo>
                  <a:lnTo>
                    <a:pt x="1544" y="764"/>
                  </a:lnTo>
                  <a:lnTo>
                    <a:pt x="1603" y="559"/>
                  </a:lnTo>
                  <a:lnTo>
                    <a:pt x="1559" y="518"/>
                  </a:lnTo>
                  <a:lnTo>
                    <a:pt x="1540" y="434"/>
                  </a:lnTo>
                  <a:lnTo>
                    <a:pt x="1578" y="396"/>
                  </a:lnTo>
                  <a:lnTo>
                    <a:pt x="1613" y="387"/>
                  </a:lnTo>
                  <a:lnTo>
                    <a:pt x="1616" y="126"/>
                  </a:lnTo>
                  <a:lnTo>
                    <a:pt x="1599" y="129"/>
                  </a:lnTo>
                  <a:lnTo>
                    <a:pt x="1544" y="103"/>
                  </a:lnTo>
                  <a:lnTo>
                    <a:pt x="1468" y="25"/>
                  </a:lnTo>
                  <a:lnTo>
                    <a:pt x="1421" y="37"/>
                  </a:lnTo>
                  <a:lnTo>
                    <a:pt x="1379" y="9"/>
                  </a:lnTo>
                  <a:lnTo>
                    <a:pt x="965" y="0"/>
                  </a:lnTo>
                  <a:lnTo>
                    <a:pt x="931" y="51"/>
                  </a:lnTo>
                  <a:lnTo>
                    <a:pt x="714" y="82"/>
                  </a:lnTo>
                  <a:lnTo>
                    <a:pt x="694" y="129"/>
                  </a:lnTo>
                  <a:lnTo>
                    <a:pt x="582" y="132"/>
                  </a:lnTo>
                  <a:lnTo>
                    <a:pt x="573" y="145"/>
                  </a:lnTo>
                  <a:lnTo>
                    <a:pt x="465" y="211"/>
                  </a:lnTo>
                  <a:lnTo>
                    <a:pt x="453" y="283"/>
                  </a:lnTo>
                  <a:lnTo>
                    <a:pt x="346" y="364"/>
                  </a:lnTo>
                  <a:lnTo>
                    <a:pt x="204" y="644"/>
                  </a:lnTo>
                  <a:lnTo>
                    <a:pt x="135" y="656"/>
                  </a:lnTo>
                  <a:lnTo>
                    <a:pt x="135" y="698"/>
                  </a:lnTo>
                  <a:lnTo>
                    <a:pt x="104" y="716"/>
                  </a:lnTo>
                  <a:lnTo>
                    <a:pt x="110" y="767"/>
                  </a:lnTo>
                  <a:lnTo>
                    <a:pt x="92" y="776"/>
                  </a:lnTo>
                  <a:lnTo>
                    <a:pt x="92" y="848"/>
                  </a:lnTo>
                  <a:lnTo>
                    <a:pt x="38" y="874"/>
                  </a:lnTo>
                  <a:lnTo>
                    <a:pt x="35" y="914"/>
                  </a:lnTo>
                  <a:lnTo>
                    <a:pt x="57" y="956"/>
                  </a:lnTo>
                  <a:lnTo>
                    <a:pt x="0" y="1122"/>
                  </a:lnTo>
                  <a:lnTo>
                    <a:pt x="110" y="1075"/>
                  </a:lnTo>
                  <a:lnTo>
                    <a:pt x="148" y="1075"/>
                  </a:lnTo>
                  <a:lnTo>
                    <a:pt x="217" y="1109"/>
                  </a:lnTo>
                  <a:lnTo>
                    <a:pt x="236" y="1244"/>
                  </a:lnTo>
                  <a:lnTo>
                    <a:pt x="264" y="1286"/>
                  </a:lnTo>
                  <a:lnTo>
                    <a:pt x="315" y="1295"/>
                  </a:lnTo>
                  <a:lnTo>
                    <a:pt x="459" y="1226"/>
                  </a:lnTo>
                  <a:lnTo>
                    <a:pt x="513" y="1217"/>
                  </a:lnTo>
                  <a:lnTo>
                    <a:pt x="507" y="1260"/>
                  </a:lnTo>
                  <a:lnTo>
                    <a:pt x="559" y="1251"/>
                  </a:lnTo>
                  <a:lnTo>
                    <a:pt x="565" y="1197"/>
                  </a:lnTo>
                  <a:lnTo>
                    <a:pt x="628" y="1197"/>
                  </a:lnTo>
                  <a:lnTo>
                    <a:pt x="642" y="1178"/>
                  </a:lnTo>
                  <a:lnTo>
                    <a:pt x="688" y="1200"/>
                  </a:lnTo>
                  <a:lnTo>
                    <a:pt x="711" y="1200"/>
                  </a:lnTo>
                  <a:lnTo>
                    <a:pt x="717" y="1178"/>
                  </a:lnTo>
                  <a:lnTo>
                    <a:pt x="770" y="1175"/>
                  </a:lnTo>
                  <a:lnTo>
                    <a:pt x="805" y="1200"/>
                  </a:lnTo>
                  <a:lnTo>
                    <a:pt x="836" y="1203"/>
                  </a:lnTo>
                  <a:lnTo>
                    <a:pt x="883" y="1178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86" name="Freeform 174"/>
            <p:cNvSpPr>
              <a:spLocks/>
            </p:cNvSpPr>
            <p:nvPr/>
          </p:nvSpPr>
          <p:spPr bwMode="auto">
            <a:xfrm>
              <a:off x="11483" y="3174"/>
              <a:ext cx="371" cy="342"/>
            </a:xfrm>
            <a:custGeom>
              <a:avLst/>
              <a:gdLst>
                <a:gd name="T0" fmla="*/ 788 w 1115"/>
                <a:gd name="T1" fmla="*/ 135 h 1025"/>
                <a:gd name="T2" fmla="*/ 722 w 1115"/>
                <a:gd name="T3" fmla="*/ 220 h 1025"/>
                <a:gd name="T4" fmla="*/ 728 w 1115"/>
                <a:gd name="T5" fmla="*/ 305 h 1025"/>
                <a:gd name="T6" fmla="*/ 782 w 1115"/>
                <a:gd name="T7" fmla="*/ 412 h 1025"/>
                <a:gd name="T8" fmla="*/ 773 w 1115"/>
                <a:gd name="T9" fmla="*/ 475 h 1025"/>
                <a:gd name="T10" fmla="*/ 797 w 1115"/>
                <a:gd name="T11" fmla="*/ 642 h 1025"/>
                <a:gd name="T12" fmla="*/ 857 w 1115"/>
                <a:gd name="T13" fmla="*/ 688 h 1025"/>
                <a:gd name="T14" fmla="*/ 854 w 1115"/>
                <a:gd name="T15" fmla="*/ 739 h 1025"/>
                <a:gd name="T16" fmla="*/ 992 w 1115"/>
                <a:gd name="T17" fmla="*/ 783 h 1025"/>
                <a:gd name="T18" fmla="*/ 1068 w 1115"/>
                <a:gd name="T19" fmla="*/ 820 h 1025"/>
                <a:gd name="T20" fmla="*/ 1115 w 1115"/>
                <a:gd name="T21" fmla="*/ 849 h 1025"/>
                <a:gd name="T22" fmla="*/ 1100 w 1115"/>
                <a:gd name="T23" fmla="*/ 880 h 1025"/>
                <a:gd name="T24" fmla="*/ 1109 w 1115"/>
                <a:gd name="T25" fmla="*/ 918 h 1025"/>
                <a:gd name="T26" fmla="*/ 1065 w 1115"/>
                <a:gd name="T27" fmla="*/ 991 h 1025"/>
                <a:gd name="T28" fmla="*/ 1055 w 1115"/>
                <a:gd name="T29" fmla="*/ 1025 h 1025"/>
                <a:gd name="T30" fmla="*/ 745 w 1115"/>
                <a:gd name="T31" fmla="*/ 1025 h 1025"/>
                <a:gd name="T32" fmla="*/ 568 w 1115"/>
                <a:gd name="T33" fmla="*/ 836 h 1025"/>
                <a:gd name="T34" fmla="*/ 487 w 1115"/>
                <a:gd name="T35" fmla="*/ 883 h 1025"/>
                <a:gd name="T36" fmla="*/ 364 w 1115"/>
                <a:gd name="T37" fmla="*/ 1003 h 1025"/>
                <a:gd name="T38" fmla="*/ 273 w 1115"/>
                <a:gd name="T39" fmla="*/ 984 h 1025"/>
                <a:gd name="T40" fmla="*/ 226 w 1115"/>
                <a:gd name="T41" fmla="*/ 937 h 1025"/>
                <a:gd name="T42" fmla="*/ 223 w 1115"/>
                <a:gd name="T43" fmla="*/ 896 h 1025"/>
                <a:gd name="T44" fmla="*/ 178 w 1115"/>
                <a:gd name="T45" fmla="*/ 893 h 1025"/>
                <a:gd name="T46" fmla="*/ 166 w 1115"/>
                <a:gd name="T47" fmla="*/ 905 h 1025"/>
                <a:gd name="T48" fmla="*/ 122 w 1115"/>
                <a:gd name="T49" fmla="*/ 890 h 1025"/>
                <a:gd name="T50" fmla="*/ 94 w 1115"/>
                <a:gd name="T51" fmla="*/ 868 h 1025"/>
                <a:gd name="T52" fmla="*/ 72 w 1115"/>
                <a:gd name="T53" fmla="*/ 862 h 1025"/>
                <a:gd name="T54" fmla="*/ 34 w 1115"/>
                <a:gd name="T55" fmla="*/ 915 h 1025"/>
                <a:gd name="T56" fmla="*/ 46 w 1115"/>
                <a:gd name="T57" fmla="*/ 789 h 1025"/>
                <a:gd name="T58" fmla="*/ 75 w 1115"/>
                <a:gd name="T59" fmla="*/ 682 h 1025"/>
                <a:gd name="T60" fmla="*/ 66 w 1115"/>
                <a:gd name="T61" fmla="*/ 579 h 1025"/>
                <a:gd name="T62" fmla="*/ 37 w 1115"/>
                <a:gd name="T63" fmla="*/ 567 h 1025"/>
                <a:gd name="T64" fmla="*/ 0 w 1115"/>
                <a:gd name="T65" fmla="*/ 525 h 1025"/>
                <a:gd name="T66" fmla="*/ 3 w 1115"/>
                <a:gd name="T67" fmla="*/ 472 h 1025"/>
                <a:gd name="T68" fmla="*/ 72 w 1115"/>
                <a:gd name="T69" fmla="*/ 418 h 1025"/>
                <a:gd name="T70" fmla="*/ 103 w 1115"/>
                <a:gd name="T71" fmla="*/ 340 h 1025"/>
                <a:gd name="T72" fmla="*/ 91 w 1115"/>
                <a:gd name="T73" fmla="*/ 252 h 1025"/>
                <a:gd name="T74" fmla="*/ 154 w 1115"/>
                <a:gd name="T75" fmla="*/ 167 h 1025"/>
                <a:gd name="T76" fmla="*/ 178 w 1115"/>
                <a:gd name="T77" fmla="*/ 63 h 1025"/>
                <a:gd name="T78" fmla="*/ 719 w 1115"/>
                <a:gd name="T79" fmla="*/ 0 h 1025"/>
                <a:gd name="T80" fmla="*/ 722 w 1115"/>
                <a:gd name="T81" fmla="*/ 69 h 1025"/>
                <a:gd name="T82" fmla="*/ 788 w 1115"/>
                <a:gd name="T83" fmla="*/ 135 h 10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15" h="1025">
                  <a:moveTo>
                    <a:pt x="788" y="135"/>
                  </a:moveTo>
                  <a:lnTo>
                    <a:pt x="722" y="220"/>
                  </a:lnTo>
                  <a:lnTo>
                    <a:pt x="728" y="305"/>
                  </a:lnTo>
                  <a:lnTo>
                    <a:pt x="782" y="412"/>
                  </a:lnTo>
                  <a:lnTo>
                    <a:pt x="773" y="475"/>
                  </a:lnTo>
                  <a:lnTo>
                    <a:pt x="797" y="642"/>
                  </a:lnTo>
                  <a:lnTo>
                    <a:pt x="857" y="688"/>
                  </a:lnTo>
                  <a:lnTo>
                    <a:pt x="854" y="739"/>
                  </a:lnTo>
                  <a:lnTo>
                    <a:pt x="992" y="783"/>
                  </a:lnTo>
                  <a:lnTo>
                    <a:pt x="1068" y="820"/>
                  </a:lnTo>
                  <a:lnTo>
                    <a:pt x="1115" y="849"/>
                  </a:lnTo>
                  <a:lnTo>
                    <a:pt x="1100" y="880"/>
                  </a:lnTo>
                  <a:lnTo>
                    <a:pt x="1109" y="918"/>
                  </a:lnTo>
                  <a:lnTo>
                    <a:pt x="1065" y="991"/>
                  </a:lnTo>
                  <a:lnTo>
                    <a:pt x="1055" y="1025"/>
                  </a:lnTo>
                  <a:lnTo>
                    <a:pt x="745" y="1025"/>
                  </a:lnTo>
                  <a:lnTo>
                    <a:pt x="568" y="836"/>
                  </a:lnTo>
                  <a:lnTo>
                    <a:pt x="487" y="883"/>
                  </a:lnTo>
                  <a:lnTo>
                    <a:pt x="364" y="1003"/>
                  </a:lnTo>
                  <a:lnTo>
                    <a:pt x="273" y="984"/>
                  </a:lnTo>
                  <a:lnTo>
                    <a:pt x="226" y="937"/>
                  </a:lnTo>
                  <a:lnTo>
                    <a:pt x="223" y="896"/>
                  </a:lnTo>
                  <a:lnTo>
                    <a:pt x="178" y="893"/>
                  </a:lnTo>
                  <a:lnTo>
                    <a:pt x="166" y="905"/>
                  </a:lnTo>
                  <a:lnTo>
                    <a:pt x="122" y="890"/>
                  </a:lnTo>
                  <a:lnTo>
                    <a:pt x="94" y="868"/>
                  </a:lnTo>
                  <a:lnTo>
                    <a:pt x="72" y="862"/>
                  </a:lnTo>
                  <a:lnTo>
                    <a:pt x="34" y="915"/>
                  </a:lnTo>
                  <a:lnTo>
                    <a:pt x="46" y="789"/>
                  </a:lnTo>
                  <a:lnTo>
                    <a:pt x="75" y="682"/>
                  </a:lnTo>
                  <a:lnTo>
                    <a:pt x="66" y="579"/>
                  </a:lnTo>
                  <a:lnTo>
                    <a:pt x="37" y="567"/>
                  </a:lnTo>
                  <a:lnTo>
                    <a:pt x="0" y="525"/>
                  </a:lnTo>
                  <a:lnTo>
                    <a:pt x="3" y="472"/>
                  </a:lnTo>
                  <a:lnTo>
                    <a:pt x="72" y="418"/>
                  </a:lnTo>
                  <a:lnTo>
                    <a:pt x="103" y="340"/>
                  </a:lnTo>
                  <a:lnTo>
                    <a:pt x="91" y="252"/>
                  </a:lnTo>
                  <a:lnTo>
                    <a:pt x="154" y="167"/>
                  </a:lnTo>
                  <a:lnTo>
                    <a:pt x="178" y="63"/>
                  </a:lnTo>
                  <a:lnTo>
                    <a:pt x="719" y="0"/>
                  </a:lnTo>
                  <a:lnTo>
                    <a:pt x="722" y="69"/>
                  </a:lnTo>
                  <a:lnTo>
                    <a:pt x="788" y="135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87" name="Freeform 175"/>
            <p:cNvSpPr>
              <a:spLocks/>
            </p:cNvSpPr>
            <p:nvPr/>
          </p:nvSpPr>
          <p:spPr bwMode="auto">
            <a:xfrm>
              <a:off x="11724" y="3207"/>
              <a:ext cx="240" cy="313"/>
            </a:xfrm>
            <a:custGeom>
              <a:avLst/>
              <a:gdLst>
                <a:gd name="T0" fmla="*/ 604 w 720"/>
                <a:gd name="T1" fmla="*/ 129 h 939"/>
                <a:gd name="T2" fmla="*/ 582 w 720"/>
                <a:gd name="T3" fmla="*/ 238 h 939"/>
                <a:gd name="T4" fmla="*/ 585 w 720"/>
                <a:gd name="T5" fmla="*/ 304 h 939"/>
                <a:gd name="T6" fmla="*/ 720 w 720"/>
                <a:gd name="T7" fmla="*/ 317 h 939"/>
                <a:gd name="T8" fmla="*/ 717 w 720"/>
                <a:gd name="T9" fmla="*/ 349 h 939"/>
                <a:gd name="T10" fmla="*/ 501 w 720"/>
                <a:gd name="T11" fmla="*/ 613 h 939"/>
                <a:gd name="T12" fmla="*/ 472 w 720"/>
                <a:gd name="T13" fmla="*/ 804 h 939"/>
                <a:gd name="T14" fmla="*/ 406 w 720"/>
                <a:gd name="T15" fmla="*/ 851 h 939"/>
                <a:gd name="T16" fmla="*/ 393 w 720"/>
                <a:gd name="T17" fmla="*/ 908 h 939"/>
                <a:gd name="T18" fmla="*/ 333 w 720"/>
                <a:gd name="T19" fmla="*/ 939 h 939"/>
                <a:gd name="T20" fmla="*/ 327 w 720"/>
                <a:gd name="T21" fmla="*/ 927 h 939"/>
                <a:gd name="T22" fmla="*/ 340 w 720"/>
                <a:gd name="T23" fmla="*/ 896 h 939"/>
                <a:gd name="T24" fmla="*/ 384 w 720"/>
                <a:gd name="T25" fmla="*/ 817 h 939"/>
                <a:gd name="T26" fmla="*/ 375 w 720"/>
                <a:gd name="T27" fmla="*/ 792 h 939"/>
                <a:gd name="T28" fmla="*/ 387 w 720"/>
                <a:gd name="T29" fmla="*/ 754 h 939"/>
                <a:gd name="T30" fmla="*/ 274 w 720"/>
                <a:gd name="T31" fmla="*/ 685 h 939"/>
                <a:gd name="T32" fmla="*/ 132 w 720"/>
                <a:gd name="T33" fmla="*/ 638 h 939"/>
                <a:gd name="T34" fmla="*/ 126 w 720"/>
                <a:gd name="T35" fmla="*/ 597 h 939"/>
                <a:gd name="T36" fmla="*/ 75 w 720"/>
                <a:gd name="T37" fmla="*/ 547 h 939"/>
                <a:gd name="T38" fmla="*/ 51 w 720"/>
                <a:gd name="T39" fmla="*/ 367 h 939"/>
                <a:gd name="T40" fmla="*/ 57 w 720"/>
                <a:gd name="T41" fmla="*/ 311 h 939"/>
                <a:gd name="T42" fmla="*/ 9 w 720"/>
                <a:gd name="T43" fmla="*/ 214 h 939"/>
                <a:gd name="T44" fmla="*/ 0 w 720"/>
                <a:gd name="T45" fmla="*/ 129 h 939"/>
                <a:gd name="T46" fmla="*/ 66 w 720"/>
                <a:gd name="T47" fmla="*/ 40 h 939"/>
                <a:gd name="T48" fmla="*/ 95 w 720"/>
                <a:gd name="T49" fmla="*/ 22 h 939"/>
                <a:gd name="T50" fmla="*/ 117 w 720"/>
                <a:gd name="T51" fmla="*/ 34 h 939"/>
                <a:gd name="T52" fmla="*/ 154 w 720"/>
                <a:gd name="T53" fmla="*/ 37 h 939"/>
                <a:gd name="T54" fmla="*/ 170 w 720"/>
                <a:gd name="T55" fmla="*/ 0 h 939"/>
                <a:gd name="T56" fmla="*/ 227 w 720"/>
                <a:gd name="T57" fmla="*/ 3 h 939"/>
                <a:gd name="T58" fmla="*/ 255 w 720"/>
                <a:gd name="T59" fmla="*/ 37 h 939"/>
                <a:gd name="T60" fmla="*/ 302 w 720"/>
                <a:gd name="T61" fmla="*/ 40 h 939"/>
                <a:gd name="T62" fmla="*/ 330 w 720"/>
                <a:gd name="T63" fmla="*/ 75 h 939"/>
                <a:gd name="T64" fmla="*/ 378 w 720"/>
                <a:gd name="T65" fmla="*/ 94 h 939"/>
                <a:gd name="T66" fmla="*/ 399 w 720"/>
                <a:gd name="T67" fmla="*/ 122 h 939"/>
                <a:gd name="T68" fmla="*/ 438 w 720"/>
                <a:gd name="T69" fmla="*/ 141 h 939"/>
                <a:gd name="T70" fmla="*/ 604 w 720"/>
                <a:gd name="T71" fmla="*/ 129 h 9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20" h="939">
                  <a:moveTo>
                    <a:pt x="604" y="129"/>
                  </a:moveTo>
                  <a:lnTo>
                    <a:pt x="582" y="238"/>
                  </a:lnTo>
                  <a:lnTo>
                    <a:pt x="585" y="304"/>
                  </a:lnTo>
                  <a:lnTo>
                    <a:pt x="720" y="317"/>
                  </a:lnTo>
                  <a:lnTo>
                    <a:pt x="717" y="349"/>
                  </a:lnTo>
                  <a:lnTo>
                    <a:pt x="501" y="613"/>
                  </a:lnTo>
                  <a:lnTo>
                    <a:pt x="472" y="804"/>
                  </a:lnTo>
                  <a:lnTo>
                    <a:pt x="406" y="851"/>
                  </a:lnTo>
                  <a:lnTo>
                    <a:pt x="393" y="908"/>
                  </a:lnTo>
                  <a:lnTo>
                    <a:pt x="333" y="939"/>
                  </a:lnTo>
                  <a:lnTo>
                    <a:pt x="327" y="927"/>
                  </a:lnTo>
                  <a:lnTo>
                    <a:pt x="340" y="896"/>
                  </a:lnTo>
                  <a:lnTo>
                    <a:pt x="384" y="817"/>
                  </a:lnTo>
                  <a:lnTo>
                    <a:pt x="375" y="792"/>
                  </a:lnTo>
                  <a:lnTo>
                    <a:pt x="387" y="754"/>
                  </a:lnTo>
                  <a:lnTo>
                    <a:pt x="274" y="685"/>
                  </a:lnTo>
                  <a:lnTo>
                    <a:pt x="132" y="638"/>
                  </a:lnTo>
                  <a:lnTo>
                    <a:pt x="126" y="597"/>
                  </a:lnTo>
                  <a:lnTo>
                    <a:pt x="75" y="547"/>
                  </a:lnTo>
                  <a:lnTo>
                    <a:pt x="51" y="367"/>
                  </a:lnTo>
                  <a:lnTo>
                    <a:pt x="57" y="311"/>
                  </a:lnTo>
                  <a:lnTo>
                    <a:pt x="9" y="214"/>
                  </a:lnTo>
                  <a:lnTo>
                    <a:pt x="0" y="129"/>
                  </a:lnTo>
                  <a:lnTo>
                    <a:pt x="66" y="40"/>
                  </a:lnTo>
                  <a:lnTo>
                    <a:pt x="95" y="22"/>
                  </a:lnTo>
                  <a:lnTo>
                    <a:pt x="117" y="34"/>
                  </a:lnTo>
                  <a:lnTo>
                    <a:pt x="154" y="37"/>
                  </a:lnTo>
                  <a:lnTo>
                    <a:pt x="170" y="0"/>
                  </a:lnTo>
                  <a:lnTo>
                    <a:pt x="227" y="3"/>
                  </a:lnTo>
                  <a:lnTo>
                    <a:pt x="255" y="37"/>
                  </a:lnTo>
                  <a:lnTo>
                    <a:pt x="302" y="40"/>
                  </a:lnTo>
                  <a:lnTo>
                    <a:pt x="330" y="75"/>
                  </a:lnTo>
                  <a:lnTo>
                    <a:pt x="378" y="94"/>
                  </a:lnTo>
                  <a:lnTo>
                    <a:pt x="399" y="122"/>
                  </a:lnTo>
                  <a:lnTo>
                    <a:pt x="438" y="141"/>
                  </a:lnTo>
                  <a:lnTo>
                    <a:pt x="604" y="129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88" name="Freeform 176"/>
            <p:cNvSpPr>
              <a:spLocks/>
            </p:cNvSpPr>
            <p:nvPr/>
          </p:nvSpPr>
          <p:spPr bwMode="auto">
            <a:xfrm>
              <a:off x="10071" y="3932"/>
              <a:ext cx="409" cy="334"/>
            </a:xfrm>
            <a:custGeom>
              <a:avLst/>
              <a:gdLst>
                <a:gd name="T0" fmla="*/ 140 w 1227"/>
                <a:gd name="T1" fmla="*/ 995 h 1002"/>
                <a:gd name="T2" fmla="*/ 155 w 1227"/>
                <a:gd name="T3" fmla="*/ 956 h 1002"/>
                <a:gd name="T4" fmla="*/ 133 w 1227"/>
                <a:gd name="T5" fmla="*/ 919 h 1002"/>
                <a:gd name="T6" fmla="*/ 31 w 1227"/>
                <a:gd name="T7" fmla="*/ 1002 h 1002"/>
                <a:gd name="T8" fmla="*/ 10 w 1227"/>
                <a:gd name="T9" fmla="*/ 1002 h 1002"/>
                <a:gd name="T10" fmla="*/ 0 w 1227"/>
                <a:gd name="T11" fmla="*/ 974 h 1002"/>
                <a:gd name="T12" fmla="*/ 138 w 1227"/>
                <a:gd name="T13" fmla="*/ 720 h 1002"/>
                <a:gd name="T14" fmla="*/ 64 w 1227"/>
                <a:gd name="T15" fmla="*/ 644 h 1002"/>
                <a:gd name="T16" fmla="*/ 155 w 1227"/>
                <a:gd name="T17" fmla="*/ 580 h 1002"/>
                <a:gd name="T18" fmla="*/ 8 w 1227"/>
                <a:gd name="T19" fmla="*/ 488 h 1002"/>
                <a:gd name="T20" fmla="*/ 0 w 1227"/>
                <a:gd name="T21" fmla="*/ 308 h 1002"/>
                <a:gd name="T22" fmla="*/ 56 w 1227"/>
                <a:gd name="T23" fmla="*/ 287 h 1002"/>
                <a:gd name="T24" fmla="*/ 282 w 1227"/>
                <a:gd name="T25" fmla="*/ 56 h 1002"/>
                <a:gd name="T26" fmla="*/ 395 w 1227"/>
                <a:gd name="T27" fmla="*/ 87 h 1002"/>
                <a:gd name="T28" fmla="*/ 456 w 1227"/>
                <a:gd name="T29" fmla="*/ 36 h 1002"/>
                <a:gd name="T30" fmla="*/ 565 w 1227"/>
                <a:gd name="T31" fmla="*/ 28 h 1002"/>
                <a:gd name="T32" fmla="*/ 618 w 1227"/>
                <a:gd name="T33" fmla="*/ 0 h 1002"/>
                <a:gd name="T34" fmla="*/ 713 w 1227"/>
                <a:gd name="T35" fmla="*/ 56 h 1002"/>
                <a:gd name="T36" fmla="*/ 728 w 1227"/>
                <a:gd name="T37" fmla="*/ 36 h 1002"/>
                <a:gd name="T38" fmla="*/ 799 w 1227"/>
                <a:gd name="T39" fmla="*/ 41 h 1002"/>
                <a:gd name="T40" fmla="*/ 839 w 1227"/>
                <a:gd name="T41" fmla="*/ 68 h 1002"/>
                <a:gd name="T42" fmla="*/ 1033 w 1227"/>
                <a:gd name="T43" fmla="*/ 38 h 1002"/>
                <a:gd name="T44" fmla="*/ 998 w 1227"/>
                <a:gd name="T45" fmla="*/ 142 h 1002"/>
                <a:gd name="T46" fmla="*/ 982 w 1227"/>
                <a:gd name="T47" fmla="*/ 183 h 1002"/>
                <a:gd name="T48" fmla="*/ 1033 w 1227"/>
                <a:gd name="T49" fmla="*/ 224 h 1002"/>
                <a:gd name="T50" fmla="*/ 1084 w 1227"/>
                <a:gd name="T51" fmla="*/ 267 h 1002"/>
                <a:gd name="T52" fmla="*/ 1117 w 1227"/>
                <a:gd name="T53" fmla="*/ 282 h 1002"/>
                <a:gd name="T54" fmla="*/ 1155 w 1227"/>
                <a:gd name="T55" fmla="*/ 249 h 1002"/>
                <a:gd name="T56" fmla="*/ 1201 w 1227"/>
                <a:gd name="T57" fmla="*/ 308 h 1002"/>
                <a:gd name="T58" fmla="*/ 1193 w 1227"/>
                <a:gd name="T59" fmla="*/ 387 h 1002"/>
                <a:gd name="T60" fmla="*/ 1227 w 1227"/>
                <a:gd name="T61" fmla="*/ 473 h 1002"/>
                <a:gd name="T62" fmla="*/ 1227 w 1227"/>
                <a:gd name="T63" fmla="*/ 486 h 1002"/>
                <a:gd name="T64" fmla="*/ 1148 w 1227"/>
                <a:gd name="T65" fmla="*/ 483 h 1002"/>
                <a:gd name="T66" fmla="*/ 1119 w 1227"/>
                <a:gd name="T67" fmla="*/ 565 h 1002"/>
                <a:gd name="T68" fmla="*/ 998 w 1227"/>
                <a:gd name="T69" fmla="*/ 641 h 1002"/>
                <a:gd name="T70" fmla="*/ 927 w 1227"/>
                <a:gd name="T71" fmla="*/ 630 h 1002"/>
                <a:gd name="T72" fmla="*/ 784 w 1227"/>
                <a:gd name="T73" fmla="*/ 771 h 1002"/>
                <a:gd name="T74" fmla="*/ 623 w 1227"/>
                <a:gd name="T75" fmla="*/ 843 h 1002"/>
                <a:gd name="T76" fmla="*/ 430 w 1227"/>
                <a:gd name="T77" fmla="*/ 944 h 1002"/>
                <a:gd name="T78" fmla="*/ 304 w 1227"/>
                <a:gd name="T79" fmla="*/ 997 h 1002"/>
                <a:gd name="T80" fmla="*/ 285 w 1227"/>
                <a:gd name="T81" fmla="*/ 985 h 1002"/>
                <a:gd name="T82" fmla="*/ 250 w 1227"/>
                <a:gd name="T83" fmla="*/ 982 h 1002"/>
                <a:gd name="T84" fmla="*/ 224 w 1227"/>
                <a:gd name="T85" fmla="*/ 997 h 1002"/>
                <a:gd name="T86" fmla="*/ 140 w 1227"/>
                <a:gd name="T87" fmla="*/ 995 h 10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27" h="1002">
                  <a:moveTo>
                    <a:pt x="140" y="995"/>
                  </a:moveTo>
                  <a:lnTo>
                    <a:pt x="155" y="956"/>
                  </a:lnTo>
                  <a:lnTo>
                    <a:pt x="133" y="919"/>
                  </a:lnTo>
                  <a:lnTo>
                    <a:pt x="31" y="1002"/>
                  </a:lnTo>
                  <a:lnTo>
                    <a:pt x="10" y="1002"/>
                  </a:lnTo>
                  <a:lnTo>
                    <a:pt x="0" y="974"/>
                  </a:lnTo>
                  <a:lnTo>
                    <a:pt x="138" y="720"/>
                  </a:lnTo>
                  <a:lnTo>
                    <a:pt x="64" y="644"/>
                  </a:lnTo>
                  <a:lnTo>
                    <a:pt x="155" y="580"/>
                  </a:lnTo>
                  <a:lnTo>
                    <a:pt x="8" y="488"/>
                  </a:lnTo>
                  <a:lnTo>
                    <a:pt x="0" y="308"/>
                  </a:lnTo>
                  <a:lnTo>
                    <a:pt x="56" y="287"/>
                  </a:lnTo>
                  <a:lnTo>
                    <a:pt x="282" y="56"/>
                  </a:lnTo>
                  <a:lnTo>
                    <a:pt x="395" y="87"/>
                  </a:lnTo>
                  <a:lnTo>
                    <a:pt x="456" y="36"/>
                  </a:lnTo>
                  <a:lnTo>
                    <a:pt x="565" y="28"/>
                  </a:lnTo>
                  <a:lnTo>
                    <a:pt x="618" y="0"/>
                  </a:lnTo>
                  <a:lnTo>
                    <a:pt x="713" y="56"/>
                  </a:lnTo>
                  <a:lnTo>
                    <a:pt x="728" y="36"/>
                  </a:lnTo>
                  <a:lnTo>
                    <a:pt x="799" y="41"/>
                  </a:lnTo>
                  <a:lnTo>
                    <a:pt x="839" y="68"/>
                  </a:lnTo>
                  <a:lnTo>
                    <a:pt x="1033" y="38"/>
                  </a:lnTo>
                  <a:lnTo>
                    <a:pt x="998" y="142"/>
                  </a:lnTo>
                  <a:lnTo>
                    <a:pt x="982" y="183"/>
                  </a:lnTo>
                  <a:lnTo>
                    <a:pt x="1033" y="224"/>
                  </a:lnTo>
                  <a:lnTo>
                    <a:pt x="1084" y="267"/>
                  </a:lnTo>
                  <a:lnTo>
                    <a:pt x="1117" y="282"/>
                  </a:lnTo>
                  <a:lnTo>
                    <a:pt x="1155" y="249"/>
                  </a:lnTo>
                  <a:lnTo>
                    <a:pt x="1201" y="308"/>
                  </a:lnTo>
                  <a:lnTo>
                    <a:pt x="1193" y="387"/>
                  </a:lnTo>
                  <a:lnTo>
                    <a:pt x="1227" y="473"/>
                  </a:lnTo>
                  <a:lnTo>
                    <a:pt x="1227" y="486"/>
                  </a:lnTo>
                  <a:lnTo>
                    <a:pt x="1148" y="483"/>
                  </a:lnTo>
                  <a:lnTo>
                    <a:pt x="1119" y="565"/>
                  </a:lnTo>
                  <a:lnTo>
                    <a:pt x="998" y="641"/>
                  </a:lnTo>
                  <a:lnTo>
                    <a:pt x="927" y="630"/>
                  </a:lnTo>
                  <a:lnTo>
                    <a:pt x="784" y="771"/>
                  </a:lnTo>
                  <a:lnTo>
                    <a:pt x="623" y="843"/>
                  </a:lnTo>
                  <a:lnTo>
                    <a:pt x="430" y="944"/>
                  </a:lnTo>
                  <a:lnTo>
                    <a:pt x="304" y="997"/>
                  </a:lnTo>
                  <a:lnTo>
                    <a:pt x="285" y="985"/>
                  </a:lnTo>
                  <a:lnTo>
                    <a:pt x="250" y="982"/>
                  </a:lnTo>
                  <a:lnTo>
                    <a:pt x="224" y="997"/>
                  </a:lnTo>
                  <a:lnTo>
                    <a:pt x="140" y="995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89" name="Freeform 177"/>
            <p:cNvSpPr>
              <a:spLocks/>
            </p:cNvSpPr>
            <p:nvPr/>
          </p:nvSpPr>
          <p:spPr bwMode="auto">
            <a:xfrm>
              <a:off x="10715" y="4209"/>
              <a:ext cx="429" cy="416"/>
            </a:xfrm>
            <a:custGeom>
              <a:avLst/>
              <a:gdLst>
                <a:gd name="T0" fmla="*/ 213 w 1286"/>
                <a:gd name="T1" fmla="*/ 453 h 1248"/>
                <a:gd name="T2" fmla="*/ 21 w 1286"/>
                <a:gd name="T3" fmla="*/ 822 h 1248"/>
                <a:gd name="T4" fmla="*/ 0 w 1286"/>
                <a:gd name="T5" fmla="*/ 927 h 1248"/>
                <a:gd name="T6" fmla="*/ 67 w 1286"/>
                <a:gd name="T7" fmla="*/ 1100 h 1248"/>
                <a:gd name="T8" fmla="*/ 114 w 1286"/>
                <a:gd name="T9" fmla="*/ 1153 h 1248"/>
                <a:gd name="T10" fmla="*/ 181 w 1286"/>
                <a:gd name="T11" fmla="*/ 1185 h 1248"/>
                <a:gd name="T12" fmla="*/ 231 w 1286"/>
                <a:gd name="T13" fmla="*/ 1184 h 1248"/>
                <a:gd name="T14" fmla="*/ 252 w 1286"/>
                <a:gd name="T15" fmla="*/ 1248 h 1248"/>
                <a:gd name="T16" fmla="*/ 371 w 1286"/>
                <a:gd name="T17" fmla="*/ 1136 h 1248"/>
                <a:gd name="T18" fmla="*/ 427 w 1286"/>
                <a:gd name="T19" fmla="*/ 1089 h 1248"/>
                <a:gd name="T20" fmla="*/ 464 w 1286"/>
                <a:gd name="T21" fmla="*/ 1085 h 1248"/>
                <a:gd name="T22" fmla="*/ 481 w 1286"/>
                <a:gd name="T23" fmla="*/ 1054 h 1248"/>
                <a:gd name="T24" fmla="*/ 593 w 1286"/>
                <a:gd name="T25" fmla="*/ 973 h 1248"/>
                <a:gd name="T26" fmla="*/ 658 w 1286"/>
                <a:gd name="T27" fmla="*/ 962 h 1248"/>
                <a:gd name="T28" fmla="*/ 681 w 1286"/>
                <a:gd name="T29" fmla="*/ 936 h 1248"/>
                <a:gd name="T30" fmla="*/ 734 w 1286"/>
                <a:gd name="T31" fmla="*/ 935 h 1248"/>
                <a:gd name="T32" fmla="*/ 765 w 1286"/>
                <a:gd name="T33" fmla="*/ 959 h 1248"/>
                <a:gd name="T34" fmla="*/ 828 w 1286"/>
                <a:gd name="T35" fmla="*/ 931 h 1248"/>
                <a:gd name="T36" fmla="*/ 1022 w 1286"/>
                <a:gd name="T37" fmla="*/ 931 h 1248"/>
                <a:gd name="T38" fmla="*/ 1114 w 1286"/>
                <a:gd name="T39" fmla="*/ 925 h 1248"/>
                <a:gd name="T40" fmla="*/ 1157 w 1286"/>
                <a:gd name="T41" fmla="*/ 898 h 1248"/>
                <a:gd name="T42" fmla="*/ 1243 w 1286"/>
                <a:gd name="T43" fmla="*/ 884 h 1248"/>
                <a:gd name="T44" fmla="*/ 1221 w 1286"/>
                <a:gd name="T45" fmla="*/ 830 h 1248"/>
                <a:gd name="T46" fmla="*/ 1214 w 1286"/>
                <a:gd name="T47" fmla="*/ 719 h 1248"/>
                <a:gd name="T48" fmla="*/ 1213 w 1286"/>
                <a:gd name="T49" fmla="*/ 669 h 1248"/>
                <a:gd name="T50" fmla="*/ 1286 w 1286"/>
                <a:gd name="T51" fmla="*/ 645 h 1248"/>
                <a:gd name="T52" fmla="*/ 1186 w 1286"/>
                <a:gd name="T53" fmla="*/ 568 h 1248"/>
                <a:gd name="T54" fmla="*/ 1185 w 1286"/>
                <a:gd name="T55" fmla="*/ 532 h 1248"/>
                <a:gd name="T56" fmla="*/ 1116 w 1286"/>
                <a:gd name="T57" fmla="*/ 480 h 1248"/>
                <a:gd name="T58" fmla="*/ 1079 w 1286"/>
                <a:gd name="T59" fmla="*/ 371 h 1248"/>
                <a:gd name="T60" fmla="*/ 1124 w 1286"/>
                <a:gd name="T61" fmla="*/ 294 h 1248"/>
                <a:gd name="T62" fmla="*/ 1031 w 1286"/>
                <a:gd name="T63" fmla="*/ 131 h 1248"/>
                <a:gd name="T64" fmla="*/ 1022 w 1286"/>
                <a:gd name="T65" fmla="*/ 41 h 1248"/>
                <a:gd name="T66" fmla="*/ 988 w 1286"/>
                <a:gd name="T67" fmla="*/ 34 h 1248"/>
                <a:gd name="T68" fmla="*/ 871 w 1286"/>
                <a:gd name="T69" fmla="*/ 0 h 1248"/>
                <a:gd name="T70" fmla="*/ 851 w 1286"/>
                <a:gd name="T71" fmla="*/ 117 h 1248"/>
                <a:gd name="T72" fmla="*/ 773 w 1286"/>
                <a:gd name="T73" fmla="*/ 216 h 1248"/>
                <a:gd name="T74" fmla="*/ 764 w 1286"/>
                <a:gd name="T75" fmla="*/ 232 h 1248"/>
                <a:gd name="T76" fmla="*/ 722 w 1286"/>
                <a:gd name="T77" fmla="*/ 239 h 1248"/>
                <a:gd name="T78" fmla="*/ 724 w 1286"/>
                <a:gd name="T79" fmla="*/ 270 h 1248"/>
                <a:gd name="T80" fmla="*/ 658 w 1286"/>
                <a:gd name="T81" fmla="*/ 297 h 1248"/>
                <a:gd name="T82" fmla="*/ 605 w 1286"/>
                <a:gd name="T83" fmla="*/ 276 h 1248"/>
                <a:gd name="T84" fmla="*/ 549 w 1286"/>
                <a:gd name="T85" fmla="*/ 287 h 1248"/>
                <a:gd name="T86" fmla="*/ 484 w 1286"/>
                <a:gd name="T87" fmla="*/ 324 h 1248"/>
                <a:gd name="T88" fmla="*/ 462 w 1286"/>
                <a:gd name="T89" fmla="*/ 319 h 1248"/>
                <a:gd name="T90" fmla="*/ 445 w 1286"/>
                <a:gd name="T91" fmla="*/ 287 h 1248"/>
                <a:gd name="T92" fmla="*/ 417 w 1286"/>
                <a:gd name="T93" fmla="*/ 285 h 1248"/>
                <a:gd name="T94" fmla="*/ 413 w 1286"/>
                <a:gd name="T95" fmla="*/ 310 h 1248"/>
                <a:gd name="T96" fmla="*/ 467 w 1286"/>
                <a:gd name="T97" fmla="*/ 386 h 1248"/>
                <a:gd name="T98" fmla="*/ 213 w 1286"/>
                <a:gd name="T99" fmla="*/ 453 h 1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286" h="1248">
                  <a:moveTo>
                    <a:pt x="213" y="453"/>
                  </a:moveTo>
                  <a:lnTo>
                    <a:pt x="21" y="822"/>
                  </a:lnTo>
                  <a:lnTo>
                    <a:pt x="0" y="927"/>
                  </a:lnTo>
                  <a:lnTo>
                    <a:pt x="67" y="1100"/>
                  </a:lnTo>
                  <a:lnTo>
                    <a:pt x="114" y="1153"/>
                  </a:lnTo>
                  <a:lnTo>
                    <a:pt x="181" y="1185"/>
                  </a:lnTo>
                  <a:lnTo>
                    <a:pt x="231" y="1184"/>
                  </a:lnTo>
                  <a:lnTo>
                    <a:pt x="252" y="1248"/>
                  </a:lnTo>
                  <a:lnTo>
                    <a:pt x="371" y="1136"/>
                  </a:lnTo>
                  <a:lnTo>
                    <a:pt x="427" y="1089"/>
                  </a:lnTo>
                  <a:lnTo>
                    <a:pt x="464" y="1085"/>
                  </a:lnTo>
                  <a:lnTo>
                    <a:pt x="481" y="1054"/>
                  </a:lnTo>
                  <a:lnTo>
                    <a:pt x="593" y="973"/>
                  </a:lnTo>
                  <a:lnTo>
                    <a:pt x="658" y="962"/>
                  </a:lnTo>
                  <a:lnTo>
                    <a:pt x="681" y="936"/>
                  </a:lnTo>
                  <a:lnTo>
                    <a:pt x="734" y="935"/>
                  </a:lnTo>
                  <a:lnTo>
                    <a:pt x="765" y="959"/>
                  </a:lnTo>
                  <a:lnTo>
                    <a:pt x="828" y="931"/>
                  </a:lnTo>
                  <a:lnTo>
                    <a:pt x="1022" y="931"/>
                  </a:lnTo>
                  <a:lnTo>
                    <a:pt x="1114" y="925"/>
                  </a:lnTo>
                  <a:lnTo>
                    <a:pt x="1157" y="898"/>
                  </a:lnTo>
                  <a:lnTo>
                    <a:pt x="1243" y="884"/>
                  </a:lnTo>
                  <a:lnTo>
                    <a:pt x="1221" y="830"/>
                  </a:lnTo>
                  <a:lnTo>
                    <a:pt x="1214" y="719"/>
                  </a:lnTo>
                  <a:lnTo>
                    <a:pt x="1213" y="669"/>
                  </a:lnTo>
                  <a:lnTo>
                    <a:pt x="1286" y="645"/>
                  </a:lnTo>
                  <a:lnTo>
                    <a:pt x="1186" y="568"/>
                  </a:lnTo>
                  <a:lnTo>
                    <a:pt x="1185" y="532"/>
                  </a:lnTo>
                  <a:lnTo>
                    <a:pt x="1116" y="480"/>
                  </a:lnTo>
                  <a:lnTo>
                    <a:pt x="1079" y="371"/>
                  </a:lnTo>
                  <a:lnTo>
                    <a:pt x="1124" y="294"/>
                  </a:lnTo>
                  <a:lnTo>
                    <a:pt x="1031" y="131"/>
                  </a:lnTo>
                  <a:lnTo>
                    <a:pt x="1022" y="41"/>
                  </a:lnTo>
                  <a:lnTo>
                    <a:pt x="988" y="34"/>
                  </a:lnTo>
                  <a:lnTo>
                    <a:pt x="871" y="0"/>
                  </a:lnTo>
                  <a:lnTo>
                    <a:pt x="851" y="117"/>
                  </a:lnTo>
                  <a:lnTo>
                    <a:pt x="773" y="216"/>
                  </a:lnTo>
                  <a:lnTo>
                    <a:pt x="764" y="232"/>
                  </a:lnTo>
                  <a:lnTo>
                    <a:pt x="722" y="239"/>
                  </a:lnTo>
                  <a:lnTo>
                    <a:pt x="724" y="270"/>
                  </a:lnTo>
                  <a:lnTo>
                    <a:pt x="658" y="297"/>
                  </a:lnTo>
                  <a:lnTo>
                    <a:pt x="605" y="276"/>
                  </a:lnTo>
                  <a:lnTo>
                    <a:pt x="549" y="287"/>
                  </a:lnTo>
                  <a:lnTo>
                    <a:pt x="484" y="324"/>
                  </a:lnTo>
                  <a:lnTo>
                    <a:pt x="462" y="319"/>
                  </a:lnTo>
                  <a:lnTo>
                    <a:pt x="445" y="287"/>
                  </a:lnTo>
                  <a:lnTo>
                    <a:pt x="417" y="285"/>
                  </a:lnTo>
                  <a:lnTo>
                    <a:pt x="413" y="310"/>
                  </a:lnTo>
                  <a:lnTo>
                    <a:pt x="467" y="386"/>
                  </a:lnTo>
                  <a:lnTo>
                    <a:pt x="213" y="453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90" name="Freeform 178"/>
            <p:cNvSpPr>
              <a:spLocks/>
            </p:cNvSpPr>
            <p:nvPr/>
          </p:nvSpPr>
          <p:spPr bwMode="auto">
            <a:xfrm>
              <a:off x="10755" y="3718"/>
              <a:ext cx="697" cy="534"/>
            </a:xfrm>
            <a:custGeom>
              <a:avLst/>
              <a:gdLst>
                <a:gd name="T0" fmla="*/ 1643 w 2091"/>
                <a:gd name="T1" fmla="*/ 1389 h 1603"/>
                <a:gd name="T2" fmla="*/ 1770 w 2091"/>
                <a:gd name="T3" fmla="*/ 1350 h 1603"/>
                <a:gd name="T4" fmla="*/ 1812 w 2091"/>
                <a:gd name="T5" fmla="*/ 1253 h 1603"/>
                <a:gd name="T6" fmla="*/ 1909 w 2091"/>
                <a:gd name="T7" fmla="*/ 1155 h 1603"/>
                <a:gd name="T8" fmla="*/ 1957 w 2091"/>
                <a:gd name="T9" fmla="*/ 1078 h 1603"/>
                <a:gd name="T10" fmla="*/ 2042 w 2091"/>
                <a:gd name="T11" fmla="*/ 997 h 1603"/>
                <a:gd name="T12" fmla="*/ 2091 w 2091"/>
                <a:gd name="T13" fmla="*/ 958 h 1603"/>
                <a:gd name="T14" fmla="*/ 1998 w 2091"/>
                <a:gd name="T15" fmla="*/ 939 h 1603"/>
                <a:gd name="T16" fmla="*/ 1821 w 2091"/>
                <a:gd name="T17" fmla="*/ 904 h 1603"/>
                <a:gd name="T18" fmla="*/ 1859 w 2091"/>
                <a:gd name="T19" fmla="*/ 840 h 1603"/>
                <a:gd name="T20" fmla="*/ 1932 w 2091"/>
                <a:gd name="T21" fmla="*/ 779 h 1603"/>
                <a:gd name="T22" fmla="*/ 1880 w 2091"/>
                <a:gd name="T23" fmla="*/ 658 h 1603"/>
                <a:gd name="T24" fmla="*/ 1913 w 2091"/>
                <a:gd name="T25" fmla="*/ 584 h 1603"/>
                <a:gd name="T26" fmla="*/ 1934 w 2091"/>
                <a:gd name="T27" fmla="*/ 502 h 1603"/>
                <a:gd name="T28" fmla="*/ 1988 w 2091"/>
                <a:gd name="T29" fmla="*/ 432 h 1603"/>
                <a:gd name="T30" fmla="*/ 2063 w 2091"/>
                <a:gd name="T31" fmla="*/ 362 h 1603"/>
                <a:gd name="T32" fmla="*/ 1984 w 2091"/>
                <a:gd name="T33" fmla="*/ 388 h 1603"/>
                <a:gd name="T34" fmla="*/ 1902 w 2091"/>
                <a:gd name="T35" fmla="*/ 300 h 1603"/>
                <a:gd name="T36" fmla="*/ 1809 w 2091"/>
                <a:gd name="T37" fmla="*/ 221 h 1603"/>
                <a:gd name="T38" fmla="*/ 1718 w 2091"/>
                <a:gd name="T39" fmla="*/ 195 h 1603"/>
                <a:gd name="T40" fmla="*/ 1533 w 2091"/>
                <a:gd name="T41" fmla="*/ 315 h 1603"/>
                <a:gd name="T42" fmla="*/ 1362 w 2091"/>
                <a:gd name="T43" fmla="*/ 212 h 1603"/>
                <a:gd name="T44" fmla="*/ 1446 w 2091"/>
                <a:gd name="T45" fmla="*/ 0 h 1603"/>
                <a:gd name="T46" fmla="*/ 1369 w 2091"/>
                <a:gd name="T47" fmla="*/ 24 h 1603"/>
                <a:gd name="T48" fmla="*/ 1282 w 2091"/>
                <a:gd name="T49" fmla="*/ 5 h 1603"/>
                <a:gd name="T50" fmla="*/ 1251 w 2091"/>
                <a:gd name="T51" fmla="*/ 24 h 1603"/>
                <a:gd name="T52" fmla="*/ 1190 w 2091"/>
                <a:gd name="T53" fmla="*/ 19 h 1603"/>
                <a:gd name="T54" fmla="*/ 1117 w 2091"/>
                <a:gd name="T55" fmla="*/ 141 h 1603"/>
                <a:gd name="T56" fmla="*/ 1063 w 2091"/>
                <a:gd name="T57" fmla="*/ 475 h 1603"/>
                <a:gd name="T58" fmla="*/ 885 w 2091"/>
                <a:gd name="T59" fmla="*/ 695 h 1603"/>
                <a:gd name="T60" fmla="*/ 782 w 2091"/>
                <a:gd name="T61" fmla="*/ 641 h 1603"/>
                <a:gd name="T62" fmla="*/ 597 w 2091"/>
                <a:gd name="T63" fmla="*/ 723 h 1603"/>
                <a:gd name="T64" fmla="*/ 550 w 2091"/>
                <a:gd name="T65" fmla="*/ 847 h 1603"/>
                <a:gd name="T66" fmla="*/ 298 w 2091"/>
                <a:gd name="T67" fmla="*/ 883 h 1603"/>
                <a:gd name="T68" fmla="*/ 59 w 2091"/>
                <a:gd name="T69" fmla="*/ 918 h 1603"/>
                <a:gd name="T70" fmla="*/ 0 w 2091"/>
                <a:gd name="T71" fmla="*/ 1063 h 1603"/>
                <a:gd name="T72" fmla="*/ 59 w 2091"/>
                <a:gd name="T73" fmla="*/ 1120 h 1603"/>
                <a:gd name="T74" fmla="*/ 202 w 2091"/>
                <a:gd name="T75" fmla="*/ 1087 h 1603"/>
                <a:gd name="T76" fmla="*/ 509 w 2091"/>
                <a:gd name="T77" fmla="*/ 1246 h 1603"/>
                <a:gd name="T78" fmla="*/ 865 w 2091"/>
                <a:gd name="T79" fmla="*/ 1507 h 1603"/>
                <a:gd name="T80" fmla="*/ 970 w 2091"/>
                <a:gd name="T81" fmla="*/ 1564 h 1603"/>
                <a:gd name="T82" fmla="*/ 1219 w 2091"/>
                <a:gd name="T83" fmla="*/ 1603 h 1603"/>
                <a:gd name="T84" fmla="*/ 1366 w 2091"/>
                <a:gd name="T85" fmla="*/ 1462 h 1603"/>
                <a:gd name="T86" fmla="*/ 1512 w 2091"/>
                <a:gd name="T87" fmla="*/ 1457 h 16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91" h="1603">
                  <a:moveTo>
                    <a:pt x="1512" y="1457"/>
                  </a:moveTo>
                  <a:lnTo>
                    <a:pt x="1643" y="1389"/>
                  </a:lnTo>
                  <a:lnTo>
                    <a:pt x="1711" y="1346"/>
                  </a:lnTo>
                  <a:lnTo>
                    <a:pt x="1770" y="1350"/>
                  </a:lnTo>
                  <a:lnTo>
                    <a:pt x="1766" y="1287"/>
                  </a:lnTo>
                  <a:lnTo>
                    <a:pt x="1812" y="1253"/>
                  </a:lnTo>
                  <a:lnTo>
                    <a:pt x="1859" y="1214"/>
                  </a:lnTo>
                  <a:lnTo>
                    <a:pt x="1909" y="1155"/>
                  </a:lnTo>
                  <a:lnTo>
                    <a:pt x="1925" y="1089"/>
                  </a:lnTo>
                  <a:lnTo>
                    <a:pt x="1957" y="1078"/>
                  </a:lnTo>
                  <a:lnTo>
                    <a:pt x="1972" y="1024"/>
                  </a:lnTo>
                  <a:lnTo>
                    <a:pt x="2042" y="997"/>
                  </a:lnTo>
                  <a:lnTo>
                    <a:pt x="2049" y="965"/>
                  </a:lnTo>
                  <a:lnTo>
                    <a:pt x="2091" y="958"/>
                  </a:lnTo>
                  <a:lnTo>
                    <a:pt x="2038" y="908"/>
                  </a:lnTo>
                  <a:lnTo>
                    <a:pt x="1998" y="939"/>
                  </a:lnTo>
                  <a:lnTo>
                    <a:pt x="1880" y="935"/>
                  </a:lnTo>
                  <a:lnTo>
                    <a:pt x="1821" y="904"/>
                  </a:lnTo>
                  <a:lnTo>
                    <a:pt x="1823" y="878"/>
                  </a:lnTo>
                  <a:lnTo>
                    <a:pt x="1859" y="840"/>
                  </a:lnTo>
                  <a:lnTo>
                    <a:pt x="1906" y="843"/>
                  </a:lnTo>
                  <a:lnTo>
                    <a:pt x="1932" y="779"/>
                  </a:lnTo>
                  <a:lnTo>
                    <a:pt x="1887" y="740"/>
                  </a:lnTo>
                  <a:lnTo>
                    <a:pt x="1880" y="658"/>
                  </a:lnTo>
                  <a:lnTo>
                    <a:pt x="1916" y="615"/>
                  </a:lnTo>
                  <a:lnTo>
                    <a:pt x="1913" y="584"/>
                  </a:lnTo>
                  <a:lnTo>
                    <a:pt x="1889" y="536"/>
                  </a:lnTo>
                  <a:lnTo>
                    <a:pt x="1934" y="502"/>
                  </a:lnTo>
                  <a:lnTo>
                    <a:pt x="1955" y="498"/>
                  </a:lnTo>
                  <a:lnTo>
                    <a:pt x="1988" y="432"/>
                  </a:lnTo>
                  <a:lnTo>
                    <a:pt x="2028" y="423"/>
                  </a:lnTo>
                  <a:lnTo>
                    <a:pt x="2063" y="362"/>
                  </a:lnTo>
                  <a:lnTo>
                    <a:pt x="2056" y="345"/>
                  </a:lnTo>
                  <a:lnTo>
                    <a:pt x="1984" y="388"/>
                  </a:lnTo>
                  <a:lnTo>
                    <a:pt x="1920" y="364"/>
                  </a:lnTo>
                  <a:lnTo>
                    <a:pt x="1902" y="300"/>
                  </a:lnTo>
                  <a:lnTo>
                    <a:pt x="1850" y="277"/>
                  </a:lnTo>
                  <a:lnTo>
                    <a:pt x="1809" y="221"/>
                  </a:lnTo>
                  <a:lnTo>
                    <a:pt x="1816" y="193"/>
                  </a:lnTo>
                  <a:lnTo>
                    <a:pt x="1718" y="195"/>
                  </a:lnTo>
                  <a:lnTo>
                    <a:pt x="1620" y="243"/>
                  </a:lnTo>
                  <a:lnTo>
                    <a:pt x="1533" y="315"/>
                  </a:lnTo>
                  <a:lnTo>
                    <a:pt x="1396" y="280"/>
                  </a:lnTo>
                  <a:lnTo>
                    <a:pt x="1362" y="212"/>
                  </a:lnTo>
                  <a:lnTo>
                    <a:pt x="1362" y="175"/>
                  </a:lnTo>
                  <a:lnTo>
                    <a:pt x="1446" y="0"/>
                  </a:lnTo>
                  <a:lnTo>
                    <a:pt x="1396" y="24"/>
                  </a:lnTo>
                  <a:lnTo>
                    <a:pt x="1369" y="24"/>
                  </a:lnTo>
                  <a:lnTo>
                    <a:pt x="1333" y="0"/>
                  </a:lnTo>
                  <a:lnTo>
                    <a:pt x="1282" y="5"/>
                  </a:lnTo>
                  <a:lnTo>
                    <a:pt x="1275" y="26"/>
                  </a:lnTo>
                  <a:lnTo>
                    <a:pt x="1251" y="24"/>
                  </a:lnTo>
                  <a:lnTo>
                    <a:pt x="1207" y="5"/>
                  </a:lnTo>
                  <a:lnTo>
                    <a:pt x="1190" y="19"/>
                  </a:lnTo>
                  <a:lnTo>
                    <a:pt x="1137" y="26"/>
                  </a:lnTo>
                  <a:lnTo>
                    <a:pt x="1117" y="141"/>
                  </a:lnTo>
                  <a:lnTo>
                    <a:pt x="1054" y="383"/>
                  </a:lnTo>
                  <a:lnTo>
                    <a:pt x="1063" y="475"/>
                  </a:lnTo>
                  <a:lnTo>
                    <a:pt x="1080" y="526"/>
                  </a:lnTo>
                  <a:lnTo>
                    <a:pt x="885" y="695"/>
                  </a:lnTo>
                  <a:lnTo>
                    <a:pt x="817" y="667"/>
                  </a:lnTo>
                  <a:lnTo>
                    <a:pt x="782" y="641"/>
                  </a:lnTo>
                  <a:lnTo>
                    <a:pt x="724" y="709"/>
                  </a:lnTo>
                  <a:lnTo>
                    <a:pt x="597" y="723"/>
                  </a:lnTo>
                  <a:lnTo>
                    <a:pt x="547" y="756"/>
                  </a:lnTo>
                  <a:lnTo>
                    <a:pt x="550" y="847"/>
                  </a:lnTo>
                  <a:lnTo>
                    <a:pt x="352" y="852"/>
                  </a:lnTo>
                  <a:lnTo>
                    <a:pt x="298" y="883"/>
                  </a:lnTo>
                  <a:lnTo>
                    <a:pt x="235" y="822"/>
                  </a:lnTo>
                  <a:lnTo>
                    <a:pt x="59" y="918"/>
                  </a:lnTo>
                  <a:lnTo>
                    <a:pt x="48" y="1008"/>
                  </a:lnTo>
                  <a:lnTo>
                    <a:pt x="0" y="1063"/>
                  </a:lnTo>
                  <a:lnTo>
                    <a:pt x="19" y="1099"/>
                  </a:lnTo>
                  <a:lnTo>
                    <a:pt x="59" y="1120"/>
                  </a:lnTo>
                  <a:lnTo>
                    <a:pt x="157" y="1122"/>
                  </a:lnTo>
                  <a:lnTo>
                    <a:pt x="202" y="1087"/>
                  </a:lnTo>
                  <a:lnTo>
                    <a:pt x="247" y="1085"/>
                  </a:lnTo>
                  <a:lnTo>
                    <a:pt x="509" y="1246"/>
                  </a:lnTo>
                  <a:lnTo>
                    <a:pt x="749" y="1474"/>
                  </a:lnTo>
                  <a:lnTo>
                    <a:pt x="865" y="1507"/>
                  </a:lnTo>
                  <a:lnTo>
                    <a:pt x="946" y="1521"/>
                  </a:lnTo>
                  <a:lnTo>
                    <a:pt x="970" y="1564"/>
                  </a:lnTo>
                  <a:lnTo>
                    <a:pt x="1171" y="1559"/>
                  </a:lnTo>
                  <a:lnTo>
                    <a:pt x="1219" y="1603"/>
                  </a:lnTo>
                  <a:lnTo>
                    <a:pt x="1364" y="1521"/>
                  </a:lnTo>
                  <a:lnTo>
                    <a:pt x="1366" y="1462"/>
                  </a:lnTo>
                  <a:lnTo>
                    <a:pt x="1469" y="1421"/>
                  </a:lnTo>
                  <a:lnTo>
                    <a:pt x="1512" y="1457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91" name="Freeform 179"/>
            <p:cNvSpPr>
              <a:spLocks/>
            </p:cNvSpPr>
            <p:nvPr/>
          </p:nvSpPr>
          <p:spPr bwMode="auto">
            <a:xfrm>
              <a:off x="10398" y="3782"/>
              <a:ext cx="458" cy="390"/>
            </a:xfrm>
            <a:custGeom>
              <a:avLst/>
              <a:gdLst>
                <a:gd name="T0" fmla="*/ 558 w 1373"/>
                <a:gd name="T1" fmla="*/ 0 h 1170"/>
                <a:gd name="T2" fmla="*/ 644 w 1373"/>
                <a:gd name="T3" fmla="*/ 8 h 1170"/>
                <a:gd name="T4" fmla="*/ 631 w 1373"/>
                <a:gd name="T5" fmla="*/ 236 h 1170"/>
                <a:gd name="T6" fmla="*/ 579 w 1373"/>
                <a:gd name="T7" fmla="*/ 311 h 1170"/>
                <a:gd name="T8" fmla="*/ 1096 w 1373"/>
                <a:gd name="T9" fmla="*/ 348 h 1170"/>
                <a:gd name="T10" fmla="*/ 1273 w 1373"/>
                <a:gd name="T11" fmla="*/ 221 h 1170"/>
                <a:gd name="T12" fmla="*/ 1330 w 1373"/>
                <a:gd name="T13" fmla="*/ 218 h 1170"/>
                <a:gd name="T14" fmla="*/ 1373 w 1373"/>
                <a:gd name="T15" fmla="*/ 276 h 1170"/>
                <a:gd name="T16" fmla="*/ 1373 w 1373"/>
                <a:gd name="T17" fmla="*/ 412 h 1170"/>
                <a:gd name="T18" fmla="*/ 1298 w 1373"/>
                <a:gd name="T19" fmla="*/ 502 h 1170"/>
                <a:gd name="T20" fmla="*/ 1256 w 1373"/>
                <a:gd name="T21" fmla="*/ 532 h 1170"/>
                <a:gd name="T22" fmla="*/ 1143 w 1373"/>
                <a:gd name="T23" fmla="*/ 722 h 1170"/>
                <a:gd name="T24" fmla="*/ 1132 w 1373"/>
                <a:gd name="T25" fmla="*/ 726 h 1170"/>
                <a:gd name="T26" fmla="*/ 1121 w 1373"/>
                <a:gd name="T27" fmla="*/ 815 h 1170"/>
                <a:gd name="T28" fmla="*/ 1071 w 1373"/>
                <a:gd name="T29" fmla="*/ 870 h 1170"/>
                <a:gd name="T30" fmla="*/ 978 w 1373"/>
                <a:gd name="T31" fmla="*/ 895 h 1170"/>
                <a:gd name="T32" fmla="*/ 886 w 1373"/>
                <a:gd name="T33" fmla="*/ 935 h 1170"/>
                <a:gd name="T34" fmla="*/ 885 w 1373"/>
                <a:gd name="T35" fmla="*/ 999 h 1170"/>
                <a:gd name="T36" fmla="*/ 814 w 1373"/>
                <a:gd name="T37" fmla="*/ 1023 h 1170"/>
                <a:gd name="T38" fmla="*/ 816 w 1373"/>
                <a:gd name="T39" fmla="*/ 1095 h 1170"/>
                <a:gd name="T40" fmla="*/ 789 w 1373"/>
                <a:gd name="T41" fmla="*/ 1133 h 1170"/>
                <a:gd name="T42" fmla="*/ 595 w 1373"/>
                <a:gd name="T43" fmla="*/ 1150 h 1170"/>
                <a:gd name="T44" fmla="*/ 595 w 1373"/>
                <a:gd name="T45" fmla="*/ 1145 h 1170"/>
                <a:gd name="T46" fmla="*/ 441 w 1373"/>
                <a:gd name="T47" fmla="*/ 1170 h 1170"/>
                <a:gd name="T48" fmla="*/ 394 w 1373"/>
                <a:gd name="T49" fmla="*/ 1104 h 1170"/>
                <a:gd name="T50" fmla="*/ 391 w 1373"/>
                <a:gd name="T51" fmla="*/ 1069 h 1170"/>
                <a:gd name="T52" fmla="*/ 413 w 1373"/>
                <a:gd name="T53" fmla="*/ 1002 h 1170"/>
                <a:gd name="T54" fmla="*/ 416 w 1373"/>
                <a:gd name="T55" fmla="*/ 956 h 1170"/>
                <a:gd name="T56" fmla="*/ 392 w 1373"/>
                <a:gd name="T57" fmla="*/ 947 h 1170"/>
                <a:gd name="T58" fmla="*/ 372 w 1373"/>
                <a:gd name="T59" fmla="*/ 964 h 1170"/>
                <a:gd name="T60" fmla="*/ 298 w 1373"/>
                <a:gd name="T61" fmla="*/ 968 h 1170"/>
                <a:gd name="T62" fmla="*/ 279 w 1373"/>
                <a:gd name="T63" fmla="*/ 938 h 1170"/>
                <a:gd name="T64" fmla="*/ 244 w 1373"/>
                <a:gd name="T65" fmla="*/ 935 h 1170"/>
                <a:gd name="T66" fmla="*/ 246 w 1373"/>
                <a:gd name="T67" fmla="*/ 926 h 1170"/>
                <a:gd name="T68" fmla="*/ 213 w 1373"/>
                <a:gd name="T69" fmla="*/ 841 h 1170"/>
                <a:gd name="T70" fmla="*/ 219 w 1373"/>
                <a:gd name="T71" fmla="*/ 763 h 1170"/>
                <a:gd name="T72" fmla="*/ 174 w 1373"/>
                <a:gd name="T73" fmla="*/ 700 h 1170"/>
                <a:gd name="T74" fmla="*/ 135 w 1373"/>
                <a:gd name="T75" fmla="*/ 733 h 1170"/>
                <a:gd name="T76" fmla="*/ 109 w 1373"/>
                <a:gd name="T77" fmla="*/ 722 h 1170"/>
                <a:gd name="T78" fmla="*/ 0 w 1373"/>
                <a:gd name="T79" fmla="*/ 633 h 1170"/>
                <a:gd name="T80" fmla="*/ 51 w 1373"/>
                <a:gd name="T81" fmla="*/ 490 h 1170"/>
                <a:gd name="T82" fmla="*/ 24 w 1373"/>
                <a:gd name="T83" fmla="*/ 340 h 1170"/>
                <a:gd name="T84" fmla="*/ 180 w 1373"/>
                <a:gd name="T85" fmla="*/ 283 h 1170"/>
                <a:gd name="T86" fmla="*/ 174 w 1373"/>
                <a:gd name="T87" fmla="*/ 241 h 1170"/>
                <a:gd name="T88" fmla="*/ 284 w 1373"/>
                <a:gd name="T89" fmla="*/ 152 h 1170"/>
                <a:gd name="T90" fmla="*/ 375 w 1373"/>
                <a:gd name="T91" fmla="*/ 164 h 1170"/>
                <a:gd name="T92" fmla="*/ 558 w 1373"/>
                <a:gd name="T93" fmla="*/ 0 h 1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73" h="1170">
                  <a:moveTo>
                    <a:pt x="558" y="0"/>
                  </a:moveTo>
                  <a:lnTo>
                    <a:pt x="644" y="8"/>
                  </a:lnTo>
                  <a:lnTo>
                    <a:pt x="631" y="236"/>
                  </a:lnTo>
                  <a:lnTo>
                    <a:pt x="579" y="311"/>
                  </a:lnTo>
                  <a:lnTo>
                    <a:pt x="1096" y="348"/>
                  </a:lnTo>
                  <a:lnTo>
                    <a:pt x="1273" y="221"/>
                  </a:lnTo>
                  <a:lnTo>
                    <a:pt x="1330" y="218"/>
                  </a:lnTo>
                  <a:lnTo>
                    <a:pt x="1373" y="276"/>
                  </a:lnTo>
                  <a:lnTo>
                    <a:pt x="1373" y="412"/>
                  </a:lnTo>
                  <a:lnTo>
                    <a:pt x="1298" y="502"/>
                  </a:lnTo>
                  <a:lnTo>
                    <a:pt x="1256" y="532"/>
                  </a:lnTo>
                  <a:lnTo>
                    <a:pt x="1143" y="722"/>
                  </a:lnTo>
                  <a:lnTo>
                    <a:pt x="1132" y="726"/>
                  </a:lnTo>
                  <a:lnTo>
                    <a:pt x="1121" y="815"/>
                  </a:lnTo>
                  <a:lnTo>
                    <a:pt x="1071" y="870"/>
                  </a:lnTo>
                  <a:lnTo>
                    <a:pt x="978" y="895"/>
                  </a:lnTo>
                  <a:lnTo>
                    <a:pt x="886" y="935"/>
                  </a:lnTo>
                  <a:lnTo>
                    <a:pt x="885" y="999"/>
                  </a:lnTo>
                  <a:lnTo>
                    <a:pt x="814" y="1023"/>
                  </a:lnTo>
                  <a:lnTo>
                    <a:pt x="816" y="1095"/>
                  </a:lnTo>
                  <a:lnTo>
                    <a:pt x="789" y="1133"/>
                  </a:lnTo>
                  <a:lnTo>
                    <a:pt x="595" y="1150"/>
                  </a:lnTo>
                  <a:lnTo>
                    <a:pt x="595" y="1145"/>
                  </a:lnTo>
                  <a:lnTo>
                    <a:pt x="441" y="1170"/>
                  </a:lnTo>
                  <a:lnTo>
                    <a:pt x="394" y="1104"/>
                  </a:lnTo>
                  <a:lnTo>
                    <a:pt x="391" y="1069"/>
                  </a:lnTo>
                  <a:lnTo>
                    <a:pt x="413" y="1002"/>
                  </a:lnTo>
                  <a:lnTo>
                    <a:pt x="416" y="956"/>
                  </a:lnTo>
                  <a:lnTo>
                    <a:pt x="392" y="947"/>
                  </a:lnTo>
                  <a:lnTo>
                    <a:pt x="372" y="964"/>
                  </a:lnTo>
                  <a:lnTo>
                    <a:pt x="298" y="968"/>
                  </a:lnTo>
                  <a:lnTo>
                    <a:pt x="279" y="938"/>
                  </a:lnTo>
                  <a:lnTo>
                    <a:pt x="244" y="935"/>
                  </a:lnTo>
                  <a:lnTo>
                    <a:pt x="246" y="926"/>
                  </a:lnTo>
                  <a:lnTo>
                    <a:pt x="213" y="841"/>
                  </a:lnTo>
                  <a:lnTo>
                    <a:pt x="219" y="763"/>
                  </a:lnTo>
                  <a:lnTo>
                    <a:pt x="174" y="700"/>
                  </a:lnTo>
                  <a:lnTo>
                    <a:pt x="135" y="733"/>
                  </a:lnTo>
                  <a:lnTo>
                    <a:pt x="109" y="722"/>
                  </a:lnTo>
                  <a:lnTo>
                    <a:pt x="0" y="633"/>
                  </a:lnTo>
                  <a:lnTo>
                    <a:pt x="51" y="490"/>
                  </a:lnTo>
                  <a:lnTo>
                    <a:pt x="24" y="340"/>
                  </a:lnTo>
                  <a:lnTo>
                    <a:pt x="180" y="283"/>
                  </a:lnTo>
                  <a:lnTo>
                    <a:pt x="174" y="241"/>
                  </a:lnTo>
                  <a:lnTo>
                    <a:pt x="284" y="152"/>
                  </a:lnTo>
                  <a:lnTo>
                    <a:pt x="375" y="164"/>
                  </a:lnTo>
                  <a:lnTo>
                    <a:pt x="558" y="0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92" name="Freeform 180"/>
            <p:cNvSpPr>
              <a:spLocks/>
            </p:cNvSpPr>
            <p:nvPr/>
          </p:nvSpPr>
          <p:spPr bwMode="auto">
            <a:xfrm>
              <a:off x="10779" y="3683"/>
              <a:ext cx="352" cy="340"/>
            </a:xfrm>
            <a:custGeom>
              <a:avLst/>
              <a:gdLst>
                <a:gd name="T0" fmla="*/ 493 w 1058"/>
                <a:gd name="T1" fmla="*/ 57 h 1019"/>
                <a:gd name="T2" fmla="*/ 516 w 1058"/>
                <a:gd name="T3" fmla="*/ 164 h 1019"/>
                <a:gd name="T4" fmla="*/ 450 w 1058"/>
                <a:gd name="T5" fmla="*/ 296 h 1019"/>
                <a:gd name="T6" fmla="*/ 411 w 1058"/>
                <a:gd name="T7" fmla="*/ 453 h 1019"/>
                <a:gd name="T8" fmla="*/ 229 w 1058"/>
                <a:gd name="T9" fmla="*/ 570 h 1019"/>
                <a:gd name="T10" fmla="*/ 232 w 1058"/>
                <a:gd name="T11" fmla="*/ 699 h 1019"/>
                <a:gd name="T12" fmla="*/ 163 w 1058"/>
                <a:gd name="T13" fmla="*/ 793 h 1019"/>
                <a:gd name="T14" fmla="*/ 119 w 1058"/>
                <a:gd name="T15" fmla="*/ 820 h 1019"/>
                <a:gd name="T16" fmla="*/ 0 w 1058"/>
                <a:gd name="T17" fmla="*/ 1019 h 1019"/>
                <a:gd name="T18" fmla="*/ 166 w 1058"/>
                <a:gd name="T19" fmla="*/ 925 h 1019"/>
                <a:gd name="T20" fmla="*/ 223 w 1058"/>
                <a:gd name="T21" fmla="*/ 988 h 1019"/>
                <a:gd name="T22" fmla="*/ 289 w 1058"/>
                <a:gd name="T23" fmla="*/ 953 h 1019"/>
                <a:gd name="T24" fmla="*/ 477 w 1058"/>
                <a:gd name="T25" fmla="*/ 953 h 1019"/>
                <a:gd name="T26" fmla="*/ 474 w 1058"/>
                <a:gd name="T27" fmla="*/ 862 h 1019"/>
                <a:gd name="T28" fmla="*/ 531 w 1058"/>
                <a:gd name="T29" fmla="*/ 827 h 1019"/>
                <a:gd name="T30" fmla="*/ 660 w 1058"/>
                <a:gd name="T31" fmla="*/ 811 h 1019"/>
                <a:gd name="T32" fmla="*/ 710 w 1058"/>
                <a:gd name="T33" fmla="*/ 745 h 1019"/>
                <a:gd name="T34" fmla="*/ 748 w 1058"/>
                <a:gd name="T35" fmla="*/ 774 h 1019"/>
                <a:gd name="T36" fmla="*/ 814 w 1058"/>
                <a:gd name="T37" fmla="*/ 799 h 1019"/>
                <a:gd name="T38" fmla="*/ 1015 w 1058"/>
                <a:gd name="T39" fmla="*/ 633 h 1019"/>
                <a:gd name="T40" fmla="*/ 992 w 1058"/>
                <a:gd name="T41" fmla="*/ 585 h 1019"/>
                <a:gd name="T42" fmla="*/ 983 w 1058"/>
                <a:gd name="T43" fmla="*/ 491 h 1019"/>
                <a:gd name="T44" fmla="*/ 1058 w 1058"/>
                <a:gd name="T45" fmla="*/ 180 h 1019"/>
                <a:gd name="T46" fmla="*/ 1009 w 1058"/>
                <a:gd name="T47" fmla="*/ 186 h 1019"/>
                <a:gd name="T48" fmla="*/ 1009 w 1058"/>
                <a:gd name="T49" fmla="*/ 146 h 1019"/>
                <a:gd name="T50" fmla="*/ 955 w 1058"/>
                <a:gd name="T51" fmla="*/ 152 h 1019"/>
                <a:gd name="T52" fmla="*/ 814 w 1058"/>
                <a:gd name="T53" fmla="*/ 224 h 1019"/>
                <a:gd name="T54" fmla="*/ 760 w 1058"/>
                <a:gd name="T55" fmla="*/ 218 h 1019"/>
                <a:gd name="T56" fmla="*/ 729 w 1058"/>
                <a:gd name="T57" fmla="*/ 180 h 1019"/>
                <a:gd name="T58" fmla="*/ 716 w 1058"/>
                <a:gd name="T59" fmla="*/ 38 h 1019"/>
                <a:gd name="T60" fmla="*/ 647 w 1058"/>
                <a:gd name="T61" fmla="*/ 0 h 1019"/>
                <a:gd name="T62" fmla="*/ 609 w 1058"/>
                <a:gd name="T63" fmla="*/ 0 h 1019"/>
                <a:gd name="T64" fmla="*/ 493 w 1058"/>
                <a:gd name="T65" fmla="*/ 57 h 10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58" h="1019">
                  <a:moveTo>
                    <a:pt x="493" y="57"/>
                  </a:moveTo>
                  <a:lnTo>
                    <a:pt x="516" y="164"/>
                  </a:lnTo>
                  <a:lnTo>
                    <a:pt x="450" y="296"/>
                  </a:lnTo>
                  <a:lnTo>
                    <a:pt x="411" y="453"/>
                  </a:lnTo>
                  <a:lnTo>
                    <a:pt x="229" y="570"/>
                  </a:lnTo>
                  <a:lnTo>
                    <a:pt x="232" y="699"/>
                  </a:lnTo>
                  <a:lnTo>
                    <a:pt x="163" y="793"/>
                  </a:lnTo>
                  <a:lnTo>
                    <a:pt x="119" y="820"/>
                  </a:lnTo>
                  <a:lnTo>
                    <a:pt x="0" y="1019"/>
                  </a:lnTo>
                  <a:lnTo>
                    <a:pt x="166" y="925"/>
                  </a:lnTo>
                  <a:lnTo>
                    <a:pt x="223" y="988"/>
                  </a:lnTo>
                  <a:lnTo>
                    <a:pt x="289" y="953"/>
                  </a:lnTo>
                  <a:lnTo>
                    <a:pt x="477" y="953"/>
                  </a:lnTo>
                  <a:lnTo>
                    <a:pt x="474" y="862"/>
                  </a:lnTo>
                  <a:lnTo>
                    <a:pt x="531" y="827"/>
                  </a:lnTo>
                  <a:lnTo>
                    <a:pt x="660" y="811"/>
                  </a:lnTo>
                  <a:lnTo>
                    <a:pt x="710" y="745"/>
                  </a:lnTo>
                  <a:lnTo>
                    <a:pt x="748" y="774"/>
                  </a:lnTo>
                  <a:lnTo>
                    <a:pt x="814" y="799"/>
                  </a:lnTo>
                  <a:lnTo>
                    <a:pt x="1015" y="633"/>
                  </a:lnTo>
                  <a:lnTo>
                    <a:pt x="992" y="585"/>
                  </a:lnTo>
                  <a:lnTo>
                    <a:pt x="983" y="491"/>
                  </a:lnTo>
                  <a:lnTo>
                    <a:pt x="1058" y="180"/>
                  </a:lnTo>
                  <a:lnTo>
                    <a:pt x="1009" y="186"/>
                  </a:lnTo>
                  <a:lnTo>
                    <a:pt x="1009" y="146"/>
                  </a:lnTo>
                  <a:lnTo>
                    <a:pt x="955" y="152"/>
                  </a:lnTo>
                  <a:lnTo>
                    <a:pt x="814" y="224"/>
                  </a:lnTo>
                  <a:lnTo>
                    <a:pt x="760" y="218"/>
                  </a:lnTo>
                  <a:lnTo>
                    <a:pt x="729" y="180"/>
                  </a:lnTo>
                  <a:lnTo>
                    <a:pt x="716" y="38"/>
                  </a:lnTo>
                  <a:lnTo>
                    <a:pt x="647" y="0"/>
                  </a:lnTo>
                  <a:lnTo>
                    <a:pt x="609" y="0"/>
                  </a:lnTo>
                  <a:lnTo>
                    <a:pt x="493" y="57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93" name="Freeform 181"/>
            <p:cNvSpPr>
              <a:spLocks/>
            </p:cNvSpPr>
            <p:nvPr/>
          </p:nvSpPr>
          <p:spPr bwMode="auto">
            <a:xfrm>
              <a:off x="10112" y="4093"/>
              <a:ext cx="502" cy="408"/>
            </a:xfrm>
            <a:custGeom>
              <a:avLst/>
              <a:gdLst>
                <a:gd name="T0" fmla="*/ 809 w 1506"/>
                <a:gd name="T1" fmla="*/ 931 h 1222"/>
                <a:gd name="T2" fmla="*/ 902 w 1506"/>
                <a:gd name="T3" fmla="*/ 1005 h 1222"/>
                <a:gd name="T4" fmla="*/ 954 w 1506"/>
                <a:gd name="T5" fmla="*/ 1042 h 1222"/>
                <a:gd name="T6" fmla="*/ 1066 w 1506"/>
                <a:gd name="T7" fmla="*/ 984 h 1222"/>
                <a:gd name="T8" fmla="*/ 1157 w 1506"/>
                <a:gd name="T9" fmla="*/ 969 h 1222"/>
                <a:gd name="T10" fmla="*/ 1450 w 1506"/>
                <a:gd name="T11" fmla="*/ 909 h 1222"/>
                <a:gd name="T12" fmla="*/ 1346 w 1506"/>
                <a:gd name="T13" fmla="*/ 878 h 1222"/>
                <a:gd name="T14" fmla="*/ 1389 w 1506"/>
                <a:gd name="T15" fmla="*/ 790 h 1222"/>
                <a:gd name="T16" fmla="*/ 1454 w 1506"/>
                <a:gd name="T17" fmla="*/ 676 h 1222"/>
                <a:gd name="T18" fmla="*/ 1506 w 1506"/>
                <a:gd name="T19" fmla="*/ 589 h 1222"/>
                <a:gd name="T20" fmla="*/ 1450 w 1506"/>
                <a:gd name="T21" fmla="*/ 471 h 1222"/>
                <a:gd name="T22" fmla="*/ 1417 w 1506"/>
                <a:gd name="T23" fmla="*/ 363 h 1222"/>
                <a:gd name="T24" fmla="*/ 1456 w 1506"/>
                <a:gd name="T25" fmla="*/ 211 h 1222"/>
                <a:gd name="T26" fmla="*/ 1252 w 1506"/>
                <a:gd name="T27" fmla="*/ 169 h 1222"/>
                <a:gd name="T28" fmla="*/ 1271 w 1506"/>
                <a:gd name="T29" fmla="*/ 62 h 1222"/>
                <a:gd name="T30" fmla="*/ 1248 w 1506"/>
                <a:gd name="T31" fmla="*/ 10 h 1222"/>
                <a:gd name="T32" fmla="*/ 1158 w 1506"/>
                <a:gd name="T33" fmla="*/ 34 h 1222"/>
                <a:gd name="T34" fmla="*/ 1025 w 1506"/>
                <a:gd name="T35" fmla="*/ 0 h 1222"/>
                <a:gd name="T36" fmla="*/ 873 w 1506"/>
                <a:gd name="T37" fmla="*/ 160 h 1222"/>
                <a:gd name="T38" fmla="*/ 661 w 1506"/>
                <a:gd name="T39" fmla="*/ 285 h 1222"/>
                <a:gd name="T40" fmla="*/ 184 w 1506"/>
                <a:gd name="T41" fmla="*/ 514 h 1222"/>
                <a:gd name="T42" fmla="*/ 128 w 1506"/>
                <a:gd name="T43" fmla="*/ 498 h 1222"/>
                <a:gd name="T44" fmla="*/ 0 w 1506"/>
                <a:gd name="T45" fmla="*/ 511 h 1222"/>
                <a:gd name="T46" fmla="*/ 26 w 1506"/>
                <a:gd name="T47" fmla="*/ 579 h 1222"/>
                <a:gd name="T48" fmla="*/ 124 w 1506"/>
                <a:gd name="T49" fmla="*/ 586 h 1222"/>
                <a:gd name="T50" fmla="*/ 236 w 1506"/>
                <a:gd name="T51" fmla="*/ 582 h 1222"/>
                <a:gd name="T52" fmla="*/ 312 w 1506"/>
                <a:gd name="T53" fmla="*/ 875 h 1222"/>
                <a:gd name="T54" fmla="*/ 441 w 1506"/>
                <a:gd name="T55" fmla="*/ 940 h 1222"/>
                <a:gd name="T56" fmla="*/ 477 w 1506"/>
                <a:gd name="T57" fmla="*/ 1131 h 1222"/>
                <a:gd name="T58" fmla="*/ 511 w 1506"/>
                <a:gd name="T59" fmla="*/ 1222 h 1222"/>
                <a:gd name="T60" fmla="*/ 530 w 1506"/>
                <a:gd name="T61" fmla="*/ 1171 h 1222"/>
                <a:gd name="T62" fmla="*/ 547 w 1506"/>
                <a:gd name="T63" fmla="*/ 1084 h 1222"/>
                <a:gd name="T64" fmla="*/ 591 w 1506"/>
                <a:gd name="T65" fmla="*/ 1044 h 1222"/>
                <a:gd name="T66" fmla="*/ 629 w 1506"/>
                <a:gd name="T67" fmla="*/ 1002 h 1222"/>
                <a:gd name="T68" fmla="*/ 670 w 1506"/>
                <a:gd name="T69" fmla="*/ 979 h 1222"/>
                <a:gd name="T70" fmla="*/ 769 w 1506"/>
                <a:gd name="T71" fmla="*/ 949 h 1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506" h="1222">
                  <a:moveTo>
                    <a:pt x="769" y="949"/>
                  </a:moveTo>
                  <a:lnTo>
                    <a:pt x="809" y="931"/>
                  </a:lnTo>
                  <a:lnTo>
                    <a:pt x="865" y="957"/>
                  </a:lnTo>
                  <a:lnTo>
                    <a:pt x="902" y="1005"/>
                  </a:lnTo>
                  <a:lnTo>
                    <a:pt x="931" y="1010"/>
                  </a:lnTo>
                  <a:lnTo>
                    <a:pt x="954" y="1042"/>
                  </a:lnTo>
                  <a:lnTo>
                    <a:pt x="1036" y="1028"/>
                  </a:lnTo>
                  <a:lnTo>
                    <a:pt x="1066" y="984"/>
                  </a:lnTo>
                  <a:lnTo>
                    <a:pt x="1105" y="948"/>
                  </a:lnTo>
                  <a:lnTo>
                    <a:pt x="1157" y="969"/>
                  </a:lnTo>
                  <a:lnTo>
                    <a:pt x="1363" y="970"/>
                  </a:lnTo>
                  <a:lnTo>
                    <a:pt x="1450" y="909"/>
                  </a:lnTo>
                  <a:lnTo>
                    <a:pt x="1437" y="878"/>
                  </a:lnTo>
                  <a:lnTo>
                    <a:pt x="1346" y="878"/>
                  </a:lnTo>
                  <a:lnTo>
                    <a:pt x="1336" y="847"/>
                  </a:lnTo>
                  <a:lnTo>
                    <a:pt x="1389" y="790"/>
                  </a:lnTo>
                  <a:lnTo>
                    <a:pt x="1387" y="718"/>
                  </a:lnTo>
                  <a:lnTo>
                    <a:pt x="1454" y="676"/>
                  </a:lnTo>
                  <a:lnTo>
                    <a:pt x="1468" y="609"/>
                  </a:lnTo>
                  <a:lnTo>
                    <a:pt x="1506" y="589"/>
                  </a:lnTo>
                  <a:lnTo>
                    <a:pt x="1495" y="527"/>
                  </a:lnTo>
                  <a:lnTo>
                    <a:pt x="1450" y="471"/>
                  </a:lnTo>
                  <a:lnTo>
                    <a:pt x="1384" y="453"/>
                  </a:lnTo>
                  <a:lnTo>
                    <a:pt x="1417" y="363"/>
                  </a:lnTo>
                  <a:lnTo>
                    <a:pt x="1448" y="341"/>
                  </a:lnTo>
                  <a:lnTo>
                    <a:pt x="1456" y="211"/>
                  </a:lnTo>
                  <a:lnTo>
                    <a:pt x="1298" y="234"/>
                  </a:lnTo>
                  <a:lnTo>
                    <a:pt x="1252" y="169"/>
                  </a:lnTo>
                  <a:lnTo>
                    <a:pt x="1248" y="135"/>
                  </a:lnTo>
                  <a:lnTo>
                    <a:pt x="1271" y="62"/>
                  </a:lnTo>
                  <a:lnTo>
                    <a:pt x="1272" y="21"/>
                  </a:lnTo>
                  <a:lnTo>
                    <a:pt x="1248" y="10"/>
                  </a:lnTo>
                  <a:lnTo>
                    <a:pt x="1228" y="31"/>
                  </a:lnTo>
                  <a:lnTo>
                    <a:pt x="1158" y="34"/>
                  </a:lnTo>
                  <a:lnTo>
                    <a:pt x="1134" y="1"/>
                  </a:lnTo>
                  <a:lnTo>
                    <a:pt x="1025" y="0"/>
                  </a:lnTo>
                  <a:lnTo>
                    <a:pt x="998" y="81"/>
                  </a:lnTo>
                  <a:lnTo>
                    <a:pt x="873" y="160"/>
                  </a:lnTo>
                  <a:lnTo>
                    <a:pt x="806" y="147"/>
                  </a:lnTo>
                  <a:lnTo>
                    <a:pt x="661" y="285"/>
                  </a:lnTo>
                  <a:lnTo>
                    <a:pt x="389" y="418"/>
                  </a:lnTo>
                  <a:lnTo>
                    <a:pt x="184" y="514"/>
                  </a:lnTo>
                  <a:lnTo>
                    <a:pt x="161" y="501"/>
                  </a:lnTo>
                  <a:lnTo>
                    <a:pt x="128" y="498"/>
                  </a:lnTo>
                  <a:lnTo>
                    <a:pt x="94" y="518"/>
                  </a:lnTo>
                  <a:lnTo>
                    <a:pt x="0" y="511"/>
                  </a:lnTo>
                  <a:lnTo>
                    <a:pt x="0" y="555"/>
                  </a:lnTo>
                  <a:lnTo>
                    <a:pt x="26" y="579"/>
                  </a:lnTo>
                  <a:lnTo>
                    <a:pt x="85" y="558"/>
                  </a:lnTo>
                  <a:lnTo>
                    <a:pt x="124" y="586"/>
                  </a:lnTo>
                  <a:lnTo>
                    <a:pt x="161" y="563"/>
                  </a:lnTo>
                  <a:lnTo>
                    <a:pt x="236" y="582"/>
                  </a:lnTo>
                  <a:lnTo>
                    <a:pt x="257" y="612"/>
                  </a:lnTo>
                  <a:lnTo>
                    <a:pt x="312" y="875"/>
                  </a:lnTo>
                  <a:lnTo>
                    <a:pt x="421" y="875"/>
                  </a:lnTo>
                  <a:lnTo>
                    <a:pt x="441" y="940"/>
                  </a:lnTo>
                  <a:lnTo>
                    <a:pt x="403" y="1046"/>
                  </a:lnTo>
                  <a:lnTo>
                    <a:pt x="477" y="1131"/>
                  </a:lnTo>
                  <a:lnTo>
                    <a:pt x="468" y="1160"/>
                  </a:lnTo>
                  <a:lnTo>
                    <a:pt x="511" y="1222"/>
                  </a:lnTo>
                  <a:lnTo>
                    <a:pt x="562" y="1217"/>
                  </a:lnTo>
                  <a:lnTo>
                    <a:pt x="530" y="1171"/>
                  </a:lnTo>
                  <a:lnTo>
                    <a:pt x="565" y="1120"/>
                  </a:lnTo>
                  <a:lnTo>
                    <a:pt x="547" y="1084"/>
                  </a:lnTo>
                  <a:lnTo>
                    <a:pt x="555" y="1044"/>
                  </a:lnTo>
                  <a:lnTo>
                    <a:pt x="591" y="1044"/>
                  </a:lnTo>
                  <a:lnTo>
                    <a:pt x="595" y="999"/>
                  </a:lnTo>
                  <a:lnTo>
                    <a:pt x="629" y="1002"/>
                  </a:lnTo>
                  <a:lnTo>
                    <a:pt x="624" y="985"/>
                  </a:lnTo>
                  <a:lnTo>
                    <a:pt x="670" y="979"/>
                  </a:lnTo>
                  <a:lnTo>
                    <a:pt x="738" y="1002"/>
                  </a:lnTo>
                  <a:lnTo>
                    <a:pt x="769" y="949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94" name="Freeform 182"/>
            <p:cNvSpPr>
              <a:spLocks/>
            </p:cNvSpPr>
            <p:nvPr/>
          </p:nvSpPr>
          <p:spPr bwMode="auto">
            <a:xfrm>
              <a:off x="10595" y="4073"/>
              <a:ext cx="411" cy="287"/>
            </a:xfrm>
            <a:custGeom>
              <a:avLst/>
              <a:gdLst>
                <a:gd name="T0" fmla="*/ 547 w 1232"/>
                <a:gd name="T1" fmla="*/ 833 h 862"/>
                <a:gd name="T2" fmla="*/ 531 w 1232"/>
                <a:gd name="T3" fmla="*/ 786 h 862"/>
                <a:gd name="T4" fmla="*/ 495 w 1232"/>
                <a:gd name="T5" fmla="*/ 727 h 862"/>
                <a:gd name="T6" fmla="*/ 465 w 1232"/>
                <a:gd name="T7" fmla="*/ 729 h 862"/>
                <a:gd name="T8" fmla="*/ 421 w 1232"/>
                <a:gd name="T9" fmla="*/ 723 h 862"/>
                <a:gd name="T10" fmla="*/ 402 w 1232"/>
                <a:gd name="T11" fmla="*/ 664 h 862"/>
                <a:gd name="T12" fmla="*/ 373 w 1232"/>
                <a:gd name="T13" fmla="*/ 615 h 862"/>
                <a:gd name="T14" fmla="*/ 383 w 1232"/>
                <a:gd name="T15" fmla="*/ 605 h 862"/>
                <a:gd name="T16" fmla="*/ 397 w 1232"/>
                <a:gd name="T17" fmla="*/ 577 h 862"/>
                <a:gd name="T18" fmla="*/ 380 w 1232"/>
                <a:gd name="T19" fmla="*/ 548 h 862"/>
                <a:gd name="T20" fmla="*/ 295 w 1232"/>
                <a:gd name="T21" fmla="*/ 531 h 862"/>
                <a:gd name="T22" fmla="*/ 208 w 1232"/>
                <a:gd name="T23" fmla="*/ 449 h 862"/>
                <a:gd name="T24" fmla="*/ 177 w 1232"/>
                <a:gd name="T25" fmla="*/ 453 h 862"/>
                <a:gd name="T26" fmla="*/ 0 w 1232"/>
                <a:gd name="T27" fmla="*/ 376 h 862"/>
                <a:gd name="T28" fmla="*/ 2 w 1232"/>
                <a:gd name="T29" fmla="*/ 274 h 862"/>
                <a:gd name="T30" fmla="*/ 196 w 1232"/>
                <a:gd name="T31" fmla="*/ 260 h 862"/>
                <a:gd name="T32" fmla="*/ 223 w 1232"/>
                <a:gd name="T33" fmla="*/ 225 h 862"/>
                <a:gd name="T34" fmla="*/ 219 w 1232"/>
                <a:gd name="T35" fmla="*/ 149 h 862"/>
                <a:gd name="T36" fmla="*/ 292 w 1232"/>
                <a:gd name="T37" fmla="*/ 128 h 862"/>
                <a:gd name="T38" fmla="*/ 292 w 1232"/>
                <a:gd name="T39" fmla="*/ 63 h 862"/>
                <a:gd name="T40" fmla="*/ 383 w 1232"/>
                <a:gd name="T41" fmla="*/ 22 h 862"/>
                <a:gd name="T42" fmla="*/ 481 w 1232"/>
                <a:gd name="T43" fmla="*/ 0 h 862"/>
                <a:gd name="T44" fmla="*/ 498 w 1232"/>
                <a:gd name="T45" fmla="*/ 35 h 862"/>
                <a:gd name="T46" fmla="*/ 538 w 1232"/>
                <a:gd name="T47" fmla="*/ 56 h 862"/>
                <a:gd name="T48" fmla="*/ 642 w 1232"/>
                <a:gd name="T49" fmla="*/ 57 h 862"/>
                <a:gd name="T50" fmla="*/ 680 w 1232"/>
                <a:gd name="T51" fmla="*/ 22 h 862"/>
                <a:gd name="T52" fmla="*/ 727 w 1232"/>
                <a:gd name="T53" fmla="*/ 19 h 862"/>
                <a:gd name="T54" fmla="*/ 992 w 1232"/>
                <a:gd name="T55" fmla="*/ 185 h 862"/>
                <a:gd name="T56" fmla="*/ 1232 w 1232"/>
                <a:gd name="T57" fmla="*/ 410 h 862"/>
                <a:gd name="T58" fmla="*/ 1210 w 1232"/>
                <a:gd name="T59" fmla="*/ 531 h 862"/>
                <a:gd name="T60" fmla="*/ 1128 w 1232"/>
                <a:gd name="T61" fmla="*/ 628 h 862"/>
                <a:gd name="T62" fmla="*/ 1125 w 1232"/>
                <a:gd name="T63" fmla="*/ 642 h 862"/>
                <a:gd name="T64" fmla="*/ 1079 w 1232"/>
                <a:gd name="T65" fmla="*/ 648 h 862"/>
                <a:gd name="T66" fmla="*/ 1086 w 1232"/>
                <a:gd name="T67" fmla="*/ 677 h 862"/>
                <a:gd name="T68" fmla="*/ 1020 w 1232"/>
                <a:gd name="T69" fmla="*/ 705 h 862"/>
                <a:gd name="T70" fmla="*/ 964 w 1232"/>
                <a:gd name="T71" fmla="*/ 685 h 862"/>
                <a:gd name="T72" fmla="*/ 912 w 1232"/>
                <a:gd name="T73" fmla="*/ 693 h 862"/>
                <a:gd name="T74" fmla="*/ 849 w 1232"/>
                <a:gd name="T75" fmla="*/ 730 h 862"/>
                <a:gd name="T76" fmla="*/ 823 w 1232"/>
                <a:gd name="T77" fmla="*/ 727 h 862"/>
                <a:gd name="T78" fmla="*/ 807 w 1232"/>
                <a:gd name="T79" fmla="*/ 693 h 862"/>
                <a:gd name="T80" fmla="*/ 779 w 1232"/>
                <a:gd name="T81" fmla="*/ 693 h 862"/>
                <a:gd name="T82" fmla="*/ 771 w 1232"/>
                <a:gd name="T83" fmla="*/ 718 h 862"/>
                <a:gd name="T84" fmla="*/ 828 w 1232"/>
                <a:gd name="T85" fmla="*/ 794 h 862"/>
                <a:gd name="T86" fmla="*/ 573 w 1232"/>
                <a:gd name="T87" fmla="*/ 862 h 862"/>
                <a:gd name="T88" fmla="*/ 547 w 1232"/>
                <a:gd name="T89" fmla="*/ 833 h 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232" h="862">
                  <a:moveTo>
                    <a:pt x="547" y="833"/>
                  </a:moveTo>
                  <a:lnTo>
                    <a:pt x="531" y="786"/>
                  </a:lnTo>
                  <a:lnTo>
                    <a:pt x="495" y="727"/>
                  </a:lnTo>
                  <a:lnTo>
                    <a:pt x="465" y="729"/>
                  </a:lnTo>
                  <a:lnTo>
                    <a:pt x="421" y="723"/>
                  </a:lnTo>
                  <a:lnTo>
                    <a:pt x="402" y="664"/>
                  </a:lnTo>
                  <a:lnTo>
                    <a:pt x="373" y="615"/>
                  </a:lnTo>
                  <a:lnTo>
                    <a:pt x="383" y="605"/>
                  </a:lnTo>
                  <a:lnTo>
                    <a:pt x="397" y="577"/>
                  </a:lnTo>
                  <a:lnTo>
                    <a:pt x="380" y="548"/>
                  </a:lnTo>
                  <a:lnTo>
                    <a:pt x="295" y="531"/>
                  </a:lnTo>
                  <a:lnTo>
                    <a:pt x="208" y="449"/>
                  </a:lnTo>
                  <a:lnTo>
                    <a:pt x="177" y="453"/>
                  </a:lnTo>
                  <a:lnTo>
                    <a:pt x="0" y="376"/>
                  </a:lnTo>
                  <a:lnTo>
                    <a:pt x="2" y="274"/>
                  </a:lnTo>
                  <a:lnTo>
                    <a:pt x="196" y="260"/>
                  </a:lnTo>
                  <a:lnTo>
                    <a:pt x="223" y="225"/>
                  </a:lnTo>
                  <a:lnTo>
                    <a:pt x="219" y="149"/>
                  </a:lnTo>
                  <a:lnTo>
                    <a:pt x="292" y="128"/>
                  </a:lnTo>
                  <a:lnTo>
                    <a:pt x="292" y="63"/>
                  </a:lnTo>
                  <a:lnTo>
                    <a:pt x="383" y="22"/>
                  </a:lnTo>
                  <a:lnTo>
                    <a:pt x="481" y="0"/>
                  </a:lnTo>
                  <a:lnTo>
                    <a:pt x="498" y="35"/>
                  </a:lnTo>
                  <a:lnTo>
                    <a:pt x="538" y="56"/>
                  </a:lnTo>
                  <a:lnTo>
                    <a:pt x="642" y="57"/>
                  </a:lnTo>
                  <a:lnTo>
                    <a:pt x="680" y="22"/>
                  </a:lnTo>
                  <a:lnTo>
                    <a:pt x="727" y="19"/>
                  </a:lnTo>
                  <a:lnTo>
                    <a:pt x="992" y="185"/>
                  </a:lnTo>
                  <a:lnTo>
                    <a:pt x="1232" y="410"/>
                  </a:lnTo>
                  <a:lnTo>
                    <a:pt x="1210" y="531"/>
                  </a:lnTo>
                  <a:lnTo>
                    <a:pt x="1128" y="628"/>
                  </a:lnTo>
                  <a:lnTo>
                    <a:pt x="1125" y="642"/>
                  </a:lnTo>
                  <a:lnTo>
                    <a:pt x="1079" y="648"/>
                  </a:lnTo>
                  <a:lnTo>
                    <a:pt x="1086" y="677"/>
                  </a:lnTo>
                  <a:lnTo>
                    <a:pt x="1020" y="705"/>
                  </a:lnTo>
                  <a:lnTo>
                    <a:pt x="964" y="685"/>
                  </a:lnTo>
                  <a:lnTo>
                    <a:pt x="912" y="693"/>
                  </a:lnTo>
                  <a:lnTo>
                    <a:pt x="849" y="730"/>
                  </a:lnTo>
                  <a:lnTo>
                    <a:pt x="823" y="727"/>
                  </a:lnTo>
                  <a:lnTo>
                    <a:pt x="807" y="693"/>
                  </a:lnTo>
                  <a:lnTo>
                    <a:pt x="779" y="693"/>
                  </a:lnTo>
                  <a:lnTo>
                    <a:pt x="771" y="718"/>
                  </a:lnTo>
                  <a:lnTo>
                    <a:pt x="828" y="794"/>
                  </a:lnTo>
                  <a:lnTo>
                    <a:pt x="573" y="862"/>
                  </a:lnTo>
                  <a:lnTo>
                    <a:pt x="547" y="833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95" name="Freeform 183"/>
            <p:cNvSpPr>
              <a:spLocks/>
            </p:cNvSpPr>
            <p:nvPr/>
          </p:nvSpPr>
          <p:spPr bwMode="auto">
            <a:xfrm>
              <a:off x="9728" y="3820"/>
              <a:ext cx="414" cy="541"/>
            </a:xfrm>
            <a:custGeom>
              <a:avLst/>
              <a:gdLst>
                <a:gd name="T0" fmla="*/ 100 w 1242"/>
                <a:gd name="T1" fmla="*/ 501 h 1623"/>
                <a:gd name="T2" fmla="*/ 193 w 1242"/>
                <a:gd name="T3" fmla="*/ 392 h 1623"/>
                <a:gd name="T4" fmla="*/ 296 w 1242"/>
                <a:gd name="T5" fmla="*/ 387 h 1623"/>
                <a:gd name="T6" fmla="*/ 353 w 1242"/>
                <a:gd name="T7" fmla="*/ 413 h 1623"/>
                <a:gd name="T8" fmla="*/ 419 w 1242"/>
                <a:gd name="T9" fmla="*/ 400 h 1623"/>
                <a:gd name="T10" fmla="*/ 524 w 1242"/>
                <a:gd name="T11" fmla="*/ 438 h 1623"/>
                <a:gd name="T12" fmla="*/ 582 w 1242"/>
                <a:gd name="T13" fmla="*/ 494 h 1623"/>
                <a:gd name="T14" fmla="*/ 725 w 1242"/>
                <a:gd name="T15" fmla="*/ 483 h 1623"/>
                <a:gd name="T16" fmla="*/ 793 w 1242"/>
                <a:gd name="T17" fmla="*/ 411 h 1623"/>
                <a:gd name="T18" fmla="*/ 833 w 1242"/>
                <a:gd name="T19" fmla="*/ 292 h 1623"/>
                <a:gd name="T20" fmla="*/ 873 w 1242"/>
                <a:gd name="T21" fmla="*/ 200 h 1623"/>
                <a:gd name="T22" fmla="*/ 925 w 1242"/>
                <a:gd name="T23" fmla="*/ 120 h 1623"/>
                <a:gd name="T24" fmla="*/ 981 w 1242"/>
                <a:gd name="T25" fmla="*/ 46 h 1623"/>
                <a:gd name="T26" fmla="*/ 1058 w 1242"/>
                <a:gd name="T27" fmla="*/ 0 h 1623"/>
                <a:gd name="T28" fmla="*/ 1132 w 1242"/>
                <a:gd name="T29" fmla="*/ 63 h 1623"/>
                <a:gd name="T30" fmla="*/ 1190 w 1242"/>
                <a:gd name="T31" fmla="*/ 1 h 1623"/>
                <a:gd name="T32" fmla="*/ 1208 w 1242"/>
                <a:gd name="T33" fmla="*/ 92 h 1623"/>
                <a:gd name="T34" fmla="*/ 1166 w 1242"/>
                <a:gd name="T35" fmla="*/ 187 h 1623"/>
                <a:gd name="T36" fmla="*/ 1242 w 1242"/>
                <a:gd name="T37" fmla="*/ 459 h 1623"/>
                <a:gd name="T38" fmla="*/ 1029 w 1242"/>
                <a:gd name="T39" fmla="*/ 648 h 1623"/>
                <a:gd name="T40" fmla="*/ 1183 w 1242"/>
                <a:gd name="T41" fmla="*/ 914 h 1623"/>
                <a:gd name="T42" fmla="*/ 1166 w 1242"/>
                <a:gd name="T43" fmla="*/ 1057 h 1623"/>
                <a:gd name="T44" fmla="*/ 1036 w 1242"/>
                <a:gd name="T45" fmla="*/ 1337 h 1623"/>
                <a:gd name="T46" fmla="*/ 1031 w 1242"/>
                <a:gd name="T47" fmla="*/ 1365 h 1623"/>
                <a:gd name="T48" fmla="*/ 991 w 1242"/>
                <a:gd name="T49" fmla="*/ 1476 h 1623"/>
                <a:gd name="T50" fmla="*/ 884 w 1242"/>
                <a:gd name="T51" fmla="*/ 1552 h 1623"/>
                <a:gd name="T52" fmla="*/ 825 w 1242"/>
                <a:gd name="T53" fmla="*/ 1537 h 1623"/>
                <a:gd name="T54" fmla="*/ 725 w 1242"/>
                <a:gd name="T55" fmla="*/ 1523 h 1623"/>
                <a:gd name="T56" fmla="*/ 594 w 1242"/>
                <a:gd name="T57" fmla="*/ 1552 h 1623"/>
                <a:gd name="T58" fmla="*/ 478 w 1242"/>
                <a:gd name="T59" fmla="*/ 1623 h 1623"/>
                <a:gd name="T60" fmla="*/ 351 w 1242"/>
                <a:gd name="T61" fmla="*/ 1493 h 1623"/>
                <a:gd name="T62" fmla="*/ 299 w 1242"/>
                <a:gd name="T63" fmla="*/ 1527 h 1623"/>
                <a:gd name="T64" fmla="*/ 269 w 1242"/>
                <a:gd name="T65" fmla="*/ 1521 h 1623"/>
                <a:gd name="T66" fmla="*/ 138 w 1242"/>
                <a:gd name="T67" fmla="*/ 1512 h 1623"/>
                <a:gd name="T68" fmla="*/ 125 w 1242"/>
                <a:gd name="T69" fmla="*/ 1442 h 1623"/>
                <a:gd name="T70" fmla="*/ 138 w 1242"/>
                <a:gd name="T71" fmla="*/ 1367 h 1623"/>
                <a:gd name="T72" fmla="*/ 103 w 1242"/>
                <a:gd name="T73" fmla="*/ 1288 h 1623"/>
                <a:gd name="T74" fmla="*/ 128 w 1242"/>
                <a:gd name="T75" fmla="*/ 1219 h 1623"/>
                <a:gd name="T76" fmla="*/ 176 w 1242"/>
                <a:gd name="T77" fmla="*/ 1080 h 1623"/>
                <a:gd name="T78" fmla="*/ 141 w 1242"/>
                <a:gd name="T79" fmla="*/ 746 h 1623"/>
                <a:gd name="T80" fmla="*/ 178 w 1242"/>
                <a:gd name="T81" fmla="*/ 724 h 1623"/>
                <a:gd name="T82" fmla="*/ 29 w 1242"/>
                <a:gd name="T83" fmla="*/ 635 h 1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42" h="1623">
                  <a:moveTo>
                    <a:pt x="0" y="514"/>
                  </a:moveTo>
                  <a:lnTo>
                    <a:pt x="100" y="501"/>
                  </a:lnTo>
                  <a:lnTo>
                    <a:pt x="163" y="405"/>
                  </a:lnTo>
                  <a:lnTo>
                    <a:pt x="193" y="392"/>
                  </a:lnTo>
                  <a:lnTo>
                    <a:pt x="265" y="398"/>
                  </a:lnTo>
                  <a:lnTo>
                    <a:pt x="296" y="387"/>
                  </a:lnTo>
                  <a:lnTo>
                    <a:pt x="334" y="388"/>
                  </a:lnTo>
                  <a:lnTo>
                    <a:pt x="353" y="413"/>
                  </a:lnTo>
                  <a:lnTo>
                    <a:pt x="391" y="411"/>
                  </a:lnTo>
                  <a:lnTo>
                    <a:pt x="419" y="400"/>
                  </a:lnTo>
                  <a:lnTo>
                    <a:pt x="475" y="403"/>
                  </a:lnTo>
                  <a:lnTo>
                    <a:pt x="524" y="438"/>
                  </a:lnTo>
                  <a:lnTo>
                    <a:pt x="553" y="478"/>
                  </a:lnTo>
                  <a:lnTo>
                    <a:pt x="582" y="494"/>
                  </a:lnTo>
                  <a:lnTo>
                    <a:pt x="671" y="503"/>
                  </a:lnTo>
                  <a:lnTo>
                    <a:pt x="725" y="483"/>
                  </a:lnTo>
                  <a:lnTo>
                    <a:pt x="782" y="478"/>
                  </a:lnTo>
                  <a:lnTo>
                    <a:pt x="793" y="411"/>
                  </a:lnTo>
                  <a:lnTo>
                    <a:pt x="829" y="368"/>
                  </a:lnTo>
                  <a:lnTo>
                    <a:pt x="833" y="292"/>
                  </a:lnTo>
                  <a:lnTo>
                    <a:pt x="873" y="270"/>
                  </a:lnTo>
                  <a:lnTo>
                    <a:pt x="873" y="200"/>
                  </a:lnTo>
                  <a:lnTo>
                    <a:pt x="912" y="177"/>
                  </a:lnTo>
                  <a:lnTo>
                    <a:pt x="925" y="120"/>
                  </a:lnTo>
                  <a:lnTo>
                    <a:pt x="953" y="114"/>
                  </a:lnTo>
                  <a:lnTo>
                    <a:pt x="981" y="46"/>
                  </a:lnTo>
                  <a:lnTo>
                    <a:pt x="958" y="1"/>
                  </a:lnTo>
                  <a:lnTo>
                    <a:pt x="1058" y="0"/>
                  </a:lnTo>
                  <a:lnTo>
                    <a:pt x="1092" y="103"/>
                  </a:lnTo>
                  <a:lnTo>
                    <a:pt x="1132" y="63"/>
                  </a:lnTo>
                  <a:lnTo>
                    <a:pt x="1153" y="21"/>
                  </a:lnTo>
                  <a:lnTo>
                    <a:pt x="1190" y="1"/>
                  </a:lnTo>
                  <a:lnTo>
                    <a:pt x="1221" y="23"/>
                  </a:lnTo>
                  <a:lnTo>
                    <a:pt x="1208" y="92"/>
                  </a:lnTo>
                  <a:lnTo>
                    <a:pt x="1160" y="131"/>
                  </a:lnTo>
                  <a:lnTo>
                    <a:pt x="1166" y="187"/>
                  </a:lnTo>
                  <a:lnTo>
                    <a:pt x="1210" y="218"/>
                  </a:lnTo>
                  <a:lnTo>
                    <a:pt x="1242" y="459"/>
                  </a:lnTo>
                  <a:lnTo>
                    <a:pt x="1086" y="620"/>
                  </a:lnTo>
                  <a:lnTo>
                    <a:pt x="1029" y="648"/>
                  </a:lnTo>
                  <a:lnTo>
                    <a:pt x="1034" y="824"/>
                  </a:lnTo>
                  <a:lnTo>
                    <a:pt x="1183" y="914"/>
                  </a:lnTo>
                  <a:lnTo>
                    <a:pt x="1094" y="985"/>
                  </a:lnTo>
                  <a:lnTo>
                    <a:pt x="1166" y="1057"/>
                  </a:lnTo>
                  <a:lnTo>
                    <a:pt x="1029" y="1306"/>
                  </a:lnTo>
                  <a:lnTo>
                    <a:pt x="1036" y="1337"/>
                  </a:lnTo>
                  <a:lnTo>
                    <a:pt x="1064" y="1333"/>
                  </a:lnTo>
                  <a:lnTo>
                    <a:pt x="1031" y="1365"/>
                  </a:lnTo>
                  <a:lnTo>
                    <a:pt x="1036" y="1454"/>
                  </a:lnTo>
                  <a:lnTo>
                    <a:pt x="991" y="1476"/>
                  </a:lnTo>
                  <a:lnTo>
                    <a:pt x="955" y="1482"/>
                  </a:lnTo>
                  <a:lnTo>
                    <a:pt x="884" y="1552"/>
                  </a:lnTo>
                  <a:lnTo>
                    <a:pt x="829" y="1562"/>
                  </a:lnTo>
                  <a:lnTo>
                    <a:pt x="825" y="1537"/>
                  </a:lnTo>
                  <a:lnTo>
                    <a:pt x="793" y="1501"/>
                  </a:lnTo>
                  <a:lnTo>
                    <a:pt x="725" y="1523"/>
                  </a:lnTo>
                  <a:lnTo>
                    <a:pt x="673" y="1492"/>
                  </a:lnTo>
                  <a:lnTo>
                    <a:pt x="594" y="1552"/>
                  </a:lnTo>
                  <a:lnTo>
                    <a:pt x="565" y="1545"/>
                  </a:lnTo>
                  <a:lnTo>
                    <a:pt x="478" y="1623"/>
                  </a:lnTo>
                  <a:lnTo>
                    <a:pt x="354" y="1534"/>
                  </a:lnTo>
                  <a:lnTo>
                    <a:pt x="351" y="1493"/>
                  </a:lnTo>
                  <a:lnTo>
                    <a:pt x="333" y="1490"/>
                  </a:lnTo>
                  <a:lnTo>
                    <a:pt x="299" y="1527"/>
                  </a:lnTo>
                  <a:lnTo>
                    <a:pt x="275" y="1515"/>
                  </a:lnTo>
                  <a:lnTo>
                    <a:pt x="269" y="1521"/>
                  </a:lnTo>
                  <a:lnTo>
                    <a:pt x="179" y="1478"/>
                  </a:lnTo>
                  <a:lnTo>
                    <a:pt x="138" y="1512"/>
                  </a:lnTo>
                  <a:lnTo>
                    <a:pt x="97" y="1471"/>
                  </a:lnTo>
                  <a:lnTo>
                    <a:pt x="125" y="1442"/>
                  </a:lnTo>
                  <a:lnTo>
                    <a:pt x="142" y="1406"/>
                  </a:lnTo>
                  <a:lnTo>
                    <a:pt x="138" y="1367"/>
                  </a:lnTo>
                  <a:lnTo>
                    <a:pt x="80" y="1332"/>
                  </a:lnTo>
                  <a:lnTo>
                    <a:pt x="103" y="1288"/>
                  </a:lnTo>
                  <a:lnTo>
                    <a:pt x="148" y="1269"/>
                  </a:lnTo>
                  <a:lnTo>
                    <a:pt x="128" y="1219"/>
                  </a:lnTo>
                  <a:lnTo>
                    <a:pt x="185" y="1204"/>
                  </a:lnTo>
                  <a:lnTo>
                    <a:pt x="176" y="1080"/>
                  </a:lnTo>
                  <a:lnTo>
                    <a:pt x="94" y="954"/>
                  </a:lnTo>
                  <a:lnTo>
                    <a:pt x="141" y="746"/>
                  </a:lnTo>
                  <a:lnTo>
                    <a:pt x="178" y="750"/>
                  </a:lnTo>
                  <a:lnTo>
                    <a:pt x="178" y="724"/>
                  </a:lnTo>
                  <a:lnTo>
                    <a:pt x="78" y="674"/>
                  </a:lnTo>
                  <a:lnTo>
                    <a:pt x="29" y="635"/>
                  </a:lnTo>
                  <a:lnTo>
                    <a:pt x="0" y="514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96" name="Freeform 184"/>
            <p:cNvSpPr>
              <a:spLocks/>
            </p:cNvSpPr>
            <p:nvPr/>
          </p:nvSpPr>
          <p:spPr bwMode="auto">
            <a:xfrm>
              <a:off x="8823" y="3222"/>
              <a:ext cx="399" cy="489"/>
            </a:xfrm>
            <a:custGeom>
              <a:avLst/>
              <a:gdLst>
                <a:gd name="T0" fmla="*/ 231 w 1198"/>
                <a:gd name="T1" fmla="*/ 385 h 1466"/>
                <a:gd name="T2" fmla="*/ 424 w 1198"/>
                <a:gd name="T3" fmla="*/ 292 h 1466"/>
                <a:gd name="T4" fmla="*/ 698 w 1198"/>
                <a:gd name="T5" fmla="*/ 0 h 1466"/>
                <a:gd name="T6" fmla="*/ 771 w 1198"/>
                <a:gd name="T7" fmla="*/ 62 h 1466"/>
                <a:gd name="T8" fmla="*/ 812 w 1198"/>
                <a:gd name="T9" fmla="*/ 148 h 1466"/>
                <a:gd name="T10" fmla="*/ 879 w 1198"/>
                <a:gd name="T11" fmla="*/ 191 h 1466"/>
                <a:gd name="T12" fmla="*/ 892 w 1198"/>
                <a:gd name="T13" fmla="*/ 245 h 1466"/>
                <a:gd name="T14" fmla="*/ 963 w 1198"/>
                <a:gd name="T15" fmla="*/ 254 h 1466"/>
                <a:gd name="T16" fmla="*/ 1105 w 1198"/>
                <a:gd name="T17" fmla="*/ 307 h 1466"/>
                <a:gd name="T18" fmla="*/ 1194 w 1198"/>
                <a:gd name="T19" fmla="*/ 292 h 1466"/>
                <a:gd name="T20" fmla="*/ 1127 w 1198"/>
                <a:gd name="T21" fmla="*/ 616 h 1466"/>
                <a:gd name="T22" fmla="*/ 1045 w 1198"/>
                <a:gd name="T23" fmla="*/ 603 h 1466"/>
                <a:gd name="T24" fmla="*/ 956 w 1198"/>
                <a:gd name="T25" fmla="*/ 650 h 1466"/>
                <a:gd name="T26" fmla="*/ 869 w 1198"/>
                <a:gd name="T27" fmla="*/ 616 h 1466"/>
                <a:gd name="T28" fmla="*/ 771 w 1198"/>
                <a:gd name="T29" fmla="*/ 715 h 1466"/>
                <a:gd name="T30" fmla="*/ 737 w 1198"/>
                <a:gd name="T31" fmla="*/ 765 h 1466"/>
                <a:gd name="T32" fmla="*/ 765 w 1198"/>
                <a:gd name="T33" fmla="*/ 855 h 1466"/>
                <a:gd name="T34" fmla="*/ 678 w 1198"/>
                <a:gd name="T35" fmla="*/ 913 h 1466"/>
                <a:gd name="T36" fmla="*/ 638 w 1198"/>
                <a:gd name="T37" fmla="*/ 1023 h 1466"/>
                <a:gd name="T38" fmla="*/ 536 w 1198"/>
                <a:gd name="T39" fmla="*/ 1099 h 1466"/>
                <a:gd name="T40" fmla="*/ 571 w 1198"/>
                <a:gd name="T41" fmla="*/ 1172 h 1466"/>
                <a:gd name="T42" fmla="*/ 649 w 1198"/>
                <a:gd name="T43" fmla="*/ 1251 h 1466"/>
                <a:gd name="T44" fmla="*/ 584 w 1198"/>
                <a:gd name="T45" fmla="*/ 1299 h 1466"/>
                <a:gd name="T46" fmla="*/ 531 w 1198"/>
                <a:gd name="T47" fmla="*/ 1424 h 1466"/>
                <a:gd name="T48" fmla="*/ 326 w 1198"/>
                <a:gd name="T49" fmla="*/ 1430 h 1466"/>
                <a:gd name="T50" fmla="*/ 160 w 1198"/>
                <a:gd name="T51" fmla="*/ 1466 h 1466"/>
                <a:gd name="T52" fmla="*/ 115 w 1198"/>
                <a:gd name="T53" fmla="*/ 1312 h 1466"/>
                <a:gd name="T54" fmla="*/ 19 w 1198"/>
                <a:gd name="T55" fmla="*/ 1230 h 1466"/>
                <a:gd name="T56" fmla="*/ 44 w 1198"/>
                <a:gd name="T57" fmla="*/ 1117 h 1466"/>
                <a:gd name="T58" fmla="*/ 115 w 1198"/>
                <a:gd name="T59" fmla="*/ 1053 h 1466"/>
                <a:gd name="T60" fmla="*/ 35 w 1198"/>
                <a:gd name="T61" fmla="*/ 805 h 1466"/>
                <a:gd name="T62" fmla="*/ 4 w 1198"/>
                <a:gd name="T63" fmla="*/ 620 h 1466"/>
                <a:gd name="T64" fmla="*/ 6 w 1198"/>
                <a:gd name="T65" fmla="*/ 549 h 1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98" h="1466">
                  <a:moveTo>
                    <a:pt x="4" y="383"/>
                  </a:moveTo>
                  <a:lnTo>
                    <a:pt x="231" y="385"/>
                  </a:lnTo>
                  <a:lnTo>
                    <a:pt x="384" y="284"/>
                  </a:lnTo>
                  <a:lnTo>
                    <a:pt x="424" y="292"/>
                  </a:lnTo>
                  <a:lnTo>
                    <a:pt x="534" y="221"/>
                  </a:lnTo>
                  <a:lnTo>
                    <a:pt x="698" y="0"/>
                  </a:lnTo>
                  <a:lnTo>
                    <a:pt x="724" y="38"/>
                  </a:lnTo>
                  <a:lnTo>
                    <a:pt x="771" y="62"/>
                  </a:lnTo>
                  <a:lnTo>
                    <a:pt x="791" y="85"/>
                  </a:lnTo>
                  <a:lnTo>
                    <a:pt x="812" y="148"/>
                  </a:lnTo>
                  <a:lnTo>
                    <a:pt x="843" y="178"/>
                  </a:lnTo>
                  <a:lnTo>
                    <a:pt x="879" y="191"/>
                  </a:lnTo>
                  <a:lnTo>
                    <a:pt x="890" y="225"/>
                  </a:lnTo>
                  <a:lnTo>
                    <a:pt x="892" y="245"/>
                  </a:lnTo>
                  <a:lnTo>
                    <a:pt x="952" y="292"/>
                  </a:lnTo>
                  <a:lnTo>
                    <a:pt x="963" y="254"/>
                  </a:lnTo>
                  <a:lnTo>
                    <a:pt x="1005" y="282"/>
                  </a:lnTo>
                  <a:lnTo>
                    <a:pt x="1105" y="307"/>
                  </a:lnTo>
                  <a:lnTo>
                    <a:pt x="1198" y="258"/>
                  </a:lnTo>
                  <a:lnTo>
                    <a:pt x="1194" y="292"/>
                  </a:lnTo>
                  <a:lnTo>
                    <a:pt x="1103" y="351"/>
                  </a:lnTo>
                  <a:lnTo>
                    <a:pt x="1127" y="616"/>
                  </a:lnTo>
                  <a:lnTo>
                    <a:pt x="1060" y="618"/>
                  </a:lnTo>
                  <a:lnTo>
                    <a:pt x="1045" y="603"/>
                  </a:lnTo>
                  <a:lnTo>
                    <a:pt x="985" y="652"/>
                  </a:lnTo>
                  <a:lnTo>
                    <a:pt x="956" y="650"/>
                  </a:lnTo>
                  <a:lnTo>
                    <a:pt x="922" y="672"/>
                  </a:lnTo>
                  <a:lnTo>
                    <a:pt x="869" y="616"/>
                  </a:lnTo>
                  <a:lnTo>
                    <a:pt x="791" y="665"/>
                  </a:lnTo>
                  <a:lnTo>
                    <a:pt x="771" y="715"/>
                  </a:lnTo>
                  <a:lnTo>
                    <a:pt x="733" y="730"/>
                  </a:lnTo>
                  <a:lnTo>
                    <a:pt x="737" y="765"/>
                  </a:lnTo>
                  <a:lnTo>
                    <a:pt x="767" y="797"/>
                  </a:lnTo>
                  <a:lnTo>
                    <a:pt x="765" y="855"/>
                  </a:lnTo>
                  <a:lnTo>
                    <a:pt x="698" y="852"/>
                  </a:lnTo>
                  <a:lnTo>
                    <a:pt x="678" y="913"/>
                  </a:lnTo>
                  <a:lnTo>
                    <a:pt x="636" y="945"/>
                  </a:lnTo>
                  <a:lnTo>
                    <a:pt x="638" y="1023"/>
                  </a:lnTo>
                  <a:lnTo>
                    <a:pt x="528" y="1066"/>
                  </a:lnTo>
                  <a:lnTo>
                    <a:pt x="536" y="1099"/>
                  </a:lnTo>
                  <a:lnTo>
                    <a:pt x="567" y="1128"/>
                  </a:lnTo>
                  <a:lnTo>
                    <a:pt x="571" y="1172"/>
                  </a:lnTo>
                  <a:lnTo>
                    <a:pt x="593" y="1223"/>
                  </a:lnTo>
                  <a:lnTo>
                    <a:pt x="649" y="1251"/>
                  </a:lnTo>
                  <a:lnTo>
                    <a:pt x="616" y="1299"/>
                  </a:lnTo>
                  <a:lnTo>
                    <a:pt x="584" y="1299"/>
                  </a:lnTo>
                  <a:lnTo>
                    <a:pt x="578" y="1359"/>
                  </a:lnTo>
                  <a:lnTo>
                    <a:pt x="531" y="1424"/>
                  </a:lnTo>
                  <a:lnTo>
                    <a:pt x="391" y="1417"/>
                  </a:lnTo>
                  <a:lnTo>
                    <a:pt x="326" y="1430"/>
                  </a:lnTo>
                  <a:lnTo>
                    <a:pt x="334" y="1460"/>
                  </a:lnTo>
                  <a:lnTo>
                    <a:pt x="160" y="1466"/>
                  </a:lnTo>
                  <a:lnTo>
                    <a:pt x="146" y="1443"/>
                  </a:lnTo>
                  <a:lnTo>
                    <a:pt x="115" y="1312"/>
                  </a:lnTo>
                  <a:lnTo>
                    <a:pt x="44" y="1253"/>
                  </a:lnTo>
                  <a:lnTo>
                    <a:pt x="19" y="1230"/>
                  </a:lnTo>
                  <a:lnTo>
                    <a:pt x="15" y="1155"/>
                  </a:lnTo>
                  <a:lnTo>
                    <a:pt x="44" y="1117"/>
                  </a:lnTo>
                  <a:lnTo>
                    <a:pt x="93" y="1101"/>
                  </a:lnTo>
                  <a:lnTo>
                    <a:pt x="115" y="1053"/>
                  </a:lnTo>
                  <a:lnTo>
                    <a:pt x="97" y="908"/>
                  </a:lnTo>
                  <a:lnTo>
                    <a:pt x="35" y="805"/>
                  </a:lnTo>
                  <a:lnTo>
                    <a:pt x="37" y="717"/>
                  </a:lnTo>
                  <a:lnTo>
                    <a:pt x="4" y="620"/>
                  </a:lnTo>
                  <a:lnTo>
                    <a:pt x="0" y="561"/>
                  </a:lnTo>
                  <a:lnTo>
                    <a:pt x="6" y="549"/>
                  </a:lnTo>
                  <a:lnTo>
                    <a:pt x="4" y="383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97" name="Freeform 185"/>
            <p:cNvSpPr>
              <a:spLocks/>
            </p:cNvSpPr>
            <p:nvPr/>
          </p:nvSpPr>
          <p:spPr bwMode="auto">
            <a:xfrm>
              <a:off x="10356" y="4198"/>
              <a:ext cx="430" cy="390"/>
            </a:xfrm>
            <a:custGeom>
              <a:avLst/>
              <a:gdLst>
                <a:gd name="T0" fmla="*/ 98 w 1290"/>
                <a:gd name="T1" fmla="*/ 888 h 1168"/>
                <a:gd name="T2" fmla="*/ 142 w 1290"/>
                <a:gd name="T3" fmla="*/ 986 h 1168"/>
                <a:gd name="T4" fmla="*/ 91 w 1290"/>
                <a:gd name="T5" fmla="*/ 1007 h 1168"/>
                <a:gd name="T6" fmla="*/ 103 w 1290"/>
                <a:gd name="T7" fmla="*/ 1083 h 1168"/>
                <a:gd name="T8" fmla="*/ 319 w 1290"/>
                <a:gd name="T9" fmla="*/ 1077 h 1168"/>
                <a:gd name="T10" fmla="*/ 389 w 1290"/>
                <a:gd name="T11" fmla="*/ 1168 h 1168"/>
                <a:gd name="T12" fmla="*/ 619 w 1290"/>
                <a:gd name="T13" fmla="*/ 1089 h 1168"/>
                <a:gd name="T14" fmla="*/ 813 w 1290"/>
                <a:gd name="T15" fmla="*/ 1031 h 1168"/>
                <a:gd name="T16" fmla="*/ 1007 w 1290"/>
                <a:gd name="T17" fmla="*/ 1013 h 1168"/>
                <a:gd name="T18" fmla="*/ 1078 w 1290"/>
                <a:gd name="T19" fmla="*/ 956 h 1168"/>
                <a:gd name="T20" fmla="*/ 1091 w 1290"/>
                <a:gd name="T21" fmla="*/ 891 h 1168"/>
                <a:gd name="T22" fmla="*/ 1098 w 1290"/>
                <a:gd name="T23" fmla="*/ 853 h 1168"/>
                <a:gd name="T24" fmla="*/ 1290 w 1290"/>
                <a:gd name="T25" fmla="*/ 485 h 1168"/>
                <a:gd name="T26" fmla="*/ 1264 w 1290"/>
                <a:gd name="T27" fmla="*/ 458 h 1168"/>
                <a:gd name="T28" fmla="*/ 1248 w 1290"/>
                <a:gd name="T29" fmla="*/ 409 h 1168"/>
                <a:gd name="T30" fmla="*/ 1212 w 1290"/>
                <a:gd name="T31" fmla="*/ 351 h 1168"/>
                <a:gd name="T32" fmla="*/ 1181 w 1290"/>
                <a:gd name="T33" fmla="*/ 353 h 1168"/>
                <a:gd name="T34" fmla="*/ 1139 w 1290"/>
                <a:gd name="T35" fmla="*/ 347 h 1168"/>
                <a:gd name="T36" fmla="*/ 1117 w 1290"/>
                <a:gd name="T37" fmla="*/ 281 h 1168"/>
                <a:gd name="T38" fmla="*/ 1090 w 1290"/>
                <a:gd name="T39" fmla="*/ 237 h 1168"/>
                <a:gd name="T40" fmla="*/ 1100 w 1290"/>
                <a:gd name="T41" fmla="*/ 229 h 1168"/>
                <a:gd name="T42" fmla="*/ 1115 w 1290"/>
                <a:gd name="T43" fmla="*/ 197 h 1168"/>
                <a:gd name="T44" fmla="*/ 1098 w 1290"/>
                <a:gd name="T45" fmla="*/ 169 h 1168"/>
                <a:gd name="T46" fmla="*/ 1013 w 1290"/>
                <a:gd name="T47" fmla="*/ 152 h 1168"/>
                <a:gd name="T48" fmla="*/ 925 w 1290"/>
                <a:gd name="T49" fmla="*/ 71 h 1168"/>
                <a:gd name="T50" fmla="*/ 886 w 1290"/>
                <a:gd name="T51" fmla="*/ 71 h 1168"/>
                <a:gd name="T52" fmla="*/ 716 w 1290"/>
                <a:gd name="T53" fmla="*/ 0 h 1168"/>
                <a:gd name="T54" fmla="*/ 715 w 1290"/>
                <a:gd name="T55" fmla="*/ 25 h 1168"/>
                <a:gd name="T56" fmla="*/ 685 w 1290"/>
                <a:gd name="T57" fmla="*/ 48 h 1168"/>
                <a:gd name="T58" fmla="*/ 654 w 1290"/>
                <a:gd name="T59" fmla="*/ 138 h 1168"/>
                <a:gd name="T60" fmla="*/ 714 w 1290"/>
                <a:gd name="T61" fmla="*/ 156 h 1168"/>
                <a:gd name="T62" fmla="*/ 764 w 1290"/>
                <a:gd name="T63" fmla="*/ 212 h 1168"/>
                <a:gd name="T64" fmla="*/ 775 w 1290"/>
                <a:gd name="T65" fmla="*/ 275 h 1168"/>
                <a:gd name="T66" fmla="*/ 737 w 1290"/>
                <a:gd name="T67" fmla="*/ 296 h 1168"/>
                <a:gd name="T68" fmla="*/ 725 w 1290"/>
                <a:gd name="T69" fmla="*/ 358 h 1168"/>
                <a:gd name="T70" fmla="*/ 655 w 1290"/>
                <a:gd name="T71" fmla="*/ 401 h 1168"/>
                <a:gd name="T72" fmla="*/ 660 w 1290"/>
                <a:gd name="T73" fmla="*/ 475 h 1168"/>
                <a:gd name="T74" fmla="*/ 603 w 1290"/>
                <a:gd name="T75" fmla="*/ 530 h 1168"/>
                <a:gd name="T76" fmla="*/ 615 w 1290"/>
                <a:gd name="T77" fmla="*/ 564 h 1168"/>
                <a:gd name="T78" fmla="*/ 704 w 1290"/>
                <a:gd name="T79" fmla="*/ 561 h 1168"/>
                <a:gd name="T80" fmla="*/ 718 w 1290"/>
                <a:gd name="T81" fmla="*/ 592 h 1168"/>
                <a:gd name="T82" fmla="*/ 630 w 1290"/>
                <a:gd name="T83" fmla="*/ 658 h 1168"/>
                <a:gd name="T84" fmla="*/ 428 w 1290"/>
                <a:gd name="T85" fmla="*/ 656 h 1168"/>
                <a:gd name="T86" fmla="*/ 374 w 1290"/>
                <a:gd name="T87" fmla="*/ 633 h 1168"/>
                <a:gd name="T88" fmla="*/ 336 w 1290"/>
                <a:gd name="T89" fmla="*/ 669 h 1168"/>
                <a:gd name="T90" fmla="*/ 305 w 1290"/>
                <a:gd name="T91" fmla="*/ 711 h 1168"/>
                <a:gd name="T92" fmla="*/ 221 w 1290"/>
                <a:gd name="T93" fmla="*/ 726 h 1168"/>
                <a:gd name="T94" fmla="*/ 202 w 1290"/>
                <a:gd name="T95" fmla="*/ 695 h 1168"/>
                <a:gd name="T96" fmla="*/ 170 w 1290"/>
                <a:gd name="T97" fmla="*/ 690 h 1168"/>
                <a:gd name="T98" fmla="*/ 135 w 1290"/>
                <a:gd name="T99" fmla="*/ 643 h 1168"/>
                <a:gd name="T100" fmla="*/ 77 w 1290"/>
                <a:gd name="T101" fmla="*/ 617 h 1168"/>
                <a:gd name="T102" fmla="*/ 36 w 1290"/>
                <a:gd name="T103" fmla="*/ 633 h 1168"/>
                <a:gd name="T104" fmla="*/ 4 w 1290"/>
                <a:gd name="T105" fmla="*/ 687 h 1168"/>
                <a:gd name="T106" fmla="*/ 19 w 1290"/>
                <a:gd name="T107" fmla="*/ 737 h 1168"/>
                <a:gd name="T108" fmla="*/ 0 w 1290"/>
                <a:gd name="T109" fmla="*/ 791 h 1168"/>
                <a:gd name="T110" fmla="*/ 61 w 1290"/>
                <a:gd name="T111" fmla="*/ 913 h 1168"/>
                <a:gd name="T112" fmla="*/ 98 w 1290"/>
                <a:gd name="T113" fmla="*/ 888 h 1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290" h="1168">
                  <a:moveTo>
                    <a:pt x="98" y="888"/>
                  </a:moveTo>
                  <a:lnTo>
                    <a:pt x="142" y="986"/>
                  </a:lnTo>
                  <a:lnTo>
                    <a:pt x="91" y="1007"/>
                  </a:lnTo>
                  <a:lnTo>
                    <a:pt x="103" y="1083"/>
                  </a:lnTo>
                  <a:lnTo>
                    <a:pt x="319" y="1077"/>
                  </a:lnTo>
                  <a:lnTo>
                    <a:pt x="389" y="1168"/>
                  </a:lnTo>
                  <a:lnTo>
                    <a:pt x="619" y="1089"/>
                  </a:lnTo>
                  <a:lnTo>
                    <a:pt x="813" y="1031"/>
                  </a:lnTo>
                  <a:lnTo>
                    <a:pt x="1007" y="1013"/>
                  </a:lnTo>
                  <a:lnTo>
                    <a:pt x="1078" y="956"/>
                  </a:lnTo>
                  <a:lnTo>
                    <a:pt x="1091" y="891"/>
                  </a:lnTo>
                  <a:lnTo>
                    <a:pt x="1098" y="853"/>
                  </a:lnTo>
                  <a:lnTo>
                    <a:pt x="1290" y="485"/>
                  </a:lnTo>
                  <a:lnTo>
                    <a:pt x="1264" y="458"/>
                  </a:lnTo>
                  <a:lnTo>
                    <a:pt x="1248" y="409"/>
                  </a:lnTo>
                  <a:lnTo>
                    <a:pt x="1212" y="351"/>
                  </a:lnTo>
                  <a:lnTo>
                    <a:pt x="1181" y="353"/>
                  </a:lnTo>
                  <a:lnTo>
                    <a:pt x="1139" y="347"/>
                  </a:lnTo>
                  <a:lnTo>
                    <a:pt x="1117" y="281"/>
                  </a:lnTo>
                  <a:lnTo>
                    <a:pt x="1090" y="237"/>
                  </a:lnTo>
                  <a:lnTo>
                    <a:pt x="1100" y="229"/>
                  </a:lnTo>
                  <a:lnTo>
                    <a:pt x="1115" y="197"/>
                  </a:lnTo>
                  <a:lnTo>
                    <a:pt x="1098" y="169"/>
                  </a:lnTo>
                  <a:lnTo>
                    <a:pt x="1013" y="152"/>
                  </a:lnTo>
                  <a:lnTo>
                    <a:pt x="925" y="71"/>
                  </a:lnTo>
                  <a:lnTo>
                    <a:pt x="886" y="71"/>
                  </a:lnTo>
                  <a:lnTo>
                    <a:pt x="716" y="0"/>
                  </a:lnTo>
                  <a:lnTo>
                    <a:pt x="715" y="25"/>
                  </a:lnTo>
                  <a:lnTo>
                    <a:pt x="685" y="48"/>
                  </a:lnTo>
                  <a:lnTo>
                    <a:pt x="654" y="138"/>
                  </a:lnTo>
                  <a:lnTo>
                    <a:pt x="714" y="156"/>
                  </a:lnTo>
                  <a:lnTo>
                    <a:pt x="764" y="212"/>
                  </a:lnTo>
                  <a:lnTo>
                    <a:pt x="775" y="275"/>
                  </a:lnTo>
                  <a:lnTo>
                    <a:pt x="737" y="296"/>
                  </a:lnTo>
                  <a:lnTo>
                    <a:pt x="725" y="358"/>
                  </a:lnTo>
                  <a:lnTo>
                    <a:pt x="655" y="401"/>
                  </a:lnTo>
                  <a:lnTo>
                    <a:pt x="660" y="475"/>
                  </a:lnTo>
                  <a:lnTo>
                    <a:pt x="603" y="530"/>
                  </a:lnTo>
                  <a:lnTo>
                    <a:pt x="615" y="564"/>
                  </a:lnTo>
                  <a:lnTo>
                    <a:pt x="704" y="561"/>
                  </a:lnTo>
                  <a:lnTo>
                    <a:pt x="718" y="592"/>
                  </a:lnTo>
                  <a:lnTo>
                    <a:pt x="630" y="658"/>
                  </a:lnTo>
                  <a:lnTo>
                    <a:pt x="428" y="656"/>
                  </a:lnTo>
                  <a:lnTo>
                    <a:pt x="374" y="633"/>
                  </a:lnTo>
                  <a:lnTo>
                    <a:pt x="336" y="669"/>
                  </a:lnTo>
                  <a:lnTo>
                    <a:pt x="305" y="711"/>
                  </a:lnTo>
                  <a:lnTo>
                    <a:pt x="221" y="726"/>
                  </a:lnTo>
                  <a:lnTo>
                    <a:pt x="202" y="695"/>
                  </a:lnTo>
                  <a:lnTo>
                    <a:pt x="170" y="690"/>
                  </a:lnTo>
                  <a:lnTo>
                    <a:pt x="135" y="643"/>
                  </a:lnTo>
                  <a:lnTo>
                    <a:pt x="77" y="617"/>
                  </a:lnTo>
                  <a:lnTo>
                    <a:pt x="36" y="633"/>
                  </a:lnTo>
                  <a:lnTo>
                    <a:pt x="4" y="687"/>
                  </a:lnTo>
                  <a:lnTo>
                    <a:pt x="19" y="737"/>
                  </a:lnTo>
                  <a:lnTo>
                    <a:pt x="0" y="791"/>
                  </a:lnTo>
                  <a:lnTo>
                    <a:pt x="61" y="913"/>
                  </a:lnTo>
                  <a:lnTo>
                    <a:pt x="98" y="888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98" name="Freeform 186"/>
            <p:cNvSpPr>
              <a:spLocks/>
            </p:cNvSpPr>
            <p:nvPr/>
          </p:nvSpPr>
          <p:spPr bwMode="auto">
            <a:xfrm>
              <a:off x="9640" y="4653"/>
              <a:ext cx="306" cy="172"/>
            </a:xfrm>
            <a:custGeom>
              <a:avLst/>
              <a:gdLst>
                <a:gd name="T0" fmla="*/ 142 w 916"/>
                <a:gd name="T1" fmla="*/ 105 h 515"/>
                <a:gd name="T2" fmla="*/ 218 w 916"/>
                <a:gd name="T3" fmla="*/ 77 h 515"/>
                <a:gd name="T4" fmla="*/ 230 w 916"/>
                <a:gd name="T5" fmla="*/ 0 h 515"/>
                <a:gd name="T6" fmla="*/ 263 w 916"/>
                <a:gd name="T7" fmla="*/ 0 h 515"/>
                <a:gd name="T8" fmla="*/ 300 w 916"/>
                <a:gd name="T9" fmla="*/ 52 h 515"/>
                <a:gd name="T10" fmla="*/ 571 w 916"/>
                <a:gd name="T11" fmla="*/ 67 h 515"/>
                <a:gd name="T12" fmla="*/ 638 w 916"/>
                <a:gd name="T13" fmla="*/ 48 h 515"/>
                <a:gd name="T14" fmla="*/ 718 w 916"/>
                <a:gd name="T15" fmla="*/ 77 h 515"/>
                <a:gd name="T16" fmla="*/ 728 w 916"/>
                <a:gd name="T17" fmla="*/ 276 h 515"/>
                <a:gd name="T18" fmla="*/ 805 w 916"/>
                <a:gd name="T19" fmla="*/ 276 h 515"/>
                <a:gd name="T20" fmla="*/ 897 w 916"/>
                <a:gd name="T21" fmla="*/ 232 h 515"/>
                <a:gd name="T22" fmla="*/ 916 w 916"/>
                <a:gd name="T23" fmla="*/ 309 h 515"/>
                <a:gd name="T24" fmla="*/ 864 w 916"/>
                <a:gd name="T25" fmla="*/ 345 h 515"/>
                <a:gd name="T26" fmla="*/ 825 w 916"/>
                <a:gd name="T27" fmla="*/ 335 h 515"/>
                <a:gd name="T28" fmla="*/ 586 w 916"/>
                <a:gd name="T29" fmla="*/ 505 h 515"/>
                <a:gd name="T30" fmla="*/ 413 w 916"/>
                <a:gd name="T31" fmla="*/ 515 h 515"/>
                <a:gd name="T32" fmla="*/ 91 w 916"/>
                <a:gd name="T33" fmla="*/ 394 h 515"/>
                <a:gd name="T34" fmla="*/ 0 w 916"/>
                <a:gd name="T35" fmla="*/ 170 h 515"/>
                <a:gd name="T36" fmla="*/ 142 w 916"/>
                <a:gd name="T37" fmla="*/ 105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16" h="515">
                  <a:moveTo>
                    <a:pt x="142" y="105"/>
                  </a:moveTo>
                  <a:lnTo>
                    <a:pt x="218" y="77"/>
                  </a:lnTo>
                  <a:lnTo>
                    <a:pt x="230" y="0"/>
                  </a:lnTo>
                  <a:lnTo>
                    <a:pt x="263" y="0"/>
                  </a:lnTo>
                  <a:lnTo>
                    <a:pt x="300" y="52"/>
                  </a:lnTo>
                  <a:lnTo>
                    <a:pt x="571" y="67"/>
                  </a:lnTo>
                  <a:lnTo>
                    <a:pt x="638" y="48"/>
                  </a:lnTo>
                  <a:lnTo>
                    <a:pt x="718" y="77"/>
                  </a:lnTo>
                  <a:lnTo>
                    <a:pt x="728" y="276"/>
                  </a:lnTo>
                  <a:lnTo>
                    <a:pt x="805" y="276"/>
                  </a:lnTo>
                  <a:lnTo>
                    <a:pt x="897" y="232"/>
                  </a:lnTo>
                  <a:lnTo>
                    <a:pt x="916" y="309"/>
                  </a:lnTo>
                  <a:lnTo>
                    <a:pt x="864" y="345"/>
                  </a:lnTo>
                  <a:lnTo>
                    <a:pt x="825" y="335"/>
                  </a:lnTo>
                  <a:lnTo>
                    <a:pt x="586" y="505"/>
                  </a:lnTo>
                  <a:lnTo>
                    <a:pt x="413" y="515"/>
                  </a:lnTo>
                  <a:lnTo>
                    <a:pt x="91" y="394"/>
                  </a:lnTo>
                  <a:lnTo>
                    <a:pt x="0" y="170"/>
                  </a:lnTo>
                  <a:lnTo>
                    <a:pt x="142" y="105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699" name="Freeform 187"/>
            <p:cNvSpPr>
              <a:spLocks/>
            </p:cNvSpPr>
            <p:nvPr/>
          </p:nvSpPr>
          <p:spPr bwMode="auto">
            <a:xfrm>
              <a:off x="9167" y="4669"/>
              <a:ext cx="521" cy="415"/>
            </a:xfrm>
            <a:custGeom>
              <a:avLst/>
              <a:gdLst>
                <a:gd name="T0" fmla="*/ 152 w 1562"/>
                <a:gd name="T1" fmla="*/ 256 h 1244"/>
                <a:gd name="T2" fmla="*/ 286 w 1562"/>
                <a:gd name="T3" fmla="*/ 273 h 1244"/>
                <a:gd name="T4" fmla="*/ 485 w 1562"/>
                <a:gd name="T5" fmla="*/ 240 h 1244"/>
                <a:gd name="T6" fmla="*/ 521 w 1562"/>
                <a:gd name="T7" fmla="*/ 282 h 1244"/>
                <a:gd name="T8" fmla="*/ 900 w 1562"/>
                <a:gd name="T9" fmla="*/ 405 h 1244"/>
                <a:gd name="T10" fmla="*/ 918 w 1562"/>
                <a:gd name="T11" fmla="*/ 340 h 1244"/>
                <a:gd name="T12" fmla="*/ 903 w 1562"/>
                <a:gd name="T13" fmla="*/ 300 h 1244"/>
                <a:gd name="T14" fmla="*/ 905 w 1562"/>
                <a:gd name="T15" fmla="*/ 283 h 1244"/>
                <a:gd name="T16" fmla="*/ 908 w 1562"/>
                <a:gd name="T17" fmla="*/ 271 h 1244"/>
                <a:gd name="T18" fmla="*/ 911 w 1562"/>
                <a:gd name="T19" fmla="*/ 260 h 1244"/>
                <a:gd name="T20" fmla="*/ 913 w 1562"/>
                <a:gd name="T21" fmla="*/ 243 h 1244"/>
                <a:gd name="T22" fmla="*/ 995 w 1562"/>
                <a:gd name="T23" fmla="*/ 245 h 1244"/>
                <a:gd name="T24" fmla="*/ 1089 w 1562"/>
                <a:gd name="T25" fmla="*/ 191 h 1244"/>
                <a:gd name="T26" fmla="*/ 1134 w 1562"/>
                <a:gd name="T27" fmla="*/ 204 h 1244"/>
                <a:gd name="T28" fmla="*/ 1256 w 1562"/>
                <a:gd name="T29" fmla="*/ 106 h 1244"/>
                <a:gd name="T30" fmla="*/ 1495 w 1562"/>
                <a:gd name="T31" fmla="*/ 21 h 1244"/>
                <a:gd name="T32" fmla="*/ 1539 w 1562"/>
                <a:gd name="T33" fmla="*/ 0 h 1244"/>
                <a:gd name="T34" fmla="*/ 1562 w 1562"/>
                <a:gd name="T35" fmla="*/ 57 h 1244"/>
                <a:gd name="T36" fmla="*/ 1556 w 1562"/>
                <a:gd name="T37" fmla="*/ 58 h 1244"/>
                <a:gd name="T38" fmla="*/ 1549 w 1562"/>
                <a:gd name="T39" fmla="*/ 59 h 1244"/>
                <a:gd name="T40" fmla="*/ 1541 w 1562"/>
                <a:gd name="T41" fmla="*/ 62 h 1244"/>
                <a:gd name="T42" fmla="*/ 1532 w 1562"/>
                <a:gd name="T43" fmla="*/ 66 h 1244"/>
                <a:gd name="T44" fmla="*/ 1512 w 1562"/>
                <a:gd name="T45" fmla="*/ 76 h 1244"/>
                <a:gd name="T46" fmla="*/ 1490 w 1562"/>
                <a:gd name="T47" fmla="*/ 86 h 1244"/>
                <a:gd name="T48" fmla="*/ 1469 w 1562"/>
                <a:gd name="T49" fmla="*/ 97 h 1244"/>
                <a:gd name="T50" fmla="*/ 1449 w 1562"/>
                <a:gd name="T51" fmla="*/ 106 h 1244"/>
                <a:gd name="T52" fmla="*/ 1440 w 1562"/>
                <a:gd name="T53" fmla="*/ 110 h 1244"/>
                <a:gd name="T54" fmla="*/ 1432 w 1562"/>
                <a:gd name="T55" fmla="*/ 113 h 1244"/>
                <a:gd name="T56" fmla="*/ 1424 w 1562"/>
                <a:gd name="T57" fmla="*/ 115 h 1244"/>
                <a:gd name="T58" fmla="*/ 1418 w 1562"/>
                <a:gd name="T59" fmla="*/ 116 h 1244"/>
                <a:gd name="T60" fmla="*/ 1415 w 1562"/>
                <a:gd name="T61" fmla="*/ 166 h 1244"/>
                <a:gd name="T62" fmla="*/ 1380 w 1562"/>
                <a:gd name="T63" fmla="*/ 204 h 1244"/>
                <a:gd name="T64" fmla="*/ 1387 w 1562"/>
                <a:gd name="T65" fmla="*/ 256 h 1244"/>
                <a:gd name="T66" fmla="*/ 1209 w 1562"/>
                <a:gd name="T67" fmla="*/ 338 h 1244"/>
                <a:gd name="T68" fmla="*/ 1173 w 1562"/>
                <a:gd name="T69" fmla="*/ 349 h 1244"/>
                <a:gd name="T70" fmla="*/ 1173 w 1562"/>
                <a:gd name="T71" fmla="*/ 400 h 1244"/>
                <a:gd name="T72" fmla="*/ 1109 w 1562"/>
                <a:gd name="T73" fmla="*/ 444 h 1244"/>
                <a:gd name="T74" fmla="*/ 1084 w 1562"/>
                <a:gd name="T75" fmla="*/ 1244 h 1244"/>
                <a:gd name="T76" fmla="*/ 1060 w 1562"/>
                <a:gd name="T77" fmla="*/ 1220 h 1244"/>
                <a:gd name="T78" fmla="*/ 990 w 1562"/>
                <a:gd name="T79" fmla="*/ 1202 h 1244"/>
                <a:gd name="T80" fmla="*/ 784 w 1562"/>
                <a:gd name="T81" fmla="*/ 1112 h 1244"/>
                <a:gd name="T82" fmla="*/ 691 w 1562"/>
                <a:gd name="T83" fmla="*/ 1217 h 1244"/>
                <a:gd name="T84" fmla="*/ 185 w 1562"/>
                <a:gd name="T85" fmla="*/ 1227 h 1244"/>
                <a:gd name="T86" fmla="*/ 202 w 1562"/>
                <a:gd name="T87" fmla="*/ 1153 h 1244"/>
                <a:gd name="T88" fmla="*/ 214 w 1562"/>
                <a:gd name="T89" fmla="*/ 1006 h 1244"/>
                <a:gd name="T90" fmla="*/ 180 w 1562"/>
                <a:gd name="T91" fmla="*/ 947 h 1244"/>
                <a:gd name="T92" fmla="*/ 70 w 1562"/>
                <a:gd name="T93" fmla="*/ 862 h 1244"/>
                <a:gd name="T94" fmla="*/ 16 w 1562"/>
                <a:gd name="T95" fmla="*/ 787 h 1244"/>
                <a:gd name="T96" fmla="*/ 0 w 1562"/>
                <a:gd name="T97" fmla="*/ 596 h 1244"/>
                <a:gd name="T98" fmla="*/ 152 w 1562"/>
                <a:gd name="T99" fmla="*/ 256 h 1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562" h="1244">
                  <a:moveTo>
                    <a:pt x="152" y="256"/>
                  </a:moveTo>
                  <a:lnTo>
                    <a:pt x="286" y="273"/>
                  </a:lnTo>
                  <a:lnTo>
                    <a:pt x="485" y="240"/>
                  </a:lnTo>
                  <a:lnTo>
                    <a:pt x="521" y="282"/>
                  </a:lnTo>
                  <a:lnTo>
                    <a:pt x="900" y="405"/>
                  </a:lnTo>
                  <a:lnTo>
                    <a:pt x="918" y="340"/>
                  </a:lnTo>
                  <a:lnTo>
                    <a:pt x="903" y="300"/>
                  </a:lnTo>
                  <a:lnTo>
                    <a:pt x="905" y="283"/>
                  </a:lnTo>
                  <a:lnTo>
                    <a:pt x="908" y="271"/>
                  </a:lnTo>
                  <a:lnTo>
                    <a:pt x="911" y="260"/>
                  </a:lnTo>
                  <a:lnTo>
                    <a:pt x="913" y="243"/>
                  </a:lnTo>
                  <a:lnTo>
                    <a:pt x="995" y="245"/>
                  </a:lnTo>
                  <a:lnTo>
                    <a:pt x="1089" y="191"/>
                  </a:lnTo>
                  <a:lnTo>
                    <a:pt x="1134" y="204"/>
                  </a:lnTo>
                  <a:lnTo>
                    <a:pt x="1256" y="106"/>
                  </a:lnTo>
                  <a:lnTo>
                    <a:pt x="1495" y="21"/>
                  </a:lnTo>
                  <a:lnTo>
                    <a:pt x="1539" y="0"/>
                  </a:lnTo>
                  <a:lnTo>
                    <a:pt x="1562" y="57"/>
                  </a:lnTo>
                  <a:lnTo>
                    <a:pt x="1556" y="58"/>
                  </a:lnTo>
                  <a:lnTo>
                    <a:pt x="1549" y="59"/>
                  </a:lnTo>
                  <a:lnTo>
                    <a:pt x="1541" y="62"/>
                  </a:lnTo>
                  <a:lnTo>
                    <a:pt x="1532" y="66"/>
                  </a:lnTo>
                  <a:lnTo>
                    <a:pt x="1512" y="76"/>
                  </a:lnTo>
                  <a:lnTo>
                    <a:pt x="1490" y="86"/>
                  </a:lnTo>
                  <a:lnTo>
                    <a:pt x="1469" y="97"/>
                  </a:lnTo>
                  <a:lnTo>
                    <a:pt x="1449" y="106"/>
                  </a:lnTo>
                  <a:lnTo>
                    <a:pt x="1440" y="110"/>
                  </a:lnTo>
                  <a:lnTo>
                    <a:pt x="1432" y="113"/>
                  </a:lnTo>
                  <a:lnTo>
                    <a:pt x="1424" y="115"/>
                  </a:lnTo>
                  <a:lnTo>
                    <a:pt x="1418" y="116"/>
                  </a:lnTo>
                  <a:lnTo>
                    <a:pt x="1415" y="166"/>
                  </a:lnTo>
                  <a:lnTo>
                    <a:pt x="1380" y="204"/>
                  </a:lnTo>
                  <a:lnTo>
                    <a:pt x="1387" y="256"/>
                  </a:lnTo>
                  <a:lnTo>
                    <a:pt x="1209" y="338"/>
                  </a:lnTo>
                  <a:lnTo>
                    <a:pt x="1173" y="349"/>
                  </a:lnTo>
                  <a:lnTo>
                    <a:pt x="1173" y="400"/>
                  </a:lnTo>
                  <a:lnTo>
                    <a:pt x="1109" y="444"/>
                  </a:lnTo>
                  <a:lnTo>
                    <a:pt x="1084" y="1244"/>
                  </a:lnTo>
                  <a:lnTo>
                    <a:pt x="1060" y="1220"/>
                  </a:lnTo>
                  <a:lnTo>
                    <a:pt x="990" y="1202"/>
                  </a:lnTo>
                  <a:lnTo>
                    <a:pt x="784" y="1112"/>
                  </a:lnTo>
                  <a:lnTo>
                    <a:pt x="691" y="1217"/>
                  </a:lnTo>
                  <a:lnTo>
                    <a:pt x="185" y="1227"/>
                  </a:lnTo>
                  <a:lnTo>
                    <a:pt x="202" y="1153"/>
                  </a:lnTo>
                  <a:lnTo>
                    <a:pt x="214" y="1006"/>
                  </a:lnTo>
                  <a:lnTo>
                    <a:pt x="180" y="947"/>
                  </a:lnTo>
                  <a:lnTo>
                    <a:pt x="70" y="862"/>
                  </a:lnTo>
                  <a:lnTo>
                    <a:pt x="16" y="787"/>
                  </a:lnTo>
                  <a:lnTo>
                    <a:pt x="0" y="596"/>
                  </a:lnTo>
                  <a:lnTo>
                    <a:pt x="152" y="256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700" name="Freeform 188"/>
            <p:cNvSpPr>
              <a:spLocks/>
            </p:cNvSpPr>
            <p:nvPr/>
          </p:nvSpPr>
          <p:spPr bwMode="auto">
            <a:xfrm>
              <a:off x="10088" y="4664"/>
              <a:ext cx="196" cy="223"/>
            </a:xfrm>
            <a:custGeom>
              <a:avLst/>
              <a:gdLst>
                <a:gd name="T0" fmla="*/ 14 w 587"/>
                <a:gd name="T1" fmla="*/ 105 h 669"/>
                <a:gd name="T2" fmla="*/ 11 w 587"/>
                <a:gd name="T3" fmla="*/ 75 h 669"/>
                <a:gd name="T4" fmla="*/ 132 w 587"/>
                <a:gd name="T5" fmla="*/ 0 h 669"/>
                <a:gd name="T6" fmla="*/ 256 w 587"/>
                <a:gd name="T7" fmla="*/ 65 h 669"/>
                <a:gd name="T8" fmla="*/ 254 w 587"/>
                <a:gd name="T9" fmla="*/ 69 h 669"/>
                <a:gd name="T10" fmla="*/ 332 w 587"/>
                <a:gd name="T11" fmla="*/ 79 h 669"/>
                <a:gd name="T12" fmla="*/ 395 w 587"/>
                <a:gd name="T13" fmla="*/ 52 h 669"/>
                <a:gd name="T14" fmla="*/ 465 w 587"/>
                <a:gd name="T15" fmla="*/ 106 h 669"/>
                <a:gd name="T16" fmla="*/ 581 w 587"/>
                <a:gd name="T17" fmla="*/ 145 h 669"/>
                <a:gd name="T18" fmla="*/ 587 w 587"/>
                <a:gd name="T19" fmla="*/ 246 h 669"/>
                <a:gd name="T20" fmla="*/ 559 w 587"/>
                <a:gd name="T21" fmla="*/ 248 h 669"/>
                <a:gd name="T22" fmla="*/ 529 w 587"/>
                <a:gd name="T23" fmla="*/ 261 h 669"/>
                <a:gd name="T24" fmla="*/ 519 w 587"/>
                <a:gd name="T25" fmla="*/ 415 h 669"/>
                <a:gd name="T26" fmla="*/ 531 w 587"/>
                <a:gd name="T27" fmla="*/ 634 h 669"/>
                <a:gd name="T28" fmla="*/ 523 w 587"/>
                <a:gd name="T29" fmla="*/ 669 h 669"/>
                <a:gd name="T30" fmla="*/ 216 w 587"/>
                <a:gd name="T31" fmla="*/ 544 h 669"/>
                <a:gd name="T32" fmla="*/ 52 w 587"/>
                <a:gd name="T33" fmla="*/ 276 h 669"/>
                <a:gd name="T34" fmla="*/ 0 w 587"/>
                <a:gd name="T35" fmla="*/ 110 h 669"/>
                <a:gd name="T36" fmla="*/ 14 w 587"/>
                <a:gd name="T37" fmla="*/ 105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87" h="669">
                  <a:moveTo>
                    <a:pt x="14" y="105"/>
                  </a:moveTo>
                  <a:lnTo>
                    <a:pt x="11" y="75"/>
                  </a:lnTo>
                  <a:lnTo>
                    <a:pt x="132" y="0"/>
                  </a:lnTo>
                  <a:lnTo>
                    <a:pt x="256" y="65"/>
                  </a:lnTo>
                  <a:lnTo>
                    <a:pt x="254" y="69"/>
                  </a:lnTo>
                  <a:lnTo>
                    <a:pt x="332" y="79"/>
                  </a:lnTo>
                  <a:lnTo>
                    <a:pt x="395" y="52"/>
                  </a:lnTo>
                  <a:lnTo>
                    <a:pt x="465" y="106"/>
                  </a:lnTo>
                  <a:lnTo>
                    <a:pt x="581" y="145"/>
                  </a:lnTo>
                  <a:lnTo>
                    <a:pt x="587" y="246"/>
                  </a:lnTo>
                  <a:lnTo>
                    <a:pt x="559" y="248"/>
                  </a:lnTo>
                  <a:lnTo>
                    <a:pt x="529" y="261"/>
                  </a:lnTo>
                  <a:lnTo>
                    <a:pt x="519" y="415"/>
                  </a:lnTo>
                  <a:lnTo>
                    <a:pt x="531" y="634"/>
                  </a:lnTo>
                  <a:lnTo>
                    <a:pt x="523" y="669"/>
                  </a:lnTo>
                  <a:lnTo>
                    <a:pt x="216" y="544"/>
                  </a:lnTo>
                  <a:lnTo>
                    <a:pt x="52" y="276"/>
                  </a:lnTo>
                  <a:lnTo>
                    <a:pt x="0" y="110"/>
                  </a:lnTo>
                  <a:lnTo>
                    <a:pt x="14" y="105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701" name="Freeform 189"/>
            <p:cNvSpPr>
              <a:spLocks/>
            </p:cNvSpPr>
            <p:nvPr/>
          </p:nvSpPr>
          <p:spPr bwMode="auto">
            <a:xfrm>
              <a:off x="9929" y="4699"/>
              <a:ext cx="336" cy="329"/>
            </a:xfrm>
            <a:custGeom>
              <a:avLst/>
              <a:gdLst>
                <a:gd name="T0" fmla="*/ 49 w 1009"/>
                <a:gd name="T1" fmla="*/ 939 h 987"/>
                <a:gd name="T2" fmla="*/ 144 w 1009"/>
                <a:gd name="T3" fmla="*/ 931 h 987"/>
                <a:gd name="T4" fmla="*/ 231 w 1009"/>
                <a:gd name="T5" fmla="*/ 961 h 987"/>
                <a:gd name="T6" fmla="*/ 437 w 1009"/>
                <a:gd name="T7" fmla="*/ 949 h 987"/>
                <a:gd name="T8" fmla="*/ 506 w 1009"/>
                <a:gd name="T9" fmla="*/ 918 h 987"/>
                <a:gd name="T10" fmla="*/ 682 w 1009"/>
                <a:gd name="T11" fmla="*/ 900 h 987"/>
                <a:gd name="T12" fmla="*/ 811 w 1009"/>
                <a:gd name="T13" fmla="*/ 915 h 987"/>
                <a:gd name="T14" fmla="*/ 1009 w 1009"/>
                <a:gd name="T15" fmla="*/ 987 h 987"/>
                <a:gd name="T16" fmla="*/ 999 w 1009"/>
                <a:gd name="T17" fmla="*/ 563 h 987"/>
                <a:gd name="T18" fmla="*/ 693 w 1009"/>
                <a:gd name="T19" fmla="*/ 438 h 987"/>
                <a:gd name="T20" fmla="*/ 529 w 1009"/>
                <a:gd name="T21" fmla="*/ 170 h 987"/>
                <a:gd name="T22" fmla="*/ 478 w 1009"/>
                <a:gd name="T23" fmla="*/ 4 h 987"/>
                <a:gd name="T24" fmla="*/ 463 w 1009"/>
                <a:gd name="T25" fmla="*/ 8 h 987"/>
                <a:gd name="T26" fmla="*/ 437 w 1009"/>
                <a:gd name="T27" fmla="*/ 83 h 987"/>
                <a:gd name="T28" fmla="*/ 416 w 1009"/>
                <a:gd name="T29" fmla="*/ 92 h 987"/>
                <a:gd name="T30" fmla="*/ 389 w 1009"/>
                <a:gd name="T31" fmla="*/ 67 h 987"/>
                <a:gd name="T32" fmla="*/ 385 w 1009"/>
                <a:gd name="T33" fmla="*/ 0 h 987"/>
                <a:gd name="T34" fmla="*/ 333 w 1009"/>
                <a:gd name="T35" fmla="*/ 20 h 987"/>
                <a:gd name="T36" fmla="*/ 134 w 1009"/>
                <a:gd name="T37" fmla="*/ 65 h 987"/>
                <a:gd name="T38" fmla="*/ 101 w 1009"/>
                <a:gd name="T39" fmla="*/ 115 h 987"/>
                <a:gd name="T40" fmla="*/ 67 w 1009"/>
                <a:gd name="T41" fmla="*/ 79 h 987"/>
                <a:gd name="T42" fmla="*/ 39 w 1009"/>
                <a:gd name="T43" fmla="*/ 67 h 987"/>
                <a:gd name="T44" fmla="*/ 33 w 1009"/>
                <a:gd name="T45" fmla="*/ 100 h 987"/>
                <a:gd name="T46" fmla="*/ 52 w 1009"/>
                <a:gd name="T47" fmla="*/ 172 h 987"/>
                <a:gd name="T48" fmla="*/ 0 w 1009"/>
                <a:gd name="T49" fmla="*/ 209 h 987"/>
                <a:gd name="T50" fmla="*/ 24 w 1009"/>
                <a:gd name="T51" fmla="*/ 218 h 987"/>
                <a:gd name="T52" fmla="*/ 18 w 1009"/>
                <a:gd name="T53" fmla="*/ 244 h 987"/>
                <a:gd name="T54" fmla="*/ 43 w 1009"/>
                <a:gd name="T55" fmla="*/ 311 h 987"/>
                <a:gd name="T56" fmla="*/ 48 w 1009"/>
                <a:gd name="T57" fmla="*/ 824 h 987"/>
                <a:gd name="T58" fmla="*/ 49 w 1009"/>
                <a:gd name="T59" fmla="*/ 939 h 9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09" h="987">
                  <a:moveTo>
                    <a:pt x="49" y="939"/>
                  </a:moveTo>
                  <a:lnTo>
                    <a:pt x="144" y="931"/>
                  </a:lnTo>
                  <a:lnTo>
                    <a:pt x="231" y="961"/>
                  </a:lnTo>
                  <a:lnTo>
                    <a:pt x="437" y="949"/>
                  </a:lnTo>
                  <a:lnTo>
                    <a:pt x="506" y="918"/>
                  </a:lnTo>
                  <a:lnTo>
                    <a:pt x="682" y="900"/>
                  </a:lnTo>
                  <a:lnTo>
                    <a:pt x="811" y="915"/>
                  </a:lnTo>
                  <a:lnTo>
                    <a:pt x="1009" y="987"/>
                  </a:lnTo>
                  <a:lnTo>
                    <a:pt x="999" y="563"/>
                  </a:lnTo>
                  <a:lnTo>
                    <a:pt x="693" y="438"/>
                  </a:lnTo>
                  <a:lnTo>
                    <a:pt x="529" y="170"/>
                  </a:lnTo>
                  <a:lnTo>
                    <a:pt x="478" y="4"/>
                  </a:lnTo>
                  <a:lnTo>
                    <a:pt x="463" y="8"/>
                  </a:lnTo>
                  <a:lnTo>
                    <a:pt x="437" y="83"/>
                  </a:lnTo>
                  <a:lnTo>
                    <a:pt x="416" y="92"/>
                  </a:lnTo>
                  <a:lnTo>
                    <a:pt x="389" y="67"/>
                  </a:lnTo>
                  <a:lnTo>
                    <a:pt x="385" y="0"/>
                  </a:lnTo>
                  <a:lnTo>
                    <a:pt x="333" y="20"/>
                  </a:lnTo>
                  <a:lnTo>
                    <a:pt x="134" y="65"/>
                  </a:lnTo>
                  <a:lnTo>
                    <a:pt x="101" y="115"/>
                  </a:lnTo>
                  <a:lnTo>
                    <a:pt x="67" y="79"/>
                  </a:lnTo>
                  <a:lnTo>
                    <a:pt x="39" y="67"/>
                  </a:lnTo>
                  <a:lnTo>
                    <a:pt x="33" y="100"/>
                  </a:lnTo>
                  <a:lnTo>
                    <a:pt x="52" y="172"/>
                  </a:lnTo>
                  <a:lnTo>
                    <a:pt x="0" y="209"/>
                  </a:lnTo>
                  <a:lnTo>
                    <a:pt x="24" y="218"/>
                  </a:lnTo>
                  <a:lnTo>
                    <a:pt x="18" y="244"/>
                  </a:lnTo>
                  <a:lnTo>
                    <a:pt x="43" y="311"/>
                  </a:lnTo>
                  <a:lnTo>
                    <a:pt x="48" y="824"/>
                  </a:lnTo>
                  <a:lnTo>
                    <a:pt x="49" y="939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702" name="Freeform 190"/>
            <p:cNvSpPr>
              <a:spLocks/>
            </p:cNvSpPr>
            <p:nvPr/>
          </p:nvSpPr>
          <p:spPr bwMode="auto">
            <a:xfrm>
              <a:off x="9691" y="4416"/>
              <a:ext cx="571" cy="329"/>
            </a:xfrm>
            <a:custGeom>
              <a:avLst/>
              <a:gdLst>
                <a:gd name="T0" fmla="*/ 185 w 1713"/>
                <a:gd name="T1" fmla="*/ 270 h 988"/>
                <a:gd name="T2" fmla="*/ 187 w 1713"/>
                <a:gd name="T3" fmla="*/ 211 h 988"/>
                <a:gd name="T4" fmla="*/ 309 w 1713"/>
                <a:gd name="T5" fmla="*/ 141 h 988"/>
                <a:gd name="T6" fmla="*/ 701 w 1713"/>
                <a:gd name="T7" fmla="*/ 0 h 988"/>
                <a:gd name="T8" fmla="*/ 819 w 1713"/>
                <a:gd name="T9" fmla="*/ 201 h 988"/>
                <a:gd name="T10" fmla="*/ 1252 w 1713"/>
                <a:gd name="T11" fmla="*/ 131 h 988"/>
                <a:gd name="T12" fmla="*/ 1317 w 1713"/>
                <a:gd name="T13" fmla="*/ 67 h 988"/>
                <a:gd name="T14" fmla="*/ 1427 w 1713"/>
                <a:gd name="T15" fmla="*/ 206 h 988"/>
                <a:gd name="T16" fmla="*/ 1585 w 1713"/>
                <a:gd name="T17" fmla="*/ 217 h 988"/>
                <a:gd name="T18" fmla="*/ 1566 w 1713"/>
                <a:gd name="T19" fmla="*/ 292 h 988"/>
                <a:gd name="T20" fmla="*/ 1502 w 1713"/>
                <a:gd name="T21" fmla="*/ 461 h 988"/>
                <a:gd name="T22" fmla="*/ 1543 w 1713"/>
                <a:gd name="T23" fmla="*/ 417 h 988"/>
                <a:gd name="T24" fmla="*/ 1621 w 1713"/>
                <a:gd name="T25" fmla="*/ 446 h 988"/>
                <a:gd name="T26" fmla="*/ 1705 w 1713"/>
                <a:gd name="T27" fmla="*/ 421 h 988"/>
                <a:gd name="T28" fmla="*/ 1698 w 1713"/>
                <a:gd name="T29" fmla="*/ 498 h 988"/>
                <a:gd name="T30" fmla="*/ 1603 w 1713"/>
                <a:gd name="T31" fmla="*/ 551 h 988"/>
                <a:gd name="T32" fmla="*/ 1419 w 1713"/>
                <a:gd name="T33" fmla="*/ 645 h 988"/>
                <a:gd name="T34" fmla="*/ 1342 w 1713"/>
                <a:gd name="T35" fmla="*/ 603 h 988"/>
                <a:gd name="T36" fmla="*/ 1283 w 1713"/>
                <a:gd name="T37" fmla="*/ 647 h 988"/>
                <a:gd name="T38" fmla="*/ 1136 w 1713"/>
                <a:gd name="T39" fmla="*/ 742 h 988"/>
                <a:gd name="T40" fmla="*/ 1074 w 1713"/>
                <a:gd name="T41" fmla="*/ 809 h 988"/>
                <a:gd name="T42" fmla="*/ 1206 w 1713"/>
                <a:gd name="T43" fmla="*/ 849 h 988"/>
                <a:gd name="T44" fmla="*/ 1151 w 1713"/>
                <a:gd name="T45" fmla="*/ 931 h 988"/>
                <a:gd name="T46" fmla="*/ 1103 w 1713"/>
                <a:gd name="T47" fmla="*/ 913 h 988"/>
                <a:gd name="T48" fmla="*/ 1051 w 1713"/>
                <a:gd name="T49" fmla="*/ 869 h 988"/>
                <a:gd name="T50" fmla="*/ 845 w 1713"/>
                <a:gd name="T51" fmla="*/ 916 h 988"/>
                <a:gd name="T52" fmla="*/ 778 w 1713"/>
                <a:gd name="T53" fmla="*/ 923 h 988"/>
                <a:gd name="T54" fmla="*/ 749 w 1713"/>
                <a:gd name="T55" fmla="*/ 946 h 988"/>
                <a:gd name="T56" fmla="*/ 577 w 1713"/>
                <a:gd name="T57" fmla="*/ 988 h 988"/>
                <a:gd name="T58" fmla="*/ 487 w 1713"/>
                <a:gd name="T59" fmla="*/ 760 h 988"/>
                <a:gd name="T60" fmla="*/ 154 w 1713"/>
                <a:gd name="T61" fmla="*/ 764 h 988"/>
                <a:gd name="T62" fmla="*/ 139 w 1713"/>
                <a:gd name="T63" fmla="*/ 709 h 988"/>
                <a:gd name="T64" fmla="*/ 195 w 1713"/>
                <a:gd name="T65" fmla="*/ 506 h 988"/>
                <a:gd name="T66" fmla="*/ 134 w 1713"/>
                <a:gd name="T67" fmla="*/ 276 h 9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713" h="988">
                  <a:moveTo>
                    <a:pt x="134" y="276"/>
                  </a:moveTo>
                  <a:lnTo>
                    <a:pt x="185" y="270"/>
                  </a:lnTo>
                  <a:lnTo>
                    <a:pt x="197" y="232"/>
                  </a:lnTo>
                  <a:lnTo>
                    <a:pt x="187" y="211"/>
                  </a:lnTo>
                  <a:lnTo>
                    <a:pt x="249" y="173"/>
                  </a:lnTo>
                  <a:lnTo>
                    <a:pt x="309" y="141"/>
                  </a:lnTo>
                  <a:lnTo>
                    <a:pt x="502" y="129"/>
                  </a:lnTo>
                  <a:lnTo>
                    <a:pt x="701" y="0"/>
                  </a:lnTo>
                  <a:lnTo>
                    <a:pt x="773" y="83"/>
                  </a:lnTo>
                  <a:lnTo>
                    <a:pt x="819" y="201"/>
                  </a:lnTo>
                  <a:lnTo>
                    <a:pt x="1100" y="126"/>
                  </a:lnTo>
                  <a:lnTo>
                    <a:pt x="1252" y="131"/>
                  </a:lnTo>
                  <a:lnTo>
                    <a:pt x="1278" y="88"/>
                  </a:lnTo>
                  <a:lnTo>
                    <a:pt x="1317" y="67"/>
                  </a:lnTo>
                  <a:lnTo>
                    <a:pt x="1379" y="78"/>
                  </a:lnTo>
                  <a:lnTo>
                    <a:pt x="1427" y="206"/>
                  </a:lnTo>
                  <a:lnTo>
                    <a:pt x="1536" y="191"/>
                  </a:lnTo>
                  <a:lnTo>
                    <a:pt x="1585" y="217"/>
                  </a:lnTo>
                  <a:lnTo>
                    <a:pt x="1595" y="253"/>
                  </a:lnTo>
                  <a:lnTo>
                    <a:pt x="1566" y="292"/>
                  </a:lnTo>
                  <a:lnTo>
                    <a:pt x="1497" y="310"/>
                  </a:lnTo>
                  <a:lnTo>
                    <a:pt x="1502" y="461"/>
                  </a:lnTo>
                  <a:lnTo>
                    <a:pt x="1526" y="461"/>
                  </a:lnTo>
                  <a:lnTo>
                    <a:pt x="1543" y="417"/>
                  </a:lnTo>
                  <a:lnTo>
                    <a:pt x="1610" y="421"/>
                  </a:lnTo>
                  <a:lnTo>
                    <a:pt x="1621" y="446"/>
                  </a:lnTo>
                  <a:lnTo>
                    <a:pt x="1670" y="417"/>
                  </a:lnTo>
                  <a:lnTo>
                    <a:pt x="1705" y="421"/>
                  </a:lnTo>
                  <a:lnTo>
                    <a:pt x="1713" y="456"/>
                  </a:lnTo>
                  <a:lnTo>
                    <a:pt x="1698" y="498"/>
                  </a:lnTo>
                  <a:lnTo>
                    <a:pt x="1657" y="539"/>
                  </a:lnTo>
                  <a:lnTo>
                    <a:pt x="1603" y="551"/>
                  </a:lnTo>
                  <a:lnTo>
                    <a:pt x="1448" y="647"/>
                  </a:lnTo>
                  <a:lnTo>
                    <a:pt x="1419" y="645"/>
                  </a:lnTo>
                  <a:lnTo>
                    <a:pt x="1404" y="613"/>
                  </a:lnTo>
                  <a:lnTo>
                    <a:pt x="1342" y="603"/>
                  </a:lnTo>
                  <a:lnTo>
                    <a:pt x="1319" y="637"/>
                  </a:lnTo>
                  <a:lnTo>
                    <a:pt x="1283" y="647"/>
                  </a:lnTo>
                  <a:lnTo>
                    <a:pt x="1208" y="725"/>
                  </a:lnTo>
                  <a:lnTo>
                    <a:pt x="1136" y="742"/>
                  </a:lnTo>
                  <a:lnTo>
                    <a:pt x="1061" y="784"/>
                  </a:lnTo>
                  <a:lnTo>
                    <a:pt x="1074" y="809"/>
                  </a:lnTo>
                  <a:lnTo>
                    <a:pt x="1206" y="820"/>
                  </a:lnTo>
                  <a:lnTo>
                    <a:pt x="1206" y="849"/>
                  </a:lnTo>
                  <a:lnTo>
                    <a:pt x="1175" y="854"/>
                  </a:lnTo>
                  <a:lnTo>
                    <a:pt x="1151" y="931"/>
                  </a:lnTo>
                  <a:lnTo>
                    <a:pt x="1128" y="938"/>
                  </a:lnTo>
                  <a:lnTo>
                    <a:pt x="1103" y="913"/>
                  </a:lnTo>
                  <a:lnTo>
                    <a:pt x="1098" y="846"/>
                  </a:lnTo>
                  <a:lnTo>
                    <a:pt x="1051" y="869"/>
                  </a:lnTo>
                  <a:lnTo>
                    <a:pt x="894" y="905"/>
                  </a:lnTo>
                  <a:lnTo>
                    <a:pt x="845" y="916"/>
                  </a:lnTo>
                  <a:lnTo>
                    <a:pt x="816" y="961"/>
                  </a:lnTo>
                  <a:lnTo>
                    <a:pt x="778" y="923"/>
                  </a:lnTo>
                  <a:lnTo>
                    <a:pt x="752" y="916"/>
                  </a:lnTo>
                  <a:lnTo>
                    <a:pt x="749" y="946"/>
                  </a:lnTo>
                  <a:lnTo>
                    <a:pt x="659" y="988"/>
                  </a:lnTo>
                  <a:lnTo>
                    <a:pt x="577" y="988"/>
                  </a:lnTo>
                  <a:lnTo>
                    <a:pt x="564" y="789"/>
                  </a:lnTo>
                  <a:lnTo>
                    <a:pt x="487" y="760"/>
                  </a:lnTo>
                  <a:lnTo>
                    <a:pt x="417" y="779"/>
                  </a:lnTo>
                  <a:lnTo>
                    <a:pt x="154" y="764"/>
                  </a:lnTo>
                  <a:lnTo>
                    <a:pt x="112" y="714"/>
                  </a:lnTo>
                  <a:lnTo>
                    <a:pt x="139" y="709"/>
                  </a:lnTo>
                  <a:lnTo>
                    <a:pt x="182" y="598"/>
                  </a:lnTo>
                  <a:lnTo>
                    <a:pt x="195" y="506"/>
                  </a:lnTo>
                  <a:lnTo>
                    <a:pt x="0" y="392"/>
                  </a:lnTo>
                  <a:lnTo>
                    <a:pt x="134" y="276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703" name="Freeform 191"/>
            <p:cNvSpPr>
              <a:spLocks/>
            </p:cNvSpPr>
            <p:nvPr/>
          </p:nvSpPr>
          <p:spPr bwMode="auto">
            <a:xfrm>
              <a:off x="10514" y="5151"/>
              <a:ext cx="324" cy="280"/>
            </a:xfrm>
            <a:custGeom>
              <a:avLst/>
              <a:gdLst>
                <a:gd name="T0" fmla="*/ 27 w 971"/>
                <a:gd name="T1" fmla="*/ 548 h 838"/>
                <a:gd name="T2" fmla="*/ 81 w 971"/>
                <a:gd name="T3" fmla="*/ 569 h 838"/>
                <a:gd name="T4" fmla="*/ 108 w 971"/>
                <a:gd name="T5" fmla="*/ 611 h 838"/>
                <a:gd name="T6" fmla="*/ 144 w 971"/>
                <a:gd name="T7" fmla="*/ 627 h 838"/>
                <a:gd name="T8" fmla="*/ 169 w 971"/>
                <a:gd name="T9" fmla="*/ 634 h 838"/>
                <a:gd name="T10" fmla="*/ 204 w 971"/>
                <a:gd name="T11" fmla="*/ 658 h 838"/>
                <a:gd name="T12" fmla="*/ 307 w 971"/>
                <a:gd name="T13" fmla="*/ 650 h 838"/>
                <a:gd name="T14" fmla="*/ 389 w 971"/>
                <a:gd name="T15" fmla="*/ 733 h 838"/>
                <a:gd name="T16" fmla="*/ 379 w 971"/>
                <a:gd name="T17" fmla="*/ 794 h 838"/>
                <a:gd name="T18" fmla="*/ 405 w 971"/>
                <a:gd name="T19" fmla="*/ 804 h 838"/>
                <a:gd name="T20" fmla="*/ 438 w 971"/>
                <a:gd name="T21" fmla="*/ 771 h 838"/>
                <a:gd name="T22" fmla="*/ 509 w 971"/>
                <a:gd name="T23" fmla="*/ 749 h 838"/>
                <a:gd name="T24" fmla="*/ 572 w 971"/>
                <a:gd name="T25" fmla="*/ 747 h 838"/>
                <a:gd name="T26" fmla="*/ 616 w 971"/>
                <a:gd name="T27" fmla="*/ 810 h 838"/>
                <a:gd name="T28" fmla="*/ 751 w 971"/>
                <a:gd name="T29" fmla="*/ 838 h 838"/>
                <a:gd name="T30" fmla="*/ 971 w 971"/>
                <a:gd name="T31" fmla="*/ 533 h 838"/>
                <a:gd name="T32" fmla="*/ 660 w 971"/>
                <a:gd name="T33" fmla="*/ 347 h 838"/>
                <a:gd name="T34" fmla="*/ 634 w 971"/>
                <a:gd name="T35" fmla="*/ 319 h 838"/>
                <a:gd name="T36" fmla="*/ 575 w 971"/>
                <a:gd name="T37" fmla="*/ 132 h 838"/>
                <a:gd name="T38" fmla="*/ 381 w 971"/>
                <a:gd name="T39" fmla="*/ 82 h 838"/>
                <a:gd name="T40" fmla="*/ 4 w 971"/>
                <a:gd name="T41" fmla="*/ 0 h 838"/>
                <a:gd name="T42" fmla="*/ 0 w 971"/>
                <a:gd name="T43" fmla="*/ 532 h 838"/>
                <a:gd name="T44" fmla="*/ 27 w 971"/>
                <a:gd name="T45" fmla="*/ 548 h 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71" h="838">
                  <a:moveTo>
                    <a:pt x="27" y="548"/>
                  </a:moveTo>
                  <a:lnTo>
                    <a:pt x="81" y="569"/>
                  </a:lnTo>
                  <a:lnTo>
                    <a:pt x="108" y="611"/>
                  </a:lnTo>
                  <a:lnTo>
                    <a:pt x="144" y="627"/>
                  </a:lnTo>
                  <a:lnTo>
                    <a:pt x="169" y="634"/>
                  </a:lnTo>
                  <a:lnTo>
                    <a:pt x="204" y="658"/>
                  </a:lnTo>
                  <a:lnTo>
                    <a:pt x="307" y="650"/>
                  </a:lnTo>
                  <a:lnTo>
                    <a:pt x="389" y="733"/>
                  </a:lnTo>
                  <a:lnTo>
                    <a:pt x="379" y="794"/>
                  </a:lnTo>
                  <a:lnTo>
                    <a:pt x="405" y="804"/>
                  </a:lnTo>
                  <a:lnTo>
                    <a:pt x="438" y="771"/>
                  </a:lnTo>
                  <a:lnTo>
                    <a:pt x="509" y="749"/>
                  </a:lnTo>
                  <a:lnTo>
                    <a:pt x="572" y="747"/>
                  </a:lnTo>
                  <a:lnTo>
                    <a:pt x="616" y="810"/>
                  </a:lnTo>
                  <a:lnTo>
                    <a:pt x="751" y="838"/>
                  </a:lnTo>
                  <a:lnTo>
                    <a:pt x="971" y="533"/>
                  </a:lnTo>
                  <a:lnTo>
                    <a:pt x="660" y="347"/>
                  </a:lnTo>
                  <a:lnTo>
                    <a:pt x="634" y="319"/>
                  </a:lnTo>
                  <a:lnTo>
                    <a:pt x="575" y="132"/>
                  </a:lnTo>
                  <a:lnTo>
                    <a:pt x="381" y="82"/>
                  </a:lnTo>
                  <a:lnTo>
                    <a:pt x="4" y="0"/>
                  </a:lnTo>
                  <a:lnTo>
                    <a:pt x="0" y="532"/>
                  </a:lnTo>
                  <a:lnTo>
                    <a:pt x="27" y="548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704" name="Freeform 192"/>
            <p:cNvSpPr>
              <a:spLocks/>
            </p:cNvSpPr>
            <p:nvPr/>
          </p:nvSpPr>
          <p:spPr bwMode="auto">
            <a:xfrm>
              <a:off x="10429" y="4908"/>
              <a:ext cx="236" cy="421"/>
            </a:xfrm>
            <a:custGeom>
              <a:avLst/>
              <a:gdLst>
                <a:gd name="T0" fmla="*/ 0 w 708"/>
                <a:gd name="T1" fmla="*/ 703 h 1264"/>
                <a:gd name="T2" fmla="*/ 82 w 708"/>
                <a:gd name="T3" fmla="*/ 747 h 1264"/>
                <a:gd name="T4" fmla="*/ 101 w 708"/>
                <a:gd name="T5" fmla="*/ 840 h 1264"/>
                <a:gd name="T6" fmla="*/ 96 w 708"/>
                <a:gd name="T7" fmla="*/ 943 h 1264"/>
                <a:gd name="T8" fmla="*/ 75 w 708"/>
                <a:gd name="T9" fmla="*/ 1010 h 1264"/>
                <a:gd name="T10" fmla="*/ 80 w 708"/>
                <a:gd name="T11" fmla="*/ 1200 h 1264"/>
                <a:gd name="T12" fmla="*/ 195 w 708"/>
                <a:gd name="T13" fmla="*/ 1223 h 1264"/>
                <a:gd name="T14" fmla="*/ 258 w 708"/>
                <a:gd name="T15" fmla="*/ 1264 h 1264"/>
                <a:gd name="T16" fmla="*/ 262 w 708"/>
                <a:gd name="T17" fmla="*/ 734 h 1264"/>
                <a:gd name="T18" fmla="*/ 639 w 708"/>
                <a:gd name="T19" fmla="*/ 813 h 1264"/>
                <a:gd name="T20" fmla="*/ 639 w 708"/>
                <a:gd name="T21" fmla="*/ 493 h 1264"/>
                <a:gd name="T22" fmla="*/ 708 w 708"/>
                <a:gd name="T23" fmla="*/ 241 h 1264"/>
                <a:gd name="T24" fmla="*/ 701 w 708"/>
                <a:gd name="T25" fmla="*/ 0 h 1264"/>
                <a:gd name="T26" fmla="*/ 323 w 708"/>
                <a:gd name="T27" fmla="*/ 146 h 1264"/>
                <a:gd name="T28" fmla="*/ 9 w 708"/>
                <a:gd name="T29" fmla="*/ 356 h 1264"/>
                <a:gd name="T30" fmla="*/ 0 w 708"/>
                <a:gd name="T31" fmla="*/ 703 h 1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08" h="1264">
                  <a:moveTo>
                    <a:pt x="0" y="703"/>
                  </a:moveTo>
                  <a:lnTo>
                    <a:pt x="82" y="747"/>
                  </a:lnTo>
                  <a:lnTo>
                    <a:pt x="101" y="840"/>
                  </a:lnTo>
                  <a:lnTo>
                    <a:pt x="96" y="943"/>
                  </a:lnTo>
                  <a:lnTo>
                    <a:pt x="75" y="1010"/>
                  </a:lnTo>
                  <a:lnTo>
                    <a:pt x="80" y="1200"/>
                  </a:lnTo>
                  <a:lnTo>
                    <a:pt x="195" y="1223"/>
                  </a:lnTo>
                  <a:lnTo>
                    <a:pt x="258" y="1264"/>
                  </a:lnTo>
                  <a:lnTo>
                    <a:pt x="262" y="734"/>
                  </a:lnTo>
                  <a:lnTo>
                    <a:pt x="639" y="813"/>
                  </a:lnTo>
                  <a:lnTo>
                    <a:pt x="639" y="493"/>
                  </a:lnTo>
                  <a:lnTo>
                    <a:pt x="708" y="241"/>
                  </a:lnTo>
                  <a:lnTo>
                    <a:pt x="701" y="0"/>
                  </a:lnTo>
                  <a:lnTo>
                    <a:pt x="323" y="146"/>
                  </a:lnTo>
                  <a:lnTo>
                    <a:pt x="9" y="356"/>
                  </a:lnTo>
                  <a:lnTo>
                    <a:pt x="0" y="703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705" name="Freeform 193"/>
            <p:cNvSpPr>
              <a:spLocks/>
            </p:cNvSpPr>
            <p:nvPr/>
          </p:nvSpPr>
          <p:spPr bwMode="auto">
            <a:xfrm>
              <a:off x="10262" y="4666"/>
              <a:ext cx="290" cy="476"/>
            </a:xfrm>
            <a:custGeom>
              <a:avLst/>
              <a:gdLst>
                <a:gd name="T0" fmla="*/ 478 w 871"/>
                <a:gd name="T1" fmla="*/ 35 h 1427"/>
                <a:gd name="T2" fmla="*/ 591 w 871"/>
                <a:gd name="T3" fmla="*/ 178 h 1427"/>
                <a:gd name="T4" fmla="*/ 821 w 871"/>
                <a:gd name="T5" fmla="*/ 173 h 1427"/>
                <a:gd name="T6" fmla="*/ 803 w 871"/>
                <a:gd name="T7" fmla="*/ 242 h 1427"/>
                <a:gd name="T8" fmla="*/ 871 w 871"/>
                <a:gd name="T9" fmla="*/ 335 h 1427"/>
                <a:gd name="T10" fmla="*/ 784 w 871"/>
                <a:gd name="T11" fmla="*/ 521 h 1427"/>
                <a:gd name="T12" fmla="*/ 779 w 871"/>
                <a:gd name="T13" fmla="*/ 688 h 1427"/>
                <a:gd name="T14" fmla="*/ 817 w 871"/>
                <a:gd name="T15" fmla="*/ 762 h 1427"/>
                <a:gd name="T16" fmla="*/ 825 w 871"/>
                <a:gd name="T17" fmla="*/ 872 h 1427"/>
                <a:gd name="T18" fmla="*/ 511 w 871"/>
                <a:gd name="T19" fmla="*/ 1080 h 1427"/>
                <a:gd name="T20" fmla="*/ 501 w 871"/>
                <a:gd name="T21" fmla="*/ 1427 h 1427"/>
                <a:gd name="T22" fmla="*/ 486 w 871"/>
                <a:gd name="T23" fmla="*/ 1423 h 1427"/>
                <a:gd name="T24" fmla="*/ 429 w 871"/>
                <a:gd name="T25" fmla="*/ 1424 h 1427"/>
                <a:gd name="T26" fmla="*/ 398 w 871"/>
                <a:gd name="T27" fmla="*/ 1406 h 1427"/>
                <a:gd name="T28" fmla="*/ 353 w 871"/>
                <a:gd name="T29" fmla="*/ 1363 h 1427"/>
                <a:gd name="T30" fmla="*/ 327 w 871"/>
                <a:gd name="T31" fmla="*/ 1325 h 1427"/>
                <a:gd name="T32" fmla="*/ 197 w 871"/>
                <a:gd name="T33" fmla="*/ 1238 h 1427"/>
                <a:gd name="T34" fmla="*/ 100 w 871"/>
                <a:gd name="T35" fmla="*/ 1186 h 1427"/>
                <a:gd name="T36" fmla="*/ 9 w 871"/>
                <a:gd name="T37" fmla="*/ 1085 h 1427"/>
                <a:gd name="T38" fmla="*/ 5 w 871"/>
                <a:gd name="T39" fmla="*/ 840 h 1427"/>
                <a:gd name="T40" fmla="*/ 0 w 871"/>
                <a:gd name="T41" fmla="*/ 661 h 1427"/>
                <a:gd name="T42" fmla="*/ 12 w 871"/>
                <a:gd name="T43" fmla="*/ 628 h 1427"/>
                <a:gd name="T44" fmla="*/ 5 w 871"/>
                <a:gd name="T45" fmla="*/ 490 h 1427"/>
                <a:gd name="T46" fmla="*/ 0 w 871"/>
                <a:gd name="T47" fmla="*/ 405 h 1427"/>
                <a:gd name="T48" fmla="*/ 8 w 871"/>
                <a:gd name="T49" fmla="*/ 256 h 1427"/>
                <a:gd name="T50" fmla="*/ 42 w 871"/>
                <a:gd name="T51" fmla="*/ 241 h 1427"/>
                <a:gd name="T52" fmla="*/ 71 w 871"/>
                <a:gd name="T53" fmla="*/ 243 h 1427"/>
                <a:gd name="T54" fmla="*/ 58 w 871"/>
                <a:gd name="T55" fmla="*/ 133 h 1427"/>
                <a:gd name="T56" fmla="*/ 73 w 871"/>
                <a:gd name="T57" fmla="*/ 65 h 1427"/>
                <a:gd name="T58" fmla="*/ 273 w 871"/>
                <a:gd name="T59" fmla="*/ 0 h 1427"/>
                <a:gd name="T60" fmla="*/ 333 w 871"/>
                <a:gd name="T61" fmla="*/ 34 h 1427"/>
                <a:gd name="T62" fmla="*/ 478 w 871"/>
                <a:gd name="T63" fmla="*/ 35 h 1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71" h="1427">
                  <a:moveTo>
                    <a:pt x="478" y="35"/>
                  </a:moveTo>
                  <a:lnTo>
                    <a:pt x="591" y="178"/>
                  </a:lnTo>
                  <a:lnTo>
                    <a:pt x="821" y="173"/>
                  </a:lnTo>
                  <a:lnTo>
                    <a:pt x="803" y="242"/>
                  </a:lnTo>
                  <a:lnTo>
                    <a:pt x="871" y="335"/>
                  </a:lnTo>
                  <a:lnTo>
                    <a:pt x="784" y="521"/>
                  </a:lnTo>
                  <a:lnTo>
                    <a:pt x="779" y="688"/>
                  </a:lnTo>
                  <a:lnTo>
                    <a:pt x="817" y="762"/>
                  </a:lnTo>
                  <a:lnTo>
                    <a:pt x="825" y="872"/>
                  </a:lnTo>
                  <a:lnTo>
                    <a:pt x="511" y="1080"/>
                  </a:lnTo>
                  <a:lnTo>
                    <a:pt x="501" y="1427"/>
                  </a:lnTo>
                  <a:lnTo>
                    <a:pt x="486" y="1423"/>
                  </a:lnTo>
                  <a:lnTo>
                    <a:pt x="429" y="1424"/>
                  </a:lnTo>
                  <a:lnTo>
                    <a:pt x="398" y="1406"/>
                  </a:lnTo>
                  <a:lnTo>
                    <a:pt x="353" y="1363"/>
                  </a:lnTo>
                  <a:lnTo>
                    <a:pt x="327" y="1325"/>
                  </a:lnTo>
                  <a:lnTo>
                    <a:pt x="197" y="1238"/>
                  </a:lnTo>
                  <a:lnTo>
                    <a:pt x="100" y="1186"/>
                  </a:lnTo>
                  <a:lnTo>
                    <a:pt x="9" y="1085"/>
                  </a:lnTo>
                  <a:lnTo>
                    <a:pt x="5" y="840"/>
                  </a:lnTo>
                  <a:lnTo>
                    <a:pt x="0" y="661"/>
                  </a:lnTo>
                  <a:lnTo>
                    <a:pt x="12" y="628"/>
                  </a:lnTo>
                  <a:lnTo>
                    <a:pt x="5" y="490"/>
                  </a:lnTo>
                  <a:lnTo>
                    <a:pt x="0" y="405"/>
                  </a:lnTo>
                  <a:lnTo>
                    <a:pt x="8" y="256"/>
                  </a:lnTo>
                  <a:lnTo>
                    <a:pt x="42" y="241"/>
                  </a:lnTo>
                  <a:lnTo>
                    <a:pt x="71" y="243"/>
                  </a:lnTo>
                  <a:lnTo>
                    <a:pt x="58" y="133"/>
                  </a:lnTo>
                  <a:lnTo>
                    <a:pt x="73" y="65"/>
                  </a:lnTo>
                  <a:lnTo>
                    <a:pt x="273" y="0"/>
                  </a:lnTo>
                  <a:lnTo>
                    <a:pt x="333" y="34"/>
                  </a:lnTo>
                  <a:lnTo>
                    <a:pt x="478" y="35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706" name="Freeform 194"/>
            <p:cNvSpPr>
              <a:spLocks/>
            </p:cNvSpPr>
            <p:nvPr/>
          </p:nvSpPr>
          <p:spPr bwMode="auto">
            <a:xfrm>
              <a:off x="10173" y="4420"/>
              <a:ext cx="312" cy="292"/>
            </a:xfrm>
            <a:custGeom>
              <a:avLst/>
              <a:gdLst>
                <a:gd name="T0" fmla="*/ 138 w 936"/>
                <a:gd name="T1" fmla="*/ 203 h 877"/>
                <a:gd name="T2" fmla="*/ 149 w 936"/>
                <a:gd name="T3" fmla="*/ 242 h 877"/>
                <a:gd name="T4" fmla="*/ 119 w 936"/>
                <a:gd name="T5" fmla="*/ 281 h 877"/>
                <a:gd name="T6" fmla="*/ 47 w 936"/>
                <a:gd name="T7" fmla="*/ 301 h 877"/>
                <a:gd name="T8" fmla="*/ 55 w 936"/>
                <a:gd name="T9" fmla="*/ 449 h 877"/>
                <a:gd name="T10" fmla="*/ 76 w 936"/>
                <a:gd name="T11" fmla="*/ 452 h 877"/>
                <a:gd name="T12" fmla="*/ 97 w 936"/>
                <a:gd name="T13" fmla="*/ 407 h 877"/>
                <a:gd name="T14" fmla="*/ 162 w 936"/>
                <a:gd name="T15" fmla="*/ 410 h 877"/>
                <a:gd name="T16" fmla="*/ 173 w 936"/>
                <a:gd name="T17" fmla="*/ 436 h 877"/>
                <a:gd name="T18" fmla="*/ 223 w 936"/>
                <a:gd name="T19" fmla="*/ 407 h 877"/>
                <a:gd name="T20" fmla="*/ 261 w 936"/>
                <a:gd name="T21" fmla="*/ 407 h 877"/>
                <a:gd name="T22" fmla="*/ 264 w 936"/>
                <a:gd name="T23" fmla="*/ 442 h 877"/>
                <a:gd name="T24" fmla="*/ 251 w 936"/>
                <a:gd name="T25" fmla="*/ 492 h 877"/>
                <a:gd name="T26" fmla="*/ 212 w 936"/>
                <a:gd name="T27" fmla="*/ 528 h 877"/>
                <a:gd name="T28" fmla="*/ 156 w 936"/>
                <a:gd name="T29" fmla="*/ 539 h 877"/>
                <a:gd name="T30" fmla="*/ 133 w 936"/>
                <a:gd name="T31" fmla="*/ 558 h 877"/>
                <a:gd name="T32" fmla="*/ 203 w 936"/>
                <a:gd name="T33" fmla="*/ 612 h 877"/>
                <a:gd name="T34" fmla="*/ 0 w 936"/>
                <a:gd name="T35" fmla="*/ 800 h 877"/>
                <a:gd name="T36" fmla="*/ 74 w 936"/>
                <a:gd name="T37" fmla="*/ 810 h 877"/>
                <a:gd name="T38" fmla="*/ 139 w 936"/>
                <a:gd name="T39" fmla="*/ 783 h 877"/>
                <a:gd name="T40" fmla="*/ 209 w 936"/>
                <a:gd name="T41" fmla="*/ 836 h 877"/>
                <a:gd name="T42" fmla="*/ 302 w 936"/>
                <a:gd name="T43" fmla="*/ 868 h 877"/>
                <a:gd name="T44" fmla="*/ 323 w 936"/>
                <a:gd name="T45" fmla="*/ 877 h 877"/>
                <a:gd name="T46" fmla="*/ 340 w 936"/>
                <a:gd name="T47" fmla="*/ 803 h 877"/>
                <a:gd name="T48" fmla="*/ 537 w 936"/>
                <a:gd name="T49" fmla="*/ 741 h 877"/>
                <a:gd name="T50" fmla="*/ 598 w 936"/>
                <a:gd name="T51" fmla="*/ 772 h 877"/>
                <a:gd name="T52" fmla="*/ 744 w 936"/>
                <a:gd name="T53" fmla="*/ 777 h 877"/>
                <a:gd name="T54" fmla="*/ 936 w 936"/>
                <a:gd name="T55" fmla="*/ 501 h 877"/>
                <a:gd name="T56" fmla="*/ 869 w 936"/>
                <a:gd name="T57" fmla="*/ 413 h 877"/>
                <a:gd name="T58" fmla="*/ 651 w 936"/>
                <a:gd name="T59" fmla="*/ 420 h 877"/>
                <a:gd name="T60" fmla="*/ 639 w 936"/>
                <a:gd name="T61" fmla="*/ 344 h 877"/>
                <a:gd name="T62" fmla="*/ 692 w 936"/>
                <a:gd name="T63" fmla="*/ 320 h 877"/>
                <a:gd name="T64" fmla="*/ 646 w 936"/>
                <a:gd name="T65" fmla="*/ 223 h 877"/>
                <a:gd name="T66" fmla="*/ 609 w 936"/>
                <a:gd name="T67" fmla="*/ 248 h 877"/>
                <a:gd name="T68" fmla="*/ 549 w 936"/>
                <a:gd name="T69" fmla="*/ 128 h 877"/>
                <a:gd name="T70" fmla="*/ 569 w 936"/>
                <a:gd name="T71" fmla="*/ 74 h 877"/>
                <a:gd name="T72" fmla="*/ 555 w 936"/>
                <a:gd name="T73" fmla="*/ 23 h 877"/>
                <a:gd name="T74" fmla="*/ 487 w 936"/>
                <a:gd name="T75" fmla="*/ 0 h 877"/>
                <a:gd name="T76" fmla="*/ 441 w 936"/>
                <a:gd name="T77" fmla="*/ 5 h 877"/>
                <a:gd name="T78" fmla="*/ 443 w 936"/>
                <a:gd name="T79" fmla="*/ 23 h 877"/>
                <a:gd name="T80" fmla="*/ 412 w 936"/>
                <a:gd name="T81" fmla="*/ 21 h 877"/>
                <a:gd name="T82" fmla="*/ 408 w 936"/>
                <a:gd name="T83" fmla="*/ 65 h 877"/>
                <a:gd name="T84" fmla="*/ 373 w 936"/>
                <a:gd name="T85" fmla="*/ 65 h 877"/>
                <a:gd name="T86" fmla="*/ 363 w 936"/>
                <a:gd name="T87" fmla="*/ 102 h 877"/>
                <a:gd name="T88" fmla="*/ 381 w 936"/>
                <a:gd name="T89" fmla="*/ 143 h 877"/>
                <a:gd name="T90" fmla="*/ 346 w 936"/>
                <a:gd name="T91" fmla="*/ 190 h 877"/>
                <a:gd name="T92" fmla="*/ 379 w 936"/>
                <a:gd name="T93" fmla="*/ 240 h 877"/>
                <a:gd name="T94" fmla="*/ 326 w 936"/>
                <a:gd name="T95" fmla="*/ 245 h 877"/>
                <a:gd name="T96" fmla="*/ 282 w 936"/>
                <a:gd name="T97" fmla="*/ 184 h 877"/>
                <a:gd name="T98" fmla="*/ 293 w 936"/>
                <a:gd name="T99" fmla="*/ 153 h 877"/>
                <a:gd name="T100" fmla="*/ 221 w 936"/>
                <a:gd name="T101" fmla="*/ 68 h 877"/>
                <a:gd name="T102" fmla="*/ 112 w 936"/>
                <a:gd name="T103" fmla="*/ 97 h 877"/>
                <a:gd name="T104" fmla="*/ 94 w 936"/>
                <a:gd name="T105" fmla="*/ 93 h 877"/>
                <a:gd name="T106" fmla="*/ 88 w 936"/>
                <a:gd name="T107" fmla="*/ 70 h 877"/>
                <a:gd name="T108" fmla="*/ 58 w 936"/>
                <a:gd name="T109" fmla="*/ 79 h 877"/>
                <a:gd name="T110" fmla="*/ 87 w 936"/>
                <a:gd name="T111" fmla="*/ 181 h 877"/>
                <a:gd name="T112" fmla="*/ 138 w 936"/>
                <a:gd name="T113" fmla="*/ 203 h 8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36" h="877">
                  <a:moveTo>
                    <a:pt x="138" y="203"/>
                  </a:moveTo>
                  <a:lnTo>
                    <a:pt x="149" y="242"/>
                  </a:lnTo>
                  <a:lnTo>
                    <a:pt x="119" y="281"/>
                  </a:lnTo>
                  <a:lnTo>
                    <a:pt x="47" y="301"/>
                  </a:lnTo>
                  <a:lnTo>
                    <a:pt x="55" y="449"/>
                  </a:lnTo>
                  <a:lnTo>
                    <a:pt x="76" y="452"/>
                  </a:lnTo>
                  <a:lnTo>
                    <a:pt x="97" y="407"/>
                  </a:lnTo>
                  <a:lnTo>
                    <a:pt x="162" y="410"/>
                  </a:lnTo>
                  <a:lnTo>
                    <a:pt x="173" y="436"/>
                  </a:lnTo>
                  <a:lnTo>
                    <a:pt x="223" y="407"/>
                  </a:lnTo>
                  <a:lnTo>
                    <a:pt x="261" y="407"/>
                  </a:lnTo>
                  <a:lnTo>
                    <a:pt x="264" y="442"/>
                  </a:lnTo>
                  <a:lnTo>
                    <a:pt x="251" y="492"/>
                  </a:lnTo>
                  <a:lnTo>
                    <a:pt x="212" y="528"/>
                  </a:lnTo>
                  <a:lnTo>
                    <a:pt x="156" y="539"/>
                  </a:lnTo>
                  <a:lnTo>
                    <a:pt x="133" y="558"/>
                  </a:lnTo>
                  <a:lnTo>
                    <a:pt x="203" y="612"/>
                  </a:lnTo>
                  <a:lnTo>
                    <a:pt x="0" y="800"/>
                  </a:lnTo>
                  <a:lnTo>
                    <a:pt x="74" y="810"/>
                  </a:lnTo>
                  <a:lnTo>
                    <a:pt x="139" y="783"/>
                  </a:lnTo>
                  <a:lnTo>
                    <a:pt x="209" y="836"/>
                  </a:lnTo>
                  <a:lnTo>
                    <a:pt x="302" y="868"/>
                  </a:lnTo>
                  <a:lnTo>
                    <a:pt x="323" y="877"/>
                  </a:lnTo>
                  <a:lnTo>
                    <a:pt x="340" y="803"/>
                  </a:lnTo>
                  <a:lnTo>
                    <a:pt x="537" y="741"/>
                  </a:lnTo>
                  <a:lnTo>
                    <a:pt x="598" y="772"/>
                  </a:lnTo>
                  <a:lnTo>
                    <a:pt x="744" y="777"/>
                  </a:lnTo>
                  <a:lnTo>
                    <a:pt x="936" y="501"/>
                  </a:lnTo>
                  <a:lnTo>
                    <a:pt x="869" y="413"/>
                  </a:lnTo>
                  <a:lnTo>
                    <a:pt x="651" y="420"/>
                  </a:lnTo>
                  <a:lnTo>
                    <a:pt x="639" y="344"/>
                  </a:lnTo>
                  <a:lnTo>
                    <a:pt x="692" y="320"/>
                  </a:lnTo>
                  <a:lnTo>
                    <a:pt x="646" y="223"/>
                  </a:lnTo>
                  <a:lnTo>
                    <a:pt x="609" y="248"/>
                  </a:lnTo>
                  <a:lnTo>
                    <a:pt x="549" y="128"/>
                  </a:lnTo>
                  <a:lnTo>
                    <a:pt x="569" y="74"/>
                  </a:lnTo>
                  <a:lnTo>
                    <a:pt x="555" y="23"/>
                  </a:lnTo>
                  <a:lnTo>
                    <a:pt x="487" y="0"/>
                  </a:lnTo>
                  <a:lnTo>
                    <a:pt x="441" y="5"/>
                  </a:lnTo>
                  <a:lnTo>
                    <a:pt x="443" y="23"/>
                  </a:lnTo>
                  <a:lnTo>
                    <a:pt x="412" y="21"/>
                  </a:lnTo>
                  <a:lnTo>
                    <a:pt x="408" y="65"/>
                  </a:lnTo>
                  <a:lnTo>
                    <a:pt x="373" y="65"/>
                  </a:lnTo>
                  <a:lnTo>
                    <a:pt x="363" y="102"/>
                  </a:lnTo>
                  <a:lnTo>
                    <a:pt x="381" y="143"/>
                  </a:lnTo>
                  <a:lnTo>
                    <a:pt x="346" y="190"/>
                  </a:lnTo>
                  <a:lnTo>
                    <a:pt x="379" y="240"/>
                  </a:lnTo>
                  <a:lnTo>
                    <a:pt x="326" y="245"/>
                  </a:lnTo>
                  <a:lnTo>
                    <a:pt x="282" y="184"/>
                  </a:lnTo>
                  <a:lnTo>
                    <a:pt x="293" y="153"/>
                  </a:lnTo>
                  <a:lnTo>
                    <a:pt x="221" y="68"/>
                  </a:lnTo>
                  <a:lnTo>
                    <a:pt x="112" y="97"/>
                  </a:lnTo>
                  <a:lnTo>
                    <a:pt x="94" y="93"/>
                  </a:lnTo>
                  <a:lnTo>
                    <a:pt x="88" y="70"/>
                  </a:lnTo>
                  <a:lnTo>
                    <a:pt x="58" y="79"/>
                  </a:lnTo>
                  <a:lnTo>
                    <a:pt x="87" y="181"/>
                  </a:lnTo>
                  <a:lnTo>
                    <a:pt x="138" y="203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707" name="Freeform 195"/>
            <p:cNvSpPr>
              <a:spLocks/>
            </p:cNvSpPr>
            <p:nvPr/>
          </p:nvSpPr>
          <p:spPr bwMode="auto">
            <a:xfrm>
              <a:off x="11084" y="4358"/>
              <a:ext cx="255" cy="215"/>
            </a:xfrm>
            <a:custGeom>
              <a:avLst/>
              <a:gdLst>
                <a:gd name="T0" fmla="*/ 64 w 767"/>
                <a:gd name="T1" fmla="*/ 448 h 646"/>
                <a:gd name="T2" fmla="*/ 111 w 767"/>
                <a:gd name="T3" fmla="*/ 488 h 646"/>
                <a:gd name="T4" fmla="*/ 210 w 767"/>
                <a:gd name="T5" fmla="*/ 488 h 646"/>
                <a:gd name="T6" fmla="*/ 255 w 767"/>
                <a:gd name="T7" fmla="*/ 539 h 646"/>
                <a:gd name="T8" fmla="*/ 206 w 767"/>
                <a:gd name="T9" fmla="*/ 588 h 646"/>
                <a:gd name="T10" fmla="*/ 253 w 767"/>
                <a:gd name="T11" fmla="*/ 634 h 646"/>
                <a:gd name="T12" fmla="*/ 295 w 767"/>
                <a:gd name="T13" fmla="*/ 646 h 646"/>
                <a:gd name="T14" fmla="*/ 324 w 767"/>
                <a:gd name="T15" fmla="*/ 611 h 646"/>
                <a:gd name="T16" fmla="*/ 377 w 767"/>
                <a:gd name="T17" fmla="*/ 610 h 646"/>
                <a:gd name="T18" fmla="*/ 402 w 767"/>
                <a:gd name="T19" fmla="*/ 574 h 646"/>
                <a:gd name="T20" fmla="*/ 437 w 767"/>
                <a:gd name="T21" fmla="*/ 568 h 646"/>
                <a:gd name="T22" fmla="*/ 444 w 767"/>
                <a:gd name="T23" fmla="*/ 533 h 646"/>
                <a:gd name="T24" fmla="*/ 506 w 767"/>
                <a:gd name="T25" fmla="*/ 523 h 646"/>
                <a:gd name="T26" fmla="*/ 571 w 767"/>
                <a:gd name="T27" fmla="*/ 482 h 646"/>
                <a:gd name="T28" fmla="*/ 590 w 767"/>
                <a:gd name="T29" fmla="*/ 383 h 646"/>
                <a:gd name="T30" fmla="*/ 644 w 767"/>
                <a:gd name="T31" fmla="*/ 333 h 646"/>
                <a:gd name="T32" fmla="*/ 690 w 767"/>
                <a:gd name="T33" fmla="*/ 310 h 646"/>
                <a:gd name="T34" fmla="*/ 692 w 767"/>
                <a:gd name="T35" fmla="*/ 262 h 646"/>
                <a:gd name="T36" fmla="*/ 767 w 767"/>
                <a:gd name="T37" fmla="*/ 252 h 646"/>
                <a:gd name="T38" fmla="*/ 644 w 767"/>
                <a:gd name="T39" fmla="*/ 147 h 646"/>
                <a:gd name="T40" fmla="*/ 554 w 767"/>
                <a:gd name="T41" fmla="*/ 145 h 646"/>
                <a:gd name="T42" fmla="*/ 543 w 767"/>
                <a:gd name="T43" fmla="*/ 187 h 646"/>
                <a:gd name="T44" fmla="*/ 435 w 767"/>
                <a:gd name="T45" fmla="*/ 180 h 646"/>
                <a:gd name="T46" fmla="*/ 379 w 767"/>
                <a:gd name="T47" fmla="*/ 140 h 646"/>
                <a:gd name="T48" fmla="*/ 313 w 767"/>
                <a:gd name="T49" fmla="*/ 140 h 646"/>
                <a:gd name="T50" fmla="*/ 255 w 767"/>
                <a:gd name="T51" fmla="*/ 27 h 646"/>
                <a:gd name="T52" fmla="*/ 195 w 767"/>
                <a:gd name="T53" fmla="*/ 27 h 646"/>
                <a:gd name="T54" fmla="*/ 158 w 767"/>
                <a:gd name="T55" fmla="*/ 36 h 646"/>
                <a:gd name="T56" fmla="*/ 0 w 767"/>
                <a:gd name="T57" fmla="*/ 0 h 646"/>
                <a:gd name="T58" fmla="*/ 9 w 767"/>
                <a:gd name="T59" fmla="*/ 31 h 646"/>
                <a:gd name="T60" fmla="*/ 80 w 767"/>
                <a:gd name="T61" fmla="*/ 84 h 646"/>
                <a:gd name="T62" fmla="*/ 80 w 767"/>
                <a:gd name="T63" fmla="*/ 120 h 646"/>
                <a:gd name="T64" fmla="*/ 182 w 767"/>
                <a:gd name="T65" fmla="*/ 198 h 646"/>
                <a:gd name="T66" fmla="*/ 109 w 767"/>
                <a:gd name="T67" fmla="*/ 222 h 646"/>
                <a:gd name="T68" fmla="*/ 116 w 767"/>
                <a:gd name="T69" fmla="*/ 381 h 646"/>
                <a:gd name="T70" fmla="*/ 137 w 767"/>
                <a:gd name="T71" fmla="*/ 435 h 646"/>
                <a:gd name="T72" fmla="*/ 64 w 767"/>
                <a:gd name="T73" fmla="*/ 448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67" h="646">
                  <a:moveTo>
                    <a:pt x="64" y="448"/>
                  </a:moveTo>
                  <a:lnTo>
                    <a:pt x="111" y="488"/>
                  </a:lnTo>
                  <a:lnTo>
                    <a:pt x="210" y="488"/>
                  </a:lnTo>
                  <a:lnTo>
                    <a:pt x="255" y="539"/>
                  </a:lnTo>
                  <a:lnTo>
                    <a:pt x="206" y="588"/>
                  </a:lnTo>
                  <a:lnTo>
                    <a:pt x="253" y="634"/>
                  </a:lnTo>
                  <a:lnTo>
                    <a:pt x="295" y="646"/>
                  </a:lnTo>
                  <a:lnTo>
                    <a:pt x="324" y="611"/>
                  </a:lnTo>
                  <a:lnTo>
                    <a:pt x="377" y="610"/>
                  </a:lnTo>
                  <a:lnTo>
                    <a:pt x="402" y="574"/>
                  </a:lnTo>
                  <a:lnTo>
                    <a:pt x="437" y="568"/>
                  </a:lnTo>
                  <a:lnTo>
                    <a:pt x="444" y="533"/>
                  </a:lnTo>
                  <a:lnTo>
                    <a:pt x="506" y="523"/>
                  </a:lnTo>
                  <a:lnTo>
                    <a:pt x="571" y="482"/>
                  </a:lnTo>
                  <a:lnTo>
                    <a:pt x="590" y="383"/>
                  </a:lnTo>
                  <a:lnTo>
                    <a:pt x="644" y="333"/>
                  </a:lnTo>
                  <a:lnTo>
                    <a:pt x="690" y="310"/>
                  </a:lnTo>
                  <a:lnTo>
                    <a:pt x="692" y="262"/>
                  </a:lnTo>
                  <a:lnTo>
                    <a:pt x="767" y="252"/>
                  </a:lnTo>
                  <a:lnTo>
                    <a:pt x="644" y="147"/>
                  </a:lnTo>
                  <a:lnTo>
                    <a:pt x="554" y="145"/>
                  </a:lnTo>
                  <a:lnTo>
                    <a:pt x="543" y="187"/>
                  </a:lnTo>
                  <a:lnTo>
                    <a:pt x="435" y="180"/>
                  </a:lnTo>
                  <a:lnTo>
                    <a:pt x="379" y="140"/>
                  </a:lnTo>
                  <a:lnTo>
                    <a:pt x="313" y="140"/>
                  </a:lnTo>
                  <a:lnTo>
                    <a:pt x="255" y="27"/>
                  </a:lnTo>
                  <a:lnTo>
                    <a:pt x="195" y="27"/>
                  </a:lnTo>
                  <a:lnTo>
                    <a:pt x="158" y="36"/>
                  </a:lnTo>
                  <a:lnTo>
                    <a:pt x="0" y="0"/>
                  </a:lnTo>
                  <a:lnTo>
                    <a:pt x="9" y="31"/>
                  </a:lnTo>
                  <a:lnTo>
                    <a:pt x="80" y="84"/>
                  </a:lnTo>
                  <a:lnTo>
                    <a:pt x="80" y="120"/>
                  </a:lnTo>
                  <a:lnTo>
                    <a:pt x="182" y="198"/>
                  </a:lnTo>
                  <a:lnTo>
                    <a:pt x="109" y="222"/>
                  </a:lnTo>
                  <a:lnTo>
                    <a:pt x="116" y="381"/>
                  </a:lnTo>
                  <a:lnTo>
                    <a:pt x="137" y="435"/>
                  </a:lnTo>
                  <a:lnTo>
                    <a:pt x="64" y="448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708" name="Freeform 196"/>
            <p:cNvSpPr>
              <a:spLocks/>
            </p:cNvSpPr>
            <p:nvPr/>
          </p:nvSpPr>
          <p:spPr bwMode="auto">
            <a:xfrm>
              <a:off x="10522" y="4762"/>
              <a:ext cx="173" cy="194"/>
            </a:xfrm>
            <a:custGeom>
              <a:avLst/>
              <a:gdLst>
                <a:gd name="T0" fmla="*/ 89 w 521"/>
                <a:gd name="T1" fmla="*/ 45 h 582"/>
                <a:gd name="T2" fmla="*/ 230 w 521"/>
                <a:gd name="T3" fmla="*/ 57 h 582"/>
                <a:gd name="T4" fmla="*/ 272 w 521"/>
                <a:gd name="T5" fmla="*/ 0 h 582"/>
                <a:gd name="T6" fmla="*/ 315 w 521"/>
                <a:gd name="T7" fmla="*/ 3 h 582"/>
                <a:gd name="T8" fmla="*/ 415 w 521"/>
                <a:gd name="T9" fmla="*/ 120 h 582"/>
                <a:gd name="T10" fmla="*/ 500 w 521"/>
                <a:gd name="T11" fmla="*/ 110 h 582"/>
                <a:gd name="T12" fmla="*/ 506 w 521"/>
                <a:gd name="T13" fmla="*/ 154 h 582"/>
                <a:gd name="T14" fmla="*/ 521 w 521"/>
                <a:gd name="T15" fmla="*/ 222 h 582"/>
                <a:gd name="T16" fmla="*/ 475 w 521"/>
                <a:gd name="T17" fmla="*/ 414 h 582"/>
                <a:gd name="T18" fmla="*/ 44 w 521"/>
                <a:gd name="T19" fmla="*/ 582 h 582"/>
                <a:gd name="T20" fmla="*/ 39 w 521"/>
                <a:gd name="T21" fmla="*/ 476 h 582"/>
                <a:gd name="T22" fmla="*/ 0 w 521"/>
                <a:gd name="T23" fmla="*/ 402 h 582"/>
                <a:gd name="T24" fmla="*/ 6 w 521"/>
                <a:gd name="T25" fmla="*/ 234 h 582"/>
                <a:gd name="T26" fmla="*/ 89 w 521"/>
                <a:gd name="T27" fmla="*/ 45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21" h="582">
                  <a:moveTo>
                    <a:pt x="89" y="45"/>
                  </a:moveTo>
                  <a:lnTo>
                    <a:pt x="230" y="57"/>
                  </a:lnTo>
                  <a:lnTo>
                    <a:pt x="272" y="0"/>
                  </a:lnTo>
                  <a:lnTo>
                    <a:pt x="315" y="3"/>
                  </a:lnTo>
                  <a:lnTo>
                    <a:pt x="415" y="120"/>
                  </a:lnTo>
                  <a:lnTo>
                    <a:pt x="500" y="110"/>
                  </a:lnTo>
                  <a:lnTo>
                    <a:pt x="506" y="154"/>
                  </a:lnTo>
                  <a:lnTo>
                    <a:pt x="521" y="222"/>
                  </a:lnTo>
                  <a:lnTo>
                    <a:pt x="475" y="414"/>
                  </a:lnTo>
                  <a:lnTo>
                    <a:pt x="44" y="582"/>
                  </a:lnTo>
                  <a:lnTo>
                    <a:pt x="39" y="476"/>
                  </a:lnTo>
                  <a:lnTo>
                    <a:pt x="0" y="402"/>
                  </a:lnTo>
                  <a:lnTo>
                    <a:pt x="6" y="234"/>
                  </a:lnTo>
                  <a:lnTo>
                    <a:pt x="89" y="45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709" name="Freeform 197"/>
            <p:cNvSpPr>
              <a:spLocks/>
            </p:cNvSpPr>
            <p:nvPr/>
          </p:nvSpPr>
          <p:spPr bwMode="auto">
            <a:xfrm>
              <a:off x="9218" y="4412"/>
              <a:ext cx="537" cy="392"/>
            </a:xfrm>
            <a:custGeom>
              <a:avLst/>
              <a:gdLst>
                <a:gd name="T0" fmla="*/ 0 w 1611"/>
                <a:gd name="T1" fmla="*/ 1029 h 1178"/>
                <a:gd name="T2" fmla="*/ 93 w 1611"/>
                <a:gd name="T3" fmla="*/ 812 h 1178"/>
                <a:gd name="T4" fmla="*/ 184 w 1611"/>
                <a:gd name="T5" fmla="*/ 763 h 1178"/>
                <a:gd name="T6" fmla="*/ 191 w 1611"/>
                <a:gd name="T7" fmla="*/ 720 h 1178"/>
                <a:gd name="T8" fmla="*/ 222 w 1611"/>
                <a:gd name="T9" fmla="*/ 683 h 1178"/>
                <a:gd name="T10" fmla="*/ 242 w 1611"/>
                <a:gd name="T11" fmla="*/ 686 h 1178"/>
                <a:gd name="T12" fmla="*/ 284 w 1611"/>
                <a:gd name="T13" fmla="*/ 636 h 1178"/>
                <a:gd name="T14" fmla="*/ 343 w 1611"/>
                <a:gd name="T15" fmla="*/ 603 h 1178"/>
                <a:gd name="T16" fmla="*/ 415 w 1611"/>
                <a:gd name="T17" fmla="*/ 564 h 1178"/>
                <a:gd name="T18" fmla="*/ 426 w 1611"/>
                <a:gd name="T19" fmla="*/ 526 h 1178"/>
                <a:gd name="T20" fmla="*/ 390 w 1611"/>
                <a:gd name="T21" fmla="*/ 474 h 1178"/>
                <a:gd name="T22" fmla="*/ 379 w 1611"/>
                <a:gd name="T23" fmla="*/ 430 h 1178"/>
                <a:gd name="T24" fmla="*/ 413 w 1611"/>
                <a:gd name="T25" fmla="*/ 379 h 1178"/>
                <a:gd name="T26" fmla="*/ 410 w 1611"/>
                <a:gd name="T27" fmla="*/ 297 h 1178"/>
                <a:gd name="T28" fmla="*/ 480 w 1611"/>
                <a:gd name="T29" fmla="*/ 289 h 1178"/>
                <a:gd name="T30" fmla="*/ 543 w 1611"/>
                <a:gd name="T31" fmla="*/ 230 h 1178"/>
                <a:gd name="T32" fmla="*/ 596 w 1611"/>
                <a:gd name="T33" fmla="*/ 139 h 1178"/>
                <a:gd name="T34" fmla="*/ 632 w 1611"/>
                <a:gd name="T35" fmla="*/ 158 h 1178"/>
                <a:gd name="T36" fmla="*/ 668 w 1611"/>
                <a:gd name="T37" fmla="*/ 119 h 1178"/>
                <a:gd name="T38" fmla="*/ 730 w 1611"/>
                <a:gd name="T39" fmla="*/ 137 h 1178"/>
                <a:gd name="T40" fmla="*/ 791 w 1611"/>
                <a:gd name="T41" fmla="*/ 93 h 1178"/>
                <a:gd name="T42" fmla="*/ 830 w 1611"/>
                <a:gd name="T43" fmla="*/ 137 h 1178"/>
                <a:gd name="T44" fmla="*/ 851 w 1611"/>
                <a:gd name="T45" fmla="*/ 139 h 1178"/>
                <a:gd name="T46" fmla="*/ 877 w 1611"/>
                <a:gd name="T47" fmla="*/ 116 h 1178"/>
                <a:gd name="T48" fmla="*/ 959 w 1611"/>
                <a:gd name="T49" fmla="*/ 111 h 1178"/>
                <a:gd name="T50" fmla="*/ 1021 w 1611"/>
                <a:gd name="T51" fmla="*/ 44 h 1178"/>
                <a:gd name="T52" fmla="*/ 1145 w 1611"/>
                <a:gd name="T53" fmla="*/ 37 h 1178"/>
                <a:gd name="T54" fmla="*/ 1189 w 1611"/>
                <a:gd name="T55" fmla="*/ 0 h 1178"/>
                <a:gd name="T56" fmla="*/ 1215 w 1611"/>
                <a:gd name="T57" fmla="*/ 8 h 1178"/>
                <a:gd name="T58" fmla="*/ 1215 w 1611"/>
                <a:gd name="T59" fmla="*/ 44 h 1178"/>
                <a:gd name="T60" fmla="*/ 1256 w 1611"/>
                <a:gd name="T61" fmla="*/ 96 h 1178"/>
                <a:gd name="T62" fmla="*/ 1323 w 1611"/>
                <a:gd name="T63" fmla="*/ 87 h 1178"/>
                <a:gd name="T64" fmla="*/ 1369 w 1611"/>
                <a:gd name="T65" fmla="*/ 139 h 1178"/>
                <a:gd name="T66" fmla="*/ 1328 w 1611"/>
                <a:gd name="T67" fmla="*/ 199 h 1178"/>
                <a:gd name="T68" fmla="*/ 1343 w 1611"/>
                <a:gd name="T69" fmla="*/ 228 h 1178"/>
                <a:gd name="T70" fmla="*/ 1558 w 1611"/>
                <a:gd name="T71" fmla="*/ 291 h 1178"/>
                <a:gd name="T72" fmla="*/ 1410 w 1611"/>
                <a:gd name="T73" fmla="*/ 405 h 1178"/>
                <a:gd name="T74" fmla="*/ 1611 w 1611"/>
                <a:gd name="T75" fmla="*/ 514 h 1178"/>
                <a:gd name="T76" fmla="*/ 1599 w 1611"/>
                <a:gd name="T77" fmla="*/ 613 h 1178"/>
                <a:gd name="T78" fmla="*/ 1558 w 1611"/>
                <a:gd name="T79" fmla="*/ 720 h 1178"/>
                <a:gd name="T80" fmla="*/ 1532 w 1611"/>
                <a:gd name="T81" fmla="*/ 723 h 1178"/>
                <a:gd name="T82" fmla="*/ 1498 w 1611"/>
                <a:gd name="T83" fmla="*/ 727 h 1178"/>
                <a:gd name="T84" fmla="*/ 1489 w 1611"/>
                <a:gd name="T85" fmla="*/ 801 h 1178"/>
                <a:gd name="T86" fmla="*/ 1410 w 1611"/>
                <a:gd name="T87" fmla="*/ 831 h 1178"/>
                <a:gd name="T88" fmla="*/ 1388 w 1611"/>
                <a:gd name="T89" fmla="*/ 774 h 1178"/>
                <a:gd name="T90" fmla="*/ 1110 w 1611"/>
                <a:gd name="T91" fmla="*/ 877 h 1178"/>
                <a:gd name="T92" fmla="*/ 981 w 1611"/>
                <a:gd name="T93" fmla="*/ 979 h 1178"/>
                <a:gd name="T94" fmla="*/ 939 w 1611"/>
                <a:gd name="T95" fmla="*/ 963 h 1178"/>
                <a:gd name="T96" fmla="*/ 845 w 1611"/>
                <a:gd name="T97" fmla="*/ 1018 h 1178"/>
                <a:gd name="T98" fmla="*/ 760 w 1611"/>
                <a:gd name="T99" fmla="*/ 1016 h 1178"/>
                <a:gd name="T100" fmla="*/ 750 w 1611"/>
                <a:gd name="T101" fmla="*/ 1076 h 1178"/>
                <a:gd name="T102" fmla="*/ 769 w 1611"/>
                <a:gd name="T103" fmla="*/ 1107 h 1178"/>
                <a:gd name="T104" fmla="*/ 747 w 1611"/>
                <a:gd name="T105" fmla="*/ 1178 h 1178"/>
                <a:gd name="T106" fmla="*/ 364 w 1611"/>
                <a:gd name="T107" fmla="*/ 1055 h 1178"/>
                <a:gd name="T108" fmla="*/ 335 w 1611"/>
                <a:gd name="T109" fmla="*/ 1015 h 1178"/>
                <a:gd name="T110" fmla="*/ 132 w 1611"/>
                <a:gd name="T111" fmla="*/ 1049 h 1178"/>
                <a:gd name="T112" fmla="*/ 0 w 1611"/>
                <a:gd name="T113" fmla="*/ 1029 h 1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611" h="1178">
                  <a:moveTo>
                    <a:pt x="0" y="1029"/>
                  </a:moveTo>
                  <a:lnTo>
                    <a:pt x="93" y="812"/>
                  </a:lnTo>
                  <a:lnTo>
                    <a:pt x="184" y="763"/>
                  </a:lnTo>
                  <a:lnTo>
                    <a:pt x="191" y="720"/>
                  </a:lnTo>
                  <a:lnTo>
                    <a:pt x="222" y="683"/>
                  </a:lnTo>
                  <a:lnTo>
                    <a:pt x="242" y="686"/>
                  </a:lnTo>
                  <a:lnTo>
                    <a:pt x="284" y="636"/>
                  </a:lnTo>
                  <a:lnTo>
                    <a:pt x="343" y="603"/>
                  </a:lnTo>
                  <a:lnTo>
                    <a:pt x="415" y="564"/>
                  </a:lnTo>
                  <a:lnTo>
                    <a:pt x="426" y="526"/>
                  </a:lnTo>
                  <a:lnTo>
                    <a:pt x="390" y="474"/>
                  </a:lnTo>
                  <a:lnTo>
                    <a:pt x="379" y="430"/>
                  </a:lnTo>
                  <a:lnTo>
                    <a:pt x="413" y="379"/>
                  </a:lnTo>
                  <a:lnTo>
                    <a:pt x="410" y="297"/>
                  </a:lnTo>
                  <a:lnTo>
                    <a:pt x="480" y="289"/>
                  </a:lnTo>
                  <a:lnTo>
                    <a:pt x="543" y="230"/>
                  </a:lnTo>
                  <a:lnTo>
                    <a:pt x="596" y="139"/>
                  </a:lnTo>
                  <a:lnTo>
                    <a:pt x="632" y="158"/>
                  </a:lnTo>
                  <a:lnTo>
                    <a:pt x="668" y="119"/>
                  </a:lnTo>
                  <a:lnTo>
                    <a:pt x="730" y="137"/>
                  </a:lnTo>
                  <a:lnTo>
                    <a:pt x="791" y="93"/>
                  </a:lnTo>
                  <a:lnTo>
                    <a:pt x="830" y="137"/>
                  </a:lnTo>
                  <a:lnTo>
                    <a:pt x="851" y="139"/>
                  </a:lnTo>
                  <a:lnTo>
                    <a:pt x="877" y="116"/>
                  </a:lnTo>
                  <a:lnTo>
                    <a:pt x="959" y="111"/>
                  </a:lnTo>
                  <a:lnTo>
                    <a:pt x="1021" y="44"/>
                  </a:lnTo>
                  <a:lnTo>
                    <a:pt x="1145" y="37"/>
                  </a:lnTo>
                  <a:lnTo>
                    <a:pt x="1189" y="0"/>
                  </a:lnTo>
                  <a:lnTo>
                    <a:pt x="1215" y="8"/>
                  </a:lnTo>
                  <a:lnTo>
                    <a:pt x="1215" y="44"/>
                  </a:lnTo>
                  <a:lnTo>
                    <a:pt x="1256" y="96"/>
                  </a:lnTo>
                  <a:lnTo>
                    <a:pt x="1323" y="87"/>
                  </a:lnTo>
                  <a:lnTo>
                    <a:pt x="1369" y="139"/>
                  </a:lnTo>
                  <a:lnTo>
                    <a:pt x="1328" y="199"/>
                  </a:lnTo>
                  <a:lnTo>
                    <a:pt x="1343" y="228"/>
                  </a:lnTo>
                  <a:lnTo>
                    <a:pt x="1558" y="291"/>
                  </a:lnTo>
                  <a:lnTo>
                    <a:pt x="1410" y="405"/>
                  </a:lnTo>
                  <a:lnTo>
                    <a:pt x="1611" y="514"/>
                  </a:lnTo>
                  <a:lnTo>
                    <a:pt x="1599" y="613"/>
                  </a:lnTo>
                  <a:lnTo>
                    <a:pt x="1558" y="720"/>
                  </a:lnTo>
                  <a:lnTo>
                    <a:pt x="1532" y="723"/>
                  </a:lnTo>
                  <a:lnTo>
                    <a:pt x="1498" y="727"/>
                  </a:lnTo>
                  <a:lnTo>
                    <a:pt x="1489" y="801"/>
                  </a:lnTo>
                  <a:lnTo>
                    <a:pt x="1410" y="831"/>
                  </a:lnTo>
                  <a:lnTo>
                    <a:pt x="1388" y="774"/>
                  </a:lnTo>
                  <a:lnTo>
                    <a:pt x="1110" y="877"/>
                  </a:lnTo>
                  <a:lnTo>
                    <a:pt x="981" y="979"/>
                  </a:lnTo>
                  <a:lnTo>
                    <a:pt x="939" y="963"/>
                  </a:lnTo>
                  <a:lnTo>
                    <a:pt x="845" y="1018"/>
                  </a:lnTo>
                  <a:lnTo>
                    <a:pt x="760" y="1016"/>
                  </a:lnTo>
                  <a:lnTo>
                    <a:pt x="750" y="1076"/>
                  </a:lnTo>
                  <a:lnTo>
                    <a:pt x="769" y="1107"/>
                  </a:lnTo>
                  <a:lnTo>
                    <a:pt x="747" y="1178"/>
                  </a:lnTo>
                  <a:lnTo>
                    <a:pt x="364" y="1055"/>
                  </a:lnTo>
                  <a:lnTo>
                    <a:pt x="335" y="1015"/>
                  </a:lnTo>
                  <a:lnTo>
                    <a:pt x="132" y="1049"/>
                  </a:lnTo>
                  <a:lnTo>
                    <a:pt x="0" y="1029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710" name="Freeform 198"/>
            <p:cNvSpPr>
              <a:spLocks/>
            </p:cNvSpPr>
            <p:nvPr/>
          </p:nvSpPr>
          <p:spPr bwMode="auto">
            <a:xfrm>
              <a:off x="10045" y="4605"/>
              <a:ext cx="196" cy="84"/>
            </a:xfrm>
            <a:custGeom>
              <a:avLst/>
              <a:gdLst>
                <a:gd name="T0" fmla="*/ 142 w 590"/>
                <a:gd name="T1" fmla="*/ 250 h 250"/>
                <a:gd name="T2" fmla="*/ 261 w 590"/>
                <a:gd name="T3" fmla="*/ 175 h 250"/>
                <a:gd name="T4" fmla="*/ 387 w 590"/>
                <a:gd name="T5" fmla="*/ 240 h 250"/>
                <a:gd name="T6" fmla="*/ 536 w 590"/>
                <a:gd name="T7" fmla="*/ 103 h 250"/>
                <a:gd name="T8" fmla="*/ 590 w 590"/>
                <a:gd name="T9" fmla="*/ 53 h 250"/>
                <a:gd name="T10" fmla="*/ 514 w 590"/>
                <a:gd name="T11" fmla="*/ 0 h 250"/>
                <a:gd name="T12" fmla="*/ 389 w 590"/>
                <a:gd name="T13" fmla="*/ 78 h 250"/>
                <a:gd name="T14" fmla="*/ 357 w 590"/>
                <a:gd name="T15" fmla="*/ 77 h 250"/>
                <a:gd name="T16" fmla="*/ 342 w 590"/>
                <a:gd name="T17" fmla="*/ 45 h 250"/>
                <a:gd name="T18" fmla="*/ 281 w 590"/>
                <a:gd name="T19" fmla="*/ 35 h 250"/>
                <a:gd name="T20" fmla="*/ 258 w 590"/>
                <a:gd name="T21" fmla="*/ 70 h 250"/>
                <a:gd name="T22" fmla="*/ 221 w 590"/>
                <a:gd name="T23" fmla="*/ 80 h 250"/>
                <a:gd name="T24" fmla="*/ 147 w 590"/>
                <a:gd name="T25" fmla="*/ 156 h 250"/>
                <a:gd name="T26" fmla="*/ 76 w 590"/>
                <a:gd name="T27" fmla="*/ 174 h 250"/>
                <a:gd name="T28" fmla="*/ 0 w 590"/>
                <a:gd name="T29" fmla="*/ 215 h 250"/>
                <a:gd name="T30" fmla="*/ 13 w 590"/>
                <a:gd name="T31" fmla="*/ 242 h 250"/>
                <a:gd name="T32" fmla="*/ 142 w 590"/>
                <a:gd name="T33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90" h="250">
                  <a:moveTo>
                    <a:pt x="142" y="250"/>
                  </a:moveTo>
                  <a:lnTo>
                    <a:pt x="261" y="175"/>
                  </a:lnTo>
                  <a:lnTo>
                    <a:pt x="387" y="240"/>
                  </a:lnTo>
                  <a:lnTo>
                    <a:pt x="536" y="103"/>
                  </a:lnTo>
                  <a:lnTo>
                    <a:pt x="590" y="53"/>
                  </a:lnTo>
                  <a:lnTo>
                    <a:pt x="514" y="0"/>
                  </a:lnTo>
                  <a:lnTo>
                    <a:pt x="389" y="78"/>
                  </a:lnTo>
                  <a:lnTo>
                    <a:pt x="357" y="77"/>
                  </a:lnTo>
                  <a:lnTo>
                    <a:pt x="342" y="45"/>
                  </a:lnTo>
                  <a:lnTo>
                    <a:pt x="281" y="35"/>
                  </a:lnTo>
                  <a:lnTo>
                    <a:pt x="258" y="70"/>
                  </a:lnTo>
                  <a:lnTo>
                    <a:pt x="221" y="80"/>
                  </a:lnTo>
                  <a:lnTo>
                    <a:pt x="147" y="156"/>
                  </a:lnTo>
                  <a:lnTo>
                    <a:pt x="76" y="174"/>
                  </a:lnTo>
                  <a:lnTo>
                    <a:pt x="0" y="215"/>
                  </a:lnTo>
                  <a:lnTo>
                    <a:pt x="13" y="242"/>
                  </a:lnTo>
                  <a:lnTo>
                    <a:pt x="142" y="250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711" name="Freeform 199"/>
            <p:cNvSpPr>
              <a:spLocks/>
            </p:cNvSpPr>
            <p:nvPr/>
          </p:nvSpPr>
          <p:spPr bwMode="auto">
            <a:xfrm>
              <a:off x="10808" y="4948"/>
              <a:ext cx="141" cy="163"/>
            </a:xfrm>
            <a:custGeom>
              <a:avLst/>
              <a:gdLst>
                <a:gd name="T0" fmla="*/ 73 w 424"/>
                <a:gd name="T1" fmla="*/ 470 h 489"/>
                <a:gd name="T2" fmla="*/ 424 w 424"/>
                <a:gd name="T3" fmla="*/ 489 h 489"/>
                <a:gd name="T4" fmla="*/ 421 w 424"/>
                <a:gd name="T5" fmla="*/ 324 h 489"/>
                <a:gd name="T6" fmla="*/ 361 w 424"/>
                <a:gd name="T7" fmla="*/ 172 h 489"/>
                <a:gd name="T8" fmla="*/ 308 w 424"/>
                <a:gd name="T9" fmla="*/ 96 h 489"/>
                <a:gd name="T10" fmla="*/ 147 w 424"/>
                <a:gd name="T11" fmla="*/ 49 h 489"/>
                <a:gd name="T12" fmla="*/ 62 w 424"/>
                <a:gd name="T13" fmla="*/ 0 h 489"/>
                <a:gd name="T14" fmla="*/ 48 w 424"/>
                <a:gd name="T15" fmla="*/ 35 h 489"/>
                <a:gd name="T16" fmla="*/ 76 w 424"/>
                <a:gd name="T17" fmla="*/ 79 h 489"/>
                <a:gd name="T18" fmla="*/ 71 w 424"/>
                <a:gd name="T19" fmla="*/ 114 h 489"/>
                <a:gd name="T20" fmla="*/ 0 w 424"/>
                <a:gd name="T21" fmla="*/ 181 h 489"/>
                <a:gd name="T22" fmla="*/ 73 w 424"/>
                <a:gd name="T23" fmla="*/ 470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24" h="489">
                  <a:moveTo>
                    <a:pt x="73" y="470"/>
                  </a:moveTo>
                  <a:lnTo>
                    <a:pt x="424" y="489"/>
                  </a:lnTo>
                  <a:lnTo>
                    <a:pt x="421" y="324"/>
                  </a:lnTo>
                  <a:lnTo>
                    <a:pt x="361" y="172"/>
                  </a:lnTo>
                  <a:lnTo>
                    <a:pt x="308" y="96"/>
                  </a:lnTo>
                  <a:lnTo>
                    <a:pt x="147" y="49"/>
                  </a:lnTo>
                  <a:lnTo>
                    <a:pt x="62" y="0"/>
                  </a:lnTo>
                  <a:lnTo>
                    <a:pt x="48" y="35"/>
                  </a:lnTo>
                  <a:lnTo>
                    <a:pt x="76" y="79"/>
                  </a:lnTo>
                  <a:lnTo>
                    <a:pt x="71" y="114"/>
                  </a:lnTo>
                  <a:lnTo>
                    <a:pt x="0" y="181"/>
                  </a:lnTo>
                  <a:lnTo>
                    <a:pt x="73" y="470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712" name="Freeform 200"/>
            <p:cNvSpPr>
              <a:spLocks/>
            </p:cNvSpPr>
            <p:nvPr/>
          </p:nvSpPr>
          <p:spPr bwMode="auto">
            <a:xfrm>
              <a:off x="10822" y="4751"/>
              <a:ext cx="286" cy="396"/>
            </a:xfrm>
            <a:custGeom>
              <a:avLst/>
              <a:gdLst>
                <a:gd name="T0" fmla="*/ 20 w 859"/>
                <a:gd name="T1" fmla="*/ 588 h 1187"/>
                <a:gd name="T2" fmla="*/ 102 w 859"/>
                <a:gd name="T3" fmla="*/ 640 h 1187"/>
                <a:gd name="T4" fmla="*/ 266 w 859"/>
                <a:gd name="T5" fmla="*/ 693 h 1187"/>
                <a:gd name="T6" fmla="*/ 312 w 859"/>
                <a:gd name="T7" fmla="*/ 760 h 1187"/>
                <a:gd name="T8" fmla="*/ 379 w 859"/>
                <a:gd name="T9" fmla="*/ 918 h 1187"/>
                <a:gd name="T10" fmla="*/ 386 w 859"/>
                <a:gd name="T11" fmla="*/ 1080 h 1187"/>
                <a:gd name="T12" fmla="*/ 479 w 859"/>
                <a:gd name="T13" fmla="*/ 1085 h 1187"/>
                <a:gd name="T14" fmla="*/ 678 w 859"/>
                <a:gd name="T15" fmla="*/ 1187 h 1187"/>
                <a:gd name="T16" fmla="*/ 749 w 859"/>
                <a:gd name="T17" fmla="*/ 833 h 1187"/>
                <a:gd name="T18" fmla="*/ 859 w 859"/>
                <a:gd name="T19" fmla="*/ 483 h 1187"/>
                <a:gd name="T20" fmla="*/ 570 w 859"/>
                <a:gd name="T21" fmla="*/ 508 h 1187"/>
                <a:gd name="T22" fmla="*/ 459 w 859"/>
                <a:gd name="T23" fmla="*/ 179 h 1187"/>
                <a:gd name="T24" fmla="*/ 578 w 859"/>
                <a:gd name="T25" fmla="*/ 0 h 1187"/>
                <a:gd name="T26" fmla="*/ 424 w 859"/>
                <a:gd name="T27" fmla="*/ 6 h 1187"/>
                <a:gd name="T28" fmla="*/ 202 w 859"/>
                <a:gd name="T29" fmla="*/ 222 h 1187"/>
                <a:gd name="T30" fmla="*/ 207 w 859"/>
                <a:gd name="T31" fmla="*/ 328 h 1187"/>
                <a:gd name="T32" fmla="*/ 17 w 859"/>
                <a:gd name="T33" fmla="*/ 491 h 1187"/>
                <a:gd name="T34" fmla="*/ 0 w 859"/>
                <a:gd name="T35" fmla="*/ 556 h 1187"/>
                <a:gd name="T36" fmla="*/ 20 w 859"/>
                <a:gd name="T37" fmla="*/ 588 h 1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59" h="1187">
                  <a:moveTo>
                    <a:pt x="20" y="588"/>
                  </a:moveTo>
                  <a:lnTo>
                    <a:pt x="102" y="640"/>
                  </a:lnTo>
                  <a:lnTo>
                    <a:pt x="266" y="693"/>
                  </a:lnTo>
                  <a:lnTo>
                    <a:pt x="312" y="760"/>
                  </a:lnTo>
                  <a:lnTo>
                    <a:pt x="379" y="918"/>
                  </a:lnTo>
                  <a:lnTo>
                    <a:pt x="386" y="1080"/>
                  </a:lnTo>
                  <a:lnTo>
                    <a:pt x="479" y="1085"/>
                  </a:lnTo>
                  <a:lnTo>
                    <a:pt x="678" y="1187"/>
                  </a:lnTo>
                  <a:lnTo>
                    <a:pt x="749" y="833"/>
                  </a:lnTo>
                  <a:lnTo>
                    <a:pt x="859" y="483"/>
                  </a:lnTo>
                  <a:lnTo>
                    <a:pt x="570" y="508"/>
                  </a:lnTo>
                  <a:lnTo>
                    <a:pt x="459" y="179"/>
                  </a:lnTo>
                  <a:lnTo>
                    <a:pt x="578" y="0"/>
                  </a:lnTo>
                  <a:lnTo>
                    <a:pt x="424" y="6"/>
                  </a:lnTo>
                  <a:lnTo>
                    <a:pt x="202" y="222"/>
                  </a:lnTo>
                  <a:lnTo>
                    <a:pt x="207" y="328"/>
                  </a:lnTo>
                  <a:lnTo>
                    <a:pt x="17" y="491"/>
                  </a:lnTo>
                  <a:lnTo>
                    <a:pt x="0" y="556"/>
                  </a:lnTo>
                  <a:lnTo>
                    <a:pt x="20" y="588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713" name="Freeform 201"/>
            <p:cNvSpPr>
              <a:spLocks/>
            </p:cNvSpPr>
            <p:nvPr/>
          </p:nvSpPr>
          <p:spPr bwMode="auto">
            <a:xfrm>
              <a:off x="10975" y="4646"/>
              <a:ext cx="362" cy="274"/>
            </a:xfrm>
            <a:custGeom>
              <a:avLst/>
              <a:gdLst>
                <a:gd name="T0" fmla="*/ 611 w 1085"/>
                <a:gd name="T1" fmla="*/ 38 h 822"/>
                <a:gd name="T2" fmla="*/ 786 w 1085"/>
                <a:gd name="T3" fmla="*/ 139 h 822"/>
                <a:gd name="T4" fmla="*/ 907 w 1085"/>
                <a:gd name="T5" fmla="*/ 226 h 822"/>
                <a:gd name="T6" fmla="*/ 904 w 1085"/>
                <a:gd name="T7" fmla="*/ 284 h 822"/>
                <a:gd name="T8" fmla="*/ 953 w 1085"/>
                <a:gd name="T9" fmla="*/ 363 h 822"/>
                <a:gd name="T10" fmla="*/ 947 w 1085"/>
                <a:gd name="T11" fmla="*/ 398 h 822"/>
                <a:gd name="T12" fmla="*/ 898 w 1085"/>
                <a:gd name="T13" fmla="*/ 468 h 822"/>
                <a:gd name="T14" fmla="*/ 892 w 1085"/>
                <a:gd name="T15" fmla="*/ 602 h 822"/>
                <a:gd name="T16" fmla="*/ 868 w 1085"/>
                <a:gd name="T17" fmla="*/ 644 h 822"/>
                <a:gd name="T18" fmla="*/ 997 w 1085"/>
                <a:gd name="T19" fmla="*/ 641 h 822"/>
                <a:gd name="T20" fmla="*/ 1041 w 1085"/>
                <a:gd name="T21" fmla="*/ 675 h 822"/>
                <a:gd name="T22" fmla="*/ 1070 w 1085"/>
                <a:gd name="T23" fmla="*/ 678 h 822"/>
                <a:gd name="T24" fmla="*/ 1085 w 1085"/>
                <a:gd name="T25" fmla="*/ 761 h 822"/>
                <a:gd name="T26" fmla="*/ 1026 w 1085"/>
                <a:gd name="T27" fmla="*/ 770 h 822"/>
                <a:gd name="T28" fmla="*/ 994 w 1085"/>
                <a:gd name="T29" fmla="*/ 746 h 822"/>
                <a:gd name="T30" fmla="*/ 936 w 1085"/>
                <a:gd name="T31" fmla="*/ 775 h 822"/>
                <a:gd name="T32" fmla="*/ 728 w 1085"/>
                <a:gd name="T33" fmla="*/ 801 h 822"/>
                <a:gd name="T34" fmla="*/ 719 w 1085"/>
                <a:gd name="T35" fmla="*/ 813 h 822"/>
                <a:gd name="T36" fmla="*/ 582 w 1085"/>
                <a:gd name="T37" fmla="*/ 816 h 822"/>
                <a:gd name="T38" fmla="*/ 517 w 1085"/>
                <a:gd name="T39" fmla="*/ 749 h 822"/>
                <a:gd name="T40" fmla="*/ 480 w 1085"/>
                <a:gd name="T41" fmla="*/ 775 h 822"/>
                <a:gd name="T42" fmla="*/ 413 w 1085"/>
                <a:gd name="T43" fmla="*/ 778 h 822"/>
                <a:gd name="T44" fmla="*/ 392 w 1085"/>
                <a:gd name="T45" fmla="*/ 801 h 822"/>
                <a:gd name="T46" fmla="*/ 111 w 1085"/>
                <a:gd name="T47" fmla="*/ 822 h 822"/>
                <a:gd name="T48" fmla="*/ 0 w 1085"/>
                <a:gd name="T49" fmla="*/ 498 h 822"/>
                <a:gd name="T50" fmla="*/ 122 w 1085"/>
                <a:gd name="T51" fmla="*/ 316 h 822"/>
                <a:gd name="T52" fmla="*/ 310 w 1085"/>
                <a:gd name="T53" fmla="*/ 3 h 822"/>
                <a:gd name="T54" fmla="*/ 371 w 1085"/>
                <a:gd name="T55" fmla="*/ 0 h 822"/>
                <a:gd name="T56" fmla="*/ 392 w 1085"/>
                <a:gd name="T57" fmla="*/ 29 h 822"/>
                <a:gd name="T58" fmla="*/ 576 w 1085"/>
                <a:gd name="T59" fmla="*/ 55 h 822"/>
                <a:gd name="T60" fmla="*/ 611 w 1085"/>
                <a:gd name="T61" fmla="*/ 38 h 8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85" h="822">
                  <a:moveTo>
                    <a:pt x="611" y="38"/>
                  </a:moveTo>
                  <a:lnTo>
                    <a:pt x="786" y="139"/>
                  </a:lnTo>
                  <a:lnTo>
                    <a:pt x="907" y="226"/>
                  </a:lnTo>
                  <a:lnTo>
                    <a:pt x="904" y="284"/>
                  </a:lnTo>
                  <a:lnTo>
                    <a:pt x="953" y="363"/>
                  </a:lnTo>
                  <a:lnTo>
                    <a:pt x="947" y="398"/>
                  </a:lnTo>
                  <a:lnTo>
                    <a:pt x="898" y="468"/>
                  </a:lnTo>
                  <a:lnTo>
                    <a:pt x="892" y="602"/>
                  </a:lnTo>
                  <a:lnTo>
                    <a:pt x="868" y="644"/>
                  </a:lnTo>
                  <a:lnTo>
                    <a:pt x="997" y="641"/>
                  </a:lnTo>
                  <a:lnTo>
                    <a:pt x="1041" y="675"/>
                  </a:lnTo>
                  <a:lnTo>
                    <a:pt x="1070" y="678"/>
                  </a:lnTo>
                  <a:lnTo>
                    <a:pt x="1085" y="761"/>
                  </a:lnTo>
                  <a:lnTo>
                    <a:pt x="1026" y="770"/>
                  </a:lnTo>
                  <a:lnTo>
                    <a:pt x="994" y="746"/>
                  </a:lnTo>
                  <a:lnTo>
                    <a:pt x="936" y="775"/>
                  </a:lnTo>
                  <a:lnTo>
                    <a:pt x="728" y="801"/>
                  </a:lnTo>
                  <a:lnTo>
                    <a:pt x="719" y="813"/>
                  </a:lnTo>
                  <a:lnTo>
                    <a:pt x="582" y="816"/>
                  </a:lnTo>
                  <a:lnTo>
                    <a:pt x="517" y="749"/>
                  </a:lnTo>
                  <a:lnTo>
                    <a:pt x="480" y="775"/>
                  </a:lnTo>
                  <a:lnTo>
                    <a:pt x="413" y="778"/>
                  </a:lnTo>
                  <a:lnTo>
                    <a:pt x="392" y="801"/>
                  </a:lnTo>
                  <a:lnTo>
                    <a:pt x="111" y="822"/>
                  </a:lnTo>
                  <a:lnTo>
                    <a:pt x="0" y="498"/>
                  </a:lnTo>
                  <a:lnTo>
                    <a:pt x="122" y="316"/>
                  </a:lnTo>
                  <a:lnTo>
                    <a:pt x="310" y="3"/>
                  </a:lnTo>
                  <a:lnTo>
                    <a:pt x="371" y="0"/>
                  </a:lnTo>
                  <a:lnTo>
                    <a:pt x="392" y="29"/>
                  </a:lnTo>
                  <a:lnTo>
                    <a:pt x="576" y="55"/>
                  </a:lnTo>
                  <a:lnTo>
                    <a:pt x="611" y="38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714" name="Freeform 202"/>
            <p:cNvSpPr>
              <a:spLocks/>
            </p:cNvSpPr>
            <p:nvPr/>
          </p:nvSpPr>
          <p:spPr bwMode="auto">
            <a:xfrm>
              <a:off x="10730" y="4507"/>
              <a:ext cx="466" cy="324"/>
            </a:xfrm>
            <a:custGeom>
              <a:avLst/>
              <a:gdLst>
                <a:gd name="T0" fmla="*/ 0 w 1398"/>
                <a:gd name="T1" fmla="*/ 504 h 972"/>
                <a:gd name="T2" fmla="*/ 105 w 1398"/>
                <a:gd name="T3" fmla="*/ 416 h 972"/>
                <a:gd name="T4" fmla="*/ 152 w 1398"/>
                <a:gd name="T5" fmla="*/ 416 h 972"/>
                <a:gd name="T6" fmla="*/ 207 w 1398"/>
                <a:gd name="T7" fmla="*/ 348 h 972"/>
                <a:gd name="T8" fmla="*/ 380 w 1398"/>
                <a:gd name="T9" fmla="*/ 194 h 972"/>
                <a:gd name="T10" fmla="*/ 421 w 1398"/>
                <a:gd name="T11" fmla="*/ 188 h 972"/>
                <a:gd name="T12" fmla="*/ 438 w 1398"/>
                <a:gd name="T13" fmla="*/ 150 h 972"/>
                <a:gd name="T14" fmla="*/ 553 w 1398"/>
                <a:gd name="T15" fmla="*/ 73 h 972"/>
                <a:gd name="T16" fmla="*/ 608 w 1398"/>
                <a:gd name="T17" fmla="*/ 68 h 972"/>
                <a:gd name="T18" fmla="*/ 643 w 1398"/>
                <a:gd name="T19" fmla="*/ 36 h 972"/>
                <a:gd name="T20" fmla="*/ 690 w 1398"/>
                <a:gd name="T21" fmla="*/ 36 h 972"/>
                <a:gd name="T22" fmla="*/ 719 w 1398"/>
                <a:gd name="T23" fmla="*/ 62 h 972"/>
                <a:gd name="T24" fmla="*/ 795 w 1398"/>
                <a:gd name="T25" fmla="*/ 30 h 972"/>
                <a:gd name="T26" fmla="*/ 1058 w 1398"/>
                <a:gd name="T27" fmla="*/ 30 h 972"/>
                <a:gd name="T28" fmla="*/ 1111 w 1398"/>
                <a:gd name="T29" fmla="*/ 0 h 972"/>
                <a:gd name="T30" fmla="*/ 1126 w 1398"/>
                <a:gd name="T31" fmla="*/ 0 h 972"/>
                <a:gd name="T32" fmla="*/ 1170 w 1398"/>
                <a:gd name="T33" fmla="*/ 42 h 972"/>
                <a:gd name="T34" fmla="*/ 1266 w 1398"/>
                <a:gd name="T35" fmla="*/ 39 h 972"/>
                <a:gd name="T36" fmla="*/ 1316 w 1398"/>
                <a:gd name="T37" fmla="*/ 86 h 972"/>
                <a:gd name="T38" fmla="*/ 1266 w 1398"/>
                <a:gd name="T39" fmla="*/ 138 h 972"/>
                <a:gd name="T40" fmla="*/ 1319 w 1398"/>
                <a:gd name="T41" fmla="*/ 188 h 972"/>
                <a:gd name="T42" fmla="*/ 1360 w 1398"/>
                <a:gd name="T43" fmla="*/ 196 h 972"/>
                <a:gd name="T44" fmla="*/ 1366 w 1398"/>
                <a:gd name="T45" fmla="*/ 275 h 972"/>
                <a:gd name="T46" fmla="*/ 1354 w 1398"/>
                <a:gd name="T47" fmla="*/ 320 h 972"/>
                <a:gd name="T48" fmla="*/ 1398 w 1398"/>
                <a:gd name="T49" fmla="*/ 361 h 972"/>
                <a:gd name="T50" fmla="*/ 1398 w 1398"/>
                <a:gd name="T51" fmla="*/ 416 h 972"/>
                <a:gd name="T52" fmla="*/ 1351 w 1398"/>
                <a:gd name="T53" fmla="*/ 451 h 972"/>
                <a:gd name="T54" fmla="*/ 1307 w 1398"/>
                <a:gd name="T55" fmla="*/ 471 h 972"/>
                <a:gd name="T56" fmla="*/ 1128 w 1398"/>
                <a:gd name="T57" fmla="*/ 443 h 972"/>
                <a:gd name="T58" fmla="*/ 1111 w 1398"/>
                <a:gd name="T59" fmla="*/ 416 h 972"/>
                <a:gd name="T60" fmla="*/ 1044 w 1398"/>
                <a:gd name="T61" fmla="*/ 416 h 972"/>
                <a:gd name="T62" fmla="*/ 856 w 1398"/>
                <a:gd name="T63" fmla="*/ 732 h 972"/>
                <a:gd name="T64" fmla="*/ 696 w 1398"/>
                <a:gd name="T65" fmla="*/ 735 h 972"/>
                <a:gd name="T66" fmla="*/ 477 w 1398"/>
                <a:gd name="T67" fmla="*/ 954 h 972"/>
                <a:gd name="T68" fmla="*/ 415 w 1398"/>
                <a:gd name="T69" fmla="*/ 914 h 972"/>
                <a:gd name="T70" fmla="*/ 362 w 1398"/>
                <a:gd name="T71" fmla="*/ 911 h 972"/>
                <a:gd name="T72" fmla="*/ 356 w 1398"/>
                <a:gd name="T73" fmla="*/ 928 h 972"/>
                <a:gd name="T74" fmla="*/ 325 w 1398"/>
                <a:gd name="T75" fmla="*/ 934 h 972"/>
                <a:gd name="T76" fmla="*/ 286 w 1398"/>
                <a:gd name="T77" fmla="*/ 972 h 972"/>
                <a:gd name="T78" fmla="*/ 187 w 1398"/>
                <a:gd name="T79" fmla="*/ 966 h 972"/>
                <a:gd name="T80" fmla="*/ 120 w 1398"/>
                <a:gd name="T81" fmla="*/ 887 h 972"/>
                <a:gd name="T82" fmla="*/ 90 w 1398"/>
                <a:gd name="T83" fmla="*/ 884 h 972"/>
                <a:gd name="T84" fmla="*/ 58 w 1398"/>
                <a:gd name="T85" fmla="*/ 735 h 972"/>
                <a:gd name="T86" fmla="*/ 120 w 1398"/>
                <a:gd name="T87" fmla="*/ 709 h 972"/>
                <a:gd name="T88" fmla="*/ 0 w 1398"/>
                <a:gd name="T89" fmla="*/ 504 h 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98" h="972">
                  <a:moveTo>
                    <a:pt x="0" y="504"/>
                  </a:moveTo>
                  <a:lnTo>
                    <a:pt x="105" y="416"/>
                  </a:lnTo>
                  <a:lnTo>
                    <a:pt x="152" y="416"/>
                  </a:lnTo>
                  <a:lnTo>
                    <a:pt x="207" y="348"/>
                  </a:lnTo>
                  <a:lnTo>
                    <a:pt x="380" y="194"/>
                  </a:lnTo>
                  <a:lnTo>
                    <a:pt x="421" y="188"/>
                  </a:lnTo>
                  <a:lnTo>
                    <a:pt x="438" y="150"/>
                  </a:lnTo>
                  <a:lnTo>
                    <a:pt x="553" y="73"/>
                  </a:lnTo>
                  <a:lnTo>
                    <a:pt x="608" y="68"/>
                  </a:lnTo>
                  <a:lnTo>
                    <a:pt x="643" y="36"/>
                  </a:lnTo>
                  <a:lnTo>
                    <a:pt x="690" y="36"/>
                  </a:lnTo>
                  <a:lnTo>
                    <a:pt x="719" y="62"/>
                  </a:lnTo>
                  <a:lnTo>
                    <a:pt x="795" y="30"/>
                  </a:lnTo>
                  <a:lnTo>
                    <a:pt x="1058" y="30"/>
                  </a:lnTo>
                  <a:lnTo>
                    <a:pt x="1111" y="0"/>
                  </a:lnTo>
                  <a:lnTo>
                    <a:pt x="1126" y="0"/>
                  </a:lnTo>
                  <a:lnTo>
                    <a:pt x="1170" y="42"/>
                  </a:lnTo>
                  <a:lnTo>
                    <a:pt x="1266" y="39"/>
                  </a:lnTo>
                  <a:lnTo>
                    <a:pt x="1316" y="86"/>
                  </a:lnTo>
                  <a:lnTo>
                    <a:pt x="1266" y="138"/>
                  </a:lnTo>
                  <a:lnTo>
                    <a:pt x="1319" y="188"/>
                  </a:lnTo>
                  <a:lnTo>
                    <a:pt x="1360" y="196"/>
                  </a:lnTo>
                  <a:lnTo>
                    <a:pt x="1366" y="275"/>
                  </a:lnTo>
                  <a:lnTo>
                    <a:pt x="1354" y="320"/>
                  </a:lnTo>
                  <a:lnTo>
                    <a:pt x="1398" y="361"/>
                  </a:lnTo>
                  <a:lnTo>
                    <a:pt x="1398" y="416"/>
                  </a:lnTo>
                  <a:lnTo>
                    <a:pt x="1351" y="451"/>
                  </a:lnTo>
                  <a:lnTo>
                    <a:pt x="1307" y="471"/>
                  </a:lnTo>
                  <a:lnTo>
                    <a:pt x="1128" y="443"/>
                  </a:lnTo>
                  <a:lnTo>
                    <a:pt x="1111" y="416"/>
                  </a:lnTo>
                  <a:lnTo>
                    <a:pt x="1044" y="416"/>
                  </a:lnTo>
                  <a:lnTo>
                    <a:pt x="856" y="732"/>
                  </a:lnTo>
                  <a:lnTo>
                    <a:pt x="696" y="735"/>
                  </a:lnTo>
                  <a:lnTo>
                    <a:pt x="477" y="954"/>
                  </a:lnTo>
                  <a:lnTo>
                    <a:pt x="415" y="914"/>
                  </a:lnTo>
                  <a:lnTo>
                    <a:pt x="362" y="911"/>
                  </a:lnTo>
                  <a:lnTo>
                    <a:pt x="356" y="928"/>
                  </a:lnTo>
                  <a:lnTo>
                    <a:pt x="325" y="934"/>
                  </a:lnTo>
                  <a:lnTo>
                    <a:pt x="286" y="972"/>
                  </a:lnTo>
                  <a:lnTo>
                    <a:pt x="187" y="966"/>
                  </a:lnTo>
                  <a:lnTo>
                    <a:pt x="120" y="887"/>
                  </a:lnTo>
                  <a:lnTo>
                    <a:pt x="90" y="884"/>
                  </a:lnTo>
                  <a:lnTo>
                    <a:pt x="58" y="735"/>
                  </a:lnTo>
                  <a:lnTo>
                    <a:pt x="120" y="709"/>
                  </a:lnTo>
                  <a:lnTo>
                    <a:pt x="0" y="504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715" name="Freeform 203"/>
            <p:cNvSpPr>
              <a:spLocks/>
            </p:cNvSpPr>
            <p:nvPr/>
          </p:nvSpPr>
          <p:spPr bwMode="auto">
            <a:xfrm>
              <a:off x="10706" y="5139"/>
              <a:ext cx="180" cy="206"/>
            </a:xfrm>
            <a:custGeom>
              <a:avLst/>
              <a:gdLst>
                <a:gd name="T0" fmla="*/ 393 w 539"/>
                <a:gd name="T1" fmla="*/ 571 h 618"/>
                <a:gd name="T2" fmla="*/ 413 w 539"/>
                <a:gd name="T3" fmla="*/ 548 h 618"/>
                <a:gd name="T4" fmla="*/ 495 w 539"/>
                <a:gd name="T5" fmla="*/ 618 h 618"/>
                <a:gd name="T6" fmla="*/ 539 w 539"/>
                <a:gd name="T7" fmla="*/ 595 h 618"/>
                <a:gd name="T8" fmla="*/ 532 w 539"/>
                <a:gd name="T9" fmla="*/ 268 h 618"/>
                <a:gd name="T10" fmla="*/ 411 w 539"/>
                <a:gd name="T11" fmla="*/ 156 h 618"/>
                <a:gd name="T12" fmla="*/ 325 w 539"/>
                <a:gd name="T13" fmla="*/ 104 h 618"/>
                <a:gd name="T14" fmla="*/ 183 w 539"/>
                <a:gd name="T15" fmla="*/ 10 h 618"/>
                <a:gd name="T16" fmla="*/ 142 w 539"/>
                <a:gd name="T17" fmla="*/ 0 h 618"/>
                <a:gd name="T18" fmla="*/ 0 w 539"/>
                <a:gd name="T19" fmla="*/ 169 h 618"/>
                <a:gd name="T20" fmla="*/ 58 w 539"/>
                <a:gd name="T21" fmla="*/ 361 h 618"/>
                <a:gd name="T22" fmla="*/ 85 w 539"/>
                <a:gd name="T23" fmla="*/ 387 h 618"/>
                <a:gd name="T24" fmla="*/ 393 w 539"/>
                <a:gd name="T25" fmla="*/ 571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39" h="618">
                  <a:moveTo>
                    <a:pt x="393" y="571"/>
                  </a:moveTo>
                  <a:lnTo>
                    <a:pt x="413" y="548"/>
                  </a:lnTo>
                  <a:lnTo>
                    <a:pt x="495" y="618"/>
                  </a:lnTo>
                  <a:lnTo>
                    <a:pt x="539" y="595"/>
                  </a:lnTo>
                  <a:lnTo>
                    <a:pt x="532" y="268"/>
                  </a:lnTo>
                  <a:lnTo>
                    <a:pt x="411" y="156"/>
                  </a:lnTo>
                  <a:lnTo>
                    <a:pt x="325" y="104"/>
                  </a:lnTo>
                  <a:lnTo>
                    <a:pt x="183" y="10"/>
                  </a:lnTo>
                  <a:lnTo>
                    <a:pt x="142" y="0"/>
                  </a:lnTo>
                  <a:lnTo>
                    <a:pt x="0" y="169"/>
                  </a:lnTo>
                  <a:lnTo>
                    <a:pt x="58" y="361"/>
                  </a:lnTo>
                  <a:lnTo>
                    <a:pt x="85" y="387"/>
                  </a:lnTo>
                  <a:lnTo>
                    <a:pt x="393" y="571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716" name="Freeform 204"/>
            <p:cNvSpPr>
              <a:spLocks/>
            </p:cNvSpPr>
            <p:nvPr/>
          </p:nvSpPr>
          <p:spPr bwMode="auto">
            <a:xfrm>
              <a:off x="10773" y="5107"/>
              <a:ext cx="456" cy="355"/>
            </a:xfrm>
            <a:custGeom>
              <a:avLst/>
              <a:gdLst>
                <a:gd name="T0" fmla="*/ 333 w 1366"/>
                <a:gd name="T1" fmla="*/ 687 h 1064"/>
                <a:gd name="T2" fmla="*/ 330 w 1366"/>
                <a:gd name="T3" fmla="*/ 362 h 1064"/>
                <a:gd name="T4" fmla="*/ 207 w 1366"/>
                <a:gd name="T5" fmla="*/ 251 h 1064"/>
                <a:gd name="T6" fmla="*/ 0 w 1366"/>
                <a:gd name="T7" fmla="*/ 113 h 1064"/>
                <a:gd name="T8" fmla="*/ 102 w 1366"/>
                <a:gd name="T9" fmla="*/ 137 h 1064"/>
                <a:gd name="T10" fmla="*/ 160 w 1366"/>
                <a:gd name="T11" fmla="*/ 131 h 1064"/>
                <a:gd name="T12" fmla="*/ 204 w 1366"/>
                <a:gd name="T13" fmla="*/ 49 h 1064"/>
                <a:gd name="T14" fmla="*/ 180 w 1366"/>
                <a:gd name="T15" fmla="*/ 0 h 1064"/>
                <a:gd name="T16" fmla="*/ 532 w 1366"/>
                <a:gd name="T17" fmla="*/ 14 h 1064"/>
                <a:gd name="T18" fmla="*/ 625 w 1366"/>
                <a:gd name="T19" fmla="*/ 20 h 1064"/>
                <a:gd name="T20" fmla="*/ 822 w 1366"/>
                <a:gd name="T21" fmla="*/ 116 h 1064"/>
                <a:gd name="T22" fmla="*/ 1011 w 1366"/>
                <a:gd name="T23" fmla="*/ 348 h 1064"/>
                <a:gd name="T24" fmla="*/ 1175 w 1366"/>
                <a:gd name="T25" fmla="*/ 584 h 1064"/>
                <a:gd name="T26" fmla="*/ 1366 w 1366"/>
                <a:gd name="T27" fmla="*/ 678 h 1064"/>
                <a:gd name="T28" fmla="*/ 1356 w 1366"/>
                <a:gd name="T29" fmla="*/ 693 h 1064"/>
                <a:gd name="T30" fmla="*/ 1313 w 1366"/>
                <a:gd name="T31" fmla="*/ 705 h 1064"/>
                <a:gd name="T32" fmla="*/ 1274 w 1366"/>
                <a:gd name="T33" fmla="*/ 778 h 1064"/>
                <a:gd name="T34" fmla="*/ 1196 w 1366"/>
                <a:gd name="T35" fmla="*/ 783 h 1064"/>
                <a:gd name="T36" fmla="*/ 1111 w 1366"/>
                <a:gd name="T37" fmla="*/ 825 h 1064"/>
                <a:gd name="T38" fmla="*/ 1078 w 1366"/>
                <a:gd name="T39" fmla="*/ 815 h 1064"/>
                <a:gd name="T40" fmla="*/ 1035 w 1366"/>
                <a:gd name="T41" fmla="*/ 804 h 1064"/>
                <a:gd name="T42" fmla="*/ 1023 w 1366"/>
                <a:gd name="T43" fmla="*/ 831 h 1064"/>
                <a:gd name="T44" fmla="*/ 1044 w 1366"/>
                <a:gd name="T45" fmla="*/ 880 h 1064"/>
                <a:gd name="T46" fmla="*/ 1032 w 1366"/>
                <a:gd name="T47" fmla="*/ 953 h 1064"/>
                <a:gd name="T48" fmla="*/ 985 w 1366"/>
                <a:gd name="T49" fmla="*/ 977 h 1064"/>
                <a:gd name="T50" fmla="*/ 945 w 1366"/>
                <a:gd name="T51" fmla="*/ 965 h 1064"/>
                <a:gd name="T52" fmla="*/ 871 w 1366"/>
                <a:gd name="T53" fmla="*/ 950 h 1064"/>
                <a:gd name="T54" fmla="*/ 839 w 1366"/>
                <a:gd name="T55" fmla="*/ 991 h 1064"/>
                <a:gd name="T56" fmla="*/ 824 w 1366"/>
                <a:gd name="T57" fmla="*/ 1053 h 1064"/>
                <a:gd name="T58" fmla="*/ 783 w 1366"/>
                <a:gd name="T59" fmla="*/ 1064 h 1064"/>
                <a:gd name="T60" fmla="*/ 783 w 1366"/>
                <a:gd name="T61" fmla="*/ 626 h 1064"/>
                <a:gd name="T62" fmla="*/ 552 w 1366"/>
                <a:gd name="T63" fmla="*/ 605 h 1064"/>
                <a:gd name="T64" fmla="*/ 333 w 1366"/>
                <a:gd name="T65" fmla="*/ 687 h 10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66" h="1064">
                  <a:moveTo>
                    <a:pt x="333" y="687"/>
                  </a:moveTo>
                  <a:lnTo>
                    <a:pt x="330" y="362"/>
                  </a:lnTo>
                  <a:lnTo>
                    <a:pt x="207" y="251"/>
                  </a:lnTo>
                  <a:lnTo>
                    <a:pt x="0" y="113"/>
                  </a:lnTo>
                  <a:lnTo>
                    <a:pt x="102" y="137"/>
                  </a:lnTo>
                  <a:lnTo>
                    <a:pt x="160" y="131"/>
                  </a:lnTo>
                  <a:lnTo>
                    <a:pt x="204" y="49"/>
                  </a:lnTo>
                  <a:lnTo>
                    <a:pt x="180" y="0"/>
                  </a:lnTo>
                  <a:lnTo>
                    <a:pt x="532" y="14"/>
                  </a:lnTo>
                  <a:lnTo>
                    <a:pt x="625" y="20"/>
                  </a:lnTo>
                  <a:lnTo>
                    <a:pt x="822" y="116"/>
                  </a:lnTo>
                  <a:lnTo>
                    <a:pt x="1011" y="348"/>
                  </a:lnTo>
                  <a:lnTo>
                    <a:pt x="1175" y="584"/>
                  </a:lnTo>
                  <a:lnTo>
                    <a:pt x="1366" y="678"/>
                  </a:lnTo>
                  <a:lnTo>
                    <a:pt x="1356" y="693"/>
                  </a:lnTo>
                  <a:lnTo>
                    <a:pt x="1313" y="705"/>
                  </a:lnTo>
                  <a:lnTo>
                    <a:pt x="1274" y="778"/>
                  </a:lnTo>
                  <a:lnTo>
                    <a:pt x="1196" y="783"/>
                  </a:lnTo>
                  <a:lnTo>
                    <a:pt x="1111" y="825"/>
                  </a:lnTo>
                  <a:lnTo>
                    <a:pt x="1078" y="815"/>
                  </a:lnTo>
                  <a:lnTo>
                    <a:pt x="1035" y="804"/>
                  </a:lnTo>
                  <a:lnTo>
                    <a:pt x="1023" y="831"/>
                  </a:lnTo>
                  <a:lnTo>
                    <a:pt x="1044" y="880"/>
                  </a:lnTo>
                  <a:lnTo>
                    <a:pt x="1032" y="953"/>
                  </a:lnTo>
                  <a:lnTo>
                    <a:pt x="985" y="977"/>
                  </a:lnTo>
                  <a:lnTo>
                    <a:pt x="945" y="965"/>
                  </a:lnTo>
                  <a:lnTo>
                    <a:pt x="871" y="950"/>
                  </a:lnTo>
                  <a:lnTo>
                    <a:pt x="839" y="991"/>
                  </a:lnTo>
                  <a:lnTo>
                    <a:pt x="824" y="1053"/>
                  </a:lnTo>
                  <a:lnTo>
                    <a:pt x="783" y="1064"/>
                  </a:lnTo>
                  <a:lnTo>
                    <a:pt x="783" y="626"/>
                  </a:lnTo>
                  <a:lnTo>
                    <a:pt x="552" y="605"/>
                  </a:lnTo>
                  <a:lnTo>
                    <a:pt x="333" y="687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717" name="Freeform 205"/>
            <p:cNvSpPr>
              <a:spLocks/>
            </p:cNvSpPr>
            <p:nvPr/>
          </p:nvSpPr>
          <p:spPr bwMode="auto">
            <a:xfrm>
              <a:off x="10764" y="5392"/>
              <a:ext cx="220" cy="182"/>
            </a:xfrm>
            <a:custGeom>
              <a:avLst/>
              <a:gdLst>
                <a:gd name="T0" fmla="*/ 0 w 658"/>
                <a:gd name="T1" fmla="*/ 116 h 547"/>
                <a:gd name="T2" fmla="*/ 124 w 658"/>
                <a:gd name="T3" fmla="*/ 264 h 547"/>
                <a:gd name="T4" fmla="*/ 131 w 658"/>
                <a:gd name="T5" fmla="*/ 336 h 547"/>
                <a:gd name="T6" fmla="*/ 161 w 658"/>
                <a:gd name="T7" fmla="*/ 383 h 547"/>
                <a:gd name="T8" fmla="*/ 165 w 658"/>
                <a:gd name="T9" fmla="*/ 479 h 547"/>
                <a:gd name="T10" fmla="*/ 148 w 658"/>
                <a:gd name="T11" fmla="*/ 505 h 547"/>
                <a:gd name="T12" fmla="*/ 154 w 658"/>
                <a:gd name="T13" fmla="*/ 547 h 547"/>
                <a:gd name="T14" fmla="*/ 253 w 658"/>
                <a:gd name="T15" fmla="*/ 482 h 547"/>
                <a:gd name="T16" fmla="*/ 272 w 658"/>
                <a:gd name="T17" fmla="*/ 440 h 547"/>
                <a:gd name="T18" fmla="*/ 359 w 658"/>
                <a:gd name="T19" fmla="*/ 447 h 547"/>
                <a:gd name="T20" fmla="*/ 395 w 658"/>
                <a:gd name="T21" fmla="*/ 412 h 547"/>
                <a:gd name="T22" fmla="*/ 410 w 658"/>
                <a:gd name="T23" fmla="*/ 409 h 547"/>
                <a:gd name="T24" fmla="*/ 426 w 658"/>
                <a:gd name="T25" fmla="*/ 422 h 547"/>
                <a:gd name="T26" fmla="*/ 452 w 658"/>
                <a:gd name="T27" fmla="*/ 489 h 547"/>
                <a:gd name="T28" fmla="*/ 503 w 658"/>
                <a:gd name="T29" fmla="*/ 511 h 547"/>
                <a:gd name="T30" fmla="*/ 566 w 658"/>
                <a:gd name="T31" fmla="*/ 503 h 547"/>
                <a:gd name="T32" fmla="*/ 585 w 658"/>
                <a:gd name="T33" fmla="*/ 460 h 547"/>
                <a:gd name="T34" fmla="*/ 647 w 658"/>
                <a:gd name="T35" fmla="*/ 377 h 547"/>
                <a:gd name="T36" fmla="*/ 658 w 658"/>
                <a:gd name="T37" fmla="*/ 306 h 547"/>
                <a:gd name="T38" fmla="*/ 521 w 658"/>
                <a:gd name="T39" fmla="*/ 313 h 547"/>
                <a:gd name="T40" fmla="*/ 425 w 658"/>
                <a:gd name="T41" fmla="*/ 306 h 547"/>
                <a:gd name="T42" fmla="*/ 383 w 658"/>
                <a:gd name="T43" fmla="*/ 275 h 547"/>
                <a:gd name="T44" fmla="*/ 302 w 658"/>
                <a:gd name="T45" fmla="*/ 257 h 547"/>
                <a:gd name="T46" fmla="*/ 85 w 658"/>
                <a:gd name="T47" fmla="*/ 0 h 547"/>
                <a:gd name="T48" fmla="*/ 0 w 658"/>
                <a:gd name="T49" fmla="*/ 116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58" h="547">
                  <a:moveTo>
                    <a:pt x="0" y="116"/>
                  </a:moveTo>
                  <a:lnTo>
                    <a:pt x="124" y="264"/>
                  </a:lnTo>
                  <a:lnTo>
                    <a:pt x="131" y="336"/>
                  </a:lnTo>
                  <a:lnTo>
                    <a:pt x="161" y="383"/>
                  </a:lnTo>
                  <a:lnTo>
                    <a:pt x="165" y="479"/>
                  </a:lnTo>
                  <a:lnTo>
                    <a:pt x="148" y="505"/>
                  </a:lnTo>
                  <a:lnTo>
                    <a:pt x="154" y="547"/>
                  </a:lnTo>
                  <a:lnTo>
                    <a:pt x="253" y="482"/>
                  </a:lnTo>
                  <a:lnTo>
                    <a:pt x="272" y="440"/>
                  </a:lnTo>
                  <a:lnTo>
                    <a:pt x="359" y="447"/>
                  </a:lnTo>
                  <a:lnTo>
                    <a:pt x="395" y="412"/>
                  </a:lnTo>
                  <a:lnTo>
                    <a:pt x="410" y="409"/>
                  </a:lnTo>
                  <a:lnTo>
                    <a:pt x="426" y="422"/>
                  </a:lnTo>
                  <a:lnTo>
                    <a:pt x="452" y="489"/>
                  </a:lnTo>
                  <a:lnTo>
                    <a:pt x="503" y="511"/>
                  </a:lnTo>
                  <a:lnTo>
                    <a:pt x="566" y="503"/>
                  </a:lnTo>
                  <a:lnTo>
                    <a:pt x="585" y="460"/>
                  </a:lnTo>
                  <a:lnTo>
                    <a:pt x="647" y="377"/>
                  </a:lnTo>
                  <a:lnTo>
                    <a:pt x="658" y="306"/>
                  </a:lnTo>
                  <a:lnTo>
                    <a:pt x="521" y="313"/>
                  </a:lnTo>
                  <a:lnTo>
                    <a:pt x="425" y="306"/>
                  </a:lnTo>
                  <a:lnTo>
                    <a:pt x="383" y="275"/>
                  </a:lnTo>
                  <a:lnTo>
                    <a:pt x="302" y="257"/>
                  </a:lnTo>
                  <a:lnTo>
                    <a:pt x="85" y="0"/>
                  </a:lnTo>
                  <a:lnTo>
                    <a:pt x="0" y="116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718" name="Freeform 206"/>
            <p:cNvSpPr>
              <a:spLocks/>
            </p:cNvSpPr>
            <p:nvPr/>
          </p:nvSpPr>
          <p:spPr bwMode="auto">
            <a:xfrm>
              <a:off x="10794" y="5309"/>
              <a:ext cx="240" cy="186"/>
            </a:xfrm>
            <a:custGeom>
              <a:avLst/>
              <a:gdLst>
                <a:gd name="T0" fmla="*/ 146 w 722"/>
                <a:gd name="T1" fmla="*/ 38 h 558"/>
                <a:gd name="T2" fmla="*/ 231 w 722"/>
                <a:gd name="T3" fmla="*/ 105 h 558"/>
                <a:gd name="T4" fmla="*/ 275 w 722"/>
                <a:gd name="T5" fmla="*/ 82 h 558"/>
                <a:gd name="T6" fmla="*/ 494 w 722"/>
                <a:gd name="T7" fmla="*/ 0 h 558"/>
                <a:gd name="T8" fmla="*/ 722 w 722"/>
                <a:gd name="T9" fmla="*/ 21 h 558"/>
                <a:gd name="T10" fmla="*/ 722 w 722"/>
                <a:gd name="T11" fmla="*/ 459 h 558"/>
                <a:gd name="T12" fmla="*/ 713 w 722"/>
                <a:gd name="T13" fmla="*/ 459 h 558"/>
                <a:gd name="T14" fmla="*/ 702 w 722"/>
                <a:gd name="T15" fmla="*/ 451 h 558"/>
                <a:gd name="T16" fmla="*/ 669 w 722"/>
                <a:gd name="T17" fmla="*/ 451 h 558"/>
                <a:gd name="T18" fmla="*/ 649 w 722"/>
                <a:gd name="T19" fmla="*/ 482 h 558"/>
                <a:gd name="T20" fmla="*/ 626 w 722"/>
                <a:gd name="T21" fmla="*/ 476 h 558"/>
                <a:gd name="T22" fmla="*/ 582 w 722"/>
                <a:gd name="T23" fmla="*/ 501 h 558"/>
                <a:gd name="T24" fmla="*/ 567 w 722"/>
                <a:gd name="T25" fmla="*/ 555 h 558"/>
                <a:gd name="T26" fmla="*/ 340 w 722"/>
                <a:gd name="T27" fmla="*/ 558 h 558"/>
                <a:gd name="T28" fmla="*/ 301 w 722"/>
                <a:gd name="T29" fmla="*/ 526 h 558"/>
                <a:gd name="T30" fmla="*/ 216 w 722"/>
                <a:gd name="T31" fmla="*/ 506 h 558"/>
                <a:gd name="T32" fmla="*/ 0 w 722"/>
                <a:gd name="T33" fmla="*/ 246 h 558"/>
                <a:gd name="T34" fmla="*/ 146 w 722"/>
                <a:gd name="T35" fmla="*/ 38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22" h="558">
                  <a:moveTo>
                    <a:pt x="146" y="38"/>
                  </a:moveTo>
                  <a:lnTo>
                    <a:pt x="231" y="105"/>
                  </a:lnTo>
                  <a:lnTo>
                    <a:pt x="275" y="82"/>
                  </a:lnTo>
                  <a:lnTo>
                    <a:pt x="494" y="0"/>
                  </a:lnTo>
                  <a:lnTo>
                    <a:pt x="722" y="21"/>
                  </a:lnTo>
                  <a:lnTo>
                    <a:pt x="722" y="459"/>
                  </a:lnTo>
                  <a:lnTo>
                    <a:pt x="713" y="459"/>
                  </a:lnTo>
                  <a:lnTo>
                    <a:pt x="702" y="451"/>
                  </a:lnTo>
                  <a:lnTo>
                    <a:pt x="669" y="451"/>
                  </a:lnTo>
                  <a:lnTo>
                    <a:pt x="649" y="482"/>
                  </a:lnTo>
                  <a:lnTo>
                    <a:pt x="626" y="476"/>
                  </a:lnTo>
                  <a:lnTo>
                    <a:pt x="582" y="501"/>
                  </a:lnTo>
                  <a:lnTo>
                    <a:pt x="567" y="555"/>
                  </a:lnTo>
                  <a:lnTo>
                    <a:pt x="340" y="558"/>
                  </a:lnTo>
                  <a:lnTo>
                    <a:pt x="301" y="526"/>
                  </a:lnTo>
                  <a:lnTo>
                    <a:pt x="216" y="506"/>
                  </a:lnTo>
                  <a:lnTo>
                    <a:pt x="0" y="246"/>
                  </a:lnTo>
                  <a:lnTo>
                    <a:pt x="146" y="38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719" name="Freeform 207"/>
            <p:cNvSpPr>
              <a:spLocks/>
            </p:cNvSpPr>
            <p:nvPr/>
          </p:nvSpPr>
          <p:spPr bwMode="auto">
            <a:xfrm>
              <a:off x="10641" y="4803"/>
              <a:ext cx="251" cy="392"/>
            </a:xfrm>
            <a:custGeom>
              <a:avLst/>
              <a:gdLst>
                <a:gd name="T0" fmla="*/ 386 w 752"/>
                <a:gd name="T1" fmla="*/ 1 h 1176"/>
                <a:gd name="T2" fmla="*/ 457 w 752"/>
                <a:gd name="T3" fmla="*/ 77 h 1176"/>
                <a:gd name="T4" fmla="*/ 551 w 752"/>
                <a:gd name="T5" fmla="*/ 88 h 1176"/>
                <a:gd name="T6" fmla="*/ 586 w 752"/>
                <a:gd name="T7" fmla="*/ 49 h 1176"/>
                <a:gd name="T8" fmla="*/ 626 w 752"/>
                <a:gd name="T9" fmla="*/ 43 h 1176"/>
                <a:gd name="T10" fmla="*/ 627 w 752"/>
                <a:gd name="T11" fmla="*/ 24 h 1176"/>
                <a:gd name="T12" fmla="*/ 686 w 752"/>
                <a:gd name="T13" fmla="*/ 28 h 1176"/>
                <a:gd name="T14" fmla="*/ 748 w 752"/>
                <a:gd name="T15" fmla="*/ 69 h 1176"/>
                <a:gd name="T16" fmla="*/ 752 w 752"/>
                <a:gd name="T17" fmla="*/ 175 h 1176"/>
                <a:gd name="T18" fmla="*/ 560 w 752"/>
                <a:gd name="T19" fmla="*/ 333 h 1176"/>
                <a:gd name="T20" fmla="*/ 544 w 752"/>
                <a:gd name="T21" fmla="*/ 397 h 1176"/>
                <a:gd name="T22" fmla="*/ 565 w 752"/>
                <a:gd name="T23" fmla="*/ 429 h 1176"/>
                <a:gd name="T24" fmla="*/ 547 w 752"/>
                <a:gd name="T25" fmla="*/ 476 h 1176"/>
                <a:gd name="T26" fmla="*/ 576 w 752"/>
                <a:gd name="T27" fmla="*/ 511 h 1176"/>
                <a:gd name="T28" fmla="*/ 570 w 752"/>
                <a:gd name="T29" fmla="*/ 549 h 1176"/>
                <a:gd name="T30" fmla="*/ 502 w 752"/>
                <a:gd name="T31" fmla="*/ 610 h 1176"/>
                <a:gd name="T32" fmla="*/ 532 w 752"/>
                <a:gd name="T33" fmla="*/ 731 h 1176"/>
                <a:gd name="T34" fmla="*/ 581 w 752"/>
                <a:gd name="T35" fmla="*/ 924 h 1176"/>
                <a:gd name="T36" fmla="*/ 601 w 752"/>
                <a:gd name="T37" fmla="*/ 959 h 1176"/>
                <a:gd name="T38" fmla="*/ 577 w 752"/>
                <a:gd name="T39" fmla="*/ 1012 h 1176"/>
                <a:gd name="T40" fmla="*/ 548 w 752"/>
                <a:gd name="T41" fmla="*/ 1043 h 1176"/>
                <a:gd name="T42" fmla="*/ 495 w 752"/>
                <a:gd name="T43" fmla="*/ 1047 h 1176"/>
                <a:gd name="T44" fmla="*/ 336 w 752"/>
                <a:gd name="T45" fmla="*/ 1008 h 1176"/>
                <a:gd name="T46" fmla="*/ 194 w 752"/>
                <a:gd name="T47" fmla="*/ 1176 h 1176"/>
                <a:gd name="T48" fmla="*/ 0 w 752"/>
                <a:gd name="T49" fmla="*/ 1127 h 1176"/>
                <a:gd name="T50" fmla="*/ 1 w 752"/>
                <a:gd name="T51" fmla="*/ 803 h 1176"/>
                <a:gd name="T52" fmla="*/ 72 w 752"/>
                <a:gd name="T53" fmla="*/ 549 h 1176"/>
                <a:gd name="T54" fmla="*/ 68 w 752"/>
                <a:gd name="T55" fmla="*/ 395 h 1176"/>
                <a:gd name="T56" fmla="*/ 64 w 752"/>
                <a:gd name="T57" fmla="*/ 312 h 1176"/>
                <a:gd name="T58" fmla="*/ 116 w 752"/>
                <a:gd name="T59" fmla="*/ 292 h 1176"/>
                <a:gd name="T60" fmla="*/ 165 w 752"/>
                <a:gd name="T61" fmla="*/ 100 h 1176"/>
                <a:gd name="T62" fmla="*/ 148 w 752"/>
                <a:gd name="T63" fmla="*/ 36 h 1176"/>
                <a:gd name="T64" fmla="*/ 246 w 752"/>
                <a:gd name="T65" fmla="*/ 34 h 1176"/>
                <a:gd name="T66" fmla="*/ 354 w 752"/>
                <a:gd name="T67" fmla="*/ 0 h 1176"/>
                <a:gd name="T68" fmla="*/ 386 w 752"/>
                <a:gd name="T69" fmla="*/ 1 h 1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52" h="1176">
                  <a:moveTo>
                    <a:pt x="386" y="1"/>
                  </a:moveTo>
                  <a:lnTo>
                    <a:pt x="457" y="77"/>
                  </a:lnTo>
                  <a:lnTo>
                    <a:pt x="551" y="88"/>
                  </a:lnTo>
                  <a:lnTo>
                    <a:pt x="586" y="49"/>
                  </a:lnTo>
                  <a:lnTo>
                    <a:pt x="626" y="43"/>
                  </a:lnTo>
                  <a:lnTo>
                    <a:pt x="627" y="24"/>
                  </a:lnTo>
                  <a:lnTo>
                    <a:pt x="686" y="28"/>
                  </a:lnTo>
                  <a:lnTo>
                    <a:pt x="748" y="69"/>
                  </a:lnTo>
                  <a:lnTo>
                    <a:pt x="752" y="175"/>
                  </a:lnTo>
                  <a:lnTo>
                    <a:pt x="560" y="333"/>
                  </a:lnTo>
                  <a:lnTo>
                    <a:pt x="544" y="397"/>
                  </a:lnTo>
                  <a:lnTo>
                    <a:pt x="565" y="429"/>
                  </a:lnTo>
                  <a:lnTo>
                    <a:pt x="547" y="476"/>
                  </a:lnTo>
                  <a:lnTo>
                    <a:pt x="576" y="511"/>
                  </a:lnTo>
                  <a:lnTo>
                    <a:pt x="570" y="549"/>
                  </a:lnTo>
                  <a:lnTo>
                    <a:pt x="502" y="610"/>
                  </a:lnTo>
                  <a:lnTo>
                    <a:pt x="532" y="731"/>
                  </a:lnTo>
                  <a:lnTo>
                    <a:pt x="581" y="924"/>
                  </a:lnTo>
                  <a:lnTo>
                    <a:pt x="601" y="959"/>
                  </a:lnTo>
                  <a:lnTo>
                    <a:pt x="577" y="1012"/>
                  </a:lnTo>
                  <a:lnTo>
                    <a:pt x="548" y="1043"/>
                  </a:lnTo>
                  <a:lnTo>
                    <a:pt x="495" y="1047"/>
                  </a:lnTo>
                  <a:lnTo>
                    <a:pt x="336" y="1008"/>
                  </a:lnTo>
                  <a:lnTo>
                    <a:pt x="194" y="1176"/>
                  </a:lnTo>
                  <a:lnTo>
                    <a:pt x="0" y="1127"/>
                  </a:lnTo>
                  <a:lnTo>
                    <a:pt x="1" y="803"/>
                  </a:lnTo>
                  <a:lnTo>
                    <a:pt x="72" y="549"/>
                  </a:lnTo>
                  <a:lnTo>
                    <a:pt x="68" y="395"/>
                  </a:lnTo>
                  <a:lnTo>
                    <a:pt x="64" y="312"/>
                  </a:lnTo>
                  <a:lnTo>
                    <a:pt x="116" y="292"/>
                  </a:lnTo>
                  <a:lnTo>
                    <a:pt x="165" y="100"/>
                  </a:lnTo>
                  <a:lnTo>
                    <a:pt x="148" y="36"/>
                  </a:lnTo>
                  <a:lnTo>
                    <a:pt x="246" y="34"/>
                  </a:lnTo>
                  <a:lnTo>
                    <a:pt x="354" y="0"/>
                  </a:lnTo>
                  <a:lnTo>
                    <a:pt x="386" y="1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720" name="Freeform 208"/>
            <p:cNvSpPr>
              <a:spLocks/>
            </p:cNvSpPr>
            <p:nvPr/>
          </p:nvSpPr>
          <p:spPr bwMode="auto">
            <a:xfrm>
              <a:off x="11048" y="4895"/>
              <a:ext cx="379" cy="438"/>
            </a:xfrm>
            <a:custGeom>
              <a:avLst/>
              <a:gdLst>
                <a:gd name="T0" fmla="*/ 542 w 1138"/>
                <a:gd name="T1" fmla="*/ 1316 h 1316"/>
                <a:gd name="T2" fmla="*/ 565 w 1138"/>
                <a:gd name="T3" fmla="*/ 1194 h 1316"/>
                <a:gd name="T4" fmla="*/ 594 w 1138"/>
                <a:gd name="T5" fmla="*/ 1170 h 1316"/>
                <a:gd name="T6" fmla="*/ 661 w 1138"/>
                <a:gd name="T7" fmla="*/ 1164 h 1316"/>
                <a:gd name="T8" fmla="*/ 679 w 1138"/>
                <a:gd name="T9" fmla="*/ 1132 h 1316"/>
                <a:gd name="T10" fmla="*/ 728 w 1138"/>
                <a:gd name="T11" fmla="*/ 1135 h 1316"/>
                <a:gd name="T12" fmla="*/ 741 w 1138"/>
                <a:gd name="T13" fmla="*/ 1062 h 1316"/>
                <a:gd name="T14" fmla="*/ 752 w 1138"/>
                <a:gd name="T15" fmla="*/ 986 h 1316"/>
                <a:gd name="T16" fmla="*/ 798 w 1138"/>
                <a:gd name="T17" fmla="*/ 883 h 1316"/>
                <a:gd name="T18" fmla="*/ 834 w 1138"/>
                <a:gd name="T19" fmla="*/ 863 h 1316"/>
                <a:gd name="T20" fmla="*/ 784 w 1138"/>
                <a:gd name="T21" fmla="*/ 766 h 1316"/>
                <a:gd name="T22" fmla="*/ 910 w 1138"/>
                <a:gd name="T23" fmla="*/ 757 h 1316"/>
                <a:gd name="T24" fmla="*/ 921 w 1138"/>
                <a:gd name="T25" fmla="*/ 717 h 1316"/>
                <a:gd name="T26" fmla="*/ 983 w 1138"/>
                <a:gd name="T27" fmla="*/ 678 h 1316"/>
                <a:gd name="T28" fmla="*/ 983 w 1138"/>
                <a:gd name="T29" fmla="*/ 635 h 1316"/>
                <a:gd name="T30" fmla="*/ 954 w 1138"/>
                <a:gd name="T31" fmla="*/ 614 h 1316"/>
                <a:gd name="T32" fmla="*/ 1009 w 1138"/>
                <a:gd name="T33" fmla="*/ 526 h 1316"/>
                <a:gd name="T34" fmla="*/ 1012 w 1138"/>
                <a:gd name="T35" fmla="*/ 501 h 1316"/>
                <a:gd name="T36" fmla="*/ 1056 w 1138"/>
                <a:gd name="T37" fmla="*/ 439 h 1316"/>
                <a:gd name="T38" fmla="*/ 1068 w 1138"/>
                <a:gd name="T39" fmla="*/ 398 h 1316"/>
                <a:gd name="T40" fmla="*/ 1094 w 1138"/>
                <a:gd name="T41" fmla="*/ 377 h 1316"/>
                <a:gd name="T42" fmla="*/ 1089 w 1138"/>
                <a:gd name="T43" fmla="*/ 316 h 1316"/>
                <a:gd name="T44" fmla="*/ 1138 w 1138"/>
                <a:gd name="T45" fmla="*/ 257 h 1316"/>
                <a:gd name="T46" fmla="*/ 1126 w 1138"/>
                <a:gd name="T47" fmla="*/ 176 h 1316"/>
                <a:gd name="T48" fmla="*/ 1086 w 1138"/>
                <a:gd name="T49" fmla="*/ 158 h 1316"/>
                <a:gd name="T50" fmla="*/ 1086 w 1138"/>
                <a:gd name="T51" fmla="*/ 88 h 1316"/>
                <a:gd name="T52" fmla="*/ 1068 w 1138"/>
                <a:gd name="T53" fmla="*/ 78 h 1316"/>
                <a:gd name="T54" fmla="*/ 977 w 1138"/>
                <a:gd name="T55" fmla="*/ 114 h 1316"/>
                <a:gd name="T56" fmla="*/ 948 w 1138"/>
                <a:gd name="T57" fmla="*/ 100 h 1316"/>
                <a:gd name="T58" fmla="*/ 942 w 1138"/>
                <a:gd name="T59" fmla="*/ 70 h 1316"/>
                <a:gd name="T60" fmla="*/ 907 w 1138"/>
                <a:gd name="T61" fmla="*/ 61 h 1316"/>
                <a:gd name="T62" fmla="*/ 871 w 1138"/>
                <a:gd name="T63" fmla="*/ 41 h 1316"/>
                <a:gd name="T64" fmla="*/ 866 w 1138"/>
                <a:gd name="T65" fmla="*/ 11 h 1316"/>
                <a:gd name="T66" fmla="*/ 807 w 1138"/>
                <a:gd name="T67" fmla="*/ 24 h 1316"/>
                <a:gd name="T68" fmla="*/ 778 w 1138"/>
                <a:gd name="T69" fmla="*/ 0 h 1316"/>
                <a:gd name="T70" fmla="*/ 717 w 1138"/>
                <a:gd name="T71" fmla="*/ 27 h 1316"/>
                <a:gd name="T72" fmla="*/ 509 w 1138"/>
                <a:gd name="T73" fmla="*/ 55 h 1316"/>
                <a:gd name="T74" fmla="*/ 500 w 1138"/>
                <a:gd name="T75" fmla="*/ 67 h 1316"/>
                <a:gd name="T76" fmla="*/ 363 w 1138"/>
                <a:gd name="T77" fmla="*/ 71 h 1316"/>
                <a:gd name="T78" fmla="*/ 300 w 1138"/>
                <a:gd name="T79" fmla="*/ 1 h 1316"/>
                <a:gd name="T80" fmla="*/ 262 w 1138"/>
                <a:gd name="T81" fmla="*/ 31 h 1316"/>
                <a:gd name="T82" fmla="*/ 194 w 1138"/>
                <a:gd name="T83" fmla="*/ 32 h 1316"/>
                <a:gd name="T84" fmla="*/ 180 w 1138"/>
                <a:gd name="T85" fmla="*/ 55 h 1316"/>
                <a:gd name="T86" fmla="*/ 71 w 1138"/>
                <a:gd name="T87" fmla="*/ 406 h 1316"/>
                <a:gd name="T88" fmla="*/ 0 w 1138"/>
                <a:gd name="T89" fmla="*/ 754 h 1316"/>
                <a:gd name="T90" fmla="*/ 175 w 1138"/>
                <a:gd name="T91" fmla="*/ 973 h 1316"/>
                <a:gd name="T92" fmla="*/ 354 w 1138"/>
                <a:gd name="T93" fmla="*/ 1225 h 1316"/>
                <a:gd name="T94" fmla="*/ 542 w 1138"/>
                <a:gd name="T95" fmla="*/ 1316 h 1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38" h="1316">
                  <a:moveTo>
                    <a:pt x="542" y="1316"/>
                  </a:moveTo>
                  <a:lnTo>
                    <a:pt x="565" y="1194"/>
                  </a:lnTo>
                  <a:lnTo>
                    <a:pt x="594" y="1170"/>
                  </a:lnTo>
                  <a:lnTo>
                    <a:pt x="661" y="1164"/>
                  </a:lnTo>
                  <a:lnTo>
                    <a:pt x="679" y="1132"/>
                  </a:lnTo>
                  <a:lnTo>
                    <a:pt x="728" y="1135"/>
                  </a:lnTo>
                  <a:lnTo>
                    <a:pt x="741" y="1062"/>
                  </a:lnTo>
                  <a:lnTo>
                    <a:pt x="752" y="986"/>
                  </a:lnTo>
                  <a:lnTo>
                    <a:pt x="798" y="883"/>
                  </a:lnTo>
                  <a:lnTo>
                    <a:pt x="834" y="863"/>
                  </a:lnTo>
                  <a:lnTo>
                    <a:pt x="784" y="766"/>
                  </a:lnTo>
                  <a:lnTo>
                    <a:pt x="910" y="757"/>
                  </a:lnTo>
                  <a:lnTo>
                    <a:pt x="921" y="717"/>
                  </a:lnTo>
                  <a:lnTo>
                    <a:pt x="983" y="678"/>
                  </a:lnTo>
                  <a:lnTo>
                    <a:pt x="983" y="635"/>
                  </a:lnTo>
                  <a:lnTo>
                    <a:pt x="954" y="614"/>
                  </a:lnTo>
                  <a:lnTo>
                    <a:pt x="1009" y="526"/>
                  </a:lnTo>
                  <a:lnTo>
                    <a:pt x="1012" y="501"/>
                  </a:lnTo>
                  <a:lnTo>
                    <a:pt x="1056" y="439"/>
                  </a:lnTo>
                  <a:lnTo>
                    <a:pt x="1068" y="398"/>
                  </a:lnTo>
                  <a:lnTo>
                    <a:pt x="1094" y="377"/>
                  </a:lnTo>
                  <a:lnTo>
                    <a:pt x="1089" y="316"/>
                  </a:lnTo>
                  <a:lnTo>
                    <a:pt x="1138" y="257"/>
                  </a:lnTo>
                  <a:lnTo>
                    <a:pt x="1126" y="176"/>
                  </a:lnTo>
                  <a:lnTo>
                    <a:pt x="1086" y="158"/>
                  </a:lnTo>
                  <a:lnTo>
                    <a:pt x="1086" y="88"/>
                  </a:lnTo>
                  <a:lnTo>
                    <a:pt x="1068" y="78"/>
                  </a:lnTo>
                  <a:lnTo>
                    <a:pt x="977" y="114"/>
                  </a:lnTo>
                  <a:lnTo>
                    <a:pt x="948" y="100"/>
                  </a:lnTo>
                  <a:lnTo>
                    <a:pt x="942" y="70"/>
                  </a:lnTo>
                  <a:lnTo>
                    <a:pt x="907" y="61"/>
                  </a:lnTo>
                  <a:lnTo>
                    <a:pt x="871" y="41"/>
                  </a:lnTo>
                  <a:lnTo>
                    <a:pt x="866" y="11"/>
                  </a:lnTo>
                  <a:lnTo>
                    <a:pt x="807" y="24"/>
                  </a:lnTo>
                  <a:lnTo>
                    <a:pt x="778" y="0"/>
                  </a:lnTo>
                  <a:lnTo>
                    <a:pt x="717" y="27"/>
                  </a:lnTo>
                  <a:lnTo>
                    <a:pt x="509" y="55"/>
                  </a:lnTo>
                  <a:lnTo>
                    <a:pt x="500" y="67"/>
                  </a:lnTo>
                  <a:lnTo>
                    <a:pt x="363" y="71"/>
                  </a:lnTo>
                  <a:lnTo>
                    <a:pt x="300" y="1"/>
                  </a:lnTo>
                  <a:lnTo>
                    <a:pt x="262" y="31"/>
                  </a:lnTo>
                  <a:lnTo>
                    <a:pt x="194" y="32"/>
                  </a:lnTo>
                  <a:lnTo>
                    <a:pt x="180" y="55"/>
                  </a:lnTo>
                  <a:lnTo>
                    <a:pt x="71" y="406"/>
                  </a:lnTo>
                  <a:lnTo>
                    <a:pt x="0" y="754"/>
                  </a:lnTo>
                  <a:lnTo>
                    <a:pt x="175" y="973"/>
                  </a:lnTo>
                  <a:lnTo>
                    <a:pt x="354" y="1225"/>
                  </a:lnTo>
                  <a:lnTo>
                    <a:pt x="542" y="1316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721" name="Freeform 209"/>
            <p:cNvSpPr>
              <a:spLocks/>
            </p:cNvSpPr>
            <p:nvPr/>
          </p:nvSpPr>
          <p:spPr bwMode="auto">
            <a:xfrm>
              <a:off x="11056" y="4166"/>
              <a:ext cx="289" cy="182"/>
            </a:xfrm>
            <a:custGeom>
              <a:avLst/>
              <a:gdLst>
                <a:gd name="T0" fmla="*/ 0 w 869"/>
                <a:gd name="T1" fmla="*/ 169 h 545"/>
                <a:gd name="T2" fmla="*/ 47 w 869"/>
                <a:gd name="T3" fmla="*/ 175 h 545"/>
                <a:gd name="T4" fmla="*/ 69 w 869"/>
                <a:gd name="T5" fmla="*/ 218 h 545"/>
                <a:gd name="T6" fmla="*/ 273 w 869"/>
                <a:gd name="T7" fmla="*/ 213 h 545"/>
                <a:gd name="T8" fmla="*/ 319 w 869"/>
                <a:gd name="T9" fmla="*/ 261 h 545"/>
                <a:gd name="T10" fmla="*/ 464 w 869"/>
                <a:gd name="T11" fmla="*/ 179 h 545"/>
                <a:gd name="T12" fmla="*/ 466 w 869"/>
                <a:gd name="T13" fmla="*/ 117 h 545"/>
                <a:gd name="T14" fmla="*/ 570 w 869"/>
                <a:gd name="T15" fmla="*/ 74 h 545"/>
                <a:gd name="T16" fmla="*/ 612 w 869"/>
                <a:gd name="T17" fmla="*/ 113 h 545"/>
                <a:gd name="T18" fmla="*/ 752 w 869"/>
                <a:gd name="T19" fmla="*/ 37 h 545"/>
                <a:gd name="T20" fmla="*/ 809 w 869"/>
                <a:gd name="T21" fmla="*/ 0 h 545"/>
                <a:gd name="T22" fmla="*/ 869 w 869"/>
                <a:gd name="T23" fmla="*/ 7 h 545"/>
                <a:gd name="T24" fmla="*/ 778 w 869"/>
                <a:gd name="T25" fmla="*/ 142 h 545"/>
                <a:gd name="T26" fmla="*/ 818 w 869"/>
                <a:gd name="T27" fmla="*/ 186 h 545"/>
                <a:gd name="T28" fmla="*/ 814 w 869"/>
                <a:gd name="T29" fmla="*/ 231 h 545"/>
                <a:gd name="T30" fmla="*/ 721 w 869"/>
                <a:gd name="T31" fmla="*/ 319 h 545"/>
                <a:gd name="T32" fmla="*/ 709 w 869"/>
                <a:gd name="T33" fmla="*/ 346 h 545"/>
                <a:gd name="T34" fmla="*/ 723 w 869"/>
                <a:gd name="T35" fmla="*/ 375 h 545"/>
                <a:gd name="T36" fmla="*/ 749 w 869"/>
                <a:gd name="T37" fmla="*/ 381 h 545"/>
                <a:gd name="T38" fmla="*/ 750 w 869"/>
                <a:gd name="T39" fmla="*/ 426 h 545"/>
                <a:gd name="T40" fmla="*/ 700 w 869"/>
                <a:gd name="T41" fmla="*/ 467 h 545"/>
                <a:gd name="T42" fmla="*/ 663 w 869"/>
                <a:gd name="T43" fmla="*/ 543 h 545"/>
                <a:gd name="T44" fmla="*/ 619 w 869"/>
                <a:gd name="T45" fmla="*/ 545 h 545"/>
                <a:gd name="T46" fmla="*/ 408 w 869"/>
                <a:gd name="T47" fmla="*/ 450 h 545"/>
                <a:gd name="T48" fmla="*/ 341 w 869"/>
                <a:gd name="T49" fmla="*/ 439 h 545"/>
                <a:gd name="T50" fmla="*/ 272 w 869"/>
                <a:gd name="T51" fmla="*/ 417 h 545"/>
                <a:gd name="T52" fmla="*/ 210 w 869"/>
                <a:gd name="T53" fmla="*/ 405 h 545"/>
                <a:gd name="T54" fmla="*/ 100 w 869"/>
                <a:gd name="T55" fmla="*/ 430 h 545"/>
                <a:gd name="T56" fmla="*/ 100 w 869"/>
                <a:gd name="T57" fmla="*/ 420 h 545"/>
                <a:gd name="T58" fmla="*/ 9 w 869"/>
                <a:gd name="T59" fmla="*/ 261 h 545"/>
                <a:gd name="T60" fmla="*/ 0 w 869"/>
                <a:gd name="T61" fmla="*/ 169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69" h="545">
                  <a:moveTo>
                    <a:pt x="0" y="169"/>
                  </a:moveTo>
                  <a:lnTo>
                    <a:pt x="47" y="175"/>
                  </a:lnTo>
                  <a:lnTo>
                    <a:pt x="69" y="218"/>
                  </a:lnTo>
                  <a:lnTo>
                    <a:pt x="273" y="213"/>
                  </a:lnTo>
                  <a:lnTo>
                    <a:pt x="319" y="261"/>
                  </a:lnTo>
                  <a:lnTo>
                    <a:pt x="464" y="179"/>
                  </a:lnTo>
                  <a:lnTo>
                    <a:pt x="466" y="117"/>
                  </a:lnTo>
                  <a:lnTo>
                    <a:pt x="570" y="74"/>
                  </a:lnTo>
                  <a:lnTo>
                    <a:pt x="612" y="113"/>
                  </a:lnTo>
                  <a:lnTo>
                    <a:pt x="752" y="37"/>
                  </a:lnTo>
                  <a:lnTo>
                    <a:pt x="809" y="0"/>
                  </a:lnTo>
                  <a:lnTo>
                    <a:pt x="869" y="7"/>
                  </a:lnTo>
                  <a:lnTo>
                    <a:pt x="778" y="142"/>
                  </a:lnTo>
                  <a:lnTo>
                    <a:pt x="818" y="186"/>
                  </a:lnTo>
                  <a:lnTo>
                    <a:pt x="814" y="231"/>
                  </a:lnTo>
                  <a:lnTo>
                    <a:pt x="721" y="319"/>
                  </a:lnTo>
                  <a:lnTo>
                    <a:pt x="709" y="346"/>
                  </a:lnTo>
                  <a:lnTo>
                    <a:pt x="723" y="375"/>
                  </a:lnTo>
                  <a:lnTo>
                    <a:pt x="749" y="381"/>
                  </a:lnTo>
                  <a:lnTo>
                    <a:pt x="750" y="426"/>
                  </a:lnTo>
                  <a:lnTo>
                    <a:pt x="700" y="467"/>
                  </a:lnTo>
                  <a:lnTo>
                    <a:pt x="663" y="543"/>
                  </a:lnTo>
                  <a:lnTo>
                    <a:pt x="619" y="545"/>
                  </a:lnTo>
                  <a:lnTo>
                    <a:pt x="408" y="450"/>
                  </a:lnTo>
                  <a:lnTo>
                    <a:pt x="341" y="439"/>
                  </a:lnTo>
                  <a:lnTo>
                    <a:pt x="272" y="417"/>
                  </a:lnTo>
                  <a:lnTo>
                    <a:pt x="210" y="405"/>
                  </a:lnTo>
                  <a:lnTo>
                    <a:pt x="100" y="430"/>
                  </a:lnTo>
                  <a:lnTo>
                    <a:pt x="100" y="420"/>
                  </a:lnTo>
                  <a:lnTo>
                    <a:pt x="9" y="261"/>
                  </a:lnTo>
                  <a:lnTo>
                    <a:pt x="0" y="169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722" name="Freeform 210"/>
            <p:cNvSpPr>
              <a:spLocks/>
            </p:cNvSpPr>
            <p:nvPr/>
          </p:nvSpPr>
          <p:spPr bwMode="auto">
            <a:xfrm>
              <a:off x="11076" y="4301"/>
              <a:ext cx="222" cy="118"/>
            </a:xfrm>
            <a:custGeom>
              <a:avLst/>
              <a:gdLst>
                <a:gd name="T0" fmla="*/ 24 w 668"/>
                <a:gd name="T1" fmla="*/ 171 h 356"/>
                <a:gd name="T2" fmla="*/ 180 w 668"/>
                <a:gd name="T3" fmla="*/ 209 h 356"/>
                <a:gd name="T4" fmla="*/ 221 w 668"/>
                <a:gd name="T5" fmla="*/ 198 h 356"/>
                <a:gd name="T6" fmla="*/ 277 w 668"/>
                <a:gd name="T7" fmla="*/ 198 h 356"/>
                <a:gd name="T8" fmla="*/ 339 w 668"/>
                <a:gd name="T9" fmla="*/ 313 h 356"/>
                <a:gd name="T10" fmla="*/ 399 w 668"/>
                <a:gd name="T11" fmla="*/ 311 h 356"/>
                <a:gd name="T12" fmla="*/ 455 w 668"/>
                <a:gd name="T13" fmla="*/ 350 h 356"/>
                <a:gd name="T14" fmla="*/ 567 w 668"/>
                <a:gd name="T15" fmla="*/ 356 h 356"/>
                <a:gd name="T16" fmla="*/ 576 w 668"/>
                <a:gd name="T17" fmla="*/ 316 h 356"/>
                <a:gd name="T18" fmla="*/ 668 w 668"/>
                <a:gd name="T19" fmla="*/ 316 h 356"/>
                <a:gd name="T20" fmla="*/ 654 w 668"/>
                <a:gd name="T21" fmla="*/ 231 h 356"/>
                <a:gd name="T22" fmla="*/ 601 w 668"/>
                <a:gd name="T23" fmla="*/ 140 h 356"/>
                <a:gd name="T24" fmla="*/ 565 w 668"/>
                <a:gd name="T25" fmla="*/ 142 h 356"/>
                <a:gd name="T26" fmla="*/ 344 w 668"/>
                <a:gd name="T27" fmla="*/ 43 h 356"/>
                <a:gd name="T28" fmla="*/ 294 w 668"/>
                <a:gd name="T29" fmla="*/ 38 h 356"/>
                <a:gd name="T30" fmla="*/ 159 w 668"/>
                <a:gd name="T31" fmla="*/ 0 h 356"/>
                <a:gd name="T32" fmla="*/ 40 w 668"/>
                <a:gd name="T33" fmla="*/ 25 h 356"/>
                <a:gd name="T34" fmla="*/ 0 w 668"/>
                <a:gd name="T35" fmla="*/ 92 h 356"/>
                <a:gd name="T36" fmla="*/ 24 w 668"/>
                <a:gd name="T37" fmla="*/ 171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68" h="356">
                  <a:moveTo>
                    <a:pt x="24" y="171"/>
                  </a:moveTo>
                  <a:lnTo>
                    <a:pt x="180" y="209"/>
                  </a:lnTo>
                  <a:lnTo>
                    <a:pt x="221" y="198"/>
                  </a:lnTo>
                  <a:lnTo>
                    <a:pt x="277" y="198"/>
                  </a:lnTo>
                  <a:lnTo>
                    <a:pt x="339" y="313"/>
                  </a:lnTo>
                  <a:lnTo>
                    <a:pt x="399" y="311"/>
                  </a:lnTo>
                  <a:lnTo>
                    <a:pt x="455" y="350"/>
                  </a:lnTo>
                  <a:lnTo>
                    <a:pt x="567" y="356"/>
                  </a:lnTo>
                  <a:lnTo>
                    <a:pt x="576" y="316"/>
                  </a:lnTo>
                  <a:lnTo>
                    <a:pt x="668" y="316"/>
                  </a:lnTo>
                  <a:lnTo>
                    <a:pt x="654" y="231"/>
                  </a:lnTo>
                  <a:lnTo>
                    <a:pt x="601" y="140"/>
                  </a:lnTo>
                  <a:lnTo>
                    <a:pt x="565" y="142"/>
                  </a:lnTo>
                  <a:lnTo>
                    <a:pt x="344" y="43"/>
                  </a:lnTo>
                  <a:lnTo>
                    <a:pt x="294" y="38"/>
                  </a:lnTo>
                  <a:lnTo>
                    <a:pt x="159" y="0"/>
                  </a:lnTo>
                  <a:lnTo>
                    <a:pt x="40" y="25"/>
                  </a:lnTo>
                  <a:lnTo>
                    <a:pt x="0" y="92"/>
                  </a:lnTo>
                  <a:lnTo>
                    <a:pt x="24" y="171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723" name="Freeform 211"/>
            <p:cNvSpPr>
              <a:spLocks/>
            </p:cNvSpPr>
            <p:nvPr/>
          </p:nvSpPr>
          <p:spPr bwMode="auto">
            <a:xfrm>
              <a:off x="11512" y="2915"/>
              <a:ext cx="612" cy="337"/>
            </a:xfrm>
            <a:custGeom>
              <a:avLst/>
              <a:gdLst>
                <a:gd name="T0" fmla="*/ 74 w 1837"/>
                <a:gd name="T1" fmla="*/ 600 h 1011"/>
                <a:gd name="T2" fmla="*/ 15 w 1837"/>
                <a:gd name="T3" fmla="*/ 549 h 1011"/>
                <a:gd name="T4" fmla="*/ 0 w 1837"/>
                <a:gd name="T5" fmla="*/ 448 h 1011"/>
                <a:gd name="T6" fmla="*/ 90 w 1837"/>
                <a:gd name="T7" fmla="*/ 365 h 1011"/>
                <a:gd name="T8" fmla="*/ 78 w 1837"/>
                <a:gd name="T9" fmla="*/ 314 h 1011"/>
                <a:gd name="T10" fmla="*/ 110 w 1837"/>
                <a:gd name="T11" fmla="*/ 284 h 1011"/>
                <a:gd name="T12" fmla="*/ 33 w 1837"/>
                <a:gd name="T13" fmla="*/ 223 h 1011"/>
                <a:gd name="T14" fmla="*/ 100 w 1837"/>
                <a:gd name="T15" fmla="*/ 177 h 1011"/>
                <a:gd name="T16" fmla="*/ 109 w 1837"/>
                <a:gd name="T17" fmla="*/ 76 h 1011"/>
                <a:gd name="T18" fmla="*/ 204 w 1837"/>
                <a:gd name="T19" fmla="*/ 6 h 1011"/>
                <a:gd name="T20" fmla="*/ 394 w 1837"/>
                <a:gd name="T21" fmla="*/ 136 h 1011"/>
                <a:gd name="T22" fmla="*/ 453 w 1837"/>
                <a:gd name="T23" fmla="*/ 136 h 1011"/>
                <a:gd name="T24" fmla="*/ 482 w 1837"/>
                <a:gd name="T25" fmla="*/ 98 h 1011"/>
                <a:gd name="T26" fmla="*/ 540 w 1837"/>
                <a:gd name="T27" fmla="*/ 102 h 1011"/>
                <a:gd name="T28" fmla="*/ 639 w 1837"/>
                <a:gd name="T29" fmla="*/ 151 h 1011"/>
                <a:gd name="T30" fmla="*/ 680 w 1837"/>
                <a:gd name="T31" fmla="*/ 114 h 1011"/>
                <a:gd name="T32" fmla="*/ 761 w 1837"/>
                <a:gd name="T33" fmla="*/ 110 h 1011"/>
                <a:gd name="T34" fmla="*/ 982 w 1837"/>
                <a:gd name="T35" fmla="*/ 0 h 1011"/>
                <a:gd name="T36" fmla="*/ 981 w 1837"/>
                <a:gd name="T37" fmla="*/ 30 h 1011"/>
                <a:gd name="T38" fmla="*/ 899 w 1837"/>
                <a:gd name="T39" fmla="*/ 236 h 1011"/>
                <a:gd name="T40" fmla="*/ 1352 w 1837"/>
                <a:gd name="T41" fmla="*/ 240 h 1011"/>
                <a:gd name="T42" fmla="*/ 1837 w 1837"/>
                <a:gd name="T43" fmla="*/ 241 h 1011"/>
                <a:gd name="T44" fmla="*/ 1824 w 1837"/>
                <a:gd name="T45" fmla="*/ 301 h 1011"/>
                <a:gd name="T46" fmla="*/ 1771 w 1837"/>
                <a:gd name="T47" fmla="*/ 296 h 1011"/>
                <a:gd name="T48" fmla="*/ 1702 w 1837"/>
                <a:gd name="T49" fmla="*/ 365 h 1011"/>
                <a:gd name="T50" fmla="*/ 1649 w 1837"/>
                <a:gd name="T51" fmla="*/ 353 h 1011"/>
                <a:gd name="T52" fmla="*/ 1659 w 1837"/>
                <a:gd name="T53" fmla="*/ 453 h 1011"/>
                <a:gd name="T54" fmla="*/ 1716 w 1837"/>
                <a:gd name="T55" fmla="*/ 477 h 1011"/>
                <a:gd name="T56" fmla="*/ 1661 w 1837"/>
                <a:gd name="T57" fmla="*/ 579 h 1011"/>
                <a:gd name="T58" fmla="*/ 1542 w 1837"/>
                <a:gd name="T59" fmla="*/ 629 h 1011"/>
                <a:gd name="T60" fmla="*/ 1522 w 1837"/>
                <a:gd name="T61" fmla="*/ 654 h 1011"/>
                <a:gd name="T62" fmla="*/ 1516 w 1837"/>
                <a:gd name="T63" fmla="*/ 733 h 1011"/>
                <a:gd name="T64" fmla="*/ 1482 w 1837"/>
                <a:gd name="T65" fmla="*/ 750 h 1011"/>
                <a:gd name="T66" fmla="*/ 1455 w 1837"/>
                <a:gd name="T67" fmla="*/ 774 h 1011"/>
                <a:gd name="T68" fmla="*/ 1396 w 1837"/>
                <a:gd name="T69" fmla="*/ 896 h 1011"/>
                <a:gd name="T70" fmla="*/ 1242 w 1837"/>
                <a:gd name="T71" fmla="*/ 997 h 1011"/>
                <a:gd name="T72" fmla="*/ 1078 w 1837"/>
                <a:gd name="T73" fmla="*/ 1011 h 1011"/>
                <a:gd name="T74" fmla="*/ 1037 w 1837"/>
                <a:gd name="T75" fmla="*/ 1003 h 1011"/>
                <a:gd name="T76" fmla="*/ 1026 w 1837"/>
                <a:gd name="T77" fmla="*/ 969 h 1011"/>
                <a:gd name="T78" fmla="*/ 966 w 1837"/>
                <a:gd name="T79" fmla="*/ 946 h 1011"/>
                <a:gd name="T80" fmla="*/ 947 w 1837"/>
                <a:gd name="T81" fmla="*/ 915 h 1011"/>
                <a:gd name="T82" fmla="*/ 891 w 1837"/>
                <a:gd name="T83" fmla="*/ 910 h 1011"/>
                <a:gd name="T84" fmla="*/ 868 w 1837"/>
                <a:gd name="T85" fmla="*/ 881 h 1011"/>
                <a:gd name="T86" fmla="*/ 810 w 1837"/>
                <a:gd name="T87" fmla="*/ 876 h 1011"/>
                <a:gd name="T88" fmla="*/ 795 w 1837"/>
                <a:gd name="T89" fmla="*/ 906 h 1011"/>
                <a:gd name="T90" fmla="*/ 755 w 1837"/>
                <a:gd name="T91" fmla="*/ 907 h 1011"/>
                <a:gd name="T92" fmla="*/ 732 w 1837"/>
                <a:gd name="T93" fmla="*/ 899 h 1011"/>
                <a:gd name="T94" fmla="*/ 700 w 1837"/>
                <a:gd name="T95" fmla="*/ 915 h 1011"/>
                <a:gd name="T96" fmla="*/ 635 w 1837"/>
                <a:gd name="T97" fmla="*/ 851 h 1011"/>
                <a:gd name="T98" fmla="*/ 631 w 1837"/>
                <a:gd name="T99" fmla="*/ 779 h 1011"/>
                <a:gd name="T100" fmla="*/ 204 w 1837"/>
                <a:gd name="T101" fmla="*/ 824 h 1011"/>
                <a:gd name="T102" fmla="*/ 90 w 1837"/>
                <a:gd name="T103" fmla="*/ 843 h 1011"/>
                <a:gd name="T104" fmla="*/ 74 w 1837"/>
                <a:gd name="T105" fmla="*/ 600 h 10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37" h="1011">
                  <a:moveTo>
                    <a:pt x="74" y="600"/>
                  </a:moveTo>
                  <a:lnTo>
                    <a:pt x="15" y="549"/>
                  </a:lnTo>
                  <a:lnTo>
                    <a:pt x="0" y="448"/>
                  </a:lnTo>
                  <a:lnTo>
                    <a:pt x="90" y="365"/>
                  </a:lnTo>
                  <a:lnTo>
                    <a:pt x="78" y="314"/>
                  </a:lnTo>
                  <a:lnTo>
                    <a:pt x="110" y="284"/>
                  </a:lnTo>
                  <a:lnTo>
                    <a:pt x="33" y="223"/>
                  </a:lnTo>
                  <a:lnTo>
                    <a:pt x="100" y="177"/>
                  </a:lnTo>
                  <a:lnTo>
                    <a:pt x="109" y="76"/>
                  </a:lnTo>
                  <a:lnTo>
                    <a:pt x="204" y="6"/>
                  </a:lnTo>
                  <a:lnTo>
                    <a:pt x="394" y="136"/>
                  </a:lnTo>
                  <a:lnTo>
                    <a:pt x="453" y="136"/>
                  </a:lnTo>
                  <a:lnTo>
                    <a:pt x="482" y="98"/>
                  </a:lnTo>
                  <a:lnTo>
                    <a:pt x="540" y="102"/>
                  </a:lnTo>
                  <a:lnTo>
                    <a:pt x="639" y="151"/>
                  </a:lnTo>
                  <a:lnTo>
                    <a:pt x="680" y="114"/>
                  </a:lnTo>
                  <a:lnTo>
                    <a:pt x="761" y="110"/>
                  </a:lnTo>
                  <a:lnTo>
                    <a:pt x="982" y="0"/>
                  </a:lnTo>
                  <a:lnTo>
                    <a:pt x="981" y="30"/>
                  </a:lnTo>
                  <a:lnTo>
                    <a:pt x="899" y="236"/>
                  </a:lnTo>
                  <a:lnTo>
                    <a:pt x="1352" y="240"/>
                  </a:lnTo>
                  <a:lnTo>
                    <a:pt x="1837" y="241"/>
                  </a:lnTo>
                  <a:lnTo>
                    <a:pt x="1824" y="301"/>
                  </a:lnTo>
                  <a:lnTo>
                    <a:pt x="1771" y="296"/>
                  </a:lnTo>
                  <a:lnTo>
                    <a:pt x="1702" y="365"/>
                  </a:lnTo>
                  <a:lnTo>
                    <a:pt x="1649" y="353"/>
                  </a:lnTo>
                  <a:lnTo>
                    <a:pt x="1659" y="453"/>
                  </a:lnTo>
                  <a:lnTo>
                    <a:pt x="1716" y="477"/>
                  </a:lnTo>
                  <a:lnTo>
                    <a:pt x="1661" y="579"/>
                  </a:lnTo>
                  <a:lnTo>
                    <a:pt x="1542" y="629"/>
                  </a:lnTo>
                  <a:lnTo>
                    <a:pt x="1522" y="654"/>
                  </a:lnTo>
                  <a:lnTo>
                    <a:pt x="1516" y="733"/>
                  </a:lnTo>
                  <a:lnTo>
                    <a:pt x="1482" y="750"/>
                  </a:lnTo>
                  <a:lnTo>
                    <a:pt x="1455" y="774"/>
                  </a:lnTo>
                  <a:lnTo>
                    <a:pt x="1396" y="896"/>
                  </a:lnTo>
                  <a:lnTo>
                    <a:pt x="1242" y="997"/>
                  </a:lnTo>
                  <a:lnTo>
                    <a:pt x="1078" y="1011"/>
                  </a:lnTo>
                  <a:lnTo>
                    <a:pt x="1037" y="1003"/>
                  </a:lnTo>
                  <a:lnTo>
                    <a:pt x="1026" y="969"/>
                  </a:lnTo>
                  <a:lnTo>
                    <a:pt x="966" y="946"/>
                  </a:lnTo>
                  <a:lnTo>
                    <a:pt x="947" y="915"/>
                  </a:lnTo>
                  <a:lnTo>
                    <a:pt x="891" y="910"/>
                  </a:lnTo>
                  <a:lnTo>
                    <a:pt x="868" y="881"/>
                  </a:lnTo>
                  <a:lnTo>
                    <a:pt x="810" y="876"/>
                  </a:lnTo>
                  <a:lnTo>
                    <a:pt x="795" y="906"/>
                  </a:lnTo>
                  <a:lnTo>
                    <a:pt x="755" y="907"/>
                  </a:lnTo>
                  <a:lnTo>
                    <a:pt x="732" y="899"/>
                  </a:lnTo>
                  <a:lnTo>
                    <a:pt x="700" y="915"/>
                  </a:lnTo>
                  <a:lnTo>
                    <a:pt x="635" y="851"/>
                  </a:lnTo>
                  <a:lnTo>
                    <a:pt x="631" y="779"/>
                  </a:lnTo>
                  <a:lnTo>
                    <a:pt x="204" y="824"/>
                  </a:lnTo>
                  <a:lnTo>
                    <a:pt x="90" y="843"/>
                  </a:lnTo>
                  <a:lnTo>
                    <a:pt x="74" y="600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724" name="Freeform 212"/>
            <p:cNvSpPr>
              <a:spLocks/>
            </p:cNvSpPr>
            <p:nvPr/>
          </p:nvSpPr>
          <p:spPr bwMode="auto">
            <a:xfrm>
              <a:off x="11260" y="2398"/>
              <a:ext cx="305" cy="226"/>
            </a:xfrm>
            <a:custGeom>
              <a:avLst/>
              <a:gdLst>
                <a:gd name="T0" fmla="*/ 163 w 916"/>
                <a:gd name="T1" fmla="*/ 170 h 680"/>
                <a:gd name="T2" fmla="*/ 206 w 916"/>
                <a:gd name="T3" fmla="*/ 150 h 680"/>
                <a:gd name="T4" fmla="*/ 185 w 916"/>
                <a:gd name="T5" fmla="*/ 102 h 680"/>
                <a:gd name="T6" fmla="*/ 320 w 916"/>
                <a:gd name="T7" fmla="*/ 0 h 680"/>
                <a:gd name="T8" fmla="*/ 566 w 916"/>
                <a:gd name="T9" fmla="*/ 57 h 680"/>
                <a:gd name="T10" fmla="*/ 825 w 916"/>
                <a:gd name="T11" fmla="*/ 18 h 680"/>
                <a:gd name="T12" fmla="*/ 916 w 916"/>
                <a:gd name="T13" fmla="*/ 230 h 680"/>
                <a:gd name="T14" fmla="*/ 867 w 916"/>
                <a:gd name="T15" fmla="*/ 189 h 680"/>
                <a:gd name="T16" fmla="*/ 621 w 916"/>
                <a:gd name="T17" fmla="*/ 268 h 680"/>
                <a:gd name="T18" fmla="*/ 638 w 916"/>
                <a:gd name="T19" fmla="*/ 451 h 680"/>
                <a:gd name="T20" fmla="*/ 682 w 916"/>
                <a:gd name="T21" fmla="*/ 508 h 680"/>
                <a:gd name="T22" fmla="*/ 630 w 916"/>
                <a:gd name="T23" fmla="*/ 569 h 680"/>
                <a:gd name="T24" fmla="*/ 649 w 916"/>
                <a:gd name="T25" fmla="*/ 680 h 680"/>
                <a:gd name="T26" fmla="*/ 216 w 916"/>
                <a:gd name="T27" fmla="*/ 619 h 680"/>
                <a:gd name="T28" fmla="*/ 181 w 916"/>
                <a:gd name="T29" fmla="*/ 572 h 680"/>
                <a:gd name="T30" fmla="*/ 76 w 916"/>
                <a:gd name="T31" fmla="*/ 565 h 680"/>
                <a:gd name="T32" fmla="*/ 0 w 916"/>
                <a:gd name="T33" fmla="*/ 592 h 680"/>
                <a:gd name="T34" fmla="*/ 43 w 916"/>
                <a:gd name="T35" fmla="*/ 489 h 680"/>
                <a:gd name="T36" fmla="*/ 33 w 916"/>
                <a:gd name="T37" fmla="*/ 411 h 680"/>
                <a:gd name="T38" fmla="*/ 89 w 916"/>
                <a:gd name="T39" fmla="*/ 404 h 680"/>
                <a:gd name="T40" fmla="*/ 103 w 916"/>
                <a:gd name="T41" fmla="*/ 365 h 680"/>
                <a:gd name="T42" fmla="*/ 139 w 916"/>
                <a:gd name="T43" fmla="*/ 346 h 680"/>
                <a:gd name="T44" fmla="*/ 143 w 916"/>
                <a:gd name="T45" fmla="*/ 269 h 680"/>
                <a:gd name="T46" fmla="*/ 131 w 916"/>
                <a:gd name="T47" fmla="*/ 201 h 680"/>
                <a:gd name="T48" fmla="*/ 163 w 916"/>
                <a:gd name="T49" fmla="*/ 170 h 6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16" h="680">
                  <a:moveTo>
                    <a:pt x="163" y="170"/>
                  </a:moveTo>
                  <a:lnTo>
                    <a:pt x="206" y="150"/>
                  </a:lnTo>
                  <a:lnTo>
                    <a:pt x="185" y="102"/>
                  </a:lnTo>
                  <a:lnTo>
                    <a:pt x="320" y="0"/>
                  </a:lnTo>
                  <a:lnTo>
                    <a:pt x="566" y="57"/>
                  </a:lnTo>
                  <a:lnTo>
                    <a:pt x="825" y="18"/>
                  </a:lnTo>
                  <a:lnTo>
                    <a:pt x="916" y="230"/>
                  </a:lnTo>
                  <a:lnTo>
                    <a:pt x="867" y="189"/>
                  </a:lnTo>
                  <a:lnTo>
                    <a:pt x="621" y="268"/>
                  </a:lnTo>
                  <a:lnTo>
                    <a:pt x="638" y="451"/>
                  </a:lnTo>
                  <a:lnTo>
                    <a:pt x="682" y="508"/>
                  </a:lnTo>
                  <a:lnTo>
                    <a:pt x="630" y="569"/>
                  </a:lnTo>
                  <a:lnTo>
                    <a:pt x="649" y="680"/>
                  </a:lnTo>
                  <a:lnTo>
                    <a:pt x="216" y="619"/>
                  </a:lnTo>
                  <a:lnTo>
                    <a:pt x="181" y="572"/>
                  </a:lnTo>
                  <a:lnTo>
                    <a:pt x="76" y="565"/>
                  </a:lnTo>
                  <a:lnTo>
                    <a:pt x="0" y="592"/>
                  </a:lnTo>
                  <a:lnTo>
                    <a:pt x="43" y="489"/>
                  </a:lnTo>
                  <a:lnTo>
                    <a:pt x="33" y="411"/>
                  </a:lnTo>
                  <a:lnTo>
                    <a:pt x="89" y="404"/>
                  </a:lnTo>
                  <a:lnTo>
                    <a:pt x="103" y="365"/>
                  </a:lnTo>
                  <a:lnTo>
                    <a:pt x="139" y="346"/>
                  </a:lnTo>
                  <a:lnTo>
                    <a:pt x="143" y="269"/>
                  </a:lnTo>
                  <a:lnTo>
                    <a:pt x="131" y="201"/>
                  </a:lnTo>
                  <a:lnTo>
                    <a:pt x="163" y="170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725" name="Freeform 213"/>
            <p:cNvSpPr>
              <a:spLocks/>
            </p:cNvSpPr>
            <p:nvPr/>
          </p:nvSpPr>
          <p:spPr bwMode="auto">
            <a:xfrm>
              <a:off x="11744" y="2505"/>
              <a:ext cx="493" cy="346"/>
            </a:xfrm>
            <a:custGeom>
              <a:avLst/>
              <a:gdLst>
                <a:gd name="T0" fmla="*/ 1413 w 1480"/>
                <a:gd name="T1" fmla="*/ 1038 h 1038"/>
                <a:gd name="T2" fmla="*/ 1028 w 1480"/>
                <a:gd name="T3" fmla="*/ 1033 h 1038"/>
                <a:gd name="T4" fmla="*/ 983 w 1480"/>
                <a:gd name="T5" fmla="*/ 964 h 1038"/>
                <a:gd name="T6" fmla="*/ 914 w 1480"/>
                <a:gd name="T7" fmla="*/ 907 h 1038"/>
                <a:gd name="T8" fmla="*/ 869 w 1480"/>
                <a:gd name="T9" fmla="*/ 888 h 1038"/>
                <a:gd name="T10" fmla="*/ 574 w 1480"/>
                <a:gd name="T11" fmla="*/ 668 h 1038"/>
                <a:gd name="T12" fmla="*/ 505 w 1480"/>
                <a:gd name="T13" fmla="*/ 686 h 1038"/>
                <a:gd name="T14" fmla="*/ 358 w 1480"/>
                <a:gd name="T15" fmla="*/ 767 h 1038"/>
                <a:gd name="T16" fmla="*/ 142 w 1480"/>
                <a:gd name="T17" fmla="*/ 700 h 1038"/>
                <a:gd name="T18" fmla="*/ 48 w 1480"/>
                <a:gd name="T19" fmla="*/ 599 h 1038"/>
                <a:gd name="T20" fmla="*/ 32 w 1480"/>
                <a:gd name="T21" fmla="*/ 639 h 1038"/>
                <a:gd name="T22" fmla="*/ 64 w 1480"/>
                <a:gd name="T23" fmla="*/ 686 h 1038"/>
                <a:gd name="T24" fmla="*/ 46 w 1480"/>
                <a:gd name="T25" fmla="*/ 707 h 1038"/>
                <a:gd name="T26" fmla="*/ 21 w 1480"/>
                <a:gd name="T27" fmla="*/ 677 h 1038"/>
                <a:gd name="T28" fmla="*/ 0 w 1480"/>
                <a:gd name="T29" fmla="*/ 643 h 1038"/>
                <a:gd name="T30" fmla="*/ 14 w 1480"/>
                <a:gd name="T31" fmla="*/ 506 h 1038"/>
                <a:gd name="T32" fmla="*/ 117 w 1480"/>
                <a:gd name="T33" fmla="*/ 219 h 1038"/>
                <a:gd name="T34" fmla="*/ 119 w 1480"/>
                <a:gd name="T35" fmla="*/ 12 h 1038"/>
                <a:gd name="T36" fmla="*/ 179 w 1480"/>
                <a:gd name="T37" fmla="*/ 0 h 1038"/>
                <a:gd name="T38" fmla="*/ 229 w 1480"/>
                <a:gd name="T39" fmla="*/ 37 h 1038"/>
                <a:gd name="T40" fmla="*/ 606 w 1480"/>
                <a:gd name="T41" fmla="*/ 347 h 1038"/>
                <a:gd name="T42" fmla="*/ 658 w 1480"/>
                <a:gd name="T43" fmla="*/ 363 h 1038"/>
                <a:gd name="T44" fmla="*/ 677 w 1480"/>
                <a:gd name="T45" fmla="*/ 342 h 1038"/>
                <a:gd name="T46" fmla="*/ 824 w 1480"/>
                <a:gd name="T47" fmla="*/ 347 h 1038"/>
                <a:gd name="T48" fmla="*/ 914 w 1480"/>
                <a:gd name="T49" fmla="*/ 411 h 1038"/>
                <a:gd name="T50" fmla="*/ 993 w 1480"/>
                <a:gd name="T51" fmla="*/ 508 h 1038"/>
                <a:gd name="T52" fmla="*/ 1012 w 1480"/>
                <a:gd name="T53" fmla="*/ 549 h 1038"/>
                <a:gd name="T54" fmla="*/ 1028 w 1480"/>
                <a:gd name="T55" fmla="*/ 613 h 1038"/>
                <a:gd name="T56" fmla="*/ 1138 w 1480"/>
                <a:gd name="T57" fmla="*/ 718 h 1038"/>
                <a:gd name="T58" fmla="*/ 1223 w 1480"/>
                <a:gd name="T59" fmla="*/ 727 h 1038"/>
                <a:gd name="T60" fmla="*/ 1480 w 1480"/>
                <a:gd name="T61" fmla="*/ 860 h 1038"/>
                <a:gd name="T62" fmla="*/ 1422 w 1480"/>
                <a:gd name="T63" fmla="*/ 993 h 1038"/>
                <a:gd name="T64" fmla="*/ 1413 w 1480"/>
                <a:gd name="T65" fmla="*/ 1038 h 10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480" h="1038">
                  <a:moveTo>
                    <a:pt x="1413" y="1038"/>
                  </a:moveTo>
                  <a:lnTo>
                    <a:pt x="1028" y="1033"/>
                  </a:lnTo>
                  <a:lnTo>
                    <a:pt x="983" y="964"/>
                  </a:lnTo>
                  <a:lnTo>
                    <a:pt x="914" y="907"/>
                  </a:lnTo>
                  <a:lnTo>
                    <a:pt x="869" y="888"/>
                  </a:lnTo>
                  <a:lnTo>
                    <a:pt x="574" y="668"/>
                  </a:lnTo>
                  <a:lnTo>
                    <a:pt x="505" y="686"/>
                  </a:lnTo>
                  <a:lnTo>
                    <a:pt x="358" y="767"/>
                  </a:lnTo>
                  <a:lnTo>
                    <a:pt x="142" y="700"/>
                  </a:lnTo>
                  <a:lnTo>
                    <a:pt x="48" y="599"/>
                  </a:lnTo>
                  <a:lnTo>
                    <a:pt x="32" y="639"/>
                  </a:lnTo>
                  <a:lnTo>
                    <a:pt x="64" y="686"/>
                  </a:lnTo>
                  <a:lnTo>
                    <a:pt x="46" y="707"/>
                  </a:lnTo>
                  <a:lnTo>
                    <a:pt x="21" y="677"/>
                  </a:lnTo>
                  <a:lnTo>
                    <a:pt x="0" y="643"/>
                  </a:lnTo>
                  <a:lnTo>
                    <a:pt x="14" y="506"/>
                  </a:lnTo>
                  <a:lnTo>
                    <a:pt x="117" y="219"/>
                  </a:lnTo>
                  <a:lnTo>
                    <a:pt x="119" y="12"/>
                  </a:lnTo>
                  <a:lnTo>
                    <a:pt x="179" y="0"/>
                  </a:lnTo>
                  <a:lnTo>
                    <a:pt x="229" y="37"/>
                  </a:lnTo>
                  <a:lnTo>
                    <a:pt x="606" y="347"/>
                  </a:lnTo>
                  <a:lnTo>
                    <a:pt x="658" y="363"/>
                  </a:lnTo>
                  <a:lnTo>
                    <a:pt x="677" y="342"/>
                  </a:lnTo>
                  <a:lnTo>
                    <a:pt x="824" y="347"/>
                  </a:lnTo>
                  <a:lnTo>
                    <a:pt x="914" y="411"/>
                  </a:lnTo>
                  <a:lnTo>
                    <a:pt x="993" y="508"/>
                  </a:lnTo>
                  <a:lnTo>
                    <a:pt x="1012" y="549"/>
                  </a:lnTo>
                  <a:lnTo>
                    <a:pt x="1028" y="613"/>
                  </a:lnTo>
                  <a:lnTo>
                    <a:pt x="1138" y="718"/>
                  </a:lnTo>
                  <a:lnTo>
                    <a:pt x="1223" y="727"/>
                  </a:lnTo>
                  <a:lnTo>
                    <a:pt x="1480" y="860"/>
                  </a:lnTo>
                  <a:lnTo>
                    <a:pt x="1422" y="993"/>
                  </a:lnTo>
                  <a:lnTo>
                    <a:pt x="1413" y="1038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726" name="Freeform 214"/>
            <p:cNvSpPr>
              <a:spLocks/>
            </p:cNvSpPr>
            <p:nvPr/>
          </p:nvSpPr>
          <p:spPr bwMode="auto">
            <a:xfrm>
              <a:off x="11818" y="2094"/>
              <a:ext cx="308" cy="268"/>
            </a:xfrm>
            <a:custGeom>
              <a:avLst/>
              <a:gdLst>
                <a:gd name="T0" fmla="*/ 253 w 925"/>
                <a:gd name="T1" fmla="*/ 85 h 806"/>
                <a:gd name="T2" fmla="*/ 252 w 925"/>
                <a:gd name="T3" fmla="*/ 34 h 806"/>
                <a:gd name="T4" fmla="*/ 294 w 925"/>
                <a:gd name="T5" fmla="*/ 20 h 806"/>
                <a:gd name="T6" fmla="*/ 323 w 925"/>
                <a:gd name="T7" fmla="*/ 15 h 806"/>
                <a:gd name="T8" fmla="*/ 342 w 925"/>
                <a:gd name="T9" fmla="*/ 27 h 806"/>
                <a:gd name="T10" fmla="*/ 420 w 925"/>
                <a:gd name="T11" fmla="*/ 29 h 806"/>
                <a:gd name="T12" fmla="*/ 440 w 925"/>
                <a:gd name="T13" fmla="*/ 10 h 806"/>
                <a:gd name="T14" fmla="*/ 477 w 925"/>
                <a:gd name="T15" fmla="*/ 17 h 806"/>
                <a:gd name="T16" fmla="*/ 493 w 925"/>
                <a:gd name="T17" fmla="*/ 31 h 806"/>
                <a:gd name="T18" fmla="*/ 519 w 925"/>
                <a:gd name="T19" fmla="*/ 37 h 806"/>
                <a:gd name="T20" fmla="*/ 532 w 925"/>
                <a:gd name="T21" fmla="*/ 22 h 806"/>
                <a:gd name="T22" fmla="*/ 561 w 925"/>
                <a:gd name="T23" fmla="*/ 23 h 806"/>
                <a:gd name="T24" fmla="*/ 586 w 925"/>
                <a:gd name="T25" fmla="*/ 34 h 806"/>
                <a:gd name="T26" fmla="*/ 647 w 925"/>
                <a:gd name="T27" fmla="*/ 0 h 806"/>
                <a:gd name="T28" fmla="*/ 686 w 925"/>
                <a:gd name="T29" fmla="*/ 103 h 806"/>
                <a:gd name="T30" fmla="*/ 722 w 925"/>
                <a:gd name="T31" fmla="*/ 195 h 806"/>
                <a:gd name="T32" fmla="*/ 777 w 925"/>
                <a:gd name="T33" fmla="*/ 211 h 806"/>
                <a:gd name="T34" fmla="*/ 759 w 925"/>
                <a:gd name="T35" fmla="*/ 432 h 806"/>
                <a:gd name="T36" fmla="*/ 762 w 925"/>
                <a:gd name="T37" fmla="*/ 498 h 806"/>
                <a:gd name="T38" fmla="*/ 820 w 925"/>
                <a:gd name="T39" fmla="*/ 578 h 806"/>
                <a:gd name="T40" fmla="*/ 912 w 925"/>
                <a:gd name="T41" fmla="*/ 694 h 806"/>
                <a:gd name="T42" fmla="*/ 925 w 925"/>
                <a:gd name="T43" fmla="*/ 748 h 806"/>
                <a:gd name="T44" fmla="*/ 743 w 925"/>
                <a:gd name="T45" fmla="*/ 772 h 806"/>
                <a:gd name="T46" fmla="*/ 464 w 925"/>
                <a:gd name="T47" fmla="*/ 806 h 806"/>
                <a:gd name="T48" fmla="*/ 391 w 925"/>
                <a:gd name="T49" fmla="*/ 705 h 806"/>
                <a:gd name="T50" fmla="*/ 440 w 925"/>
                <a:gd name="T51" fmla="*/ 604 h 806"/>
                <a:gd name="T52" fmla="*/ 321 w 925"/>
                <a:gd name="T53" fmla="*/ 467 h 806"/>
                <a:gd name="T54" fmla="*/ 295 w 925"/>
                <a:gd name="T55" fmla="*/ 382 h 806"/>
                <a:gd name="T56" fmla="*/ 141 w 925"/>
                <a:gd name="T57" fmla="*/ 273 h 806"/>
                <a:gd name="T58" fmla="*/ 0 w 925"/>
                <a:gd name="T59" fmla="*/ 109 h 806"/>
                <a:gd name="T60" fmla="*/ 136 w 925"/>
                <a:gd name="T61" fmla="*/ 78 h 806"/>
                <a:gd name="T62" fmla="*/ 155 w 925"/>
                <a:gd name="T63" fmla="*/ 83 h 806"/>
                <a:gd name="T64" fmla="*/ 253 w 925"/>
                <a:gd name="T65" fmla="*/ 85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25" h="806">
                  <a:moveTo>
                    <a:pt x="253" y="85"/>
                  </a:moveTo>
                  <a:lnTo>
                    <a:pt x="252" y="34"/>
                  </a:lnTo>
                  <a:lnTo>
                    <a:pt x="294" y="20"/>
                  </a:lnTo>
                  <a:lnTo>
                    <a:pt x="323" y="15"/>
                  </a:lnTo>
                  <a:lnTo>
                    <a:pt x="342" y="27"/>
                  </a:lnTo>
                  <a:lnTo>
                    <a:pt x="420" y="29"/>
                  </a:lnTo>
                  <a:lnTo>
                    <a:pt x="440" y="10"/>
                  </a:lnTo>
                  <a:lnTo>
                    <a:pt x="477" y="17"/>
                  </a:lnTo>
                  <a:lnTo>
                    <a:pt x="493" y="31"/>
                  </a:lnTo>
                  <a:lnTo>
                    <a:pt x="519" y="37"/>
                  </a:lnTo>
                  <a:lnTo>
                    <a:pt x="532" y="22"/>
                  </a:lnTo>
                  <a:lnTo>
                    <a:pt x="561" y="23"/>
                  </a:lnTo>
                  <a:lnTo>
                    <a:pt x="586" y="34"/>
                  </a:lnTo>
                  <a:lnTo>
                    <a:pt x="647" y="0"/>
                  </a:lnTo>
                  <a:lnTo>
                    <a:pt x="686" y="103"/>
                  </a:lnTo>
                  <a:lnTo>
                    <a:pt x="722" y="195"/>
                  </a:lnTo>
                  <a:lnTo>
                    <a:pt x="777" y="211"/>
                  </a:lnTo>
                  <a:lnTo>
                    <a:pt x="759" y="432"/>
                  </a:lnTo>
                  <a:lnTo>
                    <a:pt x="762" y="498"/>
                  </a:lnTo>
                  <a:lnTo>
                    <a:pt x="820" y="578"/>
                  </a:lnTo>
                  <a:lnTo>
                    <a:pt x="912" y="694"/>
                  </a:lnTo>
                  <a:lnTo>
                    <a:pt x="925" y="748"/>
                  </a:lnTo>
                  <a:lnTo>
                    <a:pt x="743" y="772"/>
                  </a:lnTo>
                  <a:lnTo>
                    <a:pt x="464" y="806"/>
                  </a:lnTo>
                  <a:lnTo>
                    <a:pt x="391" y="705"/>
                  </a:lnTo>
                  <a:lnTo>
                    <a:pt x="440" y="604"/>
                  </a:lnTo>
                  <a:lnTo>
                    <a:pt x="321" y="467"/>
                  </a:lnTo>
                  <a:lnTo>
                    <a:pt x="295" y="382"/>
                  </a:lnTo>
                  <a:lnTo>
                    <a:pt x="141" y="273"/>
                  </a:lnTo>
                  <a:lnTo>
                    <a:pt x="0" y="109"/>
                  </a:lnTo>
                  <a:lnTo>
                    <a:pt x="136" y="78"/>
                  </a:lnTo>
                  <a:lnTo>
                    <a:pt x="155" y="83"/>
                  </a:lnTo>
                  <a:lnTo>
                    <a:pt x="253" y="85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727" name="Freeform 215"/>
            <p:cNvSpPr>
              <a:spLocks/>
            </p:cNvSpPr>
            <p:nvPr/>
          </p:nvSpPr>
          <p:spPr bwMode="auto">
            <a:xfrm>
              <a:off x="11504" y="2094"/>
              <a:ext cx="707" cy="526"/>
            </a:xfrm>
            <a:custGeom>
              <a:avLst/>
              <a:gdLst>
                <a:gd name="T0" fmla="*/ 839 w 2123"/>
                <a:gd name="T1" fmla="*/ 1243 h 1579"/>
                <a:gd name="T2" fmla="*/ 843 w 2123"/>
                <a:gd name="T3" fmla="*/ 1228 h 1579"/>
                <a:gd name="T4" fmla="*/ 664 w 2123"/>
                <a:gd name="T5" fmla="*/ 938 h 1579"/>
                <a:gd name="T6" fmla="*/ 614 w 2123"/>
                <a:gd name="T7" fmla="*/ 938 h 1579"/>
                <a:gd name="T8" fmla="*/ 523 w 2123"/>
                <a:gd name="T9" fmla="*/ 872 h 1579"/>
                <a:gd name="T10" fmla="*/ 434 w 2123"/>
                <a:gd name="T11" fmla="*/ 870 h 1579"/>
                <a:gd name="T12" fmla="*/ 349 w 2123"/>
                <a:gd name="T13" fmla="*/ 836 h 1579"/>
                <a:gd name="T14" fmla="*/ 146 w 2123"/>
                <a:gd name="T15" fmla="*/ 870 h 1579"/>
                <a:gd name="T16" fmla="*/ 123 w 2123"/>
                <a:gd name="T17" fmla="*/ 861 h 1579"/>
                <a:gd name="T18" fmla="*/ 105 w 2123"/>
                <a:gd name="T19" fmla="*/ 799 h 1579"/>
                <a:gd name="T20" fmla="*/ 0 w 2123"/>
                <a:gd name="T21" fmla="*/ 731 h 1579"/>
                <a:gd name="T22" fmla="*/ 342 w 2123"/>
                <a:gd name="T23" fmla="*/ 395 h 1579"/>
                <a:gd name="T24" fmla="*/ 450 w 2123"/>
                <a:gd name="T25" fmla="*/ 269 h 1579"/>
                <a:gd name="T26" fmla="*/ 503 w 2123"/>
                <a:gd name="T27" fmla="*/ 271 h 1579"/>
                <a:gd name="T28" fmla="*/ 523 w 2123"/>
                <a:gd name="T29" fmla="*/ 288 h 1579"/>
                <a:gd name="T30" fmla="*/ 547 w 2123"/>
                <a:gd name="T31" fmla="*/ 293 h 1579"/>
                <a:gd name="T32" fmla="*/ 821 w 2123"/>
                <a:gd name="T33" fmla="*/ 0 h 1579"/>
                <a:gd name="T34" fmla="*/ 942 w 2123"/>
                <a:gd name="T35" fmla="*/ 108 h 1579"/>
                <a:gd name="T36" fmla="*/ 1081 w 2123"/>
                <a:gd name="T37" fmla="*/ 269 h 1579"/>
                <a:gd name="T38" fmla="*/ 1236 w 2123"/>
                <a:gd name="T39" fmla="*/ 380 h 1579"/>
                <a:gd name="T40" fmla="*/ 1261 w 2123"/>
                <a:gd name="T41" fmla="*/ 466 h 1579"/>
                <a:gd name="T42" fmla="*/ 1384 w 2123"/>
                <a:gd name="T43" fmla="*/ 602 h 1579"/>
                <a:gd name="T44" fmla="*/ 1333 w 2123"/>
                <a:gd name="T45" fmla="*/ 702 h 1579"/>
                <a:gd name="T46" fmla="*/ 1406 w 2123"/>
                <a:gd name="T47" fmla="*/ 804 h 1579"/>
                <a:gd name="T48" fmla="*/ 1870 w 2123"/>
                <a:gd name="T49" fmla="*/ 750 h 1579"/>
                <a:gd name="T50" fmla="*/ 1921 w 2123"/>
                <a:gd name="T51" fmla="*/ 815 h 1579"/>
                <a:gd name="T52" fmla="*/ 1903 w 2123"/>
                <a:gd name="T53" fmla="*/ 894 h 1579"/>
                <a:gd name="T54" fmla="*/ 1855 w 2123"/>
                <a:gd name="T55" fmla="*/ 975 h 1579"/>
                <a:gd name="T56" fmla="*/ 1857 w 2123"/>
                <a:gd name="T57" fmla="*/ 1027 h 1579"/>
                <a:gd name="T58" fmla="*/ 1907 w 2123"/>
                <a:gd name="T59" fmla="*/ 1095 h 1579"/>
                <a:gd name="T60" fmla="*/ 2123 w 2123"/>
                <a:gd name="T61" fmla="*/ 1266 h 1579"/>
                <a:gd name="T62" fmla="*/ 2073 w 2123"/>
                <a:gd name="T63" fmla="*/ 1303 h 1579"/>
                <a:gd name="T64" fmla="*/ 2044 w 2123"/>
                <a:gd name="T65" fmla="*/ 1303 h 1579"/>
                <a:gd name="T66" fmla="*/ 2000 w 2123"/>
                <a:gd name="T67" fmla="*/ 1258 h 1579"/>
                <a:gd name="T68" fmla="*/ 1962 w 2123"/>
                <a:gd name="T69" fmla="*/ 1260 h 1579"/>
                <a:gd name="T70" fmla="*/ 1941 w 2123"/>
                <a:gd name="T71" fmla="*/ 1272 h 1579"/>
                <a:gd name="T72" fmla="*/ 1905 w 2123"/>
                <a:gd name="T73" fmla="*/ 1266 h 1579"/>
                <a:gd name="T74" fmla="*/ 1881 w 2123"/>
                <a:gd name="T75" fmla="*/ 1221 h 1579"/>
                <a:gd name="T76" fmla="*/ 1847 w 2123"/>
                <a:gd name="T77" fmla="*/ 1263 h 1579"/>
                <a:gd name="T78" fmla="*/ 1808 w 2123"/>
                <a:gd name="T79" fmla="*/ 1285 h 1579"/>
                <a:gd name="T80" fmla="*/ 1761 w 2123"/>
                <a:gd name="T81" fmla="*/ 1327 h 1579"/>
                <a:gd name="T82" fmla="*/ 1624 w 2123"/>
                <a:gd name="T83" fmla="*/ 1343 h 1579"/>
                <a:gd name="T84" fmla="*/ 1468 w 2123"/>
                <a:gd name="T85" fmla="*/ 1400 h 1579"/>
                <a:gd name="T86" fmla="*/ 1376 w 2123"/>
                <a:gd name="T87" fmla="*/ 1512 h 1579"/>
                <a:gd name="T88" fmla="*/ 1325 w 2123"/>
                <a:gd name="T89" fmla="*/ 1579 h 1579"/>
                <a:gd name="T90" fmla="*/ 1265 w 2123"/>
                <a:gd name="T91" fmla="*/ 1534 h 1579"/>
                <a:gd name="T92" fmla="*/ 946 w 2123"/>
                <a:gd name="T93" fmla="*/ 1265 h 1579"/>
                <a:gd name="T94" fmla="*/ 899 w 2123"/>
                <a:gd name="T95" fmla="*/ 1232 h 1579"/>
                <a:gd name="T96" fmla="*/ 839 w 2123"/>
                <a:gd name="T97" fmla="*/ 1243 h 1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123" h="1579">
                  <a:moveTo>
                    <a:pt x="839" y="1243"/>
                  </a:moveTo>
                  <a:lnTo>
                    <a:pt x="843" y="1228"/>
                  </a:lnTo>
                  <a:lnTo>
                    <a:pt x="664" y="938"/>
                  </a:lnTo>
                  <a:lnTo>
                    <a:pt x="614" y="938"/>
                  </a:lnTo>
                  <a:lnTo>
                    <a:pt x="523" y="872"/>
                  </a:lnTo>
                  <a:lnTo>
                    <a:pt x="434" y="870"/>
                  </a:lnTo>
                  <a:lnTo>
                    <a:pt x="349" y="836"/>
                  </a:lnTo>
                  <a:lnTo>
                    <a:pt x="146" y="870"/>
                  </a:lnTo>
                  <a:lnTo>
                    <a:pt x="123" y="861"/>
                  </a:lnTo>
                  <a:lnTo>
                    <a:pt x="105" y="799"/>
                  </a:lnTo>
                  <a:lnTo>
                    <a:pt x="0" y="731"/>
                  </a:lnTo>
                  <a:lnTo>
                    <a:pt x="342" y="395"/>
                  </a:lnTo>
                  <a:lnTo>
                    <a:pt x="450" y="269"/>
                  </a:lnTo>
                  <a:lnTo>
                    <a:pt x="503" y="271"/>
                  </a:lnTo>
                  <a:lnTo>
                    <a:pt x="523" y="288"/>
                  </a:lnTo>
                  <a:lnTo>
                    <a:pt x="547" y="293"/>
                  </a:lnTo>
                  <a:lnTo>
                    <a:pt x="821" y="0"/>
                  </a:lnTo>
                  <a:lnTo>
                    <a:pt x="942" y="108"/>
                  </a:lnTo>
                  <a:lnTo>
                    <a:pt x="1081" y="269"/>
                  </a:lnTo>
                  <a:lnTo>
                    <a:pt x="1236" y="380"/>
                  </a:lnTo>
                  <a:lnTo>
                    <a:pt x="1261" y="466"/>
                  </a:lnTo>
                  <a:lnTo>
                    <a:pt x="1384" y="602"/>
                  </a:lnTo>
                  <a:lnTo>
                    <a:pt x="1333" y="702"/>
                  </a:lnTo>
                  <a:lnTo>
                    <a:pt x="1406" y="804"/>
                  </a:lnTo>
                  <a:lnTo>
                    <a:pt x="1870" y="750"/>
                  </a:lnTo>
                  <a:lnTo>
                    <a:pt x="1921" y="815"/>
                  </a:lnTo>
                  <a:lnTo>
                    <a:pt x="1903" y="894"/>
                  </a:lnTo>
                  <a:lnTo>
                    <a:pt x="1855" y="975"/>
                  </a:lnTo>
                  <a:lnTo>
                    <a:pt x="1857" y="1027"/>
                  </a:lnTo>
                  <a:lnTo>
                    <a:pt x="1907" y="1095"/>
                  </a:lnTo>
                  <a:lnTo>
                    <a:pt x="2123" y="1266"/>
                  </a:lnTo>
                  <a:lnTo>
                    <a:pt x="2073" y="1303"/>
                  </a:lnTo>
                  <a:lnTo>
                    <a:pt x="2044" y="1303"/>
                  </a:lnTo>
                  <a:lnTo>
                    <a:pt x="2000" y="1258"/>
                  </a:lnTo>
                  <a:lnTo>
                    <a:pt x="1962" y="1260"/>
                  </a:lnTo>
                  <a:lnTo>
                    <a:pt x="1941" y="1272"/>
                  </a:lnTo>
                  <a:lnTo>
                    <a:pt x="1905" y="1266"/>
                  </a:lnTo>
                  <a:lnTo>
                    <a:pt x="1881" y="1221"/>
                  </a:lnTo>
                  <a:lnTo>
                    <a:pt x="1847" y="1263"/>
                  </a:lnTo>
                  <a:lnTo>
                    <a:pt x="1808" y="1285"/>
                  </a:lnTo>
                  <a:lnTo>
                    <a:pt x="1761" y="1327"/>
                  </a:lnTo>
                  <a:lnTo>
                    <a:pt x="1624" y="1343"/>
                  </a:lnTo>
                  <a:lnTo>
                    <a:pt x="1468" y="1400"/>
                  </a:lnTo>
                  <a:lnTo>
                    <a:pt x="1376" y="1512"/>
                  </a:lnTo>
                  <a:lnTo>
                    <a:pt x="1325" y="1579"/>
                  </a:lnTo>
                  <a:lnTo>
                    <a:pt x="1265" y="1534"/>
                  </a:lnTo>
                  <a:lnTo>
                    <a:pt x="946" y="1265"/>
                  </a:lnTo>
                  <a:lnTo>
                    <a:pt x="899" y="1232"/>
                  </a:lnTo>
                  <a:lnTo>
                    <a:pt x="839" y="1243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728" name="Freeform 216"/>
            <p:cNvSpPr>
              <a:spLocks/>
            </p:cNvSpPr>
            <p:nvPr/>
          </p:nvSpPr>
          <p:spPr bwMode="auto">
            <a:xfrm>
              <a:off x="12091" y="2246"/>
              <a:ext cx="376" cy="346"/>
            </a:xfrm>
            <a:custGeom>
              <a:avLst/>
              <a:gdLst>
                <a:gd name="T0" fmla="*/ 1078 w 1126"/>
                <a:gd name="T1" fmla="*/ 0 h 1040"/>
                <a:gd name="T2" fmla="*/ 1126 w 1126"/>
                <a:gd name="T3" fmla="*/ 47 h 1040"/>
                <a:gd name="T4" fmla="*/ 1126 w 1126"/>
                <a:gd name="T5" fmla="*/ 59 h 1040"/>
                <a:gd name="T6" fmla="*/ 1076 w 1126"/>
                <a:gd name="T7" fmla="*/ 138 h 1040"/>
                <a:gd name="T8" fmla="*/ 1113 w 1126"/>
                <a:gd name="T9" fmla="*/ 259 h 1040"/>
                <a:gd name="T10" fmla="*/ 952 w 1126"/>
                <a:gd name="T11" fmla="*/ 636 h 1040"/>
                <a:gd name="T12" fmla="*/ 743 w 1126"/>
                <a:gd name="T13" fmla="*/ 985 h 1040"/>
                <a:gd name="T14" fmla="*/ 715 w 1126"/>
                <a:gd name="T15" fmla="*/ 1040 h 1040"/>
                <a:gd name="T16" fmla="*/ 354 w 1126"/>
                <a:gd name="T17" fmla="*/ 810 h 1040"/>
                <a:gd name="T18" fmla="*/ 145 w 1126"/>
                <a:gd name="T19" fmla="*/ 638 h 1040"/>
                <a:gd name="T20" fmla="*/ 96 w 1126"/>
                <a:gd name="T21" fmla="*/ 576 h 1040"/>
                <a:gd name="T22" fmla="*/ 93 w 1126"/>
                <a:gd name="T23" fmla="*/ 522 h 1040"/>
                <a:gd name="T24" fmla="*/ 140 w 1126"/>
                <a:gd name="T25" fmla="*/ 441 h 1040"/>
                <a:gd name="T26" fmla="*/ 160 w 1126"/>
                <a:gd name="T27" fmla="*/ 361 h 1040"/>
                <a:gd name="T28" fmla="*/ 103 w 1126"/>
                <a:gd name="T29" fmla="*/ 292 h 1040"/>
                <a:gd name="T30" fmla="*/ 89 w 1126"/>
                <a:gd name="T31" fmla="*/ 237 h 1040"/>
                <a:gd name="T32" fmla="*/ 0 w 1126"/>
                <a:gd name="T33" fmla="*/ 113 h 1040"/>
                <a:gd name="T34" fmla="*/ 344 w 1126"/>
                <a:gd name="T35" fmla="*/ 113 h 1040"/>
                <a:gd name="T36" fmla="*/ 349 w 1126"/>
                <a:gd name="T37" fmla="*/ 49 h 1040"/>
                <a:gd name="T38" fmla="*/ 454 w 1126"/>
                <a:gd name="T39" fmla="*/ 14 h 1040"/>
                <a:gd name="T40" fmla="*/ 466 w 1126"/>
                <a:gd name="T41" fmla="*/ 97 h 1040"/>
                <a:gd name="T42" fmla="*/ 1078 w 1126"/>
                <a:gd name="T43" fmla="*/ 0 h 10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26" h="1040">
                  <a:moveTo>
                    <a:pt x="1078" y="0"/>
                  </a:moveTo>
                  <a:lnTo>
                    <a:pt x="1126" y="47"/>
                  </a:lnTo>
                  <a:lnTo>
                    <a:pt x="1126" y="59"/>
                  </a:lnTo>
                  <a:lnTo>
                    <a:pt x="1076" y="138"/>
                  </a:lnTo>
                  <a:lnTo>
                    <a:pt x="1113" y="259"/>
                  </a:lnTo>
                  <a:lnTo>
                    <a:pt x="952" y="636"/>
                  </a:lnTo>
                  <a:lnTo>
                    <a:pt x="743" y="985"/>
                  </a:lnTo>
                  <a:lnTo>
                    <a:pt x="715" y="1040"/>
                  </a:lnTo>
                  <a:lnTo>
                    <a:pt x="354" y="810"/>
                  </a:lnTo>
                  <a:lnTo>
                    <a:pt x="145" y="638"/>
                  </a:lnTo>
                  <a:lnTo>
                    <a:pt x="96" y="576"/>
                  </a:lnTo>
                  <a:lnTo>
                    <a:pt x="93" y="522"/>
                  </a:lnTo>
                  <a:lnTo>
                    <a:pt x="140" y="441"/>
                  </a:lnTo>
                  <a:lnTo>
                    <a:pt x="160" y="361"/>
                  </a:lnTo>
                  <a:lnTo>
                    <a:pt x="103" y="292"/>
                  </a:lnTo>
                  <a:lnTo>
                    <a:pt x="89" y="237"/>
                  </a:lnTo>
                  <a:lnTo>
                    <a:pt x="0" y="113"/>
                  </a:lnTo>
                  <a:lnTo>
                    <a:pt x="344" y="113"/>
                  </a:lnTo>
                  <a:lnTo>
                    <a:pt x="349" y="49"/>
                  </a:lnTo>
                  <a:lnTo>
                    <a:pt x="454" y="14"/>
                  </a:lnTo>
                  <a:lnTo>
                    <a:pt x="466" y="97"/>
                  </a:lnTo>
                  <a:lnTo>
                    <a:pt x="1078" y="0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729" name="Freeform 217"/>
            <p:cNvSpPr>
              <a:spLocks/>
            </p:cNvSpPr>
            <p:nvPr/>
          </p:nvSpPr>
          <p:spPr bwMode="auto">
            <a:xfrm>
              <a:off x="12072" y="2164"/>
              <a:ext cx="378" cy="119"/>
            </a:xfrm>
            <a:custGeom>
              <a:avLst/>
              <a:gdLst>
                <a:gd name="T0" fmla="*/ 15 w 1135"/>
                <a:gd name="T1" fmla="*/ 0 h 358"/>
                <a:gd name="T2" fmla="*/ 344 w 1135"/>
                <a:gd name="T3" fmla="*/ 93 h 358"/>
                <a:gd name="T4" fmla="*/ 382 w 1135"/>
                <a:gd name="T5" fmla="*/ 41 h 358"/>
                <a:gd name="T6" fmla="*/ 465 w 1135"/>
                <a:gd name="T7" fmla="*/ 69 h 358"/>
                <a:gd name="T8" fmla="*/ 489 w 1135"/>
                <a:gd name="T9" fmla="*/ 145 h 358"/>
                <a:gd name="T10" fmla="*/ 634 w 1135"/>
                <a:gd name="T11" fmla="*/ 202 h 358"/>
                <a:gd name="T12" fmla="*/ 764 w 1135"/>
                <a:gd name="T13" fmla="*/ 218 h 358"/>
                <a:gd name="T14" fmla="*/ 1092 w 1135"/>
                <a:gd name="T15" fmla="*/ 202 h 358"/>
                <a:gd name="T16" fmla="*/ 1135 w 1135"/>
                <a:gd name="T17" fmla="*/ 247 h 358"/>
                <a:gd name="T18" fmla="*/ 525 w 1135"/>
                <a:gd name="T19" fmla="*/ 342 h 358"/>
                <a:gd name="T20" fmla="*/ 511 w 1135"/>
                <a:gd name="T21" fmla="*/ 261 h 358"/>
                <a:gd name="T22" fmla="*/ 406 w 1135"/>
                <a:gd name="T23" fmla="*/ 294 h 358"/>
                <a:gd name="T24" fmla="*/ 401 w 1135"/>
                <a:gd name="T25" fmla="*/ 356 h 358"/>
                <a:gd name="T26" fmla="*/ 50 w 1135"/>
                <a:gd name="T27" fmla="*/ 358 h 358"/>
                <a:gd name="T28" fmla="*/ 2 w 1135"/>
                <a:gd name="T29" fmla="*/ 287 h 358"/>
                <a:gd name="T30" fmla="*/ 0 w 1135"/>
                <a:gd name="T31" fmla="*/ 204 h 358"/>
                <a:gd name="T32" fmla="*/ 15 w 1135"/>
                <a:gd name="T33" fmla="*/ 0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35" h="358">
                  <a:moveTo>
                    <a:pt x="15" y="0"/>
                  </a:moveTo>
                  <a:lnTo>
                    <a:pt x="344" y="93"/>
                  </a:lnTo>
                  <a:lnTo>
                    <a:pt x="382" y="41"/>
                  </a:lnTo>
                  <a:lnTo>
                    <a:pt x="465" y="69"/>
                  </a:lnTo>
                  <a:lnTo>
                    <a:pt x="489" y="145"/>
                  </a:lnTo>
                  <a:lnTo>
                    <a:pt x="634" y="202"/>
                  </a:lnTo>
                  <a:lnTo>
                    <a:pt x="764" y="218"/>
                  </a:lnTo>
                  <a:lnTo>
                    <a:pt x="1092" y="202"/>
                  </a:lnTo>
                  <a:lnTo>
                    <a:pt x="1135" y="247"/>
                  </a:lnTo>
                  <a:lnTo>
                    <a:pt x="525" y="342"/>
                  </a:lnTo>
                  <a:lnTo>
                    <a:pt x="511" y="261"/>
                  </a:lnTo>
                  <a:lnTo>
                    <a:pt x="406" y="294"/>
                  </a:lnTo>
                  <a:lnTo>
                    <a:pt x="401" y="356"/>
                  </a:lnTo>
                  <a:lnTo>
                    <a:pt x="50" y="358"/>
                  </a:lnTo>
                  <a:lnTo>
                    <a:pt x="2" y="287"/>
                  </a:lnTo>
                  <a:lnTo>
                    <a:pt x="0" y="204"/>
                  </a:lnTo>
                  <a:lnTo>
                    <a:pt x="15" y="0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730" name="Freeform 218"/>
            <p:cNvSpPr>
              <a:spLocks/>
            </p:cNvSpPr>
            <p:nvPr/>
          </p:nvSpPr>
          <p:spPr bwMode="auto">
            <a:xfrm>
              <a:off x="12028" y="1921"/>
              <a:ext cx="693" cy="534"/>
            </a:xfrm>
            <a:custGeom>
              <a:avLst/>
              <a:gdLst>
                <a:gd name="T0" fmla="*/ 744 w 2080"/>
                <a:gd name="T1" fmla="*/ 0 h 1602"/>
                <a:gd name="T2" fmla="*/ 749 w 2080"/>
                <a:gd name="T3" fmla="*/ 39 h 1602"/>
                <a:gd name="T4" fmla="*/ 789 w 2080"/>
                <a:gd name="T5" fmla="*/ 79 h 1602"/>
                <a:gd name="T6" fmla="*/ 829 w 2080"/>
                <a:gd name="T7" fmla="*/ 204 h 1602"/>
                <a:gd name="T8" fmla="*/ 977 w 2080"/>
                <a:gd name="T9" fmla="*/ 337 h 1602"/>
                <a:gd name="T10" fmla="*/ 1135 w 2080"/>
                <a:gd name="T11" fmla="*/ 510 h 1602"/>
                <a:gd name="T12" fmla="*/ 1277 w 2080"/>
                <a:gd name="T13" fmla="*/ 624 h 1602"/>
                <a:gd name="T14" fmla="*/ 1397 w 2080"/>
                <a:gd name="T15" fmla="*/ 689 h 1602"/>
                <a:gd name="T16" fmla="*/ 1470 w 2080"/>
                <a:gd name="T17" fmla="*/ 695 h 1602"/>
                <a:gd name="T18" fmla="*/ 1419 w 2080"/>
                <a:gd name="T19" fmla="*/ 941 h 1602"/>
                <a:gd name="T20" fmla="*/ 1590 w 2080"/>
                <a:gd name="T21" fmla="*/ 1168 h 1602"/>
                <a:gd name="T22" fmla="*/ 1941 w 2080"/>
                <a:gd name="T23" fmla="*/ 1125 h 1602"/>
                <a:gd name="T24" fmla="*/ 2004 w 2080"/>
                <a:gd name="T25" fmla="*/ 1134 h 1602"/>
                <a:gd name="T26" fmla="*/ 2057 w 2080"/>
                <a:gd name="T27" fmla="*/ 1156 h 1602"/>
                <a:gd name="T28" fmla="*/ 2080 w 2080"/>
                <a:gd name="T29" fmla="*/ 1208 h 1602"/>
                <a:gd name="T30" fmla="*/ 2075 w 2080"/>
                <a:gd name="T31" fmla="*/ 1384 h 1602"/>
                <a:gd name="T32" fmla="*/ 1144 w 2080"/>
                <a:gd name="T33" fmla="*/ 1602 h 1602"/>
                <a:gd name="T34" fmla="*/ 1305 w 2080"/>
                <a:gd name="T35" fmla="*/ 1239 h 1602"/>
                <a:gd name="T36" fmla="*/ 1263 w 2080"/>
                <a:gd name="T37" fmla="*/ 1109 h 1602"/>
                <a:gd name="T38" fmla="*/ 1317 w 2080"/>
                <a:gd name="T39" fmla="*/ 1038 h 1602"/>
                <a:gd name="T40" fmla="*/ 1314 w 2080"/>
                <a:gd name="T41" fmla="*/ 1020 h 1602"/>
                <a:gd name="T42" fmla="*/ 1223 w 2080"/>
                <a:gd name="T43" fmla="*/ 935 h 1602"/>
                <a:gd name="T44" fmla="*/ 1195 w 2080"/>
                <a:gd name="T45" fmla="*/ 932 h 1602"/>
                <a:gd name="T46" fmla="*/ 894 w 2080"/>
                <a:gd name="T47" fmla="*/ 949 h 1602"/>
                <a:gd name="T48" fmla="*/ 775 w 2080"/>
                <a:gd name="T49" fmla="*/ 930 h 1602"/>
                <a:gd name="T50" fmla="*/ 621 w 2080"/>
                <a:gd name="T51" fmla="*/ 878 h 1602"/>
                <a:gd name="T52" fmla="*/ 605 w 2080"/>
                <a:gd name="T53" fmla="*/ 828 h 1602"/>
                <a:gd name="T54" fmla="*/ 591 w 2080"/>
                <a:gd name="T55" fmla="*/ 796 h 1602"/>
                <a:gd name="T56" fmla="*/ 517 w 2080"/>
                <a:gd name="T57" fmla="*/ 771 h 1602"/>
                <a:gd name="T58" fmla="*/ 474 w 2080"/>
                <a:gd name="T59" fmla="*/ 822 h 1602"/>
                <a:gd name="T60" fmla="*/ 92 w 2080"/>
                <a:gd name="T61" fmla="*/ 714 h 1602"/>
                <a:gd name="T62" fmla="*/ 18 w 2080"/>
                <a:gd name="T63" fmla="*/ 521 h 1602"/>
                <a:gd name="T64" fmla="*/ 0 w 2080"/>
                <a:gd name="T65" fmla="*/ 453 h 1602"/>
                <a:gd name="T66" fmla="*/ 89 w 2080"/>
                <a:gd name="T67" fmla="*/ 331 h 1602"/>
                <a:gd name="T68" fmla="*/ 211 w 2080"/>
                <a:gd name="T69" fmla="*/ 320 h 1602"/>
                <a:gd name="T70" fmla="*/ 256 w 2080"/>
                <a:gd name="T71" fmla="*/ 351 h 1602"/>
                <a:gd name="T72" fmla="*/ 427 w 2080"/>
                <a:gd name="T73" fmla="*/ 382 h 1602"/>
                <a:gd name="T74" fmla="*/ 557 w 2080"/>
                <a:gd name="T75" fmla="*/ 246 h 1602"/>
                <a:gd name="T76" fmla="*/ 653 w 2080"/>
                <a:gd name="T77" fmla="*/ 269 h 1602"/>
                <a:gd name="T78" fmla="*/ 710 w 2080"/>
                <a:gd name="T79" fmla="*/ 144 h 1602"/>
                <a:gd name="T80" fmla="*/ 689 w 2080"/>
                <a:gd name="T81" fmla="*/ 50 h 1602"/>
                <a:gd name="T82" fmla="*/ 744 w 2080"/>
                <a:gd name="T83" fmla="*/ 0 h 1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080" h="1602">
                  <a:moveTo>
                    <a:pt x="744" y="0"/>
                  </a:moveTo>
                  <a:lnTo>
                    <a:pt x="749" y="39"/>
                  </a:lnTo>
                  <a:lnTo>
                    <a:pt x="789" y="79"/>
                  </a:lnTo>
                  <a:lnTo>
                    <a:pt x="829" y="204"/>
                  </a:lnTo>
                  <a:lnTo>
                    <a:pt x="977" y="337"/>
                  </a:lnTo>
                  <a:lnTo>
                    <a:pt x="1135" y="510"/>
                  </a:lnTo>
                  <a:lnTo>
                    <a:pt x="1277" y="624"/>
                  </a:lnTo>
                  <a:lnTo>
                    <a:pt x="1397" y="689"/>
                  </a:lnTo>
                  <a:lnTo>
                    <a:pt x="1470" y="695"/>
                  </a:lnTo>
                  <a:lnTo>
                    <a:pt x="1419" y="941"/>
                  </a:lnTo>
                  <a:lnTo>
                    <a:pt x="1590" y="1168"/>
                  </a:lnTo>
                  <a:lnTo>
                    <a:pt x="1941" y="1125"/>
                  </a:lnTo>
                  <a:lnTo>
                    <a:pt x="2004" y="1134"/>
                  </a:lnTo>
                  <a:lnTo>
                    <a:pt x="2057" y="1156"/>
                  </a:lnTo>
                  <a:lnTo>
                    <a:pt x="2080" y="1208"/>
                  </a:lnTo>
                  <a:lnTo>
                    <a:pt x="2075" y="1384"/>
                  </a:lnTo>
                  <a:lnTo>
                    <a:pt x="1144" y="1602"/>
                  </a:lnTo>
                  <a:lnTo>
                    <a:pt x="1305" y="1239"/>
                  </a:lnTo>
                  <a:lnTo>
                    <a:pt x="1263" y="1109"/>
                  </a:lnTo>
                  <a:lnTo>
                    <a:pt x="1317" y="1038"/>
                  </a:lnTo>
                  <a:lnTo>
                    <a:pt x="1314" y="1020"/>
                  </a:lnTo>
                  <a:lnTo>
                    <a:pt x="1223" y="935"/>
                  </a:lnTo>
                  <a:lnTo>
                    <a:pt x="1195" y="932"/>
                  </a:lnTo>
                  <a:lnTo>
                    <a:pt x="894" y="949"/>
                  </a:lnTo>
                  <a:lnTo>
                    <a:pt x="775" y="930"/>
                  </a:lnTo>
                  <a:lnTo>
                    <a:pt x="621" y="878"/>
                  </a:lnTo>
                  <a:lnTo>
                    <a:pt x="605" y="828"/>
                  </a:lnTo>
                  <a:lnTo>
                    <a:pt x="591" y="796"/>
                  </a:lnTo>
                  <a:lnTo>
                    <a:pt x="517" y="771"/>
                  </a:lnTo>
                  <a:lnTo>
                    <a:pt x="474" y="822"/>
                  </a:lnTo>
                  <a:lnTo>
                    <a:pt x="92" y="714"/>
                  </a:lnTo>
                  <a:lnTo>
                    <a:pt x="18" y="521"/>
                  </a:lnTo>
                  <a:lnTo>
                    <a:pt x="0" y="453"/>
                  </a:lnTo>
                  <a:lnTo>
                    <a:pt x="89" y="331"/>
                  </a:lnTo>
                  <a:lnTo>
                    <a:pt x="211" y="320"/>
                  </a:lnTo>
                  <a:lnTo>
                    <a:pt x="256" y="351"/>
                  </a:lnTo>
                  <a:lnTo>
                    <a:pt x="427" y="382"/>
                  </a:lnTo>
                  <a:lnTo>
                    <a:pt x="557" y="246"/>
                  </a:lnTo>
                  <a:lnTo>
                    <a:pt x="653" y="269"/>
                  </a:lnTo>
                  <a:lnTo>
                    <a:pt x="710" y="144"/>
                  </a:lnTo>
                  <a:lnTo>
                    <a:pt x="689" y="50"/>
                  </a:lnTo>
                  <a:lnTo>
                    <a:pt x="744" y="0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731" name="Freeform 219"/>
            <p:cNvSpPr>
              <a:spLocks/>
            </p:cNvSpPr>
            <p:nvPr/>
          </p:nvSpPr>
          <p:spPr bwMode="auto">
            <a:xfrm>
              <a:off x="11581" y="2752"/>
              <a:ext cx="257" cy="214"/>
            </a:xfrm>
            <a:custGeom>
              <a:avLst/>
              <a:gdLst>
                <a:gd name="T0" fmla="*/ 512 w 773"/>
                <a:gd name="T1" fmla="*/ 0 h 641"/>
                <a:gd name="T2" fmla="*/ 612 w 773"/>
                <a:gd name="T3" fmla="*/ 132 h 641"/>
                <a:gd name="T4" fmla="*/ 569 w 773"/>
                <a:gd name="T5" fmla="*/ 273 h 641"/>
                <a:gd name="T6" fmla="*/ 636 w 773"/>
                <a:gd name="T7" fmla="*/ 372 h 641"/>
                <a:gd name="T8" fmla="*/ 719 w 773"/>
                <a:gd name="T9" fmla="*/ 415 h 641"/>
                <a:gd name="T10" fmla="*/ 773 w 773"/>
                <a:gd name="T11" fmla="*/ 489 h 641"/>
                <a:gd name="T12" fmla="*/ 555 w 773"/>
                <a:gd name="T13" fmla="*/ 599 h 641"/>
                <a:gd name="T14" fmla="*/ 475 w 773"/>
                <a:gd name="T15" fmla="*/ 602 h 641"/>
                <a:gd name="T16" fmla="*/ 433 w 773"/>
                <a:gd name="T17" fmla="*/ 641 h 641"/>
                <a:gd name="T18" fmla="*/ 330 w 773"/>
                <a:gd name="T19" fmla="*/ 590 h 641"/>
                <a:gd name="T20" fmla="*/ 273 w 773"/>
                <a:gd name="T21" fmla="*/ 588 h 641"/>
                <a:gd name="T22" fmla="*/ 247 w 773"/>
                <a:gd name="T23" fmla="*/ 626 h 641"/>
                <a:gd name="T24" fmla="*/ 188 w 773"/>
                <a:gd name="T25" fmla="*/ 625 h 641"/>
                <a:gd name="T26" fmla="*/ 0 w 773"/>
                <a:gd name="T27" fmla="*/ 497 h 641"/>
                <a:gd name="T28" fmla="*/ 135 w 773"/>
                <a:gd name="T29" fmla="*/ 449 h 641"/>
                <a:gd name="T30" fmla="*/ 180 w 773"/>
                <a:gd name="T31" fmla="*/ 429 h 641"/>
                <a:gd name="T32" fmla="*/ 161 w 773"/>
                <a:gd name="T33" fmla="*/ 381 h 641"/>
                <a:gd name="T34" fmla="*/ 209 w 773"/>
                <a:gd name="T35" fmla="*/ 244 h 641"/>
                <a:gd name="T36" fmla="*/ 250 w 773"/>
                <a:gd name="T37" fmla="*/ 198 h 641"/>
                <a:gd name="T38" fmla="*/ 305 w 773"/>
                <a:gd name="T39" fmla="*/ 181 h 641"/>
                <a:gd name="T40" fmla="*/ 512 w 773"/>
                <a:gd name="T41" fmla="*/ 0 h 6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73" h="641">
                  <a:moveTo>
                    <a:pt x="512" y="0"/>
                  </a:moveTo>
                  <a:lnTo>
                    <a:pt x="612" y="132"/>
                  </a:lnTo>
                  <a:lnTo>
                    <a:pt x="569" y="273"/>
                  </a:lnTo>
                  <a:lnTo>
                    <a:pt x="636" y="372"/>
                  </a:lnTo>
                  <a:lnTo>
                    <a:pt x="719" y="415"/>
                  </a:lnTo>
                  <a:lnTo>
                    <a:pt x="773" y="489"/>
                  </a:lnTo>
                  <a:lnTo>
                    <a:pt x="555" y="599"/>
                  </a:lnTo>
                  <a:lnTo>
                    <a:pt x="475" y="602"/>
                  </a:lnTo>
                  <a:lnTo>
                    <a:pt x="433" y="641"/>
                  </a:lnTo>
                  <a:lnTo>
                    <a:pt x="330" y="590"/>
                  </a:lnTo>
                  <a:lnTo>
                    <a:pt x="273" y="588"/>
                  </a:lnTo>
                  <a:lnTo>
                    <a:pt x="247" y="626"/>
                  </a:lnTo>
                  <a:lnTo>
                    <a:pt x="188" y="625"/>
                  </a:lnTo>
                  <a:lnTo>
                    <a:pt x="0" y="497"/>
                  </a:lnTo>
                  <a:lnTo>
                    <a:pt x="135" y="449"/>
                  </a:lnTo>
                  <a:lnTo>
                    <a:pt x="180" y="429"/>
                  </a:lnTo>
                  <a:lnTo>
                    <a:pt x="161" y="381"/>
                  </a:lnTo>
                  <a:lnTo>
                    <a:pt x="209" y="244"/>
                  </a:lnTo>
                  <a:lnTo>
                    <a:pt x="250" y="198"/>
                  </a:lnTo>
                  <a:lnTo>
                    <a:pt x="305" y="181"/>
                  </a:lnTo>
                  <a:lnTo>
                    <a:pt x="512" y="0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732" name="Freeform 220"/>
            <p:cNvSpPr>
              <a:spLocks/>
            </p:cNvSpPr>
            <p:nvPr/>
          </p:nvSpPr>
          <p:spPr bwMode="auto">
            <a:xfrm>
              <a:off x="11248" y="2942"/>
              <a:ext cx="300" cy="428"/>
            </a:xfrm>
            <a:custGeom>
              <a:avLst/>
              <a:gdLst>
                <a:gd name="T0" fmla="*/ 900 w 902"/>
                <a:gd name="T1" fmla="*/ 0 h 1286"/>
                <a:gd name="T2" fmla="*/ 893 w 902"/>
                <a:gd name="T3" fmla="*/ 98 h 1286"/>
                <a:gd name="T4" fmla="*/ 825 w 902"/>
                <a:gd name="T5" fmla="*/ 143 h 1286"/>
                <a:gd name="T6" fmla="*/ 902 w 902"/>
                <a:gd name="T7" fmla="*/ 205 h 1286"/>
                <a:gd name="T8" fmla="*/ 870 w 902"/>
                <a:gd name="T9" fmla="*/ 234 h 1286"/>
                <a:gd name="T10" fmla="*/ 881 w 902"/>
                <a:gd name="T11" fmla="*/ 286 h 1286"/>
                <a:gd name="T12" fmla="*/ 792 w 902"/>
                <a:gd name="T13" fmla="*/ 368 h 1286"/>
                <a:gd name="T14" fmla="*/ 808 w 902"/>
                <a:gd name="T15" fmla="*/ 472 h 1286"/>
                <a:gd name="T16" fmla="*/ 867 w 902"/>
                <a:gd name="T17" fmla="*/ 523 h 1286"/>
                <a:gd name="T18" fmla="*/ 883 w 902"/>
                <a:gd name="T19" fmla="*/ 756 h 1286"/>
                <a:gd name="T20" fmla="*/ 857 w 902"/>
                <a:gd name="T21" fmla="*/ 864 h 1286"/>
                <a:gd name="T22" fmla="*/ 795 w 902"/>
                <a:gd name="T23" fmla="*/ 944 h 1286"/>
                <a:gd name="T24" fmla="*/ 808 w 902"/>
                <a:gd name="T25" fmla="*/ 1042 h 1286"/>
                <a:gd name="T26" fmla="*/ 773 w 902"/>
                <a:gd name="T27" fmla="*/ 1114 h 1286"/>
                <a:gd name="T28" fmla="*/ 710 w 902"/>
                <a:gd name="T29" fmla="*/ 1166 h 1286"/>
                <a:gd name="T30" fmla="*/ 703 w 902"/>
                <a:gd name="T31" fmla="*/ 1222 h 1286"/>
                <a:gd name="T32" fmla="*/ 746 w 902"/>
                <a:gd name="T33" fmla="*/ 1266 h 1286"/>
                <a:gd name="T34" fmla="*/ 693 w 902"/>
                <a:gd name="T35" fmla="*/ 1286 h 1286"/>
                <a:gd name="T36" fmla="*/ 637 w 902"/>
                <a:gd name="T37" fmla="*/ 1259 h 1286"/>
                <a:gd name="T38" fmla="*/ 559 w 902"/>
                <a:gd name="T39" fmla="*/ 1181 h 1286"/>
                <a:gd name="T40" fmla="*/ 508 w 902"/>
                <a:gd name="T41" fmla="*/ 1189 h 1286"/>
                <a:gd name="T42" fmla="*/ 466 w 902"/>
                <a:gd name="T43" fmla="*/ 1161 h 1286"/>
                <a:gd name="T44" fmla="*/ 57 w 902"/>
                <a:gd name="T45" fmla="*/ 1154 h 1286"/>
                <a:gd name="T46" fmla="*/ 0 w 902"/>
                <a:gd name="T47" fmla="*/ 1097 h 1286"/>
                <a:gd name="T48" fmla="*/ 111 w 902"/>
                <a:gd name="T49" fmla="*/ 938 h 1286"/>
                <a:gd name="T50" fmla="*/ 232 w 902"/>
                <a:gd name="T51" fmla="*/ 771 h 1286"/>
                <a:gd name="T52" fmla="*/ 272 w 902"/>
                <a:gd name="T53" fmla="*/ 703 h 1286"/>
                <a:gd name="T54" fmla="*/ 220 w 902"/>
                <a:gd name="T55" fmla="*/ 691 h 1286"/>
                <a:gd name="T56" fmla="*/ 220 w 902"/>
                <a:gd name="T57" fmla="*/ 655 h 1286"/>
                <a:gd name="T58" fmla="*/ 334 w 902"/>
                <a:gd name="T59" fmla="*/ 518 h 1286"/>
                <a:gd name="T60" fmla="*/ 528 w 902"/>
                <a:gd name="T61" fmla="*/ 487 h 1286"/>
                <a:gd name="T62" fmla="*/ 599 w 902"/>
                <a:gd name="T63" fmla="*/ 359 h 1286"/>
                <a:gd name="T64" fmla="*/ 512 w 902"/>
                <a:gd name="T65" fmla="*/ 271 h 1286"/>
                <a:gd name="T66" fmla="*/ 596 w 902"/>
                <a:gd name="T67" fmla="*/ 178 h 1286"/>
                <a:gd name="T68" fmla="*/ 601 w 902"/>
                <a:gd name="T69" fmla="*/ 179 h 1286"/>
                <a:gd name="T70" fmla="*/ 808 w 902"/>
                <a:gd name="T71" fmla="*/ 56 h 1286"/>
                <a:gd name="T72" fmla="*/ 900 w 902"/>
                <a:gd name="T73" fmla="*/ 0 h 1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02" h="1286">
                  <a:moveTo>
                    <a:pt x="900" y="0"/>
                  </a:moveTo>
                  <a:lnTo>
                    <a:pt x="893" y="98"/>
                  </a:lnTo>
                  <a:lnTo>
                    <a:pt x="825" y="143"/>
                  </a:lnTo>
                  <a:lnTo>
                    <a:pt x="902" y="205"/>
                  </a:lnTo>
                  <a:lnTo>
                    <a:pt x="870" y="234"/>
                  </a:lnTo>
                  <a:lnTo>
                    <a:pt x="881" y="286"/>
                  </a:lnTo>
                  <a:lnTo>
                    <a:pt x="792" y="368"/>
                  </a:lnTo>
                  <a:lnTo>
                    <a:pt x="808" y="472"/>
                  </a:lnTo>
                  <a:lnTo>
                    <a:pt x="867" y="523"/>
                  </a:lnTo>
                  <a:lnTo>
                    <a:pt x="883" y="756"/>
                  </a:lnTo>
                  <a:lnTo>
                    <a:pt x="857" y="864"/>
                  </a:lnTo>
                  <a:lnTo>
                    <a:pt x="795" y="944"/>
                  </a:lnTo>
                  <a:lnTo>
                    <a:pt x="808" y="1042"/>
                  </a:lnTo>
                  <a:lnTo>
                    <a:pt x="773" y="1114"/>
                  </a:lnTo>
                  <a:lnTo>
                    <a:pt x="710" y="1166"/>
                  </a:lnTo>
                  <a:lnTo>
                    <a:pt x="703" y="1222"/>
                  </a:lnTo>
                  <a:lnTo>
                    <a:pt x="746" y="1266"/>
                  </a:lnTo>
                  <a:lnTo>
                    <a:pt x="693" y="1286"/>
                  </a:lnTo>
                  <a:lnTo>
                    <a:pt x="637" y="1259"/>
                  </a:lnTo>
                  <a:lnTo>
                    <a:pt x="559" y="1181"/>
                  </a:lnTo>
                  <a:lnTo>
                    <a:pt x="508" y="1189"/>
                  </a:lnTo>
                  <a:lnTo>
                    <a:pt x="466" y="1161"/>
                  </a:lnTo>
                  <a:lnTo>
                    <a:pt x="57" y="1154"/>
                  </a:lnTo>
                  <a:lnTo>
                    <a:pt x="0" y="1097"/>
                  </a:lnTo>
                  <a:lnTo>
                    <a:pt x="111" y="938"/>
                  </a:lnTo>
                  <a:lnTo>
                    <a:pt x="232" y="771"/>
                  </a:lnTo>
                  <a:lnTo>
                    <a:pt x="272" y="703"/>
                  </a:lnTo>
                  <a:lnTo>
                    <a:pt x="220" y="691"/>
                  </a:lnTo>
                  <a:lnTo>
                    <a:pt x="220" y="655"/>
                  </a:lnTo>
                  <a:lnTo>
                    <a:pt x="334" y="518"/>
                  </a:lnTo>
                  <a:lnTo>
                    <a:pt x="528" y="487"/>
                  </a:lnTo>
                  <a:lnTo>
                    <a:pt x="599" y="359"/>
                  </a:lnTo>
                  <a:lnTo>
                    <a:pt x="512" y="271"/>
                  </a:lnTo>
                  <a:lnTo>
                    <a:pt x="596" y="178"/>
                  </a:lnTo>
                  <a:lnTo>
                    <a:pt x="601" y="179"/>
                  </a:lnTo>
                  <a:lnTo>
                    <a:pt x="808" y="56"/>
                  </a:lnTo>
                  <a:lnTo>
                    <a:pt x="900" y="0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733" name="Freeform 221"/>
            <p:cNvSpPr>
              <a:spLocks/>
            </p:cNvSpPr>
            <p:nvPr/>
          </p:nvSpPr>
          <p:spPr bwMode="auto">
            <a:xfrm>
              <a:off x="11002" y="2743"/>
              <a:ext cx="445" cy="627"/>
            </a:xfrm>
            <a:custGeom>
              <a:avLst/>
              <a:gdLst>
                <a:gd name="T0" fmla="*/ 534 w 1335"/>
                <a:gd name="T1" fmla="*/ 0 h 1880"/>
                <a:gd name="T2" fmla="*/ 406 w 1335"/>
                <a:gd name="T3" fmla="*/ 61 h 1880"/>
                <a:gd name="T4" fmla="*/ 337 w 1335"/>
                <a:gd name="T5" fmla="*/ 123 h 1880"/>
                <a:gd name="T6" fmla="*/ 321 w 1335"/>
                <a:gd name="T7" fmla="*/ 163 h 1880"/>
                <a:gd name="T8" fmla="*/ 245 w 1335"/>
                <a:gd name="T9" fmla="*/ 288 h 1880"/>
                <a:gd name="T10" fmla="*/ 148 w 1335"/>
                <a:gd name="T11" fmla="*/ 357 h 1880"/>
                <a:gd name="T12" fmla="*/ 3 w 1335"/>
                <a:gd name="T13" fmla="*/ 360 h 1880"/>
                <a:gd name="T14" fmla="*/ 0 w 1335"/>
                <a:gd name="T15" fmla="*/ 697 h 1880"/>
                <a:gd name="T16" fmla="*/ 5 w 1335"/>
                <a:gd name="T17" fmla="*/ 745 h 1880"/>
                <a:gd name="T18" fmla="*/ 41 w 1335"/>
                <a:gd name="T19" fmla="*/ 763 h 1880"/>
                <a:gd name="T20" fmla="*/ 37 w 1335"/>
                <a:gd name="T21" fmla="*/ 824 h 1880"/>
                <a:gd name="T22" fmla="*/ 60 w 1335"/>
                <a:gd name="T23" fmla="*/ 892 h 1880"/>
                <a:gd name="T24" fmla="*/ 55 w 1335"/>
                <a:gd name="T25" fmla="*/ 1267 h 1880"/>
                <a:gd name="T26" fmla="*/ 152 w 1335"/>
                <a:gd name="T27" fmla="*/ 1469 h 1880"/>
                <a:gd name="T28" fmla="*/ 406 w 1335"/>
                <a:gd name="T29" fmla="*/ 1880 h 1880"/>
                <a:gd name="T30" fmla="*/ 524 w 1335"/>
                <a:gd name="T31" fmla="*/ 1872 h 1880"/>
                <a:gd name="T32" fmla="*/ 539 w 1335"/>
                <a:gd name="T33" fmla="*/ 1828 h 1880"/>
                <a:gd name="T34" fmla="*/ 635 w 1335"/>
                <a:gd name="T35" fmla="*/ 1816 h 1880"/>
                <a:gd name="T36" fmla="*/ 755 w 1335"/>
                <a:gd name="T37" fmla="*/ 1801 h 1880"/>
                <a:gd name="T38" fmla="*/ 794 w 1335"/>
                <a:gd name="T39" fmla="*/ 1749 h 1880"/>
                <a:gd name="T40" fmla="*/ 735 w 1335"/>
                <a:gd name="T41" fmla="*/ 1692 h 1880"/>
                <a:gd name="T42" fmla="*/ 969 w 1335"/>
                <a:gd name="T43" fmla="*/ 1365 h 1880"/>
                <a:gd name="T44" fmla="*/ 1008 w 1335"/>
                <a:gd name="T45" fmla="*/ 1298 h 1880"/>
                <a:gd name="T46" fmla="*/ 957 w 1335"/>
                <a:gd name="T47" fmla="*/ 1286 h 1880"/>
                <a:gd name="T48" fmla="*/ 957 w 1335"/>
                <a:gd name="T49" fmla="*/ 1250 h 1880"/>
                <a:gd name="T50" fmla="*/ 1070 w 1335"/>
                <a:gd name="T51" fmla="*/ 1113 h 1880"/>
                <a:gd name="T52" fmla="*/ 1264 w 1335"/>
                <a:gd name="T53" fmla="*/ 1084 h 1880"/>
                <a:gd name="T54" fmla="*/ 1335 w 1335"/>
                <a:gd name="T55" fmla="*/ 954 h 1880"/>
                <a:gd name="T56" fmla="*/ 1249 w 1335"/>
                <a:gd name="T57" fmla="*/ 868 h 1880"/>
                <a:gd name="T58" fmla="*/ 1335 w 1335"/>
                <a:gd name="T59" fmla="*/ 773 h 1880"/>
                <a:gd name="T60" fmla="*/ 1079 w 1335"/>
                <a:gd name="T61" fmla="*/ 549 h 1880"/>
                <a:gd name="T62" fmla="*/ 484 w 1335"/>
                <a:gd name="T63" fmla="*/ 474 h 1880"/>
                <a:gd name="T64" fmla="*/ 743 w 1335"/>
                <a:gd name="T65" fmla="*/ 106 h 1880"/>
                <a:gd name="T66" fmla="*/ 705 w 1335"/>
                <a:gd name="T67" fmla="*/ 94 h 1880"/>
                <a:gd name="T68" fmla="*/ 679 w 1335"/>
                <a:gd name="T69" fmla="*/ 10 h 1880"/>
                <a:gd name="T70" fmla="*/ 534 w 1335"/>
                <a:gd name="T71" fmla="*/ 0 h 1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335" h="1880">
                  <a:moveTo>
                    <a:pt x="534" y="0"/>
                  </a:moveTo>
                  <a:lnTo>
                    <a:pt x="406" y="61"/>
                  </a:lnTo>
                  <a:lnTo>
                    <a:pt x="337" y="123"/>
                  </a:lnTo>
                  <a:lnTo>
                    <a:pt x="321" y="163"/>
                  </a:lnTo>
                  <a:lnTo>
                    <a:pt x="245" y="288"/>
                  </a:lnTo>
                  <a:lnTo>
                    <a:pt x="148" y="357"/>
                  </a:lnTo>
                  <a:lnTo>
                    <a:pt x="3" y="360"/>
                  </a:lnTo>
                  <a:lnTo>
                    <a:pt x="0" y="697"/>
                  </a:lnTo>
                  <a:lnTo>
                    <a:pt x="5" y="745"/>
                  </a:lnTo>
                  <a:lnTo>
                    <a:pt x="41" y="763"/>
                  </a:lnTo>
                  <a:lnTo>
                    <a:pt x="37" y="824"/>
                  </a:lnTo>
                  <a:lnTo>
                    <a:pt x="60" y="892"/>
                  </a:lnTo>
                  <a:lnTo>
                    <a:pt x="55" y="1267"/>
                  </a:lnTo>
                  <a:lnTo>
                    <a:pt x="152" y="1469"/>
                  </a:lnTo>
                  <a:lnTo>
                    <a:pt x="406" y="1880"/>
                  </a:lnTo>
                  <a:lnTo>
                    <a:pt x="524" y="1872"/>
                  </a:lnTo>
                  <a:lnTo>
                    <a:pt x="539" y="1828"/>
                  </a:lnTo>
                  <a:lnTo>
                    <a:pt x="635" y="1816"/>
                  </a:lnTo>
                  <a:lnTo>
                    <a:pt x="755" y="1801"/>
                  </a:lnTo>
                  <a:lnTo>
                    <a:pt x="794" y="1749"/>
                  </a:lnTo>
                  <a:lnTo>
                    <a:pt x="735" y="1692"/>
                  </a:lnTo>
                  <a:lnTo>
                    <a:pt x="969" y="1365"/>
                  </a:lnTo>
                  <a:lnTo>
                    <a:pt x="1008" y="1298"/>
                  </a:lnTo>
                  <a:lnTo>
                    <a:pt x="957" y="1286"/>
                  </a:lnTo>
                  <a:lnTo>
                    <a:pt x="957" y="1250"/>
                  </a:lnTo>
                  <a:lnTo>
                    <a:pt x="1070" y="1113"/>
                  </a:lnTo>
                  <a:lnTo>
                    <a:pt x="1264" y="1084"/>
                  </a:lnTo>
                  <a:lnTo>
                    <a:pt x="1335" y="954"/>
                  </a:lnTo>
                  <a:lnTo>
                    <a:pt x="1249" y="868"/>
                  </a:lnTo>
                  <a:lnTo>
                    <a:pt x="1335" y="773"/>
                  </a:lnTo>
                  <a:lnTo>
                    <a:pt x="1079" y="549"/>
                  </a:lnTo>
                  <a:lnTo>
                    <a:pt x="484" y="474"/>
                  </a:lnTo>
                  <a:lnTo>
                    <a:pt x="743" y="106"/>
                  </a:lnTo>
                  <a:lnTo>
                    <a:pt x="705" y="94"/>
                  </a:lnTo>
                  <a:lnTo>
                    <a:pt x="679" y="10"/>
                  </a:lnTo>
                  <a:lnTo>
                    <a:pt x="534" y="0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734" name="Freeform 222"/>
            <p:cNvSpPr>
              <a:spLocks/>
            </p:cNvSpPr>
            <p:nvPr/>
          </p:nvSpPr>
          <p:spPr bwMode="auto">
            <a:xfrm>
              <a:off x="11751" y="2705"/>
              <a:ext cx="464" cy="291"/>
            </a:xfrm>
            <a:custGeom>
              <a:avLst/>
              <a:gdLst>
                <a:gd name="T0" fmla="*/ 265 w 1393"/>
                <a:gd name="T1" fmla="*/ 635 h 875"/>
                <a:gd name="T2" fmla="*/ 208 w 1393"/>
                <a:gd name="T3" fmla="*/ 558 h 875"/>
                <a:gd name="T4" fmla="*/ 125 w 1393"/>
                <a:gd name="T5" fmla="*/ 514 h 875"/>
                <a:gd name="T6" fmla="*/ 58 w 1393"/>
                <a:gd name="T7" fmla="*/ 415 h 875"/>
                <a:gd name="T8" fmla="*/ 100 w 1393"/>
                <a:gd name="T9" fmla="*/ 274 h 875"/>
                <a:gd name="T10" fmla="*/ 0 w 1393"/>
                <a:gd name="T11" fmla="*/ 141 h 875"/>
                <a:gd name="T12" fmla="*/ 27 w 1393"/>
                <a:gd name="T13" fmla="*/ 109 h 875"/>
                <a:gd name="T14" fmla="*/ 43 w 1393"/>
                <a:gd name="T15" fmla="*/ 83 h 875"/>
                <a:gd name="T16" fmla="*/ 8 w 1393"/>
                <a:gd name="T17" fmla="*/ 40 h 875"/>
                <a:gd name="T18" fmla="*/ 27 w 1393"/>
                <a:gd name="T19" fmla="*/ 0 h 875"/>
                <a:gd name="T20" fmla="*/ 116 w 1393"/>
                <a:gd name="T21" fmla="*/ 97 h 875"/>
                <a:gd name="T22" fmla="*/ 337 w 1393"/>
                <a:gd name="T23" fmla="*/ 168 h 875"/>
                <a:gd name="T24" fmla="*/ 485 w 1393"/>
                <a:gd name="T25" fmla="*/ 88 h 875"/>
                <a:gd name="T26" fmla="*/ 553 w 1393"/>
                <a:gd name="T27" fmla="*/ 69 h 875"/>
                <a:gd name="T28" fmla="*/ 846 w 1393"/>
                <a:gd name="T29" fmla="*/ 288 h 875"/>
                <a:gd name="T30" fmla="*/ 892 w 1393"/>
                <a:gd name="T31" fmla="*/ 306 h 875"/>
                <a:gd name="T32" fmla="*/ 962 w 1393"/>
                <a:gd name="T33" fmla="*/ 368 h 875"/>
                <a:gd name="T34" fmla="*/ 1013 w 1393"/>
                <a:gd name="T35" fmla="*/ 435 h 875"/>
                <a:gd name="T36" fmla="*/ 1393 w 1393"/>
                <a:gd name="T37" fmla="*/ 438 h 875"/>
                <a:gd name="T38" fmla="*/ 1372 w 1393"/>
                <a:gd name="T39" fmla="*/ 479 h 875"/>
                <a:gd name="T40" fmla="*/ 1320 w 1393"/>
                <a:gd name="T41" fmla="*/ 517 h 875"/>
                <a:gd name="T42" fmla="*/ 1289 w 1393"/>
                <a:gd name="T43" fmla="*/ 555 h 875"/>
                <a:gd name="T44" fmla="*/ 1248 w 1393"/>
                <a:gd name="T45" fmla="*/ 683 h 875"/>
                <a:gd name="T46" fmla="*/ 1209 w 1393"/>
                <a:gd name="T47" fmla="*/ 707 h 875"/>
                <a:gd name="T48" fmla="*/ 1174 w 1393"/>
                <a:gd name="T49" fmla="*/ 766 h 875"/>
                <a:gd name="T50" fmla="*/ 1133 w 1393"/>
                <a:gd name="T51" fmla="*/ 813 h 875"/>
                <a:gd name="T52" fmla="*/ 1119 w 1393"/>
                <a:gd name="T53" fmla="*/ 875 h 875"/>
                <a:gd name="T54" fmla="*/ 618 w 1393"/>
                <a:gd name="T55" fmla="*/ 869 h 875"/>
                <a:gd name="T56" fmla="*/ 198 w 1393"/>
                <a:gd name="T57" fmla="*/ 869 h 875"/>
                <a:gd name="T58" fmla="*/ 179 w 1393"/>
                <a:gd name="T59" fmla="*/ 870 h 875"/>
                <a:gd name="T60" fmla="*/ 265 w 1393"/>
                <a:gd name="T61" fmla="*/ 659 h 875"/>
                <a:gd name="T62" fmla="*/ 265 w 1393"/>
                <a:gd name="T63" fmla="*/ 635 h 8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93" h="875">
                  <a:moveTo>
                    <a:pt x="265" y="635"/>
                  </a:moveTo>
                  <a:lnTo>
                    <a:pt x="208" y="558"/>
                  </a:lnTo>
                  <a:lnTo>
                    <a:pt x="125" y="514"/>
                  </a:lnTo>
                  <a:lnTo>
                    <a:pt x="58" y="415"/>
                  </a:lnTo>
                  <a:lnTo>
                    <a:pt x="100" y="274"/>
                  </a:lnTo>
                  <a:lnTo>
                    <a:pt x="0" y="141"/>
                  </a:lnTo>
                  <a:lnTo>
                    <a:pt x="27" y="109"/>
                  </a:lnTo>
                  <a:lnTo>
                    <a:pt x="43" y="83"/>
                  </a:lnTo>
                  <a:lnTo>
                    <a:pt x="8" y="40"/>
                  </a:lnTo>
                  <a:lnTo>
                    <a:pt x="27" y="0"/>
                  </a:lnTo>
                  <a:lnTo>
                    <a:pt x="116" y="97"/>
                  </a:lnTo>
                  <a:lnTo>
                    <a:pt x="337" y="168"/>
                  </a:lnTo>
                  <a:lnTo>
                    <a:pt x="485" y="88"/>
                  </a:lnTo>
                  <a:lnTo>
                    <a:pt x="553" y="69"/>
                  </a:lnTo>
                  <a:lnTo>
                    <a:pt x="846" y="288"/>
                  </a:lnTo>
                  <a:lnTo>
                    <a:pt x="892" y="306"/>
                  </a:lnTo>
                  <a:lnTo>
                    <a:pt x="962" y="368"/>
                  </a:lnTo>
                  <a:lnTo>
                    <a:pt x="1013" y="435"/>
                  </a:lnTo>
                  <a:lnTo>
                    <a:pt x="1393" y="438"/>
                  </a:lnTo>
                  <a:lnTo>
                    <a:pt x="1372" y="479"/>
                  </a:lnTo>
                  <a:lnTo>
                    <a:pt x="1320" y="517"/>
                  </a:lnTo>
                  <a:lnTo>
                    <a:pt x="1289" y="555"/>
                  </a:lnTo>
                  <a:lnTo>
                    <a:pt x="1248" y="683"/>
                  </a:lnTo>
                  <a:lnTo>
                    <a:pt x="1209" y="707"/>
                  </a:lnTo>
                  <a:lnTo>
                    <a:pt x="1174" y="766"/>
                  </a:lnTo>
                  <a:lnTo>
                    <a:pt x="1133" y="813"/>
                  </a:lnTo>
                  <a:lnTo>
                    <a:pt x="1119" y="875"/>
                  </a:lnTo>
                  <a:lnTo>
                    <a:pt x="618" y="869"/>
                  </a:lnTo>
                  <a:lnTo>
                    <a:pt x="198" y="869"/>
                  </a:lnTo>
                  <a:lnTo>
                    <a:pt x="179" y="870"/>
                  </a:lnTo>
                  <a:lnTo>
                    <a:pt x="265" y="659"/>
                  </a:lnTo>
                  <a:lnTo>
                    <a:pt x="265" y="635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735" name="Freeform 223"/>
            <p:cNvSpPr>
              <a:spLocks/>
            </p:cNvSpPr>
            <p:nvPr/>
          </p:nvSpPr>
          <p:spPr bwMode="auto">
            <a:xfrm>
              <a:off x="11359" y="3365"/>
              <a:ext cx="223" cy="483"/>
            </a:xfrm>
            <a:custGeom>
              <a:avLst/>
              <a:gdLst>
                <a:gd name="T0" fmla="*/ 95 w 670"/>
                <a:gd name="T1" fmla="*/ 1360 h 1449"/>
                <a:gd name="T2" fmla="*/ 38 w 670"/>
                <a:gd name="T3" fmla="*/ 1341 h 1449"/>
                <a:gd name="T4" fmla="*/ 0 w 670"/>
                <a:gd name="T5" fmla="*/ 1278 h 1449"/>
                <a:gd name="T6" fmla="*/ 0 w 670"/>
                <a:gd name="T7" fmla="*/ 1253 h 1449"/>
                <a:gd name="T8" fmla="*/ 129 w 670"/>
                <a:gd name="T9" fmla="*/ 1077 h 1449"/>
                <a:gd name="T10" fmla="*/ 132 w 670"/>
                <a:gd name="T11" fmla="*/ 986 h 1449"/>
                <a:gd name="T12" fmla="*/ 217 w 670"/>
                <a:gd name="T13" fmla="*/ 807 h 1449"/>
                <a:gd name="T14" fmla="*/ 224 w 670"/>
                <a:gd name="T15" fmla="*/ 744 h 1449"/>
                <a:gd name="T16" fmla="*/ 255 w 670"/>
                <a:gd name="T17" fmla="*/ 804 h 1449"/>
                <a:gd name="T18" fmla="*/ 475 w 670"/>
                <a:gd name="T19" fmla="*/ 477 h 1449"/>
                <a:gd name="T20" fmla="*/ 300 w 670"/>
                <a:gd name="T21" fmla="*/ 644 h 1449"/>
                <a:gd name="T22" fmla="*/ 362 w 670"/>
                <a:gd name="T23" fmla="*/ 442 h 1449"/>
                <a:gd name="T24" fmla="*/ 312 w 670"/>
                <a:gd name="T25" fmla="*/ 404 h 1449"/>
                <a:gd name="T26" fmla="*/ 296 w 670"/>
                <a:gd name="T27" fmla="*/ 320 h 1449"/>
                <a:gd name="T28" fmla="*/ 337 w 670"/>
                <a:gd name="T29" fmla="*/ 279 h 1449"/>
                <a:gd name="T30" fmla="*/ 372 w 670"/>
                <a:gd name="T31" fmla="*/ 270 h 1449"/>
                <a:gd name="T32" fmla="*/ 375 w 670"/>
                <a:gd name="T33" fmla="*/ 15 h 1449"/>
                <a:gd name="T34" fmla="*/ 406 w 670"/>
                <a:gd name="T35" fmla="*/ 0 h 1449"/>
                <a:gd name="T36" fmla="*/ 435 w 670"/>
                <a:gd name="T37" fmla="*/ 6 h 1449"/>
                <a:gd name="T38" fmla="*/ 447 w 670"/>
                <a:gd name="T39" fmla="*/ 103 h 1449"/>
                <a:gd name="T40" fmla="*/ 418 w 670"/>
                <a:gd name="T41" fmla="*/ 201 h 1449"/>
                <a:gd name="T42" fmla="*/ 406 w 670"/>
                <a:gd name="T43" fmla="*/ 332 h 1449"/>
                <a:gd name="T44" fmla="*/ 444 w 670"/>
                <a:gd name="T45" fmla="*/ 292 h 1449"/>
                <a:gd name="T46" fmla="*/ 466 w 670"/>
                <a:gd name="T47" fmla="*/ 295 h 1449"/>
                <a:gd name="T48" fmla="*/ 501 w 670"/>
                <a:gd name="T49" fmla="*/ 320 h 1449"/>
                <a:gd name="T50" fmla="*/ 538 w 670"/>
                <a:gd name="T51" fmla="*/ 326 h 1449"/>
                <a:gd name="T52" fmla="*/ 547 w 670"/>
                <a:gd name="T53" fmla="*/ 317 h 1449"/>
                <a:gd name="T54" fmla="*/ 592 w 670"/>
                <a:gd name="T55" fmla="*/ 323 h 1449"/>
                <a:gd name="T56" fmla="*/ 598 w 670"/>
                <a:gd name="T57" fmla="*/ 364 h 1449"/>
                <a:gd name="T58" fmla="*/ 645 w 670"/>
                <a:gd name="T59" fmla="*/ 411 h 1449"/>
                <a:gd name="T60" fmla="*/ 670 w 670"/>
                <a:gd name="T61" fmla="*/ 668 h 1449"/>
                <a:gd name="T62" fmla="*/ 573 w 670"/>
                <a:gd name="T63" fmla="*/ 734 h 1449"/>
                <a:gd name="T64" fmla="*/ 619 w 670"/>
                <a:gd name="T65" fmla="*/ 873 h 1449"/>
                <a:gd name="T66" fmla="*/ 538 w 670"/>
                <a:gd name="T67" fmla="*/ 945 h 1449"/>
                <a:gd name="T68" fmla="*/ 507 w 670"/>
                <a:gd name="T69" fmla="*/ 954 h 1449"/>
                <a:gd name="T70" fmla="*/ 481 w 670"/>
                <a:gd name="T71" fmla="*/ 1020 h 1449"/>
                <a:gd name="T72" fmla="*/ 421 w 670"/>
                <a:gd name="T73" fmla="*/ 1077 h 1449"/>
                <a:gd name="T74" fmla="*/ 403 w 670"/>
                <a:gd name="T75" fmla="*/ 1137 h 1449"/>
                <a:gd name="T76" fmla="*/ 397 w 670"/>
                <a:gd name="T77" fmla="*/ 1194 h 1449"/>
                <a:gd name="T78" fmla="*/ 330 w 670"/>
                <a:gd name="T79" fmla="*/ 1253 h 1449"/>
                <a:gd name="T80" fmla="*/ 324 w 670"/>
                <a:gd name="T81" fmla="*/ 1307 h 1449"/>
                <a:gd name="T82" fmla="*/ 283 w 670"/>
                <a:gd name="T83" fmla="*/ 1307 h 1449"/>
                <a:gd name="T84" fmla="*/ 246 w 670"/>
                <a:gd name="T85" fmla="*/ 1316 h 1449"/>
                <a:gd name="T86" fmla="*/ 237 w 670"/>
                <a:gd name="T87" fmla="*/ 1379 h 1449"/>
                <a:gd name="T88" fmla="*/ 243 w 670"/>
                <a:gd name="T89" fmla="*/ 1401 h 1449"/>
                <a:gd name="T90" fmla="*/ 178 w 670"/>
                <a:gd name="T91" fmla="*/ 1449 h 1449"/>
                <a:gd name="T92" fmla="*/ 111 w 670"/>
                <a:gd name="T93" fmla="*/ 1429 h 1449"/>
                <a:gd name="T94" fmla="*/ 95 w 670"/>
                <a:gd name="T95" fmla="*/ 1360 h 1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0" h="1449">
                  <a:moveTo>
                    <a:pt x="95" y="1360"/>
                  </a:moveTo>
                  <a:lnTo>
                    <a:pt x="38" y="1341"/>
                  </a:lnTo>
                  <a:lnTo>
                    <a:pt x="0" y="1278"/>
                  </a:lnTo>
                  <a:lnTo>
                    <a:pt x="0" y="1253"/>
                  </a:lnTo>
                  <a:lnTo>
                    <a:pt x="129" y="1077"/>
                  </a:lnTo>
                  <a:lnTo>
                    <a:pt x="132" y="986"/>
                  </a:lnTo>
                  <a:lnTo>
                    <a:pt x="217" y="807"/>
                  </a:lnTo>
                  <a:lnTo>
                    <a:pt x="224" y="744"/>
                  </a:lnTo>
                  <a:lnTo>
                    <a:pt x="255" y="804"/>
                  </a:lnTo>
                  <a:lnTo>
                    <a:pt x="475" y="477"/>
                  </a:lnTo>
                  <a:lnTo>
                    <a:pt x="300" y="644"/>
                  </a:lnTo>
                  <a:lnTo>
                    <a:pt x="362" y="442"/>
                  </a:lnTo>
                  <a:lnTo>
                    <a:pt x="312" y="404"/>
                  </a:lnTo>
                  <a:lnTo>
                    <a:pt x="296" y="320"/>
                  </a:lnTo>
                  <a:lnTo>
                    <a:pt x="337" y="279"/>
                  </a:lnTo>
                  <a:lnTo>
                    <a:pt x="372" y="270"/>
                  </a:lnTo>
                  <a:lnTo>
                    <a:pt x="375" y="15"/>
                  </a:lnTo>
                  <a:lnTo>
                    <a:pt x="406" y="0"/>
                  </a:lnTo>
                  <a:lnTo>
                    <a:pt x="435" y="6"/>
                  </a:lnTo>
                  <a:lnTo>
                    <a:pt x="447" y="103"/>
                  </a:lnTo>
                  <a:lnTo>
                    <a:pt x="418" y="201"/>
                  </a:lnTo>
                  <a:lnTo>
                    <a:pt x="406" y="332"/>
                  </a:lnTo>
                  <a:lnTo>
                    <a:pt x="444" y="292"/>
                  </a:lnTo>
                  <a:lnTo>
                    <a:pt x="466" y="295"/>
                  </a:lnTo>
                  <a:lnTo>
                    <a:pt x="501" y="320"/>
                  </a:lnTo>
                  <a:lnTo>
                    <a:pt x="538" y="326"/>
                  </a:lnTo>
                  <a:lnTo>
                    <a:pt x="547" y="317"/>
                  </a:lnTo>
                  <a:lnTo>
                    <a:pt x="592" y="323"/>
                  </a:lnTo>
                  <a:lnTo>
                    <a:pt x="598" y="364"/>
                  </a:lnTo>
                  <a:lnTo>
                    <a:pt x="645" y="411"/>
                  </a:lnTo>
                  <a:lnTo>
                    <a:pt x="670" y="668"/>
                  </a:lnTo>
                  <a:lnTo>
                    <a:pt x="573" y="734"/>
                  </a:lnTo>
                  <a:lnTo>
                    <a:pt x="619" y="873"/>
                  </a:lnTo>
                  <a:lnTo>
                    <a:pt x="538" y="945"/>
                  </a:lnTo>
                  <a:lnTo>
                    <a:pt x="507" y="954"/>
                  </a:lnTo>
                  <a:lnTo>
                    <a:pt x="481" y="1020"/>
                  </a:lnTo>
                  <a:lnTo>
                    <a:pt x="421" y="1077"/>
                  </a:lnTo>
                  <a:lnTo>
                    <a:pt x="403" y="1137"/>
                  </a:lnTo>
                  <a:lnTo>
                    <a:pt x="397" y="1194"/>
                  </a:lnTo>
                  <a:lnTo>
                    <a:pt x="330" y="1253"/>
                  </a:lnTo>
                  <a:lnTo>
                    <a:pt x="324" y="1307"/>
                  </a:lnTo>
                  <a:lnTo>
                    <a:pt x="283" y="1307"/>
                  </a:lnTo>
                  <a:lnTo>
                    <a:pt x="246" y="1316"/>
                  </a:lnTo>
                  <a:lnTo>
                    <a:pt x="237" y="1379"/>
                  </a:lnTo>
                  <a:lnTo>
                    <a:pt x="243" y="1401"/>
                  </a:lnTo>
                  <a:lnTo>
                    <a:pt x="178" y="1449"/>
                  </a:lnTo>
                  <a:lnTo>
                    <a:pt x="111" y="1429"/>
                  </a:lnTo>
                  <a:lnTo>
                    <a:pt x="95" y="1360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736" name="Freeform 224"/>
            <p:cNvSpPr>
              <a:spLocks/>
            </p:cNvSpPr>
            <p:nvPr/>
          </p:nvSpPr>
          <p:spPr bwMode="auto">
            <a:xfrm>
              <a:off x="11550" y="3453"/>
              <a:ext cx="285" cy="238"/>
            </a:xfrm>
            <a:custGeom>
              <a:avLst/>
              <a:gdLst>
                <a:gd name="T0" fmla="*/ 66 w 857"/>
                <a:gd name="T1" fmla="*/ 148 h 714"/>
                <a:gd name="T2" fmla="*/ 166 w 857"/>
                <a:gd name="T3" fmla="*/ 167 h 714"/>
                <a:gd name="T4" fmla="*/ 276 w 857"/>
                <a:gd name="T5" fmla="*/ 54 h 714"/>
                <a:gd name="T6" fmla="*/ 367 w 857"/>
                <a:gd name="T7" fmla="*/ 0 h 714"/>
                <a:gd name="T8" fmla="*/ 544 w 857"/>
                <a:gd name="T9" fmla="*/ 186 h 714"/>
                <a:gd name="T10" fmla="*/ 854 w 857"/>
                <a:gd name="T11" fmla="*/ 189 h 714"/>
                <a:gd name="T12" fmla="*/ 851 w 857"/>
                <a:gd name="T13" fmla="*/ 204 h 714"/>
                <a:gd name="T14" fmla="*/ 857 w 857"/>
                <a:gd name="T15" fmla="*/ 252 h 714"/>
                <a:gd name="T16" fmla="*/ 833 w 857"/>
                <a:gd name="T17" fmla="*/ 279 h 714"/>
                <a:gd name="T18" fmla="*/ 782 w 857"/>
                <a:gd name="T19" fmla="*/ 284 h 714"/>
                <a:gd name="T20" fmla="*/ 565 w 857"/>
                <a:gd name="T21" fmla="*/ 462 h 714"/>
                <a:gd name="T22" fmla="*/ 553 w 857"/>
                <a:gd name="T23" fmla="*/ 579 h 714"/>
                <a:gd name="T24" fmla="*/ 364 w 857"/>
                <a:gd name="T25" fmla="*/ 708 h 714"/>
                <a:gd name="T26" fmla="*/ 343 w 857"/>
                <a:gd name="T27" fmla="*/ 688 h 714"/>
                <a:gd name="T28" fmla="*/ 283 w 857"/>
                <a:gd name="T29" fmla="*/ 685 h 714"/>
                <a:gd name="T30" fmla="*/ 245 w 857"/>
                <a:gd name="T31" fmla="*/ 663 h 714"/>
                <a:gd name="T32" fmla="*/ 235 w 857"/>
                <a:gd name="T33" fmla="*/ 691 h 714"/>
                <a:gd name="T34" fmla="*/ 217 w 857"/>
                <a:gd name="T35" fmla="*/ 708 h 714"/>
                <a:gd name="T36" fmla="*/ 178 w 857"/>
                <a:gd name="T37" fmla="*/ 714 h 714"/>
                <a:gd name="T38" fmla="*/ 122 w 857"/>
                <a:gd name="T39" fmla="*/ 613 h 714"/>
                <a:gd name="T40" fmla="*/ 46 w 857"/>
                <a:gd name="T41" fmla="*/ 610 h 714"/>
                <a:gd name="T42" fmla="*/ 0 w 857"/>
                <a:gd name="T43" fmla="*/ 478 h 714"/>
                <a:gd name="T44" fmla="*/ 94 w 857"/>
                <a:gd name="T45" fmla="*/ 408 h 714"/>
                <a:gd name="T46" fmla="*/ 66 w 857"/>
                <a:gd name="T47" fmla="*/ 148 h 7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857" h="714">
                  <a:moveTo>
                    <a:pt x="66" y="148"/>
                  </a:moveTo>
                  <a:lnTo>
                    <a:pt x="166" y="167"/>
                  </a:lnTo>
                  <a:lnTo>
                    <a:pt x="276" y="54"/>
                  </a:lnTo>
                  <a:lnTo>
                    <a:pt x="367" y="0"/>
                  </a:lnTo>
                  <a:lnTo>
                    <a:pt x="544" y="186"/>
                  </a:lnTo>
                  <a:lnTo>
                    <a:pt x="854" y="189"/>
                  </a:lnTo>
                  <a:lnTo>
                    <a:pt x="851" y="204"/>
                  </a:lnTo>
                  <a:lnTo>
                    <a:pt x="857" y="252"/>
                  </a:lnTo>
                  <a:lnTo>
                    <a:pt x="833" y="279"/>
                  </a:lnTo>
                  <a:lnTo>
                    <a:pt x="782" y="284"/>
                  </a:lnTo>
                  <a:lnTo>
                    <a:pt x="565" y="462"/>
                  </a:lnTo>
                  <a:lnTo>
                    <a:pt x="553" y="579"/>
                  </a:lnTo>
                  <a:lnTo>
                    <a:pt x="364" y="708"/>
                  </a:lnTo>
                  <a:lnTo>
                    <a:pt x="343" y="688"/>
                  </a:lnTo>
                  <a:lnTo>
                    <a:pt x="283" y="685"/>
                  </a:lnTo>
                  <a:lnTo>
                    <a:pt x="245" y="663"/>
                  </a:lnTo>
                  <a:lnTo>
                    <a:pt x="235" y="691"/>
                  </a:lnTo>
                  <a:lnTo>
                    <a:pt x="217" y="708"/>
                  </a:lnTo>
                  <a:lnTo>
                    <a:pt x="178" y="714"/>
                  </a:lnTo>
                  <a:lnTo>
                    <a:pt x="122" y="613"/>
                  </a:lnTo>
                  <a:lnTo>
                    <a:pt x="46" y="610"/>
                  </a:lnTo>
                  <a:lnTo>
                    <a:pt x="0" y="478"/>
                  </a:lnTo>
                  <a:lnTo>
                    <a:pt x="94" y="408"/>
                  </a:lnTo>
                  <a:lnTo>
                    <a:pt x="66" y="148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737" name="Freeform 225"/>
            <p:cNvSpPr>
              <a:spLocks/>
            </p:cNvSpPr>
            <p:nvPr/>
          </p:nvSpPr>
          <p:spPr bwMode="auto">
            <a:xfrm>
              <a:off x="9730" y="3710"/>
              <a:ext cx="325" cy="281"/>
            </a:xfrm>
            <a:custGeom>
              <a:avLst/>
              <a:gdLst>
                <a:gd name="T0" fmla="*/ 643 w 973"/>
                <a:gd name="T1" fmla="*/ 8 h 844"/>
                <a:gd name="T2" fmla="*/ 629 w 973"/>
                <a:gd name="T3" fmla="*/ 0 h 844"/>
                <a:gd name="T4" fmla="*/ 523 w 973"/>
                <a:gd name="T5" fmla="*/ 0 h 844"/>
                <a:gd name="T6" fmla="*/ 492 w 973"/>
                <a:gd name="T7" fmla="*/ 21 h 844"/>
                <a:gd name="T8" fmla="*/ 340 w 973"/>
                <a:gd name="T9" fmla="*/ 188 h 844"/>
                <a:gd name="T10" fmla="*/ 338 w 973"/>
                <a:gd name="T11" fmla="*/ 239 h 844"/>
                <a:gd name="T12" fmla="*/ 272 w 973"/>
                <a:gd name="T13" fmla="*/ 313 h 844"/>
                <a:gd name="T14" fmla="*/ 211 w 973"/>
                <a:gd name="T15" fmla="*/ 311 h 844"/>
                <a:gd name="T16" fmla="*/ 127 w 973"/>
                <a:gd name="T17" fmla="*/ 431 h 844"/>
                <a:gd name="T18" fmla="*/ 127 w 973"/>
                <a:gd name="T19" fmla="*/ 471 h 844"/>
                <a:gd name="T20" fmla="*/ 175 w 973"/>
                <a:gd name="T21" fmla="*/ 494 h 844"/>
                <a:gd name="T22" fmla="*/ 151 w 973"/>
                <a:gd name="T23" fmla="*/ 522 h 844"/>
                <a:gd name="T24" fmla="*/ 192 w 973"/>
                <a:gd name="T25" fmla="*/ 534 h 844"/>
                <a:gd name="T26" fmla="*/ 192 w 973"/>
                <a:gd name="T27" fmla="*/ 561 h 844"/>
                <a:gd name="T28" fmla="*/ 112 w 973"/>
                <a:gd name="T29" fmla="*/ 574 h 844"/>
                <a:gd name="T30" fmla="*/ 107 w 973"/>
                <a:gd name="T31" fmla="*/ 614 h 844"/>
                <a:gd name="T32" fmla="*/ 66 w 973"/>
                <a:gd name="T33" fmla="*/ 694 h 844"/>
                <a:gd name="T34" fmla="*/ 0 w 973"/>
                <a:gd name="T35" fmla="*/ 844 h 844"/>
                <a:gd name="T36" fmla="*/ 95 w 973"/>
                <a:gd name="T37" fmla="*/ 833 h 844"/>
                <a:gd name="T38" fmla="*/ 148 w 973"/>
                <a:gd name="T39" fmla="*/ 741 h 844"/>
                <a:gd name="T40" fmla="*/ 179 w 973"/>
                <a:gd name="T41" fmla="*/ 731 h 844"/>
                <a:gd name="T42" fmla="*/ 262 w 973"/>
                <a:gd name="T43" fmla="*/ 735 h 844"/>
                <a:gd name="T44" fmla="*/ 295 w 973"/>
                <a:gd name="T45" fmla="*/ 718 h 844"/>
                <a:gd name="T46" fmla="*/ 327 w 973"/>
                <a:gd name="T47" fmla="*/ 724 h 844"/>
                <a:gd name="T48" fmla="*/ 351 w 973"/>
                <a:gd name="T49" fmla="*/ 741 h 844"/>
                <a:gd name="T50" fmla="*/ 377 w 973"/>
                <a:gd name="T51" fmla="*/ 741 h 844"/>
                <a:gd name="T52" fmla="*/ 405 w 973"/>
                <a:gd name="T53" fmla="*/ 731 h 844"/>
                <a:gd name="T54" fmla="*/ 464 w 973"/>
                <a:gd name="T55" fmla="*/ 735 h 844"/>
                <a:gd name="T56" fmla="*/ 506 w 973"/>
                <a:gd name="T57" fmla="*/ 753 h 844"/>
                <a:gd name="T58" fmla="*/ 551 w 973"/>
                <a:gd name="T59" fmla="*/ 811 h 844"/>
                <a:gd name="T60" fmla="*/ 662 w 973"/>
                <a:gd name="T61" fmla="*/ 833 h 844"/>
                <a:gd name="T62" fmla="*/ 715 w 973"/>
                <a:gd name="T63" fmla="*/ 813 h 844"/>
                <a:gd name="T64" fmla="*/ 774 w 973"/>
                <a:gd name="T65" fmla="*/ 809 h 844"/>
                <a:gd name="T66" fmla="*/ 787 w 973"/>
                <a:gd name="T67" fmla="*/ 737 h 844"/>
                <a:gd name="T68" fmla="*/ 823 w 973"/>
                <a:gd name="T69" fmla="*/ 698 h 844"/>
                <a:gd name="T70" fmla="*/ 823 w 973"/>
                <a:gd name="T71" fmla="*/ 627 h 844"/>
                <a:gd name="T72" fmla="*/ 865 w 973"/>
                <a:gd name="T73" fmla="*/ 602 h 844"/>
                <a:gd name="T74" fmla="*/ 867 w 973"/>
                <a:gd name="T75" fmla="*/ 534 h 844"/>
                <a:gd name="T76" fmla="*/ 903 w 973"/>
                <a:gd name="T77" fmla="*/ 509 h 844"/>
                <a:gd name="T78" fmla="*/ 915 w 973"/>
                <a:gd name="T79" fmla="*/ 454 h 844"/>
                <a:gd name="T80" fmla="*/ 950 w 973"/>
                <a:gd name="T81" fmla="*/ 443 h 844"/>
                <a:gd name="T82" fmla="*/ 973 w 973"/>
                <a:gd name="T83" fmla="*/ 372 h 844"/>
                <a:gd name="T84" fmla="*/ 950 w 973"/>
                <a:gd name="T85" fmla="*/ 326 h 844"/>
                <a:gd name="T86" fmla="*/ 947 w 973"/>
                <a:gd name="T87" fmla="*/ 300 h 844"/>
                <a:gd name="T88" fmla="*/ 945 w 973"/>
                <a:gd name="T89" fmla="*/ 202 h 844"/>
                <a:gd name="T90" fmla="*/ 954 w 973"/>
                <a:gd name="T91" fmla="*/ 161 h 844"/>
                <a:gd name="T92" fmla="*/ 878 w 973"/>
                <a:gd name="T93" fmla="*/ 89 h 844"/>
                <a:gd name="T94" fmla="*/ 863 w 973"/>
                <a:gd name="T95" fmla="*/ 78 h 844"/>
                <a:gd name="T96" fmla="*/ 825 w 973"/>
                <a:gd name="T97" fmla="*/ 106 h 844"/>
                <a:gd name="T98" fmla="*/ 766 w 973"/>
                <a:gd name="T99" fmla="*/ 49 h 844"/>
                <a:gd name="T100" fmla="*/ 730 w 973"/>
                <a:gd name="T101" fmla="*/ 82 h 844"/>
                <a:gd name="T102" fmla="*/ 704 w 973"/>
                <a:gd name="T103" fmla="*/ 43 h 844"/>
                <a:gd name="T104" fmla="*/ 690 w 973"/>
                <a:gd name="T105" fmla="*/ 36 h 844"/>
                <a:gd name="T106" fmla="*/ 654 w 973"/>
                <a:gd name="T107" fmla="*/ 36 h 844"/>
                <a:gd name="T108" fmla="*/ 639 w 973"/>
                <a:gd name="T109" fmla="*/ 32 h 844"/>
                <a:gd name="T110" fmla="*/ 623 w 973"/>
                <a:gd name="T111" fmla="*/ 30 h 844"/>
                <a:gd name="T112" fmla="*/ 629 w 973"/>
                <a:gd name="T113" fmla="*/ 19 h 844"/>
                <a:gd name="T114" fmla="*/ 643 w 973"/>
                <a:gd name="T115" fmla="*/ 8 h 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73" h="844">
                  <a:moveTo>
                    <a:pt x="643" y="8"/>
                  </a:moveTo>
                  <a:lnTo>
                    <a:pt x="629" y="0"/>
                  </a:lnTo>
                  <a:lnTo>
                    <a:pt x="523" y="0"/>
                  </a:lnTo>
                  <a:lnTo>
                    <a:pt x="492" y="21"/>
                  </a:lnTo>
                  <a:lnTo>
                    <a:pt x="340" y="188"/>
                  </a:lnTo>
                  <a:lnTo>
                    <a:pt x="338" y="239"/>
                  </a:lnTo>
                  <a:lnTo>
                    <a:pt x="272" y="313"/>
                  </a:lnTo>
                  <a:lnTo>
                    <a:pt x="211" y="311"/>
                  </a:lnTo>
                  <a:lnTo>
                    <a:pt x="127" y="431"/>
                  </a:lnTo>
                  <a:lnTo>
                    <a:pt x="127" y="471"/>
                  </a:lnTo>
                  <a:lnTo>
                    <a:pt x="175" y="494"/>
                  </a:lnTo>
                  <a:lnTo>
                    <a:pt x="151" y="522"/>
                  </a:lnTo>
                  <a:lnTo>
                    <a:pt x="192" y="534"/>
                  </a:lnTo>
                  <a:lnTo>
                    <a:pt x="192" y="561"/>
                  </a:lnTo>
                  <a:lnTo>
                    <a:pt x="112" y="574"/>
                  </a:lnTo>
                  <a:lnTo>
                    <a:pt x="107" y="614"/>
                  </a:lnTo>
                  <a:lnTo>
                    <a:pt x="66" y="694"/>
                  </a:lnTo>
                  <a:lnTo>
                    <a:pt x="0" y="844"/>
                  </a:lnTo>
                  <a:lnTo>
                    <a:pt x="95" y="833"/>
                  </a:lnTo>
                  <a:lnTo>
                    <a:pt x="148" y="741"/>
                  </a:lnTo>
                  <a:lnTo>
                    <a:pt x="179" y="731"/>
                  </a:lnTo>
                  <a:lnTo>
                    <a:pt x="262" y="735"/>
                  </a:lnTo>
                  <a:lnTo>
                    <a:pt x="295" y="718"/>
                  </a:lnTo>
                  <a:lnTo>
                    <a:pt x="327" y="724"/>
                  </a:lnTo>
                  <a:lnTo>
                    <a:pt x="351" y="741"/>
                  </a:lnTo>
                  <a:lnTo>
                    <a:pt x="377" y="741"/>
                  </a:lnTo>
                  <a:lnTo>
                    <a:pt x="405" y="731"/>
                  </a:lnTo>
                  <a:lnTo>
                    <a:pt x="464" y="735"/>
                  </a:lnTo>
                  <a:lnTo>
                    <a:pt x="506" y="753"/>
                  </a:lnTo>
                  <a:lnTo>
                    <a:pt x="551" y="811"/>
                  </a:lnTo>
                  <a:lnTo>
                    <a:pt x="662" y="833"/>
                  </a:lnTo>
                  <a:lnTo>
                    <a:pt x="715" y="813"/>
                  </a:lnTo>
                  <a:lnTo>
                    <a:pt x="774" y="809"/>
                  </a:lnTo>
                  <a:lnTo>
                    <a:pt x="787" y="737"/>
                  </a:lnTo>
                  <a:lnTo>
                    <a:pt x="823" y="698"/>
                  </a:lnTo>
                  <a:lnTo>
                    <a:pt x="823" y="627"/>
                  </a:lnTo>
                  <a:lnTo>
                    <a:pt x="865" y="602"/>
                  </a:lnTo>
                  <a:lnTo>
                    <a:pt x="867" y="534"/>
                  </a:lnTo>
                  <a:lnTo>
                    <a:pt x="903" y="509"/>
                  </a:lnTo>
                  <a:lnTo>
                    <a:pt x="915" y="454"/>
                  </a:lnTo>
                  <a:lnTo>
                    <a:pt x="950" y="443"/>
                  </a:lnTo>
                  <a:lnTo>
                    <a:pt x="973" y="372"/>
                  </a:lnTo>
                  <a:lnTo>
                    <a:pt x="950" y="326"/>
                  </a:lnTo>
                  <a:lnTo>
                    <a:pt x="947" y="300"/>
                  </a:lnTo>
                  <a:lnTo>
                    <a:pt x="945" y="202"/>
                  </a:lnTo>
                  <a:lnTo>
                    <a:pt x="954" y="161"/>
                  </a:lnTo>
                  <a:lnTo>
                    <a:pt x="878" y="89"/>
                  </a:lnTo>
                  <a:lnTo>
                    <a:pt x="863" y="78"/>
                  </a:lnTo>
                  <a:lnTo>
                    <a:pt x="825" y="106"/>
                  </a:lnTo>
                  <a:lnTo>
                    <a:pt x="766" y="49"/>
                  </a:lnTo>
                  <a:lnTo>
                    <a:pt x="730" y="82"/>
                  </a:lnTo>
                  <a:lnTo>
                    <a:pt x="704" y="43"/>
                  </a:lnTo>
                  <a:lnTo>
                    <a:pt x="690" y="36"/>
                  </a:lnTo>
                  <a:lnTo>
                    <a:pt x="654" y="36"/>
                  </a:lnTo>
                  <a:lnTo>
                    <a:pt x="639" y="32"/>
                  </a:lnTo>
                  <a:lnTo>
                    <a:pt x="623" y="30"/>
                  </a:lnTo>
                  <a:lnTo>
                    <a:pt x="629" y="19"/>
                  </a:lnTo>
                  <a:lnTo>
                    <a:pt x="643" y="8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738" name="Freeform 226"/>
            <p:cNvSpPr>
              <a:spLocks/>
            </p:cNvSpPr>
            <p:nvPr/>
          </p:nvSpPr>
          <p:spPr bwMode="auto">
            <a:xfrm>
              <a:off x="9377" y="3687"/>
              <a:ext cx="565" cy="343"/>
            </a:xfrm>
            <a:custGeom>
              <a:avLst/>
              <a:gdLst>
                <a:gd name="T0" fmla="*/ 249 w 1694"/>
                <a:gd name="T1" fmla="*/ 1019 h 1029"/>
                <a:gd name="T2" fmla="*/ 314 w 1694"/>
                <a:gd name="T3" fmla="*/ 1029 h 1029"/>
                <a:gd name="T4" fmla="*/ 402 w 1694"/>
                <a:gd name="T5" fmla="*/ 964 h 1029"/>
                <a:gd name="T6" fmla="*/ 426 w 1694"/>
                <a:gd name="T7" fmla="*/ 985 h 1029"/>
                <a:gd name="T8" fmla="*/ 483 w 1694"/>
                <a:gd name="T9" fmla="*/ 968 h 1029"/>
                <a:gd name="T10" fmla="*/ 480 w 1694"/>
                <a:gd name="T11" fmla="*/ 939 h 1029"/>
                <a:gd name="T12" fmla="*/ 536 w 1694"/>
                <a:gd name="T13" fmla="*/ 992 h 1029"/>
                <a:gd name="T14" fmla="*/ 628 w 1694"/>
                <a:gd name="T15" fmla="*/ 948 h 1029"/>
                <a:gd name="T16" fmla="*/ 651 w 1694"/>
                <a:gd name="T17" fmla="*/ 961 h 1029"/>
                <a:gd name="T18" fmla="*/ 749 w 1694"/>
                <a:gd name="T19" fmla="*/ 886 h 1029"/>
                <a:gd name="T20" fmla="*/ 832 w 1694"/>
                <a:gd name="T21" fmla="*/ 883 h 1029"/>
                <a:gd name="T22" fmla="*/ 908 w 1694"/>
                <a:gd name="T23" fmla="*/ 857 h 1029"/>
                <a:gd name="T24" fmla="*/ 988 w 1694"/>
                <a:gd name="T25" fmla="*/ 857 h 1029"/>
                <a:gd name="T26" fmla="*/ 1053 w 1694"/>
                <a:gd name="T27" fmla="*/ 913 h 1029"/>
                <a:gd name="T28" fmla="*/ 1170 w 1694"/>
                <a:gd name="T29" fmla="*/ 672 h 1029"/>
                <a:gd name="T30" fmla="*/ 1170 w 1694"/>
                <a:gd name="T31" fmla="*/ 643 h 1029"/>
                <a:gd name="T32" fmla="*/ 1250 w 1694"/>
                <a:gd name="T33" fmla="*/ 634 h 1029"/>
                <a:gd name="T34" fmla="*/ 1247 w 1694"/>
                <a:gd name="T35" fmla="*/ 600 h 1029"/>
                <a:gd name="T36" fmla="*/ 1209 w 1694"/>
                <a:gd name="T37" fmla="*/ 593 h 1029"/>
                <a:gd name="T38" fmla="*/ 1232 w 1694"/>
                <a:gd name="T39" fmla="*/ 561 h 1029"/>
                <a:gd name="T40" fmla="*/ 1185 w 1694"/>
                <a:gd name="T41" fmla="*/ 541 h 1029"/>
                <a:gd name="T42" fmla="*/ 1186 w 1694"/>
                <a:gd name="T43" fmla="*/ 500 h 1029"/>
                <a:gd name="T44" fmla="*/ 1273 w 1694"/>
                <a:gd name="T45" fmla="*/ 378 h 1029"/>
                <a:gd name="T46" fmla="*/ 1333 w 1694"/>
                <a:gd name="T47" fmla="*/ 382 h 1029"/>
                <a:gd name="T48" fmla="*/ 1398 w 1694"/>
                <a:gd name="T49" fmla="*/ 309 h 1029"/>
                <a:gd name="T50" fmla="*/ 1399 w 1694"/>
                <a:gd name="T51" fmla="*/ 262 h 1029"/>
                <a:gd name="T52" fmla="*/ 1556 w 1694"/>
                <a:gd name="T53" fmla="*/ 89 h 1029"/>
                <a:gd name="T54" fmla="*/ 1581 w 1694"/>
                <a:gd name="T55" fmla="*/ 71 h 1029"/>
                <a:gd name="T56" fmla="*/ 1694 w 1694"/>
                <a:gd name="T57" fmla="*/ 70 h 1029"/>
                <a:gd name="T58" fmla="*/ 1617 w 1694"/>
                <a:gd name="T59" fmla="*/ 0 h 1029"/>
                <a:gd name="T60" fmla="*/ 1512 w 1694"/>
                <a:gd name="T61" fmla="*/ 73 h 1029"/>
                <a:gd name="T62" fmla="*/ 1454 w 1694"/>
                <a:gd name="T63" fmla="*/ 56 h 1029"/>
                <a:gd name="T64" fmla="*/ 1297 w 1694"/>
                <a:gd name="T65" fmla="*/ 64 h 1029"/>
                <a:gd name="T66" fmla="*/ 1276 w 1694"/>
                <a:gd name="T67" fmla="*/ 47 h 1029"/>
                <a:gd name="T68" fmla="*/ 1167 w 1694"/>
                <a:gd name="T69" fmla="*/ 49 h 1029"/>
                <a:gd name="T70" fmla="*/ 1124 w 1694"/>
                <a:gd name="T71" fmla="*/ 78 h 1029"/>
                <a:gd name="T72" fmla="*/ 967 w 1694"/>
                <a:gd name="T73" fmla="*/ 113 h 1029"/>
                <a:gd name="T74" fmla="*/ 928 w 1694"/>
                <a:gd name="T75" fmla="*/ 100 h 1029"/>
                <a:gd name="T76" fmla="*/ 815 w 1694"/>
                <a:gd name="T77" fmla="*/ 99 h 1029"/>
                <a:gd name="T78" fmla="*/ 812 w 1694"/>
                <a:gd name="T79" fmla="*/ 137 h 1029"/>
                <a:gd name="T80" fmla="*/ 739 w 1694"/>
                <a:gd name="T81" fmla="*/ 193 h 1029"/>
                <a:gd name="T82" fmla="*/ 678 w 1694"/>
                <a:gd name="T83" fmla="*/ 192 h 1029"/>
                <a:gd name="T84" fmla="*/ 644 w 1694"/>
                <a:gd name="T85" fmla="*/ 172 h 1029"/>
                <a:gd name="T86" fmla="*/ 611 w 1694"/>
                <a:gd name="T87" fmla="*/ 192 h 1029"/>
                <a:gd name="T88" fmla="*/ 575 w 1694"/>
                <a:gd name="T89" fmla="*/ 162 h 1029"/>
                <a:gd name="T90" fmla="*/ 494 w 1694"/>
                <a:gd name="T91" fmla="*/ 227 h 1029"/>
                <a:gd name="T92" fmla="*/ 372 w 1694"/>
                <a:gd name="T93" fmla="*/ 378 h 1029"/>
                <a:gd name="T94" fmla="*/ 249 w 1694"/>
                <a:gd name="T95" fmla="*/ 505 h 1029"/>
                <a:gd name="T96" fmla="*/ 0 w 1694"/>
                <a:gd name="T97" fmla="*/ 753 h 1029"/>
                <a:gd name="T98" fmla="*/ 249 w 1694"/>
                <a:gd name="T99" fmla="*/ 1019 h 10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694" h="1029">
                  <a:moveTo>
                    <a:pt x="249" y="1019"/>
                  </a:moveTo>
                  <a:lnTo>
                    <a:pt x="314" y="1029"/>
                  </a:lnTo>
                  <a:lnTo>
                    <a:pt x="402" y="964"/>
                  </a:lnTo>
                  <a:lnTo>
                    <a:pt x="426" y="985"/>
                  </a:lnTo>
                  <a:lnTo>
                    <a:pt x="483" y="968"/>
                  </a:lnTo>
                  <a:lnTo>
                    <a:pt x="480" y="939"/>
                  </a:lnTo>
                  <a:lnTo>
                    <a:pt x="536" y="992"/>
                  </a:lnTo>
                  <a:lnTo>
                    <a:pt x="628" y="948"/>
                  </a:lnTo>
                  <a:lnTo>
                    <a:pt x="651" y="961"/>
                  </a:lnTo>
                  <a:lnTo>
                    <a:pt x="749" y="886"/>
                  </a:lnTo>
                  <a:lnTo>
                    <a:pt x="832" y="883"/>
                  </a:lnTo>
                  <a:lnTo>
                    <a:pt x="908" y="857"/>
                  </a:lnTo>
                  <a:lnTo>
                    <a:pt x="988" y="857"/>
                  </a:lnTo>
                  <a:lnTo>
                    <a:pt x="1053" y="913"/>
                  </a:lnTo>
                  <a:lnTo>
                    <a:pt x="1170" y="672"/>
                  </a:lnTo>
                  <a:lnTo>
                    <a:pt x="1170" y="643"/>
                  </a:lnTo>
                  <a:lnTo>
                    <a:pt x="1250" y="634"/>
                  </a:lnTo>
                  <a:lnTo>
                    <a:pt x="1247" y="600"/>
                  </a:lnTo>
                  <a:lnTo>
                    <a:pt x="1209" y="593"/>
                  </a:lnTo>
                  <a:lnTo>
                    <a:pt x="1232" y="561"/>
                  </a:lnTo>
                  <a:lnTo>
                    <a:pt x="1185" y="541"/>
                  </a:lnTo>
                  <a:lnTo>
                    <a:pt x="1186" y="500"/>
                  </a:lnTo>
                  <a:lnTo>
                    <a:pt x="1273" y="378"/>
                  </a:lnTo>
                  <a:lnTo>
                    <a:pt x="1333" y="382"/>
                  </a:lnTo>
                  <a:lnTo>
                    <a:pt x="1398" y="309"/>
                  </a:lnTo>
                  <a:lnTo>
                    <a:pt x="1399" y="262"/>
                  </a:lnTo>
                  <a:lnTo>
                    <a:pt x="1556" y="89"/>
                  </a:lnTo>
                  <a:lnTo>
                    <a:pt x="1581" y="71"/>
                  </a:lnTo>
                  <a:lnTo>
                    <a:pt x="1694" y="70"/>
                  </a:lnTo>
                  <a:lnTo>
                    <a:pt x="1617" y="0"/>
                  </a:lnTo>
                  <a:lnTo>
                    <a:pt x="1512" y="73"/>
                  </a:lnTo>
                  <a:lnTo>
                    <a:pt x="1454" y="56"/>
                  </a:lnTo>
                  <a:lnTo>
                    <a:pt x="1297" y="64"/>
                  </a:lnTo>
                  <a:lnTo>
                    <a:pt x="1276" y="47"/>
                  </a:lnTo>
                  <a:lnTo>
                    <a:pt x="1167" y="49"/>
                  </a:lnTo>
                  <a:lnTo>
                    <a:pt x="1124" y="78"/>
                  </a:lnTo>
                  <a:lnTo>
                    <a:pt x="967" y="113"/>
                  </a:lnTo>
                  <a:lnTo>
                    <a:pt x="928" y="100"/>
                  </a:lnTo>
                  <a:lnTo>
                    <a:pt x="815" y="99"/>
                  </a:lnTo>
                  <a:lnTo>
                    <a:pt x="812" y="137"/>
                  </a:lnTo>
                  <a:lnTo>
                    <a:pt x="739" y="193"/>
                  </a:lnTo>
                  <a:lnTo>
                    <a:pt x="678" y="192"/>
                  </a:lnTo>
                  <a:lnTo>
                    <a:pt x="644" y="172"/>
                  </a:lnTo>
                  <a:lnTo>
                    <a:pt x="611" y="192"/>
                  </a:lnTo>
                  <a:lnTo>
                    <a:pt x="575" y="162"/>
                  </a:lnTo>
                  <a:lnTo>
                    <a:pt x="494" y="227"/>
                  </a:lnTo>
                  <a:lnTo>
                    <a:pt x="372" y="378"/>
                  </a:lnTo>
                  <a:lnTo>
                    <a:pt x="249" y="505"/>
                  </a:lnTo>
                  <a:lnTo>
                    <a:pt x="0" y="753"/>
                  </a:lnTo>
                  <a:lnTo>
                    <a:pt x="249" y="1019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739" name="Freeform 227"/>
            <p:cNvSpPr>
              <a:spLocks/>
            </p:cNvSpPr>
            <p:nvPr/>
          </p:nvSpPr>
          <p:spPr bwMode="auto">
            <a:xfrm>
              <a:off x="10542" y="4571"/>
              <a:ext cx="31" cy="65"/>
            </a:xfrm>
            <a:custGeom>
              <a:avLst/>
              <a:gdLst>
                <a:gd name="T0" fmla="*/ 36 w 95"/>
                <a:gd name="T1" fmla="*/ 0 h 196"/>
                <a:gd name="T2" fmla="*/ 95 w 95"/>
                <a:gd name="T3" fmla="*/ 97 h 196"/>
                <a:gd name="T4" fmla="*/ 67 w 95"/>
                <a:gd name="T5" fmla="*/ 196 h 196"/>
                <a:gd name="T6" fmla="*/ 0 w 95"/>
                <a:gd name="T7" fmla="*/ 89 h 196"/>
                <a:gd name="T8" fmla="*/ 36 w 95"/>
                <a:gd name="T9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5" h="196">
                  <a:moveTo>
                    <a:pt x="36" y="0"/>
                  </a:moveTo>
                  <a:lnTo>
                    <a:pt x="95" y="97"/>
                  </a:lnTo>
                  <a:lnTo>
                    <a:pt x="67" y="196"/>
                  </a:lnTo>
                  <a:lnTo>
                    <a:pt x="0" y="89"/>
                  </a:lnTo>
                  <a:lnTo>
                    <a:pt x="36" y="0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740" name="Freeform 228"/>
            <p:cNvSpPr>
              <a:spLocks/>
            </p:cNvSpPr>
            <p:nvPr/>
          </p:nvSpPr>
          <p:spPr bwMode="auto">
            <a:xfrm>
              <a:off x="10421" y="4517"/>
              <a:ext cx="378" cy="298"/>
            </a:xfrm>
            <a:custGeom>
              <a:avLst/>
              <a:gdLst>
                <a:gd name="T0" fmla="*/ 189 w 1133"/>
                <a:gd name="T1" fmla="*/ 213 h 895"/>
                <a:gd name="T2" fmla="*/ 438 w 1133"/>
                <a:gd name="T3" fmla="*/ 128 h 895"/>
                <a:gd name="T4" fmla="*/ 617 w 1133"/>
                <a:gd name="T5" fmla="*/ 77 h 895"/>
                <a:gd name="T6" fmla="*/ 812 w 1133"/>
                <a:gd name="T7" fmla="*/ 57 h 895"/>
                <a:gd name="T8" fmla="*/ 879 w 1133"/>
                <a:gd name="T9" fmla="*/ 0 h 895"/>
                <a:gd name="T10" fmla="*/ 950 w 1133"/>
                <a:gd name="T11" fmla="*/ 175 h 895"/>
                <a:gd name="T12" fmla="*/ 999 w 1133"/>
                <a:gd name="T13" fmla="*/ 230 h 895"/>
                <a:gd name="T14" fmla="*/ 1061 w 1133"/>
                <a:gd name="T15" fmla="*/ 259 h 895"/>
                <a:gd name="T16" fmla="*/ 1113 w 1133"/>
                <a:gd name="T17" fmla="*/ 260 h 895"/>
                <a:gd name="T18" fmla="*/ 1133 w 1133"/>
                <a:gd name="T19" fmla="*/ 323 h 895"/>
                <a:gd name="T20" fmla="*/ 1075 w 1133"/>
                <a:gd name="T21" fmla="*/ 383 h 895"/>
                <a:gd name="T22" fmla="*/ 1034 w 1133"/>
                <a:gd name="T23" fmla="*/ 384 h 895"/>
                <a:gd name="T24" fmla="*/ 925 w 1133"/>
                <a:gd name="T25" fmla="*/ 479 h 895"/>
                <a:gd name="T26" fmla="*/ 1046 w 1133"/>
                <a:gd name="T27" fmla="*/ 678 h 895"/>
                <a:gd name="T28" fmla="*/ 985 w 1133"/>
                <a:gd name="T29" fmla="*/ 705 h 895"/>
                <a:gd name="T30" fmla="*/ 1015 w 1133"/>
                <a:gd name="T31" fmla="*/ 859 h 895"/>
                <a:gd name="T32" fmla="*/ 909 w 1133"/>
                <a:gd name="T33" fmla="*/ 891 h 895"/>
                <a:gd name="T34" fmla="*/ 808 w 1133"/>
                <a:gd name="T35" fmla="*/ 895 h 895"/>
                <a:gd name="T36" fmla="*/ 800 w 1133"/>
                <a:gd name="T37" fmla="*/ 845 h 895"/>
                <a:gd name="T38" fmla="*/ 717 w 1133"/>
                <a:gd name="T39" fmla="*/ 855 h 895"/>
                <a:gd name="T40" fmla="*/ 614 w 1133"/>
                <a:gd name="T41" fmla="*/ 737 h 895"/>
                <a:gd name="T42" fmla="*/ 573 w 1133"/>
                <a:gd name="T43" fmla="*/ 734 h 895"/>
                <a:gd name="T44" fmla="*/ 532 w 1133"/>
                <a:gd name="T45" fmla="*/ 792 h 895"/>
                <a:gd name="T46" fmla="*/ 392 w 1133"/>
                <a:gd name="T47" fmla="*/ 781 h 895"/>
                <a:gd name="T48" fmla="*/ 325 w 1133"/>
                <a:gd name="T49" fmla="*/ 689 h 895"/>
                <a:gd name="T50" fmla="*/ 342 w 1133"/>
                <a:gd name="T51" fmla="*/ 621 h 895"/>
                <a:gd name="T52" fmla="*/ 113 w 1133"/>
                <a:gd name="T53" fmla="*/ 626 h 895"/>
                <a:gd name="T54" fmla="*/ 0 w 1133"/>
                <a:gd name="T55" fmla="*/ 483 h 895"/>
                <a:gd name="T56" fmla="*/ 189 w 1133"/>
                <a:gd name="T57" fmla="*/ 213 h 8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33" h="895">
                  <a:moveTo>
                    <a:pt x="189" y="213"/>
                  </a:moveTo>
                  <a:lnTo>
                    <a:pt x="438" y="128"/>
                  </a:lnTo>
                  <a:lnTo>
                    <a:pt x="617" y="77"/>
                  </a:lnTo>
                  <a:lnTo>
                    <a:pt x="812" y="57"/>
                  </a:lnTo>
                  <a:lnTo>
                    <a:pt x="879" y="0"/>
                  </a:lnTo>
                  <a:lnTo>
                    <a:pt x="950" y="175"/>
                  </a:lnTo>
                  <a:lnTo>
                    <a:pt x="999" y="230"/>
                  </a:lnTo>
                  <a:lnTo>
                    <a:pt x="1061" y="259"/>
                  </a:lnTo>
                  <a:lnTo>
                    <a:pt x="1113" y="260"/>
                  </a:lnTo>
                  <a:lnTo>
                    <a:pt x="1133" y="323"/>
                  </a:lnTo>
                  <a:lnTo>
                    <a:pt x="1075" y="383"/>
                  </a:lnTo>
                  <a:lnTo>
                    <a:pt x="1034" y="384"/>
                  </a:lnTo>
                  <a:lnTo>
                    <a:pt x="925" y="479"/>
                  </a:lnTo>
                  <a:lnTo>
                    <a:pt x="1046" y="678"/>
                  </a:lnTo>
                  <a:lnTo>
                    <a:pt x="985" y="705"/>
                  </a:lnTo>
                  <a:lnTo>
                    <a:pt x="1015" y="859"/>
                  </a:lnTo>
                  <a:lnTo>
                    <a:pt x="909" y="891"/>
                  </a:lnTo>
                  <a:lnTo>
                    <a:pt x="808" y="895"/>
                  </a:lnTo>
                  <a:lnTo>
                    <a:pt x="800" y="845"/>
                  </a:lnTo>
                  <a:lnTo>
                    <a:pt x="717" y="855"/>
                  </a:lnTo>
                  <a:lnTo>
                    <a:pt x="614" y="737"/>
                  </a:lnTo>
                  <a:lnTo>
                    <a:pt x="573" y="734"/>
                  </a:lnTo>
                  <a:lnTo>
                    <a:pt x="532" y="792"/>
                  </a:lnTo>
                  <a:lnTo>
                    <a:pt x="392" y="781"/>
                  </a:lnTo>
                  <a:lnTo>
                    <a:pt x="325" y="689"/>
                  </a:lnTo>
                  <a:lnTo>
                    <a:pt x="342" y="621"/>
                  </a:lnTo>
                  <a:lnTo>
                    <a:pt x="113" y="626"/>
                  </a:lnTo>
                  <a:lnTo>
                    <a:pt x="0" y="483"/>
                  </a:lnTo>
                  <a:lnTo>
                    <a:pt x="189" y="213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741" name="Freeform 229"/>
            <p:cNvSpPr>
              <a:spLocks/>
            </p:cNvSpPr>
            <p:nvPr/>
          </p:nvSpPr>
          <p:spPr bwMode="auto">
            <a:xfrm>
              <a:off x="11946" y="2501"/>
              <a:ext cx="384" cy="291"/>
            </a:xfrm>
            <a:custGeom>
              <a:avLst/>
              <a:gdLst>
                <a:gd name="T0" fmla="*/ 795 w 1152"/>
                <a:gd name="T1" fmla="*/ 47 h 872"/>
                <a:gd name="T2" fmla="*/ 1152 w 1152"/>
                <a:gd name="T3" fmla="*/ 274 h 872"/>
                <a:gd name="T4" fmla="*/ 1015 w 1152"/>
                <a:gd name="T5" fmla="*/ 567 h 872"/>
                <a:gd name="T6" fmla="*/ 875 w 1152"/>
                <a:gd name="T7" fmla="*/ 872 h 872"/>
                <a:gd name="T8" fmla="*/ 618 w 1152"/>
                <a:gd name="T9" fmla="*/ 739 h 872"/>
                <a:gd name="T10" fmla="*/ 533 w 1152"/>
                <a:gd name="T11" fmla="*/ 730 h 872"/>
                <a:gd name="T12" fmla="*/ 423 w 1152"/>
                <a:gd name="T13" fmla="*/ 625 h 872"/>
                <a:gd name="T14" fmla="*/ 407 w 1152"/>
                <a:gd name="T15" fmla="*/ 561 h 872"/>
                <a:gd name="T16" fmla="*/ 388 w 1152"/>
                <a:gd name="T17" fmla="*/ 520 h 872"/>
                <a:gd name="T18" fmla="*/ 309 w 1152"/>
                <a:gd name="T19" fmla="*/ 423 h 872"/>
                <a:gd name="T20" fmla="*/ 219 w 1152"/>
                <a:gd name="T21" fmla="*/ 359 h 872"/>
                <a:gd name="T22" fmla="*/ 72 w 1152"/>
                <a:gd name="T23" fmla="*/ 354 h 872"/>
                <a:gd name="T24" fmla="*/ 53 w 1152"/>
                <a:gd name="T25" fmla="*/ 375 h 872"/>
                <a:gd name="T26" fmla="*/ 1 w 1152"/>
                <a:gd name="T27" fmla="*/ 359 h 872"/>
                <a:gd name="T28" fmla="*/ 0 w 1152"/>
                <a:gd name="T29" fmla="*/ 358 h 872"/>
                <a:gd name="T30" fmla="*/ 50 w 1152"/>
                <a:gd name="T31" fmla="*/ 291 h 872"/>
                <a:gd name="T32" fmla="*/ 142 w 1152"/>
                <a:gd name="T33" fmla="*/ 179 h 872"/>
                <a:gd name="T34" fmla="*/ 298 w 1152"/>
                <a:gd name="T35" fmla="*/ 122 h 872"/>
                <a:gd name="T36" fmla="*/ 435 w 1152"/>
                <a:gd name="T37" fmla="*/ 106 h 872"/>
                <a:gd name="T38" fmla="*/ 482 w 1152"/>
                <a:gd name="T39" fmla="*/ 64 h 872"/>
                <a:gd name="T40" fmla="*/ 521 w 1152"/>
                <a:gd name="T41" fmla="*/ 42 h 872"/>
                <a:gd name="T42" fmla="*/ 555 w 1152"/>
                <a:gd name="T43" fmla="*/ 0 h 872"/>
                <a:gd name="T44" fmla="*/ 579 w 1152"/>
                <a:gd name="T45" fmla="*/ 45 h 872"/>
                <a:gd name="T46" fmla="*/ 615 w 1152"/>
                <a:gd name="T47" fmla="*/ 51 h 872"/>
                <a:gd name="T48" fmla="*/ 636 w 1152"/>
                <a:gd name="T49" fmla="*/ 39 h 872"/>
                <a:gd name="T50" fmla="*/ 674 w 1152"/>
                <a:gd name="T51" fmla="*/ 37 h 872"/>
                <a:gd name="T52" fmla="*/ 718 w 1152"/>
                <a:gd name="T53" fmla="*/ 82 h 872"/>
                <a:gd name="T54" fmla="*/ 747 w 1152"/>
                <a:gd name="T55" fmla="*/ 82 h 872"/>
                <a:gd name="T56" fmla="*/ 795 w 1152"/>
                <a:gd name="T57" fmla="*/ 47 h 8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52" h="872">
                  <a:moveTo>
                    <a:pt x="795" y="47"/>
                  </a:moveTo>
                  <a:lnTo>
                    <a:pt x="1152" y="274"/>
                  </a:lnTo>
                  <a:lnTo>
                    <a:pt x="1015" y="567"/>
                  </a:lnTo>
                  <a:lnTo>
                    <a:pt x="875" y="872"/>
                  </a:lnTo>
                  <a:lnTo>
                    <a:pt x="618" y="739"/>
                  </a:lnTo>
                  <a:lnTo>
                    <a:pt x="533" y="730"/>
                  </a:lnTo>
                  <a:lnTo>
                    <a:pt x="423" y="625"/>
                  </a:lnTo>
                  <a:lnTo>
                    <a:pt x="407" y="561"/>
                  </a:lnTo>
                  <a:lnTo>
                    <a:pt x="388" y="520"/>
                  </a:lnTo>
                  <a:lnTo>
                    <a:pt x="309" y="423"/>
                  </a:lnTo>
                  <a:lnTo>
                    <a:pt x="219" y="359"/>
                  </a:lnTo>
                  <a:lnTo>
                    <a:pt x="72" y="354"/>
                  </a:lnTo>
                  <a:lnTo>
                    <a:pt x="53" y="375"/>
                  </a:lnTo>
                  <a:lnTo>
                    <a:pt x="1" y="359"/>
                  </a:lnTo>
                  <a:lnTo>
                    <a:pt x="0" y="358"/>
                  </a:lnTo>
                  <a:lnTo>
                    <a:pt x="50" y="291"/>
                  </a:lnTo>
                  <a:lnTo>
                    <a:pt x="142" y="179"/>
                  </a:lnTo>
                  <a:lnTo>
                    <a:pt x="298" y="122"/>
                  </a:lnTo>
                  <a:lnTo>
                    <a:pt x="435" y="106"/>
                  </a:lnTo>
                  <a:lnTo>
                    <a:pt x="482" y="64"/>
                  </a:lnTo>
                  <a:lnTo>
                    <a:pt x="521" y="42"/>
                  </a:lnTo>
                  <a:lnTo>
                    <a:pt x="555" y="0"/>
                  </a:lnTo>
                  <a:lnTo>
                    <a:pt x="579" y="45"/>
                  </a:lnTo>
                  <a:lnTo>
                    <a:pt x="615" y="51"/>
                  </a:lnTo>
                  <a:lnTo>
                    <a:pt x="636" y="39"/>
                  </a:lnTo>
                  <a:lnTo>
                    <a:pt x="674" y="37"/>
                  </a:lnTo>
                  <a:lnTo>
                    <a:pt x="718" y="82"/>
                  </a:lnTo>
                  <a:lnTo>
                    <a:pt x="747" y="82"/>
                  </a:lnTo>
                  <a:lnTo>
                    <a:pt x="795" y="47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742" name="Freeform 230"/>
            <p:cNvSpPr>
              <a:spLocks/>
            </p:cNvSpPr>
            <p:nvPr/>
          </p:nvSpPr>
          <p:spPr bwMode="auto">
            <a:xfrm>
              <a:off x="11163" y="2003"/>
              <a:ext cx="620" cy="998"/>
            </a:xfrm>
            <a:custGeom>
              <a:avLst/>
              <a:gdLst>
                <a:gd name="T0" fmla="*/ 0 w 1862"/>
                <a:gd name="T1" fmla="*/ 2694 h 2994"/>
                <a:gd name="T2" fmla="*/ 856 w 1862"/>
                <a:gd name="T3" fmla="*/ 2994 h 2994"/>
                <a:gd name="T4" fmla="*/ 1251 w 1862"/>
                <a:gd name="T5" fmla="*/ 2743 h 2994"/>
                <a:gd name="T6" fmla="*/ 1434 w 1862"/>
                <a:gd name="T7" fmla="*/ 2675 h 2994"/>
                <a:gd name="T8" fmla="*/ 1465 w 1862"/>
                <a:gd name="T9" fmla="*/ 2490 h 2994"/>
                <a:gd name="T10" fmla="*/ 1559 w 1862"/>
                <a:gd name="T11" fmla="*/ 2426 h 2994"/>
                <a:gd name="T12" fmla="*/ 1792 w 1862"/>
                <a:gd name="T13" fmla="*/ 2214 h 2994"/>
                <a:gd name="T14" fmla="*/ 1745 w 1862"/>
                <a:gd name="T15" fmla="*/ 2145 h 2994"/>
                <a:gd name="T16" fmla="*/ 1861 w 1862"/>
                <a:gd name="T17" fmla="*/ 1723 h 2994"/>
                <a:gd name="T18" fmla="*/ 1687 w 1862"/>
                <a:gd name="T19" fmla="*/ 1214 h 2994"/>
                <a:gd name="T20" fmla="*/ 1542 w 1862"/>
                <a:gd name="T21" fmla="*/ 1143 h 2994"/>
                <a:gd name="T22" fmla="*/ 1368 w 1862"/>
                <a:gd name="T23" fmla="*/ 1109 h 2994"/>
                <a:gd name="T24" fmla="*/ 1147 w 1862"/>
                <a:gd name="T25" fmla="*/ 1131 h 2994"/>
                <a:gd name="T26" fmla="*/ 1024 w 1862"/>
                <a:gd name="T27" fmla="*/ 1004 h 2994"/>
                <a:gd name="T28" fmla="*/ 1451 w 1862"/>
                <a:gd name="T29" fmla="*/ 571 h 2994"/>
                <a:gd name="T30" fmla="*/ 1521 w 1862"/>
                <a:gd name="T31" fmla="*/ 542 h 2994"/>
                <a:gd name="T32" fmla="*/ 1568 w 1862"/>
                <a:gd name="T33" fmla="*/ 566 h 2994"/>
                <a:gd name="T34" fmla="*/ 1814 w 1862"/>
                <a:gd name="T35" fmla="*/ 247 h 2994"/>
                <a:gd name="T36" fmla="*/ 1477 w 1862"/>
                <a:gd name="T37" fmla="*/ 30 h 2994"/>
                <a:gd name="T38" fmla="*/ 1376 w 1862"/>
                <a:gd name="T39" fmla="*/ 0 h 2994"/>
                <a:gd name="T40" fmla="*/ 1295 w 1862"/>
                <a:gd name="T41" fmla="*/ 73 h 2994"/>
                <a:gd name="T42" fmla="*/ 1338 w 1862"/>
                <a:gd name="T43" fmla="*/ 243 h 2994"/>
                <a:gd name="T44" fmla="*/ 1070 w 1862"/>
                <a:gd name="T45" fmla="*/ 476 h 2994"/>
                <a:gd name="T46" fmla="*/ 991 w 1862"/>
                <a:gd name="T47" fmla="*/ 476 h 2994"/>
                <a:gd name="T48" fmla="*/ 813 w 1862"/>
                <a:gd name="T49" fmla="*/ 561 h 2994"/>
                <a:gd name="T50" fmla="*/ 844 w 1862"/>
                <a:gd name="T51" fmla="*/ 740 h 2994"/>
                <a:gd name="T52" fmla="*/ 690 w 1862"/>
                <a:gd name="T53" fmla="*/ 827 h 2994"/>
                <a:gd name="T54" fmla="*/ 650 w 1862"/>
                <a:gd name="T55" fmla="*/ 957 h 2994"/>
                <a:gd name="T56" fmla="*/ 463 w 1862"/>
                <a:gd name="T57" fmla="*/ 1106 h 2994"/>
                <a:gd name="T58" fmla="*/ 365 w 1862"/>
                <a:gd name="T59" fmla="*/ 1168 h 2994"/>
                <a:gd name="T60" fmla="*/ 497 w 1862"/>
                <a:gd name="T61" fmla="*/ 1333 h 2994"/>
                <a:gd name="T62" fmla="*/ 611 w 1862"/>
                <a:gd name="T63" fmla="*/ 1183 h 2994"/>
                <a:gd name="T64" fmla="*/ 1116 w 1862"/>
                <a:gd name="T65" fmla="*/ 1201 h 2994"/>
                <a:gd name="T66" fmla="*/ 1158 w 1862"/>
                <a:gd name="T67" fmla="*/ 1372 h 2994"/>
                <a:gd name="T68" fmla="*/ 929 w 1862"/>
                <a:gd name="T69" fmla="*/ 1634 h 2994"/>
                <a:gd name="T70" fmla="*/ 921 w 1862"/>
                <a:gd name="T71" fmla="*/ 1752 h 2994"/>
                <a:gd name="T72" fmla="*/ 510 w 1862"/>
                <a:gd name="T73" fmla="*/ 1802 h 2994"/>
                <a:gd name="T74" fmla="*/ 534 w 1862"/>
                <a:gd name="T75" fmla="*/ 1954 h 2994"/>
                <a:gd name="T76" fmla="*/ 552 w 1862"/>
                <a:gd name="T77" fmla="*/ 2055 h 2994"/>
                <a:gd name="T78" fmla="*/ 258 w 1862"/>
                <a:gd name="T79" fmla="*/ 2327 h 2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62" h="2994">
                  <a:moveTo>
                    <a:pt x="258" y="2327"/>
                  </a:moveTo>
                  <a:lnTo>
                    <a:pt x="0" y="2694"/>
                  </a:lnTo>
                  <a:lnTo>
                    <a:pt x="603" y="2770"/>
                  </a:lnTo>
                  <a:lnTo>
                    <a:pt x="856" y="2994"/>
                  </a:lnTo>
                  <a:lnTo>
                    <a:pt x="1119" y="2838"/>
                  </a:lnTo>
                  <a:lnTo>
                    <a:pt x="1251" y="2743"/>
                  </a:lnTo>
                  <a:lnTo>
                    <a:pt x="1394" y="2694"/>
                  </a:lnTo>
                  <a:lnTo>
                    <a:pt x="1434" y="2675"/>
                  </a:lnTo>
                  <a:lnTo>
                    <a:pt x="1414" y="2625"/>
                  </a:lnTo>
                  <a:lnTo>
                    <a:pt x="1465" y="2490"/>
                  </a:lnTo>
                  <a:lnTo>
                    <a:pt x="1503" y="2444"/>
                  </a:lnTo>
                  <a:lnTo>
                    <a:pt x="1559" y="2426"/>
                  </a:lnTo>
                  <a:lnTo>
                    <a:pt x="1763" y="2247"/>
                  </a:lnTo>
                  <a:lnTo>
                    <a:pt x="1792" y="2214"/>
                  </a:lnTo>
                  <a:lnTo>
                    <a:pt x="1762" y="2180"/>
                  </a:lnTo>
                  <a:lnTo>
                    <a:pt x="1745" y="2145"/>
                  </a:lnTo>
                  <a:lnTo>
                    <a:pt x="1756" y="2012"/>
                  </a:lnTo>
                  <a:lnTo>
                    <a:pt x="1861" y="1723"/>
                  </a:lnTo>
                  <a:lnTo>
                    <a:pt x="1862" y="1502"/>
                  </a:lnTo>
                  <a:lnTo>
                    <a:pt x="1687" y="1214"/>
                  </a:lnTo>
                  <a:lnTo>
                    <a:pt x="1636" y="1209"/>
                  </a:lnTo>
                  <a:lnTo>
                    <a:pt x="1542" y="1143"/>
                  </a:lnTo>
                  <a:lnTo>
                    <a:pt x="1453" y="1142"/>
                  </a:lnTo>
                  <a:lnTo>
                    <a:pt x="1368" y="1109"/>
                  </a:lnTo>
                  <a:lnTo>
                    <a:pt x="1170" y="1144"/>
                  </a:lnTo>
                  <a:lnTo>
                    <a:pt x="1147" y="1131"/>
                  </a:lnTo>
                  <a:lnTo>
                    <a:pt x="1127" y="1068"/>
                  </a:lnTo>
                  <a:lnTo>
                    <a:pt x="1024" y="1004"/>
                  </a:lnTo>
                  <a:lnTo>
                    <a:pt x="1370" y="663"/>
                  </a:lnTo>
                  <a:lnTo>
                    <a:pt x="1451" y="571"/>
                  </a:lnTo>
                  <a:lnTo>
                    <a:pt x="1473" y="542"/>
                  </a:lnTo>
                  <a:lnTo>
                    <a:pt x="1521" y="542"/>
                  </a:lnTo>
                  <a:lnTo>
                    <a:pt x="1543" y="559"/>
                  </a:lnTo>
                  <a:lnTo>
                    <a:pt x="1568" y="566"/>
                  </a:lnTo>
                  <a:lnTo>
                    <a:pt x="1845" y="275"/>
                  </a:lnTo>
                  <a:lnTo>
                    <a:pt x="1814" y="247"/>
                  </a:lnTo>
                  <a:lnTo>
                    <a:pt x="1623" y="134"/>
                  </a:lnTo>
                  <a:lnTo>
                    <a:pt x="1477" y="30"/>
                  </a:lnTo>
                  <a:lnTo>
                    <a:pt x="1436" y="30"/>
                  </a:lnTo>
                  <a:lnTo>
                    <a:pt x="1376" y="0"/>
                  </a:lnTo>
                  <a:lnTo>
                    <a:pt x="1302" y="32"/>
                  </a:lnTo>
                  <a:lnTo>
                    <a:pt x="1295" y="73"/>
                  </a:lnTo>
                  <a:lnTo>
                    <a:pt x="1354" y="109"/>
                  </a:lnTo>
                  <a:lnTo>
                    <a:pt x="1338" y="243"/>
                  </a:lnTo>
                  <a:lnTo>
                    <a:pt x="1285" y="247"/>
                  </a:lnTo>
                  <a:lnTo>
                    <a:pt x="1070" y="476"/>
                  </a:lnTo>
                  <a:lnTo>
                    <a:pt x="1008" y="465"/>
                  </a:lnTo>
                  <a:lnTo>
                    <a:pt x="991" y="476"/>
                  </a:lnTo>
                  <a:lnTo>
                    <a:pt x="906" y="469"/>
                  </a:lnTo>
                  <a:lnTo>
                    <a:pt x="813" y="561"/>
                  </a:lnTo>
                  <a:lnTo>
                    <a:pt x="800" y="650"/>
                  </a:lnTo>
                  <a:lnTo>
                    <a:pt x="844" y="740"/>
                  </a:lnTo>
                  <a:lnTo>
                    <a:pt x="771" y="825"/>
                  </a:lnTo>
                  <a:lnTo>
                    <a:pt x="690" y="827"/>
                  </a:lnTo>
                  <a:lnTo>
                    <a:pt x="648" y="863"/>
                  </a:lnTo>
                  <a:lnTo>
                    <a:pt x="650" y="957"/>
                  </a:lnTo>
                  <a:lnTo>
                    <a:pt x="547" y="1059"/>
                  </a:lnTo>
                  <a:lnTo>
                    <a:pt x="463" y="1106"/>
                  </a:lnTo>
                  <a:lnTo>
                    <a:pt x="409" y="1104"/>
                  </a:lnTo>
                  <a:lnTo>
                    <a:pt x="365" y="1168"/>
                  </a:lnTo>
                  <a:lnTo>
                    <a:pt x="459" y="1350"/>
                  </a:lnTo>
                  <a:lnTo>
                    <a:pt x="497" y="1333"/>
                  </a:lnTo>
                  <a:lnTo>
                    <a:pt x="476" y="1285"/>
                  </a:lnTo>
                  <a:lnTo>
                    <a:pt x="611" y="1183"/>
                  </a:lnTo>
                  <a:lnTo>
                    <a:pt x="857" y="1240"/>
                  </a:lnTo>
                  <a:lnTo>
                    <a:pt x="1116" y="1201"/>
                  </a:lnTo>
                  <a:lnTo>
                    <a:pt x="1207" y="1413"/>
                  </a:lnTo>
                  <a:lnTo>
                    <a:pt x="1158" y="1372"/>
                  </a:lnTo>
                  <a:lnTo>
                    <a:pt x="912" y="1451"/>
                  </a:lnTo>
                  <a:lnTo>
                    <a:pt x="929" y="1634"/>
                  </a:lnTo>
                  <a:lnTo>
                    <a:pt x="973" y="1691"/>
                  </a:lnTo>
                  <a:lnTo>
                    <a:pt x="921" y="1752"/>
                  </a:lnTo>
                  <a:lnTo>
                    <a:pt x="940" y="1863"/>
                  </a:lnTo>
                  <a:lnTo>
                    <a:pt x="510" y="1802"/>
                  </a:lnTo>
                  <a:lnTo>
                    <a:pt x="494" y="1835"/>
                  </a:lnTo>
                  <a:lnTo>
                    <a:pt x="534" y="1954"/>
                  </a:lnTo>
                  <a:lnTo>
                    <a:pt x="525" y="2018"/>
                  </a:lnTo>
                  <a:lnTo>
                    <a:pt x="552" y="2055"/>
                  </a:lnTo>
                  <a:lnTo>
                    <a:pt x="312" y="2317"/>
                  </a:lnTo>
                  <a:lnTo>
                    <a:pt x="258" y="2327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pic>
        <p:nvPicPr>
          <p:cNvPr id="64743" name="Picture 231" descr="Imagem1"/>
          <p:cNvPicPr preferRelativeResize="0">
            <a:picLocks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33363" y="3444875"/>
            <a:ext cx="2116138" cy="103663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4744" name="Group 232"/>
          <p:cNvGrpSpPr>
            <a:grpSpLocks/>
          </p:cNvGrpSpPr>
          <p:nvPr/>
        </p:nvGrpSpPr>
        <p:grpSpPr bwMode="auto">
          <a:xfrm>
            <a:off x="7153275" y="3995738"/>
            <a:ext cx="271463" cy="271462"/>
            <a:chOff x="3450" y="1880"/>
            <a:chExt cx="171" cy="171"/>
          </a:xfrm>
        </p:grpSpPr>
        <p:sp>
          <p:nvSpPr>
            <p:cNvPr id="64745" name="AutoShape 233"/>
            <p:cNvSpPr>
              <a:spLocks noChangeArrowheads="1"/>
            </p:cNvSpPr>
            <p:nvPr/>
          </p:nvSpPr>
          <p:spPr bwMode="auto">
            <a:xfrm>
              <a:off x="3450" y="1880"/>
              <a:ext cx="171" cy="171"/>
            </a:xfrm>
            <a:custGeom>
              <a:avLst/>
              <a:gdLst>
                <a:gd name="G0" fmla="+- 3537 0 0"/>
                <a:gd name="G1" fmla="+- 21600 0 3537"/>
                <a:gd name="G2" fmla="+- 21600 0 3537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3537" y="10800"/>
                  </a:moveTo>
                  <a:cubicBezTo>
                    <a:pt x="3537" y="14811"/>
                    <a:pt x="6789" y="18063"/>
                    <a:pt x="10800" y="18063"/>
                  </a:cubicBezTo>
                  <a:cubicBezTo>
                    <a:pt x="14811" y="18063"/>
                    <a:pt x="18063" y="14811"/>
                    <a:pt x="18063" y="10800"/>
                  </a:cubicBezTo>
                  <a:cubicBezTo>
                    <a:pt x="18063" y="6789"/>
                    <a:pt x="14811" y="3537"/>
                    <a:pt x="10800" y="3537"/>
                  </a:cubicBezTo>
                  <a:cubicBezTo>
                    <a:pt x="6789" y="3537"/>
                    <a:pt x="3537" y="6789"/>
                    <a:pt x="3537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4746" name="AutoShape 234"/>
            <p:cNvSpPr>
              <a:spLocks noChangeArrowheads="1"/>
            </p:cNvSpPr>
            <p:nvPr/>
          </p:nvSpPr>
          <p:spPr bwMode="auto">
            <a:xfrm>
              <a:off x="3502" y="1932"/>
              <a:ext cx="66" cy="66"/>
            </a:xfrm>
            <a:custGeom>
              <a:avLst/>
              <a:gdLst>
                <a:gd name="G0" fmla="+- 8182 0 0"/>
                <a:gd name="G1" fmla="+- 21600 0 8182"/>
                <a:gd name="G2" fmla="+- 21600 0 8182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8182" y="10800"/>
                  </a:moveTo>
                  <a:cubicBezTo>
                    <a:pt x="8182" y="12246"/>
                    <a:pt x="9354" y="13418"/>
                    <a:pt x="10800" y="13418"/>
                  </a:cubicBezTo>
                  <a:cubicBezTo>
                    <a:pt x="12246" y="13418"/>
                    <a:pt x="13418" y="12246"/>
                    <a:pt x="13418" y="10800"/>
                  </a:cubicBezTo>
                  <a:cubicBezTo>
                    <a:pt x="13418" y="9354"/>
                    <a:pt x="12246" y="8182"/>
                    <a:pt x="10800" y="8182"/>
                  </a:cubicBezTo>
                  <a:cubicBezTo>
                    <a:pt x="9354" y="8182"/>
                    <a:pt x="8182" y="9354"/>
                    <a:pt x="8182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64747" name="Group 235"/>
          <p:cNvGrpSpPr>
            <a:grpSpLocks/>
          </p:cNvGrpSpPr>
          <p:nvPr/>
        </p:nvGrpSpPr>
        <p:grpSpPr bwMode="auto">
          <a:xfrm>
            <a:off x="7732713" y="3305175"/>
            <a:ext cx="271462" cy="271463"/>
            <a:chOff x="3450" y="1880"/>
            <a:chExt cx="171" cy="171"/>
          </a:xfrm>
        </p:grpSpPr>
        <p:sp>
          <p:nvSpPr>
            <p:cNvPr id="64748" name="AutoShape 236"/>
            <p:cNvSpPr>
              <a:spLocks noChangeArrowheads="1"/>
            </p:cNvSpPr>
            <p:nvPr/>
          </p:nvSpPr>
          <p:spPr bwMode="auto">
            <a:xfrm>
              <a:off x="3450" y="1880"/>
              <a:ext cx="171" cy="171"/>
            </a:xfrm>
            <a:custGeom>
              <a:avLst/>
              <a:gdLst>
                <a:gd name="G0" fmla="+- 3537 0 0"/>
                <a:gd name="G1" fmla="+- 21600 0 3537"/>
                <a:gd name="G2" fmla="+- 21600 0 3537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3537" y="10800"/>
                  </a:moveTo>
                  <a:cubicBezTo>
                    <a:pt x="3537" y="14811"/>
                    <a:pt x="6789" y="18063"/>
                    <a:pt x="10800" y="18063"/>
                  </a:cubicBezTo>
                  <a:cubicBezTo>
                    <a:pt x="14811" y="18063"/>
                    <a:pt x="18063" y="14811"/>
                    <a:pt x="18063" y="10800"/>
                  </a:cubicBezTo>
                  <a:cubicBezTo>
                    <a:pt x="18063" y="6789"/>
                    <a:pt x="14811" y="3537"/>
                    <a:pt x="10800" y="3537"/>
                  </a:cubicBezTo>
                  <a:cubicBezTo>
                    <a:pt x="6789" y="3537"/>
                    <a:pt x="3537" y="6789"/>
                    <a:pt x="3537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4749" name="AutoShape 237"/>
            <p:cNvSpPr>
              <a:spLocks noChangeArrowheads="1"/>
            </p:cNvSpPr>
            <p:nvPr/>
          </p:nvSpPr>
          <p:spPr bwMode="auto">
            <a:xfrm>
              <a:off x="3502" y="1932"/>
              <a:ext cx="66" cy="66"/>
            </a:xfrm>
            <a:custGeom>
              <a:avLst/>
              <a:gdLst>
                <a:gd name="G0" fmla="+- 8182 0 0"/>
                <a:gd name="G1" fmla="+- 21600 0 8182"/>
                <a:gd name="G2" fmla="+- 21600 0 8182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8182" y="10800"/>
                  </a:moveTo>
                  <a:cubicBezTo>
                    <a:pt x="8182" y="12246"/>
                    <a:pt x="9354" y="13418"/>
                    <a:pt x="10800" y="13418"/>
                  </a:cubicBezTo>
                  <a:cubicBezTo>
                    <a:pt x="12246" y="13418"/>
                    <a:pt x="13418" y="12246"/>
                    <a:pt x="13418" y="10800"/>
                  </a:cubicBezTo>
                  <a:cubicBezTo>
                    <a:pt x="13418" y="9354"/>
                    <a:pt x="12246" y="8182"/>
                    <a:pt x="10800" y="8182"/>
                  </a:cubicBezTo>
                  <a:cubicBezTo>
                    <a:pt x="9354" y="8182"/>
                    <a:pt x="8182" y="9354"/>
                    <a:pt x="8182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64750" name="Group 238"/>
          <p:cNvGrpSpPr>
            <a:grpSpLocks/>
          </p:cNvGrpSpPr>
          <p:nvPr/>
        </p:nvGrpSpPr>
        <p:grpSpPr bwMode="auto">
          <a:xfrm>
            <a:off x="7789863" y="3035300"/>
            <a:ext cx="271462" cy="271463"/>
            <a:chOff x="3450" y="1880"/>
            <a:chExt cx="171" cy="171"/>
          </a:xfrm>
        </p:grpSpPr>
        <p:sp>
          <p:nvSpPr>
            <p:cNvPr id="64751" name="AutoShape 239"/>
            <p:cNvSpPr>
              <a:spLocks noChangeArrowheads="1"/>
            </p:cNvSpPr>
            <p:nvPr/>
          </p:nvSpPr>
          <p:spPr bwMode="auto">
            <a:xfrm>
              <a:off x="3450" y="1880"/>
              <a:ext cx="171" cy="171"/>
            </a:xfrm>
            <a:custGeom>
              <a:avLst/>
              <a:gdLst>
                <a:gd name="G0" fmla="+- 3537 0 0"/>
                <a:gd name="G1" fmla="+- 21600 0 3537"/>
                <a:gd name="G2" fmla="+- 21600 0 3537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3537" y="10800"/>
                  </a:moveTo>
                  <a:cubicBezTo>
                    <a:pt x="3537" y="14811"/>
                    <a:pt x="6789" y="18063"/>
                    <a:pt x="10800" y="18063"/>
                  </a:cubicBezTo>
                  <a:cubicBezTo>
                    <a:pt x="14811" y="18063"/>
                    <a:pt x="18063" y="14811"/>
                    <a:pt x="18063" y="10800"/>
                  </a:cubicBezTo>
                  <a:cubicBezTo>
                    <a:pt x="18063" y="6789"/>
                    <a:pt x="14811" y="3537"/>
                    <a:pt x="10800" y="3537"/>
                  </a:cubicBezTo>
                  <a:cubicBezTo>
                    <a:pt x="6789" y="3537"/>
                    <a:pt x="3537" y="6789"/>
                    <a:pt x="3537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4752" name="AutoShape 240"/>
            <p:cNvSpPr>
              <a:spLocks noChangeArrowheads="1"/>
            </p:cNvSpPr>
            <p:nvPr/>
          </p:nvSpPr>
          <p:spPr bwMode="auto">
            <a:xfrm>
              <a:off x="3502" y="1932"/>
              <a:ext cx="66" cy="66"/>
            </a:xfrm>
            <a:custGeom>
              <a:avLst/>
              <a:gdLst>
                <a:gd name="G0" fmla="+- 8182 0 0"/>
                <a:gd name="G1" fmla="+- 21600 0 8182"/>
                <a:gd name="G2" fmla="+- 21600 0 8182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8182" y="10800"/>
                  </a:moveTo>
                  <a:cubicBezTo>
                    <a:pt x="8182" y="12246"/>
                    <a:pt x="9354" y="13418"/>
                    <a:pt x="10800" y="13418"/>
                  </a:cubicBezTo>
                  <a:cubicBezTo>
                    <a:pt x="12246" y="13418"/>
                    <a:pt x="13418" y="12246"/>
                    <a:pt x="13418" y="10800"/>
                  </a:cubicBezTo>
                  <a:cubicBezTo>
                    <a:pt x="13418" y="9354"/>
                    <a:pt x="12246" y="8182"/>
                    <a:pt x="10800" y="8182"/>
                  </a:cubicBezTo>
                  <a:cubicBezTo>
                    <a:pt x="9354" y="8182"/>
                    <a:pt x="8182" y="9354"/>
                    <a:pt x="8182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64753" name="Group 241"/>
          <p:cNvGrpSpPr>
            <a:grpSpLocks/>
          </p:cNvGrpSpPr>
          <p:nvPr/>
        </p:nvGrpSpPr>
        <p:grpSpPr bwMode="auto">
          <a:xfrm>
            <a:off x="8008938" y="2697163"/>
            <a:ext cx="271462" cy="271462"/>
            <a:chOff x="3450" y="1880"/>
            <a:chExt cx="171" cy="171"/>
          </a:xfrm>
        </p:grpSpPr>
        <p:sp>
          <p:nvSpPr>
            <p:cNvPr id="64754" name="AutoShape 242"/>
            <p:cNvSpPr>
              <a:spLocks noChangeArrowheads="1"/>
            </p:cNvSpPr>
            <p:nvPr/>
          </p:nvSpPr>
          <p:spPr bwMode="auto">
            <a:xfrm>
              <a:off x="3450" y="1880"/>
              <a:ext cx="171" cy="171"/>
            </a:xfrm>
            <a:custGeom>
              <a:avLst/>
              <a:gdLst>
                <a:gd name="G0" fmla="+- 3537 0 0"/>
                <a:gd name="G1" fmla="+- 21600 0 3537"/>
                <a:gd name="G2" fmla="+- 21600 0 3537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3537" y="10800"/>
                  </a:moveTo>
                  <a:cubicBezTo>
                    <a:pt x="3537" y="14811"/>
                    <a:pt x="6789" y="18063"/>
                    <a:pt x="10800" y="18063"/>
                  </a:cubicBezTo>
                  <a:cubicBezTo>
                    <a:pt x="14811" y="18063"/>
                    <a:pt x="18063" y="14811"/>
                    <a:pt x="18063" y="10800"/>
                  </a:cubicBezTo>
                  <a:cubicBezTo>
                    <a:pt x="18063" y="6789"/>
                    <a:pt x="14811" y="3537"/>
                    <a:pt x="10800" y="3537"/>
                  </a:cubicBezTo>
                  <a:cubicBezTo>
                    <a:pt x="6789" y="3537"/>
                    <a:pt x="3537" y="6789"/>
                    <a:pt x="3537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4755" name="AutoShape 243"/>
            <p:cNvSpPr>
              <a:spLocks noChangeArrowheads="1"/>
            </p:cNvSpPr>
            <p:nvPr/>
          </p:nvSpPr>
          <p:spPr bwMode="auto">
            <a:xfrm>
              <a:off x="3502" y="1932"/>
              <a:ext cx="66" cy="66"/>
            </a:xfrm>
            <a:custGeom>
              <a:avLst/>
              <a:gdLst>
                <a:gd name="G0" fmla="+- 8182 0 0"/>
                <a:gd name="G1" fmla="+- 21600 0 8182"/>
                <a:gd name="G2" fmla="+- 21600 0 8182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8182" y="10800"/>
                  </a:moveTo>
                  <a:cubicBezTo>
                    <a:pt x="8182" y="12246"/>
                    <a:pt x="9354" y="13418"/>
                    <a:pt x="10800" y="13418"/>
                  </a:cubicBezTo>
                  <a:cubicBezTo>
                    <a:pt x="12246" y="13418"/>
                    <a:pt x="13418" y="12246"/>
                    <a:pt x="13418" y="10800"/>
                  </a:cubicBezTo>
                  <a:cubicBezTo>
                    <a:pt x="13418" y="9354"/>
                    <a:pt x="12246" y="8182"/>
                    <a:pt x="10800" y="8182"/>
                  </a:cubicBezTo>
                  <a:cubicBezTo>
                    <a:pt x="9354" y="8182"/>
                    <a:pt x="8182" y="9354"/>
                    <a:pt x="8182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64756" name="Group 244"/>
          <p:cNvGrpSpPr>
            <a:grpSpLocks/>
          </p:cNvGrpSpPr>
          <p:nvPr/>
        </p:nvGrpSpPr>
        <p:grpSpPr bwMode="auto">
          <a:xfrm>
            <a:off x="7527925" y="2270125"/>
            <a:ext cx="271463" cy="271463"/>
            <a:chOff x="3450" y="1880"/>
            <a:chExt cx="171" cy="171"/>
          </a:xfrm>
        </p:grpSpPr>
        <p:sp>
          <p:nvSpPr>
            <p:cNvPr id="64757" name="AutoShape 245"/>
            <p:cNvSpPr>
              <a:spLocks noChangeArrowheads="1"/>
            </p:cNvSpPr>
            <p:nvPr/>
          </p:nvSpPr>
          <p:spPr bwMode="auto">
            <a:xfrm>
              <a:off x="3450" y="1880"/>
              <a:ext cx="171" cy="171"/>
            </a:xfrm>
            <a:custGeom>
              <a:avLst/>
              <a:gdLst>
                <a:gd name="G0" fmla="+- 3537 0 0"/>
                <a:gd name="G1" fmla="+- 21600 0 3537"/>
                <a:gd name="G2" fmla="+- 21600 0 3537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3537" y="10800"/>
                  </a:moveTo>
                  <a:cubicBezTo>
                    <a:pt x="3537" y="14811"/>
                    <a:pt x="6789" y="18063"/>
                    <a:pt x="10800" y="18063"/>
                  </a:cubicBezTo>
                  <a:cubicBezTo>
                    <a:pt x="14811" y="18063"/>
                    <a:pt x="18063" y="14811"/>
                    <a:pt x="18063" y="10800"/>
                  </a:cubicBezTo>
                  <a:cubicBezTo>
                    <a:pt x="18063" y="6789"/>
                    <a:pt x="14811" y="3537"/>
                    <a:pt x="10800" y="3537"/>
                  </a:cubicBezTo>
                  <a:cubicBezTo>
                    <a:pt x="6789" y="3537"/>
                    <a:pt x="3537" y="6789"/>
                    <a:pt x="3537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4758" name="AutoShape 246"/>
            <p:cNvSpPr>
              <a:spLocks noChangeArrowheads="1"/>
            </p:cNvSpPr>
            <p:nvPr/>
          </p:nvSpPr>
          <p:spPr bwMode="auto">
            <a:xfrm>
              <a:off x="3502" y="1932"/>
              <a:ext cx="66" cy="66"/>
            </a:xfrm>
            <a:custGeom>
              <a:avLst/>
              <a:gdLst>
                <a:gd name="G0" fmla="+- 8182 0 0"/>
                <a:gd name="G1" fmla="+- 21600 0 8182"/>
                <a:gd name="G2" fmla="+- 21600 0 8182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8182" y="10800"/>
                  </a:moveTo>
                  <a:cubicBezTo>
                    <a:pt x="8182" y="12246"/>
                    <a:pt x="9354" y="13418"/>
                    <a:pt x="10800" y="13418"/>
                  </a:cubicBezTo>
                  <a:cubicBezTo>
                    <a:pt x="12246" y="13418"/>
                    <a:pt x="13418" y="12246"/>
                    <a:pt x="13418" y="10800"/>
                  </a:cubicBezTo>
                  <a:cubicBezTo>
                    <a:pt x="13418" y="9354"/>
                    <a:pt x="12246" y="8182"/>
                    <a:pt x="10800" y="8182"/>
                  </a:cubicBezTo>
                  <a:cubicBezTo>
                    <a:pt x="9354" y="8182"/>
                    <a:pt x="8182" y="9354"/>
                    <a:pt x="8182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64759" name="Group 247"/>
          <p:cNvGrpSpPr>
            <a:grpSpLocks/>
          </p:cNvGrpSpPr>
          <p:nvPr/>
        </p:nvGrpSpPr>
        <p:grpSpPr bwMode="auto">
          <a:xfrm>
            <a:off x="7180263" y="2632075"/>
            <a:ext cx="271462" cy="271463"/>
            <a:chOff x="3450" y="1880"/>
            <a:chExt cx="171" cy="171"/>
          </a:xfrm>
        </p:grpSpPr>
        <p:sp>
          <p:nvSpPr>
            <p:cNvPr id="64760" name="AutoShape 248"/>
            <p:cNvSpPr>
              <a:spLocks noChangeArrowheads="1"/>
            </p:cNvSpPr>
            <p:nvPr/>
          </p:nvSpPr>
          <p:spPr bwMode="auto">
            <a:xfrm>
              <a:off x="3450" y="1880"/>
              <a:ext cx="171" cy="171"/>
            </a:xfrm>
            <a:custGeom>
              <a:avLst/>
              <a:gdLst>
                <a:gd name="G0" fmla="+- 3537 0 0"/>
                <a:gd name="G1" fmla="+- 21600 0 3537"/>
                <a:gd name="G2" fmla="+- 21600 0 3537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3537" y="10800"/>
                  </a:moveTo>
                  <a:cubicBezTo>
                    <a:pt x="3537" y="14811"/>
                    <a:pt x="6789" y="18063"/>
                    <a:pt x="10800" y="18063"/>
                  </a:cubicBezTo>
                  <a:cubicBezTo>
                    <a:pt x="14811" y="18063"/>
                    <a:pt x="18063" y="14811"/>
                    <a:pt x="18063" y="10800"/>
                  </a:cubicBezTo>
                  <a:cubicBezTo>
                    <a:pt x="18063" y="6789"/>
                    <a:pt x="14811" y="3537"/>
                    <a:pt x="10800" y="3537"/>
                  </a:cubicBezTo>
                  <a:cubicBezTo>
                    <a:pt x="6789" y="3537"/>
                    <a:pt x="3537" y="6789"/>
                    <a:pt x="3537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4761" name="AutoShape 249"/>
            <p:cNvSpPr>
              <a:spLocks noChangeArrowheads="1"/>
            </p:cNvSpPr>
            <p:nvPr/>
          </p:nvSpPr>
          <p:spPr bwMode="auto">
            <a:xfrm>
              <a:off x="3502" y="1932"/>
              <a:ext cx="66" cy="66"/>
            </a:xfrm>
            <a:custGeom>
              <a:avLst/>
              <a:gdLst>
                <a:gd name="G0" fmla="+- 8182 0 0"/>
                <a:gd name="G1" fmla="+- 21600 0 8182"/>
                <a:gd name="G2" fmla="+- 21600 0 8182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8182" y="10800"/>
                  </a:moveTo>
                  <a:cubicBezTo>
                    <a:pt x="8182" y="12246"/>
                    <a:pt x="9354" y="13418"/>
                    <a:pt x="10800" y="13418"/>
                  </a:cubicBezTo>
                  <a:cubicBezTo>
                    <a:pt x="12246" y="13418"/>
                    <a:pt x="13418" y="12246"/>
                    <a:pt x="13418" y="10800"/>
                  </a:cubicBezTo>
                  <a:cubicBezTo>
                    <a:pt x="13418" y="9354"/>
                    <a:pt x="12246" y="8182"/>
                    <a:pt x="10800" y="8182"/>
                  </a:cubicBezTo>
                  <a:cubicBezTo>
                    <a:pt x="9354" y="8182"/>
                    <a:pt x="8182" y="9354"/>
                    <a:pt x="8182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64762" name="Group 250"/>
          <p:cNvGrpSpPr>
            <a:grpSpLocks/>
          </p:cNvGrpSpPr>
          <p:nvPr/>
        </p:nvGrpSpPr>
        <p:grpSpPr bwMode="auto">
          <a:xfrm>
            <a:off x="8453438" y="2832100"/>
            <a:ext cx="271462" cy="271463"/>
            <a:chOff x="3450" y="1880"/>
            <a:chExt cx="171" cy="171"/>
          </a:xfrm>
        </p:grpSpPr>
        <p:sp>
          <p:nvSpPr>
            <p:cNvPr id="64763" name="AutoShape 251"/>
            <p:cNvSpPr>
              <a:spLocks noChangeArrowheads="1"/>
            </p:cNvSpPr>
            <p:nvPr/>
          </p:nvSpPr>
          <p:spPr bwMode="auto">
            <a:xfrm>
              <a:off x="3450" y="1880"/>
              <a:ext cx="171" cy="171"/>
            </a:xfrm>
            <a:custGeom>
              <a:avLst/>
              <a:gdLst>
                <a:gd name="G0" fmla="+- 3537 0 0"/>
                <a:gd name="G1" fmla="+- 21600 0 3537"/>
                <a:gd name="G2" fmla="+- 21600 0 3537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3537" y="10800"/>
                  </a:moveTo>
                  <a:cubicBezTo>
                    <a:pt x="3537" y="14811"/>
                    <a:pt x="6789" y="18063"/>
                    <a:pt x="10800" y="18063"/>
                  </a:cubicBezTo>
                  <a:cubicBezTo>
                    <a:pt x="14811" y="18063"/>
                    <a:pt x="18063" y="14811"/>
                    <a:pt x="18063" y="10800"/>
                  </a:cubicBezTo>
                  <a:cubicBezTo>
                    <a:pt x="18063" y="6789"/>
                    <a:pt x="14811" y="3537"/>
                    <a:pt x="10800" y="3537"/>
                  </a:cubicBezTo>
                  <a:cubicBezTo>
                    <a:pt x="6789" y="3537"/>
                    <a:pt x="3537" y="6789"/>
                    <a:pt x="3537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4764" name="AutoShape 252"/>
            <p:cNvSpPr>
              <a:spLocks noChangeArrowheads="1"/>
            </p:cNvSpPr>
            <p:nvPr/>
          </p:nvSpPr>
          <p:spPr bwMode="auto">
            <a:xfrm>
              <a:off x="3502" y="1932"/>
              <a:ext cx="66" cy="66"/>
            </a:xfrm>
            <a:custGeom>
              <a:avLst/>
              <a:gdLst>
                <a:gd name="G0" fmla="+- 8182 0 0"/>
                <a:gd name="G1" fmla="+- 21600 0 8182"/>
                <a:gd name="G2" fmla="+- 21600 0 8182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8182" y="10800"/>
                  </a:moveTo>
                  <a:cubicBezTo>
                    <a:pt x="8182" y="12246"/>
                    <a:pt x="9354" y="13418"/>
                    <a:pt x="10800" y="13418"/>
                  </a:cubicBezTo>
                  <a:cubicBezTo>
                    <a:pt x="12246" y="13418"/>
                    <a:pt x="13418" y="12246"/>
                    <a:pt x="13418" y="10800"/>
                  </a:cubicBezTo>
                  <a:cubicBezTo>
                    <a:pt x="13418" y="9354"/>
                    <a:pt x="12246" y="8182"/>
                    <a:pt x="10800" y="8182"/>
                  </a:cubicBezTo>
                  <a:cubicBezTo>
                    <a:pt x="9354" y="8182"/>
                    <a:pt x="8182" y="9354"/>
                    <a:pt x="8182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64765" name="Group 253"/>
          <p:cNvGrpSpPr>
            <a:grpSpLocks/>
          </p:cNvGrpSpPr>
          <p:nvPr/>
        </p:nvGrpSpPr>
        <p:grpSpPr bwMode="auto">
          <a:xfrm>
            <a:off x="7188200" y="2436813"/>
            <a:ext cx="271463" cy="271462"/>
            <a:chOff x="3450" y="1880"/>
            <a:chExt cx="171" cy="171"/>
          </a:xfrm>
        </p:grpSpPr>
        <p:sp>
          <p:nvSpPr>
            <p:cNvPr id="64766" name="AutoShape 254"/>
            <p:cNvSpPr>
              <a:spLocks noChangeArrowheads="1"/>
            </p:cNvSpPr>
            <p:nvPr/>
          </p:nvSpPr>
          <p:spPr bwMode="auto">
            <a:xfrm>
              <a:off x="3450" y="1880"/>
              <a:ext cx="171" cy="171"/>
            </a:xfrm>
            <a:custGeom>
              <a:avLst/>
              <a:gdLst>
                <a:gd name="G0" fmla="+- 3537 0 0"/>
                <a:gd name="G1" fmla="+- 21600 0 3537"/>
                <a:gd name="G2" fmla="+- 21600 0 3537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3537" y="10800"/>
                  </a:moveTo>
                  <a:cubicBezTo>
                    <a:pt x="3537" y="14811"/>
                    <a:pt x="6789" y="18063"/>
                    <a:pt x="10800" y="18063"/>
                  </a:cubicBezTo>
                  <a:cubicBezTo>
                    <a:pt x="14811" y="18063"/>
                    <a:pt x="18063" y="14811"/>
                    <a:pt x="18063" y="10800"/>
                  </a:cubicBezTo>
                  <a:cubicBezTo>
                    <a:pt x="18063" y="6789"/>
                    <a:pt x="14811" y="3537"/>
                    <a:pt x="10800" y="3537"/>
                  </a:cubicBezTo>
                  <a:cubicBezTo>
                    <a:pt x="6789" y="3537"/>
                    <a:pt x="3537" y="6789"/>
                    <a:pt x="3537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4767" name="AutoShape 255"/>
            <p:cNvSpPr>
              <a:spLocks noChangeArrowheads="1"/>
            </p:cNvSpPr>
            <p:nvPr/>
          </p:nvSpPr>
          <p:spPr bwMode="auto">
            <a:xfrm>
              <a:off x="3502" y="1932"/>
              <a:ext cx="66" cy="66"/>
            </a:xfrm>
            <a:custGeom>
              <a:avLst/>
              <a:gdLst>
                <a:gd name="G0" fmla="+- 8182 0 0"/>
                <a:gd name="G1" fmla="+- 21600 0 8182"/>
                <a:gd name="G2" fmla="+- 21600 0 8182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8182" y="10800"/>
                  </a:moveTo>
                  <a:cubicBezTo>
                    <a:pt x="8182" y="12246"/>
                    <a:pt x="9354" y="13418"/>
                    <a:pt x="10800" y="13418"/>
                  </a:cubicBezTo>
                  <a:cubicBezTo>
                    <a:pt x="12246" y="13418"/>
                    <a:pt x="13418" y="12246"/>
                    <a:pt x="13418" y="10800"/>
                  </a:cubicBezTo>
                  <a:cubicBezTo>
                    <a:pt x="13418" y="9354"/>
                    <a:pt x="12246" y="8182"/>
                    <a:pt x="10800" y="8182"/>
                  </a:cubicBezTo>
                  <a:cubicBezTo>
                    <a:pt x="9354" y="8182"/>
                    <a:pt x="8182" y="9354"/>
                    <a:pt x="8182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64768" name="Group 256"/>
          <p:cNvGrpSpPr>
            <a:grpSpLocks/>
          </p:cNvGrpSpPr>
          <p:nvPr/>
        </p:nvGrpSpPr>
        <p:grpSpPr bwMode="auto">
          <a:xfrm>
            <a:off x="7307263" y="2220913"/>
            <a:ext cx="271462" cy="271462"/>
            <a:chOff x="3450" y="1880"/>
            <a:chExt cx="171" cy="171"/>
          </a:xfrm>
        </p:grpSpPr>
        <p:sp>
          <p:nvSpPr>
            <p:cNvPr id="64769" name="AutoShape 257"/>
            <p:cNvSpPr>
              <a:spLocks noChangeArrowheads="1"/>
            </p:cNvSpPr>
            <p:nvPr/>
          </p:nvSpPr>
          <p:spPr bwMode="auto">
            <a:xfrm>
              <a:off x="3450" y="1880"/>
              <a:ext cx="171" cy="171"/>
            </a:xfrm>
            <a:custGeom>
              <a:avLst/>
              <a:gdLst>
                <a:gd name="G0" fmla="+- 3537 0 0"/>
                <a:gd name="G1" fmla="+- 21600 0 3537"/>
                <a:gd name="G2" fmla="+- 21600 0 3537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3537" y="10800"/>
                  </a:moveTo>
                  <a:cubicBezTo>
                    <a:pt x="3537" y="14811"/>
                    <a:pt x="6789" y="18063"/>
                    <a:pt x="10800" y="18063"/>
                  </a:cubicBezTo>
                  <a:cubicBezTo>
                    <a:pt x="14811" y="18063"/>
                    <a:pt x="18063" y="14811"/>
                    <a:pt x="18063" y="10800"/>
                  </a:cubicBezTo>
                  <a:cubicBezTo>
                    <a:pt x="18063" y="6789"/>
                    <a:pt x="14811" y="3537"/>
                    <a:pt x="10800" y="3537"/>
                  </a:cubicBezTo>
                  <a:cubicBezTo>
                    <a:pt x="6789" y="3537"/>
                    <a:pt x="3537" y="6789"/>
                    <a:pt x="3537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4770" name="AutoShape 258"/>
            <p:cNvSpPr>
              <a:spLocks noChangeArrowheads="1"/>
            </p:cNvSpPr>
            <p:nvPr/>
          </p:nvSpPr>
          <p:spPr bwMode="auto">
            <a:xfrm>
              <a:off x="3502" y="1932"/>
              <a:ext cx="66" cy="66"/>
            </a:xfrm>
            <a:custGeom>
              <a:avLst/>
              <a:gdLst>
                <a:gd name="G0" fmla="+- 8182 0 0"/>
                <a:gd name="G1" fmla="+- 21600 0 8182"/>
                <a:gd name="G2" fmla="+- 21600 0 8182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8182" y="10800"/>
                  </a:moveTo>
                  <a:cubicBezTo>
                    <a:pt x="8182" y="12246"/>
                    <a:pt x="9354" y="13418"/>
                    <a:pt x="10800" y="13418"/>
                  </a:cubicBezTo>
                  <a:cubicBezTo>
                    <a:pt x="12246" y="13418"/>
                    <a:pt x="13418" y="12246"/>
                    <a:pt x="13418" y="10800"/>
                  </a:cubicBezTo>
                  <a:cubicBezTo>
                    <a:pt x="13418" y="9354"/>
                    <a:pt x="12246" y="8182"/>
                    <a:pt x="10800" y="8182"/>
                  </a:cubicBezTo>
                  <a:cubicBezTo>
                    <a:pt x="9354" y="8182"/>
                    <a:pt x="8182" y="9354"/>
                    <a:pt x="8182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64771" name="Group 259"/>
          <p:cNvGrpSpPr>
            <a:grpSpLocks/>
          </p:cNvGrpSpPr>
          <p:nvPr/>
        </p:nvGrpSpPr>
        <p:grpSpPr bwMode="auto">
          <a:xfrm>
            <a:off x="7288213" y="1946275"/>
            <a:ext cx="271462" cy="271463"/>
            <a:chOff x="3450" y="1880"/>
            <a:chExt cx="171" cy="171"/>
          </a:xfrm>
        </p:grpSpPr>
        <p:sp>
          <p:nvSpPr>
            <p:cNvPr id="64772" name="AutoShape 260"/>
            <p:cNvSpPr>
              <a:spLocks noChangeArrowheads="1"/>
            </p:cNvSpPr>
            <p:nvPr/>
          </p:nvSpPr>
          <p:spPr bwMode="auto">
            <a:xfrm>
              <a:off x="3450" y="1880"/>
              <a:ext cx="171" cy="171"/>
            </a:xfrm>
            <a:custGeom>
              <a:avLst/>
              <a:gdLst>
                <a:gd name="G0" fmla="+- 3537 0 0"/>
                <a:gd name="G1" fmla="+- 21600 0 3537"/>
                <a:gd name="G2" fmla="+- 21600 0 3537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3537" y="10800"/>
                  </a:moveTo>
                  <a:cubicBezTo>
                    <a:pt x="3537" y="14811"/>
                    <a:pt x="6789" y="18063"/>
                    <a:pt x="10800" y="18063"/>
                  </a:cubicBezTo>
                  <a:cubicBezTo>
                    <a:pt x="14811" y="18063"/>
                    <a:pt x="18063" y="14811"/>
                    <a:pt x="18063" y="10800"/>
                  </a:cubicBezTo>
                  <a:cubicBezTo>
                    <a:pt x="18063" y="6789"/>
                    <a:pt x="14811" y="3537"/>
                    <a:pt x="10800" y="3537"/>
                  </a:cubicBezTo>
                  <a:cubicBezTo>
                    <a:pt x="6789" y="3537"/>
                    <a:pt x="3537" y="6789"/>
                    <a:pt x="3537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4773" name="AutoShape 261"/>
            <p:cNvSpPr>
              <a:spLocks noChangeArrowheads="1"/>
            </p:cNvSpPr>
            <p:nvPr/>
          </p:nvSpPr>
          <p:spPr bwMode="auto">
            <a:xfrm>
              <a:off x="3502" y="1932"/>
              <a:ext cx="66" cy="66"/>
            </a:xfrm>
            <a:custGeom>
              <a:avLst/>
              <a:gdLst>
                <a:gd name="G0" fmla="+- 8182 0 0"/>
                <a:gd name="G1" fmla="+- 21600 0 8182"/>
                <a:gd name="G2" fmla="+- 21600 0 8182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8182" y="10800"/>
                  </a:moveTo>
                  <a:cubicBezTo>
                    <a:pt x="8182" y="12246"/>
                    <a:pt x="9354" y="13418"/>
                    <a:pt x="10800" y="13418"/>
                  </a:cubicBezTo>
                  <a:cubicBezTo>
                    <a:pt x="12246" y="13418"/>
                    <a:pt x="13418" y="12246"/>
                    <a:pt x="13418" y="10800"/>
                  </a:cubicBezTo>
                  <a:cubicBezTo>
                    <a:pt x="13418" y="9354"/>
                    <a:pt x="12246" y="8182"/>
                    <a:pt x="10800" y="8182"/>
                  </a:cubicBezTo>
                  <a:cubicBezTo>
                    <a:pt x="9354" y="8182"/>
                    <a:pt x="8182" y="9354"/>
                    <a:pt x="8182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64774" name="Group 262"/>
          <p:cNvGrpSpPr>
            <a:grpSpLocks/>
          </p:cNvGrpSpPr>
          <p:nvPr/>
        </p:nvGrpSpPr>
        <p:grpSpPr bwMode="auto">
          <a:xfrm>
            <a:off x="7312025" y="1860550"/>
            <a:ext cx="271463" cy="271463"/>
            <a:chOff x="3450" y="1880"/>
            <a:chExt cx="171" cy="171"/>
          </a:xfrm>
        </p:grpSpPr>
        <p:sp>
          <p:nvSpPr>
            <p:cNvPr id="64775" name="AutoShape 263"/>
            <p:cNvSpPr>
              <a:spLocks noChangeArrowheads="1"/>
            </p:cNvSpPr>
            <p:nvPr/>
          </p:nvSpPr>
          <p:spPr bwMode="auto">
            <a:xfrm>
              <a:off x="3450" y="1880"/>
              <a:ext cx="171" cy="171"/>
            </a:xfrm>
            <a:custGeom>
              <a:avLst/>
              <a:gdLst>
                <a:gd name="G0" fmla="+- 3537 0 0"/>
                <a:gd name="G1" fmla="+- 21600 0 3537"/>
                <a:gd name="G2" fmla="+- 21600 0 3537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3537" y="10800"/>
                  </a:moveTo>
                  <a:cubicBezTo>
                    <a:pt x="3537" y="14811"/>
                    <a:pt x="6789" y="18063"/>
                    <a:pt x="10800" y="18063"/>
                  </a:cubicBezTo>
                  <a:cubicBezTo>
                    <a:pt x="14811" y="18063"/>
                    <a:pt x="18063" y="14811"/>
                    <a:pt x="18063" y="10800"/>
                  </a:cubicBezTo>
                  <a:cubicBezTo>
                    <a:pt x="18063" y="6789"/>
                    <a:pt x="14811" y="3537"/>
                    <a:pt x="10800" y="3537"/>
                  </a:cubicBezTo>
                  <a:cubicBezTo>
                    <a:pt x="6789" y="3537"/>
                    <a:pt x="3537" y="6789"/>
                    <a:pt x="3537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4776" name="AutoShape 264"/>
            <p:cNvSpPr>
              <a:spLocks noChangeArrowheads="1"/>
            </p:cNvSpPr>
            <p:nvPr/>
          </p:nvSpPr>
          <p:spPr bwMode="auto">
            <a:xfrm>
              <a:off x="3502" y="1932"/>
              <a:ext cx="66" cy="66"/>
            </a:xfrm>
            <a:custGeom>
              <a:avLst/>
              <a:gdLst>
                <a:gd name="G0" fmla="+- 8182 0 0"/>
                <a:gd name="G1" fmla="+- 21600 0 8182"/>
                <a:gd name="G2" fmla="+- 21600 0 8182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8182" y="10800"/>
                  </a:moveTo>
                  <a:cubicBezTo>
                    <a:pt x="8182" y="12246"/>
                    <a:pt x="9354" y="13418"/>
                    <a:pt x="10800" y="13418"/>
                  </a:cubicBezTo>
                  <a:cubicBezTo>
                    <a:pt x="12246" y="13418"/>
                    <a:pt x="13418" y="12246"/>
                    <a:pt x="13418" y="10800"/>
                  </a:cubicBezTo>
                  <a:cubicBezTo>
                    <a:pt x="13418" y="9354"/>
                    <a:pt x="12246" y="8182"/>
                    <a:pt x="10800" y="8182"/>
                  </a:cubicBezTo>
                  <a:cubicBezTo>
                    <a:pt x="9354" y="8182"/>
                    <a:pt x="8182" y="9354"/>
                    <a:pt x="8182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64777" name="Group 265"/>
          <p:cNvGrpSpPr>
            <a:grpSpLocks/>
          </p:cNvGrpSpPr>
          <p:nvPr/>
        </p:nvGrpSpPr>
        <p:grpSpPr bwMode="auto">
          <a:xfrm>
            <a:off x="7165975" y="2012950"/>
            <a:ext cx="271463" cy="271463"/>
            <a:chOff x="3450" y="1880"/>
            <a:chExt cx="171" cy="171"/>
          </a:xfrm>
        </p:grpSpPr>
        <p:sp>
          <p:nvSpPr>
            <p:cNvPr id="64778" name="AutoShape 266"/>
            <p:cNvSpPr>
              <a:spLocks noChangeArrowheads="1"/>
            </p:cNvSpPr>
            <p:nvPr/>
          </p:nvSpPr>
          <p:spPr bwMode="auto">
            <a:xfrm>
              <a:off x="3450" y="1880"/>
              <a:ext cx="171" cy="171"/>
            </a:xfrm>
            <a:custGeom>
              <a:avLst/>
              <a:gdLst>
                <a:gd name="G0" fmla="+- 3537 0 0"/>
                <a:gd name="G1" fmla="+- 21600 0 3537"/>
                <a:gd name="G2" fmla="+- 21600 0 3537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3537" y="10800"/>
                  </a:moveTo>
                  <a:cubicBezTo>
                    <a:pt x="3537" y="14811"/>
                    <a:pt x="6789" y="18063"/>
                    <a:pt x="10800" y="18063"/>
                  </a:cubicBezTo>
                  <a:cubicBezTo>
                    <a:pt x="14811" y="18063"/>
                    <a:pt x="18063" y="14811"/>
                    <a:pt x="18063" y="10800"/>
                  </a:cubicBezTo>
                  <a:cubicBezTo>
                    <a:pt x="18063" y="6789"/>
                    <a:pt x="14811" y="3537"/>
                    <a:pt x="10800" y="3537"/>
                  </a:cubicBezTo>
                  <a:cubicBezTo>
                    <a:pt x="6789" y="3537"/>
                    <a:pt x="3537" y="6789"/>
                    <a:pt x="3537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4779" name="AutoShape 267"/>
            <p:cNvSpPr>
              <a:spLocks noChangeArrowheads="1"/>
            </p:cNvSpPr>
            <p:nvPr/>
          </p:nvSpPr>
          <p:spPr bwMode="auto">
            <a:xfrm>
              <a:off x="3502" y="1932"/>
              <a:ext cx="66" cy="66"/>
            </a:xfrm>
            <a:custGeom>
              <a:avLst/>
              <a:gdLst>
                <a:gd name="G0" fmla="+- 8182 0 0"/>
                <a:gd name="G1" fmla="+- 21600 0 8182"/>
                <a:gd name="G2" fmla="+- 21600 0 8182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8182" y="10800"/>
                  </a:moveTo>
                  <a:cubicBezTo>
                    <a:pt x="8182" y="12246"/>
                    <a:pt x="9354" y="13418"/>
                    <a:pt x="10800" y="13418"/>
                  </a:cubicBezTo>
                  <a:cubicBezTo>
                    <a:pt x="12246" y="13418"/>
                    <a:pt x="13418" y="12246"/>
                    <a:pt x="13418" y="10800"/>
                  </a:cubicBezTo>
                  <a:cubicBezTo>
                    <a:pt x="13418" y="9354"/>
                    <a:pt x="12246" y="8182"/>
                    <a:pt x="10800" y="8182"/>
                  </a:cubicBezTo>
                  <a:cubicBezTo>
                    <a:pt x="9354" y="8182"/>
                    <a:pt x="8182" y="9354"/>
                    <a:pt x="8182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64780" name="Group 268"/>
          <p:cNvGrpSpPr>
            <a:grpSpLocks/>
          </p:cNvGrpSpPr>
          <p:nvPr/>
        </p:nvGrpSpPr>
        <p:grpSpPr bwMode="auto">
          <a:xfrm>
            <a:off x="6796088" y="4860925"/>
            <a:ext cx="271462" cy="271463"/>
            <a:chOff x="3450" y="1880"/>
            <a:chExt cx="171" cy="171"/>
          </a:xfrm>
        </p:grpSpPr>
        <p:sp>
          <p:nvSpPr>
            <p:cNvPr id="64781" name="AutoShape 269"/>
            <p:cNvSpPr>
              <a:spLocks noChangeArrowheads="1"/>
            </p:cNvSpPr>
            <p:nvPr/>
          </p:nvSpPr>
          <p:spPr bwMode="auto">
            <a:xfrm>
              <a:off x="3450" y="1880"/>
              <a:ext cx="171" cy="171"/>
            </a:xfrm>
            <a:custGeom>
              <a:avLst/>
              <a:gdLst>
                <a:gd name="G0" fmla="+- 3537 0 0"/>
                <a:gd name="G1" fmla="+- 21600 0 3537"/>
                <a:gd name="G2" fmla="+- 21600 0 3537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3537" y="10800"/>
                  </a:moveTo>
                  <a:cubicBezTo>
                    <a:pt x="3537" y="14811"/>
                    <a:pt x="6789" y="18063"/>
                    <a:pt x="10800" y="18063"/>
                  </a:cubicBezTo>
                  <a:cubicBezTo>
                    <a:pt x="14811" y="18063"/>
                    <a:pt x="18063" y="14811"/>
                    <a:pt x="18063" y="10800"/>
                  </a:cubicBezTo>
                  <a:cubicBezTo>
                    <a:pt x="18063" y="6789"/>
                    <a:pt x="14811" y="3537"/>
                    <a:pt x="10800" y="3537"/>
                  </a:cubicBezTo>
                  <a:cubicBezTo>
                    <a:pt x="6789" y="3537"/>
                    <a:pt x="3537" y="6789"/>
                    <a:pt x="3537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4782" name="AutoShape 270"/>
            <p:cNvSpPr>
              <a:spLocks noChangeArrowheads="1"/>
            </p:cNvSpPr>
            <p:nvPr/>
          </p:nvSpPr>
          <p:spPr bwMode="auto">
            <a:xfrm>
              <a:off x="3502" y="1932"/>
              <a:ext cx="66" cy="66"/>
            </a:xfrm>
            <a:custGeom>
              <a:avLst/>
              <a:gdLst>
                <a:gd name="G0" fmla="+- 8182 0 0"/>
                <a:gd name="G1" fmla="+- 21600 0 8182"/>
                <a:gd name="G2" fmla="+- 21600 0 8182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8182" y="10800"/>
                  </a:moveTo>
                  <a:cubicBezTo>
                    <a:pt x="8182" y="12246"/>
                    <a:pt x="9354" y="13418"/>
                    <a:pt x="10800" y="13418"/>
                  </a:cubicBezTo>
                  <a:cubicBezTo>
                    <a:pt x="12246" y="13418"/>
                    <a:pt x="13418" y="12246"/>
                    <a:pt x="13418" y="10800"/>
                  </a:cubicBezTo>
                  <a:cubicBezTo>
                    <a:pt x="13418" y="9354"/>
                    <a:pt x="12246" y="8182"/>
                    <a:pt x="10800" y="8182"/>
                  </a:cubicBezTo>
                  <a:cubicBezTo>
                    <a:pt x="9354" y="8182"/>
                    <a:pt x="8182" y="9354"/>
                    <a:pt x="8182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64783" name="Group 271"/>
          <p:cNvGrpSpPr>
            <a:grpSpLocks/>
          </p:cNvGrpSpPr>
          <p:nvPr/>
        </p:nvGrpSpPr>
        <p:grpSpPr bwMode="auto">
          <a:xfrm>
            <a:off x="6815138" y="5402263"/>
            <a:ext cx="271462" cy="271462"/>
            <a:chOff x="3450" y="1880"/>
            <a:chExt cx="171" cy="171"/>
          </a:xfrm>
        </p:grpSpPr>
        <p:sp>
          <p:nvSpPr>
            <p:cNvPr id="64784" name="AutoShape 272"/>
            <p:cNvSpPr>
              <a:spLocks noChangeArrowheads="1"/>
            </p:cNvSpPr>
            <p:nvPr/>
          </p:nvSpPr>
          <p:spPr bwMode="auto">
            <a:xfrm>
              <a:off x="3450" y="1880"/>
              <a:ext cx="171" cy="171"/>
            </a:xfrm>
            <a:custGeom>
              <a:avLst/>
              <a:gdLst>
                <a:gd name="G0" fmla="+- 3537 0 0"/>
                <a:gd name="G1" fmla="+- 21600 0 3537"/>
                <a:gd name="G2" fmla="+- 21600 0 3537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3537" y="10800"/>
                  </a:moveTo>
                  <a:cubicBezTo>
                    <a:pt x="3537" y="14811"/>
                    <a:pt x="6789" y="18063"/>
                    <a:pt x="10800" y="18063"/>
                  </a:cubicBezTo>
                  <a:cubicBezTo>
                    <a:pt x="14811" y="18063"/>
                    <a:pt x="18063" y="14811"/>
                    <a:pt x="18063" y="10800"/>
                  </a:cubicBezTo>
                  <a:cubicBezTo>
                    <a:pt x="18063" y="6789"/>
                    <a:pt x="14811" y="3537"/>
                    <a:pt x="10800" y="3537"/>
                  </a:cubicBezTo>
                  <a:cubicBezTo>
                    <a:pt x="6789" y="3537"/>
                    <a:pt x="3537" y="6789"/>
                    <a:pt x="3537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4785" name="AutoShape 273"/>
            <p:cNvSpPr>
              <a:spLocks noChangeArrowheads="1"/>
            </p:cNvSpPr>
            <p:nvPr/>
          </p:nvSpPr>
          <p:spPr bwMode="auto">
            <a:xfrm>
              <a:off x="3502" y="1932"/>
              <a:ext cx="66" cy="66"/>
            </a:xfrm>
            <a:custGeom>
              <a:avLst/>
              <a:gdLst>
                <a:gd name="G0" fmla="+- 8182 0 0"/>
                <a:gd name="G1" fmla="+- 21600 0 8182"/>
                <a:gd name="G2" fmla="+- 21600 0 8182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8182" y="10800"/>
                  </a:moveTo>
                  <a:cubicBezTo>
                    <a:pt x="8182" y="12246"/>
                    <a:pt x="9354" y="13418"/>
                    <a:pt x="10800" y="13418"/>
                  </a:cubicBezTo>
                  <a:cubicBezTo>
                    <a:pt x="12246" y="13418"/>
                    <a:pt x="13418" y="12246"/>
                    <a:pt x="13418" y="10800"/>
                  </a:cubicBezTo>
                  <a:cubicBezTo>
                    <a:pt x="13418" y="9354"/>
                    <a:pt x="12246" y="8182"/>
                    <a:pt x="10800" y="8182"/>
                  </a:cubicBezTo>
                  <a:cubicBezTo>
                    <a:pt x="9354" y="8182"/>
                    <a:pt x="8182" y="9354"/>
                    <a:pt x="8182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64786" name="Group 274"/>
          <p:cNvGrpSpPr>
            <a:grpSpLocks/>
          </p:cNvGrpSpPr>
          <p:nvPr/>
        </p:nvGrpSpPr>
        <p:grpSpPr bwMode="auto">
          <a:xfrm>
            <a:off x="6761163" y="5780088"/>
            <a:ext cx="271462" cy="271462"/>
            <a:chOff x="3450" y="1880"/>
            <a:chExt cx="171" cy="171"/>
          </a:xfrm>
        </p:grpSpPr>
        <p:sp>
          <p:nvSpPr>
            <p:cNvPr id="64787" name="AutoShape 275"/>
            <p:cNvSpPr>
              <a:spLocks noChangeArrowheads="1"/>
            </p:cNvSpPr>
            <p:nvPr/>
          </p:nvSpPr>
          <p:spPr bwMode="auto">
            <a:xfrm>
              <a:off x="3450" y="1880"/>
              <a:ext cx="171" cy="171"/>
            </a:xfrm>
            <a:custGeom>
              <a:avLst/>
              <a:gdLst>
                <a:gd name="G0" fmla="+- 3537 0 0"/>
                <a:gd name="G1" fmla="+- 21600 0 3537"/>
                <a:gd name="G2" fmla="+- 21600 0 3537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3537" y="10800"/>
                  </a:moveTo>
                  <a:cubicBezTo>
                    <a:pt x="3537" y="14811"/>
                    <a:pt x="6789" y="18063"/>
                    <a:pt x="10800" y="18063"/>
                  </a:cubicBezTo>
                  <a:cubicBezTo>
                    <a:pt x="14811" y="18063"/>
                    <a:pt x="18063" y="14811"/>
                    <a:pt x="18063" y="10800"/>
                  </a:cubicBezTo>
                  <a:cubicBezTo>
                    <a:pt x="18063" y="6789"/>
                    <a:pt x="14811" y="3537"/>
                    <a:pt x="10800" y="3537"/>
                  </a:cubicBezTo>
                  <a:cubicBezTo>
                    <a:pt x="6789" y="3537"/>
                    <a:pt x="3537" y="6789"/>
                    <a:pt x="3537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4788" name="AutoShape 276"/>
            <p:cNvSpPr>
              <a:spLocks noChangeArrowheads="1"/>
            </p:cNvSpPr>
            <p:nvPr/>
          </p:nvSpPr>
          <p:spPr bwMode="auto">
            <a:xfrm>
              <a:off x="3502" y="1932"/>
              <a:ext cx="66" cy="66"/>
            </a:xfrm>
            <a:custGeom>
              <a:avLst/>
              <a:gdLst>
                <a:gd name="G0" fmla="+- 8182 0 0"/>
                <a:gd name="G1" fmla="+- 21600 0 8182"/>
                <a:gd name="G2" fmla="+- 21600 0 8182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8182" y="10800"/>
                  </a:moveTo>
                  <a:cubicBezTo>
                    <a:pt x="8182" y="12246"/>
                    <a:pt x="9354" y="13418"/>
                    <a:pt x="10800" y="13418"/>
                  </a:cubicBezTo>
                  <a:cubicBezTo>
                    <a:pt x="12246" y="13418"/>
                    <a:pt x="13418" y="12246"/>
                    <a:pt x="13418" y="10800"/>
                  </a:cubicBezTo>
                  <a:cubicBezTo>
                    <a:pt x="13418" y="9354"/>
                    <a:pt x="12246" y="8182"/>
                    <a:pt x="10800" y="8182"/>
                  </a:cubicBezTo>
                  <a:cubicBezTo>
                    <a:pt x="9354" y="8182"/>
                    <a:pt x="8182" y="9354"/>
                    <a:pt x="8182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64789" name="Group 277"/>
          <p:cNvGrpSpPr>
            <a:grpSpLocks/>
          </p:cNvGrpSpPr>
          <p:nvPr/>
        </p:nvGrpSpPr>
        <p:grpSpPr bwMode="auto">
          <a:xfrm>
            <a:off x="6462713" y="5405438"/>
            <a:ext cx="271462" cy="271462"/>
            <a:chOff x="3450" y="1880"/>
            <a:chExt cx="171" cy="171"/>
          </a:xfrm>
        </p:grpSpPr>
        <p:sp>
          <p:nvSpPr>
            <p:cNvPr id="64790" name="AutoShape 278"/>
            <p:cNvSpPr>
              <a:spLocks noChangeArrowheads="1"/>
            </p:cNvSpPr>
            <p:nvPr/>
          </p:nvSpPr>
          <p:spPr bwMode="auto">
            <a:xfrm>
              <a:off x="3450" y="1880"/>
              <a:ext cx="171" cy="171"/>
            </a:xfrm>
            <a:custGeom>
              <a:avLst/>
              <a:gdLst>
                <a:gd name="G0" fmla="+- 3537 0 0"/>
                <a:gd name="G1" fmla="+- 21600 0 3537"/>
                <a:gd name="G2" fmla="+- 21600 0 3537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3537" y="10800"/>
                  </a:moveTo>
                  <a:cubicBezTo>
                    <a:pt x="3537" y="14811"/>
                    <a:pt x="6789" y="18063"/>
                    <a:pt x="10800" y="18063"/>
                  </a:cubicBezTo>
                  <a:cubicBezTo>
                    <a:pt x="14811" y="18063"/>
                    <a:pt x="18063" y="14811"/>
                    <a:pt x="18063" y="10800"/>
                  </a:cubicBezTo>
                  <a:cubicBezTo>
                    <a:pt x="18063" y="6789"/>
                    <a:pt x="14811" y="3537"/>
                    <a:pt x="10800" y="3537"/>
                  </a:cubicBezTo>
                  <a:cubicBezTo>
                    <a:pt x="6789" y="3537"/>
                    <a:pt x="3537" y="6789"/>
                    <a:pt x="3537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4791" name="AutoShape 279"/>
            <p:cNvSpPr>
              <a:spLocks noChangeArrowheads="1"/>
            </p:cNvSpPr>
            <p:nvPr/>
          </p:nvSpPr>
          <p:spPr bwMode="auto">
            <a:xfrm>
              <a:off x="3502" y="1932"/>
              <a:ext cx="66" cy="66"/>
            </a:xfrm>
            <a:custGeom>
              <a:avLst/>
              <a:gdLst>
                <a:gd name="G0" fmla="+- 8182 0 0"/>
                <a:gd name="G1" fmla="+- 21600 0 8182"/>
                <a:gd name="G2" fmla="+- 21600 0 8182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8182" y="10800"/>
                  </a:moveTo>
                  <a:cubicBezTo>
                    <a:pt x="8182" y="12246"/>
                    <a:pt x="9354" y="13418"/>
                    <a:pt x="10800" y="13418"/>
                  </a:cubicBezTo>
                  <a:cubicBezTo>
                    <a:pt x="12246" y="13418"/>
                    <a:pt x="13418" y="12246"/>
                    <a:pt x="13418" y="10800"/>
                  </a:cubicBezTo>
                  <a:cubicBezTo>
                    <a:pt x="13418" y="9354"/>
                    <a:pt x="12246" y="8182"/>
                    <a:pt x="10800" y="8182"/>
                  </a:cubicBezTo>
                  <a:cubicBezTo>
                    <a:pt x="9354" y="8182"/>
                    <a:pt x="8182" y="9354"/>
                    <a:pt x="8182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sp>
        <p:nvSpPr>
          <p:cNvPr id="64792" name="Text Box 280"/>
          <p:cNvSpPr txBox="1">
            <a:spLocks noChangeArrowheads="1"/>
          </p:cNvSpPr>
          <p:nvPr/>
        </p:nvSpPr>
        <p:spPr bwMode="auto">
          <a:xfrm>
            <a:off x="282575" y="1192213"/>
            <a:ext cx="4033838" cy="2905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300">
                <a:solidFill>
                  <a:srgbClr val="066168"/>
                </a:solidFill>
                <a:latin typeface="Verdana" pitchFamily="34" charset="0"/>
              </a:rPr>
              <a:t>CINTURÃO DIGITAL DO CEARÁ: 2.400 KM</a:t>
            </a:r>
          </a:p>
        </p:txBody>
      </p:sp>
      <p:sp>
        <p:nvSpPr>
          <p:cNvPr id="64793" name="Rectangle 281"/>
          <p:cNvSpPr>
            <a:spLocks noChangeArrowheads="1"/>
          </p:cNvSpPr>
          <p:nvPr/>
        </p:nvSpPr>
        <p:spPr bwMode="auto">
          <a:xfrm>
            <a:off x="0" y="1206500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64794" name="Text Box 282"/>
          <p:cNvSpPr txBox="1">
            <a:spLocks noChangeArrowheads="1"/>
          </p:cNvSpPr>
          <p:nvPr/>
        </p:nvSpPr>
        <p:spPr bwMode="auto">
          <a:xfrm>
            <a:off x="179388" y="1628775"/>
            <a:ext cx="3744912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600" b="0">
                <a:solidFill>
                  <a:srgbClr val="066168"/>
                </a:solidFill>
                <a:latin typeface="Verdana" pitchFamily="34" charset="0"/>
              </a:rPr>
              <a:t>82% população com banda larga</a:t>
            </a:r>
          </a:p>
        </p:txBody>
      </p:sp>
      <p:sp>
        <p:nvSpPr>
          <p:cNvPr id="64795" name="Text Box 283"/>
          <p:cNvSpPr txBox="1">
            <a:spLocks noChangeArrowheads="1"/>
          </p:cNvSpPr>
          <p:nvPr/>
        </p:nvSpPr>
        <p:spPr bwMode="auto">
          <a:xfrm>
            <a:off x="179388" y="2060575"/>
            <a:ext cx="41052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600" b="0">
                <a:solidFill>
                  <a:srgbClr val="066168"/>
                </a:solidFill>
                <a:latin typeface="Verdana" pitchFamily="34" charset="0"/>
              </a:rPr>
              <a:t>Invest: R$ 60 milhões. Vel: 19 mega</a:t>
            </a:r>
          </a:p>
        </p:txBody>
      </p:sp>
      <p:sp>
        <p:nvSpPr>
          <p:cNvPr id="64796" name="Line 284"/>
          <p:cNvSpPr>
            <a:spLocks noChangeShapeType="1"/>
          </p:cNvSpPr>
          <p:nvPr/>
        </p:nvSpPr>
        <p:spPr bwMode="auto">
          <a:xfrm>
            <a:off x="179388" y="2012950"/>
            <a:ext cx="3887787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64797" name="Text Box 285"/>
          <p:cNvSpPr txBox="1">
            <a:spLocks noChangeArrowheads="1"/>
          </p:cNvSpPr>
          <p:nvPr/>
        </p:nvSpPr>
        <p:spPr bwMode="auto">
          <a:xfrm>
            <a:off x="720725" y="3857625"/>
            <a:ext cx="12969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12 Fibras </a:t>
            </a:r>
          </a:p>
        </p:txBody>
      </p:sp>
      <p:sp>
        <p:nvSpPr>
          <p:cNvPr id="64798" name="AutoShape 286"/>
          <p:cNvSpPr>
            <a:spLocks noChangeArrowheads="1"/>
          </p:cNvSpPr>
          <p:nvPr/>
        </p:nvSpPr>
        <p:spPr bwMode="auto">
          <a:xfrm>
            <a:off x="250825" y="3975100"/>
            <a:ext cx="482600" cy="69850"/>
          </a:xfrm>
          <a:prstGeom prst="roundRect">
            <a:avLst>
              <a:gd name="adj" fmla="val 50000"/>
            </a:avLst>
          </a:prstGeom>
          <a:solidFill>
            <a:srgbClr val="00009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64799" name="Text Box 287"/>
          <p:cNvSpPr txBox="1">
            <a:spLocks noChangeArrowheads="1"/>
          </p:cNvSpPr>
          <p:nvPr/>
        </p:nvSpPr>
        <p:spPr bwMode="auto">
          <a:xfrm>
            <a:off x="179388" y="3543300"/>
            <a:ext cx="15843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Fibra óptica</a:t>
            </a:r>
          </a:p>
        </p:txBody>
      </p:sp>
      <p:sp>
        <p:nvSpPr>
          <p:cNvPr id="64800" name="Text Box 288"/>
          <p:cNvSpPr txBox="1">
            <a:spLocks noChangeArrowheads="1"/>
          </p:cNvSpPr>
          <p:nvPr/>
        </p:nvSpPr>
        <p:spPr bwMode="auto">
          <a:xfrm>
            <a:off x="720725" y="4076700"/>
            <a:ext cx="12969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24 Fibras </a:t>
            </a:r>
          </a:p>
        </p:txBody>
      </p:sp>
      <p:sp>
        <p:nvSpPr>
          <p:cNvPr id="64801" name="AutoShape 289"/>
          <p:cNvSpPr>
            <a:spLocks noChangeArrowheads="1"/>
          </p:cNvSpPr>
          <p:nvPr/>
        </p:nvSpPr>
        <p:spPr bwMode="auto">
          <a:xfrm>
            <a:off x="250825" y="4194175"/>
            <a:ext cx="482600" cy="69850"/>
          </a:xfrm>
          <a:prstGeom prst="roundRect">
            <a:avLst>
              <a:gd name="adj" fmla="val 50000"/>
            </a:avLst>
          </a:prstGeom>
          <a:solidFill>
            <a:srgbClr val="9900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grpSp>
        <p:nvGrpSpPr>
          <p:cNvPr id="64802" name="Group 290"/>
          <p:cNvGrpSpPr>
            <a:grpSpLocks/>
          </p:cNvGrpSpPr>
          <p:nvPr/>
        </p:nvGrpSpPr>
        <p:grpSpPr bwMode="auto">
          <a:xfrm>
            <a:off x="5683250" y="2913063"/>
            <a:ext cx="271463" cy="271462"/>
            <a:chOff x="3450" y="1880"/>
            <a:chExt cx="171" cy="171"/>
          </a:xfrm>
        </p:grpSpPr>
        <p:sp>
          <p:nvSpPr>
            <p:cNvPr id="64803" name="AutoShape 291"/>
            <p:cNvSpPr>
              <a:spLocks noChangeArrowheads="1"/>
            </p:cNvSpPr>
            <p:nvPr/>
          </p:nvSpPr>
          <p:spPr bwMode="auto">
            <a:xfrm>
              <a:off x="3450" y="1880"/>
              <a:ext cx="171" cy="171"/>
            </a:xfrm>
            <a:custGeom>
              <a:avLst/>
              <a:gdLst>
                <a:gd name="G0" fmla="+- 3537 0 0"/>
                <a:gd name="G1" fmla="+- 21600 0 3537"/>
                <a:gd name="G2" fmla="+- 21600 0 3537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3537" y="10800"/>
                  </a:moveTo>
                  <a:cubicBezTo>
                    <a:pt x="3537" y="14811"/>
                    <a:pt x="6789" y="18063"/>
                    <a:pt x="10800" y="18063"/>
                  </a:cubicBezTo>
                  <a:cubicBezTo>
                    <a:pt x="14811" y="18063"/>
                    <a:pt x="18063" y="14811"/>
                    <a:pt x="18063" y="10800"/>
                  </a:cubicBezTo>
                  <a:cubicBezTo>
                    <a:pt x="18063" y="6789"/>
                    <a:pt x="14811" y="3537"/>
                    <a:pt x="10800" y="3537"/>
                  </a:cubicBezTo>
                  <a:cubicBezTo>
                    <a:pt x="6789" y="3537"/>
                    <a:pt x="3537" y="6789"/>
                    <a:pt x="3537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4804" name="AutoShape 292"/>
            <p:cNvSpPr>
              <a:spLocks noChangeArrowheads="1"/>
            </p:cNvSpPr>
            <p:nvPr/>
          </p:nvSpPr>
          <p:spPr bwMode="auto">
            <a:xfrm>
              <a:off x="3502" y="1932"/>
              <a:ext cx="66" cy="66"/>
            </a:xfrm>
            <a:custGeom>
              <a:avLst/>
              <a:gdLst>
                <a:gd name="G0" fmla="+- 8182 0 0"/>
                <a:gd name="G1" fmla="+- 21600 0 8182"/>
                <a:gd name="G2" fmla="+- 21600 0 8182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8182" y="10800"/>
                  </a:moveTo>
                  <a:cubicBezTo>
                    <a:pt x="8182" y="12246"/>
                    <a:pt x="9354" y="13418"/>
                    <a:pt x="10800" y="13418"/>
                  </a:cubicBezTo>
                  <a:cubicBezTo>
                    <a:pt x="12246" y="13418"/>
                    <a:pt x="13418" y="12246"/>
                    <a:pt x="13418" y="10800"/>
                  </a:cubicBezTo>
                  <a:cubicBezTo>
                    <a:pt x="13418" y="9354"/>
                    <a:pt x="12246" y="8182"/>
                    <a:pt x="10800" y="8182"/>
                  </a:cubicBezTo>
                  <a:cubicBezTo>
                    <a:pt x="9354" y="8182"/>
                    <a:pt x="8182" y="9354"/>
                    <a:pt x="8182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64805" name="Group 293"/>
          <p:cNvGrpSpPr>
            <a:grpSpLocks/>
          </p:cNvGrpSpPr>
          <p:nvPr/>
        </p:nvGrpSpPr>
        <p:grpSpPr bwMode="auto">
          <a:xfrm>
            <a:off x="5581650" y="2457450"/>
            <a:ext cx="271463" cy="271463"/>
            <a:chOff x="3450" y="1880"/>
            <a:chExt cx="171" cy="171"/>
          </a:xfrm>
        </p:grpSpPr>
        <p:sp>
          <p:nvSpPr>
            <p:cNvPr id="64806" name="AutoShape 294"/>
            <p:cNvSpPr>
              <a:spLocks noChangeArrowheads="1"/>
            </p:cNvSpPr>
            <p:nvPr/>
          </p:nvSpPr>
          <p:spPr bwMode="auto">
            <a:xfrm>
              <a:off x="3450" y="1880"/>
              <a:ext cx="171" cy="171"/>
            </a:xfrm>
            <a:custGeom>
              <a:avLst/>
              <a:gdLst>
                <a:gd name="G0" fmla="+- 3537 0 0"/>
                <a:gd name="G1" fmla="+- 21600 0 3537"/>
                <a:gd name="G2" fmla="+- 21600 0 3537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3537" y="10800"/>
                  </a:moveTo>
                  <a:cubicBezTo>
                    <a:pt x="3537" y="14811"/>
                    <a:pt x="6789" y="18063"/>
                    <a:pt x="10800" y="18063"/>
                  </a:cubicBezTo>
                  <a:cubicBezTo>
                    <a:pt x="14811" y="18063"/>
                    <a:pt x="18063" y="14811"/>
                    <a:pt x="18063" y="10800"/>
                  </a:cubicBezTo>
                  <a:cubicBezTo>
                    <a:pt x="18063" y="6789"/>
                    <a:pt x="14811" y="3537"/>
                    <a:pt x="10800" y="3537"/>
                  </a:cubicBezTo>
                  <a:cubicBezTo>
                    <a:pt x="6789" y="3537"/>
                    <a:pt x="3537" y="6789"/>
                    <a:pt x="3537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4807" name="AutoShape 295"/>
            <p:cNvSpPr>
              <a:spLocks noChangeArrowheads="1"/>
            </p:cNvSpPr>
            <p:nvPr/>
          </p:nvSpPr>
          <p:spPr bwMode="auto">
            <a:xfrm>
              <a:off x="3502" y="1932"/>
              <a:ext cx="66" cy="66"/>
            </a:xfrm>
            <a:custGeom>
              <a:avLst/>
              <a:gdLst>
                <a:gd name="G0" fmla="+- 8182 0 0"/>
                <a:gd name="G1" fmla="+- 21600 0 8182"/>
                <a:gd name="G2" fmla="+- 21600 0 8182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8182" y="10800"/>
                  </a:moveTo>
                  <a:cubicBezTo>
                    <a:pt x="8182" y="12246"/>
                    <a:pt x="9354" y="13418"/>
                    <a:pt x="10800" y="13418"/>
                  </a:cubicBezTo>
                  <a:cubicBezTo>
                    <a:pt x="12246" y="13418"/>
                    <a:pt x="13418" y="12246"/>
                    <a:pt x="13418" y="10800"/>
                  </a:cubicBezTo>
                  <a:cubicBezTo>
                    <a:pt x="13418" y="9354"/>
                    <a:pt x="12246" y="8182"/>
                    <a:pt x="10800" y="8182"/>
                  </a:cubicBezTo>
                  <a:cubicBezTo>
                    <a:pt x="9354" y="8182"/>
                    <a:pt x="8182" y="9354"/>
                    <a:pt x="8182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64808" name="Group 296"/>
          <p:cNvGrpSpPr>
            <a:grpSpLocks/>
          </p:cNvGrpSpPr>
          <p:nvPr/>
        </p:nvGrpSpPr>
        <p:grpSpPr bwMode="auto">
          <a:xfrm>
            <a:off x="5254625" y="2316163"/>
            <a:ext cx="271463" cy="271462"/>
            <a:chOff x="3450" y="1880"/>
            <a:chExt cx="171" cy="171"/>
          </a:xfrm>
        </p:grpSpPr>
        <p:sp>
          <p:nvSpPr>
            <p:cNvPr id="64809" name="AutoShape 297"/>
            <p:cNvSpPr>
              <a:spLocks noChangeArrowheads="1"/>
            </p:cNvSpPr>
            <p:nvPr/>
          </p:nvSpPr>
          <p:spPr bwMode="auto">
            <a:xfrm>
              <a:off x="3450" y="1880"/>
              <a:ext cx="171" cy="171"/>
            </a:xfrm>
            <a:custGeom>
              <a:avLst/>
              <a:gdLst>
                <a:gd name="G0" fmla="+- 3537 0 0"/>
                <a:gd name="G1" fmla="+- 21600 0 3537"/>
                <a:gd name="G2" fmla="+- 21600 0 3537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3537" y="10800"/>
                  </a:moveTo>
                  <a:cubicBezTo>
                    <a:pt x="3537" y="14811"/>
                    <a:pt x="6789" y="18063"/>
                    <a:pt x="10800" y="18063"/>
                  </a:cubicBezTo>
                  <a:cubicBezTo>
                    <a:pt x="14811" y="18063"/>
                    <a:pt x="18063" y="14811"/>
                    <a:pt x="18063" y="10800"/>
                  </a:cubicBezTo>
                  <a:cubicBezTo>
                    <a:pt x="18063" y="6789"/>
                    <a:pt x="14811" y="3537"/>
                    <a:pt x="10800" y="3537"/>
                  </a:cubicBezTo>
                  <a:cubicBezTo>
                    <a:pt x="6789" y="3537"/>
                    <a:pt x="3537" y="6789"/>
                    <a:pt x="3537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4810" name="AutoShape 298"/>
            <p:cNvSpPr>
              <a:spLocks noChangeArrowheads="1"/>
            </p:cNvSpPr>
            <p:nvPr/>
          </p:nvSpPr>
          <p:spPr bwMode="auto">
            <a:xfrm>
              <a:off x="3502" y="1932"/>
              <a:ext cx="66" cy="66"/>
            </a:xfrm>
            <a:custGeom>
              <a:avLst/>
              <a:gdLst>
                <a:gd name="G0" fmla="+- 8182 0 0"/>
                <a:gd name="G1" fmla="+- 21600 0 8182"/>
                <a:gd name="G2" fmla="+- 21600 0 8182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8182" y="10800"/>
                  </a:moveTo>
                  <a:cubicBezTo>
                    <a:pt x="8182" y="12246"/>
                    <a:pt x="9354" y="13418"/>
                    <a:pt x="10800" y="13418"/>
                  </a:cubicBezTo>
                  <a:cubicBezTo>
                    <a:pt x="12246" y="13418"/>
                    <a:pt x="13418" y="12246"/>
                    <a:pt x="13418" y="10800"/>
                  </a:cubicBezTo>
                  <a:cubicBezTo>
                    <a:pt x="13418" y="9354"/>
                    <a:pt x="12246" y="8182"/>
                    <a:pt x="10800" y="8182"/>
                  </a:cubicBezTo>
                  <a:cubicBezTo>
                    <a:pt x="9354" y="8182"/>
                    <a:pt x="8182" y="9354"/>
                    <a:pt x="8182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64811" name="Group 299"/>
          <p:cNvGrpSpPr>
            <a:grpSpLocks/>
          </p:cNvGrpSpPr>
          <p:nvPr/>
        </p:nvGrpSpPr>
        <p:grpSpPr bwMode="auto">
          <a:xfrm>
            <a:off x="5016500" y="2454275"/>
            <a:ext cx="271463" cy="271463"/>
            <a:chOff x="3450" y="1880"/>
            <a:chExt cx="171" cy="171"/>
          </a:xfrm>
        </p:grpSpPr>
        <p:sp>
          <p:nvSpPr>
            <p:cNvPr id="64812" name="AutoShape 300"/>
            <p:cNvSpPr>
              <a:spLocks noChangeArrowheads="1"/>
            </p:cNvSpPr>
            <p:nvPr/>
          </p:nvSpPr>
          <p:spPr bwMode="auto">
            <a:xfrm>
              <a:off x="3450" y="1880"/>
              <a:ext cx="171" cy="171"/>
            </a:xfrm>
            <a:custGeom>
              <a:avLst/>
              <a:gdLst>
                <a:gd name="G0" fmla="+- 3537 0 0"/>
                <a:gd name="G1" fmla="+- 21600 0 3537"/>
                <a:gd name="G2" fmla="+- 21600 0 3537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3537" y="10800"/>
                  </a:moveTo>
                  <a:cubicBezTo>
                    <a:pt x="3537" y="14811"/>
                    <a:pt x="6789" y="18063"/>
                    <a:pt x="10800" y="18063"/>
                  </a:cubicBezTo>
                  <a:cubicBezTo>
                    <a:pt x="14811" y="18063"/>
                    <a:pt x="18063" y="14811"/>
                    <a:pt x="18063" y="10800"/>
                  </a:cubicBezTo>
                  <a:cubicBezTo>
                    <a:pt x="18063" y="6789"/>
                    <a:pt x="14811" y="3537"/>
                    <a:pt x="10800" y="3537"/>
                  </a:cubicBezTo>
                  <a:cubicBezTo>
                    <a:pt x="6789" y="3537"/>
                    <a:pt x="3537" y="6789"/>
                    <a:pt x="3537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4813" name="AutoShape 301"/>
            <p:cNvSpPr>
              <a:spLocks noChangeArrowheads="1"/>
            </p:cNvSpPr>
            <p:nvPr/>
          </p:nvSpPr>
          <p:spPr bwMode="auto">
            <a:xfrm>
              <a:off x="3502" y="1932"/>
              <a:ext cx="66" cy="66"/>
            </a:xfrm>
            <a:custGeom>
              <a:avLst/>
              <a:gdLst>
                <a:gd name="G0" fmla="+- 8182 0 0"/>
                <a:gd name="G1" fmla="+- 21600 0 8182"/>
                <a:gd name="G2" fmla="+- 21600 0 8182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8182" y="10800"/>
                  </a:moveTo>
                  <a:cubicBezTo>
                    <a:pt x="8182" y="12246"/>
                    <a:pt x="9354" y="13418"/>
                    <a:pt x="10800" y="13418"/>
                  </a:cubicBezTo>
                  <a:cubicBezTo>
                    <a:pt x="12246" y="13418"/>
                    <a:pt x="13418" y="12246"/>
                    <a:pt x="13418" y="10800"/>
                  </a:cubicBezTo>
                  <a:cubicBezTo>
                    <a:pt x="13418" y="9354"/>
                    <a:pt x="12246" y="8182"/>
                    <a:pt x="10800" y="8182"/>
                  </a:cubicBezTo>
                  <a:cubicBezTo>
                    <a:pt x="9354" y="8182"/>
                    <a:pt x="8182" y="9354"/>
                    <a:pt x="8182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64814" name="Group 302"/>
          <p:cNvGrpSpPr>
            <a:grpSpLocks/>
          </p:cNvGrpSpPr>
          <p:nvPr/>
        </p:nvGrpSpPr>
        <p:grpSpPr bwMode="auto">
          <a:xfrm>
            <a:off x="5172075" y="2825750"/>
            <a:ext cx="271463" cy="271463"/>
            <a:chOff x="3450" y="1880"/>
            <a:chExt cx="171" cy="171"/>
          </a:xfrm>
        </p:grpSpPr>
        <p:sp>
          <p:nvSpPr>
            <p:cNvPr id="64815" name="AutoShape 303"/>
            <p:cNvSpPr>
              <a:spLocks noChangeArrowheads="1"/>
            </p:cNvSpPr>
            <p:nvPr/>
          </p:nvSpPr>
          <p:spPr bwMode="auto">
            <a:xfrm>
              <a:off x="3450" y="1880"/>
              <a:ext cx="171" cy="171"/>
            </a:xfrm>
            <a:custGeom>
              <a:avLst/>
              <a:gdLst>
                <a:gd name="G0" fmla="+- 3537 0 0"/>
                <a:gd name="G1" fmla="+- 21600 0 3537"/>
                <a:gd name="G2" fmla="+- 21600 0 3537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3537" y="10800"/>
                  </a:moveTo>
                  <a:cubicBezTo>
                    <a:pt x="3537" y="14811"/>
                    <a:pt x="6789" y="18063"/>
                    <a:pt x="10800" y="18063"/>
                  </a:cubicBezTo>
                  <a:cubicBezTo>
                    <a:pt x="14811" y="18063"/>
                    <a:pt x="18063" y="14811"/>
                    <a:pt x="18063" y="10800"/>
                  </a:cubicBezTo>
                  <a:cubicBezTo>
                    <a:pt x="18063" y="6789"/>
                    <a:pt x="14811" y="3537"/>
                    <a:pt x="10800" y="3537"/>
                  </a:cubicBezTo>
                  <a:cubicBezTo>
                    <a:pt x="6789" y="3537"/>
                    <a:pt x="3537" y="6789"/>
                    <a:pt x="3537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4816" name="AutoShape 304"/>
            <p:cNvSpPr>
              <a:spLocks noChangeArrowheads="1"/>
            </p:cNvSpPr>
            <p:nvPr/>
          </p:nvSpPr>
          <p:spPr bwMode="auto">
            <a:xfrm>
              <a:off x="3502" y="1932"/>
              <a:ext cx="66" cy="66"/>
            </a:xfrm>
            <a:custGeom>
              <a:avLst/>
              <a:gdLst>
                <a:gd name="G0" fmla="+- 8182 0 0"/>
                <a:gd name="G1" fmla="+- 21600 0 8182"/>
                <a:gd name="G2" fmla="+- 21600 0 8182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8182" y="10800"/>
                  </a:moveTo>
                  <a:cubicBezTo>
                    <a:pt x="8182" y="12246"/>
                    <a:pt x="9354" y="13418"/>
                    <a:pt x="10800" y="13418"/>
                  </a:cubicBezTo>
                  <a:cubicBezTo>
                    <a:pt x="12246" y="13418"/>
                    <a:pt x="13418" y="12246"/>
                    <a:pt x="13418" y="10800"/>
                  </a:cubicBezTo>
                  <a:cubicBezTo>
                    <a:pt x="13418" y="9354"/>
                    <a:pt x="12246" y="8182"/>
                    <a:pt x="10800" y="8182"/>
                  </a:cubicBezTo>
                  <a:cubicBezTo>
                    <a:pt x="9354" y="8182"/>
                    <a:pt x="8182" y="9354"/>
                    <a:pt x="8182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64817" name="Group 305"/>
          <p:cNvGrpSpPr>
            <a:grpSpLocks/>
          </p:cNvGrpSpPr>
          <p:nvPr/>
        </p:nvGrpSpPr>
        <p:grpSpPr bwMode="auto">
          <a:xfrm>
            <a:off x="5054600" y="3305175"/>
            <a:ext cx="271463" cy="271463"/>
            <a:chOff x="3450" y="1880"/>
            <a:chExt cx="171" cy="171"/>
          </a:xfrm>
        </p:grpSpPr>
        <p:sp>
          <p:nvSpPr>
            <p:cNvPr id="64818" name="AutoShape 306"/>
            <p:cNvSpPr>
              <a:spLocks noChangeArrowheads="1"/>
            </p:cNvSpPr>
            <p:nvPr/>
          </p:nvSpPr>
          <p:spPr bwMode="auto">
            <a:xfrm>
              <a:off x="3450" y="1880"/>
              <a:ext cx="171" cy="171"/>
            </a:xfrm>
            <a:custGeom>
              <a:avLst/>
              <a:gdLst>
                <a:gd name="G0" fmla="+- 3537 0 0"/>
                <a:gd name="G1" fmla="+- 21600 0 3537"/>
                <a:gd name="G2" fmla="+- 21600 0 3537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3537" y="10800"/>
                  </a:moveTo>
                  <a:cubicBezTo>
                    <a:pt x="3537" y="14811"/>
                    <a:pt x="6789" y="18063"/>
                    <a:pt x="10800" y="18063"/>
                  </a:cubicBezTo>
                  <a:cubicBezTo>
                    <a:pt x="14811" y="18063"/>
                    <a:pt x="18063" y="14811"/>
                    <a:pt x="18063" y="10800"/>
                  </a:cubicBezTo>
                  <a:cubicBezTo>
                    <a:pt x="18063" y="6789"/>
                    <a:pt x="14811" y="3537"/>
                    <a:pt x="10800" y="3537"/>
                  </a:cubicBezTo>
                  <a:cubicBezTo>
                    <a:pt x="6789" y="3537"/>
                    <a:pt x="3537" y="6789"/>
                    <a:pt x="3537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4819" name="AutoShape 307"/>
            <p:cNvSpPr>
              <a:spLocks noChangeArrowheads="1"/>
            </p:cNvSpPr>
            <p:nvPr/>
          </p:nvSpPr>
          <p:spPr bwMode="auto">
            <a:xfrm>
              <a:off x="3502" y="1932"/>
              <a:ext cx="66" cy="66"/>
            </a:xfrm>
            <a:custGeom>
              <a:avLst/>
              <a:gdLst>
                <a:gd name="G0" fmla="+- 8182 0 0"/>
                <a:gd name="G1" fmla="+- 21600 0 8182"/>
                <a:gd name="G2" fmla="+- 21600 0 8182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8182" y="10800"/>
                  </a:moveTo>
                  <a:cubicBezTo>
                    <a:pt x="8182" y="12246"/>
                    <a:pt x="9354" y="13418"/>
                    <a:pt x="10800" y="13418"/>
                  </a:cubicBezTo>
                  <a:cubicBezTo>
                    <a:pt x="12246" y="13418"/>
                    <a:pt x="13418" y="12246"/>
                    <a:pt x="13418" y="10800"/>
                  </a:cubicBezTo>
                  <a:cubicBezTo>
                    <a:pt x="13418" y="9354"/>
                    <a:pt x="12246" y="8182"/>
                    <a:pt x="10800" y="8182"/>
                  </a:cubicBezTo>
                  <a:cubicBezTo>
                    <a:pt x="9354" y="8182"/>
                    <a:pt x="8182" y="9354"/>
                    <a:pt x="8182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64820" name="Group 308"/>
          <p:cNvGrpSpPr>
            <a:grpSpLocks/>
          </p:cNvGrpSpPr>
          <p:nvPr/>
        </p:nvGrpSpPr>
        <p:grpSpPr bwMode="auto">
          <a:xfrm>
            <a:off x="6024563" y="3243263"/>
            <a:ext cx="271462" cy="271462"/>
            <a:chOff x="3450" y="1880"/>
            <a:chExt cx="171" cy="171"/>
          </a:xfrm>
        </p:grpSpPr>
        <p:sp>
          <p:nvSpPr>
            <p:cNvPr id="64821" name="AutoShape 309"/>
            <p:cNvSpPr>
              <a:spLocks noChangeArrowheads="1"/>
            </p:cNvSpPr>
            <p:nvPr/>
          </p:nvSpPr>
          <p:spPr bwMode="auto">
            <a:xfrm>
              <a:off x="3450" y="1880"/>
              <a:ext cx="171" cy="171"/>
            </a:xfrm>
            <a:custGeom>
              <a:avLst/>
              <a:gdLst>
                <a:gd name="G0" fmla="+- 3537 0 0"/>
                <a:gd name="G1" fmla="+- 21600 0 3537"/>
                <a:gd name="G2" fmla="+- 21600 0 3537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3537" y="10800"/>
                  </a:moveTo>
                  <a:cubicBezTo>
                    <a:pt x="3537" y="14811"/>
                    <a:pt x="6789" y="18063"/>
                    <a:pt x="10800" y="18063"/>
                  </a:cubicBezTo>
                  <a:cubicBezTo>
                    <a:pt x="14811" y="18063"/>
                    <a:pt x="18063" y="14811"/>
                    <a:pt x="18063" y="10800"/>
                  </a:cubicBezTo>
                  <a:cubicBezTo>
                    <a:pt x="18063" y="6789"/>
                    <a:pt x="14811" y="3537"/>
                    <a:pt x="10800" y="3537"/>
                  </a:cubicBezTo>
                  <a:cubicBezTo>
                    <a:pt x="6789" y="3537"/>
                    <a:pt x="3537" y="6789"/>
                    <a:pt x="3537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4822" name="AutoShape 310"/>
            <p:cNvSpPr>
              <a:spLocks noChangeArrowheads="1"/>
            </p:cNvSpPr>
            <p:nvPr/>
          </p:nvSpPr>
          <p:spPr bwMode="auto">
            <a:xfrm>
              <a:off x="3502" y="1932"/>
              <a:ext cx="66" cy="66"/>
            </a:xfrm>
            <a:custGeom>
              <a:avLst/>
              <a:gdLst>
                <a:gd name="G0" fmla="+- 8182 0 0"/>
                <a:gd name="G1" fmla="+- 21600 0 8182"/>
                <a:gd name="G2" fmla="+- 21600 0 8182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8182" y="10800"/>
                  </a:moveTo>
                  <a:cubicBezTo>
                    <a:pt x="8182" y="12246"/>
                    <a:pt x="9354" y="13418"/>
                    <a:pt x="10800" y="13418"/>
                  </a:cubicBezTo>
                  <a:cubicBezTo>
                    <a:pt x="12246" y="13418"/>
                    <a:pt x="13418" y="12246"/>
                    <a:pt x="13418" y="10800"/>
                  </a:cubicBezTo>
                  <a:cubicBezTo>
                    <a:pt x="13418" y="9354"/>
                    <a:pt x="12246" y="8182"/>
                    <a:pt x="10800" y="8182"/>
                  </a:cubicBezTo>
                  <a:cubicBezTo>
                    <a:pt x="9354" y="8182"/>
                    <a:pt x="8182" y="9354"/>
                    <a:pt x="8182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64823" name="Group 311"/>
          <p:cNvGrpSpPr>
            <a:grpSpLocks/>
          </p:cNvGrpSpPr>
          <p:nvPr/>
        </p:nvGrpSpPr>
        <p:grpSpPr bwMode="auto">
          <a:xfrm>
            <a:off x="6453188" y="2486025"/>
            <a:ext cx="271462" cy="271463"/>
            <a:chOff x="3450" y="1880"/>
            <a:chExt cx="171" cy="171"/>
          </a:xfrm>
        </p:grpSpPr>
        <p:sp>
          <p:nvSpPr>
            <p:cNvPr id="64824" name="AutoShape 312"/>
            <p:cNvSpPr>
              <a:spLocks noChangeArrowheads="1"/>
            </p:cNvSpPr>
            <p:nvPr/>
          </p:nvSpPr>
          <p:spPr bwMode="auto">
            <a:xfrm>
              <a:off x="3450" y="1880"/>
              <a:ext cx="171" cy="171"/>
            </a:xfrm>
            <a:custGeom>
              <a:avLst/>
              <a:gdLst>
                <a:gd name="G0" fmla="+- 3537 0 0"/>
                <a:gd name="G1" fmla="+- 21600 0 3537"/>
                <a:gd name="G2" fmla="+- 21600 0 3537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3537" y="10800"/>
                  </a:moveTo>
                  <a:cubicBezTo>
                    <a:pt x="3537" y="14811"/>
                    <a:pt x="6789" y="18063"/>
                    <a:pt x="10800" y="18063"/>
                  </a:cubicBezTo>
                  <a:cubicBezTo>
                    <a:pt x="14811" y="18063"/>
                    <a:pt x="18063" y="14811"/>
                    <a:pt x="18063" y="10800"/>
                  </a:cubicBezTo>
                  <a:cubicBezTo>
                    <a:pt x="18063" y="6789"/>
                    <a:pt x="14811" y="3537"/>
                    <a:pt x="10800" y="3537"/>
                  </a:cubicBezTo>
                  <a:cubicBezTo>
                    <a:pt x="6789" y="3537"/>
                    <a:pt x="3537" y="6789"/>
                    <a:pt x="3537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4825" name="AutoShape 313"/>
            <p:cNvSpPr>
              <a:spLocks noChangeArrowheads="1"/>
            </p:cNvSpPr>
            <p:nvPr/>
          </p:nvSpPr>
          <p:spPr bwMode="auto">
            <a:xfrm>
              <a:off x="3502" y="1932"/>
              <a:ext cx="66" cy="66"/>
            </a:xfrm>
            <a:custGeom>
              <a:avLst/>
              <a:gdLst>
                <a:gd name="G0" fmla="+- 8182 0 0"/>
                <a:gd name="G1" fmla="+- 21600 0 8182"/>
                <a:gd name="G2" fmla="+- 21600 0 8182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8182" y="10800"/>
                  </a:moveTo>
                  <a:cubicBezTo>
                    <a:pt x="8182" y="12246"/>
                    <a:pt x="9354" y="13418"/>
                    <a:pt x="10800" y="13418"/>
                  </a:cubicBezTo>
                  <a:cubicBezTo>
                    <a:pt x="12246" y="13418"/>
                    <a:pt x="13418" y="12246"/>
                    <a:pt x="13418" y="10800"/>
                  </a:cubicBezTo>
                  <a:cubicBezTo>
                    <a:pt x="13418" y="9354"/>
                    <a:pt x="12246" y="8182"/>
                    <a:pt x="10800" y="8182"/>
                  </a:cubicBezTo>
                  <a:cubicBezTo>
                    <a:pt x="9354" y="8182"/>
                    <a:pt x="8182" y="9354"/>
                    <a:pt x="8182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64826" name="Group 314"/>
          <p:cNvGrpSpPr>
            <a:grpSpLocks/>
          </p:cNvGrpSpPr>
          <p:nvPr/>
        </p:nvGrpSpPr>
        <p:grpSpPr bwMode="auto">
          <a:xfrm>
            <a:off x="6462713" y="3308350"/>
            <a:ext cx="271462" cy="271463"/>
            <a:chOff x="3450" y="1880"/>
            <a:chExt cx="171" cy="171"/>
          </a:xfrm>
        </p:grpSpPr>
        <p:sp>
          <p:nvSpPr>
            <p:cNvPr id="64827" name="AutoShape 315"/>
            <p:cNvSpPr>
              <a:spLocks noChangeArrowheads="1"/>
            </p:cNvSpPr>
            <p:nvPr/>
          </p:nvSpPr>
          <p:spPr bwMode="auto">
            <a:xfrm>
              <a:off x="3450" y="1880"/>
              <a:ext cx="171" cy="171"/>
            </a:xfrm>
            <a:custGeom>
              <a:avLst/>
              <a:gdLst>
                <a:gd name="G0" fmla="+- 3537 0 0"/>
                <a:gd name="G1" fmla="+- 21600 0 3537"/>
                <a:gd name="G2" fmla="+- 21600 0 3537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3537" y="10800"/>
                  </a:moveTo>
                  <a:cubicBezTo>
                    <a:pt x="3537" y="14811"/>
                    <a:pt x="6789" y="18063"/>
                    <a:pt x="10800" y="18063"/>
                  </a:cubicBezTo>
                  <a:cubicBezTo>
                    <a:pt x="14811" y="18063"/>
                    <a:pt x="18063" y="14811"/>
                    <a:pt x="18063" y="10800"/>
                  </a:cubicBezTo>
                  <a:cubicBezTo>
                    <a:pt x="18063" y="6789"/>
                    <a:pt x="14811" y="3537"/>
                    <a:pt x="10800" y="3537"/>
                  </a:cubicBezTo>
                  <a:cubicBezTo>
                    <a:pt x="6789" y="3537"/>
                    <a:pt x="3537" y="6789"/>
                    <a:pt x="3537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4828" name="AutoShape 316"/>
            <p:cNvSpPr>
              <a:spLocks noChangeArrowheads="1"/>
            </p:cNvSpPr>
            <p:nvPr/>
          </p:nvSpPr>
          <p:spPr bwMode="auto">
            <a:xfrm>
              <a:off x="3502" y="1932"/>
              <a:ext cx="66" cy="66"/>
            </a:xfrm>
            <a:custGeom>
              <a:avLst/>
              <a:gdLst>
                <a:gd name="G0" fmla="+- 8182 0 0"/>
                <a:gd name="G1" fmla="+- 21600 0 8182"/>
                <a:gd name="G2" fmla="+- 21600 0 8182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8182" y="10800"/>
                  </a:moveTo>
                  <a:cubicBezTo>
                    <a:pt x="8182" y="12246"/>
                    <a:pt x="9354" y="13418"/>
                    <a:pt x="10800" y="13418"/>
                  </a:cubicBezTo>
                  <a:cubicBezTo>
                    <a:pt x="12246" y="13418"/>
                    <a:pt x="13418" y="12246"/>
                    <a:pt x="13418" y="10800"/>
                  </a:cubicBezTo>
                  <a:cubicBezTo>
                    <a:pt x="13418" y="9354"/>
                    <a:pt x="12246" y="8182"/>
                    <a:pt x="10800" y="8182"/>
                  </a:cubicBezTo>
                  <a:cubicBezTo>
                    <a:pt x="9354" y="8182"/>
                    <a:pt x="8182" y="9354"/>
                    <a:pt x="8182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64829" name="Group 317"/>
          <p:cNvGrpSpPr>
            <a:grpSpLocks/>
          </p:cNvGrpSpPr>
          <p:nvPr/>
        </p:nvGrpSpPr>
        <p:grpSpPr bwMode="auto">
          <a:xfrm>
            <a:off x="6754813" y="3079750"/>
            <a:ext cx="271462" cy="271463"/>
            <a:chOff x="3450" y="1880"/>
            <a:chExt cx="171" cy="171"/>
          </a:xfrm>
        </p:grpSpPr>
        <p:sp>
          <p:nvSpPr>
            <p:cNvPr id="64830" name="AutoShape 318"/>
            <p:cNvSpPr>
              <a:spLocks noChangeArrowheads="1"/>
            </p:cNvSpPr>
            <p:nvPr/>
          </p:nvSpPr>
          <p:spPr bwMode="auto">
            <a:xfrm>
              <a:off x="3450" y="1880"/>
              <a:ext cx="171" cy="171"/>
            </a:xfrm>
            <a:custGeom>
              <a:avLst/>
              <a:gdLst>
                <a:gd name="G0" fmla="+- 3537 0 0"/>
                <a:gd name="G1" fmla="+- 21600 0 3537"/>
                <a:gd name="G2" fmla="+- 21600 0 3537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3537" y="10800"/>
                  </a:moveTo>
                  <a:cubicBezTo>
                    <a:pt x="3537" y="14811"/>
                    <a:pt x="6789" y="18063"/>
                    <a:pt x="10800" y="18063"/>
                  </a:cubicBezTo>
                  <a:cubicBezTo>
                    <a:pt x="14811" y="18063"/>
                    <a:pt x="18063" y="14811"/>
                    <a:pt x="18063" y="10800"/>
                  </a:cubicBezTo>
                  <a:cubicBezTo>
                    <a:pt x="18063" y="6789"/>
                    <a:pt x="14811" y="3537"/>
                    <a:pt x="10800" y="3537"/>
                  </a:cubicBezTo>
                  <a:cubicBezTo>
                    <a:pt x="6789" y="3537"/>
                    <a:pt x="3537" y="6789"/>
                    <a:pt x="3537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4831" name="AutoShape 319"/>
            <p:cNvSpPr>
              <a:spLocks noChangeArrowheads="1"/>
            </p:cNvSpPr>
            <p:nvPr/>
          </p:nvSpPr>
          <p:spPr bwMode="auto">
            <a:xfrm>
              <a:off x="3502" y="1932"/>
              <a:ext cx="66" cy="66"/>
            </a:xfrm>
            <a:custGeom>
              <a:avLst/>
              <a:gdLst>
                <a:gd name="G0" fmla="+- 8182 0 0"/>
                <a:gd name="G1" fmla="+- 21600 0 8182"/>
                <a:gd name="G2" fmla="+- 21600 0 8182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8182" y="10800"/>
                  </a:moveTo>
                  <a:cubicBezTo>
                    <a:pt x="8182" y="12246"/>
                    <a:pt x="9354" y="13418"/>
                    <a:pt x="10800" y="13418"/>
                  </a:cubicBezTo>
                  <a:cubicBezTo>
                    <a:pt x="12246" y="13418"/>
                    <a:pt x="13418" y="12246"/>
                    <a:pt x="13418" y="10800"/>
                  </a:cubicBezTo>
                  <a:cubicBezTo>
                    <a:pt x="13418" y="9354"/>
                    <a:pt x="12246" y="8182"/>
                    <a:pt x="10800" y="8182"/>
                  </a:cubicBezTo>
                  <a:cubicBezTo>
                    <a:pt x="9354" y="8182"/>
                    <a:pt x="8182" y="9354"/>
                    <a:pt x="8182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64832" name="Group 320"/>
          <p:cNvGrpSpPr>
            <a:grpSpLocks/>
          </p:cNvGrpSpPr>
          <p:nvPr/>
        </p:nvGrpSpPr>
        <p:grpSpPr bwMode="auto">
          <a:xfrm>
            <a:off x="6130925" y="3857625"/>
            <a:ext cx="271463" cy="271463"/>
            <a:chOff x="3450" y="1880"/>
            <a:chExt cx="171" cy="171"/>
          </a:xfrm>
        </p:grpSpPr>
        <p:sp>
          <p:nvSpPr>
            <p:cNvPr id="64833" name="AutoShape 321"/>
            <p:cNvSpPr>
              <a:spLocks noChangeArrowheads="1"/>
            </p:cNvSpPr>
            <p:nvPr/>
          </p:nvSpPr>
          <p:spPr bwMode="auto">
            <a:xfrm>
              <a:off x="3450" y="1880"/>
              <a:ext cx="171" cy="171"/>
            </a:xfrm>
            <a:custGeom>
              <a:avLst/>
              <a:gdLst>
                <a:gd name="G0" fmla="+- 3537 0 0"/>
                <a:gd name="G1" fmla="+- 21600 0 3537"/>
                <a:gd name="G2" fmla="+- 21600 0 3537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3537" y="10800"/>
                  </a:moveTo>
                  <a:cubicBezTo>
                    <a:pt x="3537" y="14811"/>
                    <a:pt x="6789" y="18063"/>
                    <a:pt x="10800" y="18063"/>
                  </a:cubicBezTo>
                  <a:cubicBezTo>
                    <a:pt x="14811" y="18063"/>
                    <a:pt x="18063" y="14811"/>
                    <a:pt x="18063" y="10800"/>
                  </a:cubicBezTo>
                  <a:cubicBezTo>
                    <a:pt x="18063" y="6789"/>
                    <a:pt x="14811" y="3537"/>
                    <a:pt x="10800" y="3537"/>
                  </a:cubicBezTo>
                  <a:cubicBezTo>
                    <a:pt x="6789" y="3537"/>
                    <a:pt x="3537" y="6789"/>
                    <a:pt x="3537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4834" name="AutoShape 322"/>
            <p:cNvSpPr>
              <a:spLocks noChangeArrowheads="1"/>
            </p:cNvSpPr>
            <p:nvPr/>
          </p:nvSpPr>
          <p:spPr bwMode="auto">
            <a:xfrm>
              <a:off x="3502" y="1932"/>
              <a:ext cx="66" cy="66"/>
            </a:xfrm>
            <a:custGeom>
              <a:avLst/>
              <a:gdLst>
                <a:gd name="G0" fmla="+- 8182 0 0"/>
                <a:gd name="G1" fmla="+- 21600 0 8182"/>
                <a:gd name="G2" fmla="+- 21600 0 8182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8182" y="10800"/>
                  </a:moveTo>
                  <a:cubicBezTo>
                    <a:pt x="8182" y="12246"/>
                    <a:pt x="9354" y="13418"/>
                    <a:pt x="10800" y="13418"/>
                  </a:cubicBezTo>
                  <a:cubicBezTo>
                    <a:pt x="12246" y="13418"/>
                    <a:pt x="13418" y="12246"/>
                    <a:pt x="13418" y="10800"/>
                  </a:cubicBezTo>
                  <a:cubicBezTo>
                    <a:pt x="13418" y="9354"/>
                    <a:pt x="12246" y="8182"/>
                    <a:pt x="10800" y="8182"/>
                  </a:cubicBezTo>
                  <a:cubicBezTo>
                    <a:pt x="9354" y="8182"/>
                    <a:pt x="8182" y="9354"/>
                    <a:pt x="8182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64835" name="Group 323"/>
          <p:cNvGrpSpPr>
            <a:grpSpLocks/>
          </p:cNvGrpSpPr>
          <p:nvPr/>
        </p:nvGrpSpPr>
        <p:grpSpPr bwMode="auto">
          <a:xfrm>
            <a:off x="5429250" y="3506788"/>
            <a:ext cx="271463" cy="271462"/>
            <a:chOff x="3450" y="1880"/>
            <a:chExt cx="171" cy="171"/>
          </a:xfrm>
        </p:grpSpPr>
        <p:sp>
          <p:nvSpPr>
            <p:cNvPr id="64836" name="AutoShape 324"/>
            <p:cNvSpPr>
              <a:spLocks noChangeArrowheads="1"/>
            </p:cNvSpPr>
            <p:nvPr/>
          </p:nvSpPr>
          <p:spPr bwMode="auto">
            <a:xfrm>
              <a:off x="3450" y="1880"/>
              <a:ext cx="171" cy="171"/>
            </a:xfrm>
            <a:custGeom>
              <a:avLst/>
              <a:gdLst>
                <a:gd name="G0" fmla="+- 3537 0 0"/>
                <a:gd name="G1" fmla="+- 21600 0 3537"/>
                <a:gd name="G2" fmla="+- 21600 0 3537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3537" y="10800"/>
                  </a:moveTo>
                  <a:cubicBezTo>
                    <a:pt x="3537" y="14811"/>
                    <a:pt x="6789" y="18063"/>
                    <a:pt x="10800" y="18063"/>
                  </a:cubicBezTo>
                  <a:cubicBezTo>
                    <a:pt x="14811" y="18063"/>
                    <a:pt x="18063" y="14811"/>
                    <a:pt x="18063" y="10800"/>
                  </a:cubicBezTo>
                  <a:cubicBezTo>
                    <a:pt x="18063" y="6789"/>
                    <a:pt x="14811" y="3537"/>
                    <a:pt x="10800" y="3537"/>
                  </a:cubicBezTo>
                  <a:cubicBezTo>
                    <a:pt x="6789" y="3537"/>
                    <a:pt x="3537" y="6789"/>
                    <a:pt x="3537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4837" name="AutoShape 325"/>
            <p:cNvSpPr>
              <a:spLocks noChangeArrowheads="1"/>
            </p:cNvSpPr>
            <p:nvPr/>
          </p:nvSpPr>
          <p:spPr bwMode="auto">
            <a:xfrm>
              <a:off x="3502" y="1932"/>
              <a:ext cx="66" cy="66"/>
            </a:xfrm>
            <a:custGeom>
              <a:avLst/>
              <a:gdLst>
                <a:gd name="G0" fmla="+- 8182 0 0"/>
                <a:gd name="G1" fmla="+- 21600 0 8182"/>
                <a:gd name="G2" fmla="+- 21600 0 8182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8182" y="10800"/>
                  </a:moveTo>
                  <a:cubicBezTo>
                    <a:pt x="8182" y="12246"/>
                    <a:pt x="9354" y="13418"/>
                    <a:pt x="10800" y="13418"/>
                  </a:cubicBezTo>
                  <a:cubicBezTo>
                    <a:pt x="12246" y="13418"/>
                    <a:pt x="13418" y="12246"/>
                    <a:pt x="13418" y="10800"/>
                  </a:cubicBezTo>
                  <a:cubicBezTo>
                    <a:pt x="13418" y="9354"/>
                    <a:pt x="12246" y="8182"/>
                    <a:pt x="10800" y="8182"/>
                  </a:cubicBezTo>
                  <a:cubicBezTo>
                    <a:pt x="9354" y="8182"/>
                    <a:pt x="8182" y="9354"/>
                    <a:pt x="8182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64838" name="Group 326"/>
          <p:cNvGrpSpPr>
            <a:grpSpLocks/>
          </p:cNvGrpSpPr>
          <p:nvPr/>
        </p:nvGrpSpPr>
        <p:grpSpPr bwMode="auto">
          <a:xfrm>
            <a:off x="5430838" y="4111625"/>
            <a:ext cx="271462" cy="271463"/>
            <a:chOff x="3450" y="1880"/>
            <a:chExt cx="171" cy="171"/>
          </a:xfrm>
        </p:grpSpPr>
        <p:sp>
          <p:nvSpPr>
            <p:cNvPr id="64839" name="AutoShape 327"/>
            <p:cNvSpPr>
              <a:spLocks noChangeArrowheads="1"/>
            </p:cNvSpPr>
            <p:nvPr/>
          </p:nvSpPr>
          <p:spPr bwMode="auto">
            <a:xfrm>
              <a:off x="3450" y="1880"/>
              <a:ext cx="171" cy="171"/>
            </a:xfrm>
            <a:custGeom>
              <a:avLst/>
              <a:gdLst>
                <a:gd name="G0" fmla="+- 3537 0 0"/>
                <a:gd name="G1" fmla="+- 21600 0 3537"/>
                <a:gd name="G2" fmla="+- 21600 0 3537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3537" y="10800"/>
                  </a:moveTo>
                  <a:cubicBezTo>
                    <a:pt x="3537" y="14811"/>
                    <a:pt x="6789" y="18063"/>
                    <a:pt x="10800" y="18063"/>
                  </a:cubicBezTo>
                  <a:cubicBezTo>
                    <a:pt x="14811" y="18063"/>
                    <a:pt x="18063" y="14811"/>
                    <a:pt x="18063" y="10800"/>
                  </a:cubicBezTo>
                  <a:cubicBezTo>
                    <a:pt x="18063" y="6789"/>
                    <a:pt x="14811" y="3537"/>
                    <a:pt x="10800" y="3537"/>
                  </a:cubicBezTo>
                  <a:cubicBezTo>
                    <a:pt x="6789" y="3537"/>
                    <a:pt x="3537" y="6789"/>
                    <a:pt x="3537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4840" name="AutoShape 328"/>
            <p:cNvSpPr>
              <a:spLocks noChangeArrowheads="1"/>
            </p:cNvSpPr>
            <p:nvPr/>
          </p:nvSpPr>
          <p:spPr bwMode="auto">
            <a:xfrm>
              <a:off x="3502" y="1932"/>
              <a:ext cx="66" cy="66"/>
            </a:xfrm>
            <a:custGeom>
              <a:avLst/>
              <a:gdLst>
                <a:gd name="G0" fmla="+- 8182 0 0"/>
                <a:gd name="G1" fmla="+- 21600 0 8182"/>
                <a:gd name="G2" fmla="+- 21600 0 8182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8182" y="10800"/>
                  </a:moveTo>
                  <a:cubicBezTo>
                    <a:pt x="8182" y="12246"/>
                    <a:pt x="9354" y="13418"/>
                    <a:pt x="10800" y="13418"/>
                  </a:cubicBezTo>
                  <a:cubicBezTo>
                    <a:pt x="12246" y="13418"/>
                    <a:pt x="13418" y="12246"/>
                    <a:pt x="13418" y="10800"/>
                  </a:cubicBezTo>
                  <a:cubicBezTo>
                    <a:pt x="13418" y="9354"/>
                    <a:pt x="12246" y="8182"/>
                    <a:pt x="10800" y="8182"/>
                  </a:cubicBezTo>
                  <a:cubicBezTo>
                    <a:pt x="9354" y="8182"/>
                    <a:pt x="8182" y="9354"/>
                    <a:pt x="8182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64841" name="Group 329"/>
          <p:cNvGrpSpPr>
            <a:grpSpLocks/>
          </p:cNvGrpSpPr>
          <p:nvPr/>
        </p:nvGrpSpPr>
        <p:grpSpPr bwMode="auto">
          <a:xfrm>
            <a:off x="6292850" y="4205288"/>
            <a:ext cx="271463" cy="271462"/>
            <a:chOff x="3450" y="1880"/>
            <a:chExt cx="171" cy="171"/>
          </a:xfrm>
        </p:grpSpPr>
        <p:sp>
          <p:nvSpPr>
            <p:cNvPr id="64842" name="AutoShape 330"/>
            <p:cNvSpPr>
              <a:spLocks noChangeArrowheads="1"/>
            </p:cNvSpPr>
            <p:nvPr/>
          </p:nvSpPr>
          <p:spPr bwMode="auto">
            <a:xfrm>
              <a:off x="3450" y="1880"/>
              <a:ext cx="171" cy="171"/>
            </a:xfrm>
            <a:custGeom>
              <a:avLst/>
              <a:gdLst>
                <a:gd name="G0" fmla="+- 3537 0 0"/>
                <a:gd name="G1" fmla="+- 21600 0 3537"/>
                <a:gd name="G2" fmla="+- 21600 0 3537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3537" y="10800"/>
                  </a:moveTo>
                  <a:cubicBezTo>
                    <a:pt x="3537" y="14811"/>
                    <a:pt x="6789" y="18063"/>
                    <a:pt x="10800" y="18063"/>
                  </a:cubicBezTo>
                  <a:cubicBezTo>
                    <a:pt x="14811" y="18063"/>
                    <a:pt x="18063" y="14811"/>
                    <a:pt x="18063" y="10800"/>
                  </a:cubicBezTo>
                  <a:cubicBezTo>
                    <a:pt x="18063" y="6789"/>
                    <a:pt x="14811" y="3537"/>
                    <a:pt x="10800" y="3537"/>
                  </a:cubicBezTo>
                  <a:cubicBezTo>
                    <a:pt x="6789" y="3537"/>
                    <a:pt x="3537" y="6789"/>
                    <a:pt x="3537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4843" name="AutoShape 331"/>
            <p:cNvSpPr>
              <a:spLocks noChangeArrowheads="1"/>
            </p:cNvSpPr>
            <p:nvPr/>
          </p:nvSpPr>
          <p:spPr bwMode="auto">
            <a:xfrm>
              <a:off x="3502" y="1932"/>
              <a:ext cx="66" cy="66"/>
            </a:xfrm>
            <a:custGeom>
              <a:avLst/>
              <a:gdLst>
                <a:gd name="G0" fmla="+- 8182 0 0"/>
                <a:gd name="G1" fmla="+- 21600 0 8182"/>
                <a:gd name="G2" fmla="+- 21600 0 8182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8182" y="10800"/>
                  </a:moveTo>
                  <a:cubicBezTo>
                    <a:pt x="8182" y="12246"/>
                    <a:pt x="9354" y="13418"/>
                    <a:pt x="10800" y="13418"/>
                  </a:cubicBezTo>
                  <a:cubicBezTo>
                    <a:pt x="12246" y="13418"/>
                    <a:pt x="13418" y="12246"/>
                    <a:pt x="13418" y="10800"/>
                  </a:cubicBezTo>
                  <a:cubicBezTo>
                    <a:pt x="13418" y="9354"/>
                    <a:pt x="12246" y="8182"/>
                    <a:pt x="10800" y="8182"/>
                  </a:cubicBezTo>
                  <a:cubicBezTo>
                    <a:pt x="9354" y="8182"/>
                    <a:pt x="8182" y="9354"/>
                    <a:pt x="8182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64844" name="Group 332"/>
          <p:cNvGrpSpPr>
            <a:grpSpLocks/>
          </p:cNvGrpSpPr>
          <p:nvPr/>
        </p:nvGrpSpPr>
        <p:grpSpPr bwMode="auto">
          <a:xfrm>
            <a:off x="6854825" y="4348163"/>
            <a:ext cx="271463" cy="271462"/>
            <a:chOff x="3450" y="1880"/>
            <a:chExt cx="171" cy="171"/>
          </a:xfrm>
        </p:grpSpPr>
        <p:sp>
          <p:nvSpPr>
            <p:cNvPr id="64845" name="AutoShape 333"/>
            <p:cNvSpPr>
              <a:spLocks noChangeArrowheads="1"/>
            </p:cNvSpPr>
            <p:nvPr/>
          </p:nvSpPr>
          <p:spPr bwMode="auto">
            <a:xfrm>
              <a:off x="3450" y="1880"/>
              <a:ext cx="171" cy="171"/>
            </a:xfrm>
            <a:custGeom>
              <a:avLst/>
              <a:gdLst>
                <a:gd name="G0" fmla="+- 3537 0 0"/>
                <a:gd name="G1" fmla="+- 21600 0 3537"/>
                <a:gd name="G2" fmla="+- 21600 0 3537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3537" y="10800"/>
                  </a:moveTo>
                  <a:cubicBezTo>
                    <a:pt x="3537" y="14811"/>
                    <a:pt x="6789" y="18063"/>
                    <a:pt x="10800" y="18063"/>
                  </a:cubicBezTo>
                  <a:cubicBezTo>
                    <a:pt x="14811" y="18063"/>
                    <a:pt x="18063" y="14811"/>
                    <a:pt x="18063" y="10800"/>
                  </a:cubicBezTo>
                  <a:cubicBezTo>
                    <a:pt x="18063" y="6789"/>
                    <a:pt x="14811" y="3537"/>
                    <a:pt x="10800" y="3537"/>
                  </a:cubicBezTo>
                  <a:cubicBezTo>
                    <a:pt x="6789" y="3537"/>
                    <a:pt x="3537" y="6789"/>
                    <a:pt x="3537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4846" name="AutoShape 334"/>
            <p:cNvSpPr>
              <a:spLocks noChangeArrowheads="1"/>
            </p:cNvSpPr>
            <p:nvPr/>
          </p:nvSpPr>
          <p:spPr bwMode="auto">
            <a:xfrm>
              <a:off x="3502" y="1932"/>
              <a:ext cx="66" cy="66"/>
            </a:xfrm>
            <a:custGeom>
              <a:avLst/>
              <a:gdLst>
                <a:gd name="G0" fmla="+- 8182 0 0"/>
                <a:gd name="G1" fmla="+- 21600 0 8182"/>
                <a:gd name="G2" fmla="+- 21600 0 8182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8182" y="10800"/>
                  </a:moveTo>
                  <a:cubicBezTo>
                    <a:pt x="8182" y="12246"/>
                    <a:pt x="9354" y="13418"/>
                    <a:pt x="10800" y="13418"/>
                  </a:cubicBezTo>
                  <a:cubicBezTo>
                    <a:pt x="12246" y="13418"/>
                    <a:pt x="13418" y="12246"/>
                    <a:pt x="13418" y="10800"/>
                  </a:cubicBezTo>
                  <a:cubicBezTo>
                    <a:pt x="13418" y="9354"/>
                    <a:pt x="12246" y="8182"/>
                    <a:pt x="10800" y="8182"/>
                  </a:cubicBezTo>
                  <a:cubicBezTo>
                    <a:pt x="9354" y="8182"/>
                    <a:pt x="8182" y="9354"/>
                    <a:pt x="8182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64847" name="Group 335"/>
          <p:cNvGrpSpPr>
            <a:grpSpLocks/>
          </p:cNvGrpSpPr>
          <p:nvPr/>
        </p:nvGrpSpPr>
        <p:grpSpPr bwMode="auto">
          <a:xfrm>
            <a:off x="6902450" y="4505325"/>
            <a:ext cx="271463" cy="271463"/>
            <a:chOff x="3450" y="1880"/>
            <a:chExt cx="171" cy="171"/>
          </a:xfrm>
        </p:grpSpPr>
        <p:sp>
          <p:nvSpPr>
            <p:cNvPr id="64848" name="AutoShape 336"/>
            <p:cNvSpPr>
              <a:spLocks noChangeArrowheads="1"/>
            </p:cNvSpPr>
            <p:nvPr/>
          </p:nvSpPr>
          <p:spPr bwMode="auto">
            <a:xfrm>
              <a:off x="3450" y="1880"/>
              <a:ext cx="171" cy="171"/>
            </a:xfrm>
            <a:custGeom>
              <a:avLst/>
              <a:gdLst>
                <a:gd name="G0" fmla="+- 3537 0 0"/>
                <a:gd name="G1" fmla="+- 21600 0 3537"/>
                <a:gd name="G2" fmla="+- 21600 0 3537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3537" y="10800"/>
                  </a:moveTo>
                  <a:cubicBezTo>
                    <a:pt x="3537" y="14811"/>
                    <a:pt x="6789" y="18063"/>
                    <a:pt x="10800" y="18063"/>
                  </a:cubicBezTo>
                  <a:cubicBezTo>
                    <a:pt x="14811" y="18063"/>
                    <a:pt x="18063" y="14811"/>
                    <a:pt x="18063" y="10800"/>
                  </a:cubicBezTo>
                  <a:cubicBezTo>
                    <a:pt x="18063" y="6789"/>
                    <a:pt x="14811" y="3537"/>
                    <a:pt x="10800" y="3537"/>
                  </a:cubicBezTo>
                  <a:cubicBezTo>
                    <a:pt x="6789" y="3537"/>
                    <a:pt x="3537" y="6789"/>
                    <a:pt x="3537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4849" name="AutoShape 337"/>
            <p:cNvSpPr>
              <a:spLocks noChangeArrowheads="1"/>
            </p:cNvSpPr>
            <p:nvPr/>
          </p:nvSpPr>
          <p:spPr bwMode="auto">
            <a:xfrm>
              <a:off x="3502" y="1932"/>
              <a:ext cx="66" cy="66"/>
            </a:xfrm>
            <a:custGeom>
              <a:avLst/>
              <a:gdLst>
                <a:gd name="G0" fmla="+- 8182 0 0"/>
                <a:gd name="G1" fmla="+- 21600 0 8182"/>
                <a:gd name="G2" fmla="+- 21600 0 8182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8182" y="10800"/>
                  </a:moveTo>
                  <a:cubicBezTo>
                    <a:pt x="8182" y="12246"/>
                    <a:pt x="9354" y="13418"/>
                    <a:pt x="10800" y="13418"/>
                  </a:cubicBezTo>
                  <a:cubicBezTo>
                    <a:pt x="12246" y="13418"/>
                    <a:pt x="13418" y="12246"/>
                    <a:pt x="13418" y="10800"/>
                  </a:cubicBezTo>
                  <a:cubicBezTo>
                    <a:pt x="13418" y="9354"/>
                    <a:pt x="12246" y="8182"/>
                    <a:pt x="10800" y="8182"/>
                  </a:cubicBezTo>
                  <a:cubicBezTo>
                    <a:pt x="9354" y="8182"/>
                    <a:pt x="8182" y="9354"/>
                    <a:pt x="8182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64850" name="Group 338"/>
          <p:cNvGrpSpPr>
            <a:grpSpLocks/>
          </p:cNvGrpSpPr>
          <p:nvPr/>
        </p:nvGrpSpPr>
        <p:grpSpPr bwMode="auto">
          <a:xfrm>
            <a:off x="6465888" y="4476750"/>
            <a:ext cx="271462" cy="271463"/>
            <a:chOff x="3450" y="1880"/>
            <a:chExt cx="171" cy="171"/>
          </a:xfrm>
        </p:grpSpPr>
        <p:sp>
          <p:nvSpPr>
            <p:cNvPr id="64851" name="AutoShape 339"/>
            <p:cNvSpPr>
              <a:spLocks noChangeArrowheads="1"/>
            </p:cNvSpPr>
            <p:nvPr/>
          </p:nvSpPr>
          <p:spPr bwMode="auto">
            <a:xfrm>
              <a:off x="3450" y="1880"/>
              <a:ext cx="171" cy="171"/>
            </a:xfrm>
            <a:custGeom>
              <a:avLst/>
              <a:gdLst>
                <a:gd name="G0" fmla="+- 3537 0 0"/>
                <a:gd name="G1" fmla="+- 21600 0 3537"/>
                <a:gd name="G2" fmla="+- 21600 0 3537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3537" y="10800"/>
                  </a:moveTo>
                  <a:cubicBezTo>
                    <a:pt x="3537" y="14811"/>
                    <a:pt x="6789" y="18063"/>
                    <a:pt x="10800" y="18063"/>
                  </a:cubicBezTo>
                  <a:cubicBezTo>
                    <a:pt x="14811" y="18063"/>
                    <a:pt x="18063" y="14811"/>
                    <a:pt x="18063" y="10800"/>
                  </a:cubicBezTo>
                  <a:cubicBezTo>
                    <a:pt x="18063" y="6789"/>
                    <a:pt x="14811" y="3537"/>
                    <a:pt x="10800" y="3537"/>
                  </a:cubicBezTo>
                  <a:cubicBezTo>
                    <a:pt x="6789" y="3537"/>
                    <a:pt x="3537" y="6789"/>
                    <a:pt x="3537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4852" name="AutoShape 340"/>
            <p:cNvSpPr>
              <a:spLocks noChangeArrowheads="1"/>
            </p:cNvSpPr>
            <p:nvPr/>
          </p:nvSpPr>
          <p:spPr bwMode="auto">
            <a:xfrm>
              <a:off x="3502" y="1932"/>
              <a:ext cx="66" cy="66"/>
            </a:xfrm>
            <a:custGeom>
              <a:avLst/>
              <a:gdLst>
                <a:gd name="G0" fmla="+- 8182 0 0"/>
                <a:gd name="G1" fmla="+- 21600 0 8182"/>
                <a:gd name="G2" fmla="+- 21600 0 8182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8182" y="10800"/>
                  </a:moveTo>
                  <a:cubicBezTo>
                    <a:pt x="8182" y="12246"/>
                    <a:pt x="9354" y="13418"/>
                    <a:pt x="10800" y="13418"/>
                  </a:cubicBezTo>
                  <a:cubicBezTo>
                    <a:pt x="12246" y="13418"/>
                    <a:pt x="13418" y="12246"/>
                    <a:pt x="13418" y="10800"/>
                  </a:cubicBezTo>
                  <a:cubicBezTo>
                    <a:pt x="13418" y="9354"/>
                    <a:pt x="12246" y="8182"/>
                    <a:pt x="10800" y="8182"/>
                  </a:cubicBezTo>
                  <a:cubicBezTo>
                    <a:pt x="9354" y="8182"/>
                    <a:pt x="8182" y="9354"/>
                    <a:pt x="8182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64853" name="Group 341"/>
          <p:cNvGrpSpPr>
            <a:grpSpLocks/>
          </p:cNvGrpSpPr>
          <p:nvPr/>
        </p:nvGrpSpPr>
        <p:grpSpPr bwMode="auto">
          <a:xfrm>
            <a:off x="7416800" y="3219450"/>
            <a:ext cx="271463" cy="271463"/>
            <a:chOff x="3450" y="1880"/>
            <a:chExt cx="171" cy="171"/>
          </a:xfrm>
        </p:grpSpPr>
        <p:sp>
          <p:nvSpPr>
            <p:cNvPr id="64854" name="AutoShape 342"/>
            <p:cNvSpPr>
              <a:spLocks noChangeArrowheads="1"/>
            </p:cNvSpPr>
            <p:nvPr/>
          </p:nvSpPr>
          <p:spPr bwMode="auto">
            <a:xfrm>
              <a:off x="3450" y="1880"/>
              <a:ext cx="171" cy="171"/>
            </a:xfrm>
            <a:custGeom>
              <a:avLst/>
              <a:gdLst>
                <a:gd name="G0" fmla="+- 3537 0 0"/>
                <a:gd name="G1" fmla="+- 21600 0 3537"/>
                <a:gd name="G2" fmla="+- 21600 0 3537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3537" y="10800"/>
                  </a:moveTo>
                  <a:cubicBezTo>
                    <a:pt x="3537" y="14811"/>
                    <a:pt x="6789" y="18063"/>
                    <a:pt x="10800" y="18063"/>
                  </a:cubicBezTo>
                  <a:cubicBezTo>
                    <a:pt x="14811" y="18063"/>
                    <a:pt x="18063" y="14811"/>
                    <a:pt x="18063" y="10800"/>
                  </a:cubicBezTo>
                  <a:cubicBezTo>
                    <a:pt x="18063" y="6789"/>
                    <a:pt x="14811" y="3537"/>
                    <a:pt x="10800" y="3537"/>
                  </a:cubicBezTo>
                  <a:cubicBezTo>
                    <a:pt x="6789" y="3537"/>
                    <a:pt x="3537" y="6789"/>
                    <a:pt x="3537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4855" name="AutoShape 343"/>
            <p:cNvSpPr>
              <a:spLocks noChangeArrowheads="1"/>
            </p:cNvSpPr>
            <p:nvPr/>
          </p:nvSpPr>
          <p:spPr bwMode="auto">
            <a:xfrm>
              <a:off x="3502" y="1932"/>
              <a:ext cx="66" cy="66"/>
            </a:xfrm>
            <a:custGeom>
              <a:avLst/>
              <a:gdLst>
                <a:gd name="G0" fmla="+- 8182 0 0"/>
                <a:gd name="G1" fmla="+- 21600 0 8182"/>
                <a:gd name="G2" fmla="+- 21600 0 8182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8182" y="10800"/>
                  </a:moveTo>
                  <a:cubicBezTo>
                    <a:pt x="8182" y="12246"/>
                    <a:pt x="9354" y="13418"/>
                    <a:pt x="10800" y="13418"/>
                  </a:cubicBezTo>
                  <a:cubicBezTo>
                    <a:pt x="12246" y="13418"/>
                    <a:pt x="13418" y="12246"/>
                    <a:pt x="13418" y="10800"/>
                  </a:cubicBezTo>
                  <a:cubicBezTo>
                    <a:pt x="13418" y="9354"/>
                    <a:pt x="12246" y="8182"/>
                    <a:pt x="10800" y="8182"/>
                  </a:cubicBezTo>
                  <a:cubicBezTo>
                    <a:pt x="9354" y="8182"/>
                    <a:pt x="8182" y="9354"/>
                    <a:pt x="8182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64856" name="Group 344"/>
          <p:cNvGrpSpPr>
            <a:grpSpLocks/>
          </p:cNvGrpSpPr>
          <p:nvPr/>
        </p:nvGrpSpPr>
        <p:grpSpPr bwMode="auto">
          <a:xfrm>
            <a:off x="7310438" y="2419350"/>
            <a:ext cx="271462" cy="271463"/>
            <a:chOff x="3450" y="1880"/>
            <a:chExt cx="171" cy="171"/>
          </a:xfrm>
        </p:grpSpPr>
        <p:sp>
          <p:nvSpPr>
            <p:cNvPr id="64857" name="AutoShape 345"/>
            <p:cNvSpPr>
              <a:spLocks noChangeArrowheads="1"/>
            </p:cNvSpPr>
            <p:nvPr/>
          </p:nvSpPr>
          <p:spPr bwMode="auto">
            <a:xfrm>
              <a:off x="3450" y="1880"/>
              <a:ext cx="171" cy="171"/>
            </a:xfrm>
            <a:custGeom>
              <a:avLst/>
              <a:gdLst>
                <a:gd name="G0" fmla="+- 3537 0 0"/>
                <a:gd name="G1" fmla="+- 21600 0 3537"/>
                <a:gd name="G2" fmla="+- 21600 0 3537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3537" y="10800"/>
                  </a:moveTo>
                  <a:cubicBezTo>
                    <a:pt x="3537" y="14811"/>
                    <a:pt x="6789" y="18063"/>
                    <a:pt x="10800" y="18063"/>
                  </a:cubicBezTo>
                  <a:cubicBezTo>
                    <a:pt x="14811" y="18063"/>
                    <a:pt x="18063" y="14811"/>
                    <a:pt x="18063" y="10800"/>
                  </a:cubicBezTo>
                  <a:cubicBezTo>
                    <a:pt x="18063" y="6789"/>
                    <a:pt x="14811" y="3537"/>
                    <a:pt x="10800" y="3537"/>
                  </a:cubicBezTo>
                  <a:cubicBezTo>
                    <a:pt x="6789" y="3537"/>
                    <a:pt x="3537" y="6789"/>
                    <a:pt x="3537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4858" name="AutoShape 346"/>
            <p:cNvSpPr>
              <a:spLocks noChangeArrowheads="1"/>
            </p:cNvSpPr>
            <p:nvPr/>
          </p:nvSpPr>
          <p:spPr bwMode="auto">
            <a:xfrm>
              <a:off x="3502" y="1932"/>
              <a:ext cx="66" cy="66"/>
            </a:xfrm>
            <a:custGeom>
              <a:avLst/>
              <a:gdLst>
                <a:gd name="G0" fmla="+- 8182 0 0"/>
                <a:gd name="G1" fmla="+- 21600 0 8182"/>
                <a:gd name="G2" fmla="+- 21600 0 8182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8182" y="10800"/>
                  </a:moveTo>
                  <a:cubicBezTo>
                    <a:pt x="8182" y="12246"/>
                    <a:pt x="9354" y="13418"/>
                    <a:pt x="10800" y="13418"/>
                  </a:cubicBezTo>
                  <a:cubicBezTo>
                    <a:pt x="12246" y="13418"/>
                    <a:pt x="13418" y="12246"/>
                    <a:pt x="13418" y="10800"/>
                  </a:cubicBezTo>
                  <a:cubicBezTo>
                    <a:pt x="13418" y="9354"/>
                    <a:pt x="12246" y="8182"/>
                    <a:pt x="10800" y="8182"/>
                  </a:cubicBezTo>
                  <a:cubicBezTo>
                    <a:pt x="9354" y="8182"/>
                    <a:pt x="8182" y="9354"/>
                    <a:pt x="8182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64859" name="Group 347"/>
          <p:cNvGrpSpPr>
            <a:grpSpLocks/>
          </p:cNvGrpSpPr>
          <p:nvPr/>
        </p:nvGrpSpPr>
        <p:grpSpPr bwMode="auto">
          <a:xfrm>
            <a:off x="7115175" y="2336800"/>
            <a:ext cx="271463" cy="271463"/>
            <a:chOff x="3450" y="1880"/>
            <a:chExt cx="171" cy="171"/>
          </a:xfrm>
        </p:grpSpPr>
        <p:sp>
          <p:nvSpPr>
            <p:cNvPr id="64860" name="AutoShape 348"/>
            <p:cNvSpPr>
              <a:spLocks noChangeArrowheads="1"/>
            </p:cNvSpPr>
            <p:nvPr/>
          </p:nvSpPr>
          <p:spPr bwMode="auto">
            <a:xfrm>
              <a:off x="3450" y="1880"/>
              <a:ext cx="171" cy="171"/>
            </a:xfrm>
            <a:custGeom>
              <a:avLst/>
              <a:gdLst>
                <a:gd name="G0" fmla="+- 3537 0 0"/>
                <a:gd name="G1" fmla="+- 21600 0 3537"/>
                <a:gd name="G2" fmla="+- 21600 0 3537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3537" y="10800"/>
                  </a:moveTo>
                  <a:cubicBezTo>
                    <a:pt x="3537" y="14811"/>
                    <a:pt x="6789" y="18063"/>
                    <a:pt x="10800" y="18063"/>
                  </a:cubicBezTo>
                  <a:cubicBezTo>
                    <a:pt x="14811" y="18063"/>
                    <a:pt x="18063" y="14811"/>
                    <a:pt x="18063" y="10800"/>
                  </a:cubicBezTo>
                  <a:cubicBezTo>
                    <a:pt x="18063" y="6789"/>
                    <a:pt x="14811" y="3537"/>
                    <a:pt x="10800" y="3537"/>
                  </a:cubicBezTo>
                  <a:cubicBezTo>
                    <a:pt x="6789" y="3537"/>
                    <a:pt x="3537" y="6789"/>
                    <a:pt x="3537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4861" name="AutoShape 349"/>
            <p:cNvSpPr>
              <a:spLocks noChangeArrowheads="1"/>
            </p:cNvSpPr>
            <p:nvPr/>
          </p:nvSpPr>
          <p:spPr bwMode="auto">
            <a:xfrm>
              <a:off x="3502" y="1932"/>
              <a:ext cx="66" cy="66"/>
            </a:xfrm>
            <a:custGeom>
              <a:avLst/>
              <a:gdLst>
                <a:gd name="G0" fmla="+- 8182 0 0"/>
                <a:gd name="G1" fmla="+- 21600 0 8182"/>
                <a:gd name="G2" fmla="+- 21600 0 8182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8182" y="10800"/>
                  </a:moveTo>
                  <a:cubicBezTo>
                    <a:pt x="8182" y="12246"/>
                    <a:pt x="9354" y="13418"/>
                    <a:pt x="10800" y="13418"/>
                  </a:cubicBezTo>
                  <a:cubicBezTo>
                    <a:pt x="12246" y="13418"/>
                    <a:pt x="13418" y="12246"/>
                    <a:pt x="13418" y="10800"/>
                  </a:cubicBezTo>
                  <a:cubicBezTo>
                    <a:pt x="13418" y="9354"/>
                    <a:pt x="12246" y="8182"/>
                    <a:pt x="10800" y="8182"/>
                  </a:cubicBezTo>
                  <a:cubicBezTo>
                    <a:pt x="9354" y="8182"/>
                    <a:pt x="8182" y="9354"/>
                    <a:pt x="8182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64862" name="Group 350"/>
          <p:cNvGrpSpPr>
            <a:grpSpLocks/>
          </p:cNvGrpSpPr>
          <p:nvPr/>
        </p:nvGrpSpPr>
        <p:grpSpPr bwMode="auto">
          <a:xfrm>
            <a:off x="7056438" y="2354263"/>
            <a:ext cx="271462" cy="271462"/>
            <a:chOff x="3450" y="1880"/>
            <a:chExt cx="171" cy="171"/>
          </a:xfrm>
        </p:grpSpPr>
        <p:sp>
          <p:nvSpPr>
            <p:cNvPr id="64863" name="AutoShape 351"/>
            <p:cNvSpPr>
              <a:spLocks noChangeArrowheads="1"/>
            </p:cNvSpPr>
            <p:nvPr/>
          </p:nvSpPr>
          <p:spPr bwMode="auto">
            <a:xfrm>
              <a:off x="3450" y="1880"/>
              <a:ext cx="171" cy="171"/>
            </a:xfrm>
            <a:custGeom>
              <a:avLst/>
              <a:gdLst>
                <a:gd name="G0" fmla="+- 3537 0 0"/>
                <a:gd name="G1" fmla="+- 21600 0 3537"/>
                <a:gd name="G2" fmla="+- 21600 0 3537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3537" y="10800"/>
                  </a:moveTo>
                  <a:cubicBezTo>
                    <a:pt x="3537" y="14811"/>
                    <a:pt x="6789" y="18063"/>
                    <a:pt x="10800" y="18063"/>
                  </a:cubicBezTo>
                  <a:cubicBezTo>
                    <a:pt x="14811" y="18063"/>
                    <a:pt x="18063" y="14811"/>
                    <a:pt x="18063" y="10800"/>
                  </a:cubicBezTo>
                  <a:cubicBezTo>
                    <a:pt x="18063" y="6789"/>
                    <a:pt x="14811" y="3537"/>
                    <a:pt x="10800" y="3537"/>
                  </a:cubicBezTo>
                  <a:cubicBezTo>
                    <a:pt x="6789" y="3537"/>
                    <a:pt x="3537" y="6789"/>
                    <a:pt x="3537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4864" name="AutoShape 352"/>
            <p:cNvSpPr>
              <a:spLocks noChangeArrowheads="1"/>
            </p:cNvSpPr>
            <p:nvPr/>
          </p:nvSpPr>
          <p:spPr bwMode="auto">
            <a:xfrm>
              <a:off x="3502" y="1932"/>
              <a:ext cx="66" cy="66"/>
            </a:xfrm>
            <a:custGeom>
              <a:avLst/>
              <a:gdLst>
                <a:gd name="G0" fmla="+- 8182 0 0"/>
                <a:gd name="G1" fmla="+- 21600 0 8182"/>
                <a:gd name="G2" fmla="+- 21600 0 8182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8182" y="10800"/>
                  </a:moveTo>
                  <a:cubicBezTo>
                    <a:pt x="8182" y="12246"/>
                    <a:pt x="9354" y="13418"/>
                    <a:pt x="10800" y="13418"/>
                  </a:cubicBezTo>
                  <a:cubicBezTo>
                    <a:pt x="12246" y="13418"/>
                    <a:pt x="13418" y="12246"/>
                    <a:pt x="13418" y="10800"/>
                  </a:cubicBezTo>
                  <a:cubicBezTo>
                    <a:pt x="13418" y="9354"/>
                    <a:pt x="12246" y="8182"/>
                    <a:pt x="10800" y="8182"/>
                  </a:cubicBezTo>
                  <a:cubicBezTo>
                    <a:pt x="9354" y="8182"/>
                    <a:pt x="8182" y="9354"/>
                    <a:pt x="8182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64865" name="Group 353"/>
          <p:cNvGrpSpPr>
            <a:grpSpLocks/>
          </p:cNvGrpSpPr>
          <p:nvPr/>
        </p:nvGrpSpPr>
        <p:grpSpPr bwMode="auto">
          <a:xfrm>
            <a:off x="6791325" y="2336800"/>
            <a:ext cx="271463" cy="271463"/>
            <a:chOff x="3450" y="1880"/>
            <a:chExt cx="171" cy="171"/>
          </a:xfrm>
        </p:grpSpPr>
        <p:sp>
          <p:nvSpPr>
            <p:cNvPr id="64866" name="AutoShape 354"/>
            <p:cNvSpPr>
              <a:spLocks noChangeArrowheads="1"/>
            </p:cNvSpPr>
            <p:nvPr/>
          </p:nvSpPr>
          <p:spPr bwMode="auto">
            <a:xfrm>
              <a:off x="3450" y="1880"/>
              <a:ext cx="171" cy="171"/>
            </a:xfrm>
            <a:custGeom>
              <a:avLst/>
              <a:gdLst>
                <a:gd name="G0" fmla="+- 3537 0 0"/>
                <a:gd name="G1" fmla="+- 21600 0 3537"/>
                <a:gd name="G2" fmla="+- 21600 0 3537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3537" y="10800"/>
                  </a:moveTo>
                  <a:cubicBezTo>
                    <a:pt x="3537" y="14811"/>
                    <a:pt x="6789" y="18063"/>
                    <a:pt x="10800" y="18063"/>
                  </a:cubicBezTo>
                  <a:cubicBezTo>
                    <a:pt x="14811" y="18063"/>
                    <a:pt x="18063" y="14811"/>
                    <a:pt x="18063" y="10800"/>
                  </a:cubicBezTo>
                  <a:cubicBezTo>
                    <a:pt x="18063" y="6789"/>
                    <a:pt x="14811" y="3537"/>
                    <a:pt x="10800" y="3537"/>
                  </a:cubicBezTo>
                  <a:cubicBezTo>
                    <a:pt x="6789" y="3537"/>
                    <a:pt x="3537" y="6789"/>
                    <a:pt x="3537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4867" name="AutoShape 355"/>
            <p:cNvSpPr>
              <a:spLocks noChangeArrowheads="1"/>
            </p:cNvSpPr>
            <p:nvPr/>
          </p:nvSpPr>
          <p:spPr bwMode="auto">
            <a:xfrm>
              <a:off x="3502" y="1932"/>
              <a:ext cx="66" cy="66"/>
            </a:xfrm>
            <a:custGeom>
              <a:avLst/>
              <a:gdLst>
                <a:gd name="G0" fmla="+- 8182 0 0"/>
                <a:gd name="G1" fmla="+- 21600 0 8182"/>
                <a:gd name="G2" fmla="+- 21600 0 8182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8182" y="10800"/>
                  </a:moveTo>
                  <a:cubicBezTo>
                    <a:pt x="8182" y="12246"/>
                    <a:pt x="9354" y="13418"/>
                    <a:pt x="10800" y="13418"/>
                  </a:cubicBezTo>
                  <a:cubicBezTo>
                    <a:pt x="12246" y="13418"/>
                    <a:pt x="13418" y="12246"/>
                    <a:pt x="13418" y="10800"/>
                  </a:cubicBezTo>
                  <a:cubicBezTo>
                    <a:pt x="13418" y="9354"/>
                    <a:pt x="12246" y="8182"/>
                    <a:pt x="10800" y="8182"/>
                  </a:cubicBezTo>
                  <a:cubicBezTo>
                    <a:pt x="9354" y="8182"/>
                    <a:pt x="8182" y="9354"/>
                    <a:pt x="8182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64868" name="Group 356"/>
          <p:cNvGrpSpPr>
            <a:grpSpLocks/>
          </p:cNvGrpSpPr>
          <p:nvPr/>
        </p:nvGrpSpPr>
        <p:grpSpPr bwMode="auto">
          <a:xfrm>
            <a:off x="7102475" y="1858963"/>
            <a:ext cx="271463" cy="271462"/>
            <a:chOff x="3450" y="1880"/>
            <a:chExt cx="171" cy="171"/>
          </a:xfrm>
        </p:grpSpPr>
        <p:sp>
          <p:nvSpPr>
            <p:cNvPr id="64869" name="AutoShape 357"/>
            <p:cNvSpPr>
              <a:spLocks noChangeArrowheads="1"/>
            </p:cNvSpPr>
            <p:nvPr/>
          </p:nvSpPr>
          <p:spPr bwMode="auto">
            <a:xfrm>
              <a:off x="3450" y="1880"/>
              <a:ext cx="171" cy="171"/>
            </a:xfrm>
            <a:custGeom>
              <a:avLst/>
              <a:gdLst>
                <a:gd name="G0" fmla="+- 3537 0 0"/>
                <a:gd name="G1" fmla="+- 21600 0 3537"/>
                <a:gd name="G2" fmla="+- 21600 0 3537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3537" y="10800"/>
                  </a:moveTo>
                  <a:cubicBezTo>
                    <a:pt x="3537" y="14811"/>
                    <a:pt x="6789" y="18063"/>
                    <a:pt x="10800" y="18063"/>
                  </a:cubicBezTo>
                  <a:cubicBezTo>
                    <a:pt x="14811" y="18063"/>
                    <a:pt x="18063" y="14811"/>
                    <a:pt x="18063" y="10800"/>
                  </a:cubicBezTo>
                  <a:cubicBezTo>
                    <a:pt x="18063" y="6789"/>
                    <a:pt x="14811" y="3537"/>
                    <a:pt x="10800" y="3537"/>
                  </a:cubicBezTo>
                  <a:cubicBezTo>
                    <a:pt x="6789" y="3537"/>
                    <a:pt x="3537" y="6789"/>
                    <a:pt x="3537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4870" name="AutoShape 358"/>
            <p:cNvSpPr>
              <a:spLocks noChangeArrowheads="1"/>
            </p:cNvSpPr>
            <p:nvPr/>
          </p:nvSpPr>
          <p:spPr bwMode="auto">
            <a:xfrm>
              <a:off x="3502" y="1932"/>
              <a:ext cx="66" cy="66"/>
            </a:xfrm>
            <a:custGeom>
              <a:avLst/>
              <a:gdLst>
                <a:gd name="G0" fmla="+- 8182 0 0"/>
                <a:gd name="G1" fmla="+- 21600 0 8182"/>
                <a:gd name="G2" fmla="+- 21600 0 8182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8182" y="10800"/>
                  </a:moveTo>
                  <a:cubicBezTo>
                    <a:pt x="8182" y="12246"/>
                    <a:pt x="9354" y="13418"/>
                    <a:pt x="10800" y="13418"/>
                  </a:cubicBezTo>
                  <a:cubicBezTo>
                    <a:pt x="12246" y="13418"/>
                    <a:pt x="13418" y="12246"/>
                    <a:pt x="13418" y="10800"/>
                  </a:cubicBezTo>
                  <a:cubicBezTo>
                    <a:pt x="13418" y="9354"/>
                    <a:pt x="12246" y="8182"/>
                    <a:pt x="10800" y="8182"/>
                  </a:cubicBezTo>
                  <a:cubicBezTo>
                    <a:pt x="9354" y="8182"/>
                    <a:pt x="8182" y="9354"/>
                    <a:pt x="8182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64871" name="Group 359"/>
          <p:cNvGrpSpPr>
            <a:grpSpLocks/>
          </p:cNvGrpSpPr>
          <p:nvPr/>
        </p:nvGrpSpPr>
        <p:grpSpPr bwMode="auto">
          <a:xfrm>
            <a:off x="6958013" y="1674813"/>
            <a:ext cx="271462" cy="271462"/>
            <a:chOff x="3450" y="1880"/>
            <a:chExt cx="171" cy="171"/>
          </a:xfrm>
        </p:grpSpPr>
        <p:sp>
          <p:nvSpPr>
            <p:cNvPr id="64872" name="AutoShape 360"/>
            <p:cNvSpPr>
              <a:spLocks noChangeArrowheads="1"/>
            </p:cNvSpPr>
            <p:nvPr/>
          </p:nvSpPr>
          <p:spPr bwMode="auto">
            <a:xfrm>
              <a:off x="3450" y="1880"/>
              <a:ext cx="171" cy="171"/>
            </a:xfrm>
            <a:custGeom>
              <a:avLst/>
              <a:gdLst>
                <a:gd name="G0" fmla="+- 3537 0 0"/>
                <a:gd name="G1" fmla="+- 21600 0 3537"/>
                <a:gd name="G2" fmla="+- 21600 0 3537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3537" y="10800"/>
                  </a:moveTo>
                  <a:cubicBezTo>
                    <a:pt x="3537" y="14811"/>
                    <a:pt x="6789" y="18063"/>
                    <a:pt x="10800" y="18063"/>
                  </a:cubicBezTo>
                  <a:cubicBezTo>
                    <a:pt x="14811" y="18063"/>
                    <a:pt x="18063" y="14811"/>
                    <a:pt x="18063" y="10800"/>
                  </a:cubicBezTo>
                  <a:cubicBezTo>
                    <a:pt x="18063" y="6789"/>
                    <a:pt x="14811" y="3537"/>
                    <a:pt x="10800" y="3537"/>
                  </a:cubicBezTo>
                  <a:cubicBezTo>
                    <a:pt x="6789" y="3537"/>
                    <a:pt x="3537" y="6789"/>
                    <a:pt x="3537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4873" name="AutoShape 361"/>
            <p:cNvSpPr>
              <a:spLocks noChangeArrowheads="1"/>
            </p:cNvSpPr>
            <p:nvPr/>
          </p:nvSpPr>
          <p:spPr bwMode="auto">
            <a:xfrm>
              <a:off x="3502" y="1932"/>
              <a:ext cx="66" cy="66"/>
            </a:xfrm>
            <a:custGeom>
              <a:avLst/>
              <a:gdLst>
                <a:gd name="G0" fmla="+- 8182 0 0"/>
                <a:gd name="G1" fmla="+- 21600 0 8182"/>
                <a:gd name="G2" fmla="+- 21600 0 8182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8182" y="10800"/>
                  </a:moveTo>
                  <a:cubicBezTo>
                    <a:pt x="8182" y="12246"/>
                    <a:pt x="9354" y="13418"/>
                    <a:pt x="10800" y="13418"/>
                  </a:cubicBezTo>
                  <a:cubicBezTo>
                    <a:pt x="12246" y="13418"/>
                    <a:pt x="13418" y="12246"/>
                    <a:pt x="13418" y="10800"/>
                  </a:cubicBezTo>
                  <a:cubicBezTo>
                    <a:pt x="13418" y="9354"/>
                    <a:pt x="12246" y="8182"/>
                    <a:pt x="10800" y="8182"/>
                  </a:cubicBezTo>
                  <a:cubicBezTo>
                    <a:pt x="9354" y="8182"/>
                    <a:pt x="8182" y="9354"/>
                    <a:pt x="8182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64874" name="Group 362"/>
          <p:cNvGrpSpPr>
            <a:grpSpLocks/>
          </p:cNvGrpSpPr>
          <p:nvPr/>
        </p:nvGrpSpPr>
        <p:grpSpPr bwMode="auto">
          <a:xfrm>
            <a:off x="6502400" y="1411288"/>
            <a:ext cx="271463" cy="271462"/>
            <a:chOff x="3450" y="1880"/>
            <a:chExt cx="171" cy="171"/>
          </a:xfrm>
        </p:grpSpPr>
        <p:sp>
          <p:nvSpPr>
            <p:cNvPr id="64875" name="AutoShape 363"/>
            <p:cNvSpPr>
              <a:spLocks noChangeArrowheads="1"/>
            </p:cNvSpPr>
            <p:nvPr/>
          </p:nvSpPr>
          <p:spPr bwMode="auto">
            <a:xfrm>
              <a:off x="3450" y="1880"/>
              <a:ext cx="171" cy="171"/>
            </a:xfrm>
            <a:custGeom>
              <a:avLst/>
              <a:gdLst>
                <a:gd name="G0" fmla="+- 3537 0 0"/>
                <a:gd name="G1" fmla="+- 21600 0 3537"/>
                <a:gd name="G2" fmla="+- 21600 0 3537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3537" y="10800"/>
                  </a:moveTo>
                  <a:cubicBezTo>
                    <a:pt x="3537" y="14811"/>
                    <a:pt x="6789" y="18063"/>
                    <a:pt x="10800" y="18063"/>
                  </a:cubicBezTo>
                  <a:cubicBezTo>
                    <a:pt x="14811" y="18063"/>
                    <a:pt x="18063" y="14811"/>
                    <a:pt x="18063" y="10800"/>
                  </a:cubicBezTo>
                  <a:cubicBezTo>
                    <a:pt x="18063" y="6789"/>
                    <a:pt x="14811" y="3537"/>
                    <a:pt x="10800" y="3537"/>
                  </a:cubicBezTo>
                  <a:cubicBezTo>
                    <a:pt x="6789" y="3537"/>
                    <a:pt x="3537" y="6789"/>
                    <a:pt x="3537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4876" name="AutoShape 364"/>
            <p:cNvSpPr>
              <a:spLocks noChangeArrowheads="1"/>
            </p:cNvSpPr>
            <p:nvPr/>
          </p:nvSpPr>
          <p:spPr bwMode="auto">
            <a:xfrm>
              <a:off x="3502" y="1932"/>
              <a:ext cx="66" cy="66"/>
            </a:xfrm>
            <a:custGeom>
              <a:avLst/>
              <a:gdLst>
                <a:gd name="G0" fmla="+- 8182 0 0"/>
                <a:gd name="G1" fmla="+- 21600 0 8182"/>
                <a:gd name="G2" fmla="+- 21600 0 8182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8182" y="10800"/>
                  </a:moveTo>
                  <a:cubicBezTo>
                    <a:pt x="8182" y="12246"/>
                    <a:pt x="9354" y="13418"/>
                    <a:pt x="10800" y="13418"/>
                  </a:cubicBezTo>
                  <a:cubicBezTo>
                    <a:pt x="12246" y="13418"/>
                    <a:pt x="13418" y="12246"/>
                    <a:pt x="13418" y="10800"/>
                  </a:cubicBezTo>
                  <a:cubicBezTo>
                    <a:pt x="13418" y="9354"/>
                    <a:pt x="12246" y="8182"/>
                    <a:pt x="10800" y="8182"/>
                  </a:cubicBezTo>
                  <a:cubicBezTo>
                    <a:pt x="9354" y="8182"/>
                    <a:pt x="8182" y="9354"/>
                    <a:pt x="8182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64877" name="Group 365"/>
          <p:cNvGrpSpPr>
            <a:grpSpLocks/>
          </p:cNvGrpSpPr>
          <p:nvPr/>
        </p:nvGrpSpPr>
        <p:grpSpPr bwMode="auto">
          <a:xfrm>
            <a:off x="6492875" y="1925638"/>
            <a:ext cx="271463" cy="271462"/>
            <a:chOff x="3450" y="1880"/>
            <a:chExt cx="171" cy="171"/>
          </a:xfrm>
        </p:grpSpPr>
        <p:sp>
          <p:nvSpPr>
            <p:cNvPr id="64878" name="AutoShape 366"/>
            <p:cNvSpPr>
              <a:spLocks noChangeArrowheads="1"/>
            </p:cNvSpPr>
            <p:nvPr/>
          </p:nvSpPr>
          <p:spPr bwMode="auto">
            <a:xfrm>
              <a:off x="3450" y="1880"/>
              <a:ext cx="171" cy="171"/>
            </a:xfrm>
            <a:custGeom>
              <a:avLst/>
              <a:gdLst>
                <a:gd name="G0" fmla="+- 3537 0 0"/>
                <a:gd name="G1" fmla="+- 21600 0 3537"/>
                <a:gd name="G2" fmla="+- 21600 0 3537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3537" y="10800"/>
                  </a:moveTo>
                  <a:cubicBezTo>
                    <a:pt x="3537" y="14811"/>
                    <a:pt x="6789" y="18063"/>
                    <a:pt x="10800" y="18063"/>
                  </a:cubicBezTo>
                  <a:cubicBezTo>
                    <a:pt x="14811" y="18063"/>
                    <a:pt x="18063" y="14811"/>
                    <a:pt x="18063" y="10800"/>
                  </a:cubicBezTo>
                  <a:cubicBezTo>
                    <a:pt x="18063" y="6789"/>
                    <a:pt x="14811" y="3537"/>
                    <a:pt x="10800" y="3537"/>
                  </a:cubicBezTo>
                  <a:cubicBezTo>
                    <a:pt x="6789" y="3537"/>
                    <a:pt x="3537" y="6789"/>
                    <a:pt x="3537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4879" name="AutoShape 367"/>
            <p:cNvSpPr>
              <a:spLocks noChangeArrowheads="1"/>
            </p:cNvSpPr>
            <p:nvPr/>
          </p:nvSpPr>
          <p:spPr bwMode="auto">
            <a:xfrm>
              <a:off x="3502" y="1932"/>
              <a:ext cx="66" cy="66"/>
            </a:xfrm>
            <a:custGeom>
              <a:avLst/>
              <a:gdLst>
                <a:gd name="G0" fmla="+- 8182 0 0"/>
                <a:gd name="G1" fmla="+- 21600 0 8182"/>
                <a:gd name="G2" fmla="+- 21600 0 8182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8182" y="10800"/>
                  </a:moveTo>
                  <a:cubicBezTo>
                    <a:pt x="8182" y="12246"/>
                    <a:pt x="9354" y="13418"/>
                    <a:pt x="10800" y="13418"/>
                  </a:cubicBezTo>
                  <a:cubicBezTo>
                    <a:pt x="12246" y="13418"/>
                    <a:pt x="13418" y="12246"/>
                    <a:pt x="13418" y="10800"/>
                  </a:cubicBezTo>
                  <a:cubicBezTo>
                    <a:pt x="13418" y="9354"/>
                    <a:pt x="12246" y="8182"/>
                    <a:pt x="10800" y="8182"/>
                  </a:cubicBezTo>
                  <a:cubicBezTo>
                    <a:pt x="9354" y="8182"/>
                    <a:pt x="8182" y="9354"/>
                    <a:pt x="8182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64880" name="Group 368"/>
          <p:cNvGrpSpPr>
            <a:grpSpLocks/>
          </p:cNvGrpSpPr>
          <p:nvPr/>
        </p:nvGrpSpPr>
        <p:grpSpPr bwMode="auto">
          <a:xfrm>
            <a:off x="6178550" y="1639888"/>
            <a:ext cx="271463" cy="271462"/>
            <a:chOff x="3450" y="1880"/>
            <a:chExt cx="171" cy="171"/>
          </a:xfrm>
        </p:grpSpPr>
        <p:sp>
          <p:nvSpPr>
            <p:cNvPr id="64881" name="AutoShape 369"/>
            <p:cNvSpPr>
              <a:spLocks noChangeArrowheads="1"/>
            </p:cNvSpPr>
            <p:nvPr/>
          </p:nvSpPr>
          <p:spPr bwMode="auto">
            <a:xfrm>
              <a:off x="3450" y="1880"/>
              <a:ext cx="171" cy="171"/>
            </a:xfrm>
            <a:custGeom>
              <a:avLst/>
              <a:gdLst>
                <a:gd name="G0" fmla="+- 3537 0 0"/>
                <a:gd name="G1" fmla="+- 21600 0 3537"/>
                <a:gd name="G2" fmla="+- 21600 0 3537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3537" y="10800"/>
                  </a:moveTo>
                  <a:cubicBezTo>
                    <a:pt x="3537" y="14811"/>
                    <a:pt x="6789" y="18063"/>
                    <a:pt x="10800" y="18063"/>
                  </a:cubicBezTo>
                  <a:cubicBezTo>
                    <a:pt x="14811" y="18063"/>
                    <a:pt x="18063" y="14811"/>
                    <a:pt x="18063" y="10800"/>
                  </a:cubicBezTo>
                  <a:cubicBezTo>
                    <a:pt x="18063" y="6789"/>
                    <a:pt x="14811" y="3537"/>
                    <a:pt x="10800" y="3537"/>
                  </a:cubicBezTo>
                  <a:cubicBezTo>
                    <a:pt x="6789" y="3537"/>
                    <a:pt x="3537" y="6789"/>
                    <a:pt x="3537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4882" name="AutoShape 370"/>
            <p:cNvSpPr>
              <a:spLocks noChangeArrowheads="1"/>
            </p:cNvSpPr>
            <p:nvPr/>
          </p:nvSpPr>
          <p:spPr bwMode="auto">
            <a:xfrm>
              <a:off x="3502" y="1932"/>
              <a:ext cx="66" cy="66"/>
            </a:xfrm>
            <a:custGeom>
              <a:avLst/>
              <a:gdLst>
                <a:gd name="G0" fmla="+- 8182 0 0"/>
                <a:gd name="G1" fmla="+- 21600 0 8182"/>
                <a:gd name="G2" fmla="+- 21600 0 8182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8182" y="10800"/>
                  </a:moveTo>
                  <a:cubicBezTo>
                    <a:pt x="8182" y="12246"/>
                    <a:pt x="9354" y="13418"/>
                    <a:pt x="10800" y="13418"/>
                  </a:cubicBezTo>
                  <a:cubicBezTo>
                    <a:pt x="12246" y="13418"/>
                    <a:pt x="13418" y="12246"/>
                    <a:pt x="13418" y="10800"/>
                  </a:cubicBezTo>
                  <a:cubicBezTo>
                    <a:pt x="13418" y="9354"/>
                    <a:pt x="12246" y="8182"/>
                    <a:pt x="10800" y="8182"/>
                  </a:cubicBezTo>
                  <a:cubicBezTo>
                    <a:pt x="9354" y="8182"/>
                    <a:pt x="8182" y="9354"/>
                    <a:pt x="8182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64883" name="Group 371"/>
          <p:cNvGrpSpPr>
            <a:grpSpLocks/>
          </p:cNvGrpSpPr>
          <p:nvPr/>
        </p:nvGrpSpPr>
        <p:grpSpPr bwMode="auto">
          <a:xfrm>
            <a:off x="6169025" y="1820863"/>
            <a:ext cx="271463" cy="271462"/>
            <a:chOff x="3450" y="1880"/>
            <a:chExt cx="171" cy="171"/>
          </a:xfrm>
        </p:grpSpPr>
        <p:sp>
          <p:nvSpPr>
            <p:cNvPr id="64884" name="AutoShape 372"/>
            <p:cNvSpPr>
              <a:spLocks noChangeArrowheads="1"/>
            </p:cNvSpPr>
            <p:nvPr/>
          </p:nvSpPr>
          <p:spPr bwMode="auto">
            <a:xfrm>
              <a:off x="3450" y="1880"/>
              <a:ext cx="171" cy="171"/>
            </a:xfrm>
            <a:custGeom>
              <a:avLst/>
              <a:gdLst>
                <a:gd name="G0" fmla="+- 3537 0 0"/>
                <a:gd name="G1" fmla="+- 21600 0 3537"/>
                <a:gd name="G2" fmla="+- 21600 0 3537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3537" y="10800"/>
                  </a:moveTo>
                  <a:cubicBezTo>
                    <a:pt x="3537" y="14811"/>
                    <a:pt x="6789" y="18063"/>
                    <a:pt x="10800" y="18063"/>
                  </a:cubicBezTo>
                  <a:cubicBezTo>
                    <a:pt x="14811" y="18063"/>
                    <a:pt x="18063" y="14811"/>
                    <a:pt x="18063" y="10800"/>
                  </a:cubicBezTo>
                  <a:cubicBezTo>
                    <a:pt x="18063" y="6789"/>
                    <a:pt x="14811" y="3537"/>
                    <a:pt x="10800" y="3537"/>
                  </a:cubicBezTo>
                  <a:cubicBezTo>
                    <a:pt x="6789" y="3537"/>
                    <a:pt x="3537" y="6789"/>
                    <a:pt x="3537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4885" name="AutoShape 373"/>
            <p:cNvSpPr>
              <a:spLocks noChangeArrowheads="1"/>
            </p:cNvSpPr>
            <p:nvPr/>
          </p:nvSpPr>
          <p:spPr bwMode="auto">
            <a:xfrm>
              <a:off x="3502" y="1932"/>
              <a:ext cx="66" cy="66"/>
            </a:xfrm>
            <a:custGeom>
              <a:avLst/>
              <a:gdLst>
                <a:gd name="G0" fmla="+- 8182 0 0"/>
                <a:gd name="G1" fmla="+- 21600 0 8182"/>
                <a:gd name="G2" fmla="+- 21600 0 8182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8182" y="10800"/>
                  </a:moveTo>
                  <a:cubicBezTo>
                    <a:pt x="8182" y="12246"/>
                    <a:pt x="9354" y="13418"/>
                    <a:pt x="10800" y="13418"/>
                  </a:cubicBezTo>
                  <a:cubicBezTo>
                    <a:pt x="12246" y="13418"/>
                    <a:pt x="13418" y="12246"/>
                    <a:pt x="13418" y="10800"/>
                  </a:cubicBezTo>
                  <a:cubicBezTo>
                    <a:pt x="13418" y="9354"/>
                    <a:pt x="12246" y="8182"/>
                    <a:pt x="10800" y="8182"/>
                  </a:cubicBezTo>
                  <a:cubicBezTo>
                    <a:pt x="9354" y="8182"/>
                    <a:pt x="8182" y="9354"/>
                    <a:pt x="8182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64886" name="Group 374"/>
          <p:cNvGrpSpPr>
            <a:grpSpLocks/>
          </p:cNvGrpSpPr>
          <p:nvPr/>
        </p:nvGrpSpPr>
        <p:grpSpPr bwMode="auto">
          <a:xfrm>
            <a:off x="5618163" y="1011238"/>
            <a:ext cx="271462" cy="271462"/>
            <a:chOff x="3450" y="1880"/>
            <a:chExt cx="171" cy="171"/>
          </a:xfrm>
        </p:grpSpPr>
        <p:sp>
          <p:nvSpPr>
            <p:cNvPr id="64887" name="AutoShape 375"/>
            <p:cNvSpPr>
              <a:spLocks noChangeArrowheads="1"/>
            </p:cNvSpPr>
            <p:nvPr/>
          </p:nvSpPr>
          <p:spPr bwMode="auto">
            <a:xfrm>
              <a:off x="3450" y="1880"/>
              <a:ext cx="171" cy="171"/>
            </a:xfrm>
            <a:custGeom>
              <a:avLst/>
              <a:gdLst>
                <a:gd name="G0" fmla="+- 3537 0 0"/>
                <a:gd name="G1" fmla="+- 21600 0 3537"/>
                <a:gd name="G2" fmla="+- 21600 0 3537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3537" y="10800"/>
                  </a:moveTo>
                  <a:cubicBezTo>
                    <a:pt x="3537" y="14811"/>
                    <a:pt x="6789" y="18063"/>
                    <a:pt x="10800" y="18063"/>
                  </a:cubicBezTo>
                  <a:cubicBezTo>
                    <a:pt x="14811" y="18063"/>
                    <a:pt x="18063" y="14811"/>
                    <a:pt x="18063" y="10800"/>
                  </a:cubicBezTo>
                  <a:cubicBezTo>
                    <a:pt x="18063" y="6789"/>
                    <a:pt x="14811" y="3537"/>
                    <a:pt x="10800" y="3537"/>
                  </a:cubicBezTo>
                  <a:cubicBezTo>
                    <a:pt x="6789" y="3537"/>
                    <a:pt x="3537" y="6789"/>
                    <a:pt x="3537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4888" name="AutoShape 376"/>
            <p:cNvSpPr>
              <a:spLocks noChangeArrowheads="1"/>
            </p:cNvSpPr>
            <p:nvPr/>
          </p:nvSpPr>
          <p:spPr bwMode="auto">
            <a:xfrm>
              <a:off x="3502" y="1932"/>
              <a:ext cx="66" cy="66"/>
            </a:xfrm>
            <a:custGeom>
              <a:avLst/>
              <a:gdLst>
                <a:gd name="G0" fmla="+- 8182 0 0"/>
                <a:gd name="G1" fmla="+- 21600 0 8182"/>
                <a:gd name="G2" fmla="+- 21600 0 8182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8182" y="10800"/>
                  </a:moveTo>
                  <a:cubicBezTo>
                    <a:pt x="8182" y="12246"/>
                    <a:pt x="9354" y="13418"/>
                    <a:pt x="10800" y="13418"/>
                  </a:cubicBezTo>
                  <a:cubicBezTo>
                    <a:pt x="12246" y="13418"/>
                    <a:pt x="13418" y="12246"/>
                    <a:pt x="13418" y="10800"/>
                  </a:cubicBezTo>
                  <a:cubicBezTo>
                    <a:pt x="13418" y="9354"/>
                    <a:pt x="12246" y="8182"/>
                    <a:pt x="10800" y="8182"/>
                  </a:cubicBezTo>
                  <a:cubicBezTo>
                    <a:pt x="9354" y="8182"/>
                    <a:pt x="8182" y="9354"/>
                    <a:pt x="8182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64889" name="Group 377"/>
          <p:cNvGrpSpPr>
            <a:grpSpLocks/>
          </p:cNvGrpSpPr>
          <p:nvPr/>
        </p:nvGrpSpPr>
        <p:grpSpPr bwMode="auto">
          <a:xfrm>
            <a:off x="5284788" y="1039813"/>
            <a:ext cx="271462" cy="271462"/>
            <a:chOff x="3450" y="1880"/>
            <a:chExt cx="171" cy="171"/>
          </a:xfrm>
        </p:grpSpPr>
        <p:sp>
          <p:nvSpPr>
            <p:cNvPr id="64890" name="AutoShape 378"/>
            <p:cNvSpPr>
              <a:spLocks noChangeArrowheads="1"/>
            </p:cNvSpPr>
            <p:nvPr/>
          </p:nvSpPr>
          <p:spPr bwMode="auto">
            <a:xfrm>
              <a:off x="3450" y="1880"/>
              <a:ext cx="171" cy="171"/>
            </a:xfrm>
            <a:custGeom>
              <a:avLst/>
              <a:gdLst>
                <a:gd name="G0" fmla="+- 3537 0 0"/>
                <a:gd name="G1" fmla="+- 21600 0 3537"/>
                <a:gd name="G2" fmla="+- 21600 0 3537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3537" y="10800"/>
                  </a:moveTo>
                  <a:cubicBezTo>
                    <a:pt x="3537" y="14811"/>
                    <a:pt x="6789" y="18063"/>
                    <a:pt x="10800" y="18063"/>
                  </a:cubicBezTo>
                  <a:cubicBezTo>
                    <a:pt x="14811" y="18063"/>
                    <a:pt x="18063" y="14811"/>
                    <a:pt x="18063" y="10800"/>
                  </a:cubicBezTo>
                  <a:cubicBezTo>
                    <a:pt x="18063" y="6789"/>
                    <a:pt x="14811" y="3537"/>
                    <a:pt x="10800" y="3537"/>
                  </a:cubicBezTo>
                  <a:cubicBezTo>
                    <a:pt x="6789" y="3537"/>
                    <a:pt x="3537" y="6789"/>
                    <a:pt x="3537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4891" name="AutoShape 379"/>
            <p:cNvSpPr>
              <a:spLocks noChangeArrowheads="1"/>
            </p:cNvSpPr>
            <p:nvPr/>
          </p:nvSpPr>
          <p:spPr bwMode="auto">
            <a:xfrm>
              <a:off x="3502" y="1932"/>
              <a:ext cx="66" cy="66"/>
            </a:xfrm>
            <a:custGeom>
              <a:avLst/>
              <a:gdLst>
                <a:gd name="G0" fmla="+- 8182 0 0"/>
                <a:gd name="G1" fmla="+- 21600 0 8182"/>
                <a:gd name="G2" fmla="+- 21600 0 8182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8182" y="10800"/>
                  </a:moveTo>
                  <a:cubicBezTo>
                    <a:pt x="8182" y="12246"/>
                    <a:pt x="9354" y="13418"/>
                    <a:pt x="10800" y="13418"/>
                  </a:cubicBezTo>
                  <a:cubicBezTo>
                    <a:pt x="12246" y="13418"/>
                    <a:pt x="13418" y="12246"/>
                    <a:pt x="13418" y="10800"/>
                  </a:cubicBezTo>
                  <a:cubicBezTo>
                    <a:pt x="13418" y="9354"/>
                    <a:pt x="12246" y="8182"/>
                    <a:pt x="10800" y="8182"/>
                  </a:cubicBezTo>
                  <a:cubicBezTo>
                    <a:pt x="9354" y="8182"/>
                    <a:pt x="8182" y="9354"/>
                    <a:pt x="8182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64892" name="Group 380"/>
          <p:cNvGrpSpPr>
            <a:grpSpLocks/>
          </p:cNvGrpSpPr>
          <p:nvPr/>
        </p:nvGrpSpPr>
        <p:grpSpPr bwMode="auto">
          <a:xfrm>
            <a:off x="4875213" y="1046163"/>
            <a:ext cx="271462" cy="271462"/>
            <a:chOff x="3450" y="1880"/>
            <a:chExt cx="171" cy="171"/>
          </a:xfrm>
        </p:grpSpPr>
        <p:sp>
          <p:nvSpPr>
            <p:cNvPr id="64893" name="AutoShape 381"/>
            <p:cNvSpPr>
              <a:spLocks noChangeArrowheads="1"/>
            </p:cNvSpPr>
            <p:nvPr/>
          </p:nvSpPr>
          <p:spPr bwMode="auto">
            <a:xfrm>
              <a:off x="3450" y="1880"/>
              <a:ext cx="171" cy="171"/>
            </a:xfrm>
            <a:custGeom>
              <a:avLst/>
              <a:gdLst>
                <a:gd name="G0" fmla="+- 3537 0 0"/>
                <a:gd name="G1" fmla="+- 21600 0 3537"/>
                <a:gd name="G2" fmla="+- 21600 0 3537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3537" y="10800"/>
                  </a:moveTo>
                  <a:cubicBezTo>
                    <a:pt x="3537" y="14811"/>
                    <a:pt x="6789" y="18063"/>
                    <a:pt x="10800" y="18063"/>
                  </a:cubicBezTo>
                  <a:cubicBezTo>
                    <a:pt x="14811" y="18063"/>
                    <a:pt x="18063" y="14811"/>
                    <a:pt x="18063" y="10800"/>
                  </a:cubicBezTo>
                  <a:cubicBezTo>
                    <a:pt x="18063" y="6789"/>
                    <a:pt x="14811" y="3537"/>
                    <a:pt x="10800" y="3537"/>
                  </a:cubicBezTo>
                  <a:cubicBezTo>
                    <a:pt x="6789" y="3537"/>
                    <a:pt x="3537" y="6789"/>
                    <a:pt x="3537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4894" name="AutoShape 382"/>
            <p:cNvSpPr>
              <a:spLocks noChangeArrowheads="1"/>
            </p:cNvSpPr>
            <p:nvPr/>
          </p:nvSpPr>
          <p:spPr bwMode="auto">
            <a:xfrm>
              <a:off x="3502" y="1932"/>
              <a:ext cx="66" cy="66"/>
            </a:xfrm>
            <a:custGeom>
              <a:avLst/>
              <a:gdLst>
                <a:gd name="G0" fmla="+- 8182 0 0"/>
                <a:gd name="G1" fmla="+- 21600 0 8182"/>
                <a:gd name="G2" fmla="+- 21600 0 8182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8182" y="10800"/>
                  </a:moveTo>
                  <a:cubicBezTo>
                    <a:pt x="8182" y="12246"/>
                    <a:pt x="9354" y="13418"/>
                    <a:pt x="10800" y="13418"/>
                  </a:cubicBezTo>
                  <a:cubicBezTo>
                    <a:pt x="12246" y="13418"/>
                    <a:pt x="13418" y="12246"/>
                    <a:pt x="13418" y="10800"/>
                  </a:cubicBezTo>
                  <a:cubicBezTo>
                    <a:pt x="13418" y="9354"/>
                    <a:pt x="12246" y="8182"/>
                    <a:pt x="10800" y="8182"/>
                  </a:cubicBezTo>
                  <a:cubicBezTo>
                    <a:pt x="9354" y="8182"/>
                    <a:pt x="8182" y="9354"/>
                    <a:pt x="8182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64895" name="Group 383"/>
          <p:cNvGrpSpPr>
            <a:grpSpLocks/>
          </p:cNvGrpSpPr>
          <p:nvPr/>
        </p:nvGrpSpPr>
        <p:grpSpPr bwMode="auto">
          <a:xfrm>
            <a:off x="4899025" y="1254125"/>
            <a:ext cx="271463" cy="271463"/>
            <a:chOff x="3450" y="1880"/>
            <a:chExt cx="171" cy="171"/>
          </a:xfrm>
        </p:grpSpPr>
        <p:sp>
          <p:nvSpPr>
            <p:cNvPr id="64896" name="AutoShape 384"/>
            <p:cNvSpPr>
              <a:spLocks noChangeArrowheads="1"/>
            </p:cNvSpPr>
            <p:nvPr/>
          </p:nvSpPr>
          <p:spPr bwMode="auto">
            <a:xfrm>
              <a:off x="3450" y="1880"/>
              <a:ext cx="171" cy="171"/>
            </a:xfrm>
            <a:custGeom>
              <a:avLst/>
              <a:gdLst>
                <a:gd name="G0" fmla="+- 3537 0 0"/>
                <a:gd name="G1" fmla="+- 21600 0 3537"/>
                <a:gd name="G2" fmla="+- 21600 0 3537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3537" y="10800"/>
                  </a:moveTo>
                  <a:cubicBezTo>
                    <a:pt x="3537" y="14811"/>
                    <a:pt x="6789" y="18063"/>
                    <a:pt x="10800" y="18063"/>
                  </a:cubicBezTo>
                  <a:cubicBezTo>
                    <a:pt x="14811" y="18063"/>
                    <a:pt x="18063" y="14811"/>
                    <a:pt x="18063" y="10800"/>
                  </a:cubicBezTo>
                  <a:cubicBezTo>
                    <a:pt x="18063" y="6789"/>
                    <a:pt x="14811" y="3537"/>
                    <a:pt x="10800" y="3537"/>
                  </a:cubicBezTo>
                  <a:cubicBezTo>
                    <a:pt x="6789" y="3537"/>
                    <a:pt x="3537" y="6789"/>
                    <a:pt x="3537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4897" name="AutoShape 385"/>
            <p:cNvSpPr>
              <a:spLocks noChangeArrowheads="1"/>
            </p:cNvSpPr>
            <p:nvPr/>
          </p:nvSpPr>
          <p:spPr bwMode="auto">
            <a:xfrm>
              <a:off x="3502" y="1932"/>
              <a:ext cx="66" cy="66"/>
            </a:xfrm>
            <a:custGeom>
              <a:avLst/>
              <a:gdLst>
                <a:gd name="G0" fmla="+- 8182 0 0"/>
                <a:gd name="G1" fmla="+- 21600 0 8182"/>
                <a:gd name="G2" fmla="+- 21600 0 8182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8182" y="10800"/>
                  </a:moveTo>
                  <a:cubicBezTo>
                    <a:pt x="8182" y="12246"/>
                    <a:pt x="9354" y="13418"/>
                    <a:pt x="10800" y="13418"/>
                  </a:cubicBezTo>
                  <a:cubicBezTo>
                    <a:pt x="12246" y="13418"/>
                    <a:pt x="13418" y="12246"/>
                    <a:pt x="13418" y="10800"/>
                  </a:cubicBezTo>
                  <a:cubicBezTo>
                    <a:pt x="13418" y="9354"/>
                    <a:pt x="12246" y="8182"/>
                    <a:pt x="10800" y="8182"/>
                  </a:cubicBezTo>
                  <a:cubicBezTo>
                    <a:pt x="9354" y="8182"/>
                    <a:pt x="8182" y="9354"/>
                    <a:pt x="8182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64898" name="Group 386"/>
          <p:cNvGrpSpPr>
            <a:grpSpLocks/>
          </p:cNvGrpSpPr>
          <p:nvPr/>
        </p:nvGrpSpPr>
        <p:grpSpPr bwMode="auto">
          <a:xfrm>
            <a:off x="4618038" y="1708150"/>
            <a:ext cx="271462" cy="271463"/>
            <a:chOff x="3450" y="1880"/>
            <a:chExt cx="171" cy="171"/>
          </a:xfrm>
        </p:grpSpPr>
        <p:sp>
          <p:nvSpPr>
            <p:cNvPr id="64899" name="AutoShape 387"/>
            <p:cNvSpPr>
              <a:spLocks noChangeArrowheads="1"/>
            </p:cNvSpPr>
            <p:nvPr/>
          </p:nvSpPr>
          <p:spPr bwMode="auto">
            <a:xfrm>
              <a:off x="3450" y="1880"/>
              <a:ext cx="171" cy="171"/>
            </a:xfrm>
            <a:custGeom>
              <a:avLst/>
              <a:gdLst>
                <a:gd name="G0" fmla="+- 3537 0 0"/>
                <a:gd name="G1" fmla="+- 21600 0 3537"/>
                <a:gd name="G2" fmla="+- 21600 0 3537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3537" y="10800"/>
                  </a:moveTo>
                  <a:cubicBezTo>
                    <a:pt x="3537" y="14811"/>
                    <a:pt x="6789" y="18063"/>
                    <a:pt x="10800" y="18063"/>
                  </a:cubicBezTo>
                  <a:cubicBezTo>
                    <a:pt x="14811" y="18063"/>
                    <a:pt x="18063" y="14811"/>
                    <a:pt x="18063" y="10800"/>
                  </a:cubicBezTo>
                  <a:cubicBezTo>
                    <a:pt x="18063" y="6789"/>
                    <a:pt x="14811" y="3537"/>
                    <a:pt x="10800" y="3537"/>
                  </a:cubicBezTo>
                  <a:cubicBezTo>
                    <a:pt x="6789" y="3537"/>
                    <a:pt x="3537" y="6789"/>
                    <a:pt x="3537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4900" name="AutoShape 388"/>
            <p:cNvSpPr>
              <a:spLocks noChangeArrowheads="1"/>
            </p:cNvSpPr>
            <p:nvPr/>
          </p:nvSpPr>
          <p:spPr bwMode="auto">
            <a:xfrm>
              <a:off x="3502" y="1932"/>
              <a:ext cx="66" cy="66"/>
            </a:xfrm>
            <a:custGeom>
              <a:avLst/>
              <a:gdLst>
                <a:gd name="G0" fmla="+- 8182 0 0"/>
                <a:gd name="G1" fmla="+- 21600 0 8182"/>
                <a:gd name="G2" fmla="+- 21600 0 8182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8182" y="10800"/>
                  </a:moveTo>
                  <a:cubicBezTo>
                    <a:pt x="8182" y="12246"/>
                    <a:pt x="9354" y="13418"/>
                    <a:pt x="10800" y="13418"/>
                  </a:cubicBezTo>
                  <a:cubicBezTo>
                    <a:pt x="12246" y="13418"/>
                    <a:pt x="13418" y="12246"/>
                    <a:pt x="13418" y="10800"/>
                  </a:cubicBezTo>
                  <a:cubicBezTo>
                    <a:pt x="13418" y="9354"/>
                    <a:pt x="12246" y="8182"/>
                    <a:pt x="10800" y="8182"/>
                  </a:cubicBezTo>
                  <a:cubicBezTo>
                    <a:pt x="9354" y="8182"/>
                    <a:pt x="8182" y="9354"/>
                    <a:pt x="8182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64901" name="Group 389"/>
          <p:cNvGrpSpPr>
            <a:grpSpLocks/>
          </p:cNvGrpSpPr>
          <p:nvPr/>
        </p:nvGrpSpPr>
        <p:grpSpPr bwMode="auto">
          <a:xfrm>
            <a:off x="4706938" y="1851025"/>
            <a:ext cx="271462" cy="271463"/>
            <a:chOff x="3450" y="1880"/>
            <a:chExt cx="171" cy="171"/>
          </a:xfrm>
        </p:grpSpPr>
        <p:sp>
          <p:nvSpPr>
            <p:cNvPr id="64902" name="AutoShape 390"/>
            <p:cNvSpPr>
              <a:spLocks noChangeArrowheads="1"/>
            </p:cNvSpPr>
            <p:nvPr/>
          </p:nvSpPr>
          <p:spPr bwMode="auto">
            <a:xfrm>
              <a:off x="3450" y="1880"/>
              <a:ext cx="171" cy="171"/>
            </a:xfrm>
            <a:custGeom>
              <a:avLst/>
              <a:gdLst>
                <a:gd name="G0" fmla="+- 3537 0 0"/>
                <a:gd name="G1" fmla="+- 21600 0 3537"/>
                <a:gd name="G2" fmla="+- 21600 0 3537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3537" y="10800"/>
                  </a:moveTo>
                  <a:cubicBezTo>
                    <a:pt x="3537" y="14811"/>
                    <a:pt x="6789" y="18063"/>
                    <a:pt x="10800" y="18063"/>
                  </a:cubicBezTo>
                  <a:cubicBezTo>
                    <a:pt x="14811" y="18063"/>
                    <a:pt x="18063" y="14811"/>
                    <a:pt x="18063" y="10800"/>
                  </a:cubicBezTo>
                  <a:cubicBezTo>
                    <a:pt x="18063" y="6789"/>
                    <a:pt x="14811" y="3537"/>
                    <a:pt x="10800" y="3537"/>
                  </a:cubicBezTo>
                  <a:cubicBezTo>
                    <a:pt x="6789" y="3537"/>
                    <a:pt x="3537" y="6789"/>
                    <a:pt x="3537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4903" name="AutoShape 391"/>
            <p:cNvSpPr>
              <a:spLocks noChangeArrowheads="1"/>
            </p:cNvSpPr>
            <p:nvPr/>
          </p:nvSpPr>
          <p:spPr bwMode="auto">
            <a:xfrm>
              <a:off x="3502" y="1932"/>
              <a:ext cx="66" cy="66"/>
            </a:xfrm>
            <a:custGeom>
              <a:avLst/>
              <a:gdLst>
                <a:gd name="G0" fmla="+- 8182 0 0"/>
                <a:gd name="G1" fmla="+- 21600 0 8182"/>
                <a:gd name="G2" fmla="+- 21600 0 8182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8182" y="10800"/>
                  </a:moveTo>
                  <a:cubicBezTo>
                    <a:pt x="8182" y="12246"/>
                    <a:pt x="9354" y="13418"/>
                    <a:pt x="10800" y="13418"/>
                  </a:cubicBezTo>
                  <a:cubicBezTo>
                    <a:pt x="12246" y="13418"/>
                    <a:pt x="13418" y="12246"/>
                    <a:pt x="13418" y="10800"/>
                  </a:cubicBezTo>
                  <a:cubicBezTo>
                    <a:pt x="13418" y="9354"/>
                    <a:pt x="12246" y="8182"/>
                    <a:pt x="10800" y="8182"/>
                  </a:cubicBezTo>
                  <a:cubicBezTo>
                    <a:pt x="9354" y="8182"/>
                    <a:pt x="8182" y="9354"/>
                    <a:pt x="8182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64904" name="Group 392"/>
          <p:cNvGrpSpPr>
            <a:grpSpLocks/>
          </p:cNvGrpSpPr>
          <p:nvPr/>
        </p:nvGrpSpPr>
        <p:grpSpPr bwMode="auto">
          <a:xfrm>
            <a:off x="4808538" y="1935163"/>
            <a:ext cx="271462" cy="271462"/>
            <a:chOff x="3450" y="1880"/>
            <a:chExt cx="171" cy="171"/>
          </a:xfrm>
        </p:grpSpPr>
        <p:sp>
          <p:nvSpPr>
            <p:cNvPr id="64905" name="AutoShape 393"/>
            <p:cNvSpPr>
              <a:spLocks noChangeArrowheads="1"/>
            </p:cNvSpPr>
            <p:nvPr/>
          </p:nvSpPr>
          <p:spPr bwMode="auto">
            <a:xfrm>
              <a:off x="3450" y="1880"/>
              <a:ext cx="171" cy="171"/>
            </a:xfrm>
            <a:custGeom>
              <a:avLst/>
              <a:gdLst>
                <a:gd name="G0" fmla="+- 3537 0 0"/>
                <a:gd name="G1" fmla="+- 21600 0 3537"/>
                <a:gd name="G2" fmla="+- 21600 0 3537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3537" y="10800"/>
                  </a:moveTo>
                  <a:cubicBezTo>
                    <a:pt x="3537" y="14811"/>
                    <a:pt x="6789" y="18063"/>
                    <a:pt x="10800" y="18063"/>
                  </a:cubicBezTo>
                  <a:cubicBezTo>
                    <a:pt x="14811" y="18063"/>
                    <a:pt x="18063" y="14811"/>
                    <a:pt x="18063" y="10800"/>
                  </a:cubicBezTo>
                  <a:cubicBezTo>
                    <a:pt x="18063" y="6789"/>
                    <a:pt x="14811" y="3537"/>
                    <a:pt x="10800" y="3537"/>
                  </a:cubicBezTo>
                  <a:cubicBezTo>
                    <a:pt x="6789" y="3537"/>
                    <a:pt x="3537" y="6789"/>
                    <a:pt x="3537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4906" name="AutoShape 394"/>
            <p:cNvSpPr>
              <a:spLocks noChangeArrowheads="1"/>
            </p:cNvSpPr>
            <p:nvPr/>
          </p:nvSpPr>
          <p:spPr bwMode="auto">
            <a:xfrm>
              <a:off x="3502" y="1932"/>
              <a:ext cx="66" cy="66"/>
            </a:xfrm>
            <a:custGeom>
              <a:avLst/>
              <a:gdLst>
                <a:gd name="G0" fmla="+- 8182 0 0"/>
                <a:gd name="G1" fmla="+- 21600 0 8182"/>
                <a:gd name="G2" fmla="+- 21600 0 8182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8182" y="10800"/>
                  </a:moveTo>
                  <a:cubicBezTo>
                    <a:pt x="8182" y="12246"/>
                    <a:pt x="9354" y="13418"/>
                    <a:pt x="10800" y="13418"/>
                  </a:cubicBezTo>
                  <a:cubicBezTo>
                    <a:pt x="12246" y="13418"/>
                    <a:pt x="13418" y="12246"/>
                    <a:pt x="13418" y="10800"/>
                  </a:cubicBezTo>
                  <a:cubicBezTo>
                    <a:pt x="13418" y="9354"/>
                    <a:pt x="12246" y="8182"/>
                    <a:pt x="10800" y="8182"/>
                  </a:cubicBezTo>
                  <a:cubicBezTo>
                    <a:pt x="9354" y="8182"/>
                    <a:pt x="8182" y="9354"/>
                    <a:pt x="8182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64907" name="Group 395"/>
          <p:cNvGrpSpPr>
            <a:grpSpLocks/>
          </p:cNvGrpSpPr>
          <p:nvPr/>
        </p:nvGrpSpPr>
        <p:grpSpPr bwMode="auto">
          <a:xfrm>
            <a:off x="5359400" y="1820863"/>
            <a:ext cx="271463" cy="271462"/>
            <a:chOff x="3450" y="1880"/>
            <a:chExt cx="171" cy="171"/>
          </a:xfrm>
        </p:grpSpPr>
        <p:sp>
          <p:nvSpPr>
            <p:cNvPr id="64908" name="AutoShape 396"/>
            <p:cNvSpPr>
              <a:spLocks noChangeArrowheads="1"/>
            </p:cNvSpPr>
            <p:nvPr/>
          </p:nvSpPr>
          <p:spPr bwMode="auto">
            <a:xfrm>
              <a:off x="3450" y="1880"/>
              <a:ext cx="171" cy="171"/>
            </a:xfrm>
            <a:custGeom>
              <a:avLst/>
              <a:gdLst>
                <a:gd name="G0" fmla="+- 3537 0 0"/>
                <a:gd name="G1" fmla="+- 21600 0 3537"/>
                <a:gd name="G2" fmla="+- 21600 0 3537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3537" y="10800"/>
                  </a:moveTo>
                  <a:cubicBezTo>
                    <a:pt x="3537" y="14811"/>
                    <a:pt x="6789" y="18063"/>
                    <a:pt x="10800" y="18063"/>
                  </a:cubicBezTo>
                  <a:cubicBezTo>
                    <a:pt x="14811" y="18063"/>
                    <a:pt x="18063" y="14811"/>
                    <a:pt x="18063" y="10800"/>
                  </a:cubicBezTo>
                  <a:cubicBezTo>
                    <a:pt x="18063" y="6789"/>
                    <a:pt x="14811" y="3537"/>
                    <a:pt x="10800" y="3537"/>
                  </a:cubicBezTo>
                  <a:cubicBezTo>
                    <a:pt x="6789" y="3537"/>
                    <a:pt x="3537" y="6789"/>
                    <a:pt x="3537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4909" name="AutoShape 397"/>
            <p:cNvSpPr>
              <a:spLocks noChangeArrowheads="1"/>
            </p:cNvSpPr>
            <p:nvPr/>
          </p:nvSpPr>
          <p:spPr bwMode="auto">
            <a:xfrm>
              <a:off x="3502" y="1932"/>
              <a:ext cx="66" cy="66"/>
            </a:xfrm>
            <a:custGeom>
              <a:avLst/>
              <a:gdLst>
                <a:gd name="G0" fmla="+- 8182 0 0"/>
                <a:gd name="G1" fmla="+- 21600 0 8182"/>
                <a:gd name="G2" fmla="+- 21600 0 8182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8182" y="10800"/>
                  </a:moveTo>
                  <a:cubicBezTo>
                    <a:pt x="8182" y="12246"/>
                    <a:pt x="9354" y="13418"/>
                    <a:pt x="10800" y="13418"/>
                  </a:cubicBezTo>
                  <a:cubicBezTo>
                    <a:pt x="12246" y="13418"/>
                    <a:pt x="13418" y="12246"/>
                    <a:pt x="13418" y="10800"/>
                  </a:cubicBezTo>
                  <a:cubicBezTo>
                    <a:pt x="13418" y="9354"/>
                    <a:pt x="12246" y="8182"/>
                    <a:pt x="10800" y="8182"/>
                  </a:cubicBezTo>
                  <a:cubicBezTo>
                    <a:pt x="9354" y="8182"/>
                    <a:pt x="8182" y="9354"/>
                    <a:pt x="8182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64910" name="Group 398"/>
          <p:cNvGrpSpPr>
            <a:grpSpLocks/>
          </p:cNvGrpSpPr>
          <p:nvPr/>
        </p:nvGrpSpPr>
        <p:grpSpPr bwMode="auto">
          <a:xfrm>
            <a:off x="5407025" y="1646238"/>
            <a:ext cx="271463" cy="271462"/>
            <a:chOff x="3450" y="1880"/>
            <a:chExt cx="171" cy="171"/>
          </a:xfrm>
        </p:grpSpPr>
        <p:sp>
          <p:nvSpPr>
            <p:cNvPr id="64911" name="AutoShape 399"/>
            <p:cNvSpPr>
              <a:spLocks noChangeArrowheads="1"/>
            </p:cNvSpPr>
            <p:nvPr/>
          </p:nvSpPr>
          <p:spPr bwMode="auto">
            <a:xfrm>
              <a:off x="3450" y="1880"/>
              <a:ext cx="171" cy="171"/>
            </a:xfrm>
            <a:custGeom>
              <a:avLst/>
              <a:gdLst>
                <a:gd name="G0" fmla="+- 3537 0 0"/>
                <a:gd name="G1" fmla="+- 21600 0 3537"/>
                <a:gd name="G2" fmla="+- 21600 0 3537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3537" y="10800"/>
                  </a:moveTo>
                  <a:cubicBezTo>
                    <a:pt x="3537" y="14811"/>
                    <a:pt x="6789" y="18063"/>
                    <a:pt x="10800" y="18063"/>
                  </a:cubicBezTo>
                  <a:cubicBezTo>
                    <a:pt x="14811" y="18063"/>
                    <a:pt x="18063" y="14811"/>
                    <a:pt x="18063" y="10800"/>
                  </a:cubicBezTo>
                  <a:cubicBezTo>
                    <a:pt x="18063" y="6789"/>
                    <a:pt x="14811" y="3537"/>
                    <a:pt x="10800" y="3537"/>
                  </a:cubicBezTo>
                  <a:cubicBezTo>
                    <a:pt x="6789" y="3537"/>
                    <a:pt x="3537" y="6789"/>
                    <a:pt x="3537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4912" name="AutoShape 400"/>
            <p:cNvSpPr>
              <a:spLocks noChangeArrowheads="1"/>
            </p:cNvSpPr>
            <p:nvPr/>
          </p:nvSpPr>
          <p:spPr bwMode="auto">
            <a:xfrm>
              <a:off x="3502" y="1932"/>
              <a:ext cx="66" cy="66"/>
            </a:xfrm>
            <a:custGeom>
              <a:avLst/>
              <a:gdLst>
                <a:gd name="G0" fmla="+- 8182 0 0"/>
                <a:gd name="G1" fmla="+- 21600 0 8182"/>
                <a:gd name="G2" fmla="+- 21600 0 8182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8182" y="10800"/>
                  </a:moveTo>
                  <a:cubicBezTo>
                    <a:pt x="8182" y="12246"/>
                    <a:pt x="9354" y="13418"/>
                    <a:pt x="10800" y="13418"/>
                  </a:cubicBezTo>
                  <a:cubicBezTo>
                    <a:pt x="12246" y="13418"/>
                    <a:pt x="13418" y="12246"/>
                    <a:pt x="13418" y="10800"/>
                  </a:cubicBezTo>
                  <a:cubicBezTo>
                    <a:pt x="13418" y="9354"/>
                    <a:pt x="12246" y="8182"/>
                    <a:pt x="10800" y="8182"/>
                  </a:cubicBezTo>
                  <a:cubicBezTo>
                    <a:pt x="9354" y="8182"/>
                    <a:pt x="8182" y="9354"/>
                    <a:pt x="8182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64913" name="Group 401"/>
          <p:cNvGrpSpPr>
            <a:grpSpLocks/>
          </p:cNvGrpSpPr>
          <p:nvPr/>
        </p:nvGrpSpPr>
        <p:grpSpPr bwMode="auto">
          <a:xfrm>
            <a:off x="6443663" y="5281613"/>
            <a:ext cx="271462" cy="271462"/>
            <a:chOff x="3450" y="1880"/>
            <a:chExt cx="171" cy="171"/>
          </a:xfrm>
        </p:grpSpPr>
        <p:sp>
          <p:nvSpPr>
            <p:cNvPr id="64914" name="AutoShape 402"/>
            <p:cNvSpPr>
              <a:spLocks noChangeArrowheads="1"/>
            </p:cNvSpPr>
            <p:nvPr/>
          </p:nvSpPr>
          <p:spPr bwMode="auto">
            <a:xfrm>
              <a:off x="3450" y="1880"/>
              <a:ext cx="171" cy="171"/>
            </a:xfrm>
            <a:custGeom>
              <a:avLst/>
              <a:gdLst>
                <a:gd name="G0" fmla="+- 3537 0 0"/>
                <a:gd name="G1" fmla="+- 21600 0 3537"/>
                <a:gd name="G2" fmla="+- 21600 0 3537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3537" y="10800"/>
                  </a:moveTo>
                  <a:cubicBezTo>
                    <a:pt x="3537" y="14811"/>
                    <a:pt x="6789" y="18063"/>
                    <a:pt x="10800" y="18063"/>
                  </a:cubicBezTo>
                  <a:cubicBezTo>
                    <a:pt x="14811" y="18063"/>
                    <a:pt x="18063" y="14811"/>
                    <a:pt x="18063" y="10800"/>
                  </a:cubicBezTo>
                  <a:cubicBezTo>
                    <a:pt x="18063" y="6789"/>
                    <a:pt x="14811" y="3537"/>
                    <a:pt x="10800" y="3537"/>
                  </a:cubicBezTo>
                  <a:cubicBezTo>
                    <a:pt x="6789" y="3537"/>
                    <a:pt x="3537" y="6789"/>
                    <a:pt x="3537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4915" name="AutoShape 403"/>
            <p:cNvSpPr>
              <a:spLocks noChangeArrowheads="1"/>
            </p:cNvSpPr>
            <p:nvPr/>
          </p:nvSpPr>
          <p:spPr bwMode="auto">
            <a:xfrm>
              <a:off x="3502" y="1932"/>
              <a:ext cx="66" cy="66"/>
            </a:xfrm>
            <a:custGeom>
              <a:avLst/>
              <a:gdLst>
                <a:gd name="G0" fmla="+- 8182 0 0"/>
                <a:gd name="G1" fmla="+- 21600 0 8182"/>
                <a:gd name="G2" fmla="+- 21600 0 8182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8182" y="10800"/>
                  </a:moveTo>
                  <a:cubicBezTo>
                    <a:pt x="8182" y="12246"/>
                    <a:pt x="9354" y="13418"/>
                    <a:pt x="10800" y="13418"/>
                  </a:cubicBezTo>
                  <a:cubicBezTo>
                    <a:pt x="12246" y="13418"/>
                    <a:pt x="13418" y="12246"/>
                    <a:pt x="13418" y="10800"/>
                  </a:cubicBezTo>
                  <a:cubicBezTo>
                    <a:pt x="13418" y="9354"/>
                    <a:pt x="12246" y="8182"/>
                    <a:pt x="10800" y="8182"/>
                  </a:cubicBezTo>
                  <a:cubicBezTo>
                    <a:pt x="9354" y="8182"/>
                    <a:pt x="8182" y="9354"/>
                    <a:pt x="8182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64916" name="Group 404"/>
          <p:cNvGrpSpPr>
            <a:grpSpLocks/>
          </p:cNvGrpSpPr>
          <p:nvPr/>
        </p:nvGrpSpPr>
        <p:grpSpPr bwMode="auto">
          <a:xfrm>
            <a:off x="6348413" y="5326063"/>
            <a:ext cx="271462" cy="271462"/>
            <a:chOff x="3450" y="1880"/>
            <a:chExt cx="171" cy="171"/>
          </a:xfrm>
        </p:grpSpPr>
        <p:sp>
          <p:nvSpPr>
            <p:cNvPr id="64917" name="AutoShape 405"/>
            <p:cNvSpPr>
              <a:spLocks noChangeArrowheads="1"/>
            </p:cNvSpPr>
            <p:nvPr/>
          </p:nvSpPr>
          <p:spPr bwMode="auto">
            <a:xfrm>
              <a:off x="3450" y="1880"/>
              <a:ext cx="171" cy="171"/>
            </a:xfrm>
            <a:custGeom>
              <a:avLst/>
              <a:gdLst>
                <a:gd name="G0" fmla="+- 3537 0 0"/>
                <a:gd name="G1" fmla="+- 21600 0 3537"/>
                <a:gd name="G2" fmla="+- 21600 0 3537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3537" y="10800"/>
                  </a:moveTo>
                  <a:cubicBezTo>
                    <a:pt x="3537" y="14811"/>
                    <a:pt x="6789" y="18063"/>
                    <a:pt x="10800" y="18063"/>
                  </a:cubicBezTo>
                  <a:cubicBezTo>
                    <a:pt x="14811" y="18063"/>
                    <a:pt x="18063" y="14811"/>
                    <a:pt x="18063" y="10800"/>
                  </a:cubicBezTo>
                  <a:cubicBezTo>
                    <a:pt x="18063" y="6789"/>
                    <a:pt x="14811" y="3537"/>
                    <a:pt x="10800" y="3537"/>
                  </a:cubicBezTo>
                  <a:cubicBezTo>
                    <a:pt x="6789" y="3537"/>
                    <a:pt x="3537" y="6789"/>
                    <a:pt x="3537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4918" name="AutoShape 406"/>
            <p:cNvSpPr>
              <a:spLocks noChangeArrowheads="1"/>
            </p:cNvSpPr>
            <p:nvPr/>
          </p:nvSpPr>
          <p:spPr bwMode="auto">
            <a:xfrm>
              <a:off x="3502" y="1932"/>
              <a:ext cx="66" cy="66"/>
            </a:xfrm>
            <a:custGeom>
              <a:avLst/>
              <a:gdLst>
                <a:gd name="G0" fmla="+- 8182 0 0"/>
                <a:gd name="G1" fmla="+- 21600 0 8182"/>
                <a:gd name="G2" fmla="+- 21600 0 8182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8182" y="10800"/>
                  </a:moveTo>
                  <a:cubicBezTo>
                    <a:pt x="8182" y="12246"/>
                    <a:pt x="9354" y="13418"/>
                    <a:pt x="10800" y="13418"/>
                  </a:cubicBezTo>
                  <a:cubicBezTo>
                    <a:pt x="12246" y="13418"/>
                    <a:pt x="13418" y="12246"/>
                    <a:pt x="13418" y="10800"/>
                  </a:cubicBezTo>
                  <a:cubicBezTo>
                    <a:pt x="13418" y="9354"/>
                    <a:pt x="12246" y="8182"/>
                    <a:pt x="10800" y="8182"/>
                  </a:cubicBezTo>
                  <a:cubicBezTo>
                    <a:pt x="9354" y="8182"/>
                    <a:pt x="8182" y="9354"/>
                    <a:pt x="8182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64919" name="Group 407"/>
          <p:cNvGrpSpPr>
            <a:grpSpLocks/>
          </p:cNvGrpSpPr>
          <p:nvPr/>
        </p:nvGrpSpPr>
        <p:grpSpPr bwMode="auto">
          <a:xfrm>
            <a:off x="6081713" y="5199063"/>
            <a:ext cx="271462" cy="271462"/>
            <a:chOff x="3450" y="1880"/>
            <a:chExt cx="171" cy="171"/>
          </a:xfrm>
        </p:grpSpPr>
        <p:sp>
          <p:nvSpPr>
            <p:cNvPr id="64920" name="AutoShape 408"/>
            <p:cNvSpPr>
              <a:spLocks noChangeArrowheads="1"/>
            </p:cNvSpPr>
            <p:nvPr/>
          </p:nvSpPr>
          <p:spPr bwMode="auto">
            <a:xfrm>
              <a:off x="3450" y="1880"/>
              <a:ext cx="171" cy="171"/>
            </a:xfrm>
            <a:custGeom>
              <a:avLst/>
              <a:gdLst>
                <a:gd name="G0" fmla="+- 3537 0 0"/>
                <a:gd name="G1" fmla="+- 21600 0 3537"/>
                <a:gd name="G2" fmla="+- 21600 0 3537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3537" y="10800"/>
                  </a:moveTo>
                  <a:cubicBezTo>
                    <a:pt x="3537" y="14811"/>
                    <a:pt x="6789" y="18063"/>
                    <a:pt x="10800" y="18063"/>
                  </a:cubicBezTo>
                  <a:cubicBezTo>
                    <a:pt x="14811" y="18063"/>
                    <a:pt x="18063" y="14811"/>
                    <a:pt x="18063" y="10800"/>
                  </a:cubicBezTo>
                  <a:cubicBezTo>
                    <a:pt x="18063" y="6789"/>
                    <a:pt x="14811" y="3537"/>
                    <a:pt x="10800" y="3537"/>
                  </a:cubicBezTo>
                  <a:cubicBezTo>
                    <a:pt x="6789" y="3537"/>
                    <a:pt x="3537" y="6789"/>
                    <a:pt x="3537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4921" name="AutoShape 409"/>
            <p:cNvSpPr>
              <a:spLocks noChangeArrowheads="1"/>
            </p:cNvSpPr>
            <p:nvPr/>
          </p:nvSpPr>
          <p:spPr bwMode="auto">
            <a:xfrm>
              <a:off x="3502" y="1932"/>
              <a:ext cx="66" cy="66"/>
            </a:xfrm>
            <a:custGeom>
              <a:avLst/>
              <a:gdLst>
                <a:gd name="G0" fmla="+- 8182 0 0"/>
                <a:gd name="G1" fmla="+- 21600 0 8182"/>
                <a:gd name="G2" fmla="+- 21600 0 8182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8182" y="10800"/>
                  </a:moveTo>
                  <a:cubicBezTo>
                    <a:pt x="8182" y="12246"/>
                    <a:pt x="9354" y="13418"/>
                    <a:pt x="10800" y="13418"/>
                  </a:cubicBezTo>
                  <a:cubicBezTo>
                    <a:pt x="12246" y="13418"/>
                    <a:pt x="13418" y="12246"/>
                    <a:pt x="13418" y="10800"/>
                  </a:cubicBezTo>
                  <a:cubicBezTo>
                    <a:pt x="13418" y="9354"/>
                    <a:pt x="12246" y="8182"/>
                    <a:pt x="10800" y="8182"/>
                  </a:cubicBezTo>
                  <a:cubicBezTo>
                    <a:pt x="9354" y="8182"/>
                    <a:pt x="8182" y="9354"/>
                    <a:pt x="8182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64922" name="Group 410"/>
          <p:cNvGrpSpPr>
            <a:grpSpLocks/>
          </p:cNvGrpSpPr>
          <p:nvPr/>
        </p:nvGrpSpPr>
        <p:grpSpPr bwMode="auto">
          <a:xfrm>
            <a:off x="5748338" y="4865688"/>
            <a:ext cx="271462" cy="271462"/>
            <a:chOff x="3450" y="1880"/>
            <a:chExt cx="171" cy="171"/>
          </a:xfrm>
        </p:grpSpPr>
        <p:sp>
          <p:nvSpPr>
            <p:cNvPr id="64923" name="AutoShape 411"/>
            <p:cNvSpPr>
              <a:spLocks noChangeArrowheads="1"/>
            </p:cNvSpPr>
            <p:nvPr/>
          </p:nvSpPr>
          <p:spPr bwMode="auto">
            <a:xfrm>
              <a:off x="3450" y="1880"/>
              <a:ext cx="171" cy="171"/>
            </a:xfrm>
            <a:custGeom>
              <a:avLst/>
              <a:gdLst>
                <a:gd name="G0" fmla="+- 3537 0 0"/>
                <a:gd name="G1" fmla="+- 21600 0 3537"/>
                <a:gd name="G2" fmla="+- 21600 0 3537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3537" y="10800"/>
                  </a:moveTo>
                  <a:cubicBezTo>
                    <a:pt x="3537" y="14811"/>
                    <a:pt x="6789" y="18063"/>
                    <a:pt x="10800" y="18063"/>
                  </a:cubicBezTo>
                  <a:cubicBezTo>
                    <a:pt x="14811" y="18063"/>
                    <a:pt x="18063" y="14811"/>
                    <a:pt x="18063" y="10800"/>
                  </a:cubicBezTo>
                  <a:cubicBezTo>
                    <a:pt x="18063" y="6789"/>
                    <a:pt x="14811" y="3537"/>
                    <a:pt x="10800" y="3537"/>
                  </a:cubicBezTo>
                  <a:cubicBezTo>
                    <a:pt x="6789" y="3537"/>
                    <a:pt x="3537" y="6789"/>
                    <a:pt x="3537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4924" name="AutoShape 412"/>
            <p:cNvSpPr>
              <a:spLocks noChangeArrowheads="1"/>
            </p:cNvSpPr>
            <p:nvPr/>
          </p:nvSpPr>
          <p:spPr bwMode="auto">
            <a:xfrm>
              <a:off x="3502" y="1932"/>
              <a:ext cx="66" cy="66"/>
            </a:xfrm>
            <a:custGeom>
              <a:avLst/>
              <a:gdLst>
                <a:gd name="G0" fmla="+- 8182 0 0"/>
                <a:gd name="G1" fmla="+- 21600 0 8182"/>
                <a:gd name="G2" fmla="+- 21600 0 8182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8182" y="10800"/>
                  </a:moveTo>
                  <a:cubicBezTo>
                    <a:pt x="8182" y="12246"/>
                    <a:pt x="9354" y="13418"/>
                    <a:pt x="10800" y="13418"/>
                  </a:cubicBezTo>
                  <a:cubicBezTo>
                    <a:pt x="12246" y="13418"/>
                    <a:pt x="13418" y="12246"/>
                    <a:pt x="13418" y="10800"/>
                  </a:cubicBezTo>
                  <a:cubicBezTo>
                    <a:pt x="13418" y="9354"/>
                    <a:pt x="12246" y="8182"/>
                    <a:pt x="10800" y="8182"/>
                  </a:cubicBezTo>
                  <a:cubicBezTo>
                    <a:pt x="9354" y="8182"/>
                    <a:pt x="8182" y="9354"/>
                    <a:pt x="8182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64925" name="Group 413"/>
          <p:cNvGrpSpPr>
            <a:grpSpLocks/>
          </p:cNvGrpSpPr>
          <p:nvPr/>
        </p:nvGrpSpPr>
        <p:grpSpPr bwMode="auto">
          <a:xfrm>
            <a:off x="5367338" y="5164138"/>
            <a:ext cx="271462" cy="271462"/>
            <a:chOff x="3450" y="1880"/>
            <a:chExt cx="171" cy="171"/>
          </a:xfrm>
        </p:grpSpPr>
        <p:sp>
          <p:nvSpPr>
            <p:cNvPr id="64926" name="AutoShape 414"/>
            <p:cNvSpPr>
              <a:spLocks noChangeArrowheads="1"/>
            </p:cNvSpPr>
            <p:nvPr/>
          </p:nvSpPr>
          <p:spPr bwMode="auto">
            <a:xfrm>
              <a:off x="3450" y="1880"/>
              <a:ext cx="171" cy="171"/>
            </a:xfrm>
            <a:custGeom>
              <a:avLst/>
              <a:gdLst>
                <a:gd name="G0" fmla="+- 3537 0 0"/>
                <a:gd name="G1" fmla="+- 21600 0 3537"/>
                <a:gd name="G2" fmla="+- 21600 0 3537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3537" y="10800"/>
                  </a:moveTo>
                  <a:cubicBezTo>
                    <a:pt x="3537" y="14811"/>
                    <a:pt x="6789" y="18063"/>
                    <a:pt x="10800" y="18063"/>
                  </a:cubicBezTo>
                  <a:cubicBezTo>
                    <a:pt x="14811" y="18063"/>
                    <a:pt x="18063" y="14811"/>
                    <a:pt x="18063" y="10800"/>
                  </a:cubicBezTo>
                  <a:cubicBezTo>
                    <a:pt x="18063" y="6789"/>
                    <a:pt x="14811" y="3537"/>
                    <a:pt x="10800" y="3537"/>
                  </a:cubicBezTo>
                  <a:cubicBezTo>
                    <a:pt x="6789" y="3537"/>
                    <a:pt x="3537" y="6789"/>
                    <a:pt x="3537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4927" name="AutoShape 415"/>
            <p:cNvSpPr>
              <a:spLocks noChangeArrowheads="1"/>
            </p:cNvSpPr>
            <p:nvPr/>
          </p:nvSpPr>
          <p:spPr bwMode="auto">
            <a:xfrm>
              <a:off x="3502" y="1932"/>
              <a:ext cx="66" cy="66"/>
            </a:xfrm>
            <a:custGeom>
              <a:avLst/>
              <a:gdLst>
                <a:gd name="G0" fmla="+- 8182 0 0"/>
                <a:gd name="G1" fmla="+- 21600 0 8182"/>
                <a:gd name="G2" fmla="+- 21600 0 8182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8182" y="10800"/>
                  </a:moveTo>
                  <a:cubicBezTo>
                    <a:pt x="8182" y="12246"/>
                    <a:pt x="9354" y="13418"/>
                    <a:pt x="10800" y="13418"/>
                  </a:cubicBezTo>
                  <a:cubicBezTo>
                    <a:pt x="12246" y="13418"/>
                    <a:pt x="13418" y="12246"/>
                    <a:pt x="13418" y="10800"/>
                  </a:cubicBezTo>
                  <a:cubicBezTo>
                    <a:pt x="13418" y="9354"/>
                    <a:pt x="12246" y="8182"/>
                    <a:pt x="10800" y="8182"/>
                  </a:cubicBezTo>
                  <a:cubicBezTo>
                    <a:pt x="9354" y="8182"/>
                    <a:pt x="8182" y="9354"/>
                    <a:pt x="8182" y="10800"/>
                  </a:cubicBezTo>
                  <a:close/>
                </a:path>
              </a:pathLst>
            </a:custGeom>
            <a:noFill/>
            <a:ln w="12700">
              <a:solidFill>
                <a:srgbClr val="00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sp>
        <p:nvSpPr>
          <p:cNvPr id="64928" name="Freeform 416"/>
          <p:cNvSpPr>
            <a:spLocks/>
          </p:cNvSpPr>
          <p:nvPr/>
        </p:nvSpPr>
        <p:spPr bwMode="auto">
          <a:xfrm>
            <a:off x="4724400" y="1830388"/>
            <a:ext cx="671513" cy="382587"/>
          </a:xfrm>
          <a:custGeom>
            <a:avLst/>
            <a:gdLst>
              <a:gd name="T0" fmla="*/ 22 w 423"/>
              <a:gd name="T1" fmla="*/ 0 h 241"/>
              <a:gd name="T2" fmla="*/ 10 w 423"/>
              <a:gd name="T3" fmla="*/ 35 h 241"/>
              <a:gd name="T4" fmla="*/ 84 w 423"/>
              <a:gd name="T5" fmla="*/ 119 h 241"/>
              <a:gd name="T6" fmla="*/ 100 w 423"/>
              <a:gd name="T7" fmla="*/ 173 h 241"/>
              <a:gd name="T8" fmla="*/ 117 w 423"/>
              <a:gd name="T9" fmla="*/ 190 h 241"/>
              <a:gd name="T10" fmla="*/ 154 w 423"/>
              <a:gd name="T11" fmla="*/ 217 h 241"/>
              <a:gd name="T12" fmla="*/ 261 w 423"/>
              <a:gd name="T13" fmla="*/ 229 h 241"/>
              <a:gd name="T14" fmla="*/ 423 w 423"/>
              <a:gd name="T15" fmla="*/ 241 h 2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23" h="241">
                <a:moveTo>
                  <a:pt x="22" y="0"/>
                </a:moveTo>
                <a:cubicBezTo>
                  <a:pt x="22" y="0"/>
                  <a:pt x="0" y="15"/>
                  <a:pt x="10" y="35"/>
                </a:cubicBezTo>
                <a:cubicBezTo>
                  <a:pt x="15" y="113"/>
                  <a:pt x="69" y="96"/>
                  <a:pt x="84" y="119"/>
                </a:cubicBezTo>
                <a:cubicBezTo>
                  <a:pt x="99" y="142"/>
                  <a:pt x="95" y="161"/>
                  <a:pt x="100" y="173"/>
                </a:cubicBezTo>
                <a:cubicBezTo>
                  <a:pt x="105" y="185"/>
                  <a:pt x="108" y="183"/>
                  <a:pt x="117" y="190"/>
                </a:cubicBezTo>
                <a:cubicBezTo>
                  <a:pt x="135" y="203"/>
                  <a:pt x="154" y="217"/>
                  <a:pt x="154" y="217"/>
                </a:cubicBezTo>
                <a:cubicBezTo>
                  <a:pt x="154" y="217"/>
                  <a:pt x="204" y="194"/>
                  <a:pt x="261" y="229"/>
                </a:cubicBezTo>
                <a:cubicBezTo>
                  <a:pt x="342" y="235"/>
                  <a:pt x="423" y="241"/>
                  <a:pt x="423" y="241"/>
                </a:cubicBezTo>
              </a:path>
            </a:pathLst>
          </a:custGeom>
          <a:noFill/>
          <a:ln w="76200" cap="flat" cmpd="sng">
            <a:solidFill>
              <a:srgbClr val="000099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64929" name="Freeform 417"/>
          <p:cNvSpPr>
            <a:spLocks/>
          </p:cNvSpPr>
          <p:nvPr/>
        </p:nvSpPr>
        <p:spPr bwMode="auto">
          <a:xfrm>
            <a:off x="4994275" y="1166813"/>
            <a:ext cx="831850" cy="795337"/>
          </a:xfrm>
          <a:custGeom>
            <a:avLst/>
            <a:gdLst>
              <a:gd name="T0" fmla="*/ 0 w 524"/>
              <a:gd name="T1" fmla="*/ 19 h 501"/>
              <a:gd name="T2" fmla="*/ 22 w 524"/>
              <a:gd name="T3" fmla="*/ 135 h 501"/>
              <a:gd name="T4" fmla="*/ 337 w 524"/>
              <a:gd name="T5" fmla="*/ 389 h 501"/>
              <a:gd name="T6" fmla="*/ 326 w 524"/>
              <a:gd name="T7" fmla="*/ 501 h 501"/>
              <a:gd name="T8" fmla="*/ 335 w 524"/>
              <a:gd name="T9" fmla="*/ 386 h 501"/>
              <a:gd name="T10" fmla="*/ 449 w 524"/>
              <a:gd name="T11" fmla="*/ 255 h 501"/>
              <a:gd name="T12" fmla="*/ 460 w 524"/>
              <a:gd name="T13" fmla="*/ 146 h 501"/>
              <a:gd name="T14" fmla="*/ 485 w 524"/>
              <a:gd name="T15" fmla="*/ 92 h 501"/>
              <a:gd name="T16" fmla="*/ 482 w 524"/>
              <a:gd name="T17" fmla="*/ 0 h 5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4" h="501">
                <a:moveTo>
                  <a:pt x="0" y="19"/>
                </a:moveTo>
                <a:cubicBezTo>
                  <a:pt x="0" y="19"/>
                  <a:pt x="11" y="77"/>
                  <a:pt x="22" y="135"/>
                </a:cubicBezTo>
                <a:cubicBezTo>
                  <a:pt x="200" y="225"/>
                  <a:pt x="292" y="327"/>
                  <a:pt x="337" y="389"/>
                </a:cubicBezTo>
                <a:cubicBezTo>
                  <a:pt x="331" y="445"/>
                  <a:pt x="326" y="501"/>
                  <a:pt x="326" y="501"/>
                </a:cubicBezTo>
                <a:cubicBezTo>
                  <a:pt x="326" y="501"/>
                  <a:pt x="330" y="443"/>
                  <a:pt x="335" y="386"/>
                </a:cubicBezTo>
                <a:cubicBezTo>
                  <a:pt x="341" y="320"/>
                  <a:pt x="445" y="348"/>
                  <a:pt x="449" y="255"/>
                </a:cubicBezTo>
                <a:cubicBezTo>
                  <a:pt x="449" y="255"/>
                  <a:pt x="454" y="200"/>
                  <a:pt x="460" y="146"/>
                </a:cubicBezTo>
                <a:cubicBezTo>
                  <a:pt x="463" y="129"/>
                  <a:pt x="524" y="135"/>
                  <a:pt x="485" y="92"/>
                </a:cubicBezTo>
                <a:cubicBezTo>
                  <a:pt x="460" y="41"/>
                  <a:pt x="482" y="0"/>
                  <a:pt x="482" y="0"/>
                </a:cubicBezTo>
              </a:path>
            </a:pathLst>
          </a:custGeom>
          <a:noFill/>
          <a:ln w="76200" cap="flat" cmpd="sng">
            <a:solidFill>
              <a:srgbClr val="000099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64930" name="Freeform 418"/>
          <p:cNvSpPr>
            <a:spLocks/>
          </p:cNvSpPr>
          <p:nvPr/>
        </p:nvSpPr>
        <p:spPr bwMode="auto">
          <a:xfrm>
            <a:off x="6116638" y="1762125"/>
            <a:ext cx="212725" cy="223838"/>
          </a:xfrm>
          <a:custGeom>
            <a:avLst/>
            <a:gdLst>
              <a:gd name="T0" fmla="*/ 120 w 134"/>
              <a:gd name="T1" fmla="*/ 0 h 141"/>
              <a:gd name="T2" fmla="*/ 129 w 134"/>
              <a:gd name="T3" fmla="*/ 141 h 141"/>
            </a:gdLst>
            <a:ahLst/>
            <a:cxnLst>
              <a:cxn ang="0">
                <a:pos x="T0" y="T1"/>
              </a:cxn>
              <a:cxn ang="0">
                <a:pos x="T2" y="T3"/>
              </a:cxn>
            </a:cxnLst>
            <a:rect l="0" t="0" r="r" b="b"/>
            <a:pathLst>
              <a:path w="134" h="141">
                <a:moveTo>
                  <a:pt x="120" y="0"/>
                </a:moveTo>
                <a:cubicBezTo>
                  <a:pt x="0" y="38"/>
                  <a:pt x="134" y="132"/>
                  <a:pt x="129" y="141"/>
                </a:cubicBezTo>
              </a:path>
            </a:pathLst>
          </a:custGeom>
          <a:noFill/>
          <a:ln w="76200" cap="flat" cmpd="sng">
            <a:solidFill>
              <a:srgbClr val="000099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64931" name="Freeform 419"/>
          <p:cNvSpPr>
            <a:spLocks/>
          </p:cNvSpPr>
          <p:nvPr/>
        </p:nvSpPr>
        <p:spPr bwMode="auto">
          <a:xfrm>
            <a:off x="6588125" y="1946275"/>
            <a:ext cx="150813" cy="671513"/>
          </a:xfrm>
          <a:custGeom>
            <a:avLst/>
            <a:gdLst>
              <a:gd name="T0" fmla="*/ 95 w 95"/>
              <a:gd name="T1" fmla="*/ 0 h 423"/>
              <a:gd name="T2" fmla="*/ 29 w 95"/>
              <a:gd name="T3" fmla="*/ 70 h 423"/>
              <a:gd name="T4" fmla="*/ 0 w 95"/>
              <a:gd name="T5" fmla="*/ 423 h 4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5" h="423">
                <a:moveTo>
                  <a:pt x="95" y="0"/>
                </a:moveTo>
                <a:lnTo>
                  <a:pt x="29" y="70"/>
                </a:lnTo>
                <a:lnTo>
                  <a:pt x="0" y="423"/>
                </a:lnTo>
              </a:path>
            </a:pathLst>
          </a:custGeom>
          <a:noFill/>
          <a:ln w="76200" cap="flat" cmpd="sng">
            <a:solidFill>
              <a:srgbClr val="000099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64932" name="Freeform 420"/>
          <p:cNvSpPr>
            <a:spLocks/>
          </p:cNvSpPr>
          <p:nvPr/>
        </p:nvSpPr>
        <p:spPr bwMode="auto">
          <a:xfrm>
            <a:off x="7034213" y="1809750"/>
            <a:ext cx="57150" cy="193675"/>
          </a:xfrm>
          <a:custGeom>
            <a:avLst/>
            <a:gdLst>
              <a:gd name="T0" fmla="*/ 36 w 36"/>
              <a:gd name="T1" fmla="*/ 0 h 122"/>
              <a:gd name="T2" fmla="*/ 21 w 36"/>
              <a:gd name="T3" fmla="*/ 24 h 122"/>
              <a:gd name="T4" fmla="*/ 0 w 36"/>
              <a:gd name="T5" fmla="*/ 122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6" h="122">
                <a:moveTo>
                  <a:pt x="36" y="0"/>
                </a:moveTo>
                <a:lnTo>
                  <a:pt x="21" y="24"/>
                </a:lnTo>
                <a:lnTo>
                  <a:pt x="0" y="122"/>
                </a:lnTo>
              </a:path>
            </a:pathLst>
          </a:custGeom>
          <a:noFill/>
          <a:ln w="76200" cap="flat" cmpd="sng">
            <a:solidFill>
              <a:srgbClr val="000099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64933" name="Freeform 421"/>
          <p:cNvSpPr>
            <a:spLocks/>
          </p:cNvSpPr>
          <p:nvPr/>
        </p:nvSpPr>
        <p:spPr bwMode="auto">
          <a:xfrm>
            <a:off x="6934200" y="2051050"/>
            <a:ext cx="463550" cy="762000"/>
          </a:xfrm>
          <a:custGeom>
            <a:avLst/>
            <a:gdLst>
              <a:gd name="T0" fmla="*/ 292 w 292"/>
              <a:gd name="T1" fmla="*/ 0 h 480"/>
              <a:gd name="T2" fmla="*/ 172 w 292"/>
              <a:gd name="T3" fmla="*/ 262 h 480"/>
              <a:gd name="T4" fmla="*/ 0 w 292"/>
              <a:gd name="T5" fmla="*/ 258 h 4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92" h="480">
                <a:moveTo>
                  <a:pt x="292" y="0"/>
                </a:moveTo>
                <a:cubicBezTo>
                  <a:pt x="292" y="0"/>
                  <a:pt x="232" y="131"/>
                  <a:pt x="172" y="262"/>
                </a:cubicBezTo>
                <a:cubicBezTo>
                  <a:pt x="111" y="480"/>
                  <a:pt x="0" y="258"/>
                  <a:pt x="0" y="258"/>
                </a:cubicBezTo>
              </a:path>
            </a:pathLst>
          </a:custGeom>
          <a:noFill/>
          <a:ln w="76200" cap="flat" cmpd="sng">
            <a:solidFill>
              <a:srgbClr val="000099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64934" name="Freeform 422"/>
          <p:cNvSpPr>
            <a:spLocks/>
          </p:cNvSpPr>
          <p:nvPr/>
        </p:nvSpPr>
        <p:spPr bwMode="auto">
          <a:xfrm>
            <a:off x="7583488" y="2389188"/>
            <a:ext cx="227012" cy="73025"/>
          </a:xfrm>
          <a:custGeom>
            <a:avLst/>
            <a:gdLst>
              <a:gd name="T0" fmla="*/ 143 w 143"/>
              <a:gd name="T1" fmla="*/ 46 h 46"/>
              <a:gd name="T2" fmla="*/ 104 w 143"/>
              <a:gd name="T3" fmla="*/ 37 h 46"/>
              <a:gd name="T4" fmla="*/ 56 w 143"/>
              <a:gd name="T5" fmla="*/ 0 h 46"/>
              <a:gd name="T6" fmla="*/ 39 w 143"/>
              <a:gd name="T7" fmla="*/ 21 h 46"/>
              <a:gd name="T8" fmla="*/ 0 w 143"/>
              <a:gd name="T9" fmla="*/ 13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3" h="46">
                <a:moveTo>
                  <a:pt x="143" y="46"/>
                </a:moveTo>
                <a:lnTo>
                  <a:pt x="104" y="37"/>
                </a:lnTo>
                <a:lnTo>
                  <a:pt x="56" y="0"/>
                </a:lnTo>
                <a:lnTo>
                  <a:pt x="39" y="21"/>
                </a:lnTo>
                <a:lnTo>
                  <a:pt x="0" y="13"/>
                </a:lnTo>
              </a:path>
            </a:pathLst>
          </a:custGeom>
          <a:noFill/>
          <a:ln w="76200" cap="flat" cmpd="sng">
            <a:solidFill>
              <a:srgbClr val="000099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64935" name="Freeform 423"/>
          <p:cNvSpPr>
            <a:spLocks/>
          </p:cNvSpPr>
          <p:nvPr/>
        </p:nvSpPr>
        <p:spPr bwMode="auto">
          <a:xfrm>
            <a:off x="6597650" y="3214688"/>
            <a:ext cx="390525" cy="333375"/>
          </a:xfrm>
          <a:custGeom>
            <a:avLst/>
            <a:gdLst>
              <a:gd name="T0" fmla="*/ 182 w 246"/>
              <a:gd name="T1" fmla="*/ 0 h 210"/>
              <a:gd name="T2" fmla="*/ 159 w 246"/>
              <a:gd name="T3" fmla="*/ 63 h 210"/>
              <a:gd name="T4" fmla="*/ 246 w 246"/>
              <a:gd name="T5" fmla="*/ 210 h 210"/>
              <a:gd name="T6" fmla="*/ 156 w 246"/>
              <a:gd name="T7" fmla="*/ 62 h 210"/>
              <a:gd name="T8" fmla="*/ 0 w 246"/>
              <a:gd name="T9" fmla="*/ 143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46" h="210">
                <a:moveTo>
                  <a:pt x="182" y="0"/>
                </a:moveTo>
                <a:lnTo>
                  <a:pt x="159" y="63"/>
                </a:lnTo>
                <a:lnTo>
                  <a:pt x="246" y="210"/>
                </a:lnTo>
                <a:lnTo>
                  <a:pt x="156" y="62"/>
                </a:lnTo>
                <a:lnTo>
                  <a:pt x="0" y="143"/>
                </a:lnTo>
              </a:path>
            </a:pathLst>
          </a:custGeom>
          <a:noFill/>
          <a:ln w="76200" cap="flat" cmpd="sng">
            <a:solidFill>
              <a:srgbClr val="000099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64936" name="Freeform 424"/>
          <p:cNvSpPr>
            <a:spLocks/>
          </p:cNvSpPr>
          <p:nvPr/>
        </p:nvSpPr>
        <p:spPr bwMode="auto">
          <a:xfrm>
            <a:off x="7539038" y="2819400"/>
            <a:ext cx="615950" cy="636588"/>
          </a:xfrm>
          <a:custGeom>
            <a:avLst/>
            <a:gdLst>
              <a:gd name="T0" fmla="*/ 211 w 388"/>
              <a:gd name="T1" fmla="*/ 401 h 401"/>
              <a:gd name="T2" fmla="*/ 169 w 388"/>
              <a:gd name="T3" fmla="*/ 330 h 401"/>
              <a:gd name="T4" fmla="*/ 148 w 388"/>
              <a:gd name="T5" fmla="*/ 351 h 401"/>
              <a:gd name="T6" fmla="*/ 0 w 388"/>
              <a:gd name="T7" fmla="*/ 323 h 401"/>
              <a:gd name="T8" fmla="*/ 150 w 388"/>
              <a:gd name="T9" fmla="*/ 351 h 401"/>
              <a:gd name="T10" fmla="*/ 241 w 388"/>
              <a:gd name="T11" fmla="*/ 242 h 401"/>
              <a:gd name="T12" fmla="*/ 330 w 388"/>
              <a:gd name="T13" fmla="*/ 152 h 401"/>
              <a:gd name="T14" fmla="*/ 351 w 388"/>
              <a:gd name="T15" fmla="*/ 92 h 401"/>
              <a:gd name="T16" fmla="*/ 351 w 388"/>
              <a:gd name="T17" fmla="*/ 38 h 401"/>
              <a:gd name="T18" fmla="*/ 388 w 388"/>
              <a:gd name="T19" fmla="*/ 0 h 4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88" h="401">
                <a:moveTo>
                  <a:pt x="211" y="401"/>
                </a:moveTo>
                <a:lnTo>
                  <a:pt x="169" y="330"/>
                </a:lnTo>
                <a:lnTo>
                  <a:pt x="148" y="351"/>
                </a:lnTo>
                <a:lnTo>
                  <a:pt x="0" y="323"/>
                </a:lnTo>
                <a:lnTo>
                  <a:pt x="150" y="351"/>
                </a:lnTo>
                <a:lnTo>
                  <a:pt x="241" y="242"/>
                </a:lnTo>
                <a:lnTo>
                  <a:pt x="330" y="152"/>
                </a:lnTo>
                <a:lnTo>
                  <a:pt x="351" y="92"/>
                </a:lnTo>
                <a:lnTo>
                  <a:pt x="351" y="38"/>
                </a:lnTo>
                <a:lnTo>
                  <a:pt x="388" y="0"/>
                </a:lnTo>
              </a:path>
            </a:pathLst>
          </a:custGeom>
          <a:noFill/>
          <a:ln w="76200" cap="flat" cmpd="sng">
            <a:solidFill>
              <a:srgbClr val="000099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64937" name="Freeform 425"/>
          <p:cNvSpPr>
            <a:spLocks/>
          </p:cNvSpPr>
          <p:nvPr/>
        </p:nvSpPr>
        <p:spPr bwMode="auto">
          <a:xfrm>
            <a:off x="6572250" y="5380038"/>
            <a:ext cx="31750" cy="190500"/>
          </a:xfrm>
          <a:custGeom>
            <a:avLst/>
            <a:gdLst>
              <a:gd name="T0" fmla="*/ 0 w 20"/>
              <a:gd name="T1" fmla="*/ 0 h 120"/>
              <a:gd name="T2" fmla="*/ 20 w 20"/>
              <a:gd name="T3" fmla="*/ 120 h 120"/>
            </a:gdLst>
            <a:ahLst/>
            <a:cxnLst>
              <a:cxn ang="0">
                <a:pos x="T0" y="T1"/>
              </a:cxn>
              <a:cxn ang="0">
                <a:pos x="T2" y="T3"/>
              </a:cxn>
            </a:cxnLst>
            <a:rect l="0" t="0" r="r" b="b"/>
            <a:pathLst>
              <a:path w="20" h="120">
                <a:moveTo>
                  <a:pt x="0" y="0"/>
                </a:moveTo>
                <a:lnTo>
                  <a:pt x="20" y="120"/>
                </a:lnTo>
              </a:path>
            </a:pathLst>
          </a:custGeom>
          <a:noFill/>
          <a:ln w="76200" cap="flat" cmpd="sng">
            <a:solidFill>
              <a:srgbClr val="000099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64938" name="Freeform 426"/>
          <p:cNvSpPr>
            <a:spLocks/>
          </p:cNvSpPr>
          <p:nvPr/>
        </p:nvSpPr>
        <p:spPr bwMode="auto">
          <a:xfrm>
            <a:off x="5207000" y="1876425"/>
            <a:ext cx="2462213" cy="3633788"/>
          </a:xfrm>
          <a:custGeom>
            <a:avLst/>
            <a:gdLst>
              <a:gd name="T0" fmla="*/ 549 w 1551"/>
              <a:gd name="T1" fmla="*/ 69 h 2289"/>
              <a:gd name="T2" fmla="*/ 708 w 1551"/>
              <a:gd name="T3" fmla="*/ 72 h 2289"/>
              <a:gd name="T4" fmla="*/ 900 w 1551"/>
              <a:gd name="T5" fmla="*/ 39 h 2289"/>
              <a:gd name="T6" fmla="*/ 1098 w 1551"/>
              <a:gd name="T7" fmla="*/ 39 h 2289"/>
              <a:gd name="T8" fmla="*/ 1292 w 1551"/>
              <a:gd name="T9" fmla="*/ 105 h 2289"/>
              <a:gd name="T10" fmla="*/ 1392 w 1551"/>
              <a:gd name="T11" fmla="*/ 294 h 2289"/>
              <a:gd name="T12" fmla="*/ 1454 w 1551"/>
              <a:gd name="T13" fmla="*/ 372 h 2289"/>
              <a:gd name="T14" fmla="*/ 1490 w 1551"/>
              <a:gd name="T15" fmla="*/ 329 h 2289"/>
              <a:gd name="T16" fmla="*/ 1464 w 1551"/>
              <a:gd name="T17" fmla="*/ 384 h 2289"/>
              <a:gd name="T18" fmla="*/ 1461 w 1551"/>
              <a:gd name="T19" fmla="*/ 600 h 2289"/>
              <a:gd name="T20" fmla="*/ 1542 w 1551"/>
              <a:gd name="T21" fmla="*/ 822 h 2289"/>
              <a:gd name="T22" fmla="*/ 1446 w 1551"/>
              <a:gd name="T23" fmla="*/ 981 h 2289"/>
              <a:gd name="T24" fmla="*/ 1422 w 1551"/>
              <a:gd name="T25" fmla="*/ 1164 h 2289"/>
              <a:gd name="T26" fmla="*/ 1332 w 1551"/>
              <a:gd name="T27" fmla="*/ 1134 h 2289"/>
              <a:gd name="T28" fmla="*/ 1230 w 1551"/>
              <a:gd name="T29" fmla="*/ 1122 h 2289"/>
              <a:gd name="T30" fmla="*/ 1128 w 1551"/>
              <a:gd name="T31" fmla="*/ 1065 h 2289"/>
              <a:gd name="T32" fmla="*/ 1119 w 1551"/>
              <a:gd name="T33" fmla="*/ 1137 h 2289"/>
              <a:gd name="T34" fmla="*/ 948 w 1551"/>
              <a:gd name="T35" fmla="*/ 1215 h 2289"/>
              <a:gd name="T36" fmla="*/ 669 w 1551"/>
              <a:gd name="T37" fmla="*/ 1329 h 2289"/>
              <a:gd name="T38" fmla="*/ 729 w 1551"/>
              <a:gd name="T39" fmla="*/ 1419 h 2289"/>
              <a:gd name="T40" fmla="*/ 771 w 1551"/>
              <a:gd name="T41" fmla="*/ 1536 h 2289"/>
              <a:gd name="T42" fmla="*/ 873 w 1551"/>
              <a:gd name="T43" fmla="*/ 1716 h 2289"/>
              <a:gd name="T44" fmla="*/ 1017 w 1551"/>
              <a:gd name="T45" fmla="*/ 1860 h 2289"/>
              <a:gd name="T46" fmla="*/ 1224 w 1551"/>
              <a:gd name="T47" fmla="*/ 2106 h 2289"/>
              <a:gd name="T48" fmla="*/ 1092 w 1551"/>
              <a:gd name="T49" fmla="*/ 2289 h 2289"/>
              <a:gd name="T50" fmla="*/ 843 w 1551"/>
              <a:gd name="T51" fmla="*/ 2259 h 2289"/>
              <a:gd name="T52" fmla="*/ 666 w 1551"/>
              <a:gd name="T53" fmla="*/ 2178 h 2289"/>
              <a:gd name="T54" fmla="*/ 489 w 1551"/>
              <a:gd name="T55" fmla="*/ 2001 h 2289"/>
              <a:gd name="T56" fmla="*/ 441 w 1551"/>
              <a:gd name="T57" fmla="*/ 1968 h 2289"/>
              <a:gd name="T58" fmla="*/ 243 w 1551"/>
              <a:gd name="T59" fmla="*/ 1500 h 2289"/>
              <a:gd name="T60" fmla="*/ 228 w 1551"/>
              <a:gd name="T61" fmla="*/ 1113 h 2289"/>
              <a:gd name="T62" fmla="*/ 0 w 1551"/>
              <a:gd name="T63" fmla="*/ 972 h 2289"/>
              <a:gd name="T64" fmla="*/ 69 w 1551"/>
              <a:gd name="T65" fmla="*/ 624 h 2289"/>
              <a:gd name="T66" fmla="*/ 114 w 1551"/>
              <a:gd name="T67" fmla="*/ 537 h 2289"/>
              <a:gd name="T68" fmla="*/ 123 w 1551"/>
              <a:gd name="T69" fmla="*/ 348 h 2289"/>
              <a:gd name="T70" fmla="*/ 117 w 1551"/>
              <a:gd name="T71" fmla="*/ 207 h 2289"/>
              <a:gd name="T72" fmla="*/ 333 w 1551"/>
              <a:gd name="T73" fmla="*/ 54 h 2289"/>
              <a:gd name="T74" fmla="*/ 549 w 1551"/>
              <a:gd name="T75" fmla="*/ 69 h 2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51" h="2289">
                <a:moveTo>
                  <a:pt x="549" y="69"/>
                </a:moveTo>
                <a:cubicBezTo>
                  <a:pt x="600" y="102"/>
                  <a:pt x="666" y="30"/>
                  <a:pt x="708" y="72"/>
                </a:cubicBezTo>
                <a:cubicBezTo>
                  <a:pt x="789" y="135"/>
                  <a:pt x="816" y="9"/>
                  <a:pt x="900" y="39"/>
                </a:cubicBezTo>
                <a:cubicBezTo>
                  <a:pt x="999" y="39"/>
                  <a:pt x="1098" y="39"/>
                  <a:pt x="1098" y="39"/>
                </a:cubicBezTo>
                <a:cubicBezTo>
                  <a:pt x="1163" y="50"/>
                  <a:pt x="1243" y="63"/>
                  <a:pt x="1292" y="105"/>
                </a:cubicBezTo>
                <a:cubicBezTo>
                  <a:pt x="1389" y="165"/>
                  <a:pt x="1392" y="294"/>
                  <a:pt x="1392" y="294"/>
                </a:cubicBezTo>
                <a:cubicBezTo>
                  <a:pt x="1416" y="363"/>
                  <a:pt x="1438" y="366"/>
                  <a:pt x="1454" y="372"/>
                </a:cubicBezTo>
                <a:lnTo>
                  <a:pt x="1490" y="329"/>
                </a:lnTo>
                <a:lnTo>
                  <a:pt x="1464" y="384"/>
                </a:lnTo>
                <a:cubicBezTo>
                  <a:pt x="1512" y="513"/>
                  <a:pt x="1461" y="600"/>
                  <a:pt x="1461" y="600"/>
                </a:cubicBezTo>
                <a:cubicBezTo>
                  <a:pt x="1461" y="600"/>
                  <a:pt x="1548" y="642"/>
                  <a:pt x="1542" y="822"/>
                </a:cubicBezTo>
                <a:cubicBezTo>
                  <a:pt x="1551" y="951"/>
                  <a:pt x="1446" y="981"/>
                  <a:pt x="1446" y="981"/>
                </a:cubicBezTo>
                <a:lnTo>
                  <a:pt x="1422" y="1164"/>
                </a:lnTo>
                <a:lnTo>
                  <a:pt x="1332" y="1134"/>
                </a:lnTo>
                <a:lnTo>
                  <a:pt x="1230" y="1122"/>
                </a:lnTo>
                <a:lnTo>
                  <a:pt x="1128" y="1065"/>
                </a:lnTo>
                <a:lnTo>
                  <a:pt x="1119" y="1137"/>
                </a:lnTo>
                <a:lnTo>
                  <a:pt x="948" y="1215"/>
                </a:lnTo>
                <a:cubicBezTo>
                  <a:pt x="948" y="1215"/>
                  <a:pt x="801" y="1188"/>
                  <a:pt x="669" y="1329"/>
                </a:cubicBezTo>
                <a:cubicBezTo>
                  <a:pt x="699" y="1374"/>
                  <a:pt x="729" y="1419"/>
                  <a:pt x="729" y="1419"/>
                </a:cubicBezTo>
                <a:lnTo>
                  <a:pt x="771" y="1536"/>
                </a:lnTo>
                <a:lnTo>
                  <a:pt x="873" y="1716"/>
                </a:lnTo>
                <a:lnTo>
                  <a:pt x="1017" y="1860"/>
                </a:lnTo>
                <a:lnTo>
                  <a:pt x="1224" y="2106"/>
                </a:lnTo>
                <a:lnTo>
                  <a:pt x="1092" y="2289"/>
                </a:lnTo>
                <a:lnTo>
                  <a:pt x="843" y="2259"/>
                </a:lnTo>
                <a:cubicBezTo>
                  <a:pt x="843" y="2259"/>
                  <a:pt x="732" y="2172"/>
                  <a:pt x="666" y="2178"/>
                </a:cubicBezTo>
                <a:cubicBezTo>
                  <a:pt x="552" y="2139"/>
                  <a:pt x="489" y="2001"/>
                  <a:pt x="489" y="2001"/>
                </a:cubicBezTo>
                <a:lnTo>
                  <a:pt x="441" y="1968"/>
                </a:lnTo>
                <a:lnTo>
                  <a:pt x="243" y="1500"/>
                </a:lnTo>
                <a:lnTo>
                  <a:pt x="228" y="1113"/>
                </a:lnTo>
                <a:lnTo>
                  <a:pt x="0" y="972"/>
                </a:lnTo>
                <a:lnTo>
                  <a:pt x="69" y="624"/>
                </a:lnTo>
                <a:lnTo>
                  <a:pt x="114" y="537"/>
                </a:lnTo>
                <a:cubicBezTo>
                  <a:pt x="114" y="537"/>
                  <a:pt x="225" y="477"/>
                  <a:pt x="123" y="348"/>
                </a:cubicBezTo>
                <a:cubicBezTo>
                  <a:pt x="108" y="267"/>
                  <a:pt x="141" y="270"/>
                  <a:pt x="117" y="207"/>
                </a:cubicBezTo>
                <a:cubicBezTo>
                  <a:pt x="6" y="0"/>
                  <a:pt x="333" y="54"/>
                  <a:pt x="333" y="54"/>
                </a:cubicBezTo>
                <a:lnTo>
                  <a:pt x="549" y="69"/>
                </a:lnTo>
                <a:close/>
              </a:path>
            </a:pathLst>
          </a:custGeom>
          <a:noFill/>
          <a:ln w="76200" cmpd="sng">
            <a:solidFill>
              <a:srgbClr val="990000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pic>
        <p:nvPicPr>
          <p:cNvPr id="64939" name="Picture 427" descr="Mapa_CE2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08938" y="2498725"/>
            <a:ext cx="361950" cy="431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4940" name="Picture 428" descr="Imagem3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97825" y="2487613"/>
            <a:ext cx="401638" cy="47466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4941" name="Rectangle 429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64942" name="Text Box 430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64943" name="Rectangle 431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64944" name="Rectangle 432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LOGÍSTICA DIGITAL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7778E-7 -3.33333E-6 C -0.03038 0.02107 -0.14427 0.09977 -0.18229 0.12616 " pathEditMode="relative" rAng="0" ptsTypes="aa">
                                      <p:cBhvr>
                                        <p:cTn id="6" dur="500" fill="hold"/>
                                        <p:tgtEl>
                                          <p:spTgt spid="649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115" y="6296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0" presetClass="pat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2222E-6 -2.22222E-6 C -0.03056 0.02084 -0.14549 0.09908 -0.18368 0.125 " pathEditMode="relative" rAng="0" ptsTypes="aa">
                                      <p:cBhvr>
                                        <p:cTn id="8" dur="500" fill="hold"/>
                                        <p:tgtEl>
                                          <p:spTgt spid="649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184" y="6250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500" fill="hold"/>
                                        <p:tgtEl>
                                          <p:spTgt spid="64940"/>
                                        </p:tgtEl>
                                      </p:cBhvr>
                                      <p:by x="1084090" y="108409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500" fill="hold"/>
                                        <p:tgtEl>
                                          <p:spTgt spid="64939"/>
                                        </p:tgtEl>
                                      </p:cBhvr>
                                      <p:by x="1192500" y="11925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23" presetClass="exit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" dur="500"/>
                                        <p:tgtEl>
                                          <p:spTgt spid="645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/>
                                        <p:tgtEl>
                                          <p:spTgt spid="645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4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" dur="300"/>
                                        <p:tgtEl>
                                          <p:spTgt spid="649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649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" presetClass="exit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9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645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7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200"/>
                                        <p:tgtEl>
                                          <p:spTgt spid="647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7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300"/>
                                        <p:tgtEl>
                                          <p:spTgt spid="647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300"/>
                                        <p:tgtEl>
                                          <p:spTgt spid="647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7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200"/>
                                        <p:tgtEl>
                                          <p:spTgt spid="647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7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300"/>
                                        <p:tgtEl>
                                          <p:spTgt spid="647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3" presetClass="entr" presetSubtype="16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8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" dur="200" fill="hold"/>
                                        <p:tgtEl>
                                          <p:spTgt spid="648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200" fill="hold"/>
                                        <p:tgtEl>
                                          <p:spTgt spid="648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" presetID="23" presetClass="entr" presetSubtype="16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200" fill="hold"/>
                                        <p:tgtEl>
                                          <p:spTgt spid="648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200" fill="hold"/>
                                        <p:tgtEl>
                                          <p:spTgt spid="648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" presetID="23" presetClass="entr" presetSubtype="16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8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200" fill="hold"/>
                                        <p:tgtEl>
                                          <p:spTgt spid="648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200" fill="hold"/>
                                        <p:tgtEl>
                                          <p:spTgt spid="648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" presetID="23" presetClass="entr" presetSubtype="16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8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200" fill="hold"/>
                                        <p:tgtEl>
                                          <p:spTgt spid="648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200" fill="hold"/>
                                        <p:tgtEl>
                                          <p:spTgt spid="648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" presetID="23" presetClass="entr" presetSubtype="16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8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200" fill="hold"/>
                                        <p:tgtEl>
                                          <p:spTgt spid="648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200" fill="hold"/>
                                        <p:tgtEl>
                                          <p:spTgt spid="648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" presetID="23" presetClass="entr" presetSubtype="16" fill="hold" nodeType="withEffect">
                                  <p:stCondLst>
                                    <p:cond delay="135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8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200" fill="hold"/>
                                        <p:tgtEl>
                                          <p:spTgt spid="648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200" fill="hold"/>
                                        <p:tgtEl>
                                          <p:spTgt spid="648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" presetID="23" presetClass="entr" presetSubtype="16" fill="hold" nodeType="withEffect">
                                  <p:stCondLst>
                                    <p:cond delay="135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8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200" fill="hold"/>
                                        <p:tgtEl>
                                          <p:spTgt spid="648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200" fill="hold"/>
                                        <p:tgtEl>
                                          <p:spTgt spid="648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" presetID="23" presetClass="entr" presetSubtype="16" fill="hold" nodeType="withEffect">
                                  <p:stCondLst>
                                    <p:cond delay="135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8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200" fill="hold"/>
                                        <p:tgtEl>
                                          <p:spTgt spid="648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200" fill="hold"/>
                                        <p:tgtEl>
                                          <p:spTgt spid="648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" presetID="23" presetClass="entr" presetSubtype="16" fill="hold" nodeType="withEffect">
                                  <p:stCondLst>
                                    <p:cond delay="135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8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" dur="200" fill="hold"/>
                                        <p:tgtEl>
                                          <p:spTgt spid="648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200" fill="hold"/>
                                        <p:tgtEl>
                                          <p:spTgt spid="648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" presetID="23" presetClass="entr" presetSubtype="16" fill="hold" nodeType="withEffect">
                                  <p:stCondLst>
                                    <p:cond delay="135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8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0" dur="200" fill="hold"/>
                                        <p:tgtEl>
                                          <p:spTgt spid="648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200" fill="hold"/>
                                        <p:tgtEl>
                                          <p:spTgt spid="648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" presetID="23" presetClass="entr" presetSubtype="16" fill="hold" nodeType="withEffect">
                                  <p:stCondLst>
                                    <p:cond delay="135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7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200" fill="hold"/>
                                        <p:tgtEl>
                                          <p:spTgt spid="647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200" fill="hold"/>
                                        <p:tgtEl>
                                          <p:spTgt spid="647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" presetID="23" presetClass="entr" presetSubtype="16" fill="hold" nodeType="withEffect">
                                  <p:stCondLst>
                                    <p:cond delay="135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8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" dur="200" fill="hold"/>
                                        <p:tgtEl>
                                          <p:spTgt spid="648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200" fill="hold"/>
                                        <p:tgtEl>
                                          <p:spTgt spid="648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" presetID="23" presetClass="entr" presetSubtype="16" fill="hold" nodeType="withEffect">
                                  <p:stCondLst>
                                    <p:cond delay="145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8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2" dur="200" fill="hold"/>
                                        <p:tgtEl>
                                          <p:spTgt spid="648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200" fill="hold"/>
                                        <p:tgtEl>
                                          <p:spTgt spid="648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" presetID="23" presetClass="entr" presetSubtype="16" fill="hold" nodeType="withEffect">
                                  <p:stCondLst>
                                    <p:cond delay="145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8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200" fill="hold"/>
                                        <p:tgtEl>
                                          <p:spTgt spid="648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200" fill="hold"/>
                                        <p:tgtEl>
                                          <p:spTgt spid="648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" presetID="23" presetClass="entr" presetSubtype="16" fill="hold" nodeType="withEffect">
                                  <p:stCondLst>
                                    <p:cond delay="145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8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0" dur="200" fill="hold"/>
                                        <p:tgtEl>
                                          <p:spTgt spid="648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200" fill="hold"/>
                                        <p:tgtEl>
                                          <p:spTgt spid="648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2" presetID="23" presetClass="entr" presetSubtype="16" fill="hold" nodeType="withEffect">
                                  <p:stCondLst>
                                    <p:cond delay="145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8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4" dur="200" fill="hold"/>
                                        <p:tgtEl>
                                          <p:spTgt spid="648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200" fill="hold"/>
                                        <p:tgtEl>
                                          <p:spTgt spid="648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6" presetID="23" presetClass="entr" presetSubtype="16" fill="hold" nodeType="withEffect">
                                  <p:stCondLst>
                                    <p:cond delay="145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8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200" fill="hold"/>
                                        <p:tgtEl>
                                          <p:spTgt spid="648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200" fill="hold"/>
                                        <p:tgtEl>
                                          <p:spTgt spid="648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0" presetID="23" presetClass="entr" presetSubtype="16" fill="hold" nodeType="withEffect">
                                  <p:stCondLst>
                                    <p:cond delay="155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8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2" dur="200" fill="hold"/>
                                        <p:tgtEl>
                                          <p:spTgt spid="648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" dur="200" fill="hold"/>
                                        <p:tgtEl>
                                          <p:spTgt spid="648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4" presetID="23" presetClass="entr" presetSubtype="16" fill="hold" nodeType="withEffect">
                                  <p:stCondLst>
                                    <p:cond delay="155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6" dur="200" fill="hold"/>
                                        <p:tgtEl>
                                          <p:spTgt spid="647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" dur="200" fill="hold"/>
                                        <p:tgtEl>
                                          <p:spTgt spid="647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8" presetID="23" presetClass="entr" presetSubtype="16" fill="hold" nodeType="withEffect">
                                  <p:stCondLst>
                                    <p:cond delay="155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8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200" fill="hold"/>
                                        <p:tgtEl>
                                          <p:spTgt spid="648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200" fill="hold"/>
                                        <p:tgtEl>
                                          <p:spTgt spid="648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2" presetID="23" presetClass="entr" presetSubtype="16" fill="hold" nodeType="withEffect">
                                  <p:stCondLst>
                                    <p:cond delay="155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7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4" dur="200" fill="hold"/>
                                        <p:tgtEl>
                                          <p:spTgt spid="647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5" dur="200" fill="hold"/>
                                        <p:tgtEl>
                                          <p:spTgt spid="647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6" presetID="23" presetClass="entr" presetSubtype="16" fill="hold" nodeType="withEffect">
                                  <p:stCondLst>
                                    <p:cond delay="155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7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8" dur="200" fill="hold"/>
                                        <p:tgtEl>
                                          <p:spTgt spid="647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" dur="200" fill="hold"/>
                                        <p:tgtEl>
                                          <p:spTgt spid="647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0" presetID="23" presetClass="entr" presetSubtype="16" fill="hold" nodeType="withEffect">
                                  <p:stCondLst>
                                    <p:cond delay="155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7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200" fill="hold"/>
                                        <p:tgtEl>
                                          <p:spTgt spid="647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200" fill="hold"/>
                                        <p:tgtEl>
                                          <p:spTgt spid="647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4" presetID="23" presetClass="entr" presetSubtype="16" fill="hold" nodeType="withEffect">
                                  <p:stCondLst>
                                    <p:cond delay="165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7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6" dur="200" fill="hold"/>
                                        <p:tgtEl>
                                          <p:spTgt spid="647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7" dur="200" fill="hold"/>
                                        <p:tgtEl>
                                          <p:spTgt spid="647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8" presetID="23" presetClass="entr" presetSubtype="16" fill="hold" nodeType="withEffect">
                                  <p:stCondLst>
                                    <p:cond delay="165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8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0" dur="200" fill="hold"/>
                                        <p:tgtEl>
                                          <p:spTgt spid="648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" dur="200" fill="hold"/>
                                        <p:tgtEl>
                                          <p:spTgt spid="648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2" presetID="23" presetClass="entr" presetSubtype="16" fill="hold" nodeType="withEffect">
                                  <p:stCondLst>
                                    <p:cond delay="165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8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200" fill="hold"/>
                                        <p:tgtEl>
                                          <p:spTgt spid="648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200" fill="hold"/>
                                        <p:tgtEl>
                                          <p:spTgt spid="648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6" presetID="23" presetClass="entr" presetSubtype="16" fill="hold" nodeType="withEffect">
                                  <p:stCondLst>
                                    <p:cond delay="165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7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8" dur="200" fill="hold"/>
                                        <p:tgtEl>
                                          <p:spTgt spid="647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9" dur="200" fill="hold"/>
                                        <p:tgtEl>
                                          <p:spTgt spid="647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0" presetID="23" presetClass="entr" presetSubtype="16" fill="hold" nodeType="withEffect">
                                  <p:stCondLst>
                                    <p:cond delay="165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8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2" dur="200" fill="hold"/>
                                        <p:tgtEl>
                                          <p:spTgt spid="648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3" dur="200" fill="hold"/>
                                        <p:tgtEl>
                                          <p:spTgt spid="648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4" presetID="23" presetClass="entr" presetSubtype="16" fill="hold" nodeType="withEffect">
                                  <p:stCondLst>
                                    <p:cond delay="165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8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200" fill="hold"/>
                                        <p:tgtEl>
                                          <p:spTgt spid="648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200" fill="hold"/>
                                        <p:tgtEl>
                                          <p:spTgt spid="648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8" presetID="23" presetClass="entr" presetSubtype="16" fill="hold" nodeType="withEffect">
                                  <p:stCondLst>
                                    <p:cond delay="165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7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0" dur="200" fill="hold"/>
                                        <p:tgtEl>
                                          <p:spTgt spid="647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1" dur="200" fill="hold"/>
                                        <p:tgtEl>
                                          <p:spTgt spid="647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2" presetID="23" presetClass="entr" presetSubtype="16" fill="hold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7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4" dur="200" fill="hold"/>
                                        <p:tgtEl>
                                          <p:spTgt spid="647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5" dur="200" fill="hold"/>
                                        <p:tgtEl>
                                          <p:spTgt spid="647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6" presetID="23" presetClass="entr" presetSubtype="16" fill="hold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7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200" fill="hold"/>
                                        <p:tgtEl>
                                          <p:spTgt spid="647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200" fill="hold"/>
                                        <p:tgtEl>
                                          <p:spTgt spid="647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0" presetID="23" presetClass="entr" presetSubtype="16" fill="hold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8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2" dur="200" fill="hold"/>
                                        <p:tgtEl>
                                          <p:spTgt spid="648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3" dur="200" fill="hold"/>
                                        <p:tgtEl>
                                          <p:spTgt spid="648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4" presetID="23" presetClass="entr" presetSubtype="16" fill="hold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7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6" dur="200" fill="hold"/>
                                        <p:tgtEl>
                                          <p:spTgt spid="647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7" dur="200" fill="hold"/>
                                        <p:tgtEl>
                                          <p:spTgt spid="647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8" presetID="23" presetClass="entr" presetSubtype="16" fill="hold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8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200" fill="hold"/>
                                        <p:tgtEl>
                                          <p:spTgt spid="648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200" fill="hold"/>
                                        <p:tgtEl>
                                          <p:spTgt spid="648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2" presetID="23" presetClass="entr" presetSubtype="16" fill="hold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9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4" dur="200" fill="hold"/>
                                        <p:tgtEl>
                                          <p:spTgt spid="649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5" dur="200" fill="hold"/>
                                        <p:tgtEl>
                                          <p:spTgt spid="649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6" presetID="23" presetClass="entr" presetSubtype="16" fill="hold" nodeType="withEffect">
                                  <p:stCondLst>
                                    <p:cond delay="185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9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8" dur="200" fill="hold"/>
                                        <p:tgtEl>
                                          <p:spTgt spid="649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" dur="200" fill="hold"/>
                                        <p:tgtEl>
                                          <p:spTgt spid="649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0" presetID="23" presetClass="entr" presetSubtype="16" fill="hold" nodeType="withEffect">
                                  <p:stCondLst>
                                    <p:cond delay="185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8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2" dur="200" fill="hold"/>
                                        <p:tgtEl>
                                          <p:spTgt spid="648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200" fill="hold"/>
                                        <p:tgtEl>
                                          <p:spTgt spid="648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4" presetID="23" presetClass="entr" presetSubtype="16" fill="hold" nodeType="withEffect">
                                  <p:stCondLst>
                                    <p:cond delay="185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8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6" dur="200" fill="hold"/>
                                        <p:tgtEl>
                                          <p:spTgt spid="648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7" dur="200" fill="hold"/>
                                        <p:tgtEl>
                                          <p:spTgt spid="648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8" presetID="23" presetClass="entr" presetSubtype="16" fill="hold" nodeType="withEffect">
                                  <p:stCondLst>
                                    <p:cond delay="185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8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0" dur="200" fill="hold"/>
                                        <p:tgtEl>
                                          <p:spTgt spid="648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1" dur="200" fill="hold"/>
                                        <p:tgtEl>
                                          <p:spTgt spid="648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2" presetID="23" presetClass="entr" presetSubtype="16" fill="hold" nodeType="withEffect">
                                  <p:stCondLst>
                                    <p:cond delay="185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9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200" fill="hold"/>
                                        <p:tgtEl>
                                          <p:spTgt spid="649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200" fill="hold"/>
                                        <p:tgtEl>
                                          <p:spTgt spid="649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6" presetID="23" presetClass="entr" presetSubtype="16" fill="hold" nodeType="withEffect">
                                  <p:stCondLst>
                                    <p:cond delay="185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9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8" dur="200" fill="hold"/>
                                        <p:tgtEl>
                                          <p:spTgt spid="649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9" dur="200" fill="hold"/>
                                        <p:tgtEl>
                                          <p:spTgt spid="649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0" presetID="23" presetClass="entr" presetSubtype="16" fill="hold" nodeType="withEffect">
                                  <p:stCondLst>
                                    <p:cond delay="195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8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2" dur="200" fill="hold"/>
                                        <p:tgtEl>
                                          <p:spTgt spid="648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3" dur="200" fill="hold"/>
                                        <p:tgtEl>
                                          <p:spTgt spid="648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4" presetID="23" presetClass="entr" presetSubtype="16" fill="hold" nodeType="withEffect">
                                  <p:stCondLst>
                                    <p:cond delay="195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9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200" fill="hold"/>
                                        <p:tgtEl>
                                          <p:spTgt spid="649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200" fill="hold"/>
                                        <p:tgtEl>
                                          <p:spTgt spid="649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8" presetID="23" presetClass="entr" presetSubtype="16" fill="hold" nodeType="withEffect">
                                  <p:stCondLst>
                                    <p:cond delay="195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7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0" dur="200" fill="hold"/>
                                        <p:tgtEl>
                                          <p:spTgt spid="647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1" dur="200" fill="hold"/>
                                        <p:tgtEl>
                                          <p:spTgt spid="647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2" presetID="23" presetClass="entr" presetSubtype="16" fill="hold" nodeType="withEffect">
                                  <p:stCondLst>
                                    <p:cond delay="195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8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4" dur="200" fill="hold"/>
                                        <p:tgtEl>
                                          <p:spTgt spid="648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5" dur="200" fill="hold"/>
                                        <p:tgtEl>
                                          <p:spTgt spid="648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6" presetID="23" presetClass="entr" presetSubtype="16" fill="hold" nodeType="withEffect">
                                  <p:stCondLst>
                                    <p:cond delay="195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7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8" dur="200" fill="hold"/>
                                        <p:tgtEl>
                                          <p:spTgt spid="647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9" dur="200" fill="hold"/>
                                        <p:tgtEl>
                                          <p:spTgt spid="647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0" presetID="23" presetClass="entr" presetSubtype="16" fill="hold" nodeType="withEffect">
                                  <p:stCondLst>
                                    <p:cond delay="195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7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2" dur="200" fill="hold"/>
                                        <p:tgtEl>
                                          <p:spTgt spid="647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3" dur="200" fill="hold"/>
                                        <p:tgtEl>
                                          <p:spTgt spid="647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4" presetID="23" presetClass="entr" presetSubtype="16" fill="hold" nodeType="withEffect">
                                  <p:stCondLst>
                                    <p:cond delay="205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9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6" dur="200" fill="hold"/>
                                        <p:tgtEl>
                                          <p:spTgt spid="649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7" dur="200" fill="hold"/>
                                        <p:tgtEl>
                                          <p:spTgt spid="649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8" presetID="23" presetClass="entr" presetSubtype="16" fill="hold" nodeType="withEffect">
                                  <p:stCondLst>
                                    <p:cond delay="205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8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0" dur="200" fill="hold"/>
                                        <p:tgtEl>
                                          <p:spTgt spid="648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200" fill="hold"/>
                                        <p:tgtEl>
                                          <p:spTgt spid="648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2" presetID="23" presetClass="entr" presetSubtype="16" fill="hold" nodeType="withEffect">
                                  <p:stCondLst>
                                    <p:cond delay="205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8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4" dur="200" fill="hold"/>
                                        <p:tgtEl>
                                          <p:spTgt spid="648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5" dur="200" fill="hold"/>
                                        <p:tgtEl>
                                          <p:spTgt spid="648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6" presetID="23" presetClass="entr" presetSubtype="16" fill="hold" nodeType="withEffect">
                                  <p:stCondLst>
                                    <p:cond delay="205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9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8" dur="200" fill="hold"/>
                                        <p:tgtEl>
                                          <p:spTgt spid="649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9" dur="200" fill="hold"/>
                                        <p:tgtEl>
                                          <p:spTgt spid="649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0" presetID="23" presetClass="entr" presetSubtype="16" fill="hold" nodeType="withEffect">
                                  <p:stCondLst>
                                    <p:cond delay="205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9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2" dur="200" fill="hold"/>
                                        <p:tgtEl>
                                          <p:spTgt spid="649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3" dur="200" fill="hold"/>
                                        <p:tgtEl>
                                          <p:spTgt spid="649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4" presetID="23" presetClass="entr" presetSubtype="16" fill="hold" nodeType="withEffect">
                                  <p:stCondLst>
                                    <p:cond delay="215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8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6" dur="200" fill="hold"/>
                                        <p:tgtEl>
                                          <p:spTgt spid="648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7" dur="200" fill="hold"/>
                                        <p:tgtEl>
                                          <p:spTgt spid="648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8" presetID="23" presetClass="entr" presetSubtype="16" fill="hold" nodeType="withEffect">
                                  <p:stCondLst>
                                    <p:cond delay="215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8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0" dur="200" fill="hold"/>
                                        <p:tgtEl>
                                          <p:spTgt spid="648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1" dur="200" fill="hold"/>
                                        <p:tgtEl>
                                          <p:spTgt spid="648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2" presetID="23" presetClass="entr" presetSubtype="16" fill="hold" nodeType="withEffect">
                                  <p:stCondLst>
                                    <p:cond delay="215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9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4" dur="200" fill="hold"/>
                                        <p:tgtEl>
                                          <p:spTgt spid="649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5" dur="200" fill="hold"/>
                                        <p:tgtEl>
                                          <p:spTgt spid="649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6" presetID="23" presetClass="entr" presetSubtype="16" fill="hold" nodeType="withEffect">
                                  <p:stCondLst>
                                    <p:cond delay="2150"/>
                                  </p:stCondLst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7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8" dur="200" fill="hold"/>
                                        <p:tgtEl>
                                          <p:spTgt spid="647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9" dur="200" fill="hold"/>
                                        <p:tgtEl>
                                          <p:spTgt spid="647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0" presetID="23" presetClass="entr" presetSubtype="16" fill="hold" nodeType="withEffect">
                                  <p:stCondLst>
                                    <p:cond delay="2150"/>
                                  </p:stCondLst>
                                  <p:childTnLs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7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2" dur="200" fill="hold"/>
                                        <p:tgtEl>
                                          <p:spTgt spid="647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3" dur="200" fill="hold"/>
                                        <p:tgtEl>
                                          <p:spTgt spid="647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4" presetID="21" presetClass="entr" presetSubtype="1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9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76" dur="500"/>
                                        <p:tgtEl>
                                          <p:spTgt spid="649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7" presetID="22" presetClass="entr" presetSubtype="2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9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9" dur="250"/>
                                        <p:tgtEl>
                                          <p:spTgt spid="649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22" presetClass="entr" presetSubtype="4" fill="hold" grpId="0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9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82" dur="250"/>
                                        <p:tgtEl>
                                          <p:spTgt spid="649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3" presetID="22" presetClass="entr" presetSubtype="4" fill="hold" grpId="0" nodeType="withEffect">
                                  <p:stCondLst>
                                    <p:cond delay="2900"/>
                                  </p:stCondLst>
                                  <p:childTnLst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9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85" dur="250"/>
                                        <p:tgtEl>
                                          <p:spTgt spid="649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22" presetClass="entr" presetSubtype="1" fill="hold" grpId="0" nodeType="withEffect">
                                  <p:stCondLst>
                                    <p:cond delay="310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9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8" dur="250"/>
                                        <p:tgtEl>
                                          <p:spTgt spid="649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9" presetID="22" presetClass="entr" presetSubtype="4" fill="hold" grpId="0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9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1" dur="250"/>
                                        <p:tgtEl>
                                          <p:spTgt spid="649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22" presetClass="entr" presetSubtype="4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9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4" dur="250"/>
                                        <p:tgtEl>
                                          <p:spTgt spid="649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5" presetID="22" presetClass="entr" presetSubtype="8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9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7" dur="250"/>
                                        <p:tgtEl>
                                          <p:spTgt spid="649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22" presetClass="entr" presetSubtype="4" fill="hold" grpId="0" nodeType="withEffect">
                                  <p:stCondLst>
                                    <p:cond delay="320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9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00" dur="250"/>
                                        <p:tgtEl>
                                          <p:spTgt spid="649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1" presetID="22" presetClass="entr" presetSubtype="8" fill="hold" grpId="0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9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3" dur="250"/>
                                        <p:tgtEl>
                                          <p:spTgt spid="649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22" presetClass="entr" presetSubtype="1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9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6" dur="250"/>
                                        <p:tgtEl>
                                          <p:spTgt spid="649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7" presetID="2" presetClass="entr" presetSubtype="8" fill="hold" nodeType="withEffect">
                                  <p:stCondLst>
                                    <p:cond delay="2150"/>
                                  </p:stCondLst>
                                  <p:childTnLst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7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9" dur="500" fill="hold"/>
                                        <p:tgtEl>
                                          <p:spTgt spid="647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0" dur="500" fill="hold"/>
                                        <p:tgtEl>
                                          <p:spTgt spid="647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1" presetID="10" presetClass="entr" presetSubtype="0" fill="hold" grpId="0" nodeType="withEffect">
                                  <p:stCondLst>
                                    <p:cond delay="2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7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3" dur="300"/>
                                        <p:tgtEl>
                                          <p:spTgt spid="647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4" presetID="22" presetClass="entr" presetSubtype="8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7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6" dur="360"/>
                                        <p:tgtEl>
                                          <p:spTgt spid="647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7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9" dur="300"/>
                                        <p:tgtEl>
                                          <p:spTgt spid="647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0" presetID="22" presetClass="entr" presetSubtype="8" fill="hold" grpId="0" nodeType="withEffect">
                                  <p:stCondLst>
                                    <p:cond delay="310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8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2" dur="360"/>
                                        <p:tgtEl>
                                          <p:spTgt spid="648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3" presetID="10" presetClass="entr" presetSubtype="0" fill="hold" grpId="0" nodeType="withEffect">
                                  <p:stCondLst>
                                    <p:cond delay="3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5" dur="300"/>
                                        <p:tgtEl>
                                          <p:spTgt spid="648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792" grpId="0"/>
      <p:bldP spid="64793" grpId="0" animBg="1"/>
      <p:bldP spid="64794" grpId="0"/>
      <p:bldP spid="64795" grpId="0"/>
      <p:bldP spid="64796" grpId="0" animBg="1"/>
      <p:bldP spid="64797" grpId="0"/>
      <p:bldP spid="64798" grpId="0" animBg="1"/>
      <p:bldP spid="64799" grpId="0"/>
      <p:bldP spid="64800" grpId="0"/>
      <p:bldP spid="64801" grpId="0" animBg="1"/>
      <p:bldP spid="64928" grpId="0" animBg="1"/>
      <p:bldP spid="64929" grpId="0" animBg="1"/>
      <p:bldP spid="64930" grpId="0" animBg="1"/>
      <p:bldP spid="64931" grpId="0" animBg="1"/>
      <p:bldP spid="64932" grpId="0" animBg="1"/>
      <p:bldP spid="64933" grpId="0" animBg="1"/>
      <p:bldP spid="64934" grpId="0" animBg="1"/>
      <p:bldP spid="64935" grpId="0" animBg="1"/>
      <p:bldP spid="64936" grpId="0" animBg="1"/>
      <p:bldP spid="64937" grpId="0" animBg="1"/>
      <p:bldP spid="64938" grpId="0" animBg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562" name="Group 2"/>
          <p:cNvGrpSpPr>
            <a:grpSpLocks/>
          </p:cNvGrpSpPr>
          <p:nvPr/>
        </p:nvGrpSpPr>
        <p:grpSpPr bwMode="auto">
          <a:xfrm>
            <a:off x="0" y="488950"/>
            <a:ext cx="3924300" cy="438150"/>
            <a:chOff x="0" y="308"/>
            <a:chExt cx="2472" cy="276"/>
          </a:xfrm>
        </p:grpSpPr>
        <p:sp>
          <p:nvSpPr>
            <p:cNvPr id="66563" name="Rectangle 3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6564" name="Rectangle 4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6565" name="Rectangle 5"/>
            <p:cNvSpPr>
              <a:spLocks noChangeArrowheads="1"/>
            </p:cNvSpPr>
            <p:nvPr/>
          </p:nvSpPr>
          <p:spPr bwMode="auto">
            <a:xfrm>
              <a:off x="0" y="331"/>
              <a:ext cx="2404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800">
                  <a:solidFill>
                    <a:schemeClr val="bg1"/>
                  </a:solidFill>
                  <a:latin typeface="Verdana" pitchFamily="34" charset="0"/>
                </a:rPr>
                <a:t>INFRAESTRUTURA</a:t>
              </a:r>
            </a:p>
          </p:txBody>
        </p:sp>
      </p:grpSp>
      <p:sp>
        <p:nvSpPr>
          <p:cNvPr id="66566" name="Text Box 6"/>
          <p:cNvSpPr txBox="1">
            <a:spLocks noChangeArrowheads="1"/>
          </p:cNvSpPr>
          <p:nvPr/>
        </p:nvSpPr>
        <p:spPr bwMode="auto">
          <a:xfrm>
            <a:off x="282575" y="1385888"/>
            <a:ext cx="10033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PORTOS</a:t>
            </a:r>
          </a:p>
        </p:txBody>
      </p:sp>
      <p:sp>
        <p:nvSpPr>
          <p:cNvPr id="66567" name="Rectangle 7"/>
          <p:cNvSpPr>
            <a:spLocks noChangeArrowheads="1"/>
          </p:cNvSpPr>
          <p:nvPr/>
        </p:nvSpPr>
        <p:spPr bwMode="auto">
          <a:xfrm>
            <a:off x="0" y="1412875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66568" name="Text Box 8"/>
          <p:cNvSpPr txBox="1">
            <a:spLocks noChangeArrowheads="1"/>
          </p:cNvSpPr>
          <p:nvPr/>
        </p:nvSpPr>
        <p:spPr bwMode="auto">
          <a:xfrm>
            <a:off x="323850" y="1781175"/>
            <a:ext cx="2444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800" b="0">
                <a:solidFill>
                  <a:srgbClr val="066168"/>
                </a:solidFill>
                <a:latin typeface="Verdana" pitchFamily="34" charset="0"/>
              </a:rPr>
              <a:t>Terminal Off Shore </a:t>
            </a:r>
          </a:p>
        </p:txBody>
      </p:sp>
      <p:sp>
        <p:nvSpPr>
          <p:cNvPr id="66569" name="Text Box 9"/>
          <p:cNvSpPr txBox="1">
            <a:spLocks noChangeArrowheads="1"/>
          </p:cNvSpPr>
          <p:nvPr/>
        </p:nvSpPr>
        <p:spPr bwMode="auto">
          <a:xfrm>
            <a:off x="323850" y="2200275"/>
            <a:ext cx="2332038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800" b="0">
                <a:solidFill>
                  <a:srgbClr val="066168"/>
                </a:solidFill>
                <a:latin typeface="Verdana" pitchFamily="34" charset="0"/>
              </a:rPr>
              <a:t>Calado: 14 a 20 m</a:t>
            </a:r>
          </a:p>
        </p:txBody>
      </p:sp>
      <p:sp>
        <p:nvSpPr>
          <p:cNvPr id="66570" name="Text Box 10"/>
          <p:cNvSpPr txBox="1">
            <a:spLocks noChangeArrowheads="1"/>
          </p:cNvSpPr>
          <p:nvPr/>
        </p:nvSpPr>
        <p:spPr bwMode="auto">
          <a:xfrm>
            <a:off x="323850" y="2620963"/>
            <a:ext cx="3198813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800" b="0">
                <a:solidFill>
                  <a:srgbClr val="066168"/>
                </a:solidFill>
                <a:latin typeface="Verdana" pitchFamily="34" charset="0"/>
              </a:rPr>
              <a:t>Local: 56 Km de Fortaleza</a:t>
            </a:r>
          </a:p>
        </p:txBody>
      </p:sp>
      <p:sp>
        <p:nvSpPr>
          <p:cNvPr id="66571" name="Text Box 11"/>
          <p:cNvSpPr txBox="1">
            <a:spLocks noChangeArrowheads="1"/>
          </p:cNvSpPr>
          <p:nvPr/>
        </p:nvSpPr>
        <p:spPr bwMode="auto">
          <a:xfrm>
            <a:off x="323850" y="3041650"/>
            <a:ext cx="1068388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800" b="0" dirty="0" err="1" smtClean="0">
                <a:solidFill>
                  <a:srgbClr val="066168"/>
                </a:solidFill>
                <a:latin typeface="Verdana" pitchFamily="34" charset="0"/>
              </a:rPr>
              <a:t>Píers</a:t>
            </a:r>
            <a:r>
              <a:rPr lang="pt-BR" sz="1800" b="0" dirty="0">
                <a:solidFill>
                  <a:srgbClr val="066168"/>
                </a:solidFill>
                <a:latin typeface="Verdana" pitchFamily="34" charset="0"/>
              </a:rPr>
              <a:t>: 2</a:t>
            </a:r>
          </a:p>
        </p:txBody>
      </p:sp>
      <p:sp>
        <p:nvSpPr>
          <p:cNvPr id="66572" name="Text Box 12"/>
          <p:cNvSpPr txBox="1">
            <a:spLocks noChangeArrowheads="1"/>
          </p:cNvSpPr>
          <p:nvPr/>
        </p:nvSpPr>
        <p:spPr bwMode="auto">
          <a:xfrm>
            <a:off x="323850" y="3462338"/>
            <a:ext cx="283210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800" b="0">
                <a:solidFill>
                  <a:srgbClr val="066168"/>
                </a:solidFill>
                <a:latin typeface="Verdana" pitchFamily="34" charset="0"/>
              </a:rPr>
              <a:t>Berços de atracação: 4</a:t>
            </a:r>
          </a:p>
        </p:txBody>
      </p:sp>
      <p:sp>
        <p:nvSpPr>
          <p:cNvPr id="66573" name="Text Box 13"/>
          <p:cNvSpPr txBox="1">
            <a:spLocks noChangeArrowheads="1"/>
          </p:cNvSpPr>
          <p:nvPr/>
        </p:nvSpPr>
        <p:spPr bwMode="auto">
          <a:xfrm>
            <a:off x="323850" y="3883025"/>
            <a:ext cx="360362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800" b="0">
                <a:solidFill>
                  <a:srgbClr val="066168"/>
                </a:solidFill>
                <a:latin typeface="Verdana" pitchFamily="34" charset="0"/>
              </a:rPr>
              <a:t>Terminal Intermodal: 352 ha </a:t>
            </a:r>
          </a:p>
        </p:txBody>
      </p:sp>
      <p:sp>
        <p:nvSpPr>
          <p:cNvPr id="66574" name="Text Box 14"/>
          <p:cNvSpPr txBox="1">
            <a:spLocks noChangeArrowheads="1"/>
          </p:cNvSpPr>
          <p:nvPr/>
        </p:nvSpPr>
        <p:spPr bwMode="auto">
          <a:xfrm>
            <a:off x="323850" y="4303713"/>
            <a:ext cx="3154363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800" b="0">
                <a:solidFill>
                  <a:srgbClr val="066168"/>
                </a:solidFill>
                <a:latin typeface="Verdana" pitchFamily="34" charset="0"/>
              </a:rPr>
              <a:t>Ramal Ferroviário: 22 Km</a:t>
            </a:r>
          </a:p>
        </p:txBody>
      </p:sp>
      <p:sp>
        <p:nvSpPr>
          <p:cNvPr id="66575" name="Line 15"/>
          <p:cNvSpPr>
            <a:spLocks noChangeShapeType="1"/>
          </p:cNvSpPr>
          <p:nvPr/>
        </p:nvSpPr>
        <p:spPr bwMode="auto">
          <a:xfrm>
            <a:off x="323850" y="2173288"/>
            <a:ext cx="42481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66576" name="Line 16"/>
          <p:cNvSpPr>
            <a:spLocks noChangeShapeType="1"/>
          </p:cNvSpPr>
          <p:nvPr/>
        </p:nvSpPr>
        <p:spPr bwMode="auto">
          <a:xfrm>
            <a:off x="323850" y="2593975"/>
            <a:ext cx="42481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66577" name="Line 17"/>
          <p:cNvSpPr>
            <a:spLocks noChangeShapeType="1"/>
          </p:cNvSpPr>
          <p:nvPr/>
        </p:nvSpPr>
        <p:spPr bwMode="auto">
          <a:xfrm>
            <a:off x="323850" y="3014663"/>
            <a:ext cx="42481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66578" name="Line 18"/>
          <p:cNvSpPr>
            <a:spLocks noChangeShapeType="1"/>
          </p:cNvSpPr>
          <p:nvPr/>
        </p:nvSpPr>
        <p:spPr bwMode="auto">
          <a:xfrm>
            <a:off x="323850" y="3435350"/>
            <a:ext cx="42481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66579" name="Line 19"/>
          <p:cNvSpPr>
            <a:spLocks noChangeShapeType="1"/>
          </p:cNvSpPr>
          <p:nvPr/>
        </p:nvSpPr>
        <p:spPr bwMode="auto">
          <a:xfrm>
            <a:off x="323850" y="3856038"/>
            <a:ext cx="42481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66580" name="Line 20"/>
          <p:cNvSpPr>
            <a:spLocks noChangeShapeType="1"/>
          </p:cNvSpPr>
          <p:nvPr/>
        </p:nvSpPr>
        <p:spPr bwMode="auto">
          <a:xfrm>
            <a:off x="323850" y="4276725"/>
            <a:ext cx="42481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66581" name="Text Box 21"/>
          <p:cNvSpPr txBox="1">
            <a:spLocks noChangeArrowheads="1"/>
          </p:cNvSpPr>
          <p:nvPr/>
        </p:nvSpPr>
        <p:spPr bwMode="auto">
          <a:xfrm>
            <a:off x="323850" y="4724400"/>
            <a:ext cx="400367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800" b="0">
                <a:solidFill>
                  <a:srgbClr val="066168"/>
                </a:solidFill>
                <a:latin typeface="Verdana" pitchFamily="34" charset="0"/>
              </a:rPr>
              <a:t>Subestações: 200 MVA e 40 MVA</a:t>
            </a:r>
          </a:p>
        </p:txBody>
      </p:sp>
      <p:sp>
        <p:nvSpPr>
          <p:cNvPr id="66582" name="Line 22"/>
          <p:cNvSpPr>
            <a:spLocks noChangeShapeType="1"/>
          </p:cNvSpPr>
          <p:nvPr/>
        </p:nvSpPr>
        <p:spPr bwMode="auto">
          <a:xfrm>
            <a:off x="323850" y="4697413"/>
            <a:ext cx="42481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66583" name="Line 23"/>
          <p:cNvSpPr>
            <a:spLocks noChangeShapeType="1"/>
          </p:cNvSpPr>
          <p:nvPr/>
        </p:nvSpPr>
        <p:spPr bwMode="auto">
          <a:xfrm>
            <a:off x="323850" y="5157788"/>
            <a:ext cx="42481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66584" name="Group 24"/>
          <p:cNvGrpSpPr>
            <a:grpSpLocks/>
          </p:cNvGrpSpPr>
          <p:nvPr/>
        </p:nvGrpSpPr>
        <p:grpSpPr bwMode="auto">
          <a:xfrm>
            <a:off x="4741863" y="1679575"/>
            <a:ext cx="4078287" cy="2860675"/>
            <a:chOff x="2472" y="3402"/>
            <a:chExt cx="2700" cy="1836"/>
          </a:xfrm>
        </p:grpSpPr>
        <p:pic>
          <p:nvPicPr>
            <p:cNvPr id="66585" name="Picture 25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72" y="3402"/>
              <a:ext cx="2700" cy="183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66586" name="Rectangle 26" descr="Imagem2"/>
            <p:cNvSpPr>
              <a:spLocks noChangeArrowheads="1"/>
            </p:cNvSpPr>
            <p:nvPr/>
          </p:nvSpPr>
          <p:spPr bwMode="auto">
            <a:xfrm>
              <a:off x="2611" y="3546"/>
              <a:ext cx="2392" cy="1518"/>
            </a:xfrm>
            <a:prstGeom prst="rect">
              <a:avLst/>
            </a:prstGeom>
            <a:blipFill dpi="0" rotWithShape="1">
              <a:blip r:embed="rId4"/>
              <a:srcRect/>
              <a:stretch>
                <a:fillRect r="-6362"/>
              </a:stretch>
            </a:blip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folHlink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pic>
        <p:nvPicPr>
          <p:cNvPr id="66587" name="Picture 27" descr="996749_59950327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18263" y="1557338"/>
            <a:ext cx="550862" cy="5318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6588" name="Text Box 28"/>
          <p:cNvSpPr txBox="1">
            <a:spLocks noChangeArrowheads="1"/>
          </p:cNvSpPr>
          <p:nvPr/>
        </p:nvSpPr>
        <p:spPr bwMode="auto">
          <a:xfrm>
            <a:off x="5003800" y="4479925"/>
            <a:ext cx="3743325" cy="1435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pt-BR" sz="1200">
                <a:solidFill>
                  <a:srgbClr val="066168"/>
                </a:solidFill>
                <a:latin typeface="Verdana" pitchFamily="34" charset="0"/>
              </a:rPr>
              <a:t>PORTO DO PECÉM (SÃO GONÇALO) </a:t>
            </a:r>
          </a:p>
          <a:p>
            <a:pPr algn="r"/>
            <a:r>
              <a:rPr lang="pt-BR" sz="1200">
                <a:solidFill>
                  <a:srgbClr val="066168"/>
                </a:solidFill>
                <a:latin typeface="Verdana" pitchFamily="34" charset="0"/>
              </a:rPr>
              <a:t>2011: 1º EXPORTADOR BR</a:t>
            </a:r>
          </a:p>
          <a:p>
            <a:pPr algn="r"/>
            <a:r>
              <a:rPr lang="pt-BR" sz="1600" b="0">
                <a:solidFill>
                  <a:srgbClr val="066168"/>
                </a:solidFill>
                <a:latin typeface="Verdana" pitchFamily="34" charset="0"/>
              </a:rPr>
              <a:t>Frutas (35%), pescados (22%) e castanhas (78%)</a:t>
            </a:r>
          </a:p>
          <a:p>
            <a:pPr algn="r"/>
            <a:r>
              <a:rPr lang="pt-BR" sz="1200">
                <a:solidFill>
                  <a:srgbClr val="066168"/>
                </a:solidFill>
                <a:latin typeface="Verdana" pitchFamily="34" charset="0"/>
              </a:rPr>
              <a:t>2011: 2º EXPORTADOR BR</a:t>
            </a:r>
            <a:r>
              <a:rPr lang="pt-BR" sz="1600" b="0">
                <a:solidFill>
                  <a:srgbClr val="066168"/>
                </a:solidFill>
                <a:latin typeface="Verdana" pitchFamily="34" charset="0"/>
              </a:rPr>
              <a:t> </a:t>
            </a:r>
          </a:p>
          <a:p>
            <a:pPr algn="r"/>
            <a:r>
              <a:rPr lang="pt-BR" sz="1600" b="0">
                <a:solidFill>
                  <a:srgbClr val="066168"/>
                </a:solidFill>
                <a:latin typeface="Verdana" pitchFamily="34" charset="0"/>
              </a:rPr>
              <a:t>Calçados (15%) </a:t>
            </a:r>
          </a:p>
        </p:txBody>
      </p:sp>
      <p:sp>
        <p:nvSpPr>
          <p:cNvPr id="66589" name="Text Box 29"/>
          <p:cNvSpPr txBox="1">
            <a:spLocks noChangeArrowheads="1"/>
          </p:cNvSpPr>
          <p:nvPr/>
        </p:nvSpPr>
        <p:spPr bwMode="auto">
          <a:xfrm>
            <a:off x="323850" y="5157788"/>
            <a:ext cx="297180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800" b="0">
                <a:solidFill>
                  <a:srgbClr val="066168"/>
                </a:solidFill>
                <a:latin typeface="Verdana" pitchFamily="34" charset="0"/>
              </a:rPr>
              <a:t>888 tomadas frigoríficas</a:t>
            </a:r>
          </a:p>
        </p:txBody>
      </p:sp>
      <p:sp>
        <p:nvSpPr>
          <p:cNvPr id="66590" name="Text Box 30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5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665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5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665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5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665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300"/>
                                        <p:tgtEl>
                                          <p:spTgt spid="665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1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5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665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5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300"/>
                                        <p:tgtEl>
                                          <p:spTgt spid="665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5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300"/>
                                        <p:tgtEl>
                                          <p:spTgt spid="665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3" presetClass="entr" presetSubtype="36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5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65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665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665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665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(6*min(max(#ppt_w*#ppt_h,.3),1)-7.4)/-.7*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31" presetClass="entr" presetSubtype="0" fill="hold" nodeType="withEffect">
                                  <p:stCondLst>
                                    <p:cond delay="1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5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665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665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6658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665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20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5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300"/>
                                        <p:tgtEl>
                                          <p:spTgt spid="665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8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5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300"/>
                                        <p:tgtEl>
                                          <p:spTgt spid="665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5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300"/>
                                        <p:tgtEl>
                                          <p:spTgt spid="665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8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5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300"/>
                                        <p:tgtEl>
                                          <p:spTgt spid="665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2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5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300"/>
                                        <p:tgtEl>
                                          <p:spTgt spid="665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8" fill="hold" grpId="0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5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300"/>
                                        <p:tgtEl>
                                          <p:spTgt spid="665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2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5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300"/>
                                        <p:tgtEl>
                                          <p:spTgt spid="665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8" fill="hold" grpId="0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5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300"/>
                                        <p:tgtEl>
                                          <p:spTgt spid="665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2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5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300"/>
                                        <p:tgtEl>
                                          <p:spTgt spid="665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2" presetClass="entr" presetSubtype="8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5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67" dur="300"/>
                                        <p:tgtEl>
                                          <p:spTgt spid="665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3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5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300"/>
                                        <p:tgtEl>
                                          <p:spTgt spid="665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22" presetClass="entr" presetSubtype="8" fill="hold" grpId="0" nodeType="withEffect">
                                  <p:stCondLst>
                                    <p:cond delay="33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5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300"/>
                                        <p:tgtEl>
                                          <p:spTgt spid="665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3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5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300"/>
                                        <p:tgtEl>
                                          <p:spTgt spid="665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2" presetClass="entr" presetSubtype="8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5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665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665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6566" grpId="0"/>
      <p:bldP spid="66567" grpId="0" animBg="1"/>
      <p:bldP spid="66568" grpId="0"/>
      <p:bldP spid="66569" grpId="0"/>
      <p:bldP spid="66570" grpId="0"/>
      <p:bldP spid="66571" grpId="0"/>
      <p:bldP spid="66572" grpId="0"/>
      <p:bldP spid="66573" grpId="0"/>
      <p:bldP spid="66574" grpId="0"/>
      <p:bldP spid="66575" grpId="0" animBg="1"/>
      <p:bldP spid="66576" grpId="0" animBg="1"/>
      <p:bldP spid="66577" grpId="0" animBg="1"/>
      <p:bldP spid="66578" grpId="0" animBg="1"/>
      <p:bldP spid="66579" grpId="0" animBg="1"/>
      <p:bldP spid="66580" grpId="0" animBg="1"/>
      <p:bldP spid="66581" grpId="0"/>
      <p:bldP spid="66582" grpId="0" animBg="1"/>
      <p:bldP spid="66583" grpId="0" animBg="1"/>
      <p:bldP spid="66588" grpId="0"/>
      <p:bldP spid="66589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10" name="Text Box 2"/>
          <p:cNvSpPr txBox="1">
            <a:spLocks noChangeArrowheads="1"/>
          </p:cNvSpPr>
          <p:nvPr/>
        </p:nvSpPr>
        <p:spPr bwMode="auto">
          <a:xfrm>
            <a:off x="282575" y="1385888"/>
            <a:ext cx="10033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PORTOS</a:t>
            </a:r>
          </a:p>
        </p:txBody>
      </p:sp>
      <p:sp>
        <p:nvSpPr>
          <p:cNvPr id="68611" name="Rectangle 3"/>
          <p:cNvSpPr>
            <a:spLocks noChangeArrowheads="1"/>
          </p:cNvSpPr>
          <p:nvPr/>
        </p:nvSpPr>
        <p:spPr bwMode="auto">
          <a:xfrm>
            <a:off x="0" y="1412875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68612" name="Line 4"/>
          <p:cNvSpPr>
            <a:spLocks noChangeShapeType="1"/>
          </p:cNvSpPr>
          <p:nvPr/>
        </p:nvSpPr>
        <p:spPr bwMode="auto">
          <a:xfrm>
            <a:off x="323850" y="3014663"/>
            <a:ext cx="42481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68613" name="Line 5"/>
          <p:cNvSpPr>
            <a:spLocks noChangeShapeType="1"/>
          </p:cNvSpPr>
          <p:nvPr/>
        </p:nvSpPr>
        <p:spPr bwMode="auto">
          <a:xfrm>
            <a:off x="323850" y="2593975"/>
            <a:ext cx="42481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68614" name="Line 6"/>
          <p:cNvSpPr>
            <a:spLocks noChangeShapeType="1"/>
          </p:cNvSpPr>
          <p:nvPr/>
        </p:nvSpPr>
        <p:spPr bwMode="auto">
          <a:xfrm>
            <a:off x="323850" y="2173288"/>
            <a:ext cx="42481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68615" name="Text Box 7"/>
          <p:cNvSpPr txBox="1">
            <a:spLocks noChangeArrowheads="1"/>
          </p:cNvSpPr>
          <p:nvPr/>
        </p:nvSpPr>
        <p:spPr bwMode="auto">
          <a:xfrm>
            <a:off x="323850" y="1781175"/>
            <a:ext cx="226377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800" b="0">
                <a:solidFill>
                  <a:srgbClr val="066168"/>
                </a:solidFill>
                <a:latin typeface="Verdana" pitchFamily="34" charset="0"/>
              </a:rPr>
              <a:t>Terminal de grãos</a:t>
            </a:r>
          </a:p>
        </p:txBody>
      </p:sp>
      <p:sp>
        <p:nvSpPr>
          <p:cNvPr id="68616" name="Text Box 8"/>
          <p:cNvSpPr txBox="1">
            <a:spLocks noChangeArrowheads="1"/>
          </p:cNvSpPr>
          <p:nvPr/>
        </p:nvSpPr>
        <p:spPr bwMode="auto">
          <a:xfrm>
            <a:off x="323850" y="2200275"/>
            <a:ext cx="2332038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800" b="0">
                <a:solidFill>
                  <a:srgbClr val="066168"/>
                </a:solidFill>
                <a:latin typeface="Verdana" pitchFamily="34" charset="0"/>
              </a:rPr>
              <a:t>Calado: 10 a 14 m</a:t>
            </a:r>
          </a:p>
        </p:txBody>
      </p:sp>
      <p:sp>
        <p:nvSpPr>
          <p:cNvPr id="68617" name="Text Box 9"/>
          <p:cNvSpPr txBox="1">
            <a:spLocks noChangeArrowheads="1"/>
          </p:cNvSpPr>
          <p:nvPr/>
        </p:nvSpPr>
        <p:spPr bwMode="auto">
          <a:xfrm>
            <a:off x="323850" y="2620963"/>
            <a:ext cx="3716338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800" b="0">
                <a:solidFill>
                  <a:srgbClr val="066168"/>
                </a:solidFill>
                <a:latin typeface="Verdana" pitchFamily="34" charset="0"/>
              </a:rPr>
              <a:t>Local: Mucuripe / Fortaleza-CE</a:t>
            </a:r>
          </a:p>
        </p:txBody>
      </p:sp>
      <p:sp>
        <p:nvSpPr>
          <p:cNvPr id="68618" name="Text Box 10"/>
          <p:cNvSpPr txBox="1">
            <a:spLocks noChangeArrowheads="1"/>
          </p:cNvSpPr>
          <p:nvPr/>
        </p:nvSpPr>
        <p:spPr bwMode="auto">
          <a:xfrm>
            <a:off x="323850" y="3041650"/>
            <a:ext cx="3513138" cy="11906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800" b="0">
                <a:solidFill>
                  <a:srgbClr val="066168"/>
                </a:solidFill>
                <a:latin typeface="Verdana" pitchFamily="34" charset="0"/>
              </a:rPr>
              <a:t>Novo terminal passageiros: </a:t>
            </a:r>
          </a:p>
          <a:p>
            <a:r>
              <a:rPr lang="pt-BR" sz="1800" b="0">
                <a:solidFill>
                  <a:srgbClr val="066168"/>
                </a:solidFill>
                <a:latin typeface="Verdana" pitchFamily="34" charset="0"/>
              </a:rPr>
              <a:t> Área construída: 9.619 m²</a:t>
            </a:r>
          </a:p>
          <a:p>
            <a:r>
              <a:rPr lang="pt-BR" sz="1800" b="0">
                <a:solidFill>
                  <a:srgbClr val="066168"/>
                </a:solidFill>
                <a:latin typeface="Verdana" pitchFamily="34" charset="0"/>
              </a:rPr>
              <a:t> Estacionamento: 30.798 m²</a:t>
            </a:r>
          </a:p>
          <a:p>
            <a:r>
              <a:rPr lang="pt-BR" sz="1800" b="0">
                <a:solidFill>
                  <a:srgbClr val="066168"/>
                </a:solidFill>
                <a:latin typeface="Verdana" pitchFamily="34" charset="0"/>
              </a:rPr>
              <a:t> Pátio (carga): 40.600 m²</a:t>
            </a:r>
          </a:p>
        </p:txBody>
      </p:sp>
      <p:grpSp>
        <p:nvGrpSpPr>
          <p:cNvPr id="68619" name="Group 11"/>
          <p:cNvGrpSpPr>
            <a:grpSpLocks/>
          </p:cNvGrpSpPr>
          <p:nvPr/>
        </p:nvGrpSpPr>
        <p:grpSpPr bwMode="auto">
          <a:xfrm>
            <a:off x="4741863" y="1679575"/>
            <a:ext cx="4078287" cy="2860675"/>
            <a:chOff x="2472" y="3402"/>
            <a:chExt cx="2700" cy="1836"/>
          </a:xfrm>
        </p:grpSpPr>
        <p:pic>
          <p:nvPicPr>
            <p:cNvPr id="68620" name="Picture 12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72" y="3402"/>
              <a:ext cx="2700" cy="183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68621" name="Rectangle 13" descr="caisdoporto"/>
            <p:cNvSpPr>
              <a:spLocks noChangeArrowheads="1"/>
            </p:cNvSpPr>
            <p:nvPr/>
          </p:nvSpPr>
          <p:spPr bwMode="auto">
            <a:xfrm>
              <a:off x="2611" y="3546"/>
              <a:ext cx="2392" cy="1518"/>
            </a:xfrm>
            <a:prstGeom prst="rect">
              <a:avLst/>
            </a:prstGeom>
            <a:blipFill dpi="0" rotWithShape="1">
              <a:blip r:embed="rId4"/>
              <a:srcRect/>
              <a:stretch>
                <a:fillRect b="-5133"/>
              </a:stretch>
            </a:blip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folHlink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sp>
        <p:nvSpPr>
          <p:cNvPr id="68622" name="Text Box 14"/>
          <p:cNvSpPr txBox="1">
            <a:spLocks noChangeArrowheads="1"/>
          </p:cNvSpPr>
          <p:nvPr/>
        </p:nvSpPr>
        <p:spPr bwMode="auto">
          <a:xfrm>
            <a:off x="5003800" y="4479925"/>
            <a:ext cx="3743325" cy="11906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pt-BR" sz="1200">
                <a:solidFill>
                  <a:srgbClr val="066168"/>
                </a:solidFill>
                <a:latin typeface="Verdana" pitchFamily="34" charset="0"/>
              </a:rPr>
              <a:t>PORTO DE FORTALEZA (MUCURIPE)</a:t>
            </a:r>
          </a:p>
          <a:p>
            <a:pPr algn="r"/>
            <a:r>
              <a:rPr lang="pt-BR" sz="1200">
                <a:solidFill>
                  <a:srgbClr val="066168"/>
                </a:solidFill>
                <a:latin typeface="Verdana" pitchFamily="34" charset="0"/>
              </a:rPr>
              <a:t>2011: 2º EXPORTADOR BR</a:t>
            </a:r>
          </a:p>
          <a:p>
            <a:pPr algn="r"/>
            <a:r>
              <a:rPr lang="pt-BR" sz="1600" b="0">
                <a:solidFill>
                  <a:srgbClr val="066168"/>
                </a:solidFill>
                <a:latin typeface="Verdana" pitchFamily="34" charset="0"/>
              </a:rPr>
              <a:t>Castanha(20%) </a:t>
            </a:r>
          </a:p>
          <a:p>
            <a:pPr algn="r"/>
            <a:r>
              <a:rPr lang="pt-BR" sz="1200">
                <a:solidFill>
                  <a:srgbClr val="066168"/>
                </a:solidFill>
                <a:latin typeface="Verdana" pitchFamily="34" charset="0"/>
              </a:rPr>
              <a:t>2011: 4º EXPORTADOR BR</a:t>
            </a:r>
            <a:r>
              <a:rPr lang="pt-BR" sz="1600" b="0">
                <a:solidFill>
                  <a:srgbClr val="066168"/>
                </a:solidFill>
                <a:latin typeface="Verdana" pitchFamily="34" charset="0"/>
              </a:rPr>
              <a:t> </a:t>
            </a:r>
          </a:p>
          <a:p>
            <a:pPr algn="r"/>
            <a:r>
              <a:rPr lang="pt-BR" sz="1600" b="0">
                <a:solidFill>
                  <a:srgbClr val="066168"/>
                </a:solidFill>
                <a:latin typeface="Verdana" pitchFamily="34" charset="0"/>
              </a:rPr>
              <a:t>Frutas (6%) e calçados(6%)</a:t>
            </a:r>
          </a:p>
        </p:txBody>
      </p:sp>
      <p:pic>
        <p:nvPicPr>
          <p:cNvPr id="68623" name="Picture 15" descr="996749_59950327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18263" y="1557338"/>
            <a:ext cx="550862" cy="5318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8624" name="Rectangle 16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68625" name="Text Box 17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68626" name="Rectangle 18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68627" name="Rectangle 19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INFRAESTRUTURA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68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68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6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686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6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300"/>
                                        <p:tgtEl>
                                          <p:spTgt spid="686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6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686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3" presetClass="entr" presetSubtype="36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6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86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86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686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686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(6*min(max(#ppt_w*#ppt_h,.3),1)-7.4)/-.7*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31" presetClass="entr" presetSubtype="0" fill="hold" nodeType="withEffect">
                                  <p:stCondLst>
                                    <p:cond delay="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6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86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686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686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86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14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6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300"/>
                                        <p:tgtEl>
                                          <p:spTgt spid="686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8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6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300"/>
                                        <p:tgtEl>
                                          <p:spTgt spid="686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1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6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300"/>
                                        <p:tgtEl>
                                          <p:spTgt spid="686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6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300"/>
                                        <p:tgtEl>
                                          <p:spTgt spid="686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6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300"/>
                                        <p:tgtEl>
                                          <p:spTgt spid="686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8610" grpId="0"/>
      <p:bldP spid="68611" grpId="0" animBg="1"/>
      <p:bldP spid="68612" grpId="0" animBg="1"/>
      <p:bldP spid="68613" grpId="0" animBg="1"/>
      <p:bldP spid="68614" grpId="0" animBg="1"/>
      <p:bldP spid="68615" grpId="0"/>
      <p:bldP spid="68616" grpId="0"/>
      <p:bldP spid="68617" grpId="0"/>
      <p:bldP spid="68618" grpId="0"/>
      <p:bldP spid="68622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658" name="Group 2"/>
          <p:cNvGrpSpPr>
            <a:grpSpLocks/>
          </p:cNvGrpSpPr>
          <p:nvPr/>
        </p:nvGrpSpPr>
        <p:grpSpPr bwMode="auto">
          <a:xfrm>
            <a:off x="4841875" y="2411413"/>
            <a:ext cx="1984375" cy="1527175"/>
            <a:chOff x="3050" y="1561"/>
            <a:chExt cx="1250" cy="962"/>
          </a:xfrm>
        </p:grpSpPr>
        <p:grpSp>
          <p:nvGrpSpPr>
            <p:cNvPr id="70659" name="Group 3"/>
            <p:cNvGrpSpPr>
              <a:grpSpLocks/>
            </p:cNvGrpSpPr>
            <p:nvPr/>
          </p:nvGrpSpPr>
          <p:grpSpPr bwMode="auto">
            <a:xfrm>
              <a:off x="3050" y="1561"/>
              <a:ext cx="1250" cy="962"/>
              <a:chOff x="3050" y="1561"/>
              <a:chExt cx="1250" cy="962"/>
            </a:xfrm>
          </p:grpSpPr>
          <p:pic>
            <p:nvPicPr>
              <p:cNvPr id="70660" name="Picture 4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50" y="1561"/>
                <a:ext cx="1250" cy="96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sp>
            <p:nvSpPr>
              <p:cNvPr id="70661" name="Rectangle 5" descr="Image"/>
              <p:cNvSpPr>
                <a:spLocks noChangeArrowheads="1"/>
              </p:cNvSpPr>
              <p:nvPr/>
            </p:nvSpPr>
            <p:spPr bwMode="auto">
              <a:xfrm>
                <a:off x="3131" y="1643"/>
                <a:ext cx="1086" cy="787"/>
              </a:xfrm>
              <a:prstGeom prst="rect">
                <a:avLst/>
              </a:prstGeom>
              <a:blipFill dpi="0" rotWithShape="1">
                <a:blip r:embed="rId4"/>
                <a:srcRect/>
                <a:stretch>
                  <a:fillRect/>
                </a:stretch>
              </a:blip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</p:grpSp>
        <p:sp>
          <p:nvSpPr>
            <p:cNvPr id="70662" name="Rectangle 6"/>
            <p:cNvSpPr>
              <a:spLocks noChangeArrowheads="1"/>
            </p:cNvSpPr>
            <p:nvPr/>
          </p:nvSpPr>
          <p:spPr bwMode="auto">
            <a:xfrm>
              <a:off x="3114" y="2182"/>
              <a:ext cx="1123" cy="256"/>
            </a:xfrm>
            <a:prstGeom prst="rect">
              <a:avLst/>
            </a:prstGeom>
            <a:solidFill>
              <a:srgbClr val="FFFFFF">
                <a:alpha val="80000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70663" name="Text Box 7"/>
            <p:cNvSpPr txBox="1">
              <a:spLocks noChangeArrowheads="1"/>
            </p:cNvSpPr>
            <p:nvPr/>
          </p:nvSpPr>
          <p:spPr bwMode="auto">
            <a:xfrm>
              <a:off x="3232" y="2169"/>
              <a:ext cx="87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b="0">
                  <a:solidFill>
                    <a:srgbClr val="066168"/>
                  </a:solidFill>
                  <a:latin typeface="Verdana" pitchFamily="34" charset="0"/>
                </a:rPr>
                <a:t>Pátio containers </a:t>
              </a:r>
            </a:p>
            <a:p>
              <a:r>
                <a:rPr lang="pt-BR" sz="1000" b="0">
                  <a:solidFill>
                    <a:srgbClr val="066168"/>
                  </a:solidFill>
                  <a:latin typeface="Verdana" pitchFamily="34" charset="0"/>
                </a:rPr>
                <a:t>do Porto do Pecém</a:t>
              </a:r>
            </a:p>
          </p:txBody>
        </p:sp>
      </p:grpSp>
      <p:pic>
        <p:nvPicPr>
          <p:cNvPr id="70664" name="Picture 8" descr="Imagem1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90988" y="3943350"/>
            <a:ext cx="5881687" cy="24384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0665" name="Text Box 9"/>
          <p:cNvSpPr txBox="1">
            <a:spLocks noChangeArrowheads="1"/>
          </p:cNvSpPr>
          <p:nvPr/>
        </p:nvSpPr>
        <p:spPr bwMode="auto">
          <a:xfrm>
            <a:off x="4403725" y="4030663"/>
            <a:ext cx="2395538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200" b="0">
                <a:solidFill>
                  <a:srgbClr val="066168"/>
                </a:solidFill>
                <a:latin typeface="Verdana" pitchFamily="34" charset="0"/>
              </a:rPr>
              <a:t>Porto com terminal off-shore</a:t>
            </a:r>
          </a:p>
        </p:txBody>
      </p:sp>
      <p:sp>
        <p:nvSpPr>
          <p:cNvPr id="70666" name="Text Box 10"/>
          <p:cNvSpPr txBox="1">
            <a:spLocks noChangeArrowheads="1"/>
          </p:cNvSpPr>
          <p:nvPr/>
        </p:nvSpPr>
        <p:spPr bwMode="auto">
          <a:xfrm>
            <a:off x="4403725" y="4281488"/>
            <a:ext cx="2420938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200" b="0">
                <a:solidFill>
                  <a:srgbClr val="066168"/>
                </a:solidFill>
                <a:latin typeface="Verdana" pitchFamily="34" charset="0"/>
              </a:rPr>
              <a:t>Sistema Adutor Água: 23 km</a:t>
            </a:r>
          </a:p>
        </p:txBody>
      </p:sp>
      <p:sp>
        <p:nvSpPr>
          <p:cNvPr id="70667" name="Text Box 11"/>
          <p:cNvSpPr txBox="1">
            <a:spLocks noChangeArrowheads="1"/>
          </p:cNvSpPr>
          <p:nvPr/>
        </p:nvSpPr>
        <p:spPr bwMode="auto">
          <a:xfrm>
            <a:off x="4403725" y="4532313"/>
            <a:ext cx="3016250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200" b="0">
                <a:solidFill>
                  <a:srgbClr val="066168"/>
                </a:solidFill>
                <a:latin typeface="Verdana" pitchFamily="34" charset="0"/>
              </a:rPr>
              <a:t>TIC - Terminal Intermodal de Cargas</a:t>
            </a:r>
          </a:p>
        </p:txBody>
      </p:sp>
      <p:sp>
        <p:nvSpPr>
          <p:cNvPr id="70668" name="Text Box 12"/>
          <p:cNvSpPr txBox="1">
            <a:spLocks noChangeArrowheads="1"/>
          </p:cNvSpPr>
          <p:nvPr/>
        </p:nvSpPr>
        <p:spPr bwMode="auto">
          <a:xfrm>
            <a:off x="4403725" y="4783138"/>
            <a:ext cx="3698769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200" b="0" dirty="0">
                <a:solidFill>
                  <a:srgbClr val="066168"/>
                </a:solidFill>
                <a:latin typeface="Verdana" pitchFamily="34" charset="0"/>
              </a:rPr>
              <a:t>ZPE – </a:t>
            </a:r>
            <a:r>
              <a:rPr lang="pt-BR" sz="1200" b="0" dirty="0" smtClean="0">
                <a:solidFill>
                  <a:srgbClr val="066168"/>
                </a:solidFill>
                <a:latin typeface="Verdana" pitchFamily="34" charset="0"/>
              </a:rPr>
              <a:t>Zona de Processamento de </a:t>
            </a:r>
            <a:r>
              <a:rPr lang="pt-BR" sz="1200" b="0" dirty="0">
                <a:solidFill>
                  <a:srgbClr val="066168"/>
                </a:solidFill>
                <a:latin typeface="Verdana" pitchFamily="34" charset="0"/>
              </a:rPr>
              <a:t>Exportação</a:t>
            </a:r>
          </a:p>
        </p:txBody>
      </p:sp>
      <p:sp>
        <p:nvSpPr>
          <p:cNvPr id="70669" name="Line 13"/>
          <p:cNvSpPr>
            <a:spLocks noChangeShapeType="1"/>
          </p:cNvSpPr>
          <p:nvPr/>
        </p:nvSpPr>
        <p:spPr bwMode="auto">
          <a:xfrm>
            <a:off x="4403725" y="4294188"/>
            <a:ext cx="3816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0670" name="Line 14"/>
          <p:cNvSpPr>
            <a:spLocks noChangeShapeType="1"/>
          </p:cNvSpPr>
          <p:nvPr/>
        </p:nvSpPr>
        <p:spPr bwMode="auto">
          <a:xfrm>
            <a:off x="4403725" y="4545013"/>
            <a:ext cx="3816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0671" name="Line 15"/>
          <p:cNvSpPr>
            <a:spLocks noChangeShapeType="1"/>
          </p:cNvSpPr>
          <p:nvPr/>
        </p:nvSpPr>
        <p:spPr bwMode="auto">
          <a:xfrm>
            <a:off x="4403725" y="4794250"/>
            <a:ext cx="3816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0672" name="Text Box 16"/>
          <p:cNvSpPr txBox="1">
            <a:spLocks noChangeArrowheads="1"/>
          </p:cNvSpPr>
          <p:nvPr/>
        </p:nvSpPr>
        <p:spPr bwMode="auto">
          <a:xfrm>
            <a:off x="4403725" y="5032375"/>
            <a:ext cx="1525588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200" b="0">
                <a:solidFill>
                  <a:srgbClr val="066168"/>
                </a:solidFill>
                <a:latin typeface="Verdana" pitchFamily="34" charset="0"/>
              </a:rPr>
              <a:t>Usina Siderúrgica</a:t>
            </a:r>
          </a:p>
        </p:txBody>
      </p:sp>
      <p:sp>
        <p:nvSpPr>
          <p:cNvPr id="70673" name="Line 17"/>
          <p:cNvSpPr>
            <a:spLocks noChangeShapeType="1"/>
          </p:cNvSpPr>
          <p:nvPr/>
        </p:nvSpPr>
        <p:spPr bwMode="auto">
          <a:xfrm>
            <a:off x="4403725" y="5045075"/>
            <a:ext cx="3816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0674" name="Text Box 18"/>
          <p:cNvSpPr txBox="1">
            <a:spLocks noChangeArrowheads="1"/>
          </p:cNvSpPr>
          <p:nvPr/>
        </p:nvSpPr>
        <p:spPr bwMode="auto">
          <a:xfrm>
            <a:off x="4403725" y="5283200"/>
            <a:ext cx="1781175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200" b="0">
                <a:solidFill>
                  <a:srgbClr val="066168"/>
                </a:solidFill>
                <a:latin typeface="Verdana" pitchFamily="34" charset="0"/>
              </a:rPr>
              <a:t>Refinaria de Petróleo</a:t>
            </a:r>
          </a:p>
        </p:txBody>
      </p:sp>
      <p:sp>
        <p:nvSpPr>
          <p:cNvPr id="70675" name="Line 19"/>
          <p:cNvSpPr>
            <a:spLocks noChangeShapeType="1"/>
          </p:cNvSpPr>
          <p:nvPr/>
        </p:nvSpPr>
        <p:spPr bwMode="auto">
          <a:xfrm>
            <a:off x="4403725" y="5295900"/>
            <a:ext cx="3816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0676" name="Text Box 20"/>
          <p:cNvSpPr txBox="1">
            <a:spLocks noChangeArrowheads="1"/>
          </p:cNvSpPr>
          <p:nvPr/>
        </p:nvSpPr>
        <p:spPr bwMode="auto">
          <a:xfrm>
            <a:off x="4403725" y="5534025"/>
            <a:ext cx="2765425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200" b="0">
                <a:solidFill>
                  <a:srgbClr val="066168"/>
                </a:solidFill>
                <a:latin typeface="Verdana" pitchFamily="34" charset="0"/>
              </a:rPr>
              <a:t>Aeroporto de Cargas (em estudo)</a:t>
            </a:r>
          </a:p>
        </p:txBody>
      </p:sp>
      <p:sp>
        <p:nvSpPr>
          <p:cNvPr id="70677" name="Line 21"/>
          <p:cNvSpPr>
            <a:spLocks noChangeShapeType="1"/>
          </p:cNvSpPr>
          <p:nvPr/>
        </p:nvSpPr>
        <p:spPr bwMode="auto">
          <a:xfrm>
            <a:off x="4403725" y="5545138"/>
            <a:ext cx="3816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0678" name="Text Box 22"/>
          <p:cNvSpPr txBox="1">
            <a:spLocks noChangeArrowheads="1"/>
          </p:cNvSpPr>
          <p:nvPr/>
        </p:nvSpPr>
        <p:spPr bwMode="auto">
          <a:xfrm>
            <a:off x="4403725" y="5783263"/>
            <a:ext cx="495935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200" b="0" dirty="0">
                <a:solidFill>
                  <a:srgbClr val="066168"/>
                </a:solidFill>
                <a:latin typeface="Verdana" pitchFamily="34" charset="0"/>
              </a:rPr>
              <a:t>Indústrias: energia elétrica, cimento, aço, componentes eólicos, alimentos, metalurgia, </a:t>
            </a:r>
            <a:r>
              <a:rPr lang="pt-BR" sz="1200" b="0" dirty="0" smtClean="0">
                <a:solidFill>
                  <a:srgbClr val="066168"/>
                </a:solidFill>
                <a:latin typeface="Verdana" pitchFamily="34" charset="0"/>
              </a:rPr>
              <a:t>pré-moldados</a:t>
            </a:r>
            <a:endParaRPr lang="pt-BR" sz="1200" b="0" dirty="0">
              <a:solidFill>
                <a:srgbClr val="066168"/>
              </a:solidFill>
              <a:latin typeface="Verdana" pitchFamily="34" charset="0"/>
            </a:endParaRPr>
          </a:p>
        </p:txBody>
      </p:sp>
      <p:sp>
        <p:nvSpPr>
          <p:cNvPr id="70679" name="Line 23"/>
          <p:cNvSpPr>
            <a:spLocks noChangeShapeType="1"/>
          </p:cNvSpPr>
          <p:nvPr/>
        </p:nvSpPr>
        <p:spPr bwMode="auto">
          <a:xfrm>
            <a:off x="4403725" y="5795963"/>
            <a:ext cx="3816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70680" name="Group 24"/>
          <p:cNvGrpSpPr>
            <a:grpSpLocks/>
          </p:cNvGrpSpPr>
          <p:nvPr/>
        </p:nvGrpSpPr>
        <p:grpSpPr bwMode="auto">
          <a:xfrm>
            <a:off x="4140200" y="881063"/>
            <a:ext cx="1984375" cy="1527175"/>
            <a:chOff x="2608" y="597"/>
            <a:chExt cx="1250" cy="962"/>
          </a:xfrm>
        </p:grpSpPr>
        <p:grpSp>
          <p:nvGrpSpPr>
            <p:cNvPr id="70681" name="Group 25"/>
            <p:cNvGrpSpPr>
              <a:grpSpLocks/>
            </p:cNvGrpSpPr>
            <p:nvPr/>
          </p:nvGrpSpPr>
          <p:grpSpPr bwMode="auto">
            <a:xfrm>
              <a:off x="2608" y="597"/>
              <a:ext cx="1250" cy="962"/>
              <a:chOff x="2608" y="597"/>
              <a:chExt cx="1250" cy="962"/>
            </a:xfrm>
          </p:grpSpPr>
          <p:pic>
            <p:nvPicPr>
              <p:cNvPr id="70682" name="Picture 26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08" y="597"/>
                <a:ext cx="1250" cy="96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sp>
            <p:nvSpPr>
              <p:cNvPr id="70683" name="Rectangle 27" descr="Imagem3"/>
              <p:cNvSpPr>
                <a:spLocks noChangeArrowheads="1"/>
              </p:cNvSpPr>
              <p:nvPr/>
            </p:nvSpPr>
            <p:spPr bwMode="auto">
              <a:xfrm>
                <a:off x="2689" y="679"/>
                <a:ext cx="1086" cy="787"/>
              </a:xfrm>
              <a:prstGeom prst="rect">
                <a:avLst/>
              </a:prstGeom>
              <a:blipFill dpi="0" rotWithShape="1">
                <a:blip r:embed="rId6"/>
                <a:srcRect/>
                <a:stretch>
                  <a:fillRect/>
                </a:stretch>
              </a:blip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</p:grpSp>
        <p:sp>
          <p:nvSpPr>
            <p:cNvPr id="70684" name="Rectangle 28"/>
            <p:cNvSpPr>
              <a:spLocks noChangeArrowheads="1"/>
            </p:cNvSpPr>
            <p:nvPr/>
          </p:nvSpPr>
          <p:spPr bwMode="auto">
            <a:xfrm>
              <a:off x="2646" y="1191"/>
              <a:ext cx="1141" cy="283"/>
            </a:xfrm>
            <a:prstGeom prst="rect">
              <a:avLst/>
            </a:prstGeom>
            <a:solidFill>
              <a:srgbClr val="FFFFFF">
                <a:alpha val="80000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70685" name="Text Box 29"/>
            <p:cNvSpPr txBox="1">
              <a:spLocks noChangeArrowheads="1"/>
            </p:cNvSpPr>
            <p:nvPr/>
          </p:nvSpPr>
          <p:spPr bwMode="auto">
            <a:xfrm>
              <a:off x="2690" y="1172"/>
              <a:ext cx="1097" cy="34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b="0">
                  <a:solidFill>
                    <a:srgbClr val="066168"/>
                  </a:solidFill>
                  <a:latin typeface="Verdana" pitchFamily="34" charset="0"/>
                </a:rPr>
                <a:t>Correia Transportadora 8,4 km de extensão</a:t>
              </a:r>
            </a:p>
            <a:p>
              <a:r>
                <a:rPr lang="pt-BR" sz="1000" b="0">
                  <a:solidFill>
                    <a:srgbClr val="066168"/>
                  </a:solidFill>
                  <a:latin typeface="Verdana" pitchFamily="34" charset="0"/>
                </a:rPr>
                <a:t>destino: siderúrgica</a:t>
              </a:r>
            </a:p>
          </p:txBody>
        </p:sp>
      </p:grpSp>
      <p:grpSp>
        <p:nvGrpSpPr>
          <p:cNvPr id="70686" name="Group 30"/>
          <p:cNvGrpSpPr>
            <a:grpSpLocks/>
          </p:cNvGrpSpPr>
          <p:nvPr/>
        </p:nvGrpSpPr>
        <p:grpSpPr bwMode="auto">
          <a:xfrm>
            <a:off x="6164263" y="881063"/>
            <a:ext cx="1984375" cy="1527175"/>
            <a:chOff x="3883" y="597"/>
            <a:chExt cx="1250" cy="962"/>
          </a:xfrm>
        </p:grpSpPr>
        <p:grpSp>
          <p:nvGrpSpPr>
            <p:cNvPr id="70687" name="Group 31"/>
            <p:cNvGrpSpPr>
              <a:grpSpLocks/>
            </p:cNvGrpSpPr>
            <p:nvPr/>
          </p:nvGrpSpPr>
          <p:grpSpPr bwMode="auto">
            <a:xfrm>
              <a:off x="3883" y="597"/>
              <a:ext cx="1250" cy="962"/>
              <a:chOff x="3883" y="597"/>
              <a:chExt cx="1250" cy="962"/>
            </a:xfrm>
          </p:grpSpPr>
          <p:pic>
            <p:nvPicPr>
              <p:cNvPr id="70688" name="Picture 32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83" y="597"/>
                <a:ext cx="1250" cy="96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sp>
            <p:nvSpPr>
              <p:cNvPr id="70689" name="Rectangle 33" descr="Imagem4"/>
              <p:cNvSpPr>
                <a:spLocks noChangeArrowheads="1"/>
              </p:cNvSpPr>
              <p:nvPr/>
            </p:nvSpPr>
            <p:spPr bwMode="auto">
              <a:xfrm>
                <a:off x="3964" y="679"/>
                <a:ext cx="1086" cy="787"/>
              </a:xfrm>
              <a:prstGeom prst="rect">
                <a:avLst/>
              </a:prstGeom>
              <a:blipFill dpi="0" rotWithShape="1">
                <a:blip r:embed="rId7"/>
                <a:srcRect/>
                <a:stretch>
                  <a:fillRect/>
                </a:stretch>
              </a:blip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/>
                <a:endParaRPr lang="pt-BR" sz="1800"/>
              </a:p>
            </p:txBody>
          </p:sp>
        </p:grpSp>
        <p:sp>
          <p:nvSpPr>
            <p:cNvPr id="70690" name="Rectangle 34"/>
            <p:cNvSpPr>
              <a:spLocks noChangeArrowheads="1"/>
            </p:cNvSpPr>
            <p:nvPr/>
          </p:nvSpPr>
          <p:spPr bwMode="auto">
            <a:xfrm>
              <a:off x="3954" y="1191"/>
              <a:ext cx="1096" cy="312"/>
            </a:xfrm>
            <a:prstGeom prst="rect">
              <a:avLst/>
            </a:prstGeom>
            <a:solidFill>
              <a:srgbClr val="FFFFFF">
                <a:alpha val="80000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70691" name="Text Box 35"/>
            <p:cNvSpPr txBox="1">
              <a:spLocks noChangeArrowheads="1"/>
            </p:cNvSpPr>
            <p:nvPr/>
          </p:nvSpPr>
          <p:spPr bwMode="auto">
            <a:xfrm>
              <a:off x="3962" y="1172"/>
              <a:ext cx="1080" cy="34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b="0">
                  <a:solidFill>
                    <a:srgbClr val="066168"/>
                  </a:solidFill>
                  <a:latin typeface="Verdana" pitchFamily="34" charset="0"/>
                </a:rPr>
                <a:t>Fábrica WobbenTorres, </a:t>
              </a:r>
            </a:p>
            <a:p>
              <a:r>
                <a:rPr lang="pt-BR" sz="1000" b="0">
                  <a:solidFill>
                    <a:srgbClr val="066168"/>
                  </a:solidFill>
                  <a:latin typeface="Verdana" pitchFamily="34" charset="0"/>
                </a:rPr>
                <a:t>pás e componentes</a:t>
              </a:r>
            </a:p>
            <a:p>
              <a:r>
                <a:rPr lang="pt-BR" sz="1000" b="0">
                  <a:solidFill>
                    <a:srgbClr val="066168"/>
                  </a:solidFill>
                  <a:latin typeface="Verdana" pitchFamily="34" charset="0"/>
                </a:rPr>
                <a:t>para aerogeradores</a:t>
              </a:r>
            </a:p>
          </p:txBody>
        </p:sp>
      </p:grpSp>
      <p:grpSp>
        <p:nvGrpSpPr>
          <p:cNvPr id="70692" name="Group 36"/>
          <p:cNvGrpSpPr>
            <a:grpSpLocks/>
          </p:cNvGrpSpPr>
          <p:nvPr/>
        </p:nvGrpSpPr>
        <p:grpSpPr bwMode="auto">
          <a:xfrm>
            <a:off x="6865938" y="2411413"/>
            <a:ext cx="1984375" cy="1527175"/>
            <a:chOff x="4325" y="1561"/>
            <a:chExt cx="1250" cy="962"/>
          </a:xfrm>
        </p:grpSpPr>
        <p:pic>
          <p:nvPicPr>
            <p:cNvPr id="70693" name="Picture 37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25" y="1561"/>
              <a:ext cx="1250" cy="96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70694" name="Rectangle 38" descr="Im"/>
            <p:cNvSpPr>
              <a:spLocks noChangeArrowheads="1"/>
            </p:cNvSpPr>
            <p:nvPr/>
          </p:nvSpPr>
          <p:spPr bwMode="auto">
            <a:xfrm>
              <a:off x="4406" y="1643"/>
              <a:ext cx="1086" cy="787"/>
            </a:xfrm>
            <a:prstGeom prst="rect">
              <a:avLst/>
            </a:prstGeom>
            <a:blipFill dpi="0" rotWithShape="1">
              <a:blip r:embed="rId8"/>
              <a:srcRect/>
              <a:stretch>
                <a:fillRect/>
              </a:stretch>
            </a:blip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70695" name="Rectangle 39"/>
            <p:cNvSpPr>
              <a:spLocks noChangeArrowheads="1"/>
            </p:cNvSpPr>
            <p:nvPr/>
          </p:nvSpPr>
          <p:spPr bwMode="auto">
            <a:xfrm>
              <a:off x="4397" y="2175"/>
              <a:ext cx="1096" cy="257"/>
            </a:xfrm>
            <a:prstGeom prst="rect">
              <a:avLst/>
            </a:prstGeom>
            <a:solidFill>
              <a:srgbClr val="FFFFFF">
                <a:alpha val="80000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70696" name="Text Box 40"/>
            <p:cNvSpPr txBox="1">
              <a:spLocks noChangeArrowheads="1"/>
            </p:cNvSpPr>
            <p:nvPr/>
          </p:nvSpPr>
          <p:spPr bwMode="auto">
            <a:xfrm>
              <a:off x="4547" y="2167"/>
              <a:ext cx="78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b="0">
                  <a:solidFill>
                    <a:srgbClr val="066168"/>
                  </a:solidFill>
                  <a:latin typeface="Verdana" pitchFamily="34" charset="0"/>
                </a:rPr>
                <a:t>Equipamentos </a:t>
              </a:r>
            </a:p>
            <a:p>
              <a:r>
                <a:rPr lang="pt-BR" sz="1000" b="0">
                  <a:solidFill>
                    <a:srgbClr val="066168"/>
                  </a:solidFill>
                  <a:latin typeface="Verdana" pitchFamily="34" charset="0"/>
                </a:rPr>
                <a:t>descarregadores</a:t>
              </a:r>
            </a:p>
          </p:txBody>
        </p:sp>
      </p:grpSp>
      <p:grpSp>
        <p:nvGrpSpPr>
          <p:cNvPr id="70697" name="Group 41"/>
          <p:cNvGrpSpPr>
            <a:grpSpLocks/>
          </p:cNvGrpSpPr>
          <p:nvPr/>
        </p:nvGrpSpPr>
        <p:grpSpPr bwMode="auto">
          <a:xfrm>
            <a:off x="3240088" y="811213"/>
            <a:ext cx="5464175" cy="5426075"/>
            <a:chOff x="2041" y="511"/>
            <a:chExt cx="3442" cy="3418"/>
          </a:xfrm>
        </p:grpSpPr>
        <p:pic>
          <p:nvPicPr>
            <p:cNvPr id="70698" name="Picture 42" descr="br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41" y="511"/>
              <a:ext cx="3442" cy="34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70699" name="Group 43"/>
            <p:cNvGrpSpPr>
              <a:grpSpLocks/>
            </p:cNvGrpSpPr>
            <p:nvPr/>
          </p:nvGrpSpPr>
          <p:grpSpPr bwMode="auto">
            <a:xfrm>
              <a:off x="2081" y="559"/>
              <a:ext cx="3362" cy="3324"/>
              <a:chOff x="2081" y="559"/>
              <a:chExt cx="3362" cy="3324"/>
            </a:xfrm>
          </p:grpSpPr>
          <p:grpSp>
            <p:nvGrpSpPr>
              <p:cNvPr id="70700" name="Group 44"/>
              <p:cNvGrpSpPr>
                <a:grpSpLocks/>
              </p:cNvGrpSpPr>
              <p:nvPr/>
            </p:nvGrpSpPr>
            <p:grpSpPr bwMode="auto">
              <a:xfrm>
                <a:off x="2081" y="559"/>
                <a:ext cx="3362" cy="3324"/>
                <a:chOff x="2081" y="559"/>
                <a:chExt cx="3362" cy="3324"/>
              </a:xfrm>
            </p:grpSpPr>
            <p:sp>
              <p:nvSpPr>
                <p:cNvPr id="70701" name="Freeform 45"/>
                <p:cNvSpPr>
                  <a:spLocks/>
                </p:cNvSpPr>
                <p:nvPr/>
              </p:nvSpPr>
              <p:spPr bwMode="auto">
                <a:xfrm>
                  <a:off x="4488" y="2833"/>
                  <a:ext cx="334" cy="190"/>
                </a:xfrm>
                <a:custGeom>
                  <a:avLst/>
                  <a:gdLst>
                    <a:gd name="T0" fmla="*/ 586 w 1601"/>
                    <a:gd name="T1" fmla="*/ 792 h 918"/>
                    <a:gd name="T2" fmla="*/ 1109 w 1601"/>
                    <a:gd name="T3" fmla="*/ 811 h 918"/>
                    <a:gd name="T4" fmla="*/ 1185 w 1601"/>
                    <a:gd name="T5" fmla="*/ 706 h 918"/>
                    <a:gd name="T6" fmla="*/ 1366 w 1601"/>
                    <a:gd name="T7" fmla="*/ 562 h 918"/>
                    <a:gd name="T8" fmla="*/ 1597 w 1601"/>
                    <a:gd name="T9" fmla="*/ 297 h 918"/>
                    <a:gd name="T10" fmla="*/ 1479 w 1601"/>
                    <a:gd name="T11" fmla="*/ 214 h 918"/>
                    <a:gd name="T12" fmla="*/ 1340 w 1601"/>
                    <a:gd name="T13" fmla="*/ 164 h 918"/>
                    <a:gd name="T14" fmla="*/ 1325 w 1601"/>
                    <a:gd name="T15" fmla="*/ 159 h 918"/>
                    <a:gd name="T16" fmla="*/ 1313 w 1601"/>
                    <a:gd name="T17" fmla="*/ 153 h 918"/>
                    <a:gd name="T18" fmla="*/ 1304 w 1601"/>
                    <a:gd name="T19" fmla="*/ 146 h 918"/>
                    <a:gd name="T20" fmla="*/ 1297 w 1601"/>
                    <a:gd name="T21" fmla="*/ 137 h 918"/>
                    <a:gd name="T22" fmla="*/ 1293 w 1601"/>
                    <a:gd name="T23" fmla="*/ 128 h 918"/>
                    <a:gd name="T24" fmla="*/ 1289 w 1601"/>
                    <a:gd name="T25" fmla="*/ 112 h 918"/>
                    <a:gd name="T26" fmla="*/ 1254 w 1601"/>
                    <a:gd name="T27" fmla="*/ 0 h 918"/>
                    <a:gd name="T28" fmla="*/ 1116 w 1601"/>
                    <a:gd name="T29" fmla="*/ 174 h 918"/>
                    <a:gd name="T30" fmla="*/ 1033 w 1601"/>
                    <a:gd name="T31" fmla="*/ 261 h 918"/>
                    <a:gd name="T32" fmla="*/ 1025 w 1601"/>
                    <a:gd name="T33" fmla="*/ 279 h 918"/>
                    <a:gd name="T34" fmla="*/ 1013 w 1601"/>
                    <a:gd name="T35" fmla="*/ 350 h 918"/>
                    <a:gd name="T36" fmla="*/ 740 w 1601"/>
                    <a:gd name="T37" fmla="*/ 458 h 918"/>
                    <a:gd name="T38" fmla="*/ 720 w 1601"/>
                    <a:gd name="T39" fmla="*/ 466 h 918"/>
                    <a:gd name="T40" fmla="*/ 701 w 1601"/>
                    <a:gd name="T41" fmla="*/ 468 h 918"/>
                    <a:gd name="T42" fmla="*/ 684 w 1601"/>
                    <a:gd name="T43" fmla="*/ 463 h 918"/>
                    <a:gd name="T44" fmla="*/ 662 w 1601"/>
                    <a:gd name="T45" fmla="*/ 450 h 918"/>
                    <a:gd name="T46" fmla="*/ 633 w 1601"/>
                    <a:gd name="T47" fmla="*/ 440 h 918"/>
                    <a:gd name="T48" fmla="*/ 600 w 1601"/>
                    <a:gd name="T49" fmla="*/ 438 h 918"/>
                    <a:gd name="T50" fmla="*/ 565 w 1601"/>
                    <a:gd name="T51" fmla="*/ 442 h 918"/>
                    <a:gd name="T52" fmla="*/ 275 w 1601"/>
                    <a:gd name="T53" fmla="*/ 490 h 918"/>
                    <a:gd name="T54" fmla="*/ 187 w 1601"/>
                    <a:gd name="T55" fmla="*/ 538 h 918"/>
                    <a:gd name="T56" fmla="*/ 149 w 1601"/>
                    <a:gd name="T57" fmla="*/ 564 h 918"/>
                    <a:gd name="T58" fmla="*/ 120 w 1601"/>
                    <a:gd name="T59" fmla="*/ 588 h 918"/>
                    <a:gd name="T60" fmla="*/ 103 w 1601"/>
                    <a:gd name="T61" fmla="*/ 610 h 918"/>
                    <a:gd name="T62" fmla="*/ 97 w 1601"/>
                    <a:gd name="T63" fmla="*/ 624 h 918"/>
                    <a:gd name="T64" fmla="*/ 96 w 1601"/>
                    <a:gd name="T65" fmla="*/ 632 h 918"/>
                    <a:gd name="T66" fmla="*/ 98 w 1601"/>
                    <a:gd name="T67" fmla="*/ 640 h 918"/>
                    <a:gd name="T68" fmla="*/ 104 w 1601"/>
                    <a:gd name="T69" fmla="*/ 647 h 918"/>
                    <a:gd name="T70" fmla="*/ 112 w 1601"/>
                    <a:gd name="T71" fmla="*/ 653 h 918"/>
                    <a:gd name="T72" fmla="*/ 124 w 1601"/>
                    <a:gd name="T73" fmla="*/ 658 h 918"/>
                    <a:gd name="T74" fmla="*/ 147 w 1601"/>
                    <a:gd name="T75" fmla="*/ 664 h 918"/>
                    <a:gd name="T76" fmla="*/ 186 w 1601"/>
                    <a:gd name="T77" fmla="*/ 667 h 918"/>
                    <a:gd name="T78" fmla="*/ 219 w 1601"/>
                    <a:gd name="T79" fmla="*/ 669 h 918"/>
                    <a:gd name="T80" fmla="*/ 242 w 1601"/>
                    <a:gd name="T81" fmla="*/ 674 h 918"/>
                    <a:gd name="T82" fmla="*/ 253 w 1601"/>
                    <a:gd name="T83" fmla="*/ 680 h 918"/>
                    <a:gd name="T84" fmla="*/ 258 w 1601"/>
                    <a:gd name="T85" fmla="*/ 686 h 918"/>
                    <a:gd name="T86" fmla="*/ 259 w 1601"/>
                    <a:gd name="T87" fmla="*/ 692 h 918"/>
                    <a:gd name="T88" fmla="*/ 258 w 1601"/>
                    <a:gd name="T89" fmla="*/ 699 h 918"/>
                    <a:gd name="T90" fmla="*/ 251 w 1601"/>
                    <a:gd name="T91" fmla="*/ 713 h 918"/>
                    <a:gd name="T92" fmla="*/ 229 w 1601"/>
                    <a:gd name="T93" fmla="*/ 734 h 918"/>
                    <a:gd name="T94" fmla="*/ 194 w 1601"/>
                    <a:gd name="T95" fmla="*/ 761 h 918"/>
                    <a:gd name="T96" fmla="*/ 61 w 1601"/>
                    <a:gd name="T97" fmla="*/ 808 h 918"/>
                    <a:gd name="T98" fmla="*/ 54 w 1601"/>
                    <a:gd name="T99" fmla="*/ 808 h 918"/>
                    <a:gd name="T100" fmla="*/ 46 w 1601"/>
                    <a:gd name="T101" fmla="*/ 811 h 918"/>
                    <a:gd name="T102" fmla="*/ 31 w 1601"/>
                    <a:gd name="T103" fmla="*/ 824 h 918"/>
                    <a:gd name="T104" fmla="*/ 17 w 1601"/>
                    <a:gd name="T105" fmla="*/ 843 h 918"/>
                    <a:gd name="T106" fmla="*/ 6 w 1601"/>
                    <a:gd name="T107" fmla="*/ 865 h 918"/>
                    <a:gd name="T108" fmla="*/ 1 w 1601"/>
                    <a:gd name="T109" fmla="*/ 887 h 918"/>
                    <a:gd name="T110" fmla="*/ 0 w 1601"/>
                    <a:gd name="T111" fmla="*/ 896 h 918"/>
                    <a:gd name="T112" fmla="*/ 2 w 1601"/>
                    <a:gd name="T113" fmla="*/ 905 h 918"/>
                    <a:gd name="T114" fmla="*/ 5 w 1601"/>
                    <a:gd name="T115" fmla="*/ 912 h 918"/>
                    <a:gd name="T116" fmla="*/ 12 w 1601"/>
                    <a:gd name="T117" fmla="*/ 916 h 918"/>
                    <a:gd name="T118" fmla="*/ 20 w 1601"/>
                    <a:gd name="T119" fmla="*/ 918 h 918"/>
                    <a:gd name="T120" fmla="*/ 32 w 1601"/>
                    <a:gd name="T121" fmla="*/ 916 h 9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601" h="918">
                      <a:moveTo>
                        <a:pt x="32" y="916"/>
                      </a:moveTo>
                      <a:lnTo>
                        <a:pt x="586" y="792"/>
                      </a:lnTo>
                      <a:lnTo>
                        <a:pt x="898" y="785"/>
                      </a:lnTo>
                      <a:lnTo>
                        <a:pt x="1109" y="811"/>
                      </a:lnTo>
                      <a:lnTo>
                        <a:pt x="1200" y="770"/>
                      </a:lnTo>
                      <a:lnTo>
                        <a:pt x="1185" y="706"/>
                      </a:lnTo>
                      <a:lnTo>
                        <a:pt x="1286" y="593"/>
                      </a:lnTo>
                      <a:lnTo>
                        <a:pt x="1366" y="562"/>
                      </a:lnTo>
                      <a:lnTo>
                        <a:pt x="1601" y="505"/>
                      </a:lnTo>
                      <a:lnTo>
                        <a:pt x="1597" y="297"/>
                      </a:lnTo>
                      <a:lnTo>
                        <a:pt x="1559" y="271"/>
                      </a:lnTo>
                      <a:lnTo>
                        <a:pt x="1479" y="214"/>
                      </a:lnTo>
                      <a:lnTo>
                        <a:pt x="1348" y="166"/>
                      </a:lnTo>
                      <a:lnTo>
                        <a:pt x="1340" y="164"/>
                      </a:lnTo>
                      <a:lnTo>
                        <a:pt x="1332" y="162"/>
                      </a:lnTo>
                      <a:lnTo>
                        <a:pt x="1325" y="159"/>
                      </a:lnTo>
                      <a:lnTo>
                        <a:pt x="1319" y="156"/>
                      </a:lnTo>
                      <a:lnTo>
                        <a:pt x="1313" y="153"/>
                      </a:lnTo>
                      <a:lnTo>
                        <a:pt x="1308" y="150"/>
                      </a:lnTo>
                      <a:lnTo>
                        <a:pt x="1304" y="146"/>
                      </a:lnTo>
                      <a:lnTo>
                        <a:pt x="1300" y="142"/>
                      </a:lnTo>
                      <a:lnTo>
                        <a:pt x="1297" y="137"/>
                      </a:lnTo>
                      <a:lnTo>
                        <a:pt x="1295" y="133"/>
                      </a:lnTo>
                      <a:lnTo>
                        <a:pt x="1293" y="128"/>
                      </a:lnTo>
                      <a:lnTo>
                        <a:pt x="1291" y="123"/>
                      </a:lnTo>
                      <a:lnTo>
                        <a:pt x="1289" y="112"/>
                      </a:lnTo>
                      <a:lnTo>
                        <a:pt x="1287" y="101"/>
                      </a:lnTo>
                      <a:lnTo>
                        <a:pt x="1254" y="0"/>
                      </a:lnTo>
                      <a:lnTo>
                        <a:pt x="1143" y="101"/>
                      </a:lnTo>
                      <a:lnTo>
                        <a:pt x="1116" y="174"/>
                      </a:lnTo>
                      <a:lnTo>
                        <a:pt x="1043" y="251"/>
                      </a:lnTo>
                      <a:lnTo>
                        <a:pt x="1033" y="261"/>
                      </a:lnTo>
                      <a:lnTo>
                        <a:pt x="1028" y="269"/>
                      </a:lnTo>
                      <a:lnTo>
                        <a:pt x="1025" y="279"/>
                      </a:lnTo>
                      <a:lnTo>
                        <a:pt x="1023" y="292"/>
                      </a:lnTo>
                      <a:lnTo>
                        <a:pt x="1013" y="350"/>
                      </a:lnTo>
                      <a:lnTo>
                        <a:pt x="751" y="451"/>
                      </a:lnTo>
                      <a:lnTo>
                        <a:pt x="740" y="458"/>
                      </a:lnTo>
                      <a:lnTo>
                        <a:pt x="730" y="463"/>
                      </a:lnTo>
                      <a:lnTo>
                        <a:pt x="720" y="466"/>
                      </a:lnTo>
                      <a:lnTo>
                        <a:pt x="710" y="468"/>
                      </a:lnTo>
                      <a:lnTo>
                        <a:pt x="701" y="468"/>
                      </a:lnTo>
                      <a:lnTo>
                        <a:pt x="692" y="466"/>
                      </a:lnTo>
                      <a:lnTo>
                        <a:pt x="684" y="463"/>
                      </a:lnTo>
                      <a:lnTo>
                        <a:pt x="676" y="458"/>
                      </a:lnTo>
                      <a:lnTo>
                        <a:pt x="662" y="450"/>
                      </a:lnTo>
                      <a:lnTo>
                        <a:pt x="648" y="444"/>
                      </a:lnTo>
                      <a:lnTo>
                        <a:pt x="633" y="440"/>
                      </a:lnTo>
                      <a:lnTo>
                        <a:pt x="616" y="438"/>
                      </a:lnTo>
                      <a:lnTo>
                        <a:pt x="600" y="438"/>
                      </a:lnTo>
                      <a:lnTo>
                        <a:pt x="583" y="439"/>
                      </a:lnTo>
                      <a:lnTo>
                        <a:pt x="565" y="442"/>
                      </a:lnTo>
                      <a:lnTo>
                        <a:pt x="547" y="448"/>
                      </a:lnTo>
                      <a:lnTo>
                        <a:pt x="275" y="490"/>
                      </a:lnTo>
                      <a:lnTo>
                        <a:pt x="211" y="523"/>
                      </a:lnTo>
                      <a:lnTo>
                        <a:pt x="187" y="538"/>
                      </a:lnTo>
                      <a:lnTo>
                        <a:pt x="167" y="551"/>
                      </a:lnTo>
                      <a:lnTo>
                        <a:pt x="149" y="564"/>
                      </a:lnTo>
                      <a:lnTo>
                        <a:pt x="133" y="577"/>
                      </a:lnTo>
                      <a:lnTo>
                        <a:pt x="120" y="588"/>
                      </a:lnTo>
                      <a:lnTo>
                        <a:pt x="110" y="599"/>
                      </a:lnTo>
                      <a:lnTo>
                        <a:pt x="103" y="610"/>
                      </a:lnTo>
                      <a:lnTo>
                        <a:pt x="98" y="619"/>
                      </a:lnTo>
                      <a:lnTo>
                        <a:pt x="97" y="624"/>
                      </a:lnTo>
                      <a:lnTo>
                        <a:pt x="96" y="628"/>
                      </a:lnTo>
                      <a:lnTo>
                        <a:pt x="96" y="632"/>
                      </a:lnTo>
                      <a:lnTo>
                        <a:pt x="97" y="636"/>
                      </a:lnTo>
                      <a:lnTo>
                        <a:pt x="98" y="640"/>
                      </a:lnTo>
                      <a:lnTo>
                        <a:pt x="101" y="644"/>
                      </a:lnTo>
                      <a:lnTo>
                        <a:pt x="104" y="647"/>
                      </a:lnTo>
                      <a:lnTo>
                        <a:pt x="108" y="650"/>
                      </a:lnTo>
                      <a:lnTo>
                        <a:pt x="112" y="653"/>
                      </a:lnTo>
                      <a:lnTo>
                        <a:pt x="118" y="656"/>
                      </a:lnTo>
                      <a:lnTo>
                        <a:pt x="124" y="658"/>
                      </a:lnTo>
                      <a:lnTo>
                        <a:pt x="131" y="660"/>
                      </a:lnTo>
                      <a:lnTo>
                        <a:pt x="147" y="664"/>
                      </a:lnTo>
                      <a:lnTo>
                        <a:pt x="167" y="667"/>
                      </a:lnTo>
                      <a:lnTo>
                        <a:pt x="186" y="667"/>
                      </a:lnTo>
                      <a:lnTo>
                        <a:pt x="203" y="667"/>
                      </a:lnTo>
                      <a:lnTo>
                        <a:pt x="219" y="669"/>
                      </a:lnTo>
                      <a:lnTo>
                        <a:pt x="232" y="671"/>
                      </a:lnTo>
                      <a:lnTo>
                        <a:pt x="242" y="674"/>
                      </a:lnTo>
                      <a:lnTo>
                        <a:pt x="250" y="678"/>
                      </a:lnTo>
                      <a:lnTo>
                        <a:pt x="253" y="680"/>
                      </a:lnTo>
                      <a:lnTo>
                        <a:pt x="256" y="683"/>
                      </a:lnTo>
                      <a:lnTo>
                        <a:pt x="258" y="686"/>
                      </a:lnTo>
                      <a:lnTo>
                        <a:pt x="259" y="689"/>
                      </a:lnTo>
                      <a:lnTo>
                        <a:pt x="259" y="692"/>
                      </a:lnTo>
                      <a:lnTo>
                        <a:pt x="259" y="696"/>
                      </a:lnTo>
                      <a:lnTo>
                        <a:pt x="258" y="699"/>
                      </a:lnTo>
                      <a:lnTo>
                        <a:pt x="256" y="704"/>
                      </a:lnTo>
                      <a:lnTo>
                        <a:pt x="251" y="713"/>
                      </a:lnTo>
                      <a:lnTo>
                        <a:pt x="242" y="723"/>
                      </a:lnTo>
                      <a:lnTo>
                        <a:pt x="229" y="734"/>
                      </a:lnTo>
                      <a:lnTo>
                        <a:pt x="214" y="747"/>
                      </a:lnTo>
                      <a:lnTo>
                        <a:pt x="194" y="761"/>
                      </a:lnTo>
                      <a:lnTo>
                        <a:pt x="171" y="777"/>
                      </a:lnTo>
                      <a:lnTo>
                        <a:pt x="61" y="808"/>
                      </a:lnTo>
                      <a:lnTo>
                        <a:pt x="58" y="808"/>
                      </a:lnTo>
                      <a:lnTo>
                        <a:pt x="54" y="808"/>
                      </a:lnTo>
                      <a:lnTo>
                        <a:pt x="50" y="809"/>
                      </a:lnTo>
                      <a:lnTo>
                        <a:pt x="46" y="811"/>
                      </a:lnTo>
                      <a:lnTo>
                        <a:pt x="38" y="816"/>
                      </a:lnTo>
                      <a:lnTo>
                        <a:pt x="31" y="824"/>
                      </a:lnTo>
                      <a:lnTo>
                        <a:pt x="24" y="832"/>
                      </a:lnTo>
                      <a:lnTo>
                        <a:pt x="17" y="843"/>
                      </a:lnTo>
                      <a:lnTo>
                        <a:pt x="11" y="854"/>
                      </a:lnTo>
                      <a:lnTo>
                        <a:pt x="6" y="865"/>
                      </a:lnTo>
                      <a:lnTo>
                        <a:pt x="3" y="876"/>
                      </a:lnTo>
                      <a:lnTo>
                        <a:pt x="1" y="887"/>
                      </a:lnTo>
                      <a:lnTo>
                        <a:pt x="0" y="892"/>
                      </a:lnTo>
                      <a:lnTo>
                        <a:pt x="0" y="896"/>
                      </a:lnTo>
                      <a:lnTo>
                        <a:pt x="1" y="901"/>
                      </a:lnTo>
                      <a:lnTo>
                        <a:pt x="2" y="905"/>
                      </a:lnTo>
                      <a:lnTo>
                        <a:pt x="3" y="908"/>
                      </a:lnTo>
                      <a:lnTo>
                        <a:pt x="5" y="912"/>
                      </a:lnTo>
                      <a:lnTo>
                        <a:pt x="8" y="914"/>
                      </a:lnTo>
                      <a:lnTo>
                        <a:pt x="12" y="916"/>
                      </a:lnTo>
                      <a:lnTo>
                        <a:pt x="16" y="917"/>
                      </a:lnTo>
                      <a:lnTo>
                        <a:pt x="20" y="918"/>
                      </a:lnTo>
                      <a:lnTo>
                        <a:pt x="26" y="918"/>
                      </a:lnTo>
                      <a:lnTo>
                        <a:pt x="32" y="916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0702" name="Freeform 46"/>
                <p:cNvSpPr>
                  <a:spLocks/>
                </p:cNvSpPr>
                <p:nvPr/>
              </p:nvSpPr>
              <p:spPr bwMode="auto">
                <a:xfrm>
                  <a:off x="4747" y="2593"/>
                  <a:ext cx="206" cy="295"/>
                </a:xfrm>
                <a:custGeom>
                  <a:avLst/>
                  <a:gdLst>
                    <a:gd name="T0" fmla="*/ 986 w 986"/>
                    <a:gd name="T1" fmla="*/ 222 h 1427"/>
                    <a:gd name="T2" fmla="*/ 896 w 986"/>
                    <a:gd name="T3" fmla="*/ 141 h 1427"/>
                    <a:gd name="T4" fmla="*/ 763 w 986"/>
                    <a:gd name="T5" fmla="*/ 0 h 1427"/>
                    <a:gd name="T6" fmla="*/ 523 w 986"/>
                    <a:gd name="T7" fmla="*/ 0 h 1427"/>
                    <a:gd name="T8" fmla="*/ 497 w 986"/>
                    <a:gd name="T9" fmla="*/ 66 h 1427"/>
                    <a:gd name="T10" fmla="*/ 397 w 986"/>
                    <a:gd name="T11" fmla="*/ 151 h 1427"/>
                    <a:gd name="T12" fmla="*/ 433 w 986"/>
                    <a:gd name="T13" fmla="*/ 194 h 1427"/>
                    <a:gd name="T14" fmla="*/ 438 w 986"/>
                    <a:gd name="T15" fmla="*/ 276 h 1427"/>
                    <a:gd name="T16" fmla="*/ 468 w 986"/>
                    <a:gd name="T17" fmla="*/ 361 h 1427"/>
                    <a:gd name="T18" fmla="*/ 397 w 986"/>
                    <a:gd name="T19" fmla="*/ 378 h 1427"/>
                    <a:gd name="T20" fmla="*/ 445 w 986"/>
                    <a:gd name="T21" fmla="*/ 493 h 1427"/>
                    <a:gd name="T22" fmla="*/ 431 w 986"/>
                    <a:gd name="T23" fmla="*/ 563 h 1427"/>
                    <a:gd name="T24" fmla="*/ 369 w 986"/>
                    <a:gd name="T25" fmla="*/ 674 h 1427"/>
                    <a:gd name="T26" fmla="*/ 350 w 986"/>
                    <a:gd name="T27" fmla="*/ 702 h 1427"/>
                    <a:gd name="T28" fmla="*/ 252 w 986"/>
                    <a:gd name="T29" fmla="*/ 860 h 1427"/>
                    <a:gd name="T30" fmla="*/ 59 w 986"/>
                    <a:gd name="T31" fmla="*/ 974 h 1427"/>
                    <a:gd name="T32" fmla="*/ 17 w 986"/>
                    <a:gd name="T33" fmla="*/ 1122 h 1427"/>
                    <a:gd name="T34" fmla="*/ 0 w 986"/>
                    <a:gd name="T35" fmla="*/ 1166 h 1427"/>
                    <a:gd name="T36" fmla="*/ 12 w 986"/>
                    <a:gd name="T37" fmla="*/ 1156 h 1427"/>
                    <a:gd name="T38" fmla="*/ 45 w 986"/>
                    <a:gd name="T39" fmla="*/ 1257 h 1427"/>
                    <a:gd name="T40" fmla="*/ 47 w 986"/>
                    <a:gd name="T41" fmla="*/ 1268 h 1427"/>
                    <a:gd name="T42" fmla="*/ 49 w 986"/>
                    <a:gd name="T43" fmla="*/ 1279 h 1427"/>
                    <a:gd name="T44" fmla="*/ 51 w 986"/>
                    <a:gd name="T45" fmla="*/ 1284 h 1427"/>
                    <a:gd name="T46" fmla="*/ 53 w 986"/>
                    <a:gd name="T47" fmla="*/ 1289 h 1427"/>
                    <a:gd name="T48" fmla="*/ 55 w 986"/>
                    <a:gd name="T49" fmla="*/ 1293 h 1427"/>
                    <a:gd name="T50" fmla="*/ 58 w 986"/>
                    <a:gd name="T51" fmla="*/ 1298 h 1427"/>
                    <a:gd name="T52" fmla="*/ 62 w 986"/>
                    <a:gd name="T53" fmla="*/ 1302 h 1427"/>
                    <a:gd name="T54" fmla="*/ 66 w 986"/>
                    <a:gd name="T55" fmla="*/ 1306 h 1427"/>
                    <a:gd name="T56" fmla="*/ 71 w 986"/>
                    <a:gd name="T57" fmla="*/ 1309 h 1427"/>
                    <a:gd name="T58" fmla="*/ 77 w 986"/>
                    <a:gd name="T59" fmla="*/ 1312 h 1427"/>
                    <a:gd name="T60" fmla="*/ 83 w 986"/>
                    <a:gd name="T61" fmla="*/ 1315 h 1427"/>
                    <a:gd name="T62" fmla="*/ 90 w 986"/>
                    <a:gd name="T63" fmla="*/ 1318 h 1427"/>
                    <a:gd name="T64" fmla="*/ 98 w 986"/>
                    <a:gd name="T65" fmla="*/ 1320 h 1427"/>
                    <a:gd name="T66" fmla="*/ 106 w 986"/>
                    <a:gd name="T67" fmla="*/ 1322 h 1427"/>
                    <a:gd name="T68" fmla="*/ 237 w 986"/>
                    <a:gd name="T69" fmla="*/ 1370 h 1427"/>
                    <a:gd name="T70" fmla="*/ 317 w 986"/>
                    <a:gd name="T71" fmla="*/ 1427 h 1427"/>
                    <a:gd name="T72" fmla="*/ 352 w 986"/>
                    <a:gd name="T73" fmla="*/ 1413 h 1427"/>
                    <a:gd name="T74" fmla="*/ 348 w 986"/>
                    <a:gd name="T75" fmla="*/ 1353 h 1427"/>
                    <a:gd name="T76" fmla="*/ 650 w 986"/>
                    <a:gd name="T77" fmla="*/ 1040 h 1427"/>
                    <a:gd name="T78" fmla="*/ 715 w 986"/>
                    <a:gd name="T79" fmla="*/ 885 h 1427"/>
                    <a:gd name="T80" fmla="*/ 947 w 986"/>
                    <a:gd name="T81" fmla="*/ 572 h 1427"/>
                    <a:gd name="T82" fmla="*/ 974 w 986"/>
                    <a:gd name="T83" fmla="*/ 548 h 1427"/>
                    <a:gd name="T84" fmla="*/ 986 w 986"/>
                    <a:gd name="T85" fmla="*/ 249 h 1427"/>
                    <a:gd name="T86" fmla="*/ 985 w 986"/>
                    <a:gd name="T87" fmla="*/ 239 h 1427"/>
                    <a:gd name="T88" fmla="*/ 986 w 986"/>
                    <a:gd name="T89" fmla="*/ 222 h 14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986" h="1427">
                      <a:moveTo>
                        <a:pt x="986" y="222"/>
                      </a:moveTo>
                      <a:lnTo>
                        <a:pt x="896" y="141"/>
                      </a:lnTo>
                      <a:lnTo>
                        <a:pt x="763" y="0"/>
                      </a:lnTo>
                      <a:lnTo>
                        <a:pt x="523" y="0"/>
                      </a:lnTo>
                      <a:lnTo>
                        <a:pt x="497" y="66"/>
                      </a:lnTo>
                      <a:lnTo>
                        <a:pt x="397" y="151"/>
                      </a:lnTo>
                      <a:lnTo>
                        <a:pt x="433" y="194"/>
                      </a:lnTo>
                      <a:lnTo>
                        <a:pt x="438" y="276"/>
                      </a:lnTo>
                      <a:lnTo>
                        <a:pt x="468" y="361"/>
                      </a:lnTo>
                      <a:lnTo>
                        <a:pt x="397" y="378"/>
                      </a:lnTo>
                      <a:lnTo>
                        <a:pt x="445" y="493"/>
                      </a:lnTo>
                      <a:lnTo>
                        <a:pt x="431" y="563"/>
                      </a:lnTo>
                      <a:lnTo>
                        <a:pt x="369" y="674"/>
                      </a:lnTo>
                      <a:lnTo>
                        <a:pt x="350" y="702"/>
                      </a:lnTo>
                      <a:lnTo>
                        <a:pt x="252" y="860"/>
                      </a:lnTo>
                      <a:lnTo>
                        <a:pt x="59" y="974"/>
                      </a:lnTo>
                      <a:lnTo>
                        <a:pt x="17" y="1122"/>
                      </a:lnTo>
                      <a:lnTo>
                        <a:pt x="0" y="1166"/>
                      </a:lnTo>
                      <a:lnTo>
                        <a:pt x="12" y="1156"/>
                      </a:lnTo>
                      <a:lnTo>
                        <a:pt x="45" y="1257"/>
                      </a:lnTo>
                      <a:lnTo>
                        <a:pt x="47" y="1268"/>
                      </a:lnTo>
                      <a:lnTo>
                        <a:pt x="49" y="1279"/>
                      </a:lnTo>
                      <a:lnTo>
                        <a:pt x="51" y="1284"/>
                      </a:lnTo>
                      <a:lnTo>
                        <a:pt x="53" y="1289"/>
                      </a:lnTo>
                      <a:lnTo>
                        <a:pt x="55" y="1293"/>
                      </a:lnTo>
                      <a:lnTo>
                        <a:pt x="58" y="1298"/>
                      </a:lnTo>
                      <a:lnTo>
                        <a:pt x="62" y="1302"/>
                      </a:lnTo>
                      <a:lnTo>
                        <a:pt x="66" y="1306"/>
                      </a:lnTo>
                      <a:lnTo>
                        <a:pt x="71" y="1309"/>
                      </a:lnTo>
                      <a:lnTo>
                        <a:pt x="77" y="1312"/>
                      </a:lnTo>
                      <a:lnTo>
                        <a:pt x="83" y="1315"/>
                      </a:lnTo>
                      <a:lnTo>
                        <a:pt x="90" y="1318"/>
                      </a:lnTo>
                      <a:lnTo>
                        <a:pt x="98" y="1320"/>
                      </a:lnTo>
                      <a:lnTo>
                        <a:pt x="106" y="1322"/>
                      </a:lnTo>
                      <a:lnTo>
                        <a:pt x="237" y="1370"/>
                      </a:lnTo>
                      <a:lnTo>
                        <a:pt x="317" y="1427"/>
                      </a:lnTo>
                      <a:lnTo>
                        <a:pt x="352" y="1413"/>
                      </a:lnTo>
                      <a:lnTo>
                        <a:pt x="348" y="1353"/>
                      </a:lnTo>
                      <a:lnTo>
                        <a:pt x="650" y="1040"/>
                      </a:lnTo>
                      <a:lnTo>
                        <a:pt x="715" y="885"/>
                      </a:lnTo>
                      <a:lnTo>
                        <a:pt x="947" y="572"/>
                      </a:lnTo>
                      <a:lnTo>
                        <a:pt x="974" y="548"/>
                      </a:lnTo>
                      <a:lnTo>
                        <a:pt x="986" y="249"/>
                      </a:lnTo>
                      <a:lnTo>
                        <a:pt x="985" y="239"/>
                      </a:lnTo>
                      <a:lnTo>
                        <a:pt x="986" y="222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0703" name="Freeform 47"/>
                <p:cNvSpPr>
                  <a:spLocks/>
                </p:cNvSpPr>
                <p:nvPr/>
              </p:nvSpPr>
              <p:spPr bwMode="auto">
                <a:xfrm>
                  <a:off x="4014" y="2254"/>
                  <a:ext cx="936" cy="731"/>
                </a:xfrm>
                <a:custGeom>
                  <a:avLst/>
                  <a:gdLst>
                    <a:gd name="T0" fmla="*/ 2673 w 4491"/>
                    <a:gd name="T1" fmla="*/ 19 h 3521"/>
                    <a:gd name="T2" fmla="*/ 3394 w 4491"/>
                    <a:gd name="T3" fmla="*/ 289 h 3521"/>
                    <a:gd name="T4" fmla="*/ 4058 w 4491"/>
                    <a:gd name="T5" fmla="*/ 689 h 3521"/>
                    <a:gd name="T6" fmla="*/ 4228 w 4491"/>
                    <a:gd name="T7" fmla="*/ 1212 h 3521"/>
                    <a:gd name="T8" fmla="*/ 3910 w 4491"/>
                    <a:gd name="T9" fmla="*/ 1781 h 3521"/>
                    <a:gd name="T10" fmla="*/ 3863 w 4491"/>
                    <a:gd name="T11" fmla="*/ 2332 h 3521"/>
                    <a:gd name="T12" fmla="*/ 3304 w 4491"/>
                    <a:gd name="T13" fmla="*/ 3047 h 3521"/>
                    <a:gd name="T14" fmla="*/ 2991 w 4491"/>
                    <a:gd name="T15" fmla="*/ 3252 h 3521"/>
                    <a:gd name="T16" fmla="*/ 2904 w 4491"/>
                    <a:gd name="T17" fmla="*/ 3226 h 3521"/>
                    <a:gd name="T18" fmla="*/ 2449 w 4491"/>
                    <a:gd name="T19" fmla="*/ 3330 h 3521"/>
                    <a:gd name="T20" fmla="*/ 2039 w 4491"/>
                    <a:gd name="T21" fmla="*/ 3419 h 3521"/>
                    <a:gd name="T22" fmla="*/ 1955 w 4491"/>
                    <a:gd name="T23" fmla="*/ 3409 h 3521"/>
                    <a:gd name="T24" fmla="*/ 1922 w 4491"/>
                    <a:gd name="T25" fmla="*/ 3479 h 3521"/>
                    <a:gd name="T26" fmla="*/ 1815 w 4491"/>
                    <a:gd name="T27" fmla="*/ 3521 h 3521"/>
                    <a:gd name="T28" fmla="*/ 1750 w 4491"/>
                    <a:gd name="T29" fmla="*/ 3487 h 3521"/>
                    <a:gd name="T30" fmla="*/ 1708 w 4491"/>
                    <a:gd name="T31" fmla="*/ 3426 h 3521"/>
                    <a:gd name="T32" fmla="*/ 1652 w 4491"/>
                    <a:gd name="T33" fmla="*/ 3308 h 3521"/>
                    <a:gd name="T34" fmla="*/ 1628 w 4491"/>
                    <a:gd name="T35" fmla="*/ 3273 h 3521"/>
                    <a:gd name="T36" fmla="*/ 1665 w 4491"/>
                    <a:gd name="T37" fmla="*/ 3187 h 3521"/>
                    <a:gd name="T38" fmla="*/ 1676 w 4491"/>
                    <a:gd name="T39" fmla="*/ 3117 h 3521"/>
                    <a:gd name="T40" fmla="*/ 1655 w 4491"/>
                    <a:gd name="T41" fmla="*/ 3070 h 3521"/>
                    <a:gd name="T42" fmla="*/ 1683 w 4491"/>
                    <a:gd name="T43" fmla="*/ 2997 h 3521"/>
                    <a:gd name="T44" fmla="*/ 1657 w 4491"/>
                    <a:gd name="T45" fmla="*/ 2873 h 3521"/>
                    <a:gd name="T46" fmla="*/ 1600 w 4491"/>
                    <a:gd name="T47" fmla="*/ 2858 h 3521"/>
                    <a:gd name="T48" fmla="*/ 1542 w 4491"/>
                    <a:gd name="T49" fmla="*/ 2846 h 3521"/>
                    <a:gd name="T50" fmla="*/ 1483 w 4491"/>
                    <a:gd name="T51" fmla="*/ 2681 h 3521"/>
                    <a:gd name="T52" fmla="*/ 1482 w 4491"/>
                    <a:gd name="T53" fmla="*/ 2591 h 3521"/>
                    <a:gd name="T54" fmla="*/ 1496 w 4491"/>
                    <a:gd name="T55" fmla="*/ 2524 h 3521"/>
                    <a:gd name="T56" fmla="*/ 1443 w 4491"/>
                    <a:gd name="T57" fmla="*/ 2447 h 3521"/>
                    <a:gd name="T58" fmla="*/ 1237 w 4491"/>
                    <a:gd name="T59" fmla="*/ 2274 h 3521"/>
                    <a:gd name="T60" fmla="*/ 1179 w 4491"/>
                    <a:gd name="T61" fmla="*/ 2272 h 3521"/>
                    <a:gd name="T62" fmla="*/ 1143 w 4491"/>
                    <a:gd name="T63" fmla="*/ 2295 h 3521"/>
                    <a:gd name="T64" fmla="*/ 831 w 4491"/>
                    <a:gd name="T65" fmla="*/ 2370 h 3521"/>
                    <a:gd name="T66" fmla="*/ 774 w 4491"/>
                    <a:gd name="T67" fmla="*/ 2433 h 3521"/>
                    <a:gd name="T68" fmla="*/ 766 w 4491"/>
                    <a:gd name="T69" fmla="*/ 2380 h 3521"/>
                    <a:gd name="T70" fmla="*/ 747 w 4491"/>
                    <a:gd name="T71" fmla="*/ 2326 h 3521"/>
                    <a:gd name="T72" fmla="*/ 685 w 4491"/>
                    <a:gd name="T73" fmla="*/ 2365 h 3521"/>
                    <a:gd name="T74" fmla="*/ 659 w 4491"/>
                    <a:gd name="T75" fmla="*/ 2340 h 3521"/>
                    <a:gd name="T76" fmla="*/ 241 w 4491"/>
                    <a:gd name="T77" fmla="*/ 2168 h 3521"/>
                    <a:gd name="T78" fmla="*/ 78 w 4491"/>
                    <a:gd name="T79" fmla="*/ 2184 h 3521"/>
                    <a:gd name="T80" fmla="*/ 34 w 4491"/>
                    <a:gd name="T81" fmla="*/ 1971 h 3521"/>
                    <a:gd name="T82" fmla="*/ 109 w 4491"/>
                    <a:gd name="T83" fmla="*/ 1889 h 3521"/>
                    <a:gd name="T84" fmla="*/ 209 w 4491"/>
                    <a:gd name="T85" fmla="*/ 1795 h 3521"/>
                    <a:gd name="T86" fmla="*/ 279 w 4491"/>
                    <a:gd name="T87" fmla="*/ 1696 h 3521"/>
                    <a:gd name="T88" fmla="*/ 509 w 4491"/>
                    <a:gd name="T89" fmla="*/ 1645 h 3521"/>
                    <a:gd name="T90" fmla="*/ 1004 w 4491"/>
                    <a:gd name="T91" fmla="*/ 1571 h 3521"/>
                    <a:gd name="T92" fmla="*/ 1425 w 4491"/>
                    <a:gd name="T93" fmla="*/ 1295 h 3521"/>
                    <a:gd name="T94" fmla="*/ 1383 w 4491"/>
                    <a:gd name="T95" fmla="*/ 1261 h 3521"/>
                    <a:gd name="T96" fmla="*/ 1401 w 4491"/>
                    <a:gd name="T97" fmla="*/ 1205 h 3521"/>
                    <a:gd name="T98" fmla="*/ 1532 w 4491"/>
                    <a:gd name="T99" fmla="*/ 1048 h 3521"/>
                    <a:gd name="T100" fmla="*/ 1532 w 4491"/>
                    <a:gd name="T101" fmla="*/ 988 h 3521"/>
                    <a:gd name="T102" fmla="*/ 1692 w 4491"/>
                    <a:gd name="T103" fmla="*/ 594 h 3521"/>
                    <a:gd name="T104" fmla="*/ 1743 w 4491"/>
                    <a:gd name="T105" fmla="*/ 533 h 3521"/>
                    <a:gd name="T106" fmla="*/ 1729 w 4491"/>
                    <a:gd name="T107" fmla="*/ 436 h 3521"/>
                    <a:gd name="T108" fmla="*/ 1713 w 4491"/>
                    <a:gd name="T109" fmla="*/ 375 h 3521"/>
                    <a:gd name="T110" fmla="*/ 1732 w 4491"/>
                    <a:gd name="T111" fmla="*/ 285 h 3521"/>
                    <a:gd name="T112" fmla="*/ 1775 w 4491"/>
                    <a:gd name="T113" fmla="*/ 262 h 3521"/>
                    <a:gd name="T114" fmla="*/ 1879 w 4491"/>
                    <a:gd name="T115" fmla="*/ 272 h 3521"/>
                    <a:gd name="T116" fmla="*/ 1881 w 4491"/>
                    <a:gd name="T117" fmla="*/ 219 h 3521"/>
                    <a:gd name="T118" fmla="*/ 1919 w 4491"/>
                    <a:gd name="T119" fmla="*/ 176 h 3521"/>
                    <a:gd name="T120" fmla="*/ 2028 w 4491"/>
                    <a:gd name="T121" fmla="*/ 210 h 35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4491" h="3521">
                      <a:moveTo>
                        <a:pt x="2051" y="208"/>
                      </a:moveTo>
                      <a:lnTo>
                        <a:pt x="2064" y="205"/>
                      </a:lnTo>
                      <a:lnTo>
                        <a:pt x="2076" y="202"/>
                      </a:lnTo>
                      <a:lnTo>
                        <a:pt x="2071" y="213"/>
                      </a:lnTo>
                      <a:lnTo>
                        <a:pt x="2116" y="310"/>
                      </a:lnTo>
                      <a:lnTo>
                        <a:pt x="2230" y="269"/>
                      </a:lnTo>
                      <a:lnTo>
                        <a:pt x="2474" y="119"/>
                      </a:lnTo>
                      <a:lnTo>
                        <a:pt x="2673" y="19"/>
                      </a:lnTo>
                      <a:lnTo>
                        <a:pt x="2900" y="0"/>
                      </a:lnTo>
                      <a:lnTo>
                        <a:pt x="2949" y="42"/>
                      </a:lnTo>
                      <a:lnTo>
                        <a:pt x="2947" y="147"/>
                      </a:lnTo>
                      <a:lnTo>
                        <a:pt x="3005" y="174"/>
                      </a:lnTo>
                      <a:lnTo>
                        <a:pt x="3104" y="167"/>
                      </a:lnTo>
                      <a:lnTo>
                        <a:pt x="3194" y="153"/>
                      </a:lnTo>
                      <a:lnTo>
                        <a:pt x="3290" y="205"/>
                      </a:lnTo>
                      <a:lnTo>
                        <a:pt x="3394" y="289"/>
                      </a:lnTo>
                      <a:lnTo>
                        <a:pt x="3461" y="288"/>
                      </a:lnTo>
                      <a:lnTo>
                        <a:pt x="3624" y="412"/>
                      </a:lnTo>
                      <a:lnTo>
                        <a:pt x="3754" y="420"/>
                      </a:lnTo>
                      <a:lnTo>
                        <a:pt x="3877" y="519"/>
                      </a:lnTo>
                      <a:lnTo>
                        <a:pt x="3929" y="575"/>
                      </a:lnTo>
                      <a:lnTo>
                        <a:pt x="3937" y="640"/>
                      </a:lnTo>
                      <a:lnTo>
                        <a:pt x="3998" y="702"/>
                      </a:lnTo>
                      <a:lnTo>
                        <a:pt x="4058" y="689"/>
                      </a:lnTo>
                      <a:lnTo>
                        <a:pt x="4158" y="684"/>
                      </a:lnTo>
                      <a:lnTo>
                        <a:pt x="4221" y="716"/>
                      </a:lnTo>
                      <a:lnTo>
                        <a:pt x="4428" y="778"/>
                      </a:lnTo>
                      <a:lnTo>
                        <a:pt x="4491" y="889"/>
                      </a:lnTo>
                      <a:lnTo>
                        <a:pt x="4433" y="996"/>
                      </a:lnTo>
                      <a:lnTo>
                        <a:pt x="4331" y="1109"/>
                      </a:lnTo>
                      <a:lnTo>
                        <a:pt x="4320" y="1202"/>
                      </a:lnTo>
                      <a:lnTo>
                        <a:pt x="4228" y="1212"/>
                      </a:lnTo>
                      <a:lnTo>
                        <a:pt x="4172" y="1371"/>
                      </a:lnTo>
                      <a:lnTo>
                        <a:pt x="4216" y="1400"/>
                      </a:lnTo>
                      <a:lnTo>
                        <a:pt x="4208" y="1468"/>
                      </a:lnTo>
                      <a:lnTo>
                        <a:pt x="4274" y="1526"/>
                      </a:lnTo>
                      <a:lnTo>
                        <a:pt x="4226" y="1630"/>
                      </a:lnTo>
                      <a:lnTo>
                        <a:pt x="4036" y="1630"/>
                      </a:lnTo>
                      <a:lnTo>
                        <a:pt x="4010" y="1696"/>
                      </a:lnTo>
                      <a:lnTo>
                        <a:pt x="3910" y="1781"/>
                      </a:lnTo>
                      <a:lnTo>
                        <a:pt x="3946" y="1824"/>
                      </a:lnTo>
                      <a:lnTo>
                        <a:pt x="3951" y="1906"/>
                      </a:lnTo>
                      <a:lnTo>
                        <a:pt x="3981" y="1991"/>
                      </a:lnTo>
                      <a:lnTo>
                        <a:pt x="3910" y="2008"/>
                      </a:lnTo>
                      <a:lnTo>
                        <a:pt x="3958" y="2123"/>
                      </a:lnTo>
                      <a:lnTo>
                        <a:pt x="3944" y="2193"/>
                      </a:lnTo>
                      <a:lnTo>
                        <a:pt x="3882" y="2304"/>
                      </a:lnTo>
                      <a:lnTo>
                        <a:pt x="3863" y="2332"/>
                      </a:lnTo>
                      <a:lnTo>
                        <a:pt x="3765" y="2490"/>
                      </a:lnTo>
                      <a:lnTo>
                        <a:pt x="3572" y="2604"/>
                      </a:lnTo>
                      <a:lnTo>
                        <a:pt x="3530" y="2752"/>
                      </a:lnTo>
                      <a:lnTo>
                        <a:pt x="3513" y="2796"/>
                      </a:lnTo>
                      <a:lnTo>
                        <a:pt x="3414" y="2887"/>
                      </a:lnTo>
                      <a:lnTo>
                        <a:pt x="3387" y="2960"/>
                      </a:lnTo>
                      <a:lnTo>
                        <a:pt x="3314" y="3037"/>
                      </a:lnTo>
                      <a:lnTo>
                        <a:pt x="3304" y="3047"/>
                      </a:lnTo>
                      <a:lnTo>
                        <a:pt x="3299" y="3055"/>
                      </a:lnTo>
                      <a:lnTo>
                        <a:pt x="3296" y="3065"/>
                      </a:lnTo>
                      <a:lnTo>
                        <a:pt x="3294" y="3078"/>
                      </a:lnTo>
                      <a:lnTo>
                        <a:pt x="3284" y="3136"/>
                      </a:lnTo>
                      <a:lnTo>
                        <a:pt x="3022" y="3237"/>
                      </a:lnTo>
                      <a:lnTo>
                        <a:pt x="3011" y="3244"/>
                      </a:lnTo>
                      <a:lnTo>
                        <a:pt x="3001" y="3249"/>
                      </a:lnTo>
                      <a:lnTo>
                        <a:pt x="2991" y="3252"/>
                      </a:lnTo>
                      <a:lnTo>
                        <a:pt x="2981" y="3254"/>
                      </a:lnTo>
                      <a:lnTo>
                        <a:pt x="2972" y="3254"/>
                      </a:lnTo>
                      <a:lnTo>
                        <a:pt x="2963" y="3252"/>
                      </a:lnTo>
                      <a:lnTo>
                        <a:pt x="2955" y="3249"/>
                      </a:lnTo>
                      <a:lnTo>
                        <a:pt x="2947" y="3244"/>
                      </a:lnTo>
                      <a:lnTo>
                        <a:pt x="2933" y="3236"/>
                      </a:lnTo>
                      <a:lnTo>
                        <a:pt x="2919" y="3230"/>
                      </a:lnTo>
                      <a:lnTo>
                        <a:pt x="2904" y="3226"/>
                      </a:lnTo>
                      <a:lnTo>
                        <a:pt x="2887" y="3224"/>
                      </a:lnTo>
                      <a:lnTo>
                        <a:pt x="2871" y="3224"/>
                      </a:lnTo>
                      <a:lnTo>
                        <a:pt x="2854" y="3225"/>
                      </a:lnTo>
                      <a:lnTo>
                        <a:pt x="2836" y="3228"/>
                      </a:lnTo>
                      <a:lnTo>
                        <a:pt x="2818" y="3234"/>
                      </a:lnTo>
                      <a:lnTo>
                        <a:pt x="2546" y="3276"/>
                      </a:lnTo>
                      <a:lnTo>
                        <a:pt x="2482" y="3309"/>
                      </a:lnTo>
                      <a:lnTo>
                        <a:pt x="2449" y="3330"/>
                      </a:lnTo>
                      <a:lnTo>
                        <a:pt x="2422" y="3349"/>
                      </a:lnTo>
                      <a:lnTo>
                        <a:pt x="2410" y="3358"/>
                      </a:lnTo>
                      <a:lnTo>
                        <a:pt x="2400" y="3366"/>
                      </a:lnTo>
                      <a:lnTo>
                        <a:pt x="2391" y="3375"/>
                      </a:lnTo>
                      <a:lnTo>
                        <a:pt x="2383" y="3383"/>
                      </a:lnTo>
                      <a:lnTo>
                        <a:pt x="2383" y="3383"/>
                      </a:lnTo>
                      <a:lnTo>
                        <a:pt x="2383" y="3383"/>
                      </a:lnTo>
                      <a:lnTo>
                        <a:pt x="2039" y="3419"/>
                      </a:lnTo>
                      <a:lnTo>
                        <a:pt x="2025" y="3413"/>
                      </a:lnTo>
                      <a:lnTo>
                        <a:pt x="2012" y="3408"/>
                      </a:lnTo>
                      <a:lnTo>
                        <a:pt x="2001" y="3404"/>
                      </a:lnTo>
                      <a:lnTo>
                        <a:pt x="1990" y="3402"/>
                      </a:lnTo>
                      <a:lnTo>
                        <a:pt x="1980" y="3402"/>
                      </a:lnTo>
                      <a:lnTo>
                        <a:pt x="1971" y="3403"/>
                      </a:lnTo>
                      <a:lnTo>
                        <a:pt x="1963" y="3406"/>
                      </a:lnTo>
                      <a:lnTo>
                        <a:pt x="1955" y="3409"/>
                      </a:lnTo>
                      <a:lnTo>
                        <a:pt x="1949" y="3414"/>
                      </a:lnTo>
                      <a:lnTo>
                        <a:pt x="1943" y="3420"/>
                      </a:lnTo>
                      <a:lnTo>
                        <a:pt x="1938" y="3428"/>
                      </a:lnTo>
                      <a:lnTo>
                        <a:pt x="1933" y="3437"/>
                      </a:lnTo>
                      <a:lnTo>
                        <a:pt x="1930" y="3446"/>
                      </a:lnTo>
                      <a:lnTo>
                        <a:pt x="1927" y="3456"/>
                      </a:lnTo>
                      <a:lnTo>
                        <a:pt x="1924" y="3467"/>
                      </a:lnTo>
                      <a:lnTo>
                        <a:pt x="1922" y="3479"/>
                      </a:lnTo>
                      <a:lnTo>
                        <a:pt x="1905" y="3480"/>
                      </a:lnTo>
                      <a:lnTo>
                        <a:pt x="1890" y="3483"/>
                      </a:lnTo>
                      <a:lnTo>
                        <a:pt x="1876" y="3487"/>
                      </a:lnTo>
                      <a:lnTo>
                        <a:pt x="1862" y="3491"/>
                      </a:lnTo>
                      <a:lnTo>
                        <a:pt x="1849" y="3497"/>
                      </a:lnTo>
                      <a:lnTo>
                        <a:pt x="1837" y="3504"/>
                      </a:lnTo>
                      <a:lnTo>
                        <a:pt x="1826" y="3512"/>
                      </a:lnTo>
                      <a:lnTo>
                        <a:pt x="1815" y="3521"/>
                      </a:lnTo>
                      <a:lnTo>
                        <a:pt x="1806" y="3518"/>
                      </a:lnTo>
                      <a:lnTo>
                        <a:pt x="1797" y="3515"/>
                      </a:lnTo>
                      <a:lnTo>
                        <a:pt x="1788" y="3511"/>
                      </a:lnTo>
                      <a:lnTo>
                        <a:pt x="1779" y="3507"/>
                      </a:lnTo>
                      <a:lnTo>
                        <a:pt x="1771" y="3503"/>
                      </a:lnTo>
                      <a:lnTo>
                        <a:pt x="1764" y="3498"/>
                      </a:lnTo>
                      <a:lnTo>
                        <a:pt x="1756" y="3493"/>
                      </a:lnTo>
                      <a:lnTo>
                        <a:pt x="1750" y="3487"/>
                      </a:lnTo>
                      <a:lnTo>
                        <a:pt x="1743" y="3481"/>
                      </a:lnTo>
                      <a:lnTo>
                        <a:pt x="1737" y="3475"/>
                      </a:lnTo>
                      <a:lnTo>
                        <a:pt x="1731" y="3467"/>
                      </a:lnTo>
                      <a:lnTo>
                        <a:pt x="1726" y="3460"/>
                      </a:lnTo>
                      <a:lnTo>
                        <a:pt x="1721" y="3452"/>
                      </a:lnTo>
                      <a:lnTo>
                        <a:pt x="1716" y="3444"/>
                      </a:lnTo>
                      <a:lnTo>
                        <a:pt x="1712" y="3435"/>
                      </a:lnTo>
                      <a:lnTo>
                        <a:pt x="1708" y="3426"/>
                      </a:lnTo>
                      <a:lnTo>
                        <a:pt x="1706" y="3405"/>
                      </a:lnTo>
                      <a:lnTo>
                        <a:pt x="1703" y="3387"/>
                      </a:lnTo>
                      <a:lnTo>
                        <a:pt x="1698" y="3370"/>
                      </a:lnTo>
                      <a:lnTo>
                        <a:pt x="1691" y="3355"/>
                      </a:lnTo>
                      <a:lnTo>
                        <a:pt x="1683" y="3341"/>
                      </a:lnTo>
                      <a:lnTo>
                        <a:pt x="1674" y="3328"/>
                      </a:lnTo>
                      <a:lnTo>
                        <a:pt x="1663" y="3317"/>
                      </a:lnTo>
                      <a:lnTo>
                        <a:pt x="1652" y="3308"/>
                      </a:lnTo>
                      <a:lnTo>
                        <a:pt x="1647" y="3305"/>
                      </a:lnTo>
                      <a:lnTo>
                        <a:pt x="1642" y="3301"/>
                      </a:lnTo>
                      <a:lnTo>
                        <a:pt x="1638" y="3298"/>
                      </a:lnTo>
                      <a:lnTo>
                        <a:pt x="1635" y="3294"/>
                      </a:lnTo>
                      <a:lnTo>
                        <a:pt x="1632" y="3289"/>
                      </a:lnTo>
                      <a:lnTo>
                        <a:pt x="1630" y="3285"/>
                      </a:lnTo>
                      <a:lnTo>
                        <a:pt x="1629" y="3278"/>
                      </a:lnTo>
                      <a:lnTo>
                        <a:pt x="1628" y="3273"/>
                      </a:lnTo>
                      <a:lnTo>
                        <a:pt x="1628" y="3267"/>
                      </a:lnTo>
                      <a:lnTo>
                        <a:pt x="1629" y="3261"/>
                      </a:lnTo>
                      <a:lnTo>
                        <a:pt x="1630" y="3255"/>
                      </a:lnTo>
                      <a:lnTo>
                        <a:pt x="1632" y="3248"/>
                      </a:lnTo>
                      <a:lnTo>
                        <a:pt x="1637" y="3233"/>
                      </a:lnTo>
                      <a:lnTo>
                        <a:pt x="1646" y="3217"/>
                      </a:lnTo>
                      <a:lnTo>
                        <a:pt x="1656" y="3202"/>
                      </a:lnTo>
                      <a:lnTo>
                        <a:pt x="1665" y="3187"/>
                      </a:lnTo>
                      <a:lnTo>
                        <a:pt x="1671" y="3173"/>
                      </a:lnTo>
                      <a:lnTo>
                        <a:pt x="1676" y="3159"/>
                      </a:lnTo>
                      <a:lnTo>
                        <a:pt x="1677" y="3152"/>
                      </a:lnTo>
                      <a:lnTo>
                        <a:pt x="1678" y="3145"/>
                      </a:lnTo>
                      <a:lnTo>
                        <a:pt x="1679" y="3137"/>
                      </a:lnTo>
                      <a:lnTo>
                        <a:pt x="1679" y="3130"/>
                      </a:lnTo>
                      <a:lnTo>
                        <a:pt x="1678" y="3124"/>
                      </a:lnTo>
                      <a:lnTo>
                        <a:pt x="1676" y="3117"/>
                      </a:lnTo>
                      <a:lnTo>
                        <a:pt x="1674" y="3111"/>
                      </a:lnTo>
                      <a:lnTo>
                        <a:pt x="1672" y="3104"/>
                      </a:lnTo>
                      <a:lnTo>
                        <a:pt x="1667" y="3099"/>
                      </a:lnTo>
                      <a:lnTo>
                        <a:pt x="1663" y="3093"/>
                      </a:lnTo>
                      <a:lnTo>
                        <a:pt x="1660" y="3087"/>
                      </a:lnTo>
                      <a:lnTo>
                        <a:pt x="1658" y="3082"/>
                      </a:lnTo>
                      <a:lnTo>
                        <a:pt x="1656" y="3076"/>
                      </a:lnTo>
                      <a:lnTo>
                        <a:pt x="1655" y="3070"/>
                      </a:lnTo>
                      <a:lnTo>
                        <a:pt x="1654" y="3063"/>
                      </a:lnTo>
                      <a:lnTo>
                        <a:pt x="1655" y="3057"/>
                      </a:lnTo>
                      <a:lnTo>
                        <a:pt x="1656" y="3051"/>
                      </a:lnTo>
                      <a:lnTo>
                        <a:pt x="1657" y="3044"/>
                      </a:lnTo>
                      <a:lnTo>
                        <a:pt x="1660" y="3037"/>
                      </a:lnTo>
                      <a:lnTo>
                        <a:pt x="1663" y="3030"/>
                      </a:lnTo>
                      <a:lnTo>
                        <a:pt x="1671" y="3015"/>
                      </a:lnTo>
                      <a:lnTo>
                        <a:pt x="1683" y="2997"/>
                      </a:lnTo>
                      <a:lnTo>
                        <a:pt x="1668" y="2918"/>
                      </a:lnTo>
                      <a:lnTo>
                        <a:pt x="1668" y="2907"/>
                      </a:lnTo>
                      <a:lnTo>
                        <a:pt x="1667" y="2896"/>
                      </a:lnTo>
                      <a:lnTo>
                        <a:pt x="1666" y="2891"/>
                      </a:lnTo>
                      <a:lnTo>
                        <a:pt x="1664" y="2886"/>
                      </a:lnTo>
                      <a:lnTo>
                        <a:pt x="1662" y="2881"/>
                      </a:lnTo>
                      <a:lnTo>
                        <a:pt x="1660" y="2877"/>
                      </a:lnTo>
                      <a:lnTo>
                        <a:pt x="1657" y="2873"/>
                      </a:lnTo>
                      <a:lnTo>
                        <a:pt x="1653" y="2869"/>
                      </a:lnTo>
                      <a:lnTo>
                        <a:pt x="1648" y="2866"/>
                      </a:lnTo>
                      <a:lnTo>
                        <a:pt x="1642" y="2862"/>
                      </a:lnTo>
                      <a:lnTo>
                        <a:pt x="1636" y="2860"/>
                      </a:lnTo>
                      <a:lnTo>
                        <a:pt x="1629" y="2859"/>
                      </a:lnTo>
                      <a:lnTo>
                        <a:pt x="1621" y="2857"/>
                      </a:lnTo>
                      <a:lnTo>
                        <a:pt x="1612" y="2857"/>
                      </a:lnTo>
                      <a:lnTo>
                        <a:pt x="1600" y="2858"/>
                      </a:lnTo>
                      <a:lnTo>
                        <a:pt x="1589" y="2859"/>
                      </a:lnTo>
                      <a:lnTo>
                        <a:pt x="1580" y="2859"/>
                      </a:lnTo>
                      <a:lnTo>
                        <a:pt x="1571" y="2859"/>
                      </a:lnTo>
                      <a:lnTo>
                        <a:pt x="1564" y="2857"/>
                      </a:lnTo>
                      <a:lnTo>
                        <a:pt x="1557" y="2856"/>
                      </a:lnTo>
                      <a:lnTo>
                        <a:pt x="1551" y="2853"/>
                      </a:lnTo>
                      <a:lnTo>
                        <a:pt x="1546" y="2850"/>
                      </a:lnTo>
                      <a:lnTo>
                        <a:pt x="1542" y="2846"/>
                      </a:lnTo>
                      <a:lnTo>
                        <a:pt x="1538" y="2842"/>
                      </a:lnTo>
                      <a:lnTo>
                        <a:pt x="1535" y="2836"/>
                      </a:lnTo>
                      <a:lnTo>
                        <a:pt x="1532" y="2830"/>
                      </a:lnTo>
                      <a:lnTo>
                        <a:pt x="1528" y="2816"/>
                      </a:lnTo>
                      <a:lnTo>
                        <a:pt x="1525" y="2798"/>
                      </a:lnTo>
                      <a:lnTo>
                        <a:pt x="1491" y="2694"/>
                      </a:lnTo>
                      <a:lnTo>
                        <a:pt x="1487" y="2688"/>
                      </a:lnTo>
                      <a:lnTo>
                        <a:pt x="1483" y="2681"/>
                      </a:lnTo>
                      <a:lnTo>
                        <a:pt x="1480" y="2675"/>
                      </a:lnTo>
                      <a:lnTo>
                        <a:pt x="1477" y="2668"/>
                      </a:lnTo>
                      <a:lnTo>
                        <a:pt x="1474" y="2655"/>
                      </a:lnTo>
                      <a:lnTo>
                        <a:pt x="1473" y="2642"/>
                      </a:lnTo>
                      <a:lnTo>
                        <a:pt x="1473" y="2629"/>
                      </a:lnTo>
                      <a:lnTo>
                        <a:pt x="1475" y="2616"/>
                      </a:lnTo>
                      <a:lnTo>
                        <a:pt x="1478" y="2604"/>
                      </a:lnTo>
                      <a:lnTo>
                        <a:pt x="1482" y="2591"/>
                      </a:lnTo>
                      <a:lnTo>
                        <a:pt x="1493" y="2571"/>
                      </a:lnTo>
                      <a:lnTo>
                        <a:pt x="1503" y="2552"/>
                      </a:lnTo>
                      <a:lnTo>
                        <a:pt x="1506" y="2547"/>
                      </a:lnTo>
                      <a:lnTo>
                        <a:pt x="1506" y="2543"/>
                      </a:lnTo>
                      <a:lnTo>
                        <a:pt x="1506" y="2538"/>
                      </a:lnTo>
                      <a:lnTo>
                        <a:pt x="1503" y="2533"/>
                      </a:lnTo>
                      <a:lnTo>
                        <a:pt x="1500" y="2528"/>
                      </a:lnTo>
                      <a:lnTo>
                        <a:pt x="1496" y="2524"/>
                      </a:lnTo>
                      <a:lnTo>
                        <a:pt x="1490" y="2519"/>
                      </a:lnTo>
                      <a:lnTo>
                        <a:pt x="1482" y="2514"/>
                      </a:lnTo>
                      <a:lnTo>
                        <a:pt x="1471" y="2503"/>
                      </a:lnTo>
                      <a:lnTo>
                        <a:pt x="1462" y="2492"/>
                      </a:lnTo>
                      <a:lnTo>
                        <a:pt x="1455" y="2481"/>
                      </a:lnTo>
                      <a:lnTo>
                        <a:pt x="1449" y="2470"/>
                      </a:lnTo>
                      <a:lnTo>
                        <a:pt x="1445" y="2459"/>
                      </a:lnTo>
                      <a:lnTo>
                        <a:pt x="1443" y="2447"/>
                      </a:lnTo>
                      <a:lnTo>
                        <a:pt x="1442" y="2435"/>
                      </a:lnTo>
                      <a:lnTo>
                        <a:pt x="1443" y="2424"/>
                      </a:lnTo>
                      <a:lnTo>
                        <a:pt x="1450" y="2353"/>
                      </a:lnTo>
                      <a:lnTo>
                        <a:pt x="1415" y="2329"/>
                      </a:lnTo>
                      <a:lnTo>
                        <a:pt x="1316" y="2255"/>
                      </a:lnTo>
                      <a:lnTo>
                        <a:pt x="1264" y="2278"/>
                      </a:lnTo>
                      <a:lnTo>
                        <a:pt x="1249" y="2277"/>
                      </a:lnTo>
                      <a:lnTo>
                        <a:pt x="1237" y="2274"/>
                      </a:lnTo>
                      <a:lnTo>
                        <a:pt x="1225" y="2271"/>
                      </a:lnTo>
                      <a:lnTo>
                        <a:pt x="1216" y="2268"/>
                      </a:lnTo>
                      <a:lnTo>
                        <a:pt x="1207" y="2266"/>
                      </a:lnTo>
                      <a:lnTo>
                        <a:pt x="1198" y="2265"/>
                      </a:lnTo>
                      <a:lnTo>
                        <a:pt x="1194" y="2266"/>
                      </a:lnTo>
                      <a:lnTo>
                        <a:pt x="1189" y="2267"/>
                      </a:lnTo>
                      <a:lnTo>
                        <a:pt x="1184" y="2269"/>
                      </a:lnTo>
                      <a:lnTo>
                        <a:pt x="1179" y="2272"/>
                      </a:lnTo>
                      <a:lnTo>
                        <a:pt x="1175" y="2278"/>
                      </a:lnTo>
                      <a:lnTo>
                        <a:pt x="1171" y="2283"/>
                      </a:lnTo>
                      <a:lnTo>
                        <a:pt x="1167" y="2287"/>
                      </a:lnTo>
                      <a:lnTo>
                        <a:pt x="1162" y="2290"/>
                      </a:lnTo>
                      <a:lnTo>
                        <a:pt x="1158" y="2293"/>
                      </a:lnTo>
                      <a:lnTo>
                        <a:pt x="1153" y="2294"/>
                      </a:lnTo>
                      <a:lnTo>
                        <a:pt x="1148" y="2295"/>
                      </a:lnTo>
                      <a:lnTo>
                        <a:pt x="1143" y="2295"/>
                      </a:lnTo>
                      <a:lnTo>
                        <a:pt x="1134" y="2293"/>
                      </a:lnTo>
                      <a:lnTo>
                        <a:pt x="1124" y="2289"/>
                      </a:lnTo>
                      <a:lnTo>
                        <a:pt x="1115" y="2284"/>
                      </a:lnTo>
                      <a:lnTo>
                        <a:pt x="1106" y="2278"/>
                      </a:lnTo>
                      <a:lnTo>
                        <a:pt x="952" y="2281"/>
                      </a:lnTo>
                      <a:lnTo>
                        <a:pt x="901" y="2307"/>
                      </a:lnTo>
                      <a:lnTo>
                        <a:pt x="842" y="2351"/>
                      </a:lnTo>
                      <a:lnTo>
                        <a:pt x="831" y="2370"/>
                      </a:lnTo>
                      <a:lnTo>
                        <a:pt x="821" y="2386"/>
                      </a:lnTo>
                      <a:lnTo>
                        <a:pt x="811" y="2400"/>
                      </a:lnTo>
                      <a:lnTo>
                        <a:pt x="802" y="2411"/>
                      </a:lnTo>
                      <a:lnTo>
                        <a:pt x="794" y="2420"/>
                      </a:lnTo>
                      <a:lnTo>
                        <a:pt x="787" y="2427"/>
                      </a:lnTo>
                      <a:lnTo>
                        <a:pt x="782" y="2431"/>
                      </a:lnTo>
                      <a:lnTo>
                        <a:pt x="777" y="2433"/>
                      </a:lnTo>
                      <a:lnTo>
                        <a:pt x="774" y="2433"/>
                      </a:lnTo>
                      <a:lnTo>
                        <a:pt x="773" y="2432"/>
                      </a:lnTo>
                      <a:lnTo>
                        <a:pt x="771" y="2431"/>
                      </a:lnTo>
                      <a:lnTo>
                        <a:pt x="769" y="2430"/>
                      </a:lnTo>
                      <a:lnTo>
                        <a:pt x="767" y="2424"/>
                      </a:lnTo>
                      <a:lnTo>
                        <a:pt x="766" y="2417"/>
                      </a:lnTo>
                      <a:lnTo>
                        <a:pt x="765" y="2407"/>
                      </a:lnTo>
                      <a:lnTo>
                        <a:pt x="765" y="2394"/>
                      </a:lnTo>
                      <a:lnTo>
                        <a:pt x="766" y="2380"/>
                      </a:lnTo>
                      <a:lnTo>
                        <a:pt x="768" y="2363"/>
                      </a:lnTo>
                      <a:lnTo>
                        <a:pt x="766" y="2352"/>
                      </a:lnTo>
                      <a:lnTo>
                        <a:pt x="763" y="2343"/>
                      </a:lnTo>
                      <a:lnTo>
                        <a:pt x="760" y="2337"/>
                      </a:lnTo>
                      <a:lnTo>
                        <a:pt x="757" y="2332"/>
                      </a:lnTo>
                      <a:lnTo>
                        <a:pt x="754" y="2329"/>
                      </a:lnTo>
                      <a:lnTo>
                        <a:pt x="751" y="2327"/>
                      </a:lnTo>
                      <a:lnTo>
                        <a:pt x="747" y="2326"/>
                      </a:lnTo>
                      <a:lnTo>
                        <a:pt x="743" y="2327"/>
                      </a:lnTo>
                      <a:lnTo>
                        <a:pt x="736" y="2331"/>
                      </a:lnTo>
                      <a:lnTo>
                        <a:pt x="728" y="2337"/>
                      </a:lnTo>
                      <a:lnTo>
                        <a:pt x="720" y="2345"/>
                      </a:lnTo>
                      <a:lnTo>
                        <a:pt x="713" y="2351"/>
                      </a:lnTo>
                      <a:lnTo>
                        <a:pt x="700" y="2359"/>
                      </a:lnTo>
                      <a:lnTo>
                        <a:pt x="689" y="2364"/>
                      </a:lnTo>
                      <a:lnTo>
                        <a:pt x="685" y="2365"/>
                      </a:lnTo>
                      <a:lnTo>
                        <a:pt x="680" y="2366"/>
                      </a:lnTo>
                      <a:lnTo>
                        <a:pt x="677" y="2365"/>
                      </a:lnTo>
                      <a:lnTo>
                        <a:pt x="673" y="2364"/>
                      </a:lnTo>
                      <a:lnTo>
                        <a:pt x="669" y="2362"/>
                      </a:lnTo>
                      <a:lnTo>
                        <a:pt x="667" y="2359"/>
                      </a:lnTo>
                      <a:lnTo>
                        <a:pt x="664" y="2356"/>
                      </a:lnTo>
                      <a:lnTo>
                        <a:pt x="662" y="2351"/>
                      </a:lnTo>
                      <a:lnTo>
                        <a:pt x="659" y="2340"/>
                      </a:lnTo>
                      <a:lnTo>
                        <a:pt x="656" y="2326"/>
                      </a:lnTo>
                      <a:lnTo>
                        <a:pt x="661" y="2250"/>
                      </a:lnTo>
                      <a:lnTo>
                        <a:pt x="336" y="2200"/>
                      </a:lnTo>
                      <a:lnTo>
                        <a:pt x="317" y="2191"/>
                      </a:lnTo>
                      <a:lnTo>
                        <a:pt x="299" y="2184"/>
                      </a:lnTo>
                      <a:lnTo>
                        <a:pt x="280" y="2178"/>
                      </a:lnTo>
                      <a:lnTo>
                        <a:pt x="261" y="2172"/>
                      </a:lnTo>
                      <a:lnTo>
                        <a:pt x="241" y="2168"/>
                      </a:lnTo>
                      <a:lnTo>
                        <a:pt x="222" y="2165"/>
                      </a:lnTo>
                      <a:lnTo>
                        <a:pt x="202" y="2163"/>
                      </a:lnTo>
                      <a:lnTo>
                        <a:pt x="182" y="2163"/>
                      </a:lnTo>
                      <a:lnTo>
                        <a:pt x="162" y="2164"/>
                      </a:lnTo>
                      <a:lnTo>
                        <a:pt x="142" y="2167"/>
                      </a:lnTo>
                      <a:lnTo>
                        <a:pt x="121" y="2171"/>
                      </a:lnTo>
                      <a:lnTo>
                        <a:pt x="99" y="2176"/>
                      </a:lnTo>
                      <a:lnTo>
                        <a:pt x="78" y="2184"/>
                      </a:lnTo>
                      <a:lnTo>
                        <a:pt x="57" y="2193"/>
                      </a:lnTo>
                      <a:lnTo>
                        <a:pt x="35" y="2204"/>
                      </a:lnTo>
                      <a:lnTo>
                        <a:pt x="12" y="2216"/>
                      </a:lnTo>
                      <a:lnTo>
                        <a:pt x="0" y="2217"/>
                      </a:lnTo>
                      <a:lnTo>
                        <a:pt x="14" y="1995"/>
                      </a:lnTo>
                      <a:lnTo>
                        <a:pt x="22" y="1994"/>
                      </a:lnTo>
                      <a:lnTo>
                        <a:pt x="28" y="1982"/>
                      </a:lnTo>
                      <a:lnTo>
                        <a:pt x="34" y="1971"/>
                      </a:lnTo>
                      <a:lnTo>
                        <a:pt x="41" y="1960"/>
                      </a:lnTo>
                      <a:lnTo>
                        <a:pt x="49" y="1949"/>
                      </a:lnTo>
                      <a:lnTo>
                        <a:pt x="57" y="1938"/>
                      </a:lnTo>
                      <a:lnTo>
                        <a:pt x="66" y="1928"/>
                      </a:lnTo>
                      <a:lnTo>
                        <a:pt x="76" y="1918"/>
                      </a:lnTo>
                      <a:lnTo>
                        <a:pt x="86" y="1908"/>
                      </a:lnTo>
                      <a:lnTo>
                        <a:pt x="97" y="1898"/>
                      </a:lnTo>
                      <a:lnTo>
                        <a:pt x="109" y="1889"/>
                      </a:lnTo>
                      <a:lnTo>
                        <a:pt x="122" y="1880"/>
                      </a:lnTo>
                      <a:lnTo>
                        <a:pt x="135" y="1870"/>
                      </a:lnTo>
                      <a:lnTo>
                        <a:pt x="149" y="1861"/>
                      </a:lnTo>
                      <a:lnTo>
                        <a:pt x="163" y="1852"/>
                      </a:lnTo>
                      <a:lnTo>
                        <a:pt x="178" y="1844"/>
                      </a:lnTo>
                      <a:lnTo>
                        <a:pt x="194" y="1836"/>
                      </a:lnTo>
                      <a:lnTo>
                        <a:pt x="201" y="1816"/>
                      </a:lnTo>
                      <a:lnTo>
                        <a:pt x="209" y="1795"/>
                      </a:lnTo>
                      <a:lnTo>
                        <a:pt x="218" y="1775"/>
                      </a:lnTo>
                      <a:lnTo>
                        <a:pt x="229" y="1755"/>
                      </a:lnTo>
                      <a:lnTo>
                        <a:pt x="236" y="1745"/>
                      </a:lnTo>
                      <a:lnTo>
                        <a:pt x="243" y="1734"/>
                      </a:lnTo>
                      <a:lnTo>
                        <a:pt x="250" y="1724"/>
                      </a:lnTo>
                      <a:lnTo>
                        <a:pt x="259" y="1715"/>
                      </a:lnTo>
                      <a:lnTo>
                        <a:pt x="269" y="1705"/>
                      </a:lnTo>
                      <a:lnTo>
                        <a:pt x="279" y="1696"/>
                      </a:lnTo>
                      <a:lnTo>
                        <a:pt x="290" y="1688"/>
                      </a:lnTo>
                      <a:lnTo>
                        <a:pt x="302" y="1680"/>
                      </a:lnTo>
                      <a:lnTo>
                        <a:pt x="343" y="1670"/>
                      </a:lnTo>
                      <a:lnTo>
                        <a:pt x="384" y="1661"/>
                      </a:lnTo>
                      <a:lnTo>
                        <a:pt x="426" y="1654"/>
                      </a:lnTo>
                      <a:lnTo>
                        <a:pt x="467" y="1648"/>
                      </a:lnTo>
                      <a:lnTo>
                        <a:pt x="488" y="1646"/>
                      </a:lnTo>
                      <a:lnTo>
                        <a:pt x="509" y="1645"/>
                      </a:lnTo>
                      <a:lnTo>
                        <a:pt x="529" y="1645"/>
                      </a:lnTo>
                      <a:lnTo>
                        <a:pt x="551" y="1645"/>
                      </a:lnTo>
                      <a:lnTo>
                        <a:pt x="571" y="1646"/>
                      </a:lnTo>
                      <a:lnTo>
                        <a:pt x="592" y="1647"/>
                      </a:lnTo>
                      <a:lnTo>
                        <a:pt x="613" y="1650"/>
                      </a:lnTo>
                      <a:lnTo>
                        <a:pt x="633" y="1654"/>
                      </a:lnTo>
                      <a:lnTo>
                        <a:pt x="778" y="1570"/>
                      </a:lnTo>
                      <a:lnTo>
                        <a:pt x="1004" y="1571"/>
                      </a:lnTo>
                      <a:lnTo>
                        <a:pt x="1088" y="1602"/>
                      </a:lnTo>
                      <a:lnTo>
                        <a:pt x="1317" y="1612"/>
                      </a:lnTo>
                      <a:lnTo>
                        <a:pt x="1470" y="1489"/>
                      </a:lnTo>
                      <a:lnTo>
                        <a:pt x="1491" y="1313"/>
                      </a:lnTo>
                      <a:lnTo>
                        <a:pt x="1472" y="1309"/>
                      </a:lnTo>
                      <a:lnTo>
                        <a:pt x="1455" y="1305"/>
                      </a:lnTo>
                      <a:lnTo>
                        <a:pt x="1439" y="1300"/>
                      </a:lnTo>
                      <a:lnTo>
                        <a:pt x="1425" y="1295"/>
                      </a:lnTo>
                      <a:lnTo>
                        <a:pt x="1412" y="1290"/>
                      </a:lnTo>
                      <a:lnTo>
                        <a:pt x="1402" y="1283"/>
                      </a:lnTo>
                      <a:lnTo>
                        <a:pt x="1398" y="1280"/>
                      </a:lnTo>
                      <a:lnTo>
                        <a:pt x="1394" y="1277"/>
                      </a:lnTo>
                      <a:lnTo>
                        <a:pt x="1390" y="1273"/>
                      </a:lnTo>
                      <a:lnTo>
                        <a:pt x="1387" y="1269"/>
                      </a:lnTo>
                      <a:lnTo>
                        <a:pt x="1385" y="1265"/>
                      </a:lnTo>
                      <a:lnTo>
                        <a:pt x="1383" y="1261"/>
                      </a:lnTo>
                      <a:lnTo>
                        <a:pt x="1382" y="1256"/>
                      </a:lnTo>
                      <a:lnTo>
                        <a:pt x="1382" y="1252"/>
                      </a:lnTo>
                      <a:lnTo>
                        <a:pt x="1382" y="1247"/>
                      </a:lnTo>
                      <a:lnTo>
                        <a:pt x="1382" y="1241"/>
                      </a:lnTo>
                      <a:lnTo>
                        <a:pt x="1384" y="1236"/>
                      </a:lnTo>
                      <a:lnTo>
                        <a:pt x="1386" y="1230"/>
                      </a:lnTo>
                      <a:lnTo>
                        <a:pt x="1392" y="1218"/>
                      </a:lnTo>
                      <a:lnTo>
                        <a:pt x="1401" y="1205"/>
                      </a:lnTo>
                      <a:lnTo>
                        <a:pt x="1413" y="1190"/>
                      </a:lnTo>
                      <a:lnTo>
                        <a:pt x="1428" y="1174"/>
                      </a:lnTo>
                      <a:lnTo>
                        <a:pt x="1515" y="1076"/>
                      </a:lnTo>
                      <a:lnTo>
                        <a:pt x="1520" y="1072"/>
                      </a:lnTo>
                      <a:lnTo>
                        <a:pt x="1523" y="1067"/>
                      </a:lnTo>
                      <a:lnTo>
                        <a:pt x="1527" y="1061"/>
                      </a:lnTo>
                      <a:lnTo>
                        <a:pt x="1529" y="1055"/>
                      </a:lnTo>
                      <a:lnTo>
                        <a:pt x="1532" y="1048"/>
                      </a:lnTo>
                      <a:lnTo>
                        <a:pt x="1533" y="1040"/>
                      </a:lnTo>
                      <a:lnTo>
                        <a:pt x="1535" y="1032"/>
                      </a:lnTo>
                      <a:lnTo>
                        <a:pt x="1535" y="1024"/>
                      </a:lnTo>
                      <a:lnTo>
                        <a:pt x="1536" y="1016"/>
                      </a:lnTo>
                      <a:lnTo>
                        <a:pt x="1536" y="1009"/>
                      </a:lnTo>
                      <a:lnTo>
                        <a:pt x="1535" y="1001"/>
                      </a:lnTo>
                      <a:lnTo>
                        <a:pt x="1534" y="994"/>
                      </a:lnTo>
                      <a:lnTo>
                        <a:pt x="1532" y="988"/>
                      </a:lnTo>
                      <a:lnTo>
                        <a:pt x="1530" y="982"/>
                      </a:lnTo>
                      <a:lnTo>
                        <a:pt x="1527" y="977"/>
                      </a:lnTo>
                      <a:lnTo>
                        <a:pt x="1524" y="972"/>
                      </a:lnTo>
                      <a:lnTo>
                        <a:pt x="1454" y="841"/>
                      </a:lnTo>
                      <a:lnTo>
                        <a:pt x="1480" y="658"/>
                      </a:lnTo>
                      <a:lnTo>
                        <a:pt x="1606" y="628"/>
                      </a:lnTo>
                      <a:lnTo>
                        <a:pt x="1633" y="596"/>
                      </a:lnTo>
                      <a:lnTo>
                        <a:pt x="1692" y="594"/>
                      </a:lnTo>
                      <a:lnTo>
                        <a:pt x="1702" y="589"/>
                      </a:lnTo>
                      <a:lnTo>
                        <a:pt x="1711" y="582"/>
                      </a:lnTo>
                      <a:lnTo>
                        <a:pt x="1719" y="576"/>
                      </a:lnTo>
                      <a:lnTo>
                        <a:pt x="1726" y="568"/>
                      </a:lnTo>
                      <a:lnTo>
                        <a:pt x="1731" y="560"/>
                      </a:lnTo>
                      <a:lnTo>
                        <a:pt x="1736" y="552"/>
                      </a:lnTo>
                      <a:lnTo>
                        <a:pt x="1740" y="543"/>
                      </a:lnTo>
                      <a:lnTo>
                        <a:pt x="1743" y="533"/>
                      </a:lnTo>
                      <a:lnTo>
                        <a:pt x="1745" y="523"/>
                      </a:lnTo>
                      <a:lnTo>
                        <a:pt x="1746" y="513"/>
                      </a:lnTo>
                      <a:lnTo>
                        <a:pt x="1745" y="501"/>
                      </a:lnTo>
                      <a:lnTo>
                        <a:pt x="1744" y="490"/>
                      </a:lnTo>
                      <a:lnTo>
                        <a:pt x="1742" y="477"/>
                      </a:lnTo>
                      <a:lnTo>
                        <a:pt x="1738" y="463"/>
                      </a:lnTo>
                      <a:lnTo>
                        <a:pt x="1734" y="450"/>
                      </a:lnTo>
                      <a:lnTo>
                        <a:pt x="1729" y="436"/>
                      </a:lnTo>
                      <a:lnTo>
                        <a:pt x="1727" y="434"/>
                      </a:lnTo>
                      <a:lnTo>
                        <a:pt x="1725" y="432"/>
                      </a:lnTo>
                      <a:lnTo>
                        <a:pt x="1723" y="429"/>
                      </a:lnTo>
                      <a:lnTo>
                        <a:pt x="1721" y="425"/>
                      </a:lnTo>
                      <a:lnTo>
                        <a:pt x="1718" y="416"/>
                      </a:lnTo>
                      <a:lnTo>
                        <a:pt x="1716" y="404"/>
                      </a:lnTo>
                      <a:lnTo>
                        <a:pt x="1714" y="390"/>
                      </a:lnTo>
                      <a:lnTo>
                        <a:pt x="1713" y="375"/>
                      </a:lnTo>
                      <a:lnTo>
                        <a:pt x="1713" y="360"/>
                      </a:lnTo>
                      <a:lnTo>
                        <a:pt x="1715" y="344"/>
                      </a:lnTo>
                      <a:lnTo>
                        <a:pt x="1717" y="327"/>
                      </a:lnTo>
                      <a:lnTo>
                        <a:pt x="1721" y="312"/>
                      </a:lnTo>
                      <a:lnTo>
                        <a:pt x="1723" y="304"/>
                      </a:lnTo>
                      <a:lnTo>
                        <a:pt x="1726" y="298"/>
                      </a:lnTo>
                      <a:lnTo>
                        <a:pt x="1729" y="291"/>
                      </a:lnTo>
                      <a:lnTo>
                        <a:pt x="1732" y="285"/>
                      </a:lnTo>
                      <a:lnTo>
                        <a:pt x="1736" y="280"/>
                      </a:lnTo>
                      <a:lnTo>
                        <a:pt x="1740" y="275"/>
                      </a:lnTo>
                      <a:lnTo>
                        <a:pt x="1745" y="271"/>
                      </a:lnTo>
                      <a:lnTo>
                        <a:pt x="1750" y="268"/>
                      </a:lnTo>
                      <a:lnTo>
                        <a:pt x="1755" y="265"/>
                      </a:lnTo>
                      <a:lnTo>
                        <a:pt x="1761" y="263"/>
                      </a:lnTo>
                      <a:lnTo>
                        <a:pt x="1768" y="262"/>
                      </a:lnTo>
                      <a:lnTo>
                        <a:pt x="1775" y="262"/>
                      </a:lnTo>
                      <a:lnTo>
                        <a:pt x="1804" y="266"/>
                      </a:lnTo>
                      <a:lnTo>
                        <a:pt x="1829" y="271"/>
                      </a:lnTo>
                      <a:lnTo>
                        <a:pt x="1840" y="273"/>
                      </a:lnTo>
                      <a:lnTo>
                        <a:pt x="1850" y="274"/>
                      </a:lnTo>
                      <a:lnTo>
                        <a:pt x="1859" y="275"/>
                      </a:lnTo>
                      <a:lnTo>
                        <a:pt x="1867" y="275"/>
                      </a:lnTo>
                      <a:lnTo>
                        <a:pt x="1874" y="274"/>
                      </a:lnTo>
                      <a:lnTo>
                        <a:pt x="1879" y="272"/>
                      </a:lnTo>
                      <a:lnTo>
                        <a:pt x="1882" y="271"/>
                      </a:lnTo>
                      <a:lnTo>
                        <a:pt x="1883" y="268"/>
                      </a:lnTo>
                      <a:lnTo>
                        <a:pt x="1885" y="266"/>
                      </a:lnTo>
                      <a:lnTo>
                        <a:pt x="1886" y="263"/>
                      </a:lnTo>
                      <a:lnTo>
                        <a:pt x="1887" y="255"/>
                      </a:lnTo>
                      <a:lnTo>
                        <a:pt x="1887" y="246"/>
                      </a:lnTo>
                      <a:lnTo>
                        <a:pt x="1885" y="234"/>
                      </a:lnTo>
                      <a:lnTo>
                        <a:pt x="1881" y="219"/>
                      </a:lnTo>
                      <a:lnTo>
                        <a:pt x="1884" y="209"/>
                      </a:lnTo>
                      <a:lnTo>
                        <a:pt x="1887" y="201"/>
                      </a:lnTo>
                      <a:lnTo>
                        <a:pt x="1891" y="194"/>
                      </a:lnTo>
                      <a:lnTo>
                        <a:pt x="1895" y="187"/>
                      </a:lnTo>
                      <a:lnTo>
                        <a:pt x="1900" y="183"/>
                      </a:lnTo>
                      <a:lnTo>
                        <a:pt x="1906" y="179"/>
                      </a:lnTo>
                      <a:lnTo>
                        <a:pt x="1912" y="177"/>
                      </a:lnTo>
                      <a:lnTo>
                        <a:pt x="1919" y="176"/>
                      </a:lnTo>
                      <a:lnTo>
                        <a:pt x="1928" y="176"/>
                      </a:lnTo>
                      <a:lnTo>
                        <a:pt x="1936" y="178"/>
                      </a:lnTo>
                      <a:lnTo>
                        <a:pt x="1945" y="180"/>
                      </a:lnTo>
                      <a:lnTo>
                        <a:pt x="1955" y="183"/>
                      </a:lnTo>
                      <a:lnTo>
                        <a:pt x="1977" y="194"/>
                      </a:lnTo>
                      <a:lnTo>
                        <a:pt x="2002" y="208"/>
                      </a:lnTo>
                      <a:lnTo>
                        <a:pt x="2015" y="209"/>
                      </a:lnTo>
                      <a:lnTo>
                        <a:pt x="2028" y="210"/>
                      </a:lnTo>
                      <a:lnTo>
                        <a:pt x="2040" y="209"/>
                      </a:lnTo>
                      <a:lnTo>
                        <a:pt x="2051" y="208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0704" name="Freeform 48"/>
                <p:cNvSpPr>
                  <a:spLocks/>
                </p:cNvSpPr>
                <p:nvPr/>
              </p:nvSpPr>
              <p:spPr bwMode="auto">
                <a:xfrm>
                  <a:off x="3844" y="2703"/>
                  <a:ext cx="697" cy="470"/>
                </a:xfrm>
                <a:custGeom>
                  <a:avLst/>
                  <a:gdLst>
                    <a:gd name="T0" fmla="*/ 357 w 3341"/>
                    <a:gd name="T1" fmla="*/ 1124 h 2266"/>
                    <a:gd name="T2" fmla="*/ 457 w 3341"/>
                    <a:gd name="T3" fmla="*/ 1147 h 2266"/>
                    <a:gd name="T4" fmla="*/ 1359 w 3341"/>
                    <a:gd name="T5" fmla="*/ 1813 h 2266"/>
                    <a:gd name="T6" fmla="*/ 1391 w 3341"/>
                    <a:gd name="T7" fmla="*/ 1980 h 2266"/>
                    <a:gd name="T8" fmla="*/ 1488 w 3341"/>
                    <a:gd name="T9" fmla="*/ 2008 h 2266"/>
                    <a:gd name="T10" fmla="*/ 1585 w 3341"/>
                    <a:gd name="T11" fmla="*/ 2018 h 2266"/>
                    <a:gd name="T12" fmla="*/ 1645 w 3341"/>
                    <a:gd name="T13" fmla="*/ 2076 h 2266"/>
                    <a:gd name="T14" fmla="*/ 1668 w 3341"/>
                    <a:gd name="T15" fmla="*/ 2134 h 2266"/>
                    <a:gd name="T16" fmla="*/ 1784 w 3341"/>
                    <a:gd name="T17" fmla="*/ 2145 h 2266"/>
                    <a:gd name="T18" fmla="*/ 3101 w 3341"/>
                    <a:gd name="T19" fmla="*/ 1542 h 2266"/>
                    <a:gd name="T20" fmla="*/ 3083 w 3341"/>
                    <a:gd name="T21" fmla="*/ 1524 h 2266"/>
                    <a:gd name="T22" fmla="*/ 3082 w 3341"/>
                    <a:gd name="T23" fmla="*/ 1514 h 2266"/>
                    <a:gd name="T24" fmla="*/ 3085 w 3341"/>
                    <a:gd name="T25" fmla="*/ 1496 h 2266"/>
                    <a:gd name="T26" fmla="*/ 3091 w 3341"/>
                    <a:gd name="T27" fmla="*/ 1481 h 2266"/>
                    <a:gd name="T28" fmla="*/ 3100 w 3341"/>
                    <a:gd name="T29" fmla="*/ 1463 h 2266"/>
                    <a:gd name="T30" fmla="*/ 3109 w 3341"/>
                    <a:gd name="T31" fmla="*/ 1451 h 2266"/>
                    <a:gd name="T32" fmla="*/ 3117 w 3341"/>
                    <a:gd name="T33" fmla="*/ 1442 h 2266"/>
                    <a:gd name="T34" fmla="*/ 3124 w 3341"/>
                    <a:gd name="T35" fmla="*/ 1437 h 2266"/>
                    <a:gd name="T36" fmla="*/ 3134 w 3341"/>
                    <a:gd name="T37" fmla="*/ 1432 h 2266"/>
                    <a:gd name="T38" fmla="*/ 3141 w 3341"/>
                    <a:gd name="T39" fmla="*/ 1431 h 2266"/>
                    <a:gd name="T40" fmla="*/ 3324 w 3341"/>
                    <a:gd name="T41" fmla="*/ 1346 h 2266"/>
                    <a:gd name="T42" fmla="*/ 3338 w 3341"/>
                    <a:gd name="T43" fmla="*/ 1306 h 2266"/>
                    <a:gd name="T44" fmla="*/ 3249 w 3341"/>
                    <a:gd name="T45" fmla="*/ 1290 h 2266"/>
                    <a:gd name="T46" fmla="*/ 3229 w 3341"/>
                    <a:gd name="T47" fmla="*/ 1287 h 2266"/>
                    <a:gd name="T48" fmla="*/ 3217 w 3341"/>
                    <a:gd name="T49" fmla="*/ 1284 h 2266"/>
                    <a:gd name="T50" fmla="*/ 3200 w 3341"/>
                    <a:gd name="T51" fmla="*/ 1279 h 2266"/>
                    <a:gd name="T52" fmla="*/ 3193 w 3341"/>
                    <a:gd name="T53" fmla="*/ 1275 h 2266"/>
                    <a:gd name="T54" fmla="*/ 3187 w 3341"/>
                    <a:gd name="T55" fmla="*/ 1271 h 2266"/>
                    <a:gd name="T56" fmla="*/ 3181 w 3341"/>
                    <a:gd name="T57" fmla="*/ 1265 h 2266"/>
                    <a:gd name="T58" fmla="*/ 3178 w 3341"/>
                    <a:gd name="T59" fmla="*/ 1247 h 2266"/>
                    <a:gd name="T60" fmla="*/ 2850 w 3341"/>
                    <a:gd name="T61" fmla="*/ 1256 h 2266"/>
                    <a:gd name="T62" fmla="*/ 2766 w 3341"/>
                    <a:gd name="T63" fmla="*/ 1246 h 2266"/>
                    <a:gd name="T64" fmla="*/ 2733 w 3341"/>
                    <a:gd name="T65" fmla="*/ 1316 h 2266"/>
                    <a:gd name="T66" fmla="*/ 2626 w 3341"/>
                    <a:gd name="T67" fmla="*/ 1358 h 2266"/>
                    <a:gd name="T68" fmla="*/ 2561 w 3341"/>
                    <a:gd name="T69" fmla="*/ 1324 h 2266"/>
                    <a:gd name="T70" fmla="*/ 2519 w 3341"/>
                    <a:gd name="T71" fmla="*/ 1263 h 2266"/>
                    <a:gd name="T72" fmla="*/ 2463 w 3341"/>
                    <a:gd name="T73" fmla="*/ 1145 h 2266"/>
                    <a:gd name="T74" fmla="*/ 2439 w 3341"/>
                    <a:gd name="T75" fmla="*/ 1110 h 2266"/>
                    <a:gd name="T76" fmla="*/ 2476 w 3341"/>
                    <a:gd name="T77" fmla="*/ 1024 h 2266"/>
                    <a:gd name="T78" fmla="*/ 2487 w 3341"/>
                    <a:gd name="T79" fmla="*/ 954 h 2266"/>
                    <a:gd name="T80" fmla="*/ 2466 w 3341"/>
                    <a:gd name="T81" fmla="*/ 907 h 2266"/>
                    <a:gd name="T82" fmla="*/ 2494 w 3341"/>
                    <a:gd name="T83" fmla="*/ 834 h 2266"/>
                    <a:gd name="T84" fmla="*/ 2468 w 3341"/>
                    <a:gd name="T85" fmla="*/ 710 h 2266"/>
                    <a:gd name="T86" fmla="*/ 2411 w 3341"/>
                    <a:gd name="T87" fmla="*/ 695 h 2266"/>
                    <a:gd name="T88" fmla="*/ 2353 w 3341"/>
                    <a:gd name="T89" fmla="*/ 683 h 2266"/>
                    <a:gd name="T90" fmla="*/ 2294 w 3341"/>
                    <a:gd name="T91" fmla="*/ 518 h 2266"/>
                    <a:gd name="T92" fmla="*/ 2293 w 3341"/>
                    <a:gd name="T93" fmla="*/ 428 h 2266"/>
                    <a:gd name="T94" fmla="*/ 2307 w 3341"/>
                    <a:gd name="T95" fmla="*/ 361 h 2266"/>
                    <a:gd name="T96" fmla="*/ 2254 w 3341"/>
                    <a:gd name="T97" fmla="*/ 284 h 2266"/>
                    <a:gd name="T98" fmla="*/ 2048 w 3341"/>
                    <a:gd name="T99" fmla="*/ 111 h 2266"/>
                    <a:gd name="T100" fmla="*/ 1990 w 3341"/>
                    <a:gd name="T101" fmla="*/ 109 h 2266"/>
                    <a:gd name="T102" fmla="*/ 1954 w 3341"/>
                    <a:gd name="T103" fmla="*/ 132 h 2266"/>
                    <a:gd name="T104" fmla="*/ 1642 w 3341"/>
                    <a:gd name="T105" fmla="*/ 207 h 2266"/>
                    <a:gd name="T106" fmla="*/ 1585 w 3341"/>
                    <a:gd name="T107" fmla="*/ 270 h 2266"/>
                    <a:gd name="T108" fmla="*/ 1577 w 3341"/>
                    <a:gd name="T109" fmla="*/ 217 h 2266"/>
                    <a:gd name="T110" fmla="*/ 1558 w 3341"/>
                    <a:gd name="T111" fmla="*/ 163 h 2266"/>
                    <a:gd name="T112" fmla="*/ 1496 w 3341"/>
                    <a:gd name="T113" fmla="*/ 202 h 2266"/>
                    <a:gd name="T114" fmla="*/ 1470 w 3341"/>
                    <a:gd name="T115" fmla="*/ 177 h 2266"/>
                    <a:gd name="T116" fmla="*/ 1052 w 3341"/>
                    <a:gd name="T117" fmla="*/ 5 h 2266"/>
                    <a:gd name="T118" fmla="*/ 889 w 3341"/>
                    <a:gd name="T119" fmla="*/ 21 h 2266"/>
                    <a:gd name="T120" fmla="*/ 514 w 3341"/>
                    <a:gd name="T121" fmla="*/ 423 h 22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3341" h="2266">
                      <a:moveTo>
                        <a:pt x="0" y="1078"/>
                      </a:moveTo>
                      <a:lnTo>
                        <a:pt x="272" y="1138"/>
                      </a:lnTo>
                      <a:lnTo>
                        <a:pt x="286" y="1135"/>
                      </a:lnTo>
                      <a:lnTo>
                        <a:pt x="301" y="1131"/>
                      </a:lnTo>
                      <a:lnTo>
                        <a:pt x="315" y="1129"/>
                      </a:lnTo>
                      <a:lnTo>
                        <a:pt x="329" y="1126"/>
                      </a:lnTo>
                      <a:lnTo>
                        <a:pt x="343" y="1125"/>
                      </a:lnTo>
                      <a:lnTo>
                        <a:pt x="357" y="1124"/>
                      </a:lnTo>
                      <a:lnTo>
                        <a:pt x="371" y="1124"/>
                      </a:lnTo>
                      <a:lnTo>
                        <a:pt x="384" y="1125"/>
                      </a:lnTo>
                      <a:lnTo>
                        <a:pt x="397" y="1126"/>
                      </a:lnTo>
                      <a:lnTo>
                        <a:pt x="410" y="1129"/>
                      </a:lnTo>
                      <a:lnTo>
                        <a:pt x="422" y="1132"/>
                      </a:lnTo>
                      <a:lnTo>
                        <a:pt x="434" y="1136"/>
                      </a:lnTo>
                      <a:lnTo>
                        <a:pt x="445" y="1141"/>
                      </a:lnTo>
                      <a:lnTo>
                        <a:pt x="457" y="1147"/>
                      </a:lnTo>
                      <a:lnTo>
                        <a:pt x="468" y="1154"/>
                      </a:lnTo>
                      <a:lnTo>
                        <a:pt x="479" y="1162"/>
                      </a:lnTo>
                      <a:lnTo>
                        <a:pt x="639" y="1159"/>
                      </a:lnTo>
                      <a:lnTo>
                        <a:pt x="872" y="1296"/>
                      </a:lnTo>
                      <a:lnTo>
                        <a:pt x="1156" y="1305"/>
                      </a:lnTo>
                      <a:lnTo>
                        <a:pt x="1253" y="1415"/>
                      </a:lnTo>
                      <a:lnTo>
                        <a:pt x="1274" y="1665"/>
                      </a:lnTo>
                      <a:lnTo>
                        <a:pt x="1359" y="1813"/>
                      </a:lnTo>
                      <a:lnTo>
                        <a:pt x="1367" y="1922"/>
                      </a:lnTo>
                      <a:lnTo>
                        <a:pt x="1367" y="1932"/>
                      </a:lnTo>
                      <a:lnTo>
                        <a:pt x="1368" y="1942"/>
                      </a:lnTo>
                      <a:lnTo>
                        <a:pt x="1370" y="1950"/>
                      </a:lnTo>
                      <a:lnTo>
                        <a:pt x="1373" y="1958"/>
                      </a:lnTo>
                      <a:lnTo>
                        <a:pt x="1378" y="1967"/>
                      </a:lnTo>
                      <a:lnTo>
                        <a:pt x="1384" y="1974"/>
                      </a:lnTo>
                      <a:lnTo>
                        <a:pt x="1391" y="1980"/>
                      </a:lnTo>
                      <a:lnTo>
                        <a:pt x="1399" y="1986"/>
                      </a:lnTo>
                      <a:lnTo>
                        <a:pt x="1408" y="1991"/>
                      </a:lnTo>
                      <a:lnTo>
                        <a:pt x="1418" y="1995"/>
                      </a:lnTo>
                      <a:lnTo>
                        <a:pt x="1430" y="1999"/>
                      </a:lnTo>
                      <a:lnTo>
                        <a:pt x="1442" y="2002"/>
                      </a:lnTo>
                      <a:lnTo>
                        <a:pt x="1456" y="2005"/>
                      </a:lnTo>
                      <a:lnTo>
                        <a:pt x="1471" y="2006"/>
                      </a:lnTo>
                      <a:lnTo>
                        <a:pt x="1488" y="2008"/>
                      </a:lnTo>
                      <a:lnTo>
                        <a:pt x="1505" y="2009"/>
                      </a:lnTo>
                      <a:lnTo>
                        <a:pt x="1518" y="2008"/>
                      </a:lnTo>
                      <a:lnTo>
                        <a:pt x="1530" y="2007"/>
                      </a:lnTo>
                      <a:lnTo>
                        <a:pt x="1542" y="2008"/>
                      </a:lnTo>
                      <a:lnTo>
                        <a:pt x="1554" y="2009"/>
                      </a:lnTo>
                      <a:lnTo>
                        <a:pt x="1564" y="2011"/>
                      </a:lnTo>
                      <a:lnTo>
                        <a:pt x="1575" y="2014"/>
                      </a:lnTo>
                      <a:lnTo>
                        <a:pt x="1585" y="2018"/>
                      </a:lnTo>
                      <a:lnTo>
                        <a:pt x="1594" y="2023"/>
                      </a:lnTo>
                      <a:lnTo>
                        <a:pt x="1603" y="2028"/>
                      </a:lnTo>
                      <a:lnTo>
                        <a:pt x="1611" y="2034"/>
                      </a:lnTo>
                      <a:lnTo>
                        <a:pt x="1618" y="2041"/>
                      </a:lnTo>
                      <a:lnTo>
                        <a:pt x="1627" y="2048"/>
                      </a:lnTo>
                      <a:lnTo>
                        <a:pt x="1633" y="2057"/>
                      </a:lnTo>
                      <a:lnTo>
                        <a:pt x="1639" y="2066"/>
                      </a:lnTo>
                      <a:lnTo>
                        <a:pt x="1645" y="2076"/>
                      </a:lnTo>
                      <a:lnTo>
                        <a:pt x="1650" y="2087"/>
                      </a:lnTo>
                      <a:lnTo>
                        <a:pt x="1650" y="2096"/>
                      </a:lnTo>
                      <a:lnTo>
                        <a:pt x="1650" y="2103"/>
                      </a:lnTo>
                      <a:lnTo>
                        <a:pt x="1652" y="2111"/>
                      </a:lnTo>
                      <a:lnTo>
                        <a:pt x="1654" y="2118"/>
                      </a:lnTo>
                      <a:lnTo>
                        <a:pt x="1658" y="2124"/>
                      </a:lnTo>
                      <a:lnTo>
                        <a:pt x="1662" y="2129"/>
                      </a:lnTo>
                      <a:lnTo>
                        <a:pt x="1668" y="2134"/>
                      </a:lnTo>
                      <a:lnTo>
                        <a:pt x="1674" y="2138"/>
                      </a:lnTo>
                      <a:lnTo>
                        <a:pt x="1681" y="2141"/>
                      </a:lnTo>
                      <a:lnTo>
                        <a:pt x="1688" y="2144"/>
                      </a:lnTo>
                      <a:lnTo>
                        <a:pt x="1697" y="2147"/>
                      </a:lnTo>
                      <a:lnTo>
                        <a:pt x="1706" y="2149"/>
                      </a:lnTo>
                      <a:lnTo>
                        <a:pt x="1726" y="2152"/>
                      </a:lnTo>
                      <a:lnTo>
                        <a:pt x="1748" y="2154"/>
                      </a:lnTo>
                      <a:lnTo>
                        <a:pt x="1784" y="2145"/>
                      </a:lnTo>
                      <a:lnTo>
                        <a:pt x="1832" y="2266"/>
                      </a:lnTo>
                      <a:lnTo>
                        <a:pt x="1902" y="2147"/>
                      </a:lnTo>
                      <a:lnTo>
                        <a:pt x="2245" y="1928"/>
                      </a:lnTo>
                      <a:lnTo>
                        <a:pt x="2323" y="1834"/>
                      </a:lnTo>
                      <a:lnTo>
                        <a:pt x="2461" y="1787"/>
                      </a:lnTo>
                      <a:lnTo>
                        <a:pt x="2663" y="1700"/>
                      </a:lnTo>
                      <a:lnTo>
                        <a:pt x="3093" y="1545"/>
                      </a:lnTo>
                      <a:lnTo>
                        <a:pt x="3101" y="1542"/>
                      </a:lnTo>
                      <a:lnTo>
                        <a:pt x="3101" y="1541"/>
                      </a:lnTo>
                      <a:lnTo>
                        <a:pt x="3096" y="1540"/>
                      </a:lnTo>
                      <a:lnTo>
                        <a:pt x="3091" y="1538"/>
                      </a:lnTo>
                      <a:lnTo>
                        <a:pt x="3088" y="1535"/>
                      </a:lnTo>
                      <a:lnTo>
                        <a:pt x="3085" y="1532"/>
                      </a:lnTo>
                      <a:lnTo>
                        <a:pt x="3084" y="1527"/>
                      </a:lnTo>
                      <a:lnTo>
                        <a:pt x="3083" y="1527"/>
                      </a:lnTo>
                      <a:lnTo>
                        <a:pt x="3083" y="1524"/>
                      </a:lnTo>
                      <a:lnTo>
                        <a:pt x="3082" y="1521"/>
                      </a:lnTo>
                      <a:lnTo>
                        <a:pt x="3082" y="1520"/>
                      </a:lnTo>
                      <a:lnTo>
                        <a:pt x="3082" y="1519"/>
                      </a:lnTo>
                      <a:lnTo>
                        <a:pt x="3082" y="1518"/>
                      </a:lnTo>
                      <a:lnTo>
                        <a:pt x="3082" y="1516"/>
                      </a:lnTo>
                      <a:lnTo>
                        <a:pt x="3082" y="1515"/>
                      </a:lnTo>
                      <a:lnTo>
                        <a:pt x="3082" y="1514"/>
                      </a:lnTo>
                      <a:lnTo>
                        <a:pt x="3082" y="1514"/>
                      </a:lnTo>
                      <a:lnTo>
                        <a:pt x="3082" y="1512"/>
                      </a:lnTo>
                      <a:lnTo>
                        <a:pt x="3082" y="1512"/>
                      </a:lnTo>
                      <a:lnTo>
                        <a:pt x="3083" y="1510"/>
                      </a:lnTo>
                      <a:lnTo>
                        <a:pt x="3083" y="1507"/>
                      </a:lnTo>
                      <a:lnTo>
                        <a:pt x="3083" y="1507"/>
                      </a:lnTo>
                      <a:lnTo>
                        <a:pt x="3084" y="1502"/>
                      </a:lnTo>
                      <a:lnTo>
                        <a:pt x="3085" y="1496"/>
                      </a:lnTo>
                      <a:lnTo>
                        <a:pt x="3085" y="1496"/>
                      </a:lnTo>
                      <a:lnTo>
                        <a:pt x="3086" y="1495"/>
                      </a:lnTo>
                      <a:lnTo>
                        <a:pt x="3086" y="1493"/>
                      </a:lnTo>
                      <a:lnTo>
                        <a:pt x="3087" y="1491"/>
                      </a:lnTo>
                      <a:lnTo>
                        <a:pt x="3087" y="1490"/>
                      </a:lnTo>
                      <a:lnTo>
                        <a:pt x="3089" y="1486"/>
                      </a:lnTo>
                      <a:lnTo>
                        <a:pt x="3090" y="1482"/>
                      </a:lnTo>
                      <a:lnTo>
                        <a:pt x="3090" y="1482"/>
                      </a:lnTo>
                      <a:lnTo>
                        <a:pt x="3091" y="1481"/>
                      </a:lnTo>
                      <a:lnTo>
                        <a:pt x="3091" y="1480"/>
                      </a:lnTo>
                      <a:lnTo>
                        <a:pt x="3092" y="1478"/>
                      </a:lnTo>
                      <a:lnTo>
                        <a:pt x="3092" y="1478"/>
                      </a:lnTo>
                      <a:lnTo>
                        <a:pt x="3095" y="1472"/>
                      </a:lnTo>
                      <a:lnTo>
                        <a:pt x="3098" y="1466"/>
                      </a:lnTo>
                      <a:lnTo>
                        <a:pt x="3099" y="1466"/>
                      </a:lnTo>
                      <a:lnTo>
                        <a:pt x="3099" y="1466"/>
                      </a:lnTo>
                      <a:lnTo>
                        <a:pt x="3100" y="1463"/>
                      </a:lnTo>
                      <a:lnTo>
                        <a:pt x="3101" y="1462"/>
                      </a:lnTo>
                      <a:lnTo>
                        <a:pt x="3101" y="1462"/>
                      </a:lnTo>
                      <a:lnTo>
                        <a:pt x="3102" y="1460"/>
                      </a:lnTo>
                      <a:lnTo>
                        <a:pt x="3103" y="1460"/>
                      </a:lnTo>
                      <a:lnTo>
                        <a:pt x="3103" y="1459"/>
                      </a:lnTo>
                      <a:lnTo>
                        <a:pt x="3105" y="1456"/>
                      </a:lnTo>
                      <a:lnTo>
                        <a:pt x="3107" y="1453"/>
                      </a:lnTo>
                      <a:lnTo>
                        <a:pt x="3109" y="1451"/>
                      </a:lnTo>
                      <a:lnTo>
                        <a:pt x="3110" y="1449"/>
                      </a:lnTo>
                      <a:lnTo>
                        <a:pt x="3111" y="1449"/>
                      </a:lnTo>
                      <a:lnTo>
                        <a:pt x="3111" y="1448"/>
                      </a:lnTo>
                      <a:lnTo>
                        <a:pt x="3113" y="1446"/>
                      </a:lnTo>
                      <a:lnTo>
                        <a:pt x="3115" y="1445"/>
                      </a:lnTo>
                      <a:lnTo>
                        <a:pt x="3115" y="1445"/>
                      </a:lnTo>
                      <a:lnTo>
                        <a:pt x="3116" y="1443"/>
                      </a:lnTo>
                      <a:lnTo>
                        <a:pt x="3117" y="1442"/>
                      </a:lnTo>
                      <a:lnTo>
                        <a:pt x="3118" y="1441"/>
                      </a:lnTo>
                      <a:lnTo>
                        <a:pt x="3119" y="1441"/>
                      </a:lnTo>
                      <a:lnTo>
                        <a:pt x="3120" y="1439"/>
                      </a:lnTo>
                      <a:lnTo>
                        <a:pt x="3120" y="1439"/>
                      </a:lnTo>
                      <a:lnTo>
                        <a:pt x="3121" y="1439"/>
                      </a:lnTo>
                      <a:lnTo>
                        <a:pt x="3122" y="1438"/>
                      </a:lnTo>
                      <a:lnTo>
                        <a:pt x="3123" y="1437"/>
                      </a:lnTo>
                      <a:lnTo>
                        <a:pt x="3124" y="1437"/>
                      </a:lnTo>
                      <a:lnTo>
                        <a:pt x="3125" y="1436"/>
                      </a:lnTo>
                      <a:lnTo>
                        <a:pt x="3126" y="1435"/>
                      </a:lnTo>
                      <a:lnTo>
                        <a:pt x="3126" y="1435"/>
                      </a:lnTo>
                      <a:lnTo>
                        <a:pt x="3128" y="1434"/>
                      </a:lnTo>
                      <a:lnTo>
                        <a:pt x="3130" y="1433"/>
                      </a:lnTo>
                      <a:lnTo>
                        <a:pt x="3131" y="1433"/>
                      </a:lnTo>
                      <a:lnTo>
                        <a:pt x="3132" y="1432"/>
                      </a:lnTo>
                      <a:lnTo>
                        <a:pt x="3134" y="1432"/>
                      </a:lnTo>
                      <a:lnTo>
                        <a:pt x="3134" y="1432"/>
                      </a:lnTo>
                      <a:lnTo>
                        <a:pt x="3136" y="1431"/>
                      </a:lnTo>
                      <a:lnTo>
                        <a:pt x="3136" y="1431"/>
                      </a:lnTo>
                      <a:lnTo>
                        <a:pt x="3137" y="1431"/>
                      </a:lnTo>
                      <a:lnTo>
                        <a:pt x="3138" y="1431"/>
                      </a:lnTo>
                      <a:lnTo>
                        <a:pt x="3139" y="1431"/>
                      </a:lnTo>
                      <a:lnTo>
                        <a:pt x="3140" y="1431"/>
                      </a:lnTo>
                      <a:lnTo>
                        <a:pt x="3141" y="1431"/>
                      </a:lnTo>
                      <a:lnTo>
                        <a:pt x="3142" y="1431"/>
                      </a:lnTo>
                      <a:lnTo>
                        <a:pt x="3142" y="1431"/>
                      </a:lnTo>
                      <a:lnTo>
                        <a:pt x="3143" y="1431"/>
                      </a:lnTo>
                      <a:lnTo>
                        <a:pt x="3253" y="1400"/>
                      </a:lnTo>
                      <a:lnTo>
                        <a:pt x="3276" y="1384"/>
                      </a:lnTo>
                      <a:lnTo>
                        <a:pt x="3296" y="1370"/>
                      </a:lnTo>
                      <a:lnTo>
                        <a:pt x="3311" y="1357"/>
                      </a:lnTo>
                      <a:lnTo>
                        <a:pt x="3324" y="1346"/>
                      </a:lnTo>
                      <a:lnTo>
                        <a:pt x="3333" y="1336"/>
                      </a:lnTo>
                      <a:lnTo>
                        <a:pt x="3338" y="1327"/>
                      </a:lnTo>
                      <a:lnTo>
                        <a:pt x="3340" y="1322"/>
                      </a:lnTo>
                      <a:lnTo>
                        <a:pt x="3341" y="1319"/>
                      </a:lnTo>
                      <a:lnTo>
                        <a:pt x="3341" y="1315"/>
                      </a:lnTo>
                      <a:lnTo>
                        <a:pt x="3341" y="1312"/>
                      </a:lnTo>
                      <a:lnTo>
                        <a:pt x="3340" y="1309"/>
                      </a:lnTo>
                      <a:lnTo>
                        <a:pt x="3338" y="1306"/>
                      </a:lnTo>
                      <a:lnTo>
                        <a:pt x="3335" y="1303"/>
                      </a:lnTo>
                      <a:lnTo>
                        <a:pt x="3332" y="1301"/>
                      </a:lnTo>
                      <a:lnTo>
                        <a:pt x="3324" y="1297"/>
                      </a:lnTo>
                      <a:lnTo>
                        <a:pt x="3314" y="1294"/>
                      </a:lnTo>
                      <a:lnTo>
                        <a:pt x="3301" y="1292"/>
                      </a:lnTo>
                      <a:lnTo>
                        <a:pt x="3285" y="1290"/>
                      </a:lnTo>
                      <a:lnTo>
                        <a:pt x="3268" y="1290"/>
                      </a:lnTo>
                      <a:lnTo>
                        <a:pt x="3249" y="1290"/>
                      </a:lnTo>
                      <a:lnTo>
                        <a:pt x="3246" y="1289"/>
                      </a:lnTo>
                      <a:lnTo>
                        <a:pt x="3244" y="1289"/>
                      </a:lnTo>
                      <a:lnTo>
                        <a:pt x="3239" y="1288"/>
                      </a:lnTo>
                      <a:lnTo>
                        <a:pt x="3239" y="1288"/>
                      </a:lnTo>
                      <a:lnTo>
                        <a:pt x="3239" y="1288"/>
                      </a:lnTo>
                      <a:lnTo>
                        <a:pt x="3234" y="1288"/>
                      </a:lnTo>
                      <a:lnTo>
                        <a:pt x="3230" y="1287"/>
                      </a:lnTo>
                      <a:lnTo>
                        <a:pt x="3229" y="1287"/>
                      </a:lnTo>
                      <a:lnTo>
                        <a:pt x="3227" y="1286"/>
                      </a:lnTo>
                      <a:lnTo>
                        <a:pt x="3225" y="1286"/>
                      </a:lnTo>
                      <a:lnTo>
                        <a:pt x="3224" y="1286"/>
                      </a:lnTo>
                      <a:lnTo>
                        <a:pt x="3222" y="1285"/>
                      </a:lnTo>
                      <a:lnTo>
                        <a:pt x="3222" y="1285"/>
                      </a:lnTo>
                      <a:lnTo>
                        <a:pt x="3220" y="1285"/>
                      </a:lnTo>
                      <a:lnTo>
                        <a:pt x="3219" y="1285"/>
                      </a:lnTo>
                      <a:lnTo>
                        <a:pt x="3217" y="1284"/>
                      </a:lnTo>
                      <a:lnTo>
                        <a:pt x="3217" y="1284"/>
                      </a:lnTo>
                      <a:lnTo>
                        <a:pt x="3213" y="1283"/>
                      </a:lnTo>
                      <a:lnTo>
                        <a:pt x="3213" y="1283"/>
                      </a:lnTo>
                      <a:lnTo>
                        <a:pt x="3208" y="1281"/>
                      </a:lnTo>
                      <a:lnTo>
                        <a:pt x="3203" y="1280"/>
                      </a:lnTo>
                      <a:lnTo>
                        <a:pt x="3203" y="1280"/>
                      </a:lnTo>
                      <a:lnTo>
                        <a:pt x="3202" y="1280"/>
                      </a:lnTo>
                      <a:lnTo>
                        <a:pt x="3200" y="1279"/>
                      </a:lnTo>
                      <a:lnTo>
                        <a:pt x="3200" y="1279"/>
                      </a:lnTo>
                      <a:lnTo>
                        <a:pt x="3199" y="1278"/>
                      </a:lnTo>
                      <a:lnTo>
                        <a:pt x="3197" y="1277"/>
                      </a:lnTo>
                      <a:lnTo>
                        <a:pt x="3197" y="1277"/>
                      </a:lnTo>
                      <a:lnTo>
                        <a:pt x="3196" y="1277"/>
                      </a:lnTo>
                      <a:lnTo>
                        <a:pt x="3195" y="1276"/>
                      </a:lnTo>
                      <a:lnTo>
                        <a:pt x="3194" y="1276"/>
                      </a:lnTo>
                      <a:lnTo>
                        <a:pt x="3193" y="1275"/>
                      </a:lnTo>
                      <a:lnTo>
                        <a:pt x="3192" y="1275"/>
                      </a:lnTo>
                      <a:lnTo>
                        <a:pt x="3191" y="1274"/>
                      </a:lnTo>
                      <a:lnTo>
                        <a:pt x="3190" y="1273"/>
                      </a:lnTo>
                      <a:lnTo>
                        <a:pt x="3190" y="1273"/>
                      </a:lnTo>
                      <a:lnTo>
                        <a:pt x="3190" y="1273"/>
                      </a:lnTo>
                      <a:lnTo>
                        <a:pt x="3190" y="1273"/>
                      </a:lnTo>
                      <a:lnTo>
                        <a:pt x="3188" y="1272"/>
                      </a:lnTo>
                      <a:lnTo>
                        <a:pt x="3187" y="1271"/>
                      </a:lnTo>
                      <a:lnTo>
                        <a:pt x="3186" y="1270"/>
                      </a:lnTo>
                      <a:lnTo>
                        <a:pt x="3186" y="1270"/>
                      </a:lnTo>
                      <a:lnTo>
                        <a:pt x="3186" y="1270"/>
                      </a:lnTo>
                      <a:lnTo>
                        <a:pt x="3184" y="1269"/>
                      </a:lnTo>
                      <a:lnTo>
                        <a:pt x="3184" y="1268"/>
                      </a:lnTo>
                      <a:lnTo>
                        <a:pt x="3183" y="1267"/>
                      </a:lnTo>
                      <a:lnTo>
                        <a:pt x="3182" y="1265"/>
                      </a:lnTo>
                      <a:lnTo>
                        <a:pt x="3181" y="1265"/>
                      </a:lnTo>
                      <a:lnTo>
                        <a:pt x="3181" y="1264"/>
                      </a:lnTo>
                      <a:lnTo>
                        <a:pt x="3180" y="1263"/>
                      </a:lnTo>
                      <a:lnTo>
                        <a:pt x="3180" y="1263"/>
                      </a:lnTo>
                      <a:lnTo>
                        <a:pt x="3179" y="1259"/>
                      </a:lnTo>
                      <a:lnTo>
                        <a:pt x="3178" y="1255"/>
                      </a:lnTo>
                      <a:lnTo>
                        <a:pt x="3178" y="1255"/>
                      </a:lnTo>
                      <a:lnTo>
                        <a:pt x="3178" y="1251"/>
                      </a:lnTo>
                      <a:lnTo>
                        <a:pt x="3178" y="1247"/>
                      </a:lnTo>
                      <a:lnTo>
                        <a:pt x="3180" y="1243"/>
                      </a:lnTo>
                      <a:lnTo>
                        <a:pt x="3181" y="1239"/>
                      </a:lnTo>
                      <a:lnTo>
                        <a:pt x="3187" y="1230"/>
                      </a:lnTo>
                      <a:lnTo>
                        <a:pt x="3194" y="1220"/>
                      </a:lnTo>
                      <a:lnTo>
                        <a:pt x="3194" y="1220"/>
                      </a:lnTo>
                      <a:lnTo>
                        <a:pt x="3194" y="1220"/>
                      </a:lnTo>
                      <a:lnTo>
                        <a:pt x="3194" y="1220"/>
                      </a:lnTo>
                      <a:lnTo>
                        <a:pt x="2850" y="1256"/>
                      </a:lnTo>
                      <a:lnTo>
                        <a:pt x="2836" y="1250"/>
                      </a:lnTo>
                      <a:lnTo>
                        <a:pt x="2823" y="1245"/>
                      </a:lnTo>
                      <a:lnTo>
                        <a:pt x="2812" y="1241"/>
                      </a:lnTo>
                      <a:lnTo>
                        <a:pt x="2801" y="1239"/>
                      </a:lnTo>
                      <a:lnTo>
                        <a:pt x="2791" y="1239"/>
                      </a:lnTo>
                      <a:lnTo>
                        <a:pt x="2782" y="1240"/>
                      </a:lnTo>
                      <a:lnTo>
                        <a:pt x="2774" y="1243"/>
                      </a:lnTo>
                      <a:lnTo>
                        <a:pt x="2766" y="1246"/>
                      </a:lnTo>
                      <a:lnTo>
                        <a:pt x="2760" y="1251"/>
                      </a:lnTo>
                      <a:lnTo>
                        <a:pt x="2754" y="1257"/>
                      </a:lnTo>
                      <a:lnTo>
                        <a:pt x="2749" y="1265"/>
                      </a:lnTo>
                      <a:lnTo>
                        <a:pt x="2744" y="1274"/>
                      </a:lnTo>
                      <a:lnTo>
                        <a:pt x="2741" y="1283"/>
                      </a:lnTo>
                      <a:lnTo>
                        <a:pt x="2738" y="1293"/>
                      </a:lnTo>
                      <a:lnTo>
                        <a:pt x="2735" y="1304"/>
                      </a:lnTo>
                      <a:lnTo>
                        <a:pt x="2733" y="1316"/>
                      </a:lnTo>
                      <a:lnTo>
                        <a:pt x="2716" y="1317"/>
                      </a:lnTo>
                      <a:lnTo>
                        <a:pt x="2701" y="1320"/>
                      </a:lnTo>
                      <a:lnTo>
                        <a:pt x="2687" y="1324"/>
                      </a:lnTo>
                      <a:lnTo>
                        <a:pt x="2673" y="1328"/>
                      </a:lnTo>
                      <a:lnTo>
                        <a:pt x="2660" y="1334"/>
                      </a:lnTo>
                      <a:lnTo>
                        <a:pt x="2648" y="1341"/>
                      </a:lnTo>
                      <a:lnTo>
                        <a:pt x="2637" y="1349"/>
                      </a:lnTo>
                      <a:lnTo>
                        <a:pt x="2626" y="1358"/>
                      </a:lnTo>
                      <a:lnTo>
                        <a:pt x="2617" y="1355"/>
                      </a:lnTo>
                      <a:lnTo>
                        <a:pt x="2608" y="1352"/>
                      </a:lnTo>
                      <a:lnTo>
                        <a:pt x="2599" y="1348"/>
                      </a:lnTo>
                      <a:lnTo>
                        <a:pt x="2590" y="1344"/>
                      </a:lnTo>
                      <a:lnTo>
                        <a:pt x="2582" y="1340"/>
                      </a:lnTo>
                      <a:lnTo>
                        <a:pt x="2575" y="1335"/>
                      </a:lnTo>
                      <a:lnTo>
                        <a:pt x="2567" y="1330"/>
                      </a:lnTo>
                      <a:lnTo>
                        <a:pt x="2561" y="1324"/>
                      </a:lnTo>
                      <a:lnTo>
                        <a:pt x="2554" y="1318"/>
                      </a:lnTo>
                      <a:lnTo>
                        <a:pt x="2548" y="1312"/>
                      </a:lnTo>
                      <a:lnTo>
                        <a:pt x="2542" y="1304"/>
                      </a:lnTo>
                      <a:lnTo>
                        <a:pt x="2537" y="1297"/>
                      </a:lnTo>
                      <a:lnTo>
                        <a:pt x="2532" y="1289"/>
                      </a:lnTo>
                      <a:lnTo>
                        <a:pt x="2527" y="1281"/>
                      </a:lnTo>
                      <a:lnTo>
                        <a:pt x="2523" y="1272"/>
                      </a:lnTo>
                      <a:lnTo>
                        <a:pt x="2519" y="1263"/>
                      </a:lnTo>
                      <a:lnTo>
                        <a:pt x="2517" y="1242"/>
                      </a:lnTo>
                      <a:lnTo>
                        <a:pt x="2514" y="1224"/>
                      </a:lnTo>
                      <a:lnTo>
                        <a:pt x="2509" y="1207"/>
                      </a:lnTo>
                      <a:lnTo>
                        <a:pt x="2502" y="1192"/>
                      </a:lnTo>
                      <a:lnTo>
                        <a:pt x="2494" y="1178"/>
                      </a:lnTo>
                      <a:lnTo>
                        <a:pt x="2485" y="1165"/>
                      </a:lnTo>
                      <a:lnTo>
                        <a:pt x="2474" y="1154"/>
                      </a:lnTo>
                      <a:lnTo>
                        <a:pt x="2463" y="1145"/>
                      </a:lnTo>
                      <a:lnTo>
                        <a:pt x="2458" y="1142"/>
                      </a:lnTo>
                      <a:lnTo>
                        <a:pt x="2453" y="1138"/>
                      </a:lnTo>
                      <a:lnTo>
                        <a:pt x="2449" y="1135"/>
                      </a:lnTo>
                      <a:lnTo>
                        <a:pt x="2446" y="1131"/>
                      </a:lnTo>
                      <a:lnTo>
                        <a:pt x="2443" y="1126"/>
                      </a:lnTo>
                      <a:lnTo>
                        <a:pt x="2441" y="1122"/>
                      </a:lnTo>
                      <a:lnTo>
                        <a:pt x="2440" y="1115"/>
                      </a:lnTo>
                      <a:lnTo>
                        <a:pt x="2439" y="1110"/>
                      </a:lnTo>
                      <a:lnTo>
                        <a:pt x="2439" y="1104"/>
                      </a:lnTo>
                      <a:lnTo>
                        <a:pt x="2440" y="1098"/>
                      </a:lnTo>
                      <a:lnTo>
                        <a:pt x="2441" y="1092"/>
                      </a:lnTo>
                      <a:lnTo>
                        <a:pt x="2443" y="1085"/>
                      </a:lnTo>
                      <a:lnTo>
                        <a:pt x="2448" y="1070"/>
                      </a:lnTo>
                      <a:lnTo>
                        <a:pt x="2457" y="1054"/>
                      </a:lnTo>
                      <a:lnTo>
                        <a:pt x="2467" y="1039"/>
                      </a:lnTo>
                      <a:lnTo>
                        <a:pt x="2476" y="1024"/>
                      </a:lnTo>
                      <a:lnTo>
                        <a:pt x="2482" y="1010"/>
                      </a:lnTo>
                      <a:lnTo>
                        <a:pt x="2487" y="996"/>
                      </a:lnTo>
                      <a:lnTo>
                        <a:pt x="2488" y="989"/>
                      </a:lnTo>
                      <a:lnTo>
                        <a:pt x="2489" y="982"/>
                      </a:lnTo>
                      <a:lnTo>
                        <a:pt x="2490" y="974"/>
                      </a:lnTo>
                      <a:lnTo>
                        <a:pt x="2490" y="967"/>
                      </a:lnTo>
                      <a:lnTo>
                        <a:pt x="2489" y="961"/>
                      </a:lnTo>
                      <a:lnTo>
                        <a:pt x="2487" y="954"/>
                      </a:lnTo>
                      <a:lnTo>
                        <a:pt x="2485" y="948"/>
                      </a:lnTo>
                      <a:lnTo>
                        <a:pt x="2483" y="941"/>
                      </a:lnTo>
                      <a:lnTo>
                        <a:pt x="2478" y="936"/>
                      </a:lnTo>
                      <a:lnTo>
                        <a:pt x="2474" y="930"/>
                      </a:lnTo>
                      <a:lnTo>
                        <a:pt x="2471" y="924"/>
                      </a:lnTo>
                      <a:lnTo>
                        <a:pt x="2469" y="919"/>
                      </a:lnTo>
                      <a:lnTo>
                        <a:pt x="2467" y="913"/>
                      </a:lnTo>
                      <a:lnTo>
                        <a:pt x="2466" y="907"/>
                      </a:lnTo>
                      <a:lnTo>
                        <a:pt x="2465" y="900"/>
                      </a:lnTo>
                      <a:lnTo>
                        <a:pt x="2466" y="894"/>
                      </a:lnTo>
                      <a:lnTo>
                        <a:pt x="2467" y="888"/>
                      </a:lnTo>
                      <a:lnTo>
                        <a:pt x="2468" y="881"/>
                      </a:lnTo>
                      <a:lnTo>
                        <a:pt x="2471" y="874"/>
                      </a:lnTo>
                      <a:lnTo>
                        <a:pt x="2474" y="867"/>
                      </a:lnTo>
                      <a:lnTo>
                        <a:pt x="2482" y="852"/>
                      </a:lnTo>
                      <a:lnTo>
                        <a:pt x="2494" y="834"/>
                      </a:lnTo>
                      <a:lnTo>
                        <a:pt x="2479" y="755"/>
                      </a:lnTo>
                      <a:lnTo>
                        <a:pt x="2479" y="744"/>
                      </a:lnTo>
                      <a:lnTo>
                        <a:pt x="2478" y="733"/>
                      </a:lnTo>
                      <a:lnTo>
                        <a:pt x="2477" y="728"/>
                      </a:lnTo>
                      <a:lnTo>
                        <a:pt x="2475" y="723"/>
                      </a:lnTo>
                      <a:lnTo>
                        <a:pt x="2473" y="718"/>
                      </a:lnTo>
                      <a:lnTo>
                        <a:pt x="2471" y="714"/>
                      </a:lnTo>
                      <a:lnTo>
                        <a:pt x="2468" y="710"/>
                      </a:lnTo>
                      <a:lnTo>
                        <a:pt x="2464" y="706"/>
                      </a:lnTo>
                      <a:lnTo>
                        <a:pt x="2459" y="703"/>
                      </a:lnTo>
                      <a:lnTo>
                        <a:pt x="2453" y="699"/>
                      </a:lnTo>
                      <a:lnTo>
                        <a:pt x="2447" y="697"/>
                      </a:lnTo>
                      <a:lnTo>
                        <a:pt x="2440" y="696"/>
                      </a:lnTo>
                      <a:lnTo>
                        <a:pt x="2432" y="694"/>
                      </a:lnTo>
                      <a:lnTo>
                        <a:pt x="2423" y="694"/>
                      </a:lnTo>
                      <a:lnTo>
                        <a:pt x="2411" y="695"/>
                      </a:lnTo>
                      <a:lnTo>
                        <a:pt x="2400" y="696"/>
                      </a:lnTo>
                      <a:lnTo>
                        <a:pt x="2391" y="696"/>
                      </a:lnTo>
                      <a:lnTo>
                        <a:pt x="2382" y="696"/>
                      </a:lnTo>
                      <a:lnTo>
                        <a:pt x="2375" y="694"/>
                      </a:lnTo>
                      <a:lnTo>
                        <a:pt x="2368" y="693"/>
                      </a:lnTo>
                      <a:lnTo>
                        <a:pt x="2362" y="690"/>
                      </a:lnTo>
                      <a:lnTo>
                        <a:pt x="2357" y="687"/>
                      </a:lnTo>
                      <a:lnTo>
                        <a:pt x="2353" y="683"/>
                      </a:lnTo>
                      <a:lnTo>
                        <a:pt x="2349" y="679"/>
                      </a:lnTo>
                      <a:lnTo>
                        <a:pt x="2346" y="673"/>
                      </a:lnTo>
                      <a:lnTo>
                        <a:pt x="2343" y="667"/>
                      </a:lnTo>
                      <a:lnTo>
                        <a:pt x="2339" y="653"/>
                      </a:lnTo>
                      <a:lnTo>
                        <a:pt x="2336" y="635"/>
                      </a:lnTo>
                      <a:lnTo>
                        <a:pt x="2302" y="531"/>
                      </a:lnTo>
                      <a:lnTo>
                        <a:pt x="2298" y="525"/>
                      </a:lnTo>
                      <a:lnTo>
                        <a:pt x="2294" y="518"/>
                      </a:lnTo>
                      <a:lnTo>
                        <a:pt x="2291" y="512"/>
                      </a:lnTo>
                      <a:lnTo>
                        <a:pt x="2288" y="505"/>
                      </a:lnTo>
                      <a:lnTo>
                        <a:pt x="2285" y="492"/>
                      </a:lnTo>
                      <a:lnTo>
                        <a:pt x="2284" y="479"/>
                      </a:lnTo>
                      <a:lnTo>
                        <a:pt x="2284" y="466"/>
                      </a:lnTo>
                      <a:lnTo>
                        <a:pt x="2286" y="453"/>
                      </a:lnTo>
                      <a:lnTo>
                        <a:pt x="2289" y="441"/>
                      </a:lnTo>
                      <a:lnTo>
                        <a:pt x="2293" y="428"/>
                      </a:lnTo>
                      <a:lnTo>
                        <a:pt x="2304" y="408"/>
                      </a:lnTo>
                      <a:lnTo>
                        <a:pt x="2314" y="389"/>
                      </a:lnTo>
                      <a:lnTo>
                        <a:pt x="2317" y="384"/>
                      </a:lnTo>
                      <a:lnTo>
                        <a:pt x="2317" y="380"/>
                      </a:lnTo>
                      <a:lnTo>
                        <a:pt x="2317" y="375"/>
                      </a:lnTo>
                      <a:lnTo>
                        <a:pt x="2314" y="370"/>
                      </a:lnTo>
                      <a:lnTo>
                        <a:pt x="2311" y="365"/>
                      </a:lnTo>
                      <a:lnTo>
                        <a:pt x="2307" y="361"/>
                      </a:lnTo>
                      <a:lnTo>
                        <a:pt x="2301" y="356"/>
                      </a:lnTo>
                      <a:lnTo>
                        <a:pt x="2293" y="351"/>
                      </a:lnTo>
                      <a:lnTo>
                        <a:pt x="2282" y="340"/>
                      </a:lnTo>
                      <a:lnTo>
                        <a:pt x="2273" y="329"/>
                      </a:lnTo>
                      <a:lnTo>
                        <a:pt x="2266" y="318"/>
                      </a:lnTo>
                      <a:lnTo>
                        <a:pt x="2260" y="307"/>
                      </a:lnTo>
                      <a:lnTo>
                        <a:pt x="2256" y="296"/>
                      </a:lnTo>
                      <a:lnTo>
                        <a:pt x="2254" y="284"/>
                      </a:lnTo>
                      <a:lnTo>
                        <a:pt x="2253" y="272"/>
                      </a:lnTo>
                      <a:lnTo>
                        <a:pt x="2254" y="261"/>
                      </a:lnTo>
                      <a:lnTo>
                        <a:pt x="2261" y="190"/>
                      </a:lnTo>
                      <a:lnTo>
                        <a:pt x="2226" y="166"/>
                      </a:lnTo>
                      <a:lnTo>
                        <a:pt x="2127" y="92"/>
                      </a:lnTo>
                      <a:lnTo>
                        <a:pt x="2075" y="115"/>
                      </a:lnTo>
                      <a:lnTo>
                        <a:pt x="2060" y="114"/>
                      </a:lnTo>
                      <a:lnTo>
                        <a:pt x="2048" y="111"/>
                      </a:lnTo>
                      <a:lnTo>
                        <a:pt x="2036" y="108"/>
                      </a:lnTo>
                      <a:lnTo>
                        <a:pt x="2027" y="105"/>
                      </a:lnTo>
                      <a:lnTo>
                        <a:pt x="2018" y="103"/>
                      </a:lnTo>
                      <a:lnTo>
                        <a:pt x="2009" y="102"/>
                      </a:lnTo>
                      <a:lnTo>
                        <a:pt x="2005" y="103"/>
                      </a:lnTo>
                      <a:lnTo>
                        <a:pt x="2000" y="104"/>
                      </a:lnTo>
                      <a:lnTo>
                        <a:pt x="1995" y="106"/>
                      </a:lnTo>
                      <a:lnTo>
                        <a:pt x="1990" y="109"/>
                      </a:lnTo>
                      <a:lnTo>
                        <a:pt x="1986" y="115"/>
                      </a:lnTo>
                      <a:lnTo>
                        <a:pt x="1982" y="120"/>
                      </a:lnTo>
                      <a:lnTo>
                        <a:pt x="1978" y="124"/>
                      </a:lnTo>
                      <a:lnTo>
                        <a:pt x="1973" y="127"/>
                      </a:lnTo>
                      <a:lnTo>
                        <a:pt x="1969" y="130"/>
                      </a:lnTo>
                      <a:lnTo>
                        <a:pt x="1964" y="131"/>
                      </a:lnTo>
                      <a:lnTo>
                        <a:pt x="1959" y="132"/>
                      </a:lnTo>
                      <a:lnTo>
                        <a:pt x="1954" y="132"/>
                      </a:lnTo>
                      <a:lnTo>
                        <a:pt x="1945" y="130"/>
                      </a:lnTo>
                      <a:lnTo>
                        <a:pt x="1935" y="126"/>
                      </a:lnTo>
                      <a:lnTo>
                        <a:pt x="1926" y="121"/>
                      </a:lnTo>
                      <a:lnTo>
                        <a:pt x="1917" y="115"/>
                      </a:lnTo>
                      <a:lnTo>
                        <a:pt x="1763" y="118"/>
                      </a:lnTo>
                      <a:lnTo>
                        <a:pt x="1712" y="144"/>
                      </a:lnTo>
                      <a:lnTo>
                        <a:pt x="1653" y="188"/>
                      </a:lnTo>
                      <a:lnTo>
                        <a:pt x="1642" y="207"/>
                      </a:lnTo>
                      <a:lnTo>
                        <a:pt x="1632" y="223"/>
                      </a:lnTo>
                      <a:lnTo>
                        <a:pt x="1622" y="237"/>
                      </a:lnTo>
                      <a:lnTo>
                        <a:pt x="1613" y="248"/>
                      </a:lnTo>
                      <a:lnTo>
                        <a:pt x="1605" y="257"/>
                      </a:lnTo>
                      <a:lnTo>
                        <a:pt x="1598" y="264"/>
                      </a:lnTo>
                      <a:lnTo>
                        <a:pt x="1593" y="268"/>
                      </a:lnTo>
                      <a:lnTo>
                        <a:pt x="1588" y="270"/>
                      </a:lnTo>
                      <a:lnTo>
                        <a:pt x="1585" y="270"/>
                      </a:lnTo>
                      <a:lnTo>
                        <a:pt x="1584" y="269"/>
                      </a:lnTo>
                      <a:lnTo>
                        <a:pt x="1582" y="268"/>
                      </a:lnTo>
                      <a:lnTo>
                        <a:pt x="1580" y="267"/>
                      </a:lnTo>
                      <a:lnTo>
                        <a:pt x="1578" y="261"/>
                      </a:lnTo>
                      <a:lnTo>
                        <a:pt x="1577" y="254"/>
                      </a:lnTo>
                      <a:lnTo>
                        <a:pt x="1576" y="244"/>
                      </a:lnTo>
                      <a:lnTo>
                        <a:pt x="1576" y="231"/>
                      </a:lnTo>
                      <a:lnTo>
                        <a:pt x="1577" y="217"/>
                      </a:lnTo>
                      <a:lnTo>
                        <a:pt x="1579" y="200"/>
                      </a:lnTo>
                      <a:lnTo>
                        <a:pt x="1577" y="189"/>
                      </a:lnTo>
                      <a:lnTo>
                        <a:pt x="1574" y="180"/>
                      </a:lnTo>
                      <a:lnTo>
                        <a:pt x="1571" y="174"/>
                      </a:lnTo>
                      <a:lnTo>
                        <a:pt x="1568" y="169"/>
                      </a:lnTo>
                      <a:lnTo>
                        <a:pt x="1565" y="166"/>
                      </a:lnTo>
                      <a:lnTo>
                        <a:pt x="1562" y="164"/>
                      </a:lnTo>
                      <a:lnTo>
                        <a:pt x="1558" y="163"/>
                      </a:lnTo>
                      <a:lnTo>
                        <a:pt x="1554" y="164"/>
                      </a:lnTo>
                      <a:lnTo>
                        <a:pt x="1547" y="168"/>
                      </a:lnTo>
                      <a:lnTo>
                        <a:pt x="1539" y="174"/>
                      </a:lnTo>
                      <a:lnTo>
                        <a:pt x="1531" y="182"/>
                      </a:lnTo>
                      <a:lnTo>
                        <a:pt x="1524" y="188"/>
                      </a:lnTo>
                      <a:lnTo>
                        <a:pt x="1511" y="196"/>
                      </a:lnTo>
                      <a:lnTo>
                        <a:pt x="1500" y="201"/>
                      </a:lnTo>
                      <a:lnTo>
                        <a:pt x="1496" y="202"/>
                      </a:lnTo>
                      <a:lnTo>
                        <a:pt x="1491" y="203"/>
                      </a:lnTo>
                      <a:lnTo>
                        <a:pt x="1488" y="202"/>
                      </a:lnTo>
                      <a:lnTo>
                        <a:pt x="1484" y="201"/>
                      </a:lnTo>
                      <a:lnTo>
                        <a:pt x="1480" y="199"/>
                      </a:lnTo>
                      <a:lnTo>
                        <a:pt x="1478" y="196"/>
                      </a:lnTo>
                      <a:lnTo>
                        <a:pt x="1475" y="193"/>
                      </a:lnTo>
                      <a:lnTo>
                        <a:pt x="1473" y="188"/>
                      </a:lnTo>
                      <a:lnTo>
                        <a:pt x="1470" y="177"/>
                      </a:lnTo>
                      <a:lnTo>
                        <a:pt x="1467" y="163"/>
                      </a:lnTo>
                      <a:lnTo>
                        <a:pt x="1472" y="87"/>
                      </a:lnTo>
                      <a:lnTo>
                        <a:pt x="1147" y="37"/>
                      </a:lnTo>
                      <a:lnTo>
                        <a:pt x="1128" y="28"/>
                      </a:lnTo>
                      <a:lnTo>
                        <a:pt x="1110" y="21"/>
                      </a:lnTo>
                      <a:lnTo>
                        <a:pt x="1091" y="15"/>
                      </a:lnTo>
                      <a:lnTo>
                        <a:pt x="1072" y="9"/>
                      </a:lnTo>
                      <a:lnTo>
                        <a:pt x="1052" y="5"/>
                      </a:lnTo>
                      <a:lnTo>
                        <a:pt x="1033" y="2"/>
                      </a:lnTo>
                      <a:lnTo>
                        <a:pt x="1013" y="0"/>
                      </a:lnTo>
                      <a:lnTo>
                        <a:pt x="993" y="0"/>
                      </a:lnTo>
                      <a:lnTo>
                        <a:pt x="973" y="1"/>
                      </a:lnTo>
                      <a:lnTo>
                        <a:pt x="953" y="4"/>
                      </a:lnTo>
                      <a:lnTo>
                        <a:pt x="932" y="8"/>
                      </a:lnTo>
                      <a:lnTo>
                        <a:pt x="910" y="13"/>
                      </a:lnTo>
                      <a:lnTo>
                        <a:pt x="889" y="21"/>
                      </a:lnTo>
                      <a:lnTo>
                        <a:pt x="868" y="30"/>
                      </a:lnTo>
                      <a:lnTo>
                        <a:pt x="846" y="41"/>
                      </a:lnTo>
                      <a:lnTo>
                        <a:pt x="823" y="53"/>
                      </a:lnTo>
                      <a:lnTo>
                        <a:pt x="811" y="54"/>
                      </a:lnTo>
                      <a:lnTo>
                        <a:pt x="810" y="68"/>
                      </a:lnTo>
                      <a:lnTo>
                        <a:pt x="601" y="234"/>
                      </a:lnTo>
                      <a:lnTo>
                        <a:pt x="533" y="313"/>
                      </a:lnTo>
                      <a:lnTo>
                        <a:pt x="514" y="423"/>
                      </a:lnTo>
                      <a:lnTo>
                        <a:pt x="442" y="514"/>
                      </a:lnTo>
                      <a:lnTo>
                        <a:pt x="397" y="627"/>
                      </a:lnTo>
                      <a:lnTo>
                        <a:pt x="349" y="670"/>
                      </a:lnTo>
                      <a:lnTo>
                        <a:pt x="246" y="883"/>
                      </a:lnTo>
                      <a:lnTo>
                        <a:pt x="21" y="1063"/>
                      </a:lnTo>
                      <a:lnTo>
                        <a:pt x="0" y="1078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0705" name="Freeform 49"/>
                <p:cNvSpPr>
                  <a:spLocks/>
                </p:cNvSpPr>
                <p:nvPr/>
              </p:nvSpPr>
              <p:spPr bwMode="auto">
                <a:xfrm>
                  <a:off x="3836" y="2060"/>
                  <a:ext cx="624" cy="608"/>
                </a:xfrm>
                <a:custGeom>
                  <a:avLst/>
                  <a:gdLst>
                    <a:gd name="T0" fmla="*/ 1247 w 2986"/>
                    <a:gd name="T1" fmla="*/ 2 h 2933"/>
                    <a:gd name="T2" fmla="*/ 1285 w 2986"/>
                    <a:gd name="T3" fmla="*/ 22 h 2933"/>
                    <a:gd name="T4" fmla="*/ 1274 w 2986"/>
                    <a:gd name="T5" fmla="*/ 235 h 2933"/>
                    <a:gd name="T6" fmla="*/ 1303 w 2986"/>
                    <a:gd name="T7" fmla="*/ 274 h 2933"/>
                    <a:gd name="T8" fmla="*/ 1462 w 2986"/>
                    <a:gd name="T9" fmla="*/ 303 h 2933"/>
                    <a:gd name="T10" fmla="*/ 1543 w 2986"/>
                    <a:gd name="T11" fmla="*/ 359 h 2933"/>
                    <a:gd name="T12" fmla="*/ 1620 w 2986"/>
                    <a:gd name="T13" fmla="*/ 380 h 2933"/>
                    <a:gd name="T14" fmla="*/ 1686 w 2986"/>
                    <a:gd name="T15" fmla="*/ 256 h 2933"/>
                    <a:gd name="T16" fmla="*/ 1717 w 2986"/>
                    <a:gd name="T17" fmla="*/ 238 h 2933"/>
                    <a:gd name="T18" fmla="*/ 1781 w 2986"/>
                    <a:gd name="T19" fmla="*/ 274 h 2933"/>
                    <a:gd name="T20" fmla="*/ 1820 w 2986"/>
                    <a:gd name="T21" fmla="*/ 257 h 2933"/>
                    <a:gd name="T22" fmla="*/ 1896 w 2986"/>
                    <a:gd name="T23" fmla="*/ 217 h 2933"/>
                    <a:gd name="T24" fmla="*/ 1951 w 2986"/>
                    <a:gd name="T25" fmla="*/ 381 h 2933"/>
                    <a:gd name="T26" fmla="*/ 2021 w 2986"/>
                    <a:gd name="T27" fmla="*/ 456 h 2933"/>
                    <a:gd name="T28" fmla="*/ 2116 w 2986"/>
                    <a:gd name="T29" fmla="*/ 430 h 2933"/>
                    <a:gd name="T30" fmla="*/ 2232 w 2986"/>
                    <a:gd name="T31" fmla="*/ 473 h 2933"/>
                    <a:gd name="T32" fmla="*/ 2365 w 2986"/>
                    <a:gd name="T33" fmla="*/ 462 h 2933"/>
                    <a:gd name="T34" fmla="*/ 2421 w 2986"/>
                    <a:gd name="T35" fmla="*/ 405 h 2933"/>
                    <a:gd name="T36" fmla="*/ 2495 w 2986"/>
                    <a:gd name="T37" fmla="*/ 462 h 2933"/>
                    <a:gd name="T38" fmla="*/ 2572 w 2986"/>
                    <a:gd name="T39" fmla="*/ 462 h 2933"/>
                    <a:gd name="T40" fmla="*/ 2636 w 2986"/>
                    <a:gd name="T41" fmla="*/ 405 h 2933"/>
                    <a:gd name="T42" fmla="*/ 2802 w 2986"/>
                    <a:gd name="T43" fmla="*/ 481 h 2933"/>
                    <a:gd name="T44" fmla="*/ 2874 w 2986"/>
                    <a:gd name="T45" fmla="*/ 499 h 2933"/>
                    <a:gd name="T46" fmla="*/ 2877 w 2986"/>
                    <a:gd name="T47" fmla="*/ 696 h 2933"/>
                    <a:gd name="T48" fmla="*/ 2913 w 2986"/>
                    <a:gd name="T49" fmla="*/ 854 h 2933"/>
                    <a:gd name="T50" fmla="*/ 2972 w 2986"/>
                    <a:gd name="T51" fmla="*/ 1095 h 2933"/>
                    <a:gd name="T52" fmla="*/ 2868 w 2986"/>
                    <a:gd name="T53" fmla="*/ 1148 h 2933"/>
                    <a:gd name="T54" fmla="*/ 2755 w 2986"/>
                    <a:gd name="T55" fmla="*/ 1118 h 2933"/>
                    <a:gd name="T56" fmla="*/ 2736 w 2986"/>
                    <a:gd name="T57" fmla="*/ 1194 h 2933"/>
                    <a:gd name="T58" fmla="*/ 2699 w 2986"/>
                    <a:gd name="T59" fmla="*/ 1213 h 2933"/>
                    <a:gd name="T60" fmla="*/ 2594 w 2986"/>
                    <a:gd name="T61" fmla="*/ 1210 h 2933"/>
                    <a:gd name="T62" fmla="*/ 2564 w 2986"/>
                    <a:gd name="T63" fmla="*/ 1283 h 2933"/>
                    <a:gd name="T64" fmla="*/ 2576 w 2986"/>
                    <a:gd name="T65" fmla="*/ 1373 h 2933"/>
                    <a:gd name="T66" fmla="*/ 2592 w 2986"/>
                    <a:gd name="T67" fmla="*/ 1472 h 2933"/>
                    <a:gd name="T68" fmla="*/ 2482 w 2986"/>
                    <a:gd name="T69" fmla="*/ 1535 h 2933"/>
                    <a:gd name="T70" fmla="*/ 2384 w 2986"/>
                    <a:gd name="T71" fmla="*/ 1940 h 2933"/>
                    <a:gd name="T72" fmla="*/ 2372 w 2986"/>
                    <a:gd name="T73" fmla="*/ 2006 h 2933"/>
                    <a:gd name="T74" fmla="*/ 2231 w 2986"/>
                    <a:gd name="T75" fmla="*/ 2180 h 2933"/>
                    <a:gd name="T76" fmla="*/ 2247 w 2986"/>
                    <a:gd name="T77" fmla="*/ 2219 h 2933"/>
                    <a:gd name="T78" fmla="*/ 2166 w 2986"/>
                    <a:gd name="T79" fmla="*/ 2551 h 2933"/>
                    <a:gd name="T80" fmla="*/ 1378 w 2986"/>
                    <a:gd name="T81" fmla="*/ 2584 h 2933"/>
                    <a:gd name="T82" fmla="*/ 1128 w 2986"/>
                    <a:gd name="T83" fmla="*/ 2635 h 2933"/>
                    <a:gd name="T84" fmla="*/ 1050 w 2986"/>
                    <a:gd name="T85" fmla="*/ 2755 h 2933"/>
                    <a:gd name="T86" fmla="*/ 935 w 2986"/>
                    <a:gd name="T87" fmla="*/ 2847 h 2933"/>
                    <a:gd name="T88" fmla="*/ 521 w 2986"/>
                    <a:gd name="T89" fmla="*/ 2724 h 2933"/>
                    <a:gd name="T90" fmla="*/ 404 w 2986"/>
                    <a:gd name="T91" fmla="*/ 2685 h 2933"/>
                    <a:gd name="T92" fmla="*/ 170 w 2986"/>
                    <a:gd name="T93" fmla="*/ 2578 h 2933"/>
                    <a:gd name="T94" fmla="*/ 120 w 2986"/>
                    <a:gd name="T95" fmla="*/ 2564 h 2933"/>
                    <a:gd name="T96" fmla="*/ 149 w 2986"/>
                    <a:gd name="T97" fmla="*/ 2492 h 2933"/>
                    <a:gd name="T98" fmla="*/ 134 w 2986"/>
                    <a:gd name="T99" fmla="*/ 2437 h 2933"/>
                    <a:gd name="T100" fmla="*/ 69 w 2986"/>
                    <a:gd name="T101" fmla="*/ 2423 h 2933"/>
                    <a:gd name="T102" fmla="*/ 54 w 2986"/>
                    <a:gd name="T103" fmla="*/ 2373 h 2933"/>
                    <a:gd name="T104" fmla="*/ 1 w 2986"/>
                    <a:gd name="T105" fmla="*/ 2069 h 2933"/>
                    <a:gd name="T106" fmla="*/ 96 w 2986"/>
                    <a:gd name="T107" fmla="*/ 1848 h 2933"/>
                    <a:gd name="T108" fmla="*/ 157 w 2986"/>
                    <a:gd name="T109" fmla="*/ 1803 h 2933"/>
                    <a:gd name="T110" fmla="*/ 330 w 2986"/>
                    <a:gd name="T111" fmla="*/ 1548 h 2933"/>
                    <a:gd name="T112" fmla="*/ 444 w 2986"/>
                    <a:gd name="T113" fmla="*/ 1453 h 2933"/>
                    <a:gd name="T114" fmla="*/ 544 w 2986"/>
                    <a:gd name="T115" fmla="*/ 1425 h 2933"/>
                    <a:gd name="T116" fmla="*/ 619 w 2986"/>
                    <a:gd name="T117" fmla="*/ 1332 h 2933"/>
                    <a:gd name="T118" fmla="*/ 659 w 2986"/>
                    <a:gd name="T119" fmla="*/ 1185 h 2933"/>
                    <a:gd name="T120" fmla="*/ 796 w 2986"/>
                    <a:gd name="T121" fmla="*/ 1101 h 2933"/>
                    <a:gd name="T122" fmla="*/ 890 w 2986"/>
                    <a:gd name="T123" fmla="*/ 1042 h 2933"/>
                    <a:gd name="T124" fmla="*/ 999 w 2986"/>
                    <a:gd name="T125" fmla="*/ 554 h 29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2986" h="2933">
                      <a:moveTo>
                        <a:pt x="1172" y="136"/>
                      </a:moveTo>
                      <a:lnTo>
                        <a:pt x="1201" y="63"/>
                      </a:lnTo>
                      <a:lnTo>
                        <a:pt x="1207" y="48"/>
                      </a:lnTo>
                      <a:lnTo>
                        <a:pt x="1213" y="35"/>
                      </a:lnTo>
                      <a:lnTo>
                        <a:pt x="1220" y="24"/>
                      </a:lnTo>
                      <a:lnTo>
                        <a:pt x="1227" y="15"/>
                      </a:lnTo>
                      <a:lnTo>
                        <a:pt x="1235" y="9"/>
                      </a:lnTo>
                      <a:lnTo>
                        <a:pt x="1243" y="3"/>
                      </a:lnTo>
                      <a:lnTo>
                        <a:pt x="1247" y="2"/>
                      </a:lnTo>
                      <a:lnTo>
                        <a:pt x="1251" y="1"/>
                      </a:lnTo>
                      <a:lnTo>
                        <a:pt x="1255" y="0"/>
                      </a:lnTo>
                      <a:lnTo>
                        <a:pt x="1259" y="0"/>
                      </a:lnTo>
                      <a:lnTo>
                        <a:pt x="1263" y="1"/>
                      </a:lnTo>
                      <a:lnTo>
                        <a:pt x="1266" y="2"/>
                      </a:lnTo>
                      <a:lnTo>
                        <a:pt x="1270" y="4"/>
                      </a:lnTo>
                      <a:lnTo>
                        <a:pt x="1273" y="8"/>
                      </a:lnTo>
                      <a:lnTo>
                        <a:pt x="1279" y="14"/>
                      </a:lnTo>
                      <a:lnTo>
                        <a:pt x="1285" y="22"/>
                      </a:lnTo>
                      <a:lnTo>
                        <a:pt x="1289" y="33"/>
                      </a:lnTo>
                      <a:lnTo>
                        <a:pt x="1292" y="45"/>
                      </a:lnTo>
                      <a:lnTo>
                        <a:pt x="1294" y="60"/>
                      </a:lnTo>
                      <a:lnTo>
                        <a:pt x="1295" y="77"/>
                      </a:lnTo>
                      <a:lnTo>
                        <a:pt x="1279" y="192"/>
                      </a:lnTo>
                      <a:lnTo>
                        <a:pt x="1277" y="204"/>
                      </a:lnTo>
                      <a:lnTo>
                        <a:pt x="1275" y="216"/>
                      </a:lnTo>
                      <a:lnTo>
                        <a:pt x="1274" y="226"/>
                      </a:lnTo>
                      <a:lnTo>
                        <a:pt x="1274" y="235"/>
                      </a:lnTo>
                      <a:lnTo>
                        <a:pt x="1275" y="244"/>
                      </a:lnTo>
                      <a:lnTo>
                        <a:pt x="1276" y="251"/>
                      </a:lnTo>
                      <a:lnTo>
                        <a:pt x="1278" y="257"/>
                      </a:lnTo>
                      <a:lnTo>
                        <a:pt x="1280" y="263"/>
                      </a:lnTo>
                      <a:lnTo>
                        <a:pt x="1284" y="267"/>
                      </a:lnTo>
                      <a:lnTo>
                        <a:pt x="1287" y="270"/>
                      </a:lnTo>
                      <a:lnTo>
                        <a:pt x="1292" y="273"/>
                      </a:lnTo>
                      <a:lnTo>
                        <a:pt x="1297" y="274"/>
                      </a:lnTo>
                      <a:lnTo>
                        <a:pt x="1303" y="274"/>
                      </a:lnTo>
                      <a:lnTo>
                        <a:pt x="1310" y="273"/>
                      </a:lnTo>
                      <a:lnTo>
                        <a:pt x="1317" y="272"/>
                      </a:lnTo>
                      <a:lnTo>
                        <a:pt x="1325" y="269"/>
                      </a:lnTo>
                      <a:lnTo>
                        <a:pt x="1365" y="276"/>
                      </a:lnTo>
                      <a:lnTo>
                        <a:pt x="1402" y="284"/>
                      </a:lnTo>
                      <a:lnTo>
                        <a:pt x="1419" y="289"/>
                      </a:lnTo>
                      <a:lnTo>
                        <a:pt x="1434" y="294"/>
                      </a:lnTo>
                      <a:lnTo>
                        <a:pt x="1449" y="299"/>
                      </a:lnTo>
                      <a:lnTo>
                        <a:pt x="1462" y="303"/>
                      </a:lnTo>
                      <a:lnTo>
                        <a:pt x="1475" y="309"/>
                      </a:lnTo>
                      <a:lnTo>
                        <a:pt x="1486" y="314"/>
                      </a:lnTo>
                      <a:lnTo>
                        <a:pt x="1497" y="320"/>
                      </a:lnTo>
                      <a:lnTo>
                        <a:pt x="1506" y="326"/>
                      </a:lnTo>
                      <a:lnTo>
                        <a:pt x="1514" y="332"/>
                      </a:lnTo>
                      <a:lnTo>
                        <a:pt x="1523" y="338"/>
                      </a:lnTo>
                      <a:lnTo>
                        <a:pt x="1529" y="345"/>
                      </a:lnTo>
                      <a:lnTo>
                        <a:pt x="1535" y="352"/>
                      </a:lnTo>
                      <a:lnTo>
                        <a:pt x="1543" y="359"/>
                      </a:lnTo>
                      <a:lnTo>
                        <a:pt x="1552" y="365"/>
                      </a:lnTo>
                      <a:lnTo>
                        <a:pt x="1560" y="371"/>
                      </a:lnTo>
                      <a:lnTo>
                        <a:pt x="1569" y="375"/>
                      </a:lnTo>
                      <a:lnTo>
                        <a:pt x="1577" y="378"/>
                      </a:lnTo>
                      <a:lnTo>
                        <a:pt x="1586" y="381"/>
                      </a:lnTo>
                      <a:lnTo>
                        <a:pt x="1594" y="382"/>
                      </a:lnTo>
                      <a:lnTo>
                        <a:pt x="1603" y="382"/>
                      </a:lnTo>
                      <a:lnTo>
                        <a:pt x="1611" y="382"/>
                      </a:lnTo>
                      <a:lnTo>
                        <a:pt x="1620" y="380"/>
                      </a:lnTo>
                      <a:lnTo>
                        <a:pt x="1628" y="377"/>
                      </a:lnTo>
                      <a:lnTo>
                        <a:pt x="1637" y="373"/>
                      </a:lnTo>
                      <a:lnTo>
                        <a:pt x="1646" y="368"/>
                      </a:lnTo>
                      <a:lnTo>
                        <a:pt x="1654" y="363"/>
                      </a:lnTo>
                      <a:lnTo>
                        <a:pt x="1664" y="356"/>
                      </a:lnTo>
                      <a:lnTo>
                        <a:pt x="1672" y="348"/>
                      </a:lnTo>
                      <a:lnTo>
                        <a:pt x="1684" y="269"/>
                      </a:lnTo>
                      <a:lnTo>
                        <a:pt x="1685" y="262"/>
                      </a:lnTo>
                      <a:lnTo>
                        <a:pt x="1686" y="256"/>
                      </a:lnTo>
                      <a:lnTo>
                        <a:pt x="1688" y="251"/>
                      </a:lnTo>
                      <a:lnTo>
                        <a:pt x="1691" y="246"/>
                      </a:lnTo>
                      <a:lnTo>
                        <a:pt x="1693" y="243"/>
                      </a:lnTo>
                      <a:lnTo>
                        <a:pt x="1696" y="240"/>
                      </a:lnTo>
                      <a:lnTo>
                        <a:pt x="1700" y="238"/>
                      </a:lnTo>
                      <a:lnTo>
                        <a:pt x="1704" y="237"/>
                      </a:lnTo>
                      <a:lnTo>
                        <a:pt x="1708" y="236"/>
                      </a:lnTo>
                      <a:lnTo>
                        <a:pt x="1712" y="237"/>
                      </a:lnTo>
                      <a:lnTo>
                        <a:pt x="1717" y="238"/>
                      </a:lnTo>
                      <a:lnTo>
                        <a:pt x="1722" y="240"/>
                      </a:lnTo>
                      <a:lnTo>
                        <a:pt x="1727" y="242"/>
                      </a:lnTo>
                      <a:lnTo>
                        <a:pt x="1733" y="246"/>
                      </a:lnTo>
                      <a:lnTo>
                        <a:pt x="1739" y="250"/>
                      </a:lnTo>
                      <a:lnTo>
                        <a:pt x="1745" y="255"/>
                      </a:lnTo>
                      <a:lnTo>
                        <a:pt x="1758" y="264"/>
                      </a:lnTo>
                      <a:lnTo>
                        <a:pt x="1770" y="271"/>
                      </a:lnTo>
                      <a:lnTo>
                        <a:pt x="1775" y="273"/>
                      </a:lnTo>
                      <a:lnTo>
                        <a:pt x="1781" y="274"/>
                      </a:lnTo>
                      <a:lnTo>
                        <a:pt x="1786" y="275"/>
                      </a:lnTo>
                      <a:lnTo>
                        <a:pt x="1791" y="275"/>
                      </a:lnTo>
                      <a:lnTo>
                        <a:pt x="1796" y="275"/>
                      </a:lnTo>
                      <a:lnTo>
                        <a:pt x="1801" y="273"/>
                      </a:lnTo>
                      <a:lnTo>
                        <a:pt x="1805" y="271"/>
                      </a:lnTo>
                      <a:lnTo>
                        <a:pt x="1810" y="269"/>
                      </a:lnTo>
                      <a:lnTo>
                        <a:pt x="1813" y="265"/>
                      </a:lnTo>
                      <a:lnTo>
                        <a:pt x="1817" y="262"/>
                      </a:lnTo>
                      <a:lnTo>
                        <a:pt x="1820" y="257"/>
                      </a:lnTo>
                      <a:lnTo>
                        <a:pt x="1823" y="252"/>
                      </a:lnTo>
                      <a:lnTo>
                        <a:pt x="1840" y="238"/>
                      </a:lnTo>
                      <a:lnTo>
                        <a:pt x="1856" y="227"/>
                      </a:lnTo>
                      <a:lnTo>
                        <a:pt x="1863" y="223"/>
                      </a:lnTo>
                      <a:lnTo>
                        <a:pt x="1870" y="220"/>
                      </a:lnTo>
                      <a:lnTo>
                        <a:pt x="1877" y="218"/>
                      </a:lnTo>
                      <a:lnTo>
                        <a:pt x="1883" y="216"/>
                      </a:lnTo>
                      <a:lnTo>
                        <a:pt x="1890" y="216"/>
                      </a:lnTo>
                      <a:lnTo>
                        <a:pt x="1896" y="217"/>
                      </a:lnTo>
                      <a:lnTo>
                        <a:pt x="1902" y="218"/>
                      </a:lnTo>
                      <a:lnTo>
                        <a:pt x="1907" y="220"/>
                      </a:lnTo>
                      <a:lnTo>
                        <a:pt x="1913" y="224"/>
                      </a:lnTo>
                      <a:lnTo>
                        <a:pt x="1918" y="228"/>
                      </a:lnTo>
                      <a:lnTo>
                        <a:pt x="1924" y="233"/>
                      </a:lnTo>
                      <a:lnTo>
                        <a:pt x="1929" y="239"/>
                      </a:lnTo>
                      <a:lnTo>
                        <a:pt x="1956" y="248"/>
                      </a:lnTo>
                      <a:lnTo>
                        <a:pt x="1946" y="365"/>
                      </a:lnTo>
                      <a:lnTo>
                        <a:pt x="1951" y="381"/>
                      </a:lnTo>
                      <a:lnTo>
                        <a:pt x="1956" y="395"/>
                      </a:lnTo>
                      <a:lnTo>
                        <a:pt x="1963" y="408"/>
                      </a:lnTo>
                      <a:lnTo>
                        <a:pt x="1969" y="419"/>
                      </a:lnTo>
                      <a:lnTo>
                        <a:pt x="1977" y="430"/>
                      </a:lnTo>
                      <a:lnTo>
                        <a:pt x="1985" y="438"/>
                      </a:lnTo>
                      <a:lnTo>
                        <a:pt x="1993" y="445"/>
                      </a:lnTo>
                      <a:lnTo>
                        <a:pt x="2002" y="450"/>
                      </a:lnTo>
                      <a:lnTo>
                        <a:pt x="2011" y="454"/>
                      </a:lnTo>
                      <a:lnTo>
                        <a:pt x="2021" y="456"/>
                      </a:lnTo>
                      <a:lnTo>
                        <a:pt x="2031" y="457"/>
                      </a:lnTo>
                      <a:lnTo>
                        <a:pt x="2042" y="456"/>
                      </a:lnTo>
                      <a:lnTo>
                        <a:pt x="2052" y="454"/>
                      </a:lnTo>
                      <a:lnTo>
                        <a:pt x="2064" y="451"/>
                      </a:lnTo>
                      <a:lnTo>
                        <a:pt x="2076" y="446"/>
                      </a:lnTo>
                      <a:lnTo>
                        <a:pt x="2088" y="439"/>
                      </a:lnTo>
                      <a:lnTo>
                        <a:pt x="2097" y="435"/>
                      </a:lnTo>
                      <a:lnTo>
                        <a:pt x="2107" y="432"/>
                      </a:lnTo>
                      <a:lnTo>
                        <a:pt x="2116" y="430"/>
                      </a:lnTo>
                      <a:lnTo>
                        <a:pt x="2125" y="429"/>
                      </a:lnTo>
                      <a:lnTo>
                        <a:pt x="2134" y="429"/>
                      </a:lnTo>
                      <a:lnTo>
                        <a:pt x="2142" y="430"/>
                      </a:lnTo>
                      <a:lnTo>
                        <a:pt x="2151" y="432"/>
                      </a:lnTo>
                      <a:lnTo>
                        <a:pt x="2159" y="434"/>
                      </a:lnTo>
                      <a:lnTo>
                        <a:pt x="2176" y="441"/>
                      </a:lnTo>
                      <a:lnTo>
                        <a:pt x="2194" y="450"/>
                      </a:lnTo>
                      <a:lnTo>
                        <a:pt x="2212" y="461"/>
                      </a:lnTo>
                      <a:lnTo>
                        <a:pt x="2232" y="473"/>
                      </a:lnTo>
                      <a:lnTo>
                        <a:pt x="2249" y="479"/>
                      </a:lnTo>
                      <a:lnTo>
                        <a:pt x="2266" y="484"/>
                      </a:lnTo>
                      <a:lnTo>
                        <a:pt x="2283" y="487"/>
                      </a:lnTo>
                      <a:lnTo>
                        <a:pt x="2299" y="488"/>
                      </a:lnTo>
                      <a:lnTo>
                        <a:pt x="2315" y="487"/>
                      </a:lnTo>
                      <a:lnTo>
                        <a:pt x="2330" y="484"/>
                      </a:lnTo>
                      <a:lnTo>
                        <a:pt x="2345" y="480"/>
                      </a:lnTo>
                      <a:lnTo>
                        <a:pt x="2360" y="474"/>
                      </a:lnTo>
                      <a:lnTo>
                        <a:pt x="2365" y="462"/>
                      </a:lnTo>
                      <a:lnTo>
                        <a:pt x="2370" y="450"/>
                      </a:lnTo>
                      <a:lnTo>
                        <a:pt x="2375" y="440"/>
                      </a:lnTo>
                      <a:lnTo>
                        <a:pt x="2381" y="431"/>
                      </a:lnTo>
                      <a:lnTo>
                        <a:pt x="2387" y="422"/>
                      </a:lnTo>
                      <a:lnTo>
                        <a:pt x="2393" y="416"/>
                      </a:lnTo>
                      <a:lnTo>
                        <a:pt x="2399" y="411"/>
                      </a:lnTo>
                      <a:lnTo>
                        <a:pt x="2406" y="407"/>
                      </a:lnTo>
                      <a:lnTo>
                        <a:pt x="2413" y="406"/>
                      </a:lnTo>
                      <a:lnTo>
                        <a:pt x="2421" y="405"/>
                      </a:lnTo>
                      <a:lnTo>
                        <a:pt x="2429" y="407"/>
                      </a:lnTo>
                      <a:lnTo>
                        <a:pt x="2437" y="410"/>
                      </a:lnTo>
                      <a:lnTo>
                        <a:pt x="2446" y="416"/>
                      </a:lnTo>
                      <a:lnTo>
                        <a:pt x="2455" y="423"/>
                      </a:lnTo>
                      <a:lnTo>
                        <a:pt x="2464" y="433"/>
                      </a:lnTo>
                      <a:lnTo>
                        <a:pt x="2474" y="444"/>
                      </a:lnTo>
                      <a:lnTo>
                        <a:pt x="2481" y="451"/>
                      </a:lnTo>
                      <a:lnTo>
                        <a:pt x="2487" y="457"/>
                      </a:lnTo>
                      <a:lnTo>
                        <a:pt x="2495" y="462"/>
                      </a:lnTo>
                      <a:lnTo>
                        <a:pt x="2503" y="466"/>
                      </a:lnTo>
                      <a:lnTo>
                        <a:pt x="2510" y="469"/>
                      </a:lnTo>
                      <a:lnTo>
                        <a:pt x="2518" y="471"/>
                      </a:lnTo>
                      <a:lnTo>
                        <a:pt x="2527" y="472"/>
                      </a:lnTo>
                      <a:lnTo>
                        <a:pt x="2535" y="472"/>
                      </a:lnTo>
                      <a:lnTo>
                        <a:pt x="2544" y="471"/>
                      </a:lnTo>
                      <a:lnTo>
                        <a:pt x="2553" y="469"/>
                      </a:lnTo>
                      <a:lnTo>
                        <a:pt x="2563" y="466"/>
                      </a:lnTo>
                      <a:lnTo>
                        <a:pt x="2572" y="462"/>
                      </a:lnTo>
                      <a:lnTo>
                        <a:pt x="2582" y="457"/>
                      </a:lnTo>
                      <a:lnTo>
                        <a:pt x="2593" y="451"/>
                      </a:lnTo>
                      <a:lnTo>
                        <a:pt x="2603" y="445"/>
                      </a:lnTo>
                      <a:lnTo>
                        <a:pt x="2614" y="437"/>
                      </a:lnTo>
                      <a:lnTo>
                        <a:pt x="2619" y="433"/>
                      </a:lnTo>
                      <a:lnTo>
                        <a:pt x="2623" y="428"/>
                      </a:lnTo>
                      <a:lnTo>
                        <a:pt x="2626" y="422"/>
                      </a:lnTo>
                      <a:lnTo>
                        <a:pt x="2629" y="417"/>
                      </a:lnTo>
                      <a:lnTo>
                        <a:pt x="2636" y="405"/>
                      </a:lnTo>
                      <a:lnTo>
                        <a:pt x="2640" y="391"/>
                      </a:lnTo>
                      <a:lnTo>
                        <a:pt x="2647" y="364"/>
                      </a:lnTo>
                      <a:lnTo>
                        <a:pt x="2653" y="339"/>
                      </a:lnTo>
                      <a:lnTo>
                        <a:pt x="2799" y="346"/>
                      </a:lnTo>
                      <a:lnTo>
                        <a:pt x="2802" y="446"/>
                      </a:lnTo>
                      <a:lnTo>
                        <a:pt x="2801" y="456"/>
                      </a:lnTo>
                      <a:lnTo>
                        <a:pt x="2800" y="466"/>
                      </a:lnTo>
                      <a:lnTo>
                        <a:pt x="2801" y="474"/>
                      </a:lnTo>
                      <a:lnTo>
                        <a:pt x="2802" y="481"/>
                      </a:lnTo>
                      <a:lnTo>
                        <a:pt x="2805" y="487"/>
                      </a:lnTo>
                      <a:lnTo>
                        <a:pt x="2809" y="492"/>
                      </a:lnTo>
                      <a:lnTo>
                        <a:pt x="2814" y="496"/>
                      </a:lnTo>
                      <a:lnTo>
                        <a:pt x="2820" y="499"/>
                      </a:lnTo>
                      <a:lnTo>
                        <a:pt x="2828" y="501"/>
                      </a:lnTo>
                      <a:lnTo>
                        <a:pt x="2838" y="502"/>
                      </a:lnTo>
                      <a:lnTo>
                        <a:pt x="2848" y="502"/>
                      </a:lnTo>
                      <a:lnTo>
                        <a:pt x="2861" y="501"/>
                      </a:lnTo>
                      <a:lnTo>
                        <a:pt x="2874" y="499"/>
                      </a:lnTo>
                      <a:lnTo>
                        <a:pt x="2890" y="496"/>
                      </a:lnTo>
                      <a:lnTo>
                        <a:pt x="2907" y="492"/>
                      </a:lnTo>
                      <a:lnTo>
                        <a:pt x="2926" y="487"/>
                      </a:lnTo>
                      <a:lnTo>
                        <a:pt x="2923" y="587"/>
                      </a:lnTo>
                      <a:lnTo>
                        <a:pt x="2910" y="610"/>
                      </a:lnTo>
                      <a:lnTo>
                        <a:pt x="2899" y="633"/>
                      </a:lnTo>
                      <a:lnTo>
                        <a:pt x="2890" y="654"/>
                      </a:lnTo>
                      <a:lnTo>
                        <a:pt x="2882" y="676"/>
                      </a:lnTo>
                      <a:lnTo>
                        <a:pt x="2877" y="696"/>
                      </a:lnTo>
                      <a:lnTo>
                        <a:pt x="2874" y="717"/>
                      </a:lnTo>
                      <a:lnTo>
                        <a:pt x="2872" y="737"/>
                      </a:lnTo>
                      <a:lnTo>
                        <a:pt x="2873" y="755"/>
                      </a:lnTo>
                      <a:lnTo>
                        <a:pt x="2875" y="773"/>
                      </a:lnTo>
                      <a:lnTo>
                        <a:pt x="2879" y="791"/>
                      </a:lnTo>
                      <a:lnTo>
                        <a:pt x="2885" y="807"/>
                      </a:lnTo>
                      <a:lnTo>
                        <a:pt x="2892" y="823"/>
                      </a:lnTo>
                      <a:lnTo>
                        <a:pt x="2901" y="838"/>
                      </a:lnTo>
                      <a:lnTo>
                        <a:pt x="2913" y="854"/>
                      </a:lnTo>
                      <a:lnTo>
                        <a:pt x="2926" y="867"/>
                      </a:lnTo>
                      <a:lnTo>
                        <a:pt x="2940" y="880"/>
                      </a:lnTo>
                      <a:lnTo>
                        <a:pt x="2985" y="995"/>
                      </a:lnTo>
                      <a:lnTo>
                        <a:pt x="2986" y="1015"/>
                      </a:lnTo>
                      <a:lnTo>
                        <a:pt x="2986" y="1034"/>
                      </a:lnTo>
                      <a:lnTo>
                        <a:pt x="2984" y="1052"/>
                      </a:lnTo>
                      <a:lnTo>
                        <a:pt x="2981" y="1068"/>
                      </a:lnTo>
                      <a:lnTo>
                        <a:pt x="2977" y="1082"/>
                      </a:lnTo>
                      <a:lnTo>
                        <a:pt x="2972" y="1095"/>
                      </a:lnTo>
                      <a:lnTo>
                        <a:pt x="2966" y="1107"/>
                      </a:lnTo>
                      <a:lnTo>
                        <a:pt x="2958" y="1117"/>
                      </a:lnTo>
                      <a:lnTo>
                        <a:pt x="2949" y="1126"/>
                      </a:lnTo>
                      <a:lnTo>
                        <a:pt x="2939" y="1134"/>
                      </a:lnTo>
                      <a:lnTo>
                        <a:pt x="2928" y="1140"/>
                      </a:lnTo>
                      <a:lnTo>
                        <a:pt x="2915" y="1144"/>
                      </a:lnTo>
                      <a:lnTo>
                        <a:pt x="2900" y="1147"/>
                      </a:lnTo>
                      <a:lnTo>
                        <a:pt x="2885" y="1148"/>
                      </a:lnTo>
                      <a:lnTo>
                        <a:pt x="2868" y="1148"/>
                      </a:lnTo>
                      <a:lnTo>
                        <a:pt x="2851" y="1147"/>
                      </a:lnTo>
                      <a:lnTo>
                        <a:pt x="2826" y="1133"/>
                      </a:lnTo>
                      <a:lnTo>
                        <a:pt x="2804" y="1122"/>
                      </a:lnTo>
                      <a:lnTo>
                        <a:pt x="2794" y="1119"/>
                      </a:lnTo>
                      <a:lnTo>
                        <a:pt x="2785" y="1117"/>
                      </a:lnTo>
                      <a:lnTo>
                        <a:pt x="2777" y="1115"/>
                      </a:lnTo>
                      <a:lnTo>
                        <a:pt x="2768" y="1115"/>
                      </a:lnTo>
                      <a:lnTo>
                        <a:pt x="2761" y="1116"/>
                      </a:lnTo>
                      <a:lnTo>
                        <a:pt x="2755" y="1118"/>
                      </a:lnTo>
                      <a:lnTo>
                        <a:pt x="2749" y="1122"/>
                      </a:lnTo>
                      <a:lnTo>
                        <a:pt x="2744" y="1126"/>
                      </a:lnTo>
                      <a:lnTo>
                        <a:pt x="2740" y="1133"/>
                      </a:lnTo>
                      <a:lnTo>
                        <a:pt x="2736" y="1140"/>
                      </a:lnTo>
                      <a:lnTo>
                        <a:pt x="2733" y="1148"/>
                      </a:lnTo>
                      <a:lnTo>
                        <a:pt x="2730" y="1158"/>
                      </a:lnTo>
                      <a:lnTo>
                        <a:pt x="2734" y="1173"/>
                      </a:lnTo>
                      <a:lnTo>
                        <a:pt x="2736" y="1185"/>
                      </a:lnTo>
                      <a:lnTo>
                        <a:pt x="2736" y="1194"/>
                      </a:lnTo>
                      <a:lnTo>
                        <a:pt x="2735" y="1202"/>
                      </a:lnTo>
                      <a:lnTo>
                        <a:pt x="2734" y="1205"/>
                      </a:lnTo>
                      <a:lnTo>
                        <a:pt x="2732" y="1207"/>
                      </a:lnTo>
                      <a:lnTo>
                        <a:pt x="2731" y="1210"/>
                      </a:lnTo>
                      <a:lnTo>
                        <a:pt x="2728" y="1211"/>
                      </a:lnTo>
                      <a:lnTo>
                        <a:pt x="2723" y="1213"/>
                      </a:lnTo>
                      <a:lnTo>
                        <a:pt x="2716" y="1214"/>
                      </a:lnTo>
                      <a:lnTo>
                        <a:pt x="2708" y="1214"/>
                      </a:lnTo>
                      <a:lnTo>
                        <a:pt x="2699" y="1213"/>
                      </a:lnTo>
                      <a:lnTo>
                        <a:pt x="2689" y="1212"/>
                      </a:lnTo>
                      <a:lnTo>
                        <a:pt x="2678" y="1210"/>
                      </a:lnTo>
                      <a:lnTo>
                        <a:pt x="2653" y="1205"/>
                      </a:lnTo>
                      <a:lnTo>
                        <a:pt x="2624" y="1201"/>
                      </a:lnTo>
                      <a:lnTo>
                        <a:pt x="2617" y="1201"/>
                      </a:lnTo>
                      <a:lnTo>
                        <a:pt x="2610" y="1202"/>
                      </a:lnTo>
                      <a:lnTo>
                        <a:pt x="2604" y="1204"/>
                      </a:lnTo>
                      <a:lnTo>
                        <a:pt x="2599" y="1207"/>
                      </a:lnTo>
                      <a:lnTo>
                        <a:pt x="2594" y="1210"/>
                      </a:lnTo>
                      <a:lnTo>
                        <a:pt x="2589" y="1214"/>
                      </a:lnTo>
                      <a:lnTo>
                        <a:pt x="2585" y="1219"/>
                      </a:lnTo>
                      <a:lnTo>
                        <a:pt x="2581" y="1224"/>
                      </a:lnTo>
                      <a:lnTo>
                        <a:pt x="2578" y="1230"/>
                      </a:lnTo>
                      <a:lnTo>
                        <a:pt x="2575" y="1237"/>
                      </a:lnTo>
                      <a:lnTo>
                        <a:pt x="2572" y="1243"/>
                      </a:lnTo>
                      <a:lnTo>
                        <a:pt x="2570" y="1251"/>
                      </a:lnTo>
                      <a:lnTo>
                        <a:pt x="2566" y="1266"/>
                      </a:lnTo>
                      <a:lnTo>
                        <a:pt x="2564" y="1283"/>
                      </a:lnTo>
                      <a:lnTo>
                        <a:pt x="2562" y="1299"/>
                      </a:lnTo>
                      <a:lnTo>
                        <a:pt x="2562" y="1314"/>
                      </a:lnTo>
                      <a:lnTo>
                        <a:pt x="2563" y="1329"/>
                      </a:lnTo>
                      <a:lnTo>
                        <a:pt x="2565" y="1343"/>
                      </a:lnTo>
                      <a:lnTo>
                        <a:pt x="2567" y="1355"/>
                      </a:lnTo>
                      <a:lnTo>
                        <a:pt x="2570" y="1364"/>
                      </a:lnTo>
                      <a:lnTo>
                        <a:pt x="2572" y="1368"/>
                      </a:lnTo>
                      <a:lnTo>
                        <a:pt x="2574" y="1371"/>
                      </a:lnTo>
                      <a:lnTo>
                        <a:pt x="2576" y="1373"/>
                      </a:lnTo>
                      <a:lnTo>
                        <a:pt x="2578" y="1375"/>
                      </a:lnTo>
                      <a:lnTo>
                        <a:pt x="2583" y="1389"/>
                      </a:lnTo>
                      <a:lnTo>
                        <a:pt x="2587" y="1402"/>
                      </a:lnTo>
                      <a:lnTo>
                        <a:pt x="2591" y="1416"/>
                      </a:lnTo>
                      <a:lnTo>
                        <a:pt x="2593" y="1429"/>
                      </a:lnTo>
                      <a:lnTo>
                        <a:pt x="2594" y="1440"/>
                      </a:lnTo>
                      <a:lnTo>
                        <a:pt x="2595" y="1452"/>
                      </a:lnTo>
                      <a:lnTo>
                        <a:pt x="2594" y="1462"/>
                      </a:lnTo>
                      <a:lnTo>
                        <a:pt x="2592" y="1472"/>
                      </a:lnTo>
                      <a:lnTo>
                        <a:pt x="2589" y="1482"/>
                      </a:lnTo>
                      <a:lnTo>
                        <a:pt x="2585" y="1491"/>
                      </a:lnTo>
                      <a:lnTo>
                        <a:pt x="2580" y="1499"/>
                      </a:lnTo>
                      <a:lnTo>
                        <a:pt x="2575" y="1507"/>
                      </a:lnTo>
                      <a:lnTo>
                        <a:pt x="2568" y="1515"/>
                      </a:lnTo>
                      <a:lnTo>
                        <a:pt x="2560" y="1521"/>
                      </a:lnTo>
                      <a:lnTo>
                        <a:pt x="2551" y="1528"/>
                      </a:lnTo>
                      <a:lnTo>
                        <a:pt x="2541" y="1533"/>
                      </a:lnTo>
                      <a:lnTo>
                        <a:pt x="2482" y="1535"/>
                      </a:lnTo>
                      <a:lnTo>
                        <a:pt x="2455" y="1567"/>
                      </a:lnTo>
                      <a:lnTo>
                        <a:pt x="2329" y="1597"/>
                      </a:lnTo>
                      <a:lnTo>
                        <a:pt x="2303" y="1780"/>
                      </a:lnTo>
                      <a:lnTo>
                        <a:pt x="2373" y="1911"/>
                      </a:lnTo>
                      <a:lnTo>
                        <a:pt x="2376" y="1916"/>
                      </a:lnTo>
                      <a:lnTo>
                        <a:pt x="2379" y="1921"/>
                      </a:lnTo>
                      <a:lnTo>
                        <a:pt x="2381" y="1927"/>
                      </a:lnTo>
                      <a:lnTo>
                        <a:pt x="2383" y="1933"/>
                      </a:lnTo>
                      <a:lnTo>
                        <a:pt x="2384" y="1940"/>
                      </a:lnTo>
                      <a:lnTo>
                        <a:pt x="2385" y="1948"/>
                      </a:lnTo>
                      <a:lnTo>
                        <a:pt x="2385" y="1955"/>
                      </a:lnTo>
                      <a:lnTo>
                        <a:pt x="2384" y="1963"/>
                      </a:lnTo>
                      <a:lnTo>
                        <a:pt x="2384" y="1971"/>
                      </a:lnTo>
                      <a:lnTo>
                        <a:pt x="2382" y="1979"/>
                      </a:lnTo>
                      <a:lnTo>
                        <a:pt x="2381" y="1987"/>
                      </a:lnTo>
                      <a:lnTo>
                        <a:pt x="2378" y="1994"/>
                      </a:lnTo>
                      <a:lnTo>
                        <a:pt x="2376" y="2000"/>
                      </a:lnTo>
                      <a:lnTo>
                        <a:pt x="2372" y="2006"/>
                      </a:lnTo>
                      <a:lnTo>
                        <a:pt x="2369" y="2011"/>
                      </a:lnTo>
                      <a:lnTo>
                        <a:pt x="2364" y="2015"/>
                      </a:lnTo>
                      <a:lnTo>
                        <a:pt x="2277" y="2113"/>
                      </a:lnTo>
                      <a:lnTo>
                        <a:pt x="2262" y="2129"/>
                      </a:lnTo>
                      <a:lnTo>
                        <a:pt x="2250" y="2144"/>
                      </a:lnTo>
                      <a:lnTo>
                        <a:pt x="2241" y="2157"/>
                      </a:lnTo>
                      <a:lnTo>
                        <a:pt x="2235" y="2169"/>
                      </a:lnTo>
                      <a:lnTo>
                        <a:pt x="2233" y="2175"/>
                      </a:lnTo>
                      <a:lnTo>
                        <a:pt x="2231" y="2180"/>
                      </a:lnTo>
                      <a:lnTo>
                        <a:pt x="2231" y="2186"/>
                      </a:lnTo>
                      <a:lnTo>
                        <a:pt x="2231" y="2191"/>
                      </a:lnTo>
                      <a:lnTo>
                        <a:pt x="2231" y="2195"/>
                      </a:lnTo>
                      <a:lnTo>
                        <a:pt x="2232" y="2200"/>
                      </a:lnTo>
                      <a:lnTo>
                        <a:pt x="2234" y="2204"/>
                      </a:lnTo>
                      <a:lnTo>
                        <a:pt x="2236" y="2208"/>
                      </a:lnTo>
                      <a:lnTo>
                        <a:pt x="2239" y="2212"/>
                      </a:lnTo>
                      <a:lnTo>
                        <a:pt x="2243" y="2216"/>
                      </a:lnTo>
                      <a:lnTo>
                        <a:pt x="2247" y="2219"/>
                      </a:lnTo>
                      <a:lnTo>
                        <a:pt x="2251" y="2222"/>
                      </a:lnTo>
                      <a:lnTo>
                        <a:pt x="2261" y="2229"/>
                      </a:lnTo>
                      <a:lnTo>
                        <a:pt x="2274" y="2234"/>
                      </a:lnTo>
                      <a:lnTo>
                        <a:pt x="2288" y="2239"/>
                      </a:lnTo>
                      <a:lnTo>
                        <a:pt x="2304" y="2244"/>
                      </a:lnTo>
                      <a:lnTo>
                        <a:pt x="2321" y="2248"/>
                      </a:lnTo>
                      <a:lnTo>
                        <a:pt x="2340" y="2252"/>
                      </a:lnTo>
                      <a:lnTo>
                        <a:pt x="2319" y="2428"/>
                      </a:lnTo>
                      <a:lnTo>
                        <a:pt x="2166" y="2551"/>
                      </a:lnTo>
                      <a:lnTo>
                        <a:pt x="1937" y="2541"/>
                      </a:lnTo>
                      <a:lnTo>
                        <a:pt x="1853" y="2510"/>
                      </a:lnTo>
                      <a:lnTo>
                        <a:pt x="1627" y="2509"/>
                      </a:lnTo>
                      <a:lnTo>
                        <a:pt x="1482" y="2593"/>
                      </a:lnTo>
                      <a:lnTo>
                        <a:pt x="1462" y="2589"/>
                      </a:lnTo>
                      <a:lnTo>
                        <a:pt x="1441" y="2586"/>
                      </a:lnTo>
                      <a:lnTo>
                        <a:pt x="1420" y="2585"/>
                      </a:lnTo>
                      <a:lnTo>
                        <a:pt x="1400" y="2584"/>
                      </a:lnTo>
                      <a:lnTo>
                        <a:pt x="1378" y="2584"/>
                      </a:lnTo>
                      <a:lnTo>
                        <a:pt x="1358" y="2584"/>
                      </a:lnTo>
                      <a:lnTo>
                        <a:pt x="1337" y="2585"/>
                      </a:lnTo>
                      <a:lnTo>
                        <a:pt x="1316" y="2587"/>
                      </a:lnTo>
                      <a:lnTo>
                        <a:pt x="1275" y="2593"/>
                      </a:lnTo>
                      <a:lnTo>
                        <a:pt x="1233" y="2600"/>
                      </a:lnTo>
                      <a:lnTo>
                        <a:pt x="1192" y="2609"/>
                      </a:lnTo>
                      <a:lnTo>
                        <a:pt x="1151" y="2619"/>
                      </a:lnTo>
                      <a:lnTo>
                        <a:pt x="1139" y="2627"/>
                      </a:lnTo>
                      <a:lnTo>
                        <a:pt x="1128" y="2635"/>
                      </a:lnTo>
                      <a:lnTo>
                        <a:pt x="1118" y="2644"/>
                      </a:lnTo>
                      <a:lnTo>
                        <a:pt x="1108" y="2654"/>
                      </a:lnTo>
                      <a:lnTo>
                        <a:pt x="1099" y="2663"/>
                      </a:lnTo>
                      <a:lnTo>
                        <a:pt x="1092" y="2673"/>
                      </a:lnTo>
                      <a:lnTo>
                        <a:pt x="1085" y="2684"/>
                      </a:lnTo>
                      <a:lnTo>
                        <a:pt x="1078" y="2694"/>
                      </a:lnTo>
                      <a:lnTo>
                        <a:pt x="1067" y="2714"/>
                      </a:lnTo>
                      <a:lnTo>
                        <a:pt x="1058" y="2734"/>
                      </a:lnTo>
                      <a:lnTo>
                        <a:pt x="1050" y="2755"/>
                      </a:lnTo>
                      <a:lnTo>
                        <a:pt x="1043" y="2775"/>
                      </a:lnTo>
                      <a:lnTo>
                        <a:pt x="1027" y="2783"/>
                      </a:lnTo>
                      <a:lnTo>
                        <a:pt x="1012" y="2791"/>
                      </a:lnTo>
                      <a:lnTo>
                        <a:pt x="998" y="2800"/>
                      </a:lnTo>
                      <a:lnTo>
                        <a:pt x="984" y="2809"/>
                      </a:lnTo>
                      <a:lnTo>
                        <a:pt x="971" y="2819"/>
                      </a:lnTo>
                      <a:lnTo>
                        <a:pt x="958" y="2828"/>
                      </a:lnTo>
                      <a:lnTo>
                        <a:pt x="946" y="2837"/>
                      </a:lnTo>
                      <a:lnTo>
                        <a:pt x="935" y="2847"/>
                      </a:lnTo>
                      <a:lnTo>
                        <a:pt x="925" y="2857"/>
                      </a:lnTo>
                      <a:lnTo>
                        <a:pt x="915" y="2867"/>
                      </a:lnTo>
                      <a:lnTo>
                        <a:pt x="906" y="2877"/>
                      </a:lnTo>
                      <a:lnTo>
                        <a:pt x="898" y="2888"/>
                      </a:lnTo>
                      <a:lnTo>
                        <a:pt x="890" y="2899"/>
                      </a:lnTo>
                      <a:lnTo>
                        <a:pt x="883" y="2910"/>
                      </a:lnTo>
                      <a:lnTo>
                        <a:pt x="877" y="2921"/>
                      </a:lnTo>
                      <a:lnTo>
                        <a:pt x="871" y="2933"/>
                      </a:lnTo>
                      <a:lnTo>
                        <a:pt x="521" y="2724"/>
                      </a:lnTo>
                      <a:lnTo>
                        <a:pt x="508" y="2722"/>
                      </a:lnTo>
                      <a:lnTo>
                        <a:pt x="494" y="2719"/>
                      </a:lnTo>
                      <a:lnTo>
                        <a:pt x="480" y="2716"/>
                      </a:lnTo>
                      <a:lnTo>
                        <a:pt x="467" y="2713"/>
                      </a:lnTo>
                      <a:lnTo>
                        <a:pt x="454" y="2708"/>
                      </a:lnTo>
                      <a:lnTo>
                        <a:pt x="441" y="2703"/>
                      </a:lnTo>
                      <a:lnTo>
                        <a:pt x="429" y="2698"/>
                      </a:lnTo>
                      <a:lnTo>
                        <a:pt x="417" y="2692"/>
                      </a:lnTo>
                      <a:lnTo>
                        <a:pt x="404" y="2685"/>
                      </a:lnTo>
                      <a:lnTo>
                        <a:pt x="392" y="2678"/>
                      </a:lnTo>
                      <a:lnTo>
                        <a:pt x="381" y="2669"/>
                      </a:lnTo>
                      <a:lnTo>
                        <a:pt x="370" y="2660"/>
                      </a:lnTo>
                      <a:lnTo>
                        <a:pt x="360" y="2652"/>
                      </a:lnTo>
                      <a:lnTo>
                        <a:pt x="350" y="2642"/>
                      </a:lnTo>
                      <a:lnTo>
                        <a:pt x="341" y="2632"/>
                      </a:lnTo>
                      <a:lnTo>
                        <a:pt x="332" y="2622"/>
                      </a:lnTo>
                      <a:lnTo>
                        <a:pt x="181" y="2577"/>
                      </a:lnTo>
                      <a:lnTo>
                        <a:pt x="170" y="2578"/>
                      </a:lnTo>
                      <a:lnTo>
                        <a:pt x="160" y="2580"/>
                      </a:lnTo>
                      <a:lnTo>
                        <a:pt x="151" y="2580"/>
                      </a:lnTo>
                      <a:lnTo>
                        <a:pt x="144" y="2580"/>
                      </a:lnTo>
                      <a:lnTo>
                        <a:pt x="137" y="2579"/>
                      </a:lnTo>
                      <a:lnTo>
                        <a:pt x="132" y="2577"/>
                      </a:lnTo>
                      <a:lnTo>
                        <a:pt x="126" y="2575"/>
                      </a:lnTo>
                      <a:lnTo>
                        <a:pt x="123" y="2572"/>
                      </a:lnTo>
                      <a:lnTo>
                        <a:pt x="121" y="2568"/>
                      </a:lnTo>
                      <a:lnTo>
                        <a:pt x="120" y="2564"/>
                      </a:lnTo>
                      <a:lnTo>
                        <a:pt x="121" y="2559"/>
                      </a:lnTo>
                      <a:lnTo>
                        <a:pt x="122" y="2553"/>
                      </a:lnTo>
                      <a:lnTo>
                        <a:pt x="125" y="2547"/>
                      </a:lnTo>
                      <a:lnTo>
                        <a:pt x="128" y="2540"/>
                      </a:lnTo>
                      <a:lnTo>
                        <a:pt x="134" y="2531"/>
                      </a:lnTo>
                      <a:lnTo>
                        <a:pt x="140" y="2523"/>
                      </a:lnTo>
                      <a:lnTo>
                        <a:pt x="144" y="2512"/>
                      </a:lnTo>
                      <a:lnTo>
                        <a:pt x="147" y="2502"/>
                      </a:lnTo>
                      <a:lnTo>
                        <a:pt x="149" y="2492"/>
                      </a:lnTo>
                      <a:lnTo>
                        <a:pt x="151" y="2484"/>
                      </a:lnTo>
                      <a:lnTo>
                        <a:pt x="151" y="2475"/>
                      </a:lnTo>
                      <a:lnTo>
                        <a:pt x="151" y="2468"/>
                      </a:lnTo>
                      <a:lnTo>
                        <a:pt x="150" y="2461"/>
                      </a:lnTo>
                      <a:lnTo>
                        <a:pt x="149" y="2455"/>
                      </a:lnTo>
                      <a:lnTo>
                        <a:pt x="146" y="2450"/>
                      </a:lnTo>
                      <a:lnTo>
                        <a:pt x="143" y="2445"/>
                      </a:lnTo>
                      <a:lnTo>
                        <a:pt x="139" y="2441"/>
                      </a:lnTo>
                      <a:lnTo>
                        <a:pt x="134" y="2437"/>
                      </a:lnTo>
                      <a:lnTo>
                        <a:pt x="127" y="2435"/>
                      </a:lnTo>
                      <a:lnTo>
                        <a:pt x="121" y="2432"/>
                      </a:lnTo>
                      <a:lnTo>
                        <a:pt x="114" y="2431"/>
                      </a:lnTo>
                      <a:lnTo>
                        <a:pt x="106" y="2430"/>
                      </a:lnTo>
                      <a:lnTo>
                        <a:pt x="97" y="2430"/>
                      </a:lnTo>
                      <a:lnTo>
                        <a:pt x="89" y="2429"/>
                      </a:lnTo>
                      <a:lnTo>
                        <a:pt x="81" y="2428"/>
                      </a:lnTo>
                      <a:lnTo>
                        <a:pt x="75" y="2426"/>
                      </a:lnTo>
                      <a:lnTo>
                        <a:pt x="69" y="2423"/>
                      </a:lnTo>
                      <a:lnTo>
                        <a:pt x="64" y="2420"/>
                      </a:lnTo>
                      <a:lnTo>
                        <a:pt x="60" y="2416"/>
                      </a:lnTo>
                      <a:lnTo>
                        <a:pt x="57" y="2412"/>
                      </a:lnTo>
                      <a:lnTo>
                        <a:pt x="54" y="2407"/>
                      </a:lnTo>
                      <a:lnTo>
                        <a:pt x="53" y="2402"/>
                      </a:lnTo>
                      <a:lnTo>
                        <a:pt x="52" y="2396"/>
                      </a:lnTo>
                      <a:lnTo>
                        <a:pt x="51" y="2388"/>
                      </a:lnTo>
                      <a:lnTo>
                        <a:pt x="52" y="2381"/>
                      </a:lnTo>
                      <a:lnTo>
                        <a:pt x="54" y="2373"/>
                      </a:lnTo>
                      <a:lnTo>
                        <a:pt x="56" y="2365"/>
                      </a:lnTo>
                      <a:lnTo>
                        <a:pt x="59" y="2356"/>
                      </a:lnTo>
                      <a:lnTo>
                        <a:pt x="13" y="2165"/>
                      </a:lnTo>
                      <a:lnTo>
                        <a:pt x="7" y="2138"/>
                      </a:lnTo>
                      <a:lnTo>
                        <a:pt x="2" y="2113"/>
                      </a:lnTo>
                      <a:lnTo>
                        <a:pt x="1" y="2102"/>
                      </a:lnTo>
                      <a:lnTo>
                        <a:pt x="0" y="2091"/>
                      </a:lnTo>
                      <a:lnTo>
                        <a:pt x="0" y="2080"/>
                      </a:lnTo>
                      <a:lnTo>
                        <a:pt x="1" y="2069"/>
                      </a:lnTo>
                      <a:lnTo>
                        <a:pt x="3" y="2057"/>
                      </a:lnTo>
                      <a:lnTo>
                        <a:pt x="6" y="2044"/>
                      </a:lnTo>
                      <a:lnTo>
                        <a:pt x="10" y="2030"/>
                      </a:lnTo>
                      <a:lnTo>
                        <a:pt x="15" y="2015"/>
                      </a:lnTo>
                      <a:lnTo>
                        <a:pt x="29" y="1980"/>
                      </a:lnTo>
                      <a:lnTo>
                        <a:pt x="47" y="1936"/>
                      </a:lnTo>
                      <a:lnTo>
                        <a:pt x="77" y="1880"/>
                      </a:lnTo>
                      <a:lnTo>
                        <a:pt x="86" y="1863"/>
                      </a:lnTo>
                      <a:lnTo>
                        <a:pt x="96" y="1848"/>
                      </a:lnTo>
                      <a:lnTo>
                        <a:pt x="102" y="1841"/>
                      </a:lnTo>
                      <a:lnTo>
                        <a:pt x="107" y="1835"/>
                      </a:lnTo>
                      <a:lnTo>
                        <a:pt x="113" y="1828"/>
                      </a:lnTo>
                      <a:lnTo>
                        <a:pt x="119" y="1823"/>
                      </a:lnTo>
                      <a:lnTo>
                        <a:pt x="126" y="1818"/>
                      </a:lnTo>
                      <a:lnTo>
                        <a:pt x="134" y="1813"/>
                      </a:lnTo>
                      <a:lnTo>
                        <a:pt x="141" y="1809"/>
                      </a:lnTo>
                      <a:lnTo>
                        <a:pt x="149" y="1806"/>
                      </a:lnTo>
                      <a:lnTo>
                        <a:pt x="157" y="1803"/>
                      </a:lnTo>
                      <a:lnTo>
                        <a:pt x="165" y="1800"/>
                      </a:lnTo>
                      <a:lnTo>
                        <a:pt x="174" y="1798"/>
                      </a:lnTo>
                      <a:lnTo>
                        <a:pt x="184" y="1796"/>
                      </a:lnTo>
                      <a:lnTo>
                        <a:pt x="242" y="1658"/>
                      </a:lnTo>
                      <a:lnTo>
                        <a:pt x="291" y="1639"/>
                      </a:lnTo>
                      <a:lnTo>
                        <a:pt x="300" y="1613"/>
                      </a:lnTo>
                      <a:lnTo>
                        <a:pt x="310" y="1590"/>
                      </a:lnTo>
                      <a:lnTo>
                        <a:pt x="320" y="1568"/>
                      </a:lnTo>
                      <a:lnTo>
                        <a:pt x="330" y="1548"/>
                      </a:lnTo>
                      <a:lnTo>
                        <a:pt x="341" y="1531"/>
                      </a:lnTo>
                      <a:lnTo>
                        <a:pt x="352" y="1516"/>
                      </a:lnTo>
                      <a:lnTo>
                        <a:pt x="363" y="1502"/>
                      </a:lnTo>
                      <a:lnTo>
                        <a:pt x="375" y="1491"/>
                      </a:lnTo>
                      <a:lnTo>
                        <a:pt x="388" y="1480"/>
                      </a:lnTo>
                      <a:lnTo>
                        <a:pt x="401" y="1472"/>
                      </a:lnTo>
                      <a:lnTo>
                        <a:pt x="415" y="1464"/>
                      </a:lnTo>
                      <a:lnTo>
                        <a:pt x="429" y="1458"/>
                      </a:lnTo>
                      <a:lnTo>
                        <a:pt x="444" y="1453"/>
                      </a:lnTo>
                      <a:lnTo>
                        <a:pt x="458" y="1450"/>
                      </a:lnTo>
                      <a:lnTo>
                        <a:pt x="474" y="1447"/>
                      </a:lnTo>
                      <a:lnTo>
                        <a:pt x="490" y="1445"/>
                      </a:lnTo>
                      <a:lnTo>
                        <a:pt x="499" y="1444"/>
                      </a:lnTo>
                      <a:lnTo>
                        <a:pt x="508" y="1442"/>
                      </a:lnTo>
                      <a:lnTo>
                        <a:pt x="517" y="1439"/>
                      </a:lnTo>
                      <a:lnTo>
                        <a:pt x="526" y="1435"/>
                      </a:lnTo>
                      <a:lnTo>
                        <a:pt x="535" y="1430"/>
                      </a:lnTo>
                      <a:lnTo>
                        <a:pt x="544" y="1425"/>
                      </a:lnTo>
                      <a:lnTo>
                        <a:pt x="554" y="1418"/>
                      </a:lnTo>
                      <a:lnTo>
                        <a:pt x="562" y="1410"/>
                      </a:lnTo>
                      <a:lnTo>
                        <a:pt x="571" y="1401"/>
                      </a:lnTo>
                      <a:lnTo>
                        <a:pt x="579" y="1392"/>
                      </a:lnTo>
                      <a:lnTo>
                        <a:pt x="587" y="1382"/>
                      </a:lnTo>
                      <a:lnTo>
                        <a:pt x="595" y="1371"/>
                      </a:lnTo>
                      <a:lnTo>
                        <a:pt x="603" y="1359"/>
                      </a:lnTo>
                      <a:lnTo>
                        <a:pt x="611" y="1346"/>
                      </a:lnTo>
                      <a:lnTo>
                        <a:pt x="619" y="1332"/>
                      </a:lnTo>
                      <a:lnTo>
                        <a:pt x="626" y="1318"/>
                      </a:lnTo>
                      <a:lnTo>
                        <a:pt x="628" y="1299"/>
                      </a:lnTo>
                      <a:lnTo>
                        <a:pt x="629" y="1281"/>
                      </a:lnTo>
                      <a:lnTo>
                        <a:pt x="632" y="1263"/>
                      </a:lnTo>
                      <a:lnTo>
                        <a:pt x="635" y="1246"/>
                      </a:lnTo>
                      <a:lnTo>
                        <a:pt x="640" y="1230"/>
                      </a:lnTo>
                      <a:lnTo>
                        <a:pt x="645" y="1214"/>
                      </a:lnTo>
                      <a:lnTo>
                        <a:pt x="652" y="1199"/>
                      </a:lnTo>
                      <a:lnTo>
                        <a:pt x="659" y="1185"/>
                      </a:lnTo>
                      <a:lnTo>
                        <a:pt x="668" y="1171"/>
                      </a:lnTo>
                      <a:lnTo>
                        <a:pt x="679" y="1159"/>
                      </a:lnTo>
                      <a:lnTo>
                        <a:pt x="692" y="1147"/>
                      </a:lnTo>
                      <a:lnTo>
                        <a:pt x="706" y="1137"/>
                      </a:lnTo>
                      <a:lnTo>
                        <a:pt x="722" y="1126"/>
                      </a:lnTo>
                      <a:lnTo>
                        <a:pt x="739" y="1117"/>
                      </a:lnTo>
                      <a:lnTo>
                        <a:pt x="758" y="1109"/>
                      </a:lnTo>
                      <a:lnTo>
                        <a:pt x="780" y="1103"/>
                      </a:lnTo>
                      <a:lnTo>
                        <a:pt x="796" y="1101"/>
                      </a:lnTo>
                      <a:lnTo>
                        <a:pt x="810" y="1098"/>
                      </a:lnTo>
                      <a:lnTo>
                        <a:pt x="824" y="1094"/>
                      </a:lnTo>
                      <a:lnTo>
                        <a:pt x="837" y="1089"/>
                      </a:lnTo>
                      <a:lnTo>
                        <a:pt x="848" y="1083"/>
                      </a:lnTo>
                      <a:lnTo>
                        <a:pt x="859" y="1077"/>
                      </a:lnTo>
                      <a:lnTo>
                        <a:pt x="868" y="1069"/>
                      </a:lnTo>
                      <a:lnTo>
                        <a:pt x="876" y="1061"/>
                      </a:lnTo>
                      <a:lnTo>
                        <a:pt x="883" y="1052"/>
                      </a:lnTo>
                      <a:lnTo>
                        <a:pt x="890" y="1042"/>
                      </a:lnTo>
                      <a:lnTo>
                        <a:pt x="895" y="1032"/>
                      </a:lnTo>
                      <a:lnTo>
                        <a:pt x="899" y="1020"/>
                      </a:lnTo>
                      <a:lnTo>
                        <a:pt x="902" y="1008"/>
                      </a:lnTo>
                      <a:lnTo>
                        <a:pt x="904" y="996"/>
                      </a:lnTo>
                      <a:lnTo>
                        <a:pt x="906" y="982"/>
                      </a:lnTo>
                      <a:lnTo>
                        <a:pt x="906" y="968"/>
                      </a:lnTo>
                      <a:lnTo>
                        <a:pt x="933" y="772"/>
                      </a:lnTo>
                      <a:lnTo>
                        <a:pt x="991" y="715"/>
                      </a:lnTo>
                      <a:lnTo>
                        <a:pt x="999" y="554"/>
                      </a:lnTo>
                      <a:lnTo>
                        <a:pt x="1086" y="450"/>
                      </a:lnTo>
                      <a:lnTo>
                        <a:pt x="1153" y="238"/>
                      </a:lnTo>
                      <a:lnTo>
                        <a:pt x="1172" y="136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0706" name="Freeform 50"/>
                <p:cNvSpPr>
                  <a:spLocks/>
                </p:cNvSpPr>
                <p:nvPr/>
              </p:nvSpPr>
              <p:spPr bwMode="auto">
                <a:xfrm>
                  <a:off x="3428" y="2463"/>
                  <a:ext cx="588" cy="592"/>
                </a:xfrm>
                <a:custGeom>
                  <a:avLst/>
                  <a:gdLst>
                    <a:gd name="T0" fmla="*/ 2016 w 2821"/>
                    <a:gd name="T1" fmla="*/ 412 h 2855"/>
                    <a:gd name="T2" fmla="*/ 2011 w 2821"/>
                    <a:gd name="T3" fmla="*/ 429 h 2855"/>
                    <a:gd name="T4" fmla="*/ 2008 w 2821"/>
                    <a:gd name="T5" fmla="*/ 444 h 2855"/>
                    <a:gd name="T6" fmla="*/ 2010 w 2821"/>
                    <a:gd name="T7" fmla="*/ 458 h 2855"/>
                    <a:gd name="T8" fmla="*/ 2014 w 2821"/>
                    <a:gd name="T9" fmla="*/ 468 h 2855"/>
                    <a:gd name="T10" fmla="*/ 2021 w 2821"/>
                    <a:gd name="T11" fmla="*/ 476 h 2855"/>
                    <a:gd name="T12" fmla="*/ 2032 w 2821"/>
                    <a:gd name="T13" fmla="*/ 482 h 2855"/>
                    <a:gd name="T14" fmla="*/ 2046 w 2821"/>
                    <a:gd name="T15" fmla="*/ 485 h 2855"/>
                    <a:gd name="T16" fmla="*/ 2063 w 2821"/>
                    <a:gd name="T17" fmla="*/ 486 h 2855"/>
                    <a:gd name="T18" fmla="*/ 2078 w 2821"/>
                    <a:gd name="T19" fmla="*/ 488 h 2855"/>
                    <a:gd name="T20" fmla="*/ 2091 w 2821"/>
                    <a:gd name="T21" fmla="*/ 493 h 2855"/>
                    <a:gd name="T22" fmla="*/ 2100 w 2821"/>
                    <a:gd name="T23" fmla="*/ 501 h 2855"/>
                    <a:gd name="T24" fmla="*/ 2106 w 2821"/>
                    <a:gd name="T25" fmla="*/ 511 h 2855"/>
                    <a:gd name="T26" fmla="*/ 2108 w 2821"/>
                    <a:gd name="T27" fmla="*/ 524 h 2855"/>
                    <a:gd name="T28" fmla="*/ 2108 w 2821"/>
                    <a:gd name="T29" fmla="*/ 540 h 2855"/>
                    <a:gd name="T30" fmla="*/ 2104 w 2821"/>
                    <a:gd name="T31" fmla="*/ 558 h 2855"/>
                    <a:gd name="T32" fmla="*/ 2097 w 2821"/>
                    <a:gd name="T33" fmla="*/ 579 h 2855"/>
                    <a:gd name="T34" fmla="*/ 2085 w 2821"/>
                    <a:gd name="T35" fmla="*/ 596 h 2855"/>
                    <a:gd name="T36" fmla="*/ 2079 w 2821"/>
                    <a:gd name="T37" fmla="*/ 609 h 2855"/>
                    <a:gd name="T38" fmla="*/ 2077 w 2821"/>
                    <a:gd name="T39" fmla="*/ 620 h 2855"/>
                    <a:gd name="T40" fmla="*/ 2080 w 2821"/>
                    <a:gd name="T41" fmla="*/ 628 h 2855"/>
                    <a:gd name="T42" fmla="*/ 2089 w 2821"/>
                    <a:gd name="T43" fmla="*/ 633 h 2855"/>
                    <a:gd name="T44" fmla="*/ 2101 w 2821"/>
                    <a:gd name="T45" fmla="*/ 636 h 2855"/>
                    <a:gd name="T46" fmla="*/ 2117 w 2821"/>
                    <a:gd name="T47" fmla="*/ 636 h 2855"/>
                    <a:gd name="T48" fmla="*/ 2138 w 2821"/>
                    <a:gd name="T49" fmla="*/ 633 h 2855"/>
                    <a:gd name="T50" fmla="*/ 2298 w 2821"/>
                    <a:gd name="T51" fmla="*/ 688 h 2855"/>
                    <a:gd name="T52" fmla="*/ 2317 w 2821"/>
                    <a:gd name="T53" fmla="*/ 708 h 2855"/>
                    <a:gd name="T54" fmla="*/ 2338 w 2821"/>
                    <a:gd name="T55" fmla="*/ 725 h 2855"/>
                    <a:gd name="T56" fmla="*/ 2361 w 2821"/>
                    <a:gd name="T57" fmla="*/ 741 h 2855"/>
                    <a:gd name="T58" fmla="*/ 2386 w 2821"/>
                    <a:gd name="T59" fmla="*/ 754 h 2855"/>
                    <a:gd name="T60" fmla="*/ 2411 w 2821"/>
                    <a:gd name="T61" fmla="*/ 764 h 2855"/>
                    <a:gd name="T62" fmla="*/ 2437 w 2821"/>
                    <a:gd name="T63" fmla="*/ 772 h 2855"/>
                    <a:gd name="T64" fmla="*/ 2465 w 2821"/>
                    <a:gd name="T65" fmla="*/ 778 h 2855"/>
                    <a:gd name="T66" fmla="*/ 2821 w 2821"/>
                    <a:gd name="T67" fmla="*/ 984 h 2855"/>
                    <a:gd name="T68" fmla="*/ 2596 w 2821"/>
                    <a:gd name="T69" fmla="*/ 1392 h 2855"/>
                    <a:gd name="T70" fmla="*/ 2509 w 2821"/>
                    <a:gd name="T71" fmla="*/ 1581 h 2855"/>
                    <a:gd name="T72" fmla="*/ 2392 w 2821"/>
                    <a:gd name="T73" fmla="*/ 1785 h 2855"/>
                    <a:gd name="T74" fmla="*/ 2241 w 2821"/>
                    <a:gd name="T75" fmla="*/ 2041 h 2855"/>
                    <a:gd name="T76" fmla="*/ 1869 w 2821"/>
                    <a:gd name="T77" fmla="*/ 2326 h 2855"/>
                    <a:gd name="T78" fmla="*/ 1749 w 2821"/>
                    <a:gd name="T79" fmla="*/ 2399 h 2855"/>
                    <a:gd name="T80" fmla="*/ 1657 w 2821"/>
                    <a:gd name="T81" fmla="*/ 2583 h 2855"/>
                    <a:gd name="T82" fmla="*/ 1484 w 2821"/>
                    <a:gd name="T83" fmla="*/ 2855 h 2855"/>
                    <a:gd name="T84" fmla="*/ 1105 w 2821"/>
                    <a:gd name="T85" fmla="*/ 2715 h 2855"/>
                    <a:gd name="T86" fmla="*/ 934 w 2821"/>
                    <a:gd name="T87" fmla="*/ 2175 h 2855"/>
                    <a:gd name="T88" fmla="*/ 693 w 2821"/>
                    <a:gd name="T89" fmla="*/ 2056 h 2855"/>
                    <a:gd name="T90" fmla="*/ 234 w 2821"/>
                    <a:gd name="T91" fmla="*/ 2036 h 2855"/>
                    <a:gd name="T92" fmla="*/ 55 w 2821"/>
                    <a:gd name="T93" fmla="*/ 1730 h 2855"/>
                    <a:gd name="T94" fmla="*/ 0 w 2821"/>
                    <a:gd name="T95" fmla="*/ 1226 h 2855"/>
                    <a:gd name="T96" fmla="*/ 15 w 2821"/>
                    <a:gd name="T97" fmla="*/ 1029 h 2855"/>
                    <a:gd name="T98" fmla="*/ 154 w 2821"/>
                    <a:gd name="T99" fmla="*/ 707 h 2855"/>
                    <a:gd name="T100" fmla="*/ 137 w 2821"/>
                    <a:gd name="T101" fmla="*/ 273 h 2855"/>
                    <a:gd name="T102" fmla="*/ 141 w 2821"/>
                    <a:gd name="T103" fmla="*/ 137 h 2855"/>
                    <a:gd name="T104" fmla="*/ 521 w 2821"/>
                    <a:gd name="T105" fmla="*/ 66 h 2855"/>
                    <a:gd name="T106" fmla="*/ 1095 w 2821"/>
                    <a:gd name="T107" fmla="*/ 144 h 2855"/>
                    <a:gd name="T108" fmla="*/ 1365 w 2821"/>
                    <a:gd name="T109" fmla="*/ 152 h 2855"/>
                    <a:gd name="T110" fmla="*/ 1718 w 2821"/>
                    <a:gd name="T111" fmla="*/ 79 h 2855"/>
                    <a:gd name="T112" fmla="*/ 1812 w 2821"/>
                    <a:gd name="T113" fmla="*/ 141 h 2855"/>
                    <a:gd name="T114" fmla="*/ 1780 w 2821"/>
                    <a:gd name="T115" fmla="*/ 331 h 2855"/>
                    <a:gd name="T116" fmla="*/ 2014 w 2821"/>
                    <a:gd name="T117" fmla="*/ 407 h 28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2821" h="2855">
                      <a:moveTo>
                        <a:pt x="2014" y="407"/>
                      </a:moveTo>
                      <a:lnTo>
                        <a:pt x="2016" y="412"/>
                      </a:lnTo>
                      <a:lnTo>
                        <a:pt x="2013" y="421"/>
                      </a:lnTo>
                      <a:lnTo>
                        <a:pt x="2011" y="429"/>
                      </a:lnTo>
                      <a:lnTo>
                        <a:pt x="2009" y="437"/>
                      </a:lnTo>
                      <a:lnTo>
                        <a:pt x="2008" y="444"/>
                      </a:lnTo>
                      <a:lnTo>
                        <a:pt x="2009" y="452"/>
                      </a:lnTo>
                      <a:lnTo>
                        <a:pt x="2010" y="458"/>
                      </a:lnTo>
                      <a:lnTo>
                        <a:pt x="2011" y="463"/>
                      </a:lnTo>
                      <a:lnTo>
                        <a:pt x="2014" y="468"/>
                      </a:lnTo>
                      <a:lnTo>
                        <a:pt x="2017" y="472"/>
                      </a:lnTo>
                      <a:lnTo>
                        <a:pt x="2021" y="476"/>
                      </a:lnTo>
                      <a:lnTo>
                        <a:pt x="2026" y="479"/>
                      </a:lnTo>
                      <a:lnTo>
                        <a:pt x="2032" y="482"/>
                      </a:lnTo>
                      <a:lnTo>
                        <a:pt x="2038" y="484"/>
                      </a:lnTo>
                      <a:lnTo>
                        <a:pt x="2046" y="485"/>
                      </a:lnTo>
                      <a:lnTo>
                        <a:pt x="2054" y="486"/>
                      </a:lnTo>
                      <a:lnTo>
                        <a:pt x="2063" y="486"/>
                      </a:lnTo>
                      <a:lnTo>
                        <a:pt x="2071" y="487"/>
                      </a:lnTo>
                      <a:lnTo>
                        <a:pt x="2078" y="488"/>
                      </a:lnTo>
                      <a:lnTo>
                        <a:pt x="2084" y="491"/>
                      </a:lnTo>
                      <a:lnTo>
                        <a:pt x="2091" y="493"/>
                      </a:lnTo>
                      <a:lnTo>
                        <a:pt x="2096" y="497"/>
                      </a:lnTo>
                      <a:lnTo>
                        <a:pt x="2100" y="501"/>
                      </a:lnTo>
                      <a:lnTo>
                        <a:pt x="2103" y="506"/>
                      </a:lnTo>
                      <a:lnTo>
                        <a:pt x="2106" y="511"/>
                      </a:lnTo>
                      <a:lnTo>
                        <a:pt x="2107" y="517"/>
                      </a:lnTo>
                      <a:lnTo>
                        <a:pt x="2108" y="524"/>
                      </a:lnTo>
                      <a:lnTo>
                        <a:pt x="2108" y="531"/>
                      </a:lnTo>
                      <a:lnTo>
                        <a:pt x="2108" y="540"/>
                      </a:lnTo>
                      <a:lnTo>
                        <a:pt x="2106" y="548"/>
                      </a:lnTo>
                      <a:lnTo>
                        <a:pt x="2104" y="558"/>
                      </a:lnTo>
                      <a:lnTo>
                        <a:pt x="2101" y="568"/>
                      </a:lnTo>
                      <a:lnTo>
                        <a:pt x="2097" y="579"/>
                      </a:lnTo>
                      <a:lnTo>
                        <a:pt x="2091" y="587"/>
                      </a:lnTo>
                      <a:lnTo>
                        <a:pt x="2085" y="596"/>
                      </a:lnTo>
                      <a:lnTo>
                        <a:pt x="2082" y="603"/>
                      </a:lnTo>
                      <a:lnTo>
                        <a:pt x="2079" y="609"/>
                      </a:lnTo>
                      <a:lnTo>
                        <a:pt x="2078" y="615"/>
                      </a:lnTo>
                      <a:lnTo>
                        <a:pt x="2077" y="620"/>
                      </a:lnTo>
                      <a:lnTo>
                        <a:pt x="2078" y="624"/>
                      </a:lnTo>
                      <a:lnTo>
                        <a:pt x="2080" y="628"/>
                      </a:lnTo>
                      <a:lnTo>
                        <a:pt x="2083" y="631"/>
                      </a:lnTo>
                      <a:lnTo>
                        <a:pt x="2089" y="633"/>
                      </a:lnTo>
                      <a:lnTo>
                        <a:pt x="2094" y="635"/>
                      </a:lnTo>
                      <a:lnTo>
                        <a:pt x="2101" y="636"/>
                      </a:lnTo>
                      <a:lnTo>
                        <a:pt x="2108" y="636"/>
                      </a:lnTo>
                      <a:lnTo>
                        <a:pt x="2117" y="636"/>
                      </a:lnTo>
                      <a:lnTo>
                        <a:pt x="2127" y="634"/>
                      </a:lnTo>
                      <a:lnTo>
                        <a:pt x="2138" y="633"/>
                      </a:lnTo>
                      <a:lnTo>
                        <a:pt x="2289" y="678"/>
                      </a:lnTo>
                      <a:lnTo>
                        <a:pt x="2298" y="688"/>
                      </a:lnTo>
                      <a:lnTo>
                        <a:pt x="2307" y="698"/>
                      </a:lnTo>
                      <a:lnTo>
                        <a:pt x="2317" y="708"/>
                      </a:lnTo>
                      <a:lnTo>
                        <a:pt x="2327" y="716"/>
                      </a:lnTo>
                      <a:lnTo>
                        <a:pt x="2338" y="725"/>
                      </a:lnTo>
                      <a:lnTo>
                        <a:pt x="2349" y="734"/>
                      </a:lnTo>
                      <a:lnTo>
                        <a:pt x="2361" y="741"/>
                      </a:lnTo>
                      <a:lnTo>
                        <a:pt x="2374" y="748"/>
                      </a:lnTo>
                      <a:lnTo>
                        <a:pt x="2386" y="754"/>
                      </a:lnTo>
                      <a:lnTo>
                        <a:pt x="2398" y="759"/>
                      </a:lnTo>
                      <a:lnTo>
                        <a:pt x="2411" y="764"/>
                      </a:lnTo>
                      <a:lnTo>
                        <a:pt x="2424" y="769"/>
                      </a:lnTo>
                      <a:lnTo>
                        <a:pt x="2437" y="772"/>
                      </a:lnTo>
                      <a:lnTo>
                        <a:pt x="2451" y="775"/>
                      </a:lnTo>
                      <a:lnTo>
                        <a:pt x="2465" y="778"/>
                      </a:lnTo>
                      <a:lnTo>
                        <a:pt x="2478" y="780"/>
                      </a:lnTo>
                      <a:lnTo>
                        <a:pt x="2821" y="984"/>
                      </a:lnTo>
                      <a:lnTo>
                        <a:pt x="2805" y="1226"/>
                      </a:lnTo>
                      <a:lnTo>
                        <a:pt x="2596" y="1392"/>
                      </a:lnTo>
                      <a:lnTo>
                        <a:pt x="2528" y="1471"/>
                      </a:lnTo>
                      <a:lnTo>
                        <a:pt x="2509" y="1581"/>
                      </a:lnTo>
                      <a:lnTo>
                        <a:pt x="2437" y="1672"/>
                      </a:lnTo>
                      <a:lnTo>
                        <a:pt x="2392" y="1785"/>
                      </a:lnTo>
                      <a:lnTo>
                        <a:pt x="2344" y="1828"/>
                      </a:lnTo>
                      <a:lnTo>
                        <a:pt x="2241" y="2041"/>
                      </a:lnTo>
                      <a:lnTo>
                        <a:pt x="2016" y="2221"/>
                      </a:lnTo>
                      <a:lnTo>
                        <a:pt x="1869" y="2326"/>
                      </a:lnTo>
                      <a:lnTo>
                        <a:pt x="1794" y="2346"/>
                      </a:lnTo>
                      <a:lnTo>
                        <a:pt x="1749" y="2399"/>
                      </a:lnTo>
                      <a:lnTo>
                        <a:pt x="1727" y="2507"/>
                      </a:lnTo>
                      <a:lnTo>
                        <a:pt x="1657" y="2583"/>
                      </a:lnTo>
                      <a:lnTo>
                        <a:pt x="1585" y="2724"/>
                      </a:lnTo>
                      <a:lnTo>
                        <a:pt x="1484" y="2855"/>
                      </a:lnTo>
                      <a:lnTo>
                        <a:pt x="1357" y="2702"/>
                      </a:lnTo>
                      <a:lnTo>
                        <a:pt x="1105" y="2715"/>
                      </a:lnTo>
                      <a:lnTo>
                        <a:pt x="1040" y="2574"/>
                      </a:lnTo>
                      <a:lnTo>
                        <a:pt x="934" y="2175"/>
                      </a:lnTo>
                      <a:lnTo>
                        <a:pt x="792" y="2127"/>
                      </a:lnTo>
                      <a:lnTo>
                        <a:pt x="693" y="2056"/>
                      </a:lnTo>
                      <a:lnTo>
                        <a:pt x="538" y="2092"/>
                      </a:lnTo>
                      <a:lnTo>
                        <a:pt x="234" y="2036"/>
                      </a:lnTo>
                      <a:lnTo>
                        <a:pt x="62" y="2049"/>
                      </a:lnTo>
                      <a:lnTo>
                        <a:pt x="55" y="1730"/>
                      </a:lnTo>
                      <a:lnTo>
                        <a:pt x="113" y="1579"/>
                      </a:lnTo>
                      <a:lnTo>
                        <a:pt x="0" y="1226"/>
                      </a:lnTo>
                      <a:lnTo>
                        <a:pt x="74" y="1127"/>
                      </a:lnTo>
                      <a:lnTo>
                        <a:pt x="15" y="1029"/>
                      </a:lnTo>
                      <a:lnTo>
                        <a:pt x="110" y="760"/>
                      </a:lnTo>
                      <a:lnTo>
                        <a:pt x="154" y="707"/>
                      </a:lnTo>
                      <a:lnTo>
                        <a:pt x="231" y="431"/>
                      </a:lnTo>
                      <a:lnTo>
                        <a:pt x="137" y="273"/>
                      </a:lnTo>
                      <a:lnTo>
                        <a:pt x="136" y="134"/>
                      </a:lnTo>
                      <a:lnTo>
                        <a:pt x="141" y="137"/>
                      </a:lnTo>
                      <a:lnTo>
                        <a:pt x="250" y="222"/>
                      </a:lnTo>
                      <a:lnTo>
                        <a:pt x="521" y="66"/>
                      </a:lnTo>
                      <a:lnTo>
                        <a:pt x="816" y="0"/>
                      </a:lnTo>
                      <a:lnTo>
                        <a:pt x="1095" y="144"/>
                      </a:lnTo>
                      <a:lnTo>
                        <a:pt x="1252" y="209"/>
                      </a:lnTo>
                      <a:lnTo>
                        <a:pt x="1365" y="152"/>
                      </a:lnTo>
                      <a:lnTo>
                        <a:pt x="1546" y="174"/>
                      </a:lnTo>
                      <a:lnTo>
                        <a:pt x="1718" y="79"/>
                      </a:lnTo>
                      <a:lnTo>
                        <a:pt x="1767" y="79"/>
                      </a:lnTo>
                      <a:lnTo>
                        <a:pt x="1812" y="141"/>
                      </a:lnTo>
                      <a:lnTo>
                        <a:pt x="1819" y="262"/>
                      </a:lnTo>
                      <a:lnTo>
                        <a:pt x="1780" y="331"/>
                      </a:lnTo>
                      <a:lnTo>
                        <a:pt x="2003" y="409"/>
                      </a:lnTo>
                      <a:lnTo>
                        <a:pt x="2014" y="407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0707" name="Freeform 51"/>
                <p:cNvSpPr>
                  <a:spLocks/>
                </p:cNvSpPr>
                <p:nvPr/>
              </p:nvSpPr>
              <p:spPr bwMode="auto">
                <a:xfrm>
                  <a:off x="3136" y="1635"/>
                  <a:ext cx="968" cy="913"/>
                </a:xfrm>
                <a:custGeom>
                  <a:avLst/>
                  <a:gdLst>
                    <a:gd name="T0" fmla="*/ 1627 w 4634"/>
                    <a:gd name="T1" fmla="*/ 389 h 4397"/>
                    <a:gd name="T2" fmla="*/ 1896 w 4634"/>
                    <a:gd name="T3" fmla="*/ 762 h 4397"/>
                    <a:gd name="T4" fmla="*/ 4502 w 4634"/>
                    <a:gd name="T5" fmla="*/ 1450 h 4397"/>
                    <a:gd name="T6" fmla="*/ 4509 w 4634"/>
                    <a:gd name="T7" fmla="*/ 2265 h 4397"/>
                    <a:gd name="T8" fmla="*/ 4259 w 4634"/>
                    <a:gd name="T9" fmla="*/ 3012 h 4397"/>
                    <a:gd name="T10" fmla="*/ 4243 w 4634"/>
                    <a:gd name="T11" fmla="*/ 3086 h 4397"/>
                    <a:gd name="T12" fmla="*/ 4190 w 4634"/>
                    <a:gd name="T13" fmla="*/ 3133 h 4397"/>
                    <a:gd name="T14" fmla="*/ 4092 w 4634"/>
                    <a:gd name="T15" fmla="*/ 3161 h 4397"/>
                    <a:gd name="T16" fmla="*/ 4012 w 4634"/>
                    <a:gd name="T17" fmla="*/ 3229 h 4397"/>
                    <a:gd name="T18" fmla="*/ 3982 w 4634"/>
                    <a:gd name="T19" fmla="*/ 3325 h 4397"/>
                    <a:gd name="T20" fmla="*/ 3948 w 4634"/>
                    <a:gd name="T21" fmla="*/ 3415 h 4397"/>
                    <a:gd name="T22" fmla="*/ 3897 w 4634"/>
                    <a:gd name="T23" fmla="*/ 3469 h 4397"/>
                    <a:gd name="T24" fmla="*/ 3843 w 4634"/>
                    <a:gd name="T25" fmla="*/ 3489 h 4397"/>
                    <a:gd name="T26" fmla="*/ 3754 w 4634"/>
                    <a:gd name="T27" fmla="*/ 3516 h 4397"/>
                    <a:gd name="T28" fmla="*/ 3683 w 4634"/>
                    <a:gd name="T29" fmla="*/ 3592 h 4397"/>
                    <a:gd name="T30" fmla="*/ 3537 w 4634"/>
                    <a:gd name="T31" fmla="*/ 3840 h 4397"/>
                    <a:gd name="T32" fmla="*/ 3487 w 4634"/>
                    <a:gd name="T33" fmla="*/ 3857 h 4397"/>
                    <a:gd name="T34" fmla="*/ 3449 w 4634"/>
                    <a:gd name="T35" fmla="*/ 3892 h 4397"/>
                    <a:gd name="T36" fmla="*/ 3363 w 4634"/>
                    <a:gd name="T37" fmla="*/ 4074 h 4397"/>
                    <a:gd name="T38" fmla="*/ 3354 w 4634"/>
                    <a:gd name="T39" fmla="*/ 4146 h 4397"/>
                    <a:gd name="T40" fmla="*/ 3176 w 4634"/>
                    <a:gd name="T41" fmla="*/ 4319 h 4397"/>
                    <a:gd name="T42" fmla="*/ 2761 w 4634"/>
                    <a:gd name="T43" fmla="*/ 4140 h 4397"/>
                    <a:gd name="T44" fmla="*/ 1537 w 4634"/>
                    <a:gd name="T45" fmla="*/ 4125 h 4397"/>
                    <a:gd name="T46" fmla="*/ 585 w 4634"/>
                    <a:gd name="T47" fmla="*/ 3609 h 4397"/>
                    <a:gd name="T48" fmla="*/ 441 w 4634"/>
                    <a:gd name="T49" fmla="*/ 2775 h 4397"/>
                    <a:gd name="T50" fmla="*/ 522 w 4634"/>
                    <a:gd name="T51" fmla="*/ 2387 h 4397"/>
                    <a:gd name="T52" fmla="*/ 563 w 4634"/>
                    <a:gd name="T53" fmla="*/ 2266 h 4397"/>
                    <a:gd name="T54" fmla="*/ 626 w 4634"/>
                    <a:gd name="T55" fmla="*/ 2240 h 4397"/>
                    <a:gd name="T56" fmla="*/ 656 w 4634"/>
                    <a:gd name="T57" fmla="*/ 2177 h 4397"/>
                    <a:gd name="T58" fmla="*/ 653 w 4634"/>
                    <a:gd name="T59" fmla="*/ 2123 h 4397"/>
                    <a:gd name="T60" fmla="*/ 690 w 4634"/>
                    <a:gd name="T61" fmla="*/ 2056 h 4397"/>
                    <a:gd name="T62" fmla="*/ 748 w 4634"/>
                    <a:gd name="T63" fmla="*/ 2019 h 4397"/>
                    <a:gd name="T64" fmla="*/ 757 w 4634"/>
                    <a:gd name="T65" fmla="*/ 1978 h 4397"/>
                    <a:gd name="T66" fmla="*/ 728 w 4634"/>
                    <a:gd name="T67" fmla="*/ 1909 h 4397"/>
                    <a:gd name="T68" fmla="*/ 712 w 4634"/>
                    <a:gd name="T69" fmla="*/ 1837 h 4397"/>
                    <a:gd name="T70" fmla="*/ 680 w 4634"/>
                    <a:gd name="T71" fmla="*/ 1792 h 4397"/>
                    <a:gd name="T72" fmla="*/ 649 w 4634"/>
                    <a:gd name="T73" fmla="*/ 1714 h 4397"/>
                    <a:gd name="T74" fmla="*/ 679 w 4634"/>
                    <a:gd name="T75" fmla="*/ 1618 h 4397"/>
                    <a:gd name="T76" fmla="*/ 685 w 4634"/>
                    <a:gd name="T77" fmla="*/ 1540 h 4397"/>
                    <a:gd name="T78" fmla="*/ 639 w 4634"/>
                    <a:gd name="T79" fmla="*/ 1503 h 4397"/>
                    <a:gd name="T80" fmla="*/ 172 w 4634"/>
                    <a:gd name="T81" fmla="*/ 1449 h 4397"/>
                    <a:gd name="T82" fmla="*/ 94 w 4634"/>
                    <a:gd name="T83" fmla="*/ 1435 h 4397"/>
                    <a:gd name="T84" fmla="*/ 67 w 4634"/>
                    <a:gd name="T85" fmla="*/ 1378 h 4397"/>
                    <a:gd name="T86" fmla="*/ 54 w 4634"/>
                    <a:gd name="T87" fmla="*/ 1170 h 4397"/>
                    <a:gd name="T88" fmla="*/ 43 w 4634"/>
                    <a:gd name="T89" fmla="*/ 1117 h 4397"/>
                    <a:gd name="T90" fmla="*/ 56 w 4634"/>
                    <a:gd name="T91" fmla="*/ 1068 h 4397"/>
                    <a:gd name="T92" fmla="*/ 78 w 4634"/>
                    <a:gd name="T93" fmla="*/ 1006 h 4397"/>
                    <a:gd name="T94" fmla="*/ 76 w 4634"/>
                    <a:gd name="T95" fmla="*/ 922 h 4397"/>
                    <a:gd name="T96" fmla="*/ 48 w 4634"/>
                    <a:gd name="T97" fmla="*/ 816 h 4397"/>
                    <a:gd name="T98" fmla="*/ 44 w 4634"/>
                    <a:gd name="T99" fmla="*/ 774 h 4397"/>
                    <a:gd name="T100" fmla="*/ 84 w 4634"/>
                    <a:gd name="T101" fmla="*/ 643 h 4397"/>
                    <a:gd name="T102" fmla="*/ 1332 w 4634"/>
                    <a:gd name="T103" fmla="*/ 496 h 4397"/>
                    <a:gd name="T104" fmla="*/ 1367 w 4634"/>
                    <a:gd name="T105" fmla="*/ 339 h 4397"/>
                    <a:gd name="T106" fmla="*/ 1375 w 4634"/>
                    <a:gd name="T107" fmla="*/ 199 h 43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4634" h="4397">
                      <a:moveTo>
                        <a:pt x="1461" y="0"/>
                      </a:moveTo>
                      <a:lnTo>
                        <a:pt x="1463" y="0"/>
                      </a:lnTo>
                      <a:lnTo>
                        <a:pt x="1478" y="5"/>
                      </a:lnTo>
                      <a:lnTo>
                        <a:pt x="1539" y="104"/>
                      </a:lnTo>
                      <a:lnTo>
                        <a:pt x="1591" y="256"/>
                      </a:lnTo>
                      <a:lnTo>
                        <a:pt x="1627" y="389"/>
                      </a:lnTo>
                      <a:lnTo>
                        <a:pt x="1631" y="518"/>
                      </a:lnTo>
                      <a:lnTo>
                        <a:pt x="1702" y="573"/>
                      </a:lnTo>
                      <a:lnTo>
                        <a:pt x="1738" y="617"/>
                      </a:lnTo>
                      <a:lnTo>
                        <a:pt x="1790" y="637"/>
                      </a:lnTo>
                      <a:lnTo>
                        <a:pt x="1849" y="724"/>
                      </a:lnTo>
                      <a:lnTo>
                        <a:pt x="1896" y="762"/>
                      </a:lnTo>
                      <a:lnTo>
                        <a:pt x="1990" y="774"/>
                      </a:lnTo>
                      <a:lnTo>
                        <a:pt x="4633" y="1041"/>
                      </a:lnTo>
                      <a:lnTo>
                        <a:pt x="4634" y="1042"/>
                      </a:lnTo>
                      <a:lnTo>
                        <a:pt x="4545" y="1267"/>
                      </a:lnTo>
                      <a:lnTo>
                        <a:pt x="4477" y="1397"/>
                      </a:lnTo>
                      <a:lnTo>
                        <a:pt x="4502" y="1450"/>
                      </a:lnTo>
                      <a:lnTo>
                        <a:pt x="4416" y="1664"/>
                      </a:lnTo>
                      <a:lnTo>
                        <a:pt x="4451" y="1783"/>
                      </a:lnTo>
                      <a:lnTo>
                        <a:pt x="4427" y="1872"/>
                      </a:lnTo>
                      <a:lnTo>
                        <a:pt x="4457" y="2195"/>
                      </a:lnTo>
                      <a:lnTo>
                        <a:pt x="4497" y="2255"/>
                      </a:lnTo>
                      <a:lnTo>
                        <a:pt x="4509" y="2265"/>
                      </a:lnTo>
                      <a:lnTo>
                        <a:pt x="4506" y="2282"/>
                      </a:lnTo>
                      <a:lnTo>
                        <a:pt x="4439" y="2494"/>
                      </a:lnTo>
                      <a:lnTo>
                        <a:pt x="4352" y="2598"/>
                      </a:lnTo>
                      <a:lnTo>
                        <a:pt x="4344" y="2759"/>
                      </a:lnTo>
                      <a:lnTo>
                        <a:pt x="4286" y="2816"/>
                      </a:lnTo>
                      <a:lnTo>
                        <a:pt x="4259" y="3012"/>
                      </a:lnTo>
                      <a:lnTo>
                        <a:pt x="4259" y="3026"/>
                      </a:lnTo>
                      <a:lnTo>
                        <a:pt x="4257" y="3040"/>
                      </a:lnTo>
                      <a:lnTo>
                        <a:pt x="4255" y="3052"/>
                      </a:lnTo>
                      <a:lnTo>
                        <a:pt x="4252" y="3064"/>
                      </a:lnTo>
                      <a:lnTo>
                        <a:pt x="4248" y="3076"/>
                      </a:lnTo>
                      <a:lnTo>
                        <a:pt x="4243" y="3086"/>
                      </a:lnTo>
                      <a:lnTo>
                        <a:pt x="4236" y="3096"/>
                      </a:lnTo>
                      <a:lnTo>
                        <a:pt x="4229" y="3105"/>
                      </a:lnTo>
                      <a:lnTo>
                        <a:pt x="4221" y="3113"/>
                      </a:lnTo>
                      <a:lnTo>
                        <a:pt x="4212" y="3121"/>
                      </a:lnTo>
                      <a:lnTo>
                        <a:pt x="4201" y="3127"/>
                      </a:lnTo>
                      <a:lnTo>
                        <a:pt x="4190" y="3133"/>
                      </a:lnTo>
                      <a:lnTo>
                        <a:pt x="4177" y="3138"/>
                      </a:lnTo>
                      <a:lnTo>
                        <a:pt x="4163" y="3142"/>
                      </a:lnTo>
                      <a:lnTo>
                        <a:pt x="4149" y="3145"/>
                      </a:lnTo>
                      <a:lnTo>
                        <a:pt x="4133" y="3147"/>
                      </a:lnTo>
                      <a:lnTo>
                        <a:pt x="4111" y="3153"/>
                      </a:lnTo>
                      <a:lnTo>
                        <a:pt x="4092" y="3161"/>
                      </a:lnTo>
                      <a:lnTo>
                        <a:pt x="4075" y="3170"/>
                      </a:lnTo>
                      <a:lnTo>
                        <a:pt x="4059" y="3181"/>
                      </a:lnTo>
                      <a:lnTo>
                        <a:pt x="4045" y="3191"/>
                      </a:lnTo>
                      <a:lnTo>
                        <a:pt x="4032" y="3203"/>
                      </a:lnTo>
                      <a:lnTo>
                        <a:pt x="4021" y="3215"/>
                      </a:lnTo>
                      <a:lnTo>
                        <a:pt x="4012" y="3229"/>
                      </a:lnTo>
                      <a:lnTo>
                        <a:pt x="4005" y="3243"/>
                      </a:lnTo>
                      <a:lnTo>
                        <a:pt x="3998" y="3258"/>
                      </a:lnTo>
                      <a:lnTo>
                        <a:pt x="3993" y="3274"/>
                      </a:lnTo>
                      <a:lnTo>
                        <a:pt x="3988" y="3290"/>
                      </a:lnTo>
                      <a:lnTo>
                        <a:pt x="3985" y="3307"/>
                      </a:lnTo>
                      <a:lnTo>
                        <a:pt x="3982" y="3325"/>
                      </a:lnTo>
                      <a:lnTo>
                        <a:pt x="3981" y="3343"/>
                      </a:lnTo>
                      <a:lnTo>
                        <a:pt x="3979" y="3362"/>
                      </a:lnTo>
                      <a:lnTo>
                        <a:pt x="3972" y="3376"/>
                      </a:lnTo>
                      <a:lnTo>
                        <a:pt x="3964" y="3390"/>
                      </a:lnTo>
                      <a:lnTo>
                        <a:pt x="3956" y="3403"/>
                      </a:lnTo>
                      <a:lnTo>
                        <a:pt x="3948" y="3415"/>
                      </a:lnTo>
                      <a:lnTo>
                        <a:pt x="3940" y="3426"/>
                      </a:lnTo>
                      <a:lnTo>
                        <a:pt x="3932" y="3436"/>
                      </a:lnTo>
                      <a:lnTo>
                        <a:pt x="3924" y="3445"/>
                      </a:lnTo>
                      <a:lnTo>
                        <a:pt x="3915" y="3454"/>
                      </a:lnTo>
                      <a:lnTo>
                        <a:pt x="3907" y="3462"/>
                      </a:lnTo>
                      <a:lnTo>
                        <a:pt x="3897" y="3469"/>
                      </a:lnTo>
                      <a:lnTo>
                        <a:pt x="3888" y="3474"/>
                      </a:lnTo>
                      <a:lnTo>
                        <a:pt x="3879" y="3479"/>
                      </a:lnTo>
                      <a:lnTo>
                        <a:pt x="3870" y="3483"/>
                      </a:lnTo>
                      <a:lnTo>
                        <a:pt x="3861" y="3486"/>
                      </a:lnTo>
                      <a:lnTo>
                        <a:pt x="3852" y="3488"/>
                      </a:lnTo>
                      <a:lnTo>
                        <a:pt x="3843" y="3489"/>
                      </a:lnTo>
                      <a:lnTo>
                        <a:pt x="3827" y="3491"/>
                      </a:lnTo>
                      <a:lnTo>
                        <a:pt x="3811" y="3494"/>
                      </a:lnTo>
                      <a:lnTo>
                        <a:pt x="3797" y="3497"/>
                      </a:lnTo>
                      <a:lnTo>
                        <a:pt x="3782" y="3502"/>
                      </a:lnTo>
                      <a:lnTo>
                        <a:pt x="3768" y="3508"/>
                      </a:lnTo>
                      <a:lnTo>
                        <a:pt x="3754" y="3516"/>
                      </a:lnTo>
                      <a:lnTo>
                        <a:pt x="3741" y="3524"/>
                      </a:lnTo>
                      <a:lnTo>
                        <a:pt x="3728" y="3535"/>
                      </a:lnTo>
                      <a:lnTo>
                        <a:pt x="3716" y="3546"/>
                      </a:lnTo>
                      <a:lnTo>
                        <a:pt x="3705" y="3560"/>
                      </a:lnTo>
                      <a:lnTo>
                        <a:pt x="3694" y="3575"/>
                      </a:lnTo>
                      <a:lnTo>
                        <a:pt x="3683" y="3592"/>
                      </a:lnTo>
                      <a:lnTo>
                        <a:pt x="3673" y="3612"/>
                      </a:lnTo>
                      <a:lnTo>
                        <a:pt x="3663" y="3634"/>
                      </a:lnTo>
                      <a:lnTo>
                        <a:pt x="3653" y="3657"/>
                      </a:lnTo>
                      <a:lnTo>
                        <a:pt x="3644" y="3683"/>
                      </a:lnTo>
                      <a:lnTo>
                        <a:pt x="3595" y="3702"/>
                      </a:lnTo>
                      <a:lnTo>
                        <a:pt x="3537" y="3840"/>
                      </a:lnTo>
                      <a:lnTo>
                        <a:pt x="3527" y="3842"/>
                      </a:lnTo>
                      <a:lnTo>
                        <a:pt x="3518" y="3844"/>
                      </a:lnTo>
                      <a:lnTo>
                        <a:pt x="3510" y="3847"/>
                      </a:lnTo>
                      <a:lnTo>
                        <a:pt x="3502" y="3850"/>
                      </a:lnTo>
                      <a:lnTo>
                        <a:pt x="3494" y="3853"/>
                      </a:lnTo>
                      <a:lnTo>
                        <a:pt x="3487" y="3857"/>
                      </a:lnTo>
                      <a:lnTo>
                        <a:pt x="3479" y="3862"/>
                      </a:lnTo>
                      <a:lnTo>
                        <a:pt x="3472" y="3867"/>
                      </a:lnTo>
                      <a:lnTo>
                        <a:pt x="3466" y="3872"/>
                      </a:lnTo>
                      <a:lnTo>
                        <a:pt x="3460" y="3879"/>
                      </a:lnTo>
                      <a:lnTo>
                        <a:pt x="3455" y="3885"/>
                      </a:lnTo>
                      <a:lnTo>
                        <a:pt x="3449" y="3892"/>
                      </a:lnTo>
                      <a:lnTo>
                        <a:pt x="3439" y="3907"/>
                      </a:lnTo>
                      <a:lnTo>
                        <a:pt x="3430" y="3924"/>
                      </a:lnTo>
                      <a:lnTo>
                        <a:pt x="3400" y="3980"/>
                      </a:lnTo>
                      <a:lnTo>
                        <a:pt x="3382" y="4024"/>
                      </a:lnTo>
                      <a:lnTo>
                        <a:pt x="3368" y="4059"/>
                      </a:lnTo>
                      <a:lnTo>
                        <a:pt x="3363" y="4074"/>
                      </a:lnTo>
                      <a:lnTo>
                        <a:pt x="3359" y="4088"/>
                      </a:lnTo>
                      <a:lnTo>
                        <a:pt x="3356" y="4101"/>
                      </a:lnTo>
                      <a:lnTo>
                        <a:pt x="3354" y="4113"/>
                      </a:lnTo>
                      <a:lnTo>
                        <a:pt x="3353" y="4124"/>
                      </a:lnTo>
                      <a:lnTo>
                        <a:pt x="3353" y="4135"/>
                      </a:lnTo>
                      <a:lnTo>
                        <a:pt x="3354" y="4146"/>
                      </a:lnTo>
                      <a:lnTo>
                        <a:pt x="3355" y="4157"/>
                      </a:lnTo>
                      <a:lnTo>
                        <a:pt x="3360" y="4182"/>
                      </a:lnTo>
                      <a:lnTo>
                        <a:pt x="3366" y="4209"/>
                      </a:lnTo>
                      <a:lnTo>
                        <a:pt x="3410" y="4395"/>
                      </a:lnTo>
                      <a:lnTo>
                        <a:pt x="3399" y="4397"/>
                      </a:lnTo>
                      <a:lnTo>
                        <a:pt x="3176" y="4319"/>
                      </a:lnTo>
                      <a:lnTo>
                        <a:pt x="3215" y="4250"/>
                      </a:lnTo>
                      <a:lnTo>
                        <a:pt x="3208" y="4129"/>
                      </a:lnTo>
                      <a:lnTo>
                        <a:pt x="3163" y="4067"/>
                      </a:lnTo>
                      <a:lnTo>
                        <a:pt x="3114" y="4067"/>
                      </a:lnTo>
                      <a:lnTo>
                        <a:pt x="2942" y="4162"/>
                      </a:lnTo>
                      <a:lnTo>
                        <a:pt x="2761" y="4140"/>
                      </a:lnTo>
                      <a:lnTo>
                        <a:pt x="2648" y="4197"/>
                      </a:lnTo>
                      <a:lnTo>
                        <a:pt x="2491" y="4132"/>
                      </a:lnTo>
                      <a:lnTo>
                        <a:pt x="2212" y="3988"/>
                      </a:lnTo>
                      <a:lnTo>
                        <a:pt x="1917" y="4054"/>
                      </a:lnTo>
                      <a:lnTo>
                        <a:pt x="1646" y="4210"/>
                      </a:lnTo>
                      <a:lnTo>
                        <a:pt x="1537" y="4125"/>
                      </a:lnTo>
                      <a:lnTo>
                        <a:pt x="1382" y="4037"/>
                      </a:lnTo>
                      <a:lnTo>
                        <a:pt x="1277" y="3944"/>
                      </a:lnTo>
                      <a:lnTo>
                        <a:pt x="1263" y="3853"/>
                      </a:lnTo>
                      <a:lnTo>
                        <a:pt x="1322" y="3784"/>
                      </a:lnTo>
                      <a:lnTo>
                        <a:pt x="1342" y="3628"/>
                      </a:lnTo>
                      <a:lnTo>
                        <a:pt x="585" y="3609"/>
                      </a:lnTo>
                      <a:lnTo>
                        <a:pt x="548" y="3276"/>
                      </a:lnTo>
                      <a:lnTo>
                        <a:pt x="432" y="3127"/>
                      </a:lnTo>
                      <a:lnTo>
                        <a:pt x="525" y="3106"/>
                      </a:lnTo>
                      <a:lnTo>
                        <a:pt x="532" y="2990"/>
                      </a:lnTo>
                      <a:lnTo>
                        <a:pt x="464" y="2930"/>
                      </a:lnTo>
                      <a:lnTo>
                        <a:pt x="441" y="2775"/>
                      </a:lnTo>
                      <a:lnTo>
                        <a:pt x="466" y="2674"/>
                      </a:lnTo>
                      <a:lnTo>
                        <a:pt x="353" y="2555"/>
                      </a:lnTo>
                      <a:lnTo>
                        <a:pt x="351" y="2549"/>
                      </a:lnTo>
                      <a:lnTo>
                        <a:pt x="496" y="2422"/>
                      </a:lnTo>
                      <a:lnTo>
                        <a:pt x="510" y="2405"/>
                      </a:lnTo>
                      <a:lnTo>
                        <a:pt x="522" y="2387"/>
                      </a:lnTo>
                      <a:lnTo>
                        <a:pt x="528" y="2377"/>
                      </a:lnTo>
                      <a:lnTo>
                        <a:pt x="533" y="2366"/>
                      </a:lnTo>
                      <a:lnTo>
                        <a:pt x="538" y="2353"/>
                      </a:lnTo>
                      <a:lnTo>
                        <a:pt x="541" y="2338"/>
                      </a:lnTo>
                      <a:lnTo>
                        <a:pt x="551" y="2265"/>
                      </a:lnTo>
                      <a:lnTo>
                        <a:pt x="563" y="2266"/>
                      </a:lnTo>
                      <a:lnTo>
                        <a:pt x="576" y="2265"/>
                      </a:lnTo>
                      <a:lnTo>
                        <a:pt x="587" y="2262"/>
                      </a:lnTo>
                      <a:lnTo>
                        <a:pt x="598" y="2259"/>
                      </a:lnTo>
                      <a:lnTo>
                        <a:pt x="608" y="2254"/>
                      </a:lnTo>
                      <a:lnTo>
                        <a:pt x="617" y="2248"/>
                      </a:lnTo>
                      <a:lnTo>
                        <a:pt x="626" y="2240"/>
                      </a:lnTo>
                      <a:lnTo>
                        <a:pt x="633" y="2232"/>
                      </a:lnTo>
                      <a:lnTo>
                        <a:pt x="640" y="2223"/>
                      </a:lnTo>
                      <a:lnTo>
                        <a:pt x="646" y="2212"/>
                      </a:lnTo>
                      <a:lnTo>
                        <a:pt x="650" y="2202"/>
                      </a:lnTo>
                      <a:lnTo>
                        <a:pt x="654" y="2190"/>
                      </a:lnTo>
                      <a:lnTo>
                        <a:pt x="656" y="2177"/>
                      </a:lnTo>
                      <a:lnTo>
                        <a:pt x="657" y="2164"/>
                      </a:lnTo>
                      <a:lnTo>
                        <a:pt x="657" y="2151"/>
                      </a:lnTo>
                      <a:lnTo>
                        <a:pt x="655" y="2138"/>
                      </a:lnTo>
                      <a:lnTo>
                        <a:pt x="654" y="2133"/>
                      </a:lnTo>
                      <a:lnTo>
                        <a:pt x="653" y="2128"/>
                      </a:lnTo>
                      <a:lnTo>
                        <a:pt x="653" y="2123"/>
                      </a:lnTo>
                      <a:lnTo>
                        <a:pt x="654" y="2117"/>
                      </a:lnTo>
                      <a:lnTo>
                        <a:pt x="657" y="2106"/>
                      </a:lnTo>
                      <a:lnTo>
                        <a:pt x="662" y="2095"/>
                      </a:lnTo>
                      <a:lnTo>
                        <a:pt x="669" y="2082"/>
                      </a:lnTo>
                      <a:lnTo>
                        <a:pt x="679" y="2070"/>
                      </a:lnTo>
                      <a:lnTo>
                        <a:pt x="690" y="2056"/>
                      </a:lnTo>
                      <a:lnTo>
                        <a:pt x="703" y="2041"/>
                      </a:lnTo>
                      <a:lnTo>
                        <a:pt x="716" y="2038"/>
                      </a:lnTo>
                      <a:lnTo>
                        <a:pt x="726" y="2034"/>
                      </a:lnTo>
                      <a:lnTo>
                        <a:pt x="735" y="2029"/>
                      </a:lnTo>
                      <a:lnTo>
                        <a:pt x="742" y="2024"/>
                      </a:lnTo>
                      <a:lnTo>
                        <a:pt x="748" y="2019"/>
                      </a:lnTo>
                      <a:lnTo>
                        <a:pt x="753" y="2013"/>
                      </a:lnTo>
                      <a:lnTo>
                        <a:pt x="757" y="2007"/>
                      </a:lnTo>
                      <a:lnTo>
                        <a:pt x="759" y="2000"/>
                      </a:lnTo>
                      <a:lnTo>
                        <a:pt x="759" y="1993"/>
                      </a:lnTo>
                      <a:lnTo>
                        <a:pt x="759" y="1985"/>
                      </a:lnTo>
                      <a:lnTo>
                        <a:pt x="757" y="1978"/>
                      </a:lnTo>
                      <a:lnTo>
                        <a:pt x="754" y="1969"/>
                      </a:lnTo>
                      <a:lnTo>
                        <a:pt x="749" y="1961"/>
                      </a:lnTo>
                      <a:lnTo>
                        <a:pt x="743" y="1952"/>
                      </a:lnTo>
                      <a:lnTo>
                        <a:pt x="736" y="1943"/>
                      </a:lnTo>
                      <a:lnTo>
                        <a:pt x="728" y="1933"/>
                      </a:lnTo>
                      <a:lnTo>
                        <a:pt x="728" y="1909"/>
                      </a:lnTo>
                      <a:lnTo>
                        <a:pt x="726" y="1886"/>
                      </a:lnTo>
                      <a:lnTo>
                        <a:pt x="724" y="1875"/>
                      </a:lnTo>
                      <a:lnTo>
                        <a:pt x="722" y="1865"/>
                      </a:lnTo>
                      <a:lnTo>
                        <a:pt x="719" y="1856"/>
                      </a:lnTo>
                      <a:lnTo>
                        <a:pt x="716" y="1846"/>
                      </a:lnTo>
                      <a:lnTo>
                        <a:pt x="712" y="1837"/>
                      </a:lnTo>
                      <a:lnTo>
                        <a:pt x="708" y="1829"/>
                      </a:lnTo>
                      <a:lnTo>
                        <a:pt x="702" y="1821"/>
                      </a:lnTo>
                      <a:lnTo>
                        <a:pt x="697" y="1813"/>
                      </a:lnTo>
                      <a:lnTo>
                        <a:pt x="692" y="1806"/>
                      </a:lnTo>
                      <a:lnTo>
                        <a:pt x="686" y="1799"/>
                      </a:lnTo>
                      <a:lnTo>
                        <a:pt x="680" y="1792"/>
                      </a:lnTo>
                      <a:lnTo>
                        <a:pt x="673" y="1786"/>
                      </a:lnTo>
                      <a:lnTo>
                        <a:pt x="664" y="1771"/>
                      </a:lnTo>
                      <a:lnTo>
                        <a:pt x="658" y="1756"/>
                      </a:lnTo>
                      <a:lnTo>
                        <a:pt x="653" y="1741"/>
                      </a:lnTo>
                      <a:lnTo>
                        <a:pt x="650" y="1727"/>
                      </a:lnTo>
                      <a:lnTo>
                        <a:pt x="649" y="1714"/>
                      </a:lnTo>
                      <a:lnTo>
                        <a:pt x="650" y="1700"/>
                      </a:lnTo>
                      <a:lnTo>
                        <a:pt x="653" y="1687"/>
                      </a:lnTo>
                      <a:lnTo>
                        <a:pt x="658" y="1674"/>
                      </a:lnTo>
                      <a:lnTo>
                        <a:pt x="666" y="1655"/>
                      </a:lnTo>
                      <a:lnTo>
                        <a:pt x="674" y="1636"/>
                      </a:lnTo>
                      <a:lnTo>
                        <a:pt x="679" y="1618"/>
                      </a:lnTo>
                      <a:lnTo>
                        <a:pt x="684" y="1603"/>
                      </a:lnTo>
                      <a:lnTo>
                        <a:pt x="687" y="1588"/>
                      </a:lnTo>
                      <a:lnTo>
                        <a:pt x="688" y="1574"/>
                      </a:lnTo>
                      <a:lnTo>
                        <a:pt x="688" y="1562"/>
                      </a:lnTo>
                      <a:lnTo>
                        <a:pt x="687" y="1551"/>
                      </a:lnTo>
                      <a:lnTo>
                        <a:pt x="685" y="1540"/>
                      </a:lnTo>
                      <a:lnTo>
                        <a:pt x="680" y="1531"/>
                      </a:lnTo>
                      <a:lnTo>
                        <a:pt x="675" y="1524"/>
                      </a:lnTo>
                      <a:lnTo>
                        <a:pt x="668" y="1517"/>
                      </a:lnTo>
                      <a:lnTo>
                        <a:pt x="660" y="1511"/>
                      </a:lnTo>
                      <a:lnTo>
                        <a:pt x="650" y="1507"/>
                      </a:lnTo>
                      <a:lnTo>
                        <a:pt x="639" y="1503"/>
                      </a:lnTo>
                      <a:lnTo>
                        <a:pt x="627" y="1501"/>
                      </a:lnTo>
                      <a:lnTo>
                        <a:pt x="523" y="1495"/>
                      </a:lnTo>
                      <a:lnTo>
                        <a:pt x="476" y="1442"/>
                      </a:lnTo>
                      <a:lnTo>
                        <a:pt x="209" y="1444"/>
                      </a:lnTo>
                      <a:lnTo>
                        <a:pt x="190" y="1447"/>
                      </a:lnTo>
                      <a:lnTo>
                        <a:pt x="172" y="1449"/>
                      </a:lnTo>
                      <a:lnTo>
                        <a:pt x="156" y="1450"/>
                      </a:lnTo>
                      <a:lnTo>
                        <a:pt x="140" y="1449"/>
                      </a:lnTo>
                      <a:lnTo>
                        <a:pt x="126" y="1447"/>
                      </a:lnTo>
                      <a:lnTo>
                        <a:pt x="114" y="1445"/>
                      </a:lnTo>
                      <a:lnTo>
                        <a:pt x="103" y="1440"/>
                      </a:lnTo>
                      <a:lnTo>
                        <a:pt x="94" y="1435"/>
                      </a:lnTo>
                      <a:lnTo>
                        <a:pt x="86" y="1428"/>
                      </a:lnTo>
                      <a:lnTo>
                        <a:pt x="79" y="1421"/>
                      </a:lnTo>
                      <a:lnTo>
                        <a:pt x="74" y="1412"/>
                      </a:lnTo>
                      <a:lnTo>
                        <a:pt x="70" y="1401"/>
                      </a:lnTo>
                      <a:lnTo>
                        <a:pt x="68" y="1390"/>
                      </a:lnTo>
                      <a:lnTo>
                        <a:pt x="67" y="1378"/>
                      </a:lnTo>
                      <a:lnTo>
                        <a:pt x="67" y="1364"/>
                      </a:lnTo>
                      <a:lnTo>
                        <a:pt x="69" y="1349"/>
                      </a:lnTo>
                      <a:lnTo>
                        <a:pt x="69" y="1199"/>
                      </a:lnTo>
                      <a:lnTo>
                        <a:pt x="63" y="1189"/>
                      </a:lnTo>
                      <a:lnTo>
                        <a:pt x="59" y="1180"/>
                      </a:lnTo>
                      <a:lnTo>
                        <a:pt x="54" y="1170"/>
                      </a:lnTo>
                      <a:lnTo>
                        <a:pt x="51" y="1161"/>
                      </a:lnTo>
                      <a:lnTo>
                        <a:pt x="48" y="1152"/>
                      </a:lnTo>
                      <a:lnTo>
                        <a:pt x="46" y="1143"/>
                      </a:lnTo>
                      <a:lnTo>
                        <a:pt x="44" y="1134"/>
                      </a:lnTo>
                      <a:lnTo>
                        <a:pt x="43" y="1125"/>
                      </a:lnTo>
                      <a:lnTo>
                        <a:pt x="43" y="1117"/>
                      </a:lnTo>
                      <a:lnTo>
                        <a:pt x="44" y="1108"/>
                      </a:lnTo>
                      <a:lnTo>
                        <a:pt x="45" y="1100"/>
                      </a:lnTo>
                      <a:lnTo>
                        <a:pt x="46" y="1092"/>
                      </a:lnTo>
                      <a:lnTo>
                        <a:pt x="49" y="1083"/>
                      </a:lnTo>
                      <a:lnTo>
                        <a:pt x="52" y="1076"/>
                      </a:lnTo>
                      <a:lnTo>
                        <a:pt x="56" y="1068"/>
                      </a:lnTo>
                      <a:lnTo>
                        <a:pt x="60" y="1059"/>
                      </a:lnTo>
                      <a:lnTo>
                        <a:pt x="65" y="1049"/>
                      </a:lnTo>
                      <a:lnTo>
                        <a:pt x="70" y="1039"/>
                      </a:lnTo>
                      <a:lnTo>
                        <a:pt x="73" y="1029"/>
                      </a:lnTo>
                      <a:lnTo>
                        <a:pt x="76" y="1017"/>
                      </a:lnTo>
                      <a:lnTo>
                        <a:pt x="78" y="1006"/>
                      </a:lnTo>
                      <a:lnTo>
                        <a:pt x="80" y="993"/>
                      </a:lnTo>
                      <a:lnTo>
                        <a:pt x="81" y="980"/>
                      </a:lnTo>
                      <a:lnTo>
                        <a:pt x="81" y="967"/>
                      </a:lnTo>
                      <a:lnTo>
                        <a:pt x="80" y="953"/>
                      </a:lnTo>
                      <a:lnTo>
                        <a:pt x="78" y="938"/>
                      </a:lnTo>
                      <a:lnTo>
                        <a:pt x="76" y="922"/>
                      </a:lnTo>
                      <a:lnTo>
                        <a:pt x="74" y="906"/>
                      </a:lnTo>
                      <a:lnTo>
                        <a:pt x="70" y="889"/>
                      </a:lnTo>
                      <a:lnTo>
                        <a:pt x="66" y="873"/>
                      </a:lnTo>
                      <a:lnTo>
                        <a:pt x="61" y="855"/>
                      </a:lnTo>
                      <a:lnTo>
                        <a:pt x="55" y="837"/>
                      </a:lnTo>
                      <a:lnTo>
                        <a:pt x="48" y="816"/>
                      </a:lnTo>
                      <a:lnTo>
                        <a:pt x="44" y="801"/>
                      </a:lnTo>
                      <a:lnTo>
                        <a:pt x="43" y="795"/>
                      </a:lnTo>
                      <a:lnTo>
                        <a:pt x="42" y="789"/>
                      </a:lnTo>
                      <a:lnTo>
                        <a:pt x="42" y="784"/>
                      </a:lnTo>
                      <a:lnTo>
                        <a:pt x="42" y="778"/>
                      </a:lnTo>
                      <a:lnTo>
                        <a:pt x="44" y="774"/>
                      </a:lnTo>
                      <a:lnTo>
                        <a:pt x="46" y="769"/>
                      </a:lnTo>
                      <a:lnTo>
                        <a:pt x="49" y="764"/>
                      </a:lnTo>
                      <a:lnTo>
                        <a:pt x="53" y="759"/>
                      </a:lnTo>
                      <a:lnTo>
                        <a:pt x="64" y="746"/>
                      </a:lnTo>
                      <a:lnTo>
                        <a:pt x="78" y="728"/>
                      </a:lnTo>
                      <a:lnTo>
                        <a:pt x="84" y="643"/>
                      </a:lnTo>
                      <a:lnTo>
                        <a:pt x="0" y="534"/>
                      </a:lnTo>
                      <a:lnTo>
                        <a:pt x="12" y="539"/>
                      </a:lnTo>
                      <a:lnTo>
                        <a:pt x="24" y="547"/>
                      </a:lnTo>
                      <a:lnTo>
                        <a:pt x="1313" y="550"/>
                      </a:lnTo>
                      <a:lnTo>
                        <a:pt x="1323" y="523"/>
                      </a:lnTo>
                      <a:lnTo>
                        <a:pt x="1332" y="496"/>
                      </a:lnTo>
                      <a:lnTo>
                        <a:pt x="1340" y="469"/>
                      </a:lnTo>
                      <a:lnTo>
                        <a:pt x="1347" y="443"/>
                      </a:lnTo>
                      <a:lnTo>
                        <a:pt x="1353" y="417"/>
                      </a:lnTo>
                      <a:lnTo>
                        <a:pt x="1359" y="391"/>
                      </a:lnTo>
                      <a:lnTo>
                        <a:pt x="1364" y="365"/>
                      </a:lnTo>
                      <a:lnTo>
                        <a:pt x="1367" y="339"/>
                      </a:lnTo>
                      <a:lnTo>
                        <a:pt x="1371" y="315"/>
                      </a:lnTo>
                      <a:lnTo>
                        <a:pt x="1373" y="291"/>
                      </a:lnTo>
                      <a:lnTo>
                        <a:pt x="1375" y="267"/>
                      </a:lnTo>
                      <a:lnTo>
                        <a:pt x="1376" y="244"/>
                      </a:lnTo>
                      <a:lnTo>
                        <a:pt x="1376" y="221"/>
                      </a:lnTo>
                      <a:lnTo>
                        <a:pt x="1375" y="199"/>
                      </a:lnTo>
                      <a:lnTo>
                        <a:pt x="1374" y="178"/>
                      </a:lnTo>
                      <a:lnTo>
                        <a:pt x="1372" y="157"/>
                      </a:lnTo>
                      <a:lnTo>
                        <a:pt x="1462" y="5"/>
                      </a:lnTo>
                      <a:lnTo>
                        <a:pt x="1461" y="0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0708" name="Freeform 52"/>
                <p:cNvSpPr>
                  <a:spLocks/>
                </p:cNvSpPr>
                <p:nvPr/>
              </p:nvSpPr>
              <p:spPr bwMode="auto">
                <a:xfrm>
                  <a:off x="5138" y="1820"/>
                  <a:ext cx="257" cy="140"/>
                </a:xfrm>
                <a:custGeom>
                  <a:avLst/>
                  <a:gdLst>
                    <a:gd name="T0" fmla="*/ 97 w 1232"/>
                    <a:gd name="T1" fmla="*/ 280 h 673"/>
                    <a:gd name="T2" fmla="*/ 109 w 1232"/>
                    <a:gd name="T3" fmla="*/ 289 h 673"/>
                    <a:gd name="T4" fmla="*/ 197 w 1232"/>
                    <a:gd name="T5" fmla="*/ 314 h 673"/>
                    <a:gd name="T6" fmla="*/ 644 w 1232"/>
                    <a:gd name="T7" fmla="*/ 673 h 673"/>
                    <a:gd name="T8" fmla="*/ 847 w 1232"/>
                    <a:gd name="T9" fmla="*/ 513 h 673"/>
                    <a:gd name="T10" fmla="*/ 1218 w 1232"/>
                    <a:gd name="T11" fmla="*/ 104 h 673"/>
                    <a:gd name="T12" fmla="*/ 1228 w 1232"/>
                    <a:gd name="T13" fmla="*/ 75 h 673"/>
                    <a:gd name="T14" fmla="*/ 1232 w 1232"/>
                    <a:gd name="T15" fmla="*/ 50 h 673"/>
                    <a:gd name="T16" fmla="*/ 1227 w 1232"/>
                    <a:gd name="T17" fmla="*/ 27 h 673"/>
                    <a:gd name="T18" fmla="*/ 1214 w 1232"/>
                    <a:gd name="T19" fmla="*/ 9 h 673"/>
                    <a:gd name="T20" fmla="*/ 1169 w 1232"/>
                    <a:gd name="T21" fmla="*/ 0 h 673"/>
                    <a:gd name="T22" fmla="*/ 1126 w 1232"/>
                    <a:gd name="T23" fmla="*/ 8 h 673"/>
                    <a:gd name="T24" fmla="*/ 1088 w 1232"/>
                    <a:gd name="T25" fmla="*/ 26 h 673"/>
                    <a:gd name="T26" fmla="*/ 1070 w 1232"/>
                    <a:gd name="T27" fmla="*/ 34 h 673"/>
                    <a:gd name="T28" fmla="*/ 1053 w 1232"/>
                    <a:gd name="T29" fmla="*/ 37 h 673"/>
                    <a:gd name="T30" fmla="*/ 1026 w 1232"/>
                    <a:gd name="T31" fmla="*/ 31 h 673"/>
                    <a:gd name="T32" fmla="*/ 995 w 1232"/>
                    <a:gd name="T33" fmla="*/ 20 h 673"/>
                    <a:gd name="T34" fmla="*/ 973 w 1232"/>
                    <a:gd name="T35" fmla="*/ 16 h 673"/>
                    <a:gd name="T36" fmla="*/ 956 w 1232"/>
                    <a:gd name="T37" fmla="*/ 19 h 673"/>
                    <a:gd name="T38" fmla="*/ 939 w 1232"/>
                    <a:gd name="T39" fmla="*/ 29 h 673"/>
                    <a:gd name="T40" fmla="*/ 920 w 1232"/>
                    <a:gd name="T41" fmla="*/ 48 h 673"/>
                    <a:gd name="T42" fmla="*/ 824 w 1232"/>
                    <a:gd name="T43" fmla="*/ 168 h 673"/>
                    <a:gd name="T44" fmla="*/ 806 w 1232"/>
                    <a:gd name="T45" fmla="*/ 192 h 673"/>
                    <a:gd name="T46" fmla="*/ 788 w 1232"/>
                    <a:gd name="T47" fmla="*/ 204 h 673"/>
                    <a:gd name="T48" fmla="*/ 770 w 1232"/>
                    <a:gd name="T49" fmla="*/ 208 h 673"/>
                    <a:gd name="T50" fmla="*/ 745 w 1232"/>
                    <a:gd name="T51" fmla="*/ 204 h 673"/>
                    <a:gd name="T52" fmla="*/ 705 w 1232"/>
                    <a:gd name="T53" fmla="*/ 189 h 673"/>
                    <a:gd name="T54" fmla="*/ 666 w 1232"/>
                    <a:gd name="T55" fmla="*/ 179 h 673"/>
                    <a:gd name="T56" fmla="*/ 642 w 1232"/>
                    <a:gd name="T57" fmla="*/ 179 h 673"/>
                    <a:gd name="T58" fmla="*/ 614 w 1232"/>
                    <a:gd name="T59" fmla="*/ 186 h 673"/>
                    <a:gd name="T60" fmla="*/ 585 w 1232"/>
                    <a:gd name="T61" fmla="*/ 199 h 673"/>
                    <a:gd name="T62" fmla="*/ 556 w 1232"/>
                    <a:gd name="T63" fmla="*/ 205 h 673"/>
                    <a:gd name="T64" fmla="*/ 528 w 1232"/>
                    <a:gd name="T65" fmla="*/ 201 h 673"/>
                    <a:gd name="T66" fmla="*/ 498 w 1232"/>
                    <a:gd name="T67" fmla="*/ 190 h 673"/>
                    <a:gd name="T68" fmla="*/ 444 w 1232"/>
                    <a:gd name="T69" fmla="*/ 157 h 673"/>
                    <a:gd name="T70" fmla="*/ 380 w 1232"/>
                    <a:gd name="T71" fmla="*/ 92 h 673"/>
                    <a:gd name="T72" fmla="*/ 342 w 1232"/>
                    <a:gd name="T73" fmla="*/ 62 h 673"/>
                    <a:gd name="T74" fmla="*/ 305 w 1232"/>
                    <a:gd name="T75" fmla="*/ 39 h 673"/>
                    <a:gd name="T76" fmla="*/ 266 w 1232"/>
                    <a:gd name="T77" fmla="*/ 22 h 673"/>
                    <a:gd name="T78" fmla="*/ 229 w 1232"/>
                    <a:gd name="T79" fmla="*/ 15 h 673"/>
                    <a:gd name="T80" fmla="*/ 191 w 1232"/>
                    <a:gd name="T81" fmla="*/ 17 h 673"/>
                    <a:gd name="T82" fmla="*/ 153 w 1232"/>
                    <a:gd name="T83" fmla="*/ 28 h 673"/>
                    <a:gd name="T84" fmla="*/ 114 w 1232"/>
                    <a:gd name="T85" fmla="*/ 49 h 673"/>
                    <a:gd name="T86" fmla="*/ 75 w 1232"/>
                    <a:gd name="T87" fmla="*/ 80 h 673"/>
                    <a:gd name="T88" fmla="*/ 36 w 1232"/>
                    <a:gd name="T89" fmla="*/ 121 h 673"/>
                    <a:gd name="T90" fmla="*/ 9 w 1232"/>
                    <a:gd name="T91" fmla="*/ 149 h 6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1232" h="673">
                      <a:moveTo>
                        <a:pt x="0" y="153"/>
                      </a:moveTo>
                      <a:lnTo>
                        <a:pt x="0" y="153"/>
                      </a:lnTo>
                      <a:lnTo>
                        <a:pt x="97" y="280"/>
                      </a:lnTo>
                      <a:lnTo>
                        <a:pt x="97" y="284"/>
                      </a:lnTo>
                      <a:lnTo>
                        <a:pt x="99" y="287"/>
                      </a:lnTo>
                      <a:lnTo>
                        <a:pt x="109" y="289"/>
                      </a:lnTo>
                      <a:lnTo>
                        <a:pt x="135" y="296"/>
                      </a:lnTo>
                      <a:lnTo>
                        <a:pt x="168" y="306"/>
                      </a:lnTo>
                      <a:lnTo>
                        <a:pt x="197" y="314"/>
                      </a:lnTo>
                      <a:lnTo>
                        <a:pt x="366" y="417"/>
                      </a:lnTo>
                      <a:lnTo>
                        <a:pt x="491" y="540"/>
                      </a:lnTo>
                      <a:lnTo>
                        <a:pt x="644" y="673"/>
                      </a:lnTo>
                      <a:lnTo>
                        <a:pt x="680" y="657"/>
                      </a:lnTo>
                      <a:lnTo>
                        <a:pt x="771" y="646"/>
                      </a:lnTo>
                      <a:lnTo>
                        <a:pt x="847" y="513"/>
                      </a:lnTo>
                      <a:lnTo>
                        <a:pt x="1195" y="148"/>
                      </a:lnTo>
                      <a:lnTo>
                        <a:pt x="1207" y="125"/>
                      </a:lnTo>
                      <a:lnTo>
                        <a:pt x="1218" y="104"/>
                      </a:lnTo>
                      <a:lnTo>
                        <a:pt x="1222" y="94"/>
                      </a:lnTo>
                      <a:lnTo>
                        <a:pt x="1225" y="85"/>
                      </a:lnTo>
                      <a:lnTo>
                        <a:pt x="1228" y="75"/>
                      </a:lnTo>
                      <a:lnTo>
                        <a:pt x="1230" y="66"/>
                      </a:lnTo>
                      <a:lnTo>
                        <a:pt x="1231" y="58"/>
                      </a:lnTo>
                      <a:lnTo>
                        <a:pt x="1232" y="50"/>
                      </a:lnTo>
                      <a:lnTo>
                        <a:pt x="1231" y="42"/>
                      </a:lnTo>
                      <a:lnTo>
                        <a:pt x="1230" y="34"/>
                      </a:lnTo>
                      <a:lnTo>
                        <a:pt x="1227" y="27"/>
                      </a:lnTo>
                      <a:lnTo>
                        <a:pt x="1224" y="20"/>
                      </a:lnTo>
                      <a:lnTo>
                        <a:pt x="1220" y="15"/>
                      </a:lnTo>
                      <a:lnTo>
                        <a:pt x="1214" y="9"/>
                      </a:lnTo>
                      <a:lnTo>
                        <a:pt x="1199" y="4"/>
                      </a:lnTo>
                      <a:lnTo>
                        <a:pt x="1184" y="1"/>
                      </a:lnTo>
                      <a:lnTo>
                        <a:pt x="1169" y="0"/>
                      </a:lnTo>
                      <a:lnTo>
                        <a:pt x="1155" y="1"/>
                      </a:lnTo>
                      <a:lnTo>
                        <a:pt x="1141" y="4"/>
                      </a:lnTo>
                      <a:lnTo>
                        <a:pt x="1126" y="8"/>
                      </a:lnTo>
                      <a:lnTo>
                        <a:pt x="1110" y="14"/>
                      </a:lnTo>
                      <a:lnTo>
                        <a:pt x="1095" y="21"/>
                      </a:lnTo>
                      <a:lnTo>
                        <a:pt x="1088" y="26"/>
                      </a:lnTo>
                      <a:lnTo>
                        <a:pt x="1082" y="30"/>
                      </a:lnTo>
                      <a:lnTo>
                        <a:pt x="1076" y="32"/>
                      </a:lnTo>
                      <a:lnTo>
                        <a:pt x="1070" y="34"/>
                      </a:lnTo>
                      <a:lnTo>
                        <a:pt x="1064" y="37"/>
                      </a:lnTo>
                      <a:lnTo>
                        <a:pt x="1058" y="37"/>
                      </a:lnTo>
                      <a:lnTo>
                        <a:pt x="1053" y="37"/>
                      </a:lnTo>
                      <a:lnTo>
                        <a:pt x="1047" y="37"/>
                      </a:lnTo>
                      <a:lnTo>
                        <a:pt x="1036" y="34"/>
                      </a:lnTo>
                      <a:lnTo>
                        <a:pt x="1026" y="31"/>
                      </a:lnTo>
                      <a:lnTo>
                        <a:pt x="1015" y="27"/>
                      </a:lnTo>
                      <a:lnTo>
                        <a:pt x="1005" y="23"/>
                      </a:lnTo>
                      <a:lnTo>
                        <a:pt x="995" y="20"/>
                      </a:lnTo>
                      <a:lnTo>
                        <a:pt x="984" y="17"/>
                      </a:lnTo>
                      <a:lnTo>
                        <a:pt x="978" y="17"/>
                      </a:lnTo>
                      <a:lnTo>
                        <a:pt x="973" y="16"/>
                      </a:lnTo>
                      <a:lnTo>
                        <a:pt x="967" y="17"/>
                      </a:lnTo>
                      <a:lnTo>
                        <a:pt x="962" y="18"/>
                      </a:lnTo>
                      <a:lnTo>
                        <a:pt x="956" y="19"/>
                      </a:lnTo>
                      <a:lnTo>
                        <a:pt x="951" y="22"/>
                      </a:lnTo>
                      <a:lnTo>
                        <a:pt x="945" y="25"/>
                      </a:lnTo>
                      <a:lnTo>
                        <a:pt x="939" y="29"/>
                      </a:lnTo>
                      <a:lnTo>
                        <a:pt x="933" y="34"/>
                      </a:lnTo>
                      <a:lnTo>
                        <a:pt x="927" y="41"/>
                      </a:lnTo>
                      <a:lnTo>
                        <a:pt x="920" y="48"/>
                      </a:lnTo>
                      <a:lnTo>
                        <a:pt x="914" y="57"/>
                      </a:lnTo>
                      <a:lnTo>
                        <a:pt x="830" y="157"/>
                      </a:lnTo>
                      <a:lnTo>
                        <a:pt x="824" y="168"/>
                      </a:lnTo>
                      <a:lnTo>
                        <a:pt x="818" y="178"/>
                      </a:lnTo>
                      <a:lnTo>
                        <a:pt x="812" y="185"/>
                      </a:lnTo>
                      <a:lnTo>
                        <a:pt x="806" y="192"/>
                      </a:lnTo>
                      <a:lnTo>
                        <a:pt x="800" y="197"/>
                      </a:lnTo>
                      <a:lnTo>
                        <a:pt x="794" y="201"/>
                      </a:lnTo>
                      <a:lnTo>
                        <a:pt x="788" y="204"/>
                      </a:lnTo>
                      <a:lnTo>
                        <a:pt x="782" y="206"/>
                      </a:lnTo>
                      <a:lnTo>
                        <a:pt x="776" y="208"/>
                      </a:lnTo>
                      <a:lnTo>
                        <a:pt x="770" y="208"/>
                      </a:lnTo>
                      <a:lnTo>
                        <a:pt x="764" y="208"/>
                      </a:lnTo>
                      <a:lnTo>
                        <a:pt x="758" y="207"/>
                      </a:lnTo>
                      <a:lnTo>
                        <a:pt x="745" y="204"/>
                      </a:lnTo>
                      <a:lnTo>
                        <a:pt x="732" y="199"/>
                      </a:lnTo>
                      <a:lnTo>
                        <a:pt x="719" y="194"/>
                      </a:lnTo>
                      <a:lnTo>
                        <a:pt x="705" y="189"/>
                      </a:lnTo>
                      <a:lnTo>
                        <a:pt x="689" y="184"/>
                      </a:lnTo>
                      <a:lnTo>
                        <a:pt x="674" y="180"/>
                      </a:lnTo>
                      <a:lnTo>
                        <a:pt x="666" y="179"/>
                      </a:lnTo>
                      <a:lnTo>
                        <a:pt x="658" y="178"/>
                      </a:lnTo>
                      <a:lnTo>
                        <a:pt x="650" y="178"/>
                      </a:lnTo>
                      <a:lnTo>
                        <a:pt x="642" y="179"/>
                      </a:lnTo>
                      <a:lnTo>
                        <a:pt x="633" y="181"/>
                      </a:lnTo>
                      <a:lnTo>
                        <a:pt x="624" y="183"/>
                      </a:lnTo>
                      <a:lnTo>
                        <a:pt x="614" y="186"/>
                      </a:lnTo>
                      <a:lnTo>
                        <a:pt x="605" y="191"/>
                      </a:lnTo>
                      <a:lnTo>
                        <a:pt x="595" y="196"/>
                      </a:lnTo>
                      <a:lnTo>
                        <a:pt x="585" y="199"/>
                      </a:lnTo>
                      <a:lnTo>
                        <a:pt x="576" y="202"/>
                      </a:lnTo>
                      <a:lnTo>
                        <a:pt x="566" y="204"/>
                      </a:lnTo>
                      <a:lnTo>
                        <a:pt x="556" y="205"/>
                      </a:lnTo>
                      <a:lnTo>
                        <a:pt x="547" y="204"/>
                      </a:lnTo>
                      <a:lnTo>
                        <a:pt x="537" y="203"/>
                      </a:lnTo>
                      <a:lnTo>
                        <a:pt x="528" y="201"/>
                      </a:lnTo>
                      <a:lnTo>
                        <a:pt x="518" y="198"/>
                      </a:lnTo>
                      <a:lnTo>
                        <a:pt x="508" y="195"/>
                      </a:lnTo>
                      <a:lnTo>
                        <a:pt x="498" y="190"/>
                      </a:lnTo>
                      <a:lnTo>
                        <a:pt x="488" y="185"/>
                      </a:lnTo>
                      <a:lnTo>
                        <a:pt x="467" y="172"/>
                      </a:lnTo>
                      <a:lnTo>
                        <a:pt x="444" y="157"/>
                      </a:lnTo>
                      <a:lnTo>
                        <a:pt x="418" y="129"/>
                      </a:lnTo>
                      <a:lnTo>
                        <a:pt x="392" y="104"/>
                      </a:lnTo>
                      <a:lnTo>
                        <a:pt x="380" y="92"/>
                      </a:lnTo>
                      <a:lnTo>
                        <a:pt x="367" y="81"/>
                      </a:lnTo>
                      <a:lnTo>
                        <a:pt x="355" y="71"/>
                      </a:lnTo>
                      <a:lnTo>
                        <a:pt x="342" y="62"/>
                      </a:lnTo>
                      <a:lnTo>
                        <a:pt x="330" y="53"/>
                      </a:lnTo>
                      <a:lnTo>
                        <a:pt x="317" y="46"/>
                      </a:lnTo>
                      <a:lnTo>
                        <a:pt x="305" y="39"/>
                      </a:lnTo>
                      <a:lnTo>
                        <a:pt x="292" y="32"/>
                      </a:lnTo>
                      <a:lnTo>
                        <a:pt x="279" y="27"/>
                      </a:lnTo>
                      <a:lnTo>
                        <a:pt x="266" y="22"/>
                      </a:lnTo>
                      <a:lnTo>
                        <a:pt x="254" y="19"/>
                      </a:lnTo>
                      <a:lnTo>
                        <a:pt x="241" y="17"/>
                      </a:lnTo>
                      <a:lnTo>
                        <a:pt x="229" y="15"/>
                      </a:lnTo>
                      <a:lnTo>
                        <a:pt x="216" y="15"/>
                      </a:lnTo>
                      <a:lnTo>
                        <a:pt x="204" y="15"/>
                      </a:lnTo>
                      <a:lnTo>
                        <a:pt x="191" y="17"/>
                      </a:lnTo>
                      <a:lnTo>
                        <a:pt x="179" y="19"/>
                      </a:lnTo>
                      <a:lnTo>
                        <a:pt x="166" y="23"/>
                      </a:lnTo>
                      <a:lnTo>
                        <a:pt x="153" y="28"/>
                      </a:lnTo>
                      <a:lnTo>
                        <a:pt x="139" y="33"/>
                      </a:lnTo>
                      <a:lnTo>
                        <a:pt x="127" y="41"/>
                      </a:lnTo>
                      <a:lnTo>
                        <a:pt x="114" y="49"/>
                      </a:lnTo>
                      <a:lnTo>
                        <a:pt x="101" y="58"/>
                      </a:lnTo>
                      <a:lnTo>
                        <a:pt x="88" y="68"/>
                      </a:lnTo>
                      <a:lnTo>
                        <a:pt x="75" y="80"/>
                      </a:lnTo>
                      <a:lnTo>
                        <a:pt x="62" y="92"/>
                      </a:lnTo>
                      <a:lnTo>
                        <a:pt x="49" y="106"/>
                      </a:lnTo>
                      <a:lnTo>
                        <a:pt x="36" y="121"/>
                      </a:lnTo>
                      <a:lnTo>
                        <a:pt x="26" y="132"/>
                      </a:lnTo>
                      <a:lnTo>
                        <a:pt x="17" y="141"/>
                      </a:lnTo>
                      <a:lnTo>
                        <a:pt x="9" y="149"/>
                      </a:lnTo>
                      <a:lnTo>
                        <a:pt x="0" y="153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0709" name="Freeform 53"/>
                <p:cNvSpPr>
                  <a:spLocks/>
                </p:cNvSpPr>
                <p:nvPr/>
              </p:nvSpPr>
              <p:spPr bwMode="auto">
                <a:xfrm>
                  <a:off x="5127" y="1879"/>
                  <a:ext cx="147" cy="174"/>
                </a:xfrm>
                <a:custGeom>
                  <a:avLst/>
                  <a:gdLst>
                    <a:gd name="T0" fmla="*/ 346 w 707"/>
                    <a:gd name="T1" fmla="*/ 716 h 835"/>
                    <a:gd name="T2" fmla="*/ 321 w 707"/>
                    <a:gd name="T3" fmla="*/ 832 h 835"/>
                    <a:gd name="T4" fmla="*/ 131 w 707"/>
                    <a:gd name="T5" fmla="*/ 833 h 835"/>
                    <a:gd name="T6" fmla="*/ 118 w 707"/>
                    <a:gd name="T7" fmla="*/ 827 h 835"/>
                    <a:gd name="T8" fmla="*/ 105 w 707"/>
                    <a:gd name="T9" fmla="*/ 818 h 835"/>
                    <a:gd name="T10" fmla="*/ 93 w 707"/>
                    <a:gd name="T11" fmla="*/ 807 h 835"/>
                    <a:gd name="T12" fmla="*/ 83 w 707"/>
                    <a:gd name="T13" fmla="*/ 793 h 835"/>
                    <a:gd name="T14" fmla="*/ 75 w 707"/>
                    <a:gd name="T15" fmla="*/ 776 h 835"/>
                    <a:gd name="T16" fmla="*/ 70 w 707"/>
                    <a:gd name="T17" fmla="*/ 757 h 835"/>
                    <a:gd name="T18" fmla="*/ 68 w 707"/>
                    <a:gd name="T19" fmla="*/ 735 h 835"/>
                    <a:gd name="T20" fmla="*/ 70 w 707"/>
                    <a:gd name="T21" fmla="*/ 705 h 835"/>
                    <a:gd name="T22" fmla="*/ 67 w 707"/>
                    <a:gd name="T23" fmla="*/ 677 h 835"/>
                    <a:gd name="T24" fmla="*/ 56 w 707"/>
                    <a:gd name="T25" fmla="*/ 650 h 835"/>
                    <a:gd name="T26" fmla="*/ 40 w 707"/>
                    <a:gd name="T27" fmla="*/ 624 h 835"/>
                    <a:gd name="T28" fmla="*/ 20 w 707"/>
                    <a:gd name="T29" fmla="*/ 594 h 835"/>
                    <a:gd name="T30" fmla="*/ 6 w 707"/>
                    <a:gd name="T31" fmla="*/ 563 h 835"/>
                    <a:gd name="T32" fmla="*/ 0 w 707"/>
                    <a:gd name="T33" fmla="*/ 537 h 835"/>
                    <a:gd name="T34" fmla="*/ 1 w 707"/>
                    <a:gd name="T35" fmla="*/ 520 h 835"/>
                    <a:gd name="T36" fmla="*/ 4 w 707"/>
                    <a:gd name="T37" fmla="*/ 509 h 835"/>
                    <a:gd name="T38" fmla="*/ 9 w 707"/>
                    <a:gd name="T39" fmla="*/ 500 h 835"/>
                    <a:gd name="T40" fmla="*/ 16 w 707"/>
                    <a:gd name="T41" fmla="*/ 492 h 835"/>
                    <a:gd name="T42" fmla="*/ 24 w 707"/>
                    <a:gd name="T43" fmla="*/ 486 h 835"/>
                    <a:gd name="T44" fmla="*/ 34 w 707"/>
                    <a:gd name="T45" fmla="*/ 482 h 835"/>
                    <a:gd name="T46" fmla="*/ 52 w 707"/>
                    <a:gd name="T47" fmla="*/ 478 h 835"/>
                    <a:gd name="T48" fmla="*/ 81 w 707"/>
                    <a:gd name="T49" fmla="*/ 479 h 835"/>
                    <a:gd name="T50" fmla="*/ 106 w 707"/>
                    <a:gd name="T51" fmla="*/ 486 h 835"/>
                    <a:gd name="T52" fmla="*/ 124 w 707"/>
                    <a:gd name="T53" fmla="*/ 488 h 835"/>
                    <a:gd name="T54" fmla="*/ 142 w 707"/>
                    <a:gd name="T55" fmla="*/ 483 h 835"/>
                    <a:gd name="T56" fmla="*/ 158 w 707"/>
                    <a:gd name="T57" fmla="*/ 473 h 835"/>
                    <a:gd name="T58" fmla="*/ 171 w 707"/>
                    <a:gd name="T59" fmla="*/ 459 h 835"/>
                    <a:gd name="T60" fmla="*/ 181 w 707"/>
                    <a:gd name="T61" fmla="*/ 439 h 835"/>
                    <a:gd name="T62" fmla="*/ 186 w 707"/>
                    <a:gd name="T63" fmla="*/ 416 h 835"/>
                    <a:gd name="T64" fmla="*/ 186 w 707"/>
                    <a:gd name="T65" fmla="*/ 390 h 835"/>
                    <a:gd name="T66" fmla="*/ 182 w 707"/>
                    <a:gd name="T67" fmla="*/ 362 h 835"/>
                    <a:gd name="T68" fmla="*/ 183 w 707"/>
                    <a:gd name="T69" fmla="*/ 333 h 835"/>
                    <a:gd name="T70" fmla="*/ 188 w 707"/>
                    <a:gd name="T71" fmla="*/ 303 h 835"/>
                    <a:gd name="T72" fmla="*/ 197 w 707"/>
                    <a:gd name="T73" fmla="*/ 274 h 835"/>
                    <a:gd name="T74" fmla="*/ 208 w 707"/>
                    <a:gd name="T75" fmla="*/ 250 h 835"/>
                    <a:gd name="T76" fmla="*/ 213 w 707"/>
                    <a:gd name="T77" fmla="*/ 232 h 835"/>
                    <a:gd name="T78" fmla="*/ 216 w 707"/>
                    <a:gd name="T79" fmla="*/ 212 h 835"/>
                    <a:gd name="T80" fmla="*/ 215 w 707"/>
                    <a:gd name="T81" fmla="*/ 192 h 835"/>
                    <a:gd name="T82" fmla="*/ 210 w 707"/>
                    <a:gd name="T83" fmla="*/ 170 h 835"/>
                    <a:gd name="T84" fmla="*/ 202 w 707"/>
                    <a:gd name="T85" fmla="*/ 148 h 835"/>
                    <a:gd name="T86" fmla="*/ 189 w 707"/>
                    <a:gd name="T87" fmla="*/ 124 h 835"/>
                    <a:gd name="T88" fmla="*/ 172 w 707"/>
                    <a:gd name="T89" fmla="*/ 99 h 835"/>
                    <a:gd name="T90" fmla="*/ 151 w 707"/>
                    <a:gd name="T91" fmla="*/ 1 h 835"/>
                    <a:gd name="T92" fmla="*/ 250 w 707"/>
                    <a:gd name="T93" fmla="*/ 28 h 835"/>
                    <a:gd name="T94" fmla="*/ 544 w 707"/>
                    <a:gd name="T95" fmla="*/ 254 h 8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707" h="835">
                      <a:moveTo>
                        <a:pt x="707" y="395"/>
                      </a:moveTo>
                      <a:lnTo>
                        <a:pt x="346" y="716"/>
                      </a:lnTo>
                      <a:lnTo>
                        <a:pt x="323" y="831"/>
                      </a:lnTo>
                      <a:lnTo>
                        <a:pt x="321" y="832"/>
                      </a:lnTo>
                      <a:lnTo>
                        <a:pt x="138" y="835"/>
                      </a:lnTo>
                      <a:lnTo>
                        <a:pt x="131" y="833"/>
                      </a:lnTo>
                      <a:lnTo>
                        <a:pt x="125" y="830"/>
                      </a:lnTo>
                      <a:lnTo>
                        <a:pt x="118" y="827"/>
                      </a:lnTo>
                      <a:lnTo>
                        <a:pt x="112" y="822"/>
                      </a:lnTo>
                      <a:lnTo>
                        <a:pt x="105" y="818"/>
                      </a:lnTo>
                      <a:lnTo>
                        <a:pt x="99" y="813"/>
                      </a:lnTo>
                      <a:lnTo>
                        <a:pt x="93" y="807"/>
                      </a:lnTo>
                      <a:lnTo>
                        <a:pt x="88" y="800"/>
                      </a:lnTo>
                      <a:lnTo>
                        <a:pt x="83" y="793"/>
                      </a:lnTo>
                      <a:lnTo>
                        <a:pt x="79" y="785"/>
                      </a:lnTo>
                      <a:lnTo>
                        <a:pt x="75" y="776"/>
                      </a:lnTo>
                      <a:lnTo>
                        <a:pt x="72" y="767"/>
                      </a:lnTo>
                      <a:lnTo>
                        <a:pt x="70" y="757"/>
                      </a:lnTo>
                      <a:lnTo>
                        <a:pt x="68" y="746"/>
                      </a:lnTo>
                      <a:lnTo>
                        <a:pt x="68" y="735"/>
                      </a:lnTo>
                      <a:lnTo>
                        <a:pt x="69" y="721"/>
                      </a:lnTo>
                      <a:lnTo>
                        <a:pt x="70" y="705"/>
                      </a:lnTo>
                      <a:lnTo>
                        <a:pt x="69" y="690"/>
                      </a:lnTo>
                      <a:lnTo>
                        <a:pt x="67" y="677"/>
                      </a:lnTo>
                      <a:lnTo>
                        <a:pt x="63" y="663"/>
                      </a:lnTo>
                      <a:lnTo>
                        <a:pt x="56" y="650"/>
                      </a:lnTo>
                      <a:lnTo>
                        <a:pt x="49" y="637"/>
                      </a:lnTo>
                      <a:lnTo>
                        <a:pt x="40" y="624"/>
                      </a:lnTo>
                      <a:lnTo>
                        <a:pt x="30" y="609"/>
                      </a:lnTo>
                      <a:lnTo>
                        <a:pt x="20" y="594"/>
                      </a:lnTo>
                      <a:lnTo>
                        <a:pt x="12" y="578"/>
                      </a:lnTo>
                      <a:lnTo>
                        <a:pt x="6" y="563"/>
                      </a:lnTo>
                      <a:lnTo>
                        <a:pt x="2" y="550"/>
                      </a:lnTo>
                      <a:lnTo>
                        <a:pt x="0" y="537"/>
                      </a:lnTo>
                      <a:lnTo>
                        <a:pt x="1" y="525"/>
                      </a:lnTo>
                      <a:lnTo>
                        <a:pt x="1" y="520"/>
                      </a:lnTo>
                      <a:lnTo>
                        <a:pt x="3" y="514"/>
                      </a:lnTo>
                      <a:lnTo>
                        <a:pt x="4" y="509"/>
                      </a:lnTo>
                      <a:lnTo>
                        <a:pt x="7" y="505"/>
                      </a:lnTo>
                      <a:lnTo>
                        <a:pt x="9" y="500"/>
                      </a:lnTo>
                      <a:lnTo>
                        <a:pt x="12" y="496"/>
                      </a:lnTo>
                      <a:lnTo>
                        <a:pt x="16" y="492"/>
                      </a:lnTo>
                      <a:lnTo>
                        <a:pt x="20" y="489"/>
                      </a:lnTo>
                      <a:lnTo>
                        <a:pt x="24" y="486"/>
                      </a:lnTo>
                      <a:lnTo>
                        <a:pt x="29" y="484"/>
                      </a:lnTo>
                      <a:lnTo>
                        <a:pt x="34" y="482"/>
                      </a:lnTo>
                      <a:lnTo>
                        <a:pt x="40" y="480"/>
                      </a:lnTo>
                      <a:lnTo>
                        <a:pt x="52" y="478"/>
                      </a:lnTo>
                      <a:lnTo>
                        <a:pt x="66" y="478"/>
                      </a:lnTo>
                      <a:lnTo>
                        <a:pt x="81" y="479"/>
                      </a:lnTo>
                      <a:lnTo>
                        <a:pt x="98" y="483"/>
                      </a:lnTo>
                      <a:lnTo>
                        <a:pt x="106" y="486"/>
                      </a:lnTo>
                      <a:lnTo>
                        <a:pt x="115" y="488"/>
                      </a:lnTo>
                      <a:lnTo>
                        <a:pt x="124" y="488"/>
                      </a:lnTo>
                      <a:lnTo>
                        <a:pt x="133" y="486"/>
                      </a:lnTo>
                      <a:lnTo>
                        <a:pt x="142" y="483"/>
                      </a:lnTo>
                      <a:lnTo>
                        <a:pt x="150" y="479"/>
                      </a:lnTo>
                      <a:lnTo>
                        <a:pt x="158" y="473"/>
                      </a:lnTo>
                      <a:lnTo>
                        <a:pt x="165" y="467"/>
                      </a:lnTo>
                      <a:lnTo>
                        <a:pt x="171" y="459"/>
                      </a:lnTo>
                      <a:lnTo>
                        <a:pt x="177" y="449"/>
                      </a:lnTo>
                      <a:lnTo>
                        <a:pt x="181" y="439"/>
                      </a:lnTo>
                      <a:lnTo>
                        <a:pt x="185" y="428"/>
                      </a:lnTo>
                      <a:lnTo>
                        <a:pt x="186" y="416"/>
                      </a:lnTo>
                      <a:lnTo>
                        <a:pt x="187" y="404"/>
                      </a:lnTo>
                      <a:lnTo>
                        <a:pt x="186" y="390"/>
                      </a:lnTo>
                      <a:lnTo>
                        <a:pt x="183" y="377"/>
                      </a:lnTo>
                      <a:lnTo>
                        <a:pt x="182" y="362"/>
                      </a:lnTo>
                      <a:lnTo>
                        <a:pt x="181" y="348"/>
                      </a:lnTo>
                      <a:lnTo>
                        <a:pt x="183" y="333"/>
                      </a:lnTo>
                      <a:lnTo>
                        <a:pt x="185" y="319"/>
                      </a:lnTo>
                      <a:lnTo>
                        <a:pt x="188" y="303"/>
                      </a:lnTo>
                      <a:lnTo>
                        <a:pt x="192" y="288"/>
                      </a:lnTo>
                      <a:lnTo>
                        <a:pt x="197" y="274"/>
                      </a:lnTo>
                      <a:lnTo>
                        <a:pt x="204" y="259"/>
                      </a:lnTo>
                      <a:lnTo>
                        <a:pt x="208" y="250"/>
                      </a:lnTo>
                      <a:lnTo>
                        <a:pt x="211" y="241"/>
                      </a:lnTo>
                      <a:lnTo>
                        <a:pt x="213" y="232"/>
                      </a:lnTo>
                      <a:lnTo>
                        <a:pt x="215" y="222"/>
                      </a:lnTo>
                      <a:lnTo>
                        <a:pt x="216" y="212"/>
                      </a:lnTo>
                      <a:lnTo>
                        <a:pt x="216" y="202"/>
                      </a:lnTo>
                      <a:lnTo>
                        <a:pt x="215" y="192"/>
                      </a:lnTo>
                      <a:lnTo>
                        <a:pt x="213" y="181"/>
                      </a:lnTo>
                      <a:lnTo>
                        <a:pt x="210" y="170"/>
                      </a:lnTo>
                      <a:lnTo>
                        <a:pt x="207" y="159"/>
                      </a:lnTo>
                      <a:lnTo>
                        <a:pt x="202" y="148"/>
                      </a:lnTo>
                      <a:lnTo>
                        <a:pt x="195" y="136"/>
                      </a:lnTo>
                      <a:lnTo>
                        <a:pt x="189" y="124"/>
                      </a:lnTo>
                      <a:lnTo>
                        <a:pt x="181" y="112"/>
                      </a:lnTo>
                      <a:lnTo>
                        <a:pt x="172" y="99"/>
                      </a:lnTo>
                      <a:lnTo>
                        <a:pt x="162" y="86"/>
                      </a:lnTo>
                      <a:lnTo>
                        <a:pt x="151" y="1"/>
                      </a:lnTo>
                      <a:lnTo>
                        <a:pt x="153" y="0"/>
                      </a:lnTo>
                      <a:lnTo>
                        <a:pt x="250" y="28"/>
                      </a:lnTo>
                      <a:lnTo>
                        <a:pt x="419" y="131"/>
                      </a:lnTo>
                      <a:lnTo>
                        <a:pt x="544" y="254"/>
                      </a:lnTo>
                      <a:lnTo>
                        <a:pt x="707" y="395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0710" name="Freeform 54"/>
                <p:cNvSpPr>
                  <a:spLocks/>
                </p:cNvSpPr>
                <p:nvPr/>
              </p:nvSpPr>
              <p:spPr bwMode="auto">
                <a:xfrm>
                  <a:off x="4289" y="1105"/>
                  <a:ext cx="573" cy="787"/>
                </a:xfrm>
                <a:custGeom>
                  <a:avLst/>
                  <a:gdLst>
                    <a:gd name="T0" fmla="*/ 944 w 2744"/>
                    <a:gd name="T1" fmla="*/ 81 h 3792"/>
                    <a:gd name="T2" fmla="*/ 897 w 2744"/>
                    <a:gd name="T3" fmla="*/ 214 h 3792"/>
                    <a:gd name="T4" fmla="*/ 892 w 2744"/>
                    <a:gd name="T5" fmla="*/ 341 h 3792"/>
                    <a:gd name="T6" fmla="*/ 861 w 2744"/>
                    <a:gd name="T7" fmla="*/ 432 h 3792"/>
                    <a:gd name="T8" fmla="*/ 803 w 2744"/>
                    <a:gd name="T9" fmla="*/ 515 h 3792"/>
                    <a:gd name="T10" fmla="*/ 761 w 2744"/>
                    <a:gd name="T11" fmla="*/ 641 h 3792"/>
                    <a:gd name="T12" fmla="*/ 688 w 2744"/>
                    <a:gd name="T13" fmla="*/ 795 h 3792"/>
                    <a:gd name="T14" fmla="*/ 650 w 2744"/>
                    <a:gd name="T15" fmla="*/ 893 h 3792"/>
                    <a:gd name="T16" fmla="*/ 568 w 2744"/>
                    <a:gd name="T17" fmla="*/ 971 h 3792"/>
                    <a:gd name="T18" fmla="*/ 487 w 2744"/>
                    <a:gd name="T19" fmla="*/ 1200 h 3792"/>
                    <a:gd name="T20" fmla="*/ 421 w 2744"/>
                    <a:gd name="T21" fmla="*/ 1272 h 3792"/>
                    <a:gd name="T22" fmla="*/ 366 w 2744"/>
                    <a:gd name="T23" fmla="*/ 1367 h 3792"/>
                    <a:gd name="T24" fmla="*/ 19 w 2744"/>
                    <a:gd name="T25" fmla="*/ 1710 h 3792"/>
                    <a:gd name="T26" fmla="*/ 76 w 2744"/>
                    <a:gd name="T27" fmla="*/ 1720 h 3792"/>
                    <a:gd name="T28" fmla="*/ 136 w 2744"/>
                    <a:gd name="T29" fmla="*/ 1715 h 3792"/>
                    <a:gd name="T30" fmla="*/ 173 w 2744"/>
                    <a:gd name="T31" fmla="*/ 1747 h 3792"/>
                    <a:gd name="T32" fmla="*/ 197 w 2744"/>
                    <a:gd name="T33" fmla="*/ 1786 h 3792"/>
                    <a:gd name="T34" fmla="*/ 288 w 2744"/>
                    <a:gd name="T35" fmla="*/ 1821 h 3792"/>
                    <a:gd name="T36" fmla="*/ 330 w 2744"/>
                    <a:gd name="T37" fmla="*/ 1870 h 3792"/>
                    <a:gd name="T38" fmla="*/ 345 w 2744"/>
                    <a:gd name="T39" fmla="*/ 2141 h 3792"/>
                    <a:gd name="T40" fmla="*/ 345 w 2744"/>
                    <a:gd name="T41" fmla="*/ 2340 h 3792"/>
                    <a:gd name="T42" fmla="*/ 296 w 2744"/>
                    <a:gd name="T43" fmla="*/ 2470 h 3792"/>
                    <a:gd name="T44" fmla="*/ 235 w 2744"/>
                    <a:gd name="T45" fmla="*/ 2528 h 3792"/>
                    <a:gd name="T46" fmla="*/ 243 w 2744"/>
                    <a:gd name="T47" fmla="*/ 2550 h 3792"/>
                    <a:gd name="T48" fmla="*/ 292 w 2744"/>
                    <a:gd name="T49" fmla="*/ 2574 h 3792"/>
                    <a:gd name="T50" fmla="*/ 302 w 2744"/>
                    <a:gd name="T51" fmla="*/ 2624 h 3792"/>
                    <a:gd name="T52" fmla="*/ 384 w 2744"/>
                    <a:gd name="T53" fmla="*/ 2717 h 3792"/>
                    <a:gd name="T54" fmla="*/ 457 w 2744"/>
                    <a:gd name="T55" fmla="*/ 2818 h 3792"/>
                    <a:gd name="T56" fmla="*/ 500 w 2744"/>
                    <a:gd name="T57" fmla="*/ 2850 h 3792"/>
                    <a:gd name="T58" fmla="*/ 621 w 2744"/>
                    <a:gd name="T59" fmla="*/ 2840 h 3792"/>
                    <a:gd name="T60" fmla="*/ 671 w 2744"/>
                    <a:gd name="T61" fmla="*/ 2855 h 3792"/>
                    <a:gd name="T62" fmla="*/ 683 w 2744"/>
                    <a:gd name="T63" fmla="*/ 2908 h 3792"/>
                    <a:gd name="T64" fmla="*/ 709 w 2744"/>
                    <a:gd name="T65" fmla="*/ 3010 h 3792"/>
                    <a:gd name="T66" fmla="*/ 702 w 2744"/>
                    <a:gd name="T67" fmla="*/ 3047 h 3792"/>
                    <a:gd name="T68" fmla="*/ 652 w 2744"/>
                    <a:gd name="T69" fmla="*/ 3057 h 3792"/>
                    <a:gd name="T70" fmla="*/ 598 w 2744"/>
                    <a:gd name="T71" fmla="*/ 3076 h 3792"/>
                    <a:gd name="T72" fmla="*/ 567 w 2744"/>
                    <a:gd name="T73" fmla="*/ 3171 h 3792"/>
                    <a:gd name="T74" fmla="*/ 542 w 2744"/>
                    <a:gd name="T75" fmla="*/ 3242 h 3792"/>
                    <a:gd name="T76" fmla="*/ 513 w 2744"/>
                    <a:gd name="T77" fmla="*/ 3276 h 3792"/>
                    <a:gd name="T78" fmla="*/ 522 w 2744"/>
                    <a:gd name="T79" fmla="*/ 3299 h 3792"/>
                    <a:gd name="T80" fmla="*/ 578 w 2744"/>
                    <a:gd name="T81" fmla="*/ 3335 h 3792"/>
                    <a:gd name="T82" fmla="*/ 592 w 2744"/>
                    <a:gd name="T83" fmla="*/ 3373 h 3792"/>
                    <a:gd name="T84" fmla="*/ 620 w 2744"/>
                    <a:gd name="T85" fmla="*/ 3456 h 3792"/>
                    <a:gd name="T86" fmla="*/ 656 w 2744"/>
                    <a:gd name="T87" fmla="*/ 3478 h 3792"/>
                    <a:gd name="T88" fmla="*/ 702 w 2744"/>
                    <a:gd name="T89" fmla="*/ 3665 h 3792"/>
                    <a:gd name="T90" fmla="*/ 718 w 2744"/>
                    <a:gd name="T91" fmla="*/ 3725 h 3792"/>
                    <a:gd name="T92" fmla="*/ 755 w 2744"/>
                    <a:gd name="T93" fmla="*/ 3749 h 3792"/>
                    <a:gd name="T94" fmla="*/ 825 w 2744"/>
                    <a:gd name="T95" fmla="*/ 3776 h 3792"/>
                    <a:gd name="T96" fmla="*/ 962 w 2744"/>
                    <a:gd name="T97" fmla="*/ 3524 h 3792"/>
                    <a:gd name="T98" fmla="*/ 1545 w 2744"/>
                    <a:gd name="T99" fmla="*/ 2584 h 3792"/>
                    <a:gd name="T100" fmla="*/ 2217 w 2744"/>
                    <a:gd name="T101" fmla="*/ 2282 h 3792"/>
                    <a:gd name="T102" fmla="*/ 2226 w 2744"/>
                    <a:gd name="T103" fmla="*/ 1381 h 3792"/>
                    <a:gd name="T104" fmla="*/ 2722 w 2744"/>
                    <a:gd name="T105" fmla="*/ 705 h 3792"/>
                    <a:gd name="T106" fmla="*/ 1884 w 2744"/>
                    <a:gd name="T107" fmla="*/ 537 h 3792"/>
                    <a:gd name="T108" fmla="*/ 1601 w 2744"/>
                    <a:gd name="T109" fmla="*/ 610 h 3792"/>
                    <a:gd name="T110" fmla="*/ 1355 w 2744"/>
                    <a:gd name="T111" fmla="*/ 131 h 3792"/>
                    <a:gd name="T112" fmla="*/ 1075 w 2744"/>
                    <a:gd name="T113" fmla="*/ 62 h 37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744" h="3792">
                      <a:moveTo>
                        <a:pt x="989" y="0"/>
                      </a:moveTo>
                      <a:lnTo>
                        <a:pt x="977" y="6"/>
                      </a:lnTo>
                      <a:lnTo>
                        <a:pt x="987" y="8"/>
                      </a:lnTo>
                      <a:lnTo>
                        <a:pt x="976" y="26"/>
                      </a:lnTo>
                      <a:lnTo>
                        <a:pt x="965" y="44"/>
                      </a:lnTo>
                      <a:lnTo>
                        <a:pt x="954" y="63"/>
                      </a:lnTo>
                      <a:lnTo>
                        <a:pt x="944" y="81"/>
                      </a:lnTo>
                      <a:lnTo>
                        <a:pt x="935" y="99"/>
                      </a:lnTo>
                      <a:lnTo>
                        <a:pt x="926" y="119"/>
                      </a:lnTo>
                      <a:lnTo>
                        <a:pt x="919" y="138"/>
                      </a:lnTo>
                      <a:lnTo>
                        <a:pt x="912" y="157"/>
                      </a:lnTo>
                      <a:lnTo>
                        <a:pt x="906" y="176"/>
                      </a:lnTo>
                      <a:lnTo>
                        <a:pt x="901" y="195"/>
                      </a:lnTo>
                      <a:lnTo>
                        <a:pt x="897" y="214"/>
                      </a:lnTo>
                      <a:lnTo>
                        <a:pt x="894" y="233"/>
                      </a:lnTo>
                      <a:lnTo>
                        <a:pt x="892" y="254"/>
                      </a:lnTo>
                      <a:lnTo>
                        <a:pt x="892" y="274"/>
                      </a:lnTo>
                      <a:lnTo>
                        <a:pt x="893" y="294"/>
                      </a:lnTo>
                      <a:lnTo>
                        <a:pt x="896" y="314"/>
                      </a:lnTo>
                      <a:lnTo>
                        <a:pt x="894" y="327"/>
                      </a:lnTo>
                      <a:lnTo>
                        <a:pt x="892" y="341"/>
                      </a:lnTo>
                      <a:lnTo>
                        <a:pt x="889" y="354"/>
                      </a:lnTo>
                      <a:lnTo>
                        <a:pt x="886" y="367"/>
                      </a:lnTo>
                      <a:lnTo>
                        <a:pt x="882" y="380"/>
                      </a:lnTo>
                      <a:lnTo>
                        <a:pt x="878" y="394"/>
                      </a:lnTo>
                      <a:lnTo>
                        <a:pt x="872" y="407"/>
                      </a:lnTo>
                      <a:lnTo>
                        <a:pt x="867" y="420"/>
                      </a:lnTo>
                      <a:lnTo>
                        <a:pt x="861" y="432"/>
                      </a:lnTo>
                      <a:lnTo>
                        <a:pt x="854" y="444"/>
                      </a:lnTo>
                      <a:lnTo>
                        <a:pt x="847" y="457"/>
                      </a:lnTo>
                      <a:lnTo>
                        <a:pt x="839" y="469"/>
                      </a:lnTo>
                      <a:lnTo>
                        <a:pt x="831" y="481"/>
                      </a:lnTo>
                      <a:lnTo>
                        <a:pt x="822" y="492"/>
                      </a:lnTo>
                      <a:lnTo>
                        <a:pt x="813" y="504"/>
                      </a:lnTo>
                      <a:lnTo>
                        <a:pt x="803" y="515"/>
                      </a:lnTo>
                      <a:lnTo>
                        <a:pt x="798" y="538"/>
                      </a:lnTo>
                      <a:lnTo>
                        <a:pt x="793" y="557"/>
                      </a:lnTo>
                      <a:lnTo>
                        <a:pt x="787" y="576"/>
                      </a:lnTo>
                      <a:lnTo>
                        <a:pt x="781" y="594"/>
                      </a:lnTo>
                      <a:lnTo>
                        <a:pt x="774" y="610"/>
                      </a:lnTo>
                      <a:lnTo>
                        <a:pt x="768" y="626"/>
                      </a:lnTo>
                      <a:lnTo>
                        <a:pt x="761" y="641"/>
                      </a:lnTo>
                      <a:lnTo>
                        <a:pt x="753" y="655"/>
                      </a:lnTo>
                      <a:lnTo>
                        <a:pt x="739" y="684"/>
                      </a:lnTo>
                      <a:lnTo>
                        <a:pt x="723" y="710"/>
                      </a:lnTo>
                      <a:lnTo>
                        <a:pt x="707" y="736"/>
                      </a:lnTo>
                      <a:lnTo>
                        <a:pt x="692" y="764"/>
                      </a:lnTo>
                      <a:lnTo>
                        <a:pt x="691" y="779"/>
                      </a:lnTo>
                      <a:lnTo>
                        <a:pt x="688" y="795"/>
                      </a:lnTo>
                      <a:lnTo>
                        <a:pt x="685" y="811"/>
                      </a:lnTo>
                      <a:lnTo>
                        <a:pt x="681" y="826"/>
                      </a:lnTo>
                      <a:lnTo>
                        <a:pt x="676" y="840"/>
                      </a:lnTo>
                      <a:lnTo>
                        <a:pt x="671" y="854"/>
                      </a:lnTo>
                      <a:lnTo>
                        <a:pt x="665" y="867"/>
                      </a:lnTo>
                      <a:lnTo>
                        <a:pt x="658" y="880"/>
                      </a:lnTo>
                      <a:lnTo>
                        <a:pt x="650" y="893"/>
                      </a:lnTo>
                      <a:lnTo>
                        <a:pt x="641" y="905"/>
                      </a:lnTo>
                      <a:lnTo>
                        <a:pt x="631" y="917"/>
                      </a:lnTo>
                      <a:lnTo>
                        <a:pt x="621" y="929"/>
                      </a:lnTo>
                      <a:lnTo>
                        <a:pt x="609" y="940"/>
                      </a:lnTo>
                      <a:lnTo>
                        <a:pt x="596" y="950"/>
                      </a:lnTo>
                      <a:lnTo>
                        <a:pt x="583" y="961"/>
                      </a:lnTo>
                      <a:lnTo>
                        <a:pt x="568" y="971"/>
                      </a:lnTo>
                      <a:lnTo>
                        <a:pt x="524" y="1097"/>
                      </a:lnTo>
                      <a:lnTo>
                        <a:pt x="520" y="1120"/>
                      </a:lnTo>
                      <a:lnTo>
                        <a:pt x="514" y="1141"/>
                      </a:lnTo>
                      <a:lnTo>
                        <a:pt x="507" y="1162"/>
                      </a:lnTo>
                      <a:lnTo>
                        <a:pt x="498" y="1182"/>
                      </a:lnTo>
                      <a:lnTo>
                        <a:pt x="493" y="1191"/>
                      </a:lnTo>
                      <a:lnTo>
                        <a:pt x="487" y="1200"/>
                      </a:lnTo>
                      <a:lnTo>
                        <a:pt x="481" y="1209"/>
                      </a:lnTo>
                      <a:lnTo>
                        <a:pt x="475" y="1218"/>
                      </a:lnTo>
                      <a:lnTo>
                        <a:pt x="461" y="1235"/>
                      </a:lnTo>
                      <a:lnTo>
                        <a:pt x="444" y="1250"/>
                      </a:lnTo>
                      <a:lnTo>
                        <a:pt x="436" y="1257"/>
                      </a:lnTo>
                      <a:lnTo>
                        <a:pt x="429" y="1264"/>
                      </a:lnTo>
                      <a:lnTo>
                        <a:pt x="421" y="1272"/>
                      </a:lnTo>
                      <a:lnTo>
                        <a:pt x="414" y="1280"/>
                      </a:lnTo>
                      <a:lnTo>
                        <a:pt x="407" y="1289"/>
                      </a:lnTo>
                      <a:lnTo>
                        <a:pt x="400" y="1298"/>
                      </a:lnTo>
                      <a:lnTo>
                        <a:pt x="394" y="1308"/>
                      </a:lnTo>
                      <a:lnTo>
                        <a:pt x="388" y="1319"/>
                      </a:lnTo>
                      <a:lnTo>
                        <a:pt x="376" y="1342"/>
                      </a:lnTo>
                      <a:lnTo>
                        <a:pt x="366" y="1367"/>
                      </a:lnTo>
                      <a:lnTo>
                        <a:pt x="357" y="1395"/>
                      </a:lnTo>
                      <a:lnTo>
                        <a:pt x="349" y="1425"/>
                      </a:lnTo>
                      <a:lnTo>
                        <a:pt x="0" y="1683"/>
                      </a:lnTo>
                      <a:lnTo>
                        <a:pt x="5" y="1691"/>
                      </a:lnTo>
                      <a:lnTo>
                        <a:pt x="9" y="1699"/>
                      </a:lnTo>
                      <a:lnTo>
                        <a:pt x="14" y="1705"/>
                      </a:lnTo>
                      <a:lnTo>
                        <a:pt x="19" y="1710"/>
                      </a:lnTo>
                      <a:lnTo>
                        <a:pt x="24" y="1714"/>
                      </a:lnTo>
                      <a:lnTo>
                        <a:pt x="29" y="1717"/>
                      </a:lnTo>
                      <a:lnTo>
                        <a:pt x="35" y="1719"/>
                      </a:lnTo>
                      <a:lnTo>
                        <a:pt x="40" y="1721"/>
                      </a:lnTo>
                      <a:lnTo>
                        <a:pt x="53" y="1722"/>
                      </a:lnTo>
                      <a:lnTo>
                        <a:pt x="64" y="1721"/>
                      </a:lnTo>
                      <a:lnTo>
                        <a:pt x="76" y="1720"/>
                      </a:lnTo>
                      <a:lnTo>
                        <a:pt x="88" y="1717"/>
                      </a:lnTo>
                      <a:lnTo>
                        <a:pt x="100" y="1715"/>
                      </a:lnTo>
                      <a:lnTo>
                        <a:pt x="112" y="1713"/>
                      </a:lnTo>
                      <a:lnTo>
                        <a:pt x="118" y="1713"/>
                      </a:lnTo>
                      <a:lnTo>
                        <a:pt x="124" y="1713"/>
                      </a:lnTo>
                      <a:lnTo>
                        <a:pt x="130" y="1713"/>
                      </a:lnTo>
                      <a:lnTo>
                        <a:pt x="136" y="1715"/>
                      </a:lnTo>
                      <a:lnTo>
                        <a:pt x="141" y="1717"/>
                      </a:lnTo>
                      <a:lnTo>
                        <a:pt x="147" y="1719"/>
                      </a:lnTo>
                      <a:lnTo>
                        <a:pt x="153" y="1723"/>
                      </a:lnTo>
                      <a:lnTo>
                        <a:pt x="158" y="1727"/>
                      </a:lnTo>
                      <a:lnTo>
                        <a:pt x="163" y="1733"/>
                      </a:lnTo>
                      <a:lnTo>
                        <a:pt x="168" y="1739"/>
                      </a:lnTo>
                      <a:lnTo>
                        <a:pt x="173" y="1747"/>
                      </a:lnTo>
                      <a:lnTo>
                        <a:pt x="178" y="1756"/>
                      </a:lnTo>
                      <a:lnTo>
                        <a:pt x="179" y="1763"/>
                      </a:lnTo>
                      <a:lnTo>
                        <a:pt x="181" y="1769"/>
                      </a:lnTo>
                      <a:lnTo>
                        <a:pt x="185" y="1774"/>
                      </a:lnTo>
                      <a:lnTo>
                        <a:pt x="188" y="1778"/>
                      </a:lnTo>
                      <a:lnTo>
                        <a:pt x="192" y="1782"/>
                      </a:lnTo>
                      <a:lnTo>
                        <a:pt x="197" y="1786"/>
                      </a:lnTo>
                      <a:lnTo>
                        <a:pt x="203" y="1789"/>
                      </a:lnTo>
                      <a:lnTo>
                        <a:pt x="208" y="1791"/>
                      </a:lnTo>
                      <a:lnTo>
                        <a:pt x="235" y="1801"/>
                      </a:lnTo>
                      <a:lnTo>
                        <a:pt x="265" y="1810"/>
                      </a:lnTo>
                      <a:lnTo>
                        <a:pt x="273" y="1814"/>
                      </a:lnTo>
                      <a:lnTo>
                        <a:pt x="280" y="1817"/>
                      </a:lnTo>
                      <a:lnTo>
                        <a:pt x="288" y="1821"/>
                      </a:lnTo>
                      <a:lnTo>
                        <a:pt x="295" y="1826"/>
                      </a:lnTo>
                      <a:lnTo>
                        <a:pt x="302" y="1831"/>
                      </a:lnTo>
                      <a:lnTo>
                        <a:pt x="308" y="1837"/>
                      </a:lnTo>
                      <a:lnTo>
                        <a:pt x="314" y="1844"/>
                      </a:lnTo>
                      <a:lnTo>
                        <a:pt x="319" y="1852"/>
                      </a:lnTo>
                      <a:lnTo>
                        <a:pt x="325" y="1860"/>
                      </a:lnTo>
                      <a:lnTo>
                        <a:pt x="330" y="1870"/>
                      </a:lnTo>
                      <a:lnTo>
                        <a:pt x="334" y="1881"/>
                      </a:lnTo>
                      <a:lnTo>
                        <a:pt x="337" y="1893"/>
                      </a:lnTo>
                      <a:lnTo>
                        <a:pt x="339" y="1907"/>
                      </a:lnTo>
                      <a:lnTo>
                        <a:pt x="340" y="1922"/>
                      </a:lnTo>
                      <a:lnTo>
                        <a:pt x="341" y="1939"/>
                      </a:lnTo>
                      <a:lnTo>
                        <a:pt x="341" y="1957"/>
                      </a:lnTo>
                      <a:lnTo>
                        <a:pt x="345" y="2141"/>
                      </a:lnTo>
                      <a:lnTo>
                        <a:pt x="348" y="2174"/>
                      </a:lnTo>
                      <a:lnTo>
                        <a:pt x="350" y="2205"/>
                      </a:lnTo>
                      <a:lnTo>
                        <a:pt x="351" y="2236"/>
                      </a:lnTo>
                      <a:lnTo>
                        <a:pt x="351" y="2264"/>
                      </a:lnTo>
                      <a:lnTo>
                        <a:pt x="350" y="2291"/>
                      </a:lnTo>
                      <a:lnTo>
                        <a:pt x="348" y="2316"/>
                      </a:lnTo>
                      <a:lnTo>
                        <a:pt x="345" y="2340"/>
                      </a:lnTo>
                      <a:lnTo>
                        <a:pt x="341" y="2364"/>
                      </a:lnTo>
                      <a:lnTo>
                        <a:pt x="336" y="2385"/>
                      </a:lnTo>
                      <a:lnTo>
                        <a:pt x="330" y="2405"/>
                      </a:lnTo>
                      <a:lnTo>
                        <a:pt x="323" y="2423"/>
                      </a:lnTo>
                      <a:lnTo>
                        <a:pt x="315" y="2440"/>
                      </a:lnTo>
                      <a:lnTo>
                        <a:pt x="306" y="2456"/>
                      </a:lnTo>
                      <a:lnTo>
                        <a:pt x="296" y="2470"/>
                      </a:lnTo>
                      <a:lnTo>
                        <a:pt x="286" y="2483"/>
                      </a:lnTo>
                      <a:lnTo>
                        <a:pt x="275" y="2495"/>
                      </a:lnTo>
                      <a:lnTo>
                        <a:pt x="258" y="2507"/>
                      </a:lnTo>
                      <a:lnTo>
                        <a:pt x="246" y="2516"/>
                      </a:lnTo>
                      <a:lnTo>
                        <a:pt x="241" y="2521"/>
                      </a:lnTo>
                      <a:lnTo>
                        <a:pt x="238" y="2525"/>
                      </a:lnTo>
                      <a:lnTo>
                        <a:pt x="235" y="2528"/>
                      </a:lnTo>
                      <a:lnTo>
                        <a:pt x="234" y="2532"/>
                      </a:lnTo>
                      <a:lnTo>
                        <a:pt x="233" y="2535"/>
                      </a:lnTo>
                      <a:lnTo>
                        <a:pt x="232" y="2537"/>
                      </a:lnTo>
                      <a:lnTo>
                        <a:pt x="233" y="2540"/>
                      </a:lnTo>
                      <a:lnTo>
                        <a:pt x="234" y="2542"/>
                      </a:lnTo>
                      <a:lnTo>
                        <a:pt x="238" y="2546"/>
                      </a:lnTo>
                      <a:lnTo>
                        <a:pt x="243" y="2550"/>
                      </a:lnTo>
                      <a:lnTo>
                        <a:pt x="257" y="2556"/>
                      </a:lnTo>
                      <a:lnTo>
                        <a:pt x="273" y="2562"/>
                      </a:lnTo>
                      <a:lnTo>
                        <a:pt x="280" y="2565"/>
                      </a:lnTo>
                      <a:lnTo>
                        <a:pt x="286" y="2568"/>
                      </a:lnTo>
                      <a:lnTo>
                        <a:pt x="288" y="2570"/>
                      </a:lnTo>
                      <a:lnTo>
                        <a:pt x="290" y="2572"/>
                      </a:lnTo>
                      <a:lnTo>
                        <a:pt x="292" y="2574"/>
                      </a:lnTo>
                      <a:lnTo>
                        <a:pt x="293" y="2577"/>
                      </a:lnTo>
                      <a:lnTo>
                        <a:pt x="293" y="2585"/>
                      </a:lnTo>
                      <a:lnTo>
                        <a:pt x="293" y="2594"/>
                      </a:lnTo>
                      <a:lnTo>
                        <a:pt x="295" y="2602"/>
                      </a:lnTo>
                      <a:lnTo>
                        <a:pt x="297" y="2609"/>
                      </a:lnTo>
                      <a:lnTo>
                        <a:pt x="299" y="2617"/>
                      </a:lnTo>
                      <a:lnTo>
                        <a:pt x="302" y="2624"/>
                      </a:lnTo>
                      <a:lnTo>
                        <a:pt x="306" y="2631"/>
                      </a:lnTo>
                      <a:lnTo>
                        <a:pt x="310" y="2638"/>
                      </a:lnTo>
                      <a:lnTo>
                        <a:pt x="320" y="2652"/>
                      </a:lnTo>
                      <a:lnTo>
                        <a:pt x="331" y="2665"/>
                      </a:lnTo>
                      <a:lnTo>
                        <a:pt x="343" y="2678"/>
                      </a:lnTo>
                      <a:lnTo>
                        <a:pt x="356" y="2690"/>
                      </a:lnTo>
                      <a:lnTo>
                        <a:pt x="384" y="2717"/>
                      </a:lnTo>
                      <a:lnTo>
                        <a:pt x="411" y="2745"/>
                      </a:lnTo>
                      <a:lnTo>
                        <a:pt x="424" y="2761"/>
                      </a:lnTo>
                      <a:lnTo>
                        <a:pt x="436" y="2778"/>
                      </a:lnTo>
                      <a:lnTo>
                        <a:pt x="442" y="2788"/>
                      </a:lnTo>
                      <a:lnTo>
                        <a:pt x="448" y="2798"/>
                      </a:lnTo>
                      <a:lnTo>
                        <a:pt x="453" y="2807"/>
                      </a:lnTo>
                      <a:lnTo>
                        <a:pt x="457" y="2818"/>
                      </a:lnTo>
                      <a:lnTo>
                        <a:pt x="462" y="2826"/>
                      </a:lnTo>
                      <a:lnTo>
                        <a:pt x="467" y="2832"/>
                      </a:lnTo>
                      <a:lnTo>
                        <a:pt x="472" y="2838"/>
                      </a:lnTo>
                      <a:lnTo>
                        <a:pt x="478" y="2842"/>
                      </a:lnTo>
                      <a:lnTo>
                        <a:pt x="485" y="2845"/>
                      </a:lnTo>
                      <a:lnTo>
                        <a:pt x="492" y="2848"/>
                      </a:lnTo>
                      <a:lnTo>
                        <a:pt x="500" y="2850"/>
                      </a:lnTo>
                      <a:lnTo>
                        <a:pt x="508" y="2851"/>
                      </a:lnTo>
                      <a:lnTo>
                        <a:pt x="525" y="2851"/>
                      </a:lnTo>
                      <a:lnTo>
                        <a:pt x="544" y="2849"/>
                      </a:lnTo>
                      <a:lnTo>
                        <a:pt x="563" y="2847"/>
                      </a:lnTo>
                      <a:lnTo>
                        <a:pt x="583" y="2844"/>
                      </a:lnTo>
                      <a:lnTo>
                        <a:pt x="603" y="2841"/>
                      </a:lnTo>
                      <a:lnTo>
                        <a:pt x="621" y="2840"/>
                      </a:lnTo>
                      <a:lnTo>
                        <a:pt x="629" y="2840"/>
                      </a:lnTo>
                      <a:lnTo>
                        <a:pt x="638" y="2840"/>
                      </a:lnTo>
                      <a:lnTo>
                        <a:pt x="646" y="2842"/>
                      </a:lnTo>
                      <a:lnTo>
                        <a:pt x="653" y="2843"/>
                      </a:lnTo>
                      <a:lnTo>
                        <a:pt x="660" y="2846"/>
                      </a:lnTo>
                      <a:lnTo>
                        <a:pt x="666" y="2850"/>
                      </a:lnTo>
                      <a:lnTo>
                        <a:pt x="671" y="2855"/>
                      </a:lnTo>
                      <a:lnTo>
                        <a:pt x="676" y="2861"/>
                      </a:lnTo>
                      <a:lnTo>
                        <a:pt x="680" y="2868"/>
                      </a:lnTo>
                      <a:lnTo>
                        <a:pt x="683" y="2876"/>
                      </a:lnTo>
                      <a:lnTo>
                        <a:pt x="685" y="2886"/>
                      </a:lnTo>
                      <a:lnTo>
                        <a:pt x="686" y="2897"/>
                      </a:lnTo>
                      <a:lnTo>
                        <a:pt x="684" y="2902"/>
                      </a:lnTo>
                      <a:lnTo>
                        <a:pt x="683" y="2908"/>
                      </a:lnTo>
                      <a:lnTo>
                        <a:pt x="683" y="2914"/>
                      </a:lnTo>
                      <a:lnTo>
                        <a:pt x="683" y="2921"/>
                      </a:lnTo>
                      <a:lnTo>
                        <a:pt x="684" y="2934"/>
                      </a:lnTo>
                      <a:lnTo>
                        <a:pt x="687" y="2947"/>
                      </a:lnTo>
                      <a:lnTo>
                        <a:pt x="696" y="2973"/>
                      </a:lnTo>
                      <a:lnTo>
                        <a:pt x="705" y="2998"/>
                      </a:lnTo>
                      <a:lnTo>
                        <a:pt x="709" y="3010"/>
                      </a:lnTo>
                      <a:lnTo>
                        <a:pt x="711" y="3021"/>
                      </a:lnTo>
                      <a:lnTo>
                        <a:pt x="711" y="3026"/>
                      </a:lnTo>
                      <a:lnTo>
                        <a:pt x="711" y="3031"/>
                      </a:lnTo>
                      <a:lnTo>
                        <a:pt x="710" y="3035"/>
                      </a:lnTo>
                      <a:lnTo>
                        <a:pt x="708" y="3040"/>
                      </a:lnTo>
                      <a:lnTo>
                        <a:pt x="706" y="3043"/>
                      </a:lnTo>
                      <a:lnTo>
                        <a:pt x="702" y="3047"/>
                      </a:lnTo>
                      <a:lnTo>
                        <a:pt x="698" y="3050"/>
                      </a:lnTo>
                      <a:lnTo>
                        <a:pt x="694" y="3053"/>
                      </a:lnTo>
                      <a:lnTo>
                        <a:pt x="688" y="3055"/>
                      </a:lnTo>
                      <a:lnTo>
                        <a:pt x="681" y="3057"/>
                      </a:lnTo>
                      <a:lnTo>
                        <a:pt x="672" y="3058"/>
                      </a:lnTo>
                      <a:lnTo>
                        <a:pt x="663" y="3059"/>
                      </a:lnTo>
                      <a:lnTo>
                        <a:pt x="652" y="3057"/>
                      </a:lnTo>
                      <a:lnTo>
                        <a:pt x="642" y="3057"/>
                      </a:lnTo>
                      <a:lnTo>
                        <a:pt x="633" y="3058"/>
                      </a:lnTo>
                      <a:lnTo>
                        <a:pt x="624" y="3060"/>
                      </a:lnTo>
                      <a:lnTo>
                        <a:pt x="617" y="3063"/>
                      </a:lnTo>
                      <a:lnTo>
                        <a:pt x="610" y="3067"/>
                      </a:lnTo>
                      <a:lnTo>
                        <a:pt x="604" y="3071"/>
                      </a:lnTo>
                      <a:lnTo>
                        <a:pt x="598" y="3076"/>
                      </a:lnTo>
                      <a:lnTo>
                        <a:pt x="593" y="3082"/>
                      </a:lnTo>
                      <a:lnTo>
                        <a:pt x="589" y="3089"/>
                      </a:lnTo>
                      <a:lnTo>
                        <a:pt x="585" y="3096"/>
                      </a:lnTo>
                      <a:lnTo>
                        <a:pt x="582" y="3103"/>
                      </a:lnTo>
                      <a:lnTo>
                        <a:pt x="577" y="3119"/>
                      </a:lnTo>
                      <a:lnTo>
                        <a:pt x="573" y="3136"/>
                      </a:lnTo>
                      <a:lnTo>
                        <a:pt x="567" y="3171"/>
                      </a:lnTo>
                      <a:lnTo>
                        <a:pt x="561" y="3206"/>
                      </a:lnTo>
                      <a:lnTo>
                        <a:pt x="558" y="3213"/>
                      </a:lnTo>
                      <a:lnTo>
                        <a:pt x="556" y="3220"/>
                      </a:lnTo>
                      <a:lnTo>
                        <a:pt x="553" y="3227"/>
                      </a:lnTo>
                      <a:lnTo>
                        <a:pt x="550" y="3232"/>
                      </a:lnTo>
                      <a:lnTo>
                        <a:pt x="546" y="3238"/>
                      </a:lnTo>
                      <a:lnTo>
                        <a:pt x="542" y="3242"/>
                      </a:lnTo>
                      <a:lnTo>
                        <a:pt x="537" y="3246"/>
                      </a:lnTo>
                      <a:lnTo>
                        <a:pt x="532" y="3249"/>
                      </a:lnTo>
                      <a:lnTo>
                        <a:pt x="526" y="3255"/>
                      </a:lnTo>
                      <a:lnTo>
                        <a:pt x="521" y="3261"/>
                      </a:lnTo>
                      <a:lnTo>
                        <a:pt x="518" y="3266"/>
                      </a:lnTo>
                      <a:lnTo>
                        <a:pt x="515" y="3271"/>
                      </a:lnTo>
                      <a:lnTo>
                        <a:pt x="513" y="3276"/>
                      </a:lnTo>
                      <a:lnTo>
                        <a:pt x="513" y="3280"/>
                      </a:lnTo>
                      <a:lnTo>
                        <a:pt x="512" y="3284"/>
                      </a:lnTo>
                      <a:lnTo>
                        <a:pt x="513" y="3287"/>
                      </a:lnTo>
                      <a:lnTo>
                        <a:pt x="515" y="3291"/>
                      </a:lnTo>
                      <a:lnTo>
                        <a:pt x="517" y="3294"/>
                      </a:lnTo>
                      <a:lnTo>
                        <a:pt x="519" y="3296"/>
                      </a:lnTo>
                      <a:lnTo>
                        <a:pt x="522" y="3299"/>
                      </a:lnTo>
                      <a:lnTo>
                        <a:pt x="529" y="3304"/>
                      </a:lnTo>
                      <a:lnTo>
                        <a:pt x="538" y="3309"/>
                      </a:lnTo>
                      <a:lnTo>
                        <a:pt x="547" y="3314"/>
                      </a:lnTo>
                      <a:lnTo>
                        <a:pt x="557" y="3319"/>
                      </a:lnTo>
                      <a:lnTo>
                        <a:pt x="566" y="3325"/>
                      </a:lnTo>
                      <a:lnTo>
                        <a:pt x="575" y="3332"/>
                      </a:lnTo>
                      <a:lnTo>
                        <a:pt x="578" y="3335"/>
                      </a:lnTo>
                      <a:lnTo>
                        <a:pt x="582" y="3339"/>
                      </a:lnTo>
                      <a:lnTo>
                        <a:pt x="585" y="3345"/>
                      </a:lnTo>
                      <a:lnTo>
                        <a:pt x="588" y="3350"/>
                      </a:lnTo>
                      <a:lnTo>
                        <a:pt x="590" y="3355"/>
                      </a:lnTo>
                      <a:lnTo>
                        <a:pt x="591" y="3361"/>
                      </a:lnTo>
                      <a:lnTo>
                        <a:pt x="592" y="3367"/>
                      </a:lnTo>
                      <a:lnTo>
                        <a:pt x="592" y="3373"/>
                      </a:lnTo>
                      <a:lnTo>
                        <a:pt x="596" y="3397"/>
                      </a:lnTo>
                      <a:lnTo>
                        <a:pt x="602" y="3417"/>
                      </a:lnTo>
                      <a:lnTo>
                        <a:pt x="605" y="3426"/>
                      </a:lnTo>
                      <a:lnTo>
                        <a:pt x="609" y="3435"/>
                      </a:lnTo>
                      <a:lnTo>
                        <a:pt x="612" y="3443"/>
                      </a:lnTo>
                      <a:lnTo>
                        <a:pt x="616" y="3450"/>
                      </a:lnTo>
                      <a:lnTo>
                        <a:pt x="620" y="3456"/>
                      </a:lnTo>
                      <a:lnTo>
                        <a:pt x="624" y="3462"/>
                      </a:lnTo>
                      <a:lnTo>
                        <a:pt x="629" y="3467"/>
                      </a:lnTo>
                      <a:lnTo>
                        <a:pt x="634" y="3470"/>
                      </a:lnTo>
                      <a:lnTo>
                        <a:pt x="639" y="3474"/>
                      </a:lnTo>
                      <a:lnTo>
                        <a:pt x="644" y="3476"/>
                      </a:lnTo>
                      <a:lnTo>
                        <a:pt x="650" y="3477"/>
                      </a:lnTo>
                      <a:lnTo>
                        <a:pt x="656" y="3478"/>
                      </a:lnTo>
                      <a:lnTo>
                        <a:pt x="674" y="3636"/>
                      </a:lnTo>
                      <a:lnTo>
                        <a:pt x="679" y="3638"/>
                      </a:lnTo>
                      <a:lnTo>
                        <a:pt x="684" y="3642"/>
                      </a:lnTo>
                      <a:lnTo>
                        <a:pt x="688" y="3645"/>
                      </a:lnTo>
                      <a:lnTo>
                        <a:pt x="692" y="3649"/>
                      </a:lnTo>
                      <a:lnTo>
                        <a:pt x="698" y="3656"/>
                      </a:lnTo>
                      <a:lnTo>
                        <a:pt x="702" y="3665"/>
                      </a:lnTo>
                      <a:lnTo>
                        <a:pt x="705" y="3673"/>
                      </a:lnTo>
                      <a:lnTo>
                        <a:pt x="708" y="3683"/>
                      </a:lnTo>
                      <a:lnTo>
                        <a:pt x="709" y="3692"/>
                      </a:lnTo>
                      <a:lnTo>
                        <a:pt x="711" y="3701"/>
                      </a:lnTo>
                      <a:lnTo>
                        <a:pt x="713" y="3709"/>
                      </a:lnTo>
                      <a:lnTo>
                        <a:pt x="715" y="3718"/>
                      </a:lnTo>
                      <a:lnTo>
                        <a:pt x="718" y="3725"/>
                      </a:lnTo>
                      <a:lnTo>
                        <a:pt x="722" y="3732"/>
                      </a:lnTo>
                      <a:lnTo>
                        <a:pt x="727" y="3738"/>
                      </a:lnTo>
                      <a:lnTo>
                        <a:pt x="734" y="3743"/>
                      </a:lnTo>
                      <a:lnTo>
                        <a:pt x="739" y="3745"/>
                      </a:lnTo>
                      <a:lnTo>
                        <a:pt x="744" y="3747"/>
                      </a:lnTo>
                      <a:lnTo>
                        <a:pt x="749" y="3748"/>
                      </a:lnTo>
                      <a:lnTo>
                        <a:pt x="755" y="3749"/>
                      </a:lnTo>
                      <a:lnTo>
                        <a:pt x="762" y="3749"/>
                      </a:lnTo>
                      <a:lnTo>
                        <a:pt x="769" y="3750"/>
                      </a:lnTo>
                      <a:lnTo>
                        <a:pt x="776" y="3752"/>
                      </a:lnTo>
                      <a:lnTo>
                        <a:pt x="783" y="3754"/>
                      </a:lnTo>
                      <a:lnTo>
                        <a:pt x="797" y="3760"/>
                      </a:lnTo>
                      <a:lnTo>
                        <a:pt x="811" y="3769"/>
                      </a:lnTo>
                      <a:lnTo>
                        <a:pt x="825" y="3776"/>
                      </a:lnTo>
                      <a:lnTo>
                        <a:pt x="838" y="3783"/>
                      </a:lnTo>
                      <a:lnTo>
                        <a:pt x="850" y="3789"/>
                      </a:lnTo>
                      <a:lnTo>
                        <a:pt x="862" y="3792"/>
                      </a:lnTo>
                      <a:lnTo>
                        <a:pt x="883" y="3789"/>
                      </a:lnTo>
                      <a:lnTo>
                        <a:pt x="913" y="3725"/>
                      </a:lnTo>
                      <a:lnTo>
                        <a:pt x="923" y="3598"/>
                      </a:lnTo>
                      <a:lnTo>
                        <a:pt x="962" y="3524"/>
                      </a:lnTo>
                      <a:lnTo>
                        <a:pt x="904" y="3432"/>
                      </a:lnTo>
                      <a:lnTo>
                        <a:pt x="919" y="3371"/>
                      </a:lnTo>
                      <a:lnTo>
                        <a:pt x="919" y="3255"/>
                      </a:lnTo>
                      <a:lnTo>
                        <a:pt x="1029" y="3051"/>
                      </a:lnTo>
                      <a:lnTo>
                        <a:pt x="1159" y="2746"/>
                      </a:lnTo>
                      <a:lnTo>
                        <a:pt x="1398" y="2674"/>
                      </a:lnTo>
                      <a:lnTo>
                        <a:pt x="1545" y="2584"/>
                      </a:lnTo>
                      <a:lnTo>
                        <a:pt x="1669" y="2475"/>
                      </a:lnTo>
                      <a:lnTo>
                        <a:pt x="1756" y="2423"/>
                      </a:lnTo>
                      <a:lnTo>
                        <a:pt x="1872" y="2414"/>
                      </a:lnTo>
                      <a:lnTo>
                        <a:pt x="1998" y="2461"/>
                      </a:lnTo>
                      <a:lnTo>
                        <a:pt x="2067" y="2444"/>
                      </a:lnTo>
                      <a:lnTo>
                        <a:pt x="2188" y="2397"/>
                      </a:lnTo>
                      <a:lnTo>
                        <a:pt x="2217" y="2282"/>
                      </a:lnTo>
                      <a:lnTo>
                        <a:pt x="2125" y="2130"/>
                      </a:lnTo>
                      <a:lnTo>
                        <a:pt x="2131" y="2020"/>
                      </a:lnTo>
                      <a:lnTo>
                        <a:pt x="2238" y="1793"/>
                      </a:lnTo>
                      <a:lnTo>
                        <a:pt x="2215" y="1596"/>
                      </a:lnTo>
                      <a:lnTo>
                        <a:pt x="2235" y="1523"/>
                      </a:lnTo>
                      <a:lnTo>
                        <a:pt x="2212" y="1452"/>
                      </a:lnTo>
                      <a:lnTo>
                        <a:pt x="2226" y="1381"/>
                      </a:lnTo>
                      <a:lnTo>
                        <a:pt x="2302" y="1283"/>
                      </a:lnTo>
                      <a:lnTo>
                        <a:pt x="2351" y="1170"/>
                      </a:lnTo>
                      <a:lnTo>
                        <a:pt x="2430" y="1066"/>
                      </a:lnTo>
                      <a:lnTo>
                        <a:pt x="2525" y="1041"/>
                      </a:lnTo>
                      <a:lnTo>
                        <a:pt x="2612" y="997"/>
                      </a:lnTo>
                      <a:lnTo>
                        <a:pt x="2744" y="795"/>
                      </a:lnTo>
                      <a:lnTo>
                        <a:pt x="2722" y="705"/>
                      </a:lnTo>
                      <a:lnTo>
                        <a:pt x="2635" y="713"/>
                      </a:lnTo>
                      <a:lnTo>
                        <a:pt x="2571" y="675"/>
                      </a:lnTo>
                      <a:lnTo>
                        <a:pt x="2519" y="728"/>
                      </a:lnTo>
                      <a:lnTo>
                        <a:pt x="2070" y="553"/>
                      </a:lnTo>
                      <a:lnTo>
                        <a:pt x="1999" y="577"/>
                      </a:lnTo>
                      <a:lnTo>
                        <a:pt x="1957" y="545"/>
                      </a:lnTo>
                      <a:lnTo>
                        <a:pt x="1884" y="537"/>
                      </a:lnTo>
                      <a:lnTo>
                        <a:pt x="1848" y="641"/>
                      </a:lnTo>
                      <a:lnTo>
                        <a:pt x="1708" y="735"/>
                      </a:lnTo>
                      <a:lnTo>
                        <a:pt x="1689" y="593"/>
                      </a:lnTo>
                      <a:lnTo>
                        <a:pt x="1660" y="756"/>
                      </a:lnTo>
                      <a:lnTo>
                        <a:pt x="1510" y="909"/>
                      </a:lnTo>
                      <a:lnTo>
                        <a:pt x="1549" y="705"/>
                      </a:lnTo>
                      <a:lnTo>
                        <a:pt x="1601" y="610"/>
                      </a:lnTo>
                      <a:lnTo>
                        <a:pt x="1669" y="549"/>
                      </a:lnTo>
                      <a:lnTo>
                        <a:pt x="1632" y="479"/>
                      </a:lnTo>
                      <a:lnTo>
                        <a:pt x="1557" y="514"/>
                      </a:lnTo>
                      <a:lnTo>
                        <a:pt x="1623" y="361"/>
                      </a:lnTo>
                      <a:lnTo>
                        <a:pt x="1531" y="294"/>
                      </a:lnTo>
                      <a:lnTo>
                        <a:pt x="1532" y="237"/>
                      </a:lnTo>
                      <a:lnTo>
                        <a:pt x="1355" y="131"/>
                      </a:lnTo>
                      <a:lnTo>
                        <a:pt x="1319" y="191"/>
                      </a:lnTo>
                      <a:lnTo>
                        <a:pt x="1301" y="301"/>
                      </a:lnTo>
                      <a:lnTo>
                        <a:pt x="1258" y="274"/>
                      </a:lnTo>
                      <a:lnTo>
                        <a:pt x="1257" y="129"/>
                      </a:lnTo>
                      <a:lnTo>
                        <a:pt x="1194" y="105"/>
                      </a:lnTo>
                      <a:lnTo>
                        <a:pt x="1148" y="33"/>
                      </a:lnTo>
                      <a:lnTo>
                        <a:pt x="1075" y="62"/>
                      </a:lnTo>
                      <a:lnTo>
                        <a:pt x="1035" y="17"/>
                      </a:lnTo>
                      <a:lnTo>
                        <a:pt x="989" y="0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0711" name="Freeform 55"/>
                <p:cNvSpPr>
                  <a:spLocks/>
                </p:cNvSpPr>
                <p:nvPr/>
              </p:nvSpPr>
              <p:spPr bwMode="auto">
                <a:xfrm>
                  <a:off x="4423" y="1777"/>
                  <a:ext cx="771" cy="866"/>
                </a:xfrm>
                <a:custGeom>
                  <a:avLst/>
                  <a:gdLst>
                    <a:gd name="T0" fmla="*/ 3459 w 3695"/>
                    <a:gd name="T1" fmla="*/ 1293 h 4172"/>
                    <a:gd name="T2" fmla="*/ 3440 w 3695"/>
                    <a:gd name="T3" fmla="*/ 1183 h 4172"/>
                    <a:gd name="T4" fmla="*/ 3373 w 3695"/>
                    <a:gd name="T5" fmla="*/ 1043 h 4172"/>
                    <a:gd name="T6" fmla="*/ 3391 w 3695"/>
                    <a:gd name="T7" fmla="*/ 982 h 4172"/>
                    <a:gd name="T8" fmla="*/ 3486 w 3695"/>
                    <a:gd name="T9" fmla="*/ 981 h 4172"/>
                    <a:gd name="T10" fmla="*/ 3556 w 3695"/>
                    <a:gd name="T11" fmla="*/ 921 h 4172"/>
                    <a:gd name="T12" fmla="*/ 3563 w 3695"/>
                    <a:gd name="T13" fmla="*/ 781 h 4172"/>
                    <a:gd name="T14" fmla="*/ 3584 w 3695"/>
                    <a:gd name="T15" fmla="*/ 674 h 4172"/>
                    <a:gd name="T16" fmla="*/ 3424 w 3695"/>
                    <a:gd name="T17" fmla="*/ 361 h 4172"/>
                    <a:gd name="T18" fmla="*/ 3400 w 3695"/>
                    <a:gd name="T19" fmla="*/ 291 h 4172"/>
                    <a:gd name="T20" fmla="*/ 3365 w 3695"/>
                    <a:gd name="T21" fmla="*/ 223 h 4172"/>
                    <a:gd name="T22" fmla="*/ 3303 w 3695"/>
                    <a:gd name="T23" fmla="*/ 195 h 4172"/>
                    <a:gd name="T24" fmla="*/ 3293 w 3695"/>
                    <a:gd name="T25" fmla="*/ 144 h 4172"/>
                    <a:gd name="T26" fmla="*/ 3192 w 3695"/>
                    <a:gd name="T27" fmla="*/ 110 h 4172"/>
                    <a:gd name="T28" fmla="*/ 3048 w 3695"/>
                    <a:gd name="T29" fmla="*/ 43 h 4172"/>
                    <a:gd name="T30" fmla="*/ 2992 w 3695"/>
                    <a:gd name="T31" fmla="*/ 0 h 4172"/>
                    <a:gd name="T32" fmla="*/ 2835 w 3695"/>
                    <a:gd name="T33" fmla="*/ 64 h 4172"/>
                    <a:gd name="T34" fmla="*/ 2736 w 3695"/>
                    <a:gd name="T35" fmla="*/ 173 h 4172"/>
                    <a:gd name="T36" fmla="*/ 2679 w 3695"/>
                    <a:gd name="T37" fmla="*/ 187 h 4172"/>
                    <a:gd name="T38" fmla="*/ 2590 w 3695"/>
                    <a:gd name="T39" fmla="*/ 249 h 4172"/>
                    <a:gd name="T40" fmla="*/ 2482 w 3695"/>
                    <a:gd name="T41" fmla="*/ 331 h 4172"/>
                    <a:gd name="T42" fmla="*/ 2417 w 3695"/>
                    <a:gd name="T43" fmla="*/ 275 h 4172"/>
                    <a:gd name="T44" fmla="*/ 2315 w 3695"/>
                    <a:gd name="T45" fmla="*/ 83 h 4172"/>
                    <a:gd name="T46" fmla="*/ 2180 w 3695"/>
                    <a:gd name="T47" fmla="*/ 83 h 4172"/>
                    <a:gd name="T48" fmla="*/ 2096 w 3695"/>
                    <a:gd name="T49" fmla="*/ 112 h 4172"/>
                    <a:gd name="T50" fmla="*/ 1967 w 3695"/>
                    <a:gd name="T51" fmla="*/ 213 h 4172"/>
                    <a:gd name="T52" fmla="*/ 1662 w 3695"/>
                    <a:gd name="T53" fmla="*/ 321 h 4172"/>
                    <a:gd name="T54" fmla="*/ 1576 w 3695"/>
                    <a:gd name="T55" fmla="*/ 353 h 4172"/>
                    <a:gd name="T56" fmla="*/ 1521 w 3695"/>
                    <a:gd name="T57" fmla="*/ 310 h 4172"/>
                    <a:gd name="T58" fmla="*/ 1436 w 3695"/>
                    <a:gd name="T59" fmla="*/ 303 h 4172"/>
                    <a:gd name="T60" fmla="*/ 1348 w 3695"/>
                    <a:gd name="T61" fmla="*/ 236 h 4172"/>
                    <a:gd name="T62" fmla="*/ 1267 w 3695"/>
                    <a:gd name="T63" fmla="*/ 233 h 4172"/>
                    <a:gd name="T64" fmla="*/ 1191 w 3695"/>
                    <a:gd name="T65" fmla="*/ 462 h 4172"/>
                    <a:gd name="T66" fmla="*/ 1178 w 3695"/>
                    <a:gd name="T67" fmla="*/ 572 h 4172"/>
                    <a:gd name="T68" fmla="*/ 984 w 3695"/>
                    <a:gd name="T69" fmla="*/ 756 h 4172"/>
                    <a:gd name="T70" fmla="*/ 905 w 3695"/>
                    <a:gd name="T71" fmla="*/ 764 h 4172"/>
                    <a:gd name="T72" fmla="*/ 831 w 3695"/>
                    <a:gd name="T73" fmla="*/ 778 h 4172"/>
                    <a:gd name="T74" fmla="*/ 672 w 3695"/>
                    <a:gd name="T75" fmla="*/ 858 h 4172"/>
                    <a:gd name="T76" fmla="*/ 568 w 3695"/>
                    <a:gd name="T77" fmla="*/ 814 h 4172"/>
                    <a:gd name="T78" fmla="*/ 455 w 3695"/>
                    <a:gd name="T79" fmla="*/ 662 h 4172"/>
                    <a:gd name="T80" fmla="*/ 372 w 3695"/>
                    <a:gd name="T81" fmla="*/ 623 h 4172"/>
                    <a:gd name="T82" fmla="*/ 232 w 3695"/>
                    <a:gd name="T83" fmla="*/ 741 h 4172"/>
                    <a:gd name="T84" fmla="*/ 98 w 3695"/>
                    <a:gd name="T85" fmla="*/ 863 h 4172"/>
                    <a:gd name="T86" fmla="*/ 4 w 3695"/>
                    <a:gd name="T87" fmla="*/ 1043 h 4172"/>
                    <a:gd name="T88" fmla="*/ 51 w 3695"/>
                    <a:gd name="T89" fmla="*/ 1187 h 4172"/>
                    <a:gd name="T90" fmla="*/ 151 w 3695"/>
                    <a:gd name="T91" fmla="*/ 1305 h 4172"/>
                    <a:gd name="T92" fmla="*/ 101 w 3695"/>
                    <a:gd name="T93" fmla="*/ 1366 h 4172"/>
                    <a:gd name="T94" fmla="*/ 75 w 3695"/>
                    <a:gd name="T95" fmla="*/ 1455 h 4172"/>
                    <a:gd name="T96" fmla="*/ 105 w 3695"/>
                    <a:gd name="T97" fmla="*/ 1568 h 4172"/>
                    <a:gd name="T98" fmla="*/ 129 w 3695"/>
                    <a:gd name="T99" fmla="*/ 1658 h 4172"/>
                    <a:gd name="T100" fmla="*/ 143 w 3695"/>
                    <a:gd name="T101" fmla="*/ 1727 h 4172"/>
                    <a:gd name="T102" fmla="*/ 114 w 3695"/>
                    <a:gd name="T103" fmla="*/ 1850 h 4172"/>
                    <a:gd name="T104" fmla="*/ 61 w 3695"/>
                    <a:gd name="T105" fmla="*/ 2118 h 4172"/>
                    <a:gd name="T106" fmla="*/ 174 w 3695"/>
                    <a:gd name="T107" fmla="*/ 2372 h 4172"/>
                    <a:gd name="T108" fmla="*/ 148 w 3695"/>
                    <a:gd name="T109" fmla="*/ 2478 h 4172"/>
                    <a:gd name="T110" fmla="*/ 710 w 3695"/>
                    <a:gd name="T111" fmla="*/ 2321 h 4172"/>
                    <a:gd name="T112" fmla="*/ 1661 w 3695"/>
                    <a:gd name="T113" fmla="*/ 2714 h 4172"/>
                    <a:gd name="T114" fmla="*/ 2528 w 3695"/>
                    <a:gd name="T115" fmla="*/ 3191 h 4172"/>
                    <a:gd name="T116" fmla="*/ 2313 w 3695"/>
                    <a:gd name="T117" fmla="*/ 3932 h 4172"/>
                    <a:gd name="T118" fmla="*/ 2959 w 3695"/>
                    <a:gd name="T119" fmla="*/ 2762 h 4172"/>
                    <a:gd name="T120" fmla="*/ 3117 w 3695"/>
                    <a:gd name="T121" fmla="*/ 1765 h 41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3695" h="4172">
                      <a:moveTo>
                        <a:pt x="3695" y="1325"/>
                      </a:moveTo>
                      <a:lnTo>
                        <a:pt x="3509" y="1328"/>
                      </a:lnTo>
                      <a:lnTo>
                        <a:pt x="3502" y="1326"/>
                      </a:lnTo>
                      <a:lnTo>
                        <a:pt x="3496" y="1323"/>
                      </a:lnTo>
                      <a:lnTo>
                        <a:pt x="3489" y="1320"/>
                      </a:lnTo>
                      <a:lnTo>
                        <a:pt x="3483" y="1315"/>
                      </a:lnTo>
                      <a:lnTo>
                        <a:pt x="3476" y="1311"/>
                      </a:lnTo>
                      <a:lnTo>
                        <a:pt x="3470" y="1306"/>
                      </a:lnTo>
                      <a:lnTo>
                        <a:pt x="3464" y="1300"/>
                      </a:lnTo>
                      <a:lnTo>
                        <a:pt x="3459" y="1293"/>
                      </a:lnTo>
                      <a:lnTo>
                        <a:pt x="3454" y="1286"/>
                      </a:lnTo>
                      <a:lnTo>
                        <a:pt x="3450" y="1278"/>
                      </a:lnTo>
                      <a:lnTo>
                        <a:pt x="3446" y="1269"/>
                      </a:lnTo>
                      <a:lnTo>
                        <a:pt x="3443" y="1260"/>
                      </a:lnTo>
                      <a:lnTo>
                        <a:pt x="3441" y="1250"/>
                      </a:lnTo>
                      <a:lnTo>
                        <a:pt x="3439" y="1239"/>
                      </a:lnTo>
                      <a:lnTo>
                        <a:pt x="3439" y="1228"/>
                      </a:lnTo>
                      <a:lnTo>
                        <a:pt x="3440" y="1214"/>
                      </a:lnTo>
                      <a:lnTo>
                        <a:pt x="3441" y="1198"/>
                      </a:lnTo>
                      <a:lnTo>
                        <a:pt x="3440" y="1183"/>
                      </a:lnTo>
                      <a:lnTo>
                        <a:pt x="3438" y="1170"/>
                      </a:lnTo>
                      <a:lnTo>
                        <a:pt x="3434" y="1156"/>
                      </a:lnTo>
                      <a:lnTo>
                        <a:pt x="3427" y="1143"/>
                      </a:lnTo>
                      <a:lnTo>
                        <a:pt x="3420" y="1130"/>
                      </a:lnTo>
                      <a:lnTo>
                        <a:pt x="3411" y="1117"/>
                      </a:lnTo>
                      <a:lnTo>
                        <a:pt x="3401" y="1102"/>
                      </a:lnTo>
                      <a:lnTo>
                        <a:pt x="3391" y="1087"/>
                      </a:lnTo>
                      <a:lnTo>
                        <a:pt x="3383" y="1071"/>
                      </a:lnTo>
                      <a:lnTo>
                        <a:pt x="3377" y="1056"/>
                      </a:lnTo>
                      <a:lnTo>
                        <a:pt x="3373" y="1043"/>
                      </a:lnTo>
                      <a:lnTo>
                        <a:pt x="3371" y="1030"/>
                      </a:lnTo>
                      <a:lnTo>
                        <a:pt x="3372" y="1018"/>
                      </a:lnTo>
                      <a:lnTo>
                        <a:pt x="3372" y="1013"/>
                      </a:lnTo>
                      <a:lnTo>
                        <a:pt x="3374" y="1007"/>
                      </a:lnTo>
                      <a:lnTo>
                        <a:pt x="3375" y="1002"/>
                      </a:lnTo>
                      <a:lnTo>
                        <a:pt x="3378" y="998"/>
                      </a:lnTo>
                      <a:lnTo>
                        <a:pt x="3380" y="993"/>
                      </a:lnTo>
                      <a:lnTo>
                        <a:pt x="3383" y="989"/>
                      </a:lnTo>
                      <a:lnTo>
                        <a:pt x="3387" y="985"/>
                      </a:lnTo>
                      <a:lnTo>
                        <a:pt x="3391" y="982"/>
                      </a:lnTo>
                      <a:lnTo>
                        <a:pt x="3395" y="979"/>
                      </a:lnTo>
                      <a:lnTo>
                        <a:pt x="3400" y="977"/>
                      </a:lnTo>
                      <a:lnTo>
                        <a:pt x="3405" y="975"/>
                      </a:lnTo>
                      <a:lnTo>
                        <a:pt x="3411" y="973"/>
                      </a:lnTo>
                      <a:lnTo>
                        <a:pt x="3423" y="971"/>
                      </a:lnTo>
                      <a:lnTo>
                        <a:pt x="3437" y="971"/>
                      </a:lnTo>
                      <a:lnTo>
                        <a:pt x="3452" y="972"/>
                      </a:lnTo>
                      <a:lnTo>
                        <a:pt x="3469" y="976"/>
                      </a:lnTo>
                      <a:lnTo>
                        <a:pt x="3477" y="979"/>
                      </a:lnTo>
                      <a:lnTo>
                        <a:pt x="3486" y="981"/>
                      </a:lnTo>
                      <a:lnTo>
                        <a:pt x="3495" y="981"/>
                      </a:lnTo>
                      <a:lnTo>
                        <a:pt x="3504" y="979"/>
                      </a:lnTo>
                      <a:lnTo>
                        <a:pt x="3513" y="976"/>
                      </a:lnTo>
                      <a:lnTo>
                        <a:pt x="3521" y="972"/>
                      </a:lnTo>
                      <a:lnTo>
                        <a:pt x="3529" y="966"/>
                      </a:lnTo>
                      <a:lnTo>
                        <a:pt x="3536" y="960"/>
                      </a:lnTo>
                      <a:lnTo>
                        <a:pt x="3542" y="952"/>
                      </a:lnTo>
                      <a:lnTo>
                        <a:pt x="3548" y="942"/>
                      </a:lnTo>
                      <a:lnTo>
                        <a:pt x="3552" y="932"/>
                      </a:lnTo>
                      <a:lnTo>
                        <a:pt x="3556" y="921"/>
                      </a:lnTo>
                      <a:lnTo>
                        <a:pt x="3557" y="909"/>
                      </a:lnTo>
                      <a:lnTo>
                        <a:pt x="3558" y="897"/>
                      </a:lnTo>
                      <a:lnTo>
                        <a:pt x="3557" y="883"/>
                      </a:lnTo>
                      <a:lnTo>
                        <a:pt x="3554" y="870"/>
                      </a:lnTo>
                      <a:lnTo>
                        <a:pt x="3553" y="855"/>
                      </a:lnTo>
                      <a:lnTo>
                        <a:pt x="3552" y="841"/>
                      </a:lnTo>
                      <a:lnTo>
                        <a:pt x="3554" y="826"/>
                      </a:lnTo>
                      <a:lnTo>
                        <a:pt x="3556" y="812"/>
                      </a:lnTo>
                      <a:lnTo>
                        <a:pt x="3559" y="796"/>
                      </a:lnTo>
                      <a:lnTo>
                        <a:pt x="3563" y="781"/>
                      </a:lnTo>
                      <a:lnTo>
                        <a:pt x="3568" y="767"/>
                      </a:lnTo>
                      <a:lnTo>
                        <a:pt x="3575" y="752"/>
                      </a:lnTo>
                      <a:lnTo>
                        <a:pt x="3579" y="743"/>
                      </a:lnTo>
                      <a:lnTo>
                        <a:pt x="3582" y="734"/>
                      </a:lnTo>
                      <a:lnTo>
                        <a:pt x="3584" y="725"/>
                      </a:lnTo>
                      <a:lnTo>
                        <a:pt x="3586" y="715"/>
                      </a:lnTo>
                      <a:lnTo>
                        <a:pt x="3587" y="705"/>
                      </a:lnTo>
                      <a:lnTo>
                        <a:pt x="3587" y="695"/>
                      </a:lnTo>
                      <a:lnTo>
                        <a:pt x="3586" y="685"/>
                      </a:lnTo>
                      <a:lnTo>
                        <a:pt x="3584" y="674"/>
                      </a:lnTo>
                      <a:lnTo>
                        <a:pt x="3581" y="663"/>
                      </a:lnTo>
                      <a:lnTo>
                        <a:pt x="3578" y="652"/>
                      </a:lnTo>
                      <a:lnTo>
                        <a:pt x="3573" y="641"/>
                      </a:lnTo>
                      <a:lnTo>
                        <a:pt x="3566" y="629"/>
                      </a:lnTo>
                      <a:lnTo>
                        <a:pt x="3560" y="617"/>
                      </a:lnTo>
                      <a:lnTo>
                        <a:pt x="3552" y="605"/>
                      </a:lnTo>
                      <a:lnTo>
                        <a:pt x="3543" y="592"/>
                      </a:lnTo>
                      <a:lnTo>
                        <a:pt x="3533" y="579"/>
                      </a:lnTo>
                      <a:lnTo>
                        <a:pt x="3521" y="487"/>
                      </a:lnTo>
                      <a:lnTo>
                        <a:pt x="3424" y="361"/>
                      </a:lnTo>
                      <a:lnTo>
                        <a:pt x="3419" y="363"/>
                      </a:lnTo>
                      <a:lnTo>
                        <a:pt x="3414" y="364"/>
                      </a:lnTo>
                      <a:lnTo>
                        <a:pt x="3409" y="363"/>
                      </a:lnTo>
                      <a:lnTo>
                        <a:pt x="3406" y="361"/>
                      </a:lnTo>
                      <a:lnTo>
                        <a:pt x="3403" y="356"/>
                      </a:lnTo>
                      <a:lnTo>
                        <a:pt x="3401" y="351"/>
                      </a:lnTo>
                      <a:lnTo>
                        <a:pt x="3399" y="343"/>
                      </a:lnTo>
                      <a:lnTo>
                        <a:pt x="3399" y="334"/>
                      </a:lnTo>
                      <a:lnTo>
                        <a:pt x="3399" y="310"/>
                      </a:lnTo>
                      <a:lnTo>
                        <a:pt x="3400" y="291"/>
                      </a:lnTo>
                      <a:lnTo>
                        <a:pt x="3399" y="277"/>
                      </a:lnTo>
                      <a:lnTo>
                        <a:pt x="3398" y="265"/>
                      </a:lnTo>
                      <a:lnTo>
                        <a:pt x="3397" y="260"/>
                      </a:lnTo>
                      <a:lnTo>
                        <a:pt x="3395" y="255"/>
                      </a:lnTo>
                      <a:lnTo>
                        <a:pt x="3393" y="251"/>
                      </a:lnTo>
                      <a:lnTo>
                        <a:pt x="3391" y="247"/>
                      </a:lnTo>
                      <a:lnTo>
                        <a:pt x="3384" y="237"/>
                      </a:lnTo>
                      <a:lnTo>
                        <a:pt x="3374" y="227"/>
                      </a:lnTo>
                      <a:lnTo>
                        <a:pt x="3370" y="224"/>
                      </a:lnTo>
                      <a:lnTo>
                        <a:pt x="3365" y="223"/>
                      </a:lnTo>
                      <a:lnTo>
                        <a:pt x="3359" y="221"/>
                      </a:lnTo>
                      <a:lnTo>
                        <a:pt x="3353" y="221"/>
                      </a:lnTo>
                      <a:lnTo>
                        <a:pt x="3340" y="220"/>
                      </a:lnTo>
                      <a:lnTo>
                        <a:pt x="3327" y="219"/>
                      </a:lnTo>
                      <a:lnTo>
                        <a:pt x="3321" y="218"/>
                      </a:lnTo>
                      <a:lnTo>
                        <a:pt x="3315" y="216"/>
                      </a:lnTo>
                      <a:lnTo>
                        <a:pt x="3311" y="213"/>
                      </a:lnTo>
                      <a:lnTo>
                        <a:pt x="3307" y="208"/>
                      </a:lnTo>
                      <a:lnTo>
                        <a:pt x="3304" y="203"/>
                      </a:lnTo>
                      <a:lnTo>
                        <a:pt x="3303" y="195"/>
                      </a:lnTo>
                      <a:lnTo>
                        <a:pt x="3303" y="186"/>
                      </a:lnTo>
                      <a:lnTo>
                        <a:pt x="3305" y="174"/>
                      </a:lnTo>
                      <a:lnTo>
                        <a:pt x="3306" y="167"/>
                      </a:lnTo>
                      <a:lnTo>
                        <a:pt x="3307" y="161"/>
                      </a:lnTo>
                      <a:lnTo>
                        <a:pt x="3306" y="156"/>
                      </a:lnTo>
                      <a:lnTo>
                        <a:pt x="3305" y="152"/>
                      </a:lnTo>
                      <a:lnTo>
                        <a:pt x="3303" y="149"/>
                      </a:lnTo>
                      <a:lnTo>
                        <a:pt x="3300" y="147"/>
                      </a:lnTo>
                      <a:lnTo>
                        <a:pt x="3297" y="145"/>
                      </a:lnTo>
                      <a:lnTo>
                        <a:pt x="3293" y="144"/>
                      </a:lnTo>
                      <a:lnTo>
                        <a:pt x="3269" y="144"/>
                      </a:lnTo>
                      <a:lnTo>
                        <a:pt x="3238" y="146"/>
                      </a:lnTo>
                      <a:lnTo>
                        <a:pt x="3232" y="147"/>
                      </a:lnTo>
                      <a:lnTo>
                        <a:pt x="3225" y="147"/>
                      </a:lnTo>
                      <a:lnTo>
                        <a:pt x="3219" y="145"/>
                      </a:lnTo>
                      <a:lnTo>
                        <a:pt x="3213" y="142"/>
                      </a:lnTo>
                      <a:lnTo>
                        <a:pt x="3207" y="137"/>
                      </a:lnTo>
                      <a:lnTo>
                        <a:pt x="3202" y="130"/>
                      </a:lnTo>
                      <a:lnTo>
                        <a:pt x="3197" y="121"/>
                      </a:lnTo>
                      <a:lnTo>
                        <a:pt x="3192" y="110"/>
                      </a:lnTo>
                      <a:lnTo>
                        <a:pt x="3175" y="101"/>
                      </a:lnTo>
                      <a:lnTo>
                        <a:pt x="3156" y="94"/>
                      </a:lnTo>
                      <a:lnTo>
                        <a:pt x="3135" y="88"/>
                      </a:lnTo>
                      <a:lnTo>
                        <a:pt x="3114" y="82"/>
                      </a:lnTo>
                      <a:lnTo>
                        <a:pt x="3095" y="75"/>
                      </a:lnTo>
                      <a:lnTo>
                        <a:pt x="3076" y="67"/>
                      </a:lnTo>
                      <a:lnTo>
                        <a:pt x="3068" y="62"/>
                      </a:lnTo>
                      <a:lnTo>
                        <a:pt x="3061" y="57"/>
                      </a:lnTo>
                      <a:lnTo>
                        <a:pt x="3054" y="50"/>
                      </a:lnTo>
                      <a:lnTo>
                        <a:pt x="3048" y="43"/>
                      </a:lnTo>
                      <a:lnTo>
                        <a:pt x="3044" y="36"/>
                      </a:lnTo>
                      <a:lnTo>
                        <a:pt x="3040" y="29"/>
                      </a:lnTo>
                      <a:lnTo>
                        <a:pt x="3036" y="23"/>
                      </a:lnTo>
                      <a:lnTo>
                        <a:pt x="3031" y="17"/>
                      </a:lnTo>
                      <a:lnTo>
                        <a:pt x="3025" y="13"/>
                      </a:lnTo>
                      <a:lnTo>
                        <a:pt x="3020" y="9"/>
                      </a:lnTo>
                      <a:lnTo>
                        <a:pt x="3012" y="6"/>
                      </a:lnTo>
                      <a:lnTo>
                        <a:pt x="3006" y="3"/>
                      </a:lnTo>
                      <a:lnTo>
                        <a:pt x="2999" y="1"/>
                      </a:lnTo>
                      <a:lnTo>
                        <a:pt x="2992" y="0"/>
                      </a:lnTo>
                      <a:lnTo>
                        <a:pt x="2985" y="0"/>
                      </a:lnTo>
                      <a:lnTo>
                        <a:pt x="2977" y="0"/>
                      </a:lnTo>
                      <a:lnTo>
                        <a:pt x="2961" y="1"/>
                      </a:lnTo>
                      <a:lnTo>
                        <a:pt x="2944" y="5"/>
                      </a:lnTo>
                      <a:lnTo>
                        <a:pt x="2927" y="11"/>
                      </a:lnTo>
                      <a:lnTo>
                        <a:pt x="2909" y="19"/>
                      </a:lnTo>
                      <a:lnTo>
                        <a:pt x="2891" y="28"/>
                      </a:lnTo>
                      <a:lnTo>
                        <a:pt x="2872" y="39"/>
                      </a:lnTo>
                      <a:lnTo>
                        <a:pt x="2853" y="51"/>
                      </a:lnTo>
                      <a:lnTo>
                        <a:pt x="2835" y="64"/>
                      </a:lnTo>
                      <a:lnTo>
                        <a:pt x="2818" y="78"/>
                      </a:lnTo>
                      <a:lnTo>
                        <a:pt x="2801" y="92"/>
                      </a:lnTo>
                      <a:lnTo>
                        <a:pt x="2795" y="97"/>
                      </a:lnTo>
                      <a:lnTo>
                        <a:pt x="2788" y="105"/>
                      </a:lnTo>
                      <a:lnTo>
                        <a:pt x="2782" y="112"/>
                      </a:lnTo>
                      <a:lnTo>
                        <a:pt x="2776" y="121"/>
                      </a:lnTo>
                      <a:lnTo>
                        <a:pt x="2763" y="139"/>
                      </a:lnTo>
                      <a:lnTo>
                        <a:pt x="2750" y="157"/>
                      </a:lnTo>
                      <a:lnTo>
                        <a:pt x="2743" y="165"/>
                      </a:lnTo>
                      <a:lnTo>
                        <a:pt x="2736" y="173"/>
                      </a:lnTo>
                      <a:lnTo>
                        <a:pt x="2729" y="180"/>
                      </a:lnTo>
                      <a:lnTo>
                        <a:pt x="2723" y="185"/>
                      </a:lnTo>
                      <a:lnTo>
                        <a:pt x="2716" y="189"/>
                      </a:lnTo>
                      <a:lnTo>
                        <a:pt x="2709" y="191"/>
                      </a:lnTo>
                      <a:lnTo>
                        <a:pt x="2706" y="192"/>
                      </a:lnTo>
                      <a:lnTo>
                        <a:pt x="2702" y="191"/>
                      </a:lnTo>
                      <a:lnTo>
                        <a:pt x="2699" y="191"/>
                      </a:lnTo>
                      <a:lnTo>
                        <a:pt x="2696" y="189"/>
                      </a:lnTo>
                      <a:lnTo>
                        <a:pt x="2687" y="187"/>
                      </a:lnTo>
                      <a:lnTo>
                        <a:pt x="2679" y="187"/>
                      </a:lnTo>
                      <a:lnTo>
                        <a:pt x="2672" y="187"/>
                      </a:lnTo>
                      <a:lnTo>
                        <a:pt x="2664" y="188"/>
                      </a:lnTo>
                      <a:lnTo>
                        <a:pt x="2657" y="190"/>
                      </a:lnTo>
                      <a:lnTo>
                        <a:pt x="2651" y="192"/>
                      </a:lnTo>
                      <a:lnTo>
                        <a:pt x="2644" y="195"/>
                      </a:lnTo>
                      <a:lnTo>
                        <a:pt x="2638" y="199"/>
                      </a:lnTo>
                      <a:lnTo>
                        <a:pt x="2625" y="209"/>
                      </a:lnTo>
                      <a:lnTo>
                        <a:pt x="2614" y="221"/>
                      </a:lnTo>
                      <a:lnTo>
                        <a:pt x="2602" y="234"/>
                      </a:lnTo>
                      <a:lnTo>
                        <a:pt x="2590" y="249"/>
                      </a:lnTo>
                      <a:lnTo>
                        <a:pt x="2576" y="267"/>
                      </a:lnTo>
                      <a:lnTo>
                        <a:pt x="2563" y="283"/>
                      </a:lnTo>
                      <a:lnTo>
                        <a:pt x="2550" y="297"/>
                      </a:lnTo>
                      <a:lnTo>
                        <a:pt x="2538" y="308"/>
                      </a:lnTo>
                      <a:lnTo>
                        <a:pt x="2526" y="317"/>
                      </a:lnTo>
                      <a:lnTo>
                        <a:pt x="2514" y="324"/>
                      </a:lnTo>
                      <a:lnTo>
                        <a:pt x="2503" y="328"/>
                      </a:lnTo>
                      <a:lnTo>
                        <a:pt x="2492" y="331"/>
                      </a:lnTo>
                      <a:lnTo>
                        <a:pt x="2487" y="331"/>
                      </a:lnTo>
                      <a:lnTo>
                        <a:pt x="2482" y="331"/>
                      </a:lnTo>
                      <a:lnTo>
                        <a:pt x="2477" y="331"/>
                      </a:lnTo>
                      <a:lnTo>
                        <a:pt x="2471" y="330"/>
                      </a:lnTo>
                      <a:lnTo>
                        <a:pt x="2467" y="328"/>
                      </a:lnTo>
                      <a:lnTo>
                        <a:pt x="2462" y="326"/>
                      </a:lnTo>
                      <a:lnTo>
                        <a:pt x="2456" y="323"/>
                      </a:lnTo>
                      <a:lnTo>
                        <a:pt x="2451" y="320"/>
                      </a:lnTo>
                      <a:lnTo>
                        <a:pt x="2442" y="312"/>
                      </a:lnTo>
                      <a:lnTo>
                        <a:pt x="2433" y="301"/>
                      </a:lnTo>
                      <a:lnTo>
                        <a:pt x="2425" y="289"/>
                      </a:lnTo>
                      <a:lnTo>
                        <a:pt x="2417" y="275"/>
                      </a:lnTo>
                      <a:lnTo>
                        <a:pt x="2394" y="236"/>
                      </a:lnTo>
                      <a:lnTo>
                        <a:pt x="2382" y="135"/>
                      </a:lnTo>
                      <a:lnTo>
                        <a:pt x="2378" y="125"/>
                      </a:lnTo>
                      <a:lnTo>
                        <a:pt x="2372" y="117"/>
                      </a:lnTo>
                      <a:lnTo>
                        <a:pt x="2365" y="109"/>
                      </a:lnTo>
                      <a:lnTo>
                        <a:pt x="2357" y="101"/>
                      </a:lnTo>
                      <a:lnTo>
                        <a:pt x="2348" y="95"/>
                      </a:lnTo>
                      <a:lnTo>
                        <a:pt x="2338" y="90"/>
                      </a:lnTo>
                      <a:lnTo>
                        <a:pt x="2327" y="86"/>
                      </a:lnTo>
                      <a:lnTo>
                        <a:pt x="2315" y="83"/>
                      </a:lnTo>
                      <a:lnTo>
                        <a:pt x="2302" y="80"/>
                      </a:lnTo>
                      <a:lnTo>
                        <a:pt x="2289" y="79"/>
                      </a:lnTo>
                      <a:lnTo>
                        <a:pt x="2275" y="78"/>
                      </a:lnTo>
                      <a:lnTo>
                        <a:pt x="2260" y="77"/>
                      </a:lnTo>
                      <a:lnTo>
                        <a:pt x="2230" y="78"/>
                      </a:lnTo>
                      <a:lnTo>
                        <a:pt x="2197" y="80"/>
                      </a:lnTo>
                      <a:lnTo>
                        <a:pt x="2197" y="80"/>
                      </a:lnTo>
                      <a:lnTo>
                        <a:pt x="2189" y="82"/>
                      </a:lnTo>
                      <a:lnTo>
                        <a:pt x="2180" y="83"/>
                      </a:lnTo>
                      <a:lnTo>
                        <a:pt x="2180" y="83"/>
                      </a:lnTo>
                      <a:lnTo>
                        <a:pt x="2180" y="83"/>
                      </a:lnTo>
                      <a:lnTo>
                        <a:pt x="2177" y="84"/>
                      </a:lnTo>
                      <a:lnTo>
                        <a:pt x="2175" y="84"/>
                      </a:lnTo>
                      <a:lnTo>
                        <a:pt x="2174" y="84"/>
                      </a:lnTo>
                      <a:lnTo>
                        <a:pt x="2174" y="84"/>
                      </a:lnTo>
                      <a:lnTo>
                        <a:pt x="2174" y="84"/>
                      </a:lnTo>
                      <a:lnTo>
                        <a:pt x="2174" y="84"/>
                      </a:lnTo>
                      <a:lnTo>
                        <a:pt x="2130" y="98"/>
                      </a:lnTo>
                      <a:lnTo>
                        <a:pt x="2102" y="109"/>
                      </a:lnTo>
                      <a:lnTo>
                        <a:pt x="2096" y="112"/>
                      </a:lnTo>
                      <a:lnTo>
                        <a:pt x="2089" y="116"/>
                      </a:lnTo>
                      <a:lnTo>
                        <a:pt x="2083" y="121"/>
                      </a:lnTo>
                      <a:lnTo>
                        <a:pt x="2076" y="127"/>
                      </a:lnTo>
                      <a:lnTo>
                        <a:pt x="2061" y="143"/>
                      </a:lnTo>
                      <a:lnTo>
                        <a:pt x="2040" y="165"/>
                      </a:lnTo>
                      <a:lnTo>
                        <a:pt x="2025" y="177"/>
                      </a:lnTo>
                      <a:lnTo>
                        <a:pt x="2011" y="188"/>
                      </a:lnTo>
                      <a:lnTo>
                        <a:pt x="1996" y="198"/>
                      </a:lnTo>
                      <a:lnTo>
                        <a:pt x="1981" y="206"/>
                      </a:lnTo>
                      <a:lnTo>
                        <a:pt x="1967" y="213"/>
                      </a:lnTo>
                      <a:lnTo>
                        <a:pt x="1952" y="218"/>
                      </a:lnTo>
                      <a:lnTo>
                        <a:pt x="1938" y="222"/>
                      </a:lnTo>
                      <a:lnTo>
                        <a:pt x="1923" y="225"/>
                      </a:lnTo>
                      <a:lnTo>
                        <a:pt x="1751" y="293"/>
                      </a:lnTo>
                      <a:lnTo>
                        <a:pt x="1733" y="296"/>
                      </a:lnTo>
                      <a:lnTo>
                        <a:pt x="1716" y="301"/>
                      </a:lnTo>
                      <a:lnTo>
                        <a:pt x="1700" y="305"/>
                      </a:lnTo>
                      <a:lnTo>
                        <a:pt x="1686" y="310"/>
                      </a:lnTo>
                      <a:lnTo>
                        <a:pt x="1673" y="316"/>
                      </a:lnTo>
                      <a:lnTo>
                        <a:pt x="1662" y="321"/>
                      </a:lnTo>
                      <a:lnTo>
                        <a:pt x="1652" y="327"/>
                      </a:lnTo>
                      <a:lnTo>
                        <a:pt x="1643" y="333"/>
                      </a:lnTo>
                      <a:lnTo>
                        <a:pt x="1633" y="338"/>
                      </a:lnTo>
                      <a:lnTo>
                        <a:pt x="1623" y="343"/>
                      </a:lnTo>
                      <a:lnTo>
                        <a:pt x="1614" y="346"/>
                      </a:lnTo>
                      <a:lnTo>
                        <a:pt x="1606" y="349"/>
                      </a:lnTo>
                      <a:lnTo>
                        <a:pt x="1598" y="351"/>
                      </a:lnTo>
                      <a:lnTo>
                        <a:pt x="1590" y="353"/>
                      </a:lnTo>
                      <a:lnTo>
                        <a:pt x="1583" y="353"/>
                      </a:lnTo>
                      <a:lnTo>
                        <a:pt x="1576" y="353"/>
                      </a:lnTo>
                      <a:lnTo>
                        <a:pt x="1569" y="352"/>
                      </a:lnTo>
                      <a:lnTo>
                        <a:pt x="1563" y="350"/>
                      </a:lnTo>
                      <a:lnTo>
                        <a:pt x="1557" y="347"/>
                      </a:lnTo>
                      <a:lnTo>
                        <a:pt x="1551" y="344"/>
                      </a:lnTo>
                      <a:lnTo>
                        <a:pt x="1546" y="340"/>
                      </a:lnTo>
                      <a:lnTo>
                        <a:pt x="1541" y="335"/>
                      </a:lnTo>
                      <a:lnTo>
                        <a:pt x="1536" y="329"/>
                      </a:lnTo>
                      <a:lnTo>
                        <a:pt x="1532" y="323"/>
                      </a:lnTo>
                      <a:lnTo>
                        <a:pt x="1526" y="316"/>
                      </a:lnTo>
                      <a:lnTo>
                        <a:pt x="1521" y="310"/>
                      </a:lnTo>
                      <a:lnTo>
                        <a:pt x="1515" y="305"/>
                      </a:lnTo>
                      <a:lnTo>
                        <a:pt x="1507" y="301"/>
                      </a:lnTo>
                      <a:lnTo>
                        <a:pt x="1499" y="298"/>
                      </a:lnTo>
                      <a:lnTo>
                        <a:pt x="1488" y="297"/>
                      </a:lnTo>
                      <a:lnTo>
                        <a:pt x="1475" y="296"/>
                      </a:lnTo>
                      <a:lnTo>
                        <a:pt x="1460" y="297"/>
                      </a:lnTo>
                      <a:lnTo>
                        <a:pt x="1454" y="300"/>
                      </a:lnTo>
                      <a:lnTo>
                        <a:pt x="1448" y="302"/>
                      </a:lnTo>
                      <a:lnTo>
                        <a:pt x="1442" y="303"/>
                      </a:lnTo>
                      <a:lnTo>
                        <a:pt x="1436" y="303"/>
                      </a:lnTo>
                      <a:lnTo>
                        <a:pt x="1430" y="302"/>
                      </a:lnTo>
                      <a:lnTo>
                        <a:pt x="1423" y="301"/>
                      </a:lnTo>
                      <a:lnTo>
                        <a:pt x="1416" y="298"/>
                      </a:lnTo>
                      <a:lnTo>
                        <a:pt x="1409" y="295"/>
                      </a:lnTo>
                      <a:lnTo>
                        <a:pt x="1402" y="291"/>
                      </a:lnTo>
                      <a:lnTo>
                        <a:pt x="1395" y="286"/>
                      </a:lnTo>
                      <a:lnTo>
                        <a:pt x="1388" y="280"/>
                      </a:lnTo>
                      <a:lnTo>
                        <a:pt x="1380" y="273"/>
                      </a:lnTo>
                      <a:lnTo>
                        <a:pt x="1364" y="257"/>
                      </a:lnTo>
                      <a:lnTo>
                        <a:pt x="1348" y="236"/>
                      </a:lnTo>
                      <a:lnTo>
                        <a:pt x="1342" y="230"/>
                      </a:lnTo>
                      <a:lnTo>
                        <a:pt x="1336" y="225"/>
                      </a:lnTo>
                      <a:lnTo>
                        <a:pt x="1329" y="222"/>
                      </a:lnTo>
                      <a:lnTo>
                        <a:pt x="1322" y="219"/>
                      </a:lnTo>
                      <a:lnTo>
                        <a:pt x="1315" y="218"/>
                      </a:lnTo>
                      <a:lnTo>
                        <a:pt x="1306" y="219"/>
                      </a:lnTo>
                      <a:lnTo>
                        <a:pt x="1297" y="220"/>
                      </a:lnTo>
                      <a:lnTo>
                        <a:pt x="1288" y="223"/>
                      </a:lnTo>
                      <a:lnTo>
                        <a:pt x="1278" y="228"/>
                      </a:lnTo>
                      <a:lnTo>
                        <a:pt x="1267" y="233"/>
                      </a:lnTo>
                      <a:lnTo>
                        <a:pt x="1256" y="240"/>
                      </a:lnTo>
                      <a:lnTo>
                        <a:pt x="1244" y="249"/>
                      </a:lnTo>
                      <a:lnTo>
                        <a:pt x="1231" y="259"/>
                      </a:lnTo>
                      <a:lnTo>
                        <a:pt x="1218" y="269"/>
                      </a:lnTo>
                      <a:lnTo>
                        <a:pt x="1203" y="281"/>
                      </a:lnTo>
                      <a:lnTo>
                        <a:pt x="1189" y="295"/>
                      </a:lnTo>
                      <a:lnTo>
                        <a:pt x="1180" y="426"/>
                      </a:lnTo>
                      <a:lnTo>
                        <a:pt x="1185" y="438"/>
                      </a:lnTo>
                      <a:lnTo>
                        <a:pt x="1188" y="450"/>
                      </a:lnTo>
                      <a:lnTo>
                        <a:pt x="1191" y="462"/>
                      </a:lnTo>
                      <a:lnTo>
                        <a:pt x="1193" y="474"/>
                      </a:lnTo>
                      <a:lnTo>
                        <a:pt x="1195" y="486"/>
                      </a:lnTo>
                      <a:lnTo>
                        <a:pt x="1195" y="497"/>
                      </a:lnTo>
                      <a:lnTo>
                        <a:pt x="1195" y="509"/>
                      </a:lnTo>
                      <a:lnTo>
                        <a:pt x="1194" y="520"/>
                      </a:lnTo>
                      <a:lnTo>
                        <a:pt x="1192" y="532"/>
                      </a:lnTo>
                      <a:lnTo>
                        <a:pt x="1190" y="542"/>
                      </a:lnTo>
                      <a:lnTo>
                        <a:pt x="1187" y="553"/>
                      </a:lnTo>
                      <a:lnTo>
                        <a:pt x="1182" y="563"/>
                      </a:lnTo>
                      <a:lnTo>
                        <a:pt x="1178" y="572"/>
                      </a:lnTo>
                      <a:lnTo>
                        <a:pt x="1172" y="581"/>
                      </a:lnTo>
                      <a:lnTo>
                        <a:pt x="1165" y="590"/>
                      </a:lnTo>
                      <a:lnTo>
                        <a:pt x="1158" y="598"/>
                      </a:lnTo>
                      <a:lnTo>
                        <a:pt x="1043" y="713"/>
                      </a:lnTo>
                      <a:lnTo>
                        <a:pt x="1033" y="722"/>
                      </a:lnTo>
                      <a:lnTo>
                        <a:pt x="1023" y="731"/>
                      </a:lnTo>
                      <a:lnTo>
                        <a:pt x="1013" y="738"/>
                      </a:lnTo>
                      <a:lnTo>
                        <a:pt x="1003" y="745"/>
                      </a:lnTo>
                      <a:lnTo>
                        <a:pt x="993" y="751"/>
                      </a:lnTo>
                      <a:lnTo>
                        <a:pt x="984" y="756"/>
                      </a:lnTo>
                      <a:lnTo>
                        <a:pt x="975" y="760"/>
                      </a:lnTo>
                      <a:lnTo>
                        <a:pt x="966" y="764"/>
                      </a:lnTo>
                      <a:lnTo>
                        <a:pt x="958" y="766"/>
                      </a:lnTo>
                      <a:lnTo>
                        <a:pt x="949" y="768"/>
                      </a:lnTo>
                      <a:lnTo>
                        <a:pt x="941" y="769"/>
                      </a:lnTo>
                      <a:lnTo>
                        <a:pt x="934" y="769"/>
                      </a:lnTo>
                      <a:lnTo>
                        <a:pt x="925" y="769"/>
                      </a:lnTo>
                      <a:lnTo>
                        <a:pt x="918" y="768"/>
                      </a:lnTo>
                      <a:lnTo>
                        <a:pt x="911" y="766"/>
                      </a:lnTo>
                      <a:lnTo>
                        <a:pt x="905" y="764"/>
                      </a:lnTo>
                      <a:lnTo>
                        <a:pt x="900" y="762"/>
                      </a:lnTo>
                      <a:lnTo>
                        <a:pt x="895" y="760"/>
                      </a:lnTo>
                      <a:lnTo>
                        <a:pt x="890" y="760"/>
                      </a:lnTo>
                      <a:lnTo>
                        <a:pt x="884" y="759"/>
                      </a:lnTo>
                      <a:lnTo>
                        <a:pt x="878" y="759"/>
                      </a:lnTo>
                      <a:lnTo>
                        <a:pt x="872" y="760"/>
                      </a:lnTo>
                      <a:lnTo>
                        <a:pt x="866" y="762"/>
                      </a:lnTo>
                      <a:lnTo>
                        <a:pt x="860" y="764"/>
                      </a:lnTo>
                      <a:lnTo>
                        <a:pt x="846" y="770"/>
                      </a:lnTo>
                      <a:lnTo>
                        <a:pt x="831" y="778"/>
                      </a:lnTo>
                      <a:lnTo>
                        <a:pt x="815" y="789"/>
                      </a:lnTo>
                      <a:lnTo>
                        <a:pt x="798" y="802"/>
                      </a:lnTo>
                      <a:lnTo>
                        <a:pt x="777" y="817"/>
                      </a:lnTo>
                      <a:lnTo>
                        <a:pt x="759" y="829"/>
                      </a:lnTo>
                      <a:lnTo>
                        <a:pt x="741" y="839"/>
                      </a:lnTo>
                      <a:lnTo>
                        <a:pt x="723" y="847"/>
                      </a:lnTo>
                      <a:lnTo>
                        <a:pt x="705" y="853"/>
                      </a:lnTo>
                      <a:lnTo>
                        <a:pt x="688" y="856"/>
                      </a:lnTo>
                      <a:lnTo>
                        <a:pt x="680" y="858"/>
                      </a:lnTo>
                      <a:lnTo>
                        <a:pt x="672" y="858"/>
                      </a:lnTo>
                      <a:lnTo>
                        <a:pt x="664" y="858"/>
                      </a:lnTo>
                      <a:lnTo>
                        <a:pt x="656" y="858"/>
                      </a:lnTo>
                      <a:lnTo>
                        <a:pt x="647" y="857"/>
                      </a:lnTo>
                      <a:lnTo>
                        <a:pt x="639" y="855"/>
                      </a:lnTo>
                      <a:lnTo>
                        <a:pt x="632" y="853"/>
                      </a:lnTo>
                      <a:lnTo>
                        <a:pt x="624" y="851"/>
                      </a:lnTo>
                      <a:lnTo>
                        <a:pt x="609" y="845"/>
                      </a:lnTo>
                      <a:lnTo>
                        <a:pt x="595" y="836"/>
                      </a:lnTo>
                      <a:lnTo>
                        <a:pt x="581" y="826"/>
                      </a:lnTo>
                      <a:lnTo>
                        <a:pt x="568" y="814"/>
                      </a:lnTo>
                      <a:lnTo>
                        <a:pt x="555" y="799"/>
                      </a:lnTo>
                      <a:lnTo>
                        <a:pt x="542" y="783"/>
                      </a:lnTo>
                      <a:lnTo>
                        <a:pt x="523" y="763"/>
                      </a:lnTo>
                      <a:lnTo>
                        <a:pt x="505" y="743"/>
                      </a:lnTo>
                      <a:lnTo>
                        <a:pt x="489" y="721"/>
                      </a:lnTo>
                      <a:lnTo>
                        <a:pt x="475" y="698"/>
                      </a:lnTo>
                      <a:lnTo>
                        <a:pt x="470" y="688"/>
                      </a:lnTo>
                      <a:lnTo>
                        <a:pt x="465" y="679"/>
                      </a:lnTo>
                      <a:lnTo>
                        <a:pt x="460" y="671"/>
                      </a:lnTo>
                      <a:lnTo>
                        <a:pt x="455" y="662"/>
                      </a:lnTo>
                      <a:lnTo>
                        <a:pt x="449" y="655"/>
                      </a:lnTo>
                      <a:lnTo>
                        <a:pt x="443" y="649"/>
                      </a:lnTo>
                      <a:lnTo>
                        <a:pt x="436" y="643"/>
                      </a:lnTo>
                      <a:lnTo>
                        <a:pt x="429" y="638"/>
                      </a:lnTo>
                      <a:lnTo>
                        <a:pt x="421" y="634"/>
                      </a:lnTo>
                      <a:lnTo>
                        <a:pt x="412" y="630"/>
                      </a:lnTo>
                      <a:lnTo>
                        <a:pt x="404" y="627"/>
                      </a:lnTo>
                      <a:lnTo>
                        <a:pt x="394" y="625"/>
                      </a:lnTo>
                      <a:lnTo>
                        <a:pt x="384" y="623"/>
                      </a:lnTo>
                      <a:lnTo>
                        <a:pt x="372" y="623"/>
                      </a:lnTo>
                      <a:lnTo>
                        <a:pt x="361" y="623"/>
                      </a:lnTo>
                      <a:lnTo>
                        <a:pt x="348" y="623"/>
                      </a:lnTo>
                      <a:lnTo>
                        <a:pt x="342" y="631"/>
                      </a:lnTo>
                      <a:lnTo>
                        <a:pt x="336" y="638"/>
                      </a:lnTo>
                      <a:lnTo>
                        <a:pt x="336" y="638"/>
                      </a:lnTo>
                      <a:lnTo>
                        <a:pt x="312" y="667"/>
                      </a:lnTo>
                      <a:lnTo>
                        <a:pt x="288" y="692"/>
                      </a:lnTo>
                      <a:lnTo>
                        <a:pt x="265" y="714"/>
                      </a:lnTo>
                      <a:lnTo>
                        <a:pt x="244" y="733"/>
                      </a:lnTo>
                      <a:lnTo>
                        <a:pt x="232" y="741"/>
                      </a:lnTo>
                      <a:lnTo>
                        <a:pt x="222" y="748"/>
                      </a:lnTo>
                      <a:lnTo>
                        <a:pt x="213" y="755"/>
                      </a:lnTo>
                      <a:lnTo>
                        <a:pt x="204" y="760"/>
                      </a:lnTo>
                      <a:lnTo>
                        <a:pt x="195" y="765"/>
                      </a:lnTo>
                      <a:lnTo>
                        <a:pt x="187" y="768"/>
                      </a:lnTo>
                      <a:lnTo>
                        <a:pt x="179" y="770"/>
                      </a:lnTo>
                      <a:lnTo>
                        <a:pt x="172" y="772"/>
                      </a:lnTo>
                      <a:lnTo>
                        <a:pt x="141" y="809"/>
                      </a:lnTo>
                      <a:lnTo>
                        <a:pt x="111" y="845"/>
                      </a:lnTo>
                      <a:lnTo>
                        <a:pt x="98" y="863"/>
                      </a:lnTo>
                      <a:lnTo>
                        <a:pt x="84" y="880"/>
                      </a:lnTo>
                      <a:lnTo>
                        <a:pt x="72" y="898"/>
                      </a:lnTo>
                      <a:lnTo>
                        <a:pt x="61" y="916"/>
                      </a:lnTo>
                      <a:lnTo>
                        <a:pt x="50" y="934"/>
                      </a:lnTo>
                      <a:lnTo>
                        <a:pt x="40" y="953"/>
                      </a:lnTo>
                      <a:lnTo>
                        <a:pt x="31" y="971"/>
                      </a:lnTo>
                      <a:lnTo>
                        <a:pt x="23" y="989"/>
                      </a:lnTo>
                      <a:lnTo>
                        <a:pt x="16" y="1007"/>
                      </a:lnTo>
                      <a:lnTo>
                        <a:pt x="10" y="1025"/>
                      </a:lnTo>
                      <a:lnTo>
                        <a:pt x="4" y="1043"/>
                      </a:lnTo>
                      <a:lnTo>
                        <a:pt x="0" y="1061"/>
                      </a:lnTo>
                      <a:lnTo>
                        <a:pt x="1" y="1077"/>
                      </a:lnTo>
                      <a:lnTo>
                        <a:pt x="3" y="1094"/>
                      </a:lnTo>
                      <a:lnTo>
                        <a:pt x="6" y="1110"/>
                      </a:lnTo>
                      <a:lnTo>
                        <a:pt x="11" y="1124"/>
                      </a:lnTo>
                      <a:lnTo>
                        <a:pt x="17" y="1138"/>
                      </a:lnTo>
                      <a:lnTo>
                        <a:pt x="24" y="1151"/>
                      </a:lnTo>
                      <a:lnTo>
                        <a:pt x="32" y="1164"/>
                      </a:lnTo>
                      <a:lnTo>
                        <a:pt x="41" y="1176"/>
                      </a:lnTo>
                      <a:lnTo>
                        <a:pt x="51" y="1187"/>
                      </a:lnTo>
                      <a:lnTo>
                        <a:pt x="61" y="1198"/>
                      </a:lnTo>
                      <a:lnTo>
                        <a:pt x="72" y="1209"/>
                      </a:lnTo>
                      <a:lnTo>
                        <a:pt x="83" y="1219"/>
                      </a:lnTo>
                      <a:lnTo>
                        <a:pt x="107" y="1238"/>
                      </a:lnTo>
                      <a:lnTo>
                        <a:pt x="130" y="1254"/>
                      </a:lnTo>
                      <a:lnTo>
                        <a:pt x="138" y="1266"/>
                      </a:lnTo>
                      <a:lnTo>
                        <a:pt x="143" y="1276"/>
                      </a:lnTo>
                      <a:lnTo>
                        <a:pt x="147" y="1286"/>
                      </a:lnTo>
                      <a:lnTo>
                        <a:pt x="150" y="1296"/>
                      </a:lnTo>
                      <a:lnTo>
                        <a:pt x="151" y="1305"/>
                      </a:lnTo>
                      <a:lnTo>
                        <a:pt x="151" y="1313"/>
                      </a:lnTo>
                      <a:lnTo>
                        <a:pt x="149" y="1321"/>
                      </a:lnTo>
                      <a:lnTo>
                        <a:pt x="147" y="1328"/>
                      </a:lnTo>
                      <a:lnTo>
                        <a:pt x="143" y="1335"/>
                      </a:lnTo>
                      <a:lnTo>
                        <a:pt x="138" y="1342"/>
                      </a:lnTo>
                      <a:lnTo>
                        <a:pt x="133" y="1347"/>
                      </a:lnTo>
                      <a:lnTo>
                        <a:pt x="126" y="1353"/>
                      </a:lnTo>
                      <a:lnTo>
                        <a:pt x="118" y="1357"/>
                      </a:lnTo>
                      <a:lnTo>
                        <a:pt x="110" y="1362"/>
                      </a:lnTo>
                      <a:lnTo>
                        <a:pt x="101" y="1366"/>
                      </a:lnTo>
                      <a:lnTo>
                        <a:pt x="90" y="1370"/>
                      </a:lnTo>
                      <a:lnTo>
                        <a:pt x="85" y="1379"/>
                      </a:lnTo>
                      <a:lnTo>
                        <a:pt x="81" y="1388"/>
                      </a:lnTo>
                      <a:lnTo>
                        <a:pt x="77" y="1398"/>
                      </a:lnTo>
                      <a:lnTo>
                        <a:pt x="75" y="1407"/>
                      </a:lnTo>
                      <a:lnTo>
                        <a:pt x="73" y="1417"/>
                      </a:lnTo>
                      <a:lnTo>
                        <a:pt x="73" y="1426"/>
                      </a:lnTo>
                      <a:lnTo>
                        <a:pt x="73" y="1436"/>
                      </a:lnTo>
                      <a:lnTo>
                        <a:pt x="73" y="1446"/>
                      </a:lnTo>
                      <a:lnTo>
                        <a:pt x="75" y="1455"/>
                      </a:lnTo>
                      <a:lnTo>
                        <a:pt x="77" y="1464"/>
                      </a:lnTo>
                      <a:lnTo>
                        <a:pt x="79" y="1474"/>
                      </a:lnTo>
                      <a:lnTo>
                        <a:pt x="82" y="1483"/>
                      </a:lnTo>
                      <a:lnTo>
                        <a:pt x="89" y="1500"/>
                      </a:lnTo>
                      <a:lnTo>
                        <a:pt x="98" y="1516"/>
                      </a:lnTo>
                      <a:lnTo>
                        <a:pt x="101" y="1524"/>
                      </a:lnTo>
                      <a:lnTo>
                        <a:pt x="104" y="1532"/>
                      </a:lnTo>
                      <a:lnTo>
                        <a:pt x="105" y="1541"/>
                      </a:lnTo>
                      <a:lnTo>
                        <a:pt x="105" y="1550"/>
                      </a:lnTo>
                      <a:lnTo>
                        <a:pt x="105" y="1568"/>
                      </a:lnTo>
                      <a:lnTo>
                        <a:pt x="103" y="1587"/>
                      </a:lnTo>
                      <a:lnTo>
                        <a:pt x="102" y="1597"/>
                      </a:lnTo>
                      <a:lnTo>
                        <a:pt x="102" y="1606"/>
                      </a:lnTo>
                      <a:lnTo>
                        <a:pt x="103" y="1615"/>
                      </a:lnTo>
                      <a:lnTo>
                        <a:pt x="104" y="1623"/>
                      </a:lnTo>
                      <a:lnTo>
                        <a:pt x="106" y="1631"/>
                      </a:lnTo>
                      <a:lnTo>
                        <a:pt x="110" y="1639"/>
                      </a:lnTo>
                      <a:lnTo>
                        <a:pt x="115" y="1645"/>
                      </a:lnTo>
                      <a:lnTo>
                        <a:pt x="122" y="1652"/>
                      </a:lnTo>
                      <a:lnTo>
                        <a:pt x="129" y="1658"/>
                      </a:lnTo>
                      <a:lnTo>
                        <a:pt x="135" y="1664"/>
                      </a:lnTo>
                      <a:lnTo>
                        <a:pt x="140" y="1671"/>
                      </a:lnTo>
                      <a:lnTo>
                        <a:pt x="144" y="1678"/>
                      </a:lnTo>
                      <a:lnTo>
                        <a:pt x="147" y="1685"/>
                      </a:lnTo>
                      <a:lnTo>
                        <a:pt x="149" y="1692"/>
                      </a:lnTo>
                      <a:lnTo>
                        <a:pt x="150" y="1699"/>
                      </a:lnTo>
                      <a:lnTo>
                        <a:pt x="149" y="1706"/>
                      </a:lnTo>
                      <a:lnTo>
                        <a:pt x="148" y="1713"/>
                      </a:lnTo>
                      <a:lnTo>
                        <a:pt x="146" y="1720"/>
                      </a:lnTo>
                      <a:lnTo>
                        <a:pt x="143" y="1727"/>
                      </a:lnTo>
                      <a:lnTo>
                        <a:pt x="139" y="1734"/>
                      </a:lnTo>
                      <a:lnTo>
                        <a:pt x="134" y="1740"/>
                      </a:lnTo>
                      <a:lnTo>
                        <a:pt x="128" y="1746"/>
                      </a:lnTo>
                      <a:lnTo>
                        <a:pt x="122" y="1751"/>
                      </a:lnTo>
                      <a:lnTo>
                        <a:pt x="114" y="1756"/>
                      </a:lnTo>
                      <a:lnTo>
                        <a:pt x="114" y="1851"/>
                      </a:lnTo>
                      <a:lnTo>
                        <a:pt x="114" y="1851"/>
                      </a:lnTo>
                      <a:lnTo>
                        <a:pt x="114" y="1851"/>
                      </a:lnTo>
                      <a:lnTo>
                        <a:pt x="114" y="1850"/>
                      </a:lnTo>
                      <a:lnTo>
                        <a:pt x="114" y="1850"/>
                      </a:lnTo>
                      <a:lnTo>
                        <a:pt x="114" y="1872"/>
                      </a:lnTo>
                      <a:lnTo>
                        <a:pt x="111" y="1950"/>
                      </a:lnTo>
                      <a:lnTo>
                        <a:pt x="98" y="1973"/>
                      </a:lnTo>
                      <a:lnTo>
                        <a:pt x="87" y="1996"/>
                      </a:lnTo>
                      <a:lnTo>
                        <a:pt x="78" y="2017"/>
                      </a:lnTo>
                      <a:lnTo>
                        <a:pt x="70" y="2039"/>
                      </a:lnTo>
                      <a:lnTo>
                        <a:pt x="65" y="2059"/>
                      </a:lnTo>
                      <a:lnTo>
                        <a:pt x="62" y="2080"/>
                      </a:lnTo>
                      <a:lnTo>
                        <a:pt x="60" y="2100"/>
                      </a:lnTo>
                      <a:lnTo>
                        <a:pt x="61" y="2118"/>
                      </a:lnTo>
                      <a:lnTo>
                        <a:pt x="63" y="2136"/>
                      </a:lnTo>
                      <a:lnTo>
                        <a:pt x="67" y="2154"/>
                      </a:lnTo>
                      <a:lnTo>
                        <a:pt x="73" y="2170"/>
                      </a:lnTo>
                      <a:lnTo>
                        <a:pt x="80" y="2186"/>
                      </a:lnTo>
                      <a:lnTo>
                        <a:pt x="89" y="2201"/>
                      </a:lnTo>
                      <a:lnTo>
                        <a:pt x="101" y="2217"/>
                      </a:lnTo>
                      <a:lnTo>
                        <a:pt x="114" y="2230"/>
                      </a:lnTo>
                      <a:lnTo>
                        <a:pt x="128" y="2243"/>
                      </a:lnTo>
                      <a:lnTo>
                        <a:pt x="173" y="2358"/>
                      </a:lnTo>
                      <a:lnTo>
                        <a:pt x="174" y="2372"/>
                      </a:lnTo>
                      <a:lnTo>
                        <a:pt x="174" y="2386"/>
                      </a:lnTo>
                      <a:lnTo>
                        <a:pt x="173" y="2399"/>
                      </a:lnTo>
                      <a:lnTo>
                        <a:pt x="172" y="2411"/>
                      </a:lnTo>
                      <a:lnTo>
                        <a:pt x="171" y="2423"/>
                      </a:lnTo>
                      <a:lnTo>
                        <a:pt x="169" y="2434"/>
                      </a:lnTo>
                      <a:lnTo>
                        <a:pt x="166" y="2444"/>
                      </a:lnTo>
                      <a:lnTo>
                        <a:pt x="162" y="2454"/>
                      </a:lnTo>
                      <a:lnTo>
                        <a:pt x="158" y="2462"/>
                      </a:lnTo>
                      <a:lnTo>
                        <a:pt x="154" y="2470"/>
                      </a:lnTo>
                      <a:lnTo>
                        <a:pt x="148" y="2478"/>
                      </a:lnTo>
                      <a:lnTo>
                        <a:pt x="142" y="2484"/>
                      </a:lnTo>
                      <a:lnTo>
                        <a:pt x="136" y="2490"/>
                      </a:lnTo>
                      <a:lnTo>
                        <a:pt x="129" y="2496"/>
                      </a:lnTo>
                      <a:lnTo>
                        <a:pt x="121" y="2500"/>
                      </a:lnTo>
                      <a:lnTo>
                        <a:pt x="113" y="2504"/>
                      </a:lnTo>
                      <a:lnTo>
                        <a:pt x="108" y="2515"/>
                      </a:lnTo>
                      <a:lnTo>
                        <a:pt x="153" y="2612"/>
                      </a:lnTo>
                      <a:lnTo>
                        <a:pt x="267" y="2571"/>
                      </a:lnTo>
                      <a:lnTo>
                        <a:pt x="511" y="2421"/>
                      </a:lnTo>
                      <a:lnTo>
                        <a:pt x="710" y="2321"/>
                      </a:lnTo>
                      <a:lnTo>
                        <a:pt x="937" y="2302"/>
                      </a:lnTo>
                      <a:lnTo>
                        <a:pt x="986" y="2344"/>
                      </a:lnTo>
                      <a:lnTo>
                        <a:pt x="984" y="2449"/>
                      </a:lnTo>
                      <a:lnTo>
                        <a:pt x="1042" y="2476"/>
                      </a:lnTo>
                      <a:lnTo>
                        <a:pt x="1141" y="2469"/>
                      </a:lnTo>
                      <a:lnTo>
                        <a:pt x="1231" y="2455"/>
                      </a:lnTo>
                      <a:lnTo>
                        <a:pt x="1327" y="2507"/>
                      </a:lnTo>
                      <a:lnTo>
                        <a:pt x="1431" y="2591"/>
                      </a:lnTo>
                      <a:lnTo>
                        <a:pt x="1498" y="2590"/>
                      </a:lnTo>
                      <a:lnTo>
                        <a:pt x="1661" y="2714"/>
                      </a:lnTo>
                      <a:lnTo>
                        <a:pt x="1791" y="2722"/>
                      </a:lnTo>
                      <a:lnTo>
                        <a:pt x="1914" y="2821"/>
                      </a:lnTo>
                      <a:lnTo>
                        <a:pt x="1966" y="2877"/>
                      </a:lnTo>
                      <a:lnTo>
                        <a:pt x="1974" y="2942"/>
                      </a:lnTo>
                      <a:lnTo>
                        <a:pt x="2035" y="3004"/>
                      </a:lnTo>
                      <a:lnTo>
                        <a:pt x="2095" y="2991"/>
                      </a:lnTo>
                      <a:lnTo>
                        <a:pt x="2195" y="2986"/>
                      </a:lnTo>
                      <a:lnTo>
                        <a:pt x="2258" y="3018"/>
                      </a:lnTo>
                      <a:lnTo>
                        <a:pt x="2465" y="3080"/>
                      </a:lnTo>
                      <a:lnTo>
                        <a:pt x="2528" y="3191"/>
                      </a:lnTo>
                      <a:lnTo>
                        <a:pt x="2470" y="3298"/>
                      </a:lnTo>
                      <a:lnTo>
                        <a:pt x="2368" y="3411"/>
                      </a:lnTo>
                      <a:lnTo>
                        <a:pt x="2357" y="3504"/>
                      </a:lnTo>
                      <a:lnTo>
                        <a:pt x="2265" y="3514"/>
                      </a:lnTo>
                      <a:lnTo>
                        <a:pt x="2209" y="3673"/>
                      </a:lnTo>
                      <a:lnTo>
                        <a:pt x="2253" y="3702"/>
                      </a:lnTo>
                      <a:lnTo>
                        <a:pt x="2245" y="3770"/>
                      </a:lnTo>
                      <a:lnTo>
                        <a:pt x="2311" y="3828"/>
                      </a:lnTo>
                      <a:lnTo>
                        <a:pt x="2263" y="3932"/>
                      </a:lnTo>
                      <a:lnTo>
                        <a:pt x="2313" y="3932"/>
                      </a:lnTo>
                      <a:lnTo>
                        <a:pt x="2446" y="4073"/>
                      </a:lnTo>
                      <a:lnTo>
                        <a:pt x="2536" y="4154"/>
                      </a:lnTo>
                      <a:lnTo>
                        <a:pt x="2535" y="4171"/>
                      </a:lnTo>
                      <a:lnTo>
                        <a:pt x="2538" y="4172"/>
                      </a:lnTo>
                      <a:lnTo>
                        <a:pt x="2617" y="3962"/>
                      </a:lnTo>
                      <a:lnTo>
                        <a:pt x="2788" y="3798"/>
                      </a:lnTo>
                      <a:lnTo>
                        <a:pt x="2767" y="3660"/>
                      </a:lnTo>
                      <a:lnTo>
                        <a:pt x="2980" y="3060"/>
                      </a:lnTo>
                      <a:lnTo>
                        <a:pt x="2947" y="2957"/>
                      </a:lnTo>
                      <a:lnTo>
                        <a:pt x="2959" y="2762"/>
                      </a:lnTo>
                      <a:lnTo>
                        <a:pt x="3023" y="2368"/>
                      </a:lnTo>
                      <a:lnTo>
                        <a:pt x="2996" y="2321"/>
                      </a:lnTo>
                      <a:lnTo>
                        <a:pt x="3030" y="2140"/>
                      </a:lnTo>
                      <a:lnTo>
                        <a:pt x="2971" y="2067"/>
                      </a:lnTo>
                      <a:lnTo>
                        <a:pt x="2997" y="2013"/>
                      </a:lnTo>
                      <a:lnTo>
                        <a:pt x="3093" y="1924"/>
                      </a:lnTo>
                      <a:lnTo>
                        <a:pt x="3109" y="1845"/>
                      </a:lnTo>
                      <a:lnTo>
                        <a:pt x="3060" y="1797"/>
                      </a:lnTo>
                      <a:lnTo>
                        <a:pt x="3049" y="1720"/>
                      </a:lnTo>
                      <a:lnTo>
                        <a:pt x="3117" y="1765"/>
                      </a:lnTo>
                      <a:lnTo>
                        <a:pt x="3163" y="1708"/>
                      </a:lnTo>
                      <a:lnTo>
                        <a:pt x="3274" y="1805"/>
                      </a:lnTo>
                      <a:lnTo>
                        <a:pt x="3336" y="1834"/>
                      </a:lnTo>
                      <a:lnTo>
                        <a:pt x="3559" y="1595"/>
                      </a:lnTo>
                      <a:lnTo>
                        <a:pt x="3593" y="1513"/>
                      </a:lnTo>
                      <a:lnTo>
                        <a:pt x="3695" y="1325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0712" name="Freeform 56"/>
                <p:cNvSpPr>
                  <a:spLocks/>
                </p:cNvSpPr>
                <p:nvPr/>
              </p:nvSpPr>
              <p:spPr bwMode="auto">
                <a:xfrm>
                  <a:off x="5127" y="1450"/>
                  <a:ext cx="307" cy="198"/>
                </a:xfrm>
                <a:custGeom>
                  <a:avLst/>
                  <a:gdLst>
                    <a:gd name="T0" fmla="*/ 54 w 1471"/>
                    <a:gd name="T1" fmla="*/ 709 h 955"/>
                    <a:gd name="T2" fmla="*/ 94 w 1471"/>
                    <a:gd name="T3" fmla="*/ 729 h 955"/>
                    <a:gd name="T4" fmla="*/ 142 w 1471"/>
                    <a:gd name="T5" fmla="*/ 731 h 955"/>
                    <a:gd name="T6" fmla="*/ 163 w 1471"/>
                    <a:gd name="T7" fmla="*/ 749 h 955"/>
                    <a:gd name="T8" fmla="*/ 200 w 1471"/>
                    <a:gd name="T9" fmla="*/ 721 h 955"/>
                    <a:gd name="T10" fmla="*/ 249 w 1471"/>
                    <a:gd name="T11" fmla="*/ 693 h 955"/>
                    <a:gd name="T12" fmla="*/ 295 w 1471"/>
                    <a:gd name="T13" fmla="*/ 696 h 955"/>
                    <a:gd name="T14" fmla="*/ 322 w 1471"/>
                    <a:gd name="T15" fmla="*/ 672 h 955"/>
                    <a:gd name="T16" fmla="*/ 366 w 1471"/>
                    <a:gd name="T17" fmla="*/ 654 h 955"/>
                    <a:gd name="T18" fmla="*/ 428 w 1471"/>
                    <a:gd name="T19" fmla="*/ 650 h 955"/>
                    <a:gd name="T20" fmla="*/ 489 w 1471"/>
                    <a:gd name="T21" fmla="*/ 623 h 955"/>
                    <a:gd name="T22" fmla="*/ 530 w 1471"/>
                    <a:gd name="T23" fmla="*/ 626 h 955"/>
                    <a:gd name="T24" fmla="*/ 537 w 1471"/>
                    <a:gd name="T25" fmla="*/ 649 h 955"/>
                    <a:gd name="T26" fmla="*/ 429 w 1471"/>
                    <a:gd name="T27" fmla="*/ 769 h 955"/>
                    <a:gd name="T28" fmla="*/ 425 w 1471"/>
                    <a:gd name="T29" fmla="*/ 821 h 955"/>
                    <a:gd name="T30" fmla="*/ 484 w 1471"/>
                    <a:gd name="T31" fmla="*/ 849 h 955"/>
                    <a:gd name="T32" fmla="*/ 549 w 1471"/>
                    <a:gd name="T33" fmla="*/ 871 h 955"/>
                    <a:gd name="T34" fmla="*/ 597 w 1471"/>
                    <a:gd name="T35" fmla="*/ 884 h 955"/>
                    <a:gd name="T36" fmla="*/ 629 w 1471"/>
                    <a:gd name="T37" fmla="*/ 868 h 955"/>
                    <a:gd name="T38" fmla="*/ 671 w 1471"/>
                    <a:gd name="T39" fmla="*/ 870 h 955"/>
                    <a:gd name="T40" fmla="*/ 743 w 1471"/>
                    <a:gd name="T41" fmla="*/ 926 h 955"/>
                    <a:gd name="T42" fmla="*/ 780 w 1471"/>
                    <a:gd name="T43" fmla="*/ 955 h 955"/>
                    <a:gd name="T44" fmla="*/ 819 w 1471"/>
                    <a:gd name="T45" fmla="*/ 931 h 955"/>
                    <a:gd name="T46" fmla="*/ 880 w 1471"/>
                    <a:gd name="T47" fmla="*/ 759 h 955"/>
                    <a:gd name="T48" fmla="*/ 928 w 1471"/>
                    <a:gd name="T49" fmla="*/ 725 h 955"/>
                    <a:gd name="T50" fmla="*/ 957 w 1471"/>
                    <a:gd name="T51" fmla="*/ 733 h 955"/>
                    <a:gd name="T52" fmla="*/ 1010 w 1471"/>
                    <a:gd name="T53" fmla="*/ 789 h 955"/>
                    <a:gd name="T54" fmla="*/ 1101 w 1471"/>
                    <a:gd name="T55" fmla="*/ 816 h 955"/>
                    <a:gd name="T56" fmla="*/ 1471 w 1471"/>
                    <a:gd name="T57" fmla="*/ 773 h 955"/>
                    <a:gd name="T58" fmla="*/ 1447 w 1471"/>
                    <a:gd name="T59" fmla="*/ 642 h 955"/>
                    <a:gd name="T60" fmla="*/ 1391 w 1471"/>
                    <a:gd name="T61" fmla="*/ 423 h 955"/>
                    <a:gd name="T62" fmla="*/ 1361 w 1471"/>
                    <a:gd name="T63" fmla="*/ 298 h 955"/>
                    <a:gd name="T64" fmla="*/ 1313 w 1471"/>
                    <a:gd name="T65" fmla="*/ 210 h 955"/>
                    <a:gd name="T66" fmla="*/ 1247 w 1471"/>
                    <a:gd name="T67" fmla="*/ 155 h 955"/>
                    <a:gd name="T68" fmla="*/ 1168 w 1471"/>
                    <a:gd name="T69" fmla="*/ 128 h 955"/>
                    <a:gd name="T70" fmla="*/ 1077 w 1471"/>
                    <a:gd name="T71" fmla="*/ 125 h 955"/>
                    <a:gd name="T72" fmla="*/ 1017 w 1471"/>
                    <a:gd name="T73" fmla="*/ 148 h 955"/>
                    <a:gd name="T74" fmla="*/ 941 w 1471"/>
                    <a:gd name="T75" fmla="*/ 139 h 955"/>
                    <a:gd name="T76" fmla="*/ 876 w 1471"/>
                    <a:gd name="T77" fmla="*/ 144 h 955"/>
                    <a:gd name="T78" fmla="*/ 833 w 1471"/>
                    <a:gd name="T79" fmla="*/ 167 h 955"/>
                    <a:gd name="T80" fmla="*/ 819 w 1471"/>
                    <a:gd name="T81" fmla="*/ 158 h 955"/>
                    <a:gd name="T82" fmla="*/ 798 w 1471"/>
                    <a:gd name="T83" fmla="*/ 91 h 955"/>
                    <a:gd name="T84" fmla="*/ 752 w 1471"/>
                    <a:gd name="T85" fmla="*/ 56 h 955"/>
                    <a:gd name="T86" fmla="*/ 669 w 1471"/>
                    <a:gd name="T87" fmla="*/ 21 h 955"/>
                    <a:gd name="T88" fmla="*/ 565 w 1471"/>
                    <a:gd name="T89" fmla="*/ 0 h 955"/>
                    <a:gd name="T90" fmla="*/ 348 w 1471"/>
                    <a:gd name="T91" fmla="*/ 196 h 955"/>
                    <a:gd name="T92" fmla="*/ 315 w 1471"/>
                    <a:gd name="T93" fmla="*/ 240 h 955"/>
                    <a:gd name="T94" fmla="*/ 297 w 1471"/>
                    <a:gd name="T95" fmla="*/ 281 h 955"/>
                    <a:gd name="T96" fmla="*/ 262 w 1471"/>
                    <a:gd name="T97" fmla="*/ 320 h 955"/>
                    <a:gd name="T98" fmla="*/ 250 w 1471"/>
                    <a:gd name="T99" fmla="*/ 379 h 955"/>
                    <a:gd name="T100" fmla="*/ 197 w 1471"/>
                    <a:gd name="T101" fmla="*/ 466 h 955"/>
                    <a:gd name="T102" fmla="*/ 128 w 1471"/>
                    <a:gd name="T103" fmla="*/ 524 h 955"/>
                    <a:gd name="T104" fmla="*/ 99 w 1471"/>
                    <a:gd name="T105" fmla="*/ 514 h 955"/>
                    <a:gd name="T106" fmla="*/ 59 w 1471"/>
                    <a:gd name="T107" fmla="*/ 549 h 955"/>
                    <a:gd name="T108" fmla="*/ 37 w 1471"/>
                    <a:gd name="T109" fmla="*/ 582 h 955"/>
                    <a:gd name="T110" fmla="*/ 16 w 1471"/>
                    <a:gd name="T111" fmla="*/ 610 h 955"/>
                    <a:gd name="T112" fmla="*/ 19 w 1471"/>
                    <a:gd name="T113" fmla="*/ 651 h 955"/>
                    <a:gd name="T114" fmla="*/ 31 w 1471"/>
                    <a:gd name="T115" fmla="*/ 664 h 955"/>
                    <a:gd name="T116" fmla="*/ 25 w 1471"/>
                    <a:gd name="T117" fmla="*/ 682 h 955"/>
                    <a:gd name="T118" fmla="*/ 0 w 1471"/>
                    <a:gd name="T119" fmla="*/ 711 h 9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1471" h="955">
                      <a:moveTo>
                        <a:pt x="0" y="716"/>
                      </a:moveTo>
                      <a:lnTo>
                        <a:pt x="11" y="712"/>
                      </a:lnTo>
                      <a:lnTo>
                        <a:pt x="22" y="709"/>
                      </a:lnTo>
                      <a:lnTo>
                        <a:pt x="33" y="708"/>
                      </a:lnTo>
                      <a:lnTo>
                        <a:pt x="43" y="707"/>
                      </a:lnTo>
                      <a:lnTo>
                        <a:pt x="54" y="709"/>
                      </a:lnTo>
                      <a:lnTo>
                        <a:pt x="65" y="712"/>
                      </a:lnTo>
                      <a:lnTo>
                        <a:pt x="76" y="717"/>
                      </a:lnTo>
                      <a:lnTo>
                        <a:pt x="86" y="724"/>
                      </a:lnTo>
                      <a:lnTo>
                        <a:pt x="88" y="727"/>
                      </a:lnTo>
                      <a:lnTo>
                        <a:pt x="91" y="728"/>
                      </a:lnTo>
                      <a:lnTo>
                        <a:pt x="94" y="729"/>
                      </a:lnTo>
                      <a:lnTo>
                        <a:pt x="98" y="730"/>
                      </a:lnTo>
                      <a:lnTo>
                        <a:pt x="107" y="730"/>
                      </a:lnTo>
                      <a:lnTo>
                        <a:pt x="117" y="729"/>
                      </a:lnTo>
                      <a:lnTo>
                        <a:pt x="127" y="729"/>
                      </a:lnTo>
                      <a:lnTo>
                        <a:pt x="137" y="730"/>
                      </a:lnTo>
                      <a:lnTo>
                        <a:pt x="142" y="731"/>
                      </a:lnTo>
                      <a:lnTo>
                        <a:pt x="146" y="733"/>
                      </a:lnTo>
                      <a:lnTo>
                        <a:pt x="151" y="736"/>
                      </a:lnTo>
                      <a:lnTo>
                        <a:pt x="155" y="740"/>
                      </a:lnTo>
                      <a:lnTo>
                        <a:pt x="158" y="746"/>
                      </a:lnTo>
                      <a:lnTo>
                        <a:pt x="162" y="749"/>
                      </a:lnTo>
                      <a:lnTo>
                        <a:pt x="163" y="749"/>
                      </a:lnTo>
                      <a:lnTo>
                        <a:pt x="165" y="749"/>
                      </a:lnTo>
                      <a:lnTo>
                        <a:pt x="167" y="749"/>
                      </a:lnTo>
                      <a:lnTo>
                        <a:pt x="170" y="748"/>
                      </a:lnTo>
                      <a:lnTo>
                        <a:pt x="180" y="740"/>
                      </a:lnTo>
                      <a:lnTo>
                        <a:pt x="192" y="727"/>
                      </a:lnTo>
                      <a:lnTo>
                        <a:pt x="200" y="721"/>
                      </a:lnTo>
                      <a:lnTo>
                        <a:pt x="207" y="714"/>
                      </a:lnTo>
                      <a:lnTo>
                        <a:pt x="215" y="707"/>
                      </a:lnTo>
                      <a:lnTo>
                        <a:pt x="224" y="702"/>
                      </a:lnTo>
                      <a:lnTo>
                        <a:pt x="234" y="697"/>
                      </a:lnTo>
                      <a:lnTo>
                        <a:pt x="244" y="694"/>
                      </a:lnTo>
                      <a:lnTo>
                        <a:pt x="249" y="693"/>
                      </a:lnTo>
                      <a:lnTo>
                        <a:pt x="255" y="693"/>
                      </a:lnTo>
                      <a:lnTo>
                        <a:pt x="261" y="694"/>
                      </a:lnTo>
                      <a:lnTo>
                        <a:pt x="267" y="694"/>
                      </a:lnTo>
                      <a:lnTo>
                        <a:pt x="278" y="697"/>
                      </a:lnTo>
                      <a:lnTo>
                        <a:pt x="288" y="697"/>
                      </a:lnTo>
                      <a:lnTo>
                        <a:pt x="295" y="696"/>
                      </a:lnTo>
                      <a:lnTo>
                        <a:pt x="302" y="694"/>
                      </a:lnTo>
                      <a:lnTo>
                        <a:pt x="307" y="690"/>
                      </a:lnTo>
                      <a:lnTo>
                        <a:pt x="311" y="686"/>
                      </a:lnTo>
                      <a:lnTo>
                        <a:pt x="315" y="681"/>
                      </a:lnTo>
                      <a:lnTo>
                        <a:pt x="319" y="677"/>
                      </a:lnTo>
                      <a:lnTo>
                        <a:pt x="322" y="672"/>
                      </a:lnTo>
                      <a:lnTo>
                        <a:pt x="327" y="667"/>
                      </a:lnTo>
                      <a:lnTo>
                        <a:pt x="332" y="663"/>
                      </a:lnTo>
                      <a:lnTo>
                        <a:pt x="339" y="659"/>
                      </a:lnTo>
                      <a:lnTo>
                        <a:pt x="346" y="656"/>
                      </a:lnTo>
                      <a:lnTo>
                        <a:pt x="355" y="654"/>
                      </a:lnTo>
                      <a:lnTo>
                        <a:pt x="366" y="654"/>
                      </a:lnTo>
                      <a:lnTo>
                        <a:pt x="379" y="655"/>
                      </a:lnTo>
                      <a:lnTo>
                        <a:pt x="387" y="657"/>
                      </a:lnTo>
                      <a:lnTo>
                        <a:pt x="397" y="658"/>
                      </a:lnTo>
                      <a:lnTo>
                        <a:pt x="407" y="657"/>
                      </a:lnTo>
                      <a:lnTo>
                        <a:pt x="417" y="654"/>
                      </a:lnTo>
                      <a:lnTo>
                        <a:pt x="428" y="650"/>
                      </a:lnTo>
                      <a:lnTo>
                        <a:pt x="439" y="646"/>
                      </a:lnTo>
                      <a:lnTo>
                        <a:pt x="450" y="639"/>
                      </a:lnTo>
                      <a:lnTo>
                        <a:pt x="461" y="632"/>
                      </a:lnTo>
                      <a:lnTo>
                        <a:pt x="470" y="628"/>
                      </a:lnTo>
                      <a:lnTo>
                        <a:pt x="480" y="625"/>
                      </a:lnTo>
                      <a:lnTo>
                        <a:pt x="489" y="623"/>
                      </a:lnTo>
                      <a:lnTo>
                        <a:pt x="498" y="621"/>
                      </a:lnTo>
                      <a:lnTo>
                        <a:pt x="506" y="621"/>
                      </a:lnTo>
                      <a:lnTo>
                        <a:pt x="513" y="621"/>
                      </a:lnTo>
                      <a:lnTo>
                        <a:pt x="519" y="622"/>
                      </a:lnTo>
                      <a:lnTo>
                        <a:pt x="525" y="624"/>
                      </a:lnTo>
                      <a:lnTo>
                        <a:pt x="530" y="626"/>
                      </a:lnTo>
                      <a:lnTo>
                        <a:pt x="534" y="629"/>
                      </a:lnTo>
                      <a:lnTo>
                        <a:pt x="537" y="632"/>
                      </a:lnTo>
                      <a:lnTo>
                        <a:pt x="539" y="636"/>
                      </a:lnTo>
                      <a:lnTo>
                        <a:pt x="539" y="640"/>
                      </a:lnTo>
                      <a:lnTo>
                        <a:pt x="539" y="644"/>
                      </a:lnTo>
                      <a:lnTo>
                        <a:pt x="537" y="649"/>
                      </a:lnTo>
                      <a:lnTo>
                        <a:pt x="533" y="653"/>
                      </a:lnTo>
                      <a:lnTo>
                        <a:pt x="470" y="717"/>
                      </a:lnTo>
                      <a:lnTo>
                        <a:pt x="457" y="731"/>
                      </a:lnTo>
                      <a:lnTo>
                        <a:pt x="446" y="745"/>
                      </a:lnTo>
                      <a:lnTo>
                        <a:pt x="437" y="757"/>
                      </a:lnTo>
                      <a:lnTo>
                        <a:pt x="429" y="769"/>
                      </a:lnTo>
                      <a:lnTo>
                        <a:pt x="424" y="779"/>
                      </a:lnTo>
                      <a:lnTo>
                        <a:pt x="421" y="789"/>
                      </a:lnTo>
                      <a:lnTo>
                        <a:pt x="419" y="799"/>
                      </a:lnTo>
                      <a:lnTo>
                        <a:pt x="420" y="807"/>
                      </a:lnTo>
                      <a:lnTo>
                        <a:pt x="422" y="815"/>
                      </a:lnTo>
                      <a:lnTo>
                        <a:pt x="425" y="821"/>
                      </a:lnTo>
                      <a:lnTo>
                        <a:pt x="431" y="828"/>
                      </a:lnTo>
                      <a:lnTo>
                        <a:pt x="438" y="834"/>
                      </a:lnTo>
                      <a:lnTo>
                        <a:pt x="447" y="839"/>
                      </a:lnTo>
                      <a:lnTo>
                        <a:pt x="457" y="843"/>
                      </a:lnTo>
                      <a:lnTo>
                        <a:pt x="469" y="847"/>
                      </a:lnTo>
                      <a:lnTo>
                        <a:pt x="484" y="849"/>
                      </a:lnTo>
                      <a:lnTo>
                        <a:pt x="492" y="848"/>
                      </a:lnTo>
                      <a:lnTo>
                        <a:pt x="500" y="848"/>
                      </a:lnTo>
                      <a:lnTo>
                        <a:pt x="509" y="849"/>
                      </a:lnTo>
                      <a:lnTo>
                        <a:pt x="517" y="852"/>
                      </a:lnTo>
                      <a:lnTo>
                        <a:pt x="533" y="861"/>
                      </a:lnTo>
                      <a:lnTo>
                        <a:pt x="549" y="871"/>
                      </a:lnTo>
                      <a:lnTo>
                        <a:pt x="557" y="876"/>
                      </a:lnTo>
                      <a:lnTo>
                        <a:pt x="565" y="880"/>
                      </a:lnTo>
                      <a:lnTo>
                        <a:pt x="573" y="883"/>
                      </a:lnTo>
                      <a:lnTo>
                        <a:pt x="581" y="885"/>
                      </a:lnTo>
                      <a:lnTo>
                        <a:pt x="589" y="885"/>
                      </a:lnTo>
                      <a:lnTo>
                        <a:pt x="597" y="884"/>
                      </a:lnTo>
                      <a:lnTo>
                        <a:pt x="601" y="882"/>
                      </a:lnTo>
                      <a:lnTo>
                        <a:pt x="606" y="880"/>
                      </a:lnTo>
                      <a:lnTo>
                        <a:pt x="610" y="877"/>
                      </a:lnTo>
                      <a:lnTo>
                        <a:pt x="614" y="874"/>
                      </a:lnTo>
                      <a:lnTo>
                        <a:pt x="622" y="870"/>
                      </a:lnTo>
                      <a:lnTo>
                        <a:pt x="629" y="868"/>
                      </a:lnTo>
                      <a:lnTo>
                        <a:pt x="636" y="866"/>
                      </a:lnTo>
                      <a:lnTo>
                        <a:pt x="643" y="866"/>
                      </a:lnTo>
                      <a:lnTo>
                        <a:pt x="650" y="866"/>
                      </a:lnTo>
                      <a:lnTo>
                        <a:pt x="657" y="866"/>
                      </a:lnTo>
                      <a:lnTo>
                        <a:pt x="664" y="868"/>
                      </a:lnTo>
                      <a:lnTo>
                        <a:pt x="671" y="870"/>
                      </a:lnTo>
                      <a:lnTo>
                        <a:pt x="686" y="876"/>
                      </a:lnTo>
                      <a:lnTo>
                        <a:pt x="701" y="884"/>
                      </a:lnTo>
                      <a:lnTo>
                        <a:pt x="716" y="894"/>
                      </a:lnTo>
                      <a:lnTo>
                        <a:pt x="731" y="905"/>
                      </a:lnTo>
                      <a:lnTo>
                        <a:pt x="737" y="916"/>
                      </a:lnTo>
                      <a:lnTo>
                        <a:pt x="743" y="926"/>
                      </a:lnTo>
                      <a:lnTo>
                        <a:pt x="749" y="934"/>
                      </a:lnTo>
                      <a:lnTo>
                        <a:pt x="756" y="941"/>
                      </a:lnTo>
                      <a:lnTo>
                        <a:pt x="762" y="947"/>
                      </a:lnTo>
                      <a:lnTo>
                        <a:pt x="768" y="951"/>
                      </a:lnTo>
                      <a:lnTo>
                        <a:pt x="774" y="954"/>
                      </a:lnTo>
                      <a:lnTo>
                        <a:pt x="780" y="955"/>
                      </a:lnTo>
                      <a:lnTo>
                        <a:pt x="786" y="955"/>
                      </a:lnTo>
                      <a:lnTo>
                        <a:pt x="792" y="954"/>
                      </a:lnTo>
                      <a:lnTo>
                        <a:pt x="798" y="950"/>
                      </a:lnTo>
                      <a:lnTo>
                        <a:pt x="805" y="946"/>
                      </a:lnTo>
                      <a:lnTo>
                        <a:pt x="812" y="939"/>
                      </a:lnTo>
                      <a:lnTo>
                        <a:pt x="819" y="931"/>
                      </a:lnTo>
                      <a:lnTo>
                        <a:pt x="826" y="922"/>
                      </a:lnTo>
                      <a:lnTo>
                        <a:pt x="834" y="911"/>
                      </a:lnTo>
                      <a:lnTo>
                        <a:pt x="839" y="817"/>
                      </a:lnTo>
                      <a:lnTo>
                        <a:pt x="854" y="794"/>
                      </a:lnTo>
                      <a:lnTo>
                        <a:pt x="867" y="775"/>
                      </a:lnTo>
                      <a:lnTo>
                        <a:pt x="880" y="759"/>
                      </a:lnTo>
                      <a:lnTo>
                        <a:pt x="892" y="746"/>
                      </a:lnTo>
                      <a:lnTo>
                        <a:pt x="904" y="736"/>
                      </a:lnTo>
                      <a:lnTo>
                        <a:pt x="914" y="730"/>
                      </a:lnTo>
                      <a:lnTo>
                        <a:pt x="919" y="727"/>
                      </a:lnTo>
                      <a:lnTo>
                        <a:pt x="923" y="726"/>
                      </a:lnTo>
                      <a:lnTo>
                        <a:pt x="928" y="725"/>
                      </a:lnTo>
                      <a:lnTo>
                        <a:pt x="932" y="724"/>
                      </a:lnTo>
                      <a:lnTo>
                        <a:pt x="937" y="724"/>
                      </a:lnTo>
                      <a:lnTo>
                        <a:pt x="941" y="725"/>
                      </a:lnTo>
                      <a:lnTo>
                        <a:pt x="945" y="726"/>
                      </a:lnTo>
                      <a:lnTo>
                        <a:pt x="949" y="728"/>
                      </a:lnTo>
                      <a:lnTo>
                        <a:pt x="957" y="733"/>
                      </a:lnTo>
                      <a:lnTo>
                        <a:pt x="965" y="739"/>
                      </a:lnTo>
                      <a:lnTo>
                        <a:pt x="974" y="747"/>
                      </a:lnTo>
                      <a:lnTo>
                        <a:pt x="982" y="757"/>
                      </a:lnTo>
                      <a:lnTo>
                        <a:pt x="991" y="768"/>
                      </a:lnTo>
                      <a:lnTo>
                        <a:pt x="1000" y="780"/>
                      </a:lnTo>
                      <a:lnTo>
                        <a:pt x="1010" y="789"/>
                      </a:lnTo>
                      <a:lnTo>
                        <a:pt x="1021" y="797"/>
                      </a:lnTo>
                      <a:lnTo>
                        <a:pt x="1035" y="804"/>
                      </a:lnTo>
                      <a:lnTo>
                        <a:pt x="1049" y="809"/>
                      </a:lnTo>
                      <a:lnTo>
                        <a:pt x="1065" y="813"/>
                      </a:lnTo>
                      <a:lnTo>
                        <a:pt x="1082" y="815"/>
                      </a:lnTo>
                      <a:lnTo>
                        <a:pt x="1101" y="816"/>
                      </a:lnTo>
                      <a:lnTo>
                        <a:pt x="1121" y="816"/>
                      </a:lnTo>
                      <a:lnTo>
                        <a:pt x="1435" y="823"/>
                      </a:lnTo>
                      <a:lnTo>
                        <a:pt x="1435" y="825"/>
                      </a:lnTo>
                      <a:lnTo>
                        <a:pt x="1469" y="817"/>
                      </a:lnTo>
                      <a:lnTo>
                        <a:pt x="1471" y="795"/>
                      </a:lnTo>
                      <a:lnTo>
                        <a:pt x="1471" y="773"/>
                      </a:lnTo>
                      <a:lnTo>
                        <a:pt x="1470" y="751"/>
                      </a:lnTo>
                      <a:lnTo>
                        <a:pt x="1467" y="729"/>
                      </a:lnTo>
                      <a:lnTo>
                        <a:pt x="1464" y="707"/>
                      </a:lnTo>
                      <a:lnTo>
                        <a:pt x="1459" y="685"/>
                      </a:lnTo>
                      <a:lnTo>
                        <a:pt x="1454" y="663"/>
                      </a:lnTo>
                      <a:lnTo>
                        <a:pt x="1447" y="642"/>
                      </a:lnTo>
                      <a:lnTo>
                        <a:pt x="1434" y="599"/>
                      </a:lnTo>
                      <a:lnTo>
                        <a:pt x="1421" y="557"/>
                      </a:lnTo>
                      <a:lnTo>
                        <a:pt x="1408" y="514"/>
                      </a:lnTo>
                      <a:lnTo>
                        <a:pt x="1396" y="473"/>
                      </a:lnTo>
                      <a:lnTo>
                        <a:pt x="1394" y="447"/>
                      </a:lnTo>
                      <a:lnTo>
                        <a:pt x="1391" y="423"/>
                      </a:lnTo>
                      <a:lnTo>
                        <a:pt x="1387" y="398"/>
                      </a:lnTo>
                      <a:lnTo>
                        <a:pt x="1383" y="376"/>
                      </a:lnTo>
                      <a:lnTo>
                        <a:pt x="1379" y="355"/>
                      </a:lnTo>
                      <a:lnTo>
                        <a:pt x="1373" y="335"/>
                      </a:lnTo>
                      <a:lnTo>
                        <a:pt x="1368" y="316"/>
                      </a:lnTo>
                      <a:lnTo>
                        <a:pt x="1361" y="298"/>
                      </a:lnTo>
                      <a:lnTo>
                        <a:pt x="1354" y="281"/>
                      </a:lnTo>
                      <a:lnTo>
                        <a:pt x="1347" y="265"/>
                      </a:lnTo>
                      <a:lnTo>
                        <a:pt x="1339" y="250"/>
                      </a:lnTo>
                      <a:lnTo>
                        <a:pt x="1331" y="236"/>
                      </a:lnTo>
                      <a:lnTo>
                        <a:pt x="1322" y="223"/>
                      </a:lnTo>
                      <a:lnTo>
                        <a:pt x="1313" y="210"/>
                      </a:lnTo>
                      <a:lnTo>
                        <a:pt x="1302" y="199"/>
                      </a:lnTo>
                      <a:lnTo>
                        <a:pt x="1292" y="189"/>
                      </a:lnTo>
                      <a:lnTo>
                        <a:pt x="1282" y="179"/>
                      </a:lnTo>
                      <a:lnTo>
                        <a:pt x="1271" y="170"/>
                      </a:lnTo>
                      <a:lnTo>
                        <a:pt x="1259" y="163"/>
                      </a:lnTo>
                      <a:lnTo>
                        <a:pt x="1247" y="155"/>
                      </a:lnTo>
                      <a:lnTo>
                        <a:pt x="1235" y="149"/>
                      </a:lnTo>
                      <a:lnTo>
                        <a:pt x="1223" y="144"/>
                      </a:lnTo>
                      <a:lnTo>
                        <a:pt x="1210" y="139"/>
                      </a:lnTo>
                      <a:lnTo>
                        <a:pt x="1196" y="135"/>
                      </a:lnTo>
                      <a:lnTo>
                        <a:pt x="1183" y="131"/>
                      </a:lnTo>
                      <a:lnTo>
                        <a:pt x="1168" y="128"/>
                      </a:lnTo>
                      <a:lnTo>
                        <a:pt x="1153" y="126"/>
                      </a:lnTo>
                      <a:lnTo>
                        <a:pt x="1139" y="124"/>
                      </a:lnTo>
                      <a:lnTo>
                        <a:pt x="1124" y="123"/>
                      </a:lnTo>
                      <a:lnTo>
                        <a:pt x="1109" y="123"/>
                      </a:lnTo>
                      <a:lnTo>
                        <a:pt x="1093" y="124"/>
                      </a:lnTo>
                      <a:lnTo>
                        <a:pt x="1077" y="125"/>
                      </a:lnTo>
                      <a:lnTo>
                        <a:pt x="1069" y="131"/>
                      </a:lnTo>
                      <a:lnTo>
                        <a:pt x="1061" y="135"/>
                      </a:lnTo>
                      <a:lnTo>
                        <a:pt x="1054" y="139"/>
                      </a:lnTo>
                      <a:lnTo>
                        <a:pt x="1046" y="142"/>
                      </a:lnTo>
                      <a:lnTo>
                        <a:pt x="1031" y="146"/>
                      </a:lnTo>
                      <a:lnTo>
                        <a:pt x="1017" y="148"/>
                      </a:lnTo>
                      <a:lnTo>
                        <a:pt x="1004" y="149"/>
                      </a:lnTo>
                      <a:lnTo>
                        <a:pt x="991" y="148"/>
                      </a:lnTo>
                      <a:lnTo>
                        <a:pt x="978" y="146"/>
                      </a:lnTo>
                      <a:lnTo>
                        <a:pt x="966" y="144"/>
                      </a:lnTo>
                      <a:lnTo>
                        <a:pt x="953" y="141"/>
                      </a:lnTo>
                      <a:lnTo>
                        <a:pt x="941" y="139"/>
                      </a:lnTo>
                      <a:lnTo>
                        <a:pt x="929" y="137"/>
                      </a:lnTo>
                      <a:lnTo>
                        <a:pt x="916" y="136"/>
                      </a:lnTo>
                      <a:lnTo>
                        <a:pt x="903" y="137"/>
                      </a:lnTo>
                      <a:lnTo>
                        <a:pt x="889" y="139"/>
                      </a:lnTo>
                      <a:lnTo>
                        <a:pt x="883" y="141"/>
                      </a:lnTo>
                      <a:lnTo>
                        <a:pt x="876" y="144"/>
                      </a:lnTo>
                      <a:lnTo>
                        <a:pt x="869" y="147"/>
                      </a:lnTo>
                      <a:lnTo>
                        <a:pt x="862" y="151"/>
                      </a:lnTo>
                      <a:lnTo>
                        <a:pt x="850" y="160"/>
                      </a:lnTo>
                      <a:lnTo>
                        <a:pt x="841" y="165"/>
                      </a:lnTo>
                      <a:lnTo>
                        <a:pt x="837" y="167"/>
                      </a:lnTo>
                      <a:lnTo>
                        <a:pt x="833" y="167"/>
                      </a:lnTo>
                      <a:lnTo>
                        <a:pt x="830" y="167"/>
                      </a:lnTo>
                      <a:lnTo>
                        <a:pt x="827" y="167"/>
                      </a:lnTo>
                      <a:lnTo>
                        <a:pt x="825" y="165"/>
                      </a:lnTo>
                      <a:lnTo>
                        <a:pt x="823" y="163"/>
                      </a:lnTo>
                      <a:lnTo>
                        <a:pt x="821" y="161"/>
                      </a:lnTo>
                      <a:lnTo>
                        <a:pt x="819" y="158"/>
                      </a:lnTo>
                      <a:lnTo>
                        <a:pt x="816" y="151"/>
                      </a:lnTo>
                      <a:lnTo>
                        <a:pt x="814" y="143"/>
                      </a:lnTo>
                      <a:lnTo>
                        <a:pt x="810" y="124"/>
                      </a:lnTo>
                      <a:lnTo>
                        <a:pt x="806" y="106"/>
                      </a:lnTo>
                      <a:lnTo>
                        <a:pt x="802" y="98"/>
                      </a:lnTo>
                      <a:lnTo>
                        <a:pt x="798" y="91"/>
                      </a:lnTo>
                      <a:lnTo>
                        <a:pt x="795" y="88"/>
                      </a:lnTo>
                      <a:lnTo>
                        <a:pt x="792" y="85"/>
                      </a:lnTo>
                      <a:lnTo>
                        <a:pt x="789" y="83"/>
                      </a:lnTo>
                      <a:lnTo>
                        <a:pt x="785" y="82"/>
                      </a:lnTo>
                      <a:lnTo>
                        <a:pt x="769" y="68"/>
                      </a:lnTo>
                      <a:lnTo>
                        <a:pt x="752" y="56"/>
                      </a:lnTo>
                      <a:lnTo>
                        <a:pt x="737" y="47"/>
                      </a:lnTo>
                      <a:lnTo>
                        <a:pt x="723" y="39"/>
                      </a:lnTo>
                      <a:lnTo>
                        <a:pt x="709" y="33"/>
                      </a:lnTo>
                      <a:lnTo>
                        <a:pt x="695" y="28"/>
                      </a:lnTo>
                      <a:lnTo>
                        <a:pt x="682" y="24"/>
                      </a:lnTo>
                      <a:lnTo>
                        <a:pt x="669" y="21"/>
                      </a:lnTo>
                      <a:lnTo>
                        <a:pt x="644" y="17"/>
                      </a:lnTo>
                      <a:lnTo>
                        <a:pt x="618" y="13"/>
                      </a:lnTo>
                      <a:lnTo>
                        <a:pt x="604" y="11"/>
                      </a:lnTo>
                      <a:lnTo>
                        <a:pt x="591" y="8"/>
                      </a:lnTo>
                      <a:lnTo>
                        <a:pt x="578" y="4"/>
                      </a:lnTo>
                      <a:lnTo>
                        <a:pt x="565" y="0"/>
                      </a:lnTo>
                      <a:lnTo>
                        <a:pt x="428" y="32"/>
                      </a:lnTo>
                      <a:lnTo>
                        <a:pt x="401" y="77"/>
                      </a:lnTo>
                      <a:lnTo>
                        <a:pt x="375" y="132"/>
                      </a:lnTo>
                      <a:lnTo>
                        <a:pt x="351" y="184"/>
                      </a:lnTo>
                      <a:lnTo>
                        <a:pt x="351" y="189"/>
                      </a:lnTo>
                      <a:lnTo>
                        <a:pt x="348" y="196"/>
                      </a:lnTo>
                      <a:lnTo>
                        <a:pt x="341" y="201"/>
                      </a:lnTo>
                      <a:lnTo>
                        <a:pt x="336" y="206"/>
                      </a:lnTo>
                      <a:lnTo>
                        <a:pt x="330" y="223"/>
                      </a:lnTo>
                      <a:lnTo>
                        <a:pt x="325" y="226"/>
                      </a:lnTo>
                      <a:lnTo>
                        <a:pt x="321" y="233"/>
                      </a:lnTo>
                      <a:lnTo>
                        <a:pt x="315" y="240"/>
                      </a:lnTo>
                      <a:lnTo>
                        <a:pt x="311" y="256"/>
                      </a:lnTo>
                      <a:lnTo>
                        <a:pt x="304" y="255"/>
                      </a:lnTo>
                      <a:lnTo>
                        <a:pt x="295" y="264"/>
                      </a:lnTo>
                      <a:lnTo>
                        <a:pt x="288" y="263"/>
                      </a:lnTo>
                      <a:lnTo>
                        <a:pt x="289" y="277"/>
                      </a:lnTo>
                      <a:lnTo>
                        <a:pt x="297" y="281"/>
                      </a:lnTo>
                      <a:lnTo>
                        <a:pt x="290" y="294"/>
                      </a:lnTo>
                      <a:lnTo>
                        <a:pt x="274" y="301"/>
                      </a:lnTo>
                      <a:lnTo>
                        <a:pt x="271" y="304"/>
                      </a:lnTo>
                      <a:lnTo>
                        <a:pt x="270" y="314"/>
                      </a:lnTo>
                      <a:lnTo>
                        <a:pt x="266" y="317"/>
                      </a:lnTo>
                      <a:lnTo>
                        <a:pt x="262" y="320"/>
                      </a:lnTo>
                      <a:lnTo>
                        <a:pt x="255" y="336"/>
                      </a:lnTo>
                      <a:lnTo>
                        <a:pt x="234" y="350"/>
                      </a:lnTo>
                      <a:lnTo>
                        <a:pt x="231" y="364"/>
                      </a:lnTo>
                      <a:lnTo>
                        <a:pt x="231" y="375"/>
                      </a:lnTo>
                      <a:lnTo>
                        <a:pt x="249" y="375"/>
                      </a:lnTo>
                      <a:lnTo>
                        <a:pt x="250" y="379"/>
                      </a:lnTo>
                      <a:lnTo>
                        <a:pt x="220" y="416"/>
                      </a:lnTo>
                      <a:lnTo>
                        <a:pt x="216" y="442"/>
                      </a:lnTo>
                      <a:lnTo>
                        <a:pt x="208" y="448"/>
                      </a:lnTo>
                      <a:lnTo>
                        <a:pt x="206" y="455"/>
                      </a:lnTo>
                      <a:lnTo>
                        <a:pt x="196" y="460"/>
                      </a:lnTo>
                      <a:lnTo>
                        <a:pt x="197" y="466"/>
                      </a:lnTo>
                      <a:lnTo>
                        <a:pt x="193" y="470"/>
                      </a:lnTo>
                      <a:lnTo>
                        <a:pt x="187" y="470"/>
                      </a:lnTo>
                      <a:lnTo>
                        <a:pt x="158" y="494"/>
                      </a:lnTo>
                      <a:lnTo>
                        <a:pt x="157" y="509"/>
                      </a:lnTo>
                      <a:lnTo>
                        <a:pt x="133" y="526"/>
                      </a:lnTo>
                      <a:lnTo>
                        <a:pt x="128" y="524"/>
                      </a:lnTo>
                      <a:lnTo>
                        <a:pt x="120" y="524"/>
                      </a:lnTo>
                      <a:lnTo>
                        <a:pt x="115" y="519"/>
                      </a:lnTo>
                      <a:lnTo>
                        <a:pt x="114" y="525"/>
                      </a:lnTo>
                      <a:lnTo>
                        <a:pt x="110" y="527"/>
                      </a:lnTo>
                      <a:lnTo>
                        <a:pt x="107" y="527"/>
                      </a:lnTo>
                      <a:lnTo>
                        <a:pt x="99" y="514"/>
                      </a:lnTo>
                      <a:lnTo>
                        <a:pt x="90" y="514"/>
                      </a:lnTo>
                      <a:lnTo>
                        <a:pt x="79" y="523"/>
                      </a:lnTo>
                      <a:lnTo>
                        <a:pt x="74" y="525"/>
                      </a:lnTo>
                      <a:lnTo>
                        <a:pt x="71" y="533"/>
                      </a:lnTo>
                      <a:lnTo>
                        <a:pt x="63" y="541"/>
                      </a:lnTo>
                      <a:lnTo>
                        <a:pt x="59" y="549"/>
                      </a:lnTo>
                      <a:lnTo>
                        <a:pt x="58" y="559"/>
                      </a:lnTo>
                      <a:lnTo>
                        <a:pt x="50" y="566"/>
                      </a:lnTo>
                      <a:lnTo>
                        <a:pt x="49" y="573"/>
                      </a:lnTo>
                      <a:lnTo>
                        <a:pt x="42" y="572"/>
                      </a:lnTo>
                      <a:lnTo>
                        <a:pt x="39" y="574"/>
                      </a:lnTo>
                      <a:lnTo>
                        <a:pt x="37" y="582"/>
                      </a:lnTo>
                      <a:lnTo>
                        <a:pt x="40" y="587"/>
                      </a:lnTo>
                      <a:lnTo>
                        <a:pt x="34" y="596"/>
                      </a:lnTo>
                      <a:lnTo>
                        <a:pt x="29" y="597"/>
                      </a:lnTo>
                      <a:lnTo>
                        <a:pt x="25" y="605"/>
                      </a:lnTo>
                      <a:lnTo>
                        <a:pt x="22" y="606"/>
                      </a:lnTo>
                      <a:lnTo>
                        <a:pt x="16" y="610"/>
                      </a:lnTo>
                      <a:lnTo>
                        <a:pt x="19" y="616"/>
                      </a:lnTo>
                      <a:lnTo>
                        <a:pt x="20" y="621"/>
                      </a:lnTo>
                      <a:lnTo>
                        <a:pt x="15" y="626"/>
                      </a:lnTo>
                      <a:lnTo>
                        <a:pt x="15" y="637"/>
                      </a:lnTo>
                      <a:lnTo>
                        <a:pt x="22" y="642"/>
                      </a:lnTo>
                      <a:lnTo>
                        <a:pt x="19" y="651"/>
                      </a:lnTo>
                      <a:lnTo>
                        <a:pt x="13" y="651"/>
                      </a:lnTo>
                      <a:lnTo>
                        <a:pt x="10" y="653"/>
                      </a:lnTo>
                      <a:lnTo>
                        <a:pt x="8" y="656"/>
                      </a:lnTo>
                      <a:lnTo>
                        <a:pt x="8" y="660"/>
                      </a:lnTo>
                      <a:lnTo>
                        <a:pt x="14" y="663"/>
                      </a:lnTo>
                      <a:lnTo>
                        <a:pt x="31" y="664"/>
                      </a:lnTo>
                      <a:lnTo>
                        <a:pt x="36" y="660"/>
                      </a:lnTo>
                      <a:lnTo>
                        <a:pt x="42" y="666"/>
                      </a:lnTo>
                      <a:lnTo>
                        <a:pt x="38" y="667"/>
                      </a:lnTo>
                      <a:lnTo>
                        <a:pt x="36" y="672"/>
                      </a:lnTo>
                      <a:lnTo>
                        <a:pt x="27" y="675"/>
                      </a:lnTo>
                      <a:lnTo>
                        <a:pt x="25" y="682"/>
                      </a:lnTo>
                      <a:lnTo>
                        <a:pt x="21" y="684"/>
                      </a:lnTo>
                      <a:lnTo>
                        <a:pt x="19" y="694"/>
                      </a:lnTo>
                      <a:lnTo>
                        <a:pt x="14" y="700"/>
                      </a:lnTo>
                      <a:lnTo>
                        <a:pt x="6" y="706"/>
                      </a:lnTo>
                      <a:lnTo>
                        <a:pt x="2" y="709"/>
                      </a:lnTo>
                      <a:lnTo>
                        <a:pt x="0" y="711"/>
                      </a:lnTo>
                      <a:lnTo>
                        <a:pt x="0" y="716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0713" name="Freeform 57"/>
                <p:cNvSpPr>
                  <a:spLocks/>
                </p:cNvSpPr>
                <p:nvPr/>
              </p:nvSpPr>
              <p:spPr bwMode="auto">
                <a:xfrm>
                  <a:off x="5107" y="1579"/>
                  <a:ext cx="334" cy="190"/>
                </a:xfrm>
                <a:custGeom>
                  <a:avLst/>
                  <a:gdLst>
                    <a:gd name="T0" fmla="*/ 571 w 1606"/>
                    <a:gd name="T1" fmla="*/ 498 h 917"/>
                    <a:gd name="T2" fmla="*/ 656 w 1606"/>
                    <a:gd name="T3" fmla="*/ 488 h 917"/>
                    <a:gd name="T4" fmla="*/ 741 w 1606"/>
                    <a:gd name="T5" fmla="*/ 521 h 917"/>
                    <a:gd name="T6" fmla="*/ 773 w 1606"/>
                    <a:gd name="T7" fmla="*/ 568 h 917"/>
                    <a:gd name="T8" fmla="*/ 748 w 1606"/>
                    <a:gd name="T9" fmla="*/ 615 h 917"/>
                    <a:gd name="T10" fmla="*/ 657 w 1606"/>
                    <a:gd name="T11" fmla="*/ 638 h 917"/>
                    <a:gd name="T12" fmla="*/ 641 w 1606"/>
                    <a:gd name="T13" fmla="*/ 672 h 917"/>
                    <a:gd name="T14" fmla="*/ 611 w 1606"/>
                    <a:gd name="T15" fmla="*/ 727 h 917"/>
                    <a:gd name="T16" fmla="*/ 600 w 1606"/>
                    <a:gd name="T17" fmla="*/ 776 h 917"/>
                    <a:gd name="T18" fmla="*/ 703 w 1606"/>
                    <a:gd name="T19" fmla="*/ 901 h 917"/>
                    <a:gd name="T20" fmla="*/ 755 w 1606"/>
                    <a:gd name="T21" fmla="*/ 914 h 917"/>
                    <a:gd name="T22" fmla="*/ 856 w 1606"/>
                    <a:gd name="T23" fmla="*/ 824 h 917"/>
                    <a:gd name="T24" fmla="*/ 946 w 1606"/>
                    <a:gd name="T25" fmla="*/ 737 h 917"/>
                    <a:gd name="T26" fmla="*/ 1065 w 1606"/>
                    <a:gd name="T27" fmla="*/ 730 h 917"/>
                    <a:gd name="T28" fmla="*/ 1180 w 1606"/>
                    <a:gd name="T29" fmla="*/ 721 h 917"/>
                    <a:gd name="T30" fmla="*/ 1264 w 1606"/>
                    <a:gd name="T31" fmla="*/ 630 h 917"/>
                    <a:gd name="T32" fmla="*/ 1315 w 1606"/>
                    <a:gd name="T33" fmla="*/ 573 h 917"/>
                    <a:gd name="T34" fmla="*/ 1459 w 1606"/>
                    <a:gd name="T35" fmla="*/ 580 h 917"/>
                    <a:gd name="T36" fmla="*/ 1606 w 1606"/>
                    <a:gd name="T37" fmla="*/ 457 h 917"/>
                    <a:gd name="T38" fmla="*/ 1586 w 1606"/>
                    <a:gd name="T39" fmla="*/ 335 h 917"/>
                    <a:gd name="T40" fmla="*/ 1533 w 1606"/>
                    <a:gd name="T41" fmla="*/ 202 h 917"/>
                    <a:gd name="T42" fmla="*/ 1108 w 1606"/>
                    <a:gd name="T43" fmla="*/ 168 h 917"/>
                    <a:gd name="T44" fmla="*/ 1043 w 1606"/>
                    <a:gd name="T45" fmla="*/ 105 h 917"/>
                    <a:gd name="T46" fmla="*/ 1002 w 1606"/>
                    <a:gd name="T47" fmla="*/ 115 h 917"/>
                    <a:gd name="T48" fmla="*/ 917 w 1606"/>
                    <a:gd name="T49" fmla="*/ 310 h 917"/>
                    <a:gd name="T50" fmla="*/ 866 w 1606"/>
                    <a:gd name="T51" fmla="*/ 330 h 917"/>
                    <a:gd name="T52" fmla="*/ 799 w 1606"/>
                    <a:gd name="T53" fmla="*/ 263 h 917"/>
                    <a:gd name="T54" fmla="*/ 727 w 1606"/>
                    <a:gd name="T55" fmla="*/ 247 h 917"/>
                    <a:gd name="T56" fmla="*/ 679 w 1606"/>
                    <a:gd name="T57" fmla="*/ 264 h 917"/>
                    <a:gd name="T58" fmla="*/ 598 w 1606"/>
                    <a:gd name="T59" fmla="*/ 227 h 917"/>
                    <a:gd name="T60" fmla="*/ 523 w 1606"/>
                    <a:gd name="T61" fmla="*/ 200 h 917"/>
                    <a:gd name="T62" fmla="*/ 544 w 1606"/>
                    <a:gd name="T63" fmla="*/ 124 h 917"/>
                    <a:gd name="T64" fmla="*/ 635 w 1606"/>
                    <a:gd name="T65" fmla="*/ 11 h 917"/>
                    <a:gd name="T66" fmla="*/ 587 w 1606"/>
                    <a:gd name="T67" fmla="*/ 2 h 917"/>
                    <a:gd name="T68" fmla="*/ 505 w 1606"/>
                    <a:gd name="T69" fmla="*/ 36 h 917"/>
                    <a:gd name="T70" fmla="*/ 430 w 1606"/>
                    <a:gd name="T71" fmla="*/ 42 h 917"/>
                    <a:gd name="T72" fmla="*/ 393 w 1606"/>
                    <a:gd name="T73" fmla="*/ 75 h 917"/>
                    <a:gd name="T74" fmla="*/ 332 w 1606"/>
                    <a:gd name="T75" fmla="*/ 76 h 917"/>
                    <a:gd name="T76" fmla="*/ 265 w 1606"/>
                    <a:gd name="T77" fmla="*/ 128 h 917"/>
                    <a:gd name="T78" fmla="*/ 240 w 1606"/>
                    <a:gd name="T79" fmla="*/ 110 h 917"/>
                    <a:gd name="T80" fmla="*/ 186 w 1606"/>
                    <a:gd name="T81" fmla="*/ 106 h 917"/>
                    <a:gd name="T82" fmla="*/ 109 w 1606"/>
                    <a:gd name="T83" fmla="*/ 91 h 917"/>
                    <a:gd name="T84" fmla="*/ 79 w 1606"/>
                    <a:gd name="T85" fmla="*/ 148 h 917"/>
                    <a:gd name="T86" fmla="*/ 96 w 1606"/>
                    <a:gd name="T87" fmla="*/ 208 h 917"/>
                    <a:gd name="T88" fmla="*/ 52 w 1606"/>
                    <a:gd name="T89" fmla="*/ 251 h 917"/>
                    <a:gd name="T90" fmla="*/ 39 w 1606"/>
                    <a:gd name="T91" fmla="*/ 290 h 917"/>
                    <a:gd name="T92" fmla="*/ 69 w 1606"/>
                    <a:gd name="T93" fmla="*/ 371 h 917"/>
                    <a:gd name="T94" fmla="*/ 106 w 1606"/>
                    <a:gd name="T95" fmla="*/ 403 h 917"/>
                    <a:gd name="T96" fmla="*/ 125 w 1606"/>
                    <a:gd name="T97" fmla="*/ 440 h 917"/>
                    <a:gd name="T98" fmla="*/ 103 w 1606"/>
                    <a:gd name="T99" fmla="*/ 485 h 917"/>
                    <a:gd name="T100" fmla="*/ 68 w 1606"/>
                    <a:gd name="T101" fmla="*/ 546 h 917"/>
                    <a:gd name="T102" fmla="*/ 14 w 1606"/>
                    <a:gd name="T103" fmla="*/ 584 h 917"/>
                    <a:gd name="T104" fmla="*/ 6 w 1606"/>
                    <a:gd name="T105" fmla="*/ 614 h 917"/>
                    <a:gd name="T106" fmla="*/ 62 w 1606"/>
                    <a:gd name="T107" fmla="*/ 624 h 917"/>
                    <a:gd name="T108" fmla="*/ 154 w 1606"/>
                    <a:gd name="T109" fmla="*/ 625 h 917"/>
                    <a:gd name="T110" fmla="*/ 190 w 1606"/>
                    <a:gd name="T111" fmla="*/ 670 h 917"/>
                    <a:gd name="T112" fmla="*/ 263 w 1606"/>
                    <a:gd name="T113" fmla="*/ 684 h 9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606" h="917">
                      <a:moveTo>
                        <a:pt x="343" y="647"/>
                      </a:moveTo>
                      <a:lnTo>
                        <a:pt x="509" y="531"/>
                      </a:lnTo>
                      <a:lnTo>
                        <a:pt x="519" y="524"/>
                      </a:lnTo>
                      <a:lnTo>
                        <a:pt x="529" y="517"/>
                      </a:lnTo>
                      <a:lnTo>
                        <a:pt x="540" y="511"/>
                      </a:lnTo>
                      <a:lnTo>
                        <a:pt x="550" y="506"/>
                      </a:lnTo>
                      <a:lnTo>
                        <a:pt x="561" y="501"/>
                      </a:lnTo>
                      <a:lnTo>
                        <a:pt x="571" y="498"/>
                      </a:lnTo>
                      <a:lnTo>
                        <a:pt x="583" y="494"/>
                      </a:lnTo>
                      <a:lnTo>
                        <a:pt x="594" y="491"/>
                      </a:lnTo>
                      <a:lnTo>
                        <a:pt x="604" y="489"/>
                      </a:lnTo>
                      <a:lnTo>
                        <a:pt x="615" y="488"/>
                      </a:lnTo>
                      <a:lnTo>
                        <a:pt x="625" y="487"/>
                      </a:lnTo>
                      <a:lnTo>
                        <a:pt x="636" y="487"/>
                      </a:lnTo>
                      <a:lnTo>
                        <a:pt x="646" y="487"/>
                      </a:lnTo>
                      <a:lnTo>
                        <a:pt x="656" y="488"/>
                      </a:lnTo>
                      <a:lnTo>
                        <a:pt x="666" y="489"/>
                      </a:lnTo>
                      <a:lnTo>
                        <a:pt x="675" y="491"/>
                      </a:lnTo>
                      <a:lnTo>
                        <a:pt x="694" y="497"/>
                      </a:lnTo>
                      <a:lnTo>
                        <a:pt x="711" y="504"/>
                      </a:lnTo>
                      <a:lnTo>
                        <a:pt x="720" y="507"/>
                      </a:lnTo>
                      <a:lnTo>
                        <a:pt x="727" y="512"/>
                      </a:lnTo>
                      <a:lnTo>
                        <a:pt x="735" y="516"/>
                      </a:lnTo>
                      <a:lnTo>
                        <a:pt x="741" y="521"/>
                      </a:lnTo>
                      <a:lnTo>
                        <a:pt x="747" y="526"/>
                      </a:lnTo>
                      <a:lnTo>
                        <a:pt x="753" y="531"/>
                      </a:lnTo>
                      <a:lnTo>
                        <a:pt x="758" y="537"/>
                      </a:lnTo>
                      <a:lnTo>
                        <a:pt x="762" y="543"/>
                      </a:lnTo>
                      <a:lnTo>
                        <a:pt x="766" y="549"/>
                      </a:lnTo>
                      <a:lnTo>
                        <a:pt x="769" y="555"/>
                      </a:lnTo>
                      <a:lnTo>
                        <a:pt x="772" y="561"/>
                      </a:lnTo>
                      <a:lnTo>
                        <a:pt x="773" y="568"/>
                      </a:lnTo>
                      <a:lnTo>
                        <a:pt x="772" y="577"/>
                      </a:lnTo>
                      <a:lnTo>
                        <a:pt x="770" y="585"/>
                      </a:lnTo>
                      <a:lnTo>
                        <a:pt x="768" y="592"/>
                      </a:lnTo>
                      <a:lnTo>
                        <a:pt x="765" y="598"/>
                      </a:lnTo>
                      <a:lnTo>
                        <a:pt x="761" y="603"/>
                      </a:lnTo>
                      <a:lnTo>
                        <a:pt x="757" y="608"/>
                      </a:lnTo>
                      <a:lnTo>
                        <a:pt x="752" y="612"/>
                      </a:lnTo>
                      <a:lnTo>
                        <a:pt x="748" y="615"/>
                      </a:lnTo>
                      <a:lnTo>
                        <a:pt x="737" y="621"/>
                      </a:lnTo>
                      <a:lnTo>
                        <a:pt x="725" y="624"/>
                      </a:lnTo>
                      <a:lnTo>
                        <a:pt x="712" y="627"/>
                      </a:lnTo>
                      <a:lnTo>
                        <a:pt x="700" y="629"/>
                      </a:lnTo>
                      <a:lnTo>
                        <a:pt x="688" y="630"/>
                      </a:lnTo>
                      <a:lnTo>
                        <a:pt x="676" y="631"/>
                      </a:lnTo>
                      <a:lnTo>
                        <a:pt x="666" y="635"/>
                      </a:lnTo>
                      <a:lnTo>
                        <a:pt x="657" y="638"/>
                      </a:lnTo>
                      <a:lnTo>
                        <a:pt x="653" y="640"/>
                      </a:lnTo>
                      <a:lnTo>
                        <a:pt x="649" y="643"/>
                      </a:lnTo>
                      <a:lnTo>
                        <a:pt x="646" y="646"/>
                      </a:lnTo>
                      <a:lnTo>
                        <a:pt x="644" y="650"/>
                      </a:lnTo>
                      <a:lnTo>
                        <a:pt x="642" y="655"/>
                      </a:lnTo>
                      <a:lnTo>
                        <a:pt x="641" y="660"/>
                      </a:lnTo>
                      <a:lnTo>
                        <a:pt x="641" y="666"/>
                      </a:lnTo>
                      <a:lnTo>
                        <a:pt x="641" y="672"/>
                      </a:lnTo>
                      <a:lnTo>
                        <a:pt x="642" y="676"/>
                      </a:lnTo>
                      <a:lnTo>
                        <a:pt x="643" y="680"/>
                      </a:lnTo>
                      <a:lnTo>
                        <a:pt x="643" y="684"/>
                      </a:lnTo>
                      <a:lnTo>
                        <a:pt x="643" y="688"/>
                      </a:lnTo>
                      <a:lnTo>
                        <a:pt x="640" y="695"/>
                      </a:lnTo>
                      <a:lnTo>
                        <a:pt x="636" y="701"/>
                      </a:lnTo>
                      <a:lnTo>
                        <a:pt x="624" y="714"/>
                      </a:lnTo>
                      <a:lnTo>
                        <a:pt x="611" y="727"/>
                      </a:lnTo>
                      <a:lnTo>
                        <a:pt x="605" y="734"/>
                      </a:lnTo>
                      <a:lnTo>
                        <a:pt x="601" y="741"/>
                      </a:lnTo>
                      <a:lnTo>
                        <a:pt x="597" y="749"/>
                      </a:lnTo>
                      <a:lnTo>
                        <a:pt x="596" y="757"/>
                      </a:lnTo>
                      <a:lnTo>
                        <a:pt x="596" y="761"/>
                      </a:lnTo>
                      <a:lnTo>
                        <a:pt x="596" y="766"/>
                      </a:lnTo>
                      <a:lnTo>
                        <a:pt x="598" y="770"/>
                      </a:lnTo>
                      <a:lnTo>
                        <a:pt x="600" y="776"/>
                      </a:lnTo>
                      <a:lnTo>
                        <a:pt x="603" y="781"/>
                      </a:lnTo>
                      <a:lnTo>
                        <a:pt x="606" y="787"/>
                      </a:lnTo>
                      <a:lnTo>
                        <a:pt x="611" y="792"/>
                      </a:lnTo>
                      <a:lnTo>
                        <a:pt x="617" y="798"/>
                      </a:lnTo>
                      <a:lnTo>
                        <a:pt x="667" y="863"/>
                      </a:lnTo>
                      <a:lnTo>
                        <a:pt x="679" y="878"/>
                      </a:lnTo>
                      <a:lnTo>
                        <a:pt x="692" y="891"/>
                      </a:lnTo>
                      <a:lnTo>
                        <a:pt x="703" y="901"/>
                      </a:lnTo>
                      <a:lnTo>
                        <a:pt x="716" y="909"/>
                      </a:lnTo>
                      <a:lnTo>
                        <a:pt x="721" y="912"/>
                      </a:lnTo>
                      <a:lnTo>
                        <a:pt x="727" y="914"/>
                      </a:lnTo>
                      <a:lnTo>
                        <a:pt x="733" y="916"/>
                      </a:lnTo>
                      <a:lnTo>
                        <a:pt x="738" y="917"/>
                      </a:lnTo>
                      <a:lnTo>
                        <a:pt x="744" y="917"/>
                      </a:lnTo>
                      <a:lnTo>
                        <a:pt x="750" y="916"/>
                      </a:lnTo>
                      <a:lnTo>
                        <a:pt x="755" y="914"/>
                      </a:lnTo>
                      <a:lnTo>
                        <a:pt x="761" y="912"/>
                      </a:lnTo>
                      <a:lnTo>
                        <a:pt x="773" y="907"/>
                      </a:lnTo>
                      <a:lnTo>
                        <a:pt x="785" y="899"/>
                      </a:lnTo>
                      <a:lnTo>
                        <a:pt x="797" y="889"/>
                      </a:lnTo>
                      <a:lnTo>
                        <a:pt x="810" y="876"/>
                      </a:lnTo>
                      <a:lnTo>
                        <a:pt x="824" y="861"/>
                      </a:lnTo>
                      <a:lnTo>
                        <a:pt x="839" y="844"/>
                      </a:lnTo>
                      <a:lnTo>
                        <a:pt x="856" y="824"/>
                      </a:lnTo>
                      <a:lnTo>
                        <a:pt x="872" y="803"/>
                      </a:lnTo>
                      <a:lnTo>
                        <a:pt x="881" y="790"/>
                      </a:lnTo>
                      <a:lnTo>
                        <a:pt x="891" y="778"/>
                      </a:lnTo>
                      <a:lnTo>
                        <a:pt x="900" y="766"/>
                      </a:lnTo>
                      <a:lnTo>
                        <a:pt x="911" y="757"/>
                      </a:lnTo>
                      <a:lnTo>
                        <a:pt x="922" y="749"/>
                      </a:lnTo>
                      <a:lnTo>
                        <a:pt x="934" y="743"/>
                      </a:lnTo>
                      <a:lnTo>
                        <a:pt x="946" y="737"/>
                      </a:lnTo>
                      <a:lnTo>
                        <a:pt x="959" y="733"/>
                      </a:lnTo>
                      <a:lnTo>
                        <a:pt x="972" y="730"/>
                      </a:lnTo>
                      <a:lnTo>
                        <a:pt x="986" y="728"/>
                      </a:lnTo>
                      <a:lnTo>
                        <a:pt x="1002" y="726"/>
                      </a:lnTo>
                      <a:lnTo>
                        <a:pt x="1017" y="726"/>
                      </a:lnTo>
                      <a:lnTo>
                        <a:pt x="1032" y="727"/>
                      </a:lnTo>
                      <a:lnTo>
                        <a:pt x="1049" y="728"/>
                      </a:lnTo>
                      <a:lnTo>
                        <a:pt x="1065" y="730"/>
                      </a:lnTo>
                      <a:lnTo>
                        <a:pt x="1082" y="733"/>
                      </a:lnTo>
                      <a:lnTo>
                        <a:pt x="1098" y="736"/>
                      </a:lnTo>
                      <a:lnTo>
                        <a:pt x="1113" y="738"/>
                      </a:lnTo>
                      <a:lnTo>
                        <a:pt x="1127" y="737"/>
                      </a:lnTo>
                      <a:lnTo>
                        <a:pt x="1142" y="736"/>
                      </a:lnTo>
                      <a:lnTo>
                        <a:pt x="1155" y="732"/>
                      </a:lnTo>
                      <a:lnTo>
                        <a:pt x="1168" y="728"/>
                      </a:lnTo>
                      <a:lnTo>
                        <a:pt x="1180" y="721"/>
                      </a:lnTo>
                      <a:lnTo>
                        <a:pt x="1192" y="714"/>
                      </a:lnTo>
                      <a:lnTo>
                        <a:pt x="1203" y="705"/>
                      </a:lnTo>
                      <a:lnTo>
                        <a:pt x="1214" y="695"/>
                      </a:lnTo>
                      <a:lnTo>
                        <a:pt x="1224" y="684"/>
                      </a:lnTo>
                      <a:lnTo>
                        <a:pt x="1235" y="672"/>
                      </a:lnTo>
                      <a:lnTo>
                        <a:pt x="1244" y="659"/>
                      </a:lnTo>
                      <a:lnTo>
                        <a:pt x="1254" y="645"/>
                      </a:lnTo>
                      <a:lnTo>
                        <a:pt x="1264" y="630"/>
                      </a:lnTo>
                      <a:lnTo>
                        <a:pt x="1274" y="614"/>
                      </a:lnTo>
                      <a:lnTo>
                        <a:pt x="1277" y="606"/>
                      </a:lnTo>
                      <a:lnTo>
                        <a:pt x="1282" y="598"/>
                      </a:lnTo>
                      <a:lnTo>
                        <a:pt x="1287" y="591"/>
                      </a:lnTo>
                      <a:lnTo>
                        <a:pt x="1293" y="585"/>
                      </a:lnTo>
                      <a:lnTo>
                        <a:pt x="1299" y="580"/>
                      </a:lnTo>
                      <a:lnTo>
                        <a:pt x="1307" y="576"/>
                      </a:lnTo>
                      <a:lnTo>
                        <a:pt x="1315" y="573"/>
                      </a:lnTo>
                      <a:lnTo>
                        <a:pt x="1323" y="570"/>
                      </a:lnTo>
                      <a:lnTo>
                        <a:pt x="1332" y="568"/>
                      </a:lnTo>
                      <a:lnTo>
                        <a:pt x="1342" y="567"/>
                      </a:lnTo>
                      <a:lnTo>
                        <a:pt x="1352" y="567"/>
                      </a:lnTo>
                      <a:lnTo>
                        <a:pt x="1363" y="567"/>
                      </a:lnTo>
                      <a:lnTo>
                        <a:pt x="1385" y="568"/>
                      </a:lnTo>
                      <a:lnTo>
                        <a:pt x="1410" y="571"/>
                      </a:lnTo>
                      <a:lnTo>
                        <a:pt x="1459" y="580"/>
                      </a:lnTo>
                      <a:lnTo>
                        <a:pt x="1510" y="590"/>
                      </a:lnTo>
                      <a:lnTo>
                        <a:pt x="1534" y="594"/>
                      </a:lnTo>
                      <a:lnTo>
                        <a:pt x="1559" y="598"/>
                      </a:lnTo>
                      <a:lnTo>
                        <a:pt x="1582" y="600"/>
                      </a:lnTo>
                      <a:lnTo>
                        <a:pt x="1603" y="600"/>
                      </a:lnTo>
                      <a:lnTo>
                        <a:pt x="1603" y="549"/>
                      </a:lnTo>
                      <a:lnTo>
                        <a:pt x="1604" y="502"/>
                      </a:lnTo>
                      <a:lnTo>
                        <a:pt x="1606" y="457"/>
                      </a:lnTo>
                      <a:lnTo>
                        <a:pt x="1606" y="417"/>
                      </a:lnTo>
                      <a:lnTo>
                        <a:pt x="1605" y="399"/>
                      </a:lnTo>
                      <a:lnTo>
                        <a:pt x="1603" y="383"/>
                      </a:lnTo>
                      <a:lnTo>
                        <a:pt x="1600" y="367"/>
                      </a:lnTo>
                      <a:lnTo>
                        <a:pt x="1596" y="354"/>
                      </a:lnTo>
                      <a:lnTo>
                        <a:pt x="1593" y="346"/>
                      </a:lnTo>
                      <a:lnTo>
                        <a:pt x="1589" y="341"/>
                      </a:lnTo>
                      <a:lnTo>
                        <a:pt x="1586" y="335"/>
                      </a:lnTo>
                      <a:lnTo>
                        <a:pt x="1581" y="330"/>
                      </a:lnTo>
                      <a:lnTo>
                        <a:pt x="1577" y="326"/>
                      </a:lnTo>
                      <a:lnTo>
                        <a:pt x="1571" y="321"/>
                      </a:lnTo>
                      <a:lnTo>
                        <a:pt x="1565" y="318"/>
                      </a:lnTo>
                      <a:lnTo>
                        <a:pt x="1559" y="315"/>
                      </a:lnTo>
                      <a:lnTo>
                        <a:pt x="1567" y="196"/>
                      </a:lnTo>
                      <a:lnTo>
                        <a:pt x="1533" y="204"/>
                      </a:lnTo>
                      <a:lnTo>
                        <a:pt x="1533" y="202"/>
                      </a:lnTo>
                      <a:lnTo>
                        <a:pt x="1219" y="195"/>
                      </a:lnTo>
                      <a:lnTo>
                        <a:pt x="1199" y="195"/>
                      </a:lnTo>
                      <a:lnTo>
                        <a:pt x="1180" y="194"/>
                      </a:lnTo>
                      <a:lnTo>
                        <a:pt x="1163" y="192"/>
                      </a:lnTo>
                      <a:lnTo>
                        <a:pt x="1147" y="188"/>
                      </a:lnTo>
                      <a:lnTo>
                        <a:pt x="1133" y="183"/>
                      </a:lnTo>
                      <a:lnTo>
                        <a:pt x="1119" y="176"/>
                      </a:lnTo>
                      <a:lnTo>
                        <a:pt x="1108" y="168"/>
                      </a:lnTo>
                      <a:lnTo>
                        <a:pt x="1098" y="159"/>
                      </a:lnTo>
                      <a:lnTo>
                        <a:pt x="1089" y="147"/>
                      </a:lnTo>
                      <a:lnTo>
                        <a:pt x="1080" y="136"/>
                      </a:lnTo>
                      <a:lnTo>
                        <a:pt x="1072" y="126"/>
                      </a:lnTo>
                      <a:lnTo>
                        <a:pt x="1063" y="118"/>
                      </a:lnTo>
                      <a:lnTo>
                        <a:pt x="1055" y="112"/>
                      </a:lnTo>
                      <a:lnTo>
                        <a:pt x="1047" y="107"/>
                      </a:lnTo>
                      <a:lnTo>
                        <a:pt x="1043" y="105"/>
                      </a:lnTo>
                      <a:lnTo>
                        <a:pt x="1039" y="104"/>
                      </a:lnTo>
                      <a:lnTo>
                        <a:pt x="1035" y="103"/>
                      </a:lnTo>
                      <a:lnTo>
                        <a:pt x="1030" y="103"/>
                      </a:lnTo>
                      <a:lnTo>
                        <a:pt x="1026" y="104"/>
                      </a:lnTo>
                      <a:lnTo>
                        <a:pt x="1021" y="105"/>
                      </a:lnTo>
                      <a:lnTo>
                        <a:pt x="1017" y="106"/>
                      </a:lnTo>
                      <a:lnTo>
                        <a:pt x="1012" y="109"/>
                      </a:lnTo>
                      <a:lnTo>
                        <a:pt x="1002" y="115"/>
                      </a:lnTo>
                      <a:lnTo>
                        <a:pt x="990" y="125"/>
                      </a:lnTo>
                      <a:lnTo>
                        <a:pt x="978" y="138"/>
                      </a:lnTo>
                      <a:lnTo>
                        <a:pt x="965" y="154"/>
                      </a:lnTo>
                      <a:lnTo>
                        <a:pt x="952" y="173"/>
                      </a:lnTo>
                      <a:lnTo>
                        <a:pt x="937" y="196"/>
                      </a:lnTo>
                      <a:lnTo>
                        <a:pt x="932" y="290"/>
                      </a:lnTo>
                      <a:lnTo>
                        <a:pt x="924" y="301"/>
                      </a:lnTo>
                      <a:lnTo>
                        <a:pt x="917" y="310"/>
                      </a:lnTo>
                      <a:lnTo>
                        <a:pt x="910" y="318"/>
                      </a:lnTo>
                      <a:lnTo>
                        <a:pt x="903" y="325"/>
                      </a:lnTo>
                      <a:lnTo>
                        <a:pt x="896" y="329"/>
                      </a:lnTo>
                      <a:lnTo>
                        <a:pt x="890" y="333"/>
                      </a:lnTo>
                      <a:lnTo>
                        <a:pt x="884" y="334"/>
                      </a:lnTo>
                      <a:lnTo>
                        <a:pt x="878" y="334"/>
                      </a:lnTo>
                      <a:lnTo>
                        <a:pt x="872" y="333"/>
                      </a:lnTo>
                      <a:lnTo>
                        <a:pt x="866" y="330"/>
                      </a:lnTo>
                      <a:lnTo>
                        <a:pt x="860" y="326"/>
                      </a:lnTo>
                      <a:lnTo>
                        <a:pt x="854" y="320"/>
                      </a:lnTo>
                      <a:lnTo>
                        <a:pt x="847" y="313"/>
                      </a:lnTo>
                      <a:lnTo>
                        <a:pt x="841" y="305"/>
                      </a:lnTo>
                      <a:lnTo>
                        <a:pt x="835" y="295"/>
                      </a:lnTo>
                      <a:lnTo>
                        <a:pt x="829" y="284"/>
                      </a:lnTo>
                      <a:lnTo>
                        <a:pt x="814" y="273"/>
                      </a:lnTo>
                      <a:lnTo>
                        <a:pt x="799" y="263"/>
                      </a:lnTo>
                      <a:lnTo>
                        <a:pt x="784" y="255"/>
                      </a:lnTo>
                      <a:lnTo>
                        <a:pt x="769" y="249"/>
                      </a:lnTo>
                      <a:lnTo>
                        <a:pt x="762" y="247"/>
                      </a:lnTo>
                      <a:lnTo>
                        <a:pt x="755" y="245"/>
                      </a:lnTo>
                      <a:lnTo>
                        <a:pt x="748" y="245"/>
                      </a:lnTo>
                      <a:lnTo>
                        <a:pt x="741" y="245"/>
                      </a:lnTo>
                      <a:lnTo>
                        <a:pt x="734" y="245"/>
                      </a:lnTo>
                      <a:lnTo>
                        <a:pt x="727" y="247"/>
                      </a:lnTo>
                      <a:lnTo>
                        <a:pt x="720" y="249"/>
                      </a:lnTo>
                      <a:lnTo>
                        <a:pt x="712" y="253"/>
                      </a:lnTo>
                      <a:lnTo>
                        <a:pt x="708" y="256"/>
                      </a:lnTo>
                      <a:lnTo>
                        <a:pt x="704" y="259"/>
                      </a:lnTo>
                      <a:lnTo>
                        <a:pt x="699" y="261"/>
                      </a:lnTo>
                      <a:lnTo>
                        <a:pt x="695" y="263"/>
                      </a:lnTo>
                      <a:lnTo>
                        <a:pt x="687" y="264"/>
                      </a:lnTo>
                      <a:lnTo>
                        <a:pt x="679" y="264"/>
                      </a:lnTo>
                      <a:lnTo>
                        <a:pt x="671" y="262"/>
                      </a:lnTo>
                      <a:lnTo>
                        <a:pt x="663" y="259"/>
                      </a:lnTo>
                      <a:lnTo>
                        <a:pt x="655" y="255"/>
                      </a:lnTo>
                      <a:lnTo>
                        <a:pt x="647" y="250"/>
                      </a:lnTo>
                      <a:lnTo>
                        <a:pt x="631" y="240"/>
                      </a:lnTo>
                      <a:lnTo>
                        <a:pt x="615" y="231"/>
                      </a:lnTo>
                      <a:lnTo>
                        <a:pt x="607" y="228"/>
                      </a:lnTo>
                      <a:lnTo>
                        <a:pt x="598" y="227"/>
                      </a:lnTo>
                      <a:lnTo>
                        <a:pt x="590" y="227"/>
                      </a:lnTo>
                      <a:lnTo>
                        <a:pt x="582" y="228"/>
                      </a:lnTo>
                      <a:lnTo>
                        <a:pt x="567" y="226"/>
                      </a:lnTo>
                      <a:lnTo>
                        <a:pt x="555" y="222"/>
                      </a:lnTo>
                      <a:lnTo>
                        <a:pt x="545" y="218"/>
                      </a:lnTo>
                      <a:lnTo>
                        <a:pt x="536" y="213"/>
                      </a:lnTo>
                      <a:lnTo>
                        <a:pt x="529" y="207"/>
                      </a:lnTo>
                      <a:lnTo>
                        <a:pt x="523" y="200"/>
                      </a:lnTo>
                      <a:lnTo>
                        <a:pt x="520" y="194"/>
                      </a:lnTo>
                      <a:lnTo>
                        <a:pt x="518" y="186"/>
                      </a:lnTo>
                      <a:lnTo>
                        <a:pt x="517" y="178"/>
                      </a:lnTo>
                      <a:lnTo>
                        <a:pt x="519" y="168"/>
                      </a:lnTo>
                      <a:lnTo>
                        <a:pt x="522" y="158"/>
                      </a:lnTo>
                      <a:lnTo>
                        <a:pt x="527" y="148"/>
                      </a:lnTo>
                      <a:lnTo>
                        <a:pt x="535" y="136"/>
                      </a:lnTo>
                      <a:lnTo>
                        <a:pt x="544" y="124"/>
                      </a:lnTo>
                      <a:lnTo>
                        <a:pt x="555" y="110"/>
                      </a:lnTo>
                      <a:lnTo>
                        <a:pt x="568" y="96"/>
                      </a:lnTo>
                      <a:lnTo>
                        <a:pt x="631" y="32"/>
                      </a:lnTo>
                      <a:lnTo>
                        <a:pt x="635" y="28"/>
                      </a:lnTo>
                      <a:lnTo>
                        <a:pt x="637" y="23"/>
                      </a:lnTo>
                      <a:lnTo>
                        <a:pt x="637" y="19"/>
                      </a:lnTo>
                      <a:lnTo>
                        <a:pt x="637" y="15"/>
                      </a:lnTo>
                      <a:lnTo>
                        <a:pt x="635" y="11"/>
                      </a:lnTo>
                      <a:lnTo>
                        <a:pt x="632" y="8"/>
                      </a:lnTo>
                      <a:lnTo>
                        <a:pt x="628" y="5"/>
                      </a:lnTo>
                      <a:lnTo>
                        <a:pt x="623" y="3"/>
                      </a:lnTo>
                      <a:lnTo>
                        <a:pt x="617" y="1"/>
                      </a:lnTo>
                      <a:lnTo>
                        <a:pt x="611" y="0"/>
                      </a:lnTo>
                      <a:lnTo>
                        <a:pt x="604" y="0"/>
                      </a:lnTo>
                      <a:lnTo>
                        <a:pt x="596" y="0"/>
                      </a:lnTo>
                      <a:lnTo>
                        <a:pt x="587" y="2"/>
                      </a:lnTo>
                      <a:lnTo>
                        <a:pt x="578" y="4"/>
                      </a:lnTo>
                      <a:lnTo>
                        <a:pt x="568" y="7"/>
                      </a:lnTo>
                      <a:lnTo>
                        <a:pt x="559" y="11"/>
                      </a:lnTo>
                      <a:lnTo>
                        <a:pt x="548" y="18"/>
                      </a:lnTo>
                      <a:lnTo>
                        <a:pt x="537" y="25"/>
                      </a:lnTo>
                      <a:lnTo>
                        <a:pt x="526" y="29"/>
                      </a:lnTo>
                      <a:lnTo>
                        <a:pt x="515" y="33"/>
                      </a:lnTo>
                      <a:lnTo>
                        <a:pt x="505" y="36"/>
                      </a:lnTo>
                      <a:lnTo>
                        <a:pt x="495" y="37"/>
                      </a:lnTo>
                      <a:lnTo>
                        <a:pt x="485" y="36"/>
                      </a:lnTo>
                      <a:lnTo>
                        <a:pt x="477" y="34"/>
                      </a:lnTo>
                      <a:lnTo>
                        <a:pt x="464" y="33"/>
                      </a:lnTo>
                      <a:lnTo>
                        <a:pt x="453" y="33"/>
                      </a:lnTo>
                      <a:lnTo>
                        <a:pt x="444" y="35"/>
                      </a:lnTo>
                      <a:lnTo>
                        <a:pt x="437" y="38"/>
                      </a:lnTo>
                      <a:lnTo>
                        <a:pt x="430" y="42"/>
                      </a:lnTo>
                      <a:lnTo>
                        <a:pt x="425" y="46"/>
                      </a:lnTo>
                      <a:lnTo>
                        <a:pt x="420" y="51"/>
                      </a:lnTo>
                      <a:lnTo>
                        <a:pt x="417" y="56"/>
                      </a:lnTo>
                      <a:lnTo>
                        <a:pt x="413" y="60"/>
                      </a:lnTo>
                      <a:lnTo>
                        <a:pt x="409" y="65"/>
                      </a:lnTo>
                      <a:lnTo>
                        <a:pt x="405" y="69"/>
                      </a:lnTo>
                      <a:lnTo>
                        <a:pt x="400" y="73"/>
                      </a:lnTo>
                      <a:lnTo>
                        <a:pt x="393" y="75"/>
                      </a:lnTo>
                      <a:lnTo>
                        <a:pt x="386" y="76"/>
                      </a:lnTo>
                      <a:lnTo>
                        <a:pt x="376" y="76"/>
                      </a:lnTo>
                      <a:lnTo>
                        <a:pt x="365" y="73"/>
                      </a:lnTo>
                      <a:lnTo>
                        <a:pt x="359" y="73"/>
                      </a:lnTo>
                      <a:lnTo>
                        <a:pt x="353" y="72"/>
                      </a:lnTo>
                      <a:lnTo>
                        <a:pt x="347" y="72"/>
                      </a:lnTo>
                      <a:lnTo>
                        <a:pt x="342" y="73"/>
                      </a:lnTo>
                      <a:lnTo>
                        <a:pt x="332" y="76"/>
                      </a:lnTo>
                      <a:lnTo>
                        <a:pt x="322" y="81"/>
                      </a:lnTo>
                      <a:lnTo>
                        <a:pt x="313" y="86"/>
                      </a:lnTo>
                      <a:lnTo>
                        <a:pt x="305" y="93"/>
                      </a:lnTo>
                      <a:lnTo>
                        <a:pt x="298" y="100"/>
                      </a:lnTo>
                      <a:lnTo>
                        <a:pt x="290" y="106"/>
                      </a:lnTo>
                      <a:lnTo>
                        <a:pt x="278" y="119"/>
                      </a:lnTo>
                      <a:lnTo>
                        <a:pt x="268" y="127"/>
                      </a:lnTo>
                      <a:lnTo>
                        <a:pt x="265" y="128"/>
                      </a:lnTo>
                      <a:lnTo>
                        <a:pt x="263" y="128"/>
                      </a:lnTo>
                      <a:lnTo>
                        <a:pt x="261" y="128"/>
                      </a:lnTo>
                      <a:lnTo>
                        <a:pt x="260" y="128"/>
                      </a:lnTo>
                      <a:lnTo>
                        <a:pt x="256" y="125"/>
                      </a:lnTo>
                      <a:lnTo>
                        <a:pt x="253" y="119"/>
                      </a:lnTo>
                      <a:lnTo>
                        <a:pt x="249" y="115"/>
                      </a:lnTo>
                      <a:lnTo>
                        <a:pt x="244" y="112"/>
                      </a:lnTo>
                      <a:lnTo>
                        <a:pt x="240" y="110"/>
                      </a:lnTo>
                      <a:lnTo>
                        <a:pt x="235" y="109"/>
                      </a:lnTo>
                      <a:lnTo>
                        <a:pt x="225" y="108"/>
                      </a:lnTo>
                      <a:lnTo>
                        <a:pt x="215" y="108"/>
                      </a:lnTo>
                      <a:lnTo>
                        <a:pt x="205" y="109"/>
                      </a:lnTo>
                      <a:lnTo>
                        <a:pt x="196" y="109"/>
                      </a:lnTo>
                      <a:lnTo>
                        <a:pt x="192" y="108"/>
                      </a:lnTo>
                      <a:lnTo>
                        <a:pt x="189" y="107"/>
                      </a:lnTo>
                      <a:lnTo>
                        <a:pt x="186" y="106"/>
                      </a:lnTo>
                      <a:lnTo>
                        <a:pt x="184" y="103"/>
                      </a:lnTo>
                      <a:lnTo>
                        <a:pt x="174" y="96"/>
                      </a:lnTo>
                      <a:lnTo>
                        <a:pt x="163" y="91"/>
                      </a:lnTo>
                      <a:lnTo>
                        <a:pt x="152" y="88"/>
                      </a:lnTo>
                      <a:lnTo>
                        <a:pt x="141" y="86"/>
                      </a:lnTo>
                      <a:lnTo>
                        <a:pt x="131" y="87"/>
                      </a:lnTo>
                      <a:lnTo>
                        <a:pt x="120" y="88"/>
                      </a:lnTo>
                      <a:lnTo>
                        <a:pt x="109" y="91"/>
                      </a:lnTo>
                      <a:lnTo>
                        <a:pt x="98" y="95"/>
                      </a:lnTo>
                      <a:lnTo>
                        <a:pt x="98" y="99"/>
                      </a:lnTo>
                      <a:lnTo>
                        <a:pt x="86" y="117"/>
                      </a:lnTo>
                      <a:lnTo>
                        <a:pt x="91" y="122"/>
                      </a:lnTo>
                      <a:lnTo>
                        <a:pt x="91" y="128"/>
                      </a:lnTo>
                      <a:lnTo>
                        <a:pt x="79" y="140"/>
                      </a:lnTo>
                      <a:lnTo>
                        <a:pt x="77" y="143"/>
                      </a:lnTo>
                      <a:lnTo>
                        <a:pt x="79" y="148"/>
                      </a:lnTo>
                      <a:lnTo>
                        <a:pt x="82" y="148"/>
                      </a:lnTo>
                      <a:lnTo>
                        <a:pt x="82" y="154"/>
                      </a:lnTo>
                      <a:lnTo>
                        <a:pt x="80" y="157"/>
                      </a:lnTo>
                      <a:lnTo>
                        <a:pt x="76" y="160"/>
                      </a:lnTo>
                      <a:lnTo>
                        <a:pt x="71" y="170"/>
                      </a:lnTo>
                      <a:lnTo>
                        <a:pt x="78" y="183"/>
                      </a:lnTo>
                      <a:lnTo>
                        <a:pt x="80" y="194"/>
                      </a:lnTo>
                      <a:lnTo>
                        <a:pt x="96" y="208"/>
                      </a:lnTo>
                      <a:lnTo>
                        <a:pt x="86" y="209"/>
                      </a:lnTo>
                      <a:lnTo>
                        <a:pt x="86" y="216"/>
                      </a:lnTo>
                      <a:lnTo>
                        <a:pt x="80" y="219"/>
                      </a:lnTo>
                      <a:lnTo>
                        <a:pt x="73" y="226"/>
                      </a:lnTo>
                      <a:lnTo>
                        <a:pt x="70" y="239"/>
                      </a:lnTo>
                      <a:lnTo>
                        <a:pt x="62" y="245"/>
                      </a:lnTo>
                      <a:lnTo>
                        <a:pt x="53" y="246"/>
                      </a:lnTo>
                      <a:lnTo>
                        <a:pt x="52" y="251"/>
                      </a:lnTo>
                      <a:lnTo>
                        <a:pt x="48" y="251"/>
                      </a:lnTo>
                      <a:lnTo>
                        <a:pt x="44" y="256"/>
                      </a:lnTo>
                      <a:lnTo>
                        <a:pt x="37" y="257"/>
                      </a:lnTo>
                      <a:lnTo>
                        <a:pt x="33" y="261"/>
                      </a:lnTo>
                      <a:lnTo>
                        <a:pt x="35" y="272"/>
                      </a:lnTo>
                      <a:lnTo>
                        <a:pt x="33" y="278"/>
                      </a:lnTo>
                      <a:lnTo>
                        <a:pt x="39" y="283"/>
                      </a:lnTo>
                      <a:lnTo>
                        <a:pt x="39" y="290"/>
                      </a:lnTo>
                      <a:lnTo>
                        <a:pt x="33" y="296"/>
                      </a:lnTo>
                      <a:lnTo>
                        <a:pt x="60" y="311"/>
                      </a:lnTo>
                      <a:lnTo>
                        <a:pt x="72" y="320"/>
                      </a:lnTo>
                      <a:lnTo>
                        <a:pt x="71" y="328"/>
                      </a:lnTo>
                      <a:lnTo>
                        <a:pt x="77" y="338"/>
                      </a:lnTo>
                      <a:lnTo>
                        <a:pt x="77" y="343"/>
                      </a:lnTo>
                      <a:lnTo>
                        <a:pt x="71" y="354"/>
                      </a:lnTo>
                      <a:lnTo>
                        <a:pt x="69" y="371"/>
                      </a:lnTo>
                      <a:lnTo>
                        <a:pt x="66" y="377"/>
                      </a:lnTo>
                      <a:lnTo>
                        <a:pt x="84" y="376"/>
                      </a:lnTo>
                      <a:lnTo>
                        <a:pt x="88" y="380"/>
                      </a:lnTo>
                      <a:lnTo>
                        <a:pt x="94" y="382"/>
                      </a:lnTo>
                      <a:lnTo>
                        <a:pt x="96" y="395"/>
                      </a:lnTo>
                      <a:lnTo>
                        <a:pt x="100" y="398"/>
                      </a:lnTo>
                      <a:lnTo>
                        <a:pt x="105" y="400"/>
                      </a:lnTo>
                      <a:lnTo>
                        <a:pt x="106" y="403"/>
                      </a:lnTo>
                      <a:lnTo>
                        <a:pt x="110" y="405"/>
                      </a:lnTo>
                      <a:lnTo>
                        <a:pt x="122" y="401"/>
                      </a:lnTo>
                      <a:lnTo>
                        <a:pt x="125" y="402"/>
                      </a:lnTo>
                      <a:lnTo>
                        <a:pt x="124" y="411"/>
                      </a:lnTo>
                      <a:lnTo>
                        <a:pt x="129" y="413"/>
                      </a:lnTo>
                      <a:lnTo>
                        <a:pt x="131" y="425"/>
                      </a:lnTo>
                      <a:lnTo>
                        <a:pt x="124" y="432"/>
                      </a:lnTo>
                      <a:lnTo>
                        <a:pt x="125" y="440"/>
                      </a:lnTo>
                      <a:lnTo>
                        <a:pt x="122" y="443"/>
                      </a:lnTo>
                      <a:lnTo>
                        <a:pt x="121" y="448"/>
                      </a:lnTo>
                      <a:lnTo>
                        <a:pt x="115" y="456"/>
                      </a:lnTo>
                      <a:lnTo>
                        <a:pt x="113" y="463"/>
                      </a:lnTo>
                      <a:lnTo>
                        <a:pt x="106" y="472"/>
                      </a:lnTo>
                      <a:lnTo>
                        <a:pt x="110" y="474"/>
                      </a:lnTo>
                      <a:lnTo>
                        <a:pt x="110" y="480"/>
                      </a:lnTo>
                      <a:lnTo>
                        <a:pt x="103" y="485"/>
                      </a:lnTo>
                      <a:lnTo>
                        <a:pt x="101" y="491"/>
                      </a:lnTo>
                      <a:lnTo>
                        <a:pt x="84" y="492"/>
                      </a:lnTo>
                      <a:lnTo>
                        <a:pt x="90" y="506"/>
                      </a:lnTo>
                      <a:lnTo>
                        <a:pt x="86" y="509"/>
                      </a:lnTo>
                      <a:lnTo>
                        <a:pt x="80" y="522"/>
                      </a:lnTo>
                      <a:lnTo>
                        <a:pt x="77" y="542"/>
                      </a:lnTo>
                      <a:lnTo>
                        <a:pt x="70" y="542"/>
                      </a:lnTo>
                      <a:lnTo>
                        <a:pt x="68" y="546"/>
                      </a:lnTo>
                      <a:lnTo>
                        <a:pt x="58" y="547"/>
                      </a:lnTo>
                      <a:lnTo>
                        <a:pt x="55" y="550"/>
                      </a:lnTo>
                      <a:lnTo>
                        <a:pt x="50" y="568"/>
                      </a:lnTo>
                      <a:lnTo>
                        <a:pt x="44" y="570"/>
                      </a:lnTo>
                      <a:lnTo>
                        <a:pt x="40" y="579"/>
                      </a:lnTo>
                      <a:lnTo>
                        <a:pt x="28" y="580"/>
                      </a:lnTo>
                      <a:lnTo>
                        <a:pt x="17" y="585"/>
                      </a:lnTo>
                      <a:lnTo>
                        <a:pt x="14" y="584"/>
                      </a:lnTo>
                      <a:lnTo>
                        <a:pt x="7" y="583"/>
                      </a:lnTo>
                      <a:lnTo>
                        <a:pt x="5" y="587"/>
                      </a:lnTo>
                      <a:lnTo>
                        <a:pt x="9" y="594"/>
                      </a:lnTo>
                      <a:lnTo>
                        <a:pt x="8" y="596"/>
                      </a:lnTo>
                      <a:lnTo>
                        <a:pt x="6" y="602"/>
                      </a:lnTo>
                      <a:lnTo>
                        <a:pt x="0" y="606"/>
                      </a:lnTo>
                      <a:lnTo>
                        <a:pt x="2" y="611"/>
                      </a:lnTo>
                      <a:lnTo>
                        <a:pt x="6" y="614"/>
                      </a:lnTo>
                      <a:lnTo>
                        <a:pt x="10" y="618"/>
                      </a:lnTo>
                      <a:lnTo>
                        <a:pt x="14" y="620"/>
                      </a:lnTo>
                      <a:lnTo>
                        <a:pt x="20" y="622"/>
                      </a:lnTo>
                      <a:lnTo>
                        <a:pt x="25" y="623"/>
                      </a:lnTo>
                      <a:lnTo>
                        <a:pt x="30" y="624"/>
                      </a:lnTo>
                      <a:lnTo>
                        <a:pt x="36" y="625"/>
                      </a:lnTo>
                      <a:lnTo>
                        <a:pt x="49" y="625"/>
                      </a:lnTo>
                      <a:lnTo>
                        <a:pt x="62" y="624"/>
                      </a:lnTo>
                      <a:lnTo>
                        <a:pt x="76" y="623"/>
                      </a:lnTo>
                      <a:lnTo>
                        <a:pt x="90" y="621"/>
                      </a:lnTo>
                      <a:lnTo>
                        <a:pt x="104" y="620"/>
                      </a:lnTo>
                      <a:lnTo>
                        <a:pt x="118" y="619"/>
                      </a:lnTo>
                      <a:lnTo>
                        <a:pt x="131" y="619"/>
                      </a:lnTo>
                      <a:lnTo>
                        <a:pt x="143" y="621"/>
                      </a:lnTo>
                      <a:lnTo>
                        <a:pt x="149" y="623"/>
                      </a:lnTo>
                      <a:lnTo>
                        <a:pt x="154" y="625"/>
                      </a:lnTo>
                      <a:lnTo>
                        <a:pt x="159" y="628"/>
                      </a:lnTo>
                      <a:lnTo>
                        <a:pt x="164" y="631"/>
                      </a:lnTo>
                      <a:lnTo>
                        <a:pt x="167" y="637"/>
                      </a:lnTo>
                      <a:lnTo>
                        <a:pt x="171" y="642"/>
                      </a:lnTo>
                      <a:lnTo>
                        <a:pt x="173" y="647"/>
                      </a:lnTo>
                      <a:lnTo>
                        <a:pt x="175" y="654"/>
                      </a:lnTo>
                      <a:lnTo>
                        <a:pt x="183" y="663"/>
                      </a:lnTo>
                      <a:lnTo>
                        <a:pt x="190" y="670"/>
                      </a:lnTo>
                      <a:lnTo>
                        <a:pt x="198" y="676"/>
                      </a:lnTo>
                      <a:lnTo>
                        <a:pt x="205" y="681"/>
                      </a:lnTo>
                      <a:lnTo>
                        <a:pt x="214" y="684"/>
                      </a:lnTo>
                      <a:lnTo>
                        <a:pt x="223" y="687"/>
                      </a:lnTo>
                      <a:lnTo>
                        <a:pt x="232" y="688"/>
                      </a:lnTo>
                      <a:lnTo>
                        <a:pt x="241" y="687"/>
                      </a:lnTo>
                      <a:lnTo>
                        <a:pt x="252" y="686"/>
                      </a:lnTo>
                      <a:lnTo>
                        <a:pt x="263" y="684"/>
                      </a:lnTo>
                      <a:lnTo>
                        <a:pt x="274" y="680"/>
                      </a:lnTo>
                      <a:lnTo>
                        <a:pt x="286" y="676"/>
                      </a:lnTo>
                      <a:lnTo>
                        <a:pt x="300" y="670"/>
                      </a:lnTo>
                      <a:lnTo>
                        <a:pt x="313" y="663"/>
                      </a:lnTo>
                      <a:lnTo>
                        <a:pt x="328" y="656"/>
                      </a:lnTo>
                      <a:lnTo>
                        <a:pt x="343" y="647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0714" name="Freeform 58"/>
                <p:cNvSpPr>
                  <a:spLocks/>
                </p:cNvSpPr>
                <p:nvPr/>
              </p:nvSpPr>
              <p:spPr bwMode="auto">
                <a:xfrm>
                  <a:off x="4882" y="1668"/>
                  <a:ext cx="561" cy="195"/>
                </a:xfrm>
                <a:custGeom>
                  <a:avLst/>
                  <a:gdLst>
                    <a:gd name="T0" fmla="*/ 347 w 2690"/>
                    <a:gd name="T1" fmla="*/ 281 h 943"/>
                    <a:gd name="T2" fmla="*/ 246 w 2690"/>
                    <a:gd name="T3" fmla="*/ 389 h 943"/>
                    <a:gd name="T4" fmla="*/ 41 w 2690"/>
                    <a:gd name="T5" fmla="*/ 520 h 943"/>
                    <a:gd name="T6" fmla="*/ 105 w 2690"/>
                    <a:gd name="T7" fmla="*/ 608 h 943"/>
                    <a:gd name="T8" fmla="*/ 220 w 2690"/>
                    <a:gd name="T9" fmla="*/ 803 h 943"/>
                    <a:gd name="T10" fmla="*/ 290 w 2690"/>
                    <a:gd name="T11" fmla="*/ 859 h 943"/>
                    <a:gd name="T12" fmla="*/ 417 w 2690"/>
                    <a:gd name="T13" fmla="*/ 749 h 943"/>
                    <a:gd name="T14" fmla="*/ 502 w 2690"/>
                    <a:gd name="T15" fmla="*/ 719 h 943"/>
                    <a:gd name="T16" fmla="*/ 579 w 2690"/>
                    <a:gd name="T17" fmla="*/ 649 h 943"/>
                    <a:gd name="T18" fmla="*/ 730 w 2690"/>
                    <a:gd name="T19" fmla="*/ 539 h 943"/>
                    <a:gd name="T20" fmla="*/ 834 w 2690"/>
                    <a:gd name="T21" fmla="*/ 545 h 943"/>
                    <a:gd name="T22" fmla="*/ 938 w 2690"/>
                    <a:gd name="T23" fmla="*/ 616 h 943"/>
                    <a:gd name="T24" fmla="*/ 1041 w 2690"/>
                    <a:gd name="T25" fmla="*/ 674 h 943"/>
                    <a:gd name="T26" fmla="*/ 1106 w 2690"/>
                    <a:gd name="T27" fmla="*/ 714 h 943"/>
                    <a:gd name="T28" fmla="*/ 1168 w 2690"/>
                    <a:gd name="T29" fmla="*/ 751 h 943"/>
                    <a:gd name="T30" fmla="*/ 1202 w 2690"/>
                    <a:gd name="T31" fmla="*/ 838 h 943"/>
                    <a:gd name="T32" fmla="*/ 1226 w 2690"/>
                    <a:gd name="T33" fmla="*/ 889 h 943"/>
                    <a:gd name="T34" fmla="*/ 1354 w 2690"/>
                    <a:gd name="T35" fmla="*/ 776 h 943"/>
                    <a:gd name="T36" fmla="*/ 1493 w 2690"/>
                    <a:gd name="T37" fmla="*/ 757 h 943"/>
                    <a:gd name="T38" fmla="*/ 1645 w 2690"/>
                    <a:gd name="T39" fmla="*/ 864 h 943"/>
                    <a:gd name="T40" fmla="*/ 1793 w 2690"/>
                    <a:gd name="T41" fmla="*/ 939 h 943"/>
                    <a:gd name="T42" fmla="*/ 1893 w 2690"/>
                    <a:gd name="T43" fmla="*/ 914 h 943"/>
                    <a:gd name="T44" fmla="*/ 2009 w 2690"/>
                    <a:gd name="T45" fmla="*/ 941 h 943"/>
                    <a:gd name="T46" fmla="*/ 2154 w 2690"/>
                    <a:gd name="T47" fmla="*/ 776 h 943"/>
                    <a:gd name="T48" fmla="*/ 2222 w 2690"/>
                    <a:gd name="T49" fmla="*/ 755 h 943"/>
                    <a:gd name="T50" fmla="*/ 2309 w 2690"/>
                    <a:gd name="T51" fmla="*/ 765 h 943"/>
                    <a:gd name="T52" fmla="*/ 2441 w 2690"/>
                    <a:gd name="T53" fmla="*/ 744 h 943"/>
                    <a:gd name="T54" fmla="*/ 2520 w 2690"/>
                    <a:gd name="T55" fmla="*/ 706 h 943"/>
                    <a:gd name="T56" fmla="*/ 2569 w 2690"/>
                    <a:gd name="T57" fmla="*/ 590 h 943"/>
                    <a:gd name="T58" fmla="*/ 2588 w 2690"/>
                    <a:gd name="T59" fmla="*/ 473 h 943"/>
                    <a:gd name="T60" fmla="*/ 2680 w 2690"/>
                    <a:gd name="T61" fmla="*/ 320 h 943"/>
                    <a:gd name="T62" fmla="*/ 2658 w 2690"/>
                    <a:gd name="T63" fmla="*/ 174 h 943"/>
                    <a:gd name="T64" fmla="*/ 2399 w 2690"/>
                    <a:gd name="T65" fmla="*/ 144 h 943"/>
                    <a:gd name="T66" fmla="*/ 2320 w 2690"/>
                    <a:gd name="T67" fmla="*/ 233 h 943"/>
                    <a:gd name="T68" fmla="*/ 2189 w 2690"/>
                    <a:gd name="T69" fmla="*/ 312 h 943"/>
                    <a:gd name="T70" fmla="*/ 2022 w 2690"/>
                    <a:gd name="T71" fmla="*/ 311 h 943"/>
                    <a:gd name="T72" fmla="*/ 1886 w 2690"/>
                    <a:gd name="T73" fmla="*/ 450 h 943"/>
                    <a:gd name="T74" fmla="*/ 1797 w 2690"/>
                    <a:gd name="T75" fmla="*/ 486 h 943"/>
                    <a:gd name="T76" fmla="*/ 1674 w 2690"/>
                    <a:gd name="T77" fmla="*/ 344 h 943"/>
                    <a:gd name="T78" fmla="*/ 1719 w 2690"/>
                    <a:gd name="T79" fmla="*/ 262 h 943"/>
                    <a:gd name="T80" fmla="*/ 1729 w 2690"/>
                    <a:gd name="T81" fmla="*/ 214 h 943"/>
                    <a:gd name="T82" fmla="*/ 1833 w 2690"/>
                    <a:gd name="T83" fmla="*/ 182 h 943"/>
                    <a:gd name="T84" fmla="*/ 1834 w 2690"/>
                    <a:gd name="T85" fmla="*/ 111 h 943"/>
                    <a:gd name="T86" fmla="*/ 1732 w 2690"/>
                    <a:gd name="T87" fmla="*/ 62 h 943"/>
                    <a:gd name="T88" fmla="*/ 1616 w 2690"/>
                    <a:gd name="T89" fmla="*/ 85 h 943"/>
                    <a:gd name="T90" fmla="*/ 1328 w 2690"/>
                    <a:gd name="T91" fmla="*/ 260 h 943"/>
                    <a:gd name="T92" fmla="*/ 1247 w 2690"/>
                    <a:gd name="T93" fmla="*/ 216 h 943"/>
                    <a:gd name="T94" fmla="*/ 1152 w 2690"/>
                    <a:gd name="T95" fmla="*/ 197 h 943"/>
                    <a:gd name="T96" fmla="*/ 1076 w 2690"/>
                    <a:gd name="T97" fmla="*/ 180 h 943"/>
                    <a:gd name="T98" fmla="*/ 1036 w 2690"/>
                    <a:gd name="T99" fmla="*/ 194 h 943"/>
                    <a:gd name="T100" fmla="*/ 990 w 2690"/>
                    <a:gd name="T101" fmla="*/ 224 h 943"/>
                    <a:gd name="T102" fmla="*/ 917 w 2690"/>
                    <a:gd name="T103" fmla="*/ 167 h 943"/>
                    <a:gd name="T104" fmla="*/ 851 w 2690"/>
                    <a:gd name="T105" fmla="*/ 143 h 943"/>
                    <a:gd name="T106" fmla="*/ 786 w 2690"/>
                    <a:gd name="T107" fmla="*/ 53 h 943"/>
                    <a:gd name="T108" fmla="*/ 625 w 2690"/>
                    <a:gd name="T109" fmla="*/ 10 h 943"/>
                    <a:gd name="T110" fmla="*/ 325 w 2690"/>
                    <a:gd name="T111" fmla="*/ 37 h 943"/>
                    <a:gd name="T112" fmla="*/ 311 w 2690"/>
                    <a:gd name="T113" fmla="*/ 13 h 943"/>
                    <a:gd name="T114" fmla="*/ 300 w 2690"/>
                    <a:gd name="T115" fmla="*/ 171 h 9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2690" h="943">
                      <a:moveTo>
                        <a:pt x="322" y="199"/>
                      </a:moveTo>
                      <a:lnTo>
                        <a:pt x="331" y="206"/>
                      </a:lnTo>
                      <a:lnTo>
                        <a:pt x="338" y="214"/>
                      </a:lnTo>
                      <a:lnTo>
                        <a:pt x="344" y="221"/>
                      </a:lnTo>
                      <a:lnTo>
                        <a:pt x="349" y="229"/>
                      </a:lnTo>
                      <a:lnTo>
                        <a:pt x="352" y="237"/>
                      </a:lnTo>
                      <a:lnTo>
                        <a:pt x="353" y="245"/>
                      </a:lnTo>
                      <a:lnTo>
                        <a:pt x="354" y="254"/>
                      </a:lnTo>
                      <a:lnTo>
                        <a:pt x="353" y="263"/>
                      </a:lnTo>
                      <a:lnTo>
                        <a:pt x="350" y="272"/>
                      </a:lnTo>
                      <a:lnTo>
                        <a:pt x="347" y="281"/>
                      </a:lnTo>
                      <a:lnTo>
                        <a:pt x="342" y="291"/>
                      </a:lnTo>
                      <a:lnTo>
                        <a:pt x="336" y="301"/>
                      </a:lnTo>
                      <a:lnTo>
                        <a:pt x="329" y="312"/>
                      </a:lnTo>
                      <a:lnTo>
                        <a:pt x="321" y="322"/>
                      </a:lnTo>
                      <a:lnTo>
                        <a:pt x="312" y="333"/>
                      </a:lnTo>
                      <a:lnTo>
                        <a:pt x="302" y="345"/>
                      </a:lnTo>
                      <a:lnTo>
                        <a:pt x="293" y="354"/>
                      </a:lnTo>
                      <a:lnTo>
                        <a:pt x="285" y="362"/>
                      </a:lnTo>
                      <a:lnTo>
                        <a:pt x="276" y="370"/>
                      </a:lnTo>
                      <a:lnTo>
                        <a:pt x="266" y="377"/>
                      </a:lnTo>
                      <a:lnTo>
                        <a:pt x="246" y="389"/>
                      </a:lnTo>
                      <a:lnTo>
                        <a:pt x="226" y="400"/>
                      </a:lnTo>
                      <a:lnTo>
                        <a:pt x="183" y="420"/>
                      </a:lnTo>
                      <a:lnTo>
                        <a:pt x="140" y="440"/>
                      </a:lnTo>
                      <a:lnTo>
                        <a:pt x="118" y="452"/>
                      </a:lnTo>
                      <a:lnTo>
                        <a:pt x="97" y="465"/>
                      </a:lnTo>
                      <a:lnTo>
                        <a:pt x="87" y="472"/>
                      </a:lnTo>
                      <a:lnTo>
                        <a:pt x="77" y="480"/>
                      </a:lnTo>
                      <a:lnTo>
                        <a:pt x="68" y="490"/>
                      </a:lnTo>
                      <a:lnTo>
                        <a:pt x="59" y="499"/>
                      </a:lnTo>
                      <a:lnTo>
                        <a:pt x="50" y="509"/>
                      </a:lnTo>
                      <a:lnTo>
                        <a:pt x="41" y="520"/>
                      </a:lnTo>
                      <a:lnTo>
                        <a:pt x="33" y="532"/>
                      </a:lnTo>
                      <a:lnTo>
                        <a:pt x="26" y="545"/>
                      </a:lnTo>
                      <a:lnTo>
                        <a:pt x="18" y="559"/>
                      </a:lnTo>
                      <a:lnTo>
                        <a:pt x="12" y="574"/>
                      </a:lnTo>
                      <a:lnTo>
                        <a:pt x="5" y="591"/>
                      </a:lnTo>
                      <a:lnTo>
                        <a:pt x="0" y="608"/>
                      </a:lnTo>
                      <a:lnTo>
                        <a:pt x="33" y="606"/>
                      </a:lnTo>
                      <a:lnTo>
                        <a:pt x="63" y="605"/>
                      </a:lnTo>
                      <a:lnTo>
                        <a:pt x="78" y="606"/>
                      </a:lnTo>
                      <a:lnTo>
                        <a:pt x="92" y="607"/>
                      </a:lnTo>
                      <a:lnTo>
                        <a:pt x="105" y="608"/>
                      </a:lnTo>
                      <a:lnTo>
                        <a:pt x="118" y="611"/>
                      </a:lnTo>
                      <a:lnTo>
                        <a:pt x="130" y="614"/>
                      </a:lnTo>
                      <a:lnTo>
                        <a:pt x="141" y="618"/>
                      </a:lnTo>
                      <a:lnTo>
                        <a:pt x="151" y="623"/>
                      </a:lnTo>
                      <a:lnTo>
                        <a:pt x="160" y="629"/>
                      </a:lnTo>
                      <a:lnTo>
                        <a:pt x="168" y="637"/>
                      </a:lnTo>
                      <a:lnTo>
                        <a:pt x="175" y="645"/>
                      </a:lnTo>
                      <a:lnTo>
                        <a:pt x="181" y="653"/>
                      </a:lnTo>
                      <a:lnTo>
                        <a:pt x="185" y="663"/>
                      </a:lnTo>
                      <a:lnTo>
                        <a:pt x="197" y="764"/>
                      </a:lnTo>
                      <a:lnTo>
                        <a:pt x="220" y="803"/>
                      </a:lnTo>
                      <a:lnTo>
                        <a:pt x="228" y="817"/>
                      </a:lnTo>
                      <a:lnTo>
                        <a:pt x="236" y="829"/>
                      </a:lnTo>
                      <a:lnTo>
                        <a:pt x="245" y="840"/>
                      </a:lnTo>
                      <a:lnTo>
                        <a:pt x="254" y="848"/>
                      </a:lnTo>
                      <a:lnTo>
                        <a:pt x="259" y="851"/>
                      </a:lnTo>
                      <a:lnTo>
                        <a:pt x="265" y="854"/>
                      </a:lnTo>
                      <a:lnTo>
                        <a:pt x="270" y="856"/>
                      </a:lnTo>
                      <a:lnTo>
                        <a:pt x="274" y="858"/>
                      </a:lnTo>
                      <a:lnTo>
                        <a:pt x="280" y="859"/>
                      </a:lnTo>
                      <a:lnTo>
                        <a:pt x="285" y="859"/>
                      </a:lnTo>
                      <a:lnTo>
                        <a:pt x="290" y="859"/>
                      </a:lnTo>
                      <a:lnTo>
                        <a:pt x="295" y="859"/>
                      </a:lnTo>
                      <a:lnTo>
                        <a:pt x="306" y="856"/>
                      </a:lnTo>
                      <a:lnTo>
                        <a:pt x="317" y="852"/>
                      </a:lnTo>
                      <a:lnTo>
                        <a:pt x="329" y="845"/>
                      </a:lnTo>
                      <a:lnTo>
                        <a:pt x="341" y="836"/>
                      </a:lnTo>
                      <a:lnTo>
                        <a:pt x="353" y="825"/>
                      </a:lnTo>
                      <a:lnTo>
                        <a:pt x="366" y="811"/>
                      </a:lnTo>
                      <a:lnTo>
                        <a:pt x="379" y="795"/>
                      </a:lnTo>
                      <a:lnTo>
                        <a:pt x="393" y="777"/>
                      </a:lnTo>
                      <a:lnTo>
                        <a:pt x="405" y="762"/>
                      </a:lnTo>
                      <a:lnTo>
                        <a:pt x="417" y="749"/>
                      </a:lnTo>
                      <a:lnTo>
                        <a:pt x="428" y="737"/>
                      </a:lnTo>
                      <a:lnTo>
                        <a:pt x="441" y="727"/>
                      </a:lnTo>
                      <a:lnTo>
                        <a:pt x="447" y="723"/>
                      </a:lnTo>
                      <a:lnTo>
                        <a:pt x="454" y="720"/>
                      </a:lnTo>
                      <a:lnTo>
                        <a:pt x="460" y="718"/>
                      </a:lnTo>
                      <a:lnTo>
                        <a:pt x="467" y="716"/>
                      </a:lnTo>
                      <a:lnTo>
                        <a:pt x="475" y="715"/>
                      </a:lnTo>
                      <a:lnTo>
                        <a:pt x="482" y="715"/>
                      </a:lnTo>
                      <a:lnTo>
                        <a:pt x="490" y="715"/>
                      </a:lnTo>
                      <a:lnTo>
                        <a:pt x="499" y="717"/>
                      </a:lnTo>
                      <a:lnTo>
                        <a:pt x="502" y="719"/>
                      </a:lnTo>
                      <a:lnTo>
                        <a:pt x="505" y="719"/>
                      </a:lnTo>
                      <a:lnTo>
                        <a:pt x="509" y="720"/>
                      </a:lnTo>
                      <a:lnTo>
                        <a:pt x="512" y="719"/>
                      </a:lnTo>
                      <a:lnTo>
                        <a:pt x="519" y="717"/>
                      </a:lnTo>
                      <a:lnTo>
                        <a:pt x="526" y="713"/>
                      </a:lnTo>
                      <a:lnTo>
                        <a:pt x="532" y="708"/>
                      </a:lnTo>
                      <a:lnTo>
                        <a:pt x="539" y="701"/>
                      </a:lnTo>
                      <a:lnTo>
                        <a:pt x="546" y="693"/>
                      </a:lnTo>
                      <a:lnTo>
                        <a:pt x="553" y="685"/>
                      </a:lnTo>
                      <a:lnTo>
                        <a:pt x="566" y="667"/>
                      </a:lnTo>
                      <a:lnTo>
                        <a:pt x="579" y="649"/>
                      </a:lnTo>
                      <a:lnTo>
                        <a:pt x="585" y="640"/>
                      </a:lnTo>
                      <a:lnTo>
                        <a:pt x="591" y="633"/>
                      </a:lnTo>
                      <a:lnTo>
                        <a:pt x="598" y="625"/>
                      </a:lnTo>
                      <a:lnTo>
                        <a:pt x="604" y="620"/>
                      </a:lnTo>
                      <a:lnTo>
                        <a:pt x="621" y="606"/>
                      </a:lnTo>
                      <a:lnTo>
                        <a:pt x="638" y="592"/>
                      </a:lnTo>
                      <a:lnTo>
                        <a:pt x="656" y="579"/>
                      </a:lnTo>
                      <a:lnTo>
                        <a:pt x="675" y="567"/>
                      </a:lnTo>
                      <a:lnTo>
                        <a:pt x="694" y="556"/>
                      </a:lnTo>
                      <a:lnTo>
                        <a:pt x="712" y="547"/>
                      </a:lnTo>
                      <a:lnTo>
                        <a:pt x="730" y="539"/>
                      </a:lnTo>
                      <a:lnTo>
                        <a:pt x="747" y="533"/>
                      </a:lnTo>
                      <a:lnTo>
                        <a:pt x="764" y="529"/>
                      </a:lnTo>
                      <a:lnTo>
                        <a:pt x="780" y="528"/>
                      </a:lnTo>
                      <a:lnTo>
                        <a:pt x="788" y="528"/>
                      </a:lnTo>
                      <a:lnTo>
                        <a:pt x="795" y="528"/>
                      </a:lnTo>
                      <a:lnTo>
                        <a:pt x="802" y="529"/>
                      </a:lnTo>
                      <a:lnTo>
                        <a:pt x="809" y="531"/>
                      </a:lnTo>
                      <a:lnTo>
                        <a:pt x="815" y="534"/>
                      </a:lnTo>
                      <a:lnTo>
                        <a:pt x="823" y="537"/>
                      </a:lnTo>
                      <a:lnTo>
                        <a:pt x="828" y="541"/>
                      </a:lnTo>
                      <a:lnTo>
                        <a:pt x="834" y="545"/>
                      </a:lnTo>
                      <a:lnTo>
                        <a:pt x="839" y="551"/>
                      </a:lnTo>
                      <a:lnTo>
                        <a:pt x="843" y="557"/>
                      </a:lnTo>
                      <a:lnTo>
                        <a:pt x="847" y="564"/>
                      </a:lnTo>
                      <a:lnTo>
                        <a:pt x="851" y="571"/>
                      </a:lnTo>
                      <a:lnTo>
                        <a:pt x="857" y="578"/>
                      </a:lnTo>
                      <a:lnTo>
                        <a:pt x="864" y="585"/>
                      </a:lnTo>
                      <a:lnTo>
                        <a:pt x="871" y="590"/>
                      </a:lnTo>
                      <a:lnTo>
                        <a:pt x="879" y="595"/>
                      </a:lnTo>
                      <a:lnTo>
                        <a:pt x="898" y="603"/>
                      </a:lnTo>
                      <a:lnTo>
                        <a:pt x="917" y="610"/>
                      </a:lnTo>
                      <a:lnTo>
                        <a:pt x="938" y="616"/>
                      </a:lnTo>
                      <a:lnTo>
                        <a:pt x="959" y="622"/>
                      </a:lnTo>
                      <a:lnTo>
                        <a:pt x="978" y="629"/>
                      </a:lnTo>
                      <a:lnTo>
                        <a:pt x="995" y="638"/>
                      </a:lnTo>
                      <a:lnTo>
                        <a:pt x="1000" y="649"/>
                      </a:lnTo>
                      <a:lnTo>
                        <a:pt x="1005" y="658"/>
                      </a:lnTo>
                      <a:lnTo>
                        <a:pt x="1010" y="665"/>
                      </a:lnTo>
                      <a:lnTo>
                        <a:pt x="1016" y="670"/>
                      </a:lnTo>
                      <a:lnTo>
                        <a:pt x="1022" y="673"/>
                      </a:lnTo>
                      <a:lnTo>
                        <a:pt x="1028" y="675"/>
                      </a:lnTo>
                      <a:lnTo>
                        <a:pt x="1035" y="675"/>
                      </a:lnTo>
                      <a:lnTo>
                        <a:pt x="1041" y="674"/>
                      </a:lnTo>
                      <a:lnTo>
                        <a:pt x="1072" y="672"/>
                      </a:lnTo>
                      <a:lnTo>
                        <a:pt x="1096" y="672"/>
                      </a:lnTo>
                      <a:lnTo>
                        <a:pt x="1100" y="673"/>
                      </a:lnTo>
                      <a:lnTo>
                        <a:pt x="1103" y="675"/>
                      </a:lnTo>
                      <a:lnTo>
                        <a:pt x="1106" y="677"/>
                      </a:lnTo>
                      <a:lnTo>
                        <a:pt x="1108" y="680"/>
                      </a:lnTo>
                      <a:lnTo>
                        <a:pt x="1109" y="684"/>
                      </a:lnTo>
                      <a:lnTo>
                        <a:pt x="1110" y="689"/>
                      </a:lnTo>
                      <a:lnTo>
                        <a:pt x="1109" y="695"/>
                      </a:lnTo>
                      <a:lnTo>
                        <a:pt x="1108" y="702"/>
                      </a:lnTo>
                      <a:lnTo>
                        <a:pt x="1106" y="714"/>
                      </a:lnTo>
                      <a:lnTo>
                        <a:pt x="1106" y="723"/>
                      </a:lnTo>
                      <a:lnTo>
                        <a:pt x="1107" y="731"/>
                      </a:lnTo>
                      <a:lnTo>
                        <a:pt x="1110" y="736"/>
                      </a:lnTo>
                      <a:lnTo>
                        <a:pt x="1114" y="741"/>
                      </a:lnTo>
                      <a:lnTo>
                        <a:pt x="1118" y="744"/>
                      </a:lnTo>
                      <a:lnTo>
                        <a:pt x="1124" y="746"/>
                      </a:lnTo>
                      <a:lnTo>
                        <a:pt x="1130" y="747"/>
                      </a:lnTo>
                      <a:lnTo>
                        <a:pt x="1143" y="748"/>
                      </a:lnTo>
                      <a:lnTo>
                        <a:pt x="1156" y="749"/>
                      </a:lnTo>
                      <a:lnTo>
                        <a:pt x="1162" y="749"/>
                      </a:lnTo>
                      <a:lnTo>
                        <a:pt x="1168" y="751"/>
                      </a:lnTo>
                      <a:lnTo>
                        <a:pt x="1173" y="752"/>
                      </a:lnTo>
                      <a:lnTo>
                        <a:pt x="1177" y="755"/>
                      </a:lnTo>
                      <a:lnTo>
                        <a:pt x="1187" y="765"/>
                      </a:lnTo>
                      <a:lnTo>
                        <a:pt x="1194" y="775"/>
                      </a:lnTo>
                      <a:lnTo>
                        <a:pt x="1196" y="779"/>
                      </a:lnTo>
                      <a:lnTo>
                        <a:pt x="1198" y="783"/>
                      </a:lnTo>
                      <a:lnTo>
                        <a:pt x="1200" y="788"/>
                      </a:lnTo>
                      <a:lnTo>
                        <a:pt x="1201" y="793"/>
                      </a:lnTo>
                      <a:lnTo>
                        <a:pt x="1202" y="805"/>
                      </a:lnTo>
                      <a:lnTo>
                        <a:pt x="1203" y="819"/>
                      </a:lnTo>
                      <a:lnTo>
                        <a:pt x="1202" y="838"/>
                      </a:lnTo>
                      <a:lnTo>
                        <a:pt x="1202" y="862"/>
                      </a:lnTo>
                      <a:lnTo>
                        <a:pt x="1202" y="869"/>
                      </a:lnTo>
                      <a:lnTo>
                        <a:pt x="1203" y="876"/>
                      </a:lnTo>
                      <a:lnTo>
                        <a:pt x="1204" y="881"/>
                      </a:lnTo>
                      <a:lnTo>
                        <a:pt x="1206" y="885"/>
                      </a:lnTo>
                      <a:lnTo>
                        <a:pt x="1208" y="888"/>
                      </a:lnTo>
                      <a:lnTo>
                        <a:pt x="1211" y="891"/>
                      </a:lnTo>
                      <a:lnTo>
                        <a:pt x="1214" y="892"/>
                      </a:lnTo>
                      <a:lnTo>
                        <a:pt x="1218" y="892"/>
                      </a:lnTo>
                      <a:lnTo>
                        <a:pt x="1222" y="891"/>
                      </a:lnTo>
                      <a:lnTo>
                        <a:pt x="1226" y="889"/>
                      </a:lnTo>
                      <a:lnTo>
                        <a:pt x="1231" y="886"/>
                      </a:lnTo>
                      <a:lnTo>
                        <a:pt x="1237" y="882"/>
                      </a:lnTo>
                      <a:lnTo>
                        <a:pt x="1249" y="871"/>
                      </a:lnTo>
                      <a:lnTo>
                        <a:pt x="1263" y="856"/>
                      </a:lnTo>
                      <a:lnTo>
                        <a:pt x="1276" y="841"/>
                      </a:lnTo>
                      <a:lnTo>
                        <a:pt x="1289" y="827"/>
                      </a:lnTo>
                      <a:lnTo>
                        <a:pt x="1302" y="815"/>
                      </a:lnTo>
                      <a:lnTo>
                        <a:pt x="1315" y="803"/>
                      </a:lnTo>
                      <a:lnTo>
                        <a:pt x="1328" y="793"/>
                      </a:lnTo>
                      <a:lnTo>
                        <a:pt x="1341" y="784"/>
                      </a:lnTo>
                      <a:lnTo>
                        <a:pt x="1354" y="776"/>
                      </a:lnTo>
                      <a:lnTo>
                        <a:pt x="1366" y="768"/>
                      </a:lnTo>
                      <a:lnTo>
                        <a:pt x="1380" y="763"/>
                      </a:lnTo>
                      <a:lnTo>
                        <a:pt x="1393" y="758"/>
                      </a:lnTo>
                      <a:lnTo>
                        <a:pt x="1406" y="754"/>
                      </a:lnTo>
                      <a:lnTo>
                        <a:pt x="1418" y="752"/>
                      </a:lnTo>
                      <a:lnTo>
                        <a:pt x="1431" y="750"/>
                      </a:lnTo>
                      <a:lnTo>
                        <a:pt x="1443" y="750"/>
                      </a:lnTo>
                      <a:lnTo>
                        <a:pt x="1456" y="750"/>
                      </a:lnTo>
                      <a:lnTo>
                        <a:pt x="1468" y="752"/>
                      </a:lnTo>
                      <a:lnTo>
                        <a:pt x="1481" y="754"/>
                      </a:lnTo>
                      <a:lnTo>
                        <a:pt x="1493" y="757"/>
                      </a:lnTo>
                      <a:lnTo>
                        <a:pt x="1506" y="762"/>
                      </a:lnTo>
                      <a:lnTo>
                        <a:pt x="1519" y="767"/>
                      </a:lnTo>
                      <a:lnTo>
                        <a:pt x="1532" y="774"/>
                      </a:lnTo>
                      <a:lnTo>
                        <a:pt x="1544" y="781"/>
                      </a:lnTo>
                      <a:lnTo>
                        <a:pt x="1557" y="788"/>
                      </a:lnTo>
                      <a:lnTo>
                        <a:pt x="1569" y="797"/>
                      </a:lnTo>
                      <a:lnTo>
                        <a:pt x="1582" y="806"/>
                      </a:lnTo>
                      <a:lnTo>
                        <a:pt x="1594" y="816"/>
                      </a:lnTo>
                      <a:lnTo>
                        <a:pt x="1607" y="827"/>
                      </a:lnTo>
                      <a:lnTo>
                        <a:pt x="1619" y="839"/>
                      </a:lnTo>
                      <a:lnTo>
                        <a:pt x="1645" y="864"/>
                      </a:lnTo>
                      <a:lnTo>
                        <a:pt x="1671" y="892"/>
                      </a:lnTo>
                      <a:lnTo>
                        <a:pt x="1694" y="907"/>
                      </a:lnTo>
                      <a:lnTo>
                        <a:pt x="1715" y="920"/>
                      </a:lnTo>
                      <a:lnTo>
                        <a:pt x="1725" y="925"/>
                      </a:lnTo>
                      <a:lnTo>
                        <a:pt x="1735" y="930"/>
                      </a:lnTo>
                      <a:lnTo>
                        <a:pt x="1745" y="933"/>
                      </a:lnTo>
                      <a:lnTo>
                        <a:pt x="1755" y="936"/>
                      </a:lnTo>
                      <a:lnTo>
                        <a:pt x="1764" y="938"/>
                      </a:lnTo>
                      <a:lnTo>
                        <a:pt x="1774" y="939"/>
                      </a:lnTo>
                      <a:lnTo>
                        <a:pt x="1783" y="940"/>
                      </a:lnTo>
                      <a:lnTo>
                        <a:pt x="1793" y="939"/>
                      </a:lnTo>
                      <a:lnTo>
                        <a:pt x="1803" y="937"/>
                      </a:lnTo>
                      <a:lnTo>
                        <a:pt x="1812" y="934"/>
                      </a:lnTo>
                      <a:lnTo>
                        <a:pt x="1822" y="931"/>
                      </a:lnTo>
                      <a:lnTo>
                        <a:pt x="1832" y="926"/>
                      </a:lnTo>
                      <a:lnTo>
                        <a:pt x="1841" y="921"/>
                      </a:lnTo>
                      <a:lnTo>
                        <a:pt x="1851" y="918"/>
                      </a:lnTo>
                      <a:lnTo>
                        <a:pt x="1860" y="916"/>
                      </a:lnTo>
                      <a:lnTo>
                        <a:pt x="1869" y="914"/>
                      </a:lnTo>
                      <a:lnTo>
                        <a:pt x="1877" y="913"/>
                      </a:lnTo>
                      <a:lnTo>
                        <a:pt x="1885" y="913"/>
                      </a:lnTo>
                      <a:lnTo>
                        <a:pt x="1893" y="914"/>
                      </a:lnTo>
                      <a:lnTo>
                        <a:pt x="1901" y="915"/>
                      </a:lnTo>
                      <a:lnTo>
                        <a:pt x="1916" y="919"/>
                      </a:lnTo>
                      <a:lnTo>
                        <a:pt x="1932" y="924"/>
                      </a:lnTo>
                      <a:lnTo>
                        <a:pt x="1946" y="929"/>
                      </a:lnTo>
                      <a:lnTo>
                        <a:pt x="1959" y="934"/>
                      </a:lnTo>
                      <a:lnTo>
                        <a:pt x="1972" y="939"/>
                      </a:lnTo>
                      <a:lnTo>
                        <a:pt x="1985" y="942"/>
                      </a:lnTo>
                      <a:lnTo>
                        <a:pt x="1991" y="943"/>
                      </a:lnTo>
                      <a:lnTo>
                        <a:pt x="1997" y="943"/>
                      </a:lnTo>
                      <a:lnTo>
                        <a:pt x="2003" y="943"/>
                      </a:lnTo>
                      <a:lnTo>
                        <a:pt x="2009" y="941"/>
                      </a:lnTo>
                      <a:lnTo>
                        <a:pt x="2015" y="939"/>
                      </a:lnTo>
                      <a:lnTo>
                        <a:pt x="2021" y="936"/>
                      </a:lnTo>
                      <a:lnTo>
                        <a:pt x="2027" y="932"/>
                      </a:lnTo>
                      <a:lnTo>
                        <a:pt x="2033" y="927"/>
                      </a:lnTo>
                      <a:lnTo>
                        <a:pt x="2039" y="920"/>
                      </a:lnTo>
                      <a:lnTo>
                        <a:pt x="2045" y="913"/>
                      </a:lnTo>
                      <a:lnTo>
                        <a:pt x="2051" y="903"/>
                      </a:lnTo>
                      <a:lnTo>
                        <a:pt x="2057" y="892"/>
                      </a:lnTo>
                      <a:lnTo>
                        <a:pt x="2141" y="792"/>
                      </a:lnTo>
                      <a:lnTo>
                        <a:pt x="2147" y="783"/>
                      </a:lnTo>
                      <a:lnTo>
                        <a:pt x="2154" y="776"/>
                      </a:lnTo>
                      <a:lnTo>
                        <a:pt x="2160" y="769"/>
                      </a:lnTo>
                      <a:lnTo>
                        <a:pt x="2166" y="764"/>
                      </a:lnTo>
                      <a:lnTo>
                        <a:pt x="2172" y="760"/>
                      </a:lnTo>
                      <a:lnTo>
                        <a:pt x="2178" y="757"/>
                      </a:lnTo>
                      <a:lnTo>
                        <a:pt x="2183" y="754"/>
                      </a:lnTo>
                      <a:lnTo>
                        <a:pt x="2189" y="753"/>
                      </a:lnTo>
                      <a:lnTo>
                        <a:pt x="2194" y="752"/>
                      </a:lnTo>
                      <a:lnTo>
                        <a:pt x="2200" y="751"/>
                      </a:lnTo>
                      <a:lnTo>
                        <a:pt x="2205" y="752"/>
                      </a:lnTo>
                      <a:lnTo>
                        <a:pt x="2211" y="752"/>
                      </a:lnTo>
                      <a:lnTo>
                        <a:pt x="2222" y="755"/>
                      </a:lnTo>
                      <a:lnTo>
                        <a:pt x="2232" y="758"/>
                      </a:lnTo>
                      <a:lnTo>
                        <a:pt x="2242" y="762"/>
                      </a:lnTo>
                      <a:lnTo>
                        <a:pt x="2253" y="766"/>
                      </a:lnTo>
                      <a:lnTo>
                        <a:pt x="2263" y="769"/>
                      </a:lnTo>
                      <a:lnTo>
                        <a:pt x="2274" y="772"/>
                      </a:lnTo>
                      <a:lnTo>
                        <a:pt x="2280" y="772"/>
                      </a:lnTo>
                      <a:lnTo>
                        <a:pt x="2285" y="772"/>
                      </a:lnTo>
                      <a:lnTo>
                        <a:pt x="2291" y="772"/>
                      </a:lnTo>
                      <a:lnTo>
                        <a:pt x="2297" y="769"/>
                      </a:lnTo>
                      <a:lnTo>
                        <a:pt x="2303" y="767"/>
                      </a:lnTo>
                      <a:lnTo>
                        <a:pt x="2309" y="765"/>
                      </a:lnTo>
                      <a:lnTo>
                        <a:pt x="2315" y="761"/>
                      </a:lnTo>
                      <a:lnTo>
                        <a:pt x="2322" y="756"/>
                      </a:lnTo>
                      <a:lnTo>
                        <a:pt x="2337" y="749"/>
                      </a:lnTo>
                      <a:lnTo>
                        <a:pt x="2353" y="743"/>
                      </a:lnTo>
                      <a:lnTo>
                        <a:pt x="2368" y="739"/>
                      </a:lnTo>
                      <a:lnTo>
                        <a:pt x="2382" y="736"/>
                      </a:lnTo>
                      <a:lnTo>
                        <a:pt x="2396" y="735"/>
                      </a:lnTo>
                      <a:lnTo>
                        <a:pt x="2411" y="736"/>
                      </a:lnTo>
                      <a:lnTo>
                        <a:pt x="2426" y="739"/>
                      </a:lnTo>
                      <a:lnTo>
                        <a:pt x="2441" y="744"/>
                      </a:lnTo>
                      <a:lnTo>
                        <a:pt x="2441" y="744"/>
                      </a:lnTo>
                      <a:lnTo>
                        <a:pt x="2448" y="749"/>
                      </a:lnTo>
                      <a:lnTo>
                        <a:pt x="2454" y="752"/>
                      </a:lnTo>
                      <a:lnTo>
                        <a:pt x="2459" y="754"/>
                      </a:lnTo>
                      <a:lnTo>
                        <a:pt x="2465" y="754"/>
                      </a:lnTo>
                      <a:lnTo>
                        <a:pt x="2471" y="753"/>
                      </a:lnTo>
                      <a:lnTo>
                        <a:pt x="2476" y="751"/>
                      </a:lnTo>
                      <a:lnTo>
                        <a:pt x="2481" y="747"/>
                      </a:lnTo>
                      <a:lnTo>
                        <a:pt x="2487" y="741"/>
                      </a:lnTo>
                      <a:lnTo>
                        <a:pt x="2499" y="729"/>
                      </a:lnTo>
                      <a:lnTo>
                        <a:pt x="2510" y="718"/>
                      </a:lnTo>
                      <a:lnTo>
                        <a:pt x="2520" y="706"/>
                      </a:lnTo>
                      <a:lnTo>
                        <a:pt x="2529" y="695"/>
                      </a:lnTo>
                      <a:lnTo>
                        <a:pt x="2536" y="684"/>
                      </a:lnTo>
                      <a:lnTo>
                        <a:pt x="2543" y="673"/>
                      </a:lnTo>
                      <a:lnTo>
                        <a:pt x="2549" y="663"/>
                      </a:lnTo>
                      <a:lnTo>
                        <a:pt x="2554" y="652"/>
                      </a:lnTo>
                      <a:lnTo>
                        <a:pt x="2558" y="642"/>
                      </a:lnTo>
                      <a:lnTo>
                        <a:pt x="2562" y="632"/>
                      </a:lnTo>
                      <a:lnTo>
                        <a:pt x="2565" y="621"/>
                      </a:lnTo>
                      <a:lnTo>
                        <a:pt x="2567" y="611"/>
                      </a:lnTo>
                      <a:lnTo>
                        <a:pt x="2568" y="601"/>
                      </a:lnTo>
                      <a:lnTo>
                        <a:pt x="2569" y="590"/>
                      </a:lnTo>
                      <a:lnTo>
                        <a:pt x="2569" y="580"/>
                      </a:lnTo>
                      <a:lnTo>
                        <a:pt x="2569" y="570"/>
                      </a:lnTo>
                      <a:lnTo>
                        <a:pt x="2569" y="558"/>
                      </a:lnTo>
                      <a:lnTo>
                        <a:pt x="2569" y="547"/>
                      </a:lnTo>
                      <a:lnTo>
                        <a:pt x="2570" y="535"/>
                      </a:lnTo>
                      <a:lnTo>
                        <a:pt x="2571" y="525"/>
                      </a:lnTo>
                      <a:lnTo>
                        <a:pt x="2573" y="514"/>
                      </a:lnTo>
                      <a:lnTo>
                        <a:pt x="2576" y="504"/>
                      </a:lnTo>
                      <a:lnTo>
                        <a:pt x="2579" y="493"/>
                      </a:lnTo>
                      <a:lnTo>
                        <a:pt x="2583" y="482"/>
                      </a:lnTo>
                      <a:lnTo>
                        <a:pt x="2588" y="473"/>
                      </a:lnTo>
                      <a:lnTo>
                        <a:pt x="2593" y="463"/>
                      </a:lnTo>
                      <a:lnTo>
                        <a:pt x="2599" y="453"/>
                      </a:lnTo>
                      <a:lnTo>
                        <a:pt x="2605" y="443"/>
                      </a:lnTo>
                      <a:lnTo>
                        <a:pt x="2621" y="422"/>
                      </a:lnTo>
                      <a:lnTo>
                        <a:pt x="2641" y="401"/>
                      </a:lnTo>
                      <a:lnTo>
                        <a:pt x="2650" y="390"/>
                      </a:lnTo>
                      <a:lnTo>
                        <a:pt x="2658" y="378"/>
                      </a:lnTo>
                      <a:lnTo>
                        <a:pt x="2665" y="365"/>
                      </a:lnTo>
                      <a:lnTo>
                        <a:pt x="2671" y="351"/>
                      </a:lnTo>
                      <a:lnTo>
                        <a:pt x="2676" y="335"/>
                      </a:lnTo>
                      <a:lnTo>
                        <a:pt x="2680" y="320"/>
                      </a:lnTo>
                      <a:lnTo>
                        <a:pt x="2684" y="305"/>
                      </a:lnTo>
                      <a:lnTo>
                        <a:pt x="2687" y="289"/>
                      </a:lnTo>
                      <a:lnTo>
                        <a:pt x="2688" y="273"/>
                      </a:lnTo>
                      <a:lnTo>
                        <a:pt x="2689" y="258"/>
                      </a:lnTo>
                      <a:lnTo>
                        <a:pt x="2690" y="242"/>
                      </a:lnTo>
                      <a:lnTo>
                        <a:pt x="2689" y="227"/>
                      </a:lnTo>
                      <a:lnTo>
                        <a:pt x="2688" y="213"/>
                      </a:lnTo>
                      <a:lnTo>
                        <a:pt x="2686" y="198"/>
                      </a:lnTo>
                      <a:lnTo>
                        <a:pt x="2683" y="186"/>
                      </a:lnTo>
                      <a:lnTo>
                        <a:pt x="2679" y="174"/>
                      </a:lnTo>
                      <a:lnTo>
                        <a:pt x="2658" y="174"/>
                      </a:lnTo>
                      <a:lnTo>
                        <a:pt x="2635" y="172"/>
                      </a:lnTo>
                      <a:lnTo>
                        <a:pt x="2610" y="168"/>
                      </a:lnTo>
                      <a:lnTo>
                        <a:pt x="2586" y="164"/>
                      </a:lnTo>
                      <a:lnTo>
                        <a:pt x="2535" y="154"/>
                      </a:lnTo>
                      <a:lnTo>
                        <a:pt x="2486" y="145"/>
                      </a:lnTo>
                      <a:lnTo>
                        <a:pt x="2461" y="142"/>
                      </a:lnTo>
                      <a:lnTo>
                        <a:pt x="2439" y="141"/>
                      </a:lnTo>
                      <a:lnTo>
                        <a:pt x="2428" y="141"/>
                      </a:lnTo>
                      <a:lnTo>
                        <a:pt x="2418" y="141"/>
                      </a:lnTo>
                      <a:lnTo>
                        <a:pt x="2408" y="142"/>
                      </a:lnTo>
                      <a:lnTo>
                        <a:pt x="2399" y="144"/>
                      </a:lnTo>
                      <a:lnTo>
                        <a:pt x="2391" y="147"/>
                      </a:lnTo>
                      <a:lnTo>
                        <a:pt x="2383" y="150"/>
                      </a:lnTo>
                      <a:lnTo>
                        <a:pt x="2375" y="154"/>
                      </a:lnTo>
                      <a:lnTo>
                        <a:pt x="2369" y="159"/>
                      </a:lnTo>
                      <a:lnTo>
                        <a:pt x="2363" y="165"/>
                      </a:lnTo>
                      <a:lnTo>
                        <a:pt x="2358" y="172"/>
                      </a:lnTo>
                      <a:lnTo>
                        <a:pt x="2353" y="180"/>
                      </a:lnTo>
                      <a:lnTo>
                        <a:pt x="2350" y="188"/>
                      </a:lnTo>
                      <a:lnTo>
                        <a:pt x="2340" y="204"/>
                      </a:lnTo>
                      <a:lnTo>
                        <a:pt x="2330" y="219"/>
                      </a:lnTo>
                      <a:lnTo>
                        <a:pt x="2320" y="233"/>
                      </a:lnTo>
                      <a:lnTo>
                        <a:pt x="2311" y="246"/>
                      </a:lnTo>
                      <a:lnTo>
                        <a:pt x="2300" y="258"/>
                      </a:lnTo>
                      <a:lnTo>
                        <a:pt x="2290" y="269"/>
                      </a:lnTo>
                      <a:lnTo>
                        <a:pt x="2279" y="279"/>
                      </a:lnTo>
                      <a:lnTo>
                        <a:pt x="2268" y="288"/>
                      </a:lnTo>
                      <a:lnTo>
                        <a:pt x="2256" y="295"/>
                      </a:lnTo>
                      <a:lnTo>
                        <a:pt x="2244" y="302"/>
                      </a:lnTo>
                      <a:lnTo>
                        <a:pt x="2231" y="306"/>
                      </a:lnTo>
                      <a:lnTo>
                        <a:pt x="2218" y="310"/>
                      </a:lnTo>
                      <a:lnTo>
                        <a:pt x="2203" y="311"/>
                      </a:lnTo>
                      <a:lnTo>
                        <a:pt x="2189" y="312"/>
                      </a:lnTo>
                      <a:lnTo>
                        <a:pt x="2174" y="310"/>
                      </a:lnTo>
                      <a:lnTo>
                        <a:pt x="2158" y="307"/>
                      </a:lnTo>
                      <a:lnTo>
                        <a:pt x="2141" y="304"/>
                      </a:lnTo>
                      <a:lnTo>
                        <a:pt x="2125" y="302"/>
                      </a:lnTo>
                      <a:lnTo>
                        <a:pt x="2108" y="301"/>
                      </a:lnTo>
                      <a:lnTo>
                        <a:pt x="2093" y="300"/>
                      </a:lnTo>
                      <a:lnTo>
                        <a:pt x="2078" y="300"/>
                      </a:lnTo>
                      <a:lnTo>
                        <a:pt x="2062" y="302"/>
                      </a:lnTo>
                      <a:lnTo>
                        <a:pt x="2048" y="304"/>
                      </a:lnTo>
                      <a:lnTo>
                        <a:pt x="2035" y="307"/>
                      </a:lnTo>
                      <a:lnTo>
                        <a:pt x="2022" y="311"/>
                      </a:lnTo>
                      <a:lnTo>
                        <a:pt x="2010" y="317"/>
                      </a:lnTo>
                      <a:lnTo>
                        <a:pt x="1998" y="323"/>
                      </a:lnTo>
                      <a:lnTo>
                        <a:pt x="1987" y="331"/>
                      </a:lnTo>
                      <a:lnTo>
                        <a:pt x="1976" y="340"/>
                      </a:lnTo>
                      <a:lnTo>
                        <a:pt x="1967" y="352"/>
                      </a:lnTo>
                      <a:lnTo>
                        <a:pt x="1957" y="364"/>
                      </a:lnTo>
                      <a:lnTo>
                        <a:pt x="1948" y="377"/>
                      </a:lnTo>
                      <a:lnTo>
                        <a:pt x="1932" y="398"/>
                      </a:lnTo>
                      <a:lnTo>
                        <a:pt x="1915" y="418"/>
                      </a:lnTo>
                      <a:lnTo>
                        <a:pt x="1900" y="435"/>
                      </a:lnTo>
                      <a:lnTo>
                        <a:pt x="1886" y="450"/>
                      </a:lnTo>
                      <a:lnTo>
                        <a:pt x="1873" y="463"/>
                      </a:lnTo>
                      <a:lnTo>
                        <a:pt x="1861" y="473"/>
                      </a:lnTo>
                      <a:lnTo>
                        <a:pt x="1849" y="481"/>
                      </a:lnTo>
                      <a:lnTo>
                        <a:pt x="1837" y="486"/>
                      </a:lnTo>
                      <a:lnTo>
                        <a:pt x="1831" y="488"/>
                      </a:lnTo>
                      <a:lnTo>
                        <a:pt x="1826" y="490"/>
                      </a:lnTo>
                      <a:lnTo>
                        <a:pt x="1820" y="491"/>
                      </a:lnTo>
                      <a:lnTo>
                        <a:pt x="1814" y="491"/>
                      </a:lnTo>
                      <a:lnTo>
                        <a:pt x="1809" y="490"/>
                      </a:lnTo>
                      <a:lnTo>
                        <a:pt x="1803" y="488"/>
                      </a:lnTo>
                      <a:lnTo>
                        <a:pt x="1797" y="486"/>
                      </a:lnTo>
                      <a:lnTo>
                        <a:pt x="1792" y="483"/>
                      </a:lnTo>
                      <a:lnTo>
                        <a:pt x="1779" y="475"/>
                      </a:lnTo>
                      <a:lnTo>
                        <a:pt x="1768" y="465"/>
                      </a:lnTo>
                      <a:lnTo>
                        <a:pt x="1755" y="452"/>
                      </a:lnTo>
                      <a:lnTo>
                        <a:pt x="1743" y="437"/>
                      </a:lnTo>
                      <a:lnTo>
                        <a:pt x="1693" y="372"/>
                      </a:lnTo>
                      <a:lnTo>
                        <a:pt x="1687" y="366"/>
                      </a:lnTo>
                      <a:lnTo>
                        <a:pt x="1682" y="361"/>
                      </a:lnTo>
                      <a:lnTo>
                        <a:pt x="1679" y="355"/>
                      </a:lnTo>
                      <a:lnTo>
                        <a:pt x="1676" y="350"/>
                      </a:lnTo>
                      <a:lnTo>
                        <a:pt x="1674" y="344"/>
                      </a:lnTo>
                      <a:lnTo>
                        <a:pt x="1672" y="340"/>
                      </a:lnTo>
                      <a:lnTo>
                        <a:pt x="1672" y="335"/>
                      </a:lnTo>
                      <a:lnTo>
                        <a:pt x="1672" y="331"/>
                      </a:lnTo>
                      <a:lnTo>
                        <a:pt x="1673" y="323"/>
                      </a:lnTo>
                      <a:lnTo>
                        <a:pt x="1677" y="315"/>
                      </a:lnTo>
                      <a:lnTo>
                        <a:pt x="1681" y="308"/>
                      </a:lnTo>
                      <a:lnTo>
                        <a:pt x="1687" y="301"/>
                      </a:lnTo>
                      <a:lnTo>
                        <a:pt x="1700" y="288"/>
                      </a:lnTo>
                      <a:lnTo>
                        <a:pt x="1712" y="275"/>
                      </a:lnTo>
                      <a:lnTo>
                        <a:pt x="1716" y="269"/>
                      </a:lnTo>
                      <a:lnTo>
                        <a:pt x="1719" y="262"/>
                      </a:lnTo>
                      <a:lnTo>
                        <a:pt x="1719" y="258"/>
                      </a:lnTo>
                      <a:lnTo>
                        <a:pt x="1719" y="254"/>
                      </a:lnTo>
                      <a:lnTo>
                        <a:pt x="1718" y="250"/>
                      </a:lnTo>
                      <a:lnTo>
                        <a:pt x="1717" y="246"/>
                      </a:lnTo>
                      <a:lnTo>
                        <a:pt x="1717" y="240"/>
                      </a:lnTo>
                      <a:lnTo>
                        <a:pt x="1717" y="234"/>
                      </a:lnTo>
                      <a:lnTo>
                        <a:pt x="1718" y="229"/>
                      </a:lnTo>
                      <a:lnTo>
                        <a:pt x="1720" y="224"/>
                      </a:lnTo>
                      <a:lnTo>
                        <a:pt x="1722" y="220"/>
                      </a:lnTo>
                      <a:lnTo>
                        <a:pt x="1725" y="217"/>
                      </a:lnTo>
                      <a:lnTo>
                        <a:pt x="1729" y="214"/>
                      </a:lnTo>
                      <a:lnTo>
                        <a:pt x="1733" y="212"/>
                      </a:lnTo>
                      <a:lnTo>
                        <a:pt x="1742" y="209"/>
                      </a:lnTo>
                      <a:lnTo>
                        <a:pt x="1752" y="205"/>
                      </a:lnTo>
                      <a:lnTo>
                        <a:pt x="1764" y="204"/>
                      </a:lnTo>
                      <a:lnTo>
                        <a:pt x="1776" y="203"/>
                      </a:lnTo>
                      <a:lnTo>
                        <a:pt x="1788" y="201"/>
                      </a:lnTo>
                      <a:lnTo>
                        <a:pt x="1801" y="198"/>
                      </a:lnTo>
                      <a:lnTo>
                        <a:pt x="1813" y="195"/>
                      </a:lnTo>
                      <a:lnTo>
                        <a:pt x="1824" y="189"/>
                      </a:lnTo>
                      <a:lnTo>
                        <a:pt x="1828" y="186"/>
                      </a:lnTo>
                      <a:lnTo>
                        <a:pt x="1833" y="182"/>
                      </a:lnTo>
                      <a:lnTo>
                        <a:pt x="1837" y="177"/>
                      </a:lnTo>
                      <a:lnTo>
                        <a:pt x="1841" y="172"/>
                      </a:lnTo>
                      <a:lnTo>
                        <a:pt x="1844" y="166"/>
                      </a:lnTo>
                      <a:lnTo>
                        <a:pt x="1846" y="159"/>
                      </a:lnTo>
                      <a:lnTo>
                        <a:pt x="1848" y="151"/>
                      </a:lnTo>
                      <a:lnTo>
                        <a:pt x="1849" y="142"/>
                      </a:lnTo>
                      <a:lnTo>
                        <a:pt x="1848" y="135"/>
                      </a:lnTo>
                      <a:lnTo>
                        <a:pt x="1845" y="129"/>
                      </a:lnTo>
                      <a:lnTo>
                        <a:pt x="1842" y="123"/>
                      </a:lnTo>
                      <a:lnTo>
                        <a:pt x="1838" y="117"/>
                      </a:lnTo>
                      <a:lnTo>
                        <a:pt x="1834" y="111"/>
                      </a:lnTo>
                      <a:lnTo>
                        <a:pt x="1829" y="105"/>
                      </a:lnTo>
                      <a:lnTo>
                        <a:pt x="1823" y="100"/>
                      </a:lnTo>
                      <a:lnTo>
                        <a:pt x="1817" y="95"/>
                      </a:lnTo>
                      <a:lnTo>
                        <a:pt x="1811" y="90"/>
                      </a:lnTo>
                      <a:lnTo>
                        <a:pt x="1803" y="86"/>
                      </a:lnTo>
                      <a:lnTo>
                        <a:pt x="1796" y="81"/>
                      </a:lnTo>
                      <a:lnTo>
                        <a:pt x="1787" y="78"/>
                      </a:lnTo>
                      <a:lnTo>
                        <a:pt x="1770" y="71"/>
                      </a:lnTo>
                      <a:lnTo>
                        <a:pt x="1751" y="65"/>
                      </a:lnTo>
                      <a:lnTo>
                        <a:pt x="1742" y="63"/>
                      </a:lnTo>
                      <a:lnTo>
                        <a:pt x="1732" y="62"/>
                      </a:lnTo>
                      <a:lnTo>
                        <a:pt x="1722" y="61"/>
                      </a:lnTo>
                      <a:lnTo>
                        <a:pt x="1712" y="61"/>
                      </a:lnTo>
                      <a:lnTo>
                        <a:pt x="1701" y="61"/>
                      </a:lnTo>
                      <a:lnTo>
                        <a:pt x="1691" y="62"/>
                      </a:lnTo>
                      <a:lnTo>
                        <a:pt x="1680" y="63"/>
                      </a:lnTo>
                      <a:lnTo>
                        <a:pt x="1670" y="65"/>
                      </a:lnTo>
                      <a:lnTo>
                        <a:pt x="1659" y="68"/>
                      </a:lnTo>
                      <a:lnTo>
                        <a:pt x="1647" y="72"/>
                      </a:lnTo>
                      <a:lnTo>
                        <a:pt x="1637" y="75"/>
                      </a:lnTo>
                      <a:lnTo>
                        <a:pt x="1626" y="80"/>
                      </a:lnTo>
                      <a:lnTo>
                        <a:pt x="1616" y="85"/>
                      </a:lnTo>
                      <a:lnTo>
                        <a:pt x="1605" y="91"/>
                      </a:lnTo>
                      <a:lnTo>
                        <a:pt x="1595" y="98"/>
                      </a:lnTo>
                      <a:lnTo>
                        <a:pt x="1585" y="105"/>
                      </a:lnTo>
                      <a:lnTo>
                        <a:pt x="1419" y="221"/>
                      </a:lnTo>
                      <a:lnTo>
                        <a:pt x="1404" y="230"/>
                      </a:lnTo>
                      <a:lnTo>
                        <a:pt x="1389" y="237"/>
                      </a:lnTo>
                      <a:lnTo>
                        <a:pt x="1376" y="244"/>
                      </a:lnTo>
                      <a:lnTo>
                        <a:pt x="1362" y="250"/>
                      </a:lnTo>
                      <a:lnTo>
                        <a:pt x="1350" y="254"/>
                      </a:lnTo>
                      <a:lnTo>
                        <a:pt x="1339" y="258"/>
                      </a:lnTo>
                      <a:lnTo>
                        <a:pt x="1328" y="260"/>
                      </a:lnTo>
                      <a:lnTo>
                        <a:pt x="1317" y="261"/>
                      </a:lnTo>
                      <a:lnTo>
                        <a:pt x="1308" y="262"/>
                      </a:lnTo>
                      <a:lnTo>
                        <a:pt x="1299" y="261"/>
                      </a:lnTo>
                      <a:lnTo>
                        <a:pt x="1290" y="258"/>
                      </a:lnTo>
                      <a:lnTo>
                        <a:pt x="1281" y="255"/>
                      </a:lnTo>
                      <a:lnTo>
                        <a:pt x="1274" y="250"/>
                      </a:lnTo>
                      <a:lnTo>
                        <a:pt x="1266" y="244"/>
                      </a:lnTo>
                      <a:lnTo>
                        <a:pt x="1259" y="237"/>
                      </a:lnTo>
                      <a:lnTo>
                        <a:pt x="1251" y="228"/>
                      </a:lnTo>
                      <a:lnTo>
                        <a:pt x="1249" y="221"/>
                      </a:lnTo>
                      <a:lnTo>
                        <a:pt x="1247" y="216"/>
                      </a:lnTo>
                      <a:lnTo>
                        <a:pt x="1243" y="211"/>
                      </a:lnTo>
                      <a:lnTo>
                        <a:pt x="1240" y="205"/>
                      </a:lnTo>
                      <a:lnTo>
                        <a:pt x="1235" y="202"/>
                      </a:lnTo>
                      <a:lnTo>
                        <a:pt x="1230" y="199"/>
                      </a:lnTo>
                      <a:lnTo>
                        <a:pt x="1225" y="197"/>
                      </a:lnTo>
                      <a:lnTo>
                        <a:pt x="1219" y="195"/>
                      </a:lnTo>
                      <a:lnTo>
                        <a:pt x="1207" y="193"/>
                      </a:lnTo>
                      <a:lnTo>
                        <a:pt x="1194" y="193"/>
                      </a:lnTo>
                      <a:lnTo>
                        <a:pt x="1180" y="194"/>
                      </a:lnTo>
                      <a:lnTo>
                        <a:pt x="1166" y="195"/>
                      </a:lnTo>
                      <a:lnTo>
                        <a:pt x="1152" y="197"/>
                      </a:lnTo>
                      <a:lnTo>
                        <a:pt x="1138" y="198"/>
                      </a:lnTo>
                      <a:lnTo>
                        <a:pt x="1125" y="199"/>
                      </a:lnTo>
                      <a:lnTo>
                        <a:pt x="1112" y="199"/>
                      </a:lnTo>
                      <a:lnTo>
                        <a:pt x="1106" y="198"/>
                      </a:lnTo>
                      <a:lnTo>
                        <a:pt x="1101" y="197"/>
                      </a:lnTo>
                      <a:lnTo>
                        <a:pt x="1096" y="196"/>
                      </a:lnTo>
                      <a:lnTo>
                        <a:pt x="1090" y="194"/>
                      </a:lnTo>
                      <a:lnTo>
                        <a:pt x="1086" y="192"/>
                      </a:lnTo>
                      <a:lnTo>
                        <a:pt x="1082" y="188"/>
                      </a:lnTo>
                      <a:lnTo>
                        <a:pt x="1078" y="185"/>
                      </a:lnTo>
                      <a:lnTo>
                        <a:pt x="1076" y="180"/>
                      </a:lnTo>
                      <a:lnTo>
                        <a:pt x="1070" y="178"/>
                      </a:lnTo>
                      <a:lnTo>
                        <a:pt x="1065" y="177"/>
                      </a:lnTo>
                      <a:lnTo>
                        <a:pt x="1063" y="176"/>
                      </a:lnTo>
                      <a:lnTo>
                        <a:pt x="1060" y="178"/>
                      </a:lnTo>
                      <a:lnTo>
                        <a:pt x="1057" y="182"/>
                      </a:lnTo>
                      <a:lnTo>
                        <a:pt x="1055" y="191"/>
                      </a:lnTo>
                      <a:lnTo>
                        <a:pt x="1048" y="191"/>
                      </a:lnTo>
                      <a:lnTo>
                        <a:pt x="1046" y="190"/>
                      </a:lnTo>
                      <a:lnTo>
                        <a:pt x="1042" y="191"/>
                      </a:lnTo>
                      <a:lnTo>
                        <a:pt x="1040" y="195"/>
                      </a:lnTo>
                      <a:lnTo>
                        <a:pt x="1036" y="194"/>
                      </a:lnTo>
                      <a:lnTo>
                        <a:pt x="1030" y="197"/>
                      </a:lnTo>
                      <a:lnTo>
                        <a:pt x="1028" y="215"/>
                      </a:lnTo>
                      <a:lnTo>
                        <a:pt x="1024" y="219"/>
                      </a:lnTo>
                      <a:lnTo>
                        <a:pt x="1019" y="226"/>
                      </a:lnTo>
                      <a:lnTo>
                        <a:pt x="1017" y="231"/>
                      </a:lnTo>
                      <a:lnTo>
                        <a:pt x="1009" y="232"/>
                      </a:lnTo>
                      <a:lnTo>
                        <a:pt x="1002" y="229"/>
                      </a:lnTo>
                      <a:lnTo>
                        <a:pt x="999" y="220"/>
                      </a:lnTo>
                      <a:lnTo>
                        <a:pt x="996" y="219"/>
                      </a:lnTo>
                      <a:lnTo>
                        <a:pt x="994" y="219"/>
                      </a:lnTo>
                      <a:lnTo>
                        <a:pt x="990" y="224"/>
                      </a:lnTo>
                      <a:lnTo>
                        <a:pt x="978" y="223"/>
                      </a:lnTo>
                      <a:lnTo>
                        <a:pt x="976" y="229"/>
                      </a:lnTo>
                      <a:lnTo>
                        <a:pt x="962" y="237"/>
                      </a:lnTo>
                      <a:lnTo>
                        <a:pt x="962" y="232"/>
                      </a:lnTo>
                      <a:lnTo>
                        <a:pt x="964" y="228"/>
                      </a:lnTo>
                      <a:lnTo>
                        <a:pt x="963" y="216"/>
                      </a:lnTo>
                      <a:lnTo>
                        <a:pt x="959" y="210"/>
                      </a:lnTo>
                      <a:lnTo>
                        <a:pt x="958" y="199"/>
                      </a:lnTo>
                      <a:lnTo>
                        <a:pt x="941" y="179"/>
                      </a:lnTo>
                      <a:lnTo>
                        <a:pt x="923" y="175"/>
                      </a:lnTo>
                      <a:lnTo>
                        <a:pt x="917" y="167"/>
                      </a:lnTo>
                      <a:lnTo>
                        <a:pt x="908" y="167"/>
                      </a:lnTo>
                      <a:lnTo>
                        <a:pt x="900" y="170"/>
                      </a:lnTo>
                      <a:lnTo>
                        <a:pt x="895" y="174"/>
                      </a:lnTo>
                      <a:lnTo>
                        <a:pt x="891" y="173"/>
                      </a:lnTo>
                      <a:lnTo>
                        <a:pt x="893" y="165"/>
                      </a:lnTo>
                      <a:lnTo>
                        <a:pt x="882" y="154"/>
                      </a:lnTo>
                      <a:lnTo>
                        <a:pt x="868" y="155"/>
                      </a:lnTo>
                      <a:lnTo>
                        <a:pt x="864" y="152"/>
                      </a:lnTo>
                      <a:lnTo>
                        <a:pt x="860" y="151"/>
                      </a:lnTo>
                      <a:lnTo>
                        <a:pt x="856" y="149"/>
                      </a:lnTo>
                      <a:lnTo>
                        <a:pt x="851" y="143"/>
                      </a:lnTo>
                      <a:lnTo>
                        <a:pt x="844" y="141"/>
                      </a:lnTo>
                      <a:lnTo>
                        <a:pt x="833" y="133"/>
                      </a:lnTo>
                      <a:lnTo>
                        <a:pt x="818" y="130"/>
                      </a:lnTo>
                      <a:lnTo>
                        <a:pt x="816" y="104"/>
                      </a:lnTo>
                      <a:lnTo>
                        <a:pt x="820" y="96"/>
                      </a:lnTo>
                      <a:lnTo>
                        <a:pt x="820" y="81"/>
                      </a:lnTo>
                      <a:lnTo>
                        <a:pt x="818" y="69"/>
                      </a:lnTo>
                      <a:lnTo>
                        <a:pt x="805" y="62"/>
                      </a:lnTo>
                      <a:lnTo>
                        <a:pt x="796" y="62"/>
                      </a:lnTo>
                      <a:lnTo>
                        <a:pt x="792" y="60"/>
                      </a:lnTo>
                      <a:lnTo>
                        <a:pt x="786" y="53"/>
                      </a:lnTo>
                      <a:lnTo>
                        <a:pt x="783" y="49"/>
                      </a:lnTo>
                      <a:lnTo>
                        <a:pt x="762" y="35"/>
                      </a:lnTo>
                      <a:lnTo>
                        <a:pt x="753" y="30"/>
                      </a:lnTo>
                      <a:lnTo>
                        <a:pt x="740" y="17"/>
                      </a:lnTo>
                      <a:lnTo>
                        <a:pt x="715" y="8"/>
                      </a:lnTo>
                      <a:lnTo>
                        <a:pt x="698" y="6"/>
                      </a:lnTo>
                      <a:lnTo>
                        <a:pt x="673" y="8"/>
                      </a:lnTo>
                      <a:lnTo>
                        <a:pt x="664" y="12"/>
                      </a:lnTo>
                      <a:lnTo>
                        <a:pt x="653" y="13"/>
                      </a:lnTo>
                      <a:lnTo>
                        <a:pt x="636" y="14"/>
                      </a:lnTo>
                      <a:lnTo>
                        <a:pt x="625" y="10"/>
                      </a:lnTo>
                      <a:lnTo>
                        <a:pt x="612" y="11"/>
                      </a:lnTo>
                      <a:lnTo>
                        <a:pt x="563" y="30"/>
                      </a:lnTo>
                      <a:lnTo>
                        <a:pt x="562" y="36"/>
                      </a:lnTo>
                      <a:lnTo>
                        <a:pt x="555" y="40"/>
                      </a:lnTo>
                      <a:lnTo>
                        <a:pt x="528" y="40"/>
                      </a:lnTo>
                      <a:lnTo>
                        <a:pt x="456" y="54"/>
                      </a:lnTo>
                      <a:lnTo>
                        <a:pt x="442" y="36"/>
                      </a:lnTo>
                      <a:lnTo>
                        <a:pt x="432" y="34"/>
                      </a:lnTo>
                      <a:lnTo>
                        <a:pt x="405" y="22"/>
                      </a:lnTo>
                      <a:lnTo>
                        <a:pt x="392" y="36"/>
                      </a:lnTo>
                      <a:lnTo>
                        <a:pt x="325" y="37"/>
                      </a:lnTo>
                      <a:lnTo>
                        <a:pt x="327" y="29"/>
                      </a:lnTo>
                      <a:lnTo>
                        <a:pt x="329" y="8"/>
                      </a:lnTo>
                      <a:lnTo>
                        <a:pt x="325" y="2"/>
                      </a:lnTo>
                      <a:lnTo>
                        <a:pt x="324" y="1"/>
                      </a:lnTo>
                      <a:lnTo>
                        <a:pt x="324" y="0"/>
                      </a:lnTo>
                      <a:lnTo>
                        <a:pt x="323" y="0"/>
                      </a:lnTo>
                      <a:lnTo>
                        <a:pt x="322" y="1"/>
                      </a:lnTo>
                      <a:lnTo>
                        <a:pt x="319" y="3"/>
                      </a:lnTo>
                      <a:lnTo>
                        <a:pt x="316" y="5"/>
                      </a:lnTo>
                      <a:lnTo>
                        <a:pt x="313" y="9"/>
                      </a:lnTo>
                      <a:lnTo>
                        <a:pt x="311" y="13"/>
                      </a:lnTo>
                      <a:lnTo>
                        <a:pt x="305" y="23"/>
                      </a:lnTo>
                      <a:lnTo>
                        <a:pt x="301" y="34"/>
                      </a:lnTo>
                      <a:lnTo>
                        <a:pt x="297" y="48"/>
                      </a:lnTo>
                      <a:lnTo>
                        <a:pt x="294" y="62"/>
                      </a:lnTo>
                      <a:lnTo>
                        <a:pt x="292" y="79"/>
                      </a:lnTo>
                      <a:lnTo>
                        <a:pt x="290" y="95"/>
                      </a:lnTo>
                      <a:lnTo>
                        <a:pt x="290" y="111"/>
                      </a:lnTo>
                      <a:lnTo>
                        <a:pt x="290" y="128"/>
                      </a:lnTo>
                      <a:lnTo>
                        <a:pt x="292" y="143"/>
                      </a:lnTo>
                      <a:lnTo>
                        <a:pt x="295" y="158"/>
                      </a:lnTo>
                      <a:lnTo>
                        <a:pt x="300" y="171"/>
                      </a:lnTo>
                      <a:lnTo>
                        <a:pt x="306" y="183"/>
                      </a:lnTo>
                      <a:lnTo>
                        <a:pt x="309" y="188"/>
                      </a:lnTo>
                      <a:lnTo>
                        <a:pt x="313" y="192"/>
                      </a:lnTo>
                      <a:lnTo>
                        <a:pt x="317" y="196"/>
                      </a:lnTo>
                      <a:lnTo>
                        <a:pt x="322" y="199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0715" name="Freeform 59"/>
                <p:cNvSpPr>
                  <a:spLocks/>
                </p:cNvSpPr>
                <p:nvPr/>
              </p:nvSpPr>
              <p:spPr bwMode="auto">
                <a:xfrm>
                  <a:off x="4474" y="1270"/>
                  <a:ext cx="491" cy="685"/>
                </a:xfrm>
                <a:custGeom>
                  <a:avLst/>
                  <a:gdLst>
                    <a:gd name="T0" fmla="*/ 1961 w 2355"/>
                    <a:gd name="T1" fmla="*/ 82 h 3301"/>
                    <a:gd name="T2" fmla="*/ 1927 w 2355"/>
                    <a:gd name="T3" fmla="*/ 142 h 3301"/>
                    <a:gd name="T4" fmla="*/ 1961 w 2355"/>
                    <a:gd name="T5" fmla="*/ 437 h 3301"/>
                    <a:gd name="T6" fmla="*/ 2014 w 2355"/>
                    <a:gd name="T7" fmla="*/ 552 h 3301"/>
                    <a:gd name="T8" fmla="*/ 2009 w 2355"/>
                    <a:gd name="T9" fmla="*/ 692 h 3301"/>
                    <a:gd name="T10" fmla="*/ 1974 w 2355"/>
                    <a:gd name="T11" fmla="*/ 769 h 3301"/>
                    <a:gd name="T12" fmla="*/ 1971 w 2355"/>
                    <a:gd name="T13" fmla="*/ 822 h 3301"/>
                    <a:gd name="T14" fmla="*/ 2036 w 2355"/>
                    <a:gd name="T15" fmla="*/ 951 h 3301"/>
                    <a:gd name="T16" fmla="*/ 2098 w 2355"/>
                    <a:gd name="T17" fmla="*/ 1012 h 3301"/>
                    <a:gd name="T18" fmla="*/ 2105 w 2355"/>
                    <a:gd name="T19" fmla="*/ 1147 h 3301"/>
                    <a:gd name="T20" fmla="*/ 2108 w 2355"/>
                    <a:gd name="T21" fmla="*/ 1230 h 3301"/>
                    <a:gd name="T22" fmla="*/ 2122 w 2355"/>
                    <a:gd name="T23" fmla="*/ 1303 h 3301"/>
                    <a:gd name="T24" fmla="*/ 2120 w 2355"/>
                    <a:gd name="T25" fmla="*/ 1371 h 3301"/>
                    <a:gd name="T26" fmla="*/ 2142 w 2355"/>
                    <a:gd name="T27" fmla="*/ 1442 h 3301"/>
                    <a:gd name="T28" fmla="*/ 2163 w 2355"/>
                    <a:gd name="T29" fmla="*/ 1528 h 3301"/>
                    <a:gd name="T30" fmla="*/ 2188 w 2355"/>
                    <a:gd name="T31" fmla="*/ 1601 h 3301"/>
                    <a:gd name="T32" fmla="*/ 2241 w 2355"/>
                    <a:gd name="T33" fmla="*/ 1660 h 3301"/>
                    <a:gd name="T34" fmla="*/ 2304 w 2355"/>
                    <a:gd name="T35" fmla="*/ 1670 h 3301"/>
                    <a:gd name="T36" fmla="*/ 2342 w 2355"/>
                    <a:gd name="T37" fmla="*/ 1699 h 3301"/>
                    <a:gd name="T38" fmla="*/ 2330 w 2355"/>
                    <a:gd name="T39" fmla="*/ 1736 h 3301"/>
                    <a:gd name="T40" fmla="*/ 2308 w 2355"/>
                    <a:gd name="T41" fmla="*/ 1777 h 3301"/>
                    <a:gd name="T42" fmla="*/ 2264 w 2355"/>
                    <a:gd name="T43" fmla="*/ 1904 h 3301"/>
                    <a:gd name="T44" fmla="*/ 2274 w 2355"/>
                    <a:gd name="T45" fmla="*/ 1918 h 3301"/>
                    <a:gd name="T46" fmla="*/ 2249 w 2355"/>
                    <a:gd name="T47" fmla="*/ 1978 h 3301"/>
                    <a:gd name="T48" fmla="*/ 2255 w 2355"/>
                    <a:gd name="T49" fmla="*/ 2086 h 3301"/>
                    <a:gd name="T50" fmla="*/ 2293 w 2355"/>
                    <a:gd name="T51" fmla="*/ 2129 h 3301"/>
                    <a:gd name="T52" fmla="*/ 2305 w 2355"/>
                    <a:gd name="T53" fmla="*/ 2187 h 3301"/>
                    <a:gd name="T54" fmla="*/ 2257 w 2355"/>
                    <a:gd name="T55" fmla="*/ 2260 h 3301"/>
                    <a:gd name="T56" fmla="*/ 2138 w 2355"/>
                    <a:gd name="T57" fmla="*/ 2335 h 3301"/>
                    <a:gd name="T58" fmla="*/ 2014 w 2355"/>
                    <a:gd name="T59" fmla="*/ 2414 h 3301"/>
                    <a:gd name="T60" fmla="*/ 1960 w 2355"/>
                    <a:gd name="T61" fmla="*/ 2506 h 3301"/>
                    <a:gd name="T62" fmla="*/ 1935 w 2355"/>
                    <a:gd name="T63" fmla="*/ 2527 h 3301"/>
                    <a:gd name="T64" fmla="*/ 1860 w 2355"/>
                    <a:gd name="T65" fmla="*/ 2552 h 3301"/>
                    <a:gd name="T66" fmla="*/ 1783 w 2355"/>
                    <a:gd name="T67" fmla="*/ 2620 h 3301"/>
                    <a:gd name="T68" fmla="*/ 1681 w 2355"/>
                    <a:gd name="T69" fmla="*/ 2668 h 3301"/>
                    <a:gd name="T70" fmla="*/ 1420 w 2355"/>
                    <a:gd name="T71" fmla="*/ 2764 h 3301"/>
                    <a:gd name="T72" fmla="*/ 1356 w 2355"/>
                    <a:gd name="T73" fmla="*/ 2794 h 3301"/>
                    <a:gd name="T74" fmla="*/ 1309 w 2355"/>
                    <a:gd name="T75" fmla="*/ 2787 h 3301"/>
                    <a:gd name="T76" fmla="*/ 1273 w 2355"/>
                    <a:gd name="T77" fmla="*/ 2748 h 3301"/>
                    <a:gd name="T78" fmla="*/ 1206 w 2355"/>
                    <a:gd name="T79" fmla="*/ 2745 h 3301"/>
                    <a:gd name="T80" fmla="*/ 1160 w 2355"/>
                    <a:gd name="T81" fmla="*/ 2734 h 3301"/>
                    <a:gd name="T82" fmla="*/ 1094 w 2355"/>
                    <a:gd name="T83" fmla="*/ 2668 h 3301"/>
                    <a:gd name="T84" fmla="*/ 1036 w 2355"/>
                    <a:gd name="T85" fmla="*/ 2671 h 3301"/>
                    <a:gd name="T86" fmla="*/ 947 w 2355"/>
                    <a:gd name="T87" fmla="*/ 2738 h 3301"/>
                    <a:gd name="T88" fmla="*/ 953 w 2355"/>
                    <a:gd name="T89" fmla="*/ 2940 h 3301"/>
                    <a:gd name="T90" fmla="*/ 936 w 2355"/>
                    <a:gd name="T91" fmla="*/ 3015 h 3301"/>
                    <a:gd name="T92" fmla="*/ 771 w 2355"/>
                    <a:gd name="T93" fmla="*/ 3181 h 3301"/>
                    <a:gd name="T94" fmla="*/ 707 w 2355"/>
                    <a:gd name="T95" fmla="*/ 3211 h 3301"/>
                    <a:gd name="T96" fmla="*/ 658 w 2355"/>
                    <a:gd name="T97" fmla="*/ 3205 h 3301"/>
                    <a:gd name="T98" fmla="*/ 618 w 2355"/>
                    <a:gd name="T99" fmla="*/ 3207 h 3301"/>
                    <a:gd name="T100" fmla="*/ 499 w 2355"/>
                    <a:gd name="T101" fmla="*/ 3282 h 3301"/>
                    <a:gd name="T102" fmla="*/ 414 w 2355"/>
                    <a:gd name="T103" fmla="*/ 3301 h 3301"/>
                    <a:gd name="T104" fmla="*/ 339 w 2355"/>
                    <a:gd name="T105" fmla="*/ 3269 h 3301"/>
                    <a:gd name="T106" fmla="*/ 233 w 2355"/>
                    <a:gd name="T107" fmla="*/ 3141 h 3301"/>
                    <a:gd name="T108" fmla="*/ 194 w 2355"/>
                    <a:gd name="T109" fmla="*/ 3086 h 3301"/>
                    <a:gd name="T110" fmla="*/ 130 w 2355"/>
                    <a:gd name="T111" fmla="*/ 3066 h 3301"/>
                    <a:gd name="T112" fmla="*/ 30 w 2355"/>
                    <a:gd name="T113" fmla="*/ 2928 h 3301"/>
                    <a:gd name="T114" fmla="*/ 276 w 2355"/>
                    <a:gd name="T115" fmla="*/ 1949 h 3301"/>
                    <a:gd name="T116" fmla="*/ 1184 w 2355"/>
                    <a:gd name="T117" fmla="*/ 1647 h 3301"/>
                    <a:gd name="T118" fmla="*/ 1352 w 2355"/>
                    <a:gd name="T119" fmla="*/ 726 h 3301"/>
                    <a:gd name="T120" fmla="*/ 1729 w 2355"/>
                    <a:gd name="T121" fmla="*/ 200 h 33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2355" h="3301">
                      <a:moveTo>
                        <a:pt x="1859" y="0"/>
                      </a:moveTo>
                      <a:lnTo>
                        <a:pt x="1929" y="40"/>
                      </a:lnTo>
                      <a:lnTo>
                        <a:pt x="1929" y="52"/>
                      </a:lnTo>
                      <a:lnTo>
                        <a:pt x="1938" y="58"/>
                      </a:lnTo>
                      <a:lnTo>
                        <a:pt x="1951" y="59"/>
                      </a:lnTo>
                      <a:lnTo>
                        <a:pt x="1953" y="66"/>
                      </a:lnTo>
                      <a:lnTo>
                        <a:pt x="1961" y="82"/>
                      </a:lnTo>
                      <a:lnTo>
                        <a:pt x="1957" y="94"/>
                      </a:lnTo>
                      <a:lnTo>
                        <a:pt x="1957" y="102"/>
                      </a:lnTo>
                      <a:lnTo>
                        <a:pt x="1960" y="102"/>
                      </a:lnTo>
                      <a:lnTo>
                        <a:pt x="1959" y="109"/>
                      </a:lnTo>
                      <a:lnTo>
                        <a:pt x="1932" y="134"/>
                      </a:lnTo>
                      <a:lnTo>
                        <a:pt x="1930" y="140"/>
                      </a:lnTo>
                      <a:lnTo>
                        <a:pt x="1927" y="142"/>
                      </a:lnTo>
                      <a:lnTo>
                        <a:pt x="1929" y="149"/>
                      </a:lnTo>
                      <a:lnTo>
                        <a:pt x="1880" y="233"/>
                      </a:lnTo>
                      <a:lnTo>
                        <a:pt x="1889" y="300"/>
                      </a:lnTo>
                      <a:lnTo>
                        <a:pt x="1932" y="394"/>
                      </a:lnTo>
                      <a:lnTo>
                        <a:pt x="1946" y="405"/>
                      </a:lnTo>
                      <a:lnTo>
                        <a:pt x="1959" y="420"/>
                      </a:lnTo>
                      <a:lnTo>
                        <a:pt x="1961" y="437"/>
                      </a:lnTo>
                      <a:lnTo>
                        <a:pt x="1967" y="448"/>
                      </a:lnTo>
                      <a:lnTo>
                        <a:pt x="1968" y="464"/>
                      </a:lnTo>
                      <a:lnTo>
                        <a:pt x="1970" y="468"/>
                      </a:lnTo>
                      <a:lnTo>
                        <a:pt x="1971" y="474"/>
                      </a:lnTo>
                      <a:lnTo>
                        <a:pt x="1976" y="487"/>
                      </a:lnTo>
                      <a:lnTo>
                        <a:pt x="1978" y="501"/>
                      </a:lnTo>
                      <a:lnTo>
                        <a:pt x="2014" y="552"/>
                      </a:lnTo>
                      <a:lnTo>
                        <a:pt x="2016" y="561"/>
                      </a:lnTo>
                      <a:lnTo>
                        <a:pt x="2023" y="573"/>
                      </a:lnTo>
                      <a:lnTo>
                        <a:pt x="2023" y="594"/>
                      </a:lnTo>
                      <a:lnTo>
                        <a:pt x="2016" y="602"/>
                      </a:lnTo>
                      <a:lnTo>
                        <a:pt x="2012" y="621"/>
                      </a:lnTo>
                      <a:lnTo>
                        <a:pt x="2011" y="679"/>
                      </a:lnTo>
                      <a:lnTo>
                        <a:pt x="2009" y="692"/>
                      </a:lnTo>
                      <a:lnTo>
                        <a:pt x="1990" y="702"/>
                      </a:lnTo>
                      <a:lnTo>
                        <a:pt x="1991" y="718"/>
                      </a:lnTo>
                      <a:lnTo>
                        <a:pt x="1982" y="739"/>
                      </a:lnTo>
                      <a:lnTo>
                        <a:pt x="1977" y="749"/>
                      </a:lnTo>
                      <a:lnTo>
                        <a:pt x="1970" y="757"/>
                      </a:lnTo>
                      <a:lnTo>
                        <a:pt x="1970" y="761"/>
                      </a:lnTo>
                      <a:lnTo>
                        <a:pt x="1974" y="769"/>
                      </a:lnTo>
                      <a:lnTo>
                        <a:pt x="1982" y="775"/>
                      </a:lnTo>
                      <a:lnTo>
                        <a:pt x="1995" y="789"/>
                      </a:lnTo>
                      <a:lnTo>
                        <a:pt x="1986" y="805"/>
                      </a:lnTo>
                      <a:lnTo>
                        <a:pt x="1984" y="814"/>
                      </a:lnTo>
                      <a:lnTo>
                        <a:pt x="1977" y="817"/>
                      </a:lnTo>
                      <a:lnTo>
                        <a:pt x="1976" y="821"/>
                      </a:lnTo>
                      <a:lnTo>
                        <a:pt x="1971" y="822"/>
                      </a:lnTo>
                      <a:lnTo>
                        <a:pt x="1966" y="828"/>
                      </a:lnTo>
                      <a:lnTo>
                        <a:pt x="1968" y="830"/>
                      </a:lnTo>
                      <a:lnTo>
                        <a:pt x="1973" y="834"/>
                      </a:lnTo>
                      <a:lnTo>
                        <a:pt x="1978" y="838"/>
                      </a:lnTo>
                      <a:lnTo>
                        <a:pt x="1969" y="858"/>
                      </a:lnTo>
                      <a:lnTo>
                        <a:pt x="2009" y="930"/>
                      </a:lnTo>
                      <a:lnTo>
                        <a:pt x="2036" y="951"/>
                      </a:lnTo>
                      <a:lnTo>
                        <a:pt x="2041" y="953"/>
                      </a:lnTo>
                      <a:lnTo>
                        <a:pt x="2045" y="961"/>
                      </a:lnTo>
                      <a:lnTo>
                        <a:pt x="2055" y="962"/>
                      </a:lnTo>
                      <a:lnTo>
                        <a:pt x="2058" y="971"/>
                      </a:lnTo>
                      <a:lnTo>
                        <a:pt x="2083" y="995"/>
                      </a:lnTo>
                      <a:lnTo>
                        <a:pt x="2092" y="996"/>
                      </a:lnTo>
                      <a:lnTo>
                        <a:pt x="2098" y="1012"/>
                      </a:lnTo>
                      <a:lnTo>
                        <a:pt x="2103" y="1017"/>
                      </a:lnTo>
                      <a:lnTo>
                        <a:pt x="2105" y="1037"/>
                      </a:lnTo>
                      <a:lnTo>
                        <a:pt x="2109" y="1047"/>
                      </a:lnTo>
                      <a:lnTo>
                        <a:pt x="2109" y="1058"/>
                      </a:lnTo>
                      <a:lnTo>
                        <a:pt x="2072" y="1106"/>
                      </a:lnTo>
                      <a:lnTo>
                        <a:pt x="2113" y="1132"/>
                      </a:lnTo>
                      <a:lnTo>
                        <a:pt x="2105" y="1147"/>
                      </a:lnTo>
                      <a:lnTo>
                        <a:pt x="2104" y="1165"/>
                      </a:lnTo>
                      <a:lnTo>
                        <a:pt x="2119" y="1190"/>
                      </a:lnTo>
                      <a:lnTo>
                        <a:pt x="2119" y="1203"/>
                      </a:lnTo>
                      <a:lnTo>
                        <a:pt x="2113" y="1213"/>
                      </a:lnTo>
                      <a:lnTo>
                        <a:pt x="2109" y="1215"/>
                      </a:lnTo>
                      <a:lnTo>
                        <a:pt x="2107" y="1219"/>
                      </a:lnTo>
                      <a:lnTo>
                        <a:pt x="2108" y="1230"/>
                      </a:lnTo>
                      <a:lnTo>
                        <a:pt x="2113" y="1239"/>
                      </a:lnTo>
                      <a:lnTo>
                        <a:pt x="2114" y="1252"/>
                      </a:lnTo>
                      <a:lnTo>
                        <a:pt x="2117" y="1259"/>
                      </a:lnTo>
                      <a:lnTo>
                        <a:pt x="2118" y="1281"/>
                      </a:lnTo>
                      <a:lnTo>
                        <a:pt x="2117" y="1283"/>
                      </a:lnTo>
                      <a:lnTo>
                        <a:pt x="2117" y="1291"/>
                      </a:lnTo>
                      <a:lnTo>
                        <a:pt x="2122" y="1303"/>
                      </a:lnTo>
                      <a:lnTo>
                        <a:pt x="2122" y="1315"/>
                      </a:lnTo>
                      <a:lnTo>
                        <a:pt x="2130" y="1329"/>
                      </a:lnTo>
                      <a:lnTo>
                        <a:pt x="2132" y="1348"/>
                      </a:lnTo>
                      <a:lnTo>
                        <a:pt x="2130" y="1354"/>
                      </a:lnTo>
                      <a:lnTo>
                        <a:pt x="2123" y="1357"/>
                      </a:lnTo>
                      <a:lnTo>
                        <a:pt x="2119" y="1362"/>
                      </a:lnTo>
                      <a:lnTo>
                        <a:pt x="2120" y="1371"/>
                      </a:lnTo>
                      <a:lnTo>
                        <a:pt x="2123" y="1375"/>
                      </a:lnTo>
                      <a:lnTo>
                        <a:pt x="2132" y="1383"/>
                      </a:lnTo>
                      <a:lnTo>
                        <a:pt x="2136" y="1400"/>
                      </a:lnTo>
                      <a:lnTo>
                        <a:pt x="2145" y="1414"/>
                      </a:lnTo>
                      <a:lnTo>
                        <a:pt x="2144" y="1423"/>
                      </a:lnTo>
                      <a:lnTo>
                        <a:pt x="2141" y="1429"/>
                      </a:lnTo>
                      <a:lnTo>
                        <a:pt x="2142" y="1442"/>
                      </a:lnTo>
                      <a:lnTo>
                        <a:pt x="2147" y="1458"/>
                      </a:lnTo>
                      <a:lnTo>
                        <a:pt x="2154" y="1475"/>
                      </a:lnTo>
                      <a:lnTo>
                        <a:pt x="2164" y="1487"/>
                      </a:lnTo>
                      <a:lnTo>
                        <a:pt x="2172" y="1497"/>
                      </a:lnTo>
                      <a:lnTo>
                        <a:pt x="2174" y="1507"/>
                      </a:lnTo>
                      <a:lnTo>
                        <a:pt x="2165" y="1523"/>
                      </a:lnTo>
                      <a:lnTo>
                        <a:pt x="2163" y="1528"/>
                      </a:lnTo>
                      <a:lnTo>
                        <a:pt x="2164" y="1534"/>
                      </a:lnTo>
                      <a:lnTo>
                        <a:pt x="2166" y="1537"/>
                      </a:lnTo>
                      <a:lnTo>
                        <a:pt x="2167" y="1543"/>
                      </a:lnTo>
                      <a:lnTo>
                        <a:pt x="2166" y="1563"/>
                      </a:lnTo>
                      <a:lnTo>
                        <a:pt x="2169" y="1574"/>
                      </a:lnTo>
                      <a:lnTo>
                        <a:pt x="2169" y="1581"/>
                      </a:lnTo>
                      <a:lnTo>
                        <a:pt x="2188" y="1601"/>
                      </a:lnTo>
                      <a:lnTo>
                        <a:pt x="2193" y="1618"/>
                      </a:lnTo>
                      <a:lnTo>
                        <a:pt x="2190" y="1631"/>
                      </a:lnTo>
                      <a:lnTo>
                        <a:pt x="2191" y="1641"/>
                      </a:lnTo>
                      <a:lnTo>
                        <a:pt x="2209" y="1650"/>
                      </a:lnTo>
                      <a:lnTo>
                        <a:pt x="2231" y="1650"/>
                      </a:lnTo>
                      <a:lnTo>
                        <a:pt x="2235" y="1652"/>
                      </a:lnTo>
                      <a:lnTo>
                        <a:pt x="2241" y="1660"/>
                      </a:lnTo>
                      <a:lnTo>
                        <a:pt x="2246" y="1664"/>
                      </a:lnTo>
                      <a:lnTo>
                        <a:pt x="2271" y="1667"/>
                      </a:lnTo>
                      <a:lnTo>
                        <a:pt x="2287" y="1670"/>
                      </a:lnTo>
                      <a:lnTo>
                        <a:pt x="2289" y="1672"/>
                      </a:lnTo>
                      <a:lnTo>
                        <a:pt x="2299" y="1672"/>
                      </a:lnTo>
                      <a:lnTo>
                        <a:pt x="2302" y="1670"/>
                      </a:lnTo>
                      <a:lnTo>
                        <a:pt x="2304" y="1670"/>
                      </a:lnTo>
                      <a:lnTo>
                        <a:pt x="2308" y="1677"/>
                      </a:lnTo>
                      <a:lnTo>
                        <a:pt x="2317" y="1679"/>
                      </a:lnTo>
                      <a:lnTo>
                        <a:pt x="2317" y="1689"/>
                      </a:lnTo>
                      <a:lnTo>
                        <a:pt x="2324" y="1705"/>
                      </a:lnTo>
                      <a:lnTo>
                        <a:pt x="2330" y="1710"/>
                      </a:lnTo>
                      <a:lnTo>
                        <a:pt x="2335" y="1709"/>
                      </a:lnTo>
                      <a:lnTo>
                        <a:pt x="2342" y="1699"/>
                      </a:lnTo>
                      <a:lnTo>
                        <a:pt x="2347" y="1698"/>
                      </a:lnTo>
                      <a:lnTo>
                        <a:pt x="2353" y="1700"/>
                      </a:lnTo>
                      <a:lnTo>
                        <a:pt x="2355" y="1704"/>
                      </a:lnTo>
                      <a:lnTo>
                        <a:pt x="2347" y="1716"/>
                      </a:lnTo>
                      <a:lnTo>
                        <a:pt x="2340" y="1724"/>
                      </a:lnTo>
                      <a:lnTo>
                        <a:pt x="2330" y="1725"/>
                      </a:lnTo>
                      <a:lnTo>
                        <a:pt x="2330" y="1736"/>
                      </a:lnTo>
                      <a:lnTo>
                        <a:pt x="2326" y="1744"/>
                      </a:lnTo>
                      <a:lnTo>
                        <a:pt x="2327" y="1749"/>
                      </a:lnTo>
                      <a:lnTo>
                        <a:pt x="2332" y="1755"/>
                      </a:lnTo>
                      <a:lnTo>
                        <a:pt x="2331" y="1761"/>
                      </a:lnTo>
                      <a:lnTo>
                        <a:pt x="2322" y="1765"/>
                      </a:lnTo>
                      <a:lnTo>
                        <a:pt x="2313" y="1771"/>
                      </a:lnTo>
                      <a:lnTo>
                        <a:pt x="2308" y="1777"/>
                      </a:lnTo>
                      <a:lnTo>
                        <a:pt x="2305" y="1776"/>
                      </a:lnTo>
                      <a:lnTo>
                        <a:pt x="2301" y="1782"/>
                      </a:lnTo>
                      <a:lnTo>
                        <a:pt x="2299" y="1787"/>
                      </a:lnTo>
                      <a:lnTo>
                        <a:pt x="2288" y="1793"/>
                      </a:lnTo>
                      <a:lnTo>
                        <a:pt x="2255" y="1867"/>
                      </a:lnTo>
                      <a:lnTo>
                        <a:pt x="2258" y="1894"/>
                      </a:lnTo>
                      <a:lnTo>
                        <a:pt x="2264" y="1904"/>
                      </a:lnTo>
                      <a:lnTo>
                        <a:pt x="2272" y="1910"/>
                      </a:lnTo>
                      <a:lnTo>
                        <a:pt x="2277" y="1914"/>
                      </a:lnTo>
                      <a:lnTo>
                        <a:pt x="2278" y="1914"/>
                      </a:lnTo>
                      <a:lnTo>
                        <a:pt x="2278" y="1915"/>
                      </a:lnTo>
                      <a:lnTo>
                        <a:pt x="2278" y="1915"/>
                      </a:lnTo>
                      <a:lnTo>
                        <a:pt x="2277" y="1916"/>
                      </a:lnTo>
                      <a:lnTo>
                        <a:pt x="2274" y="1918"/>
                      </a:lnTo>
                      <a:lnTo>
                        <a:pt x="2271" y="1921"/>
                      </a:lnTo>
                      <a:lnTo>
                        <a:pt x="2268" y="1924"/>
                      </a:lnTo>
                      <a:lnTo>
                        <a:pt x="2265" y="1928"/>
                      </a:lnTo>
                      <a:lnTo>
                        <a:pt x="2260" y="1938"/>
                      </a:lnTo>
                      <a:lnTo>
                        <a:pt x="2256" y="1950"/>
                      </a:lnTo>
                      <a:lnTo>
                        <a:pt x="2252" y="1963"/>
                      </a:lnTo>
                      <a:lnTo>
                        <a:pt x="2249" y="1978"/>
                      </a:lnTo>
                      <a:lnTo>
                        <a:pt x="2247" y="1994"/>
                      </a:lnTo>
                      <a:lnTo>
                        <a:pt x="2245" y="2011"/>
                      </a:lnTo>
                      <a:lnTo>
                        <a:pt x="2245" y="2027"/>
                      </a:lnTo>
                      <a:lnTo>
                        <a:pt x="2246" y="2043"/>
                      </a:lnTo>
                      <a:lnTo>
                        <a:pt x="2247" y="2058"/>
                      </a:lnTo>
                      <a:lnTo>
                        <a:pt x="2250" y="2073"/>
                      </a:lnTo>
                      <a:lnTo>
                        <a:pt x="2255" y="2086"/>
                      </a:lnTo>
                      <a:lnTo>
                        <a:pt x="2261" y="2098"/>
                      </a:lnTo>
                      <a:lnTo>
                        <a:pt x="2264" y="2103"/>
                      </a:lnTo>
                      <a:lnTo>
                        <a:pt x="2268" y="2107"/>
                      </a:lnTo>
                      <a:lnTo>
                        <a:pt x="2272" y="2111"/>
                      </a:lnTo>
                      <a:lnTo>
                        <a:pt x="2277" y="2114"/>
                      </a:lnTo>
                      <a:lnTo>
                        <a:pt x="2286" y="2121"/>
                      </a:lnTo>
                      <a:lnTo>
                        <a:pt x="2293" y="2129"/>
                      </a:lnTo>
                      <a:lnTo>
                        <a:pt x="2299" y="2136"/>
                      </a:lnTo>
                      <a:lnTo>
                        <a:pt x="2304" y="2144"/>
                      </a:lnTo>
                      <a:lnTo>
                        <a:pt x="2307" y="2152"/>
                      </a:lnTo>
                      <a:lnTo>
                        <a:pt x="2308" y="2160"/>
                      </a:lnTo>
                      <a:lnTo>
                        <a:pt x="2309" y="2169"/>
                      </a:lnTo>
                      <a:lnTo>
                        <a:pt x="2308" y="2178"/>
                      </a:lnTo>
                      <a:lnTo>
                        <a:pt x="2305" y="2187"/>
                      </a:lnTo>
                      <a:lnTo>
                        <a:pt x="2302" y="2196"/>
                      </a:lnTo>
                      <a:lnTo>
                        <a:pt x="2297" y="2206"/>
                      </a:lnTo>
                      <a:lnTo>
                        <a:pt x="2291" y="2216"/>
                      </a:lnTo>
                      <a:lnTo>
                        <a:pt x="2284" y="2227"/>
                      </a:lnTo>
                      <a:lnTo>
                        <a:pt x="2276" y="2237"/>
                      </a:lnTo>
                      <a:lnTo>
                        <a:pt x="2267" y="2248"/>
                      </a:lnTo>
                      <a:lnTo>
                        <a:pt x="2257" y="2260"/>
                      </a:lnTo>
                      <a:lnTo>
                        <a:pt x="2248" y="2269"/>
                      </a:lnTo>
                      <a:lnTo>
                        <a:pt x="2240" y="2277"/>
                      </a:lnTo>
                      <a:lnTo>
                        <a:pt x="2231" y="2285"/>
                      </a:lnTo>
                      <a:lnTo>
                        <a:pt x="2221" y="2292"/>
                      </a:lnTo>
                      <a:lnTo>
                        <a:pt x="2201" y="2304"/>
                      </a:lnTo>
                      <a:lnTo>
                        <a:pt x="2181" y="2315"/>
                      </a:lnTo>
                      <a:lnTo>
                        <a:pt x="2138" y="2335"/>
                      </a:lnTo>
                      <a:lnTo>
                        <a:pt x="2095" y="2355"/>
                      </a:lnTo>
                      <a:lnTo>
                        <a:pt x="2073" y="2367"/>
                      </a:lnTo>
                      <a:lnTo>
                        <a:pt x="2052" y="2380"/>
                      </a:lnTo>
                      <a:lnTo>
                        <a:pt x="2042" y="2387"/>
                      </a:lnTo>
                      <a:lnTo>
                        <a:pt x="2032" y="2395"/>
                      </a:lnTo>
                      <a:lnTo>
                        <a:pt x="2023" y="2405"/>
                      </a:lnTo>
                      <a:lnTo>
                        <a:pt x="2014" y="2414"/>
                      </a:lnTo>
                      <a:lnTo>
                        <a:pt x="2005" y="2424"/>
                      </a:lnTo>
                      <a:lnTo>
                        <a:pt x="1996" y="2435"/>
                      </a:lnTo>
                      <a:lnTo>
                        <a:pt x="1988" y="2447"/>
                      </a:lnTo>
                      <a:lnTo>
                        <a:pt x="1981" y="2460"/>
                      </a:lnTo>
                      <a:lnTo>
                        <a:pt x="1973" y="2474"/>
                      </a:lnTo>
                      <a:lnTo>
                        <a:pt x="1967" y="2489"/>
                      </a:lnTo>
                      <a:lnTo>
                        <a:pt x="1960" y="2506"/>
                      </a:lnTo>
                      <a:lnTo>
                        <a:pt x="1955" y="2523"/>
                      </a:lnTo>
                      <a:lnTo>
                        <a:pt x="1955" y="2523"/>
                      </a:lnTo>
                      <a:lnTo>
                        <a:pt x="1947" y="2525"/>
                      </a:lnTo>
                      <a:lnTo>
                        <a:pt x="1938" y="2526"/>
                      </a:lnTo>
                      <a:lnTo>
                        <a:pt x="1938" y="2526"/>
                      </a:lnTo>
                      <a:lnTo>
                        <a:pt x="1938" y="2526"/>
                      </a:lnTo>
                      <a:lnTo>
                        <a:pt x="1935" y="2527"/>
                      </a:lnTo>
                      <a:lnTo>
                        <a:pt x="1933" y="2527"/>
                      </a:lnTo>
                      <a:lnTo>
                        <a:pt x="1932" y="2527"/>
                      </a:lnTo>
                      <a:lnTo>
                        <a:pt x="1932" y="2527"/>
                      </a:lnTo>
                      <a:lnTo>
                        <a:pt x="1932" y="2527"/>
                      </a:lnTo>
                      <a:lnTo>
                        <a:pt x="1932" y="2527"/>
                      </a:lnTo>
                      <a:lnTo>
                        <a:pt x="1888" y="2541"/>
                      </a:lnTo>
                      <a:lnTo>
                        <a:pt x="1860" y="2552"/>
                      </a:lnTo>
                      <a:lnTo>
                        <a:pt x="1854" y="2555"/>
                      </a:lnTo>
                      <a:lnTo>
                        <a:pt x="1847" y="2559"/>
                      </a:lnTo>
                      <a:lnTo>
                        <a:pt x="1841" y="2564"/>
                      </a:lnTo>
                      <a:lnTo>
                        <a:pt x="1834" y="2570"/>
                      </a:lnTo>
                      <a:lnTo>
                        <a:pt x="1819" y="2586"/>
                      </a:lnTo>
                      <a:lnTo>
                        <a:pt x="1798" y="2608"/>
                      </a:lnTo>
                      <a:lnTo>
                        <a:pt x="1783" y="2620"/>
                      </a:lnTo>
                      <a:lnTo>
                        <a:pt x="1769" y="2631"/>
                      </a:lnTo>
                      <a:lnTo>
                        <a:pt x="1754" y="2641"/>
                      </a:lnTo>
                      <a:lnTo>
                        <a:pt x="1739" y="2649"/>
                      </a:lnTo>
                      <a:lnTo>
                        <a:pt x="1725" y="2656"/>
                      </a:lnTo>
                      <a:lnTo>
                        <a:pt x="1710" y="2661"/>
                      </a:lnTo>
                      <a:lnTo>
                        <a:pt x="1696" y="2665"/>
                      </a:lnTo>
                      <a:lnTo>
                        <a:pt x="1681" y="2668"/>
                      </a:lnTo>
                      <a:lnTo>
                        <a:pt x="1509" y="2736"/>
                      </a:lnTo>
                      <a:lnTo>
                        <a:pt x="1491" y="2739"/>
                      </a:lnTo>
                      <a:lnTo>
                        <a:pt x="1474" y="2744"/>
                      </a:lnTo>
                      <a:lnTo>
                        <a:pt x="1458" y="2748"/>
                      </a:lnTo>
                      <a:lnTo>
                        <a:pt x="1444" y="2753"/>
                      </a:lnTo>
                      <a:lnTo>
                        <a:pt x="1431" y="2759"/>
                      </a:lnTo>
                      <a:lnTo>
                        <a:pt x="1420" y="2764"/>
                      </a:lnTo>
                      <a:lnTo>
                        <a:pt x="1410" y="2770"/>
                      </a:lnTo>
                      <a:lnTo>
                        <a:pt x="1401" y="2776"/>
                      </a:lnTo>
                      <a:lnTo>
                        <a:pt x="1391" y="2781"/>
                      </a:lnTo>
                      <a:lnTo>
                        <a:pt x="1381" y="2786"/>
                      </a:lnTo>
                      <a:lnTo>
                        <a:pt x="1372" y="2789"/>
                      </a:lnTo>
                      <a:lnTo>
                        <a:pt x="1364" y="2792"/>
                      </a:lnTo>
                      <a:lnTo>
                        <a:pt x="1356" y="2794"/>
                      </a:lnTo>
                      <a:lnTo>
                        <a:pt x="1348" y="2796"/>
                      </a:lnTo>
                      <a:lnTo>
                        <a:pt x="1341" y="2796"/>
                      </a:lnTo>
                      <a:lnTo>
                        <a:pt x="1334" y="2796"/>
                      </a:lnTo>
                      <a:lnTo>
                        <a:pt x="1327" y="2795"/>
                      </a:lnTo>
                      <a:lnTo>
                        <a:pt x="1321" y="2793"/>
                      </a:lnTo>
                      <a:lnTo>
                        <a:pt x="1315" y="2790"/>
                      </a:lnTo>
                      <a:lnTo>
                        <a:pt x="1309" y="2787"/>
                      </a:lnTo>
                      <a:lnTo>
                        <a:pt x="1304" y="2783"/>
                      </a:lnTo>
                      <a:lnTo>
                        <a:pt x="1299" y="2778"/>
                      </a:lnTo>
                      <a:lnTo>
                        <a:pt x="1294" y="2772"/>
                      </a:lnTo>
                      <a:lnTo>
                        <a:pt x="1290" y="2766"/>
                      </a:lnTo>
                      <a:lnTo>
                        <a:pt x="1284" y="2759"/>
                      </a:lnTo>
                      <a:lnTo>
                        <a:pt x="1279" y="2753"/>
                      </a:lnTo>
                      <a:lnTo>
                        <a:pt x="1273" y="2748"/>
                      </a:lnTo>
                      <a:lnTo>
                        <a:pt x="1265" y="2744"/>
                      </a:lnTo>
                      <a:lnTo>
                        <a:pt x="1257" y="2741"/>
                      </a:lnTo>
                      <a:lnTo>
                        <a:pt x="1246" y="2740"/>
                      </a:lnTo>
                      <a:lnTo>
                        <a:pt x="1233" y="2739"/>
                      </a:lnTo>
                      <a:lnTo>
                        <a:pt x="1218" y="2740"/>
                      </a:lnTo>
                      <a:lnTo>
                        <a:pt x="1212" y="2743"/>
                      </a:lnTo>
                      <a:lnTo>
                        <a:pt x="1206" y="2745"/>
                      </a:lnTo>
                      <a:lnTo>
                        <a:pt x="1200" y="2746"/>
                      </a:lnTo>
                      <a:lnTo>
                        <a:pt x="1194" y="2746"/>
                      </a:lnTo>
                      <a:lnTo>
                        <a:pt x="1188" y="2745"/>
                      </a:lnTo>
                      <a:lnTo>
                        <a:pt x="1181" y="2744"/>
                      </a:lnTo>
                      <a:lnTo>
                        <a:pt x="1174" y="2741"/>
                      </a:lnTo>
                      <a:lnTo>
                        <a:pt x="1167" y="2738"/>
                      </a:lnTo>
                      <a:lnTo>
                        <a:pt x="1160" y="2734"/>
                      </a:lnTo>
                      <a:lnTo>
                        <a:pt x="1153" y="2729"/>
                      </a:lnTo>
                      <a:lnTo>
                        <a:pt x="1146" y="2723"/>
                      </a:lnTo>
                      <a:lnTo>
                        <a:pt x="1138" y="2716"/>
                      </a:lnTo>
                      <a:lnTo>
                        <a:pt x="1122" y="2700"/>
                      </a:lnTo>
                      <a:lnTo>
                        <a:pt x="1106" y="2679"/>
                      </a:lnTo>
                      <a:lnTo>
                        <a:pt x="1100" y="2673"/>
                      </a:lnTo>
                      <a:lnTo>
                        <a:pt x="1094" y="2668"/>
                      </a:lnTo>
                      <a:lnTo>
                        <a:pt x="1087" y="2665"/>
                      </a:lnTo>
                      <a:lnTo>
                        <a:pt x="1080" y="2662"/>
                      </a:lnTo>
                      <a:lnTo>
                        <a:pt x="1073" y="2661"/>
                      </a:lnTo>
                      <a:lnTo>
                        <a:pt x="1064" y="2662"/>
                      </a:lnTo>
                      <a:lnTo>
                        <a:pt x="1055" y="2663"/>
                      </a:lnTo>
                      <a:lnTo>
                        <a:pt x="1046" y="2666"/>
                      </a:lnTo>
                      <a:lnTo>
                        <a:pt x="1036" y="2671"/>
                      </a:lnTo>
                      <a:lnTo>
                        <a:pt x="1025" y="2676"/>
                      </a:lnTo>
                      <a:lnTo>
                        <a:pt x="1014" y="2683"/>
                      </a:lnTo>
                      <a:lnTo>
                        <a:pt x="1002" y="2692"/>
                      </a:lnTo>
                      <a:lnTo>
                        <a:pt x="989" y="2702"/>
                      </a:lnTo>
                      <a:lnTo>
                        <a:pt x="976" y="2712"/>
                      </a:lnTo>
                      <a:lnTo>
                        <a:pt x="961" y="2724"/>
                      </a:lnTo>
                      <a:lnTo>
                        <a:pt x="947" y="2738"/>
                      </a:lnTo>
                      <a:lnTo>
                        <a:pt x="938" y="2869"/>
                      </a:lnTo>
                      <a:lnTo>
                        <a:pt x="943" y="2881"/>
                      </a:lnTo>
                      <a:lnTo>
                        <a:pt x="946" y="2893"/>
                      </a:lnTo>
                      <a:lnTo>
                        <a:pt x="949" y="2905"/>
                      </a:lnTo>
                      <a:lnTo>
                        <a:pt x="951" y="2917"/>
                      </a:lnTo>
                      <a:lnTo>
                        <a:pt x="953" y="2929"/>
                      </a:lnTo>
                      <a:lnTo>
                        <a:pt x="953" y="2940"/>
                      </a:lnTo>
                      <a:lnTo>
                        <a:pt x="953" y="2952"/>
                      </a:lnTo>
                      <a:lnTo>
                        <a:pt x="952" y="2963"/>
                      </a:lnTo>
                      <a:lnTo>
                        <a:pt x="950" y="2975"/>
                      </a:lnTo>
                      <a:lnTo>
                        <a:pt x="948" y="2985"/>
                      </a:lnTo>
                      <a:lnTo>
                        <a:pt x="945" y="2996"/>
                      </a:lnTo>
                      <a:lnTo>
                        <a:pt x="940" y="3006"/>
                      </a:lnTo>
                      <a:lnTo>
                        <a:pt x="936" y="3015"/>
                      </a:lnTo>
                      <a:lnTo>
                        <a:pt x="930" y="3024"/>
                      </a:lnTo>
                      <a:lnTo>
                        <a:pt x="923" y="3033"/>
                      </a:lnTo>
                      <a:lnTo>
                        <a:pt x="916" y="3041"/>
                      </a:lnTo>
                      <a:lnTo>
                        <a:pt x="801" y="3156"/>
                      </a:lnTo>
                      <a:lnTo>
                        <a:pt x="791" y="3165"/>
                      </a:lnTo>
                      <a:lnTo>
                        <a:pt x="781" y="3174"/>
                      </a:lnTo>
                      <a:lnTo>
                        <a:pt x="771" y="3181"/>
                      </a:lnTo>
                      <a:lnTo>
                        <a:pt x="761" y="3188"/>
                      </a:lnTo>
                      <a:lnTo>
                        <a:pt x="751" y="3194"/>
                      </a:lnTo>
                      <a:lnTo>
                        <a:pt x="742" y="3199"/>
                      </a:lnTo>
                      <a:lnTo>
                        <a:pt x="733" y="3203"/>
                      </a:lnTo>
                      <a:lnTo>
                        <a:pt x="724" y="3207"/>
                      </a:lnTo>
                      <a:lnTo>
                        <a:pt x="716" y="3209"/>
                      </a:lnTo>
                      <a:lnTo>
                        <a:pt x="707" y="3211"/>
                      </a:lnTo>
                      <a:lnTo>
                        <a:pt x="699" y="3212"/>
                      </a:lnTo>
                      <a:lnTo>
                        <a:pt x="692" y="3212"/>
                      </a:lnTo>
                      <a:lnTo>
                        <a:pt x="683" y="3212"/>
                      </a:lnTo>
                      <a:lnTo>
                        <a:pt x="676" y="3211"/>
                      </a:lnTo>
                      <a:lnTo>
                        <a:pt x="669" y="3209"/>
                      </a:lnTo>
                      <a:lnTo>
                        <a:pt x="663" y="3207"/>
                      </a:lnTo>
                      <a:lnTo>
                        <a:pt x="658" y="3205"/>
                      </a:lnTo>
                      <a:lnTo>
                        <a:pt x="653" y="3203"/>
                      </a:lnTo>
                      <a:lnTo>
                        <a:pt x="648" y="3203"/>
                      </a:lnTo>
                      <a:lnTo>
                        <a:pt x="642" y="3202"/>
                      </a:lnTo>
                      <a:lnTo>
                        <a:pt x="636" y="3202"/>
                      </a:lnTo>
                      <a:lnTo>
                        <a:pt x="630" y="3203"/>
                      </a:lnTo>
                      <a:lnTo>
                        <a:pt x="624" y="3205"/>
                      </a:lnTo>
                      <a:lnTo>
                        <a:pt x="618" y="3207"/>
                      </a:lnTo>
                      <a:lnTo>
                        <a:pt x="604" y="3213"/>
                      </a:lnTo>
                      <a:lnTo>
                        <a:pt x="589" y="3221"/>
                      </a:lnTo>
                      <a:lnTo>
                        <a:pt x="573" y="3232"/>
                      </a:lnTo>
                      <a:lnTo>
                        <a:pt x="556" y="3245"/>
                      </a:lnTo>
                      <a:lnTo>
                        <a:pt x="535" y="3260"/>
                      </a:lnTo>
                      <a:lnTo>
                        <a:pt x="517" y="3272"/>
                      </a:lnTo>
                      <a:lnTo>
                        <a:pt x="499" y="3282"/>
                      </a:lnTo>
                      <a:lnTo>
                        <a:pt x="481" y="3290"/>
                      </a:lnTo>
                      <a:lnTo>
                        <a:pt x="463" y="3296"/>
                      </a:lnTo>
                      <a:lnTo>
                        <a:pt x="446" y="3299"/>
                      </a:lnTo>
                      <a:lnTo>
                        <a:pt x="438" y="3301"/>
                      </a:lnTo>
                      <a:lnTo>
                        <a:pt x="430" y="3301"/>
                      </a:lnTo>
                      <a:lnTo>
                        <a:pt x="422" y="3301"/>
                      </a:lnTo>
                      <a:lnTo>
                        <a:pt x="414" y="3301"/>
                      </a:lnTo>
                      <a:lnTo>
                        <a:pt x="405" y="3300"/>
                      </a:lnTo>
                      <a:lnTo>
                        <a:pt x="397" y="3298"/>
                      </a:lnTo>
                      <a:lnTo>
                        <a:pt x="390" y="3296"/>
                      </a:lnTo>
                      <a:lnTo>
                        <a:pt x="382" y="3294"/>
                      </a:lnTo>
                      <a:lnTo>
                        <a:pt x="367" y="3288"/>
                      </a:lnTo>
                      <a:lnTo>
                        <a:pt x="353" y="3279"/>
                      </a:lnTo>
                      <a:lnTo>
                        <a:pt x="339" y="3269"/>
                      </a:lnTo>
                      <a:lnTo>
                        <a:pt x="326" y="3257"/>
                      </a:lnTo>
                      <a:lnTo>
                        <a:pt x="313" y="3242"/>
                      </a:lnTo>
                      <a:lnTo>
                        <a:pt x="300" y="3226"/>
                      </a:lnTo>
                      <a:lnTo>
                        <a:pt x="281" y="3206"/>
                      </a:lnTo>
                      <a:lnTo>
                        <a:pt x="263" y="3186"/>
                      </a:lnTo>
                      <a:lnTo>
                        <a:pt x="247" y="3164"/>
                      </a:lnTo>
                      <a:lnTo>
                        <a:pt x="233" y="3141"/>
                      </a:lnTo>
                      <a:lnTo>
                        <a:pt x="228" y="3131"/>
                      </a:lnTo>
                      <a:lnTo>
                        <a:pt x="223" y="3122"/>
                      </a:lnTo>
                      <a:lnTo>
                        <a:pt x="218" y="3114"/>
                      </a:lnTo>
                      <a:lnTo>
                        <a:pt x="213" y="3105"/>
                      </a:lnTo>
                      <a:lnTo>
                        <a:pt x="207" y="3098"/>
                      </a:lnTo>
                      <a:lnTo>
                        <a:pt x="201" y="3092"/>
                      </a:lnTo>
                      <a:lnTo>
                        <a:pt x="194" y="3086"/>
                      </a:lnTo>
                      <a:lnTo>
                        <a:pt x="187" y="3081"/>
                      </a:lnTo>
                      <a:lnTo>
                        <a:pt x="179" y="3077"/>
                      </a:lnTo>
                      <a:lnTo>
                        <a:pt x="170" y="3073"/>
                      </a:lnTo>
                      <a:lnTo>
                        <a:pt x="162" y="3070"/>
                      </a:lnTo>
                      <a:lnTo>
                        <a:pt x="152" y="3068"/>
                      </a:lnTo>
                      <a:lnTo>
                        <a:pt x="142" y="3066"/>
                      </a:lnTo>
                      <a:lnTo>
                        <a:pt x="130" y="3066"/>
                      </a:lnTo>
                      <a:lnTo>
                        <a:pt x="119" y="3066"/>
                      </a:lnTo>
                      <a:lnTo>
                        <a:pt x="106" y="3066"/>
                      </a:lnTo>
                      <a:lnTo>
                        <a:pt x="100" y="3074"/>
                      </a:lnTo>
                      <a:lnTo>
                        <a:pt x="94" y="3081"/>
                      </a:lnTo>
                      <a:lnTo>
                        <a:pt x="94" y="3081"/>
                      </a:lnTo>
                      <a:lnTo>
                        <a:pt x="0" y="2992"/>
                      </a:lnTo>
                      <a:lnTo>
                        <a:pt x="30" y="2928"/>
                      </a:lnTo>
                      <a:lnTo>
                        <a:pt x="40" y="2801"/>
                      </a:lnTo>
                      <a:lnTo>
                        <a:pt x="79" y="2727"/>
                      </a:lnTo>
                      <a:lnTo>
                        <a:pt x="21" y="2635"/>
                      </a:lnTo>
                      <a:lnTo>
                        <a:pt x="36" y="2574"/>
                      </a:lnTo>
                      <a:lnTo>
                        <a:pt x="36" y="2458"/>
                      </a:lnTo>
                      <a:lnTo>
                        <a:pt x="146" y="2254"/>
                      </a:lnTo>
                      <a:lnTo>
                        <a:pt x="276" y="1949"/>
                      </a:lnTo>
                      <a:lnTo>
                        <a:pt x="515" y="1877"/>
                      </a:lnTo>
                      <a:lnTo>
                        <a:pt x="662" y="1787"/>
                      </a:lnTo>
                      <a:lnTo>
                        <a:pt x="786" y="1678"/>
                      </a:lnTo>
                      <a:lnTo>
                        <a:pt x="873" y="1626"/>
                      </a:lnTo>
                      <a:lnTo>
                        <a:pt x="989" y="1617"/>
                      </a:lnTo>
                      <a:lnTo>
                        <a:pt x="1115" y="1664"/>
                      </a:lnTo>
                      <a:lnTo>
                        <a:pt x="1184" y="1647"/>
                      </a:lnTo>
                      <a:lnTo>
                        <a:pt x="1305" y="1600"/>
                      </a:lnTo>
                      <a:lnTo>
                        <a:pt x="1334" y="1485"/>
                      </a:lnTo>
                      <a:lnTo>
                        <a:pt x="1242" y="1333"/>
                      </a:lnTo>
                      <a:lnTo>
                        <a:pt x="1248" y="1223"/>
                      </a:lnTo>
                      <a:lnTo>
                        <a:pt x="1355" y="996"/>
                      </a:lnTo>
                      <a:lnTo>
                        <a:pt x="1332" y="799"/>
                      </a:lnTo>
                      <a:lnTo>
                        <a:pt x="1352" y="726"/>
                      </a:lnTo>
                      <a:lnTo>
                        <a:pt x="1329" y="655"/>
                      </a:lnTo>
                      <a:lnTo>
                        <a:pt x="1343" y="584"/>
                      </a:lnTo>
                      <a:lnTo>
                        <a:pt x="1419" y="486"/>
                      </a:lnTo>
                      <a:lnTo>
                        <a:pt x="1468" y="373"/>
                      </a:lnTo>
                      <a:lnTo>
                        <a:pt x="1547" y="269"/>
                      </a:lnTo>
                      <a:lnTo>
                        <a:pt x="1642" y="244"/>
                      </a:lnTo>
                      <a:lnTo>
                        <a:pt x="1729" y="200"/>
                      </a:lnTo>
                      <a:lnTo>
                        <a:pt x="1859" y="0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0716" name="Freeform 60"/>
                <p:cNvSpPr>
                  <a:spLocks/>
                </p:cNvSpPr>
                <p:nvPr/>
              </p:nvSpPr>
              <p:spPr bwMode="auto">
                <a:xfrm>
                  <a:off x="3479" y="3310"/>
                  <a:ext cx="608" cy="573"/>
                </a:xfrm>
                <a:custGeom>
                  <a:avLst/>
                  <a:gdLst>
                    <a:gd name="T0" fmla="*/ 1420 w 2912"/>
                    <a:gd name="T1" fmla="*/ 0 h 2765"/>
                    <a:gd name="T2" fmla="*/ 1589 w 2912"/>
                    <a:gd name="T3" fmla="*/ 55 h 2765"/>
                    <a:gd name="T4" fmla="*/ 1701 w 2912"/>
                    <a:gd name="T5" fmla="*/ 39 h 2765"/>
                    <a:gd name="T6" fmla="*/ 1793 w 2912"/>
                    <a:gd name="T7" fmla="*/ 74 h 2765"/>
                    <a:gd name="T8" fmla="*/ 1960 w 2912"/>
                    <a:gd name="T9" fmla="*/ 96 h 2765"/>
                    <a:gd name="T10" fmla="*/ 2038 w 2912"/>
                    <a:gd name="T11" fmla="*/ 151 h 2765"/>
                    <a:gd name="T12" fmla="*/ 2101 w 2912"/>
                    <a:gd name="T13" fmla="*/ 184 h 2765"/>
                    <a:gd name="T14" fmla="*/ 2179 w 2912"/>
                    <a:gd name="T15" fmla="*/ 234 h 2765"/>
                    <a:gd name="T16" fmla="*/ 2253 w 2912"/>
                    <a:gd name="T17" fmla="*/ 228 h 2765"/>
                    <a:gd name="T18" fmla="*/ 2517 w 2912"/>
                    <a:gd name="T19" fmla="*/ 574 h 2765"/>
                    <a:gd name="T20" fmla="*/ 2779 w 2912"/>
                    <a:gd name="T21" fmla="*/ 612 h 2765"/>
                    <a:gd name="T22" fmla="*/ 2851 w 2912"/>
                    <a:gd name="T23" fmla="*/ 631 h 2765"/>
                    <a:gd name="T24" fmla="*/ 2876 w 2912"/>
                    <a:gd name="T25" fmla="*/ 669 h 2765"/>
                    <a:gd name="T26" fmla="*/ 2822 w 2912"/>
                    <a:gd name="T27" fmla="*/ 718 h 2765"/>
                    <a:gd name="T28" fmla="*/ 2792 w 2912"/>
                    <a:gd name="T29" fmla="*/ 809 h 2765"/>
                    <a:gd name="T30" fmla="*/ 2680 w 2912"/>
                    <a:gd name="T31" fmla="*/ 900 h 2765"/>
                    <a:gd name="T32" fmla="*/ 2674 w 2912"/>
                    <a:gd name="T33" fmla="*/ 941 h 2765"/>
                    <a:gd name="T34" fmla="*/ 2912 w 2912"/>
                    <a:gd name="T35" fmla="*/ 938 h 2765"/>
                    <a:gd name="T36" fmla="*/ 2610 w 2912"/>
                    <a:gd name="T37" fmla="*/ 1518 h 2765"/>
                    <a:gd name="T38" fmla="*/ 2332 w 2912"/>
                    <a:gd name="T39" fmla="*/ 1856 h 2765"/>
                    <a:gd name="T40" fmla="*/ 2012 w 2912"/>
                    <a:gd name="T41" fmla="*/ 2094 h 2765"/>
                    <a:gd name="T42" fmla="*/ 1950 w 2912"/>
                    <a:gd name="T43" fmla="*/ 2115 h 2765"/>
                    <a:gd name="T44" fmla="*/ 1815 w 2912"/>
                    <a:gd name="T45" fmla="*/ 2423 h 2765"/>
                    <a:gd name="T46" fmla="*/ 1714 w 2912"/>
                    <a:gd name="T47" fmla="*/ 2580 h 2765"/>
                    <a:gd name="T48" fmla="*/ 1515 w 2912"/>
                    <a:gd name="T49" fmla="*/ 2765 h 2765"/>
                    <a:gd name="T50" fmla="*/ 1432 w 2912"/>
                    <a:gd name="T51" fmla="*/ 2718 h 2765"/>
                    <a:gd name="T52" fmla="*/ 1423 w 2912"/>
                    <a:gd name="T53" fmla="*/ 2587 h 2765"/>
                    <a:gd name="T54" fmla="*/ 1410 w 2912"/>
                    <a:gd name="T55" fmla="*/ 2548 h 2765"/>
                    <a:gd name="T56" fmla="*/ 1405 w 2912"/>
                    <a:gd name="T57" fmla="*/ 2460 h 2765"/>
                    <a:gd name="T58" fmla="*/ 1484 w 2912"/>
                    <a:gd name="T59" fmla="*/ 2236 h 2765"/>
                    <a:gd name="T60" fmla="*/ 1375 w 2912"/>
                    <a:gd name="T61" fmla="*/ 2087 h 2765"/>
                    <a:gd name="T62" fmla="*/ 1273 w 2912"/>
                    <a:gd name="T63" fmla="*/ 1974 h 2765"/>
                    <a:gd name="T64" fmla="*/ 1211 w 2912"/>
                    <a:gd name="T65" fmla="*/ 1959 h 2765"/>
                    <a:gd name="T66" fmla="*/ 1163 w 2912"/>
                    <a:gd name="T67" fmla="*/ 1853 h 2765"/>
                    <a:gd name="T68" fmla="*/ 759 w 2912"/>
                    <a:gd name="T69" fmla="*/ 1561 h 2765"/>
                    <a:gd name="T70" fmla="*/ 569 w 2912"/>
                    <a:gd name="T71" fmla="*/ 1598 h 2765"/>
                    <a:gd name="T72" fmla="*/ 527 w 2912"/>
                    <a:gd name="T73" fmla="*/ 1488 h 2765"/>
                    <a:gd name="T74" fmla="*/ 292 w 2912"/>
                    <a:gd name="T75" fmla="*/ 1260 h 2765"/>
                    <a:gd name="T76" fmla="*/ 189 w 2912"/>
                    <a:gd name="T77" fmla="*/ 1248 h 2765"/>
                    <a:gd name="T78" fmla="*/ 0 w 2912"/>
                    <a:gd name="T79" fmla="*/ 1299 h 2765"/>
                    <a:gd name="T80" fmla="*/ 66 w 2912"/>
                    <a:gd name="T81" fmla="*/ 1169 h 2765"/>
                    <a:gd name="T82" fmla="*/ 139 w 2912"/>
                    <a:gd name="T83" fmla="*/ 1097 h 2765"/>
                    <a:gd name="T84" fmla="*/ 281 w 2912"/>
                    <a:gd name="T85" fmla="*/ 939 h 2765"/>
                    <a:gd name="T86" fmla="*/ 429 w 2912"/>
                    <a:gd name="T87" fmla="*/ 721 h 2765"/>
                    <a:gd name="T88" fmla="*/ 515 w 2912"/>
                    <a:gd name="T89" fmla="*/ 678 h 2765"/>
                    <a:gd name="T90" fmla="*/ 655 w 2912"/>
                    <a:gd name="T91" fmla="*/ 471 h 2765"/>
                    <a:gd name="T92" fmla="*/ 774 w 2912"/>
                    <a:gd name="T93" fmla="*/ 391 h 2765"/>
                    <a:gd name="T94" fmla="*/ 990 w 2912"/>
                    <a:gd name="T95" fmla="*/ 177 h 2765"/>
                    <a:gd name="T96" fmla="*/ 1420 w 2912"/>
                    <a:gd name="T97" fmla="*/ 0 h 27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2912" h="2765">
                      <a:moveTo>
                        <a:pt x="1420" y="0"/>
                      </a:moveTo>
                      <a:lnTo>
                        <a:pt x="1589" y="55"/>
                      </a:lnTo>
                      <a:lnTo>
                        <a:pt x="1701" y="39"/>
                      </a:lnTo>
                      <a:lnTo>
                        <a:pt x="1793" y="74"/>
                      </a:lnTo>
                      <a:lnTo>
                        <a:pt x="1960" y="96"/>
                      </a:lnTo>
                      <a:lnTo>
                        <a:pt x="2038" y="151"/>
                      </a:lnTo>
                      <a:lnTo>
                        <a:pt x="2101" y="184"/>
                      </a:lnTo>
                      <a:lnTo>
                        <a:pt x="2179" y="234"/>
                      </a:lnTo>
                      <a:lnTo>
                        <a:pt x="2253" y="228"/>
                      </a:lnTo>
                      <a:lnTo>
                        <a:pt x="2517" y="574"/>
                      </a:lnTo>
                      <a:lnTo>
                        <a:pt x="2779" y="612"/>
                      </a:lnTo>
                      <a:lnTo>
                        <a:pt x="2851" y="631"/>
                      </a:lnTo>
                      <a:lnTo>
                        <a:pt x="2876" y="669"/>
                      </a:lnTo>
                      <a:lnTo>
                        <a:pt x="2822" y="718"/>
                      </a:lnTo>
                      <a:lnTo>
                        <a:pt x="2792" y="809"/>
                      </a:lnTo>
                      <a:lnTo>
                        <a:pt x="2680" y="900"/>
                      </a:lnTo>
                      <a:lnTo>
                        <a:pt x="2674" y="941"/>
                      </a:lnTo>
                      <a:lnTo>
                        <a:pt x="2912" y="938"/>
                      </a:lnTo>
                      <a:lnTo>
                        <a:pt x="2610" y="1518"/>
                      </a:lnTo>
                      <a:lnTo>
                        <a:pt x="2332" y="1856"/>
                      </a:lnTo>
                      <a:lnTo>
                        <a:pt x="2012" y="2094"/>
                      </a:lnTo>
                      <a:lnTo>
                        <a:pt x="1950" y="2115"/>
                      </a:lnTo>
                      <a:lnTo>
                        <a:pt x="1815" y="2423"/>
                      </a:lnTo>
                      <a:lnTo>
                        <a:pt x="1714" y="2580"/>
                      </a:lnTo>
                      <a:lnTo>
                        <a:pt x="1515" y="2765"/>
                      </a:lnTo>
                      <a:lnTo>
                        <a:pt x="1432" y="2718"/>
                      </a:lnTo>
                      <a:lnTo>
                        <a:pt x="1423" y="2587"/>
                      </a:lnTo>
                      <a:lnTo>
                        <a:pt x="1410" y="2548"/>
                      </a:lnTo>
                      <a:lnTo>
                        <a:pt x="1405" y="2460"/>
                      </a:lnTo>
                      <a:lnTo>
                        <a:pt x="1484" y="2236"/>
                      </a:lnTo>
                      <a:lnTo>
                        <a:pt x="1375" y="2087"/>
                      </a:lnTo>
                      <a:lnTo>
                        <a:pt x="1273" y="1974"/>
                      </a:lnTo>
                      <a:lnTo>
                        <a:pt x="1211" y="1959"/>
                      </a:lnTo>
                      <a:lnTo>
                        <a:pt x="1163" y="1853"/>
                      </a:lnTo>
                      <a:lnTo>
                        <a:pt x="759" y="1561"/>
                      </a:lnTo>
                      <a:lnTo>
                        <a:pt x="569" y="1598"/>
                      </a:lnTo>
                      <a:lnTo>
                        <a:pt x="527" y="1488"/>
                      </a:lnTo>
                      <a:lnTo>
                        <a:pt x="292" y="1260"/>
                      </a:lnTo>
                      <a:lnTo>
                        <a:pt x="189" y="1248"/>
                      </a:lnTo>
                      <a:lnTo>
                        <a:pt x="0" y="1299"/>
                      </a:lnTo>
                      <a:lnTo>
                        <a:pt x="66" y="1169"/>
                      </a:lnTo>
                      <a:lnTo>
                        <a:pt x="139" y="1097"/>
                      </a:lnTo>
                      <a:lnTo>
                        <a:pt x="281" y="939"/>
                      </a:lnTo>
                      <a:lnTo>
                        <a:pt x="429" y="721"/>
                      </a:lnTo>
                      <a:lnTo>
                        <a:pt x="515" y="678"/>
                      </a:lnTo>
                      <a:lnTo>
                        <a:pt x="655" y="471"/>
                      </a:lnTo>
                      <a:lnTo>
                        <a:pt x="774" y="391"/>
                      </a:lnTo>
                      <a:lnTo>
                        <a:pt x="990" y="177"/>
                      </a:lnTo>
                      <a:lnTo>
                        <a:pt x="1420" y="0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0717" name="Freeform 61"/>
                <p:cNvSpPr>
                  <a:spLocks/>
                </p:cNvSpPr>
                <p:nvPr/>
              </p:nvSpPr>
              <p:spPr bwMode="auto">
                <a:xfrm>
                  <a:off x="3710" y="2927"/>
                  <a:ext cx="515" cy="353"/>
                </a:xfrm>
                <a:custGeom>
                  <a:avLst/>
                  <a:gdLst>
                    <a:gd name="T0" fmla="*/ 2258 w 2467"/>
                    <a:gd name="T1" fmla="*/ 1475 h 1703"/>
                    <a:gd name="T2" fmla="*/ 2221 w 2467"/>
                    <a:gd name="T3" fmla="*/ 1432 h 1703"/>
                    <a:gd name="T4" fmla="*/ 2194 w 2467"/>
                    <a:gd name="T5" fmla="*/ 1430 h 1703"/>
                    <a:gd name="T6" fmla="*/ 2141 w 2467"/>
                    <a:gd name="T7" fmla="*/ 1451 h 1703"/>
                    <a:gd name="T8" fmla="*/ 2038 w 2467"/>
                    <a:gd name="T9" fmla="*/ 1482 h 1703"/>
                    <a:gd name="T10" fmla="*/ 1974 w 2467"/>
                    <a:gd name="T11" fmla="*/ 1491 h 1703"/>
                    <a:gd name="T12" fmla="*/ 1898 w 2467"/>
                    <a:gd name="T13" fmla="*/ 1521 h 1703"/>
                    <a:gd name="T14" fmla="*/ 1685 w 2467"/>
                    <a:gd name="T15" fmla="*/ 1467 h 1703"/>
                    <a:gd name="T16" fmla="*/ 1646 w 2467"/>
                    <a:gd name="T17" fmla="*/ 1458 h 1703"/>
                    <a:gd name="T18" fmla="*/ 1619 w 2467"/>
                    <a:gd name="T19" fmla="*/ 1460 h 1703"/>
                    <a:gd name="T20" fmla="*/ 1596 w 2467"/>
                    <a:gd name="T21" fmla="*/ 1471 h 1703"/>
                    <a:gd name="T22" fmla="*/ 1530 w 2467"/>
                    <a:gd name="T23" fmla="*/ 1465 h 1703"/>
                    <a:gd name="T24" fmla="*/ 1480 w 2467"/>
                    <a:gd name="T25" fmla="*/ 1468 h 1703"/>
                    <a:gd name="T26" fmla="*/ 1434 w 2467"/>
                    <a:gd name="T27" fmla="*/ 1486 h 1703"/>
                    <a:gd name="T28" fmla="*/ 1393 w 2467"/>
                    <a:gd name="T29" fmla="*/ 1513 h 1703"/>
                    <a:gd name="T30" fmla="*/ 1303 w 2467"/>
                    <a:gd name="T31" fmla="*/ 1516 h 1703"/>
                    <a:gd name="T32" fmla="*/ 1270 w 2467"/>
                    <a:gd name="T33" fmla="*/ 1498 h 1703"/>
                    <a:gd name="T34" fmla="*/ 1248 w 2467"/>
                    <a:gd name="T35" fmla="*/ 1508 h 1703"/>
                    <a:gd name="T36" fmla="*/ 1233 w 2467"/>
                    <a:gd name="T37" fmla="*/ 1547 h 1703"/>
                    <a:gd name="T38" fmla="*/ 1256 w 2467"/>
                    <a:gd name="T39" fmla="*/ 1642 h 1703"/>
                    <a:gd name="T40" fmla="*/ 1261 w 2467"/>
                    <a:gd name="T41" fmla="*/ 1685 h 1703"/>
                    <a:gd name="T42" fmla="*/ 1251 w 2467"/>
                    <a:gd name="T43" fmla="*/ 1701 h 1703"/>
                    <a:gd name="T44" fmla="*/ 1228 w 2467"/>
                    <a:gd name="T45" fmla="*/ 1701 h 1703"/>
                    <a:gd name="T46" fmla="*/ 1179 w 2467"/>
                    <a:gd name="T47" fmla="*/ 1681 h 1703"/>
                    <a:gd name="T48" fmla="*/ 977 w 2467"/>
                    <a:gd name="T49" fmla="*/ 1640 h 1703"/>
                    <a:gd name="T50" fmla="*/ 891 w 2467"/>
                    <a:gd name="T51" fmla="*/ 1589 h 1703"/>
                    <a:gd name="T52" fmla="*/ 847 w 2467"/>
                    <a:gd name="T53" fmla="*/ 1575 h 1703"/>
                    <a:gd name="T54" fmla="*/ 698 w 2467"/>
                    <a:gd name="T55" fmla="*/ 1550 h 1703"/>
                    <a:gd name="T56" fmla="*/ 652 w 2467"/>
                    <a:gd name="T57" fmla="*/ 1550 h 1703"/>
                    <a:gd name="T58" fmla="*/ 592 w 2467"/>
                    <a:gd name="T59" fmla="*/ 1558 h 1703"/>
                    <a:gd name="T60" fmla="*/ 550 w 2467"/>
                    <a:gd name="T61" fmla="*/ 1543 h 1703"/>
                    <a:gd name="T62" fmla="*/ 267 w 2467"/>
                    <a:gd name="T63" fmla="*/ 1243 h 1703"/>
                    <a:gd name="T64" fmla="*/ 132 w 2467"/>
                    <a:gd name="T65" fmla="*/ 619 h 1703"/>
                    <a:gd name="T66" fmla="*/ 397 w 2467"/>
                    <a:gd name="T67" fmla="*/ 163 h 1703"/>
                    <a:gd name="T68" fmla="*/ 663 w 2467"/>
                    <a:gd name="T69" fmla="*/ 5 h 1703"/>
                    <a:gd name="T70" fmla="*/ 958 w 2467"/>
                    <a:gd name="T71" fmla="*/ 51 h 1703"/>
                    <a:gd name="T72" fmla="*/ 1014 w 2467"/>
                    <a:gd name="T73" fmla="*/ 46 h 1703"/>
                    <a:gd name="T74" fmla="*/ 1065 w 2467"/>
                    <a:gd name="T75" fmla="*/ 54 h 1703"/>
                    <a:gd name="T76" fmla="*/ 1111 w 2467"/>
                    <a:gd name="T77" fmla="*/ 76 h 1703"/>
                    <a:gd name="T78" fmla="*/ 1799 w 2467"/>
                    <a:gd name="T79" fmla="*/ 227 h 1703"/>
                    <a:gd name="T80" fmla="*/ 2010 w 2467"/>
                    <a:gd name="T81" fmla="*/ 844 h 1703"/>
                    <a:gd name="T82" fmla="*/ 2016 w 2467"/>
                    <a:gd name="T83" fmla="*/ 880 h 1703"/>
                    <a:gd name="T84" fmla="*/ 2042 w 2467"/>
                    <a:gd name="T85" fmla="*/ 908 h 1703"/>
                    <a:gd name="T86" fmla="*/ 2085 w 2467"/>
                    <a:gd name="T87" fmla="*/ 924 h 1703"/>
                    <a:gd name="T88" fmla="*/ 2148 w 2467"/>
                    <a:gd name="T89" fmla="*/ 931 h 1703"/>
                    <a:gd name="T90" fmla="*/ 2197 w 2467"/>
                    <a:gd name="T91" fmla="*/ 931 h 1703"/>
                    <a:gd name="T92" fmla="*/ 2237 w 2467"/>
                    <a:gd name="T93" fmla="*/ 945 h 1703"/>
                    <a:gd name="T94" fmla="*/ 2270 w 2467"/>
                    <a:gd name="T95" fmla="*/ 970 h 1703"/>
                    <a:gd name="T96" fmla="*/ 2293 w 2467"/>
                    <a:gd name="T97" fmla="*/ 1009 h 1703"/>
                    <a:gd name="T98" fmla="*/ 2297 w 2467"/>
                    <a:gd name="T99" fmla="*/ 1040 h 1703"/>
                    <a:gd name="T100" fmla="*/ 2317 w 2467"/>
                    <a:gd name="T101" fmla="*/ 1060 h 1703"/>
                    <a:gd name="T102" fmla="*/ 2349 w 2467"/>
                    <a:gd name="T103" fmla="*/ 1071 h 1703"/>
                    <a:gd name="T104" fmla="*/ 2467 w 2467"/>
                    <a:gd name="T105" fmla="*/ 1168 h 17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2467" h="1703">
                      <a:moveTo>
                        <a:pt x="2455" y="1214"/>
                      </a:moveTo>
                      <a:lnTo>
                        <a:pt x="2303" y="1401"/>
                      </a:lnTo>
                      <a:lnTo>
                        <a:pt x="2278" y="1460"/>
                      </a:lnTo>
                      <a:lnTo>
                        <a:pt x="2258" y="1475"/>
                      </a:lnTo>
                      <a:lnTo>
                        <a:pt x="2239" y="1441"/>
                      </a:lnTo>
                      <a:lnTo>
                        <a:pt x="2233" y="1437"/>
                      </a:lnTo>
                      <a:lnTo>
                        <a:pt x="2227" y="1434"/>
                      </a:lnTo>
                      <a:lnTo>
                        <a:pt x="2221" y="1432"/>
                      </a:lnTo>
                      <a:lnTo>
                        <a:pt x="2215" y="1430"/>
                      </a:lnTo>
                      <a:lnTo>
                        <a:pt x="2208" y="1429"/>
                      </a:lnTo>
                      <a:lnTo>
                        <a:pt x="2201" y="1429"/>
                      </a:lnTo>
                      <a:lnTo>
                        <a:pt x="2194" y="1430"/>
                      </a:lnTo>
                      <a:lnTo>
                        <a:pt x="2187" y="1431"/>
                      </a:lnTo>
                      <a:lnTo>
                        <a:pt x="2172" y="1435"/>
                      </a:lnTo>
                      <a:lnTo>
                        <a:pt x="2157" y="1441"/>
                      </a:lnTo>
                      <a:lnTo>
                        <a:pt x="2141" y="1451"/>
                      </a:lnTo>
                      <a:lnTo>
                        <a:pt x="2124" y="1461"/>
                      </a:lnTo>
                      <a:lnTo>
                        <a:pt x="2093" y="1470"/>
                      </a:lnTo>
                      <a:lnTo>
                        <a:pt x="2065" y="1477"/>
                      </a:lnTo>
                      <a:lnTo>
                        <a:pt x="2038" y="1482"/>
                      </a:lnTo>
                      <a:lnTo>
                        <a:pt x="2013" y="1485"/>
                      </a:lnTo>
                      <a:lnTo>
                        <a:pt x="1999" y="1487"/>
                      </a:lnTo>
                      <a:lnTo>
                        <a:pt x="1987" y="1488"/>
                      </a:lnTo>
                      <a:lnTo>
                        <a:pt x="1974" y="1491"/>
                      </a:lnTo>
                      <a:lnTo>
                        <a:pt x="1963" y="1493"/>
                      </a:lnTo>
                      <a:lnTo>
                        <a:pt x="1942" y="1500"/>
                      </a:lnTo>
                      <a:lnTo>
                        <a:pt x="1925" y="1507"/>
                      </a:lnTo>
                      <a:lnTo>
                        <a:pt x="1898" y="1521"/>
                      </a:lnTo>
                      <a:lnTo>
                        <a:pt x="1883" y="1531"/>
                      </a:lnTo>
                      <a:lnTo>
                        <a:pt x="1782" y="1521"/>
                      </a:lnTo>
                      <a:lnTo>
                        <a:pt x="1702" y="1474"/>
                      </a:lnTo>
                      <a:lnTo>
                        <a:pt x="1685" y="1467"/>
                      </a:lnTo>
                      <a:lnTo>
                        <a:pt x="1669" y="1462"/>
                      </a:lnTo>
                      <a:lnTo>
                        <a:pt x="1661" y="1460"/>
                      </a:lnTo>
                      <a:lnTo>
                        <a:pt x="1653" y="1459"/>
                      </a:lnTo>
                      <a:lnTo>
                        <a:pt x="1646" y="1458"/>
                      </a:lnTo>
                      <a:lnTo>
                        <a:pt x="1639" y="1458"/>
                      </a:lnTo>
                      <a:lnTo>
                        <a:pt x="1632" y="1458"/>
                      </a:lnTo>
                      <a:lnTo>
                        <a:pt x="1626" y="1459"/>
                      </a:lnTo>
                      <a:lnTo>
                        <a:pt x="1619" y="1460"/>
                      </a:lnTo>
                      <a:lnTo>
                        <a:pt x="1613" y="1462"/>
                      </a:lnTo>
                      <a:lnTo>
                        <a:pt x="1607" y="1465"/>
                      </a:lnTo>
                      <a:lnTo>
                        <a:pt x="1601" y="1468"/>
                      </a:lnTo>
                      <a:lnTo>
                        <a:pt x="1596" y="1471"/>
                      </a:lnTo>
                      <a:lnTo>
                        <a:pt x="1590" y="1475"/>
                      </a:lnTo>
                      <a:lnTo>
                        <a:pt x="1554" y="1470"/>
                      </a:lnTo>
                      <a:lnTo>
                        <a:pt x="1542" y="1467"/>
                      </a:lnTo>
                      <a:lnTo>
                        <a:pt x="1530" y="1465"/>
                      </a:lnTo>
                      <a:lnTo>
                        <a:pt x="1517" y="1464"/>
                      </a:lnTo>
                      <a:lnTo>
                        <a:pt x="1505" y="1464"/>
                      </a:lnTo>
                      <a:lnTo>
                        <a:pt x="1493" y="1466"/>
                      </a:lnTo>
                      <a:lnTo>
                        <a:pt x="1480" y="1468"/>
                      </a:lnTo>
                      <a:lnTo>
                        <a:pt x="1468" y="1471"/>
                      </a:lnTo>
                      <a:lnTo>
                        <a:pt x="1456" y="1475"/>
                      </a:lnTo>
                      <a:lnTo>
                        <a:pt x="1445" y="1480"/>
                      </a:lnTo>
                      <a:lnTo>
                        <a:pt x="1434" y="1486"/>
                      </a:lnTo>
                      <a:lnTo>
                        <a:pt x="1422" y="1492"/>
                      </a:lnTo>
                      <a:lnTo>
                        <a:pt x="1411" y="1498"/>
                      </a:lnTo>
                      <a:lnTo>
                        <a:pt x="1402" y="1505"/>
                      </a:lnTo>
                      <a:lnTo>
                        <a:pt x="1393" y="1513"/>
                      </a:lnTo>
                      <a:lnTo>
                        <a:pt x="1384" y="1521"/>
                      </a:lnTo>
                      <a:lnTo>
                        <a:pt x="1377" y="1529"/>
                      </a:lnTo>
                      <a:lnTo>
                        <a:pt x="1312" y="1526"/>
                      </a:lnTo>
                      <a:lnTo>
                        <a:pt x="1303" y="1516"/>
                      </a:lnTo>
                      <a:lnTo>
                        <a:pt x="1294" y="1509"/>
                      </a:lnTo>
                      <a:lnTo>
                        <a:pt x="1285" y="1503"/>
                      </a:lnTo>
                      <a:lnTo>
                        <a:pt x="1277" y="1500"/>
                      </a:lnTo>
                      <a:lnTo>
                        <a:pt x="1270" y="1498"/>
                      </a:lnTo>
                      <a:lnTo>
                        <a:pt x="1264" y="1498"/>
                      </a:lnTo>
                      <a:lnTo>
                        <a:pt x="1258" y="1499"/>
                      </a:lnTo>
                      <a:lnTo>
                        <a:pt x="1253" y="1503"/>
                      </a:lnTo>
                      <a:lnTo>
                        <a:pt x="1248" y="1508"/>
                      </a:lnTo>
                      <a:lnTo>
                        <a:pt x="1243" y="1515"/>
                      </a:lnTo>
                      <a:lnTo>
                        <a:pt x="1239" y="1524"/>
                      </a:lnTo>
                      <a:lnTo>
                        <a:pt x="1236" y="1534"/>
                      </a:lnTo>
                      <a:lnTo>
                        <a:pt x="1233" y="1547"/>
                      </a:lnTo>
                      <a:lnTo>
                        <a:pt x="1231" y="1561"/>
                      </a:lnTo>
                      <a:lnTo>
                        <a:pt x="1229" y="1577"/>
                      </a:lnTo>
                      <a:lnTo>
                        <a:pt x="1228" y="1596"/>
                      </a:lnTo>
                      <a:lnTo>
                        <a:pt x="1256" y="1642"/>
                      </a:lnTo>
                      <a:lnTo>
                        <a:pt x="1259" y="1655"/>
                      </a:lnTo>
                      <a:lnTo>
                        <a:pt x="1261" y="1667"/>
                      </a:lnTo>
                      <a:lnTo>
                        <a:pt x="1262" y="1677"/>
                      </a:lnTo>
                      <a:lnTo>
                        <a:pt x="1261" y="1685"/>
                      </a:lnTo>
                      <a:lnTo>
                        <a:pt x="1259" y="1692"/>
                      </a:lnTo>
                      <a:lnTo>
                        <a:pt x="1256" y="1697"/>
                      </a:lnTo>
                      <a:lnTo>
                        <a:pt x="1253" y="1699"/>
                      </a:lnTo>
                      <a:lnTo>
                        <a:pt x="1251" y="1701"/>
                      </a:lnTo>
                      <a:lnTo>
                        <a:pt x="1248" y="1702"/>
                      </a:lnTo>
                      <a:lnTo>
                        <a:pt x="1245" y="1702"/>
                      </a:lnTo>
                      <a:lnTo>
                        <a:pt x="1237" y="1703"/>
                      </a:lnTo>
                      <a:lnTo>
                        <a:pt x="1228" y="1701"/>
                      </a:lnTo>
                      <a:lnTo>
                        <a:pt x="1218" y="1699"/>
                      </a:lnTo>
                      <a:lnTo>
                        <a:pt x="1206" y="1694"/>
                      </a:lnTo>
                      <a:lnTo>
                        <a:pt x="1193" y="1688"/>
                      </a:lnTo>
                      <a:lnTo>
                        <a:pt x="1179" y="1681"/>
                      </a:lnTo>
                      <a:lnTo>
                        <a:pt x="1164" y="1672"/>
                      </a:lnTo>
                      <a:lnTo>
                        <a:pt x="1146" y="1662"/>
                      </a:lnTo>
                      <a:lnTo>
                        <a:pt x="1004" y="1660"/>
                      </a:lnTo>
                      <a:lnTo>
                        <a:pt x="977" y="1640"/>
                      </a:lnTo>
                      <a:lnTo>
                        <a:pt x="951" y="1622"/>
                      </a:lnTo>
                      <a:lnTo>
                        <a:pt x="926" y="1607"/>
                      </a:lnTo>
                      <a:lnTo>
                        <a:pt x="902" y="1595"/>
                      </a:lnTo>
                      <a:lnTo>
                        <a:pt x="891" y="1589"/>
                      </a:lnTo>
                      <a:lnTo>
                        <a:pt x="880" y="1584"/>
                      </a:lnTo>
                      <a:lnTo>
                        <a:pt x="868" y="1580"/>
                      </a:lnTo>
                      <a:lnTo>
                        <a:pt x="857" y="1577"/>
                      </a:lnTo>
                      <a:lnTo>
                        <a:pt x="847" y="1575"/>
                      </a:lnTo>
                      <a:lnTo>
                        <a:pt x="837" y="1573"/>
                      </a:lnTo>
                      <a:lnTo>
                        <a:pt x="828" y="1572"/>
                      </a:lnTo>
                      <a:lnTo>
                        <a:pt x="818" y="1572"/>
                      </a:lnTo>
                      <a:lnTo>
                        <a:pt x="698" y="1550"/>
                      </a:lnTo>
                      <a:lnTo>
                        <a:pt x="686" y="1549"/>
                      </a:lnTo>
                      <a:lnTo>
                        <a:pt x="674" y="1548"/>
                      </a:lnTo>
                      <a:lnTo>
                        <a:pt x="662" y="1549"/>
                      </a:lnTo>
                      <a:lnTo>
                        <a:pt x="652" y="1550"/>
                      </a:lnTo>
                      <a:lnTo>
                        <a:pt x="631" y="1554"/>
                      </a:lnTo>
                      <a:lnTo>
                        <a:pt x="612" y="1558"/>
                      </a:lnTo>
                      <a:lnTo>
                        <a:pt x="602" y="1558"/>
                      </a:lnTo>
                      <a:lnTo>
                        <a:pt x="592" y="1558"/>
                      </a:lnTo>
                      <a:lnTo>
                        <a:pt x="582" y="1557"/>
                      </a:lnTo>
                      <a:lnTo>
                        <a:pt x="572" y="1554"/>
                      </a:lnTo>
                      <a:lnTo>
                        <a:pt x="561" y="1550"/>
                      </a:lnTo>
                      <a:lnTo>
                        <a:pt x="550" y="1543"/>
                      </a:lnTo>
                      <a:lnTo>
                        <a:pt x="539" y="1534"/>
                      </a:lnTo>
                      <a:lnTo>
                        <a:pt x="526" y="1523"/>
                      </a:lnTo>
                      <a:lnTo>
                        <a:pt x="358" y="1503"/>
                      </a:lnTo>
                      <a:lnTo>
                        <a:pt x="267" y="1243"/>
                      </a:lnTo>
                      <a:lnTo>
                        <a:pt x="0" y="1223"/>
                      </a:lnTo>
                      <a:lnTo>
                        <a:pt x="80" y="886"/>
                      </a:lnTo>
                      <a:lnTo>
                        <a:pt x="111" y="593"/>
                      </a:lnTo>
                      <a:lnTo>
                        <a:pt x="132" y="619"/>
                      </a:lnTo>
                      <a:lnTo>
                        <a:pt x="233" y="488"/>
                      </a:lnTo>
                      <a:lnTo>
                        <a:pt x="305" y="347"/>
                      </a:lnTo>
                      <a:lnTo>
                        <a:pt x="375" y="271"/>
                      </a:lnTo>
                      <a:lnTo>
                        <a:pt x="397" y="163"/>
                      </a:lnTo>
                      <a:lnTo>
                        <a:pt x="442" y="110"/>
                      </a:lnTo>
                      <a:lnTo>
                        <a:pt x="517" y="90"/>
                      </a:lnTo>
                      <a:lnTo>
                        <a:pt x="643" y="0"/>
                      </a:lnTo>
                      <a:lnTo>
                        <a:pt x="663" y="5"/>
                      </a:lnTo>
                      <a:lnTo>
                        <a:pt x="915" y="60"/>
                      </a:lnTo>
                      <a:lnTo>
                        <a:pt x="929" y="57"/>
                      </a:lnTo>
                      <a:lnTo>
                        <a:pt x="944" y="53"/>
                      </a:lnTo>
                      <a:lnTo>
                        <a:pt x="958" y="51"/>
                      </a:lnTo>
                      <a:lnTo>
                        <a:pt x="972" y="48"/>
                      </a:lnTo>
                      <a:lnTo>
                        <a:pt x="986" y="47"/>
                      </a:lnTo>
                      <a:lnTo>
                        <a:pt x="1000" y="46"/>
                      </a:lnTo>
                      <a:lnTo>
                        <a:pt x="1014" y="46"/>
                      </a:lnTo>
                      <a:lnTo>
                        <a:pt x="1027" y="47"/>
                      </a:lnTo>
                      <a:lnTo>
                        <a:pt x="1040" y="48"/>
                      </a:lnTo>
                      <a:lnTo>
                        <a:pt x="1053" y="51"/>
                      </a:lnTo>
                      <a:lnTo>
                        <a:pt x="1065" y="54"/>
                      </a:lnTo>
                      <a:lnTo>
                        <a:pt x="1077" y="58"/>
                      </a:lnTo>
                      <a:lnTo>
                        <a:pt x="1088" y="63"/>
                      </a:lnTo>
                      <a:lnTo>
                        <a:pt x="1100" y="69"/>
                      </a:lnTo>
                      <a:lnTo>
                        <a:pt x="1111" y="76"/>
                      </a:lnTo>
                      <a:lnTo>
                        <a:pt x="1122" y="84"/>
                      </a:lnTo>
                      <a:lnTo>
                        <a:pt x="1282" y="81"/>
                      </a:lnTo>
                      <a:lnTo>
                        <a:pt x="1515" y="218"/>
                      </a:lnTo>
                      <a:lnTo>
                        <a:pt x="1799" y="227"/>
                      </a:lnTo>
                      <a:lnTo>
                        <a:pt x="1896" y="337"/>
                      </a:lnTo>
                      <a:lnTo>
                        <a:pt x="1917" y="587"/>
                      </a:lnTo>
                      <a:lnTo>
                        <a:pt x="2002" y="735"/>
                      </a:lnTo>
                      <a:lnTo>
                        <a:pt x="2010" y="844"/>
                      </a:lnTo>
                      <a:lnTo>
                        <a:pt x="2010" y="854"/>
                      </a:lnTo>
                      <a:lnTo>
                        <a:pt x="2011" y="864"/>
                      </a:lnTo>
                      <a:lnTo>
                        <a:pt x="2013" y="872"/>
                      </a:lnTo>
                      <a:lnTo>
                        <a:pt x="2016" y="880"/>
                      </a:lnTo>
                      <a:lnTo>
                        <a:pt x="2021" y="889"/>
                      </a:lnTo>
                      <a:lnTo>
                        <a:pt x="2027" y="896"/>
                      </a:lnTo>
                      <a:lnTo>
                        <a:pt x="2034" y="902"/>
                      </a:lnTo>
                      <a:lnTo>
                        <a:pt x="2042" y="908"/>
                      </a:lnTo>
                      <a:lnTo>
                        <a:pt x="2051" y="913"/>
                      </a:lnTo>
                      <a:lnTo>
                        <a:pt x="2061" y="917"/>
                      </a:lnTo>
                      <a:lnTo>
                        <a:pt x="2073" y="921"/>
                      </a:lnTo>
                      <a:lnTo>
                        <a:pt x="2085" y="924"/>
                      </a:lnTo>
                      <a:lnTo>
                        <a:pt x="2099" y="927"/>
                      </a:lnTo>
                      <a:lnTo>
                        <a:pt x="2114" y="928"/>
                      </a:lnTo>
                      <a:lnTo>
                        <a:pt x="2131" y="930"/>
                      </a:lnTo>
                      <a:lnTo>
                        <a:pt x="2148" y="931"/>
                      </a:lnTo>
                      <a:lnTo>
                        <a:pt x="2161" y="930"/>
                      </a:lnTo>
                      <a:lnTo>
                        <a:pt x="2173" y="929"/>
                      </a:lnTo>
                      <a:lnTo>
                        <a:pt x="2185" y="930"/>
                      </a:lnTo>
                      <a:lnTo>
                        <a:pt x="2197" y="931"/>
                      </a:lnTo>
                      <a:lnTo>
                        <a:pt x="2207" y="933"/>
                      </a:lnTo>
                      <a:lnTo>
                        <a:pt x="2218" y="936"/>
                      </a:lnTo>
                      <a:lnTo>
                        <a:pt x="2228" y="940"/>
                      </a:lnTo>
                      <a:lnTo>
                        <a:pt x="2237" y="945"/>
                      </a:lnTo>
                      <a:lnTo>
                        <a:pt x="2246" y="950"/>
                      </a:lnTo>
                      <a:lnTo>
                        <a:pt x="2254" y="956"/>
                      </a:lnTo>
                      <a:lnTo>
                        <a:pt x="2261" y="963"/>
                      </a:lnTo>
                      <a:lnTo>
                        <a:pt x="2270" y="970"/>
                      </a:lnTo>
                      <a:lnTo>
                        <a:pt x="2276" y="979"/>
                      </a:lnTo>
                      <a:lnTo>
                        <a:pt x="2282" y="988"/>
                      </a:lnTo>
                      <a:lnTo>
                        <a:pt x="2288" y="998"/>
                      </a:lnTo>
                      <a:lnTo>
                        <a:pt x="2293" y="1009"/>
                      </a:lnTo>
                      <a:lnTo>
                        <a:pt x="2293" y="1018"/>
                      </a:lnTo>
                      <a:lnTo>
                        <a:pt x="2293" y="1025"/>
                      </a:lnTo>
                      <a:lnTo>
                        <a:pt x="2295" y="1033"/>
                      </a:lnTo>
                      <a:lnTo>
                        <a:pt x="2297" y="1040"/>
                      </a:lnTo>
                      <a:lnTo>
                        <a:pt x="2301" y="1046"/>
                      </a:lnTo>
                      <a:lnTo>
                        <a:pt x="2305" y="1051"/>
                      </a:lnTo>
                      <a:lnTo>
                        <a:pt x="2311" y="1056"/>
                      </a:lnTo>
                      <a:lnTo>
                        <a:pt x="2317" y="1060"/>
                      </a:lnTo>
                      <a:lnTo>
                        <a:pt x="2324" y="1063"/>
                      </a:lnTo>
                      <a:lnTo>
                        <a:pt x="2331" y="1066"/>
                      </a:lnTo>
                      <a:lnTo>
                        <a:pt x="2340" y="1069"/>
                      </a:lnTo>
                      <a:lnTo>
                        <a:pt x="2349" y="1071"/>
                      </a:lnTo>
                      <a:lnTo>
                        <a:pt x="2369" y="1074"/>
                      </a:lnTo>
                      <a:lnTo>
                        <a:pt x="2391" y="1076"/>
                      </a:lnTo>
                      <a:lnTo>
                        <a:pt x="2427" y="1067"/>
                      </a:lnTo>
                      <a:lnTo>
                        <a:pt x="2467" y="1168"/>
                      </a:lnTo>
                      <a:lnTo>
                        <a:pt x="2455" y="1214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0718" name="Freeform 62"/>
                <p:cNvSpPr>
                  <a:spLocks/>
                </p:cNvSpPr>
                <p:nvPr/>
              </p:nvSpPr>
              <p:spPr bwMode="auto">
                <a:xfrm>
                  <a:off x="3772" y="3223"/>
                  <a:ext cx="426" cy="282"/>
                </a:xfrm>
                <a:custGeom>
                  <a:avLst/>
                  <a:gdLst>
                    <a:gd name="T0" fmla="*/ 1941 w 2044"/>
                    <a:gd name="T1" fmla="*/ 124 h 1357"/>
                    <a:gd name="T2" fmla="*/ 2044 w 2044"/>
                    <a:gd name="T3" fmla="*/ 632 h 1357"/>
                    <a:gd name="T4" fmla="*/ 1696 w 2044"/>
                    <a:gd name="T5" fmla="*/ 1176 h 1357"/>
                    <a:gd name="T6" fmla="*/ 1280 w 2044"/>
                    <a:gd name="T7" fmla="*/ 1316 h 1357"/>
                    <a:gd name="T8" fmla="*/ 1476 w 2044"/>
                    <a:gd name="T9" fmla="*/ 1085 h 1357"/>
                    <a:gd name="T10" fmla="*/ 1117 w 2044"/>
                    <a:gd name="T11" fmla="*/ 990 h 1357"/>
                    <a:gd name="T12" fmla="*/ 701 w 2044"/>
                    <a:gd name="T13" fmla="*/ 600 h 1357"/>
                    <a:gd name="T14" fmla="*/ 393 w 2044"/>
                    <a:gd name="T15" fmla="*/ 490 h 1357"/>
                    <a:gd name="T16" fmla="*/ 24 w 2044"/>
                    <a:gd name="T17" fmla="*/ 416 h 1357"/>
                    <a:gd name="T18" fmla="*/ 0 w 2044"/>
                    <a:gd name="T19" fmla="*/ 242 h 1357"/>
                    <a:gd name="T20" fmla="*/ 230 w 2044"/>
                    <a:gd name="T21" fmla="*/ 94 h 1357"/>
                    <a:gd name="T22" fmla="*/ 265 w 2044"/>
                    <a:gd name="T23" fmla="*/ 121 h 1357"/>
                    <a:gd name="T24" fmla="*/ 296 w 2044"/>
                    <a:gd name="T25" fmla="*/ 129 h 1357"/>
                    <a:gd name="T26" fmla="*/ 335 w 2044"/>
                    <a:gd name="T27" fmla="*/ 125 h 1357"/>
                    <a:gd name="T28" fmla="*/ 378 w 2044"/>
                    <a:gd name="T29" fmla="*/ 119 h 1357"/>
                    <a:gd name="T30" fmla="*/ 522 w 2044"/>
                    <a:gd name="T31" fmla="*/ 143 h 1357"/>
                    <a:gd name="T32" fmla="*/ 551 w 2044"/>
                    <a:gd name="T33" fmla="*/ 146 h 1357"/>
                    <a:gd name="T34" fmla="*/ 584 w 2044"/>
                    <a:gd name="T35" fmla="*/ 155 h 1357"/>
                    <a:gd name="T36" fmla="*/ 630 w 2044"/>
                    <a:gd name="T37" fmla="*/ 178 h 1357"/>
                    <a:gd name="T38" fmla="*/ 708 w 2044"/>
                    <a:gd name="T39" fmla="*/ 231 h 1357"/>
                    <a:gd name="T40" fmla="*/ 883 w 2044"/>
                    <a:gd name="T41" fmla="*/ 252 h 1357"/>
                    <a:gd name="T42" fmla="*/ 922 w 2044"/>
                    <a:gd name="T43" fmla="*/ 270 h 1357"/>
                    <a:gd name="T44" fmla="*/ 949 w 2044"/>
                    <a:gd name="T45" fmla="*/ 273 h 1357"/>
                    <a:gd name="T46" fmla="*/ 957 w 2044"/>
                    <a:gd name="T47" fmla="*/ 270 h 1357"/>
                    <a:gd name="T48" fmla="*/ 965 w 2044"/>
                    <a:gd name="T49" fmla="*/ 256 h 1357"/>
                    <a:gd name="T50" fmla="*/ 963 w 2044"/>
                    <a:gd name="T51" fmla="*/ 226 h 1357"/>
                    <a:gd name="T52" fmla="*/ 933 w 2044"/>
                    <a:gd name="T53" fmla="*/ 148 h 1357"/>
                    <a:gd name="T54" fmla="*/ 940 w 2044"/>
                    <a:gd name="T55" fmla="*/ 105 h 1357"/>
                    <a:gd name="T56" fmla="*/ 952 w 2044"/>
                    <a:gd name="T57" fmla="*/ 79 h 1357"/>
                    <a:gd name="T58" fmla="*/ 968 w 2044"/>
                    <a:gd name="T59" fmla="*/ 69 h 1357"/>
                    <a:gd name="T60" fmla="*/ 989 w 2044"/>
                    <a:gd name="T61" fmla="*/ 74 h 1357"/>
                    <a:gd name="T62" fmla="*/ 1016 w 2044"/>
                    <a:gd name="T63" fmla="*/ 97 h 1357"/>
                    <a:gd name="T64" fmla="*/ 1097 w 2044"/>
                    <a:gd name="T65" fmla="*/ 84 h 1357"/>
                    <a:gd name="T66" fmla="*/ 1126 w 2044"/>
                    <a:gd name="T67" fmla="*/ 63 h 1357"/>
                    <a:gd name="T68" fmla="*/ 1160 w 2044"/>
                    <a:gd name="T69" fmla="*/ 46 h 1357"/>
                    <a:gd name="T70" fmla="*/ 1197 w 2044"/>
                    <a:gd name="T71" fmla="*/ 37 h 1357"/>
                    <a:gd name="T72" fmla="*/ 1234 w 2044"/>
                    <a:gd name="T73" fmla="*/ 36 h 1357"/>
                    <a:gd name="T74" fmla="*/ 1294 w 2044"/>
                    <a:gd name="T75" fmla="*/ 46 h 1357"/>
                    <a:gd name="T76" fmla="*/ 1311 w 2044"/>
                    <a:gd name="T77" fmla="*/ 36 h 1357"/>
                    <a:gd name="T78" fmla="*/ 1330 w 2044"/>
                    <a:gd name="T79" fmla="*/ 30 h 1357"/>
                    <a:gd name="T80" fmla="*/ 1350 w 2044"/>
                    <a:gd name="T81" fmla="*/ 29 h 1357"/>
                    <a:gd name="T82" fmla="*/ 1373 w 2044"/>
                    <a:gd name="T83" fmla="*/ 33 h 1357"/>
                    <a:gd name="T84" fmla="*/ 1486 w 2044"/>
                    <a:gd name="T85" fmla="*/ 92 h 1357"/>
                    <a:gd name="T86" fmla="*/ 1629 w 2044"/>
                    <a:gd name="T87" fmla="*/ 78 h 1357"/>
                    <a:gd name="T88" fmla="*/ 1678 w 2044"/>
                    <a:gd name="T89" fmla="*/ 62 h 1357"/>
                    <a:gd name="T90" fmla="*/ 1717 w 2044"/>
                    <a:gd name="T91" fmla="*/ 56 h 1357"/>
                    <a:gd name="T92" fmla="*/ 1797 w 2044"/>
                    <a:gd name="T93" fmla="*/ 41 h 1357"/>
                    <a:gd name="T94" fmla="*/ 1861 w 2044"/>
                    <a:gd name="T95" fmla="*/ 12 h 1357"/>
                    <a:gd name="T96" fmla="*/ 1898 w 2044"/>
                    <a:gd name="T97" fmla="*/ 1 h 1357"/>
                    <a:gd name="T98" fmla="*/ 1919 w 2044"/>
                    <a:gd name="T99" fmla="*/ 1 h 1357"/>
                    <a:gd name="T100" fmla="*/ 1937 w 2044"/>
                    <a:gd name="T101" fmla="*/ 8 h 13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2044" h="1357">
                      <a:moveTo>
                        <a:pt x="1943" y="12"/>
                      </a:moveTo>
                      <a:lnTo>
                        <a:pt x="1970" y="57"/>
                      </a:lnTo>
                      <a:lnTo>
                        <a:pt x="1941" y="124"/>
                      </a:lnTo>
                      <a:lnTo>
                        <a:pt x="1970" y="645"/>
                      </a:lnTo>
                      <a:lnTo>
                        <a:pt x="2030" y="566"/>
                      </a:lnTo>
                      <a:lnTo>
                        <a:pt x="2044" y="632"/>
                      </a:lnTo>
                      <a:lnTo>
                        <a:pt x="1951" y="822"/>
                      </a:lnTo>
                      <a:lnTo>
                        <a:pt x="1923" y="989"/>
                      </a:lnTo>
                      <a:lnTo>
                        <a:pt x="1696" y="1176"/>
                      </a:lnTo>
                      <a:lnTo>
                        <a:pt x="1508" y="1354"/>
                      </a:lnTo>
                      <a:lnTo>
                        <a:pt x="1274" y="1357"/>
                      </a:lnTo>
                      <a:lnTo>
                        <a:pt x="1280" y="1316"/>
                      </a:lnTo>
                      <a:lnTo>
                        <a:pt x="1392" y="1225"/>
                      </a:lnTo>
                      <a:lnTo>
                        <a:pt x="1422" y="1134"/>
                      </a:lnTo>
                      <a:lnTo>
                        <a:pt x="1476" y="1085"/>
                      </a:lnTo>
                      <a:lnTo>
                        <a:pt x="1451" y="1047"/>
                      </a:lnTo>
                      <a:lnTo>
                        <a:pt x="1379" y="1028"/>
                      </a:lnTo>
                      <a:lnTo>
                        <a:pt x="1117" y="990"/>
                      </a:lnTo>
                      <a:lnTo>
                        <a:pt x="853" y="644"/>
                      </a:lnTo>
                      <a:lnTo>
                        <a:pt x="779" y="650"/>
                      </a:lnTo>
                      <a:lnTo>
                        <a:pt x="701" y="600"/>
                      </a:lnTo>
                      <a:lnTo>
                        <a:pt x="638" y="567"/>
                      </a:lnTo>
                      <a:lnTo>
                        <a:pt x="560" y="512"/>
                      </a:lnTo>
                      <a:lnTo>
                        <a:pt x="393" y="490"/>
                      </a:lnTo>
                      <a:lnTo>
                        <a:pt x="301" y="455"/>
                      </a:lnTo>
                      <a:lnTo>
                        <a:pt x="189" y="471"/>
                      </a:lnTo>
                      <a:lnTo>
                        <a:pt x="24" y="416"/>
                      </a:lnTo>
                      <a:lnTo>
                        <a:pt x="20" y="415"/>
                      </a:lnTo>
                      <a:lnTo>
                        <a:pt x="13" y="300"/>
                      </a:lnTo>
                      <a:lnTo>
                        <a:pt x="0" y="242"/>
                      </a:lnTo>
                      <a:lnTo>
                        <a:pt x="25" y="176"/>
                      </a:lnTo>
                      <a:lnTo>
                        <a:pt x="55" y="73"/>
                      </a:lnTo>
                      <a:lnTo>
                        <a:pt x="230" y="94"/>
                      </a:lnTo>
                      <a:lnTo>
                        <a:pt x="243" y="105"/>
                      </a:lnTo>
                      <a:lnTo>
                        <a:pt x="254" y="114"/>
                      </a:lnTo>
                      <a:lnTo>
                        <a:pt x="265" y="121"/>
                      </a:lnTo>
                      <a:lnTo>
                        <a:pt x="276" y="125"/>
                      </a:lnTo>
                      <a:lnTo>
                        <a:pt x="286" y="128"/>
                      </a:lnTo>
                      <a:lnTo>
                        <a:pt x="296" y="129"/>
                      </a:lnTo>
                      <a:lnTo>
                        <a:pt x="306" y="129"/>
                      </a:lnTo>
                      <a:lnTo>
                        <a:pt x="316" y="129"/>
                      </a:lnTo>
                      <a:lnTo>
                        <a:pt x="335" y="125"/>
                      </a:lnTo>
                      <a:lnTo>
                        <a:pt x="356" y="121"/>
                      </a:lnTo>
                      <a:lnTo>
                        <a:pt x="366" y="120"/>
                      </a:lnTo>
                      <a:lnTo>
                        <a:pt x="378" y="119"/>
                      </a:lnTo>
                      <a:lnTo>
                        <a:pt x="390" y="120"/>
                      </a:lnTo>
                      <a:lnTo>
                        <a:pt x="402" y="121"/>
                      </a:lnTo>
                      <a:lnTo>
                        <a:pt x="522" y="143"/>
                      </a:lnTo>
                      <a:lnTo>
                        <a:pt x="532" y="143"/>
                      </a:lnTo>
                      <a:lnTo>
                        <a:pt x="541" y="144"/>
                      </a:lnTo>
                      <a:lnTo>
                        <a:pt x="551" y="146"/>
                      </a:lnTo>
                      <a:lnTo>
                        <a:pt x="561" y="148"/>
                      </a:lnTo>
                      <a:lnTo>
                        <a:pt x="572" y="151"/>
                      </a:lnTo>
                      <a:lnTo>
                        <a:pt x="584" y="155"/>
                      </a:lnTo>
                      <a:lnTo>
                        <a:pt x="595" y="160"/>
                      </a:lnTo>
                      <a:lnTo>
                        <a:pt x="606" y="166"/>
                      </a:lnTo>
                      <a:lnTo>
                        <a:pt x="630" y="178"/>
                      </a:lnTo>
                      <a:lnTo>
                        <a:pt x="655" y="193"/>
                      </a:lnTo>
                      <a:lnTo>
                        <a:pt x="681" y="211"/>
                      </a:lnTo>
                      <a:lnTo>
                        <a:pt x="708" y="231"/>
                      </a:lnTo>
                      <a:lnTo>
                        <a:pt x="850" y="233"/>
                      </a:lnTo>
                      <a:lnTo>
                        <a:pt x="868" y="243"/>
                      </a:lnTo>
                      <a:lnTo>
                        <a:pt x="883" y="252"/>
                      </a:lnTo>
                      <a:lnTo>
                        <a:pt x="897" y="259"/>
                      </a:lnTo>
                      <a:lnTo>
                        <a:pt x="910" y="265"/>
                      </a:lnTo>
                      <a:lnTo>
                        <a:pt x="922" y="270"/>
                      </a:lnTo>
                      <a:lnTo>
                        <a:pt x="932" y="272"/>
                      </a:lnTo>
                      <a:lnTo>
                        <a:pt x="941" y="274"/>
                      </a:lnTo>
                      <a:lnTo>
                        <a:pt x="949" y="273"/>
                      </a:lnTo>
                      <a:lnTo>
                        <a:pt x="952" y="273"/>
                      </a:lnTo>
                      <a:lnTo>
                        <a:pt x="955" y="272"/>
                      </a:lnTo>
                      <a:lnTo>
                        <a:pt x="957" y="270"/>
                      </a:lnTo>
                      <a:lnTo>
                        <a:pt x="960" y="268"/>
                      </a:lnTo>
                      <a:lnTo>
                        <a:pt x="963" y="263"/>
                      </a:lnTo>
                      <a:lnTo>
                        <a:pt x="965" y="256"/>
                      </a:lnTo>
                      <a:lnTo>
                        <a:pt x="966" y="248"/>
                      </a:lnTo>
                      <a:lnTo>
                        <a:pt x="965" y="238"/>
                      </a:lnTo>
                      <a:lnTo>
                        <a:pt x="963" y="226"/>
                      </a:lnTo>
                      <a:lnTo>
                        <a:pt x="960" y="213"/>
                      </a:lnTo>
                      <a:lnTo>
                        <a:pt x="932" y="167"/>
                      </a:lnTo>
                      <a:lnTo>
                        <a:pt x="933" y="148"/>
                      </a:lnTo>
                      <a:lnTo>
                        <a:pt x="935" y="132"/>
                      </a:lnTo>
                      <a:lnTo>
                        <a:pt x="937" y="118"/>
                      </a:lnTo>
                      <a:lnTo>
                        <a:pt x="940" y="105"/>
                      </a:lnTo>
                      <a:lnTo>
                        <a:pt x="943" y="95"/>
                      </a:lnTo>
                      <a:lnTo>
                        <a:pt x="947" y="86"/>
                      </a:lnTo>
                      <a:lnTo>
                        <a:pt x="952" y="79"/>
                      </a:lnTo>
                      <a:lnTo>
                        <a:pt x="957" y="74"/>
                      </a:lnTo>
                      <a:lnTo>
                        <a:pt x="962" y="70"/>
                      </a:lnTo>
                      <a:lnTo>
                        <a:pt x="968" y="69"/>
                      </a:lnTo>
                      <a:lnTo>
                        <a:pt x="974" y="69"/>
                      </a:lnTo>
                      <a:lnTo>
                        <a:pt x="981" y="71"/>
                      </a:lnTo>
                      <a:lnTo>
                        <a:pt x="989" y="74"/>
                      </a:lnTo>
                      <a:lnTo>
                        <a:pt x="998" y="80"/>
                      </a:lnTo>
                      <a:lnTo>
                        <a:pt x="1007" y="87"/>
                      </a:lnTo>
                      <a:lnTo>
                        <a:pt x="1016" y="97"/>
                      </a:lnTo>
                      <a:lnTo>
                        <a:pt x="1081" y="100"/>
                      </a:lnTo>
                      <a:lnTo>
                        <a:pt x="1088" y="92"/>
                      </a:lnTo>
                      <a:lnTo>
                        <a:pt x="1097" y="84"/>
                      </a:lnTo>
                      <a:lnTo>
                        <a:pt x="1106" y="76"/>
                      </a:lnTo>
                      <a:lnTo>
                        <a:pt x="1115" y="69"/>
                      </a:lnTo>
                      <a:lnTo>
                        <a:pt x="1126" y="63"/>
                      </a:lnTo>
                      <a:lnTo>
                        <a:pt x="1138" y="57"/>
                      </a:lnTo>
                      <a:lnTo>
                        <a:pt x="1149" y="51"/>
                      </a:lnTo>
                      <a:lnTo>
                        <a:pt x="1160" y="46"/>
                      </a:lnTo>
                      <a:lnTo>
                        <a:pt x="1172" y="42"/>
                      </a:lnTo>
                      <a:lnTo>
                        <a:pt x="1184" y="39"/>
                      </a:lnTo>
                      <a:lnTo>
                        <a:pt x="1197" y="37"/>
                      </a:lnTo>
                      <a:lnTo>
                        <a:pt x="1209" y="35"/>
                      </a:lnTo>
                      <a:lnTo>
                        <a:pt x="1221" y="35"/>
                      </a:lnTo>
                      <a:lnTo>
                        <a:pt x="1234" y="36"/>
                      </a:lnTo>
                      <a:lnTo>
                        <a:pt x="1246" y="38"/>
                      </a:lnTo>
                      <a:lnTo>
                        <a:pt x="1258" y="41"/>
                      </a:lnTo>
                      <a:lnTo>
                        <a:pt x="1294" y="46"/>
                      </a:lnTo>
                      <a:lnTo>
                        <a:pt x="1300" y="42"/>
                      </a:lnTo>
                      <a:lnTo>
                        <a:pt x="1305" y="39"/>
                      </a:lnTo>
                      <a:lnTo>
                        <a:pt x="1311" y="36"/>
                      </a:lnTo>
                      <a:lnTo>
                        <a:pt x="1317" y="33"/>
                      </a:lnTo>
                      <a:lnTo>
                        <a:pt x="1323" y="31"/>
                      </a:lnTo>
                      <a:lnTo>
                        <a:pt x="1330" y="30"/>
                      </a:lnTo>
                      <a:lnTo>
                        <a:pt x="1336" y="29"/>
                      </a:lnTo>
                      <a:lnTo>
                        <a:pt x="1343" y="29"/>
                      </a:lnTo>
                      <a:lnTo>
                        <a:pt x="1350" y="29"/>
                      </a:lnTo>
                      <a:lnTo>
                        <a:pt x="1357" y="30"/>
                      </a:lnTo>
                      <a:lnTo>
                        <a:pt x="1365" y="31"/>
                      </a:lnTo>
                      <a:lnTo>
                        <a:pt x="1373" y="33"/>
                      </a:lnTo>
                      <a:lnTo>
                        <a:pt x="1389" y="38"/>
                      </a:lnTo>
                      <a:lnTo>
                        <a:pt x="1406" y="45"/>
                      </a:lnTo>
                      <a:lnTo>
                        <a:pt x="1486" y="92"/>
                      </a:lnTo>
                      <a:lnTo>
                        <a:pt x="1587" y="102"/>
                      </a:lnTo>
                      <a:lnTo>
                        <a:pt x="1602" y="92"/>
                      </a:lnTo>
                      <a:lnTo>
                        <a:pt x="1629" y="78"/>
                      </a:lnTo>
                      <a:lnTo>
                        <a:pt x="1646" y="71"/>
                      </a:lnTo>
                      <a:lnTo>
                        <a:pt x="1667" y="64"/>
                      </a:lnTo>
                      <a:lnTo>
                        <a:pt x="1678" y="62"/>
                      </a:lnTo>
                      <a:lnTo>
                        <a:pt x="1691" y="59"/>
                      </a:lnTo>
                      <a:lnTo>
                        <a:pt x="1703" y="58"/>
                      </a:lnTo>
                      <a:lnTo>
                        <a:pt x="1717" y="56"/>
                      </a:lnTo>
                      <a:lnTo>
                        <a:pt x="1742" y="53"/>
                      </a:lnTo>
                      <a:lnTo>
                        <a:pt x="1769" y="48"/>
                      </a:lnTo>
                      <a:lnTo>
                        <a:pt x="1797" y="41"/>
                      </a:lnTo>
                      <a:lnTo>
                        <a:pt x="1828" y="32"/>
                      </a:lnTo>
                      <a:lnTo>
                        <a:pt x="1845" y="22"/>
                      </a:lnTo>
                      <a:lnTo>
                        <a:pt x="1861" y="12"/>
                      </a:lnTo>
                      <a:lnTo>
                        <a:pt x="1876" y="6"/>
                      </a:lnTo>
                      <a:lnTo>
                        <a:pt x="1891" y="2"/>
                      </a:lnTo>
                      <a:lnTo>
                        <a:pt x="1898" y="1"/>
                      </a:lnTo>
                      <a:lnTo>
                        <a:pt x="1905" y="0"/>
                      </a:lnTo>
                      <a:lnTo>
                        <a:pt x="1912" y="0"/>
                      </a:lnTo>
                      <a:lnTo>
                        <a:pt x="1919" y="1"/>
                      </a:lnTo>
                      <a:lnTo>
                        <a:pt x="1925" y="3"/>
                      </a:lnTo>
                      <a:lnTo>
                        <a:pt x="1931" y="5"/>
                      </a:lnTo>
                      <a:lnTo>
                        <a:pt x="1937" y="8"/>
                      </a:lnTo>
                      <a:lnTo>
                        <a:pt x="1943" y="12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0719" name="Freeform 63"/>
                <p:cNvSpPr>
                  <a:spLocks/>
                </p:cNvSpPr>
                <p:nvPr/>
              </p:nvSpPr>
              <p:spPr bwMode="auto">
                <a:xfrm>
                  <a:off x="3742" y="635"/>
                  <a:ext cx="423" cy="479"/>
                </a:xfrm>
                <a:custGeom>
                  <a:avLst/>
                  <a:gdLst>
                    <a:gd name="T0" fmla="*/ 1619 w 2031"/>
                    <a:gd name="T1" fmla="*/ 686 h 2310"/>
                    <a:gd name="T2" fmla="*/ 2028 w 2031"/>
                    <a:gd name="T3" fmla="*/ 1139 h 2310"/>
                    <a:gd name="T4" fmla="*/ 1575 w 2031"/>
                    <a:gd name="T5" fmla="*/ 1761 h 2310"/>
                    <a:gd name="T6" fmla="*/ 1197 w 2031"/>
                    <a:gd name="T7" fmla="*/ 2273 h 2310"/>
                    <a:gd name="T8" fmla="*/ 1167 w 2031"/>
                    <a:gd name="T9" fmla="*/ 2299 h 2310"/>
                    <a:gd name="T10" fmla="*/ 1130 w 2031"/>
                    <a:gd name="T11" fmla="*/ 2310 h 2310"/>
                    <a:gd name="T12" fmla="*/ 1091 w 2031"/>
                    <a:gd name="T13" fmla="*/ 2307 h 2310"/>
                    <a:gd name="T14" fmla="*/ 1049 w 2031"/>
                    <a:gd name="T15" fmla="*/ 2294 h 2310"/>
                    <a:gd name="T16" fmla="*/ 1005 w 2031"/>
                    <a:gd name="T17" fmla="*/ 2273 h 2310"/>
                    <a:gd name="T18" fmla="*/ 987 w 2031"/>
                    <a:gd name="T19" fmla="*/ 2259 h 2310"/>
                    <a:gd name="T20" fmla="*/ 975 w 2031"/>
                    <a:gd name="T21" fmla="*/ 2241 h 2310"/>
                    <a:gd name="T22" fmla="*/ 967 w 2031"/>
                    <a:gd name="T23" fmla="*/ 2215 h 2310"/>
                    <a:gd name="T24" fmla="*/ 952 w 2031"/>
                    <a:gd name="T25" fmla="*/ 2188 h 2310"/>
                    <a:gd name="T26" fmla="*/ 926 w 2031"/>
                    <a:gd name="T27" fmla="*/ 2167 h 2310"/>
                    <a:gd name="T28" fmla="*/ 902 w 2031"/>
                    <a:gd name="T29" fmla="*/ 2153 h 2310"/>
                    <a:gd name="T30" fmla="*/ 899 w 2031"/>
                    <a:gd name="T31" fmla="*/ 2129 h 2310"/>
                    <a:gd name="T32" fmla="*/ 889 w 2031"/>
                    <a:gd name="T33" fmla="*/ 2101 h 2310"/>
                    <a:gd name="T34" fmla="*/ 869 w 2031"/>
                    <a:gd name="T35" fmla="*/ 2072 h 2310"/>
                    <a:gd name="T36" fmla="*/ 854 w 2031"/>
                    <a:gd name="T37" fmla="*/ 2029 h 2310"/>
                    <a:gd name="T38" fmla="*/ 843 w 2031"/>
                    <a:gd name="T39" fmla="*/ 1984 h 2310"/>
                    <a:gd name="T40" fmla="*/ 829 w 2031"/>
                    <a:gd name="T41" fmla="*/ 1946 h 2310"/>
                    <a:gd name="T42" fmla="*/ 811 w 2031"/>
                    <a:gd name="T43" fmla="*/ 1918 h 2310"/>
                    <a:gd name="T44" fmla="*/ 787 w 2031"/>
                    <a:gd name="T45" fmla="*/ 1901 h 2310"/>
                    <a:gd name="T46" fmla="*/ 757 w 2031"/>
                    <a:gd name="T47" fmla="*/ 1890 h 2310"/>
                    <a:gd name="T48" fmla="*/ 737 w 2031"/>
                    <a:gd name="T49" fmla="*/ 1875 h 2310"/>
                    <a:gd name="T50" fmla="*/ 726 w 2031"/>
                    <a:gd name="T51" fmla="*/ 1860 h 2310"/>
                    <a:gd name="T52" fmla="*/ 718 w 2031"/>
                    <a:gd name="T53" fmla="*/ 1842 h 2310"/>
                    <a:gd name="T54" fmla="*/ 673 w 2031"/>
                    <a:gd name="T55" fmla="*/ 1558 h 2310"/>
                    <a:gd name="T56" fmla="*/ 664 w 2031"/>
                    <a:gd name="T57" fmla="*/ 1524 h 2310"/>
                    <a:gd name="T58" fmla="*/ 642 w 2031"/>
                    <a:gd name="T59" fmla="*/ 1500 h 2310"/>
                    <a:gd name="T60" fmla="*/ 609 w 2031"/>
                    <a:gd name="T61" fmla="*/ 1480 h 2310"/>
                    <a:gd name="T62" fmla="*/ 577 w 2031"/>
                    <a:gd name="T63" fmla="*/ 1455 h 2310"/>
                    <a:gd name="T64" fmla="*/ 556 w 2031"/>
                    <a:gd name="T65" fmla="*/ 1423 h 2310"/>
                    <a:gd name="T66" fmla="*/ 547 w 2031"/>
                    <a:gd name="T67" fmla="*/ 1378 h 2310"/>
                    <a:gd name="T68" fmla="*/ 536 w 2031"/>
                    <a:gd name="T69" fmla="*/ 1337 h 2310"/>
                    <a:gd name="T70" fmla="*/ 516 w 2031"/>
                    <a:gd name="T71" fmla="*/ 1302 h 2310"/>
                    <a:gd name="T72" fmla="*/ 487 w 2031"/>
                    <a:gd name="T73" fmla="*/ 1273 h 2310"/>
                    <a:gd name="T74" fmla="*/ 448 w 2031"/>
                    <a:gd name="T75" fmla="*/ 1251 h 2310"/>
                    <a:gd name="T76" fmla="*/ 325 w 2031"/>
                    <a:gd name="T77" fmla="*/ 1220 h 2310"/>
                    <a:gd name="T78" fmla="*/ 289 w 2031"/>
                    <a:gd name="T79" fmla="*/ 1209 h 2310"/>
                    <a:gd name="T80" fmla="*/ 257 w 2031"/>
                    <a:gd name="T81" fmla="*/ 1190 h 2310"/>
                    <a:gd name="T82" fmla="*/ 226 w 2031"/>
                    <a:gd name="T83" fmla="*/ 1162 h 2310"/>
                    <a:gd name="T84" fmla="*/ 195 w 2031"/>
                    <a:gd name="T85" fmla="*/ 1137 h 2310"/>
                    <a:gd name="T86" fmla="*/ 167 w 2031"/>
                    <a:gd name="T87" fmla="*/ 1120 h 2310"/>
                    <a:gd name="T88" fmla="*/ 92 w 2031"/>
                    <a:gd name="T89" fmla="*/ 1092 h 2310"/>
                    <a:gd name="T90" fmla="*/ 47 w 2031"/>
                    <a:gd name="T91" fmla="*/ 1074 h 2310"/>
                    <a:gd name="T92" fmla="*/ 16 w 2031"/>
                    <a:gd name="T93" fmla="*/ 1049 h 2310"/>
                    <a:gd name="T94" fmla="*/ 0 w 2031"/>
                    <a:gd name="T95" fmla="*/ 800 h 2310"/>
                    <a:gd name="T96" fmla="*/ 336 w 2031"/>
                    <a:gd name="T97" fmla="*/ 908 h 2310"/>
                    <a:gd name="T98" fmla="*/ 1082 w 2031"/>
                    <a:gd name="T99" fmla="*/ 462 h 23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2031" h="2310">
                      <a:moveTo>
                        <a:pt x="1386" y="0"/>
                      </a:moveTo>
                      <a:lnTo>
                        <a:pt x="1510" y="185"/>
                      </a:lnTo>
                      <a:lnTo>
                        <a:pt x="1619" y="686"/>
                      </a:lnTo>
                      <a:lnTo>
                        <a:pt x="1753" y="1012"/>
                      </a:lnTo>
                      <a:lnTo>
                        <a:pt x="1940" y="1057"/>
                      </a:lnTo>
                      <a:lnTo>
                        <a:pt x="2028" y="1139"/>
                      </a:lnTo>
                      <a:lnTo>
                        <a:pt x="1994" y="1273"/>
                      </a:lnTo>
                      <a:lnTo>
                        <a:pt x="2031" y="1312"/>
                      </a:lnTo>
                      <a:lnTo>
                        <a:pt x="1575" y="1761"/>
                      </a:lnTo>
                      <a:lnTo>
                        <a:pt x="1473" y="1863"/>
                      </a:lnTo>
                      <a:lnTo>
                        <a:pt x="1206" y="2261"/>
                      </a:lnTo>
                      <a:lnTo>
                        <a:pt x="1197" y="2273"/>
                      </a:lnTo>
                      <a:lnTo>
                        <a:pt x="1187" y="2284"/>
                      </a:lnTo>
                      <a:lnTo>
                        <a:pt x="1177" y="2293"/>
                      </a:lnTo>
                      <a:lnTo>
                        <a:pt x="1167" y="2299"/>
                      </a:lnTo>
                      <a:lnTo>
                        <a:pt x="1155" y="2304"/>
                      </a:lnTo>
                      <a:lnTo>
                        <a:pt x="1144" y="2308"/>
                      </a:lnTo>
                      <a:lnTo>
                        <a:pt x="1130" y="2310"/>
                      </a:lnTo>
                      <a:lnTo>
                        <a:pt x="1118" y="2310"/>
                      </a:lnTo>
                      <a:lnTo>
                        <a:pt x="1105" y="2309"/>
                      </a:lnTo>
                      <a:lnTo>
                        <a:pt x="1091" y="2307"/>
                      </a:lnTo>
                      <a:lnTo>
                        <a:pt x="1078" y="2303"/>
                      </a:lnTo>
                      <a:lnTo>
                        <a:pt x="1064" y="2299"/>
                      </a:lnTo>
                      <a:lnTo>
                        <a:pt x="1049" y="2294"/>
                      </a:lnTo>
                      <a:lnTo>
                        <a:pt x="1035" y="2287"/>
                      </a:lnTo>
                      <a:lnTo>
                        <a:pt x="1020" y="2280"/>
                      </a:lnTo>
                      <a:lnTo>
                        <a:pt x="1005" y="2273"/>
                      </a:lnTo>
                      <a:lnTo>
                        <a:pt x="998" y="2269"/>
                      </a:lnTo>
                      <a:lnTo>
                        <a:pt x="992" y="2264"/>
                      </a:lnTo>
                      <a:lnTo>
                        <a:pt x="987" y="2259"/>
                      </a:lnTo>
                      <a:lnTo>
                        <a:pt x="982" y="2254"/>
                      </a:lnTo>
                      <a:lnTo>
                        <a:pt x="978" y="2248"/>
                      </a:lnTo>
                      <a:lnTo>
                        <a:pt x="975" y="2241"/>
                      </a:lnTo>
                      <a:lnTo>
                        <a:pt x="972" y="2233"/>
                      </a:lnTo>
                      <a:lnTo>
                        <a:pt x="969" y="2225"/>
                      </a:lnTo>
                      <a:lnTo>
                        <a:pt x="967" y="2215"/>
                      </a:lnTo>
                      <a:lnTo>
                        <a:pt x="963" y="2206"/>
                      </a:lnTo>
                      <a:lnTo>
                        <a:pt x="958" y="2197"/>
                      </a:lnTo>
                      <a:lnTo>
                        <a:pt x="952" y="2188"/>
                      </a:lnTo>
                      <a:lnTo>
                        <a:pt x="945" y="2181"/>
                      </a:lnTo>
                      <a:lnTo>
                        <a:pt x="936" y="2174"/>
                      </a:lnTo>
                      <a:lnTo>
                        <a:pt x="926" y="2167"/>
                      </a:lnTo>
                      <a:lnTo>
                        <a:pt x="915" y="2161"/>
                      </a:lnTo>
                      <a:lnTo>
                        <a:pt x="906" y="2157"/>
                      </a:lnTo>
                      <a:lnTo>
                        <a:pt x="902" y="2153"/>
                      </a:lnTo>
                      <a:lnTo>
                        <a:pt x="901" y="2148"/>
                      </a:lnTo>
                      <a:lnTo>
                        <a:pt x="901" y="2138"/>
                      </a:lnTo>
                      <a:lnTo>
                        <a:pt x="899" y="2129"/>
                      </a:lnTo>
                      <a:lnTo>
                        <a:pt x="897" y="2120"/>
                      </a:lnTo>
                      <a:lnTo>
                        <a:pt x="893" y="2110"/>
                      </a:lnTo>
                      <a:lnTo>
                        <a:pt x="889" y="2101"/>
                      </a:lnTo>
                      <a:lnTo>
                        <a:pt x="883" y="2091"/>
                      </a:lnTo>
                      <a:lnTo>
                        <a:pt x="876" y="2081"/>
                      </a:lnTo>
                      <a:lnTo>
                        <a:pt x="869" y="2072"/>
                      </a:lnTo>
                      <a:lnTo>
                        <a:pt x="859" y="2063"/>
                      </a:lnTo>
                      <a:lnTo>
                        <a:pt x="856" y="2045"/>
                      </a:lnTo>
                      <a:lnTo>
                        <a:pt x="854" y="2029"/>
                      </a:lnTo>
                      <a:lnTo>
                        <a:pt x="850" y="2013"/>
                      </a:lnTo>
                      <a:lnTo>
                        <a:pt x="847" y="1998"/>
                      </a:lnTo>
                      <a:lnTo>
                        <a:pt x="843" y="1984"/>
                      </a:lnTo>
                      <a:lnTo>
                        <a:pt x="839" y="1971"/>
                      </a:lnTo>
                      <a:lnTo>
                        <a:pt x="834" y="1958"/>
                      </a:lnTo>
                      <a:lnTo>
                        <a:pt x="829" y="1946"/>
                      </a:lnTo>
                      <a:lnTo>
                        <a:pt x="823" y="1936"/>
                      </a:lnTo>
                      <a:lnTo>
                        <a:pt x="817" y="1926"/>
                      </a:lnTo>
                      <a:lnTo>
                        <a:pt x="811" y="1918"/>
                      </a:lnTo>
                      <a:lnTo>
                        <a:pt x="803" y="1911"/>
                      </a:lnTo>
                      <a:lnTo>
                        <a:pt x="796" y="1905"/>
                      </a:lnTo>
                      <a:lnTo>
                        <a:pt x="787" y="1901"/>
                      </a:lnTo>
                      <a:lnTo>
                        <a:pt x="779" y="1897"/>
                      </a:lnTo>
                      <a:lnTo>
                        <a:pt x="769" y="1895"/>
                      </a:lnTo>
                      <a:lnTo>
                        <a:pt x="757" y="1890"/>
                      </a:lnTo>
                      <a:lnTo>
                        <a:pt x="746" y="1883"/>
                      </a:lnTo>
                      <a:lnTo>
                        <a:pt x="741" y="1879"/>
                      </a:lnTo>
                      <a:lnTo>
                        <a:pt x="737" y="1875"/>
                      </a:lnTo>
                      <a:lnTo>
                        <a:pt x="733" y="1870"/>
                      </a:lnTo>
                      <a:lnTo>
                        <a:pt x="729" y="1865"/>
                      </a:lnTo>
                      <a:lnTo>
                        <a:pt x="726" y="1860"/>
                      </a:lnTo>
                      <a:lnTo>
                        <a:pt x="723" y="1854"/>
                      </a:lnTo>
                      <a:lnTo>
                        <a:pt x="720" y="1848"/>
                      </a:lnTo>
                      <a:lnTo>
                        <a:pt x="718" y="1842"/>
                      </a:lnTo>
                      <a:lnTo>
                        <a:pt x="716" y="1828"/>
                      </a:lnTo>
                      <a:lnTo>
                        <a:pt x="715" y="1814"/>
                      </a:lnTo>
                      <a:lnTo>
                        <a:pt x="673" y="1558"/>
                      </a:lnTo>
                      <a:lnTo>
                        <a:pt x="671" y="1546"/>
                      </a:lnTo>
                      <a:lnTo>
                        <a:pt x="668" y="1535"/>
                      </a:lnTo>
                      <a:lnTo>
                        <a:pt x="664" y="1524"/>
                      </a:lnTo>
                      <a:lnTo>
                        <a:pt x="658" y="1515"/>
                      </a:lnTo>
                      <a:lnTo>
                        <a:pt x="651" y="1507"/>
                      </a:lnTo>
                      <a:lnTo>
                        <a:pt x="642" y="1500"/>
                      </a:lnTo>
                      <a:lnTo>
                        <a:pt x="632" y="1493"/>
                      </a:lnTo>
                      <a:lnTo>
                        <a:pt x="621" y="1487"/>
                      </a:lnTo>
                      <a:lnTo>
                        <a:pt x="609" y="1480"/>
                      </a:lnTo>
                      <a:lnTo>
                        <a:pt x="597" y="1472"/>
                      </a:lnTo>
                      <a:lnTo>
                        <a:pt x="587" y="1464"/>
                      </a:lnTo>
                      <a:lnTo>
                        <a:pt x="577" y="1455"/>
                      </a:lnTo>
                      <a:lnTo>
                        <a:pt x="569" y="1445"/>
                      </a:lnTo>
                      <a:lnTo>
                        <a:pt x="562" y="1434"/>
                      </a:lnTo>
                      <a:lnTo>
                        <a:pt x="556" y="1423"/>
                      </a:lnTo>
                      <a:lnTo>
                        <a:pt x="551" y="1409"/>
                      </a:lnTo>
                      <a:lnTo>
                        <a:pt x="549" y="1394"/>
                      </a:lnTo>
                      <a:lnTo>
                        <a:pt x="547" y="1378"/>
                      </a:lnTo>
                      <a:lnTo>
                        <a:pt x="544" y="1363"/>
                      </a:lnTo>
                      <a:lnTo>
                        <a:pt x="540" y="1350"/>
                      </a:lnTo>
                      <a:lnTo>
                        <a:pt x="536" y="1337"/>
                      </a:lnTo>
                      <a:lnTo>
                        <a:pt x="530" y="1324"/>
                      </a:lnTo>
                      <a:lnTo>
                        <a:pt x="523" y="1313"/>
                      </a:lnTo>
                      <a:lnTo>
                        <a:pt x="516" y="1302"/>
                      </a:lnTo>
                      <a:lnTo>
                        <a:pt x="507" y="1292"/>
                      </a:lnTo>
                      <a:lnTo>
                        <a:pt x="498" y="1282"/>
                      </a:lnTo>
                      <a:lnTo>
                        <a:pt x="487" y="1273"/>
                      </a:lnTo>
                      <a:lnTo>
                        <a:pt x="476" y="1265"/>
                      </a:lnTo>
                      <a:lnTo>
                        <a:pt x="463" y="1257"/>
                      </a:lnTo>
                      <a:lnTo>
                        <a:pt x="448" y="1251"/>
                      </a:lnTo>
                      <a:lnTo>
                        <a:pt x="432" y="1243"/>
                      </a:lnTo>
                      <a:lnTo>
                        <a:pt x="415" y="1238"/>
                      </a:lnTo>
                      <a:lnTo>
                        <a:pt x="325" y="1220"/>
                      </a:lnTo>
                      <a:lnTo>
                        <a:pt x="313" y="1217"/>
                      </a:lnTo>
                      <a:lnTo>
                        <a:pt x="300" y="1213"/>
                      </a:lnTo>
                      <a:lnTo>
                        <a:pt x="289" y="1209"/>
                      </a:lnTo>
                      <a:lnTo>
                        <a:pt x="278" y="1203"/>
                      </a:lnTo>
                      <a:lnTo>
                        <a:pt x="267" y="1197"/>
                      </a:lnTo>
                      <a:lnTo>
                        <a:pt x="257" y="1190"/>
                      </a:lnTo>
                      <a:lnTo>
                        <a:pt x="247" y="1182"/>
                      </a:lnTo>
                      <a:lnTo>
                        <a:pt x="237" y="1174"/>
                      </a:lnTo>
                      <a:lnTo>
                        <a:pt x="226" y="1162"/>
                      </a:lnTo>
                      <a:lnTo>
                        <a:pt x="215" y="1152"/>
                      </a:lnTo>
                      <a:lnTo>
                        <a:pt x="205" y="1144"/>
                      </a:lnTo>
                      <a:lnTo>
                        <a:pt x="195" y="1137"/>
                      </a:lnTo>
                      <a:lnTo>
                        <a:pt x="186" y="1130"/>
                      </a:lnTo>
                      <a:lnTo>
                        <a:pt x="177" y="1125"/>
                      </a:lnTo>
                      <a:lnTo>
                        <a:pt x="167" y="1120"/>
                      </a:lnTo>
                      <a:lnTo>
                        <a:pt x="158" y="1116"/>
                      </a:lnTo>
                      <a:lnTo>
                        <a:pt x="125" y="1104"/>
                      </a:lnTo>
                      <a:lnTo>
                        <a:pt x="92" y="1092"/>
                      </a:lnTo>
                      <a:lnTo>
                        <a:pt x="75" y="1087"/>
                      </a:lnTo>
                      <a:lnTo>
                        <a:pt x="60" y="1081"/>
                      </a:lnTo>
                      <a:lnTo>
                        <a:pt x="47" y="1074"/>
                      </a:lnTo>
                      <a:lnTo>
                        <a:pt x="35" y="1067"/>
                      </a:lnTo>
                      <a:lnTo>
                        <a:pt x="24" y="1058"/>
                      </a:lnTo>
                      <a:lnTo>
                        <a:pt x="16" y="1049"/>
                      </a:lnTo>
                      <a:lnTo>
                        <a:pt x="9" y="1039"/>
                      </a:lnTo>
                      <a:lnTo>
                        <a:pt x="4" y="1028"/>
                      </a:lnTo>
                      <a:lnTo>
                        <a:pt x="0" y="800"/>
                      </a:lnTo>
                      <a:lnTo>
                        <a:pt x="86" y="801"/>
                      </a:lnTo>
                      <a:lnTo>
                        <a:pt x="192" y="882"/>
                      </a:lnTo>
                      <a:lnTo>
                        <a:pt x="336" y="908"/>
                      </a:lnTo>
                      <a:lnTo>
                        <a:pt x="439" y="847"/>
                      </a:lnTo>
                      <a:lnTo>
                        <a:pt x="798" y="902"/>
                      </a:lnTo>
                      <a:lnTo>
                        <a:pt x="1082" y="462"/>
                      </a:lnTo>
                      <a:lnTo>
                        <a:pt x="1386" y="0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0720" name="Freeform 64"/>
                <p:cNvSpPr>
                  <a:spLocks/>
                </p:cNvSpPr>
                <p:nvPr/>
              </p:nvSpPr>
              <p:spPr bwMode="auto">
                <a:xfrm>
                  <a:off x="2081" y="1612"/>
                  <a:ext cx="642" cy="344"/>
                </a:xfrm>
                <a:custGeom>
                  <a:avLst/>
                  <a:gdLst>
                    <a:gd name="T0" fmla="*/ 76 w 3074"/>
                    <a:gd name="T1" fmla="*/ 12 h 1659"/>
                    <a:gd name="T2" fmla="*/ 101 w 3074"/>
                    <a:gd name="T3" fmla="*/ 0 h 1659"/>
                    <a:gd name="T4" fmla="*/ 102 w 3074"/>
                    <a:gd name="T5" fmla="*/ 3 h 1659"/>
                    <a:gd name="T6" fmla="*/ 103 w 3074"/>
                    <a:gd name="T7" fmla="*/ 6 h 1659"/>
                    <a:gd name="T8" fmla="*/ 632 w 3074"/>
                    <a:gd name="T9" fmla="*/ 215 h 1659"/>
                    <a:gd name="T10" fmla="*/ 1493 w 3074"/>
                    <a:gd name="T11" fmla="*/ 395 h 1659"/>
                    <a:gd name="T12" fmla="*/ 2202 w 3074"/>
                    <a:gd name="T13" fmla="*/ 785 h 1659"/>
                    <a:gd name="T14" fmla="*/ 2994 w 3074"/>
                    <a:gd name="T15" fmla="*/ 1074 h 1659"/>
                    <a:gd name="T16" fmla="*/ 2995 w 3074"/>
                    <a:gd name="T17" fmla="*/ 1073 h 1659"/>
                    <a:gd name="T18" fmla="*/ 3002 w 3074"/>
                    <a:gd name="T19" fmla="*/ 1068 h 1659"/>
                    <a:gd name="T20" fmla="*/ 3074 w 3074"/>
                    <a:gd name="T21" fmla="*/ 1113 h 1659"/>
                    <a:gd name="T22" fmla="*/ 3005 w 3074"/>
                    <a:gd name="T23" fmla="*/ 1142 h 1659"/>
                    <a:gd name="T24" fmla="*/ 2878 w 3074"/>
                    <a:gd name="T25" fmla="*/ 1304 h 1659"/>
                    <a:gd name="T26" fmla="*/ 2730 w 3074"/>
                    <a:gd name="T27" fmla="*/ 1296 h 1659"/>
                    <a:gd name="T28" fmla="*/ 2612 w 3074"/>
                    <a:gd name="T29" fmla="*/ 1440 h 1659"/>
                    <a:gd name="T30" fmla="*/ 2461 w 3074"/>
                    <a:gd name="T31" fmla="*/ 1463 h 1659"/>
                    <a:gd name="T32" fmla="*/ 2226 w 3074"/>
                    <a:gd name="T33" fmla="*/ 1659 h 1659"/>
                    <a:gd name="T34" fmla="*/ 1922 w 3074"/>
                    <a:gd name="T35" fmla="*/ 1554 h 1659"/>
                    <a:gd name="T36" fmla="*/ 1579 w 3074"/>
                    <a:gd name="T37" fmla="*/ 1627 h 1659"/>
                    <a:gd name="T38" fmla="*/ 1530 w 3074"/>
                    <a:gd name="T39" fmla="*/ 1588 h 1659"/>
                    <a:gd name="T40" fmla="*/ 1421 w 3074"/>
                    <a:gd name="T41" fmla="*/ 1562 h 1659"/>
                    <a:gd name="T42" fmla="*/ 1373 w 3074"/>
                    <a:gd name="T43" fmla="*/ 986 h 1659"/>
                    <a:gd name="T44" fmla="*/ 1160 w 3074"/>
                    <a:gd name="T45" fmla="*/ 1196 h 1659"/>
                    <a:gd name="T46" fmla="*/ 796 w 3074"/>
                    <a:gd name="T47" fmla="*/ 1183 h 1659"/>
                    <a:gd name="T48" fmla="*/ 656 w 3074"/>
                    <a:gd name="T49" fmla="*/ 1000 h 1659"/>
                    <a:gd name="T50" fmla="*/ 507 w 3074"/>
                    <a:gd name="T51" fmla="*/ 946 h 1659"/>
                    <a:gd name="T52" fmla="*/ 388 w 3074"/>
                    <a:gd name="T53" fmla="*/ 954 h 1659"/>
                    <a:gd name="T54" fmla="*/ 359 w 3074"/>
                    <a:gd name="T55" fmla="*/ 664 h 1659"/>
                    <a:gd name="T56" fmla="*/ 129 w 3074"/>
                    <a:gd name="T57" fmla="*/ 443 h 1659"/>
                    <a:gd name="T58" fmla="*/ 115 w 3074"/>
                    <a:gd name="T59" fmla="*/ 271 h 1659"/>
                    <a:gd name="T60" fmla="*/ 0 w 3074"/>
                    <a:gd name="T61" fmla="*/ 128 h 1659"/>
                    <a:gd name="T62" fmla="*/ 76 w 3074"/>
                    <a:gd name="T63" fmla="*/ 12 h 16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3074" h="1659">
                      <a:moveTo>
                        <a:pt x="76" y="12"/>
                      </a:moveTo>
                      <a:lnTo>
                        <a:pt x="101" y="0"/>
                      </a:lnTo>
                      <a:lnTo>
                        <a:pt x="102" y="3"/>
                      </a:lnTo>
                      <a:lnTo>
                        <a:pt x="103" y="6"/>
                      </a:lnTo>
                      <a:lnTo>
                        <a:pt x="632" y="215"/>
                      </a:lnTo>
                      <a:lnTo>
                        <a:pt x="1493" y="395"/>
                      </a:lnTo>
                      <a:lnTo>
                        <a:pt x="2202" y="785"/>
                      </a:lnTo>
                      <a:lnTo>
                        <a:pt x="2994" y="1074"/>
                      </a:lnTo>
                      <a:lnTo>
                        <a:pt x="2995" y="1073"/>
                      </a:lnTo>
                      <a:lnTo>
                        <a:pt x="3002" y="1068"/>
                      </a:lnTo>
                      <a:lnTo>
                        <a:pt x="3074" y="1113"/>
                      </a:lnTo>
                      <a:lnTo>
                        <a:pt x="3005" y="1142"/>
                      </a:lnTo>
                      <a:lnTo>
                        <a:pt x="2878" y="1304"/>
                      </a:lnTo>
                      <a:lnTo>
                        <a:pt x="2730" y="1296"/>
                      </a:lnTo>
                      <a:lnTo>
                        <a:pt x="2612" y="1440"/>
                      </a:lnTo>
                      <a:lnTo>
                        <a:pt x="2461" y="1463"/>
                      </a:lnTo>
                      <a:lnTo>
                        <a:pt x="2226" y="1659"/>
                      </a:lnTo>
                      <a:lnTo>
                        <a:pt x="1922" y="1554"/>
                      </a:lnTo>
                      <a:lnTo>
                        <a:pt x="1579" y="1627"/>
                      </a:lnTo>
                      <a:lnTo>
                        <a:pt x="1530" y="1588"/>
                      </a:lnTo>
                      <a:lnTo>
                        <a:pt x="1421" y="1562"/>
                      </a:lnTo>
                      <a:lnTo>
                        <a:pt x="1373" y="986"/>
                      </a:lnTo>
                      <a:lnTo>
                        <a:pt x="1160" y="1196"/>
                      </a:lnTo>
                      <a:lnTo>
                        <a:pt x="796" y="1183"/>
                      </a:lnTo>
                      <a:lnTo>
                        <a:pt x="656" y="1000"/>
                      </a:lnTo>
                      <a:lnTo>
                        <a:pt x="507" y="946"/>
                      </a:lnTo>
                      <a:lnTo>
                        <a:pt x="388" y="954"/>
                      </a:lnTo>
                      <a:lnTo>
                        <a:pt x="359" y="664"/>
                      </a:lnTo>
                      <a:lnTo>
                        <a:pt x="129" y="443"/>
                      </a:lnTo>
                      <a:lnTo>
                        <a:pt x="115" y="271"/>
                      </a:lnTo>
                      <a:lnTo>
                        <a:pt x="0" y="128"/>
                      </a:lnTo>
                      <a:lnTo>
                        <a:pt x="76" y="12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0721" name="Freeform 65"/>
                <p:cNvSpPr>
                  <a:spLocks/>
                </p:cNvSpPr>
                <p:nvPr/>
              </p:nvSpPr>
              <p:spPr bwMode="auto">
                <a:xfrm>
                  <a:off x="2892" y="559"/>
                  <a:ext cx="501" cy="555"/>
                </a:xfrm>
                <a:custGeom>
                  <a:avLst/>
                  <a:gdLst>
                    <a:gd name="T0" fmla="*/ 546 w 2396"/>
                    <a:gd name="T1" fmla="*/ 1222 h 2676"/>
                    <a:gd name="T2" fmla="*/ 571 w 2396"/>
                    <a:gd name="T3" fmla="*/ 1222 h 2676"/>
                    <a:gd name="T4" fmla="*/ 575 w 2396"/>
                    <a:gd name="T5" fmla="*/ 1223 h 2676"/>
                    <a:gd name="T6" fmla="*/ 586 w 2396"/>
                    <a:gd name="T7" fmla="*/ 1226 h 2676"/>
                    <a:gd name="T8" fmla="*/ 587 w 2396"/>
                    <a:gd name="T9" fmla="*/ 1226 h 2676"/>
                    <a:gd name="T10" fmla="*/ 589 w 2396"/>
                    <a:gd name="T11" fmla="*/ 1226 h 2676"/>
                    <a:gd name="T12" fmla="*/ 599 w 2396"/>
                    <a:gd name="T13" fmla="*/ 1229 h 2676"/>
                    <a:gd name="T14" fmla="*/ 602 w 2396"/>
                    <a:gd name="T15" fmla="*/ 1230 h 2676"/>
                    <a:gd name="T16" fmla="*/ 620 w 2396"/>
                    <a:gd name="T17" fmla="*/ 1237 h 2676"/>
                    <a:gd name="T18" fmla="*/ 680 w 2396"/>
                    <a:gd name="T19" fmla="*/ 1281 h 2676"/>
                    <a:gd name="T20" fmla="*/ 708 w 2396"/>
                    <a:gd name="T21" fmla="*/ 1321 h 2676"/>
                    <a:gd name="T22" fmla="*/ 751 w 2396"/>
                    <a:gd name="T23" fmla="*/ 1448 h 2676"/>
                    <a:gd name="T24" fmla="*/ 789 w 2396"/>
                    <a:gd name="T25" fmla="*/ 1544 h 2676"/>
                    <a:gd name="T26" fmla="*/ 846 w 2396"/>
                    <a:gd name="T27" fmla="*/ 1618 h 2676"/>
                    <a:gd name="T28" fmla="*/ 864 w 2396"/>
                    <a:gd name="T29" fmla="*/ 1665 h 2676"/>
                    <a:gd name="T30" fmla="*/ 917 w 2396"/>
                    <a:gd name="T31" fmla="*/ 2321 h 2676"/>
                    <a:gd name="T32" fmla="*/ 909 w 2396"/>
                    <a:gd name="T33" fmla="*/ 2364 h 2676"/>
                    <a:gd name="T34" fmla="*/ 892 w 2396"/>
                    <a:gd name="T35" fmla="*/ 2378 h 2676"/>
                    <a:gd name="T36" fmla="*/ 866 w 2396"/>
                    <a:gd name="T37" fmla="*/ 2383 h 2676"/>
                    <a:gd name="T38" fmla="*/ 853 w 2396"/>
                    <a:gd name="T39" fmla="*/ 2403 h 2676"/>
                    <a:gd name="T40" fmla="*/ 871 w 2396"/>
                    <a:gd name="T41" fmla="*/ 2435 h 2676"/>
                    <a:gd name="T42" fmla="*/ 988 w 2396"/>
                    <a:gd name="T43" fmla="*/ 2546 h 2676"/>
                    <a:gd name="T44" fmla="*/ 1163 w 2396"/>
                    <a:gd name="T45" fmla="*/ 2660 h 2676"/>
                    <a:gd name="T46" fmla="*/ 1191 w 2396"/>
                    <a:gd name="T47" fmla="*/ 2676 h 2676"/>
                    <a:gd name="T48" fmla="*/ 1210 w 2396"/>
                    <a:gd name="T49" fmla="*/ 2666 h 2676"/>
                    <a:gd name="T50" fmla="*/ 1220 w 2396"/>
                    <a:gd name="T51" fmla="*/ 2631 h 2676"/>
                    <a:gd name="T52" fmla="*/ 1335 w 2396"/>
                    <a:gd name="T53" fmla="*/ 2373 h 2676"/>
                    <a:gd name="T54" fmla="*/ 1428 w 2396"/>
                    <a:gd name="T55" fmla="*/ 2343 h 2676"/>
                    <a:gd name="T56" fmla="*/ 1465 w 2396"/>
                    <a:gd name="T57" fmla="*/ 2347 h 2676"/>
                    <a:gd name="T58" fmla="*/ 1494 w 2396"/>
                    <a:gd name="T59" fmla="*/ 2364 h 2676"/>
                    <a:gd name="T60" fmla="*/ 1535 w 2396"/>
                    <a:gd name="T61" fmla="*/ 2425 h 2676"/>
                    <a:gd name="T62" fmla="*/ 1577 w 2396"/>
                    <a:gd name="T63" fmla="*/ 2478 h 2676"/>
                    <a:gd name="T64" fmla="*/ 1609 w 2396"/>
                    <a:gd name="T65" fmla="*/ 2494 h 2676"/>
                    <a:gd name="T66" fmla="*/ 1695 w 2396"/>
                    <a:gd name="T67" fmla="*/ 2445 h 2676"/>
                    <a:gd name="T68" fmla="*/ 1714 w 2396"/>
                    <a:gd name="T69" fmla="*/ 2413 h 2676"/>
                    <a:gd name="T70" fmla="*/ 1709 w 2396"/>
                    <a:gd name="T71" fmla="*/ 2387 h 2676"/>
                    <a:gd name="T72" fmla="*/ 1702 w 2396"/>
                    <a:gd name="T73" fmla="*/ 2357 h 2676"/>
                    <a:gd name="T74" fmla="*/ 1711 w 2396"/>
                    <a:gd name="T75" fmla="*/ 2331 h 2676"/>
                    <a:gd name="T76" fmla="*/ 1738 w 2396"/>
                    <a:gd name="T77" fmla="*/ 2310 h 2676"/>
                    <a:gd name="T78" fmla="*/ 1782 w 2396"/>
                    <a:gd name="T79" fmla="*/ 2295 h 2676"/>
                    <a:gd name="T80" fmla="*/ 1816 w 2396"/>
                    <a:gd name="T81" fmla="*/ 2270 h 2676"/>
                    <a:gd name="T82" fmla="*/ 1841 w 2396"/>
                    <a:gd name="T83" fmla="*/ 2224 h 2676"/>
                    <a:gd name="T84" fmla="*/ 1860 w 2396"/>
                    <a:gd name="T85" fmla="*/ 2126 h 2676"/>
                    <a:gd name="T86" fmla="*/ 1902 w 2396"/>
                    <a:gd name="T87" fmla="*/ 2064 h 2676"/>
                    <a:gd name="T88" fmla="*/ 1968 w 2396"/>
                    <a:gd name="T89" fmla="*/ 2041 h 2676"/>
                    <a:gd name="T90" fmla="*/ 2396 w 2396"/>
                    <a:gd name="T91" fmla="*/ 2038 h 2676"/>
                    <a:gd name="T92" fmla="*/ 1988 w 2396"/>
                    <a:gd name="T93" fmla="*/ 1214 h 2676"/>
                    <a:gd name="T94" fmla="*/ 2097 w 2396"/>
                    <a:gd name="T95" fmla="*/ 527 h 2676"/>
                    <a:gd name="T96" fmla="*/ 1893 w 2396"/>
                    <a:gd name="T97" fmla="*/ 2 h 2676"/>
                    <a:gd name="T98" fmla="*/ 1515 w 2396"/>
                    <a:gd name="T99" fmla="*/ 252 h 2676"/>
                    <a:gd name="T100" fmla="*/ 761 w 2396"/>
                    <a:gd name="T101" fmla="*/ 523 h 2676"/>
                    <a:gd name="T102" fmla="*/ 215 w 2396"/>
                    <a:gd name="T103" fmla="*/ 347 h 2676"/>
                    <a:gd name="T104" fmla="*/ 231 w 2396"/>
                    <a:gd name="T105" fmla="*/ 553 h 2676"/>
                    <a:gd name="T106" fmla="*/ 169 w 2396"/>
                    <a:gd name="T107" fmla="*/ 1023 h 26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2396" h="2676">
                      <a:moveTo>
                        <a:pt x="520" y="1198"/>
                      </a:moveTo>
                      <a:lnTo>
                        <a:pt x="545" y="1222"/>
                      </a:lnTo>
                      <a:lnTo>
                        <a:pt x="546" y="1222"/>
                      </a:lnTo>
                      <a:lnTo>
                        <a:pt x="546" y="1222"/>
                      </a:lnTo>
                      <a:lnTo>
                        <a:pt x="546" y="1222"/>
                      </a:lnTo>
                      <a:lnTo>
                        <a:pt x="546" y="1222"/>
                      </a:lnTo>
                      <a:lnTo>
                        <a:pt x="552" y="1221"/>
                      </a:lnTo>
                      <a:lnTo>
                        <a:pt x="558" y="1221"/>
                      </a:lnTo>
                      <a:lnTo>
                        <a:pt x="565" y="1221"/>
                      </a:lnTo>
                      <a:lnTo>
                        <a:pt x="571" y="1222"/>
                      </a:lnTo>
                      <a:lnTo>
                        <a:pt x="571" y="1222"/>
                      </a:lnTo>
                      <a:lnTo>
                        <a:pt x="571" y="1222"/>
                      </a:lnTo>
                      <a:lnTo>
                        <a:pt x="573" y="1222"/>
                      </a:lnTo>
                      <a:lnTo>
                        <a:pt x="574" y="1223"/>
                      </a:lnTo>
                      <a:lnTo>
                        <a:pt x="575" y="1223"/>
                      </a:lnTo>
                      <a:lnTo>
                        <a:pt x="575" y="1223"/>
                      </a:lnTo>
                      <a:lnTo>
                        <a:pt x="580" y="1224"/>
                      </a:lnTo>
                      <a:lnTo>
                        <a:pt x="586" y="1225"/>
                      </a:lnTo>
                      <a:lnTo>
                        <a:pt x="586" y="1225"/>
                      </a:lnTo>
                      <a:lnTo>
                        <a:pt x="586" y="1226"/>
                      </a:lnTo>
                      <a:lnTo>
                        <a:pt x="586" y="1226"/>
                      </a:lnTo>
                      <a:lnTo>
                        <a:pt x="587" y="1226"/>
                      </a:lnTo>
                      <a:lnTo>
                        <a:pt x="587" y="1226"/>
                      </a:lnTo>
                      <a:lnTo>
                        <a:pt x="587" y="1226"/>
                      </a:lnTo>
                      <a:lnTo>
                        <a:pt x="587" y="1226"/>
                      </a:lnTo>
                      <a:lnTo>
                        <a:pt x="588" y="1226"/>
                      </a:lnTo>
                      <a:lnTo>
                        <a:pt x="588" y="1226"/>
                      </a:lnTo>
                      <a:lnTo>
                        <a:pt x="589" y="1226"/>
                      </a:lnTo>
                      <a:lnTo>
                        <a:pt x="589" y="1226"/>
                      </a:lnTo>
                      <a:lnTo>
                        <a:pt x="589" y="1226"/>
                      </a:lnTo>
                      <a:lnTo>
                        <a:pt x="593" y="1228"/>
                      </a:lnTo>
                      <a:lnTo>
                        <a:pt x="598" y="1229"/>
                      </a:lnTo>
                      <a:lnTo>
                        <a:pt x="598" y="1229"/>
                      </a:lnTo>
                      <a:lnTo>
                        <a:pt x="598" y="1229"/>
                      </a:lnTo>
                      <a:lnTo>
                        <a:pt x="599" y="1229"/>
                      </a:lnTo>
                      <a:lnTo>
                        <a:pt x="599" y="1229"/>
                      </a:lnTo>
                      <a:lnTo>
                        <a:pt x="600" y="1230"/>
                      </a:lnTo>
                      <a:lnTo>
                        <a:pt x="601" y="1230"/>
                      </a:lnTo>
                      <a:lnTo>
                        <a:pt x="602" y="1230"/>
                      </a:lnTo>
                      <a:lnTo>
                        <a:pt x="602" y="1230"/>
                      </a:lnTo>
                      <a:lnTo>
                        <a:pt x="602" y="1231"/>
                      </a:lnTo>
                      <a:lnTo>
                        <a:pt x="602" y="1231"/>
                      </a:lnTo>
                      <a:lnTo>
                        <a:pt x="603" y="1231"/>
                      </a:lnTo>
                      <a:lnTo>
                        <a:pt x="604" y="1231"/>
                      </a:lnTo>
                      <a:lnTo>
                        <a:pt x="620" y="1237"/>
                      </a:lnTo>
                      <a:lnTo>
                        <a:pt x="637" y="1245"/>
                      </a:lnTo>
                      <a:lnTo>
                        <a:pt x="652" y="1255"/>
                      </a:lnTo>
                      <a:lnTo>
                        <a:pt x="667" y="1267"/>
                      </a:lnTo>
                      <a:lnTo>
                        <a:pt x="674" y="1274"/>
                      </a:lnTo>
                      <a:lnTo>
                        <a:pt x="680" y="1281"/>
                      </a:lnTo>
                      <a:lnTo>
                        <a:pt x="687" y="1288"/>
                      </a:lnTo>
                      <a:lnTo>
                        <a:pt x="693" y="1296"/>
                      </a:lnTo>
                      <a:lnTo>
                        <a:pt x="698" y="1304"/>
                      </a:lnTo>
                      <a:lnTo>
                        <a:pt x="703" y="1312"/>
                      </a:lnTo>
                      <a:lnTo>
                        <a:pt x="708" y="1321"/>
                      </a:lnTo>
                      <a:lnTo>
                        <a:pt x="712" y="1330"/>
                      </a:lnTo>
                      <a:lnTo>
                        <a:pt x="723" y="1358"/>
                      </a:lnTo>
                      <a:lnTo>
                        <a:pt x="733" y="1387"/>
                      </a:lnTo>
                      <a:lnTo>
                        <a:pt x="742" y="1418"/>
                      </a:lnTo>
                      <a:lnTo>
                        <a:pt x="751" y="1448"/>
                      </a:lnTo>
                      <a:lnTo>
                        <a:pt x="760" y="1479"/>
                      </a:lnTo>
                      <a:lnTo>
                        <a:pt x="771" y="1508"/>
                      </a:lnTo>
                      <a:lnTo>
                        <a:pt x="777" y="1521"/>
                      </a:lnTo>
                      <a:lnTo>
                        <a:pt x="782" y="1533"/>
                      </a:lnTo>
                      <a:lnTo>
                        <a:pt x="789" y="1544"/>
                      </a:lnTo>
                      <a:lnTo>
                        <a:pt x="796" y="1554"/>
                      </a:lnTo>
                      <a:lnTo>
                        <a:pt x="809" y="1570"/>
                      </a:lnTo>
                      <a:lnTo>
                        <a:pt x="823" y="1585"/>
                      </a:lnTo>
                      <a:lnTo>
                        <a:pt x="835" y="1601"/>
                      </a:lnTo>
                      <a:lnTo>
                        <a:pt x="846" y="1618"/>
                      </a:lnTo>
                      <a:lnTo>
                        <a:pt x="851" y="1627"/>
                      </a:lnTo>
                      <a:lnTo>
                        <a:pt x="856" y="1636"/>
                      </a:lnTo>
                      <a:lnTo>
                        <a:pt x="859" y="1645"/>
                      </a:lnTo>
                      <a:lnTo>
                        <a:pt x="862" y="1655"/>
                      </a:lnTo>
                      <a:lnTo>
                        <a:pt x="864" y="1665"/>
                      </a:lnTo>
                      <a:lnTo>
                        <a:pt x="864" y="1677"/>
                      </a:lnTo>
                      <a:lnTo>
                        <a:pt x="864" y="1689"/>
                      </a:lnTo>
                      <a:lnTo>
                        <a:pt x="863" y="1701"/>
                      </a:lnTo>
                      <a:lnTo>
                        <a:pt x="917" y="2298"/>
                      </a:lnTo>
                      <a:lnTo>
                        <a:pt x="917" y="2321"/>
                      </a:lnTo>
                      <a:lnTo>
                        <a:pt x="916" y="2339"/>
                      </a:lnTo>
                      <a:lnTo>
                        <a:pt x="915" y="2346"/>
                      </a:lnTo>
                      <a:lnTo>
                        <a:pt x="913" y="2353"/>
                      </a:lnTo>
                      <a:lnTo>
                        <a:pt x="911" y="2359"/>
                      </a:lnTo>
                      <a:lnTo>
                        <a:pt x="909" y="2364"/>
                      </a:lnTo>
                      <a:lnTo>
                        <a:pt x="906" y="2368"/>
                      </a:lnTo>
                      <a:lnTo>
                        <a:pt x="902" y="2371"/>
                      </a:lnTo>
                      <a:lnTo>
                        <a:pt x="899" y="2374"/>
                      </a:lnTo>
                      <a:lnTo>
                        <a:pt x="896" y="2376"/>
                      </a:lnTo>
                      <a:lnTo>
                        <a:pt x="892" y="2378"/>
                      </a:lnTo>
                      <a:lnTo>
                        <a:pt x="888" y="2379"/>
                      </a:lnTo>
                      <a:lnTo>
                        <a:pt x="884" y="2379"/>
                      </a:lnTo>
                      <a:lnTo>
                        <a:pt x="879" y="2379"/>
                      </a:lnTo>
                      <a:lnTo>
                        <a:pt x="872" y="2381"/>
                      </a:lnTo>
                      <a:lnTo>
                        <a:pt x="866" y="2383"/>
                      </a:lnTo>
                      <a:lnTo>
                        <a:pt x="861" y="2386"/>
                      </a:lnTo>
                      <a:lnTo>
                        <a:pt x="857" y="2390"/>
                      </a:lnTo>
                      <a:lnTo>
                        <a:pt x="854" y="2393"/>
                      </a:lnTo>
                      <a:lnTo>
                        <a:pt x="853" y="2398"/>
                      </a:lnTo>
                      <a:lnTo>
                        <a:pt x="853" y="2403"/>
                      </a:lnTo>
                      <a:lnTo>
                        <a:pt x="854" y="2408"/>
                      </a:lnTo>
                      <a:lnTo>
                        <a:pt x="856" y="2414"/>
                      </a:lnTo>
                      <a:lnTo>
                        <a:pt x="860" y="2421"/>
                      </a:lnTo>
                      <a:lnTo>
                        <a:pt x="865" y="2428"/>
                      </a:lnTo>
                      <a:lnTo>
                        <a:pt x="871" y="2435"/>
                      </a:lnTo>
                      <a:lnTo>
                        <a:pt x="886" y="2451"/>
                      </a:lnTo>
                      <a:lnTo>
                        <a:pt x="908" y="2471"/>
                      </a:lnTo>
                      <a:lnTo>
                        <a:pt x="932" y="2496"/>
                      </a:lnTo>
                      <a:lnTo>
                        <a:pt x="959" y="2521"/>
                      </a:lnTo>
                      <a:lnTo>
                        <a:pt x="988" y="2546"/>
                      </a:lnTo>
                      <a:lnTo>
                        <a:pt x="1019" y="2570"/>
                      </a:lnTo>
                      <a:lnTo>
                        <a:pt x="1053" y="2594"/>
                      </a:lnTo>
                      <a:lnTo>
                        <a:pt x="1088" y="2617"/>
                      </a:lnTo>
                      <a:lnTo>
                        <a:pt x="1124" y="2639"/>
                      </a:lnTo>
                      <a:lnTo>
                        <a:pt x="1163" y="2660"/>
                      </a:lnTo>
                      <a:lnTo>
                        <a:pt x="1169" y="2665"/>
                      </a:lnTo>
                      <a:lnTo>
                        <a:pt x="1175" y="2669"/>
                      </a:lnTo>
                      <a:lnTo>
                        <a:pt x="1180" y="2672"/>
                      </a:lnTo>
                      <a:lnTo>
                        <a:pt x="1186" y="2674"/>
                      </a:lnTo>
                      <a:lnTo>
                        <a:pt x="1191" y="2676"/>
                      </a:lnTo>
                      <a:lnTo>
                        <a:pt x="1196" y="2676"/>
                      </a:lnTo>
                      <a:lnTo>
                        <a:pt x="1200" y="2675"/>
                      </a:lnTo>
                      <a:lnTo>
                        <a:pt x="1203" y="2673"/>
                      </a:lnTo>
                      <a:lnTo>
                        <a:pt x="1207" y="2670"/>
                      </a:lnTo>
                      <a:lnTo>
                        <a:pt x="1210" y="2666"/>
                      </a:lnTo>
                      <a:lnTo>
                        <a:pt x="1213" y="2661"/>
                      </a:lnTo>
                      <a:lnTo>
                        <a:pt x="1215" y="2655"/>
                      </a:lnTo>
                      <a:lnTo>
                        <a:pt x="1217" y="2648"/>
                      </a:lnTo>
                      <a:lnTo>
                        <a:pt x="1219" y="2640"/>
                      </a:lnTo>
                      <a:lnTo>
                        <a:pt x="1220" y="2631"/>
                      </a:lnTo>
                      <a:lnTo>
                        <a:pt x="1222" y="2621"/>
                      </a:lnTo>
                      <a:lnTo>
                        <a:pt x="1261" y="2416"/>
                      </a:lnTo>
                      <a:lnTo>
                        <a:pt x="1287" y="2399"/>
                      </a:lnTo>
                      <a:lnTo>
                        <a:pt x="1311" y="2385"/>
                      </a:lnTo>
                      <a:lnTo>
                        <a:pt x="1335" y="2373"/>
                      </a:lnTo>
                      <a:lnTo>
                        <a:pt x="1356" y="2362"/>
                      </a:lnTo>
                      <a:lnTo>
                        <a:pt x="1376" y="2354"/>
                      </a:lnTo>
                      <a:lnTo>
                        <a:pt x="1395" y="2348"/>
                      </a:lnTo>
                      <a:lnTo>
                        <a:pt x="1412" y="2345"/>
                      </a:lnTo>
                      <a:lnTo>
                        <a:pt x="1428" y="2343"/>
                      </a:lnTo>
                      <a:lnTo>
                        <a:pt x="1436" y="2343"/>
                      </a:lnTo>
                      <a:lnTo>
                        <a:pt x="1444" y="2343"/>
                      </a:lnTo>
                      <a:lnTo>
                        <a:pt x="1451" y="2344"/>
                      </a:lnTo>
                      <a:lnTo>
                        <a:pt x="1457" y="2345"/>
                      </a:lnTo>
                      <a:lnTo>
                        <a:pt x="1465" y="2347"/>
                      </a:lnTo>
                      <a:lnTo>
                        <a:pt x="1471" y="2349"/>
                      </a:lnTo>
                      <a:lnTo>
                        <a:pt x="1477" y="2352"/>
                      </a:lnTo>
                      <a:lnTo>
                        <a:pt x="1483" y="2356"/>
                      </a:lnTo>
                      <a:lnTo>
                        <a:pt x="1488" y="2359"/>
                      </a:lnTo>
                      <a:lnTo>
                        <a:pt x="1494" y="2364"/>
                      </a:lnTo>
                      <a:lnTo>
                        <a:pt x="1499" y="2369"/>
                      </a:lnTo>
                      <a:lnTo>
                        <a:pt x="1503" y="2374"/>
                      </a:lnTo>
                      <a:lnTo>
                        <a:pt x="1512" y="2386"/>
                      </a:lnTo>
                      <a:lnTo>
                        <a:pt x="1520" y="2400"/>
                      </a:lnTo>
                      <a:lnTo>
                        <a:pt x="1535" y="2425"/>
                      </a:lnTo>
                      <a:lnTo>
                        <a:pt x="1550" y="2447"/>
                      </a:lnTo>
                      <a:lnTo>
                        <a:pt x="1557" y="2456"/>
                      </a:lnTo>
                      <a:lnTo>
                        <a:pt x="1564" y="2465"/>
                      </a:lnTo>
                      <a:lnTo>
                        <a:pt x="1571" y="2472"/>
                      </a:lnTo>
                      <a:lnTo>
                        <a:pt x="1577" y="2478"/>
                      </a:lnTo>
                      <a:lnTo>
                        <a:pt x="1584" y="2483"/>
                      </a:lnTo>
                      <a:lnTo>
                        <a:pt x="1590" y="2487"/>
                      </a:lnTo>
                      <a:lnTo>
                        <a:pt x="1596" y="2491"/>
                      </a:lnTo>
                      <a:lnTo>
                        <a:pt x="1603" y="2493"/>
                      </a:lnTo>
                      <a:lnTo>
                        <a:pt x="1609" y="2494"/>
                      </a:lnTo>
                      <a:lnTo>
                        <a:pt x="1614" y="2494"/>
                      </a:lnTo>
                      <a:lnTo>
                        <a:pt x="1620" y="2493"/>
                      </a:lnTo>
                      <a:lnTo>
                        <a:pt x="1625" y="2491"/>
                      </a:lnTo>
                      <a:lnTo>
                        <a:pt x="1686" y="2452"/>
                      </a:lnTo>
                      <a:lnTo>
                        <a:pt x="1695" y="2445"/>
                      </a:lnTo>
                      <a:lnTo>
                        <a:pt x="1702" y="2437"/>
                      </a:lnTo>
                      <a:lnTo>
                        <a:pt x="1708" y="2430"/>
                      </a:lnTo>
                      <a:lnTo>
                        <a:pt x="1712" y="2422"/>
                      </a:lnTo>
                      <a:lnTo>
                        <a:pt x="1714" y="2417"/>
                      </a:lnTo>
                      <a:lnTo>
                        <a:pt x="1714" y="2413"/>
                      </a:lnTo>
                      <a:lnTo>
                        <a:pt x="1715" y="2408"/>
                      </a:lnTo>
                      <a:lnTo>
                        <a:pt x="1714" y="2403"/>
                      </a:lnTo>
                      <a:lnTo>
                        <a:pt x="1713" y="2398"/>
                      </a:lnTo>
                      <a:lnTo>
                        <a:pt x="1712" y="2392"/>
                      </a:lnTo>
                      <a:lnTo>
                        <a:pt x="1709" y="2387"/>
                      </a:lnTo>
                      <a:lnTo>
                        <a:pt x="1706" y="2381"/>
                      </a:lnTo>
                      <a:lnTo>
                        <a:pt x="1705" y="2375"/>
                      </a:lnTo>
                      <a:lnTo>
                        <a:pt x="1703" y="2369"/>
                      </a:lnTo>
                      <a:lnTo>
                        <a:pt x="1703" y="2363"/>
                      </a:lnTo>
                      <a:lnTo>
                        <a:pt x="1702" y="2357"/>
                      </a:lnTo>
                      <a:lnTo>
                        <a:pt x="1703" y="2352"/>
                      </a:lnTo>
                      <a:lnTo>
                        <a:pt x="1704" y="2346"/>
                      </a:lnTo>
                      <a:lnTo>
                        <a:pt x="1706" y="2341"/>
                      </a:lnTo>
                      <a:lnTo>
                        <a:pt x="1708" y="2335"/>
                      </a:lnTo>
                      <a:lnTo>
                        <a:pt x="1711" y="2331"/>
                      </a:lnTo>
                      <a:lnTo>
                        <a:pt x="1715" y="2326"/>
                      </a:lnTo>
                      <a:lnTo>
                        <a:pt x="1719" y="2321"/>
                      </a:lnTo>
                      <a:lnTo>
                        <a:pt x="1725" y="2316"/>
                      </a:lnTo>
                      <a:lnTo>
                        <a:pt x="1731" y="2313"/>
                      </a:lnTo>
                      <a:lnTo>
                        <a:pt x="1738" y="2310"/>
                      </a:lnTo>
                      <a:lnTo>
                        <a:pt x="1746" y="2307"/>
                      </a:lnTo>
                      <a:lnTo>
                        <a:pt x="1754" y="2304"/>
                      </a:lnTo>
                      <a:lnTo>
                        <a:pt x="1764" y="2302"/>
                      </a:lnTo>
                      <a:lnTo>
                        <a:pt x="1773" y="2299"/>
                      </a:lnTo>
                      <a:lnTo>
                        <a:pt x="1782" y="2295"/>
                      </a:lnTo>
                      <a:lnTo>
                        <a:pt x="1790" y="2291"/>
                      </a:lnTo>
                      <a:lnTo>
                        <a:pt x="1797" y="2287"/>
                      </a:lnTo>
                      <a:lnTo>
                        <a:pt x="1804" y="2282"/>
                      </a:lnTo>
                      <a:lnTo>
                        <a:pt x="1810" y="2276"/>
                      </a:lnTo>
                      <a:lnTo>
                        <a:pt x="1816" y="2270"/>
                      </a:lnTo>
                      <a:lnTo>
                        <a:pt x="1821" y="2264"/>
                      </a:lnTo>
                      <a:lnTo>
                        <a:pt x="1826" y="2257"/>
                      </a:lnTo>
                      <a:lnTo>
                        <a:pt x="1830" y="2249"/>
                      </a:lnTo>
                      <a:lnTo>
                        <a:pt x="1834" y="2241"/>
                      </a:lnTo>
                      <a:lnTo>
                        <a:pt x="1841" y="2224"/>
                      </a:lnTo>
                      <a:lnTo>
                        <a:pt x="1846" y="2204"/>
                      </a:lnTo>
                      <a:lnTo>
                        <a:pt x="1848" y="2182"/>
                      </a:lnTo>
                      <a:lnTo>
                        <a:pt x="1851" y="2161"/>
                      </a:lnTo>
                      <a:lnTo>
                        <a:pt x="1855" y="2143"/>
                      </a:lnTo>
                      <a:lnTo>
                        <a:pt x="1860" y="2126"/>
                      </a:lnTo>
                      <a:lnTo>
                        <a:pt x="1866" y="2111"/>
                      </a:lnTo>
                      <a:lnTo>
                        <a:pt x="1873" y="2097"/>
                      </a:lnTo>
                      <a:lnTo>
                        <a:pt x="1883" y="2084"/>
                      </a:lnTo>
                      <a:lnTo>
                        <a:pt x="1892" y="2074"/>
                      </a:lnTo>
                      <a:lnTo>
                        <a:pt x="1902" y="2064"/>
                      </a:lnTo>
                      <a:lnTo>
                        <a:pt x="1913" y="2057"/>
                      </a:lnTo>
                      <a:lnTo>
                        <a:pt x="1925" y="2051"/>
                      </a:lnTo>
                      <a:lnTo>
                        <a:pt x="1939" y="2046"/>
                      </a:lnTo>
                      <a:lnTo>
                        <a:pt x="1953" y="2043"/>
                      </a:lnTo>
                      <a:lnTo>
                        <a:pt x="1968" y="2041"/>
                      </a:lnTo>
                      <a:lnTo>
                        <a:pt x="1985" y="2041"/>
                      </a:lnTo>
                      <a:lnTo>
                        <a:pt x="2002" y="2042"/>
                      </a:lnTo>
                      <a:lnTo>
                        <a:pt x="2392" y="2038"/>
                      </a:lnTo>
                      <a:lnTo>
                        <a:pt x="2392" y="2038"/>
                      </a:lnTo>
                      <a:lnTo>
                        <a:pt x="2396" y="2038"/>
                      </a:lnTo>
                      <a:lnTo>
                        <a:pt x="2365" y="1596"/>
                      </a:lnTo>
                      <a:lnTo>
                        <a:pt x="2228" y="1504"/>
                      </a:lnTo>
                      <a:lnTo>
                        <a:pt x="2136" y="1442"/>
                      </a:lnTo>
                      <a:lnTo>
                        <a:pt x="1997" y="1303"/>
                      </a:lnTo>
                      <a:lnTo>
                        <a:pt x="1988" y="1214"/>
                      </a:lnTo>
                      <a:lnTo>
                        <a:pt x="1885" y="1034"/>
                      </a:lnTo>
                      <a:lnTo>
                        <a:pt x="1880" y="952"/>
                      </a:lnTo>
                      <a:lnTo>
                        <a:pt x="1987" y="779"/>
                      </a:lnTo>
                      <a:lnTo>
                        <a:pt x="2005" y="639"/>
                      </a:lnTo>
                      <a:lnTo>
                        <a:pt x="2097" y="527"/>
                      </a:lnTo>
                      <a:lnTo>
                        <a:pt x="2059" y="380"/>
                      </a:lnTo>
                      <a:lnTo>
                        <a:pt x="2033" y="288"/>
                      </a:lnTo>
                      <a:lnTo>
                        <a:pt x="1883" y="227"/>
                      </a:lnTo>
                      <a:lnTo>
                        <a:pt x="1928" y="58"/>
                      </a:lnTo>
                      <a:lnTo>
                        <a:pt x="1893" y="2"/>
                      </a:lnTo>
                      <a:lnTo>
                        <a:pt x="1795" y="0"/>
                      </a:lnTo>
                      <a:lnTo>
                        <a:pt x="1704" y="13"/>
                      </a:lnTo>
                      <a:lnTo>
                        <a:pt x="1675" y="110"/>
                      </a:lnTo>
                      <a:lnTo>
                        <a:pt x="1605" y="156"/>
                      </a:lnTo>
                      <a:lnTo>
                        <a:pt x="1515" y="252"/>
                      </a:lnTo>
                      <a:lnTo>
                        <a:pt x="1351" y="283"/>
                      </a:lnTo>
                      <a:lnTo>
                        <a:pt x="1285" y="378"/>
                      </a:lnTo>
                      <a:lnTo>
                        <a:pt x="1155" y="403"/>
                      </a:lnTo>
                      <a:lnTo>
                        <a:pt x="862" y="419"/>
                      </a:lnTo>
                      <a:lnTo>
                        <a:pt x="761" y="523"/>
                      </a:lnTo>
                      <a:lnTo>
                        <a:pt x="689" y="542"/>
                      </a:lnTo>
                      <a:lnTo>
                        <a:pt x="618" y="482"/>
                      </a:lnTo>
                      <a:lnTo>
                        <a:pt x="488" y="484"/>
                      </a:lnTo>
                      <a:lnTo>
                        <a:pt x="338" y="427"/>
                      </a:lnTo>
                      <a:lnTo>
                        <a:pt x="215" y="347"/>
                      </a:lnTo>
                      <a:lnTo>
                        <a:pt x="24" y="323"/>
                      </a:lnTo>
                      <a:lnTo>
                        <a:pt x="0" y="351"/>
                      </a:lnTo>
                      <a:lnTo>
                        <a:pt x="44" y="427"/>
                      </a:lnTo>
                      <a:lnTo>
                        <a:pt x="202" y="488"/>
                      </a:lnTo>
                      <a:lnTo>
                        <a:pt x="231" y="553"/>
                      </a:lnTo>
                      <a:lnTo>
                        <a:pt x="229" y="654"/>
                      </a:lnTo>
                      <a:lnTo>
                        <a:pt x="154" y="775"/>
                      </a:lnTo>
                      <a:lnTo>
                        <a:pt x="136" y="848"/>
                      </a:lnTo>
                      <a:lnTo>
                        <a:pt x="150" y="938"/>
                      </a:lnTo>
                      <a:lnTo>
                        <a:pt x="169" y="1023"/>
                      </a:lnTo>
                      <a:lnTo>
                        <a:pt x="207" y="1073"/>
                      </a:lnTo>
                      <a:lnTo>
                        <a:pt x="506" y="1090"/>
                      </a:lnTo>
                      <a:lnTo>
                        <a:pt x="529" y="1140"/>
                      </a:lnTo>
                      <a:lnTo>
                        <a:pt x="520" y="1198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0722" name="Freeform 66"/>
                <p:cNvSpPr>
                  <a:spLocks/>
                </p:cNvSpPr>
                <p:nvPr/>
              </p:nvSpPr>
              <p:spPr bwMode="auto">
                <a:xfrm>
                  <a:off x="2099" y="802"/>
                  <a:ext cx="1506" cy="1033"/>
                </a:xfrm>
                <a:custGeom>
                  <a:avLst/>
                  <a:gdLst>
                    <a:gd name="T0" fmla="*/ 2289 w 7211"/>
                    <a:gd name="T1" fmla="*/ 113 h 4979"/>
                    <a:gd name="T2" fmla="*/ 2383 w 7211"/>
                    <a:gd name="T3" fmla="*/ 59 h 4979"/>
                    <a:gd name="T4" fmla="*/ 2488 w 7211"/>
                    <a:gd name="T5" fmla="*/ 121 h 4979"/>
                    <a:gd name="T6" fmla="*/ 2625 w 7211"/>
                    <a:gd name="T7" fmla="*/ 7 h 4979"/>
                    <a:gd name="T8" fmla="*/ 2729 w 7211"/>
                    <a:gd name="T9" fmla="*/ 31 h 4979"/>
                    <a:gd name="T10" fmla="*/ 2790 w 7211"/>
                    <a:gd name="T11" fmla="*/ 336 h 4979"/>
                    <a:gd name="T12" fmla="*/ 2900 w 7211"/>
                    <a:gd name="T13" fmla="*/ 398 h 4979"/>
                    <a:gd name="T14" fmla="*/ 3115 w 7211"/>
                    <a:gd name="T15" fmla="*/ 548 h 4979"/>
                    <a:gd name="T16" fmla="*/ 3266 w 7211"/>
                    <a:gd name="T17" fmla="*/ 505 h 4979"/>
                    <a:gd name="T18" fmla="*/ 3426 w 7211"/>
                    <a:gd name="T19" fmla="*/ 517 h 4979"/>
                    <a:gd name="T20" fmla="*/ 3488 w 7211"/>
                    <a:gd name="T21" fmla="*/ 575 h 4979"/>
                    <a:gd name="T22" fmla="*/ 3601 w 7211"/>
                    <a:gd name="T23" fmla="*/ 478 h 4979"/>
                    <a:gd name="T24" fmla="*/ 3694 w 7211"/>
                    <a:gd name="T25" fmla="*/ 393 h 4979"/>
                    <a:gd name="T26" fmla="*/ 3878 w 7211"/>
                    <a:gd name="T27" fmla="*/ 361 h 4979"/>
                    <a:gd name="T28" fmla="*/ 3992 w 7211"/>
                    <a:gd name="T29" fmla="*/ 221 h 4979"/>
                    <a:gd name="T30" fmla="*/ 4063 w 7211"/>
                    <a:gd name="T31" fmla="*/ 106 h 4979"/>
                    <a:gd name="T32" fmla="*/ 4313 w 7211"/>
                    <a:gd name="T33" fmla="*/ 57 h 4979"/>
                    <a:gd name="T34" fmla="*/ 4485 w 7211"/>
                    <a:gd name="T35" fmla="*/ 115 h 4979"/>
                    <a:gd name="T36" fmla="*/ 4594 w 7211"/>
                    <a:gd name="T37" fmla="*/ 381 h 4979"/>
                    <a:gd name="T38" fmla="*/ 4714 w 7211"/>
                    <a:gd name="T39" fmla="*/ 1166 h 4979"/>
                    <a:gd name="T40" fmla="*/ 4659 w 7211"/>
                    <a:gd name="T41" fmla="*/ 1213 h 4979"/>
                    <a:gd name="T42" fmla="*/ 4817 w 7211"/>
                    <a:gd name="T43" fmla="*/ 1397 h 4979"/>
                    <a:gd name="T44" fmla="*/ 5011 w 7211"/>
                    <a:gd name="T45" fmla="*/ 1488 h 4979"/>
                    <a:gd name="T46" fmla="*/ 5234 w 7211"/>
                    <a:gd name="T47" fmla="*/ 1170 h 4979"/>
                    <a:gd name="T48" fmla="*/ 5348 w 7211"/>
                    <a:gd name="T49" fmla="*/ 1274 h 4979"/>
                    <a:gd name="T50" fmla="*/ 5500 w 7211"/>
                    <a:gd name="T51" fmla="*/ 1264 h 4979"/>
                    <a:gd name="T52" fmla="*/ 5501 w 7211"/>
                    <a:gd name="T53" fmla="*/ 1179 h 4979"/>
                    <a:gd name="T54" fmla="*/ 5588 w 7211"/>
                    <a:gd name="T55" fmla="*/ 1118 h 4979"/>
                    <a:gd name="T56" fmla="*/ 5664 w 7211"/>
                    <a:gd name="T57" fmla="*/ 938 h 4979"/>
                    <a:gd name="T58" fmla="*/ 6465 w 7211"/>
                    <a:gd name="T59" fmla="*/ 1621 h 4979"/>
                    <a:gd name="T60" fmla="*/ 6773 w 7211"/>
                    <a:gd name="T61" fmla="*/ 1622 h 4979"/>
                    <a:gd name="T62" fmla="*/ 6864 w 7211"/>
                    <a:gd name="T63" fmla="*/ 1709 h 4979"/>
                    <a:gd name="T64" fmla="*/ 6959 w 7211"/>
                    <a:gd name="T65" fmla="*/ 1790 h 4979"/>
                    <a:gd name="T66" fmla="*/ 7096 w 7211"/>
                    <a:gd name="T67" fmla="*/ 1870 h 4979"/>
                    <a:gd name="T68" fmla="*/ 7210 w 7211"/>
                    <a:gd name="T69" fmla="*/ 1909 h 4979"/>
                    <a:gd name="T70" fmla="*/ 6403 w 7211"/>
                    <a:gd name="T71" fmla="*/ 3631 h 4979"/>
                    <a:gd name="T72" fmla="*/ 6312 w 7211"/>
                    <a:gd name="T73" fmla="*/ 3793 h 4979"/>
                    <a:gd name="T74" fmla="*/ 6340 w 7211"/>
                    <a:gd name="T75" fmla="*/ 4333 h 4979"/>
                    <a:gd name="T76" fmla="*/ 4948 w 7211"/>
                    <a:gd name="T77" fmla="*/ 4545 h 4979"/>
                    <a:gd name="T78" fmla="*/ 4160 w 7211"/>
                    <a:gd name="T79" fmla="*/ 4301 h 4979"/>
                    <a:gd name="T80" fmla="*/ 4031 w 7211"/>
                    <a:gd name="T81" fmla="*/ 4397 h 4979"/>
                    <a:gd name="T82" fmla="*/ 3587 w 7211"/>
                    <a:gd name="T83" fmla="*/ 4827 h 4979"/>
                    <a:gd name="T84" fmla="*/ 3406 w 7211"/>
                    <a:gd name="T85" fmla="*/ 4852 h 4979"/>
                    <a:gd name="T86" fmla="*/ 2114 w 7211"/>
                    <a:gd name="T87" fmla="*/ 4690 h 4979"/>
                    <a:gd name="T88" fmla="*/ 52 w 7211"/>
                    <a:gd name="T89" fmla="*/ 3750 h 4979"/>
                    <a:gd name="T90" fmla="*/ 222 w 7211"/>
                    <a:gd name="T91" fmla="*/ 3627 h 4979"/>
                    <a:gd name="T92" fmla="*/ 215 w 7211"/>
                    <a:gd name="T93" fmla="*/ 3424 h 4979"/>
                    <a:gd name="T94" fmla="*/ 298 w 7211"/>
                    <a:gd name="T95" fmla="*/ 3230 h 4979"/>
                    <a:gd name="T96" fmla="*/ 479 w 7211"/>
                    <a:gd name="T97" fmla="*/ 2951 h 4979"/>
                    <a:gd name="T98" fmla="*/ 1039 w 7211"/>
                    <a:gd name="T99" fmla="*/ 2772 h 4979"/>
                    <a:gd name="T100" fmla="*/ 1222 w 7211"/>
                    <a:gd name="T101" fmla="*/ 2634 h 4979"/>
                    <a:gd name="T102" fmla="*/ 1313 w 7211"/>
                    <a:gd name="T103" fmla="*/ 2654 h 4979"/>
                    <a:gd name="T104" fmla="*/ 1432 w 7211"/>
                    <a:gd name="T105" fmla="*/ 2676 h 4979"/>
                    <a:gd name="T106" fmla="*/ 1560 w 7211"/>
                    <a:gd name="T107" fmla="*/ 2645 h 4979"/>
                    <a:gd name="T108" fmla="*/ 1751 w 7211"/>
                    <a:gd name="T109" fmla="*/ 1420 h 4979"/>
                    <a:gd name="T110" fmla="*/ 1747 w 7211"/>
                    <a:gd name="T111" fmla="*/ 1289 h 4979"/>
                    <a:gd name="T112" fmla="*/ 1683 w 7211"/>
                    <a:gd name="T113" fmla="*/ 1211 h 4979"/>
                    <a:gd name="T114" fmla="*/ 1861 w 7211"/>
                    <a:gd name="T115" fmla="*/ 612 h 4979"/>
                    <a:gd name="T116" fmla="*/ 1659 w 7211"/>
                    <a:gd name="T117" fmla="*/ 366 h 4979"/>
                    <a:gd name="T118" fmla="*/ 1706 w 7211"/>
                    <a:gd name="T119" fmla="*/ 141 h 49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7211" h="4979">
                      <a:moveTo>
                        <a:pt x="1755" y="141"/>
                      </a:moveTo>
                      <a:lnTo>
                        <a:pt x="2223" y="169"/>
                      </a:lnTo>
                      <a:lnTo>
                        <a:pt x="2234" y="171"/>
                      </a:lnTo>
                      <a:lnTo>
                        <a:pt x="2244" y="171"/>
                      </a:lnTo>
                      <a:lnTo>
                        <a:pt x="2252" y="171"/>
                      </a:lnTo>
                      <a:lnTo>
                        <a:pt x="2260" y="169"/>
                      </a:lnTo>
                      <a:lnTo>
                        <a:pt x="2266" y="167"/>
                      </a:lnTo>
                      <a:lnTo>
                        <a:pt x="2271" y="164"/>
                      </a:lnTo>
                      <a:lnTo>
                        <a:pt x="2275" y="159"/>
                      </a:lnTo>
                      <a:lnTo>
                        <a:pt x="2279" y="154"/>
                      </a:lnTo>
                      <a:lnTo>
                        <a:pt x="2282" y="149"/>
                      </a:lnTo>
                      <a:lnTo>
                        <a:pt x="2284" y="143"/>
                      </a:lnTo>
                      <a:lnTo>
                        <a:pt x="2286" y="136"/>
                      </a:lnTo>
                      <a:lnTo>
                        <a:pt x="2287" y="129"/>
                      </a:lnTo>
                      <a:lnTo>
                        <a:pt x="2289" y="113"/>
                      </a:lnTo>
                      <a:lnTo>
                        <a:pt x="2291" y="97"/>
                      </a:lnTo>
                      <a:lnTo>
                        <a:pt x="2297" y="75"/>
                      </a:lnTo>
                      <a:lnTo>
                        <a:pt x="2303" y="55"/>
                      </a:lnTo>
                      <a:lnTo>
                        <a:pt x="2307" y="47"/>
                      </a:lnTo>
                      <a:lnTo>
                        <a:pt x="2311" y="40"/>
                      </a:lnTo>
                      <a:lnTo>
                        <a:pt x="2315" y="34"/>
                      </a:lnTo>
                      <a:lnTo>
                        <a:pt x="2320" y="29"/>
                      </a:lnTo>
                      <a:lnTo>
                        <a:pt x="2326" y="26"/>
                      </a:lnTo>
                      <a:lnTo>
                        <a:pt x="2332" y="25"/>
                      </a:lnTo>
                      <a:lnTo>
                        <a:pt x="2338" y="25"/>
                      </a:lnTo>
                      <a:lnTo>
                        <a:pt x="2346" y="27"/>
                      </a:lnTo>
                      <a:lnTo>
                        <a:pt x="2354" y="32"/>
                      </a:lnTo>
                      <a:lnTo>
                        <a:pt x="2363" y="39"/>
                      </a:lnTo>
                      <a:lnTo>
                        <a:pt x="2373" y="48"/>
                      </a:lnTo>
                      <a:lnTo>
                        <a:pt x="2383" y="59"/>
                      </a:lnTo>
                      <a:lnTo>
                        <a:pt x="2393" y="75"/>
                      </a:lnTo>
                      <a:lnTo>
                        <a:pt x="2404" y="89"/>
                      </a:lnTo>
                      <a:lnTo>
                        <a:pt x="2414" y="100"/>
                      </a:lnTo>
                      <a:lnTo>
                        <a:pt x="2425" y="110"/>
                      </a:lnTo>
                      <a:lnTo>
                        <a:pt x="2430" y="113"/>
                      </a:lnTo>
                      <a:lnTo>
                        <a:pt x="2436" y="117"/>
                      </a:lnTo>
                      <a:lnTo>
                        <a:pt x="2441" y="119"/>
                      </a:lnTo>
                      <a:lnTo>
                        <a:pt x="2447" y="121"/>
                      </a:lnTo>
                      <a:lnTo>
                        <a:pt x="2452" y="123"/>
                      </a:lnTo>
                      <a:lnTo>
                        <a:pt x="2458" y="124"/>
                      </a:lnTo>
                      <a:lnTo>
                        <a:pt x="2463" y="124"/>
                      </a:lnTo>
                      <a:lnTo>
                        <a:pt x="2469" y="124"/>
                      </a:lnTo>
                      <a:lnTo>
                        <a:pt x="2475" y="124"/>
                      </a:lnTo>
                      <a:lnTo>
                        <a:pt x="2482" y="123"/>
                      </a:lnTo>
                      <a:lnTo>
                        <a:pt x="2488" y="121"/>
                      </a:lnTo>
                      <a:lnTo>
                        <a:pt x="2493" y="119"/>
                      </a:lnTo>
                      <a:lnTo>
                        <a:pt x="2505" y="112"/>
                      </a:lnTo>
                      <a:lnTo>
                        <a:pt x="2517" y="104"/>
                      </a:lnTo>
                      <a:lnTo>
                        <a:pt x="2530" y="94"/>
                      </a:lnTo>
                      <a:lnTo>
                        <a:pt x="2542" y="81"/>
                      </a:lnTo>
                      <a:lnTo>
                        <a:pt x="2555" y="66"/>
                      </a:lnTo>
                      <a:lnTo>
                        <a:pt x="2567" y="49"/>
                      </a:lnTo>
                      <a:lnTo>
                        <a:pt x="2574" y="41"/>
                      </a:lnTo>
                      <a:lnTo>
                        <a:pt x="2580" y="35"/>
                      </a:lnTo>
                      <a:lnTo>
                        <a:pt x="2587" y="29"/>
                      </a:lnTo>
                      <a:lnTo>
                        <a:pt x="2594" y="23"/>
                      </a:lnTo>
                      <a:lnTo>
                        <a:pt x="2601" y="17"/>
                      </a:lnTo>
                      <a:lnTo>
                        <a:pt x="2609" y="13"/>
                      </a:lnTo>
                      <a:lnTo>
                        <a:pt x="2616" y="10"/>
                      </a:lnTo>
                      <a:lnTo>
                        <a:pt x="2625" y="7"/>
                      </a:lnTo>
                      <a:lnTo>
                        <a:pt x="2633" y="4"/>
                      </a:lnTo>
                      <a:lnTo>
                        <a:pt x="2640" y="2"/>
                      </a:lnTo>
                      <a:lnTo>
                        <a:pt x="2648" y="1"/>
                      </a:lnTo>
                      <a:lnTo>
                        <a:pt x="2656" y="0"/>
                      </a:lnTo>
                      <a:lnTo>
                        <a:pt x="2663" y="0"/>
                      </a:lnTo>
                      <a:lnTo>
                        <a:pt x="2671" y="1"/>
                      </a:lnTo>
                      <a:lnTo>
                        <a:pt x="2678" y="2"/>
                      </a:lnTo>
                      <a:lnTo>
                        <a:pt x="2686" y="3"/>
                      </a:lnTo>
                      <a:lnTo>
                        <a:pt x="2693" y="6"/>
                      </a:lnTo>
                      <a:lnTo>
                        <a:pt x="2699" y="8"/>
                      </a:lnTo>
                      <a:lnTo>
                        <a:pt x="2706" y="12"/>
                      </a:lnTo>
                      <a:lnTo>
                        <a:pt x="2712" y="15"/>
                      </a:lnTo>
                      <a:lnTo>
                        <a:pt x="2718" y="21"/>
                      </a:lnTo>
                      <a:lnTo>
                        <a:pt x="2724" y="26"/>
                      </a:lnTo>
                      <a:lnTo>
                        <a:pt x="2729" y="31"/>
                      </a:lnTo>
                      <a:lnTo>
                        <a:pt x="2734" y="37"/>
                      </a:lnTo>
                      <a:lnTo>
                        <a:pt x="2738" y="43"/>
                      </a:lnTo>
                      <a:lnTo>
                        <a:pt x="2742" y="50"/>
                      </a:lnTo>
                      <a:lnTo>
                        <a:pt x="2746" y="58"/>
                      </a:lnTo>
                      <a:lnTo>
                        <a:pt x="2749" y="66"/>
                      </a:lnTo>
                      <a:lnTo>
                        <a:pt x="2751" y="74"/>
                      </a:lnTo>
                      <a:lnTo>
                        <a:pt x="2752" y="83"/>
                      </a:lnTo>
                      <a:lnTo>
                        <a:pt x="2754" y="93"/>
                      </a:lnTo>
                      <a:lnTo>
                        <a:pt x="2754" y="103"/>
                      </a:lnTo>
                      <a:lnTo>
                        <a:pt x="2787" y="275"/>
                      </a:lnTo>
                      <a:lnTo>
                        <a:pt x="2786" y="295"/>
                      </a:lnTo>
                      <a:lnTo>
                        <a:pt x="2787" y="314"/>
                      </a:lnTo>
                      <a:lnTo>
                        <a:pt x="2787" y="322"/>
                      </a:lnTo>
                      <a:lnTo>
                        <a:pt x="2789" y="329"/>
                      </a:lnTo>
                      <a:lnTo>
                        <a:pt x="2790" y="336"/>
                      </a:lnTo>
                      <a:lnTo>
                        <a:pt x="2793" y="343"/>
                      </a:lnTo>
                      <a:lnTo>
                        <a:pt x="2795" y="348"/>
                      </a:lnTo>
                      <a:lnTo>
                        <a:pt x="2798" y="354"/>
                      </a:lnTo>
                      <a:lnTo>
                        <a:pt x="2801" y="359"/>
                      </a:lnTo>
                      <a:lnTo>
                        <a:pt x="2805" y="363"/>
                      </a:lnTo>
                      <a:lnTo>
                        <a:pt x="2814" y="372"/>
                      </a:lnTo>
                      <a:lnTo>
                        <a:pt x="2824" y="379"/>
                      </a:lnTo>
                      <a:lnTo>
                        <a:pt x="2830" y="382"/>
                      </a:lnTo>
                      <a:lnTo>
                        <a:pt x="2837" y="385"/>
                      </a:lnTo>
                      <a:lnTo>
                        <a:pt x="2844" y="386"/>
                      </a:lnTo>
                      <a:lnTo>
                        <a:pt x="2851" y="388"/>
                      </a:lnTo>
                      <a:lnTo>
                        <a:pt x="2866" y="389"/>
                      </a:lnTo>
                      <a:lnTo>
                        <a:pt x="2882" y="392"/>
                      </a:lnTo>
                      <a:lnTo>
                        <a:pt x="2890" y="394"/>
                      </a:lnTo>
                      <a:lnTo>
                        <a:pt x="2900" y="398"/>
                      </a:lnTo>
                      <a:lnTo>
                        <a:pt x="2909" y="402"/>
                      </a:lnTo>
                      <a:lnTo>
                        <a:pt x="2918" y="408"/>
                      </a:lnTo>
                      <a:lnTo>
                        <a:pt x="2928" y="416"/>
                      </a:lnTo>
                      <a:lnTo>
                        <a:pt x="2938" y="426"/>
                      </a:lnTo>
                      <a:lnTo>
                        <a:pt x="2949" y="438"/>
                      </a:lnTo>
                      <a:lnTo>
                        <a:pt x="2961" y="454"/>
                      </a:lnTo>
                      <a:lnTo>
                        <a:pt x="2982" y="474"/>
                      </a:lnTo>
                      <a:lnTo>
                        <a:pt x="3004" y="491"/>
                      </a:lnTo>
                      <a:lnTo>
                        <a:pt x="3024" y="507"/>
                      </a:lnTo>
                      <a:lnTo>
                        <a:pt x="3046" y="520"/>
                      </a:lnTo>
                      <a:lnTo>
                        <a:pt x="3066" y="531"/>
                      </a:lnTo>
                      <a:lnTo>
                        <a:pt x="3086" y="539"/>
                      </a:lnTo>
                      <a:lnTo>
                        <a:pt x="3095" y="543"/>
                      </a:lnTo>
                      <a:lnTo>
                        <a:pt x="3105" y="546"/>
                      </a:lnTo>
                      <a:lnTo>
                        <a:pt x="3115" y="548"/>
                      </a:lnTo>
                      <a:lnTo>
                        <a:pt x="3124" y="550"/>
                      </a:lnTo>
                      <a:lnTo>
                        <a:pt x="3134" y="551"/>
                      </a:lnTo>
                      <a:lnTo>
                        <a:pt x="3143" y="552"/>
                      </a:lnTo>
                      <a:lnTo>
                        <a:pt x="3152" y="552"/>
                      </a:lnTo>
                      <a:lnTo>
                        <a:pt x="3161" y="552"/>
                      </a:lnTo>
                      <a:lnTo>
                        <a:pt x="3171" y="551"/>
                      </a:lnTo>
                      <a:lnTo>
                        <a:pt x="3181" y="550"/>
                      </a:lnTo>
                      <a:lnTo>
                        <a:pt x="3189" y="548"/>
                      </a:lnTo>
                      <a:lnTo>
                        <a:pt x="3198" y="545"/>
                      </a:lnTo>
                      <a:lnTo>
                        <a:pt x="3207" y="542"/>
                      </a:lnTo>
                      <a:lnTo>
                        <a:pt x="3216" y="539"/>
                      </a:lnTo>
                      <a:lnTo>
                        <a:pt x="3224" y="534"/>
                      </a:lnTo>
                      <a:lnTo>
                        <a:pt x="3233" y="530"/>
                      </a:lnTo>
                      <a:lnTo>
                        <a:pt x="3250" y="519"/>
                      </a:lnTo>
                      <a:lnTo>
                        <a:pt x="3266" y="505"/>
                      </a:lnTo>
                      <a:lnTo>
                        <a:pt x="3281" y="498"/>
                      </a:lnTo>
                      <a:lnTo>
                        <a:pt x="3296" y="491"/>
                      </a:lnTo>
                      <a:lnTo>
                        <a:pt x="3310" y="486"/>
                      </a:lnTo>
                      <a:lnTo>
                        <a:pt x="3324" y="482"/>
                      </a:lnTo>
                      <a:lnTo>
                        <a:pt x="3337" y="480"/>
                      </a:lnTo>
                      <a:lnTo>
                        <a:pt x="3349" y="478"/>
                      </a:lnTo>
                      <a:lnTo>
                        <a:pt x="3360" y="477"/>
                      </a:lnTo>
                      <a:lnTo>
                        <a:pt x="3371" y="478"/>
                      </a:lnTo>
                      <a:lnTo>
                        <a:pt x="3380" y="480"/>
                      </a:lnTo>
                      <a:lnTo>
                        <a:pt x="3390" y="483"/>
                      </a:lnTo>
                      <a:lnTo>
                        <a:pt x="3398" y="488"/>
                      </a:lnTo>
                      <a:lnTo>
                        <a:pt x="3406" y="493"/>
                      </a:lnTo>
                      <a:lnTo>
                        <a:pt x="3413" y="500"/>
                      </a:lnTo>
                      <a:lnTo>
                        <a:pt x="3420" y="508"/>
                      </a:lnTo>
                      <a:lnTo>
                        <a:pt x="3426" y="517"/>
                      </a:lnTo>
                      <a:lnTo>
                        <a:pt x="3431" y="527"/>
                      </a:lnTo>
                      <a:lnTo>
                        <a:pt x="3431" y="541"/>
                      </a:lnTo>
                      <a:lnTo>
                        <a:pt x="3431" y="553"/>
                      </a:lnTo>
                      <a:lnTo>
                        <a:pt x="3433" y="563"/>
                      </a:lnTo>
                      <a:lnTo>
                        <a:pt x="3435" y="572"/>
                      </a:lnTo>
                      <a:lnTo>
                        <a:pt x="3439" y="579"/>
                      </a:lnTo>
                      <a:lnTo>
                        <a:pt x="3443" y="585"/>
                      </a:lnTo>
                      <a:lnTo>
                        <a:pt x="3446" y="587"/>
                      </a:lnTo>
                      <a:lnTo>
                        <a:pt x="3449" y="588"/>
                      </a:lnTo>
                      <a:lnTo>
                        <a:pt x="3453" y="589"/>
                      </a:lnTo>
                      <a:lnTo>
                        <a:pt x="3456" y="589"/>
                      </a:lnTo>
                      <a:lnTo>
                        <a:pt x="3463" y="589"/>
                      </a:lnTo>
                      <a:lnTo>
                        <a:pt x="3470" y="586"/>
                      </a:lnTo>
                      <a:lnTo>
                        <a:pt x="3479" y="581"/>
                      </a:lnTo>
                      <a:lnTo>
                        <a:pt x="3488" y="575"/>
                      </a:lnTo>
                      <a:lnTo>
                        <a:pt x="3498" y="566"/>
                      </a:lnTo>
                      <a:lnTo>
                        <a:pt x="3509" y="556"/>
                      </a:lnTo>
                      <a:lnTo>
                        <a:pt x="3520" y="544"/>
                      </a:lnTo>
                      <a:lnTo>
                        <a:pt x="3533" y="530"/>
                      </a:lnTo>
                      <a:lnTo>
                        <a:pt x="3539" y="516"/>
                      </a:lnTo>
                      <a:lnTo>
                        <a:pt x="3546" y="504"/>
                      </a:lnTo>
                      <a:lnTo>
                        <a:pt x="3550" y="499"/>
                      </a:lnTo>
                      <a:lnTo>
                        <a:pt x="3554" y="495"/>
                      </a:lnTo>
                      <a:lnTo>
                        <a:pt x="3559" y="491"/>
                      </a:lnTo>
                      <a:lnTo>
                        <a:pt x="3563" y="488"/>
                      </a:lnTo>
                      <a:lnTo>
                        <a:pt x="3568" y="485"/>
                      </a:lnTo>
                      <a:lnTo>
                        <a:pt x="3574" y="483"/>
                      </a:lnTo>
                      <a:lnTo>
                        <a:pt x="3580" y="481"/>
                      </a:lnTo>
                      <a:lnTo>
                        <a:pt x="3586" y="479"/>
                      </a:lnTo>
                      <a:lnTo>
                        <a:pt x="3601" y="478"/>
                      </a:lnTo>
                      <a:lnTo>
                        <a:pt x="3617" y="478"/>
                      </a:lnTo>
                      <a:lnTo>
                        <a:pt x="3622" y="480"/>
                      </a:lnTo>
                      <a:lnTo>
                        <a:pt x="3626" y="482"/>
                      </a:lnTo>
                      <a:lnTo>
                        <a:pt x="3631" y="482"/>
                      </a:lnTo>
                      <a:lnTo>
                        <a:pt x="3635" y="482"/>
                      </a:lnTo>
                      <a:lnTo>
                        <a:pt x="3640" y="481"/>
                      </a:lnTo>
                      <a:lnTo>
                        <a:pt x="3644" y="479"/>
                      </a:lnTo>
                      <a:lnTo>
                        <a:pt x="3648" y="476"/>
                      </a:lnTo>
                      <a:lnTo>
                        <a:pt x="3652" y="473"/>
                      </a:lnTo>
                      <a:lnTo>
                        <a:pt x="3660" y="463"/>
                      </a:lnTo>
                      <a:lnTo>
                        <a:pt x="3669" y="449"/>
                      </a:lnTo>
                      <a:lnTo>
                        <a:pt x="3678" y="432"/>
                      </a:lnTo>
                      <a:lnTo>
                        <a:pt x="3688" y="412"/>
                      </a:lnTo>
                      <a:lnTo>
                        <a:pt x="3690" y="402"/>
                      </a:lnTo>
                      <a:lnTo>
                        <a:pt x="3694" y="393"/>
                      </a:lnTo>
                      <a:lnTo>
                        <a:pt x="3699" y="385"/>
                      </a:lnTo>
                      <a:lnTo>
                        <a:pt x="3705" y="378"/>
                      </a:lnTo>
                      <a:lnTo>
                        <a:pt x="3711" y="373"/>
                      </a:lnTo>
                      <a:lnTo>
                        <a:pt x="3719" y="368"/>
                      </a:lnTo>
                      <a:lnTo>
                        <a:pt x="3728" y="363"/>
                      </a:lnTo>
                      <a:lnTo>
                        <a:pt x="3738" y="360"/>
                      </a:lnTo>
                      <a:lnTo>
                        <a:pt x="3748" y="357"/>
                      </a:lnTo>
                      <a:lnTo>
                        <a:pt x="3758" y="355"/>
                      </a:lnTo>
                      <a:lnTo>
                        <a:pt x="3769" y="354"/>
                      </a:lnTo>
                      <a:lnTo>
                        <a:pt x="3781" y="352"/>
                      </a:lnTo>
                      <a:lnTo>
                        <a:pt x="3805" y="352"/>
                      </a:lnTo>
                      <a:lnTo>
                        <a:pt x="3830" y="352"/>
                      </a:lnTo>
                      <a:lnTo>
                        <a:pt x="3847" y="356"/>
                      </a:lnTo>
                      <a:lnTo>
                        <a:pt x="3862" y="359"/>
                      </a:lnTo>
                      <a:lnTo>
                        <a:pt x="3878" y="361"/>
                      </a:lnTo>
                      <a:lnTo>
                        <a:pt x="3891" y="361"/>
                      </a:lnTo>
                      <a:lnTo>
                        <a:pt x="3904" y="361"/>
                      </a:lnTo>
                      <a:lnTo>
                        <a:pt x="3916" y="359"/>
                      </a:lnTo>
                      <a:lnTo>
                        <a:pt x="3927" y="356"/>
                      </a:lnTo>
                      <a:lnTo>
                        <a:pt x="3938" y="352"/>
                      </a:lnTo>
                      <a:lnTo>
                        <a:pt x="3947" y="347"/>
                      </a:lnTo>
                      <a:lnTo>
                        <a:pt x="3956" y="340"/>
                      </a:lnTo>
                      <a:lnTo>
                        <a:pt x="3964" y="333"/>
                      </a:lnTo>
                      <a:lnTo>
                        <a:pt x="3971" y="324"/>
                      </a:lnTo>
                      <a:lnTo>
                        <a:pt x="3977" y="314"/>
                      </a:lnTo>
                      <a:lnTo>
                        <a:pt x="3982" y="303"/>
                      </a:lnTo>
                      <a:lnTo>
                        <a:pt x="3986" y="289"/>
                      </a:lnTo>
                      <a:lnTo>
                        <a:pt x="3990" y="276"/>
                      </a:lnTo>
                      <a:lnTo>
                        <a:pt x="3990" y="247"/>
                      </a:lnTo>
                      <a:lnTo>
                        <a:pt x="3992" y="221"/>
                      </a:lnTo>
                      <a:lnTo>
                        <a:pt x="3995" y="199"/>
                      </a:lnTo>
                      <a:lnTo>
                        <a:pt x="3999" y="179"/>
                      </a:lnTo>
                      <a:lnTo>
                        <a:pt x="4001" y="170"/>
                      </a:lnTo>
                      <a:lnTo>
                        <a:pt x="4004" y="162"/>
                      </a:lnTo>
                      <a:lnTo>
                        <a:pt x="4008" y="154"/>
                      </a:lnTo>
                      <a:lnTo>
                        <a:pt x="4011" y="147"/>
                      </a:lnTo>
                      <a:lnTo>
                        <a:pt x="4015" y="140"/>
                      </a:lnTo>
                      <a:lnTo>
                        <a:pt x="4019" y="135"/>
                      </a:lnTo>
                      <a:lnTo>
                        <a:pt x="4023" y="130"/>
                      </a:lnTo>
                      <a:lnTo>
                        <a:pt x="4028" y="125"/>
                      </a:lnTo>
                      <a:lnTo>
                        <a:pt x="4033" y="121"/>
                      </a:lnTo>
                      <a:lnTo>
                        <a:pt x="4038" y="117"/>
                      </a:lnTo>
                      <a:lnTo>
                        <a:pt x="4044" y="114"/>
                      </a:lnTo>
                      <a:lnTo>
                        <a:pt x="4050" y="111"/>
                      </a:lnTo>
                      <a:lnTo>
                        <a:pt x="4063" y="106"/>
                      </a:lnTo>
                      <a:lnTo>
                        <a:pt x="4077" y="103"/>
                      </a:lnTo>
                      <a:lnTo>
                        <a:pt x="4092" y="101"/>
                      </a:lnTo>
                      <a:lnTo>
                        <a:pt x="4109" y="100"/>
                      </a:lnTo>
                      <a:lnTo>
                        <a:pt x="4128" y="100"/>
                      </a:lnTo>
                      <a:lnTo>
                        <a:pt x="4148" y="100"/>
                      </a:lnTo>
                      <a:lnTo>
                        <a:pt x="4155" y="101"/>
                      </a:lnTo>
                      <a:lnTo>
                        <a:pt x="4163" y="101"/>
                      </a:lnTo>
                      <a:lnTo>
                        <a:pt x="4172" y="100"/>
                      </a:lnTo>
                      <a:lnTo>
                        <a:pt x="4181" y="99"/>
                      </a:lnTo>
                      <a:lnTo>
                        <a:pt x="4200" y="95"/>
                      </a:lnTo>
                      <a:lnTo>
                        <a:pt x="4221" y="89"/>
                      </a:lnTo>
                      <a:lnTo>
                        <a:pt x="4243" y="82"/>
                      </a:lnTo>
                      <a:lnTo>
                        <a:pt x="4265" y="74"/>
                      </a:lnTo>
                      <a:lnTo>
                        <a:pt x="4290" y="66"/>
                      </a:lnTo>
                      <a:lnTo>
                        <a:pt x="4313" y="57"/>
                      </a:lnTo>
                      <a:lnTo>
                        <a:pt x="4326" y="53"/>
                      </a:lnTo>
                      <a:lnTo>
                        <a:pt x="4338" y="50"/>
                      </a:lnTo>
                      <a:lnTo>
                        <a:pt x="4348" y="48"/>
                      </a:lnTo>
                      <a:lnTo>
                        <a:pt x="4357" y="48"/>
                      </a:lnTo>
                      <a:lnTo>
                        <a:pt x="4366" y="49"/>
                      </a:lnTo>
                      <a:lnTo>
                        <a:pt x="4377" y="51"/>
                      </a:lnTo>
                      <a:lnTo>
                        <a:pt x="4388" y="54"/>
                      </a:lnTo>
                      <a:lnTo>
                        <a:pt x="4402" y="58"/>
                      </a:lnTo>
                      <a:lnTo>
                        <a:pt x="4418" y="64"/>
                      </a:lnTo>
                      <a:lnTo>
                        <a:pt x="4435" y="72"/>
                      </a:lnTo>
                      <a:lnTo>
                        <a:pt x="4450" y="82"/>
                      </a:lnTo>
                      <a:lnTo>
                        <a:pt x="4465" y="94"/>
                      </a:lnTo>
                      <a:lnTo>
                        <a:pt x="4472" y="101"/>
                      </a:lnTo>
                      <a:lnTo>
                        <a:pt x="4478" y="108"/>
                      </a:lnTo>
                      <a:lnTo>
                        <a:pt x="4485" y="115"/>
                      </a:lnTo>
                      <a:lnTo>
                        <a:pt x="4491" y="123"/>
                      </a:lnTo>
                      <a:lnTo>
                        <a:pt x="4496" y="131"/>
                      </a:lnTo>
                      <a:lnTo>
                        <a:pt x="4501" y="139"/>
                      </a:lnTo>
                      <a:lnTo>
                        <a:pt x="4506" y="148"/>
                      </a:lnTo>
                      <a:lnTo>
                        <a:pt x="4510" y="157"/>
                      </a:lnTo>
                      <a:lnTo>
                        <a:pt x="4521" y="185"/>
                      </a:lnTo>
                      <a:lnTo>
                        <a:pt x="4531" y="214"/>
                      </a:lnTo>
                      <a:lnTo>
                        <a:pt x="4540" y="245"/>
                      </a:lnTo>
                      <a:lnTo>
                        <a:pt x="4549" y="275"/>
                      </a:lnTo>
                      <a:lnTo>
                        <a:pt x="4558" y="306"/>
                      </a:lnTo>
                      <a:lnTo>
                        <a:pt x="4569" y="335"/>
                      </a:lnTo>
                      <a:lnTo>
                        <a:pt x="4575" y="348"/>
                      </a:lnTo>
                      <a:lnTo>
                        <a:pt x="4580" y="360"/>
                      </a:lnTo>
                      <a:lnTo>
                        <a:pt x="4587" y="371"/>
                      </a:lnTo>
                      <a:lnTo>
                        <a:pt x="4594" y="381"/>
                      </a:lnTo>
                      <a:lnTo>
                        <a:pt x="4607" y="397"/>
                      </a:lnTo>
                      <a:lnTo>
                        <a:pt x="4621" y="412"/>
                      </a:lnTo>
                      <a:lnTo>
                        <a:pt x="4633" y="428"/>
                      </a:lnTo>
                      <a:lnTo>
                        <a:pt x="4644" y="445"/>
                      </a:lnTo>
                      <a:lnTo>
                        <a:pt x="4649" y="454"/>
                      </a:lnTo>
                      <a:lnTo>
                        <a:pt x="4654" y="463"/>
                      </a:lnTo>
                      <a:lnTo>
                        <a:pt x="4657" y="472"/>
                      </a:lnTo>
                      <a:lnTo>
                        <a:pt x="4660" y="482"/>
                      </a:lnTo>
                      <a:lnTo>
                        <a:pt x="4662" y="492"/>
                      </a:lnTo>
                      <a:lnTo>
                        <a:pt x="4662" y="504"/>
                      </a:lnTo>
                      <a:lnTo>
                        <a:pt x="4662" y="516"/>
                      </a:lnTo>
                      <a:lnTo>
                        <a:pt x="4661" y="528"/>
                      </a:lnTo>
                      <a:lnTo>
                        <a:pt x="4715" y="1125"/>
                      </a:lnTo>
                      <a:lnTo>
                        <a:pt x="4715" y="1148"/>
                      </a:lnTo>
                      <a:lnTo>
                        <a:pt x="4714" y="1166"/>
                      </a:lnTo>
                      <a:lnTo>
                        <a:pt x="4713" y="1173"/>
                      </a:lnTo>
                      <a:lnTo>
                        <a:pt x="4711" y="1180"/>
                      </a:lnTo>
                      <a:lnTo>
                        <a:pt x="4709" y="1186"/>
                      </a:lnTo>
                      <a:lnTo>
                        <a:pt x="4707" y="1191"/>
                      </a:lnTo>
                      <a:lnTo>
                        <a:pt x="4704" y="1195"/>
                      </a:lnTo>
                      <a:lnTo>
                        <a:pt x="4700" y="1198"/>
                      </a:lnTo>
                      <a:lnTo>
                        <a:pt x="4697" y="1201"/>
                      </a:lnTo>
                      <a:lnTo>
                        <a:pt x="4694" y="1203"/>
                      </a:lnTo>
                      <a:lnTo>
                        <a:pt x="4690" y="1205"/>
                      </a:lnTo>
                      <a:lnTo>
                        <a:pt x="4686" y="1206"/>
                      </a:lnTo>
                      <a:lnTo>
                        <a:pt x="4682" y="1206"/>
                      </a:lnTo>
                      <a:lnTo>
                        <a:pt x="4677" y="1206"/>
                      </a:lnTo>
                      <a:lnTo>
                        <a:pt x="4670" y="1208"/>
                      </a:lnTo>
                      <a:lnTo>
                        <a:pt x="4664" y="1210"/>
                      </a:lnTo>
                      <a:lnTo>
                        <a:pt x="4659" y="1213"/>
                      </a:lnTo>
                      <a:lnTo>
                        <a:pt x="4655" y="1217"/>
                      </a:lnTo>
                      <a:lnTo>
                        <a:pt x="4652" y="1220"/>
                      </a:lnTo>
                      <a:lnTo>
                        <a:pt x="4651" y="1225"/>
                      </a:lnTo>
                      <a:lnTo>
                        <a:pt x="4651" y="1230"/>
                      </a:lnTo>
                      <a:lnTo>
                        <a:pt x="4652" y="1235"/>
                      </a:lnTo>
                      <a:lnTo>
                        <a:pt x="4654" y="1241"/>
                      </a:lnTo>
                      <a:lnTo>
                        <a:pt x="4658" y="1248"/>
                      </a:lnTo>
                      <a:lnTo>
                        <a:pt x="4663" y="1255"/>
                      </a:lnTo>
                      <a:lnTo>
                        <a:pt x="4669" y="1262"/>
                      </a:lnTo>
                      <a:lnTo>
                        <a:pt x="4684" y="1278"/>
                      </a:lnTo>
                      <a:lnTo>
                        <a:pt x="4706" y="1298"/>
                      </a:lnTo>
                      <a:lnTo>
                        <a:pt x="4730" y="1323"/>
                      </a:lnTo>
                      <a:lnTo>
                        <a:pt x="4757" y="1348"/>
                      </a:lnTo>
                      <a:lnTo>
                        <a:pt x="4786" y="1373"/>
                      </a:lnTo>
                      <a:lnTo>
                        <a:pt x="4817" y="1397"/>
                      </a:lnTo>
                      <a:lnTo>
                        <a:pt x="4851" y="1421"/>
                      </a:lnTo>
                      <a:lnTo>
                        <a:pt x="4886" y="1444"/>
                      </a:lnTo>
                      <a:lnTo>
                        <a:pt x="4922" y="1466"/>
                      </a:lnTo>
                      <a:lnTo>
                        <a:pt x="4961" y="1487"/>
                      </a:lnTo>
                      <a:lnTo>
                        <a:pt x="4967" y="1492"/>
                      </a:lnTo>
                      <a:lnTo>
                        <a:pt x="4973" y="1496"/>
                      </a:lnTo>
                      <a:lnTo>
                        <a:pt x="4978" y="1499"/>
                      </a:lnTo>
                      <a:lnTo>
                        <a:pt x="4984" y="1501"/>
                      </a:lnTo>
                      <a:lnTo>
                        <a:pt x="4989" y="1503"/>
                      </a:lnTo>
                      <a:lnTo>
                        <a:pt x="4994" y="1503"/>
                      </a:lnTo>
                      <a:lnTo>
                        <a:pt x="4998" y="1502"/>
                      </a:lnTo>
                      <a:lnTo>
                        <a:pt x="5001" y="1500"/>
                      </a:lnTo>
                      <a:lnTo>
                        <a:pt x="5005" y="1497"/>
                      </a:lnTo>
                      <a:lnTo>
                        <a:pt x="5008" y="1493"/>
                      </a:lnTo>
                      <a:lnTo>
                        <a:pt x="5011" y="1488"/>
                      </a:lnTo>
                      <a:lnTo>
                        <a:pt x="5013" y="1482"/>
                      </a:lnTo>
                      <a:lnTo>
                        <a:pt x="5015" y="1475"/>
                      </a:lnTo>
                      <a:lnTo>
                        <a:pt x="5017" y="1467"/>
                      </a:lnTo>
                      <a:lnTo>
                        <a:pt x="5018" y="1458"/>
                      </a:lnTo>
                      <a:lnTo>
                        <a:pt x="5020" y="1448"/>
                      </a:lnTo>
                      <a:lnTo>
                        <a:pt x="5059" y="1243"/>
                      </a:lnTo>
                      <a:lnTo>
                        <a:pt x="5085" y="1226"/>
                      </a:lnTo>
                      <a:lnTo>
                        <a:pt x="5109" y="1212"/>
                      </a:lnTo>
                      <a:lnTo>
                        <a:pt x="5133" y="1200"/>
                      </a:lnTo>
                      <a:lnTo>
                        <a:pt x="5154" y="1189"/>
                      </a:lnTo>
                      <a:lnTo>
                        <a:pt x="5174" y="1181"/>
                      </a:lnTo>
                      <a:lnTo>
                        <a:pt x="5193" y="1175"/>
                      </a:lnTo>
                      <a:lnTo>
                        <a:pt x="5210" y="1172"/>
                      </a:lnTo>
                      <a:lnTo>
                        <a:pt x="5226" y="1170"/>
                      </a:lnTo>
                      <a:lnTo>
                        <a:pt x="5234" y="1170"/>
                      </a:lnTo>
                      <a:lnTo>
                        <a:pt x="5242" y="1170"/>
                      </a:lnTo>
                      <a:lnTo>
                        <a:pt x="5249" y="1171"/>
                      </a:lnTo>
                      <a:lnTo>
                        <a:pt x="5255" y="1172"/>
                      </a:lnTo>
                      <a:lnTo>
                        <a:pt x="5263" y="1174"/>
                      </a:lnTo>
                      <a:lnTo>
                        <a:pt x="5269" y="1176"/>
                      </a:lnTo>
                      <a:lnTo>
                        <a:pt x="5275" y="1179"/>
                      </a:lnTo>
                      <a:lnTo>
                        <a:pt x="5281" y="1183"/>
                      </a:lnTo>
                      <a:lnTo>
                        <a:pt x="5286" y="1186"/>
                      </a:lnTo>
                      <a:lnTo>
                        <a:pt x="5292" y="1191"/>
                      </a:lnTo>
                      <a:lnTo>
                        <a:pt x="5297" y="1196"/>
                      </a:lnTo>
                      <a:lnTo>
                        <a:pt x="5301" y="1201"/>
                      </a:lnTo>
                      <a:lnTo>
                        <a:pt x="5310" y="1213"/>
                      </a:lnTo>
                      <a:lnTo>
                        <a:pt x="5318" y="1227"/>
                      </a:lnTo>
                      <a:lnTo>
                        <a:pt x="5333" y="1252"/>
                      </a:lnTo>
                      <a:lnTo>
                        <a:pt x="5348" y="1274"/>
                      </a:lnTo>
                      <a:lnTo>
                        <a:pt x="5355" y="1283"/>
                      </a:lnTo>
                      <a:lnTo>
                        <a:pt x="5362" y="1292"/>
                      </a:lnTo>
                      <a:lnTo>
                        <a:pt x="5369" y="1299"/>
                      </a:lnTo>
                      <a:lnTo>
                        <a:pt x="5375" y="1305"/>
                      </a:lnTo>
                      <a:lnTo>
                        <a:pt x="5382" y="1310"/>
                      </a:lnTo>
                      <a:lnTo>
                        <a:pt x="5388" y="1314"/>
                      </a:lnTo>
                      <a:lnTo>
                        <a:pt x="5394" y="1318"/>
                      </a:lnTo>
                      <a:lnTo>
                        <a:pt x="5401" y="1320"/>
                      </a:lnTo>
                      <a:lnTo>
                        <a:pt x="5407" y="1321"/>
                      </a:lnTo>
                      <a:lnTo>
                        <a:pt x="5412" y="1321"/>
                      </a:lnTo>
                      <a:lnTo>
                        <a:pt x="5418" y="1320"/>
                      </a:lnTo>
                      <a:lnTo>
                        <a:pt x="5423" y="1318"/>
                      </a:lnTo>
                      <a:lnTo>
                        <a:pt x="5484" y="1279"/>
                      </a:lnTo>
                      <a:lnTo>
                        <a:pt x="5493" y="1272"/>
                      </a:lnTo>
                      <a:lnTo>
                        <a:pt x="5500" y="1264"/>
                      </a:lnTo>
                      <a:lnTo>
                        <a:pt x="5506" y="1257"/>
                      </a:lnTo>
                      <a:lnTo>
                        <a:pt x="5510" y="1249"/>
                      </a:lnTo>
                      <a:lnTo>
                        <a:pt x="5512" y="1244"/>
                      </a:lnTo>
                      <a:lnTo>
                        <a:pt x="5512" y="1240"/>
                      </a:lnTo>
                      <a:lnTo>
                        <a:pt x="5513" y="1235"/>
                      </a:lnTo>
                      <a:lnTo>
                        <a:pt x="5512" y="1230"/>
                      </a:lnTo>
                      <a:lnTo>
                        <a:pt x="5511" y="1225"/>
                      </a:lnTo>
                      <a:lnTo>
                        <a:pt x="5510" y="1219"/>
                      </a:lnTo>
                      <a:lnTo>
                        <a:pt x="5507" y="1214"/>
                      </a:lnTo>
                      <a:lnTo>
                        <a:pt x="5504" y="1208"/>
                      </a:lnTo>
                      <a:lnTo>
                        <a:pt x="5503" y="1202"/>
                      </a:lnTo>
                      <a:lnTo>
                        <a:pt x="5501" y="1196"/>
                      </a:lnTo>
                      <a:lnTo>
                        <a:pt x="5501" y="1190"/>
                      </a:lnTo>
                      <a:lnTo>
                        <a:pt x="5500" y="1184"/>
                      </a:lnTo>
                      <a:lnTo>
                        <a:pt x="5501" y="1179"/>
                      </a:lnTo>
                      <a:lnTo>
                        <a:pt x="5502" y="1173"/>
                      </a:lnTo>
                      <a:lnTo>
                        <a:pt x="5504" y="1168"/>
                      </a:lnTo>
                      <a:lnTo>
                        <a:pt x="5506" y="1162"/>
                      </a:lnTo>
                      <a:lnTo>
                        <a:pt x="5509" y="1158"/>
                      </a:lnTo>
                      <a:lnTo>
                        <a:pt x="5513" y="1153"/>
                      </a:lnTo>
                      <a:lnTo>
                        <a:pt x="5517" y="1148"/>
                      </a:lnTo>
                      <a:lnTo>
                        <a:pt x="5523" y="1143"/>
                      </a:lnTo>
                      <a:lnTo>
                        <a:pt x="5529" y="1140"/>
                      </a:lnTo>
                      <a:lnTo>
                        <a:pt x="5536" y="1137"/>
                      </a:lnTo>
                      <a:lnTo>
                        <a:pt x="5544" y="1134"/>
                      </a:lnTo>
                      <a:lnTo>
                        <a:pt x="5552" y="1131"/>
                      </a:lnTo>
                      <a:lnTo>
                        <a:pt x="5562" y="1129"/>
                      </a:lnTo>
                      <a:lnTo>
                        <a:pt x="5571" y="1126"/>
                      </a:lnTo>
                      <a:lnTo>
                        <a:pt x="5580" y="1122"/>
                      </a:lnTo>
                      <a:lnTo>
                        <a:pt x="5588" y="1118"/>
                      </a:lnTo>
                      <a:lnTo>
                        <a:pt x="5595" y="1114"/>
                      </a:lnTo>
                      <a:lnTo>
                        <a:pt x="5602" y="1109"/>
                      </a:lnTo>
                      <a:lnTo>
                        <a:pt x="5608" y="1103"/>
                      </a:lnTo>
                      <a:lnTo>
                        <a:pt x="5614" y="1097"/>
                      </a:lnTo>
                      <a:lnTo>
                        <a:pt x="5619" y="1091"/>
                      </a:lnTo>
                      <a:lnTo>
                        <a:pt x="5624" y="1084"/>
                      </a:lnTo>
                      <a:lnTo>
                        <a:pt x="5628" y="1076"/>
                      </a:lnTo>
                      <a:lnTo>
                        <a:pt x="5632" y="1068"/>
                      </a:lnTo>
                      <a:lnTo>
                        <a:pt x="5639" y="1051"/>
                      </a:lnTo>
                      <a:lnTo>
                        <a:pt x="5644" y="1031"/>
                      </a:lnTo>
                      <a:lnTo>
                        <a:pt x="5646" y="1009"/>
                      </a:lnTo>
                      <a:lnTo>
                        <a:pt x="5649" y="988"/>
                      </a:lnTo>
                      <a:lnTo>
                        <a:pt x="5653" y="970"/>
                      </a:lnTo>
                      <a:lnTo>
                        <a:pt x="5658" y="953"/>
                      </a:lnTo>
                      <a:lnTo>
                        <a:pt x="5664" y="938"/>
                      </a:lnTo>
                      <a:lnTo>
                        <a:pt x="5671" y="924"/>
                      </a:lnTo>
                      <a:lnTo>
                        <a:pt x="5681" y="911"/>
                      </a:lnTo>
                      <a:lnTo>
                        <a:pt x="5690" y="901"/>
                      </a:lnTo>
                      <a:lnTo>
                        <a:pt x="5700" y="891"/>
                      </a:lnTo>
                      <a:lnTo>
                        <a:pt x="5711" y="884"/>
                      </a:lnTo>
                      <a:lnTo>
                        <a:pt x="5723" y="878"/>
                      </a:lnTo>
                      <a:lnTo>
                        <a:pt x="5737" y="873"/>
                      </a:lnTo>
                      <a:lnTo>
                        <a:pt x="5751" y="870"/>
                      </a:lnTo>
                      <a:lnTo>
                        <a:pt x="5766" y="868"/>
                      </a:lnTo>
                      <a:lnTo>
                        <a:pt x="5783" y="868"/>
                      </a:lnTo>
                      <a:lnTo>
                        <a:pt x="5800" y="869"/>
                      </a:lnTo>
                      <a:lnTo>
                        <a:pt x="6196" y="865"/>
                      </a:lnTo>
                      <a:lnTo>
                        <a:pt x="6235" y="1276"/>
                      </a:lnTo>
                      <a:lnTo>
                        <a:pt x="6309" y="1351"/>
                      </a:lnTo>
                      <a:lnTo>
                        <a:pt x="6465" y="1621"/>
                      </a:lnTo>
                      <a:lnTo>
                        <a:pt x="6573" y="1620"/>
                      </a:lnTo>
                      <a:lnTo>
                        <a:pt x="6596" y="1627"/>
                      </a:lnTo>
                      <a:lnTo>
                        <a:pt x="6619" y="1633"/>
                      </a:lnTo>
                      <a:lnTo>
                        <a:pt x="6641" y="1637"/>
                      </a:lnTo>
                      <a:lnTo>
                        <a:pt x="6664" y="1639"/>
                      </a:lnTo>
                      <a:lnTo>
                        <a:pt x="6676" y="1639"/>
                      </a:lnTo>
                      <a:lnTo>
                        <a:pt x="6687" y="1638"/>
                      </a:lnTo>
                      <a:lnTo>
                        <a:pt x="6698" y="1638"/>
                      </a:lnTo>
                      <a:lnTo>
                        <a:pt x="6709" y="1636"/>
                      </a:lnTo>
                      <a:lnTo>
                        <a:pt x="6720" y="1634"/>
                      </a:lnTo>
                      <a:lnTo>
                        <a:pt x="6732" y="1632"/>
                      </a:lnTo>
                      <a:lnTo>
                        <a:pt x="6743" y="1628"/>
                      </a:lnTo>
                      <a:lnTo>
                        <a:pt x="6755" y="1625"/>
                      </a:lnTo>
                      <a:lnTo>
                        <a:pt x="6764" y="1623"/>
                      </a:lnTo>
                      <a:lnTo>
                        <a:pt x="6773" y="1622"/>
                      </a:lnTo>
                      <a:lnTo>
                        <a:pt x="6781" y="1622"/>
                      </a:lnTo>
                      <a:lnTo>
                        <a:pt x="6790" y="1622"/>
                      </a:lnTo>
                      <a:lnTo>
                        <a:pt x="6798" y="1624"/>
                      </a:lnTo>
                      <a:lnTo>
                        <a:pt x="6806" y="1626"/>
                      </a:lnTo>
                      <a:lnTo>
                        <a:pt x="6813" y="1629"/>
                      </a:lnTo>
                      <a:lnTo>
                        <a:pt x="6820" y="1633"/>
                      </a:lnTo>
                      <a:lnTo>
                        <a:pt x="6826" y="1638"/>
                      </a:lnTo>
                      <a:lnTo>
                        <a:pt x="6832" y="1644"/>
                      </a:lnTo>
                      <a:lnTo>
                        <a:pt x="6838" y="1651"/>
                      </a:lnTo>
                      <a:lnTo>
                        <a:pt x="6844" y="1658"/>
                      </a:lnTo>
                      <a:lnTo>
                        <a:pt x="6849" y="1667"/>
                      </a:lnTo>
                      <a:lnTo>
                        <a:pt x="6853" y="1676"/>
                      </a:lnTo>
                      <a:lnTo>
                        <a:pt x="6858" y="1686"/>
                      </a:lnTo>
                      <a:lnTo>
                        <a:pt x="6862" y="1697"/>
                      </a:lnTo>
                      <a:lnTo>
                        <a:pt x="6864" y="1709"/>
                      </a:lnTo>
                      <a:lnTo>
                        <a:pt x="6867" y="1720"/>
                      </a:lnTo>
                      <a:lnTo>
                        <a:pt x="6870" y="1729"/>
                      </a:lnTo>
                      <a:lnTo>
                        <a:pt x="6874" y="1738"/>
                      </a:lnTo>
                      <a:lnTo>
                        <a:pt x="6878" y="1746"/>
                      </a:lnTo>
                      <a:lnTo>
                        <a:pt x="6883" y="1753"/>
                      </a:lnTo>
                      <a:lnTo>
                        <a:pt x="6888" y="1760"/>
                      </a:lnTo>
                      <a:lnTo>
                        <a:pt x="6894" y="1765"/>
                      </a:lnTo>
                      <a:lnTo>
                        <a:pt x="6900" y="1770"/>
                      </a:lnTo>
                      <a:lnTo>
                        <a:pt x="6906" y="1775"/>
                      </a:lnTo>
                      <a:lnTo>
                        <a:pt x="6914" y="1778"/>
                      </a:lnTo>
                      <a:lnTo>
                        <a:pt x="6921" y="1782"/>
                      </a:lnTo>
                      <a:lnTo>
                        <a:pt x="6931" y="1784"/>
                      </a:lnTo>
                      <a:lnTo>
                        <a:pt x="6940" y="1787"/>
                      </a:lnTo>
                      <a:lnTo>
                        <a:pt x="6949" y="1788"/>
                      </a:lnTo>
                      <a:lnTo>
                        <a:pt x="6959" y="1790"/>
                      </a:lnTo>
                      <a:lnTo>
                        <a:pt x="6974" y="1796"/>
                      </a:lnTo>
                      <a:lnTo>
                        <a:pt x="6987" y="1804"/>
                      </a:lnTo>
                      <a:lnTo>
                        <a:pt x="6993" y="1808"/>
                      </a:lnTo>
                      <a:lnTo>
                        <a:pt x="6999" y="1813"/>
                      </a:lnTo>
                      <a:lnTo>
                        <a:pt x="7005" y="1820"/>
                      </a:lnTo>
                      <a:lnTo>
                        <a:pt x="7010" y="1827"/>
                      </a:lnTo>
                      <a:lnTo>
                        <a:pt x="7017" y="1835"/>
                      </a:lnTo>
                      <a:lnTo>
                        <a:pt x="7024" y="1843"/>
                      </a:lnTo>
                      <a:lnTo>
                        <a:pt x="7031" y="1850"/>
                      </a:lnTo>
                      <a:lnTo>
                        <a:pt x="7039" y="1855"/>
                      </a:lnTo>
                      <a:lnTo>
                        <a:pt x="7046" y="1859"/>
                      </a:lnTo>
                      <a:lnTo>
                        <a:pt x="7054" y="1862"/>
                      </a:lnTo>
                      <a:lnTo>
                        <a:pt x="7061" y="1865"/>
                      </a:lnTo>
                      <a:lnTo>
                        <a:pt x="7069" y="1866"/>
                      </a:lnTo>
                      <a:lnTo>
                        <a:pt x="7096" y="1870"/>
                      </a:lnTo>
                      <a:lnTo>
                        <a:pt x="7105" y="1870"/>
                      </a:lnTo>
                      <a:lnTo>
                        <a:pt x="7112" y="1876"/>
                      </a:lnTo>
                      <a:lnTo>
                        <a:pt x="7129" y="1896"/>
                      </a:lnTo>
                      <a:lnTo>
                        <a:pt x="7134" y="1901"/>
                      </a:lnTo>
                      <a:lnTo>
                        <a:pt x="7138" y="1904"/>
                      </a:lnTo>
                      <a:lnTo>
                        <a:pt x="7143" y="1907"/>
                      </a:lnTo>
                      <a:lnTo>
                        <a:pt x="7148" y="1909"/>
                      </a:lnTo>
                      <a:lnTo>
                        <a:pt x="7157" y="1912"/>
                      </a:lnTo>
                      <a:lnTo>
                        <a:pt x="7167" y="1913"/>
                      </a:lnTo>
                      <a:lnTo>
                        <a:pt x="7184" y="1911"/>
                      </a:lnTo>
                      <a:lnTo>
                        <a:pt x="7198" y="1907"/>
                      </a:lnTo>
                      <a:lnTo>
                        <a:pt x="7204" y="1906"/>
                      </a:lnTo>
                      <a:lnTo>
                        <a:pt x="7208" y="1907"/>
                      </a:lnTo>
                      <a:lnTo>
                        <a:pt x="7210" y="1907"/>
                      </a:lnTo>
                      <a:lnTo>
                        <a:pt x="7210" y="1909"/>
                      </a:lnTo>
                      <a:lnTo>
                        <a:pt x="7211" y="1910"/>
                      </a:lnTo>
                      <a:lnTo>
                        <a:pt x="7211" y="1913"/>
                      </a:lnTo>
                      <a:lnTo>
                        <a:pt x="7209" y="1920"/>
                      </a:lnTo>
                      <a:lnTo>
                        <a:pt x="7205" y="1930"/>
                      </a:lnTo>
                      <a:lnTo>
                        <a:pt x="7198" y="1945"/>
                      </a:lnTo>
                      <a:lnTo>
                        <a:pt x="7189" y="1963"/>
                      </a:lnTo>
                      <a:lnTo>
                        <a:pt x="6429" y="3540"/>
                      </a:lnTo>
                      <a:lnTo>
                        <a:pt x="6427" y="3553"/>
                      </a:lnTo>
                      <a:lnTo>
                        <a:pt x="6425" y="3565"/>
                      </a:lnTo>
                      <a:lnTo>
                        <a:pt x="6423" y="3576"/>
                      </a:lnTo>
                      <a:lnTo>
                        <a:pt x="6420" y="3588"/>
                      </a:lnTo>
                      <a:lnTo>
                        <a:pt x="6416" y="3599"/>
                      </a:lnTo>
                      <a:lnTo>
                        <a:pt x="6412" y="3610"/>
                      </a:lnTo>
                      <a:lnTo>
                        <a:pt x="6408" y="3621"/>
                      </a:lnTo>
                      <a:lnTo>
                        <a:pt x="6403" y="3631"/>
                      </a:lnTo>
                      <a:lnTo>
                        <a:pt x="6391" y="3653"/>
                      </a:lnTo>
                      <a:lnTo>
                        <a:pt x="6377" y="3675"/>
                      </a:lnTo>
                      <a:lnTo>
                        <a:pt x="6360" y="3699"/>
                      </a:lnTo>
                      <a:lnTo>
                        <a:pt x="6341" y="3723"/>
                      </a:lnTo>
                      <a:lnTo>
                        <a:pt x="6333" y="3729"/>
                      </a:lnTo>
                      <a:lnTo>
                        <a:pt x="6326" y="3734"/>
                      </a:lnTo>
                      <a:lnTo>
                        <a:pt x="6320" y="3740"/>
                      </a:lnTo>
                      <a:lnTo>
                        <a:pt x="6315" y="3745"/>
                      </a:lnTo>
                      <a:lnTo>
                        <a:pt x="6311" y="3752"/>
                      </a:lnTo>
                      <a:lnTo>
                        <a:pt x="6309" y="3758"/>
                      </a:lnTo>
                      <a:lnTo>
                        <a:pt x="6307" y="3764"/>
                      </a:lnTo>
                      <a:lnTo>
                        <a:pt x="6307" y="3771"/>
                      </a:lnTo>
                      <a:lnTo>
                        <a:pt x="6307" y="3778"/>
                      </a:lnTo>
                      <a:lnTo>
                        <a:pt x="6309" y="3785"/>
                      </a:lnTo>
                      <a:lnTo>
                        <a:pt x="6312" y="3793"/>
                      </a:lnTo>
                      <a:lnTo>
                        <a:pt x="6316" y="3800"/>
                      </a:lnTo>
                      <a:lnTo>
                        <a:pt x="6321" y="3808"/>
                      </a:lnTo>
                      <a:lnTo>
                        <a:pt x="6328" y="3817"/>
                      </a:lnTo>
                      <a:lnTo>
                        <a:pt x="6335" y="3825"/>
                      </a:lnTo>
                      <a:lnTo>
                        <a:pt x="6343" y="3834"/>
                      </a:lnTo>
                      <a:lnTo>
                        <a:pt x="6428" y="4016"/>
                      </a:lnTo>
                      <a:lnTo>
                        <a:pt x="6431" y="4023"/>
                      </a:lnTo>
                      <a:lnTo>
                        <a:pt x="6341" y="4175"/>
                      </a:lnTo>
                      <a:lnTo>
                        <a:pt x="6343" y="4196"/>
                      </a:lnTo>
                      <a:lnTo>
                        <a:pt x="6344" y="4217"/>
                      </a:lnTo>
                      <a:lnTo>
                        <a:pt x="6345" y="4239"/>
                      </a:lnTo>
                      <a:lnTo>
                        <a:pt x="6345" y="4262"/>
                      </a:lnTo>
                      <a:lnTo>
                        <a:pt x="6344" y="4285"/>
                      </a:lnTo>
                      <a:lnTo>
                        <a:pt x="6342" y="4309"/>
                      </a:lnTo>
                      <a:lnTo>
                        <a:pt x="6340" y="4333"/>
                      </a:lnTo>
                      <a:lnTo>
                        <a:pt x="6336" y="4357"/>
                      </a:lnTo>
                      <a:lnTo>
                        <a:pt x="6333" y="4383"/>
                      </a:lnTo>
                      <a:lnTo>
                        <a:pt x="6328" y="4409"/>
                      </a:lnTo>
                      <a:lnTo>
                        <a:pt x="6322" y="4435"/>
                      </a:lnTo>
                      <a:lnTo>
                        <a:pt x="6316" y="4461"/>
                      </a:lnTo>
                      <a:lnTo>
                        <a:pt x="6309" y="4487"/>
                      </a:lnTo>
                      <a:lnTo>
                        <a:pt x="6301" y="4514"/>
                      </a:lnTo>
                      <a:lnTo>
                        <a:pt x="6292" y="4541"/>
                      </a:lnTo>
                      <a:lnTo>
                        <a:pt x="6282" y="4568"/>
                      </a:lnTo>
                      <a:lnTo>
                        <a:pt x="4993" y="4565"/>
                      </a:lnTo>
                      <a:lnTo>
                        <a:pt x="4981" y="4557"/>
                      </a:lnTo>
                      <a:lnTo>
                        <a:pt x="4969" y="4552"/>
                      </a:lnTo>
                      <a:lnTo>
                        <a:pt x="4965" y="4546"/>
                      </a:lnTo>
                      <a:lnTo>
                        <a:pt x="4958" y="4547"/>
                      </a:lnTo>
                      <a:lnTo>
                        <a:pt x="4948" y="4545"/>
                      </a:lnTo>
                      <a:lnTo>
                        <a:pt x="4939" y="4544"/>
                      </a:lnTo>
                      <a:lnTo>
                        <a:pt x="4931" y="4546"/>
                      </a:lnTo>
                      <a:lnTo>
                        <a:pt x="4923" y="4548"/>
                      </a:lnTo>
                      <a:lnTo>
                        <a:pt x="4908" y="4557"/>
                      </a:lnTo>
                      <a:lnTo>
                        <a:pt x="4890" y="4568"/>
                      </a:lnTo>
                      <a:lnTo>
                        <a:pt x="4889" y="4569"/>
                      </a:lnTo>
                      <a:lnTo>
                        <a:pt x="4889" y="4571"/>
                      </a:lnTo>
                      <a:lnTo>
                        <a:pt x="4856" y="4592"/>
                      </a:lnTo>
                      <a:lnTo>
                        <a:pt x="4513" y="4219"/>
                      </a:lnTo>
                      <a:lnTo>
                        <a:pt x="4218" y="4213"/>
                      </a:lnTo>
                      <a:lnTo>
                        <a:pt x="4169" y="4268"/>
                      </a:lnTo>
                      <a:lnTo>
                        <a:pt x="4168" y="4277"/>
                      </a:lnTo>
                      <a:lnTo>
                        <a:pt x="4166" y="4286"/>
                      </a:lnTo>
                      <a:lnTo>
                        <a:pt x="4164" y="4294"/>
                      </a:lnTo>
                      <a:lnTo>
                        <a:pt x="4160" y="4301"/>
                      </a:lnTo>
                      <a:lnTo>
                        <a:pt x="4156" y="4308"/>
                      </a:lnTo>
                      <a:lnTo>
                        <a:pt x="4151" y="4315"/>
                      </a:lnTo>
                      <a:lnTo>
                        <a:pt x="4144" y="4321"/>
                      </a:lnTo>
                      <a:lnTo>
                        <a:pt x="4139" y="4326"/>
                      </a:lnTo>
                      <a:lnTo>
                        <a:pt x="4127" y="4336"/>
                      </a:lnTo>
                      <a:lnTo>
                        <a:pt x="4117" y="4343"/>
                      </a:lnTo>
                      <a:lnTo>
                        <a:pt x="4108" y="4348"/>
                      </a:lnTo>
                      <a:lnTo>
                        <a:pt x="4102" y="4350"/>
                      </a:lnTo>
                      <a:lnTo>
                        <a:pt x="4086" y="4356"/>
                      </a:lnTo>
                      <a:lnTo>
                        <a:pt x="4072" y="4361"/>
                      </a:lnTo>
                      <a:lnTo>
                        <a:pt x="4061" y="4367"/>
                      </a:lnTo>
                      <a:lnTo>
                        <a:pt x="4051" y="4374"/>
                      </a:lnTo>
                      <a:lnTo>
                        <a:pt x="4043" y="4382"/>
                      </a:lnTo>
                      <a:lnTo>
                        <a:pt x="4036" y="4389"/>
                      </a:lnTo>
                      <a:lnTo>
                        <a:pt x="4031" y="4397"/>
                      </a:lnTo>
                      <a:lnTo>
                        <a:pt x="4026" y="4405"/>
                      </a:lnTo>
                      <a:lnTo>
                        <a:pt x="4017" y="4422"/>
                      </a:lnTo>
                      <a:lnTo>
                        <a:pt x="4009" y="4440"/>
                      </a:lnTo>
                      <a:lnTo>
                        <a:pt x="4004" y="4449"/>
                      </a:lnTo>
                      <a:lnTo>
                        <a:pt x="3999" y="4458"/>
                      </a:lnTo>
                      <a:lnTo>
                        <a:pt x="3993" y="4468"/>
                      </a:lnTo>
                      <a:lnTo>
                        <a:pt x="3986" y="4477"/>
                      </a:lnTo>
                      <a:lnTo>
                        <a:pt x="3823" y="4638"/>
                      </a:lnTo>
                      <a:lnTo>
                        <a:pt x="3776" y="4654"/>
                      </a:lnTo>
                      <a:lnTo>
                        <a:pt x="3662" y="4699"/>
                      </a:lnTo>
                      <a:lnTo>
                        <a:pt x="3594" y="4807"/>
                      </a:lnTo>
                      <a:lnTo>
                        <a:pt x="3593" y="4812"/>
                      </a:lnTo>
                      <a:lnTo>
                        <a:pt x="3592" y="4818"/>
                      </a:lnTo>
                      <a:lnTo>
                        <a:pt x="3589" y="4822"/>
                      </a:lnTo>
                      <a:lnTo>
                        <a:pt x="3587" y="4827"/>
                      </a:lnTo>
                      <a:lnTo>
                        <a:pt x="3584" y="4831"/>
                      </a:lnTo>
                      <a:lnTo>
                        <a:pt x="3581" y="4834"/>
                      </a:lnTo>
                      <a:lnTo>
                        <a:pt x="3577" y="4837"/>
                      </a:lnTo>
                      <a:lnTo>
                        <a:pt x="3573" y="4839"/>
                      </a:lnTo>
                      <a:lnTo>
                        <a:pt x="3569" y="4840"/>
                      </a:lnTo>
                      <a:lnTo>
                        <a:pt x="3565" y="4841"/>
                      </a:lnTo>
                      <a:lnTo>
                        <a:pt x="3560" y="4842"/>
                      </a:lnTo>
                      <a:lnTo>
                        <a:pt x="3555" y="4841"/>
                      </a:lnTo>
                      <a:lnTo>
                        <a:pt x="3549" y="4840"/>
                      </a:lnTo>
                      <a:lnTo>
                        <a:pt x="3544" y="4839"/>
                      </a:lnTo>
                      <a:lnTo>
                        <a:pt x="3538" y="4836"/>
                      </a:lnTo>
                      <a:lnTo>
                        <a:pt x="3532" y="4833"/>
                      </a:lnTo>
                      <a:lnTo>
                        <a:pt x="3456" y="4831"/>
                      </a:lnTo>
                      <a:lnTo>
                        <a:pt x="3430" y="4843"/>
                      </a:lnTo>
                      <a:lnTo>
                        <a:pt x="3406" y="4852"/>
                      </a:lnTo>
                      <a:lnTo>
                        <a:pt x="3385" y="4859"/>
                      </a:lnTo>
                      <a:lnTo>
                        <a:pt x="3366" y="4863"/>
                      </a:lnTo>
                      <a:lnTo>
                        <a:pt x="3357" y="4864"/>
                      </a:lnTo>
                      <a:lnTo>
                        <a:pt x="3348" y="4864"/>
                      </a:lnTo>
                      <a:lnTo>
                        <a:pt x="3341" y="4864"/>
                      </a:lnTo>
                      <a:lnTo>
                        <a:pt x="3333" y="4863"/>
                      </a:lnTo>
                      <a:lnTo>
                        <a:pt x="3327" y="4862"/>
                      </a:lnTo>
                      <a:lnTo>
                        <a:pt x="3321" y="4859"/>
                      </a:lnTo>
                      <a:lnTo>
                        <a:pt x="3315" y="4856"/>
                      </a:lnTo>
                      <a:lnTo>
                        <a:pt x="3309" y="4852"/>
                      </a:lnTo>
                      <a:lnTo>
                        <a:pt x="3274" y="4819"/>
                      </a:lnTo>
                      <a:lnTo>
                        <a:pt x="3081" y="4837"/>
                      </a:lnTo>
                      <a:lnTo>
                        <a:pt x="2907" y="4978"/>
                      </a:lnTo>
                      <a:lnTo>
                        <a:pt x="2906" y="4979"/>
                      </a:lnTo>
                      <a:lnTo>
                        <a:pt x="2114" y="4690"/>
                      </a:lnTo>
                      <a:lnTo>
                        <a:pt x="1405" y="4300"/>
                      </a:lnTo>
                      <a:lnTo>
                        <a:pt x="544" y="4120"/>
                      </a:lnTo>
                      <a:lnTo>
                        <a:pt x="15" y="3911"/>
                      </a:lnTo>
                      <a:lnTo>
                        <a:pt x="10" y="3895"/>
                      </a:lnTo>
                      <a:lnTo>
                        <a:pt x="5" y="3880"/>
                      </a:lnTo>
                      <a:lnTo>
                        <a:pt x="2" y="3865"/>
                      </a:lnTo>
                      <a:lnTo>
                        <a:pt x="0" y="3850"/>
                      </a:lnTo>
                      <a:lnTo>
                        <a:pt x="0" y="3836"/>
                      </a:lnTo>
                      <a:lnTo>
                        <a:pt x="2" y="3823"/>
                      </a:lnTo>
                      <a:lnTo>
                        <a:pt x="5" y="3809"/>
                      </a:lnTo>
                      <a:lnTo>
                        <a:pt x="10" y="3796"/>
                      </a:lnTo>
                      <a:lnTo>
                        <a:pt x="17" y="3784"/>
                      </a:lnTo>
                      <a:lnTo>
                        <a:pt x="27" y="3772"/>
                      </a:lnTo>
                      <a:lnTo>
                        <a:pt x="38" y="3761"/>
                      </a:lnTo>
                      <a:lnTo>
                        <a:pt x="52" y="3750"/>
                      </a:lnTo>
                      <a:lnTo>
                        <a:pt x="68" y="3740"/>
                      </a:lnTo>
                      <a:lnTo>
                        <a:pt x="87" y="3730"/>
                      </a:lnTo>
                      <a:lnTo>
                        <a:pt x="108" y="3720"/>
                      </a:lnTo>
                      <a:lnTo>
                        <a:pt x="133" y="3711"/>
                      </a:lnTo>
                      <a:lnTo>
                        <a:pt x="146" y="3707"/>
                      </a:lnTo>
                      <a:lnTo>
                        <a:pt x="158" y="3703"/>
                      </a:lnTo>
                      <a:lnTo>
                        <a:pt x="169" y="3698"/>
                      </a:lnTo>
                      <a:lnTo>
                        <a:pt x="179" y="3693"/>
                      </a:lnTo>
                      <a:lnTo>
                        <a:pt x="187" y="3686"/>
                      </a:lnTo>
                      <a:lnTo>
                        <a:pt x="195" y="3679"/>
                      </a:lnTo>
                      <a:lnTo>
                        <a:pt x="202" y="3669"/>
                      </a:lnTo>
                      <a:lnTo>
                        <a:pt x="208" y="3660"/>
                      </a:lnTo>
                      <a:lnTo>
                        <a:pt x="213" y="3650"/>
                      </a:lnTo>
                      <a:lnTo>
                        <a:pt x="218" y="3639"/>
                      </a:lnTo>
                      <a:lnTo>
                        <a:pt x="222" y="3627"/>
                      </a:lnTo>
                      <a:lnTo>
                        <a:pt x="225" y="3615"/>
                      </a:lnTo>
                      <a:lnTo>
                        <a:pt x="228" y="3601"/>
                      </a:lnTo>
                      <a:lnTo>
                        <a:pt x="230" y="3586"/>
                      </a:lnTo>
                      <a:lnTo>
                        <a:pt x="232" y="3571"/>
                      </a:lnTo>
                      <a:lnTo>
                        <a:pt x="233" y="3554"/>
                      </a:lnTo>
                      <a:lnTo>
                        <a:pt x="227" y="3538"/>
                      </a:lnTo>
                      <a:lnTo>
                        <a:pt x="222" y="3521"/>
                      </a:lnTo>
                      <a:lnTo>
                        <a:pt x="218" y="3507"/>
                      </a:lnTo>
                      <a:lnTo>
                        <a:pt x="214" y="3493"/>
                      </a:lnTo>
                      <a:lnTo>
                        <a:pt x="212" y="3481"/>
                      </a:lnTo>
                      <a:lnTo>
                        <a:pt x="211" y="3468"/>
                      </a:lnTo>
                      <a:lnTo>
                        <a:pt x="210" y="3457"/>
                      </a:lnTo>
                      <a:lnTo>
                        <a:pt x="211" y="3446"/>
                      </a:lnTo>
                      <a:lnTo>
                        <a:pt x="212" y="3435"/>
                      </a:lnTo>
                      <a:lnTo>
                        <a:pt x="215" y="3424"/>
                      </a:lnTo>
                      <a:lnTo>
                        <a:pt x="218" y="3414"/>
                      </a:lnTo>
                      <a:lnTo>
                        <a:pt x="222" y="3404"/>
                      </a:lnTo>
                      <a:lnTo>
                        <a:pt x="228" y="3393"/>
                      </a:lnTo>
                      <a:lnTo>
                        <a:pt x="234" y="3382"/>
                      </a:lnTo>
                      <a:lnTo>
                        <a:pt x="241" y="3372"/>
                      </a:lnTo>
                      <a:lnTo>
                        <a:pt x="249" y="3361"/>
                      </a:lnTo>
                      <a:lnTo>
                        <a:pt x="256" y="3354"/>
                      </a:lnTo>
                      <a:lnTo>
                        <a:pt x="261" y="3346"/>
                      </a:lnTo>
                      <a:lnTo>
                        <a:pt x="266" y="3337"/>
                      </a:lnTo>
                      <a:lnTo>
                        <a:pt x="270" y="3328"/>
                      </a:lnTo>
                      <a:lnTo>
                        <a:pt x="278" y="3310"/>
                      </a:lnTo>
                      <a:lnTo>
                        <a:pt x="284" y="3291"/>
                      </a:lnTo>
                      <a:lnTo>
                        <a:pt x="290" y="3271"/>
                      </a:lnTo>
                      <a:lnTo>
                        <a:pt x="294" y="3250"/>
                      </a:lnTo>
                      <a:lnTo>
                        <a:pt x="298" y="3230"/>
                      </a:lnTo>
                      <a:lnTo>
                        <a:pt x="302" y="3210"/>
                      </a:lnTo>
                      <a:lnTo>
                        <a:pt x="309" y="3171"/>
                      </a:lnTo>
                      <a:lnTo>
                        <a:pt x="316" y="3135"/>
                      </a:lnTo>
                      <a:lnTo>
                        <a:pt x="321" y="3118"/>
                      </a:lnTo>
                      <a:lnTo>
                        <a:pt x="327" y="3103"/>
                      </a:lnTo>
                      <a:lnTo>
                        <a:pt x="330" y="3096"/>
                      </a:lnTo>
                      <a:lnTo>
                        <a:pt x="334" y="3090"/>
                      </a:lnTo>
                      <a:lnTo>
                        <a:pt x="338" y="3084"/>
                      </a:lnTo>
                      <a:lnTo>
                        <a:pt x="342" y="3079"/>
                      </a:lnTo>
                      <a:lnTo>
                        <a:pt x="364" y="3056"/>
                      </a:lnTo>
                      <a:lnTo>
                        <a:pt x="386" y="3033"/>
                      </a:lnTo>
                      <a:lnTo>
                        <a:pt x="410" y="3011"/>
                      </a:lnTo>
                      <a:lnTo>
                        <a:pt x="432" y="2991"/>
                      </a:lnTo>
                      <a:lnTo>
                        <a:pt x="456" y="2970"/>
                      </a:lnTo>
                      <a:lnTo>
                        <a:pt x="479" y="2951"/>
                      </a:lnTo>
                      <a:lnTo>
                        <a:pt x="503" y="2932"/>
                      </a:lnTo>
                      <a:lnTo>
                        <a:pt x="528" y="2914"/>
                      </a:lnTo>
                      <a:lnTo>
                        <a:pt x="554" y="2897"/>
                      </a:lnTo>
                      <a:lnTo>
                        <a:pt x="580" y="2881"/>
                      </a:lnTo>
                      <a:lnTo>
                        <a:pt x="606" y="2866"/>
                      </a:lnTo>
                      <a:lnTo>
                        <a:pt x="633" y="2851"/>
                      </a:lnTo>
                      <a:lnTo>
                        <a:pt x="660" y="2836"/>
                      </a:lnTo>
                      <a:lnTo>
                        <a:pt x="689" y="2822"/>
                      </a:lnTo>
                      <a:lnTo>
                        <a:pt x="718" y="2809"/>
                      </a:lnTo>
                      <a:lnTo>
                        <a:pt x="748" y="2796"/>
                      </a:lnTo>
                      <a:lnTo>
                        <a:pt x="1002" y="2773"/>
                      </a:lnTo>
                      <a:lnTo>
                        <a:pt x="1012" y="2774"/>
                      </a:lnTo>
                      <a:lnTo>
                        <a:pt x="1021" y="2774"/>
                      </a:lnTo>
                      <a:lnTo>
                        <a:pt x="1030" y="2774"/>
                      </a:lnTo>
                      <a:lnTo>
                        <a:pt x="1039" y="2772"/>
                      </a:lnTo>
                      <a:lnTo>
                        <a:pt x="1047" y="2771"/>
                      </a:lnTo>
                      <a:lnTo>
                        <a:pt x="1056" y="2769"/>
                      </a:lnTo>
                      <a:lnTo>
                        <a:pt x="1064" y="2766"/>
                      </a:lnTo>
                      <a:lnTo>
                        <a:pt x="1071" y="2763"/>
                      </a:lnTo>
                      <a:lnTo>
                        <a:pt x="1086" y="2756"/>
                      </a:lnTo>
                      <a:lnTo>
                        <a:pt x="1101" y="2747"/>
                      </a:lnTo>
                      <a:lnTo>
                        <a:pt x="1114" y="2736"/>
                      </a:lnTo>
                      <a:lnTo>
                        <a:pt x="1127" y="2725"/>
                      </a:lnTo>
                      <a:lnTo>
                        <a:pt x="1141" y="2707"/>
                      </a:lnTo>
                      <a:lnTo>
                        <a:pt x="1155" y="2690"/>
                      </a:lnTo>
                      <a:lnTo>
                        <a:pt x="1169" y="2675"/>
                      </a:lnTo>
                      <a:lnTo>
                        <a:pt x="1182" y="2662"/>
                      </a:lnTo>
                      <a:lnTo>
                        <a:pt x="1196" y="2651"/>
                      </a:lnTo>
                      <a:lnTo>
                        <a:pt x="1209" y="2641"/>
                      </a:lnTo>
                      <a:lnTo>
                        <a:pt x="1222" y="2634"/>
                      </a:lnTo>
                      <a:lnTo>
                        <a:pt x="1236" y="2628"/>
                      </a:lnTo>
                      <a:lnTo>
                        <a:pt x="1242" y="2626"/>
                      </a:lnTo>
                      <a:lnTo>
                        <a:pt x="1248" y="2625"/>
                      </a:lnTo>
                      <a:lnTo>
                        <a:pt x="1254" y="2624"/>
                      </a:lnTo>
                      <a:lnTo>
                        <a:pt x="1260" y="2624"/>
                      </a:lnTo>
                      <a:lnTo>
                        <a:pt x="1266" y="2624"/>
                      </a:lnTo>
                      <a:lnTo>
                        <a:pt x="1272" y="2625"/>
                      </a:lnTo>
                      <a:lnTo>
                        <a:pt x="1277" y="2626"/>
                      </a:lnTo>
                      <a:lnTo>
                        <a:pt x="1283" y="2628"/>
                      </a:lnTo>
                      <a:lnTo>
                        <a:pt x="1288" y="2631"/>
                      </a:lnTo>
                      <a:lnTo>
                        <a:pt x="1293" y="2634"/>
                      </a:lnTo>
                      <a:lnTo>
                        <a:pt x="1299" y="2638"/>
                      </a:lnTo>
                      <a:lnTo>
                        <a:pt x="1303" y="2643"/>
                      </a:lnTo>
                      <a:lnTo>
                        <a:pt x="1308" y="2648"/>
                      </a:lnTo>
                      <a:lnTo>
                        <a:pt x="1313" y="2654"/>
                      </a:lnTo>
                      <a:lnTo>
                        <a:pt x="1317" y="2661"/>
                      </a:lnTo>
                      <a:lnTo>
                        <a:pt x="1322" y="2668"/>
                      </a:lnTo>
                      <a:lnTo>
                        <a:pt x="1332" y="2655"/>
                      </a:lnTo>
                      <a:lnTo>
                        <a:pt x="1342" y="2645"/>
                      </a:lnTo>
                      <a:lnTo>
                        <a:pt x="1351" y="2639"/>
                      </a:lnTo>
                      <a:lnTo>
                        <a:pt x="1358" y="2634"/>
                      </a:lnTo>
                      <a:lnTo>
                        <a:pt x="1365" y="2633"/>
                      </a:lnTo>
                      <a:lnTo>
                        <a:pt x="1373" y="2633"/>
                      </a:lnTo>
                      <a:lnTo>
                        <a:pt x="1379" y="2635"/>
                      </a:lnTo>
                      <a:lnTo>
                        <a:pt x="1385" y="2638"/>
                      </a:lnTo>
                      <a:lnTo>
                        <a:pt x="1396" y="2648"/>
                      </a:lnTo>
                      <a:lnTo>
                        <a:pt x="1409" y="2660"/>
                      </a:lnTo>
                      <a:lnTo>
                        <a:pt x="1415" y="2666"/>
                      </a:lnTo>
                      <a:lnTo>
                        <a:pt x="1423" y="2671"/>
                      </a:lnTo>
                      <a:lnTo>
                        <a:pt x="1432" y="2676"/>
                      </a:lnTo>
                      <a:lnTo>
                        <a:pt x="1441" y="2680"/>
                      </a:lnTo>
                      <a:lnTo>
                        <a:pt x="1455" y="2683"/>
                      </a:lnTo>
                      <a:lnTo>
                        <a:pt x="1468" y="2686"/>
                      </a:lnTo>
                      <a:lnTo>
                        <a:pt x="1481" y="2688"/>
                      </a:lnTo>
                      <a:lnTo>
                        <a:pt x="1492" y="2689"/>
                      </a:lnTo>
                      <a:lnTo>
                        <a:pt x="1503" y="2689"/>
                      </a:lnTo>
                      <a:lnTo>
                        <a:pt x="1514" y="2688"/>
                      </a:lnTo>
                      <a:lnTo>
                        <a:pt x="1522" y="2686"/>
                      </a:lnTo>
                      <a:lnTo>
                        <a:pt x="1530" y="2683"/>
                      </a:lnTo>
                      <a:lnTo>
                        <a:pt x="1537" y="2679"/>
                      </a:lnTo>
                      <a:lnTo>
                        <a:pt x="1544" y="2675"/>
                      </a:lnTo>
                      <a:lnTo>
                        <a:pt x="1549" y="2669"/>
                      </a:lnTo>
                      <a:lnTo>
                        <a:pt x="1553" y="2662"/>
                      </a:lnTo>
                      <a:lnTo>
                        <a:pt x="1557" y="2654"/>
                      </a:lnTo>
                      <a:lnTo>
                        <a:pt x="1560" y="2645"/>
                      </a:lnTo>
                      <a:lnTo>
                        <a:pt x="1562" y="2636"/>
                      </a:lnTo>
                      <a:lnTo>
                        <a:pt x="1563" y="2625"/>
                      </a:lnTo>
                      <a:lnTo>
                        <a:pt x="1759" y="1542"/>
                      </a:lnTo>
                      <a:lnTo>
                        <a:pt x="1752" y="1524"/>
                      </a:lnTo>
                      <a:lnTo>
                        <a:pt x="1745" y="1507"/>
                      </a:lnTo>
                      <a:lnTo>
                        <a:pt x="1743" y="1498"/>
                      </a:lnTo>
                      <a:lnTo>
                        <a:pt x="1740" y="1489"/>
                      </a:lnTo>
                      <a:lnTo>
                        <a:pt x="1739" y="1480"/>
                      </a:lnTo>
                      <a:lnTo>
                        <a:pt x="1738" y="1472"/>
                      </a:lnTo>
                      <a:lnTo>
                        <a:pt x="1738" y="1463"/>
                      </a:lnTo>
                      <a:lnTo>
                        <a:pt x="1738" y="1454"/>
                      </a:lnTo>
                      <a:lnTo>
                        <a:pt x="1740" y="1446"/>
                      </a:lnTo>
                      <a:lnTo>
                        <a:pt x="1742" y="1438"/>
                      </a:lnTo>
                      <a:lnTo>
                        <a:pt x="1746" y="1429"/>
                      </a:lnTo>
                      <a:lnTo>
                        <a:pt x="1751" y="1420"/>
                      </a:lnTo>
                      <a:lnTo>
                        <a:pt x="1757" y="1412"/>
                      </a:lnTo>
                      <a:lnTo>
                        <a:pt x="1765" y="1405"/>
                      </a:lnTo>
                      <a:lnTo>
                        <a:pt x="1771" y="1397"/>
                      </a:lnTo>
                      <a:lnTo>
                        <a:pt x="1776" y="1389"/>
                      </a:lnTo>
                      <a:lnTo>
                        <a:pt x="1779" y="1380"/>
                      </a:lnTo>
                      <a:lnTo>
                        <a:pt x="1780" y="1371"/>
                      </a:lnTo>
                      <a:lnTo>
                        <a:pt x="1781" y="1362"/>
                      </a:lnTo>
                      <a:lnTo>
                        <a:pt x="1780" y="1352"/>
                      </a:lnTo>
                      <a:lnTo>
                        <a:pt x="1778" y="1342"/>
                      </a:lnTo>
                      <a:lnTo>
                        <a:pt x="1775" y="1332"/>
                      </a:lnTo>
                      <a:lnTo>
                        <a:pt x="1771" y="1322"/>
                      </a:lnTo>
                      <a:lnTo>
                        <a:pt x="1766" y="1313"/>
                      </a:lnTo>
                      <a:lnTo>
                        <a:pt x="1760" y="1304"/>
                      </a:lnTo>
                      <a:lnTo>
                        <a:pt x="1754" y="1296"/>
                      </a:lnTo>
                      <a:lnTo>
                        <a:pt x="1747" y="1289"/>
                      </a:lnTo>
                      <a:lnTo>
                        <a:pt x="1740" y="1282"/>
                      </a:lnTo>
                      <a:lnTo>
                        <a:pt x="1732" y="1276"/>
                      </a:lnTo>
                      <a:lnTo>
                        <a:pt x="1724" y="1272"/>
                      </a:lnTo>
                      <a:lnTo>
                        <a:pt x="1711" y="1267"/>
                      </a:lnTo>
                      <a:lnTo>
                        <a:pt x="1700" y="1260"/>
                      </a:lnTo>
                      <a:lnTo>
                        <a:pt x="1695" y="1257"/>
                      </a:lnTo>
                      <a:lnTo>
                        <a:pt x="1690" y="1253"/>
                      </a:lnTo>
                      <a:lnTo>
                        <a:pt x="1686" y="1249"/>
                      </a:lnTo>
                      <a:lnTo>
                        <a:pt x="1683" y="1245"/>
                      </a:lnTo>
                      <a:lnTo>
                        <a:pt x="1681" y="1241"/>
                      </a:lnTo>
                      <a:lnTo>
                        <a:pt x="1679" y="1236"/>
                      </a:lnTo>
                      <a:lnTo>
                        <a:pt x="1679" y="1230"/>
                      </a:lnTo>
                      <a:lnTo>
                        <a:pt x="1679" y="1224"/>
                      </a:lnTo>
                      <a:lnTo>
                        <a:pt x="1681" y="1218"/>
                      </a:lnTo>
                      <a:lnTo>
                        <a:pt x="1683" y="1211"/>
                      </a:lnTo>
                      <a:lnTo>
                        <a:pt x="1687" y="1204"/>
                      </a:lnTo>
                      <a:lnTo>
                        <a:pt x="1692" y="1196"/>
                      </a:lnTo>
                      <a:lnTo>
                        <a:pt x="1696" y="1180"/>
                      </a:lnTo>
                      <a:lnTo>
                        <a:pt x="1698" y="1163"/>
                      </a:lnTo>
                      <a:lnTo>
                        <a:pt x="1698" y="1148"/>
                      </a:lnTo>
                      <a:lnTo>
                        <a:pt x="1697" y="1131"/>
                      </a:lnTo>
                      <a:lnTo>
                        <a:pt x="1693" y="1116"/>
                      </a:lnTo>
                      <a:lnTo>
                        <a:pt x="1688" y="1102"/>
                      </a:lnTo>
                      <a:lnTo>
                        <a:pt x="1681" y="1088"/>
                      </a:lnTo>
                      <a:lnTo>
                        <a:pt x="1673" y="1074"/>
                      </a:lnTo>
                      <a:lnTo>
                        <a:pt x="1568" y="994"/>
                      </a:lnTo>
                      <a:lnTo>
                        <a:pt x="1574" y="636"/>
                      </a:lnTo>
                      <a:lnTo>
                        <a:pt x="1629" y="594"/>
                      </a:lnTo>
                      <a:lnTo>
                        <a:pt x="1738" y="563"/>
                      </a:lnTo>
                      <a:lnTo>
                        <a:pt x="1861" y="612"/>
                      </a:lnTo>
                      <a:lnTo>
                        <a:pt x="1864" y="483"/>
                      </a:lnTo>
                      <a:lnTo>
                        <a:pt x="1742" y="437"/>
                      </a:lnTo>
                      <a:lnTo>
                        <a:pt x="1730" y="433"/>
                      </a:lnTo>
                      <a:lnTo>
                        <a:pt x="1719" y="430"/>
                      </a:lnTo>
                      <a:lnTo>
                        <a:pt x="1709" y="426"/>
                      </a:lnTo>
                      <a:lnTo>
                        <a:pt x="1700" y="421"/>
                      </a:lnTo>
                      <a:lnTo>
                        <a:pt x="1692" y="416"/>
                      </a:lnTo>
                      <a:lnTo>
                        <a:pt x="1685" y="411"/>
                      </a:lnTo>
                      <a:lnTo>
                        <a:pt x="1679" y="406"/>
                      </a:lnTo>
                      <a:lnTo>
                        <a:pt x="1674" y="400"/>
                      </a:lnTo>
                      <a:lnTo>
                        <a:pt x="1669" y="394"/>
                      </a:lnTo>
                      <a:lnTo>
                        <a:pt x="1666" y="388"/>
                      </a:lnTo>
                      <a:lnTo>
                        <a:pt x="1663" y="381"/>
                      </a:lnTo>
                      <a:lnTo>
                        <a:pt x="1661" y="374"/>
                      </a:lnTo>
                      <a:lnTo>
                        <a:pt x="1659" y="366"/>
                      </a:lnTo>
                      <a:lnTo>
                        <a:pt x="1659" y="358"/>
                      </a:lnTo>
                      <a:lnTo>
                        <a:pt x="1658" y="350"/>
                      </a:lnTo>
                      <a:lnTo>
                        <a:pt x="1659" y="342"/>
                      </a:lnTo>
                      <a:lnTo>
                        <a:pt x="1658" y="217"/>
                      </a:lnTo>
                      <a:lnTo>
                        <a:pt x="1659" y="206"/>
                      </a:lnTo>
                      <a:lnTo>
                        <a:pt x="1661" y="196"/>
                      </a:lnTo>
                      <a:lnTo>
                        <a:pt x="1663" y="187"/>
                      </a:lnTo>
                      <a:lnTo>
                        <a:pt x="1666" y="178"/>
                      </a:lnTo>
                      <a:lnTo>
                        <a:pt x="1670" y="171"/>
                      </a:lnTo>
                      <a:lnTo>
                        <a:pt x="1674" y="164"/>
                      </a:lnTo>
                      <a:lnTo>
                        <a:pt x="1679" y="157"/>
                      </a:lnTo>
                      <a:lnTo>
                        <a:pt x="1685" y="152"/>
                      </a:lnTo>
                      <a:lnTo>
                        <a:pt x="1691" y="147"/>
                      </a:lnTo>
                      <a:lnTo>
                        <a:pt x="1698" y="144"/>
                      </a:lnTo>
                      <a:lnTo>
                        <a:pt x="1706" y="141"/>
                      </a:lnTo>
                      <a:lnTo>
                        <a:pt x="1714" y="140"/>
                      </a:lnTo>
                      <a:lnTo>
                        <a:pt x="1724" y="139"/>
                      </a:lnTo>
                      <a:lnTo>
                        <a:pt x="1733" y="139"/>
                      </a:lnTo>
                      <a:lnTo>
                        <a:pt x="1744" y="140"/>
                      </a:lnTo>
                      <a:lnTo>
                        <a:pt x="1755" y="141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0723" name="Freeform 67"/>
                <p:cNvSpPr>
                  <a:spLocks/>
                </p:cNvSpPr>
                <p:nvPr/>
              </p:nvSpPr>
              <p:spPr bwMode="auto">
                <a:xfrm>
                  <a:off x="4058" y="1453"/>
                  <a:ext cx="436" cy="711"/>
                </a:xfrm>
                <a:custGeom>
                  <a:avLst/>
                  <a:gdLst>
                    <a:gd name="T0" fmla="*/ 1172 w 2085"/>
                    <a:gd name="T1" fmla="*/ 38 h 3422"/>
                    <a:gd name="T2" fmla="*/ 1261 w 2085"/>
                    <a:gd name="T3" fmla="*/ 40 h 3422"/>
                    <a:gd name="T4" fmla="*/ 1305 w 2085"/>
                    <a:gd name="T5" fmla="*/ 103 h 3422"/>
                    <a:gd name="T6" fmla="*/ 1422 w 2085"/>
                    <a:gd name="T7" fmla="*/ 161 h 3422"/>
                    <a:gd name="T8" fmla="*/ 1456 w 2085"/>
                    <a:gd name="T9" fmla="*/ 491 h 3422"/>
                    <a:gd name="T10" fmla="*/ 1423 w 2085"/>
                    <a:gd name="T11" fmla="*/ 757 h 3422"/>
                    <a:gd name="T12" fmla="*/ 1341 w 2085"/>
                    <a:gd name="T13" fmla="*/ 852 h 3422"/>
                    <a:gd name="T14" fmla="*/ 1398 w 2085"/>
                    <a:gd name="T15" fmla="*/ 889 h 3422"/>
                    <a:gd name="T16" fmla="*/ 1428 w 2085"/>
                    <a:gd name="T17" fmla="*/ 969 h 3422"/>
                    <a:gd name="T18" fmla="*/ 1565 w 2085"/>
                    <a:gd name="T19" fmla="*/ 1135 h 3422"/>
                    <a:gd name="T20" fmla="*/ 1671 w 2085"/>
                    <a:gd name="T21" fmla="*/ 1164 h 3422"/>
                    <a:gd name="T22" fmla="*/ 1784 w 2085"/>
                    <a:gd name="T23" fmla="*/ 1178 h 3422"/>
                    <a:gd name="T24" fmla="*/ 1804 w 2085"/>
                    <a:gd name="T25" fmla="*/ 1290 h 3422"/>
                    <a:gd name="T26" fmla="*/ 1802 w 2085"/>
                    <a:gd name="T27" fmla="*/ 1370 h 3422"/>
                    <a:gd name="T28" fmla="*/ 1712 w 2085"/>
                    <a:gd name="T29" fmla="*/ 1388 h 3422"/>
                    <a:gd name="T30" fmla="*/ 1664 w 2085"/>
                    <a:gd name="T31" fmla="*/ 1537 h 3422"/>
                    <a:gd name="T32" fmla="*/ 1621 w 2085"/>
                    <a:gd name="T33" fmla="*/ 1593 h 3422"/>
                    <a:gd name="T34" fmla="*/ 1665 w 2085"/>
                    <a:gd name="T35" fmla="*/ 1636 h 3422"/>
                    <a:gd name="T36" fmla="*/ 1704 w 2085"/>
                    <a:gd name="T37" fmla="*/ 1714 h 3422"/>
                    <a:gd name="T38" fmla="*/ 1752 w 2085"/>
                    <a:gd name="T39" fmla="*/ 1793 h 3422"/>
                    <a:gd name="T40" fmla="*/ 1816 w 2085"/>
                    <a:gd name="T41" fmla="*/ 2000 h 3422"/>
                    <a:gd name="T42" fmla="*/ 1857 w 2085"/>
                    <a:gd name="T43" fmla="*/ 2065 h 3422"/>
                    <a:gd name="T44" fmla="*/ 1978 w 2085"/>
                    <a:gd name="T45" fmla="*/ 2110 h 3422"/>
                    <a:gd name="T46" fmla="*/ 1954 w 2085"/>
                    <a:gd name="T47" fmla="*/ 2316 h 3422"/>
                    <a:gd name="T48" fmla="*/ 1799 w 2085"/>
                    <a:gd name="T49" fmla="*/ 2491 h 3422"/>
                    <a:gd name="T50" fmla="*/ 1760 w 2085"/>
                    <a:gd name="T51" fmla="*/ 2681 h 3422"/>
                    <a:gd name="T52" fmla="*/ 1887 w 2085"/>
                    <a:gd name="T53" fmla="*/ 2823 h 3422"/>
                    <a:gd name="T54" fmla="*/ 1875 w 2085"/>
                    <a:gd name="T55" fmla="*/ 2910 h 3422"/>
                    <a:gd name="T56" fmla="*/ 1822 w 2085"/>
                    <a:gd name="T57" fmla="*/ 2993 h 3422"/>
                    <a:gd name="T58" fmla="*/ 1854 w 2085"/>
                    <a:gd name="T59" fmla="*/ 3107 h 3422"/>
                    <a:gd name="T60" fmla="*/ 1878 w 2085"/>
                    <a:gd name="T61" fmla="*/ 3215 h 3422"/>
                    <a:gd name="T62" fmla="*/ 1888 w 2085"/>
                    <a:gd name="T63" fmla="*/ 3291 h 3422"/>
                    <a:gd name="T64" fmla="*/ 1785 w 2085"/>
                    <a:gd name="T65" fmla="*/ 3422 h 3422"/>
                    <a:gd name="T66" fmla="*/ 1739 w 2085"/>
                    <a:gd name="T67" fmla="*/ 3366 h 3422"/>
                    <a:gd name="T68" fmla="*/ 1540 w 2085"/>
                    <a:gd name="T69" fmla="*/ 3365 h 3422"/>
                    <a:gd name="T70" fmla="*/ 1440 w 2085"/>
                    <a:gd name="T71" fmla="*/ 3386 h 3422"/>
                    <a:gd name="T72" fmla="*/ 1350 w 2085"/>
                    <a:gd name="T73" fmla="*/ 3326 h 3422"/>
                    <a:gd name="T74" fmla="*/ 1267 w 2085"/>
                    <a:gd name="T75" fmla="*/ 3404 h 3422"/>
                    <a:gd name="T76" fmla="*/ 1088 w 2085"/>
                    <a:gd name="T77" fmla="*/ 3352 h 3422"/>
                    <a:gd name="T78" fmla="*/ 979 w 2085"/>
                    <a:gd name="T79" fmla="*/ 3376 h 3422"/>
                    <a:gd name="T80" fmla="*/ 888 w 2085"/>
                    <a:gd name="T81" fmla="*/ 3301 h 3422"/>
                    <a:gd name="T82" fmla="*/ 820 w 2085"/>
                    <a:gd name="T83" fmla="*/ 3136 h 3422"/>
                    <a:gd name="T84" fmla="*/ 742 w 2085"/>
                    <a:gd name="T85" fmla="*/ 3191 h 3422"/>
                    <a:gd name="T86" fmla="*/ 670 w 2085"/>
                    <a:gd name="T87" fmla="*/ 3166 h 3422"/>
                    <a:gd name="T88" fmla="*/ 625 w 2085"/>
                    <a:gd name="T89" fmla="*/ 3171 h 3422"/>
                    <a:gd name="T90" fmla="*/ 548 w 2085"/>
                    <a:gd name="T91" fmla="*/ 3302 h 3422"/>
                    <a:gd name="T92" fmla="*/ 460 w 2085"/>
                    <a:gd name="T93" fmla="*/ 3258 h 3422"/>
                    <a:gd name="T94" fmla="*/ 302 w 2085"/>
                    <a:gd name="T95" fmla="*/ 3196 h 3422"/>
                    <a:gd name="T96" fmla="*/ 213 w 2085"/>
                    <a:gd name="T97" fmla="*/ 3171 h 3422"/>
                    <a:gd name="T98" fmla="*/ 222 w 2085"/>
                    <a:gd name="T99" fmla="*/ 2942 h 3422"/>
                    <a:gd name="T100" fmla="*/ 172 w 2085"/>
                    <a:gd name="T101" fmla="*/ 2929 h 3422"/>
                    <a:gd name="T102" fmla="*/ 35 w 2085"/>
                    <a:gd name="T103" fmla="*/ 2659 h 3422"/>
                    <a:gd name="T104" fmla="*/ 455 w 2085"/>
                    <a:gd name="T105" fmla="*/ 1549 h 3422"/>
                    <a:gd name="T106" fmla="*/ 638 w 2085"/>
                    <a:gd name="T107" fmla="*/ 1315 h 3422"/>
                    <a:gd name="T108" fmla="*/ 670 w 2085"/>
                    <a:gd name="T109" fmla="*/ 1151 h 3422"/>
                    <a:gd name="T110" fmla="*/ 611 w 2085"/>
                    <a:gd name="T111" fmla="*/ 1023 h 3422"/>
                    <a:gd name="T112" fmla="*/ 649 w 2085"/>
                    <a:gd name="T113" fmla="*/ 911 h 3422"/>
                    <a:gd name="T114" fmla="*/ 689 w 2085"/>
                    <a:gd name="T115" fmla="*/ 825 h 3422"/>
                    <a:gd name="T116" fmla="*/ 850 w 2085"/>
                    <a:gd name="T117" fmla="*/ 678 h 3422"/>
                    <a:gd name="T118" fmla="*/ 1051 w 2085"/>
                    <a:gd name="T119" fmla="*/ 414 h 3422"/>
                    <a:gd name="T120" fmla="*/ 1156 w 2085"/>
                    <a:gd name="T121" fmla="*/ 191 h 3422"/>
                    <a:gd name="T122" fmla="*/ 961 w 2085"/>
                    <a:gd name="T123" fmla="*/ 108 h 34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2085" h="3422">
                      <a:moveTo>
                        <a:pt x="1108" y="0"/>
                      </a:moveTo>
                      <a:lnTo>
                        <a:pt x="1113" y="8"/>
                      </a:lnTo>
                      <a:lnTo>
                        <a:pt x="1117" y="16"/>
                      </a:lnTo>
                      <a:lnTo>
                        <a:pt x="1122" y="22"/>
                      </a:lnTo>
                      <a:lnTo>
                        <a:pt x="1127" y="27"/>
                      </a:lnTo>
                      <a:lnTo>
                        <a:pt x="1132" y="31"/>
                      </a:lnTo>
                      <a:lnTo>
                        <a:pt x="1137" y="34"/>
                      </a:lnTo>
                      <a:lnTo>
                        <a:pt x="1143" y="36"/>
                      </a:lnTo>
                      <a:lnTo>
                        <a:pt x="1148" y="38"/>
                      </a:lnTo>
                      <a:lnTo>
                        <a:pt x="1161" y="39"/>
                      </a:lnTo>
                      <a:lnTo>
                        <a:pt x="1172" y="38"/>
                      </a:lnTo>
                      <a:lnTo>
                        <a:pt x="1184" y="37"/>
                      </a:lnTo>
                      <a:lnTo>
                        <a:pt x="1196" y="34"/>
                      </a:lnTo>
                      <a:lnTo>
                        <a:pt x="1208" y="32"/>
                      </a:lnTo>
                      <a:lnTo>
                        <a:pt x="1220" y="30"/>
                      </a:lnTo>
                      <a:lnTo>
                        <a:pt x="1226" y="30"/>
                      </a:lnTo>
                      <a:lnTo>
                        <a:pt x="1232" y="30"/>
                      </a:lnTo>
                      <a:lnTo>
                        <a:pt x="1238" y="30"/>
                      </a:lnTo>
                      <a:lnTo>
                        <a:pt x="1244" y="32"/>
                      </a:lnTo>
                      <a:lnTo>
                        <a:pt x="1249" y="34"/>
                      </a:lnTo>
                      <a:lnTo>
                        <a:pt x="1255" y="36"/>
                      </a:lnTo>
                      <a:lnTo>
                        <a:pt x="1261" y="40"/>
                      </a:lnTo>
                      <a:lnTo>
                        <a:pt x="1266" y="44"/>
                      </a:lnTo>
                      <a:lnTo>
                        <a:pt x="1271" y="50"/>
                      </a:lnTo>
                      <a:lnTo>
                        <a:pt x="1276" y="56"/>
                      </a:lnTo>
                      <a:lnTo>
                        <a:pt x="1281" y="64"/>
                      </a:lnTo>
                      <a:lnTo>
                        <a:pt x="1286" y="73"/>
                      </a:lnTo>
                      <a:lnTo>
                        <a:pt x="1287" y="80"/>
                      </a:lnTo>
                      <a:lnTo>
                        <a:pt x="1289" y="86"/>
                      </a:lnTo>
                      <a:lnTo>
                        <a:pt x="1293" y="91"/>
                      </a:lnTo>
                      <a:lnTo>
                        <a:pt x="1296" y="95"/>
                      </a:lnTo>
                      <a:lnTo>
                        <a:pt x="1300" y="99"/>
                      </a:lnTo>
                      <a:lnTo>
                        <a:pt x="1305" y="103"/>
                      </a:lnTo>
                      <a:lnTo>
                        <a:pt x="1311" y="106"/>
                      </a:lnTo>
                      <a:lnTo>
                        <a:pt x="1316" y="108"/>
                      </a:lnTo>
                      <a:lnTo>
                        <a:pt x="1343" y="118"/>
                      </a:lnTo>
                      <a:lnTo>
                        <a:pt x="1373" y="127"/>
                      </a:lnTo>
                      <a:lnTo>
                        <a:pt x="1381" y="131"/>
                      </a:lnTo>
                      <a:lnTo>
                        <a:pt x="1388" y="134"/>
                      </a:lnTo>
                      <a:lnTo>
                        <a:pt x="1396" y="138"/>
                      </a:lnTo>
                      <a:lnTo>
                        <a:pt x="1403" y="143"/>
                      </a:lnTo>
                      <a:lnTo>
                        <a:pt x="1410" y="148"/>
                      </a:lnTo>
                      <a:lnTo>
                        <a:pt x="1416" y="154"/>
                      </a:lnTo>
                      <a:lnTo>
                        <a:pt x="1422" y="161"/>
                      </a:lnTo>
                      <a:lnTo>
                        <a:pt x="1427" y="169"/>
                      </a:lnTo>
                      <a:lnTo>
                        <a:pt x="1433" y="177"/>
                      </a:lnTo>
                      <a:lnTo>
                        <a:pt x="1438" y="187"/>
                      </a:lnTo>
                      <a:lnTo>
                        <a:pt x="1442" y="198"/>
                      </a:lnTo>
                      <a:lnTo>
                        <a:pt x="1445" y="210"/>
                      </a:lnTo>
                      <a:lnTo>
                        <a:pt x="1447" y="224"/>
                      </a:lnTo>
                      <a:lnTo>
                        <a:pt x="1448" y="239"/>
                      </a:lnTo>
                      <a:lnTo>
                        <a:pt x="1449" y="256"/>
                      </a:lnTo>
                      <a:lnTo>
                        <a:pt x="1449" y="274"/>
                      </a:lnTo>
                      <a:lnTo>
                        <a:pt x="1453" y="458"/>
                      </a:lnTo>
                      <a:lnTo>
                        <a:pt x="1456" y="491"/>
                      </a:lnTo>
                      <a:lnTo>
                        <a:pt x="1458" y="522"/>
                      </a:lnTo>
                      <a:lnTo>
                        <a:pt x="1459" y="553"/>
                      </a:lnTo>
                      <a:lnTo>
                        <a:pt x="1459" y="581"/>
                      </a:lnTo>
                      <a:lnTo>
                        <a:pt x="1458" y="608"/>
                      </a:lnTo>
                      <a:lnTo>
                        <a:pt x="1456" y="633"/>
                      </a:lnTo>
                      <a:lnTo>
                        <a:pt x="1453" y="657"/>
                      </a:lnTo>
                      <a:lnTo>
                        <a:pt x="1449" y="681"/>
                      </a:lnTo>
                      <a:lnTo>
                        <a:pt x="1444" y="702"/>
                      </a:lnTo>
                      <a:lnTo>
                        <a:pt x="1438" y="722"/>
                      </a:lnTo>
                      <a:lnTo>
                        <a:pt x="1431" y="740"/>
                      </a:lnTo>
                      <a:lnTo>
                        <a:pt x="1423" y="757"/>
                      </a:lnTo>
                      <a:lnTo>
                        <a:pt x="1414" y="773"/>
                      </a:lnTo>
                      <a:lnTo>
                        <a:pt x="1404" y="787"/>
                      </a:lnTo>
                      <a:lnTo>
                        <a:pt x="1394" y="800"/>
                      </a:lnTo>
                      <a:lnTo>
                        <a:pt x="1383" y="812"/>
                      </a:lnTo>
                      <a:lnTo>
                        <a:pt x="1366" y="824"/>
                      </a:lnTo>
                      <a:lnTo>
                        <a:pt x="1354" y="833"/>
                      </a:lnTo>
                      <a:lnTo>
                        <a:pt x="1349" y="838"/>
                      </a:lnTo>
                      <a:lnTo>
                        <a:pt x="1346" y="842"/>
                      </a:lnTo>
                      <a:lnTo>
                        <a:pt x="1343" y="845"/>
                      </a:lnTo>
                      <a:lnTo>
                        <a:pt x="1342" y="849"/>
                      </a:lnTo>
                      <a:lnTo>
                        <a:pt x="1341" y="852"/>
                      </a:lnTo>
                      <a:lnTo>
                        <a:pt x="1340" y="854"/>
                      </a:lnTo>
                      <a:lnTo>
                        <a:pt x="1341" y="857"/>
                      </a:lnTo>
                      <a:lnTo>
                        <a:pt x="1342" y="859"/>
                      </a:lnTo>
                      <a:lnTo>
                        <a:pt x="1346" y="863"/>
                      </a:lnTo>
                      <a:lnTo>
                        <a:pt x="1351" y="867"/>
                      </a:lnTo>
                      <a:lnTo>
                        <a:pt x="1365" y="873"/>
                      </a:lnTo>
                      <a:lnTo>
                        <a:pt x="1381" y="879"/>
                      </a:lnTo>
                      <a:lnTo>
                        <a:pt x="1388" y="882"/>
                      </a:lnTo>
                      <a:lnTo>
                        <a:pt x="1394" y="885"/>
                      </a:lnTo>
                      <a:lnTo>
                        <a:pt x="1396" y="887"/>
                      </a:lnTo>
                      <a:lnTo>
                        <a:pt x="1398" y="889"/>
                      </a:lnTo>
                      <a:lnTo>
                        <a:pt x="1400" y="891"/>
                      </a:lnTo>
                      <a:lnTo>
                        <a:pt x="1401" y="894"/>
                      </a:lnTo>
                      <a:lnTo>
                        <a:pt x="1401" y="902"/>
                      </a:lnTo>
                      <a:lnTo>
                        <a:pt x="1401" y="911"/>
                      </a:lnTo>
                      <a:lnTo>
                        <a:pt x="1403" y="919"/>
                      </a:lnTo>
                      <a:lnTo>
                        <a:pt x="1405" y="926"/>
                      </a:lnTo>
                      <a:lnTo>
                        <a:pt x="1407" y="934"/>
                      </a:lnTo>
                      <a:lnTo>
                        <a:pt x="1410" y="941"/>
                      </a:lnTo>
                      <a:lnTo>
                        <a:pt x="1414" y="948"/>
                      </a:lnTo>
                      <a:lnTo>
                        <a:pt x="1418" y="955"/>
                      </a:lnTo>
                      <a:lnTo>
                        <a:pt x="1428" y="969"/>
                      </a:lnTo>
                      <a:lnTo>
                        <a:pt x="1439" y="982"/>
                      </a:lnTo>
                      <a:lnTo>
                        <a:pt x="1451" y="995"/>
                      </a:lnTo>
                      <a:lnTo>
                        <a:pt x="1464" y="1007"/>
                      </a:lnTo>
                      <a:lnTo>
                        <a:pt x="1492" y="1034"/>
                      </a:lnTo>
                      <a:lnTo>
                        <a:pt x="1519" y="1062"/>
                      </a:lnTo>
                      <a:lnTo>
                        <a:pt x="1532" y="1078"/>
                      </a:lnTo>
                      <a:lnTo>
                        <a:pt x="1544" y="1095"/>
                      </a:lnTo>
                      <a:lnTo>
                        <a:pt x="1550" y="1105"/>
                      </a:lnTo>
                      <a:lnTo>
                        <a:pt x="1556" y="1115"/>
                      </a:lnTo>
                      <a:lnTo>
                        <a:pt x="1561" y="1124"/>
                      </a:lnTo>
                      <a:lnTo>
                        <a:pt x="1565" y="1135"/>
                      </a:lnTo>
                      <a:lnTo>
                        <a:pt x="1570" y="1143"/>
                      </a:lnTo>
                      <a:lnTo>
                        <a:pt x="1575" y="1149"/>
                      </a:lnTo>
                      <a:lnTo>
                        <a:pt x="1580" y="1155"/>
                      </a:lnTo>
                      <a:lnTo>
                        <a:pt x="1586" y="1159"/>
                      </a:lnTo>
                      <a:lnTo>
                        <a:pt x="1593" y="1162"/>
                      </a:lnTo>
                      <a:lnTo>
                        <a:pt x="1600" y="1165"/>
                      </a:lnTo>
                      <a:lnTo>
                        <a:pt x="1608" y="1167"/>
                      </a:lnTo>
                      <a:lnTo>
                        <a:pt x="1616" y="1168"/>
                      </a:lnTo>
                      <a:lnTo>
                        <a:pt x="1633" y="1168"/>
                      </a:lnTo>
                      <a:lnTo>
                        <a:pt x="1652" y="1166"/>
                      </a:lnTo>
                      <a:lnTo>
                        <a:pt x="1671" y="1164"/>
                      </a:lnTo>
                      <a:lnTo>
                        <a:pt x="1691" y="1161"/>
                      </a:lnTo>
                      <a:lnTo>
                        <a:pt x="1711" y="1158"/>
                      </a:lnTo>
                      <a:lnTo>
                        <a:pt x="1729" y="1157"/>
                      </a:lnTo>
                      <a:lnTo>
                        <a:pt x="1737" y="1157"/>
                      </a:lnTo>
                      <a:lnTo>
                        <a:pt x="1746" y="1157"/>
                      </a:lnTo>
                      <a:lnTo>
                        <a:pt x="1754" y="1159"/>
                      </a:lnTo>
                      <a:lnTo>
                        <a:pt x="1761" y="1160"/>
                      </a:lnTo>
                      <a:lnTo>
                        <a:pt x="1768" y="1163"/>
                      </a:lnTo>
                      <a:lnTo>
                        <a:pt x="1774" y="1167"/>
                      </a:lnTo>
                      <a:lnTo>
                        <a:pt x="1779" y="1172"/>
                      </a:lnTo>
                      <a:lnTo>
                        <a:pt x="1784" y="1178"/>
                      </a:lnTo>
                      <a:lnTo>
                        <a:pt x="1788" y="1185"/>
                      </a:lnTo>
                      <a:lnTo>
                        <a:pt x="1791" y="1193"/>
                      </a:lnTo>
                      <a:lnTo>
                        <a:pt x="1793" y="1203"/>
                      </a:lnTo>
                      <a:lnTo>
                        <a:pt x="1794" y="1214"/>
                      </a:lnTo>
                      <a:lnTo>
                        <a:pt x="1792" y="1219"/>
                      </a:lnTo>
                      <a:lnTo>
                        <a:pt x="1791" y="1225"/>
                      </a:lnTo>
                      <a:lnTo>
                        <a:pt x="1791" y="1231"/>
                      </a:lnTo>
                      <a:lnTo>
                        <a:pt x="1791" y="1238"/>
                      </a:lnTo>
                      <a:lnTo>
                        <a:pt x="1792" y="1251"/>
                      </a:lnTo>
                      <a:lnTo>
                        <a:pt x="1795" y="1264"/>
                      </a:lnTo>
                      <a:lnTo>
                        <a:pt x="1804" y="1290"/>
                      </a:lnTo>
                      <a:lnTo>
                        <a:pt x="1813" y="1315"/>
                      </a:lnTo>
                      <a:lnTo>
                        <a:pt x="1817" y="1327"/>
                      </a:lnTo>
                      <a:lnTo>
                        <a:pt x="1819" y="1338"/>
                      </a:lnTo>
                      <a:lnTo>
                        <a:pt x="1819" y="1343"/>
                      </a:lnTo>
                      <a:lnTo>
                        <a:pt x="1819" y="1348"/>
                      </a:lnTo>
                      <a:lnTo>
                        <a:pt x="1818" y="1352"/>
                      </a:lnTo>
                      <a:lnTo>
                        <a:pt x="1816" y="1357"/>
                      </a:lnTo>
                      <a:lnTo>
                        <a:pt x="1814" y="1360"/>
                      </a:lnTo>
                      <a:lnTo>
                        <a:pt x="1810" y="1364"/>
                      </a:lnTo>
                      <a:lnTo>
                        <a:pt x="1806" y="1367"/>
                      </a:lnTo>
                      <a:lnTo>
                        <a:pt x="1802" y="1370"/>
                      </a:lnTo>
                      <a:lnTo>
                        <a:pt x="1796" y="1372"/>
                      </a:lnTo>
                      <a:lnTo>
                        <a:pt x="1789" y="1374"/>
                      </a:lnTo>
                      <a:lnTo>
                        <a:pt x="1780" y="1375"/>
                      </a:lnTo>
                      <a:lnTo>
                        <a:pt x="1771" y="1376"/>
                      </a:lnTo>
                      <a:lnTo>
                        <a:pt x="1760" y="1374"/>
                      </a:lnTo>
                      <a:lnTo>
                        <a:pt x="1750" y="1374"/>
                      </a:lnTo>
                      <a:lnTo>
                        <a:pt x="1741" y="1375"/>
                      </a:lnTo>
                      <a:lnTo>
                        <a:pt x="1732" y="1377"/>
                      </a:lnTo>
                      <a:lnTo>
                        <a:pt x="1725" y="1380"/>
                      </a:lnTo>
                      <a:lnTo>
                        <a:pt x="1718" y="1384"/>
                      </a:lnTo>
                      <a:lnTo>
                        <a:pt x="1712" y="1388"/>
                      </a:lnTo>
                      <a:lnTo>
                        <a:pt x="1706" y="1393"/>
                      </a:lnTo>
                      <a:lnTo>
                        <a:pt x="1701" y="1399"/>
                      </a:lnTo>
                      <a:lnTo>
                        <a:pt x="1697" y="1406"/>
                      </a:lnTo>
                      <a:lnTo>
                        <a:pt x="1693" y="1413"/>
                      </a:lnTo>
                      <a:lnTo>
                        <a:pt x="1690" y="1420"/>
                      </a:lnTo>
                      <a:lnTo>
                        <a:pt x="1685" y="1436"/>
                      </a:lnTo>
                      <a:lnTo>
                        <a:pt x="1681" y="1453"/>
                      </a:lnTo>
                      <a:lnTo>
                        <a:pt x="1675" y="1488"/>
                      </a:lnTo>
                      <a:lnTo>
                        <a:pt x="1669" y="1523"/>
                      </a:lnTo>
                      <a:lnTo>
                        <a:pt x="1666" y="1530"/>
                      </a:lnTo>
                      <a:lnTo>
                        <a:pt x="1664" y="1537"/>
                      </a:lnTo>
                      <a:lnTo>
                        <a:pt x="1661" y="1544"/>
                      </a:lnTo>
                      <a:lnTo>
                        <a:pt x="1658" y="1549"/>
                      </a:lnTo>
                      <a:lnTo>
                        <a:pt x="1654" y="1555"/>
                      </a:lnTo>
                      <a:lnTo>
                        <a:pt x="1650" y="1559"/>
                      </a:lnTo>
                      <a:lnTo>
                        <a:pt x="1645" y="1563"/>
                      </a:lnTo>
                      <a:lnTo>
                        <a:pt x="1640" y="1566"/>
                      </a:lnTo>
                      <a:lnTo>
                        <a:pt x="1634" y="1572"/>
                      </a:lnTo>
                      <a:lnTo>
                        <a:pt x="1629" y="1578"/>
                      </a:lnTo>
                      <a:lnTo>
                        <a:pt x="1626" y="1583"/>
                      </a:lnTo>
                      <a:lnTo>
                        <a:pt x="1623" y="1588"/>
                      </a:lnTo>
                      <a:lnTo>
                        <a:pt x="1621" y="1593"/>
                      </a:lnTo>
                      <a:lnTo>
                        <a:pt x="1621" y="1597"/>
                      </a:lnTo>
                      <a:lnTo>
                        <a:pt x="1620" y="1601"/>
                      </a:lnTo>
                      <a:lnTo>
                        <a:pt x="1621" y="1604"/>
                      </a:lnTo>
                      <a:lnTo>
                        <a:pt x="1623" y="1608"/>
                      </a:lnTo>
                      <a:lnTo>
                        <a:pt x="1625" y="1611"/>
                      </a:lnTo>
                      <a:lnTo>
                        <a:pt x="1627" y="1613"/>
                      </a:lnTo>
                      <a:lnTo>
                        <a:pt x="1630" y="1616"/>
                      </a:lnTo>
                      <a:lnTo>
                        <a:pt x="1637" y="1621"/>
                      </a:lnTo>
                      <a:lnTo>
                        <a:pt x="1646" y="1626"/>
                      </a:lnTo>
                      <a:lnTo>
                        <a:pt x="1655" y="1631"/>
                      </a:lnTo>
                      <a:lnTo>
                        <a:pt x="1665" y="1636"/>
                      </a:lnTo>
                      <a:lnTo>
                        <a:pt x="1674" y="1642"/>
                      </a:lnTo>
                      <a:lnTo>
                        <a:pt x="1683" y="1649"/>
                      </a:lnTo>
                      <a:lnTo>
                        <a:pt x="1686" y="1652"/>
                      </a:lnTo>
                      <a:lnTo>
                        <a:pt x="1690" y="1656"/>
                      </a:lnTo>
                      <a:lnTo>
                        <a:pt x="1693" y="1662"/>
                      </a:lnTo>
                      <a:lnTo>
                        <a:pt x="1696" y="1667"/>
                      </a:lnTo>
                      <a:lnTo>
                        <a:pt x="1698" y="1672"/>
                      </a:lnTo>
                      <a:lnTo>
                        <a:pt x="1699" y="1678"/>
                      </a:lnTo>
                      <a:lnTo>
                        <a:pt x="1700" y="1684"/>
                      </a:lnTo>
                      <a:lnTo>
                        <a:pt x="1700" y="1690"/>
                      </a:lnTo>
                      <a:lnTo>
                        <a:pt x="1704" y="1714"/>
                      </a:lnTo>
                      <a:lnTo>
                        <a:pt x="1710" y="1734"/>
                      </a:lnTo>
                      <a:lnTo>
                        <a:pt x="1713" y="1743"/>
                      </a:lnTo>
                      <a:lnTo>
                        <a:pt x="1717" y="1752"/>
                      </a:lnTo>
                      <a:lnTo>
                        <a:pt x="1720" y="1760"/>
                      </a:lnTo>
                      <a:lnTo>
                        <a:pt x="1724" y="1767"/>
                      </a:lnTo>
                      <a:lnTo>
                        <a:pt x="1728" y="1773"/>
                      </a:lnTo>
                      <a:lnTo>
                        <a:pt x="1732" y="1779"/>
                      </a:lnTo>
                      <a:lnTo>
                        <a:pt x="1737" y="1784"/>
                      </a:lnTo>
                      <a:lnTo>
                        <a:pt x="1742" y="1787"/>
                      </a:lnTo>
                      <a:lnTo>
                        <a:pt x="1747" y="1791"/>
                      </a:lnTo>
                      <a:lnTo>
                        <a:pt x="1752" y="1793"/>
                      </a:lnTo>
                      <a:lnTo>
                        <a:pt x="1758" y="1794"/>
                      </a:lnTo>
                      <a:lnTo>
                        <a:pt x="1764" y="1795"/>
                      </a:lnTo>
                      <a:lnTo>
                        <a:pt x="1782" y="1953"/>
                      </a:lnTo>
                      <a:lnTo>
                        <a:pt x="1787" y="1955"/>
                      </a:lnTo>
                      <a:lnTo>
                        <a:pt x="1792" y="1959"/>
                      </a:lnTo>
                      <a:lnTo>
                        <a:pt x="1796" y="1962"/>
                      </a:lnTo>
                      <a:lnTo>
                        <a:pt x="1800" y="1966"/>
                      </a:lnTo>
                      <a:lnTo>
                        <a:pt x="1806" y="1973"/>
                      </a:lnTo>
                      <a:lnTo>
                        <a:pt x="1810" y="1982"/>
                      </a:lnTo>
                      <a:lnTo>
                        <a:pt x="1813" y="1990"/>
                      </a:lnTo>
                      <a:lnTo>
                        <a:pt x="1816" y="2000"/>
                      </a:lnTo>
                      <a:lnTo>
                        <a:pt x="1817" y="2009"/>
                      </a:lnTo>
                      <a:lnTo>
                        <a:pt x="1819" y="2018"/>
                      </a:lnTo>
                      <a:lnTo>
                        <a:pt x="1821" y="2026"/>
                      </a:lnTo>
                      <a:lnTo>
                        <a:pt x="1823" y="2035"/>
                      </a:lnTo>
                      <a:lnTo>
                        <a:pt x="1826" y="2042"/>
                      </a:lnTo>
                      <a:lnTo>
                        <a:pt x="1830" y="2049"/>
                      </a:lnTo>
                      <a:lnTo>
                        <a:pt x="1835" y="2055"/>
                      </a:lnTo>
                      <a:lnTo>
                        <a:pt x="1842" y="2060"/>
                      </a:lnTo>
                      <a:lnTo>
                        <a:pt x="1847" y="2062"/>
                      </a:lnTo>
                      <a:lnTo>
                        <a:pt x="1852" y="2064"/>
                      </a:lnTo>
                      <a:lnTo>
                        <a:pt x="1857" y="2065"/>
                      </a:lnTo>
                      <a:lnTo>
                        <a:pt x="1863" y="2066"/>
                      </a:lnTo>
                      <a:lnTo>
                        <a:pt x="1872" y="2066"/>
                      </a:lnTo>
                      <a:lnTo>
                        <a:pt x="1880" y="2068"/>
                      </a:lnTo>
                      <a:lnTo>
                        <a:pt x="1889" y="2071"/>
                      </a:lnTo>
                      <a:lnTo>
                        <a:pt x="1898" y="2074"/>
                      </a:lnTo>
                      <a:lnTo>
                        <a:pt x="1915" y="2084"/>
                      </a:lnTo>
                      <a:lnTo>
                        <a:pt x="1933" y="2093"/>
                      </a:lnTo>
                      <a:lnTo>
                        <a:pt x="1949" y="2102"/>
                      </a:lnTo>
                      <a:lnTo>
                        <a:pt x="1965" y="2108"/>
                      </a:lnTo>
                      <a:lnTo>
                        <a:pt x="1972" y="2109"/>
                      </a:lnTo>
                      <a:lnTo>
                        <a:pt x="1978" y="2110"/>
                      </a:lnTo>
                      <a:lnTo>
                        <a:pt x="1984" y="2109"/>
                      </a:lnTo>
                      <a:lnTo>
                        <a:pt x="1991" y="2106"/>
                      </a:lnTo>
                      <a:lnTo>
                        <a:pt x="2085" y="2195"/>
                      </a:lnTo>
                      <a:lnTo>
                        <a:pt x="2063" y="2220"/>
                      </a:lnTo>
                      <a:lnTo>
                        <a:pt x="2040" y="2246"/>
                      </a:lnTo>
                      <a:lnTo>
                        <a:pt x="2018" y="2268"/>
                      </a:lnTo>
                      <a:lnTo>
                        <a:pt x="1996" y="2287"/>
                      </a:lnTo>
                      <a:lnTo>
                        <a:pt x="1984" y="2296"/>
                      </a:lnTo>
                      <a:lnTo>
                        <a:pt x="1973" y="2304"/>
                      </a:lnTo>
                      <a:lnTo>
                        <a:pt x="1963" y="2311"/>
                      </a:lnTo>
                      <a:lnTo>
                        <a:pt x="1954" y="2316"/>
                      </a:lnTo>
                      <a:lnTo>
                        <a:pt x="1945" y="2321"/>
                      </a:lnTo>
                      <a:lnTo>
                        <a:pt x="1936" y="2325"/>
                      </a:lnTo>
                      <a:lnTo>
                        <a:pt x="1928" y="2328"/>
                      </a:lnTo>
                      <a:lnTo>
                        <a:pt x="1921" y="2329"/>
                      </a:lnTo>
                      <a:lnTo>
                        <a:pt x="1890" y="2366"/>
                      </a:lnTo>
                      <a:lnTo>
                        <a:pt x="1860" y="2402"/>
                      </a:lnTo>
                      <a:lnTo>
                        <a:pt x="1847" y="2420"/>
                      </a:lnTo>
                      <a:lnTo>
                        <a:pt x="1833" y="2437"/>
                      </a:lnTo>
                      <a:lnTo>
                        <a:pt x="1821" y="2455"/>
                      </a:lnTo>
                      <a:lnTo>
                        <a:pt x="1810" y="2473"/>
                      </a:lnTo>
                      <a:lnTo>
                        <a:pt x="1799" y="2491"/>
                      </a:lnTo>
                      <a:lnTo>
                        <a:pt x="1789" y="2510"/>
                      </a:lnTo>
                      <a:lnTo>
                        <a:pt x="1780" y="2528"/>
                      </a:lnTo>
                      <a:lnTo>
                        <a:pt x="1772" y="2546"/>
                      </a:lnTo>
                      <a:lnTo>
                        <a:pt x="1765" y="2564"/>
                      </a:lnTo>
                      <a:lnTo>
                        <a:pt x="1759" y="2582"/>
                      </a:lnTo>
                      <a:lnTo>
                        <a:pt x="1753" y="2600"/>
                      </a:lnTo>
                      <a:lnTo>
                        <a:pt x="1749" y="2618"/>
                      </a:lnTo>
                      <a:lnTo>
                        <a:pt x="1750" y="2634"/>
                      </a:lnTo>
                      <a:lnTo>
                        <a:pt x="1752" y="2651"/>
                      </a:lnTo>
                      <a:lnTo>
                        <a:pt x="1755" y="2667"/>
                      </a:lnTo>
                      <a:lnTo>
                        <a:pt x="1760" y="2681"/>
                      </a:lnTo>
                      <a:lnTo>
                        <a:pt x="1766" y="2695"/>
                      </a:lnTo>
                      <a:lnTo>
                        <a:pt x="1773" y="2708"/>
                      </a:lnTo>
                      <a:lnTo>
                        <a:pt x="1781" y="2721"/>
                      </a:lnTo>
                      <a:lnTo>
                        <a:pt x="1790" y="2733"/>
                      </a:lnTo>
                      <a:lnTo>
                        <a:pt x="1800" y="2744"/>
                      </a:lnTo>
                      <a:lnTo>
                        <a:pt x="1810" y="2755"/>
                      </a:lnTo>
                      <a:lnTo>
                        <a:pt x="1821" y="2766"/>
                      </a:lnTo>
                      <a:lnTo>
                        <a:pt x="1832" y="2776"/>
                      </a:lnTo>
                      <a:lnTo>
                        <a:pt x="1856" y="2795"/>
                      </a:lnTo>
                      <a:lnTo>
                        <a:pt x="1879" y="2811"/>
                      </a:lnTo>
                      <a:lnTo>
                        <a:pt x="1887" y="2823"/>
                      </a:lnTo>
                      <a:lnTo>
                        <a:pt x="1892" y="2833"/>
                      </a:lnTo>
                      <a:lnTo>
                        <a:pt x="1896" y="2843"/>
                      </a:lnTo>
                      <a:lnTo>
                        <a:pt x="1899" y="2853"/>
                      </a:lnTo>
                      <a:lnTo>
                        <a:pt x="1900" y="2862"/>
                      </a:lnTo>
                      <a:lnTo>
                        <a:pt x="1900" y="2870"/>
                      </a:lnTo>
                      <a:lnTo>
                        <a:pt x="1898" y="2878"/>
                      </a:lnTo>
                      <a:lnTo>
                        <a:pt x="1896" y="2885"/>
                      </a:lnTo>
                      <a:lnTo>
                        <a:pt x="1892" y="2892"/>
                      </a:lnTo>
                      <a:lnTo>
                        <a:pt x="1887" y="2899"/>
                      </a:lnTo>
                      <a:lnTo>
                        <a:pt x="1882" y="2904"/>
                      </a:lnTo>
                      <a:lnTo>
                        <a:pt x="1875" y="2910"/>
                      </a:lnTo>
                      <a:lnTo>
                        <a:pt x="1867" y="2914"/>
                      </a:lnTo>
                      <a:lnTo>
                        <a:pt x="1859" y="2919"/>
                      </a:lnTo>
                      <a:lnTo>
                        <a:pt x="1850" y="2923"/>
                      </a:lnTo>
                      <a:lnTo>
                        <a:pt x="1839" y="2927"/>
                      </a:lnTo>
                      <a:lnTo>
                        <a:pt x="1834" y="2936"/>
                      </a:lnTo>
                      <a:lnTo>
                        <a:pt x="1830" y="2945"/>
                      </a:lnTo>
                      <a:lnTo>
                        <a:pt x="1826" y="2955"/>
                      </a:lnTo>
                      <a:lnTo>
                        <a:pt x="1824" y="2964"/>
                      </a:lnTo>
                      <a:lnTo>
                        <a:pt x="1822" y="2974"/>
                      </a:lnTo>
                      <a:lnTo>
                        <a:pt x="1822" y="2983"/>
                      </a:lnTo>
                      <a:lnTo>
                        <a:pt x="1822" y="2993"/>
                      </a:lnTo>
                      <a:lnTo>
                        <a:pt x="1822" y="3003"/>
                      </a:lnTo>
                      <a:lnTo>
                        <a:pt x="1824" y="3012"/>
                      </a:lnTo>
                      <a:lnTo>
                        <a:pt x="1826" y="3021"/>
                      </a:lnTo>
                      <a:lnTo>
                        <a:pt x="1828" y="3031"/>
                      </a:lnTo>
                      <a:lnTo>
                        <a:pt x="1831" y="3040"/>
                      </a:lnTo>
                      <a:lnTo>
                        <a:pt x="1838" y="3057"/>
                      </a:lnTo>
                      <a:lnTo>
                        <a:pt x="1847" y="3073"/>
                      </a:lnTo>
                      <a:lnTo>
                        <a:pt x="1850" y="3081"/>
                      </a:lnTo>
                      <a:lnTo>
                        <a:pt x="1853" y="3089"/>
                      </a:lnTo>
                      <a:lnTo>
                        <a:pt x="1854" y="3098"/>
                      </a:lnTo>
                      <a:lnTo>
                        <a:pt x="1854" y="3107"/>
                      </a:lnTo>
                      <a:lnTo>
                        <a:pt x="1854" y="3125"/>
                      </a:lnTo>
                      <a:lnTo>
                        <a:pt x="1852" y="3144"/>
                      </a:lnTo>
                      <a:lnTo>
                        <a:pt x="1851" y="3154"/>
                      </a:lnTo>
                      <a:lnTo>
                        <a:pt x="1851" y="3163"/>
                      </a:lnTo>
                      <a:lnTo>
                        <a:pt x="1852" y="3172"/>
                      </a:lnTo>
                      <a:lnTo>
                        <a:pt x="1853" y="3180"/>
                      </a:lnTo>
                      <a:lnTo>
                        <a:pt x="1855" y="3188"/>
                      </a:lnTo>
                      <a:lnTo>
                        <a:pt x="1859" y="3196"/>
                      </a:lnTo>
                      <a:lnTo>
                        <a:pt x="1864" y="3202"/>
                      </a:lnTo>
                      <a:lnTo>
                        <a:pt x="1871" y="3209"/>
                      </a:lnTo>
                      <a:lnTo>
                        <a:pt x="1878" y="3215"/>
                      </a:lnTo>
                      <a:lnTo>
                        <a:pt x="1884" y="3221"/>
                      </a:lnTo>
                      <a:lnTo>
                        <a:pt x="1889" y="3228"/>
                      </a:lnTo>
                      <a:lnTo>
                        <a:pt x="1893" y="3235"/>
                      </a:lnTo>
                      <a:lnTo>
                        <a:pt x="1896" y="3242"/>
                      </a:lnTo>
                      <a:lnTo>
                        <a:pt x="1898" y="3249"/>
                      </a:lnTo>
                      <a:lnTo>
                        <a:pt x="1899" y="3256"/>
                      </a:lnTo>
                      <a:lnTo>
                        <a:pt x="1898" y="3263"/>
                      </a:lnTo>
                      <a:lnTo>
                        <a:pt x="1897" y="3270"/>
                      </a:lnTo>
                      <a:lnTo>
                        <a:pt x="1895" y="3277"/>
                      </a:lnTo>
                      <a:lnTo>
                        <a:pt x="1892" y="3284"/>
                      </a:lnTo>
                      <a:lnTo>
                        <a:pt x="1888" y="3291"/>
                      </a:lnTo>
                      <a:lnTo>
                        <a:pt x="1883" y="3297"/>
                      </a:lnTo>
                      <a:lnTo>
                        <a:pt x="1877" y="3303"/>
                      </a:lnTo>
                      <a:lnTo>
                        <a:pt x="1871" y="3308"/>
                      </a:lnTo>
                      <a:lnTo>
                        <a:pt x="1863" y="3313"/>
                      </a:lnTo>
                      <a:lnTo>
                        <a:pt x="1864" y="3407"/>
                      </a:lnTo>
                      <a:lnTo>
                        <a:pt x="1863" y="3407"/>
                      </a:lnTo>
                      <a:lnTo>
                        <a:pt x="1844" y="3412"/>
                      </a:lnTo>
                      <a:lnTo>
                        <a:pt x="1827" y="3416"/>
                      </a:lnTo>
                      <a:lnTo>
                        <a:pt x="1811" y="3419"/>
                      </a:lnTo>
                      <a:lnTo>
                        <a:pt x="1798" y="3421"/>
                      </a:lnTo>
                      <a:lnTo>
                        <a:pt x="1785" y="3422"/>
                      </a:lnTo>
                      <a:lnTo>
                        <a:pt x="1775" y="3422"/>
                      </a:lnTo>
                      <a:lnTo>
                        <a:pt x="1765" y="3421"/>
                      </a:lnTo>
                      <a:lnTo>
                        <a:pt x="1757" y="3419"/>
                      </a:lnTo>
                      <a:lnTo>
                        <a:pt x="1751" y="3416"/>
                      </a:lnTo>
                      <a:lnTo>
                        <a:pt x="1746" y="3412"/>
                      </a:lnTo>
                      <a:lnTo>
                        <a:pt x="1742" y="3407"/>
                      </a:lnTo>
                      <a:lnTo>
                        <a:pt x="1739" y="3401"/>
                      </a:lnTo>
                      <a:lnTo>
                        <a:pt x="1738" y="3394"/>
                      </a:lnTo>
                      <a:lnTo>
                        <a:pt x="1737" y="3386"/>
                      </a:lnTo>
                      <a:lnTo>
                        <a:pt x="1738" y="3376"/>
                      </a:lnTo>
                      <a:lnTo>
                        <a:pt x="1739" y="3366"/>
                      </a:lnTo>
                      <a:lnTo>
                        <a:pt x="1736" y="3266"/>
                      </a:lnTo>
                      <a:lnTo>
                        <a:pt x="1590" y="3259"/>
                      </a:lnTo>
                      <a:lnTo>
                        <a:pt x="1584" y="3284"/>
                      </a:lnTo>
                      <a:lnTo>
                        <a:pt x="1577" y="3311"/>
                      </a:lnTo>
                      <a:lnTo>
                        <a:pt x="1573" y="3325"/>
                      </a:lnTo>
                      <a:lnTo>
                        <a:pt x="1566" y="3337"/>
                      </a:lnTo>
                      <a:lnTo>
                        <a:pt x="1563" y="3342"/>
                      </a:lnTo>
                      <a:lnTo>
                        <a:pt x="1560" y="3348"/>
                      </a:lnTo>
                      <a:lnTo>
                        <a:pt x="1556" y="3353"/>
                      </a:lnTo>
                      <a:lnTo>
                        <a:pt x="1551" y="3357"/>
                      </a:lnTo>
                      <a:lnTo>
                        <a:pt x="1540" y="3365"/>
                      </a:lnTo>
                      <a:lnTo>
                        <a:pt x="1530" y="3371"/>
                      </a:lnTo>
                      <a:lnTo>
                        <a:pt x="1519" y="3377"/>
                      </a:lnTo>
                      <a:lnTo>
                        <a:pt x="1509" y="3382"/>
                      </a:lnTo>
                      <a:lnTo>
                        <a:pt x="1500" y="3386"/>
                      </a:lnTo>
                      <a:lnTo>
                        <a:pt x="1490" y="3389"/>
                      </a:lnTo>
                      <a:lnTo>
                        <a:pt x="1481" y="3391"/>
                      </a:lnTo>
                      <a:lnTo>
                        <a:pt x="1472" y="3392"/>
                      </a:lnTo>
                      <a:lnTo>
                        <a:pt x="1464" y="3392"/>
                      </a:lnTo>
                      <a:lnTo>
                        <a:pt x="1455" y="3391"/>
                      </a:lnTo>
                      <a:lnTo>
                        <a:pt x="1447" y="3389"/>
                      </a:lnTo>
                      <a:lnTo>
                        <a:pt x="1440" y="3386"/>
                      </a:lnTo>
                      <a:lnTo>
                        <a:pt x="1432" y="3382"/>
                      </a:lnTo>
                      <a:lnTo>
                        <a:pt x="1424" y="3377"/>
                      </a:lnTo>
                      <a:lnTo>
                        <a:pt x="1418" y="3371"/>
                      </a:lnTo>
                      <a:lnTo>
                        <a:pt x="1411" y="3364"/>
                      </a:lnTo>
                      <a:lnTo>
                        <a:pt x="1401" y="3353"/>
                      </a:lnTo>
                      <a:lnTo>
                        <a:pt x="1392" y="3343"/>
                      </a:lnTo>
                      <a:lnTo>
                        <a:pt x="1383" y="3336"/>
                      </a:lnTo>
                      <a:lnTo>
                        <a:pt x="1374" y="3330"/>
                      </a:lnTo>
                      <a:lnTo>
                        <a:pt x="1366" y="3327"/>
                      </a:lnTo>
                      <a:lnTo>
                        <a:pt x="1358" y="3325"/>
                      </a:lnTo>
                      <a:lnTo>
                        <a:pt x="1350" y="3326"/>
                      </a:lnTo>
                      <a:lnTo>
                        <a:pt x="1343" y="3327"/>
                      </a:lnTo>
                      <a:lnTo>
                        <a:pt x="1336" y="3331"/>
                      </a:lnTo>
                      <a:lnTo>
                        <a:pt x="1330" y="3336"/>
                      </a:lnTo>
                      <a:lnTo>
                        <a:pt x="1324" y="3342"/>
                      </a:lnTo>
                      <a:lnTo>
                        <a:pt x="1318" y="3351"/>
                      </a:lnTo>
                      <a:lnTo>
                        <a:pt x="1312" y="3360"/>
                      </a:lnTo>
                      <a:lnTo>
                        <a:pt x="1307" y="3370"/>
                      </a:lnTo>
                      <a:lnTo>
                        <a:pt x="1302" y="3382"/>
                      </a:lnTo>
                      <a:lnTo>
                        <a:pt x="1297" y="3394"/>
                      </a:lnTo>
                      <a:lnTo>
                        <a:pt x="1282" y="3400"/>
                      </a:lnTo>
                      <a:lnTo>
                        <a:pt x="1267" y="3404"/>
                      </a:lnTo>
                      <a:lnTo>
                        <a:pt x="1252" y="3407"/>
                      </a:lnTo>
                      <a:lnTo>
                        <a:pt x="1236" y="3408"/>
                      </a:lnTo>
                      <a:lnTo>
                        <a:pt x="1220" y="3407"/>
                      </a:lnTo>
                      <a:lnTo>
                        <a:pt x="1203" y="3404"/>
                      </a:lnTo>
                      <a:lnTo>
                        <a:pt x="1186" y="3399"/>
                      </a:lnTo>
                      <a:lnTo>
                        <a:pt x="1169" y="3393"/>
                      </a:lnTo>
                      <a:lnTo>
                        <a:pt x="1149" y="3381"/>
                      </a:lnTo>
                      <a:lnTo>
                        <a:pt x="1131" y="3370"/>
                      </a:lnTo>
                      <a:lnTo>
                        <a:pt x="1113" y="3361"/>
                      </a:lnTo>
                      <a:lnTo>
                        <a:pt x="1096" y="3354"/>
                      </a:lnTo>
                      <a:lnTo>
                        <a:pt x="1088" y="3352"/>
                      </a:lnTo>
                      <a:lnTo>
                        <a:pt x="1079" y="3350"/>
                      </a:lnTo>
                      <a:lnTo>
                        <a:pt x="1071" y="3349"/>
                      </a:lnTo>
                      <a:lnTo>
                        <a:pt x="1062" y="3349"/>
                      </a:lnTo>
                      <a:lnTo>
                        <a:pt x="1053" y="3350"/>
                      </a:lnTo>
                      <a:lnTo>
                        <a:pt x="1044" y="3352"/>
                      </a:lnTo>
                      <a:lnTo>
                        <a:pt x="1034" y="3355"/>
                      </a:lnTo>
                      <a:lnTo>
                        <a:pt x="1025" y="3359"/>
                      </a:lnTo>
                      <a:lnTo>
                        <a:pt x="1013" y="3366"/>
                      </a:lnTo>
                      <a:lnTo>
                        <a:pt x="1001" y="3371"/>
                      </a:lnTo>
                      <a:lnTo>
                        <a:pt x="989" y="3374"/>
                      </a:lnTo>
                      <a:lnTo>
                        <a:pt x="979" y="3376"/>
                      </a:lnTo>
                      <a:lnTo>
                        <a:pt x="968" y="3377"/>
                      </a:lnTo>
                      <a:lnTo>
                        <a:pt x="958" y="3376"/>
                      </a:lnTo>
                      <a:lnTo>
                        <a:pt x="948" y="3374"/>
                      </a:lnTo>
                      <a:lnTo>
                        <a:pt x="939" y="3370"/>
                      </a:lnTo>
                      <a:lnTo>
                        <a:pt x="930" y="3365"/>
                      </a:lnTo>
                      <a:lnTo>
                        <a:pt x="922" y="3358"/>
                      </a:lnTo>
                      <a:lnTo>
                        <a:pt x="914" y="3350"/>
                      </a:lnTo>
                      <a:lnTo>
                        <a:pt x="906" y="3339"/>
                      </a:lnTo>
                      <a:lnTo>
                        <a:pt x="900" y="3328"/>
                      </a:lnTo>
                      <a:lnTo>
                        <a:pt x="893" y="3315"/>
                      </a:lnTo>
                      <a:lnTo>
                        <a:pt x="888" y="3301"/>
                      </a:lnTo>
                      <a:lnTo>
                        <a:pt x="883" y="3285"/>
                      </a:lnTo>
                      <a:lnTo>
                        <a:pt x="893" y="3168"/>
                      </a:lnTo>
                      <a:lnTo>
                        <a:pt x="866" y="3159"/>
                      </a:lnTo>
                      <a:lnTo>
                        <a:pt x="861" y="3153"/>
                      </a:lnTo>
                      <a:lnTo>
                        <a:pt x="855" y="3148"/>
                      </a:lnTo>
                      <a:lnTo>
                        <a:pt x="850" y="3144"/>
                      </a:lnTo>
                      <a:lnTo>
                        <a:pt x="844" y="3140"/>
                      </a:lnTo>
                      <a:lnTo>
                        <a:pt x="839" y="3138"/>
                      </a:lnTo>
                      <a:lnTo>
                        <a:pt x="833" y="3137"/>
                      </a:lnTo>
                      <a:lnTo>
                        <a:pt x="827" y="3136"/>
                      </a:lnTo>
                      <a:lnTo>
                        <a:pt x="820" y="3136"/>
                      </a:lnTo>
                      <a:lnTo>
                        <a:pt x="814" y="3138"/>
                      </a:lnTo>
                      <a:lnTo>
                        <a:pt x="807" y="3140"/>
                      </a:lnTo>
                      <a:lnTo>
                        <a:pt x="800" y="3143"/>
                      </a:lnTo>
                      <a:lnTo>
                        <a:pt x="793" y="3147"/>
                      </a:lnTo>
                      <a:lnTo>
                        <a:pt x="777" y="3158"/>
                      </a:lnTo>
                      <a:lnTo>
                        <a:pt x="760" y="3172"/>
                      </a:lnTo>
                      <a:lnTo>
                        <a:pt x="757" y="3177"/>
                      </a:lnTo>
                      <a:lnTo>
                        <a:pt x="754" y="3182"/>
                      </a:lnTo>
                      <a:lnTo>
                        <a:pt x="750" y="3185"/>
                      </a:lnTo>
                      <a:lnTo>
                        <a:pt x="747" y="3189"/>
                      </a:lnTo>
                      <a:lnTo>
                        <a:pt x="742" y="3191"/>
                      </a:lnTo>
                      <a:lnTo>
                        <a:pt x="738" y="3193"/>
                      </a:lnTo>
                      <a:lnTo>
                        <a:pt x="733" y="3195"/>
                      </a:lnTo>
                      <a:lnTo>
                        <a:pt x="728" y="3195"/>
                      </a:lnTo>
                      <a:lnTo>
                        <a:pt x="723" y="3195"/>
                      </a:lnTo>
                      <a:lnTo>
                        <a:pt x="718" y="3194"/>
                      </a:lnTo>
                      <a:lnTo>
                        <a:pt x="712" y="3193"/>
                      </a:lnTo>
                      <a:lnTo>
                        <a:pt x="707" y="3191"/>
                      </a:lnTo>
                      <a:lnTo>
                        <a:pt x="695" y="3184"/>
                      </a:lnTo>
                      <a:lnTo>
                        <a:pt x="682" y="3175"/>
                      </a:lnTo>
                      <a:lnTo>
                        <a:pt x="676" y="3170"/>
                      </a:lnTo>
                      <a:lnTo>
                        <a:pt x="670" y="3166"/>
                      </a:lnTo>
                      <a:lnTo>
                        <a:pt x="664" y="3162"/>
                      </a:lnTo>
                      <a:lnTo>
                        <a:pt x="659" y="3160"/>
                      </a:lnTo>
                      <a:lnTo>
                        <a:pt x="654" y="3158"/>
                      </a:lnTo>
                      <a:lnTo>
                        <a:pt x="649" y="3157"/>
                      </a:lnTo>
                      <a:lnTo>
                        <a:pt x="645" y="3156"/>
                      </a:lnTo>
                      <a:lnTo>
                        <a:pt x="641" y="3157"/>
                      </a:lnTo>
                      <a:lnTo>
                        <a:pt x="637" y="3158"/>
                      </a:lnTo>
                      <a:lnTo>
                        <a:pt x="633" y="3160"/>
                      </a:lnTo>
                      <a:lnTo>
                        <a:pt x="630" y="3163"/>
                      </a:lnTo>
                      <a:lnTo>
                        <a:pt x="628" y="3166"/>
                      </a:lnTo>
                      <a:lnTo>
                        <a:pt x="625" y="3171"/>
                      </a:lnTo>
                      <a:lnTo>
                        <a:pt x="623" y="3176"/>
                      </a:lnTo>
                      <a:lnTo>
                        <a:pt x="622" y="3182"/>
                      </a:lnTo>
                      <a:lnTo>
                        <a:pt x="621" y="3189"/>
                      </a:lnTo>
                      <a:lnTo>
                        <a:pt x="609" y="3268"/>
                      </a:lnTo>
                      <a:lnTo>
                        <a:pt x="601" y="3276"/>
                      </a:lnTo>
                      <a:lnTo>
                        <a:pt x="591" y="3283"/>
                      </a:lnTo>
                      <a:lnTo>
                        <a:pt x="583" y="3288"/>
                      </a:lnTo>
                      <a:lnTo>
                        <a:pt x="574" y="3293"/>
                      </a:lnTo>
                      <a:lnTo>
                        <a:pt x="565" y="3297"/>
                      </a:lnTo>
                      <a:lnTo>
                        <a:pt x="557" y="3300"/>
                      </a:lnTo>
                      <a:lnTo>
                        <a:pt x="548" y="3302"/>
                      </a:lnTo>
                      <a:lnTo>
                        <a:pt x="540" y="3302"/>
                      </a:lnTo>
                      <a:lnTo>
                        <a:pt x="531" y="3302"/>
                      </a:lnTo>
                      <a:lnTo>
                        <a:pt x="523" y="3301"/>
                      </a:lnTo>
                      <a:lnTo>
                        <a:pt x="514" y="3298"/>
                      </a:lnTo>
                      <a:lnTo>
                        <a:pt x="506" y="3295"/>
                      </a:lnTo>
                      <a:lnTo>
                        <a:pt x="497" y="3291"/>
                      </a:lnTo>
                      <a:lnTo>
                        <a:pt x="489" y="3285"/>
                      </a:lnTo>
                      <a:lnTo>
                        <a:pt x="480" y="3279"/>
                      </a:lnTo>
                      <a:lnTo>
                        <a:pt x="472" y="3272"/>
                      </a:lnTo>
                      <a:lnTo>
                        <a:pt x="466" y="3265"/>
                      </a:lnTo>
                      <a:lnTo>
                        <a:pt x="460" y="3258"/>
                      </a:lnTo>
                      <a:lnTo>
                        <a:pt x="451" y="3252"/>
                      </a:lnTo>
                      <a:lnTo>
                        <a:pt x="443" y="3246"/>
                      </a:lnTo>
                      <a:lnTo>
                        <a:pt x="434" y="3240"/>
                      </a:lnTo>
                      <a:lnTo>
                        <a:pt x="423" y="3234"/>
                      </a:lnTo>
                      <a:lnTo>
                        <a:pt x="412" y="3229"/>
                      </a:lnTo>
                      <a:lnTo>
                        <a:pt x="399" y="3223"/>
                      </a:lnTo>
                      <a:lnTo>
                        <a:pt x="386" y="3219"/>
                      </a:lnTo>
                      <a:lnTo>
                        <a:pt x="371" y="3214"/>
                      </a:lnTo>
                      <a:lnTo>
                        <a:pt x="356" y="3209"/>
                      </a:lnTo>
                      <a:lnTo>
                        <a:pt x="339" y="3204"/>
                      </a:lnTo>
                      <a:lnTo>
                        <a:pt x="302" y="3196"/>
                      </a:lnTo>
                      <a:lnTo>
                        <a:pt x="262" y="3189"/>
                      </a:lnTo>
                      <a:lnTo>
                        <a:pt x="254" y="3192"/>
                      </a:lnTo>
                      <a:lnTo>
                        <a:pt x="247" y="3193"/>
                      </a:lnTo>
                      <a:lnTo>
                        <a:pt x="240" y="3194"/>
                      </a:lnTo>
                      <a:lnTo>
                        <a:pt x="234" y="3194"/>
                      </a:lnTo>
                      <a:lnTo>
                        <a:pt x="229" y="3193"/>
                      </a:lnTo>
                      <a:lnTo>
                        <a:pt x="224" y="3190"/>
                      </a:lnTo>
                      <a:lnTo>
                        <a:pt x="221" y="3187"/>
                      </a:lnTo>
                      <a:lnTo>
                        <a:pt x="217" y="3183"/>
                      </a:lnTo>
                      <a:lnTo>
                        <a:pt x="215" y="3177"/>
                      </a:lnTo>
                      <a:lnTo>
                        <a:pt x="213" y="3171"/>
                      </a:lnTo>
                      <a:lnTo>
                        <a:pt x="212" y="3164"/>
                      </a:lnTo>
                      <a:lnTo>
                        <a:pt x="211" y="3155"/>
                      </a:lnTo>
                      <a:lnTo>
                        <a:pt x="211" y="3146"/>
                      </a:lnTo>
                      <a:lnTo>
                        <a:pt x="212" y="3136"/>
                      </a:lnTo>
                      <a:lnTo>
                        <a:pt x="214" y="3124"/>
                      </a:lnTo>
                      <a:lnTo>
                        <a:pt x="216" y="3112"/>
                      </a:lnTo>
                      <a:lnTo>
                        <a:pt x="232" y="2997"/>
                      </a:lnTo>
                      <a:lnTo>
                        <a:pt x="231" y="2980"/>
                      </a:lnTo>
                      <a:lnTo>
                        <a:pt x="229" y="2965"/>
                      </a:lnTo>
                      <a:lnTo>
                        <a:pt x="226" y="2953"/>
                      </a:lnTo>
                      <a:lnTo>
                        <a:pt x="222" y="2942"/>
                      </a:lnTo>
                      <a:lnTo>
                        <a:pt x="216" y="2934"/>
                      </a:lnTo>
                      <a:lnTo>
                        <a:pt x="210" y="2928"/>
                      </a:lnTo>
                      <a:lnTo>
                        <a:pt x="207" y="2924"/>
                      </a:lnTo>
                      <a:lnTo>
                        <a:pt x="203" y="2922"/>
                      </a:lnTo>
                      <a:lnTo>
                        <a:pt x="200" y="2921"/>
                      </a:lnTo>
                      <a:lnTo>
                        <a:pt x="196" y="2920"/>
                      </a:lnTo>
                      <a:lnTo>
                        <a:pt x="192" y="2920"/>
                      </a:lnTo>
                      <a:lnTo>
                        <a:pt x="188" y="2921"/>
                      </a:lnTo>
                      <a:lnTo>
                        <a:pt x="184" y="2922"/>
                      </a:lnTo>
                      <a:lnTo>
                        <a:pt x="180" y="2923"/>
                      </a:lnTo>
                      <a:lnTo>
                        <a:pt x="172" y="2929"/>
                      </a:lnTo>
                      <a:lnTo>
                        <a:pt x="164" y="2935"/>
                      </a:lnTo>
                      <a:lnTo>
                        <a:pt x="157" y="2944"/>
                      </a:lnTo>
                      <a:lnTo>
                        <a:pt x="150" y="2955"/>
                      </a:lnTo>
                      <a:lnTo>
                        <a:pt x="144" y="2968"/>
                      </a:lnTo>
                      <a:lnTo>
                        <a:pt x="138" y="2983"/>
                      </a:lnTo>
                      <a:lnTo>
                        <a:pt x="109" y="3056"/>
                      </a:lnTo>
                      <a:lnTo>
                        <a:pt x="93" y="3141"/>
                      </a:lnTo>
                      <a:lnTo>
                        <a:pt x="81" y="3131"/>
                      </a:lnTo>
                      <a:lnTo>
                        <a:pt x="41" y="3071"/>
                      </a:lnTo>
                      <a:lnTo>
                        <a:pt x="11" y="2748"/>
                      </a:lnTo>
                      <a:lnTo>
                        <a:pt x="35" y="2659"/>
                      </a:lnTo>
                      <a:lnTo>
                        <a:pt x="0" y="2540"/>
                      </a:lnTo>
                      <a:lnTo>
                        <a:pt x="86" y="2326"/>
                      </a:lnTo>
                      <a:lnTo>
                        <a:pt x="61" y="2273"/>
                      </a:lnTo>
                      <a:lnTo>
                        <a:pt x="129" y="2143"/>
                      </a:lnTo>
                      <a:lnTo>
                        <a:pt x="218" y="1918"/>
                      </a:lnTo>
                      <a:lnTo>
                        <a:pt x="217" y="1917"/>
                      </a:lnTo>
                      <a:lnTo>
                        <a:pt x="217" y="1917"/>
                      </a:lnTo>
                      <a:lnTo>
                        <a:pt x="217" y="1917"/>
                      </a:lnTo>
                      <a:lnTo>
                        <a:pt x="218" y="1917"/>
                      </a:lnTo>
                      <a:lnTo>
                        <a:pt x="415" y="1587"/>
                      </a:lnTo>
                      <a:lnTo>
                        <a:pt x="455" y="1549"/>
                      </a:lnTo>
                      <a:lnTo>
                        <a:pt x="493" y="1512"/>
                      </a:lnTo>
                      <a:lnTo>
                        <a:pt x="525" y="1477"/>
                      </a:lnTo>
                      <a:lnTo>
                        <a:pt x="555" y="1443"/>
                      </a:lnTo>
                      <a:lnTo>
                        <a:pt x="568" y="1426"/>
                      </a:lnTo>
                      <a:lnTo>
                        <a:pt x="580" y="1410"/>
                      </a:lnTo>
                      <a:lnTo>
                        <a:pt x="592" y="1394"/>
                      </a:lnTo>
                      <a:lnTo>
                        <a:pt x="603" y="1377"/>
                      </a:lnTo>
                      <a:lnTo>
                        <a:pt x="613" y="1361"/>
                      </a:lnTo>
                      <a:lnTo>
                        <a:pt x="622" y="1345"/>
                      </a:lnTo>
                      <a:lnTo>
                        <a:pt x="630" y="1330"/>
                      </a:lnTo>
                      <a:lnTo>
                        <a:pt x="638" y="1315"/>
                      </a:lnTo>
                      <a:lnTo>
                        <a:pt x="644" y="1300"/>
                      </a:lnTo>
                      <a:lnTo>
                        <a:pt x="650" y="1285"/>
                      </a:lnTo>
                      <a:lnTo>
                        <a:pt x="655" y="1270"/>
                      </a:lnTo>
                      <a:lnTo>
                        <a:pt x="660" y="1255"/>
                      </a:lnTo>
                      <a:lnTo>
                        <a:pt x="663" y="1240"/>
                      </a:lnTo>
                      <a:lnTo>
                        <a:pt x="666" y="1224"/>
                      </a:lnTo>
                      <a:lnTo>
                        <a:pt x="668" y="1210"/>
                      </a:lnTo>
                      <a:lnTo>
                        <a:pt x="670" y="1195"/>
                      </a:lnTo>
                      <a:lnTo>
                        <a:pt x="670" y="1180"/>
                      </a:lnTo>
                      <a:lnTo>
                        <a:pt x="671" y="1166"/>
                      </a:lnTo>
                      <a:lnTo>
                        <a:pt x="670" y="1151"/>
                      </a:lnTo>
                      <a:lnTo>
                        <a:pt x="669" y="1136"/>
                      </a:lnTo>
                      <a:lnTo>
                        <a:pt x="667" y="1122"/>
                      </a:lnTo>
                      <a:lnTo>
                        <a:pt x="665" y="1107"/>
                      </a:lnTo>
                      <a:lnTo>
                        <a:pt x="662" y="1091"/>
                      </a:lnTo>
                      <a:lnTo>
                        <a:pt x="658" y="1076"/>
                      </a:lnTo>
                      <a:lnTo>
                        <a:pt x="647" y="1068"/>
                      </a:lnTo>
                      <a:lnTo>
                        <a:pt x="637" y="1060"/>
                      </a:lnTo>
                      <a:lnTo>
                        <a:pt x="628" y="1051"/>
                      </a:lnTo>
                      <a:lnTo>
                        <a:pt x="621" y="1042"/>
                      </a:lnTo>
                      <a:lnTo>
                        <a:pt x="615" y="1033"/>
                      </a:lnTo>
                      <a:lnTo>
                        <a:pt x="611" y="1023"/>
                      </a:lnTo>
                      <a:lnTo>
                        <a:pt x="608" y="1013"/>
                      </a:lnTo>
                      <a:lnTo>
                        <a:pt x="607" y="1003"/>
                      </a:lnTo>
                      <a:lnTo>
                        <a:pt x="606" y="993"/>
                      </a:lnTo>
                      <a:lnTo>
                        <a:pt x="608" y="982"/>
                      </a:lnTo>
                      <a:lnTo>
                        <a:pt x="610" y="971"/>
                      </a:lnTo>
                      <a:lnTo>
                        <a:pt x="614" y="960"/>
                      </a:lnTo>
                      <a:lnTo>
                        <a:pt x="620" y="948"/>
                      </a:lnTo>
                      <a:lnTo>
                        <a:pt x="626" y="936"/>
                      </a:lnTo>
                      <a:lnTo>
                        <a:pt x="635" y="924"/>
                      </a:lnTo>
                      <a:lnTo>
                        <a:pt x="644" y="912"/>
                      </a:lnTo>
                      <a:lnTo>
                        <a:pt x="649" y="911"/>
                      </a:lnTo>
                      <a:lnTo>
                        <a:pt x="654" y="909"/>
                      </a:lnTo>
                      <a:lnTo>
                        <a:pt x="658" y="906"/>
                      </a:lnTo>
                      <a:lnTo>
                        <a:pt x="662" y="903"/>
                      </a:lnTo>
                      <a:lnTo>
                        <a:pt x="665" y="899"/>
                      </a:lnTo>
                      <a:lnTo>
                        <a:pt x="668" y="895"/>
                      </a:lnTo>
                      <a:lnTo>
                        <a:pt x="671" y="890"/>
                      </a:lnTo>
                      <a:lnTo>
                        <a:pt x="673" y="884"/>
                      </a:lnTo>
                      <a:lnTo>
                        <a:pt x="678" y="872"/>
                      </a:lnTo>
                      <a:lnTo>
                        <a:pt x="682" y="857"/>
                      </a:lnTo>
                      <a:lnTo>
                        <a:pt x="685" y="842"/>
                      </a:lnTo>
                      <a:lnTo>
                        <a:pt x="689" y="825"/>
                      </a:lnTo>
                      <a:lnTo>
                        <a:pt x="692" y="806"/>
                      </a:lnTo>
                      <a:lnTo>
                        <a:pt x="696" y="789"/>
                      </a:lnTo>
                      <a:lnTo>
                        <a:pt x="701" y="771"/>
                      </a:lnTo>
                      <a:lnTo>
                        <a:pt x="706" y="754"/>
                      </a:lnTo>
                      <a:lnTo>
                        <a:pt x="713" y="737"/>
                      </a:lnTo>
                      <a:lnTo>
                        <a:pt x="721" y="721"/>
                      </a:lnTo>
                      <a:lnTo>
                        <a:pt x="726" y="714"/>
                      </a:lnTo>
                      <a:lnTo>
                        <a:pt x="731" y="706"/>
                      </a:lnTo>
                      <a:lnTo>
                        <a:pt x="738" y="700"/>
                      </a:lnTo>
                      <a:lnTo>
                        <a:pt x="744" y="694"/>
                      </a:lnTo>
                      <a:lnTo>
                        <a:pt x="850" y="678"/>
                      </a:lnTo>
                      <a:lnTo>
                        <a:pt x="871" y="656"/>
                      </a:lnTo>
                      <a:lnTo>
                        <a:pt x="893" y="635"/>
                      </a:lnTo>
                      <a:lnTo>
                        <a:pt x="913" y="613"/>
                      </a:lnTo>
                      <a:lnTo>
                        <a:pt x="932" y="590"/>
                      </a:lnTo>
                      <a:lnTo>
                        <a:pt x="951" y="567"/>
                      </a:lnTo>
                      <a:lnTo>
                        <a:pt x="969" y="544"/>
                      </a:lnTo>
                      <a:lnTo>
                        <a:pt x="987" y="518"/>
                      </a:lnTo>
                      <a:lnTo>
                        <a:pt x="1004" y="493"/>
                      </a:lnTo>
                      <a:lnTo>
                        <a:pt x="1021" y="468"/>
                      </a:lnTo>
                      <a:lnTo>
                        <a:pt x="1036" y="442"/>
                      </a:lnTo>
                      <a:lnTo>
                        <a:pt x="1051" y="414"/>
                      </a:lnTo>
                      <a:lnTo>
                        <a:pt x="1065" y="386"/>
                      </a:lnTo>
                      <a:lnTo>
                        <a:pt x="1078" y="357"/>
                      </a:lnTo>
                      <a:lnTo>
                        <a:pt x="1090" y="327"/>
                      </a:lnTo>
                      <a:lnTo>
                        <a:pt x="1102" y="297"/>
                      </a:lnTo>
                      <a:lnTo>
                        <a:pt x="1112" y="265"/>
                      </a:lnTo>
                      <a:lnTo>
                        <a:pt x="1124" y="251"/>
                      </a:lnTo>
                      <a:lnTo>
                        <a:pt x="1134" y="238"/>
                      </a:lnTo>
                      <a:lnTo>
                        <a:pt x="1143" y="225"/>
                      </a:lnTo>
                      <a:lnTo>
                        <a:pt x="1149" y="213"/>
                      </a:lnTo>
                      <a:lnTo>
                        <a:pt x="1154" y="202"/>
                      </a:lnTo>
                      <a:lnTo>
                        <a:pt x="1156" y="191"/>
                      </a:lnTo>
                      <a:lnTo>
                        <a:pt x="1157" y="181"/>
                      </a:lnTo>
                      <a:lnTo>
                        <a:pt x="1155" y="171"/>
                      </a:lnTo>
                      <a:lnTo>
                        <a:pt x="1152" y="162"/>
                      </a:lnTo>
                      <a:lnTo>
                        <a:pt x="1145" y="154"/>
                      </a:lnTo>
                      <a:lnTo>
                        <a:pt x="1138" y="146"/>
                      </a:lnTo>
                      <a:lnTo>
                        <a:pt x="1128" y="138"/>
                      </a:lnTo>
                      <a:lnTo>
                        <a:pt x="1117" y="131"/>
                      </a:lnTo>
                      <a:lnTo>
                        <a:pt x="1103" y="125"/>
                      </a:lnTo>
                      <a:lnTo>
                        <a:pt x="1088" y="119"/>
                      </a:lnTo>
                      <a:lnTo>
                        <a:pt x="1071" y="114"/>
                      </a:lnTo>
                      <a:lnTo>
                        <a:pt x="961" y="108"/>
                      </a:lnTo>
                      <a:lnTo>
                        <a:pt x="1108" y="0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grpSp>
              <p:nvGrpSpPr>
                <p:cNvPr id="70724" name="Group 68"/>
                <p:cNvGrpSpPr>
                  <a:grpSpLocks/>
                </p:cNvGrpSpPr>
                <p:nvPr/>
              </p:nvGrpSpPr>
              <p:grpSpPr bwMode="auto">
                <a:xfrm>
                  <a:off x="3386" y="787"/>
                  <a:ext cx="1109" cy="1065"/>
                  <a:chOff x="7120" y="985"/>
                  <a:chExt cx="1329" cy="1283"/>
                </a:xfrm>
              </p:grpSpPr>
              <p:sp>
                <p:nvSpPr>
                  <p:cNvPr id="70725" name="Freeform 69"/>
                  <p:cNvSpPr>
                    <a:spLocks/>
                  </p:cNvSpPr>
                  <p:nvPr/>
                </p:nvSpPr>
                <p:spPr bwMode="auto">
                  <a:xfrm>
                    <a:off x="7120" y="985"/>
                    <a:ext cx="1329" cy="1283"/>
                  </a:xfrm>
                  <a:custGeom>
                    <a:avLst/>
                    <a:gdLst>
                      <a:gd name="T0" fmla="*/ 3790 w 5317"/>
                      <a:gd name="T1" fmla="*/ 4639 h 5130"/>
                      <a:gd name="T2" fmla="*/ 3866 w 5317"/>
                      <a:gd name="T3" fmla="*/ 4513 h 5130"/>
                      <a:gd name="T4" fmla="*/ 3892 w 5317"/>
                      <a:gd name="T5" fmla="*/ 4393 h 5130"/>
                      <a:gd name="T6" fmla="*/ 3869 w 5317"/>
                      <a:gd name="T7" fmla="*/ 4281 h 5130"/>
                      <a:gd name="T8" fmla="*/ 3828 w 5317"/>
                      <a:gd name="T9" fmla="*/ 4206 h 5130"/>
                      <a:gd name="T10" fmla="*/ 3871 w 5317"/>
                      <a:gd name="T11" fmla="*/ 4124 h 5130"/>
                      <a:gd name="T12" fmla="*/ 3900 w 5317"/>
                      <a:gd name="T13" fmla="*/ 4085 h 5130"/>
                      <a:gd name="T14" fmla="*/ 3935 w 5317"/>
                      <a:gd name="T15" fmla="*/ 3950 h 5130"/>
                      <a:gd name="T16" fmla="*/ 4115 w 5317"/>
                      <a:gd name="T17" fmla="*/ 3848 h 5130"/>
                      <a:gd name="T18" fmla="*/ 4258 w 5317"/>
                      <a:gd name="T19" fmla="*/ 3655 h 5130"/>
                      <a:gd name="T20" fmla="*/ 4356 w 5317"/>
                      <a:gd name="T21" fmla="*/ 3451 h 5130"/>
                      <a:gd name="T22" fmla="*/ 4367 w 5317"/>
                      <a:gd name="T23" fmla="*/ 3367 h 5130"/>
                      <a:gd name="T24" fmla="*/ 4353 w 5317"/>
                      <a:gd name="T25" fmla="*/ 3196 h 5130"/>
                      <a:gd name="T26" fmla="*/ 4737 w 5317"/>
                      <a:gd name="T27" fmla="*/ 2819 h 5130"/>
                      <a:gd name="T28" fmla="*/ 4811 w 5317"/>
                      <a:gd name="T29" fmla="*/ 2739 h 5130"/>
                      <a:gd name="T30" fmla="*/ 4898 w 5317"/>
                      <a:gd name="T31" fmla="*/ 2501 h 5130"/>
                      <a:gd name="T32" fmla="*/ 4988 w 5317"/>
                      <a:gd name="T33" fmla="*/ 2410 h 5130"/>
                      <a:gd name="T34" fmla="*/ 5022 w 5317"/>
                      <a:gd name="T35" fmla="*/ 2294 h 5130"/>
                      <a:gd name="T36" fmla="*/ 5111 w 5317"/>
                      <a:gd name="T37" fmla="*/ 2124 h 5130"/>
                      <a:gd name="T38" fmla="*/ 5169 w 5317"/>
                      <a:gd name="T39" fmla="*/ 1999 h 5130"/>
                      <a:gd name="T40" fmla="*/ 5216 w 5317"/>
                      <a:gd name="T41" fmla="*/ 1897 h 5130"/>
                      <a:gd name="T42" fmla="*/ 5224 w 5317"/>
                      <a:gd name="T43" fmla="*/ 1763 h 5130"/>
                      <a:gd name="T44" fmla="*/ 5274 w 5317"/>
                      <a:gd name="T45" fmla="*/ 1611 h 5130"/>
                      <a:gd name="T46" fmla="*/ 4907 w 5317"/>
                      <a:gd name="T47" fmla="*/ 1382 h 5130"/>
                      <a:gd name="T48" fmla="*/ 4451 w 5317"/>
                      <a:gd name="T49" fmla="*/ 1363 h 5130"/>
                      <a:gd name="T50" fmla="*/ 3886 w 5317"/>
                      <a:gd name="T51" fmla="*/ 1797 h 5130"/>
                      <a:gd name="T52" fmla="*/ 3270 w 5317"/>
                      <a:gd name="T53" fmla="*/ 1513 h 5130"/>
                      <a:gd name="T54" fmla="*/ 2833 w 5317"/>
                      <a:gd name="T55" fmla="*/ 1573 h 5130"/>
                      <a:gd name="T56" fmla="*/ 2729 w 5317"/>
                      <a:gd name="T57" fmla="*/ 1546 h 5130"/>
                      <a:gd name="T58" fmla="*/ 2676 w 5317"/>
                      <a:gd name="T59" fmla="*/ 1496 h 5130"/>
                      <a:gd name="T60" fmla="*/ 2630 w 5317"/>
                      <a:gd name="T61" fmla="*/ 1430 h 5130"/>
                      <a:gd name="T62" fmla="*/ 2597 w 5317"/>
                      <a:gd name="T63" fmla="*/ 1373 h 5130"/>
                      <a:gd name="T64" fmla="*/ 2554 w 5317"/>
                      <a:gd name="T65" fmla="*/ 1276 h 5130"/>
                      <a:gd name="T66" fmla="*/ 2515 w 5317"/>
                      <a:gd name="T67" fmla="*/ 1181 h 5130"/>
                      <a:gd name="T68" fmla="*/ 2445 w 5317"/>
                      <a:gd name="T69" fmla="*/ 1142 h 5130"/>
                      <a:gd name="T70" fmla="*/ 2420 w 5317"/>
                      <a:gd name="T71" fmla="*/ 1091 h 5130"/>
                      <a:gd name="T72" fmla="*/ 2346 w 5317"/>
                      <a:gd name="T73" fmla="*/ 763 h 5130"/>
                      <a:gd name="T74" fmla="*/ 2266 w 5317"/>
                      <a:gd name="T75" fmla="*/ 697 h 5130"/>
                      <a:gd name="T76" fmla="*/ 2234 w 5317"/>
                      <a:gd name="T77" fmla="*/ 587 h 5130"/>
                      <a:gd name="T78" fmla="*/ 2152 w 5317"/>
                      <a:gd name="T79" fmla="*/ 514 h 5130"/>
                      <a:gd name="T80" fmla="*/ 1971 w 5317"/>
                      <a:gd name="T81" fmla="*/ 460 h 5130"/>
                      <a:gd name="T82" fmla="*/ 1890 w 5317"/>
                      <a:gd name="T83" fmla="*/ 393 h 5130"/>
                      <a:gd name="T84" fmla="*/ 1751 w 5317"/>
                      <a:gd name="T85" fmla="*/ 337 h 5130"/>
                      <a:gd name="T86" fmla="*/ 1438 w 5317"/>
                      <a:gd name="T87" fmla="*/ 62 h 5130"/>
                      <a:gd name="T88" fmla="*/ 36 w 5317"/>
                      <a:gd name="T89" fmla="*/ 520 h 5130"/>
                      <a:gd name="T90" fmla="*/ 302 w 5317"/>
                      <a:gd name="T91" fmla="*/ 1692 h 5130"/>
                      <a:gd name="T92" fmla="*/ 535 w 5317"/>
                      <a:gd name="T93" fmla="*/ 1709 h 5130"/>
                      <a:gd name="T94" fmla="*/ 618 w 5317"/>
                      <a:gd name="T95" fmla="*/ 1693 h 5130"/>
                      <a:gd name="T96" fmla="*/ 675 w 5317"/>
                      <a:gd name="T97" fmla="*/ 1722 h 5130"/>
                      <a:gd name="T98" fmla="*/ 707 w 5317"/>
                      <a:gd name="T99" fmla="*/ 1800 h 5130"/>
                      <a:gd name="T100" fmla="*/ 751 w 5317"/>
                      <a:gd name="T101" fmla="*/ 1849 h 5130"/>
                      <a:gd name="T102" fmla="*/ 830 w 5317"/>
                      <a:gd name="T103" fmla="*/ 1879 h 5130"/>
                      <a:gd name="T104" fmla="*/ 883 w 5317"/>
                      <a:gd name="T105" fmla="*/ 1930 h 5130"/>
                      <a:gd name="T106" fmla="*/ 971 w 5317"/>
                      <a:gd name="T107" fmla="*/ 1972 h 5130"/>
                      <a:gd name="T108" fmla="*/ 1041 w 5317"/>
                      <a:gd name="T109" fmla="*/ 1977 h 5130"/>
                      <a:gd name="T110" fmla="*/ 1035 w 5317"/>
                      <a:gd name="T111" fmla="*/ 2016 h 5130"/>
                      <a:gd name="T112" fmla="*/ 249 w 5317"/>
                      <a:gd name="T113" fmla="*/ 3681 h 5130"/>
                      <a:gd name="T114" fmla="*/ 163 w 5317"/>
                      <a:gd name="T115" fmla="*/ 3805 h 5130"/>
                      <a:gd name="T116" fmla="*/ 146 w 5317"/>
                      <a:gd name="T117" fmla="*/ 3856 h 5130"/>
                      <a:gd name="T118" fmla="*/ 284 w 5317"/>
                      <a:gd name="T119" fmla="*/ 4094 h 5130"/>
                      <a:gd name="T120" fmla="*/ 655 w 5317"/>
                      <a:gd name="T121" fmla="*/ 4813 h 51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5317" h="5130">
                        <a:moveTo>
                          <a:pt x="796" y="4863"/>
                        </a:moveTo>
                        <a:lnTo>
                          <a:pt x="3440" y="5130"/>
                        </a:lnTo>
                        <a:lnTo>
                          <a:pt x="3637" y="4800"/>
                        </a:lnTo>
                        <a:lnTo>
                          <a:pt x="3677" y="4762"/>
                        </a:lnTo>
                        <a:lnTo>
                          <a:pt x="3715" y="4725"/>
                        </a:lnTo>
                        <a:lnTo>
                          <a:pt x="3747" y="4690"/>
                        </a:lnTo>
                        <a:lnTo>
                          <a:pt x="3777" y="4656"/>
                        </a:lnTo>
                        <a:lnTo>
                          <a:pt x="3790" y="4639"/>
                        </a:lnTo>
                        <a:lnTo>
                          <a:pt x="3802" y="4623"/>
                        </a:lnTo>
                        <a:lnTo>
                          <a:pt x="3814" y="4607"/>
                        </a:lnTo>
                        <a:lnTo>
                          <a:pt x="3825" y="4590"/>
                        </a:lnTo>
                        <a:lnTo>
                          <a:pt x="3835" y="4574"/>
                        </a:lnTo>
                        <a:lnTo>
                          <a:pt x="3844" y="4558"/>
                        </a:lnTo>
                        <a:lnTo>
                          <a:pt x="3852" y="4543"/>
                        </a:lnTo>
                        <a:lnTo>
                          <a:pt x="3860" y="4528"/>
                        </a:lnTo>
                        <a:lnTo>
                          <a:pt x="3866" y="4513"/>
                        </a:lnTo>
                        <a:lnTo>
                          <a:pt x="3872" y="4498"/>
                        </a:lnTo>
                        <a:lnTo>
                          <a:pt x="3877" y="4483"/>
                        </a:lnTo>
                        <a:lnTo>
                          <a:pt x="3882" y="4468"/>
                        </a:lnTo>
                        <a:lnTo>
                          <a:pt x="3885" y="4453"/>
                        </a:lnTo>
                        <a:lnTo>
                          <a:pt x="3888" y="4437"/>
                        </a:lnTo>
                        <a:lnTo>
                          <a:pt x="3890" y="4423"/>
                        </a:lnTo>
                        <a:lnTo>
                          <a:pt x="3892" y="4408"/>
                        </a:lnTo>
                        <a:lnTo>
                          <a:pt x="3892" y="4393"/>
                        </a:lnTo>
                        <a:lnTo>
                          <a:pt x="3893" y="4379"/>
                        </a:lnTo>
                        <a:lnTo>
                          <a:pt x="3892" y="4364"/>
                        </a:lnTo>
                        <a:lnTo>
                          <a:pt x="3891" y="4349"/>
                        </a:lnTo>
                        <a:lnTo>
                          <a:pt x="3889" y="4335"/>
                        </a:lnTo>
                        <a:lnTo>
                          <a:pt x="3887" y="4320"/>
                        </a:lnTo>
                        <a:lnTo>
                          <a:pt x="3884" y="4304"/>
                        </a:lnTo>
                        <a:lnTo>
                          <a:pt x="3880" y="4289"/>
                        </a:lnTo>
                        <a:lnTo>
                          <a:pt x="3869" y="4281"/>
                        </a:lnTo>
                        <a:lnTo>
                          <a:pt x="3859" y="4273"/>
                        </a:lnTo>
                        <a:lnTo>
                          <a:pt x="3850" y="4264"/>
                        </a:lnTo>
                        <a:lnTo>
                          <a:pt x="3843" y="4255"/>
                        </a:lnTo>
                        <a:lnTo>
                          <a:pt x="3837" y="4246"/>
                        </a:lnTo>
                        <a:lnTo>
                          <a:pt x="3833" y="4236"/>
                        </a:lnTo>
                        <a:lnTo>
                          <a:pt x="3830" y="4226"/>
                        </a:lnTo>
                        <a:lnTo>
                          <a:pt x="3829" y="4216"/>
                        </a:lnTo>
                        <a:lnTo>
                          <a:pt x="3828" y="4206"/>
                        </a:lnTo>
                        <a:lnTo>
                          <a:pt x="3830" y="4195"/>
                        </a:lnTo>
                        <a:lnTo>
                          <a:pt x="3832" y="4184"/>
                        </a:lnTo>
                        <a:lnTo>
                          <a:pt x="3836" y="4173"/>
                        </a:lnTo>
                        <a:lnTo>
                          <a:pt x="3842" y="4161"/>
                        </a:lnTo>
                        <a:lnTo>
                          <a:pt x="3848" y="4149"/>
                        </a:lnTo>
                        <a:lnTo>
                          <a:pt x="3857" y="4137"/>
                        </a:lnTo>
                        <a:lnTo>
                          <a:pt x="3866" y="4125"/>
                        </a:lnTo>
                        <a:lnTo>
                          <a:pt x="3871" y="4124"/>
                        </a:lnTo>
                        <a:lnTo>
                          <a:pt x="3876" y="4122"/>
                        </a:lnTo>
                        <a:lnTo>
                          <a:pt x="3880" y="4119"/>
                        </a:lnTo>
                        <a:lnTo>
                          <a:pt x="3884" y="4116"/>
                        </a:lnTo>
                        <a:lnTo>
                          <a:pt x="3887" y="4112"/>
                        </a:lnTo>
                        <a:lnTo>
                          <a:pt x="3890" y="4108"/>
                        </a:lnTo>
                        <a:lnTo>
                          <a:pt x="3893" y="4103"/>
                        </a:lnTo>
                        <a:lnTo>
                          <a:pt x="3895" y="4097"/>
                        </a:lnTo>
                        <a:lnTo>
                          <a:pt x="3900" y="4085"/>
                        </a:lnTo>
                        <a:lnTo>
                          <a:pt x="3904" y="4070"/>
                        </a:lnTo>
                        <a:lnTo>
                          <a:pt x="3907" y="4055"/>
                        </a:lnTo>
                        <a:lnTo>
                          <a:pt x="3911" y="4038"/>
                        </a:lnTo>
                        <a:lnTo>
                          <a:pt x="3914" y="4019"/>
                        </a:lnTo>
                        <a:lnTo>
                          <a:pt x="3918" y="4002"/>
                        </a:lnTo>
                        <a:lnTo>
                          <a:pt x="3923" y="3984"/>
                        </a:lnTo>
                        <a:lnTo>
                          <a:pt x="3928" y="3967"/>
                        </a:lnTo>
                        <a:lnTo>
                          <a:pt x="3935" y="3950"/>
                        </a:lnTo>
                        <a:lnTo>
                          <a:pt x="3943" y="3934"/>
                        </a:lnTo>
                        <a:lnTo>
                          <a:pt x="3948" y="3927"/>
                        </a:lnTo>
                        <a:lnTo>
                          <a:pt x="3953" y="3919"/>
                        </a:lnTo>
                        <a:lnTo>
                          <a:pt x="3960" y="3913"/>
                        </a:lnTo>
                        <a:lnTo>
                          <a:pt x="3966" y="3907"/>
                        </a:lnTo>
                        <a:lnTo>
                          <a:pt x="4072" y="3891"/>
                        </a:lnTo>
                        <a:lnTo>
                          <a:pt x="4093" y="3869"/>
                        </a:lnTo>
                        <a:lnTo>
                          <a:pt x="4115" y="3848"/>
                        </a:lnTo>
                        <a:lnTo>
                          <a:pt x="4135" y="3826"/>
                        </a:lnTo>
                        <a:lnTo>
                          <a:pt x="4154" y="3803"/>
                        </a:lnTo>
                        <a:lnTo>
                          <a:pt x="4173" y="3780"/>
                        </a:lnTo>
                        <a:lnTo>
                          <a:pt x="4191" y="3757"/>
                        </a:lnTo>
                        <a:lnTo>
                          <a:pt x="4209" y="3731"/>
                        </a:lnTo>
                        <a:lnTo>
                          <a:pt x="4226" y="3706"/>
                        </a:lnTo>
                        <a:lnTo>
                          <a:pt x="4243" y="3681"/>
                        </a:lnTo>
                        <a:lnTo>
                          <a:pt x="4258" y="3655"/>
                        </a:lnTo>
                        <a:lnTo>
                          <a:pt x="4273" y="3627"/>
                        </a:lnTo>
                        <a:lnTo>
                          <a:pt x="4287" y="3599"/>
                        </a:lnTo>
                        <a:lnTo>
                          <a:pt x="4300" y="3570"/>
                        </a:lnTo>
                        <a:lnTo>
                          <a:pt x="4312" y="3540"/>
                        </a:lnTo>
                        <a:lnTo>
                          <a:pt x="4324" y="3510"/>
                        </a:lnTo>
                        <a:lnTo>
                          <a:pt x="4334" y="3478"/>
                        </a:lnTo>
                        <a:lnTo>
                          <a:pt x="4346" y="3464"/>
                        </a:lnTo>
                        <a:lnTo>
                          <a:pt x="4356" y="3451"/>
                        </a:lnTo>
                        <a:lnTo>
                          <a:pt x="4365" y="3438"/>
                        </a:lnTo>
                        <a:lnTo>
                          <a:pt x="4371" y="3426"/>
                        </a:lnTo>
                        <a:lnTo>
                          <a:pt x="4376" y="3415"/>
                        </a:lnTo>
                        <a:lnTo>
                          <a:pt x="4378" y="3404"/>
                        </a:lnTo>
                        <a:lnTo>
                          <a:pt x="4379" y="3394"/>
                        </a:lnTo>
                        <a:lnTo>
                          <a:pt x="4377" y="3384"/>
                        </a:lnTo>
                        <a:lnTo>
                          <a:pt x="4374" y="3375"/>
                        </a:lnTo>
                        <a:lnTo>
                          <a:pt x="4367" y="3367"/>
                        </a:lnTo>
                        <a:lnTo>
                          <a:pt x="4360" y="3359"/>
                        </a:lnTo>
                        <a:lnTo>
                          <a:pt x="4350" y="3351"/>
                        </a:lnTo>
                        <a:lnTo>
                          <a:pt x="4339" y="3344"/>
                        </a:lnTo>
                        <a:lnTo>
                          <a:pt x="4325" y="3338"/>
                        </a:lnTo>
                        <a:lnTo>
                          <a:pt x="4310" y="3332"/>
                        </a:lnTo>
                        <a:lnTo>
                          <a:pt x="4293" y="3327"/>
                        </a:lnTo>
                        <a:lnTo>
                          <a:pt x="4183" y="3321"/>
                        </a:lnTo>
                        <a:lnTo>
                          <a:pt x="4353" y="3196"/>
                        </a:lnTo>
                        <a:lnTo>
                          <a:pt x="4679" y="2955"/>
                        </a:lnTo>
                        <a:lnTo>
                          <a:pt x="4687" y="2925"/>
                        </a:lnTo>
                        <a:lnTo>
                          <a:pt x="4696" y="2897"/>
                        </a:lnTo>
                        <a:lnTo>
                          <a:pt x="4706" y="2872"/>
                        </a:lnTo>
                        <a:lnTo>
                          <a:pt x="4718" y="2849"/>
                        </a:lnTo>
                        <a:lnTo>
                          <a:pt x="4724" y="2838"/>
                        </a:lnTo>
                        <a:lnTo>
                          <a:pt x="4730" y="2828"/>
                        </a:lnTo>
                        <a:lnTo>
                          <a:pt x="4737" y="2819"/>
                        </a:lnTo>
                        <a:lnTo>
                          <a:pt x="4744" y="2810"/>
                        </a:lnTo>
                        <a:lnTo>
                          <a:pt x="4751" y="2802"/>
                        </a:lnTo>
                        <a:lnTo>
                          <a:pt x="4759" y="2794"/>
                        </a:lnTo>
                        <a:lnTo>
                          <a:pt x="4766" y="2787"/>
                        </a:lnTo>
                        <a:lnTo>
                          <a:pt x="4774" y="2780"/>
                        </a:lnTo>
                        <a:lnTo>
                          <a:pt x="4791" y="2765"/>
                        </a:lnTo>
                        <a:lnTo>
                          <a:pt x="4805" y="2748"/>
                        </a:lnTo>
                        <a:lnTo>
                          <a:pt x="4811" y="2739"/>
                        </a:lnTo>
                        <a:lnTo>
                          <a:pt x="4817" y="2730"/>
                        </a:lnTo>
                        <a:lnTo>
                          <a:pt x="4823" y="2721"/>
                        </a:lnTo>
                        <a:lnTo>
                          <a:pt x="4828" y="2712"/>
                        </a:lnTo>
                        <a:lnTo>
                          <a:pt x="4837" y="2692"/>
                        </a:lnTo>
                        <a:lnTo>
                          <a:pt x="4844" y="2671"/>
                        </a:lnTo>
                        <a:lnTo>
                          <a:pt x="4850" y="2650"/>
                        </a:lnTo>
                        <a:lnTo>
                          <a:pt x="4854" y="2627"/>
                        </a:lnTo>
                        <a:lnTo>
                          <a:pt x="4898" y="2501"/>
                        </a:lnTo>
                        <a:lnTo>
                          <a:pt x="4913" y="2491"/>
                        </a:lnTo>
                        <a:lnTo>
                          <a:pt x="4926" y="2480"/>
                        </a:lnTo>
                        <a:lnTo>
                          <a:pt x="4939" y="2470"/>
                        </a:lnTo>
                        <a:lnTo>
                          <a:pt x="4951" y="2459"/>
                        </a:lnTo>
                        <a:lnTo>
                          <a:pt x="4961" y="2447"/>
                        </a:lnTo>
                        <a:lnTo>
                          <a:pt x="4971" y="2435"/>
                        </a:lnTo>
                        <a:lnTo>
                          <a:pt x="4980" y="2423"/>
                        </a:lnTo>
                        <a:lnTo>
                          <a:pt x="4988" y="2410"/>
                        </a:lnTo>
                        <a:lnTo>
                          <a:pt x="4995" y="2397"/>
                        </a:lnTo>
                        <a:lnTo>
                          <a:pt x="5001" y="2384"/>
                        </a:lnTo>
                        <a:lnTo>
                          <a:pt x="5006" y="2370"/>
                        </a:lnTo>
                        <a:lnTo>
                          <a:pt x="5011" y="2356"/>
                        </a:lnTo>
                        <a:lnTo>
                          <a:pt x="5015" y="2341"/>
                        </a:lnTo>
                        <a:lnTo>
                          <a:pt x="5018" y="2325"/>
                        </a:lnTo>
                        <a:lnTo>
                          <a:pt x="5021" y="2309"/>
                        </a:lnTo>
                        <a:lnTo>
                          <a:pt x="5022" y="2294"/>
                        </a:lnTo>
                        <a:lnTo>
                          <a:pt x="5037" y="2266"/>
                        </a:lnTo>
                        <a:lnTo>
                          <a:pt x="5053" y="2240"/>
                        </a:lnTo>
                        <a:lnTo>
                          <a:pt x="5069" y="2214"/>
                        </a:lnTo>
                        <a:lnTo>
                          <a:pt x="5083" y="2185"/>
                        </a:lnTo>
                        <a:lnTo>
                          <a:pt x="5091" y="2171"/>
                        </a:lnTo>
                        <a:lnTo>
                          <a:pt x="5098" y="2156"/>
                        </a:lnTo>
                        <a:lnTo>
                          <a:pt x="5104" y="2140"/>
                        </a:lnTo>
                        <a:lnTo>
                          <a:pt x="5111" y="2124"/>
                        </a:lnTo>
                        <a:lnTo>
                          <a:pt x="5117" y="2106"/>
                        </a:lnTo>
                        <a:lnTo>
                          <a:pt x="5123" y="2087"/>
                        </a:lnTo>
                        <a:lnTo>
                          <a:pt x="5128" y="2068"/>
                        </a:lnTo>
                        <a:lnTo>
                          <a:pt x="5133" y="2045"/>
                        </a:lnTo>
                        <a:lnTo>
                          <a:pt x="5143" y="2034"/>
                        </a:lnTo>
                        <a:lnTo>
                          <a:pt x="5152" y="2022"/>
                        </a:lnTo>
                        <a:lnTo>
                          <a:pt x="5161" y="2011"/>
                        </a:lnTo>
                        <a:lnTo>
                          <a:pt x="5169" y="1999"/>
                        </a:lnTo>
                        <a:lnTo>
                          <a:pt x="5177" y="1987"/>
                        </a:lnTo>
                        <a:lnTo>
                          <a:pt x="5184" y="1974"/>
                        </a:lnTo>
                        <a:lnTo>
                          <a:pt x="5191" y="1962"/>
                        </a:lnTo>
                        <a:lnTo>
                          <a:pt x="5197" y="1950"/>
                        </a:lnTo>
                        <a:lnTo>
                          <a:pt x="5202" y="1937"/>
                        </a:lnTo>
                        <a:lnTo>
                          <a:pt x="5208" y="1924"/>
                        </a:lnTo>
                        <a:lnTo>
                          <a:pt x="5212" y="1910"/>
                        </a:lnTo>
                        <a:lnTo>
                          <a:pt x="5216" y="1897"/>
                        </a:lnTo>
                        <a:lnTo>
                          <a:pt x="5219" y="1884"/>
                        </a:lnTo>
                        <a:lnTo>
                          <a:pt x="5222" y="1871"/>
                        </a:lnTo>
                        <a:lnTo>
                          <a:pt x="5224" y="1857"/>
                        </a:lnTo>
                        <a:lnTo>
                          <a:pt x="5226" y="1844"/>
                        </a:lnTo>
                        <a:lnTo>
                          <a:pt x="5223" y="1824"/>
                        </a:lnTo>
                        <a:lnTo>
                          <a:pt x="5222" y="1804"/>
                        </a:lnTo>
                        <a:lnTo>
                          <a:pt x="5222" y="1784"/>
                        </a:lnTo>
                        <a:lnTo>
                          <a:pt x="5224" y="1763"/>
                        </a:lnTo>
                        <a:lnTo>
                          <a:pt x="5227" y="1744"/>
                        </a:lnTo>
                        <a:lnTo>
                          <a:pt x="5231" y="1725"/>
                        </a:lnTo>
                        <a:lnTo>
                          <a:pt x="5236" y="1706"/>
                        </a:lnTo>
                        <a:lnTo>
                          <a:pt x="5242" y="1687"/>
                        </a:lnTo>
                        <a:lnTo>
                          <a:pt x="5249" y="1668"/>
                        </a:lnTo>
                        <a:lnTo>
                          <a:pt x="5256" y="1649"/>
                        </a:lnTo>
                        <a:lnTo>
                          <a:pt x="5265" y="1629"/>
                        </a:lnTo>
                        <a:lnTo>
                          <a:pt x="5274" y="1611"/>
                        </a:lnTo>
                        <a:lnTo>
                          <a:pt x="5284" y="1593"/>
                        </a:lnTo>
                        <a:lnTo>
                          <a:pt x="5295" y="1574"/>
                        </a:lnTo>
                        <a:lnTo>
                          <a:pt x="5306" y="1556"/>
                        </a:lnTo>
                        <a:lnTo>
                          <a:pt x="5317" y="1538"/>
                        </a:lnTo>
                        <a:lnTo>
                          <a:pt x="5252" y="1525"/>
                        </a:lnTo>
                        <a:lnTo>
                          <a:pt x="5170" y="1439"/>
                        </a:lnTo>
                        <a:lnTo>
                          <a:pt x="5012" y="1418"/>
                        </a:lnTo>
                        <a:lnTo>
                          <a:pt x="4907" y="1382"/>
                        </a:lnTo>
                        <a:lnTo>
                          <a:pt x="4848" y="1378"/>
                        </a:lnTo>
                        <a:lnTo>
                          <a:pt x="4738" y="1309"/>
                        </a:lnTo>
                        <a:lnTo>
                          <a:pt x="4706" y="1365"/>
                        </a:lnTo>
                        <a:lnTo>
                          <a:pt x="4648" y="1358"/>
                        </a:lnTo>
                        <a:lnTo>
                          <a:pt x="4616" y="1313"/>
                        </a:lnTo>
                        <a:lnTo>
                          <a:pt x="4561" y="1300"/>
                        </a:lnTo>
                        <a:lnTo>
                          <a:pt x="4518" y="1367"/>
                        </a:lnTo>
                        <a:lnTo>
                          <a:pt x="4451" y="1363"/>
                        </a:lnTo>
                        <a:lnTo>
                          <a:pt x="4342" y="1563"/>
                        </a:lnTo>
                        <a:lnTo>
                          <a:pt x="4321" y="1789"/>
                        </a:lnTo>
                        <a:lnTo>
                          <a:pt x="4199" y="1664"/>
                        </a:lnTo>
                        <a:lnTo>
                          <a:pt x="4148" y="1720"/>
                        </a:lnTo>
                        <a:lnTo>
                          <a:pt x="4028" y="1775"/>
                        </a:lnTo>
                        <a:lnTo>
                          <a:pt x="3863" y="2008"/>
                        </a:lnTo>
                        <a:lnTo>
                          <a:pt x="3981" y="1789"/>
                        </a:lnTo>
                        <a:lnTo>
                          <a:pt x="3886" y="1797"/>
                        </a:lnTo>
                        <a:lnTo>
                          <a:pt x="3783" y="1871"/>
                        </a:lnTo>
                        <a:lnTo>
                          <a:pt x="3665" y="1793"/>
                        </a:lnTo>
                        <a:lnTo>
                          <a:pt x="3522" y="1840"/>
                        </a:lnTo>
                        <a:lnTo>
                          <a:pt x="3473" y="1914"/>
                        </a:lnTo>
                        <a:lnTo>
                          <a:pt x="3458" y="1854"/>
                        </a:lnTo>
                        <a:lnTo>
                          <a:pt x="3336" y="1654"/>
                        </a:lnTo>
                        <a:lnTo>
                          <a:pt x="3328" y="1553"/>
                        </a:lnTo>
                        <a:lnTo>
                          <a:pt x="3270" y="1513"/>
                        </a:lnTo>
                        <a:lnTo>
                          <a:pt x="3090" y="1529"/>
                        </a:lnTo>
                        <a:lnTo>
                          <a:pt x="2878" y="1683"/>
                        </a:lnTo>
                        <a:lnTo>
                          <a:pt x="2739" y="1684"/>
                        </a:lnTo>
                        <a:lnTo>
                          <a:pt x="2857" y="1574"/>
                        </a:lnTo>
                        <a:lnTo>
                          <a:pt x="2858" y="1568"/>
                        </a:lnTo>
                        <a:lnTo>
                          <a:pt x="2850" y="1570"/>
                        </a:lnTo>
                        <a:lnTo>
                          <a:pt x="2841" y="1572"/>
                        </a:lnTo>
                        <a:lnTo>
                          <a:pt x="2833" y="1573"/>
                        </a:lnTo>
                        <a:lnTo>
                          <a:pt x="2824" y="1573"/>
                        </a:lnTo>
                        <a:lnTo>
                          <a:pt x="2815" y="1573"/>
                        </a:lnTo>
                        <a:lnTo>
                          <a:pt x="2806" y="1572"/>
                        </a:lnTo>
                        <a:lnTo>
                          <a:pt x="2797" y="1570"/>
                        </a:lnTo>
                        <a:lnTo>
                          <a:pt x="2788" y="1568"/>
                        </a:lnTo>
                        <a:lnTo>
                          <a:pt x="2769" y="1562"/>
                        </a:lnTo>
                        <a:lnTo>
                          <a:pt x="2749" y="1555"/>
                        </a:lnTo>
                        <a:lnTo>
                          <a:pt x="2729" y="1546"/>
                        </a:lnTo>
                        <a:lnTo>
                          <a:pt x="2709" y="1536"/>
                        </a:lnTo>
                        <a:lnTo>
                          <a:pt x="2702" y="1532"/>
                        </a:lnTo>
                        <a:lnTo>
                          <a:pt x="2696" y="1527"/>
                        </a:lnTo>
                        <a:lnTo>
                          <a:pt x="2691" y="1522"/>
                        </a:lnTo>
                        <a:lnTo>
                          <a:pt x="2686" y="1517"/>
                        </a:lnTo>
                        <a:lnTo>
                          <a:pt x="2682" y="1511"/>
                        </a:lnTo>
                        <a:lnTo>
                          <a:pt x="2679" y="1504"/>
                        </a:lnTo>
                        <a:lnTo>
                          <a:pt x="2676" y="1496"/>
                        </a:lnTo>
                        <a:lnTo>
                          <a:pt x="2673" y="1488"/>
                        </a:lnTo>
                        <a:lnTo>
                          <a:pt x="2671" y="1478"/>
                        </a:lnTo>
                        <a:lnTo>
                          <a:pt x="2667" y="1469"/>
                        </a:lnTo>
                        <a:lnTo>
                          <a:pt x="2662" y="1460"/>
                        </a:lnTo>
                        <a:lnTo>
                          <a:pt x="2656" y="1451"/>
                        </a:lnTo>
                        <a:lnTo>
                          <a:pt x="2649" y="1444"/>
                        </a:lnTo>
                        <a:lnTo>
                          <a:pt x="2640" y="1437"/>
                        </a:lnTo>
                        <a:lnTo>
                          <a:pt x="2630" y="1430"/>
                        </a:lnTo>
                        <a:lnTo>
                          <a:pt x="2619" y="1424"/>
                        </a:lnTo>
                        <a:lnTo>
                          <a:pt x="2610" y="1420"/>
                        </a:lnTo>
                        <a:lnTo>
                          <a:pt x="2606" y="1416"/>
                        </a:lnTo>
                        <a:lnTo>
                          <a:pt x="2605" y="1411"/>
                        </a:lnTo>
                        <a:lnTo>
                          <a:pt x="2605" y="1401"/>
                        </a:lnTo>
                        <a:lnTo>
                          <a:pt x="2603" y="1392"/>
                        </a:lnTo>
                        <a:lnTo>
                          <a:pt x="2601" y="1383"/>
                        </a:lnTo>
                        <a:lnTo>
                          <a:pt x="2597" y="1373"/>
                        </a:lnTo>
                        <a:lnTo>
                          <a:pt x="2593" y="1364"/>
                        </a:lnTo>
                        <a:lnTo>
                          <a:pt x="2587" y="1354"/>
                        </a:lnTo>
                        <a:lnTo>
                          <a:pt x="2580" y="1344"/>
                        </a:lnTo>
                        <a:lnTo>
                          <a:pt x="2573" y="1335"/>
                        </a:lnTo>
                        <a:lnTo>
                          <a:pt x="2563" y="1326"/>
                        </a:lnTo>
                        <a:lnTo>
                          <a:pt x="2560" y="1308"/>
                        </a:lnTo>
                        <a:lnTo>
                          <a:pt x="2558" y="1292"/>
                        </a:lnTo>
                        <a:lnTo>
                          <a:pt x="2554" y="1276"/>
                        </a:lnTo>
                        <a:lnTo>
                          <a:pt x="2551" y="1261"/>
                        </a:lnTo>
                        <a:lnTo>
                          <a:pt x="2547" y="1247"/>
                        </a:lnTo>
                        <a:lnTo>
                          <a:pt x="2543" y="1234"/>
                        </a:lnTo>
                        <a:lnTo>
                          <a:pt x="2538" y="1221"/>
                        </a:lnTo>
                        <a:lnTo>
                          <a:pt x="2533" y="1209"/>
                        </a:lnTo>
                        <a:lnTo>
                          <a:pt x="2527" y="1199"/>
                        </a:lnTo>
                        <a:lnTo>
                          <a:pt x="2521" y="1189"/>
                        </a:lnTo>
                        <a:lnTo>
                          <a:pt x="2515" y="1181"/>
                        </a:lnTo>
                        <a:lnTo>
                          <a:pt x="2507" y="1174"/>
                        </a:lnTo>
                        <a:lnTo>
                          <a:pt x="2500" y="1168"/>
                        </a:lnTo>
                        <a:lnTo>
                          <a:pt x="2491" y="1164"/>
                        </a:lnTo>
                        <a:lnTo>
                          <a:pt x="2483" y="1160"/>
                        </a:lnTo>
                        <a:lnTo>
                          <a:pt x="2473" y="1158"/>
                        </a:lnTo>
                        <a:lnTo>
                          <a:pt x="2461" y="1153"/>
                        </a:lnTo>
                        <a:lnTo>
                          <a:pt x="2450" y="1146"/>
                        </a:lnTo>
                        <a:lnTo>
                          <a:pt x="2445" y="1142"/>
                        </a:lnTo>
                        <a:lnTo>
                          <a:pt x="2441" y="1138"/>
                        </a:lnTo>
                        <a:lnTo>
                          <a:pt x="2437" y="1133"/>
                        </a:lnTo>
                        <a:lnTo>
                          <a:pt x="2433" y="1128"/>
                        </a:lnTo>
                        <a:lnTo>
                          <a:pt x="2430" y="1123"/>
                        </a:lnTo>
                        <a:lnTo>
                          <a:pt x="2427" y="1117"/>
                        </a:lnTo>
                        <a:lnTo>
                          <a:pt x="2424" y="1111"/>
                        </a:lnTo>
                        <a:lnTo>
                          <a:pt x="2422" y="1105"/>
                        </a:lnTo>
                        <a:lnTo>
                          <a:pt x="2420" y="1091"/>
                        </a:lnTo>
                        <a:lnTo>
                          <a:pt x="2419" y="1077"/>
                        </a:lnTo>
                        <a:lnTo>
                          <a:pt x="2377" y="821"/>
                        </a:lnTo>
                        <a:lnTo>
                          <a:pt x="2375" y="809"/>
                        </a:lnTo>
                        <a:lnTo>
                          <a:pt x="2372" y="798"/>
                        </a:lnTo>
                        <a:lnTo>
                          <a:pt x="2368" y="787"/>
                        </a:lnTo>
                        <a:lnTo>
                          <a:pt x="2362" y="778"/>
                        </a:lnTo>
                        <a:lnTo>
                          <a:pt x="2355" y="770"/>
                        </a:lnTo>
                        <a:lnTo>
                          <a:pt x="2346" y="763"/>
                        </a:lnTo>
                        <a:lnTo>
                          <a:pt x="2336" y="756"/>
                        </a:lnTo>
                        <a:lnTo>
                          <a:pt x="2325" y="750"/>
                        </a:lnTo>
                        <a:lnTo>
                          <a:pt x="2313" y="743"/>
                        </a:lnTo>
                        <a:lnTo>
                          <a:pt x="2301" y="735"/>
                        </a:lnTo>
                        <a:lnTo>
                          <a:pt x="2291" y="727"/>
                        </a:lnTo>
                        <a:lnTo>
                          <a:pt x="2281" y="718"/>
                        </a:lnTo>
                        <a:lnTo>
                          <a:pt x="2273" y="708"/>
                        </a:lnTo>
                        <a:lnTo>
                          <a:pt x="2266" y="697"/>
                        </a:lnTo>
                        <a:lnTo>
                          <a:pt x="2260" y="686"/>
                        </a:lnTo>
                        <a:lnTo>
                          <a:pt x="2255" y="672"/>
                        </a:lnTo>
                        <a:lnTo>
                          <a:pt x="2253" y="657"/>
                        </a:lnTo>
                        <a:lnTo>
                          <a:pt x="2251" y="641"/>
                        </a:lnTo>
                        <a:lnTo>
                          <a:pt x="2248" y="626"/>
                        </a:lnTo>
                        <a:lnTo>
                          <a:pt x="2244" y="613"/>
                        </a:lnTo>
                        <a:lnTo>
                          <a:pt x="2240" y="600"/>
                        </a:lnTo>
                        <a:lnTo>
                          <a:pt x="2234" y="587"/>
                        </a:lnTo>
                        <a:lnTo>
                          <a:pt x="2227" y="576"/>
                        </a:lnTo>
                        <a:lnTo>
                          <a:pt x="2220" y="565"/>
                        </a:lnTo>
                        <a:lnTo>
                          <a:pt x="2211" y="555"/>
                        </a:lnTo>
                        <a:lnTo>
                          <a:pt x="2202" y="545"/>
                        </a:lnTo>
                        <a:lnTo>
                          <a:pt x="2191" y="536"/>
                        </a:lnTo>
                        <a:lnTo>
                          <a:pt x="2180" y="528"/>
                        </a:lnTo>
                        <a:lnTo>
                          <a:pt x="2167" y="520"/>
                        </a:lnTo>
                        <a:lnTo>
                          <a:pt x="2152" y="514"/>
                        </a:lnTo>
                        <a:lnTo>
                          <a:pt x="2136" y="506"/>
                        </a:lnTo>
                        <a:lnTo>
                          <a:pt x="2119" y="501"/>
                        </a:lnTo>
                        <a:lnTo>
                          <a:pt x="2029" y="483"/>
                        </a:lnTo>
                        <a:lnTo>
                          <a:pt x="2017" y="480"/>
                        </a:lnTo>
                        <a:lnTo>
                          <a:pt x="2004" y="476"/>
                        </a:lnTo>
                        <a:lnTo>
                          <a:pt x="1993" y="472"/>
                        </a:lnTo>
                        <a:lnTo>
                          <a:pt x="1982" y="466"/>
                        </a:lnTo>
                        <a:lnTo>
                          <a:pt x="1971" y="460"/>
                        </a:lnTo>
                        <a:lnTo>
                          <a:pt x="1961" y="453"/>
                        </a:lnTo>
                        <a:lnTo>
                          <a:pt x="1951" y="445"/>
                        </a:lnTo>
                        <a:lnTo>
                          <a:pt x="1941" y="437"/>
                        </a:lnTo>
                        <a:lnTo>
                          <a:pt x="1930" y="425"/>
                        </a:lnTo>
                        <a:lnTo>
                          <a:pt x="1919" y="415"/>
                        </a:lnTo>
                        <a:lnTo>
                          <a:pt x="1909" y="407"/>
                        </a:lnTo>
                        <a:lnTo>
                          <a:pt x="1899" y="400"/>
                        </a:lnTo>
                        <a:lnTo>
                          <a:pt x="1890" y="393"/>
                        </a:lnTo>
                        <a:lnTo>
                          <a:pt x="1881" y="388"/>
                        </a:lnTo>
                        <a:lnTo>
                          <a:pt x="1871" y="383"/>
                        </a:lnTo>
                        <a:lnTo>
                          <a:pt x="1862" y="379"/>
                        </a:lnTo>
                        <a:lnTo>
                          <a:pt x="1829" y="367"/>
                        </a:lnTo>
                        <a:lnTo>
                          <a:pt x="1796" y="355"/>
                        </a:lnTo>
                        <a:lnTo>
                          <a:pt x="1779" y="350"/>
                        </a:lnTo>
                        <a:lnTo>
                          <a:pt x="1764" y="344"/>
                        </a:lnTo>
                        <a:lnTo>
                          <a:pt x="1751" y="337"/>
                        </a:lnTo>
                        <a:lnTo>
                          <a:pt x="1739" y="330"/>
                        </a:lnTo>
                        <a:lnTo>
                          <a:pt x="1728" y="321"/>
                        </a:lnTo>
                        <a:lnTo>
                          <a:pt x="1720" y="312"/>
                        </a:lnTo>
                        <a:lnTo>
                          <a:pt x="1713" y="302"/>
                        </a:lnTo>
                        <a:lnTo>
                          <a:pt x="1708" y="291"/>
                        </a:lnTo>
                        <a:lnTo>
                          <a:pt x="1705" y="73"/>
                        </a:lnTo>
                        <a:lnTo>
                          <a:pt x="1621" y="0"/>
                        </a:lnTo>
                        <a:lnTo>
                          <a:pt x="1438" y="62"/>
                        </a:lnTo>
                        <a:lnTo>
                          <a:pt x="1257" y="37"/>
                        </a:lnTo>
                        <a:lnTo>
                          <a:pt x="1219" y="265"/>
                        </a:lnTo>
                        <a:lnTo>
                          <a:pt x="846" y="224"/>
                        </a:lnTo>
                        <a:lnTo>
                          <a:pt x="726" y="234"/>
                        </a:lnTo>
                        <a:lnTo>
                          <a:pt x="505" y="304"/>
                        </a:lnTo>
                        <a:lnTo>
                          <a:pt x="363" y="401"/>
                        </a:lnTo>
                        <a:lnTo>
                          <a:pt x="224" y="412"/>
                        </a:lnTo>
                        <a:lnTo>
                          <a:pt x="36" y="520"/>
                        </a:lnTo>
                        <a:lnTo>
                          <a:pt x="1" y="494"/>
                        </a:lnTo>
                        <a:lnTo>
                          <a:pt x="0" y="500"/>
                        </a:lnTo>
                        <a:lnTo>
                          <a:pt x="0" y="500"/>
                        </a:lnTo>
                        <a:lnTo>
                          <a:pt x="31" y="936"/>
                        </a:lnTo>
                        <a:lnTo>
                          <a:pt x="33" y="936"/>
                        </a:lnTo>
                        <a:lnTo>
                          <a:pt x="72" y="1347"/>
                        </a:lnTo>
                        <a:lnTo>
                          <a:pt x="146" y="1422"/>
                        </a:lnTo>
                        <a:lnTo>
                          <a:pt x="302" y="1692"/>
                        </a:lnTo>
                        <a:lnTo>
                          <a:pt x="410" y="1691"/>
                        </a:lnTo>
                        <a:lnTo>
                          <a:pt x="433" y="1698"/>
                        </a:lnTo>
                        <a:lnTo>
                          <a:pt x="456" y="1704"/>
                        </a:lnTo>
                        <a:lnTo>
                          <a:pt x="478" y="1708"/>
                        </a:lnTo>
                        <a:lnTo>
                          <a:pt x="501" y="1710"/>
                        </a:lnTo>
                        <a:lnTo>
                          <a:pt x="513" y="1710"/>
                        </a:lnTo>
                        <a:lnTo>
                          <a:pt x="524" y="1709"/>
                        </a:lnTo>
                        <a:lnTo>
                          <a:pt x="535" y="1709"/>
                        </a:lnTo>
                        <a:lnTo>
                          <a:pt x="546" y="1707"/>
                        </a:lnTo>
                        <a:lnTo>
                          <a:pt x="557" y="1705"/>
                        </a:lnTo>
                        <a:lnTo>
                          <a:pt x="569" y="1703"/>
                        </a:lnTo>
                        <a:lnTo>
                          <a:pt x="580" y="1699"/>
                        </a:lnTo>
                        <a:lnTo>
                          <a:pt x="592" y="1696"/>
                        </a:lnTo>
                        <a:lnTo>
                          <a:pt x="601" y="1694"/>
                        </a:lnTo>
                        <a:lnTo>
                          <a:pt x="610" y="1693"/>
                        </a:lnTo>
                        <a:lnTo>
                          <a:pt x="618" y="1693"/>
                        </a:lnTo>
                        <a:lnTo>
                          <a:pt x="627" y="1693"/>
                        </a:lnTo>
                        <a:lnTo>
                          <a:pt x="635" y="1695"/>
                        </a:lnTo>
                        <a:lnTo>
                          <a:pt x="643" y="1697"/>
                        </a:lnTo>
                        <a:lnTo>
                          <a:pt x="650" y="1700"/>
                        </a:lnTo>
                        <a:lnTo>
                          <a:pt x="657" y="1704"/>
                        </a:lnTo>
                        <a:lnTo>
                          <a:pt x="663" y="1709"/>
                        </a:lnTo>
                        <a:lnTo>
                          <a:pt x="669" y="1715"/>
                        </a:lnTo>
                        <a:lnTo>
                          <a:pt x="675" y="1722"/>
                        </a:lnTo>
                        <a:lnTo>
                          <a:pt x="681" y="1729"/>
                        </a:lnTo>
                        <a:lnTo>
                          <a:pt x="686" y="1738"/>
                        </a:lnTo>
                        <a:lnTo>
                          <a:pt x="690" y="1747"/>
                        </a:lnTo>
                        <a:lnTo>
                          <a:pt x="695" y="1757"/>
                        </a:lnTo>
                        <a:lnTo>
                          <a:pt x="699" y="1768"/>
                        </a:lnTo>
                        <a:lnTo>
                          <a:pt x="701" y="1780"/>
                        </a:lnTo>
                        <a:lnTo>
                          <a:pt x="704" y="1791"/>
                        </a:lnTo>
                        <a:lnTo>
                          <a:pt x="707" y="1800"/>
                        </a:lnTo>
                        <a:lnTo>
                          <a:pt x="711" y="1809"/>
                        </a:lnTo>
                        <a:lnTo>
                          <a:pt x="715" y="1817"/>
                        </a:lnTo>
                        <a:lnTo>
                          <a:pt x="720" y="1824"/>
                        </a:lnTo>
                        <a:lnTo>
                          <a:pt x="725" y="1831"/>
                        </a:lnTo>
                        <a:lnTo>
                          <a:pt x="731" y="1836"/>
                        </a:lnTo>
                        <a:lnTo>
                          <a:pt x="737" y="1841"/>
                        </a:lnTo>
                        <a:lnTo>
                          <a:pt x="743" y="1846"/>
                        </a:lnTo>
                        <a:lnTo>
                          <a:pt x="751" y="1849"/>
                        </a:lnTo>
                        <a:lnTo>
                          <a:pt x="758" y="1853"/>
                        </a:lnTo>
                        <a:lnTo>
                          <a:pt x="768" y="1855"/>
                        </a:lnTo>
                        <a:lnTo>
                          <a:pt x="777" y="1858"/>
                        </a:lnTo>
                        <a:lnTo>
                          <a:pt x="786" y="1859"/>
                        </a:lnTo>
                        <a:lnTo>
                          <a:pt x="796" y="1861"/>
                        </a:lnTo>
                        <a:lnTo>
                          <a:pt x="811" y="1867"/>
                        </a:lnTo>
                        <a:lnTo>
                          <a:pt x="824" y="1875"/>
                        </a:lnTo>
                        <a:lnTo>
                          <a:pt x="830" y="1879"/>
                        </a:lnTo>
                        <a:lnTo>
                          <a:pt x="836" y="1884"/>
                        </a:lnTo>
                        <a:lnTo>
                          <a:pt x="842" y="1891"/>
                        </a:lnTo>
                        <a:lnTo>
                          <a:pt x="847" y="1898"/>
                        </a:lnTo>
                        <a:lnTo>
                          <a:pt x="854" y="1906"/>
                        </a:lnTo>
                        <a:lnTo>
                          <a:pt x="861" y="1914"/>
                        </a:lnTo>
                        <a:lnTo>
                          <a:pt x="868" y="1921"/>
                        </a:lnTo>
                        <a:lnTo>
                          <a:pt x="876" y="1926"/>
                        </a:lnTo>
                        <a:lnTo>
                          <a:pt x="883" y="1930"/>
                        </a:lnTo>
                        <a:lnTo>
                          <a:pt x="891" y="1933"/>
                        </a:lnTo>
                        <a:lnTo>
                          <a:pt x="898" y="1936"/>
                        </a:lnTo>
                        <a:lnTo>
                          <a:pt x="906" y="1937"/>
                        </a:lnTo>
                        <a:lnTo>
                          <a:pt x="933" y="1941"/>
                        </a:lnTo>
                        <a:lnTo>
                          <a:pt x="942" y="1941"/>
                        </a:lnTo>
                        <a:lnTo>
                          <a:pt x="949" y="1947"/>
                        </a:lnTo>
                        <a:lnTo>
                          <a:pt x="966" y="1967"/>
                        </a:lnTo>
                        <a:lnTo>
                          <a:pt x="971" y="1972"/>
                        </a:lnTo>
                        <a:lnTo>
                          <a:pt x="975" y="1975"/>
                        </a:lnTo>
                        <a:lnTo>
                          <a:pt x="980" y="1978"/>
                        </a:lnTo>
                        <a:lnTo>
                          <a:pt x="985" y="1980"/>
                        </a:lnTo>
                        <a:lnTo>
                          <a:pt x="994" y="1983"/>
                        </a:lnTo>
                        <a:lnTo>
                          <a:pt x="1004" y="1984"/>
                        </a:lnTo>
                        <a:lnTo>
                          <a:pt x="1021" y="1982"/>
                        </a:lnTo>
                        <a:lnTo>
                          <a:pt x="1035" y="1978"/>
                        </a:lnTo>
                        <a:lnTo>
                          <a:pt x="1041" y="1977"/>
                        </a:lnTo>
                        <a:lnTo>
                          <a:pt x="1045" y="1978"/>
                        </a:lnTo>
                        <a:lnTo>
                          <a:pt x="1047" y="1978"/>
                        </a:lnTo>
                        <a:lnTo>
                          <a:pt x="1047" y="1980"/>
                        </a:lnTo>
                        <a:lnTo>
                          <a:pt x="1048" y="1981"/>
                        </a:lnTo>
                        <a:lnTo>
                          <a:pt x="1048" y="1984"/>
                        </a:lnTo>
                        <a:lnTo>
                          <a:pt x="1046" y="1991"/>
                        </a:lnTo>
                        <a:lnTo>
                          <a:pt x="1042" y="2001"/>
                        </a:lnTo>
                        <a:lnTo>
                          <a:pt x="1035" y="2016"/>
                        </a:lnTo>
                        <a:lnTo>
                          <a:pt x="1026" y="2034"/>
                        </a:lnTo>
                        <a:lnTo>
                          <a:pt x="266" y="3611"/>
                        </a:lnTo>
                        <a:lnTo>
                          <a:pt x="264" y="3624"/>
                        </a:lnTo>
                        <a:lnTo>
                          <a:pt x="262" y="3636"/>
                        </a:lnTo>
                        <a:lnTo>
                          <a:pt x="260" y="3647"/>
                        </a:lnTo>
                        <a:lnTo>
                          <a:pt x="257" y="3659"/>
                        </a:lnTo>
                        <a:lnTo>
                          <a:pt x="253" y="3670"/>
                        </a:lnTo>
                        <a:lnTo>
                          <a:pt x="249" y="3681"/>
                        </a:lnTo>
                        <a:lnTo>
                          <a:pt x="245" y="3692"/>
                        </a:lnTo>
                        <a:lnTo>
                          <a:pt x="240" y="3702"/>
                        </a:lnTo>
                        <a:lnTo>
                          <a:pt x="228" y="3724"/>
                        </a:lnTo>
                        <a:lnTo>
                          <a:pt x="214" y="3746"/>
                        </a:lnTo>
                        <a:lnTo>
                          <a:pt x="197" y="3770"/>
                        </a:lnTo>
                        <a:lnTo>
                          <a:pt x="178" y="3794"/>
                        </a:lnTo>
                        <a:lnTo>
                          <a:pt x="170" y="3800"/>
                        </a:lnTo>
                        <a:lnTo>
                          <a:pt x="163" y="3805"/>
                        </a:lnTo>
                        <a:lnTo>
                          <a:pt x="157" y="3811"/>
                        </a:lnTo>
                        <a:lnTo>
                          <a:pt x="152" y="3816"/>
                        </a:lnTo>
                        <a:lnTo>
                          <a:pt x="148" y="3823"/>
                        </a:lnTo>
                        <a:lnTo>
                          <a:pt x="146" y="3829"/>
                        </a:lnTo>
                        <a:lnTo>
                          <a:pt x="144" y="3835"/>
                        </a:lnTo>
                        <a:lnTo>
                          <a:pt x="144" y="3842"/>
                        </a:lnTo>
                        <a:lnTo>
                          <a:pt x="144" y="3849"/>
                        </a:lnTo>
                        <a:lnTo>
                          <a:pt x="146" y="3856"/>
                        </a:lnTo>
                        <a:lnTo>
                          <a:pt x="149" y="3864"/>
                        </a:lnTo>
                        <a:lnTo>
                          <a:pt x="153" y="3871"/>
                        </a:lnTo>
                        <a:lnTo>
                          <a:pt x="158" y="3879"/>
                        </a:lnTo>
                        <a:lnTo>
                          <a:pt x="165" y="3888"/>
                        </a:lnTo>
                        <a:lnTo>
                          <a:pt x="172" y="3896"/>
                        </a:lnTo>
                        <a:lnTo>
                          <a:pt x="180" y="3905"/>
                        </a:lnTo>
                        <a:lnTo>
                          <a:pt x="265" y="4087"/>
                        </a:lnTo>
                        <a:lnTo>
                          <a:pt x="284" y="4094"/>
                        </a:lnTo>
                        <a:lnTo>
                          <a:pt x="345" y="4193"/>
                        </a:lnTo>
                        <a:lnTo>
                          <a:pt x="397" y="4345"/>
                        </a:lnTo>
                        <a:lnTo>
                          <a:pt x="433" y="4478"/>
                        </a:lnTo>
                        <a:lnTo>
                          <a:pt x="437" y="4607"/>
                        </a:lnTo>
                        <a:lnTo>
                          <a:pt x="508" y="4662"/>
                        </a:lnTo>
                        <a:lnTo>
                          <a:pt x="544" y="4706"/>
                        </a:lnTo>
                        <a:lnTo>
                          <a:pt x="596" y="4726"/>
                        </a:lnTo>
                        <a:lnTo>
                          <a:pt x="655" y="4813"/>
                        </a:lnTo>
                        <a:lnTo>
                          <a:pt x="702" y="4851"/>
                        </a:lnTo>
                        <a:lnTo>
                          <a:pt x="796" y="4863"/>
                        </a:lnTo>
                        <a:close/>
                      </a:path>
                    </a:pathLst>
                  </a:custGeom>
                  <a:noFill/>
                  <a:ln w="28575" cmpd="sng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70726" name="Freeform 70"/>
                  <p:cNvSpPr>
                    <a:spLocks/>
                  </p:cNvSpPr>
                  <p:nvPr/>
                </p:nvSpPr>
                <p:spPr bwMode="auto">
                  <a:xfrm>
                    <a:off x="7955" y="1257"/>
                    <a:ext cx="246" cy="177"/>
                  </a:xfrm>
                  <a:custGeom>
                    <a:avLst/>
                    <a:gdLst>
                      <a:gd name="T0" fmla="*/ 10 w 983"/>
                      <a:gd name="T1" fmla="*/ 368 h 706"/>
                      <a:gd name="T2" fmla="*/ 20 w 983"/>
                      <a:gd name="T3" fmla="*/ 185 h 706"/>
                      <a:gd name="T4" fmla="*/ 67 w 983"/>
                      <a:gd name="T5" fmla="*/ 95 h 706"/>
                      <a:gd name="T6" fmla="*/ 108 w 983"/>
                      <a:gd name="T7" fmla="*/ 57 h 706"/>
                      <a:gd name="T8" fmla="*/ 283 w 983"/>
                      <a:gd name="T9" fmla="*/ 14 h 706"/>
                      <a:gd name="T10" fmla="*/ 421 w 983"/>
                      <a:gd name="T11" fmla="*/ 43 h 706"/>
                      <a:gd name="T12" fmla="*/ 554 w 983"/>
                      <a:gd name="T13" fmla="*/ 41 h 706"/>
                      <a:gd name="T14" fmla="*/ 621 w 983"/>
                      <a:gd name="T15" fmla="*/ 0 h 706"/>
                      <a:gd name="T16" fmla="*/ 957 w 983"/>
                      <a:gd name="T17" fmla="*/ 60 h 706"/>
                      <a:gd name="T18" fmla="*/ 983 w 983"/>
                      <a:gd name="T19" fmla="*/ 137 h 706"/>
                      <a:gd name="T20" fmla="*/ 948 w 983"/>
                      <a:gd name="T21" fmla="*/ 270 h 706"/>
                      <a:gd name="T22" fmla="*/ 897 w 983"/>
                      <a:gd name="T23" fmla="*/ 358 h 706"/>
                      <a:gd name="T24" fmla="*/ 817 w 983"/>
                      <a:gd name="T25" fmla="*/ 454 h 706"/>
                      <a:gd name="T26" fmla="*/ 759 w 983"/>
                      <a:gd name="T27" fmla="*/ 588 h 706"/>
                      <a:gd name="T28" fmla="*/ 665 w 983"/>
                      <a:gd name="T29" fmla="*/ 589 h 706"/>
                      <a:gd name="T30" fmla="*/ 643 w 983"/>
                      <a:gd name="T31" fmla="*/ 610 h 706"/>
                      <a:gd name="T32" fmla="*/ 564 w 983"/>
                      <a:gd name="T33" fmla="*/ 598 h 706"/>
                      <a:gd name="T34" fmla="*/ 446 w 983"/>
                      <a:gd name="T35" fmla="*/ 706 h 706"/>
                      <a:gd name="T36" fmla="*/ 326 w 983"/>
                      <a:gd name="T37" fmla="*/ 645 h 706"/>
                      <a:gd name="T38" fmla="*/ 250 w 983"/>
                      <a:gd name="T39" fmla="*/ 664 h 706"/>
                      <a:gd name="T40" fmla="*/ 216 w 983"/>
                      <a:gd name="T41" fmla="*/ 628 h 706"/>
                      <a:gd name="T42" fmla="*/ 152 w 983"/>
                      <a:gd name="T43" fmla="*/ 666 h 706"/>
                      <a:gd name="T44" fmla="*/ 101 w 983"/>
                      <a:gd name="T45" fmla="*/ 604 h 706"/>
                      <a:gd name="T46" fmla="*/ 0 w 983"/>
                      <a:gd name="T47" fmla="*/ 506 h 706"/>
                      <a:gd name="T48" fmla="*/ 10 w 983"/>
                      <a:gd name="T49" fmla="*/ 368 h 7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983" h="706">
                        <a:moveTo>
                          <a:pt x="10" y="368"/>
                        </a:moveTo>
                        <a:lnTo>
                          <a:pt x="20" y="185"/>
                        </a:lnTo>
                        <a:lnTo>
                          <a:pt x="67" y="95"/>
                        </a:lnTo>
                        <a:lnTo>
                          <a:pt x="108" y="57"/>
                        </a:lnTo>
                        <a:lnTo>
                          <a:pt x="283" y="14"/>
                        </a:lnTo>
                        <a:lnTo>
                          <a:pt x="421" y="43"/>
                        </a:lnTo>
                        <a:lnTo>
                          <a:pt x="554" y="41"/>
                        </a:lnTo>
                        <a:lnTo>
                          <a:pt x="621" y="0"/>
                        </a:lnTo>
                        <a:lnTo>
                          <a:pt x="957" y="60"/>
                        </a:lnTo>
                        <a:lnTo>
                          <a:pt x="983" y="137"/>
                        </a:lnTo>
                        <a:lnTo>
                          <a:pt x="948" y="270"/>
                        </a:lnTo>
                        <a:lnTo>
                          <a:pt x="897" y="358"/>
                        </a:lnTo>
                        <a:lnTo>
                          <a:pt x="817" y="454"/>
                        </a:lnTo>
                        <a:lnTo>
                          <a:pt x="759" y="588"/>
                        </a:lnTo>
                        <a:lnTo>
                          <a:pt x="665" y="589"/>
                        </a:lnTo>
                        <a:lnTo>
                          <a:pt x="643" y="610"/>
                        </a:lnTo>
                        <a:lnTo>
                          <a:pt x="564" y="598"/>
                        </a:lnTo>
                        <a:lnTo>
                          <a:pt x="446" y="706"/>
                        </a:lnTo>
                        <a:lnTo>
                          <a:pt x="326" y="645"/>
                        </a:lnTo>
                        <a:lnTo>
                          <a:pt x="250" y="664"/>
                        </a:lnTo>
                        <a:lnTo>
                          <a:pt x="216" y="628"/>
                        </a:lnTo>
                        <a:lnTo>
                          <a:pt x="152" y="666"/>
                        </a:lnTo>
                        <a:lnTo>
                          <a:pt x="101" y="604"/>
                        </a:lnTo>
                        <a:lnTo>
                          <a:pt x="0" y="506"/>
                        </a:lnTo>
                        <a:lnTo>
                          <a:pt x="10" y="368"/>
                        </a:lnTo>
                        <a:close/>
                      </a:path>
                    </a:pathLst>
                  </a:custGeom>
                  <a:noFill/>
                  <a:ln w="28575" cmpd="sng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</p:grpSp>
            <p:sp>
              <p:nvSpPr>
                <p:cNvPr id="70727" name="Freeform 71"/>
                <p:cNvSpPr>
                  <a:spLocks/>
                </p:cNvSpPr>
                <p:nvPr/>
              </p:nvSpPr>
              <p:spPr bwMode="auto">
                <a:xfrm>
                  <a:off x="2707" y="1676"/>
                  <a:ext cx="588" cy="489"/>
                </a:xfrm>
                <a:custGeom>
                  <a:avLst/>
                  <a:gdLst>
                    <a:gd name="T0" fmla="*/ 360 w 2814"/>
                    <a:gd name="T1" fmla="*/ 606 h 2354"/>
                    <a:gd name="T2" fmla="*/ 419 w 2814"/>
                    <a:gd name="T3" fmla="*/ 650 h 2354"/>
                    <a:gd name="T4" fmla="*/ 471 w 2814"/>
                    <a:gd name="T5" fmla="*/ 646 h 2354"/>
                    <a:gd name="T6" fmla="*/ 624 w 2814"/>
                    <a:gd name="T7" fmla="*/ 623 h 2354"/>
                    <a:gd name="T8" fmla="*/ 651 w 2814"/>
                    <a:gd name="T9" fmla="*/ 628 h 2354"/>
                    <a:gd name="T10" fmla="*/ 670 w 2814"/>
                    <a:gd name="T11" fmla="*/ 618 h 2354"/>
                    <a:gd name="T12" fmla="*/ 680 w 2814"/>
                    <a:gd name="T13" fmla="*/ 594 h 2354"/>
                    <a:gd name="T14" fmla="*/ 1079 w 2814"/>
                    <a:gd name="T15" fmla="*/ 255 h 2354"/>
                    <a:gd name="T16" fmla="*/ 1112 w 2814"/>
                    <a:gd name="T17" fmla="*/ 192 h 2354"/>
                    <a:gd name="T18" fmla="*/ 1147 w 2814"/>
                    <a:gd name="T19" fmla="*/ 154 h 2354"/>
                    <a:gd name="T20" fmla="*/ 1203 w 2814"/>
                    <a:gd name="T21" fmla="*/ 130 h 2354"/>
                    <a:gd name="T22" fmla="*/ 1242 w 2814"/>
                    <a:gd name="T23" fmla="*/ 95 h 2354"/>
                    <a:gd name="T24" fmla="*/ 1255 w 2814"/>
                    <a:gd name="T25" fmla="*/ 55 h 2354"/>
                    <a:gd name="T26" fmla="*/ 1975 w 2814"/>
                    <a:gd name="T27" fmla="*/ 356 h 2354"/>
                    <a:gd name="T28" fmla="*/ 2025 w 2814"/>
                    <a:gd name="T29" fmla="*/ 331 h 2354"/>
                    <a:gd name="T30" fmla="*/ 2055 w 2814"/>
                    <a:gd name="T31" fmla="*/ 339 h 2354"/>
                    <a:gd name="T32" fmla="*/ 2104 w 2814"/>
                    <a:gd name="T33" fmla="*/ 569 h 2354"/>
                    <a:gd name="T34" fmla="*/ 2097 w 2814"/>
                    <a:gd name="T35" fmla="*/ 594 h 2354"/>
                    <a:gd name="T36" fmla="*/ 2116 w 2814"/>
                    <a:gd name="T37" fmla="*/ 660 h 2354"/>
                    <a:gd name="T38" fmla="*/ 2133 w 2814"/>
                    <a:gd name="T39" fmla="*/ 743 h 2354"/>
                    <a:gd name="T40" fmla="*/ 2133 w 2814"/>
                    <a:gd name="T41" fmla="*/ 811 h 2354"/>
                    <a:gd name="T42" fmla="*/ 2115 w 2814"/>
                    <a:gd name="T43" fmla="*/ 864 h 2354"/>
                    <a:gd name="T44" fmla="*/ 2100 w 2814"/>
                    <a:gd name="T45" fmla="*/ 905 h 2354"/>
                    <a:gd name="T46" fmla="*/ 2101 w 2814"/>
                    <a:gd name="T47" fmla="*/ 948 h 2354"/>
                    <a:gd name="T48" fmla="*/ 2118 w 2814"/>
                    <a:gd name="T49" fmla="*/ 994 h 2354"/>
                    <a:gd name="T50" fmla="*/ 2123 w 2814"/>
                    <a:gd name="T51" fmla="*/ 1195 h 2354"/>
                    <a:gd name="T52" fmla="*/ 2149 w 2814"/>
                    <a:gd name="T53" fmla="*/ 1240 h 2354"/>
                    <a:gd name="T54" fmla="*/ 2211 w 2814"/>
                    <a:gd name="T55" fmla="*/ 1255 h 2354"/>
                    <a:gd name="T56" fmla="*/ 2578 w 2814"/>
                    <a:gd name="T57" fmla="*/ 1300 h 2354"/>
                    <a:gd name="T58" fmla="*/ 2723 w 2814"/>
                    <a:gd name="T59" fmla="*/ 1322 h 2354"/>
                    <a:gd name="T60" fmla="*/ 2743 w 2814"/>
                    <a:gd name="T61" fmla="*/ 1367 h 2354"/>
                    <a:gd name="T62" fmla="*/ 2729 w 2814"/>
                    <a:gd name="T63" fmla="*/ 1441 h 2354"/>
                    <a:gd name="T64" fmla="*/ 2704 w 2814"/>
                    <a:gd name="T65" fmla="*/ 1519 h 2354"/>
                    <a:gd name="T66" fmla="*/ 2728 w 2814"/>
                    <a:gd name="T67" fmla="*/ 1591 h 2354"/>
                    <a:gd name="T68" fmla="*/ 2757 w 2814"/>
                    <a:gd name="T69" fmla="*/ 1626 h 2354"/>
                    <a:gd name="T70" fmla="*/ 2777 w 2814"/>
                    <a:gd name="T71" fmla="*/ 1670 h 2354"/>
                    <a:gd name="T72" fmla="*/ 2791 w 2814"/>
                    <a:gd name="T73" fmla="*/ 1748 h 2354"/>
                    <a:gd name="T74" fmla="*/ 2814 w 2814"/>
                    <a:gd name="T75" fmla="*/ 1790 h 2354"/>
                    <a:gd name="T76" fmla="*/ 2803 w 2814"/>
                    <a:gd name="T77" fmla="*/ 1824 h 2354"/>
                    <a:gd name="T78" fmla="*/ 2758 w 2814"/>
                    <a:gd name="T79" fmla="*/ 1846 h 2354"/>
                    <a:gd name="T80" fmla="*/ 2712 w 2814"/>
                    <a:gd name="T81" fmla="*/ 1911 h 2354"/>
                    <a:gd name="T82" fmla="*/ 2710 w 2814"/>
                    <a:gd name="T83" fmla="*/ 1943 h 2354"/>
                    <a:gd name="T84" fmla="*/ 2705 w 2814"/>
                    <a:gd name="T85" fmla="*/ 2007 h 2354"/>
                    <a:gd name="T86" fmla="*/ 2672 w 2814"/>
                    <a:gd name="T87" fmla="*/ 2053 h 2354"/>
                    <a:gd name="T88" fmla="*/ 2618 w 2814"/>
                    <a:gd name="T89" fmla="*/ 2071 h 2354"/>
                    <a:gd name="T90" fmla="*/ 2583 w 2814"/>
                    <a:gd name="T91" fmla="*/ 2182 h 2354"/>
                    <a:gd name="T92" fmla="*/ 2397 w 2814"/>
                    <a:gd name="T93" fmla="*/ 2342 h 2354"/>
                    <a:gd name="T94" fmla="*/ 1943 w 2814"/>
                    <a:gd name="T95" fmla="*/ 2229 h 2354"/>
                    <a:gd name="T96" fmla="*/ 1758 w 2814"/>
                    <a:gd name="T97" fmla="*/ 2123 h 2354"/>
                    <a:gd name="T98" fmla="*/ 1367 w 2814"/>
                    <a:gd name="T99" fmla="*/ 1936 h 2354"/>
                    <a:gd name="T100" fmla="*/ 478 w 2814"/>
                    <a:gd name="T101" fmla="*/ 1294 h 2354"/>
                    <a:gd name="T102" fmla="*/ 76 w 2814"/>
                    <a:gd name="T103" fmla="*/ 803 h 23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2814" h="2354">
                      <a:moveTo>
                        <a:pt x="76" y="803"/>
                      </a:moveTo>
                      <a:lnTo>
                        <a:pt x="69" y="803"/>
                      </a:lnTo>
                      <a:lnTo>
                        <a:pt x="0" y="760"/>
                      </a:lnTo>
                      <a:lnTo>
                        <a:pt x="167" y="624"/>
                      </a:lnTo>
                      <a:lnTo>
                        <a:pt x="360" y="606"/>
                      </a:lnTo>
                      <a:lnTo>
                        <a:pt x="395" y="639"/>
                      </a:lnTo>
                      <a:lnTo>
                        <a:pt x="401" y="643"/>
                      </a:lnTo>
                      <a:lnTo>
                        <a:pt x="407" y="646"/>
                      </a:lnTo>
                      <a:lnTo>
                        <a:pt x="413" y="649"/>
                      </a:lnTo>
                      <a:lnTo>
                        <a:pt x="419" y="650"/>
                      </a:lnTo>
                      <a:lnTo>
                        <a:pt x="427" y="651"/>
                      </a:lnTo>
                      <a:lnTo>
                        <a:pt x="434" y="651"/>
                      </a:lnTo>
                      <a:lnTo>
                        <a:pt x="443" y="651"/>
                      </a:lnTo>
                      <a:lnTo>
                        <a:pt x="452" y="650"/>
                      </a:lnTo>
                      <a:lnTo>
                        <a:pt x="471" y="646"/>
                      </a:lnTo>
                      <a:lnTo>
                        <a:pt x="492" y="639"/>
                      </a:lnTo>
                      <a:lnTo>
                        <a:pt x="516" y="630"/>
                      </a:lnTo>
                      <a:lnTo>
                        <a:pt x="542" y="618"/>
                      </a:lnTo>
                      <a:lnTo>
                        <a:pt x="618" y="620"/>
                      </a:lnTo>
                      <a:lnTo>
                        <a:pt x="624" y="623"/>
                      </a:lnTo>
                      <a:lnTo>
                        <a:pt x="630" y="626"/>
                      </a:lnTo>
                      <a:lnTo>
                        <a:pt x="635" y="627"/>
                      </a:lnTo>
                      <a:lnTo>
                        <a:pt x="641" y="628"/>
                      </a:lnTo>
                      <a:lnTo>
                        <a:pt x="646" y="629"/>
                      </a:lnTo>
                      <a:lnTo>
                        <a:pt x="651" y="628"/>
                      </a:lnTo>
                      <a:lnTo>
                        <a:pt x="655" y="627"/>
                      </a:lnTo>
                      <a:lnTo>
                        <a:pt x="659" y="626"/>
                      </a:lnTo>
                      <a:lnTo>
                        <a:pt x="663" y="624"/>
                      </a:lnTo>
                      <a:lnTo>
                        <a:pt x="667" y="621"/>
                      </a:lnTo>
                      <a:lnTo>
                        <a:pt x="670" y="618"/>
                      </a:lnTo>
                      <a:lnTo>
                        <a:pt x="673" y="614"/>
                      </a:lnTo>
                      <a:lnTo>
                        <a:pt x="675" y="609"/>
                      </a:lnTo>
                      <a:lnTo>
                        <a:pt x="678" y="605"/>
                      </a:lnTo>
                      <a:lnTo>
                        <a:pt x="679" y="599"/>
                      </a:lnTo>
                      <a:lnTo>
                        <a:pt x="680" y="594"/>
                      </a:lnTo>
                      <a:lnTo>
                        <a:pt x="748" y="486"/>
                      </a:lnTo>
                      <a:lnTo>
                        <a:pt x="862" y="441"/>
                      </a:lnTo>
                      <a:lnTo>
                        <a:pt x="909" y="425"/>
                      </a:lnTo>
                      <a:lnTo>
                        <a:pt x="1072" y="264"/>
                      </a:lnTo>
                      <a:lnTo>
                        <a:pt x="1079" y="255"/>
                      </a:lnTo>
                      <a:lnTo>
                        <a:pt x="1085" y="245"/>
                      </a:lnTo>
                      <a:lnTo>
                        <a:pt x="1090" y="236"/>
                      </a:lnTo>
                      <a:lnTo>
                        <a:pt x="1095" y="227"/>
                      </a:lnTo>
                      <a:lnTo>
                        <a:pt x="1103" y="209"/>
                      </a:lnTo>
                      <a:lnTo>
                        <a:pt x="1112" y="192"/>
                      </a:lnTo>
                      <a:lnTo>
                        <a:pt x="1117" y="184"/>
                      </a:lnTo>
                      <a:lnTo>
                        <a:pt x="1122" y="176"/>
                      </a:lnTo>
                      <a:lnTo>
                        <a:pt x="1129" y="169"/>
                      </a:lnTo>
                      <a:lnTo>
                        <a:pt x="1137" y="161"/>
                      </a:lnTo>
                      <a:lnTo>
                        <a:pt x="1147" y="154"/>
                      </a:lnTo>
                      <a:lnTo>
                        <a:pt x="1158" y="148"/>
                      </a:lnTo>
                      <a:lnTo>
                        <a:pt x="1172" y="143"/>
                      </a:lnTo>
                      <a:lnTo>
                        <a:pt x="1188" y="137"/>
                      </a:lnTo>
                      <a:lnTo>
                        <a:pt x="1194" y="135"/>
                      </a:lnTo>
                      <a:lnTo>
                        <a:pt x="1203" y="130"/>
                      </a:lnTo>
                      <a:lnTo>
                        <a:pt x="1213" y="123"/>
                      </a:lnTo>
                      <a:lnTo>
                        <a:pt x="1225" y="113"/>
                      </a:lnTo>
                      <a:lnTo>
                        <a:pt x="1230" y="108"/>
                      </a:lnTo>
                      <a:lnTo>
                        <a:pt x="1237" y="102"/>
                      </a:lnTo>
                      <a:lnTo>
                        <a:pt x="1242" y="95"/>
                      </a:lnTo>
                      <a:lnTo>
                        <a:pt x="1246" y="88"/>
                      </a:lnTo>
                      <a:lnTo>
                        <a:pt x="1250" y="81"/>
                      </a:lnTo>
                      <a:lnTo>
                        <a:pt x="1252" y="73"/>
                      </a:lnTo>
                      <a:lnTo>
                        <a:pt x="1254" y="64"/>
                      </a:lnTo>
                      <a:lnTo>
                        <a:pt x="1255" y="55"/>
                      </a:lnTo>
                      <a:lnTo>
                        <a:pt x="1304" y="0"/>
                      </a:lnTo>
                      <a:lnTo>
                        <a:pt x="1599" y="6"/>
                      </a:lnTo>
                      <a:lnTo>
                        <a:pt x="1942" y="379"/>
                      </a:lnTo>
                      <a:lnTo>
                        <a:pt x="1975" y="358"/>
                      </a:lnTo>
                      <a:lnTo>
                        <a:pt x="1975" y="356"/>
                      </a:lnTo>
                      <a:lnTo>
                        <a:pt x="1976" y="355"/>
                      </a:lnTo>
                      <a:lnTo>
                        <a:pt x="1994" y="344"/>
                      </a:lnTo>
                      <a:lnTo>
                        <a:pt x="2009" y="335"/>
                      </a:lnTo>
                      <a:lnTo>
                        <a:pt x="2017" y="333"/>
                      </a:lnTo>
                      <a:lnTo>
                        <a:pt x="2025" y="331"/>
                      </a:lnTo>
                      <a:lnTo>
                        <a:pt x="2034" y="332"/>
                      </a:lnTo>
                      <a:lnTo>
                        <a:pt x="2044" y="334"/>
                      </a:lnTo>
                      <a:lnTo>
                        <a:pt x="2051" y="333"/>
                      </a:lnTo>
                      <a:lnTo>
                        <a:pt x="2055" y="339"/>
                      </a:lnTo>
                      <a:lnTo>
                        <a:pt x="2055" y="339"/>
                      </a:lnTo>
                      <a:lnTo>
                        <a:pt x="2139" y="448"/>
                      </a:lnTo>
                      <a:lnTo>
                        <a:pt x="2133" y="533"/>
                      </a:lnTo>
                      <a:lnTo>
                        <a:pt x="2119" y="551"/>
                      </a:lnTo>
                      <a:lnTo>
                        <a:pt x="2108" y="564"/>
                      </a:lnTo>
                      <a:lnTo>
                        <a:pt x="2104" y="569"/>
                      </a:lnTo>
                      <a:lnTo>
                        <a:pt x="2101" y="574"/>
                      </a:lnTo>
                      <a:lnTo>
                        <a:pt x="2099" y="579"/>
                      </a:lnTo>
                      <a:lnTo>
                        <a:pt x="2097" y="583"/>
                      </a:lnTo>
                      <a:lnTo>
                        <a:pt x="2097" y="589"/>
                      </a:lnTo>
                      <a:lnTo>
                        <a:pt x="2097" y="594"/>
                      </a:lnTo>
                      <a:lnTo>
                        <a:pt x="2098" y="600"/>
                      </a:lnTo>
                      <a:lnTo>
                        <a:pt x="2099" y="606"/>
                      </a:lnTo>
                      <a:lnTo>
                        <a:pt x="2103" y="621"/>
                      </a:lnTo>
                      <a:lnTo>
                        <a:pt x="2110" y="642"/>
                      </a:lnTo>
                      <a:lnTo>
                        <a:pt x="2116" y="660"/>
                      </a:lnTo>
                      <a:lnTo>
                        <a:pt x="2121" y="678"/>
                      </a:lnTo>
                      <a:lnTo>
                        <a:pt x="2125" y="694"/>
                      </a:lnTo>
                      <a:lnTo>
                        <a:pt x="2129" y="711"/>
                      </a:lnTo>
                      <a:lnTo>
                        <a:pt x="2131" y="727"/>
                      </a:lnTo>
                      <a:lnTo>
                        <a:pt x="2133" y="743"/>
                      </a:lnTo>
                      <a:lnTo>
                        <a:pt x="2135" y="758"/>
                      </a:lnTo>
                      <a:lnTo>
                        <a:pt x="2136" y="772"/>
                      </a:lnTo>
                      <a:lnTo>
                        <a:pt x="2136" y="785"/>
                      </a:lnTo>
                      <a:lnTo>
                        <a:pt x="2135" y="798"/>
                      </a:lnTo>
                      <a:lnTo>
                        <a:pt x="2133" y="811"/>
                      </a:lnTo>
                      <a:lnTo>
                        <a:pt x="2131" y="822"/>
                      </a:lnTo>
                      <a:lnTo>
                        <a:pt x="2128" y="834"/>
                      </a:lnTo>
                      <a:lnTo>
                        <a:pt x="2125" y="844"/>
                      </a:lnTo>
                      <a:lnTo>
                        <a:pt x="2120" y="854"/>
                      </a:lnTo>
                      <a:lnTo>
                        <a:pt x="2115" y="864"/>
                      </a:lnTo>
                      <a:lnTo>
                        <a:pt x="2111" y="873"/>
                      </a:lnTo>
                      <a:lnTo>
                        <a:pt x="2107" y="881"/>
                      </a:lnTo>
                      <a:lnTo>
                        <a:pt x="2104" y="888"/>
                      </a:lnTo>
                      <a:lnTo>
                        <a:pt x="2101" y="897"/>
                      </a:lnTo>
                      <a:lnTo>
                        <a:pt x="2100" y="905"/>
                      </a:lnTo>
                      <a:lnTo>
                        <a:pt x="2099" y="913"/>
                      </a:lnTo>
                      <a:lnTo>
                        <a:pt x="2098" y="922"/>
                      </a:lnTo>
                      <a:lnTo>
                        <a:pt x="2098" y="930"/>
                      </a:lnTo>
                      <a:lnTo>
                        <a:pt x="2099" y="939"/>
                      </a:lnTo>
                      <a:lnTo>
                        <a:pt x="2101" y="948"/>
                      </a:lnTo>
                      <a:lnTo>
                        <a:pt x="2103" y="957"/>
                      </a:lnTo>
                      <a:lnTo>
                        <a:pt x="2106" y="966"/>
                      </a:lnTo>
                      <a:lnTo>
                        <a:pt x="2109" y="975"/>
                      </a:lnTo>
                      <a:lnTo>
                        <a:pt x="2114" y="985"/>
                      </a:lnTo>
                      <a:lnTo>
                        <a:pt x="2118" y="994"/>
                      </a:lnTo>
                      <a:lnTo>
                        <a:pt x="2124" y="1004"/>
                      </a:lnTo>
                      <a:lnTo>
                        <a:pt x="2124" y="1154"/>
                      </a:lnTo>
                      <a:lnTo>
                        <a:pt x="2122" y="1169"/>
                      </a:lnTo>
                      <a:lnTo>
                        <a:pt x="2122" y="1183"/>
                      </a:lnTo>
                      <a:lnTo>
                        <a:pt x="2123" y="1195"/>
                      </a:lnTo>
                      <a:lnTo>
                        <a:pt x="2125" y="1206"/>
                      </a:lnTo>
                      <a:lnTo>
                        <a:pt x="2129" y="1217"/>
                      </a:lnTo>
                      <a:lnTo>
                        <a:pt x="2134" y="1226"/>
                      </a:lnTo>
                      <a:lnTo>
                        <a:pt x="2141" y="1233"/>
                      </a:lnTo>
                      <a:lnTo>
                        <a:pt x="2149" y="1240"/>
                      </a:lnTo>
                      <a:lnTo>
                        <a:pt x="2158" y="1245"/>
                      </a:lnTo>
                      <a:lnTo>
                        <a:pt x="2169" y="1250"/>
                      </a:lnTo>
                      <a:lnTo>
                        <a:pt x="2181" y="1252"/>
                      </a:lnTo>
                      <a:lnTo>
                        <a:pt x="2195" y="1254"/>
                      </a:lnTo>
                      <a:lnTo>
                        <a:pt x="2211" y="1255"/>
                      </a:lnTo>
                      <a:lnTo>
                        <a:pt x="2227" y="1254"/>
                      </a:lnTo>
                      <a:lnTo>
                        <a:pt x="2245" y="1252"/>
                      </a:lnTo>
                      <a:lnTo>
                        <a:pt x="2264" y="1249"/>
                      </a:lnTo>
                      <a:lnTo>
                        <a:pt x="2531" y="1247"/>
                      </a:lnTo>
                      <a:lnTo>
                        <a:pt x="2578" y="1300"/>
                      </a:lnTo>
                      <a:lnTo>
                        <a:pt x="2682" y="1306"/>
                      </a:lnTo>
                      <a:lnTo>
                        <a:pt x="2694" y="1308"/>
                      </a:lnTo>
                      <a:lnTo>
                        <a:pt x="2705" y="1312"/>
                      </a:lnTo>
                      <a:lnTo>
                        <a:pt x="2715" y="1316"/>
                      </a:lnTo>
                      <a:lnTo>
                        <a:pt x="2723" y="1322"/>
                      </a:lnTo>
                      <a:lnTo>
                        <a:pt x="2730" y="1329"/>
                      </a:lnTo>
                      <a:lnTo>
                        <a:pt x="2735" y="1336"/>
                      </a:lnTo>
                      <a:lnTo>
                        <a:pt x="2740" y="1345"/>
                      </a:lnTo>
                      <a:lnTo>
                        <a:pt x="2742" y="1356"/>
                      </a:lnTo>
                      <a:lnTo>
                        <a:pt x="2743" y="1367"/>
                      </a:lnTo>
                      <a:lnTo>
                        <a:pt x="2743" y="1379"/>
                      </a:lnTo>
                      <a:lnTo>
                        <a:pt x="2742" y="1393"/>
                      </a:lnTo>
                      <a:lnTo>
                        <a:pt x="2739" y="1408"/>
                      </a:lnTo>
                      <a:lnTo>
                        <a:pt x="2734" y="1423"/>
                      </a:lnTo>
                      <a:lnTo>
                        <a:pt x="2729" y="1441"/>
                      </a:lnTo>
                      <a:lnTo>
                        <a:pt x="2721" y="1460"/>
                      </a:lnTo>
                      <a:lnTo>
                        <a:pt x="2713" y="1479"/>
                      </a:lnTo>
                      <a:lnTo>
                        <a:pt x="2708" y="1492"/>
                      </a:lnTo>
                      <a:lnTo>
                        <a:pt x="2705" y="1505"/>
                      </a:lnTo>
                      <a:lnTo>
                        <a:pt x="2704" y="1519"/>
                      </a:lnTo>
                      <a:lnTo>
                        <a:pt x="2705" y="1532"/>
                      </a:lnTo>
                      <a:lnTo>
                        <a:pt x="2708" y="1546"/>
                      </a:lnTo>
                      <a:lnTo>
                        <a:pt x="2713" y="1561"/>
                      </a:lnTo>
                      <a:lnTo>
                        <a:pt x="2719" y="1576"/>
                      </a:lnTo>
                      <a:lnTo>
                        <a:pt x="2728" y="1591"/>
                      </a:lnTo>
                      <a:lnTo>
                        <a:pt x="2735" y="1597"/>
                      </a:lnTo>
                      <a:lnTo>
                        <a:pt x="2741" y="1604"/>
                      </a:lnTo>
                      <a:lnTo>
                        <a:pt x="2747" y="1611"/>
                      </a:lnTo>
                      <a:lnTo>
                        <a:pt x="2752" y="1618"/>
                      </a:lnTo>
                      <a:lnTo>
                        <a:pt x="2757" y="1626"/>
                      </a:lnTo>
                      <a:lnTo>
                        <a:pt x="2763" y="1634"/>
                      </a:lnTo>
                      <a:lnTo>
                        <a:pt x="2767" y="1642"/>
                      </a:lnTo>
                      <a:lnTo>
                        <a:pt x="2771" y="1651"/>
                      </a:lnTo>
                      <a:lnTo>
                        <a:pt x="2774" y="1661"/>
                      </a:lnTo>
                      <a:lnTo>
                        <a:pt x="2777" y="1670"/>
                      </a:lnTo>
                      <a:lnTo>
                        <a:pt x="2779" y="1680"/>
                      </a:lnTo>
                      <a:lnTo>
                        <a:pt x="2781" y="1691"/>
                      </a:lnTo>
                      <a:lnTo>
                        <a:pt x="2783" y="1714"/>
                      </a:lnTo>
                      <a:lnTo>
                        <a:pt x="2783" y="1738"/>
                      </a:lnTo>
                      <a:lnTo>
                        <a:pt x="2791" y="1748"/>
                      </a:lnTo>
                      <a:lnTo>
                        <a:pt x="2798" y="1757"/>
                      </a:lnTo>
                      <a:lnTo>
                        <a:pt x="2804" y="1766"/>
                      </a:lnTo>
                      <a:lnTo>
                        <a:pt x="2809" y="1774"/>
                      </a:lnTo>
                      <a:lnTo>
                        <a:pt x="2812" y="1783"/>
                      </a:lnTo>
                      <a:lnTo>
                        <a:pt x="2814" y="1790"/>
                      </a:lnTo>
                      <a:lnTo>
                        <a:pt x="2814" y="1798"/>
                      </a:lnTo>
                      <a:lnTo>
                        <a:pt x="2814" y="1805"/>
                      </a:lnTo>
                      <a:lnTo>
                        <a:pt x="2812" y="1812"/>
                      </a:lnTo>
                      <a:lnTo>
                        <a:pt x="2808" y="1818"/>
                      </a:lnTo>
                      <a:lnTo>
                        <a:pt x="2803" y="1824"/>
                      </a:lnTo>
                      <a:lnTo>
                        <a:pt x="2797" y="1829"/>
                      </a:lnTo>
                      <a:lnTo>
                        <a:pt x="2790" y="1834"/>
                      </a:lnTo>
                      <a:lnTo>
                        <a:pt x="2781" y="1839"/>
                      </a:lnTo>
                      <a:lnTo>
                        <a:pt x="2771" y="1843"/>
                      </a:lnTo>
                      <a:lnTo>
                        <a:pt x="2758" y="1846"/>
                      </a:lnTo>
                      <a:lnTo>
                        <a:pt x="2745" y="1861"/>
                      </a:lnTo>
                      <a:lnTo>
                        <a:pt x="2734" y="1875"/>
                      </a:lnTo>
                      <a:lnTo>
                        <a:pt x="2724" y="1887"/>
                      </a:lnTo>
                      <a:lnTo>
                        <a:pt x="2717" y="1900"/>
                      </a:lnTo>
                      <a:lnTo>
                        <a:pt x="2712" y="1911"/>
                      </a:lnTo>
                      <a:lnTo>
                        <a:pt x="2709" y="1922"/>
                      </a:lnTo>
                      <a:lnTo>
                        <a:pt x="2708" y="1928"/>
                      </a:lnTo>
                      <a:lnTo>
                        <a:pt x="2708" y="1933"/>
                      </a:lnTo>
                      <a:lnTo>
                        <a:pt x="2709" y="1938"/>
                      </a:lnTo>
                      <a:lnTo>
                        <a:pt x="2710" y="1943"/>
                      </a:lnTo>
                      <a:lnTo>
                        <a:pt x="2712" y="1956"/>
                      </a:lnTo>
                      <a:lnTo>
                        <a:pt x="2712" y="1969"/>
                      </a:lnTo>
                      <a:lnTo>
                        <a:pt x="2711" y="1982"/>
                      </a:lnTo>
                      <a:lnTo>
                        <a:pt x="2709" y="1995"/>
                      </a:lnTo>
                      <a:lnTo>
                        <a:pt x="2705" y="2007"/>
                      </a:lnTo>
                      <a:lnTo>
                        <a:pt x="2701" y="2017"/>
                      </a:lnTo>
                      <a:lnTo>
                        <a:pt x="2695" y="2028"/>
                      </a:lnTo>
                      <a:lnTo>
                        <a:pt x="2688" y="2037"/>
                      </a:lnTo>
                      <a:lnTo>
                        <a:pt x="2681" y="2045"/>
                      </a:lnTo>
                      <a:lnTo>
                        <a:pt x="2672" y="2053"/>
                      </a:lnTo>
                      <a:lnTo>
                        <a:pt x="2663" y="2059"/>
                      </a:lnTo>
                      <a:lnTo>
                        <a:pt x="2653" y="2064"/>
                      </a:lnTo>
                      <a:lnTo>
                        <a:pt x="2642" y="2067"/>
                      </a:lnTo>
                      <a:lnTo>
                        <a:pt x="2631" y="2070"/>
                      </a:lnTo>
                      <a:lnTo>
                        <a:pt x="2618" y="2071"/>
                      </a:lnTo>
                      <a:lnTo>
                        <a:pt x="2606" y="2070"/>
                      </a:lnTo>
                      <a:lnTo>
                        <a:pt x="2596" y="2143"/>
                      </a:lnTo>
                      <a:lnTo>
                        <a:pt x="2593" y="2158"/>
                      </a:lnTo>
                      <a:lnTo>
                        <a:pt x="2588" y="2171"/>
                      </a:lnTo>
                      <a:lnTo>
                        <a:pt x="2583" y="2182"/>
                      </a:lnTo>
                      <a:lnTo>
                        <a:pt x="2577" y="2192"/>
                      </a:lnTo>
                      <a:lnTo>
                        <a:pt x="2565" y="2210"/>
                      </a:lnTo>
                      <a:lnTo>
                        <a:pt x="2551" y="2227"/>
                      </a:lnTo>
                      <a:lnTo>
                        <a:pt x="2406" y="2354"/>
                      </a:lnTo>
                      <a:lnTo>
                        <a:pt x="2397" y="2342"/>
                      </a:lnTo>
                      <a:lnTo>
                        <a:pt x="2305" y="2309"/>
                      </a:lnTo>
                      <a:lnTo>
                        <a:pt x="2092" y="2309"/>
                      </a:lnTo>
                      <a:lnTo>
                        <a:pt x="2043" y="2283"/>
                      </a:lnTo>
                      <a:lnTo>
                        <a:pt x="1994" y="2255"/>
                      </a:lnTo>
                      <a:lnTo>
                        <a:pt x="1943" y="2229"/>
                      </a:lnTo>
                      <a:lnTo>
                        <a:pt x="1892" y="2203"/>
                      </a:lnTo>
                      <a:lnTo>
                        <a:pt x="1844" y="2177"/>
                      </a:lnTo>
                      <a:lnTo>
                        <a:pt x="1799" y="2151"/>
                      </a:lnTo>
                      <a:lnTo>
                        <a:pt x="1777" y="2137"/>
                      </a:lnTo>
                      <a:lnTo>
                        <a:pt x="1758" y="2123"/>
                      </a:lnTo>
                      <a:lnTo>
                        <a:pt x="1741" y="2109"/>
                      </a:lnTo>
                      <a:lnTo>
                        <a:pt x="1725" y="2096"/>
                      </a:lnTo>
                      <a:lnTo>
                        <a:pt x="1566" y="2046"/>
                      </a:lnTo>
                      <a:lnTo>
                        <a:pt x="1537" y="2059"/>
                      </a:lnTo>
                      <a:lnTo>
                        <a:pt x="1367" y="1936"/>
                      </a:lnTo>
                      <a:lnTo>
                        <a:pt x="1271" y="1919"/>
                      </a:lnTo>
                      <a:lnTo>
                        <a:pt x="1158" y="1844"/>
                      </a:lnTo>
                      <a:lnTo>
                        <a:pt x="956" y="1887"/>
                      </a:lnTo>
                      <a:lnTo>
                        <a:pt x="590" y="1587"/>
                      </a:lnTo>
                      <a:lnTo>
                        <a:pt x="478" y="1294"/>
                      </a:lnTo>
                      <a:lnTo>
                        <a:pt x="494" y="1189"/>
                      </a:lnTo>
                      <a:lnTo>
                        <a:pt x="474" y="1068"/>
                      </a:lnTo>
                      <a:lnTo>
                        <a:pt x="478" y="755"/>
                      </a:lnTo>
                      <a:lnTo>
                        <a:pt x="152" y="770"/>
                      </a:lnTo>
                      <a:lnTo>
                        <a:pt x="76" y="803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sp>
            <p:nvSpPr>
              <p:cNvPr id="70728" name="Freeform 72"/>
              <p:cNvSpPr>
                <a:spLocks/>
              </p:cNvSpPr>
              <p:nvPr/>
            </p:nvSpPr>
            <p:spPr bwMode="auto">
              <a:xfrm>
                <a:off x="4866" y="1266"/>
                <a:ext cx="379" cy="451"/>
              </a:xfrm>
              <a:custGeom>
                <a:avLst/>
                <a:gdLst>
                  <a:gd name="T0" fmla="*/ 235 w 1814"/>
                  <a:gd name="T1" fmla="*/ 32 h 2172"/>
                  <a:gd name="T2" fmla="*/ 399 w 1814"/>
                  <a:gd name="T3" fmla="*/ 14 h 2172"/>
                  <a:gd name="T4" fmla="*/ 569 w 1814"/>
                  <a:gd name="T5" fmla="*/ 24 h 2172"/>
                  <a:gd name="T6" fmla="*/ 670 w 1814"/>
                  <a:gd name="T7" fmla="*/ 40 h 2172"/>
                  <a:gd name="T8" fmla="*/ 736 w 1814"/>
                  <a:gd name="T9" fmla="*/ 74 h 2172"/>
                  <a:gd name="T10" fmla="*/ 825 w 1814"/>
                  <a:gd name="T11" fmla="*/ 124 h 2172"/>
                  <a:gd name="T12" fmla="*/ 897 w 1814"/>
                  <a:gd name="T13" fmla="*/ 161 h 2172"/>
                  <a:gd name="T14" fmla="*/ 965 w 1814"/>
                  <a:gd name="T15" fmla="*/ 188 h 2172"/>
                  <a:gd name="T16" fmla="*/ 1045 w 1814"/>
                  <a:gd name="T17" fmla="*/ 269 h 2172"/>
                  <a:gd name="T18" fmla="*/ 1184 w 1814"/>
                  <a:gd name="T19" fmla="*/ 356 h 2172"/>
                  <a:gd name="T20" fmla="*/ 1311 w 1814"/>
                  <a:gd name="T21" fmla="*/ 395 h 2172"/>
                  <a:gd name="T22" fmla="*/ 1476 w 1814"/>
                  <a:gd name="T23" fmla="*/ 590 h 2172"/>
                  <a:gd name="T24" fmla="*/ 1634 w 1814"/>
                  <a:gd name="T25" fmla="*/ 731 h 2172"/>
                  <a:gd name="T26" fmla="*/ 1813 w 1814"/>
                  <a:gd name="T27" fmla="*/ 822 h 2172"/>
                  <a:gd name="T28" fmla="*/ 1584 w 1814"/>
                  <a:gd name="T29" fmla="*/ 1094 h 2172"/>
                  <a:gd name="T30" fmla="*/ 1538 w 1814"/>
                  <a:gd name="T31" fmla="*/ 1165 h 2172"/>
                  <a:gd name="T32" fmla="*/ 1483 w 1814"/>
                  <a:gd name="T33" fmla="*/ 1238 h 2172"/>
                  <a:gd name="T34" fmla="*/ 1445 w 1814"/>
                  <a:gd name="T35" fmla="*/ 1348 h 2172"/>
                  <a:gd name="T36" fmla="*/ 1364 w 1814"/>
                  <a:gd name="T37" fmla="*/ 1407 h 2172"/>
                  <a:gd name="T38" fmla="*/ 1312 w 1814"/>
                  <a:gd name="T39" fmla="*/ 1429 h 2172"/>
                  <a:gd name="T40" fmla="*/ 1283 w 1814"/>
                  <a:gd name="T41" fmla="*/ 1484 h 2172"/>
                  <a:gd name="T42" fmla="*/ 1271 w 1814"/>
                  <a:gd name="T43" fmla="*/ 1530 h 2172"/>
                  <a:gd name="T44" fmla="*/ 1291 w 1814"/>
                  <a:gd name="T45" fmla="*/ 1554 h 2172"/>
                  <a:gd name="T46" fmla="*/ 1251 w 1814"/>
                  <a:gd name="T47" fmla="*/ 1597 h 2172"/>
                  <a:gd name="T48" fmla="*/ 1234 w 1814"/>
                  <a:gd name="T49" fmla="*/ 1657 h 2172"/>
                  <a:gd name="T50" fmla="*/ 1237 w 1814"/>
                  <a:gd name="T51" fmla="*/ 1725 h 2172"/>
                  <a:gd name="T52" fmla="*/ 1188 w 1814"/>
                  <a:gd name="T53" fmla="*/ 1766 h 2172"/>
                  <a:gd name="T54" fmla="*/ 1222 w 1814"/>
                  <a:gd name="T55" fmla="*/ 1837 h 2172"/>
                  <a:gd name="T56" fmla="*/ 1247 w 1814"/>
                  <a:gd name="T57" fmla="*/ 1904 h 2172"/>
                  <a:gd name="T58" fmla="*/ 1282 w 1814"/>
                  <a:gd name="T59" fmla="*/ 1934 h 2172"/>
                  <a:gd name="T60" fmla="*/ 1261 w 1814"/>
                  <a:gd name="T61" fmla="*/ 1989 h 2172"/>
                  <a:gd name="T62" fmla="*/ 1219 w 1814"/>
                  <a:gd name="T63" fmla="*/ 2055 h 2172"/>
                  <a:gd name="T64" fmla="*/ 1158 w 1814"/>
                  <a:gd name="T65" fmla="*/ 2092 h 2172"/>
                  <a:gd name="T66" fmla="*/ 1135 w 1814"/>
                  <a:gd name="T67" fmla="*/ 2113 h 2172"/>
                  <a:gd name="T68" fmla="*/ 1103 w 1814"/>
                  <a:gd name="T69" fmla="*/ 2150 h 2172"/>
                  <a:gd name="T70" fmla="*/ 1065 w 1814"/>
                  <a:gd name="T71" fmla="*/ 2159 h 2172"/>
                  <a:gd name="T72" fmla="*/ 1016 w 1814"/>
                  <a:gd name="T73" fmla="*/ 2114 h 2172"/>
                  <a:gd name="T74" fmla="*/ 943 w 1814"/>
                  <a:gd name="T75" fmla="*/ 2090 h 2172"/>
                  <a:gd name="T76" fmla="*/ 895 w 1814"/>
                  <a:gd name="T77" fmla="*/ 2031 h 2172"/>
                  <a:gd name="T78" fmla="*/ 828 w 1814"/>
                  <a:gd name="T79" fmla="*/ 1965 h 2172"/>
                  <a:gd name="T80" fmla="*/ 687 w 1814"/>
                  <a:gd name="T81" fmla="*/ 1946 h 2172"/>
                  <a:gd name="T82" fmla="*/ 467 w 1814"/>
                  <a:gd name="T83" fmla="*/ 1971 h 2172"/>
                  <a:gd name="T84" fmla="*/ 408 w 1814"/>
                  <a:gd name="T85" fmla="*/ 1813 h 2172"/>
                  <a:gd name="T86" fmla="*/ 447 w 1814"/>
                  <a:gd name="T87" fmla="*/ 1769 h 2172"/>
                  <a:gd name="T88" fmla="*/ 462 w 1814"/>
                  <a:gd name="T89" fmla="*/ 1719 h 2172"/>
                  <a:gd name="T90" fmla="*/ 419 w 1814"/>
                  <a:gd name="T91" fmla="*/ 1692 h 2172"/>
                  <a:gd name="T92" fmla="*/ 311 w 1814"/>
                  <a:gd name="T93" fmla="*/ 1661 h 2172"/>
                  <a:gd name="T94" fmla="*/ 284 w 1814"/>
                  <a:gd name="T95" fmla="*/ 1554 h 2172"/>
                  <a:gd name="T96" fmla="*/ 261 w 1814"/>
                  <a:gd name="T97" fmla="*/ 1449 h 2172"/>
                  <a:gd name="T98" fmla="*/ 250 w 1814"/>
                  <a:gd name="T99" fmla="*/ 1374 h 2172"/>
                  <a:gd name="T100" fmla="*/ 234 w 1814"/>
                  <a:gd name="T101" fmla="*/ 1272 h 2172"/>
                  <a:gd name="T102" fmla="*/ 225 w 1814"/>
                  <a:gd name="T103" fmla="*/ 1167 h 2172"/>
                  <a:gd name="T104" fmla="*/ 203 w 1814"/>
                  <a:gd name="T105" fmla="*/ 1015 h 2172"/>
                  <a:gd name="T106" fmla="*/ 93 w 1814"/>
                  <a:gd name="T107" fmla="*/ 854 h 2172"/>
                  <a:gd name="T108" fmla="*/ 102 w 1814"/>
                  <a:gd name="T109" fmla="*/ 795 h 2172"/>
                  <a:gd name="T110" fmla="*/ 131 w 1814"/>
                  <a:gd name="T111" fmla="*/ 699 h 2172"/>
                  <a:gd name="T112" fmla="*/ 91 w 1814"/>
                  <a:gd name="T113" fmla="*/ 494 h 2172"/>
                  <a:gd name="T114" fmla="*/ 0 w 1814"/>
                  <a:gd name="T115" fmla="*/ 253 h 2172"/>
                  <a:gd name="T116" fmla="*/ 81 w 1814"/>
                  <a:gd name="T117" fmla="*/ 103 h 2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814" h="2172">
                    <a:moveTo>
                      <a:pt x="49" y="60"/>
                    </a:moveTo>
                    <a:lnTo>
                      <a:pt x="65" y="52"/>
                    </a:lnTo>
                    <a:lnTo>
                      <a:pt x="73" y="44"/>
                    </a:lnTo>
                    <a:lnTo>
                      <a:pt x="151" y="48"/>
                    </a:lnTo>
                    <a:lnTo>
                      <a:pt x="199" y="45"/>
                    </a:lnTo>
                    <a:lnTo>
                      <a:pt x="209" y="43"/>
                    </a:lnTo>
                    <a:lnTo>
                      <a:pt x="212" y="39"/>
                    </a:lnTo>
                    <a:lnTo>
                      <a:pt x="229" y="40"/>
                    </a:lnTo>
                    <a:lnTo>
                      <a:pt x="235" y="32"/>
                    </a:lnTo>
                    <a:lnTo>
                      <a:pt x="256" y="35"/>
                    </a:lnTo>
                    <a:lnTo>
                      <a:pt x="258" y="44"/>
                    </a:lnTo>
                    <a:lnTo>
                      <a:pt x="267" y="44"/>
                    </a:lnTo>
                    <a:lnTo>
                      <a:pt x="294" y="28"/>
                    </a:lnTo>
                    <a:lnTo>
                      <a:pt x="376" y="25"/>
                    </a:lnTo>
                    <a:lnTo>
                      <a:pt x="381" y="23"/>
                    </a:lnTo>
                    <a:lnTo>
                      <a:pt x="385" y="18"/>
                    </a:lnTo>
                    <a:lnTo>
                      <a:pt x="392" y="17"/>
                    </a:lnTo>
                    <a:lnTo>
                      <a:pt x="399" y="14"/>
                    </a:lnTo>
                    <a:lnTo>
                      <a:pt x="403" y="10"/>
                    </a:lnTo>
                    <a:lnTo>
                      <a:pt x="404" y="3"/>
                    </a:lnTo>
                    <a:lnTo>
                      <a:pt x="409" y="2"/>
                    </a:lnTo>
                    <a:lnTo>
                      <a:pt x="415" y="0"/>
                    </a:lnTo>
                    <a:lnTo>
                      <a:pt x="435" y="8"/>
                    </a:lnTo>
                    <a:lnTo>
                      <a:pt x="453" y="13"/>
                    </a:lnTo>
                    <a:lnTo>
                      <a:pt x="471" y="9"/>
                    </a:lnTo>
                    <a:lnTo>
                      <a:pt x="554" y="13"/>
                    </a:lnTo>
                    <a:lnTo>
                      <a:pt x="569" y="24"/>
                    </a:lnTo>
                    <a:lnTo>
                      <a:pt x="574" y="23"/>
                    </a:lnTo>
                    <a:lnTo>
                      <a:pt x="576" y="18"/>
                    </a:lnTo>
                    <a:lnTo>
                      <a:pt x="580" y="17"/>
                    </a:lnTo>
                    <a:lnTo>
                      <a:pt x="591" y="18"/>
                    </a:lnTo>
                    <a:lnTo>
                      <a:pt x="596" y="21"/>
                    </a:lnTo>
                    <a:lnTo>
                      <a:pt x="616" y="26"/>
                    </a:lnTo>
                    <a:lnTo>
                      <a:pt x="633" y="25"/>
                    </a:lnTo>
                    <a:lnTo>
                      <a:pt x="654" y="29"/>
                    </a:lnTo>
                    <a:lnTo>
                      <a:pt x="670" y="40"/>
                    </a:lnTo>
                    <a:lnTo>
                      <a:pt x="682" y="42"/>
                    </a:lnTo>
                    <a:lnTo>
                      <a:pt x="692" y="48"/>
                    </a:lnTo>
                    <a:lnTo>
                      <a:pt x="696" y="52"/>
                    </a:lnTo>
                    <a:lnTo>
                      <a:pt x="702" y="53"/>
                    </a:lnTo>
                    <a:lnTo>
                      <a:pt x="709" y="62"/>
                    </a:lnTo>
                    <a:lnTo>
                      <a:pt x="714" y="62"/>
                    </a:lnTo>
                    <a:lnTo>
                      <a:pt x="724" y="72"/>
                    </a:lnTo>
                    <a:lnTo>
                      <a:pt x="730" y="71"/>
                    </a:lnTo>
                    <a:lnTo>
                      <a:pt x="736" y="74"/>
                    </a:lnTo>
                    <a:lnTo>
                      <a:pt x="751" y="89"/>
                    </a:lnTo>
                    <a:lnTo>
                      <a:pt x="763" y="93"/>
                    </a:lnTo>
                    <a:lnTo>
                      <a:pt x="775" y="92"/>
                    </a:lnTo>
                    <a:lnTo>
                      <a:pt x="788" y="103"/>
                    </a:lnTo>
                    <a:lnTo>
                      <a:pt x="797" y="100"/>
                    </a:lnTo>
                    <a:lnTo>
                      <a:pt x="805" y="107"/>
                    </a:lnTo>
                    <a:lnTo>
                      <a:pt x="806" y="112"/>
                    </a:lnTo>
                    <a:lnTo>
                      <a:pt x="816" y="124"/>
                    </a:lnTo>
                    <a:lnTo>
                      <a:pt x="825" y="124"/>
                    </a:lnTo>
                    <a:lnTo>
                      <a:pt x="826" y="126"/>
                    </a:lnTo>
                    <a:lnTo>
                      <a:pt x="834" y="126"/>
                    </a:lnTo>
                    <a:lnTo>
                      <a:pt x="840" y="131"/>
                    </a:lnTo>
                    <a:lnTo>
                      <a:pt x="847" y="138"/>
                    </a:lnTo>
                    <a:lnTo>
                      <a:pt x="860" y="142"/>
                    </a:lnTo>
                    <a:lnTo>
                      <a:pt x="865" y="144"/>
                    </a:lnTo>
                    <a:lnTo>
                      <a:pt x="868" y="152"/>
                    </a:lnTo>
                    <a:lnTo>
                      <a:pt x="888" y="157"/>
                    </a:lnTo>
                    <a:lnTo>
                      <a:pt x="897" y="161"/>
                    </a:lnTo>
                    <a:lnTo>
                      <a:pt x="904" y="170"/>
                    </a:lnTo>
                    <a:lnTo>
                      <a:pt x="913" y="170"/>
                    </a:lnTo>
                    <a:lnTo>
                      <a:pt x="918" y="166"/>
                    </a:lnTo>
                    <a:lnTo>
                      <a:pt x="926" y="167"/>
                    </a:lnTo>
                    <a:lnTo>
                      <a:pt x="935" y="180"/>
                    </a:lnTo>
                    <a:lnTo>
                      <a:pt x="946" y="182"/>
                    </a:lnTo>
                    <a:lnTo>
                      <a:pt x="948" y="187"/>
                    </a:lnTo>
                    <a:lnTo>
                      <a:pt x="956" y="189"/>
                    </a:lnTo>
                    <a:lnTo>
                      <a:pt x="965" y="188"/>
                    </a:lnTo>
                    <a:lnTo>
                      <a:pt x="972" y="194"/>
                    </a:lnTo>
                    <a:lnTo>
                      <a:pt x="978" y="197"/>
                    </a:lnTo>
                    <a:lnTo>
                      <a:pt x="985" y="206"/>
                    </a:lnTo>
                    <a:lnTo>
                      <a:pt x="1012" y="242"/>
                    </a:lnTo>
                    <a:lnTo>
                      <a:pt x="1019" y="242"/>
                    </a:lnTo>
                    <a:lnTo>
                      <a:pt x="1025" y="242"/>
                    </a:lnTo>
                    <a:lnTo>
                      <a:pt x="1027" y="245"/>
                    </a:lnTo>
                    <a:lnTo>
                      <a:pt x="1030" y="251"/>
                    </a:lnTo>
                    <a:lnTo>
                      <a:pt x="1045" y="269"/>
                    </a:lnTo>
                    <a:lnTo>
                      <a:pt x="1058" y="271"/>
                    </a:lnTo>
                    <a:lnTo>
                      <a:pt x="1064" y="265"/>
                    </a:lnTo>
                    <a:lnTo>
                      <a:pt x="1081" y="264"/>
                    </a:lnTo>
                    <a:lnTo>
                      <a:pt x="1101" y="282"/>
                    </a:lnTo>
                    <a:lnTo>
                      <a:pt x="1120" y="312"/>
                    </a:lnTo>
                    <a:lnTo>
                      <a:pt x="1130" y="313"/>
                    </a:lnTo>
                    <a:lnTo>
                      <a:pt x="1142" y="326"/>
                    </a:lnTo>
                    <a:lnTo>
                      <a:pt x="1161" y="328"/>
                    </a:lnTo>
                    <a:lnTo>
                      <a:pt x="1184" y="356"/>
                    </a:lnTo>
                    <a:lnTo>
                      <a:pt x="1193" y="360"/>
                    </a:lnTo>
                    <a:lnTo>
                      <a:pt x="1211" y="368"/>
                    </a:lnTo>
                    <a:lnTo>
                      <a:pt x="1215" y="375"/>
                    </a:lnTo>
                    <a:lnTo>
                      <a:pt x="1235" y="389"/>
                    </a:lnTo>
                    <a:lnTo>
                      <a:pt x="1256" y="389"/>
                    </a:lnTo>
                    <a:lnTo>
                      <a:pt x="1284" y="401"/>
                    </a:lnTo>
                    <a:lnTo>
                      <a:pt x="1292" y="400"/>
                    </a:lnTo>
                    <a:lnTo>
                      <a:pt x="1306" y="405"/>
                    </a:lnTo>
                    <a:lnTo>
                      <a:pt x="1311" y="395"/>
                    </a:lnTo>
                    <a:lnTo>
                      <a:pt x="1319" y="407"/>
                    </a:lnTo>
                    <a:lnTo>
                      <a:pt x="1360" y="474"/>
                    </a:lnTo>
                    <a:lnTo>
                      <a:pt x="1385" y="495"/>
                    </a:lnTo>
                    <a:lnTo>
                      <a:pt x="1402" y="503"/>
                    </a:lnTo>
                    <a:lnTo>
                      <a:pt x="1417" y="521"/>
                    </a:lnTo>
                    <a:lnTo>
                      <a:pt x="1435" y="538"/>
                    </a:lnTo>
                    <a:lnTo>
                      <a:pt x="1455" y="565"/>
                    </a:lnTo>
                    <a:lnTo>
                      <a:pt x="1467" y="582"/>
                    </a:lnTo>
                    <a:lnTo>
                      <a:pt x="1476" y="590"/>
                    </a:lnTo>
                    <a:lnTo>
                      <a:pt x="1523" y="635"/>
                    </a:lnTo>
                    <a:lnTo>
                      <a:pt x="1560" y="668"/>
                    </a:lnTo>
                    <a:lnTo>
                      <a:pt x="1581" y="683"/>
                    </a:lnTo>
                    <a:lnTo>
                      <a:pt x="1601" y="693"/>
                    </a:lnTo>
                    <a:lnTo>
                      <a:pt x="1611" y="693"/>
                    </a:lnTo>
                    <a:lnTo>
                      <a:pt x="1623" y="700"/>
                    </a:lnTo>
                    <a:lnTo>
                      <a:pt x="1624" y="710"/>
                    </a:lnTo>
                    <a:lnTo>
                      <a:pt x="1629" y="714"/>
                    </a:lnTo>
                    <a:lnTo>
                      <a:pt x="1634" y="731"/>
                    </a:lnTo>
                    <a:lnTo>
                      <a:pt x="1655" y="751"/>
                    </a:lnTo>
                    <a:lnTo>
                      <a:pt x="1675" y="773"/>
                    </a:lnTo>
                    <a:lnTo>
                      <a:pt x="1696" y="790"/>
                    </a:lnTo>
                    <a:lnTo>
                      <a:pt x="1711" y="798"/>
                    </a:lnTo>
                    <a:lnTo>
                      <a:pt x="1721" y="798"/>
                    </a:lnTo>
                    <a:lnTo>
                      <a:pt x="1738" y="791"/>
                    </a:lnTo>
                    <a:lnTo>
                      <a:pt x="1752" y="803"/>
                    </a:lnTo>
                    <a:lnTo>
                      <a:pt x="1772" y="808"/>
                    </a:lnTo>
                    <a:lnTo>
                      <a:pt x="1813" y="822"/>
                    </a:lnTo>
                    <a:lnTo>
                      <a:pt x="1814" y="888"/>
                    </a:lnTo>
                    <a:lnTo>
                      <a:pt x="1677" y="920"/>
                    </a:lnTo>
                    <a:lnTo>
                      <a:pt x="1650" y="965"/>
                    </a:lnTo>
                    <a:lnTo>
                      <a:pt x="1624" y="1020"/>
                    </a:lnTo>
                    <a:lnTo>
                      <a:pt x="1600" y="1072"/>
                    </a:lnTo>
                    <a:lnTo>
                      <a:pt x="1600" y="1077"/>
                    </a:lnTo>
                    <a:lnTo>
                      <a:pt x="1597" y="1084"/>
                    </a:lnTo>
                    <a:lnTo>
                      <a:pt x="1590" y="1089"/>
                    </a:lnTo>
                    <a:lnTo>
                      <a:pt x="1584" y="1094"/>
                    </a:lnTo>
                    <a:lnTo>
                      <a:pt x="1579" y="1111"/>
                    </a:lnTo>
                    <a:lnTo>
                      <a:pt x="1574" y="1114"/>
                    </a:lnTo>
                    <a:lnTo>
                      <a:pt x="1570" y="1121"/>
                    </a:lnTo>
                    <a:lnTo>
                      <a:pt x="1564" y="1128"/>
                    </a:lnTo>
                    <a:lnTo>
                      <a:pt x="1560" y="1144"/>
                    </a:lnTo>
                    <a:lnTo>
                      <a:pt x="1553" y="1143"/>
                    </a:lnTo>
                    <a:lnTo>
                      <a:pt x="1544" y="1152"/>
                    </a:lnTo>
                    <a:lnTo>
                      <a:pt x="1537" y="1151"/>
                    </a:lnTo>
                    <a:lnTo>
                      <a:pt x="1538" y="1165"/>
                    </a:lnTo>
                    <a:lnTo>
                      <a:pt x="1546" y="1169"/>
                    </a:lnTo>
                    <a:lnTo>
                      <a:pt x="1538" y="1182"/>
                    </a:lnTo>
                    <a:lnTo>
                      <a:pt x="1523" y="1189"/>
                    </a:lnTo>
                    <a:lnTo>
                      <a:pt x="1520" y="1192"/>
                    </a:lnTo>
                    <a:lnTo>
                      <a:pt x="1519" y="1202"/>
                    </a:lnTo>
                    <a:lnTo>
                      <a:pt x="1515" y="1205"/>
                    </a:lnTo>
                    <a:lnTo>
                      <a:pt x="1511" y="1208"/>
                    </a:lnTo>
                    <a:lnTo>
                      <a:pt x="1504" y="1224"/>
                    </a:lnTo>
                    <a:lnTo>
                      <a:pt x="1483" y="1238"/>
                    </a:lnTo>
                    <a:lnTo>
                      <a:pt x="1480" y="1252"/>
                    </a:lnTo>
                    <a:lnTo>
                      <a:pt x="1480" y="1263"/>
                    </a:lnTo>
                    <a:lnTo>
                      <a:pt x="1498" y="1263"/>
                    </a:lnTo>
                    <a:lnTo>
                      <a:pt x="1499" y="1267"/>
                    </a:lnTo>
                    <a:lnTo>
                      <a:pt x="1469" y="1304"/>
                    </a:lnTo>
                    <a:lnTo>
                      <a:pt x="1465" y="1330"/>
                    </a:lnTo>
                    <a:lnTo>
                      <a:pt x="1457" y="1336"/>
                    </a:lnTo>
                    <a:lnTo>
                      <a:pt x="1455" y="1343"/>
                    </a:lnTo>
                    <a:lnTo>
                      <a:pt x="1445" y="1348"/>
                    </a:lnTo>
                    <a:lnTo>
                      <a:pt x="1446" y="1354"/>
                    </a:lnTo>
                    <a:lnTo>
                      <a:pt x="1442" y="1358"/>
                    </a:lnTo>
                    <a:lnTo>
                      <a:pt x="1436" y="1358"/>
                    </a:lnTo>
                    <a:lnTo>
                      <a:pt x="1407" y="1382"/>
                    </a:lnTo>
                    <a:lnTo>
                      <a:pt x="1406" y="1397"/>
                    </a:lnTo>
                    <a:lnTo>
                      <a:pt x="1382" y="1414"/>
                    </a:lnTo>
                    <a:lnTo>
                      <a:pt x="1377" y="1412"/>
                    </a:lnTo>
                    <a:lnTo>
                      <a:pt x="1369" y="1412"/>
                    </a:lnTo>
                    <a:lnTo>
                      <a:pt x="1364" y="1407"/>
                    </a:lnTo>
                    <a:lnTo>
                      <a:pt x="1363" y="1413"/>
                    </a:lnTo>
                    <a:lnTo>
                      <a:pt x="1359" y="1415"/>
                    </a:lnTo>
                    <a:lnTo>
                      <a:pt x="1356" y="1415"/>
                    </a:lnTo>
                    <a:lnTo>
                      <a:pt x="1348" y="1402"/>
                    </a:lnTo>
                    <a:lnTo>
                      <a:pt x="1339" y="1402"/>
                    </a:lnTo>
                    <a:lnTo>
                      <a:pt x="1328" y="1411"/>
                    </a:lnTo>
                    <a:lnTo>
                      <a:pt x="1323" y="1413"/>
                    </a:lnTo>
                    <a:lnTo>
                      <a:pt x="1320" y="1421"/>
                    </a:lnTo>
                    <a:lnTo>
                      <a:pt x="1312" y="1429"/>
                    </a:lnTo>
                    <a:lnTo>
                      <a:pt x="1308" y="1437"/>
                    </a:lnTo>
                    <a:lnTo>
                      <a:pt x="1307" y="1447"/>
                    </a:lnTo>
                    <a:lnTo>
                      <a:pt x="1299" y="1454"/>
                    </a:lnTo>
                    <a:lnTo>
                      <a:pt x="1298" y="1461"/>
                    </a:lnTo>
                    <a:lnTo>
                      <a:pt x="1291" y="1460"/>
                    </a:lnTo>
                    <a:lnTo>
                      <a:pt x="1288" y="1462"/>
                    </a:lnTo>
                    <a:lnTo>
                      <a:pt x="1286" y="1470"/>
                    </a:lnTo>
                    <a:lnTo>
                      <a:pt x="1289" y="1475"/>
                    </a:lnTo>
                    <a:lnTo>
                      <a:pt x="1283" y="1484"/>
                    </a:lnTo>
                    <a:lnTo>
                      <a:pt x="1278" y="1485"/>
                    </a:lnTo>
                    <a:lnTo>
                      <a:pt x="1274" y="1493"/>
                    </a:lnTo>
                    <a:lnTo>
                      <a:pt x="1271" y="1494"/>
                    </a:lnTo>
                    <a:lnTo>
                      <a:pt x="1265" y="1498"/>
                    </a:lnTo>
                    <a:lnTo>
                      <a:pt x="1268" y="1504"/>
                    </a:lnTo>
                    <a:lnTo>
                      <a:pt x="1269" y="1509"/>
                    </a:lnTo>
                    <a:lnTo>
                      <a:pt x="1264" y="1514"/>
                    </a:lnTo>
                    <a:lnTo>
                      <a:pt x="1265" y="1525"/>
                    </a:lnTo>
                    <a:lnTo>
                      <a:pt x="1271" y="1530"/>
                    </a:lnTo>
                    <a:lnTo>
                      <a:pt x="1268" y="1539"/>
                    </a:lnTo>
                    <a:lnTo>
                      <a:pt x="1262" y="1539"/>
                    </a:lnTo>
                    <a:lnTo>
                      <a:pt x="1259" y="1541"/>
                    </a:lnTo>
                    <a:lnTo>
                      <a:pt x="1257" y="1544"/>
                    </a:lnTo>
                    <a:lnTo>
                      <a:pt x="1257" y="1548"/>
                    </a:lnTo>
                    <a:lnTo>
                      <a:pt x="1263" y="1551"/>
                    </a:lnTo>
                    <a:lnTo>
                      <a:pt x="1280" y="1552"/>
                    </a:lnTo>
                    <a:lnTo>
                      <a:pt x="1285" y="1548"/>
                    </a:lnTo>
                    <a:lnTo>
                      <a:pt x="1291" y="1554"/>
                    </a:lnTo>
                    <a:lnTo>
                      <a:pt x="1287" y="1555"/>
                    </a:lnTo>
                    <a:lnTo>
                      <a:pt x="1285" y="1560"/>
                    </a:lnTo>
                    <a:lnTo>
                      <a:pt x="1276" y="1563"/>
                    </a:lnTo>
                    <a:lnTo>
                      <a:pt x="1274" y="1570"/>
                    </a:lnTo>
                    <a:lnTo>
                      <a:pt x="1270" y="1572"/>
                    </a:lnTo>
                    <a:lnTo>
                      <a:pt x="1268" y="1582"/>
                    </a:lnTo>
                    <a:lnTo>
                      <a:pt x="1263" y="1588"/>
                    </a:lnTo>
                    <a:lnTo>
                      <a:pt x="1255" y="1594"/>
                    </a:lnTo>
                    <a:lnTo>
                      <a:pt x="1251" y="1597"/>
                    </a:lnTo>
                    <a:lnTo>
                      <a:pt x="1249" y="1599"/>
                    </a:lnTo>
                    <a:lnTo>
                      <a:pt x="1249" y="1608"/>
                    </a:lnTo>
                    <a:lnTo>
                      <a:pt x="1237" y="1626"/>
                    </a:lnTo>
                    <a:lnTo>
                      <a:pt x="1242" y="1631"/>
                    </a:lnTo>
                    <a:lnTo>
                      <a:pt x="1242" y="1637"/>
                    </a:lnTo>
                    <a:lnTo>
                      <a:pt x="1230" y="1649"/>
                    </a:lnTo>
                    <a:lnTo>
                      <a:pt x="1228" y="1652"/>
                    </a:lnTo>
                    <a:lnTo>
                      <a:pt x="1230" y="1657"/>
                    </a:lnTo>
                    <a:lnTo>
                      <a:pt x="1234" y="1657"/>
                    </a:lnTo>
                    <a:lnTo>
                      <a:pt x="1233" y="1663"/>
                    </a:lnTo>
                    <a:lnTo>
                      <a:pt x="1231" y="1666"/>
                    </a:lnTo>
                    <a:lnTo>
                      <a:pt x="1227" y="1669"/>
                    </a:lnTo>
                    <a:lnTo>
                      <a:pt x="1222" y="1679"/>
                    </a:lnTo>
                    <a:lnTo>
                      <a:pt x="1229" y="1692"/>
                    </a:lnTo>
                    <a:lnTo>
                      <a:pt x="1231" y="1703"/>
                    </a:lnTo>
                    <a:lnTo>
                      <a:pt x="1247" y="1717"/>
                    </a:lnTo>
                    <a:lnTo>
                      <a:pt x="1237" y="1718"/>
                    </a:lnTo>
                    <a:lnTo>
                      <a:pt x="1237" y="1725"/>
                    </a:lnTo>
                    <a:lnTo>
                      <a:pt x="1231" y="1728"/>
                    </a:lnTo>
                    <a:lnTo>
                      <a:pt x="1224" y="1735"/>
                    </a:lnTo>
                    <a:lnTo>
                      <a:pt x="1221" y="1748"/>
                    </a:lnTo>
                    <a:lnTo>
                      <a:pt x="1213" y="1754"/>
                    </a:lnTo>
                    <a:lnTo>
                      <a:pt x="1204" y="1755"/>
                    </a:lnTo>
                    <a:lnTo>
                      <a:pt x="1203" y="1760"/>
                    </a:lnTo>
                    <a:lnTo>
                      <a:pt x="1199" y="1760"/>
                    </a:lnTo>
                    <a:lnTo>
                      <a:pt x="1195" y="1765"/>
                    </a:lnTo>
                    <a:lnTo>
                      <a:pt x="1188" y="1766"/>
                    </a:lnTo>
                    <a:lnTo>
                      <a:pt x="1184" y="1770"/>
                    </a:lnTo>
                    <a:lnTo>
                      <a:pt x="1186" y="1781"/>
                    </a:lnTo>
                    <a:lnTo>
                      <a:pt x="1184" y="1787"/>
                    </a:lnTo>
                    <a:lnTo>
                      <a:pt x="1190" y="1792"/>
                    </a:lnTo>
                    <a:lnTo>
                      <a:pt x="1190" y="1799"/>
                    </a:lnTo>
                    <a:lnTo>
                      <a:pt x="1184" y="1805"/>
                    </a:lnTo>
                    <a:lnTo>
                      <a:pt x="1211" y="1820"/>
                    </a:lnTo>
                    <a:lnTo>
                      <a:pt x="1223" y="1829"/>
                    </a:lnTo>
                    <a:lnTo>
                      <a:pt x="1222" y="1837"/>
                    </a:lnTo>
                    <a:lnTo>
                      <a:pt x="1228" y="1847"/>
                    </a:lnTo>
                    <a:lnTo>
                      <a:pt x="1228" y="1852"/>
                    </a:lnTo>
                    <a:lnTo>
                      <a:pt x="1222" y="1863"/>
                    </a:lnTo>
                    <a:lnTo>
                      <a:pt x="1220" y="1880"/>
                    </a:lnTo>
                    <a:lnTo>
                      <a:pt x="1217" y="1886"/>
                    </a:lnTo>
                    <a:lnTo>
                      <a:pt x="1235" y="1885"/>
                    </a:lnTo>
                    <a:lnTo>
                      <a:pt x="1239" y="1889"/>
                    </a:lnTo>
                    <a:lnTo>
                      <a:pt x="1245" y="1891"/>
                    </a:lnTo>
                    <a:lnTo>
                      <a:pt x="1247" y="1904"/>
                    </a:lnTo>
                    <a:lnTo>
                      <a:pt x="1251" y="1907"/>
                    </a:lnTo>
                    <a:lnTo>
                      <a:pt x="1256" y="1909"/>
                    </a:lnTo>
                    <a:lnTo>
                      <a:pt x="1257" y="1912"/>
                    </a:lnTo>
                    <a:lnTo>
                      <a:pt x="1261" y="1914"/>
                    </a:lnTo>
                    <a:lnTo>
                      <a:pt x="1273" y="1910"/>
                    </a:lnTo>
                    <a:lnTo>
                      <a:pt x="1276" y="1911"/>
                    </a:lnTo>
                    <a:lnTo>
                      <a:pt x="1275" y="1920"/>
                    </a:lnTo>
                    <a:lnTo>
                      <a:pt x="1280" y="1922"/>
                    </a:lnTo>
                    <a:lnTo>
                      <a:pt x="1282" y="1934"/>
                    </a:lnTo>
                    <a:lnTo>
                      <a:pt x="1275" y="1941"/>
                    </a:lnTo>
                    <a:lnTo>
                      <a:pt x="1276" y="1949"/>
                    </a:lnTo>
                    <a:lnTo>
                      <a:pt x="1273" y="1952"/>
                    </a:lnTo>
                    <a:lnTo>
                      <a:pt x="1272" y="1957"/>
                    </a:lnTo>
                    <a:lnTo>
                      <a:pt x="1266" y="1965"/>
                    </a:lnTo>
                    <a:lnTo>
                      <a:pt x="1264" y="1972"/>
                    </a:lnTo>
                    <a:lnTo>
                      <a:pt x="1257" y="1981"/>
                    </a:lnTo>
                    <a:lnTo>
                      <a:pt x="1261" y="1983"/>
                    </a:lnTo>
                    <a:lnTo>
                      <a:pt x="1261" y="1989"/>
                    </a:lnTo>
                    <a:lnTo>
                      <a:pt x="1254" y="1994"/>
                    </a:lnTo>
                    <a:lnTo>
                      <a:pt x="1252" y="2000"/>
                    </a:lnTo>
                    <a:lnTo>
                      <a:pt x="1235" y="2001"/>
                    </a:lnTo>
                    <a:lnTo>
                      <a:pt x="1241" y="2015"/>
                    </a:lnTo>
                    <a:lnTo>
                      <a:pt x="1237" y="2018"/>
                    </a:lnTo>
                    <a:lnTo>
                      <a:pt x="1231" y="2031"/>
                    </a:lnTo>
                    <a:lnTo>
                      <a:pt x="1228" y="2051"/>
                    </a:lnTo>
                    <a:lnTo>
                      <a:pt x="1221" y="2051"/>
                    </a:lnTo>
                    <a:lnTo>
                      <a:pt x="1219" y="2055"/>
                    </a:lnTo>
                    <a:lnTo>
                      <a:pt x="1209" y="2056"/>
                    </a:lnTo>
                    <a:lnTo>
                      <a:pt x="1206" y="2059"/>
                    </a:lnTo>
                    <a:lnTo>
                      <a:pt x="1201" y="2077"/>
                    </a:lnTo>
                    <a:lnTo>
                      <a:pt x="1195" y="2079"/>
                    </a:lnTo>
                    <a:lnTo>
                      <a:pt x="1191" y="2088"/>
                    </a:lnTo>
                    <a:lnTo>
                      <a:pt x="1179" y="2089"/>
                    </a:lnTo>
                    <a:lnTo>
                      <a:pt x="1168" y="2094"/>
                    </a:lnTo>
                    <a:lnTo>
                      <a:pt x="1165" y="2093"/>
                    </a:lnTo>
                    <a:lnTo>
                      <a:pt x="1158" y="2092"/>
                    </a:lnTo>
                    <a:lnTo>
                      <a:pt x="1156" y="2096"/>
                    </a:lnTo>
                    <a:lnTo>
                      <a:pt x="1160" y="2103"/>
                    </a:lnTo>
                    <a:lnTo>
                      <a:pt x="1159" y="2105"/>
                    </a:lnTo>
                    <a:lnTo>
                      <a:pt x="1157" y="2111"/>
                    </a:lnTo>
                    <a:lnTo>
                      <a:pt x="1151" y="2115"/>
                    </a:lnTo>
                    <a:lnTo>
                      <a:pt x="1145" y="2113"/>
                    </a:lnTo>
                    <a:lnTo>
                      <a:pt x="1140" y="2112"/>
                    </a:lnTo>
                    <a:lnTo>
                      <a:pt x="1138" y="2111"/>
                    </a:lnTo>
                    <a:lnTo>
                      <a:pt x="1135" y="2113"/>
                    </a:lnTo>
                    <a:lnTo>
                      <a:pt x="1132" y="2117"/>
                    </a:lnTo>
                    <a:lnTo>
                      <a:pt x="1130" y="2126"/>
                    </a:lnTo>
                    <a:lnTo>
                      <a:pt x="1123" y="2126"/>
                    </a:lnTo>
                    <a:lnTo>
                      <a:pt x="1121" y="2125"/>
                    </a:lnTo>
                    <a:lnTo>
                      <a:pt x="1117" y="2126"/>
                    </a:lnTo>
                    <a:lnTo>
                      <a:pt x="1115" y="2130"/>
                    </a:lnTo>
                    <a:lnTo>
                      <a:pt x="1111" y="2129"/>
                    </a:lnTo>
                    <a:lnTo>
                      <a:pt x="1106" y="2132"/>
                    </a:lnTo>
                    <a:lnTo>
                      <a:pt x="1103" y="2150"/>
                    </a:lnTo>
                    <a:lnTo>
                      <a:pt x="1099" y="2154"/>
                    </a:lnTo>
                    <a:lnTo>
                      <a:pt x="1094" y="2161"/>
                    </a:lnTo>
                    <a:lnTo>
                      <a:pt x="1092" y="2166"/>
                    </a:lnTo>
                    <a:lnTo>
                      <a:pt x="1084" y="2167"/>
                    </a:lnTo>
                    <a:lnTo>
                      <a:pt x="1077" y="2164"/>
                    </a:lnTo>
                    <a:lnTo>
                      <a:pt x="1074" y="2155"/>
                    </a:lnTo>
                    <a:lnTo>
                      <a:pt x="1071" y="2154"/>
                    </a:lnTo>
                    <a:lnTo>
                      <a:pt x="1069" y="2154"/>
                    </a:lnTo>
                    <a:lnTo>
                      <a:pt x="1065" y="2159"/>
                    </a:lnTo>
                    <a:lnTo>
                      <a:pt x="1053" y="2158"/>
                    </a:lnTo>
                    <a:lnTo>
                      <a:pt x="1051" y="2164"/>
                    </a:lnTo>
                    <a:lnTo>
                      <a:pt x="1037" y="2172"/>
                    </a:lnTo>
                    <a:lnTo>
                      <a:pt x="1037" y="2167"/>
                    </a:lnTo>
                    <a:lnTo>
                      <a:pt x="1039" y="2163"/>
                    </a:lnTo>
                    <a:lnTo>
                      <a:pt x="1038" y="2151"/>
                    </a:lnTo>
                    <a:lnTo>
                      <a:pt x="1034" y="2145"/>
                    </a:lnTo>
                    <a:lnTo>
                      <a:pt x="1033" y="2134"/>
                    </a:lnTo>
                    <a:lnTo>
                      <a:pt x="1016" y="2114"/>
                    </a:lnTo>
                    <a:lnTo>
                      <a:pt x="998" y="2110"/>
                    </a:lnTo>
                    <a:lnTo>
                      <a:pt x="992" y="2102"/>
                    </a:lnTo>
                    <a:lnTo>
                      <a:pt x="983" y="2102"/>
                    </a:lnTo>
                    <a:lnTo>
                      <a:pt x="975" y="2105"/>
                    </a:lnTo>
                    <a:lnTo>
                      <a:pt x="970" y="2109"/>
                    </a:lnTo>
                    <a:lnTo>
                      <a:pt x="966" y="2108"/>
                    </a:lnTo>
                    <a:lnTo>
                      <a:pt x="968" y="2100"/>
                    </a:lnTo>
                    <a:lnTo>
                      <a:pt x="957" y="2089"/>
                    </a:lnTo>
                    <a:lnTo>
                      <a:pt x="943" y="2090"/>
                    </a:lnTo>
                    <a:lnTo>
                      <a:pt x="939" y="2087"/>
                    </a:lnTo>
                    <a:lnTo>
                      <a:pt x="935" y="2086"/>
                    </a:lnTo>
                    <a:lnTo>
                      <a:pt x="931" y="2084"/>
                    </a:lnTo>
                    <a:lnTo>
                      <a:pt x="926" y="2078"/>
                    </a:lnTo>
                    <a:lnTo>
                      <a:pt x="919" y="2076"/>
                    </a:lnTo>
                    <a:lnTo>
                      <a:pt x="907" y="2068"/>
                    </a:lnTo>
                    <a:lnTo>
                      <a:pt x="893" y="2065"/>
                    </a:lnTo>
                    <a:lnTo>
                      <a:pt x="891" y="2039"/>
                    </a:lnTo>
                    <a:lnTo>
                      <a:pt x="895" y="2031"/>
                    </a:lnTo>
                    <a:lnTo>
                      <a:pt x="895" y="2016"/>
                    </a:lnTo>
                    <a:lnTo>
                      <a:pt x="893" y="2004"/>
                    </a:lnTo>
                    <a:lnTo>
                      <a:pt x="880" y="1997"/>
                    </a:lnTo>
                    <a:lnTo>
                      <a:pt x="871" y="1997"/>
                    </a:lnTo>
                    <a:lnTo>
                      <a:pt x="867" y="1995"/>
                    </a:lnTo>
                    <a:lnTo>
                      <a:pt x="861" y="1988"/>
                    </a:lnTo>
                    <a:lnTo>
                      <a:pt x="858" y="1984"/>
                    </a:lnTo>
                    <a:lnTo>
                      <a:pt x="837" y="1970"/>
                    </a:lnTo>
                    <a:lnTo>
                      <a:pt x="828" y="1965"/>
                    </a:lnTo>
                    <a:lnTo>
                      <a:pt x="815" y="1952"/>
                    </a:lnTo>
                    <a:lnTo>
                      <a:pt x="790" y="1943"/>
                    </a:lnTo>
                    <a:lnTo>
                      <a:pt x="773" y="1941"/>
                    </a:lnTo>
                    <a:lnTo>
                      <a:pt x="748" y="1943"/>
                    </a:lnTo>
                    <a:lnTo>
                      <a:pt x="739" y="1947"/>
                    </a:lnTo>
                    <a:lnTo>
                      <a:pt x="728" y="1948"/>
                    </a:lnTo>
                    <a:lnTo>
                      <a:pt x="711" y="1949"/>
                    </a:lnTo>
                    <a:lnTo>
                      <a:pt x="700" y="1945"/>
                    </a:lnTo>
                    <a:lnTo>
                      <a:pt x="687" y="1946"/>
                    </a:lnTo>
                    <a:lnTo>
                      <a:pt x="638" y="1965"/>
                    </a:lnTo>
                    <a:lnTo>
                      <a:pt x="637" y="1971"/>
                    </a:lnTo>
                    <a:lnTo>
                      <a:pt x="630" y="1975"/>
                    </a:lnTo>
                    <a:lnTo>
                      <a:pt x="603" y="1975"/>
                    </a:lnTo>
                    <a:lnTo>
                      <a:pt x="531" y="1989"/>
                    </a:lnTo>
                    <a:lnTo>
                      <a:pt x="517" y="1971"/>
                    </a:lnTo>
                    <a:lnTo>
                      <a:pt x="507" y="1969"/>
                    </a:lnTo>
                    <a:lnTo>
                      <a:pt x="480" y="1957"/>
                    </a:lnTo>
                    <a:lnTo>
                      <a:pt x="467" y="1971"/>
                    </a:lnTo>
                    <a:lnTo>
                      <a:pt x="400" y="1972"/>
                    </a:lnTo>
                    <a:lnTo>
                      <a:pt x="402" y="1964"/>
                    </a:lnTo>
                    <a:lnTo>
                      <a:pt x="404" y="1943"/>
                    </a:lnTo>
                    <a:lnTo>
                      <a:pt x="399" y="1935"/>
                    </a:lnTo>
                    <a:lnTo>
                      <a:pt x="392" y="1930"/>
                    </a:lnTo>
                    <a:lnTo>
                      <a:pt x="384" y="1924"/>
                    </a:lnTo>
                    <a:lnTo>
                      <a:pt x="378" y="1914"/>
                    </a:lnTo>
                    <a:lnTo>
                      <a:pt x="375" y="1887"/>
                    </a:lnTo>
                    <a:lnTo>
                      <a:pt x="408" y="1813"/>
                    </a:lnTo>
                    <a:lnTo>
                      <a:pt x="419" y="1807"/>
                    </a:lnTo>
                    <a:lnTo>
                      <a:pt x="421" y="1802"/>
                    </a:lnTo>
                    <a:lnTo>
                      <a:pt x="425" y="1796"/>
                    </a:lnTo>
                    <a:lnTo>
                      <a:pt x="428" y="1797"/>
                    </a:lnTo>
                    <a:lnTo>
                      <a:pt x="433" y="1791"/>
                    </a:lnTo>
                    <a:lnTo>
                      <a:pt x="442" y="1785"/>
                    </a:lnTo>
                    <a:lnTo>
                      <a:pt x="451" y="1781"/>
                    </a:lnTo>
                    <a:lnTo>
                      <a:pt x="452" y="1775"/>
                    </a:lnTo>
                    <a:lnTo>
                      <a:pt x="447" y="1769"/>
                    </a:lnTo>
                    <a:lnTo>
                      <a:pt x="446" y="1764"/>
                    </a:lnTo>
                    <a:lnTo>
                      <a:pt x="450" y="1756"/>
                    </a:lnTo>
                    <a:lnTo>
                      <a:pt x="450" y="1745"/>
                    </a:lnTo>
                    <a:lnTo>
                      <a:pt x="460" y="1744"/>
                    </a:lnTo>
                    <a:lnTo>
                      <a:pt x="467" y="1736"/>
                    </a:lnTo>
                    <a:lnTo>
                      <a:pt x="475" y="1724"/>
                    </a:lnTo>
                    <a:lnTo>
                      <a:pt x="473" y="1720"/>
                    </a:lnTo>
                    <a:lnTo>
                      <a:pt x="467" y="1718"/>
                    </a:lnTo>
                    <a:lnTo>
                      <a:pt x="462" y="1719"/>
                    </a:lnTo>
                    <a:lnTo>
                      <a:pt x="454" y="1729"/>
                    </a:lnTo>
                    <a:lnTo>
                      <a:pt x="450" y="1730"/>
                    </a:lnTo>
                    <a:lnTo>
                      <a:pt x="444" y="1725"/>
                    </a:lnTo>
                    <a:lnTo>
                      <a:pt x="437" y="1709"/>
                    </a:lnTo>
                    <a:lnTo>
                      <a:pt x="437" y="1699"/>
                    </a:lnTo>
                    <a:lnTo>
                      <a:pt x="428" y="1697"/>
                    </a:lnTo>
                    <a:lnTo>
                      <a:pt x="424" y="1690"/>
                    </a:lnTo>
                    <a:lnTo>
                      <a:pt x="422" y="1690"/>
                    </a:lnTo>
                    <a:lnTo>
                      <a:pt x="419" y="1692"/>
                    </a:lnTo>
                    <a:lnTo>
                      <a:pt x="409" y="1692"/>
                    </a:lnTo>
                    <a:lnTo>
                      <a:pt x="407" y="1690"/>
                    </a:lnTo>
                    <a:lnTo>
                      <a:pt x="391" y="1687"/>
                    </a:lnTo>
                    <a:lnTo>
                      <a:pt x="366" y="1684"/>
                    </a:lnTo>
                    <a:lnTo>
                      <a:pt x="361" y="1680"/>
                    </a:lnTo>
                    <a:lnTo>
                      <a:pt x="355" y="1672"/>
                    </a:lnTo>
                    <a:lnTo>
                      <a:pt x="351" y="1670"/>
                    </a:lnTo>
                    <a:lnTo>
                      <a:pt x="329" y="1670"/>
                    </a:lnTo>
                    <a:lnTo>
                      <a:pt x="311" y="1661"/>
                    </a:lnTo>
                    <a:lnTo>
                      <a:pt x="310" y="1651"/>
                    </a:lnTo>
                    <a:lnTo>
                      <a:pt x="314" y="1638"/>
                    </a:lnTo>
                    <a:lnTo>
                      <a:pt x="308" y="1621"/>
                    </a:lnTo>
                    <a:lnTo>
                      <a:pt x="289" y="1601"/>
                    </a:lnTo>
                    <a:lnTo>
                      <a:pt x="289" y="1594"/>
                    </a:lnTo>
                    <a:lnTo>
                      <a:pt x="286" y="1583"/>
                    </a:lnTo>
                    <a:lnTo>
                      <a:pt x="287" y="1563"/>
                    </a:lnTo>
                    <a:lnTo>
                      <a:pt x="286" y="1557"/>
                    </a:lnTo>
                    <a:lnTo>
                      <a:pt x="284" y="1554"/>
                    </a:lnTo>
                    <a:lnTo>
                      <a:pt x="283" y="1548"/>
                    </a:lnTo>
                    <a:lnTo>
                      <a:pt x="285" y="1543"/>
                    </a:lnTo>
                    <a:lnTo>
                      <a:pt x="294" y="1527"/>
                    </a:lnTo>
                    <a:lnTo>
                      <a:pt x="292" y="1517"/>
                    </a:lnTo>
                    <a:lnTo>
                      <a:pt x="284" y="1507"/>
                    </a:lnTo>
                    <a:lnTo>
                      <a:pt x="274" y="1495"/>
                    </a:lnTo>
                    <a:lnTo>
                      <a:pt x="267" y="1478"/>
                    </a:lnTo>
                    <a:lnTo>
                      <a:pt x="262" y="1462"/>
                    </a:lnTo>
                    <a:lnTo>
                      <a:pt x="261" y="1449"/>
                    </a:lnTo>
                    <a:lnTo>
                      <a:pt x="264" y="1443"/>
                    </a:lnTo>
                    <a:lnTo>
                      <a:pt x="265" y="1434"/>
                    </a:lnTo>
                    <a:lnTo>
                      <a:pt x="256" y="1420"/>
                    </a:lnTo>
                    <a:lnTo>
                      <a:pt x="252" y="1403"/>
                    </a:lnTo>
                    <a:lnTo>
                      <a:pt x="243" y="1395"/>
                    </a:lnTo>
                    <a:lnTo>
                      <a:pt x="240" y="1391"/>
                    </a:lnTo>
                    <a:lnTo>
                      <a:pt x="239" y="1382"/>
                    </a:lnTo>
                    <a:lnTo>
                      <a:pt x="243" y="1377"/>
                    </a:lnTo>
                    <a:lnTo>
                      <a:pt x="250" y="1374"/>
                    </a:lnTo>
                    <a:lnTo>
                      <a:pt x="252" y="1368"/>
                    </a:lnTo>
                    <a:lnTo>
                      <a:pt x="250" y="1349"/>
                    </a:lnTo>
                    <a:lnTo>
                      <a:pt x="242" y="1335"/>
                    </a:lnTo>
                    <a:lnTo>
                      <a:pt x="241" y="1323"/>
                    </a:lnTo>
                    <a:lnTo>
                      <a:pt x="237" y="1311"/>
                    </a:lnTo>
                    <a:lnTo>
                      <a:pt x="237" y="1303"/>
                    </a:lnTo>
                    <a:lnTo>
                      <a:pt x="238" y="1301"/>
                    </a:lnTo>
                    <a:lnTo>
                      <a:pt x="237" y="1279"/>
                    </a:lnTo>
                    <a:lnTo>
                      <a:pt x="234" y="1272"/>
                    </a:lnTo>
                    <a:lnTo>
                      <a:pt x="233" y="1259"/>
                    </a:lnTo>
                    <a:lnTo>
                      <a:pt x="228" y="1250"/>
                    </a:lnTo>
                    <a:lnTo>
                      <a:pt x="227" y="1239"/>
                    </a:lnTo>
                    <a:lnTo>
                      <a:pt x="229" y="1235"/>
                    </a:lnTo>
                    <a:lnTo>
                      <a:pt x="233" y="1233"/>
                    </a:lnTo>
                    <a:lnTo>
                      <a:pt x="239" y="1223"/>
                    </a:lnTo>
                    <a:lnTo>
                      <a:pt x="239" y="1210"/>
                    </a:lnTo>
                    <a:lnTo>
                      <a:pt x="224" y="1185"/>
                    </a:lnTo>
                    <a:lnTo>
                      <a:pt x="225" y="1167"/>
                    </a:lnTo>
                    <a:lnTo>
                      <a:pt x="233" y="1152"/>
                    </a:lnTo>
                    <a:lnTo>
                      <a:pt x="192" y="1127"/>
                    </a:lnTo>
                    <a:lnTo>
                      <a:pt x="229" y="1078"/>
                    </a:lnTo>
                    <a:lnTo>
                      <a:pt x="229" y="1067"/>
                    </a:lnTo>
                    <a:lnTo>
                      <a:pt x="225" y="1057"/>
                    </a:lnTo>
                    <a:lnTo>
                      <a:pt x="223" y="1037"/>
                    </a:lnTo>
                    <a:lnTo>
                      <a:pt x="218" y="1032"/>
                    </a:lnTo>
                    <a:lnTo>
                      <a:pt x="212" y="1016"/>
                    </a:lnTo>
                    <a:lnTo>
                      <a:pt x="203" y="1015"/>
                    </a:lnTo>
                    <a:lnTo>
                      <a:pt x="178" y="991"/>
                    </a:lnTo>
                    <a:lnTo>
                      <a:pt x="175" y="982"/>
                    </a:lnTo>
                    <a:lnTo>
                      <a:pt x="165" y="981"/>
                    </a:lnTo>
                    <a:lnTo>
                      <a:pt x="161" y="973"/>
                    </a:lnTo>
                    <a:lnTo>
                      <a:pt x="156" y="971"/>
                    </a:lnTo>
                    <a:lnTo>
                      <a:pt x="129" y="950"/>
                    </a:lnTo>
                    <a:lnTo>
                      <a:pt x="89" y="878"/>
                    </a:lnTo>
                    <a:lnTo>
                      <a:pt x="98" y="858"/>
                    </a:lnTo>
                    <a:lnTo>
                      <a:pt x="93" y="854"/>
                    </a:lnTo>
                    <a:lnTo>
                      <a:pt x="88" y="851"/>
                    </a:lnTo>
                    <a:lnTo>
                      <a:pt x="86" y="848"/>
                    </a:lnTo>
                    <a:lnTo>
                      <a:pt x="91" y="842"/>
                    </a:lnTo>
                    <a:lnTo>
                      <a:pt x="96" y="841"/>
                    </a:lnTo>
                    <a:lnTo>
                      <a:pt x="97" y="837"/>
                    </a:lnTo>
                    <a:lnTo>
                      <a:pt x="104" y="834"/>
                    </a:lnTo>
                    <a:lnTo>
                      <a:pt x="106" y="825"/>
                    </a:lnTo>
                    <a:lnTo>
                      <a:pt x="115" y="809"/>
                    </a:lnTo>
                    <a:lnTo>
                      <a:pt x="102" y="795"/>
                    </a:lnTo>
                    <a:lnTo>
                      <a:pt x="94" y="789"/>
                    </a:lnTo>
                    <a:lnTo>
                      <a:pt x="90" y="781"/>
                    </a:lnTo>
                    <a:lnTo>
                      <a:pt x="90" y="777"/>
                    </a:lnTo>
                    <a:lnTo>
                      <a:pt x="97" y="769"/>
                    </a:lnTo>
                    <a:lnTo>
                      <a:pt x="102" y="759"/>
                    </a:lnTo>
                    <a:lnTo>
                      <a:pt x="111" y="738"/>
                    </a:lnTo>
                    <a:lnTo>
                      <a:pt x="110" y="722"/>
                    </a:lnTo>
                    <a:lnTo>
                      <a:pt x="129" y="712"/>
                    </a:lnTo>
                    <a:lnTo>
                      <a:pt x="131" y="699"/>
                    </a:lnTo>
                    <a:lnTo>
                      <a:pt x="132" y="641"/>
                    </a:lnTo>
                    <a:lnTo>
                      <a:pt x="136" y="622"/>
                    </a:lnTo>
                    <a:lnTo>
                      <a:pt x="143" y="614"/>
                    </a:lnTo>
                    <a:lnTo>
                      <a:pt x="143" y="593"/>
                    </a:lnTo>
                    <a:lnTo>
                      <a:pt x="136" y="581"/>
                    </a:lnTo>
                    <a:lnTo>
                      <a:pt x="134" y="572"/>
                    </a:lnTo>
                    <a:lnTo>
                      <a:pt x="98" y="521"/>
                    </a:lnTo>
                    <a:lnTo>
                      <a:pt x="96" y="508"/>
                    </a:lnTo>
                    <a:lnTo>
                      <a:pt x="91" y="494"/>
                    </a:lnTo>
                    <a:lnTo>
                      <a:pt x="90" y="488"/>
                    </a:lnTo>
                    <a:lnTo>
                      <a:pt x="88" y="484"/>
                    </a:lnTo>
                    <a:lnTo>
                      <a:pt x="87" y="468"/>
                    </a:lnTo>
                    <a:lnTo>
                      <a:pt x="81" y="457"/>
                    </a:lnTo>
                    <a:lnTo>
                      <a:pt x="79" y="440"/>
                    </a:lnTo>
                    <a:lnTo>
                      <a:pt x="66" y="425"/>
                    </a:lnTo>
                    <a:lnTo>
                      <a:pt x="52" y="414"/>
                    </a:lnTo>
                    <a:lnTo>
                      <a:pt x="9" y="320"/>
                    </a:lnTo>
                    <a:lnTo>
                      <a:pt x="0" y="253"/>
                    </a:lnTo>
                    <a:lnTo>
                      <a:pt x="49" y="169"/>
                    </a:lnTo>
                    <a:lnTo>
                      <a:pt x="47" y="162"/>
                    </a:lnTo>
                    <a:lnTo>
                      <a:pt x="50" y="160"/>
                    </a:lnTo>
                    <a:lnTo>
                      <a:pt x="52" y="154"/>
                    </a:lnTo>
                    <a:lnTo>
                      <a:pt x="79" y="129"/>
                    </a:lnTo>
                    <a:lnTo>
                      <a:pt x="80" y="122"/>
                    </a:lnTo>
                    <a:lnTo>
                      <a:pt x="77" y="122"/>
                    </a:lnTo>
                    <a:lnTo>
                      <a:pt x="77" y="114"/>
                    </a:lnTo>
                    <a:lnTo>
                      <a:pt x="81" y="103"/>
                    </a:lnTo>
                    <a:lnTo>
                      <a:pt x="73" y="86"/>
                    </a:lnTo>
                    <a:lnTo>
                      <a:pt x="71" y="79"/>
                    </a:lnTo>
                    <a:lnTo>
                      <a:pt x="58" y="78"/>
                    </a:lnTo>
                    <a:lnTo>
                      <a:pt x="49" y="72"/>
                    </a:lnTo>
                    <a:lnTo>
                      <a:pt x="49" y="60"/>
                    </a:lnTo>
                    <a:close/>
                  </a:path>
                </a:pathLst>
              </a:custGeom>
              <a:solidFill>
                <a:srgbClr val="066168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70729" name="Group 73"/>
          <p:cNvGrpSpPr>
            <a:grpSpLocks/>
          </p:cNvGrpSpPr>
          <p:nvPr/>
        </p:nvGrpSpPr>
        <p:grpSpPr bwMode="auto">
          <a:xfrm>
            <a:off x="3240088" y="811213"/>
            <a:ext cx="5464175" cy="5426075"/>
            <a:chOff x="2041" y="511"/>
            <a:chExt cx="3442" cy="3418"/>
          </a:xfrm>
        </p:grpSpPr>
        <p:pic>
          <p:nvPicPr>
            <p:cNvPr id="70730" name="Picture 74" descr="br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41" y="511"/>
              <a:ext cx="3442" cy="34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70731" name="Group 75"/>
            <p:cNvGrpSpPr>
              <a:grpSpLocks/>
            </p:cNvGrpSpPr>
            <p:nvPr/>
          </p:nvGrpSpPr>
          <p:grpSpPr bwMode="auto">
            <a:xfrm>
              <a:off x="2081" y="559"/>
              <a:ext cx="3362" cy="3324"/>
              <a:chOff x="2081" y="559"/>
              <a:chExt cx="3362" cy="3324"/>
            </a:xfrm>
          </p:grpSpPr>
          <p:sp>
            <p:nvSpPr>
              <p:cNvPr id="70732" name="Freeform 76"/>
              <p:cNvSpPr>
                <a:spLocks/>
              </p:cNvSpPr>
              <p:nvPr/>
            </p:nvSpPr>
            <p:spPr bwMode="auto">
              <a:xfrm>
                <a:off x="4488" y="2833"/>
                <a:ext cx="334" cy="190"/>
              </a:xfrm>
              <a:custGeom>
                <a:avLst/>
                <a:gdLst>
                  <a:gd name="T0" fmla="*/ 586 w 1601"/>
                  <a:gd name="T1" fmla="*/ 792 h 918"/>
                  <a:gd name="T2" fmla="*/ 1109 w 1601"/>
                  <a:gd name="T3" fmla="*/ 811 h 918"/>
                  <a:gd name="T4" fmla="*/ 1185 w 1601"/>
                  <a:gd name="T5" fmla="*/ 706 h 918"/>
                  <a:gd name="T6" fmla="*/ 1366 w 1601"/>
                  <a:gd name="T7" fmla="*/ 562 h 918"/>
                  <a:gd name="T8" fmla="*/ 1597 w 1601"/>
                  <a:gd name="T9" fmla="*/ 297 h 918"/>
                  <a:gd name="T10" fmla="*/ 1479 w 1601"/>
                  <a:gd name="T11" fmla="*/ 214 h 918"/>
                  <a:gd name="T12" fmla="*/ 1340 w 1601"/>
                  <a:gd name="T13" fmla="*/ 164 h 918"/>
                  <a:gd name="T14" fmla="*/ 1325 w 1601"/>
                  <a:gd name="T15" fmla="*/ 159 h 918"/>
                  <a:gd name="T16" fmla="*/ 1313 w 1601"/>
                  <a:gd name="T17" fmla="*/ 153 h 918"/>
                  <a:gd name="T18" fmla="*/ 1304 w 1601"/>
                  <a:gd name="T19" fmla="*/ 146 h 918"/>
                  <a:gd name="T20" fmla="*/ 1297 w 1601"/>
                  <a:gd name="T21" fmla="*/ 137 h 918"/>
                  <a:gd name="T22" fmla="*/ 1293 w 1601"/>
                  <a:gd name="T23" fmla="*/ 128 h 918"/>
                  <a:gd name="T24" fmla="*/ 1289 w 1601"/>
                  <a:gd name="T25" fmla="*/ 112 h 918"/>
                  <a:gd name="T26" fmla="*/ 1254 w 1601"/>
                  <a:gd name="T27" fmla="*/ 0 h 918"/>
                  <a:gd name="T28" fmla="*/ 1116 w 1601"/>
                  <a:gd name="T29" fmla="*/ 174 h 918"/>
                  <a:gd name="T30" fmla="*/ 1033 w 1601"/>
                  <a:gd name="T31" fmla="*/ 261 h 918"/>
                  <a:gd name="T32" fmla="*/ 1025 w 1601"/>
                  <a:gd name="T33" fmla="*/ 279 h 918"/>
                  <a:gd name="T34" fmla="*/ 1013 w 1601"/>
                  <a:gd name="T35" fmla="*/ 350 h 918"/>
                  <a:gd name="T36" fmla="*/ 740 w 1601"/>
                  <a:gd name="T37" fmla="*/ 458 h 918"/>
                  <a:gd name="T38" fmla="*/ 720 w 1601"/>
                  <a:gd name="T39" fmla="*/ 466 h 918"/>
                  <a:gd name="T40" fmla="*/ 701 w 1601"/>
                  <a:gd name="T41" fmla="*/ 468 h 918"/>
                  <a:gd name="T42" fmla="*/ 684 w 1601"/>
                  <a:gd name="T43" fmla="*/ 463 h 918"/>
                  <a:gd name="T44" fmla="*/ 662 w 1601"/>
                  <a:gd name="T45" fmla="*/ 450 h 918"/>
                  <a:gd name="T46" fmla="*/ 633 w 1601"/>
                  <a:gd name="T47" fmla="*/ 440 h 918"/>
                  <a:gd name="T48" fmla="*/ 600 w 1601"/>
                  <a:gd name="T49" fmla="*/ 438 h 918"/>
                  <a:gd name="T50" fmla="*/ 565 w 1601"/>
                  <a:gd name="T51" fmla="*/ 442 h 918"/>
                  <a:gd name="T52" fmla="*/ 275 w 1601"/>
                  <a:gd name="T53" fmla="*/ 490 h 918"/>
                  <a:gd name="T54" fmla="*/ 187 w 1601"/>
                  <a:gd name="T55" fmla="*/ 538 h 918"/>
                  <a:gd name="T56" fmla="*/ 149 w 1601"/>
                  <a:gd name="T57" fmla="*/ 564 h 918"/>
                  <a:gd name="T58" fmla="*/ 120 w 1601"/>
                  <a:gd name="T59" fmla="*/ 588 h 918"/>
                  <a:gd name="T60" fmla="*/ 103 w 1601"/>
                  <a:gd name="T61" fmla="*/ 610 h 918"/>
                  <a:gd name="T62" fmla="*/ 97 w 1601"/>
                  <a:gd name="T63" fmla="*/ 624 h 918"/>
                  <a:gd name="T64" fmla="*/ 96 w 1601"/>
                  <a:gd name="T65" fmla="*/ 632 h 918"/>
                  <a:gd name="T66" fmla="*/ 98 w 1601"/>
                  <a:gd name="T67" fmla="*/ 640 h 918"/>
                  <a:gd name="T68" fmla="*/ 104 w 1601"/>
                  <a:gd name="T69" fmla="*/ 647 h 918"/>
                  <a:gd name="T70" fmla="*/ 112 w 1601"/>
                  <a:gd name="T71" fmla="*/ 653 h 918"/>
                  <a:gd name="T72" fmla="*/ 124 w 1601"/>
                  <a:gd name="T73" fmla="*/ 658 h 918"/>
                  <a:gd name="T74" fmla="*/ 147 w 1601"/>
                  <a:gd name="T75" fmla="*/ 664 h 918"/>
                  <a:gd name="T76" fmla="*/ 186 w 1601"/>
                  <a:gd name="T77" fmla="*/ 667 h 918"/>
                  <a:gd name="T78" fmla="*/ 219 w 1601"/>
                  <a:gd name="T79" fmla="*/ 669 h 918"/>
                  <a:gd name="T80" fmla="*/ 242 w 1601"/>
                  <a:gd name="T81" fmla="*/ 674 h 918"/>
                  <a:gd name="T82" fmla="*/ 253 w 1601"/>
                  <a:gd name="T83" fmla="*/ 680 h 918"/>
                  <a:gd name="T84" fmla="*/ 258 w 1601"/>
                  <a:gd name="T85" fmla="*/ 686 h 918"/>
                  <a:gd name="T86" fmla="*/ 259 w 1601"/>
                  <a:gd name="T87" fmla="*/ 692 h 918"/>
                  <a:gd name="T88" fmla="*/ 258 w 1601"/>
                  <a:gd name="T89" fmla="*/ 699 h 918"/>
                  <a:gd name="T90" fmla="*/ 251 w 1601"/>
                  <a:gd name="T91" fmla="*/ 713 h 918"/>
                  <a:gd name="T92" fmla="*/ 229 w 1601"/>
                  <a:gd name="T93" fmla="*/ 734 h 918"/>
                  <a:gd name="T94" fmla="*/ 194 w 1601"/>
                  <a:gd name="T95" fmla="*/ 761 h 918"/>
                  <a:gd name="T96" fmla="*/ 61 w 1601"/>
                  <a:gd name="T97" fmla="*/ 808 h 918"/>
                  <a:gd name="T98" fmla="*/ 54 w 1601"/>
                  <a:gd name="T99" fmla="*/ 808 h 918"/>
                  <a:gd name="T100" fmla="*/ 46 w 1601"/>
                  <a:gd name="T101" fmla="*/ 811 h 918"/>
                  <a:gd name="T102" fmla="*/ 31 w 1601"/>
                  <a:gd name="T103" fmla="*/ 824 h 918"/>
                  <a:gd name="T104" fmla="*/ 17 w 1601"/>
                  <a:gd name="T105" fmla="*/ 843 h 918"/>
                  <a:gd name="T106" fmla="*/ 6 w 1601"/>
                  <a:gd name="T107" fmla="*/ 865 h 918"/>
                  <a:gd name="T108" fmla="*/ 1 w 1601"/>
                  <a:gd name="T109" fmla="*/ 887 h 918"/>
                  <a:gd name="T110" fmla="*/ 0 w 1601"/>
                  <a:gd name="T111" fmla="*/ 896 h 918"/>
                  <a:gd name="T112" fmla="*/ 2 w 1601"/>
                  <a:gd name="T113" fmla="*/ 905 h 918"/>
                  <a:gd name="T114" fmla="*/ 5 w 1601"/>
                  <a:gd name="T115" fmla="*/ 912 h 918"/>
                  <a:gd name="T116" fmla="*/ 12 w 1601"/>
                  <a:gd name="T117" fmla="*/ 916 h 918"/>
                  <a:gd name="T118" fmla="*/ 20 w 1601"/>
                  <a:gd name="T119" fmla="*/ 918 h 918"/>
                  <a:gd name="T120" fmla="*/ 32 w 1601"/>
                  <a:gd name="T121" fmla="*/ 916 h 9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601" h="918">
                    <a:moveTo>
                      <a:pt x="32" y="916"/>
                    </a:moveTo>
                    <a:lnTo>
                      <a:pt x="586" y="792"/>
                    </a:lnTo>
                    <a:lnTo>
                      <a:pt x="898" y="785"/>
                    </a:lnTo>
                    <a:lnTo>
                      <a:pt x="1109" y="811"/>
                    </a:lnTo>
                    <a:lnTo>
                      <a:pt x="1200" y="770"/>
                    </a:lnTo>
                    <a:lnTo>
                      <a:pt x="1185" y="706"/>
                    </a:lnTo>
                    <a:lnTo>
                      <a:pt x="1286" y="593"/>
                    </a:lnTo>
                    <a:lnTo>
                      <a:pt x="1366" y="562"/>
                    </a:lnTo>
                    <a:lnTo>
                      <a:pt x="1601" y="505"/>
                    </a:lnTo>
                    <a:lnTo>
                      <a:pt x="1597" y="297"/>
                    </a:lnTo>
                    <a:lnTo>
                      <a:pt x="1559" y="271"/>
                    </a:lnTo>
                    <a:lnTo>
                      <a:pt x="1479" y="214"/>
                    </a:lnTo>
                    <a:lnTo>
                      <a:pt x="1348" y="166"/>
                    </a:lnTo>
                    <a:lnTo>
                      <a:pt x="1340" y="164"/>
                    </a:lnTo>
                    <a:lnTo>
                      <a:pt x="1332" y="162"/>
                    </a:lnTo>
                    <a:lnTo>
                      <a:pt x="1325" y="159"/>
                    </a:lnTo>
                    <a:lnTo>
                      <a:pt x="1319" y="156"/>
                    </a:lnTo>
                    <a:lnTo>
                      <a:pt x="1313" y="153"/>
                    </a:lnTo>
                    <a:lnTo>
                      <a:pt x="1308" y="150"/>
                    </a:lnTo>
                    <a:lnTo>
                      <a:pt x="1304" y="146"/>
                    </a:lnTo>
                    <a:lnTo>
                      <a:pt x="1300" y="142"/>
                    </a:lnTo>
                    <a:lnTo>
                      <a:pt x="1297" y="137"/>
                    </a:lnTo>
                    <a:lnTo>
                      <a:pt x="1295" y="133"/>
                    </a:lnTo>
                    <a:lnTo>
                      <a:pt x="1293" y="128"/>
                    </a:lnTo>
                    <a:lnTo>
                      <a:pt x="1291" y="123"/>
                    </a:lnTo>
                    <a:lnTo>
                      <a:pt x="1289" y="112"/>
                    </a:lnTo>
                    <a:lnTo>
                      <a:pt x="1287" y="101"/>
                    </a:lnTo>
                    <a:lnTo>
                      <a:pt x="1254" y="0"/>
                    </a:lnTo>
                    <a:lnTo>
                      <a:pt x="1143" y="101"/>
                    </a:lnTo>
                    <a:lnTo>
                      <a:pt x="1116" y="174"/>
                    </a:lnTo>
                    <a:lnTo>
                      <a:pt x="1043" y="251"/>
                    </a:lnTo>
                    <a:lnTo>
                      <a:pt x="1033" y="261"/>
                    </a:lnTo>
                    <a:lnTo>
                      <a:pt x="1028" y="269"/>
                    </a:lnTo>
                    <a:lnTo>
                      <a:pt x="1025" y="279"/>
                    </a:lnTo>
                    <a:lnTo>
                      <a:pt x="1023" y="292"/>
                    </a:lnTo>
                    <a:lnTo>
                      <a:pt x="1013" y="350"/>
                    </a:lnTo>
                    <a:lnTo>
                      <a:pt x="751" y="451"/>
                    </a:lnTo>
                    <a:lnTo>
                      <a:pt x="740" y="458"/>
                    </a:lnTo>
                    <a:lnTo>
                      <a:pt x="730" y="463"/>
                    </a:lnTo>
                    <a:lnTo>
                      <a:pt x="720" y="466"/>
                    </a:lnTo>
                    <a:lnTo>
                      <a:pt x="710" y="468"/>
                    </a:lnTo>
                    <a:lnTo>
                      <a:pt x="701" y="468"/>
                    </a:lnTo>
                    <a:lnTo>
                      <a:pt x="692" y="466"/>
                    </a:lnTo>
                    <a:lnTo>
                      <a:pt x="684" y="463"/>
                    </a:lnTo>
                    <a:lnTo>
                      <a:pt x="676" y="458"/>
                    </a:lnTo>
                    <a:lnTo>
                      <a:pt x="662" y="450"/>
                    </a:lnTo>
                    <a:lnTo>
                      <a:pt x="648" y="444"/>
                    </a:lnTo>
                    <a:lnTo>
                      <a:pt x="633" y="440"/>
                    </a:lnTo>
                    <a:lnTo>
                      <a:pt x="616" y="438"/>
                    </a:lnTo>
                    <a:lnTo>
                      <a:pt x="600" y="438"/>
                    </a:lnTo>
                    <a:lnTo>
                      <a:pt x="583" y="439"/>
                    </a:lnTo>
                    <a:lnTo>
                      <a:pt x="565" y="442"/>
                    </a:lnTo>
                    <a:lnTo>
                      <a:pt x="547" y="448"/>
                    </a:lnTo>
                    <a:lnTo>
                      <a:pt x="275" y="490"/>
                    </a:lnTo>
                    <a:lnTo>
                      <a:pt x="211" y="523"/>
                    </a:lnTo>
                    <a:lnTo>
                      <a:pt x="187" y="538"/>
                    </a:lnTo>
                    <a:lnTo>
                      <a:pt x="167" y="551"/>
                    </a:lnTo>
                    <a:lnTo>
                      <a:pt x="149" y="564"/>
                    </a:lnTo>
                    <a:lnTo>
                      <a:pt x="133" y="577"/>
                    </a:lnTo>
                    <a:lnTo>
                      <a:pt x="120" y="588"/>
                    </a:lnTo>
                    <a:lnTo>
                      <a:pt x="110" y="599"/>
                    </a:lnTo>
                    <a:lnTo>
                      <a:pt x="103" y="610"/>
                    </a:lnTo>
                    <a:lnTo>
                      <a:pt x="98" y="619"/>
                    </a:lnTo>
                    <a:lnTo>
                      <a:pt x="97" y="624"/>
                    </a:lnTo>
                    <a:lnTo>
                      <a:pt x="96" y="628"/>
                    </a:lnTo>
                    <a:lnTo>
                      <a:pt x="96" y="632"/>
                    </a:lnTo>
                    <a:lnTo>
                      <a:pt x="97" y="636"/>
                    </a:lnTo>
                    <a:lnTo>
                      <a:pt x="98" y="640"/>
                    </a:lnTo>
                    <a:lnTo>
                      <a:pt x="101" y="644"/>
                    </a:lnTo>
                    <a:lnTo>
                      <a:pt x="104" y="647"/>
                    </a:lnTo>
                    <a:lnTo>
                      <a:pt x="108" y="650"/>
                    </a:lnTo>
                    <a:lnTo>
                      <a:pt x="112" y="653"/>
                    </a:lnTo>
                    <a:lnTo>
                      <a:pt x="118" y="656"/>
                    </a:lnTo>
                    <a:lnTo>
                      <a:pt x="124" y="658"/>
                    </a:lnTo>
                    <a:lnTo>
                      <a:pt x="131" y="660"/>
                    </a:lnTo>
                    <a:lnTo>
                      <a:pt x="147" y="664"/>
                    </a:lnTo>
                    <a:lnTo>
                      <a:pt x="167" y="667"/>
                    </a:lnTo>
                    <a:lnTo>
                      <a:pt x="186" y="667"/>
                    </a:lnTo>
                    <a:lnTo>
                      <a:pt x="203" y="667"/>
                    </a:lnTo>
                    <a:lnTo>
                      <a:pt x="219" y="669"/>
                    </a:lnTo>
                    <a:lnTo>
                      <a:pt x="232" y="671"/>
                    </a:lnTo>
                    <a:lnTo>
                      <a:pt x="242" y="674"/>
                    </a:lnTo>
                    <a:lnTo>
                      <a:pt x="250" y="678"/>
                    </a:lnTo>
                    <a:lnTo>
                      <a:pt x="253" y="680"/>
                    </a:lnTo>
                    <a:lnTo>
                      <a:pt x="256" y="683"/>
                    </a:lnTo>
                    <a:lnTo>
                      <a:pt x="258" y="686"/>
                    </a:lnTo>
                    <a:lnTo>
                      <a:pt x="259" y="689"/>
                    </a:lnTo>
                    <a:lnTo>
                      <a:pt x="259" y="692"/>
                    </a:lnTo>
                    <a:lnTo>
                      <a:pt x="259" y="696"/>
                    </a:lnTo>
                    <a:lnTo>
                      <a:pt x="258" y="699"/>
                    </a:lnTo>
                    <a:lnTo>
                      <a:pt x="256" y="704"/>
                    </a:lnTo>
                    <a:lnTo>
                      <a:pt x="251" y="713"/>
                    </a:lnTo>
                    <a:lnTo>
                      <a:pt x="242" y="723"/>
                    </a:lnTo>
                    <a:lnTo>
                      <a:pt x="229" y="734"/>
                    </a:lnTo>
                    <a:lnTo>
                      <a:pt x="214" y="747"/>
                    </a:lnTo>
                    <a:lnTo>
                      <a:pt x="194" y="761"/>
                    </a:lnTo>
                    <a:lnTo>
                      <a:pt x="171" y="777"/>
                    </a:lnTo>
                    <a:lnTo>
                      <a:pt x="61" y="808"/>
                    </a:lnTo>
                    <a:lnTo>
                      <a:pt x="58" y="808"/>
                    </a:lnTo>
                    <a:lnTo>
                      <a:pt x="54" y="808"/>
                    </a:lnTo>
                    <a:lnTo>
                      <a:pt x="50" y="809"/>
                    </a:lnTo>
                    <a:lnTo>
                      <a:pt x="46" y="811"/>
                    </a:lnTo>
                    <a:lnTo>
                      <a:pt x="38" y="816"/>
                    </a:lnTo>
                    <a:lnTo>
                      <a:pt x="31" y="824"/>
                    </a:lnTo>
                    <a:lnTo>
                      <a:pt x="24" y="832"/>
                    </a:lnTo>
                    <a:lnTo>
                      <a:pt x="17" y="843"/>
                    </a:lnTo>
                    <a:lnTo>
                      <a:pt x="11" y="854"/>
                    </a:lnTo>
                    <a:lnTo>
                      <a:pt x="6" y="865"/>
                    </a:lnTo>
                    <a:lnTo>
                      <a:pt x="3" y="876"/>
                    </a:lnTo>
                    <a:lnTo>
                      <a:pt x="1" y="887"/>
                    </a:lnTo>
                    <a:lnTo>
                      <a:pt x="0" y="892"/>
                    </a:lnTo>
                    <a:lnTo>
                      <a:pt x="0" y="896"/>
                    </a:lnTo>
                    <a:lnTo>
                      <a:pt x="1" y="901"/>
                    </a:lnTo>
                    <a:lnTo>
                      <a:pt x="2" y="905"/>
                    </a:lnTo>
                    <a:lnTo>
                      <a:pt x="3" y="908"/>
                    </a:lnTo>
                    <a:lnTo>
                      <a:pt x="5" y="912"/>
                    </a:lnTo>
                    <a:lnTo>
                      <a:pt x="8" y="914"/>
                    </a:lnTo>
                    <a:lnTo>
                      <a:pt x="12" y="916"/>
                    </a:lnTo>
                    <a:lnTo>
                      <a:pt x="16" y="917"/>
                    </a:lnTo>
                    <a:lnTo>
                      <a:pt x="20" y="918"/>
                    </a:lnTo>
                    <a:lnTo>
                      <a:pt x="26" y="918"/>
                    </a:lnTo>
                    <a:lnTo>
                      <a:pt x="32" y="916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0733" name="Freeform 77"/>
              <p:cNvSpPr>
                <a:spLocks/>
              </p:cNvSpPr>
              <p:nvPr/>
            </p:nvSpPr>
            <p:spPr bwMode="auto">
              <a:xfrm>
                <a:off x="4747" y="2593"/>
                <a:ext cx="206" cy="295"/>
              </a:xfrm>
              <a:custGeom>
                <a:avLst/>
                <a:gdLst>
                  <a:gd name="T0" fmla="*/ 986 w 986"/>
                  <a:gd name="T1" fmla="*/ 222 h 1427"/>
                  <a:gd name="T2" fmla="*/ 896 w 986"/>
                  <a:gd name="T3" fmla="*/ 141 h 1427"/>
                  <a:gd name="T4" fmla="*/ 763 w 986"/>
                  <a:gd name="T5" fmla="*/ 0 h 1427"/>
                  <a:gd name="T6" fmla="*/ 523 w 986"/>
                  <a:gd name="T7" fmla="*/ 0 h 1427"/>
                  <a:gd name="T8" fmla="*/ 497 w 986"/>
                  <a:gd name="T9" fmla="*/ 66 h 1427"/>
                  <a:gd name="T10" fmla="*/ 397 w 986"/>
                  <a:gd name="T11" fmla="*/ 151 h 1427"/>
                  <a:gd name="T12" fmla="*/ 433 w 986"/>
                  <a:gd name="T13" fmla="*/ 194 h 1427"/>
                  <a:gd name="T14" fmla="*/ 438 w 986"/>
                  <a:gd name="T15" fmla="*/ 276 h 1427"/>
                  <a:gd name="T16" fmla="*/ 468 w 986"/>
                  <a:gd name="T17" fmla="*/ 361 h 1427"/>
                  <a:gd name="T18" fmla="*/ 397 w 986"/>
                  <a:gd name="T19" fmla="*/ 378 h 1427"/>
                  <a:gd name="T20" fmla="*/ 445 w 986"/>
                  <a:gd name="T21" fmla="*/ 493 h 1427"/>
                  <a:gd name="T22" fmla="*/ 431 w 986"/>
                  <a:gd name="T23" fmla="*/ 563 h 1427"/>
                  <a:gd name="T24" fmla="*/ 369 w 986"/>
                  <a:gd name="T25" fmla="*/ 674 h 1427"/>
                  <a:gd name="T26" fmla="*/ 350 w 986"/>
                  <a:gd name="T27" fmla="*/ 702 h 1427"/>
                  <a:gd name="T28" fmla="*/ 252 w 986"/>
                  <a:gd name="T29" fmla="*/ 860 h 1427"/>
                  <a:gd name="T30" fmla="*/ 59 w 986"/>
                  <a:gd name="T31" fmla="*/ 974 h 1427"/>
                  <a:gd name="T32" fmla="*/ 17 w 986"/>
                  <a:gd name="T33" fmla="*/ 1122 h 1427"/>
                  <a:gd name="T34" fmla="*/ 0 w 986"/>
                  <a:gd name="T35" fmla="*/ 1166 h 1427"/>
                  <a:gd name="T36" fmla="*/ 12 w 986"/>
                  <a:gd name="T37" fmla="*/ 1156 h 1427"/>
                  <a:gd name="T38" fmla="*/ 45 w 986"/>
                  <a:gd name="T39" fmla="*/ 1257 h 1427"/>
                  <a:gd name="T40" fmla="*/ 47 w 986"/>
                  <a:gd name="T41" fmla="*/ 1268 h 1427"/>
                  <a:gd name="T42" fmla="*/ 49 w 986"/>
                  <a:gd name="T43" fmla="*/ 1279 h 1427"/>
                  <a:gd name="T44" fmla="*/ 51 w 986"/>
                  <a:gd name="T45" fmla="*/ 1284 h 1427"/>
                  <a:gd name="T46" fmla="*/ 53 w 986"/>
                  <a:gd name="T47" fmla="*/ 1289 h 1427"/>
                  <a:gd name="T48" fmla="*/ 55 w 986"/>
                  <a:gd name="T49" fmla="*/ 1293 h 1427"/>
                  <a:gd name="T50" fmla="*/ 58 w 986"/>
                  <a:gd name="T51" fmla="*/ 1298 h 1427"/>
                  <a:gd name="T52" fmla="*/ 62 w 986"/>
                  <a:gd name="T53" fmla="*/ 1302 h 1427"/>
                  <a:gd name="T54" fmla="*/ 66 w 986"/>
                  <a:gd name="T55" fmla="*/ 1306 h 1427"/>
                  <a:gd name="T56" fmla="*/ 71 w 986"/>
                  <a:gd name="T57" fmla="*/ 1309 h 1427"/>
                  <a:gd name="T58" fmla="*/ 77 w 986"/>
                  <a:gd name="T59" fmla="*/ 1312 h 1427"/>
                  <a:gd name="T60" fmla="*/ 83 w 986"/>
                  <a:gd name="T61" fmla="*/ 1315 h 1427"/>
                  <a:gd name="T62" fmla="*/ 90 w 986"/>
                  <a:gd name="T63" fmla="*/ 1318 h 1427"/>
                  <a:gd name="T64" fmla="*/ 98 w 986"/>
                  <a:gd name="T65" fmla="*/ 1320 h 1427"/>
                  <a:gd name="T66" fmla="*/ 106 w 986"/>
                  <a:gd name="T67" fmla="*/ 1322 h 1427"/>
                  <a:gd name="T68" fmla="*/ 237 w 986"/>
                  <a:gd name="T69" fmla="*/ 1370 h 1427"/>
                  <a:gd name="T70" fmla="*/ 317 w 986"/>
                  <a:gd name="T71" fmla="*/ 1427 h 1427"/>
                  <a:gd name="T72" fmla="*/ 352 w 986"/>
                  <a:gd name="T73" fmla="*/ 1413 h 1427"/>
                  <a:gd name="T74" fmla="*/ 348 w 986"/>
                  <a:gd name="T75" fmla="*/ 1353 h 1427"/>
                  <a:gd name="T76" fmla="*/ 650 w 986"/>
                  <a:gd name="T77" fmla="*/ 1040 h 1427"/>
                  <a:gd name="T78" fmla="*/ 715 w 986"/>
                  <a:gd name="T79" fmla="*/ 885 h 1427"/>
                  <a:gd name="T80" fmla="*/ 947 w 986"/>
                  <a:gd name="T81" fmla="*/ 572 h 1427"/>
                  <a:gd name="T82" fmla="*/ 974 w 986"/>
                  <a:gd name="T83" fmla="*/ 548 h 1427"/>
                  <a:gd name="T84" fmla="*/ 986 w 986"/>
                  <a:gd name="T85" fmla="*/ 249 h 1427"/>
                  <a:gd name="T86" fmla="*/ 985 w 986"/>
                  <a:gd name="T87" fmla="*/ 239 h 1427"/>
                  <a:gd name="T88" fmla="*/ 986 w 986"/>
                  <a:gd name="T89" fmla="*/ 222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86" h="1427">
                    <a:moveTo>
                      <a:pt x="986" y="222"/>
                    </a:moveTo>
                    <a:lnTo>
                      <a:pt x="896" y="141"/>
                    </a:lnTo>
                    <a:lnTo>
                      <a:pt x="763" y="0"/>
                    </a:lnTo>
                    <a:lnTo>
                      <a:pt x="523" y="0"/>
                    </a:lnTo>
                    <a:lnTo>
                      <a:pt x="497" y="66"/>
                    </a:lnTo>
                    <a:lnTo>
                      <a:pt x="397" y="151"/>
                    </a:lnTo>
                    <a:lnTo>
                      <a:pt x="433" y="194"/>
                    </a:lnTo>
                    <a:lnTo>
                      <a:pt x="438" y="276"/>
                    </a:lnTo>
                    <a:lnTo>
                      <a:pt x="468" y="361"/>
                    </a:lnTo>
                    <a:lnTo>
                      <a:pt x="397" y="378"/>
                    </a:lnTo>
                    <a:lnTo>
                      <a:pt x="445" y="493"/>
                    </a:lnTo>
                    <a:lnTo>
                      <a:pt x="431" y="563"/>
                    </a:lnTo>
                    <a:lnTo>
                      <a:pt x="369" y="674"/>
                    </a:lnTo>
                    <a:lnTo>
                      <a:pt x="350" y="702"/>
                    </a:lnTo>
                    <a:lnTo>
                      <a:pt x="252" y="860"/>
                    </a:lnTo>
                    <a:lnTo>
                      <a:pt x="59" y="974"/>
                    </a:lnTo>
                    <a:lnTo>
                      <a:pt x="17" y="1122"/>
                    </a:lnTo>
                    <a:lnTo>
                      <a:pt x="0" y="1166"/>
                    </a:lnTo>
                    <a:lnTo>
                      <a:pt x="12" y="1156"/>
                    </a:lnTo>
                    <a:lnTo>
                      <a:pt x="45" y="1257"/>
                    </a:lnTo>
                    <a:lnTo>
                      <a:pt x="47" y="1268"/>
                    </a:lnTo>
                    <a:lnTo>
                      <a:pt x="49" y="1279"/>
                    </a:lnTo>
                    <a:lnTo>
                      <a:pt x="51" y="1284"/>
                    </a:lnTo>
                    <a:lnTo>
                      <a:pt x="53" y="1289"/>
                    </a:lnTo>
                    <a:lnTo>
                      <a:pt x="55" y="1293"/>
                    </a:lnTo>
                    <a:lnTo>
                      <a:pt x="58" y="1298"/>
                    </a:lnTo>
                    <a:lnTo>
                      <a:pt x="62" y="1302"/>
                    </a:lnTo>
                    <a:lnTo>
                      <a:pt x="66" y="1306"/>
                    </a:lnTo>
                    <a:lnTo>
                      <a:pt x="71" y="1309"/>
                    </a:lnTo>
                    <a:lnTo>
                      <a:pt x="77" y="1312"/>
                    </a:lnTo>
                    <a:lnTo>
                      <a:pt x="83" y="1315"/>
                    </a:lnTo>
                    <a:lnTo>
                      <a:pt x="90" y="1318"/>
                    </a:lnTo>
                    <a:lnTo>
                      <a:pt x="98" y="1320"/>
                    </a:lnTo>
                    <a:lnTo>
                      <a:pt x="106" y="1322"/>
                    </a:lnTo>
                    <a:lnTo>
                      <a:pt x="237" y="1370"/>
                    </a:lnTo>
                    <a:lnTo>
                      <a:pt x="317" y="1427"/>
                    </a:lnTo>
                    <a:lnTo>
                      <a:pt x="352" y="1413"/>
                    </a:lnTo>
                    <a:lnTo>
                      <a:pt x="348" y="1353"/>
                    </a:lnTo>
                    <a:lnTo>
                      <a:pt x="650" y="1040"/>
                    </a:lnTo>
                    <a:lnTo>
                      <a:pt x="715" y="885"/>
                    </a:lnTo>
                    <a:lnTo>
                      <a:pt x="947" y="572"/>
                    </a:lnTo>
                    <a:lnTo>
                      <a:pt x="974" y="548"/>
                    </a:lnTo>
                    <a:lnTo>
                      <a:pt x="986" y="249"/>
                    </a:lnTo>
                    <a:lnTo>
                      <a:pt x="985" y="239"/>
                    </a:lnTo>
                    <a:lnTo>
                      <a:pt x="986" y="222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0734" name="Freeform 78"/>
              <p:cNvSpPr>
                <a:spLocks/>
              </p:cNvSpPr>
              <p:nvPr/>
            </p:nvSpPr>
            <p:spPr bwMode="auto">
              <a:xfrm>
                <a:off x="4014" y="2254"/>
                <a:ext cx="936" cy="731"/>
              </a:xfrm>
              <a:custGeom>
                <a:avLst/>
                <a:gdLst>
                  <a:gd name="T0" fmla="*/ 2673 w 4491"/>
                  <a:gd name="T1" fmla="*/ 19 h 3521"/>
                  <a:gd name="T2" fmla="*/ 3394 w 4491"/>
                  <a:gd name="T3" fmla="*/ 289 h 3521"/>
                  <a:gd name="T4" fmla="*/ 4058 w 4491"/>
                  <a:gd name="T5" fmla="*/ 689 h 3521"/>
                  <a:gd name="T6" fmla="*/ 4228 w 4491"/>
                  <a:gd name="T7" fmla="*/ 1212 h 3521"/>
                  <a:gd name="T8" fmla="*/ 3910 w 4491"/>
                  <a:gd name="T9" fmla="*/ 1781 h 3521"/>
                  <a:gd name="T10" fmla="*/ 3863 w 4491"/>
                  <a:gd name="T11" fmla="*/ 2332 h 3521"/>
                  <a:gd name="T12" fmla="*/ 3304 w 4491"/>
                  <a:gd name="T13" fmla="*/ 3047 h 3521"/>
                  <a:gd name="T14" fmla="*/ 2991 w 4491"/>
                  <a:gd name="T15" fmla="*/ 3252 h 3521"/>
                  <a:gd name="T16" fmla="*/ 2904 w 4491"/>
                  <a:gd name="T17" fmla="*/ 3226 h 3521"/>
                  <a:gd name="T18" fmla="*/ 2449 w 4491"/>
                  <a:gd name="T19" fmla="*/ 3330 h 3521"/>
                  <a:gd name="T20" fmla="*/ 2039 w 4491"/>
                  <a:gd name="T21" fmla="*/ 3419 h 3521"/>
                  <a:gd name="T22" fmla="*/ 1955 w 4491"/>
                  <a:gd name="T23" fmla="*/ 3409 h 3521"/>
                  <a:gd name="T24" fmla="*/ 1922 w 4491"/>
                  <a:gd name="T25" fmla="*/ 3479 h 3521"/>
                  <a:gd name="T26" fmla="*/ 1815 w 4491"/>
                  <a:gd name="T27" fmla="*/ 3521 h 3521"/>
                  <a:gd name="T28" fmla="*/ 1750 w 4491"/>
                  <a:gd name="T29" fmla="*/ 3487 h 3521"/>
                  <a:gd name="T30" fmla="*/ 1708 w 4491"/>
                  <a:gd name="T31" fmla="*/ 3426 h 3521"/>
                  <a:gd name="T32" fmla="*/ 1652 w 4491"/>
                  <a:gd name="T33" fmla="*/ 3308 h 3521"/>
                  <a:gd name="T34" fmla="*/ 1628 w 4491"/>
                  <a:gd name="T35" fmla="*/ 3273 h 3521"/>
                  <a:gd name="T36" fmla="*/ 1665 w 4491"/>
                  <a:gd name="T37" fmla="*/ 3187 h 3521"/>
                  <a:gd name="T38" fmla="*/ 1676 w 4491"/>
                  <a:gd name="T39" fmla="*/ 3117 h 3521"/>
                  <a:gd name="T40" fmla="*/ 1655 w 4491"/>
                  <a:gd name="T41" fmla="*/ 3070 h 3521"/>
                  <a:gd name="T42" fmla="*/ 1683 w 4491"/>
                  <a:gd name="T43" fmla="*/ 2997 h 3521"/>
                  <a:gd name="T44" fmla="*/ 1657 w 4491"/>
                  <a:gd name="T45" fmla="*/ 2873 h 3521"/>
                  <a:gd name="T46" fmla="*/ 1600 w 4491"/>
                  <a:gd name="T47" fmla="*/ 2858 h 3521"/>
                  <a:gd name="T48" fmla="*/ 1542 w 4491"/>
                  <a:gd name="T49" fmla="*/ 2846 h 3521"/>
                  <a:gd name="T50" fmla="*/ 1483 w 4491"/>
                  <a:gd name="T51" fmla="*/ 2681 h 3521"/>
                  <a:gd name="T52" fmla="*/ 1482 w 4491"/>
                  <a:gd name="T53" fmla="*/ 2591 h 3521"/>
                  <a:gd name="T54" fmla="*/ 1496 w 4491"/>
                  <a:gd name="T55" fmla="*/ 2524 h 3521"/>
                  <a:gd name="T56" fmla="*/ 1443 w 4491"/>
                  <a:gd name="T57" fmla="*/ 2447 h 3521"/>
                  <a:gd name="T58" fmla="*/ 1237 w 4491"/>
                  <a:gd name="T59" fmla="*/ 2274 h 3521"/>
                  <a:gd name="T60" fmla="*/ 1179 w 4491"/>
                  <a:gd name="T61" fmla="*/ 2272 h 3521"/>
                  <a:gd name="T62" fmla="*/ 1143 w 4491"/>
                  <a:gd name="T63" fmla="*/ 2295 h 3521"/>
                  <a:gd name="T64" fmla="*/ 831 w 4491"/>
                  <a:gd name="T65" fmla="*/ 2370 h 3521"/>
                  <a:gd name="T66" fmla="*/ 774 w 4491"/>
                  <a:gd name="T67" fmla="*/ 2433 h 3521"/>
                  <a:gd name="T68" fmla="*/ 766 w 4491"/>
                  <a:gd name="T69" fmla="*/ 2380 h 3521"/>
                  <a:gd name="T70" fmla="*/ 747 w 4491"/>
                  <a:gd name="T71" fmla="*/ 2326 h 3521"/>
                  <a:gd name="T72" fmla="*/ 685 w 4491"/>
                  <a:gd name="T73" fmla="*/ 2365 h 3521"/>
                  <a:gd name="T74" fmla="*/ 659 w 4491"/>
                  <a:gd name="T75" fmla="*/ 2340 h 3521"/>
                  <a:gd name="T76" fmla="*/ 241 w 4491"/>
                  <a:gd name="T77" fmla="*/ 2168 h 3521"/>
                  <a:gd name="T78" fmla="*/ 78 w 4491"/>
                  <a:gd name="T79" fmla="*/ 2184 h 3521"/>
                  <a:gd name="T80" fmla="*/ 34 w 4491"/>
                  <a:gd name="T81" fmla="*/ 1971 h 3521"/>
                  <a:gd name="T82" fmla="*/ 109 w 4491"/>
                  <a:gd name="T83" fmla="*/ 1889 h 3521"/>
                  <a:gd name="T84" fmla="*/ 209 w 4491"/>
                  <a:gd name="T85" fmla="*/ 1795 h 3521"/>
                  <a:gd name="T86" fmla="*/ 279 w 4491"/>
                  <a:gd name="T87" fmla="*/ 1696 h 3521"/>
                  <a:gd name="T88" fmla="*/ 509 w 4491"/>
                  <a:gd name="T89" fmla="*/ 1645 h 3521"/>
                  <a:gd name="T90" fmla="*/ 1004 w 4491"/>
                  <a:gd name="T91" fmla="*/ 1571 h 3521"/>
                  <a:gd name="T92" fmla="*/ 1425 w 4491"/>
                  <a:gd name="T93" fmla="*/ 1295 h 3521"/>
                  <a:gd name="T94" fmla="*/ 1383 w 4491"/>
                  <a:gd name="T95" fmla="*/ 1261 h 3521"/>
                  <a:gd name="T96" fmla="*/ 1401 w 4491"/>
                  <a:gd name="T97" fmla="*/ 1205 h 3521"/>
                  <a:gd name="T98" fmla="*/ 1532 w 4491"/>
                  <a:gd name="T99" fmla="*/ 1048 h 3521"/>
                  <a:gd name="T100" fmla="*/ 1532 w 4491"/>
                  <a:gd name="T101" fmla="*/ 988 h 3521"/>
                  <a:gd name="T102" fmla="*/ 1692 w 4491"/>
                  <a:gd name="T103" fmla="*/ 594 h 3521"/>
                  <a:gd name="T104" fmla="*/ 1743 w 4491"/>
                  <a:gd name="T105" fmla="*/ 533 h 3521"/>
                  <a:gd name="T106" fmla="*/ 1729 w 4491"/>
                  <a:gd name="T107" fmla="*/ 436 h 3521"/>
                  <a:gd name="T108" fmla="*/ 1713 w 4491"/>
                  <a:gd name="T109" fmla="*/ 375 h 3521"/>
                  <a:gd name="T110" fmla="*/ 1732 w 4491"/>
                  <a:gd name="T111" fmla="*/ 285 h 3521"/>
                  <a:gd name="T112" fmla="*/ 1775 w 4491"/>
                  <a:gd name="T113" fmla="*/ 262 h 3521"/>
                  <a:gd name="T114" fmla="*/ 1879 w 4491"/>
                  <a:gd name="T115" fmla="*/ 272 h 3521"/>
                  <a:gd name="T116" fmla="*/ 1881 w 4491"/>
                  <a:gd name="T117" fmla="*/ 219 h 3521"/>
                  <a:gd name="T118" fmla="*/ 1919 w 4491"/>
                  <a:gd name="T119" fmla="*/ 176 h 3521"/>
                  <a:gd name="T120" fmla="*/ 2028 w 4491"/>
                  <a:gd name="T121" fmla="*/ 210 h 35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91" h="3521">
                    <a:moveTo>
                      <a:pt x="2051" y="208"/>
                    </a:moveTo>
                    <a:lnTo>
                      <a:pt x="2064" y="205"/>
                    </a:lnTo>
                    <a:lnTo>
                      <a:pt x="2076" y="202"/>
                    </a:lnTo>
                    <a:lnTo>
                      <a:pt x="2071" y="213"/>
                    </a:lnTo>
                    <a:lnTo>
                      <a:pt x="2116" y="310"/>
                    </a:lnTo>
                    <a:lnTo>
                      <a:pt x="2230" y="269"/>
                    </a:lnTo>
                    <a:lnTo>
                      <a:pt x="2474" y="119"/>
                    </a:lnTo>
                    <a:lnTo>
                      <a:pt x="2673" y="19"/>
                    </a:lnTo>
                    <a:lnTo>
                      <a:pt x="2900" y="0"/>
                    </a:lnTo>
                    <a:lnTo>
                      <a:pt x="2949" y="42"/>
                    </a:lnTo>
                    <a:lnTo>
                      <a:pt x="2947" y="147"/>
                    </a:lnTo>
                    <a:lnTo>
                      <a:pt x="3005" y="174"/>
                    </a:lnTo>
                    <a:lnTo>
                      <a:pt x="3104" y="167"/>
                    </a:lnTo>
                    <a:lnTo>
                      <a:pt x="3194" y="153"/>
                    </a:lnTo>
                    <a:lnTo>
                      <a:pt x="3290" y="205"/>
                    </a:lnTo>
                    <a:lnTo>
                      <a:pt x="3394" y="289"/>
                    </a:lnTo>
                    <a:lnTo>
                      <a:pt x="3461" y="288"/>
                    </a:lnTo>
                    <a:lnTo>
                      <a:pt x="3624" y="412"/>
                    </a:lnTo>
                    <a:lnTo>
                      <a:pt x="3754" y="420"/>
                    </a:lnTo>
                    <a:lnTo>
                      <a:pt x="3877" y="519"/>
                    </a:lnTo>
                    <a:lnTo>
                      <a:pt x="3929" y="575"/>
                    </a:lnTo>
                    <a:lnTo>
                      <a:pt x="3937" y="640"/>
                    </a:lnTo>
                    <a:lnTo>
                      <a:pt x="3998" y="702"/>
                    </a:lnTo>
                    <a:lnTo>
                      <a:pt x="4058" y="689"/>
                    </a:lnTo>
                    <a:lnTo>
                      <a:pt x="4158" y="684"/>
                    </a:lnTo>
                    <a:lnTo>
                      <a:pt x="4221" y="716"/>
                    </a:lnTo>
                    <a:lnTo>
                      <a:pt x="4428" y="778"/>
                    </a:lnTo>
                    <a:lnTo>
                      <a:pt x="4491" y="889"/>
                    </a:lnTo>
                    <a:lnTo>
                      <a:pt x="4433" y="996"/>
                    </a:lnTo>
                    <a:lnTo>
                      <a:pt x="4331" y="1109"/>
                    </a:lnTo>
                    <a:lnTo>
                      <a:pt x="4320" y="1202"/>
                    </a:lnTo>
                    <a:lnTo>
                      <a:pt x="4228" y="1212"/>
                    </a:lnTo>
                    <a:lnTo>
                      <a:pt x="4172" y="1371"/>
                    </a:lnTo>
                    <a:lnTo>
                      <a:pt x="4216" y="1400"/>
                    </a:lnTo>
                    <a:lnTo>
                      <a:pt x="4208" y="1468"/>
                    </a:lnTo>
                    <a:lnTo>
                      <a:pt x="4274" y="1526"/>
                    </a:lnTo>
                    <a:lnTo>
                      <a:pt x="4226" y="1630"/>
                    </a:lnTo>
                    <a:lnTo>
                      <a:pt x="4036" y="1630"/>
                    </a:lnTo>
                    <a:lnTo>
                      <a:pt x="4010" y="1696"/>
                    </a:lnTo>
                    <a:lnTo>
                      <a:pt x="3910" y="1781"/>
                    </a:lnTo>
                    <a:lnTo>
                      <a:pt x="3946" y="1824"/>
                    </a:lnTo>
                    <a:lnTo>
                      <a:pt x="3951" y="1906"/>
                    </a:lnTo>
                    <a:lnTo>
                      <a:pt x="3981" y="1991"/>
                    </a:lnTo>
                    <a:lnTo>
                      <a:pt x="3910" y="2008"/>
                    </a:lnTo>
                    <a:lnTo>
                      <a:pt x="3958" y="2123"/>
                    </a:lnTo>
                    <a:lnTo>
                      <a:pt x="3944" y="2193"/>
                    </a:lnTo>
                    <a:lnTo>
                      <a:pt x="3882" y="2304"/>
                    </a:lnTo>
                    <a:lnTo>
                      <a:pt x="3863" y="2332"/>
                    </a:lnTo>
                    <a:lnTo>
                      <a:pt x="3765" y="2490"/>
                    </a:lnTo>
                    <a:lnTo>
                      <a:pt x="3572" y="2604"/>
                    </a:lnTo>
                    <a:lnTo>
                      <a:pt x="3530" y="2752"/>
                    </a:lnTo>
                    <a:lnTo>
                      <a:pt x="3513" y="2796"/>
                    </a:lnTo>
                    <a:lnTo>
                      <a:pt x="3414" y="2887"/>
                    </a:lnTo>
                    <a:lnTo>
                      <a:pt x="3387" y="2960"/>
                    </a:lnTo>
                    <a:lnTo>
                      <a:pt x="3314" y="3037"/>
                    </a:lnTo>
                    <a:lnTo>
                      <a:pt x="3304" y="3047"/>
                    </a:lnTo>
                    <a:lnTo>
                      <a:pt x="3299" y="3055"/>
                    </a:lnTo>
                    <a:lnTo>
                      <a:pt x="3296" y="3065"/>
                    </a:lnTo>
                    <a:lnTo>
                      <a:pt x="3294" y="3078"/>
                    </a:lnTo>
                    <a:lnTo>
                      <a:pt x="3284" y="3136"/>
                    </a:lnTo>
                    <a:lnTo>
                      <a:pt x="3022" y="3237"/>
                    </a:lnTo>
                    <a:lnTo>
                      <a:pt x="3011" y="3244"/>
                    </a:lnTo>
                    <a:lnTo>
                      <a:pt x="3001" y="3249"/>
                    </a:lnTo>
                    <a:lnTo>
                      <a:pt x="2991" y="3252"/>
                    </a:lnTo>
                    <a:lnTo>
                      <a:pt x="2981" y="3254"/>
                    </a:lnTo>
                    <a:lnTo>
                      <a:pt x="2972" y="3254"/>
                    </a:lnTo>
                    <a:lnTo>
                      <a:pt x="2963" y="3252"/>
                    </a:lnTo>
                    <a:lnTo>
                      <a:pt x="2955" y="3249"/>
                    </a:lnTo>
                    <a:lnTo>
                      <a:pt x="2947" y="3244"/>
                    </a:lnTo>
                    <a:lnTo>
                      <a:pt x="2933" y="3236"/>
                    </a:lnTo>
                    <a:lnTo>
                      <a:pt x="2919" y="3230"/>
                    </a:lnTo>
                    <a:lnTo>
                      <a:pt x="2904" y="3226"/>
                    </a:lnTo>
                    <a:lnTo>
                      <a:pt x="2887" y="3224"/>
                    </a:lnTo>
                    <a:lnTo>
                      <a:pt x="2871" y="3224"/>
                    </a:lnTo>
                    <a:lnTo>
                      <a:pt x="2854" y="3225"/>
                    </a:lnTo>
                    <a:lnTo>
                      <a:pt x="2836" y="3228"/>
                    </a:lnTo>
                    <a:lnTo>
                      <a:pt x="2818" y="3234"/>
                    </a:lnTo>
                    <a:lnTo>
                      <a:pt x="2546" y="3276"/>
                    </a:lnTo>
                    <a:lnTo>
                      <a:pt x="2482" y="3309"/>
                    </a:lnTo>
                    <a:lnTo>
                      <a:pt x="2449" y="3330"/>
                    </a:lnTo>
                    <a:lnTo>
                      <a:pt x="2422" y="3349"/>
                    </a:lnTo>
                    <a:lnTo>
                      <a:pt x="2410" y="3358"/>
                    </a:lnTo>
                    <a:lnTo>
                      <a:pt x="2400" y="3366"/>
                    </a:lnTo>
                    <a:lnTo>
                      <a:pt x="2391" y="3375"/>
                    </a:lnTo>
                    <a:lnTo>
                      <a:pt x="2383" y="3383"/>
                    </a:lnTo>
                    <a:lnTo>
                      <a:pt x="2383" y="3383"/>
                    </a:lnTo>
                    <a:lnTo>
                      <a:pt x="2383" y="3383"/>
                    </a:lnTo>
                    <a:lnTo>
                      <a:pt x="2039" y="3419"/>
                    </a:lnTo>
                    <a:lnTo>
                      <a:pt x="2025" y="3413"/>
                    </a:lnTo>
                    <a:lnTo>
                      <a:pt x="2012" y="3408"/>
                    </a:lnTo>
                    <a:lnTo>
                      <a:pt x="2001" y="3404"/>
                    </a:lnTo>
                    <a:lnTo>
                      <a:pt x="1990" y="3402"/>
                    </a:lnTo>
                    <a:lnTo>
                      <a:pt x="1980" y="3402"/>
                    </a:lnTo>
                    <a:lnTo>
                      <a:pt x="1971" y="3403"/>
                    </a:lnTo>
                    <a:lnTo>
                      <a:pt x="1963" y="3406"/>
                    </a:lnTo>
                    <a:lnTo>
                      <a:pt x="1955" y="3409"/>
                    </a:lnTo>
                    <a:lnTo>
                      <a:pt x="1949" y="3414"/>
                    </a:lnTo>
                    <a:lnTo>
                      <a:pt x="1943" y="3420"/>
                    </a:lnTo>
                    <a:lnTo>
                      <a:pt x="1938" y="3428"/>
                    </a:lnTo>
                    <a:lnTo>
                      <a:pt x="1933" y="3437"/>
                    </a:lnTo>
                    <a:lnTo>
                      <a:pt x="1930" y="3446"/>
                    </a:lnTo>
                    <a:lnTo>
                      <a:pt x="1927" y="3456"/>
                    </a:lnTo>
                    <a:lnTo>
                      <a:pt x="1924" y="3467"/>
                    </a:lnTo>
                    <a:lnTo>
                      <a:pt x="1922" y="3479"/>
                    </a:lnTo>
                    <a:lnTo>
                      <a:pt x="1905" y="3480"/>
                    </a:lnTo>
                    <a:lnTo>
                      <a:pt x="1890" y="3483"/>
                    </a:lnTo>
                    <a:lnTo>
                      <a:pt x="1876" y="3487"/>
                    </a:lnTo>
                    <a:lnTo>
                      <a:pt x="1862" y="3491"/>
                    </a:lnTo>
                    <a:lnTo>
                      <a:pt x="1849" y="3497"/>
                    </a:lnTo>
                    <a:lnTo>
                      <a:pt x="1837" y="3504"/>
                    </a:lnTo>
                    <a:lnTo>
                      <a:pt x="1826" y="3512"/>
                    </a:lnTo>
                    <a:lnTo>
                      <a:pt x="1815" y="3521"/>
                    </a:lnTo>
                    <a:lnTo>
                      <a:pt x="1806" y="3518"/>
                    </a:lnTo>
                    <a:lnTo>
                      <a:pt x="1797" y="3515"/>
                    </a:lnTo>
                    <a:lnTo>
                      <a:pt x="1788" y="3511"/>
                    </a:lnTo>
                    <a:lnTo>
                      <a:pt x="1779" y="3507"/>
                    </a:lnTo>
                    <a:lnTo>
                      <a:pt x="1771" y="3503"/>
                    </a:lnTo>
                    <a:lnTo>
                      <a:pt x="1764" y="3498"/>
                    </a:lnTo>
                    <a:lnTo>
                      <a:pt x="1756" y="3493"/>
                    </a:lnTo>
                    <a:lnTo>
                      <a:pt x="1750" y="3487"/>
                    </a:lnTo>
                    <a:lnTo>
                      <a:pt x="1743" y="3481"/>
                    </a:lnTo>
                    <a:lnTo>
                      <a:pt x="1737" y="3475"/>
                    </a:lnTo>
                    <a:lnTo>
                      <a:pt x="1731" y="3467"/>
                    </a:lnTo>
                    <a:lnTo>
                      <a:pt x="1726" y="3460"/>
                    </a:lnTo>
                    <a:lnTo>
                      <a:pt x="1721" y="3452"/>
                    </a:lnTo>
                    <a:lnTo>
                      <a:pt x="1716" y="3444"/>
                    </a:lnTo>
                    <a:lnTo>
                      <a:pt x="1712" y="3435"/>
                    </a:lnTo>
                    <a:lnTo>
                      <a:pt x="1708" y="3426"/>
                    </a:lnTo>
                    <a:lnTo>
                      <a:pt x="1706" y="3405"/>
                    </a:lnTo>
                    <a:lnTo>
                      <a:pt x="1703" y="3387"/>
                    </a:lnTo>
                    <a:lnTo>
                      <a:pt x="1698" y="3370"/>
                    </a:lnTo>
                    <a:lnTo>
                      <a:pt x="1691" y="3355"/>
                    </a:lnTo>
                    <a:lnTo>
                      <a:pt x="1683" y="3341"/>
                    </a:lnTo>
                    <a:lnTo>
                      <a:pt x="1674" y="3328"/>
                    </a:lnTo>
                    <a:lnTo>
                      <a:pt x="1663" y="3317"/>
                    </a:lnTo>
                    <a:lnTo>
                      <a:pt x="1652" y="3308"/>
                    </a:lnTo>
                    <a:lnTo>
                      <a:pt x="1647" y="3305"/>
                    </a:lnTo>
                    <a:lnTo>
                      <a:pt x="1642" y="3301"/>
                    </a:lnTo>
                    <a:lnTo>
                      <a:pt x="1638" y="3298"/>
                    </a:lnTo>
                    <a:lnTo>
                      <a:pt x="1635" y="3294"/>
                    </a:lnTo>
                    <a:lnTo>
                      <a:pt x="1632" y="3289"/>
                    </a:lnTo>
                    <a:lnTo>
                      <a:pt x="1630" y="3285"/>
                    </a:lnTo>
                    <a:lnTo>
                      <a:pt x="1629" y="3278"/>
                    </a:lnTo>
                    <a:lnTo>
                      <a:pt x="1628" y="3273"/>
                    </a:lnTo>
                    <a:lnTo>
                      <a:pt x="1628" y="3267"/>
                    </a:lnTo>
                    <a:lnTo>
                      <a:pt x="1629" y="3261"/>
                    </a:lnTo>
                    <a:lnTo>
                      <a:pt x="1630" y="3255"/>
                    </a:lnTo>
                    <a:lnTo>
                      <a:pt x="1632" y="3248"/>
                    </a:lnTo>
                    <a:lnTo>
                      <a:pt x="1637" y="3233"/>
                    </a:lnTo>
                    <a:lnTo>
                      <a:pt x="1646" y="3217"/>
                    </a:lnTo>
                    <a:lnTo>
                      <a:pt x="1656" y="3202"/>
                    </a:lnTo>
                    <a:lnTo>
                      <a:pt x="1665" y="3187"/>
                    </a:lnTo>
                    <a:lnTo>
                      <a:pt x="1671" y="3173"/>
                    </a:lnTo>
                    <a:lnTo>
                      <a:pt x="1676" y="3159"/>
                    </a:lnTo>
                    <a:lnTo>
                      <a:pt x="1677" y="3152"/>
                    </a:lnTo>
                    <a:lnTo>
                      <a:pt x="1678" y="3145"/>
                    </a:lnTo>
                    <a:lnTo>
                      <a:pt x="1679" y="3137"/>
                    </a:lnTo>
                    <a:lnTo>
                      <a:pt x="1679" y="3130"/>
                    </a:lnTo>
                    <a:lnTo>
                      <a:pt x="1678" y="3124"/>
                    </a:lnTo>
                    <a:lnTo>
                      <a:pt x="1676" y="3117"/>
                    </a:lnTo>
                    <a:lnTo>
                      <a:pt x="1674" y="3111"/>
                    </a:lnTo>
                    <a:lnTo>
                      <a:pt x="1672" y="3104"/>
                    </a:lnTo>
                    <a:lnTo>
                      <a:pt x="1667" y="3099"/>
                    </a:lnTo>
                    <a:lnTo>
                      <a:pt x="1663" y="3093"/>
                    </a:lnTo>
                    <a:lnTo>
                      <a:pt x="1660" y="3087"/>
                    </a:lnTo>
                    <a:lnTo>
                      <a:pt x="1658" y="3082"/>
                    </a:lnTo>
                    <a:lnTo>
                      <a:pt x="1656" y="3076"/>
                    </a:lnTo>
                    <a:lnTo>
                      <a:pt x="1655" y="3070"/>
                    </a:lnTo>
                    <a:lnTo>
                      <a:pt x="1654" y="3063"/>
                    </a:lnTo>
                    <a:lnTo>
                      <a:pt x="1655" y="3057"/>
                    </a:lnTo>
                    <a:lnTo>
                      <a:pt x="1656" y="3051"/>
                    </a:lnTo>
                    <a:lnTo>
                      <a:pt x="1657" y="3044"/>
                    </a:lnTo>
                    <a:lnTo>
                      <a:pt x="1660" y="3037"/>
                    </a:lnTo>
                    <a:lnTo>
                      <a:pt x="1663" y="3030"/>
                    </a:lnTo>
                    <a:lnTo>
                      <a:pt x="1671" y="3015"/>
                    </a:lnTo>
                    <a:lnTo>
                      <a:pt x="1683" y="2997"/>
                    </a:lnTo>
                    <a:lnTo>
                      <a:pt x="1668" y="2918"/>
                    </a:lnTo>
                    <a:lnTo>
                      <a:pt x="1668" y="2907"/>
                    </a:lnTo>
                    <a:lnTo>
                      <a:pt x="1667" y="2896"/>
                    </a:lnTo>
                    <a:lnTo>
                      <a:pt x="1666" y="2891"/>
                    </a:lnTo>
                    <a:lnTo>
                      <a:pt x="1664" y="2886"/>
                    </a:lnTo>
                    <a:lnTo>
                      <a:pt x="1662" y="2881"/>
                    </a:lnTo>
                    <a:lnTo>
                      <a:pt x="1660" y="2877"/>
                    </a:lnTo>
                    <a:lnTo>
                      <a:pt x="1657" y="2873"/>
                    </a:lnTo>
                    <a:lnTo>
                      <a:pt x="1653" y="2869"/>
                    </a:lnTo>
                    <a:lnTo>
                      <a:pt x="1648" y="2866"/>
                    </a:lnTo>
                    <a:lnTo>
                      <a:pt x="1642" y="2862"/>
                    </a:lnTo>
                    <a:lnTo>
                      <a:pt x="1636" y="2860"/>
                    </a:lnTo>
                    <a:lnTo>
                      <a:pt x="1629" y="2859"/>
                    </a:lnTo>
                    <a:lnTo>
                      <a:pt x="1621" y="2857"/>
                    </a:lnTo>
                    <a:lnTo>
                      <a:pt x="1612" y="2857"/>
                    </a:lnTo>
                    <a:lnTo>
                      <a:pt x="1600" y="2858"/>
                    </a:lnTo>
                    <a:lnTo>
                      <a:pt x="1589" y="2859"/>
                    </a:lnTo>
                    <a:lnTo>
                      <a:pt x="1580" y="2859"/>
                    </a:lnTo>
                    <a:lnTo>
                      <a:pt x="1571" y="2859"/>
                    </a:lnTo>
                    <a:lnTo>
                      <a:pt x="1564" y="2857"/>
                    </a:lnTo>
                    <a:lnTo>
                      <a:pt x="1557" y="2856"/>
                    </a:lnTo>
                    <a:lnTo>
                      <a:pt x="1551" y="2853"/>
                    </a:lnTo>
                    <a:lnTo>
                      <a:pt x="1546" y="2850"/>
                    </a:lnTo>
                    <a:lnTo>
                      <a:pt x="1542" y="2846"/>
                    </a:lnTo>
                    <a:lnTo>
                      <a:pt x="1538" y="2842"/>
                    </a:lnTo>
                    <a:lnTo>
                      <a:pt x="1535" y="2836"/>
                    </a:lnTo>
                    <a:lnTo>
                      <a:pt x="1532" y="2830"/>
                    </a:lnTo>
                    <a:lnTo>
                      <a:pt x="1528" y="2816"/>
                    </a:lnTo>
                    <a:lnTo>
                      <a:pt x="1525" y="2798"/>
                    </a:lnTo>
                    <a:lnTo>
                      <a:pt x="1491" y="2694"/>
                    </a:lnTo>
                    <a:lnTo>
                      <a:pt x="1487" y="2688"/>
                    </a:lnTo>
                    <a:lnTo>
                      <a:pt x="1483" y="2681"/>
                    </a:lnTo>
                    <a:lnTo>
                      <a:pt x="1480" y="2675"/>
                    </a:lnTo>
                    <a:lnTo>
                      <a:pt x="1477" y="2668"/>
                    </a:lnTo>
                    <a:lnTo>
                      <a:pt x="1474" y="2655"/>
                    </a:lnTo>
                    <a:lnTo>
                      <a:pt x="1473" y="2642"/>
                    </a:lnTo>
                    <a:lnTo>
                      <a:pt x="1473" y="2629"/>
                    </a:lnTo>
                    <a:lnTo>
                      <a:pt x="1475" y="2616"/>
                    </a:lnTo>
                    <a:lnTo>
                      <a:pt x="1478" y="2604"/>
                    </a:lnTo>
                    <a:lnTo>
                      <a:pt x="1482" y="2591"/>
                    </a:lnTo>
                    <a:lnTo>
                      <a:pt x="1493" y="2571"/>
                    </a:lnTo>
                    <a:lnTo>
                      <a:pt x="1503" y="2552"/>
                    </a:lnTo>
                    <a:lnTo>
                      <a:pt x="1506" y="2547"/>
                    </a:lnTo>
                    <a:lnTo>
                      <a:pt x="1506" y="2543"/>
                    </a:lnTo>
                    <a:lnTo>
                      <a:pt x="1506" y="2538"/>
                    </a:lnTo>
                    <a:lnTo>
                      <a:pt x="1503" y="2533"/>
                    </a:lnTo>
                    <a:lnTo>
                      <a:pt x="1500" y="2528"/>
                    </a:lnTo>
                    <a:lnTo>
                      <a:pt x="1496" y="2524"/>
                    </a:lnTo>
                    <a:lnTo>
                      <a:pt x="1490" y="2519"/>
                    </a:lnTo>
                    <a:lnTo>
                      <a:pt x="1482" y="2514"/>
                    </a:lnTo>
                    <a:lnTo>
                      <a:pt x="1471" y="2503"/>
                    </a:lnTo>
                    <a:lnTo>
                      <a:pt x="1462" y="2492"/>
                    </a:lnTo>
                    <a:lnTo>
                      <a:pt x="1455" y="2481"/>
                    </a:lnTo>
                    <a:lnTo>
                      <a:pt x="1449" y="2470"/>
                    </a:lnTo>
                    <a:lnTo>
                      <a:pt x="1445" y="2459"/>
                    </a:lnTo>
                    <a:lnTo>
                      <a:pt x="1443" y="2447"/>
                    </a:lnTo>
                    <a:lnTo>
                      <a:pt x="1442" y="2435"/>
                    </a:lnTo>
                    <a:lnTo>
                      <a:pt x="1443" y="2424"/>
                    </a:lnTo>
                    <a:lnTo>
                      <a:pt x="1450" y="2353"/>
                    </a:lnTo>
                    <a:lnTo>
                      <a:pt x="1415" y="2329"/>
                    </a:lnTo>
                    <a:lnTo>
                      <a:pt x="1316" y="2255"/>
                    </a:lnTo>
                    <a:lnTo>
                      <a:pt x="1264" y="2278"/>
                    </a:lnTo>
                    <a:lnTo>
                      <a:pt x="1249" y="2277"/>
                    </a:lnTo>
                    <a:lnTo>
                      <a:pt x="1237" y="2274"/>
                    </a:lnTo>
                    <a:lnTo>
                      <a:pt x="1225" y="2271"/>
                    </a:lnTo>
                    <a:lnTo>
                      <a:pt x="1216" y="2268"/>
                    </a:lnTo>
                    <a:lnTo>
                      <a:pt x="1207" y="2266"/>
                    </a:lnTo>
                    <a:lnTo>
                      <a:pt x="1198" y="2265"/>
                    </a:lnTo>
                    <a:lnTo>
                      <a:pt x="1194" y="2266"/>
                    </a:lnTo>
                    <a:lnTo>
                      <a:pt x="1189" y="2267"/>
                    </a:lnTo>
                    <a:lnTo>
                      <a:pt x="1184" y="2269"/>
                    </a:lnTo>
                    <a:lnTo>
                      <a:pt x="1179" y="2272"/>
                    </a:lnTo>
                    <a:lnTo>
                      <a:pt x="1175" y="2278"/>
                    </a:lnTo>
                    <a:lnTo>
                      <a:pt x="1171" y="2283"/>
                    </a:lnTo>
                    <a:lnTo>
                      <a:pt x="1167" y="2287"/>
                    </a:lnTo>
                    <a:lnTo>
                      <a:pt x="1162" y="2290"/>
                    </a:lnTo>
                    <a:lnTo>
                      <a:pt x="1158" y="2293"/>
                    </a:lnTo>
                    <a:lnTo>
                      <a:pt x="1153" y="2294"/>
                    </a:lnTo>
                    <a:lnTo>
                      <a:pt x="1148" y="2295"/>
                    </a:lnTo>
                    <a:lnTo>
                      <a:pt x="1143" y="2295"/>
                    </a:lnTo>
                    <a:lnTo>
                      <a:pt x="1134" y="2293"/>
                    </a:lnTo>
                    <a:lnTo>
                      <a:pt x="1124" y="2289"/>
                    </a:lnTo>
                    <a:lnTo>
                      <a:pt x="1115" y="2284"/>
                    </a:lnTo>
                    <a:lnTo>
                      <a:pt x="1106" y="2278"/>
                    </a:lnTo>
                    <a:lnTo>
                      <a:pt x="952" y="2281"/>
                    </a:lnTo>
                    <a:lnTo>
                      <a:pt x="901" y="2307"/>
                    </a:lnTo>
                    <a:lnTo>
                      <a:pt x="842" y="2351"/>
                    </a:lnTo>
                    <a:lnTo>
                      <a:pt x="831" y="2370"/>
                    </a:lnTo>
                    <a:lnTo>
                      <a:pt x="821" y="2386"/>
                    </a:lnTo>
                    <a:lnTo>
                      <a:pt x="811" y="2400"/>
                    </a:lnTo>
                    <a:lnTo>
                      <a:pt x="802" y="2411"/>
                    </a:lnTo>
                    <a:lnTo>
                      <a:pt x="794" y="2420"/>
                    </a:lnTo>
                    <a:lnTo>
                      <a:pt x="787" y="2427"/>
                    </a:lnTo>
                    <a:lnTo>
                      <a:pt x="782" y="2431"/>
                    </a:lnTo>
                    <a:lnTo>
                      <a:pt x="777" y="2433"/>
                    </a:lnTo>
                    <a:lnTo>
                      <a:pt x="774" y="2433"/>
                    </a:lnTo>
                    <a:lnTo>
                      <a:pt x="773" y="2432"/>
                    </a:lnTo>
                    <a:lnTo>
                      <a:pt x="771" y="2431"/>
                    </a:lnTo>
                    <a:lnTo>
                      <a:pt x="769" y="2430"/>
                    </a:lnTo>
                    <a:lnTo>
                      <a:pt x="767" y="2424"/>
                    </a:lnTo>
                    <a:lnTo>
                      <a:pt x="766" y="2417"/>
                    </a:lnTo>
                    <a:lnTo>
                      <a:pt x="765" y="2407"/>
                    </a:lnTo>
                    <a:lnTo>
                      <a:pt x="765" y="2394"/>
                    </a:lnTo>
                    <a:lnTo>
                      <a:pt x="766" y="2380"/>
                    </a:lnTo>
                    <a:lnTo>
                      <a:pt x="768" y="2363"/>
                    </a:lnTo>
                    <a:lnTo>
                      <a:pt x="766" y="2352"/>
                    </a:lnTo>
                    <a:lnTo>
                      <a:pt x="763" y="2343"/>
                    </a:lnTo>
                    <a:lnTo>
                      <a:pt x="760" y="2337"/>
                    </a:lnTo>
                    <a:lnTo>
                      <a:pt x="757" y="2332"/>
                    </a:lnTo>
                    <a:lnTo>
                      <a:pt x="754" y="2329"/>
                    </a:lnTo>
                    <a:lnTo>
                      <a:pt x="751" y="2327"/>
                    </a:lnTo>
                    <a:lnTo>
                      <a:pt x="747" y="2326"/>
                    </a:lnTo>
                    <a:lnTo>
                      <a:pt x="743" y="2327"/>
                    </a:lnTo>
                    <a:lnTo>
                      <a:pt x="736" y="2331"/>
                    </a:lnTo>
                    <a:lnTo>
                      <a:pt x="728" y="2337"/>
                    </a:lnTo>
                    <a:lnTo>
                      <a:pt x="720" y="2345"/>
                    </a:lnTo>
                    <a:lnTo>
                      <a:pt x="713" y="2351"/>
                    </a:lnTo>
                    <a:lnTo>
                      <a:pt x="700" y="2359"/>
                    </a:lnTo>
                    <a:lnTo>
                      <a:pt x="689" y="2364"/>
                    </a:lnTo>
                    <a:lnTo>
                      <a:pt x="685" y="2365"/>
                    </a:lnTo>
                    <a:lnTo>
                      <a:pt x="680" y="2366"/>
                    </a:lnTo>
                    <a:lnTo>
                      <a:pt x="677" y="2365"/>
                    </a:lnTo>
                    <a:lnTo>
                      <a:pt x="673" y="2364"/>
                    </a:lnTo>
                    <a:lnTo>
                      <a:pt x="669" y="2362"/>
                    </a:lnTo>
                    <a:lnTo>
                      <a:pt x="667" y="2359"/>
                    </a:lnTo>
                    <a:lnTo>
                      <a:pt x="664" y="2356"/>
                    </a:lnTo>
                    <a:lnTo>
                      <a:pt x="662" y="2351"/>
                    </a:lnTo>
                    <a:lnTo>
                      <a:pt x="659" y="2340"/>
                    </a:lnTo>
                    <a:lnTo>
                      <a:pt x="656" y="2326"/>
                    </a:lnTo>
                    <a:lnTo>
                      <a:pt x="661" y="2250"/>
                    </a:lnTo>
                    <a:lnTo>
                      <a:pt x="336" y="2200"/>
                    </a:lnTo>
                    <a:lnTo>
                      <a:pt x="317" y="2191"/>
                    </a:lnTo>
                    <a:lnTo>
                      <a:pt x="299" y="2184"/>
                    </a:lnTo>
                    <a:lnTo>
                      <a:pt x="280" y="2178"/>
                    </a:lnTo>
                    <a:lnTo>
                      <a:pt x="261" y="2172"/>
                    </a:lnTo>
                    <a:lnTo>
                      <a:pt x="241" y="2168"/>
                    </a:lnTo>
                    <a:lnTo>
                      <a:pt x="222" y="2165"/>
                    </a:lnTo>
                    <a:lnTo>
                      <a:pt x="202" y="2163"/>
                    </a:lnTo>
                    <a:lnTo>
                      <a:pt x="182" y="2163"/>
                    </a:lnTo>
                    <a:lnTo>
                      <a:pt x="162" y="2164"/>
                    </a:lnTo>
                    <a:lnTo>
                      <a:pt x="142" y="2167"/>
                    </a:lnTo>
                    <a:lnTo>
                      <a:pt x="121" y="2171"/>
                    </a:lnTo>
                    <a:lnTo>
                      <a:pt x="99" y="2176"/>
                    </a:lnTo>
                    <a:lnTo>
                      <a:pt x="78" y="2184"/>
                    </a:lnTo>
                    <a:lnTo>
                      <a:pt x="57" y="2193"/>
                    </a:lnTo>
                    <a:lnTo>
                      <a:pt x="35" y="2204"/>
                    </a:lnTo>
                    <a:lnTo>
                      <a:pt x="12" y="2216"/>
                    </a:lnTo>
                    <a:lnTo>
                      <a:pt x="0" y="2217"/>
                    </a:lnTo>
                    <a:lnTo>
                      <a:pt x="14" y="1995"/>
                    </a:lnTo>
                    <a:lnTo>
                      <a:pt x="22" y="1994"/>
                    </a:lnTo>
                    <a:lnTo>
                      <a:pt x="28" y="1982"/>
                    </a:lnTo>
                    <a:lnTo>
                      <a:pt x="34" y="1971"/>
                    </a:lnTo>
                    <a:lnTo>
                      <a:pt x="41" y="1960"/>
                    </a:lnTo>
                    <a:lnTo>
                      <a:pt x="49" y="1949"/>
                    </a:lnTo>
                    <a:lnTo>
                      <a:pt x="57" y="1938"/>
                    </a:lnTo>
                    <a:lnTo>
                      <a:pt x="66" y="1928"/>
                    </a:lnTo>
                    <a:lnTo>
                      <a:pt x="76" y="1918"/>
                    </a:lnTo>
                    <a:lnTo>
                      <a:pt x="86" y="1908"/>
                    </a:lnTo>
                    <a:lnTo>
                      <a:pt x="97" y="1898"/>
                    </a:lnTo>
                    <a:lnTo>
                      <a:pt x="109" y="1889"/>
                    </a:lnTo>
                    <a:lnTo>
                      <a:pt x="122" y="1880"/>
                    </a:lnTo>
                    <a:lnTo>
                      <a:pt x="135" y="1870"/>
                    </a:lnTo>
                    <a:lnTo>
                      <a:pt x="149" y="1861"/>
                    </a:lnTo>
                    <a:lnTo>
                      <a:pt x="163" y="1852"/>
                    </a:lnTo>
                    <a:lnTo>
                      <a:pt x="178" y="1844"/>
                    </a:lnTo>
                    <a:lnTo>
                      <a:pt x="194" y="1836"/>
                    </a:lnTo>
                    <a:lnTo>
                      <a:pt x="201" y="1816"/>
                    </a:lnTo>
                    <a:lnTo>
                      <a:pt x="209" y="1795"/>
                    </a:lnTo>
                    <a:lnTo>
                      <a:pt x="218" y="1775"/>
                    </a:lnTo>
                    <a:lnTo>
                      <a:pt x="229" y="1755"/>
                    </a:lnTo>
                    <a:lnTo>
                      <a:pt x="236" y="1745"/>
                    </a:lnTo>
                    <a:lnTo>
                      <a:pt x="243" y="1734"/>
                    </a:lnTo>
                    <a:lnTo>
                      <a:pt x="250" y="1724"/>
                    </a:lnTo>
                    <a:lnTo>
                      <a:pt x="259" y="1715"/>
                    </a:lnTo>
                    <a:lnTo>
                      <a:pt x="269" y="1705"/>
                    </a:lnTo>
                    <a:lnTo>
                      <a:pt x="279" y="1696"/>
                    </a:lnTo>
                    <a:lnTo>
                      <a:pt x="290" y="1688"/>
                    </a:lnTo>
                    <a:lnTo>
                      <a:pt x="302" y="1680"/>
                    </a:lnTo>
                    <a:lnTo>
                      <a:pt x="343" y="1670"/>
                    </a:lnTo>
                    <a:lnTo>
                      <a:pt x="384" y="1661"/>
                    </a:lnTo>
                    <a:lnTo>
                      <a:pt x="426" y="1654"/>
                    </a:lnTo>
                    <a:lnTo>
                      <a:pt x="467" y="1648"/>
                    </a:lnTo>
                    <a:lnTo>
                      <a:pt x="488" y="1646"/>
                    </a:lnTo>
                    <a:lnTo>
                      <a:pt x="509" y="1645"/>
                    </a:lnTo>
                    <a:lnTo>
                      <a:pt x="529" y="1645"/>
                    </a:lnTo>
                    <a:lnTo>
                      <a:pt x="551" y="1645"/>
                    </a:lnTo>
                    <a:lnTo>
                      <a:pt x="571" y="1646"/>
                    </a:lnTo>
                    <a:lnTo>
                      <a:pt x="592" y="1647"/>
                    </a:lnTo>
                    <a:lnTo>
                      <a:pt x="613" y="1650"/>
                    </a:lnTo>
                    <a:lnTo>
                      <a:pt x="633" y="1654"/>
                    </a:lnTo>
                    <a:lnTo>
                      <a:pt x="778" y="1570"/>
                    </a:lnTo>
                    <a:lnTo>
                      <a:pt x="1004" y="1571"/>
                    </a:lnTo>
                    <a:lnTo>
                      <a:pt x="1088" y="1602"/>
                    </a:lnTo>
                    <a:lnTo>
                      <a:pt x="1317" y="1612"/>
                    </a:lnTo>
                    <a:lnTo>
                      <a:pt x="1470" y="1489"/>
                    </a:lnTo>
                    <a:lnTo>
                      <a:pt x="1491" y="1313"/>
                    </a:lnTo>
                    <a:lnTo>
                      <a:pt x="1472" y="1309"/>
                    </a:lnTo>
                    <a:lnTo>
                      <a:pt x="1455" y="1305"/>
                    </a:lnTo>
                    <a:lnTo>
                      <a:pt x="1439" y="1300"/>
                    </a:lnTo>
                    <a:lnTo>
                      <a:pt x="1425" y="1295"/>
                    </a:lnTo>
                    <a:lnTo>
                      <a:pt x="1412" y="1290"/>
                    </a:lnTo>
                    <a:lnTo>
                      <a:pt x="1402" y="1283"/>
                    </a:lnTo>
                    <a:lnTo>
                      <a:pt x="1398" y="1280"/>
                    </a:lnTo>
                    <a:lnTo>
                      <a:pt x="1394" y="1277"/>
                    </a:lnTo>
                    <a:lnTo>
                      <a:pt x="1390" y="1273"/>
                    </a:lnTo>
                    <a:lnTo>
                      <a:pt x="1387" y="1269"/>
                    </a:lnTo>
                    <a:lnTo>
                      <a:pt x="1385" y="1265"/>
                    </a:lnTo>
                    <a:lnTo>
                      <a:pt x="1383" y="1261"/>
                    </a:lnTo>
                    <a:lnTo>
                      <a:pt x="1382" y="1256"/>
                    </a:lnTo>
                    <a:lnTo>
                      <a:pt x="1382" y="1252"/>
                    </a:lnTo>
                    <a:lnTo>
                      <a:pt x="1382" y="1247"/>
                    </a:lnTo>
                    <a:lnTo>
                      <a:pt x="1382" y="1241"/>
                    </a:lnTo>
                    <a:lnTo>
                      <a:pt x="1384" y="1236"/>
                    </a:lnTo>
                    <a:lnTo>
                      <a:pt x="1386" y="1230"/>
                    </a:lnTo>
                    <a:lnTo>
                      <a:pt x="1392" y="1218"/>
                    </a:lnTo>
                    <a:lnTo>
                      <a:pt x="1401" y="1205"/>
                    </a:lnTo>
                    <a:lnTo>
                      <a:pt x="1413" y="1190"/>
                    </a:lnTo>
                    <a:lnTo>
                      <a:pt x="1428" y="1174"/>
                    </a:lnTo>
                    <a:lnTo>
                      <a:pt x="1515" y="1076"/>
                    </a:lnTo>
                    <a:lnTo>
                      <a:pt x="1520" y="1072"/>
                    </a:lnTo>
                    <a:lnTo>
                      <a:pt x="1523" y="1067"/>
                    </a:lnTo>
                    <a:lnTo>
                      <a:pt x="1527" y="1061"/>
                    </a:lnTo>
                    <a:lnTo>
                      <a:pt x="1529" y="1055"/>
                    </a:lnTo>
                    <a:lnTo>
                      <a:pt x="1532" y="1048"/>
                    </a:lnTo>
                    <a:lnTo>
                      <a:pt x="1533" y="1040"/>
                    </a:lnTo>
                    <a:lnTo>
                      <a:pt x="1535" y="1032"/>
                    </a:lnTo>
                    <a:lnTo>
                      <a:pt x="1535" y="1024"/>
                    </a:lnTo>
                    <a:lnTo>
                      <a:pt x="1536" y="1016"/>
                    </a:lnTo>
                    <a:lnTo>
                      <a:pt x="1536" y="1009"/>
                    </a:lnTo>
                    <a:lnTo>
                      <a:pt x="1535" y="1001"/>
                    </a:lnTo>
                    <a:lnTo>
                      <a:pt x="1534" y="994"/>
                    </a:lnTo>
                    <a:lnTo>
                      <a:pt x="1532" y="988"/>
                    </a:lnTo>
                    <a:lnTo>
                      <a:pt x="1530" y="982"/>
                    </a:lnTo>
                    <a:lnTo>
                      <a:pt x="1527" y="977"/>
                    </a:lnTo>
                    <a:lnTo>
                      <a:pt x="1524" y="972"/>
                    </a:lnTo>
                    <a:lnTo>
                      <a:pt x="1454" y="841"/>
                    </a:lnTo>
                    <a:lnTo>
                      <a:pt x="1480" y="658"/>
                    </a:lnTo>
                    <a:lnTo>
                      <a:pt x="1606" y="628"/>
                    </a:lnTo>
                    <a:lnTo>
                      <a:pt x="1633" y="596"/>
                    </a:lnTo>
                    <a:lnTo>
                      <a:pt x="1692" y="594"/>
                    </a:lnTo>
                    <a:lnTo>
                      <a:pt x="1702" y="589"/>
                    </a:lnTo>
                    <a:lnTo>
                      <a:pt x="1711" y="582"/>
                    </a:lnTo>
                    <a:lnTo>
                      <a:pt x="1719" y="576"/>
                    </a:lnTo>
                    <a:lnTo>
                      <a:pt x="1726" y="568"/>
                    </a:lnTo>
                    <a:lnTo>
                      <a:pt x="1731" y="560"/>
                    </a:lnTo>
                    <a:lnTo>
                      <a:pt x="1736" y="552"/>
                    </a:lnTo>
                    <a:lnTo>
                      <a:pt x="1740" y="543"/>
                    </a:lnTo>
                    <a:lnTo>
                      <a:pt x="1743" y="533"/>
                    </a:lnTo>
                    <a:lnTo>
                      <a:pt x="1745" y="523"/>
                    </a:lnTo>
                    <a:lnTo>
                      <a:pt x="1746" y="513"/>
                    </a:lnTo>
                    <a:lnTo>
                      <a:pt x="1745" y="501"/>
                    </a:lnTo>
                    <a:lnTo>
                      <a:pt x="1744" y="490"/>
                    </a:lnTo>
                    <a:lnTo>
                      <a:pt x="1742" y="477"/>
                    </a:lnTo>
                    <a:lnTo>
                      <a:pt x="1738" y="463"/>
                    </a:lnTo>
                    <a:lnTo>
                      <a:pt x="1734" y="450"/>
                    </a:lnTo>
                    <a:lnTo>
                      <a:pt x="1729" y="436"/>
                    </a:lnTo>
                    <a:lnTo>
                      <a:pt x="1727" y="434"/>
                    </a:lnTo>
                    <a:lnTo>
                      <a:pt x="1725" y="432"/>
                    </a:lnTo>
                    <a:lnTo>
                      <a:pt x="1723" y="429"/>
                    </a:lnTo>
                    <a:lnTo>
                      <a:pt x="1721" y="425"/>
                    </a:lnTo>
                    <a:lnTo>
                      <a:pt x="1718" y="416"/>
                    </a:lnTo>
                    <a:lnTo>
                      <a:pt x="1716" y="404"/>
                    </a:lnTo>
                    <a:lnTo>
                      <a:pt x="1714" y="390"/>
                    </a:lnTo>
                    <a:lnTo>
                      <a:pt x="1713" y="375"/>
                    </a:lnTo>
                    <a:lnTo>
                      <a:pt x="1713" y="360"/>
                    </a:lnTo>
                    <a:lnTo>
                      <a:pt x="1715" y="344"/>
                    </a:lnTo>
                    <a:lnTo>
                      <a:pt x="1717" y="327"/>
                    </a:lnTo>
                    <a:lnTo>
                      <a:pt x="1721" y="312"/>
                    </a:lnTo>
                    <a:lnTo>
                      <a:pt x="1723" y="304"/>
                    </a:lnTo>
                    <a:lnTo>
                      <a:pt x="1726" y="298"/>
                    </a:lnTo>
                    <a:lnTo>
                      <a:pt x="1729" y="291"/>
                    </a:lnTo>
                    <a:lnTo>
                      <a:pt x="1732" y="285"/>
                    </a:lnTo>
                    <a:lnTo>
                      <a:pt x="1736" y="280"/>
                    </a:lnTo>
                    <a:lnTo>
                      <a:pt x="1740" y="275"/>
                    </a:lnTo>
                    <a:lnTo>
                      <a:pt x="1745" y="271"/>
                    </a:lnTo>
                    <a:lnTo>
                      <a:pt x="1750" y="268"/>
                    </a:lnTo>
                    <a:lnTo>
                      <a:pt x="1755" y="265"/>
                    </a:lnTo>
                    <a:lnTo>
                      <a:pt x="1761" y="263"/>
                    </a:lnTo>
                    <a:lnTo>
                      <a:pt x="1768" y="262"/>
                    </a:lnTo>
                    <a:lnTo>
                      <a:pt x="1775" y="262"/>
                    </a:lnTo>
                    <a:lnTo>
                      <a:pt x="1804" y="266"/>
                    </a:lnTo>
                    <a:lnTo>
                      <a:pt x="1829" y="271"/>
                    </a:lnTo>
                    <a:lnTo>
                      <a:pt x="1840" y="273"/>
                    </a:lnTo>
                    <a:lnTo>
                      <a:pt x="1850" y="274"/>
                    </a:lnTo>
                    <a:lnTo>
                      <a:pt x="1859" y="275"/>
                    </a:lnTo>
                    <a:lnTo>
                      <a:pt x="1867" y="275"/>
                    </a:lnTo>
                    <a:lnTo>
                      <a:pt x="1874" y="274"/>
                    </a:lnTo>
                    <a:lnTo>
                      <a:pt x="1879" y="272"/>
                    </a:lnTo>
                    <a:lnTo>
                      <a:pt x="1882" y="271"/>
                    </a:lnTo>
                    <a:lnTo>
                      <a:pt x="1883" y="268"/>
                    </a:lnTo>
                    <a:lnTo>
                      <a:pt x="1885" y="266"/>
                    </a:lnTo>
                    <a:lnTo>
                      <a:pt x="1886" y="263"/>
                    </a:lnTo>
                    <a:lnTo>
                      <a:pt x="1887" y="255"/>
                    </a:lnTo>
                    <a:lnTo>
                      <a:pt x="1887" y="246"/>
                    </a:lnTo>
                    <a:lnTo>
                      <a:pt x="1885" y="234"/>
                    </a:lnTo>
                    <a:lnTo>
                      <a:pt x="1881" y="219"/>
                    </a:lnTo>
                    <a:lnTo>
                      <a:pt x="1884" y="209"/>
                    </a:lnTo>
                    <a:lnTo>
                      <a:pt x="1887" y="201"/>
                    </a:lnTo>
                    <a:lnTo>
                      <a:pt x="1891" y="194"/>
                    </a:lnTo>
                    <a:lnTo>
                      <a:pt x="1895" y="187"/>
                    </a:lnTo>
                    <a:lnTo>
                      <a:pt x="1900" y="183"/>
                    </a:lnTo>
                    <a:lnTo>
                      <a:pt x="1906" y="179"/>
                    </a:lnTo>
                    <a:lnTo>
                      <a:pt x="1912" y="177"/>
                    </a:lnTo>
                    <a:lnTo>
                      <a:pt x="1919" y="176"/>
                    </a:lnTo>
                    <a:lnTo>
                      <a:pt x="1928" y="176"/>
                    </a:lnTo>
                    <a:lnTo>
                      <a:pt x="1936" y="178"/>
                    </a:lnTo>
                    <a:lnTo>
                      <a:pt x="1945" y="180"/>
                    </a:lnTo>
                    <a:lnTo>
                      <a:pt x="1955" y="183"/>
                    </a:lnTo>
                    <a:lnTo>
                      <a:pt x="1977" y="194"/>
                    </a:lnTo>
                    <a:lnTo>
                      <a:pt x="2002" y="208"/>
                    </a:lnTo>
                    <a:lnTo>
                      <a:pt x="2015" y="209"/>
                    </a:lnTo>
                    <a:lnTo>
                      <a:pt x="2028" y="210"/>
                    </a:lnTo>
                    <a:lnTo>
                      <a:pt x="2040" y="209"/>
                    </a:lnTo>
                    <a:lnTo>
                      <a:pt x="2051" y="208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0735" name="Freeform 79"/>
              <p:cNvSpPr>
                <a:spLocks/>
              </p:cNvSpPr>
              <p:nvPr/>
            </p:nvSpPr>
            <p:spPr bwMode="auto">
              <a:xfrm>
                <a:off x="3844" y="2703"/>
                <a:ext cx="697" cy="470"/>
              </a:xfrm>
              <a:custGeom>
                <a:avLst/>
                <a:gdLst>
                  <a:gd name="T0" fmla="*/ 357 w 3341"/>
                  <a:gd name="T1" fmla="*/ 1124 h 2266"/>
                  <a:gd name="T2" fmla="*/ 457 w 3341"/>
                  <a:gd name="T3" fmla="*/ 1147 h 2266"/>
                  <a:gd name="T4" fmla="*/ 1359 w 3341"/>
                  <a:gd name="T5" fmla="*/ 1813 h 2266"/>
                  <a:gd name="T6" fmla="*/ 1391 w 3341"/>
                  <a:gd name="T7" fmla="*/ 1980 h 2266"/>
                  <a:gd name="T8" fmla="*/ 1488 w 3341"/>
                  <a:gd name="T9" fmla="*/ 2008 h 2266"/>
                  <a:gd name="T10" fmla="*/ 1585 w 3341"/>
                  <a:gd name="T11" fmla="*/ 2018 h 2266"/>
                  <a:gd name="T12" fmla="*/ 1645 w 3341"/>
                  <a:gd name="T13" fmla="*/ 2076 h 2266"/>
                  <a:gd name="T14" fmla="*/ 1668 w 3341"/>
                  <a:gd name="T15" fmla="*/ 2134 h 2266"/>
                  <a:gd name="T16" fmla="*/ 1784 w 3341"/>
                  <a:gd name="T17" fmla="*/ 2145 h 2266"/>
                  <a:gd name="T18" fmla="*/ 3101 w 3341"/>
                  <a:gd name="T19" fmla="*/ 1542 h 2266"/>
                  <a:gd name="T20" fmla="*/ 3083 w 3341"/>
                  <a:gd name="T21" fmla="*/ 1524 h 2266"/>
                  <a:gd name="T22" fmla="*/ 3082 w 3341"/>
                  <a:gd name="T23" fmla="*/ 1514 h 2266"/>
                  <a:gd name="T24" fmla="*/ 3085 w 3341"/>
                  <a:gd name="T25" fmla="*/ 1496 h 2266"/>
                  <a:gd name="T26" fmla="*/ 3091 w 3341"/>
                  <a:gd name="T27" fmla="*/ 1481 h 2266"/>
                  <a:gd name="T28" fmla="*/ 3100 w 3341"/>
                  <a:gd name="T29" fmla="*/ 1463 h 2266"/>
                  <a:gd name="T30" fmla="*/ 3109 w 3341"/>
                  <a:gd name="T31" fmla="*/ 1451 h 2266"/>
                  <a:gd name="T32" fmla="*/ 3117 w 3341"/>
                  <a:gd name="T33" fmla="*/ 1442 h 2266"/>
                  <a:gd name="T34" fmla="*/ 3124 w 3341"/>
                  <a:gd name="T35" fmla="*/ 1437 h 2266"/>
                  <a:gd name="T36" fmla="*/ 3134 w 3341"/>
                  <a:gd name="T37" fmla="*/ 1432 h 2266"/>
                  <a:gd name="T38" fmla="*/ 3141 w 3341"/>
                  <a:gd name="T39" fmla="*/ 1431 h 2266"/>
                  <a:gd name="T40" fmla="*/ 3324 w 3341"/>
                  <a:gd name="T41" fmla="*/ 1346 h 2266"/>
                  <a:gd name="T42" fmla="*/ 3338 w 3341"/>
                  <a:gd name="T43" fmla="*/ 1306 h 2266"/>
                  <a:gd name="T44" fmla="*/ 3249 w 3341"/>
                  <a:gd name="T45" fmla="*/ 1290 h 2266"/>
                  <a:gd name="T46" fmla="*/ 3229 w 3341"/>
                  <a:gd name="T47" fmla="*/ 1287 h 2266"/>
                  <a:gd name="T48" fmla="*/ 3217 w 3341"/>
                  <a:gd name="T49" fmla="*/ 1284 h 2266"/>
                  <a:gd name="T50" fmla="*/ 3200 w 3341"/>
                  <a:gd name="T51" fmla="*/ 1279 h 2266"/>
                  <a:gd name="T52" fmla="*/ 3193 w 3341"/>
                  <a:gd name="T53" fmla="*/ 1275 h 2266"/>
                  <a:gd name="T54" fmla="*/ 3187 w 3341"/>
                  <a:gd name="T55" fmla="*/ 1271 h 2266"/>
                  <a:gd name="T56" fmla="*/ 3181 w 3341"/>
                  <a:gd name="T57" fmla="*/ 1265 h 2266"/>
                  <a:gd name="T58" fmla="*/ 3178 w 3341"/>
                  <a:gd name="T59" fmla="*/ 1247 h 2266"/>
                  <a:gd name="T60" fmla="*/ 2850 w 3341"/>
                  <a:gd name="T61" fmla="*/ 1256 h 2266"/>
                  <a:gd name="T62" fmla="*/ 2766 w 3341"/>
                  <a:gd name="T63" fmla="*/ 1246 h 2266"/>
                  <a:gd name="T64" fmla="*/ 2733 w 3341"/>
                  <a:gd name="T65" fmla="*/ 1316 h 2266"/>
                  <a:gd name="T66" fmla="*/ 2626 w 3341"/>
                  <a:gd name="T67" fmla="*/ 1358 h 2266"/>
                  <a:gd name="T68" fmla="*/ 2561 w 3341"/>
                  <a:gd name="T69" fmla="*/ 1324 h 2266"/>
                  <a:gd name="T70" fmla="*/ 2519 w 3341"/>
                  <a:gd name="T71" fmla="*/ 1263 h 2266"/>
                  <a:gd name="T72" fmla="*/ 2463 w 3341"/>
                  <a:gd name="T73" fmla="*/ 1145 h 2266"/>
                  <a:gd name="T74" fmla="*/ 2439 w 3341"/>
                  <a:gd name="T75" fmla="*/ 1110 h 2266"/>
                  <a:gd name="T76" fmla="*/ 2476 w 3341"/>
                  <a:gd name="T77" fmla="*/ 1024 h 2266"/>
                  <a:gd name="T78" fmla="*/ 2487 w 3341"/>
                  <a:gd name="T79" fmla="*/ 954 h 2266"/>
                  <a:gd name="T80" fmla="*/ 2466 w 3341"/>
                  <a:gd name="T81" fmla="*/ 907 h 2266"/>
                  <a:gd name="T82" fmla="*/ 2494 w 3341"/>
                  <a:gd name="T83" fmla="*/ 834 h 2266"/>
                  <a:gd name="T84" fmla="*/ 2468 w 3341"/>
                  <a:gd name="T85" fmla="*/ 710 h 2266"/>
                  <a:gd name="T86" fmla="*/ 2411 w 3341"/>
                  <a:gd name="T87" fmla="*/ 695 h 2266"/>
                  <a:gd name="T88" fmla="*/ 2353 w 3341"/>
                  <a:gd name="T89" fmla="*/ 683 h 2266"/>
                  <a:gd name="T90" fmla="*/ 2294 w 3341"/>
                  <a:gd name="T91" fmla="*/ 518 h 2266"/>
                  <a:gd name="T92" fmla="*/ 2293 w 3341"/>
                  <a:gd name="T93" fmla="*/ 428 h 2266"/>
                  <a:gd name="T94" fmla="*/ 2307 w 3341"/>
                  <a:gd name="T95" fmla="*/ 361 h 2266"/>
                  <a:gd name="T96" fmla="*/ 2254 w 3341"/>
                  <a:gd name="T97" fmla="*/ 284 h 2266"/>
                  <a:gd name="T98" fmla="*/ 2048 w 3341"/>
                  <a:gd name="T99" fmla="*/ 111 h 2266"/>
                  <a:gd name="T100" fmla="*/ 1990 w 3341"/>
                  <a:gd name="T101" fmla="*/ 109 h 2266"/>
                  <a:gd name="T102" fmla="*/ 1954 w 3341"/>
                  <a:gd name="T103" fmla="*/ 132 h 2266"/>
                  <a:gd name="T104" fmla="*/ 1642 w 3341"/>
                  <a:gd name="T105" fmla="*/ 207 h 2266"/>
                  <a:gd name="T106" fmla="*/ 1585 w 3341"/>
                  <a:gd name="T107" fmla="*/ 270 h 2266"/>
                  <a:gd name="T108" fmla="*/ 1577 w 3341"/>
                  <a:gd name="T109" fmla="*/ 217 h 2266"/>
                  <a:gd name="T110" fmla="*/ 1558 w 3341"/>
                  <a:gd name="T111" fmla="*/ 163 h 2266"/>
                  <a:gd name="T112" fmla="*/ 1496 w 3341"/>
                  <a:gd name="T113" fmla="*/ 202 h 2266"/>
                  <a:gd name="T114" fmla="*/ 1470 w 3341"/>
                  <a:gd name="T115" fmla="*/ 177 h 2266"/>
                  <a:gd name="T116" fmla="*/ 1052 w 3341"/>
                  <a:gd name="T117" fmla="*/ 5 h 2266"/>
                  <a:gd name="T118" fmla="*/ 889 w 3341"/>
                  <a:gd name="T119" fmla="*/ 21 h 2266"/>
                  <a:gd name="T120" fmla="*/ 514 w 3341"/>
                  <a:gd name="T121" fmla="*/ 423 h 2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341" h="2266">
                    <a:moveTo>
                      <a:pt x="0" y="1078"/>
                    </a:moveTo>
                    <a:lnTo>
                      <a:pt x="272" y="1138"/>
                    </a:lnTo>
                    <a:lnTo>
                      <a:pt x="286" y="1135"/>
                    </a:lnTo>
                    <a:lnTo>
                      <a:pt x="301" y="1131"/>
                    </a:lnTo>
                    <a:lnTo>
                      <a:pt x="315" y="1129"/>
                    </a:lnTo>
                    <a:lnTo>
                      <a:pt x="329" y="1126"/>
                    </a:lnTo>
                    <a:lnTo>
                      <a:pt x="343" y="1125"/>
                    </a:lnTo>
                    <a:lnTo>
                      <a:pt x="357" y="1124"/>
                    </a:lnTo>
                    <a:lnTo>
                      <a:pt x="371" y="1124"/>
                    </a:lnTo>
                    <a:lnTo>
                      <a:pt x="384" y="1125"/>
                    </a:lnTo>
                    <a:lnTo>
                      <a:pt x="397" y="1126"/>
                    </a:lnTo>
                    <a:lnTo>
                      <a:pt x="410" y="1129"/>
                    </a:lnTo>
                    <a:lnTo>
                      <a:pt x="422" y="1132"/>
                    </a:lnTo>
                    <a:lnTo>
                      <a:pt x="434" y="1136"/>
                    </a:lnTo>
                    <a:lnTo>
                      <a:pt x="445" y="1141"/>
                    </a:lnTo>
                    <a:lnTo>
                      <a:pt x="457" y="1147"/>
                    </a:lnTo>
                    <a:lnTo>
                      <a:pt x="468" y="1154"/>
                    </a:lnTo>
                    <a:lnTo>
                      <a:pt x="479" y="1162"/>
                    </a:lnTo>
                    <a:lnTo>
                      <a:pt x="639" y="1159"/>
                    </a:lnTo>
                    <a:lnTo>
                      <a:pt x="872" y="1296"/>
                    </a:lnTo>
                    <a:lnTo>
                      <a:pt x="1156" y="1305"/>
                    </a:lnTo>
                    <a:lnTo>
                      <a:pt x="1253" y="1415"/>
                    </a:lnTo>
                    <a:lnTo>
                      <a:pt x="1274" y="1665"/>
                    </a:lnTo>
                    <a:lnTo>
                      <a:pt x="1359" y="1813"/>
                    </a:lnTo>
                    <a:lnTo>
                      <a:pt x="1367" y="1922"/>
                    </a:lnTo>
                    <a:lnTo>
                      <a:pt x="1367" y="1932"/>
                    </a:lnTo>
                    <a:lnTo>
                      <a:pt x="1368" y="1942"/>
                    </a:lnTo>
                    <a:lnTo>
                      <a:pt x="1370" y="1950"/>
                    </a:lnTo>
                    <a:lnTo>
                      <a:pt x="1373" y="1958"/>
                    </a:lnTo>
                    <a:lnTo>
                      <a:pt x="1378" y="1967"/>
                    </a:lnTo>
                    <a:lnTo>
                      <a:pt x="1384" y="1974"/>
                    </a:lnTo>
                    <a:lnTo>
                      <a:pt x="1391" y="1980"/>
                    </a:lnTo>
                    <a:lnTo>
                      <a:pt x="1399" y="1986"/>
                    </a:lnTo>
                    <a:lnTo>
                      <a:pt x="1408" y="1991"/>
                    </a:lnTo>
                    <a:lnTo>
                      <a:pt x="1418" y="1995"/>
                    </a:lnTo>
                    <a:lnTo>
                      <a:pt x="1430" y="1999"/>
                    </a:lnTo>
                    <a:lnTo>
                      <a:pt x="1442" y="2002"/>
                    </a:lnTo>
                    <a:lnTo>
                      <a:pt x="1456" y="2005"/>
                    </a:lnTo>
                    <a:lnTo>
                      <a:pt x="1471" y="2006"/>
                    </a:lnTo>
                    <a:lnTo>
                      <a:pt x="1488" y="2008"/>
                    </a:lnTo>
                    <a:lnTo>
                      <a:pt x="1505" y="2009"/>
                    </a:lnTo>
                    <a:lnTo>
                      <a:pt x="1518" y="2008"/>
                    </a:lnTo>
                    <a:lnTo>
                      <a:pt x="1530" y="2007"/>
                    </a:lnTo>
                    <a:lnTo>
                      <a:pt x="1542" y="2008"/>
                    </a:lnTo>
                    <a:lnTo>
                      <a:pt x="1554" y="2009"/>
                    </a:lnTo>
                    <a:lnTo>
                      <a:pt x="1564" y="2011"/>
                    </a:lnTo>
                    <a:lnTo>
                      <a:pt x="1575" y="2014"/>
                    </a:lnTo>
                    <a:lnTo>
                      <a:pt x="1585" y="2018"/>
                    </a:lnTo>
                    <a:lnTo>
                      <a:pt x="1594" y="2023"/>
                    </a:lnTo>
                    <a:lnTo>
                      <a:pt x="1603" y="2028"/>
                    </a:lnTo>
                    <a:lnTo>
                      <a:pt x="1611" y="2034"/>
                    </a:lnTo>
                    <a:lnTo>
                      <a:pt x="1618" y="2041"/>
                    </a:lnTo>
                    <a:lnTo>
                      <a:pt x="1627" y="2048"/>
                    </a:lnTo>
                    <a:lnTo>
                      <a:pt x="1633" y="2057"/>
                    </a:lnTo>
                    <a:lnTo>
                      <a:pt x="1639" y="2066"/>
                    </a:lnTo>
                    <a:lnTo>
                      <a:pt x="1645" y="2076"/>
                    </a:lnTo>
                    <a:lnTo>
                      <a:pt x="1650" y="2087"/>
                    </a:lnTo>
                    <a:lnTo>
                      <a:pt x="1650" y="2096"/>
                    </a:lnTo>
                    <a:lnTo>
                      <a:pt x="1650" y="2103"/>
                    </a:lnTo>
                    <a:lnTo>
                      <a:pt x="1652" y="2111"/>
                    </a:lnTo>
                    <a:lnTo>
                      <a:pt x="1654" y="2118"/>
                    </a:lnTo>
                    <a:lnTo>
                      <a:pt x="1658" y="2124"/>
                    </a:lnTo>
                    <a:lnTo>
                      <a:pt x="1662" y="2129"/>
                    </a:lnTo>
                    <a:lnTo>
                      <a:pt x="1668" y="2134"/>
                    </a:lnTo>
                    <a:lnTo>
                      <a:pt x="1674" y="2138"/>
                    </a:lnTo>
                    <a:lnTo>
                      <a:pt x="1681" y="2141"/>
                    </a:lnTo>
                    <a:lnTo>
                      <a:pt x="1688" y="2144"/>
                    </a:lnTo>
                    <a:lnTo>
                      <a:pt x="1697" y="2147"/>
                    </a:lnTo>
                    <a:lnTo>
                      <a:pt x="1706" y="2149"/>
                    </a:lnTo>
                    <a:lnTo>
                      <a:pt x="1726" y="2152"/>
                    </a:lnTo>
                    <a:lnTo>
                      <a:pt x="1748" y="2154"/>
                    </a:lnTo>
                    <a:lnTo>
                      <a:pt x="1784" y="2145"/>
                    </a:lnTo>
                    <a:lnTo>
                      <a:pt x="1832" y="2266"/>
                    </a:lnTo>
                    <a:lnTo>
                      <a:pt x="1902" y="2147"/>
                    </a:lnTo>
                    <a:lnTo>
                      <a:pt x="2245" y="1928"/>
                    </a:lnTo>
                    <a:lnTo>
                      <a:pt x="2323" y="1834"/>
                    </a:lnTo>
                    <a:lnTo>
                      <a:pt x="2461" y="1787"/>
                    </a:lnTo>
                    <a:lnTo>
                      <a:pt x="2663" y="1700"/>
                    </a:lnTo>
                    <a:lnTo>
                      <a:pt x="3093" y="1545"/>
                    </a:lnTo>
                    <a:lnTo>
                      <a:pt x="3101" y="1542"/>
                    </a:lnTo>
                    <a:lnTo>
                      <a:pt x="3101" y="1541"/>
                    </a:lnTo>
                    <a:lnTo>
                      <a:pt x="3096" y="1540"/>
                    </a:lnTo>
                    <a:lnTo>
                      <a:pt x="3091" y="1538"/>
                    </a:lnTo>
                    <a:lnTo>
                      <a:pt x="3088" y="1535"/>
                    </a:lnTo>
                    <a:lnTo>
                      <a:pt x="3085" y="1532"/>
                    </a:lnTo>
                    <a:lnTo>
                      <a:pt x="3084" y="1527"/>
                    </a:lnTo>
                    <a:lnTo>
                      <a:pt x="3083" y="1527"/>
                    </a:lnTo>
                    <a:lnTo>
                      <a:pt x="3083" y="1524"/>
                    </a:lnTo>
                    <a:lnTo>
                      <a:pt x="3082" y="1521"/>
                    </a:lnTo>
                    <a:lnTo>
                      <a:pt x="3082" y="1520"/>
                    </a:lnTo>
                    <a:lnTo>
                      <a:pt x="3082" y="1519"/>
                    </a:lnTo>
                    <a:lnTo>
                      <a:pt x="3082" y="1518"/>
                    </a:lnTo>
                    <a:lnTo>
                      <a:pt x="3082" y="1516"/>
                    </a:lnTo>
                    <a:lnTo>
                      <a:pt x="3082" y="1515"/>
                    </a:lnTo>
                    <a:lnTo>
                      <a:pt x="3082" y="1514"/>
                    </a:lnTo>
                    <a:lnTo>
                      <a:pt x="3082" y="1514"/>
                    </a:lnTo>
                    <a:lnTo>
                      <a:pt x="3082" y="1512"/>
                    </a:lnTo>
                    <a:lnTo>
                      <a:pt x="3082" y="1512"/>
                    </a:lnTo>
                    <a:lnTo>
                      <a:pt x="3083" y="1510"/>
                    </a:lnTo>
                    <a:lnTo>
                      <a:pt x="3083" y="1507"/>
                    </a:lnTo>
                    <a:lnTo>
                      <a:pt x="3083" y="1507"/>
                    </a:lnTo>
                    <a:lnTo>
                      <a:pt x="3084" y="1502"/>
                    </a:lnTo>
                    <a:lnTo>
                      <a:pt x="3085" y="1496"/>
                    </a:lnTo>
                    <a:lnTo>
                      <a:pt x="3085" y="1496"/>
                    </a:lnTo>
                    <a:lnTo>
                      <a:pt x="3086" y="1495"/>
                    </a:lnTo>
                    <a:lnTo>
                      <a:pt x="3086" y="1493"/>
                    </a:lnTo>
                    <a:lnTo>
                      <a:pt x="3087" y="1491"/>
                    </a:lnTo>
                    <a:lnTo>
                      <a:pt x="3087" y="1490"/>
                    </a:lnTo>
                    <a:lnTo>
                      <a:pt x="3089" y="1486"/>
                    </a:lnTo>
                    <a:lnTo>
                      <a:pt x="3090" y="1482"/>
                    </a:lnTo>
                    <a:lnTo>
                      <a:pt x="3090" y="1482"/>
                    </a:lnTo>
                    <a:lnTo>
                      <a:pt x="3091" y="1481"/>
                    </a:lnTo>
                    <a:lnTo>
                      <a:pt x="3091" y="1480"/>
                    </a:lnTo>
                    <a:lnTo>
                      <a:pt x="3092" y="1478"/>
                    </a:lnTo>
                    <a:lnTo>
                      <a:pt x="3092" y="1478"/>
                    </a:lnTo>
                    <a:lnTo>
                      <a:pt x="3095" y="1472"/>
                    </a:lnTo>
                    <a:lnTo>
                      <a:pt x="3098" y="1466"/>
                    </a:lnTo>
                    <a:lnTo>
                      <a:pt x="3099" y="1466"/>
                    </a:lnTo>
                    <a:lnTo>
                      <a:pt x="3099" y="1466"/>
                    </a:lnTo>
                    <a:lnTo>
                      <a:pt x="3100" y="1463"/>
                    </a:lnTo>
                    <a:lnTo>
                      <a:pt x="3101" y="1462"/>
                    </a:lnTo>
                    <a:lnTo>
                      <a:pt x="3101" y="1462"/>
                    </a:lnTo>
                    <a:lnTo>
                      <a:pt x="3102" y="1460"/>
                    </a:lnTo>
                    <a:lnTo>
                      <a:pt x="3103" y="1460"/>
                    </a:lnTo>
                    <a:lnTo>
                      <a:pt x="3103" y="1459"/>
                    </a:lnTo>
                    <a:lnTo>
                      <a:pt x="3105" y="1456"/>
                    </a:lnTo>
                    <a:lnTo>
                      <a:pt x="3107" y="1453"/>
                    </a:lnTo>
                    <a:lnTo>
                      <a:pt x="3109" y="1451"/>
                    </a:lnTo>
                    <a:lnTo>
                      <a:pt x="3110" y="1449"/>
                    </a:lnTo>
                    <a:lnTo>
                      <a:pt x="3111" y="1449"/>
                    </a:lnTo>
                    <a:lnTo>
                      <a:pt x="3111" y="1448"/>
                    </a:lnTo>
                    <a:lnTo>
                      <a:pt x="3113" y="1446"/>
                    </a:lnTo>
                    <a:lnTo>
                      <a:pt x="3115" y="1445"/>
                    </a:lnTo>
                    <a:lnTo>
                      <a:pt x="3115" y="1445"/>
                    </a:lnTo>
                    <a:lnTo>
                      <a:pt x="3116" y="1443"/>
                    </a:lnTo>
                    <a:lnTo>
                      <a:pt x="3117" y="1442"/>
                    </a:lnTo>
                    <a:lnTo>
                      <a:pt x="3118" y="1441"/>
                    </a:lnTo>
                    <a:lnTo>
                      <a:pt x="3119" y="1441"/>
                    </a:lnTo>
                    <a:lnTo>
                      <a:pt x="3120" y="1439"/>
                    </a:lnTo>
                    <a:lnTo>
                      <a:pt x="3120" y="1439"/>
                    </a:lnTo>
                    <a:lnTo>
                      <a:pt x="3121" y="1439"/>
                    </a:lnTo>
                    <a:lnTo>
                      <a:pt x="3122" y="1438"/>
                    </a:lnTo>
                    <a:lnTo>
                      <a:pt x="3123" y="1437"/>
                    </a:lnTo>
                    <a:lnTo>
                      <a:pt x="3124" y="1437"/>
                    </a:lnTo>
                    <a:lnTo>
                      <a:pt x="3125" y="1436"/>
                    </a:lnTo>
                    <a:lnTo>
                      <a:pt x="3126" y="1435"/>
                    </a:lnTo>
                    <a:lnTo>
                      <a:pt x="3126" y="1435"/>
                    </a:lnTo>
                    <a:lnTo>
                      <a:pt x="3128" y="1434"/>
                    </a:lnTo>
                    <a:lnTo>
                      <a:pt x="3130" y="1433"/>
                    </a:lnTo>
                    <a:lnTo>
                      <a:pt x="3131" y="1433"/>
                    </a:lnTo>
                    <a:lnTo>
                      <a:pt x="3132" y="1432"/>
                    </a:lnTo>
                    <a:lnTo>
                      <a:pt x="3134" y="1432"/>
                    </a:lnTo>
                    <a:lnTo>
                      <a:pt x="3134" y="1432"/>
                    </a:lnTo>
                    <a:lnTo>
                      <a:pt x="3136" y="1431"/>
                    </a:lnTo>
                    <a:lnTo>
                      <a:pt x="3136" y="1431"/>
                    </a:lnTo>
                    <a:lnTo>
                      <a:pt x="3137" y="1431"/>
                    </a:lnTo>
                    <a:lnTo>
                      <a:pt x="3138" y="1431"/>
                    </a:lnTo>
                    <a:lnTo>
                      <a:pt x="3139" y="1431"/>
                    </a:lnTo>
                    <a:lnTo>
                      <a:pt x="3140" y="1431"/>
                    </a:lnTo>
                    <a:lnTo>
                      <a:pt x="3141" y="1431"/>
                    </a:lnTo>
                    <a:lnTo>
                      <a:pt x="3142" y="1431"/>
                    </a:lnTo>
                    <a:lnTo>
                      <a:pt x="3142" y="1431"/>
                    </a:lnTo>
                    <a:lnTo>
                      <a:pt x="3143" y="1431"/>
                    </a:lnTo>
                    <a:lnTo>
                      <a:pt x="3253" y="1400"/>
                    </a:lnTo>
                    <a:lnTo>
                      <a:pt x="3276" y="1384"/>
                    </a:lnTo>
                    <a:lnTo>
                      <a:pt x="3296" y="1370"/>
                    </a:lnTo>
                    <a:lnTo>
                      <a:pt x="3311" y="1357"/>
                    </a:lnTo>
                    <a:lnTo>
                      <a:pt x="3324" y="1346"/>
                    </a:lnTo>
                    <a:lnTo>
                      <a:pt x="3333" y="1336"/>
                    </a:lnTo>
                    <a:lnTo>
                      <a:pt x="3338" y="1327"/>
                    </a:lnTo>
                    <a:lnTo>
                      <a:pt x="3340" y="1322"/>
                    </a:lnTo>
                    <a:lnTo>
                      <a:pt x="3341" y="1319"/>
                    </a:lnTo>
                    <a:lnTo>
                      <a:pt x="3341" y="1315"/>
                    </a:lnTo>
                    <a:lnTo>
                      <a:pt x="3341" y="1312"/>
                    </a:lnTo>
                    <a:lnTo>
                      <a:pt x="3340" y="1309"/>
                    </a:lnTo>
                    <a:lnTo>
                      <a:pt x="3338" y="1306"/>
                    </a:lnTo>
                    <a:lnTo>
                      <a:pt x="3335" y="1303"/>
                    </a:lnTo>
                    <a:lnTo>
                      <a:pt x="3332" y="1301"/>
                    </a:lnTo>
                    <a:lnTo>
                      <a:pt x="3324" y="1297"/>
                    </a:lnTo>
                    <a:lnTo>
                      <a:pt x="3314" y="1294"/>
                    </a:lnTo>
                    <a:lnTo>
                      <a:pt x="3301" y="1292"/>
                    </a:lnTo>
                    <a:lnTo>
                      <a:pt x="3285" y="1290"/>
                    </a:lnTo>
                    <a:lnTo>
                      <a:pt x="3268" y="1290"/>
                    </a:lnTo>
                    <a:lnTo>
                      <a:pt x="3249" y="1290"/>
                    </a:lnTo>
                    <a:lnTo>
                      <a:pt x="3246" y="1289"/>
                    </a:lnTo>
                    <a:lnTo>
                      <a:pt x="3244" y="1289"/>
                    </a:lnTo>
                    <a:lnTo>
                      <a:pt x="3239" y="1288"/>
                    </a:lnTo>
                    <a:lnTo>
                      <a:pt x="3239" y="1288"/>
                    </a:lnTo>
                    <a:lnTo>
                      <a:pt x="3239" y="1288"/>
                    </a:lnTo>
                    <a:lnTo>
                      <a:pt x="3234" y="1288"/>
                    </a:lnTo>
                    <a:lnTo>
                      <a:pt x="3230" y="1287"/>
                    </a:lnTo>
                    <a:lnTo>
                      <a:pt x="3229" y="1287"/>
                    </a:lnTo>
                    <a:lnTo>
                      <a:pt x="3227" y="1286"/>
                    </a:lnTo>
                    <a:lnTo>
                      <a:pt x="3225" y="1286"/>
                    </a:lnTo>
                    <a:lnTo>
                      <a:pt x="3224" y="1286"/>
                    </a:lnTo>
                    <a:lnTo>
                      <a:pt x="3222" y="1285"/>
                    </a:lnTo>
                    <a:lnTo>
                      <a:pt x="3222" y="1285"/>
                    </a:lnTo>
                    <a:lnTo>
                      <a:pt x="3220" y="1285"/>
                    </a:lnTo>
                    <a:lnTo>
                      <a:pt x="3219" y="1285"/>
                    </a:lnTo>
                    <a:lnTo>
                      <a:pt x="3217" y="1284"/>
                    </a:lnTo>
                    <a:lnTo>
                      <a:pt x="3217" y="1284"/>
                    </a:lnTo>
                    <a:lnTo>
                      <a:pt x="3213" y="1283"/>
                    </a:lnTo>
                    <a:lnTo>
                      <a:pt x="3213" y="1283"/>
                    </a:lnTo>
                    <a:lnTo>
                      <a:pt x="3208" y="1281"/>
                    </a:lnTo>
                    <a:lnTo>
                      <a:pt x="3203" y="1280"/>
                    </a:lnTo>
                    <a:lnTo>
                      <a:pt x="3203" y="1280"/>
                    </a:lnTo>
                    <a:lnTo>
                      <a:pt x="3202" y="1280"/>
                    </a:lnTo>
                    <a:lnTo>
                      <a:pt x="3200" y="1279"/>
                    </a:lnTo>
                    <a:lnTo>
                      <a:pt x="3200" y="1279"/>
                    </a:lnTo>
                    <a:lnTo>
                      <a:pt x="3199" y="1278"/>
                    </a:lnTo>
                    <a:lnTo>
                      <a:pt x="3197" y="1277"/>
                    </a:lnTo>
                    <a:lnTo>
                      <a:pt x="3197" y="1277"/>
                    </a:lnTo>
                    <a:lnTo>
                      <a:pt x="3196" y="1277"/>
                    </a:lnTo>
                    <a:lnTo>
                      <a:pt x="3195" y="1276"/>
                    </a:lnTo>
                    <a:lnTo>
                      <a:pt x="3194" y="1276"/>
                    </a:lnTo>
                    <a:lnTo>
                      <a:pt x="3193" y="1275"/>
                    </a:lnTo>
                    <a:lnTo>
                      <a:pt x="3192" y="1275"/>
                    </a:lnTo>
                    <a:lnTo>
                      <a:pt x="3191" y="1274"/>
                    </a:lnTo>
                    <a:lnTo>
                      <a:pt x="3190" y="1273"/>
                    </a:lnTo>
                    <a:lnTo>
                      <a:pt x="3190" y="1273"/>
                    </a:lnTo>
                    <a:lnTo>
                      <a:pt x="3190" y="1273"/>
                    </a:lnTo>
                    <a:lnTo>
                      <a:pt x="3190" y="1273"/>
                    </a:lnTo>
                    <a:lnTo>
                      <a:pt x="3188" y="1272"/>
                    </a:lnTo>
                    <a:lnTo>
                      <a:pt x="3187" y="1271"/>
                    </a:lnTo>
                    <a:lnTo>
                      <a:pt x="3186" y="1270"/>
                    </a:lnTo>
                    <a:lnTo>
                      <a:pt x="3186" y="1270"/>
                    </a:lnTo>
                    <a:lnTo>
                      <a:pt x="3186" y="1270"/>
                    </a:lnTo>
                    <a:lnTo>
                      <a:pt x="3184" y="1269"/>
                    </a:lnTo>
                    <a:lnTo>
                      <a:pt x="3184" y="1268"/>
                    </a:lnTo>
                    <a:lnTo>
                      <a:pt x="3183" y="1267"/>
                    </a:lnTo>
                    <a:lnTo>
                      <a:pt x="3182" y="1265"/>
                    </a:lnTo>
                    <a:lnTo>
                      <a:pt x="3181" y="1265"/>
                    </a:lnTo>
                    <a:lnTo>
                      <a:pt x="3181" y="1264"/>
                    </a:lnTo>
                    <a:lnTo>
                      <a:pt x="3180" y="1263"/>
                    </a:lnTo>
                    <a:lnTo>
                      <a:pt x="3180" y="1263"/>
                    </a:lnTo>
                    <a:lnTo>
                      <a:pt x="3179" y="1259"/>
                    </a:lnTo>
                    <a:lnTo>
                      <a:pt x="3178" y="1255"/>
                    </a:lnTo>
                    <a:lnTo>
                      <a:pt x="3178" y="1255"/>
                    </a:lnTo>
                    <a:lnTo>
                      <a:pt x="3178" y="1251"/>
                    </a:lnTo>
                    <a:lnTo>
                      <a:pt x="3178" y="1247"/>
                    </a:lnTo>
                    <a:lnTo>
                      <a:pt x="3180" y="1243"/>
                    </a:lnTo>
                    <a:lnTo>
                      <a:pt x="3181" y="1239"/>
                    </a:lnTo>
                    <a:lnTo>
                      <a:pt x="3187" y="1230"/>
                    </a:lnTo>
                    <a:lnTo>
                      <a:pt x="3194" y="1220"/>
                    </a:lnTo>
                    <a:lnTo>
                      <a:pt x="3194" y="1220"/>
                    </a:lnTo>
                    <a:lnTo>
                      <a:pt x="3194" y="1220"/>
                    </a:lnTo>
                    <a:lnTo>
                      <a:pt x="3194" y="1220"/>
                    </a:lnTo>
                    <a:lnTo>
                      <a:pt x="2850" y="1256"/>
                    </a:lnTo>
                    <a:lnTo>
                      <a:pt x="2836" y="1250"/>
                    </a:lnTo>
                    <a:lnTo>
                      <a:pt x="2823" y="1245"/>
                    </a:lnTo>
                    <a:lnTo>
                      <a:pt x="2812" y="1241"/>
                    </a:lnTo>
                    <a:lnTo>
                      <a:pt x="2801" y="1239"/>
                    </a:lnTo>
                    <a:lnTo>
                      <a:pt x="2791" y="1239"/>
                    </a:lnTo>
                    <a:lnTo>
                      <a:pt x="2782" y="1240"/>
                    </a:lnTo>
                    <a:lnTo>
                      <a:pt x="2774" y="1243"/>
                    </a:lnTo>
                    <a:lnTo>
                      <a:pt x="2766" y="1246"/>
                    </a:lnTo>
                    <a:lnTo>
                      <a:pt x="2760" y="1251"/>
                    </a:lnTo>
                    <a:lnTo>
                      <a:pt x="2754" y="1257"/>
                    </a:lnTo>
                    <a:lnTo>
                      <a:pt x="2749" y="1265"/>
                    </a:lnTo>
                    <a:lnTo>
                      <a:pt x="2744" y="1274"/>
                    </a:lnTo>
                    <a:lnTo>
                      <a:pt x="2741" y="1283"/>
                    </a:lnTo>
                    <a:lnTo>
                      <a:pt x="2738" y="1293"/>
                    </a:lnTo>
                    <a:lnTo>
                      <a:pt x="2735" y="1304"/>
                    </a:lnTo>
                    <a:lnTo>
                      <a:pt x="2733" y="1316"/>
                    </a:lnTo>
                    <a:lnTo>
                      <a:pt x="2716" y="1317"/>
                    </a:lnTo>
                    <a:lnTo>
                      <a:pt x="2701" y="1320"/>
                    </a:lnTo>
                    <a:lnTo>
                      <a:pt x="2687" y="1324"/>
                    </a:lnTo>
                    <a:lnTo>
                      <a:pt x="2673" y="1328"/>
                    </a:lnTo>
                    <a:lnTo>
                      <a:pt x="2660" y="1334"/>
                    </a:lnTo>
                    <a:lnTo>
                      <a:pt x="2648" y="1341"/>
                    </a:lnTo>
                    <a:lnTo>
                      <a:pt x="2637" y="1349"/>
                    </a:lnTo>
                    <a:lnTo>
                      <a:pt x="2626" y="1358"/>
                    </a:lnTo>
                    <a:lnTo>
                      <a:pt x="2617" y="1355"/>
                    </a:lnTo>
                    <a:lnTo>
                      <a:pt x="2608" y="1352"/>
                    </a:lnTo>
                    <a:lnTo>
                      <a:pt x="2599" y="1348"/>
                    </a:lnTo>
                    <a:lnTo>
                      <a:pt x="2590" y="1344"/>
                    </a:lnTo>
                    <a:lnTo>
                      <a:pt x="2582" y="1340"/>
                    </a:lnTo>
                    <a:lnTo>
                      <a:pt x="2575" y="1335"/>
                    </a:lnTo>
                    <a:lnTo>
                      <a:pt x="2567" y="1330"/>
                    </a:lnTo>
                    <a:lnTo>
                      <a:pt x="2561" y="1324"/>
                    </a:lnTo>
                    <a:lnTo>
                      <a:pt x="2554" y="1318"/>
                    </a:lnTo>
                    <a:lnTo>
                      <a:pt x="2548" y="1312"/>
                    </a:lnTo>
                    <a:lnTo>
                      <a:pt x="2542" y="1304"/>
                    </a:lnTo>
                    <a:lnTo>
                      <a:pt x="2537" y="1297"/>
                    </a:lnTo>
                    <a:lnTo>
                      <a:pt x="2532" y="1289"/>
                    </a:lnTo>
                    <a:lnTo>
                      <a:pt x="2527" y="1281"/>
                    </a:lnTo>
                    <a:lnTo>
                      <a:pt x="2523" y="1272"/>
                    </a:lnTo>
                    <a:lnTo>
                      <a:pt x="2519" y="1263"/>
                    </a:lnTo>
                    <a:lnTo>
                      <a:pt x="2517" y="1242"/>
                    </a:lnTo>
                    <a:lnTo>
                      <a:pt x="2514" y="1224"/>
                    </a:lnTo>
                    <a:lnTo>
                      <a:pt x="2509" y="1207"/>
                    </a:lnTo>
                    <a:lnTo>
                      <a:pt x="2502" y="1192"/>
                    </a:lnTo>
                    <a:lnTo>
                      <a:pt x="2494" y="1178"/>
                    </a:lnTo>
                    <a:lnTo>
                      <a:pt x="2485" y="1165"/>
                    </a:lnTo>
                    <a:lnTo>
                      <a:pt x="2474" y="1154"/>
                    </a:lnTo>
                    <a:lnTo>
                      <a:pt x="2463" y="1145"/>
                    </a:lnTo>
                    <a:lnTo>
                      <a:pt x="2458" y="1142"/>
                    </a:lnTo>
                    <a:lnTo>
                      <a:pt x="2453" y="1138"/>
                    </a:lnTo>
                    <a:lnTo>
                      <a:pt x="2449" y="1135"/>
                    </a:lnTo>
                    <a:lnTo>
                      <a:pt x="2446" y="1131"/>
                    </a:lnTo>
                    <a:lnTo>
                      <a:pt x="2443" y="1126"/>
                    </a:lnTo>
                    <a:lnTo>
                      <a:pt x="2441" y="1122"/>
                    </a:lnTo>
                    <a:lnTo>
                      <a:pt x="2440" y="1115"/>
                    </a:lnTo>
                    <a:lnTo>
                      <a:pt x="2439" y="1110"/>
                    </a:lnTo>
                    <a:lnTo>
                      <a:pt x="2439" y="1104"/>
                    </a:lnTo>
                    <a:lnTo>
                      <a:pt x="2440" y="1098"/>
                    </a:lnTo>
                    <a:lnTo>
                      <a:pt x="2441" y="1092"/>
                    </a:lnTo>
                    <a:lnTo>
                      <a:pt x="2443" y="1085"/>
                    </a:lnTo>
                    <a:lnTo>
                      <a:pt x="2448" y="1070"/>
                    </a:lnTo>
                    <a:lnTo>
                      <a:pt x="2457" y="1054"/>
                    </a:lnTo>
                    <a:lnTo>
                      <a:pt x="2467" y="1039"/>
                    </a:lnTo>
                    <a:lnTo>
                      <a:pt x="2476" y="1024"/>
                    </a:lnTo>
                    <a:lnTo>
                      <a:pt x="2482" y="1010"/>
                    </a:lnTo>
                    <a:lnTo>
                      <a:pt x="2487" y="996"/>
                    </a:lnTo>
                    <a:lnTo>
                      <a:pt x="2488" y="989"/>
                    </a:lnTo>
                    <a:lnTo>
                      <a:pt x="2489" y="982"/>
                    </a:lnTo>
                    <a:lnTo>
                      <a:pt x="2490" y="974"/>
                    </a:lnTo>
                    <a:lnTo>
                      <a:pt x="2490" y="967"/>
                    </a:lnTo>
                    <a:lnTo>
                      <a:pt x="2489" y="961"/>
                    </a:lnTo>
                    <a:lnTo>
                      <a:pt x="2487" y="954"/>
                    </a:lnTo>
                    <a:lnTo>
                      <a:pt x="2485" y="948"/>
                    </a:lnTo>
                    <a:lnTo>
                      <a:pt x="2483" y="941"/>
                    </a:lnTo>
                    <a:lnTo>
                      <a:pt x="2478" y="936"/>
                    </a:lnTo>
                    <a:lnTo>
                      <a:pt x="2474" y="930"/>
                    </a:lnTo>
                    <a:lnTo>
                      <a:pt x="2471" y="924"/>
                    </a:lnTo>
                    <a:lnTo>
                      <a:pt x="2469" y="919"/>
                    </a:lnTo>
                    <a:lnTo>
                      <a:pt x="2467" y="913"/>
                    </a:lnTo>
                    <a:lnTo>
                      <a:pt x="2466" y="907"/>
                    </a:lnTo>
                    <a:lnTo>
                      <a:pt x="2465" y="900"/>
                    </a:lnTo>
                    <a:lnTo>
                      <a:pt x="2466" y="894"/>
                    </a:lnTo>
                    <a:lnTo>
                      <a:pt x="2467" y="888"/>
                    </a:lnTo>
                    <a:lnTo>
                      <a:pt x="2468" y="881"/>
                    </a:lnTo>
                    <a:lnTo>
                      <a:pt x="2471" y="874"/>
                    </a:lnTo>
                    <a:lnTo>
                      <a:pt x="2474" y="867"/>
                    </a:lnTo>
                    <a:lnTo>
                      <a:pt x="2482" y="852"/>
                    </a:lnTo>
                    <a:lnTo>
                      <a:pt x="2494" y="834"/>
                    </a:lnTo>
                    <a:lnTo>
                      <a:pt x="2479" y="755"/>
                    </a:lnTo>
                    <a:lnTo>
                      <a:pt x="2479" y="744"/>
                    </a:lnTo>
                    <a:lnTo>
                      <a:pt x="2478" y="733"/>
                    </a:lnTo>
                    <a:lnTo>
                      <a:pt x="2477" y="728"/>
                    </a:lnTo>
                    <a:lnTo>
                      <a:pt x="2475" y="723"/>
                    </a:lnTo>
                    <a:lnTo>
                      <a:pt x="2473" y="718"/>
                    </a:lnTo>
                    <a:lnTo>
                      <a:pt x="2471" y="714"/>
                    </a:lnTo>
                    <a:lnTo>
                      <a:pt x="2468" y="710"/>
                    </a:lnTo>
                    <a:lnTo>
                      <a:pt x="2464" y="706"/>
                    </a:lnTo>
                    <a:lnTo>
                      <a:pt x="2459" y="703"/>
                    </a:lnTo>
                    <a:lnTo>
                      <a:pt x="2453" y="699"/>
                    </a:lnTo>
                    <a:lnTo>
                      <a:pt x="2447" y="697"/>
                    </a:lnTo>
                    <a:lnTo>
                      <a:pt x="2440" y="696"/>
                    </a:lnTo>
                    <a:lnTo>
                      <a:pt x="2432" y="694"/>
                    </a:lnTo>
                    <a:lnTo>
                      <a:pt x="2423" y="694"/>
                    </a:lnTo>
                    <a:lnTo>
                      <a:pt x="2411" y="695"/>
                    </a:lnTo>
                    <a:lnTo>
                      <a:pt x="2400" y="696"/>
                    </a:lnTo>
                    <a:lnTo>
                      <a:pt x="2391" y="696"/>
                    </a:lnTo>
                    <a:lnTo>
                      <a:pt x="2382" y="696"/>
                    </a:lnTo>
                    <a:lnTo>
                      <a:pt x="2375" y="694"/>
                    </a:lnTo>
                    <a:lnTo>
                      <a:pt x="2368" y="693"/>
                    </a:lnTo>
                    <a:lnTo>
                      <a:pt x="2362" y="690"/>
                    </a:lnTo>
                    <a:lnTo>
                      <a:pt x="2357" y="687"/>
                    </a:lnTo>
                    <a:lnTo>
                      <a:pt x="2353" y="683"/>
                    </a:lnTo>
                    <a:lnTo>
                      <a:pt x="2349" y="679"/>
                    </a:lnTo>
                    <a:lnTo>
                      <a:pt x="2346" y="673"/>
                    </a:lnTo>
                    <a:lnTo>
                      <a:pt x="2343" y="667"/>
                    </a:lnTo>
                    <a:lnTo>
                      <a:pt x="2339" y="653"/>
                    </a:lnTo>
                    <a:lnTo>
                      <a:pt x="2336" y="635"/>
                    </a:lnTo>
                    <a:lnTo>
                      <a:pt x="2302" y="531"/>
                    </a:lnTo>
                    <a:lnTo>
                      <a:pt x="2298" y="525"/>
                    </a:lnTo>
                    <a:lnTo>
                      <a:pt x="2294" y="518"/>
                    </a:lnTo>
                    <a:lnTo>
                      <a:pt x="2291" y="512"/>
                    </a:lnTo>
                    <a:lnTo>
                      <a:pt x="2288" y="505"/>
                    </a:lnTo>
                    <a:lnTo>
                      <a:pt x="2285" y="492"/>
                    </a:lnTo>
                    <a:lnTo>
                      <a:pt x="2284" y="479"/>
                    </a:lnTo>
                    <a:lnTo>
                      <a:pt x="2284" y="466"/>
                    </a:lnTo>
                    <a:lnTo>
                      <a:pt x="2286" y="453"/>
                    </a:lnTo>
                    <a:lnTo>
                      <a:pt x="2289" y="441"/>
                    </a:lnTo>
                    <a:lnTo>
                      <a:pt x="2293" y="428"/>
                    </a:lnTo>
                    <a:lnTo>
                      <a:pt x="2304" y="408"/>
                    </a:lnTo>
                    <a:lnTo>
                      <a:pt x="2314" y="389"/>
                    </a:lnTo>
                    <a:lnTo>
                      <a:pt x="2317" y="384"/>
                    </a:lnTo>
                    <a:lnTo>
                      <a:pt x="2317" y="380"/>
                    </a:lnTo>
                    <a:lnTo>
                      <a:pt x="2317" y="375"/>
                    </a:lnTo>
                    <a:lnTo>
                      <a:pt x="2314" y="370"/>
                    </a:lnTo>
                    <a:lnTo>
                      <a:pt x="2311" y="365"/>
                    </a:lnTo>
                    <a:lnTo>
                      <a:pt x="2307" y="361"/>
                    </a:lnTo>
                    <a:lnTo>
                      <a:pt x="2301" y="356"/>
                    </a:lnTo>
                    <a:lnTo>
                      <a:pt x="2293" y="351"/>
                    </a:lnTo>
                    <a:lnTo>
                      <a:pt x="2282" y="340"/>
                    </a:lnTo>
                    <a:lnTo>
                      <a:pt x="2273" y="329"/>
                    </a:lnTo>
                    <a:lnTo>
                      <a:pt x="2266" y="318"/>
                    </a:lnTo>
                    <a:lnTo>
                      <a:pt x="2260" y="307"/>
                    </a:lnTo>
                    <a:lnTo>
                      <a:pt x="2256" y="296"/>
                    </a:lnTo>
                    <a:lnTo>
                      <a:pt x="2254" y="284"/>
                    </a:lnTo>
                    <a:lnTo>
                      <a:pt x="2253" y="272"/>
                    </a:lnTo>
                    <a:lnTo>
                      <a:pt x="2254" y="261"/>
                    </a:lnTo>
                    <a:lnTo>
                      <a:pt x="2261" y="190"/>
                    </a:lnTo>
                    <a:lnTo>
                      <a:pt x="2226" y="166"/>
                    </a:lnTo>
                    <a:lnTo>
                      <a:pt x="2127" y="92"/>
                    </a:lnTo>
                    <a:lnTo>
                      <a:pt x="2075" y="115"/>
                    </a:lnTo>
                    <a:lnTo>
                      <a:pt x="2060" y="114"/>
                    </a:lnTo>
                    <a:lnTo>
                      <a:pt x="2048" y="111"/>
                    </a:lnTo>
                    <a:lnTo>
                      <a:pt x="2036" y="108"/>
                    </a:lnTo>
                    <a:lnTo>
                      <a:pt x="2027" y="105"/>
                    </a:lnTo>
                    <a:lnTo>
                      <a:pt x="2018" y="103"/>
                    </a:lnTo>
                    <a:lnTo>
                      <a:pt x="2009" y="102"/>
                    </a:lnTo>
                    <a:lnTo>
                      <a:pt x="2005" y="103"/>
                    </a:lnTo>
                    <a:lnTo>
                      <a:pt x="2000" y="104"/>
                    </a:lnTo>
                    <a:lnTo>
                      <a:pt x="1995" y="106"/>
                    </a:lnTo>
                    <a:lnTo>
                      <a:pt x="1990" y="109"/>
                    </a:lnTo>
                    <a:lnTo>
                      <a:pt x="1986" y="115"/>
                    </a:lnTo>
                    <a:lnTo>
                      <a:pt x="1982" y="120"/>
                    </a:lnTo>
                    <a:lnTo>
                      <a:pt x="1978" y="124"/>
                    </a:lnTo>
                    <a:lnTo>
                      <a:pt x="1973" y="127"/>
                    </a:lnTo>
                    <a:lnTo>
                      <a:pt x="1969" y="130"/>
                    </a:lnTo>
                    <a:lnTo>
                      <a:pt x="1964" y="131"/>
                    </a:lnTo>
                    <a:lnTo>
                      <a:pt x="1959" y="132"/>
                    </a:lnTo>
                    <a:lnTo>
                      <a:pt x="1954" y="132"/>
                    </a:lnTo>
                    <a:lnTo>
                      <a:pt x="1945" y="130"/>
                    </a:lnTo>
                    <a:lnTo>
                      <a:pt x="1935" y="126"/>
                    </a:lnTo>
                    <a:lnTo>
                      <a:pt x="1926" y="121"/>
                    </a:lnTo>
                    <a:lnTo>
                      <a:pt x="1917" y="115"/>
                    </a:lnTo>
                    <a:lnTo>
                      <a:pt x="1763" y="118"/>
                    </a:lnTo>
                    <a:lnTo>
                      <a:pt x="1712" y="144"/>
                    </a:lnTo>
                    <a:lnTo>
                      <a:pt x="1653" y="188"/>
                    </a:lnTo>
                    <a:lnTo>
                      <a:pt x="1642" y="207"/>
                    </a:lnTo>
                    <a:lnTo>
                      <a:pt x="1632" y="223"/>
                    </a:lnTo>
                    <a:lnTo>
                      <a:pt x="1622" y="237"/>
                    </a:lnTo>
                    <a:lnTo>
                      <a:pt x="1613" y="248"/>
                    </a:lnTo>
                    <a:lnTo>
                      <a:pt x="1605" y="257"/>
                    </a:lnTo>
                    <a:lnTo>
                      <a:pt x="1598" y="264"/>
                    </a:lnTo>
                    <a:lnTo>
                      <a:pt x="1593" y="268"/>
                    </a:lnTo>
                    <a:lnTo>
                      <a:pt x="1588" y="270"/>
                    </a:lnTo>
                    <a:lnTo>
                      <a:pt x="1585" y="270"/>
                    </a:lnTo>
                    <a:lnTo>
                      <a:pt x="1584" y="269"/>
                    </a:lnTo>
                    <a:lnTo>
                      <a:pt x="1582" y="268"/>
                    </a:lnTo>
                    <a:lnTo>
                      <a:pt x="1580" y="267"/>
                    </a:lnTo>
                    <a:lnTo>
                      <a:pt x="1578" y="261"/>
                    </a:lnTo>
                    <a:lnTo>
                      <a:pt x="1577" y="254"/>
                    </a:lnTo>
                    <a:lnTo>
                      <a:pt x="1576" y="244"/>
                    </a:lnTo>
                    <a:lnTo>
                      <a:pt x="1576" y="231"/>
                    </a:lnTo>
                    <a:lnTo>
                      <a:pt x="1577" y="217"/>
                    </a:lnTo>
                    <a:lnTo>
                      <a:pt x="1579" y="200"/>
                    </a:lnTo>
                    <a:lnTo>
                      <a:pt x="1577" y="189"/>
                    </a:lnTo>
                    <a:lnTo>
                      <a:pt x="1574" y="180"/>
                    </a:lnTo>
                    <a:lnTo>
                      <a:pt x="1571" y="174"/>
                    </a:lnTo>
                    <a:lnTo>
                      <a:pt x="1568" y="169"/>
                    </a:lnTo>
                    <a:lnTo>
                      <a:pt x="1565" y="166"/>
                    </a:lnTo>
                    <a:lnTo>
                      <a:pt x="1562" y="164"/>
                    </a:lnTo>
                    <a:lnTo>
                      <a:pt x="1558" y="163"/>
                    </a:lnTo>
                    <a:lnTo>
                      <a:pt x="1554" y="164"/>
                    </a:lnTo>
                    <a:lnTo>
                      <a:pt x="1547" y="168"/>
                    </a:lnTo>
                    <a:lnTo>
                      <a:pt x="1539" y="174"/>
                    </a:lnTo>
                    <a:lnTo>
                      <a:pt x="1531" y="182"/>
                    </a:lnTo>
                    <a:lnTo>
                      <a:pt x="1524" y="188"/>
                    </a:lnTo>
                    <a:lnTo>
                      <a:pt x="1511" y="196"/>
                    </a:lnTo>
                    <a:lnTo>
                      <a:pt x="1500" y="201"/>
                    </a:lnTo>
                    <a:lnTo>
                      <a:pt x="1496" y="202"/>
                    </a:lnTo>
                    <a:lnTo>
                      <a:pt x="1491" y="203"/>
                    </a:lnTo>
                    <a:lnTo>
                      <a:pt x="1488" y="202"/>
                    </a:lnTo>
                    <a:lnTo>
                      <a:pt x="1484" y="201"/>
                    </a:lnTo>
                    <a:lnTo>
                      <a:pt x="1480" y="199"/>
                    </a:lnTo>
                    <a:lnTo>
                      <a:pt x="1478" y="196"/>
                    </a:lnTo>
                    <a:lnTo>
                      <a:pt x="1475" y="193"/>
                    </a:lnTo>
                    <a:lnTo>
                      <a:pt x="1473" y="188"/>
                    </a:lnTo>
                    <a:lnTo>
                      <a:pt x="1470" y="177"/>
                    </a:lnTo>
                    <a:lnTo>
                      <a:pt x="1467" y="163"/>
                    </a:lnTo>
                    <a:lnTo>
                      <a:pt x="1472" y="87"/>
                    </a:lnTo>
                    <a:lnTo>
                      <a:pt x="1147" y="37"/>
                    </a:lnTo>
                    <a:lnTo>
                      <a:pt x="1128" y="28"/>
                    </a:lnTo>
                    <a:lnTo>
                      <a:pt x="1110" y="21"/>
                    </a:lnTo>
                    <a:lnTo>
                      <a:pt x="1091" y="15"/>
                    </a:lnTo>
                    <a:lnTo>
                      <a:pt x="1072" y="9"/>
                    </a:lnTo>
                    <a:lnTo>
                      <a:pt x="1052" y="5"/>
                    </a:lnTo>
                    <a:lnTo>
                      <a:pt x="1033" y="2"/>
                    </a:lnTo>
                    <a:lnTo>
                      <a:pt x="1013" y="0"/>
                    </a:lnTo>
                    <a:lnTo>
                      <a:pt x="993" y="0"/>
                    </a:lnTo>
                    <a:lnTo>
                      <a:pt x="973" y="1"/>
                    </a:lnTo>
                    <a:lnTo>
                      <a:pt x="953" y="4"/>
                    </a:lnTo>
                    <a:lnTo>
                      <a:pt x="932" y="8"/>
                    </a:lnTo>
                    <a:lnTo>
                      <a:pt x="910" y="13"/>
                    </a:lnTo>
                    <a:lnTo>
                      <a:pt x="889" y="21"/>
                    </a:lnTo>
                    <a:lnTo>
                      <a:pt x="868" y="30"/>
                    </a:lnTo>
                    <a:lnTo>
                      <a:pt x="846" y="41"/>
                    </a:lnTo>
                    <a:lnTo>
                      <a:pt x="823" y="53"/>
                    </a:lnTo>
                    <a:lnTo>
                      <a:pt x="811" y="54"/>
                    </a:lnTo>
                    <a:lnTo>
                      <a:pt x="810" y="68"/>
                    </a:lnTo>
                    <a:lnTo>
                      <a:pt x="601" y="234"/>
                    </a:lnTo>
                    <a:lnTo>
                      <a:pt x="533" y="313"/>
                    </a:lnTo>
                    <a:lnTo>
                      <a:pt x="514" y="423"/>
                    </a:lnTo>
                    <a:lnTo>
                      <a:pt x="442" y="514"/>
                    </a:lnTo>
                    <a:lnTo>
                      <a:pt x="397" y="627"/>
                    </a:lnTo>
                    <a:lnTo>
                      <a:pt x="349" y="670"/>
                    </a:lnTo>
                    <a:lnTo>
                      <a:pt x="246" y="883"/>
                    </a:lnTo>
                    <a:lnTo>
                      <a:pt x="21" y="1063"/>
                    </a:lnTo>
                    <a:lnTo>
                      <a:pt x="0" y="1078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0736" name="Freeform 80"/>
              <p:cNvSpPr>
                <a:spLocks/>
              </p:cNvSpPr>
              <p:nvPr/>
            </p:nvSpPr>
            <p:spPr bwMode="auto">
              <a:xfrm>
                <a:off x="3836" y="2060"/>
                <a:ext cx="624" cy="608"/>
              </a:xfrm>
              <a:custGeom>
                <a:avLst/>
                <a:gdLst>
                  <a:gd name="T0" fmla="*/ 1247 w 2986"/>
                  <a:gd name="T1" fmla="*/ 2 h 2933"/>
                  <a:gd name="T2" fmla="*/ 1285 w 2986"/>
                  <a:gd name="T3" fmla="*/ 22 h 2933"/>
                  <a:gd name="T4" fmla="*/ 1274 w 2986"/>
                  <a:gd name="T5" fmla="*/ 235 h 2933"/>
                  <a:gd name="T6" fmla="*/ 1303 w 2986"/>
                  <a:gd name="T7" fmla="*/ 274 h 2933"/>
                  <a:gd name="T8" fmla="*/ 1462 w 2986"/>
                  <a:gd name="T9" fmla="*/ 303 h 2933"/>
                  <a:gd name="T10" fmla="*/ 1543 w 2986"/>
                  <a:gd name="T11" fmla="*/ 359 h 2933"/>
                  <a:gd name="T12" fmla="*/ 1620 w 2986"/>
                  <a:gd name="T13" fmla="*/ 380 h 2933"/>
                  <a:gd name="T14" fmla="*/ 1686 w 2986"/>
                  <a:gd name="T15" fmla="*/ 256 h 2933"/>
                  <a:gd name="T16" fmla="*/ 1717 w 2986"/>
                  <a:gd name="T17" fmla="*/ 238 h 2933"/>
                  <a:gd name="T18" fmla="*/ 1781 w 2986"/>
                  <a:gd name="T19" fmla="*/ 274 h 2933"/>
                  <a:gd name="T20" fmla="*/ 1820 w 2986"/>
                  <a:gd name="T21" fmla="*/ 257 h 2933"/>
                  <a:gd name="T22" fmla="*/ 1896 w 2986"/>
                  <a:gd name="T23" fmla="*/ 217 h 2933"/>
                  <a:gd name="T24" fmla="*/ 1951 w 2986"/>
                  <a:gd name="T25" fmla="*/ 381 h 2933"/>
                  <a:gd name="T26" fmla="*/ 2021 w 2986"/>
                  <a:gd name="T27" fmla="*/ 456 h 2933"/>
                  <a:gd name="T28" fmla="*/ 2116 w 2986"/>
                  <a:gd name="T29" fmla="*/ 430 h 2933"/>
                  <a:gd name="T30" fmla="*/ 2232 w 2986"/>
                  <a:gd name="T31" fmla="*/ 473 h 2933"/>
                  <a:gd name="T32" fmla="*/ 2365 w 2986"/>
                  <a:gd name="T33" fmla="*/ 462 h 2933"/>
                  <a:gd name="T34" fmla="*/ 2421 w 2986"/>
                  <a:gd name="T35" fmla="*/ 405 h 2933"/>
                  <a:gd name="T36" fmla="*/ 2495 w 2986"/>
                  <a:gd name="T37" fmla="*/ 462 h 2933"/>
                  <a:gd name="T38" fmla="*/ 2572 w 2986"/>
                  <a:gd name="T39" fmla="*/ 462 h 2933"/>
                  <a:gd name="T40" fmla="*/ 2636 w 2986"/>
                  <a:gd name="T41" fmla="*/ 405 h 2933"/>
                  <a:gd name="T42" fmla="*/ 2802 w 2986"/>
                  <a:gd name="T43" fmla="*/ 481 h 2933"/>
                  <a:gd name="T44" fmla="*/ 2874 w 2986"/>
                  <a:gd name="T45" fmla="*/ 499 h 2933"/>
                  <a:gd name="T46" fmla="*/ 2877 w 2986"/>
                  <a:gd name="T47" fmla="*/ 696 h 2933"/>
                  <a:gd name="T48" fmla="*/ 2913 w 2986"/>
                  <a:gd name="T49" fmla="*/ 854 h 2933"/>
                  <a:gd name="T50" fmla="*/ 2972 w 2986"/>
                  <a:gd name="T51" fmla="*/ 1095 h 2933"/>
                  <a:gd name="T52" fmla="*/ 2868 w 2986"/>
                  <a:gd name="T53" fmla="*/ 1148 h 2933"/>
                  <a:gd name="T54" fmla="*/ 2755 w 2986"/>
                  <a:gd name="T55" fmla="*/ 1118 h 2933"/>
                  <a:gd name="T56" fmla="*/ 2736 w 2986"/>
                  <a:gd name="T57" fmla="*/ 1194 h 2933"/>
                  <a:gd name="T58" fmla="*/ 2699 w 2986"/>
                  <a:gd name="T59" fmla="*/ 1213 h 2933"/>
                  <a:gd name="T60" fmla="*/ 2594 w 2986"/>
                  <a:gd name="T61" fmla="*/ 1210 h 2933"/>
                  <a:gd name="T62" fmla="*/ 2564 w 2986"/>
                  <a:gd name="T63" fmla="*/ 1283 h 2933"/>
                  <a:gd name="T64" fmla="*/ 2576 w 2986"/>
                  <a:gd name="T65" fmla="*/ 1373 h 2933"/>
                  <a:gd name="T66" fmla="*/ 2592 w 2986"/>
                  <a:gd name="T67" fmla="*/ 1472 h 2933"/>
                  <a:gd name="T68" fmla="*/ 2482 w 2986"/>
                  <a:gd name="T69" fmla="*/ 1535 h 2933"/>
                  <a:gd name="T70" fmla="*/ 2384 w 2986"/>
                  <a:gd name="T71" fmla="*/ 1940 h 2933"/>
                  <a:gd name="T72" fmla="*/ 2372 w 2986"/>
                  <a:gd name="T73" fmla="*/ 2006 h 2933"/>
                  <a:gd name="T74" fmla="*/ 2231 w 2986"/>
                  <a:gd name="T75" fmla="*/ 2180 h 2933"/>
                  <a:gd name="T76" fmla="*/ 2247 w 2986"/>
                  <a:gd name="T77" fmla="*/ 2219 h 2933"/>
                  <a:gd name="T78" fmla="*/ 2166 w 2986"/>
                  <a:gd name="T79" fmla="*/ 2551 h 2933"/>
                  <a:gd name="T80" fmla="*/ 1378 w 2986"/>
                  <a:gd name="T81" fmla="*/ 2584 h 2933"/>
                  <a:gd name="T82" fmla="*/ 1128 w 2986"/>
                  <a:gd name="T83" fmla="*/ 2635 h 2933"/>
                  <a:gd name="T84" fmla="*/ 1050 w 2986"/>
                  <a:gd name="T85" fmla="*/ 2755 h 2933"/>
                  <a:gd name="T86" fmla="*/ 935 w 2986"/>
                  <a:gd name="T87" fmla="*/ 2847 h 2933"/>
                  <a:gd name="T88" fmla="*/ 521 w 2986"/>
                  <a:gd name="T89" fmla="*/ 2724 h 2933"/>
                  <a:gd name="T90" fmla="*/ 404 w 2986"/>
                  <a:gd name="T91" fmla="*/ 2685 h 2933"/>
                  <a:gd name="T92" fmla="*/ 170 w 2986"/>
                  <a:gd name="T93" fmla="*/ 2578 h 2933"/>
                  <a:gd name="T94" fmla="*/ 120 w 2986"/>
                  <a:gd name="T95" fmla="*/ 2564 h 2933"/>
                  <a:gd name="T96" fmla="*/ 149 w 2986"/>
                  <a:gd name="T97" fmla="*/ 2492 h 2933"/>
                  <a:gd name="T98" fmla="*/ 134 w 2986"/>
                  <a:gd name="T99" fmla="*/ 2437 h 2933"/>
                  <a:gd name="T100" fmla="*/ 69 w 2986"/>
                  <a:gd name="T101" fmla="*/ 2423 h 2933"/>
                  <a:gd name="T102" fmla="*/ 54 w 2986"/>
                  <a:gd name="T103" fmla="*/ 2373 h 2933"/>
                  <a:gd name="T104" fmla="*/ 1 w 2986"/>
                  <a:gd name="T105" fmla="*/ 2069 h 2933"/>
                  <a:gd name="T106" fmla="*/ 96 w 2986"/>
                  <a:gd name="T107" fmla="*/ 1848 h 2933"/>
                  <a:gd name="T108" fmla="*/ 157 w 2986"/>
                  <a:gd name="T109" fmla="*/ 1803 h 2933"/>
                  <a:gd name="T110" fmla="*/ 330 w 2986"/>
                  <a:gd name="T111" fmla="*/ 1548 h 2933"/>
                  <a:gd name="T112" fmla="*/ 444 w 2986"/>
                  <a:gd name="T113" fmla="*/ 1453 h 2933"/>
                  <a:gd name="T114" fmla="*/ 544 w 2986"/>
                  <a:gd name="T115" fmla="*/ 1425 h 2933"/>
                  <a:gd name="T116" fmla="*/ 619 w 2986"/>
                  <a:gd name="T117" fmla="*/ 1332 h 2933"/>
                  <a:gd name="T118" fmla="*/ 659 w 2986"/>
                  <a:gd name="T119" fmla="*/ 1185 h 2933"/>
                  <a:gd name="T120" fmla="*/ 796 w 2986"/>
                  <a:gd name="T121" fmla="*/ 1101 h 2933"/>
                  <a:gd name="T122" fmla="*/ 890 w 2986"/>
                  <a:gd name="T123" fmla="*/ 1042 h 2933"/>
                  <a:gd name="T124" fmla="*/ 999 w 2986"/>
                  <a:gd name="T125" fmla="*/ 554 h 29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986" h="2933">
                    <a:moveTo>
                      <a:pt x="1172" y="136"/>
                    </a:moveTo>
                    <a:lnTo>
                      <a:pt x="1201" y="63"/>
                    </a:lnTo>
                    <a:lnTo>
                      <a:pt x="1207" y="48"/>
                    </a:lnTo>
                    <a:lnTo>
                      <a:pt x="1213" y="35"/>
                    </a:lnTo>
                    <a:lnTo>
                      <a:pt x="1220" y="24"/>
                    </a:lnTo>
                    <a:lnTo>
                      <a:pt x="1227" y="15"/>
                    </a:lnTo>
                    <a:lnTo>
                      <a:pt x="1235" y="9"/>
                    </a:lnTo>
                    <a:lnTo>
                      <a:pt x="1243" y="3"/>
                    </a:lnTo>
                    <a:lnTo>
                      <a:pt x="1247" y="2"/>
                    </a:lnTo>
                    <a:lnTo>
                      <a:pt x="1251" y="1"/>
                    </a:lnTo>
                    <a:lnTo>
                      <a:pt x="1255" y="0"/>
                    </a:lnTo>
                    <a:lnTo>
                      <a:pt x="1259" y="0"/>
                    </a:lnTo>
                    <a:lnTo>
                      <a:pt x="1263" y="1"/>
                    </a:lnTo>
                    <a:lnTo>
                      <a:pt x="1266" y="2"/>
                    </a:lnTo>
                    <a:lnTo>
                      <a:pt x="1270" y="4"/>
                    </a:lnTo>
                    <a:lnTo>
                      <a:pt x="1273" y="8"/>
                    </a:lnTo>
                    <a:lnTo>
                      <a:pt x="1279" y="14"/>
                    </a:lnTo>
                    <a:lnTo>
                      <a:pt x="1285" y="22"/>
                    </a:lnTo>
                    <a:lnTo>
                      <a:pt x="1289" y="33"/>
                    </a:lnTo>
                    <a:lnTo>
                      <a:pt x="1292" y="45"/>
                    </a:lnTo>
                    <a:lnTo>
                      <a:pt x="1294" y="60"/>
                    </a:lnTo>
                    <a:lnTo>
                      <a:pt x="1295" y="77"/>
                    </a:lnTo>
                    <a:lnTo>
                      <a:pt x="1279" y="192"/>
                    </a:lnTo>
                    <a:lnTo>
                      <a:pt x="1277" y="204"/>
                    </a:lnTo>
                    <a:lnTo>
                      <a:pt x="1275" y="216"/>
                    </a:lnTo>
                    <a:lnTo>
                      <a:pt x="1274" y="226"/>
                    </a:lnTo>
                    <a:lnTo>
                      <a:pt x="1274" y="235"/>
                    </a:lnTo>
                    <a:lnTo>
                      <a:pt x="1275" y="244"/>
                    </a:lnTo>
                    <a:lnTo>
                      <a:pt x="1276" y="251"/>
                    </a:lnTo>
                    <a:lnTo>
                      <a:pt x="1278" y="257"/>
                    </a:lnTo>
                    <a:lnTo>
                      <a:pt x="1280" y="263"/>
                    </a:lnTo>
                    <a:lnTo>
                      <a:pt x="1284" y="267"/>
                    </a:lnTo>
                    <a:lnTo>
                      <a:pt x="1287" y="270"/>
                    </a:lnTo>
                    <a:lnTo>
                      <a:pt x="1292" y="273"/>
                    </a:lnTo>
                    <a:lnTo>
                      <a:pt x="1297" y="274"/>
                    </a:lnTo>
                    <a:lnTo>
                      <a:pt x="1303" y="274"/>
                    </a:lnTo>
                    <a:lnTo>
                      <a:pt x="1310" y="273"/>
                    </a:lnTo>
                    <a:lnTo>
                      <a:pt x="1317" y="272"/>
                    </a:lnTo>
                    <a:lnTo>
                      <a:pt x="1325" y="269"/>
                    </a:lnTo>
                    <a:lnTo>
                      <a:pt x="1365" y="276"/>
                    </a:lnTo>
                    <a:lnTo>
                      <a:pt x="1402" y="284"/>
                    </a:lnTo>
                    <a:lnTo>
                      <a:pt x="1419" y="289"/>
                    </a:lnTo>
                    <a:lnTo>
                      <a:pt x="1434" y="294"/>
                    </a:lnTo>
                    <a:lnTo>
                      <a:pt x="1449" y="299"/>
                    </a:lnTo>
                    <a:lnTo>
                      <a:pt x="1462" y="303"/>
                    </a:lnTo>
                    <a:lnTo>
                      <a:pt x="1475" y="309"/>
                    </a:lnTo>
                    <a:lnTo>
                      <a:pt x="1486" y="314"/>
                    </a:lnTo>
                    <a:lnTo>
                      <a:pt x="1497" y="320"/>
                    </a:lnTo>
                    <a:lnTo>
                      <a:pt x="1506" y="326"/>
                    </a:lnTo>
                    <a:lnTo>
                      <a:pt x="1514" y="332"/>
                    </a:lnTo>
                    <a:lnTo>
                      <a:pt x="1523" y="338"/>
                    </a:lnTo>
                    <a:lnTo>
                      <a:pt x="1529" y="345"/>
                    </a:lnTo>
                    <a:lnTo>
                      <a:pt x="1535" y="352"/>
                    </a:lnTo>
                    <a:lnTo>
                      <a:pt x="1543" y="359"/>
                    </a:lnTo>
                    <a:lnTo>
                      <a:pt x="1552" y="365"/>
                    </a:lnTo>
                    <a:lnTo>
                      <a:pt x="1560" y="371"/>
                    </a:lnTo>
                    <a:lnTo>
                      <a:pt x="1569" y="375"/>
                    </a:lnTo>
                    <a:lnTo>
                      <a:pt x="1577" y="378"/>
                    </a:lnTo>
                    <a:lnTo>
                      <a:pt x="1586" y="381"/>
                    </a:lnTo>
                    <a:lnTo>
                      <a:pt x="1594" y="382"/>
                    </a:lnTo>
                    <a:lnTo>
                      <a:pt x="1603" y="382"/>
                    </a:lnTo>
                    <a:lnTo>
                      <a:pt x="1611" y="382"/>
                    </a:lnTo>
                    <a:lnTo>
                      <a:pt x="1620" y="380"/>
                    </a:lnTo>
                    <a:lnTo>
                      <a:pt x="1628" y="377"/>
                    </a:lnTo>
                    <a:lnTo>
                      <a:pt x="1637" y="373"/>
                    </a:lnTo>
                    <a:lnTo>
                      <a:pt x="1646" y="368"/>
                    </a:lnTo>
                    <a:lnTo>
                      <a:pt x="1654" y="363"/>
                    </a:lnTo>
                    <a:lnTo>
                      <a:pt x="1664" y="356"/>
                    </a:lnTo>
                    <a:lnTo>
                      <a:pt x="1672" y="348"/>
                    </a:lnTo>
                    <a:lnTo>
                      <a:pt x="1684" y="269"/>
                    </a:lnTo>
                    <a:lnTo>
                      <a:pt x="1685" y="262"/>
                    </a:lnTo>
                    <a:lnTo>
                      <a:pt x="1686" y="256"/>
                    </a:lnTo>
                    <a:lnTo>
                      <a:pt x="1688" y="251"/>
                    </a:lnTo>
                    <a:lnTo>
                      <a:pt x="1691" y="246"/>
                    </a:lnTo>
                    <a:lnTo>
                      <a:pt x="1693" y="243"/>
                    </a:lnTo>
                    <a:lnTo>
                      <a:pt x="1696" y="240"/>
                    </a:lnTo>
                    <a:lnTo>
                      <a:pt x="1700" y="238"/>
                    </a:lnTo>
                    <a:lnTo>
                      <a:pt x="1704" y="237"/>
                    </a:lnTo>
                    <a:lnTo>
                      <a:pt x="1708" y="236"/>
                    </a:lnTo>
                    <a:lnTo>
                      <a:pt x="1712" y="237"/>
                    </a:lnTo>
                    <a:lnTo>
                      <a:pt x="1717" y="238"/>
                    </a:lnTo>
                    <a:lnTo>
                      <a:pt x="1722" y="240"/>
                    </a:lnTo>
                    <a:lnTo>
                      <a:pt x="1727" y="242"/>
                    </a:lnTo>
                    <a:lnTo>
                      <a:pt x="1733" y="246"/>
                    </a:lnTo>
                    <a:lnTo>
                      <a:pt x="1739" y="250"/>
                    </a:lnTo>
                    <a:lnTo>
                      <a:pt x="1745" y="255"/>
                    </a:lnTo>
                    <a:lnTo>
                      <a:pt x="1758" y="264"/>
                    </a:lnTo>
                    <a:lnTo>
                      <a:pt x="1770" y="271"/>
                    </a:lnTo>
                    <a:lnTo>
                      <a:pt x="1775" y="273"/>
                    </a:lnTo>
                    <a:lnTo>
                      <a:pt x="1781" y="274"/>
                    </a:lnTo>
                    <a:lnTo>
                      <a:pt x="1786" y="275"/>
                    </a:lnTo>
                    <a:lnTo>
                      <a:pt x="1791" y="275"/>
                    </a:lnTo>
                    <a:lnTo>
                      <a:pt x="1796" y="275"/>
                    </a:lnTo>
                    <a:lnTo>
                      <a:pt x="1801" y="273"/>
                    </a:lnTo>
                    <a:lnTo>
                      <a:pt x="1805" y="271"/>
                    </a:lnTo>
                    <a:lnTo>
                      <a:pt x="1810" y="269"/>
                    </a:lnTo>
                    <a:lnTo>
                      <a:pt x="1813" y="265"/>
                    </a:lnTo>
                    <a:lnTo>
                      <a:pt x="1817" y="262"/>
                    </a:lnTo>
                    <a:lnTo>
                      <a:pt x="1820" y="257"/>
                    </a:lnTo>
                    <a:lnTo>
                      <a:pt x="1823" y="252"/>
                    </a:lnTo>
                    <a:lnTo>
                      <a:pt x="1840" y="238"/>
                    </a:lnTo>
                    <a:lnTo>
                      <a:pt x="1856" y="227"/>
                    </a:lnTo>
                    <a:lnTo>
                      <a:pt x="1863" y="223"/>
                    </a:lnTo>
                    <a:lnTo>
                      <a:pt x="1870" y="220"/>
                    </a:lnTo>
                    <a:lnTo>
                      <a:pt x="1877" y="218"/>
                    </a:lnTo>
                    <a:lnTo>
                      <a:pt x="1883" y="216"/>
                    </a:lnTo>
                    <a:lnTo>
                      <a:pt x="1890" y="216"/>
                    </a:lnTo>
                    <a:lnTo>
                      <a:pt x="1896" y="217"/>
                    </a:lnTo>
                    <a:lnTo>
                      <a:pt x="1902" y="218"/>
                    </a:lnTo>
                    <a:lnTo>
                      <a:pt x="1907" y="220"/>
                    </a:lnTo>
                    <a:lnTo>
                      <a:pt x="1913" y="224"/>
                    </a:lnTo>
                    <a:lnTo>
                      <a:pt x="1918" y="228"/>
                    </a:lnTo>
                    <a:lnTo>
                      <a:pt x="1924" y="233"/>
                    </a:lnTo>
                    <a:lnTo>
                      <a:pt x="1929" y="239"/>
                    </a:lnTo>
                    <a:lnTo>
                      <a:pt x="1956" y="248"/>
                    </a:lnTo>
                    <a:lnTo>
                      <a:pt x="1946" y="365"/>
                    </a:lnTo>
                    <a:lnTo>
                      <a:pt x="1951" y="381"/>
                    </a:lnTo>
                    <a:lnTo>
                      <a:pt x="1956" y="395"/>
                    </a:lnTo>
                    <a:lnTo>
                      <a:pt x="1963" y="408"/>
                    </a:lnTo>
                    <a:lnTo>
                      <a:pt x="1969" y="419"/>
                    </a:lnTo>
                    <a:lnTo>
                      <a:pt x="1977" y="430"/>
                    </a:lnTo>
                    <a:lnTo>
                      <a:pt x="1985" y="438"/>
                    </a:lnTo>
                    <a:lnTo>
                      <a:pt x="1993" y="445"/>
                    </a:lnTo>
                    <a:lnTo>
                      <a:pt x="2002" y="450"/>
                    </a:lnTo>
                    <a:lnTo>
                      <a:pt x="2011" y="454"/>
                    </a:lnTo>
                    <a:lnTo>
                      <a:pt x="2021" y="456"/>
                    </a:lnTo>
                    <a:lnTo>
                      <a:pt x="2031" y="457"/>
                    </a:lnTo>
                    <a:lnTo>
                      <a:pt x="2042" y="456"/>
                    </a:lnTo>
                    <a:lnTo>
                      <a:pt x="2052" y="454"/>
                    </a:lnTo>
                    <a:lnTo>
                      <a:pt x="2064" y="451"/>
                    </a:lnTo>
                    <a:lnTo>
                      <a:pt x="2076" y="446"/>
                    </a:lnTo>
                    <a:lnTo>
                      <a:pt x="2088" y="439"/>
                    </a:lnTo>
                    <a:lnTo>
                      <a:pt x="2097" y="435"/>
                    </a:lnTo>
                    <a:lnTo>
                      <a:pt x="2107" y="432"/>
                    </a:lnTo>
                    <a:lnTo>
                      <a:pt x="2116" y="430"/>
                    </a:lnTo>
                    <a:lnTo>
                      <a:pt x="2125" y="429"/>
                    </a:lnTo>
                    <a:lnTo>
                      <a:pt x="2134" y="429"/>
                    </a:lnTo>
                    <a:lnTo>
                      <a:pt x="2142" y="430"/>
                    </a:lnTo>
                    <a:lnTo>
                      <a:pt x="2151" y="432"/>
                    </a:lnTo>
                    <a:lnTo>
                      <a:pt x="2159" y="434"/>
                    </a:lnTo>
                    <a:lnTo>
                      <a:pt x="2176" y="441"/>
                    </a:lnTo>
                    <a:lnTo>
                      <a:pt x="2194" y="450"/>
                    </a:lnTo>
                    <a:lnTo>
                      <a:pt x="2212" y="461"/>
                    </a:lnTo>
                    <a:lnTo>
                      <a:pt x="2232" y="473"/>
                    </a:lnTo>
                    <a:lnTo>
                      <a:pt x="2249" y="479"/>
                    </a:lnTo>
                    <a:lnTo>
                      <a:pt x="2266" y="484"/>
                    </a:lnTo>
                    <a:lnTo>
                      <a:pt x="2283" y="487"/>
                    </a:lnTo>
                    <a:lnTo>
                      <a:pt x="2299" y="488"/>
                    </a:lnTo>
                    <a:lnTo>
                      <a:pt x="2315" y="487"/>
                    </a:lnTo>
                    <a:lnTo>
                      <a:pt x="2330" y="484"/>
                    </a:lnTo>
                    <a:lnTo>
                      <a:pt x="2345" y="480"/>
                    </a:lnTo>
                    <a:lnTo>
                      <a:pt x="2360" y="474"/>
                    </a:lnTo>
                    <a:lnTo>
                      <a:pt x="2365" y="462"/>
                    </a:lnTo>
                    <a:lnTo>
                      <a:pt x="2370" y="450"/>
                    </a:lnTo>
                    <a:lnTo>
                      <a:pt x="2375" y="440"/>
                    </a:lnTo>
                    <a:lnTo>
                      <a:pt x="2381" y="431"/>
                    </a:lnTo>
                    <a:lnTo>
                      <a:pt x="2387" y="422"/>
                    </a:lnTo>
                    <a:lnTo>
                      <a:pt x="2393" y="416"/>
                    </a:lnTo>
                    <a:lnTo>
                      <a:pt x="2399" y="411"/>
                    </a:lnTo>
                    <a:lnTo>
                      <a:pt x="2406" y="407"/>
                    </a:lnTo>
                    <a:lnTo>
                      <a:pt x="2413" y="406"/>
                    </a:lnTo>
                    <a:lnTo>
                      <a:pt x="2421" y="405"/>
                    </a:lnTo>
                    <a:lnTo>
                      <a:pt x="2429" y="407"/>
                    </a:lnTo>
                    <a:lnTo>
                      <a:pt x="2437" y="410"/>
                    </a:lnTo>
                    <a:lnTo>
                      <a:pt x="2446" y="416"/>
                    </a:lnTo>
                    <a:lnTo>
                      <a:pt x="2455" y="423"/>
                    </a:lnTo>
                    <a:lnTo>
                      <a:pt x="2464" y="433"/>
                    </a:lnTo>
                    <a:lnTo>
                      <a:pt x="2474" y="444"/>
                    </a:lnTo>
                    <a:lnTo>
                      <a:pt x="2481" y="451"/>
                    </a:lnTo>
                    <a:lnTo>
                      <a:pt x="2487" y="457"/>
                    </a:lnTo>
                    <a:lnTo>
                      <a:pt x="2495" y="462"/>
                    </a:lnTo>
                    <a:lnTo>
                      <a:pt x="2503" y="466"/>
                    </a:lnTo>
                    <a:lnTo>
                      <a:pt x="2510" y="469"/>
                    </a:lnTo>
                    <a:lnTo>
                      <a:pt x="2518" y="471"/>
                    </a:lnTo>
                    <a:lnTo>
                      <a:pt x="2527" y="472"/>
                    </a:lnTo>
                    <a:lnTo>
                      <a:pt x="2535" y="472"/>
                    </a:lnTo>
                    <a:lnTo>
                      <a:pt x="2544" y="471"/>
                    </a:lnTo>
                    <a:lnTo>
                      <a:pt x="2553" y="469"/>
                    </a:lnTo>
                    <a:lnTo>
                      <a:pt x="2563" y="466"/>
                    </a:lnTo>
                    <a:lnTo>
                      <a:pt x="2572" y="462"/>
                    </a:lnTo>
                    <a:lnTo>
                      <a:pt x="2582" y="457"/>
                    </a:lnTo>
                    <a:lnTo>
                      <a:pt x="2593" y="451"/>
                    </a:lnTo>
                    <a:lnTo>
                      <a:pt x="2603" y="445"/>
                    </a:lnTo>
                    <a:lnTo>
                      <a:pt x="2614" y="437"/>
                    </a:lnTo>
                    <a:lnTo>
                      <a:pt x="2619" y="433"/>
                    </a:lnTo>
                    <a:lnTo>
                      <a:pt x="2623" y="428"/>
                    </a:lnTo>
                    <a:lnTo>
                      <a:pt x="2626" y="422"/>
                    </a:lnTo>
                    <a:lnTo>
                      <a:pt x="2629" y="417"/>
                    </a:lnTo>
                    <a:lnTo>
                      <a:pt x="2636" y="405"/>
                    </a:lnTo>
                    <a:lnTo>
                      <a:pt x="2640" y="391"/>
                    </a:lnTo>
                    <a:lnTo>
                      <a:pt x="2647" y="364"/>
                    </a:lnTo>
                    <a:lnTo>
                      <a:pt x="2653" y="339"/>
                    </a:lnTo>
                    <a:lnTo>
                      <a:pt x="2799" y="346"/>
                    </a:lnTo>
                    <a:lnTo>
                      <a:pt x="2802" y="446"/>
                    </a:lnTo>
                    <a:lnTo>
                      <a:pt x="2801" y="456"/>
                    </a:lnTo>
                    <a:lnTo>
                      <a:pt x="2800" y="466"/>
                    </a:lnTo>
                    <a:lnTo>
                      <a:pt x="2801" y="474"/>
                    </a:lnTo>
                    <a:lnTo>
                      <a:pt x="2802" y="481"/>
                    </a:lnTo>
                    <a:lnTo>
                      <a:pt x="2805" y="487"/>
                    </a:lnTo>
                    <a:lnTo>
                      <a:pt x="2809" y="492"/>
                    </a:lnTo>
                    <a:lnTo>
                      <a:pt x="2814" y="496"/>
                    </a:lnTo>
                    <a:lnTo>
                      <a:pt x="2820" y="499"/>
                    </a:lnTo>
                    <a:lnTo>
                      <a:pt x="2828" y="501"/>
                    </a:lnTo>
                    <a:lnTo>
                      <a:pt x="2838" y="502"/>
                    </a:lnTo>
                    <a:lnTo>
                      <a:pt x="2848" y="502"/>
                    </a:lnTo>
                    <a:lnTo>
                      <a:pt x="2861" y="501"/>
                    </a:lnTo>
                    <a:lnTo>
                      <a:pt x="2874" y="499"/>
                    </a:lnTo>
                    <a:lnTo>
                      <a:pt x="2890" y="496"/>
                    </a:lnTo>
                    <a:lnTo>
                      <a:pt x="2907" y="492"/>
                    </a:lnTo>
                    <a:lnTo>
                      <a:pt x="2926" y="487"/>
                    </a:lnTo>
                    <a:lnTo>
                      <a:pt x="2923" y="587"/>
                    </a:lnTo>
                    <a:lnTo>
                      <a:pt x="2910" y="610"/>
                    </a:lnTo>
                    <a:lnTo>
                      <a:pt x="2899" y="633"/>
                    </a:lnTo>
                    <a:lnTo>
                      <a:pt x="2890" y="654"/>
                    </a:lnTo>
                    <a:lnTo>
                      <a:pt x="2882" y="676"/>
                    </a:lnTo>
                    <a:lnTo>
                      <a:pt x="2877" y="696"/>
                    </a:lnTo>
                    <a:lnTo>
                      <a:pt x="2874" y="717"/>
                    </a:lnTo>
                    <a:lnTo>
                      <a:pt x="2872" y="737"/>
                    </a:lnTo>
                    <a:lnTo>
                      <a:pt x="2873" y="755"/>
                    </a:lnTo>
                    <a:lnTo>
                      <a:pt x="2875" y="773"/>
                    </a:lnTo>
                    <a:lnTo>
                      <a:pt x="2879" y="791"/>
                    </a:lnTo>
                    <a:lnTo>
                      <a:pt x="2885" y="807"/>
                    </a:lnTo>
                    <a:lnTo>
                      <a:pt x="2892" y="823"/>
                    </a:lnTo>
                    <a:lnTo>
                      <a:pt x="2901" y="838"/>
                    </a:lnTo>
                    <a:lnTo>
                      <a:pt x="2913" y="854"/>
                    </a:lnTo>
                    <a:lnTo>
                      <a:pt x="2926" y="867"/>
                    </a:lnTo>
                    <a:lnTo>
                      <a:pt x="2940" y="880"/>
                    </a:lnTo>
                    <a:lnTo>
                      <a:pt x="2985" y="995"/>
                    </a:lnTo>
                    <a:lnTo>
                      <a:pt x="2986" y="1015"/>
                    </a:lnTo>
                    <a:lnTo>
                      <a:pt x="2986" y="1034"/>
                    </a:lnTo>
                    <a:lnTo>
                      <a:pt x="2984" y="1052"/>
                    </a:lnTo>
                    <a:lnTo>
                      <a:pt x="2981" y="1068"/>
                    </a:lnTo>
                    <a:lnTo>
                      <a:pt x="2977" y="1082"/>
                    </a:lnTo>
                    <a:lnTo>
                      <a:pt x="2972" y="1095"/>
                    </a:lnTo>
                    <a:lnTo>
                      <a:pt x="2966" y="1107"/>
                    </a:lnTo>
                    <a:lnTo>
                      <a:pt x="2958" y="1117"/>
                    </a:lnTo>
                    <a:lnTo>
                      <a:pt x="2949" y="1126"/>
                    </a:lnTo>
                    <a:lnTo>
                      <a:pt x="2939" y="1134"/>
                    </a:lnTo>
                    <a:lnTo>
                      <a:pt x="2928" y="1140"/>
                    </a:lnTo>
                    <a:lnTo>
                      <a:pt x="2915" y="1144"/>
                    </a:lnTo>
                    <a:lnTo>
                      <a:pt x="2900" y="1147"/>
                    </a:lnTo>
                    <a:lnTo>
                      <a:pt x="2885" y="1148"/>
                    </a:lnTo>
                    <a:lnTo>
                      <a:pt x="2868" y="1148"/>
                    </a:lnTo>
                    <a:lnTo>
                      <a:pt x="2851" y="1147"/>
                    </a:lnTo>
                    <a:lnTo>
                      <a:pt x="2826" y="1133"/>
                    </a:lnTo>
                    <a:lnTo>
                      <a:pt x="2804" y="1122"/>
                    </a:lnTo>
                    <a:lnTo>
                      <a:pt x="2794" y="1119"/>
                    </a:lnTo>
                    <a:lnTo>
                      <a:pt x="2785" y="1117"/>
                    </a:lnTo>
                    <a:lnTo>
                      <a:pt x="2777" y="1115"/>
                    </a:lnTo>
                    <a:lnTo>
                      <a:pt x="2768" y="1115"/>
                    </a:lnTo>
                    <a:lnTo>
                      <a:pt x="2761" y="1116"/>
                    </a:lnTo>
                    <a:lnTo>
                      <a:pt x="2755" y="1118"/>
                    </a:lnTo>
                    <a:lnTo>
                      <a:pt x="2749" y="1122"/>
                    </a:lnTo>
                    <a:lnTo>
                      <a:pt x="2744" y="1126"/>
                    </a:lnTo>
                    <a:lnTo>
                      <a:pt x="2740" y="1133"/>
                    </a:lnTo>
                    <a:lnTo>
                      <a:pt x="2736" y="1140"/>
                    </a:lnTo>
                    <a:lnTo>
                      <a:pt x="2733" y="1148"/>
                    </a:lnTo>
                    <a:lnTo>
                      <a:pt x="2730" y="1158"/>
                    </a:lnTo>
                    <a:lnTo>
                      <a:pt x="2734" y="1173"/>
                    </a:lnTo>
                    <a:lnTo>
                      <a:pt x="2736" y="1185"/>
                    </a:lnTo>
                    <a:lnTo>
                      <a:pt x="2736" y="1194"/>
                    </a:lnTo>
                    <a:lnTo>
                      <a:pt x="2735" y="1202"/>
                    </a:lnTo>
                    <a:lnTo>
                      <a:pt x="2734" y="1205"/>
                    </a:lnTo>
                    <a:lnTo>
                      <a:pt x="2732" y="1207"/>
                    </a:lnTo>
                    <a:lnTo>
                      <a:pt x="2731" y="1210"/>
                    </a:lnTo>
                    <a:lnTo>
                      <a:pt x="2728" y="1211"/>
                    </a:lnTo>
                    <a:lnTo>
                      <a:pt x="2723" y="1213"/>
                    </a:lnTo>
                    <a:lnTo>
                      <a:pt x="2716" y="1214"/>
                    </a:lnTo>
                    <a:lnTo>
                      <a:pt x="2708" y="1214"/>
                    </a:lnTo>
                    <a:lnTo>
                      <a:pt x="2699" y="1213"/>
                    </a:lnTo>
                    <a:lnTo>
                      <a:pt x="2689" y="1212"/>
                    </a:lnTo>
                    <a:lnTo>
                      <a:pt x="2678" y="1210"/>
                    </a:lnTo>
                    <a:lnTo>
                      <a:pt x="2653" y="1205"/>
                    </a:lnTo>
                    <a:lnTo>
                      <a:pt x="2624" y="1201"/>
                    </a:lnTo>
                    <a:lnTo>
                      <a:pt x="2617" y="1201"/>
                    </a:lnTo>
                    <a:lnTo>
                      <a:pt x="2610" y="1202"/>
                    </a:lnTo>
                    <a:lnTo>
                      <a:pt x="2604" y="1204"/>
                    </a:lnTo>
                    <a:lnTo>
                      <a:pt x="2599" y="1207"/>
                    </a:lnTo>
                    <a:lnTo>
                      <a:pt x="2594" y="1210"/>
                    </a:lnTo>
                    <a:lnTo>
                      <a:pt x="2589" y="1214"/>
                    </a:lnTo>
                    <a:lnTo>
                      <a:pt x="2585" y="1219"/>
                    </a:lnTo>
                    <a:lnTo>
                      <a:pt x="2581" y="1224"/>
                    </a:lnTo>
                    <a:lnTo>
                      <a:pt x="2578" y="1230"/>
                    </a:lnTo>
                    <a:lnTo>
                      <a:pt x="2575" y="1237"/>
                    </a:lnTo>
                    <a:lnTo>
                      <a:pt x="2572" y="1243"/>
                    </a:lnTo>
                    <a:lnTo>
                      <a:pt x="2570" y="1251"/>
                    </a:lnTo>
                    <a:lnTo>
                      <a:pt x="2566" y="1266"/>
                    </a:lnTo>
                    <a:lnTo>
                      <a:pt x="2564" y="1283"/>
                    </a:lnTo>
                    <a:lnTo>
                      <a:pt x="2562" y="1299"/>
                    </a:lnTo>
                    <a:lnTo>
                      <a:pt x="2562" y="1314"/>
                    </a:lnTo>
                    <a:lnTo>
                      <a:pt x="2563" y="1329"/>
                    </a:lnTo>
                    <a:lnTo>
                      <a:pt x="2565" y="1343"/>
                    </a:lnTo>
                    <a:lnTo>
                      <a:pt x="2567" y="1355"/>
                    </a:lnTo>
                    <a:lnTo>
                      <a:pt x="2570" y="1364"/>
                    </a:lnTo>
                    <a:lnTo>
                      <a:pt x="2572" y="1368"/>
                    </a:lnTo>
                    <a:lnTo>
                      <a:pt x="2574" y="1371"/>
                    </a:lnTo>
                    <a:lnTo>
                      <a:pt x="2576" y="1373"/>
                    </a:lnTo>
                    <a:lnTo>
                      <a:pt x="2578" y="1375"/>
                    </a:lnTo>
                    <a:lnTo>
                      <a:pt x="2583" y="1389"/>
                    </a:lnTo>
                    <a:lnTo>
                      <a:pt x="2587" y="1402"/>
                    </a:lnTo>
                    <a:lnTo>
                      <a:pt x="2591" y="1416"/>
                    </a:lnTo>
                    <a:lnTo>
                      <a:pt x="2593" y="1429"/>
                    </a:lnTo>
                    <a:lnTo>
                      <a:pt x="2594" y="1440"/>
                    </a:lnTo>
                    <a:lnTo>
                      <a:pt x="2595" y="1452"/>
                    </a:lnTo>
                    <a:lnTo>
                      <a:pt x="2594" y="1462"/>
                    </a:lnTo>
                    <a:lnTo>
                      <a:pt x="2592" y="1472"/>
                    </a:lnTo>
                    <a:lnTo>
                      <a:pt x="2589" y="1482"/>
                    </a:lnTo>
                    <a:lnTo>
                      <a:pt x="2585" y="1491"/>
                    </a:lnTo>
                    <a:lnTo>
                      <a:pt x="2580" y="1499"/>
                    </a:lnTo>
                    <a:lnTo>
                      <a:pt x="2575" y="1507"/>
                    </a:lnTo>
                    <a:lnTo>
                      <a:pt x="2568" y="1515"/>
                    </a:lnTo>
                    <a:lnTo>
                      <a:pt x="2560" y="1521"/>
                    </a:lnTo>
                    <a:lnTo>
                      <a:pt x="2551" y="1528"/>
                    </a:lnTo>
                    <a:lnTo>
                      <a:pt x="2541" y="1533"/>
                    </a:lnTo>
                    <a:lnTo>
                      <a:pt x="2482" y="1535"/>
                    </a:lnTo>
                    <a:lnTo>
                      <a:pt x="2455" y="1567"/>
                    </a:lnTo>
                    <a:lnTo>
                      <a:pt x="2329" y="1597"/>
                    </a:lnTo>
                    <a:lnTo>
                      <a:pt x="2303" y="1780"/>
                    </a:lnTo>
                    <a:lnTo>
                      <a:pt x="2373" y="1911"/>
                    </a:lnTo>
                    <a:lnTo>
                      <a:pt x="2376" y="1916"/>
                    </a:lnTo>
                    <a:lnTo>
                      <a:pt x="2379" y="1921"/>
                    </a:lnTo>
                    <a:lnTo>
                      <a:pt x="2381" y="1927"/>
                    </a:lnTo>
                    <a:lnTo>
                      <a:pt x="2383" y="1933"/>
                    </a:lnTo>
                    <a:lnTo>
                      <a:pt x="2384" y="1940"/>
                    </a:lnTo>
                    <a:lnTo>
                      <a:pt x="2385" y="1948"/>
                    </a:lnTo>
                    <a:lnTo>
                      <a:pt x="2385" y="1955"/>
                    </a:lnTo>
                    <a:lnTo>
                      <a:pt x="2384" y="1963"/>
                    </a:lnTo>
                    <a:lnTo>
                      <a:pt x="2384" y="1971"/>
                    </a:lnTo>
                    <a:lnTo>
                      <a:pt x="2382" y="1979"/>
                    </a:lnTo>
                    <a:lnTo>
                      <a:pt x="2381" y="1987"/>
                    </a:lnTo>
                    <a:lnTo>
                      <a:pt x="2378" y="1994"/>
                    </a:lnTo>
                    <a:lnTo>
                      <a:pt x="2376" y="2000"/>
                    </a:lnTo>
                    <a:lnTo>
                      <a:pt x="2372" y="2006"/>
                    </a:lnTo>
                    <a:lnTo>
                      <a:pt x="2369" y="2011"/>
                    </a:lnTo>
                    <a:lnTo>
                      <a:pt x="2364" y="2015"/>
                    </a:lnTo>
                    <a:lnTo>
                      <a:pt x="2277" y="2113"/>
                    </a:lnTo>
                    <a:lnTo>
                      <a:pt x="2262" y="2129"/>
                    </a:lnTo>
                    <a:lnTo>
                      <a:pt x="2250" y="2144"/>
                    </a:lnTo>
                    <a:lnTo>
                      <a:pt x="2241" y="2157"/>
                    </a:lnTo>
                    <a:lnTo>
                      <a:pt x="2235" y="2169"/>
                    </a:lnTo>
                    <a:lnTo>
                      <a:pt x="2233" y="2175"/>
                    </a:lnTo>
                    <a:lnTo>
                      <a:pt x="2231" y="2180"/>
                    </a:lnTo>
                    <a:lnTo>
                      <a:pt x="2231" y="2186"/>
                    </a:lnTo>
                    <a:lnTo>
                      <a:pt x="2231" y="2191"/>
                    </a:lnTo>
                    <a:lnTo>
                      <a:pt x="2231" y="2195"/>
                    </a:lnTo>
                    <a:lnTo>
                      <a:pt x="2232" y="2200"/>
                    </a:lnTo>
                    <a:lnTo>
                      <a:pt x="2234" y="2204"/>
                    </a:lnTo>
                    <a:lnTo>
                      <a:pt x="2236" y="2208"/>
                    </a:lnTo>
                    <a:lnTo>
                      <a:pt x="2239" y="2212"/>
                    </a:lnTo>
                    <a:lnTo>
                      <a:pt x="2243" y="2216"/>
                    </a:lnTo>
                    <a:lnTo>
                      <a:pt x="2247" y="2219"/>
                    </a:lnTo>
                    <a:lnTo>
                      <a:pt x="2251" y="2222"/>
                    </a:lnTo>
                    <a:lnTo>
                      <a:pt x="2261" y="2229"/>
                    </a:lnTo>
                    <a:lnTo>
                      <a:pt x="2274" y="2234"/>
                    </a:lnTo>
                    <a:lnTo>
                      <a:pt x="2288" y="2239"/>
                    </a:lnTo>
                    <a:lnTo>
                      <a:pt x="2304" y="2244"/>
                    </a:lnTo>
                    <a:lnTo>
                      <a:pt x="2321" y="2248"/>
                    </a:lnTo>
                    <a:lnTo>
                      <a:pt x="2340" y="2252"/>
                    </a:lnTo>
                    <a:lnTo>
                      <a:pt x="2319" y="2428"/>
                    </a:lnTo>
                    <a:lnTo>
                      <a:pt x="2166" y="2551"/>
                    </a:lnTo>
                    <a:lnTo>
                      <a:pt x="1937" y="2541"/>
                    </a:lnTo>
                    <a:lnTo>
                      <a:pt x="1853" y="2510"/>
                    </a:lnTo>
                    <a:lnTo>
                      <a:pt x="1627" y="2509"/>
                    </a:lnTo>
                    <a:lnTo>
                      <a:pt x="1482" y="2593"/>
                    </a:lnTo>
                    <a:lnTo>
                      <a:pt x="1462" y="2589"/>
                    </a:lnTo>
                    <a:lnTo>
                      <a:pt x="1441" y="2586"/>
                    </a:lnTo>
                    <a:lnTo>
                      <a:pt x="1420" y="2585"/>
                    </a:lnTo>
                    <a:lnTo>
                      <a:pt x="1400" y="2584"/>
                    </a:lnTo>
                    <a:lnTo>
                      <a:pt x="1378" y="2584"/>
                    </a:lnTo>
                    <a:lnTo>
                      <a:pt x="1358" y="2584"/>
                    </a:lnTo>
                    <a:lnTo>
                      <a:pt x="1337" y="2585"/>
                    </a:lnTo>
                    <a:lnTo>
                      <a:pt x="1316" y="2587"/>
                    </a:lnTo>
                    <a:lnTo>
                      <a:pt x="1275" y="2593"/>
                    </a:lnTo>
                    <a:lnTo>
                      <a:pt x="1233" y="2600"/>
                    </a:lnTo>
                    <a:lnTo>
                      <a:pt x="1192" y="2609"/>
                    </a:lnTo>
                    <a:lnTo>
                      <a:pt x="1151" y="2619"/>
                    </a:lnTo>
                    <a:lnTo>
                      <a:pt x="1139" y="2627"/>
                    </a:lnTo>
                    <a:lnTo>
                      <a:pt x="1128" y="2635"/>
                    </a:lnTo>
                    <a:lnTo>
                      <a:pt x="1118" y="2644"/>
                    </a:lnTo>
                    <a:lnTo>
                      <a:pt x="1108" y="2654"/>
                    </a:lnTo>
                    <a:lnTo>
                      <a:pt x="1099" y="2663"/>
                    </a:lnTo>
                    <a:lnTo>
                      <a:pt x="1092" y="2673"/>
                    </a:lnTo>
                    <a:lnTo>
                      <a:pt x="1085" y="2684"/>
                    </a:lnTo>
                    <a:lnTo>
                      <a:pt x="1078" y="2694"/>
                    </a:lnTo>
                    <a:lnTo>
                      <a:pt x="1067" y="2714"/>
                    </a:lnTo>
                    <a:lnTo>
                      <a:pt x="1058" y="2734"/>
                    </a:lnTo>
                    <a:lnTo>
                      <a:pt x="1050" y="2755"/>
                    </a:lnTo>
                    <a:lnTo>
                      <a:pt x="1043" y="2775"/>
                    </a:lnTo>
                    <a:lnTo>
                      <a:pt x="1027" y="2783"/>
                    </a:lnTo>
                    <a:lnTo>
                      <a:pt x="1012" y="2791"/>
                    </a:lnTo>
                    <a:lnTo>
                      <a:pt x="998" y="2800"/>
                    </a:lnTo>
                    <a:lnTo>
                      <a:pt x="984" y="2809"/>
                    </a:lnTo>
                    <a:lnTo>
                      <a:pt x="971" y="2819"/>
                    </a:lnTo>
                    <a:lnTo>
                      <a:pt x="958" y="2828"/>
                    </a:lnTo>
                    <a:lnTo>
                      <a:pt x="946" y="2837"/>
                    </a:lnTo>
                    <a:lnTo>
                      <a:pt x="935" y="2847"/>
                    </a:lnTo>
                    <a:lnTo>
                      <a:pt x="925" y="2857"/>
                    </a:lnTo>
                    <a:lnTo>
                      <a:pt x="915" y="2867"/>
                    </a:lnTo>
                    <a:lnTo>
                      <a:pt x="906" y="2877"/>
                    </a:lnTo>
                    <a:lnTo>
                      <a:pt x="898" y="2888"/>
                    </a:lnTo>
                    <a:lnTo>
                      <a:pt x="890" y="2899"/>
                    </a:lnTo>
                    <a:lnTo>
                      <a:pt x="883" y="2910"/>
                    </a:lnTo>
                    <a:lnTo>
                      <a:pt x="877" y="2921"/>
                    </a:lnTo>
                    <a:lnTo>
                      <a:pt x="871" y="2933"/>
                    </a:lnTo>
                    <a:lnTo>
                      <a:pt x="521" y="2724"/>
                    </a:lnTo>
                    <a:lnTo>
                      <a:pt x="508" y="2722"/>
                    </a:lnTo>
                    <a:lnTo>
                      <a:pt x="494" y="2719"/>
                    </a:lnTo>
                    <a:lnTo>
                      <a:pt x="480" y="2716"/>
                    </a:lnTo>
                    <a:lnTo>
                      <a:pt x="467" y="2713"/>
                    </a:lnTo>
                    <a:lnTo>
                      <a:pt x="454" y="2708"/>
                    </a:lnTo>
                    <a:lnTo>
                      <a:pt x="441" y="2703"/>
                    </a:lnTo>
                    <a:lnTo>
                      <a:pt x="429" y="2698"/>
                    </a:lnTo>
                    <a:lnTo>
                      <a:pt x="417" y="2692"/>
                    </a:lnTo>
                    <a:lnTo>
                      <a:pt x="404" y="2685"/>
                    </a:lnTo>
                    <a:lnTo>
                      <a:pt x="392" y="2678"/>
                    </a:lnTo>
                    <a:lnTo>
                      <a:pt x="381" y="2669"/>
                    </a:lnTo>
                    <a:lnTo>
                      <a:pt x="370" y="2660"/>
                    </a:lnTo>
                    <a:lnTo>
                      <a:pt x="360" y="2652"/>
                    </a:lnTo>
                    <a:lnTo>
                      <a:pt x="350" y="2642"/>
                    </a:lnTo>
                    <a:lnTo>
                      <a:pt x="341" y="2632"/>
                    </a:lnTo>
                    <a:lnTo>
                      <a:pt x="332" y="2622"/>
                    </a:lnTo>
                    <a:lnTo>
                      <a:pt x="181" y="2577"/>
                    </a:lnTo>
                    <a:lnTo>
                      <a:pt x="170" y="2578"/>
                    </a:lnTo>
                    <a:lnTo>
                      <a:pt x="160" y="2580"/>
                    </a:lnTo>
                    <a:lnTo>
                      <a:pt x="151" y="2580"/>
                    </a:lnTo>
                    <a:lnTo>
                      <a:pt x="144" y="2580"/>
                    </a:lnTo>
                    <a:lnTo>
                      <a:pt x="137" y="2579"/>
                    </a:lnTo>
                    <a:lnTo>
                      <a:pt x="132" y="2577"/>
                    </a:lnTo>
                    <a:lnTo>
                      <a:pt x="126" y="2575"/>
                    </a:lnTo>
                    <a:lnTo>
                      <a:pt x="123" y="2572"/>
                    </a:lnTo>
                    <a:lnTo>
                      <a:pt x="121" y="2568"/>
                    </a:lnTo>
                    <a:lnTo>
                      <a:pt x="120" y="2564"/>
                    </a:lnTo>
                    <a:lnTo>
                      <a:pt x="121" y="2559"/>
                    </a:lnTo>
                    <a:lnTo>
                      <a:pt x="122" y="2553"/>
                    </a:lnTo>
                    <a:lnTo>
                      <a:pt x="125" y="2547"/>
                    </a:lnTo>
                    <a:lnTo>
                      <a:pt x="128" y="2540"/>
                    </a:lnTo>
                    <a:lnTo>
                      <a:pt x="134" y="2531"/>
                    </a:lnTo>
                    <a:lnTo>
                      <a:pt x="140" y="2523"/>
                    </a:lnTo>
                    <a:lnTo>
                      <a:pt x="144" y="2512"/>
                    </a:lnTo>
                    <a:lnTo>
                      <a:pt x="147" y="2502"/>
                    </a:lnTo>
                    <a:lnTo>
                      <a:pt x="149" y="2492"/>
                    </a:lnTo>
                    <a:lnTo>
                      <a:pt x="151" y="2484"/>
                    </a:lnTo>
                    <a:lnTo>
                      <a:pt x="151" y="2475"/>
                    </a:lnTo>
                    <a:lnTo>
                      <a:pt x="151" y="2468"/>
                    </a:lnTo>
                    <a:lnTo>
                      <a:pt x="150" y="2461"/>
                    </a:lnTo>
                    <a:lnTo>
                      <a:pt x="149" y="2455"/>
                    </a:lnTo>
                    <a:lnTo>
                      <a:pt x="146" y="2450"/>
                    </a:lnTo>
                    <a:lnTo>
                      <a:pt x="143" y="2445"/>
                    </a:lnTo>
                    <a:lnTo>
                      <a:pt x="139" y="2441"/>
                    </a:lnTo>
                    <a:lnTo>
                      <a:pt x="134" y="2437"/>
                    </a:lnTo>
                    <a:lnTo>
                      <a:pt x="127" y="2435"/>
                    </a:lnTo>
                    <a:lnTo>
                      <a:pt x="121" y="2432"/>
                    </a:lnTo>
                    <a:lnTo>
                      <a:pt x="114" y="2431"/>
                    </a:lnTo>
                    <a:lnTo>
                      <a:pt x="106" y="2430"/>
                    </a:lnTo>
                    <a:lnTo>
                      <a:pt x="97" y="2430"/>
                    </a:lnTo>
                    <a:lnTo>
                      <a:pt x="89" y="2429"/>
                    </a:lnTo>
                    <a:lnTo>
                      <a:pt x="81" y="2428"/>
                    </a:lnTo>
                    <a:lnTo>
                      <a:pt x="75" y="2426"/>
                    </a:lnTo>
                    <a:lnTo>
                      <a:pt x="69" y="2423"/>
                    </a:lnTo>
                    <a:lnTo>
                      <a:pt x="64" y="2420"/>
                    </a:lnTo>
                    <a:lnTo>
                      <a:pt x="60" y="2416"/>
                    </a:lnTo>
                    <a:lnTo>
                      <a:pt x="57" y="2412"/>
                    </a:lnTo>
                    <a:lnTo>
                      <a:pt x="54" y="2407"/>
                    </a:lnTo>
                    <a:lnTo>
                      <a:pt x="53" y="2402"/>
                    </a:lnTo>
                    <a:lnTo>
                      <a:pt x="52" y="2396"/>
                    </a:lnTo>
                    <a:lnTo>
                      <a:pt x="51" y="2388"/>
                    </a:lnTo>
                    <a:lnTo>
                      <a:pt x="52" y="2381"/>
                    </a:lnTo>
                    <a:lnTo>
                      <a:pt x="54" y="2373"/>
                    </a:lnTo>
                    <a:lnTo>
                      <a:pt x="56" y="2365"/>
                    </a:lnTo>
                    <a:lnTo>
                      <a:pt x="59" y="2356"/>
                    </a:lnTo>
                    <a:lnTo>
                      <a:pt x="13" y="2165"/>
                    </a:lnTo>
                    <a:lnTo>
                      <a:pt x="7" y="2138"/>
                    </a:lnTo>
                    <a:lnTo>
                      <a:pt x="2" y="2113"/>
                    </a:lnTo>
                    <a:lnTo>
                      <a:pt x="1" y="2102"/>
                    </a:lnTo>
                    <a:lnTo>
                      <a:pt x="0" y="2091"/>
                    </a:lnTo>
                    <a:lnTo>
                      <a:pt x="0" y="2080"/>
                    </a:lnTo>
                    <a:lnTo>
                      <a:pt x="1" y="2069"/>
                    </a:lnTo>
                    <a:lnTo>
                      <a:pt x="3" y="2057"/>
                    </a:lnTo>
                    <a:lnTo>
                      <a:pt x="6" y="2044"/>
                    </a:lnTo>
                    <a:lnTo>
                      <a:pt x="10" y="2030"/>
                    </a:lnTo>
                    <a:lnTo>
                      <a:pt x="15" y="2015"/>
                    </a:lnTo>
                    <a:lnTo>
                      <a:pt x="29" y="1980"/>
                    </a:lnTo>
                    <a:lnTo>
                      <a:pt x="47" y="1936"/>
                    </a:lnTo>
                    <a:lnTo>
                      <a:pt x="77" y="1880"/>
                    </a:lnTo>
                    <a:lnTo>
                      <a:pt x="86" y="1863"/>
                    </a:lnTo>
                    <a:lnTo>
                      <a:pt x="96" y="1848"/>
                    </a:lnTo>
                    <a:lnTo>
                      <a:pt x="102" y="1841"/>
                    </a:lnTo>
                    <a:lnTo>
                      <a:pt x="107" y="1835"/>
                    </a:lnTo>
                    <a:lnTo>
                      <a:pt x="113" y="1828"/>
                    </a:lnTo>
                    <a:lnTo>
                      <a:pt x="119" y="1823"/>
                    </a:lnTo>
                    <a:lnTo>
                      <a:pt x="126" y="1818"/>
                    </a:lnTo>
                    <a:lnTo>
                      <a:pt x="134" y="1813"/>
                    </a:lnTo>
                    <a:lnTo>
                      <a:pt x="141" y="1809"/>
                    </a:lnTo>
                    <a:lnTo>
                      <a:pt x="149" y="1806"/>
                    </a:lnTo>
                    <a:lnTo>
                      <a:pt x="157" y="1803"/>
                    </a:lnTo>
                    <a:lnTo>
                      <a:pt x="165" y="1800"/>
                    </a:lnTo>
                    <a:lnTo>
                      <a:pt x="174" y="1798"/>
                    </a:lnTo>
                    <a:lnTo>
                      <a:pt x="184" y="1796"/>
                    </a:lnTo>
                    <a:lnTo>
                      <a:pt x="242" y="1658"/>
                    </a:lnTo>
                    <a:lnTo>
                      <a:pt x="291" y="1639"/>
                    </a:lnTo>
                    <a:lnTo>
                      <a:pt x="300" y="1613"/>
                    </a:lnTo>
                    <a:lnTo>
                      <a:pt x="310" y="1590"/>
                    </a:lnTo>
                    <a:lnTo>
                      <a:pt x="320" y="1568"/>
                    </a:lnTo>
                    <a:lnTo>
                      <a:pt x="330" y="1548"/>
                    </a:lnTo>
                    <a:lnTo>
                      <a:pt x="341" y="1531"/>
                    </a:lnTo>
                    <a:lnTo>
                      <a:pt x="352" y="1516"/>
                    </a:lnTo>
                    <a:lnTo>
                      <a:pt x="363" y="1502"/>
                    </a:lnTo>
                    <a:lnTo>
                      <a:pt x="375" y="1491"/>
                    </a:lnTo>
                    <a:lnTo>
                      <a:pt x="388" y="1480"/>
                    </a:lnTo>
                    <a:lnTo>
                      <a:pt x="401" y="1472"/>
                    </a:lnTo>
                    <a:lnTo>
                      <a:pt x="415" y="1464"/>
                    </a:lnTo>
                    <a:lnTo>
                      <a:pt x="429" y="1458"/>
                    </a:lnTo>
                    <a:lnTo>
                      <a:pt x="444" y="1453"/>
                    </a:lnTo>
                    <a:lnTo>
                      <a:pt x="458" y="1450"/>
                    </a:lnTo>
                    <a:lnTo>
                      <a:pt x="474" y="1447"/>
                    </a:lnTo>
                    <a:lnTo>
                      <a:pt x="490" y="1445"/>
                    </a:lnTo>
                    <a:lnTo>
                      <a:pt x="499" y="1444"/>
                    </a:lnTo>
                    <a:lnTo>
                      <a:pt x="508" y="1442"/>
                    </a:lnTo>
                    <a:lnTo>
                      <a:pt x="517" y="1439"/>
                    </a:lnTo>
                    <a:lnTo>
                      <a:pt x="526" y="1435"/>
                    </a:lnTo>
                    <a:lnTo>
                      <a:pt x="535" y="1430"/>
                    </a:lnTo>
                    <a:lnTo>
                      <a:pt x="544" y="1425"/>
                    </a:lnTo>
                    <a:lnTo>
                      <a:pt x="554" y="1418"/>
                    </a:lnTo>
                    <a:lnTo>
                      <a:pt x="562" y="1410"/>
                    </a:lnTo>
                    <a:lnTo>
                      <a:pt x="571" y="1401"/>
                    </a:lnTo>
                    <a:lnTo>
                      <a:pt x="579" y="1392"/>
                    </a:lnTo>
                    <a:lnTo>
                      <a:pt x="587" y="1382"/>
                    </a:lnTo>
                    <a:lnTo>
                      <a:pt x="595" y="1371"/>
                    </a:lnTo>
                    <a:lnTo>
                      <a:pt x="603" y="1359"/>
                    </a:lnTo>
                    <a:lnTo>
                      <a:pt x="611" y="1346"/>
                    </a:lnTo>
                    <a:lnTo>
                      <a:pt x="619" y="1332"/>
                    </a:lnTo>
                    <a:lnTo>
                      <a:pt x="626" y="1318"/>
                    </a:lnTo>
                    <a:lnTo>
                      <a:pt x="628" y="1299"/>
                    </a:lnTo>
                    <a:lnTo>
                      <a:pt x="629" y="1281"/>
                    </a:lnTo>
                    <a:lnTo>
                      <a:pt x="632" y="1263"/>
                    </a:lnTo>
                    <a:lnTo>
                      <a:pt x="635" y="1246"/>
                    </a:lnTo>
                    <a:lnTo>
                      <a:pt x="640" y="1230"/>
                    </a:lnTo>
                    <a:lnTo>
                      <a:pt x="645" y="1214"/>
                    </a:lnTo>
                    <a:lnTo>
                      <a:pt x="652" y="1199"/>
                    </a:lnTo>
                    <a:lnTo>
                      <a:pt x="659" y="1185"/>
                    </a:lnTo>
                    <a:lnTo>
                      <a:pt x="668" y="1171"/>
                    </a:lnTo>
                    <a:lnTo>
                      <a:pt x="679" y="1159"/>
                    </a:lnTo>
                    <a:lnTo>
                      <a:pt x="692" y="1147"/>
                    </a:lnTo>
                    <a:lnTo>
                      <a:pt x="706" y="1137"/>
                    </a:lnTo>
                    <a:lnTo>
                      <a:pt x="722" y="1126"/>
                    </a:lnTo>
                    <a:lnTo>
                      <a:pt x="739" y="1117"/>
                    </a:lnTo>
                    <a:lnTo>
                      <a:pt x="758" y="1109"/>
                    </a:lnTo>
                    <a:lnTo>
                      <a:pt x="780" y="1103"/>
                    </a:lnTo>
                    <a:lnTo>
                      <a:pt x="796" y="1101"/>
                    </a:lnTo>
                    <a:lnTo>
                      <a:pt x="810" y="1098"/>
                    </a:lnTo>
                    <a:lnTo>
                      <a:pt x="824" y="1094"/>
                    </a:lnTo>
                    <a:lnTo>
                      <a:pt x="837" y="1089"/>
                    </a:lnTo>
                    <a:lnTo>
                      <a:pt x="848" y="1083"/>
                    </a:lnTo>
                    <a:lnTo>
                      <a:pt x="859" y="1077"/>
                    </a:lnTo>
                    <a:lnTo>
                      <a:pt x="868" y="1069"/>
                    </a:lnTo>
                    <a:lnTo>
                      <a:pt x="876" y="1061"/>
                    </a:lnTo>
                    <a:lnTo>
                      <a:pt x="883" y="1052"/>
                    </a:lnTo>
                    <a:lnTo>
                      <a:pt x="890" y="1042"/>
                    </a:lnTo>
                    <a:lnTo>
                      <a:pt x="895" y="1032"/>
                    </a:lnTo>
                    <a:lnTo>
                      <a:pt x="899" y="1020"/>
                    </a:lnTo>
                    <a:lnTo>
                      <a:pt x="902" y="1008"/>
                    </a:lnTo>
                    <a:lnTo>
                      <a:pt x="904" y="996"/>
                    </a:lnTo>
                    <a:lnTo>
                      <a:pt x="906" y="982"/>
                    </a:lnTo>
                    <a:lnTo>
                      <a:pt x="906" y="968"/>
                    </a:lnTo>
                    <a:lnTo>
                      <a:pt x="933" y="772"/>
                    </a:lnTo>
                    <a:lnTo>
                      <a:pt x="991" y="715"/>
                    </a:lnTo>
                    <a:lnTo>
                      <a:pt x="999" y="554"/>
                    </a:lnTo>
                    <a:lnTo>
                      <a:pt x="1086" y="450"/>
                    </a:lnTo>
                    <a:lnTo>
                      <a:pt x="1153" y="238"/>
                    </a:lnTo>
                    <a:lnTo>
                      <a:pt x="1172" y="136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0737" name="Freeform 81"/>
              <p:cNvSpPr>
                <a:spLocks/>
              </p:cNvSpPr>
              <p:nvPr/>
            </p:nvSpPr>
            <p:spPr bwMode="auto">
              <a:xfrm>
                <a:off x="3428" y="2463"/>
                <a:ext cx="588" cy="592"/>
              </a:xfrm>
              <a:custGeom>
                <a:avLst/>
                <a:gdLst>
                  <a:gd name="T0" fmla="*/ 2016 w 2821"/>
                  <a:gd name="T1" fmla="*/ 412 h 2855"/>
                  <a:gd name="T2" fmla="*/ 2011 w 2821"/>
                  <a:gd name="T3" fmla="*/ 429 h 2855"/>
                  <a:gd name="T4" fmla="*/ 2008 w 2821"/>
                  <a:gd name="T5" fmla="*/ 444 h 2855"/>
                  <a:gd name="T6" fmla="*/ 2010 w 2821"/>
                  <a:gd name="T7" fmla="*/ 458 h 2855"/>
                  <a:gd name="T8" fmla="*/ 2014 w 2821"/>
                  <a:gd name="T9" fmla="*/ 468 h 2855"/>
                  <a:gd name="T10" fmla="*/ 2021 w 2821"/>
                  <a:gd name="T11" fmla="*/ 476 h 2855"/>
                  <a:gd name="T12" fmla="*/ 2032 w 2821"/>
                  <a:gd name="T13" fmla="*/ 482 h 2855"/>
                  <a:gd name="T14" fmla="*/ 2046 w 2821"/>
                  <a:gd name="T15" fmla="*/ 485 h 2855"/>
                  <a:gd name="T16" fmla="*/ 2063 w 2821"/>
                  <a:gd name="T17" fmla="*/ 486 h 2855"/>
                  <a:gd name="T18" fmla="*/ 2078 w 2821"/>
                  <a:gd name="T19" fmla="*/ 488 h 2855"/>
                  <a:gd name="T20" fmla="*/ 2091 w 2821"/>
                  <a:gd name="T21" fmla="*/ 493 h 2855"/>
                  <a:gd name="T22" fmla="*/ 2100 w 2821"/>
                  <a:gd name="T23" fmla="*/ 501 h 2855"/>
                  <a:gd name="T24" fmla="*/ 2106 w 2821"/>
                  <a:gd name="T25" fmla="*/ 511 h 2855"/>
                  <a:gd name="T26" fmla="*/ 2108 w 2821"/>
                  <a:gd name="T27" fmla="*/ 524 h 2855"/>
                  <a:gd name="T28" fmla="*/ 2108 w 2821"/>
                  <a:gd name="T29" fmla="*/ 540 h 2855"/>
                  <a:gd name="T30" fmla="*/ 2104 w 2821"/>
                  <a:gd name="T31" fmla="*/ 558 h 2855"/>
                  <a:gd name="T32" fmla="*/ 2097 w 2821"/>
                  <a:gd name="T33" fmla="*/ 579 h 2855"/>
                  <a:gd name="T34" fmla="*/ 2085 w 2821"/>
                  <a:gd name="T35" fmla="*/ 596 h 2855"/>
                  <a:gd name="T36" fmla="*/ 2079 w 2821"/>
                  <a:gd name="T37" fmla="*/ 609 h 2855"/>
                  <a:gd name="T38" fmla="*/ 2077 w 2821"/>
                  <a:gd name="T39" fmla="*/ 620 h 2855"/>
                  <a:gd name="T40" fmla="*/ 2080 w 2821"/>
                  <a:gd name="T41" fmla="*/ 628 h 2855"/>
                  <a:gd name="T42" fmla="*/ 2089 w 2821"/>
                  <a:gd name="T43" fmla="*/ 633 h 2855"/>
                  <a:gd name="T44" fmla="*/ 2101 w 2821"/>
                  <a:gd name="T45" fmla="*/ 636 h 2855"/>
                  <a:gd name="T46" fmla="*/ 2117 w 2821"/>
                  <a:gd name="T47" fmla="*/ 636 h 2855"/>
                  <a:gd name="T48" fmla="*/ 2138 w 2821"/>
                  <a:gd name="T49" fmla="*/ 633 h 2855"/>
                  <a:gd name="T50" fmla="*/ 2298 w 2821"/>
                  <a:gd name="T51" fmla="*/ 688 h 2855"/>
                  <a:gd name="T52" fmla="*/ 2317 w 2821"/>
                  <a:gd name="T53" fmla="*/ 708 h 2855"/>
                  <a:gd name="T54" fmla="*/ 2338 w 2821"/>
                  <a:gd name="T55" fmla="*/ 725 h 2855"/>
                  <a:gd name="T56" fmla="*/ 2361 w 2821"/>
                  <a:gd name="T57" fmla="*/ 741 h 2855"/>
                  <a:gd name="T58" fmla="*/ 2386 w 2821"/>
                  <a:gd name="T59" fmla="*/ 754 h 2855"/>
                  <a:gd name="T60" fmla="*/ 2411 w 2821"/>
                  <a:gd name="T61" fmla="*/ 764 h 2855"/>
                  <a:gd name="T62" fmla="*/ 2437 w 2821"/>
                  <a:gd name="T63" fmla="*/ 772 h 2855"/>
                  <a:gd name="T64" fmla="*/ 2465 w 2821"/>
                  <a:gd name="T65" fmla="*/ 778 h 2855"/>
                  <a:gd name="T66" fmla="*/ 2821 w 2821"/>
                  <a:gd name="T67" fmla="*/ 984 h 2855"/>
                  <a:gd name="T68" fmla="*/ 2596 w 2821"/>
                  <a:gd name="T69" fmla="*/ 1392 h 2855"/>
                  <a:gd name="T70" fmla="*/ 2509 w 2821"/>
                  <a:gd name="T71" fmla="*/ 1581 h 2855"/>
                  <a:gd name="T72" fmla="*/ 2392 w 2821"/>
                  <a:gd name="T73" fmla="*/ 1785 h 2855"/>
                  <a:gd name="T74" fmla="*/ 2241 w 2821"/>
                  <a:gd name="T75" fmla="*/ 2041 h 2855"/>
                  <a:gd name="T76" fmla="*/ 1869 w 2821"/>
                  <a:gd name="T77" fmla="*/ 2326 h 2855"/>
                  <a:gd name="T78" fmla="*/ 1749 w 2821"/>
                  <a:gd name="T79" fmla="*/ 2399 h 2855"/>
                  <a:gd name="T80" fmla="*/ 1657 w 2821"/>
                  <a:gd name="T81" fmla="*/ 2583 h 2855"/>
                  <a:gd name="T82" fmla="*/ 1484 w 2821"/>
                  <a:gd name="T83" fmla="*/ 2855 h 2855"/>
                  <a:gd name="T84" fmla="*/ 1105 w 2821"/>
                  <a:gd name="T85" fmla="*/ 2715 h 2855"/>
                  <a:gd name="T86" fmla="*/ 934 w 2821"/>
                  <a:gd name="T87" fmla="*/ 2175 h 2855"/>
                  <a:gd name="T88" fmla="*/ 693 w 2821"/>
                  <a:gd name="T89" fmla="*/ 2056 h 2855"/>
                  <a:gd name="T90" fmla="*/ 234 w 2821"/>
                  <a:gd name="T91" fmla="*/ 2036 h 2855"/>
                  <a:gd name="T92" fmla="*/ 55 w 2821"/>
                  <a:gd name="T93" fmla="*/ 1730 h 2855"/>
                  <a:gd name="T94" fmla="*/ 0 w 2821"/>
                  <a:gd name="T95" fmla="*/ 1226 h 2855"/>
                  <a:gd name="T96" fmla="*/ 15 w 2821"/>
                  <a:gd name="T97" fmla="*/ 1029 h 2855"/>
                  <a:gd name="T98" fmla="*/ 154 w 2821"/>
                  <a:gd name="T99" fmla="*/ 707 h 2855"/>
                  <a:gd name="T100" fmla="*/ 137 w 2821"/>
                  <a:gd name="T101" fmla="*/ 273 h 2855"/>
                  <a:gd name="T102" fmla="*/ 141 w 2821"/>
                  <a:gd name="T103" fmla="*/ 137 h 2855"/>
                  <a:gd name="T104" fmla="*/ 521 w 2821"/>
                  <a:gd name="T105" fmla="*/ 66 h 2855"/>
                  <a:gd name="T106" fmla="*/ 1095 w 2821"/>
                  <a:gd name="T107" fmla="*/ 144 h 2855"/>
                  <a:gd name="T108" fmla="*/ 1365 w 2821"/>
                  <a:gd name="T109" fmla="*/ 152 h 2855"/>
                  <a:gd name="T110" fmla="*/ 1718 w 2821"/>
                  <a:gd name="T111" fmla="*/ 79 h 2855"/>
                  <a:gd name="T112" fmla="*/ 1812 w 2821"/>
                  <a:gd name="T113" fmla="*/ 141 h 2855"/>
                  <a:gd name="T114" fmla="*/ 1780 w 2821"/>
                  <a:gd name="T115" fmla="*/ 331 h 2855"/>
                  <a:gd name="T116" fmla="*/ 2014 w 2821"/>
                  <a:gd name="T117" fmla="*/ 407 h 28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821" h="2855">
                    <a:moveTo>
                      <a:pt x="2014" y="407"/>
                    </a:moveTo>
                    <a:lnTo>
                      <a:pt x="2016" y="412"/>
                    </a:lnTo>
                    <a:lnTo>
                      <a:pt x="2013" y="421"/>
                    </a:lnTo>
                    <a:lnTo>
                      <a:pt x="2011" y="429"/>
                    </a:lnTo>
                    <a:lnTo>
                      <a:pt x="2009" y="437"/>
                    </a:lnTo>
                    <a:lnTo>
                      <a:pt x="2008" y="444"/>
                    </a:lnTo>
                    <a:lnTo>
                      <a:pt x="2009" y="452"/>
                    </a:lnTo>
                    <a:lnTo>
                      <a:pt x="2010" y="458"/>
                    </a:lnTo>
                    <a:lnTo>
                      <a:pt x="2011" y="463"/>
                    </a:lnTo>
                    <a:lnTo>
                      <a:pt x="2014" y="468"/>
                    </a:lnTo>
                    <a:lnTo>
                      <a:pt x="2017" y="472"/>
                    </a:lnTo>
                    <a:lnTo>
                      <a:pt x="2021" y="476"/>
                    </a:lnTo>
                    <a:lnTo>
                      <a:pt x="2026" y="479"/>
                    </a:lnTo>
                    <a:lnTo>
                      <a:pt x="2032" y="482"/>
                    </a:lnTo>
                    <a:lnTo>
                      <a:pt x="2038" y="484"/>
                    </a:lnTo>
                    <a:lnTo>
                      <a:pt x="2046" y="485"/>
                    </a:lnTo>
                    <a:lnTo>
                      <a:pt x="2054" y="486"/>
                    </a:lnTo>
                    <a:lnTo>
                      <a:pt x="2063" y="486"/>
                    </a:lnTo>
                    <a:lnTo>
                      <a:pt x="2071" y="487"/>
                    </a:lnTo>
                    <a:lnTo>
                      <a:pt x="2078" y="488"/>
                    </a:lnTo>
                    <a:lnTo>
                      <a:pt x="2084" y="491"/>
                    </a:lnTo>
                    <a:lnTo>
                      <a:pt x="2091" y="493"/>
                    </a:lnTo>
                    <a:lnTo>
                      <a:pt x="2096" y="497"/>
                    </a:lnTo>
                    <a:lnTo>
                      <a:pt x="2100" y="501"/>
                    </a:lnTo>
                    <a:lnTo>
                      <a:pt x="2103" y="506"/>
                    </a:lnTo>
                    <a:lnTo>
                      <a:pt x="2106" y="511"/>
                    </a:lnTo>
                    <a:lnTo>
                      <a:pt x="2107" y="517"/>
                    </a:lnTo>
                    <a:lnTo>
                      <a:pt x="2108" y="524"/>
                    </a:lnTo>
                    <a:lnTo>
                      <a:pt x="2108" y="531"/>
                    </a:lnTo>
                    <a:lnTo>
                      <a:pt x="2108" y="540"/>
                    </a:lnTo>
                    <a:lnTo>
                      <a:pt x="2106" y="548"/>
                    </a:lnTo>
                    <a:lnTo>
                      <a:pt x="2104" y="558"/>
                    </a:lnTo>
                    <a:lnTo>
                      <a:pt x="2101" y="568"/>
                    </a:lnTo>
                    <a:lnTo>
                      <a:pt x="2097" y="579"/>
                    </a:lnTo>
                    <a:lnTo>
                      <a:pt x="2091" y="587"/>
                    </a:lnTo>
                    <a:lnTo>
                      <a:pt x="2085" y="596"/>
                    </a:lnTo>
                    <a:lnTo>
                      <a:pt x="2082" y="603"/>
                    </a:lnTo>
                    <a:lnTo>
                      <a:pt x="2079" y="609"/>
                    </a:lnTo>
                    <a:lnTo>
                      <a:pt x="2078" y="615"/>
                    </a:lnTo>
                    <a:lnTo>
                      <a:pt x="2077" y="620"/>
                    </a:lnTo>
                    <a:lnTo>
                      <a:pt x="2078" y="624"/>
                    </a:lnTo>
                    <a:lnTo>
                      <a:pt x="2080" y="628"/>
                    </a:lnTo>
                    <a:lnTo>
                      <a:pt x="2083" y="631"/>
                    </a:lnTo>
                    <a:lnTo>
                      <a:pt x="2089" y="633"/>
                    </a:lnTo>
                    <a:lnTo>
                      <a:pt x="2094" y="635"/>
                    </a:lnTo>
                    <a:lnTo>
                      <a:pt x="2101" y="636"/>
                    </a:lnTo>
                    <a:lnTo>
                      <a:pt x="2108" y="636"/>
                    </a:lnTo>
                    <a:lnTo>
                      <a:pt x="2117" y="636"/>
                    </a:lnTo>
                    <a:lnTo>
                      <a:pt x="2127" y="634"/>
                    </a:lnTo>
                    <a:lnTo>
                      <a:pt x="2138" y="633"/>
                    </a:lnTo>
                    <a:lnTo>
                      <a:pt x="2289" y="678"/>
                    </a:lnTo>
                    <a:lnTo>
                      <a:pt x="2298" y="688"/>
                    </a:lnTo>
                    <a:lnTo>
                      <a:pt x="2307" y="698"/>
                    </a:lnTo>
                    <a:lnTo>
                      <a:pt x="2317" y="708"/>
                    </a:lnTo>
                    <a:lnTo>
                      <a:pt x="2327" y="716"/>
                    </a:lnTo>
                    <a:lnTo>
                      <a:pt x="2338" y="725"/>
                    </a:lnTo>
                    <a:lnTo>
                      <a:pt x="2349" y="734"/>
                    </a:lnTo>
                    <a:lnTo>
                      <a:pt x="2361" y="741"/>
                    </a:lnTo>
                    <a:lnTo>
                      <a:pt x="2374" y="748"/>
                    </a:lnTo>
                    <a:lnTo>
                      <a:pt x="2386" y="754"/>
                    </a:lnTo>
                    <a:lnTo>
                      <a:pt x="2398" y="759"/>
                    </a:lnTo>
                    <a:lnTo>
                      <a:pt x="2411" y="764"/>
                    </a:lnTo>
                    <a:lnTo>
                      <a:pt x="2424" y="769"/>
                    </a:lnTo>
                    <a:lnTo>
                      <a:pt x="2437" y="772"/>
                    </a:lnTo>
                    <a:lnTo>
                      <a:pt x="2451" y="775"/>
                    </a:lnTo>
                    <a:lnTo>
                      <a:pt x="2465" y="778"/>
                    </a:lnTo>
                    <a:lnTo>
                      <a:pt x="2478" y="780"/>
                    </a:lnTo>
                    <a:lnTo>
                      <a:pt x="2821" y="984"/>
                    </a:lnTo>
                    <a:lnTo>
                      <a:pt x="2805" y="1226"/>
                    </a:lnTo>
                    <a:lnTo>
                      <a:pt x="2596" y="1392"/>
                    </a:lnTo>
                    <a:lnTo>
                      <a:pt x="2528" y="1471"/>
                    </a:lnTo>
                    <a:lnTo>
                      <a:pt x="2509" y="1581"/>
                    </a:lnTo>
                    <a:lnTo>
                      <a:pt x="2437" y="1672"/>
                    </a:lnTo>
                    <a:lnTo>
                      <a:pt x="2392" y="1785"/>
                    </a:lnTo>
                    <a:lnTo>
                      <a:pt x="2344" y="1828"/>
                    </a:lnTo>
                    <a:lnTo>
                      <a:pt x="2241" y="2041"/>
                    </a:lnTo>
                    <a:lnTo>
                      <a:pt x="2016" y="2221"/>
                    </a:lnTo>
                    <a:lnTo>
                      <a:pt x="1869" y="2326"/>
                    </a:lnTo>
                    <a:lnTo>
                      <a:pt x="1794" y="2346"/>
                    </a:lnTo>
                    <a:lnTo>
                      <a:pt x="1749" y="2399"/>
                    </a:lnTo>
                    <a:lnTo>
                      <a:pt x="1727" y="2507"/>
                    </a:lnTo>
                    <a:lnTo>
                      <a:pt x="1657" y="2583"/>
                    </a:lnTo>
                    <a:lnTo>
                      <a:pt x="1585" y="2724"/>
                    </a:lnTo>
                    <a:lnTo>
                      <a:pt x="1484" y="2855"/>
                    </a:lnTo>
                    <a:lnTo>
                      <a:pt x="1357" y="2702"/>
                    </a:lnTo>
                    <a:lnTo>
                      <a:pt x="1105" y="2715"/>
                    </a:lnTo>
                    <a:lnTo>
                      <a:pt x="1040" y="2574"/>
                    </a:lnTo>
                    <a:lnTo>
                      <a:pt x="934" y="2175"/>
                    </a:lnTo>
                    <a:lnTo>
                      <a:pt x="792" y="2127"/>
                    </a:lnTo>
                    <a:lnTo>
                      <a:pt x="693" y="2056"/>
                    </a:lnTo>
                    <a:lnTo>
                      <a:pt x="538" y="2092"/>
                    </a:lnTo>
                    <a:lnTo>
                      <a:pt x="234" y="2036"/>
                    </a:lnTo>
                    <a:lnTo>
                      <a:pt x="62" y="2049"/>
                    </a:lnTo>
                    <a:lnTo>
                      <a:pt x="55" y="1730"/>
                    </a:lnTo>
                    <a:lnTo>
                      <a:pt x="113" y="1579"/>
                    </a:lnTo>
                    <a:lnTo>
                      <a:pt x="0" y="1226"/>
                    </a:lnTo>
                    <a:lnTo>
                      <a:pt x="74" y="1127"/>
                    </a:lnTo>
                    <a:lnTo>
                      <a:pt x="15" y="1029"/>
                    </a:lnTo>
                    <a:lnTo>
                      <a:pt x="110" y="760"/>
                    </a:lnTo>
                    <a:lnTo>
                      <a:pt x="154" y="707"/>
                    </a:lnTo>
                    <a:lnTo>
                      <a:pt x="231" y="431"/>
                    </a:lnTo>
                    <a:lnTo>
                      <a:pt x="137" y="273"/>
                    </a:lnTo>
                    <a:lnTo>
                      <a:pt x="136" y="134"/>
                    </a:lnTo>
                    <a:lnTo>
                      <a:pt x="141" y="137"/>
                    </a:lnTo>
                    <a:lnTo>
                      <a:pt x="250" y="222"/>
                    </a:lnTo>
                    <a:lnTo>
                      <a:pt x="521" y="66"/>
                    </a:lnTo>
                    <a:lnTo>
                      <a:pt x="816" y="0"/>
                    </a:lnTo>
                    <a:lnTo>
                      <a:pt x="1095" y="144"/>
                    </a:lnTo>
                    <a:lnTo>
                      <a:pt x="1252" y="209"/>
                    </a:lnTo>
                    <a:lnTo>
                      <a:pt x="1365" y="152"/>
                    </a:lnTo>
                    <a:lnTo>
                      <a:pt x="1546" y="174"/>
                    </a:lnTo>
                    <a:lnTo>
                      <a:pt x="1718" y="79"/>
                    </a:lnTo>
                    <a:lnTo>
                      <a:pt x="1767" y="79"/>
                    </a:lnTo>
                    <a:lnTo>
                      <a:pt x="1812" y="141"/>
                    </a:lnTo>
                    <a:lnTo>
                      <a:pt x="1819" y="262"/>
                    </a:lnTo>
                    <a:lnTo>
                      <a:pt x="1780" y="331"/>
                    </a:lnTo>
                    <a:lnTo>
                      <a:pt x="2003" y="409"/>
                    </a:lnTo>
                    <a:lnTo>
                      <a:pt x="2014" y="407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0738" name="Freeform 82"/>
              <p:cNvSpPr>
                <a:spLocks/>
              </p:cNvSpPr>
              <p:nvPr/>
            </p:nvSpPr>
            <p:spPr bwMode="auto">
              <a:xfrm>
                <a:off x="3136" y="1635"/>
                <a:ext cx="968" cy="913"/>
              </a:xfrm>
              <a:custGeom>
                <a:avLst/>
                <a:gdLst>
                  <a:gd name="T0" fmla="*/ 1627 w 4634"/>
                  <a:gd name="T1" fmla="*/ 389 h 4397"/>
                  <a:gd name="T2" fmla="*/ 1896 w 4634"/>
                  <a:gd name="T3" fmla="*/ 762 h 4397"/>
                  <a:gd name="T4" fmla="*/ 4502 w 4634"/>
                  <a:gd name="T5" fmla="*/ 1450 h 4397"/>
                  <a:gd name="T6" fmla="*/ 4509 w 4634"/>
                  <a:gd name="T7" fmla="*/ 2265 h 4397"/>
                  <a:gd name="T8" fmla="*/ 4259 w 4634"/>
                  <a:gd name="T9" fmla="*/ 3012 h 4397"/>
                  <a:gd name="T10" fmla="*/ 4243 w 4634"/>
                  <a:gd name="T11" fmla="*/ 3086 h 4397"/>
                  <a:gd name="T12" fmla="*/ 4190 w 4634"/>
                  <a:gd name="T13" fmla="*/ 3133 h 4397"/>
                  <a:gd name="T14" fmla="*/ 4092 w 4634"/>
                  <a:gd name="T15" fmla="*/ 3161 h 4397"/>
                  <a:gd name="T16" fmla="*/ 4012 w 4634"/>
                  <a:gd name="T17" fmla="*/ 3229 h 4397"/>
                  <a:gd name="T18" fmla="*/ 3982 w 4634"/>
                  <a:gd name="T19" fmla="*/ 3325 h 4397"/>
                  <a:gd name="T20" fmla="*/ 3948 w 4634"/>
                  <a:gd name="T21" fmla="*/ 3415 h 4397"/>
                  <a:gd name="T22" fmla="*/ 3897 w 4634"/>
                  <a:gd name="T23" fmla="*/ 3469 h 4397"/>
                  <a:gd name="T24" fmla="*/ 3843 w 4634"/>
                  <a:gd name="T25" fmla="*/ 3489 h 4397"/>
                  <a:gd name="T26" fmla="*/ 3754 w 4634"/>
                  <a:gd name="T27" fmla="*/ 3516 h 4397"/>
                  <a:gd name="T28" fmla="*/ 3683 w 4634"/>
                  <a:gd name="T29" fmla="*/ 3592 h 4397"/>
                  <a:gd name="T30" fmla="*/ 3537 w 4634"/>
                  <a:gd name="T31" fmla="*/ 3840 h 4397"/>
                  <a:gd name="T32" fmla="*/ 3487 w 4634"/>
                  <a:gd name="T33" fmla="*/ 3857 h 4397"/>
                  <a:gd name="T34" fmla="*/ 3449 w 4634"/>
                  <a:gd name="T35" fmla="*/ 3892 h 4397"/>
                  <a:gd name="T36" fmla="*/ 3363 w 4634"/>
                  <a:gd name="T37" fmla="*/ 4074 h 4397"/>
                  <a:gd name="T38" fmla="*/ 3354 w 4634"/>
                  <a:gd name="T39" fmla="*/ 4146 h 4397"/>
                  <a:gd name="T40" fmla="*/ 3176 w 4634"/>
                  <a:gd name="T41" fmla="*/ 4319 h 4397"/>
                  <a:gd name="T42" fmla="*/ 2761 w 4634"/>
                  <a:gd name="T43" fmla="*/ 4140 h 4397"/>
                  <a:gd name="T44" fmla="*/ 1537 w 4634"/>
                  <a:gd name="T45" fmla="*/ 4125 h 4397"/>
                  <a:gd name="T46" fmla="*/ 585 w 4634"/>
                  <a:gd name="T47" fmla="*/ 3609 h 4397"/>
                  <a:gd name="T48" fmla="*/ 441 w 4634"/>
                  <a:gd name="T49" fmla="*/ 2775 h 4397"/>
                  <a:gd name="T50" fmla="*/ 522 w 4634"/>
                  <a:gd name="T51" fmla="*/ 2387 h 4397"/>
                  <a:gd name="T52" fmla="*/ 563 w 4634"/>
                  <a:gd name="T53" fmla="*/ 2266 h 4397"/>
                  <a:gd name="T54" fmla="*/ 626 w 4634"/>
                  <a:gd name="T55" fmla="*/ 2240 h 4397"/>
                  <a:gd name="T56" fmla="*/ 656 w 4634"/>
                  <a:gd name="T57" fmla="*/ 2177 h 4397"/>
                  <a:gd name="T58" fmla="*/ 653 w 4634"/>
                  <a:gd name="T59" fmla="*/ 2123 h 4397"/>
                  <a:gd name="T60" fmla="*/ 690 w 4634"/>
                  <a:gd name="T61" fmla="*/ 2056 h 4397"/>
                  <a:gd name="T62" fmla="*/ 748 w 4634"/>
                  <a:gd name="T63" fmla="*/ 2019 h 4397"/>
                  <a:gd name="T64" fmla="*/ 757 w 4634"/>
                  <a:gd name="T65" fmla="*/ 1978 h 4397"/>
                  <a:gd name="T66" fmla="*/ 728 w 4634"/>
                  <a:gd name="T67" fmla="*/ 1909 h 4397"/>
                  <a:gd name="T68" fmla="*/ 712 w 4634"/>
                  <a:gd name="T69" fmla="*/ 1837 h 4397"/>
                  <a:gd name="T70" fmla="*/ 680 w 4634"/>
                  <a:gd name="T71" fmla="*/ 1792 h 4397"/>
                  <a:gd name="T72" fmla="*/ 649 w 4634"/>
                  <a:gd name="T73" fmla="*/ 1714 h 4397"/>
                  <a:gd name="T74" fmla="*/ 679 w 4634"/>
                  <a:gd name="T75" fmla="*/ 1618 h 4397"/>
                  <a:gd name="T76" fmla="*/ 685 w 4634"/>
                  <a:gd name="T77" fmla="*/ 1540 h 4397"/>
                  <a:gd name="T78" fmla="*/ 639 w 4634"/>
                  <a:gd name="T79" fmla="*/ 1503 h 4397"/>
                  <a:gd name="T80" fmla="*/ 172 w 4634"/>
                  <a:gd name="T81" fmla="*/ 1449 h 4397"/>
                  <a:gd name="T82" fmla="*/ 94 w 4634"/>
                  <a:gd name="T83" fmla="*/ 1435 h 4397"/>
                  <a:gd name="T84" fmla="*/ 67 w 4634"/>
                  <a:gd name="T85" fmla="*/ 1378 h 4397"/>
                  <a:gd name="T86" fmla="*/ 54 w 4634"/>
                  <a:gd name="T87" fmla="*/ 1170 h 4397"/>
                  <a:gd name="T88" fmla="*/ 43 w 4634"/>
                  <a:gd name="T89" fmla="*/ 1117 h 4397"/>
                  <a:gd name="T90" fmla="*/ 56 w 4634"/>
                  <a:gd name="T91" fmla="*/ 1068 h 4397"/>
                  <a:gd name="T92" fmla="*/ 78 w 4634"/>
                  <a:gd name="T93" fmla="*/ 1006 h 4397"/>
                  <a:gd name="T94" fmla="*/ 76 w 4634"/>
                  <a:gd name="T95" fmla="*/ 922 h 4397"/>
                  <a:gd name="T96" fmla="*/ 48 w 4634"/>
                  <a:gd name="T97" fmla="*/ 816 h 4397"/>
                  <a:gd name="T98" fmla="*/ 44 w 4634"/>
                  <a:gd name="T99" fmla="*/ 774 h 4397"/>
                  <a:gd name="T100" fmla="*/ 84 w 4634"/>
                  <a:gd name="T101" fmla="*/ 643 h 4397"/>
                  <a:gd name="T102" fmla="*/ 1332 w 4634"/>
                  <a:gd name="T103" fmla="*/ 496 h 4397"/>
                  <a:gd name="T104" fmla="*/ 1367 w 4634"/>
                  <a:gd name="T105" fmla="*/ 339 h 4397"/>
                  <a:gd name="T106" fmla="*/ 1375 w 4634"/>
                  <a:gd name="T107" fmla="*/ 199 h 43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634" h="4397">
                    <a:moveTo>
                      <a:pt x="1461" y="0"/>
                    </a:moveTo>
                    <a:lnTo>
                      <a:pt x="1463" y="0"/>
                    </a:lnTo>
                    <a:lnTo>
                      <a:pt x="1478" y="5"/>
                    </a:lnTo>
                    <a:lnTo>
                      <a:pt x="1539" y="104"/>
                    </a:lnTo>
                    <a:lnTo>
                      <a:pt x="1591" y="256"/>
                    </a:lnTo>
                    <a:lnTo>
                      <a:pt x="1627" y="389"/>
                    </a:lnTo>
                    <a:lnTo>
                      <a:pt x="1631" y="518"/>
                    </a:lnTo>
                    <a:lnTo>
                      <a:pt x="1702" y="573"/>
                    </a:lnTo>
                    <a:lnTo>
                      <a:pt x="1738" y="617"/>
                    </a:lnTo>
                    <a:lnTo>
                      <a:pt x="1790" y="637"/>
                    </a:lnTo>
                    <a:lnTo>
                      <a:pt x="1849" y="724"/>
                    </a:lnTo>
                    <a:lnTo>
                      <a:pt x="1896" y="762"/>
                    </a:lnTo>
                    <a:lnTo>
                      <a:pt x="1990" y="774"/>
                    </a:lnTo>
                    <a:lnTo>
                      <a:pt x="4633" y="1041"/>
                    </a:lnTo>
                    <a:lnTo>
                      <a:pt x="4634" y="1042"/>
                    </a:lnTo>
                    <a:lnTo>
                      <a:pt x="4545" y="1267"/>
                    </a:lnTo>
                    <a:lnTo>
                      <a:pt x="4477" y="1397"/>
                    </a:lnTo>
                    <a:lnTo>
                      <a:pt x="4502" y="1450"/>
                    </a:lnTo>
                    <a:lnTo>
                      <a:pt x="4416" y="1664"/>
                    </a:lnTo>
                    <a:lnTo>
                      <a:pt x="4451" y="1783"/>
                    </a:lnTo>
                    <a:lnTo>
                      <a:pt x="4427" y="1872"/>
                    </a:lnTo>
                    <a:lnTo>
                      <a:pt x="4457" y="2195"/>
                    </a:lnTo>
                    <a:lnTo>
                      <a:pt x="4497" y="2255"/>
                    </a:lnTo>
                    <a:lnTo>
                      <a:pt x="4509" y="2265"/>
                    </a:lnTo>
                    <a:lnTo>
                      <a:pt x="4506" y="2282"/>
                    </a:lnTo>
                    <a:lnTo>
                      <a:pt x="4439" y="2494"/>
                    </a:lnTo>
                    <a:lnTo>
                      <a:pt x="4352" y="2598"/>
                    </a:lnTo>
                    <a:lnTo>
                      <a:pt x="4344" y="2759"/>
                    </a:lnTo>
                    <a:lnTo>
                      <a:pt x="4286" y="2816"/>
                    </a:lnTo>
                    <a:lnTo>
                      <a:pt x="4259" y="3012"/>
                    </a:lnTo>
                    <a:lnTo>
                      <a:pt x="4259" y="3026"/>
                    </a:lnTo>
                    <a:lnTo>
                      <a:pt x="4257" y="3040"/>
                    </a:lnTo>
                    <a:lnTo>
                      <a:pt x="4255" y="3052"/>
                    </a:lnTo>
                    <a:lnTo>
                      <a:pt x="4252" y="3064"/>
                    </a:lnTo>
                    <a:lnTo>
                      <a:pt x="4248" y="3076"/>
                    </a:lnTo>
                    <a:lnTo>
                      <a:pt x="4243" y="3086"/>
                    </a:lnTo>
                    <a:lnTo>
                      <a:pt x="4236" y="3096"/>
                    </a:lnTo>
                    <a:lnTo>
                      <a:pt x="4229" y="3105"/>
                    </a:lnTo>
                    <a:lnTo>
                      <a:pt x="4221" y="3113"/>
                    </a:lnTo>
                    <a:lnTo>
                      <a:pt x="4212" y="3121"/>
                    </a:lnTo>
                    <a:lnTo>
                      <a:pt x="4201" y="3127"/>
                    </a:lnTo>
                    <a:lnTo>
                      <a:pt x="4190" y="3133"/>
                    </a:lnTo>
                    <a:lnTo>
                      <a:pt x="4177" y="3138"/>
                    </a:lnTo>
                    <a:lnTo>
                      <a:pt x="4163" y="3142"/>
                    </a:lnTo>
                    <a:lnTo>
                      <a:pt x="4149" y="3145"/>
                    </a:lnTo>
                    <a:lnTo>
                      <a:pt x="4133" y="3147"/>
                    </a:lnTo>
                    <a:lnTo>
                      <a:pt x="4111" y="3153"/>
                    </a:lnTo>
                    <a:lnTo>
                      <a:pt x="4092" y="3161"/>
                    </a:lnTo>
                    <a:lnTo>
                      <a:pt x="4075" y="3170"/>
                    </a:lnTo>
                    <a:lnTo>
                      <a:pt x="4059" y="3181"/>
                    </a:lnTo>
                    <a:lnTo>
                      <a:pt x="4045" y="3191"/>
                    </a:lnTo>
                    <a:lnTo>
                      <a:pt x="4032" y="3203"/>
                    </a:lnTo>
                    <a:lnTo>
                      <a:pt x="4021" y="3215"/>
                    </a:lnTo>
                    <a:lnTo>
                      <a:pt x="4012" y="3229"/>
                    </a:lnTo>
                    <a:lnTo>
                      <a:pt x="4005" y="3243"/>
                    </a:lnTo>
                    <a:lnTo>
                      <a:pt x="3998" y="3258"/>
                    </a:lnTo>
                    <a:lnTo>
                      <a:pt x="3993" y="3274"/>
                    </a:lnTo>
                    <a:lnTo>
                      <a:pt x="3988" y="3290"/>
                    </a:lnTo>
                    <a:lnTo>
                      <a:pt x="3985" y="3307"/>
                    </a:lnTo>
                    <a:lnTo>
                      <a:pt x="3982" y="3325"/>
                    </a:lnTo>
                    <a:lnTo>
                      <a:pt x="3981" y="3343"/>
                    </a:lnTo>
                    <a:lnTo>
                      <a:pt x="3979" y="3362"/>
                    </a:lnTo>
                    <a:lnTo>
                      <a:pt x="3972" y="3376"/>
                    </a:lnTo>
                    <a:lnTo>
                      <a:pt x="3964" y="3390"/>
                    </a:lnTo>
                    <a:lnTo>
                      <a:pt x="3956" y="3403"/>
                    </a:lnTo>
                    <a:lnTo>
                      <a:pt x="3948" y="3415"/>
                    </a:lnTo>
                    <a:lnTo>
                      <a:pt x="3940" y="3426"/>
                    </a:lnTo>
                    <a:lnTo>
                      <a:pt x="3932" y="3436"/>
                    </a:lnTo>
                    <a:lnTo>
                      <a:pt x="3924" y="3445"/>
                    </a:lnTo>
                    <a:lnTo>
                      <a:pt x="3915" y="3454"/>
                    </a:lnTo>
                    <a:lnTo>
                      <a:pt x="3907" y="3462"/>
                    </a:lnTo>
                    <a:lnTo>
                      <a:pt x="3897" y="3469"/>
                    </a:lnTo>
                    <a:lnTo>
                      <a:pt x="3888" y="3474"/>
                    </a:lnTo>
                    <a:lnTo>
                      <a:pt x="3879" y="3479"/>
                    </a:lnTo>
                    <a:lnTo>
                      <a:pt x="3870" y="3483"/>
                    </a:lnTo>
                    <a:lnTo>
                      <a:pt x="3861" y="3486"/>
                    </a:lnTo>
                    <a:lnTo>
                      <a:pt x="3852" y="3488"/>
                    </a:lnTo>
                    <a:lnTo>
                      <a:pt x="3843" y="3489"/>
                    </a:lnTo>
                    <a:lnTo>
                      <a:pt x="3827" y="3491"/>
                    </a:lnTo>
                    <a:lnTo>
                      <a:pt x="3811" y="3494"/>
                    </a:lnTo>
                    <a:lnTo>
                      <a:pt x="3797" y="3497"/>
                    </a:lnTo>
                    <a:lnTo>
                      <a:pt x="3782" y="3502"/>
                    </a:lnTo>
                    <a:lnTo>
                      <a:pt x="3768" y="3508"/>
                    </a:lnTo>
                    <a:lnTo>
                      <a:pt x="3754" y="3516"/>
                    </a:lnTo>
                    <a:lnTo>
                      <a:pt x="3741" y="3524"/>
                    </a:lnTo>
                    <a:lnTo>
                      <a:pt x="3728" y="3535"/>
                    </a:lnTo>
                    <a:lnTo>
                      <a:pt x="3716" y="3546"/>
                    </a:lnTo>
                    <a:lnTo>
                      <a:pt x="3705" y="3560"/>
                    </a:lnTo>
                    <a:lnTo>
                      <a:pt x="3694" y="3575"/>
                    </a:lnTo>
                    <a:lnTo>
                      <a:pt x="3683" y="3592"/>
                    </a:lnTo>
                    <a:lnTo>
                      <a:pt x="3673" y="3612"/>
                    </a:lnTo>
                    <a:lnTo>
                      <a:pt x="3663" y="3634"/>
                    </a:lnTo>
                    <a:lnTo>
                      <a:pt x="3653" y="3657"/>
                    </a:lnTo>
                    <a:lnTo>
                      <a:pt x="3644" y="3683"/>
                    </a:lnTo>
                    <a:lnTo>
                      <a:pt x="3595" y="3702"/>
                    </a:lnTo>
                    <a:lnTo>
                      <a:pt x="3537" y="3840"/>
                    </a:lnTo>
                    <a:lnTo>
                      <a:pt x="3527" y="3842"/>
                    </a:lnTo>
                    <a:lnTo>
                      <a:pt x="3518" y="3844"/>
                    </a:lnTo>
                    <a:lnTo>
                      <a:pt x="3510" y="3847"/>
                    </a:lnTo>
                    <a:lnTo>
                      <a:pt x="3502" y="3850"/>
                    </a:lnTo>
                    <a:lnTo>
                      <a:pt x="3494" y="3853"/>
                    </a:lnTo>
                    <a:lnTo>
                      <a:pt x="3487" y="3857"/>
                    </a:lnTo>
                    <a:lnTo>
                      <a:pt x="3479" y="3862"/>
                    </a:lnTo>
                    <a:lnTo>
                      <a:pt x="3472" y="3867"/>
                    </a:lnTo>
                    <a:lnTo>
                      <a:pt x="3466" y="3872"/>
                    </a:lnTo>
                    <a:lnTo>
                      <a:pt x="3460" y="3879"/>
                    </a:lnTo>
                    <a:lnTo>
                      <a:pt x="3455" y="3885"/>
                    </a:lnTo>
                    <a:lnTo>
                      <a:pt x="3449" y="3892"/>
                    </a:lnTo>
                    <a:lnTo>
                      <a:pt x="3439" y="3907"/>
                    </a:lnTo>
                    <a:lnTo>
                      <a:pt x="3430" y="3924"/>
                    </a:lnTo>
                    <a:lnTo>
                      <a:pt x="3400" y="3980"/>
                    </a:lnTo>
                    <a:lnTo>
                      <a:pt x="3382" y="4024"/>
                    </a:lnTo>
                    <a:lnTo>
                      <a:pt x="3368" y="4059"/>
                    </a:lnTo>
                    <a:lnTo>
                      <a:pt x="3363" y="4074"/>
                    </a:lnTo>
                    <a:lnTo>
                      <a:pt x="3359" y="4088"/>
                    </a:lnTo>
                    <a:lnTo>
                      <a:pt x="3356" y="4101"/>
                    </a:lnTo>
                    <a:lnTo>
                      <a:pt x="3354" y="4113"/>
                    </a:lnTo>
                    <a:lnTo>
                      <a:pt x="3353" y="4124"/>
                    </a:lnTo>
                    <a:lnTo>
                      <a:pt x="3353" y="4135"/>
                    </a:lnTo>
                    <a:lnTo>
                      <a:pt x="3354" y="4146"/>
                    </a:lnTo>
                    <a:lnTo>
                      <a:pt x="3355" y="4157"/>
                    </a:lnTo>
                    <a:lnTo>
                      <a:pt x="3360" y="4182"/>
                    </a:lnTo>
                    <a:lnTo>
                      <a:pt x="3366" y="4209"/>
                    </a:lnTo>
                    <a:lnTo>
                      <a:pt x="3410" y="4395"/>
                    </a:lnTo>
                    <a:lnTo>
                      <a:pt x="3399" y="4397"/>
                    </a:lnTo>
                    <a:lnTo>
                      <a:pt x="3176" y="4319"/>
                    </a:lnTo>
                    <a:lnTo>
                      <a:pt x="3215" y="4250"/>
                    </a:lnTo>
                    <a:lnTo>
                      <a:pt x="3208" y="4129"/>
                    </a:lnTo>
                    <a:lnTo>
                      <a:pt x="3163" y="4067"/>
                    </a:lnTo>
                    <a:lnTo>
                      <a:pt x="3114" y="4067"/>
                    </a:lnTo>
                    <a:lnTo>
                      <a:pt x="2942" y="4162"/>
                    </a:lnTo>
                    <a:lnTo>
                      <a:pt x="2761" y="4140"/>
                    </a:lnTo>
                    <a:lnTo>
                      <a:pt x="2648" y="4197"/>
                    </a:lnTo>
                    <a:lnTo>
                      <a:pt x="2491" y="4132"/>
                    </a:lnTo>
                    <a:lnTo>
                      <a:pt x="2212" y="3988"/>
                    </a:lnTo>
                    <a:lnTo>
                      <a:pt x="1917" y="4054"/>
                    </a:lnTo>
                    <a:lnTo>
                      <a:pt x="1646" y="4210"/>
                    </a:lnTo>
                    <a:lnTo>
                      <a:pt x="1537" y="4125"/>
                    </a:lnTo>
                    <a:lnTo>
                      <a:pt x="1382" y="4037"/>
                    </a:lnTo>
                    <a:lnTo>
                      <a:pt x="1277" y="3944"/>
                    </a:lnTo>
                    <a:lnTo>
                      <a:pt x="1263" y="3853"/>
                    </a:lnTo>
                    <a:lnTo>
                      <a:pt x="1322" y="3784"/>
                    </a:lnTo>
                    <a:lnTo>
                      <a:pt x="1342" y="3628"/>
                    </a:lnTo>
                    <a:lnTo>
                      <a:pt x="585" y="3609"/>
                    </a:lnTo>
                    <a:lnTo>
                      <a:pt x="548" y="3276"/>
                    </a:lnTo>
                    <a:lnTo>
                      <a:pt x="432" y="3127"/>
                    </a:lnTo>
                    <a:lnTo>
                      <a:pt x="525" y="3106"/>
                    </a:lnTo>
                    <a:lnTo>
                      <a:pt x="532" y="2990"/>
                    </a:lnTo>
                    <a:lnTo>
                      <a:pt x="464" y="2930"/>
                    </a:lnTo>
                    <a:lnTo>
                      <a:pt x="441" y="2775"/>
                    </a:lnTo>
                    <a:lnTo>
                      <a:pt x="466" y="2674"/>
                    </a:lnTo>
                    <a:lnTo>
                      <a:pt x="353" y="2555"/>
                    </a:lnTo>
                    <a:lnTo>
                      <a:pt x="351" y="2549"/>
                    </a:lnTo>
                    <a:lnTo>
                      <a:pt x="496" y="2422"/>
                    </a:lnTo>
                    <a:lnTo>
                      <a:pt x="510" y="2405"/>
                    </a:lnTo>
                    <a:lnTo>
                      <a:pt x="522" y="2387"/>
                    </a:lnTo>
                    <a:lnTo>
                      <a:pt x="528" y="2377"/>
                    </a:lnTo>
                    <a:lnTo>
                      <a:pt x="533" y="2366"/>
                    </a:lnTo>
                    <a:lnTo>
                      <a:pt x="538" y="2353"/>
                    </a:lnTo>
                    <a:lnTo>
                      <a:pt x="541" y="2338"/>
                    </a:lnTo>
                    <a:lnTo>
                      <a:pt x="551" y="2265"/>
                    </a:lnTo>
                    <a:lnTo>
                      <a:pt x="563" y="2266"/>
                    </a:lnTo>
                    <a:lnTo>
                      <a:pt x="576" y="2265"/>
                    </a:lnTo>
                    <a:lnTo>
                      <a:pt x="587" y="2262"/>
                    </a:lnTo>
                    <a:lnTo>
                      <a:pt x="598" y="2259"/>
                    </a:lnTo>
                    <a:lnTo>
                      <a:pt x="608" y="2254"/>
                    </a:lnTo>
                    <a:lnTo>
                      <a:pt x="617" y="2248"/>
                    </a:lnTo>
                    <a:lnTo>
                      <a:pt x="626" y="2240"/>
                    </a:lnTo>
                    <a:lnTo>
                      <a:pt x="633" y="2232"/>
                    </a:lnTo>
                    <a:lnTo>
                      <a:pt x="640" y="2223"/>
                    </a:lnTo>
                    <a:lnTo>
                      <a:pt x="646" y="2212"/>
                    </a:lnTo>
                    <a:lnTo>
                      <a:pt x="650" y="2202"/>
                    </a:lnTo>
                    <a:lnTo>
                      <a:pt x="654" y="2190"/>
                    </a:lnTo>
                    <a:lnTo>
                      <a:pt x="656" y="2177"/>
                    </a:lnTo>
                    <a:lnTo>
                      <a:pt x="657" y="2164"/>
                    </a:lnTo>
                    <a:lnTo>
                      <a:pt x="657" y="2151"/>
                    </a:lnTo>
                    <a:lnTo>
                      <a:pt x="655" y="2138"/>
                    </a:lnTo>
                    <a:lnTo>
                      <a:pt x="654" y="2133"/>
                    </a:lnTo>
                    <a:lnTo>
                      <a:pt x="653" y="2128"/>
                    </a:lnTo>
                    <a:lnTo>
                      <a:pt x="653" y="2123"/>
                    </a:lnTo>
                    <a:lnTo>
                      <a:pt x="654" y="2117"/>
                    </a:lnTo>
                    <a:lnTo>
                      <a:pt x="657" y="2106"/>
                    </a:lnTo>
                    <a:lnTo>
                      <a:pt x="662" y="2095"/>
                    </a:lnTo>
                    <a:lnTo>
                      <a:pt x="669" y="2082"/>
                    </a:lnTo>
                    <a:lnTo>
                      <a:pt x="679" y="2070"/>
                    </a:lnTo>
                    <a:lnTo>
                      <a:pt x="690" y="2056"/>
                    </a:lnTo>
                    <a:lnTo>
                      <a:pt x="703" y="2041"/>
                    </a:lnTo>
                    <a:lnTo>
                      <a:pt x="716" y="2038"/>
                    </a:lnTo>
                    <a:lnTo>
                      <a:pt x="726" y="2034"/>
                    </a:lnTo>
                    <a:lnTo>
                      <a:pt x="735" y="2029"/>
                    </a:lnTo>
                    <a:lnTo>
                      <a:pt x="742" y="2024"/>
                    </a:lnTo>
                    <a:lnTo>
                      <a:pt x="748" y="2019"/>
                    </a:lnTo>
                    <a:lnTo>
                      <a:pt x="753" y="2013"/>
                    </a:lnTo>
                    <a:lnTo>
                      <a:pt x="757" y="2007"/>
                    </a:lnTo>
                    <a:lnTo>
                      <a:pt x="759" y="2000"/>
                    </a:lnTo>
                    <a:lnTo>
                      <a:pt x="759" y="1993"/>
                    </a:lnTo>
                    <a:lnTo>
                      <a:pt x="759" y="1985"/>
                    </a:lnTo>
                    <a:lnTo>
                      <a:pt x="757" y="1978"/>
                    </a:lnTo>
                    <a:lnTo>
                      <a:pt x="754" y="1969"/>
                    </a:lnTo>
                    <a:lnTo>
                      <a:pt x="749" y="1961"/>
                    </a:lnTo>
                    <a:lnTo>
                      <a:pt x="743" y="1952"/>
                    </a:lnTo>
                    <a:lnTo>
                      <a:pt x="736" y="1943"/>
                    </a:lnTo>
                    <a:lnTo>
                      <a:pt x="728" y="1933"/>
                    </a:lnTo>
                    <a:lnTo>
                      <a:pt x="728" y="1909"/>
                    </a:lnTo>
                    <a:lnTo>
                      <a:pt x="726" y="1886"/>
                    </a:lnTo>
                    <a:lnTo>
                      <a:pt x="724" y="1875"/>
                    </a:lnTo>
                    <a:lnTo>
                      <a:pt x="722" y="1865"/>
                    </a:lnTo>
                    <a:lnTo>
                      <a:pt x="719" y="1856"/>
                    </a:lnTo>
                    <a:lnTo>
                      <a:pt x="716" y="1846"/>
                    </a:lnTo>
                    <a:lnTo>
                      <a:pt x="712" y="1837"/>
                    </a:lnTo>
                    <a:lnTo>
                      <a:pt x="708" y="1829"/>
                    </a:lnTo>
                    <a:lnTo>
                      <a:pt x="702" y="1821"/>
                    </a:lnTo>
                    <a:lnTo>
                      <a:pt x="697" y="1813"/>
                    </a:lnTo>
                    <a:lnTo>
                      <a:pt x="692" y="1806"/>
                    </a:lnTo>
                    <a:lnTo>
                      <a:pt x="686" y="1799"/>
                    </a:lnTo>
                    <a:lnTo>
                      <a:pt x="680" y="1792"/>
                    </a:lnTo>
                    <a:lnTo>
                      <a:pt x="673" y="1786"/>
                    </a:lnTo>
                    <a:lnTo>
                      <a:pt x="664" y="1771"/>
                    </a:lnTo>
                    <a:lnTo>
                      <a:pt x="658" y="1756"/>
                    </a:lnTo>
                    <a:lnTo>
                      <a:pt x="653" y="1741"/>
                    </a:lnTo>
                    <a:lnTo>
                      <a:pt x="650" y="1727"/>
                    </a:lnTo>
                    <a:lnTo>
                      <a:pt x="649" y="1714"/>
                    </a:lnTo>
                    <a:lnTo>
                      <a:pt x="650" y="1700"/>
                    </a:lnTo>
                    <a:lnTo>
                      <a:pt x="653" y="1687"/>
                    </a:lnTo>
                    <a:lnTo>
                      <a:pt x="658" y="1674"/>
                    </a:lnTo>
                    <a:lnTo>
                      <a:pt x="666" y="1655"/>
                    </a:lnTo>
                    <a:lnTo>
                      <a:pt x="674" y="1636"/>
                    </a:lnTo>
                    <a:lnTo>
                      <a:pt x="679" y="1618"/>
                    </a:lnTo>
                    <a:lnTo>
                      <a:pt x="684" y="1603"/>
                    </a:lnTo>
                    <a:lnTo>
                      <a:pt x="687" y="1588"/>
                    </a:lnTo>
                    <a:lnTo>
                      <a:pt x="688" y="1574"/>
                    </a:lnTo>
                    <a:lnTo>
                      <a:pt x="688" y="1562"/>
                    </a:lnTo>
                    <a:lnTo>
                      <a:pt x="687" y="1551"/>
                    </a:lnTo>
                    <a:lnTo>
                      <a:pt x="685" y="1540"/>
                    </a:lnTo>
                    <a:lnTo>
                      <a:pt x="680" y="1531"/>
                    </a:lnTo>
                    <a:lnTo>
                      <a:pt x="675" y="1524"/>
                    </a:lnTo>
                    <a:lnTo>
                      <a:pt x="668" y="1517"/>
                    </a:lnTo>
                    <a:lnTo>
                      <a:pt x="660" y="1511"/>
                    </a:lnTo>
                    <a:lnTo>
                      <a:pt x="650" y="1507"/>
                    </a:lnTo>
                    <a:lnTo>
                      <a:pt x="639" y="1503"/>
                    </a:lnTo>
                    <a:lnTo>
                      <a:pt x="627" y="1501"/>
                    </a:lnTo>
                    <a:lnTo>
                      <a:pt x="523" y="1495"/>
                    </a:lnTo>
                    <a:lnTo>
                      <a:pt x="476" y="1442"/>
                    </a:lnTo>
                    <a:lnTo>
                      <a:pt x="209" y="1444"/>
                    </a:lnTo>
                    <a:lnTo>
                      <a:pt x="190" y="1447"/>
                    </a:lnTo>
                    <a:lnTo>
                      <a:pt x="172" y="1449"/>
                    </a:lnTo>
                    <a:lnTo>
                      <a:pt x="156" y="1450"/>
                    </a:lnTo>
                    <a:lnTo>
                      <a:pt x="140" y="1449"/>
                    </a:lnTo>
                    <a:lnTo>
                      <a:pt x="126" y="1447"/>
                    </a:lnTo>
                    <a:lnTo>
                      <a:pt x="114" y="1445"/>
                    </a:lnTo>
                    <a:lnTo>
                      <a:pt x="103" y="1440"/>
                    </a:lnTo>
                    <a:lnTo>
                      <a:pt x="94" y="1435"/>
                    </a:lnTo>
                    <a:lnTo>
                      <a:pt x="86" y="1428"/>
                    </a:lnTo>
                    <a:lnTo>
                      <a:pt x="79" y="1421"/>
                    </a:lnTo>
                    <a:lnTo>
                      <a:pt x="74" y="1412"/>
                    </a:lnTo>
                    <a:lnTo>
                      <a:pt x="70" y="1401"/>
                    </a:lnTo>
                    <a:lnTo>
                      <a:pt x="68" y="1390"/>
                    </a:lnTo>
                    <a:lnTo>
                      <a:pt x="67" y="1378"/>
                    </a:lnTo>
                    <a:lnTo>
                      <a:pt x="67" y="1364"/>
                    </a:lnTo>
                    <a:lnTo>
                      <a:pt x="69" y="1349"/>
                    </a:lnTo>
                    <a:lnTo>
                      <a:pt x="69" y="1199"/>
                    </a:lnTo>
                    <a:lnTo>
                      <a:pt x="63" y="1189"/>
                    </a:lnTo>
                    <a:lnTo>
                      <a:pt x="59" y="1180"/>
                    </a:lnTo>
                    <a:lnTo>
                      <a:pt x="54" y="1170"/>
                    </a:lnTo>
                    <a:lnTo>
                      <a:pt x="51" y="1161"/>
                    </a:lnTo>
                    <a:lnTo>
                      <a:pt x="48" y="1152"/>
                    </a:lnTo>
                    <a:lnTo>
                      <a:pt x="46" y="1143"/>
                    </a:lnTo>
                    <a:lnTo>
                      <a:pt x="44" y="1134"/>
                    </a:lnTo>
                    <a:lnTo>
                      <a:pt x="43" y="1125"/>
                    </a:lnTo>
                    <a:lnTo>
                      <a:pt x="43" y="1117"/>
                    </a:lnTo>
                    <a:lnTo>
                      <a:pt x="44" y="1108"/>
                    </a:lnTo>
                    <a:lnTo>
                      <a:pt x="45" y="1100"/>
                    </a:lnTo>
                    <a:lnTo>
                      <a:pt x="46" y="1092"/>
                    </a:lnTo>
                    <a:lnTo>
                      <a:pt x="49" y="1083"/>
                    </a:lnTo>
                    <a:lnTo>
                      <a:pt x="52" y="1076"/>
                    </a:lnTo>
                    <a:lnTo>
                      <a:pt x="56" y="1068"/>
                    </a:lnTo>
                    <a:lnTo>
                      <a:pt x="60" y="1059"/>
                    </a:lnTo>
                    <a:lnTo>
                      <a:pt x="65" y="1049"/>
                    </a:lnTo>
                    <a:lnTo>
                      <a:pt x="70" y="1039"/>
                    </a:lnTo>
                    <a:lnTo>
                      <a:pt x="73" y="1029"/>
                    </a:lnTo>
                    <a:lnTo>
                      <a:pt x="76" y="1017"/>
                    </a:lnTo>
                    <a:lnTo>
                      <a:pt x="78" y="1006"/>
                    </a:lnTo>
                    <a:lnTo>
                      <a:pt x="80" y="993"/>
                    </a:lnTo>
                    <a:lnTo>
                      <a:pt x="81" y="980"/>
                    </a:lnTo>
                    <a:lnTo>
                      <a:pt x="81" y="967"/>
                    </a:lnTo>
                    <a:lnTo>
                      <a:pt x="80" y="953"/>
                    </a:lnTo>
                    <a:lnTo>
                      <a:pt x="78" y="938"/>
                    </a:lnTo>
                    <a:lnTo>
                      <a:pt x="76" y="922"/>
                    </a:lnTo>
                    <a:lnTo>
                      <a:pt x="74" y="906"/>
                    </a:lnTo>
                    <a:lnTo>
                      <a:pt x="70" y="889"/>
                    </a:lnTo>
                    <a:lnTo>
                      <a:pt x="66" y="873"/>
                    </a:lnTo>
                    <a:lnTo>
                      <a:pt x="61" y="855"/>
                    </a:lnTo>
                    <a:lnTo>
                      <a:pt x="55" y="837"/>
                    </a:lnTo>
                    <a:lnTo>
                      <a:pt x="48" y="816"/>
                    </a:lnTo>
                    <a:lnTo>
                      <a:pt x="44" y="801"/>
                    </a:lnTo>
                    <a:lnTo>
                      <a:pt x="43" y="795"/>
                    </a:lnTo>
                    <a:lnTo>
                      <a:pt x="42" y="789"/>
                    </a:lnTo>
                    <a:lnTo>
                      <a:pt x="42" y="784"/>
                    </a:lnTo>
                    <a:lnTo>
                      <a:pt x="42" y="778"/>
                    </a:lnTo>
                    <a:lnTo>
                      <a:pt x="44" y="774"/>
                    </a:lnTo>
                    <a:lnTo>
                      <a:pt x="46" y="769"/>
                    </a:lnTo>
                    <a:lnTo>
                      <a:pt x="49" y="764"/>
                    </a:lnTo>
                    <a:lnTo>
                      <a:pt x="53" y="759"/>
                    </a:lnTo>
                    <a:lnTo>
                      <a:pt x="64" y="746"/>
                    </a:lnTo>
                    <a:lnTo>
                      <a:pt x="78" y="728"/>
                    </a:lnTo>
                    <a:lnTo>
                      <a:pt x="84" y="643"/>
                    </a:lnTo>
                    <a:lnTo>
                      <a:pt x="0" y="534"/>
                    </a:lnTo>
                    <a:lnTo>
                      <a:pt x="12" y="539"/>
                    </a:lnTo>
                    <a:lnTo>
                      <a:pt x="24" y="547"/>
                    </a:lnTo>
                    <a:lnTo>
                      <a:pt x="1313" y="550"/>
                    </a:lnTo>
                    <a:lnTo>
                      <a:pt x="1323" y="523"/>
                    </a:lnTo>
                    <a:lnTo>
                      <a:pt x="1332" y="496"/>
                    </a:lnTo>
                    <a:lnTo>
                      <a:pt x="1340" y="469"/>
                    </a:lnTo>
                    <a:lnTo>
                      <a:pt x="1347" y="443"/>
                    </a:lnTo>
                    <a:lnTo>
                      <a:pt x="1353" y="417"/>
                    </a:lnTo>
                    <a:lnTo>
                      <a:pt x="1359" y="391"/>
                    </a:lnTo>
                    <a:lnTo>
                      <a:pt x="1364" y="365"/>
                    </a:lnTo>
                    <a:lnTo>
                      <a:pt x="1367" y="339"/>
                    </a:lnTo>
                    <a:lnTo>
                      <a:pt x="1371" y="315"/>
                    </a:lnTo>
                    <a:lnTo>
                      <a:pt x="1373" y="291"/>
                    </a:lnTo>
                    <a:lnTo>
                      <a:pt x="1375" y="267"/>
                    </a:lnTo>
                    <a:lnTo>
                      <a:pt x="1376" y="244"/>
                    </a:lnTo>
                    <a:lnTo>
                      <a:pt x="1376" y="221"/>
                    </a:lnTo>
                    <a:lnTo>
                      <a:pt x="1375" y="199"/>
                    </a:lnTo>
                    <a:lnTo>
                      <a:pt x="1374" y="178"/>
                    </a:lnTo>
                    <a:lnTo>
                      <a:pt x="1372" y="157"/>
                    </a:lnTo>
                    <a:lnTo>
                      <a:pt x="1462" y="5"/>
                    </a:lnTo>
                    <a:lnTo>
                      <a:pt x="1461" y="0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0739" name="Freeform 83"/>
              <p:cNvSpPr>
                <a:spLocks/>
              </p:cNvSpPr>
              <p:nvPr/>
            </p:nvSpPr>
            <p:spPr bwMode="auto">
              <a:xfrm>
                <a:off x="5138" y="1820"/>
                <a:ext cx="257" cy="140"/>
              </a:xfrm>
              <a:custGeom>
                <a:avLst/>
                <a:gdLst>
                  <a:gd name="T0" fmla="*/ 97 w 1232"/>
                  <a:gd name="T1" fmla="*/ 280 h 673"/>
                  <a:gd name="T2" fmla="*/ 109 w 1232"/>
                  <a:gd name="T3" fmla="*/ 289 h 673"/>
                  <a:gd name="T4" fmla="*/ 197 w 1232"/>
                  <a:gd name="T5" fmla="*/ 314 h 673"/>
                  <a:gd name="T6" fmla="*/ 644 w 1232"/>
                  <a:gd name="T7" fmla="*/ 673 h 673"/>
                  <a:gd name="T8" fmla="*/ 847 w 1232"/>
                  <a:gd name="T9" fmla="*/ 513 h 673"/>
                  <a:gd name="T10" fmla="*/ 1218 w 1232"/>
                  <a:gd name="T11" fmla="*/ 104 h 673"/>
                  <a:gd name="T12" fmla="*/ 1228 w 1232"/>
                  <a:gd name="T13" fmla="*/ 75 h 673"/>
                  <a:gd name="T14" fmla="*/ 1232 w 1232"/>
                  <a:gd name="T15" fmla="*/ 50 h 673"/>
                  <a:gd name="T16" fmla="*/ 1227 w 1232"/>
                  <a:gd name="T17" fmla="*/ 27 h 673"/>
                  <a:gd name="T18" fmla="*/ 1214 w 1232"/>
                  <a:gd name="T19" fmla="*/ 9 h 673"/>
                  <a:gd name="T20" fmla="*/ 1169 w 1232"/>
                  <a:gd name="T21" fmla="*/ 0 h 673"/>
                  <a:gd name="T22" fmla="*/ 1126 w 1232"/>
                  <a:gd name="T23" fmla="*/ 8 h 673"/>
                  <a:gd name="T24" fmla="*/ 1088 w 1232"/>
                  <a:gd name="T25" fmla="*/ 26 h 673"/>
                  <a:gd name="T26" fmla="*/ 1070 w 1232"/>
                  <a:gd name="T27" fmla="*/ 34 h 673"/>
                  <a:gd name="T28" fmla="*/ 1053 w 1232"/>
                  <a:gd name="T29" fmla="*/ 37 h 673"/>
                  <a:gd name="T30" fmla="*/ 1026 w 1232"/>
                  <a:gd name="T31" fmla="*/ 31 h 673"/>
                  <a:gd name="T32" fmla="*/ 995 w 1232"/>
                  <a:gd name="T33" fmla="*/ 20 h 673"/>
                  <a:gd name="T34" fmla="*/ 973 w 1232"/>
                  <a:gd name="T35" fmla="*/ 16 h 673"/>
                  <a:gd name="T36" fmla="*/ 956 w 1232"/>
                  <a:gd name="T37" fmla="*/ 19 h 673"/>
                  <a:gd name="T38" fmla="*/ 939 w 1232"/>
                  <a:gd name="T39" fmla="*/ 29 h 673"/>
                  <a:gd name="T40" fmla="*/ 920 w 1232"/>
                  <a:gd name="T41" fmla="*/ 48 h 673"/>
                  <a:gd name="T42" fmla="*/ 824 w 1232"/>
                  <a:gd name="T43" fmla="*/ 168 h 673"/>
                  <a:gd name="T44" fmla="*/ 806 w 1232"/>
                  <a:gd name="T45" fmla="*/ 192 h 673"/>
                  <a:gd name="T46" fmla="*/ 788 w 1232"/>
                  <a:gd name="T47" fmla="*/ 204 h 673"/>
                  <a:gd name="T48" fmla="*/ 770 w 1232"/>
                  <a:gd name="T49" fmla="*/ 208 h 673"/>
                  <a:gd name="T50" fmla="*/ 745 w 1232"/>
                  <a:gd name="T51" fmla="*/ 204 h 673"/>
                  <a:gd name="T52" fmla="*/ 705 w 1232"/>
                  <a:gd name="T53" fmla="*/ 189 h 673"/>
                  <a:gd name="T54" fmla="*/ 666 w 1232"/>
                  <a:gd name="T55" fmla="*/ 179 h 673"/>
                  <a:gd name="T56" fmla="*/ 642 w 1232"/>
                  <a:gd name="T57" fmla="*/ 179 h 673"/>
                  <a:gd name="T58" fmla="*/ 614 w 1232"/>
                  <a:gd name="T59" fmla="*/ 186 h 673"/>
                  <a:gd name="T60" fmla="*/ 585 w 1232"/>
                  <a:gd name="T61" fmla="*/ 199 h 673"/>
                  <a:gd name="T62" fmla="*/ 556 w 1232"/>
                  <a:gd name="T63" fmla="*/ 205 h 673"/>
                  <a:gd name="T64" fmla="*/ 528 w 1232"/>
                  <a:gd name="T65" fmla="*/ 201 h 673"/>
                  <a:gd name="T66" fmla="*/ 498 w 1232"/>
                  <a:gd name="T67" fmla="*/ 190 h 673"/>
                  <a:gd name="T68" fmla="*/ 444 w 1232"/>
                  <a:gd name="T69" fmla="*/ 157 h 673"/>
                  <a:gd name="T70" fmla="*/ 380 w 1232"/>
                  <a:gd name="T71" fmla="*/ 92 h 673"/>
                  <a:gd name="T72" fmla="*/ 342 w 1232"/>
                  <a:gd name="T73" fmla="*/ 62 h 673"/>
                  <a:gd name="T74" fmla="*/ 305 w 1232"/>
                  <a:gd name="T75" fmla="*/ 39 h 673"/>
                  <a:gd name="T76" fmla="*/ 266 w 1232"/>
                  <a:gd name="T77" fmla="*/ 22 h 673"/>
                  <a:gd name="T78" fmla="*/ 229 w 1232"/>
                  <a:gd name="T79" fmla="*/ 15 h 673"/>
                  <a:gd name="T80" fmla="*/ 191 w 1232"/>
                  <a:gd name="T81" fmla="*/ 17 h 673"/>
                  <a:gd name="T82" fmla="*/ 153 w 1232"/>
                  <a:gd name="T83" fmla="*/ 28 h 673"/>
                  <a:gd name="T84" fmla="*/ 114 w 1232"/>
                  <a:gd name="T85" fmla="*/ 49 h 673"/>
                  <a:gd name="T86" fmla="*/ 75 w 1232"/>
                  <a:gd name="T87" fmla="*/ 80 h 673"/>
                  <a:gd name="T88" fmla="*/ 36 w 1232"/>
                  <a:gd name="T89" fmla="*/ 121 h 673"/>
                  <a:gd name="T90" fmla="*/ 9 w 1232"/>
                  <a:gd name="T91" fmla="*/ 149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232" h="673">
                    <a:moveTo>
                      <a:pt x="0" y="153"/>
                    </a:moveTo>
                    <a:lnTo>
                      <a:pt x="0" y="153"/>
                    </a:lnTo>
                    <a:lnTo>
                      <a:pt x="97" y="280"/>
                    </a:lnTo>
                    <a:lnTo>
                      <a:pt x="97" y="284"/>
                    </a:lnTo>
                    <a:lnTo>
                      <a:pt x="99" y="287"/>
                    </a:lnTo>
                    <a:lnTo>
                      <a:pt x="109" y="289"/>
                    </a:lnTo>
                    <a:lnTo>
                      <a:pt x="135" y="296"/>
                    </a:lnTo>
                    <a:lnTo>
                      <a:pt x="168" y="306"/>
                    </a:lnTo>
                    <a:lnTo>
                      <a:pt x="197" y="314"/>
                    </a:lnTo>
                    <a:lnTo>
                      <a:pt x="366" y="417"/>
                    </a:lnTo>
                    <a:lnTo>
                      <a:pt x="491" y="540"/>
                    </a:lnTo>
                    <a:lnTo>
                      <a:pt x="644" y="673"/>
                    </a:lnTo>
                    <a:lnTo>
                      <a:pt x="680" y="657"/>
                    </a:lnTo>
                    <a:lnTo>
                      <a:pt x="771" y="646"/>
                    </a:lnTo>
                    <a:lnTo>
                      <a:pt x="847" y="513"/>
                    </a:lnTo>
                    <a:lnTo>
                      <a:pt x="1195" y="148"/>
                    </a:lnTo>
                    <a:lnTo>
                      <a:pt x="1207" y="125"/>
                    </a:lnTo>
                    <a:lnTo>
                      <a:pt x="1218" y="104"/>
                    </a:lnTo>
                    <a:lnTo>
                      <a:pt x="1222" y="94"/>
                    </a:lnTo>
                    <a:lnTo>
                      <a:pt x="1225" y="85"/>
                    </a:lnTo>
                    <a:lnTo>
                      <a:pt x="1228" y="75"/>
                    </a:lnTo>
                    <a:lnTo>
                      <a:pt x="1230" y="66"/>
                    </a:lnTo>
                    <a:lnTo>
                      <a:pt x="1231" y="58"/>
                    </a:lnTo>
                    <a:lnTo>
                      <a:pt x="1232" y="50"/>
                    </a:lnTo>
                    <a:lnTo>
                      <a:pt x="1231" y="42"/>
                    </a:lnTo>
                    <a:lnTo>
                      <a:pt x="1230" y="34"/>
                    </a:lnTo>
                    <a:lnTo>
                      <a:pt x="1227" y="27"/>
                    </a:lnTo>
                    <a:lnTo>
                      <a:pt x="1224" y="20"/>
                    </a:lnTo>
                    <a:lnTo>
                      <a:pt x="1220" y="15"/>
                    </a:lnTo>
                    <a:lnTo>
                      <a:pt x="1214" y="9"/>
                    </a:lnTo>
                    <a:lnTo>
                      <a:pt x="1199" y="4"/>
                    </a:lnTo>
                    <a:lnTo>
                      <a:pt x="1184" y="1"/>
                    </a:lnTo>
                    <a:lnTo>
                      <a:pt x="1169" y="0"/>
                    </a:lnTo>
                    <a:lnTo>
                      <a:pt x="1155" y="1"/>
                    </a:lnTo>
                    <a:lnTo>
                      <a:pt x="1141" y="4"/>
                    </a:lnTo>
                    <a:lnTo>
                      <a:pt x="1126" y="8"/>
                    </a:lnTo>
                    <a:lnTo>
                      <a:pt x="1110" y="14"/>
                    </a:lnTo>
                    <a:lnTo>
                      <a:pt x="1095" y="21"/>
                    </a:lnTo>
                    <a:lnTo>
                      <a:pt x="1088" y="26"/>
                    </a:lnTo>
                    <a:lnTo>
                      <a:pt x="1082" y="30"/>
                    </a:lnTo>
                    <a:lnTo>
                      <a:pt x="1076" y="32"/>
                    </a:lnTo>
                    <a:lnTo>
                      <a:pt x="1070" y="34"/>
                    </a:lnTo>
                    <a:lnTo>
                      <a:pt x="1064" y="37"/>
                    </a:lnTo>
                    <a:lnTo>
                      <a:pt x="1058" y="37"/>
                    </a:lnTo>
                    <a:lnTo>
                      <a:pt x="1053" y="37"/>
                    </a:lnTo>
                    <a:lnTo>
                      <a:pt x="1047" y="37"/>
                    </a:lnTo>
                    <a:lnTo>
                      <a:pt x="1036" y="34"/>
                    </a:lnTo>
                    <a:lnTo>
                      <a:pt x="1026" y="31"/>
                    </a:lnTo>
                    <a:lnTo>
                      <a:pt x="1015" y="27"/>
                    </a:lnTo>
                    <a:lnTo>
                      <a:pt x="1005" y="23"/>
                    </a:lnTo>
                    <a:lnTo>
                      <a:pt x="995" y="20"/>
                    </a:lnTo>
                    <a:lnTo>
                      <a:pt x="984" y="17"/>
                    </a:lnTo>
                    <a:lnTo>
                      <a:pt x="978" y="17"/>
                    </a:lnTo>
                    <a:lnTo>
                      <a:pt x="973" y="16"/>
                    </a:lnTo>
                    <a:lnTo>
                      <a:pt x="967" y="17"/>
                    </a:lnTo>
                    <a:lnTo>
                      <a:pt x="962" y="18"/>
                    </a:lnTo>
                    <a:lnTo>
                      <a:pt x="956" y="19"/>
                    </a:lnTo>
                    <a:lnTo>
                      <a:pt x="951" y="22"/>
                    </a:lnTo>
                    <a:lnTo>
                      <a:pt x="945" y="25"/>
                    </a:lnTo>
                    <a:lnTo>
                      <a:pt x="939" y="29"/>
                    </a:lnTo>
                    <a:lnTo>
                      <a:pt x="933" y="34"/>
                    </a:lnTo>
                    <a:lnTo>
                      <a:pt x="927" y="41"/>
                    </a:lnTo>
                    <a:lnTo>
                      <a:pt x="920" y="48"/>
                    </a:lnTo>
                    <a:lnTo>
                      <a:pt x="914" y="57"/>
                    </a:lnTo>
                    <a:lnTo>
                      <a:pt x="830" y="157"/>
                    </a:lnTo>
                    <a:lnTo>
                      <a:pt x="824" y="168"/>
                    </a:lnTo>
                    <a:lnTo>
                      <a:pt x="818" y="178"/>
                    </a:lnTo>
                    <a:lnTo>
                      <a:pt x="812" y="185"/>
                    </a:lnTo>
                    <a:lnTo>
                      <a:pt x="806" y="192"/>
                    </a:lnTo>
                    <a:lnTo>
                      <a:pt x="800" y="197"/>
                    </a:lnTo>
                    <a:lnTo>
                      <a:pt x="794" y="201"/>
                    </a:lnTo>
                    <a:lnTo>
                      <a:pt x="788" y="204"/>
                    </a:lnTo>
                    <a:lnTo>
                      <a:pt x="782" y="206"/>
                    </a:lnTo>
                    <a:lnTo>
                      <a:pt x="776" y="208"/>
                    </a:lnTo>
                    <a:lnTo>
                      <a:pt x="770" y="208"/>
                    </a:lnTo>
                    <a:lnTo>
                      <a:pt x="764" y="208"/>
                    </a:lnTo>
                    <a:lnTo>
                      <a:pt x="758" y="207"/>
                    </a:lnTo>
                    <a:lnTo>
                      <a:pt x="745" y="204"/>
                    </a:lnTo>
                    <a:lnTo>
                      <a:pt x="732" y="199"/>
                    </a:lnTo>
                    <a:lnTo>
                      <a:pt x="719" y="194"/>
                    </a:lnTo>
                    <a:lnTo>
                      <a:pt x="705" y="189"/>
                    </a:lnTo>
                    <a:lnTo>
                      <a:pt x="689" y="184"/>
                    </a:lnTo>
                    <a:lnTo>
                      <a:pt x="674" y="180"/>
                    </a:lnTo>
                    <a:lnTo>
                      <a:pt x="666" y="179"/>
                    </a:lnTo>
                    <a:lnTo>
                      <a:pt x="658" y="178"/>
                    </a:lnTo>
                    <a:lnTo>
                      <a:pt x="650" y="178"/>
                    </a:lnTo>
                    <a:lnTo>
                      <a:pt x="642" y="179"/>
                    </a:lnTo>
                    <a:lnTo>
                      <a:pt x="633" y="181"/>
                    </a:lnTo>
                    <a:lnTo>
                      <a:pt x="624" y="183"/>
                    </a:lnTo>
                    <a:lnTo>
                      <a:pt x="614" y="186"/>
                    </a:lnTo>
                    <a:lnTo>
                      <a:pt x="605" y="191"/>
                    </a:lnTo>
                    <a:lnTo>
                      <a:pt x="595" y="196"/>
                    </a:lnTo>
                    <a:lnTo>
                      <a:pt x="585" y="199"/>
                    </a:lnTo>
                    <a:lnTo>
                      <a:pt x="576" y="202"/>
                    </a:lnTo>
                    <a:lnTo>
                      <a:pt x="566" y="204"/>
                    </a:lnTo>
                    <a:lnTo>
                      <a:pt x="556" y="205"/>
                    </a:lnTo>
                    <a:lnTo>
                      <a:pt x="547" y="204"/>
                    </a:lnTo>
                    <a:lnTo>
                      <a:pt x="537" y="203"/>
                    </a:lnTo>
                    <a:lnTo>
                      <a:pt x="528" y="201"/>
                    </a:lnTo>
                    <a:lnTo>
                      <a:pt x="518" y="198"/>
                    </a:lnTo>
                    <a:lnTo>
                      <a:pt x="508" y="195"/>
                    </a:lnTo>
                    <a:lnTo>
                      <a:pt x="498" y="190"/>
                    </a:lnTo>
                    <a:lnTo>
                      <a:pt x="488" y="185"/>
                    </a:lnTo>
                    <a:lnTo>
                      <a:pt x="467" y="172"/>
                    </a:lnTo>
                    <a:lnTo>
                      <a:pt x="444" y="157"/>
                    </a:lnTo>
                    <a:lnTo>
                      <a:pt x="418" y="129"/>
                    </a:lnTo>
                    <a:lnTo>
                      <a:pt x="392" y="104"/>
                    </a:lnTo>
                    <a:lnTo>
                      <a:pt x="380" y="92"/>
                    </a:lnTo>
                    <a:lnTo>
                      <a:pt x="367" y="81"/>
                    </a:lnTo>
                    <a:lnTo>
                      <a:pt x="355" y="71"/>
                    </a:lnTo>
                    <a:lnTo>
                      <a:pt x="342" y="62"/>
                    </a:lnTo>
                    <a:lnTo>
                      <a:pt x="330" y="53"/>
                    </a:lnTo>
                    <a:lnTo>
                      <a:pt x="317" y="46"/>
                    </a:lnTo>
                    <a:lnTo>
                      <a:pt x="305" y="39"/>
                    </a:lnTo>
                    <a:lnTo>
                      <a:pt x="292" y="32"/>
                    </a:lnTo>
                    <a:lnTo>
                      <a:pt x="279" y="27"/>
                    </a:lnTo>
                    <a:lnTo>
                      <a:pt x="266" y="22"/>
                    </a:lnTo>
                    <a:lnTo>
                      <a:pt x="254" y="19"/>
                    </a:lnTo>
                    <a:lnTo>
                      <a:pt x="241" y="17"/>
                    </a:lnTo>
                    <a:lnTo>
                      <a:pt x="229" y="15"/>
                    </a:lnTo>
                    <a:lnTo>
                      <a:pt x="216" y="15"/>
                    </a:lnTo>
                    <a:lnTo>
                      <a:pt x="204" y="15"/>
                    </a:lnTo>
                    <a:lnTo>
                      <a:pt x="191" y="17"/>
                    </a:lnTo>
                    <a:lnTo>
                      <a:pt x="179" y="19"/>
                    </a:lnTo>
                    <a:lnTo>
                      <a:pt x="166" y="23"/>
                    </a:lnTo>
                    <a:lnTo>
                      <a:pt x="153" y="28"/>
                    </a:lnTo>
                    <a:lnTo>
                      <a:pt x="139" y="33"/>
                    </a:lnTo>
                    <a:lnTo>
                      <a:pt x="127" y="41"/>
                    </a:lnTo>
                    <a:lnTo>
                      <a:pt x="114" y="49"/>
                    </a:lnTo>
                    <a:lnTo>
                      <a:pt x="101" y="58"/>
                    </a:lnTo>
                    <a:lnTo>
                      <a:pt x="88" y="68"/>
                    </a:lnTo>
                    <a:lnTo>
                      <a:pt x="75" y="80"/>
                    </a:lnTo>
                    <a:lnTo>
                      <a:pt x="62" y="92"/>
                    </a:lnTo>
                    <a:lnTo>
                      <a:pt x="49" y="106"/>
                    </a:lnTo>
                    <a:lnTo>
                      <a:pt x="36" y="121"/>
                    </a:lnTo>
                    <a:lnTo>
                      <a:pt x="26" y="132"/>
                    </a:lnTo>
                    <a:lnTo>
                      <a:pt x="17" y="141"/>
                    </a:lnTo>
                    <a:lnTo>
                      <a:pt x="9" y="149"/>
                    </a:lnTo>
                    <a:lnTo>
                      <a:pt x="0" y="153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0740" name="Freeform 84"/>
              <p:cNvSpPr>
                <a:spLocks/>
              </p:cNvSpPr>
              <p:nvPr/>
            </p:nvSpPr>
            <p:spPr bwMode="auto">
              <a:xfrm>
                <a:off x="5127" y="1879"/>
                <a:ext cx="147" cy="174"/>
              </a:xfrm>
              <a:custGeom>
                <a:avLst/>
                <a:gdLst>
                  <a:gd name="T0" fmla="*/ 346 w 707"/>
                  <a:gd name="T1" fmla="*/ 716 h 835"/>
                  <a:gd name="T2" fmla="*/ 321 w 707"/>
                  <a:gd name="T3" fmla="*/ 832 h 835"/>
                  <a:gd name="T4" fmla="*/ 131 w 707"/>
                  <a:gd name="T5" fmla="*/ 833 h 835"/>
                  <a:gd name="T6" fmla="*/ 118 w 707"/>
                  <a:gd name="T7" fmla="*/ 827 h 835"/>
                  <a:gd name="T8" fmla="*/ 105 w 707"/>
                  <a:gd name="T9" fmla="*/ 818 h 835"/>
                  <a:gd name="T10" fmla="*/ 93 w 707"/>
                  <a:gd name="T11" fmla="*/ 807 h 835"/>
                  <a:gd name="T12" fmla="*/ 83 w 707"/>
                  <a:gd name="T13" fmla="*/ 793 h 835"/>
                  <a:gd name="T14" fmla="*/ 75 w 707"/>
                  <a:gd name="T15" fmla="*/ 776 h 835"/>
                  <a:gd name="T16" fmla="*/ 70 w 707"/>
                  <a:gd name="T17" fmla="*/ 757 h 835"/>
                  <a:gd name="T18" fmla="*/ 68 w 707"/>
                  <a:gd name="T19" fmla="*/ 735 h 835"/>
                  <a:gd name="T20" fmla="*/ 70 w 707"/>
                  <a:gd name="T21" fmla="*/ 705 h 835"/>
                  <a:gd name="T22" fmla="*/ 67 w 707"/>
                  <a:gd name="T23" fmla="*/ 677 h 835"/>
                  <a:gd name="T24" fmla="*/ 56 w 707"/>
                  <a:gd name="T25" fmla="*/ 650 h 835"/>
                  <a:gd name="T26" fmla="*/ 40 w 707"/>
                  <a:gd name="T27" fmla="*/ 624 h 835"/>
                  <a:gd name="T28" fmla="*/ 20 w 707"/>
                  <a:gd name="T29" fmla="*/ 594 h 835"/>
                  <a:gd name="T30" fmla="*/ 6 w 707"/>
                  <a:gd name="T31" fmla="*/ 563 h 835"/>
                  <a:gd name="T32" fmla="*/ 0 w 707"/>
                  <a:gd name="T33" fmla="*/ 537 h 835"/>
                  <a:gd name="T34" fmla="*/ 1 w 707"/>
                  <a:gd name="T35" fmla="*/ 520 h 835"/>
                  <a:gd name="T36" fmla="*/ 4 w 707"/>
                  <a:gd name="T37" fmla="*/ 509 h 835"/>
                  <a:gd name="T38" fmla="*/ 9 w 707"/>
                  <a:gd name="T39" fmla="*/ 500 h 835"/>
                  <a:gd name="T40" fmla="*/ 16 w 707"/>
                  <a:gd name="T41" fmla="*/ 492 h 835"/>
                  <a:gd name="T42" fmla="*/ 24 w 707"/>
                  <a:gd name="T43" fmla="*/ 486 h 835"/>
                  <a:gd name="T44" fmla="*/ 34 w 707"/>
                  <a:gd name="T45" fmla="*/ 482 h 835"/>
                  <a:gd name="T46" fmla="*/ 52 w 707"/>
                  <a:gd name="T47" fmla="*/ 478 h 835"/>
                  <a:gd name="T48" fmla="*/ 81 w 707"/>
                  <a:gd name="T49" fmla="*/ 479 h 835"/>
                  <a:gd name="T50" fmla="*/ 106 w 707"/>
                  <a:gd name="T51" fmla="*/ 486 h 835"/>
                  <a:gd name="T52" fmla="*/ 124 w 707"/>
                  <a:gd name="T53" fmla="*/ 488 h 835"/>
                  <a:gd name="T54" fmla="*/ 142 w 707"/>
                  <a:gd name="T55" fmla="*/ 483 h 835"/>
                  <a:gd name="T56" fmla="*/ 158 w 707"/>
                  <a:gd name="T57" fmla="*/ 473 h 835"/>
                  <a:gd name="T58" fmla="*/ 171 w 707"/>
                  <a:gd name="T59" fmla="*/ 459 h 835"/>
                  <a:gd name="T60" fmla="*/ 181 w 707"/>
                  <a:gd name="T61" fmla="*/ 439 h 835"/>
                  <a:gd name="T62" fmla="*/ 186 w 707"/>
                  <a:gd name="T63" fmla="*/ 416 h 835"/>
                  <a:gd name="T64" fmla="*/ 186 w 707"/>
                  <a:gd name="T65" fmla="*/ 390 h 835"/>
                  <a:gd name="T66" fmla="*/ 182 w 707"/>
                  <a:gd name="T67" fmla="*/ 362 h 835"/>
                  <a:gd name="T68" fmla="*/ 183 w 707"/>
                  <a:gd name="T69" fmla="*/ 333 h 835"/>
                  <a:gd name="T70" fmla="*/ 188 w 707"/>
                  <a:gd name="T71" fmla="*/ 303 h 835"/>
                  <a:gd name="T72" fmla="*/ 197 w 707"/>
                  <a:gd name="T73" fmla="*/ 274 h 835"/>
                  <a:gd name="T74" fmla="*/ 208 w 707"/>
                  <a:gd name="T75" fmla="*/ 250 h 835"/>
                  <a:gd name="T76" fmla="*/ 213 w 707"/>
                  <a:gd name="T77" fmla="*/ 232 h 835"/>
                  <a:gd name="T78" fmla="*/ 216 w 707"/>
                  <a:gd name="T79" fmla="*/ 212 h 835"/>
                  <a:gd name="T80" fmla="*/ 215 w 707"/>
                  <a:gd name="T81" fmla="*/ 192 h 835"/>
                  <a:gd name="T82" fmla="*/ 210 w 707"/>
                  <a:gd name="T83" fmla="*/ 170 h 835"/>
                  <a:gd name="T84" fmla="*/ 202 w 707"/>
                  <a:gd name="T85" fmla="*/ 148 h 835"/>
                  <a:gd name="T86" fmla="*/ 189 w 707"/>
                  <a:gd name="T87" fmla="*/ 124 h 835"/>
                  <a:gd name="T88" fmla="*/ 172 w 707"/>
                  <a:gd name="T89" fmla="*/ 99 h 835"/>
                  <a:gd name="T90" fmla="*/ 151 w 707"/>
                  <a:gd name="T91" fmla="*/ 1 h 835"/>
                  <a:gd name="T92" fmla="*/ 250 w 707"/>
                  <a:gd name="T93" fmla="*/ 28 h 835"/>
                  <a:gd name="T94" fmla="*/ 544 w 707"/>
                  <a:gd name="T95" fmla="*/ 254 h 8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07" h="835">
                    <a:moveTo>
                      <a:pt x="707" y="395"/>
                    </a:moveTo>
                    <a:lnTo>
                      <a:pt x="346" y="716"/>
                    </a:lnTo>
                    <a:lnTo>
                      <a:pt x="323" y="831"/>
                    </a:lnTo>
                    <a:lnTo>
                      <a:pt x="321" y="832"/>
                    </a:lnTo>
                    <a:lnTo>
                      <a:pt x="138" y="835"/>
                    </a:lnTo>
                    <a:lnTo>
                      <a:pt x="131" y="833"/>
                    </a:lnTo>
                    <a:lnTo>
                      <a:pt x="125" y="830"/>
                    </a:lnTo>
                    <a:lnTo>
                      <a:pt x="118" y="827"/>
                    </a:lnTo>
                    <a:lnTo>
                      <a:pt x="112" y="822"/>
                    </a:lnTo>
                    <a:lnTo>
                      <a:pt x="105" y="818"/>
                    </a:lnTo>
                    <a:lnTo>
                      <a:pt x="99" y="813"/>
                    </a:lnTo>
                    <a:lnTo>
                      <a:pt x="93" y="807"/>
                    </a:lnTo>
                    <a:lnTo>
                      <a:pt x="88" y="800"/>
                    </a:lnTo>
                    <a:lnTo>
                      <a:pt x="83" y="793"/>
                    </a:lnTo>
                    <a:lnTo>
                      <a:pt x="79" y="785"/>
                    </a:lnTo>
                    <a:lnTo>
                      <a:pt x="75" y="776"/>
                    </a:lnTo>
                    <a:lnTo>
                      <a:pt x="72" y="767"/>
                    </a:lnTo>
                    <a:lnTo>
                      <a:pt x="70" y="757"/>
                    </a:lnTo>
                    <a:lnTo>
                      <a:pt x="68" y="746"/>
                    </a:lnTo>
                    <a:lnTo>
                      <a:pt x="68" y="735"/>
                    </a:lnTo>
                    <a:lnTo>
                      <a:pt x="69" y="721"/>
                    </a:lnTo>
                    <a:lnTo>
                      <a:pt x="70" y="705"/>
                    </a:lnTo>
                    <a:lnTo>
                      <a:pt x="69" y="690"/>
                    </a:lnTo>
                    <a:lnTo>
                      <a:pt x="67" y="677"/>
                    </a:lnTo>
                    <a:lnTo>
                      <a:pt x="63" y="663"/>
                    </a:lnTo>
                    <a:lnTo>
                      <a:pt x="56" y="650"/>
                    </a:lnTo>
                    <a:lnTo>
                      <a:pt x="49" y="637"/>
                    </a:lnTo>
                    <a:lnTo>
                      <a:pt x="40" y="624"/>
                    </a:lnTo>
                    <a:lnTo>
                      <a:pt x="30" y="609"/>
                    </a:lnTo>
                    <a:lnTo>
                      <a:pt x="20" y="594"/>
                    </a:lnTo>
                    <a:lnTo>
                      <a:pt x="12" y="578"/>
                    </a:lnTo>
                    <a:lnTo>
                      <a:pt x="6" y="563"/>
                    </a:lnTo>
                    <a:lnTo>
                      <a:pt x="2" y="550"/>
                    </a:lnTo>
                    <a:lnTo>
                      <a:pt x="0" y="537"/>
                    </a:lnTo>
                    <a:lnTo>
                      <a:pt x="1" y="525"/>
                    </a:lnTo>
                    <a:lnTo>
                      <a:pt x="1" y="520"/>
                    </a:lnTo>
                    <a:lnTo>
                      <a:pt x="3" y="514"/>
                    </a:lnTo>
                    <a:lnTo>
                      <a:pt x="4" y="509"/>
                    </a:lnTo>
                    <a:lnTo>
                      <a:pt x="7" y="505"/>
                    </a:lnTo>
                    <a:lnTo>
                      <a:pt x="9" y="500"/>
                    </a:lnTo>
                    <a:lnTo>
                      <a:pt x="12" y="496"/>
                    </a:lnTo>
                    <a:lnTo>
                      <a:pt x="16" y="492"/>
                    </a:lnTo>
                    <a:lnTo>
                      <a:pt x="20" y="489"/>
                    </a:lnTo>
                    <a:lnTo>
                      <a:pt x="24" y="486"/>
                    </a:lnTo>
                    <a:lnTo>
                      <a:pt x="29" y="484"/>
                    </a:lnTo>
                    <a:lnTo>
                      <a:pt x="34" y="482"/>
                    </a:lnTo>
                    <a:lnTo>
                      <a:pt x="40" y="480"/>
                    </a:lnTo>
                    <a:lnTo>
                      <a:pt x="52" y="478"/>
                    </a:lnTo>
                    <a:lnTo>
                      <a:pt x="66" y="478"/>
                    </a:lnTo>
                    <a:lnTo>
                      <a:pt x="81" y="479"/>
                    </a:lnTo>
                    <a:lnTo>
                      <a:pt x="98" y="483"/>
                    </a:lnTo>
                    <a:lnTo>
                      <a:pt x="106" y="486"/>
                    </a:lnTo>
                    <a:lnTo>
                      <a:pt x="115" y="488"/>
                    </a:lnTo>
                    <a:lnTo>
                      <a:pt x="124" y="488"/>
                    </a:lnTo>
                    <a:lnTo>
                      <a:pt x="133" y="486"/>
                    </a:lnTo>
                    <a:lnTo>
                      <a:pt x="142" y="483"/>
                    </a:lnTo>
                    <a:lnTo>
                      <a:pt x="150" y="479"/>
                    </a:lnTo>
                    <a:lnTo>
                      <a:pt x="158" y="473"/>
                    </a:lnTo>
                    <a:lnTo>
                      <a:pt x="165" y="467"/>
                    </a:lnTo>
                    <a:lnTo>
                      <a:pt x="171" y="459"/>
                    </a:lnTo>
                    <a:lnTo>
                      <a:pt x="177" y="449"/>
                    </a:lnTo>
                    <a:lnTo>
                      <a:pt x="181" y="439"/>
                    </a:lnTo>
                    <a:lnTo>
                      <a:pt x="185" y="428"/>
                    </a:lnTo>
                    <a:lnTo>
                      <a:pt x="186" y="416"/>
                    </a:lnTo>
                    <a:lnTo>
                      <a:pt x="187" y="404"/>
                    </a:lnTo>
                    <a:lnTo>
                      <a:pt x="186" y="390"/>
                    </a:lnTo>
                    <a:lnTo>
                      <a:pt x="183" y="377"/>
                    </a:lnTo>
                    <a:lnTo>
                      <a:pt x="182" y="362"/>
                    </a:lnTo>
                    <a:lnTo>
                      <a:pt x="181" y="348"/>
                    </a:lnTo>
                    <a:lnTo>
                      <a:pt x="183" y="333"/>
                    </a:lnTo>
                    <a:lnTo>
                      <a:pt x="185" y="319"/>
                    </a:lnTo>
                    <a:lnTo>
                      <a:pt x="188" y="303"/>
                    </a:lnTo>
                    <a:lnTo>
                      <a:pt x="192" y="288"/>
                    </a:lnTo>
                    <a:lnTo>
                      <a:pt x="197" y="274"/>
                    </a:lnTo>
                    <a:lnTo>
                      <a:pt x="204" y="259"/>
                    </a:lnTo>
                    <a:lnTo>
                      <a:pt x="208" y="250"/>
                    </a:lnTo>
                    <a:lnTo>
                      <a:pt x="211" y="241"/>
                    </a:lnTo>
                    <a:lnTo>
                      <a:pt x="213" y="232"/>
                    </a:lnTo>
                    <a:lnTo>
                      <a:pt x="215" y="222"/>
                    </a:lnTo>
                    <a:lnTo>
                      <a:pt x="216" y="212"/>
                    </a:lnTo>
                    <a:lnTo>
                      <a:pt x="216" y="202"/>
                    </a:lnTo>
                    <a:lnTo>
                      <a:pt x="215" y="192"/>
                    </a:lnTo>
                    <a:lnTo>
                      <a:pt x="213" y="181"/>
                    </a:lnTo>
                    <a:lnTo>
                      <a:pt x="210" y="170"/>
                    </a:lnTo>
                    <a:lnTo>
                      <a:pt x="207" y="159"/>
                    </a:lnTo>
                    <a:lnTo>
                      <a:pt x="202" y="148"/>
                    </a:lnTo>
                    <a:lnTo>
                      <a:pt x="195" y="136"/>
                    </a:lnTo>
                    <a:lnTo>
                      <a:pt x="189" y="124"/>
                    </a:lnTo>
                    <a:lnTo>
                      <a:pt x="181" y="112"/>
                    </a:lnTo>
                    <a:lnTo>
                      <a:pt x="172" y="99"/>
                    </a:lnTo>
                    <a:lnTo>
                      <a:pt x="162" y="86"/>
                    </a:lnTo>
                    <a:lnTo>
                      <a:pt x="151" y="1"/>
                    </a:lnTo>
                    <a:lnTo>
                      <a:pt x="153" y="0"/>
                    </a:lnTo>
                    <a:lnTo>
                      <a:pt x="250" y="28"/>
                    </a:lnTo>
                    <a:lnTo>
                      <a:pt x="419" y="131"/>
                    </a:lnTo>
                    <a:lnTo>
                      <a:pt x="544" y="254"/>
                    </a:lnTo>
                    <a:lnTo>
                      <a:pt x="707" y="395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0741" name="Freeform 85"/>
              <p:cNvSpPr>
                <a:spLocks/>
              </p:cNvSpPr>
              <p:nvPr/>
            </p:nvSpPr>
            <p:spPr bwMode="auto">
              <a:xfrm>
                <a:off x="4289" y="1105"/>
                <a:ext cx="573" cy="787"/>
              </a:xfrm>
              <a:custGeom>
                <a:avLst/>
                <a:gdLst>
                  <a:gd name="T0" fmla="*/ 944 w 2744"/>
                  <a:gd name="T1" fmla="*/ 81 h 3792"/>
                  <a:gd name="T2" fmla="*/ 897 w 2744"/>
                  <a:gd name="T3" fmla="*/ 214 h 3792"/>
                  <a:gd name="T4" fmla="*/ 892 w 2744"/>
                  <a:gd name="T5" fmla="*/ 341 h 3792"/>
                  <a:gd name="T6" fmla="*/ 861 w 2744"/>
                  <a:gd name="T7" fmla="*/ 432 h 3792"/>
                  <a:gd name="T8" fmla="*/ 803 w 2744"/>
                  <a:gd name="T9" fmla="*/ 515 h 3792"/>
                  <a:gd name="T10" fmla="*/ 761 w 2744"/>
                  <a:gd name="T11" fmla="*/ 641 h 3792"/>
                  <a:gd name="T12" fmla="*/ 688 w 2744"/>
                  <a:gd name="T13" fmla="*/ 795 h 3792"/>
                  <a:gd name="T14" fmla="*/ 650 w 2744"/>
                  <a:gd name="T15" fmla="*/ 893 h 3792"/>
                  <a:gd name="T16" fmla="*/ 568 w 2744"/>
                  <a:gd name="T17" fmla="*/ 971 h 3792"/>
                  <a:gd name="T18" fmla="*/ 487 w 2744"/>
                  <a:gd name="T19" fmla="*/ 1200 h 3792"/>
                  <a:gd name="T20" fmla="*/ 421 w 2744"/>
                  <a:gd name="T21" fmla="*/ 1272 h 3792"/>
                  <a:gd name="T22" fmla="*/ 366 w 2744"/>
                  <a:gd name="T23" fmla="*/ 1367 h 3792"/>
                  <a:gd name="T24" fmla="*/ 19 w 2744"/>
                  <a:gd name="T25" fmla="*/ 1710 h 3792"/>
                  <a:gd name="T26" fmla="*/ 76 w 2744"/>
                  <a:gd name="T27" fmla="*/ 1720 h 3792"/>
                  <a:gd name="T28" fmla="*/ 136 w 2744"/>
                  <a:gd name="T29" fmla="*/ 1715 h 3792"/>
                  <a:gd name="T30" fmla="*/ 173 w 2744"/>
                  <a:gd name="T31" fmla="*/ 1747 h 3792"/>
                  <a:gd name="T32" fmla="*/ 197 w 2744"/>
                  <a:gd name="T33" fmla="*/ 1786 h 3792"/>
                  <a:gd name="T34" fmla="*/ 288 w 2744"/>
                  <a:gd name="T35" fmla="*/ 1821 h 3792"/>
                  <a:gd name="T36" fmla="*/ 330 w 2744"/>
                  <a:gd name="T37" fmla="*/ 1870 h 3792"/>
                  <a:gd name="T38" fmla="*/ 345 w 2744"/>
                  <a:gd name="T39" fmla="*/ 2141 h 3792"/>
                  <a:gd name="T40" fmla="*/ 345 w 2744"/>
                  <a:gd name="T41" fmla="*/ 2340 h 3792"/>
                  <a:gd name="T42" fmla="*/ 296 w 2744"/>
                  <a:gd name="T43" fmla="*/ 2470 h 3792"/>
                  <a:gd name="T44" fmla="*/ 235 w 2744"/>
                  <a:gd name="T45" fmla="*/ 2528 h 3792"/>
                  <a:gd name="T46" fmla="*/ 243 w 2744"/>
                  <a:gd name="T47" fmla="*/ 2550 h 3792"/>
                  <a:gd name="T48" fmla="*/ 292 w 2744"/>
                  <a:gd name="T49" fmla="*/ 2574 h 3792"/>
                  <a:gd name="T50" fmla="*/ 302 w 2744"/>
                  <a:gd name="T51" fmla="*/ 2624 h 3792"/>
                  <a:gd name="T52" fmla="*/ 384 w 2744"/>
                  <a:gd name="T53" fmla="*/ 2717 h 3792"/>
                  <a:gd name="T54" fmla="*/ 457 w 2744"/>
                  <a:gd name="T55" fmla="*/ 2818 h 3792"/>
                  <a:gd name="T56" fmla="*/ 500 w 2744"/>
                  <a:gd name="T57" fmla="*/ 2850 h 3792"/>
                  <a:gd name="T58" fmla="*/ 621 w 2744"/>
                  <a:gd name="T59" fmla="*/ 2840 h 3792"/>
                  <a:gd name="T60" fmla="*/ 671 w 2744"/>
                  <a:gd name="T61" fmla="*/ 2855 h 3792"/>
                  <a:gd name="T62" fmla="*/ 683 w 2744"/>
                  <a:gd name="T63" fmla="*/ 2908 h 3792"/>
                  <a:gd name="T64" fmla="*/ 709 w 2744"/>
                  <a:gd name="T65" fmla="*/ 3010 h 3792"/>
                  <a:gd name="T66" fmla="*/ 702 w 2744"/>
                  <a:gd name="T67" fmla="*/ 3047 h 3792"/>
                  <a:gd name="T68" fmla="*/ 652 w 2744"/>
                  <a:gd name="T69" fmla="*/ 3057 h 3792"/>
                  <a:gd name="T70" fmla="*/ 598 w 2744"/>
                  <a:gd name="T71" fmla="*/ 3076 h 3792"/>
                  <a:gd name="T72" fmla="*/ 567 w 2744"/>
                  <a:gd name="T73" fmla="*/ 3171 h 3792"/>
                  <a:gd name="T74" fmla="*/ 542 w 2744"/>
                  <a:gd name="T75" fmla="*/ 3242 h 3792"/>
                  <a:gd name="T76" fmla="*/ 513 w 2744"/>
                  <a:gd name="T77" fmla="*/ 3276 h 3792"/>
                  <a:gd name="T78" fmla="*/ 522 w 2744"/>
                  <a:gd name="T79" fmla="*/ 3299 h 3792"/>
                  <a:gd name="T80" fmla="*/ 578 w 2744"/>
                  <a:gd name="T81" fmla="*/ 3335 h 3792"/>
                  <a:gd name="T82" fmla="*/ 592 w 2744"/>
                  <a:gd name="T83" fmla="*/ 3373 h 3792"/>
                  <a:gd name="T84" fmla="*/ 620 w 2744"/>
                  <a:gd name="T85" fmla="*/ 3456 h 3792"/>
                  <a:gd name="T86" fmla="*/ 656 w 2744"/>
                  <a:gd name="T87" fmla="*/ 3478 h 3792"/>
                  <a:gd name="T88" fmla="*/ 702 w 2744"/>
                  <a:gd name="T89" fmla="*/ 3665 h 3792"/>
                  <a:gd name="T90" fmla="*/ 718 w 2744"/>
                  <a:gd name="T91" fmla="*/ 3725 h 3792"/>
                  <a:gd name="T92" fmla="*/ 755 w 2744"/>
                  <a:gd name="T93" fmla="*/ 3749 h 3792"/>
                  <a:gd name="T94" fmla="*/ 825 w 2744"/>
                  <a:gd name="T95" fmla="*/ 3776 h 3792"/>
                  <a:gd name="T96" fmla="*/ 962 w 2744"/>
                  <a:gd name="T97" fmla="*/ 3524 h 3792"/>
                  <a:gd name="T98" fmla="*/ 1545 w 2744"/>
                  <a:gd name="T99" fmla="*/ 2584 h 3792"/>
                  <a:gd name="T100" fmla="*/ 2217 w 2744"/>
                  <a:gd name="T101" fmla="*/ 2282 h 3792"/>
                  <a:gd name="T102" fmla="*/ 2226 w 2744"/>
                  <a:gd name="T103" fmla="*/ 1381 h 3792"/>
                  <a:gd name="T104" fmla="*/ 2722 w 2744"/>
                  <a:gd name="T105" fmla="*/ 705 h 3792"/>
                  <a:gd name="T106" fmla="*/ 1884 w 2744"/>
                  <a:gd name="T107" fmla="*/ 537 h 3792"/>
                  <a:gd name="T108" fmla="*/ 1601 w 2744"/>
                  <a:gd name="T109" fmla="*/ 610 h 3792"/>
                  <a:gd name="T110" fmla="*/ 1355 w 2744"/>
                  <a:gd name="T111" fmla="*/ 131 h 3792"/>
                  <a:gd name="T112" fmla="*/ 1075 w 2744"/>
                  <a:gd name="T113" fmla="*/ 62 h 37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744" h="3792">
                    <a:moveTo>
                      <a:pt x="989" y="0"/>
                    </a:moveTo>
                    <a:lnTo>
                      <a:pt x="977" y="6"/>
                    </a:lnTo>
                    <a:lnTo>
                      <a:pt x="987" y="8"/>
                    </a:lnTo>
                    <a:lnTo>
                      <a:pt x="976" y="26"/>
                    </a:lnTo>
                    <a:lnTo>
                      <a:pt x="965" y="44"/>
                    </a:lnTo>
                    <a:lnTo>
                      <a:pt x="954" y="63"/>
                    </a:lnTo>
                    <a:lnTo>
                      <a:pt x="944" y="81"/>
                    </a:lnTo>
                    <a:lnTo>
                      <a:pt x="935" y="99"/>
                    </a:lnTo>
                    <a:lnTo>
                      <a:pt x="926" y="119"/>
                    </a:lnTo>
                    <a:lnTo>
                      <a:pt x="919" y="138"/>
                    </a:lnTo>
                    <a:lnTo>
                      <a:pt x="912" y="157"/>
                    </a:lnTo>
                    <a:lnTo>
                      <a:pt x="906" y="176"/>
                    </a:lnTo>
                    <a:lnTo>
                      <a:pt x="901" y="195"/>
                    </a:lnTo>
                    <a:lnTo>
                      <a:pt x="897" y="214"/>
                    </a:lnTo>
                    <a:lnTo>
                      <a:pt x="894" y="233"/>
                    </a:lnTo>
                    <a:lnTo>
                      <a:pt x="892" y="254"/>
                    </a:lnTo>
                    <a:lnTo>
                      <a:pt x="892" y="274"/>
                    </a:lnTo>
                    <a:lnTo>
                      <a:pt x="893" y="294"/>
                    </a:lnTo>
                    <a:lnTo>
                      <a:pt x="896" y="314"/>
                    </a:lnTo>
                    <a:lnTo>
                      <a:pt x="894" y="327"/>
                    </a:lnTo>
                    <a:lnTo>
                      <a:pt x="892" y="341"/>
                    </a:lnTo>
                    <a:lnTo>
                      <a:pt x="889" y="354"/>
                    </a:lnTo>
                    <a:lnTo>
                      <a:pt x="886" y="367"/>
                    </a:lnTo>
                    <a:lnTo>
                      <a:pt x="882" y="380"/>
                    </a:lnTo>
                    <a:lnTo>
                      <a:pt x="878" y="394"/>
                    </a:lnTo>
                    <a:lnTo>
                      <a:pt x="872" y="407"/>
                    </a:lnTo>
                    <a:lnTo>
                      <a:pt x="867" y="420"/>
                    </a:lnTo>
                    <a:lnTo>
                      <a:pt x="861" y="432"/>
                    </a:lnTo>
                    <a:lnTo>
                      <a:pt x="854" y="444"/>
                    </a:lnTo>
                    <a:lnTo>
                      <a:pt x="847" y="457"/>
                    </a:lnTo>
                    <a:lnTo>
                      <a:pt x="839" y="469"/>
                    </a:lnTo>
                    <a:lnTo>
                      <a:pt x="831" y="481"/>
                    </a:lnTo>
                    <a:lnTo>
                      <a:pt x="822" y="492"/>
                    </a:lnTo>
                    <a:lnTo>
                      <a:pt x="813" y="504"/>
                    </a:lnTo>
                    <a:lnTo>
                      <a:pt x="803" y="515"/>
                    </a:lnTo>
                    <a:lnTo>
                      <a:pt x="798" y="538"/>
                    </a:lnTo>
                    <a:lnTo>
                      <a:pt x="793" y="557"/>
                    </a:lnTo>
                    <a:lnTo>
                      <a:pt x="787" y="576"/>
                    </a:lnTo>
                    <a:lnTo>
                      <a:pt x="781" y="594"/>
                    </a:lnTo>
                    <a:lnTo>
                      <a:pt x="774" y="610"/>
                    </a:lnTo>
                    <a:lnTo>
                      <a:pt x="768" y="626"/>
                    </a:lnTo>
                    <a:lnTo>
                      <a:pt x="761" y="641"/>
                    </a:lnTo>
                    <a:lnTo>
                      <a:pt x="753" y="655"/>
                    </a:lnTo>
                    <a:lnTo>
                      <a:pt x="739" y="684"/>
                    </a:lnTo>
                    <a:lnTo>
                      <a:pt x="723" y="710"/>
                    </a:lnTo>
                    <a:lnTo>
                      <a:pt x="707" y="736"/>
                    </a:lnTo>
                    <a:lnTo>
                      <a:pt x="692" y="764"/>
                    </a:lnTo>
                    <a:lnTo>
                      <a:pt x="691" y="779"/>
                    </a:lnTo>
                    <a:lnTo>
                      <a:pt x="688" y="795"/>
                    </a:lnTo>
                    <a:lnTo>
                      <a:pt x="685" y="811"/>
                    </a:lnTo>
                    <a:lnTo>
                      <a:pt x="681" y="826"/>
                    </a:lnTo>
                    <a:lnTo>
                      <a:pt x="676" y="840"/>
                    </a:lnTo>
                    <a:lnTo>
                      <a:pt x="671" y="854"/>
                    </a:lnTo>
                    <a:lnTo>
                      <a:pt x="665" y="867"/>
                    </a:lnTo>
                    <a:lnTo>
                      <a:pt x="658" y="880"/>
                    </a:lnTo>
                    <a:lnTo>
                      <a:pt x="650" y="893"/>
                    </a:lnTo>
                    <a:lnTo>
                      <a:pt x="641" y="905"/>
                    </a:lnTo>
                    <a:lnTo>
                      <a:pt x="631" y="917"/>
                    </a:lnTo>
                    <a:lnTo>
                      <a:pt x="621" y="929"/>
                    </a:lnTo>
                    <a:lnTo>
                      <a:pt x="609" y="940"/>
                    </a:lnTo>
                    <a:lnTo>
                      <a:pt x="596" y="950"/>
                    </a:lnTo>
                    <a:lnTo>
                      <a:pt x="583" y="961"/>
                    </a:lnTo>
                    <a:lnTo>
                      <a:pt x="568" y="971"/>
                    </a:lnTo>
                    <a:lnTo>
                      <a:pt x="524" y="1097"/>
                    </a:lnTo>
                    <a:lnTo>
                      <a:pt x="520" y="1120"/>
                    </a:lnTo>
                    <a:lnTo>
                      <a:pt x="514" y="1141"/>
                    </a:lnTo>
                    <a:lnTo>
                      <a:pt x="507" y="1162"/>
                    </a:lnTo>
                    <a:lnTo>
                      <a:pt x="498" y="1182"/>
                    </a:lnTo>
                    <a:lnTo>
                      <a:pt x="493" y="1191"/>
                    </a:lnTo>
                    <a:lnTo>
                      <a:pt x="487" y="1200"/>
                    </a:lnTo>
                    <a:lnTo>
                      <a:pt x="481" y="1209"/>
                    </a:lnTo>
                    <a:lnTo>
                      <a:pt x="475" y="1218"/>
                    </a:lnTo>
                    <a:lnTo>
                      <a:pt x="461" y="1235"/>
                    </a:lnTo>
                    <a:lnTo>
                      <a:pt x="444" y="1250"/>
                    </a:lnTo>
                    <a:lnTo>
                      <a:pt x="436" y="1257"/>
                    </a:lnTo>
                    <a:lnTo>
                      <a:pt x="429" y="1264"/>
                    </a:lnTo>
                    <a:lnTo>
                      <a:pt x="421" y="1272"/>
                    </a:lnTo>
                    <a:lnTo>
                      <a:pt x="414" y="1280"/>
                    </a:lnTo>
                    <a:lnTo>
                      <a:pt x="407" y="1289"/>
                    </a:lnTo>
                    <a:lnTo>
                      <a:pt x="400" y="1298"/>
                    </a:lnTo>
                    <a:lnTo>
                      <a:pt x="394" y="1308"/>
                    </a:lnTo>
                    <a:lnTo>
                      <a:pt x="388" y="1319"/>
                    </a:lnTo>
                    <a:lnTo>
                      <a:pt x="376" y="1342"/>
                    </a:lnTo>
                    <a:lnTo>
                      <a:pt x="366" y="1367"/>
                    </a:lnTo>
                    <a:lnTo>
                      <a:pt x="357" y="1395"/>
                    </a:lnTo>
                    <a:lnTo>
                      <a:pt x="349" y="1425"/>
                    </a:lnTo>
                    <a:lnTo>
                      <a:pt x="0" y="1683"/>
                    </a:lnTo>
                    <a:lnTo>
                      <a:pt x="5" y="1691"/>
                    </a:lnTo>
                    <a:lnTo>
                      <a:pt x="9" y="1699"/>
                    </a:lnTo>
                    <a:lnTo>
                      <a:pt x="14" y="1705"/>
                    </a:lnTo>
                    <a:lnTo>
                      <a:pt x="19" y="1710"/>
                    </a:lnTo>
                    <a:lnTo>
                      <a:pt x="24" y="1714"/>
                    </a:lnTo>
                    <a:lnTo>
                      <a:pt x="29" y="1717"/>
                    </a:lnTo>
                    <a:lnTo>
                      <a:pt x="35" y="1719"/>
                    </a:lnTo>
                    <a:lnTo>
                      <a:pt x="40" y="1721"/>
                    </a:lnTo>
                    <a:lnTo>
                      <a:pt x="53" y="1722"/>
                    </a:lnTo>
                    <a:lnTo>
                      <a:pt x="64" y="1721"/>
                    </a:lnTo>
                    <a:lnTo>
                      <a:pt x="76" y="1720"/>
                    </a:lnTo>
                    <a:lnTo>
                      <a:pt x="88" y="1717"/>
                    </a:lnTo>
                    <a:lnTo>
                      <a:pt x="100" y="1715"/>
                    </a:lnTo>
                    <a:lnTo>
                      <a:pt x="112" y="1713"/>
                    </a:lnTo>
                    <a:lnTo>
                      <a:pt x="118" y="1713"/>
                    </a:lnTo>
                    <a:lnTo>
                      <a:pt x="124" y="1713"/>
                    </a:lnTo>
                    <a:lnTo>
                      <a:pt x="130" y="1713"/>
                    </a:lnTo>
                    <a:lnTo>
                      <a:pt x="136" y="1715"/>
                    </a:lnTo>
                    <a:lnTo>
                      <a:pt x="141" y="1717"/>
                    </a:lnTo>
                    <a:lnTo>
                      <a:pt x="147" y="1719"/>
                    </a:lnTo>
                    <a:lnTo>
                      <a:pt x="153" y="1723"/>
                    </a:lnTo>
                    <a:lnTo>
                      <a:pt x="158" y="1727"/>
                    </a:lnTo>
                    <a:lnTo>
                      <a:pt x="163" y="1733"/>
                    </a:lnTo>
                    <a:lnTo>
                      <a:pt x="168" y="1739"/>
                    </a:lnTo>
                    <a:lnTo>
                      <a:pt x="173" y="1747"/>
                    </a:lnTo>
                    <a:lnTo>
                      <a:pt x="178" y="1756"/>
                    </a:lnTo>
                    <a:lnTo>
                      <a:pt x="179" y="1763"/>
                    </a:lnTo>
                    <a:lnTo>
                      <a:pt x="181" y="1769"/>
                    </a:lnTo>
                    <a:lnTo>
                      <a:pt x="185" y="1774"/>
                    </a:lnTo>
                    <a:lnTo>
                      <a:pt x="188" y="1778"/>
                    </a:lnTo>
                    <a:lnTo>
                      <a:pt x="192" y="1782"/>
                    </a:lnTo>
                    <a:lnTo>
                      <a:pt x="197" y="1786"/>
                    </a:lnTo>
                    <a:lnTo>
                      <a:pt x="203" y="1789"/>
                    </a:lnTo>
                    <a:lnTo>
                      <a:pt x="208" y="1791"/>
                    </a:lnTo>
                    <a:lnTo>
                      <a:pt x="235" y="1801"/>
                    </a:lnTo>
                    <a:lnTo>
                      <a:pt x="265" y="1810"/>
                    </a:lnTo>
                    <a:lnTo>
                      <a:pt x="273" y="1814"/>
                    </a:lnTo>
                    <a:lnTo>
                      <a:pt x="280" y="1817"/>
                    </a:lnTo>
                    <a:lnTo>
                      <a:pt x="288" y="1821"/>
                    </a:lnTo>
                    <a:lnTo>
                      <a:pt x="295" y="1826"/>
                    </a:lnTo>
                    <a:lnTo>
                      <a:pt x="302" y="1831"/>
                    </a:lnTo>
                    <a:lnTo>
                      <a:pt x="308" y="1837"/>
                    </a:lnTo>
                    <a:lnTo>
                      <a:pt x="314" y="1844"/>
                    </a:lnTo>
                    <a:lnTo>
                      <a:pt x="319" y="1852"/>
                    </a:lnTo>
                    <a:lnTo>
                      <a:pt x="325" y="1860"/>
                    </a:lnTo>
                    <a:lnTo>
                      <a:pt x="330" y="1870"/>
                    </a:lnTo>
                    <a:lnTo>
                      <a:pt x="334" y="1881"/>
                    </a:lnTo>
                    <a:lnTo>
                      <a:pt x="337" y="1893"/>
                    </a:lnTo>
                    <a:lnTo>
                      <a:pt x="339" y="1907"/>
                    </a:lnTo>
                    <a:lnTo>
                      <a:pt x="340" y="1922"/>
                    </a:lnTo>
                    <a:lnTo>
                      <a:pt x="341" y="1939"/>
                    </a:lnTo>
                    <a:lnTo>
                      <a:pt x="341" y="1957"/>
                    </a:lnTo>
                    <a:lnTo>
                      <a:pt x="345" y="2141"/>
                    </a:lnTo>
                    <a:lnTo>
                      <a:pt x="348" y="2174"/>
                    </a:lnTo>
                    <a:lnTo>
                      <a:pt x="350" y="2205"/>
                    </a:lnTo>
                    <a:lnTo>
                      <a:pt x="351" y="2236"/>
                    </a:lnTo>
                    <a:lnTo>
                      <a:pt x="351" y="2264"/>
                    </a:lnTo>
                    <a:lnTo>
                      <a:pt x="350" y="2291"/>
                    </a:lnTo>
                    <a:lnTo>
                      <a:pt x="348" y="2316"/>
                    </a:lnTo>
                    <a:lnTo>
                      <a:pt x="345" y="2340"/>
                    </a:lnTo>
                    <a:lnTo>
                      <a:pt x="341" y="2364"/>
                    </a:lnTo>
                    <a:lnTo>
                      <a:pt x="336" y="2385"/>
                    </a:lnTo>
                    <a:lnTo>
                      <a:pt x="330" y="2405"/>
                    </a:lnTo>
                    <a:lnTo>
                      <a:pt x="323" y="2423"/>
                    </a:lnTo>
                    <a:lnTo>
                      <a:pt x="315" y="2440"/>
                    </a:lnTo>
                    <a:lnTo>
                      <a:pt x="306" y="2456"/>
                    </a:lnTo>
                    <a:lnTo>
                      <a:pt x="296" y="2470"/>
                    </a:lnTo>
                    <a:lnTo>
                      <a:pt x="286" y="2483"/>
                    </a:lnTo>
                    <a:lnTo>
                      <a:pt x="275" y="2495"/>
                    </a:lnTo>
                    <a:lnTo>
                      <a:pt x="258" y="2507"/>
                    </a:lnTo>
                    <a:lnTo>
                      <a:pt x="246" y="2516"/>
                    </a:lnTo>
                    <a:lnTo>
                      <a:pt x="241" y="2521"/>
                    </a:lnTo>
                    <a:lnTo>
                      <a:pt x="238" y="2525"/>
                    </a:lnTo>
                    <a:lnTo>
                      <a:pt x="235" y="2528"/>
                    </a:lnTo>
                    <a:lnTo>
                      <a:pt x="234" y="2532"/>
                    </a:lnTo>
                    <a:lnTo>
                      <a:pt x="233" y="2535"/>
                    </a:lnTo>
                    <a:lnTo>
                      <a:pt x="232" y="2537"/>
                    </a:lnTo>
                    <a:lnTo>
                      <a:pt x="233" y="2540"/>
                    </a:lnTo>
                    <a:lnTo>
                      <a:pt x="234" y="2542"/>
                    </a:lnTo>
                    <a:lnTo>
                      <a:pt x="238" y="2546"/>
                    </a:lnTo>
                    <a:lnTo>
                      <a:pt x="243" y="2550"/>
                    </a:lnTo>
                    <a:lnTo>
                      <a:pt x="257" y="2556"/>
                    </a:lnTo>
                    <a:lnTo>
                      <a:pt x="273" y="2562"/>
                    </a:lnTo>
                    <a:lnTo>
                      <a:pt x="280" y="2565"/>
                    </a:lnTo>
                    <a:lnTo>
                      <a:pt x="286" y="2568"/>
                    </a:lnTo>
                    <a:lnTo>
                      <a:pt x="288" y="2570"/>
                    </a:lnTo>
                    <a:lnTo>
                      <a:pt x="290" y="2572"/>
                    </a:lnTo>
                    <a:lnTo>
                      <a:pt x="292" y="2574"/>
                    </a:lnTo>
                    <a:lnTo>
                      <a:pt x="293" y="2577"/>
                    </a:lnTo>
                    <a:lnTo>
                      <a:pt x="293" y="2585"/>
                    </a:lnTo>
                    <a:lnTo>
                      <a:pt x="293" y="2594"/>
                    </a:lnTo>
                    <a:lnTo>
                      <a:pt x="295" y="2602"/>
                    </a:lnTo>
                    <a:lnTo>
                      <a:pt x="297" y="2609"/>
                    </a:lnTo>
                    <a:lnTo>
                      <a:pt x="299" y="2617"/>
                    </a:lnTo>
                    <a:lnTo>
                      <a:pt x="302" y="2624"/>
                    </a:lnTo>
                    <a:lnTo>
                      <a:pt x="306" y="2631"/>
                    </a:lnTo>
                    <a:lnTo>
                      <a:pt x="310" y="2638"/>
                    </a:lnTo>
                    <a:lnTo>
                      <a:pt x="320" y="2652"/>
                    </a:lnTo>
                    <a:lnTo>
                      <a:pt x="331" y="2665"/>
                    </a:lnTo>
                    <a:lnTo>
                      <a:pt x="343" y="2678"/>
                    </a:lnTo>
                    <a:lnTo>
                      <a:pt x="356" y="2690"/>
                    </a:lnTo>
                    <a:lnTo>
                      <a:pt x="384" y="2717"/>
                    </a:lnTo>
                    <a:lnTo>
                      <a:pt x="411" y="2745"/>
                    </a:lnTo>
                    <a:lnTo>
                      <a:pt x="424" y="2761"/>
                    </a:lnTo>
                    <a:lnTo>
                      <a:pt x="436" y="2778"/>
                    </a:lnTo>
                    <a:lnTo>
                      <a:pt x="442" y="2788"/>
                    </a:lnTo>
                    <a:lnTo>
                      <a:pt x="448" y="2798"/>
                    </a:lnTo>
                    <a:lnTo>
                      <a:pt x="453" y="2807"/>
                    </a:lnTo>
                    <a:lnTo>
                      <a:pt x="457" y="2818"/>
                    </a:lnTo>
                    <a:lnTo>
                      <a:pt x="462" y="2826"/>
                    </a:lnTo>
                    <a:lnTo>
                      <a:pt x="467" y="2832"/>
                    </a:lnTo>
                    <a:lnTo>
                      <a:pt x="472" y="2838"/>
                    </a:lnTo>
                    <a:lnTo>
                      <a:pt x="478" y="2842"/>
                    </a:lnTo>
                    <a:lnTo>
                      <a:pt x="485" y="2845"/>
                    </a:lnTo>
                    <a:lnTo>
                      <a:pt x="492" y="2848"/>
                    </a:lnTo>
                    <a:lnTo>
                      <a:pt x="500" y="2850"/>
                    </a:lnTo>
                    <a:lnTo>
                      <a:pt x="508" y="2851"/>
                    </a:lnTo>
                    <a:lnTo>
                      <a:pt x="525" y="2851"/>
                    </a:lnTo>
                    <a:lnTo>
                      <a:pt x="544" y="2849"/>
                    </a:lnTo>
                    <a:lnTo>
                      <a:pt x="563" y="2847"/>
                    </a:lnTo>
                    <a:lnTo>
                      <a:pt x="583" y="2844"/>
                    </a:lnTo>
                    <a:lnTo>
                      <a:pt x="603" y="2841"/>
                    </a:lnTo>
                    <a:lnTo>
                      <a:pt x="621" y="2840"/>
                    </a:lnTo>
                    <a:lnTo>
                      <a:pt x="629" y="2840"/>
                    </a:lnTo>
                    <a:lnTo>
                      <a:pt x="638" y="2840"/>
                    </a:lnTo>
                    <a:lnTo>
                      <a:pt x="646" y="2842"/>
                    </a:lnTo>
                    <a:lnTo>
                      <a:pt x="653" y="2843"/>
                    </a:lnTo>
                    <a:lnTo>
                      <a:pt x="660" y="2846"/>
                    </a:lnTo>
                    <a:lnTo>
                      <a:pt x="666" y="2850"/>
                    </a:lnTo>
                    <a:lnTo>
                      <a:pt x="671" y="2855"/>
                    </a:lnTo>
                    <a:lnTo>
                      <a:pt x="676" y="2861"/>
                    </a:lnTo>
                    <a:lnTo>
                      <a:pt x="680" y="2868"/>
                    </a:lnTo>
                    <a:lnTo>
                      <a:pt x="683" y="2876"/>
                    </a:lnTo>
                    <a:lnTo>
                      <a:pt x="685" y="2886"/>
                    </a:lnTo>
                    <a:lnTo>
                      <a:pt x="686" y="2897"/>
                    </a:lnTo>
                    <a:lnTo>
                      <a:pt x="684" y="2902"/>
                    </a:lnTo>
                    <a:lnTo>
                      <a:pt x="683" y="2908"/>
                    </a:lnTo>
                    <a:lnTo>
                      <a:pt x="683" y="2914"/>
                    </a:lnTo>
                    <a:lnTo>
                      <a:pt x="683" y="2921"/>
                    </a:lnTo>
                    <a:lnTo>
                      <a:pt x="684" y="2934"/>
                    </a:lnTo>
                    <a:lnTo>
                      <a:pt x="687" y="2947"/>
                    </a:lnTo>
                    <a:lnTo>
                      <a:pt x="696" y="2973"/>
                    </a:lnTo>
                    <a:lnTo>
                      <a:pt x="705" y="2998"/>
                    </a:lnTo>
                    <a:lnTo>
                      <a:pt x="709" y="3010"/>
                    </a:lnTo>
                    <a:lnTo>
                      <a:pt x="711" y="3021"/>
                    </a:lnTo>
                    <a:lnTo>
                      <a:pt x="711" y="3026"/>
                    </a:lnTo>
                    <a:lnTo>
                      <a:pt x="711" y="3031"/>
                    </a:lnTo>
                    <a:lnTo>
                      <a:pt x="710" y="3035"/>
                    </a:lnTo>
                    <a:lnTo>
                      <a:pt x="708" y="3040"/>
                    </a:lnTo>
                    <a:lnTo>
                      <a:pt x="706" y="3043"/>
                    </a:lnTo>
                    <a:lnTo>
                      <a:pt x="702" y="3047"/>
                    </a:lnTo>
                    <a:lnTo>
                      <a:pt x="698" y="3050"/>
                    </a:lnTo>
                    <a:lnTo>
                      <a:pt x="694" y="3053"/>
                    </a:lnTo>
                    <a:lnTo>
                      <a:pt x="688" y="3055"/>
                    </a:lnTo>
                    <a:lnTo>
                      <a:pt x="681" y="3057"/>
                    </a:lnTo>
                    <a:lnTo>
                      <a:pt x="672" y="3058"/>
                    </a:lnTo>
                    <a:lnTo>
                      <a:pt x="663" y="3059"/>
                    </a:lnTo>
                    <a:lnTo>
                      <a:pt x="652" y="3057"/>
                    </a:lnTo>
                    <a:lnTo>
                      <a:pt x="642" y="3057"/>
                    </a:lnTo>
                    <a:lnTo>
                      <a:pt x="633" y="3058"/>
                    </a:lnTo>
                    <a:lnTo>
                      <a:pt x="624" y="3060"/>
                    </a:lnTo>
                    <a:lnTo>
                      <a:pt x="617" y="3063"/>
                    </a:lnTo>
                    <a:lnTo>
                      <a:pt x="610" y="3067"/>
                    </a:lnTo>
                    <a:lnTo>
                      <a:pt x="604" y="3071"/>
                    </a:lnTo>
                    <a:lnTo>
                      <a:pt x="598" y="3076"/>
                    </a:lnTo>
                    <a:lnTo>
                      <a:pt x="593" y="3082"/>
                    </a:lnTo>
                    <a:lnTo>
                      <a:pt x="589" y="3089"/>
                    </a:lnTo>
                    <a:lnTo>
                      <a:pt x="585" y="3096"/>
                    </a:lnTo>
                    <a:lnTo>
                      <a:pt x="582" y="3103"/>
                    </a:lnTo>
                    <a:lnTo>
                      <a:pt x="577" y="3119"/>
                    </a:lnTo>
                    <a:lnTo>
                      <a:pt x="573" y="3136"/>
                    </a:lnTo>
                    <a:lnTo>
                      <a:pt x="567" y="3171"/>
                    </a:lnTo>
                    <a:lnTo>
                      <a:pt x="561" y="3206"/>
                    </a:lnTo>
                    <a:lnTo>
                      <a:pt x="558" y="3213"/>
                    </a:lnTo>
                    <a:lnTo>
                      <a:pt x="556" y="3220"/>
                    </a:lnTo>
                    <a:lnTo>
                      <a:pt x="553" y="3227"/>
                    </a:lnTo>
                    <a:lnTo>
                      <a:pt x="550" y="3232"/>
                    </a:lnTo>
                    <a:lnTo>
                      <a:pt x="546" y="3238"/>
                    </a:lnTo>
                    <a:lnTo>
                      <a:pt x="542" y="3242"/>
                    </a:lnTo>
                    <a:lnTo>
                      <a:pt x="537" y="3246"/>
                    </a:lnTo>
                    <a:lnTo>
                      <a:pt x="532" y="3249"/>
                    </a:lnTo>
                    <a:lnTo>
                      <a:pt x="526" y="3255"/>
                    </a:lnTo>
                    <a:lnTo>
                      <a:pt x="521" y="3261"/>
                    </a:lnTo>
                    <a:lnTo>
                      <a:pt x="518" y="3266"/>
                    </a:lnTo>
                    <a:lnTo>
                      <a:pt x="515" y="3271"/>
                    </a:lnTo>
                    <a:lnTo>
                      <a:pt x="513" y="3276"/>
                    </a:lnTo>
                    <a:lnTo>
                      <a:pt x="513" y="3280"/>
                    </a:lnTo>
                    <a:lnTo>
                      <a:pt x="512" y="3284"/>
                    </a:lnTo>
                    <a:lnTo>
                      <a:pt x="513" y="3287"/>
                    </a:lnTo>
                    <a:lnTo>
                      <a:pt x="515" y="3291"/>
                    </a:lnTo>
                    <a:lnTo>
                      <a:pt x="517" y="3294"/>
                    </a:lnTo>
                    <a:lnTo>
                      <a:pt x="519" y="3296"/>
                    </a:lnTo>
                    <a:lnTo>
                      <a:pt x="522" y="3299"/>
                    </a:lnTo>
                    <a:lnTo>
                      <a:pt x="529" y="3304"/>
                    </a:lnTo>
                    <a:lnTo>
                      <a:pt x="538" y="3309"/>
                    </a:lnTo>
                    <a:lnTo>
                      <a:pt x="547" y="3314"/>
                    </a:lnTo>
                    <a:lnTo>
                      <a:pt x="557" y="3319"/>
                    </a:lnTo>
                    <a:lnTo>
                      <a:pt x="566" y="3325"/>
                    </a:lnTo>
                    <a:lnTo>
                      <a:pt x="575" y="3332"/>
                    </a:lnTo>
                    <a:lnTo>
                      <a:pt x="578" y="3335"/>
                    </a:lnTo>
                    <a:lnTo>
                      <a:pt x="582" y="3339"/>
                    </a:lnTo>
                    <a:lnTo>
                      <a:pt x="585" y="3345"/>
                    </a:lnTo>
                    <a:lnTo>
                      <a:pt x="588" y="3350"/>
                    </a:lnTo>
                    <a:lnTo>
                      <a:pt x="590" y="3355"/>
                    </a:lnTo>
                    <a:lnTo>
                      <a:pt x="591" y="3361"/>
                    </a:lnTo>
                    <a:lnTo>
                      <a:pt x="592" y="3367"/>
                    </a:lnTo>
                    <a:lnTo>
                      <a:pt x="592" y="3373"/>
                    </a:lnTo>
                    <a:lnTo>
                      <a:pt x="596" y="3397"/>
                    </a:lnTo>
                    <a:lnTo>
                      <a:pt x="602" y="3417"/>
                    </a:lnTo>
                    <a:lnTo>
                      <a:pt x="605" y="3426"/>
                    </a:lnTo>
                    <a:lnTo>
                      <a:pt x="609" y="3435"/>
                    </a:lnTo>
                    <a:lnTo>
                      <a:pt x="612" y="3443"/>
                    </a:lnTo>
                    <a:lnTo>
                      <a:pt x="616" y="3450"/>
                    </a:lnTo>
                    <a:lnTo>
                      <a:pt x="620" y="3456"/>
                    </a:lnTo>
                    <a:lnTo>
                      <a:pt x="624" y="3462"/>
                    </a:lnTo>
                    <a:lnTo>
                      <a:pt x="629" y="3467"/>
                    </a:lnTo>
                    <a:lnTo>
                      <a:pt x="634" y="3470"/>
                    </a:lnTo>
                    <a:lnTo>
                      <a:pt x="639" y="3474"/>
                    </a:lnTo>
                    <a:lnTo>
                      <a:pt x="644" y="3476"/>
                    </a:lnTo>
                    <a:lnTo>
                      <a:pt x="650" y="3477"/>
                    </a:lnTo>
                    <a:lnTo>
                      <a:pt x="656" y="3478"/>
                    </a:lnTo>
                    <a:lnTo>
                      <a:pt x="674" y="3636"/>
                    </a:lnTo>
                    <a:lnTo>
                      <a:pt x="679" y="3638"/>
                    </a:lnTo>
                    <a:lnTo>
                      <a:pt x="684" y="3642"/>
                    </a:lnTo>
                    <a:lnTo>
                      <a:pt x="688" y="3645"/>
                    </a:lnTo>
                    <a:lnTo>
                      <a:pt x="692" y="3649"/>
                    </a:lnTo>
                    <a:lnTo>
                      <a:pt x="698" y="3656"/>
                    </a:lnTo>
                    <a:lnTo>
                      <a:pt x="702" y="3665"/>
                    </a:lnTo>
                    <a:lnTo>
                      <a:pt x="705" y="3673"/>
                    </a:lnTo>
                    <a:lnTo>
                      <a:pt x="708" y="3683"/>
                    </a:lnTo>
                    <a:lnTo>
                      <a:pt x="709" y="3692"/>
                    </a:lnTo>
                    <a:lnTo>
                      <a:pt x="711" y="3701"/>
                    </a:lnTo>
                    <a:lnTo>
                      <a:pt x="713" y="3709"/>
                    </a:lnTo>
                    <a:lnTo>
                      <a:pt x="715" y="3718"/>
                    </a:lnTo>
                    <a:lnTo>
                      <a:pt x="718" y="3725"/>
                    </a:lnTo>
                    <a:lnTo>
                      <a:pt x="722" y="3732"/>
                    </a:lnTo>
                    <a:lnTo>
                      <a:pt x="727" y="3738"/>
                    </a:lnTo>
                    <a:lnTo>
                      <a:pt x="734" y="3743"/>
                    </a:lnTo>
                    <a:lnTo>
                      <a:pt x="739" y="3745"/>
                    </a:lnTo>
                    <a:lnTo>
                      <a:pt x="744" y="3747"/>
                    </a:lnTo>
                    <a:lnTo>
                      <a:pt x="749" y="3748"/>
                    </a:lnTo>
                    <a:lnTo>
                      <a:pt x="755" y="3749"/>
                    </a:lnTo>
                    <a:lnTo>
                      <a:pt x="762" y="3749"/>
                    </a:lnTo>
                    <a:lnTo>
                      <a:pt x="769" y="3750"/>
                    </a:lnTo>
                    <a:lnTo>
                      <a:pt x="776" y="3752"/>
                    </a:lnTo>
                    <a:lnTo>
                      <a:pt x="783" y="3754"/>
                    </a:lnTo>
                    <a:lnTo>
                      <a:pt x="797" y="3760"/>
                    </a:lnTo>
                    <a:lnTo>
                      <a:pt x="811" y="3769"/>
                    </a:lnTo>
                    <a:lnTo>
                      <a:pt x="825" y="3776"/>
                    </a:lnTo>
                    <a:lnTo>
                      <a:pt x="838" y="3783"/>
                    </a:lnTo>
                    <a:lnTo>
                      <a:pt x="850" y="3789"/>
                    </a:lnTo>
                    <a:lnTo>
                      <a:pt x="862" y="3792"/>
                    </a:lnTo>
                    <a:lnTo>
                      <a:pt x="883" y="3789"/>
                    </a:lnTo>
                    <a:lnTo>
                      <a:pt x="913" y="3725"/>
                    </a:lnTo>
                    <a:lnTo>
                      <a:pt x="923" y="3598"/>
                    </a:lnTo>
                    <a:lnTo>
                      <a:pt x="962" y="3524"/>
                    </a:lnTo>
                    <a:lnTo>
                      <a:pt x="904" y="3432"/>
                    </a:lnTo>
                    <a:lnTo>
                      <a:pt x="919" y="3371"/>
                    </a:lnTo>
                    <a:lnTo>
                      <a:pt x="919" y="3255"/>
                    </a:lnTo>
                    <a:lnTo>
                      <a:pt x="1029" y="3051"/>
                    </a:lnTo>
                    <a:lnTo>
                      <a:pt x="1159" y="2746"/>
                    </a:lnTo>
                    <a:lnTo>
                      <a:pt x="1398" y="2674"/>
                    </a:lnTo>
                    <a:lnTo>
                      <a:pt x="1545" y="2584"/>
                    </a:lnTo>
                    <a:lnTo>
                      <a:pt x="1669" y="2475"/>
                    </a:lnTo>
                    <a:lnTo>
                      <a:pt x="1756" y="2423"/>
                    </a:lnTo>
                    <a:lnTo>
                      <a:pt x="1872" y="2414"/>
                    </a:lnTo>
                    <a:lnTo>
                      <a:pt x="1998" y="2461"/>
                    </a:lnTo>
                    <a:lnTo>
                      <a:pt x="2067" y="2444"/>
                    </a:lnTo>
                    <a:lnTo>
                      <a:pt x="2188" y="2397"/>
                    </a:lnTo>
                    <a:lnTo>
                      <a:pt x="2217" y="2282"/>
                    </a:lnTo>
                    <a:lnTo>
                      <a:pt x="2125" y="2130"/>
                    </a:lnTo>
                    <a:lnTo>
                      <a:pt x="2131" y="2020"/>
                    </a:lnTo>
                    <a:lnTo>
                      <a:pt x="2238" y="1793"/>
                    </a:lnTo>
                    <a:lnTo>
                      <a:pt x="2215" y="1596"/>
                    </a:lnTo>
                    <a:lnTo>
                      <a:pt x="2235" y="1523"/>
                    </a:lnTo>
                    <a:lnTo>
                      <a:pt x="2212" y="1452"/>
                    </a:lnTo>
                    <a:lnTo>
                      <a:pt x="2226" y="1381"/>
                    </a:lnTo>
                    <a:lnTo>
                      <a:pt x="2302" y="1283"/>
                    </a:lnTo>
                    <a:lnTo>
                      <a:pt x="2351" y="1170"/>
                    </a:lnTo>
                    <a:lnTo>
                      <a:pt x="2430" y="1066"/>
                    </a:lnTo>
                    <a:lnTo>
                      <a:pt x="2525" y="1041"/>
                    </a:lnTo>
                    <a:lnTo>
                      <a:pt x="2612" y="997"/>
                    </a:lnTo>
                    <a:lnTo>
                      <a:pt x="2744" y="795"/>
                    </a:lnTo>
                    <a:lnTo>
                      <a:pt x="2722" y="705"/>
                    </a:lnTo>
                    <a:lnTo>
                      <a:pt x="2635" y="713"/>
                    </a:lnTo>
                    <a:lnTo>
                      <a:pt x="2571" y="675"/>
                    </a:lnTo>
                    <a:lnTo>
                      <a:pt x="2519" y="728"/>
                    </a:lnTo>
                    <a:lnTo>
                      <a:pt x="2070" y="553"/>
                    </a:lnTo>
                    <a:lnTo>
                      <a:pt x="1999" y="577"/>
                    </a:lnTo>
                    <a:lnTo>
                      <a:pt x="1957" y="545"/>
                    </a:lnTo>
                    <a:lnTo>
                      <a:pt x="1884" y="537"/>
                    </a:lnTo>
                    <a:lnTo>
                      <a:pt x="1848" y="641"/>
                    </a:lnTo>
                    <a:lnTo>
                      <a:pt x="1708" y="735"/>
                    </a:lnTo>
                    <a:lnTo>
                      <a:pt x="1689" y="593"/>
                    </a:lnTo>
                    <a:lnTo>
                      <a:pt x="1660" y="756"/>
                    </a:lnTo>
                    <a:lnTo>
                      <a:pt x="1510" y="909"/>
                    </a:lnTo>
                    <a:lnTo>
                      <a:pt x="1549" y="705"/>
                    </a:lnTo>
                    <a:lnTo>
                      <a:pt x="1601" y="610"/>
                    </a:lnTo>
                    <a:lnTo>
                      <a:pt x="1669" y="549"/>
                    </a:lnTo>
                    <a:lnTo>
                      <a:pt x="1632" y="479"/>
                    </a:lnTo>
                    <a:lnTo>
                      <a:pt x="1557" y="514"/>
                    </a:lnTo>
                    <a:lnTo>
                      <a:pt x="1623" y="361"/>
                    </a:lnTo>
                    <a:lnTo>
                      <a:pt x="1531" y="294"/>
                    </a:lnTo>
                    <a:lnTo>
                      <a:pt x="1532" y="237"/>
                    </a:lnTo>
                    <a:lnTo>
                      <a:pt x="1355" y="131"/>
                    </a:lnTo>
                    <a:lnTo>
                      <a:pt x="1319" y="191"/>
                    </a:lnTo>
                    <a:lnTo>
                      <a:pt x="1301" y="301"/>
                    </a:lnTo>
                    <a:lnTo>
                      <a:pt x="1258" y="274"/>
                    </a:lnTo>
                    <a:lnTo>
                      <a:pt x="1257" y="129"/>
                    </a:lnTo>
                    <a:lnTo>
                      <a:pt x="1194" y="105"/>
                    </a:lnTo>
                    <a:lnTo>
                      <a:pt x="1148" y="33"/>
                    </a:lnTo>
                    <a:lnTo>
                      <a:pt x="1075" y="62"/>
                    </a:lnTo>
                    <a:lnTo>
                      <a:pt x="1035" y="17"/>
                    </a:lnTo>
                    <a:lnTo>
                      <a:pt x="989" y="0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0742" name="Freeform 86"/>
              <p:cNvSpPr>
                <a:spLocks/>
              </p:cNvSpPr>
              <p:nvPr/>
            </p:nvSpPr>
            <p:spPr bwMode="auto">
              <a:xfrm>
                <a:off x="4423" y="1777"/>
                <a:ext cx="771" cy="866"/>
              </a:xfrm>
              <a:custGeom>
                <a:avLst/>
                <a:gdLst>
                  <a:gd name="T0" fmla="*/ 3459 w 3695"/>
                  <a:gd name="T1" fmla="*/ 1293 h 4172"/>
                  <a:gd name="T2" fmla="*/ 3440 w 3695"/>
                  <a:gd name="T3" fmla="*/ 1183 h 4172"/>
                  <a:gd name="T4" fmla="*/ 3373 w 3695"/>
                  <a:gd name="T5" fmla="*/ 1043 h 4172"/>
                  <a:gd name="T6" fmla="*/ 3391 w 3695"/>
                  <a:gd name="T7" fmla="*/ 982 h 4172"/>
                  <a:gd name="T8" fmla="*/ 3486 w 3695"/>
                  <a:gd name="T9" fmla="*/ 981 h 4172"/>
                  <a:gd name="T10" fmla="*/ 3556 w 3695"/>
                  <a:gd name="T11" fmla="*/ 921 h 4172"/>
                  <a:gd name="T12" fmla="*/ 3563 w 3695"/>
                  <a:gd name="T13" fmla="*/ 781 h 4172"/>
                  <a:gd name="T14" fmla="*/ 3584 w 3695"/>
                  <a:gd name="T15" fmla="*/ 674 h 4172"/>
                  <a:gd name="T16" fmla="*/ 3424 w 3695"/>
                  <a:gd name="T17" fmla="*/ 361 h 4172"/>
                  <a:gd name="T18" fmla="*/ 3400 w 3695"/>
                  <a:gd name="T19" fmla="*/ 291 h 4172"/>
                  <a:gd name="T20" fmla="*/ 3365 w 3695"/>
                  <a:gd name="T21" fmla="*/ 223 h 4172"/>
                  <a:gd name="T22" fmla="*/ 3303 w 3695"/>
                  <a:gd name="T23" fmla="*/ 195 h 4172"/>
                  <a:gd name="T24" fmla="*/ 3293 w 3695"/>
                  <a:gd name="T25" fmla="*/ 144 h 4172"/>
                  <a:gd name="T26" fmla="*/ 3192 w 3695"/>
                  <a:gd name="T27" fmla="*/ 110 h 4172"/>
                  <a:gd name="T28" fmla="*/ 3048 w 3695"/>
                  <a:gd name="T29" fmla="*/ 43 h 4172"/>
                  <a:gd name="T30" fmla="*/ 2992 w 3695"/>
                  <a:gd name="T31" fmla="*/ 0 h 4172"/>
                  <a:gd name="T32" fmla="*/ 2835 w 3695"/>
                  <a:gd name="T33" fmla="*/ 64 h 4172"/>
                  <a:gd name="T34" fmla="*/ 2736 w 3695"/>
                  <a:gd name="T35" fmla="*/ 173 h 4172"/>
                  <a:gd name="T36" fmla="*/ 2679 w 3695"/>
                  <a:gd name="T37" fmla="*/ 187 h 4172"/>
                  <a:gd name="T38" fmla="*/ 2590 w 3695"/>
                  <a:gd name="T39" fmla="*/ 249 h 4172"/>
                  <a:gd name="T40" fmla="*/ 2482 w 3695"/>
                  <a:gd name="T41" fmla="*/ 331 h 4172"/>
                  <a:gd name="T42" fmla="*/ 2417 w 3695"/>
                  <a:gd name="T43" fmla="*/ 275 h 4172"/>
                  <a:gd name="T44" fmla="*/ 2315 w 3695"/>
                  <a:gd name="T45" fmla="*/ 83 h 4172"/>
                  <a:gd name="T46" fmla="*/ 2180 w 3695"/>
                  <a:gd name="T47" fmla="*/ 83 h 4172"/>
                  <a:gd name="T48" fmla="*/ 2096 w 3695"/>
                  <a:gd name="T49" fmla="*/ 112 h 4172"/>
                  <a:gd name="T50" fmla="*/ 1967 w 3695"/>
                  <a:gd name="T51" fmla="*/ 213 h 4172"/>
                  <a:gd name="T52" fmla="*/ 1662 w 3695"/>
                  <a:gd name="T53" fmla="*/ 321 h 4172"/>
                  <a:gd name="T54" fmla="*/ 1576 w 3695"/>
                  <a:gd name="T55" fmla="*/ 353 h 4172"/>
                  <a:gd name="T56" fmla="*/ 1521 w 3695"/>
                  <a:gd name="T57" fmla="*/ 310 h 4172"/>
                  <a:gd name="T58" fmla="*/ 1436 w 3695"/>
                  <a:gd name="T59" fmla="*/ 303 h 4172"/>
                  <a:gd name="T60" fmla="*/ 1348 w 3695"/>
                  <a:gd name="T61" fmla="*/ 236 h 4172"/>
                  <a:gd name="T62" fmla="*/ 1267 w 3695"/>
                  <a:gd name="T63" fmla="*/ 233 h 4172"/>
                  <a:gd name="T64" fmla="*/ 1191 w 3695"/>
                  <a:gd name="T65" fmla="*/ 462 h 4172"/>
                  <a:gd name="T66" fmla="*/ 1178 w 3695"/>
                  <a:gd name="T67" fmla="*/ 572 h 4172"/>
                  <a:gd name="T68" fmla="*/ 984 w 3695"/>
                  <a:gd name="T69" fmla="*/ 756 h 4172"/>
                  <a:gd name="T70" fmla="*/ 905 w 3695"/>
                  <a:gd name="T71" fmla="*/ 764 h 4172"/>
                  <a:gd name="T72" fmla="*/ 831 w 3695"/>
                  <a:gd name="T73" fmla="*/ 778 h 4172"/>
                  <a:gd name="T74" fmla="*/ 672 w 3695"/>
                  <a:gd name="T75" fmla="*/ 858 h 4172"/>
                  <a:gd name="T76" fmla="*/ 568 w 3695"/>
                  <a:gd name="T77" fmla="*/ 814 h 4172"/>
                  <a:gd name="T78" fmla="*/ 455 w 3695"/>
                  <a:gd name="T79" fmla="*/ 662 h 4172"/>
                  <a:gd name="T80" fmla="*/ 372 w 3695"/>
                  <a:gd name="T81" fmla="*/ 623 h 4172"/>
                  <a:gd name="T82" fmla="*/ 232 w 3695"/>
                  <a:gd name="T83" fmla="*/ 741 h 4172"/>
                  <a:gd name="T84" fmla="*/ 98 w 3695"/>
                  <a:gd name="T85" fmla="*/ 863 h 4172"/>
                  <a:gd name="T86" fmla="*/ 4 w 3695"/>
                  <a:gd name="T87" fmla="*/ 1043 h 4172"/>
                  <a:gd name="T88" fmla="*/ 51 w 3695"/>
                  <a:gd name="T89" fmla="*/ 1187 h 4172"/>
                  <a:gd name="T90" fmla="*/ 151 w 3695"/>
                  <a:gd name="T91" fmla="*/ 1305 h 4172"/>
                  <a:gd name="T92" fmla="*/ 101 w 3695"/>
                  <a:gd name="T93" fmla="*/ 1366 h 4172"/>
                  <a:gd name="T94" fmla="*/ 75 w 3695"/>
                  <a:gd name="T95" fmla="*/ 1455 h 4172"/>
                  <a:gd name="T96" fmla="*/ 105 w 3695"/>
                  <a:gd name="T97" fmla="*/ 1568 h 4172"/>
                  <a:gd name="T98" fmla="*/ 129 w 3695"/>
                  <a:gd name="T99" fmla="*/ 1658 h 4172"/>
                  <a:gd name="T100" fmla="*/ 143 w 3695"/>
                  <a:gd name="T101" fmla="*/ 1727 h 4172"/>
                  <a:gd name="T102" fmla="*/ 114 w 3695"/>
                  <a:gd name="T103" fmla="*/ 1850 h 4172"/>
                  <a:gd name="T104" fmla="*/ 61 w 3695"/>
                  <a:gd name="T105" fmla="*/ 2118 h 4172"/>
                  <a:gd name="T106" fmla="*/ 174 w 3695"/>
                  <a:gd name="T107" fmla="*/ 2372 h 4172"/>
                  <a:gd name="T108" fmla="*/ 148 w 3695"/>
                  <a:gd name="T109" fmla="*/ 2478 h 4172"/>
                  <a:gd name="T110" fmla="*/ 710 w 3695"/>
                  <a:gd name="T111" fmla="*/ 2321 h 4172"/>
                  <a:gd name="T112" fmla="*/ 1661 w 3695"/>
                  <a:gd name="T113" fmla="*/ 2714 h 4172"/>
                  <a:gd name="T114" fmla="*/ 2528 w 3695"/>
                  <a:gd name="T115" fmla="*/ 3191 h 4172"/>
                  <a:gd name="T116" fmla="*/ 2313 w 3695"/>
                  <a:gd name="T117" fmla="*/ 3932 h 4172"/>
                  <a:gd name="T118" fmla="*/ 2959 w 3695"/>
                  <a:gd name="T119" fmla="*/ 2762 h 4172"/>
                  <a:gd name="T120" fmla="*/ 3117 w 3695"/>
                  <a:gd name="T121" fmla="*/ 1765 h 4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695" h="4172">
                    <a:moveTo>
                      <a:pt x="3695" y="1325"/>
                    </a:moveTo>
                    <a:lnTo>
                      <a:pt x="3509" y="1328"/>
                    </a:lnTo>
                    <a:lnTo>
                      <a:pt x="3502" y="1326"/>
                    </a:lnTo>
                    <a:lnTo>
                      <a:pt x="3496" y="1323"/>
                    </a:lnTo>
                    <a:lnTo>
                      <a:pt x="3489" y="1320"/>
                    </a:lnTo>
                    <a:lnTo>
                      <a:pt x="3483" y="1315"/>
                    </a:lnTo>
                    <a:lnTo>
                      <a:pt x="3476" y="1311"/>
                    </a:lnTo>
                    <a:lnTo>
                      <a:pt x="3470" y="1306"/>
                    </a:lnTo>
                    <a:lnTo>
                      <a:pt x="3464" y="1300"/>
                    </a:lnTo>
                    <a:lnTo>
                      <a:pt x="3459" y="1293"/>
                    </a:lnTo>
                    <a:lnTo>
                      <a:pt x="3454" y="1286"/>
                    </a:lnTo>
                    <a:lnTo>
                      <a:pt x="3450" y="1278"/>
                    </a:lnTo>
                    <a:lnTo>
                      <a:pt x="3446" y="1269"/>
                    </a:lnTo>
                    <a:lnTo>
                      <a:pt x="3443" y="1260"/>
                    </a:lnTo>
                    <a:lnTo>
                      <a:pt x="3441" y="1250"/>
                    </a:lnTo>
                    <a:lnTo>
                      <a:pt x="3439" y="1239"/>
                    </a:lnTo>
                    <a:lnTo>
                      <a:pt x="3439" y="1228"/>
                    </a:lnTo>
                    <a:lnTo>
                      <a:pt x="3440" y="1214"/>
                    </a:lnTo>
                    <a:lnTo>
                      <a:pt x="3441" y="1198"/>
                    </a:lnTo>
                    <a:lnTo>
                      <a:pt x="3440" y="1183"/>
                    </a:lnTo>
                    <a:lnTo>
                      <a:pt x="3438" y="1170"/>
                    </a:lnTo>
                    <a:lnTo>
                      <a:pt x="3434" y="1156"/>
                    </a:lnTo>
                    <a:lnTo>
                      <a:pt x="3427" y="1143"/>
                    </a:lnTo>
                    <a:lnTo>
                      <a:pt x="3420" y="1130"/>
                    </a:lnTo>
                    <a:lnTo>
                      <a:pt x="3411" y="1117"/>
                    </a:lnTo>
                    <a:lnTo>
                      <a:pt x="3401" y="1102"/>
                    </a:lnTo>
                    <a:lnTo>
                      <a:pt x="3391" y="1087"/>
                    </a:lnTo>
                    <a:lnTo>
                      <a:pt x="3383" y="1071"/>
                    </a:lnTo>
                    <a:lnTo>
                      <a:pt x="3377" y="1056"/>
                    </a:lnTo>
                    <a:lnTo>
                      <a:pt x="3373" y="1043"/>
                    </a:lnTo>
                    <a:lnTo>
                      <a:pt x="3371" y="1030"/>
                    </a:lnTo>
                    <a:lnTo>
                      <a:pt x="3372" y="1018"/>
                    </a:lnTo>
                    <a:lnTo>
                      <a:pt x="3372" y="1013"/>
                    </a:lnTo>
                    <a:lnTo>
                      <a:pt x="3374" y="1007"/>
                    </a:lnTo>
                    <a:lnTo>
                      <a:pt x="3375" y="1002"/>
                    </a:lnTo>
                    <a:lnTo>
                      <a:pt x="3378" y="998"/>
                    </a:lnTo>
                    <a:lnTo>
                      <a:pt x="3380" y="993"/>
                    </a:lnTo>
                    <a:lnTo>
                      <a:pt x="3383" y="989"/>
                    </a:lnTo>
                    <a:lnTo>
                      <a:pt x="3387" y="985"/>
                    </a:lnTo>
                    <a:lnTo>
                      <a:pt x="3391" y="982"/>
                    </a:lnTo>
                    <a:lnTo>
                      <a:pt x="3395" y="979"/>
                    </a:lnTo>
                    <a:lnTo>
                      <a:pt x="3400" y="977"/>
                    </a:lnTo>
                    <a:lnTo>
                      <a:pt x="3405" y="975"/>
                    </a:lnTo>
                    <a:lnTo>
                      <a:pt x="3411" y="973"/>
                    </a:lnTo>
                    <a:lnTo>
                      <a:pt x="3423" y="971"/>
                    </a:lnTo>
                    <a:lnTo>
                      <a:pt x="3437" y="971"/>
                    </a:lnTo>
                    <a:lnTo>
                      <a:pt x="3452" y="972"/>
                    </a:lnTo>
                    <a:lnTo>
                      <a:pt x="3469" y="976"/>
                    </a:lnTo>
                    <a:lnTo>
                      <a:pt x="3477" y="979"/>
                    </a:lnTo>
                    <a:lnTo>
                      <a:pt x="3486" y="981"/>
                    </a:lnTo>
                    <a:lnTo>
                      <a:pt x="3495" y="981"/>
                    </a:lnTo>
                    <a:lnTo>
                      <a:pt x="3504" y="979"/>
                    </a:lnTo>
                    <a:lnTo>
                      <a:pt x="3513" y="976"/>
                    </a:lnTo>
                    <a:lnTo>
                      <a:pt x="3521" y="972"/>
                    </a:lnTo>
                    <a:lnTo>
                      <a:pt x="3529" y="966"/>
                    </a:lnTo>
                    <a:lnTo>
                      <a:pt x="3536" y="960"/>
                    </a:lnTo>
                    <a:lnTo>
                      <a:pt x="3542" y="952"/>
                    </a:lnTo>
                    <a:lnTo>
                      <a:pt x="3548" y="942"/>
                    </a:lnTo>
                    <a:lnTo>
                      <a:pt x="3552" y="932"/>
                    </a:lnTo>
                    <a:lnTo>
                      <a:pt x="3556" y="921"/>
                    </a:lnTo>
                    <a:lnTo>
                      <a:pt x="3557" y="909"/>
                    </a:lnTo>
                    <a:lnTo>
                      <a:pt x="3558" y="897"/>
                    </a:lnTo>
                    <a:lnTo>
                      <a:pt x="3557" y="883"/>
                    </a:lnTo>
                    <a:lnTo>
                      <a:pt x="3554" y="870"/>
                    </a:lnTo>
                    <a:lnTo>
                      <a:pt x="3553" y="855"/>
                    </a:lnTo>
                    <a:lnTo>
                      <a:pt x="3552" y="841"/>
                    </a:lnTo>
                    <a:lnTo>
                      <a:pt x="3554" y="826"/>
                    </a:lnTo>
                    <a:lnTo>
                      <a:pt x="3556" y="812"/>
                    </a:lnTo>
                    <a:lnTo>
                      <a:pt x="3559" y="796"/>
                    </a:lnTo>
                    <a:lnTo>
                      <a:pt x="3563" y="781"/>
                    </a:lnTo>
                    <a:lnTo>
                      <a:pt x="3568" y="767"/>
                    </a:lnTo>
                    <a:lnTo>
                      <a:pt x="3575" y="752"/>
                    </a:lnTo>
                    <a:lnTo>
                      <a:pt x="3579" y="743"/>
                    </a:lnTo>
                    <a:lnTo>
                      <a:pt x="3582" y="734"/>
                    </a:lnTo>
                    <a:lnTo>
                      <a:pt x="3584" y="725"/>
                    </a:lnTo>
                    <a:lnTo>
                      <a:pt x="3586" y="715"/>
                    </a:lnTo>
                    <a:lnTo>
                      <a:pt x="3587" y="705"/>
                    </a:lnTo>
                    <a:lnTo>
                      <a:pt x="3587" y="695"/>
                    </a:lnTo>
                    <a:lnTo>
                      <a:pt x="3586" y="685"/>
                    </a:lnTo>
                    <a:lnTo>
                      <a:pt x="3584" y="674"/>
                    </a:lnTo>
                    <a:lnTo>
                      <a:pt x="3581" y="663"/>
                    </a:lnTo>
                    <a:lnTo>
                      <a:pt x="3578" y="652"/>
                    </a:lnTo>
                    <a:lnTo>
                      <a:pt x="3573" y="641"/>
                    </a:lnTo>
                    <a:lnTo>
                      <a:pt x="3566" y="629"/>
                    </a:lnTo>
                    <a:lnTo>
                      <a:pt x="3560" y="617"/>
                    </a:lnTo>
                    <a:lnTo>
                      <a:pt x="3552" y="605"/>
                    </a:lnTo>
                    <a:lnTo>
                      <a:pt x="3543" y="592"/>
                    </a:lnTo>
                    <a:lnTo>
                      <a:pt x="3533" y="579"/>
                    </a:lnTo>
                    <a:lnTo>
                      <a:pt x="3521" y="487"/>
                    </a:lnTo>
                    <a:lnTo>
                      <a:pt x="3424" y="361"/>
                    </a:lnTo>
                    <a:lnTo>
                      <a:pt x="3419" y="363"/>
                    </a:lnTo>
                    <a:lnTo>
                      <a:pt x="3414" y="364"/>
                    </a:lnTo>
                    <a:lnTo>
                      <a:pt x="3409" y="363"/>
                    </a:lnTo>
                    <a:lnTo>
                      <a:pt x="3406" y="361"/>
                    </a:lnTo>
                    <a:lnTo>
                      <a:pt x="3403" y="356"/>
                    </a:lnTo>
                    <a:lnTo>
                      <a:pt x="3401" y="351"/>
                    </a:lnTo>
                    <a:lnTo>
                      <a:pt x="3399" y="343"/>
                    </a:lnTo>
                    <a:lnTo>
                      <a:pt x="3399" y="334"/>
                    </a:lnTo>
                    <a:lnTo>
                      <a:pt x="3399" y="310"/>
                    </a:lnTo>
                    <a:lnTo>
                      <a:pt x="3400" y="291"/>
                    </a:lnTo>
                    <a:lnTo>
                      <a:pt x="3399" y="277"/>
                    </a:lnTo>
                    <a:lnTo>
                      <a:pt x="3398" y="265"/>
                    </a:lnTo>
                    <a:lnTo>
                      <a:pt x="3397" y="260"/>
                    </a:lnTo>
                    <a:lnTo>
                      <a:pt x="3395" y="255"/>
                    </a:lnTo>
                    <a:lnTo>
                      <a:pt x="3393" y="251"/>
                    </a:lnTo>
                    <a:lnTo>
                      <a:pt x="3391" y="247"/>
                    </a:lnTo>
                    <a:lnTo>
                      <a:pt x="3384" y="237"/>
                    </a:lnTo>
                    <a:lnTo>
                      <a:pt x="3374" y="227"/>
                    </a:lnTo>
                    <a:lnTo>
                      <a:pt x="3370" y="224"/>
                    </a:lnTo>
                    <a:lnTo>
                      <a:pt x="3365" y="223"/>
                    </a:lnTo>
                    <a:lnTo>
                      <a:pt x="3359" y="221"/>
                    </a:lnTo>
                    <a:lnTo>
                      <a:pt x="3353" y="221"/>
                    </a:lnTo>
                    <a:lnTo>
                      <a:pt x="3340" y="220"/>
                    </a:lnTo>
                    <a:lnTo>
                      <a:pt x="3327" y="219"/>
                    </a:lnTo>
                    <a:lnTo>
                      <a:pt x="3321" y="218"/>
                    </a:lnTo>
                    <a:lnTo>
                      <a:pt x="3315" y="216"/>
                    </a:lnTo>
                    <a:lnTo>
                      <a:pt x="3311" y="213"/>
                    </a:lnTo>
                    <a:lnTo>
                      <a:pt x="3307" y="208"/>
                    </a:lnTo>
                    <a:lnTo>
                      <a:pt x="3304" y="203"/>
                    </a:lnTo>
                    <a:lnTo>
                      <a:pt x="3303" y="195"/>
                    </a:lnTo>
                    <a:lnTo>
                      <a:pt x="3303" y="186"/>
                    </a:lnTo>
                    <a:lnTo>
                      <a:pt x="3305" y="174"/>
                    </a:lnTo>
                    <a:lnTo>
                      <a:pt x="3306" y="167"/>
                    </a:lnTo>
                    <a:lnTo>
                      <a:pt x="3307" y="161"/>
                    </a:lnTo>
                    <a:lnTo>
                      <a:pt x="3306" y="156"/>
                    </a:lnTo>
                    <a:lnTo>
                      <a:pt x="3305" y="152"/>
                    </a:lnTo>
                    <a:lnTo>
                      <a:pt x="3303" y="149"/>
                    </a:lnTo>
                    <a:lnTo>
                      <a:pt x="3300" y="147"/>
                    </a:lnTo>
                    <a:lnTo>
                      <a:pt x="3297" y="145"/>
                    </a:lnTo>
                    <a:lnTo>
                      <a:pt x="3293" y="144"/>
                    </a:lnTo>
                    <a:lnTo>
                      <a:pt x="3269" y="144"/>
                    </a:lnTo>
                    <a:lnTo>
                      <a:pt x="3238" y="146"/>
                    </a:lnTo>
                    <a:lnTo>
                      <a:pt x="3232" y="147"/>
                    </a:lnTo>
                    <a:lnTo>
                      <a:pt x="3225" y="147"/>
                    </a:lnTo>
                    <a:lnTo>
                      <a:pt x="3219" y="145"/>
                    </a:lnTo>
                    <a:lnTo>
                      <a:pt x="3213" y="142"/>
                    </a:lnTo>
                    <a:lnTo>
                      <a:pt x="3207" y="137"/>
                    </a:lnTo>
                    <a:lnTo>
                      <a:pt x="3202" y="130"/>
                    </a:lnTo>
                    <a:lnTo>
                      <a:pt x="3197" y="121"/>
                    </a:lnTo>
                    <a:lnTo>
                      <a:pt x="3192" y="110"/>
                    </a:lnTo>
                    <a:lnTo>
                      <a:pt x="3175" y="101"/>
                    </a:lnTo>
                    <a:lnTo>
                      <a:pt x="3156" y="94"/>
                    </a:lnTo>
                    <a:lnTo>
                      <a:pt x="3135" y="88"/>
                    </a:lnTo>
                    <a:lnTo>
                      <a:pt x="3114" y="82"/>
                    </a:lnTo>
                    <a:lnTo>
                      <a:pt x="3095" y="75"/>
                    </a:lnTo>
                    <a:lnTo>
                      <a:pt x="3076" y="67"/>
                    </a:lnTo>
                    <a:lnTo>
                      <a:pt x="3068" y="62"/>
                    </a:lnTo>
                    <a:lnTo>
                      <a:pt x="3061" y="57"/>
                    </a:lnTo>
                    <a:lnTo>
                      <a:pt x="3054" y="50"/>
                    </a:lnTo>
                    <a:lnTo>
                      <a:pt x="3048" y="43"/>
                    </a:lnTo>
                    <a:lnTo>
                      <a:pt x="3044" y="36"/>
                    </a:lnTo>
                    <a:lnTo>
                      <a:pt x="3040" y="29"/>
                    </a:lnTo>
                    <a:lnTo>
                      <a:pt x="3036" y="23"/>
                    </a:lnTo>
                    <a:lnTo>
                      <a:pt x="3031" y="17"/>
                    </a:lnTo>
                    <a:lnTo>
                      <a:pt x="3025" y="13"/>
                    </a:lnTo>
                    <a:lnTo>
                      <a:pt x="3020" y="9"/>
                    </a:lnTo>
                    <a:lnTo>
                      <a:pt x="3012" y="6"/>
                    </a:lnTo>
                    <a:lnTo>
                      <a:pt x="3006" y="3"/>
                    </a:lnTo>
                    <a:lnTo>
                      <a:pt x="2999" y="1"/>
                    </a:lnTo>
                    <a:lnTo>
                      <a:pt x="2992" y="0"/>
                    </a:lnTo>
                    <a:lnTo>
                      <a:pt x="2985" y="0"/>
                    </a:lnTo>
                    <a:lnTo>
                      <a:pt x="2977" y="0"/>
                    </a:lnTo>
                    <a:lnTo>
                      <a:pt x="2961" y="1"/>
                    </a:lnTo>
                    <a:lnTo>
                      <a:pt x="2944" y="5"/>
                    </a:lnTo>
                    <a:lnTo>
                      <a:pt x="2927" y="11"/>
                    </a:lnTo>
                    <a:lnTo>
                      <a:pt x="2909" y="19"/>
                    </a:lnTo>
                    <a:lnTo>
                      <a:pt x="2891" y="28"/>
                    </a:lnTo>
                    <a:lnTo>
                      <a:pt x="2872" y="39"/>
                    </a:lnTo>
                    <a:lnTo>
                      <a:pt x="2853" y="51"/>
                    </a:lnTo>
                    <a:lnTo>
                      <a:pt x="2835" y="64"/>
                    </a:lnTo>
                    <a:lnTo>
                      <a:pt x="2818" y="78"/>
                    </a:lnTo>
                    <a:lnTo>
                      <a:pt x="2801" y="92"/>
                    </a:lnTo>
                    <a:lnTo>
                      <a:pt x="2795" y="97"/>
                    </a:lnTo>
                    <a:lnTo>
                      <a:pt x="2788" y="105"/>
                    </a:lnTo>
                    <a:lnTo>
                      <a:pt x="2782" y="112"/>
                    </a:lnTo>
                    <a:lnTo>
                      <a:pt x="2776" y="121"/>
                    </a:lnTo>
                    <a:lnTo>
                      <a:pt x="2763" y="139"/>
                    </a:lnTo>
                    <a:lnTo>
                      <a:pt x="2750" y="157"/>
                    </a:lnTo>
                    <a:lnTo>
                      <a:pt x="2743" y="165"/>
                    </a:lnTo>
                    <a:lnTo>
                      <a:pt x="2736" y="173"/>
                    </a:lnTo>
                    <a:lnTo>
                      <a:pt x="2729" y="180"/>
                    </a:lnTo>
                    <a:lnTo>
                      <a:pt x="2723" y="185"/>
                    </a:lnTo>
                    <a:lnTo>
                      <a:pt x="2716" y="189"/>
                    </a:lnTo>
                    <a:lnTo>
                      <a:pt x="2709" y="191"/>
                    </a:lnTo>
                    <a:lnTo>
                      <a:pt x="2706" y="192"/>
                    </a:lnTo>
                    <a:lnTo>
                      <a:pt x="2702" y="191"/>
                    </a:lnTo>
                    <a:lnTo>
                      <a:pt x="2699" y="191"/>
                    </a:lnTo>
                    <a:lnTo>
                      <a:pt x="2696" y="189"/>
                    </a:lnTo>
                    <a:lnTo>
                      <a:pt x="2687" y="187"/>
                    </a:lnTo>
                    <a:lnTo>
                      <a:pt x="2679" y="187"/>
                    </a:lnTo>
                    <a:lnTo>
                      <a:pt x="2672" y="187"/>
                    </a:lnTo>
                    <a:lnTo>
                      <a:pt x="2664" y="188"/>
                    </a:lnTo>
                    <a:lnTo>
                      <a:pt x="2657" y="190"/>
                    </a:lnTo>
                    <a:lnTo>
                      <a:pt x="2651" y="192"/>
                    </a:lnTo>
                    <a:lnTo>
                      <a:pt x="2644" y="195"/>
                    </a:lnTo>
                    <a:lnTo>
                      <a:pt x="2638" y="199"/>
                    </a:lnTo>
                    <a:lnTo>
                      <a:pt x="2625" y="209"/>
                    </a:lnTo>
                    <a:lnTo>
                      <a:pt x="2614" y="221"/>
                    </a:lnTo>
                    <a:lnTo>
                      <a:pt x="2602" y="234"/>
                    </a:lnTo>
                    <a:lnTo>
                      <a:pt x="2590" y="249"/>
                    </a:lnTo>
                    <a:lnTo>
                      <a:pt x="2576" y="267"/>
                    </a:lnTo>
                    <a:lnTo>
                      <a:pt x="2563" y="283"/>
                    </a:lnTo>
                    <a:lnTo>
                      <a:pt x="2550" y="297"/>
                    </a:lnTo>
                    <a:lnTo>
                      <a:pt x="2538" y="308"/>
                    </a:lnTo>
                    <a:lnTo>
                      <a:pt x="2526" y="317"/>
                    </a:lnTo>
                    <a:lnTo>
                      <a:pt x="2514" y="324"/>
                    </a:lnTo>
                    <a:lnTo>
                      <a:pt x="2503" y="328"/>
                    </a:lnTo>
                    <a:lnTo>
                      <a:pt x="2492" y="331"/>
                    </a:lnTo>
                    <a:lnTo>
                      <a:pt x="2487" y="331"/>
                    </a:lnTo>
                    <a:lnTo>
                      <a:pt x="2482" y="331"/>
                    </a:lnTo>
                    <a:lnTo>
                      <a:pt x="2477" y="331"/>
                    </a:lnTo>
                    <a:lnTo>
                      <a:pt x="2471" y="330"/>
                    </a:lnTo>
                    <a:lnTo>
                      <a:pt x="2467" y="328"/>
                    </a:lnTo>
                    <a:lnTo>
                      <a:pt x="2462" y="326"/>
                    </a:lnTo>
                    <a:lnTo>
                      <a:pt x="2456" y="323"/>
                    </a:lnTo>
                    <a:lnTo>
                      <a:pt x="2451" y="320"/>
                    </a:lnTo>
                    <a:lnTo>
                      <a:pt x="2442" y="312"/>
                    </a:lnTo>
                    <a:lnTo>
                      <a:pt x="2433" y="301"/>
                    </a:lnTo>
                    <a:lnTo>
                      <a:pt x="2425" y="289"/>
                    </a:lnTo>
                    <a:lnTo>
                      <a:pt x="2417" y="275"/>
                    </a:lnTo>
                    <a:lnTo>
                      <a:pt x="2394" y="236"/>
                    </a:lnTo>
                    <a:lnTo>
                      <a:pt x="2382" y="135"/>
                    </a:lnTo>
                    <a:lnTo>
                      <a:pt x="2378" y="125"/>
                    </a:lnTo>
                    <a:lnTo>
                      <a:pt x="2372" y="117"/>
                    </a:lnTo>
                    <a:lnTo>
                      <a:pt x="2365" y="109"/>
                    </a:lnTo>
                    <a:lnTo>
                      <a:pt x="2357" y="101"/>
                    </a:lnTo>
                    <a:lnTo>
                      <a:pt x="2348" y="95"/>
                    </a:lnTo>
                    <a:lnTo>
                      <a:pt x="2338" y="90"/>
                    </a:lnTo>
                    <a:lnTo>
                      <a:pt x="2327" y="86"/>
                    </a:lnTo>
                    <a:lnTo>
                      <a:pt x="2315" y="83"/>
                    </a:lnTo>
                    <a:lnTo>
                      <a:pt x="2302" y="80"/>
                    </a:lnTo>
                    <a:lnTo>
                      <a:pt x="2289" y="79"/>
                    </a:lnTo>
                    <a:lnTo>
                      <a:pt x="2275" y="78"/>
                    </a:lnTo>
                    <a:lnTo>
                      <a:pt x="2260" y="77"/>
                    </a:lnTo>
                    <a:lnTo>
                      <a:pt x="2230" y="78"/>
                    </a:lnTo>
                    <a:lnTo>
                      <a:pt x="2197" y="80"/>
                    </a:lnTo>
                    <a:lnTo>
                      <a:pt x="2197" y="80"/>
                    </a:lnTo>
                    <a:lnTo>
                      <a:pt x="2189" y="82"/>
                    </a:lnTo>
                    <a:lnTo>
                      <a:pt x="2180" y="83"/>
                    </a:lnTo>
                    <a:lnTo>
                      <a:pt x="2180" y="83"/>
                    </a:lnTo>
                    <a:lnTo>
                      <a:pt x="2180" y="83"/>
                    </a:lnTo>
                    <a:lnTo>
                      <a:pt x="2177" y="84"/>
                    </a:lnTo>
                    <a:lnTo>
                      <a:pt x="2175" y="84"/>
                    </a:lnTo>
                    <a:lnTo>
                      <a:pt x="2174" y="84"/>
                    </a:lnTo>
                    <a:lnTo>
                      <a:pt x="2174" y="84"/>
                    </a:lnTo>
                    <a:lnTo>
                      <a:pt x="2174" y="84"/>
                    </a:lnTo>
                    <a:lnTo>
                      <a:pt x="2174" y="84"/>
                    </a:lnTo>
                    <a:lnTo>
                      <a:pt x="2130" y="98"/>
                    </a:lnTo>
                    <a:lnTo>
                      <a:pt x="2102" y="109"/>
                    </a:lnTo>
                    <a:lnTo>
                      <a:pt x="2096" y="112"/>
                    </a:lnTo>
                    <a:lnTo>
                      <a:pt x="2089" y="116"/>
                    </a:lnTo>
                    <a:lnTo>
                      <a:pt x="2083" y="121"/>
                    </a:lnTo>
                    <a:lnTo>
                      <a:pt x="2076" y="127"/>
                    </a:lnTo>
                    <a:lnTo>
                      <a:pt x="2061" y="143"/>
                    </a:lnTo>
                    <a:lnTo>
                      <a:pt x="2040" y="165"/>
                    </a:lnTo>
                    <a:lnTo>
                      <a:pt x="2025" y="177"/>
                    </a:lnTo>
                    <a:lnTo>
                      <a:pt x="2011" y="188"/>
                    </a:lnTo>
                    <a:lnTo>
                      <a:pt x="1996" y="198"/>
                    </a:lnTo>
                    <a:lnTo>
                      <a:pt x="1981" y="206"/>
                    </a:lnTo>
                    <a:lnTo>
                      <a:pt x="1967" y="213"/>
                    </a:lnTo>
                    <a:lnTo>
                      <a:pt x="1952" y="218"/>
                    </a:lnTo>
                    <a:lnTo>
                      <a:pt x="1938" y="222"/>
                    </a:lnTo>
                    <a:lnTo>
                      <a:pt x="1923" y="225"/>
                    </a:lnTo>
                    <a:lnTo>
                      <a:pt x="1751" y="293"/>
                    </a:lnTo>
                    <a:lnTo>
                      <a:pt x="1733" y="296"/>
                    </a:lnTo>
                    <a:lnTo>
                      <a:pt x="1716" y="301"/>
                    </a:lnTo>
                    <a:lnTo>
                      <a:pt x="1700" y="305"/>
                    </a:lnTo>
                    <a:lnTo>
                      <a:pt x="1686" y="310"/>
                    </a:lnTo>
                    <a:lnTo>
                      <a:pt x="1673" y="316"/>
                    </a:lnTo>
                    <a:lnTo>
                      <a:pt x="1662" y="321"/>
                    </a:lnTo>
                    <a:lnTo>
                      <a:pt x="1652" y="327"/>
                    </a:lnTo>
                    <a:lnTo>
                      <a:pt x="1643" y="333"/>
                    </a:lnTo>
                    <a:lnTo>
                      <a:pt x="1633" y="338"/>
                    </a:lnTo>
                    <a:lnTo>
                      <a:pt x="1623" y="343"/>
                    </a:lnTo>
                    <a:lnTo>
                      <a:pt x="1614" y="346"/>
                    </a:lnTo>
                    <a:lnTo>
                      <a:pt x="1606" y="349"/>
                    </a:lnTo>
                    <a:lnTo>
                      <a:pt x="1598" y="351"/>
                    </a:lnTo>
                    <a:lnTo>
                      <a:pt x="1590" y="353"/>
                    </a:lnTo>
                    <a:lnTo>
                      <a:pt x="1583" y="353"/>
                    </a:lnTo>
                    <a:lnTo>
                      <a:pt x="1576" y="353"/>
                    </a:lnTo>
                    <a:lnTo>
                      <a:pt x="1569" y="352"/>
                    </a:lnTo>
                    <a:lnTo>
                      <a:pt x="1563" y="350"/>
                    </a:lnTo>
                    <a:lnTo>
                      <a:pt x="1557" y="347"/>
                    </a:lnTo>
                    <a:lnTo>
                      <a:pt x="1551" y="344"/>
                    </a:lnTo>
                    <a:lnTo>
                      <a:pt x="1546" y="340"/>
                    </a:lnTo>
                    <a:lnTo>
                      <a:pt x="1541" y="335"/>
                    </a:lnTo>
                    <a:lnTo>
                      <a:pt x="1536" y="329"/>
                    </a:lnTo>
                    <a:lnTo>
                      <a:pt x="1532" y="323"/>
                    </a:lnTo>
                    <a:lnTo>
                      <a:pt x="1526" y="316"/>
                    </a:lnTo>
                    <a:lnTo>
                      <a:pt x="1521" y="310"/>
                    </a:lnTo>
                    <a:lnTo>
                      <a:pt x="1515" y="305"/>
                    </a:lnTo>
                    <a:lnTo>
                      <a:pt x="1507" y="301"/>
                    </a:lnTo>
                    <a:lnTo>
                      <a:pt x="1499" y="298"/>
                    </a:lnTo>
                    <a:lnTo>
                      <a:pt x="1488" y="297"/>
                    </a:lnTo>
                    <a:lnTo>
                      <a:pt x="1475" y="296"/>
                    </a:lnTo>
                    <a:lnTo>
                      <a:pt x="1460" y="297"/>
                    </a:lnTo>
                    <a:lnTo>
                      <a:pt x="1454" y="300"/>
                    </a:lnTo>
                    <a:lnTo>
                      <a:pt x="1448" y="302"/>
                    </a:lnTo>
                    <a:lnTo>
                      <a:pt x="1442" y="303"/>
                    </a:lnTo>
                    <a:lnTo>
                      <a:pt x="1436" y="303"/>
                    </a:lnTo>
                    <a:lnTo>
                      <a:pt x="1430" y="302"/>
                    </a:lnTo>
                    <a:lnTo>
                      <a:pt x="1423" y="301"/>
                    </a:lnTo>
                    <a:lnTo>
                      <a:pt x="1416" y="298"/>
                    </a:lnTo>
                    <a:lnTo>
                      <a:pt x="1409" y="295"/>
                    </a:lnTo>
                    <a:lnTo>
                      <a:pt x="1402" y="291"/>
                    </a:lnTo>
                    <a:lnTo>
                      <a:pt x="1395" y="286"/>
                    </a:lnTo>
                    <a:lnTo>
                      <a:pt x="1388" y="280"/>
                    </a:lnTo>
                    <a:lnTo>
                      <a:pt x="1380" y="273"/>
                    </a:lnTo>
                    <a:lnTo>
                      <a:pt x="1364" y="257"/>
                    </a:lnTo>
                    <a:lnTo>
                      <a:pt x="1348" y="236"/>
                    </a:lnTo>
                    <a:lnTo>
                      <a:pt x="1342" y="230"/>
                    </a:lnTo>
                    <a:lnTo>
                      <a:pt x="1336" y="225"/>
                    </a:lnTo>
                    <a:lnTo>
                      <a:pt x="1329" y="222"/>
                    </a:lnTo>
                    <a:lnTo>
                      <a:pt x="1322" y="219"/>
                    </a:lnTo>
                    <a:lnTo>
                      <a:pt x="1315" y="218"/>
                    </a:lnTo>
                    <a:lnTo>
                      <a:pt x="1306" y="219"/>
                    </a:lnTo>
                    <a:lnTo>
                      <a:pt x="1297" y="220"/>
                    </a:lnTo>
                    <a:lnTo>
                      <a:pt x="1288" y="223"/>
                    </a:lnTo>
                    <a:lnTo>
                      <a:pt x="1278" y="228"/>
                    </a:lnTo>
                    <a:lnTo>
                      <a:pt x="1267" y="233"/>
                    </a:lnTo>
                    <a:lnTo>
                      <a:pt x="1256" y="240"/>
                    </a:lnTo>
                    <a:lnTo>
                      <a:pt x="1244" y="249"/>
                    </a:lnTo>
                    <a:lnTo>
                      <a:pt x="1231" y="259"/>
                    </a:lnTo>
                    <a:lnTo>
                      <a:pt x="1218" y="269"/>
                    </a:lnTo>
                    <a:lnTo>
                      <a:pt x="1203" y="281"/>
                    </a:lnTo>
                    <a:lnTo>
                      <a:pt x="1189" y="295"/>
                    </a:lnTo>
                    <a:lnTo>
                      <a:pt x="1180" y="426"/>
                    </a:lnTo>
                    <a:lnTo>
                      <a:pt x="1185" y="438"/>
                    </a:lnTo>
                    <a:lnTo>
                      <a:pt x="1188" y="450"/>
                    </a:lnTo>
                    <a:lnTo>
                      <a:pt x="1191" y="462"/>
                    </a:lnTo>
                    <a:lnTo>
                      <a:pt x="1193" y="474"/>
                    </a:lnTo>
                    <a:lnTo>
                      <a:pt x="1195" y="486"/>
                    </a:lnTo>
                    <a:lnTo>
                      <a:pt x="1195" y="497"/>
                    </a:lnTo>
                    <a:lnTo>
                      <a:pt x="1195" y="509"/>
                    </a:lnTo>
                    <a:lnTo>
                      <a:pt x="1194" y="520"/>
                    </a:lnTo>
                    <a:lnTo>
                      <a:pt x="1192" y="532"/>
                    </a:lnTo>
                    <a:lnTo>
                      <a:pt x="1190" y="542"/>
                    </a:lnTo>
                    <a:lnTo>
                      <a:pt x="1187" y="553"/>
                    </a:lnTo>
                    <a:lnTo>
                      <a:pt x="1182" y="563"/>
                    </a:lnTo>
                    <a:lnTo>
                      <a:pt x="1178" y="572"/>
                    </a:lnTo>
                    <a:lnTo>
                      <a:pt x="1172" y="581"/>
                    </a:lnTo>
                    <a:lnTo>
                      <a:pt x="1165" y="590"/>
                    </a:lnTo>
                    <a:lnTo>
                      <a:pt x="1158" y="598"/>
                    </a:lnTo>
                    <a:lnTo>
                      <a:pt x="1043" y="713"/>
                    </a:lnTo>
                    <a:lnTo>
                      <a:pt x="1033" y="722"/>
                    </a:lnTo>
                    <a:lnTo>
                      <a:pt x="1023" y="731"/>
                    </a:lnTo>
                    <a:lnTo>
                      <a:pt x="1013" y="738"/>
                    </a:lnTo>
                    <a:lnTo>
                      <a:pt x="1003" y="745"/>
                    </a:lnTo>
                    <a:lnTo>
                      <a:pt x="993" y="751"/>
                    </a:lnTo>
                    <a:lnTo>
                      <a:pt x="984" y="756"/>
                    </a:lnTo>
                    <a:lnTo>
                      <a:pt x="975" y="760"/>
                    </a:lnTo>
                    <a:lnTo>
                      <a:pt x="966" y="764"/>
                    </a:lnTo>
                    <a:lnTo>
                      <a:pt x="958" y="766"/>
                    </a:lnTo>
                    <a:lnTo>
                      <a:pt x="949" y="768"/>
                    </a:lnTo>
                    <a:lnTo>
                      <a:pt x="941" y="769"/>
                    </a:lnTo>
                    <a:lnTo>
                      <a:pt x="934" y="769"/>
                    </a:lnTo>
                    <a:lnTo>
                      <a:pt x="925" y="769"/>
                    </a:lnTo>
                    <a:lnTo>
                      <a:pt x="918" y="768"/>
                    </a:lnTo>
                    <a:lnTo>
                      <a:pt x="911" y="766"/>
                    </a:lnTo>
                    <a:lnTo>
                      <a:pt x="905" y="764"/>
                    </a:lnTo>
                    <a:lnTo>
                      <a:pt x="900" y="762"/>
                    </a:lnTo>
                    <a:lnTo>
                      <a:pt x="895" y="760"/>
                    </a:lnTo>
                    <a:lnTo>
                      <a:pt x="890" y="760"/>
                    </a:lnTo>
                    <a:lnTo>
                      <a:pt x="884" y="759"/>
                    </a:lnTo>
                    <a:lnTo>
                      <a:pt x="878" y="759"/>
                    </a:lnTo>
                    <a:lnTo>
                      <a:pt x="872" y="760"/>
                    </a:lnTo>
                    <a:lnTo>
                      <a:pt x="866" y="762"/>
                    </a:lnTo>
                    <a:lnTo>
                      <a:pt x="860" y="764"/>
                    </a:lnTo>
                    <a:lnTo>
                      <a:pt x="846" y="770"/>
                    </a:lnTo>
                    <a:lnTo>
                      <a:pt x="831" y="778"/>
                    </a:lnTo>
                    <a:lnTo>
                      <a:pt x="815" y="789"/>
                    </a:lnTo>
                    <a:lnTo>
                      <a:pt x="798" y="802"/>
                    </a:lnTo>
                    <a:lnTo>
                      <a:pt x="777" y="817"/>
                    </a:lnTo>
                    <a:lnTo>
                      <a:pt x="759" y="829"/>
                    </a:lnTo>
                    <a:lnTo>
                      <a:pt x="741" y="839"/>
                    </a:lnTo>
                    <a:lnTo>
                      <a:pt x="723" y="847"/>
                    </a:lnTo>
                    <a:lnTo>
                      <a:pt x="705" y="853"/>
                    </a:lnTo>
                    <a:lnTo>
                      <a:pt x="688" y="856"/>
                    </a:lnTo>
                    <a:lnTo>
                      <a:pt x="680" y="858"/>
                    </a:lnTo>
                    <a:lnTo>
                      <a:pt x="672" y="858"/>
                    </a:lnTo>
                    <a:lnTo>
                      <a:pt x="664" y="858"/>
                    </a:lnTo>
                    <a:lnTo>
                      <a:pt x="656" y="858"/>
                    </a:lnTo>
                    <a:lnTo>
                      <a:pt x="647" y="857"/>
                    </a:lnTo>
                    <a:lnTo>
                      <a:pt x="639" y="855"/>
                    </a:lnTo>
                    <a:lnTo>
                      <a:pt x="632" y="853"/>
                    </a:lnTo>
                    <a:lnTo>
                      <a:pt x="624" y="851"/>
                    </a:lnTo>
                    <a:lnTo>
                      <a:pt x="609" y="845"/>
                    </a:lnTo>
                    <a:lnTo>
                      <a:pt x="595" y="836"/>
                    </a:lnTo>
                    <a:lnTo>
                      <a:pt x="581" y="826"/>
                    </a:lnTo>
                    <a:lnTo>
                      <a:pt x="568" y="814"/>
                    </a:lnTo>
                    <a:lnTo>
                      <a:pt x="555" y="799"/>
                    </a:lnTo>
                    <a:lnTo>
                      <a:pt x="542" y="783"/>
                    </a:lnTo>
                    <a:lnTo>
                      <a:pt x="523" y="763"/>
                    </a:lnTo>
                    <a:lnTo>
                      <a:pt x="505" y="743"/>
                    </a:lnTo>
                    <a:lnTo>
                      <a:pt x="489" y="721"/>
                    </a:lnTo>
                    <a:lnTo>
                      <a:pt x="475" y="698"/>
                    </a:lnTo>
                    <a:lnTo>
                      <a:pt x="470" y="688"/>
                    </a:lnTo>
                    <a:lnTo>
                      <a:pt x="465" y="679"/>
                    </a:lnTo>
                    <a:lnTo>
                      <a:pt x="460" y="671"/>
                    </a:lnTo>
                    <a:lnTo>
                      <a:pt x="455" y="662"/>
                    </a:lnTo>
                    <a:lnTo>
                      <a:pt x="449" y="655"/>
                    </a:lnTo>
                    <a:lnTo>
                      <a:pt x="443" y="649"/>
                    </a:lnTo>
                    <a:lnTo>
                      <a:pt x="436" y="643"/>
                    </a:lnTo>
                    <a:lnTo>
                      <a:pt x="429" y="638"/>
                    </a:lnTo>
                    <a:lnTo>
                      <a:pt x="421" y="634"/>
                    </a:lnTo>
                    <a:lnTo>
                      <a:pt x="412" y="630"/>
                    </a:lnTo>
                    <a:lnTo>
                      <a:pt x="404" y="627"/>
                    </a:lnTo>
                    <a:lnTo>
                      <a:pt x="394" y="625"/>
                    </a:lnTo>
                    <a:lnTo>
                      <a:pt x="384" y="623"/>
                    </a:lnTo>
                    <a:lnTo>
                      <a:pt x="372" y="623"/>
                    </a:lnTo>
                    <a:lnTo>
                      <a:pt x="361" y="623"/>
                    </a:lnTo>
                    <a:lnTo>
                      <a:pt x="348" y="623"/>
                    </a:lnTo>
                    <a:lnTo>
                      <a:pt x="342" y="631"/>
                    </a:lnTo>
                    <a:lnTo>
                      <a:pt x="336" y="638"/>
                    </a:lnTo>
                    <a:lnTo>
                      <a:pt x="336" y="638"/>
                    </a:lnTo>
                    <a:lnTo>
                      <a:pt x="312" y="667"/>
                    </a:lnTo>
                    <a:lnTo>
                      <a:pt x="288" y="692"/>
                    </a:lnTo>
                    <a:lnTo>
                      <a:pt x="265" y="714"/>
                    </a:lnTo>
                    <a:lnTo>
                      <a:pt x="244" y="733"/>
                    </a:lnTo>
                    <a:lnTo>
                      <a:pt x="232" y="741"/>
                    </a:lnTo>
                    <a:lnTo>
                      <a:pt x="222" y="748"/>
                    </a:lnTo>
                    <a:lnTo>
                      <a:pt x="213" y="755"/>
                    </a:lnTo>
                    <a:lnTo>
                      <a:pt x="204" y="760"/>
                    </a:lnTo>
                    <a:lnTo>
                      <a:pt x="195" y="765"/>
                    </a:lnTo>
                    <a:lnTo>
                      <a:pt x="187" y="768"/>
                    </a:lnTo>
                    <a:lnTo>
                      <a:pt x="179" y="770"/>
                    </a:lnTo>
                    <a:lnTo>
                      <a:pt x="172" y="772"/>
                    </a:lnTo>
                    <a:lnTo>
                      <a:pt x="141" y="809"/>
                    </a:lnTo>
                    <a:lnTo>
                      <a:pt x="111" y="845"/>
                    </a:lnTo>
                    <a:lnTo>
                      <a:pt x="98" y="863"/>
                    </a:lnTo>
                    <a:lnTo>
                      <a:pt x="84" y="880"/>
                    </a:lnTo>
                    <a:lnTo>
                      <a:pt x="72" y="898"/>
                    </a:lnTo>
                    <a:lnTo>
                      <a:pt x="61" y="916"/>
                    </a:lnTo>
                    <a:lnTo>
                      <a:pt x="50" y="934"/>
                    </a:lnTo>
                    <a:lnTo>
                      <a:pt x="40" y="953"/>
                    </a:lnTo>
                    <a:lnTo>
                      <a:pt x="31" y="971"/>
                    </a:lnTo>
                    <a:lnTo>
                      <a:pt x="23" y="989"/>
                    </a:lnTo>
                    <a:lnTo>
                      <a:pt x="16" y="1007"/>
                    </a:lnTo>
                    <a:lnTo>
                      <a:pt x="10" y="1025"/>
                    </a:lnTo>
                    <a:lnTo>
                      <a:pt x="4" y="1043"/>
                    </a:lnTo>
                    <a:lnTo>
                      <a:pt x="0" y="1061"/>
                    </a:lnTo>
                    <a:lnTo>
                      <a:pt x="1" y="1077"/>
                    </a:lnTo>
                    <a:lnTo>
                      <a:pt x="3" y="1094"/>
                    </a:lnTo>
                    <a:lnTo>
                      <a:pt x="6" y="1110"/>
                    </a:lnTo>
                    <a:lnTo>
                      <a:pt x="11" y="1124"/>
                    </a:lnTo>
                    <a:lnTo>
                      <a:pt x="17" y="1138"/>
                    </a:lnTo>
                    <a:lnTo>
                      <a:pt x="24" y="1151"/>
                    </a:lnTo>
                    <a:lnTo>
                      <a:pt x="32" y="1164"/>
                    </a:lnTo>
                    <a:lnTo>
                      <a:pt x="41" y="1176"/>
                    </a:lnTo>
                    <a:lnTo>
                      <a:pt x="51" y="1187"/>
                    </a:lnTo>
                    <a:lnTo>
                      <a:pt x="61" y="1198"/>
                    </a:lnTo>
                    <a:lnTo>
                      <a:pt x="72" y="1209"/>
                    </a:lnTo>
                    <a:lnTo>
                      <a:pt x="83" y="1219"/>
                    </a:lnTo>
                    <a:lnTo>
                      <a:pt x="107" y="1238"/>
                    </a:lnTo>
                    <a:lnTo>
                      <a:pt x="130" y="1254"/>
                    </a:lnTo>
                    <a:lnTo>
                      <a:pt x="138" y="1266"/>
                    </a:lnTo>
                    <a:lnTo>
                      <a:pt x="143" y="1276"/>
                    </a:lnTo>
                    <a:lnTo>
                      <a:pt x="147" y="1286"/>
                    </a:lnTo>
                    <a:lnTo>
                      <a:pt x="150" y="1296"/>
                    </a:lnTo>
                    <a:lnTo>
                      <a:pt x="151" y="1305"/>
                    </a:lnTo>
                    <a:lnTo>
                      <a:pt x="151" y="1313"/>
                    </a:lnTo>
                    <a:lnTo>
                      <a:pt x="149" y="1321"/>
                    </a:lnTo>
                    <a:lnTo>
                      <a:pt x="147" y="1328"/>
                    </a:lnTo>
                    <a:lnTo>
                      <a:pt x="143" y="1335"/>
                    </a:lnTo>
                    <a:lnTo>
                      <a:pt x="138" y="1342"/>
                    </a:lnTo>
                    <a:lnTo>
                      <a:pt x="133" y="1347"/>
                    </a:lnTo>
                    <a:lnTo>
                      <a:pt x="126" y="1353"/>
                    </a:lnTo>
                    <a:lnTo>
                      <a:pt x="118" y="1357"/>
                    </a:lnTo>
                    <a:lnTo>
                      <a:pt x="110" y="1362"/>
                    </a:lnTo>
                    <a:lnTo>
                      <a:pt x="101" y="1366"/>
                    </a:lnTo>
                    <a:lnTo>
                      <a:pt x="90" y="1370"/>
                    </a:lnTo>
                    <a:lnTo>
                      <a:pt x="85" y="1379"/>
                    </a:lnTo>
                    <a:lnTo>
                      <a:pt x="81" y="1388"/>
                    </a:lnTo>
                    <a:lnTo>
                      <a:pt x="77" y="1398"/>
                    </a:lnTo>
                    <a:lnTo>
                      <a:pt x="75" y="1407"/>
                    </a:lnTo>
                    <a:lnTo>
                      <a:pt x="73" y="1417"/>
                    </a:lnTo>
                    <a:lnTo>
                      <a:pt x="73" y="1426"/>
                    </a:lnTo>
                    <a:lnTo>
                      <a:pt x="73" y="1436"/>
                    </a:lnTo>
                    <a:lnTo>
                      <a:pt x="73" y="1446"/>
                    </a:lnTo>
                    <a:lnTo>
                      <a:pt x="75" y="1455"/>
                    </a:lnTo>
                    <a:lnTo>
                      <a:pt x="77" y="1464"/>
                    </a:lnTo>
                    <a:lnTo>
                      <a:pt x="79" y="1474"/>
                    </a:lnTo>
                    <a:lnTo>
                      <a:pt x="82" y="1483"/>
                    </a:lnTo>
                    <a:lnTo>
                      <a:pt x="89" y="1500"/>
                    </a:lnTo>
                    <a:lnTo>
                      <a:pt x="98" y="1516"/>
                    </a:lnTo>
                    <a:lnTo>
                      <a:pt x="101" y="1524"/>
                    </a:lnTo>
                    <a:lnTo>
                      <a:pt x="104" y="1532"/>
                    </a:lnTo>
                    <a:lnTo>
                      <a:pt x="105" y="1541"/>
                    </a:lnTo>
                    <a:lnTo>
                      <a:pt x="105" y="1550"/>
                    </a:lnTo>
                    <a:lnTo>
                      <a:pt x="105" y="1568"/>
                    </a:lnTo>
                    <a:lnTo>
                      <a:pt x="103" y="1587"/>
                    </a:lnTo>
                    <a:lnTo>
                      <a:pt x="102" y="1597"/>
                    </a:lnTo>
                    <a:lnTo>
                      <a:pt x="102" y="1606"/>
                    </a:lnTo>
                    <a:lnTo>
                      <a:pt x="103" y="1615"/>
                    </a:lnTo>
                    <a:lnTo>
                      <a:pt x="104" y="1623"/>
                    </a:lnTo>
                    <a:lnTo>
                      <a:pt x="106" y="1631"/>
                    </a:lnTo>
                    <a:lnTo>
                      <a:pt x="110" y="1639"/>
                    </a:lnTo>
                    <a:lnTo>
                      <a:pt x="115" y="1645"/>
                    </a:lnTo>
                    <a:lnTo>
                      <a:pt x="122" y="1652"/>
                    </a:lnTo>
                    <a:lnTo>
                      <a:pt x="129" y="1658"/>
                    </a:lnTo>
                    <a:lnTo>
                      <a:pt x="135" y="1664"/>
                    </a:lnTo>
                    <a:lnTo>
                      <a:pt x="140" y="1671"/>
                    </a:lnTo>
                    <a:lnTo>
                      <a:pt x="144" y="1678"/>
                    </a:lnTo>
                    <a:lnTo>
                      <a:pt x="147" y="1685"/>
                    </a:lnTo>
                    <a:lnTo>
                      <a:pt x="149" y="1692"/>
                    </a:lnTo>
                    <a:lnTo>
                      <a:pt x="150" y="1699"/>
                    </a:lnTo>
                    <a:lnTo>
                      <a:pt x="149" y="1706"/>
                    </a:lnTo>
                    <a:lnTo>
                      <a:pt x="148" y="1713"/>
                    </a:lnTo>
                    <a:lnTo>
                      <a:pt x="146" y="1720"/>
                    </a:lnTo>
                    <a:lnTo>
                      <a:pt x="143" y="1727"/>
                    </a:lnTo>
                    <a:lnTo>
                      <a:pt x="139" y="1734"/>
                    </a:lnTo>
                    <a:lnTo>
                      <a:pt x="134" y="1740"/>
                    </a:lnTo>
                    <a:lnTo>
                      <a:pt x="128" y="1746"/>
                    </a:lnTo>
                    <a:lnTo>
                      <a:pt x="122" y="1751"/>
                    </a:lnTo>
                    <a:lnTo>
                      <a:pt x="114" y="1756"/>
                    </a:lnTo>
                    <a:lnTo>
                      <a:pt x="114" y="1851"/>
                    </a:lnTo>
                    <a:lnTo>
                      <a:pt x="114" y="1851"/>
                    </a:lnTo>
                    <a:lnTo>
                      <a:pt x="114" y="1851"/>
                    </a:lnTo>
                    <a:lnTo>
                      <a:pt x="114" y="1850"/>
                    </a:lnTo>
                    <a:lnTo>
                      <a:pt x="114" y="1850"/>
                    </a:lnTo>
                    <a:lnTo>
                      <a:pt x="114" y="1872"/>
                    </a:lnTo>
                    <a:lnTo>
                      <a:pt x="111" y="1950"/>
                    </a:lnTo>
                    <a:lnTo>
                      <a:pt x="98" y="1973"/>
                    </a:lnTo>
                    <a:lnTo>
                      <a:pt x="87" y="1996"/>
                    </a:lnTo>
                    <a:lnTo>
                      <a:pt x="78" y="2017"/>
                    </a:lnTo>
                    <a:lnTo>
                      <a:pt x="70" y="2039"/>
                    </a:lnTo>
                    <a:lnTo>
                      <a:pt x="65" y="2059"/>
                    </a:lnTo>
                    <a:lnTo>
                      <a:pt x="62" y="2080"/>
                    </a:lnTo>
                    <a:lnTo>
                      <a:pt x="60" y="2100"/>
                    </a:lnTo>
                    <a:lnTo>
                      <a:pt x="61" y="2118"/>
                    </a:lnTo>
                    <a:lnTo>
                      <a:pt x="63" y="2136"/>
                    </a:lnTo>
                    <a:lnTo>
                      <a:pt x="67" y="2154"/>
                    </a:lnTo>
                    <a:lnTo>
                      <a:pt x="73" y="2170"/>
                    </a:lnTo>
                    <a:lnTo>
                      <a:pt x="80" y="2186"/>
                    </a:lnTo>
                    <a:lnTo>
                      <a:pt x="89" y="2201"/>
                    </a:lnTo>
                    <a:lnTo>
                      <a:pt x="101" y="2217"/>
                    </a:lnTo>
                    <a:lnTo>
                      <a:pt x="114" y="2230"/>
                    </a:lnTo>
                    <a:lnTo>
                      <a:pt x="128" y="2243"/>
                    </a:lnTo>
                    <a:lnTo>
                      <a:pt x="173" y="2358"/>
                    </a:lnTo>
                    <a:lnTo>
                      <a:pt x="174" y="2372"/>
                    </a:lnTo>
                    <a:lnTo>
                      <a:pt x="174" y="2386"/>
                    </a:lnTo>
                    <a:lnTo>
                      <a:pt x="173" y="2399"/>
                    </a:lnTo>
                    <a:lnTo>
                      <a:pt x="172" y="2411"/>
                    </a:lnTo>
                    <a:lnTo>
                      <a:pt x="171" y="2423"/>
                    </a:lnTo>
                    <a:lnTo>
                      <a:pt x="169" y="2434"/>
                    </a:lnTo>
                    <a:lnTo>
                      <a:pt x="166" y="2444"/>
                    </a:lnTo>
                    <a:lnTo>
                      <a:pt x="162" y="2454"/>
                    </a:lnTo>
                    <a:lnTo>
                      <a:pt x="158" y="2462"/>
                    </a:lnTo>
                    <a:lnTo>
                      <a:pt x="154" y="2470"/>
                    </a:lnTo>
                    <a:lnTo>
                      <a:pt x="148" y="2478"/>
                    </a:lnTo>
                    <a:lnTo>
                      <a:pt x="142" y="2484"/>
                    </a:lnTo>
                    <a:lnTo>
                      <a:pt x="136" y="2490"/>
                    </a:lnTo>
                    <a:lnTo>
                      <a:pt x="129" y="2496"/>
                    </a:lnTo>
                    <a:lnTo>
                      <a:pt x="121" y="2500"/>
                    </a:lnTo>
                    <a:lnTo>
                      <a:pt x="113" y="2504"/>
                    </a:lnTo>
                    <a:lnTo>
                      <a:pt x="108" y="2515"/>
                    </a:lnTo>
                    <a:lnTo>
                      <a:pt x="153" y="2612"/>
                    </a:lnTo>
                    <a:lnTo>
                      <a:pt x="267" y="2571"/>
                    </a:lnTo>
                    <a:lnTo>
                      <a:pt x="511" y="2421"/>
                    </a:lnTo>
                    <a:lnTo>
                      <a:pt x="710" y="2321"/>
                    </a:lnTo>
                    <a:lnTo>
                      <a:pt x="937" y="2302"/>
                    </a:lnTo>
                    <a:lnTo>
                      <a:pt x="986" y="2344"/>
                    </a:lnTo>
                    <a:lnTo>
                      <a:pt x="984" y="2449"/>
                    </a:lnTo>
                    <a:lnTo>
                      <a:pt x="1042" y="2476"/>
                    </a:lnTo>
                    <a:lnTo>
                      <a:pt x="1141" y="2469"/>
                    </a:lnTo>
                    <a:lnTo>
                      <a:pt x="1231" y="2455"/>
                    </a:lnTo>
                    <a:lnTo>
                      <a:pt x="1327" y="2507"/>
                    </a:lnTo>
                    <a:lnTo>
                      <a:pt x="1431" y="2591"/>
                    </a:lnTo>
                    <a:lnTo>
                      <a:pt x="1498" y="2590"/>
                    </a:lnTo>
                    <a:lnTo>
                      <a:pt x="1661" y="2714"/>
                    </a:lnTo>
                    <a:lnTo>
                      <a:pt x="1791" y="2722"/>
                    </a:lnTo>
                    <a:lnTo>
                      <a:pt x="1914" y="2821"/>
                    </a:lnTo>
                    <a:lnTo>
                      <a:pt x="1966" y="2877"/>
                    </a:lnTo>
                    <a:lnTo>
                      <a:pt x="1974" y="2942"/>
                    </a:lnTo>
                    <a:lnTo>
                      <a:pt x="2035" y="3004"/>
                    </a:lnTo>
                    <a:lnTo>
                      <a:pt x="2095" y="2991"/>
                    </a:lnTo>
                    <a:lnTo>
                      <a:pt x="2195" y="2986"/>
                    </a:lnTo>
                    <a:lnTo>
                      <a:pt x="2258" y="3018"/>
                    </a:lnTo>
                    <a:lnTo>
                      <a:pt x="2465" y="3080"/>
                    </a:lnTo>
                    <a:lnTo>
                      <a:pt x="2528" y="3191"/>
                    </a:lnTo>
                    <a:lnTo>
                      <a:pt x="2470" y="3298"/>
                    </a:lnTo>
                    <a:lnTo>
                      <a:pt x="2368" y="3411"/>
                    </a:lnTo>
                    <a:lnTo>
                      <a:pt x="2357" y="3504"/>
                    </a:lnTo>
                    <a:lnTo>
                      <a:pt x="2265" y="3514"/>
                    </a:lnTo>
                    <a:lnTo>
                      <a:pt x="2209" y="3673"/>
                    </a:lnTo>
                    <a:lnTo>
                      <a:pt x="2253" y="3702"/>
                    </a:lnTo>
                    <a:lnTo>
                      <a:pt x="2245" y="3770"/>
                    </a:lnTo>
                    <a:lnTo>
                      <a:pt x="2311" y="3828"/>
                    </a:lnTo>
                    <a:lnTo>
                      <a:pt x="2263" y="3932"/>
                    </a:lnTo>
                    <a:lnTo>
                      <a:pt x="2313" y="3932"/>
                    </a:lnTo>
                    <a:lnTo>
                      <a:pt x="2446" y="4073"/>
                    </a:lnTo>
                    <a:lnTo>
                      <a:pt x="2536" y="4154"/>
                    </a:lnTo>
                    <a:lnTo>
                      <a:pt x="2535" y="4171"/>
                    </a:lnTo>
                    <a:lnTo>
                      <a:pt x="2538" y="4172"/>
                    </a:lnTo>
                    <a:lnTo>
                      <a:pt x="2617" y="3962"/>
                    </a:lnTo>
                    <a:lnTo>
                      <a:pt x="2788" y="3798"/>
                    </a:lnTo>
                    <a:lnTo>
                      <a:pt x="2767" y="3660"/>
                    </a:lnTo>
                    <a:lnTo>
                      <a:pt x="2980" y="3060"/>
                    </a:lnTo>
                    <a:lnTo>
                      <a:pt x="2947" y="2957"/>
                    </a:lnTo>
                    <a:lnTo>
                      <a:pt x="2959" y="2762"/>
                    </a:lnTo>
                    <a:lnTo>
                      <a:pt x="3023" y="2368"/>
                    </a:lnTo>
                    <a:lnTo>
                      <a:pt x="2996" y="2321"/>
                    </a:lnTo>
                    <a:lnTo>
                      <a:pt x="3030" y="2140"/>
                    </a:lnTo>
                    <a:lnTo>
                      <a:pt x="2971" y="2067"/>
                    </a:lnTo>
                    <a:lnTo>
                      <a:pt x="2997" y="2013"/>
                    </a:lnTo>
                    <a:lnTo>
                      <a:pt x="3093" y="1924"/>
                    </a:lnTo>
                    <a:lnTo>
                      <a:pt x="3109" y="1845"/>
                    </a:lnTo>
                    <a:lnTo>
                      <a:pt x="3060" y="1797"/>
                    </a:lnTo>
                    <a:lnTo>
                      <a:pt x="3049" y="1720"/>
                    </a:lnTo>
                    <a:lnTo>
                      <a:pt x="3117" y="1765"/>
                    </a:lnTo>
                    <a:lnTo>
                      <a:pt x="3163" y="1708"/>
                    </a:lnTo>
                    <a:lnTo>
                      <a:pt x="3274" y="1805"/>
                    </a:lnTo>
                    <a:lnTo>
                      <a:pt x="3336" y="1834"/>
                    </a:lnTo>
                    <a:lnTo>
                      <a:pt x="3559" y="1595"/>
                    </a:lnTo>
                    <a:lnTo>
                      <a:pt x="3593" y="1513"/>
                    </a:lnTo>
                    <a:lnTo>
                      <a:pt x="3695" y="1325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0743" name="Freeform 87"/>
              <p:cNvSpPr>
                <a:spLocks/>
              </p:cNvSpPr>
              <p:nvPr/>
            </p:nvSpPr>
            <p:spPr bwMode="auto">
              <a:xfrm>
                <a:off x="5127" y="1450"/>
                <a:ext cx="307" cy="198"/>
              </a:xfrm>
              <a:custGeom>
                <a:avLst/>
                <a:gdLst>
                  <a:gd name="T0" fmla="*/ 54 w 1471"/>
                  <a:gd name="T1" fmla="*/ 709 h 955"/>
                  <a:gd name="T2" fmla="*/ 94 w 1471"/>
                  <a:gd name="T3" fmla="*/ 729 h 955"/>
                  <a:gd name="T4" fmla="*/ 142 w 1471"/>
                  <a:gd name="T5" fmla="*/ 731 h 955"/>
                  <a:gd name="T6" fmla="*/ 163 w 1471"/>
                  <a:gd name="T7" fmla="*/ 749 h 955"/>
                  <a:gd name="T8" fmla="*/ 200 w 1471"/>
                  <a:gd name="T9" fmla="*/ 721 h 955"/>
                  <a:gd name="T10" fmla="*/ 249 w 1471"/>
                  <a:gd name="T11" fmla="*/ 693 h 955"/>
                  <a:gd name="T12" fmla="*/ 295 w 1471"/>
                  <a:gd name="T13" fmla="*/ 696 h 955"/>
                  <a:gd name="T14" fmla="*/ 322 w 1471"/>
                  <a:gd name="T15" fmla="*/ 672 h 955"/>
                  <a:gd name="T16" fmla="*/ 366 w 1471"/>
                  <a:gd name="T17" fmla="*/ 654 h 955"/>
                  <a:gd name="T18" fmla="*/ 428 w 1471"/>
                  <a:gd name="T19" fmla="*/ 650 h 955"/>
                  <a:gd name="T20" fmla="*/ 489 w 1471"/>
                  <a:gd name="T21" fmla="*/ 623 h 955"/>
                  <a:gd name="T22" fmla="*/ 530 w 1471"/>
                  <a:gd name="T23" fmla="*/ 626 h 955"/>
                  <a:gd name="T24" fmla="*/ 537 w 1471"/>
                  <a:gd name="T25" fmla="*/ 649 h 955"/>
                  <a:gd name="T26" fmla="*/ 429 w 1471"/>
                  <a:gd name="T27" fmla="*/ 769 h 955"/>
                  <a:gd name="T28" fmla="*/ 425 w 1471"/>
                  <a:gd name="T29" fmla="*/ 821 h 955"/>
                  <a:gd name="T30" fmla="*/ 484 w 1471"/>
                  <a:gd name="T31" fmla="*/ 849 h 955"/>
                  <a:gd name="T32" fmla="*/ 549 w 1471"/>
                  <a:gd name="T33" fmla="*/ 871 h 955"/>
                  <a:gd name="T34" fmla="*/ 597 w 1471"/>
                  <a:gd name="T35" fmla="*/ 884 h 955"/>
                  <a:gd name="T36" fmla="*/ 629 w 1471"/>
                  <a:gd name="T37" fmla="*/ 868 h 955"/>
                  <a:gd name="T38" fmla="*/ 671 w 1471"/>
                  <a:gd name="T39" fmla="*/ 870 h 955"/>
                  <a:gd name="T40" fmla="*/ 743 w 1471"/>
                  <a:gd name="T41" fmla="*/ 926 h 955"/>
                  <a:gd name="T42" fmla="*/ 780 w 1471"/>
                  <a:gd name="T43" fmla="*/ 955 h 955"/>
                  <a:gd name="T44" fmla="*/ 819 w 1471"/>
                  <a:gd name="T45" fmla="*/ 931 h 955"/>
                  <a:gd name="T46" fmla="*/ 880 w 1471"/>
                  <a:gd name="T47" fmla="*/ 759 h 955"/>
                  <a:gd name="T48" fmla="*/ 928 w 1471"/>
                  <a:gd name="T49" fmla="*/ 725 h 955"/>
                  <a:gd name="T50" fmla="*/ 957 w 1471"/>
                  <a:gd name="T51" fmla="*/ 733 h 955"/>
                  <a:gd name="T52" fmla="*/ 1010 w 1471"/>
                  <a:gd name="T53" fmla="*/ 789 h 955"/>
                  <a:gd name="T54" fmla="*/ 1101 w 1471"/>
                  <a:gd name="T55" fmla="*/ 816 h 955"/>
                  <a:gd name="T56" fmla="*/ 1471 w 1471"/>
                  <a:gd name="T57" fmla="*/ 773 h 955"/>
                  <a:gd name="T58" fmla="*/ 1447 w 1471"/>
                  <a:gd name="T59" fmla="*/ 642 h 955"/>
                  <a:gd name="T60" fmla="*/ 1391 w 1471"/>
                  <a:gd name="T61" fmla="*/ 423 h 955"/>
                  <a:gd name="T62" fmla="*/ 1361 w 1471"/>
                  <a:gd name="T63" fmla="*/ 298 h 955"/>
                  <a:gd name="T64" fmla="*/ 1313 w 1471"/>
                  <a:gd name="T65" fmla="*/ 210 h 955"/>
                  <a:gd name="T66" fmla="*/ 1247 w 1471"/>
                  <a:gd name="T67" fmla="*/ 155 h 955"/>
                  <a:gd name="T68" fmla="*/ 1168 w 1471"/>
                  <a:gd name="T69" fmla="*/ 128 h 955"/>
                  <a:gd name="T70" fmla="*/ 1077 w 1471"/>
                  <a:gd name="T71" fmla="*/ 125 h 955"/>
                  <a:gd name="T72" fmla="*/ 1017 w 1471"/>
                  <a:gd name="T73" fmla="*/ 148 h 955"/>
                  <a:gd name="T74" fmla="*/ 941 w 1471"/>
                  <a:gd name="T75" fmla="*/ 139 h 955"/>
                  <a:gd name="T76" fmla="*/ 876 w 1471"/>
                  <a:gd name="T77" fmla="*/ 144 h 955"/>
                  <a:gd name="T78" fmla="*/ 833 w 1471"/>
                  <a:gd name="T79" fmla="*/ 167 h 955"/>
                  <a:gd name="T80" fmla="*/ 819 w 1471"/>
                  <a:gd name="T81" fmla="*/ 158 h 955"/>
                  <a:gd name="T82" fmla="*/ 798 w 1471"/>
                  <a:gd name="T83" fmla="*/ 91 h 955"/>
                  <a:gd name="T84" fmla="*/ 752 w 1471"/>
                  <a:gd name="T85" fmla="*/ 56 h 955"/>
                  <a:gd name="T86" fmla="*/ 669 w 1471"/>
                  <a:gd name="T87" fmla="*/ 21 h 955"/>
                  <a:gd name="T88" fmla="*/ 565 w 1471"/>
                  <a:gd name="T89" fmla="*/ 0 h 955"/>
                  <a:gd name="T90" fmla="*/ 348 w 1471"/>
                  <a:gd name="T91" fmla="*/ 196 h 955"/>
                  <a:gd name="T92" fmla="*/ 315 w 1471"/>
                  <a:gd name="T93" fmla="*/ 240 h 955"/>
                  <a:gd name="T94" fmla="*/ 297 w 1471"/>
                  <a:gd name="T95" fmla="*/ 281 h 955"/>
                  <a:gd name="T96" fmla="*/ 262 w 1471"/>
                  <a:gd name="T97" fmla="*/ 320 h 955"/>
                  <a:gd name="T98" fmla="*/ 250 w 1471"/>
                  <a:gd name="T99" fmla="*/ 379 h 955"/>
                  <a:gd name="T100" fmla="*/ 197 w 1471"/>
                  <a:gd name="T101" fmla="*/ 466 h 955"/>
                  <a:gd name="T102" fmla="*/ 128 w 1471"/>
                  <a:gd name="T103" fmla="*/ 524 h 955"/>
                  <a:gd name="T104" fmla="*/ 99 w 1471"/>
                  <a:gd name="T105" fmla="*/ 514 h 955"/>
                  <a:gd name="T106" fmla="*/ 59 w 1471"/>
                  <a:gd name="T107" fmla="*/ 549 h 955"/>
                  <a:gd name="T108" fmla="*/ 37 w 1471"/>
                  <a:gd name="T109" fmla="*/ 582 h 955"/>
                  <a:gd name="T110" fmla="*/ 16 w 1471"/>
                  <a:gd name="T111" fmla="*/ 610 h 955"/>
                  <a:gd name="T112" fmla="*/ 19 w 1471"/>
                  <a:gd name="T113" fmla="*/ 651 h 955"/>
                  <a:gd name="T114" fmla="*/ 31 w 1471"/>
                  <a:gd name="T115" fmla="*/ 664 h 955"/>
                  <a:gd name="T116" fmla="*/ 25 w 1471"/>
                  <a:gd name="T117" fmla="*/ 682 h 955"/>
                  <a:gd name="T118" fmla="*/ 0 w 1471"/>
                  <a:gd name="T119" fmla="*/ 711 h 9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71" h="955">
                    <a:moveTo>
                      <a:pt x="0" y="716"/>
                    </a:moveTo>
                    <a:lnTo>
                      <a:pt x="11" y="712"/>
                    </a:lnTo>
                    <a:lnTo>
                      <a:pt x="22" y="709"/>
                    </a:lnTo>
                    <a:lnTo>
                      <a:pt x="33" y="708"/>
                    </a:lnTo>
                    <a:lnTo>
                      <a:pt x="43" y="707"/>
                    </a:lnTo>
                    <a:lnTo>
                      <a:pt x="54" y="709"/>
                    </a:lnTo>
                    <a:lnTo>
                      <a:pt x="65" y="712"/>
                    </a:lnTo>
                    <a:lnTo>
                      <a:pt x="76" y="717"/>
                    </a:lnTo>
                    <a:lnTo>
                      <a:pt x="86" y="724"/>
                    </a:lnTo>
                    <a:lnTo>
                      <a:pt x="88" y="727"/>
                    </a:lnTo>
                    <a:lnTo>
                      <a:pt x="91" y="728"/>
                    </a:lnTo>
                    <a:lnTo>
                      <a:pt x="94" y="729"/>
                    </a:lnTo>
                    <a:lnTo>
                      <a:pt x="98" y="730"/>
                    </a:lnTo>
                    <a:lnTo>
                      <a:pt x="107" y="730"/>
                    </a:lnTo>
                    <a:lnTo>
                      <a:pt x="117" y="729"/>
                    </a:lnTo>
                    <a:lnTo>
                      <a:pt x="127" y="729"/>
                    </a:lnTo>
                    <a:lnTo>
                      <a:pt x="137" y="730"/>
                    </a:lnTo>
                    <a:lnTo>
                      <a:pt x="142" y="731"/>
                    </a:lnTo>
                    <a:lnTo>
                      <a:pt x="146" y="733"/>
                    </a:lnTo>
                    <a:lnTo>
                      <a:pt x="151" y="736"/>
                    </a:lnTo>
                    <a:lnTo>
                      <a:pt x="155" y="740"/>
                    </a:lnTo>
                    <a:lnTo>
                      <a:pt x="158" y="746"/>
                    </a:lnTo>
                    <a:lnTo>
                      <a:pt x="162" y="749"/>
                    </a:lnTo>
                    <a:lnTo>
                      <a:pt x="163" y="749"/>
                    </a:lnTo>
                    <a:lnTo>
                      <a:pt x="165" y="749"/>
                    </a:lnTo>
                    <a:lnTo>
                      <a:pt x="167" y="749"/>
                    </a:lnTo>
                    <a:lnTo>
                      <a:pt x="170" y="748"/>
                    </a:lnTo>
                    <a:lnTo>
                      <a:pt x="180" y="740"/>
                    </a:lnTo>
                    <a:lnTo>
                      <a:pt x="192" y="727"/>
                    </a:lnTo>
                    <a:lnTo>
                      <a:pt x="200" y="721"/>
                    </a:lnTo>
                    <a:lnTo>
                      <a:pt x="207" y="714"/>
                    </a:lnTo>
                    <a:lnTo>
                      <a:pt x="215" y="707"/>
                    </a:lnTo>
                    <a:lnTo>
                      <a:pt x="224" y="702"/>
                    </a:lnTo>
                    <a:lnTo>
                      <a:pt x="234" y="697"/>
                    </a:lnTo>
                    <a:lnTo>
                      <a:pt x="244" y="694"/>
                    </a:lnTo>
                    <a:lnTo>
                      <a:pt x="249" y="693"/>
                    </a:lnTo>
                    <a:lnTo>
                      <a:pt x="255" y="693"/>
                    </a:lnTo>
                    <a:lnTo>
                      <a:pt x="261" y="694"/>
                    </a:lnTo>
                    <a:lnTo>
                      <a:pt x="267" y="694"/>
                    </a:lnTo>
                    <a:lnTo>
                      <a:pt x="278" y="697"/>
                    </a:lnTo>
                    <a:lnTo>
                      <a:pt x="288" y="697"/>
                    </a:lnTo>
                    <a:lnTo>
                      <a:pt x="295" y="696"/>
                    </a:lnTo>
                    <a:lnTo>
                      <a:pt x="302" y="694"/>
                    </a:lnTo>
                    <a:lnTo>
                      <a:pt x="307" y="690"/>
                    </a:lnTo>
                    <a:lnTo>
                      <a:pt x="311" y="686"/>
                    </a:lnTo>
                    <a:lnTo>
                      <a:pt x="315" y="681"/>
                    </a:lnTo>
                    <a:lnTo>
                      <a:pt x="319" y="677"/>
                    </a:lnTo>
                    <a:lnTo>
                      <a:pt x="322" y="672"/>
                    </a:lnTo>
                    <a:lnTo>
                      <a:pt x="327" y="667"/>
                    </a:lnTo>
                    <a:lnTo>
                      <a:pt x="332" y="663"/>
                    </a:lnTo>
                    <a:lnTo>
                      <a:pt x="339" y="659"/>
                    </a:lnTo>
                    <a:lnTo>
                      <a:pt x="346" y="656"/>
                    </a:lnTo>
                    <a:lnTo>
                      <a:pt x="355" y="654"/>
                    </a:lnTo>
                    <a:lnTo>
                      <a:pt x="366" y="654"/>
                    </a:lnTo>
                    <a:lnTo>
                      <a:pt x="379" y="655"/>
                    </a:lnTo>
                    <a:lnTo>
                      <a:pt x="387" y="657"/>
                    </a:lnTo>
                    <a:lnTo>
                      <a:pt x="397" y="658"/>
                    </a:lnTo>
                    <a:lnTo>
                      <a:pt x="407" y="657"/>
                    </a:lnTo>
                    <a:lnTo>
                      <a:pt x="417" y="654"/>
                    </a:lnTo>
                    <a:lnTo>
                      <a:pt x="428" y="650"/>
                    </a:lnTo>
                    <a:lnTo>
                      <a:pt x="439" y="646"/>
                    </a:lnTo>
                    <a:lnTo>
                      <a:pt x="450" y="639"/>
                    </a:lnTo>
                    <a:lnTo>
                      <a:pt x="461" y="632"/>
                    </a:lnTo>
                    <a:lnTo>
                      <a:pt x="470" y="628"/>
                    </a:lnTo>
                    <a:lnTo>
                      <a:pt x="480" y="625"/>
                    </a:lnTo>
                    <a:lnTo>
                      <a:pt x="489" y="623"/>
                    </a:lnTo>
                    <a:lnTo>
                      <a:pt x="498" y="621"/>
                    </a:lnTo>
                    <a:lnTo>
                      <a:pt x="506" y="621"/>
                    </a:lnTo>
                    <a:lnTo>
                      <a:pt x="513" y="621"/>
                    </a:lnTo>
                    <a:lnTo>
                      <a:pt x="519" y="622"/>
                    </a:lnTo>
                    <a:lnTo>
                      <a:pt x="525" y="624"/>
                    </a:lnTo>
                    <a:lnTo>
                      <a:pt x="530" y="626"/>
                    </a:lnTo>
                    <a:lnTo>
                      <a:pt x="534" y="629"/>
                    </a:lnTo>
                    <a:lnTo>
                      <a:pt x="537" y="632"/>
                    </a:lnTo>
                    <a:lnTo>
                      <a:pt x="539" y="636"/>
                    </a:lnTo>
                    <a:lnTo>
                      <a:pt x="539" y="640"/>
                    </a:lnTo>
                    <a:lnTo>
                      <a:pt x="539" y="644"/>
                    </a:lnTo>
                    <a:lnTo>
                      <a:pt x="537" y="649"/>
                    </a:lnTo>
                    <a:lnTo>
                      <a:pt x="533" y="653"/>
                    </a:lnTo>
                    <a:lnTo>
                      <a:pt x="470" y="717"/>
                    </a:lnTo>
                    <a:lnTo>
                      <a:pt x="457" y="731"/>
                    </a:lnTo>
                    <a:lnTo>
                      <a:pt x="446" y="745"/>
                    </a:lnTo>
                    <a:lnTo>
                      <a:pt x="437" y="757"/>
                    </a:lnTo>
                    <a:lnTo>
                      <a:pt x="429" y="769"/>
                    </a:lnTo>
                    <a:lnTo>
                      <a:pt x="424" y="779"/>
                    </a:lnTo>
                    <a:lnTo>
                      <a:pt x="421" y="789"/>
                    </a:lnTo>
                    <a:lnTo>
                      <a:pt x="419" y="799"/>
                    </a:lnTo>
                    <a:lnTo>
                      <a:pt x="420" y="807"/>
                    </a:lnTo>
                    <a:lnTo>
                      <a:pt x="422" y="815"/>
                    </a:lnTo>
                    <a:lnTo>
                      <a:pt x="425" y="821"/>
                    </a:lnTo>
                    <a:lnTo>
                      <a:pt x="431" y="828"/>
                    </a:lnTo>
                    <a:lnTo>
                      <a:pt x="438" y="834"/>
                    </a:lnTo>
                    <a:lnTo>
                      <a:pt x="447" y="839"/>
                    </a:lnTo>
                    <a:lnTo>
                      <a:pt x="457" y="843"/>
                    </a:lnTo>
                    <a:lnTo>
                      <a:pt x="469" y="847"/>
                    </a:lnTo>
                    <a:lnTo>
                      <a:pt x="484" y="849"/>
                    </a:lnTo>
                    <a:lnTo>
                      <a:pt x="492" y="848"/>
                    </a:lnTo>
                    <a:lnTo>
                      <a:pt x="500" y="848"/>
                    </a:lnTo>
                    <a:lnTo>
                      <a:pt x="509" y="849"/>
                    </a:lnTo>
                    <a:lnTo>
                      <a:pt x="517" y="852"/>
                    </a:lnTo>
                    <a:lnTo>
                      <a:pt x="533" y="861"/>
                    </a:lnTo>
                    <a:lnTo>
                      <a:pt x="549" y="871"/>
                    </a:lnTo>
                    <a:lnTo>
                      <a:pt x="557" y="876"/>
                    </a:lnTo>
                    <a:lnTo>
                      <a:pt x="565" y="880"/>
                    </a:lnTo>
                    <a:lnTo>
                      <a:pt x="573" y="883"/>
                    </a:lnTo>
                    <a:lnTo>
                      <a:pt x="581" y="885"/>
                    </a:lnTo>
                    <a:lnTo>
                      <a:pt x="589" y="885"/>
                    </a:lnTo>
                    <a:lnTo>
                      <a:pt x="597" y="884"/>
                    </a:lnTo>
                    <a:lnTo>
                      <a:pt x="601" y="882"/>
                    </a:lnTo>
                    <a:lnTo>
                      <a:pt x="606" y="880"/>
                    </a:lnTo>
                    <a:lnTo>
                      <a:pt x="610" y="877"/>
                    </a:lnTo>
                    <a:lnTo>
                      <a:pt x="614" y="874"/>
                    </a:lnTo>
                    <a:lnTo>
                      <a:pt x="622" y="870"/>
                    </a:lnTo>
                    <a:lnTo>
                      <a:pt x="629" y="868"/>
                    </a:lnTo>
                    <a:lnTo>
                      <a:pt x="636" y="866"/>
                    </a:lnTo>
                    <a:lnTo>
                      <a:pt x="643" y="866"/>
                    </a:lnTo>
                    <a:lnTo>
                      <a:pt x="650" y="866"/>
                    </a:lnTo>
                    <a:lnTo>
                      <a:pt x="657" y="866"/>
                    </a:lnTo>
                    <a:lnTo>
                      <a:pt x="664" y="868"/>
                    </a:lnTo>
                    <a:lnTo>
                      <a:pt x="671" y="870"/>
                    </a:lnTo>
                    <a:lnTo>
                      <a:pt x="686" y="876"/>
                    </a:lnTo>
                    <a:lnTo>
                      <a:pt x="701" y="884"/>
                    </a:lnTo>
                    <a:lnTo>
                      <a:pt x="716" y="894"/>
                    </a:lnTo>
                    <a:lnTo>
                      <a:pt x="731" y="905"/>
                    </a:lnTo>
                    <a:lnTo>
                      <a:pt x="737" y="916"/>
                    </a:lnTo>
                    <a:lnTo>
                      <a:pt x="743" y="926"/>
                    </a:lnTo>
                    <a:lnTo>
                      <a:pt x="749" y="934"/>
                    </a:lnTo>
                    <a:lnTo>
                      <a:pt x="756" y="941"/>
                    </a:lnTo>
                    <a:lnTo>
                      <a:pt x="762" y="947"/>
                    </a:lnTo>
                    <a:lnTo>
                      <a:pt x="768" y="951"/>
                    </a:lnTo>
                    <a:lnTo>
                      <a:pt x="774" y="954"/>
                    </a:lnTo>
                    <a:lnTo>
                      <a:pt x="780" y="955"/>
                    </a:lnTo>
                    <a:lnTo>
                      <a:pt x="786" y="955"/>
                    </a:lnTo>
                    <a:lnTo>
                      <a:pt x="792" y="954"/>
                    </a:lnTo>
                    <a:lnTo>
                      <a:pt x="798" y="950"/>
                    </a:lnTo>
                    <a:lnTo>
                      <a:pt x="805" y="946"/>
                    </a:lnTo>
                    <a:lnTo>
                      <a:pt x="812" y="939"/>
                    </a:lnTo>
                    <a:lnTo>
                      <a:pt x="819" y="931"/>
                    </a:lnTo>
                    <a:lnTo>
                      <a:pt x="826" y="922"/>
                    </a:lnTo>
                    <a:lnTo>
                      <a:pt x="834" y="911"/>
                    </a:lnTo>
                    <a:lnTo>
                      <a:pt x="839" y="817"/>
                    </a:lnTo>
                    <a:lnTo>
                      <a:pt x="854" y="794"/>
                    </a:lnTo>
                    <a:lnTo>
                      <a:pt x="867" y="775"/>
                    </a:lnTo>
                    <a:lnTo>
                      <a:pt x="880" y="759"/>
                    </a:lnTo>
                    <a:lnTo>
                      <a:pt x="892" y="746"/>
                    </a:lnTo>
                    <a:lnTo>
                      <a:pt x="904" y="736"/>
                    </a:lnTo>
                    <a:lnTo>
                      <a:pt x="914" y="730"/>
                    </a:lnTo>
                    <a:lnTo>
                      <a:pt x="919" y="727"/>
                    </a:lnTo>
                    <a:lnTo>
                      <a:pt x="923" y="726"/>
                    </a:lnTo>
                    <a:lnTo>
                      <a:pt x="928" y="725"/>
                    </a:lnTo>
                    <a:lnTo>
                      <a:pt x="932" y="724"/>
                    </a:lnTo>
                    <a:lnTo>
                      <a:pt x="937" y="724"/>
                    </a:lnTo>
                    <a:lnTo>
                      <a:pt x="941" y="725"/>
                    </a:lnTo>
                    <a:lnTo>
                      <a:pt x="945" y="726"/>
                    </a:lnTo>
                    <a:lnTo>
                      <a:pt x="949" y="728"/>
                    </a:lnTo>
                    <a:lnTo>
                      <a:pt x="957" y="733"/>
                    </a:lnTo>
                    <a:lnTo>
                      <a:pt x="965" y="739"/>
                    </a:lnTo>
                    <a:lnTo>
                      <a:pt x="974" y="747"/>
                    </a:lnTo>
                    <a:lnTo>
                      <a:pt x="982" y="757"/>
                    </a:lnTo>
                    <a:lnTo>
                      <a:pt x="991" y="768"/>
                    </a:lnTo>
                    <a:lnTo>
                      <a:pt x="1000" y="780"/>
                    </a:lnTo>
                    <a:lnTo>
                      <a:pt x="1010" y="789"/>
                    </a:lnTo>
                    <a:lnTo>
                      <a:pt x="1021" y="797"/>
                    </a:lnTo>
                    <a:lnTo>
                      <a:pt x="1035" y="804"/>
                    </a:lnTo>
                    <a:lnTo>
                      <a:pt x="1049" y="809"/>
                    </a:lnTo>
                    <a:lnTo>
                      <a:pt x="1065" y="813"/>
                    </a:lnTo>
                    <a:lnTo>
                      <a:pt x="1082" y="815"/>
                    </a:lnTo>
                    <a:lnTo>
                      <a:pt x="1101" y="816"/>
                    </a:lnTo>
                    <a:lnTo>
                      <a:pt x="1121" y="816"/>
                    </a:lnTo>
                    <a:lnTo>
                      <a:pt x="1435" y="823"/>
                    </a:lnTo>
                    <a:lnTo>
                      <a:pt x="1435" y="825"/>
                    </a:lnTo>
                    <a:lnTo>
                      <a:pt x="1469" y="817"/>
                    </a:lnTo>
                    <a:lnTo>
                      <a:pt x="1471" y="795"/>
                    </a:lnTo>
                    <a:lnTo>
                      <a:pt x="1471" y="773"/>
                    </a:lnTo>
                    <a:lnTo>
                      <a:pt x="1470" y="751"/>
                    </a:lnTo>
                    <a:lnTo>
                      <a:pt x="1467" y="729"/>
                    </a:lnTo>
                    <a:lnTo>
                      <a:pt x="1464" y="707"/>
                    </a:lnTo>
                    <a:lnTo>
                      <a:pt x="1459" y="685"/>
                    </a:lnTo>
                    <a:lnTo>
                      <a:pt x="1454" y="663"/>
                    </a:lnTo>
                    <a:lnTo>
                      <a:pt x="1447" y="642"/>
                    </a:lnTo>
                    <a:lnTo>
                      <a:pt x="1434" y="599"/>
                    </a:lnTo>
                    <a:lnTo>
                      <a:pt x="1421" y="557"/>
                    </a:lnTo>
                    <a:lnTo>
                      <a:pt x="1408" y="514"/>
                    </a:lnTo>
                    <a:lnTo>
                      <a:pt x="1396" y="473"/>
                    </a:lnTo>
                    <a:lnTo>
                      <a:pt x="1394" y="447"/>
                    </a:lnTo>
                    <a:lnTo>
                      <a:pt x="1391" y="423"/>
                    </a:lnTo>
                    <a:lnTo>
                      <a:pt x="1387" y="398"/>
                    </a:lnTo>
                    <a:lnTo>
                      <a:pt x="1383" y="376"/>
                    </a:lnTo>
                    <a:lnTo>
                      <a:pt x="1379" y="355"/>
                    </a:lnTo>
                    <a:lnTo>
                      <a:pt x="1373" y="335"/>
                    </a:lnTo>
                    <a:lnTo>
                      <a:pt x="1368" y="316"/>
                    </a:lnTo>
                    <a:lnTo>
                      <a:pt x="1361" y="298"/>
                    </a:lnTo>
                    <a:lnTo>
                      <a:pt x="1354" y="281"/>
                    </a:lnTo>
                    <a:lnTo>
                      <a:pt x="1347" y="265"/>
                    </a:lnTo>
                    <a:lnTo>
                      <a:pt x="1339" y="250"/>
                    </a:lnTo>
                    <a:lnTo>
                      <a:pt x="1331" y="236"/>
                    </a:lnTo>
                    <a:lnTo>
                      <a:pt x="1322" y="223"/>
                    </a:lnTo>
                    <a:lnTo>
                      <a:pt x="1313" y="210"/>
                    </a:lnTo>
                    <a:lnTo>
                      <a:pt x="1302" y="199"/>
                    </a:lnTo>
                    <a:lnTo>
                      <a:pt x="1292" y="189"/>
                    </a:lnTo>
                    <a:lnTo>
                      <a:pt x="1282" y="179"/>
                    </a:lnTo>
                    <a:lnTo>
                      <a:pt x="1271" y="170"/>
                    </a:lnTo>
                    <a:lnTo>
                      <a:pt x="1259" y="163"/>
                    </a:lnTo>
                    <a:lnTo>
                      <a:pt x="1247" y="155"/>
                    </a:lnTo>
                    <a:lnTo>
                      <a:pt x="1235" y="149"/>
                    </a:lnTo>
                    <a:lnTo>
                      <a:pt x="1223" y="144"/>
                    </a:lnTo>
                    <a:lnTo>
                      <a:pt x="1210" y="139"/>
                    </a:lnTo>
                    <a:lnTo>
                      <a:pt x="1196" y="135"/>
                    </a:lnTo>
                    <a:lnTo>
                      <a:pt x="1183" y="131"/>
                    </a:lnTo>
                    <a:lnTo>
                      <a:pt x="1168" y="128"/>
                    </a:lnTo>
                    <a:lnTo>
                      <a:pt x="1153" y="126"/>
                    </a:lnTo>
                    <a:lnTo>
                      <a:pt x="1139" y="124"/>
                    </a:lnTo>
                    <a:lnTo>
                      <a:pt x="1124" y="123"/>
                    </a:lnTo>
                    <a:lnTo>
                      <a:pt x="1109" y="123"/>
                    </a:lnTo>
                    <a:lnTo>
                      <a:pt x="1093" y="124"/>
                    </a:lnTo>
                    <a:lnTo>
                      <a:pt x="1077" y="125"/>
                    </a:lnTo>
                    <a:lnTo>
                      <a:pt x="1069" y="131"/>
                    </a:lnTo>
                    <a:lnTo>
                      <a:pt x="1061" y="135"/>
                    </a:lnTo>
                    <a:lnTo>
                      <a:pt x="1054" y="139"/>
                    </a:lnTo>
                    <a:lnTo>
                      <a:pt x="1046" y="142"/>
                    </a:lnTo>
                    <a:lnTo>
                      <a:pt x="1031" y="146"/>
                    </a:lnTo>
                    <a:lnTo>
                      <a:pt x="1017" y="148"/>
                    </a:lnTo>
                    <a:lnTo>
                      <a:pt x="1004" y="149"/>
                    </a:lnTo>
                    <a:lnTo>
                      <a:pt x="991" y="148"/>
                    </a:lnTo>
                    <a:lnTo>
                      <a:pt x="978" y="146"/>
                    </a:lnTo>
                    <a:lnTo>
                      <a:pt x="966" y="144"/>
                    </a:lnTo>
                    <a:lnTo>
                      <a:pt x="953" y="141"/>
                    </a:lnTo>
                    <a:lnTo>
                      <a:pt x="941" y="139"/>
                    </a:lnTo>
                    <a:lnTo>
                      <a:pt x="929" y="137"/>
                    </a:lnTo>
                    <a:lnTo>
                      <a:pt x="916" y="136"/>
                    </a:lnTo>
                    <a:lnTo>
                      <a:pt x="903" y="137"/>
                    </a:lnTo>
                    <a:lnTo>
                      <a:pt x="889" y="139"/>
                    </a:lnTo>
                    <a:lnTo>
                      <a:pt x="883" y="141"/>
                    </a:lnTo>
                    <a:lnTo>
                      <a:pt x="876" y="144"/>
                    </a:lnTo>
                    <a:lnTo>
                      <a:pt x="869" y="147"/>
                    </a:lnTo>
                    <a:lnTo>
                      <a:pt x="862" y="151"/>
                    </a:lnTo>
                    <a:lnTo>
                      <a:pt x="850" y="160"/>
                    </a:lnTo>
                    <a:lnTo>
                      <a:pt x="841" y="165"/>
                    </a:lnTo>
                    <a:lnTo>
                      <a:pt x="837" y="167"/>
                    </a:lnTo>
                    <a:lnTo>
                      <a:pt x="833" y="167"/>
                    </a:lnTo>
                    <a:lnTo>
                      <a:pt x="830" y="167"/>
                    </a:lnTo>
                    <a:lnTo>
                      <a:pt x="827" y="167"/>
                    </a:lnTo>
                    <a:lnTo>
                      <a:pt x="825" y="165"/>
                    </a:lnTo>
                    <a:lnTo>
                      <a:pt x="823" y="163"/>
                    </a:lnTo>
                    <a:lnTo>
                      <a:pt x="821" y="161"/>
                    </a:lnTo>
                    <a:lnTo>
                      <a:pt x="819" y="158"/>
                    </a:lnTo>
                    <a:lnTo>
                      <a:pt x="816" y="151"/>
                    </a:lnTo>
                    <a:lnTo>
                      <a:pt x="814" y="143"/>
                    </a:lnTo>
                    <a:lnTo>
                      <a:pt x="810" y="124"/>
                    </a:lnTo>
                    <a:lnTo>
                      <a:pt x="806" y="106"/>
                    </a:lnTo>
                    <a:lnTo>
                      <a:pt x="802" y="98"/>
                    </a:lnTo>
                    <a:lnTo>
                      <a:pt x="798" y="91"/>
                    </a:lnTo>
                    <a:lnTo>
                      <a:pt x="795" y="88"/>
                    </a:lnTo>
                    <a:lnTo>
                      <a:pt x="792" y="85"/>
                    </a:lnTo>
                    <a:lnTo>
                      <a:pt x="789" y="83"/>
                    </a:lnTo>
                    <a:lnTo>
                      <a:pt x="785" y="82"/>
                    </a:lnTo>
                    <a:lnTo>
                      <a:pt x="769" y="68"/>
                    </a:lnTo>
                    <a:lnTo>
                      <a:pt x="752" y="56"/>
                    </a:lnTo>
                    <a:lnTo>
                      <a:pt x="737" y="47"/>
                    </a:lnTo>
                    <a:lnTo>
                      <a:pt x="723" y="39"/>
                    </a:lnTo>
                    <a:lnTo>
                      <a:pt x="709" y="33"/>
                    </a:lnTo>
                    <a:lnTo>
                      <a:pt x="695" y="28"/>
                    </a:lnTo>
                    <a:lnTo>
                      <a:pt x="682" y="24"/>
                    </a:lnTo>
                    <a:lnTo>
                      <a:pt x="669" y="21"/>
                    </a:lnTo>
                    <a:lnTo>
                      <a:pt x="644" y="17"/>
                    </a:lnTo>
                    <a:lnTo>
                      <a:pt x="618" y="13"/>
                    </a:lnTo>
                    <a:lnTo>
                      <a:pt x="604" y="11"/>
                    </a:lnTo>
                    <a:lnTo>
                      <a:pt x="591" y="8"/>
                    </a:lnTo>
                    <a:lnTo>
                      <a:pt x="578" y="4"/>
                    </a:lnTo>
                    <a:lnTo>
                      <a:pt x="565" y="0"/>
                    </a:lnTo>
                    <a:lnTo>
                      <a:pt x="428" y="32"/>
                    </a:lnTo>
                    <a:lnTo>
                      <a:pt x="401" y="77"/>
                    </a:lnTo>
                    <a:lnTo>
                      <a:pt x="375" y="132"/>
                    </a:lnTo>
                    <a:lnTo>
                      <a:pt x="351" y="184"/>
                    </a:lnTo>
                    <a:lnTo>
                      <a:pt x="351" y="189"/>
                    </a:lnTo>
                    <a:lnTo>
                      <a:pt x="348" y="196"/>
                    </a:lnTo>
                    <a:lnTo>
                      <a:pt x="341" y="201"/>
                    </a:lnTo>
                    <a:lnTo>
                      <a:pt x="336" y="206"/>
                    </a:lnTo>
                    <a:lnTo>
                      <a:pt x="330" y="223"/>
                    </a:lnTo>
                    <a:lnTo>
                      <a:pt x="325" y="226"/>
                    </a:lnTo>
                    <a:lnTo>
                      <a:pt x="321" y="233"/>
                    </a:lnTo>
                    <a:lnTo>
                      <a:pt x="315" y="240"/>
                    </a:lnTo>
                    <a:lnTo>
                      <a:pt x="311" y="256"/>
                    </a:lnTo>
                    <a:lnTo>
                      <a:pt x="304" y="255"/>
                    </a:lnTo>
                    <a:lnTo>
                      <a:pt x="295" y="264"/>
                    </a:lnTo>
                    <a:lnTo>
                      <a:pt x="288" y="263"/>
                    </a:lnTo>
                    <a:lnTo>
                      <a:pt x="289" y="277"/>
                    </a:lnTo>
                    <a:lnTo>
                      <a:pt x="297" y="281"/>
                    </a:lnTo>
                    <a:lnTo>
                      <a:pt x="290" y="294"/>
                    </a:lnTo>
                    <a:lnTo>
                      <a:pt x="274" y="301"/>
                    </a:lnTo>
                    <a:lnTo>
                      <a:pt x="271" y="304"/>
                    </a:lnTo>
                    <a:lnTo>
                      <a:pt x="270" y="314"/>
                    </a:lnTo>
                    <a:lnTo>
                      <a:pt x="266" y="317"/>
                    </a:lnTo>
                    <a:lnTo>
                      <a:pt x="262" y="320"/>
                    </a:lnTo>
                    <a:lnTo>
                      <a:pt x="255" y="336"/>
                    </a:lnTo>
                    <a:lnTo>
                      <a:pt x="234" y="350"/>
                    </a:lnTo>
                    <a:lnTo>
                      <a:pt x="231" y="364"/>
                    </a:lnTo>
                    <a:lnTo>
                      <a:pt x="231" y="375"/>
                    </a:lnTo>
                    <a:lnTo>
                      <a:pt x="249" y="375"/>
                    </a:lnTo>
                    <a:lnTo>
                      <a:pt x="250" y="379"/>
                    </a:lnTo>
                    <a:lnTo>
                      <a:pt x="220" y="416"/>
                    </a:lnTo>
                    <a:lnTo>
                      <a:pt x="216" y="442"/>
                    </a:lnTo>
                    <a:lnTo>
                      <a:pt x="208" y="448"/>
                    </a:lnTo>
                    <a:lnTo>
                      <a:pt x="206" y="455"/>
                    </a:lnTo>
                    <a:lnTo>
                      <a:pt x="196" y="460"/>
                    </a:lnTo>
                    <a:lnTo>
                      <a:pt x="197" y="466"/>
                    </a:lnTo>
                    <a:lnTo>
                      <a:pt x="193" y="470"/>
                    </a:lnTo>
                    <a:lnTo>
                      <a:pt x="187" y="470"/>
                    </a:lnTo>
                    <a:lnTo>
                      <a:pt x="158" y="494"/>
                    </a:lnTo>
                    <a:lnTo>
                      <a:pt x="157" y="509"/>
                    </a:lnTo>
                    <a:lnTo>
                      <a:pt x="133" y="526"/>
                    </a:lnTo>
                    <a:lnTo>
                      <a:pt x="128" y="524"/>
                    </a:lnTo>
                    <a:lnTo>
                      <a:pt x="120" y="524"/>
                    </a:lnTo>
                    <a:lnTo>
                      <a:pt x="115" y="519"/>
                    </a:lnTo>
                    <a:lnTo>
                      <a:pt x="114" y="525"/>
                    </a:lnTo>
                    <a:lnTo>
                      <a:pt x="110" y="527"/>
                    </a:lnTo>
                    <a:lnTo>
                      <a:pt x="107" y="527"/>
                    </a:lnTo>
                    <a:lnTo>
                      <a:pt x="99" y="514"/>
                    </a:lnTo>
                    <a:lnTo>
                      <a:pt x="90" y="514"/>
                    </a:lnTo>
                    <a:lnTo>
                      <a:pt x="79" y="523"/>
                    </a:lnTo>
                    <a:lnTo>
                      <a:pt x="74" y="525"/>
                    </a:lnTo>
                    <a:lnTo>
                      <a:pt x="71" y="533"/>
                    </a:lnTo>
                    <a:lnTo>
                      <a:pt x="63" y="541"/>
                    </a:lnTo>
                    <a:lnTo>
                      <a:pt x="59" y="549"/>
                    </a:lnTo>
                    <a:lnTo>
                      <a:pt x="58" y="559"/>
                    </a:lnTo>
                    <a:lnTo>
                      <a:pt x="50" y="566"/>
                    </a:lnTo>
                    <a:lnTo>
                      <a:pt x="49" y="573"/>
                    </a:lnTo>
                    <a:lnTo>
                      <a:pt x="42" y="572"/>
                    </a:lnTo>
                    <a:lnTo>
                      <a:pt x="39" y="574"/>
                    </a:lnTo>
                    <a:lnTo>
                      <a:pt x="37" y="582"/>
                    </a:lnTo>
                    <a:lnTo>
                      <a:pt x="40" y="587"/>
                    </a:lnTo>
                    <a:lnTo>
                      <a:pt x="34" y="596"/>
                    </a:lnTo>
                    <a:lnTo>
                      <a:pt x="29" y="597"/>
                    </a:lnTo>
                    <a:lnTo>
                      <a:pt x="25" y="605"/>
                    </a:lnTo>
                    <a:lnTo>
                      <a:pt x="22" y="606"/>
                    </a:lnTo>
                    <a:lnTo>
                      <a:pt x="16" y="610"/>
                    </a:lnTo>
                    <a:lnTo>
                      <a:pt x="19" y="616"/>
                    </a:lnTo>
                    <a:lnTo>
                      <a:pt x="20" y="621"/>
                    </a:lnTo>
                    <a:lnTo>
                      <a:pt x="15" y="626"/>
                    </a:lnTo>
                    <a:lnTo>
                      <a:pt x="15" y="637"/>
                    </a:lnTo>
                    <a:lnTo>
                      <a:pt x="22" y="642"/>
                    </a:lnTo>
                    <a:lnTo>
                      <a:pt x="19" y="651"/>
                    </a:lnTo>
                    <a:lnTo>
                      <a:pt x="13" y="651"/>
                    </a:lnTo>
                    <a:lnTo>
                      <a:pt x="10" y="653"/>
                    </a:lnTo>
                    <a:lnTo>
                      <a:pt x="8" y="656"/>
                    </a:lnTo>
                    <a:lnTo>
                      <a:pt x="8" y="660"/>
                    </a:lnTo>
                    <a:lnTo>
                      <a:pt x="14" y="663"/>
                    </a:lnTo>
                    <a:lnTo>
                      <a:pt x="31" y="664"/>
                    </a:lnTo>
                    <a:lnTo>
                      <a:pt x="36" y="660"/>
                    </a:lnTo>
                    <a:lnTo>
                      <a:pt x="42" y="666"/>
                    </a:lnTo>
                    <a:lnTo>
                      <a:pt x="38" y="667"/>
                    </a:lnTo>
                    <a:lnTo>
                      <a:pt x="36" y="672"/>
                    </a:lnTo>
                    <a:lnTo>
                      <a:pt x="27" y="675"/>
                    </a:lnTo>
                    <a:lnTo>
                      <a:pt x="25" y="682"/>
                    </a:lnTo>
                    <a:lnTo>
                      <a:pt x="21" y="684"/>
                    </a:lnTo>
                    <a:lnTo>
                      <a:pt x="19" y="694"/>
                    </a:lnTo>
                    <a:lnTo>
                      <a:pt x="14" y="700"/>
                    </a:lnTo>
                    <a:lnTo>
                      <a:pt x="6" y="706"/>
                    </a:lnTo>
                    <a:lnTo>
                      <a:pt x="2" y="709"/>
                    </a:lnTo>
                    <a:lnTo>
                      <a:pt x="0" y="711"/>
                    </a:lnTo>
                    <a:lnTo>
                      <a:pt x="0" y="716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0744" name="Freeform 88"/>
              <p:cNvSpPr>
                <a:spLocks/>
              </p:cNvSpPr>
              <p:nvPr/>
            </p:nvSpPr>
            <p:spPr bwMode="auto">
              <a:xfrm>
                <a:off x="5107" y="1579"/>
                <a:ext cx="334" cy="190"/>
              </a:xfrm>
              <a:custGeom>
                <a:avLst/>
                <a:gdLst>
                  <a:gd name="T0" fmla="*/ 571 w 1606"/>
                  <a:gd name="T1" fmla="*/ 498 h 917"/>
                  <a:gd name="T2" fmla="*/ 656 w 1606"/>
                  <a:gd name="T3" fmla="*/ 488 h 917"/>
                  <a:gd name="T4" fmla="*/ 741 w 1606"/>
                  <a:gd name="T5" fmla="*/ 521 h 917"/>
                  <a:gd name="T6" fmla="*/ 773 w 1606"/>
                  <a:gd name="T7" fmla="*/ 568 h 917"/>
                  <a:gd name="T8" fmla="*/ 748 w 1606"/>
                  <a:gd name="T9" fmla="*/ 615 h 917"/>
                  <a:gd name="T10" fmla="*/ 657 w 1606"/>
                  <a:gd name="T11" fmla="*/ 638 h 917"/>
                  <a:gd name="T12" fmla="*/ 641 w 1606"/>
                  <a:gd name="T13" fmla="*/ 672 h 917"/>
                  <a:gd name="T14" fmla="*/ 611 w 1606"/>
                  <a:gd name="T15" fmla="*/ 727 h 917"/>
                  <a:gd name="T16" fmla="*/ 600 w 1606"/>
                  <a:gd name="T17" fmla="*/ 776 h 917"/>
                  <a:gd name="T18" fmla="*/ 703 w 1606"/>
                  <a:gd name="T19" fmla="*/ 901 h 917"/>
                  <a:gd name="T20" fmla="*/ 755 w 1606"/>
                  <a:gd name="T21" fmla="*/ 914 h 917"/>
                  <a:gd name="T22" fmla="*/ 856 w 1606"/>
                  <a:gd name="T23" fmla="*/ 824 h 917"/>
                  <a:gd name="T24" fmla="*/ 946 w 1606"/>
                  <a:gd name="T25" fmla="*/ 737 h 917"/>
                  <a:gd name="T26" fmla="*/ 1065 w 1606"/>
                  <a:gd name="T27" fmla="*/ 730 h 917"/>
                  <a:gd name="T28" fmla="*/ 1180 w 1606"/>
                  <a:gd name="T29" fmla="*/ 721 h 917"/>
                  <a:gd name="T30" fmla="*/ 1264 w 1606"/>
                  <a:gd name="T31" fmla="*/ 630 h 917"/>
                  <a:gd name="T32" fmla="*/ 1315 w 1606"/>
                  <a:gd name="T33" fmla="*/ 573 h 917"/>
                  <a:gd name="T34" fmla="*/ 1459 w 1606"/>
                  <a:gd name="T35" fmla="*/ 580 h 917"/>
                  <a:gd name="T36" fmla="*/ 1606 w 1606"/>
                  <a:gd name="T37" fmla="*/ 457 h 917"/>
                  <a:gd name="T38" fmla="*/ 1586 w 1606"/>
                  <a:gd name="T39" fmla="*/ 335 h 917"/>
                  <a:gd name="T40" fmla="*/ 1533 w 1606"/>
                  <a:gd name="T41" fmla="*/ 202 h 917"/>
                  <a:gd name="T42" fmla="*/ 1108 w 1606"/>
                  <a:gd name="T43" fmla="*/ 168 h 917"/>
                  <a:gd name="T44" fmla="*/ 1043 w 1606"/>
                  <a:gd name="T45" fmla="*/ 105 h 917"/>
                  <a:gd name="T46" fmla="*/ 1002 w 1606"/>
                  <a:gd name="T47" fmla="*/ 115 h 917"/>
                  <a:gd name="T48" fmla="*/ 917 w 1606"/>
                  <a:gd name="T49" fmla="*/ 310 h 917"/>
                  <a:gd name="T50" fmla="*/ 866 w 1606"/>
                  <a:gd name="T51" fmla="*/ 330 h 917"/>
                  <a:gd name="T52" fmla="*/ 799 w 1606"/>
                  <a:gd name="T53" fmla="*/ 263 h 917"/>
                  <a:gd name="T54" fmla="*/ 727 w 1606"/>
                  <a:gd name="T55" fmla="*/ 247 h 917"/>
                  <a:gd name="T56" fmla="*/ 679 w 1606"/>
                  <a:gd name="T57" fmla="*/ 264 h 917"/>
                  <a:gd name="T58" fmla="*/ 598 w 1606"/>
                  <a:gd name="T59" fmla="*/ 227 h 917"/>
                  <a:gd name="T60" fmla="*/ 523 w 1606"/>
                  <a:gd name="T61" fmla="*/ 200 h 917"/>
                  <a:gd name="T62" fmla="*/ 544 w 1606"/>
                  <a:gd name="T63" fmla="*/ 124 h 917"/>
                  <a:gd name="T64" fmla="*/ 635 w 1606"/>
                  <a:gd name="T65" fmla="*/ 11 h 917"/>
                  <a:gd name="T66" fmla="*/ 587 w 1606"/>
                  <a:gd name="T67" fmla="*/ 2 h 917"/>
                  <a:gd name="T68" fmla="*/ 505 w 1606"/>
                  <a:gd name="T69" fmla="*/ 36 h 917"/>
                  <a:gd name="T70" fmla="*/ 430 w 1606"/>
                  <a:gd name="T71" fmla="*/ 42 h 917"/>
                  <a:gd name="T72" fmla="*/ 393 w 1606"/>
                  <a:gd name="T73" fmla="*/ 75 h 917"/>
                  <a:gd name="T74" fmla="*/ 332 w 1606"/>
                  <a:gd name="T75" fmla="*/ 76 h 917"/>
                  <a:gd name="T76" fmla="*/ 265 w 1606"/>
                  <a:gd name="T77" fmla="*/ 128 h 917"/>
                  <a:gd name="T78" fmla="*/ 240 w 1606"/>
                  <a:gd name="T79" fmla="*/ 110 h 917"/>
                  <a:gd name="T80" fmla="*/ 186 w 1606"/>
                  <a:gd name="T81" fmla="*/ 106 h 917"/>
                  <a:gd name="T82" fmla="*/ 109 w 1606"/>
                  <a:gd name="T83" fmla="*/ 91 h 917"/>
                  <a:gd name="T84" fmla="*/ 79 w 1606"/>
                  <a:gd name="T85" fmla="*/ 148 h 917"/>
                  <a:gd name="T86" fmla="*/ 96 w 1606"/>
                  <a:gd name="T87" fmla="*/ 208 h 917"/>
                  <a:gd name="T88" fmla="*/ 52 w 1606"/>
                  <a:gd name="T89" fmla="*/ 251 h 917"/>
                  <a:gd name="T90" fmla="*/ 39 w 1606"/>
                  <a:gd name="T91" fmla="*/ 290 h 917"/>
                  <a:gd name="T92" fmla="*/ 69 w 1606"/>
                  <a:gd name="T93" fmla="*/ 371 h 917"/>
                  <a:gd name="T94" fmla="*/ 106 w 1606"/>
                  <a:gd name="T95" fmla="*/ 403 h 917"/>
                  <a:gd name="T96" fmla="*/ 125 w 1606"/>
                  <a:gd name="T97" fmla="*/ 440 h 917"/>
                  <a:gd name="T98" fmla="*/ 103 w 1606"/>
                  <a:gd name="T99" fmla="*/ 485 h 917"/>
                  <a:gd name="T100" fmla="*/ 68 w 1606"/>
                  <a:gd name="T101" fmla="*/ 546 h 917"/>
                  <a:gd name="T102" fmla="*/ 14 w 1606"/>
                  <a:gd name="T103" fmla="*/ 584 h 917"/>
                  <a:gd name="T104" fmla="*/ 6 w 1606"/>
                  <a:gd name="T105" fmla="*/ 614 h 917"/>
                  <a:gd name="T106" fmla="*/ 62 w 1606"/>
                  <a:gd name="T107" fmla="*/ 624 h 917"/>
                  <a:gd name="T108" fmla="*/ 154 w 1606"/>
                  <a:gd name="T109" fmla="*/ 625 h 917"/>
                  <a:gd name="T110" fmla="*/ 190 w 1606"/>
                  <a:gd name="T111" fmla="*/ 670 h 917"/>
                  <a:gd name="T112" fmla="*/ 263 w 1606"/>
                  <a:gd name="T113" fmla="*/ 684 h 9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606" h="917">
                    <a:moveTo>
                      <a:pt x="343" y="647"/>
                    </a:moveTo>
                    <a:lnTo>
                      <a:pt x="509" y="531"/>
                    </a:lnTo>
                    <a:lnTo>
                      <a:pt x="519" y="524"/>
                    </a:lnTo>
                    <a:lnTo>
                      <a:pt x="529" y="517"/>
                    </a:lnTo>
                    <a:lnTo>
                      <a:pt x="540" y="511"/>
                    </a:lnTo>
                    <a:lnTo>
                      <a:pt x="550" y="506"/>
                    </a:lnTo>
                    <a:lnTo>
                      <a:pt x="561" y="501"/>
                    </a:lnTo>
                    <a:lnTo>
                      <a:pt x="571" y="498"/>
                    </a:lnTo>
                    <a:lnTo>
                      <a:pt x="583" y="494"/>
                    </a:lnTo>
                    <a:lnTo>
                      <a:pt x="594" y="491"/>
                    </a:lnTo>
                    <a:lnTo>
                      <a:pt x="604" y="489"/>
                    </a:lnTo>
                    <a:lnTo>
                      <a:pt x="615" y="488"/>
                    </a:lnTo>
                    <a:lnTo>
                      <a:pt x="625" y="487"/>
                    </a:lnTo>
                    <a:lnTo>
                      <a:pt x="636" y="487"/>
                    </a:lnTo>
                    <a:lnTo>
                      <a:pt x="646" y="487"/>
                    </a:lnTo>
                    <a:lnTo>
                      <a:pt x="656" y="488"/>
                    </a:lnTo>
                    <a:lnTo>
                      <a:pt x="666" y="489"/>
                    </a:lnTo>
                    <a:lnTo>
                      <a:pt x="675" y="491"/>
                    </a:lnTo>
                    <a:lnTo>
                      <a:pt x="694" y="497"/>
                    </a:lnTo>
                    <a:lnTo>
                      <a:pt x="711" y="504"/>
                    </a:lnTo>
                    <a:lnTo>
                      <a:pt x="720" y="507"/>
                    </a:lnTo>
                    <a:lnTo>
                      <a:pt x="727" y="512"/>
                    </a:lnTo>
                    <a:lnTo>
                      <a:pt x="735" y="516"/>
                    </a:lnTo>
                    <a:lnTo>
                      <a:pt x="741" y="521"/>
                    </a:lnTo>
                    <a:lnTo>
                      <a:pt x="747" y="526"/>
                    </a:lnTo>
                    <a:lnTo>
                      <a:pt x="753" y="531"/>
                    </a:lnTo>
                    <a:lnTo>
                      <a:pt x="758" y="537"/>
                    </a:lnTo>
                    <a:lnTo>
                      <a:pt x="762" y="543"/>
                    </a:lnTo>
                    <a:lnTo>
                      <a:pt x="766" y="549"/>
                    </a:lnTo>
                    <a:lnTo>
                      <a:pt x="769" y="555"/>
                    </a:lnTo>
                    <a:lnTo>
                      <a:pt x="772" y="561"/>
                    </a:lnTo>
                    <a:lnTo>
                      <a:pt x="773" y="568"/>
                    </a:lnTo>
                    <a:lnTo>
                      <a:pt x="772" y="577"/>
                    </a:lnTo>
                    <a:lnTo>
                      <a:pt x="770" y="585"/>
                    </a:lnTo>
                    <a:lnTo>
                      <a:pt x="768" y="592"/>
                    </a:lnTo>
                    <a:lnTo>
                      <a:pt x="765" y="598"/>
                    </a:lnTo>
                    <a:lnTo>
                      <a:pt x="761" y="603"/>
                    </a:lnTo>
                    <a:lnTo>
                      <a:pt x="757" y="608"/>
                    </a:lnTo>
                    <a:lnTo>
                      <a:pt x="752" y="612"/>
                    </a:lnTo>
                    <a:lnTo>
                      <a:pt x="748" y="615"/>
                    </a:lnTo>
                    <a:lnTo>
                      <a:pt x="737" y="621"/>
                    </a:lnTo>
                    <a:lnTo>
                      <a:pt x="725" y="624"/>
                    </a:lnTo>
                    <a:lnTo>
                      <a:pt x="712" y="627"/>
                    </a:lnTo>
                    <a:lnTo>
                      <a:pt x="700" y="629"/>
                    </a:lnTo>
                    <a:lnTo>
                      <a:pt x="688" y="630"/>
                    </a:lnTo>
                    <a:lnTo>
                      <a:pt x="676" y="631"/>
                    </a:lnTo>
                    <a:lnTo>
                      <a:pt x="666" y="635"/>
                    </a:lnTo>
                    <a:lnTo>
                      <a:pt x="657" y="638"/>
                    </a:lnTo>
                    <a:lnTo>
                      <a:pt x="653" y="640"/>
                    </a:lnTo>
                    <a:lnTo>
                      <a:pt x="649" y="643"/>
                    </a:lnTo>
                    <a:lnTo>
                      <a:pt x="646" y="646"/>
                    </a:lnTo>
                    <a:lnTo>
                      <a:pt x="644" y="650"/>
                    </a:lnTo>
                    <a:lnTo>
                      <a:pt x="642" y="655"/>
                    </a:lnTo>
                    <a:lnTo>
                      <a:pt x="641" y="660"/>
                    </a:lnTo>
                    <a:lnTo>
                      <a:pt x="641" y="666"/>
                    </a:lnTo>
                    <a:lnTo>
                      <a:pt x="641" y="672"/>
                    </a:lnTo>
                    <a:lnTo>
                      <a:pt x="642" y="676"/>
                    </a:lnTo>
                    <a:lnTo>
                      <a:pt x="643" y="680"/>
                    </a:lnTo>
                    <a:lnTo>
                      <a:pt x="643" y="684"/>
                    </a:lnTo>
                    <a:lnTo>
                      <a:pt x="643" y="688"/>
                    </a:lnTo>
                    <a:lnTo>
                      <a:pt x="640" y="695"/>
                    </a:lnTo>
                    <a:lnTo>
                      <a:pt x="636" y="701"/>
                    </a:lnTo>
                    <a:lnTo>
                      <a:pt x="624" y="714"/>
                    </a:lnTo>
                    <a:lnTo>
                      <a:pt x="611" y="727"/>
                    </a:lnTo>
                    <a:lnTo>
                      <a:pt x="605" y="734"/>
                    </a:lnTo>
                    <a:lnTo>
                      <a:pt x="601" y="741"/>
                    </a:lnTo>
                    <a:lnTo>
                      <a:pt x="597" y="749"/>
                    </a:lnTo>
                    <a:lnTo>
                      <a:pt x="596" y="757"/>
                    </a:lnTo>
                    <a:lnTo>
                      <a:pt x="596" y="761"/>
                    </a:lnTo>
                    <a:lnTo>
                      <a:pt x="596" y="766"/>
                    </a:lnTo>
                    <a:lnTo>
                      <a:pt x="598" y="770"/>
                    </a:lnTo>
                    <a:lnTo>
                      <a:pt x="600" y="776"/>
                    </a:lnTo>
                    <a:lnTo>
                      <a:pt x="603" y="781"/>
                    </a:lnTo>
                    <a:lnTo>
                      <a:pt x="606" y="787"/>
                    </a:lnTo>
                    <a:lnTo>
                      <a:pt x="611" y="792"/>
                    </a:lnTo>
                    <a:lnTo>
                      <a:pt x="617" y="798"/>
                    </a:lnTo>
                    <a:lnTo>
                      <a:pt x="667" y="863"/>
                    </a:lnTo>
                    <a:lnTo>
                      <a:pt x="679" y="878"/>
                    </a:lnTo>
                    <a:lnTo>
                      <a:pt x="692" y="891"/>
                    </a:lnTo>
                    <a:lnTo>
                      <a:pt x="703" y="901"/>
                    </a:lnTo>
                    <a:lnTo>
                      <a:pt x="716" y="909"/>
                    </a:lnTo>
                    <a:lnTo>
                      <a:pt x="721" y="912"/>
                    </a:lnTo>
                    <a:lnTo>
                      <a:pt x="727" y="914"/>
                    </a:lnTo>
                    <a:lnTo>
                      <a:pt x="733" y="916"/>
                    </a:lnTo>
                    <a:lnTo>
                      <a:pt x="738" y="917"/>
                    </a:lnTo>
                    <a:lnTo>
                      <a:pt x="744" y="917"/>
                    </a:lnTo>
                    <a:lnTo>
                      <a:pt x="750" y="916"/>
                    </a:lnTo>
                    <a:lnTo>
                      <a:pt x="755" y="914"/>
                    </a:lnTo>
                    <a:lnTo>
                      <a:pt x="761" y="912"/>
                    </a:lnTo>
                    <a:lnTo>
                      <a:pt x="773" y="907"/>
                    </a:lnTo>
                    <a:lnTo>
                      <a:pt x="785" y="899"/>
                    </a:lnTo>
                    <a:lnTo>
                      <a:pt x="797" y="889"/>
                    </a:lnTo>
                    <a:lnTo>
                      <a:pt x="810" y="876"/>
                    </a:lnTo>
                    <a:lnTo>
                      <a:pt x="824" y="861"/>
                    </a:lnTo>
                    <a:lnTo>
                      <a:pt x="839" y="844"/>
                    </a:lnTo>
                    <a:lnTo>
                      <a:pt x="856" y="824"/>
                    </a:lnTo>
                    <a:lnTo>
                      <a:pt x="872" y="803"/>
                    </a:lnTo>
                    <a:lnTo>
                      <a:pt x="881" y="790"/>
                    </a:lnTo>
                    <a:lnTo>
                      <a:pt x="891" y="778"/>
                    </a:lnTo>
                    <a:lnTo>
                      <a:pt x="900" y="766"/>
                    </a:lnTo>
                    <a:lnTo>
                      <a:pt x="911" y="757"/>
                    </a:lnTo>
                    <a:lnTo>
                      <a:pt x="922" y="749"/>
                    </a:lnTo>
                    <a:lnTo>
                      <a:pt x="934" y="743"/>
                    </a:lnTo>
                    <a:lnTo>
                      <a:pt x="946" y="737"/>
                    </a:lnTo>
                    <a:lnTo>
                      <a:pt x="959" y="733"/>
                    </a:lnTo>
                    <a:lnTo>
                      <a:pt x="972" y="730"/>
                    </a:lnTo>
                    <a:lnTo>
                      <a:pt x="986" y="728"/>
                    </a:lnTo>
                    <a:lnTo>
                      <a:pt x="1002" y="726"/>
                    </a:lnTo>
                    <a:lnTo>
                      <a:pt x="1017" y="726"/>
                    </a:lnTo>
                    <a:lnTo>
                      <a:pt x="1032" y="727"/>
                    </a:lnTo>
                    <a:lnTo>
                      <a:pt x="1049" y="728"/>
                    </a:lnTo>
                    <a:lnTo>
                      <a:pt x="1065" y="730"/>
                    </a:lnTo>
                    <a:lnTo>
                      <a:pt x="1082" y="733"/>
                    </a:lnTo>
                    <a:lnTo>
                      <a:pt x="1098" y="736"/>
                    </a:lnTo>
                    <a:lnTo>
                      <a:pt x="1113" y="738"/>
                    </a:lnTo>
                    <a:lnTo>
                      <a:pt x="1127" y="737"/>
                    </a:lnTo>
                    <a:lnTo>
                      <a:pt x="1142" y="736"/>
                    </a:lnTo>
                    <a:lnTo>
                      <a:pt x="1155" y="732"/>
                    </a:lnTo>
                    <a:lnTo>
                      <a:pt x="1168" y="728"/>
                    </a:lnTo>
                    <a:lnTo>
                      <a:pt x="1180" y="721"/>
                    </a:lnTo>
                    <a:lnTo>
                      <a:pt x="1192" y="714"/>
                    </a:lnTo>
                    <a:lnTo>
                      <a:pt x="1203" y="705"/>
                    </a:lnTo>
                    <a:lnTo>
                      <a:pt x="1214" y="695"/>
                    </a:lnTo>
                    <a:lnTo>
                      <a:pt x="1224" y="684"/>
                    </a:lnTo>
                    <a:lnTo>
                      <a:pt x="1235" y="672"/>
                    </a:lnTo>
                    <a:lnTo>
                      <a:pt x="1244" y="659"/>
                    </a:lnTo>
                    <a:lnTo>
                      <a:pt x="1254" y="645"/>
                    </a:lnTo>
                    <a:lnTo>
                      <a:pt x="1264" y="630"/>
                    </a:lnTo>
                    <a:lnTo>
                      <a:pt x="1274" y="614"/>
                    </a:lnTo>
                    <a:lnTo>
                      <a:pt x="1277" y="606"/>
                    </a:lnTo>
                    <a:lnTo>
                      <a:pt x="1282" y="598"/>
                    </a:lnTo>
                    <a:lnTo>
                      <a:pt x="1287" y="591"/>
                    </a:lnTo>
                    <a:lnTo>
                      <a:pt x="1293" y="585"/>
                    </a:lnTo>
                    <a:lnTo>
                      <a:pt x="1299" y="580"/>
                    </a:lnTo>
                    <a:lnTo>
                      <a:pt x="1307" y="576"/>
                    </a:lnTo>
                    <a:lnTo>
                      <a:pt x="1315" y="573"/>
                    </a:lnTo>
                    <a:lnTo>
                      <a:pt x="1323" y="570"/>
                    </a:lnTo>
                    <a:lnTo>
                      <a:pt x="1332" y="568"/>
                    </a:lnTo>
                    <a:lnTo>
                      <a:pt x="1342" y="567"/>
                    </a:lnTo>
                    <a:lnTo>
                      <a:pt x="1352" y="567"/>
                    </a:lnTo>
                    <a:lnTo>
                      <a:pt x="1363" y="567"/>
                    </a:lnTo>
                    <a:lnTo>
                      <a:pt x="1385" y="568"/>
                    </a:lnTo>
                    <a:lnTo>
                      <a:pt x="1410" y="571"/>
                    </a:lnTo>
                    <a:lnTo>
                      <a:pt x="1459" y="580"/>
                    </a:lnTo>
                    <a:lnTo>
                      <a:pt x="1510" y="590"/>
                    </a:lnTo>
                    <a:lnTo>
                      <a:pt x="1534" y="594"/>
                    </a:lnTo>
                    <a:lnTo>
                      <a:pt x="1559" y="598"/>
                    </a:lnTo>
                    <a:lnTo>
                      <a:pt x="1582" y="600"/>
                    </a:lnTo>
                    <a:lnTo>
                      <a:pt x="1603" y="600"/>
                    </a:lnTo>
                    <a:lnTo>
                      <a:pt x="1603" y="549"/>
                    </a:lnTo>
                    <a:lnTo>
                      <a:pt x="1604" y="502"/>
                    </a:lnTo>
                    <a:lnTo>
                      <a:pt x="1606" y="457"/>
                    </a:lnTo>
                    <a:lnTo>
                      <a:pt x="1606" y="417"/>
                    </a:lnTo>
                    <a:lnTo>
                      <a:pt x="1605" y="399"/>
                    </a:lnTo>
                    <a:lnTo>
                      <a:pt x="1603" y="383"/>
                    </a:lnTo>
                    <a:lnTo>
                      <a:pt x="1600" y="367"/>
                    </a:lnTo>
                    <a:lnTo>
                      <a:pt x="1596" y="354"/>
                    </a:lnTo>
                    <a:lnTo>
                      <a:pt x="1593" y="346"/>
                    </a:lnTo>
                    <a:lnTo>
                      <a:pt x="1589" y="341"/>
                    </a:lnTo>
                    <a:lnTo>
                      <a:pt x="1586" y="335"/>
                    </a:lnTo>
                    <a:lnTo>
                      <a:pt x="1581" y="330"/>
                    </a:lnTo>
                    <a:lnTo>
                      <a:pt x="1577" y="326"/>
                    </a:lnTo>
                    <a:lnTo>
                      <a:pt x="1571" y="321"/>
                    </a:lnTo>
                    <a:lnTo>
                      <a:pt x="1565" y="318"/>
                    </a:lnTo>
                    <a:lnTo>
                      <a:pt x="1559" y="315"/>
                    </a:lnTo>
                    <a:lnTo>
                      <a:pt x="1567" y="196"/>
                    </a:lnTo>
                    <a:lnTo>
                      <a:pt x="1533" y="204"/>
                    </a:lnTo>
                    <a:lnTo>
                      <a:pt x="1533" y="202"/>
                    </a:lnTo>
                    <a:lnTo>
                      <a:pt x="1219" y="195"/>
                    </a:lnTo>
                    <a:lnTo>
                      <a:pt x="1199" y="195"/>
                    </a:lnTo>
                    <a:lnTo>
                      <a:pt x="1180" y="194"/>
                    </a:lnTo>
                    <a:lnTo>
                      <a:pt x="1163" y="192"/>
                    </a:lnTo>
                    <a:lnTo>
                      <a:pt x="1147" y="188"/>
                    </a:lnTo>
                    <a:lnTo>
                      <a:pt x="1133" y="183"/>
                    </a:lnTo>
                    <a:lnTo>
                      <a:pt x="1119" y="176"/>
                    </a:lnTo>
                    <a:lnTo>
                      <a:pt x="1108" y="168"/>
                    </a:lnTo>
                    <a:lnTo>
                      <a:pt x="1098" y="159"/>
                    </a:lnTo>
                    <a:lnTo>
                      <a:pt x="1089" y="147"/>
                    </a:lnTo>
                    <a:lnTo>
                      <a:pt x="1080" y="136"/>
                    </a:lnTo>
                    <a:lnTo>
                      <a:pt x="1072" y="126"/>
                    </a:lnTo>
                    <a:lnTo>
                      <a:pt x="1063" y="118"/>
                    </a:lnTo>
                    <a:lnTo>
                      <a:pt x="1055" y="112"/>
                    </a:lnTo>
                    <a:lnTo>
                      <a:pt x="1047" y="107"/>
                    </a:lnTo>
                    <a:lnTo>
                      <a:pt x="1043" y="105"/>
                    </a:lnTo>
                    <a:lnTo>
                      <a:pt x="1039" y="104"/>
                    </a:lnTo>
                    <a:lnTo>
                      <a:pt x="1035" y="103"/>
                    </a:lnTo>
                    <a:lnTo>
                      <a:pt x="1030" y="103"/>
                    </a:lnTo>
                    <a:lnTo>
                      <a:pt x="1026" y="104"/>
                    </a:lnTo>
                    <a:lnTo>
                      <a:pt x="1021" y="105"/>
                    </a:lnTo>
                    <a:lnTo>
                      <a:pt x="1017" y="106"/>
                    </a:lnTo>
                    <a:lnTo>
                      <a:pt x="1012" y="109"/>
                    </a:lnTo>
                    <a:lnTo>
                      <a:pt x="1002" y="115"/>
                    </a:lnTo>
                    <a:lnTo>
                      <a:pt x="990" y="125"/>
                    </a:lnTo>
                    <a:lnTo>
                      <a:pt x="978" y="138"/>
                    </a:lnTo>
                    <a:lnTo>
                      <a:pt x="965" y="154"/>
                    </a:lnTo>
                    <a:lnTo>
                      <a:pt x="952" y="173"/>
                    </a:lnTo>
                    <a:lnTo>
                      <a:pt x="937" y="196"/>
                    </a:lnTo>
                    <a:lnTo>
                      <a:pt x="932" y="290"/>
                    </a:lnTo>
                    <a:lnTo>
                      <a:pt x="924" y="301"/>
                    </a:lnTo>
                    <a:lnTo>
                      <a:pt x="917" y="310"/>
                    </a:lnTo>
                    <a:lnTo>
                      <a:pt x="910" y="318"/>
                    </a:lnTo>
                    <a:lnTo>
                      <a:pt x="903" y="325"/>
                    </a:lnTo>
                    <a:lnTo>
                      <a:pt x="896" y="329"/>
                    </a:lnTo>
                    <a:lnTo>
                      <a:pt x="890" y="333"/>
                    </a:lnTo>
                    <a:lnTo>
                      <a:pt x="884" y="334"/>
                    </a:lnTo>
                    <a:lnTo>
                      <a:pt x="878" y="334"/>
                    </a:lnTo>
                    <a:lnTo>
                      <a:pt x="872" y="333"/>
                    </a:lnTo>
                    <a:lnTo>
                      <a:pt x="866" y="330"/>
                    </a:lnTo>
                    <a:lnTo>
                      <a:pt x="860" y="326"/>
                    </a:lnTo>
                    <a:lnTo>
                      <a:pt x="854" y="320"/>
                    </a:lnTo>
                    <a:lnTo>
                      <a:pt x="847" y="313"/>
                    </a:lnTo>
                    <a:lnTo>
                      <a:pt x="841" y="305"/>
                    </a:lnTo>
                    <a:lnTo>
                      <a:pt x="835" y="295"/>
                    </a:lnTo>
                    <a:lnTo>
                      <a:pt x="829" y="284"/>
                    </a:lnTo>
                    <a:lnTo>
                      <a:pt x="814" y="273"/>
                    </a:lnTo>
                    <a:lnTo>
                      <a:pt x="799" y="263"/>
                    </a:lnTo>
                    <a:lnTo>
                      <a:pt x="784" y="255"/>
                    </a:lnTo>
                    <a:lnTo>
                      <a:pt x="769" y="249"/>
                    </a:lnTo>
                    <a:lnTo>
                      <a:pt x="762" y="247"/>
                    </a:lnTo>
                    <a:lnTo>
                      <a:pt x="755" y="245"/>
                    </a:lnTo>
                    <a:lnTo>
                      <a:pt x="748" y="245"/>
                    </a:lnTo>
                    <a:lnTo>
                      <a:pt x="741" y="245"/>
                    </a:lnTo>
                    <a:lnTo>
                      <a:pt x="734" y="245"/>
                    </a:lnTo>
                    <a:lnTo>
                      <a:pt x="727" y="247"/>
                    </a:lnTo>
                    <a:lnTo>
                      <a:pt x="720" y="249"/>
                    </a:lnTo>
                    <a:lnTo>
                      <a:pt x="712" y="253"/>
                    </a:lnTo>
                    <a:lnTo>
                      <a:pt x="708" y="256"/>
                    </a:lnTo>
                    <a:lnTo>
                      <a:pt x="704" y="259"/>
                    </a:lnTo>
                    <a:lnTo>
                      <a:pt x="699" y="261"/>
                    </a:lnTo>
                    <a:lnTo>
                      <a:pt x="695" y="263"/>
                    </a:lnTo>
                    <a:lnTo>
                      <a:pt x="687" y="264"/>
                    </a:lnTo>
                    <a:lnTo>
                      <a:pt x="679" y="264"/>
                    </a:lnTo>
                    <a:lnTo>
                      <a:pt x="671" y="262"/>
                    </a:lnTo>
                    <a:lnTo>
                      <a:pt x="663" y="259"/>
                    </a:lnTo>
                    <a:lnTo>
                      <a:pt x="655" y="255"/>
                    </a:lnTo>
                    <a:lnTo>
                      <a:pt x="647" y="250"/>
                    </a:lnTo>
                    <a:lnTo>
                      <a:pt x="631" y="240"/>
                    </a:lnTo>
                    <a:lnTo>
                      <a:pt x="615" y="231"/>
                    </a:lnTo>
                    <a:lnTo>
                      <a:pt x="607" y="228"/>
                    </a:lnTo>
                    <a:lnTo>
                      <a:pt x="598" y="227"/>
                    </a:lnTo>
                    <a:lnTo>
                      <a:pt x="590" y="227"/>
                    </a:lnTo>
                    <a:lnTo>
                      <a:pt x="582" y="228"/>
                    </a:lnTo>
                    <a:lnTo>
                      <a:pt x="567" y="226"/>
                    </a:lnTo>
                    <a:lnTo>
                      <a:pt x="555" y="222"/>
                    </a:lnTo>
                    <a:lnTo>
                      <a:pt x="545" y="218"/>
                    </a:lnTo>
                    <a:lnTo>
                      <a:pt x="536" y="213"/>
                    </a:lnTo>
                    <a:lnTo>
                      <a:pt x="529" y="207"/>
                    </a:lnTo>
                    <a:lnTo>
                      <a:pt x="523" y="200"/>
                    </a:lnTo>
                    <a:lnTo>
                      <a:pt x="520" y="194"/>
                    </a:lnTo>
                    <a:lnTo>
                      <a:pt x="518" y="186"/>
                    </a:lnTo>
                    <a:lnTo>
                      <a:pt x="517" y="178"/>
                    </a:lnTo>
                    <a:lnTo>
                      <a:pt x="519" y="168"/>
                    </a:lnTo>
                    <a:lnTo>
                      <a:pt x="522" y="158"/>
                    </a:lnTo>
                    <a:lnTo>
                      <a:pt x="527" y="148"/>
                    </a:lnTo>
                    <a:lnTo>
                      <a:pt x="535" y="136"/>
                    </a:lnTo>
                    <a:lnTo>
                      <a:pt x="544" y="124"/>
                    </a:lnTo>
                    <a:lnTo>
                      <a:pt x="555" y="110"/>
                    </a:lnTo>
                    <a:lnTo>
                      <a:pt x="568" y="96"/>
                    </a:lnTo>
                    <a:lnTo>
                      <a:pt x="631" y="32"/>
                    </a:lnTo>
                    <a:lnTo>
                      <a:pt x="635" y="28"/>
                    </a:lnTo>
                    <a:lnTo>
                      <a:pt x="637" y="23"/>
                    </a:lnTo>
                    <a:lnTo>
                      <a:pt x="637" y="19"/>
                    </a:lnTo>
                    <a:lnTo>
                      <a:pt x="637" y="15"/>
                    </a:lnTo>
                    <a:lnTo>
                      <a:pt x="635" y="11"/>
                    </a:lnTo>
                    <a:lnTo>
                      <a:pt x="632" y="8"/>
                    </a:lnTo>
                    <a:lnTo>
                      <a:pt x="628" y="5"/>
                    </a:lnTo>
                    <a:lnTo>
                      <a:pt x="623" y="3"/>
                    </a:lnTo>
                    <a:lnTo>
                      <a:pt x="617" y="1"/>
                    </a:lnTo>
                    <a:lnTo>
                      <a:pt x="611" y="0"/>
                    </a:lnTo>
                    <a:lnTo>
                      <a:pt x="604" y="0"/>
                    </a:lnTo>
                    <a:lnTo>
                      <a:pt x="596" y="0"/>
                    </a:lnTo>
                    <a:lnTo>
                      <a:pt x="587" y="2"/>
                    </a:lnTo>
                    <a:lnTo>
                      <a:pt x="578" y="4"/>
                    </a:lnTo>
                    <a:lnTo>
                      <a:pt x="568" y="7"/>
                    </a:lnTo>
                    <a:lnTo>
                      <a:pt x="559" y="11"/>
                    </a:lnTo>
                    <a:lnTo>
                      <a:pt x="548" y="18"/>
                    </a:lnTo>
                    <a:lnTo>
                      <a:pt x="537" y="25"/>
                    </a:lnTo>
                    <a:lnTo>
                      <a:pt x="526" y="29"/>
                    </a:lnTo>
                    <a:lnTo>
                      <a:pt x="515" y="33"/>
                    </a:lnTo>
                    <a:lnTo>
                      <a:pt x="505" y="36"/>
                    </a:lnTo>
                    <a:lnTo>
                      <a:pt x="495" y="37"/>
                    </a:lnTo>
                    <a:lnTo>
                      <a:pt x="485" y="36"/>
                    </a:lnTo>
                    <a:lnTo>
                      <a:pt x="477" y="34"/>
                    </a:lnTo>
                    <a:lnTo>
                      <a:pt x="464" y="33"/>
                    </a:lnTo>
                    <a:lnTo>
                      <a:pt x="453" y="33"/>
                    </a:lnTo>
                    <a:lnTo>
                      <a:pt x="444" y="35"/>
                    </a:lnTo>
                    <a:lnTo>
                      <a:pt x="437" y="38"/>
                    </a:lnTo>
                    <a:lnTo>
                      <a:pt x="430" y="42"/>
                    </a:lnTo>
                    <a:lnTo>
                      <a:pt x="425" y="46"/>
                    </a:lnTo>
                    <a:lnTo>
                      <a:pt x="420" y="51"/>
                    </a:lnTo>
                    <a:lnTo>
                      <a:pt x="417" y="56"/>
                    </a:lnTo>
                    <a:lnTo>
                      <a:pt x="413" y="60"/>
                    </a:lnTo>
                    <a:lnTo>
                      <a:pt x="409" y="65"/>
                    </a:lnTo>
                    <a:lnTo>
                      <a:pt x="405" y="69"/>
                    </a:lnTo>
                    <a:lnTo>
                      <a:pt x="400" y="73"/>
                    </a:lnTo>
                    <a:lnTo>
                      <a:pt x="393" y="75"/>
                    </a:lnTo>
                    <a:lnTo>
                      <a:pt x="386" y="76"/>
                    </a:lnTo>
                    <a:lnTo>
                      <a:pt x="376" y="76"/>
                    </a:lnTo>
                    <a:lnTo>
                      <a:pt x="365" y="73"/>
                    </a:lnTo>
                    <a:lnTo>
                      <a:pt x="359" y="73"/>
                    </a:lnTo>
                    <a:lnTo>
                      <a:pt x="353" y="72"/>
                    </a:lnTo>
                    <a:lnTo>
                      <a:pt x="347" y="72"/>
                    </a:lnTo>
                    <a:lnTo>
                      <a:pt x="342" y="73"/>
                    </a:lnTo>
                    <a:lnTo>
                      <a:pt x="332" y="76"/>
                    </a:lnTo>
                    <a:lnTo>
                      <a:pt x="322" y="81"/>
                    </a:lnTo>
                    <a:lnTo>
                      <a:pt x="313" y="86"/>
                    </a:lnTo>
                    <a:lnTo>
                      <a:pt x="305" y="93"/>
                    </a:lnTo>
                    <a:lnTo>
                      <a:pt x="298" y="100"/>
                    </a:lnTo>
                    <a:lnTo>
                      <a:pt x="290" y="106"/>
                    </a:lnTo>
                    <a:lnTo>
                      <a:pt x="278" y="119"/>
                    </a:lnTo>
                    <a:lnTo>
                      <a:pt x="268" y="127"/>
                    </a:lnTo>
                    <a:lnTo>
                      <a:pt x="265" y="128"/>
                    </a:lnTo>
                    <a:lnTo>
                      <a:pt x="263" y="128"/>
                    </a:lnTo>
                    <a:lnTo>
                      <a:pt x="261" y="128"/>
                    </a:lnTo>
                    <a:lnTo>
                      <a:pt x="260" y="128"/>
                    </a:lnTo>
                    <a:lnTo>
                      <a:pt x="256" y="125"/>
                    </a:lnTo>
                    <a:lnTo>
                      <a:pt x="253" y="119"/>
                    </a:lnTo>
                    <a:lnTo>
                      <a:pt x="249" y="115"/>
                    </a:lnTo>
                    <a:lnTo>
                      <a:pt x="244" y="112"/>
                    </a:lnTo>
                    <a:lnTo>
                      <a:pt x="240" y="110"/>
                    </a:lnTo>
                    <a:lnTo>
                      <a:pt x="235" y="109"/>
                    </a:lnTo>
                    <a:lnTo>
                      <a:pt x="225" y="108"/>
                    </a:lnTo>
                    <a:lnTo>
                      <a:pt x="215" y="108"/>
                    </a:lnTo>
                    <a:lnTo>
                      <a:pt x="205" y="109"/>
                    </a:lnTo>
                    <a:lnTo>
                      <a:pt x="196" y="109"/>
                    </a:lnTo>
                    <a:lnTo>
                      <a:pt x="192" y="108"/>
                    </a:lnTo>
                    <a:lnTo>
                      <a:pt x="189" y="107"/>
                    </a:lnTo>
                    <a:lnTo>
                      <a:pt x="186" y="106"/>
                    </a:lnTo>
                    <a:lnTo>
                      <a:pt x="184" y="103"/>
                    </a:lnTo>
                    <a:lnTo>
                      <a:pt x="174" y="96"/>
                    </a:lnTo>
                    <a:lnTo>
                      <a:pt x="163" y="91"/>
                    </a:lnTo>
                    <a:lnTo>
                      <a:pt x="152" y="88"/>
                    </a:lnTo>
                    <a:lnTo>
                      <a:pt x="141" y="86"/>
                    </a:lnTo>
                    <a:lnTo>
                      <a:pt x="131" y="87"/>
                    </a:lnTo>
                    <a:lnTo>
                      <a:pt x="120" y="88"/>
                    </a:lnTo>
                    <a:lnTo>
                      <a:pt x="109" y="91"/>
                    </a:lnTo>
                    <a:lnTo>
                      <a:pt x="98" y="95"/>
                    </a:lnTo>
                    <a:lnTo>
                      <a:pt x="98" y="99"/>
                    </a:lnTo>
                    <a:lnTo>
                      <a:pt x="86" y="117"/>
                    </a:lnTo>
                    <a:lnTo>
                      <a:pt x="91" y="122"/>
                    </a:lnTo>
                    <a:lnTo>
                      <a:pt x="91" y="128"/>
                    </a:lnTo>
                    <a:lnTo>
                      <a:pt x="79" y="140"/>
                    </a:lnTo>
                    <a:lnTo>
                      <a:pt x="77" y="143"/>
                    </a:lnTo>
                    <a:lnTo>
                      <a:pt x="79" y="148"/>
                    </a:lnTo>
                    <a:lnTo>
                      <a:pt x="82" y="148"/>
                    </a:lnTo>
                    <a:lnTo>
                      <a:pt x="82" y="154"/>
                    </a:lnTo>
                    <a:lnTo>
                      <a:pt x="80" y="157"/>
                    </a:lnTo>
                    <a:lnTo>
                      <a:pt x="76" y="160"/>
                    </a:lnTo>
                    <a:lnTo>
                      <a:pt x="71" y="170"/>
                    </a:lnTo>
                    <a:lnTo>
                      <a:pt x="78" y="183"/>
                    </a:lnTo>
                    <a:lnTo>
                      <a:pt x="80" y="194"/>
                    </a:lnTo>
                    <a:lnTo>
                      <a:pt x="96" y="208"/>
                    </a:lnTo>
                    <a:lnTo>
                      <a:pt x="86" y="209"/>
                    </a:lnTo>
                    <a:lnTo>
                      <a:pt x="86" y="216"/>
                    </a:lnTo>
                    <a:lnTo>
                      <a:pt x="80" y="219"/>
                    </a:lnTo>
                    <a:lnTo>
                      <a:pt x="73" y="226"/>
                    </a:lnTo>
                    <a:lnTo>
                      <a:pt x="70" y="239"/>
                    </a:lnTo>
                    <a:lnTo>
                      <a:pt x="62" y="245"/>
                    </a:lnTo>
                    <a:lnTo>
                      <a:pt x="53" y="246"/>
                    </a:lnTo>
                    <a:lnTo>
                      <a:pt x="52" y="251"/>
                    </a:lnTo>
                    <a:lnTo>
                      <a:pt x="48" y="251"/>
                    </a:lnTo>
                    <a:lnTo>
                      <a:pt x="44" y="256"/>
                    </a:lnTo>
                    <a:lnTo>
                      <a:pt x="37" y="257"/>
                    </a:lnTo>
                    <a:lnTo>
                      <a:pt x="33" y="261"/>
                    </a:lnTo>
                    <a:lnTo>
                      <a:pt x="35" y="272"/>
                    </a:lnTo>
                    <a:lnTo>
                      <a:pt x="33" y="278"/>
                    </a:lnTo>
                    <a:lnTo>
                      <a:pt x="39" y="283"/>
                    </a:lnTo>
                    <a:lnTo>
                      <a:pt x="39" y="290"/>
                    </a:lnTo>
                    <a:lnTo>
                      <a:pt x="33" y="296"/>
                    </a:lnTo>
                    <a:lnTo>
                      <a:pt x="60" y="311"/>
                    </a:lnTo>
                    <a:lnTo>
                      <a:pt x="72" y="320"/>
                    </a:lnTo>
                    <a:lnTo>
                      <a:pt x="71" y="328"/>
                    </a:lnTo>
                    <a:lnTo>
                      <a:pt x="77" y="338"/>
                    </a:lnTo>
                    <a:lnTo>
                      <a:pt x="77" y="343"/>
                    </a:lnTo>
                    <a:lnTo>
                      <a:pt x="71" y="354"/>
                    </a:lnTo>
                    <a:lnTo>
                      <a:pt x="69" y="371"/>
                    </a:lnTo>
                    <a:lnTo>
                      <a:pt x="66" y="377"/>
                    </a:lnTo>
                    <a:lnTo>
                      <a:pt x="84" y="376"/>
                    </a:lnTo>
                    <a:lnTo>
                      <a:pt x="88" y="380"/>
                    </a:lnTo>
                    <a:lnTo>
                      <a:pt x="94" y="382"/>
                    </a:lnTo>
                    <a:lnTo>
                      <a:pt x="96" y="395"/>
                    </a:lnTo>
                    <a:lnTo>
                      <a:pt x="100" y="398"/>
                    </a:lnTo>
                    <a:lnTo>
                      <a:pt x="105" y="400"/>
                    </a:lnTo>
                    <a:lnTo>
                      <a:pt x="106" y="403"/>
                    </a:lnTo>
                    <a:lnTo>
                      <a:pt x="110" y="405"/>
                    </a:lnTo>
                    <a:lnTo>
                      <a:pt x="122" y="401"/>
                    </a:lnTo>
                    <a:lnTo>
                      <a:pt x="125" y="402"/>
                    </a:lnTo>
                    <a:lnTo>
                      <a:pt x="124" y="411"/>
                    </a:lnTo>
                    <a:lnTo>
                      <a:pt x="129" y="413"/>
                    </a:lnTo>
                    <a:lnTo>
                      <a:pt x="131" y="425"/>
                    </a:lnTo>
                    <a:lnTo>
                      <a:pt x="124" y="432"/>
                    </a:lnTo>
                    <a:lnTo>
                      <a:pt x="125" y="440"/>
                    </a:lnTo>
                    <a:lnTo>
                      <a:pt x="122" y="443"/>
                    </a:lnTo>
                    <a:lnTo>
                      <a:pt x="121" y="448"/>
                    </a:lnTo>
                    <a:lnTo>
                      <a:pt x="115" y="456"/>
                    </a:lnTo>
                    <a:lnTo>
                      <a:pt x="113" y="463"/>
                    </a:lnTo>
                    <a:lnTo>
                      <a:pt x="106" y="472"/>
                    </a:lnTo>
                    <a:lnTo>
                      <a:pt x="110" y="474"/>
                    </a:lnTo>
                    <a:lnTo>
                      <a:pt x="110" y="480"/>
                    </a:lnTo>
                    <a:lnTo>
                      <a:pt x="103" y="485"/>
                    </a:lnTo>
                    <a:lnTo>
                      <a:pt x="101" y="491"/>
                    </a:lnTo>
                    <a:lnTo>
                      <a:pt x="84" y="492"/>
                    </a:lnTo>
                    <a:lnTo>
                      <a:pt x="90" y="506"/>
                    </a:lnTo>
                    <a:lnTo>
                      <a:pt x="86" y="509"/>
                    </a:lnTo>
                    <a:lnTo>
                      <a:pt x="80" y="522"/>
                    </a:lnTo>
                    <a:lnTo>
                      <a:pt x="77" y="542"/>
                    </a:lnTo>
                    <a:lnTo>
                      <a:pt x="70" y="542"/>
                    </a:lnTo>
                    <a:lnTo>
                      <a:pt x="68" y="546"/>
                    </a:lnTo>
                    <a:lnTo>
                      <a:pt x="58" y="547"/>
                    </a:lnTo>
                    <a:lnTo>
                      <a:pt x="55" y="550"/>
                    </a:lnTo>
                    <a:lnTo>
                      <a:pt x="50" y="568"/>
                    </a:lnTo>
                    <a:lnTo>
                      <a:pt x="44" y="570"/>
                    </a:lnTo>
                    <a:lnTo>
                      <a:pt x="40" y="579"/>
                    </a:lnTo>
                    <a:lnTo>
                      <a:pt x="28" y="580"/>
                    </a:lnTo>
                    <a:lnTo>
                      <a:pt x="17" y="585"/>
                    </a:lnTo>
                    <a:lnTo>
                      <a:pt x="14" y="584"/>
                    </a:lnTo>
                    <a:lnTo>
                      <a:pt x="7" y="583"/>
                    </a:lnTo>
                    <a:lnTo>
                      <a:pt x="5" y="587"/>
                    </a:lnTo>
                    <a:lnTo>
                      <a:pt x="9" y="594"/>
                    </a:lnTo>
                    <a:lnTo>
                      <a:pt x="8" y="596"/>
                    </a:lnTo>
                    <a:lnTo>
                      <a:pt x="6" y="602"/>
                    </a:lnTo>
                    <a:lnTo>
                      <a:pt x="0" y="606"/>
                    </a:lnTo>
                    <a:lnTo>
                      <a:pt x="2" y="611"/>
                    </a:lnTo>
                    <a:lnTo>
                      <a:pt x="6" y="614"/>
                    </a:lnTo>
                    <a:lnTo>
                      <a:pt x="10" y="618"/>
                    </a:lnTo>
                    <a:lnTo>
                      <a:pt x="14" y="620"/>
                    </a:lnTo>
                    <a:lnTo>
                      <a:pt x="20" y="622"/>
                    </a:lnTo>
                    <a:lnTo>
                      <a:pt x="25" y="623"/>
                    </a:lnTo>
                    <a:lnTo>
                      <a:pt x="30" y="624"/>
                    </a:lnTo>
                    <a:lnTo>
                      <a:pt x="36" y="625"/>
                    </a:lnTo>
                    <a:lnTo>
                      <a:pt x="49" y="625"/>
                    </a:lnTo>
                    <a:lnTo>
                      <a:pt x="62" y="624"/>
                    </a:lnTo>
                    <a:lnTo>
                      <a:pt x="76" y="623"/>
                    </a:lnTo>
                    <a:lnTo>
                      <a:pt x="90" y="621"/>
                    </a:lnTo>
                    <a:lnTo>
                      <a:pt x="104" y="620"/>
                    </a:lnTo>
                    <a:lnTo>
                      <a:pt x="118" y="619"/>
                    </a:lnTo>
                    <a:lnTo>
                      <a:pt x="131" y="619"/>
                    </a:lnTo>
                    <a:lnTo>
                      <a:pt x="143" y="621"/>
                    </a:lnTo>
                    <a:lnTo>
                      <a:pt x="149" y="623"/>
                    </a:lnTo>
                    <a:lnTo>
                      <a:pt x="154" y="625"/>
                    </a:lnTo>
                    <a:lnTo>
                      <a:pt x="159" y="628"/>
                    </a:lnTo>
                    <a:lnTo>
                      <a:pt x="164" y="631"/>
                    </a:lnTo>
                    <a:lnTo>
                      <a:pt x="167" y="637"/>
                    </a:lnTo>
                    <a:lnTo>
                      <a:pt x="171" y="642"/>
                    </a:lnTo>
                    <a:lnTo>
                      <a:pt x="173" y="647"/>
                    </a:lnTo>
                    <a:lnTo>
                      <a:pt x="175" y="654"/>
                    </a:lnTo>
                    <a:lnTo>
                      <a:pt x="183" y="663"/>
                    </a:lnTo>
                    <a:lnTo>
                      <a:pt x="190" y="670"/>
                    </a:lnTo>
                    <a:lnTo>
                      <a:pt x="198" y="676"/>
                    </a:lnTo>
                    <a:lnTo>
                      <a:pt x="205" y="681"/>
                    </a:lnTo>
                    <a:lnTo>
                      <a:pt x="214" y="684"/>
                    </a:lnTo>
                    <a:lnTo>
                      <a:pt x="223" y="687"/>
                    </a:lnTo>
                    <a:lnTo>
                      <a:pt x="232" y="688"/>
                    </a:lnTo>
                    <a:lnTo>
                      <a:pt x="241" y="687"/>
                    </a:lnTo>
                    <a:lnTo>
                      <a:pt x="252" y="686"/>
                    </a:lnTo>
                    <a:lnTo>
                      <a:pt x="263" y="684"/>
                    </a:lnTo>
                    <a:lnTo>
                      <a:pt x="274" y="680"/>
                    </a:lnTo>
                    <a:lnTo>
                      <a:pt x="286" y="676"/>
                    </a:lnTo>
                    <a:lnTo>
                      <a:pt x="300" y="670"/>
                    </a:lnTo>
                    <a:lnTo>
                      <a:pt x="313" y="663"/>
                    </a:lnTo>
                    <a:lnTo>
                      <a:pt x="328" y="656"/>
                    </a:lnTo>
                    <a:lnTo>
                      <a:pt x="343" y="647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0745" name="Freeform 89"/>
              <p:cNvSpPr>
                <a:spLocks/>
              </p:cNvSpPr>
              <p:nvPr/>
            </p:nvSpPr>
            <p:spPr bwMode="auto">
              <a:xfrm>
                <a:off x="4882" y="1668"/>
                <a:ext cx="561" cy="195"/>
              </a:xfrm>
              <a:custGeom>
                <a:avLst/>
                <a:gdLst>
                  <a:gd name="T0" fmla="*/ 347 w 2690"/>
                  <a:gd name="T1" fmla="*/ 281 h 943"/>
                  <a:gd name="T2" fmla="*/ 246 w 2690"/>
                  <a:gd name="T3" fmla="*/ 389 h 943"/>
                  <a:gd name="T4" fmla="*/ 41 w 2690"/>
                  <a:gd name="T5" fmla="*/ 520 h 943"/>
                  <a:gd name="T6" fmla="*/ 105 w 2690"/>
                  <a:gd name="T7" fmla="*/ 608 h 943"/>
                  <a:gd name="T8" fmla="*/ 220 w 2690"/>
                  <a:gd name="T9" fmla="*/ 803 h 943"/>
                  <a:gd name="T10" fmla="*/ 290 w 2690"/>
                  <a:gd name="T11" fmla="*/ 859 h 943"/>
                  <a:gd name="T12" fmla="*/ 417 w 2690"/>
                  <a:gd name="T13" fmla="*/ 749 h 943"/>
                  <a:gd name="T14" fmla="*/ 502 w 2690"/>
                  <a:gd name="T15" fmla="*/ 719 h 943"/>
                  <a:gd name="T16" fmla="*/ 579 w 2690"/>
                  <a:gd name="T17" fmla="*/ 649 h 943"/>
                  <a:gd name="T18" fmla="*/ 730 w 2690"/>
                  <a:gd name="T19" fmla="*/ 539 h 943"/>
                  <a:gd name="T20" fmla="*/ 834 w 2690"/>
                  <a:gd name="T21" fmla="*/ 545 h 943"/>
                  <a:gd name="T22" fmla="*/ 938 w 2690"/>
                  <a:gd name="T23" fmla="*/ 616 h 943"/>
                  <a:gd name="T24" fmla="*/ 1041 w 2690"/>
                  <a:gd name="T25" fmla="*/ 674 h 943"/>
                  <a:gd name="T26" fmla="*/ 1106 w 2690"/>
                  <a:gd name="T27" fmla="*/ 714 h 943"/>
                  <a:gd name="T28" fmla="*/ 1168 w 2690"/>
                  <a:gd name="T29" fmla="*/ 751 h 943"/>
                  <a:gd name="T30" fmla="*/ 1202 w 2690"/>
                  <a:gd name="T31" fmla="*/ 838 h 943"/>
                  <a:gd name="T32" fmla="*/ 1226 w 2690"/>
                  <a:gd name="T33" fmla="*/ 889 h 943"/>
                  <a:gd name="T34" fmla="*/ 1354 w 2690"/>
                  <a:gd name="T35" fmla="*/ 776 h 943"/>
                  <a:gd name="T36" fmla="*/ 1493 w 2690"/>
                  <a:gd name="T37" fmla="*/ 757 h 943"/>
                  <a:gd name="T38" fmla="*/ 1645 w 2690"/>
                  <a:gd name="T39" fmla="*/ 864 h 943"/>
                  <a:gd name="T40" fmla="*/ 1793 w 2690"/>
                  <a:gd name="T41" fmla="*/ 939 h 943"/>
                  <a:gd name="T42" fmla="*/ 1893 w 2690"/>
                  <a:gd name="T43" fmla="*/ 914 h 943"/>
                  <a:gd name="T44" fmla="*/ 2009 w 2690"/>
                  <a:gd name="T45" fmla="*/ 941 h 943"/>
                  <a:gd name="T46" fmla="*/ 2154 w 2690"/>
                  <a:gd name="T47" fmla="*/ 776 h 943"/>
                  <a:gd name="T48" fmla="*/ 2222 w 2690"/>
                  <a:gd name="T49" fmla="*/ 755 h 943"/>
                  <a:gd name="T50" fmla="*/ 2309 w 2690"/>
                  <a:gd name="T51" fmla="*/ 765 h 943"/>
                  <a:gd name="T52" fmla="*/ 2441 w 2690"/>
                  <a:gd name="T53" fmla="*/ 744 h 943"/>
                  <a:gd name="T54" fmla="*/ 2520 w 2690"/>
                  <a:gd name="T55" fmla="*/ 706 h 943"/>
                  <a:gd name="T56" fmla="*/ 2569 w 2690"/>
                  <a:gd name="T57" fmla="*/ 590 h 943"/>
                  <a:gd name="T58" fmla="*/ 2588 w 2690"/>
                  <a:gd name="T59" fmla="*/ 473 h 943"/>
                  <a:gd name="T60" fmla="*/ 2680 w 2690"/>
                  <a:gd name="T61" fmla="*/ 320 h 943"/>
                  <a:gd name="T62" fmla="*/ 2658 w 2690"/>
                  <a:gd name="T63" fmla="*/ 174 h 943"/>
                  <a:gd name="T64" fmla="*/ 2399 w 2690"/>
                  <a:gd name="T65" fmla="*/ 144 h 943"/>
                  <a:gd name="T66" fmla="*/ 2320 w 2690"/>
                  <a:gd name="T67" fmla="*/ 233 h 943"/>
                  <a:gd name="T68" fmla="*/ 2189 w 2690"/>
                  <a:gd name="T69" fmla="*/ 312 h 943"/>
                  <a:gd name="T70" fmla="*/ 2022 w 2690"/>
                  <a:gd name="T71" fmla="*/ 311 h 943"/>
                  <a:gd name="T72" fmla="*/ 1886 w 2690"/>
                  <a:gd name="T73" fmla="*/ 450 h 943"/>
                  <a:gd name="T74" fmla="*/ 1797 w 2690"/>
                  <a:gd name="T75" fmla="*/ 486 h 943"/>
                  <a:gd name="T76" fmla="*/ 1674 w 2690"/>
                  <a:gd name="T77" fmla="*/ 344 h 943"/>
                  <a:gd name="T78" fmla="*/ 1719 w 2690"/>
                  <a:gd name="T79" fmla="*/ 262 h 943"/>
                  <a:gd name="T80" fmla="*/ 1729 w 2690"/>
                  <a:gd name="T81" fmla="*/ 214 h 943"/>
                  <a:gd name="T82" fmla="*/ 1833 w 2690"/>
                  <a:gd name="T83" fmla="*/ 182 h 943"/>
                  <a:gd name="T84" fmla="*/ 1834 w 2690"/>
                  <a:gd name="T85" fmla="*/ 111 h 943"/>
                  <a:gd name="T86" fmla="*/ 1732 w 2690"/>
                  <a:gd name="T87" fmla="*/ 62 h 943"/>
                  <a:gd name="T88" fmla="*/ 1616 w 2690"/>
                  <a:gd name="T89" fmla="*/ 85 h 943"/>
                  <a:gd name="T90" fmla="*/ 1328 w 2690"/>
                  <a:gd name="T91" fmla="*/ 260 h 943"/>
                  <a:gd name="T92" fmla="*/ 1247 w 2690"/>
                  <a:gd name="T93" fmla="*/ 216 h 943"/>
                  <a:gd name="T94" fmla="*/ 1152 w 2690"/>
                  <a:gd name="T95" fmla="*/ 197 h 943"/>
                  <a:gd name="T96" fmla="*/ 1076 w 2690"/>
                  <a:gd name="T97" fmla="*/ 180 h 943"/>
                  <a:gd name="T98" fmla="*/ 1036 w 2690"/>
                  <a:gd name="T99" fmla="*/ 194 h 943"/>
                  <a:gd name="T100" fmla="*/ 990 w 2690"/>
                  <a:gd name="T101" fmla="*/ 224 h 943"/>
                  <a:gd name="T102" fmla="*/ 917 w 2690"/>
                  <a:gd name="T103" fmla="*/ 167 h 943"/>
                  <a:gd name="T104" fmla="*/ 851 w 2690"/>
                  <a:gd name="T105" fmla="*/ 143 h 943"/>
                  <a:gd name="T106" fmla="*/ 786 w 2690"/>
                  <a:gd name="T107" fmla="*/ 53 h 943"/>
                  <a:gd name="T108" fmla="*/ 625 w 2690"/>
                  <a:gd name="T109" fmla="*/ 10 h 943"/>
                  <a:gd name="T110" fmla="*/ 325 w 2690"/>
                  <a:gd name="T111" fmla="*/ 37 h 943"/>
                  <a:gd name="T112" fmla="*/ 311 w 2690"/>
                  <a:gd name="T113" fmla="*/ 13 h 943"/>
                  <a:gd name="T114" fmla="*/ 300 w 2690"/>
                  <a:gd name="T115" fmla="*/ 171 h 9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690" h="943">
                    <a:moveTo>
                      <a:pt x="322" y="199"/>
                    </a:moveTo>
                    <a:lnTo>
                      <a:pt x="331" y="206"/>
                    </a:lnTo>
                    <a:lnTo>
                      <a:pt x="338" y="214"/>
                    </a:lnTo>
                    <a:lnTo>
                      <a:pt x="344" y="221"/>
                    </a:lnTo>
                    <a:lnTo>
                      <a:pt x="349" y="229"/>
                    </a:lnTo>
                    <a:lnTo>
                      <a:pt x="352" y="237"/>
                    </a:lnTo>
                    <a:lnTo>
                      <a:pt x="353" y="245"/>
                    </a:lnTo>
                    <a:lnTo>
                      <a:pt x="354" y="254"/>
                    </a:lnTo>
                    <a:lnTo>
                      <a:pt x="353" y="263"/>
                    </a:lnTo>
                    <a:lnTo>
                      <a:pt x="350" y="272"/>
                    </a:lnTo>
                    <a:lnTo>
                      <a:pt x="347" y="281"/>
                    </a:lnTo>
                    <a:lnTo>
                      <a:pt x="342" y="291"/>
                    </a:lnTo>
                    <a:lnTo>
                      <a:pt x="336" y="301"/>
                    </a:lnTo>
                    <a:lnTo>
                      <a:pt x="329" y="312"/>
                    </a:lnTo>
                    <a:lnTo>
                      <a:pt x="321" y="322"/>
                    </a:lnTo>
                    <a:lnTo>
                      <a:pt x="312" y="333"/>
                    </a:lnTo>
                    <a:lnTo>
                      <a:pt x="302" y="345"/>
                    </a:lnTo>
                    <a:lnTo>
                      <a:pt x="293" y="354"/>
                    </a:lnTo>
                    <a:lnTo>
                      <a:pt x="285" y="362"/>
                    </a:lnTo>
                    <a:lnTo>
                      <a:pt x="276" y="370"/>
                    </a:lnTo>
                    <a:lnTo>
                      <a:pt x="266" y="377"/>
                    </a:lnTo>
                    <a:lnTo>
                      <a:pt x="246" y="389"/>
                    </a:lnTo>
                    <a:lnTo>
                      <a:pt x="226" y="400"/>
                    </a:lnTo>
                    <a:lnTo>
                      <a:pt x="183" y="420"/>
                    </a:lnTo>
                    <a:lnTo>
                      <a:pt x="140" y="440"/>
                    </a:lnTo>
                    <a:lnTo>
                      <a:pt x="118" y="452"/>
                    </a:lnTo>
                    <a:lnTo>
                      <a:pt x="97" y="465"/>
                    </a:lnTo>
                    <a:lnTo>
                      <a:pt x="87" y="472"/>
                    </a:lnTo>
                    <a:lnTo>
                      <a:pt x="77" y="480"/>
                    </a:lnTo>
                    <a:lnTo>
                      <a:pt x="68" y="490"/>
                    </a:lnTo>
                    <a:lnTo>
                      <a:pt x="59" y="499"/>
                    </a:lnTo>
                    <a:lnTo>
                      <a:pt x="50" y="509"/>
                    </a:lnTo>
                    <a:lnTo>
                      <a:pt x="41" y="520"/>
                    </a:lnTo>
                    <a:lnTo>
                      <a:pt x="33" y="532"/>
                    </a:lnTo>
                    <a:lnTo>
                      <a:pt x="26" y="545"/>
                    </a:lnTo>
                    <a:lnTo>
                      <a:pt x="18" y="559"/>
                    </a:lnTo>
                    <a:lnTo>
                      <a:pt x="12" y="574"/>
                    </a:lnTo>
                    <a:lnTo>
                      <a:pt x="5" y="591"/>
                    </a:lnTo>
                    <a:lnTo>
                      <a:pt x="0" y="608"/>
                    </a:lnTo>
                    <a:lnTo>
                      <a:pt x="33" y="606"/>
                    </a:lnTo>
                    <a:lnTo>
                      <a:pt x="63" y="605"/>
                    </a:lnTo>
                    <a:lnTo>
                      <a:pt x="78" y="606"/>
                    </a:lnTo>
                    <a:lnTo>
                      <a:pt x="92" y="607"/>
                    </a:lnTo>
                    <a:lnTo>
                      <a:pt x="105" y="608"/>
                    </a:lnTo>
                    <a:lnTo>
                      <a:pt x="118" y="611"/>
                    </a:lnTo>
                    <a:lnTo>
                      <a:pt x="130" y="614"/>
                    </a:lnTo>
                    <a:lnTo>
                      <a:pt x="141" y="618"/>
                    </a:lnTo>
                    <a:lnTo>
                      <a:pt x="151" y="623"/>
                    </a:lnTo>
                    <a:lnTo>
                      <a:pt x="160" y="629"/>
                    </a:lnTo>
                    <a:lnTo>
                      <a:pt x="168" y="637"/>
                    </a:lnTo>
                    <a:lnTo>
                      <a:pt x="175" y="645"/>
                    </a:lnTo>
                    <a:lnTo>
                      <a:pt x="181" y="653"/>
                    </a:lnTo>
                    <a:lnTo>
                      <a:pt x="185" y="663"/>
                    </a:lnTo>
                    <a:lnTo>
                      <a:pt x="197" y="764"/>
                    </a:lnTo>
                    <a:lnTo>
                      <a:pt x="220" y="803"/>
                    </a:lnTo>
                    <a:lnTo>
                      <a:pt x="228" y="817"/>
                    </a:lnTo>
                    <a:lnTo>
                      <a:pt x="236" y="829"/>
                    </a:lnTo>
                    <a:lnTo>
                      <a:pt x="245" y="840"/>
                    </a:lnTo>
                    <a:lnTo>
                      <a:pt x="254" y="848"/>
                    </a:lnTo>
                    <a:lnTo>
                      <a:pt x="259" y="851"/>
                    </a:lnTo>
                    <a:lnTo>
                      <a:pt x="265" y="854"/>
                    </a:lnTo>
                    <a:lnTo>
                      <a:pt x="270" y="856"/>
                    </a:lnTo>
                    <a:lnTo>
                      <a:pt x="274" y="858"/>
                    </a:lnTo>
                    <a:lnTo>
                      <a:pt x="280" y="859"/>
                    </a:lnTo>
                    <a:lnTo>
                      <a:pt x="285" y="859"/>
                    </a:lnTo>
                    <a:lnTo>
                      <a:pt x="290" y="859"/>
                    </a:lnTo>
                    <a:lnTo>
                      <a:pt x="295" y="859"/>
                    </a:lnTo>
                    <a:lnTo>
                      <a:pt x="306" y="856"/>
                    </a:lnTo>
                    <a:lnTo>
                      <a:pt x="317" y="852"/>
                    </a:lnTo>
                    <a:lnTo>
                      <a:pt x="329" y="845"/>
                    </a:lnTo>
                    <a:lnTo>
                      <a:pt x="341" y="836"/>
                    </a:lnTo>
                    <a:lnTo>
                      <a:pt x="353" y="825"/>
                    </a:lnTo>
                    <a:lnTo>
                      <a:pt x="366" y="811"/>
                    </a:lnTo>
                    <a:lnTo>
                      <a:pt x="379" y="795"/>
                    </a:lnTo>
                    <a:lnTo>
                      <a:pt x="393" y="777"/>
                    </a:lnTo>
                    <a:lnTo>
                      <a:pt x="405" y="762"/>
                    </a:lnTo>
                    <a:lnTo>
                      <a:pt x="417" y="749"/>
                    </a:lnTo>
                    <a:lnTo>
                      <a:pt x="428" y="737"/>
                    </a:lnTo>
                    <a:lnTo>
                      <a:pt x="441" y="727"/>
                    </a:lnTo>
                    <a:lnTo>
                      <a:pt x="447" y="723"/>
                    </a:lnTo>
                    <a:lnTo>
                      <a:pt x="454" y="720"/>
                    </a:lnTo>
                    <a:lnTo>
                      <a:pt x="460" y="718"/>
                    </a:lnTo>
                    <a:lnTo>
                      <a:pt x="467" y="716"/>
                    </a:lnTo>
                    <a:lnTo>
                      <a:pt x="475" y="715"/>
                    </a:lnTo>
                    <a:lnTo>
                      <a:pt x="482" y="715"/>
                    </a:lnTo>
                    <a:lnTo>
                      <a:pt x="490" y="715"/>
                    </a:lnTo>
                    <a:lnTo>
                      <a:pt x="499" y="717"/>
                    </a:lnTo>
                    <a:lnTo>
                      <a:pt x="502" y="719"/>
                    </a:lnTo>
                    <a:lnTo>
                      <a:pt x="505" y="719"/>
                    </a:lnTo>
                    <a:lnTo>
                      <a:pt x="509" y="720"/>
                    </a:lnTo>
                    <a:lnTo>
                      <a:pt x="512" y="719"/>
                    </a:lnTo>
                    <a:lnTo>
                      <a:pt x="519" y="717"/>
                    </a:lnTo>
                    <a:lnTo>
                      <a:pt x="526" y="713"/>
                    </a:lnTo>
                    <a:lnTo>
                      <a:pt x="532" y="708"/>
                    </a:lnTo>
                    <a:lnTo>
                      <a:pt x="539" y="701"/>
                    </a:lnTo>
                    <a:lnTo>
                      <a:pt x="546" y="693"/>
                    </a:lnTo>
                    <a:lnTo>
                      <a:pt x="553" y="685"/>
                    </a:lnTo>
                    <a:lnTo>
                      <a:pt x="566" y="667"/>
                    </a:lnTo>
                    <a:lnTo>
                      <a:pt x="579" y="649"/>
                    </a:lnTo>
                    <a:lnTo>
                      <a:pt x="585" y="640"/>
                    </a:lnTo>
                    <a:lnTo>
                      <a:pt x="591" y="633"/>
                    </a:lnTo>
                    <a:lnTo>
                      <a:pt x="598" y="625"/>
                    </a:lnTo>
                    <a:lnTo>
                      <a:pt x="604" y="620"/>
                    </a:lnTo>
                    <a:lnTo>
                      <a:pt x="621" y="606"/>
                    </a:lnTo>
                    <a:lnTo>
                      <a:pt x="638" y="592"/>
                    </a:lnTo>
                    <a:lnTo>
                      <a:pt x="656" y="579"/>
                    </a:lnTo>
                    <a:lnTo>
                      <a:pt x="675" y="567"/>
                    </a:lnTo>
                    <a:lnTo>
                      <a:pt x="694" y="556"/>
                    </a:lnTo>
                    <a:lnTo>
                      <a:pt x="712" y="547"/>
                    </a:lnTo>
                    <a:lnTo>
                      <a:pt x="730" y="539"/>
                    </a:lnTo>
                    <a:lnTo>
                      <a:pt x="747" y="533"/>
                    </a:lnTo>
                    <a:lnTo>
                      <a:pt x="764" y="529"/>
                    </a:lnTo>
                    <a:lnTo>
                      <a:pt x="780" y="528"/>
                    </a:lnTo>
                    <a:lnTo>
                      <a:pt x="788" y="528"/>
                    </a:lnTo>
                    <a:lnTo>
                      <a:pt x="795" y="528"/>
                    </a:lnTo>
                    <a:lnTo>
                      <a:pt x="802" y="529"/>
                    </a:lnTo>
                    <a:lnTo>
                      <a:pt x="809" y="531"/>
                    </a:lnTo>
                    <a:lnTo>
                      <a:pt x="815" y="534"/>
                    </a:lnTo>
                    <a:lnTo>
                      <a:pt x="823" y="537"/>
                    </a:lnTo>
                    <a:lnTo>
                      <a:pt x="828" y="541"/>
                    </a:lnTo>
                    <a:lnTo>
                      <a:pt x="834" y="545"/>
                    </a:lnTo>
                    <a:lnTo>
                      <a:pt x="839" y="551"/>
                    </a:lnTo>
                    <a:lnTo>
                      <a:pt x="843" y="557"/>
                    </a:lnTo>
                    <a:lnTo>
                      <a:pt x="847" y="564"/>
                    </a:lnTo>
                    <a:lnTo>
                      <a:pt x="851" y="571"/>
                    </a:lnTo>
                    <a:lnTo>
                      <a:pt x="857" y="578"/>
                    </a:lnTo>
                    <a:lnTo>
                      <a:pt x="864" y="585"/>
                    </a:lnTo>
                    <a:lnTo>
                      <a:pt x="871" y="590"/>
                    </a:lnTo>
                    <a:lnTo>
                      <a:pt x="879" y="595"/>
                    </a:lnTo>
                    <a:lnTo>
                      <a:pt x="898" y="603"/>
                    </a:lnTo>
                    <a:lnTo>
                      <a:pt x="917" y="610"/>
                    </a:lnTo>
                    <a:lnTo>
                      <a:pt x="938" y="616"/>
                    </a:lnTo>
                    <a:lnTo>
                      <a:pt x="959" y="622"/>
                    </a:lnTo>
                    <a:lnTo>
                      <a:pt x="978" y="629"/>
                    </a:lnTo>
                    <a:lnTo>
                      <a:pt x="995" y="638"/>
                    </a:lnTo>
                    <a:lnTo>
                      <a:pt x="1000" y="649"/>
                    </a:lnTo>
                    <a:lnTo>
                      <a:pt x="1005" y="658"/>
                    </a:lnTo>
                    <a:lnTo>
                      <a:pt x="1010" y="665"/>
                    </a:lnTo>
                    <a:lnTo>
                      <a:pt x="1016" y="670"/>
                    </a:lnTo>
                    <a:lnTo>
                      <a:pt x="1022" y="673"/>
                    </a:lnTo>
                    <a:lnTo>
                      <a:pt x="1028" y="675"/>
                    </a:lnTo>
                    <a:lnTo>
                      <a:pt x="1035" y="675"/>
                    </a:lnTo>
                    <a:lnTo>
                      <a:pt x="1041" y="674"/>
                    </a:lnTo>
                    <a:lnTo>
                      <a:pt x="1072" y="672"/>
                    </a:lnTo>
                    <a:lnTo>
                      <a:pt x="1096" y="672"/>
                    </a:lnTo>
                    <a:lnTo>
                      <a:pt x="1100" y="673"/>
                    </a:lnTo>
                    <a:lnTo>
                      <a:pt x="1103" y="675"/>
                    </a:lnTo>
                    <a:lnTo>
                      <a:pt x="1106" y="677"/>
                    </a:lnTo>
                    <a:lnTo>
                      <a:pt x="1108" y="680"/>
                    </a:lnTo>
                    <a:lnTo>
                      <a:pt x="1109" y="684"/>
                    </a:lnTo>
                    <a:lnTo>
                      <a:pt x="1110" y="689"/>
                    </a:lnTo>
                    <a:lnTo>
                      <a:pt x="1109" y="695"/>
                    </a:lnTo>
                    <a:lnTo>
                      <a:pt x="1108" y="702"/>
                    </a:lnTo>
                    <a:lnTo>
                      <a:pt x="1106" y="714"/>
                    </a:lnTo>
                    <a:lnTo>
                      <a:pt x="1106" y="723"/>
                    </a:lnTo>
                    <a:lnTo>
                      <a:pt x="1107" y="731"/>
                    </a:lnTo>
                    <a:lnTo>
                      <a:pt x="1110" y="736"/>
                    </a:lnTo>
                    <a:lnTo>
                      <a:pt x="1114" y="741"/>
                    </a:lnTo>
                    <a:lnTo>
                      <a:pt x="1118" y="744"/>
                    </a:lnTo>
                    <a:lnTo>
                      <a:pt x="1124" y="746"/>
                    </a:lnTo>
                    <a:lnTo>
                      <a:pt x="1130" y="747"/>
                    </a:lnTo>
                    <a:lnTo>
                      <a:pt x="1143" y="748"/>
                    </a:lnTo>
                    <a:lnTo>
                      <a:pt x="1156" y="749"/>
                    </a:lnTo>
                    <a:lnTo>
                      <a:pt x="1162" y="749"/>
                    </a:lnTo>
                    <a:lnTo>
                      <a:pt x="1168" y="751"/>
                    </a:lnTo>
                    <a:lnTo>
                      <a:pt x="1173" y="752"/>
                    </a:lnTo>
                    <a:lnTo>
                      <a:pt x="1177" y="755"/>
                    </a:lnTo>
                    <a:lnTo>
                      <a:pt x="1187" y="765"/>
                    </a:lnTo>
                    <a:lnTo>
                      <a:pt x="1194" y="775"/>
                    </a:lnTo>
                    <a:lnTo>
                      <a:pt x="1196" y="779"/>
                    </a:lnTo>
                    <a:lnTo>
                      <a:pt x="1198" y="783"/>
                    </a:lnTo>
                    <a:lnTo>
                      <a:pt x="1200" y="788"/>
                    </a:lnTo>
                    <a:lnTo>
                      <a:pt x="1201" y="793"/>
                    </a:lnTo>
                    <a:lnTo>
                      <a:pt x="1202" y="805"/>
                    </a:lnTo>
                    <a:lnTo>
                      <a:pt x="1203" y="819"/>
                    </a:lnTo>
                    <a:lnTo>
                      <a:pt x="1202" y="838"/>
                    </a:lnTo>
                    <a:lnTo>
                      <a:pt x="1202" y="862"/>
                    </a:lnTo>
                    <a:lnTo>
                      <a:pt x="1202" y="869"/>
                    </a:lnTo>
                    <a:lnTo>
                      <a:pt x="1203" y="876"/>
                    </a:lnTo>
                    <a:lnTo>
                      <a:pt x="1204" y="881"/>
                    </a:lnTo>
                    <a:lnTo>
                      <a:pt x="1206" y="885"/>
                    </a:lnTo>
                    <a:lnTo>
                      <a:pt x="1208" y="888"/>
                    </a:lnTo>
                    <a:lnTo>
                      <a:pt x="1211" y="891"/>
                    </a:lnTo>
                    <a:lnTo>
                      <a:pt x="1214" y="892"/>
                    </a:lnTo>
                    <a:lnTo>
                      <a:pt x="1218" y="892"/>
                    </a:lnTo>
                    <a:lnTo>
                      <a:pt x="1222" y="891"/>
                    </a:lnTo>
                    <a:lnTo>
                      <a:pt x="1226" y="889"/>
                    </a:lnTo>
                    <a:lnTo>
                      <a:pt x="1231" y="886"/>
                    </a:lnTo>
                    <a:lnTo>
                      <a:pt x="1237" y="882"/>
                    </a:lnTo>
                    <a:lnTo>
                      <a:pt x="1249" y="871"/>
                    </a:lnTo>
                    <a:lnTo>
                      <a:pt x="1263" y="856"/>
                    </a:lnTo>
                    <a:lnTo>
                      <a:pt x="1276" y="841"/>
                    </a:lnTo>
                    <a:lnTo>
                      <a:pt x="1289" y="827"/>
                    </a:lnTo>
                    <a:lnTo>
                      <a:pt x="1302" y="815"/>
                    </a:lnTo>
                    <a:lnTo>
                      <a:pt x="1315" y="803"/>
                    </a:lnTo>
                    <a:lnTo>
                      <a:pt x="1328" y="793"/>
                    </a:lnTo>
                    <a:lnTo>
                      <a:pt x="1341" y="784"/>
                    </a:lnTo>
                    <a:lnTo>
                      <a:pt x="1354" y="776"/>
                    </a:lnTo>
                    <a:lnTo>
                      <a:pt x="1366" y="768"/>
                    </a:lnTo>
                    <a:lnTo>
                      <a:pt x="1380" y="763"/>
                    </a:lnTo>
                    <a:lnTo>
                      <a:pt x="1393" y="758"/>
                    </a:lnTo>
                    <a:lnTo>
                      <a:pt x="1406" y="754"/>
                    </a:lnTo>
                    <a:lnTo>
                      <a:pt x="1418" y="752"/>
                    </a:lnTo>
                    <a:lnTo>
                      <a:pt x="1431" y="750"/>
                    </a:lnTo>
                    <a:lnTo>
                      <a:pt x="1443" y="750"/>
                    </a:lnTo>
                    <a:lnTo>
                      <a:pt x="1456" y="750"/>
                    </a:lnTo>
                    <a:lnTo>
                      <a:pt x="1468" y="752"/>
                    </a:lnTo>
                    <a:lnTo>
                      <a:pt x="1481" y="754"/>
                    </a:lnTo>
                    <a:lnTo>
                      <a:pt x="1493" y="757"/>
                    </a:lnTo>
                    <a:lnTo>
                      <a:pt x="1506" y="762"/>
                    </a:lnTo>
                    <a:lnTo>
                      <a:pt x="1519" y="767"/>
                    </a:lnTo>
                    <a:lnTo>
                      <a:pt x="1532" y="774"/>
                    </a:lnTo>
                    <a:lnTo>
                      <a:pt x="1544" y="781"/>
                    </a:lnTo>
                    <a:lnTo>
                      <a:pt x="1557" y="788"/>
                    </a:lnTo>
                    <a:lnTo>
                      <a:pt x="1569" y="797"/>
                    </a:lnTo>
                    <a:lnTo>
                      <a:pt x="1582" y="806"/>
                    </a:lnTo>
                    <a:lnTo>
                      <a:pt x="1594" y="816"/>
                    </a:lnTo>
                    <a:lnTo>
                      <a:pt x="1607" y="827"/>
                    </a:lnTo>
                    <a:lnTo>
                      <a:pt x="1619" y="839"/>
                    </a:lnTo>
                    <a:lnTo>
                      <a:pt x="1645" y="864"/>
                    </a:lnTo>
                    <a:lnTo>
                      <a:pt x="1671" y="892"/>
                    </a:lnTo>
                    <a:lnTo>
                      <a:pt x="1694" y="907"/>
                    </a:lnTo>
                    <a:lnTo>
                      <a:pt x="1715" y="920"/>
                    </a:lnTo>
                    <a:lnTo>
                      <a:pt x="1725" y="925"/>
                    </a:lnTo>
                    <a:lnTo>
                      <a:pt x="1735" y="930"/>
                    </a:lnTo>
                    <a:lnTo>
                      <a:pt x="1745" y="933"/>
                    </a:lnTo>
                    <a:lnTo>
                      <a:pt x="1755" y="936"/>
                    </a:lnTo>
                    <a:lnTo>
                      <a:pt x="1764" y="938"/>
                    </a:lnTo>
                    <a:lnTo>
                      <a:pt x="1774" y="939"/>
                    </a:lnTo>
                    <a:lnTo>
                      <a:pt x="1783" y="940"/>
                    </a:lnTo>
                    <a:lnTo>
                      <a:pt x="1793" y="939"/>
                    </a:lnTo>
                    <a:lnTo>
                      <a:pt x="1803" y="937"/>
                    </a:lnTo>
                    <a:lnTo>
                      <a:pt x="1812" y="934"/>
                    </a:lnTo>
                    <a:lnTo>
                      <a:pt x="1822" y="931"/>
                    </a:lnTo>
                    <a:lnTo>
                      <a:pt x="1832" y="926"/>
                    </a:lnTo>
                    <a:lnTo>
                      <a:pt x="1841" y="921"/>
                    </a:lnTo>
                    <a:lnTo>
                      <a:pt x="1851" y="918"/>
                    </a:lnTo>
                    <a:lnTo>
                      <a:pt x="1860" y="916"/>
                    </a:lnTo>
                    <a:lnTo>
                      <a:pt x="1869" y="914"/>
                    </a:lnTo>
                    <a:lnTo>
                      <a:pt x="1877" y="913"/>
                    </a:lnTo>
                    <a:lnTo>
                      <a:pt x="1885" y="913"/>
                    </a:lnTo>
                    <a:lnTo>
                      <a:pt x="1893" y="914"/>
                    </a:lnTo>
                    <a:lnTo>
                      <a:pt x="1901" y="915"/>
                    </a:lnTo>
                    <a:lnTo>
                      <a:pt x="1916" y="919"/>
                    </a:lnTo>
                    <a:lnTo>
                      <a:pt x="1932" y="924"/>
                    </a:lnTo>
                    <a:lnTo>
                      <a:pt x="1946" y="929"/>
                    </a:lnTo>
                    <a:lnTo>
                      <a:pt x="1959" y="934"/>
                    </a:lnTo>
                    <a:lnTo>
                      <a:pt x="1972" y="939"/>
                    </a:lnTo>
                    <a:lnTo>
                      <a:pt x="1985" y="942"/>
                    </a:lnTo>
                    <a:lnTo>
                      <a:pt x="1991" y="943"/>
                    </a:lnTo>
                    <a:lnTo>
                      <a:pt x="1997" y="943"/>
                    </a:lnTo>
                    <a:lnTo>
                      <a:pt x="2003" y="943"/>
                    </a:lnTo>
                    <a:lnTo>
                      <a:pt x="2009" y="941"/>
                    </a:lnTo>
                    <a:lnTo>
                      <a:pt x="2015" y="939"/>
                    </a:lnTo>
                    <a:lnTo>
                      <a:pt x="2021" y="936"/>
                    </a:lnTo>
                    <a:lnTo>
                      <a:pt x="2027" y="932"/>
                    </a:lnTo>
                    <a:lnTo>
                      <a:pt x="2033" y="927"/>
                    </a:lnTo>
                    <a:lnTo>
                      <a:pt x="2039" y="920"/>
                    </a:lnTo>
                    <a:lnTo>
                      <a:pt x="2045" y="913"/>
                    </a:lnTo>
                    <a:lnTo>
                      <a:pt x="2051" y="903"/>
                    </a:lnTo>
                    <a:lnTo>
                      <a:pt x="2057" y="892"/>
                    </a:lnTo>
                    <a:lnTo>
                      <a:pt x="2141" y="792"/>
                    </a:lnTo>
                    <a:lnTo>
                      <a:pt x="2147" y="783"/>
                    </a:lnTo>
                    <a:lnTo>
                      <a:pt x="2154" y="776"/>
                    </a:lnTo>
                    <a:lnTo>
                      <a:pt x="2160" y="769"/>
                    </a:lnTo>
                    <a:lnTo>
                      <a:pt x="2166" y="764"/>
                    </a:lnTo>
                    <a:lnTo>
                      <a:pt x="2172" y="760"/>
                    </a:lnTo>
                    <a:lnTo>
                      <a:pt x="2178" y="757"/>
                    </a:lnTo>
                    <a:lnTo>
                      <a:pt x="2183" y="754"/>
                    </a:lnTo>
                    <a:lnTo>
                      <a:pt x="2189" y="753"/>
                    </a:lnTo>
                    <a:lnTo>
                      <a:pt x="2194" y="752"/>
                    </a:lnTo>
                    <a:lnTo>
                      <a:pt x="2200" y="751"/>
                    </a:lnTo>
                    <a:lnTo>
                      <a:pt x="2205" y="752"/>
                    </a:lnTo>
                    <a:lnTo>
                      <a:pt x="2211" y="752"/>
                    </a:lnTo>
                    <a:lnTo>
                      <a:pt x="2222" y="755"/>
                    </a:lnTo>
                    <a:lnTo>
                      <a:pt x="2232" y="758"/>
                    </a:lnTo>
                    <a:lnTo>
                      <a:pt x="2242" y="762"/>
                    </a:lnTo>
                    <a:lnTo>
                      <a:pt x="2253" y="766"/>
                    </a:lnTo>
                    <a:lnTo>
                      <a:pt x="2263" y="769"/>
                    </a:lnTo>
                    <a:lnTo>
                      <a:pt x="2274" y="772"/>
                    </a:lnTo>
                    <a:lnTo>
                      <a:pt x="2280" y="772"/>
                    </a:lnTo>
                    <a:lnTo>
                      <a:pt x="2285" y="772"/>
                    </a:lnTo>
                    <a:lnTo>
                      <a:pt x="2291" y="772"/>
                    </a:lnTo>
                    <a:lnTo>
                      <a:pt x="2297" y="769"/>
                    </a:lnTo>
                    <a:lnTo>
                      <a:pt x="2303" y="767"/>
                    </a:lnTo>
                    <a:lnTo>
                      <a:pt x="2309" y="765"/>
                    </a:lnTo>
                    <a:lnTo>
                      <a:pt x="2315" y="761"/>
                    </a:lnTo>
                    <a:lnTo>
                      <a:pt x="2322" y="756"/>
                    </a:lnTo>
                    <a:lnTo>
                      <a:pt x="2337" y="749"/>
                    </a:lnTo>
                    <a:lnTo>
                      <a:pt x="2353" y="743"/>
                    </a:lnTo>
                    <a:lnTo>
                      <a:pt x="2368" y="739"/>
                    </a:lnTo>
                    <a:lnTo>
                      <a:pt x="2382" y="736"/>
                    </a:lnTo>
                    <a:lnTo>
                      <a:pt x="2396" y="735"/>
                    </a:lnTo>
                    <a:lnTo>
                      <a:pt x="2411" y="736"/>
                    </a:lnTo>
                    <a:lnTo>
                      <a:pt x="2426" y="739"/>
                    </a:lnTo>
                    <a:lnTo>
                      <a:pt x="2441" y="744"/>
                    </a:lnTo>
                    <a:lnTo>
                      <a:pt x="2441" y="744"/>
                    </a:lnTo>
                    <a:lnTo>
                      <a:pt x="2448" y="749"/>
                    </a:lnTo>
                    <a:lnTo>
                      <a:pt x="2454" y="752"/>
                    </a:lnTo>
                    <a:lnTo>
                      <a:pt x="2459" y="754"/>
                    </a:lnTo>
                    <a:lnTo>
                      <a:pt x="2465" y="754"/>
                    </a:lnTo>
                    <a:lnTo>
                      <a:pt x="2471" y="753"/>
                    </a:lnTo>
                    <a:lnTo>
                      <a:pt x="2476" y="751"/>
                    </a:lnTo>
                    <a:lnTo>
                      <a:pt x="2481" y="747"/>
                    </a:lnTo>
                    <a:lnTo>
                      <a:pt x="2487" y="741"/>
                    </a:lnTo>
                    <a:lnTo>
                      <a:pt x="2499" y="729"/>
                    </a:lnTo>
                    <a:lnTo>
                      <a:pt x="2510" y="718"/>
                    </a:lnTo>
                    <a:lnTo>
                      <a:pt x="2520" y="706"/>
                    </a:lnTo>
                    <a:lnTo>
                      <a:pt x="2529" y="695"/>
                    </a:lnTo>
                    <a:lnTo>
                      <a:pt x="2536" y="684"/>
                    </a:lnTo>
                    <a:lnTo>
                      <a:pt x="2543" y="673"/>
                    </a:lnTo>
                    <a:lnTo>
                      <a:pt x="2549" y="663"/>
                    </a:lnTo>
                    <a:lnTo>
                      <a:pt x="2554" y="652"/>
                    </a:lnTo>
                    <a:lnTo>
                      <a:pt x="2558" y="642"/>
                    </a:lnTo>
                    <a:lnTo>
                      <a:pt x="2562" y="632"/>
                    </a:lnTo>
                    <a:lnTo>
                      <a:pt x="2565" y="621"/>
                    </a:lnTo>
                    <a:lnTo>
                      <a:pt x="2567" y="611"/>
                    </a:lnTo>
                    <a:lnTo>
                      <a:pt x="2568" y="601"/>
                    </a:lnTo>
                    <a:lnTo>
                      <a:pt x="2569" y="590"/>
                    </a:lnTo>
                    <a:lnTo>
                      <a:pt x="2569" y="580"/>
                    </a:lnTo>
                    <a:lnTo>
                      <a:pt x="2569" y="570"/>
                    </a:lnTo>
                    <a:lnTo>
                      <a:pt x="2569" y="558"/>
                    </a:lnTo>
                    <a:lnTo>
                      <a:pt x="2569" y="547"/>
                    </a:lnTo>
                    <a:lnTo>
                      <a:pt x="2570" y="535"/>
                    </a:lnTo>
                    <a:lnTo>
                      <a:pt x="2571" y="525"/>
                    </a:lnTo>
                    <a:lnTo>
                      <a:pt x="2573" y="514"/>
                    </a:lnTo>
                    <a:lnTo>
                      <a:pt x="2576" y="504"/>
                    </a:lnTo>
                    <a:lnTo>
                      <a:pt x="2579" y="493"/>
                    </a:lnTo>
                    <a:lnTo>
                      <a:pt x="2583" y="482"/>
                    </a:lnTo>
                    <a:lnTo>
                      <a:pt x="2588" y="473"/>
                    </a:lnTo>
                    <a:lnTo>
                      <a:pt x="2593" y="463"/>
                    </a:lnTo>
                    <a:lnTo>
                      <a:pt x="2599" y="453"/>
                    </a:lnTo>
                    <a:lnTo>
                      <a:pt x="2605" y="443"/>
                    </a:lnTo>
                    <a:lnTo>
                      <a:pt x="2621" y="422"/>
                    </a:lnTo>
                    <a:lnTo>
                      <a:pt x="2641" y="401"/>
                    </a:lnTo>
                    <a:lnTo>
                      <a:pt x="2650" y="390"/>
                    </a:lnTo>
                    <a:lnTo>
                      <a:pt x="2658" y="378"/>
                    </a:lnTo>
                    <a:lnTo>
                      <a:pt x="2665" y="365"/>
                    </a:lnTo>
                    <a:lnTo>
                      <a:pt x="2671" y="351"/>
                    </a:lnTo>
                    <a:lnTo>
                      <a:pt x="2676" y="335"/>
                    </a:lnTo>
                    <a:lnTo>
                      <a:pt x="2680" y="320"/>
                    </a:lnTo>
                    <a:lnTo>
                      <a:pt x="2684" y="305"/>
                    </a:lnTo>
                    <a:lnTo>
                      <a:pt x="2687" y="289"/>
                    </a:lnTo>
                    <a:lnTo>
                      <a:pt x="2688" y="273"/>
                    </a:lnTo>
                    <a:lnTo>
                      <a:pt x="2689" y="258"/>
                    </a:lnTo>
                    <a:lnTo>
                      <a:pt x="2690" y="242"/>
                    </a:lnTo>
                    <a:lnTo>
                      <a:pt x="2689" y="227"/>
                    </a:lnTo>
                    <a:lnTo>
                      <a:pt x="2688" y="213"/>
                    </a:lnTo>
                    <a:lnTo>
                      <a:pt x="2686" y="198"/>
                    </a:lnTo>
                    <a:lnTo>
                      <a:pt x="2683" y="186"/>
                    </a:lnTo>
                    <a:lnTo>
                      <a:pt x="2679" y="174"/>
                    </a:lnTo>
                    <a:lnTo>
                      <a:pt x="2658" y="174"/>
                    </a:lnTo>
                    <a:lnTo>
                      <a:pt x="2635" y="172"/>
                    </a:lnTo>
                    <a:lnTo>
                      <a:pt x="2610" y="168"/>
                    </a:lnTo>
                    <a:lnTo>
                      <a:pt x="2586" y="164"/>
                    </a:lnTo>
                    <a:lnTo>
                      <a:pt x="2535" y="154"/>
                    </a:lnTo>
                    <a:lnTo>
                      <a:pt x="2486" y="145"/>
                    </a:lnTo>
                    <a:lnTo>
                      <a:pt x="2461" y="142"/>
                    </a:lnTo>
                    <a:lnTo>
                      <a:pt x="2439" y="141"/>
                    </a:lnTo>
                    <a:lnTo>
                      <a:pt x="2428" y="141"/>
                    </a:lnTo>
                    <a:lnTo>
                      <a:pt x="2418" y="141"/>
                    </a:lnTo>
                    <a:lnTo>
                      <a:pt x="2408" y="142"/>
                    </a:lnTo>
                    <a:lnTo>
                      <a:pt x="2399" y="144"/>
                    </a:lnTo>
                    <a:lnTo>
                      <a:pt x="2391" y="147"/>
                    </a:lnTo>
                    <a:lnTo>
                      <a:pt x="2383" y="150"/>
                    </a:lnTo>
                    <a:lnTo>
                      <a:pt x="2375" y="154"/>
                    </a:lnTo>
                    <a:lnTo>
                      <a:pt x="2369" y="159"/>
                    </a:lnTo>
                    <a:lnTo>
                      <a:pt x="2363" y="165"/>
                    </a:lnTo>
                    <a:lnTo>
                      <a:pt x="2358" y="172"/>
                    </a:lnTo>
                    <a:lnTo>
                      <a:pt x="2353" y="180"/>
                    </a:lnTo>
                    <a:lnTo>
                      <a:pt x="2350" y="188"/>
                    </a:lnTo>
                    <a:lnTo>
                      <a:pt x="2340" y="204"/>
                    </a:lnTo>
                    <a:lnTo>
                      <a:pt x="2330" y="219"/>
                    </a:lnTo>
                    <a:lnTo>
                      <a:pt x="2320" y="233"/>
                    </a:lnTo>
                    <a:lnTo>
                      <a:pt x="2311" y="246"/>
                    </a:lnTo>
                    <a:lnTo>
                      <a:pt x="2300" y="258"/>
                    </a:lnTo>
                    <a:lnTo>
                      <a:pt x="2290" y="269"/>
                    </a:lnTo>
                    <a:lnTo>
                      <a:pt x="2279" y="279"/>
                    </a:lnTo>
                    <a:lnTo>
                      <a:pt x="2268" y="288"/>
                    </a:lnTo>
                    <a:lnTo>
                      <a:pt x="2256" y="295"/>
                    </a:lnTo>
                    <a:lnTo>
                      <a:pt x="2244" y="302"/>
                    </a:lnTo>
                    <a:lnTo>
                      <a:pt x="2231" y="306"/>
                    </a:lnTo>
                    <a:lnTo>
                      <a:pt x="2218" y="310"/>
                    </a:lnTo>
                    <a:lnTo>
                      <a:pt x="2203" y="311"/>
                    </a:lnTo>
                    <a:lnTo>
                      <a:pt x="2189" y="312"/>
                    </a:lnTo>
                    <a:lnTo>
                      <a:pt x="2174" y="310"/>
                    </a:lnTo>
                    <a:lnTo>
                      <a:pt x="2158" y="307"/>
                    </a:lnTo>
                    <a:lnTo>
                      <a:pt x="2141" y="304"/>
                    </a:lnTo>
                    <a:lnTo>
                      <a:pt x="2125" y="302"/>
                    </a:lnTo>
                    <a:lnTo>
                      <a:pt x="2108" y="301"/>
                    </a:lnTo>
                    <a:lnTo>
                      <a:pt x="2093" y="300"/>
                    </a:lnTo>
                    <a:lnTo>
                      <a:pt x="2078" y="300"/>
                    </a:lnTo>
                    <a:lnTo>
                      <a:pt x="2062" y="302"/>
                    </a:lnTo>
                    <a:lnTo>
                      <a:pt x="2048" y="304"/>
                    </a:lnTo>
                    <a:lnTo>
                      <a:pt x="2035" y="307"/>
                    </a:lnTo>
                    <a:lnTo>
                      <a:pt x="2022" y="311"/>
                    </a:lnTo>
                    <a:lnTo>
                      <a:pt x="2010" y="317"/>
                    </a:lnTo>
                    <a:lnTo>
                      <a:pt x="1998" y="323"/>
                    </a:lnTo>
                    <a:lnTo>
                      <a:pt x="1987" y="331"/>
                    </a:lnTo>
                    <a:lnTo>
                      <a:pt x="1976" y="340"/>
                    </a:lnTo>
                    <a:lnTo>
                      <a:pt x="1967" y="352"/>
                    </a:lnTo>
                    <a:lnTo>
                      <a:pt x="1957" y="364"/>
                    </a:lnTo>
                    <a:lnTo>
                      <a:pt x="1948" y="377"/>
                    </a:lnTo>
                    <a:lnTo>
                      <a:pt x="1932" y="398"/>
                    </a:lnTo>
                    <a:lnTo>
                      <a:pt x="1915" y="418"/>
                    </a:lnTo>
                    <a:lnTo>
                      <a:pt x="1900" y="435"/>
                    </a:lnTo>
                    <a:lnTo>
                      <a:pt x="1886" y="450"/>
                    </a:lnTo>
                    <a:lnTo>
                      <a:pt x="1873" y="463"/>
                    </a:lnTo>
                    <a:lnTo>
                      <a:pt x="1861" y="473"/>
                    </a:lnTo>
                    <a:lnTo>
                      <a:pt x="1849" y="481"/>
                    </a:lnTo>
                    <a:lnTo>
                      <a:pt x="1837" y="486"/>
                    </a:lnTo>
                    <a:lnTo>
                      <a:pt x="1831" y="488"/>
                    </a:lnTo>
                    <a:lnTo>
                      <a:pt x="1826" y="490"/>
                    </a:lnTo>
                    <a:lnTo>
                      <a:pt x="1820" y="491"/>
                    </a:lnTo>
                    <a:lnTo>
                      <a:pt x="1814" y="491"/>
                    </a:lnTo>
                    <a:lnTo>
                      <a:pt x="1809" y="490"/>
                    </a:lnTo>
                    <a:lnTo>
                      <a:pt x="1803" y="488"/>
                    </a:lnTo>
                    <a:lnTo>
                      <a:pt x="1797" y="486"/>
                    </a:lnTo>
                    <a:lnTo>
                      <a:pt x="1792" y="483"/>
                    </a:lnTo>
                    <a:lnTo>
                      <a:pt x="1779" y="475"/>
                    </a:lnTo>
                    <a:lnTo>
                      <a:pt x="1768" y="465"/>
                    </a:lnTo>
                    <a:lnTo>
                      <a:pt x="1755" y="452"/>
                    </a:lnTo>
                    <a:lnTo>
                      <a:pt x="1743" y="437"/>
                    </a:lnTo>
                    <a:lnTo>
                      <a:pt x="1693" y="372"/>
                    </a:lnTo>
                    <a:lnTo>
                      <a:pt x="1687" y="366"/>
                    </a:lnTo>
                    <a:lnTo>
                      <a:pt x="1682" y="361"/>
                    </a:lnTo>
                    <a:lnTo>
                      <a:pt x="1679" y="355"/>
                    </a:lnTo>
                    <a:lnTo>
                      <a:pt x="1676" y="350"/>
                    </a:lnTo>
                    <a:lnTo>
                      <a:pt x="1674" y="344"/>
                    </a:lnTo>
                    <a:lnTo>
                      <a:pt x="1672" y="340"/>
                    </a:lnTo>
                    <a:lnTo>
                      <a:pt x="1672" y="335"/>
                    </a:lnTo>
                    <a:lnTo>
                      <a:pt x="1672" y="331"/>
                    </a:lnTo>
                    <a:lnTo>
                      <a:pt x="1673" y="323"/>
                    </a:lnTo>
                    <a:lnTo>
                      <a:pt x="1677" y="315"/>
                    </a:lnTo>
                    <a:lnTo>
                      <a:pt x="1681" y="308"/>
                    </a:lnTo>
                    <a:lnTo>
                      <a:pt x="1687" y="301"/>
                    </a:lnTo>
                    <a:lnTo>
                      <a:pt x="1700" y="288"/>
                    </a:lnTo>
                    <a:lnTo>
                      <a:pt x="1712" y="275"/>
                    </a:lnTo>
                    <a:lnTo>
                      <a:pt x="1716" y="269"/>
                    </a:lnTo>
                    <a:lnTo>
                      <a:pt x="1719" y="262"/>
                    </a:lnTo>
                    <a:lnTo>
                      <a:pt x="1719" y="258"/>
                    </a:lnTo>
                    <a:lnTo>
                      <a:pt x="1719" y="254"/>
                    </a:lnTo>
                    <a:lnTo>
                      <a:pt x="1718" y="250"/>
                    </a:lnTo>
                    <a:lnTo>
                      <a:pt x="1717" y="246"/>
                    </a:lnTo>
                    <a:lnTo>
                      <a:pt x="1717" y="240"/>
                    </a:lnTo>
                    <a:lnTo>
                      <a:pt x="1717" y="234"/>
                    </a:lnTo>
                    <a:lnTo>
                      <a:pt x="1718" y="229"/>
                    </a:lnTo>
                    <a:lnTo>
                      <a:pt x="1720" y="224"/>
                    </a:lnTo>
                    <a:lnTo>
                      <a:pt x="1722" y="220"/>
                    </a:lnTo>
                    <a:lnTo>
                      <a:pt x="1725" y="217"/>
                    </a:lnTo>
                    <a:lnTo>
                      <a:pt x="1729" y="214"/>
                    </a:lnTo>
                    <a:lnTo>
                      <a:pt x="1733" y="212"/>
                    </a:lnTo>
                    <a:lnTo>
                      <a:pt x="1742" y="209"/>
                    </a:lnTo>
                    <a:lnTo>
                      <a:pt x="1752" y="205"/>
                    </a:lnTo>
                    <a:lnTo>
                      <a:pt x="1764" y="204"/>
                    </a:lnTo>
                    <a:lnTo>
                      <a:pt x="1776" y="203"/>
                    </a:lnTo>
                    <a:lnTo>
                      <a:pt x="1788" y="201"/>
                    </a:lnTo>
                    <a:lnTo>
                      <a:pt x="1801" y="198"/>
                    </a:lnTo>
                    <a:lnTo>
                      <a:pt x="1813" y="195"/>
                    </a:lnTo>
                    <a:lnTo>
                      <a:pt x="1824" y="189"/>
                    </a:lnTo>
                    <a:lnTo>
                      <a:pt x="1828" y="186"/>
                    </a:lnTo>
                    <a:lnTo>
                      <a:pt x="1833" y="182"/>
                    </a:lnTo>
                    <a:lnTo>
                      <a:pt x="1837" y="177"/>
                    </a:lnTo>
                    <a:lnTo>
                      <a:pt x="1841" y="172"/>
                    </a:lnTo>
                    <a:lnTo>
                      <a:pt x="1844" y="166"/>
                    </a:lnTo>
                    <a:lnTo>
                      <a:pt x="1846" y="159"/>
                    </a:lnTo>
                    <a:lnTo>
                      <a:pt x="1848" y="151"/>
                    </a:lnTo>
                    <a:lnTo>
                      <a:pt x="1849" y="142"/>
                    </a:lnTo>
                    <a:lnTo>
                      <a:pt x="1848" y="135"/>
                    </a:lnTo>
                    <a:lnTo>
                      <a:pt x="1845" y="129"/>
                    </a:lnTo>
                    <a:lnTo>
                      <a:pt x="1842" y="123"/>
                    </a:lnTo>
                    <a:lnTo>
                      <a:pt x="1838" y="117"/>
                    </a:lnTo>
                    <a:lnTo>
                      <a:pt x="1834" y="111"/>
                    </a:lnTo>
                    <a:lnTo>
                      <a:pt x="1829" y="105"/>
                    </a:lnTo>
                    <a:lnTo>
                      <a:pt x="1823" y="100"/>
                    </a:lnTo>
                    <a:lnTo>
                      <a:pt x="1817" y="95"/>
                    </a:lnTo>
                    <a:lnTo>
                      <a:pt x="1811" y="90"/>
                    </a:lnTo>
                    <a:lnTo>
                      <a:pt x="1803" y="86"/>
                    </a:lnTo>
                    <a:lnTo>
                      <a:pt x="1796" y="81"/>
                    </a:lnTo>
                    <a:lnTo>
                      <a:pt x="1787" y="78"/>
                    </a:lnTo>
                    <a:lnTo>
                      <a:pt x="1770" y="71"/>
                    </a:lnTo>
                    <a:lnTo>
                      <a:pt x="1751" y="65"/>
                    </a:lnTo>
                    <a:lnTo>
                      <a:pt x="1742" y="63"/>
                    </a:lnTo>
                    <a:lnTo>
                      <a:pt x="1732" y="62"/>
                    </a:lnTo>
                    <a:lnTo>
                      <a:pt x="1722" y="61"/>
                    </a:lnTo>
                    <a:lnTo>
                      <a:pt x="1712" y="61"/>
                    </a:lnTo>
                    <a:lnTo>
                      <a:pt x="1701" y="61"/>
                    </a:lnTo>
                    <a:lnTo>
                      <a:pt x="1691" y="62"/>
                    </a:lnTo>
                    <a:lnTo>
                      <a:pt x="1680" y="63"/>
                    </a:lnTo>
                    <a:lnTo>
                      <a:pt x="1670" y="65"/>
                    </a:lnTo>
                    <a:lnTo>
                      <a:pt x="1659" y="68"/>
                    </a:lnTo>
                    <a:lnTo>
                      <a:pt x="1647" y="72"/>
                    </a:lnTo>
                    <a:lnTo>
                      <a:pt x="1637" y="75"/>
                    </a:lnTo>
                    <a:lnTo>
                      <a:pt x="1626" y="80"/>
                    </a:lnTo>
                    <a:lnTo>
                      <a:pt x="1616" y="85"/>
                    </a:lnTo>
                    <a:lnTo>
                      <a:pt x="1605" y="91"/>
                    </a:lnTo>
                    <a:lnTo>
                      <a:pt x="1595" y="98"/>
                    </a:lnTo>
                    <a:lnTo>
                      <a:pt x="1585" y="105"/>
                    </a:lnTo>
                    <a:lnTo>
                      <a:pt x="1419" y="221"/>
                    </a:lnTo>
                    <a:lnTo>
                      <a:pt x="1404" y="230"/>
                    </a:lnTo>
                    <a:lnTo>
                      <a:pt x="1389" y="237"/>
                    </a:lnTo>
                    <a:lnTo>
                      <a:pt x="1376" y="244"/>
                    </a:lnTo>
                    <a:lnTo>
                      <a:pt x="1362" y="250"/>
                    </a:lnTo>
                    <a:lnTo>
                      <a:pt x="1350" y="254"/>
                    </a:lnTo>
                    <a:lnTo>
                      <a:pt x="1339" y="258"/>
                    </a:lnTo>
                    <a:lnTo>
                      <a:pt x="1328" y="260"/>
                    </a:lnTo>
                    <a:lnTo>
                      <a:pt x="1317" y="261"/>
                    </a:lnTo>
                    <a:lnTo>
                      <a:pt x="1308" y="262"/>
                    </a:lnTo>
                    <a:lnTo>
                      <a:pt x="1299" y="261"/>
                    </a:lnTo>
                    <a:lnTo>
                      <a:pt x="1290" y="258"/>
                    </a:lnTo>
                    <a:lnTo>
                      <a:pt x="1281" y="255"/>
                    </a:lnTo>
                    <a:lnTo>
                      <a:pt x="1274" y="250"/>
                    </a:lnTo>
                    <a:lnTo>
                      <a:pt x="1266" y="244"/>
                    </a:lnTo>
                    <a:lnTo>
                      <a:pt x="1259" y="237"/>
                    </a:lnTo>
                    <a:lnTo>
                      <a:pt x="1251" y="228"/>
                    </a:lnTo>
                    <a:lnTo>
                      <a:pt x="1249" y="221"/>
                    </a:lnTo>
                    <a:lnTo>
                      <a:pt x="1247" y="216"/>
                    </a:lnTo>
                    <a:lnTo>
                      <a:pt x="1243" y="211"/>
                    </a:lnTo>
                    <a:lnTo>
                      <a:pt x="1240" y="205"/>
                    </a:lnTo>
                    <a:lnTo>
                      <a:pt x="1235" y="202"/>
                    </a:lnTo>
                    <a:lnTo>
                      <a:pt x="1230" y="199"/>
                    </a:lnTo>
                    <a:lnTo>
                      <a:pt x="1225" y="197"/>
                    </a:lnTo>
                    <a:lnTo>
                      <a:pt x="1219" y="195"/>
                    </a:lnTo>
                    <a:lnTo>
                      <a:pt x="1207" y="193"/>
                    </a:lnTo>
                    <a:lnTo>
                      <a:pt x="1194" y="193"/>
                    </a:lnTo>
                    <a:lnTo>
                      <a:pt x="1180" y="194"/>
                    </a:lnTo>
                    <a:lnTo>
                      <a:pt x="1166" y="195"/>
                    </a:lnTo>
                    <a:lnTo>
                      <a:pt x="1152" y="197"/>
                    </a:lnTo>
                    <a:lnTo>
                      <a:pt x="1138" y="198"/>
                    </a:lnTo>
                    <a:lnTo>
                      <a:pt x="1125" y="199"/>
                    </a:lnTo>
                    <a:lnTo>
                      <a:pt x="1112" y="199"/>
                    </a:lnTo>
                    <a:lnTo>
                      <a:pt x="1106" y="198"/>
                    </a:lnTo>
                    <a:lnTo>
                      <a:pt x="1101" y="197"/>
                    </a:lnTo>
                    <a:lnTo>
                      <a:pt x="1096" y="196"/>
                    </a:lnTo>
                    <a:lnTo>
                      <a:pt x="1090" y="194"/>
                    </a:lnTo>
                    <a:lnTo>
                      <a:pt x="1086" y="192"/>
                    </a:lnTo>
                    <a:lnTo>
                      <a:pt x="1082" y="188"/>
                    </a:lnTo>
                    <a:lnTo>
                      <a:pt x="1078" y="185"/>
                    </a:lnTo>
                    <a:lnTo>
                      <a:pt x="1076" y="180"/>
                    </a:lnTo>
                    <a:lnTo>
                      <a:pt x="1070" y="178"/>
                    </a:lnTo>
                    <a:lnTo>
                      <a:pt x="1065" y="177"/>
                    </a:lnTo>
                    <a:lnTo>
                      <a:pt x="1063" y="176"/>
                    </a:lnTo>
                    <a:lnTo>
                      <a:pt x="1060" y="178"/>
                    </a:lnTo>
                    <a:lnTo>
                      <a:pt x="1057" y="182"/>
                    </a:lnTo>
                    <a:lnTo>
                      <a:pt x="1055" y="191"/>
                    </a:lnTo>
                    <a:lnTo>
                      <a:pt x="1048" y="191"/>
                    </a:lnTo>
                    <a:lnTo>
                      <a:pt x="1046" y="190"/>
                    </a:lnTo>
                    <a:lnTo>
                      <a:pt x="1042" y="191"/>
                    </a:lnTo>
                    <a:lnTo>
                      <a:pt x="1040" y="195"/>
                    </a:lnTo>
                    <a:lnTo>
                      <a:pt x="1036" y="194"/>
                    </a:lnTo>
                    <a:lnTo>
                      <a:pt x="1030" y="197"/>
                    </a:lnTo>
                    <a:lnTo>
                      <a:pt x="1028" y="215"/>
                    </a:lnTo>
                    <a:lnTo>
                      <a:pt x="1024" y="219"/>
                    </a:lnTo>
                    <a:lnTo>
                      <a:pt x="1019" y="226"/>
                    </a:lnTo>
                    <a:lnTo>
                      <a:pt x="1017" y="231"/>
                    </a:lnTo>
                    <a:lnTo>
                      <a:pt x="1009" y="232"/>
                    </a:lnTo>
                    <a:lnTo>
                      <a:pt x="1002" y="229"/>
                    </a:lnTo>
                    <a:lnTo>
                      <a:pt x="999" y="220"/>
                    </a:lnTo>
                    <a:lnTo>
                      <a:pt x="996" y="219"/>
                    </a:lnTo>
                    <a:lnTo>
                      <a:pt x="994" y="219"/>
                    </a:lnTo>
                    <a:lnTo>
                      <a:pt x="990" y="224"/>
                    </a:lnTo>
                    <a:lnTo>
                      <a:pt x="978" y="223"/>
                    </a:lnTo>
                    <a:lnTo>
                      <a:pt x="976" y="229"/>
                    </a:lnTo>
                    <a:lnTo>
                      <a:pt x="962" y="237"/>
                    </a:lnTo>
                    <a:lnTo>
                      <a:pt x="962" y="232"/>
                    </a:lnTo>
                    <a:lnTo>
                      <a:pt x="964" y="228"/>
                    </a:lnTo>
                    <a:lnTo>
                      <a:pt x="963" y="216"/>
                    </a:lnTo>
                    <a:lnTo>
                      <a:pt x="959" y="210"/>
                    </a:lnTo>
                    <a:lnTo>
                      <a:pt x="958" y="199"/>
                    </a:lnTo>
                    <a:lnTo>
                      <a:pt x="941" y="179"/>
                    </a:lnTo>
                    <a:lnTo>
                      <a:pt x="923" y="175"/>
                    </a:lnTo>
                    <a:lnTo>
                      <a:pt x="917" y="167"/>
                    </a:lnTo>
                    <a:lnTo>
                      <a:pt x="908" y="167"/>
                    </a:lnTo>
                    <a:lnTo>
                      <a:pt x="900" y="170"/>
                    </a:lnTo>
                    <a:lnTo>
                      <a:pt x="895" y="174"/>
                    </a:lnTo>
                    <a:lnTo>
                      <a:pt x="891" y="173"/>
                    </a:lnTo>
                    <a:lnTo>
                      <a:pt x="893" y="165"/>
                    </a:lnTo>
                    <a:lnTo>
                      <a:pt x="882" y="154"/>
                    </a:lnTo>
                    <a:lnTo>
                      <a:pt x="868" y="155"/>
                    </a:lnTo>
                    <a:lnTo>
                      <a:pt x="864" y="152"/>
                    </a:lnTo>
                    <a:lnTo>
                      <a:pt x="860" y="151"/>
                    </a:lnTo>
                    <a:lnTo>
                      <a:pt x="856" y="149"/>
                    </a:lnTo>
                    <a:lnTo>
                      <a:pt x="851" y="143"/>
                    </a:lnTo>
                    <a:lnTo>
                      <a:pt x="844" y="141"/>
                    </a:lnTo>
                    <a:lnTo>
                      <a:pt x="833" y="133"/>
                    </a:lnTo>
                    <a:lnTo>
                      <a:pt x="818" y="130"/>
                    </a:lnTo>
                    <a:lnTo>
                      <a:pt x="816" y="104"/>
                    </a:lnTo>
                    <a:lnTo>
                      <a:pt x="820" y="96"/>
                    </a:lnTo>
                    <a:lnTo>
                      <a:pt x="820" y="81"/>
                    </a:lnTo>
                    <a:lnTo>
                      <a:pt x="818" y="69"/>
                    </a:lnTo>
                    <a:lnTo>
                      <a:pt x="805" y="62"/>
                    </a:lnTo>
                    <a:lnTo>
                      <a:pt x="796" y="62"/>
                    </a:lnTo>
                    <a:lnTo>
                      <a:pt x="792" y="60"/>
                    </a:lnTo>
                    <a:lnTo>
                      <a:pt x="786" y="53"/>
                    </a:lnTo>
                    <a:lnTo>
                      <a:pt x="783" y="49"/>
                    </a:lnTo>
                    <a:lnTo>
                      <a:pt x="762" y="35"/>
                    </a:lnTo>
                    <a:lnTo>
                      <a:pt x="753" y="30"/>
                    </a:lnTo>
                    <a:lnTo>
                      <a:pt x="740" y="17"/>
                    </a:lnTo>
                    <a:lnTo>
                      <a:pt x="715" y="8"/>
                    </a:lnTo>
                    <a:lnTo>
                      <a:pt x="698" y="6"/>
                    </a:lnTo>
                    <a:lnTo>
                      <a:pt x="673" y="8"/>
                    </a:lnTo>
                    <a:lnTo>
                      <a:pt x="664" y="12"/>
                    </a:lnTo>
                    <a:lnTo>
                      <a:pt x="653" y="13"/>
                    </a:lnTo>
                    <a:lnTo>
                      <a:pt x="636" y="14"/>
                    </a:lnTo>
                    <a:lnTo>
                      <a:pt x="625" y="10"/>
                    </a:lnTo>
                    <a:lnTo>
                      <a:pt x="612" y="11"/>
                    </a:lnTo>
                    <a:lnTo>
                      <a:pt x="563" y="30"/>
                    </a:lnTo>
                    <a:lnTo>
                      <a:pt x="562" y="36"/>
                    </a:lnTo>
                    <a:lnTo>
                      <a:pt x="555" y="40"/>
                    </a:lnTo>
                    <a:lnTo>
                      <a:pt x="528" y="40"/>
                    </a:lnTo>
                    <a:lnTo>
                      <a:pt x="456" y="54"/>
                    </a:lnTo>
                    <a:lnTo>
                      <a:pt x="442" y="36"/>
                    </a:lnTo>
                    <a:lnTo>
                      <a:pt x="432" y="34"/>
                    </a:lnTo>
                    <a:lnTo>
                      <a:pt x="405" y="22"/>
                    </a:lnTo>
                    <a:lnTo>
                      <a:pt x="392" y="36"/>
                    </a:lnTo>
                    <a:lnTo>
                      <a:pt x="325" y="37"/>
                    </a:lnTo>
                    <a:lnTo>
                      <a:pt x="327" y="29"/>
                    </a:lnTo>
                    <a:lnTo>
                      <a:pt x="329" y="8"/>
                    </a:lnTo>
                    <a:lnTo>
                      <a:pt x="325" y="2"/>
                    </a:lnTo>
                    <a:lnTo>
                      <a:pt x="324" y="1"/>
                    </a:lnTo>
                    <a:lnTo>
                      <a:pt x="324" y="0"/>
                    </a:lnTo>
                    <a:lnTo>
                      <a:pt x="323" y="0"/>
                    </a:lnTo>
                    <a:lnTo>
                      <a:pt x="322" y="1"/>
                    </a:lnTo>
                    <a:lnTo>
                      <a:pt x="319" y="3"/>
                    </a:lnTo>
                    <a:lnTo>
                      <a:pt x="316" y="5"/>
                    </a:lnTo>
                    <a:lnTo>
                      <a:pt x="313" y="9"/>
                    </a:lnTo>
                    <a:lnTo>
                      <a:pt x="311" y="13"/>
                    </a:lnTo>
                    <a:lnTo>
                      <a:pt x="305" y="23"/>
                    </a:lnTo>
                    <a:lnTo>
                      <a:pt x="301" y="34"/>
                    </a:lnTo>
                    <a:lnTo>
                      <a:pt x="297" y="48"/>
                    </a:lnTo>
                    <a:lnTo>
                      <a:pt x="294" y="62"/>
                    </a:lnTo>
                    <a:lnTo>
                      <a:pt x="292" y="79"/>
                    </a:lnTo>
                    <a:lnTo>
                      <a:pt x="290" y="95"/>
                    </a:lnTo>
                    <a:lnTo>
                      <a:pt x="290" y="111"/>
                    </a:lnTo>
                    <a:lnTo>
                      <a:pt x="290" y="128"/>
                    </a:lnTo>
                    <a:lnTo>
                      <a:pt x="292" y="143"/>
                    </a:lnTo>
                    <a:lnTo>
                      <a:pt x="295" y="158"/>
                    </a:lnTo>
                    <a:lnTo>
                      <a:pt x="300" y="171"/>
                    </a:lnTo>
                    <a:lnTo>
                      <a:pt x="306" y="183"/>
                    </a:lnTo>
                    <a:lnTo>
                      <a:pt x="309" y="188"/>
                    </a:lnTo>
                    <a:lnTo>
                      <a:pt x="313" y="192"/>
                    </a:lnTo>
                    <a:lnTo>
                      <a:pt x="317" y="196"/>
                    </a:lnTo>
                    <a:lnTo>
                      <a:pt x="322" y="199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0746" name="Freeform 90"/>
              <p:cNvSpPr>
                <a:spLocks/>
              </p:cNvSpPr>
              <p:nvPr/>
            </p:nvSpPr>
            <p:spPr bwMode="auto">
              <a:xfrm>
                <a:off x="4474" y="1270"/>
                <a:ext cx="491" cy="685"/>
              </a:xfrm>
              <a:custGeom>
                <a:avLst/>
                <a:gdLst>
                  <a:gd name="T0" fmla="*/ 1961 w 2355"/>
                  <a:gd name="T1" fmla="*/ 82 h 3301"/>
                  <a:gd name="T2" fmla="*/ 1927 w 2355"/>
                  <a:gd name="T3" fmla="*/ 142 h 3301"/>
                  <a:gd name="T4" fmla="*/ 1961 w 2355"/>
                  <a:gd name="T5" fmla="*/ 437 h 3301"/>
                  <a:gd name="T6" fmla="*/ 2014 w 2355"/>
                  <a:gd name="T7" fmla="*/ 552 h 3301"/>
                  <a:gd name="T8" fmla="*/ 2009 w 2355"/>
                  <a:gd name="T9" fmla="*/ 692 h 3301"/>
                  <a:gd name="T10" fmla="*/ 1974 w 2355"/>
                  <a:gd name="T11" fmla="*/ 769 h 3301"/>
                  <a:gd name="T12" fmla="*/ 1971 w 2355"/>
                  <a:gd name="T13" fmla="*/ 822 h 3301"/>
                  <a:gd name="T14" fmla="*/ 2036 w 2355"/>
                  <a:gd name="T15" fmla="*/ 951 h 3301"/>
                  <a:gd name="T16" fmla="*/ 2098 w 2355"/>
                  <a:gd name="T17" fmla="*/ 1012 h 3301"/>
                  <a:gd name="T18" fmla="*/ 2105 w 2355"/>
                  <a:gd name="T19" fmla="*/ 1147 h 3301"/>
                  <a:gd name="T20" fmla="*/ 2108 w 2355"/>
                  <a:gd name="T21" fmla="*/ 1230 h 3301"/>
                  <a:gd name="T22" fmla="*/ 2122 w 2355"/>
                  <a:gd name="T23" fmla="*/ 1303 h 3301"/>
                  <a:gd name="T24" fmla="*/ 2120 w 2355"/>
                  <a:gd name="T25" fmla="*/ 1371 h 3301"/>
                  <a:gd name="T26" fmla="*/ 2142 w 2355"/>
                  <a:gd name="T27" fmla="*/ 1442 h 3301"/>
                  <a:gd name="T28" fmla="*/ 2163 w 2355"/>
                  <a:gd name="T29" fmla="*/ 1528 h 3301"/>
                  <a:gd name="T30" fmla="*/ 2188 w 2355"/>
                  <a:gd name="T31" fmla="*/ 1601 h 3301"/>
                  <a:gd name="T32" fmla="*/ 2241 w 2355"/>
                  <a:gd name="T33" fmla="*/ 1660 h 3301"/>
                  <a:gd name="T34" fmla="*/ 2304 w 2355"/>
                  <a:gd name="T35" fmla="*/ 1670 h 3301"/>
                  <a:gd name="T36" fmla="*/ 2342 w 2355"/>
                  <a:gd name="T37" fmla="*/ 1699 h 3301"/>
                  <a:gd name="T38" fmla="*/ 2330 w 2355"/>
                  <a:gd name="T39" fmla="*/ 1736 h 3301"/>
                  <a:gd name="T40" fmla="*/ 2308 w 2355"/>
                  <a:gd name="T41" fmla="*/ 1777 h 3301"/>
                  <a:gd name="T42" fmla="*/ 2264 w 2355"/>
                  <a:gd name="T43" fmla="*/ 1904 h 3301"/>
                  <a:gd name="T44" fmla="*/ 2274 w 2355"/>
                  <a:gd name="T45" fmla="*/ 1918 h 3301"/>
                  <a:gd name="T46" fmla="*/ 2249 w 2355"/>
                  <a:gd name="T47" fmla="*/ 1978 h 3301"/>
                  <a:gd name="T48" fmla="*/ 2255 w 2355"/>
                  <a:gd name="T49" fmla="*/ 2086 h 3301"/>
                  <a:gd name="T50" fmla="*/ 2293 w 2355"/>
                  <a:gd name="T51" fmla="*/ 2129 h 3301"/>
                  <a:gd name="T52" fmla="*/ 2305 w 2355"/>
                  <a:gd name="T53" fmla="*/ 2187 h 3301"/>
                  <a:gd name="T54" fmla="*/ 2257 w 2355"/>
                  <a:gd name="T55" fmla="*/ 2260 h 3301"/>
                  <a:gd name="T56" fmla="*/ 2138 w 2355"/>
                  <a:gd name="T57" fmla="*/ 2335 h 3301"/>
                  <a:gd name="T58" fmla="*/ 2014 w 2355"/>
                  <a:gd name="T59" fmla="*/ 2414 h 3301"/>
                  <a:gd name="T60" fmla="*/ 1960 w 2355"/>
                  <a:gd name="T61" fmla="*/ 2506 h 3301"/>
                  <a:gd name="T62" fmla="*/ 1935 w 2355"/>
                  <a:gd name="T63" fmla="*/ 2527 h 3301"/>
                  <a:gd name="T64" fmla="*/ 1860 w 2355"/>
                  <a:gd name="T65" fmla="*/ 2552 h 3301"/>
                  <a:gd name="T66" fmla="*/ 1783 w 2355"/>
                  <a:gd name="T67" fmla="*/ 2620 h 3301"/>
                  <a:gd name="T68" fmla="*/ 1681 w 2355"/>
                  <a:gd name="T69" fmla="*/ 2668 h 3301"/>
                  <a:gd name="T70" fmla="*/ 1420 w 2355"/>
                  <a:gd name="T71" fmla="*/ 2764 h 3301"/>
                  <a:gd name="T72" fmla="*/ 1356 w 2355"/>
                  <a:gd name="T73" fmla="*/ 2794 h 3301"/>
                  <a:gd name="T74" fmla="*/ 1309 w 2355"/>
                  <a:gd name="T75" fmla="*/ 2787 h 3301"/>
                  <a:gd name="T76" fmla="*/ 1273 w 2355"/>
                  <a:gd name="T77" fmla="*/ 2748 h 3301"/>
                  <a:gd name="T78" fmla="*/ 1206 w 2355"/>
                  <a:gd name="T79" fmla="*/ 2745 h 3301"/>
                  <a:gd name="T80" fmla="*/ 1160 w 2355"/>
                  <a:gd name="T81" fmla="*/ 2734 h 3301"/>
                  <a:gd name="T82" fmla="*/ 1094 w 2355"/>
                  <a:gd name="T83" fmla="*/ 2668 h 3301"/>
                  <a:gd name="T84" fmla="*/ 1036 w 2355"/>
                  <a:gd name="T85" fmla="*/ 2671 h 3301"/>
                  <a:gd name="T86" fmla="*/ 947 w 2355"/>
                  <a:gd name="T87" fmla="*/ 2738 h 3301"/>
                  <a:gd name="T88" fmla="*/ 953 w 2355"/>
                  <a:gd name="T89" fmla="*/ 2940 h 3301"/>
                  <a:gd name="T90" fmla="*/ 936 w 2355"/>
                  <a:gd name="T91" fmla="*/ 3015 h 3301"/>
                  <a:gd name="T92" fmla="*/ 771 w 2355"/>
                  <a:gd name="T93" fmla="*/ 3181 h 3301"/>
                  <a:gd name="T94" fmla="*/ 707 w 2355"/>
                  <a:gd name="T95" fmla="*/ 3211 h 3301"/>
                  <a:gd name="T96" fmla="*/ 658 w 2355"/>
                  <a:gd name="T97" fmla="*/ 3205 h 3301"/>
                  <a:gd name="T98" fmla="*/ 618 w 2355"/>
                  <a:gd name="T99" fmla="*/ 3207 h 3301"/>
                  <a:gd name="T100" fmla="*/ 499 w 2355"/>
                  <a:gd name="T101" fmla="*/ 3282 h 3301"/>
                  <a:gd name="T102" fmla="*/ 414 w 2355"/>
                  <a:gd name="T103" fmla="*/ 3301 h 3301"/>
                  <a:gd name="T104" fmla="*/ 339 w 2355"/>
                  <a:gd name="T105" fmla="*/ 3269 h 3301"/>
                  <a:gd name="T106" fmla="*/ 233 w 2355"/>
                  <a:gd name="T107" fmla="*/ 3141 h 3301"/>
                  <a:gd name="T108" fmla="*/ 194 w 2355"/>
                  <a:gd name="T109" fmla="*/ 3086 h 3301"/>
                  <a:gd name="T110" fmla="*/ 130 w 2355"/>
                  <a:gd name="T111" fmla="*/ 3066 h 3301"/>
                  <a:gd name="T112" fmla="*/ 30 w 2355"/>
                  <a:gd name="T113" fmla="*/ 2928 h 3301"/>
                  <a:gd name="T114" fmla="*/ 276 w 2355"/>
                  <a:gd name="T115" fmla="*/ 1949 h 3301"/>
                  <a:gd name="T116" fmla="*/ 1184 w 2355"/>
                  <a:gd name="T117" fmla="*/ 1647 h 3301"/>
                  <a:gd name="T118" fmla="*/ 1352 w 2355"/>
                  <a:gd name="T119" fmla="*/ 726 h 3301"/>
                  <a:gd name="T120" fmla="*/ 1729 w 2355"/>
                  <a:gd name="T121" fmla="*/ 200 h 3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355" h="3301">
                    <a:moveTo>
                      <a:pt x="1859" y="0"/>
                    </a:moveTo>
                    <a:lnTo>
                      <a:pt x="1929" y="40"/>
                    </a:lnTo>
                    <a:lnTo>
                      <a:pt x="1929" y="52"/>
                    </a:lnTo>
                    <a:lnTo>
                      <a:pt x="1938" y="58"/>
                    </a:lnTo>
                    <a:lnTo>
                      <a:pt x="1951" y="59"/>
                    </a:lnTo>
                    <a:lnTo>
                      <a:pt x="1953" y="66"/>
                    </a:lnTo>
                    <a:lnTo>
                      <a:pt x="1961" y="82"/>
                    </a:lnTo>
                    <a:lnTo>
                      <a:pt x="1957" y="94"/>
                    </a:lnTo>
                    <a:lnTo>
                      <a:pt x="1957" y="102"/>
                    </a:lnTo>
                    <a:lnTo>
                      <a:pt x="1960" y="102"/>
                    </a:lnTo>
                    <a:lnTo>
                      <a:pt x="1959" y="109"/>
                    </a:lnTo>
                    <a:lnTo>
                      <a:pt x="1932" y="134"/>
                    </a:lnTo>
                    <a:lnTo>
                      <a:pt x="1930" y="140"/>
                    </a:lnTo>
                    <a:lnTo>
                      <a:pt x="1927" y="142"/>
                    </a:lnTo>
                    <a:lnTo>
                      <a:pt x="1929" y="149"/>
                    </a:lnTo>
                    <a:lnTo>
                      <a:pt x="1880" y="233"/>
                    </a:lnTo>
                    <a:lnTo>
                      <a:pt x="1889" y="300"/>
                    </a:lnTo>
                    <a:lnTo>
                      <a:pt x="1932" y="394"/>
                    </a:lnTo>
                    <a:lnTo>
                      <a:pt x="1946" y="405"/>
                    </a:lnTo>
                    <a:lnTo>
                      <a:pt x="1959" y="420"/>
                    </a:lnTo>
                    <a:lnTo>
                      <a:pt x="1961" y="437"/>
                    </a:lnTo>
                    <a:lnTo>
                      <a:pt x="1967" y="448"/>
                    </a:lnTo>
                    <a:lnTo>
                      <a:pt x="1968" y="464"/>
                    </a:lnTo>
                    <a:lnTo>
                      <a:pt x="1970" y="468"/>
                    </a:lnTo>
                    <a:lnTo>
                      <a:pt x="1971" y="474"/>
                    </a:lnTo>
                    <a:lnTo>
                      <a:pt x="1976" y="487"/>
                    </a:lnTo>
                    <a:lnTo>
                      <a:pt x="1978" y="501"/>
                    </a:lnTo>
                    <a:lnTo>
                      <a:pt x="2014" y="552"/>
                    </a:lnTo>
                    <a:lnTo>
                      <a:pt x="2016" y="561"/>
                    </a:lnTo>
                    <a:lnTo>
                      <a:pt x="2023" y="573"/>
                    </a:lnTo>
                    <a:lnTo>
                      <a:pt x="2023" y="594"/>
                    </a:lnTo>
                    <a:lnTo>
                      <a:pt x="2016" y="602"/>
                    </a:lnTo>
                    <a:lnTo>
                      <a:pt x="2012" y="621"/>
                    </a:lnTo>
                    <a:lnTo>
                      <a:pt x="2011" y="679"/>
                    </a:lnTo>
                    <a:lnTo>
                      <a:pt x="2009" y="692"/>
                    </a:lnTo>
                    <a:lnTo>
                      <a:pt x="1990" y="702"/>
                    </a:lnTo>
                    <a:lnTo>
                      <a:pt x="1991" y="718"/>
                    </a:lnTo>
                    <a:lnTo>
                      <a:pt x="1982" y="739"/>
                    </a:lnTo>
                    <a:lnTo>
                      <a:pt x="1977" y="749"/>
                    </a:lnTo>
                    <a:lnTo>
                      <a:pt x="1970" y="757"/>
                    </a:lnTo>
                    <a:lnTo>
                      <a:pt x="1970" y="761"/>
                    </a:lnTo>
                    <a:lnTo>
                      <a:pt x="1974" y="769"/>
                    </a:lnTo>
                    <a:lnTo>
                      <a:pt x="1982" y="775"/>
                    </a:lnTo>
                    <a:lnTo>
                      <a:pt x="1995" y="789"/>
                    </a:lnTo>
                    <a:lnTo>
                      <a:pt x="1986" y="805"/>
                    </a:lnTo>
                    <a:lnTo>
                      <a:pt x="1984" y="814"/>
                    </a:lnTo>
                    <a:lnTo>
                      <a:pt x="1977" y="817"/>
                    </a:lnTo>
                    <a:lnTo>
                      <a:pt x="1976" y="821"/>
                    </a:lnTo>
                    <a:lnTo>
                      <a:pt x="1971" y="822"/>
                    </a:lnTo>
                    <a:lnTo>
                      <a:pt x="1966" y="828"/>
                    </a:lnTo>
                    <a:lnTo>
                      <a:pt x="1968" y="830"/>
                    </a:lnTo>
                    <a:lnTo>
                      <a:pt x="1973" y="834"/>
                    </a:lnTo>
                    <a:lnTo>
                      <a:pt x="1978" y="838"/>
                    </a:lnTo>
                    <a:lnTo>
                      <a:pt x="1969" y="858"/>
                    </a:lnTo>
                    <a:lnTo>
                      <a:pt x="2009" y="930"/>
                    </a:lnTo>
                    <a:lnTo>
                      <a:pt x="2036" y="951"/>
                    </a:lnTo>
                    <a:lnTo>
                      <a:pt x="2041" y="953"/>
                    </a:lnTo>
                    <a:lnTo>
                      <a:pt x="2045" y="961"/>
                    </a:lnTo>
                    <a:lnTo>
                      <a:pt x="2055" y="962"/>
                    </a:lnTo>
                    <a:lnTo>
                      <a:pt x="2058" y="971"/>
                    </a:lnTo>
                    <a:lnTo>
                      <a:pt x="2083" y="995"/>
                    </a:lnTo>
                    <a:lnTo>
                      <a:pt x="2092" y="996"/>
                    </a:lnTo>
                    <a:lnTo>
                      <a:pt x="2098" y="1012"/>
                    </a:lnTo>
                    <a:lnTo>
                      <a:pt x="2103" y="1017"/>
                    </a:lnTo>
                    <a:lnTo>
                      <a:pt x="2105" y="1037"/>
                    </a:lnTo>
                    <a:lnTo>
                      <a:pt x="2109" y="1047"/>
                    </a:lnTo>
                    <a:lnTo>
                      <a:pt x="2109" y="1058"/>
                    </a:lnTo>
                    <a:lnTo>
                      <a:pt x="2072" y="1106"/>
                    </a:lnTo>
                    <a:lnTo>
                      <a:pt x="2113" y="1132"/>
                    </a:lnTo>
                    <a:lnTo>
                      <a:pt x="2105" y="1147"/>
                    </a:lnTo>
                    <a:lnTo>
                      <a:pt x="2104" y="1165"/>
                    </a:lnTo>
                    <a:lnTo>
                      <a:pt x="2119" y="1190"/>
                    </a:lnTo>
                    <a:lnTo>
                      <a:pt x="2119" y="1203"/>
                    </a:lnTo>
                    <a:lnTo>
                      <a:pt x="2113" y="1213"/>
                    </a:lnTo>
                    <a:lnTo>
                      <a:pt x="2109" y="1215"/>
                    </a:lnTo>
                    <a:lnTo>
                      <a:pt x="2107" y="1219"/>
                    </a:lnTo>
                    <a:lnTo>
                      <a:pt x="2108" y="1230"/>
                    </a:lnTo>
                    <a:lnTo>
                      <a:pt x="2113" y="1239"/>
                    </a:lnTo>
                    <a:lnTo>
                      <a:pt x="2114" y="1252"/>
                    </a:lnTo>
                    <a:lnTo>
                      <a:pt x="2117" y="1259"/>
                    </a:lnTo>
                    <a:lnTo>
                      <a:pt x="2118" y="1281"/>
                    </a:lnTo>
                    <a:lnTo>
                      <a:pt x="2117" y="1283"/>
                    </a:lnTo>
                    <a:lnTo>
                      <a:pt x="2117" y="1291"/>
                    </a:lnTo>
                    <a:lnTo>
                      <a:pt x="2122" y="1303"/>
                    </a:lnTo>
                    <a:lnTo>
                      <a:pt x="2122" y="1315"/>
                    </a:lnTo>
                    <a:lnTo>
                      <a:pt x="2130" y="1329"/>
                    </a:lnTo>
                    <a:lnTo>
                      <a:pt x="2132" y="1348"/>
                    </a:lnTo>
                    <a:lnTo>
                      <a:pt x="2130" y="1354"/>
                    </a:lnTo>
                    <a:lnTo>
                      <a:pt x="2123" y="1357"/>
                    </a:lnTo>
                    <a:lnTo>
                      <a:pt x="2119" y="1362"/>
                    </a:lnTo>
                    <a:lnTo>
                      <a:pt x="2120" y="1371"/>
                    </a:lnTo>
                    <a:lnTo>
                      <a:pt x="2123" y="1375"/>
                    </a:lnTo>
                    <a:lnTo>
                      <a:pt x="2132" y="1383"/>
                    </a:lnTo>
                    <a:lnTo>
                      <a:pt x="2136" y="1400"/>
                    </a:lnTo>
                    <a:lnTo>
                      <a:pt x="2145" y="1414"/>
                    </a:lnTo>
                    <a:lnTo>
                      <a:pt x="2144" y="1423"/>
                    </a:lnTo>
                    <a:lnTo>
                      <a:pt x="2141" y="1429"/>
                    </a:lnTo>
                    <a:lnTo>
                      <a:pt x="2142" y="1442"/>
                    </a:lnTo>
                    <a:lnTo>
                      <a:pt x="2147" y="1458"/>
                    </a:lnTo>
                    <a:lnTo>
                      <a:pt x="2154" y="1475"/>
                    </a:lnTo>
                    <a:lnTo>
                      <a:pt x="2164" y="1487"/>
                    </a:lnTo>
                    <a:lnTo>
                      <a:pt x="2172" y="1497"/>
                    </a:lnTo>
                    <a:lnTo>
                      <a:pt x="2174" y="1507"/>
                    </a:lnTo>
                    <a:lnTo>
                      <a:pt x="2165" y="1523"/>
                    </a:lnTo>
                    <a:lnTo>
                      <a:pt x="2163" y="1528"/>
                    </a:lnTo>
                    <a:lnTo>
                      <a:pt x="2164" y="1534"/>
                    </a:lnTo>
                    <a:lnTo>
                      <a:pt x="2166" y="1537"/>
                    </a:lnTo>
                    <a:lnTo>
                      <a:pt x="2167" y="1543"/>
                    </a:lnTo>
                    <a:lnTo>
                      <a:pt x="2166" y="1563"/>
                    </a:lnTo>
                    <a:lnTo>
                      <a:pt x="2169" y="1574"/>
                    </a:lnTo>
                    <a:lnTo>
                      <a:pt x="2169" y="1581"/>
                    </a:lnTo>
                    <a:lnTo>
                      <a:pt x="2188" y="1601"/>
                    </a:lnTo>
                    <a:lnTo>
                      <a:pt x="2193" y="1618"/>
                    </a:lnTo>
                    <a:lnTo>
                      <a:pt x="2190" y="1631"/>
                    </a:lnTo>
                    <a:lnTo>
                      <a:pt x="2191" y="1641"/>
                    </a:lnTo>
                    <a:lnTo>
                      <a:pt x="2209" y="1650"/>
                    </a:lnTo>
                    <a:lnTo>
                      <a:pt x="2231" y="1650"/>
                    </a:lnTo>
                    <a:lnTo>
                      <a:pt x="2235" y="1652"/>
                    </a:lnTo>
                    <a:lnTo>
                      <a:pt x="2241" y="1660"/>
                    </a:lnTo>
                    <a:lnTo>
                      <a:pt x="2246" y="1664"/>
                    </a:lnTo>
                    <a:lnTo>
                      <a:pt x="2271" y="1667"/>
                    </a:lnTo>
                    <a:lnTo>
                      <a:pt x="2287" y="1670"/>
                    </a:lnTo>
                    <a:lnTo>
                      <a:pt x="2289" y="1672"/>
                    </a:lnTo>
                    <a:lnTo>
                      <a:pt x="2299" y="1672"/>
                    </a:lnTo>
                    <a:lnTo>
                      <a:pt x="2302" y="1670"/>
                    </a:lnTo>
                    <a:lnTo>
                      <a:pt x="2304" y="1670"/>
                    </a:lnTo>
                    <a:lnTo>
                      <a:pt x="2308" y="1677"/>
                    </a:lnTo>
                    <a:lnTo>
                      <a:pt x="2317" y="1679"/>
                    </a:lnTo>
                    <a:lnTo>
                      <a:pt x="2317" y="1689"/>
                    </a:lnTo>
                    <a:lnTo>
                      <a:pt x="2324" y="1705"/>
                    </a:lnTo>
                    <a:lnTo>
                      <a:pt x="2330" y="1710"/>
                    </a:lnTo>
                    <a:lnTo>
                      <a:pt x="2335" y="1709"/>
                    </a:lnTo>
                    <a:lnTo>
                      <a:pt x="2342" y="1699"/>
                    </a:lnTo>
                    <a:lnTo>
                      <a:pt x="2347" y="1698"/>
                    </a:lnTo>
                    <a:lnTo>
                      <a:pt x="2353" y="1700"/>
                    </a:lnTo>
                    <a:lnTo>
                      <a:pt x="2355" y="1704"/>
                    </a:lnTo>
                    <a:lnTo>
                      <a:pt x="2347" y="1716"/>
                    </a:lnTo>
                    <a:lnTo>
                      <a:pt x="2340" y="1724"/>
                    </a:lnTo>
                    <a:lnTo>
                      <a:pt x="2330" y="1725"/>
                    </a:lnTo>
                    <a:lnTo>
                      <a:pt x="2330" y="1736"/>
                    </a:lnTo>
                    <a:lnTo>
                      <a:pt x="2326" y="1744"/>
                    </a:lnTo>
                    <a:lnTo>
                      <a:pt x="2327" y="1749"/>
                    </a:lnTo>
                    <a:lnTo>
                      <a:pt x="2332" y="1755"/>
                    </a:lnTo>
                    <a:lnTo>
                      <a:pt x="2331" y="1761"/>
                    </a:lnTo>
                    <a:lnTo>
                      <a:pt x="2322" y="1765"/>
                    </a:lnTo>
                    <a:lnTo>
                      <a:pt x="2313" y="1771"/>
                    </a:lnTo>
                    <a:lnTo>
                      <a:pt x="2308" y="1777"/>
                    </a:lnTo>
                    <a:lnTo>
                      <a:pt x="2305" y="1776"/>
                    </a:lnTo>
                    <a:lnTo>
                      <a:pt x="2301" y="1782"/>
                    </a:lnTo>
                    <a:lnTo>
                      <a:pt x="2299" y="1787"/>
                    </a:lnTo>
                    <a:lnTo>
                      <a:pt x="2288" y="1793"/>
                    </a:lnTo>
                    <a:lnTo>
                      <a:pt x="2255" y="1867"/>
                    </a:lnTo>
                    <a:lnTo>
                      <a:pt x="2258" y="1894"/>
                    </a:lnTo>
                    <a:lnTo>
                      <a:pt x="2264" y="1904"/>
                    </a:lnTo>
                    <a:lnTo>
                      <a:pt x="2272" y="1910"/>
                    </a:lnTo>
                    <a:lnTo>
                      <a:pt x="2277" y="1914"/>
                    </a:lnTo>
                    <a:lnTo>
                      <a:pt x="2278" y="1914"/>
                    </a:lnTo>
                    <a:lnTo>
                      <a:pt x="2278" y="1915"/>
                    </a:lnTo>
                    <a:lnTo>
                      <a:pt x="2278" y="1915"/>
                    </a:lnTo>
                    <a:lnTo>
                      <a:pt x="2277" y="1916"/>
                    </a:lnTo>
                    <a:lnTo>
                      <a:pt x="2274" y="1918"/>
                    </a:lnTo>
                    <a:lnTo>
                      <a:pt x="2271" y="1921"/>
                    </a:lnTo>
                    <a:lnTo>
                      <a:pt x="2268" y="1924"/>
                    </a:lnTo>
                    <a:lnTo>
                      <a:pt x="2265" y="1928"/>
                    </a:lnTo>
                    <a:lnTo>
                      <a:pt x="2260" y="1938"/>
                    </a:lnTo>
                    <a:lnTo>
                      <a:pt x="2256" y="1950"/>
                    </a:lnTo>
                    <a:lnTo>
                      <a:pt x="2252" y="1963"/>
                    </a:lnTo>
                    <a:lnTo>
                      <a:pt x="2249" y="1978"/>
                    </a:lnTo>
                    <a:lnTo>
                      <a:pt x="2247" y="1994"/>
                    </a:lnTo>
                    <a:lnTo>
                      <a:pt x="2245" y="2011"/>
                    </a:lnTo>
                    <a:lnTo>
                      <a:pt x="2245" y="2027"/>
                    </a:lnTo>
                    <a:lnTo>
                      <a:pt x="2246" y="2043"/>
                    </a:lnTo>
                    <a:lnTo>
                      <a:pt x="2247" y="2058"/>
                    </a:lnTo>
                    <a:lnTo>
                      <a:pt x="2250" y="2073"/>
                    </a:lnTo>
                    <a:lnTo>
                      <a:pt x="2255" y="2086"/>
                    </a:lnTo>
                    <a:lnTo>
                      <a:pt x="2261" y="2098"/>
                    </a:lnTo>
                    <a:lnTo>
                      <a:pt x="2264" y="2103"/>
                    </a:lnTo>
                    <a:lnTo>
                      <a:pt x="2268" y="2107"/>
                    </a:lnTo>
                    <a:lnTo>
                      <a:pt x="2272" y="2111"/>
                    </a:lnTo>
                    <a:lnTo>
                      <a:pt x="2277" y="2114"/>
                    </a:lnTo>
                    <a:lnTo>
                      <a:pt x="2286" y="2121"/>
                    </a:lnTo>
                    <a:lnTo>
                      <a:pt x="2293" y="2129"/>
                    </a:lnTo>
                    <a:lnTo>
                      <a:pt x="2299" y="2136"/>
                    </a:lnTo>
                    <a:lnTo>
                      <a:pt x="2304" y="2144"/>
                    </a:lnTo>
                    <a:lnTo>
                      <a:pt x="2307" y="2152"/>
                    </a:lnTo>
                    <a:lnTo>
                      <a:pt x="2308" y="2160"/>
                    </a:lnTo>
                    <a:lnTo>
                      <a:pt x="2309" y="2169"/>
                    </a:lnTo>
                    <a:lnTo>
                      <a:pt x="2308" y="2178"/>
                    </a:lnTo>
                    <a:lnTo>
                      <a:pt x="2305" y="2187"/>
                    </a:lnTo>
                    <a:lnTo>
                      <a:pt x="2302" y="2196"/>
                    </a:lnTo>
                    <a:lnTo>
                      <a:pt x="2297" y="2206"/>
                    </a:lnTo>
                    <a:lnTo>
                      <a:pt x="2291" y="2216"/>
                    </a:lnTo>
                    <a:lnTo>
                      <a:pt x="2284" y="2227"/>
                    </a:lnTo>
                    <a:lnTo>
                      <a:pt x="2276" y="2237"/>
                    </a:lnTo>
                    <a:lnTo>
                      <a:pt x="2267" y="2248"/>
                    </a:lnTo>
                    <a:lnTo>
                      <a:pt x="2257" y="2260"/>
                    </a:lnTo>
                    <a:lnTo>
                      <a:pt x="2248" y="2269"/>
                    </a:lnTo>
                    <a:lnTo>
                      <a:pt x="2240" y="2277"/>
                    </a:lnTo>
                    <a:lnTo>
                      <a:pt x="2231" y="2285"/>
                    </a:lnTo>
                    <a:lnTo>
                      <a:pt x="2221" y="2292"/>
                    </a:lnTo>
                    <a:lnTo>
                      <a:pt x="2201" y="2304"/>
                    </a:lnTo>
                    <a:lnTo>
                      <a:pt x="2181" y="2315"/>
                    </a:lnTo>
                    <a:lnTo>
                      <a:pt x="2138" y="2335"/>
                    </a:lnTo>
                    <a:lnTo>
                      <a:pt x="2095" y="2355"/>
                    </a:lnTo>
                    <a:lnTo>
                      <a:pt x="2073" y="2367"/>
                    </a:lnTo>
                    <a:lnTo>
                      <a:pt x="2052" y="2380"/>
                    </a:lnTo>
                    <a:lnTo>
                      <a:pt x="2042" y="2387"/>
                    </a:lnTo>
                    <a:lnTo>
                      <a:pt x="2032" y="2395"/>
                    </a:lnTo>
                    <a:lnTo>
                      <a:pt x="2023" y="2405"/>
                    </a:lnTo>
                    <a:lnTo>
                      <a:pt x="2014" y="2414"/>
                    </a:lnTo>
                    <a:lnTo>
                      <a:pt x="2005" y="2424"/>
                    </a:lnTo>
                    <a:lnTo>
                      <a:pt x="1996" y="2435"/>
                    </a:lnTo>
                    <a:lnTo>
                      <a:pt x="1988" y="2447"/>
                    </a:lnTo>
                    <a:lnTo>
                      <a:pt x="1981" y="2460"/>
                    </a:lnTo>
                    <a:lnTo>
                      <a:pt x="1973" y="2474"/>
                    </a:lnTo>
                    <a:lnTo>
                      <a:pt x="1967" y="2489"/>
                    </a:lnTo>
                    <a:lnTo>
                      <a:pt x="1960" y="2506"/>
                    </a:lnTo>
                    <a:lnTo>
                      <a:pt x="1955" y="2523"/>
                    </a:lnTo>
                    <a:lnTo>
                      <a:pt x="1955" y="2523"/>
                    </a:lnTo>
                    <a:lnTo>
                      <a:pt x="1947" y="2525"/>
                    </a:lnTo>
                    <a:lnTo>
                      <a:pt x="1938" y="2526"/>
                    </a:lnTo>
                    <a:lnTo>
                      <a:pt x="1938" y="2526"/>
                    </a:lnTo>
                    <a:lnTo>
                      <a:pt x="1938" y="2526"/>
                    </a:lnTo>
                    <a:lnTo>
                      <a:pt x="1935" y="2527"/>
                    </a:lnTo>
                    <a:lnTo>
                      <a:pt x="1933" y="2527"/>
                    </a:lnTo>
                    <a:lnTo>
                      <a:pt x="1932" y="2527"/>
                    </a:lnTo>
                    <a:lnTo>
                      <a:pt x="1932" y="2527"/>
                    </a:lnTo>
                    <a:lnTo>
                      <a:pt x="1932" y="2527"/>
                    </a:lnTo>
                    <a:lnTo>
                      <a:pt x="1932" y="2527"/>
                    </a:lnTo>
                    <a:lnTo>
                      <a:pt x="1888" y="2541"/>
                    </a:lnTo>
                    <a:lnTo>
                      <a:pt x="1860" y="2552"/>
                    </a:lnTo>
                    <a:lnTo>
                      <a:pt x="1854" y="2555"/>
                    </a:lnTo>
                    <a:lnTo>
                      <a:pt x="1847" y="2559"/>
                    </a:lnTo>
                    <a:lnTo>
                      <a:pt x="1841" y="2564"/>
                    </a:lnTo>
                    <a:lnTo>
                      <a:pt x="1834" y="2570"/>
                    </a:lnTo>
                    <a:lnTo>
                      <a:pt x="1819" y="2586"/>
                    </a:lnTo>
                    <a:lnTo>
                      <a:pt x="1798" y="2608"/>
                    </a:lnTo>
                    <a:lnTo>
                      <a:pt x="1783" y="2620"/>
                    </a:lnTo>
                    <a:lnTo>
                      <a:pt x="1769" y="2631"/>
                    </a:lnTo>
                    <a:lnTo>
                      <a:pt x="1754" y="2641"/>
                    </a:lnTo>
                    <a:lnTo>
                      <a:pt x="1739" y="2649"/>
                    </a:lnTo>
                    <a:lnTo>
                      <a:pt x="1725" y="2656"/>
                    </a:lnTo>
                    <a:lnTo>
                      <a:pt x="1710" y="2661"/>
                    </a:lnTo>
                    <a:lnTo>
                      <a:pt x="1696" y="2665"/>
                    </a:lnTo>
                    <a:lnTo>
                      <a:pt x="1681" y="2668"/>
                    </a:lnTo>
                    <a:lnTo>
                      <a:pt x="1509" y="2736"/>
                    </a:lnTo>
                    <a:lnTo>
                      <a:pt x="1491" y="2739"/>
                    </a:lnTo>
                    <a:lnTo>
                      <a:pt x="1474" y="2744"/>
                    </a:lnTo>
                    <a:lnTo>
                      <a:pt x="1458" y="2748"/>
                    </a:lnTo>
                    <a:lnTo>
                      <a:pt x="1444" y="2753"/>
                    </a:lnTo>
                    <a:lnTo>
                      <a:pt x="1431" y="2759"/>
                    </a:lnTo>
                    <a:lnTo>
                      <a:pt x="1420" y="2764"/>
                    </a:lnTo>
                    <a:lnTo>
                      <a:pt x="1410" y="2770"/>
                    </a:lnTo>
                    <a:lnTo>
                      <a:pt x="1401" y="2776"/>
                    </a:lnTo>
                    <a:lnTo>
                      <a:pt x="1391" y="2781"/>
                    </a:lnTo>
                    <a:lnTo>
                      <a:pt x="1381" y="2786"/>
                    </a:lnTo>
                    <a:lnTo>
                      <a:pt x="1372" y="2789"/>
                    </a:lnTo>
                    <a:lnTo>
                      <a:pt x="1364" y="2792"/>
                    </a:lnTo>
                    <a:lnTo>
                      <a:pt x="1356" y="2794"/>
                    </a:lnTo>
                    <a:lnTo>
                      <a:pt x="1348" y="2796"/>
                    </a:lnTo>
                    <a:lnTo>
                      <a:pt x="1341" y="2796"/>
                    </a:lnTo>
                    <a:lnTo>
                      <a:pt x="1334" y="2796"/>
                    </a:lnTo>
                    <a:lnTo>
                      <a:pt x="1327" y="2795"/>
                    </a:lnTo>
                    <a:lnTo>
                      <a:pt x="1321" y="2793"/>
                    </a:lnTo>
                    <a:lnTo>
                      <a:pt x="1315" y="2790"/>
                    </a:lnTo>
                    <a:lnTo>
                      <a:pt x="1309" y="2787"/>
                    </a:lnTo>
                    <a:lnTo>
                      <a:pt x="1304" y="2783"/>
                    </a:lnTo>
                    <a:lnTo>
                      <a:pt x="1299" y="2778"/>
                    </a:lnTo>
                    <a:lnTo>
                      <a:pt x="1294" y="2772"/>
                    </a:lnTo>
                    <a:lnTo>
                      <a:pt x="1290" y="2766"/>
                    </a:lnTo>
                    <a:lnTo>
                      <a:pt x="1284" y="2759"/>
                    </a:lnTo>
                    <a:lnTo>
                      <a:pt x="1279" y="2753"/>
                    </a:lnTo>
                    <a:lnTo>
                      <a:pt x="1273" y="2748"/>
                    </a:lnTo>
                    <a:lnTo>
                      <a:pt x="1265" y="2744"/>
                    </a:lnTo>
                    <a:lnTo>
                      <a:pt x="1257" y="2741"/>
                    </a:lnTo>
                    <a:lnTo>
                      <a:pt x="1246" y="2740"/>
                    </a:lnTo>
                    <a:lnTo>
                      <a:pt x="1233" y="2739"/>
                    </a:lnTo>
                    <a:lnTo>
                      <a:pt x="1218" y="2740"/>
                    </a:lnTo>
                    <a:lnTo>
                      <a:pt x="1212" y="2743"/>
                    </a:lnTo>
                    <a:lnTo>
                      <a:pt x="1206" y="2745"/>
                    </a:lnTo>
                    <a:lnTo>
                      <a:pt x="1200" y="2746"/>
                    </a:lnTo>
                    <a:lnTo>
                      <a:pt x="1194" y="2746"/>
                    </a:lnTo>
                    <a:lnTo>
                      <a:pt x="1188" y="2745"/>
                    </a:lnTo>
                    <a:lnTo>
                      <a:pt x="1181" y="2744"/>
                    </a:lnTo>
                    <a:lnTo>
                      <a:pt x="1174" y="2741"/>
                    </a:lnTo>
                    <a:lnTo>
                      <a:pt x="1167" y="2738"/>
                    </a:lnTo>
                    <a:lnTo>
                      <a:pt x="1160" y="2734"/>
                    </a:lnTo>
                    <a:lnTo>
                      <a:pt x="1153" y="2729"/>
                    </a:lnTo>
                    <a:lnTo>
                      <a:pt x="1146" y="2723"/>
                    </a:lnTo>
                    <a:lnTo>
                      <a:pt x="1138" y="2716"/>
                    </a:lnTo>
                    <a:lnTo>
                      <a:pt x="1122" y="2700"/>
                    </a:lnTo>
                    <a:lnTo>
                      <a:pt x="1106" y="2679"/>
                    </a:lnTo>
                    <a:lnTo>
                      <a:pt x="1100" y="2673"/>
                    </a:lnTo>
                    <a:lnTo>
                      <a:pt x="1094" y="2668"/>
                    </a:lnTo>
                    <a:lnTo>
                      <a:pt x="1087" y="2665"/>
                    </a:lnTo>
                    <a:lnTo>
                      <a:pt x="1080" y="2662"/>
                    </a:lnTo>
                    <a:lnTo>
                      <a:pt x="1073" y="2661"/>
                    </a:lnTo>
                    <a:lnTo>
                      <a:pt x="1064" y="2662"/>
                    </a:lnTo>
                    <a:lnTo>
                      <a:pt x="1055" y="2663"/>
                    </a:lnTo>
                    <a:lnTo>
                      <a:pt x="1046" y="2666"/>
                    </a:lnTo>
                    <a:lnTo>
                      <a:pt x="1036" y="2671"/>
                    </a:lnTo>
                    <a:lnTo>
                      <a:pt x="1025" y="2676"/>
                    </a:lnTo>
                    <a:lnTo>
                      <a:pt x="1014" y="2683"/>
                    </a:lnTo>
                    <a:lnTo>
                      <a:pt x="1002" y="2692"/>
                    </a:lnTo>
                    <a:lnTo>
                      <a:pt x="989" y="2702"/>
                    </a:lnTo>
                    <a:lnTo>
                      <a:pt x="976" y="2712"/>
                    </a:lnTo>
                    <a:lnTo>
                      <a:pt x="961" y="2724"/>
                    </a:lnTo>
                    <a:lnTo>
                      <a:pt x="947" y="2738"/>
                    </a:lnTo>
                    <a:lnTo>
                      <a:pt x="938" y="2869"/>
                    </a:lnTo>
                    <a:lnTo>
                      <a:pt x="943" y="2881"/>
                    </a:lnTo>
                    <a:lnTo>
                      <a:pt x="946" y="2893"/>
                    </a:lnTo>
                    <a:lnTo>
                      <a:pt x="949" y="2905"/>
                    </a:lnTo>
                    <a:lnTo>
                      <a:pt x="951" y="2917"/>
                    </a:lnTo>
                    <a:lnTo>
                      <a:pt x="953" y="2929"/>
                    </a:lnTo>
                    <a:lnTo>
                      <a:pt x="953" y="2940"/>
                    </a:lnTo>
                    <a:lnTo>
                      <a:pt x="953" y="2952"/>
                    </a:lnTo>
                    <a:lnTo>
                      <a:pt x="952" y="2963"/>
                    </a:lnTo>
                    <a:lnTo>
                      <a:pt x="950" y="2975"/>
                    </a:lnTo>
                    <a:lnTo>
                      <a:pt x="948" y="2985"/>
                    </a:lnTo>
                    <a:lnTo>
                      <a:pt x="945" y="2996"/>
                    </a:lnTo>
                    <a:lnTo>
                      <a:pt x="940" y="3006"/>
                    </a:lnTo>
                    <a:lnTo>
                      <a:pt x="936" y="3015"/>
                    </a:lnTo>
                    <a:lnTo>
                      <a:pt x="930" y="3024"/>
                    </a:lnTo>
                    <a:lnTo>
                      <a:pt x="923" y="3033"/>
                    </a:lnTo>
                    <a:lnTo>
                      <a:pt x="916" y="3041"/>
                    </a:lnTo>
                    <a:lnTo>
                      <a:pt x="801" y="3156"/>
                    </a:lnTo>
                    <a:lnTo>
                      <a:pt x="791" y="3165"/>
                    </a:lnTo>
                    <a:lnTo>
                      <a:pt x="781" y="3174"/>
                    </a:lnTo>
                    <a:lnTo>
                      <a:pt x="771" y="3181"/>
                    </a:lnTo>
                    <a:lnTo>
                      <a:pt x="761" y="3188"/>
                    </a:lnTo>
                    <a:lnTo>
                      <a:pt x="751" y="3194"/>
                    </a:lnTo>
                    <a:lnTo>
                      <a:pt x="742" y="3199"/>
                    </a:lnTo>
                    <a:lnTo>
                      <a:pt x="733" y="3203"/>
                    </a:lnTo>
                    <a:lnTo>
                      <a:pt x="724" y="3207"/>
                    </a:lnTo>
                    <a:lnTo>
                      <a:pt x="716" y="3209"/>
                    </a:lnTo>
                    <a:lnTo>
                      <a:pt x="707" y="3211"/>
                    </a:lnTo>
                    <a:lnTo>
                      <a:pt x="699" y="3212"/>
                    </a:lnTo>
                    <a:lnTo>
                      <a:pt x="692" y="3212"/>
                    </a:lnTo>
                    <a:lnTo>
                      <a:pt x="683" y="3212"/>
                    </a:lnTo>
                    <a:lnTo>
                      <a:pt x="676" y="3211"/>
                    </a:lnTo>
                    <a:lnTo>
                      <a:pt x="669" y="3209"/>
                    </a:lnTo>
                    <a:lnTo>
                      <a:pt x="663" y="3207"/>
                    </a:lnTo>
                    <a:lnTo>
                      <a:pt x="658" y="3205"/>
                    </a:lnTo>
                    <a:lnTo>
                      <a:pt x="653" y="3203"/>
                    </a:lnTo>
                    <a:lnTo>
                      <a:pt x="648" y="3203"/>
                    </a:lnTo>
                    <a:lnTo>
                      <a:pt x="642" y="3202"/>
                    </a:lnTo>
                    <a:lnTo>
                      <a:pt x="636" y="3202"/>
                    </a:lnTo>
                    <a:lnTo>
                      <a:pt x="630" y="3203"/>
                    </a:lnTo>
                    <a:lnTo>
                      <a:pt x="624" y="3205"/>
                    </a:lnTo>
                    <a:lnTo>
                      <a:pt x="618" y="3207"/>
                    </a:lnTo>
                    <a:lnTo>
                      <a:pt x="604" y="3213"/>
                    </a:lnTo>
                    <a:lnTo>
                      <a:pt x="589" y="3221"/>
                    </a:lnTo>
                    <a:lnTo>
                      <a:pt x="573" y="3232"/>
                    </a:lnTo>
                    <a:lnTo>
                      <a:pt x="556" y="3245"/>
                    </a:lnTo>
                    <a:lnTo>
                      <a:pt x="535" y="3260"/>
                    </a:lnTo>
                    <a:lnTo>
                      <a:pt x="517" y="3272"/>
                    </a:lnTo>
                    <a:lnTo>
                      <a:pt x="499" y="3282"/>
                    </a:lnTo>
                    <a:lnTo>
                      <a:pt x="481" y="3290"/>
                    </a:lnTo>
                    <a:lnTo>
                      <a:pt x="463" y="3296"/>
                    </a:lnTo>
                    <a:lnTo>
                      <a:pt x="446" y="3299"/>
                    </a:lnTo>
                    <a:lnTo>
                      <a:pt x="438" y="3301"/>
                    </a:lnTo>
                    <a:lnTo>
                      <a:pt x="430" y="3301"/>
                    </a:lnTo>
                    <a:lnTo>
                      <a:pt x="422" y="3301"/>
                    </a:lnTo>
                    <a:lnTo>
                      <a:pt x="414" y="3301"/>
                    </a:lnTo>
                    <a:lnTo>
                      <a:pt x="405" y="3300"/>
                    </a:lnTo>
                    <a:lnTo>
                      <a:pt x="397" y="3298"/>
                    </a:lnTo>
                    <a:lnTo>
                      <a:pt x="390" y="3296"/>
                    </a:lnTo>
                    <a:lnTo>
                      <a:pt x="382" y="3294"/>
                    </a:lnTo>
                    <a:lnTo>
                      <a:pt x="367" y="3288"/>
                    </a:lnTo>
                    <a:lnTo>
                      <a:pt x="353" y="3279"/>
                    </a:lnTo>
                    <a:lnTo>
                      <a:pt x="339" y="3269"/>
                    </a:lnTo>
                    <a:lnTo>
                      <a:pt x="326" y="3257"/>
                    </a:lnTo>
                    <a:lnTo>
                      <a:pt x="313" y="3242"/>
                    </a:lnTo>
                    <a:lnTo>
                      <a:pt x="300" y="3226"/>
                    </a:lnTo>
                    <a:lnTo>
                      <a:pt x="281" y="3206"/>
                    </a:lnTo>
                    <a:lnTo>
                      <a:pt x="263" y="3186"/>
                    </a:lnTo>
                    <a:lnTo>
                      <a:pt x="247" y="3164"/>
                    </a:lnTo>
                    <a:lnTo>
                      <a:pt x="233" y="3141"/>
                    </a:lnTo>
                    <a:lnTo>
                      <a:pt x="228" y="3131"/>
                    </a:lnTo>
                    <a:lnTo>
                      <a:pt x="223" y="3122"/>
                    </a:lnTo>
                    <a:lnTo>
                      <a:pt x="218" y="3114"/>
                    </a:lnTo>
                    <a:lnTo>
                      <a:pt x="213" y="3105"/>
                    </a:lnTo>
                    <a:lnTo>
                      <a:pt x="207" y="3098"/>
                    </a:lnTo>
                    <a:lnTo>
                      <a:pt x="201" y="3092"/>
                    </a:lnTo>
                    <a:lnTo>
                      <a:pt x="194" y="3086"/>
                    </a:lnTo>
                    <a:lnTo>
                      <a:pt x="187" y="3081"/>
                    </a:lnTo>
                    <a:lnTo>
                      <a:pt x="179" y="3077"/>
                    </a:lnTo>
                    <a:lnTo>
                      <a:pt x="170" y="3073"/>
                    </a:lnTo>
                    <a:lnTo>
                      <a:pt x="162" y="3070"/>
                    </a:lnTo>
                    <a:lnTo>
                      <a:pt x="152" y="3068"/>
                    </a:lnTo>
                    <a:lnTo>
                      <a:pt x="142" y="3066"/>
                    </a:lnTo>
                    <a:lnTo>
                      <a:pt x="130" y="3066"/>
                    </a:lnTo>
                    <a:lnTo>
                      <a:pt x="119" y="3066"/>
                    </a:lnTo>
                    <a:lnTo>
                      <a:pt x="106" y="3066"/>
                    </a:lnTo>
                    <a:lnTo>
                      <a:pt x="100" y="3074"/>
                    </a:lnTo>
                    <a:lnTo>
                      <a:pt x="94" y="3081"/>
                    </a:lnTo>
                    <a:lnTo>
                      <a:pt x="94" y="3081"/>
                    </a:lnTo>
                    <a:lnTo>
                      <a:pt x="0" y="2992"/>
                    </a:lnTo>
                    <a:lnTo>
                      <a:pt x="30" y="2928"/>
                    </a:lnTo>
                    <a:lnTo>
                      <a:pt x="40" y="2801"/>
                    </a:lnTo>
                    <a:lnTo>
                      <a:pt x="79" y="2727"/>
                    </a:lnTo>
                    <a:lnTo>
                      <a:pt x="21" y="2635"/>
                    </a:lnTo>
                    <a:lnTo>
                      <a:pt x="36" y="2574"/>
                    </a:lnTo>
                    <a:lnTo>
                      <a:pt x="36" y="2458"/>
                    </a:lnTo>
                    <a:lnTo>
                      <a:pt x="146" y="2254"/>
                    </a:lnTo>
                    <a:lnTo>
                      <a:pt x="276" y="1949"/>
                    </a:lnTo>
                    <a:lnTo>
                      <a:pt x="515" y="1877"/>
                    </a:lnTo>
                    <a:lnTo>
                      <a:pt x="662" y="1787"/>
                    </a:lnTo>
                    <a:lnTo>
                      <a:pt x="786" y="1678"/>
                    </a:lnTo>
                    <a:lnTo>
                      <a:pt x="873" y="1626"/>
                    </a:lnTo>
                    <a:lnTo>
                      <a:pt x="989" y="1617"/>
                    </a:lnTo>
                    <a:lnTo>
                      <a:pt x="1115" y="1664"/>
                    </a:lnTo>
                    <a:lnTo>
                      <a:pt x="1184" y="1647"/>
                    </a:lnTo>
                    <a:lnTo>
                      <a:pt x="1305" y="1600"/>
                    </a:lnTo>
                    <a:lnTo>
                      <a:pt x="1334" y="1485"/>
                    </a:lnTo>
                    <a:lnTo>
                      <a:pt x="1242" y="1333"/>
                    </a:lnTo>
                    <a:lnTo>
                      <a:pt x="1248" y="1223"/>
                    </a:lnTo>
                    <a:lnTo>
                      <a:pt x="1355" y="996"/>
                    </a:lnTo>
                    <a:lnTo>
                      <a:pt x="1332" y="799"/>
                    </a:lnTo>
                    <a:lnTo>
                      <a:pt x="1352" y="726"/>
                    </a:lnTo>
                    <a:lnTo>
                      <a:pt x="1329" y="655"/>
                    </a:lnTo>
                    <a:lnTo>
                      <a:pt x="1343" y="584"/>
                    </a:lnTo>
                    <a:lnTo>
                      <a:pt x="1419" y="486"/>
                    </a:lnTo>
                    <a:lnTo>
                      <a:pt x="1468" y="373"/>
                    </a:lnTo>
                    <a:lnTo>
                      <a:pt x="1547" y="269"/>
                    </a:lnTo>
                    <a:lnTo>
                      <a:pt x="1642" y="244"/>
                    </a:lnTo>
                    <a:lnTo>
                      <a:pt x="1729" y="200"/>
                    </a:lnTo>
                    <a:lnTo>
                      <a:pt x="1859" y="0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0747" name="Freeform 91"/>
              <p:cNvSpPr>
                <a:spLocks/>
              </p:cNvSpPr>
              <p:nvPr/>
            </p:nvSpPr>
            <p:spPr bwMode="auto">
              <a:xfrm>
                <a:off x="3479" y="3310"/>
                <a:ext cx="608" cy="573"/>
              </a:xfrm>
              <a:custGeom>
                <a:avLst/>
                <a:gdLst>
                  <a:gd name="T0" fmla="*/ 1420 w 2912"/>
                  <a:gd name="T1" fmla="*/ 0 h 2765"/>
                  <a:gd name="T2" fmla="*/ 1589 w 2912"/>
                  <a:gd name="T3" fmla="*/ 55 h 2765"/>
                  <a:gd name="T4" fmla="*/ 1701 w 2912"/>
                  <a:gd name="T5" fmla="*/ 39 h 2765"/>
                  <a:gd name="T6" fmla="*/ 1793 w 2912"/>
                  <a:gd name="T7" fmla="*/ 74 h 2765"/>
                  <a:gd name="T8" fmla="*/ 1960 w 2912"/>
                  <a:gd name="T9" fmla="*/ 96 h 2765"/>
                  <a:gd name="T10" fmla="*/ 2038 w 2912"/>
                  <a:gd name="T11" fmla="*/ 151 h 2765"/>
                  <a:gd name="T12" fmla="*/ 2101 w 2912"/>
                  <a:gd name="T13" fmla="*/ 184 h 2765"/>
                  <a:gd name="T14" fmla="*/ 2179 w 2912"/>
                  <a:gd name="T15" fmla="*/ 234 h 2765"/>
                  <a:gd name="T16" fmla="*/ 2253 w 2912"/>
                  <a:gd name="T17" fmla="*/ 228 h 2765"/>
                  <a:gd name="T18" fmla="*/ 2517 w 2912"/>
                  <a:gd name="T19" fmla="*/ 574 h 2765"/>
                  <a:gd name="T20" fmla="*/ 2779 w 2912"/>
                  <a:gd name="T21" fmla="*/ 612 h 2765"/>
                  <a:gd name="T22" fmla="*/ 2851 w 2912"/>
                  <a:gd name="T23" fmla="*/ 631 h 2765"/>
                  <a:gd name="T24" fmla="*/ 2876 w 2912"/>
                  <a:gd name="T25" fmla="*/ 669 h 2765"/>
                  <a:gd name="T26" fmla="*/ 2822 w 2912"/>
                  <a:gd name="T27" fmla="*/ 718 h 2765"/>
                  <a:gd name="T28" fmla="*/ 2792 w 2912"/>
                  <a:gd name="T29" fmla="*/ 809 h 2765"/>
                  <a:gd name="T30" fmla="*/ 2680 w 2912"/>
                  <a:gd name="T31" fmla="*/ 900 h 2765"/>
                  <a:gd name="T32" fmla="*/ 2674 w 2912"/>
                  <a:gd name="T33" fmla="*/ 941 h 2765"/>
                  <a:gd name="T34" fmla="*/ 2912 w 2912"/>
                  <a:gd name="T35" fmla="*/ 938 h 2765"/>
                  <a:gd name="T36" fmla="*/ 2610 w 2912"/>
                  <a:gd name="T37" fmla="*/ 1518 h 2765"/>
                  <a:gd name="T38" fmla="*/ 2332 w 2912"/>
                  <a:gd name="T39" fmla="*/ 1856 h 2765"/>
                  <a:gd name="T40" fmla="*/ 2012 w 2912"/>
                  <a:gd name="T41" fmla="*/ 2094 h 2765"/>
                  <a:gd name="T42" fmla="*/ 1950 w 2912"/>
                  <a:gd name="T43" fmla="*/ 2115 h 2765"/>
                  <a:gd name="T44" fmla="*/ 1815 w 2912"/>
                  <a:gd name="T45" fmla="*/ 2423 h 2765"/>
                  <a:gd name="T46" fmla="*/ 1714 w 2912"/>
                  <a:gd name="T47" fmla="*/ 2580 h 2765"/>
                  <a:gd name="T48" fmla="*/ 1515 w 2912"/>
                  <a:gd name="T49" fmla="*/ 2765 h 2765"/>
                  <a:gd name="T50" fmla="*/ 1432 w 2912"/>
                  <a:gd name="T51" fmla="*/ 2718 h 2765"/>
                  <a:gd name="T52" fmla="*/ 1423 w 2912"/>
                  <a:gd name="T53" fmla="*/ 2587 h 2765"/>
                  <a:gd name="T54" fmla="*/ 1410 w 2912"/>
                  <a:gd name="T55" fmla="*/ 2548 h 2765"/>
                  <a:gd name="T56" fmla="*/ 1405 w 2912"/>
                  <a:gd name="T57" fmla="*/ 2460 h 2765"/>
                  <a:gd name="T58" fmla="*/ 1484 w 2912"/>
                  <a:gd name="T59" fmla="*/ 2236 h 2765"/>
                  <a:gd name="T60" fmla="*/ 1375 w 2912"/>
                  <a:gd name="T61" fmla="*/ 2087 h 2765"/>
                  <a:gd name="T62" fmla="*/ 1273 w 2912"/>
                  <a:gd name="T63" fmla="*/ 1974 h 2765"/>
                  <a:gd name="T64" fmla="*/ 1211 w 2912"/>
                  <a:gd name="T65" fmla="*/ 1959 h 2765"/>
                  <a:gd name="T66" fmla="*/ 1163 w 2912"/>
                  <a:gd name="T67" fmla="*/ 1853 h 2765"/>
                  <a:gd name="T68" fmla="*/ 759 w 2912"/>
                  <a:gd name="T69" fmla="*/ 1561 h 2765"/>
                  <a:gd name="T70" fmla="*/ 569 w 2912"/>
                  <a:gd name="T71" fmla="*/ 1598 h 2765"/>
                  <a:gd name="T72" fmla="*/ 527 w 2912"/>
                  <a:gd name="T73" fmla="*/ 1488 h 2765"/>
                  <a:gd name="T74" fmla="*/ 292 w 2912"/>
                  <a:gd name="T75" fmla="*/ 1260 h 2765"/>
                  <a:gd name="T76" fmla="*/ 189 w 2912"/>
                  <a:gd name="T77" fmla="*/ 1248 h 2765"/>
                  <a:gd name="T78" fmla="*/ 0 w 2912"/>
                  <a:gd name="T79" fmla="*/ 1299 h 2765"/>
                  <a:gd name="T80" fmla="*/ 66 w 2912"/>
                  <a:gd name="T81" fmla="*/ 1169 h 2765"/>
                  <a:gd name="T82" fmla="*/ 139 w 2912"/>
                  <a:gd name="T83" fmla="*/ 1097 h 2765"/>
                  <a:gd name="T84" fmla="*/ 281 w 2912"/>
                  <a:gd name="T85" fmla="*/ 939 h 2765"/>
                  <a:gd name="T86" fmla="*/ 429 w 2912"/>
                  <a:gd name="T87" fmla="*/ 721 h 2765"/>
                  <a:gd name="T88" fmla="*/ 515 w 2912"/>
                  <a:gd name="T89" fmla="*/ 678 h 2765"/>
                  <a:gd name="T90" fmla="*/ 655 w 2912"/>
                  <a:gd name="T91" fmla="*/ 471 h 2765"/>
                  <a:gd name="T92" fmla="*/ 774 w 2912"/>
                  <a:gd name="T93" fmla="*/ 391 h 2765"/>
                  <a:gd name="T94" fmla="*/ 990 w 2912"/>
                  <a:gd name="T95" fmla="*/ 177 h 2765"/>
                  <a:gd name="T96" fmla="*/ 1420 w 2912"/>
                  <a:gd name="T97" fmla="*/ 0 h 27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912" h="2765">
                    <a:moveTo>
                      <a:pt x="1420" y="0"/>
                    </a:moveTo>
                    <a:lnTo>
                      <a:pt x="1589" y="55"/>
                    </a:lnTo>
                    <a:lnTo>
                      <a:pt x="1701" y="39"/>
                    </a:lnTo>
                    <a:lnTo>
                      <a:pt x="1793" y="74"/>
                    </a:lnTo>
                    <a:lnTo>
                      <a:pt x="1960" y="96"/>
                    </a:lnTo>
                    <a:lnTo>
                      <a:pt x="2038" y="151"/>
                    </a:lnTo>
                    <a:lnTo>
                      <a:pt x="2101" y="184"/>
                    </a:lnTo>
                    <a:lnTo>
                      <a:pt x="2179" y="234"/>
                    </a:lnTo>
                    <a:lnTo>
                      <a:pt x="2253" y="228"/>
                    </a:lnTo>
                    <a:lnTo>
                      <a:pt x="2517" y="574"/>
                    </a:lnTo>
                    <a:lnTo>
                      <a:pt x="2779" y="612"/>
                    </a:lnTo>
                    <a:lnTo>
                      <a:pt x="2851" y="631"/>
                    </a:lnTo>
                    <a:lnTo>
                      <a:pt x="2876" y="669"/>
                    </a:lnTo>
                    <a:lnTo>
                      <a:pt x="2822" y="718"/>
                    </a:lnTo>
                    <a:lnTo>
                      <a:pt x="2792" y="809"/>
                    </a:lnTo>
                    <a:lnTo>
                      <a:pt x="2680" y="900"/>
                    </a:lnTo>
                    <a:lnTo>
                      <a:pt x="2674" y="941"/>
                    </a:lnTo>
                    <a:lnTo>
                      <a:pt x="2912" y="938"/>
                    </a:lnTo>
                    <a:lnTo>
                      <a:pt x="2610" y="1518"/>
                    </a:lnTo>
                    <a:lnTo>
                      <a:pt x="2332" y="1856"/>
                    </a:lnTo>
                    <a:lnTo>
                      <a:pt x="2012" y="2094"/>
                    </a:lnTo>
                    <a:lnTo>
                      <a:pt x="1950" y="2115"/>
                    </a:lnTo>
                    <a:lnTo>
                      <a:pt x="1815" y="2423"/>
                    </a:lnTo>
                    <a:lnTo>
                      <a:pt x="1714" y="2580"/>
                    </a:lnTo>
                    <a:lnTo>
                      <a:pt x="1515" y="2765"/>
                    </a:lnTo>
                    <a:lnTo>
                      <a:pt x="1432" y="2718"/>
                    </a:lnTo>
                    <a:lnTo>
                      <a:pt x="1423" y="2587"/>
                    </a:lnTo>
                    <a:lnTo>
                      <a:pt x="1410" y="2548"/>
                    </a:lnTo>
                    <a:lnTo>
                      <a:pt x="1405" y="2460"/>
                    </a:lnTo>
                    <a:lnTo>
                      <a:pt x="1484" y="2236"/>
                    </a:lnTo>
                    <a:lnTo>
                      <a:pt x="1375" y="2087"/>
                    </a:lnTo>
                    <a:lnTo>
                      <a:pt x="1273" y="1974"/>
                    </a:lnTo>
                    <a:lnTo>
                      <a:pt x="1211" y="1959"/>
                    </a:lnTo>
                    <a:lnTo>
                      <a:pt x="1163" y="1853"/>
                    </a:lnTo>
                    <a:lnTo>
                      <a:pt x="759" y="1561"/>
                    </a:lnTo>
                    <a:lnTo>
                      <a:pt x="569" y="1598"/>
                    </a:lnTo>
                    <a:lnTo>
                      <a:pt x="527" y="1488"/>
                    </a:lnTo>
                    <a:lnTo>
                      <a:pt x="292" y="1260"/>
                    </a:lnTo>
                    <a:lnTo>
                      <a:pt x="189" y="1248"/>
                    </a:lnTo>
                    <a:lnTo>
                      <a:pt x="0" y="1299"/>
                    </a:lnTo>
                    <a:lnTo>
                      <a:pt x="66" y="1169"/>
                    </a:lnTo>
                    <a:lnTo>
                      <a:pt x="139" y="1097"/>
                    </a:lnTo>
                    <a:lnTo>
                      <a:pt x="281" y="939"/>
                    </a:lnTo>
                    <a:lnTo>
                      <a:pt x="429" y="721"/>
                    </a:lnTo>
                    <a:lnTo>
                      <a:pt x="515" y="678"/>
                    </a:lnTo>
                    <a:lnTo>
                      <a:pt x="655" y="471"/>
                    </a:lnTo>
                    <a:lnTo>
                      <a:pt x="774" y="391"/>
                    </a:lnTo>
                    <a:lnTo>
                      <a:pt x="990" y="177"/>
                    </a:lnTo>
                    <a:lnTo>
                      <a:pt x="1420" y="0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0748" name="Freeform 92"/>
              <p:cNvSpPr>
                <a:spLocks/>
              </p:cNvSpPr>
              <p:nvPr/>
            </p:nvSpPr>
            <p:spPr bwMode="auto">
              <a:xfrm>
                <a:off x="3710" y="2927"/>
                <a:ext cx="515" cy="353"/>
              </a:xfrm>
              <a:custGeom>
                <a:avLst/>
                <a:gdLst>
                  <a:gd name="T0" fmla="*/ 2258 w 2467"/>
                  <a:gd name="T1" fmla="*/ 1475 h 1703"/>
                  <a:gd name="T2" fmla="*/ 2221 w 2467"/>
                  <a:gd name="T3" fmla="*/ 1432 h 1703"/>
                  <a:gd name="T4" fmla="*/ 2194 w 2467"/>
                  <a:gd name="T5" fmla="*/ 1430 h 1703"/>
                  <a:gd name="T6" fmla="*/ 2141 w 2467"/>
                  <a:gd name="T7" fmla="*/ 1451 h 1703"/>
                  <a:gd name="T8" fmla="*/ 2038 w 2467"/>
                  <a:gd name="T9" fmla="*/ 1482 h 1703"/>
                  <a:gd name="T10" fmla="*/ 1974 w 2467"/>
                  <a:gd name="T11" fmla="*/ 1491 h 1703"/>
                  <a:gd name="T12" fmla="*/ 1898 w 2467"/>
                  <a:gd name="T13" fmla="*/ 1521 h 1703"/>
                  <a:gd name="T14" fmla="*/ 1685 w 2467"/>
                  <a:gd name="T15" fmla="*/ 1467 h 1703"/>
                  <a:gd name="T16" fmla="*/ 1646 w 2467"/>
                  <a:gd name="T17" fmla="*/ 1458 h 1703"/>
                  <a:gd name="T18" fmla="*/ 1619 w 2467"/>
                  <a:gd name="T19" fmla="*/ 1460 h 1703"/>
                  <a:gd name="T20" fmla="*/ 1596 w 2467"/>
                  <a:gd name="T21" fmla="*/ 1471 h 1703"/>
                  <a:gd name="T22" fmla="*/ 1530 w 2467"/>
                  <a:gd name="T23" fmla="*/ 1465 h 1703"/>
                  <a:gd name="T24" fmla="*/ 1480 w 2467"/>
                  <a:gd name="T25" fmla="*/ 1468 h 1703"/>
                  <a:gd name="T26" fmla="*/ 1434 w 2467"/>
                  <a:gd name="T27" fmla="*/ 1486 h 1703"/>
                  <a:gd name="T28" fmla="*/ 1393 w 2467"/>
                  <a:gd name="T29" fmla="*/ 1513 h 1703"/>
                  <a:gd name="T30" fmla="*/ 1303 w 2467"/>
                  <a:gd name="T31" fmla="*/ 1516 h 1703"/>
                  <a:gd name="T32" fmla="*/ 1270 w 2467"/>
                  <a:gd name="T33" fmla="*/ 1498 h 1703"/>
                  <a:gd name="T34" fmla="*/ 1248 w 2467"/>
                  <a:gd name="T35" fmla="*/ 1508 h 1703"/>
                  <a:gd name="T36" fmla="*/ 1233 w 2467"/>
                  <a:gd name="T37" fmla="*/ 1547 h 1703"/>
                  <a:gd name="T38" fmla="*/ 1256 w 2467"/>
                  <a:gd name="T39" fmla="*/ 1642 h 1703"/>
                  <a:gd name="T40" fmla="*/ 1261 w 2467"/>
                  <a:gd name="T41" fmla="*/ 1685 h 1703"/>
                  <a:gd name="T42" fmla="*/ 1251 w 2467"/>
                  <a:gd name="T43" fmla="*/ 1701 h 1703"/>
                  <a:gd name="T44" fmla="*/ 1228 w 2467"/>
                  <a:gd name="T45" fmla="*/ 1701 h 1703"/>
                  <a:gd name="T46" fmla="*/ 1179 w 2467"/>
                  <a:gd name="T47" fmla="*/ 1681 h 1703"/>
                  <a:gd name="T48" fmla="*/ 977 w 2467"/>
                  <a:gd name="T49" fmla="*/ 1640 h 1703"/>
                  <a:gd name="T50" fmla="*/ 891 w 2467"/>
                  <a:gd name="T51" fmla="*/ 1589 h 1703"/>
                  <a:gd name="T52" fmla="*/ 847 w 2467"/>
                  <a:gd name="T53" fmla="*/ 1575 h 1703"/>
                  <a:gd name="T54" fmla="*/ 698 w 2467"/>
                  <a:gd name="T55" fmla="*/ 1550 h 1703"/>
                  <a:gd name="T56" fmla="*/ 652 w 2467"/>
                  <a:gd name="T57" fmla="*/ 1550 h 1703"/>
                  <a:gd name="T58" fmla="*/ 592 w 2467"/>
                  <a:gd name="T59" fmla="*/ 1558 h 1703"/>
                  <a:gd name="T60" fmla="*/ 550 w 2467"/>
                  <a:gd name="T61" fmla="*/ 1543 h 1703"/>
                  <a:gd name="T62" fmla="*/ 267 w 2467"/>
                  <a:gd name="T63" fmla="*/ 1243 h 1703"/>
                  <a:gd name="T64" fmla="*/ 132 w 2467"/>
                  <a:gd name="T65" fmla="*/ 619 h 1703"/>
                  <a:gd name="T66" fmla="*/ 397 w 2467"/>
                  <a:gd name="T67" fmla="*/ 163 h 1703"/>
                  <a:gd name="T68" fmla="*/ 663 w 2467"/>
                  <a:gd name="T69" fmla="*/ 5 h 1703"/>
                  <a:gd name="T70" fmla="*/ 958 w 2467"/>
                  <a:gd name="T71" fmla="*/ 51 h 1703"/>
                  <a:gd name="T72" fmla="*/ 1014 w 2467"/>
                  <a:gd name="T73" fmla="*/ 46 h 1703"/>
                  <a:gd name="T74" fmla="*/ 1065 w 2467"/>
                  <a:gd name="T75" fmla="*/ 54 h 1703"/>
                  <a:gd name="T76" fmla="*/ 1111 w 2467"/>
                  <a:gd name="T77" fmla="*/ 76 h 1703"/>
                  <a:gd name="T78" fmla="*/ 1799 w 2467"/>
                  <a:gd name="T79" fmla="*/ 227 h 1703"/>
                  <a:gd name="T80" fmla="*/ 2010 w 2467"/>
                  <a:gd name="T81" fmla="*/ 844 h 1703"/>
                  <a:gd name="T82" fmla="*/ 2016 w 2467"/>
                  <a:gd name="T83" fmla="*/ 880 h 1703"/>
                  <a:gd name="T84" fmla="*/ 2042 w 2467"/>
                  <a:gd name="T85" fmla="*/ 908 h 1703"/>
                  <a:gd name="T86" fmla="*/ 2085 w 2467"/>
                  <a:gd name="T87" fmla="*/ 924 h 1703"/>
                  <a:gd name="T88" fmla="*/ 2148 w 2467"/>
                  <a:gd name="T89" fmla="*/ 931 h 1703"/>
                  <a:gd name="T90" fmla="*/ 2197 w 2467"/>
                  <a:gd name="T91" fmla="*/ 931 h 1703"/>
                  <a:gd name="T92" fmla="*/ 2237 w 2467"/>
                  <a:gd name="T93" fmla="*/ 945 h 1703"/>
                  <a:gd name="T94" fmla="*/ 2270 w 2467"/>
                  <a:gd name="T95" fmla="*/ 970 h 1703"/>
                  <a:gd name="T96" fmla="*/ 2293 w 2467"/>
                  <a:gd name="T97" fmla="*/ 1009 h 1703"/>
                  <a:gd name="T98" fmla="*/ 2297 w 2467"/>
                  <a:gd name="T99" fmla="*/ 1040 h 1703"/>
                  <a:gd name="T100" fmla="*/ 2317 w 2467"/>
                  <a:gd name="T101" fmla="*/ 1060 h 1703"/>
                  <a:gd name="T102" fmla="*/ 2349 w 2467"/>
                  <a:gd name="T103" fmla="*/ 1071 h 1703"/>
                  <a:gd name="T104" fmla="*/ 2467 w 2467"/>
                  <a:gd name="T105" fmla="*/ 1168 h 17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467" h="1703">
                    <a:moveTo>
                      <a:pt x="2455" y="1214"/>
                    </a:moveTo>
                    <a:lnTo>
                      <a:pt x="2303" y="1401"/>
                    </a:lnTo>
                    <a:lnTo>
                      <a:pt x="2278" y="1460"/>
                    </a:lnTo>
                    <a:lnTo>
                      <a:pt x="2258" y="1475"/>
                    </a:lnTo>
                    <a:lnTo>
                      <a:pt x="2239" y="1441"/>
                    </a:lnTo>
                    <a:lnTo>
                      <a:pt x="2233" y="1437"/>
                    </a:lnTo>
                    <a:lnTo>
                      <a:pt x="2227" y="1434"/>
                    </a:lnTo>
                    <a:lnTo>
                      <a:pt x="2221" y="1432"/>
                    </a:lnTo>
                    <a:lnTo>
                      <a:pt x="2215" y="1430"/>
                    </a:lnTo>
                    <a:lnTo>
                      <a:pt x="2208" y="1429"/>
                    </a:lnTo>
                    <a:lnTo>
                      <a:pt x="2201" y="1429"/>
                    </a:lnTo>
                    <a:lnTo>
                      <a:pt x="2194" y="1430"/>
                    </a:lnTo>
                    <a:lnTo>
                      <a:pt x="2187" y="1431"/>
                    </a:lnTo>
                    <a:lnTo>
                      <a:pt x="2172" y="1435"/>
                    </a:lnTo>
                    <a:lnTo>
                      <a:pt x="2157" y="1441"/>
                    </a:lnTo>
                    <a:lnTo>
                      <a:pt x="2141" y="1451"/>
                    </a:lnTo>
                    <a:lnTo>
                      <a:pt x="2124" y="1461"/>
                    </a:lnTo>
                    <a:lnTo>
                      <a:pt x="2093" y="1470"/>
                    </a:lnTo>
                    <a:lnTo>
                      <a:pt x="2065" y="1477"/>
                    </a:lnTo>
                    <a:lnTo>
                      <a:pt x="2038" y="1482"/>
                    </a:lnTo>
                    <a:lnTo>
                      <a:pt x="2013" y="1485"/>
                    </a:lnTo>
                    <a:lnTo>
                      <a:pt x="1999" y="1487"/>
                    </a:lnTo>
                    <a:lnTo>
                      <a:pt x="1987" y="1488"/>
                    </a:lnTo>
                    <a:lnTo>
                      <a:pt x="1974" y="1491"/>
                    </a:lnTo>
                    <a:lnTo>
                      <a:pt x="1963" y="1493"/>
                    </a:lnTo>
                    <a:lnTo>
                      <a:pt x="1942" y="1500"/>
                    </a:lnTo>
                    <a:lnTo>
                      <a:pt x="1925" y="1507"/>
                    </a:lnTo>
                    <a:lnTo>
                      <a:pt x="1898" y="1521"/>
                    </a:lnTo>
                    <a:lnTo>
                      <a:pt x="1883" y="1531"/>
                    </a:lnTo>
                    <a:lnTo>
                      <a:pt x="1782" y="1521"/>
                    </a:lnTo>
                    <a:lnTo>
                      <a:pt x="1702" y="1474"/>
                    </a:lnTo>
                    <a:lnTo>
                      <a:pt x="1685" y="1467"/>
                    </a:lnTo>
                    <a:lnTo>
                      <a:pt x="1669" y="1462"/>
                    </a:lnTo>
                    <a:lnTo>
                      <a:pt x="1661" y="1460"/>
                    </a:lnTo>
                    <a:lnTo>
                      <a:pt x="1653" y="1459"/>
                    </a:lnTo>
                    <a:lnTo>
                      <a:pt x="1646" y="1458"/>
                    </a:lnTo>
                    <a:lnTo>
                      <a:pt x="1639" y="1458"/>
                    </a:lnTo>
                    <a:lnTo>
                      <a:pt x="1632" y="1458"/>
                    </a:lnTo>
                    <a:lnTo>
                      <a:pt x="1626" y="1459"/>
                    </a:lnTo>
                    <a:lnTo>
                      <a:pt x="1619" y="1460"/>
                    </a:lnTo>
                    <a:lnTo>
                      <a:pt x="1613" y="1462"/>
                    </a:lnTo>
                    <a:lnTo>
                      <a:pt x="1607" y="1465"/>
                    </a:lnTo>
                    <a:lnTo>
                      <a:pt x="1601" y="1468"/>
                    </a:lnTo>
                    <a:lnTo>
                      <a:pt x="1596" y="1471"/>
                    </a:lnTo>
                    <a:lnTo>
                      <a:pt x="1590" y="1475"/>
                    </a:lnTo>
                    <a:lnTo>
                      <a:pt x="1554" y="1470"/>
                    </a:lnTo>
                    <a:lnTo>
                      <a:pt x="1542" y="1467"/>
                    </a:lnTo>
                    <a:lnTo>
                      <a:pt x="1530" y="1465"/>
                    </a:lnTo>
                    <a:lnTo>
                      <a:pt x="1517" y="1464"/>
                    </a:lnTo>
                    <a:lnTo>
                      <a:pt x="1505" y="1464"/>
                    </a:lnTo>
                    <a:lnTo>
                      <a:pt x="1493" y="1466"/>
                    </a:lnTo>
                    <a:lnTo>
                      <a:pt x="1480" y="1468"/>
                    </a:lnTo>
                    <a:lnTo>
                      <a:pt x="1468" y="1471"/>
                    </a:lnTo>
                    <a:lnTo>
                      <a:pt x="1456" y="1475"/>
                    </a:lnTo>
                    <a:lnTo>
                      <a:pt x="1445" y="1480"/>
                    </a:lnTo>
                    <a:lnTo>
                      <a:pt x="1434" y="1486"/>
                    </a:lnTo>
                    <a:lnTo>
                      <a:pt x="1422" y="1492"/>
                    </a:lnTo>
                    <a:lnTo>
                      <a:pt x="1411" y="1498"/>
                    </a:lnTo>
                    <a:lnTo>
                      <a:pt x="1402" y="1505"/>
                    </a:lnTo>
                    <a:lnTo>
                      <a:pt x="1393" y="1513"/>
                    </a:lnTo>
                    <a:lnTo>
                      <a:pt x="1384" y="1521"/>
                    </a:lnTo>
                    <a:lnTo>
                      <a:pt x="1377" y="1529"/>
                    </a:lnTo>
                    <a:lnTo>
                      <a:pt x="1312" y="1526"/>
                    </a:lnTo>
                    <a:lnTo>
                      <a:pt x="1303" y="1516"/>
                    </a:lnTo>
                    <a:lnTo>
                      <a:pt x="1294" y="1509"/>
                    </a:lnTo>
                    <a:lnTo>
                      <a:pt x="1285" y="1503"/>
                    </a:lnTo>
                    <a:lnTo>
                      <a:pt x="1277" y="1500"/>
                    </a:lnTo>
                    <a:lnTo>
                      <a:pt x="1270" y="1498"/>
                    </a:lnTo>
                    <a:lnTo>
                      <a:pt x="1264" y="1498"/>
                    </a:lnTo>
                    <a:lnTo>
                      <a:pt x="1258" y="1499"/>
                    </a:lnTo>
                    <a:lnTo>
                      <a:pt x="1253" y="1503"/>
                    </a:lnTo>
                    <a:lnTo>
                      <a:pt x="1248" y="1508"/>
                    </a:lnTo>
                    <a:lnTo>
                      <a:pt x="1243" y="1515"/>
                    </a:lnTo>
                    <a:lnTo>
                      <a:pt x="1239" y="1524"/>
                    </a:lnTo>
                    <a:lnTo>
                      <a:pt x="1236" y="1534"/>
                    </a:lnTo>
                    <a:lnTo>
                      <a:pt x="1233" y="1547"/>
                    </a:lnTo>
                    <a:lnTo>
                      <a:pt x="1231" y="1561"/>
                    </a:lnTo>
                    <a:lnTo>
                      <a:pt x="1229" y="1577"/>
                    </a:lnTo>
                    <a:lnTo>
                      <a:pt x="1228" y="1596"/>
                    </a:lnTo>
                    <a:lnTo>
                      <a:pt x="1256" y="1642"/>
                    </a:lnTo>
                    <a:lnTo>
                      <a:pt x="1259" y="1655"/>
                    </a:lnTo>
                    <a:lnTo>
                      <a:pt x="1261" y="1667"/>
                    </a:lnTo>
                    <a:lnTo>
                      <a:pt x="1262" y="1677"/>
                    </a:lnTo>
                    <a:lnTo>
                      <a:pt x="1261" y="1685"/>
                    </a:lnTo>
                    <a:lnTo>
                      <a:pt x="1259" y="1692"/>
                    </a:lnTo>
                    <a:lnTo>
                      <a:pt x="1256" y="1697"/>
                    </a:lnTo>
                    <a:lnTo>
                      <a:pt x="1253" y="1699"/>
                    </a:lnTo>
                    <a:lnTo>
                      <a:pt x="1251" y="1701"/>
                    </a:lnTo>
                    <a:lnTo>
                      <a:pt x="1248" y="1702"/>
                    </a:lnTo>
                    <a:lnTo>
                      <a:pt x="1245" y="1702"/>
                    </a:lnTo>
                    <a:lnTo>
                      <a:pt x="1237" y="1703"/>
                    </a:lnTo>
                    <a:lnTo>
                      <a:pt x="1228" y="1701"/>
                    </a:lnTo>
                    <a:lnTo>
                      <a:pt x="1218" y="1699"/>
                    </a:lnTo>
                    <a:lnTo>
                      <a:pt x="1206" y="1694"/>
                    </a:lnTo>
                    <a:lnTo>
                      <a:pt x="1193" y="1688"/>
                    </a:lnTo>
                    <a:lnTo>
                      <a:pt x="1179" y="1681"/>
                    </a:lnTo>
                    <a:lnTo>
                      <a:pt x="1164" y="1672"/>
                    </a:lnTo>
                    <a:lnTo>
                      <a:pt x="1146" y="1662"/>
                    </a:lnTo>
                    <a:lnTo>
                      <a:pt x="1004" y="1660"/>
                    </a:lnTo>
                    <a:lnTo>
                      <a:pt x="977" y="1640"/>
                    </a:lnTo>
                    <a:lnTo>
                      <a:pt x="951" y="1622"/>
                    </a:lnTo>
                    <a:lnTo>
                      <a:pt x="926" y="1607"/>
                    </a:lnTo>
                    <a:lnTo>
                      <a:pt x="902" y="1595"/>
                    </a:lnTo>
                    <a:lnTo>
                      <a:pt x="891" y="1589"/>
                    </a:lnTo>
                    <a:lnTo>
                      <a:pt x="880" y="1584"/>
                    </a:lnTo>
                    <a:lnTo>
                      <a:pt x="868" y="1580"/>
                    </a:lnTo>
                    <a:lnTo>
                      <a:pt x="857" y="1577"/>
                    </a:lnTo>
                    <a:lnTo>
                      <a:pt x="847" y="1575"/>
                    </a:lnTo>
                    <a:lnTo>
                      <a:pt x="837" y="1573"/>
                    </a:lnTo>
                    <a:lnTo>
                      <a:pt x="828" y="1572"/>
                    </a:lnTo>
                    <a:lnTo>
                      <a:pt x="818" y="1572"/>
                    </a:lnTo>
                    <a:lnTo>
                      <a:pt x="698" y="1550"/>
                    </a:lnTo>
                    <a:lnTo>
                      <a:pt x="686" y="1549"/>
                    </a:lnTo>
                    <a:lnTo>
                      <a:pt x="674" y="1548"/>
                    </a:lnTo>
                    <a:lnTo>
                      <a:pt x="662" y="1549"/>
                    </a:lnTo>
                    <a:lnTo>
                      <a:pt x="652" y="1550"/>
                    </a:lnTo>
                    <a:lnTo>
                      <a:pt x="631" y="1554"/>
                    </a:lnTo>
                    <a:lnTo>
                      <a:pt x="612" y="1558"/>
                    </a:lnTo>
                    <a:lnTo>
                      <a:pt x="602" y="1558"/>
                    </a:lnTo>
                    <a:lnTo>
                      <a:pt x="592" y="1558"/>
                    </a:lnTo>
                    <a:lnTo>
                      <a:pt x="582" y="1557"/>
                    </a:lnTo>
                    <a:lnTo>
                      <a:pt x="572" y="1554"/>
                    </a:lnTo>
                    <a:lnTo>
                      <a:pt x="561" y="1550"/>
                    </a:lnTo>
                    <a:lnTo>
                      <a:pt x="550" y="1543"/>
                    </a:lnTo>
                    <a:lnTo>
                      <a:pt x="539" y="1534"/>
                    </a:lnTo>
                    <a:lnTo>
                      <a:pt x="526" y="1523"/>
                    </a:lnTo>
                    <a:lnTo>
                      <a:pt x="358" y="1503"/>
                    </a:lnTo>
                    <a:lnTo>
                      <a:pt x="267" y="1243"/>
                    </a:lnTo>
                    <a:lnTo>
                      <a:pt x="0" y="1223"/>
                    </a:lnTo>
                    <a:lnTo>
                      <a:pt x="80" y="886"/>
                    </a:lnTo>
                    <a:lnTo>
                      <a:pt x="111" y="593"/>
                    </a:lnTo>
                    <a:lnTo>
                      <a:pt x="132" y="619"/>
                    </a:lnTo>
                    <a:lnTo>
                      <a:pt x="233" y="488"/>
                    </a:lnTo>
                    <a:lnTo>
                      <a:pt x="305" y="347"/>
                    </a:lnTo>
                    <a:lnTo>
                      <a:pt x="375" y="271"/>
                    </a:lnTo>
                    <a:lnTo>
                      <a:pt x="397" y="163"/>
                    </a:lnTo>
                    <a:lnTo>
                      <a:pt x="442" y="110"/>
                    </a:lnTo>
                    <a:lnTo>
                      <a:pt x="517" y="90"/>
                    </a:lnTo>
                    <a:lnTo>
                      <a:pt x="643" y="0"/>
                    </a:lnTo>
                    <a:lnTo>
                      <a:pt x="663" y="5"/>
                    </a:lnTo>
                    <a:lnTo>
                      <a:pt x="915" y="60"/>
                    </a:lnTo>
                    <a:lnTo>
                      <a:pt x="929" y="57"/>
                    </a:lnTo>
                    <a:lnTo>
                      <a:pt x="944" y="53"/>
                    </a:lnTo>
                    <a:lnTo>
                      <a:pt x="958" y="51"/>
                    </a:lnTo>
                    <a:lnTo>
                      <a:pt x="972" y="48"/>
                    </a:lnTo>
                    <a:lnTo>
                      <a:pt x="986" y="47"/>
                    </a:lnTo>
                    <a:lnTo>
                      <a:pt x="1000" y="46"/>
                    </a:lnTo>
                    <a:lnTo>
                      <a:pt x="1014" y="46"/>
                    </a:lnTo>
                    <a:lnTo>
                      <a:pt x="1027" y="47"/>
                    </a:lnTo>
                    <a:lnTo>
                      <a:pt x="1040" y="48"/>
                    </a:lnTo>
                    <a:lnTo>
                      <a:pt x="1053" y="51"/>
                    </a:lnTo>
                    <a:lnTo>
                      <a:pt x="1065" y="54"/>
                    </a:lnTo>
                    <a:lnTo>
                      <a:pt x="1077" y="58"/>
                    </a:lnTo>
                    <a:lnTo>
                      <a:pt x="1088" y="63"/>
                    </a:lnTo>
                    <a:lnTo>
                      <a:pt x="1100" y="69"/>
                    </a:lnTo>
                    <a:lnTo>
                      <a:pt x="1111" y="76"/>
                    </a:lnTo>
                    <a:lnTo>
                      <a:pt x="1122" y="84"/>
                    </a:lnTo>
                    <a:lnTo>
                      <a:pt x="1282" y="81"/>
                    </a:lnTo>
                    <a:lnTo>
                      <a:pt x="1515" y="218"/>
                    </a:lnTo>
                    <a:lnTo>
                      <a:pt x="1799" y="227"/>
                    </a:lnTo>
                    <a:lnTo>
                      <a:pt x="1896" y="337"/>
                    </a:lnTo>
                    <a:lnTo>
                      <a:pt x="1917" y="587"/>
                    </a:lnTo>
                    <a:lnTo>
                      <a:pt x="2002" y="735"/>
                    </a:lnTo>
                    <a:lnTo>
                      <a:pt x="2010" y="844"/>
                    </a:lnTo>
                    <a:lnTo>
                      <a:pt x="2010" y="854"/>
                    </a:lnTo>
                    <a:lnTo>
                      <a:pt x="2011" y="864"/>
                    </a:lnTo>
                    <a:lnTo>
                      <a:pt x="2013" y="872"/>
                    </a:lnTo>
                    <a:lnTo>
                      <a:pt x="2016" y="880"/>
                    </a:lnTo>
                    <a:lnTo>
                      <a:pt x="2021" y="889"/>
                    </a:lnTo>
                    <a:lnTo>
                      <a:pt x="2027" y="896"/>
                    </a:lnTo>
                    <a:lnTo>
                      <a:pt x="2034" y="902"/>
                    </a:lnTo>
                    <a:lnTo>
                      <a:pt x="2042" y="908"/>
                    </a:lnTo>
                    <a:lnTo>
                      <a:pt x="2051" y="913"/>
                    </a:lnTo>
                    <a:lnTo>
                      <a:pt x="2061" y="917"/>
                    </a:lnTo>
                    <a:lnTo>
                      <a:pt x="2073" y="921"/>
                    </a:lnTo>
                    <a:lnTo>
                      <a:pt x="2085" y="924"/>
                    </a:lnTo>
                    <a:lnTo>
                      <a:pt x="2099" y="927"/>
                    </a:lnTo>
                    <a:lnTo>
                      <a:pt x="2114" y="928"/>
                    </a:lnTo>
                    <a:lnTo>
                      <a:pt x="2131" y="930"/>
                    </a:lnTo>
                    <a:lnTo>
                      <a:pt x="2148" y="931"/>
                    </a:lnTo>
                    <a:lnTo>
                      <a:pt x="2161" y="930"/>
                    </a:lnTo>
                    <a:lnTo>
                      <a:pt x="2173" y="929"/>
                    </a:lnTo>
                    <a:lnTo>
                      <a:pt x="2185" y="930"/>
                    </a:lnTo>
                    <a:lnTo>
                      <a:pt x="2197" y="931"/>
                    </a:lnTo>
                    <a:lnTo>
                      <a:pt x="2207" y="933"/>
                    </a:lnTo>
                    <a:lnTo>
                      <a:pt x="2218" y="936"/>
                    </a:lnTo>
                    <a:lnTo>
                      <a:pt x="2228" y="940"/>
                    </a:lnTo>
                    <a:lnTo>
                      <a:pt x="2237" y="945"/>
                    </a:lnTo>
                    <a:lnTo>
                      <a:pt x="2246" y="950"/>
                    </a:lnTo>
                    <a:lnTo>
                      <a:pt x="2254" y="956"/>
                    </a:lnTo>
                    <a:lnTo>
                      <a:pt x="2261" y="963"/>
                    </a:lnTo>
                    <a:lnTo>
                      <a:pt x="2270" y="970"/>
                    </a:lnTo>
                    <a:lnTo>
                      <a:pt x="2276" y="979"/>
                    </a:lnTo>
                    <a:lnTo>
                      <a:pt x="2282" y="988"/>
                    </a:lnTo>
                    <a:lnTo>
                      <a:pt x="2288" y="998"/>
                    </a:lnTo>
                    <a:lnTo>
                      <a:pt x="2293" y="1009"/>
                    </a:lnTo>
                    <a:lnTo>
                      <a:pt x="2293" y="1018"/>
                    </a:lnTo>
                    <a:lnTo>
                      <a:pt x="2293" y="1025"/>
                    </a:lnTo>
                    <a:lnTo>
                      <a:pt x="2295" y="1033"/>
                    </a:lnTo>
                    <a:lnTo>
                      <a:pt x="2297" y="1040"/>
                    </a:lnTo>
                    <a:lnTo>
                      <a:pt x="2301" y="1046"/>
                    </a:lnTo>
                    <a:lnTo>
                      <a:pt x="2305" y="1051"/>
                    </a:lnTo>
                    <a:lnTo>
                      <a:pt x="2311" y="1056"/>
                    </a:lnTo>
                    <a:lnTo>
                      <a:pt x="2317" y="1060"/>
                    </a:lnTo>
                    <a:lnTo>
                      <a:pt x="2324" y="1063"/>
                    </a:lnTo>
                    <a:lnTo>
                      <a:pt x="2331" y="1066"/>
                    </a:lnTo>
                    <a:lnTo>
                      <a:pt x="2340" y="1069"/>
                    </a:lnTo>
                    <a:lnTo>
                      <a:pt x="2349" y="1071"/>
                    </a:lnTo>
                    <a:lnTo>
                      <a:pt x="2369" y="1074"/>
                    </a:lnTo>
                    <a:lnTo>
                      <a:pt x="2391" y="1076"/>
                    </a:lnTo>
                    <a:lnTo>
                      <a:pt x="2427" y="1067"/>
                    </a:lnTo>
                    <a:lnTo>
                      <a:pt x="2467" y="1168"/>
                    </a:lnTo>
                    <a:lnTo>
                      <a:pt x="2455" y="1214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0749" name="Freeform 93"/>
              <p:cNvSpPr>
                <a:spLocks/>
              </p:cNvSpPr>
              <p:nvPr/>
            </p:nvSpPr>
            <p:spPr bwMode="auto">
              <a:xfrm>
                <a:off x="3772" y="3223"/>
                <a:ext cx="426" cy="282"/>
              </a:xfrm>
              <a:custGeom>
                <a:avLst/>
                <a:gdLst>
                  <a:gd name="T0" fmla="*/ 1941 w 2044"/>
                  <a:gd name="T1" fmla="*/ 124 h 1357"/>
                  <a:gd name="T2" fmla="*/ 2044 w 2044"/>
                  <a:gd name="T3" fmla="*/ 632 h 1357"/>
                  <a:gd name="T4" fmla="*/ 1696 w 2044"/>
                  <a:gd name="T5" fmla="*/ 1176 h 1357"/>
                  <a:gd name="T6" fmla="*/ 1280 w 2044"/>
                  <a:gd name="T7" fmla="*/ 1316 h 1357"/>
                  <a:gd name="T8" fmla="*/ 1476 w 2044"/>
                  <a:gd name="T9" fmla="*/ 1085 h 1357"/>
                  <a:gd name="T10" fmla="*/ 1117 w 2044"/>
                  <a:gd name="T11" fmla="*/ 990 h 1357"/>
                  <a:gd name="T12" fmla="*/ 701 w 2044"/>
                  <a:gd name="T13" fmla="*/ 600 h 1357"/>
                  <a:gd name="T14" fmla="*/ 393 w 2044"/>
                  <a:gd name="T15" fmla="*/ 490 h 1357"/>
                  <a:gd name="T16" fmla="*/ 24 w 2044"/>
                  <a:gd name="T17" fmla="*/ 416 h 1357"/>
                  <a:gd name="T18" fmla="*/ 0 w 2044"/>
                  <a:gd name="T19" fmla="*/ 242 h 1357"/>
                  <a:gd name="T20" fmla="*/ 230 w 2044"/>
                  <a:gd name="T21" fmla="*/ 94 h 1357"/>
                  <a:gd name="T22" fmla="*/ 265 w 2044"/>
                  <a:gd name="T23" fmla="*/ 121 h 1357"/>
                  <a:gd name="T24" fmla="*/ 296 w 2044"/>
                  <a:gd name="T25" fmla="*/ 129 h 1357"/>
                  <a:gd name="T26" fmla="*/ 335 w 2044"/>
                  <a:gd name="T27" fmla="*/ 125 h 1357"/>
                  <a:gd name="T28" fmla="*/ 378 w 2044"/>
                  <a:gd name="T29" fmla="*/ 119 h 1357"/>
                  <a:gd name="T30" fmla="*/ 522 w 2044"/>
                  <a:gd name="T31" fmla="*/ 143 h 1357"/>
                  <a:gd name="T32" fmla="*/ 551 w 2044"/>
                  <a:gd name="T33" fmla="*/ 146 h 1357"/>
                  <a:gd name="T34" fmla="*/ 584 w 2044"/>
                  <a:gd name="T35" fmla="*/ 155 h 1357"/>
                  <a:gd name="T36" fmla="*/ 630 w 2044"/>
                  <a:gd name="T37" fmla="*/ 178 h 1357"/>
                  <a:gd name="T38" fmla="*/ 708 w 2044"/>
                  <a:gd name="T39" fmla="*/ 231 h 1357"/>
                  <a:gd name="T40" fmla="*/ 883 w 2044"/>
                  <a:gd name="T41" fmla="*/ 252 h 1357"/>
                  <a:gd name="T42" fmla="*/ 922 w 2044"/>
                  <a:gd name="T43" fmla="*/ 270 h 1357"/>
                  <a:gd name="T44" fmla="*/ 949 w 2044"/>
                  <a:gd name="T45" fmla="*/ 273 h 1357"/>
                  <a:gd name="T46" fmla="*/ 957 w 2044"/>
                  <a:gd name="T47" fmla="*/ 270 h 1357"/>
                  <a:gd name="T48" fmla="*/ 965 w 2044"/>
                  <a:gd name="T49" fmla="*/ 256 h 1357"/>
                  <a:gd name="T50" fmla="*/ 963 w 2044"/>
                  <a:gd name="T51" fmla="*/ 226 h 1357"/>
                  <a:gd name="T52" fmla="*/ 933 w 2044"/>
                  <a:gd name="T53" fmla="*/ 148 h 1357"/>
                  <a:gd name="T54" fmla="*/ 940 w 2044"/>
                  <a:gd name="T55" fmla="*/ 105 h 1357"/>
                  <a:gd name="T56" fmla="*/ 952 w 2044"/>
                  <a:gd name="T57" fmla="*/ 79 h 1357"/>
                  <a:gd name="T58" fmla="*/ 968 w 2044"/>
                  <a:gd name="T59" fmla="*/ 69 h 1357"/>
                  <a:gd name="T60" fmla="*/ 989 w 2044"/>
                  <a:gd name="T61" fmla="*/ 74 h 1357"/>
                  <a:gd name="T62" fmla="*/ 1016 w 2044"/>
                  <a:gd name="T63" fmla="*/ 97 h 1357"/>
                  <a:gd name="T64" fmla="*/ 1097 w 2044"/>
                  <a:gd name="T65" fmla="*/ 84 h 1357"/>
                  <a:gd name="T66" fmla="*/ 1126 w 2044"/>
                  <a:gd name="T67" fmla="*/ 63 h 1357"/>
                  <a:gd name="T68" fmla="*/ 1160 w 2044"/>
                  <a:gd name="T69" fmla="*/ 46 h 1357"/>
                  <a:gd name="T70" fmla="*/ 1197 w 2044"/>
                  <a:gd name="T71" fmla="*/ 37 h 1357"/>
                  <a:gd name="T72" fmla="*/ 1234 w 2044"/>
                  <a:gd name="T73" fmla="*/ 36 h 1357"/>
                  <a:gd name="T74" fmla="*/ 1294 w 2044"/>
                  <a:gd name="T75" fmla="*/ 46 h 1357"/>
                  <a:gd name="T76" fmla="*/ 1311 w 2044"/>
                  <a:gd name="T77" fmla="*/ 36 h 1357"/>
                  <a:gd name="T78" fmla="*/ 1330 w 2044"/>
                  <a:gd name="T79" fmla="*/ 30 h 1357"/>
                  <a:gd name="T80" fmla="*/ 1350 w 2044"/>
                  <a:gd name="T81" fmla="*/ 29 h 1357"/>
                  <a:gd name="T82" fmla="*/ 1373 w 2044"/>
                  <a:gd name="T83" fmla="*/ 33 h 1357"/>
                  <a:gd name="T84" fmla="*/ 1486 w 2044"/>
                  <a:gd name="T85" fmla="*/ 92 h 1357"/>
                  <a:gd name="T86" fmla="*/ 1629 w 2044"/>
                  <a:gd name="T87" fmla="*/ 78 h 1357"/>
                  <a:gd name="T88" fmla="*/ 1678 w 2044"/>
                  <a:gd name="T89" fmla="*/ 62 h 1357"/>
                  <a:gd name="T90" fmla="*/ 1717 w 2044"/>
                  <a:gd name="T91" fmla="*/ 56 h 1357"/>
                  <a:gd name="T92" fmla="*/ 1797 w 2044"/>
                  <a:gd name="T93" fmla="*/ 41 h 1357"/>
                  <a:gd name="T94" fmla="*/ 1861 w 2044"/>
                  <a:gd name="T95" fmla="*/ 12 h 1357"/>
                  <a:gd name="T96" fmla="*/ 1898 w 2044"/>
                  <a:gd name="T97" fmla="*/ 1 h 1357"/>
                  <a:gd name="T98" fmla="*/ 1919 w 2044"/>
                  <a:gd name="T99" fmla="*/ 1 h 1357"/>
                  <a:gd name="T100" fmla="*/ 1937 w 2044"/>
                  <a:gd name="T101" fmla="*/ 8 h 13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044" h="1357">
                    <a:moveTo>
                      <a:pt x="1943" y="12"/>
                    </a:moveTo>
                    <a:lnTo>
                      <a:pt x="1970" y="57"/>
                    </a:lnTo>
                    <a:lnTo>
                      <a:pt x="1941" y="124"/>
                    </a:lnTo>
                    <a:lnTo>
                      <a:pt x="1970" y="645"/>
                    </a:lnTo>
                    <a:lnTo>
                      <a:pt x="2030" y="566"/>
                    </a:lnTo>
                    <a:lnTo>
                      <a:pt x="2044" y="632"/>
                    </a:lnTo>
                    <a:lnTo>
                      <a:pt x="1951" y="822"/>
                    </a:lnTo>
                    <a:lnTo>
                      <a:pt x="1923" y="989"/>
                    </a:lnTo>
                    <a:lnTo>
                      <a:pt x="1696" y="1176"/>
                    </a:lnTo>
                    <a:lnTo>
                      <a:pt x="1508" y="1354"/>
                    </a:lnTo>
                    <a:lnTo>
                      <a:pt x="1274" y="1357"/>
                    </a:lnTo>
                    <a:lnTo>
                      <a:pt x="1280" y="1316"/>
                    </a:lnTo>
                    <a:lnTo>
                      <a:pt x="1392" y="1225"/>
                    </a:lnTo>
                    <a:lnTo>
                      <a:pt x="1422" y="1134"/>
                    </a:lnTo>
                    <a:lnTo>
                      <a:pt x="1476" y="1085"/>
                    </a:lnTo>
                    <a:lnTo>
                      <a:pt x="1451" y="1047"/>
                    </a:lnTo>
                    <a:lnTo>
                      <a:pt x="1379" y="1028"/>
                    </a:lnTo>
                    <a:lnTo>
                      <a:pt x="1117" y="990"/>
                    </a:lnTo>
                    <a:lnTo>
                      <a:pt x="853" y="644"/>
                    </a:lnTo>
                    <a:lnTo>
                      <a:pt x="779" y="650"/>
                    </a:lnTo>
                    <a:lnTo>
                      <a:pt x="701" y="600"/>
                    </a:lnTo>
                    <a:lnTo>
                      <a:pt x="638" y="567"/>
                    </a:lnTo>
                    <a:lnTo>
                      <a:pt x="560" y="512"/>
                    </a:lnTo>
                    <a:lnTo>
                      <a:pt x="393" y="490"/>
                    </a:lnTo>
                    <a:lnTo>
                      <a:pt x="301" y="455"/>
                    </a:lnTo>
                    <a:lnTo>
                      <a:pt x="189" y="471"/>
                    </a:lnTo>
                    <a:lnTo>
                      <a:pt x="24" y="416"/>
                    </a:lnTo>
                    <a:lnTo>
                      <a:pt x="20" y="415"/>
                    </a:lnTo>
                    <a:lnTo>
                      <a:pt x="13" y="300"/>
                    </a:lnTo>
                    <a:lnTo>
                      <a:pt x="0" y="242"/>
                    </a:lnTo>
                    <a:lnTo>
                      <a:pt x="25" y="176"/>
                    </a:lnTo>
                    <a:lnTo>
                      <a:pt x="55" y="73"/>
                    </a:lnTo>
                    <a:lnTo>
                      <a:pt x="230" y="94"/>
                    </a:lnTo>
                    <a:lnTo>
                      <a:pt x="243" y="105"/>
                    </a:lnTo>
                    <a:lnTo>
                      <a:pt x="254" y="114"/>
                    </a:lnTo>
                    <a:lnTo>
                      <a:pt x="265" y="121"/>
                    </a:lnTo>
                    <a:lnTo>
                      <a:pt x="276" y="125"/>
                    </a:lnTo>
                    <a:lnTo>
                      <a:pt x="286" y="128"/>
                    </a:lnTo>
                    <a:lnTo>
                      <a:pt x="296" y="129"/>
                    </a:lnTo>
                    <a:lnTo>
                      <a:pt x="306" y="129"/>
                    </a:lnTo>
                    <a:lnTo>
                      <a:pt x="316" y="129"/>
                    </a:lnTo>
                    <a:lnTo>
                      <a:pt x="335" y="125"/>
                    </a:lnTo>
                    <a:lnTo>
                      <a:pt x="356" y="121"/>
                    </a:lnTo>
                    <a:lnTo>
                      <a:pt x="366" y="120"/>
                    </a:lnTo>
                    <a:lnTo>
                      <a:pt x="378" y="119"/>
                    </a:lnTo>
                    <a:lnTo>
                      <a:pt x="390" y="120"/>
                    </a:lnTo>
                    <a:lnTo>
                      <a:pt x="402" y="121"/>
                    </a:lnTo>
                    <a:lnTo>
                      <a:pt x="522" y="143"/>
                    </a:lnTo>
                    <a:lnTo>
                      <a:pt x="532" y="143"/>
                    </a:lnTo>
                    <a:lnTo>
                      <a:pt x="541" y="144"/>
                    </a:lnTo>
                    <a:lnTo>
                      <a:pt x="551" y="146"/>
                    </a:lnTo>
                    <a:lnTo>
                      <a:pt x="561" y="148"/>
                    </a:lnTo>
                    <a:lnTo>
                      <a:pt x="572" y="151"/>
                    </a:lnTo>
                    <a:lnTo>
                      <a:pt x="584" y="155"/>
                    </a:lnTo>
                    <a:lnTo>
                      <a:pt x="595" y="160"/>
                    </a:lnTo>
                    <a:lnTo>
                      <a:pt x="606" y="166"/>
                    </a:lnTo>
                    <a:lnTo>
                      <a:pt x="630" y="178"/>
                    </a:lnTo>
                    <a:lnTo>
                      <a:pt x="655" y="193"/>
                    </a:lnTo>
                    <a:lnTo>
                      <a:pt x="681" y="211"/>
                    </a:lnTo>
                    <a:lnTo>
                      <a:pt x="708" y="231"/>
                    </a:lnTo>
                    <a:lnTo>
                      <a:pt x="850" y="233"/>
                    </a:lnTo>
                    <a:lnTo>
                      <a:pt x="868" y="243"/>
                    </a:lnTo>
                    <a:lnTo>
                      <a:pt x="883" y="252"/>
                    </a:lnTo>
                    <a:lnTo>
                      <a:pt x="897" y="259"/>
                    </a:lnTo>
                    <a:lnTo>
                      <a:pt x="910" y="265"/>
                    </a:lnTo>
                    <a:lnTo>
                      <a:pt x="922" y="270"/>
                    </a:lnTo>
                    <a:lnTo>
                      <a:pt x="932" y="272"/>
                    </a:lnTo>
                    <a:lnTo>
                      <a:pt x="941" y="274"/>
                    </a:lnTo>
                    <a:lnTo>
                      <a:pt x="949" y="273"/>
                    </a:lnTo>
                    <a:lnTo>
                      <a:pt x="952" y="273"/>
                    </a:lnTo>
                    <a:lnTo>
                      <a:pt x="955" y="272"/>
                    </a:lnTo>
                    <a:lnTo>
                      <a:pt x="957" y="270"/>
                    </a:lnTo>
                    <a:lnTo>
                      <a:pt x="960" y="268"/>
                    </a:lnTo>
                    <a:lnTo>
                      <a:pt x="963" y="263"/>
                    </a:lnTo>
                    <a:lnTo>
                      <a:pt x="965" y="256"/>
                    </a:lnTo>
                    <a:lnTo>
                      <a:pt x="966" y="248"/>
                    </a:lnTo>
                    <a:lnTo>
                      <a:pt x="965" y="238"/>
                    </a:lnTo>
                    <a:lnTo>
                      <a:pt x="963" y="226"/>
                    </a:lnTo>
                    <a:lnTo>
                      <a:pt x="960" y="213"/>
                    </a:lnTo>
                    <a:lnTo>
                      <a:pt x="932" y="167"/>
                    </a:lnTo>
                    <a:lnTo>
                      <a:pt x="933" y="148"/>
                    </a:lnTo>
                    <a:lnTo>
                      <a:pt x="935" y="132"/>
                    </a:lnTo>
                    <a:lnTo>
                      <a:pt x="937" y="118"/>
                    </a:lnTo>
                    <a:lnTo>
                      <a:pt x="940" y="105"/>
                    </a:lnTo>
                    <a:lnTo>
                      <a:pt x="943" y="95"/>
                    </a:lnTo>
                    <a:lnTo>
                      <a:pt x="947" y="86"/>
                    </a:lnTo>
                    <a:lnTo>
                      <a:pt x="952" y="79"/>
                    </a:lnTo>
                    <a:lnTo>
                      <a:pt x="957" y="74"/>
                    </a:lnTo>
                    <a:lnTo>
                      <a:pt x="962" y="70"/>
                    </a:lnTo>
                    <a:lnTo>
                      <a:pt x="968" y="69"/>
                    </a:lnTo>
                    <a:lnTo>
                      <a:pt x="974" y="69"/>
                    </a:lnTo>
                    <a:lnTo>
                      <a:pt x="981" y="71"/>
                    </a:lnTo>
                    <a:lnTo>
                      <a:pt x="989" y="74"/>
                    </a:lnTo>
                    <a:lnTo>
                      <a:pt x="998" y="80"/>
                    </a:lnTo>
                    <a:lnTo>
                      <a:pt x="1007" y="87"/>
                    </a:lnTo>
                    <a:lnTo>
                      <a:pt x="1016" y="97"/>
                    </a:lnTo>
                    <a:lnTo>
                      <a:pt x="1081" y="100"/>
                    </a:lnTo>
                    <a:lnTo>
                      <a:pt x="1088" y="92"/>
                    </a:lnTo>
                    <a:lnTo>
                      <a:pt x="1097" y="84"/>
                    </a:lnTo>
                    <a:lnTo>
                      <a:pt x="1106" y="76"/>
                    </a:lnTo>
                    <a:lnTo>
                      <a:pt x="1115" y="69"/>
                    </a:lnTo>
                    <a:lnTo>
                      <a:pt x="1126" y="63"/>
                    </a:lnTo>
                    <a:lnTo>
                      <a:pt x="1138" y="57"/>
                    </a:lnTo>
                    <a:lnTo>
                      <a:pt x="1149" y="51"/>
                    </a:lnTo>
                    <a:lnTo>
                      <a:pt x="1160" y="46"/>
                    </a:lnTo>
                    <a:lnTo>
                      <a:pt x="1172" y="42"/>
                    </a:lnTo>
                    <a:lnTo>
                      <a:pt x="1184" y="39"/>
                    </a:lnTo>
                    <a:lnTo>
                      <a:pt x="1197" y="37"/>
                    </a:lnTo>
                    <a:lnTo>
                      <a:pt x="1209" y="35"/>
                    </a:lnTo>
                    <a:lnTo>
                      <a:pt x="1221" y="35"/>
                    </a:lnTo>
                    <a:lnTo>
                      <a:pt x="1234" y="36"/>
                    </a:lnTo>
                    <a:lnTo>
                      <a:pt x="1246" y="38"/>
                    </a:lnTo>
                    <a:lnTo>
                      <a:pt x="1258" y="41"/>
                    </a:lnTo>
                    <a:lnTo>
                      <a:pt x="1294" y="46"/>
                    </a:lnTo>
                    <a:lnTo>
                      <a:pt x="1300" y="42"/>
                    </a:lnTo>
                    <a:lnTo>
                      <a:pt x="1305" y="39"/>
                    </a:lnTo>
                    <a:lnTo>
                      <a:pt x="1311" y="36"/>
                    </a:lnTo>
                    <a:lnTo>
                      <a:pt x="1317" y="33"/>
                    </a:lnTo>
                    <a:lnTo>
                      <a:pt x="1323" y="31"/>
                    </a:lnTo>
                    <a:lnTo>
                      <a:pt x="1330" y="30"/>
                    </a:lnTo>
                    <a:lnTo>
                      <a:pt x="1336" y="29"/>
                    </a:lnTo>
                    <a:lnTo>
                      <a:pt x="1343" y="29"/>
                    </a:lnTo>
                    <a:lnTo>
                      <a:pt x="1350" y="29"/>
                    </a:lnTo>
                    <a:lnTo>
                      <a:pt x="1357" y="30"/>
                    </a:lnTo>
                    <a:lnTo>
                      <a:pt x="1365" y="31"/>
                    </a:lnTo>
                    <a:lnTo>
                      <a:pt x="1373" y="33"/>
                    </a:lnTo>
                    <a:lnTo>
                      <a:pt x="1389" y="38"/>
                    </a:lnTo>
                    <a:lnTo>
                      <a:pt x="1406" y="45"/>
                    </a:lnTo>
                    <a:lnTo>
                      <a:pt x="1486" y="92"/>
                    </a:lnTo>
                    <a:lnTo>
                      <a:pt x="1587" y="102"/>
                    </a:lnTo>
                    <a:lnTo>
                      <a:pt x="1602" y="92"/>
                    </a:lnTo>
                    <a:lnTo>
                      <a:pt x="1629" y="78"/>
                    </a:lnTo>
                    <a:lnTo>
                      <a:pt x="1646" y="71"/>
                    </a:lnTo>
                    <a:lnTo>
                      <a:pt x="1667" y="64"/>
                    </a:lnTo>
                    <a:lnTo>
                      <a:pt x="1678" y="62"/>
                    </a:lnTo>
                    <a:lnTo>
                      <a:pt x="1691" y="59"/>
                    </a:lnTo>
                    <a:lnTo>
                      <a:pt x="1703" y="58"/>
                    </a:lnTo>
                    <a:lnTo>
                      <a:pt x="1717" y="56"/>
                    </a:lnTo>
                    <a:lnTo>
                      <a:pt x="1742" y="53"/>
                    </a:lnTo>
                    <a:lnTo>
                      <a:pt x="1769" y="48"/>
                    </a:lnTo>
                    <a:lnTo>
                      <a:pt x="1797" y="41"/>
                    </a:lnTo>
                    <a:lnTo>
                      <a:pt x="1828" y="32"/>
                    </a:lnTo>
                    <a:lnTo>
                      <a:pt x="1845" y="22"/>
                    </a:lnTo>
                    <a:lnTo>
                      <a:pt x="1861" y="12"/>
                    </a:lnTo>
                    <a:lnTo>
                      <a:pt x="1876" y="6"/>
                    </a:lnTo>
                    <a:lnTo>
                      <a:pt x="1891" y="2"/>
                    </a:lnTo>
                    <a:lnTo>
                      <a:pt x="1898" y="1"/>
                    </a:lnTo>
                    <a:lnTo>
                      <a:pt x="1905" y="0"/>
                    </a:lnTo>
                    <a:lnTo>
                      <a:pt x="1912" y="0"/>
                    </a:lnTo>
                    <a:lnTo>
                      <a:pt x="1919" y="1"/>
                    </a:lnTo>
                    <a:lnTo>
                      <a:pt x="1925" y="3"/>
                    </a:lnTo>
                    <a:lnTo>
                      <a:pt x="1931" y="5"/>
                    </a:lnTo>
                    <a:lnTo>
                      <a:pt x="1937" y="8"/>
                    </a:lnTo>
                    <a:lnTo>
                      <a:pt x="1943" y="12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0750" name="Freeform 94"/>
              <p:cNvSpPr>
                <a:spLocks/>
              </p:cNvSpPr>
              <p:nvPr/>
            </p:nvSpPr>
            <p:spPr bwMode="auto">
              <a:xfrm>
                <a:off x="3742" y="635"/>
                <a:ext cx="423" cy="479"/>
              </a:xfrm>
              <a:custGeom>
                <a:avLst/>
                <a:gdLst>
                  <a:gd name="T0" fmla="*/ 1619 w 2031"/>
                  <a:gd name="T1" fmla="*/ 686 h 2310"/>
                  <a:gd name="T2" fmla="*/ 2028 w 2031"/>
                  <a:gd name="T3" fmla="*/ 1139 h 2310"/>
                  <a:gd name="T4" fmla="*/ 1575 w 2031"/>
                  <a:gd name="T5" fmla="*/ 1761 h 2310"/>
                  <a:gd name="T6" fmla="*/ 1197 w 2031"/>
                  <a:gd name="T7" fmla="*/ 2273 h 2310"/>
                  <a:gd name="T8" fmla="*/ 1167 w 2031"/>
                  <a:gd name="T9" fmla="*/ 2299 h 2310"/>
                  <a:gd name="T10" fmla="*/ 1130 w 2031"/>
                  <a:gd name="T11" fmla="*/ 2310 h 2310"/>
                  <a:gd name="T12" fmla="*/ 1091 w 2031"/>
                  <a:gd name="T13" fmla="*/ 2307 h 2310"/>
                  <a:gd name="T14" fmla="*/ 1049 w 2031"/>
                  <a:gd name="T15" fmla="*/ 2294 h 2310"/>
                  <a:gd name="T16" fmla="*/ 1005 w 2031"/>
                  <a:gd name="T17" fmla="*/ 2273 h 2310"/>
                  <a:gd name="T18" fmla="*/ 987 w 2031"/>
                  <a:gd name="T19" fmla="*/ 2259 h 2310"/>
                  <a:gd name="T20" fmla="*/ 975 w 2031"/>
                  <a:gd name="T21" fmla="*/ 2241 h 2310"/>
                  <a:gd name="T22" fmla="*/ 967 w 2031"/>
                  <a:gd name="T23" fmla="*/ 2215 h 2310"/>
                  <a:gd name="T24" fmla="*/ 952 w 2031"/>
                  <a:gd name="T25" fmla="*/ 2188 h 2310"/>
                  <a:gd name="T26" fmla="*/ 926 w 2031"/>
                  <a:gd name="T27" fmla="*/ 2167 h 2310"/>
                  <a:gd name="T28" fmla="*/ 902 w 2031"/>
                  <a:gd name="T29" fmla="*/ 2153 h 2310"/>
                  <a:gd name="T30" fmla="*/ 899 w 2031"/>
                  <a:gd name="T31" fmla="*/ 2129 h 2310"/>
                  <a:gd name="T32" fmla="*/ 889 w 2031"/>
                  <a:gd name="T33" fmla="*/ 2101 h 2310"/>
                  <a:gd name="T34" fmla="*/ 869 w 2031"/>
                  <a:gd name="T35" fmla="*/ 2072 h 2310"/>
                  <a:gd name="T36" fmla="*/ 854 w 2031"/>
                  <a:gd name="T37" fmla="*/ 2029 h 2310"/>
                  <a:gd name="T38" fmla="*/ 843 w 2031"/>
                  <a:gd name="T39" fmla="*/ 1984 h 2310"/>
                  <a:gd name="T40" fmla="*/ 829 w 2031"/>
                  <a:gd name="T41" fmla="*/ 1946 h 2310"/>
                  <a:gd name="T42" fmla="*/ 811 w 2031"/>
                  <a:gd name="T43" fmla="*/ 1918 h 2310"/>
                  <a:gd name="T44" fmla="*/ 787 w 2031"/>
                  <a:gd name="T45" fmla="*/ 1901 h 2310"/>
                  <a:gd name="T46" fmla="*/ 757 w 2031"/>
                  <a:gd name="T47" fmla="*/ 1890 h 2310"/>
                  <a:gd name="T48" fmla="*/ 737 w 2031"/>
                  <a:gd name="T49" fmla="*/ 1875 h 2310"/>
                  <a:gd name="T50" fmla="*/ 726 w 2031"/>
                  <a:gd name="T51" fmla="*/ 1860 h 2310"/>
                  <a:gd name="T52" fmla="*/ 718 w 2031"/>
                  <a:gd name="T53" fmla="*/ 1842 h 2310"/>
                  <a:gd name="T54" fmla="*/ 673 w 2031"/>
                  <a:gd name="T55" fmla="*/ 1558 h 2310"/>
                  <a:gd name="T56" fmla="*/ 664 w 2031"/>
                  <a:gd name="T57" fmla="*/ 1524 h 2310"/>
                  <a:gd name="T58" fmla="*/ 642 w 2031"/>
                  <a:gd name="T59" fmla="*/ 1500 h 2310"/>
                  <a:gd name="T60" fmla="*/ 609 w 2031"/>
                  <a:gd name="T61" fmla="*/ 1480 h 2310"/>
                  <a:gd name="T62" fmla="*/ 577 w 2031"/>
                  <a:gd name="T63" fmla="*/ 1455 h 2310"/>
                  <a:gd name="T64" fmla="*/ 556 w 2031"/>
                  <a:gd name="T65" fmla="*/ 1423 h 2310"/>
                  <a:gd name="T66" fmla="*/ 547 w 2031"/>
                  <a:gd name="T67" fmla="*/ 1378 h 2310"/>
                  <a:gd name="T68" fmla="*/ 536 w 2031"/>
                  <a:gd name="T69" fmla="*/ 1337 h 2310"/>
                  <a:gd name="T70" fmla="*/ 516 w 2031"/>
                  <a:gd name="T71" fmla="*/ 1302 h 2310"/>
                  <a:gd name="T72" fmla="*/ 487 w 2031"/>
                  <a:gd name="T73" fmla="*/ 1273 h 2310"/>
                  <a:gd name="T74" fmla="*/ 448 w 2031"/>
                  <a:gd name="T75" fmla="*/ 1251 h 2310"/>
                  <a:gd name="T76" fmla="*/ 325 w 2031"/>
                  <a:gd name="T77" fmla="*/ 1220 h 2310"/>
                  <a:gd name="T78" fmla="*/ 289 w 2031"/>
                  <a:gd name="T79" fmla="*/ 1209 h 2310"/>
                  <a:gd name="T80" fmla="*/ 257 w 2031"/>
                  <a:gd name="T81" fmla="*/ 1190 h 2310"/>
                  <a:gd name="T82" fmla="*/ 226 w 2031"/>
                  <a:gd name="T83" fmla="*/ 1162 h 2310"/>
                  <a:gd name="T84" fmla="*/ 195 w 2031"/>
                  <a:gd name="T85" fmla="*/ 1137 h 2310"/>
                  <a:gd name="T86" fmla="*/ 167 w 2031"/>
                  <a:gd name="T87" fmla="*/ 1120 h 2310"/>
                  <a:gd name="T88" fmla="*/ 92 w 2031"/>
                  <a:gd name="T89" fmla="*/ 1092 h 2310"/>
                  <a:gd name="T90" fmla="*/ 47 w 2031"/>
                  <a:gd name="T91" fmla="*/ 1074 h 2310"/>
                  <a:gd name="T92" fmla="*/ 16 w 2031"/>
                  <a:gd name="T93" fmla="*/ 1049 h 2310"/>
                  <a:gd name="T94" fmla="*/ 0 w 2031"/>
                  <a:gd name="T95" fmla="*/ 800 h 2310"/>
                  <a:gd name="T96" fmla="*/ 336 w 2031"/>
                  <a:gd name="T97" fmla="*/ 908 h 2310"/>
                  <a:gd name="T98" fmla="*/ 1082 w 2031"/>
                  <a:gd name="T99" fmla="*/ 462 h 2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031" h="2310">
                    <a:moveTo>
                      <a:pt x="1386" y="0"/>
                    </a:moveTo>
                    <a:lnTo>
                      <a:pt x="1510" y="185"/>
                    </a:lnTo>
                    <a:lnTo>
                      <a:pt x="1619" y="686"/>
                    </a:lnTo>
                    <a:lnTo>
                      <a:pt x="1753" y="1012"/>
                    </a:lnTo>
                    <a:lnTo>
                      <a:pt x="1940" y="1057"/>
                    </a:lnTo>
                    <a:lnTo>
                      <a:pt x="2028" y="1139"/>
                    </a:lnTo>
                    <a:lnTo>
                      <a:pt x="1994" y="1273"/>
                    </a:lnTo>
                    <a:lnTo>
                      <a:pt x="2031" y="1312"/>
                    </a:lnTo>
                    <a:lnTo>
                      <a:pt x="1575" y="1761"/>
                    </a:lnTo>
                    <a:lnTo>
                      <a:pt x="1473" y="1863"/>
                    </a:lnTo>
                    <a:lnTo>
                      <a:pt x="1206" y="2261"/>
                    </a:lnTo>
                    <a:lnTo>
                      <a:pt x="1197" y="2273"/>
                    </a:lnTo>
                    <a:lnTo>
                      <a:pt x="1187" y="2284"/>
                    </a:lnTo>
                    <a:lnTo>
                      <a:pt x="1177" y="2293"/>
                    </a:lnTo>
                    <a:lnTo>
                      <a:pt x="1167" y="2299"/>
                    </a:lnTo>
                    <a:lnTo>
                      <a:pt x="1155" y="2304"/>
                    </a:lnTo>
                    <a:lnTo>
                      <a:pt x="1144" y="2308"/>
                    </a:lnTo>
                    <a:lnTo>
                      <a:pt x="1130" y="2310"/>
                    </a:lnTo>
                    <a:lnTo>
                      <a:pt x="1118" y="2310"/>
                    </a:lnTo>
                    <a:lnTo>
                      <a:pt x="1105" y="2309"/>
                    </a:lnTo>
                    <a:lnTo>
                      <a:pt x="1091" y="2307"/>
                    </a:lnTo>
                    <a:lnTo>
                      <a:pt x="1078" y="2303"/>
                    </a:lnTo>
                    <a:lnTo>
                      <a:pt x="1064" y="2299"/>
                    </a:lnTo>
                    <a:lnTo>
                      <a:pt x="1049" y="2294"/>
                    </a:lnTo>
                    <a:lnTo>
                      <a:pt x="1035" y="2287"/>
                    </a:lnTo>
                    <a:lnTo>
                      <a:pt x="1020" y="2280"/>
                    </a:lnTo>
                    <a:lnTo>
                      <a:pt x="1005" y="2273"/>
                    </a:lnTo>
                    <a:lnTo>
                      <a:pt x="998" y="2269"/>
                    </a:lnTo>
                    <a:lnTo>
                      <a:pt x="992" y="2264"/>
                    </a:lnTo>
                    <a:lnTo>
                      <a:pt x="987" y="2259"/>
                    </a:lnTo>
                    <a:lnTo>
                      <a:pt x="982" y="2254"/>
                    </a:lnTo>
                    <a:lnTo>
                      <a:pt x="978" y="2248"/>
                    </a:lnTo>
                    <a:lnTo>
                      <a:pt x="975" y="2241"/>
                    </a:lnTo>
                    <a:lnTo>
                      <a:pt x="972" y="2233"/>
                    </a:lnTo>
                    <a:lnTo>
                      <a:pt x="969" y="2225"/>
                    </a:lnTo>
                    <a:lnTo>
                      <a:pt x="967" y="2215"/>
                    </a:lnTo>
                    <a:lnTo>
                      <a:pt x="963" y="2206"/>
                    </a:lnTo>
                    <a:lnTo>
                      <a:pt x="958" y="2197"/>
                    </a:lnTo>
                    <a:lnTo>
                      <a:pt x="952" y="2188"/>
                    </a:lnTo>
                    <a:lnTo>
                      <a:pt x="945" y="2181"/>
                    </a:lnTo>
                    <a:lnTo>
                      <a:pt x="936" y="2174"/>
                    </a:lnTo>
                    <a:lnTo>
                      <a:pt x="926" y="2167"/>
                    </a:lnTo>
                    <a:lnTo>
                      <a:pt x="915" y="2161"/>
                    </a:lnTo>
                    <a:lnTo>
                      <a:pt x="906" y="2157"/>
                    </a:lnTo>
                    <a:lnTo>
                      <a:pt x="902" y="2153"/>
                    </a:lnTo>
                    <a:lnTo>
                      <a:pt x="901" y="2148"/>
                    </a:lnTo>
                    <a:lnTo>
                      <a:pt x="901" y="2138"/>
                    </a:lnTo>
                    <a:lnTo>
                      <a:pt x="899" y="2129"/>
                    </a:lnTo>
                    <a:lnTo>
                      <a:pt x="897" y="2120"/>
                    </a:lnTo>
                    <a:lnTo>
                      <a:pt x="893" y="2110"/>
                    </a:lnTo>
                    <a:lnTo>
                      <a:pt x="889" y="2101"/>
                    </a:lnTo>
                    <a:lnTo>
                      <a:pt x="883" y="2091"/>
                    </a:lnTo>
                    <a:lnTo>
                      <a:pt x="876" y="2081"/>
                    </a:lnTo>
                    <a:lnTo>
                      <a:pt x="869" y="2072"/>
                    </a:lnTo>
                    <a:lnTo>
                      <a:pt x="859" y="2063"/>
                    </a:lnTo>
                    <a:lnTo>
                      <a:pt x="856" y="2045"/>
                    </a:lnTo>
                    <a:lnTo>
                      <a:pt x="854" y="2029"/>
                    </a:lnTo>
                    <a:lnTo>
                      <a:pt x="850" y="2013"/>
                    </a:lnTo>
                    <a:lnTo>
                      <a:pt x="847" y="1998"/>
                    </a:lnTo>
                    <a:lnTo>
                      <a:pt x="843" y="1984"/>
                    </a:lnTo>
                    <a:lnTo>
                      <a:pt x="839" y="1971"/>
                    </a:lnTo>
                    <a:lnTo>
                      <a:pt x="834" y="1958"/>
                    </a:lnTo>
                    <a:lnTo>
                      <a:pt x="829" y="1946"/>
                    </a:lnTo>
                    <a:lnTo>
                      <a:pt x="823" y="1936"/>
                    </a:lnTo>
                    <a:lnTo>
                      <a:pt x="817" y="1926"/>
                    </a:lnTo>
                    <a:lnTo>
                      <a:pt x="811" y="1918"/>
                    </a:lnTo>
                    <a:lnTo>
                      <a:pt x="803" y="1911"/>
                    </a:lnTo>
                    <a:lnTo>
                      <a:pt x="796" y="1905"/>
                    </a:lnTo>
                    <a:lnTo>
                      <a:pt x="787" y="1901"/>
                    </a:lnTo>
                    <a:lnTo>
                      <a:pt x="779" y="1897"/>
                    </a:lnTo>
                    <a:lnTo>
                      <a:pt x="769" y="1895"/>
                    </a:lnTo>
                    <a:lnTo>
                      <a:pt x="757" y="1890"/>
                    </a:lnTo>
                    <a:lnTo>
                      <a:pt x="746" y="1883"/>
                    </a:lnTo>
                    <a:lnTo>
                      <a:pt x="741" y="1879"/>
                    </a:lnTo>
                    <a:lnTo>
                      <a:pt x="737" y="1875"/>
                    </a:lnTo>
                    <a:lnTo>
                      <a:pt x="733" y="1870"/>
                    </a:lnTo>
                    <a:lnTo>
                      <a:pt x="729" y="1865"/>
                    </a:lnTo>
                    <a:lnTo>
                      <a:pt x="726" y="1860"/>
                    </a:lnTo>
                    <a:lnTo>
                      <a:pt x="723" y="1854"/>
                    </a:lnTo>
                    <a:lnTo>
                      <a:pt x="720" y="1848"/>
                    </a:lnTo>
                    <a:lnTo>
                      <a:pt x="718" y="1842"/>
                    </a:lnTo>
                    <a:lnTo>
                      <a:pt x="716" y="1828"/>
                    </a:lnTo>
                    <a:lnTo>
                      <a:pt x="715" y="1814"/>
                    </a:lnTo>
                    <a:lnTo>
                      <a:pt x="673" y="1558"/>
                    </a:lnTo>
                    <a:lnTo>
                      <a:pt x="671" y="1546"/>
                    </a:lnTo>
                    <a:lnTo>
                      <a:pt x="668" y="1535"/>
                    </a:lnTo>
                    <a:lnTo>
                      <a:pt x="664" y="1524"/>
                    </a:lnTo>
                    <a:lnTo>
                      <a:pt x="658" y="1515"/>
                    </a:lnTo>
                    <a:lnTo>
                      <a:pt x="651" y="1507"/>
                    </a:lnTo>
                    <a:lnTo>
                      <a:pt x="642" y="1500"/>
                    </a:lnTo>
                    <a:lnTo>
                      <a:pt x="632" y="1493"/>
                    </a:lnTo>
                    <a:lnTo>
                      <a:pt x="621" y="1487"/>
                    </a:lnTo>
                    <a:lnTo>
                      <a:pt x="609" y="1480"/>
                    </a:lnTo>
                    <a:lnTo>
                      <a:pt x="597" y="1472"/>
                    </a:lnTo>
                    <a:lnTo>
                      <a:pt x="587" y="1464"/>
                    </a:lnTo>
                    <a:lnTo>
                      <a:pt x="577" y="1455"/>
                    </a:lnTo>
                    <a:lnTo>
                      <a:pt x="569" y="1445"/>
                    </a:lnTo>
                    <a:lnTo>
                      <a:pt x="562" y="1434"/>
                    </a:lnTo>
                    <a:lnTo>
                      <a:pt x="556" y="1423"/>
                    </a:lnTo>
                    <a:lnTo>
                      <a:pt x="551" y="1409"/>
                    </a:lnTo>
                    <a:lnTo>
                      <a:pt x="549" y="1394"/>
                    </a:lnTo>
                    <a:lnTo>
                      <a:pt x="547" y="1378"/>
                    </a:lnTo>
                    <a:lnTo>
                      <a:pt x="544" y="1363"/>
                    </a:lnTo>
                    <a:lnTo>
                      <a:pt x="540" y="1350"/>
                    </a:lnTo>
                    <a:lnTo>
                      <a:pt x="536" y="1337"/>
                    </a:lnTo>
                    <a:lnTo>
                      <a:pt x="530" y="1324"/>
                    </a:lnTo>
                    <a:lnTo>
                      <a:pt x="523" y="1313"/>
                    </a:lnTo>
                    <a:lnTo>
                      <a:pt x="516" y="1302"/>
                    </a:lnTo>
                    <a:lnTo>
                      <a:pt x="507" y="1292"/>
                    </a:lnTo>
                    <a:lnTo>
                      <a:pt x="498" y="1282"/>
                    </a:lnTo>
                    <a:lnTo>
                      <a:pt x="487" y="1273"/>
                    </a:lnTo>
                    <a:lnTo>
                      <a:pt x="476" y="1265"/>
                    </a:lnTo>
                    <a:lnTo>
                      <a:pt x="463" y="1257"/>
                    </a:lnTo>
                    <a:lnTo>
                      <a:pt x="448" y="1251"/>
                    </a:lnTo>
                    <a:lnTo>
                      <a:pt x="432" y="1243"/>
                    </a:lnTo>
                    <a:lnTo>
                      <a:pt x="415" y="1238"/>
                    </a:lnTo>
                    <a:lnTo>
                      <a:pt x="325" y="1220"/>
                    </a:lnTo>
                    <a:lnTo>
                      <a:pt x="313" y="1217"/>
                    </a:lnTo>
                    <a:lnTo>
                      <a:pt x="300" y="1213"/>
                    </a:lnTo>
                    <a:lnTo>
                      <a:pt x="289" y="1209"/>
                    </a:lnTo>
                    <a:lnTo>
                      <a:pt x="278" y="1203"/>
                    </a:lnTo>
                    <a:lnTo>
                      <a:pt x="267" y="1197"/>
                    </a:lnTo>
                    <a:lnTo>
                      <a:pt x="257" y="1190"/>
                    </a:lnTo>
                    <a:lnTo>
                      <a:pt x="247" y="1182"/>
                    </a:lnTo>
                    <a:lnTo>
                      <a:pt x="237" y="1174"/>
                    </a:lnTo>
                    <a:lnTo>
                      <a:pt x="226" y="1162"/>
                    </a:lnTo>
                    <a:lnTo>
                      <a:pt x="215" y="1152"/>
                    </a:lnTo>
                    <a:lnTo>
                      <a:pt x="205" y="1144"/>
                    </a:lnTo>
                    <a:lnTo>
                      <a:pt x="195" y="1137"/>
                    </a:lnTo>
                    <a:lnTo>
                      <a:pt x="186" y="1130"/>
                    </a:lnTo>
                    <a:lnTo>
                      <a:pt x="177" y="1125"/>
                    </a:lnTo>
                    <a:lnTo>
                      <a:pt x="167" y="1120"/>
                    </a:lnTo>
                    <a:lnTo>
                      <a:pt x="158" y="1116"/>
                    </a:lnTo>
                    <a:lnTo>
                      <a:pt x="125" y="1104"/>
                    </a:lnTo>
                    <a:lnTo>
                      <a:pt x="92" y="1092"/>
                    </a:lnTo>
                    <a:lnTo>
                      <a:pt x="75" y="1087"/>
                    </a:lnTo>
                    <a:lnTo>
                      <a:pt x="60" y="1081"/>
                    </a:lnTo>
                    <a:lnTo>
                      <a:pt x="47" y="1074"/>
                    </a:lnTo>
                    <a:lnTo>
                      <a:pt x="35" y="1067"/>
                    </a:lnTo>
                    <a:lnTo>
                      <a:pt x="24" y="1058"/>
                    </a:lnTo>
                    <a:lnTo>
                      <a:pt x="16" y="1049"/>
                    </a:lnTo>
                    <a:lnTo>
                      <a:pt x="9" y="1039"/>
                    </a:lnTo>
                    <a:lnTo>
                      <a:pt x="4" y="1028"/>
                    </a:lnTo>
                    <a:lnTo>
                      <a:pt x="0" y="800"/>
                    </a:lnTo>
                    <a:lnTo>
                      <a:pt x="86" y="801"/>
                    </a:lnTo>
                    <a:lnTo>
                      <a:pt x="192" y="882"/>
                    </a:lnTo>
                    <a:lnTo>
                      <a:pt x="336" y="908"/>
                    </a:lnTo>
                    <a:lnTo>
                      <a:pt x="439" y="847"/>
                    </a:lnTo>
                    <a:lnTo>
                      <a:pt x="798" y="902"/>
                    </a:lnTo>
                    <a:lnTo>
                      <a:pt x="1082" y="462"/>
                    </a:lnTo>
                    <a:lnTo>
                      <a:pt x="1386" y="0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0751" name="Freeform 95"/>
              <p:cNvSpPr>
                <a:spLocks/>
              </p:cNvSpPr>
              <p:nvPr/>
            </p:nvSpPr>
            <p:spPr bwMode="auto">
              <a:xfrm>
                <a:off x="2081" y="1612"/>
                <a:ext cx="642" cy="344"/>
              </a:xfrm>
              <a:custGeom>
                <a:avLst/>
                <a:gdLst>
                  <a:gd name="T0" fmla="*/ 76 w 3074"/>
                  <a:gd name="T1" fmla="*/ 12 h 1659"/>
                  <a:gd name="T2" fmla="*/ 101 w 3074"/>
                  <a:gd name="T3" fmla="*/ 0 h 1659"/>
                  <a:gd name="T4" fmla="*/ 102 w 3074"/>
                  <a:gd name="T5" fmla="*/ 3 h 1659"/>
                  <a:gd name="T6" fmla="*/ 103 w 3074"/>
                  <a:gd name="T7" fmla="*/ 6 h 1659"/>
                  <a:gd name="T8" fmla="*/ 632 w 3074"/>
                  <a:gd name="T9" fmla="*/ 215 h 1659"/>
                  <a:gd name="T10" fmla="*/ 1493 w 3074"/>
                  <a:gd name="T11" fmla="*/ 395 h 1659"/>
                  <a:gd name="T12" fmla="*/ 2202 w 3074"/>
                  <a:gd name="T13" fmla="*/ 785 h 1659"/>
                  <a:gd name="T14" fmla="*/ 2994 w 3074"/>
                  <a:gd name="T15" fmla="*/ 1074 h 1659"/>
                  <a:gd name="T16" fmla="*/ 2995 w 3074"/>
                  <a:gd name="T17" fmla="*/ 1073 h 1659"/>
                  <a:gd name="T18" fmla="*/ 3002 w 3074"/>
                  <a:gd name="T19" fmla="*/ 1068 h 1659"/>
                  <a:gd name="T20" fmla="*/ 3074 w 3074"/>
                  <a:gd name="T21" fmla="*/ 1113 h 1659"/>
                  <a:gd name="T22" fmla="*/ 3005 w 3074"/>
                  <a:gd name="T23" fmla="*/ 1142 h 1659"/>
                  <a:gd name="T24" fmla="*/ 2878 w 3074"/>
                  <a:gd name="T25" fmla="*/ 1304 h 1659"/>
                  <a:gd name="T26" fmla="*/ 2730 w 3074"/>
                  <a:gd name="T27" fmla="*/ 1296 h 1659"/>
                  <a:gd name="T28" fmla="*/ 2612 w 3074"/>
                  <a:gd name="T29" fmla="*/ 1440 h 1659"/>
                  <a:gd name="T30" fmla="*/ 2461 w 3074"/>
                  <a:gd name="T31" fmla="*/ 1463 h 1659"/>
                  <a:gd name="T32" fmla="*/ 2226 w 3074"/>
                  <a:gd name="T33" fmla="*/ 1659 h 1659"/>
                  <a:gd name="T34" fmla="*/ 1922 w 3074"/>
                  <a:gd name="T35" fmla="*/ 1554 h 1659"/>
                  <a:gd name="T36" fmla="*/ 1579 w 3074"/>
                  <a:gd name="T37" fmla="*/ 1627 h 1659"/>
                  <a:gd name="T38" fmla="*/ 1530 w 3074"/>
                  <a:gd name="T39" fmla="*/ 1588 h 1659"/>
                  <a:gd name="T40" fmla="*/ 1421 w 3074"/>
                  <a:gd name="T41" fmla="*/ 1562 h 1659"/>
                  <a:gd name="T42" fmla="*/ 1373 w 3074"/>
                  <a:gd name="T43" fmla="*/ 986 h 1659"/>
                  <a:gd name="T44" fmla="*/ 1160 w 3074"/>
                  <a:gd name="T45" fmla="*/ 1196 h 1659"/>
                  <a:gd name="T46" fmla="*/ 796 w 3074"/>
                  <a:gd name="T47" fmla="*/ 1183 h 1659"/>
                  <a:gd name="T48" fmla="*/ 656 w 3074"/>
                  <a:gd name="T49" fmla="*/ 1000 h 1659"/>
                  <a:gd name="T50" fmla="*/ 507 w 3074"/>
                  <a:gd name="T51" fmla="*/ 946 h 1659"/>
                  <a:gd name="T52" fmla="*/ 388 w 3074"/>
                  <a:gd name="T53" fmla="*/ 954 h 1659"/>
                  <a:gd name="T54" fmla="*/ 359 w 3074"/>
                  <a:gd name="T55" fmla="*/ 664 h 1659"/>
                  <a:gd name="T56" fmla="*/ 129 w 3074"/>
                  <a:gd name="T57" fmla="*/ 443 h 1659"/>
                  <a:gd name="T58" fmla="*/ 115 w 3074"/>
                  <a:gd name="T59" fmla="*/ 271 h 1659"/>
                  <a:gd name="T60" fmla="*/ 0 w 3074"/>
                  <a:gd name="T61" fmla="*/ 128 h 1659"/>
                  <a:gd name="T62" fmla="*/ 76 w 3074"/>
                  <a:gd name="T63" fmla="*/ 12 h 16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74" h="1659">
                    <a:moveTo>
                      <a:pt x="76" y="12"/>
                    </a:moveTo>
                    <a:lnTo>
                      <a:pt x="101" y="0"/>
                    </a:lnTo>
                    <a:lnTo>
                      <a:pt x="102" y="3"/>
                    </a:lnTo>
                    <a:lnTo>
                      <a:pt x="103" y="6"/>
                    </a:lnTo>
                    <a:lnTo>
                      <a:pt x="632" y="215"/>
                    </a:lnTo>
                    <a:lnTo>
                      <a:pt x="1493" y="395"/>
                    </a:lnTo>
                    <a:lnTo>
                      <a:pt x="2202" y="785"/>
                    </a:lnTo>
                    <a:lnTo>
                      <a:pt x="2994" y="1074"/>
                    </a:lnTo>
                    <a:lnTo>
                      <a:pt x="2995" y="1073"/>
                    </a:lnTo>
                    <a:lnTo>
                      <a:pt x="3002" y="1068"/>
                    </a:lnTo>
                    <a:lnTo>
                      <a:pt x="3074" y="1113"/>
                    </a:lnTo>
                    <a:lnTo>
                      <a:pt x="3005" y="1142"/>
                    </a:lnTo>
                    <a:lnTo>
                      <a:pt x="2878" y="1304"/>
                    </a:lnTo>
                    <a:lnTo>
                      <a:pt x="2730" y="1296"/>
                    </a:lnTo>
                    <a:lnTo>
                      <a:pt x="2612" y="1440"/>
                    </a:lnTo>
                    <a:lnTo>
                      <a:pt x="2461" y="1463"/>
                    </a:lnTo>
                    <a:lnTo>
                      <a:pt x="2226" y="1659"/>
                    </a:lnTo>
                    <a:lnTo>
                      <a:pt x="1922" y="1554"/>
                    </a:lnTo>
                    <a:lnTo>
                      <a:pt x="1579" y="1627"/>
                    </a:lnTo>
                    <a:lnTo>
                      <a:pt x="1530" y="1588"/>
                    </a:lnTo>
                    <a:lnTo>
                      <a:pt x="1421" y="1562"/>
                    </a:lnTo>
                    <a:lnTo>
                      <a:pt x="1373" y="986"/>
                    </a:lnTo>
                    <a:lnTo>
                      <a:pt x="1160" y="1196"/>
                    </a:lnTo>
                    <a:lnTo>
                      <a:pt x="796" y="1183"/>
                    </a:lnTo>
                    <a:lnTo>
                      <a:pt x="656" y="1000"/>
                    </a:lnTo>
                    <a:lnTo>
                      <a:pt x="507" y="946"/>
                    </a:lnTo>
                    <a:lnTo>
                      <a:pt x="388" y="954"/>
                    </a:lnTo>
                    <a:lnTo>
                      <a:pt x="359" y="664"/>
                    </a:lnTo>
                    <a:lnTo>
                      <a:pt x="129" y="443"/>
                    </a:lnTo>
                    <a:lnTo>
                      <a:pt x="115" y="271"/>
                    </a:lnTo>
                    <a:lnTo>
                      <a:pt x="0" y="128"/>
                    </a:lnTo>
                    <a:lnTo>
                      <a:pt x="76" y="12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0752" name="Freeform 96"/>
              <p:cNvSpPr>
                <a:spLocks/>
              </p:cNvSpPr>
              <p:nvPr/>
            </p:nvSpPr>
            <p:spPr bwMode="auto">
              <a:xfrm>
                <a:off x="2892" y="559"/>
                <a:ext cx="501" cy="555"/>
              </a:xfrm>
              <a:custGeom>
                <a:avLst/>
                <a:gdLst>
                  <a:gd name="T0" fmla="*/ 546 w 2396"/>
                  <a:gd name="T1" fmla="*/ 1222 h 2676"/>
                  <a:gd name="T2" fmla="*/ 571 w 2396"/>
                  <a:gd name="T3" fmla="*/ 1222 h 2676"/>
                  <a:gd name="T4" fmla="*/ 575 w 2396"/>
                  <a:gd name="T5" fmla="*/ 1223 h 2676"/>
                  <a:gd name="T6" fmla="*/ 586 w 2396"/>
                  <a:gd name="T7" fmla="*/ 1226 h 2676"/>
                  <a:gd name="T8" fmla="*/ 587 w 2396"/>
                  <a:gd name="T9" fmla="*/ 1226 h 2676"/>
                  <a:gd name="T10" fmla="*/ 589 w 2396"/>
                  <a:gd name="T11" fmla="*/ 1226 h 2676"/>
                  <a:gd name="T12" fmla="*/ 599 w 2396"/>
                  <a:gd name="T13" fmla="*/ 1229 h 2676"/>
                  <a:gd name="T14" fmla="*/ 602 w 2396"/>
                  <a:gd name="T15" fmla="*/ 1230 h 2676"/>
                  <a:gd name="T16" fmla="*/ 620 w 2396"/>
                  <a:gd name="T17" fmla="*/ 1237 h 2676"/>
                  <a:gd name="T18" fmla="*/ 680 w 2396"/>
                  <a:gd name="T19" fmla="*/ 1281 h 2676"/>
                  <a:gd name="T20" fmla="*/ 708 w 2396"/>
                  <a:gd name="T21" fmla="*/ 1321 h 2676"/>
                  <a:gd name="T22" fmla="*/ 751 w 2396"/>
                  <a:gd name="T23" fmla="*/ 1448 h 2676"/>
                  <a:gd name="T24" fmla="*/ 789 w 2396"/>
                  <a:gd name="T25" fmla="*/ 1544 h 2676"/>
                  <a:gd name="T26" fmla="*/ 846 w 2396"/>
                  <a:gd name="T27" fmla="*/ 1618 h 2676"/>
                  <a:gd name="T28" fmla="*/ 864 w 2396"/>
                  <a:gd name="T29" fmla="*/ 1665 h 2676"/>
                  <a:gd name="T30" fmla="*/ 917 w 2396"/>
                  <a:gd name="T31" fmla="*/ 2321 h 2676"/>
                  <a:gd name="T32" fmla="*/ 909 w 2396"/>
                  <a:gd name="T33" fmla="*/ 2364 h 2676"/>
                  <a:gd name="T34" fmla="*/ 892 w 2396"/>
                  <a:gd name="T35" fmla="*/ 2378 h 2676"/>
                  <a:gd name="T36" fmla="*/ 866 w 2396"/>
                  <a:gd name="T37" fmla="*/ 2383 h 2676"/>
                  <a:gd name="T38" fmla="*/ 853 w 2396"/>
                  <a:gd name="T39" fmla="*/ 2403 h 2676"/>
                  <a:gd name="T40" fmla="*/ 871 w 2396"/>
                  <a:gd name="T41" fmla="*/ 2435 h 2676"/>
                  <a:gd name="T42" fmla="*/ 988 w 2396"/>
                  <a:gd name="T43" fmla="*/ 2546 h 2676"/>
                  <a:gd name="T44" fmla="*/ 1163 w 2396"/>
                  <a:gd name="T45" fmla="*/ 2660 h 2676"/>
                  <a:gd name="T46" fmla="*/ 1191 w 2396"/>
                  <a:gd name="T47" fmla="*/ 2676 h 2676"/>
                  <a:gd name="T48" fmla="*/ 1210 w 2396"/>
                  <a:gd name="T49" fmla="*/ 2666 h 2676"/>
                  <a:gd name="T50" fmla="*/ 1220 w 2396"/>
                  <a:gd name="T51" fmla="*/ 2631 h 2676"/>
                  <a:gd name="T52" fmla="*/ 1335 w 2396"/>
                  <a:gd name="T53" fmla="*/ 2373 h 2676"/>
                  <a:gd name="T54" fmla="*/ 1428 w 2396"/>
                  <a:gd name="T55" fmla="*/ 2343 h 2676"/>
                  <a:gd name="T56" fmla="*/ 1465 w 2396"/>
                  <a:gd name="T57" fmla="*/ 2347 h 2676"/>
                  <a:gd name="T58" fmla="*/ 1494 w 2396"/>
                  <a:gd name="T59" fmla="*/ 2364 h 2676"/>
                  <a:gd name="T60" fmla="*/ 1535 w 2396"/>
                  <a:gd name="T61" fmla="*/ 2425 h 2676"/>
                  <a:gd name="T62" fmla="*/ 1577 w 2396"/>
                  <a:gd name="T63" fmla="*/ 2478 h 2676"/>
                  <a:gd name="T64" fmla="*/ 1609 w 2396"/>
                  <a:gd name="T65" fmla="*/ 2494 h 2676"/>
                  <a:gd name="T66" fmla="*/ 1695 w 2396"/>
                  <a:gd name="T67" fmla="*/ 2445 h 2676"/>
                  <a:gd name="T68" fmla="*/ 1714 w 2396"/>
                  <a:gd name="T69" fmla="*/ 2413 h 2676"/>
                  <a:gd name="T70" fmla="*/ 1709 w 2396"/>
                  <a:gd name="T71" fmla="*/ 2387 h 2676"/>
                  <a:gd name="T72" fmla="*/ 1702 w 2396"/>
                  <a:gd name="T73" fmla="*/ 2357 h 2676"/>
                  <a:gd name="T74" fmla="*/ 1711 w 2396"/>
                  <a:gd name="T75" fmla="*/ 2331 h 2676"/>
                  <a:gd name="T76" fmla="*/ 1738 w 2396"/>
                  <a:gd name="T77" fmla="*/ 2310 h 2676"/>
                  <a:gd name="T78" fmla="*/ 1782 w 2396"/>
                  <a:gd name="T79" fmla="*/ 2295 h 2676"/>
                  <a:gd name="T80" fmla="*/ 1816 w 2396"/>
                  <a:gd name="T81" fmla="*/ 2270 h 2676"/>
                  <a:gd name="T82" fmla="*/ 1841 w 2396"/>
                  <a:gd name="T83" fmla="*/ 2224 h 2676"/>
                  <a:gd name="T84" fmla="*/ 1860 w 2396"/>
                  <a:gd name="T85" fmla="*/ 2126 h 2676"/>
                  <a:gd name="T86" fmla="*/ 1902 w 2396"/>
                  <a:gd name="T87" fmla="*/ 2064 h 2676"/>
                  <a:gd name="T88" fmla="*/ 1968 w 2396"/>
                  <a:gd name="T89" fmla="*/ 2041 h 2676"/>
                  <a:gd name="T90" fmla="*/ 2396 w 2396"/>
                  <a:gd name="T91" fmla="*/ 2038 h 2676"/>
                  <a:gd name="T92" fmla="*/ 1988 w 2396"/>
                  <a:gd name="T93" fmla="*/ 1214 h 2676"/>
                  <a:gd name="T94" fmla="*/ 2097 w 2396"/>
                  <a:gd name="T95" fmla="*/ 527 h 2676"/>
                  <a:gd name="T96" fmla="*/ 1893 w 2396"/>
                  <a:gd name="T97" fmla="*/ 2 h 2676"/>
                  <a:gd name="T98" fmla="*/ 1515 w 2396"/>
                  <a:gd name="T99" fmla="*/ 252 h 2676"/>
                  <a:gd name="T100" fmla="*/ 761 w 2396"/>
                  <a:gd name="T101" fmla="*/ 523 h 2676"/>
                  <a:gd name="T102" fmla="*/ 215 w 2396"/>
                  <a:gd name="T103" fmla="*/ 347 h 2676"/>
                  <a:gd name="T104" fmla="*/ 231 w 2396"/>
                  <a:gd name="T105" fmla="*/ 553 h 2676"/>
                  <a:gd name="T106" fmla="*/ 169 w 2396"/>
                  <a:gd name="T107" fmla="*/ 1023 h 2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396" h="2676">
                    <a:moveTo>
                      <a:pt x="520" y="1198"/>
                    </a:moveTo>
                    <a:lnTo>
                      <a:pt x="545" y="1222"/>
                    </a:lnTo>
                    <a:lnTo>
                      <a:pt x="546" y="1222"/>
                    </a:lnTo>
                    <a:lnTo>
                      <a:pt x="546" y="1222"/>
                    </a:lnTo>
                    <a:lnTo>
                      <a:pt x="546" y="1222"/>
                    </a:lnTo>
                    <a:lnTo>
                      <a:pt x="546" y="1222"/>
                    </a:lnTo>
                    <a:lnTo>
                      <a:pt x="552" y="1221"/>
                    </a:lnTo>
                    <a:lnTo>
                      <a:pt x="558" y="1221"/>
                    </a:lnTo>
                    <a:lnTo>
                      <a:pt x="565" y="1221"/>
                    </a:lnTo>
                    <a:lnTo>
                      <a:pt x="571" y="1222"/>
                    </a:lnTo>
                    <a:lnTo>
                      <a:pt x="571" y="1222"/>
                    </a:lnTo>
                    <a:lnTo>
                      <a:pt x="571" y="1222"/>
                    </a:lnTo>
                    <a:lnTo>
                      <a:pt x="573" y="1222"/>
                    </a:lnTo>
                    <a:lnTo>
                      <a:pt x="574" y="1223"/>
                    </a:lnTo>
                    <a:lnTo>
                      <a:pt x="575" y="1223"/>
                    </a:lnTo>
                    <a:lnTo>
                      <a:pt x="575" y="1223"/>
                    </a:lnTo>
                    <a:lnTo>
                      <a:pt x="580" y="1224"/>
                    </a:lnTo>
                    <a:lnTo>
                      <a:pt x="586" y="1225"/>
                    </a:lnTo>
                    <a:lnTo>
                      <a:pt x="586" y="1225"/>
                    </a:lnTo>
                    <a:lnTo>
                      <a:pt x="586" y="1226"/>
                    </a:lnTo>
                    <a:lnTo>
                      <a:pt x="586" y="1226"/>
                    </a:lnTo>
                    <a:lnTo>
                      <a:pt x="587" y="1226"/>
                    </a:lnTo>
                    <a:lnTo>
                      <a:pt x="587" y="1226"/>
                    </a:lnTo>
                    <a:lnTo>
                      <a:pt x="587" y="1226"/>
                    </a:lnTo>
                    <a:lnTo>
                      <a:pt x="587" y="1226"/>
                    </a:lnTo>
                    <a:lnTo>
                      <a:pt x="588" y="1226"/>
                    </a:lnTo>
                    <a:lnTo>
                      <a:pt x="588" y="1226"/>
                    </a:lnTo>
                    <a:lnTo>
                      <a:pt x="589" y="1226"/>
                    </a:lnTo>
                    <a:lnTo>
                      <a:pt x="589" y="1226"/>
                    </a:lnTo>
                    <a:lnTo>
                      <a:pt x="589" y="1226"/>
                    </a:lnTo>
                    <a:lnTo>
                      <a:pt x="593" y="1228"/>
                    </a:lnTo>
                    <a:lnTo>
                      <a:pt x="598" y="1229"/>
                    </a:lnTo>
                    <a:lnTo>
                      <a:pt x="598" y="1229"/>
                    </a:lnTo>
                    <a:lnTo>
                      <a:pt x="598" y="1229"/>
                    </a:lnTo>
                    <a:lnTo>
                      <a:pt x="599" y="1229"/>
                    </a:lnTo>
                    <a:lnTo>
                      <a:pt x="599" y="1229"/>
                    </a:lnTo>
                    <a:lnTo>
                      <a:pt x="600" y="1230"/>
                    </a:lnTo>
                    <a:lnTo>
                      <a:pt x="601" y="1230"/>
                    </a:lnTo>
                    <a:lnTo>
                      <a:pt x="602" y="1230"/>
                    </a:lnTo>
                    <a:lnTo>
                      <a:pt x="602" y="1230"/>
                    </a:lnTo>
                    <a:lnTo>
                      <a:pt x="602" y="1231"/>
                    </a:lnTo>
                    <a:lnTo>
                      <a:pt x="602" y="1231"/>
                    </a:lnTo>
                    <a:lnTo>
                      <a:pt x="603" y="1231"/>
                    </a:lnTo>
                    <a:lnTo>
                      <a:pt x="604" y="1231"/>
                    </a:lnTo>
                    <a:lnTo>
                      <a:pt x="620" y="1237"/>
                    </a:lnTo>
                    <a:lnTo>
                      <a:pt x="637" y="1245"/>
                    </a:lnTo>
                    <a:lnTo>
                      <a:pt x="652" y="1255"/>
                    </a:lnTo>
                    <a:lnTo>
                      <a:pt x="667" y="1267"/>
                    </a:lnTo>
                    <a:lnTo>
                      <a:pt x="674" y="1274"/>
                    </a:lnTo>
                    <a:lnTo>
                      <a:pt x="680" y="1281"/>
                    </a:lnTo>
                    <a:lnTo>
                      <a:pt x="687" y="1288"/>
                    </a:lnTo>
                    <a:lnTo>
                      <a:pt x="693" y="1296"/>
                    </a:lnTo>
                    <a:lnTo>
                      <a:pt x="698" y="1304"/>
                    </a:lnTo>
                    <a:lnTo>
                      <a:pt x="703" y="1312"/>
                    </a:lnTo>
                    <a:lnTo>
                      <a:pt x="708" y="1321"/>
                    </a:lnTo>
                    <a:lnTo>
                      <a:pt x="712" y="1330"/>
                    </a:lnTo>
                    <a:lnTo>
                      <a:pt x="723" y="1358"/>
                    </a:lnTo>
                    <a:lnTo>
                      <a:pt x="733" y="1387"/>
                    </a:lnTo>
                    <a:lnTo>
                      <a:pt x="742" y="1418"/>
                    </a:lnTo>
                    <a:lnTo>
                      <a:pt x="751" y="1448"/>
                    </a:lnTo>
                    <a:lnTo>
                      <a:pt x="760" y="1479"/>
                    </a:lnTo>
                    <a:lnTo>
                      <a:pt x="771" y="1508"/>
                    </a:lnTo>
                    <a:lnTo>
                      <a:pt x="777" y="1521"/>
                    </a:lnTo>
                    <a:lnTo>
                      <a:pt x="782" y="1533"/>
                    </a:lnTo>
                    <a:lnTo>
                      <a:pt x="789" y="1544"/>
                    </a:lnTo>
                    <a:lnTo>
                      <a:pt x="796" y="1554"/>
                    </a:lnTo>
                    <a:lnTo>
                      <a:pt x="809" y="1570"/>
                    </a:lnTo>
                    <a:lnTo>
                      <a:pt x="823" y="1585"/>
                    </a:lnTo>
                    <a:lnTo>
                      <a:pt x="835" y="1601"/>
                    </a:lnTo>
                    <a:lnTo>
                      <a:pt x="846" y="1618"/>
                    </a:lnTo>
                    <a:lnTo>
                      <a:pt x="851" y="1627"/>
                    </a:lnTo>
                    <a:lnTo>
                      <a:pt x="856" y="1636"/>
                    </a:lnTo>
                    <a:lnTo>
                      <a:pt x="859" y="1645"/>
                    </a:lnTo>
                    <a:lnTo>
                      <a:pt x="862" y="1655"/>
                    </a:lnTo>
                    <a:lnTo>
                      <a:pt x="864" y="1665"/>
                    </a:lnTo>
                    <a:lnTo>
                      <a:pt x="864" y="1677"/>
                    </a:lnTo>
                    <a:lnTo>
                      <a:pt x="864" y="1689"/>
                    </a:lnTo>
                    <a:lnTo>
                      <a:pt x="863" y="1701"/>
                    </a:lnTo>
                    <a:lnTo>
                      <a:pt x="917" y="2298"/>
                    </a:lnTo>
                    <a:lnTo>
                      <a:pt x="917" y="2321"/>
                    </a:lnTo>
                    <a:lnTo>
                      <a:pt x="916" y="2339"/>
                    </a:lnTo>
                    <a:lnTo>
                      <a:pt x="915" y="2346"/>
                    </a:lnTo>
                    <a:lnTo>
                      <a:pt x="913" y="2353"/>
                    </a:lnTo>
                    <a:lnTo>
                      <a:pt x="911" y="2359"/>
                    </a:lnTo>
                    <a:lnTo>
                      <a:pt x="909" y="2364"/>
                    </a:lnTo>
                    <a:lnTo>
                      <a:pt x="906" y="2368"/>
                    </a:lnTo>
                    <a:lnTo>
                      <a:pt x="902" y="2371"/>
                    </a:lnTo>
                    <a:lnTo>
                      <a:pt x="899" y="2374"/>
                    </a:lnTo>
                    <a:lnTo>
                      <a:pt x="896" y="2376"/>
                    </a:lnTo>
                    <a:lnTo>
                      <a:pt x="892" y="2378"/>
                    </a:lnTo>
                    <a:lnTo>
                      <a:pt x="888" y="2379"/>
                    </a:lnTo>
                    <a:lnTo>
                      <a:pt x="884" y="2379"/>
                    </a:lnTo>
                    <a:lnTo>
                      <a:pt x="879" y="2379"/>
                    </a:lnTo>
                    <a:lnTo>
                      <a:pt x="872" y="2381"/>
                    </a:lnTo>
                    <a:lnTo>
                      <a:pt x="866" y="2383"/>
                    </a:lnTo>
                    <a:lnTo>
                      <a:pt x="861" y="2386"/>
                    </a:lnTo>
                    <a:lnTo>
                      <a:pt x="857" y="2390"/>
                    </a:lnTo>
                    <a:lnTo>
                      <a:pt x="854" y="2393"/>
                    </a:lnTo>
                    <a:lnTo>
                      <a:pt x="853" y="2398"/>
                    </a:lnTo>
                    <a:lnTo>
                      <a:pt x="853" y="2403"/>
                    </a:lnTo>
                    <a:lnTo>
                      <a:pt x="854" y="2408"/>
                    </a:lnTo>
                    <a:lnTo>
                      <a:pt x="856" y="2414"/>
                    </a:lnTo>
                    <a:lnTo>
                      <a:pt x="860" y="2421"/>
                    </a:lnTo>
                    <a:lnTo>
                      <a:pt x="865" y="2428"/>
                    </a:lnTo>
                    <a:lnTo>
                      <a:pt x="871" y="2435"/>
                    </a:lnTo>
                    <a:lnTo>
                      <a:pt x="886" y="2451"/>
                    </a:lnTo>
                    <a:lnTo>
                      <a:pt x="908" y="2471"/>
                    </a:lnTo>
                    <a:lnTo>
                      <a:pt x="932" y="2496"/>
                    </a:lnTo>
                    <a:lnTo>
                      <a:pt x="959" y="2521"/>
                    </a:lnTo>
                    <a:lnTo>
                      <a:pt x="988" y="2546"/>
                    </a:lnTo>
                    <a:lnTo>
                      <a:pt x="1019" y="2570"/>
                    </a:lnTo>
                    <a:lnTo>
                      <a:pt x="1053" y="2594"/>
                    </a:lnTo>
                    <a:lnTo>
                      <a:pt x="1088" y="2617"/>
                    </a:lnTo>
                    <a:lnTo>
                      <a:pt x="1124" y="2639"/>
                    </a:lnTo>
                    <a:lnTo>
                      <a:pt x="1163" y="2660"/>
                    </a:lnTo>
                    <a:lnTo>
                      <a:pt x="1169" y="2665"/>
                    </a:lnTo>
                    <a:lnTo>
                      <a:pt x="1175" y="2669"/>
                    </a:lnTo>
                    <a:lnTo>
                      <a:pt x="1180" y="2672"/>
                    </a:lnTo>
                    <a:lnTo>
                      <a:pt x="1186" y="2674"/>
                    </a:lnTo>
                    <a:lnTo>
                      <a:pt x="1191" y="2676"/>
                    </a:lnTo>
                    <a:lnTo>
                      <a:pt x="1196" y="2676"/>
                    </a:lnTo>
                    <a:lnTo>
                      <a:pt x="1200" y="2675"/>
                    </a:lnTo>
                    <a:lnTo>
                      <a:pt x="1203" y="2673"/>
                    </a:lnTo>
                    <a:lnTo>
                      <a:pt x="1207" y="2670"/>
                    </a:lnTo>
                    <a:lnTo>
                      <a:pt x="1210" y="2666"/>
                    </a:lnTo>
                    <a:lnTo>
                      <a:pt x="1213" y="2661"/>
                    </a:lnTo>
                    <a:lnTo>
                      <a:pt x="1215" y="2655"/>
                    </a:lnTo>
                    <a:lnTo>
                      <a:pt x="1217" y="2648"/>
                    </a:lnTo>
                    <a:lnTo>
                      <a:pt x="1219" y="2640"/>
                    </a:lnTo>
                    <a:lnTo>
                      <a:pt x="1220" y="2631"/>
                    </a:lnTo>
                    <a:lnTo>
                      <a:pt x="1222" y="2621"/>
                    </a:lnTo>
                    <a:lnTo>
                      <a:pt x="1261" y="2416"/>
                    </a:lnTo>
                    <a:lnTo>
                      <a:pt x="1287" y="2399"/>
                    </a:lnTo>
                    <a:lnTo>
                      <a:pt x="1311" y="2385"/>
                    </a:lnTo>
                    <a:lnTo>
                      <a:pt x="1335" y="2373"/>
                    </a:lnTo>
                    <a:lnTo>
                      <a:pt x="1356" y="2362"/>
                    </a:lnTo>
                    <a:lnTo>
                      <a:pt x="1376" y="2354"/>
                    </a:lnTo>
                    <a:lnTo>
                      <a:pt x="1395" y="2348"/>
                    </a:lnTo>
                    <a:lnTo>
                      <a:pt x="1412" y="2345"/>
                    </a:lnTo>
                    <a:lnTo>
                      <a:pt x="1428" y="2343"/>
                    </a:lnTo>
                    <a:lnTo>
                      <a:pt x="1436" y="2343"/>
                    </a:lnTo>
                    <a:lnTo>
                      <a:pt x="1444" y="2343"/>
                    </a:lnTo>
                    <a:lnTo>
                      <a:pt x="1451" y="2344"/>
                    </a:lnTo>
                    <a:lnTo>
                      <a:pt x="1457" y="2345"/>
                    </a:lnTo>
                    <a:lnTo>
                      <a:pt x="1465" y="2347"/>
                    </a:lnTo>
                    <a:lnTo>
                      <a:pt x="1471" y="2349"/>
                    </a:lnTo>
                    <a:lnTo>
                      <a:pt x="1477" y="2352"/>
                    </a:lnTo>
                    <a:lnTo>
                      <a:pt x="1483" y="2356"/>
                    </a:lnTo>
                    <a:lnTo>
                      <a:pt x="1488" y="2359"/>
                    </a:lnTo>
                    <a:lnTo>
                      <a:pt x="1494" y="2364"/>
                    </a:lnTo>
                    <a:lnTo>
                      <a:pt x="1499" y="2369"/>
                    </a:lnTo>
                    <a:lnTo>
                      <a:pt x="1503" y="2374"/>
                    </a:lnTo>
                    <a:lnTo>
                      <a:pt x="1512" y="2386"/>
                    </a:lnTo>
                    <a:lnTo>
                      <a:pt x="1520" y="2400"/>
                    </a:lnTo>
                    <a:lnTo>
                      <a:pt x="1535" y="2425"/>
                    </a:lnTo>
                    <a:lnTo>
                      <a:pt x="1550" y="2447"/>
                    </a:lnTo>
                    <a:lnTo>
                      <a:pt x="1557" y="2456"/>
                    </a:lnTo>
                    <a:lnTo>
                      <a:pt x="1564" y="2465"/>
                    </a:lnTo>
                    <a:lnTo>
                      <a:pt x="1571" y="2472"/>
                    </a:lnTo>
                    <a:lnTo>
                      <a:pt x="1577" y="2478"/>
                    </a:lnTo>
                    <a:lnTo>
                      <a:pt x="1584" y="2483"/>
                    </a:lnTo>
                    <a:lnTo>
                      <a:pt x="1590" y="2487"/>
                    </a:lnTo>
                    <a:lnTo>
                      <a:pt x="1596" y="2491"/>
                    </a:lnTo>
                    <a:lnTo>
                      <a:pt x="1603" y="2493"/>
                    </a:lnTo>
                    <a:lnTo>
                      <a:pt x="1609" y="2494"/>
                    </a:lnTo>
                    <a:lnTo>
                      <a:pt x="1614" y="2494"/>
                    </a:lnTo>
                    <a:lnTo>
                      <a:pt x="1620" y="2493"/>
                    </a:lnTo>
                    <a:lnTo>
                      <a:pt x="1625" y="2491"/>
                    </a:lnTo>
                    <a:lnTo>
                      <a:pt x="1686" y="2452"/>
                    </a:lnTo>
                    <a:lnTo>
                      <a:pt x="1695" y="2445"/>
                    </a:lnTo>
                    <a:lnTo>
                      <a:pt x="1702" y="2437"/>
                    </a:lnTo>
                    <a:lnTo>
                      <a:pt x="1708" y="2430"/>
                    </a:lnTo>
                    <a:lnTo>
                      <a:pt x="1712" y="2422"/>
                    </a:lnTo>
                    <a:lnTo>
                      <a:pt x="1714" y="2417"/>
                    </a:lnTo>
                    <a:lnTo>
                      <a:pt x="1714" y="2413"/>
                    </a:lnTo>
                    <a:lnTo>
                      <a:pt x="1715" y="2408"/>
                    </a:lnTo>
                    <a:lnTo>
                      <a:pt x="1714" y="2403"/>
                    </a:lnTo>
                    <a:lnTo>
                      <a:pt x="1713" y="2398"/>
                    </a:lnTo>
                    <a:lnTo>
                      <a:pt x="1712" y="2392"/>
                    </a:lnTo>
                    <a:lnTo>
                      <a:pt x="1709" y="2387"/>
                    </a:lnTo>
                    <a:lnTo>
                      <a:pt x="1706" y="2381"/>
                    </a:lnTo>
                    <a:lnTo>
                      <a:pt x="1705" y="2375"/>
                    </a:lnTo>
                    <a:lnTo>
                      <a:pt x="1703" y="2369"/>
                    </a:lnTo>
                    <a:lnTo>
                      <a:pt x="1703" y="2363"/>
                    </a:lnTo>
                    <a:lnTo>
                      <a:pt x="1702" y="2357"/>
                    </a:lnTo>
                    <a:lnTo>
                      <a:pt x="1703" y="2352"/>
                    </a:lnTo>
                    <a:lnTo>
                      <a:pt x="1704" y="2346"/>
                    </a:lnTo>
                    <a:lnTo>
                      <a:pt x="1706" y="2341"/>
                    </a:lnTo>
                    <a:lnTo>
                      <a:pt x="1708" y="2335"/>
                    </a:lnTo>
                    <a:lnTo>
                      <a:pt x="1711" y="2331"/>
                    </a:lnTo>
                    <a:lnTo>
                      <a:pt x="1715" y="2326"/>
                    </a:lnTo>
                    <a:lnTo>
                      <a:pt x="1719" y="2321"/>
                    </a:lnTo>
                    <a:lnTo>
                      <a:pt x="1725" y="2316"/>
                    </a:lnTo>
                    <a:lnTo>
                      <a:pt x="1731" y="2313"/>
                    </a:lnTo>
                    <a:lnTo>
                      <a:pt x="1738" y="2310"/>
                    </a:lnTo>
                    <a:lnTo>
                      <a:pt x="1746" y="2307"/>
                    </a:lnTo>
                    <a:lnTo>
                      <a:pt x="1754" y="2304"/>
                    </a:lnTo>
                    <a:lnTo>
                      <a:pt x="1764" y="2302"/>
                    </a:lnTo>
                    <a:lnTo>
                      <a:pt x="1773" y="2299"/>
                    </a:lnTo>
                    <a:lnTo>
                      <a:pt x="1782" y="2295"/>
                    </a:lnTo>
                    <a:lnTo>
                      <a:pt x="1790" y="2291"/>
                    </a:lnTo>
                    <a:lnTo>
                      <a:pt x="1797" y="2287"/>
                    </a:lnTo>
                    <a:lnTo>
                      <a:pt x="1804" y="2282"/>
                    </a:lnTo>
                    <a:lnTo>
                      <a:pt x="1810" y="2276"/>
                    </a:lnTo>
                    <a:lnTo>
                      <a:pt x="1816" y="2270"/>
                    </a:lnTo>
                    <a:lnTo>
                      <a:pt x="1821" y="2264"/>
                    </a:lnTo>
                    <a:lnTo>
                      <a:pt x="1826" y="2257"/>
                    </a:lnTo>
                    <a:lnTo>
                      <a:pt x="1830" y="2249"/>
                    </a:lnTo>
                    <a:lnTo>
                      <a:pt x="1834" y="2241"/>
                    </a:lnTo>
                    <a:lnTo>
                      <a:pt x="1841" y="2224"/>
                    </a:lnTo>
                    <a:lnTo>
                      <a:pt x="1846" y="2204"/>
                    </a:lnTo>
                    <a:lnTo>
                      <a:pt x="1848" y="2182"/>
                    </a:lnTo>
                    <a:lnTo>
                      <a:pt x="1851" y="2161"/>
                    </a:lnTo>
                    <a:lnTo>
                      <a:pt x="1855" y="2143"/>
                    </a:lnTo>
                    <a:lnTo>
                      <a:pt x="1860" y="2126"/>
                    </a:lnTo>
                    <a:lnTo>
                      <a:pt x="1866" y="2111"/>
                    </a:lnTo>
                    <a:lnTo>
                      <a:pt x="1873" y="2097"/>
                    </a:lnTo>
                    <a:lnTo>
                      <a:pt x="1883" y="2084"/>
                    </a:lnTo>
                    <a:lnTo>
                      <a:pt x="1892" y="2074"/>
                    </a:lnTo>
                    <a:lnTo>
                      <a:pt x="1902" y="2064"/>
                    </a:lnTo>
                    <a:lnTo>
                      <a:pt x="1913" y="2057"/>
                    </a:lnTo>
                    <a:lnTo>
                      <a:pt x="1925" y="2051"/>
                    </a:lnTo>
                    <a:lnTo>
                      <a:pt x="1939" y="2046"/>
                    </a:lnTo>
                    <a:lnTo>
                      <a:pt x="1953" y="2043"/>
                    </a:lnTo>
                    <a:lnTo>
                      <a:pt x="1968" y="2041"/>
                    </a:lnTo>
                    <a:lnTo>
                      <a:pt x="1985" y="2041"/>
                    </a:lnTo>
                    <a:lnTo>
                      <a:pt x="2002" y="2042"/>
                    </a:lnTo>
                    <a:lnTo>
                      <a:pt x="2392" y="2038"/>
                    </a:lnTo>
                    <a:lnTo>
                      <a:pt x="2392" y="2038"/>
                    </a:lnTo>
                    <a:lnTo>
                      <a:pt x="2396" y="2038"/>
                    </a:lnTo>
                    <a:lnTo>
                      <a:pt x="2365" y="1596"/>
                    </a:lnTo>
                    <a:lnTo>
                      <a:pt x="2228" y="1504"/>
                    </a:lnTo>
                    <a:lnTo>
                      <a:pt x="2136" y="1442"/>
                    </a:lnTo>
                    <a:lnTo>
                      <a:pt x="1997" y="1303"/>
                    </a:lnTo>
                    <a:lnTo>
                      <a:pt x="1988" y="1214"/>
                    </a:lnTo>
                    <a:lnTo>
                      <a:pt x="1885" y="1034"/>
                    </a:lnTo>
                    <a:lnTo>
                      <a:pt x="1880" y="952"/>
                    </a:lnTo>
                    <a:lnTo>
                      <a:pt x="1987" y="779"/>
                    </a:lnTo>
                    <a:lnTo>
                      <a:pt x="2005" y="639"/>
                    </a:lnTo>
                    <a:lnTo>
                      <a:pt x="2097" y="527"/>
                    </a:lnTo>
                    <a:lnTo>
                      <a:pt x="2059" y="380"/>
                    </a:lnTo>
                    <a:lnTo>
                      <a:pt x="2033" y="288"/>
                    </a:lnTo>
                    <a:lnTo>
                      <a:pt x="1883" y="227"/>
                    </a:lnTo>
                    <a:lnTo>
                      <a:pt x="1928" y="58"/>
                    </a:lnTo>
                    <a:lnTo>
                      <a:pt x="1893" y="2"/>
                    </a:lnTo>
                    <a:lnTo>
                      <a:pt x="1795" y="0"/>
                    </a:lnTo>
                    <a:lnTo>
                      <a:pt x="1704" y="13"/>
                    </a:lnTo>
                    <a:lnTo>
                      <a:pt x="1675" y="110"/>
                    </a:lnTo>
                    <a:lnTo>
                      <a:pt x="1605" y="156"/>
                    </a:lnTo>
                    <a:lnTo>
                      <a:pt x="1515" y="252"/>
                    </a:lnTo>
                    <a:lnTo>
                      <a:pt x="1351" y="283"/>
                    </a:lnTo>
                    <a:lnTo>
                      <a:pt x="1285" y="378"/>
                    </a:lnTo>
                    <a:lnTo>
                      <a:pt x="1155" y="403"/>
                    </a:lnTo>
                    <a:lnTo>
                      <a:pt x="862" y="419"/>
                    </a:lnTo>
                    <a:lnTo>
                      <a:pt x="761" y="523"/>
                    </a:lnTo>
                    <a:lnTo>
                      <a:pt x="689" y="542"/>
                    </a:lnTo>
                    <a:lnTo>
                      <a:pt x="618" y="482"/>
                    </a:lnTo>
                    <a:lnTo>
                      <a:pt x="488" y="484"/>
                    </a:lnTo>
                    <a:lnTo>
                      <a:pt x="338" y="427"/>
                    </a:lnTo>
                    <a:lnTo>
                      <a:pt x="215" y="347"/>
                    </a:lnTo>
                    <a:lnTo>
                      <a:pt x="24" y="323"/>
                    </a:lnTo>
                    <a:lnTo>
                      <a:pt x="0" y="351"/>
                    </a:lnTo>
                    <a:lnTo>
                      <a:pt x="44" y="427"/>
                    </a:lnTo>
                    <a:lnTo>
                      <a:pt x="202" y="488"/>
                    </a:lnTo>
                    <a:lnTo>
                      <a:pt x="231" y="553"/>
                    </a:lnTo>
                    <a:lnTo>
                      <a:pt x="229" y="654"/>
                    </a:lnTo>
                    <a:lnTo>
                      <a:pt x="154" y="775"/>
                    </a:lnTo>
                    <a:lnTo>
                      <a:pt x="136" y="848"/>
                    </a:lnTo>
                    <a:lnTo>
                      <a:pt x="150" y="938"/>
                    </a:lnTo>
                    <a:lnTo>
                      <a:pt x="169" y="1023"/>
                    </a:lnTo>
                    <a:lnTo>
                      <a:pt x="207" y="1073"/>
                    </a:lnTo>
                    <a:lnTo>
                      <a:pt x="506" y="1090"/>
                    </a:lnTo>
                    <a:lnTo>
                      <a:pt x="529" y="1140"/>
                    </a:lnTo>
                    <a:lnTo>
                      <a:pt x="520" y="1198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0753" name="Freeform 97"/>
              <p:cNvSpPr>
                <a:spLocks/>
              </p:cNvSpPr>
              <p:nvPr/>
            </p:nvSpPr>
            <p:spPr bwMode="auto">
              <a:xfrm>
                <a:off x="2099" y="802"/>
                <a:ext cx="1506" cy="1033"/>
              </a:xfrm>
              <a:custGeom>
                <a:avLst/>
                <a:gdLst>
                  <a:gd name="T0" fmla="*/ 2289 w 7211"/>
                  <a:gd name="T1" fmla="*/ 113 h 4979"/>
                  <a:gd name="T2" fmla="*/ 2383 w 7211"/>
                  <a:gd name="T3" fmla="*/ 59 h 4979"/>
                  <a:gd name="T4" fmla="*/ 2488 w 7211"/>
                  <a:gd name="T5" fmla="*/ 121 h 4979"/>
                  <a:gd name="T6" fmla="*/ 2625 w 7211"/>
                  <a:gd name="T7" fmla="*/ 7 h 4979"/>
                  <a:gd name="T8" fmla="*/ 2729 w 7211"/>
                  <a:gd name="T9" fmla="*/ 31 h 4979"/>
                  <a:gd name="T10" fmla="*/ 2790 w 7211"/>
                  <a:gd name="T11" fmla="*/ 336 h 4979"/>
                  <a:gd name="T12" fmla="*/ 2900 w 7211"/>
                  <a:gd name="T13" fmla="*/ 398 h 4979"/>
                  <a:gd name="T14" fmla="*/ 3115 w 7211"/>
                  <a:gd name="T15" fmla="*/ 548 h 4979"/>
                  <a:gd name="T16" fmla="*/ 3266 w 7211"/>
                  <a:gd name="T17" fmla="*/ 505 h 4979"/>
                  <a:gd name="T18" fmla="*/ 3426 w 7211"/>
                  <a:gd name="T19" fmla="*/ 517 h 4979"/>
                  <a:gd name="T20" fmla="*/ 3488 w 7211"/>
                  <a:gd name="T21" fmla="*/ 575 h 4979"/>
                  <a:gd name="T22" fmla="*/ 3601 w 7211"/>
                  <a:gd name="T23" fmla="*/ 478 h 4979"/>
                  <a:gd name="T24" fmla="*/ 3694 w 7211"/>
                  <a:gd name="T25" fmla="*/ 393 h 4979"/>
                  <a:gd name="T26" fmla="*/ 3878 w 7211"/>
                  <a:gd name="T27" fmla="*/ 361 h 4979"/>
                  <a:gd name="T28" fmla="*/ 3992 w 7211"/>
                  <a:gd name="T29" fmla="*/ 221 h 4979"/>
                  <a:gd name="T30" fmla="*/ 4063 w 7211"/>
                  <a:gd name="T31" fmla="*/ 106 h 4979"/>
                  <a:gd name="T32" fmla="*/ 4313 w 7211"/>
                  <a:gd name="T33" fmla="*/ 57 h 4979"/>
                  <a:gd name="T34" fmla="*/ 4485 w 7211"/>
                  <a:gd name="T35" fmla="*/ 115 h 4979"/>
                  <a:gd name="T36" fmla="*/ 4594 w 7211"/>
                  <a:gd name="T37" fmla="*/ 381 h 4979"/>
                  <a:gd name="T38" fmla="*/ 4714 w 7211"/>
                  <a:gd name="T39" fmla="*/ 1166 h 4979"/>
                  <a:gd name="T40" fmla="*/ 4659 w 7211"/>
                  <a:gd name="T41" fmla="*/ 1213 h 4979"/>
                  <a:gd name="T42" fmla="*/ 4817 w 7211"/>
                  <a:gd name="T43" fmla="*/ 1397 h 4979"/>
                  <a:gd name="T44" fmla="*/ 5011 w 7211"/>
                  <a:gd name="T45" fmla="*/ 1488 h 4979"/>
                  <a:gd name="T46" fmla="*/ 5234 w 7211"/>
                  <a:gd name="T47" fmla="*/ 1170 h 4979"/>
                  <a:gd name="T48" fmla="*/ 5348 w 7211"/>
                  <a:gd name="T49" fmla="*/ 1274 h 4979"/>
                  <a:gd name="T50" fmla="*/ 5500 w 7211"/>
                  <a:gd name="T51" fmla="*/ 1264 h 4979"/>
                  <a:gd name="T52" fmla="*/ 5501 w 7211"/>
                  <a:gd name="T53" fmla="*/ 1179 h 4979"/>
                  <a:gd name="T54" fmla="*/ 5588 w 7211"/>
                  <a:gd name="T55" fmla="*/ 1118 h 4979"/>
                  <a:gd name="T56" fmla="*/ 5664 w 7211"/>
                  <a:gd name="T57" fmla="*/ 938 h 4979"/>
                  <a:gd name="T58" fmla="*/ 6465 w 7211"/>
                  <a:gd name="T59" fmla="*/ 1621 h 4979"/>
                  <a:gd name="T60" fmla="*/ 6773 w 7211"/>
                  <a:gd name="T61" fmla="*/ 1622 h 4979"/>
                  <a:gd name="T62" fmla="*/ 6864 w 7211"/>
                  <a:gd name="T63" fmla="*/ 1709 h 4979"/>
                  <a:gd name="T64" fmla="*/ 6959 w 7211"/>
                  <a:gd name="T65" fmla="*/ 1790 h 4979"/>
                  <a:gd name="T66" fmla="*/ 7096 w 7211"/>
                  <a:gd name="T67" fmla="*/ 1870 h 4979"/>
                  <a:gd name="T68" fmla="*/ 7210 w 7211"/>
                  <a:gd name="T69" fmla="*/ 1909 h 4979"/>
                  <a:gd name="T70" fmla="*/ 6403 w 7211"/>
                  <a:gd name="T71" fmla="*/ 3631 h 4979"/>
                  <a:gd name="T72" fmla="*/ 6312 w 7211"/>
                  <a:gd name="T73" fmla="*/ 3793 h 4979"/>
                  <a:gd name="T74" fmla="*/ 6340 w 7211"/>
                  <a:gd name="T75" fmla="*/ 4333 h 4979"/>
                  <a:gd name="T76" fmla="*/ 4948 w 7211"/>
                  <a:gd name="T77" fmla="*/ 4545 h 4979"/>
                  <a:gd name="T78" fmla="*/ 4160 w 7211"/>
                  <a:gd name="T79" fmla="*/ 4301 h 4979"/>
                  <a:gd name="T80" fmla="*/ 4031 w 7211"/>
                  <a:gd name="T81" fmla="*/ 4397 h 4979"/>
                  <a:gd name="T82" fmla="*/ 3587 w 7211"/>
                  <a:gd name="T83" fmla="*/ 4827 h 4979"/>
                  <a:gd name="T84" fmla="*/ 3406 w 7211"/>
                  <a:gd name="T85" fmla="*/ 4852 h 4979"/>
                  <a:gd name="T86" fmla="*/ 2114 w 7211"/>
                  <a:gd name="T87" fmla="*/ 4690 h 4979"/>
                  <a:gd name="T88" fmla="*/ 52 w 7211"/>
                  <a:gd name="T89" fmla="*/ 3750 h 4979"/>
                  <a:gd name="T90" fmla="*/ 222 w 7211"/>
                  <a:gd name="T91" fmla="*/ 3627 h 4979"/>
                  <a:gd name="T92" fmla="*/ 215 w 7211"/>
                  <a:gd name="T93" fmla="*/ 3424 h 4979"/>
                  <a:gd name="T94" fmla="*/ 298 w 7211"/>
                  <a:gd name="T95" fmla="*/ 3230 h 4979"/>
                  <a:gd name="T96" fmla="*/ 479 w 7211"/>
                  <a:gd name="T97" fmla="*/ 2951 h 4979"/>
                  <a:gd name="T98" fmla="*/ 1039 w 7211"/>
                  <a:gd name="T99" fmla="*/ 2772 h 4979"/>
                  <a:gd name="T100" fmla="*/ 1222 w 7211"/>
                  <a:gd name="T101" fmla="*/ 2634 h 4979"/>
                  <a:gd name="T102" fmla="*/ 1313 w 7211"/>
                  <a:gd name="T103" fmla="*/ 2654 h 4979"/>
                  <a:gd name="T104" fmla="*/ 1432 w 7211"/>
                  <a:gd name="T105" fmla="*/ 2676 h 4979"/>
                  <a:gd name="T106" fmla="*/ 1560 w 7211"/>
                  <a:gd name="T107" fmla="*/ 2645 h 4979"/>
                  <a:gd name="T108" fmla="*/ 1751 w 7211"/>
                  <a:gd name="T109" fmla="*/ 1420 h 4979"/>
                  <a:gd name="T110" fmla="*/ 1747 w 7211"/>
                  <a:gd name="T111" fmla="*/ 1289 h 4979"/>
                  <a:gd name="T112" fmla="*/ 1683 w 7211"/>
                  <a:gd name="T113" fmla="*/ 1211 h 4979"/>
                  <a:gd name="T114" fmla="*/ 1861 w 7211"/>
                  <a:gd name="T115" fmla="*/ 612 h 4979"/>
                  <a:gd name="T116" fmla="*/ 1659 w 7211"/>
                  <a:gd name="T117" fmla="*/ 366 h 4979"/>
                  <a:gd name="T118" fmla="*/ 1706 w 7211"/>
                  <a:gd name="T119" fmla="*/ 141 h 49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211" h="4979">
                    <a:moveTo>
                      <a:pt x="1755" y="141"/>
                    </a:moveTo>
                    <a:lnTo>
                      <a:pt x="2223" y="169"/>
                    </a:lnTo>
                    <a:lnTo>
                      <a:pt x="2234" y="171"/>
                    </a:lnTo>
                    <a:lnTo>
                      <a:pt x="2244" y="171"/>
                    </a:lnTo>
                    <a:lnTo>
                      <a:pt x="2252" y="171"/>
                    </a:lnTo>
                    <a:lnTo>
                      <a:pt x="2260" y="169"/>
                    </a:lnTo>
                    <a:lnTo>
                      <a:pt x="2266" y="167"/>
                    </a:lnTo>
                    <a:lnTo>
                      <a:pt x="2271" y="164"/>
                    </a:lnTo>
                    <a:lnTo>
                      <a:pt x="2275" y="159"/>
                    </a:lnTo>
                    <a:lnTo>
                      <a:pt x="2279" y="154"/>
                    </a:lnTo>
                    <a:lnTo>
                      <a:pt x="2282" y="149"/>
                    </a:lnTo>
                    <a:lnTo>
                      <a:pt x="2284" y="143"/>
                    </a:lnTo>
                    <a:lnTo>
                      <a:pt x="2286" y="136"/>
                    </a:lnTo>
                    <a:lnTo>
                      <a:pt x="2287" y="129"/>
                    </a:lnTo>
                    <a:lnTo>
                      <a:pt x="2289" y="113"/>
                    </a:lnTo>
                    <a:lnTo>
                      <a:pt x="2291" y="97"/>
                    </a:lnTo>
                    <a:lnTo>
                      <a:pt x="2297" y="75"/>
                    </a:lnTo>
                    <a:lnTo>
                      <a:pt x="2303" y="55"/>
                    </a:lnTo>
                    <a:lnTo>
                      <a:pt x="2307" y="47"/>
                    </a:lnTo>
                    <a:lnTo>
                      <a:pt x="2311" y="40"/>
                    </a:lnTo>
                    <a:lnTo>
                      <a:pt x="2315" y="34"/>
                    </a:lnTo>
                    <a:lnTo>
                      <a:pt x="2320" y="29"/>
                    </a:lnTo>
                    <a:lnTo>
                      <a:pt x="2326" y="26"/>
                    </a:lnTo>
                    <a:lnTo>
                      <a:pt x="2332" y="25"/>
                    </a:lnTo>
                    <a:lnTo>
                      <a:pt x="2338" y="25"/>
                    </a:lnTo>
                    <a:lnTo>
                      <a:pt x="2346" y="27"/>
                    </a:lnTo>
                    <a:lnTo>
                      <a:pt x="2354" y="32"/>
                    </a:lnTo>
                    <a:lnTo>
                      <a:pt x="2363" y="39"/>
                    </a:lnTo>
                    <a:lnTo>
                      <a:pt x="2373" y="48"/>
                    </a:lnTo>
                    <a:lnTo>
                      <a:pt x="2383" y="59"/>
                    </a:lnTo>
                    <a:lnTo>
                      <a:pt x="2393" y="75"/>
                    </a:lnTo>
                    <a:lnTo>
                      <a:pt x="2404" y="89"/>
                    </a:lnTo>
                    <a:lnTo>
                      <a:pt x="2414" y="100"/>
                    </a:lnTo>
                    <a:lnTo>
                      <a:pt x="2425" y="110"/>
                    </a:lnTo>
                    <a:lnTo>
                      <a:pt x="2430" y="113"/>
                    </a:lnTo>
                    <a:lnTo>
                      <a:pt x="2436" y="117"/>
                    </a:lnTo>
                    <a:lnTo>
                      <a:pt x="2441" y="119"/>
                    </a:lnTo>
                    <a:lnTo>
                      <a:pt x="2447" y="121"/>
                    </a:lnTo>
                    <a:lnTo>
                      <a:pt x="2452" y="123"/>
                    </a:lnTo>
                    <a:lnTo>
                      <a:pt x="2458" y="124"/>
                    </a:lnTo>
                    <a:lnTo>
                      <a:pt x="2463" y="124"/>
                    </a:lnTo>
                    <a:lnTo>
                      <a:pt x="2469" y="124"/>
                    </a:lnTo>
                    <a:lnTo>
                      <a:pt x="2475" y="124"/>
                    </a:lnTo>
                    <a:lnTo>
                      <a:pt x="2482" y="123"/>
                    </a:lnTo>
                    <a:lnTo>
                      <a:pt x="2488" y="121"/>
                    </a:lnTo>
                    <a:lnTo>
                      <a:pt x="2493" y="119"/>
                    </a:lnTo>
                    <a:lnTo>
                      <a:pt x="2505" y="112"/>
                    </a:lnTo>
                    <a:lnTo>
                      <a:pt x="2517" y="104"/>
                    </a:lnTo>
                    <a:lnTo>
                      <a:pt x="2530" y="94"/>
                    </a:lnTo>
                    <a:lnTo>
                      <a:pt x="2542" y="81"/>
                    </a:lnTo>
                    <a:lnTo>
                      <a:pt x="2555" y="66"/>
                    </a:lnTo>
                    <a:lnTo>
                      <a:pt x="2567" y="49"/>
                    </a:lnTo>
                    <a:lnTo>
                      <a:pt x="2574" y="41"/>
                    </a:lnTo>
                    <a:lnTo>
                      <a:pt x="2580" y="35"/>
                    </a:lnTo>
                    <a:lnTo>
                      <a:pt x="2587" y="29"/>
                    </a:lnTo>
                    <a:lnTo>
                      <a:pt x="2594" y="23"/>
                    </a:lnTo>
                    <a:lnTo>
                      <a:pt x="2601" y="17"/>
                    </a:lnTo>
                    <a:lnTo>
                      <a:pt x="2609" y="13"/>
                    </a:lnTo>
                    <a:lnTo>
                      <a:pt x="2616" y="10"/>
                    </a:lnTo>
                    <a:lnTo>
                      <a:pt x="2625" y="7"/>
                    </a:lnTo>
                    <a:lnTo>
                      <a:pt x="2633" y="4"/>
                    </a:lnTo>
                    <a:lnTo>
                      <a:pt x="2640" y="2"/>
                    </a:lnTo>
                    <a:lnTo>
                      <a:pt x="2648" y="1"/>
                    </a:lnTo>
                    <a:lnTo>
                      <a:pt x="2656" y="0"/>
                    </a:lnTo>
                    <a:lnTo>
                      <a:pt x="2663" y="0"/>
                    </a:lnTo>
                    <a:lnTo>
                      <a:pt x="2671" y="1"/>
                    </a:lnTo>
                    <a:lnTo>
                      <a:pt x="2678" y="2"/>
                    </a:lnTo>
                    <a:lnTo>
                      <a:pt x="2686" y="3"/>
                    </a:lnTo>
                    <a:lnTo>
                      <a:pt x="2693" y="6"/>
                    </a:lnTo>
                    <a:lnTo>
                      <a:pt x="2699" y="8"/>
                    </a:lnTo>
                    <a:lnTo>
                      <a:pt x="2706" y="12"/>
                    </a:lnTo>
                    <a:lnTo>
                      <a:pt x="2712" y="15"/>
                    </a:lnTo>
                    <a:lnTo>
                      <a:pt x="2718" y="21"/>
                    </a:lnTo>
                    <a:lnTo>
                      <a:pt x="2724" y="26"/>
                    </a:lnTo>
                    <a:lnTo>
                      <a:pt x="2729" y="31"/>
                    </a:lnTo>
                    <a:lnTo>
                      <a:pt x="2734" y="37"/>
                    </a:lnTo>
                    <a:lnTo>
                      <a:pt x="2738" y="43"/>
                    </a:lnTo>
                    <a:lnTo>
                      <a:pt x="2742" y="50"/>
                    </a:lnTo>
                    <a:lnTo>
                      <a:pt x="2746" y="58"/>
                    </a:lnTo>
                    <a:lnTo>
                      <a:pt x="2749" y="66"/>
                    </a:lnTo>
                    <a:lnTo>
                      <a:pt x="2751" y="74"/>
                    </a:lnTo>
                    <a:lnTo>
                      <a:pt x="2752" y="83"/>
                    </a:lnTo>
                    <a:lnTo>
                      <a:pt x="2754" y="93"/>
                    </a:lnTo>
                    <a:lnTo>
                      <a:pt x="2754" y="103"/>
                    </a:lnTo>
                    <a:lnTo>
                      <a:pt x="2787" y="275"/>
                    </a:lnTo>
                    <a:lnTo>
                      <a:pt x="2786" y="295"/>
                    </a:lnTo>
                    <a:lnTo>
                      <a:pt x="2787" y="314"/>
                    </a:lnTo>
                    <a:lnTo>
                      <a:pt x="2787" y="322"/>
                    </a:lnTo>
                    <a:lnTo>
                      <a:pt x="2789" y="329"/>
                    </a:lnTo>
                    <a:lnTo>
                      <a:pt x="2790" y="336"/>
                    </a:lnTo>
                    <a:lnTo>
                      <a:pt x="2793" y="343"/>
                    </a:lnTo>
                    <a:lnTo>
                      <a:pt x="2795" y="348"/>
                    </a:lnTo>
                    <a:lnTo>
                      <a:pt x="2798" y="354"/>
                    </a:lnTo>
                    <a:lnTo>
                      <a:pt x="2801" y="359"/>
                    </a:lnTo>
                    <a:lnTo>
                      <a:pt x="2805" y="363"/>
                    </a:lnTo>
                    <a:lnTo>
                      <a:pt x="2814" y="372"/>
                    </a:lnTo>
                    <a:lnTo>
                      <a:pt x="2824" y="379"/>
                    </a:lnTo>
                    <a:lnTo>
                      <a:pt x="2830" y="382"/>
                    </a:lnTo>
                    <a:lnTo>
                      <a:pt x="2837" y="385"/>
                    </a:lnTo>
                    <a:lnTo>
                      <a:pt x="2844" y="386"/>
                    </a:lnTo>
                    <a:lnTo>
                      <a:pt x="2851" y="388"/>
                    </a:lnTo>
                    <a:lnTo>
                      <a:pt x="2866" y="389"/>
                    </a:lnTo>
                    <a:lnTo>
                      <a:pt x="2882" y="392"/>
                    </a:lnTo>
                    <a:lnTo>
                      <a:pt x="2890" y="394"/>
                    </a:lnTo>
                    <a:lnTo>
                      <a:pt x="2900" y="398"/>
                    </a:lnTo>
                    <a:lnTo>
                      <a:pt x="2909" y="402"/>
                    </a:lnTo>
                    <a:lnTo>
                      <a:pt x="2918" y="408"/>
                    </a:lnTo>
                    <a:lnTo>
                      <a:pt x="2928" y="416"/>
                    </a:lnTo>
                    <a:lnTo>
                      <a:pt x="2938" y="426"/>
                    </a:lnTo>
                    <a:lnTo>
                      <a:pt x="2949" y="438"/>
                    </a:lnTo>
                    <a:lnTo>
                      <a:pt x="2961" y="454"/>
                    </a:lnTo>
                    <a:lnTo>
                      <a:pt x="2982" y="474"/>
                    </a:lnTo>
                    <a:lnTo>
                      <a:pt x="3004" y="491"/>
                    </a:lnTo>
                    <a:lnTo>
                      <a:pt x="3024" y="507"/>
                    </a:lnTo>
                    <a:lnTo>
                      <a:pt x="3046" y="520"/>
                    </a:lnTo>
                    <a:lnTo>
                      <a:pt x="3066" y="531"/>
                    </a:lnTo>
                    <a:lnTo>
                      <a:pt x="3086" y="539"/>
                    </a:lnTo>
                    <a:lnTo>
                      <a:pt x="3095" y="543"/>
                    </a:lnTo>
                    <a:lnTo>
                      <a:pt x="3105" y="546"/>
                    </a:lnTo>
                    <a:lnTo>
                      <a:pt x="3115" y="548"/>
                    </a:lnTo>
                    <a:lnTo>
                      <a:pt x="3124" y="550"/>
                    </a:lnTo>
                    <a:lnTo>
                      <a:pt x="3134" y="551"/>
                    </a:lnTo>
                    <a:lnTo>
                      <a:pt x="3143" y="552"/>
                    </a:lnTo>
                    <a:lnTo>
                      <a:pt x="3152" y="552"/>
                    </a:lnTo>
                    <a:lnTo>
                      <a:pt x="3161" y="552"/>
                    </a:lnTo>
                    <a:lnTo>
                      <a:pt x="3171" y="551"/>
                    </a:lnTo>
                    <a:lnTo>
                      <a:pt x="3181" y="550"/>
                    </a:lnTo>
                    <a:lnTo>
                      <a:pt x="3189" y="548"/>
                    </a:lnTo>
                    <a:lnTo>
                      <a:pt x="3198" y="545"/>
                    </a:lnTo>
                    <a:lnTo>
                      <a:pt x="3207" y="542"/>
                    </a:lnTo>
                    <a:lnTo>
                      <a:pt x="3216" y="539"/>
                    </a:lnTo>
                    <a:lnTo>
                      <a:pt x="3224" y="534"/>
                    </a:lnTo>
                    <a:lnTo>
                      <a:pt x="3233" y="530"/>
                    </a:lnTo>
                    <a:lnTo>
                      <a:pt x="3250" y="519"/>
                    </a:lnTo>
                    <a:lnTo>
                      <a:pt x="3266" y="505"/>
                    </a:lnTo>
                    <a:lnTo>
                      <a:pt x="3281" y="498"/>
                    </a:lnTo>
                    <a:lnTo>
                      <a:pt x="3296" y="491"/>
                    </a:lnTo>
                    <a:lnTo>
                      <a:pt x="3310" y="486"/>
                    </a:lnTo>
                    <a:lnTo>
                      <a:pt x="3324" y="482"/>
                    </a:lnTo>
                    <a:lnTo>
                      <a:pt x="3337" y="480"/>
                    </a:lnTo>
                    <a:lnTo>
                      <a:pt x="3349" y="478"/>
                    </a:lnTo>
                    <a:lnTo>
                      <a:pt x="3360" y="477"/>
                    </a:lnTo>
                    <a:lnTo>
                      <a:pt x="3371" y="478"/>
                    </a:lnTo>
                    <a:lnTo>
                      <a:pt x="3380" y="480"/>
                    </a:lnTo>
                    <a:lnTo>
                      <a:pt x="3390" y="483"/>
                    </a:lnTo>
                    <a:lnTo>
                      <a:pt x="3398" y="488"/>
                    </a:lnTo>
                    <a:lnTo>
                      <a:pt x="3406" y="493"/>
                    </a:lnTo>
                    <a:lnTo>
                      <a:pt x="3413" y="500"/>
                    </a:lnTo>
                    <a:lnTo>
                      <a:pt x="3420" y="508"/>
                    </a:lnTo>
                    <a:lnTo>
                      <a:pt x="3426" y="517"/>
                    </a:lnTo>
                    <a:lnTo>
                      <a:pt x="3431" y="527"/>
                    </a:lnTo>
                    <a:lnTo>
                      <a:pt x="3431" y="541"/>
                    </a:lnTo>
                    <a:lnTo>
                      <a:pt x="3431" y="553"/>
                    </a:lnTo>
                    <a:lnTo>
                      <a:pt x="3433" y="563"/>
                    </a:lnTo>
                    <a:lnTo>
                      <a:pt x="3435" y="572"/>
                    </a:lnTo>
                    <a:lnTo>
                      <a:pt x="3439" y="579"/>
                    </a:lnTo>
                    <a:lnTo>
                      <a:pt x="3443" y="585"/>
                    </a:lnTo>
                    <a:lnTo>
                      <a:pt x="3446" y="587"/>
                    </a:lnTo>
                    <a:lnTo>
                      <a:pt x="3449" y="588"/>
                    </a:lnTo>
                    <a:lnTo>
                      <a:pt x="3453" y="589"/>
                    </a:lnTo>
                    <a:lnTo>
                      <a:pt x="3456" y="589"/>
                    </a:lnTo>
                    <a:lnTo>
                      <a:pt x="3463" y="589"/>
                    </a:lnTo>
                    <a:lnTo>
                      <a:pt x="3470" y="586"/>
                    </a:lnTo>
                    <a:lnTo>
                      <a:pt x="3479" y="581"/>
                    </a:lnTo>
                    <a:lnTo>
                      <a:pt x="3488" y="575"/>
                    </a:lnTo>
                    <a:lnTo>
                      <a:pt x="3498" y="566"/>
                    </a:lnTo>
                    <a:lnTo>
                      <a:pt x="3509" y="556"/>
                    </a:lnTo>
                    <a:lnTo>
                      <a:pt x="3520" y="544"/>
                    </a:lnTo>
                    <a:lnTo>
                      <a:pt x="3533" y="530"/>
                    </a:lnTo>
                    <a:lnTo>
                      <a:pt x="3539" y="516"/>
                    </a:lnTo>
                    <a:lnTo>
                      <a:pt x="3546" y="504"/>
                    </a:lnTo>
                    <a:lnTo>
                      <a:pt x="3550" y="499"/>
                    </a:lnTo>
                    <a:lnTo>
                      <a:pt x="3554" y="495"/>
                    </a:lnTo>
                    <a:lnTo>
                      <a:pt x="3559" y="491"/>
                    </a:lnTo>
                    <a:lnTo>
                      <a:pt x="3563" y="488"/>
                    </a:lnTo>
                    <a:lnTo>
                      <a:pt x="3568" y="485"/>
                    </a:lnTo>
                    <a:lnTo>
                      <a:pt x="3574" y="483"/>
                    </a:lnTo>
                    <a:lnTo>
                      <a:pt x="3580" y="481"/>
                    </a:lnTo>
                    <a:lnTo>
                      <a:pt x="3586" y="479"/>
                    </a:lnTo>
                    <a:lnTo>
                      <a:pt x="3601" y="478"/>
                    </a:lnTo>
                    <a:lnTo>
                      <a:pt x="3617" y="478"/>
                    </a:lnTo>
                    <a:lnTo>
                      <a:pt x="3622" y="480"/>
                    </a:lnTo>
                    <a:lnTo>
                      <a:pt x="3626" y="482"/>
                    </a:lnTo>
                    <a:lnTo>
                      <a:pt x="3631" y="482"/>
                    </a:lnTo>
                    <a:lnTo>
                      <a:pt x="3635" y="482"/>
                    </a:lnTo>
                    <a:lnTo>
                      <a:pt x="3640" y="481"/>
                    </a:lnTo>
                    <a:lnTo>
                      <a:pt x="3644" y="479"/>
                    </a:lnTo>
                    <a:lnTo>
                      <a:pt x="3648" y="476"/>
                    </a:lnTo>
                    <a:lnTo>
                      <a:pt x="3652" y="473"/>
                    </a:lnTo>
                    <a:lnTo>
                      <a:pt x="3660" y="463"/>
                    </a:lnTo>
                    <a:lnTo>
                      <a:pt x="3669" y="449"/>
                    </a:lnTo>
                    <a:lnTo>
                      <a:pt x="3678" y="432"/>
                    </a:lnTo>
                    <a:lnTo>
                      <a:pt x="3688" y="412"/>
                    </a:lnTo>
                    <a:lnTo>
                      <a:pt x="3690" y="402"/>
                    </a:lnTo>
                    <a:lnTo>
                      <a:pt x="3694" y="393"/>
                    </a:lnTo>
                    <a:lnTo>
                      <a:pt x="3699" y="385"/>
                    </a:lnTo>
                    <a:lnTo>
                      <a:pt x="3705" y="378"/>
                    </a:lnTo>
                    <a:lnTo>
                      <a:pt x="3711" y="373"/>
                    </a:lnTo>
                    <a:lnTo>
                      <a:pt x="3719" y="368"/>
                    </a:lnTo>
                    <a:lnTo>
                      <a:pt x="3728" y="363"/>
                    </a:lnTo>
                    <a:lnTo>
                      <a:pt x="3738" y="360"/>
                    </a:lnTo>
                    <a:lnTo>
                      <a:pt x="3748" y="357"/>
                    </a:lnTo>
                    <a:lnTo>
                      <a:pt x="3758" y="355"/>
                    </a:lnTo>
                    <a:lnTo>
                      <a:pt x="3769" y="354"/>
                    </a:lnTo>
                    <a:lnTo>
                      <a:pt x="3781" y="352"/>
                    </a:lnTo>
                    <a:lnTo>
                      <a:pt x="3805" y="352"/>
                    </a:lnTo>
                    <a:lnTo>
                      <a:pt x="3830" y="352"/>
                    </a:lnTo>
                    <a:lnTo>
                      <a:pt x="3847" y="356"/>
                    </a:lnTo>
                    <a:lnTo>
                      <a:pt x="3862" y="359"/>
                    </a:lnTo>
                    <a:lnTo>
                      <a:pt x="3878" y="361"/>
                    </a:lnTo>
                    <a:lnTo>
                      <a:pt x="3891" y="361"/>
                    </a:lnTo>
                    <a:lnTo>
                      <a:pt x="3904" y="361"/>
                    </a:lnTo>
                    <a:lnTo>
                      <a:pt x="3916" y="359"/>
                    </a:lnTo>
                    <a:lnTo>
                      <a:pt x="3927" y="356"/>
                    </a:lnTo>
                    <a:lnTo>
                      <a:pt x="3938" y="352"/>
                    </a:lnTo>
                    <a:lnTo>
                      <a:pt x="3947" y="347"/>
                    </a:lnTo>
                    <a:lnTo>
                      <a:pt x="3956" y="340"/>
                    </a:lnTo>
                    <a:lnTo>
                      <a:pt x="3964" y="333"/>
                    </a:lnTo>
                    <a:lnTo>
                      <a:pt x="3971" y="324"/>
                    </a:lnTo>
                    <a:lnTo>
                      <a:pt x="3977" y="314"/>
                    </a:lnTo>
                    <a:lnTo>
                      <a:pt x="3982" y="303"/>
                    </a:lnTo>
                    <a:lnTo>
                      <a:pt x="3986" y="289"/>
                    </a:lnTo>
                    <a:lnTo>
                      <a:pt x="3990" y="276"/>
                    </a:lnTo>
                    <a:lnTo>
                      <a:pt x="3990" y="247"/>
                    </a:lnTo>
                    <a:lnTo>
                      <a:pt x="3992" y="221"/>
                    </a:lnTo>
                    <a:lnTo>
                      <a:pt x="3995" y="199"/>
                    </a:lnTo>
                    <a:lnTo>
                      <a:pt x="3999" y="179"/>
                    </a:lnTo>
                    <a:lnTo>
                      <a:pt x="4001" y="170"/>
                    </a:lnTo>
                    <a:lnTo>
                      <a:pt x="4004" y="162"/>
                    </a:lnTo>
                    <a:lnTo>
                      <a:pt x="4008" y="154"/>
                    </a:lnTo>
                    <a:lnTo>
                      <a:pt x="4011" y="147"/>
                    </a:lnTo>
                    <a:lnTo>
                      <a:pt x="4015" y="140"/>
                    </a:lnTo>
                    <a:lnTo>
                      <a:pt x="4019" y="135"/>
                    </a:lnTo>
                    <a:lnTo>
                      <a:pt x="4023" y="130"/>
                    </a:lnTo>
                    <a:lnTo>
                      <a:pt x="4028" y="125"/>
                    </a:lnTo>
                    <a:lnTo>
                      <a:pt x="4033" y="121"/>
                    </a:lnTo>
                    <a:lnTo>
                      <a:pt x="4038" y="117"/>
                    </a:lnTo>
                    <a:lnTo>
                      <a:pt x="4044" y="114"/>
                    </a:lnTo>
                    <a:lnTo>
                      <a:pt x="4050" y="111"/>
                    </a:lnTo>
                    <a:lnTo>
                      <a:pt x="4063" y="106"/>
                    </a:lnTo>
                    <a:lnTo>
                      <a:pt x="4077" y="103"/>
                    </a:lnTo>
                    <a:lnTo>
                      <a:pt x="4092" y="101"/>
                    </a:lnTo>
                    <a:lnTo>
                      <a:pt x="4109" y="100"/>
                    </a:lnTo>
                    <a:lnTo>
                      <a:pt x="4128" y="100"/>
                    </a:lnTo>
                    <a:lnTo>
                      <a:pt x="4148" y="100"/>
                    </a:lnTo>
                    <a:lnTo>
                      <a:pt x="4155" y="101"/>
                    </a:lnTo>
                    <a:lnTo>
                      <a:pt x="4163" y="101"/>
                    </a:lnTo>
                    <a:lnTo>
                      <a:pt x="4172" y="100"/>
                    </a:lnTo>
                    <a:lnTo>
                      <a:pt x="4181" y="99"/>
                    </a:lnTo>
                    <a:lnTo>
                      <a:pt x="4200" y="95"/>
                    </a:lnTo>
                    <a:lnTo>
                      <a:pt x="4221" y="89"/>
                    </a:lnTo>
                    <a:lnTo>
                      <a:pt x="4243" y="82"/>
                    </a:lnTo>
                    <a:lnTo>
                      <a:pt x="4265" y="74"/>
                    </a:lnTo>
                    <a:lnTo>
                      <a:pt x="4290" y="66"/>
                    </a:lnTo>
                    <a:lnTo>
                      <a:pt x="4313" y="57"/>
                    </a:lnTo>
                    <a:lnTo>
                      <a:pt x="4326" y="53"/>
                    </a:lnTo>
                    <a:lnTo>
                      <a:pt x="4338" y="50"/>
                    </a:lnTo>
                    <a:lnTo>
                      <a:pt x="4348" y="48"/>
                    </a:lnTo>
                    <a:lnTo>
                      <a:pt x="4357" y="48"/>
                    </a:lnTo>
                    <a:lnTo>
                      <a:pt x="4366" y="49"/>
                    </a:lnTo>
                    <a:lnTo>
                      <a:pt x="4377" y="51"/>
                    </a:lnTo>
                    <a:lnTo>
                      <a:pt x="4388" y="54"/>
                    </a:lnTo>
                    <a:lnTo>
                      <a:pt x="4402" y="58"/>
                    </a:lnTo>
                    <a:lnTo>
                      <a:pt x="4418" y="64"/>
                    </a:lnTo>
                    <a:lnTo>
                      <a:pt x="4435" y="72"/>
                    </a:lnTo>
                    <a:lnTo>
                      <a:pt x="4450" y="82"/>
                    </a:lnTo>
                    <a:lnTo>
                      <a:pt x="4465" y="94"/>
                    </a:lnTo>
                    <a:lnTo>
                      <a:pt x="4472" y="101"/>
                    </a:lnTo>
                    <a:lnTo>
                      <a:pt x="4478" y="108"/>
                    </a:lnTo>
                    <a:lnTo>
                      <a:pt x="4485" y="115"/>
                    </a:lnTo>
                    <a:lnTo>
                      <a:pt x="4491" y="123"/>
                    </a:lnTo>
                    <a:lnTo>
                      <a:pt x="4496" y="131"/>
                    </a:lnTo>
                    <a:lnTo>
                      <a:pt x="4501" y="139"/>
                    </a:lnTo>
                    <a:lnTo>
                      <a:pt x="4506" y="148"/>
                    </a:lnTo>
                    <a:lnTo>
                      <a:pt x="4510" y="157"/>
                    </a:lnTo>
                    <a:lnTo>
                      <a:pt x="4521" y="185"/>
                    </a:lnTo>
                    <a:lnTo>
                      <a:pt x="4531" y="214"/>
                    </a:lnTo>
                    <a:lnTo>
                      <a:pt x="4540" y="245"/>
                    </a:lnTo>
                    <a:lnTo>
                      <a:pt x="4549" y="275"/>
                    </a:lnTo>
                    <a:lnTo>
                      <a:pt x="4558" y="306"/>
                    </a:lnTo>
                    <a:lnTo>
                      <a:pt x="4569" y="335"/>
                    </a:lnTo>
                    <a:lnTo>
                      <a:pt x="4575" y="348"/>
                    </a:lnTo>
                    <a:lnTo>
                      <a:pt x="4580" y="360"/>
                    </a:lnTo>
                    <a:lnTo>
                      <a:pt x="4587" y="371"/>
                    </a:lnTo>
                    <a:lnTo>
                      <a:pt x="4594" y="381"/>
                    </a:lnTo>
                    <a:lnTo>
                      <a:pt x="4607" y="397"/>
                    </a:lnTo>
                    <a:lnTo>
                      <a:pt x="4621" y="412"/>
                    </a:lnTo>
                    <a:lnTo>
                      <a:pt x="4633" y="428"/>
                    </a:lnTo>
                    <a:lnTo>
                      <a:pt x="4644" y="445"/>
                    </a:lnTo>
                    <a:lnTo>
                      <a:pt x="4649" y="454"/>
                    </a:lnTo>
                    <a:lnTo>
                      <a:pt x="4654" y="463"/>
                    </a:lnTo>
                    <a:lnTo>
                      <a:pt x="4657" y="472"/>
                    </a:lnTo>
                    <a:lnTo>
                      <a:pt x="4660" y="482"/>
                    </a:lnTo>
                    <a:lnTo>
                      <a:pt x="4662" y="492"/>
                    </a:lnTo>
                    <a:lnTo>
                      <a:pt x="4662" y="504"/>
                    </a:lnTo>
                    <a:lnTo>
                      <a:pt x="4662" y="516"/>
                    </a:lnTo>
                    <a:lnTo>
                      <a:pt x="4661" y="528"/>
                    </a:lnTo>
                    <a:lnTo>
                      <a:pt x="4715" y="1125"/>
                    </a:lnTo>
                    <a:lnTo>
                      <a:pt x="4715" y="1148"/>
                    </a:lnTo>
                    <a:lnTo>
                      <a:pt x="4714" y="1166"/>
                    </a:lnTo>
                    <a:lnTo>
                      <a:pt x="4713" y="1173"/>
                    </a:lnTo>
                    <a:lnTo>
                      <a:pt x="4711" y="1180"/>
                    </a:lnTo>
                    <a:lnTo>
                      <a:pt x="4709" y="1186"/>
                    </a:lnTo>
                    <a:lnTo>
                      <a:pt x="4707" y="1191"/>
                    </a:lnTo>
                    <a:lnTo>
                      <a:pt x="4704" y="1195"/>
                    </a:lnTo>
                    <a:lnTo>
                      <a:pt x="4700" y="1198"/>
                    </a:lnTo>
                    <a:lnTo>
                      <a:pt x="4697" y="1201"/>
                    </a:lnTo>
                    <a:lnTo>
                      <a:pt x="4694" y="1203"/>
                    </a:lnTo>
                    <a:lnTo>
                      <a:pt x="4690" y="1205"/>
                    </a:lnTo>
                    <a:lnTo>
                      <a:pt x="4686" y="1206"/>
                    </a:lnTo>
                    <a:lnTo>
                      <a:pt x="4682" y="1206"/>
                    </a:lnTo>
                    <a:lnTo>
                      <a:pt x="4677" y="1206"/>
                    </a:lnTo>
                    <a:lnTo>
                      <a:pt x="4670" y="1208"/>
                    </a:lnTo>
                    <a:lnTo>
                      <a:pt x="4664" y="1210"/>
                    </a:lnTo>
                    <a:lnTo>
                      <a:pt x="4659" y="1213"/>
                    </a:lnTo>
                    <a:lnTo>
                      <a:pt x="4655" y="1217"/>
                    </a:lnTo>
                    <a:lnTo>
                      <a:pt x="4652" y="1220"/>
                    </a:lnTo>
                    <a:lnTo>
                      <a:pt x="4651" y="1225"/>
                    </a:lnTo>
                    <a:lnTo>
                      <a:pt x="4651" y="1230"/>
                    </a:lnTo>
                    <a:lnTo>
                      <a:pt x="4652" y="1235"/>
                    </a:lnTo>
                    <a:lnTo>
                      <a:pt x="4654" y="1241"/>
                    </a:lnTo>
                    <a:lnTo>
                      <a:pt x="4658" y="1248"/>
                    </a:lnTo>
                    <a:lnTo>
                      <a:pt x="4663" y="1255"/>
                    </a:lnTo>
                    <a:lnTo>
                      <a:pt x="4669" y="1262"/>
                    </a:lnTo>
                    <a:lnTo>
                      <a:pt x="4684" y="1278"/>
                    </a:lnTo>
                    <a:lnTo>
                      <a:pt x="4706" y="1298"/>
                    </a:lnTo>
                    <a:lnTo>
                      <a:pt x="4730" y="1323"/>
                    </a:lnTo>
                    <a:lnTo>
                      <a:pt x="4757" y="1348"/>
                    </a:lnTo>
                    <a:lnTo>
                      <a:pt x="4786" y="1373"/>
                    </a:lnTo>
                    <a:lnTo>
                      <a:pt x="4817" y="1397"/>
                    </a:lnTo>
                    <a:lnTo>
                      <a:pt x="4851" y="1421"/>
                    </a:lnTo>
                    <a:lnTo>
                      <a:pt x="4886" y="1444"/>
                    </a:lnTo>
                    <a:lnTo>
                      <a:pt x="4922" y="1466"/>
                    </a:lnTo>
                    <a:lnTo>
                      <a:pt x="4961" y="1487"/>
                    </a:lnTo>
                    <a:lnTo>
                      <a:pt x="4967" y="1492"/>
                    </a:lnTo>
                    <a:lnTo>
                      <a:pt x="4973" y="1496"/>
                    </a:lnTo>
                    <a:lnTo>
                      <a:pt x="4978" y="1499"/>
                    </a:lnTo>
                    <a:lnTo>
                      <a:pt x="4984" y="1501"/>
                    </a:lnTo>
                    <a:lnTo>
                      <a:pt x="4989" y="1503"/>
                    </a:lnTo>
                    <a:lnTo>
                      <a:pt x="4994" y="1503"/>
                    </a:lnTo>
                    <a:lnTo>
                      <a:pt x="4998" y="1502"/>
                    </a:lnTo>
                    <a:lnTo>
                      <a:pt x="5001" y="1500"/>
                    </a:lnTo>
                    <a:lnTo>
                      <a:pt x="5005" y="1497"/>
                    </a:lnTo>
                    <a:lnTo>
                      <a:pt x="5008" y="1493"/>
                    </a:lnTo>
                    <a:lnTo>
                      <a:pt x="5011" y="1488"/>
                    </a:lnTo>
                    <a:lnTo>
                      <a:pt x="5013" y="1482"/>
                    </a:lnTo>
                    <a:lnTo>
                      <a:pt x="5015" y="1475"/>
                    </a:lnTo>
                    <a:lnTo>
                      <a:pt x="5017" y="1467"/>
                    </a:lnTo>
                    <a:lnTo>
                      <a:pt x="5018" y="1458"/>
                    </a:lnTo>
                    <a:lnTo>
                      <a:pt x="5020" y="1448"/>
                    </a:lnTo>
                    <a:lnTo>
                      <a:pt x="5059" y="1243"/>
                    </a:lnTo>
                    <a:lnTo>
                      <a:pt x="5085" y="1226"/>
                    </a:lnTo>
                    <a:lnTo>
                      <a:pt x="5109" y="1212"/>
                    </a:lnTo>
                    <a:lnTo>
                      <a:pt x="5133" y="1200"/>
                    </a:lnTo>
                    <a:lnTo>
                      <a:pt x="5154" y="1189"/>
                    </a:lnTo>
                    <a:lnTo>
                      <a:pt x="5174" y="1181"/>
                    </a:lnTo>
                    <a:lnTo>
                      <a:pt x="5193" y="1175"/>
                    </a:lnTo>
                    <a:lnTo>
                      <a:pt x="5210" y="1172"/>
                    </a:lnTo>
                    <a:lnTo>
                      <a:pt x="5226" y="1170"/>
                    </a:lnTo>
                    <a:lnTo>
                      <a:pt x="5234" y="1170"/>
                    </a:lnTo>
                    <a:lnTo>
                      <a:pt x="5242" y="1170"/>
                    </a:lnTo>
                    <a:lnTo>
                      <a:pt x="5249" y="1171"/>
                    </a:lnTo>
                    <a:lnTo>
                      <a:pt x="5255" y="1172"/>
                    </a:lnTo>
                    <a:lnTo>
                      <a:pt x="5263" y="1174"/>
                    </a:lnTo>
                    <a:lnTo>
                      <a:pt x="5269" y="1176"/>
                    </a:lnTo>
                    <a:lnTo>
                      <a:pt x="5275" y="1179"/>
                    </a:lnTo>
                    <a:lnTo>
                      <a:pt x="5281" y="1183"/>
                    </a:lnTo>
                    <a:lnTo>
                      <a:pt x="5286" y="1186"/>
                    </a:lnTo>
                    <a:lnTo>
                      <a:pt x="5292" y="1191"/>
                    </a:lnTo>
                    <a:lnTo>
                      <a:pt x="5297" y="1196"/>
                    </a:lnTo>
                    <a:lnTo>
                      <a:pt x="5301" y="1201"/>
                    </a:lnTo>
                    <a:lnTo>
                      <a:pt x="5310" y="1213"/>
                    </a:lnTo>
                    <a:lnTo>
                      <a:pt x="5318" y="1227"/>
                    </a:lnTo>
                    <a:lnTo>
                      <a:pt x="5333" y="1252"/>
                    </a:lnTo>
                    <a:lnTo>
                      <a:pt x="5348" y="1274"/>
                    </a:lnTo>
                    <a:lnTo>
                      <a:pt x="5355" y="1283"/>
                    </a:lnTo>
                    <a:lnTo>
                      <a:pt x="5362" y="1292"/>
                    </a:lnTo>
                    <a:lnTo>
                      <a:pt x="5369" y="1299"/>
                    </a:lnTo>
                    <a:lnTo>
                      <a:pt x="5375" y="1305"/>
                    </a:lnTo>
                    <a:lnTo>
                      <a:pt x="5382" y="1310"/>
                    </a:lnTo>
                    <a:lnTo>
                      <a:pt x="5388" y="1314"/>
                    </a:lnTo>
                    <a:lnTo>
                      <a:pt x="5394" y="1318"/>
                    </a:lnTo>
                    <a:lnTo>
                      <a:pt x="5401" y="1320"/>
                    </a:lnTo>
                    <a:lnTo>
                      <a:pt x="5407" y="1321"/>
                    </a:lnTo>
                    <a:lnTo>
                      <a:pt x="5412" y="1321"/>
                    </a:lnTo>
                    <a:lnTo>
                      <a:pt x="5418" y="1320"/>
                    </a:lnTo>
                    <a:lnTo>
                      <a:pt x="5423" y="1318"/>
                    </a:lnTo>
                    <a:lnTo>
                      <a:pt x="5484" y="1279"/>
                    </a:lnTo>
                    <a:lnTo>
                      <a:pt x="5493" y="1272"/>
                    </a:lnTo>
                    <a:lnTo>
                      <a:pt x="5500" y="1264"/>
                    </a:lnTo>
                    <a:lnTo>
                      <a:pt x="5506" y="1257"/>
                    </a:lnTo>
                    <a:lnTo>
                      <a:pt x="5510" y="1249"/>
                    </a:lnTo>
                    <a:lnTo>
                      <a:pt x="5512" y="1244"/>
                    </a:lnTo>
                    <a:lnTo>
                      <a:pt x="5512" y="1240"/>
                    </a:lnTo>
                    <a:lnTo>
                      <a:pt x="5513" y="1235"/>
                    </a:lnTo>
                    <a:lnTo>
                      <a:pt x="5512" y="1230"/>
                    </a:lnTo>
                    <a:lnTo>
                      <a:pt x="5511" y="1225"/>
                    </a:lnTo>
                    <a:lnTo>
                      <a:pt x="5510" y="1219"/>
                    </a:lnTo>
                    <a:lnTo>
                      <a:pt x="5507" y="1214"/>
                    </a:lnTo>
                    <a:lnTo>
                      <a:pt x="5504" y="1208"/>
                    </a:lnTo>
                    <a:lnTo>
                      <a:pt x="5503" y="1202"/>
                    </a:lnTo>
                    <a:lnTo>
                      <a:pt x="5501" y="1196"/>
                    </a:lnTo>
                    <a:lnTo>
                      <a:pt x="5501" y="1190"/>
                    </a:lnTo>
                    <a:lnTo>
                      <a:pt x="5500" y="1184"/>
                    </a:lnTo>
                    <a:lnTo>
                      <a:pt x="5501" y="1179"/>
                    </a:lnTo>
                    <a:lnTo>
                      <a:pt x="5502" y="1173"/>
                    </a:lnTo>
                    <a:lnTo>
                      <a:pt x="5504" y="1168"/>
                    </a:lnTo>
                    <a:lnTo>
                      <a:pt x="5506" y="1162"/>
                    </a:lnTo>
                    <a:lnTo>
                      <a:pt x="5509" y="1158"/>
                    </a:lnTo>
                    <a:lnTo>
                      <a:pt x="5513" y="1153"/>
                    </a:lnTo>
                    <a:lnTo>
                      <a:pt x="5517" y="1148"/>
                    </a:lnTo>
                    <a:lnTo>
                      <a:pt x="5523" y="1143"/>
                    </a:lnTo>
                    <a:lnTo>
                      <a:pt x="5529" y="1140"/>
                    </a:lnTo>
                    <a:lnTo>
                      <a:pt x="5536" y="1137"/>
                    </a:lnTo>
                    <a:lnTo>
                      <a:pt x="5544" y="1134"/>
                    </a:lnTo>
                    <a:lnTo>
                      <a:pt x="5552" y="1131"/>
                    </a:lnTo>
                    <a:lnTo>
                      <a:pt x="5562" y="1129"/>
                    </a:lnTo>
                    <a:lnTo>
                      <a:pt x="5571" y="1126"/>
                    </a:lnTo>
                    <a:lnTo>
                      <a:pt x="5580" y="1122"/>
                    </a:lnTo>
                    <a:lnTo>
                      <a:pt x="5588" y="1118"/>
                    </a:lnTo>
                    <a:lnTo>
                      <a:pt x="5595" y="1114"/>
                    </a:lnTo>
                    <a:lnTo>
                      <a:pt x="5602" y="1109"/>
                    </a:lnTo>
                    <a:lnTo>
                      <a:pt x="5608" y="1103"/>
                    </a:lnTo>
                    <a:lnTo>
                      <a:pt x="5614" y="1097"/>
                    </a:lnTo>
                    <a:lnTo>
                      <a:pt x="5619" y="1091"/>
                    </a:lnTo>
                    <a:lnTo>
                      <a:pt x="5624" y="1084"/>
                    </a:lnTo>
                    <a:lnTo>
                      <a:pt x="5628" y="1076"/>
                    </a:lnTo>
                    <a:lnTo>
                      <a:pt x="5632" y="1068"/>
                    </a:lnTo>
                    <a:lnTo>
                      <a:pt x="5639" y="1051"/>
                    </a:lnTo>
                    <a:lnTo>
                      <a:pt x="5644" y="1031"/>
                    </a:lnTo>
                    <a:lnTo>
                      <a:pt x="5646" y="1009"/>
                    </a:lnTo>
                    <a:lnTo>
                      <a:pt x="5649" y="988"/>
                    </a:lnTo>
                    <a:lnTo>
                      <a:pt x="5653" y="970"/>
                    </a:lnTo>
                    <a:lnTo>
                      <a:pt x="5658" y="953"/>
                    </a:lnTo>
                    <a:lnTo>
                      <a:pt x="5664" y="938"/>
                    </a:lnTo>
                    <a:lnTo>
                      <a:pt x="5671" y="924"/>
                    </a:lnTo>
                    <a:lnTo>
                      <a:pt x="5681" y="911"/>
                    </a:lnTo>
                    <a:lnTo>
                      <a:pt x="5690" y="901"/>
                    </a:lnTo>
                    <a:lnTo>
                      <a:pt x="5700" y="891"/>
                    </a:lnTo>
                    <a:lnTo>
                      <a:pt x="5711" y="884"/>
                    </a:lnTo>
                    <a:lnTo>
                      <a:pt x="5723" y="878"/>
                    </a:lnTo>
                    <a:lnTo>
                      <a:pt x="5737" y="873"/>
                    </a:lnTo>
                    <a:lnTo>
                      <a:pt x="5751" y="870"/>
                    </a:lnTo>
                    <a:lnTo>
                      <a:pt x="5766" y="868"/>
                    </a:lnTo>
                    <a:lnTo>
                      <a:pt x="5783" y="868"/>
                    </a:lnTo>
                    <a:lnTo>
                      <a:pt x="5800" y="869"/>
                    </a:lnTo>
                    <a:lnTo>
                      <a:pt x="6196" y="865"/>
                    </a:lnTo>
                    <a:lnTo>
                      <a:pt x="6235" y="1276"/>
                    </a:lnTo>
                    <a:lnTo>
                      <a:pt x="6309" y="1351"/>
                    </a:lnTo>
                    <a:lnTo>
                      <a:pt x="6465" y="1621"/>
                    </a:lnTo>
                    <a:lnTo>
                      <a:pt x="6573" y="1620"/>
                    </a:lnTo>
                    <a:lnTo>
                      <a:pt x="6596" y="1627"/>
                    </a:lnTo>
                    <a:lnTo>
                      <a:pt x="6619" y="1633"/>
                    </a:lnTo>
                    <a:lnTo>
                      <a:pt x="6641" y="1637"/>
                    </a:lnTo>
                    <a:lnTo>
                      <a:pt x="6664" y="1639"/>
                    </a:lnTo>
                    <a:lnTo>
                      <a:pt x="6676" y="1639"/>
                    </a:lnTo>
                    <a:lnTo>
                      <a:pt x="6687" y="1638"/>
                    </a:lnTo>
                    <a:lnTo>
                      <a:pt x="6698" y="1638"/>
                    </a:lnTo>
                    <a:lnTo>
                      <a:pt x="6709" y="1636"/>
                    </a:lnTo>
                    <a:lnTo>
                      <a:pt x="6720" y="1634"/>
                    </a:lnTo>
                    <a:lnTo>
                      <a:pt x="6732" y="1632"/>
                    </a:lnTo>
                    <a:lnTo>
                      <a:pt x="6743" y="1628"/>
                    </a:lnTo>
                    <a:lnTo>
                      <a:pt x="6755" y="1625"/>
                    </a:lnTo>
                    <a:lnTo>
                      <a:pt x="6764" y="1623"/>
                    </a:lnTo>
                    <a:lnTo>
                      <a:pt x="6773" y="1622"/>
                    </a:lnTo>
                    <a:lnTo>
                      <a:pt x="6781" y="1622"/>
                    </a:lnTo>
                    <a:lnTo>
                      <a:pt x="6790" y="1622"/>
                    </a:lnTo>
                    <a:lnTo>
                      <a:pt x="6798" y="1624"/>
                    </a:lnTo>
                    <a:lnTo>
                      <a:pt x="6806" y="1626"/>
                    </a:lnTo>
                    <a:lnTo>
                      <a:pt x="6813" y="1629"/>
                    </a:lnTo>
                    <a:lnTo>
                      <a:pt x="6820" y="1633"/>
                    </a:lnTo>
                    <a:lnTo>
                      <a:pt x="6826" y="1638"/>
                    </a:lnTo>
                    <a:lnTo>
                      <a:pt x="6832" y="1644"/>
                    </a:lnTo>
                    <a:lnTo>
                      <a:pt x="6838" y="1651"/>
                    </a:lnTo>
                    <a:lnTo>
                      <a:pt x="6844" y="1658"/>
                    </a:lnTo>
                    <a:lnTo>
                      <a:pt x="6849" y="1667"/>
                    </a:lnTo>
                    <a:lnTo>
                      <a:pt x="6853" y="1676"/>
                    </a:lnTo>
                    <a:lnTo>
                      <a:pt x="6858" y="1686"/>
                    </a:lnTo>
                    <a:lnTo>
                      <a:pt x="6862" y="1697"/>
                    </a:lnTo>
                    <a:lnTo>
                      <a:pt x="6864" y="1709"/>
                    </a:lnTo>
                    <a:lnTo>
                      <a:pt x="6867" y="1720"/>
                    </a:lnTo>
                    <a:lnTo>
                      <a:pt x="6870" y="1729"/>
                    </a:lnTo>
                    <a:lnTo>
                      <a:pt x="6874" y="1738"/>
                    </a:lnTo>
                    <a:lnTo>
                      <a:pt x="6878" y="1746"/>
                    </a:lnTo>
                    <a:lnTo>
                      <a:pt x="6883" y="1753"/>
                    </a:lnTo>
                    <a:lnTo>
                      <a:pt x="6888" y="1760"/>
                    </a:lnTo>
                    <a:lnTo>
                      <a:pt x="6894" y="1765"/>
                    </a:lnTo>
                    <a:lnTo>
                      <a:pt x="6900" y="1770"/>
                    </a:lnTo>
                    <a:lnTo>
                      <a:pt x="6906" y="1775"/>
                    </a:lnTo>
                    <a:lnTo>
                      <a:pt x="6914" y="1778"/>
                    </a:lnTo>
                    <a:lnTo>
                      <a:pt x="6921" y="1782"/>
                    </a:lnTo>
                    <a:lnTo>
                      <a:pt x="6931" y="1784"/>
                    </a:lnTo>
                    <a:lnTo>
                      <a:pt x="6940" y="1787"/>
                    </a:lnTo>
                    <a:lnTo>
                      <a:pt x="6949" y="1788"/>
                    </a:lnTo>
                    <a:lnTo>
                      <a:pt x="6959" y="1790"/>
                    </a:lnTo>
                    <a:lnTo>
                      <a:pt x="6974" y="1796"/>
                    </a:lnTo>
                    <a:lnTo>
                      <a:pt x="6987" y="1804"/>
                    </a:lnTo>
                    <a:lnTo>
                      <a:pt x="6993" y="1808"/>
                    </a:lnTo>
                    <a:lnTo>
                      <a:pt x="6999" y="1813"/>
                    </a:lnTo>
                    <a:lnTo>
                      <a:pt x="7005" y="1820"/>
                    </a:lnTo>
                    <a:lnTo>
                      <a:pt x="7010" y="1827"/>
                    </a:lnTo>
                    <a:lnTo>
                      <a:pt x="7017" y="1835"/>
                    </a:lnTo>
                    <a:lnTo>
                      <a:pt x="7024" y="1843"/>
                    </a:lnTo>
                    <a:lnTo>
                      <a:pt x="7031" y="1850"/>
                    </a:lnTo>
                    <a:lnTo>
                      <a:pt x="7039" y="1855"/>
                    </a:lnTo>
                    <a:lnTo>
                      <a:pt x="7046" y="1859"/>
                    </a:lnTo>
                    <a:lnTo>
                      <a:pt x="7054" y="1862"/>
                    </a:lnTo>
                    <a:lnTo>
                      <a:pt x="7061" y="1865"/>
                    </a:lnTo>
                    <a:lnTo>
                      <a:pt x="7069" y="1866"/>
                    </a:lnTo>
                    <a:lnTo>
                      <a:pt x="7096" y="1870"/>
                    </a:lnTo>
                    <a:lnTo>
                      <a:pt x="7105" y="1870"/>
                    </a:lnTo>
                    <a:lnTo>
                      <a:pt x="7112" y="1876"/>
                    </a:lnTo>
                    <a:lnTo>
                      <a:pt x="7129" y="1896"/>
                    </a:lnTo>
                    <a:lnTo>
                      <a:pt x="7134" y="1901"/>
                    </a:lnTo>
                    <a:lnTo>
                      <a:pt x="7138" y="1904"/>
                    </a:lnTo>
                    <a:lnTo>
                      <a:pt x="7143" y="1907"/>
                    </a:lnTo>
                    <a:lnTo>
                      <a:pt x="7148" y="1909"/>
                    </a:lnTo>
                    <a:lnTo>
                      <a:pt x="7157" y="1912"/>
                    </a:lnTo>
                    <a:lnTo>
                      <a:pt x="7167" y="1913"/>
                    </a:lnTo>
                    <a:lnTo>
                      <a:pt x="7184" y="1911"/>
                    </a:lnTo>
                    <a:lnTo>
                      <a:pt x="7198" y="1907"/>
                    </a:lnTo>
                    <a:lnTo>
                      <a:pt x="7204" y="1906"/>
                    </a:lnTo>
                    <a:lnTo>
                      <a:pt x="7208" y="1907"/>
                    </a:lnTo>
                    <a:lnTo>
                      <a:pt x="7210" y="1907"/>
                    </a:lnTo>
                    <a:lnTo>
                      <a:pt x="7210" y="1909"/>
                    </a:lnTo>
                    <a:lnTo>
                      <a:pt x="7211" y="1910"/>
                    </a:lnTo>
                    <a:lnTo>
                      <a:pt x="7211" y="1913"/>
                    </a:lnTo>
                    <a:lnTo>
                      <a:pt x="7209" y="1920"/>
                    </a:lnTo>
                    <a:lnTo>
                      <a:pt x="7205" y="1930"/>
                    </a:lnTo>
                    <a:lnTo>
                      <a:pt x="7198" y="1945"/>
                    </a:lnTo>
                    <a:lnTo>
                      <a:pt x="7189" y="1963"/>
                    </a:lnTo>
                    <a:lnTo>
                      <a:pt x="6429" y="3540"/>
                    </a:lnTo>
                    <a:lnTo>
                      <a:pt x="6427" y="3553"/>
                    </a:lnTo>
                    <a:lnTo>
                      <a:pt x="6425" y="3565"/>
                    </a:lnTo>
                    <a:lnTo>
                      <a:pt x="6423" y="3576"/>
                    </a:lnTo>
                    <a:lnTo>
                      <a:pt x="6420" y="3588"/>
                    </a:lnTo>
                    <a:lnTo>
                      <a:pt x="6416" y="3599"/>
                    </a:lnTo>
                    <a:lnTo>
                      <a:pt x="6412" y="3610"/>
                    </a:lnTo>
                    <a:lnTo>
                      <a:pt x="6408" y="3621"/>
                    </a:lnTo>
                    <a:lnTo>
                      <a:pt x="6403" y="3631"/>
                    </a:lnTo>
                    <a:lnTo>
                      <a:pt x="6391" y="3653"/>
                    </a:lnTo>
                    <a:lnTo>
                      <a:pt x="6377" y="3675"/>
                    </a:lnTo>
                    <a:lnTo>
                      <a:pt x="6360" y="3699"/>
                    </a:lnTo>
                    <a:lnTo>
                      <a:pt x="6341" y="3723"/>
                    </a:lnTo>
                    <a:lnTo>
                      <a:pt x="6333" y="3729"/>
                    </a:lnTo>
                    <a:lnTo>
                      <a:pt x="6326" y="3734"/>
                    </a:lnTo>
                    <a:lnTo>
                      <a:pt x="6320" y="3740"/>
                    </a:lnTo>
                    <a:lnTo>
                      <a:pt x="6315" y="3745"/>
                    </a:lnTo>
                    <a:lnTo>
                      <a:pt x="6311" y="3752"/>
                    </a:lnTo>
                    <a:lnTo>
                      <a:pt x="6309" y="3758"/>
                    </a:lnTo>
                    <a:lnTo>
                      <a:pt x="6307" y="3764"/>
                    </a:lnTo>
                    <a:lnTo>
                      <a:pt x="6307" y="3771"/>
                    </a:lnTo>
                    <a:lnTo>
                      <a:pt x="6307" y="3778"/>
                    </a:lnTo>
                    <a:lnTo>
                      <a:pt x="6309" y="3785"/>
                    </a:lnTo>
                    <a:lnTo>
                      <a:pt x="6312" y="3793"/>
                    </a:lnTo>
                    <a:lnTo>
                      <a:pt x="6316" y="3800"/>
                    </a:lnTo>
                    <a:lnTo>
                      <a:pt x="6321" y="3808"/>
                    </a:lnTo>
                    <a:lnTo>
                      <a:pt x="6328" y="3817"/>
                    </a:lnTo>
                    <a:lnTo>
                      <a:pt x="6335" y="3825"/>
                    </a:lnTo>
                    <a:lnTo>
                      <a:pt x="6343" y="3834"/>
                    </a:lnTo>
                    <a:lnTo>
                      <a:pt x="6428" y="4016"/>
                    </a:lnTo>
                    <a:lnTo>
                      <a:pt x="6431" y="4023"/>
                    </a:lnTo>
                    <a:lnTo>
                      <a:pt x="6341" y="4175"/>
                    </a:lnTo>
                    <a:lnTo>
                      <a:pt x="6343" y="4196"/>
                    </a:lnTo>
                    <a:lnTo>
                      <a:pt x="6344" y="4217"/>
                    </a:lnTo>
                    <a:lnTo>
                      <a:pt x="6345" y="4239"/>
                    </a:lnTo>
                    <a:lnTo>
                      <a:pt x="6345" y="4262"/>
                    </a:lnTo>
                    <a:lnTo>
                      <a:pt x="6344" y="4285"/>
                    </a:lnTo>
                    <a:lnTo>
                      <a:pt x="6342" y="4309"/>
                    </a:lnTo>
                    <a:lnTo>
                      <a:pt x="6340" y="4333"/>
                    </a:lnTo>
                    <a:lnTo>
                      <a:pt x="6336" y="4357"/>
                    </a:lnTo>
                    <a:lnTo>
                      <a:pt x="6333" y="4383"/>
                    </a:lnTo>
                    <a:lnTo>
                      <a:pt x="6328" y="4409"/>
                    </a:lnTo>
                    <a:lnTo>
                      <a:pt x="6322" y="4435"/>
                    </a:lnTo>
                    <a:lnTo>
                      <a:pt x="6316" y="4461"/>
                    </a:lnTo>
                    <a:lnTo>
                      <a:pt x="6309" y="4487"/>
                    </a:lnTo>
                    <a:lnTo>
                      <a:pt x="6301" y="4514"/>
                    </a:lnTo>
                    <a:lnTo>
                      <a:pt x="6292" y="4541"/>
                    </a:lnTo>
                    <a:lnTo>
                      <a:pt x="6282" y="4568"/>
                    </a:lnTo>
                    <a:lnTo>
                      <a:pt x="4993" y="4565"/>
                    </a:lnTo>
                    <a:lnTo>
                      <a:pt x="4981" y="4557"/>
                    </a:lnTo>
                    <a:lnTo>
                      <a:pt x="4969" y="4552"/>
                    </a:lnTo>
                    <a:lnTo>
                      <a:pt x="4965" y="4546"/>
                    </a:lnTo>
                    <a:lnTo>
                      <a:pt x="4958" y="4547"/>
                    </a:lnTo>
                    <a:lnTo>
                      <a:pt x="4948" y="4545"/>
                    </a:lnTo>
                    <a:lnTo>
                      <a:pt x="4939" y="4544"/>
                    </a:lnTo>
                    <a:lnTo>
                      <a:pt x="4931" y="4546"/>
                    </a:lnTo>
                    <a:lnTo>
                      <a:pt x="4923" y="4548"/>
                    </a:lnTo>
                    <a:lnTo>
                      <a:pt x="4908" y="4557"/>
                    </a:lnTo>
                    <a:lnTo>
                      <a:pt x="4890" y="4568"/>
                    </a:lnTo>
                    <a:lnTo>
                      <a:pt x="4889" y="4569"/>
                    </a:lnTo>
                    <a:lnTo>
                      <a:pt x="4889" y="4571"/>
                    </a:lnTo>
                    <a:lnTo>
                      <a:pt x="4856" y="4592"/>
                    </a:lnTo>
                    <a:lnTo>
                      <a:pt x="4513" y="4219"/>
                    </a:lnTo>
                    <a:lnTo>
                      <a:pt x="4218" y="4213"/>
                    </a:lnTo>
                    <a:lnTo>
                      <a:pt x="4169" y="4268"/>
                    </a:lnTo>
                    <a:lnTo>
                      <a:pt x="4168" y="4277"/>
                    </a:lnTo>
                    <a:lnTo>
                      <a:pt x="4166" y="4286"/>
                    </a:lnTo>
                    <a:lnTo>
                      <a:pt x="4164" y="4294"/>
                    </a:lnTo>
                    <a:lnTo>
                      <a:pt x="4160" y="4301"/>
                    </a:lnTo>
                    <a:lnTo>
                      <a:pt x="4156" y="4308"/>
                    </a:lnTo>
                    <a:lnTo>
                      <a:pt x="4151" y="4315"/>
                    </a:lnTo>
                    <a:lnTo>
                      <a:pt x="4144" y="4321"/>
                    </a:lnTo>
                    <a:lnTo>
                      <a:pt x="4139" y="4326"/>
                    </a:lnTo>
                    <a:lnTo>
                      <a:pt x="4127" y="4336"/>
                    </a:lnTo>
                    <a:lnTo>
                      <a:pt x="4117" y="4343"/>
                    </a:lnTo>
                    <a:lnTo>
                      <a:pt x="4108" y="4348"/>
                    </a:lnTo>
                    <a:lnTo>
                      <a:pt x="4102" y="4350"/>
                    </a:lnTo>
                    <a:lnTo>
                      <a:pt x="4086" y="4356"/>
                    </a:lnTo>
                    <a:lnTo>
                      <a:pt x="4072" y="4361"/>
                    </a:lnTo>
                    <a:lnTo>
                      <a:pt x="4061" y="4367"/>
                    </a:lnTo>
                    <a:lnTo>
                      <a:pt x="4051" y="4374"/>
                    </a:lnTo>
                    <a:lnTo>
                      <a:pt x="4043" y="4382"/>
                    </a:lnTo>
                    <a:lnTo>
                      <a:pt x="4036" y="4389"/>
                    </a:lnTo>
                    <a:lnTo>
                      <a:pt x="4031" y="4397"/>
                    </a:lnTo>
                    <a:lnTo>
                      <a:pt x="4026" y="4405"/>
                    </a:lnTo>
                    <a:lnTo>
                      <a:pt x="4017" y="4422"/>
                    </a:lnTo>
                    <a:lnTo>
                      <a:pt x="4009" y="4440"/>
                    </a:lnTo>
                    <a:lnTo>
                      <a:pt x="4004" y="4449"/>
                    </a:lnTo>
                    <a:lnTo>
                      <a:pt x="3999" y="4458"/>
                    </a:lnTo>
                    <a:lnTo>
                      <a:pt x="3993" y="4468"/>
                    </a:lnTo>
                    <a:lnTo>
                      <a:pt x="3986" y="4477"/>
                    </a:lnTo>
                    <a:lnTo>
                      <a:pt x="3823" y="4638"/>
                    </a:lnTo>
                    <a:lnTo>
                      <a:pt x="3776" y="4654"/>
                    </a:lnTo>
                    <a:lnTo>
                      <a:pt x="3662" y="4699"/>
                    </a:lnTo>
                    <a:lnTo>
                      <a:pt x="3594" y="4807"/>
                    </a:lnTo>
                    <a:lnTo>
                      <a:pt x="3593" y="4812"/>
                    </a:lnTo>
                    <a:lnTo>
                      <a:pt x="3592" y="4818"/>
                    </a:lnTo>
                    <a:lnTo>
                      <a:pt x="3589" y="4822"/>
                    </a:lnTo>
                    <a:lnTo>
                      <a:pt x="3587" y="4827"/>
                    </a:lnTo>
                    <a:lnTo>
                      <a:pt x="3584" y="4831"/>
                    </a:lnTo>
                    <a:lnTo>
                      <a:pt x="3581" y="4834"/>
                    </a:lnTo>
                    <a:lnTo>
                      <a:pt x="3577" y="4837"/>
                    </a:lnTo>
                    <a:lnTo>
                      <a:pt x="3573" y="4839"/>
                    </a:lnTo>
                    <a:lnTo>
                      <a:pt x="3569" y="4840"/>
                    </a:lnTo>
                    <a:lnTo>
                      <a:pt x="3565" y="4841"/>
                    </a:lnTo>
                    <a:lnTo>
                      <a:pt x="3560" y="4842"/>
                    </a:lnTo>
                    <a:lnTo>
                      <a:pt x="3555" y="4841"/>
                    </a:lnTo>
                    <a:lnTo>
                      <a:pt x="3549" y="4840"/>
                    </a:lnTo>
                    <a:lnTo>
                      <a:pt x="3544" y="4839"/>
                    </a:lnTo>
                    <a:lnTo>
                      <a:pt x="3538" y="4836"/>
                    </a:lnTo>
                    <a:lnTo>
                      <a:pt x="3532" y="4833"/>
                    </a:lnTo>
                    <a:lnTo>
                      <a:pt x="3456" y="4831"/>
                    </a:lnTo>
                    <a:lnTo>
                      <a:pt x="3430" y="4843"/>
                    </a:lnTo>
                    <a:lnTo>
                      <a:pt x="3406" y="4852"/>
                    </a:lnTo>
                    <a:lnTo>
                      <a:pt x="3385" y="4859"/>
                    </a:lnTo>
                    <a:lnTo>
                      <a:pt x="3366" y="4863"/>
                    </a:lnTo>
                    <a:lnTo>
                      <a:pt x="3357" y="4864"/>
                    </a:lnTo>
                    <a:lnTo>
                      <a:pt x="3348" y="4864"/>
                    </a:lnTo>
                    <a:lnTo>
                      <a:pt x="3341" y="4864"/>
                    </a:lnTo>
                    <a:lnTo>
                      <a:pt x="3333" y="4863"/>
                    </a:lnTo>
                    <a:lnTo>
                      <a:pt x="3327" y="4862"/>
                    </a:lnTo>
                    <a:lnTo>
                      <a:pt x="3321" y="4859"/>
                    </a:lnTo>
                    <a:lnTo>
                      <a:pt x="3315" y="4856"/>
                    </a:lnTo>
                    <a:lnTo>
                      <a:pt x="3309" y="4852"/>
                    </a:lnTo>
                    <a:lnTo>
                      <a:pt x="3274" y="4819"/>
                    </a:lnTo>
                    <a:lnTo>
                      <a:pt x="3081" y="4837"/>
                    </a:lnTo>
                    <a:lnTo>
                      <a:pt x="2907" y="4978"/>
                    </a:lnTo>
                    <a:lnTo>
                      <a:pt x="2906" y="4979"/>
                    </a:lnTo>
                    <a:lnTo>
                      <a:pt x="2114" y="4690"/>
                    </a:lnTo>
                    <a:lnTo>
                      <a:pt x="1405" y="4300"/>
                    </a:lnTo>
                    <a:lnTo>
                      <a:pt x="544" y="4120"/>
                    </a:lnTo>
                    <a:lnTo>
                      <a:pt x="15" y="3911"/>
                    </a:lnTo>
                    <a:lnTo>
                      <a:pt x="10" y="3895"/>
                    </a:lnTo>
                    <a:lnTo>
                      <a:pt x="5" y="3880"/>
                    </a:lnTo>
                    <a:lnTo>
                      <a:pt x="2" y="3865"/>
                    </a:lnTo>
                    <a:lnTo>
                      <a:pt x="0" y="3850"/>
                    </a:lnTo>
                    <a:lnTo>
                      <a:pt x="0" y="3836"/>
                    </a:lnTo>
                    <a:lnTo>
                      <a:pt x="2" y="3823"/>
                    </a:lnTo>
                    <a:lnTo>
                      <a:pt x="5" y="3809"/>
                    </a:lnTo>
                    <a:lnTo>
                      <a:pt x="10" y="3796"/>
                    </a:lnTo>
                    <a:lnTo>
                      <a:pt x="17" y="3784"/>
                    </a:lnTo>
                    <a:lnTo>
                      <a:pt x="27" y="3772"/>
                    </a:lnTo>
                    <a:lnTo>
                      <a:pt x="38" y="3761"/>
                    </a:lnTo>
                    <a:lnTo>
                      <a:pt x="52" y="3750"/>
                    </a:lnTo>
                    <a:lnTo>
                      <a:pt x="68" y="3740"/>
                    </a:lnTo>
                    <a:lnTo>
                      <a:pt x="87" y="3730"/>
                    </a:lnTo>
                    <a:lnTo>
                      <a:pt x="108" y="3720"/>
                    </a:lnTo>
                    <a:lnTo>
                      <a:pt x="133" y="3711"/>
                    </a:lnTo>
                    <a:lnTo>
                      <a:pt x="146" y="3707"/>
                    </a:lnTo>
                    <a:lnTo>
                      <a:pt x="158" y="3703"/>
                    </a:lnTo>
                    <a:lnTo>
                      <a:pt x="169" y="3698"/>
                    </a:lnTo>
                    <a:lnTo>
                      <a:pt x="179" y="3693"/>
                    </a:lnTo>
                    <a:lnTo>
                      <a:pt x="187" y="3686"/>
                    </a:lnTo>
                    <a:lnTo>
                      <a:pt x="195" y="3679"/>
                    </a:lnTo>
                    <a:lnTo>
                      <a:pt x="202" y="3669"/>
                    </a:lnTo>
                    <a:lnTo>
                      <a:pt x="208" y="3660"/>
                    </a:lnTo>
                    <a:lnTo>
                      <a:pt x="213" y="3650"/>
                    </a:lnTo>
                    <a:lnTo>
                      <a:pt x="218" y="3639"/>
                    </a:lnTo>
                    <a:lnTo>
                      <a:pt x="222" y="3627"/>
                    </a:lnTo>
                    <a:lnTo>
                      <a:pt x="225" y="3615"/>
                    </a:lnTo>
                    <a:lnTo>
                      <a:pt x="228" y="3601"/>
                    </a:lnTo>
                    <a:lnTo>
                      <a:pt x="230" y="3586"/>
                    </a:lnTo>
                    <a:lnTo>
                      <a:pt x="232" y="3571"/>
                    </a:lnTo>
                    <a:lnTo>
                      <a:pt x="233" y="3554"/>
                    </a:lnTo>
                    <a:lnTo>
                      <a:pt x="227" y="3538"/>
                    </a:lnTo>
                    <a:lnTo>
                      <a:pt x="222" y="3521"/>
                    </a:lnTo>
                    <a:lnTo>
                      <a:pt x="218" y="3507"/>
                    </a:lnTo>
                    <a:lnTo>
                      <a:pt x="214" y="3493"/>
                    </a:lnTo>
                    <a:lnTo>
                      <a:pt x="212" y="3481"/>
                    </a:lnTo>
                    <a:lnTo>
                      <a:pt x="211" y="3468"/>
                    </a:lnTo>
                    <a:lnTo>
                      <a:pt x="210" y="3457"/>
                    </a:lnTo>
                    <a:lnTo>
                      <a:pt x="211" y="3446"/>
                    </a:lnTo>
                    <a:lnTo>
                      <a:pt x="212" y="3435"/>
                    </a:lnTo>
                    <a:lnTo>
                      <a:pt x="215" y="3424"/>
                    </a:lnTo>
                    <a:lnTo>
                      <a:pt x="218" y="3414"/>
                    </a:lnTo>
                    <a:lnTo>
                      <a:pt x="222" y="3404"/>
                    </a:lnTo>
                    <a:lnTo>
                      <a:pt x="228" y="3393"/>
                    </a:lnTo>
                    <a:lnTo>
                      <a:pt x="234" y="3382"/>
                    </a:lnTo>
                    <a:lnTo>
                      <a:pt x="241" y="3372"/>
                    </a:lnTo>
                    <a:lnTo>
                      <a:pt x="249" y="3361"/>
                    </a:lnTo>
                    <a:lnTo>
                      <a:pt x="256" y="3354"/>
                    </a:lnTo>
                    <a:lnTo>
                      <a:pt x="261" y="3346"/>
                    </a:lnTo>
                    <a:lnTo>
                      <a:pt x="266" y="3337"/>
                    </a:lnTo>
                    <a:lnTo>
                      <a:pt x="270" y="3328"/>
                    </a:lnTo>
                    <a:lnTo>
                      <a:pt x="278" y="3310"/>
                    </a:lnTo>
                    <a:lnTo>
                      <a:pt x="284" y="3291"/>
                    </a:lnTo>
                    <a:lnTo>
                      <a:pt x="290" y="3271"/>
                    </a:lnTo>
                    <a:lnTo>
                      <a:pt x="294" y="3250"/>
                    </a:lnTo>
                    <a:lnTo>
                      <a:pt x="298" y="3230"/>
                    </a:lnTo>
                    <a:lnTo>
                      <a:pt x="302" y="3210"/>
                    </a:lnTo>
                    <a:lnTo>
                      <a:pt x="309" y="3171"/>
                    </a:lnTo>
                    <a:lnTo>
                      <a:pt x="316" y="3135"/>
                    </a:lnTo>
                    <a:lnTo>
                      <a:pt x="321" y="3118"/>
                    </a:lnTo>
                    <a:lnTo>
                      <a:pt x="327" y="3103"/>
                    </a:lnTo>
                    <a:lnTo>
                      <a:pt x="330" y="3096"/>
                    </a:lnTo>
                    <a:lnTo>
                      <a:pt x="334" y="3090"/>
                    </a:lnTo>
                    <a:lnTo>
                      <a:pt x="338" y="3084"/>
                    </a:lnTo>
                    <a:lnTo>
                      <a:pt x="342" y="3079"/>
                    </a:lnTo>
                    <a:lnTo>
                      <a:pt x="364" y="3056"/>
                    </a:lnTo>
                    <a:lnTo>
                      <a:pt x="386" y="3033"/>
                    </a:lnTo>
                    <a:lnTo>
                      <a:pt x="410" y="3011"/>
                    </a:lnTo>
                    <a:lnTo>
                      <a:pt x="432" y="2991"/>
                    </a:lnTo>
                    <a:lnTo>
                      <a:pt x="456" y="2970"/>
                    </a:lnTo>
                    <a:lnTo>
                      <a:pt x="479" y="2951"/>
                    </a:lnTo>
                    <a:lnTo>
                      <a:pt x="503" y="2932"/>
                    </a:lnTo>
                    <a:lnTo>
                      <a:pt x="528" y="2914"/>
                    </a:lnTo>
                    <a:lnTo>
                      <a:pt x="554" y="2897"/>
                    </a:lnTo>
                    <a:lnTo>
                      <a:pt x="580" y="2881"/>
                    </a:lnTo>
                    <a:lnTo>
                      <a:pt x="606" y="2866"/>
                    </a:lnTo>
                    <a:lnTo>
                      <a:pt x="633" y="2851"/>
                    </a:lnTo>
                    <a:lnTo>
                      <a:pt x="660" y="2836"/>
                    </a:lnTo>
                    <a:lnTo>
                      <a:pt x="689" y="2822"/>
                    </a:lnTo>
                    <a:lnTo>
                      <a:pt x="718" y="2809"/>
                    </a:lnTo>
                    <a:lnTo>
                      <a:pt x="748" y="2796"/>
                    </a:lnTo>
                    <a:lnTo>
                      <a:pt x="1002" y="2773"/>
                    </a:lnTo>
                    <a:lnTo>
                      <a:pt x="1012" y="2774"/>
                    </a:lnTo>
                    <a:lnTo>
                      <a:pt x="1021" y="2774"/>
                    </a:lnTo>
                    <a:lnTo>
                      <a:pt x="1030" y="2774"/>
                    </a:lnTo>
                    <a:lnTo>
                      <a:pt x="1039" y="2772"/>
                    </a:lnTo>
                    <a:lnTo>
                      <a:pt x="1047" y="2771"/>
                    </a:lnTo>
                    <a:lnTo>
                      <a:pt x="1056" y="2769"/>
                    </a:lnTo>
                    <a:lnTo>
                      <a:pt x="1064" y="2766"/>
                    </a:lnTo>
                    <a:lnTo>
                      <a:pt x="1071" y="2763"/>
                    </a:lnTo>
                    <a:lnTo>
                      <a:pt x="1086" y="2756"/>
                    </a:lnTo>
                    <a:lnTo>
                      <a:pt x="1101" y="2747"/>
                    </a:lnTo>
                    <a:lnTo>
                      <a:pt x="1114" y="2736"/>
                    </a:lnTo>
                    <a:lnTo>
                      <a:pt x="1127" y="2725"/>
                    </a:lnTo>
                    <a:lnTo>
                      <a:pt x="1141" y="2707"/>
                    </a:lnTo>
                    <a:lnTo>
                      <a:pt x="1155" y="2690"/>
                    </a:lnTo>
                    <a:lnTo>
                      <a:pt x="1169" y="2675"/>
                    </a:lnTo>
                    <a:lnTo>
                      <a:pt x="1182" y="2662"/>
                    </a:lnTo>
                    <a:lnTo>
                      <a:pt x="1196" y="2651"/>
                    </a:lnTo>
                    <a:lnTo>
                      <a:pt x="1209" y="2641"/>
                    </a:lnTo>
                    <a:lnTo>
                      <a:pt x="1222" y="2634"/>
                    </a:lnTo>
                    <a:lnTo>
                      <a:pt x="1236" y="2628"/>
                    </a:lnTo>
                    <a:lnTo>
                      <a:pt x="1242" y="2626"/>
                    </a:lnTo>
                    <a:lnTo>
                      <a:pt x="1248" y="2625"/>
                    </a:lnTo>
                    <a:lnTo>
                      <a:pt x="1254" y="2624"/>
                    </a:lnTo>
                    <a:lnTo>
                      <a:pt x="1260" y="2624"/>
                    </a:lnTo>
                    <a:lnTo>
                      <a:pt x="1266" y="2624"/>
                    </a:lnTo>
                    <a:lnTo>
                      <a:pt x="1272" y="2625"/>
                    </a:lnTo>
                    <a:lnTo>
                      <a:pt x="1277" y="2626"/>
                    </a:lnTo>
                    <a:lnTo>
                      <a:pt x="1283" y="2628"/>
                    </a:lnTo>
                    <a:lnTo>
                      <a:pt x="1288" y="2631"/>
                    </a:lnTo>
                    <a:lnTo>
                      <a:pt x="1293" y="2634"/>
                    </a:lnTo>
                    <a:lnTo>
                      <a:pt x="1299" y="2638"/>
                    </a:lnTo>
                    <a:lnTo>
                      <a:pt x="1303" y="2643"/>
                    </a:lnTo>
                    <a:lnTo>
                      <a:pt x="1308" y="2648"/>
                    </a:lnTo>
                    <a:lnTo>
                      <a:pt x="1313" y="2654"/>
                    </a:lnTo>
                    <a:lnTo>
                      <a:pt x="1317" y="2661"/>
                    </a:lnTo>
                    <a:lnTo>
                      <a:pt x="1322" y="2668"/>
                    </a:lnTo>
                    <a:lnTo>
                      <a:pt x="1332" y="2655"/>
                    </a:lnTo>
                    <a:lnTo>
                      <a:pt x="1342" y="2645"/>
                    </a:lnTo>
                    <a:lnTo>
                      <a:pt x="1351" y="2639"/>
                    </a:lnTo>
                    <a:lnTo>
                      <a:pt x="1358" y="2634"/>
                    </a:lnTo>
                    <a:lnTo>
                      <a:pt x="1365" y="2633"/>
                    </a:lnTo>
                    <a:lnTo>
                      <a:pt x="1373" y="2633"/>
                    </a:lnTo>
                    <a:lnTo>
                      <a:pt x="1379" y="2635"/>
                    </a:lnTo>
                    <a:lnTo>
                      <a:pt x="1385" y="2638"/>
                    </a:lnTo>
                    <a:lnTo>
                      <a:pt x="1396" y="2648"/>
                    </a:lnTo>
                    <a:lnTo>
                      <a:pt x="1409" y="2660"/>
                    </a:lnTo>
                    <a:lnTo>
                      <a:pt x="1415" y="2666"/>
                    </a:lnTo>
                    <a:lnTo>
                      <a:pt x="1423" y="2671"/>
                    </a:lnTo>
                    <a:lnTo>
                      <a:pt x="1432" y="2676"/>
                    </a:lnTo>
                    <a:lnTo>
                      <a:pt x="1441" y="2680"/>
                    </a:lnTo>
                    <a:lnTo>
                      <a:pt x="1455" y="2683"/>
                    </a:lnTo>
                    <a:lnTo>
                      <a:pt x="1468" y="2686"/>
                    </a:lnTo>
                    <a:lnTo>
                      <a:pt x="1481" y="2688"/>
                    </a:lnTo>
                    <a:lnTo>
                      <a:pt x="1492" y="2689"/>
                    </a:lnTo>
                    <a:lnTo>
                      <a:pt x="1503" y="2689"/>
                    </a:lnTo>
                    <a:lnTo>
                      <a:pt x="1514" y="2688"/>
                    </a:lnTo>
                    <a:lnTo>
                      <a:pt x="1522" y="2686"/>
                    </a:lnTo>
                    <a:lnTo>
                      <a:pt x="1530" y="2683"/>
                    </a:lnTo>
                    <a:lnTo>
                      <a:pt x="1537" y="2679"/>
                    </a:lnTo>
                    <a:lnTo>
                      <a:pt x="1544" y="2675"/>
                    </a:lnTo>
                    <a:lnTo>
                      <a:pt x="1549" y="2669"/>
                    </a:lnTo>
                    <a:lnTo>
                      <a:pt x="1553" y="2662"/>
                    </a:lnTo>
                    <a:lnTo>
                      <a:pt x="1557" y="2654"/>
                    </a:lnTo>
                    <a:lnTo>
                      <a:pt x="1560" y="2645"/>
                    </a:lnTo>
                    <a:lnTo>
                      <a:pt x="1562" y="2636"/>
                    </a:lnTo>
                    <a:lnTo>
                      <a:pt x="1563" y="2625"/>
                    </a:lnTo>
                    <a:lnTo>
                      <a:pt x="1759" y="1542"/>
                    </a:lnTo>
                    <a:lnTo>
                      <a:pt x="1752" y="1524"/>
                    </a:lnTo>
                    <a:lnTo>
                      <a:pt x="1745" y="1507"/>
                    </a:lnTo>
                    <a:lnTo>
                      <a:pt x="1743" y="1498"/>
                    </a:lnTo>
                    <a:lnTo>
                      <a:pt x="1740" y="1489"/>
                    </a:lnTo>
                    <a:lnTo>
                      <a:pt x="1739" y="1480"/>
                    </a:lnTo>
                    <a:lnTo>
                      <a:pt x="1738" y="1472"/>
                    </a:lnTo>
                    <a:lnTo>
                      <a:pt x="1738" y="1463"/>
                    </a:lnTo>
                    <a:lnTo>
                      <a:pt x="1738" y="1454"/>
                    </a:lnTo>
                    <a:lnTo>
                      <a:pt x="1740" y="1446"/>
                    </a:lnTo>
                    <a:lnTo>
                      <a:pt x="1742" y="1438"/>
                    </a:lnTo>
                    <a:lnTo>
                      <a:pt x="1746" y="1429"/>
                    </a:lnTo>
                    <a:lnTo>
                      <a:pt x="1751" y="1420"/>
                    </a:lnTo>
                    <a:lnTo>
                      <a:pt x="1757" y="1412"/>
                    </a:lnTo>
                    <a:lnTo>
                      <a:pt x="1765" y="1405"/>
                    </a:lnTo>
                    <a:lnTo>
                      <a:pt x="1771" y="1397"/>
                    </a:lnTo>
                    <a:lnTo>
                      <a:pt x="1776" y="1389"/>
                    </a:lnTo>
                    <a:lnTo>
                      <a:pt x="1779" y="1380"/>
                    </a:lnTo>
                    <a:lnTo>
                      <a:pt x="1780" y="1371"/>
                    </a:lnTo>
                    <a:lnTo>
                      <a:pt x="1781" y="1362"/>
                    </a:lnTo>
                    <a:lnTo>
                      <a:pt x="1780" y="1352"/>
                    </a:lnTo>
                    <a:lnTo>
                      <a:pt x="1778" y="1342"/>
                    </a:lnTo>
                    <a:lnTo>
                      <a:pt x="1775" y="1332"/>
                    </a:lnTo>
                    <a:lnTo>
                      <a:pt x="1771" y="1322"/>
                    </a:lnTo>
                    <a:lnTo>
                      <a:pt x="1766" y="1313"/>
                    </a:lnTo>
                    <a:lnTo>
                      <a:pt x="1760" y="1304"/>
                    </a:lnTo>
                    <a:lnTo>
                      <a:pt x="1754" y="1296"/>
                    </a:lnTo>
                    <a:lnTo>
                      <a:pt x="1747" y="1289"/>
                    </a:lnTo>
                    <a:lnTo>
                      <a:pt x="1740" y="1282"/>
                    </a:lnTo>
                    <a:lnTo>
                      <a:pt x="1732" y="1276"/>
                    </a:lnTo>
                    <a:lnTo>
                      <a:pt x="1724" y="1272"/>
                    </a:lnTo>
                    <a:lnTo>
                      <a:pt x="1711" y="1267"/>
                    </a:lnTo>
                    <a:lnTo>
                      <a:pt x="1700" y="1260"/>
                    </a:lnTo>
                    <a:lnTo>
                      <a:pt x="1695" y="1257"/>
                    </a:lnTo>
                    <a:lnTo>
                      <a:pt x="1690" y="1253"/>
                    </a:lnTo>
                    <a:lnTo>
                      <a:pt x="1686" y="1249"/>
                    </a:lnTo>
                    <a:lnTo>
                      <a:pt x="1683" y="1245"/>
                    </a:lnTo>
                    <a:lnTo>
                      <a:pt x="1681" y="1241"/>
                    </a:lnTo>
                    <a:lnTo>
                      <a:pt x="1679" y="1236"/>
                    </a:lnTo>
                    <a:lnTo>
                      <a:pt x="1679" y="1230"/>
                    </a:lnTo>
                    <a:lnTo>
                      <a:pt x="1679" y="1224"/>
                    </a:lnTo>
                    <a:lnTo>
                      <a:pt x="1681" y="1218"/>
                    </a:lnTo>
                    <a:lnTo>
                      <a:pt x="1683" y="1211"/>
                    </a:lnTo>
                    <a:lnTo>
                      <a:pt x="1687" y="1204"/>
                    </a:lnTo>
                    <a:lnTo>
                      <a:pt x="1692" y="1196"/>
                    </a:lnTo>
                    <a:lnTo>
                      <a:pt x="1696" y="1180"/>
                    </a:lnTo>
                    <a:lnTo>
                      <a:pt x="1698" y="1163"/>
                    </a:lnTo>
                    <a:lnTo>
                      <a:pt x="1698" y="1148"/>
                    </a:lnTo>
                    <a:lnTo>
                      <a:pt x="1697" y="1131"/>
                    </a:lnTo>
                    <a:lnTo>
                      <a:pt x="1693" y="1116"/>
                    </a:lnTo>
                    <a:lnTo>
                      <a:pt x="1688" y="1102"/>
                    </a:lnTo>
                    <a:lnTo>
                      <a:pt x="1681" y="1088"/>
                    </a:lnTo>
                    <a:lnTo>
                      <a:pt x="1673" y="1074"/>
                    </a:lnTo>
                    <a:lnTo>
                      <a:pt x="1568" y="994"/>
                    </a:lnTo>
                    <a:lnTo>
                      <a:pt x="1574" y="636"/>
                    </a:lnTo>
                    <a:lnTo>
                      <a:pt x="1629" y="594"/>
                    </a:lnTo>
                    <a:lnTo>
                      <a:pt x="1738" y="563"/>
                    </a:lnTo>
                    <a:lnTo>
                      <a:pt x="1861" y="612"/>
                    </a:lnTo>
                    <a:lnTo>
                      <a:pt x="1864" y="483"/>
                    </a:lnTo>
                    <a:lnTo>
                      <a:pt x="1742" y="437"/>
                    </a:lnTo>
                    <a:lnTo>
                      <a:pt x="1730" y="433"/>
                    </a:lnTo>
                    <a:lnTo>
                      <a:pt x="1719" y="430"/>
                    </a:lnTo>
                    <a:lnTo>
                      <a:pt x="1709" y="426"/>
                    </a:lnTo>
                    <a:lnTo>
                      <a:pt x="1700" y="421"/>
                    </a:lnTo>
                    <a:lnTo>
                      <a:pt x="1692" y="416"/>
                    </a:lnTo>
                    <a:lnTo>
                      <a:pt x="1685" y="411"/>
                    </a:lnTo>
                    <a:lnTo>
                      <a:pt x="1679" y="406"/>
                    </a:lnTo>
                    <a:lnTo>
                      <a:pt x="1674" y="400"/>
                    </a:lnTo>
                    <a:lnTo>
                      <a:pt x="1669" y="394"/>
                    </a:lnTo>
                    <a:lnTo>
                      <a:pt x="1666" y="388"/>
                    </a:lnTo>
                    <a:lnTo>
                      <a:pt x="1663" y="381"/>
                    </a:lnTo>
                    <a:lnTo>
                      <a:pt x="1661" y="374"/>
                    </a:lnTo>
                    <a:lnTo>
                      <a:pt x="1659" y="366"/>
                    </a:lnTo>
                    <a:lnTo>
                      <a:pt x="1659" y="358"/>
                    </a:lnTo>
                    <a:lnTo>
                      <a:pt x="1658" y="350"/>
                    </a:lnTo>
                    <a:lnTo>
                      <a:pt x="1659" y="342"/>
                    </a:lnTo>
                    <a:lnTo>
                      <a:pt x="1658" y="217"/>
                    </a:lnTo>
                    <a:lnTo>
                      <a:pt x="1659" y="206"/>
                    </a:lnTo>
                    <a:lnTo>
                      <a:pt x="1661" y="196"/>
                    </a:lnTo>
                    <a:lnTo>
                      <a:pt x="1663" y="187"/>
                    </a:lnTo>
                    <a:lnTo>
                      <a:pt x="1666" y="178"/>
                    </a:lnTo>
                    <a:lnTo>
                      <a:pt x="1670" y="171"/>
                    </a:lnTo>
                    <a:lnTo>
                      <a:pt x="1674" y="164"/>
                    </a:lnTo>
                    <a:lnTo>
                      <a:pt x="1679" y="157"/>
                    </a:lnTo>
                    <a:lnTo>
                      <a:pt x="1685" y="152"/>
                    </a:lnTo>
                    <a:lnTo>
                      <a:pt x="1691" y="147"/>
                    </a:lnTo>
                    <a:lnTo>
                      <a:pt x="1698" y="144"/>
                    </a:lnTo>
                    <a:lnTo>
                      <a:pt x="1706" y="141"/>
                    </a:lnTo>
                    <a:lnTo>
                      <a:pt x="1714" y="140"/>
                    </a:lnTo>
                    <a:lnTo>
                      <a:pt x="1724" y="139"/>
                    </a:lnTo>
                    <a:lnTo>
                      <a:pt x="1733" y="139"/>
                    </a:lnTo>
                    <a:lnTo>
                      <a:pt x="1744" y="140"/>
                    </a:lnTo>
                    <a:lnTo>
                      <a:pt x="1755" y="141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0754" name="Freeform 98"/>
              <p:cNvSpPr>
                <a:spLocks/>
              </p:cNvSpPr>
              <p:nvPr/>
            </p:nvSpPr>
            <p:spPr bwMode="auto">
              <a:xfrm>
                <a:off x="4058" y="1453"/>
                <a:ext cx="436" cy="711"/>
              </a:xfrm>
              <a:custGeom>
                <a:avLst/>
                <a:gdLst>
                  <a:gd name="T0" fmla="*/ 1172 w 2085"/>
                  <a:gd name="T1" fmla="*/ 38 h 3422"/>
                  <a:gd name="T2" fmla="*/ 1261 w 2085"/>
                  <a:gd name="T3" fmla="*/ 40 h 3422"/>
                  <a:gd name="T4" fmla="*/ 1305 w 2085"/>
                  <a:gd name="T5" fmla="*/ 103 h 3422"/>
                  <a:gd name="T6" fmla="*/ 1422 w 2085"/>
                  <a:gd name="T7" fmla="*/ 161 h 3422"/>
                  <a:gd name="T8" fmla="*/ 1456 w 2085"/>
                  <a:gd name="T9" fmla="*/ 491 h 3422"/>
                  <a:gd name="T10" fmla="*/ 1423 w 2085"/>
                  <a:gd name="T11" fmla="*/ 757 h 3422"/>
                  <a:gd name="T12" fmla="*/ 1341 w 2085"/>
                  <a:gd name="T13" fmla="*/ 852 h 3422"/>
                  <a:gd name="T14" fmla="*/ 1398 w 2085"/>
                  <a:gd name="T15" fmla="*/ 889 h 3422"/>
                  <a:gd name="T16" fmla="*/ 1428 w 2085"/>
                  <a:gd name="T17" fmla="*/ 969 h 3422"/>
                  <a:gd name="T18" fmla="*/ 1565 w 2085"/>
                  <a:gd name="T19" fmla="*/ 1135 h 3422"/>
                  <a:gd name="T20" fmla="*/ 1671 w 2085"/>
                  <a:gd name="T21" fmla="*/ 1164 h 3422"/>
                  <a:gd name="T22" fmla="*/ 1784 w 2085"/>
                  <a:gd name="T23" fmla="*/ 1178 h 3422"/>
                  <a:gd name="T24" fmla="*/ 1804 w 2085"/>
                  <a:gd name="T25" fmla="*/ 1290 h 3422"/>
                  <a:gd name="T26" fmla="*/ 1802 w 2085"/>
                  <a:gd name="T27" fmla="*/ 1370 h 3422"/>
                  <a:gd name="T28" fmla="*/ 1712 w 2085"/>
                  <a:gd name="T29" fmla="*/ 1388 h 3422"/>
                  <a:gd name="T30" fmla="*/ 1664 w 2085"/>
                  <a:gd name="T31" fmla="*/ 1537 h 3422"/>
                  <a:gd name="T32" fmla="*/ 1621 w 2085"/>
                  <a:gd name="T33" fmla="*/ 1593 h 3422"/>
                  <a:gd name="T34" fmla="*/ 1665 w 2085"/>
                  <a:gd name="T35" fmla="*/ 1636 h 3422"/>
                  <a:gd name="T36" fmla="*/ 1704 w 2085"/>
                  <a:gd name="T37" fmla="*/ 1714 h 3422"/>
                  <a:gd name="T38" fmla="*/ 1752 w 2085"/>
                  <a:gd name="T39" fmla="*/ 1793 h 3422"/>
                  <a:gd name="T40" fmla="*/ 1816 w 2085"/>
                  <a:gd name="T41" fmla="*/ 2000 h 3422"/>
                  <a:gd name="T42" fmla="*/ 1857 w 2085"/>
                  <a:gd name="T43" fmla="*/ 2065 h 3422"/>
                  <a:gd name="T44" fmla="*/ 1978 w 2085"/>
                  <a:gd name="T45" fmla="*/ 2110 h 3422"/>
                  <a:gd name="T46" fmla="*/ 1954 w 2085"/>
                  <a:gd name="T47" fmla="*/ 2316 h 3422"/>
                  <a:gd name="T48" fmla="*/ 1799 w 2085"/>
                  <a:gd name="T49" fmla="*/ 2491 h 3422"/>
                  <a:gd name="T50" fmla="*/ 1760 w 2085"/>
                  <a:gd name="T51" fmla="*/ 2681 h 3422"/>
                  <a:gd name="T52" fmla="*/ 1887 w 2085"/>
                  <a:gd name="T53" fmla="*/ 2823 h 3422"/>
                  <a:gd name="T54" fmla="*/ 1875 w 2085"/>
                  <a:gd name="T55" fmla="*/ 2910 h 3422"/>
                  <a:gd name="T56" fmla="*/ 1822 w 2085"/>
                  <a:gd name="T57" fmla="*/ 2993 h 3422"/>
                  <a:gd name="T58" fmla="*/ 1854 w 2085"/>
                  <a:gd name="T59" fmla="*/ 3107 h 3422"/>
                  <a:gd name="T60" fmla="*/ 1878 w 2085"/>
                  <a:gd name="T61" fmla="*/ 3215 h 3422"/>
                  <a:gd name="T62" fmla="*/ 1888 w 2085"/>
                  <a:gd name="T63" fmla="*/ 3291 h 3422"/>
                  <a:gd name="T64" fmla="*/ 1785 w 2085"/>
                  <a:gd name="T65" fmla="*/ 3422 h 3422"/>
                  <a:gd name="T66" fmla="*/ 1739 w 2085"/>
                  <a:gd name="T67" fmla="*/ 3366 h 3422"/>
                  <a:gd name="T68" fmla="*/ 1540 w 2085"/>
                  <a:gd name="T69" fmla="*/ 3365 h 3422"/>
                  <a:gd name="T70" fmla="*/ 1440 w 2085"/>
                  <a:gd name="T71" fmla="*/ 3386 h 3422"/>
                  <a:gd name="T72" fmla="*/ 1350 w 2085"/>
                  <a:gd name="T73" fmla="*/ 3326 h 3422"/>
                  <a:gd name="T74" fmla="*/ 1267 w 2085"/>
                  <a:gd name="T75" fmla="*/ 3404 h 3422"/>
                  <a:gd name="T76" fmla="*/ 1088 w 2085"/>
                  <a:gd name="T77" fmla="*/ 3352 h 3422"/>
                  <a:gd name="T78" fmla="*/ 979 w 2085"/>
                  <a:gd name="T79" fmla="*/ 3376 h 3422"/>
                  <a:gd name="T80" fmla="*/ 888 w 2085"/>
                  <a:gd name="T81" fmla="*/ 3301 h 3422"/>
                  <a:gd name="T82" fmla="*/ 820 w 2085"/>
                  <a:gd name="T83" fmla="*/ 3136 h 3422"/>
                  <a:gd name="T84" fmla="*/ 742 w 2085"/>
                  <a:gd name="T85" fmla="*/ 3191 h 3422"/>
                  <a:gd name="T86" fmla="*/ 670 w 2085"/>
                  <a:gd name="T87" fmla="*/ 3166 h 3422"/>
                  <a:gd name="T88" fmla="*/ 625 w 2085"/>
                  <a:gd name="T89" fmla="*/ 3171 h 3422"/>
                  <a:gd name="T90" fmla="*/ 548 w 2085"/>
                  <a:gd name="T91" fmla="*/ 3302 h 3422"/>
                  <a:gd name="T92" fmla="*/ 460 w 2085"/>
                  <a:gd name="T93" fmla="*/ 3258 h 3422"/>
                  <a:gd name="T94" fmla="*/ 302 w 2085"/>
                  <a:gd name="T95" fmla="*/ 3196 h 3422"/>
                  <a:gd name="T96" fmla="*/ 213 w 2085"/>
                  <a:gd name="T97" fmla="*/ 3171 h 3422"/>
                  <a:gd name="T98" fmla="*/ 222 w 2085"/>
                  <a:gd name="T99" fmla="*/ 2942 h 3422"/>
                  <a:gd name="T100" fmla="*/ 172 w 2085"/>
                  <a:gd name="T101" fmla="*/ 2929 h 3422"/>
                  <a:gd name="T102" fmla="*/ 35 w 2085"/>
                  <a:gd name="T103" fmla="*/ 2659 h 3422"/>
                  <a:gd name="T104" fmla="*/ 455 w 2085"/>
                  <a:gd name="T105" fmla="*/ 1549 h 3422"/>
                  <a:gd name="T106" fmla="*/ 638 w 2085"/>
                  <a:gd name="T107" fmla="*/ 1315 h 3422"/>
                  <a:gd name="T108" fmla="*/ 670 w 2085"/>
                  <a:gd name="T109" fmla="*/ 1151 h 3422"/>
                  <a:gd name="T110" fmla="*/ 611 w 2085"/>
                  <a:gd name="T111" fmla="*/ 1023 h 3422"/>
                  <a:gd name="T112" fmla="*/ 649 w 2085"/>
                  <a:gd name="T113" fmla="*/ 911 h 3422"/>
                  <a:gd name="T114" fmla="*/ 689 w 2085"/>
                  <a:gd name="T115" fmla="*/ 825 h 3422"/>
                  <a:gd name="T116" fmla="*/ 850 w 2085"/>
                  <a:gd name="T117" fmla="*/ 678 h 3422"/>
                  <a:gd name="T118" fmla="*/ 1051 w 2085"/>
                  <a:gd name="T119" fmla="*/ 414 h 3422"/>
                  <a:gd name="T120" fmla="*/ 1156 w 2085"/>
                  <a:gd name="T121" fmla="*/ 191 h 3422"/>
                  <a:gd name="T122" fmla="*/ 961 w 2085"/>
                  <a:gd name="T123" fmla="*/ 108 h 34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85" h="3422">
                    <a:moveTo>
                      <a:pt x="1108" y="0"/>
                    </a:moveTo>
                    <a:lnTo>
                      <a:pt x="1113" y="8"/>
                    </a:lnTo>
                    <a:lnTo>
                      <a:pt x="1117" y="16"/>
                    </a:lnTo>
                    <a:lnTo>
                      <a:pt x="1122" y="22"/>
                    </a:lnTo>
                    <a:lnTo>
                      <a:pt x="1127" y="27"/>
                    </a:lnTo>
                    <a:lnTo>
                      <a:pt x="1132" y="31"/>
                    </a:lnTo>
                    <a:lnTo>
                      <a:pt x="1137" y="34"/>
                    </a:lnTo>
                    <a:lnTo>
                      <a:pt x="1143" y="36"/>
                    </a:lnTo>
                    <a:lnTo>
                      <a:pt x="1148" y="38"/>
                    </a:lnTo>
                    <a:lnTo>
                      <a:pt x="1161" y="39"/>
                    </a:lnTo>
                    <a:lnTo>
                      <a:pt x="1172" y="38"/>
                    </a:lnTo>
                    <a:lnTo>
                      <a:pt x="1184" y="37"/>
                    </a:lnTo>
                    <a:lnTo>
                      <a:pt x="1196" y="34"/>
                    </a:lnTo>
                    <a:lnTo>
                      <a:pt x="1208" y="32"/>
                    </a:lnTo>
                    <a:lnTo>
                      <a:pt x="1220" y="30"/>
                    </a:lnTo>
                    <a:lnTo>
                      <a:pt x="1226" y="30"/>
                    </a:lnTo>
                    <a:lnTo>
                      <a:pt x="1232" y="30"/>
                    </a:lnTo>
                    <a:lnTo>
                      <a:pt x="1238" y="30"/>
                    </a:lnTo>
                    <a:lnTo>
                      <a:pt x="1244" y="32"/>
                    </a:lnTo>
                    <a:lnTo>
                      <a:pt x="1249" y="34"/>
                    </a:lnTo>
                    <a:lnTo>
                      <a:pt x="1255" y="36"/>
                    </a:lnTo>
                    <a:lnTo>
                      <a:pt x="1261" y="40"/>
                    </a:lnTo>
                    <a:lnTo>
                      <a:pt x="1266" y="44"/>
                    </a:lnTo>
                    <a:lnTo>
                      <a:pt x="1271" y="50"/>
                    </a:lnTo>
                    <a:lnTo>
                      <a:pt x="1276" y="56"/>
                    </a:lnTo>
                    <a:lnTo>
                      <a:pt x="1281" y="64"/>
                    </a:lnTo>
                    <a:lnTo>
                      <a:pt x="1286" y="73"/>
                    </a:lnTo>
                    <a:lnTo>
                      <a:pt x="1287" y="80"/>
                    </a:lnTo>
                    <a:lnTo>
                      <a:pt x="1289" y="86"/>
                    </a:lnTo>
                    <a:lnTo>
                      <a:pt x="1293" y="91"/>
                    </a:lnTo>
                    <a:lnTo>
                      <a:pt x="1296" y="95"/>
                    </a:lnTo>
                    <a:lnTo>
                      <a:pt x="1300" y="99"/>
                    </a:lnTo>
                    <a:lnTo>
                      <a:pt x="1305" y="103"/>
                    </a:lnTo>
                    <a:lnTo>
                      <a:pt x="1311" y="106"/>
                    </a:lnTo>
                    <a:lnTo>
                      <a:pt x="1316" y="108"/>
                    </a:lnTo>
                    <a:lnTo>
                      <a:pt x="1343" y="118"/>
                    </a:lnTo>
                    <a:lnTo>
                      <a:pt x="1373" y="127"/>
                    </a:lnTo>
                    <a:lnTo>
                      <a:pt x="1381" y="131"/>
                    </a:lnTo>
                    <a:lnTo>
                      <a:pt x="1388" y="134"/>
                    </a:lnTo>
                    <a:lnTo>
                      <a:pt x="1396" y="138"/>
                    </a:lnTo>
                    <a:lnTo>
                      <a:pt x="1403" y="143"/>
                    </a:lnTo>
                    <a:lnTo>
                      <a:pt x="1410" y="148"/>
                    </a:lnTo>
                    <a:lnTo>
                      <a:pt x="1416" y="154"/>
                    </a:lnTo>
                    <a:lnTo>
                      <a:pt x="1422" y="161"/>
                    </a:lnTo>
                    <a:lnTo>
                      <a:pt x="1427" y="169"/>
                    </a:lnTo>
                    <a:lnTo>
                      <a:pt x="1433" y="177"/>
                    </a:lnTo>
                    <a:lnTo>
                      <a:pt x="1438" y="187"/>
                    </a:lnTo>
                    <a:lnTo>
                      <a:pt x="1442" y="198"/>
                    </a:lnTo>
                    <a:lnTo>
                      <a:pt x="1445" y="210"/>
                    </a:lnTo>
                    <a:lnTo>
                      <a:pt x="1447" y="224"/>
                    </a:lnTo>
                    <a:lnTo>
                      <a:pt x="1448" y="239"/>
                    </a:lnTo>
                    <a:lnTo>
                      <a:pt x="1449" y="256"/>
                    </a:lnTo>
                    <a:lnTo>
                      <a:pt x="1449" y="274"/>
                    </a:lnTo>
                    <a:lnTo>
                      <a:pt x="1453" y="458"/>
                    </a:lnTo>
                    <a:lnTo>
                      <a:pt x="1456" y="491"/>
                    </a:lnTo>
                    <a:lnTo>
                      <a:pt x="1458" y="522"/>
                    </a:lnTo>
                    <a:lnTo>
                      <a:pt x="1459" y="553"/>
                    </a:lnTo>
                    <a:lnTo>
                      <a:pt x="1459" y="581"/>
                    </a:lnTo>
                    <a:lnTo>
                      <a:pt x="1458" y="608"/>
                    </a:lnTo>
                    <a:lnTo>
                      <a:pt x="1456" y="633"/>
                    </a:lnTo>
                    <a:lnTo>
                      <a:pt x="1453" y="657"/>
                    </a:lnTo>
                    <a:lnTo>
                      <a:pt x="1449" y="681"/>
                    </a:lnTo>
                    <a:lnTo>
                      <a:pt x="1444" y="702"/>
                    </a:lnTo>
                    <a:lnTo>
                      <a:pt x="1438" y="722"/>
                    </a:lnTo>
                    <a:lnTo>
                      <a:pt x="1431" y="740"/>
                    </a:lnTo>
                    <a:lnTo>
                      <a:pt x="1423" y="757"/>
                    </a:lnTo>
                    <a:lnTo>
                      <a:pt x="1414" y="773"/>
                    </a:lnTo>
                    <a:lnTo>
                      <a:pt x="1404" y="787"/>
                    </a:lnTo>
                    <a:lnTo>
                      <a:pt x="1394" y="800"/>
                    </a:lnTo>
                    <a:lnTo>
                      <a:pt x="1383" y="812"/>
                    </a:lnTo>
                    <a:lnTo>
                      <a:pt x="1366" y="824"/>
                    </a:lnTo>
                    <a:lnTo>
                      <a:pt x="1354" y="833"/>
                    </a:lnTo>
                    <a:lnTo>
                      <a:pt x="1349" y="838"/>
                    </a:lnTo>
                    <a:lnTo>
                      <a:pt x="1346" y="842"/>
                    </a:lnTo>
                    <a:lnTo>
                      <a:pt x="1343" y="845"/>
                    </a:lnTo>
                    <a:lnTo>
                      <a:pt x="1342" y="849"/>
                    </a:lnTo>
                    <a:lnTo>
                      <a:pt x="1341" y="852"/>
                    </a:lnTo>
                    <a:lnTo>
                      <a:pt x="1340" y="854"/>
                    </a:lnTo>
                    <a:lnTo>
                      <a:pt x="1341" y="857"/>
                    </a:lnTo>
                    <a:lnTo>
                      <a:pt x="1342" y="859"/>
                    </a:lnTo>
                    <a:lnTo>
                      <a:pt x="1346" y="863"/>
                    </a:lnTo>
                    <a:lnTo>
                      <a:pt x="1351" y="867"/>
                    </a:lnTo>
                    <a:lnTo>
                      <a:pt x="1365" y="873"/>
                    </a:lnTo>
                    <a:lnTo>
                      <a:pt x="1381" y="879"/>
                    </a:lnTo>
                    <a:lnTo>
                      <a:pt x="1388" y="882"/>
                    </a:lnTo>
                    <a:lnTo>
                      <a:pt x="1394" y="885"/>
                    </a:lnTo>
                    <a:lnTo>
                      <a:pt x="1396" y="887"/>
                    </a:lnTo>
                    <a:lnTo>
                      <a:pt x="1398" y="889"/>
                    </a:lnTo>
                    <a:lnTo>
                      <a:pt x="1400" y="891"/>
                    </a:lnTo>
                    <a:lnTo>
                      <a:pt x="1401" y="894"/>
                    </a:lnTo>
                    <a:lnTo>
                      <a:pt x="1401" y="902"/>
                    </a:lnTo>
                    <a:lnTo>
                      <a:pt x="1401" y="911"/>
                    </a:lnTo>
                    <a:lnTo>
                      <a:pt x="1403" y="919"/>
                    </a:lnTo>
                    <a:lnTo>
                      <a:pt x="1405" y="926"/>
                    </a:lnTo>
                    <a:lnTo>
                      <a:pt x="1407" y="934"/>
                    </a:lnTo>
                    <a:lnTo>
                      <a:pt x="1410" y="941"/>
                    </a:lnTo>
                    <a:lnTo>
                      <a:pt x="1414" y="948"/>
                    </a:lnTo>
                    <a:lnTo>
                      <a:pt x="1418" y="955"/>
                    </a:lnTo>
                    <a:lnTo>
                      <a:pt x="1428" y="969"/>
                    </a:lnTo>
                    <a:lnTo>
                      <a:pt x="1439" y="982"/>
                    </a:lnTo>
                    <a:lnTo>
                      <a:pt x="1451" y="995"/>
                    </a:lnTo>
                    <a:lnTo>
                      <a:pt x="1464" y="1007"/>
                    </a:lnTo>
                    <a:lnTo>
                      <a:pt x="1492" y="1034"/>
                    </a:lnTo>
                    <a:lnTo>
                      <a:pt x="1519" y="1062"/>
                    </a:lnTo>
                    <a:lnTo>
                      <a:pt x="1532" y="1078"/>
                    </a:lnTo>
                    <a:lnTo>
                      <a:pt x="1544" y="1095"/>
                    </a:lnTo>
                    <a:lnTo>
                      <a:pt x="1550" y="1105"/>
                    </a:lnTo>
                    <a:lnTo>
                      <a:pt x="1556" y="1115"/>
                    </a:lnTo>
                    <a:lnTo>
                      <a:pt x="1561" y="1124"/>
                    </a:lnTo>
                    <a:lnTo>
                      <a:pt x="1565" y="1135"/>
                    </a:lnTo>
                    <a:lnTo>
                      <a:pt x="1570" y="1143"/>
                    </a:lnTo>
                    <a:lnTo>
                      <a:pt x="1575" y="1149"/>
                    </a:lnTo>
                    <a:lnTo>
                      <a:pt x="1580" y="1155"/>
                    </a:lnTo>
                    <a:lnTo>
                      <a:pt x="1586" y="1159"/>
                    </a:lnTo>
                    <a:lnTo>
                      <a:pt x="1593" y="1162"/>
                    </a:lnTo>
                    <a:lnTo>
                      <a:pt x="1600" y="1165"/>
                    </a:lnTo>
                    <a:lnTo>
                      <a:pt x="1608" y="1167"/>
                    </a:lnTo>
                    <a:lnTo>
                      <a:pt x="1616" y="1168"/>
                    </a:lnTo>
                    <a:lnTo>
                      <a:pt x="1633" y="1168"/>
                    </a:lnTo>
                    <a:lnTo>
                      <a:pt x="1652" y="1166"/>
                    </a:lnTo>
                    <a:lnTo>
                      <a:pt x="1671" y="1164"/>
                    </a:lnTo>
                    <a:lnTo>
                      <a:pt x="1691" y="1161"/>
                    </a:lnTo>
                    <a:lnTo>
                      <a:pt x="1711" y="1158"/>
                    </a:lnTo>
                    <a:lnTo>
                      <a:pt x="1729" y="1157"/>
                    </a:lnTo>
                    <a:lnTo>
                      <a:pt x="1737" y="1157"/>
                    </a:lnTo>
                    <a:lnTo>
                      <a:pt x="1746" y="1157"/>
                    </a:lnTo>
                    <a:lnTo>
                      <a:pt x="1754" y="1159"/>
                    </a:lnTo>
                    <a:lnTo>
                      <a:pt x="1761" y="1160"/>
                    </a:lnTo>
                    <a:lnTo>
                      <a:pt x="1768" y="1163"/>
                    </a:lnTo>
                    <a:lnTo>
                      <a:pt x="1774" y="1167"/>
                    </a:lnTo>
                    <a:lnTo>
                      <a:pt x="1779" y="1172"/>
                    </a:lnTo>
                    <a:lnTo>
                      <a:pt x="1784" y="1178"/>
                    </a:lnTo>
                    <a:lnTo>
                      <a:pt x="1788" y="1185"/>
                    </a:lnTo>
                    <a:lnTo>
                      <a:pt x="1791" y="1193"/>
                    </a:lnTo>
                    <a:lnTo>
                      <a:pt x="1793" y="1203"/>
                    </a:lnTo>
                    <a:lnTo>
                      <a:pt x="1794" y="1214"/>
                    </a:lnTo>
                    <a:lnTo>
                      <a:pt x="1792" y="1219"/>
                    </a:lnTo>
                    <a:lnTo>
                      <a:pt x="1791" y="1225"/>
                    </a:lnTo>
                    <a:lnTo>
                      <a:pt x="1791" y="1231"/>
                    </a:lnTo>
                    <a:lnTo>
                      <a:pt x="1791" y="1238"/>
                    </a:lnTo>
                    <a:lnTo>
                      <a:pt x="1792" y="1251"/>
                    </a:lnTo>
                    <a:lnTo>
                      <a:pt x="1795" y="1264"/>
                    </a:lnTo>
                    <a:lnTo>
                      <a:pt x="1804" y="1290"/>
                    </a:lnTo>
                    <a:lnTo>
                      <a:pt x="1813" y="1315"/>
                    </a:lnTo>
                    <a:lnTo>
                      <a:pt x="1817" y="1327"/>
                    </a:lnTo>
                    <a:lnTo>
                      <a:pt x="1819" y="1338"/>
                    </a:lnTo>
                    <a:lnTo>
                      <a:pt x="1819" y="1343"/>
                    </a:lnTo>
                    <a:lnTo>
                      <a:pt x="1819" y="1348"/>
                    </a:lnTo>
                    <a:lnTo>
                      <a:pt x="1818" y="1352"/>
                    </a:lnTo>
                    <a:lnTo>
                      <a:pt x="1816" y="1357"/>
                    </a:lnTo>
                    <a:lnTo>
                      <a:pt x="1814" y="1360"/>
                    </a:lnTo>
                    <a:lnTo>
                      <a:pt x="1810" y="1364"/>
                    </a:lnTo>
                    <a:lnTo>
                      <a:pt x="1806" y="1367"/>
                    </a:lnTo>
                    <a:lnTo>
                      <a:pt x="1802" y="1370"/>
                    </a:lnTo>
                    <a:lnTo>
                      <a:pt x="1796" y="1372"/>
                    </a:lnTo>
                    <a:lnTo>
                      <a:pt x="1789" y="1374"/>
                    </a:lnTo>
                    <a:lnTo>
                      <a:pt x="1780" y="1375"/>
                    </a:lnTo>
                    <a:lnTo>
                      <a:pt x="1771" y="1376"/>
                    </a:lnTo>
                    <a:lnTo>
                      <a:pt x="1760" y="1374"/>
                    </a:lnTo>
                    <a:lnTo>
                      <a:pt x="1750" y="1374"/>
                    </a:lnTo>
                    <a:lnTo>
                      <a:pt x="1741" y="1375"/>
                    </a:lnTo>
                    <a:lnTo>
                      <a:pt x="1732" y="1377"/>
                    </a:lnTo>
                    <a:lnTo>
                      <a:pt x="1725" y="1380"/>
                    </a:lnTo>
                    <a:lnTo>
                      <a:pt x="1718" y="1384"/>
                    </a:lnTo>
                    <a:lnTo>
                      <a:pt x="1712" y="1388"/>
                    </a:lnTo>
                    <a:lnTo>
                      <a:pt x="1706" y="1393"/>
                    </a:lnTo>
                    <a:lnTo>
                      <a:pt x="1701" y="1399"/>
                    </a:lnTo>
                    <a:lnTo>
                      <a:pt x="1697" y="1406"/>
                    </a:lnTo>
                    <a:lnTo>
                      <a:pt x="1693" y="1413"/>
                    </a:lnTo>
                    <a:lnTo>
                      <a:pt x="1690" y="1420"/>
                    </a:lnTo>
                    <a:lnTo>
                      <a:pt x="1685" y="1436"/>
                    </a:lnTo>
                    <a:lnTo>
                      <a:pt x="1681" y="1453"/>
                    </a:lnTo>
                    <a:lnTo>
                      <a:pt x="1675" y="1488"/>
                    </a:lnTo>
                    <a:lnTo>
                      <a:pt x="1669" y="1523"/>
                    </a:lnTo>
                    <a:lnTo>
                      <a:pt x="1666" y="1530"/>
                    </a:lnTo>
                    <a:lnTo>
                      <a:pt x="1664" y="1537"/>
                    </a:lnTo>
                    <a:lnTo>
                      <a:pt x="1661" y="1544"/>
                    </a:lnTo>
                    <a:lnTo>
                      <a:pt x="1658" y="1549"/>
                    </a:lnTo>
                    <a:lnTo>
                      <a:pt x="1654" y="1555"/>
                    </a:lnTo>
                    <a:lnTo>
                      <a:pt x="1650" y="1559"/>
                    </a:lnTo>
                    <a:lnTo>
                      <a:pt x="1645" y="1563"/>
                    </a:lnTo>
                    <a:lnTo>
                      <a:pt x="1640" y="1566"/>
                    </a:lnTo>
                    <a:lnTo>
                      <a:pt x="1634" y="1572"/>
                    </a:lnTo>
                    <a:lnTo>
                      <a:pt x="1629" y="1578"/>
                    </a:lnTo>
                    <a:lnTo>
                      <a:pt x="1626" y="1583"/>
                    </a:lnTo>
                    <a:lnTo>
                      <a:pt x="1623" y="1588"/>
                    </a:lnTo>
                    <a:lnTo>
                      <a:pt x="1621" y="1593"/>
                    </a:lnTo>
                    <a:lnTo>
                      <a:pt x="1621" y="1597"/>
                    </a:lnTo>
                    <a:lnTo>
                      <a:pt x="1620" y="1601"/>
                    </a:lnTo>
                    <a:lnTo>
                      <a:pt x="1621" y="1604"/>
                    </a:lnTo>
                    <a:lnTo>
                      <a:pt x="1623" y="1608"/>
                    </a:lnTo>
                    <a:lnTo>
                      <a:pt x="1625" y="1611"/>
                    </a:lnTo>
                    <a:lnTo>
                      <a:pt x="1627" y="1613"/>
                    </a:lnTo>
                    <a:lnTo>
                      <a:pt x="1630" y="1616"/>
                    </a:lnTo>
                    <a:lnTo>
                      <a:pt x="1637" y="1621"/>
                    </a:lnTo>
                    <a:lnTo>
                      <a:pt x="1646" y="1626"/>
                    </a:lnTo>
                    <a:lnTo>
                      <a:pt x="1655" y="1631"/>
                    </a:lnTo>
                    <a:lnTo>
                      <a:pt x="1665" y="1636"/>
                    </a:lnTo>
                    <a:lnTo>
                      <a:pt x="1674" y="1642"/>
                    </a:lnTo>
                    <a:lnTo>
                      <a:pt x="1683" y="1649"/>
                    </a:lnTo>
                    <a:lnTo>
                      <a:pt x="1686" y="1652"/>
                    </a:lnTo>
                    <a:lnTo>
                      <a:pt x="1690" y="1656"/>
                    </a:lnTo>
                    <a:lnTo>
                      <a:pt x="1693" y="1662"/>
                    </a:lnTo>
                    <a:lnTo>
                      <a:pt x="1696" y="1667"/>
                    </a:lnTo>
                    <a:lnTo>
                      <a:pt x="1698" y="1672"/>
                    </a:lnTo>
                    <a:lnTo>
                      <a:pt x="1699" y="1678"/>
                    </a:lnTo>
                    <a:lnTo>
                      <a:pt x="1700" y="1684"/>
                    </a:lnTo>
                    <a:lnTo>
                      <a:pt x="1700" y="1690"/>
                    </a:lnTo>
                    <a:lnTo>
                      <a:pt x="1704" y="1714"/>
                    </a:lnTo>
                    <a:lnTo>
                      <a:pt x="1710" y="1734"/>
                    </a:lnTo>
                    <a:lnTo>
                      <a:pt x="1713" y="1743"/>
                    </a:lnTo>
                    <a:lnTo>
                      <a:pt x="1717" y="1752"/>
                    </a:lnTo>
                    <a:lnTo>
                      <a:pt x="1720" y="1760"/>
                    </a:lnTo>
                    <a:lnTo>
                      <a:pt x="1724" y="1767"/>
                    </a:lnTo>
                    <a:lnTo>
                      <a:pt x="1728" y="1773"/>
                    </a:lnTo>
                    <a:lnTo>
                      <a:pt x="1732" y="1779"/>
                    </a:lnTo>
                    <a:lnTo>
                      <a:pt x="1737" y="1784"/>
                    </a:lnTo>
                    <a:lnTo>
                      <a:pt x="1742" y="1787"/>
                    </a:lnTo>
                    <a:lnTo>
                      <a:pt x="1747" y="1791"/>
                    </a:lnTo>
                    <a:lnTo>
                      <a:pt x="1752" y="1793"/>
                    </a:lnTo>
                    <a:lnTo>
                      <a:pt x="1758" y="1794"/>
                    </a:lnTo>
                    <a:lnTo>
                      <a:pt x="1764" y="1795"/>
                    </a:lnTo>
                    <a:lnTo>
                      <a:pt x="1782" y="1953"/>
                    </a:lnTo>
                    <a:lnTo>
                      <a:pt x="1787" y="1955"/>
                    </a:lnTo>
                    <a:lnTo>
                      <a:pt x="1792" y="1959"/>
                    </a:lnTo>
                    <a:lnTo>
                      <a:pt x="1796" y="1962"/>
                    </a:lnTo>
                    <a:lnTo>
                      <a:pt x="1800" y="1966"/>
                    </a:lnTo>
                    <a:lnTo>
                      <a:pt x="1806" y="1973"/>
                    </a:lnTo>
                    <a:lnTo>
                      <a:pt x="1810" y="1982"/>
                    </a:lnTo>
                    <a:lnTo>
                      <a:pt x="1813" y="1990"/>
                    </a:lnTo>
                    <a:lnTo>
                      <a:pt x="1816" y="2000"/>
                    </a:lnTo>
                    <a:lnTo>
                      <a:pt x="1817" y="2009"/>
                    </a:lnTo>
                    <a:lnTo>
                      <a:pt x="1819" y="2018"/>
                    </a:lnTo>
                    <a:lnTo>
                      <a:pt x="1821" y="2026"/>
                    </a:lnTo>
                    <a:lnTo>
                      <a:pt x="1823" y="2035"/>
                    </a:lnTo>
                    <a:lnTo>
                      <a:pt x="1826" y="2042"/>
                    </a:lnTo>
                    <a:lnTo>
                      <a:pt x="1830" y="2049"/>
                    </a:lnTo>
                    <a:lnTo>
                      <a:pt x="1835" y="2055"/>
                    </a:lnTo>
                    <a:lnTo>
                      <a:pt x="1842" y="2060"/>
                    </a:lnTo>
                    <a:lnTo>
                      <a:pt x="1847" y="2062"/>
                    </a:lnTo>
                    <a:lnTo>
                      <a:pt x="1852" y="2064"/>
                    </a:lnTo>
                    <a:lnTo>
                      <a:pt x="1857" y="2065"/>
                    </a:lnTo>
                    <a:lnTo>
                      <a:pt x="1863" y="2066"/>
                    </a:lnTo>
                    <a:lnTo>
                      <a:pt x="1872" y="2066"/>
                    </a:lnTo>
                    <a:lnTo>
                      <a:pt x="1880" y="2068"/>
                    </a:lnTo>
                    <a:lnTo>
                      <a:pt x="1889" y="2071"/>
                    </a:lnTo>
                    <a:lnTo>
                      <a:pt x="1898" y="2074"/>
                    </a:lnTo>
                    <a:lnTo>
                      <a:pt x="1915" y="2084"/>
                    </a:lnTo>
                    <a:lnTo>
                      <a:pt x="1933" y="2093"/>
                    </a:lnTo>
                    <a:lnTo>
                      <a:pt x="1949" y="2102"/>
                    </a:lnTo>
                    <a:lnTo>
                      <a:pt x="1965" y="2108"/>
                    </a:lnTo>
                    <a:lnTo>
                      <a:pt x="1972" y="2109"/>
                    </a:lnTo>
                    <a:lnTo>
                      <a:pt x="1978" y="2110"/>
                    </a:lnTo>
                    <a:lnTo>
                      <a:pt x="1984" y="2109"/>
                    </a:lnTo>
                    <a:lnTo>
                      <a:pt x="1991" y="2106"/>
                    </a:lnTo>
                    <a:lnTo>
                      <a:pt x="2085" y="2195"/>
                    </a:lnTo>
                    <a:lnTo>
                      <a:pt x="2063" y="2220"/>
                    </a:lnTo>
                    <a:lnTo>
                      <a:pt x="2040" y="2246"/>
                    </a:lnTo>
                    <a:lnTo>
                      <a:pt x="2018" y="2268"/>
                    </a:lnTo>
                    <a:lnTo>
                      <a:pt x="1996" y="2287"/>
                    </a:lnTo>
                    <a:lnTo>
                      <a:pt x="1984" y="2296"/>
                    </a:lnTo>
                    <a:lnTo>
                      <a:pt x="1973" y="2304"/>
                    </a:lnTo>
                    <a:lnTo>
                      <a:pt x="1963" y="2311"/>
                    </a:lnTo>
                    <a:lnTo>
                      <a:pt x="1954" y="2316"/>
                    </a:lnTo>
                    <a:lnTo>
                      <a:pt x="1945" y="2321"/>
                    </a:lnTo>
                    <a:lnTo>
                      <a:pt x="1936" y="2325"/>
                    </a:lnTo>
                    <a:lnTo>
                      <a:pt x="1928" y="2328"/>
                    </a:lnTo>
                    <a:lnTo>
                      <a:pt x="1921" y="2329"/>
                    </a:lnTo>
                    <a:lnTo>
                      <a:pt x="1890" y="2366"/>
                    </a:lnTo>
                    <a:lnTo>
                      <a:pt x="1860" y="2402"/>
                    </a:lnTo>
                    <a:lnTo>
                      <a:pt x="1847" y="2420"/>
                    </a:lnTo>
                    <a:lnTo>
                      <a:pt x="1833" y="2437"/>
                    </a:lnTo>
                    <a:lnTo>
                      <a:pt x="1821" y="2455"/>
                    </a:lnTo>
                    <a:lnTo>
                      <a:pt x="1810" y="2473"/>
                    </a:lnTo>
                    <a:lnTo>
                      <a:pt x="1799" y="2491"/>
                    </a:lnTo>
                    <a:lnTo>
                      <a:pt x="1789" y="2510"/>
                    </a:lnTo>
                    <a:lnTo>
                      <a:pt x="1780" y="2528"/>
                    </a:lnTo>
                    <a:lnTo>
                      <a:pt x="1772" y="2546"/>
                    </a:lnTo>
                    <a:lnTo>
                      <a:pt x="1765" y="2564"/>
                    </a:lnTo>
                    <a:lnTo>
                      <a:pt x="1759" y="2582"/>
                    </a:lnTo>
                    <a:lnTo>
                      <a:pt x="1753" y="2600"/>
                    </a:lnTo>
                    <a:lnTo>
                      <a:pt x="1749" y="2618"/>
                    </a:lnTo>
                    <a:lnTo>
                      <a:pt x="1750" y="2634"/>
                    </a:lnTo>
                    <a:lnTo>
                      <a:pt x="1752" y="2651"/>
                    </a:lnTo>
                    <a:lnTo>
                      <a:pt x="1755" y="2667"/>
                    </a:lnTo>
                    <a:lnTo>
                      <a:pt x="1760" y="2681"/>
                    </a:lnTo>
                    <a:lnTo>
                      <a:pt x="1766" y="2695"/>
                    </a:lnTo>
                    <a:lnTo>
                      <a:pt x="1773" y="2708"/>
                    </a:lnTo>
                    <a:lnTo>
                      <a:pt x="1781" y="2721"/>
                    </a:lnTo>
                    <a:lnTo>
                      <a:pt x="1790" y="2733"/>
                    </a:lnTo>
                    <a:lnTo>
                      <a:pt x="1800" y="2744"/>
                    </a:lnTo>
                    <a:lnTo>
                      <a:pt x="1810" y="2755"/>
                    </a:lnTo>
                    <a:lnTo>
                      <a:pt x="1821" y="2766"/>
                    </a:lnTo>
                    <a:lnTo>
                      <a:pt x="1832" y="2776"/>
                    </a:lnTo>
                    <a:lnTo>
                      <a:pt x="1856" y="2795"/>
                    </a:lnTo>
                    <a:lnTo>
                      <a:pt x="1879" y="2811"/>
                    </a:lnTo>
                    <a:lnTo>
                      <a:pt x="1887" y="2823"/>
                    </a:lnTo>
                    <a:lnTo>
                      <a:pt x="1892" y="2833"/>
                    </a:lnTo>
                    <a:lnTo>
                      <a:pt x="1896" y="2843"/>
                    </a:lnTo>
                    <a:lnTo>
                      <a:pt x="1899" y="2853"/>
                    </a:lnTo>
                    <a:lnTo>
                      <a:pt x="1900" y="2862"/>
                    </a:lnTo>
                    <a:lnTo>
                      <a:pt x="1900" y="2870"/>
                    </a:lnTo>
                    <a:lnTo>
                      <a:pt x="1898" y="2878"/>
                    </a:lnTo>
                    <a:lnTo>
                      <a:pt x="1896" y="2885"/>
                    </a:lnTo>
                    <a:lnTo>
                      <a:pt x="1892" y="2892"/>
                    </a:lnTo>
                    <a:lnTo>
                      <a:pt x="1887" y="2899"/>
                    </a:lnTo>
                    <a:lnTo>
                      <a:pt x="1882" y="2904"/>
                    </a:lnTo>
                    <a:lnTo>
                      <a:pt x="1875" y="2910"/>
                    </a:lnTo>
                    <a:lnTo>
                      <a:pt x="1867" y="2914"/>
                    </a:lnTo>
                    <a:lnTo>
                      <a:pt x="1859" y="2919"/>
                    </a:lnTo>
                    <a:lnTo>
                      <a:pt x="1850" y="2923"/>
                    </a:lnTo>
                    <a:lnTo>
                      <a:pt x="1839" y="2927"/>
                    </a:lnTo>
                    <a:lnTo>
                      <a:pt x="1834" y="2936"/>
                    </a:lnTo>
                    <a:lnTo>
                      <a:pt x="1830" y="2945"/>
                    </a:lnTo>
                    <a:lnTo>
                      <a:pt x="1826" y="2955"/>
                    </a:lnTo>
                    <a:lnTo>
                      <a:pt x="1824" y="2964"/>
                    </a:lnTo>
                    <a:lnTo>
                      <a:pt x="1822" y="2974"/>
                    </a:lnTo>
                    <a:lnTo>
                      <a:pt x="1822" y="2983"/>
                    </a:lnTo>
                    <a:lnTo>
                      <a:pt x="1822" y="2993"/>
                    </a:lnTo>
                    <a:lnTo>
                      <a:pt x="1822" y="3003"/>
                    </a:lnTo>
                    <a:lnTo>
                      <a:pt x="1824" y="3012"/>
                    </a:lnTo>
                    <a:lnTo>
                      <a:pt x="1826" y="3021"/>
                    </a:lnTo>
                    <a:lnTo>
                      <a:pt x="1828" y="3031"/>
                    </a:lnTo>
                    <a:lnTo>
                      <a:pt x="1831" y="3040"/>
                    </a:lnTo>
                    <a:lnTo>
                      <a:pt x="1838" y="3057"/>
                    </a:lnTo>
                    <a:lnTo>
                      <a:pt x="1847" y="3073"/>
                    </a:lnTo>
                    <a:lnTo>
                      <a:pt x="1850" y="3081"/>
                    </a:lnTo>
                    <a:lnTo>
                      <a:pt x="1853" y="3089"/>
                    </a:lnTo>
                    <a:lnTo>
                      <a:pt x="1854" y="3098"/>
                    </a:lnTo>
                    <a:lnTo>
                      <a:pt x="1854" y="3107"/>
                    </a:lnTo>
                    <a:lnTo>
                      <a:pt x="1854" y="3125"/>
                    </a:lnTo>
                    <a:lnTo>
                      <a:pt x="1852" y="3144"/>
                    </a:lnTo>
                    <a:lnTo>
                      <a:pt x="1851" y="3154"/>
                    </a:lnTo>
                    <a:lnTo>
                      <a:pt x="1851" y="3163"/>
                    </a:lnTo>
                    <a:lnTo>
                      <a:pt x="1852" y="3172"/>
                    </a:lnTo>
                    <a:lnTo>
                      <a:pt x="1853" y="3180"/>
                    </a:lnTo>
                    <a:lnTo>
                      <a:pt x="1855" y="3188"/>
                    </a:lnTo>
                    <a:lnTo>
                      <a:pt x="1859" y="3196"/>
                    </a:lnTo>
                    <a:lnTo>
                      <a:pt x="1864" y="3202"/>
                    </a:lnTo>
                    <a:lnTo>
                      <a:pt x="1871" y="3209"/>
                    </a:lnTo>
                    <a:lnTo>
                      <a:pt x="1878" y="3215"/>
                    </a:lnTo>
                    <a:lnTo>
                      <a:pt x="1884" y="3221"/>
                    </a:lnTo>
                    <a:lnTo>
                      <a:pt x="1889" y="3228"/>
                    </a:lnTo>
                    <a:lnTo>
                      <a:pt x="1893" y="3235"/>
                    </a:lnTo>
                    <a:lnTo>
                      <a:pt x="1896" y="3242"/>
                    </a:lnTo>
                    <a:lnTo>
                      <a:pt x="1898" y="3249"/>
                    </a:lnTo>
                    <a:lnTo>
                      <a:pt x="1899" y="3256"/>
                    </a:lnTo>
                    <a:lnTo>
                      <a:pt x="1898" y="3263"/>
                    </a:lnTo>
                    <a:lnTo>
                      <a:pt x="1897" y="3270"/>
                    </a:lnTo>
                    <a:lnTo>
                      <a:pt x="1895" y="3277"/>
                    </a:lnTo>
                    <a:lnTo>
                      <a:pt x="1892" y="3284"/>
                    </a:lnTo>
                    <a:lnTo>
                      <a:pt x="1888" y="3291"/>
                    </a:lnTo>
                    <a:lnTo>
                      <a:pt x="1883" y="3297"/>
                    </a:lnTo>
                    <a:lnTo>
                      <a:pt x="1877" y="3303"/>
                    </a:lnTo>
                    <a:lnTo>
                      <a:pt x="1871" y="3308"/>
                    </a:lnTo>
                    <a:lnTo>
                      <a:pt x="1863" y="3313"/>
                    </a:lnTo>
                    <a:lnTo>
                      <a:pt x="1864" y="3407"/>
                    </a:lnTo>
                    <a:lnTo>
                      <a:pt x="1863" y="3407"/>
                    </a:lnTo>
                    <a:lnTo>
                      <a:pt x="1844" y="3412"/>
                    </a:lnTo>
                    <a:lnTo>
                      <a:pt x="1827" y="3416"/>
                    </a:lnTo>
                    <a:lnTo>
                      <a:pt x="1811" y="3419"/>
                    </a:lnTo>
                    <a:lnTo>
                      <a:pt x="1798" y="3421"/>
                    </a:lnTo>
                    <a:lnTo>
                      <a:pt x="1785" y="3422"/>
                    </a:lnTo>
                    <a:lnTo>
                      <a:pt x="1775" y="3422"/>
                    </a:lnTo>
                    <a:lnTo>
                      <a:pt x="1765" y="3421"/>
                    </a:lnTo>
                    <a:lnTo>
                      <a:pt x="1757" y="3419"/>
                    </a:lnTo>
                    <a:lnTo>
                      <a:pt x="1751" y="3416"/>
                    </a:lnTo>
                    <a:lnTo>
                      <a:pt x="1746" y="3412"/>
                    </a:lnTo>
                    <a:lnTo>
                      <a:pt x="1742" y="3407"/>
                    </a:lnTo>
                    <a:lnTo>
                      <a:pt x="1739" y="3401"/>
                    </a:lnTo>
                    <a:lnTo>
                      <a:pt x="1738" y="3394"/>
                    </a:lnTo>
                    <a:lnTo>
                      <a:pt x="1737" y="3386"/>
                    </a:lnTo>
                    <a:lnTo>
                      <a:pt x="1738" y="3376"/>
                    </a:lnTo>
                    <a:lnTo>
                      <a:pt x="1739" y="3366"/>
                    </a:lnTo>
                    <a:lnTo>
                      <a:pt x="1736" y="3266"/>
                    </a:lnTo>
                    <a:lnTo>
                      <a:pt x="1590" y="3259"/>
                    </a:lnTo>
                    <a:lnTo>
                      <a:pt x="1584" y="3284"/>
                    </a:lnTo>
                    <a:lnTo>
                      <a:pt x="1577" y="3311"/>
                    </a:lnTo>
                    <a:lnTo>
                      <a:pt x="1573" y="3325"/>
                    </a:lnTo>
                    <a:lnTo>
                      <a:pt x="1566" y="3337"/>
                    </a:lnTo>
                    <a:lnTo>
                      <a:pt x="1563" y="3342"/>
                    </a:lnTo>
                    <a:lnTo>
                      <a:pt x="1560" y="3348"/>
                    </a:lnTo>
                    <a:lnTo>
                      <a:pt x="1556" y="3353"/>
                    </a:lnTo>
                    <a:lnTo>
                      <a:pt x="1551" y="3357"/>
                    </a:lnTo>
                    <a:lnTo>
                      <a:pt x="1540" y="3365"/>
                    </a:lnTo>
                    <a:lnTo>
                      <a:pt x="1530" y="3371"/>
                    </a:lnTo>
                    <a:lnTo>
                      <a:pt x="1519" y="3377"/>
                    </a:lnTo>
                    <a:lnTo>
                      <a:pt x="1509" y="3382"/>
                    </a:lnTo>
                    <a:lnTo>
                      <a:pt x="1500" y="3386"/>
                    </a:lnTo>
                    <a:lnTo>
                      <a:pt x="1490" y="3389"/>
                    </a:lnTo>
                    <a:lnTo>
                      <a:pt x="1481" y="3391"/>
                    </a:lnTo>
                    <a:lnTo>
                      <a:pt x="1472" y="3392"/>
                    </a:lnTo>
                    <a:lnTo>
                      <a:pt x="1464" y="3392"/>
                    </a:lnTo>
                    <a:lnTo>
                      <a:pt x="1455" y="3391"/>
                    </a:lnTo>
                    <a:lnTo>
                      <a:pt x="1447" y="3389"/>
                    </a:lnTo>
                    <a:lnTo>
                      <a:pt x="1440" y="3386"/>
                    </a:lnTo>
                    <a:lnTo>
                      <a:pt x="1432" y="3382"/>
                    </a:lnTo>
                    <a:lnTo>
                      <a:pt x="1424" y="3377"/>
                    </a:lnTo>
                    <a:lnTo>
                      <a:pt x="1418" y="3371"/>
                    </a:lnTo>
                    <a:lnTo>
                      <a:pt x="1411" y="3364"/>
                    </a:lnTo>
                    <a:lnTo>
                      <a:pt x="1401" y="3353"/>
                    </a:lnTo>
                    <a:lnTo>
                      <a:pt x="1392" y="3343"/>
                    </a:lnTo>
                    <a:lnTo>
                      <a:pt x="1383" y="3336"/>
                    </a:lnTo>
                    <a:lnTo>
                      <a:pt x="1374" y="3330"/>
                    </a:lnTo>
                    <a:lnTo>
                      <a:pt x="1366" y="3327"/>
                    </a:lnTo>
                    <a:lnTo>
                      <a:pt x="1358" y="3325"/>
                    </a:lnTo>
                    <a:lnTo>
                      <a:pt x="1350" y="3326"/>
                    </a:lnTo>
                    <a:lnTo>
                      <a:pt x="1343" y="3327"/>
                    </a:lnTo>
                    <a:lnTo>
                      <a:pt x="1336" y="3331"/>
                    </a:lnTo>
                    <a:lnTo>
                      <a:pt x="1330" y="3336"/>
                    </a:lnTo>
                    <a:lnTo>
                      <a:pt x="1324" y="3342"/>
                    </a:lnTo>
                    <a:lnTo>
                      <a:pt x="1318" y="3351"/>
                    </a:lnTo>
                    <a:lnTo>
                      <a:pt x="1312" y="3360"/>
                    </a:lnTo>
                    <a:lnTo>
                      <a:pt x="1307" y="3370"/>
                    </a:lnTo>
                    <a:lnTo>
                      <a:pt x="1302" y="3382"/>
                    </a:lnTo>
                    <a:lnTo>
                      <a:pt x="1297" y="3394"/>
                    </a:lnTo>
                    <a:lnTo>
                      <a:pt x="1282" y="3400"/>
                    </a:lnTo>
                    <a:lnTo>
                      <a:pt x="1267" y="3404"/>
                    </a:lnTo>
                    <a:lnTo>
                      <a:pt x="1252" y="3407"/>
                    </a:lnTo>
                    <a:lnTo>
                      <a:pt x="1236" y="3408"/>
                    </a:lnTo>
                    <a:lnTo>
                      <a:pt x="1220" y="3407"/>
                    </a:lnTo>
                    <a:lnTo>
                      <a:pt x="1203" y="3404"/>
                    </a:lnTo>
                    <a:lnTo>
                      <a:pt x="1186" y="3399"/>
                    </a:lnTo>
                    <a:lnTo>
                      <a:pt x="1169" y="3393"/>
                    </a:lnTo>
                    <a:lnTo>
                      <a:pt x="1149" y="3381"/>
                    </a:lnTo>
                    <a:lnTo>
                      <a:pt x="1131" y="3370"/>
                    </a:lnTo>
                    <a:lnTo>
                      <a:pt x="1113" y="3361"/>
                    </a:lnTo>
                    <a:lnTo>
                      <a:pt x="1096" y="3354"/>
                    </a:lnTo>
                    <a:lnTo>
                      <a:pt x="1088" y="3352"/>
                    </a:lnTo>
                    <a:lnTo>
                      <a:pt x="1079" y="3350"/>
                    </a:lnTo>
                    <a:lnTo>
                      <a:pt x="1071" y="3349"/>
                    </a:lnTo>
                    <a:lnTo>
                      <a:pt x="1062" y="3349"/>
                    </a:lnTo>
                    <a:lnTo>
                      <a:pt x="1053" y="3350"/>
                    </a:lnTo>
                    <a:lnTo>
                      <a:pt x="1044" y="3352"/>
                    </a:lnTo>
                    <a:lnTo>
                      <a:pt x="1034" y="3355"/>
                    </a:lnTo>
                    <a:lnTo>
                      <a:pt x="1025" y="3359"/>
                    </a:lnTo>
                    <a:lnTo>
                      <a:pt x="1013" y="3366"/>
                    </a:lnTo>
                    <a:lnTo>
                      <a:pt x="1001" y="3371"/>
                    </a:lnTo>
                    <a:lnTo>
                      <a:pt x="989" y="3374"/>
                    </a:lnTo>
                    <a:lnTo>
                      <a:pt x="979" y="3376"/>
                    </a:lnTo>
                    <a:lnTo>
                      <a:pt x="968" y="3377"/>
                    </a:lnTo>
                    <a:lnTo>
                      <a:pt x="958" y="3376"/>
                    </a:lnTo>
                    <a:lnTo>
                      <a:pt x="948" y="3374"/>
                    </a:lnTo>
                    <a:lnTo>
                      <a:pt x="939" y="3370"/>
                    </a:lnTo>
                    <a:lnTo>
                      <a:pt x="930" y="3365"/>
                    </a:lnTo>
                    <a:lnTo>
                      <a:pt x="922" y="3358"/>
                    </a:lnTo>
                    <a:lnTo>
                      <a:pt x="914" y="3350"/>
                    </a:lnTo>
                    <a:lnTo>
                      <a:pt x="906" y="3339"/>
                    </a:lnTo>
                    <a:lnTo>
                      <a:pt x="900" y="3328"/>
                    </a:lnTo>
                    <a:lnTo>
                      <a:pt x="893" y="3315"/>
                    </a:lnTo>
                    <a:lnTo>
                      <a:pt x="888" y="3301"/>
                    </a:lnTo>
                    <a:lnTo>
                      <a:pt x="883" y="3285"/>
                    </a:lnTo>
                    <a:lnTo>
                      <a:pt x="893" y="3168"/>
                    </a:lnTo>
                    <a:lnTo>
                      <a:pt x="866" y="3159"/>
                    </a:lnTo>
                    <a:lnTo>
                      <a:pt x="861" y="3153"/>
                    </a:lnTo>
                    <a:lnTo>
                      <a:pt x="855" y="3148"/>
                    </a:lnTo>
                    <a:lnTo>
                      <a:pt x="850" y="3144"/>
                    </a:lnTo>
                    <a:lnTo>
                      <a:pt x="844" y="3140"/>
                    </a:lnTo>
                    <a:lnTo>
                      <a:pt x="839" y="3138"/>
                    </a:lnTo>
                    <a:lnTo>
                      <a:pt x="833" y="3137"/>
                    </a:lnTo>
                    <a:lnTo>
                      <a:pt x="827" y="3136"/>
                    </a:lnTo>
                    <a:lnTo>
                      <a:pt x="820" y="3136"/>
                    </a:lnTo>
                    <a:lnTo>
                      <a:pt x="814" y="3138"/>
                    </a:lnTo>
                    <a:lnTo>
                      <a:pt x="807" y="3140"/>
                    </a:lnTo>
                    <a:lnTo>
                      <a:pt x="800" y="3143"/>
                    </a:lnTo>
                    <a:lnTo>
                      <a:pt x="793" y="3147"/>
                    </a:lnTo>
                    <a:lnTo>
                      <a:pt x="777" y="3158"/>
                    </a:lnTo>
                    <a:lnTo>
                      <a:pt x="760" y="3172"/>
                    </a:lnTo>
                    <a:lnTo>
                      <a:pt x="757" y="3177"/>
                    </a:lnTo>
                    <a:lnTo>
                      <a:pt x="754" y="3182"/>
                    </a:lnTo>
                    <a:lnTo>
                      <a:pt x="750" y="3185"/>
                    </a:lnTo>
                    <a:lnTo>
                      <a:pt x="747" y="3189"/>
                    </a:lnTo>
                    <a:lnTo>
                      <a:pt x="742" y="3191"/>
                    </a:lnTo>
                    <a:lnTo>
                      <a:pt x="738" y="3193"/>
                    </a:lnTo>
                    <a:lnTo>
                      <a:pt x="733" y="3195"/>
                    </a:lnTo>
                    <a:lnTo>
                      <a:pt x="728" y="3195"/>
                    </a:lnTo>
                    <a:lnTo>
                      <a:pt x="723" y="3195"/>
                    </a:lnTo>
                    <a:lnTo>
                      <a:pt x="718" y="3194"/>
                    </a:lnTo>
                    <a:lnTo>
                      <a:pt x="712" y="3193"/>
                    </a:lnTo>
                    <a:lnTo>
                      <a:pt x="707" y="3191"/>
                    </a:lnTo>
                    <a:lnTo>
                      <a:pt x="695" y="3184"/>
                    </a:lnTo>
                    <a:lnTo>
                      <a:pt x="682" y="3175"/>
                    </a:lnTo>
                    <a:lnTo>
                      <a:pt x="676" y="3170"/>
                    </a:lnTo>
                    <a:lnTo>
                      <a:pt x="670" y="3166"/>
                    </a:lnTo>
                    <a:lnTo>
                      <a:pt x="664" y="3162"/>
                    </a:lnTo>
                    <a:lnTo>
                      <a:pt x="659" y="3160"/>
                    </a:lnTo>
                    <a:lnTo>
                      <a:pt x="654" y="3158"/>
                    </a:lnTo>
                    <a:lnTo>
                      <a:pt x="649" y="3157"/>
                    </a:lnTo>
                    <a:lnTo>
                      <a:pt x="645" y="3156"/>
                    </a:lnTo>
                    <a:lnTo>
                      <a:pt x="641" y="3157"/>
                    </a:lnTo>
                    <a:lnTo>
                      <a:pt x="637" y="3158"/>
                    </a:lnTo>
                    <a:lnTo>
                      <a:pt x="633" y="3160"/>
                    </a:lnTo>
                    <a:lnTo>
                      <a:pt x="630" y="3163"/>
                    </a:lnTo>
                    <a:lnTo>
                      <a:pt x="628" y="3166"/>
                    </a:lnTo>
                    <a:lnTo>
                      <a:pt x="625" y="3171"/>
                    </a:lnTo>
                    <a:lnTo>
                      <a:pt x="623" y="3176"/>
                    </a:lnTo>
                    <a:lnTo>
                      <a:pt x="622" y="3182"/>
                    </a:lnTo>
                    <a:lnTo>
                      <a:pt x="621" y="3189"/>
                    </a:lnTo>
                    <a:lnTo>
                      <a:pt x="609" y="3268"/>
                    </a:lnTo>
                    <a:lnTo>
                      <a:pt x="601" y="3276"/>
                    </a:lnTo>
                    <a:lnTo>
                      <a:pt x="591" y="3283"/>
                    </a:lnTo>
                    <a:lnTo>
                      <a:pt x="583" y="3288"/>
                    </a:lnTo>
                    <a:lnTo>
                      <a:pt x="574" y="3293"/>
                    </a:lnTo>
                    <a:lnTo>
                      <a:pt x="565" y="3297"/>
                    </a:lnTo>
                    <a:lnTo>
                      <a:pt x="557" y="3300"/>
                    </a:lnTo>
                    <a:lnTo>
                      <a:pt x="548" y="3302"/>
                    </a:lnTo>
                    <a:lnTo>
                      <a:pt x="540" y="3302"/>
                    </a:lnTo>
                    <a:lnTo>
                      <a:pt x="531" y="3302"/>
                    </a:lnTo>
                    <a:lnTo>
                      <a:pt x="523" y="3301"/>
                    </a:lnTo>
                    <a:lnTo>
                      <a:pt x="514" y="3298"/>
                    </a:lnTo>
                    <a:lnTo>
                      <a:pt x="506" y="3295"/>
                    </a:lnTo>
                    <a:lnTo>
                      <a:pt x="497" y="3291"/>
                    </a:lnTo>
                    <a:lnTo>
                      <a:pt x="489" y="3285"/>
                    </a:lnTo>
                    <a:lnTo>
                      <a:pt x="480" y="3279"/>
                    </a:lnTo>
                    <a:lnTo>
                      <a:pt x="472" y="3272"/>
                    </a:lnTo>
                    <a:lnTo>
                      <a:pt x="466" y="3265"/>
                    </a:lnTo>
                    <a:lnTo>
                      <a:pt x="460" y="3258"/>
                    </a:lnTo>
                    <a:lnTo>
                      <a:pt x="451" y="3252"/>
                    </a:lnTo>
                    <a:lnTo>
                      <a:pt x="443" y="3246"/>
                    </a:lnTo>
                    <a:lnTo>
                      <a:pt x="434" y="3240"/>
                    </a:lnTo>
                    <a:lnTo>
                      <a:pt x="423" y="3234"/>
                    </a:lnTo>
                    <a:lnTo>
                      <a:pt x="412" y="3229"/>
                    </a:lnTo>
                    <a:lnTo>
                      <a:pt x="399" y="3223"/>
                    </a:lnTo>
                    <a:lnTo>
                      <a:pt x="386" y="3219"/>
                    </a:lnTo>
                    <a:lnTo>
                      <a:pt x="371" y="3214"/>
                    </a:lnTo>
                    <a:lnTo>
                      <a:pt x="356" y="3209"/>
                    </a:lnTo>
                    <a:lnTo>
                      <a:pt x="339" y="3204"/>
                    </a:lnTo>
                    <a:lnTo>
                      <a:pt x="302" y="3196"/>
                    </a:lnTo>
                    <a:lnTo>
                      <a:pt x="262" y="3189"/>
                    </a:lnTo>
                    <a:lnTo>
                      <a:pt x="254" y="3192"/>
                    </a:lnTo>
                    <a:lnTo>
                      <a:pt x="247" y="3193"/>
                    </a:lnTo>
                    <a:lnTo>
                      <a:pt x="240" y="3194"/>
                    </a:lnTo>
                    <a:lnTo>
                      <a:pt x="234" y="3194"/>
                    </a:lnTo>
                    <a:lnTo>
                      <a:pt x="229" y="3193"/>
                    </a:lnTo>
                    <a:lnTo>
                      <a:pt x="224" y="3190"/>
                    </a:lnTo>
                    <a:lnTo>
                      <a:pt x="221" y="3187"/>
                    </a:lnTo>
                    <a:lnTo>
                      <a:pt x="217" y="3183"/>
                    </a:lnTo>
                    <a:lnTo>
                      <a:pt x="215" y="3177"/>
                    </a:lnTo>
                    <a:lnTo>
                      <a:pt x="213" y="3171"/>
                    </a:lnTo>
                    <a:lnTo>
                      <a:pt x="212" y="3164"/>
                    </a:lnTo>
                    <a:lnTo>
                      <a:pt x="211" y="3155"/>
                    </a:lnTo>
                    <a:lnTo>
                      <a:pt x="211" y="3146"/>
                    </a:lnTo>
                    <a:lnTo>
                      <a:pt x="212" y="3136"/>
                    </a:lnTo>
                    <a:lnTo>
                      <a:pt x="214" y="3124"/>
                    </a:lnTo>
                    <a:lnTo>
                      <a:pt x="216" y="3112"/>
                    </a:lnTo>
                    <a:lnTo>
                      <a:pt x="232" y="2997"/>
                    </a:lnTo>
                    <a:lnTo>
                      <a:pt x="231" y="2980"/>
                    </a:lnTo>
                    <a:lnTo>
                      <a:pt x="229" y="2965"/>
                    </a:lnTo>
                    <a:lnTo>
                      <a:pt x="226" y="2953"/>
                    </a:lnTo>
                    <a:lnTo>
                      <a:pt x="222" y="2942"/>
                    </a:lnTo>
                    <a:lnTo>
                      <a:pt x="216" y="2934"/>
                    </a:lnTo>
                    <a:lnTo>
                      <a:pt x="210" y="2928"/>
                    </a:lnTo>
                    <a:lnTo>
                      <a:pt x="207" y="2924"/>
                    </a:lnTo>
                    <a:lnTo>
                      <a:pt x="203" y="2922"/>
                    </a:lnTo>
                    <a:lnTo>
                      <a:pt x="200" y="2921"/>
                    </a:lnTo>
                    <a:lnTo>
                      <a:pt x="196" y="2920"/>
                    </a:lnTo>
                    <a:lnTo>
                      <a:pt x="192" y="2920"/>
                    </a:lnTo>
                    <a:lnTo>
                      <a:pt x="188" y="2921"/>
                    </a:lnTo>
                    <a:lnTo>
                      <a:pt x="184" y="2922"/>
                    </a:lnTo>
                    <a:lnTo>
                      <a:pt x="180" y="2923"/>
                    </a:lnTo>
                    <a:lnTo>
                      <a:pt x="172" y="2929"/>
                    </a:lnTo>
                    <a:lnTo>
                      <a:pt x="164" y="2935"/>
                    </a:lnTo>
                    <a:lnTo>
                      <a:pt x="157" y="2944"/>
                    </a:lnTo>
                    <a:lnTo>
                      <a:pt x="150" y="2955"/>
                    </a:lnTo>
                    <a:lnTo>
                      <a:pt x="144" y="2968"/>
                    </a:lnTo>
                    <a:lnTo>
                      <a:pt x="138" y="2983"/>
                    </a:lnTo>
                    <a:lnTo>
                      <a:pt x="109" y="3056"/>
                    </a:lnTo>
                    <a:lnTo>
                      <a:pt x="93" y="3141"/>
                    </a:lnTo>
                    <a:lnTo>
                      <a:pt x="81" y="3131"/>
                    </a:lnTo>
                    <a:lnTo>
                      <a:pt x="41" y="3071"/>
                    </a:lnTo>
                    <a:lnTo>
                      <a:pt x="11" y="2748"/>
                    </a:lnTo>
                    <a:lnTo>
                      <a:pt x="35" y="2659"/>
                    </a:lnTo>
                    <a:lnTo>
                      <a:pt x="0" y="2540"/>
                    </a:lnTo>
                    <a:lnTo>
                      <a:pt x="86" y="2326"/>
                    </a:lnTo>
                    <a:lnTo>
                      <a:pt x="61" y="2273"/>
                    </a:lnTo>
                    <a:lnTo>
                      <a:pt x="129" y="2143"/>
                    </a:lnTo>
                    <a:lnTo>
                      <a:pt x="218" y="1918"/>
                    </a:lnTo>
                    <a:lnTo>
                      <a:pt x="217" y="1917"/>
                    </a:lnTo>
                    <a:lnTo>
                      <a:pt x="217" y="1917"/>
                    </a:lnTo>
                    <a:lnTo>
                      <a:pt x="217" y="1917"/>
                    </a:lnTo>
                    <a:lnTo>
                      <a:pt x="218" y="1917"/>
                    </a:lnTo>
                    <a:lnTo>
                      <a:pt x="415" y="1587"/>
                    </a:lnTo>
                    <a:lnTo>
                      <a:pt x="455" y="1549"/>
                    </a:lnTo>
                    <a:lnTo>
                      <a:pt x="493" y="1512"/>
                    </a:lnTo>
                    <a:lnTo>
                      <a:pt x="525" y="1477"/>
                    </a:lnTo>
                    <a:lnTo>
                      <a:pt x="555" y="1443"/>
                    </a:lnTo>
                    <a:lnTo>
                      <a:pt x="568" y="1426"/>
                    </a:lnTo>
                    <a:lnTo>
                      <a:pt x="580" y="1410"/>
                    </a:lnTo>
                    <a:lnTo>
                      <a:pt x="592" y="1394"/>
                    </a:lnTo>
                    <a:lnTo>
                      <a:pt x="603" y="1377"/>
                    </a:lnTo>
                    <a:lnTo>
                      <a:pt x="613" y="1361"/>
                    </a:lnTo>
                    <a:lnTo>
                      <a:pt x="622" y="1345"/>
                    </a:lnTo>
                    <a:lnTo>
                      <a:pt x="630" y="1330"/>
                    </a:lnTo>
                    <a:lnTo>
                      <a:pt x="638" y="1315"/>
                    </a:lnTo>
                    <a:lnTo>
                      <a:pt x="644" y="1300"/>
                    </a:lnTo>
                    <a:lnTo>
                      <a:pt x="650" y="1285"/>
                    </a:lnTo>
                    <a:lnTo>
                      <a:pt x="655" y="1270"/>
                    </a:lnTo>
                    <a:lnTo>
                      <a:pt x="660" y="1255"/>
                    </a:lnTo>
                    <a:lnTo>
                      <a:pt x="663" y="1240"/>
                    </a:lnTo>
                    <a:lnTo>
                      <a:pt x="666" y="1224"/>
                    </a:lnTo>
                    <a:lnTo>
                      <a:pt x="668" y="1210"/>
                    </a:lnTo>
                    <a:lnTo>
                      <a:pt x="670" y="1195"/>
                    </a:lnTo>
                    <a:lnTo>
                      <a:pt x="670" y="1180"/>
                    </a:lnTo>
                    <a:lnTo>
                      <a:pt x="671" y="1166"/>
                    </a:lnTo>
                    <a:lnTo>
                      <a:pt x="670" y="1151"/>
                    </a:lnTo>
                    <a:lnTo>
                      <a:pt x="669" y="1136"/>
                    </a:lnTo>
                    <a:lnTo>
                      <a:pt x="667" y="1122"/>
                    </a:lnTo>
                    <a:lnTo>
                      <a:pt x="665" y="1107"/>
                    </a:lnTo>
                    <a:lnTo>
                      <a:pt x="662" y="1091"/>
                    </a:lnTo>
                    <a:lnTo>
                      <a:pt x="658" y="1076"/>
                    </a:lnTo>
                    <a:lnTo>
                      <a:pt x="647" y="1068"/>
                    </a:lnTo>
                    <a:lnTo>
                      <a:pt x="637" y="1060"/>
                    </a:lnTo>
                    <a:lnTo>
                      <a:pt x="628" y="1051"/>
                    </a:lnTo>
                    <a:lnTo>
                      <a:pt x="621" y="1042"/>
                    </a:lnTo>
                    <a:lnTo>
                      <a:pt x="615" y="1033"/>
                    </a:lnTo>
                    <a:lnTo>
                      <a:pt x="611" y="1023"/>
                    </a:lnTo>
                    <a:lnTo>
                      <a:pt x="608" y="1013"/>
                    </a:lnTo>
                    <a:lnTo>
                      <a:pt x="607" y="1003"/>
                    </a:lnTo>
                    <a:lnTo>
                      <a:pt x="606" y="993"/>
                    </a:lnTo>
                    <a:lnTo>
                      <a:pt x="608" y="982"/>
                    </a:lnTo>
                    <a:lnTo>
                      <a:pt x="610" y="971"/>
                    </a:lnTo>
                    <a:lnTo>
                      <a:pt x="614" y="960"/>
                    </a:lnTo>
                    <a:lnTo>
                      <a:pt x="620" y="948"/>
                    </a:lnTo>
                    <a:lnTo>
                      <a:pt x="626" y="936"/>
                    </a:lnTo>
                    <a:lnTo>
                      <a:pt x="635" y="924"/>
                    </a:lnTo>
                    <a:lnTo>
                      <a:pt x="644" y="912"/>
                    </a:lnTo>
                    <a:lnTo>
                      <a:pt x="649" y="911"/>
                    </a:lnTo>
                    <a:lnTo>
                      <a:pt x="654" y="909"/>
                    </a:lnTo>
                    <a:lnTo>
                      <a:pt x="658" y="906"/>
                    </a:lnTo>
                    <a:lnTo>
                      <a:pt x="662" y="903"/>
                    </a:lnTo>
                    <a:lnTo>
                      <a:pt x="665" y="899"/>
                    </a:lnTo>
                    <a:lnTo>
                      <a:pt x="668" y="895"/>
                    </a:lnTo>
                    <a:lnTo>
                      <a:pt x="671" y="890"/>
                    </a:lnTo>
                    <a:lnTo>
                      <a:pt x="673" y="884"/>
                    </a:lnTo>
                    <a:lnTo>
                      <a:pt x="678" y="872"/>
                    </a:lnTo>
                    <a:lnTo>
                      <a:pt x="682" y="857"/>
                    </a:lnTo>
                    <a:lnTo>
                      <a:pt x="685" y="842"/>
                    </a:lnTo>
                    <a:lnTo>
                      <a:pt x="689" y="825"/>
                    </a:lnTo>
                    <a:lnTo>
                      <a:pt x="692" y="806"/>
                    </a:lnTo>
                    <a:lnTo>
                      <a:pt x="696" y="789"/>
                    </a:lnTo>
                    <a:lnTo>
                      <a:pt x="701" y="771"/>
                    </a:lnTo>
                    <a:lnTo>
                      <a:pt x="706" y="754"/>
                    </a:lnTo>
                    <a:lnTo>
                      <a:pt x="713" y="737"/>
                    </a:lnTo>
                    <a:lnTo>
                      <a:pt x="721" y="721"/>
                    </a:lnTo>
                    <a:lnTo>
                      <a:pt x="726" y="714"/>
                    </a:lnTo>
                    <a:lnTo>
                      <a:pt x="731" y="706"/>
                    </a:lnTo>
                    <a:lnTo>
                      <a:pt x="738" y="700"/>
                    </a:lnTo>
                    <a:lnTo>
                      <a:pt x="744" y="694"/>
                    </a:lnTo>
                    <a:lnTo>
                      <a:pt x="850" y="678"/>
                    </a:lnTo>
                    <a:lnTo>
                      <a:pt x="871" y="656"/>
                    </a:lnTo>
                    <a:lnTo>
                      <a:pt x="893" y="635"/>
                    </a:lnTo>
                    <a:lnTo>
                      <a:pt x="913" y="613"/>
                    </a:lnTo>
                    <a:lnTo>
                      <a:pt x="932" y="590"/>
                    </a:lnTo>
                    <a:lnTo>
                      <a:pt x="951" y="567"/>
                    </a:lnTo>
                    <a:lnTo>
                      <a:pt x="969" y="544"/>
                    </a:lnTo>
                    <a:lnTo>
                      <a:pt x="987" y="518"/>
                    </a:lnTo>
                    <a:lnTo>
                      <a:pt x="1004" y="493"/>
                    </a:lnTo>
                    <a:lnTo>
                      <a:pt x="1021" y="468"/>
                    </a:lnTo>
                    <a:lnTo>
                      <a:pt x="1036" y="442"/>
                    </a:lnTo>
                    <a:lnTo>
                      <a:pt x="1051" y="414"/>
                    </a:lnTo>
                    <a:lnTo>
                      <a:pt x="1065" y="386"/>
                    </a:lnTo>
                    <a:lnTo>
                      <a:pt x="1078" y="357"/>
                    </a:lnTo>
                    <a:lnTo>
                      <a:pt x="1090" y="327"/>
                    </a:lnTo>
                    <a:lnTo>
                      <a:pt x="1102" y="297"/>
                    </a:lnTo>
                    <a:lnTo>
                      <a:pt x="1112" y="265"/>
                    </a:lnTo>
                    <a:lnTo>
                      <a:pt x="1124" y="251"/>
                    </a:lnTo>
                    <a:lnTo>
                      <a:pt x="1134" y="238"/>
                    </a:lnTo>
                    <a:lnTo>
                      <a:pt x="1143" y="225"/>
                    </a:lnTo>
                    <a:lnTo>
                      <a:pt x="1149" y="213"/>
                    </a:lnTo>
                    <a:lnTo>
                      <a:pt x="1154" y="202"/>
                    </a:lnTo>
                    <a:lnTo>
                      <a:pt x="1156" y="191"/>
                    </a:lnTo>
                    <a:lnTo>
                      <a:pt x="1157" y="181"/>
                    </a:lnTo>
                    <a:lnTo>
                      <a:pt x="1155" y="171"/>
                    </a:lnTo>
                    <a:lnTo>
                      <a:pt x="1152" y="162"/>
                    </a:lnTo>
                    <a:lnTo>
                      <a:pt x="1145" y="154"/>
                    </a:lnTo>
                    <a:lnTo>
                      <a:pt x="1138" y="146"/>
                    </a:lnTo>
                    <a:lnTo>
                      <a:pt x="1128" y="138"/>
                    </a:lnTo>
                    <a:lnTo>
                      <a:pt x="1117" y="131"/>
                    </a:lnTo>
                    <a:lnTo>
                      <a:pt x="1103" y="125"/>
                    </a:lnTo>
                    <a:lnTo>
                      <a:pt x="1088" y="119"/>
                    </a:lnTo>
                    <a:lnTo>
                      <a:pt x="1071" y="114"/>
                    </a:lnTo>
                    <a:lnTo>
                      <a:pt x="961" y="108"/>
                    </a:lnTo>
                    <a:lnTo>
                      <a:pt x="1108" y="0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grpSp>
            <p:nvGrpSpPr>
              <p:cNvPr id="70755" name="Group 99"/>
              <p:cNvGrpSpPr>
                <a:grpSpLocks/>
              </p:cNvGrpSpPr>
              <p:nvPr/>
            </p:nvGrpSpPr>
            <p:grpSpPr bwMode="auto">
              <a:xfrm>
                <a:off x="3386" y="787"/>
                <a:ext cx="1109" cy="1065"/>
                <a:chOff x="7120" y="985"/>
                <a:chExt cx="1329" cy="1283"/>
              </a:xfrm>
            </p:grpSpPr>
            <p:sp>
              <p:nvSpPr>
                <p:cNvPr id="70756" name="Freeform 100"/>
                <p:cNvSpPr>
                  <a:spLocks/>
                </p:cNvSpPr>
                <p:nvPr/>
              </p:nvSpPr>
              <p:spPr bwMode="auto">
                <a:xfrm>
                  <a:off x="7120" y="985"/>
                  <a:ext cx="1329" cy="1283"/>
                </a:xfrm>
                <a:custGeom>
                  <a:avLst/>
                  <a:gdLst>
                    <a:gd name="T0" fmla="*/ 3790 w 5317"/>
                    <a:gd name="T1" fmla="*/ 4639 h 5130"/>
                    <a:gd name="T2" fmla="*/ 3866 w 5317"/>
                    <a:gd name="T3" fmla="*/ 4513 h 5130"/>
                    <a:gd name="T4" fmla="*/ 3892 w 5317"/>
                    <a:gd name="T5" fmla="*/ 4393 h 5130"/>
                    <a:gd name="T6" fmla="*/ 3869 w 5317"/>
                    <a:gd name="T7" fmla="*/ 4281 h 5130"/>
                    <a:gd name="T8" fmla="*/ 3828 w 5317"/>
                    <a:gd name="T9" fmla="*/ 4206 h 5130"/>
                    <a:gd name="T10" fmla="*/ 3871 w 5317"/>
                    <a:gd name="T11" fmla="*/ 4124 h 5130"/>
                    <a:gd name="T12" fmla="*/ 3900 w 5317"/>
                    <a:gd name="T13" fmla="*/ 4085 h 5130"/>
                    <a:gd name="T14" fmla="*/ 3935 w 5317"/>
                    <a:gd name="T15" fmla="*/ 3950 h 5130"/>
                    <a:gd name="T16" fmla="*/ 4115 w 5317"/>
                    <a:gd name="T17" fmla="*/ 3848 h 5130"/>
                    <a:gd name="T18" fmla="*/ 4258 w 5317"/>
                    <a:gd name="T19" fmla="*/ 3655 h 5130"/>
                    <a:gd name="T20" fmla="*/ 4356 w 5317"/>
                    <a:gd name="T21" fmla="*/ 3451 h 5130"/>
                    <a:gd name="T22" fmla="*/ 4367 w 5317"/>
                    <a:gd name="T23" fmla="*/ 3367 h 5130"/>
                    <a:gd name="T24" fmla="*/ 4353 w 5317"/>
                    <a:gd name="T25" fmla="*/ 3196 h 5130"/>
                    <a:gd name="T26" fmla="*/ 4737 w 5317"/>
                    <a:gd name="T27" fmla="*/ 2819 h 5130"/>
                    <a:gd name="T28" fmla="*/ 4811 w 5317"/>
                    <a:gd name="T29" fmla="*/ 2739 h 5130"/>
                    <a:gd name="T30" fmla="*/ 4898 w 5317"/>
                    <a:gd name="T31" fmla="*/ 2501 h 5130"/>
                    <a:gd name="T32" fmla="*/ 4988 w 5317"/>
                    <a:gd name="T33" fmla="*/ 2410 h 5130"/>
                    <a:gd name="T34" fmla="*/ 5022 w 5317"/>
                    <a:gd name="T35" fmla="*/ 2294 h 5130"/>
                    <a:gd name="T36" fmla="*/ 5111 w 5317"/>
                    <a:gd name="T37" fmla="*/ 2124 h 5130"/>
                    <a:gd name="T38" fmla="*/ 5169 w 5317"/>
                    <a:gd name="T39" fmla="*/ 1999 h 5130"/>
                    <a:gd name="T40" fmla="*/ 5216 w 5317"/>
                    <a:gd name="T41" fmla="*/ 1897 h 5130"/>
                    <a:gd name="T42" fmla="*/ 5224 w 5317"/>
                    <a:gd name="T43" fmla="*/ 1763 h 5130"/>
                    <a:gd name="T44" fmla="*/ 5274 w 5317"/>
                    <a:gd name="T45" fmla="*/ 1611 h 5130"/>
                    <a:gd name="T46" fmla="*/ 4907 w 5317"/>
                    <a:gd name="T47" fmla="*/ 1382 h 5130"/>
                    <a:gd name="T48" fmla="*/ 4451 w 5317"/>
                    <a:gd name="T49" fmla="*/ 1363 h 5130"/>
                    <a:gd name="T50" fmla="*/ 3886 w 5317"/>
                    <a:gd name="T51" fmla="*/ 1797 h 5130"/>
                    <a:gd name="T52" fmla="*/ 3270 w 5317"/>
                    <a:gd name="T53" fmla="*/ 1513 h 5130"/>
                    <a:gd name="T54" fmla="*/ 2833 w 5317"/>
                    <a:gd name="T55" fmla="*/ 1573 h 5130"/>
                    <a:gd name="T56" fmla="*/ 2729 w 5317"/>
                    <a:gd name="T57" fmla="*/ 1546 h 5130"/>
                    <a:gd name="T58" fmla="*/ 2676 w 5317"/>
                    <a:gd name="T59" fmla="*/ 1496 h 5130"/>
                    <a:gd name="T60" fmla="*/ 2630 w 5317"/>
                    <a:gd name="T61" fmla="*/ 1430 h 5130"/>
                    <a:gd name="T62" fmla="*/ 2597 w 5317"/>
                    <a:gd name="T63" fmla="*/ 1373 h 5130"/>
                    <a:gd name="T64" fmla="*/ 2554 w 5317"/>
                    <a:gd name="T65" fmla="*/ 1276 h 5130"/>
                    <a:gd name="T66" fmla="*/ 2515 w 5317"/>
                    <a:gd name="T67" fmla="*/ 1181 h 5130"/>
                    <a:gd name="T68" fmla="*/ 2445 w 5317"/>
                    <a:gd name="T69" fmla="*/ 1142 h 5130"/>
                    <a:gd name="T70" fmla="*/ 2420 w 5317"/>
                    <a:gd name="T71" fmla="*/ 1091 h 5130"/>
                    <a:gd name="T72" fmla="*/ 2346 w 5317"/>
                    <a:gd name="T73" fmla="*/ 763 h 5130"/>
                    <a:gd name="T74" fmla="*/ 2266 w 5317"/>
                    <a:gd name="T75" fmla="*/ 697 h 5130"/>
                    <a:gd name="T76" fmla="*/ 2234 w 5317"/>
                    <a:gd name="T77" fmla="*/ 587 h 5130"/>
                    <a:gd name="T78" fmla="*/ 2152 w 5317"/>
                    <a:gd name="T79" fmla="*/ 514 h 5130"/>
                    <a:gd name="T80" fmla="*/ 1971 w 5317"/>
                    <a:gd name="T81" fmla="*/ 460 h 5130"/>
                    <a:gd name="T82" fmla="*/ 1890 w 5317"/>
                    <a:gd name="T83" fmla="*/ 393 h 5130"/>
                    <a:gd name="T84" fmla="*/ 1751 w 5317"/>
                    <a:gd name="T85" fmla="*/ 337 h 5130"/>
                    <a:gd name="T86" fmla="*/ 1438 w 5317"/>
                    <a:gd name="T87" fmla="*/ 62 h 5130"/>
                    <a:gd name="T88" fmla="*/ 36 w 5317"/>
                    <a:gd name="T89" fmla="*/ 520 h 5130"/>
                    <a:gd name="T90" fmla="*/ 302 w 5317"/>
                    <a:gd name="T91" fmla="*/ 1692 h 5130"/>
                    <a:gd name="T92" fmla="*/ 535 w 5317"/>
                    <a:gd name="T93" fmla="*/ 1709 h 5130"/>
                    <a:gd name="T94" fmla="*/ 618 w 5317"/>
                    <a:gd name="T95" fmla="*/ 1693 h 5130"/>
                    <a:gd name="T96" fmla="*/ 675 w 5317"/>
                    <a:gd name="T97" fmla="*/ 1722 h 5130"/>
                    <a:gd name="T98" fmla="*/ 707 w 5317"/>
                    <a:gd name="T99" fmla="*/ 1800 h 5130"/>
                    <a:gd name="T100" fmla="*/ 751 w 5317"/>
                    <a:gd name="T101" fmla="*/ 1849 h 5130"/>
                    <a:gd name="T102" fmla="*/ 830 w 5317"/>
                    <a:gd name="T103" fmla="*/ 1879 h 5130"/>
                    <a:gd name="T104" fmla="*/ 883 w 5317"/>
                    <a:gd name="T105" fmla="*/ 1930 h 5130"/>
                    <a:gd name="T106" fmla="*/ 971 w 5317"/>
                    <a:gd name="T107" fmla="*/ 1972 h 5130"/>
                    <a:gd name="T108" fmla="*/ 1041 w 5317"/>
                    <a:gd name="T109" fmla="*/ 1977 h 5130"/>
                    <a:gd name="T110" fmla="*/ 1035 w 5317"/>
                    <a:gd name="T111" fmla="*/ 2016 h 5130"/>
                    <a:gd name="T112" fmla="*/ 249 w 5317"/>
                    <a:gd name="T113" fmla="*/ 3681 h 5130"/>
                    <a:gd name="T114" fmla="*/ 163 w 5317"/>
                    <a:gd name="T115" fmla="*/ 3805 h 5130"/>
                    <a:gd name="T116" fmla="*/ 146 w 5317"/>
                    <a:gd name="T117" fmla="*/ 3856 h 5130"/>
                    <a:gd name="T118" fmla="*/ 284 w 5317"/>
                    <a:gd name="T119" fmla="*/ 4094 h 5130"/>
                    <a:gd name="T120" fmla="*/ 655 w 5317"/>
                    <a:gd name="T121" fmla="*/ 4813 h 51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5317" h="5130">
                      <a:moveTo>
                        <a:pt x="796" y="4863"/>
                      </a:moveTo>
                      <a:lnTo>
                        <a:pt x="3440" y="5130"/>
                      </a:lnTo>
                      <a:lnTo>
                        <a:pt x="3637" y="4800"/>
                      </a:lnTo>
                      <a:lnTo>
                        <a:pt x="3677" y="4762"/>
                      </a:lnTo>
                      <a:lnTo>
                        <a:pt x="3715" y="4725"/>
                      </a:lnTo>
                      <a:lnTo>
                        <a:pt x="3747" y="4690"/>
                      </a:lnTo>
                      <a:lnTo>
                        <a:pt x="3777" y="4656"/>
                      </a:lnTo>
                      <a:lnTo>
                        <a:pt x="3790" y="4639"/>
                      </a:lnTo>
                      <a:lnTo>
                        <a:pt x="3802" y="4623"/>
                      </a:lnTo>
                      <a:lnTo>
                        <a:pt x="3814" y="4607"/>
                      </a:lnTo>
                      <a:lnTo>
                        <a:pt x="3825" y="4590"/>
                      </a:lnTo>
                      <a:lnTo>
                        <a:pt x="3835" y="4574"/>
                      </a:lnTo>
                      <a:lnTo>
                        <a:pt x="3844" y="4558"/>
                      </a:lnTo>
                      <a:lnTo>
                        <a:pt x="3852" y="4543"/>
                      </a:lnTo>
                      <a:lnTo>
                        <a:pt x="3860" y="4528"/>
                      </a:lnTo>
                      <a:lnTo>
                        <a:pt x="3866" y="4513"/>
                      </a:lnTo>
                      <a:lnTo>
                        <a:pt x="3872" y="4498"/>
                      </a:lnTo>
                      <a:lnTo>
                        <a:pt x="3877" y="4483"/>
                      </a:lnTo>
                      <a:lnTo>
                        <a:pt x="3882" y="4468"/>
                      </a:lnTo>
                      <a:lnTo>
                        <a:pt x="3885" y="4453"/>
                      </a:lnTo>
                      <a:lnTo>
                        <a:pt x="3888" y="4437"/>
                      </a:lnTo>
                      <a:lnTo>
                        <a:pt x="3890" y="4423"/>
                      </a:lnTo>
                      <a:lnTo>
                        <a:pt x="3892" y="4408"/>
                      </a:lnTo>
                      <a:lnTo>
                        <a:pt x="3892" y="4393"/>
                      </a:lnTo>
                      <a:lnTo>
                        <a:pt x="3893" y="4379"/>
                      </a:lnTo>
                      <a:lnTo>
                        <a:pt x="3892" y="4364"/>
                      </a:lnTo>
                      <a:lnTo>
                        <a:pt x="3891" y="4349"/>
                      </a:lnTo>
                      <a:lnTo>
                        <a:pt x="3889" y="4335"/>
                      </a:lnTo>
                      <a:lnTo>
                        <a:pt x="3887" y="4320"/>
                      </a:lnTo>
                      <a:lnTo>
                        <a:pt x="3884" y="4304"/>
                      </a:lnTo>
                      <a:lnTo>
                        <a:pt x="3880" y="4289"/>
                      </a:lnTo>
                      <a:lnTo>
                        <a:pt x="3869" y="4281"/>
                      </a:lnTo>
                      <a:lnTo>
                        <a:pt x="3859" y="4273"/>
                      </a:lnTo>
                      <a:lnTo>
                        <a:pt x="3850" y="4264"/>
                      </a:lnTo>
                      <a:lnTo>
                        <a:pt x="3843" y="4255"/>
                      </a:lnTo>
                      <a:lnTo>
                        <a:pt x="3837" y="4246"/>
                      </a:lnTo>
                      <a:lnTo>
                        <a:pt x="3833" y="4236"/>
                      </a:lnTo>
                      <a:lnTo>
                        <a:pt x="3830" y="4226"/>
                      </a:lnTo>
                      <a:lnTo>
                        <a:pt x="3829" y="4216"/>
                      </a:lnTo>
                      <a:lnTo>
                        <a:pt x="3828" y="4206"/>
                      </a:lnTo>
                      <a:lnTo>
                        <a:pt x="3830" y="4195"/>
                      </a:lnTo>
                      <a:lnTo>
                        <a:pt x="3832" y="4184"/>
                      </a:lnTo>
                      <a:lnTo>
                        <a:pt x="3836" y="4173"/>
                      </a:lnTo>
                      <a:lnTo>
                        <a:pt x="3842" y="4161"/>
                      </a:lnTo>
                      <a:lnTo>
                        <a:pt x="3848" y="4149"/>
                      </a:lnTo>
                      <a:lnTo>
                        <a:pt x="3857" y="4137"/>
                      </a:lnTo>
                      <a:lnTo>
                        <a:pt x="3866" y="4125"/>
                      </a:lnTo>
                      <a:lnTo>
                        <a:pt x="3871" y="4124"/>
                      </a:lnTo>
                      <a:lnTo>
                        <a:pt x="3876" y="4122"/>
                      </a:lnTo>
                      <a:lnTo>
                        <a:pt x="3880" y="4119"/>
                      </a:lnTo>
                      <a:lnTo>
                        <a:pt x="3884" y="4116"/>
                      </a:lnTo>
                      <a:lnTo>
                        <a:pt x="3887" y="4112"/>
                      </a:lnTo>
                      <a:lnTo>
                        <a:pt x="3890" y="4108"/>
                      </a:lnTo>
                      <a:lnTo>
                        <a:pt x="3893" y="4103"/>
                      </a:lnTo>
                      <a:lnTo>
                        <a:pt x="3895" y="4097"/>
                      </a:lnTo>
                      <a:lnTo>
                        <a:pt x="3900" y="4085"/>
                      </a:lnTo>
                      <a:lnTo>
                        <a:pt x="3904" y="4070"/>
                      </a:lnTo>
                      <a:lnTo>
                        <a:pt x="3907" y="4055"/>
                      </a:lnTo>
                      <a:lnTo>
                        <a:pt x="3911" y="4038"/>
                      </a:lnTo>
                      <a:lnTo>
                        <a:pt x="3914" y="4019"/>
                      </a:lnTo>
                      <a:lnTo>
                        <a:pt x="3918" y="4002"/>
                      </a:lnTo>
                      <a:lnTo>
                        <a:pt x="3923" y="3984"/>
                      </a:lnTo>
                      <a:lnTo>
                        <a:pt x="3928" y="3967"/>
                      </a:lnTo>
                      <a:lnTo>
                        <a:pt x="3935" y="3950"/>
                      </a:lnTo>
                      <a:lnTo>
                        <a:pt x="3943" y="3934"/>
                      </a:lnTo>
                      <a:lnTo>
                        <a:pt x="3948" y="3927"/>
                      </a:lnTo>
                      <a:lnTo>
                        <a:pt x="3953" y="3919"/>
                      </a:lnTo>
                      <a:lnTo>
                        <a:pt x="3960" y="3913"/>
                      </a:lnTo>
                      <a:lnTo>
                        <a:pt x="3966" y="3907"/>
                      </a:lnTo>
                      <a:lnTo>
                        <a:pt x="4072" y="3891"/>
                      </a:lnTo>
                      <a:lnTo>
                        <a:pt x="4093" y="3869"/>
                      </a:lnTo>
                      <a:lnTo>
                        <a:pt x="4115" y="3848"/>
                      </a:lnTo>
                      <a:lnTo>
                        <a:pt x="4135" y="3826"/>
                      </a:lnTo>
                      <a:lnTo>
                        <a:pt x="4154" y="3803"/>
                      </a:lnTo>
                      <a:lnTo>
                        <a:pt x="4173" y="3780"/>
                      </a:lnTo>
                      <a:lnTo>
                        <a:pt x="4191" y="3757"/>
                      </a:lnTo>
                      <a:lnTo>
                        <a:pt x="4209" y="3731"/>
                      </a:lnTo>
                      <a:lnTo>
                        <a:pt x="4226" y="3706"/>
                      </a:lnTo>
                      <a:lnTo>
                        <a:pt x="4243" y="3681"/>
                      </a:lnTo>
                      <a:lnTo>
                        <a:pt x="4258" y="3655"/>
                      </a:lnTo>
                      <a:lnTo>
                        <a:pt x="4273" y="3627"/>
                      </a:lnTo>
                      <a:lnTo>
                        <a:pt x="4287" y="3599"/>
                      </a:lnTo>
                      <a:lnTo>
                        <a:pt x="4300" y="3570"/>
                      </a:lnTo>
                      <a:lnTo>
                        <a:pt x="4312" y="3540"/>
                      </a:lnTo>
                      <a:lnTo>
                        <a:pt x="4324" y="3510"/>
                      </a:lnTo>
                      <a:lnTo>
                        <a:pt x="4334" y="3478"/>
                      </a:lnTo>
                      <a:lnTo>
                        <a:pt x="4346" y="3464"/>
                      </a:lnTo>
                      <a:lnTo>
                        <a:pt x="4356" y="3451"/>
                      </a:lnTo>
                      <a:lnTo>
                        <a:pt x="4365" y="3438"/>
                      </a:lnTo>
                      <a:lnTo>
                        <a:pt x="4371" y="3426"/>
                      </a:lnTo>
                      <a:lnTo>
                        <a:pt x="4376" y="3415"/>
                      </a:lnTo>
                      <a:lnTo>
                        <a:pt x="4378" y="3404"/>
                      </a:lnTo>
                      <a:lnTo>
                        <a:pt x="4379" y="3394"/>
                      </a:lnTo>
                      <a:lnTo>
                        <a:pt x="4377" y="3384"/>
                      </a:lnTo>
                      <a:lnTo>
                        <a:pt x="4374" y="3375"/>
                      </a:lnTo>
                      <a:lnTo>
                        <a:pt x="4367" y="3367"/>
                      </a:lnTo>
                      <a:lnTo>
                        <a:pt x="4360" y="3359"/>
                      </a:lnTo>
                      <a:lnTo>
                        <a:pt x="4350" y="3351"/>
                      </a:lnTo>
                      <a:lnTo>
                        <a:pt x="4339" y="3344"/>
                      </a:lnTo>
                      <a:lnTo>
                        <a:pt x="4325" y="3338"/>
                      </a:lnTo>
                      <a:lnTo>
                        <a:pt x="4310" y="3332"/>
                      </a:lnTo>
                      <a:lnTo>
                        <a:pt x="4293" y="3327"/>
                      </a:lnTo>
                      <a:lnTo>
                        <a:pt x="4183" y="3321"/>
                      </a:lnTo>
                      <a:lnTo>
                        <a:pt x="4353" y="3196"/>
                      </a:lnTo>
                      <a:lnTo>
                        <a:pt x="4679" y="2955"/>
                      </a:lnTo>
                      <a:lnTo>
                        <a:pt x="4687" y="2925"/>
                      </a:lnTo>
                      <a:lnTo>
                        <a:pt x="4696" y="2897"/>
                      </a:lnTo>
                      <a:lnTo>
                        <a:pt x="4706" y="2872"/>
                      </a:lnTo>
                      <a:lnTo>
                        <a:pt x="4718" y="2849"/>
                      </a:lnTo>
                      <a:lnTo>
                        <a:pt x="4724" y="2838"/>
                      </a:lnTo>
                      <a:lnTo>
                        <a:pt x="4730" y="2828"/>
                      </a:lnTo>
                      <a:lnTo>
                        <a:pt x="4737" y="2819"/>
                      </a:lnTo>
                      <a:lnTo>
                        <a:pt x="4744" y="2810"/>
                      </a:lnTo>
                      <a:lnTo>
                        <a:pt x="4751" y="2802"/>
                      </a:lnTo>
                      <a:lnTo>
                        <a:pt x="4759" y="2794"/>
                      </a:lnTo>
                      <a:lnTo>
                        <a:pt x="4766" y="2787"/>
                      </a:lnTo>
                      <a:lnTo>
                        <a:pt x="4774" y="2780"/>
                      </a:lnTo>
                      <a:lnTo>
                        <a:pt x="4791" y="2765"/>
                      </a:lnTo>
                      <a:lnTo>
                        <a:pt x="4805" y="2748"/>
                      </a:lnTo>
                      <a:lnTo>
                        <a:pt x="4811" y="2739"/>
                      </a:lnTo>
                      <a:lnTo>
                        <a:pt x="4817" y="2730"/>
                      </a:lnTo>
                      <a:lnTo>
                        <a:pt x="4823" y="2721"/>
                      </a:lnTo>
                      <a:lnTo>
                        <a:pt x="4828" y="2712"/>
                      </a:lnTo>
                      <a:lnTo>
                        <a:pt x="4837" y="2692"/>
                      </a:lnTo>
                      <a:lnTo>
                        <a:pt x="4844" y="2671"/>
                      </a:lnTo>
                      <a:lnTo>
                        <a:pt x="4850" y="2650"/>
                      </a:lnTo>
                      <a:lnTo>
                        <a:pt x="4854" y="2627"/>
                      </a:lnTo>
                      <a:lnTo>
                        <a:pt x="4898" y="2501"/>
                      </a:lnTo>
                      <a:lnTo>
                        <a:pt x="4913" y="2491"/>
                      </a:lnTo>
                      <a:lnTo>
                        <a:pt x="4926" y="2480"/>
                      </a:lnTo>
                      <a:lnTo>
                        <a:pt x="4939" y="2470"/>
                      </a:lnTo>
                      <a:lnTo>
                        <a:pt x="4951" y="2459"/>
                      </a:lnTo>
                      <a:lnTo>
                        <a:pt x="4961" y="2447"/>
                      </a:lnTo>
                      <a:lnTo>
                        <a:pt x="4971" y="2435"/>
                      </a:lnTo>
                      <a:lnTo>
                        <a:pt x="4980" y="2423"/>
                      </a:lnTo>
                      <a:lnTo>
                        <a:pt x="4988" y="2410"/>
                      </a:lnTo>
                      <a:lnTo>
                        <a:pt x="4995" y="2397"/>
                      </a:lnTo>
                      <a:lnTo>
                        <a:pt x="5001" y="2384"/>
                      </a:lnTo>
                      <a:lnTo>
                        <a:pt x="5006" y="2370"/>
                      </a:lnTo>
                      <a:lnTo>
                        <a:pt x="5011" y="2356"/>
                      </a:lnTo>
                      <a:lnTo>
                        <a:pt x="5015" y="2341"/>
                      </a:lnTo>
                      <a:lnTo>
                        <a:pt x="5018" y="2325"/>
                      </a:lnTo>
                      <a:lnTo>
                        <a:pt x="5021" y="2309"/>
                      </a:lnTo>
                      <a:lnTo>
                        <a:pt x="5022" y="2294"/>
                      </a:lnTo>
                      <a:lnTo>
                        <a:pt x="5037" y="2266"/>
                      </a:lnTo>
                      <a:lnTo>
                        <a:pt x="5053" y="2240"/>
                      </a:lnTo>
                      <a:lnTo>
                        <a:pt x="5069" y="2214"/>
                      </a:lnTo>
                      <a:lnTo>
                        <a:pt x="5083" y="2185"/>
                      </a:lnTo>
                      <a:lnTo>
                        <a:pt x="5091" y="2171"/>
                      </a:lnTo>
                      <a:lnTo>
                        <a:pt x="5098" y="2156"/>
                      </a:lnTo>
                      <a:lnTo>
                        <a:pt x="5104" y="2140"/>
                      </a:lnTo>
                      <a:lnTo>
                        <a:pt x="5111" y="2124"/>
                      </a:lnTo>
                      <a:lnTo>
                        <a:pt x="5117" y="2106"/>
                      </a:lnTo>
                      <a:lnTo>
                        <a:pt x="5123" y="2087"/>
                      </a:lnTo>
                      <a:lnTo>
                        <a:pt x="5128" y="2068"/>
                      </a:lnTo>
                      <a:lnTo>
                        <a:pt x="5133" y="2045"/>
                      </a:lnTo>
                      <a:lnTo>
                        <a:pt x="5143" y="2034"/>
                      </a:lnTo>
                      <a:lnTo>
                        <a:pt x="5152" y="2022"/>
                      </a:lnTo>
                      <a:lnTo>
                        <a:pt x="5161" y="2011"/>
                      </a:lnTo>
                      <a:lnTo>
                        <a:pt x="5169" y="1999"/>
                      </a:lnTo>
                      <a:lnTo>
                        <a:pt x="5177" y="1987"/>
                      </a:lnTo>
                      <a:lnTo>
                        <a:pt x="5184" y="1974"/>
                      </a:lnTo>
                      <a:lnTo>
                        <a:pt x="5191" y="1962"/>
                      </a:lnTo>
                      <a:lnTo>
                        <a:pt x="5197" y="1950"/>
                      </a:lnTo>
                      <a:lnTo>
                        <a:pt x="5202" y="1937"/>
                      </a:lnTo>
                      <a:lnTo>
                        <a:pt x="5208" y="1924"/>
                      </a:lnTo>
                      <a:lnTo>
                        <a:pt x="5212" y="1910"/>
                      </a:lnTo>
                      <a:lnTo>
                        <a:pt x="5216" y="1897"/>
                      </a:lnTo>
                      <a:lnTo>
                        <a:pt x="5219" y="1884"/>
                      </a:lnTo>
                      <a:lnTo>
                        <a:pt x="5222" y="1871"/>
                      </a:lnTo>
                      <a:lnTo>
                        <a:pt x="5224" y="1857"/>
                      </a:lnTo>
                      <a:lnTo>
                        <a:pt x="5226" y="1844"/>
                      </a:lnTo>
                      <a:lnTo>
                        <a:pt x="5223" y="1824"/>
                      </a:lnTo>
                      <a:lnTo>
                        <a:pt x="5222" y="1804"/>
                      </a:lnTo>
                      <a:lnTo>
                        <a:pt x="5222" y="1784"/>
                      </a:lnTo>
                      <a:lnTo>
                        <a:pt x="5224" y="1763"/>
                      </a:lnTo>
                      <a:lnTo>
                        <a:pt x="5227" y="1744"/>
                      </a:lnTo>
                      <a:lnTo>
                        <a:pt x="5231" y="1725"/>
                      </a:lnTo>
                      <a:lnTo>
                        <a:pt x="5236" y="1706"/>
                      </a:lnTo>
                      <a:lnTo>
                        <a:pt x="5242" y="1687"/>
                      </a:lnTo>
                      <a:lnTo>
                        <a:pt x="5249" y="1668"/>
                      </a:lnTo>
                      <a:lnTo>
                        <a:pt x="5256" y="1649"/>
                      </a:lnTo>
                      <a:lnTo>
                        <a:pt x="5265" y="1629"/>
                      </a:lnTo>
                      <a:lnTo>
                        <a:pt x="5274" y="1611"/>
                      </a:lnTo>
                      <a:lnTo>
                        <a:pt x="5284" y="1593"/>
                      </a:lnTo>
                      <a:lnTo>
                        <a:pt x="5295" y="1574"/>
                      </a:lnTo>
                      <a:lnTo>
                        <a:pt x="5306" y="1556"/>
                      </a:lnTo>
                      <a:lnTo>
                        <a:pt x="5317" y="1538"/>
                      </a:lnTo>
                      <a:lnTo>
                        <a:pt x="5252" y="1525"/>
                      </a:lnTo>
                      <a:lnTo>
                        <a:pt x="5170" y="1439"/>
                      </a:lnTo>
                      <a:lnTo>
                        <a:pt x="5012" y="1418"/>
                      </a:lnTo>
                      <a:lnTo>
                        <a:pt x="4907" y="1382"/>
                      </a:lnTo>
                      <a:lnTo>
                        <a:pt x="4848" y="1378"/>
                      </a:lnTo>
                      <a:lnTo>
                        <a:pt x="4738" y="1309"/>
                      </a:lnTo>
                      <a:lnTo>
                        <a:pt x="4706" y="1365"/>
                      </a:lnTo>
                      <a:lnTo>
                        <a:pt x="4648" y="1358"/>
                      </a:lnTo>
                      <a:lnTo>
                        <a:pt x="4616" y="1313"/>
                      </a:lnTo>
                      <a:lnTo>
                        <a:pt x="4561" y="1300"/>
                      </a:lnTo>
                      <a:lnTo>
                        <a:pt x="4518" y="1367"/>
                      </a:lnTo>
                      <a:lnTo>
                        <a:pt x="4451" y="1363"/>
                      </a:lnTo>
                      <a:lnTo>
                        <a:pt x="4342" y="1563"/>
                      </a:lnTo>
                      <a:lnTo>
                        <a:pt x="4321" y="1789"/>
                      </a:lnTo>
                      <a:lnTo>
                        <a:pt x="4199" y="1664"/>
                      </a:lnTo>
                      <a:lnTo>
                        <a:pt x="4148" y="1720"/>
                      </a:lnTo>
                      <a:lnTo>
                        <a:pt x="4028" y="1775"/>
                      </a:lnTo>
                      <a:lnTo>
                        <a:pt x="3863" y="2008"/>
                      </a:lnTo>
                      <a:lnTo>
                        <a:pt x="3981" y="1789"/>
                      </a:lnTo>
                      <a:lnTo>
                        <a:pt x="3886" y="1797"/>
                      </a:lnTo>
                      <a:lnTo>
                        <a:pt x="3783" y="1871"/>
                      </a:lnTo>
                      <a:lnTo>
                        <a:pt x="3665" y="1793"/>
                      </a:lnTo>
                      <a:lnTo>
                        <a:pt x="3522" y="1840"/>
                      </a:lnTo>
                      <a:lnTo>
                        <a:pt x="3473" y="1914"/>
                      </a:lnTo>
                      <a:lnTo>
                        <a:pt x="3458" y="1854"/>
                      </a:lnTo>
                      <a:lnTo>
                        <a:pt x="3336" y="1654"/>
                      </a:lnTo>
                      <a:lnTo>
                        <a:pt x="3328" y="1553"/>
                      </a:lnTo>
                      <a:lnTo>
                        <a:pt x="3270" y="1513"/>
                      </a:lnTo>
                      <a:lnTo>
                        <a:pt x="3090" y="1529"/>
                      </a:lnTo>
                      <a:lnTo>
                        <a:pt x="2878" y="1683"/>
                      </a:lnTo>
                      <a:lnTo>
                        <a:pt x="2739" y="1684"/>
                      </a:lnTo>
                      <a:lnTo>
                        <a:pt x="2857" y="1574"/>
                      </a:lnTo>
                      <a:lnTo>
                        <a:pt x="2858" y="1568"/>
                      </a:lnTo>
                      <a:lnTo>
                        <a:pt x="2850" y="1570"/>
                      </a:lnTo>
                      <a:lnTo>
                        <a:pt x="2841" y="1572"/>
                      </a:lnTo>
                      <a:lnTo>
                        <a:pt x="2833" y="1573"/>
                      </a:lnTo>
                      <a:lnTo>
                        <a:pt x="2824" y="1573"/>
                      </a:lnTo>
                      <a:lnTo>
                        <a:pt x="2815" y="1573"/>
                      </a:lnTo>
                      <a:lnTo>
                        <a:pt x="2806" y="1572"/>
                      </a:lnTo>
                      <a:lnTo>
                        <a:pt x="2797" y="1570"/>
                      </a:lnTo>
                      <a:lnTo>
                        <a:pt x="2788" y="1568"/>
                      </a:lnTo>
                      <a:lnTo>
                        <a:pt x="2769" y="1562"/>
                      </a:lnTo>
                      <a:lnTo>
                        <a:pt x="2749" y="1555"/>
                      </a:lnTo>
                      <a:lnTo>
                        <a:pt x="2729" y="1546"/>
                      </a:lnTo>
                      <a:lnTo>
                        <a:pt x="2709" y="1536"/>
                      </a:lnTo>
                      <a:lnTo>
                        <a:pt x="2702" y="1532"/>
                      </a:lnTo>
                      <a:lnTo>
                        <a:pt x="2696" y="1527"/>
                      </a:lnTo>
                      <a:lnTo>
                        <a:pt x="2691" y="1522"/>
                      </a:lnTo>
                      <a:lnTo>
                        <a:pt x="2686" y="1517"/>
                      </a:lnTo>
                      <a:lnTo>
                        <a:pt x="2682" y="1511"/>
                      </a:lnTo>
                      <a:lnTo>
                        <a:pt x="2679" y="1504"/>
                      </a:lnTo>
                      <a:lnTo>
                        <a:pt x="2676" y="1496"/>
                      </a:lnTo>
                      <a:lnTo>
                        <a:pt x="2673" y="1488"/>
                      </a:lnTo>
                      <a:lnTo>
                        <a:pt x="2671" y="1478"/>
                      </a:lnTo>
                      <a:lnTo>
                        <a:pt x="2667" y="1469"/>
                      </a:lnTo>
                      <a:lnTo>
                        <a:pt x="2662" y="1460"/>
                      </a:lnTo>
                      <a:lnTo>
                        <a:pt x="2656" y="1451"/>
                      </a:lnTo>
                      <a:lnTo>
                        <a:pt x="2649" y="1444"/>
                      </a:lnTo>
                      <a:lnTo>
                        <a:pt x="2640" y="1437"/>
                      </a:lnTo>
                      <a:lnTo>
                        <a:pt x="2630" y="1430"/>
                      </a:lnTo>
                      <a:lnTo>
                        <a:pt x="2619" y="1424"/>
                      </a:lnTo>
                      <a:lnTo>
                        <a:pt x="2610" y="1420"/>
                      </a:lnTo>
                      <a:lnTo>
                        <a:pt x="2606" y="1416"/>
                      </a:lnTo>
                      <a:lnTo>
                        <a:pt x="2605" y="1411"/>
                      </a:lnTo>
                      <a:lnTo>
                        <a:pt x="2605" y="1401"/>
                      </a:lnTo>
                      <a:lnTo>
                        <a:pt x="2603" y="1392"/>
                      </a:lnTo>
                      <a:lnTo>
                        <a:pt x="2601" y="1383"/>
                      </a:lnTo>
                      <a:lnTo>
                        <a:pt x="2597" y="1373"/>
                      </a:lnTo>
                      <a:lnTo>
                        <a:pt x="2593" y="1364"/>
                      </a:lnTo>
                      <a:lnTo>
                        <a:pt x="2587" y="1354"/>
                      </a:lnTo>
                      <a:lnTo>
                        <a:pt x="2580" y="1344"/>
                      </a:lnTo>
                      <a:lnTo>
                        <a:pt x="2573" y="1335"/>
                      </a:lnTo>
                      <a:lnTo>
                        <a:pt x="2563" y="1326"/>
                      </a:lnTo>
                      <a:lnTo>
                        <a:pt x="2560" y="1308"/>
                      </a:lnTo>
                      <a:lnTo>
                        <a:pt x="2558" y="1292"/>
                      </a:lnTo>
                      <a:lnTo>
                        <a:pt x="2554" y="1276"/>
                      </a:lnTo>
                      <a:lnTo>
                        <a:pt x="2551" y="1261"/>
                      </a:lnTo>
                      <a:lnTo>
                        <a:pt x="2547" y="1247"/>
                      </a:lnTo>
                      <a:lnTo>
                        <a:pt x="2543" y="1234"/>
                      </a:lnTo>
                      <a:lnTo>
                        <a:pt x="2538" y="1221"/>
                      </a:lnTo>
                      <a:lnTo>
                        <a:pt x="2533" y="1209"/>
                      </a:lnTo>
                      <a:lnTo>
                        <a:pt x="2527" y="1199"/>
                      </a:lnTo>
                      <a:lnTo>
                        <a:pt x="2521" y="1189"/>
                      </a:lnTo>
                      <a:lnTo>
                        <a:pt x="2515" y="1181"/>
                      </a:lnTo>
                      <a:lnTo>
                        <a:pt x="2507" y="1174"/>
                      </a:lnTo>
                      <a:lnTo>
                        <a:pt x="2500" y="1168"/>
                      </a:lnTo>
                      <a:lnTo>
                        <a:pt x="2491" y="1164"/>
                      </a:lnTo>
                      <a:lnTo>
                        <a:pt x="2483" y="1160"/>
                      </a:lnTo>
                      <a:lnTo>
                        <a:pt x="2473" y="1158"/>
                      </a:lnTo>
                      <a:lnTo>
                        <a:pt x="2461" y="1153"/>
                      </a:lnTo>
                      <a:lnTo>
                        <a:pt x="2450" y="1146"/>
                      </a:lnTo>
                      <a:lnTo>
                        <a:pt x="2445" y="1142"/>
                      </a:lnTo>
                      <a:lnTo>
                        <a:pt x="2441" y="1138"/>
                      </a:lnTo>
                      <a:lnTo>
                        <a:pt x="2437" y="1133"/>
                      </a:lnTo>
                      <a:lnTo>
                        <a:pt x="2433" y="1128"/>
                      </a:lnTo>
                      <a:lnTo>
                        <a:pt x="2430" y="1123"/>
                      </a:lnTo>
                      <a:lnTo>
                        <a:pt x="2427" y="1117"/>
                      </a:lnTo>
                      <a:lnTo>
                        <a:pt x="2424" y="1111"/>
                      </a:lnTo>
                      <a:lnTo>
                        <a:pt x="2422" y="1105"/>
                      </a:lnTo>
                      <a:lnTo>
                        <a:pt x="2420" y="1091"/>
                      </a:lnTo>
                      <a:lnTo>
                        <a:pt x="2419" y="1077"/>
                      </a:lnTo>
                      <a:lnTo>
                        <a:pt x="2377" y="821"/>
                      </a:lnTo>
                      <a:lnTo>
                        <a:pt x="2375" y="809"/>
                      </a:lnTo>
                      <a:lnTo>
                        <a:pt x="2372" y="798"/>
                      </a:lnTo>
                      <a:lnTo>
                        <a:pt x="2368" y="787"/>
                      </a:lnTo>
                      <a:lnTo>
                        <a:pt x="2362" y="778"/>
                      </a:lnTo>
                      <a:lnTo>
                        <a:pt x="2355" y="770"/>
                      </a:lnTo>
                      <a:lnTo>
                        <a:pt x="2346" y="763"/>
                      </a:lnTo>
                      <a:lnTo>
                        <a:pt x="2336" y="756"/>
                      </a:lnTo>
                      <a:lnTo>
                        <a:pt x="2325" y="750"/>
                      </a:lnTo>
                      <a:lnTo>
                        <a:pt x="2313" y="743"/>
                      </a:lnTo>
                      <a:lnTo>
                        <a:pt x="2301" y="735"/>
                      </a:lnTo>
                      <a:lnTo>
                        <a:pt x="2291" y="727"/>
                      </a:lnTo>
                      <a:lnTo>
                        <a:pt x="2281" y="718"/>
                      </a:lnTo>
                      <a:lnTo>
                        <a:pt x="2273" y="708"/>
                      </a:lnTo>
                      <a:lnTo>
                        <a:pt x="2266" y="697"/>
                      </a:lnTo>
                      <a:lnTo>
                        <a:pt x="2260" y="686"/>
                      </a:lnTo>
                      <a:lnTo>
                        <a:pt x="2255" y="672"/>
                      </a:lnTo>
                      <a:lnTo>
                        <a:pt x="2253" y="657"/>
                      </a:lnTo>
                      <a:lnTo>
                        <a:pt x="2251" y="641"/>
                      </a:lnTo>
                      <a:lnTo>
                        <a:pt x="2248" y="626"/>
                      </a:lnTo>
                      <a:lnTo>
                        <a:pt x="2244" y="613"/>
                      </a:lnTo>
                      <a:lnTo>
                        <a:pt x="2240" y="600"/>
                      </a:lnTo>
                      <a:lnTo>
                        <a:pt x="2234" y="587"/>
                      </a:lnTo>
                      <a:lnTo>
                        <a:pt x="2227" y="576"/>
                      </a:lnTo>
                      <a:lnTo>
                        <a:pt x="2220" y="565"/>
                      </a:lnTo>
                      <a:lnTo>
                        <a:pt x="2211" y="555"/>
                      </a:lnTo>
                      <a:lnTo>
                        <a:pt x="2202" y="545"/>
                      </a:lnTo>
                      <a:lnTo>
                        <a:pt x="2191" y="536"/>
                      </a:lnTo>
                      <a:lnTo>
                        <a:pt x="2180" y="528"/>
                      </a:lnTo>
                      <a:lnTo>
                        <a:pt x="2167" y="520"/>
                      </a:lnTo>
                      <a:lnTo>
                        <a:pt x="2152" y="514"/>
                      </a:lnTo>
                      <a:lnTo>
                        <a:pt x="2136" y="506"/>
                      </a:lnTo>
                      <a:lnTo>
                        <a:pt x="2119" y="501"/>
                      </a:lnTo>
                      <a:lnTo>
                        <a:pt x="2029" y="483"/>
                      </a:lnTo>
                      <a:lnTo>
                        <a:pt x="2017" y="480"/>
                      </a:lnTo>
                      <a:lnTo>
                        <a:pt x="2004" y="476"/>
                      </a:lnTo>
                      <a:lnTo>
                        <a:pt x="1993" y="472"/>
                      </a:lnTo>
                      <a:lnTo>
                        <a:pt x="1982" y="466"/>
                      </a:lnTo>
                      <a:lnTo>
                        <a:pt x="1971" y="460"/>
                      </a:lnTo>
                      <a:lnTo>
                        <a:pt x="1961" y="453"/>
                      </a:lnTo>
                      <a:lnTo>
                        <a:pt x="1951" y="445"/>
                      </a:lnTo>
                      <a:lnTo>
                        <a:pt x="1941" y="437"/>
                      </a:lnTo>
                      <a:lnTo>
                        <a:pt x="1930" y="425"/>
                      </a:lnTo>
                      <a:lnTo>
                        <a:pt x="1919" y="415"/>
                      </a:lnTo>
                      <a:lnTo>
                        <a:pt x="1909" y="407"/>
                      </a:lnTo>
                      <a:lnTo>
                        <a:pt x="1899" y="400"/>
                      </a:lnTo>
                      <a:lnTo>
                        <a:pt x="1890" y="393"/>
                      </a:lnTo>
                      <a:lnTo>
                        <a:pt x="1881" y="388"/>
                      </a:lnTo>
                      <a:lnTo>
                        <a:pt x="1871" y="383"/>
                      </a:lnTo>
                      <a:lnTo>
                        <a:pt x="1862" y="379"/>
                      </a:lnTo>
                      <a:lnTo>
                        <a:pt x="1829" y="367"/>
                      </a:lnTo>
                      <a:lnTo>
                        <a:pt x="1796" y="355"/>
                      </a:lnTo>
                      <a:lnTo>
                        <a:pt x="1779" y="350"/>
                      </a:lnTo>
                      <a:lnTo>
                        <a:pt x="1764" y="344"/>
                      </a:lnTo>
                      <a:lnTo>
                        <a:pt x="1751" y="337"/>
                      </a:lnTo>
                      <a:lnTo>
                        <a:pt x="1739" y="330"/>
                      </a:lnTo>
                      <a:lnTo>
                        <a:pt x="1728" y="321"/>
                      </a:lnTo>
                      <a:lnTo>
                        <a:pt x="1720" y="312"/>
                      </a:lnTo>
                      <a:lnTo>
                        <a:pt x="1713" y="302"/>
                      </a:lnTo>
                      <a:lnTo>
                        <a:pt x="1708" y="291"/>
                      </a:lnTo>
                      <a:lnTo>
                        <a:pt x="1705" y="73"/>
                      </a:lnTo>
                      <a:lnTo>
                        <a:pt x="1621" y="0"/>
                      </a:lnTo>
                      <a:lnTo>
                        <a:pt x="1438" y="62"/>
                      </a:lnTo>
                      <a:lnTo>
                        <a:pt x="1257" y="37"/>
                      </a:lnTo>
                      <a:lnTo>
                        <a:pt x="1219" y="265"/>
                      </a:lnTo>
                      <a:lnTo>
                        <a:pt x="846" y="224"/>
                      </a:lnTo>
                      <a:lnTo>
                        <a:pt x="726" y="234"/>
                      </a:lnTo>
                      <a:lnTo>
                        <a:pt x="505" y="304"/>
                      </a:lnTo>
                      <a:lnTo>
                        <a:pt x="363" y="401"/>
                      </a:lnTo>
                      <a:lnTo>
                        <a:pt x="224" y="412"/>
                      </a:lnTo>
                      <a:lnTo>
                        <a:pt x="36" y="520"/>
                      </a:lnTo>
                      <a:lnTo>
                        <a:pt x="1" y="494"/>
                      </a:lnTo>
                      <a:lnTo>
                        <a:pt x="0" y="500"/>
                      </a:lnTo>
                      <a:lnTo>
                        <a:pt x="0" y="500"/>
                      </a:lnTo>
                      <a:lnTo>
                        <a:pt x="31" y="936"/>
                      </a:lnTo>
                      <a:lnTo>
                        <a:pt x="33" y="936"/>
                      </a:lnTo>
                      <a:lnTo>
                        <a:pt x="72" y="1347"/>
                      </a:lnTo>
                      <a:lnTo>
                        <a:pt x="146" y="1422"/>
                      </a:lnTo>
                      <a:lnTo>
                        <a:pt x="302" y="1692"/>
                      </a:lnTo>
                      <a:lnTo>
                        <a:pt x="410" y="1691"/>
                      </a:lnTo>
                      <a:lnTo>
                        <a:pt x="433" y="1698"/>
                      </a:lnTo>
                      <a:lnTo>
                        <a:pt x="456" y="1704"/>
                      </a:lnTo>
                      <a:lnTo>
                        <a:pt x="478" y="1708"/>
                      </a:lnTo>
                      <a:lnTo>
                        <a:pt x="501" y="1710"/>
                      </a:lnTo>
                      <a:lnTo>
                        <a:pt x="513" y="1710"/>
                      </a:lnTo>
                      <a:lnTo>
                        <a:pt x="524" y="1709"/>
                      </a:lnTo>
                      <a:lnTo>
                        <a:pt x="535" y="1709"/>
                      </a:lnTo>
                      <a:lnTo>
                        <a:pt x="546" y="1707"/>
                      </a:lnTo>
                      <a:lnTo>
                        <a:pt x="557" y="1705"/>
                      </a:lnTo>
                      <a:lnTo>
                        <a:pt x="569" y="1703"/>
                      </a:lnTo>
                      <a:lnTo>
                        <a:pt x="580" y="1699"/>
                      </a:lnTo>
                      <a:lnTo>
                        <a:pt x="592" y="1696"/>
                      </a:lnTo>
                      <a:lnTo>
                        <a:pt x="601" y="1694"/>
                      </a:lnTo>
                      <a:lnTo>
                        <a:pt x="610" y="1693"/>
                      </a:lnTo>
                      <a:lnTo>
                        <a:pt x="618" y="1693"/>
                      </a:lnTo>
                      <a:lnTo>
                        <a:pt x="627" y="1693"/>
                      </a:lnTo>
                      <a:lnTo>
                        <a:pt x="635" y="1695"/>
                      </a:lnTo>
                      <a:lnTo>
                        <a:pt x="643" y="1697"/>
                      </a:lnTo>
                      <a:lnTo>
                        <a:pt x="650" y="1700"/>
                      </a:lnTo>
                      <a:lnTo>
                        <a:pt x="657" y="1704"/>
                      </a:lnTo>
                      <a:lnTo>
                        <a:pt x="663" y="1709"/>
                      </a:lnTo>
                      <a:lnTo>
                        <a:pt x="669" y="1715"/>
                      </a:lnTo>
                      <a:lnTo>
                        <a:pt x="675" y="1722"/>
                      </a:lnTo>
                      <a:lnTo>
                        <a:pt x="681" y="1729"/>
                      </a:lnTo>
                      <a:lnTo>
                        <a:pt x="686" y="1738"/>
                      </a:lnTo>
                      <a:lnTo>
                        <a:pt x="690" y="1747"/>
                      </a:lnTo>
                      <a:lnTo>
                        <a:pt x="695" y="1757"/>
                      </a:lnTo>
                      <a:lnTo>
                        <a:pt x="699" y="1768"/>
                      </a:lnTo>
                      <a:lnTo>
                        <a:pt x="701" y="1780"/>
                      </a:lnTo>
                      <a:lnTo>
                        <a:pt x="704" y="1791"/>
                      </a:lnTo>
                      <a:lnTo>
                        <a:pt x="707" y="1800"/>
                      </a:lnTo>
                      <a:lnTo>
                        <a:pt x="711" y="1809"/>
                      </a:lnTo>
                      <a:lnTo>
                        <a:pt x="715" y="1817"/>
                      </a:lnTo>
                      <a:lnTo>
                        <a:pt x="720" y="1824"/>
                      </a:lnTo>
                      <a:lnTo>
                        <a:pt x="725" y="1831"/>
                      </a:lnTo>
                      <a:lnTo>
                        <a:pt x="731" y="1836"/>
                      </a:lnTo>
                      <a:lnTo>
                        <a:pt x="737" y="1841"/>
                      </a:lnTo>
                      <a:lnTo>
                        <a:pt x="743" y="1846"/>
                      </a:lnTo>
                      <a:lnTo>
                        <a:pt x="751" y="1849"/>
                      </a:lnTo>
                      <a:lnTo>
                        <a:pt x="758" y="1853"/>
                      </a:lnTo>
                      <a:lnTo>
                        <a:pt x="768" y="1855"/>
                      </a:lnTo>
                      <a:lnTo>
                        <a:pt x="777" y="1858"/>
                      </a:lnTo>
                      <a:lnTo>
                        <a:pt x="786" y="1859"/>
                      </a:lnTo>
                      <a:lnTo>
                        <a:pt x="796" y="1861"/>
                      </a:lnTo>
                      <a:lnTo>
                        <a:pt x="811" y="1867"/>
                      </a:lnTo>
                      <a:lnTo>
                        <a:pt x="824" y="1875"/>
                      </a:lnTo>
                      <a:lnTo>
                        <a:pt x="830" y="1879"/>
                      </a:lnTo>
                      <a:lnTo>
                        <a:pt x="836" y="1884"/>
                      </a:lnTo>
                      <a:lnTo>
                        <a:pt x="842" y="1891"/>
                      </a:lnTo>
                      <a:lnTo>
                        <a:pt x="847" y="1898"/>
                      </a:lnTo>
                      <a:lnTo>
                        <a:pt x="854" y="1906"/>
                      </a:lnTo>
                      <a:lnTo>
                        <a:pt x="861" y="1914"/>
                      </a:lnTo>
                      <a:lnTo>
                        <a:pt x="868" y="1921"/>
                      </a:lnTo>
                      <a:lnTo>
                        <a:pt x="876" y="1926"/>
                      </a:lnTo>
                      <a:lnTo>
                        <a:pt x="883" y="1930"/>
                      </a:lnTo>
                      <a:lnTo>
                        <a:pt x="891" y="1933"/>
                      </a:lnTo>
                      <a:lnTo>
                        <a:pt x="898" y="1936"/>
                      </a:lnTo>
                      <a:lnTo>
                        <a:pt x="906" y="1937"/>
                      </a:lnTo>
                      <a:lnTo>
                        <a:pt x="933" y="1941"/>
                      </a:lnTo>
                      <a:lnTo>
                        <a:pt x="942" y="1941"/>
                      </a:lnTo>
                      <a:lnTo>
                        <a:pt x="949" y="1947"/>
                      </a:lnTo>
                      <a:lnTo>
                        <a:pt x="966" y="1967"/>
                      </a:lnTo>
                      <a:lnTo>
                        <a:pt x="971" y="1972"/>
                      </a:lnTo>
                      <a:lnTo>
                        <a:pt x="975" y="1975"/>
                      </a:lnTo>
                      <a:lnTo>
                        <a:pt x="980" y="1978"/>
                      </a:lnTo>
                      <a:lnTo>
                        <a:pt x="985" y="1980"/>
                      </a:lnTo>
                      <a:lnTo>
                        <a:pt x="994" y="1983"/>
                      </a:lnTo>
                      <a:lnTo>
                        <a:pt x="1004" y="1984"/>
                      </a:lnTo>
                      <a:lnTo>
                        <a:pt x="1021" y="1982"/>
                      </a:lnTo>
                      <a:lnTo>
                        <a:pt x="1035" y="1978"/>
                      </a:lnTo>
                      <a:lnTo>
                        <a:pt x="1041" y="1977"/>
                      </a:lnTo>
                      <a:lnTo>
                        <a:pt x="1045" y="1978"/>
                      </a:lnTo>
                      <a:lnTo>
                        <a:pt x="1047" y="1978"/>
                      </a:lnTo>
                      <a:lnTo>
                        <a:pt x="1047" y="1980"/>
                      </a:lnTo>
                      <a:lnTo>
                        <a:pt x="1048" y="1981"/>
                      </a:lnTo>
                      <a:lnTo>
                        <a:pt x="1048" y="1984"/>
                      </a:lnTo>
                      <a:lnTo>
                        <a:pt x="1046" y="1991"/>
                      </a:lnTo>
                      <a:lnTo>
                        <a:pt x="1042" y="2001"/>
                      </a:lnTo>
                      <a:lnTo>
                        <a:pt x="1035" y="2016"/>
                      </a:lnTo>
                      <a:lnTo>
                        <a:pt x="1026" y="2034"/>
                      </a:lnTo>
                      <a:lnTo>
                        <a:pt x="266" y="3611"/>
                      </a:lnTo>
                      <a:lnTo>
                        <a:pt x="264" y="3624"/>
                      </a:lnTo>
                      <a:lnTo>
                        <a:pt x="262" y="3636"/>
                      </a:lnTo>
                      <a:lnTo>
                        <a:pt x="260" y="3647"/>
                      </a:lnTo>
                      <a:lnTo>
                        <a:pt x="257" y="3659"/>
                      </a:lnTo>
                      <a:lnTo>
                        <a:pt x="253" y="3670"/>
                      </a:lnTo>
                      <a:lnTo>
                        <a:pt x="249" y="3681"/>
                      </a:lnTo>
                      <a:lnTo>
                        <a:pt x="245" y="3692"/>
                      </a:lnTo>
                      <a:lnTo>
                        <a:pt x="240" y="3702"/>
                      </a:lnTo>
                      <a:lnTo>
                        <a:pt x="228" y="3724"/>
                      </a:lnTo>
                      <a:lnTo>
                        <a:pt x="214" y="3746"/>
                      </a:lnTo>
                      <a:lnTo>
                        <a:pt x="197" y="3770"/>
                      </a:lnTo>
                      <a:lnTo>
                        <a:pt x="178" y="3794"/>
                      </a:lnTo>
                      <a:lnTo>
                        <a:pt x="170" y="3800"/>
                      </a:lnTo>
                      <a:lnTo>
                        <a:pt x="163" y="3805"/>
                      </a:lnTo>
                      <a:lnTo>
                        <a:pt x="157" y="3811"/>
                      </a:lnTo>
                      <a:lnTo>
                        <a:pt x="152" y="3816"/>
                      </a:lnTo>
                      <a:lnTo>
                        <a:pt x="148" y="3823"/>
                      </a:lnTo>
                      <a:lnTo>
                        <a:pt x="146" y="3829"/>
                      </a:lnTo>
                      <a:lnTo>
                        <a:pt x="144" y="3835"/>
                      </a:lnTo>
                      <a:lnTo>
                        <a:pt x="144" y="3842"/>
                      </a:lnTo>
                      <a:lnTo>
                        <a:pt x="144" y="3849"/>
                      </a:lnTo>
                      <a:lnTo>
                        <a:pt x="146" y="3856"/>
                      </a:lnTo>
                      <a:lnTo>
                        <a:pt x="149" y="3864"/>
                      </a:lnTo>
                      <a:lnTo>
                        <a:pt x="153" y="3871"/>
                      </a:lnTo>
                      <a:lnTo>
                        <a:pt x="158" y="3879"/>
                      </a:lnTo>
                      <a:lnTo>
                        <a:pt x="165" y="3888"/>
                      </a:lnTo>
                      <a:lnTo>
                        <a:pt x="172" y="3896"/>
                      </a:lnTo>
                      <a:lnTo>
                        <a:pt x="180" y="3905"/>
                      </a:lnTo>
                      <a:lnTo>
                        <a:pt x="265" y="4087"/>
                      </a:lnTo>
                      <a:lnTo>
                        <a:pt x="284" y="4094"/>
                      </a:lnTo>
                      <a:lnTo>
                        <a:pt x="345" y="4193"/>
                      </a:lnTo>
                      <a:lnTo>
                        <a:pt x="397" y="4345"/>
                      </a:lnTo>
                      <a:lnTo>
                        <a:pt x="433" y="4478"/>
                      </a:lnTo>
                      <a:lnTo>
                        <a:pt x="437" y="4607"/>
                      </a:lnTo>
                      <a:lnTo>
                        <a:pt x="508" y="4662"/>
                      </a:lnTo>
                      <a:lnTo>
                        <a:pt x="544" y="4706"/>
                      </a:lnTo>
                      <a:lnTo>
                        <a:pt x="596" y="4726"/>
                      </a:lnTo>
                      <a:lnTo>
                        <a:pt x="655" y="4813"/>
                      </a:lnTo>
                      <a:lnTo>
                        <a:pt x="702" y="4851"/>
                      </a:lnTo>
                      <a:lnTo>
                        <a:pt x="796" y="4863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0757" name="Freeform 101"/>
                <p:cNvSpPr>
                  <a:spLocks/>
                </p:cNvSpPr>
                <p:nvPr/>
              </p:nvSpPr>
              <p:spPr bwMode="auto">
                <a:xfrm>
                  <a:off x="7955" y="1257"/>
                  <a:ext cx="246" cy="177"/>
                </a:xfrm>
                <a:custGeom>
                  <a:avLst/>
                  <a:gdLst>
                    <a:gd name="T0" fmla="*/ 10 w 983"/>
                    <a:gd name="T1" fmla="*/ 368 h 706"/>
                    <a:gd name="T2" fmla="*/ 20 w 983"/>
                    <a:gd name="T3" fmla="*/ 185 h 706"/>
                    <a:gd name="T4" fmla="*/ 67 w 983"/>
                    <a:gd name="T5" fmla="*/ 95 h 706"/>
                    <a:gd name="T6" fmla="*/ 108 w 983"/>
                    <a:gd name="T7" fmla="*/ 57 h 706"/>
                    <a:gd name="T8" fmla="*/ 283 w 983"/>
                    <a:gd name="T9" fmla="*/ 14 h 706"/>
                    <a:gd name="T10" fmla="*/ 421 w 983"/>
                    <a:gd name="T11" fmla="*/ 43 h 706"/>
                    <a:gd name="T12" fmla="*/ 554 w 983"/>
                    <a:gd name="T13" fmla="*/ 41 h 706"/>
                    <a:gd name="T14" fmla="*/ 621 w 983"/>
                    <a:gd name="T15" fmla="*/ 0 h 706"/>
                    <a:gd name="T16" fmla="*/ 957 w 983"/>
                    <a:gd name="T17" fmla="*/ 60 h 706"/>
                    <a:gd name="T18" fmla="*/ 983 w 983"/>
                    <a:gd name="T19" fmla="*/ 137 h 706"/>
                    <a:gd name="T20" fmla="*/ 948 w 983"/>
                    <a:gd name="T21" fmla="*/ 270 h 706"/>
                    <a:gd name="T22" fmla="*/ 897 w 983"/>
                    <a:gd name="T23" fmla="*/ 358 h 706"/>
                    <a:gd name="T24" fmla="*/ 817 w 983"/>
                    <a:gd name="T25" fmla="*/ 454 h 706"/>
                    <a:gd name="T26" fmla="*/ 759 w 983"/>
                    <a:gd name="T27" fmla="*/ 588 h 706"/>
                    <a:gd name="T28" fmla="*/ 665 w 983"/>
                    <a:gd name="T29" fmla="*/ 589 h 706"/>
                    <a:gd name="T30" fmla="*/ 643 w 983"/>
                    <a:gd name="T31" fmla="*/ 610 h 706"/>
                    <a:gd name="T32" fmla="*/ 564 w 983"/>
                    <a:gd name="T33" fmla="*/ 598 h 706"/>
                    <a:gd name="T34" fmla="*/ 446 w 983"/>
                    <a:gd name="T35" fmla="*/ 706 h 706"/>
                    <a:gd name="T36" fmla="*/ 326 w 983"/>
                    <a:gd name="T37" fmla="*/ 645 h 706"/>
                    <a:gd name="T38" fmla="*/ 250 w 983"/>
                    <a:gd name="T39" fmla="*/ 664 h 706"/>
                    <a:gd name="T40" fmla="*/ 216 w 983"/>
                    <a:gd name="T41" fmla="*/ 628 h 706"/>
                    <a:gd name="T42" fmla="*/ 152 w 983"/>
                    <a:gd name="T43" fmla="*/ 666 h 706"/>
                    <a:gd name="T44" fmla="*/ 101 w 983"/>
                    <a:gd name="T45" fmla="*/ 604 h 706"/>
                    <a:gd name="T46" fmla="*/ 0 w 983"/>
                    <a:gd name="T47" fmla="*/ 506 h 706"/>
                    <a:gd name="T48" fmla="*/ 10 w 983"/>
                    <a:gd name="T49" fmla="*/ 368 h 7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983" h="706">
                      <a:moveTo>
                        <a:pt x="10" y="368"/>
                      </a:moveTo>
                      <a:lnTo>
                        <a:pt x="20" y="185"/>
                      </a:lnTo>
                      <a:lnTo>
                        <a:pt x="67" y="95"/>
                      </a:lnTo>
                      <a:lnTo>
                        <a:pt x="108" y="57"/>
                      </a:lnTo>
                      <a:lnTo>
                        <a:pt x="283" y="14"/>
                      </a:lnTo>
                      <a:lnTo>
                        <a:pt x="421" y="43"/>
                      </a:lnTo>
                      <a:lnTo>
                        <a:pt x="554" y="41"/>
                      </a:lnTo>
                      <a:lnTo>
                        <a:pt x="621" y="0"/>
                      </a:lnTo>
                      <a:lnTo>
                        <a:pt x="957" y="60"/>
                      </a:lnTo>
                      <a:lnTo>
                        <a:pt x="983" y="137"/>
                      </a:lnTo>
                      <a:lnTo>
                        <a:pt x="948" y="270"/>
                      </a:lnTo>
                      <a:lnTo>
                        <a:pt x="897" y="358"/>
                      </a:lnTo>
                      <a:lnTo>
                        <a:pt x="817" y="454"/>
                      </a:lnTo>
                      <a:lnTo>
                        <a:pt x="759" y="588"/>
                      </a:lnTo>
                      <a:lnTo>
                        <a:pt x="665" y="589"/>
                      </a:lnTo>
                      <a:lnTo>
                        <a:pt x="643" y="610"/>
                      </a:lnTo>
                      <a:lnTo>
                        <a:pt x="564" y="598"/>
                      </a:lnTo>
                      <a:lnTo>
                        <a:pt x="446" y="706"/>
                      </a:lnTo>
                      <a:lnTo>
                        <a:pt x="326" y="645"/>
                      </a:lnTo>
                      <a:lnTo>
                        <a:pt x="250" y="664"/>
                      </a:lnTo>
                      <a:lnTo>
                        <a:pt x="216" y="628"/>
                      </a:lnTo>
                      <a:lnTo>
                        <a:pt x="152" y="666"/>
                      </a:lnTo>
                      <a:lnTo>
                        <a:pt x="101" y="604"/>
                      </a:lnTo>
                      <a:lnTo>
                        <a:pt x="0" y="506"/>
                      </a:lnTo>
                      <a:lnTo>
                        <a:pt x="10" y="368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sp>
            <p:nvSpPr>
              <p:cNvPr id="70758" name="Freeform 102"/>
              <p:cNvSpPr>
                <a:spLocks/>
              </p:cNvSpPr>
              <p:nvPr/>
            </p:nvSpPr>
            <p:spPr bwMode="auto">
              <a:xfrm>
                <a:off x="2707" y="1676"/>
                <a:ext cx="588" cy="489"/>
              </a:xfrm>
              <a:custGeom>
                <a:avLst/>
                <a:gdLst>
                  <a:gd name="T0" fmla="*/ 360 w 2814"/>
                  <a:gd name="T1" fmla="*/ 606 h 2354"/>
                  <a:gd name="T2" fmla="*/ 419 w 2814"/>
                  <a:gd name="T3" fmla="*/ 650 h 2354"/>
                  <a:gd name="T4" fmla="*/ 471 w 2814"/>
                  <a:gd name="T5" fmla="*/ 646 h 2354"/>
                  <a:gd name="T6" fmla="*/ 624 w 2814"/>
                  <a:gd name="T7" fmla="*/ 623 h 2354"/>
                  <a:gd name="T8" fmla="*/ 651 w 2814"/>
                  <a:gd name="T9" fmla="*/ 628 h 2354"/>
                  <a:gd name="T10" fmla="*/ 670 w 2814"/>
                  <a:gd name="T11" fmla="*/ 618 h 2354"/>
                  <a:gd name="T12" fmla="*/ 680 w 2814"/>
                  <a:gd name="T13" fmla="*/ 594 h 2354"/>
                  <a:gd name="T14" fmla="*/ 1079 w 2814"/>
                  <a:gd name="T15" fmla="*/ 255 h 2354"/>
                  <a:gd name="T16" fmla="*/ 1112 w 2814"/>
                  <a:gd name="T17" fmla="*/ 192 h 2354"/>
                  <a:gd name="T18" fmla="*/ 1147 w 2814"/>
                  <a:gd name="T19" fmla="*/ 154 h 2354"/>
                  <a:gd name="T20" fmla="*/ 1203 w 2814"/>
                  <a:gd name="T21" fmla="*/ 130 h 2354"/>
                  <a:gd name="T22" fmla="*/ 1242 w 2814"/>
                  <a:gd name="T23" fmla="*/ 95 h 2354"/>
                  <a:gd name="T24" fmla="*/ 1255 w 2814"/>
                  <a:gd name="T25" fmla="*/ 55 h 2354"/>
                  <a:gd name="T26" fmla="*/ 1975 w 2814"/>
                  <a:gd name="T27" fmla="*/ 356 h 2354"/>
                  <a:gd name="T28" fmla="*/ 2025 w 2814"/>
                  <a:gd name="T29" fmla="*/ 331 h 2354"/>
                  <a:gd name="T30" fmla="*/ 2055 w 2814"/>
                  <a:gd name="T31" fmla="*/ 339 h 2354"/>
                  <a:gd name="T32" fmla="*/ 2104 w 2814"/>
                  <a:gd name="T33" fmla="*/ 569 h 2354"/>
                  <a:gd name="T34" fmla="*/ 2097 w 2814"/>
                  <a:gd name="T35" fmla="*/ 594 h 2354"/>
                  <a:gd name="T36" fmla="*/ 2116 w 2814"/>
                  <a:gd name="T37" fmla="*/ 660 h 2354"/>
                  <a:gd name="T38" fmla="*/ 2133 w 2814"/>
                  <a:gd name="T39" fmla="*/ 743 h 2354"/>
                  <a:gd name="T40" fmla="*/ 2133 w 2814"/>
                  <a:gd name="T41" fmla="*/ 811 h 2354"/>
                  <a:gd name="T42" fmla="*/ 2115 w 2814"/>
                  <a:gd name="T43" fmla="*/ 864 h 2354"/>
                  <a:gd name="T44" fmla="*/ 2100 w 2814"/>
                  <a:gd name="T45" fmla="*/ 905 h 2354"/>
                  <a:gd name="T46" fmla="*/ 2101 w 2814"/>
                  <a:gd name="T47" fmla="*/ 948 h 2354"/>
                  <a:gd name="T48" fmla="*/ 2118 w 2814"/>
                  <a:gd name="T49" fmla="*/ 994 h 2354"/>
                  <a:gd name="T50" fmla="*/ 2123 w 2814"/>
                  <a:gd name="T51" fmla="*/ 1195 h 2354"/>
                  <a:gd name="T52" fmla="*/ 2149 w 2814"/>
                  <a:gd name="T53" fmla="*/ 1240 h 2354"/>
                  <a:gd name="T54" fmla="*/ 2211 w 2814"/>
                  <a:gd name="T55" fmla="*/ 1255 h 2354"/>
                  <a:gd name="T56" fmla="*/ 2578 w 2814"/>
                  <a:gd name="T57" fmla="*/ 1300 h 2354"/>
                  <a:gd name="T58" fmla="*/ 2723 w 2814"/>
                  <a:gd name="T59" fmla="*/ 1322 h 2354"/>
                  <a:gd name="T60" fmla="*/ 2743 w 2814"/>
                  <a:gd name="T61" fmla="*/ 1367 h 2354"/>
                  <a:gd name="T62" fmla="*/ 2729 w 2814"/>
                  <a:gd name="T63" fmla="*/ 1441 h 2354"/>
                  <a:gd name="T64" fmla="*/ 2704 w 2814"/>
                  <a:gd name="T65" fmla="*/ 1519 h 2354"/>
                  <a:gd name="T66" fmla="*/ 2728 w 2814"/>
                  <a:gd name="T67" fmla="*/ 1591 h 2354"/>
                  <a:gd name="T68" fmla="*/ 2757 w 2814"/>
                  <a:gd name="T69" fmla="*/ 1626 h 2354"/>
                  <a:gd name="T70" fmla="*/ 2777 w 2814"/>
                  <a:gd name="T71" fmla="*/ 1670 h 2354"/>
                  <a:gd name="T72" fmla="*/ 2791 w 2814"/>
                  <a:gd name="T73" fmla="*/ 1748 h 2354"/>
                  <a:gd name="T74" fmla="*/ 2814 w 2814"/>
                  <a:gd name="T75" fmla="*/ 1790 h 2354"/>
                  <a:gd name="T76" fmla="*/ 2803 w 2814"/>
                  <a:gd name="T77" fmla="*/ 1824 h 2354"/>
                  <a:gd name="T78" fmla="*/ 2758 w 2814"/>
                  <a:gd name="T79" fmla="*/ 1846 h 2354"/>
                  <a:gd name="T80" fmla="*/ 2712 w 2814"/>
                  <a:gd name="T81" fmla="*/ 1911 h 2354"/>
                  <a:gd name="T82" fmla="*/ 2710 w 2814"/>
                  <a:gd name="T83" fmla="*/ 1943 h 2354"/>
                  <a:gd name="T84" fmla="*/ 2705 w 2814"/>
                  <a:gd name="T85" fmla="*/ 2007 h 2354"/>
                  <a:gd name="T86" fmla="*/ 2672 w 2814"/>
                  <a:gd name="T87" fmla="*/ 2053 h 2354"/>
                  <a:gd name="T88" fmla="*/ 2618 w 2814"/>
                  <a:gd name="T89" fmla="*/ 2071 h 2354"/>
                  <a:gd name="T90" fmla="*/ 2583 w 2814"/>
                  <a:gd name="T91" fmla="*/ 2182 h 2354"/>
                  <a:gd name="T92" fmla="*/ 2397 w 2814"/>
                  <a:gd name="T93" fmla="*/ 2342 h 2354"/>
                  <a:gd name="T94" fmla="*/ 1943 w 2814"/>
                  <a:gd name="T95" fmla="*/ 2229 h 2354"/>
                  <a:gd name="T96" fmla="*/ 1758 w 2814"/>
                  <a:gd name="T97" fmla="*/ 2123 h 2354"/>
                  <a:gd name="T98" fmla="*/ 1367 w 2814"/>
                  <a:gd name="T99" fmla="*/ 1936 h 2354"/>
                  <a:gd name="T100" fmla="*/ 478 w 2814"/>
                  <a:gd name="T101" fmla="*/ 1294 h 2354"/>
                  <a:gd name="T102" fmla="*/ 76 w 2814"/>
                  <a:gd name="T103" fmla="*/ 803 h 2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814" h="2354">
                    <a:moveTo>
                      <a:pt x="76" y="803"/>
                    </a:moveTo>
                    <a:lnTo>
                      <a:pt x="69" y="803"/>
                    </a:lnTo>
                    <a:lnTo>
                      <a:pt x="0" y="760"/>
                    </a:lnTo>
                    <a:lnTo>
                      <a:pt x="167" y="624"/>
                    </a:lnTo>
                    <a:lnTo>
                      <a:pt x="360" y="606"/>
                    </a:lnTo>
                    <a:lnTo>
                      <a:pt x="395" y="639"/>
                    </a:lnTo>
                    <a:lnTo>
                      <a:pt x="401" y="643"/>
                    </a:lnTo>
                    <a:lnTo>
                      <a:pt x="407" y="646"/>
                    </a:lnTo>
                    <a:lnTo>
                      <a:pt x="413" y="649"/>
                    </a:lnTo>
                    <a:lnTo>
                      <a:pt x="419" y="650"/>
                    </a:lnTo>
                    <a:lnTo>
                      <a:pt x="427" y="651"/>
                    </a:lnTo>
                    <a:lnTo>
                      <a:pt x="434" y="651"/>
                    </a:lnTo>
                    <a:lnTo>
                      <a:pt x="443" y="651"/>
                    </a:lnTo>
                    <a:lnTo>
                      <a:pt x="452" y="650"/>
                    </a:lnTo>
                    <a:lnTo>
                      <a:pt x="471" y="646"/>
                    </a:lnTo>
                    <a:lnTo>
                      <a:pt x="492" y="639"/>
                    </a:lnTo>
                    <a:lnTo>
                      <a:pt x="516" y="630"/>
                    </a:lnTo>
                    <a:lnTo>
                      <a:pt x="542" y="618"/>
                    </a:lnTo>
                    <a:lnTo>
                      <a:pt x="618" y="620"/>
                    </a:lnTo>
                    <a:lnTo>
                      <a:pt x="624" y="623"/>
                    </a:lnTo>
                    <a:lnTo>
                      <a:pt x="630" y="626"/>
                    </a:lnTo>
                    <a:lnTo>
                      <a:pt x="635" y="627"/>
                    </a:lnTo>
                    <a:lnTo>
                      <a:pt x="641" y="628"/>
                    </a:lnTo>
                    <a:lnTo>
                      <a:pt x="646" y="629"/>
                    </a:lnTo>
                    <a:lnTo>
                      <a:pt x="651" y="628"/>
                    </a:lnTo>
                    <a:lnTo>
                      <a:pt x="655" y="627"/>
                    </a:lnTo>
                    <a:lnTo>
                      <a:pt x="659" y="626"/>
                    </a:lnTo>
                    <a:lnTo>
                      <a:pt x="663" y="624"/>
                    </a:lnTo>
                    <a:lnTo>
                      <a:pt x="667" y="621"/>
                    </a:lnTo>
                    <a:lnTo>
                      <a:pt x="670" y="618"/>
                    </a:lnTo>
                    <a:lnTo>
                      <a:pt x="673" y="614"/>
                    </a:lnTo>
                    <a:lnTo>
                      <a:pt x="675" y="609"/>
                    </a:lnTo>
                    <a:lnTo>
                      <a:pt x="678" y="605"/>
                    </a:lnTo>
                    <a:lnTo>
                      <a:pt x="679" y="599"/>
                    </a:lnTo>
                    <a:lnTo>
                      <a:pt x="680" y="594"/>
                    </a:lnTo>
                    <a:lnTo>
                      <a:pt x="748" y="486"/>
                    </a:lnTo>
                    <a:lnTo>
                      <a:pt x="862" y="441"/>
                    </a:lnTo>
                    <a:lnTo>
                      <a:pt x="909" y="425"/>
                    </a:lnTo>
                    <a:lnTo>
                      <a:pt x="1072" y="264"/>
                    </a:lnTo>
                    <a:lnTo>
                      <a:pt x="1079" y="255"/>
                    </a:lnTo>
                    <a:lnTo>
                      <a:pt x="1085" y="245"/>
                    </a:lnTo>
                    <a:lnTo>
                      <a:pt x="1090" y="236"/>
                    </a:lnTo>
                    <a:lnTo>
                      <a:pt x="1095" y="227"/>
                    </a:lnTo>
                    <a:lnTo>
                      <a:pt x="1103" y="209"/>
                    </a:lnTo>
                    <a:lnTo>
                      <a:pt x="1112" y="192"/>
                    </a:lnTo>
                    <a:lnTo>
                      <a:pt x="1117" y="184"/>
                    </a:lnTo>
                    <a:lnTo>
                      <a:pt x="1122" y="176"/>
                    </a:lnTo>
                    <a:lnTo>
                      <a:pt x="1129" y="169"/>
                    </a:lnTo>
                    <a:lnTo>
                      <a:pt x="1137" y="161"/>
                    </a:lnTo>
                    <a:lnTo>
                      <a:pt x="1147" y="154"/>
                    </a:lnTo>
                    <a:lnTo>
                      <a:pt x="1158" y="148"/>
                    </a:lnTo>
                    <a:lnTo>
                      <a:pt x="1172" y="143"/>
                    </a:lnTo>
                    <a:lnTo>
                      <a:pt x="1188" y="137"/>
                    </a:lnTo>
                    <a:lnTo>
                      <a:pt x="1194" y="135"/>
                    </a:lnTo>
                    <a:lnTo>
                      <a:pt x="1203" y="130"/>
                    </a:lnTo>
                    <a:lnTo>
                      <a:pt x="1213" y="123"/>
                    </a:lnTo>
                    <a:lnTo>
                      <a:pt x="1225" y="113"/>
                    </a:lnTo>
                    <a:lnTo>
                      <a:pt x="1230" y="108"/>
                    </a:lnTo>
                    <a:lnTo>
                      <a:pt x="1237" y="102"/>
                    </a:lnTo>
                    <a:lnTo>
                      <a:pt x="1242" y="95"/>
                    </a:lnTo>
                    <a:lnTo>
                      <a:pt x="1246" y="88"/>
                    </a:lnTo>
                    <a:lnTo>
                      <a:pt x="1250" y="81"/>
                    </a:lnTo>
                    <a:lnTo>
                      <a:pt x="1252" y="73"/>
                    </a:lnTo>
                    <a:lnTo>
                      <a:pt x="1254" y="64"/>
                    </a:lnTo>
                    <a:lnTo>
                      <a:pt x="1255" y="55"/>
                    </a:lnTo>
                    <a:lnTo>
                      <a:pt x="1304" y="0"/>
                    </a:lnTo>
                    <a:lnTo>
                      <a:pt x="1599" y="6"/>
                    </a:lnTo>
                    <a:lnTo>
                      <a:pt x="1942" y="379"/>
                    </a:lnTo>
                    <a:lnTo>
                      <a:pt x="1975" y="358"/>
                    </a:lnTo>
                    <a:lnTo>
                      <a:pt x="1975" y="356"/>
                    </a:lnTo>
                    <a:lnTo>
                      <a:pt x="1976" y="355"/>
                    </a:lnTo>
                    <a:lnTo>
                      <a:pt x="1994" y="344"/>
                    </a:lnTo>
                    <a:lnTo>
                      <a:pt x="2009" y="335"/>
                    </a:lnTo>
                    <a:lnTo>
                      <a:pt x="2017" y="333"/>
                    </a:lnTo>
                    <a:lnTo>
                      <a:pt x="2025" y="331"/>
                    </a:lnTo>
                    <a:lnTo>
                      <a:pt x="2034" y="332"/>
                    </a:lnTo>
                    <a:lnTo>
                      <a:pt x="2044" y="334"/>
                    </a:lnTo>
                    <a:lnTo>
                      <a:pt x="2051" y="333"/>
                    </a:lnTo>
                    <a:lnTo>
                      <a:pt x="2055" y="339"/>
                    </a:lnTo>
                    <a:lnTo>
                      <a:pt x="2055" y="339"/>
                    </a:lnTo>
                    <a:lnTo>
                      <a:pt x="2139" y="448"/>
                    </a:lnTo>
                    <a:lnTo>
                      <a:pt x="2133" y="533"/>
                    </a:lnTo>
                    <a:lnTo>
                      <a:pt x="2119" y="551"/>
                    </a:lnTo>
                    <a:lnTo>
                      <a:pt x="2108" y="564"/>
                    </a:lnTo>
                    <a:lnTo>
                      <a:pt x="2104" y="569"/>
                    </a:lnTo>
                    <a:lnTo>
                      <a:pt x="2101" y="574"/>
                    </a:lnTo>
                    <a:lnTo>
                      <a:pt x="2099" y="579"/>
                    </a:lnTo>
                    <a:lnTo>
                      <a:pt x="2097" y="583"/>
                    </a:lnTo>
                    <a:lnTo>
                      <a:pt x="2097" y="589"/>
                    </a:lnTo>
                    <a:lnTo>
                      <a:pt x="2097" y="594"/>
                    </a:lnTo>
                    <a:lnTo>
                      <a:pt x="2098" y="600"/>
                    </a:lnTo>
                    <a:lnTo>
                      <a:pt x="2099" y="606"/>
                    </a:lnTo>
                    <a:lnTo>
                      <a:pt x="2103" y="621"/>
                    </a:lnTo>
                    <a:lnTo>
                      <a:pt x="2110" y="642"/>
                    </a:lnTo>
                    <a:lnTo>
                      <a:pt x="2116" y="660"/>
                    </a:lnTo>
                    <a:lnTo>
                      <a:pt x="2121" y="678"/>
                    </a:lnTo>
                    <a:lnTo>
                      <a:pt x="2125" y="694"/>
                    </a:lnTo>
                    <a:lnTo>
                      <a:pt x="2129" y="711"/>
                    </a:lnTo>
                    <a:lnTo>
                      <a:pt x="2131" y="727"/>
                    </a:lnTo>
                    <a:lnTo>
                      <a:pt x="2133" y="743"/>
                    </a:lnTo>
                    <a:lnTo>
                      <a:pt x="2135" y="758"/>
                    </a:lnTo>
                    <a:lnTo>
                      <a:pt x="2136" y="772"/>
                    </a:lnTo>
                    <a:lnTo>
                      <a:pt x="2136" y="785"/>
                    </a:lnTo>
                    <a:lnTo>
                      <a:pt x="2135" y="798"/>
                    </a:lnTo>
                    <a:lnTo>
                      <a:pt x="2133" y="811"/>
                    </a:lnTo>
                    <a:lnTo>
                      <a:pt x="2131" y="822"/>
                    </a:lnTo>
                    <a:lnTo>
                      <a:pt x="2128" y="834"/>
                    </a:lnTo>
                    <a:lnTo>
                      <a:pt x="2125" y="844"/>
                    </a:lnTo>
                    <a:lnTo>
                      <a:pt x="2120" y="854"/>
                    </a:lnTo>
                    <a:lnTo>
                      <a:pt x="2115" y="864"/>
                    </a:lnTo>
                    <a:lnTo>
                      <a:pt x="2111" y="873"/>
                    </a:lnTo>
                    <a:lnTo>
                      <a:pt x="2107" y="881"/>
                    </a:lnTo>
                    <a:lnTo>
                      <a:pt x="2104" y="888"/>
                    </a:lnTo>
                    <a:lnTo>
                      <a:pt x="2101" y="897"/>
                    </a:lnTo>
                    <a:lnTo>
                      <a:pt x="2100" y="905"/>
                    </a:lnTo>
                    <a:lnTo>
                      <a:pt x="2099" y="913"/>
                    </a:lnTo>
                    <a:lnTo>
                      <a:pt x="2098" y="922"/>
                    </a:lnTo>
                    <a:lnTo>
                      <a:pt x="2098" y="930"/>
                    </a:lnTo>
                    <a:lnTo>
                      <a:pt x="2099" y="939"/>
                    </a:lnTo>
                    <a:lnTo>
                      <a:pt x="2101" y="948"/>
                    </a:lnTo>
                    <a:lnTo>
                      <a:pt x="2103" y="957"/>
                    </a:lnTo>
                    <a:lnTo>
                      <a:pt x="2106" y="966"/>
                    </a:lnTo>
                    <a:lnTo>
                      <a:pt x="2109" y="975"/>
                    </a:lnTo>
                    <a:lnTo>
                      <a:pt x="2114" y="985"/>
                    </a:lnTo>
                    <a:lnTo>
                      <a:pt x="2118" y="994"/>
                    </a:lnTo>
                    <a:lnTo>
                      <a:pt x="2124" y="1004"/>
                    </a:lnTo>
                    <a:lnTo>
                      <a:pt x="2124" y="1154"/>
                    </a:lnTo>
                    <a:lnTo>
                      <a:pt x="2122" y="1169"/>
                    </a:lnTo>
                    <a:lnTo>
                      <a:pt x="2122" y="1183"/>
                    </a:lnTo>
                    <a:lnTo>
                      <a:pt x="2123" y="1195"/>
                    </a:lnTo>
                    <a:lnTo>
                      <a:pt x="2125" y="1206"/>
                    </a:lnTo>
                    <a:lnTo>
                      <a:pt x="2129" y="1217"/>
                    </a:lnTo>
                    <a:lnTo>
                      <a:pt x="2134" y="1226"/>
                    </a:lnTo>
                    <a:lnTo>
                      <a:pt x="2141" y="1233"/>
                    </a:lnTo>
                    <a:lnTo>
                      <a:pt x="2149" y="1240"/>
                    </a:lnTo>
                    <a:lnTo>
                      <a:pt x="2158" y="1245"/>
                    </a:lnTo>
                    <a:lnTo>
                      <a:pt x="2169" y="1250"/>
                    </a:lnTo>
                    <a:lnTo>
                      <a:pt x="2181" y="1252"/>
                    </a:lnTo>
                    <a:lnTo>
                      <a:pt x="2195" y="1254"/>
                    </a:lnTo>
                    <a:lnTo>
                      <a:pt x="2211" y="1255"/>
                    </a:lnTo>
                    <a:lnTo>
                      <a:pt x="2227" y="1254"/>
                    </a:lnTo>
                    <a:lnTo>
                      <a:pt x="2245" y="1252"/>
                    </a:lnTo>
                    <a:lnTo>
                      <a:pt x="2264" y="1249"/>
                    </a:lnTo>
                    <a:lnTo>
                      <a:pt x="2531" y="1247"/>
                    </a:lnTo>
                    <a:lnTo>
                      <a:pt x="2578" y="1300"/>
                    </a:lnTo>
                    <a:lnTo>
                      <a:pt x="2682" y="1306"/>
                    </a:lnTo>
                    <a:lnTo>
                      <a:pt x="2694" y="1308"/>
                    </a:lnTo>
                    <a:lnTo>
                      <a:pt x="2705" y="1312"/>
                    </a:lnTo>
                    <a:lnTo>
                      <a:pt x="2715" y="1316"/>
                    </a:lnTo>
                    <a:lnTo>
                      <a:pt x="2723" y="1322"/>
                    </a:lnTo>
                    <a:lnTo>
                      <a:pt x="2730" y="1329"/>
                    </a:lnTo>
                    <a:lnTo>
                      <a:pt x="2735" y="1336"/>
                    </a:lnTo>
                    <a:lnTo>
                      <a:pt x="2740" y="1345"/>
                    </a:lnTo>
                    <a:lnTo>
                      <a:pt x="2742" y="1356"/>
                    </a:lnTo>
                    <a:lnTo>
                      <a:pt x="2743" y="1367"/>
                    </a:lnTo>
                    <a:lnTo>
                      <a:pt x="2743" y="1379"/>
                    </a:lnTo>
                    <a:lnTo>
                      <a:pt x="2742" y="1393"/>
                    </a:lnTo>
                    <a:lnTo>
                      <a:pt x="2739" y="1408"/>
                    </a:lnTo>
                    <a:lnTo>
                      <a:pt x="2734" y="1423"/>
                    </a:lnTo>
                    <a:lnTo>
                      <a:pt x="2729" y="1441"/>
                    </a:lnTo>
                    <a:lnTo>
                      <a:pt x="2721" y="1460"/>
                    </a:lnTo>
                    <a:lnTo>
                      <a:pt x="2713" y="1479"/>
                    </a:lnTo>
                    <a:lnTo>
                      <a:pt x="2708" y="1492"/>
                    </a:lnTo>
                    <a:lnTo>
                      <a:pt x="2705" y="1505"/>
                    </a:lnTo>
                    <a:lnTo>
                      <a:pt x="2704" y="1519"/>
                    </a:lnTo>
                    <a:lnTo>
                      <a:pt x="2705" y="1532"/>
                    </a:lnTo>
                    <a:lnTo>
                      <a:pt x="2708" y="1546"/>
                    </a:lnTo>
                    <a:lnTo>
                      <a:pt x="2713" y="1561"/>
                    </a:lnTo>
                    <a:lnTo>
                      <a:pt x="2719" y="1576"/>
                    </a:lnTo>
                    <a:lnTo>
                      <a:pt x="2728" y="1591"/>
                    </a:lnTo>
                    <a:lnTo>
                      <a:pt x="2735" y="1597"/>
                    </a:lnTo>
                    <a:lnTo>
                      <a:pt x="2741" y="1604"/>
                    </a:lnTo>
                    <a:lnTo>
                      <a:pt x="2747" y="1611"/>
                    </a:lnTo>
                    <a:lnTo>
                      <a:pt x="2752" y="1618"/>
                    </a:lnTo>
                    <a:lnTo>
                      <a:pt x="2757" y="1626"/>
                    </a:lnTo>
                    <a:lnTo>
                      <a:pt x="2763" y="1634"/>
                    </a:lnTo>
                    <a:lnTo>
                      <a:pt x="2767" y="1642"/>
                    </a:lnTo>
                    <a:lnTo>
                      <a:pt x="2771" y="1651"/>
                    </a:lnTo>
                    <a:lnTo>
                      <a:pt x="2774" y="1661"/>
                    </a:lnTo>
                    <a:lnTo>
                      <a:pt x="2777" y="1670"/>
                    </a:lnTo>
                    <a:lnTo>
                      <a:pt x="2779" y="1680"/>
                    </a:lnTo>
                    <a:lnTo>
                      <a:pt x="2781" y="1691"/>
                    </a:lnTo>
                    <a:lnTo>
                      <a:pt x="2783" y="1714"/>
                    </a:lnTo>
                    <a:lnTo>
                      <a:pt x="2783" y="1738"/>
                    </a:lnTo>
                    <a:lnTo>
                      <a:pt x="2791" y="1748"/>
                    </a:lnTo>
                    <a:lnTo>
                      <a:pt x="2798" y="1757"/>
                    </a:lnTo>
                    <a:lnTo>
                      <a:pt x="2804" y="1766"/>
                    </a:lnTo>
                    <a:lnTo>
                      <a:pt x="2809" y="1774"/>
                    </a:lnTo>
                    <a:lnTo>
                      <a:pt x="2812" y="1783"/>
                    </a:lnTo>
                    <a:lnTo>
                      <a:pt x="2814" y="1790"/>
                    </a:lnTo>
                    <a:lnTo>
                      <a:pt x="2814" y="1798"/>
                    </a:lnTo>
                    <a:lnTo>
                      <a:pt x="2814" y="1805"/>
                    </a:lnTo>
                    <a:lnTo>
                      <a:pt x="2812" y="1812"/>
                    </a:lnTo>
                    <a:lnTo>
                      <a:pt x="2808" y="1818"/>
                    </a:lnTo>
                    <a:lnTo>
                      <a:pt x="2803" y="1824"/>
                    </a:lnTo>
                    <a:lnTo>
                      <a:pt x="2797" y="1829"/>
                    </a:lnTo>
                    <a:lnTo>
                      <a:pt x="2790" y="1834"/>
                    </a:lnTo>
                    <a:lnTo>
                      <a:pt x="2781" y="1839"/>
                    </a:lnTo>
                    <a:lnTo>
                      <a:pt x="2771" y="1843"/>
                    </a:lnTo>
                    <a:lnTo>
                      <a:pt x="2758" y="1846"/>
                    </a:lnTo>
                    <a:lnTo>
                      <a:pt x="2745" y="1861"/>
                    </a:lnTo>
                    <a:lnTo>
                      <a:pt x="2734" y="1875"/>
                    </a:lnTo>
                    <a:lnTo>
                      <a:pt x="2724" y="1887"/>
                    </a:lnTo>
                    <a:lnTo>
                      <a:pt x="2717" y="1900"/>
                    </a:lnTo>
                    <a:lnTo>
                      <a:pt x="2712" y="1911"/>
                    </a:lnTo>
                    <a:lnTo>
                      <a:pt x="2709" y="1922"/>
                    </a:lnTo>
                    <a:lnTo>
                      <a:pt x="2708" y="1928"/>
                    </a:lnTo>
                    <a:lnTo>
                      <a:pt x="2708" y="1933"/>
                    </a:lnTo>
                    <a:lnTo>
                      <a:pt x="2709" y="1938"/>
                    </a:lnTo>
                    <a:lnTo>
                      <a:pt x="2710" y="1943"/>
                    </a:lnTo>
                    <a:lnTo>
                      <a:pt x="2712" y="1956"/>
                    </a:lnTo>
                    <a:lnTo>
                      <a:pt x="2712" y="1969"/>
                    </a:lnTo>
                    <a:lnTo>
                      <a:pt x="2711" y="1982"/>
                    </a:lnTo>
                    <a:lnTo>
                      <a:pt x="2709" y="1995"/>
                    </a:lnTo>
                    <a:lnTo>
                      <a:pt x="2705" y="2007"/>
                    </a:lnTo>
                    <a:lnTo>
                      <a:pt x="2701" y="2017"/>
                    </a:lnTo>
                    <a:lnTo>
                      <a:pt x="2695" y="2028"/>
                    </a:lnTo>
                    <a:lnTo>
                      <a:pt x="2688" y="2037"/>
                    </a:lnTo>
                    <a:lnTo>
                      <a:pt x="2681" y="2045"/>
                    </a:lnTo>
                    <a:lnTo>
                      <a:pt x="2672" y="2053"/>
                    </a:lnTo>
                    <a:lnTo>
                      <a:pt x="2663" y="2059"/>
                    </a:lnTo>
                    <a:lnTo>
                      <a:pt x="2653" y="2064"/>
                    </a:lnTo>
                    <a:lnTo>
                      <a:pt x="2642" y="2067"/>
                    </a:lnTo>
                    <a:lnTo>
                      <a:pt x="2631" y="2070"/>
                    </a:lnTo>
                    <a:lnTo>
                      <a:pt x="2618" y="2071"/>
                    </a:lnTo>
                    <a:lnTo>
                      <a:pt x="2606" y="2070"/>
                    </a:lnTo>
                    <a:lnTo>
                      <a:pt x="2596" y="2143"/>
                    </a:lnTo>
                    <a:lnTo>
                      <a:pt x="2593" y="2158"/>
                    </a:lnTo>
                    <a:lnTo>
                      <a:pt x="2588" y="2171"/>
                    </a:lnTo>
                    <a:lnTo>
                      <a:pt x="2583" y="2182"/>
                    </a:lnTo>
                    <a:lnTo>
                      <a:pt x="2577" y="2192"/>
                    </a:lnTo>
                    <a:lnTo>
                      <a:pt x="2565" y="2210"/>
                    </a:lnTo>
                    <a:lnTo>
                      <a:pt x="2551" y="2227"/>
                    </a:lnTo>
                    <a:lnTo>
                      <a:pt x="2406" y="2354"/>
                    </a:lnTo>
                    <a:lnTo>
                      <a:pt x="2397" y="2342"/>
                    </a:lnTo>
                    <a:lnTo>
                      <a:pt x="2305" y="2309"/>
                    </a:lnTo>
                    <a:lnTo>
                      <a:pt x="2092" y="2309"/>
                    </a:lnTo>
                    <a:lnTo>
                      <a:pt x="2043" y="2283"/>
                    </a:lnTo>
                    <a:lnTo>
                      <a:pt x="1994" y="2255"/>
                    </a:lnTo>
                    <a:lnTo>
                      <a:pt x="1943" y="2229"/>
                    </a:lnTo>
                    <a:lnTo>
                      <a:pt x="1892" y="2203"/>
                    </a:lnTo>
                    <a:lnTo>
                      <a:pt x="1844" y="2177"/>
                    </a:lnTo>
                    <a:lnTo>
                      <a:pt x="1799" y="2151"/>
                    </a:lnTo>
                    <a:lnTo>
                      <a:pt x="1777" y="2137"/>
                    </a:lnTo>
                    <a:lnTo>
                      <a:pt x="1758" y="2123"/>
                    </a:lnTo>
                    <a:lnTo>
                      <a:pt x="1741" y="2109"/>
                    </a:lnTo>
                    <a:lnTo>
                      <a:pt x="1725" y="2096"/>
                    </a:lnTo>
                    <a:lnTo>
                      <a:pt x="1566" y="2046"/>
                    </a:lnTo>
                    <a:lnTo>
                      <a:pt x="1537" y="2059"/>
                    </a:lnTo>
                    <a:lnTo>
                      <a:pt x="1367" y="1936"/>
                    </a:lnTo>
                    <a:lnTo>
                      <a:pt x="1271" y="1919"/>
                    </a:lnTo>
                    <a:lnTo>
                      <a:pt x="1158" y="1844"/>
                    </a:lnTo>
                    <a:lnTo>
                      <a:pt x="956" y="1887"/>
                    </a:lnTo>
                    <a:lnTo>
                      <a:pt x="590" y="1587"/>
                    </a:lnTo>
                    <a:lnTo>
                      <a:pt x="478" y="1294"/>
                    </a:lnTo>
                    <a:lnTo>
                      <a:pt x="494" y="1189"/>
                    </a:lnTo>
                    <a:lnTo>
                      <a:pt x="474" y="1068"/>
                    </a:lnTo>
                    <a:lnTo>
                      <a:pt x="478" y="755"/>
                    </a:lnTo>
                    <a:lnTo>
                      <a:pt x="152" y="770"/>
                    </a:lnTo>
                    <a:lnTo>
                      <a:pt x="76" y="803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70759" name="Freeform 103"/>
          <p:cNvSpPr>
            <a:spLocks/>
          </p:cNvSpPr>
          <p:nvPr/>
        </p:nvSpPr>
        <p:spPr bwMode="auto">
          <a:xfrm>
            <a:off x="7724775" y="2009775"/>
            <a:ext cx="601663" cy="715963"/>
          </a:xfrm>
          <a:custGeom>
            <a:avLst/>
            <a:gdLst>
              <a:gd name="T0" fmla="*/ 235 w 1814"/>
              <a:gd name="T1" fmla="*/ 32 h 2172"/>
              <a:gd name="T2" fmla="*/ 399 w 1814"/>
              <a:gd name="T3" fmla="*/ 14 h 2172"/>
              <a:gd name="T4" fmla="*/ 569 w 1814"/>
              <a:gd name="T5" fmla="*/ 24 h 2172"/>
              <a:gd name="T6" fmla="*/ 670 w 1814"/>
              <a:gd name="T7" fmla="*/ 40 h 2172"/>
              <a:gd name="T8" fmla="*/ 736 w 1814"/>
              <a:gd name="T9" fmla="*/ 74 h 2172"/>
              <a:gd name="T10" fmla="*/ 825 w 1814"/>
              <a:gd name="T11" fmla="*/ 124 h 2172"/>
              <a:gd name="T12" fmla="*/ 897 w 1814"/>
              <a:gd name="T13" fmla="*/ 161 h 2172"/>
              <a:gd name="T14" fmla="*/ 965 w 1814"/>
              <a:gd name="T15" fmla="*/ 188 h 2172"/>
              <a:gd name="T16" fmla="*/ 1045 w 1814"/>
              <a:gd name="T17" fmla="*/ 269 h 2172"/>
              <a:gd name="T18" fmla="*/ 1184 w 1814"/>
              <a:gd name="T19" fmla="*/ 356 h 2172"/>
              <a:gd name="T20" fmla="*/ 1311 w 1814"/>
              <a:gd name="T21" fmla="*/ 395 h 2172"/>
              <a:gd name="T22" fmla="*/ 1476 w 1814"/>
              <a:gd name="T23" fmla="*/ 590 h 2172"/>
              <a:gd name="T24" fmla="*/ 1634 w 1814"/>
              <a:gd name="T25" fmla="*/ 731 h 2172"/>
              <a:gd name="T26" fmla="*/ 1813 w 1814"/>
              <a:gd name="T27" fmla="*/ 822 h 2172"/>
              <a:gd name="T28" fmla="*/ 1584 w 1814"/>
              <a:gd name="T29" fmla="*/ 1094 h 2172"/>
              <a:gd name="T30" fmla="*/ 1538 w 1814"/>
              <a:gd name="T31" fmla="*/ 1165 h 2172"/>
              <a:gd name="T32" fmla="*/ 1483 w 1814"/>
              <a:gd name="T33" fmla="*/ 1238 h 2172"/>
              <a:gd name="T34" fmla="*/ 1445 w 1814"/>
              <a:gd name="T35" fmla="*/ 1348 h 2172"/>
              <a:gd name="T36" fmla="*/ 1364 w 1814"/>
              <a:gd name="T37" fmla="*/ 1407 h 2172"/>
              <a:gd name="T38" fmla="*/ 1312 w 1814"/>
              <a:gd name="T39" fmla="*/ 1429 h 2172"/>
              <a:gd name="T40" fmla="*/ 1283 w 1814"/>
              <a:gd name="T41" fmla="*/ 1484 h 2172"/>
              <a:gd name="T42" fmla="*/ 1271 w 1814"/>
              <a:gd name="T43" fmla="*/ 1530 h 2172"/>
              <a:gd name="T44" fmla="*/ 1291 w 1814"/>
              <a:gd name="T45" fmla="*/ 1554 h 2172"/>
              <a:gd name="T46" fmla="*/ 1251 w 1814"/>
              <a:gd name="T47" fmla="*/ 1597 h 2172"/>
              <a:gd name="T48" fmla="*/ 1234 w 1814"/>
              <a:gd name="T49" fmla="*/ 1657 h 2172"/>
              <a:gd name="T50" fmla="*/ 1237 w 1814"/>
              <a:gd name="T51" fmla="*/ 1725 h 2172"/>
              <a:gd name="T52" fmla="*/ 1188 w 1814"/>
              <a:gd name="T53" fmla="*/ 1766 h 2172"/>
              <a:gd name="T54" fmla="*/ 1222 w 1814"/>
              <a:gd name="T55" fmla="*/ 1837 h 2172"/>
              <a:gd name="T56" fmla="*/ 1247 w 1814"/>
              <a:gd name="T57" fmla="*/ 1904 h 2172"/>
              <a:gd name="T58" fmla="*/ 1282 w 1814"/>
              <a:gd name="T59" fmla="*/ 1934 h 2172"/>
              <a:gd name="T60" fmla="*/ 1261 w 1814"/>
              <a:gd name="T61" fmla="*/ 1989 h 2172"/>
              <a:gd name="T62" fmla="*/ 1219 w 1814"/>
              <a:gd name="T63" fmla="*/ 2055 h 2172"/>
              <a:gd name="T64" fmla="*/ 1158 w 1814"/>
              <a:gd name="T65" fmla="*/ 2092 h 2172"/>
              <a:gd name="T66" fmla="*/ 1135 w 1814"/>
              <a:gd name="T67" fmla="*/ 2113 h 2172"/>
              <a:gd name="T68" fmla="*/ 1103 w 1814"/>
              <a:gd name="T69" fmla="*/ 2150 h 2172"/>
              <a:gd name="T70" fmla="*/ 1065 w 1814"/>
              <a:gd name="T71" fmla="*/ 2159 h 2172"/>
              <a:gd name="T72" fmla="*/ 1016 w 1814"/>
              <a:gd name="T73" fmla="*/ 2114 h 2172"/>
              <a:gd name="T74" fmla="*/ 943 w 1814"/>
              <a:gd name="T75" fmla="*/ 2090 h 2172"/>
              <a:gd name="T76" fmla="*/ 895 w 1814"/>
              <a:gd name="T77" fmla="*/ 2031 h 2172"/>
              <a:gd name="T78" fmla="*/ 828 w 1814"/>
              <a:gd name="T79" fmla="*/ 1965 h 2172"/>
              <a:gd name="T80" fmla="*/ 687 w 1814"/>
              <a:gd name="T81" fmla="*/ 1946 h 2172"/>
              <a:gd name="T82" fmla="*/ 467 w 1814"/>
              <a:gd name="T83" fmla="*/ 1971 h 2172"/>
              <a:gd name="T84" fmla="*/ 408 w 1814"/>
              <a:gd name="T85" fmla="*/ 1813 h 2172"/>
              <a:gd name="T86" fmla="*/ 447 w 1814"/>
              <a:gd name="T87" fmla="*/ 1769 h 2172"/>
              <a:gd name="T88" fmla="*/ 462 w 1814"/>
              <a:gd name="T89" fmla="*/ 1719 h 2172"/>
              <a:gd name="T90" fmla="*/ 419 w 1814"/>
              <a:gd name="T91" fmla="*/ 1692 h 2172"/>
              <a:gd name="T92" fmla="*/ 311 w 1814"/>
              <a:gd name="T93" fmla="*/ 1661 h 2172"/>
              <a:gd name="T94" fmla="*/ 284 w 1814"/>
              <a:gd name="T95" fmla="*/ 1554 h 2172"/>
              <a:gd name="T96" fmla="*/ 261 w 1814"/>
              <a:gd name="T97" fmla="*/ 1449 h 2172"/>
              <a:gd name="T98" fmla="*/ 250 w 1814"/>
              <a:gd name="T99" fmla="*/ 1374 h 2172"/>
              <a:gd name="T100" fmla="*/ 234 w 1814"/>
              <a:gd name="T101" fmla="*/ 1272 h 2172"/>
              <a:gd name="T102" fmla="*/ 225 w 1814"/>
              <a:gd name="T103" fmla="*/ 1167 h 2172"/>
              <a:gd name="T104" fmla="*/ 203 w 1814"/>
              <a:gd name="T105" fmla="*/ 1015 h 2172"/>
              <a:gd name="T106" fmla="*/ 93 w 1814"/>
              <a:gd name="T107" fmla="*/ 854 h 2172"/>
              <a:gd name="T108" fmla="*/ 102 w 1814"/>
              <a:gd name="T109" fmla="*/ 795 h 2172"/>
              <a:gd name="T110" fmla="*/ 131 w 1814"/>
              <a:gd name="T111" fmla="*/ 699 h 2172"/>
              <a:gd name="T112" fmla="*/ 91 w 1814"/>
              <a:gd name="T113" fmla="*/ 494 h 2172"/>
              <a:gd name="T114" fmla="*/ 0 w 1814"/>
              <a:gd name="T115" fmla="*/ 253 h 2172"/>
              <a:gd name="T116" fmla="*/ 81 w 1814"/>
              <a:gd name="T117" fmla="*/ 103 h 2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814" h="2172">
                <a:moveTo>
                  <a:pt x="49" y="60"/>
                </a:moveTo>
                <a:lnTo>
                  <a:pt x="65" y="52"/>
                </a:lnTo>
                <a:lnTo>
                  <a:pt x="73" y="44"/>
                </a:lnTo>
                <a:lnTo>
                  <a:pt x="151" y="48"/>
                </a:lnTo>
                <a:lnTo>
                  <a:pt x="199" y="45"/>
                </a:lnTo>
                <a:lnTo>
                  <a:pt x="209" y="43"/>
                </a:lnTo>
                <a:lnTo>
                  <a:pt x="212" y="39"/>
                </a:lnTo>
                <a:lnTo>
                  <a:pt x="229" y="40"/>
                </a:lnTo>
                <a:lnTo>
                  <a:pt x="235" y="32"/>
                </a:lnTo>
                <a:lnTo>
                  <a:pt x="256" y="35"/>
                </a:lnTo>
                <a:lnTo>
                  <a:pt x="258" y="44"/>
                </a:lnTo>
                <a:lnTo>
                  <a:pt x="267" y="44"/>
                </a:lnTo>
                <a:lnTo>
                  <a:pt x="294" y="28"/>
                </a:lnTo>
                <a:lnTo>
                  <a:pt x="376" y="25"/>
                </a:lnTo>
                <a:lnTo>
                  <a:pt x="381" y="23"/>
                </a:lnTo>
                <a:lnTo>
                  <a:pt x="385" y="18"/>
                </a:lnTo>
                <a:lnTo>
                  <a:pt x="392" y="17"/>
                </a:lnTo>
                <a:lnTo>
                  <a:pt x="399" y="14"/>
                </a:lnTo>
                <a:lnTo>
                  <a:pt x="403" y="10"/>
                </a:lnTo>
                <a:lnTo>
                  <a:pt x="404" y="3"/>
                </a:lnTo>
                <a:lnTo>
                  <a:pt x="409" y="2"/>
                </a:lnTo>
                <a:lnTo>
                  <a:pt x="415" y="0"/>
                </a:lnTo>
                <a:lnTo>
                  <a:pt x="435" y="8"/>
                </a:lnTo>
                <a:lnTo>
                  <a:pt x="453" y="13"/>
                </a:lnTo>
                <a:lnTo>
                  <a:pt x="471" y="9"/>
                </a:lnTo>
                <a:lnTo>
                  <a:pt x="554" y="13"/>
                </a:lnTo>
                <a:lnTo>
                  <a:pt x="569" y="24"/>
                </a:lnTo>
                <a:lnTo>
                  <a:pt x="574" y="23"/>
                </a:lnTo>
                <a:lnTo>
                  <a:pt x="576" y="18"/>
                </a:lnTo>
                <a:lnTo>
                  <a:pt x="580" y="17"/>
                </a:lnTo>
                <a:lnTo>
                  <a:pt x="591" y="18"/>
                </a:lnTo>
                <a:lnTo>
                  <a:pt x="596" y="21"/>
                </a:lnTo>
                <a:lnTo>
                  <a:pt x="616" y="26"/>
                </a:lnTo>
                <a:lnTo>
                  <a:pt x="633" y="25"/>
                </a:lnTo>
                <a:lnTo>
                  <a:pt x="654" y="29"/>
                </a:lnTo>
                <a:lnTo>
                  <a:pt x="670" y="40"/>
                </a:lnTo>
                <a:lnTo>
                  <a:pt x="682" y="42"/>
                </a:lnTo>
                <a:lnTo>
                  <a:pt x="692" y="48"/>
                </a:lnTo>
                <a:lnTo>
                  <a:pt x="696" y="52"/>
                </a:lnTo>
                <a:lnTo>
                  <a:pt x="702" y="53"/>
                </a:lnTo>
                <a:lnTo>
                  <a:pt x="709" y="62"/>
                </a:lnTo>
                <a:lnTo>
                  <a:pt x="714" y="62"/>
                </a:lnTo>
                <a:lnTo>
                  <a:pt x="724" y="72"/>
                </a:lnTo>
                <a:lnTo>
                  <a:pt x="730" y="71"/>
                </a:lnTo>
                <a:lnTo>
                  <a:pt x="736" y="74"/>
                </a:lnTo>
                <a:lnTo>
                  <a:pt x="751" y="89"/>
                </a:lnTo>
                <a:lnTo>
                  <a:pt x="763" y="93"/>
                </a:lnTo>
                <a:lnTo>
                  <a:pt x="775" y="92"/>
                </a:lnTo>
                <a:lnTo>
                  <a:pt x="788" y="103"/>
                </a:lnTo>
                <a:lnTo>
                  <a:pt x="797" y="100"/>
                </a:lnTo>
                <a:lnTo>
                  <a:pt x="805" y="107"/>
                </a:lnTo>
                <a:lnTo>
                  <a:pt x="806" y="112"/>
                </a:lnTo>
                <a:lnTo>
                  <a:pt x="816" y="124"/>
                </a:lnTo>
                <a:lnTo>
                  <a:pt x="825" y="124"/>
                </a:lnTo>
                <a:lnTo>
                  <a:pt x="826" y="126"/>
                </a:lnTo>
                <a:lnTo>
                  <a:pt x="834" y="126"/>
                </a:lnTo>
                <a:lnTo>
                  <a:pt x="840" y="131"/>
                </a:lnTo>
                <a:lnTo>
                  <a:pt x="847" y="138"/>
                </a:lnTo>
                <a:lnTo>
                  <a:pt x="860" y="142"/>
                </a:lnTo>
                <a:lnTo>
                  <a:pt x="865" y="144"/>
                </a:lnTo>
                <a:lnTo>
                  <a:pt x="868" y="152"/>
                </a:lnTo>
                <a:lnTo>
                  <a:pt x="888" y="157"/>
                </a:lnTo>
                <a:lnTo>
                  <a:pt x="897" y="161"/>
                </a:lnTo>
                <a:lnTo>
                  <a:pt x="904" y="170"/>
                </a:lnTo>
                <a:lnTo>
                  <a:pt x="913" y="170"/>
                </a:lnTo>
                <a:lnTo>
                  <a:pt x="918" y="166"/>
                </a:lnTo>
                <a:lnTo>
                  <a:pt x="926" y="167"/>
                </a:lnTo>
                <a:lnTo>
                  <a:pt x="935" y="180"/>
                </a:lnTo>
                <a:lnTo>
                  <a:pt x="946" y="182"/>
                </a:lnTo>
                <a:lnTo>
                  <a:pt x="948" y="187"/>
                </a:lnTo>
                <a:lnTo>
                  <a:pt x="956" y="189"/>
                </a:lnTo>
                <a:lnTo>
                  <a:pt x="965" y="188"/>
                </a:lnTo>
                <a:lnTo>
                  <a:pt x="972" y="194"/>
                </a:lnTo>
                <a:lnTo>
                  <a:pt x="978" y="197"/>
                </a:lnTo>
                <a:lnTo>
                  <a:pt x="985" y="206"/>
                </a:lnTo>
                <a:lnTo>
                  <a:pt x="1012" y="242"/>
                </a:lnTo>
                <a:lnTo>
                  <a:pt x="1019" y="242"/>
                </a:lnTo>
                <a:lnTo>
                  <a:pt x="1025" y="242"/>
                </a:lnTo>
                <a:lnTo>
                  <a:pt x="1027" y="245"/>
                </a:lnTo>
                <a:lnTo>
                  <a:pt x="1030" y="251"/>
                </a:lnTo>
                <a:lnTo>
                  <a:pt x="1045" y="269"/>
                </a:lnTo>
                <a:lnTo>
                  <a:pt x="1058" y="271"/>
                </a:lnTo>
                <a:lnTo>
                  <a:pt x="1064" y="265"/>
                </a:lnTo>
                <a:lnTo>
                  <a:pt x="1081" y="264"/>
                </a:lnTo>
                <a:lnTo>
                  <a:pt x="1101" y="282"/>
                </a:lnTo>
                <a:lnTo>
                  <a:pt x="1120" y="312"/>
                </a:lnTo>
                <a:lnTo>
                  <a:pt x="1130" y="313"/>
                </a:lnTo>
                <a:lnTo>
                  <a:pt x="1142" y="326"/>
                </a:lnTo>
                <a:lnTo>
                  <a:pt x="1161" y="328"/>
                </a:lnTo>
                <a:lnTo>
                  <a:pt x="1184" y="356"/>
                </a:lnTo>
                <a:lnTo>
                  <a:pt x="1193" y="360"/>
                </a:lnTo>
                <a:lnTo>
                  <a:pt x="1211" y="368"/>
                </a:lnTo>
                <a:lnTo>
                  <a:pt x="1215" y="375"/>
                </a:lnTo>
                <a:lnTo>
                  <a:pt x="1235" y="389"/>
                </a:lnTo>
                <a:lnTo>
                  <a:pt x="1256" y="389"/>
                </a:lnTo>
                <a:lnTo>
                  <a:pt x="1284" y="401"/>
                </a:lnTo>
                <a:lnTo>
                  <a:pt x="1292" y="400"/>
                </a:lnTo>
                <a:lnTo>
                  <a:pt x="1306" y="405"/>
                </a:lnTo>
                <a:lnTo>
                  <a:pt x="1311" y="395"/>
                </a:lnTo>
                <a:lnTo>
                  <a:pt x="1319" y="407"/>
                </a:lnTo>
                <a:lnTo>
                  <a:pt x="1360" y="474"/>
                </a:lnTo>
                <a:lnTo>
                  <a:pt x="1385" y="495"/>
                </a:lnTo>
                <a:lnTo>
                  <a:pt x="1402" y="503"/>
                </a:lnTo>
                <a:lnTo>
                  <a:pt x="1417" y="521"/>
                </a:lnTo>
                <a:lnTo>
                  <a:pt x="1435" y="538"/>
                </a:lnTo>
                <a:lnTo>
                  <a:pt x="1455" y="565"/>
                </a:lnTo>
                <a:lnTo>
                  <a:pt x="1467" y="582"/>
                </a:lnTo>
                <a:lnTo>
                  <a:pt x="1476" y="590"/>
                </a:lnTo>
                <a:lnTo>
                  <a:pt x="1523" y="635"/>
                </a:lnTo>
                <a:lnTo>
                  <a:pt x="1560" y="668"/>
                </a:lnTo>
                <a:lnTo>
                  <a:pt x="1581" y="683"/>
                </a:lnTo>
                <a:lnTo>
                  <a:pt x="1601" y="693"/>
                </a:lnTo>
                <a:lnTo>
                  <a:pt x="1611" y="693"/>
                </a:lnTo>
                <a:lnTo>
                  <a:pt x="1623" y="700"/>
                </a:lnTo>
                <a:lnTo>
                  <a:pt x="1624" y="710"/>
                </a:lnTo>
                <a:lnTo>
                  <a:pt x="1629" y="714"/>
                </a:lnTo>
                <a:lnTo>
                  <a:pt x="1634" y="731"/>
                </a:lnTo>
                <a:lnTo>
                  <a:pt x="1655" y="751"/>
                </a:lnTo>
                <a:lnTo>
                  <a:pt x="1675" y="773"/>
                </a:lnTo>
                <a:lnTo>
                  <a:pt x="1696" y="790"/>
                </a:lnTo>
                <a:lnTo>
                  <a:pt x="1711" y="798"/>
                </a:lnTo>
                <a:lnTo>
                  <a:pt x="1721" y="798"/>
                </a:lnTo>
                <a:lnTo>
                  <a:pt x="1738" y="791"/>
                </a:lnTo>
                <a:lnTo>
                  <a:pt x="1752" y="803"/>
                </a:lnTo>
                <a:lnTo>
                  <a:pt x="1772" y="808"/>
                </a:lnTo>
                <a:lnTo>
                  <a:pt x="1813" y="822"/>
                </a:lnTo>
                <a:lnTo>
                  <a:pt x="1814" y="888"/>
                </a:lnTo>
                <a:lnTo>
                  <a:pt x="1677" y="920"/>
                </a:lnTo>
                <a:lnTo>
                  <a:pt x="1650" y="965"/>
                </a:lnTo>
                <a:lnTo>
                  <a:pt x="1624" y="1020"/>
                </a:lnTo>
                <a:lnTo>
                  <a:pt x="1600" y="1072"/>
                </a:lnTo>
                <a:lnTo>
                  <a:pt x="1600" y="1077"/>
                </a:lnTo>
                <a:lnTo>
                  <a:pt x="1597" y="1084"/>
                </a:lnTo>
                <a:lnTo>
                  <a:pt x="1590" y="1089"/>
                </a:lnTo>
                <a:lnTo>
                  <a:pt x="1584" y="1094"/>
                </a:lnTo>
                <a:lnTo>
                  <a:pt x="1579" y="1111"/>
                </a:lnTo>
                <a:lnTo>
                  <a:pt x="1574" y="1114"/>
                </a:lnTo>
                <a:lnTo>
                  <a:pt x="1570" y="1121"/>
                </a:lnTo>
                <a:lnTo>
                  <a:pt x="1564" y="1128"/>
                </a:lnTo>
                <a:lnTo>
                  <a:pt x="1560" y="1144"/>
                </a:lnTo>
                <a:lnTo>
                  <a:pt x="1553" y="1143"/>
                </a:lnTo>
                <a:lnTo>
                  <a:pt x="1544" y="1152"/>
                </a:lnTo>
                <a:lnTo>
                  <a:pt x="1537" y="1151"/>
                </a:lnTo>
                <a:lnTo>
                  <a:pt x="1538" y="1165"/>
                </a:lnTo>
                <a:lnTo>
                  <a:pt x="1546" y="1169"/>
                </a:lnTo>
                <a:lnTo>
                  <a:pt x="1538" y="1182"/>
                </a:lnTo>
                <a:lnTo>
                  <a:pt x="1523" y="1189"/>
                </a:lnTo>
                <a:lnTo>
                  <a:pt x="1520" y="1192"/>
                </a:lnTo>
                <a:lnTo>
                  <a:pt x="1519" y="1202"/>
                </a:lnTo>
                <a:lnTo>
                  <a:pt x="1515" y="1205"/>
                </a:lnTo>
                <a:lnTo>
                  <a:pt x="1511" y="1208"/>
                </a:lnTo>
                <a:lnTo>
                  <a:pt x="1504" y="1224"/>
                </a:lnTo>
                <a:lnTo>
                  <a:pt x="1483" y="1238"/>
                </a:lnTo>
                <a:lnTo>
                  <a:pt x="1480" y="1252"/>
                </a:lnTo>
                <a:lnTo>
                  <a:pt x="1480" y="1263"/>
                </a:lnTo>
                <a:lnTo>
                  <a:pt x="1498" y="1263"/>
                </a:lnTo>
                <a:lnTo>
                  <a:pt x="1499" y="1267"/>
                </a:lnTo>
                <a:lnTo>
                  <a:pt x="1469" y="1304"/>
                </a:lnTo>
                <a:lnTo>
                  <a:pt x="1465" y="1330"/>
                </a:lnTo>
                <a:lnTo>
                  <a:pt x="1457" y="1336"/>
                </a:lnTo>
                <a:lnTo>
                  <a:pt x="1455" y="1343"/>
                </a:lnTo>
                <a:lnTo>
                  <a:pt x="1445" y="1348"/>
                </a:lnTo>
                <a:lnTo>
                  <a:pt x="1446" y="1354"/>
                </a:lnTo>
                <a:lnTo>
                  <a:pt x="1442" y="1358"/>
                </a:lnTo>
                <a:lnTo>
                  <a:pt x="1436" y="1358"/>
                </a:lnTo>
                <a:lnTo>
                  <a:pt x="1407" y="1382"/>
                </a:lnTo>
                <a:lnTo>
                  <a:pt x="1406" y="1397"/>
                </a:lnTo>
                <a:lnTo>
                  <a:pt x="1382" y="1414"/>
                </a:lnTo>
                <a:lnTo>
                  <a:pt x="1377" y="1412"/>
                </a:lnTo>
                <a:lnTo>
                  <a:pt x="1369" y="1412"/>
                </a:lnTo>
                <a:lnTo>
                  <a:pt x="1364" y="1407"/>
                </a:lnTo>
                <a:lnTo>
                  <a:pt x="1363" y="1413"/>
                </a:lnTo>
                <a:lnTo>
                  <a:pt x="1359" y="1415"/>
                </a:lnTo>
                <a:lnTo>
                  <a:pt x="1356" y="1415"/>
                </a:lnTo>
                <a:lnTo>
                  <a:pt x="1348" y="1402"/>
                </a:lnTo>
                <a:lnTo>
                  <a:pt x="1339" y="1402"/>
                </a:lnTo>
                <a:lnTo>
                  <a:pt x="1328" y="1411"/>
                </a:lnTo>
                <a:lnTo>
                  <a:pt x="1323" y="1413"/>
                </a:lnTo>
                <a:lnTo>
                  <a:pt x="1320" y="1421"/>
                </a:lnTo>
                <a:lnTo>
                  <a:pt x="1312" y="1429"/>
                </a:lnTo>
                <a:lnTo>
                  <a:pt x="1308" y="1437"/>
                </a:lnTo>
                <a:lnTo>
                  <a:pt x="1307" y="1447"/>
                </a:lnTo>
                <a:lnTo>
                  <a:pt x="1299" y="1454"/>
                </a:lnTo>
                <a:lnTo>
                  <a:pt x="1298" y="1461"/>
                </a:lnTo>
                <a:lnTo>
                  <a:pt x="1291" y="1460"/>
                </a:lnTo>
                <a:lnTo>
                  <a:pt x="1288" y="1462"/>
                </a:lnTo>
                <a:lnTo>
                  <a:pt x="1286" y="1470"/>
                </a:lnTo>
                <a:lnTo>
                  <a:pt x="1289" y="1475"/>
                </a:lnTo>
                <a:lnTo>
                  <a:pt x="1283" y="1484"/>
                </a:lnTo>
                <a:lnTo>
                  <a:pt x="1278" y="1485"/>
                </a:lnTo>
                <a:lnTo>
                  <a:pt x="1274" y="1493"/>
                </a:lnTo>
                <a:lnTo>
                  <a:pt x="1271" y="1494"/>
                </a:lnTo>
                <a:lnTo>
                  <a:pt x="1265" y="1498"/>
                </a:lnTo>
                <a:lnTo>
                  <a:pt x="1268" y="1504"/>
                </a:lnTo>
                <a:lnTo>
                  <a:pt x="1269" y="1509"/>
                </a:lnTo>
                <a:lnTo>
                  <a:pt x="1264" y="1514"/>
                </a:lnTo>
                <a:lnTo>
                  <a:pt x="1265" y="1525"/>
                </a:lnTo>
                <a:lnTo>
                  <a:pt x="1271" y="1530"/>
                </a:lnTo>
                <a:lnTo>
                  <a:pt x="1268" y="1539"/>
                </a:lnTo>
                <a:lnTo>
                  <a:pt x="1262" y="1539"/>
                </a:lnTo>
                <a:lnTo>
                  <a:pt x="1259" y="1541"/>
                </a:lnTo>
                <a:lnTo>
                  <a:pt x="1257" y="1544"/>
                </a:lnTo>
                <a:lnTo>
                  <a:pt x="1257" y="1548"/>
                </a:lnTo>
                <a:lnTo>
                  <a:pt x="1263" y="1551"/>
                </a:lnTo>
                <a:lnTo>
                  <a:pt x="1280" y="1552"/>
                </a:lnTo>
                <a:lnTo>
                  <a:pt x="1285" y="1548"/>
                </a:lnTo>
                <a:lnTo>
                  <a:pt x="1291" y="1554"/>
                </a:lnTo>
                <a:lnTo>
                  <a:pt x="1287" y="1555"/>
                </a:lnTo>
                <a:lnTo>
                  <a:pt x="1285" y="1560"/>
                </a:lnTo>
                <a:lnTo>
                  <a:pt x="1276" y="1563"/>
                </a:lnTo>
                <a:lnTo>
                  <a:pt x="1274" y="1570"/>
                </a:lnTo>
                <a:lnTo>
                  <a:pt x="1270" y="1572"/>
                </a:lnTo>
                <a:lnTo>
                  <a:pt x="1268" y="1582"/>
                </a:lnTo>
                <a:lnTo>
                  <a:pt x="1263" y="1588"/>
                </a:lnTo>
                <a:lnTo>
                  <a:pt x="1255" y="1594"/>
                </a:lnTo>
                <a:lnTo>
                  <a:pt x="1251" y="1597"/>
                </a:lnTo>
                <a:lnTo>
                  <a:pt x="1249" y="1599"/>
                </a:lnTo>
                <a:lnTo>
                  <a:pt x="1249" y="1608"/>
                </a:lnTo>
                <a:lnTo>
                  <a:pt x="1237" y="1626"/>
                </a:lnTo>
                <a:lnTo>
                  <a:pt x="1242" y="1631"/>
                </a:lnTo>
                <a:lnTo>
                  <a:pt x="1242" y="1637"/>
                </a:lnTo>
                <a:lnTo>
                  <a:pt x="1230" y="1649"/>
                </a:lnTo>
                <a:lnTo>
                  <a:pt x="1228" y="1652"/>
                </a:lnTo>
                <a:lnTo>
                  <a:pt x="1230" y="1657"/>
                </a:lnTo>
                <a:lnTo>
                  <a:pt x="1234" y="1657"/>
                </a:lnTo>
                <a:lnTo>
                  <a:pt x="1233" y="1663"/>
                </a:lnTo>
                <a:lnTo>
                  <a:pt x="1231" y="1666"/>
                </a:lnTo>
                <a:lnTo>
                  <a:pt x="1227" y="1669"/>
                </a:lnTo>
                <a:lnTo>
                  <a:pt x="1222" y="1679"/>
                </a:lnTo>
                <a:lnTo>
                  <a:pt x="1229" y="1692"/>
                </a:lnTo>
                <a:lnTo>
                  <a:pt x="1231" y="1703"/>
                </a:lnTo>
                <a:lnTo>
                  <a:pt x="1247" y="1717"/>
                </a:lnTo>
                <a:lnTo>
                  <a:pt x="1237" y="1718"/>
                </a:lnTo>
                <a:lnTo>
                  <a:pt x="1237" y="1725"/>
                </a:lnTo>
                <a:lnTo>
                  <a:pt x="1231" y="1728"/>
                </a:lnTo>
                <a:lnTo>
                  <a:pt x="1224" y="1735"/>
                </a:lnTo>
                <a:lnTo>
                  <a:pt x="1221" y="1748"/>
                </a:lnTo>
                <a:lnTo>
                  <a:pt x="1213" y="1754"/>
                </a:lnTo>
                <a:lnTo>
                  <a:pt x="1204" y="1755"/>
                </a:lnTo>
                <a:lnTo>
                  <a:pt x="1203" y="1760"/>
                </a:lnTo>
                <a:lnTo>
                  <a:pt x="1199" y="1760"/>
                </a:lnTo>
                <a:lnTo>
                  <a:pt x="1195" y="1765"/>
                </a:lnTo>
                <a:lnTo>
                  <a:pt x="1188" y="1766"/>
                </a:lnTo>
                <a:lnTo>
                  <a:pt x="1184" y="1770"/>
                </a:lnTo>
                <a:lnTo>
                  <a:pt x="1186" y="1781"/>
                </a:lnTo>
                <a:lnTo>
                  <a:pt x="1184" y="1787"/>
                </a:lnTo>
                <a:lnTo>
                  <a:pt x="1190" y="1792"/>
                </a:lnTo>
                <a:lnTo>
                  <a:pt x="1190" y="1799"/>
                </a:lnTo>
                <a:lnTo>
                  <a:pt x="1184" y="1805"/>
                </a:lnTo>
                <a:lnTo>
                  <a:pt x="1211" y="1820"/>
                </a:lnTo>
                <a:lnTo>
                  <a:pt x="1223" y="1829"/>
                </a:lnTo>
                <a:lnTo>
                  <a:pt x="1222" y="1837"/>
                </a:lnTo>
                <a:lnTo>
                  <a:pt x="1228" y="1847"/>
                </a:lnTo>
                <a:lnTo>
                  <a:pt x="1228" y="1852"/>
                </a:lnTo>
                <a:lnTo>
                  <a:pt x="1222" y="1863"/>
                </a:lnTo>
                <a:lnTo>
                  <a:pt x="1220" y="1880"/>
                </a:lnTo>
                <a:lnTo>
                  <a:pt x="1217" y="1886"/>
                </a:lnTo>
                <a:lnTo>
                  <a:pt x="1235" y="1885"/>
                </a:lnTo>
                <a:lnTo>
                  <a:pt x="1239" y="1889"/>
                </a:lnTo>
                <a:lnTo>
                  <a:pt x="1245" y="1891"/>
                </a:lnTo>
                <a:lnTo>
                  <a:pt x="1247" y="1904"/>
                </a:lnTo>
                <a:lnTo>
                  <a:pt x="1251" y="1907"/>
                </a:lnTo>
                <a:lnTo>
                  <a:pt x="1256" y="1909"/>
                </a:lnTo>
                <a:lnTo>
                  <a:pt x="1257" y="1912"/>
                </a:lnTo>
                <a:lnTo>
                  <a:pt x="1261" y="1914"/>
                </a:lnTo>
                <a:lnTo>
                  <a:pt x="1273" y="1910"/>
                </a:lnTo>
                <a:lnTo>
                  <a:pt x="1276" y="1911"/>
                </a:lnTo>
                <a:lnTo>
                  <a:pt x="1275" y="1920"/>
                </a:lnTo>
                <a:lnTo>
                  <a:pt x="1280" y="1922"/>
                </a:lnTo>
                <a:lnTo>
                  <a:pt x="1282" y="1934"/>
                </a:lnTo>
                <a:lnTo>
                  <a:pt x="1275" y="1941"/>
                </a:lnTo>
                <a:lnTo>
                  <a:pt x="1276" y="1949"/>
                </a:lnTo>
                <a:lnTo>
                  <a:pt x="1273" y="1952"/>
                </a:lnTo>
                <a:lnTo>
                  <a:pt x="1272" y="1957"/>
                </a:lnTo>
                <a:lnTo>
                  <a:pt x="1266" y="1965"/>
                </a:lnTo>
                <a:lnTo>
                  <a:pt x="1264" y="1972"/>
                </a:lnTo>
                <a:lnTo>
                  <a:pt x="1257" y="1981"/>
                </a:lnTo>
                <a:lnTo>
                  <a:pt x="1261" y="1983"/>
                </a:lnTo>
                <a:lnTo>
                  <a:pt x="1261" y="1989"/>
                </a:lnTo>
                <a:lnTo>
                  <a:pt x="1254" y="1994"/>
                </a:lnTo>
                <a:lnTo>
                  <a:pt x="1252" y="2000"/>
                </a:lnTo>
                <a:lnTo>
                  <a:pt x="1235" y="2001"/>
                </a:lnTo>
                <a:lnTo>
                  <a:pt x="1241" y="2015"/>
                </a:lnTo>
                <a:lnTo>
                  <a:pt x="1237" y="2018"/>
                </a:lnTo>
                <a:lnTo>
                  <a:pt x="1231" y="2031"/>
                </a:lnTo>
                <a:lnTo>
                  <a:pt x="1228" y="2051"/>
                </a:lnTo>
                <a:lnTo>
                  <a:pt x="1221" y="2051"/>
                </a:lnTo>
                <a:lnTo>
                  <a:pt x="1219" y="2055"/>
                </a:lnTo>
                <a:lnTo>
                  <a:pt x="1209" y="2056"/>
                </a:lnTo>
                <a:lnTo>
                  <a:pt x="1206" y="2059"/>
                </a:lnTo>
                <a:lnTo>
                  <a:pt x="1201" y="2077"/>
                </a:lnTo>
                <a:lnTo>
                  <a:pt x="1195" y="2079"/>
                </a:lnTo>
                <a:lnTo>
                  <a:pt x="1191" y="2088"/>
                </a:lnTo>
                <a:lnTo>
                  <a:pt x="1179" y="2089"/>
                </a:lnTo>
                <a:lnTo>
                  <a:pt x="1168" y="2094"/>
                </a:lnTo>
                <a:lnTo>
                  <a:pt x="1165" y="2093"/>
                </a:lnTo>
                <a:lnTo>
                  <a:pt x="1158" y="2092"/>
                </a:lnTo>
                <a:lnTo>
                  <a:pt x="1156" y="2096"/>
                </a:lnTo>
                <a:lnTo>
                  <a:pt x="1160" y="2103"/>
                </a:lnTo>
                <a:lnTo>
                  <a:pt x="1159" y="2105"/>
                </a:lnTo>
                <a:lnTo>
                  <a:pt x="1157" y="2111"/>
                </a:lnTo>
                <a:lnTo>
                  <a:pt x="1151" y="2115"/>
                </a:lnTo>
                <a:lnTo>
                  <a:pt x="1145" y="2113"/>
                </a:lnTo>
                <a:lnTo>
                  <a:pt x="1140" y="2112"/>
                </a:lnTo>
                <a:lnTo>
                  <a:pt x="1138" y="2111"/>
                </a:lnTo>
                <a:lnTo>
                  <a:pt x="1135" y="2113"/>
                </a:lnTo>
                <a:lnTo>
                  <a:pt x="1132" y="2117"/>
                </a:lnTo>
                <a:lnTo>
                  <a:pt x="1130" y="2126"/>
                </a:lnTo>
                <a:lnTo>
                  <a:pt x="1123" y="2126"/>
                </a:lnTo>
                <a:lnTo>
                  <a:pt x="1121" y="2125"/>
                </a:lnTo>
                <a:lnTo>
                  <a:pt x="1117" y="2126"/>
                </a:lnTo>
                <a:lnTo>
                  <a:pt x="1115" y="2130"/>
                </a:lnTo>
                <a:lnTo>
                  <a:pt x="1111" y="2129"/>
                </a:lnTo>
                <a:lnTo>
                  <a:pt x="1106" y="2132"/>
                </a:lnTo>
                <a:lnTo>
                  <a:pt x="1103" y="2150"/>
                </a:lnTo>
                <a:lnTo>
                  <a:pt x="1099" y="2154"/>
                </a:lnTo>
                <a:lnTo>
                  <a:pt x="1094" y="2161"/>
                </a:lnTo>
                <a:lnTo>
                  <a:pt x="1092" y="2166"/>
                </a:lnTo>
                <a:lnTo>
                  <a:pt x="1084" y="2167"/>
                </a:lnTo>
                <a:lnTo>
                  <a:pt x="1077" y="2164"/>
                </a:lnTo>
                <a:lnTo>
                  <a:pt x="1074" y="2155"/>
                </a:lnTo>
                <a:lnTo>
                  <a:pt x="1071" y="2154"/>
                </a:lnTo>
                <a:lnTo>
                  <a:pt x="1069" y="2154"/>
                </a:lnTo>
                <a:lnTo>
                  <a:pt x="1065" y="2159"/>
                </a:lnTo>
                <a:lnTo>
                  <a:pt x="1053" y="2158"/>
                </a:lnTo>
                <a:lnTo>
                  <a:pt x="1051" y="2164"/>
                </a:lnTo>
                <a:lnTo>
                  <a:pt x="1037" y="2172"/>
                </a:lnTo>
                <a:lnTo>
                  <a:pt x="1037" y="2167"/>
                </a:lnTo>
                <a:lnTo>
                  <a:pt x="1039" y="2163"/>
                </a:lnTo>
                <a:lnTo>
                  <a:pt x="1038" y="2151"/>
                </a:lnTo>
                <a:lnTo>
                  <a:pt x="1034" y="2145"/>
                </a:lnTo>
                <a:lnTo>
                  <a:pt x="1033" y="2134"/>
                </a:lnTo>
                <a:lnTo>
                  <a:pt x="1016" y="2114"/>
                </a:lnTo>
                <a:lnTo>
                  <a:pt x="998" y="2110"/>
                </a:lnTo>
                <a:lnTo>
                  <a:pt x="992" y="2102"/>
                </a:lnTo>
                <a:lnTo>
                  <a:pt x="983" y="2102"/>
                </a:lnTo>
                <a:lnTo>
                  <a:pt x="975" y="2105"/>
                </a:lnTo>
                <a:lnTo>
                  <a:pt x="970" y="2109"/>
                </a:lnTo>
                <a:lnTo>
                  <a:pt x="966" y="2108"/>
                </a:lnTo>
                <a:lnTo>
                  <a:pt x="968" y="2100"/>
                </a:lnTo>
                <a:lnTo>
                  <a:pt x="957" y="2089"/>
                </a:lnTo>
                <a:lnTo>
                  <a:pt x="943" y="2090"/>
                </a:lnTo>
                <a:lnTo>
                  <a:pt x="939" y="2087"/>
                </a:lnTo>
                <a:lnTo>
                  <a:pt x="935" y="2086"/>
                </a:lnTo>
                <a:lnTo>
                  <a:pt x="931" y="2084"/>
                </a:lnTo>
                <a:lnTo>
                  <a:pt x="926" y="2078"/>
                </a:lnTo>
                <a:lnTo>
                  <a:pt x="919" y="2076"/>
                </a:lnTo>
                <a:lnTo>
                  <a:pt x="907" y="2068"/>
                </a:lnTo>
                <a:lnTo>
                  <a:pt x="893" y="2065"/>
                </a:lnTo>
                <a:lnTo>
                  <a:pt x="891" y="2039"/>
                </a:lnTo>
                <a:lnTo>
                  <a:pt x="895" y="2031"/>
                </a:lnTo>
                <a:lnTo>
                  <a:pt x="895" y="2016"/>
                </a:lnTo>
                <a:lnTo>
                  <a:pt x="893" y="2004"/>
                </a:lnTo>
                <a:lnTo>
                  <a:pt x="880" y="1997"/>
                </a:lnTo>
                <a:lnTo>
                  <a:pt x="871" y="1997"/>
                </a:lnTo>
                <a:lnTo>
                  <a:pt x="867" y="1995"/>
                </a:lnTo>
                <a:lnTo>
                  <a:pt x="861" y="1988"/>
                </a:lnTo>
                <a:lnTo>
                  <a:pt x="858" y="1984"/>
                </a:lnTo>
                <a:lnTo>
                  <a:pt x="837" y="1970"/>
                </a:lnTo>
                <a:lnTo>
                  <a:pt x="828" y="1965"/>
                </a:lnTo>
                <a:lnTo>
                  <a:pt x="815" y="1952"/>
                </a:lnTo>
                <a:lnTo>
                  <a:pt x="790" y="1943"/>
                </a:lnTo>
                <a:lnTo>
                  <a:pt x="773" y="1941"/>
                </a:lnTo>
                <a:lnTo>
                  <a:pt x="748" y="1943"/>
                </a:lnTo>
                <a:lnTo>
                  <a:pt x="739" y="1947"/>
                </a:lnTo>
                <a:lnTo>
                  <a:pt x="728" y="1948"/>
                </a:lnTo>
                <a:lnTo>
                  <a:pt x="711" y="1949"/>
                </a:lnTo>
                <a:lnTo>
                  <a:pt x="700" y="1945"/>
                </a:lnTo>
                <a:lnTo>
                  <a:pt x="687" y="1946"/>
                </a:lnTo>
                <a:lnTo>
                  <a:pt x="638" y="1965"/>
                </a:lnTo>
                <a:lnTo>
                  <a:pt x="637" y="1971"/>
                </a:lnTo>
                <a:lnTo>
                  <a:pt x="630" y="1975"/>
                </a:lnTo>
                <a:lnTo>
                  <a:pt x="603" y="1975"/>
                </a:lnTo>
                <a:lnTo>
                  <a:pt x="531" y="1989"/>
                </a:lnTo>
                <a:lnTo>
                  <a:pt x="517" y="1971"/>
                </a:lnTo>
                <a:lnTo>
                  <a:pt x="507" y="1969"/>
                </a:lnTo>
                <a:lnTo>
                  <a:pt x="480" y="1957"/>
                </a:lnTo>
                <a:lnTo>
                  <a:pt x="467" y="1971"/>
                </a:lnTo>
                <a:lnTo>
                  <a:pt x="400" y="1972"/>
                </a:lnTo>
                <a:lnTo>
                  <a:pt x="402" y="1964"/>
                </a:lnTo>
                <a:lnTo>
                  <a:pt x="404" y="1943"/>
                </a:lnTo>
                <a:lnTo>
                  <a:pt x="399" y="1935"/>
                </a:lnTo>
                <a:lnTo>
                  <a:pt x="392" y="1930"/>
                </a:lnTo>
                <a:lnTo>
                  <a:pt x="384" y="1924"/>
                </a:lnTo>
                <a:lnTo>
                  <a:pt x="378" y="1914"/>
                </a:lnTo>
                <a:lnTo>
                  <a:pt x="375" y="1887"/>
                </a:lnTo>
                <a:lnTo>
                  <a:pt x="408" y="1813"/>
                </a:lnTo>
                <a:lnTo>
                  <a:pt x="419" y="1807"/>
                </a:lnTo>
                <a:lnTo>
                  <a:pt x="421" y="1802"/>
                </a:lnTo>
                <a:lnTo>
                  <a:pt x="425" y="1796"/>
                </a:lnTo>
                <a:lnTo>
                  <a:pt x="428" y="1797"/>
                </a:lnTo>
                <a:lnTo>
                  <a:pt x="433" y="1791"/>
                </a:lnTo>
                <a:lnTo>
                  <a:pt x="442" y="1785"/>
                </a:lnTo>
                <a:lnTo>
                  <a:pt x="451" y="1781"/>
                </a:lnTo>
                <a:lnTo>
                  <a:pt x="452" y="1775"/>
                </a:lnTo>
                <a:lnTo>
                  <a:pt x="447" y="1769"/>
                </a:lnTo>
                <a:lnTo>
                  <a:pt x="446" y="1764"/>
                </a:lnTo>
                <a:lnTo>
                  <a:pt x="450" y="1756"/>
                </a:lnTo>
                <a:lnTo>
                  <a:pt x="450" y="1745"/>
                </a:lnTo>
                <a:lnTo>
                  <a:pt x="460" y="1744"/>
                </a:lnTo>
                <a:lnTo>
                  <a:pt x="467" y="1736"/>
                </a:lnTo>
                <a:lnTo>
                  <a:pt x="475" y="1724"/>
                </a:lnTo>
                <a:lnTo>
                  <a:pt x="473" y="1720"/>
                </a:lnTo>
                <a:lnTo>
                  <a:pt x="467" y="1718"/>
                </a:lnTo>
                <a:lnTo>
                  <a:pt x="462" y="1719"/>
                </a:lnTo>
                <a:lnTo>
                  <a:pt x="454" y="1729"/>
                </a:lnTo>
                <a:lnTo>
                  <a:pt x="450" y="1730"/>
                </a:lnTo>
                <a:lnTo>
                  <a:pt x="444" y="1725"/>
                </a:lnTo>
                <a:lnTo>
                  <a:pt x="437" y="1709"/>
                </a:lnTo>
                <a:lnTo>
                  <a:pt x="437" y="1699"/>
                </a:lnTo>
                <a:lnTo>
                  <a:pt x="428" y="1697"/>
                </a:lnTo>
                <a:lnTo>
                  <a:pt x="424" y="1690"/>
                </a:lnTo>
                <a:lnTo>
                  <a:pt x="422" y="1690"/>
                </a:lnTo>
                <a:lnTo>
                  <a:pt x="419" y="1692"/>
                </a:lnTo>
                <a:lnTo>
                  <a:pt x="409" y="1692"/>
                </a:lnTo>
                <a:lnTo>
                  <a:pt x="407" y="1690"/>
                </a:lnTo>
                <a:lnTo>
                  <a:pt x="391" y="1687"/>
                </a:lnTo>
                <a:lnTo>
                  <a:pt x="366" y="1684"/>
                </a:lnTo>
                <a:lnTo>
                  <a:pt x="361" y="1680"/>
                </a:lnTo>
                <a:lnTo>
                  <a:pt x="355" y="1672"/>
                </a:lnTo>
                <a:lnTo>
                  <a:pt x="351" y="1670"/>
                </a:lnTo>
                <a:lnTo>
                  <a:pt x="329" y="1670"/>
                </a:lnTo>
                <a:lnTo>
                  <a:pt x="311" y="1661"/>
                </a:lnTo>
                <a:lnTo>
                  <a:pt x="310" y="1651"/>
                </a:lnTo>
                <a:lnTo>
                  <a:pt x="314" y="1638"/>
                </a:lnTo>
                <a:lnTo>
                  <a:pt x="308" y="1621"/>
                </a:lnTo>
                <a:lnTo>
                  <a:pt x="289" y="1601"/>
                </a:lnTo>
                <a:lnTo>
                  <a:pt x="289" y="1594"/>
                </a:lnTo>
                <a:lnTo>
                  <a:pt x="286" y="1583"/>
                </a:lnTo>
                <a:lnTo>
                  <a:pt x="287" y="1563"/>
                </a:lnTo>
                <a:lnTo>
                  <a:pt x="286" y="1557"/>
                </a:lnTo>
                <a:lnTo>
                  <a:pt x="284" y="1554"/>
                </a:lnTo>
                <a:lnTo>
                  <a:pt x="283" y="1548"/>
                </a:lnTo>
                <a:lnTo>
                  <a:pt x="285" y="1543"/>
                </a:lnTo>
                <a:lnTo>
                  <a:pt x="294" y="1527"/>
                </a:lnTo>
                <a:lnTo>
                  <a:pt x="292" y="1517"/>
                </a:lnTo>
                <a:lnTo>
                  <a:pt x="284" y="1507"/>
                </a:lnTo>
                <a:lnTo>
                  <a:pt x="274" y="1495"/>
                </a:lnTo>
                <a:lnTo>
                  <a:pt x="267" y="1478"/>
                </a:lnTo>
                <a:lnTo>
                  <a:pt x="262" y="1462"/>
                </a:lnTo>
                <a:lnTo>
                  <a:pt x="261" y="1449"/>
                </a:lnTo>
                <a:lnTo>
                  <a:pt x="264" y="1443"/>
                </a:lnTo>
                <a:lnTo>
                  <a:pt x="265" y="1434"/>
                </a:lnTo>
                <a:lnTo>
                  <a:pt x="256" y="1420"/>
                </a:lnTo>
                <a:lnTo>
                  <a:pt x="252" y="1403"/>
                </a:lnTo>
                <a:lnTo>
                  <a:pt x="243" y="1395"/>
                </a:lnTo>
                <a:lnTo>
                  <a:pt x="240" y="1391"/>
                </a:lnTo>
                <a:lnTo>
                  <a:pt x="239" y="1382"/>
                </a:lnTo>
                <a:lnTo>
                  <a:pt x="243" y="1377"/>
                </a:lnTo>
                <a:lnTo>
                  <a:pt x="250" y="1374"/>
                </a:lnTo>
                <a:lnTo>
                  <a:pt x="252" y="1368"/>
                </a:lnTo>
                <a:lnTo>
                  <a:pt x="250" y="1349"/>
                </a:lnTo>
                <a:lnTo>
                  <a:pt x="242" y="1335"/>
                </a:lnTo>
                <a:lnTo>
                  <a:pt x="241" y="1323"/>
                </a:lnTo>
                <a:lnTo>
                  <a:pt x="237" y="1311"/>
                </a:lnTo>
                <a:lnTo>
                  <a:pt x="237" y="1303"/>
                </a:lnTo>
                <a:lnTo>
                  <a:pt x="238" y="1301"/>
                </a:lnTo>
                <a:lnTo>
                  <a:pt x="237" y="1279"/>
                </a:lnTo>
                <a:lnTo>
                  <a:pt x="234" y="1272"/>
                </a:lnTo>
                <a:lnTo>
                  <a:pt x="233" y="1259"/>
                </a:lnTo>
                <a:lnTo>
                  <a:pt x="228" y="1250"/>
                </a:lnTo>
                <a:lnTo>
                  <a:pt x="227" y="1239"/>
                </a:lnTo>
                <a:lnTo>
                  <a:pt x="229" y="1235"/>
                </a:lnTo>
                <a:lnTo>
                  <a:pt x="233" y="1233"/>
                </a:lnTo>
                <a:lnTo>
                  <a:pt x="239" y="1223"/>
                </a:lnTo>
                <a:lnTo>
                  <a:pt x="239" y="1210"/>
                </a:lnTo>
                <a:lnTo>
                  <a:pt x="224" y="1185"/>
                </a:lnTo>
                <a:lnTo>
                  <a:pt x="225" y="1167"/>
                </a:lnTo>
                <a:lnTo>
                  <a:pt x="233" y="1152"/>
                </a:lnTo>
                <a:lnTo>
                  <a:pt x="192" y="1127"/>
                </a:lnTo>
                <a:lnTo>
                  <a:pt x="229" y="1078"/>
                </a:lnTo>
                <a:lnTo>
                  <a:pt x="229" y="1067"/>
                </a:lnTo>
                <a:lnTo>
                  <a:pt x="225" y="1057"/>
                </a:lnTo>
                <a:lnTo>
                  <a:pt x="223" y="1037"/>
                </a:lnTo>
                <a:lnTo>
                  <a:pt x="218" y="1032"/>
                </a:lnTo>
                <a:lnTo>
                  <a:pt x="212" y="1016"/>
                </a:lnTo>
                <a:lnTo>
                  <a:pt x="203" y="1015"/>
                </a:lnTo>
                <a:lnTo>
                  <a:pt x="178" y="991"/>
                </a:lnTo>
                <a:lnTo>
                  <a:pt x="175" y="982"/>
                </a:lnTo>
                <a:lnTo>
                  <a:pt x="165" y="981"/>
                </a:lnTo>
                <a:lnTo>
                  <a:pt x="161" y="973"/>
                </a:lnTo>
                <a:lnTo>
                  <a:pt x="156" y="971"/>
                </a:lnTo>
                <a:lnTo>
                  <a:pt x="129" y="950"/>
                </a:lnTo>
                <a:lnTo>
                  <a:pt x="89" y="878"/>
                </a:lnTo>
                <a:lnTo>
                  <a:pt x="98" y="858"/>
                </a:lnTo>
                <a:lnTo>
                  <a:pt x="93" y="854"/>
                </a:lnTo>
                <a:lnTo>
                  <a:pt x="88" y="851"/>
                </a:lnTo>
                <a:lnTo>
                  <a:pt x="86" y="848"/>
                </a:lnTo>
                <a:lnTo>
                  <a:pt x="91" y="842"/>
                </a:lnTo>
                <a:lnTo>
                  <a:pt x="96" y="841"/>
                </a:lnTo>
                <a:lnTo>
                  <a:pt x="97" y="837"/>
                </a:lnTo>
                <a:lnTo>
                  <a:pt x="104" y="834"/>
                </a:lnTo>
                <a:lnTo>
                  <a:pt x="106" y="825"/>
                </a:lnTo>
                <a:lnTo>
                  <a:pt x="115" y="809"/>
                </a:lnTo>
                <a:lnTo>
                  <a:pt x="102" y="795"/>
                </a:lnTo>
                <a:lnTo>
                  <a:pt x="94" y="789"/>
                </a:lnTo>
                <a:lnTo>
                  <a:pt x="90" y="781"/>
                </a:lnTo>
                <a:lnTo>
                  <a:pt x="90" y="777"/>
                </a:lnTo>
                <a:lnTo>
                  <a:pt x="97" y="769"/>
                </a:lnTo>
                <a:lnTo>
                  <a:pt x="102" y="759"/>
                </a:lnTo>
                <a:lnTo>
                  <a:pt x="111" y="738"/>
                </a:lnTo>
                <a:lnTo>
                  <a:pt x="110" y="722"/>
                </a:lnTo>
                <a:lnTo>
                  <a:pt x="129" y="712"/>
                </a:lnTo>
                <a:lnTo>
                  <a:pt x="131" y="699"/>
                </a:lnTo>
                <a:lnTo>
                  <a:pt x="132" y="641"/>
                </a:lnTo>
                <a:lnTo>
                  <a:pt x="136" y="622"/>
                </a:lnTo>
                <a:lnTo>
                  <a:pt x="143" y="614"/>
                </a:lnTo>
                <a:lnTo>
                  <a:pt x="143" y="593"/>
                </a:lnTo>
                <a:lnTo>
                  <a:pt x="136" y="581"/>
                </a:lnTo>
                <a:lnTo>
                  <a:pt x="134" y="572"/>
                </a:lnTo>
                <a:lnTo>
                  <a:pt x="98" y="521"/>
                </a:lnTo>
                <a:lnTo>
                  <a:pt x="96" y="508"/>
                </a:lnTo>
                <a:lnTo>
                  <a:pt x="91" y="494"/>
                </a:lnTo>
                <a:lnTo>
                  <a:pt x="90" y="488"/>
                </a:lnTo>
                <a:lnTo>
                  <a:pt x="88" y="484"/>
                </a:lnTo>
                <a:lnTo>
                  <a:pt x="87" y="468"/>
                </a:lnTo>
                <a:lnTo>
                  <a:pt x="81" y="457"/>
                </a:lnTo>
                <a:lnTo>
                  <a:pt x="79" y="440"/>
                </a:lnTo>
                <a:lnTo>
                  <a:pt x="66" y="425"/>
                </a:lnTo>
                <a:lnTo>
                  <a:pt x="52" y="414"/>
                </a:lnTo>
                <a:lnTo>
                  <a:pt x="9" y="320"/>
                </a:lnTo>
                <a:lnTo>
                  <a:pt x="0" y="253"/>
                </a:lnTo>
                <a:lnTo>
                  <a:pt x="49" y="169"/>
                </a:lnTo>
                <a:lnTo>
                  <a:pt x="47" y="162"/>
                </a:lnTo>
                <a:lnTo>
                  <a:pt x="50" y="160"/>
                </a:lnTo>
                <a:lnTo>
                  <a:pt x="52" y="154"/>
                </a:lnTo>
                <a:lnTo>
                  <a:pt x="79" y="129"/>
                </a:lnTo>
                <a:lnTo>
                  <a:pt x="80" y="122"/>
                </a:lnTo>
                <a:lnTo>
                  <a:pt x="77" y="122"/>
                </a:lnTo>
                <a:lnTo>
                  <a:pt x="77" y="114"/>
                </a:lnTo>
                <a:lnTo>
                  <a:pt x="81" y="103"/>
                </a:lnTo>
                <a:lnTo>
                  <a:pt x="73" y="86"/>
                </a:lnTo>
                <a:lnTo>
                  <a:pt x="71" y="79"/>
                </a:lnTo>
                <a:lnTo>
                  <a:pt x="58" y="78"/>
                </a:lnTo>
                <a:lnTo>
                  <a:pt x="49" y="72"/>
                </a:lnTo>
                <a:lnTo>
                  <a:pt x="49" y="60"/>
                </a:lnTo>
                <a:close/>
              </a:path>
            </a:pathLst>
          </a:custGeom>
          <a:solidFill>
            <a:srgbClr val="066168"/>
          </a:solidFill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pic>
        <p:nvPicPr>
          <p:cNvPr id="70760" name="Picture 104" descr="Imagem3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16838" y="2001838"/>
            <a:ext cx="622300" cy="7381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0761" name="Picture 105" descr="Mapa_CE_peso baixo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40200" y="846138"/>
            <a:ext cx="4514850" cy="5391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0764" name="Rectangle 108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70765" name="Rectangle 109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70766" name="Rectangle 110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INFRAESTRUTURA</a:t>
            </a:r>
          </a:p>
        </p:txBody>
      </p:sp>
      <p:pic>
        <p:nvPicPr>
          <p:cNvPr id="70767" name="Picture 111" descr="Imagem4"/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81725" y="1316038"/>
            <a:ext cx="1377950" cy="13779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0768" name="Picture 112" descr="Imagem2"/>
          <p:cNvPicPr>
            <a:picLocks noChangeAspect="1" noChangeArrowheads="1"/>
          </p:cNvPicPr>
          <p:nvPr/>
        </p:nvPicPr>
        <p:blipFill>
          <a:blip r:embed="rId13">
            <a:lum contrast="12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160000">
            <a:off x="455613" y="1201738"/>
            <a:ext cx="3675062" cy="491966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0769" name="Picture 113" descr="Imagem2"/>
          <p:cNvPicPr>
            <a:picLocks noChangeAspect="1" noChangeArrowheads="1"/>
          </p:cNvPicPr>
          <p:nvPr/>
        </p:nvPicPr>
        <p:blipFill>
          <a:blip r:embed="rId14" cstate="print">
            <a:lum contrast="12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08763" y="1620838"/>
            <a:ext cx="514350" cy="6889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0770" name="Text Box 114"/>
          <p:cNvSpPr txBox="1">
            <a:spLocks noChangeArrowheads="1"/>
          </p:cNvSpPr>
          <p:nvPr/>
        </p:nvSpPr>
        <p:spPr bwMode="auto">
          <a:xfrm>
            <a:off x="282575" y="1125538"/>
            <a:ext cx="3281363" cy="517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COMPLEXO INDUSTRIAL E PORTUÁRIO DO PECÉM - CIPP</a:t>
            </a:r>
          </a:p>
        </p:txBody>
      </p:sp>
      <p:sp>
        <p:nvSpPr>
          <p:cNvPr id="70771" name="Rectangle 115"/>
          <p:cNvSpPr>
            <a:spLocks noChangeArrowheads="1"/>
          </p:cNvSpPr>
          <p:nvPr/>
        </p:nvSpPr>
        <p:spPr bwMode="auto">
          <a:xfrm>
            <a:off x="0" y="1152525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707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707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06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706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23" presetClass="exit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6" dur="400"/>
                                        <p:tgtEl>
                                          <p:spTgt spid="707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400"/>
                                        <p:tgtEl>
                                          <p:spTgt spid="707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399"/>
                                          </p:stCondLst>
                                        </p:cTn>
                                        <p:tgtEl>
                                          <p:spTgt spid="707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0" presetClass="pat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6 1.11111E-6 C -0.02968 0.02847 -0.14079 0.13565 -0.17777 0.1713 " pathEditMode="relative" rAng="0" ptsTypes="aa">
                                      <p:cBhvr>
                                        <p:cTn id="30" dur="400" fill="hold"/>
                                        <p:tgtEl>
                                          <p:spTgt spid="707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889" y="8565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2" dur="400" fill="hold"/>
                                        <p:tgtEl>
                                          <p:spTgt spid="70759"/>
                                        </p:tgtEl>
                                      </p:cBhvr>
                                      <p:by x="730730" y="730730"/>
                                    </p:animScale>
                                  </p:childTnLst>
                                </p:cTn>
                              </p:par>
                              <p:par>
                                <p:cTn id="33" presetID="0" presetClass="pat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-1.85185E-6 C -0.02951 0.02847 -0.14027 0.13542 -0.17725 0.17107 " pathEditMode="relative" rAng="0" ptsTypes="aa">
                                      <p:cBhvr>
                                        <p:cTn id="34" dur="400" fill="hold"/>
                                        <p:tgtEl>
                                          <p:spTgt spid="707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872" y="8542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" dur="400" fill="hold"/>
                                        <p:tgtEl>
                                          <p:spTgt spid="70760"/>
                                        </p:tgtEl>
                                      </p:cBhvr>
                                      <p:by x="730730" y="730730"/>
                                    </p:animScale>
                                  </p:childTnLst>
                                </p:cTn>
                              </p:par>
                              <p:par>
                                <p:cTn id="37" presetID="10" presetClass="exit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" dur="400"/>
                                        <p:tgtEl>
                                          <p:spTgt spid="707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399"/>
                                          </p:stCondLst>
                                        </p:cTn>
                                        <p:tgtEl>
                                          <p:spTgt spid="707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" presetClass="exit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707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21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51" dur="500"/>
                                        <p:tgtEl>
                                          <p:spTgt spid="707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0" presetClass="pat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94444E-6 -4.07407E-6 C -0.08368 0.04144 -0.3974 0.19653 -0.50191 0.24815 " pathEditMode="relative" rAng="0" ptsTypes="aa">
                                      <p:cBhvr>
                                        <p:cTn id="55" dur="400" fill="hold"/>
                                        <p:tgtEl>
                                          <p:spTgt spid="707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5104" y="12407"/>
                                    </p:animMotion>
                                  </p:childTnLst>
                                </p:cTn>
                              </p:par>
                              <p:par>
                                <p:cTn id="56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7" dur="400" fill="hold"/>
                                        <p:tgtEl>
                                          <p:spTgt spid="70769"/>
                                        </p:tgtEl>
                                      </p:cBhvr>
                                      <p:by x="715710" y="715710"/>
                                    </p:animScale>
                                  </p:childTnLst>
                                </p:cTn>
                              </p:par>
                              <p:par>
                                <p:cTn id="58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">
                                      <p:cBhvr>
                                        <p:cTn id="59" dur="400" fill="hold"/>
                                        <p:tgtEl>
                                          <p:spTgt spid="707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0" presetID="1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1" presetClass="exit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5" dur="200"/>
                                        <p:tgtEl>
                                          <p:spTgt spid="707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70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" presetID="23" presetClass="exit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8" dur="200"/>
                                        <p:tgtEl>
                                          <p:spTgt spid="707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200"/>
                                        <p:tgtEl>
                                          <p:spTgt spid="707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707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31" presetClass="entr" presetSubtype="0" fill="hold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706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706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7068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706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31" presetClass="entr" presetSubtype="0" fill="hold" nodeType="withEffect">
                                  <p:stCondLst>
                                    <p:cond delay="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706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706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7068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706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500" fill="hold"/>
                                        <p:tgtEl>
                                          <p:spTgt spid="706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500" fill="hold"/>
                                        <p:tgtEl>
                                          <p:spTgt spid="706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706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706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31" presetClass="entr" presetSubtype="0" fill="hold" nodeType="withEffect">
                                  <p:stCondLst>
                                    <p:cond delay="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706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500" fill="hold"/>
                                        <p:tgtEl>
                                          <p:spTgt spid="706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500" fill="hold"/>
                                        <p:tgtEl>
                                          <p:spTgt spid="7069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706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7" dur="500"/>
                                        <p:tgtEl>
                                          <p:spTgt spid="706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300"/>
                                        <p:tgtEl>
                                          <p:spTgt spid="706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22" presetClass="entr" presetSubtype="8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3" dur="500"/>
                                        <p:tgtEl>
                                          <p:spTgt spid="706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300"/>
                                        <p:tgtEl>
                                          <p:spTgt spid="706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9" dur="500"/>
                                        <p:tgtEl>
                                          <p:spTgt spid="706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grpId="0" nodeType="withEffect">
                                  <p:stCondLst>
                                    <p:cond delay="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300"/>
                                        <p:tgtEl>
                                          <p:spTgt spid="706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22" presetClass="entr" presetSubtype="8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5" dur="500"/>
                                        <p:tgtEl>
                                          <p:spTgt spid="706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300"/>
                                        <p:tgtEl>
                                          <p:spTgt spid="706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22" presetClass="entr" presetSubtype="8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1" dur="500"/>
                                        <p:tgtEl>
                                          <p:spTgt spid="706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300"/>
                                        <p:tgtEl>
                                          <p:spTgt spid="706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22" presetClass="entr" presetSubtype="8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7" dur="500"/>
                                        <p:tgtEl>
                                          <p:spTgt spid="706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grpId="0" nodeType="withEffect">
                                  <p:stCondLst>
                                    <p:cond delay="1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300"/>
                                        <p:tgtEl>
                                          <p:spTgt spid="706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22" presetClass="entr" presetSubtype="8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3" dur="500"/>
                                        <p:tgtEl>
                                          <p:spTgt spid="706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grpId="0" nodeType="withEffect">
                                  <p:stCondLst>
                                    <p:cond delay="1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300"/>
                                        <p:tgtEl>
                                          <p:spTgt spid="706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9" dur="500"/>
                                        <p:tgtEl>
                                          <p:spTgt spid="706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10" presetClass="entr" presetSubtype="0" fill="hold" grpId="0" nodeType="withEffect">
                                  <p:stCondLst>
                                    <p:cond delay="1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300"/>
                                        <p:tgtEl>
                                          <p:spTgt spid="706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0665" grpId="0"/>
      <p:bldP spid="70666" grpId="0"/>
      <p:bldP spid="70667" grpId="0"/>
      <p:bldP spid="70668" grpId="0"/>
      <p:bldP spid="70669" grpId="0" animBg="1"/>
      <p:bldP spid="70670" grpId="0" animBg="1"/>
      <p:bldP spid="70671" grpId="0" animBg="1"/>
      <p:bldP spid="70672" grpId="0"/>
      <p:bldP spid="70673" grpId="0" animBg="1"/>
      <p:bldP spid="70674" grpId="0"/>
      <p:bldP spid="70675" grpId="0" animBg="1"/>
      <p:bldP spid="70676" grpId="0"/>
      <p:bldP spid="70677" grpId="0" animBg="1"/>
      <p:bldP spid="70678" grpId="0"/>
      <p:bldP spid="70679" grpId="0" animBg="1"/>
      <p:bldP spid="70759" grpId="0" animBg="1"/>
      <p:bldP spid="70759" grpId="1" animBg="1"/>
      <p:bldP spid="70759" grpId="2" animBg="1"/>
      <p:bldP spid="70759" grpId="3" animBg="1"/>
      <p:bldP spid="70770" grpId="0"/>
      <p:bldP spid="70771" grpId="0" animBg="1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2706" name="Picture 2" descr="Imagem2"/>
          <p:cNvPicPr>
            <a:picLocks noChangeAspect="1" noChangeArrowheads="1"/>
          </p:cNvPicPr>
          <p:nvPr/>
        </p:nvPicPr>
        <p:blipFill>
          <a:blip r:embed="rId3">
            <a:lum contrast="12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160000">
            <a:off x="455613" y="1201738"/>
            <a:ext cx="3675062" cy="491966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2707" name="Picture 3" descr="Imagem4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81400" y="2151063"/>
            <a:ext cx="1377950" cy="13779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2708" name="Group 4"/>
          <p:cNvGrpSpPr>
            <a:grpSpLocks/>
          </p:cNvGrpSpPr>
          <p:nvPr/>
        </p:nvGrpSpPr>
        <p:grpSpPr bwMode="auto">
          <a:xfrm>
            <a:off x="414338" y="2528888"/>
            <a:ext cx="8069262" cy="3189287"/>
            <a:chOff x="261" y="1593"/>
            <a:chExt cx="5083" cy="2009"/>
          </a:xfrm>
        </p:grpSpPr>
        <p:pic>
          <p:nvPicPr>
            <p:cNvPr id="72709" name="Picture 5" descr="caixa foto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1" y="1593"/>
              <a:ext cx="5083" cy="20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2710" name="Rectangle 6" descr="Imagem1"/>
            <p:cNvSpPr>
              <a:spLocks noChangeArrowheads="1"/>
            </p:cNvSpPr>
            <p:nvPr/>
          </p:nvSpPr>
          <p:spPr bwMode="auto">
            <a:xfrm>
              <a:off x="384" y="1721"/>
              <a:ext cx="4822" cy="1734"/>
            </a:xfrm>
            <a:prstGeom prst="rect">
              <a:avLst/>
            </a:prstGeom>
            <a:blipFill dpi="0" rotWithShape="1">
              <a:blip r:embed="rId6"/>
              <a:srcRect/>
              <a:stretch>
                <a:fillRect b="-4"/>
              </a:stretch>
            </a:blip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72711" name="Group 7"/>
          <p:cNvGrpSpPr>
            <a:grpSpLocks/>
          </p:cNvGrpSpPr>
          <p:nvPr/>
        </p:nvGrpSpPr>
        <p:grpSpPr bwMode="auto">
          <a:xfrm>
            <a:off x="411163" y="2133600"/>
            <a:ext cx="8069262" cy="3917950"/>
            <a:chOff x="261" y="1340"/>
            <a:chExt cx="5083" cy="2468"/>
          </a:xfrm>
        </p:grpSpPr>
        <p:pic>
          <p:nvPicPr>
            <p:cNvPr id="72712" name="Picture 8" descr="caixa foto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1" y="1340"/>
              <a:ext cx="5083" cy="246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2713" name="Rectangle 9"/>
            <p:cNvSpPr>
              <a:spLocks noChangeArrowheads="1"/>
            </p:cNvSpPr>
            <p:nvPr/>
          </p:nvSpPr>
          <p:spPr bwMode="auto">
            <a:xfrm>
              <a:off x="384" y="1486"/>
              <a:ext cx="4822" cy="217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endParaRPr lang="pt-BR" sz="1800" b="0"/>
            </a:p>
          </p:txBody>
        </p:sp>
      </p:grpSp>
      <p:pic>
        <p:nvPicPr>
          <p:cNvPr id="72714" name="Picture 10" descr="linha preta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50950" y="2538413"/>
            <a:ext cx="6126163" cy="32972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2715" name="Picture 11" descr="linha verde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49388" y="2714625"/>
            <a:ext cx="1919287" cy="286543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2716" name="Picture 12" descr="linha rosa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73375" y="2339975"/>
            <a:ext cx="4449763" cy="27432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2717" name="Rectangle 13"/>
          <p:cNvSpPr>
            <a:spLocks noChangeArrowheads="1"/>
          </p:cNvSpPr>
          <p:nvPr/>
        </p:nvSpPr>
        <p:spPr bwMode="auto">
          <a:xfrm>
            <a:off x="2198688" y="5083175"/>
            <a:ext cx="2257425" cy="4603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grpSp>
        <p:nvGrpSpPr>
          <p:cNvPr id="72718" name="Group 14"/>
          <p:cNvGrpSpPr>
            <a:grpSpLocks/>
          </p:cNvGrpSpPr>
          <p:nvPr/>
        </p:nvGrpSpPr>
        <p:grpSpPr bwMode="auto">
          <a:xfrm>
            <a:off x="5321300" y="4395788"/>
            <a:ext cx="1905000" cy="84137"/>
            <a:chOff x="3354" y="2674"/>
            <a:chExt cx="1200" cy="53"/>
          </a:xfrm>
        </p:grpSpPr>
        <p:sp>
          <p:nvSpPr>
            <p:cNvPr id="72719" name="Line 15"/>
            <p:cNvSpPr>
              <a:spLocks noChangeShapeType="1"/>
            </p:cNvSpPr>
            <p:nvPr/>
          </p:nvSpPr>
          <p:spPr bwMode="auto">
            <a:xfrm>
              <a:off x="3908" y="2681"/>
              <a:ext cx="0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20" name="Line 16"/>
            <p:cNvSpPr>
              <a:spLocks noChangeShapeType="1"/>
            </p:cNvSpPr>
            <p:nvPr/>
          </p:nvSpPr>
          <p:spPr bwMode="auto">
            <a:xfrm>
              <a:off x="3922" y="2681"/>
              <a:ext cx="0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21" name="Freeform 17"/>
            <p:cNvSpPr>
              <a:spLocks/>
            </p:cNvSpPr>
            <p:nvPr/>
          </p:nvSpPr>
          <p:spPr bwMode="auto">
            <a:xfrm>
              <a:off x="3922" y="2681"/>
              <a:ext cx="23" cy="34"/>
            </a:xfrm>
            <a:custGeom>
              <a:avLst/>
              <a:gdLst>
                <a:gd name="T0" fmla="*/ 0 w 181"/>
                <a:gd name="T1" fmla="*/ 0 h 272"/>
                <a:gd name="T2" fmla="*/ 181 w 181"/>
                <a:gd name="T3" fmla="*/ 272 h 272"/>
                <a:gd name="T4" fmla="*/ 181 w 181"/>
                <a:gd name="T5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1" h="272">
                  <a:moveTo>
                    <a:pt x="0" y="0"/>
                  </a:moveTo>
                  <a:lnTo>
                    <a:pt x="181" y="272"/>
                  </a:lnTo>
                  <a:lnTo>
                    <a:pt x="181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22" name="Freeform 18"/>
            <p:cNvSpPr>
              <a:spLocks/>
            </p:cNvSpPr>
            <p:nvPr/>
          </p:nvSpPr>
          <p:spPr bwMode="auto">
            <a:xfrm>
              <a:off x="3956" y="2681"/>
              <a:ext cx="23" cy="34"/>
            </a:xfrm>
            <a:custGeom>
              <a:avLst/>
              <a:gdLst>
                <a:gd name="T0" fmla="*/ 182 w 182"/>
                <a:gd name="T1" fmla="*/ 39 h 272"/>
                <a:gd name="T2" fmla="*/ 156 w 182"/>
                <a:gd name="T3" fmla="*/ 13 h 272"/>
                <a:gd name="T4" fmla="*/ 117 w 182"/>
                <a:gd name="T5" fmla="*/ 0 h 272"/>
                <a:gd name="T6" fmla="*/ 65 w 182"/>
                <a:gd name="T7" fmla="*/ 0 h 272"/>
                <a:gd name="T8" fmla="*/ 26 w 182"/>
                <a:gd name="T9" fmla="*/ 13 h 272"/>
                <a:gd name="T10" fmla="*/ 0 w 182"/>
                <a:gd name="T11" fmla="*/ 39 h 272"/>
                <a:gd name="T12" fmla="*/ 0 w 182"/>
                <a:gd name="T13" fmla="*/ 65 h 272"/>
                <a:gd name="T14" fmla="*/ 14 w 182"/>
                <a:gd name="T15" fmla="*/ 91 h 272"/>
                <a:gd name="T16" fmla="*/ 26 w 182"/>
                <a:gd name="T17" fmla="*/ 104 h 272"/>
                <a:gd name="T18" fmla="*/ 52 w 182"/>
                <a:gd name="T19" fmla="*/ 116 h 272"/>
                <a:gd name="T20" fmla="*/ 130 w 182"/>
                <a:gd name="T21" fmla="*/ 142 h 272"/>
                <a:gd name="T22" fmla="*/ 156 w 182"/>
                <a:gd name="T23" fmla="*/ 156 h 272"/>
                <a:gd name="T24" fmla="*/ 168 w 182"/>
                <a:gd name="T25" fmla="*/ 169 h 272"/>
                <a:gd name="T26" fmla="*/ 182 w 182"/>
                <a:gd name="T27" fmla="*/ 195 h 272"/>
                <a:gd name="T28" fmla="*/ 182 w 182"/>
                <a:gd name="T29" fmla="*/ 233 h 272"/>
                <a:gd name="T30" fmla="*/ 156 w 182"/>
                <a:gd name="T31" fmla="*/ 259 h 272"/>
                <a:gd name="T32" fmla="*/ 117 w 182"/>
                <a:gd name="T33" fmla="*/ 272 h 272"/>
                <a:gd name="T34" fmla="*/ 65 w 182"/>
                <a:gd name="T35" fmla="*/ 272 h 272"/>
                <a:gd name="T36" fmla="*/ 26 w 182"/>
                <a:gd name="T37" fmla="*/ 259 h 272"/>
                <a:gd name="T38" fmla="*/ 0 w 182"/>
                <a:gd name="T39" fmla="*/ 233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82" h="272">
                  <a:moveTo>
                    <a:pt x="182" y="39"/>
                  </a:moveTo>
                  <a:lnTo>
                    <a:pt x="156" y="13"/>
                  </a:lnTo>
                  <a:lnTo>
                    <a:pt x="117" y="0"/>
                  </a:lnTo>
                  <a:lnTo>
                    <a:pt x="65" y="0"/>
                  </a:lnTo>
                  <a:lnTo>
                    <a:pt x="26" y="13"/>
                  </a:lnTo>
                  <a:lnTo>
                    <a:pt x="0" y="39"/>
                  </a:lnTo>
                  <a:lnTo>
                    <a:pt x="0" y="65"/>
                  </a:lnTo>
                  <a:lnTo>
                    <a:pt x="14" y="91"/>
                  </a:lnTo>
                  <a:lnTo>
                    <a:pt x="26" y="104"/>
                  </a:lnTo>
                  <a:lnTo>
                    <a:pt x="52" y="116"/>
                  </a:lnTo>
                  <a:lnTo>
                    <a:pt x="130" y="142"/>
                  </a:lnTo>
                  <a:lnTo>
                    <a:pt x="156" y="156"/>
                  </a:lnTo>
                  <a:lnTo>
                    <a:pt x="168" y="169"/>
                  </a:lnTo>
                  <a:lnTo>
                    <a:pt x="182" y="195"/>
                  </a:lnTo>
                  <a:lnTo>
                    <a:pt x="182" y="233"/>
                  </a:lnTo>
                  <a:lnTo>
                    <a:pt x="156" y="259"/>
                  </a:lnTo>
                  <a:lnTo>
                    <a:pt x="117" y="272"/>
                  </a:lnTo>
                  <a:lnTo>
                    <a:pt x="65" y="272"/>
                  </a:lnTo>
                  <a:lnTo>
                    <a:pt x="26" y="259"/>
                  </a:lnTo>
                  <a:lnTo>
                    <a:pt x="0" y="23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23" name="Line 19"/>
            <p:cNvSpPr>
              <a:spLocks noChangeShapeType="1"/>
            </p:cNvSpPr>
            <p:nvPr/>
          </p:nvSpPr>
          <p:spPr bwMode="auto">
            <a:xfrm>
              <a:off x="3997" y="2681"/>
              <a:ext cx="0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24" name="Line 20"/>
            <p:cNvSpPr>
              <a:spLocks noChangeShapeType="1"/>
            </p:cNvSpPr>
            <p:nvPr/>
          </p:nvSpPr>
          <p:spPr bwMode="auto">
            <a:xfrm>
              <a:off x="3986" y="2681"/>
              <a:ext cx="22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25" name="Line 21"/>
            <p:cNvSpPr>
              <a:spLocks noChangeShapeType="1"/>
            </p:cNvSpPr>
            <p:nvPr/>
          </p:nvSpPr>
          <p:spPr bwMode="auto">
            <a:xfrm flipH="1">
              <a:off x="4011" y="2681"/>
              <a:ext cx="13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26" name="Line 22"/>
            <p:cNvSpPr>
              <a:spLocks noChangeShapeType="1"/>
            </p:cNvSpPr>
            <p:nvPr/>
          </p:nvSpPr>
          <p:spPr bwMode="auto">
            <a:xfrm>
              <a:off x="4024" y="2681"/>
              <a:ext cx="14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27" name="Line 23"/>
            <p:cNvSpPr>
              <a:spLocks noChangeShapeType="1"/>
            </p:cNvSpPr>
            <p:nvPr/>
          </p:nvSpPr>
          <p:spPr bwMode="auto">
            <a:xfrm>
              <a:off x="4016" y="2704"/>
              <a:ext cx="17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28" name="Freeform 24"/>
            <p:cNvSpPr>
              <a:spLocks/>
            </p:cNvSpPr>
            <p:nvPr/>
          </p:nvSpPr>
          <p:spPr bwMode="auto">
            <a:xfrm>
              <a:off x="4046" y="2681"/>
              <a:ext cx="19" cy="34"/>
            </a:xfrm>
            <a:custGeom>
              <a:avLst/>
              <a:gdLst>
                <a:gd name="T0" fmla="*/ 0 w 155"/>
                <a:gd name="T1" fmla="*/ 0 h 272"/>
                <a:gd name="T2" fmla="*/ 0 w 155"/>
                <a:gd name="T3" fmla="*/ 272 h 272"/>
                <a:gd name="T4" fmla="*/ 155 w 155"/>
                <a:gd name="T5" fmla="*/ 272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5" h="272">
                  <a:moveTo>
                    <a:pt x="0" y="0"/>
                  </a:moveTo>
                  <a:lnTo>
                    <a:pt x="0" y="272"/>
                  </a:lnTo>
                  <a:lnTo>
                    <a:pt x="155" y="27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29" name="Line 25"/>
            <p:cNvSpPr>
              <a:spLocks noChangeShapeType="1"/>
            </p:cNvSpPr>
            <p:nvPr/>
          </p:nvSpPr>
          <p:spPr bwMode="auto">
            <a:xfrm flipH="1">
              <a:off x="4068" y="2681"/>
              <a:ext cx="14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30" name="Line 26"/>
            <p:cNvSpPr>
              <a:spLocks noChangeShapeType="1"/>
            </p:cNvSpPr>
            <p:nvPr/>
          </p:nvSpPr>
          <p:spPr bwMode="auto">
            <a:xfrm>
              <a:off x="4082" y="2681"/>
              <a:ext cx="13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31" name="Line 27"/>
            <p:cNvSpPr>
              <a:spLocks noChangeShapeType="1"/>
            </p:cNvSpPr>
            <p:nvPr/>
          </p:nvSpPr>
          <p:spPr bwMode="auto">
            <a:xfrm>
              <a:off x="4074" y="2704"/>
              <a:ext cx="1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32" name="Freeform 28"/>
            <p:cNvSpPr>
              <a:spLocks/>
            </p:cNvSpPr>
            <p:nvPr/>
          </p:nvSpPr>
          <p:spPr bwMode="auto">
            <a:xfrm>
              <a:off x="4102" y="2681"/>
              <a:ext cx="24" cy="34"/>
            </a:xfrm>
            <a:custGeom>
              <a:avLst/>
              <a:gdLst>
                <a:gd name="T0" fmla="*/ 193 w 193"/>
                <a:gd name="T1" fmla="*/ 65 h 272"/>
                <a:gd name="T2" fmla="*/ 181 w 193"/>
                <a:gd name="T3" fmla="*/ 39 h 272"/>
                <a:gd name="T4" fmla="*/ 155 w 193"/>
                <a:gd name="T5" fmla="*/ 13 h 272"/>
                <a:gd name="T6" fmla="*/ 129 w 193"/>
                <a:gd name="T7" fmla="*/ 0 h 272"/>
                <a:gd name="T8" fmla="*/ 77 w 193"/>
                <a:gd name="T9" fmla="*/ 0 h 272"/>
                <a:gd name="T10" fmla="*/ 51 w 193"/>
                <a:gd name="T11" fmla="*/ 13 h 272"/>
                <a:gd name="T12" fmla="*/ 25 w 193"/>
                <a:gd name="T13" fmla="*/ 39 h 272"/>
                <a:gd name="T14" fmla="*/ 13 w 193"/>
                <a:gd name="T15" fmla="*/ 65 h 272"/>
                <a:gd name="T16" fmla="*/ 0 w 193"/>
                <a:gd name="T17" fmla="*/ 104 h 272"/>
                <a:gd name="T18" fmla="*/ 0 w 193"/>
                <a:gd name="T19" fmla="*/ 169 h 272"/>
                <a:gd name="T20" fmla="*/ 13 w 193"/>
                <a:gd name="T21" fmla="*/ 207 h 272"/>
                <a:gd name="T22" fmla="*/ 25 w 193"/>
                <a:gd name="T23" fmla="*/ 233 h 272"/>
                <a:gd name="T24" fmla="*/ 51 w 193"/>
                <a:gd name="T25" fmla="*/ 259 h 272"/>
                <a:gd name="T26" fmla="*/ 77 w 193"/>
                <a:gd name="T27" fmla="*/ 272 h 272"/>
                <a:gd name="T28" fmla="*/ 129 w 193"/>
                <a:gd name="T29" fmla="*/ 272 h 272"/>
                <a:gd name="T30" fmla="*/ 155 w 193"/>
                <a:gd name="T31" fmla="*/ 259 h 272"/>
                <a:gd name="T32" fmla="*/ 181 w 193"/>
                <a:gd name="T33" fmla="*/ 233 h 272"/>
                <a:gd name="T34" fmla="*/ 193 w 193"/>
                <a:gd name="T35" fmla="*/ 207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93" h="272">
                  <a:moveTo>
                    <a:pt x="193" y="65"/>
                  </a:moveTo>
                  <a:lnTo>
                    <a:pt x="181" y="39"/>
                  </a:lnTo>
                  <a:lnTo>
                    <a:pt x="155" y="13"/>
                  </a:lnTo>
                  <a:lnTo>
                    <a:pt x="129" y="0"/>
                  </a:lnTo>
                  <a:lnTo>
                    <a:pt x="77" y="0"/>
                  </a:lnTo>
                  <a:lnTo>
                    <a:pt x="51" y="13"/>
                  </a:lnTo>
                  <a:lnTo>
                    <a:pt x="25" y="39"/>
                  </a:lnTo>
                  <a:lnTo>
                    <a:pt x="13" y="65"/>
                  </a:lnTo>
                  <a:lnTo>
                    <a:pt x="0" y="104"/>
                  </a:lnTo>
                  <a:lnTo>
                    <a:pt x="0" y="169"/>
                  </a:lnTo>
                  <a:lnTo>
                    <a:pt x="13" y="207"/>
                  </a:lnTo>
                  <a:lnTo>
                    <a:pt x="25" y="233"/>
                  </a:lnTo>
                  <a:lnTo>
                    <a:pt x="51" y="259"/>
                  </a:lnTo>
                  <a:lnTo>
                    <a:pt x="77" y="272"/>
                  </a:lnTo>
                  <a:lnTo>
                    <a:pt x="129" y="272"/>
                  </a:lnTo>
                  <a:lnTo>
                    <a:pt x="155" y="259"/>
                  </a:lnTo>
                  <a:lnTo>
                    <a:pt x="181" y="233"/>
                  </a:lnTo>
                  <a:lnTo>
                    <a:pt x="193" y="20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33" name="Freeform 29"/>
            <p:cNvSpPr>
              <a:spLocks/>
            </p:cNvSpPr>
            <p:nvPr/>
          </p:nvSpPr>
          <p:spPr bwMode="auto">
            <a:xfrm>
              <a:off x="4112" y="2715"/>
              <a:ext cx="7" cy="12"/>
            </a:xfrm>
            <a:custGeom>
              <a:avLst/>
              <a:gdLst>
                <a:gd name="T0" fmla="*/ 0 w 65"/>
                <a:gd name="T1" fmla="*/ 77 h 91"/>
                <a:gd name="T2" fmla="*/ 13 w 65"/>
                <a:gd name="T3" fmla="*/ 91 h 91"/>
                <a:gd name="T4" fmla="*/ 52 w 65"/>
                <a:gd name="T5" fmla="*/ 91 h 91"/>
                <a:gd name="T6" fmla="*/ 65 w 65"/>
                <a:gd name="T7" fmla="*/ 77 h 91"/>
                <a:gd name="T8" fmla="*/ 65 w 65"/>
                <a:gd name="T9" fmla="*/ 52 h 91"/>
                <a:gd name="T10" fmla="*/ 52 w 65"/>
                <a:gd name="T11" fmla="*/ 39 h 91"/>
                <a:gd name="T12" fmla="*/ 27 w 65"/>
                <a:gd name="T13" fmla="*/ 39 h 91"/>
                <a:gd name="T14" fmla="*/ 27 w 65"/>
                <a:gd name="T15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91">
                  <a:moveTo>
                    <a:pt x="0" y="77"/>
                  </a:moveTo>
                  <a:lnTo>
                    <a:pt x="13" y="91"/>
                  </a:lnTo>
                  <a:lnTo>
                    <a:pt x="52" y="91"/>
                  </a:lnTo>
                  <a:lnTo>
                    <a:pt x="65" y="77"/>
                  </a:lnTo>
                  <a:lnTo>
                    <a:pt x="65" y="52"/>
                  </a:lnTo>
                  <a:lnTo>
                    <a:pt x="52" y="39"/>
                  </a:lnTo>
                  <a:lnTo>
                    <a:pt x="27" y="39"/>
                  </a:lnTo>
                  <a:lnTo>
                    <a:pt x="27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34" name="Line 30"/>
            <p:cNvSpPr>
              <a:spLocks noChangeShapeType="1"/>
            </p:cNvSpPr>
            <p:nvPr/>
          </p:nvSpPr>
          <p:spPr bwMode="auto">
            <a:xfrm flipV="1">
              <a:off x="4141" y="2676"/>
              <a:ext cx="2" cy="3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35" name="Freeform 31"/>
            <p:cNvSpPr>
              <a:spLocks/>
            </p:cNvSpPr>
            <p:nvPr/>
          </p:nvSpPr>
          <p:spPr bwMode="auto">
            <a:xfrm>
              <a:off x="4143" y="2675"/>
              <a:ext cx="4" cy="1"/>
            </a:xfrm>
            <a:custGeom>
              <a:avLst/>
              <a:gdLst>
                <a:gd name="T0" fmla="*/ 37 w 37"/>
                <a:gd name="T1" fmla="*/ 8 h 8"/>
                <a:gd name="T2" fmla="*/ 18 w 37"/>
                <a:gd name="T3" fmla="*/ 0 h 8"/>
                <a:gd name="T4" fmla="*/ 0 w 37"/>
                <a:gd name="T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7" h="8">
                  <a:moveTo>
                    <a:pt x="37" y="8"/>
                  </a:moveTo>
                  <a:lnTo>
                    <a:pt x="18" y="0"/>
                  </a:lnTo>
                  <a:lnTo>
                    <a:pt x="0" y="8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36" name="Freeform 32"/>
            <p:cNvSpPr>
              <a:spLocks/>
            </p:cNvSpPr>
            <p:nvPr/>
          </p:nvSpPr>
          <p:spPr bwMode="auto">
            <a:xfrm>
              <a:off x="4147" y="2674"/>
              <a:ext cx="8" cy="5"/>
            </a:xfrm>
            <a:custGeom>
              <a:avLst/>
              <a:gdLst>
                <a:gd name="T0" fmla="*/ 0 w 62"/>
                <a:gd name="T1" fmla="*/ 14 h 34"/>
                <a:gd name="T2" fmla="*/ 12 w 62"/>
                <a:gd name="T3" fmla="*/ 26 h 34"/>
                <a:gd name="T4" fmla="*/ 30 w 62"/>
                <a:gd name="T5" fmla="*/ 34 h 34"/>
                <a:gd name="T6" fmla="*/ 50 w 62"/>
                <a:gd name="T7" fmla="*/ 26 h 34"/>
                <a:gd name="T8" fmla="*/ 62 w 62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34">
                  <a:moveTo>
                    <a:pt x="0" y="14"/>
                  </a:moveTo>
                  <a:lnTo>
                    <a:pt x="12" y="26"/>
                  </a:lnTo>
                  <a:lnTo>
                    <a:pt x="30" y="34"/>
                  </a:lnTo>
                  <a:lnTo>
                    <a:pt x="50" y="26"/>
                  </a:lnTo>
                  <a:lnTo>
                    <a:pt x="62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37" name="Freeform 33"/>
            <p:cNvSpPr>
              <a:spLocks/>
            </p:cNvSpPr>
            <p:nvPr/>
          </p:nvSpPr>
          <p:spPr bwMode="auto">
            <a:xfrm>
              <a:off x="4136" y="2681"/>
              <a:ext cx="26" cy="34"/>
            </a:xfrm>
            <a:custGeom>
              <a:avLst/>
              <a:gdLst>
                <a:gd name="T0" fmla="*/ 78 w 207"/>
                <a:gd name="T1" fmla="*/ 0 h 272"/>
                <a:gd name="T2" fmla="*/ 52 w 207"/>
                <a:gd name="T3" fmla="*/ 13 h 272"/>
                <a:gd name="T4" fmla="*/ 26 w 207"/>
                <a:gd name="T5" fmla="*/ 39 h 272"/>
                <a:gd name="T6" fmla="*/ 13 w 207"/>
                <a:gd name="T7" fmla="*/ 65 h 272"/>
                <a:gd name="T8" fmla="*/ 0 w 207"/>
                <a:gd name="T9" fmla="*/ 104 h 272"/>
                <a:gd name="T10" fmla="*/ 0 w 207"/>
                <a:gd name="T11" fmla="*/ 169 h 272"/>
                <a:gd name="T12" fmla="*/ 13 w 207"/>
                <a:gd name="T13" fmla="*/ 207 h 272"/>
                <a:gd name="T14" fmla="*/ 26 w 207"/>
                <a:gd name="T15" fmla="*/ 233 h 272"/>
                <a:gd name="T16" fmla="*/ 52 w 207"/>
                <a:gd name="T17" fmla="*/ 259 h 272"/>
                <a:gd name="T18" fmla="*/ 78 w 207"/>
                <a:gd name="T19" fmla="*/ 272 h 272"/>
                <a:gd name="T20" fmla="*/ 129 w 207"/>
                <a:gd name="T21" fmla="*/ 272 h 272"/>
                <a:gd name="T22" fmla="*/ 156 w 207"/>
                <a:gd name="T23" fmla="*/ 259 h 272"/>
                <a:gd name="T24" fmla="*/ 182 w 207"/>
                <a:gd name="T25" fmla="*/ 233 h 272"/>
                <a:gd name="T26" fmla="*/ 194 w 207"/>
                <a:gd name="T27" fmla="*/ 207 h 272"/>
                <a:gd name="T28" fmla="*/ 207 w 207"/>
                <a:gd name="T29" fmla="*/ 169 h 272"/>
                <a:gd name="T30" fmla="*/ 207 w 207"/>
                <a:gd name="T31" fmla="*/ 104 h 272"/>
                <a:gd name="T32" fmla="*/ 194 w 207"/>
                <a:gd name="T33" fmla="*/ 65 h 272"/>
                <a:gd name="T34" fmla="*/ 182 w 207"/>
                <a:gd name="T35" fmla="*/ 39 h 272"/>
                <a:gd name="T36" fmla="*/ 156 w 207"/>
                <a:gd name="T37" fmla="*/ 13 h 272"/>
                <a:gd name="T38" fmla="*/ 129 w 207"/>
                <a:gd name="T39" fmla="*/ 0 h 272"/>
                <a:gd name="T40" fmla="*/ 78 w 207"/>
                <a:gd name="T41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07" h="272">
                  <a:moveTo>
                    <a:pt x="78" y="0"/>
                  </a:moveTo>
                  <a:lnTo>
                    <a:pt x="52" y="13"/>
                  </a:lnTo>
                  <a:lnTo>
                    <a:pt x="26" y="39"/>
                  </a:lnTo>
                  <a:lnTo>
                    <a:pt x="13" y="65"/>
                  </a:lnTo>
                  <a:lnTo>
                    <a:pt x="0" y="104"/>
                  </a:lnTo>
                  <a:lnTo>
                    <a:pt x="0" y="169"/>
                  </a:lnTo>
                  <a:lnTo>
                    <a:pt x="13" y="207"/>
                  </a:lnTo>
                  <a:lnTo>
                    <a:pt x="26" y="233"/>
                  </a:lnTo>
                  <a:lnTo>
                    <a:pt x="52" y="259"/>
                  </a:lnTo>
                  <a:lnTo>
                    <a:pt x="78" y="272"/>
                  </a:lnTo>
                  <a:lnTo>
                    <a:pt x="129" y="272"/>
                  </a:lnTo>
                  <a:lnTo>
                    <a:pt x="156" y="259"/>
                  </a:lnTo>
                  <a:lnTo>
                    <a:pt x="182" y="233"/>
                  </a:lnTo>
                  <a:lnTo>
                    <a:pt x="194" y="207"/>
                  </a:lnTo>
                  <a:lnTo>
                    <a:pt x="207" y="169"/>
                  </a:lnTo>
                  <a:lnTo>
                    <a:pt x="207" y="104"/>
                  </a:lnTo>
                  <a:lnTo>
                    <a:pt x="194" y="65"/>
                  </a:lnTo>
                  <a:lnTo>
                    <a:pt x="182" y="39"/>
                  </a:lnTo>
                  <a:lnTo>
                    <a:pt x="156" y="13"/>
                  </a:lnTo>
                  <a:lnTo>
                    <a:pt x="129" y="0"/>
                  </a:lnTo>
                  <a:lnTo>
                    <a:pt x="78" y="0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38" name="Line 34"/>
            <p:cNvSpPr>
              <a:spLocks noChangeShapeType="1"/>
            </p:cNvSpPr>
            <p:nvPr/>
          </p:nvSpPr>
          <p:spPr bwMode="auto">
            <a:xfrm>
              <a:off x="4173" y="2681"/>
              <a:ext cx="0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39" name="Line 35"/>
            <p:cNvSpPr>
              <a:spLocks noChangeShapeType="1"/>
            </p:cNvSpPr>
            <p:nvPr/>
          </p:nvSpPr>
          <p:spPr bwMode="auto">
            <a:xfrm>
              <a:off x="4173" y="2681"/>
              <a:ext cx="22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40" name="Line 36"/>
            <p:cNvSpPr>
              <a:spLocks noChangeShapeType="1"/>
            </p:cNvSpPr>
            <p:nvPr/>
          </p:nvSpPr>
          <p:spPr bwMode="auto">
            <a:xfrm>
              <a:off x="4173" y="2697"/>
              <a:ext cx="14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41" name="Line 37"/>
            <p:cNvSpPr>
              <a:spLocks noChangeShapeType="1"/>
            </p:cNvSpPr>
            <p:nvPr/>
          </p:nvSpPr>
          <p:spPr bwMode="auto">
            <a:xfrm>
              <a:off x="4173" y="2715"/>
              <a:ext cx="22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42" name="Freeform 38"/>
            <p:cNvSpPr>
              <a:spLocks/>
            </p:cNvSpPr>
            <p:nvPr/>
          </p:nvSpPr>
          <p:spPr bwMode="auto">
            <a:xfrm>
              <a:off x="4203" y="2681"/>
              <a:ext cx="23" cy="34"/>
            </a:xfrm>
            <a:custGeom>
              <a:avLst/>
              <a:gdLst>
                <a:gd name="T0" fmla="*/ 181 w 181"/>
                <a:gd name="T1" fmla="*/ 39 h 272"/>
                <a:gd name="T2" fmla="*/ 155 w 181"/>
                <a:gd name="T3" fmla="*/ 13 h 272"/>
                <a:gd name="T4" fmla="*/ 116 w 181"/>
                <a:gd name="T5" fmla="*/ 0 h 272"/>
                <a:gd name="T6" fmla="*/ 64 w 181"/>
                <a:gd name="T7" fmla="*/ 0 h 272"/>
                <a:gd name="T8" fmla="*/ 25 w 181"/>
                <a:gd name="T9" fmla="*/ 13 h 272"/>
                <a:gd name="T10" fmla="*/ 0 w 181"/>
                <a:gd name="T11" fmla="*/ 39 h 272"/>
                <a:gd name="T12" fmla="*/ 0 w 181"/>
                <a:gd name="T13" fmla="*/ 65 h 272"/>
                <a:gd name="T14" fmla="*/ 12 w 181"/>
                <a:gd name="T15" fmla="*/ 91 h 272"/>
                <a:gd name="T16" fmla="*/ 25 w 181"/>
                <a:gd name="T17" fmla="*/ 104 h 272"/>
                <a:gd name="T18" fmla="*/ 51 w 181"/>
                <a:gd name="T19" fmla="*/ 116 h 272"/>
                <a:gd name="T20" fmla="*/ 128 w 181"/>
                <a:gd name="T21" fmla="*/ 142 h 272"/>
                <a:gd name="T22" fmla="*/ 155 w 181"/>
                <a:gd name="T23" fmla="*/ 156 h 272"/>
                <a:gd name="T24" fmla="*/ 167 w 181"/>
                <a:gd name="T25" fmla="*/ 169 h 272"/>
                <a:gd name="T26" fmla="*/ 181 w 181"/>
                <a:gd name="T27" fmla="*/ 195 h 272"/>
                <a:gd name="T28" fmla="*/ 181 w 181"/>
                <a:gd name="T29" fmla="*/ 233 h 272"/>
                <a:gd name="T30" fmla="*/ 155 w 181"/>
                <a:gd name="T31" fmla="*/ 259 h 272"/>
                <a:gd name="T32" fmla="*/ 116 w 181"/>
                <a:gd name="T33" fmla="*/ 272 h 272"/>
                <a:gd name="T34" fmla="*/ 64 w 181"/>
                <a:gd name="T35" fmla="*/ 272 h 272"/>
                <a:gd name="T36" fmla="*/ 25 w 181"/>
                <a:gd name="T37" fmla="*/ 259 h 272"/>
                <a:gd name="T38" fmla="*/ 0 w 181"/>
                <a:gd name="T39" fmla="*/ 233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81" h="272">
                  <a:moveTo>
                    <a:pt x="181" y="39"/>
                  </a:moveTo>
                  <a:lnTo>
                    <a:pt x="155" y="13"/>
                  </a:lnTo>
                  <a:lnTo>
                    <a:pt x="116" y="0"/>
                  </a:lnTo>
                  <a:lnTo>
                    <a:pt x="64" y="0"/>
                  </a:lnTo>
                  <a:lnTo>
                    <a:pt x="25" y="13"/>
                  </a:lnTo>
                  <a:lnTo>
                    <a:pt x="0" y="39"/>
                  </a:lnTo>
                  <a:lnTo>
                    <a:pt x="0" y="65"/>
                  </a:lnTo>
                  <a:lnTo>
                    <a:pt x="12" y="91"/>
                  </a:lnTo>
                  <a:lnTo>
                    <a:pt x="25" y="104"/>
                  </a:lnTo>
                  <a:lnTo>
                    <a:pt x="51" y="116"/>
                  </a:lnTo>
                  <a:lnTo>
                    <a:pt x="128" y="142"/>
                  </a:lnTo>
                  <a:lnTo>
                    <a:pt x="155" y="156"/>
                  </a:lnTo>
                  <a:lnTo>
                    <a:pt x="167" y="169"/>
                  </a:lnTo>
                  <a:lnTo>
                    <a:pt x="181" y="195"/>
                  </a:lnTo>
                  <a:lnTo>
                    <a:pt x="181" y="233"/>
                  </a:lnTo>
                  <a:lnTo>
                    <a:pt x="155" y="259"/>
                  </a:lnTo>
                  <a:lnTo>
                    <a:pt x="116" y="272"/>
                  </a:lnTo>
                  <a:lnTo>
                    <a:pt x="64" y="272"/>
                  </a:lnTo>
                  <a:lnTo>
                    <a:pt x="25" y="259"/>
                  </a:lnTo>
                  <a:lnTo>
                    <a:pt x="0" y="23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43" name="Line 39"/>
            <p:cNvSpPr>
              <a:spLocks noChangeShapeType="1"/>
            </p:cNvSpPr>
            <p:nvPr/>
          </p:nvSpPr>
          <p:spPr bwMode="auto">
            <a:xfrm>
              <a:off x="4272" y="2681"/>
              <a:ext cx="0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44" name="Line 40"/>
            <p:cNvSpPr>
              <a:spLocks noChangeShapeType="1"/>
            </p:cNvSpPr>
            <p:nvPr/>
          </p:nvSpPr>
          <p:spPr bwMode="auto">
            <a:xfrm>
              <a:off x="4272" y="2681"/>
              <a:ext cx="21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45" name="Line 41"/>
            <p:cNvSpPr>
              <a:spLocks noChangeShapeType="1"/>
            </p:cNvSpPr>
            <p:nvPr/>
          </p:nvSpPr>
          <p:spPr bwMode="auto">
            <a:xfrm>
              <a:off x="4272" y="2697"/>
              <a:ext cx="13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46" name="Line 42"/>
            <p:cNvSpPr>
              <a:spLocks noChangeShapeType="1"/>
            </p:cNvSpPr>
            <p:nvPr/>
          </p:nvSpPr>
          <p:spPr bwMode="auto">
            <a:xfrm>
              <a:off x="4272" y="2715"/>
              <a:ext cx="21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47" name="Line 43"/>
            <p:cNvSpPr>
              <a:spLocks noChangeShapeType="1"/>
            </p:cNvSpPr>
            <p:nvPr/>
          </p:nvSpPr>
          <p:spPr bwMode="auto">
            <a:xfrm>
              <a:off x="4302" y="2681"/>
              <a:ext cx="22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48" name="Line 44"/>
            <p:cNvSpPr>
              <a:spLocks noChangeShapeType="1"/>
            </p:cNvSpPr>
            <p:nvPr/>
          </p:nvSpPr>
          <p:spPr bwMode="auto">
            <a:xfrm flipH="1">
              <a:off x="4302" y="2681"/>
              <a:ext cx="22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49" name="Line 45"/>
            <p:cNvSpPr>
              <a:spLocks noChangeShapeType="1"/>
            </p:cNvSpPr>
            <p:nvPr/>
          </p:nvSpPr>
          <p:spPr bwMode="auto">
            <a:xfrm>
              <a:off x="4336" y="2681"/>
              <a:ext cx="0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50" name="Freeform 46"/>
            <p:cNvSpPr>
              <a:spLocks/>
            </p:cNvSpPr>
            <p:nvPr/>
          </p:nvSpPr>
          <p:spPr bwMode="auto">
            <a:xfrm>
              <a:off x="4347" y="2681"/>
              <a:ext cx="23" cy="34"/>
            </a:xfrm>
            <a:custGeom>
              <a:avLst/>
              <a:gdLst>
                <a:gd name="T0" fmla="*/ 182 w 182"/>
                <a:gd name="T1" fmla="*/ 39 h 272"/>
                <a:gd name="T2" fmla="*/ 156 w 182"/>
                <a:gd name="T3" fmla="*/ 13 h 272"/>
                <a:gd name="T4" fmla="*/ 117 w 182"/>
                <a:gd name="T5" fmla="*/ 0 h 272"/>
                <a:gd name="T6" fmla="*/ 65 w 182"/>
                <a:gd name="T7" fmla="*/ 0 h 272"/>
                <a:gd name="T8" fmla="*/ 26 w 182"/>
                <a:gd name="T9" fmla="*/ 13 h 272"/>
                <a:gd name="T10" fmla="*/ 0 w 182"/>
                <a:gd name="T11" fmla="*/ 39 h 272"/>
                <a:gd name="T12" fmla="*/ 0 w 182"/>
                <a:gd name="T13" fmla="*/ 65 h 272"/>
                <a:gd name="T14" fmla="*/ 14 w 182"/>
                <a:gd name="T15" fmla="*/ 91 h 272"/>
                <a:gd name="T16" fmla="*/ 26 w 182"/>
                <a:gd name="T17" fmla="*/ 104 h 272"/>
                <a:gd name="T18" fmla="*/ 53 w 182"/>
                <a:gd name="T19" fmla="*/ 116 h 272"/>
                <a:gd name="T20" fmla="*/ 130 w 182"/>
                <a:gd name="T21" fmla="*/ 142 h 272"/>
                <a:gd name="T22" fmla="*/ 156 w 182"/>
                <a:gd name="T23" fmla="*/ 156 h 272"/>
                <a:gd name="T24" fmla="*/ 169 w 182"/>
                <a:gd name="T25" fmla="*/ 169 h 272"/>
                <a:gd name="T26" fmla="*/ 182 w 182"/>
                <a:gd name="T27" fmla="*/ 195 h 272"/>
                <a:gd name="T28" fmla="*/ 182 w 182"/>
                <a:gd name="T29" fmla="*/ 233 h 272"/>
                <a:gd name="T30" fmla="*/ 156 w 182"/>
                <a:gd name="T31" fmla="*/ 259 h 272"/>
                <a:gd name="T32" fmla="*/ 117 w 182"/>
                <a:gd name="T33" fmla="*/ 272 h 272"/>
                <a:gd name="T34" fmla="*/ 65 w 182"/>
                <a:gd name="T35" fmla="*/ 272 h 272"/>
                <a:gd name="T36" fmla="*/ 26 w 182"/>
                <a:gd name="T37" fmla="*/ 259 h 272"/>
                <a:gd name="T38" fmla="*/ 0 w 182"/>
                <a:gd name="T39" fmla="*/ 233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82" h="272">
                  <a:moveTo>
                    <a:pt x="182" y="39"/>
                  </a:moveTo>
                  <a:lnTo>
                    <a:pt x="156" y="13"/>
                  </a:lnTo>
                  <a:lnTo>
                    <a:pt x="117" y="0"/>
                  </a:lnTo>
                  <a:lnTo>
                    <a:pt x="65" y="0"/>
                  </a:lnTo>
                  <a:lnTo>
                    <a:pt x="26" y="13"/>
                  </a:lnTo>
                  <a:lnTo>
                    <a:pt x="0" y="39"/>
                  </a:lnTo>
                  <a:lnTo>
                    <a:pt x="0" y="65"/>
                  </a:lnTo>
                  <a:lnTo>
                    <a:pt x="14" y="91"/>
                  </a:lnTo>
                  <a:lnTo>
                    <a:pt x="26" y="104"/>
                  </a:lnTo>
                  <a:lnTo>
                    <a:pt x="53" y="116"/>
                  </a:lnTo>
                  <a:lnTo>
                    <a:pt x="130" y="142"/>
                  </a:lnTo>
                  <a:lnTo>
                    <a:pt x="156" y="156"/>
                  </a:lnTo>
                  <a:lnTo>
                    <a:pt x="169" y="169"/>
                  </a:lnTo>
                  <a:lnTo>
                    <a:pt x="182" y="195"/>
                  </a:lnTo>
                  <a:lnTo>
                    <a:pt x="182" y="233"/>
                  </a:lnTo>
                  <a:lnTo>
                    <a:pt x="156" y="259"/>
                  </a:lnTo>
                  <a:lnTo>
                    <a:pt x="117" y="272"/>
                  </a:lnTo>
                  <a:lnTo>
                    <a:pt x="65" y="272"/>
                  </a:lnTo>
                  <a:lnTo>
                    <a:pt x="26" y="259"/>
                  </a:lnTo>
                  <a:lnTo>
                    <a:pt x="0" y="23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51" name="Line 47"/>
            <p:cNvSpPr>
              <a:spLocks noChangeShapeType="1"/>
            </p:cNvSpPr>
            <p:nvPr/>
          </p:nvSpPr>
          <p:spPr bwMode="auto">
            <a:xfrm>
              <a:off x="4388" y="2681"/>
              <a:ext cx="0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52" name="Line 48"/>
            <p:cNvSpPr>
              <a:spLocks noChangeShapeType="1"/>
            </p:cNvSpPr>
            <p:nvPr/>
          </p:nvSpPr>
          <p:spPr bwMode="auto">
            <a:xfrm>
              <a:off x="4377" y="2681"/>
              <a:ext cx="23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53" name="Line 49"/>
            <p:cNvSpPr>
              <a:spLocks noChangeShapeType="1"/>
            </p:cNvSpPr>
            <p:nvPr/>
          </p:nvSpPr>
          <p:spPr bwMode="auto">
            <a:xfrm>
              <a:off x="4408" y="2681"/>
              <a:ext cx="0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54" name="Line 50"/>
            <p:cNvSpPr>
              <a:spLocks noChangeShapeType="1"/>
            </p:cNvSpPr>
            <p:nvPr/>
          </p:nvSpPr>
          <p:spPr bwMode="auto">
            <a:xfrm>
              <a:off x="4408" y="2681"/>
              <a:ext cx="21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55" name="Line 51"/>
            <p:cNvSpPr>
              <a:spLocks noChangeShapeType="1"/>
            </p:cNvSpPr>
            <p:nvPr/>
          </p:nvSpPr>
          <p:spPr bwMode="auto">
            <a:xfrm>
              <a:off x="4408" y="2697"/>
              <a:ext cx="13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56" name="Line 52"/>
            <p:cNvSpPr>
              <a:spLocks noChangeShapeType="1"/>
            </p:cNvSpPr>
            <p:nvPr/>
          </p:nvSpPr>
          <p:spPr bwMode="auto">
            <a:xfrm>
              <a:off x="4408" y="2715"/>
              <a:ext cx="21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57" name="Line 53"/>
            <p:cNvSpPr>
              <a:spLocks noChangeShapeType="1"/>
            </p:cNvSpPr>
            <p:nvPr/>
          </p:nvSpPr>
          <p:spPr bwMode="auto">
            <a:xfrm>
              <a:off x="4439" y="2681"/>
              <a:ext cx="0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58" name="Freeform 54"/>
            <p:cNvSpPr>
              <a:spLocks/>
            </p:cNvSpPr>
            <p:nvPr/>
          </p:nvSpPr>
          <p:spPr bwMode="auto">
            <a:xfrm>
              <a:off x="4439" y="2681"/>
              <a:ext cx="23" cy="34"/>
            </a:xfrm>
            <a:custGeom>
              <a:avLst/>
              <a:gdLst>
                <a:gd name="T0" fmla="*/ 0 w 182"/>
                <a:gd name="T1" fmla="*/ 0 h 272"/>
                <a:gd name="T2" fmla="*/ 182 w 182"/>
                <a:gd name="T3" fmla="*/ 272 h 272"/>
                <a:gd name="T4" fmla="*/ 182 w 182"/>
                <a:gd name="T5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2" h="272">
                  <a:moveTo>
                    <a:pt x="0" y="0"/>
                  </a:moveTo>
                  <a:lnTo>
                    <a:pt x="182" y="272"/>
                  </a:lnTo>
                  <a:lnTo>
                    <a:pt x="182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59" name="Line 55"/>
            <p:cNvSpPr>
              <a:spLocks noChangeShapeType="1"/>
            </p:cNvSpPr>
            <p:nvPr/>
          </p:nvSpPr>
          <p:spPr bwMode="auto">
            <a:xfrm>
              <a:off x="4482" y="2681"/>
              <a:ext cx="0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60" name="Line 56"/>
            <p:cNvSpPr>
              <a:spLocks noChangeShapeType="1"/>
            </p:cNvSpPr>
            <p:nvPr/>
          </p:nvSpPr>
          <p:spPr bwMode="auto">
            <a:xfrm>
              <a:off x="4470" y="2681"/>
              <a:ext cx="23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61" name="Line 57"/>
            <p:cNvSpPr>
              <a:spLocks noChangeShapeType="1"/>
            </p:cNvSpPr>
            <p:nvPr/>
          </p:nvSpPr>
          <p:spPr bwMode="auto">
            <a:xfrm>
              <a:off x="4502" y="2681"/>
              <a:ext cx="0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62" name="Line 58"/>
            <p:cNvSpPr>
              <a:spLocks noChangeShapeType="1"/>
            </p:cNvSpPr>
            <p:nvPr/>
          </p:nvSpPr>
          <p:spPr bwMode="auto">
            <a:xfrm>
              <a:off x="4502" y="2681"/>
              <a:ext cx="21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63" name="Line 59"/>
            <p:cNvSpPr>
              <a:spLocks noChangeShapeType="1"/>
            </p:cNvSpPr>
            <p:nvPr/>
          </p:nvSpPr>
          <p:spPr bwMode="auto">
            <a:xfrm>
              <a:off x="4502" y="2697"/>
              <a:ext cx="12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64" name="Line 60"/>
            <p:cNvSpPr>
              <a:spLocks noChangeShapeType="1"/>
            </p:cNvSpPr>
            <p:nvPr/>
          </p:nvSpPr>
          <p:spPr bwMode="auto">
            <a:xfrm>
              <a:off x="4502" y="2715"/>
              <a:ext cx="21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65" name="Freeform 61"/>
            <p:cNvSpPr>
              <a:spLocks/>
            </p:cNvSpPr>
            <p:nvPr/>
          </p:nvSpPr>
          <p:spPr bwMode="auto">
            <a:xfrm>
              <a:off x="4530" y="2681"/>
              <a:ext cx="24" cy="34"/>
            </a:xfrm>
            <a:custGeom>
              <a:avLst/>
              <a:gdLst>
                <a:gd name="T0" fmla="*/ 181 w 181"/>
                <a:gd name="T1" fmla="*/ 39 h 272"/>
                <a:gd name="T2" fmla="*/ 156 w 181"/>
                <a:gd name="T3" fmla="*/ 13 h 272"/>
                <a:gd name="T4" fmla="*/ 117 w 181"/>
                <a:gd name="T5" fmla="*/ 0 h 272"/>
                <a:gd name="T6" fmla="*/ 65 w 181"/>
                <a:gd name="T7" fmla="*/ 0 h 272"/>
                <a:gd name="T8" fmla="*/ 26 w 181"/>
                <a:gd name="T9" fmla="*/ 13 h 272"/>
                <a:gd name="T10" fmla="*/ 0 w 181"/>
                <a:gd name="T11" fmla="*/ 39 h 272"/>
                <a:gd name="T12" fmla="*/ 0 w 181"/>
                <a:gd name="T13" fmla="*/ 65 h 272"/>
                <a:gd name="T14" fmla="*/ 14 w 181"/>
                <a:gd name="T15" fmla="*/ 91 h 272"/>
                <a:gd name="T16" fmla="*/ 26 w 181"/>
                <a:gd name="T17" fmla="*/ 104 h 272"/>
                <a:gd name="T18" fmla="*/ 53 w 181"/>
                <a:gd name="T19" fmla="*/ 116 h 272"/>
                <a:gd name="T20" fmla="*/ 130 w 181"/>
                <a:gd name="T21" fmla="*/ 142 h 272"/>
                <a:gd name="T22" fmla="*/ 156 w 181"/>
                <a:gd name="T23" fmla="*/ 156 h 272"/>
                <a:gd name="T24" fmla="*/ 169 w 181"/>
                <a:gd name="T25" fmla="*/ 169 h 272"/>
                <a:gd name="T26" fmla="*/ 181 w 181"/>
                <a:gd name="T27" fmla="*/ 195 h 272"/>
                <a:gd name="T28" fmla="*/ 181 w 181"/>
                <a:gd name="T29" fmla="*/ 233 h 272"/>
                <a:gd name="T30" fmla="*/ 156 w 181"/>
                <a:gd name="T31" fmla="*/ 259 h 272"/>
                <a:gd name="T32" fmla="*/ 117 w 181"/>
                <a:gd name="T33" fmla="*/ 272 h 272"/>
                <a:gd name="T34" fmla="*/ 65 w 181"/>
                <a:gd name="T35" fmla="*/ 272 h 272"/>
                <a:gd name="T36" fmla="*/ 26 w 181"/>
                <a:gd name="T37" fmla="*/ 259 h 272"/>
                <a:gd name="T38" fmla="*/ 0 w 181"/>
                <a:gd name="T39" fmla="*/ 233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81" h="272">
                  <a:moveTo>
                    <a:pt x="181" y="39"/>
                  </a:moveTo>
                  <a:lnTo>
                    <a:pt x="156" y="13"/>
                  </a:lnTo>
                  <a:lnTo>
                    <a:pt x="117" y="0"/>
                  </a:lnTo>
                  <a:lnTo>
                    <a:pt x="65" y="0"/>
                  </a:lnTo>
                  <a:lnTo>
                    <a:pt x="26" y="13"/>
                  </a:lnTo>
                  <a:lnTo>
                    <a:pt x="0" y="39"/>
                  </a:lnTo>
                  <a:lnTo>
                    <a:pt x="0" y="65"/>
                  </a:lnTo>
                  <a:lnTo>
                    <a:pt x="14" y="91"/>
                  </a:lnTo>
                  <a:lnTo>
                    <a:pt x="26" y="104"/>
                  </a:lnTo>
                  <a:lnTo>
                    <a:pt x="53" y="116"/>
                  </a:lnTo>
                  <a:lnTo>
                    <a:pt x="130" y="142"/>
                  </a:lnTo>
                  <a:lnTo>
                    <a:pt x="156" y="156"/>
                  </a:lnTo>
                  <a:lnTo>
                    <a:pt x="169" y="169"/>
                  </a:lnTo>
                  <a:lnTo>
                    <a:pt x="181" y="195"/>
                  </a:lnTo>
                  <a:lnTo>
                    <a:pt x="181" y="233"/>
                  </a:lnTo>
                  <a:lnTo>
                    <a:pt x="156" y="259"/>
                  </a:lnTo>
                  <a:lnTo>
                    <a:pt x="117" y="272"/>
                  </a:lnTo>
                  <a:lnTo>
                    <a:pt x="65" y="272"/>
                  </a:lnTo>
                  <a:lnTo>
                    <a:pt x="26" y="259"/>
                  </a:lnTo>
                  <a:lnTo>
                    <a:pt x="0" y="23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66" name="Line 62"/>
            <p:cNvSpPr>
              <a:spLocks noChangeShapeType="1"/>
            </p:cNvSpPr>
            <p:nvPr/>
          </p:nvSpPr>
          <p:spPr bwMode="auto">
            <a:xfrm>
              <a:off x="3354" y="2699"/>
              <a:ext cx="432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67" name="Line 63"/>
            <p:cNvSpPr>
              <a:spLocks noChangeShapeType="1"/>
            </p:cNvSpPr>
            <p:nvPr/>
          </p:nvSpPr>
          <p:spPr bwMode="auto">
            <a:xfrm flipH="1">
              <a:off x="3643" y="2699"/>
              <a:ext cx="143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72768" name="Rectangle 64"/>
          <p:cNvSpPr>
            <a:spLocks noChangeArrowheads="1"/>
          </p:cNvSpPr>
          <p:nvPr/>
        </p:nvSpPr>
        <p:spPr bwMode="auto">
          <a:xfrm>
            <a:off x="2198688" y="5083175"/>
            <a:ext cx="2257425" cy="4603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grpSp>
        <p:nvGrpSpPr>
          <p:cNvPr id="72769" name="Group 65"/>
          <p:cNvGrpSpPr>
            <a:grpSpLocks/>
          </p:cNvGrpSpPr>
          <p:nvPr/>
        </p:nvGrpSpPr>
        <p:grpSpPr bwMode="auto">
          <a:xfrm>
            <a:off x="5321300" y="4098925"/>
            <a:ext cx="1795463" cy="82550"/>
            <a:chOff x="3354" y="2487"/>
            <a:chExt cx="1131" cy="52"/>
          </a:xfrm>
        </p:grpSpPr>
        <p:sp>
          <p:nvSpPr>
            <p:cNvPr id="72770" name="Line 66"/>
            <p:cNvSpPr>
              <a:spLocks noChangeShapeType="1"/>
            </p:cNvSpPr>
            <p:nvPr/>
          </p:nvSpPr>
          <p:spPr bwMode="auto">
            <a:xfrm>
              <a:off x="3908" y="2493"/>
              <a:ext cx="0" cy="3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71" name="Line 67"/>
            <p:cNvSpPr>
              <a:spLocks noChangeShapeType="1"/>
            </p:cNvSpPr>
            <p:nvPr/>
          </p:nvSpPr>
          <p:spPr bwMode="auto">
            <a:xfrm>
              <a:off x="3922" y="2493"/>
              <a:ext cx="0" cy="3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72" name="Freeform 68"/>
            <p:cNvSpPr>
              <a:spLocks/>
            </p:cNvSpPr>
            <p:nvPr/>
          </p:nvSpPr>
          <p:spPr bwMode="auto">
            <a:xfrm>
              <a:off x="3922" y="2493"/>
              <a:ext cx="23" cy="35"/>
            </a:xfrm>
            <a:custGeom>
              <a:avLst/>
              <a:gdLst>
                <a:gd name="T0" fmla="*/ 0 w 181"/>
                <a:gd name="T1" fmla="*/ 0 h 272"/>
                <a:gd name="T2" fmla="*/ 181 w 181"/>
                <a:gd name="T3" fmla="*/ 272 h 272"/>
                <a:gd name="T4" fmla="*/ 181 w 181"/>
                <a:gd name="T5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1" h="272">
                  <a:moveTo>
                    <a:pt x="0" y="0"/>
                  </a:moveTo>
                  <a:lnTo>
                    <a:pt x="181" y="272"/>
                  </a:lnTo>
                  <a:lnTo>
                    <a:pt x="181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73" name="Freeform 69"/>
            <p:cNvSpPr>
              <a:spLocks/>
            </p:cNvSpPr>
            <p:nvPr/>
          </p:nvSpPr>
          <p:spPr bwMode="auto">
            <a:xfrm>
              <a:off x="3956" y="2493"/>
              <a:ext cx="23" cy="35"/>
            </a:xfrm>
            <a:custGeom>
              <a:avLst/>
              <a:gdLst>
                <a:gd name="T0" fmla="*/ 182 w 182"/>
                <a:gd name="T1" fmla="*/ 39 h 272"/>
                <a:gd name="T2" fmla="*/ 156 w 182"/>
                <a:gd name="T3" fmla="*/ 13 h 272"/>
                <a:gd name="T4" fmla="*/ 117 w 182"/>
                <a:gd name="T5" fmla="*/ 0 h 272"/>
                <a:gd name="T6" fmla="*/ 65 w 182"/>
                <a:gd name="T7" fmla="*/ 0 h 272"/>
                <a:gd name="T8" fmla="*/ 26 w 182"/>
                <a:gd name="T9" fmla="*/ 13 h 272"/>
                <a:gd name="T10" fmla="*/ 0 w 182"/>
                <a:gd name="T11" fmla="*/ 39 h 272"/>
                <a:gd name="T12" fmla="*/ 0 w 182"/>
                <a:gd name="T13" fmla="*/ 65 h 272"/>
                <a:gd name="T14" fmla="*/ 14 w 182"/>
                <a:gd name="T15" fmla="*/ 91 h 272"/>
                <a:gd name="T16" fmla="*/ 26 w 182"/>
                <a:gd name="T17" fmla="*/ 104 h 272"/>
                <a:gd name="T18" fmla="*/ 52 w 182"/>
                <a:gd name="T19" fmla="*/ 116 h 272"/>
                <a:gd name="T20" fmla="*/ 130 w 182"/>
                <a:gd name="T21" fmla="*/ 143 h 272"/>
                <a:gd name="T22" fmla="*/ 156 w 182"/>
                <a:gd name="T23" fmla="*/ 155 h 272"/>
                <a:gd name="T24" fmla="*/ 168 w 182"/>
                <a:gd name="T25" fmla="*/ 169 h 272"/>
                <a:gd name="T26" fmla="*/ 182 w 182"/>
                <a:gd name="T27" fmla="*/ 195 h 272"/>
                <a:gd name="T28" fmla="*/ 182 w 182"/>
                <a:gd name="T29" fmla="*/ 234 h 272"/>
                <a:gd name="T30" fmla="*/ 156 w 182"/>
                <a:gd name="T31" fmla="*/ 260 h 272"/>
                <a:gd name="T32" fmla="*/ 117 w 182"/>
                <a:gd name="T33" fmla="*/ 272 h 272"/>
                <a:gd name="T34" fmla="*/ 65 w 182"/>
                <a:gd name="T35" fmla="*/ 272 h 272"/>
                <a:gd name="T36" fmla="*/ 26 w 182"/>
                <a:gd name="T37" fmla="*/ 260 h 272"/>
                <a:gd name="T38" fmla="*/ 0 w 182"/>
                <a:gd name="T39" fmla="*/ 234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82" h="272">
                  <a:moveTo>
                    <a:pt x="182" y="39"/>
                  </a:moveTo>
                  <a:lnTo>
                    <a:pt x="156" y="13"/>
                  </a:lnTo>
                  <a:lnTo>
                    <a:pt x="117" y="0"/>
                  </a:lnTo>
                  <a:lnTo>
                    <a:pt x="65" y="0"/>
                  </a:lnTo>
                  <a:lnTo>
                    <a:pt x="26" y="13"/>
                  </a:lnTo>
                  <a:lnTo>
                    <a:pt x="0" y="39"/>
                  </a:lnTo>
                  <a:lnTo>
                    <a:pt x="0" y="65"/>
                  </a:lnTo>
                  <a:lnTo>
                    <a:pt x="14" y="91"/>
                  </a:lnTo>
                  <a:lnTo>
                    <a:pt x="26" y="104"/>
                  </a:lnTo>
                  <a:lnTo>
                    <a:pt x="52" y="116"/>
                  </a:lnTo>
                  <a:lnTo>
                    <a:pt x="130" y="143"/>
                  </a:lnTo>
                  <a:lnTo>
                    <a:pt x="156" y="155"/>
                  </a:lnTo>
                  <a:lnTo>
                    <a:pt x="168" y="169"/>
                  </a:lnTo>
                  <a:lnTo>
                    <a:pt x="182" y="195"/>
                  </a:lnTo>
                  <a:lnTo>
                    <a:pt x="182" y="234"/>
                  </a:lnTo>
                  <a:lnTo>
                    <a:pt x="156" y="260"/>
                  </a:lnTo>
                  <a:lnTo>
                    <a:pt x="117" y="272"/>
                  </a:lnTo>
                  <a:lnTo>
                    <a:pt x="65" y="272"/>
                  </a:lnTo>
                  <a:lnTo>
                    <a:pt x="26" y="260"/>
                  </a:lnTo>
                  <a:lnTo>
                    <a:pt x="0" y="234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74" name="Line 70"/>
            <p:cNvSpPr>
              <a:spLocks noChangeShapeType="1"/>
            </p:cNvSpPr>
            <p:nvPr/>
          </p:nvSpPr>
          <p:spPr bwMode="auto">
            <a:xfrm>
              <a:off x="3997" y="2493"/>
              <a:ext cx="0" cy="3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75" name="Line 71"/>
            <p:cNvSpPr>
              <a:spLocks noChangeShapeType="1"/>
            </p:cNvSpPr>
            <p:nvPr/>
          </p:nvSpPr>
          <p:spPr bwMode="auto">
            <a:xfrm>
              <a:off x="3986" y="2493"/>
              <a:ext cx="22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76" name="Line 72"/>
            <p:cNvSpPr>
              <a:spLocks noChangeShapeType="1"/>
            </p:cNvSpPr>
            <p:nvPr/>
          </p:nvSpPr>
          <p:spPr bwMode="auto">
            <a:xfrm flipH="1">
              <a:off x="4011" y="2493"/>
              <a:ext cx="13" cy="3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77" name="Line 73"/>
            <p:cNvSpPr>
              <a:spLocks noChangeShapeType="1"/>
            </p:cNvSpPr>
            <p:nvPr/>
          </p:nvSpPr>
          <p:spPr bwMode="auto">
            <a:xfrm>
              <a:off x="4024" y="2493"/>
              <a:ext cx="14" cy="3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78" name="Line 74"/>
            <p:cNvSpPr>
              <a:spLocks noChangeShapeType="1"/>
            </p:cNvSpPr>
            <p:nvPr/>
          </p:nvSpPr>
          <p:spPr bwMode="auto">
            <a:xfrm>
              <a:off x="4016" y="2516"/>
              <a:ext cx="17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79" name="Freeform 75"/>
            <p:cNvSpPr>
              <a:spLocks/>
            </p:cNvSpPr>
            <p:nvPr/>
          </p:nvSpPr>
          <p:spPr bwMode="auto">
            <a:xfrm>
              <a:off x="4046" y="2493"/>
              <a:ext cx="19" cy="35"/>
            </a:xfrm>
            <a:custGeom>
              <a:avLst/>
              <a:gdLst>
                <a:gd name="T0" fmla="*/ 0 w 155"/>
                <a:gd name="T1" fmla="*/ 0 h 272"/>
                <a:gd name="T2" fmla="*/ 0 w 155"/>
                <a:gd name="T3" fmla="*/ 272 h 272"/>
                <a:gd name="T4" fmla="*/ 155 w 155"/>
                <a:gd name="T5" fmla="*/ 272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5" h="272">
                  <a:moveTo>
                    <a:pt x="0" y="0"/>
                  </a:moveTo>
                  <a:lnTo>
                    <a:pt x="0" y="272"/>
                  </a:lnTo>
                  <a:lnTo>
                    <a:pt x="155" y="27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80" name="Line 76"/>
            <p:cNvSpPr>
              <a:spLocks noChangeShapeType="1"/>
            </p:cNvSpPr>
            <p:nvPr/>
          </p:nvSpPr>
          <p:spPr bwMode="auto">
            <a:xfrm flipH="1">
              <a:off x="4068" y="2493"/>
              <a:ext cx="14" cy="3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81" name="Line 77"/>
            <p:cNvSpPr>
              <a:spLocks noChangeShapeType="1"/>
            </p:cNvSpPr>
            <p:nvPr/>
          </p:nvSpPr>
          <p:spPr bwMode="auto">
            <a:xfrm>
              <a:off x="4082" y="2493"/>
              <a:ext cx="13" cy="3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82" name="Line 78"/>
            <p:cNvSpPr>
              <a:spLocks noChangeShapeType="1"/>
            </p:cNvSpPr>
            <p:nvPr/>
          </p:nvSpPr>
          <p:spPr bwMode="auto">
            <a:xfrm>
              <a:off x="4074" y="2516"/>
              <a:ext cx="17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83" name="Freeform 79"/>
            <p:cNvSpPr>
              <a:spLocks/>
            </p:cNvSpPr>
            <p:nvPr/>
          </p:nvSpPr>
          <p:spPr bwMode="auto">
            <a:xfrm>
              <a:off x="4102" y="2493"/>
              <a:ext cx="24" cy="35"/>
            </a:xfrm>
            <a:custGeom>
              <a:avLst/>
              <a:gdLst>
                <a:gd name="T0" fmla="*/ 193 w 193"/>
                <a:gd name="T1" fmla="*/ 65 h 272"/>
                <a:gd name="T2" fmla="*/ 181 w 193"/>
                <a:gd name="T3" fmla="*/ 39 h 272"/>
                <a:gd name="T4" fmla="*/ 155 w 193"/>
                <a:gd name="T5" fmla="*/ 13 h 272"/>
                <a:gd name="T6" fmla="*/ 129 w 193"/>
                <a:gd name="T7" fmla="*/ 0 h 272"/>
                <a:gd name="T8" fmla="*/ 77 w 193"/>
                <a:gd name="T9" fmla="*/ 0 h 272"/>
                <a:gd name="T10" fmla="*/ 51 w 193"/>
                <a:gd name="T11" fmla="*/ 13 h 272"/>
                <a:gd name="T12" fmla="*/ 25 w 193"/>
                <a:gd name="T13" fmla="*/ 39 h 272"/>
                <a:gd name="T14" fmla="*/ 13 w 193"/>
                <a:gd name="T15" fmla="*/ 65 h 272"/>
                <a:gd name="T16" fmla="*/ 0 w 193"/>
                <a:gd name="T17" fmla="*/ 104 h 272"/>
                <a:gd name="T18" fmla="*/ 0 w 193"/>
                <a:gd name="T19" fmla="*/ 169 h 272"/>
                <a:gd name="T20" fmla="*/ 13 w 193"/>
                <a:gd name="T21" fmla="*/ 207 h 272"/>
                <a:gd name="T22" fmla="*/ 25 w 193"/>
                <a:gd name="T23" fmla="*/ 234 h 272"/>
                <a:gd name="T24" fmla="*/ 51 w 193"/>
                <a:gd name="T25" fmla="*/ 260 h 272"/>
                <a:gd name="T26" fmla="*/ 77 w 193"/>
                <a:gd name="T27" fmla="*/ 272 h 272"/>
                <a:gd name="T28" fmla="*/ 129 w 193"/>
                <a:gd name="T29" fmla="*/ 272 h 272"/>
                <a:gd name="T30" fmla="*/ 155 w 193"/>
                <a:gd name="T31" fmla="*/ 260 h 272"/>
                <a:gd name="T32" fmla="*/ 181 w 193"/>
                <a:gd name="T33" fmla="*/ 234 h 272"/>
                <a:gd name="T34" fmla="*/ 193 w 193"/>
                <a:gd name="T35" fmla="*/ 207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93" h="272">
                  <a:moveTo>
                    <a:pt x="193" y="65"/>
                  </a:moveTo>
                  <a:lnTo>
                    <a:pt x="181" y="39"/>
                  </a:lnTo>
                  <a:lnTo>
                    <a:pt x="155" y="13"/>
                  </a:lnTo>
                  <a:lnTo>
                    <a:pt x="129" y="0"/>
                  </a:lnTo>
                  <a:lnTo>
                    <a:pt x="77" y="0"/>
                  </a:lnTo>
                  <a:lnTo>
                    <a:pt x="51" y="13"/>
                  </a:lnTo>
                  <a:lnTo>
                    <a:pt x="25" y="39"/>
                  </a:lnTo>
                  <a:lnTo>
                    <a:pt x="13" y="65"/>
                  </a:lnTo>
                  <a:lnTo>
                    <a:pt x="0" y="104"/>
                  </a:lnTo>
                  <a:lnTo>
                    <a:pt x="0" y="169"/>
                  </a:lnTo>
                  <a:lnTo>
                    <a:pt x="13" y="207"/>
                  </a:lnTo>
                  <a:lnTo>
                    <a:pt x="25" y="234"/>
                  </a:lnTo>
                  <a:lnTo>
                    <a:pt x="51" y="260"/>
                  </a:lnTo>
                  <a:lnTo>
                    <a:pt x="77" y="272"/>
                  </a:lnTo>
                  <a:lnTo>
                    <a:pt x="129" y="272"/>
                  </a:lnTo>
                  <a:lnTo>
                    <a:pt x="155" y="260"/>
                  </a:lnTo>
                  <a:lnTo>
                    <a:pt x="181" y="234"/>
                  </a:lnTo>
                  <a:lnTo>
                    <a:pt x="193" y="20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84" name="Freeform 80"/>
            <p:cNvSpPr>
              <a:spLocks/>
            </p:cNvSpPr>
            <p:nvPr/>
          </p:nvSpPr>
          <p:spPr bwMode="auto">
            <a:xfrm>
              <a:off x="4112" y="2528"/>
              <a:ext cx="7" cy="11"/>
            </a:xfrm>
            <a:custGeom>
              <a:avLst/>
              <a:gdLst>
                <a:gd name="T0" fmla="*/ 0 w 65"/>
                <a:gd name="T1" fmla="*/ 78 h 91"/>
                <a:gd name="T2" fmla="*/ 13 w 65"/>
                <a:gd name="T3" fmla="*/ 91 h 91"/>
                <a:gd name="T4" fmla="*/ 52 w 65"/>
                <a:gd name="T5" fmla="*/ 91 h 91"/>
                <a:gd name="T6" fmla="*/ 65 w 65"/>
                <a:gd name="T7" fmla="*/ 78 h 91"/>
                <a:gd name="T8" fmla="*/ 65 w 65"/>
                <a:gd name="T9" fmla="*/ 53 h 91"/>
                <a:gd name="T10" fmla="*/ 52 w 65"/>
                <a:gd name="T11" fmla="*/ 39 h 91"/>
                <a:gd name="T12" fmla="*/ 27 w 65"/>
                <a:gd name="T13" fmla="*/ 39 h 91"/>
                <a:gd name="T14" fmla="*/ 27 w 65"/>
                <a:gd name="T15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91">
                  <a:moveTo>
                    <a:pt x="0" y="78"/>
                  </a:moveTo>
                  <a:lnTo>
                    <a:pt x="13" y="91"/>
                  </a:lnTo>
                  <a:lnTo>
                    <a:pt x="52" y="91"/>
                  </a:lnTo>
                  <a:lnTo>
                    <a:pt x="65" y="78"/>
                  </a:lnTo>
                  <a:lnTo>
                    <a:pt x="65" y="53"/>
                  </a:lnTo>
                  <a:lnTo>
                    <a:pt x="52" y="39"/>
                  </a:lnTo>
                  <a:lnTo>
                    <a:pt x="27" y="39"/>
                  </a:lnTo>
                  <a:lnTo>
                    <a:pt x="27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85" name="Line 81"/>
            <p:cNvSpPr>
              <a:spLocks noChangeShapeType="1"/>
            </p:cNvSpPr>
            <p:nvPr/>
          </p:nvSpPr>
          <p:spPr bwMode="auto">
            <a:xfrm flipV="1">
              <a:off x="4141" y="2489"/>
              <a:ext cx="2" cy="3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86" name="Freeform 82"/>
            <p:cNvSpPr>
              <a:spLocks/>
            </p:cNvSpPr>
            <p:nvPr/>
          </p:nvSpPr>
          <p:spPr bwMode="auto">
            <a:xfrm>
              <a:off x="4143" y="2487"/>
              <a:ext cx="5" cy="2"/>
            </a:xfrm>
            <a:custGeom>
              <a:avLst/>
              <a:gdLst>
                <a:gd name="T0" fmla="*/ 37 w 37"/>
                <a:gd name="T1" fmla="*/ 8 h 8"/>
                <a:gd name="T2" fmla="*/ 18 w 37"/>
                <a:gd name="T3" fmla="*/ 0 h 8"/>
                <a:gd name="T4" fmla="*/ 0 w 37"/>
                <a:gd name="T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7" h="8">
                  <a:moveTo>
                    <a:pt x="37" y="8"/>
                  </a:moveTo>
                  <a:lnTo>
                    <a:pt x="18" y="0"/>
                  </a:lnTo>
                  <a:lnTo>
                    <a:pt x="0" y="8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87" name="Freeform 83"/>
            <p:cNvSpPr>
              <a:spLocks/>
            </p:cNvSpPr>
            <p:nvPr/>
          </p:nvSpPr>
          <p:spPr bwMode="auto">
            <a:xfrm>
              <a:off x="4148" y="2487"/>
              <a:ext cx="7" cy="4"/>
            </a:xfrm>
            <a:custGeom>
              <a:avLst/>
              <a:gdLst>
                <a:gd name="T0" fmla="*/ 0 w 62"/>
                <a:gd name="T1" fmla="*/ 14 h 34"/>
                <a:gd name="T2" fmla="*/ 12 w 62"/>
                <a:gd name="T3" fmla="*/ 26 h 34"/>
                <a:gd name="T4" fmla="*/ 30 w 62"/>
                <a:gd name="T5" fmla="*/ 34 h 34"/>
                <a:gd name="T6" fmla="*/ 50 w 62"/>
                <a:gd name="T7" fmla="*/ 26 h 34"/>
                <a:gd name="T8" fmla="*/ 62 w 62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34">
                  <a:moveTo>
                    <a:pt x="0" y="14"/>
                  </a:moveTo>
                  <a:lnTo>
                    <a:pt x="12" y="26"/>
                  </a:lnTo>
                  <a:lnTo>
                    <a:pt x="30" y="34"/>
                  </a:lnTo>
                  <a:lnTo>
                    <a:pt x="50" y="26"/>
                  </a:lnTo>
                  <a:lnTo>
                    <a:pt x="62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88" name="Freeform 84"/>
            <p:cNvSpPr>
              <a:spLocks/>
            </p:cNvSpPr>
            <p:nvPr/>
          </p:nvSpPr>
          <p:spPr bwMode="auto">
            <a:xfrm>
              <a:off x="4136" y="2493"/>
              <a:ext cx="26" cy="35"/>
            </a:xfrm>
            <a:custGeom>
              <a:avLst/>
              <a:gdLst>
                <a:gd name="T0" fmla="*/ 78 w 207"/>
                <a:gd name="T1" fmla="*/ 0 h 272"/>
                <a:gd name="T2" fmla="*/ 52 w 207"/>
                <a:gd name="T3" fmla="*/ 13 h 272"/>
                <a:gd name="T4" fmla="*/ 26 w 207"/>
                <a:gd name="T5" fmla="*/ 39 h 272"/>
                <a:gd name="T6" fmla="*/ 13 w 207"/>
                <a:gd name="T7" fmla="*/ 65 h 272"/>
                <a:gd name="T8" fmla="*/ 0 w 207"/>
                <a:gd name="T9" fmla="*/ 104 h 272"/>
                <a:gd name="T10" fmla="*/ 0 w 207"/>
                <a:gd name="T11" fmla="*/ 169 h 272"/>
                <a:gd name="T12" fmla="*/ 13 w 207"/>
                <a:gd name="T13" fmla="*/ 207 h 272"/>
                <a:gd name="T14" fmla="*/ 26 w 207"/>
                <a:gd name="T15" fmla="*/ 234 h 272"/>
                <a:gd name="T16" fmla="*/ 52 w 207"/>
                <a:gd name="T17" fmla="*/ 260 h 272"/>
                <a:gd name="T18" fmla="*/ 78 w 207"/>
                <a:gd name="T19" fmla="*/ 272 h 272"/>
                <a:gd name="T20" fmla="*/ 129 w 207"/>
                <a:gd name="T21" fmla="*/ 272 h 272"/>
                <a:gd name="T22" fmla="*/ 156 w 207"/>
                <a:gd name="T23" fmla="*/ 260 h 272"/>
                <a:gd name="T24" fmla="*/ 182 w 207"/>
                <a:gd name="T25" fmla="*/ 234 h 272"/>
                <a:gd name="T26" fmla="*/ 194 w 207"/>
                <a:gd name="T27" fmla="*/ 207 h 272"/>
                <a:gd name="T28" fmla="*/ 207 w 207"/>
                <a:gd name="T29" fmla="*/ 169 h 272"/>
                <a:gd name="T30" fmla="*/ 207 w 207"/>
                <a:gd name="T31" fmla="*/ 104 h 272"/>
                <a:gd name="T32" fmla="*/ 194 w 207"/>
                <a:gd name="T33" fmla="*/ 65 h 272"/>
                <a:gd name="T34" fmla="*/ 182 w 207"/>
                <a:gd name="T35" fmla="*/ 39 h 272"/>
                <a:gd name="T36" fmla="*/ 156 w 207"/>
                <a:gd name="T37" fmla="*/ 13 h 272"/>
                <a:gd name="T38" fmla="*/ 129 w 207"/>
                <a:gd name="T39" fmla="*/ 0 h 272"/>
                <a:gd name="T40" fmla="*/ 78 w 207"/>
                <a:gd name="T41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07" h="272">
                  <a:moveTo>
                    <a:pt x="78" y="0"/>
                  </a:moveTo>
                  <a:lnTo>
                    <a:pt x="52" y="13"/>
                  </a:lnTo>
                  <a:lnTo>
                    <a:pt x="26" y="39"/>
                  </a:lnTo>
                  <a:lnTo>
                    <a:pt x="13" y="65"/>
                  </a:lnTo>
                  <a:lnTo>
                    <a:pt x="0" y="104"/>
                  </a:lnTo>
                  <a:lnTo>
                    <a:pt x="0" y="169"/>
                  </a:lnTo>
                  <a:lnTo>
                    <a:pt x="13" y="207"/>
                  </a:lnTo>
                  <a:lnTo>
                    <a:pt x="26" y="234"/>
                  </a:lnTo>
                  <a:lnTo>
                    <a:pt x="52" y="260"/>
                  </a:lnTo>
                  <a:lnTo>
                    <a:pt x="78" y="272"/>
                  </a:lnTo>
                  <a:lnTo>
                    <a:pt x="129" y="272"/>
                  </a:lnTo>
                  <a:lnTo>
                    <a:pt x="156" y="260"/>
                  </a:lnTo>
                  <a:lnTo>
                    <a:pt x="182" y="234"/>
                  </a:lnTo>
                  <a:lnTo>
                    <a:pt x="194" y="207"/>
                  </a:lnTo>
                  <a:lnTo>
                    <a:pt x="207" y="169"/>
                  </a:lnTo>
                  <a:lnTo>
                    <a:pt x="207" y="104"/>
                  </a:lnTo>
                  <a:lnTo>
                    <a:pt x="194" y="65"/>
                  </a:lnTo>
                  <a:lnTo>
                    <a:pt x="182" y="39"/>
                  </a:lnTo>
                  <a:lnTo>
                    <a:pt x="156" y="13"/>
                  </a:lnTo>
                  <a:lnTo>
                    <a:pt x="129" y="0"/>
                  </a:lnTo>
                  <a:lnTo>
                    <a:pt x="78" y="0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89" name="Line 85"/>
            <p:cNvSpPr>
              <a:spLocks noChangeShapeType="1"/>
            </p:cNvSpPr>
            <p:nvPr/>
          </p:nvSpPr>
          <p:spPr bwMode="auto">
            <a:xfrm>
              <a:off x="4173" y="2493"/>
              <a:ext cx="0" cy="3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90" name="Line 86"/>
            <p:cNvSpPr>
              <a:spLocks noChangeShapeType="1"/>
            </p:cNvSpPr>
            <p:nvPr/>
          </p:nvSpPr>
          <p:spPr bwMode="auto">
            <a:xfrm>
              <a:off x="4173" y="2493"/>
              <a:ext cx="22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91" name="Line 87"/>
            <p:cNvSpPr>
              <a:spLocks noChangeShapeType="1"/>
            </p:cNvSpPr>
            <p:nvPr/>
          </p:nvSpPr>
          <p:spPr bwMode="auto">
            <a:xfrm>
              <a:off x="4173" y="2510"/>
              <a:ext cx="14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92" name="Line 88"/>
            <p:cNvSpPr>
              <a:spLocks noChangeShapeType="1"/>
            </p:cNvSpPr>
            <p:nvPr/>
          </p:nvSpPr>
          <p:spPr bwMode="auto">
            <a:xfrm>
              <a:off x="4173" y="2528"/>
              <a:ext cx="22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93" name="Freeform 89"/>
            <p:cNvSpPr>
              <a:spLocks/>
            </p:cNvSpPr>
            <p:nvPr/>
          </p:nvSpPr>
          <p:spPr bwMode="auto">
            <a:xfrm>
              <a:off x="4203" y="2493"/>
              <a:ext cx="23" cy="35"/>
            </a:xfrm>
            <a:custGeom>
              <a:avLst/>
              <a:gdLst>
                <a:gd name="T0" fmla="*/ 181 w 181"/>
                <a:gd name="T1" fmla="*/ 39 h 272"/>
                <a:gd name="T2" fmla="*/ 155 w 181"/>
                <a:gd name="T3" fmla="*/ 13 h 272"/>
                <a:gd name="T4" fmla="*/ 116 w 181"/>
                <a:gd name="T5" fmla="*/ 0 h 272"/>
                <a:gd name="T6" fmla="*/ 64 w 181"/>
                <a:gd name="T7" fmla="*/ 0 h 272"/>
                <a:gd name="T8" fmla="*/ 25 w 181"/>
                <a:gd name="T9" fmla="*/ 13 h 272"/>
                <a:gd name="T10" fmla="*/ 0 w 181"/>
                <a:gd name="T11" fmla="*/ 39 h 272"/>
                <a:gd name="T12" fmla="*/ 0 w 181"/>
                <a:gd name="T13" fmla="*/ 65 h 272"/>
                <a:gd name="T14" fmla="*/ 12 w 181"/>
                <a:gd name="T15" fmla="*/ 91 h 272"/>
                <a:gd name="T16" fmla="*/ 25 w 181"/>
                <a:gd name="T17" fmla="*/ 104 h 272"/>
                <a:gd name="T18" fmla="*/ 51 w 181"/>
                <a:gd name="T19" fmla="*/ 116 h 272"/>
                <a:gd name="T20" fmla="*/ 128 w 181"/>
                <a:gd name="T21" fmla="*/ 143 h 272"/>
                <a:gd name="T22" fmla="*/ 155 w 181"/>
                <a:gd name="T23" fmla="*/ 155 h 272"/>
                <a:gd name="T24" fmla="*/ 167 w 181"/>
                <a:gd name="T25" fmla="*/ 169 h 272"/>
                <a:gd name="T26" fmla="*/ 181 w 181"/>
                <a:gd name="T27" fmla="*/ 195 h 272"/>
                <a:gd name="T28" fmla="*/ 181 w 181"/>
                <a:gd name="T29" fmla="*/ 234 h 272"/>
                <a:gd name="T30" fmla="*/ 155 w 181"/>
                <a:gd name="T31" fmla="*/ 260 h 272"/>
                <a:gd name="T32" fmla="*/ 116 w 181"/>
                <a:gd name="T33" fmla="*/ 272 h 272"/>
                <a:gd name="T34" fmla="*/ 64 w 181"/>
                <a:gd name="T35" fmla="*/ 272 h 272"/>
                <a:gd name="T36" fmla="*/ 25 w 181"/>
                <a:gd name="T37" fmla="*/ 260 h 272"/>
                <a:gd name="T38" fmla="*/ 0 w 181"/>
                <a:gd name="T39" fmla="*/ 234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81" h="272">
                  <a:moveTo>
                    <a:pt x="181" y="39"/>
                  </a:moveTo>
                  <a:lnTo>
                    <a:pt x="155" y="13"/>
                  </a:lnTo>
                  <a:lnTo>
                    <a:pt x="116" y="0"/>
                  </a:lnTo>
                  <a:lnTo>
                    <a:pt x="64" y="0"/>
                  </a:lnTo>
                  <a:lnTo>
                    <a:pt x="25" y="13"/>
                  </a:lnTo>
                  <a:lnTo>
                    <a:pt x="0" y="39"/>
                  </a:lnTo>
                  <a:lnTo>
                    <a:pt x="0" y="65"/>
                  </a:lnTo>
                  <a:lnTo>
                    <a:pt x="12" y="91"/>
                  </a:lnTo>
                  <a:lnTo>
                    <a:pt x="25" y="104"/>
                  </a:lnTo>
                  <a:lnTo>
                    <a:pt x="51" y="116"/>
                  </a:lnTo>
                  <a:lnTo>
                    <a:pt x="128" y="143"/>
                  </a:lnTo>
                  <a:lnTo>
                    <a:pt x="155" y="155"/>
                  </a:lnTo>
                  <a:lnTo>
                    <a:pt x="167" y="169"/>
                  </a:lnTo>
                  <a:lnTo>
                    <a:pt x="181" y="195"/>
                  </a:lnTo>
                  <a:lnTo>
                    <a:pt x="181" y="234"/>
                  </a:lnTo>
                  <a:lnTo>
                    <a:pt x="155" y="260"/>
                  </a:lnTo>
                  <a:lnTo>
                    <a:pt x="116" y="272"/>
                  </a:lnTo>
                  <a:lnTo>
                    <a:pt x="64" y="272"/>
                  </a:lnTo>
                  <a:lnTo>
                    <a:pt x="25" y="260"/>
                  </a:lnTo>
                  <a:lnTo>
                    <a:pt x="0" y="234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94" name="Line 90"/>
            <p:cNvSpPr>
              <a:spLocks noChangeShapeType="1"/>
            </p:cNvSpPr>
            <p:nvPr/>
          </p:nvSpPr>
          <p:spPr bwMode="auto">
            <a:xfrm>
              <a:off x="4272" y="2493"/>
              <a:ext cx="0" cy="3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95" name="Line 91"/>
            <p:cNvSpPr>
              <a:spLocks noChangeShapeType="1"/>
            </p:cNvSpPr>
            <p:nvPr/>
          </p:nvSpPr>
          <p:spPr bwMode="auto">
            <a:xfrm>
              <a:off x="4272" y="2493"/>
              <a:ext cx="21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96" name="Line 92"/>
            <p:cNvSpPr>
              <a:spLocks noChangeShapeType="1"/>
            </p:cNvSpPr>
            <p:nvPr/>
          </p:nvSpPr>
          <p:spPr bwMode="auto">
            <a:xfrm>
              <a:off x="4272" y="2510"/>
              <a:ext cx="13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97" name="Freeform 93"/>
            <p:cNvSpPr>
              <a:spLocks/>
            </p:cNvSpPr>
            <p:nvPr/>
          </p:nvSpPr>
          <p:spPr bwMode="auto">
            <a:xfrm>
              <a:off x="4302" y="2493"/>
              <a:ext cx="23" cy="35"/>
            </a:xfrm>
            <a:custGeom>
              <a:avLst/>
              <a:gdLst>
                <a:gd name="T0" fmla="*/ 0 w 180"/>
                <a:gd name="T1" fmla="*/ 0 h 272"/>
                <a:gd name="T2" fmla="*/ 0 w 180"/>
                <a:gd name="T3" fmla="*/ 195 h 272"/>
                <a:gd name="T4" fmla="*/ 12 w 180"/>
                <a:gd name="T5" fmla="*/ 234 h 272"/>
                <a:gd name="T6" fmla="*/ 38 w 180"/>
                <a:gd name="T7" fmla="*/ 260 h 272"/>
                <a:gd name="T8" fmla="*/ 77 w 180"/>
                <a:gd name="T9" fmla="*/ 272 h 272"/>
                <a:gd name="T10" fmla="*/ 103 w 180"/>
                <a:gd name="T11" fmla="*/ 272 h 272"/>
                <a:gd name="T12" fmla="*/ 142 w 180"/>
                <a:gd name="T13" fmla="*/ 260 h 272"/>
                <a:gd name="T14" fmla="*/ 168 w 180"/>
                <a:gd name="T15" fmla="*/ 234 h 272"/>
                <a:gd name="T16" fmla="*/ 180 w 180"/>
                <a:gd name="T17" fmla="*/ 195 h 272"/>
                <a:gd name="T18" fmla="*/ 180 w 180"/>
                <a:gd name="T19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0" h="272">
                  <a:moveTo>
                    <a:pt x="0" y="0"/>
                  </a:moveTo>
                  <a:lnTo>
                    <a:pt x="0" y="195"/>
                  </a:lnTo>
                  <a:lnTo>
                    <a:pt x="12" y="234"/>
                  </a:lnTo>
                  <a:lnTo>
                    <a:pt x="38" y="260"/>
                  </a:lnTo>
                  <a:lnTo>
                    <a:pt x="77" y="272"/>
                  </a:lnTo>
                  <a:lnTo>
                    <a:pt x="103" y="272"/>
                  </a:lnTo>
                  <a:lnTo>
                    <a:pt x="142" y="260"/>
                  </a:lnTo>
                  <a:lnTo>
                    <a:pt x="168" y="234"/>
                  </a:lnTo>
                  <a:lnTo>
                    <a:pt x="180" y="195"/>
                  </a:lnTo>
                  <a:lnTo>
                    <a:pt x="18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98" name="Line 94"/>
            <p:cNvSpPr>
              <a:spLocks noChangeShapeType="1"/>
            </p:cNvSpPr>
            <p:nvPr/>
          </p:nvSpPr>
          <p:spPr bwMode="auto">
            <a:xfrm>
              <a:off x="4344" y="2493"/>
              <a:ext cx="0" cy="3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799" name="Line 95"/>
            <p:cNvSpPr>
              <a:spLocks noChangeShapeType="1"/>
            </p:cNvSpPr>
            <p:nvPr/>
          </p:nvSpPr>
          <p:spPr bwMode="auto">
            <a:xfrm>
              <a:off x="4333" y="2493"/>
              <a:ext cx="23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00" name="Freeform 96"/>
            <p:cNvSpPr>
              <a:spLocks/>
            </p:cNvSpPr>
            <p:nvPr/>
          </p:nvSpPr>
          <p:spPr bwMode="auto">
            <a:xfrm>
              <a:off x="4363" y="2493"/>
              <a:ext cx="24" cy="35"/>
            </a:xfrm>
            <a:custGeom>
              <a:avLst/>
              <a:gdLst>
                <a:gd name="T0" fmla="*/ 0 w 181"/>
                <a:gd name="T1" fmla="*/ 0 h 272"/>
                <a:gd name="T2" fmla="*/ 0 w 181"/>
                <a:gd name="T3" fmla="*/ 195 h 272"/>
                <a:gd name="T4" fmla="*/ 14 w 181"/>
                <a:gd name="T5" fmla="*/ 234 h 272"/>
                <a:gd name="T6" fmla="*/ 39 w 181"/>
                <a:gd name="T7" fmla="*/ 260 h 272"/>
                <a:gd name="T8" fmla="*/ 77 w 181"/>
                <a:gd name="T9" fmla="*/ 272 h 272"/>
                <a:gd name="T10" fmla="*/ 103 w 181"/>
                <a:gd name="T11" fmla="*/ 272 h 272"/>
                <a:gd name="T12" fmla="*/ 142 w 181"/>
                <a:gd name="T13" fmla="*/ 260 h 272"/>
                <a:gd name="T14" fmla="*/ 168 w 181"/>
                <a:gd name="T15" fmla="*/ 234 h 272"/>
                <a:gd name="T16" fmla="*/ 181 w 181"/>
                <a:gd name="T17" fmla="*/ 195 h 272"/>
                <a:gd name="T18" fmla="*/ 181 w 181"/>
                <a:gd name="T19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1" h="272">
                  <a:moveTo>
                    <a:pt x="0" y="0"/>
                  </a:moveTo>
                  <a:lnTo>
                    <a:pt x="0" y="195"/>
                  </a:lnTo>
                  <a:lnTo>
                    <a:pt x="14" y="234"/>
                  </a:lnTo>
                  <a:lnTo>
                    <a:pt x="39" y="260"/>
                  </a:lnTo>
                  <a:lnTo>
                    <a:pt x="77" y="272"/>
                  </a:lnTo>
                  <a:lnTo>
                    <a:pt x="103" y="272"/>
                  </a:lnTo>
                  <a:lnTo>
                    <a:pt x="142" y="260"/>
                  </a:lnTo>
                  <a:lnTo>
                    <a:pt x="168" y="234"/>
                  </a:lnTo>
                  <a:lnTo>
                    <a:pt x="181" y="195"/>
                  </a:lnTo>
                  <a:lnTo>
                    <a:pt x="181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01" name="Line 97"/>
            <p:cNvSpPr>
              <a:spLocks noChangeShapeType="1"/>
            </p:cNvSpPr>
            <p:nvPr/>
          </p:nvSpPr>
          <p:spPr bwMode="auto">
            <a:xfrm>
              <a:off x="4400" y="2493"/>
              <a:ext cx="0" cy="3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02" name="Freeform 98"/>
            <p:cNvSpPr>
              <a:spLocks/>
            </p:cNvSpPr>
            <p:nvPr/>
          </p:nvSpPr>
          <p:spPr bwMode="auto">
            <a:xfrm>
              <a:off x="4400" y="2493"/>
              <a:ext cx="23" cy="17"/>
            </a:xfrm>
            <a:custGeom>
              <a:avLst/>
              <a:gdLst>
                <a:gd name="T0" fmla="*/ 0 w 182"/>
                <a:gd name="T1" fmla="*/ 0 h 130"/>
                <a:gd name="T2" fmla="*/ 117 w 182"/>
                <a:gd name="T3" fmla="*/ 0 h 130"/>
                <a:gd name="T4" fmla="*/ 156 w 182"/>
                <a:gd name="T5" fmla="*/ 13 h 130"/>
                <a:gd name="T6" fmla="*/ 169 w 182"/>
                <a:gd name="T7" fmla="*/ 27 h 130"/>
                <a:gd name="T8" fmla="*/ 182 w 182"/>
                <a:gd name="T9" fmla="*/ 52 h 130"/>
                <a:gd name="T10" fmla="*/ 182 w 182"/>
                <a:gd name="T11" fmla="*/ 78 h 130"/>
                <a:gd name="T12" fmla="*/ 169 w 182"/>
                <a:gd name="T13" fmla="*/ 104 h 130"/>
                <a:gd name="T14" fmla="*/ 156 w 182"/>
                <a:gd name="T15" fmla="*/ 116 h 130"/>
                <a:gd name="T16" fmla="*/ 117 w 182"/>
                <a:gd name="T17" fmla="*/ 130 h 130"/>
                <a:gd name="T18" fmla="*/ 0 w 182"/>
                <a:gd name="T19" fmla="*/ 13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2" h="130">
                  <a:moveTo>
                    <a:pt x="0" y="0"/>
                  </a:moveTo>
                  <a:lnTo>
                    <a:pt x="117" y="0"/>
                  </a:lnTo>
                  <a:lnTo>
                    <a:pt x="156" y="13"/>
                  </a:lnTo>
                  <a:lnTo>
                    <a:pt x="169" y="27"/>
                  </a:lnTo>
                  <a:lnTo>
                    <a:pt x="182" y="52"/>
                  </a:lnTo>
                  <a:lnTo>
                    <a:pt x="182" y="78"/>
                  </a:lnTo>
                  <a:lnTo>
                    <a:pt x="169" y="104"/>
                  </a:lnTo>
                  <a:lnTo>
                    <a:pt x="156" y="116"/>
                  </a:lnTo>
                  <a:lnTo>
                    <a:pt x="117" y="130"/>
                  </a:lnTo>
                  <a:lnTo>
                    <a:pt x="0" y="13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03" name="Line 99"/>
            <p:cNvSpPr>
              <a:spLocks noChangeShapeType="1"/>
            </p:cNvSpPr>
            <p:nvPr/>
          </p:nvSpPr>
          <p:spPr bwMode="auto">
            <a:xfrm>
              <a:off x="4411" y="2510"/>
              <a:ext cx="12" cy="18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04" name="Line 100"/>
            <p:cNvSpPr>
              <a:spLocks noChangeShapeType="1"/>
            </p:cNvSpPr>
            <p:nvPr/>
          </p:nvSpPr>
          <p:spPr bwMode="auto">
            <a:xfrm flipH="1">
              <a:off x="4430" y="2493"/>
              <a:ext cx="12" cy="3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05" name="Line 101"/>
            <p:cNvSpPr>
              <a:spLocks noChangeShapeType="1"/>
            </p:cNvSpPr>
            <p:nvPr/>
          </p:nvSpPr>
          <p:spPr bwMode="auto">
            <a:xfrm>
              <a:off x="4442" y="2493"/>
              <a:ext cx="13" cy="3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06" name="Line 102"/>
            <p:cNvSpPr>
              <a:spLocks noChangeShapeType="1"/>
            </p:cNvSpPr>
            <p:nvPr/>
          </p:nvSpPr>
          <p:spPr bwMode="auto">
            <a:xfrm>
              <a:off x="4434" y="2516"/>
              <a:ext cx="17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07" name="Freeform 103"/>
            <p:cNvSpPr>
              <a:spLocks/>
            </p:cNvSpPr>
            <p:nvPr/>
          </p:nvSpPr>
          <p:spPr bwMode="auto">
            <a:xfrm>
              <a:off x="4462" y="2493"/>
              <a:ext cx="23" cy="35"/>
            </a:xfrm>
            <a:custGeom>
              <a:avLst/>
              <a:gdLst>
                <a:gd name="T0" fmla="*/ 181 w 181"/>
                <a:gd name="T1" fmla="*/ 39 h 272"/>
                <a:gd name="T2" fmla="*/ 154 w 181"/>
                <a:gd name="T3" fmla="*/ 13 h 272"/>
                <a:gd name="T4" fmla="*/ 116 w 181"/>
                <a:gd name="T5" fmla="*/ 0 h 272"/>
                <a:gd name="T6" fmla="*/ 63 w 181"/>
                <a:gd name="T7" fmla="*/ 0 h 272"/>
                <a:gd name="T8" fmla="*/ 25 w 181"/>
                <a:gd name="T9" fmla="*/ 13 h 272"/>
                <a:gd name="T10" fmla="*/ 0 w 181"/>
                <a:gd name="T11" fmla="*/ 39 h 272"/>
                <a:gd name="T12" fmla="*/ 0 w 181"/>
                <a:gd name="T13" fmla="*/ 65 h 272"/>
                <a:gd name="T14" fmla="*/ 12 w 181"/>
                <a:gd name="T15" fmla="*/ 91 h 272"/>
                <a:gd name="T16" fmla="*/ 25 w 181"/>
                <a:gd name="T17" fmla="*/ 104 h 272"/>
                <a:gd name="T18" fmla="*/ 51 w 181"/>
                <a:gd name="T19" fmla="*/ 116 h 272"/>
                <a:gd name="T20" fmla="*/ 128 w 181"/>
                <a:gd name="T21" fmla="*/ 143 h 272"/>
                <a:gd name="T22" fmla="*/ 154 w 181"/>
                <a:gd name="T23" fmla="*/ 155 h 272"/>
                <a:gd name="T24" fmla="*/ 167 w 181"/>
                <a:gd name="T25" fmla="*/ 169 h 272"/>
                <a:gd name="T26" fmla="*/ 181 w 181"/>
                <a:gd name="T27" fmla="*/ 195 h 272"/>
                <a:gd name="T28" fmla="*/ 181 w 181"/>
                <a:gd name="T29" fmla="*/ 234 h 272"/>
                <a:gd name="T30" fmla="*/ 154 w 181"/>
                <a:gd name="T31" fmla="*/ 260 h 272"/>
                <a:gd name="T32" fmla="*/ 116 w 181"/>
                <a:gd name="T33" fmla="*/ 272 h 272"/>
                <a:gd name="T34" fmla="*/ 63 w 181"/>
                <a:gd name="T35" fmla="*/ 272 h 272"/>
                <a:gd name="T36" fmla="*/ 25 w 181"/>
                <a:gd name="T37" fmla="*/ 260 h 272"/>
                <a:gd name="T38" fmla="*/ 0 w 181"/>
                <a:gd name="T39" fmla="*/ 234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81" h="272">
                  <a:moveTo>
                    <a:pt x="181" y="39"/>
                  </a:moveTo>
                  <a:lnTo>
                    <a:pt x="154" y="13"/>
                  </a:lnTo>
                  <a:lnTo>
                    <a:pt x="116" y="0"/>
                  </a:lnTo>
                  <a:lnTo>
                    <a:pt x="63" y="0"/>
                  </a:lnTo>
                  <a:lnTo>
                    <a:pt x="25" y="13"/>
                  </a:lnTo>
                  <a:lnTo>
                    <a:pt x="0" y="39"/>
                  </a:lnTo>
                  <a:lnTo>
                    <a:pt x="0" y="65"/>
                  </a:lnTo>
                  <a:lnTo>
                    <a:pt x="12" y="91"/>
                  </a:lnTo>
                  <a:lnTo>
                    <a:pt x="25" y="104"/>
                  </a:lnTo>
                  <a:lnTo>
                    <a:pt x="51" y="116"/>
                  </a:lnTo>
                  <a:lnTo>
                    <a:pt x="128" y="143"/>
                  </a:lnTo>
                  <a:lnTo>
                    <a:pt x="154" y="155"/>
                  </a:lnTo>
                  <a:lnTo>
                    <a:pt x="167" y="169"/>
                  </a:lnTo>
                  <a:lnTo>
                    <a:pt x="181" y="195"/>
                  </a:lnTo>
                  <a:lnTo>
                    <a:pt x="181" y="234"/>
                  </a:lnTo>
                  <a:lnTo>
                    <a:pt x="154" y="260"/>
                  </a:lnTo>
                  <a:lnTo>
                    <a:pt x="116" y="272"/>
                  </a:lnTo>
                  <a:lnTo>
                    <a:pt x="63" y="272"/>
                  </a:lnTo>
                  <a:lnTo>
                    <a:pt x="25" y="260"/>
                  </a:lnTo>
                  <a:lnTo>
                    <a:pt x="0" y="234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08" name="Line 104"/>
            <p:cNvSpPr>
              <a:spLocks noChangeShapeType="1"/>
            </p:cNvSpPr>
            <p:nvPr/>
          </p:nvSpPr>
          <p:spPr bwMode="auto">
            <a:xfrm>
              <a:off x="3354" y="2512"/>
              <a:ext cx="51" cy="0"/>
            </a:xfrm>
            <a:prstGeom prst="line">
              <a:avLst/>
            </a:prstGeom>
            <a:noFill/>
            <a:ln w="0">
              <a:solidFill>
                <a:srgbClr val="52A5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09" name="Line 105"/>
            <p:cNvSpPr>
              <a:spLocks noChangeShapeType="1"/>
            </p:cNvSpPr>
            <p:nvPr/>
          </p:nvSpPr>
          <p:spPr bwMode="auto">
            <a:xfrm>
              <a:off x="3426" y="2512"/>
              <a:ext cx="41" cy="0"/>
            </a:xfrm>
            <a:prstGeom prst="line">
              <a:avLst/>
            </a:prstGeom>
            <a:noFill/>
            <a:ln w="0">
              <a:solidFill>
                <a:srgbClr val="52A5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10" name="Line 106"/>
            <p:cNvSpPr>
              <a:spLocks noChangeShapeType="1"/>
            </p:cNvSpPr>
            <p:nvPr/>
          </p:nvSpPr>
          <p:spPr bwMode="auto">
            <a:xfrm>
              <a:off x="3488" y="2512"/>
              <a:ext cx="41" cy="0"/>
            </a:xfrm>
            <a:prstGeom prst="line">
              <a:avLst/>
            </a:prstGeom>
            <a:noFill/>
            <a:ln w="0">
              <a:solidFill>
                <a:srgbClr val="52A5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11" name="Line 107"/>
            <p:cNvSpPr>
              <a:spLocks noChangeShapeType="1"/>
            </p:cNvSpPr>
            <p:nvPr/>
          </p:nvSpPr>
          <p:spPr bwMode="auto">
            <a:xfrm>
              <a:off x="3549" y="2512"/>
              <a:ext cx="41" cy="0"/>
            </a:xfrm>
            <a:prstGeom prst="line">
              <a:avLst/>
            </a:prstGeom>
            <a:noFill/>
            <a:ln w="0">
              <a:solidFill>
                <a:srgbClr val="52A5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12" name="Line 108"/>
            <p:cNvSpPr>
              <a:spLocks noChangeShapeType="1"/>
            </p:cNvSpPr>
            <p:nvPr/>
          </p:nvSpPr>
          <p:spPr bwMode="auto">
            <a:xfrm>
              <a:off x="3611" y="2512"/>
              <a:ext cx="41" cy="0"/>
            </a:xfrm>
            <a:prstGeom prst="line">
              <a:avLst/>
            </a:prstGeom>
            <a:noFill/>
            <a:ln w="0">
              <a:solidFill>
                <a:srgbClr val="52A5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13" name="Line 109"/>
            <p:cNvSpPr>
              <a:spLocks noChangeShapeType="1"/>
            </p:cNvSpPr>
            <p:nvPr/>
          </p:nvSpPr>
          <p:spPr bwMode="auto">
            <a:xfrm>
              <a:off x="3672" y="2512"/>
              <a:ext cx="42" cy="0"/>
            </a:xfrm>
            <a:prstGeom prst="line">
              <a:avLst/>
            </a:prstGeom>
            <a:noFill/>
            <a:ln w="0">
              <a:solidFill>
                <a:srgbClr val="52A5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14" name="Line 110"/>
            <p:cNvSpPr>
              <a:spLocks noChangeShapeType="1"/>
            </p:cNvSpPr>
            <p:nvPr/>
          </p:nvSpPr>
          <p:spPr bwMode="auto">
            <a:xfrm>
              <a:off x="3735" y="2512"/>
              <a:ext cx="51" cy="0"/>
            </a:xfrm>
            <a:prstGeom prst="line">
              <a:avLst/>
            </a:prstGeom>
            <a:noFill/>
            <a:ln w="0">
              <a:solidFill>
                <a:srgbClr val="52A5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72815" name="Group 111"/>
          <p:cNvGrpSpPr>
            <a:grpSpLocks/>
          </p:cNvGrpSpPr>
          <p:nvPr/>
        </p:nvGrpSpPr>
        <p:grpSpPr bwMode="auto">
          <a:xfrm>
            <a:off x="5310188" y="4697413"/>
            <a:ext cx="2163762" cy="77787"/>
            <a:chOff x="3347" y="2864"/>
            <a:chExt cx="1363" cy="49"/>
          </a:xfrm>
        </p:grpSpPr>
        <p:sp>
          <p:nvSpPr>
            <p:cNvPr id="72816" name="Freeform 112"/>
            <p:cNvSpPr>
              <a:spLocks/>
            </p:cNvSpPr>
            <p:nvPr/>
          </p:nvSpPr>
          <p:spPr bwMode="auto">
            <a:xfrm>
              <a:off x="3907" y="2871"/>
              <a:ext cx="26" cy="34"/>
            </a:xfrm>
            <a:custGeom>
              <a:avLst/>
              <a:gdLst>
                <a:gd name="T0" fmla="*/ 78 w 207"/>
                <a:gd name="T1" fmla="*/ 0 h 272"/>
                <a:gd name="T2" fmla="*/ 53 w 207"/>
                <a:gd name="T3" fmla="*/ 13 h 272"/>
                <a:gd name="T4" fmla="*/ 26 w 207"/>
                <a:gd name="T5" fmla="*/ 39 h 272"/>
                <a:gd name="T6" fmla="*/ 14 w 207"/>
                <a:gd name="T7" fmla="*/ 64 h 272"/>
                <a:gd name="T8" fmla="*/ 0 w 207"/>
                <a:gd name="T9" fmla="*/ 103 h 272"/>
                <a:gd name="T10" fmla="*/ 0 w 207"/>
                <a:gd name="T11" fmla="*/ 168 h 272"/>
                <a:gd name="T12" fmla="*/ 14 w 207"/>
                <a:gd name="T13" fmla="*/ 207 h 272"/>
                <a:gd name="T14" fmla="*/ 26 w 207"/>
                <a:gd name="T15" fmla="*/ 233 h 272"/>
                <a:gd name="T16" fmla="*/ 53 w 207"/>
                <a:gd name="T17" fmla="*/ 258 h 272"/>
                <a:gd name="T18" fmla="*/ 78 w 207"/>
                <a:gd name="T19" fmla="*/ 272 h 272"/>
                <a:gd name="T20" fmla="*/ 130 w 207"/>
                <a:gd name="T21" fmla="*/ 272 h 272"/>
                <a:gd name="T22" fmla="*/ 156 w 207"/>
                <a:gd name="T23" fmla="*/ 258 h 272"/>
                <a:gd name="T24" fmla="*/ 181 w 207"/>
                <a:gd name="T25" fmla="*/ 233 h 272"/>
                <a:gd name="T26" fmla="*/ 195 w 207"/>
                <a:gd name="T27" fmla="*/ 207 h 272"/>
                <a:gd name="T28" fmla="*/ 207 w 207"/>
                <a:gd name="T29" fmla="*/ 168 h 272"/>
                <a:gd name="T30" fmla="*/ 207 w 207"/>
                <a:gd name="T31" fmla="*/ 103 h 272"/>
                <a:gd name="T32" fmla="*/ 195 w 207"/>
                <a:gd name="T33" fmla="*/ 64 h 272"/>
                <a:gd name="T34" fmla="*/ 181 w 207"/>
                <a:gd name="T35" fmla="*/ 39 h 272"/>
                <a:gd name="T36" fmla="*/ 156 w 207"/>
                <a:gd name="T37" fmla="*/ 13 h 272"/>
                <a:gd name="T38" fmla="*/ 130 w 207"/>
                <a:gd name="T39" fmla="*/ 0 h 272"/>
                <a:gd name="T40" fmla="*/ 78 w 207"/>
                <a:gd name="T41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07" h="272">
                  <a:moveTo>
                    <a:pt x="78" y="0"/>
                  </a:moveTo>
                  <a:lnTo>
                    <a:pt x="53" y="13"/>
                  </a:lnTo>
                  <a:lnTo>
                    <a:pt x="26" y="39"/>
                  </a:lnTo>
                  <a:lnTo>
                    <a:pt x="14" y="64"/>
                  </a:lnTo>
                  <a:lnTo>
                    <a:pt x="0" y="103"/>
                  </a:lnTo>
                  <a:lnTo>
                    <a:pt x="0" y="168"/>
                  </a:lnTo>
                  <a:lnTo>
                    <a:pt x="14" y="207"/>
                  </a:lnTo>
                  <a:lnTo>
                    <a:pt x="26" y="233"/>
                  </a:lnTo>
                  <a:lnTo>
                    <a:pt x="53" y="258"/>
                  </a:lnTo>
                  <a:lnTo>
                    <a:pt x="78" y="272"/>
                  </a:lnTo>
                  <a:lnTo>
                    <a:pt x="130" y="272"/>
                  </a:lnTo>
                  <a:lnTo>
                    <a:pt x="156" y="258"/>
                  </a:lnTo>
                  <a:lnTo>
                    <a:pt x="181" y="233"/>
                  </a:lnTo>
                  <a:lnTo>
                    <a:pt x="195" y="207"/>
                  </a:lnTo>
                  <a:lnTo>
                    <a:pt x="207" y="168"/>
                  </a:lnTo>
                  <a:lnTo>
                    <a:pt x="207" y="103"/>
                  </a:lnTo>
                  <a:lnTo>
                    <a:pt x="195" y="64"/>
                  </a:lnTo>
                  <a:lnTo>
                    <a:pt x="181" y="39"/>
                  </a:lnTo>
                  <a:lnTo>
                    <a:pt x="156" y="13"/>
                  </a:lnTo>
                  <a:lnTo>
                    <a:pt x="130" y="0"/>
                  </a:lnTo>
                  <a:lnTo>
                    <a:pt x="78" y="0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17" name="Line 113"/>
            <p:cNvSpPr>
              <a:spLocks noChangeShapeType="1"/>
            </p:cNvSpPr>
            <p:nvPr/>
          </p:nvSpPr>
          <p:spPr bwMode="auto">
            <a:xfrm>
              <a:off x="3945" y="2871"/>
              <a:ext cx="0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18" name="Freeform 114"/>
            <p:cNvSpPr>
              <a:spLocks/>
            </p:cNvSpPr>
            <p:nvPr/>
          </p:nvSpPr>
          <p:spPr bwMode="auto">
            <a:xfrm>
              <a:off x="3945" y="2871"/>
              <a:ext cx="22" cy="16"/>
            </a:xfrm>
            <a:custGeom>
              <a:avLst/>
              <a:gdLst>
                <a:gd name="T0" fmla="*/ 0 w 181"/>
                <a:gd name="T1" fmla="*/ 0 h 128"/>
                <a:gd name="T2" fmla="*/ 116 w 181"/>
                <a:gd name="T3" fmla="*/ 0 h 128"/>
                <a:gd name="T4" fmla="*/ 155 w 181"/>
                <a:gd name="T5" fmla="*/ 13 h 128"/>
                <a:gd name="T6" fmla="*/ 169 w 181"/>
                <a:gd name="T7" fmla="*/ 25 h 128"/>
                <a:gd name="T8" fmla="*/ 181 w 181"/>
                <a:gd name="T9" fmla="*/ 51 h 128"/>
                <a:gd name="T10" fmla="*/ 181 w 181"/>
                <a:gd name="T11" fmla="*/ 77 h 128"/>
                <a:gd name="T12" fmla="*/ 169 w 181"/>
                <a:gd name="T13" fmla="*/ 103 h 128"/>
                <a:gd name="T14" fmla="*/ 155 w 181"/>
                <a:gd name="T15" fmla="*/ 116 h 128"/>
                <a:gd name="T16" fmla="*/ 116 w 181"/>
                <a:gd name="T17" fmla="*/ 128 h 128"/>
                <a:gd name="T18" fmla="*/ 0 w 181"/>
                <a:gd name="T19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1" h="128">
                  <a:moveTo>
                    <a:pt x="0" y="0"/>
                  </a:moveTo>
                  <a:lnTo>
                    <a:pt x="116" y="0"/>
                  </a:lnTo>
                  <a:lnTo>
                    <a:pt x="155" y="13"/>
                  </a:lnTo>
                  <a:lnTo>
                    <a:pt x="169" y="25"/>
                  </a:lnTo>
                  <a:lnTo>
                    <a:pt x="181" y="51"/>
                  </a:lnTo>
                  <a:lnTo>
                    <a:pt x="181" y="77"/>
                  </a:lnTo>
                  <a:lnTo>
                    <a:pt x="169" y="103"/>
                  </a:lnTo>
                  <a:lnTo>
                    <a:pt x="155" y="116"/>
                  </a:lnTo>
                  <a:lnTo>
                    <a:pt x="116" y="128"/>
                  </a:lnTo>
                  <a:lnTo>
                    <a:pt x="0" y="128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19" name="Freeform 115"/>
            <p:cNvSpPr>
              <a:spLocks/>
            </p:cNvSpPr>
            <p:nvPr/>
          </p:nvSpPr>
          <p:spPr bwMode="auto">
            <a:xfrm>
              <a:off x="3945" y="2887"/>
              <a:ext cx="22" cy="18"/>
            </a:xfrm>
            <a:custGeom>
              <a:avLst/>
              <a:gdLst>
                <a:gd name="T0" fmla="*/ 116 w 181"/>
                <a:gd name="T1" fmla="*/ 0 h 144"/>
                <a:gd name="T2" fmla="*/ 155 w 181"/>
                <a:gd name="T3" fmla="*/ 14 h 144"/>
                <a:gd name="T4" fmla="*/ 169 w 181"/>
                <a:gd name="T5" fmla="*/ 27 h 144"/>
                <a:gd name="T6" fmla="*/ 181 w 181"/>
                <a:gd name="T7" fmla="*/ 53 h 144"/>
                <a:gd name="T8" fmla="*/ 181 w 181"/>
                <a:gd name="T9" fmla="*/ 91 h 144"/>
                <a:gd name="T10" fmla="*/ 169 w 181"/>
                <a:gd name="T11" fmla="*/ 118 h 144"/>
                <a:gd name="T12" fmla="*/ 155 w 181"/>
                <a:gd name="T13" fmla="*/ 130 h 144"/>
                <a:gd name="T14" fmla="*/ 116 w 181"/>
                <a:gd name="T15" fmla="*/ 144 h 144"/>
                <a:gd name="T16" fmla="*/ 0 w 181"/>
                <a:gd name="T17" fmla="*/ 144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1" h="144">
                  <a:moveTo>
                    <a:pt x="116" y="0"/>
                  </a:moveTo>
                  <a:lnTo>
                    <a:pt x="155" y="14"/>
                  </a:lnTo>
                  <a:lnTo>
                    <a:pt x="169" y="27"/>
                  </a:lnTo>
                  <a:lnTo>
                    <a:pt x="181" y="53"/>
                  </a:lnTo>
                  <a:lnTo>
                    <a:pt x="181" y="91"/>
                  </a:lnTo>
                  <a:lnTo>
                    <a:pt x="169" y="118"/>
                  </a:lnTo>
                  <a:lnTo>
                    <a:pt x="155" y="130"/>
                  </a:lnTo>
                  <a:lnTo>
                    <a:pt x="116" y="144"/>
                  </a:lnTo>
                  <a:lnTo>
                    <a:pt x="0" y="144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20" name="Line 116"/>
            <p:cNvSpPr>
              <a:spLocks noChangeShapeType="1"/>
            </p:cNvSpPr>
            <p:nvPr/>
          </p:nvSpPr>
          <p:spPr bwMode="auto">
            <a:xfrm>
              <a:off x="3979" y="2871"/>
              <a:ext cx="0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21" name="Freeform 117"/>
            <p:cNvSpPr>
              <a:spLocks/>
            </p:cNvSpPr>
            <p:nvPr/>
          </p:nvSpPr>
          <p:spPr bwMode="auto">
            <a:xfrm>
              <a:off x="3979" y="2871"/>
              <a:ext cx="23" cy="16"/>
            </a:xfrm>
            <a:custGeom>
              <a:avLst/>
              <a:gdLst>
                <a:gd name="T0" fmla="*/ 0 w 181"/>
                <a:gd name="T1" fmla="*/ 0 h 128"/>
                <a:gd name="T2" fmla="*/ 116 w 181"/>
                <a:gd name="T3" fmla="*/ 0 h 128"/>
                <a:gd name="T4" fmla="*/ 155 w 181"/>
                <a:gd name="T5" fmla="*/ 13 h 128"/>
                <a:gd name="T6" fmla="*/ 167 w 181"/>
                <a:gd name="T7" fmla="*/ 25 h 128"/>
                <a:gd name="T8" fmla="*/ 181 w 181"/>
                <a:gd name="T9" fmla="*/ 51 h 128"/>
                <a:gd name="T10" fmla="*/ 181 w 181"/>
                <a:gd name="T11" fmla="*/ 77 h 128"/>
                <a:gd name="T12" fmla="*/ 167 w 181"/>
                <a:gd name="T13" fmla="*/ 103 h 128"/>
                <a:gd name="T14" fmla="*/ 155 w 181"/>
                <a:gd name="T15" fmla="*/ 116 h 128"/>
                <a:gd name="T16" fmla="*/ 116 w 181"/>
                <a:gd name="T17" fmla="*/ 128 h 128"/>
                <a:gd name="T18" fmla="*/ 0 w 181"/>
                <a:gd name="T19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1" h="128">
                  <a:moveTo>
                    <a:pt x="0" y="0"/>
                  </a:moveTo>
                  <a:lnTo>
                    <a:pt x="116" y="0"/>
                  </a:lnTo>
                  <a:lnTo>
                    <a:pt x="155" y="13"/>
                  </a:lnTo>
                  <a:lnTo>
                    <a:pt x="167" y="25"/>
                  </a:lnTo>
                  <a:lnTo>
                    <a:pt x="181" y="51"/>
                  </a:lnTo>
                  <a:lnTo>
                    <a:pt x="181" y="77"/>
                  </a:lnTo>
                  <a:lnTo>
                    <a:pt x="167" y="103"/>
                  </a:lnTo>
                  <a:lnTo>
                    <a:pt x="155" y="116"/>
                  </a:lnTo>
                  <a:lnTo>
                    <a:pt x="116" y="128"/>
                  </a:lnTo>
                  <a:lnTo>
                    <a:pt x="0" y="128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22" name="Line 118"/>
            <p:cNvSpPr>
              <a:spLocks noChangeShapeType="1"/>
            </p:cNvSpPr>
            <p:nvPr/>
          </p:nvSpPr>
          <p:spPr bwMode="auto">
            <a:xfrm>
              <a:off x="3990" y="2887"/>
              <a:ext cx="12" cy="18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23" name="Line 119"/>
            <p:cNvSpPr>
              <a:spLocks noChangeShapeType="1"/>
            </p:cNvSpPr>
            <p:nvPr/>
          </p:nvSpPr>
          <p:spPr bwMode="auto">
            <a:xfrm flipH="1">
              <a:off x="4008" y="2871"/>
              <a:ext cx="13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24" name="Line 120"/>
            <p:cNvSpPr>
              <a:spLocks noChangeShapeType="1"/>
            </p:cNvSpPr>
            <p:nvPr/>
          </p:nvSpPr>
          <p:spPr bwMode="auto">
            <a:xfrm>
              <a:off x="4021" y="2871"/>
              <a:ext cx="13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25" name="Line 121"/>
            <p:cNvSpPr>
              <a:spLocks noChangeShapeType="1"/>
            </p:cNvSpPr>
            <p:nvPr/>
          </p:nvSpPr>
          <p:spPr bwMode="auto">
            <a:xfrm>
              <a:off x="4013" y="2894"/>
              <a:ext cx="17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26" name="Freeform 122"/>
            <p:cNvSpPr>
              <a:spLocks/>
            </p:cNvSpPr>
            <p:nvPr/>
          </p:nvSpPr>
          <p:spPr bwMode="auto">
            <a:xfrm>
              <a:off x="4041" y="2871"/>
              <a:ext cx="23" cy="34"/>
            </a:xfrm>
            <a:custGeom>
              <a:avLst/>
              <a:gdLst>
                <a:gd name="T0" fmla="*/ 181 w 181"/>
                <a:gd name="T1" fmla="*/ 39 h 272"/>
                <a:gd name="T2" fmla="*/ 155 w 181"/>
                <a:gd name="T3" fmla="*/ 13 h 272"/>
                <a:gd name="T4" fmla="*/ 116 w 181"/>
                <a:gd name="T5" fmla="*/ 0 h 272"/>
                <a:gd name="T6" fmla="*/ 65 w 181"/>
                <a:gd name="T7" fmla="*/ 0 h 272"/>
                <a:gd name="T8" fmla="*/ 25 w 181"/>
                <a:gd name="T9" fmla="*/ 13 h 272"/>
                <a:gd name="T10" fmla="*/ 0 w 181"/>
                <a:gd name="T11" fmla="*/ 39 h 272"/>
                <a:gd name="T12" fmla="*/ 0 w 181"/>
                <a:gd name="T13" fmla="*/ 64 h 272"/>
                <a:gd name="T14" fmla="*/ 13 w 181"/>
                <a:gd name="T15" fmla="*/ 90 h 272"/>
                <a:gd name="T16" fmla="*/ 25 w 181"/>
                <a:gd name="T17" fmla="*/ 103 h 272"/>
                <a:gd name="T18" fmla="*/ 52 w 181"/>
                <a:gd name="T19" fmla="*/ 116 h 272"/>
                <a:gd name="T20" fmla="*/ 129 w 181"/>
                <a:gd name="T21" fmla="*/ 142 h 272"/>
                <a:gd name="T22" fmla="*/ 155 w 181"/>
                <a:gd name="T23" fmla="*/ 155 h 272"/>
                <a:gd name="T24" fmla="*/ 169 w 181"/>
                <a:gd name="T25" fmla="*/ 168 h 272"/>
                <a:gd name="T26" fmla="*/ 181 w 181"/>
                <a:gd name="T27" fmla="*/ 193 h 272"/>
                <a:gd name="T28" fmla="*/ 181 w 181"/>
                <a:gd name="T29" fmla="*/ 233 h 272"/>
                <a:gd name="T30" fmla="*/ 155 w 181"/>
                <a:gd name="T31" fmla="*/ 258 h 272"/>
                <a:gd name="T32" fmla="*/ 116 w 181"/>
                <a:gd name="T33" fmla="*/ 272 h 272"/>
                <a:gd name="T34" fmla="*/ 65 w 181"/>
                <a:gd name="T35" fmla="*/ 272 h 272"/>
                <a:gd name="T36" fmla="*/ 25 w 181"/>
                <a:gd name="T37" fmla="*/ 258 h 272"/>
                <a:gd name="T38" fmla="*/ 0 w 181"/>
                <a:gd name="T39" fmla="*/ 233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81" h="272">
                  <a:moveTo>
                    <a:pt x="181" y="39"/>
                  </a:moveTo>
                  <a:lnTo>
                    <a:pt x="155" y="13"/>
                  </a:lnTo>
                  <a:lnTo>
                    <a:pt x="116" y="0"/>
                  </a:lnTo>
                  <a:lnTo>
                    <a:pt x="65" y="0"/>
                  </a:lnTo>
                  <a:lnTo>
                    <a:pt x="25" y="13"/>
                  </a:lnTo>
                  <a:lnTo>
                    <a:pt x="0" y="39"/>
                  </a:lnTo>
                  <a:lnTo>
                    <a:pt x="0" y="64"/>
                  </a:lnTo>
                  <a:lnTo>
                    <a:pt x="13" y="90"/>
                  </a:lnTo>
                  <a:lnTo>
                    <a:pt x="25" y="103"/>
                  </a:lnTo>
                  <a:lnTo>
                    <a:pt x="52" y="116"/>
                  </a:lnTo>
                  <a:lnTo>
                    <a:pt x="129" y="142"/>
                  </a:lnTo>
                  <a:lnTo>
                    <a:pt x="155" y="155"/>
                  </a:lnTo>
                  <a:lnTo>
                    <a:pt x="169" y="168"/>
                  </a:lnTo>
                  <a:lnTo>
                    <a:pt x="181" y="193"/>
                  </a:lnTo>
                  <a:lnTo>
                    <a:pt x="181" y="233"/>
                  </a:lnTo>
                  <a:lnTo>
                    <a:pt x="155" y="258"/>
                  </a:lnTo>
                  <a:lnTo>
                    <a:pt x="116" y="272"/>
                  </a:lnTo>
                  <a:lnTo>
                    <a:pt x="65" y="272"/>
                  </a:lnTo>
                  <a:lnTo>
                    <a:pt x="25" y="258"/>
                  </a:lnTo>
                  <a:lnTo>
                    <a:pt x="0" y="23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27" name="Line 123"/>
            <p:cNvSpPr>
              <a:spLocks noChangeShapeType="1"/>
            </p:cNvSpPr>
            <p:nvPr/>
          </p:nvSpPr>
          <p:spPr bwMode="auto">
            <a:xfrm flipH="1">
              <a:off x="4105" y="2871"/>
              <a:ext cx="13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28" name="Line 124"/>
            <p:cNvSpPr>
              <a:spLocks noChangeShapeType="1"/>
            </p:cNvSpPr>
            <p:nvPr/>
          </p:nvSpPr>
          <p:spPr bwMode="auto">
            <a:xfrm>
              <a:off x="4118" y="2871"/>
              <a:ext cx="13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29" name="Line 125"/>
            <p:cNvSpPr>
              <a:spLocks noChangeShapeType="1"/>
            </p:cNvSpPr>
            <p:nvPr/>
          </p:nvSpPr>
          <p:spPr bwMode="auto">
            <a:xfrm>
              <a:off x="4109" y="2894"/>
              <a:ext cx="17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30" name="Freeform 126"/>
            <p:cNvSpPr>
              <a:spLocks/>
            </p:cNvSpPr>
            <p:nvPr/>
          </p:nvSpPr>
          <p:spPr bwMode="auto">
            <a:xfrm>
              <a:off x="4172" y="2871"/>
              <a:ext cx="23" cy="34"/>
            </a:xfrm>
            <a:custGeom>
              <a:avLst/>
              <a:gdLst>
                <a:gd name="T0" fmla="*/ 181 w 181"/>
                <a:gd name="T1" fmla="*/ 39 h 272"/>
                <a:gd name="T2" fmla="*/ 155 w 181"/>
                <a:gd name="T3" fmla="*/ 13 h 272"/>
                <a:gd name="T4" fmla="*/ 116 w 181"/>
                <a:gd name="T5" fmla="*/ 0 h 272"/>
                <a:gd name="T6" fmla="*/ 64 w 181"/>
                <a:gd name="T7" fmla="*/ 0 h 272"/>
                <a:gd name="T8" fmla="*/ 25 w 181"/>
                <a:gd name="T9" fmla="*/ 13 h 272"/>
                <a:gd name="T10" fmla="*/ 0 w 181"/>
                <a:gd name="T11" fmla="*/ 39 h 272"/>
                <a:gd name="T12" fmla="*/ 0 w 181"/>
                <a:gd name="T13" fmla="*/ 64 h 272"/>
                <a:gd name="T14" fmla="*/ 13 w 181"/>
                <a:gd name="T15" fmla="*/ 90 h 272"/>
                <a:gd name="T16" fmla="*/ 25 w 181"/>
                <a:gd name="T17" fmla="*/ 103 h 272"/>
                <a:gd name="T18" fmla="*/ 51 w 181"/>
                <a:gd name="T19" fmla="*/ 116 h 272"/>
                <a:gd name="T20" fmla="*/ 129 w 181"/>
                <a:gd name="T21" fmla="*/ 142 h 272"/>
                <a:gd name="T22" fmla="*/ 155 w 181"/>
                <a:gd name="T23" fmla="*/ 155 h 272"/>
                <a:gd name="T24" fmla="*/ 167 w 181"/>
                <a:gd name="T25" fmla="*/ 168 h 272"/>
                <a:gd name="T26" fmla="*/ 181 w 181"/>
                <a:gd name="T27" fmla="*/ 193 h 272"/>
                <a:gd name="T28" fmla="*/ 181 w 181"/>
                <a:gd name="T29" fmla="*/ 233 h 272"/>
                <a:gd name="T30" fmla="*/ 155 w 181"/>
                <a:gd name="T31" fmla="*/ 258 h 272"/>
                <a:gd name="T32" fmla="*/ 116 w 181"/>
                <a:gd name="T33" fmla="*/ 272 h 272"/>
                <a:gd name="T34" fmla="*/ 64 w 181"/>
                <a:gd name="T35" fmla="*/ 272 h 272"/>
                <a:gd name="T36" fmla="*/ 25 w 181"/>
                <a:gd name="T37" fmla="*/ 258 h 272"/>
                <a:gd name="T38" fmla="*/ 0 w 181"/>
                <a:gd name="T39" fmla="*/ 233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81" h="272">
                  <a:moveTo>
                    <a:pt x="181" y="39"/>
                  </a:moveTo>
                  <a:lnTo>
                    <a:pt x="155" y="13"/>
                  </a:lnTo>
                  <a:lnTo>
                    <a:pt x="116" y="0"/>
                  </a:lnTo>
                  <a:lnTo>
                    <a:pt x="64" y="0"/>
                  </a:lnTo>
                  <a:lnTo>
                    <a:pt x="25" y="13"/>
                  </a:lnTo>
                  <a:lnTo>
                    <a:pt x="0" y="39"/>
                  </a:lnTo>
                  <a:lnTo>
                    <a:pt x="0" y="64"/>
                  </a:lnTo>
                  <a:lnTo>
                    <a:pt x="13" y="90"/>
                  </a:lnTo>
                  <a:lnTo>
                    <a:pt x="25" y="103"/>
                  </a:lnTo>
                  <a:lnTo>
                    <a:pt x="51" y="116"/>
                  </a:lnTo>
                  <a:lnTo>
                    <a:pt x="129" y="142"/>
                  </a:lnTo>
                  <a:lnTo>
                    <a:pt x="155" y="155"/>
                  </a:lnTo>
                  <a:lnTo>
                    <a:pt x="167" y="168"/>
                  </a:lnTo>
                  <a:lnTo>
                    <a:pt x="181" y="193"/>
                  </a:lnTo>
                  <a:lnTo>
                    <a:pt x="181" y="233"/>
                  </a:lnTo>
                  <a:lnTo>
                    <a:pt x="155" y="258"/>
                  </a:lnTo>
                  <a:lnTo>
                    <a:pt x="116" y="272"/>
                  </a:lnTo>
                  <a:lnTo>
                    <a:pt x="64" y="272"/>
                  </a:lnTo>
                  <a:lnTo>
                    <a:pt x="25" y="258"/>
                  </a:lnTo>
                  <a:lnTo>
                    <a:pt x="0" y="23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31" name="Line 127"/>
            <p:cNvSpPr>
              <a:spLocks noChangeShapeType="1"/>
            </p:cNvSpPr>
            <p:nvPr/>
          </p:nvSpPr>
          <p:spPr bwMode="auto">
            <a:xfrm>
              <a:off x="4206" y="2871"/>
              <a:ext cx="0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32" name="Line 128"/>
            <p:cNvSpPr>
              <a:spLocks noChangeShapeType="1"/>
            </p:cNvSpPr>
            <p:nvPr/>
          </p:nvSpPr>
          <p:spPr bwMode="auto">
            <a:xfrm>
              <a:off x="4206" y="2871"/>
              <a:ext cx="22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33" name="Line 129"/>
            <p:cNvSpPr>
              <a:spLocks noChangeShapeType="1"/>
            </p:cNvSpPr>
            <p:nvPr/>
          </p:nvSpPr>
          <p:spPr bwMode="auto">
            <a:xfrm>
              <a:off x="4206" y="2887"/>
              <a:ext cx="13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34" name="Line 130"/>
            <p:cNvSpPr>
              <a:spLocks noChangeShapeType="1"/>
            </p:cNvSpPr>
            <p:nvPr/>
          </p:nvSpPr>
          <p:spPr bwMode="auto">
            <a:xfrm>
              <a:off x="4206" y="2905"/>
              <a:ext cx="22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35" name="Line 131"/>
            <p:cNvSpPr>
              <a:spLocks noChangeShapeType="1"/>
            </p:cNvSpPr>
            <p:nvPr/>
          </p:nvSpPr>
          <p:spPr bwMode="auto">
            <a:xfrm>
              <a:off x="4237" y="2871"/>
              <a:ext cx="0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36" name="Freeform 132"/>
            <p:cNvSpPr>
              <a:spLocks/>
            </p:cNvSpPr>
            <p:nvPr/>
          </p:nvSpPr>
          <p:spPr bwMode="auto">
            <a:xfrm>
              <a:off x="4237" y="2871"/>
              <a:ext cx="23" cy="16"/>
            </a:xfrm>
            <a:custGeom>
              <a:avLst/>
              <a:gdLst>
                <a:gd name="T0" fmla="*/ 0 w 182"/>
                <a:gd name="T1" fmla="*/ 0 h 128"/>
                <a:gd name="T2" fmla="*/ 117 w 182"/>
                <a:gd name="T3" fmla="*/ 0 h 128"/>
                <a:gd name="T4" fmla="*/ 155 w 182"/>
                <a:gd name="T5" fmla="*/ 13 h 128"/>
                <a:gd name="T6" fmla="*/ 168 w 182"/>
                <a:gd name="T7" fmla="*/ 25 h 128"/>
                <a:gd name="T8" fmla="*/ 182 w 182"/>
                <a:gd name="T9" fmla="*/ 51 h 128"/>
                <a:gd name="T10" fmla="*/ 182 w 182"/>
                <a:gd name="T11" fmla="*/ 77 h 128"/>
                <a:gd name="T12" fmla="*/ 168 w 182"/>
                <a:gd name="T13" fmla="*/ 103 h 128"/>
                <a:gd name="T14" fmla="*/ 155 w 182"/>
                <a:gd name="T15" fmla="*/ 116 h 128"/>
                <a:gd name="T16" fmla="*/ 117 w 182"/>
                <a:gd name="T17" fmla="*/ 128 h 128"/>
                <a:gd name="T18" fmla="*/ 0 w 182"/>
                <a:gd name="T19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2" h="128">
                  <a:moveTo>
                    <a:pt x="0" y="0"/>
                  </a:moveTo>
                  <a:lnTo>
                    <a:pt x="117" y="0"/>
                  </a:lnTo>
                  <a:lnTo>
                    <a:pt x="155" y="13"/>
                  </a:lnTo>
                  <a:lnTo>
                    <a:pt x="168" y="25"/>
                  </a:lnTo>
                  <a:lnTo>
                    <a:pt x="182" y="51"/>
                  </a:lnTo>
                  <a:lnTo>
                    <a:pt x="182" y="77"/>
                  </a:lnTo>
                  <a:lnTo>
                    <a:pt x="168" y="103"/>
                  </a:lnTo>
                  <a:lnTo>
                    <a:pt x="155" y="116"/>
                  </a:lnTo>
                  <a:lnTo>
                    <a:pt x="117" y="128"/>
                  </a:lnTo>
                  <a:lnTo>
                    <a:pt x="0" y="128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37" name="Line 133"/>
            <p:cNvSpPr>
              <a:spLocks noChangeShapeType="1"/>
            </p:cNvSpPr>
            <p:nvPr/>
          </p:nvSpPr>
          <p:spPr bwMode="auto">
            <a:xfrm>
              <a:off x="4249" y="2887"/>
              <a:ext cx="11" cy="18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38" name="Line 134"/>
            <p:cNvSpPr>
              <a:spLocks noChangeShapeType="1"/>
            </p:cNvSpPr>
            <p:nvPr/>
          </p:nvSpPr>
          <p:spPr bwMode="auto">
            <a:xfrm>
              <a:off x="4272" y="2871"/>
              <a:ext cx="0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39" name="Line 135"/>
            <p:cNvSpPr>
              <a:spLocks noChangeShapeType="1"/>
            </p:cNvSpPr>
            <p:nvPr/>
          </p:nvSpPr>
          <p:spPr bwMode="auto">
            <a:xfrm>
              <a:off x="4272" y="2871"/>
              <a:ext cx="21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40" name="Line 136"/>
            <p:cNvSpPr>
              <a:spLocks noChangeShapeType="1"/>
            </p:cNvSpPr>
            <p:nvPr/>
          </p:nvSpPr>
          <p:spPr bwMode="auto">
            <a:xfrm>
              <a:off x="4272" y="2887"/>
              <a:ext cx="13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41" name="Line 137"/>
            <p:cNvSpPr>
              <a:spLocks noChangeShapeType="1"/>
            </p:cNvSpPr>
            <p:nvPr/>
          </p:nvSpPr>
          <p:spPr bwMode="auto">
            <a:xfrm>
              <a:off x="4272" y="2905"/>
              <a:ext cx="21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42" name="Line 138"/>
            <p:cNvSpPr>
              <a:spLocks noChangeShapeType="1"/>
            </p:cNvSpPr>
            <p:nvPr/>
          </p:nvSpPr>
          <p:spPr bwMode="auto">
            <a:xfrm>
              <a:off x="4303" y="2871"/>
              <a:ext cx="0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43" name="Freeform 139"/>
            <p:cNvSpPr>
              <a:spLocks/>
            </p:cNvSpPr>
            <p:nvPr/>
          </p:nvSpPr>
          <p:spPr bwMode="auto">
            <a:xfrm>
              <a:off x="4303" y="2871"/>
              <a:ext cx="26" cy="34"/>
            </a:xfrm>
            <a:custGeom>
              <a:avLst/>
              <a:gdLst>
                <a:gd name="T0" fmla="*/ 0 w 207"/>
                <a:gd name="T1" fmla="*/ 0 h 272"/>
                <a:gd name="T2" fmla="*/ 104 w 207"/>
                <a:gd name="T3" fmla="*/ 272 h 272"/>
                <a:gd name="T4" fmla="*/ 207 w 207"/>
                <a:gd name="T5" fmla="*/ 0 h 272"/>
                <a:gd name="T6" fmla="*/ 207 w 207"/>
                <a:gd name="T7" fmla="*/ 272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7" h="272">
                  <a:moveTo>
                    <a:pt x="0" y="0"/>
                  </a:moveTo>
                  <a:lnTo>
                    <a:pt x="104" y="272"/>
                  </a:lnTo>
                  <a:lnTo>
                    <a:pt x="207" y="0"/>
                  </a:lnTo>
                  <a:lnTo>
                    <a:pt x="207" y="27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44" name="Freeform 140"/>
            <p:cNvSpPr>
              <a:spLocks/>
            </p:cNvSpPr>
            <p:nvPr/>
          </p:nvSpPr>
          <p:spPr bwMode="auto">
            <a:xfrm>
              <a:off x="4375" y="2871"/>
              <a:ext cx="24" cy="34"/>
            </a:xfrm>
            <a:custGeom>
              <a:avLst/>
              <a:gdLst>
                <a:gd name="T0" fmla="*/ 193 w 193"/>
                <a:gd name="T1" fmla="*/ 64 h 272"/>
                <a:gd name="T2" fmla="*/ 181 w 193"/>
                <a:gd name="T3" fmla="*/ 39 h 272"/>
                <a:gd name="T4" fmla="*/ 155 w 193"/>
                <a:gd name="T5" fmla="*/ 13 h 272"/>
                <a:gd name="T6" fmla="*/ 130 w 193"/>
                <a:gd name="T7" fmla="*/ 0 h 272"/>
                <a:gd name="T8" fmla="*/ 77 w 193"/>
                <a:gd name="T9" fmla="*/ 0 h 272"/>
                <a:gd name="T10" fmla="*/ 51 w 193"/>
                <a:gd name="T11" fmla="*/ 13 h 272"/>
                <a:gd name="T12" fmla="*/ 26 w 193"/>
                <a:gd name="T13" fmla="*/ 39 h 272"/>
                <a:gd name="T14" fmla="*/ 12 w 193"/>
                <a:gd name="T15" fmla="*/ 64 h 272"/>
                <a:gd name="T16" fmla="*/ 0 w 193"/>
                <a:gd name="T17" fmla="*/ 103 h 272"/>
                <a:gd name="T18" fmla="*/ 0 w 193"/>
                <a:gd name="T19" fmla="*/ 168 h 272"/>
                <a:gd name="T20" fmla="*/ 12 w 193"/>
                <a:gd name="T21" fmla="*/ 207 h 272"/>
                <a:gd name="T22" fmla="*/ 26 w 193"/>
                <a:gd name="T23" fmla="*/ 233 h 272"/>
                <a:gd name="T24" fmla="*/ 51 w 193"/>
                <a:gd name="T25" fmla="*/ 258 h 272"/>
                <a:gd name="T26" fmla="*/ 77 w 193"/>
                <a:gd name="T27" fmla="*/ 272 h 272"/>
                <a:gd name="T28" fmla="*/ 130 w 193"/>
                <a:gd name="T29" fmla="*/ 272 h 272"/>
                <a:gd name="T30" fmla="*/ 155 w 193"/>
                <a:gd name="T31" fmla="*/ 258 h 272"/>
                <a:gd name="T32" fmla="*/ 181 w 193"/>
                <a:gd name="T33" fmla="*/ 233 h 272"/>
                <a:gd name="T34" fmla="*/ 193 w 193"/>
                <a:gd name="T35" fmla="*/ 207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93" h="272">
                  <a:moveTo>
                    <a:pt x="193" y="64"/>
                  </a:moveTo>
                  <a:lnTo>
                    <a:pt x="181" y="39"/>
                  </a:lnTo>
                  <a:lnTo>
                    <a:pt x="155" y="13"/>
                  </a:lnTo>
                  <a:lnTo>
                    <a:pt x="130" y="0"/>
                  </a:lnTo>
                  <a:lnTo>
                    <a:pt x="77" y="0"/>
                  </a:lnTo>
                  <a:lnTo>
                    <a:pt x="51" y="13"/>
                  </a:lnTo>
                  <a:lnTo>
                    <a:pt x="26" y="39"/>
                  </a:lnTo>
                  <a:lnTo>
                    <a:pt x="12" y="64"/>
                  </a:lnTo>
                  <a:lnTo>
                    <a:pt x="0" y="103"/>
                  </a:lnTo>
                  <a:lnTo>
                    <a:pt x="0" y="168"/>
                  </a:lnTo>
                  <a:lnTo>
                    <a:pt x="12" y="207"/>
                  </a:lnTo>
                  <a:lnTo>
                    <a:pt x="26" y="233"/>
                  </a:lnTo>
                  <a:lnTo>
                    <a:pt x="51" y="258"/>
                  </a:lnTo>
                  <a:lnTo>
                    <a:pt x="77" y="272"/>
                  </a:lnTo>
                  <a:lnTo>
                    <a:pt x="130" y="272"/>
                  </a:lnTo>
                  <a:lnTo>
                    <a:pt x="155" y="258"/>
                  </a:lnTo>
                  <a:lnTo>
                    <a:pt x="181" y="233"/>
                  </a:lnTo>
                  <a:lnTo>
                    <a:pt x="193" y="20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45" name="Freeform 141"/>
            <p:cNvSpPr>
              <a:spLocks/>
            </p:cNvSpPr>
            <p:nvPr/>
          </p:nvSpPr>
          <p:spPr bwMode="auto">
            <a:xfrm>
              <a:off x="4409" y="2871"/>
              <a:ext cx="26" cy="34"/>
            </a:xfrm>
            <a:custGeom>
              <a:avLst/>
              <a:gdLst>
                <a:gd name="T0" fmla="*/ 77 w 207"/>
                <a:gd name="T1" fmla="*/ 0 h 272"/>
                <a:gd name="T2" fmla="*/ 51 w 207"/>
                <a:gd name="T3" fmla="*/ 13 h 272"/>
                <a:gd name="T4" fmla="*/ 25 w 207"/>
                <a:gd name="T5" fmla="*/ 39 h 272"/>
                <a:gd name="T6" fmla="*/ 12 w 207"/>
                <a:gd name="T7" fmla="*/ 64 h 272"/>
                <a:gd name="T8" fmla="*/ 0 w 207"/>
                <a:gd name="T9" fmla="*/ 103 h 272"/>
                <a:gd name="T10" fmla="*/ 0 w 207"/>
                <a:gd name="T11" fmla="*/ 168 h 272"/>
                <a:gd name="T12" fmla="*/ 12 w 207"/>
                <a:gd name="T13" fmla="*/ 207 h 272"/>
                <a:gd name="T14" fmla="*/ 25 w 207"/>
                <a:gd name="T15" fmla="*/ 233 h 272"/>
                <a:gd name="T16" fmla="*/ 51 w 207"/>
                <a:gd name="T17" fmla="*/ 258 h 272"/>
                <a:gd name="T18" fmla="*/ 77 w 207"/>
                <a:gd name="T19" fmla="*/ 272 h 272"/>
                <a:gd name="T20" fmla="*/ 128 w 207"/>
                <a:gd name="T21" fmla="*/ 272 h 272"/>
                <a:gd name="T22" fmla="*/ 154 w 207"/>
                <a:gd name="T23" fmla="*/ 258 h 272"/>
                <a:gd name="T24" fmla="*/ 181 w 207"/>
                <a:gd name="T25" fmla="*/ 233 h 272"/>
                <a:gd name="T26" fmla="*/ 193 w 207"/>
                <a:gd name="T27" fmla="*/ 207 h 272"/>
                <a:gd name="T28" fmla="*/ 207 w 207"/>
                <a:gd name="T29" fmla="*/ 168 h 272"/>
                <a:gd name="T30" fmla="*/ 207 w 207"/>
                <a:gd name="T31" fmla="*/ 103 h 272"/>
                <a:gd name="T32" fmla="*/ 193 w 207"/>
                <a:gd name="T33" fmla="*/ 64 h 272"/>
                <a:gd name="T34" fmla="*/ 181 w 207"/>
                <a:gd name="T35" fmla="*/ 39 h 272"/>
                <a:gd name="T36" fmla="*/ 154 w 207"/>
                <a:gd name="T37" fmla="*/ 13 h 272"/>
                <a:gd name="T38" fmla="*/ 128 w 207"/>
                <a:gd name="T39" fmla="*/ 0 h 272"/>
                <a:gd name="T40" fmla="*/ 77 w 207"/>
                <a:gd name="T41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07" h="272">
                  <a:moveTo>
                    <a:pt x="77" y="0"/>
                  </a:moveTo>
                  <a:lnTo>
                    <a:pt x="51" y="13"/>
                  </a:lnTo>
                  <a:lnTo>
                    <a:pt x="25" y="39"/>
                  </a:lnTo>
                  <a:lnTo>
                    <a:pt x="12" y="64"/>
                  </a:lnTo>
                  <a:lnTo>
                    <a:pt x="0" y="103"/>
                  </a:lnTo>
                  <a:lnTo>
                    <a:pt x="0" y="168"/>
                  </a:lnTo>
                  <a:lnTo>
                    <a:pt x="12" y="207"/>
                  </a:lnTo>
                  <a:lnTo>
                    <a:pt x="25" y="233"/>
                  </a:lnTo>
                  <a:lnTo>
                    <a:pt x="51" y="258"/>
                  </a:lnTo>
                  <a:lnTo>
                    <a:pt x="77" y="272"/>
                  </a:lnTo>
                  <a:lnTo>
                    <a:pt x="128" y="272"/>
                  </a:lnTo>
                  <a:lnTo>
                    <a:pt x="154" y="258"/>
                  </a:lnTo>
                  <a:lnTo>
                    <a:pt x="181" y="233"/>
                  </a:lnTo>
                  <a:lnTo>
                    <a:pt x="193" y="207"/>
                  </a:lnTo>
                  <a:lnTo>
                    <a:pt x="207" y="168"/>
                  </a:lnTo>
                  <a:lnTo>
                    <a:pt x="207" y="103"/>
                  </a:lnTo>
                  <a:lnTo>
                    <a:pt x="193" y="64"/>
                  </a:lnTo>
                  <a:lnTo>
                    <a:pt x="181" y="39"/>
                  </a:lnTo>
                  <a:lnTo>
                    <a:pt x="154" y="13"/>
                  </a:lnTo>
                  <a:lnTo>
                    <a:pt x="128" y="0"/>
                  </a:lnTo>
                  <a:lnTo>
                    <a:pt x="77" y="0"/>
                  </a:lnTo>
                  <a:close/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46" name="Line 142"/>
            <p:cNvSpPr>
              <a:spLocks noChangeShapeType="1"/>
            </p:cNvSpPr>
            <p:nvPr/>
          </p:nvSpPr>
          <p:spPr bwMode="auto">
            <a:xfrm>
              <a:off x="4447" y="2871"/>
              <a:ext cx="0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47" name="Freeform 143"/>
            <p:cNvSpPr>
              <a:spLocks/>
            </p:cNvSpPr>
            <p:nvPr/>
          </p:nvSpPr>
          <p:spPr bwMode="auto">
            <a:xfrm>
              <a:off x="4447" y="2871"/>
              <a:ext cx="23" cy="34"/>
            </a:xfrm>
            <a:custGeom>
              <a:avLst/>
              <a:gdLst>
                <a:gd name="T0" fmla="*/ 0 w 180"/>
                <a:gd name="T1" fmla="*/ 0 h 272"/>
                <a:gd name="T2" fmla="*/ 180 w 180"/>
                <a:gd name="T3" fmla="*/ 272 h 272"/>
                <a:gd name="T4" fmla="*/ 180 w 180"/>
                <a:gd name="T5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0" h="272">
                  <a:moveTo>
                    <a:pt x="0" y="0"/>
                  </a:moveTo>
                  <a:lnTo>
                    <a:pt x="180" y="272"/>
                  </a:lnTo>
                  <a:lnTo>
                    <a:pt x="18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48" name="Freeform 144"/>
            <p:cNvSpPr>
              <a:spLocks/>
            </p:cNvSpPr>
            <p:nvPr/>
          </p:nvSpPr>
          <p:spPr bwMode="auto">
            <a:xfrm>
              <a:off x="4481" y="2871"/>
              <a:ext cx="23" cy="34"/>
            </a:xfrm>
            <a:custGeom>
              <a:avLst/>
              <a:gdLst>
                <a:gd name="T0" fmla="*/ 181 w 181"/>
                <a:gd name="T1" fmla="*/ 39 h 272"/>
                <a:gd name="T2" fmla="*/ 155 w 181"/>
                <a:gd name="T3" fmla="*/ 13 h 272"/>
                <a:gd name="T4" fmla="*/ 116 w 181"/>
                <a:gd name="T5" fmla="*/ 0 h 272"/>
                <a:gd name="T6" fmla="*/ 65 w 181"/>
                <a:gd name="T7" fmla="*/ 0 h 272"/>
                <a:gd name="T8" fmla="*/ 27 w 181"/>
                <a:gd name="T9" fmla="*/ 13 h 272"/>
                <a:gd name="T10" fmla="*/ 0 w 181"/>
                <a:gd name="T11" fmla="*/ 39 h 272"/>
                <a:gd name="T12" fmla="*/ 0 w 181"/>
                <a:gd name="T13" fmla="*/ 64 h 272"/>
                <a:gd name="T14" fmla="*/ 13 w 181"/>
                <a:gd name="T15" fmla="*/ 90 h 272"/>
                <a:gd name="T16" fmla="*/ 27 w 181"/>
                <a:gd name="T17" fmla="*/ 103 h 272"/>
                <a:gd name="T18" fmla="*/ 52 w 181"/>
                <a:gd name="T19" fmla="*/ 116 h 272"/>
                <a:gd name="T20" fmla="*/ 130 w 181"/>
                <a:gd name="T21" fmla="*/ 142 h 272"/>
                <a:gd name="T22" fmla="*/ 155 w 181"/>
                <a:gd name="T23" fmla="*/ 155 h 272"/>
                <a:gd name="T24" fmla="*/ 169 w 181"/>
                <a:gd name="T25" fmla="*/ 168 h 272"/>
                <a:gd name="T26" fmla="*/ 181 w 181"/>
                <a:gd name="T27" fmla="*/ 193 h 272"/>
                <a:gd name="T28" fmla="*/ 181 w 181"/>
                <a:gd name="T29" fmla="*/ 233 h 272"/>
                <a:gd name="T30" fmla="*/ 155 w 181"/>
                <a:gd name="T31" fmla="*/ 258 h 272"/>
                <a:gd name="T32" fmla="*/ 116 w 181"/>
                <a:gd name="T33" fmla="*/ 272 h 272"/>
                <a:gd name="T34" fmla="*/ 65 w 181"/>
                <a:gd name="T35" fmla="*/ 272 h 272"/>
                <a:gd name="T36" fmla="*/ 27 w 181"/>
                <a:gd name="T37" fmla="*/ 258 h 272"/>
                <a:gd name="T38" fmla="*/ 0 w 181"/>
                <a:gd name="T39" fmla="*/ 233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81" h="272">
                  <a:moveTo>
                    <a:pt x="181" y="39"/>
                  </a:moveTo>
                  <a:lnTo>
                    <a:pt x="155" y="13"/>
                  </a:lnTo>
                  <a:lnTo>
                    <a:pt x="116" y="0"/>
                  </a:lnTo>
                  <a:lnTo>
                    <a:pt x="65" y="0"/>
                  </a:lnTo>
                  <a:lnTo>
                    <a:pt x="27" y="13"/>
                  </a:lnTo>
                  <a:lnTo>
                    <a:pt x="0" y="39"/>
                  </a:lnTo>
                  <a:lnTo>
                    <a:pt x="0" y="64"/>
                  </a:lnTo>
                  <a:lnTo>
                    <a:pt x="13" y="90"/>
                  </a:lnTo>
                  <a:lnTo>
                    <a:pt x="27" y="103"/>
                  </a:lnTo>
                  <a:lnTo>
                    <a:pt x="52" y="116"/>
                  </a:lnTo>
                  <a:lnTo>
                    <a:pt x="130" y="142"/>
                  </a:lnTo>
                  <a:lnTo>
                    <a:pt x="155" y="155"/>
                  </a:lnTo>
                  <a:lnTo>
                    <a:pt x="169" y="168"/>
                  </a:lnTo>
                  <a:lnTo>
                    <a:pt x="181" y="193"/>
                  </a:lnTo>
                  <a:lnTo>
                    <a:pt x="181" y="233"/>
                  </a:lnTo>
                  <a:lnTo>
                    <a:pt x="155" y="258"/>
                  </a:lnTo>
                  <a:lnTo>
                    <a:pt x="116" y="272"/>
                  </a:lnTo>
                  <a:lnTo>
                    <a:pt x="65" y="272"/>
                  </a:lnTo>
                  <a:lnTo>
                    <a:pt x="27" y="258"/>
                  </a:lnTo>
                  <a:lnTo>
                    <a:pt x="0" y="23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49" name="Line 145"/>
            <p:cNvSpPr>
              <a:spLocks noChangeShapeType="1"/>
            </p:cNvSpPr>
            <p:nvPr/>
          </p:nvSpPr>
          <p:spPr bwMode="auto">
            <a:xfrm>
              <a:off x="4522" y="2871"/>
              <a:ext cx="0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50" name="Line 146"/>
            <p:cNvSpPr>
              <a:spLocks noChangeShapeType="1"/>
            </p:cNvSpPr>
            <p:nvPr/>
          </p:nvSpPr>
          <p:spPr bwMode="auto">
            <a:xfrm>
              <a:off x="4511" y="2871"/>
              <a:ext cx="23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51" name="Line 147"/>
            <p:cNvSpPr>
              <a:spLocks noChangeShapeType="1"/>
            </p:cNvSpPr>
            <p:nvPr/>
          </p:nvSpPr>
          <p:spPr bwMode="auto">
            <a:xfrm>
              <a:off x="4542" y="2871"/>
              <a:ext cx="0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52" name="Freeform 148"/>
            <p:cNvSpPr>
              <a:spLocks/>
            </p:cNvSpPr>
            <p:nvPr/>
          </p:nvSpPr>
          <p:spPr bwMode="auto">
            <a:xfrm>
              <a:off x="4542" y="2871"/>
              <a:ext cx="23" cy="16"/>
            </a:xfrm>
            <a:custGeom>
              <a:avLst/>
              <a:gdLst>
                <a:gd name="T0" fmla="*/ 0 w 181"/>
                <a:gd name="T1" fmla="*/ 0 h 128"/>
                <a:gd name="T2" fmla="*/ 116 w 181"/>
                <a:gd name="T3" fmla="*/ 0 h 128"/>
                <a:gd name="T4" fmla="*/ 155 w 181"/>
                <a:gd name="T5" fmla="*/ 13 h 128"/>
                <a:gd name="T6" fmla="*/ 169 w 181"/>
                <a:gd name="T7" fmla="*/ 25 h 128"/>
                <a:gd name="T8" fmla="*/ 181 w 181"/>
                <a:gd name="T9" fmla="*/ 51 h 128"/>
                <a:gd name="T10" fmla="*/ 181 w 181"/>
                <a:gd name="T11" fmla="*/ 77 h 128"/>
                <a:gd name="T12" fmla="*/ 169 w 181"/>
                <a:gd name="T13" fmla="*/ 103 h 128"/>
                <a:gd name="T14" fmla="*/ 155 w 181"/>
                <a:gd name="T15" fmla="*/ 116 h 128"/>
                <a:gd name="T16" fmla="*/ 116 w 181"/>
                <a:gd name="T17" fmla="*/ 128 h 128"/>
                <a:gd name="T18" fmla="*/ 0 w 181"/>
                <a:gd name="T19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1" h="128">
                  <a:moveTo>
                    <a:pt x="0" y="0"/>
                  </a:moveTo>
                  <a:lnTo>
                    <a:pt x="116" y="0"/>
                  </a:lnTo>
                  <a:lnTo>
                    <a:pt x="155" y="13"/>
                  </a:lnTo>
                  <a:lnTo>
                    <a:pt x="169" y="25"/>
                  </a:lnTo>
                  <a:lnTo>
                    <a:pt x="181" y="51"/>
                  </a:lnTo>
                  <a:lnTo>
                    <a:pt x="181" y="77"/>
                  </a:lnTo>
                  <a:lnTo>
                    <a:pt x="169" y="103"/>
                  </a:lnTo>
                  <a:lnTo>
                    <a:pt x="155" y="116"/>
                  </a:lnTo>
                  <a:lnTo>
                    <a:pt x="116" y="128"/>
                  </a:lnTo>
                  <a:lnTo>
                    <a:pt x="0" y="128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53" name="Line 149"/>
            <p:cNvSpPr>
              <a:spLocks noChangeShapeType="1"/>
            </p:cNvSpPr>
            <p:nvPr/>
          </p:nvSpPr>
          <p:spPr bwMode="auto">
            <a:xfrm>
              <a:off x="4554" y="2887"/>
              <a:ext cx="11" cy="18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54" name="Freeform 150"/>
            <p:cNvSpPr>
              <a:spLocks/>
            </p:cNvSpPr>
            <p:nvPr/>
          </p:nvSpPr>
          <p:spPr bwMode="auto">
            <a:xfrm>
              <a:off x="4576" y="2871"/>
              <a:ext cx="23" cy="34"/>
            </a:xfrm>
            <a:custGeom>
              <a:avLst/>
              <a:gdLst>
                <a:gd name="T0" fmla="*/ 0 w 181"/>
                <a:gd name="T1" fmla="*/ 0 h 272"/>
                <a:gd name="T2" fmla="*/ 0 w 181"/>
                <a:gd name="T3" fmla="*/ 193 h 272"/>
                <a:gd name="T4" fmla="*/ 13 w 181"/>
                <a:gd name="T5" fmla="*/ 233 h 272"/>
                <a:gd name="T6" fmla="*/ 39 w 181"/>
                <a:gd name="T7" fmla="*/ 258 h 272"/>
                <a:gd name="T8" fmla="*/ 77 w 181"/>
                <a:gd name="T9" fmla="*/ 272 h 272"/>
                <a:gd name="T10" fmla="*/ 104 w 181"/>
                <a:gd name="T11" fmla="*/ 272 h 272"/>
                <a:gd name="T12" fmla="*/ 142 w 181"/>
                <a:gd name="T13" fmla="*/ 258 h 272"/>
                <a:gd name="T14" fmla="*/ 167 w 181"/>
                <a:gd name="T15" fmla="*/ 233 h 272"/>
                <a:gd name="T16" fmla="*/ 181 w 181"/>
                <a:gd name="T17" fmla="*/ 193 h 272"/>
                <a:gd name="T18" fmla="*/ 181 w 181"/>
                <a:gd name="T19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1" h="272">
                  <a:moveTo>
                    <a:pt x="0" y="0"/>
                  </a:moveTo>
                  <a:lnTo>
                    <a:pt x="0" y="193"/>
                  </a:lnTo>
                  <a:lnTo>
                    <a:pt x="13" y="233"/>
                  </a:lnTo>
                  <a:lnTo>
                    <a:pt x="39" y="258"/>
                  </a:lnTo>
                  <a:lnTo>
                    <a:pt x="77" y="272"/>
                  </a:lnTo>
                  <a:lnTo>
                    <a:pt x="104" y="272"/>
                  </a:lnTo>
                  <a:lnTo>
                    <a:pt x="142" y="258"/>
                  </a:lnTo>
                  <a:lnTo>
                    <a:pt x="167" y="233"/>
                  </a:lnTo>
                  <a:lnTo>
                    <a:pt x="181" y="193"/>
                  </a:lnTo>
                  <a:lnTo>
                    <a:pt x="181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55" name="Line 151"/>
            <p:cNvSpPr>
              <a:spLocks noChangeShapeType="1"/>
            </p:cNvSpPr>
            <p:nvPr/>
          </p:nvSpPr>
          <p:spPr bwMode="auto">
            <a:xfrm flipV="1">
              <a:off x="4612" y="2864"/>
              <a:ext cx="4" cy="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56" name="Line 152"/>
            <p:cNvSpPr>
              <a:spLocks noChangeShapeType="1"/>
            </p:cNvSpPr>
            <p:nvPr/>
          </p:nvSpPr>
          <p:spPr bwMode="auto">
            <a:xfrm>
              <a:off x="4612" y="2871"/>
              <a:ext cx="0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57" name="Line 153"/>
            <p:cNvSpPr>
              <a:spLocks noChangeShapeType="1"/>
            </p:cNvSpPr>
            <p:nvPr/>
          </p:nvSpPr>
          <p:spPr bwMode="auto">
            <a:xfrm>
              <a:off x="4625" y="2871"/>
              <a:ext cx="0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58" name="Freeform 154"/>
            <p:cNvSpPr>
              <a:spLocks/>
            </p:cNvSpPr>
            <p:nvPr/>
          </p:nvSpPr>
          <p:spPr bwMode="auto">
            <a:xfrm>
              <a:off x="4625" y="2871"/>
              <a:ext cx="23" cy="34"/>
            </a:xfrm>
            <a:custGeom>
              <a:avLst/>
              <a:gdLst>
                <a:gd name="T0" fmla="*/ 0 w 181"/>
                <a:gd name="T1" fmla="*/ 0 h 272"/>
                <a:gd name="T2" fmla="*/ 90 w 181"/>
                <a:gd name="T3" fmla="*/ 0 h 272"/>
                <a:gd name="T4" fmla="*/ 129 w 181"/>
                <a:gd name="T5" fmla="*/ 13 h 272"/>
                <a:gd name="T6" fmla="*/ 155 w 181"/>
                <a:gd name="T7" fmla="*/ 39 h 272"/>
                <a:gd name="T8" fmla="*/ 168 w 181"/>
                <a:gd name="T9" fmla="*/ 64 h 272"/>
                <a:gd name="T10" fmla="*/ 181 w 181"/>
                <a:gd name="T11" fmla="*/ 103 h 272"/>
                <a:gd name="T12" fmla="*/ 181 w 181"/>
                <a:gd name="T13" fmla="*/ 168 h 272"/>
                <a:gd name="T14" fmla="*/ 168 w 181"/>
                <a:gd name="T15" fmla="*/ 207 h 272"/>
                <a:gd name="T16" fmla="*/ 155 w 181"/>
                <a:gd name="T17" fmla="*/ 233 h 272"/>
                <a:gd name="T18" fmla="*/ 129 w 181"/>
                <a:gd name="T19" fmla="*/ 258 h 272"/>
                <a:gd name="T20" fmla="*/ 90 w 181"/>
                <a:gd name="T21" fmla="*/ 272 h 272"/>
                <a:gd name="T22" fmla="*/ 0 w 181"/>
                <a:gd name="T23" fmla="*/ 272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1" h="272">
                  <a:moveTo>
                    <a:pt x="0" y="0"/>
                  </a:moveTo>
                  <a:lnTo>
                    <a:pt x="90" y="0"/>
                  </a:lnTo>
                  <a:lnTo>
                    <a:pt x="129" y="13"/>
                  </a:lnTo>
                  <a:lnTo>
                    <a:pt x="155" y="39"/>
                  </a:lnTo>
                  <a:lnTo>
                    <a:pt x="168" y="64"/>
                  </a:lnTo>
                  <a:lnTo>
                    <a:pt x="181" y="103"/>
                  </a:lnTo>
                  <a:lnTo>
                    <a:pt x="181" y="168"/>
                  </a:lnTo>
                  <a:lnTo>
                    <a:pt x="168" y="207"/>
                  </a:lnTo>
                  <a:lnTo>
                    <a:pt x="155" y="233"/>
                  </a:lnTo>
                  <a:lnTo>
                    <a:pt x="129" y="258"/>
                  </a:lnTo>
                  <a:lnTo>
                    <a:pt x="90" y="272"/>
                  </a:lnTo>
                  <a:lnTo>
                    <a:pt x="0" y="27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59" name="Line 155"/>
            <p:cNvSpPr>
              <a:spLocks noChangeShapeType="1"/>
            </p:cNvSpPr>
            <p:nvPr/>
          </p:nvSpPr>
          <p:spPr bwMode="auto">
            <a:xfrm flipH="1">
              <a:off x="4655" y="2871"/>
              <a:ext cx="13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60" name="Line 156"/>
            <p:cNvSpPr>
              <a:spLocks noChangeShapeType="1"/>
            </p:cNvSpPr>
            <p:nvPr/>
          </p:nvSpPr>
          <p:spPr bwMode="auto">
            <a:xfrm>
              <a:off x="4668" y="2871"/>
              <a:ext cx="13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61" name="Line 157"/>
            <p:cNvSpPr>
              <a:spLocks noChangeShapeType="1"/>
            </p:cNvSpPr>
            <p:nvPr/>
          </p:nvSpPr>
          <p:spPr bwMode="auto">
            <a:xfrm>
              <a:off x="4660" y="2894"/>
              <a:ext cx="16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62" name="Freeform 158"/>
            <p:cNvSpPr>
              <a:spLocks/>
            </p:cNvSpPr>
            <p:nvPr/>
          </p:nvSpPr>
          <p:spPr bwMode="auto">
            <a:xfrm>
              <a:off x="4687" y="2871"/>
              <a:ext cx="23" cy="34"/>
            </a:xfrm>
            <a:custGeom>
              <a:avLst/>
              <a:gdLst>
                <a:gd name="T0" fmla="*/ 181 w 181"/>
                <a:gd name="T1" fmla="*/ 39 h 272"/>
                <a:gd name="T2" fmla="*/ 155 w 181"/>
                <a:gd name="T3" fmla="*/ 13 h 272"/>
                <a:gd name="T4" fmla="*/ 116 w 181"/>
                <a:gd name="T5" fmla="*/ 0 h 272"/>
                <a:gd name="T6" fmla="*/ 65 w 181"/>
                <a:gd name="T7" fmla="*/ 0 h 272"/>
                <a:gd name="T8" fmla="*/ 26 w 181"/>
                <a:gd name="T9" fmla="*/ 13 h 272"/>
                <a:gd name="T10" fmla="*/ 0 w 181"/>
                <a:gd name="T11" fmla="*/ 39 h 272"/>
                <a:gd name="T12" fmla="*/ 0 w 181"/>
                <a:gd name="T13" fmla="*/ 64 h 272"/>
                <a:gd name="T14" fmla="*/ 13 w 181"/>
                <a:gd name="T15" fmla="*/ 90 h 272"/>
                <a:gd name="T16" fmla="*/ 26 w 181"/>
                <a:gd name="T17" fmla="*/ 103 h 272"/>
                <a:gd name="T18" fmla="*/ 51 w 181"/>
                <a:gd name="T19" fmla="*/ 116 h 272"/>
                <a:gd name="T20" fmla="*/ 130 w 181"/>
                <a:gd name="T21" fmla="*/ 142 h 272"/>
                <a:gd name="T22" fmla="*/ 155 w 181"/>
                <a:gd name="T23" fmla="*/ 155 h 272"/>
                <a:gd name="T24" fmla="*/ 168 w 181"/>
                <a:gd name="T25" fmla="*/ 168 h 272"/>
                <a:gd name="T26" fmla="*/ 181 w 181"/>
                <a:gd name="T27" fmla="*/ 193 h 272"/>
                <a:gd name="T28" fmla="*/ 181 w 181"/>
                <a:gd name="T29" fmla="*/ 233 h 272"/>
                <a:gd name="T30" fmla="*/ 155 w 181"/>
                <a:gd name="T31" fmla="*/ 258 h 272"/>
                <a:gd name="T32" fmla="*/ 116 w 181"/>
                <a:gd name="T33" fmla="*/ 272 h 272"/>
                <a:gd name="T34" fmla="*/ 65 w 181"/>
                <a:gd name="T35" fmla="*/ 272 h 272"/>
                <a:gd name="T36" fmla="*/ 26 w 181"/>
                <a:gd name="T37" fmla="*/ 258 h 272"/>
                <a:gd name="T38" fmla="*/ 0 w 181"/>
                <a:gd name="T39" fmla="*/ 233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81" h="272">
                  <a:moveTo>
                    <a:pt x="181" y="39"/>
                  </a:moveTo>
                  <a:lnTo>
                    <a:pt x="155" y="13"/>
                  </a:lnTo>
                  <a:lnTo>
                    <a:pt x="116" y="0"/>
                  </a:lnTo>
                  <a:lnTo>
                    <a:pt x="65" y="0"/>
                  </a:lnTo>
                  <a:lnTo>
                    <a:pt x="26" y="13"/>
                  </a:lnTo>
                  <a:lnTo>
                    <a:pt x="0" y="39"/>
                  </a:lnTo>
                  <a:lnTo>
                    <a:pt x="0" y="64"/>
                  </a:lnTo>
                  <a:lnTo>
                    <a:pt x="13" y="90"/>
                  </a:lnTo>
                  <a:lnTo>
                    <a:pt x="26" y="103"/>
                  </a:lnTo>
                  <a:lnTo>
                    <a:pt x="51" y="116"/>
                  </a:lnTo>
                  <a:lnTo>
                    <a:pt x="130" y="142"/>
                  </a:lnTo>
                  <a:lnTo>
                    <a:pt x="155" y="155"/>
                  </a:lnTo>
                  <a:lnTo>
                    <a:pt x="168" y="168"/>
                  </a:lnTo>
                  <a:lnTo>
                    <a:pt x="181" y="193"/>
                  </a:lnTo>
                  <a:lnTo>
                    <a:pt x="181" y="233"/>
                  </a:lnTo>
                  <a:lnTo>
                    <a:pt x="155" y="258"/>
                  </a:lnTo>
                  <a:lnTo>
                    <a:pt x="116" y="272"/>
                  </a:lnTo>
                  <a:lnTo>
                    <a:pt x="65" y="272"/>
                  </a:lnTo>
                  <a:lnTo>
                    <a:pt x="26" y="258"/>
                  </a:lnTo>
                  <a:lnTo>
                    <a:pt x="0" y="23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63" name="Rectangle 159"/>
            <p:cNvSpPr>
              <a:spLocks noChangeArrowheads="1"/>
            </p:cNvSpPr>
            <p:nvPr/>
          </p:nvSpPr>
          <p:spPr bwMode="auto">
            <a:xfrm>
              <a:off x="3347" y="2866"/>
              <a:ext cx="446" cy="47"/>
            </a:xfrm>
            <a:prstGeom prst="rect">
              <a:avLst/>
            </a:prstGeom>
            <a:noFill/>
            <a:ln w="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64" name="Line 160"/>
            <p:cNvSpPr>
              <a:spLocks noChangeShapeType="1"/>
            </p:cNvSpPr>
            <p:nvPr/>
          </p:nvSpPr>
          <p:spPr bwMode="auto">
            <a:xfrm flipV="1">
              <a:off x="3347" y="2866"/>
              <a:ext cx="8" cy="9"/>
            </a:xfrm>
            <a:prstGeom prst="line">
              <a:avLst/>
            </a:prstGeom>
            <a:noFill/>
            <a:ln w="0">
              <a:solidFill>
                <a:srgbClr val="A5002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65" name="Line 161"/>
            <p:cNvSpPr>
              <a:spLocks noChangeShapeType="1"/>
            </p:cNvSpPr>
            <p:nvPr/>
          </p:nvSpPr>
          <p:spPr bwMode="auto">
            <a:xfrm flipV="1">
              <a:off x="3347" y="2866"/>
              <a:ext cx="22" cy="23"/>
            </a:xfrm>
            <a:prstGeom prst="line">
              <a:avLst/>
            </a:prstGeom>
            <a:noFill/>
            <a:ln w="0">
              <a:solidFill>
                <a:srgbClr val="A5002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66" name="Line 162"/>
            <p:cNvSpPr>
              <a:spLocks noChangeShapeType="1"/>
            </p:cNvSpPr>
            <p:nvPr/>
          </p:nvSpPr>
          <p:spPr bwMode="auto">
            <a:xfrm flipV="1">
              <a:off x="3347" y="2866"/>
              <a:ext cx="36" cy="38"/>
            </a:xfrm>
            <a:prstGeom prst="line">
              <a:avLst/>
            </a:prstGeom>
            <a:noFill/>
            <a:ln w="0">
              <a:solidFill>
                <a:srgbClr val="A5002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67" name="Line 163"/>
            <p:cNvSpPr>
              <a:spLocks noChangeShapeType="1"/>
            </p:cNvSpPr>
            <p:nvPr/>
          </p:nvSpPr>
          <p:spPr bwMode="auto">
            <a:xfrm flipV="1">
              <a:off x="3352" y="2866"/>
              <a:ext cx="47" cy="47"/>
            </a:xfrm>
            <a:prstGeom prst="line">
              <a:avLst/>
            </a:prstGeom>
            <a:noFill/>
            <a:ln w="0">
              <a:solidFill>
                <a:srgbClr val="A5002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68" name="Line 164"/>
            <p:cNvSpPr>
              <a:spLocks noChangeShapeType="1"/>
            </p:cNvSpPr>
            <p:nvPr/>
          </p:nvSpPr>
          <p:spPr bwMode="auto">
            <a:xfrm flipV="1">
              <a:off x="3366" y="2866"/>
              <a:ext cx="47" cy="47"/>
            </a:xfrm>
            <a:prstGeom prst="line">
              <a:avLst/>
            </a:prstGeom>
            <a:noFill/>
            <a:ln w="0">
              <a:solidFill>
                <a:srgbClr val="A5002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69" name="Line 165"/>
            <p:cNvSpPr>
              <a:spLocks noChangeShapeType="1"/>
            </p:cNvSpPr>
            <p:nvPr/>
          </p:nvSpPr>
          <p:spPr bwMode="auto">
            <a:xfrm flipV="1">
              <a:off x="3381" y="2866"/>
              <a:ext cx="46" cy="47"/>
            </a:xfrm>
            <a:prstGeom prst="line">
              <a:avLst/>
            </a:prstGeom>
            <a:noFill/>
            <a:ln w="0">
              <a:solidFill>
                <a:srgbClr val="A5002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70" name="Line 166"/>
            <p:cNvSpPr>
              <a:spLocks noChangeShapeType="1"/>
            </p:cNvSpPr>
            <p:nvPr/>
          </p:nvSpPr>
          <p:spPr bwMode="auto">
            <a:xfrm flipV="1">
              <a:off x="3396" y="2866"/>
              <a:ext cx="46" cy="47"/>
            </a:xfrm>
            <a:prstGeom prst="line">
              <a:avLst/>
            </a:prstGeom>
            <a:noFill/>
            <a:ln w="0">
              <a:solidFill>
                <a:srgbClr val="A5002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71" name="Line 167"/>
            <p:cNvSpPr>
              <a:spLocks noChangeShapeType="1"/>
            </p:cNvSpPr>
            <p:nvPr/>
          </p:nvSpPr>
          <p:spPr bwMode="auto">
            <a:xfrm flipV="1">
              <a:off x="3410" y="2866"/>
              <a:ext cx="46" cy="47"/>
            </a:xfrm>
            <a:prstGeom prst="line">
              <a:avLst/>
            </a:prstGeom>
            <a:noFill/>
            <a:ln w="0">
              <a:solidFill>
                <a:srgbClr val="A5002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72" name="Line 168"/>
            <p:cNvSpPr>
              <a:spLocks noChangeShapeType="1"/>
            </p:cNvSpPr>
            <p:nvPr/>
          </p:nvSpPr>
          <p:spPr bwMode="auto">
            <a:xfrm flipV="1">
              <a:off x="3424" y="2866"/>
              <a:ext cx="47" cy="47"/>
            </a:xfrm>
            <a:prstGeom prst="line">
              <a:avLst/>
            </a:prstGeom>
            <a:noFill/>
            <a:ln w="0">
              <a:solidFill>
                <a:srgbClr val="A5002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73" name="Line 169"/>
            <p:cNvSpPr>
              <a:spLocks noChangeShapeType="1"/>
            </p:cNvSpPr>
            <p:nvPr/>
          </p:nvSpPr>
          <p:spPr bwMode="auto">
            <a:xfrm flipV="1">
              <a:off x="3439" y="2866"/>
              <a:ext cx="46" cy="47"/>
            </a:xfrm>
            <a:prstGeom prst="line">
              <a:avLst/>
            </a:prstGeom>
            <a:noFill/>
            <a:ln w="0">
              <a:solidFill>
                <a:srgbClr val="A5002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74" name="Line 170"/>
            <p:cNvSpPr>
              <a:spLocks noChangeShapeType="1"/>
            </p:cNvSpPr>
            <p:nvPr/>
          </p:nvSpPr>
          <p:spPr bwMode="auto">
            <a:xfrm flipV="1">
              <a:off x="3453" y="2866"/>
              <a:ext cx="47" cy="47"/>
            </a:xfrm>
            <a:prstGeom prst="line">
              <a:avLst/>
            </a:prstGeom>
            <a:noFill/>
            <a:ln w="0">
              <a:solidFill>
                <a:srgbClr val="A5002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75" name="Line 171"/>
            <p:cNvSpPr>
              <a:spLocks noChangeShapeType="1"/>
            </p:cNvSpPr>
            <p:nvPr/>
          </p:nvSpPr>
          <p:spPr bwMode="auto">
            <a:xfrm flipV="1">
              <a:off x="3468" y="2866"/>
              <a:ext cx="47" cy="47"/>
            </a:xfrm>
            <a:prstGeom prst="line">
              <a:avLst/>
            </a:prstGeom>
            <a:noFill/>
            <a:ln w="0">
              <a:solidFill>
                <a:srgbClr val="A5002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76" name="Line 172"/>
            <p:cNvSpPr>
              <a:spLocks noChangeShapeType="1"/>
            </p:cNvSpPr>
            <p:nvPr/>
          </p:nvSpPr>
          <p:spPr bwMode="auto">
            <a:xfrm flipV="1">
              <a:off x="3483" y="2866"/>
              <a:ext cx="46" cy="47"/>
            </a:xfrm>
            <a:prstGeom prst="line">
              <a:avLst/>
            </a:prstGeom>
            <a:noFill/>
            <a:ln w="0">
              <a:solidFill>
                <a:srgbClr val="A5002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77" name="Line 173"/>
            <p:cNvSpPr>
              <a:spLocks noChangeShapeType="1"/>
            </p:cNvSpPr>
            <p:nvPr/>
          </p:nvSpPr>
          <p:spPr bwMode="auto">
            <a:xfrm flipV="1">
              <a:off x="3497" y="2866"/>
              <a:ext cx="47" cy="47"/>
            </a:xfrm>
            <a:prstGeom prst="line">
              <a:avLst/>
            </a:prstGeom>
            <a:noFill/>
            <a:ln w="0">
              <a:solidFill>
                <a:srgbClr val="A5002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78" name="Line 174"/>
            <p:cNvSpPr>
              <a:spLocks noChangeShapeType="1"/>
            </p:cNvSpPr>
            <p:nvPr/>
          </p:nvSpPr>
          <p:spPr bwMode="auto">
            <a:xfrm flipV="1">
              <a:off x="3512" y="2866"/>
              <a:ext cx="46" cy="47"/>
            </a:xfrm>
            <a:prstGeom prst="line">
              <a:avLst/>
            </a:prstGeom>
            <a:noFill/>
            <a:ln w="0">
              <a:solidFill>
                <a:srgbClr val="A5002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79" name="Line 175"/>
            <p:cNvSpPr>
              <a:spLocks noChangeShapeType="1"/>
            </p:cNvSpPr>
            <p:nvPr/>
          </p:nvSpPr>
          <p:spPr bwMode="auto">
            <a:xfrm flipV="1">
              <a:off x="3526" y="2866"/>
              <a:ext cx="47" cy="47"/>
            </a:xfrm>
            <a:prstGeom prst="line">
              <a:avLst/>
            </a:prstGeom>
            <a:noFill/>
            <a:ln w="0">
              <a:solidFill>
                <a:srgbClr val="A5002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80" name="Line 176"/>
            <p:cNvSpPr>
              <a:spLocks noChangeShapeType="1"/>
            </p:cNvSpPr>
            <p:nvPr/>
          </p:nvSpPr>
          <p:spPr bwMode="auto">
            <a:xfrm flipV="1">
              <a:off x="3541" y="2866"/>
              <a:ext cx="46" cy="47"/>
            </a:xfrm>
            <a:prstGeom prst="line">
              <a:avLst/>
            </a:prstGeom>
            <a:noFill/>
            <a:ln w="0">
              <a:solidFill>
                <a:srgbClr val="A5002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81" name="Line 177"/>
            <p:cNvSpPr>
              <a:spLocks noChangeShapeType="1"/>
            </p:cNvSpPr>
            <p:nvPr/>
          </p:nvSpPr>
          <p:spPr bwMode="auto">
            <a:xfrm flipV="1">
              <a:off x="3555" y="2866"/>
              <a:ext cx="47" cy="47"/>
            </a:xfrm>
            <a:prstGeom prst="line">
              <a:avLst/>
            </a:prstGeom>
            <a:noFill/>
            <a:ln w="0">
              <a:solidFill>
                <a:srgbClr val="A5002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82" name="Line 178"/>
            <p:cNvSpPr>
              <a:spLocks noChangeShapeType="1"/>
            </p:cNvSpPr>
            <p:nvPr/>
          </p:nvSpPr>
          <p:spPr bwMode="auto">
            <a:xfrm flipV="1">
              <a:off x="3569" y="2866"/>
              <a:ext cx="48" cy="47"/>
            </a:xfrm>
            <a:prstGeom prst="line">
              <a:avLst/>
            </a:prstGeom>
            <a:noFill/>
            <a:ln w="0">
              <a:solidFill>
                <a:srgbClr val="A5002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83" name="Line 179"/>
            <p:cNvSpPr>
              <a:spLocks noChangeShapeType="1"/>
            </p:cNvSpPr>
            <p:nvPr/>
          </p:nvSpPr>
          <p:spPr bwMode="auto">
            <a:xfrm flipV="1">
              <a:off x="3585" y="2866"/>
              <a:ext cx="46" cy="47"/>
            </a:xfrm>
            <a:prstGeom prst="line">
              <a:avLst/>
            </a:prstGeom>
            <a:noFill/>
            <a:ln w="0">
              <a:solidFill>
                <a:srgbClr val="A5002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84" name="Line 180"/>
            <p:cNvSpPr>
              <a:spLocks noChangeShapeType="1"/>
            </p:cNvSpPr>
            <p:nvPr/>
          </p:nvSpPr>
          <p:spPr bwMode="auto">
            <a:xfrm flipV="1">
              <a:off x="3599" y="2866"/>
              <a:ext cx="46" cy="47"/>
            </a:xfrm>
            <a:prstGeom prst="line">
              <a:avLst/>
            </a:prstGeom>
            <a:noFill/>
            <a:ln w="0">
              <a:solidFill>
                <a:srgbClr val="A5002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85" name="Line 181"/>
            <p:cNvSpPr>
              <a:spLocks noChangeShapeType="1"/>
            </p:cNvSpPr>
            <p:nvPr/>
          </p:nvSpPr>
          <p:spPr bwMode="auto">
            <a:xfrm flipV="1">
              <a:off x="3614" y="2866"/>
              <a:ext cx="46" cy="47"/>
            </a:xfrm>
            <a:prstGeom prst="line">
              <a:avLst/>
            </a:prstGeom>
            <a:noFill/>
            <a:ln w="0">
              <a:solidFill>
                <a:srgbClr val="A5002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86" name="Line 182"/>
            <p:cNvSpPr>
              <a:spLocks noChangeShapeType="1"/>
            </p:cNvSpPr>
            <p:nvPr/>
          </p:nvSpPr>
          <p:spPr bwMode="auto">
            <a:xfrm flipV="1">
              <a:off x="3628" y="2866"/>
              <a:ext cx="46" cy="47"/>
            </a:xfrm>
            <a:prstGeom prst="line">
              <a:avLst/>
            </a:prstGeom>
            <a:noFill/>
            <a:ln w="0">
              <a:solidFill>
                <a:srgbClr val="A5002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87" name="Line 183"/>
            <p:cNvSpPr>
              <a:spLocks noChangeShapeType="1"/>
            </p:cNvSpPr>
            <p:nvPr/>
          </p:nvSpPr>
          <p:spPr bwMode="auto">
            <a:xfrm flipV="1">
              <a:off x="3642" y="2866"/>
              <a:ext cx="47" cy="47"/>
            </a:xfrm>
            <a:prstGeom prst="line">
              <a:avLst/>
            </a:prstGeom>
            <a:noFill/>
            <a:ln w="0">
              <a:solidFill>
                <a:srgbClr val="A5002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88" name="Line 184"/>
            <p:cNvSpPr>
              <a:spLocks noChangeShapeType="1"/>
            </p:cNvSpPr>
            <p:nvPr/>
          </p:nvSpPr>
          <p:spPr bwMode="auto">
            <a:xfrm flipV="1">
              <a:off x="3657" y="2866"/>
              <a:ext cx="47" cy="47"/>
            </a:xfrm>
            <a:prstGeom prst="line">
              <a:avLst/>
            </a:prstGeom>
            <a:noFill/>
            <a:ln w="0">
              <a:solidFill>
                <a:srgbClr val="A5002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89" name="Line 185"/>
            <p:cNvSpPr>
              <a:spLocks noChangeShapeType="1"/>
            </p:cNvSpPr>
            <p:nvPr/>
          </p:nvSpPr>
          <p:spPr bwMode="auto">
            <a:xfrm flipV="1">
              <a:off x="3672" y="2866"/>
              <a:ext cx="46" cy="47"/>
            </a:xfrm>
            <a:prstGeom prst="line">
              <a:avLst/>
            </a:prstGeom>
            <a:noFill/>
            <a:ln w="0">
              <a:solidFill>
                <a:srgbClr val="A5002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90" name="Line 186"/>
            <p:cNvSpPr>
              <a:spLocks noChangeShapeType="1"/>
            </p:cNvSpPr>
            <p:nvPr/>
          </p:nvSpPr>
          <p:spPr bwMode="auto">
            <a:xfrm flipV="1">
              <a:off x="3686" y="2866"/>
              <a:ext cx="47" cy="47"/>
            </a:xfrm>
            <a:prstGeom prst="line">
              <a:avLst/>
            </a:prstGeom>
            <a:noFill/>
            <a:ln w="0">
              <a:solidFill>
                <a:srgbClr val="A5002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91" name="Line 187"/>
            <p:cNvSpPr>
              <a:spLocks noChangeShapeType="1"/>
            </p:cNvSpPr>
            <p:nvPr/>
          </p:nvSpPr>
          <p:spPr bwMode="auto">
            <a:xfrm flipV="1">
              <a:off x="3701" y="2866"/>
              <a:ext cx="46" cy="47"/>
            </a:xfrm>
            <a:prstGeom prst="line">
              <a:avLst/>
            </a:prstGeom>
            <a:noFill/>
            <a:ln w="0">
              <a:solidFill>
                <a:srgbClr val="A5002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92" name="Line 188"/>
            <p:cNvSpPr>
              <a:spLocks noChangeShapeType="1"/>
            </p:cNvSpPr>
            <p:nvPr/>
          </p:nvSpPr>
          <p:spPr bwMode="auto">
            <a:xfrm flipV="1">
              <a:off x="3715" y="2866"/>
              <a:ext cx="47" cy="47"/>
            </a:xfrm>
            <a:prstGeom prst="line">
              <a:avLst/>
            </a:prstGeom>
            <a:noFill/>
            <a:ln w="0">
              <a:solidFill>
                <a:srgbClr val="A5002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93" name="Line 189"/>
            <p:cNvSpPr>
              <a:spLocks noChangeShapeType="1"/>
            </p:cNvSpPr>
            <p:nvPr/>
          </p:nvSpPr>
          <p:spPr bwMode="auto">
            <a:xfrm flipV="1">
              <a:off x="3730" y="2866"/>
              <a:ext cx="46" cy="47"/>
            </a:xfrm>
            <a:prstGeom prst="line">
              <a:avLst/>
            </a:prstGeom>
            <a:noFill/>
            <a:ln w="0">
              <a:solidFill>
                <a:srgbClr val="A5002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94" name="Line 190"/>
            <p:cNvSpPr>
              <a:spLocks noChangeShapeType="1"/>
            </p:cNvSpPr>
            <p:nvPr/>
          </p:nvSpPr>
          <p:spPr bwMode="auto">
            <a:xfrm flipV="1">
              <a:off x="3744" y="2866"/>
              <a:ext cx="46" cy="47"/>
            </a:xfrm>
            <a:prstGeom prst="line">
              <a:avLst/>
            </a:prstGeom>
            <a:noFill/>
            <a:ln w="0">
              <a:solidFill>
                <a:srgbClr val="A5002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95" name="Line 191"/>
            <p:cNvSpPr>
              <a:spLocks noChangeShapeType="1"/>
            </p:cNvSpPr>
            <p:nvPr/>
          </p:nvSpPr>
          <p:spPr bwMode="auto">
            <a:xfrm flipV="1">
              <a:off x="3759" y="2879"/>
              <a:ext cx="34" cy="34"/>
            </a:xfrm>
            <a:prstGeom prst="line">
              <a:avLst/>
            </a:prstGeom>
            <a:noFill/>
            <a:ln w="0">
              <a:solidFill>
                <a:srgbClr val="A5002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96" name="Line 192"/>
            <p:cNvSpPr>
              <a:spLocks noChangeShapeType="1"/>
            </p:cNvSpPr>
            <p:nvPr/>
          </p:nvSpPr>
          <p:spPr bwMode="auto">
            <a:xfrm flipV="1">
              <a:off x="3774" y="2893"/>
              <a:ext cx="19" cy="20"/>
            </a:xfrm>
            <a:prstGeom prst="line">
              <a:avLst/>
            </a:prstGeom>
            <a:noFill/>
            <a:ln w="0">
              <a:solidFill>
                <a:srgbClr val="A5002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2897" name="Line 193"/>
            <p:cNvSpPr>
              <a:spLocks noChangeShapeType="1"/>
            </p:cNvSpPr>
            <p:nvPr/>
          </p:nvSpPr>
          <p:spPr bwMode="auto">
            <a:xfrm flipV="1">
              <a:off x="3788" y="2908"/>
              <a:ext cx="5" cy="5"/>
            </a:xfrm>
            <a:prstGeom prst="line">
              <a:avLst/>
            </a:prstGeom>
            <a:noFill/>
            <a:ln w="0">
              <a:solidFill>
                <a:srgbClr val="A5002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pic>
        <p:nvPicPr>
          <p:cNvPr id="72898" name="Picture 194" descr="Imagem8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9025"/>
          <a:stretch>
            <a:fillRect/>
          </a:stretch>
        </p:blipFill>
        <p:spPr bwMode="auto">
          <a:xfrm>
            <a:off x="7367588" y="2211388"/>
            <a:ext cx="304800" cy="17002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2899" name="Text Box 195"/>
          <p:cNvSpPr txBox="1">
            <a:spLocks noChangeArrowheads="1"/>
          </p:cNvSpPr>
          <p:nvPr/>
        </p:nvSpPr>
        <p:spPr bwMode="auto">
          <a:xfrm>
            <a:off x="282575" y="1385888"/>
            <a:ext cx="19669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PORTO DO PECÉM</a:t>
            </a:r>
          </a:p>
        </p:txBody>
      </p:sp>
      <p:sp>
        <p:nvSpPr>
          <p:cNvPr id="72900" name="Rectangle 196"/>
          <p:cNvSpPr>
            <a:spLocks noChangeArrowheads="1"/>
          </p:cNvSpPr>
          <p:nvPr/>
        </p:nvSpPr>
        <p:spPr bwMode="auto">
          <a:xfrm>
            <a:off x="0" y="1412875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72901" name="Text Box 197"/>
          <p:cNvSpPr txBox="1">
            <a:spLocks noChangeArrowheads="1"/>
          </p:cNvSpPr>
          <p:nvPr/>
        </p:nvSpPr>
        <p:spPr bwMode="auto">
          <a:xfrm>
            <a:off x="323850" y="1724025"/>
            <a:ext cx="4468813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800" b="0">
                <a:solidFill>
                  <a:srgbClr val="066168"/>
                </a:solidFill>
                <a:latin typeface="Verdana" pitchFamily="34" charset="0"/>
              </a:rPr>
              <a:t>Ampliação até 2016: US$ 2,8 bilhões</a:t>
            </a:r>
          </a:p>
        </p:txBody>
      </p:sp>
      <p:sp>
        <p:nvSpPr>
          <p:cNvPr id="72902" name="Rectangle 198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72903" name="Text Box 199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72904" name="Rectangle 200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72905" name="Rectangle 201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INFRAESTRUTURA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9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"/>
                                        <p:tgtEl>
                                          <p:spTgt spid="729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8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728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1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7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3" dur="500"/>
                                        <p:tgtEl>
                                          <p:spTgt spid="727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7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27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727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0" presetClass="pat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66667E-6 -2.42775E-6 C 0.00173 -0.03144 0.00833 -0.1489 0.01042 -0.18821 " pathEditMode="relative" rAng="0" ptsTypes="aa">
                                      <p:cBhvr>
                                        <p:cTn id="21" dur="500" spd="-100000" fill="hold"/>
                                        <p:tgtEl>
                                          <p:spTgt spid="727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21" y="-9410"/>
                                    </p:animMotion>
                                  </p:childTnLst>
                                </p:cTn>
                              </p:par>
                              <p:par>
                                <p:cTn id="22" presetID="23" presetClass="exit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3" dur="500"/>
                                        <p:tgtEl>
                                          <p:spTgt spid="727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/>
                                        <p:tgtEl>
                                          <p:spTgt spid="727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27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" dur="200"/>
                                        <p:tgtEl>
                                          <p:spTgt spid="727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727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9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300"/>
                                        <p:tgtEl>
                                          <p:spTgt spid="729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7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727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728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7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727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7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727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7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727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7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727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727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8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728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2899" grpId="0"/>
      <p:bldP spid="72900" grpId="0" animBg="1"/>
      <p:bldP spid="72901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4754" name="Picture 2"/>
          <p:cNvPicPr preferRelativeResize="0"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082" t="3442" r="14610" b="4781"/>
          <a:stretch>
            <a:fillRect/>
          </a:stretch>
        </p:blipFill>
        <p:spPr bwMode="auto">
          <a:xfrm>
            <a:off x="0" y="0"/>
            <a:ext cx="9144000" cy="6858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pSp>
        <p:nvGrpSpPr>
          <p:cNvPr id="74755" name="Group 3"/>
          <p:cNvGrpSpPr>
            <a:grpSpLocks/>
          </p:cNvGrpSpPr>
          <p:nvPr/>
        </p:nvGrpSpPr>
        <p:grpSpPr bwMode="auto">
          <a:xfrm>
            <a:off x="3694113" y="3406775"/>
            <a:ext cx="2589212" cy="2740025"/>
            <a:chOff x="2394" y="2113"/>
            <a:chExt cx="1529" cy="1583"/>
          </a:xfrm>
        </p:grpSpPr>
        <p:sp>
          <p:nvSpPr>
            <p:cNvPr id="74756" name="Freeform 4"/>
            <p:cNvSpPr>
              <a:spLocks/>
            </p:cNvSpPr>
            <p:nvPr/>
          </p:nvSpPr>
          <p:spPr bwMode="auto">
            <a:xfrm>
              <a:off x="2399" y="2113"/>
              <a:ext cx="1517" cy="1583"/>
            </a:xfrm>
            <a:custGeom>
              <a:avLst/>
              <a:gdLst>
                <a:gd name="T0" fmla="*/ 0 w 1517"/>
                <a:gd name="T1" fmla="*/ 0 h 1583"/>
                <a:gd name="T2" fmla="*/ 23 w 1517"/>
                <a:gd name="T3" fmla="*/ 67 h 1583"/>
                <a:gd name="T4" fmla="*/ 79 w 1517"/>
                <a:gd name="T5" fmla="*/ 82 h 1583"/>
                <a:gd name="T6" fmla="*/ 111 w 1517"/>
                <a:gd name="T7" fmla="*/ 103 h 1583"/>
                <a:gd name="T8" fmla="*/ 155 w 1517"/>
                <a:gd name="T9" fmla="*/ 105 h 1583"/>
                <a:gd name="T10" fmla="*/ 188 w 1517"/>
                <a:gd name="T11" fmla="*/ 155 h 1583"/>
                <a:gd name="T12" fmla="*/ 182 w 1517"/>
                <a:gd name="T13" fmla="*/ 223 h 1583"/>
                <a:gd name="T14" fmla="*/ 234 w 1517"/>
                <a:gd name="T15" fmla="*/ 240 h 1583"/>
                <a:gd name="T16" fmla="*/ 346 w 1517"/>
                <a:gd name="T17" fmla="*/ 375 h 1583"/>
                <a:gd name="T18" fmla="*/ 381 w 1517"/>
                <a:gd name="T19" fmla="*/ 398 h 1583"/>
                <a:gd name="T20" fmla="*/ 410 w 1517"/>
                <a:gd name="T21" fmla="*/ 565 h 1583"/>
                <a:gd name="T22" fmla="*/ 536 w 1517"/>
                <a:gd name="T23" fmla="*/ 665 h 1583"/>
                <a:gd name="T24" fmla="*/ 539 w 1517"/>
                <a:gd name="T25" fmla="*/ 802 h 1583"/>
                <a:gd name="T26" fmla="*/ 735 w 1517"/>
                <a:gd name="T27" fmla="*/ 723 h 1583"/>
                <a:gd name="T28" fmla="*/ 817 w 1517"/>
                <a:gd name="T29" fmla="*/ 863 h 1583"/>
                <a:gd name="T30" fmla="*/ 991 w 1517"/>
                <a:gd name="T31" fmla="*/ 947 h 1583"/>
                <a:gd name="T32" fmla="*/ 1156 w 1517"/>
                <a:gd name="T33" fmla="*/ 1133 h 1583"/>
                <a:gd name="T34" fmla="*/ 1372 w 1517"/>
                <a:gd name="T35" fmla="*/ 1217 h 1583"/>
                <a:gd name="T36" fmla="*/ 1390 w 1517"/>
                <a:gd name="T37" fmla="*/ 1259 h 1583"/>
                <a:gd name="T38" fmla="*/ 1510 w 1517"/>
                <a:gd name="T39" fmla="*/ 1349 h 1583"/>
                <a:gd name="T40" fmla="*/ 1517 w 1517"/>
                <a:gd name="T41" fmla="*/ 1583 h 1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517" h="1583">
                  <a:moveTo>
                    <a:pt x="0" y="0"/>
                  </a:moveTo>
                  <a:lnTo>
                    <a:pt x="23" y="67"/>
                  </a:lnTo>
                  <a:lnTo>
                    <a:pt x="79" y="82"/>
                  </a:lnTo>
                  <a:lnTo>
                    <a:pt x="111" y="103"/>
                  </a:lnTo>
                  <a:lnTo>
                    <a:pt x="155" y="105"/>
                  </a:lnTo>
                  <a:lnTo>
                    <a:pt x="188" y="155"/>
                  </a:lnTo>
                  <a:lnTo>
                    <a:pt x="182" y="223"/>
                  </a:lnTo>
                  <a:lnTo>
                    <a:pt x="234" y="240"/>
                  </a:lnTo>
                  <a:lnTo>
                    <a:pt x="346" y="375"/>
                  </a:lnTo>
                  <a:lnTo>
                    <a:pt x="381" y="398"/>
                  </a:lnTo>
                  <a:lnTo>
                    <a:pt x="410" y="565"/>
                  </a:lnTo>
                  <a:lnTo>
                    <a:pt x="536" y="665"/>
                  </a:lnTo>
                  <a:lnTo>
                    <a:pt x="539" y="802"/>
                  </a:lnTo>
                  <a:lnTo>
                    <a:pt x="735" y="723"/>
                  </a:lnTo>
                  <a:lnTo>
                    <a:pt x="817" y="863"/>
                  </a:lnTo>
                  <a:lnTo>
                    <a:pt x="991" y="947"/>
                  </a:lnTo>
                  <a:lnTo>
                    <a:pt x="1156" y="1133"/>
                  </a:lnTo>
                  <a:lnTo>
                    <a:pt x="1372" y="1217"/>
                  </a:lnTo>
                  <a:lnTo>
                    <a:pt x="1390" y="1259"/>
                  </a:lnTo>
                  <a:lnTo>
                    <a:pt x="1510" y="1349"/>
                  </a:lnTo>
                  <a:lnTo>
                    <a:pt x="1517" y="1583"/>
                  </a:lnTo>
                </a:path>
              </a:pathLst>
            </a:custGeom>
            <a:noFill/>
            <a:ln w="19050" cmpd="sng">
              <a:solidFill>
                <a:srgbClr val="800000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4757" name="Freeform 5"/>
            <p:cNvSpPr>
              <a:spLocks/>
            </p:cNvSpPr>
            <p:nvPr/>
          </p:nvSpPr>
          <p:spPr bwMode="auto">
            <a:xfrm>
              <a:off x="2394" y="2114"/>
              <a:ext cx="1529" cy="1578"/>
            </a:xfrm>
            <a:custGeom>
              <a:avLst/>
              <a:gdLst>
                <a:gd name="T0" fmla="*/ 0 w 1529"/>
                <a:gd name="T1" fmla="*/ 0 h 1578"/>
                <a:gd name="T2" fmla="*/ 40 w 1529"/>
                <a:gd name="T3" fmla="*/ 55 h 1578"/>
                <a:gd name="T4" fmla="*/ 96 w 1529"/>
                <a:gd name="T5" fmla="*/ 70 h 1578"/>
                <a:gd name="T6" fmla="*/ 128 w 1529"/>
                <a:gd name="T7" fmla="*/ 90 h 1578"/>
                <a:gd name="T8" fmla="*/ 172 w 1529"/>
                <a:gd name="T9" fmla="*/ 93 h 1578"/>
                <a:gd name="T10" fmla="*/ 204 w 1529"/>
                <a:gd name="T11" fmla="*/ 143 h 1578"/>
                <a:gd name="T12" fmla="*/ 198 w 1529"/>
                <a:gd name="T13" fmla="*/ 210 h 1578"/>
                <a:gd name="T14" fmla="*/ 251 w 1529"/>
                <a:gd name="T15" fmla="*/ 228 h 1578"/>
                <a:gd name="T16" fmla="*/ 362 w 1529"/>
                <a:gd name="T17" fmla="*/ 363 h 1578"/>
                <a:gd name="T18" fmla="*/ 398 w 1529"/>
                <a:gd name="T19" fmla="*/ 386 h 1578"/>
                <a:gd name="T20" fmla="*/ 427 w 1529"/>
                <a:gd name="T21" fmla="*/ 553 h 1578"/>
                <a:gd name="T22" fmla="*/ 553 w 1529"/>
                <a:gd name="T23" fmla="*/ 653 h 1578"/>
                <a:gd name="T24" fmla="*/ 562 w 1529"/>
                <a:gd name="T25" fmla="*/ 776 h 1578"/>
                <a:gd name="T26" fmla="*/ 738 w 1529"/>
                <a:gd name="T27" fmla="*/ 708 h 1578"/>
                <a:gd name="T28" fmla="*/ 834 w 1529"/>
                <a:gd name="T29" fmla="*/ 851 h 1578"/>
                <a:gd name="T30" fmla="*/ 1008 w 1529"/>
                <a:gd name="T31" fmla="*/ 935 h 1578"/>
                <a:gd name="T32" fmla="*/ 1172 w 1529"/>
                <a:gd name="T33" fmla="*/ 1122 h 1578"/>
                <a:gd name="T34" fmla="*/ 1389 w 1529"/>
                <a:gd name="T35" fmla="*/ 1201 h 1578"/>
                <a:gd name="T36" fmla="*/ 1419 w 1529"/>
                <a:gd name="T37" fmla="*/ 1261 h 1578"/>
                <a:gd name="T38" fmla="*/ 1529 w 1529"/>
                <a:gd name="T39" fmla="*/ 1333 h 1578"/>
                <a:gd name="T40" fmla="*/ 1518 w 1529"/>
                <a:gd name="T41" fmla="*/ 1578 h 15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529" h="1578">
                  <a:moveTo>
                    <a:pt x="0" y="0"/>
                  </a:moveTo>
                  <a:lnTo>
                    <a:pt x="40" y="55"/>
                  </a:lnTo>
                  <a:lnTo>
                    <a:pt x="96" y="70"/>
                  </a:lnTo>
                  <a:lnTo>
                    <a:pt x="128" y="90"/>
                  </a:lnTo>
                  <a:lnTo>
                    <a:pt x="172" y="93"/>
                  </a:lnTo>
                  <a:lnTo>
                    <a:pt x="204" y="143"/>
                  </a:lnTo>
                  <a:lnTo>
                    <a:pt x="198" y="210"/>
                  </a:lnTo>
                  <a:lnTo>
                    <a:pt x="251" y="228"/>
                  </a:lnTo>
                  <a:lnTo>
                    <a:pt x="362" y="363"/>
                  </a:lnTo>
                  <a:lnTo>
                    <a:pt x="398" y="386"/>
                  </a:lnTo>
                  <a:lnTo>
                    <a:pt x="427" y="553"/>
                  </a:lnTo>
                  <a:lnTo>
                    <a:pt x="553" y="653"/>
                  </a:lnTo>
                  <a:lnTo>
                    <a:pt x="562" y="776"/>
                  </a:lnTo>
                  <a:lnTo>
                    <a:pt x="738" y="708"/>
                  </a:lnTo>
                  <a:lnTo>
                    <a:pt x="834" y="851"/>
                  </a:lnTo>
                  <a:lnTo>
                    <a:pt x="1008" y="935"/>
                  </a:lnTo>
                  <a:lnTo>
                    <a:pt x="1172" y="1122"/>
                  </a:lnTo>
                  <a:lnTo>
                    <a:pt x="1389" y="1201"/>
                  </a:lnTo>
                  <a:lnTo>
                    <a:pt x="1419" y="1261"/>
                  </a:lnTo>
                  <a:lnTo>
                    <a:pt x="1529" y="1333"/>
                  </a:lnTo>
                  <a:lnTo>
                    <a:pt x="1518" y="1578"/>
                  </a:lnTo>
                </a:path>
              </a:pathLst>
            </a:custGeom>
            <a:noFill/>
            <a:ln w="19050" cmpd="sng">
              <a:solidFill>
                <a:srgbClr val="800000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74758" name="Freeform 6"/>
          <p:cNvSpPr>
            <a:spLocks noChangeAspect="1"/>
          </p:cNvSpPr>
          <p:nvPr/>
        </p:nvSpPr>
        <p:spPr bwMode="auto">
          <a:xfrm>
            <a:off x="3052763" y="2795588"/>
            <a:ext cx="901700" cy="777875"/>
          </a:xfrm>
          <a:custGeom>
            <a:avLst/>
            <a:gdLst>
              <a:gd name="T0" fmla="*/ 425 w 775"/>
              <a:gd name="T1" fmla="*/ 655 h 655"/>
              <a:gd name="T2" fmla="*/ 370 w 775"/>
              <a:gd name="T3" fmla="*/ 567 h 655"/>
              <a:gd name="T4" fmla="*/ 263 w 775"/>
              <a:gd name="T5" fmla="*/ 498 h 655"/>
              <a:gd name="T6" fmla="*/ 242 w 775"/>
              <a:gd name="T7" fmla="*/ 474 h 655"/>
              <a:gd name="T8" fmla="*/ 212 w 775"/>
              <a:gd name="T9" fmla="*/ 475 h 655"/>
              <a:gd name="T10" fmla="*/ 203 w 775"/>
              <a:gd name="T11" fmla="*/ 498 h 655"/>
              <a:gd name="T12" fmla="*/ 188 w 775"/>
              <a:gd name="T13" fmla="*/ 494 h 655"/>
              <a:gd name="T14" fmla="*/ 0 w 775"/>
              <a:gd name="T15" fmla="*/ 350 h 655"/>
              <a:gd name="T16" fmla="*/ 108 w 775"/>
              <a:gd name="T17" fmla="*/ 175 h 655"/>
              <a:gd name="T18" fmla="*/ 111 w 775"/>
              <a:gd name="T19" fmla="*/ 133 h 655"/>
              <a:gd name="T20" fmla="*/ 60 w 775"/>
              <a:gd name="T21" fmla="*/ 88 h 655"/>
              <a:gd name="T22" fmla="*/ 55 w 775"/>
              <a:gd name="T23" fmla="*/ 36 h 655"/>
              <a:gd name="T24" fmla="*/ 130 w 775"/>
              <a:gd name="T25" fmla="*/ 35 h 655"/>
              <a:gd name="T26" fmla="*/ 161 w 775"/>
              <a:gd name="T27" fmla="*/ 0 h 655"/>
              <a:gd name="T28" fmla="*/ 332 w 775"/>
              <a:gd name="T29" fmla="*/ 78 h 655"/>
              <a:gd name="T30" fmla="*/ 397 w 775"/>
              <a:gd name="T31" fmla="*/ 72 h 655"/>
              <a:gd name="T32" fmla="*/ 502 w 775"/>
              <a:gd name="T33" fmla="*/ 108 h 655"/>
              <a:gd name="T34" fmla="*/ 528 w 775"/>
              <a:gd name="T35" fmla="*/ 33 h 655"/>
              <a:gd name="T36" fmla="*/ 615 w 775"/>
              <a:gd name="T37" fmla="*/ 156 h 655"/>
              <a:gd name="T38" fmla="*/ 775 w 775"/>
              <a:gd name="T39" fmla="*/ 416 h 655"/>
              <a:gd name="T40" fmla="*/ 717 w 775"/>
              <a:gd name="T41" fmla="*/ 420 h 655"/>
              <a:gd name="T42" fmla="*/ 714 w 775"/>
              <a:gd name="T43" fmla="*/ 408 h 655"/>
              <a:gd name="T44" fmla="*/ 690 w 775"/>
              <a:gd name="T45" fmla="*/ 385 h 655"/>
              <a:gd name="T46" fmla="*/ 641 w 775"/>
              <a:gd name="T47" fmla="*/ 377 h 655"/>
              <a:gd name="T48" fmla="*/ 631 w 775"/>
              <a:gd name="T49" fmla="*/ 400 h 655"/>
              <a:gd name="T50" fmla="*/ 634 w 775"/>
              <a:gd name="T51" fmla="*/ 475 h 655"/>
              <a:gd name="T52" fmla="*/ 610 w 775"/>
              <a:gd name="T53" fmla="*/ 502 h 655"/>
              <a:gd name="T54" fmla="*/ 591 w 775"/>
              <a:gd name="T55" fmla="*/ 511 h 655"/>
              <a:gd name="T56" fmla="*/ 559 w 775"/>
              <a:gd name="T57" fmla="*/ 491 h 655"/>
              <a:gd name="T58" fmla="*/ 520 w 775"/>
              <a:gd name="T59" fmla="*/ 519 h 655"/>
              <a:gd name="T60" fmla="*/ 425 w 775"/>
              <a:gd name="T61" fmla="*/ 655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775" h="655">
                <a:moveTo>
                  <a:pt x="425" y="655"/>
                </a:moveTo>
                <a:lnTo>
                  <a:pt x="370" y="567"/>
                </a:lnTo>
                <a:lnTo>
                  <a:pt x="263" y="498"/>
                </a:lnTo>
                <a:lnTo>
                  <a:pt x="242" y="474"/>
                </a:lnTo>
                <a:lnTo>
                  <a:pt x="212" y="475"/>
                </a:lnTo>
                <a:lnTo>
                  <a:pt x="203" y="498"/>
                </a:lnTo>
                <a:lnTo>
                  <a:pt x="188" y="494"/>
                </a:lnTo>
                <a:lnTo>
                  <a:pt x="0" y="350"/>
                </a:lnTo>
                <a:lnTo>
                  <a:pt x="108" y="175"/>
                </a:lnTo>
                <a:lnTo>
                  <a:pt x="111" y="133"/>
                </a:lnTo>
                <a:lnTo>
                  <a:pt x="60" y="88"/>
                </a:lnTo>
                <a:lnTo>
                  <a:pt x="55" y="36"/>
                </a:lnTo>
                <a:lnTo>
                  <a:pt x="130" y="35"/>
                </a:lnTo>
                <a:lnTo>
                  <a:pt x="161" y="0"/>
                </a:lnTo>
                <a:lnTo>
                  <a:pt x="332" y="78"/>
                </a:lnTo>
                <a:lnTo>
                  <a:pt x="397" y="72"/>
                </a:lnTo>
                <a:lnTo>
                  <a:pt x="502" y="108"/>
                </a:lnTo>
                <a:lnTo>
                  <a:pt x="528" y="33"/>
                </a:lnTo>
                <a:lnTo>
                  <a:pt x="615" y="156"/>
                </a:lnTo>
                <a:lnTo>
                  <a:pt x="775" y="416"/>
                </a:lnTo>
                <a:lnTo>
                  <a:pt x="717" y="420"/>
                </a:lnTo>
                <a:lnTo>
                  <a:pt x="714" y="408"/>
                </a:lnTo>
                <a:lnTo>
                  <a:pt x="690" y="385"/>
                </a:lnTo>
                <a:lnTo>
                  <a:pt x="641" y="377"/>
                </a:lnTo>
                <a:lnTo>
                  <a:pt x="631" y="400"/>
                </a:lnTo>
                <a:lnTo>
                  <a:pt x="634" y="475"/>
                </a:lnTo>
                <a:lnTo>
                  <a:pt x="610" y="502"/>
                </a:lnTo>
                <a:lnTo>
                  <a:pt x="591" y="511"/>
                </a:lnTo>
                <a:lnTo>
                  <a:pt x="559" y="491"/>
                </a:lnTo>
                <a:lnTo>
                  <a:pt x="520" y="519"/>
                </a:lnTo>
                <a:lnTo>
                  <a:pt x="425" y="655"/>
                </a:lnTo>
                <a:close/>
              </a:path>
            </a:pathLst>
          </a:custGeom>
          <a:solidFill>
            <a:srgbClr val="066168"/>
          </a:solidFill>
          <a:ln w="28575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4759" name="Freeform 7"/>
          <p:cNvSpPr>
            <a:spLocks noChangeAspect="1"/>
          </p:cNvSpPr>
          <p:nvPr/>
        </p:nvSpPr>
        <p:spPr bwMode="auto">
          <a:xfrm>
            <a:off x="1662113" y="3408363"/>
            <a:ext cx="1397000" cy="938212"/>
          </a:xfrm>
          <a:custGeom>
            <a:avLst/>
            <a:gdLst>
              <a:gd name="T0" fmla="*/ 1021 w 1197"/>
              <a:gd name="T1" fmla="*/ 0 h 787"/>
              <a:gd name="T2" fmla="*/ 958 w 1197"/>
              <a:gd name="T3" fmla="*/ 67 h 787"/>
              <a:gd name="T4" fmla="*/ 930 w 1197"/>
              <a:gd name="T5" fmla="*/ 73 h 787"/>
              <a:gd name="T6" fmla="*/ 845 w 1197"/>
              <a:gd name="T7" fmla="*/ 246 h 787"/>
              <a:gd name="T8" fmla="*/ 794 w 1197"/>
              <a:gd name="T9" fmla="*/ 239 h 787"/>
              <a:gd name="T10" fmla="*/ 697 w 1197"/>
              <a:gd name="T11" fmla="*/ 351 h 787"/>
              <a:gd name="T12" fmla="*/ 650 w 1197"/>
              <a:gd name="T13" fmla="*/ 358 h 787"/>
              <a:gd name="T14" fmla="*/ 637 w 1197"/>
              <a:gd name="T15" fmla="*/ 340 h 787"/>
              <a:gd name="T16" fmla="*/ 592 w 1197"/>
              <a:gd name="T17" fmla="*/ 351 h 787"/>
              <a:gd name="T18" fmla="*/ 498 w 1197"/>
              <a:gd name="T19" fmla="*/ 439 h 787"/>
              <a:gd name="T20" fmla="*/ 399 w 1197"/>
              <a:gd name="T21" fmla="*/ 367 h 787"/>
              <a:gd name="T22" fmla="*/ 175 w 1197"/>
              <a:gd name="T23" fmla="*/ 290 h 787"/>
              <a:gd name="T24" fmla="*/ 0 w 1197"/>
              <a:gd name="T25" fmla="*/ 430 h 787"/>
              <a:gd name="T26" fmla="*/ 35 w 1197"/>
              <a:gd name="T27" fmla="*/ 600 h 787"/>
              <a:gd name="T28" fmla="*/ 121 w 1197"/>
              <a:gd name="T29" fmla="*/ 697 h 787"/>
              <a:gd name="T30" fmla="*/ 522 w 1197"/>
              <a:gd name="T31" fmla="*/ 717 h 787"/>
              <a:gd name="T32" fmla="*/ 544 w 1197"/>
              <a:gd name="T33" fmla="*/ 682 h 787"/>
              <a:gd name="T34" fmla="*/ 719 w 1197"/>
              <a:gd name="T35" fmla="*/ 787 h 787"/>
              <a:gd name="T36" fmla="*/ 773 w 1197"/>
              <a:gd name="T37" fmla="*/ 703 h 787"/>
              <a:gd name="T38" fmla="*/ 806 w 1197"/>
              <a:gd name="T39" fmla="*/ 742 h 787"/>
              <a:gd name="T40" fmla="*/ 830 w 1197"/>
              <a:gd name="T41" fmla="*/ 689 h 787"/>
              <a:gd name="T42" fmla="*/ 863 w 1197"/>
              <a:gd name="T43" fmla="*/ 689 h 787"/>
              <a:gd name="T44" fmla="*/ 870 w 1197"/>
              <a:gd name="T45" fmla="*/ 703 h 787"/>
              <a:gd name="T46" fmla="*/ 894 w 1197"/>
              <a:gd name="T47" fmla="*/ 701 h 787"/>
              <a:gd name="T48" fmla="*/ 916 w 1197"/>
              <a:gd name="T49" fmla="*/ 675 h 787"/>
              <a:gd name="T50" fmla="*/ 1055 w 1197"/>
              <a:gd name="T51" fmla="*/ 590 h 787"/>
              <a:gd name="T52" fmla="*/ 1055 w 1197"/>
              <a:gd name="T53" fmla="*/ 561 h 787"/>
              <a:gd name="T54" fmla="*/ 1080 w 1197"/>
              <a:gd name="T55" fmla="*/ 503 h 787"/>
              <a:gd name="T56" fmla="*/ 1073 w 1197"/>
              <a:gd name="T57" fmla="*/ 479 h 787"/>
              <a:gd name="T58" fmla="*/ 1149 w 1197"/>
              <a:gd name="T59" fmla="*/ 379 h 787"/>
              <a:gd name="T60" fmla="*/ 1134 w 1197"/>
              <a:gd name="T61" fmla="*/ 328 h 787"/>
              <a:gd name="T62" fmla="*/ 1081 w 1197"/>
              <a:gd name="T63" fmla="*/ 292 h 787"/>
              <a:gd name="T64" fmla="*/ 1056 w 1197"/>
              <a:gd name="T65" fmla="*/ 246 h 787"/>
              <a:gd name="T66" fmla="*/ 1119 w 1197"/>
              <a:gd name="T67" fmla="*/ 179 h 787"/>
              <a:gd name="T68" fmla="*/ 1197 w 1197"/>
              <a:gd name="T69" fmla="*/ 83 h 787"/>
              <a:gd name="T70" fmla="*/ 1021 w 1197"/>
              <a:gd name="T71" fmla="*/ 0 h 7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197" h="787">
                <a:moveTo>
                  <a:pt x="1021" y="0"/>
                </a:moveTo>
                <a:lnTo>
                  <a:pt x="958" y="67"/>
                </a:lnTo>
                <a:lnTo>
                  <a:pt x="930" y="73"/>
                </a:lnTo>
                <a:lnTo>
                  <a:pt x="845" y="246"/>
                </a:lnTo>
                <a:lnTo>
                  <a:pt x="794" y="239"/>
                </a:lnTo>
                <a:lnTo>
                  <a:pt x="697" y="351"/>
                </a:lnTo>
                <a:lnTo>
                  <a:pt x="650" y="358"/>
                </a:lnTo>
                <a:lnTo>
                  <a:pt x="637" y="340"/>
                </a:lnTo>
                <a:lnTo>
                  <a:pt x="592" y="351"/>
                </a:lnTo>
                <a:lnTo>
                  <a:pt x="498" y="439"/>
                </a:lnTo>
                <a:lnTo>
                  <a:pt x="399" y="367"/>
                </a:lnTo>
                <a:lnTo>
                  <a:pt x="175" y="290"/>
                </a:lnTo>
                <a:lnTo>
                  <a:pt x="0" y="430"/>
                </a:lnTo>
                <a:lnTo>
                  <a:pt x="35" y="600"/>
                </a:lnTo>
                <a:lnTo>
                  <a:pt x="121" y="697"/>
                </a:lnTo>
                <a:lnTo>
                  <a:pt x="522" y="717"/>
                </a:lnTo>
                <a:lnTo>
                  <a:pt x="544" y="682"/>
                </a:lnTo>
                <a:lnTo>
                  <a:pt x="719" y="787"/>
                </a:lnTo>
                <a:lnTo>
                  <a:pt x="773" y="703"/>
                </a:lnTo>
                <a:lnTo>
                  <a:pt x="806" y="742"/>
                </a:lnTo>
                <a:lnTo>
                  <a:pt x="830" y="689"/>
                </a:lnTo>
                <a:lnTo>
                  <a:pt x="863" y="689"/>
                </a:lnTo>
                <a:lnTo>
                  <a:pt x="870" y="703"/>
                </a:lnTo>
                <a:lnTo>
                  <a:pt x="894" y="701"/>
                </a:lnTo>
                <a:lnTo>
                  <a:pt x="916" y="675"/>
                </a:lnTo>
                <a:lnTo>
                  <a:pt x="1055" y="590"/>
                </a:lnTo>
                <a:lnTo>
                  <a:pt x="1055" y="561"/>
                </a:lnTo>
                <a:lnTo>
                  <a:pt x="1080" y="503"/>
                </a:lnTo>
                <a:lnTo>
                  <a:pt x="1073" y="479"/>
                </a:lnTo>
                <a:lnTo>
                  <a:pt x="1149" y="379"/>
                </a:lnTo>
                <a:lnTo>
                  <a:pt x="1134" y="328"/>
                </a:lnTo>
                <a:lnTo>
                  <a:pt x="1081" y="292"/>
                </a:lnTo>
                <a:lnTo>
                  <a:pt x="1056" y="246"/>
                </a:lnTo>
                <a:lnTo>
                  <a:pt x="1119" y="179"/>
                </a:lnTo>
                <a:lnTo>
                  <a:pt x="1197" y="83"/>
                </a:lnTo>
                <a:lnTo>
                  <a:pt x="1021" y="0"/>
                </a:lnTo>
                <a:close/>
              </a:path>
            </a:pathLst>
          </a:custGeom>
          <a:solidFill>
            <a:srgbClr val="2BA180"/>
          </a:solidFill>
          <a:ln w="28575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4760" name="Freeform 8"/>
          <p:cNvSpPr>
            <a:spLocks noChangeAspect="1"/>
          </p:cNvSpPr>
          <p:nvPr/>
        </p:nvSpPr>
        <p:spPr bwMode="auto">
          <a:xfrm>
            <a:off x="1804988" y="4225925"/>
            <a:ext cx="798512" cy="407988"/>
          </a:xfrm>
          <a:custGeom>
            <a:avLst/>
            <a:gdLst>
              <a:gd name="T0" fmla="*/ 0 w 685"/>
              <a:gd name="T1" fmla="*/ 13 h 340"/>
              <a:gd name="T2" fmla="*/ 10 w 685"/>
              <a:gd name="T3" fmla="*/ 92 h 340"/>
              <a:gd name="T4" fmla="*/ 49 w 685"/>
              <a:gd name="T5" fmla="*/ 108 h 340"/>
              <a:gd name="T6" fmla="*/ 46 w 685"/>
              <a:gd name="T7" fmla="*/ 156 h 340"/>
              <a:gd name="T8" fmla="*/ 34 w 685"/>
              <a:gd name="T9" fmla="*/ 197 h 340"/>
              <a:gd name="T10" fmla="*/ 69 w 685"/>
              <a:gd name="T11" fmla="*/ 200 h 340"/>
              <a:gd name="T12" fmla="*/ 64 w 685"/>
              <a:gd name="T13" fmla="*/ 232 h 340"/>
              <a:gd name="T14" fmla="*/ 49 w 685"/>
              <a:gd name="T15" fmla="*/ 237 h 340"/>
              <a:gd name="T16" fmla="*/ 51 w 685"/>
              <a:gd name="T17" fmla="*/ 261 h 340"/>
              <a:gd name="T18" fmla="*/ 64 w 685"/>
              <a:gd name="T19" fmla="*/ 274 h 340"/>
              <a:gd name="T20" fmla="*/ 108 w 685"/>
              <a:gd name="T21" fmla="*/ 269 h 340"/>
              <a:gd name="T22" fmla="*/ 120 w 685"/>
              <a:gd name="T23" fmla="*/ 246 h 340"/>
              <a:gd name="T24" fmla="*/ 205 w 685"/>
              <a:gd name="T25" fmla="*/ 248 h 340"/>
              <a:gd name="T26" fmla="*/ 238 w 685"/>
              <a:gd name="T27" fmla="*/ 304 h 340"/>
              <a:gd name="T28" fmla="*/ 315 w 685"/>
              <a:gd name="T29" fmla="*/ 315 h 340"/>
              <a:gd name="T30" fmla="*/ 360 w 685"/>
              <a:gd name="T31" fmla="*/ 338 h 340"/>
              <a:gd name="T32" fmla="*/ 386 w 685"/>
              <a:gd name="T33" fmla="*/ 340 h 340"/>
              <a:gd name="T34" fmla="*/ 417 w 685"/>
              <a:gd name="T35" fmla="*/ 315 h 340"/>
              <a:gd name="T36" fmla="*/ 478 w 685"/>
              <a:gd name="T37" fmla="*/ 299 h 340"/>
              <a:gd name="T38" fmla="*/ 514 w 685"/>
              <a:gd name="T39" fmla="*/ 248 h 340"/>
              <a:gd name="T40" fmla="*/ 555 w 685"/>
              <a:gd name="T41" fmla="*/ 246 h 340"/>
              <a:gd name="T42" fmla="*/ 560 w 685"/>
              <a:gd name="T43" fmla="*/ 207 h 340"/>
              <a:gd name="T44" fmla="*/ 668 w 685"/>
              <a:gd name="T45" fmla="*/ 168 h 340"/>
              <a:gd name="T46" fmla="*/ 685 w 685"/>
              <a:gd name="T47" fmla="*/ 56 h 340"/>
              <a:gd name="T48" fmla="*/ 653 w 685"/>
              <a:gd name="T49" fmla="*/ 20 h 340"/>
              <a:gd name="T50" fmla="*/ 596 w 685"/>
              <a:gd name="T51" fmla="*/ 104 h 340"/>
              <a:gd name="T52" fmla="*/ 424 w 685"/>
              <a:gd name="T53" fmla="*/ 0 h 340"/>
              <a:gd name="T54" fmla="*/ 402 w 685"/>
              <a:gd name="T55" fmla="*/ 33 h 340"/>
              <a:gd name="T56" fmla="*/ 0 w 685"/>
              <a:gd name="T57" fmla="*/ 13 h 3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85" h="340">
                <a:moveTo>
                  <a:pt x="0" y="13"/>
                </a:moveTo>
                <a:lnTo>
                  <a:pt x="10" y="92"/>
                </a:lnTo>
                <a:lnTo>
                  <a:pt x="49" y="108"/>
                </a:lnTo>
                <a:lnTo>
                  <a:pt x="46" y="156"/>
                </a:lnTo>
                <a:lnTo>
                  <a:pt x="34" y="197"/>
                </a:lnTo>
                <a:lnTo>
                  <a:pt x="69" y="200"/>
                </a:lnTo>
                <a:lnTo>
                  <a:pt x="64" y="232"/>
                </a:lnTo>
                <a:lnTo>
                  <a:pt x="49" y="237"/>
                </a:lnTo>
                <a:lnTo>
                  <a:pt x="51" y="261"/>
                </a:lnTo>
                <a:lnTo>
                  <a:pt x="64" y="274"/>
                </a:lnTo>
                <a:lnTo>
                  <a:pt x="108" y="269"/>
                </a:lnTo>
                <a:lnTo>
                  <a:pt x="120" y="246"/>
                </a:lnTo>
                <a:lnTo>
                  <a:pt x="205" y="248"/>
                </a:lnTo>
                <a:lnTo>
                  <a:pt x="238" y="304"/>
                </a:lnTo>
                <a:lnTo>
                  <a:pt x="315" y="315"/>
                </a:lnTo>
                <a:lnTo>
                  <a:pt x="360" y="338"/>
                </a:lnTo>
                <a:lnTo>
                  <a:pt x="386" y="340"/>
                </a:lnTo>
                <a:lnTo>
                  <a:pt x="417" y="315"/>
                </a:lnTo>
                <a:lnTo>
                  <a:pt x="478" y="299"/>
                </a:lnTo>
                <a:lnTo>
                  <a:pt x="514" y="248"/>
                </a:lnTo>
                <a:lnTo>
                  <a:pt x="555" y="246"/>
                </a:lnTo>
                <a:lnTo>
                  <a:pt x="560" y="207"/>
                </a:lnTo>
                <a:lnTo>
                  <a:pt x="668" y="168"/>
                </a:lnTo>
                <a:lnTo>
                  <a:pt x="685" y="56"/>
                </a:lnTo>
                <a:lnTo>
                  <a:pt x="653" y="20"/>
                </a:lnTo>
                <a:lnTo>
                  <a:pt x="596" y="104"/>
                </a:lnTo>
                <a:lnTo>
                  <a:pt x="424" y="0"/>
                </a:lnTo>
                <a:lnTo>
                  <a:pt x="402" y="33"/>
                </a:lnTo>
                <a:lnTo>
                  <a:pt x="0" y="13"/>
                </a:lnTo>
                <a:close/>
              </a:path>
            </a:pathLst>
          </a:custGeom>
          <a:solidFill>
            <a:srgbClr val="2BA180"/>
          </a:solidFill>
          <a:ln w="28575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4761" name="Freeform 9"/>
          <p:cNvSpPr>
            <a:spLocks noChangeAspect="1"/>
          </p:cNvSpPr>
          <p:nvPr/>
        </p:nvSpPr>
        <p:spPr bwMode="auto">
          <a:xfrm>
            <a:off x="2716213" y="4565650"/>
            <a:ext cx="573087" cy="417513"/>
          </a:xfrm>
          <a:custGeom>
            <a:avLst/>
            <a:gdLst>
              <a:gd name="T0" fmla="*/ 330 w 492"/>
              <a:gd name="T1" fmla="*/ 22 h 350"/>
              <a:gd name="T2" fmla="*/ 492 w 492"/>
              <a:gd name="T3" fmla="*/ 246 h 350"/>
              <a:gd name="T4" fmla="*/ 187 w 492"/>
              <a:gd name="T5" fmla="*/ 350 h 350"/>
              <a:gd name="T6" fmla="*/ 16 w 492"/>
              <a:gd name="T7" fmla="*/ 241 h 350"/>
              <a:gd name="T8" fmla="*/ 0 w 492"/>
              <a:gd name="T9" fmla="*/ 150 h 350"/>
              <a:gd name="T10" fmla="*/ 33 w 492"/>
              <a:gd name="T11" fmla="*/ 150 h 350"/>
              <a:gd name="T12" fmla="*/ 64 w 492"/>
              <a:gd name="T13" fmla="*/ 49 h 350"/>
              <a:gd name="T14" fmla="*/ 215 w 492"/>
              <a:gd name="T15" fmla="*/ 0 h 350"/>
              <a:gd name="T16" fmla="*/ 330 w 492"/>
              <a:gd name="T17" fmla="*/ 22 h 3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92" h="350">
                <a:moveTo>
                  <a:pt x="330" y="22"/>
                </a:moveTo>
                <a:lnTo>
                  <a:pt x="492" y="246"/>
                </a:lnTo>
                <a:lnTo>
                  <a:pt x="187" y="350"/>
                </a:lnTo>
                <a:lnTo>
                  <a:pt x="16" y="241"/>
                </a:lnTo>
                <a:lnTo>
                  <a:pt x="0" y="150"/>
                </a:lnTo>
                <a:lnTo>
                  <a:pt x="33" y="150"/>
                </a:lnTo>
                <a:lnTo>
                  <a:pt x="64" y="49"/>
                </a:lnTo>
                <a:lnTo>
                  <a:pt x="215" y="0"/>
                </a:lnTo>
                <a:lnTo>
                  <a:pt x="330" y="22"/>
                </a:lnTo>
                <a:close/>
              </a:path>
            </a:pathLst>
          </a:custGeom>
          <a:solidFill>
            <a:srgbClr val="2BA180"/>
          </a:solidFill>
          <a:ln w="28575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4762" name="Freeform 10"/>
          <p:cNvSpPr>
            <a:spLocks noChangeAspect="1"/>
          </p:cNvSpPr>
          <p:nvPr/>
        </p:nvSpPr>
        <p:spPr bwMode="auto">
          <a:xfrm>
            <a:off x="2244725" y="4518025"/>
            <a:ext cx="685800" cy="903288"/>
          </a:xfrm>
          <a:custGeom>
            <a:avLst/>
            <a:gdLst>
              <a:gd name="T0" fmla="*/ 2 w 588"/>
              <a:gd name="T1" fmla="*/ 99 h 754"/>
              <a:gd name="T2" fmla="*/ 0 w 588"/>
              <a:gd name="T3" fmla="*/ 284 h 754"/>
              <a:gd name="T4" fmla="*/ 40 w 588"/>
              <a:gd name="T5" fmla="*/ 339 h 754"/>
              <a:gd name="T6" fmla="*/ 119 w 588"/>
              <a:gd name="T7" fmla="*/ 332 h 754"/>
              <a:gd name="T8" fmla="*/ 140 w 588"/>
              <a:gd name="T9" fmla="*/ 380 h 754"/>
              <a:gd name="T10" fmla="*/ 114 w 588"/>
              <a:gd name="T11" fmla="*/ 422 h 754"/>
              <a:gd name="T12" fmla="*/ 114 w 588"/>
              <a:gd name="T13" fmla="*/ 470 h 754"/>
              <a:gd name="T14" fmla="*/ 289 w 588"/>
              <a:gd name="T15" fmla="*/ 524 h 754"/>
              <a:gd name="T16" fmla="*/ 368 w 588"/>
              <a:gd name="T17" fmla="*/ 706 h 754"/>
              <a:gd name="T18" fmla="*/ 444 w 588"/>
              <a:gd name="T19" fmla="*/ 754 h 754"/>
              <a:gd name="T20" fmla="*/ 483 w 588"/>
              <a:gd name="T21" fmla="*/ 738 h 754"/>
              <a:gd name="T22" fmla="*/ 483 w 588"/>
              <a:gd name="T23" fmla="*/ 590 h 754"/>
              <a:gd name="T24" fmla="*/ 496 w 588"/>
              <a:gd name="T25" fmla="*/ 506 h 754"/>
              <a:gd name="T26" fmla="*/ 511 w 588"/>
              <a:gd name="T27" fmla="*/ 447 h 754"/>
              <a:gd name="T28" fmla="*/ 550 w 588"/>
              <a:gd name="T29" fmla="*/ 408 h 754"/>
              <a:gd name="T30" fmla="*/ 588 w 588"/>
              <a:gd name="T31" fmla="*/ 391 h 754"/>
              <a:gd name="T32" fmla="*/ 491 w 588"/>
              <a:gd name="T33" fmla="*/ 324 h 754"/>
              <a:gd name="T34" fmla="*/ 427 w 588"/>
              <a:gd name="T35" fmla="*/ 281 h 754"/>
              <a:gd name="T36" fmla="*/ 403 w 588"/>
              <a:gd name="T37" fmla="*/ 188 h 754"/>
              <a:gd name="T38" fmla="*/ 401 w 588"/>
              <a:gd name="T39" fmla="*/ 114 h 754"/>
              <a:gd name="T40" fmla="*/ 383 w 588"/>
              <a:gd name="T41" fmla="*/ 79 h 754"/>
              <a:gd name="T42" fmla="*/ 314 w 588"/>
              <a:gd name="T43" fmla="*/ 102 h 754"/>
              <a:gd name="T44" fmla="*/ 276 w 588"/>
              <a:gd name="T45" fmla="*/ 102 h 754"/>
              <a:gd name="T46" fmla="*/ 276 w 588"/>
              <a:gd name="T47" fmla="*/ 84 h 754"/>
              <a:gd name="T48" fmla="*/ 230 w 588"/>
              <a:gd name="T49" fmla="*/ 69 h 754"/>
              <a:gd name="T50" fmla="*/ 183 w 588"/>
              <a:gd name="T51" fmla="*/ 0 h 754"/>
              <a:gd name="T52" fmla="*/ 140 w 588"/>
              <a:gd name="T53" fmla="*/ 2 h 754"/>
              <a:gd name="T54" fmla="*/ 102 w 588"/>
              <a:gd name="T55" fmla="*/ 55 h 754"/>
              <a:gd name="T56" fmla="*/ 45 w 588"/>
              <a:gd name="T57" fmla="*/ 69 h 754"/>
              <a:gd name="T58" fmla="*/ 2 w 588"/>
              <a:gd name="T59" fmla="*/ 99 h 7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588" h="754">
                <a:moveTo>
                  <a:pt x="2" y="99"/>
                </a:moveTo>
                <a:lnTo>
                  <a:pt x="0" y="284"/>
                </a:lnTo>
                <a:lnTo>
                  <a:pt x="40" y="339"/>
                </a:lnTo>
                <a:lnTo>
                  <a:pt x="119" y="332"/>
                </a:lnTo>
                <a:lnTo>
                  <a:pt x="140" y="380"/>
                </a:lnTo>
                <a:lnTo>
                  <a:pt x="114" y="422"/>
                </a:lnTo>
                <a:lnTo>
                  <a:pt x="114" y="470"/>
                </a:lnTo>
                <a:lnTo>
                  <a:pt x="289" y="524"/>
                </a:lnTo>
                <a:lnTo>
                  <a:pt x="368" y="706"/>
                </a:lnTo>
                <a:lnTo>
                  <a:pt x="444" y="754"/>
                </a:lnTo>
                <a:lnTo>
                  <a:pt x="483" y="738"/>
                </a:lnTo>
                <a:lnTo>
                  <a:pt x="483" y="590"/>
                </a:lnTo>
                <a:lnTo>
                  <a:pt x="496" y="506"/>
                </a:lnTo>
                <a:lnTo>
                  <a:pt x="511" y="447"/>
                </a:lnTo>
                <a:lnTo>
                  <a:pt x="550" y="408"/>
                </a:lnTo>
                <a:lnTo>
                  <a:pt x="588" y="391"/>
                </a:lnTo>
                <a:lnTo>
                  <a:pt x="491" y="324"/>
                </a:lnTo>
                <a:lnTo>
                  <a:pt x="427" y="281"/>
                </a:lnTo>
                <a:lnTo>
                  <a:pt x="403" y="188"/>
                </a:lnTo>
                <a:lnTo>
                  <a:pt x="401" y="114"/>
                </a:lnTo>
                <a:lnTo>
                  <a:pt x="383" y="79"/>
                </a:lnTo>
                <a:lnTo>
                  <a:pt x="314" y="102"/>
                </a:lnTo>
                <a:lnTo>
                  <a:pt x="276" y="102"/>
                </a:lnTo>
                <a:lnTo>
                  <a:pt x="276" y="84"/>
                </a:lnTo>
                <a:lnTo>
                  <a:pt x="230" y="69"/>
                </a:lnTo>
                <a:lnTo>
                  <a:pt x="183" y="0"/>
                </a:lnTo>
                <a:lnTo>
                  <a:pt x="140" y="2"/>
                </a:lnTo>
                <a:lnTo>
                  <a:pt x="102" y="55"/>
                </a:lnTo>
                <a:lnTo>
                  <a:pt x="45" y="69"/>
                </a:lnTo>
                <a:lnTo>
                  <a:pt x="2" y="99"/>
                </a:lnTo>
                <a:close/>
              </a:path>
            </a:pathLst>
          </a:custGeom>
          <a:solidFill>
            <a:srgbClr val="2BA180"/>
          </a:solidFill>
          <a:ln w="28575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4763" name="Freeform 11"/>
          <p:cNvSpPr>
            <a:spLocks noChangeAspect="1"/>
          </p:cNvSpPr>
          <p:nvPr/>
        </p:nvSpPr>
        <p:spPr bwMode="auto">
          <a:xfrm>
            <a:off x="3279775" y="4819650"/>
            <a:ext cx="723900" cy="693738"/>
          </a:xfrm>
          <a:custGeom>
            <a:avLst/>
            <a:gdLst>
              <a:gd name="T0" fmla="*/ 601 w 621"/>
              <a:gd name="T1" fmla="*/ 0 h 582"/>
              <a:gd name="T2" fmla="*/ 621 w 621"/>
              <a:gd name="T3" fmla="*/ 348 h 582"/>
              <a:gd name="T4" fmla="*/ 414 w 621"/>
              <a:gd name="T5" fmla="*/ 454 h 582"/>
              <a:gd name="T6" fmla="*/ 461 w 621"/>
              <a:gd name="T7" fmla="*/ 520 h 582"/>
              <a:gd name="T8" fmla="*/ 443 w 621"/>
              <a:gd name="T9" fmla="*/ 582 h 582"/>
              <a:gd name="T10" fmla="*/ 131 w 621"/>
              <a:gd name="T11" fmla="*/ 469 h 582"/>
              <a:gd name="T12" fmla="*/ 80 w 621"/>
              <a:gd name="T13" fmla="*/ 269 h 582"/>
              <a:gd name="T14" fmla="*/ 78 w 621"/>
              <a:gd name="T15" fmla="*/ 144 h 582"/>
              <a:gd name="T16" fmla="*/ 9 w 621"/>
              <a:gd name="T17" fmla="*/ 29 h 582"/>
              <a:gd name="T18" fmla="*/ 0 w 621"/>
              <a:gd name="T19" fmla="*/ 18 h 582"/>
              <a:gd name="T20" fmla="*/ 274 w 621"/>
              <a:gd name="T21" fmla="*/ 18 h 582"/>
              <a:gd name="T22" fmla="*/ 369 w 621"/>
              <a:gd name="T23" fmla="*/ 59 h 582"/>
              <a:gd name="T24" fmla="*/ 425 w 621"/>
              <a:gd name="T25" fmla="*/ 18 h 582"/>
              <a:gd name="T26" fmla="*/ 601 w 621"/>
              <a:gd name="T27" fmla="*/ 0 h 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21" h="582">
                <a:moveTo>
                  <a:pt x="601" y="0"/>
                </a:moveTo>
                <a:lnTo>
                  <a:pt x="621" y="348"/>
                </a:lnTo>
                <a:lnTo>
                  <a:pt x="414" y="454"/>
                </a:lnTo>
                <a:lnTo>
                  <a:pt x="461" y="520"/>
                </a:lnTo>
                <a:lnTo>
                  <a:pt x="443" y="582"/>
                </a:lnTo>
                <a:lnTo>
                  <a:pt x="131" y="469"/>
                </a:lnTo>
                <a:lnTo>
                  <a:pt x="80" y="269"/>
                </a:lnTo>
                <a:lnTo>
                  <a:pt x="78" y="144"/>
                </a:lnTo>
                <a:lnTo>
                  <a:pt x="9" y="29"/>
                </a:lnTo>
                <a:lnTo>
                  <a:pt x="0" y="18"/>
                </a:lnTo>
                <a:lnTo>
                  <a:pt x="274" y="18"/>
                </a:lnTo>
                <a:lnTo>
                  <a:pt x="369" y="59"/>
                </a:lnTo>
                <a:lnTo>
                  <a:pt x="425" y="18"/>
                </a:lnTo>
                <a:lnTo>
                  <a:pt x="601" y="0"/>
                </a:lnTo>
                <a:close/>
              </a:path>
            </a:pathLst>
          </a:custGeom>
          <a:solidFill>
            <a:srgbClr val="2BA180"/>
          </a:solidFill>
          <a:ln w="28575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4764" name="Freeform 12"/>
          <p:cNvSpPr>
            <a:spLocks noChangeAspect="1"/>
          </p:cNvSpPr>
          <p:nvPr/>
        </p:nvSpPr>
        <p:spPr bwMode="auto">
          <a:xfrm>
            <a:off x="2803525" y="4859338"/>
            <a:ext cx="630238" cy="693737"/>
          </a:xfrm>
          <a:custGeom>
            <a:avLst/>
            <a:gdLst>
              <a:gd name="T0" fmla="*/ 2 w 539"/>
              <a:gd name="T1" fmla="*/ 437 h 582"/>
              <a:gd name="T2" fmla="*/ 102 w 539"/>
              <a:gd name="T3" fmla="*/ 570 h 582"/>
              <a:gd name="T4" fmla="*/ 148 w 539"/>
              <a:gd name="T5" fmla="*/ 582 h 582"/>
              <a:gd name="T6" fmla="*/ 240 w 539"/>
              <a:gd name="T7" fmla="*/ 550 h 582"/>
              <a:gd name="T8" fmla="*/ 283 w 539"/>
              <a:gd name="T9" fmla="*/ 475 h 582"/>
              <a:gd name="T10" fmla="*/ 316 w 539"/>
              <a:gd name="T11" fmla="*/ 483 h 582"/>
              <a:gd name="T12" fmla="*/ 408 w 539"/>
              <a:gd name="T13" fmla="*/ 475 h 582"/>
              <a:gd name="T14" fmla="*/ 539 w 539"/>
              <a:gd name="T15" fmla="*/ 437 h 582"/>
              <a:gd name="T16" fmla="*/ 488 w 539"/>
              <a:gd name="T17" fmla="*/ 229 h 582"/>
              <a:gd name="T18" fmla="*/ 488 w 539"/>
              <a:gd name="T19" fmla="*/ 112 h 582"/>
              <a:gd name="T20" fmla="*/ 414 w 539"/>
              <a:gd name="T21" fmla="*/ 0 h 582"/>
              <a:gd name="T22" fmla="*/ 107 w 539"/>
              <a:gd name="T23" fmla="*/ 104 h 582"/>
              <a:gd name="T24" fmla="*/ 69 w 539"/>
              <a:gd name="T25" fmla="*/ 124 h 582"/>
              <a:gd name="T26" fmla="*/ 30 w 539"/>
              <a:gd name="T27" fmla="*/ 163 h 582"/>
              <a:gd name="T28" fmla="*/ 0 w 539"/>
              <a:gd name="T29" fmla="*/ 301 h 582"/>
              <a:gd name="T30" fmla="*/ 2 w 539"/>
              <a:gd name="T31" fmla="*/ 437 h 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539" h="582">
                <a:moveTo>
                  <a:pt x="2" y="437"/>
                </a:moveTo>
                <a:lnTo>
                  <a:pt x="102" y="570"/>
                </a:lnTo>
                <a:lnTo>
                  <a:pt x="148" y="582"/>
                </a:lnTo>
                <a:lnTo>
                  <a:pt x="240" y="550"/>
                </a:lnTo>
                <a:lnTo>
                  <a:pt x="283" y="475"/>
                </a:lnTo>
                <a:lnTo>
                  <a:pt x="316" y="483"/>
                </a:lnTo>
                <a:lnTo>
                  <a:pt x="408" y="475"/>
                </a:lnTo>
                <a:lnTo>
                  <a:pt x="539" y="437"/>
                </a:lnTo>
                <a:lnTo>
                  <a:pt x="488" y="229"/>
                </a:lnTo>
                <a:lnTo>
                  <a:pt x="488" y="112"/>
                </a:lnTo>
                <a:lnTo>
                  <a:pt x="414" y="0"/>
                </a:lnTo>
                <a:lnTo>
                  <a:pt x="107" y="104"/>
                </a:lnTo>
                <a:lnTo>
                  <a:pt x="69" y="124"/>
                </a:lnTo>
                <a:lnTo>
                  <a:pt x="30" y="163"/>
                </a:lnTo>
                <a:lnTo>
                  <a:pt x="0" y="301"/>
                </a:lnTo>
                <a:lnTo>
                  <a:pt x="2" y="437"/>
                </a:lnTo>
                <a:close/>
              </a:path>
            </a:pathLst>
          </a:custGeom>
          <a:solidFill>
            <a:srgbClr val="2BA180"/>
          </a:solidFill>
          <a:ln w="28575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4765" name="Freeform 13"/>
          <p:cNvSpPr>
            <a:spLocks noChangeAspect="1"/>
          </p:cNvSpPr>
          <p:nvPr/>
        </p:nvSpPr>
        <p:spPr bwMode="auto">
          <a:xfrm>
            <a:off x="1647825" y="2230438"/>
            <a:ext cx="1589088" cy="1704975"/>
          </a:xfrm>
          <a:custGeom>
            <a:avLst/>
            <a:gdLst>
              <a:gd name="T0" fmla="*/ 622 w 1362"/>
              <a:gd name="T1" fmla="*/ 0 h 1427"/>
              <a:gd name="T2" fmla="*/ 787 w 1362"/>
              <a:gd name="T3" fmla="*/ 211 h 1427"/>
              <a:gd name="T4" fmla="*/ 990 w 1362"/>
              <a:gd name="T5" fmla="*/ 302 h 1427"/>
              <a:gd name="T6" fmla="*/ 1020 w 1362"/>
              <a:gd name="T7" fmla="*/ 353 h 1427"/>
              <a:gd name="T8" fmla="*/ 1172 w 1362"/>
              <a:gd name="T9" fmla="*/ 454 h 1427"/>
              <a:gd name="T10" fmla="*/ 1325 w 1362"/>
              <a:gd name="T11" fmla="*/ 453 h 1427"/>
              <a:gd name="T12" fmla="*/ 1362 w 1362"/>
              <a:gd name="T13" fmla="*/ 471 h 1427"/>
              <a:gd name="T14" fmla="*/ 1332 w 1362"/>
              <a:gd name="T15" fmla="*/ 505 h 1427"/>
              <a:gd name="T16" fmla="*/ 1257 w 1362"/>
              <a:gd name="T17" fmla="*/ 506 h 1427"/>
              <a:gd name="T18" fmla="*/ 1261 w 1362"/>
              <a:gd name="T19" fmla="*/ 554 h 1427"/>
              <a:gd name="T20" fmla="*/ 1314 w 1362"/>
              <a:gd name="T21" fmla="*/ 604 h 1427"/>
              <a:gd name="T22" fmla="*/ 1310 w 1362"/>
              <a:gd name="T23" fmla="*/ 645 h 1427"/>
              <a:gd name="T24" fmla="*/ 1203 w 1362"/>
              <a:gd name="T25" fmla="*/ 818 h 1427"/>
              <a:gd name="T26" fmla="*/ 1174 w 1362"/>
              <a:gd name="T27" fmla="*/ 833 h 1427"/>
              <a:gd name="T28" fmla="*/ 1180 w 1362"/>
              <a:gd name="T29" fmla="*/ 918 h 1427"/>
              <a:gd name="T30" fmla="*/ 1113 w 1362"/>
              <a:gd name="T31" fmla="*/ 943 h 1427"/>
              <a:gd name="T32" fmla="*/ 1113 w 1362"/>
              <a:gd name="T33" fmla="*/ 958 h 1427"/>
              <a:gd name="T34" fmla="*/ 1043 w 1362"/>
              <a:gd name="T35" fmla="*/ 954 h 1427"/>
              <a:gd name="T36" fmla="*/ 1034 w 1362"/>
              <a:gd name="T37" fmla="*/ 986 h 1427"/>
              <a:gd name="T38" fmla="*/ 971 w 1362"/>
              <a:gd name="T39" fmla="*/ 1054 h 1427"/>
              <a:gd name="T40" fmla="*/ 943 w 1362"/>
              <a:gd name="T41" fmla="*/ 1059 h 1427"/>
              <a:gd name="T42" fmla="*/ 860 w 1362"/>
              <a:gd name="T43" fmla="*/ 1233 h 1427"/>
              <a:gd name="T44" fmla="*/ 808 w 1362"/>
              <a:gd name="T45" fmla="*/ 1226 h 1427"/>
              <a:gd name="T46" fmla="*/ 712 w 1362"/>
              <a:gd name="T47" fmla="*/ 1336 h 1427"/>
              <a:gd name="T48" fmla="*/ 663 w 1362"/>
              <a:gd name="T49" fmla="*/ 1346 h 1427"/>
              <a:gd name="T50" fmla="*/ 649 w 1362"/>
              <a:gd name="T51" fmla="*/ 1328 h 1427"/>
              <a:gd name="T52" fmla="*/ 607 w 1362"/>
              <a:gd name="T53" fmla="*/ 1339 h 1427"/>
              <a:gd name="T54" fmla="*/ 511 w 1362"/>
              <a:gd name="T55" fmla="*/ 1427 h 1427"/>
              <a:gd name="T56" fmla="*/ 412 w 1362"/>
              <a:gd name="T57" fmla="*/ 1354 h 1427"/>
              <a:gd name="T58" fmla="*/ 187 w 1362"/>
              <a:gd name="T59" fmla="*/ 1277 h 1427"/>
              <a:gd name="T60" fmla="*/ 125 w 1362"/>
              <a:gd name="T61" fmla="*/ 1210 h 1427"/>
              <a:gd name="T62" fmla="*/ 135 w 1362"/>
              <a:gd name="T63" fmla="*/ 1178 h 1427"/>
              <a:gd name="T64" fmla="*/ 113 w 1362"/>
              <a:gd name="T65" fmla="*/ 1134 h 1427"/>
              <a:gd name="T66" fmla="*/ 83 w 1362"/>
              <a:gd name="T67" fmla="*/ 1127 h 1427"/>
              <a:gd name="T68" fmla="*/ 66 w 1362"/>
              <a:gd name="T69" fmla="*/ 1104 h 1427"/>
              <a:gd name="T70" fmla="*/ 66 w 1362"/>
              <a:gd name="T71" fmla="*/ 1063 h 1427"/>
              <a:gd name="T72" fmla="*/ 0 w 1362"/>
              <a:gd name="T73" fmla="*/ 945 h 1427"/>
              <a:gd name="T74" fmla="*/ 74 w 1362"/>
              <a:gd name="T75" fmla="*/ 857 h 1427"/>
              <a:gd name="T76" fmla="*/ 69 w 1362"/>
              <a:gd name="T77" fmla="*/ 752 h 1427"/>
              <a:gd name="T78" fmla="*/ 133 w 1362"/>
              <a:gd name="T79" fmla="*/ 728 h 1427"/>
              <a:gd name="T80" fmla="*/ 151 w 1362"/>
              <a:gd name="T81" fmla="*/ 590 h 1427"/>
              <a:gd name="T82" fmla="*/ 125 w 1362"/>
              <a:gd name="T83" fmla="*/ 535 h 1427"/>
              <a:gd name="T84" fmla="*/ 203 w 1362"/>
              <a:gd name="T85" fmla="*/ 439 h 1427"/>
              <a:gd name="T86" fmla="*/ 250 w 1362"/>
              <a:gd name="T87" fmla="*/ 439 h 1427"/>
              <a:gd name="T88" fmla="*/ 271 w 1362"/>
              <a:gd name="T89" fmla="*/ 406 h 1427"/>
              <a:gd name="T90" fmla="*/ 353 w 1362"/>
              <a:gd name="T91" fmla="*/ 439 h 1427"/>
              <a:gd name="T92" fmla="*/ 393 w 1362"/>
              <a:gd name="T93" fmla="*/ 439 h 1427"/>
              <a:gd name="T94" fmla="*/ 540 w 1362"/>
              <a:gd name="T95" fmla="*/ 127 h 1427"/>
              <a:gd name="T96" fmla="*/ 622 w 1362"/>
              <a:gd name="T97" fmla="*/ 0 h 14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62" h="1427">
                <a:moveTo>
                  <a:pt x="622" y="0"/>
                </a:moveTo>
                <a:lnTo>
                  <a:pt x="787" y="211"/>
                </a:lnTo>
                <a:lnTo>
                  <a:pt x="990" y="302"/>
                </a:lnTo>
                <a:lnTo>
                  <a:pt x="1020" y="353"/>
                </a:lnTo>
                <a:lnTo>
                  <a:pt x="1172" y="454"/>
                </a:lnTo>
                <a:lnTo>
                  <a:pt x="1325" y="453"/>
                </a:lnTo>
                <a:lnTo>
                  <a:pt x="1362" y="471"/>
                </a:lnTo>
                <a:lnTo>
                  <a:pt x="1332" y="505"/>
                </a:lnTo>
                <a:lnTo>
                  <a:pt x="1257" y="506"/>
                </a:lnTo>
                <a:lnTo>
                  <a:pt x="1261" y="554"/>
                </a:lnTo>
                <a:lnTo>
                  <a:pt x="1314" y="604"/>
                </a:lnTo>
                <a:lnTo>
                  <a:pt x="1310" y="645"/>
                </a:lnTo>
                <a:lnTo>
                  <a:pt x="1203" y="818"/>
                </a:lnTo>
                <a:lnTo>
                  <a:pt x="1174" y="833"/>
                </a:lnTo>
                <a:lnTo>
                  <a:pt x="1180" y="918"/>
                </a:lnTo>
                <a:lnTo>
                  <a:pt x="1113" y="943"/>
                </a:lnTo>
                <a:lnTo>
                  <a:pt x="1113" y="958"/>
                </a:lnTo>
                <a:lnTo>
                  <a:pt x="1043" y="954"/>
                </a:lnTo>
                <a:lnTo>
                  <a:pt x="1034" y="986"/>
                </a:lnTo>
                <a:lnTo>
                  <a:pt x="971" y="1054"/>
                </a:lnTo>
                <a:lnTo>
                  <a:pt x="943" y="1059"/>
                </a:lnTo>
                <a:lnTo>
                  <a:pt x="860" y="1233"/>
                </a:lnTo>
                <a:lnTo>
                  <a:pt x="808" y="1226"/>
                </a:lnTo>
                <a:lnTo>
                  <a:pt x="712" y="1336"/>
                </a:lnTo>
                <a:lnTo>
                  <a:pt x="663" y="1346"/>
                </a:lnTo>
                <a:lnTo>
                  <a:pt x="649" y="1328"/>
                </a:lnTo>
                <a:lnTo>
                  <a:pt x="607" y="1339"/>
                </a:lnTo>
                <a:lnTo>
                  <a:pt x="511" y="1427"/>
                </a:lnTo>
                <a:lnTo>
                  <a:pt x="412" y="1354"/>
                </a:lnTo>
                <a:lnTo>
                  <a:pt x="187" y="1277"/>
                </a:lnTo>
                <a:lnTo>
                  <a:pt x="125" y="1210"/>
                </a:lnTo>
                <a:lnTo>
                  <a:pt x="135" y="1178"/>
                </a:lnTo>
                <a:lnTo>
                  <a:pt x="113" y="1134"/>
                </a:lnTo>
                <a:lnTo>
                  <a:pt x="83" y="1127"/>
                </a:lnTo>
                <a:lnTo>
                  <a:pt x="66" y="1104"/>
                </a:lnTo>
                <a:lnTo>
                  <a:pt x="66" y="1063"/>
                </a:lnTo>
                <a:lnTo>
                  <a:pt x="0" y="945"/>
                </a:lnTo>
                <a:lnTo>
                  <a:pt x="74" y="857"/>
                </a:lnTo>
                <a:lnTo>
                  <a:pt x="69" y="752"/>
                </a:lnTo>
                <a:lnTo>
                  <a:pt x="133" y="728"/>
                </a:lnTo>
                <a:lnTo>
                  <a:pt x="151" y="590"/>
                </a:lnTo>
                <a:lnTo>
                  <a:pt x="125" y="535"/>
                </a:lnTo>
                <a:lnTo>
                  <a:pt x="203" y="439"/>
                </a:lnTo>
                <a:lnTo>
                  <a:pt x="250" y="439"/>
                </a:lnTo>
                <a:lnTo>
                  <a:pt x="271" y="406"/>
                </a:lnTo>
                <a:lnTo>
                  <a:pt x="353" y="439"/>
                </a:lnTo>
                <a:lnTo>
                  <a:pt x="393" y="439"/>
                </a:lnTo>
                <a:lnTo>
                  <a:pt x="540" y="127"/>
                </a:lnTo>
                <a:lnTo>
                  <a:pt x="622" y="0"/>
                </a:lnTo>
                <a:close/>
              </a:path>
            </a:pathLst>
          </a:custGeom>
          <a:solidFill>
            <a:srgbClr val="2BA180"/>
          </a:solidFill>
          <a:ln w="28575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4766" name="Freeform 14"/>
          <p:cNvSpPr>
            <a:spLocks noChangeAspect="1"/>
          </p:cNvSpPr>
          <p:nvPr/>
        </p:nvSpPr>
        <p:spPr bwMode="auto">
          <a:xfrm>
            <a:off x="457200" y="1924050"/>
            <a:ext cx="1916113" cy="949325"/>
          </a:xfrm>
          <a:custGeom>
            <a:avLst/>
            <a:gdLst>
              <a:gd name="T0" fmla="*/ 1238 w 1642"/>
              <a:gd name="T1" fmla="*/ 0 h 794"/>
              <a:gd name="T2" fmla="*/ 1330 w 1642"/>
              <a:gd name="T3" fmla="*/ 140 h 794"/>
              <a:gd name="T4" fmla="*/ 1406 w 1642"/>
              <a:gd name="T5" fmla="*/ 147 h 794"/>
              <a:gd name="T6" fmla="*/ 1500 w 1642"/>
              <a:gd name="T7" fmla="*/ 243 h 794"/>
              <a:gd name="T8" fmla="*/ 1642 w 1642"/>
              <a:gd name="T9" fmla="*/ 257 h 794"/>
              <a:gd name="T10" fmla="*/ 1561 w 1642"/>
              <a:gd name="T11" fmla="*/ 382 h 794"/>
              <a:gd name="T12" fmla="*/ 1410 w 1642"/>
              <a:gd name="T13" fmla="*/ 698 h 794"/>
              <a:gd name="T14" fmla="*/ 1376 w 1642"/>
              <a:gd name="T15" fmla="*/ 698 h 794"/>
              <a:gd name="T16" fmla="*/ 1292 w 1642"/>
              <a:gd name="T17" fmla="*/ 664 h 794"/>
              <a:gd name="T18" fmla="*/ 1270 w 1642"/>
              <a:gd name="T19" fmla="*/ 696 h 794"/>
              <a:gd name="T20" fmla="*/ 1223 w 1642"/>
              <a:gd name="T21" fmla="*/ 698 h 794"/>
              <a:gd name="T22" fmla="*/ 1145 w 1642"/>
              <a:gd name="T23" fmla="*/ 794 h 794"/>
              <a:gd name="T24" fmla="*/ 1064 w 1642"/>
              <a:gd name="T25" fmla="*/ 734 h 794"/>
              <a:gd name="T26" fmla="*/ 1021 w 1642"/>
              <a:gd name="T27" fmla="*/ 713 h 794"/>
              <a:gd name="T28" fmla="*/ 724 w 1642"/>
              <a:gd name="T29" fmla="*/ 744 h 794"/>
              <a:gd name="T30" fmla="*/ 600 w 1642"/>
              <a:gd name="T31" fmla="*/ 748 h 794"/>
              <a:gd name="T32" fmla="*/ 597 w 1642"/>
              <a:gd name="T33" fmla="*/ 762 h 794"/>
              <a:gd name="T34" fmla="*/ 514 w 1642"/>
              <a:gd name="T35" fmla="*/ 768 h 794"/>
              <a:gd name="T36" fmla="*/ 500 w 1642"/>
              <a:gd name="T37" fmla="*/ 747 h 794"/>
              <a:gd name="T38" fmla="*/ 306 w 1642"/>
              <a:gd name="T39" fmla="*/ 728 h 794"/>
              <a:gd name="T40" fmla="*/ 267 w 1642"/>
              <a:gd name="T41" fmla="*/ 625 h 794"/>
              <a:gd name="T42" fmla="*/ 299 w 1642"/>
              <a:gd name="T43" fmla="*/ 496 h 794"/>
              <a:gd name="T44" fmla="*/ 303 w 1642"/>
              <a:gd name="T45" fmla="*/ 471 h 794"/>
              <a:gd name="T46" fmla="*/ 224 w 1642"/>
              <a:gd name="T47" fmla="*/ 387 h 794"/>
              <a:gd name="T48" fmla="*/ 0 w 1642"/>
              <a:gd name="T49" fmla="*/ 356 h 794"/>
              <a:gd name="T50" fmla="*/ 4 w 1642"/>
              <a:gd name="T51" fmla="*/ 210 h 794"/>
              <a:gd name="T52" fmla="*/ 46 w 1642"/>
              <a:gd name="T53" fmla="*/ 210 h 794"/>
              <a:gd name="T54" fmla="*/ 86 w 1642"/>
              <a:gd name="T55" fmla="*/ 169 h 794"/>
              <a:gd name="T56" fmla="*/ 87 w 1642"/>
              <a:gd name="T57" fmla="*/ 143 h 794"/>
              <a:gd name="T58" fmla="*/ 689 w 1642"/>
              <a:gd name="T59" fmla="*/ 145 h 794"/>
              <a:gd name="T60" fmla="*/ 985 w 1642"/>
              <a:gd name="T61" fmla="*/ 148 h 794"/>
              <a:gd name="T62" fmla="*/ 1102 w 1642"/>
              <a:gd name="T63" fmla="*/ 248 h 794"/>
              <a:gd name="T64" fmla="*/ 1142 w 1642"/>
              <a:gd name="T65" fmla="*/ 222 h 794"/>
              <a:gd name="T66" fmla="*/ 1121 w 1642"/>
              <a:gd name="T67" fmla="*/ 154 h 794"/>
              <a:gd name="T68" fmla="*/ 1186 w 1642"/>
              <a:gd name="T69" fmla="*/ 110 h 794"/>
              <a:gd name="T70" fmla="*/ 1238 w 1642"/>
              <a:gd name="T71" fmla="*/ 0 h 7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42" h="794">
                <a:moveTo>
                  <a:pt x="1238" y="0"/>
                </a:moveTo>
                <a:lnTo>
                  <a:pt x="1330" y="140"/>
                </a:lnTo>
                <a:lnTo>
                  <a:pt x="1406" y="147"/>
                </a:lnTo>
                <a:lnTo>
                  <a:pt x="1500" y="243"/>
                </a:lnTo>
                <a:lnTo>
                  <a:pt x="1642" y="257"/>
                </a:lnTo>
                <a:lnTo>
                  <a:pt x="1561" y="382"/>
                </a:lnTo>
                <a:lnTo>
                  <a:pt x="1410" y="698"/>
                </a:lnTo>
                <a:lnTo>
                  <a:pt x="1376" y="698"/>
                </a:lnTo>
                <a:lnTo>
                  <a:pt x="1292" y="664"/>
                </a:lnTo>
                <a:lnTo>
                  <a:pt x="1270" y="696"/>
                </a:lnTo>
                <a:lnTo>
                  <a:pt x="1223" y="698"/>
                </a:lnTo>
                <a:lnTo>
                  <a:pt x="1145" y="794"/>
                </a:lnTo>
                <a:lnTo>
                  <a:pt x="1064" y="734"/>
                </a:lnTo>
                <a:lnTo>
                  <a:pt x="1021" y="713"/>
                </a:lnTo>
                <a:lnTo>
                  <a:pt x="724" y="744"/>
                </a:lnTo>
                <a:lnTo>
                  <a:pt x="600" y="748"/>
                </a:lnTo>
                <a:lnTo>
                  <a:pt x="597" y="762"/>
                </a:lnTo>
                <a:lnTo>
                  <a:pt x="514" y="768"/>
                </a:lnTo>
                <a:lnTo>
                  <a:pt x="500" y="747"/>
                </a:lnTo>
                <a:lnTo>
                  <a:pt x="306" y="728"/>
                </a:lnTo>
                <a:lnTo>
                  <a:pt x="267" y="625"/>
                </a:lnTo>
                <a:lnTo>
                  <a:pt x="299" y="496"/>
                </a:lnTo>
                <a:lnTo>
                  <a:pt x="303" y="471"/>
                </a:lnTo>
                <a:lnTo>
                  <a:pt x="224" y="387"/>
                </a:lnTo>
                <a:lnTo>
                  <a:pt x="0" y="356"/>
                </a:lnTo>
                <a:lnTo>
                  <a:pt x="4" y="210"/>
                </a:lnTo>
                <a:lnTo>
                  <a:pt x="46" y="210"/>
                </a:lnTo>
                <a:lnTo>
                  <a:pt x="86" y="169"/>
                </a:lnTo>
                <a:lnTo>
                  <a:pt x="87" y="143"/>
                </a:lnTo>
                <a:lnTo>
                  <a:pt x="689" y="145"/>
                </a:lnTo>
                <a:lnTo>
                  <a:pt x="985" y="148"/>
                </a:lnTo>
                <a:lnTo>
                  <a:pt x="1102" y="248"/>
                </a:lnTo>
                <a:lnTo>
                  <a:pt x="1142" y="222"/>
                </a:lnTo>
                <a:lnTo>
                  <a:pt x="1121" y="154"/>
                </a:lnTo>
                <a:lnTo>
                  <a:pt x="1186" y="110"/>
                </a:lnTo>
                <a:lnTo>
                  <a:pt x="1238" y="0"/>
                </a:lnTo>
                <a:close/>
              </a:path>
            </a:pathLst>
          </a:custGeom>
          <a:solidFill>
            <a:srgbClr val="2BA180"/>
          </a:solidFill>
          <a:ln w="28575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4767" name="Freeform 15"/>
          <p:cNvSpPr>
            <a:spLocks noChangeAspect="1"/>
          </p:cNvSpPr>
          <p:nvPr/>
        </p:nvSpPr>
        <p:spPr bwMode="auto">
          <a:xfrm>
            <a:off x="-22225" y="2771775"/>
            <a:ext cx="1890713" cy="1431925"/>
          </a:xfrm>
          <a:custGeom>
            <a:avLst/>
            <a:gdLst>
              <a:gd name="T0" fmla="*/ 718 w 1620"/>
              <a:gd name="T1" fmla="*/ 14 h 1199"/>
              <a:gd name="T2" fmla="*/ 911 w 1620"/>
              <a:gd name="T3" fmla="*/ 37 h 1199"/>
              <a:gd name="T4" fmla="*/ 927 w 1620"/>
              <a:gd name="T5" fmla="*/ 59 h 1199"/>
              <a:gd name="T6" fmla="*/ 1008 w 1620"/>
              <a:gd name="T7" fmla="*/ 53 h 1199"/>
              <a:gd name="T8" fmla="*/ 1011 w 1620"/>
              <a:gd name="T9" fmla="*/ 37 h 1199"/>
              <a:gd name="T10" fmla="*/ 1145 w 1620"/>
              <a:gd name="T11" fmla="*/ 29 h 1199"/>
              <a:gd name="T12" fmla="*/ 1428 w 1620"/>
              <a:gd name="T13" fmla="*/ 0 h 1199"/>
              <a:gd name="T14" fmla="*/ 1473 w 1620"/>
              <a:gd name="T15" fmla="*/ 23 h 1199"/>
              <a:gd name="T16" fmla="*/ 1555 w 1620"/>
              <a:gd name="T17" fmla="*/ 82 h 1199"/>
              <a:gd name="T18" fmla="*/ 1585 w 1620"/>
              <a:gd name="T19" fmla="*/ 137 h 1199"/>
              <a:gd name="T20" fmla="*/ 1565 w 1620"/>
              <a:gd name="T21" fmla="*/ 272 h 1199"/>
              <a:gd name="T22" fmla="*/ 1501 w 1620"/>
              <a:gd name="T23" fmla="*/ 297 h 1199"/>
              <a:gd name="T24" fmla="*/ 1505 w 1620"/>
              <a:gd name="T25" fmla="*/ 403 h 1199"/>
              <a:gd name="T26" fmla="*/ 1432 w 1620"/>
              <a:gd name="T27" fmla="*/ 493 h 1199"/>
              <a:gd name="T28" fmla="*/ 1497 w 1620"/>
              <a:gd name="T29" fmla="*/ 604 h 1199"/>
              <a:gd name="T30" fmla="*/ 1499 w 1620"/>
              <a:gd name="T31" fmla="*/ 653 h 1199"/>
              <a:gd name="T32" fmla="*/ 1517 w 1620"/>
              <a:gd name="T33" fmla="*/ 679 h 1199"/>
              <a:gd name="T34" fmla="*/ 1541 w 1620"/>
              <a:gd name="T35" fmla="*/ 679 h 1199"/>
              <a:gd name="T36" fmla="*/ 1567 w 1620"/>
              <a:gd name="T37" fmla="*/ 723 h 1199"/>
              <a:gd name="T38" fmla="*/ 1559 w 1620"/>
              <a:gd name="T39" fmla="*/ 755 h 1199"/>
              <a:gd name="T40" fmla="*/ 1620 w 1620"/>
              <a:gd name="T41" fmla="*/ 823 h 1199"/>
              <a:gd name="T42" fmla="*/ 1442 w 1620"/>
              <a:gd name="T43" fmla="*/ 964 h 1199"/>
              <a:gd name="T44" fmla="*/ 1334 w 1620"/>
              <a:gd name="T45" fmla="*/ 1199 h 1199"/>
              <a:gd name="T46" fmla="*/ 976 w 1620"/>
              <a:gd name="T47" fmla="*/ 1176 h 1199"/>
              <a:gd name="T48" fmla="*/ 752 w 1620"/>
              <a:gd name="T49" fmla="*/ 1142 h 1199"/>
              <a:gd name="T50" fmla="*/ 788 w 1620"/>
              <a:gd name="T51" fmla="*/ 1060 h 1199"/>
              <a:gd name="T52" fmla="*/ 786 w 1620"/>
              <a:gd name="T53" fmla="*/ 1029 h 1199"/>
              <a:gd name="T54" fmla="*/ 814 w 1620"/>
              <a:gd name="T55" fmla="*/ 995 h 1199"/>
              <a:gd name="T56" fmla="*/ 796 w 1620"/>
              <a:gd name="T57" fmla="*/ 968 h 1199"/>
              <a:gd name="T58" fmla="*/ 824 w 1620"/>
              <a:gd name="T59" fmla="*/ 937 h 1199"/>
              <a:gd name="T60" fmla="*/ 784 w 1620"/>
              <a:gd name="T61" fmla="*/ 902 h 1199"/>
              <a:gd name="T62" fmla="*/ 812 w 1620"/>
              <a:gd name="T63" fmla="*/ 839 h 1199"/>
              <a:gd name="T64" fmla="*/ 802 w 1620"/>
              <a:gd name="T65" fmla="*/ 782 h 1199"/>
              <a:gd name="T66" fmla="*/ 722 w 1620"/>
              <a:gd name="T67" fmla="*/ 685 h 1199"/>
              <a:gd name="T68" fmla="*/ 724 w 1620"/>
              <a:gd name="T69" fmla="*/ 659 h 1199"/>
              <a:gd name="T70" fmla="*/ 752 w 1620"/>
              <a:gd name="T71" fmla="*/ 616 h 1199"/>
              <a:gd name="T72" fmla="*/ 702 w 1620"/>
              <a:gd name="T73" fmla="*/ 576 h 1199"/>
              <a:gd name="T74" fmla="*/ 522 w 1620"/>
              <a:gd name="T75" fmla="*/ 739 h 1199"/>
              <a:gd name="T76" fmla="*/ 438 w 1620"/>
              <a:gd name="T77" fmla="*/ 753 h 1199"/>
              <a:gd name="T78" fmla="*/ 419 w 1620"/>
              <a:gd name="T79" fmla="*/ 788 h 1199"/>
              <a:gd name="T80" fmla="*/ 397 w 1620"/>
              <a:gd name="T81" fmla="*/ 784 h 1199"/>
              <a:gd name="T82" fmla="*/ 278 w 1620"/>
              <a:gd name="T83" fmla="*/ 479 h 1199"/>
              <a:gd name="T84" fmla="*/ 55 w 1620"/>
              <a:gd name="T85" fmla="*/ 457 h 1199"/>
              <a:gd name="T86" fmla="*/ 13 w 1620"/>
              <a:gd name="T87" fmla="*/ 409 h 1199"/>
              <a:gd name="T88" fmla="*/ 0 w 1620"/>
              <a:gd name="T89" fmla="*/ 309 h 1199"/>
              <a:gd name="T90" fmla="*/ 118 w 1620"/>
              <a:gd name="T91" fmla="*/ 282 h 1199"/>
              <a:gd name="T92" fmla="*/ 118 w 1620"/>
              <a:gd name="T93" fmla="*/ 252 h 1199"/>
              <a:gd name="T94" fmla="*/ 178 w 1620"/>
              <a:gd name="T95" fmla="*/ 252 h 1199"/>
              <a:gd name="T96" fmla="*/ 186 w 1620"/>
              <a:gd name="T97" fmla="*/ 264 h 1199"/>
              <a:gd name="T98" fmla="*/ 219 w 1620"/>
              <a:gd name="T99" fmla="*/ 264 h 1199"/>
              <a:gd name="T100" fmla="*/ 231 w 1620"/>
              <a:gd name="T101" fmla="*/ 219 h 1199"/>
              <a:gd name="T102" fmla="*/ 280 w 1620"/>
              <a:gd name="T103" fmla="*/ 149 h 1199"/>
              <a:gd name="T104" fmla="*/ 321 w 1620"/>
              <a:gd name="T105" fmla="*/ 180 h 1199"/>
              <a:gd name="T106" fmla="*/ 358 w 1620"/>
              <a:gd name="T107" fmla="*/ 143 h 1199"/>
              <a:gd name="T108" fmla="*/ 387 w 1620"/>
              <a:gd name="T109" fmla="*/ 139 h 1199"/>
              <a:gd name="T110" fmla="*/ 450 w 1620"/>
              <a:gd name="T111" fmla="*/ 172 h 1199"/>
              <a:gd name="T112" fmla="*/ 528 w 1620"/>
              <a:gd name="T113" fmla="*/ 147 h 1199"/>
              <a:gd name="T114" fmla="*/ 718 w 1620"/>
              <a:gd name="T115" fmla="*/ 14 h 1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20" h="1199">
                <a:moveTo>
                  <a:pt x="718" y="14"/>
                </a:moveTo>
                <a:lnTo>
                  <a:pt x="911" y="37"/>
                </a:lnTo>
                <a:lnTo>
                  <a:pt x="927" y="59"/>
                </a:lnTo>
                <a:lnTo>
                  <a:pt x="1008" y="53"/>
                </a:lnTo>
                <a:lnTo>
                  <a:pt x="1011" y="37"/>
                </a:lnTo>
                <a:lnTo>
                  <a:pt x="1145" y="29"/>
                </a:lnTo>
                <a:lnTo>
                  <a:pt x="1428" y="0"/>
                </a:lnTo>
                <a:lnTo>
                  <a:pt x="1473" y="23"/>
                </a:lnTo>
                <a:lnTo>
                  <a:pt x="1555" y="82"/>
                </a:lnTo>
                <a:lnTo>
                  <a:pt x="1585" y="137"/>
                </a:lnTo>
                <a:lnTo>
                  <a:pt x="1565" y="272"/>
                </a:lnTo>
                <a:lnTo>
                  <a:pt x="1501" y="297"/>
                </a:lnTo>
                <a:lnTo>
                  <a:pt x="1505" y="403"/>
                </a:lnTo>
                <a:lnTo>
                  <a:pt x="1432" y="493"/>
                </a:lnTo>
                <a:lnTo>
                  <a:pt x="1497" y="604"/>
                </a:lnTo>
                <a:lnTo>
                  <a:pt x="1499" y="653"/>
                </a:lnTo>
                <a:lnTo>
                  <a:pt x="1517" y="679"/>
                </a:lnTo>
                <a:lnTo>
                  <a:pt x="1541" y="679"/>
                </a:lnTo>
                <a:lnTo>
                  <a:pt x="1567" y="723"/>
                </a:lnTo>
                <a:lnTo>
                  <a:pt x="1559" y="755"/>
                </a:lnTo>
                <a:lnTo>
                  <a:pt x="1620" y="823"/>
                </a:lnTo>
                <a:lnTo>
                  <a:pt x="1442" y="964"/>
                </a:lnTo>
                <a:lnTo>
                  <a:pt x="1334" y="1199"/>
                </a:lnTo>
                <a:lnTo>
                  <a:pt x="976" y="1176"/>
                </a:lnTo>
                <a:lnTo>
                  <a:pt x="752" y="1142"/>
                </a:lnTo>
                <a:lnTo>
                  <a:pt x="788" y="1060"/>
                </a:lnTo>
                <a:lnTo>
                  <a:pt x="786" y="1029"/>
                </a:lnTo>
                <a:lnTo>
                  <a:pt x="814" y="995"/>
                </a:lnTo>
                <a:lnTo>
                  <a:pt x="796" y="968"/>
                </a:lnTo>
                <a:lnTo>
                  <a:pt x="824" y="937"/>
                </a:lnTo>
                <a:lnTo>
                  <a:pt x="784" y="902"/>
                </a:lnTo>
                <a:lnTo>
                  <a:pt x="812" y="839"/>
                </a:lnTo>
                <a:lnTo>
                  <a:pt x="802" y="782"/>
                </a:lnTo>
                <a:lnTo>
                  <a:pt x="722" y="685"/>
                </a:lnTo>
                <a:lnTo>
                  <a:pt x="724" y="659"/>
                </a:lnTo>
                <a:lnTo>
                  <a:pt x="752" y="616"/>
                </a:lnTo>
                <a:lnTo>
                  <a:pt x="702" y="576"/>
                </a:lnTo>
                <a:lnTo>
                  <a:pt x="522" y="739"/>
                </a:lnTo>
                <a:lnTo>
                  <a:pt x="438" y="753"/>
                </a:lnTo>
                <a:lnTo>
                  <a:pt x="419" y="788"/>
                </a:lnTo>
                <a:lnTo>
                  <a:pt x="397" y="784"/>
                </a:lnTo>
                <a:lnTo>
                  <a:pt x="278" y="479"/>
                </a:lnTo>
                <a:lnTo>
                  <a:pt x="55" y="457"/>
                </a:lnTo>
                <a:lnTo>
                  <a:pt x="13" y="409"/>
                </a:lnTo>
                <a:lnTo>
                  <a:pt x="0" y="309"/>
                </a:lnTo>
                <a:lnTo>
                  <a:pt x="118" y="282"/>
                </a:lnTo>
                <a:lnTo>
                  <a:pt x="118" y="252"/>
                </a:lnTo>
                <a:lnTo>
                  <a:pt x="178" y="252"/>
                </a:lnTo>
                <a:lnTo>
                  <a:pt x="186" y="264"/>
                </a:lnTo>
                <a:lnTo>
                  <a:pt x="219" y="264"/>
                </a:lnTo>
                <a:lnTo>
                  <a:pt x="231" y="219"/>
                </a:lnTo>
                <a:lnTo>
                  <a:pt x="280" y="149"/>
                </a:lnTo>
                <a:lnTo>
                  <a:pt x="321" y="180"/>
                </a:lnTo>
                <a:lnTo>
                  <a:pt x="358" y="143"/>
                </a:lnTo>
                <a:lnTo>
                  <a:pt x="387" y="139"/>
                </a:lnTo>
                <a:lnTo>
                  <a:pt x="450" y="172"/>
                </a:lnTo>
                <a:lnTo>
                  <a:pt x="528" y="147"/>
                </a:lnTo>
                <a:lnTo>
                  <a:pt x="718" y="14"/>
                </a:lnTo>
                <a:close/>
              </a:path>
            </a:pathLst>
          </a:custGeom>
          <a:solidFill>
            <a:srgbClr val="2BA180"/>
          </a:solidFill>
          <a:ln w="28575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4768" name="Text Box 16"/>
          <p:cNvSpPr txBox="1">
            <a:spLocks noChangeArrowheads="1"/>
          </p:cNvSpPr>
          <p:nvPr/>
        </p:nvSpPr>
        <p:spPr bwMode="auto">
          <a:xfrm flipH="1">
            <a:off x="3408363" y="2195513"/>
            <a:ext cx="1376362" cy="320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>
                <a:solidFill>
                  <a:srgbClr val="066168"/>
                </a:solidFill>
                <a:latin typeface="Verdana" pitchFamily="34" charset="0"/>
              </a:rPr>
              <a:t>Fortaleza</a:t>
            </a:r>
          </a:p>
        </p:txBody>
      </p:sp>
      <p:sp>
        <p:nvSpPr>
          <p:cNvPr id="74769" name="Freeform 17"/>
          <p:cNvSpPr>
            <a:spLocks/>
          </p:cNvSpPr>
          <p:nvPr/>
        </p:nvSpPr>
        <p:spPr bwMode="auto">
          <a:xfrm>
            <a:off x="3335338" y="2497138"/>
            <a:ext cx="1208087" cy="557212"/>
          </a:xfrm>
          <a:custGeom>
            <a:avLst/>
            <a:gdLst>
              <a:gd name="T0" fmla="*/ 761 w 761"/>
              <a:gd name="T1" fmla="*/ 1 h 351"/>
              <a:gd name="T2" fmla="*/ 130 w 761"/>
              <a:gd name="T3" fmla="*/ 0 h 351"/>
              <a:gd name="T4" fmla="*/ 0 w 761"/>
              <a:gd name="T5" fmla="*/ 351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61" h="351">
                <a:moveTo>
                  <a:pt x="761" y="1"/>
                </a:moveTo>
                <a:lnTo>
                  <a:pt x="130" y="0"/>
                </a:lnTo>
                <a:lnTo>
                  <a:pt x="0" y="351"/>
                </a:lnTo>
              </a:path>
            </a:pathLst>
          </a:custGeom>
          <a:noFill/>
          <a:ln w="28575" cmpd="sng">
            <a:solidFill>
              <a:srgbClr val="066168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74770" name="Group 18"/>
          <p:cNvGrpSpPr>
            <a:grpSpLocks/>
          </p:cNvGrpSpPr>
          <p:nvPr/>
        </p:nvGrpSpPr>
        <p:grpSpPr bwMode="auto">
          <a:xfrm>
            <a:off x="1765300" y="2420938"/>
            <a:ext cx="1890713" cy="2909887"/>
            <a:chOff x="424" y="1152"/>
            <a:chExt cx="1849" cy="2785"/>
          </a:xfrm>
        </p:grpSpPr>
        <p:grpSp>
          <p:nvGrpSpPr>
            <p:cNvPr id="74771" name="Group 19"/>
            <p:cNvGrpSpPr>
              <a:grpSpLocks/>
            </p:cNvGrpSpPr>
            <p:nvPr/>
          </p:nvGrpSpPr>
          <p:grpSpPr bwMode="auto">
            <a:xfrm>
              <a:off x="452" y="1813"/>
              <a:ext cx="1821" cy="2124"/>
              <a:chOff x="100" y="1560"/>
              <a:chExt cx="2138" cy="2220"/>
            </a:xfrm>
          </p:grpSpPr>
          <p:sp>
            <p:nvSpPr>
              <p:cNvPr id="74772" name="Freeform 20"/>
              <p:cNvSpPr>
                <a:spLocks/>
              </p:cNvSpPr>
              <p:nvPr/>
            </p:nvSpPr>
            <p:spPr bwMode="auto">
              <a:xfrm>
                <a:off x="100" y="1588"/>
                <a:ext cx="2126" cy="2192"/>
              </a:xfrm>
              <a:custGeom>
                <a:avLst/>
                <a:gdLst>
                  <a:gd name="T0" fmla="*/ 23 w 2005"/>
                  <a:gd name="T1" fmla="*/ 0 h 2090"/>
                  <a:gd name="T2" fmla="*/ 0 w 2005"/>
                  <a:gd name="T3" fmla="*/ 360 h 2090"/>
                  <a:gd name="T4" fmla="*/ 54 w 2005"/>
                  <a:gd name="T5" fmla="*/ 716 h 2090"/>
                  <a:gd name="T6" fmla="*/ 203 w 2005"/>
                  <a:gd name="T7" fmla="*/ 1263 h 2090"/>
                  <a:gd name="T8" fmla="*/ 310 w 2005"/>
                  <a:gd name="T9" fmla="*/ 1450 h 2090"/>
                  <a:gd name="T10" fmla="*/ 555 w 2005"/>
                  <a:gd name="T11" fmla="*/ 1688 h 2090"/>
                  <a:gd name="T12" fmla="*/ 1112 w 2005"/>
                  <a:gd name="T13" fmla="*/ 1921 h 2090"/>
                  <a:gd name="T14" fmla="*/ 1539 w 2005"/>
                  <a:gd name="T15" fmla="*/ 2070 h 2090"/>
                  <a:gd name="T16" fmla="*/ 2005 w 2005"/>
                  <a:gd name="T17" fmla="*/ 2090 h 20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05" h="2090">
                    <a:moveTo>
                      <a:pt x="23" y="0"/>
                    </a:moveTo>
                    <a:lnTo>
                      <a:pt x="0" y="360"/>
                    </a:lnTo>
                    <a:lnTo>
                      <a:pt x="54" y="716"/>
                    </a:lnTo>
                    <a:lnTo>
                      <a:pt x="203" y="1263"/>
                    </a:lnTo>
                    <a:lnTo>
                      <a:pt x="310" y="1450"/>
                    </a:lnTo>
                    <a:lnTo>
                      <a:pt x="555" y="1688"/>
                    </a:lnTo>
                    <a:lnTo>
                      <a:pt x="1112" y="1921"/>
                    </a:lnTo>
                    <a:lnTo>
                      <a:pt x="1539" y="2070"/>
                    </a:lnTo>
                    <a:lnTo>
                      <a:pt x="2005" y="2090"/>
                    </a:lnTo>
                  </a:path>
                </a:pathLst>
              </a:custGeom>
              <a:noFill/>
              <a:ln w="28575">
                <a:solidFill>
                  <a:srgbClr val="00330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4773" name="Freeform 21"/>
              <p:cNvSpPr>
                <a:spLocks/>
              </p:cNvSpPr>
              <p:nvPr/>
            </p:nvSpPr>
            <p:spPr bwMode="auto">
              <a:xfrm>
                <a:off x="112" y="1560"/>
                <a:ext cx="2126" cy="2192"/>
              </a:xfrm>
              <a:custGeom>
                <a:avLst/>
                <a:gdLst>
                  <a:gd name="T0" fmla="*/ 23 w 2005"/>
                  <a:gd name="T1" fmla="*/ 0 h 2090"/>
                  <a:gd name="T2" fmla="*/ 0 w 2005"/>
                  <a:gd name="T3" fmla="*/ 360 h 2090"/>
                  <a:gd name="T4" fmla="*/ 54 w 2005"/>
                  <a:gd name="T5" fmla="*/ 716 h 2090"/>
                  <a:gd name="T6" fmla="*/ 203 w 2005"/>
                  <a:gd name="T7" fmla="*/ 1263 h 2090"/>
                  <a:gd name="T8" fmla="*/ 310 w 2005"/>
                  <a:gd name="T9" fmla="*/ 1450 h 2090"/>
                  <a:gd name="T10" fmla="*/ 555 w 2005"/>
                  <a:gd name="T11" fmla="*/ 1688 h 2090"/>
                  <a:gd name="T12" fmla="*/ 1112 w 2005"/>
                  <a:gd name="T13" fmla="*/ 1921 h 2090"/>
                  <a:gd name="T14" fmla="*/ 1539 w 2005"/>
                  <a:gd name="T15" fmla="*/ 2070 h 2090"/>
                  <a:gd name="T16" fmla="*/ 2005 w 2005"/>
                  <a:gd name="T17" fmla="*/ 2090 h 20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05" h="2090">
                    <a:moveTo>
                      <a:pt x="23" y="0"/>
                    </a:moveTo>
                    <a:lnTo>
                      <a:pt x="0" y="360"/>
                    </a:lnTo>
                    <a:lnTo>
                      <a:pt x="54" y="716"/>
                    </a:lnTo>
                    <a:lnTo>
                      <a:pt x="203" y="1263"/>
                    </a:lnTo>
                    <a:lnTo>
                      <a:pt x="310" y="1450"/>
                    </a:lnTo>
                    <a:lnTo>
                      <a:pt x="555" y="1688"/>
                    </a:lnTo>
                    <a:lnTo>
                      <a:pt x="1112" y="1921"/>
                    </a:lnTo>
                    <a:lnTo>
                      <a:pt x="1539" y="2070"/>
                    </a:lnTo>
                    <a:lnTo>
                      <a:pt x="2005" y="2090"/>
                    </a:lnTo>
                  </a:path>
                </a:pathLst>
              </a:custGeom>
              <a:noFill/>
              <a:ln w="28575">
                <a:solidFill>
                  <a:srgbClr val="00330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74774" name="Freeform 22"/>
            <p:cNvSpPr>
              <a:spLocks/>
            </p:cNvSpPr>
            <p:nvPr/>
          </p:nvSpPr>
          <p:spPr bwMode="auto">
            <a:xfrm>
              <a:off x="481" y="1152"/>
              <a:ext cx="255" cy="651"/>
            </a:xfrm>
            <a:custGeom>
              <a:avLst/>
              <a:gdLst>
                <a:gd name="T0" fmla="*/ 0 w 255"/>
                <a:gd name="T1" fmla="*/ 651 h 651"/>
                <a:gd name="T2" fmla="*/ 102 w 255"/>
                <a:gd name="T3" fmla="*/ 342 h 651"/>
                <a:gd name="T4" fmla="*/ 114 w 255"/>
                <a:gd name="T5" fmla="*/ 243 h 651"/>
                <a:gd name="T6" fmla="*/ 183 w 255"/>
                <a:gd name="T7" fmla="*/ 123 h 651"/>
                <a:gd name="T8" fmla="*/ 225 w 255"/>
                <a:gd name="T9" fmla="*/ 108 h 651"/>
                <a:gd name="T10" fmla="*/ 255 w 255"/>
                <a:gd name="T11" fmla="*/ 0 h 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5" h="651">
                  <a:moveTo>
                    <a:pt x="0" y="651"/>
                  </a:moveTo>
                  <a:lnTo>
                    <a:pt x="102" y="342"/>
                  </a:lnTo>
                  <a:lnTo>
                    <a:pt x="114" y="243"/>
                  </a:lnTo>
                  <a:lnTo>
                    <a:pt x="183" y="123"/>
                  </a:lnTo>
                  <a:lnTo>
                    <a:pt x="225" y="108"/>
                  </a:lnTo>
                  <a:lnTo>
                    <a:pt x="255" y="0"/>
                  </a:lnTo>
                </a:path>
              </a:pathLst>
            </a:custGeom>
            <a:noFill/>
            <a:ln w="9525">
              <a:solidFill>
                <a:srgbClr val="FF3300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74775" name="Picture 23" descr="Imagem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4" y="2182"/>
              <a:ext cx="81" cy="8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4776" name="Picture 24" descr="Imagem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9" y="2822"/>
              <a:ext cx="81" cy="8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4777" name="Picture 25" descr="Imagem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1" y="3221"/>
              <a:ext cx="81" cy="8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4778" name="Picture 26" descr="Imagem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14" y="3573"/>
              <a:ext cx="81" cy="8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4779" name="Picture 27" descr="Imagem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03" y="3780"/>
              <a:ext cx="81" cy="8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4780" name="Picture 28" descr="Imagem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4" y="1567"/>
              <a:ext cx="81" cy="8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74781" name="Text Box 29"/>
          <p:cNvSpPr txBox="1">
            <a:spLocks noChangeArrowheads="1"/>
          </p:cNvSpPr>
          <p:nvPr/>
        </p:nvSpPr>
        <p:spPr bwMode="auto">
          <a:xfrm>
            <a:off x="2652713" y="1878013"/>
            <a:ext cx="757237" cy="3635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900" b="0">
                <a:solidFill>
                  <a:srgbClr val="066168"/>
                </a:solidFill>
                <a:latin typeface="Verdana" pitchFamily="34" charset="0"/>
              </a:rPr>
              <a:t>Porto do Pecém</a:t>
            </a:r>
          </a:p>
        </p:txBody>
      </p:sp>
      <p:pic>
        <p:nvPicPr>
          <p:cNvPr id="74782" name="Picture 30" descr="Imagem3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74900" y="1912938"/>
            <a:ext cx="333375" cy="2270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4783" name="Text Box 31"/>
          <p:cNvSpPr txBox="1">
            <a:spLocks noChangeArrowheads="1"/>
          </p:cNvSpPr>
          <p:nvPr/>
        </p:nvSpPr>
        <p:spPr bwMode="auto">
          <a:xfrm>
            <a:off x="4044950" y="2563813"/>
            <a:ext cx="881063" cy="365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900" b="0">
                <a:solidFill>
                  <a:srgbClr val="066168"/>
                </a:solidFill>
                <a:latin typeface="Verdana" pitchFamily="34" charset="0"/>
              </a:rPr>
              <a:t>Porto do</a:t>
            </a:r>
          </a:p>
          <a:p>
            <a:r>
              <a:rPr lang="pt-BR" sz="900" b="0">
                <a:solidFill>
                  <a:srgbClr val="066168"/>
                </a:solidFill>
                <a:latin typeface="Verdana" pitchFamily="34" charset="0"/>
              </a:rPr>
              <a:t>Mucuripe</a:t>
            </a:r>
          </a:p>
        </p:txBody>
      </p:sp>
      <p:pic>
        <p:nvPicPr>
          <p:cNvPr id="74784" name="Picture 32" descr="Imagem3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49675" y="2578100"/>
            <a:ext cx="333375" cy="2286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4785" name="Group 33"/>
          <p:cNvGrpSpPr>
            <a:grpSpLocks/>
          </p:cNvGrpSpPr>
          <p:nvPr/>
        </p:nvGrpSpPr>
        <p:grpSpPr bwMode="auto">
          <a:xfrm>
            <a:off x="4664075" y="6088063"/>
            <a:ext cx="2973388" cy="1203325"/>
            <a:chOff x="3019" y="4408"/>
            <a:chExt cx="2396" cy="950"/>
          </a:xfrm>
        </p:grpSpPr>
        <p:sp>
          <p:nvSpPr>
            <p:cNvPr id="74786" name="Freeform 34"/>
            <p:cNvSpPr>
              <a:spLocks/>
            </p:cNvSpPr>
            <p:nvPr/>
          </p:nvSpPr>
          <p:spPr bwMode="auto">
            <a:xfrm>
              <a:off x="3019" y="4433"/>
              <a:ext cx="2357" cy="925"/>
            </a:xfrm>
            <a:custGeom>
              <a:avLst/>
              <a:gdLst>
                <a:gd name="T0" fmla="*/ 0 w 2357"/>
                <a:gd name="T1" fmla="*/ 72 h 925"/>
                <a:gd name="T2" fmla="*/ 427 w 2357"/>
                <a:gd name="T3" fmla="*/ 21 h 925"/>
                <a:gd name="T4" fmla="*/ 607 w 2357"/>
                <a:gd name="T5" fmla="*/ 13 h 925"/>
                <a:gd name="T6" fmla="*/ 946 w 2357"/>
                <a:gd name="T7" fmla="*/ 0 h 925"/>
                <a:gd name="T8" fmla="*/ 1100 w 2357"/>
                <a:gd name="T9" fmla="*/ 31 h 925"/>
                <a:gd name="T10" fmla="*/ 1169 w 2357"/>
                <a:gd name="T11" fmla="*/ 31 h 925"/>
                <a:gd name="T12" fmla="*/ 1301 w 2357"/>
                <a:gd name="T13" fmla="*/ 16 h 925"/>
                <a:gd name="T14" fmla="*/ 1363 w 2357"/>
                <a:gd name="T15" fmla="*/ 41 h 925"/>
                <a:gd name="T16" fmla="*/ 1486 w 2357"/>
                <a:gd name="T17" fmla="*/ 31 h 925"/>
                <a:gd name="T18" fmla="*/ 1702 w 2357"/>
                <a:gd name="T19" fmla="*/ 134 h 925"/>
                <a:gd name="T20" fmla="*/ 2144 w 2357"/>
                <a:gd name="T21" fmla="*/ 586 h 925"/>
                <a:gd name="T22" fmla="*/ 2357 w 2357"/>
                <a:gd name="T23" fmla="*/ 925 h 9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57" h="925">
                  <a:moveTo>
                    <a:pt x="0" y="72"/>
                  </a:moveTo>
                  <a:lnTo>
                    <a:pt x="427" y="21"/>
                  </a:lnTo>
                  <a:lnTo>
                    <a:pt x="607" y="13"/>
                  </a:lnTo>
                  <a:lnTo>
                    <a:pt x="946" y="0"/>
                  </a:lnTo>
                  <a:lnTo>
                    <a:pt x="1100" y="31"/>
                  </a:lnTo>
                  <a:lnTo>
                    <a:pt x="1169" y="31"/>
                  </a:lnTo>
                  <a:lnTo>
                    <a:pt x="1301" y="16"/>
                  </a:lnTo>
                  <a:lnTo>
                    <a:pt x="1363" y="41"/>
                  </a:lnTo>
                  <a:lnTo>
                    <a:pt x="1486" y="31"/>
                  </a:lnTo>
                  <a:lnTo>
                    <a:pt x="1702" y="134"/>
                  </a:lnTo>
                  <a:lnTo>
                    <a:pt x="2144" y="586"/>
                  </a:lnTo>
                  <a:lnTo>
                    <a:pt x="2357" y="925"/>
                  </a:lnTo>
                </a:path>
              </a:pathLst>
            </a:custGeom>
            <a:noFill/>
            <a:ln w="19050" cap="flat" cmpd="sng">
              <a:solidFill>
                <a:srgbClr val="8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4787" name="Freeform 35"/>
            <p:cNvSpPr>
              <a:spLocks/>
            </p:cNvSpPr>
            <p:nvPr/>
          </p:nvSpPr>
          <p:spPr bwMode="auto">
            <a:xfrm>
              <a:off x="3019" y="4408"/>
              <a:ext cx="2396" cy="942"/>
            </a:xfrm>
            <a:custGeom>
              <a:avLst/>
              <a:gdLst>
                <a:gd name="T0" fmla="*/ 0 w 2396"/>
                <a:gd name="T1" fmla="*/ 87 h 942"/>
                <a:gd name="T2" fmla="*/ 417 w 2396"/>
                <a:gd name="T3" fmla="*/ 25 h 942"/>
                <a:gd name="T4" fmla="*/ 956 w 2396"/>
                <a:gd name="T5" fmla="*/ 0 h 942"/>
                <a:gd name="T6" fmla="*/ 1110 w 2396"/>
                <a:gd name="T7" fmla="*/ 31 h 942"/>
                <a:gd name="T8" fmla="*/ 1179 w 2396"/>
                <a:gd name="T9" fmla="*/ 31 h 942"/>
                <a:gd name="T10" fmla="*/ 1311 w 2396"/>
                <a:gd name="T11" fmla="*/ 16 h 942"/>
                <a:gd name="T12" fmla="*/ 1373 w 2396"/>
                <a:gd name="T13" fmla="*/ 41 h 942"/>
                <a:gd name="T14" fmla="*/ 1496 w 2396"/>
                <a:gd name="T15" fmla="*/ 31 h 942"/>
                <a:gd name="T16" fmla="*/ 1712 w 2396"/>
                <a:gd name="T17" fmla="*/ 134 h 942"/>
                <a:gd name="T18" fmla="*/ 2154 w 2396"/>
                <a:gd name="T19" fmla="*/ 586 h 942"/>
                <a:gd name="T20" fmla="*/ 2355 w 2396"/>
                <a:gd name="T21" fmla="*/ 941 h 942"/>
                <a:gd name="T22" fmla="*/ 2396 w 2396"/>
                <a:gd name="T23" fmla="*/ 942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96" h="942">
                  <a:moveTo>
                    <a:pt x="0" y="87"/>
                  </a:moveTo>
                  <a:lnTo>
                    <a:pt x="417" y="25"/>
                  </a:lnTo>
                  <a:lnTo>
                    <a:pt x="956" y="0"/>
                  </a:lnTo>
                  <a:lnTo>
                    <a:pt x="1110" y="31"/>
                  </a:lnTo>
                  <a:lnTo>
                    <a:pt x="1179" y="31"/>
                  </a:lnTo>
                  <a:lnTo>
                    <a:pt x="1311" y="16"/>
                  </a:lnTo>
                  <a:lnTo>
                    <a:pt x="1373" y="41"/>
                  </a:lnTo>
                  <a:lnTo>
                    <a:pt x="1496" y="31"/>
                  </a:lnTo>
                  <a:lnTo>
                    <a:pt x="1712" y="134"/>
                  </a:lnTo>
                  <a:lnTo>
                    <a:pt x="2154" y="586"/>
                  </a:lnTo>
                  <a:lnTo>
                    <a:pt x="2355" y="941"/>
                  </a:lnTo>
                  <a:lnTo>
                    <a:pt x="2396" y="942"/>
                  </a:lnTo>
                </a:path>
              </a:pathLst>
            </a:custGeom>
            <a:noFill/>
            <a:ln w="19050" cap="flat" cmpd="sng">
              <a:solidFill>
                <a:srgbClr val="8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74788" name="Group 36"/>
          <p:cNvGrpSpPr>
            <a:grpSpLocks/>
          </p:cNvGrpSpPr>
          <p:nvPr/>
        </p:nvGrpSpPr>
        <p:grpSpPr bwMode="auto">
          <a:xfrm>
            <a:off x="3492500" y="3063875"/>
            <a:ext cx="1841500" cy="3922713"/>
            <a:chOff x="2074" y="2021"/>
            <a:chExt cx="1485" cy="3096"/>
          </a:xfrm>
        </p:grpSpPr>
        <p:sp>
          <p:nvSpPr>
            <p:cNvPr id="74789" name="Freeform 37"/>
            <p:cNvSpPr>
              <a:spLocks/>
            </p:cNvSpPr>
            <p:nvPr/>
          </p:nvSpPr>
          <p:spPr bwMode="auto">
            <a:xfrm>
              <a:off x="2083" y="2037"/>
              <a:ext cx="1476" cy="3065"/>
            </a:xfrm>
            <a:custGeom>
              <a:avLst/>
              <a:gdLst>
                <a:gd name="T0" fmla="*/ 0 w 1476"/>
                <a:gd name="T1" fmla="*/ 0 h 3065"/>
                <a:gd name="T2" fmla="*/ 102 w 1476"/>
                <a:gd name="T3" fmla="*/ 135 h 3065"/>
                <a:gd name="T4" fmla="*/ 78 w 1476"/>
                <a:gd name="T5" fmla="*/ 201 h 3065"/>
                <a:gd name="T6" fmla="*/ 108 w 1476"/>
                <a:gd name="T7" fmla="*/ 279 h 3065"/>
                <a:gd name="T8" fmla="*/ 36 w 1476"/>
                <a:gd name="T9" fmla="*/ 807 h 3065"/>
                <a:gd name="T10" fmla="*/ 108 w 1476"/>
                <a:gd name="T11" fmla="*/ 939 h 3065"/>
                <a:gd name="T12" fmla="*/ 84 w 1476"/>
                <a:gd name="T13" fmla="*/ 987 h 3065"/>
                <a:gd name="T14" fmla="*/ 186 w 1476"/>
                <a:gd name="T15" fmla="*/ 1161 h 3065"/>
                <a:gd name="T16" fmla="*/ 120 w 1476"/>
                <a:gd name="T17" fmla="*/ 1221 h 3065"/>
                <a:gd name="T18" fmla="*/ 128 w 1476"/>
                <a:gd name="T19" fmla="*/ 1265 h 3065"/>
                <a:gd name="T20" fmla="*/ 186 w 1476"/>
                <a:gd name="T21" fmla="*/ 1317 h 3065"/>
                <a:gd name="T22" fmla="*/ 101 w 1476"/>
                <a:gd name="T23" fmla="*/ 1630 h 3065"/>
                <a:gd name="T24" fmla="*/ 522 w 1476"/>
                <a:gd name="T25" fmla="*/ 2115 h 3065"/>
                <a:gd name="T26" fmla="*/ 516 w 1476"/>
                <a:gd name="T27" fmla="*/ 2199 h 3065"/>
                <a:gd name="T28" fmla="*/ 560 w 1476"/>
                <a:gd name="T29" fmla="*/ 2232 h 3065"/>
                <a:gd name="T30" fmla="*/ 648 w 1476"/>
                <a:gd name="T31" fmla="*/ 2262 h 3065"/>
                <a:gd name="T32" fmla="*/ 735 w 1476"/>
                <a:gd name="T33" fmla="*/ 2340 h 3065"/>
                <a:gd name="T34" fmla="*/ 905 w 1476"/>
                <a:gd name="T35" fmla="*/ 2417 h 3065"/>
                <a:gd name="T36" fmla="*/ 1004 w 1476"/>
                <a:gd name="T37" fmla="*/ 2499 h 3065"/>
                <a:gd name="T38" fmla="*/ 1264 w 1476"/>
                <a:gd name="T39" fmla="*/ 2759 h 3065"/>
                <a:gd name="T40" fmla="*/ 1360 w 1476"/>
                <a:gd name="T41" fmla="*/ 2831 h 3065"/>
                <a:gd name="T42" fmla="*/ 1388 w 1476"/>
                <a:gd name="T43" fmla="*/ 2931 h 3065"/>
                <a:gd name="T44" fmla="*/ 1476 w 1476"/>
                <a:gd name="T45" fmla="*/ 2995 h 3065"/>
                <a:gd name="T46" fmla="*/ 1409 w 1476"/>
                <a:gd name="T47" fmla="*/ 3065 h 30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476" h="3065">
                  <a:moveTo>
                    <a:pt x="0" y="0"/>
                  </a:moveTo>
                  <a:lnTo>
                    <a:pt x="102" y="135"/>
                  </a:lnTo>
                  <a:lnTo>
                    <a:pt x="78" y="201"/>
                  </a:lnTo>
                  <a:lnTo>
                    <a:pt x="108" y="279"/>
                  </a:lnTo>
                  <a:lnTo>
                    <a:pt x="36" y="807"/>
                  </a:lnTo>
                  <a:lnTo>
                    <a:pt x="108" y="939"/>
                  </a:lnTo>
                  <a:lnTo>
                    <a:pt x="84" y="987"/>
                  </a:lnTo>
                  <a:lnTo>
                    <a:pt x="186" y="1161"/>
                  </a:lnTo>
                  <a:lnTo>
                    <a:pt x="120" y="1221"/>
                  </a:lnTo>
                  <a:lnTo>
                    <a:pt x="128" y="1265"/>
                  </a:lnTo>
                  <a:lnTo>
                    <a:pt x="186" y="1317"/>
                  </a:lnTo>
                  <a:lnTo>
                    <a:pt x="101" y="1630"/>
                  </a:lnTo>
                  <a:lnTo>
                    <a:pt x="522" y="2115"/>
                  </a:lnTo>
                  <a:lnTo>
                    <a:pt x="516" y="2199"/>
                  </a:lnTo>
                  <a:lnTo>
                    <a:pt x="560" y="2232"/>
                  </a:lnTo>
                  <a:lnTo>
                    <a:pt x="648" y="2262"/>
                  </a:lnTo>
                  <a:lnTo>
                    <a:pt x="735" y="2340"/>
                  </a:lnTo>
                  <a:lnTo>
                    <a:pt x="905" y="2417"/>
                  </a:lnTo>
                  <a:lnTo>
                    <a:pt x="1004" y="2499"/>
                  </a:lnTo>
                  <a:lnTo>
                    <a:pt x="1264" y="2759"/>
                  </a:lnTo>
                  <a:lnTo>
                    <a:pt x="1360" y="2831"/>
                  </a:lnTo>
                  <a:lnTo>
                    <a:pt x="1388" y="2931"/>
                  </a:lnTo>
                  <a:lnTo>
                    <a:pt x="1476" y="2995"/>
                  </a:lnTo>
                  <a:lnTo>
                    <a:pt x="1409" y="3065"/>
                  </a:lnTo>
                </a:path>
              </a:pathLst>
            </a:custGeom>
            <a:noFill/>
            <a:ln w="19050" cap="flat" cmpd="sng">
              <a:solidFill>
                <a:srgbClr val="8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4790" name="Freeform 38"/>
            <p:cNvSpPr>
              <a:spLocks/>
            </p:cNvSpPr>
            <p:nvPr/>
          </p:nvSpPr>
          <p:spPr bwMode="auto">
            <a:xfrm>
              <a:off x="2074" y="2021"/>
              <a:ext cx="1461" cy="3096"/>
            </a:xfrm>
            <a:custGeom>
              <a:avLst/>
              <a:gdLst>
                <a:gd name="T0" fmla="*/ 0 w 1461"/>
                <a:gd name="T1" fmla="*/ 0 h 3096"/>
                <a:gd name="T2" fmla="*/ 87 w 1461"/>
                <a:gd name="T3" fmla="*/ 151 h 3096"/>
                <a:gd name="T4" fmla="*/ 63 w 1461"/>
                <a:gd name="T5" fmla="*/ 217 h 3096"/>
                <a:gd name="T6" fmla="*/ 93 w 1461"/>
                <a:gd name="T7" fmla="*/ 295 h 3096"/>
                <a:gd name="T8" fmla="*/ 21 w 1461"/>
                <a:gd name="T9" fmla="*/ 823 h 3096"/>
                <a:gd name="T10" fmla="*/ 93 w 1461"/>
                <a:gd name="T11" fmla="*/ 955 h 3096"/>
                <a:gd name="T12" fmla="*/ 69 w 1461"/>
                <a:gd name="T13" fmla="*/ 1003 h 3096"/>
                <a:gd name="T14" fmla="*/ 171 w 1461"/>
                <a:gd name="T15" fmla="*/ 1177 h 3096"/>
                <a:gd name="T16" fmla="*/ 105 w 1461"/>
                <a:gd name="T17" fmla="*/ 1237 h 3096"/>
                <a:gd name="T18" fmla="*/ 113 w 1461"/>
                <a:gd name="T19" fmla="*/ 1281 h 3096"/>
                <a:gd name="T20" fmla="*/ 171 w 1461"/>
                <a:gd name="T21" fmla="*/ 1333 h 3096"/>
                <a:gd name="T22" fmla="*/ 76 w 1461"/>
                <a:gd name="T23" fmla="*/ 1646 h 3096"/>
                <a:gd name="T24" fmla="*/ 507 w 1461"/>
                <a:gd name="T25" fmla="*/ 2131 h 3096"/>
                <a:gd name="T26" fmla="*/ 501 w 1461"/>
                <a:gd name="T27" fmla="*/ 2215 h 3096"/>
                <a:gd name="T28" fmla="*/ 545 w 1461"/>
                <a:gd name="T29" fmla="*/ 2248 h 3096"/>
                <a:gd name="T30" fmla="*/ 633 w 1461"/>
                <a:gd name="T31" fmla="*/ 2278 h 3096"/>
                <a:gd name="T32" fmla="*/ 720 w 1461"/>
                <a:gd name="T33" fmla="*/ 2356 h 3096"/>
                <a:gd name="T34" fmla="*/ 890 w 1461"/>
                <a:gd name="T35" fmla="*/ 2433 h 3096"/>
                <a:gd name="T36" fmla="*/ 989 w 1461"/>
                <a:gd name="T37" fmla="*/ 2515 h 3096"/>
                <a:gd name="T38" fmla="*/ 1249 w 1461"/>
                <a:gd name="T39" fmla="*/ 2775 h 3096"/>
                <a:gd name="T40" fmla="*/ 1345 w 1461"/>
                <a:gd name="T41" fmla="*/ 2847 h 3096"/>
                <a:gd name="T42" fmla="*/ 1373 w 1461"/>
                <a:gd name="T43" fmla="*/ 2947 h 3096"/>
                <a:gd name="T44" fmla="*/ 1461 w 1461"/>
                <a:gd name="T45" fmla="*/ 3011 h 3096"/>
                <a:gd name="T46" fmla="*/ 1415 w 1461"/>
                <a:gd name="T47" fmla="*/ 3096 h 30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461" h="3096">
                  <a:moveTo>
                    <a:pt x="0" y="0"/>
                  </a:moveTo>
                  <a:lnTo>
                    <a:pt x="87" y="151"/>
                  </a:lnTo>
                  <a:lnTo>
                    <a:pt x="63" y="217"/>
                  </a:lnTo>
                  <a:lnTo>
                    <a:pt x="93" y="295"/>
                  </a:lnTo>
                  <a:lnTo>
                    <a:pt x="21" y="823"/>
                  </a:lnTo>
                  <a:lnTo>
                    <a:pt x="93" y="955"/>
                  </a:lnTo>
                  <a:lnTo>
                    <a:pt x="69" y="1003"/>
                  </a:lnTo>
                  <a:lnTo>
                    <a:pt x="171" y="1177"/>
                  </a:lnTo>
                  <a:lnTo>
                    <a:pt x="105" y="1237"/>
                  </a:lnTo>
                  <a:lnTo>
                    <a:pt x="113" y="1281"/>
                  </a:lnTo>
                  <a:lnTo>
                    <a:pt x="171" y="1333"/>
                  </a:lnTo>
                  <a:lnTo>
                    <a:pt x="76" y="1646"/>
                  </a:lnTo>
                  <a:lnTo>
                    <a:pt x="507" y="2131"/>
                  </a:lnTo>
                  <a:lnTo>
                    <a:pt x="501" y="2215"/>
                  </a:lnTo>
                  <a:lnTo>
                    <a:pt x="545" y="2248"/>
                  </a:lnTo>
                  <a:lnTo>
                    <a:pt x="633" y="2278"/>
                  </a:lnTo>
                  <a:lnTo>
                    <a:pt x="720" y="2356"/>
                  </a:lnTo>
                  <a:lnTo>
                    <a:pt x="890" y="2433"/>
                  </a:lnTo>
                  <a:lnTo>
                    <a:pt x="989" y="2515"/>
                  </a:lnTo>
                  <a:lnTo>
                    <a:pt x="1249" y="2775"/>
                  </a:lnTo>
                  <a:lnTo>
                    <a:pt x="1345" y="2847"/>
                  </a:lnTo>
                  <a:lnTo>
                    <a:pt x="1373" y="2947"/>
                  </a:lnTo>
                  <a:lnTo>
                    <a:pt x="1461" y="3011"/>
                  </a:lnTo>
                  <a:lnTo>
                    <a:pt x="1415" y="3096"/>
                  </a:lnTo>
                </a:path>
              </a:pathLst>
            </a:custGeom>
            <a:noFill/>
            <a:ln w="19050" cap="flat" cmpd="sng">
              <a:solidFill>
                <a:srgbClr val="8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74791" name="Group 39"/>
          <p:cNvGrpSpPr>
            <a:grpSpLocks/>
          </p:cNvGrpSpPr>
          <p:nvPr/>
        </p:nvGrpSpPr>
        <p:grpSpPr bwMode="auto">
          <a:xfrm>
            <a:off x="-612775" y="3098800"/>
            <a:ext cx="3767138" cy="4246563"/>
            <a:chOff x="-1235" y="2049"/>
            <a:chExt cx="3036" cy="3351"/>
          </a:xfrm>
        </p:grpSpPr>
        <p:sp>
          <p:nvSpPr>
            <p:cNvPr id="74792" name="Freeform 40"/>
            <p:cNvSpPr>
              <a:spLocks/>
            </p:cNvSpPr>
            <p:nvPr/>
          </p:nvSpPr>
          <p:spPr bwMode="auto">
            <a:xfrm>
              <a:off x="-1219" y="2050"/>
              <a:ext cx="3009" cy="3350"/>
            </a:xfrm>
            <a:custGeom>
              <a:avLst/>
              <a:gdLst>
                <a:gd name="T0" fmla="*/ 3009 w 3009"/>
                <a:gd name="T1" fmla="*/ 0 h 3350"/>
                <a:gd name="T2" fmla="*/ 2363 w 3009"/>
                <a:gd name="T3" fmla="*/ 386 h 3350"/>
                <a:gd name="T4" fmla="*/ 2189 w 3009"/>
                <a:gd name="T5" fmla="*/ 638 h 3350"/>
                <a:gd name="T6" fmla="*/ 2057 w 3009"/>
                <a:gd name="T7" fmla="*/ 698 h 3350"/>
                <a:gd name="T8" fmla="*/ 1997 w 3009"/>
                <a:gd name="T9" fmla="*/ 752 h 3350"/>
                <a:gd name="T10" fmla="*/ 1931 w 3009"/>
                <a:gd name="T11" fmla="*/ 740 h 3350"/>
                <a:gd name="T12" fmla="*/ 1829 w 3009"/>
                <a:gd name="T13" fmla="*/ 878 h 3350"/>
                <a:gd name="T14" fmla="*/ 1757 w 3009"/>
                <a:gd name="T15" fmla="*/ 884 h 3350"/>
                <a:gd name="T16" fmla="*/ 1673 w 3009"/>
                <a:gd name="T17" fmla="*/ 992 h 3350"/>
                <a:gd name="T18" fmla="*/ 1661 w 3009"/>
                <a:gd name="T19" fmla="*/ 1076 h 3350"/>
                <a:gd name="T20" fmla="*/ 1505 w 3009"/>
                <a:gd name="T21" fmla="*/ 1166 h 3350"/>
                <a:gd name="T22" fmla="*/ 1295 w 3009"/>
                <a:gd name="T23" fmla="*/ 1298 h 3350"/>
                <a:gd name="T24" fmla="*/ 1205 w 3009"/>
                <a:gd name="T25" fmla="*/ 1442 h 3350"/>
                <a:gd name="T26" fmla="*/ 1199 w 3009"/>
                <a:gd name="T27" fmla="*/ 1502 h 3350"/>
                <a:gd name="T28" fmla="*/ 1091 w 3009"/>
                <a:gd name="T29" fmla="*/ 1574 h 3350"/>
                <a:gd name="T30" fmla="*/ 1055 w 3009"/>
                <a:gd name="T31" fmla="*/ 1598 h 3350"/>
                <a:gd name="T32" fmla="*/ 1025 w 3009"/>
                <a:gd name="T33" fmla="*/ 1694 h 3350"/>
                <a:gd name="T34" fmla="*/ 959 w 3009"/>
                <a:gd name="T35" fmla="*/ 1700 h 3350"/>
                <a:gd name="T36" fmla="*/ 901 w 3009"/>
                <a:gd name="T37" fmla="*/ 1802 h 3350"/>
                <a:gd name="T38" fmla="*/ 889 w 3009"/>
                <a:gd name="T39" fmla="*/ 1934 h 3350"/>
                <a:gd name="T40" fmla="*/ 827 w 3009"/>
                <a:gd name="T41" fmla="*/ 1988 h 3350"/>
                <a:gd name="T42" fmla="*/ 751 w 3009"/>
                <a:gd name="T43" fmla="*/ 2114 h 3350"/>
                <a:gd name="T44" fmla="*/ 755 w 3009"/>
                <a:gd name="T45" fmla="*/ 2186 h 3350"/>
                <a:gd name="T46" fmla="*/ 709 w 3009"/>
                <a:gd name="T47" fmla="*/ 2222 h 3350"/>
                <a:gd name="T48" fmla="*/ 751 w 3009"/>
                <a:gd name="T49" fmla="*/ 2336 h 3350"/>
                <a:gd name="T50" fmla="*/ 769 w 3009"/>
                <a:gd name="T51" fmla="*/ 2462 h 3350"/>
                <a:gd name="T52" fmla="*/ 653 w 3009"/>
                <a:gd name="T53" fmla="*/ 2570 h 3350"/>
                <a:gd name="T54" fmla="*/ 629 w 3009"/>
                <a:gd name="T55" fmla="*/ 2696 h 3350"/>
                <a:gd name="T56" fmla="*/ 575 w 3009"/>
                <a:gd name="T57" fmla="*/ 2720 h 3350"/>
                <a:gd name="T58" fmla="*/ 527 w 3009"/>
                <a:gd name="T59" fmla="*/ 2804 h 3350"/>
                <a:gd name="T60" fmla="*/ 473 w 3009"/>
                <a:gd name="T61" fmla="*/ 2810 h 3350"/>
                <a:gd name="T62" fmla="*/ 407 w 3009"/>
                <a:gd name="T63" fmla="*/ 2876 h 3350"/>
                <a:gd name="T64" fmla="*/ 407 w 3009"/>
                <a:gd name="T65" fmla="*/ 2942 h 3350"/>
                <a:gd name="T66" fmla="*/ 221 w 3009"/>
                <a:gd name="T67" fmla="*/ 3116 h 3350"/>
                <a:gd name="T68" fmla="*/ 215 w 3009"/>
                <a:gd name="T69" fmla="*/ 3158 h 3350"/>
                <a:gd name="T70" fmla="*/ 149 w 3009"/>
                <a:gd name="T71" fmla="*/ 3182 h 3350"/>
                <a:gd name="T72" fmla="*/ 101 w 3009"/>
                <a:gd name="T73" fmla="*/ 3290 h 3350"/>
                <a:gd name="T74" fmla="*/ 0 w 3009"/>
                <a:gd name="T75" fmla="*/ 3350 h 3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009" h="3350">
                  <a:moveTo>
                    <a:pt x="3009" y="0"/>
                  </a:moveTo>
                  <a:lnTo>
                    <a:pt x="2363" y="386"/>
                  </a:lnTo>
                  <a:lnTo>
                    <a:pt x="2189" y="638"/>
                  </a:lnTo>
                  <a:lnTo>
                    <a:pt x="2057" y="698"/>
                  </a:lnTo>
                  <a:lnTo>
                    <a:pt x="1997" y="752"/>
                  </a:lnTo>
                  <a:lnTo>
                    <a:pt x="1931" y="740"/>
                  </a:lnTo>
                  <a:lnTo>
                    <a:pt x="1829" y="878"/>
                  </a:lnTo>
                  <a:lnTo>
                    <a:pt x="1757" y="884"/>
                  </a:lnTo>
                  <a:lnTo>
                    <a:pt x="1673" y="992"/>
                  </a:lnTo>
                  <a:lnTo>
                    <a:pt x="1661" y="1076"/>
                  </a:lnTo>
                  <a:lnTo>
                    <a:pt x="1505" y="1166"/>
                  </a:lnTo>
                  <a:lnTo>
                    <a:pt x="1295" y="1298"/>
                  </a:lnTo>
                  <a:lnTo>
                    <a:pt x="1205" y="1442"/>
                  </a:lnTo>
                  <a:lnTo>
                    <a:pt x="1199" y="1502"/>
                  </a:lnTo>
                  <a:lnTo>
                    <a:pt x="1091" y="1574"/>
                  </a:lnTo>
                  <a:lnTo>
                    <a:pt x="1055" y="1598"/>
                  </a:lnTo>
                  <a:lnTo>
                    <a:pt x="1025" y="1694"/>
                  </a:lnTo>
                  <a:lnTo>
                    <a:pt x="959" y="1700"/>
                  </a:lnTo>
                  <a:lnTo>
                    <a:pt x="901" y="1802"/>
                  </a:lnTo>
                  <a:lnTo>
                    <a:pt x="889" y="1934"/>
                  </a:lnTo>
                  <a:lnTo>
                    <a:pt x="827" y="1988"/>
                  </a:lnTo>
                  <a:lnTo>
                    <a:pt x="751" y="2114"/>
                  </a:lnTo>
                  <a:lnTo>
                    <a:pt x="755" y="2186"/>
                  </a:lnTo>
                  <a:lnTo>
                    <a:pt x="709" y="2222"/>
                  </a:lnTo>
                  <a:lnTo>
                    <a:pt x="751" y="2336"/>
                  </a:lnTo>
                  <a:lnTo>
                    <a:pt x="769" y="2462"/>
                  </a:lnTo>
                  <a:lnTo>
                    <a:pt x="653" y="2570"/>
                  </a:lnTo>
                  <a:lnTo>
                    <a:pt x="629" y="2696"/>
                  </a:lnTo>
                  <a:lnTo>
                    <a:pt x="575" y="2720"/>
                  </a:lnTo>
                  <a:lnTo>
                    <a:pt x="527" y="2804"/>
                  </a:lnTo>
                  <a:lnTo>
                    <a:pt x="473" y="2810"/>
                  </a:lnTo>
                  <a:lnTo>
                    <a:pt x="407" y="2876"/>
                  </a:lnTo>
                  <a:lnTo>
                    <a:pt x="407" y="2942"/>
                  </a:lnTo>
                  <a:lnTo>
                    <a:pt x="221" y="3116"/>
                  </a:lnTo>
                  <a:lnTo>
                    <a:pt x="215" y="3158"/>
                  </a:lnTo>
                  <a:lnTo>
                    <a:pt x="149" y="3182"/>
                  </a:lnTo>
                  <a:lnTo>
                    <a:pt x="101" y="3290"/>
                  </a:lnTo>
                  <a:lnTo>
                    <a:pt x="0" y="3350"/>
                  </a:lnTo>
                </a:path>
              </a:pathLst>
            </a:custGeom>
            <a:noFill/>
            <a:ln w="19050" cap="flat" cmpd="sng">
              <a:solidFill>
                <a:srgbClr val="8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4793" name="Freeform 41"/>
            <p:cNvSpPr>
              <a:spLocks/>
            </p:cNvSpPr>
            <p:nvPr/>
          </p:nvSpPr>
          <p:spPr bwMode="auto">
            <a:xfrm>
              <a:off x="-1235" y="2049"/>
              <a:ext cx="3036" cy="3345"/>
            </a:xfrm>
            <a:custGeom>
              <a:avLst/>
              <a:gdLst>
                <a:gd name="T0" fmla="*/ 3036 w 3036"/>
                <a:gd name="T1" fmla="*/ 0 h 3345"/>
                <a:gd name="T2" fmla="*/ 2404 w 3036"/>
                <a:gd name="T3" fmla="*/ 399 h 3345"/>
                <a:gd name="T4" fmla="*/ 2230 w 3036"/>
                <a:gd name="T5" fmla="*/ 651 h 3345"/>
                <a:gd name="T6" fmla="*/ 2098 w 3036"/>
                <a:gd name="T7" fmla="*/ 711 h 3345"/>
                <a:gd name="T8" fmla="*/ 2011 w 3036"/>
                <a:gd name="T9" fmla="*/ 787 h 3345"/>
                <a:gd name="T10" fmla="*/ 1955 w 3036"/>
                <a:gd name="T11" fmla="*/ 765 h 3345"/>
                <a:gd name="T12" fmla="*/ 1870 w 3036"/>
                <a:gd name="T13" fmla="*/ 891 h 3345"/>
                <a:gd name="T14" fmla="*/ 1798 w 3036"/>
                <a:gd name="T15" fmla="*/ 897 h 3345"/>
                <a:gd name="T16" fmla="*/ 1714 w 3036"/>
                <a:gd name="T17" fmla="*/ 1005 h 3345"/>
                <a:gd name="T18" fmla="*/ 1702 w 3036"/>
                <a:gd name="T19" fmla="*/ 1089 h 3345"/>
                <a:gd name="T20" fmla="*/ 1546 w 3036"/>
                <a:gd name="T21" fmla="*/ 1179 h 3345"/>
                <a:gd name="T22" fmla="*/ 1336 w 3036"/>
                <a:gd name="T23" fmla="*/ 1311 h 3345"/>
                <a:gd name="T24" fmla="*/ 1246 w 3036"/>
                <a:gd name="T25" fmla="*/ 1455 h 3345"/>
                <a:gd name="T26" fmla="*/ 1240 w 3036"/>
                <a:gd name="T27" fmla="*/ 1515 h 3345"/>
                <a:gd name="T28" fmla="*/ 1132 w 3036"/>
                <a:gd name="T29" fmla="*/ 1587 h 3345"/>
                <a:gd name="T30" fmla="*/ 1096 w 3036"/>
                <a:gd name="T31" fmla="*/ 1611 h 3345"/>
                <a:gd name="T32" fmla="*/ 1066 w 3036"/>
                <a:gd name="T33" fmla="*/ 1707 h 3345"/>
                <a:gd name="T34" fmla="*/ 1000 w 3036"/>
                <a:gd name="T35" fmla="*/ 1713 h 3345"/>
                <a:gd name="T36" fmla="*/ 942 w 3036"/>
                <a:gd name="T37" fmla="*/ 1815 h 3345"/>
                <a:gd name="T38" fmla="*/ 930 w 3036"/>
                <a:gd name="T39" fmla="*/ 1947 h 3345"/>
                <a:gd name="T40" fmla="*/ 868 w 3036"/>
                <a:gd name="T41" fmla="*/ 2001 h 3345"/>
                <a:gd name="T42" fmla="*/ 792 w 3036"/>
                <a:gd name="T43" fmla="*/ 2127 h 3345"/>
                <a:gd name="T44" fmla="*/ 796 w 3036"/>
                <a:gd name="T45" fmla="*/ 2199 h 3345"/>
                <a:gd name="T46" fmla="*/ 750 w 3036"/>
                <a:gd name="T47" fmla="*/ 2235 h 3345"/>
                <a:gd name="T48" fmla="*/ 792 w 3036"/>
                <a:gd name="T49" fmla="*/ 2349 h 3345"/>
                <a:gd name="T50" fmla="*/ 810 w 3036"/>
                <a:gd name="T51" fmla="*/ 2475 h 3345"/>
                <a:gd name="T52" fmla="*/ 694 w 3036"/>
                <a:gd name="T53" fmla="*/ 2583 h 3345"/>
                <a:gd name="T54" fmla="*/ 670 w 3036"/>
                <a:gd name="T55" fmla="*/ 2709 h 3345"/>
                <a:gd name="T56" fmla="*/ 616 w 3036"/>
                <a:gd name="T57" fmla="*/ 2733 h 3345"/>
                <a:gd name="T58" fmla="*/ 568 w 3036"/>
                <a:gd name="T59" fmla="*/ 2817 h 3345"/>
                <a:gd name="T60" fmla="*/ 514 w 3036"/>
                <a:gd name="T61" fmla="*/ 2823 h 3345"/>
                <a:gd name="T62" fmla="*/ 448 w 3036"/>
                <a:gd name="T63" fmla="*/ 2889 h 3345"/>
                <a:gd name="T64" fmla="*/ 448 w 3036"/>
                <a:gd name="T65" fmla="*/ 2955 h 3345"/>
                <a:gd name="T66" fmla="*/ 262 w 3036"/>
                <a:gd name="T67" fmla="*/ 3129 h 3345"/>
                <a:gd name="T68" fmla="*/ 256 w 3036"/>
                <a:gd name="T69" fmla="*/ 3171 h 3345"/>
                <a:gd name="T70" fmla="*/ 190 w 3036"/>
                <a:gd name="T71" fmla="*/ 3195 h 3345"/>
                <a:gd name="T72" fmla="*/ 142 w 3036"/>
                <a:gd name="T73" fmla="*/ 3303 h 3345"/>
                <a:gd name="T74" fmla="*/ 0 w 3036"/>
                <a:gd name="T75" fmla="*/ 3345 h 3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036" h="3345">
                  <a:moveTo>
                    <a:pt x="3036" y="0"/>
                  </a:moveTo>
                  <a:lnTo>
                    <a:pt x="2404" y="399"/>
                  </a:lnTo>
                  <a:lnTo>
                    <a:pt x="2230" y="651"/>
                  </a:lnTo>
                  <a:lnTo>
                    <a:pt x="2098" y="711"/>
                  </a:lnTo>
                  <a:lnTo>
                    <a:pt x="2011" y="787"/>
                  </a:lnTo>
                  <a:lnTo>
                    <a:pt x="1955" y="765"/>
                  </a:lnTo>
                  <a:lnTo>
                    <a:pt x="1870" y="891"/>
                  </a:lnTo>
                  <a:lnTo>
                    <a:pt x="1798" y="897"/>
                  </a:lnTo>
                  <a:lnTo>
                    <a:pt x="1714" y="1005"/>
                  </a:lnTo>
                  <a:lnTo>
                    <a:pt x="1702" y="1089"/>
                  </a:lnTo>
                  <a:lnTo>
                    <a:pt x="1546" y="1179"/>
                  </a:lnTo>
                  <a:lnTo>
                    <a:pt x="1336" y="1311"/>
                  </a:lnTo>
                  <a:lnTo>
                    <a:pt x="1246" y="1455"/>
                  </a:lnTo>
                  <a:lnTo>
                    <a:pt x="1240" y="1515"/>
                  </a:lnTo>
                  <a:lnTo>
                    <a:pt x="1132" y="1587"/>
                  </a:lnTo>
                  <a:lnTo>
                    <a:pt x="1096" y="1611"/>
                  </a:lnTo>
                  <a:lnTo>
                    <a:pt x="1066" y="1707"/>
                  </a:lnTo>
                  <a:lnTo>
                    <a:pt x="1000" y="1713"/>
                  </a:lnTo>
                  <a:lnTo>
                    <a:pt x="942" y="1815"/>
                  </a:lnTo>
                  <a:lnTo>
                    <a:pt x="930" y="1947"/>
                  </a:lnTo>
                  <a:lnTo>
                    <a:pt x="868" y="2001"/>
                  </a:lnTo>
                  <a:lnTo>
                    <a:pt x="792" y="2127"/>
                  </a:lnTo>
                  <a:lnTo>
                    <a:pt x="796" y="2199"/>
                  </a:lnTo>
                  <a:lnTo>
                    <a:pt x="750" y="2235"/>
                  </a:lnTo>
                  <a:lnTo>
                    <a:pt x="792" y="2349"/>
                  </a:lnTo>
                  <a:lnTo>
                    <a:pt x="810" y="2475"/>
                  </a:lnTo>
                  <a:lnTo>
                    <a:pt x="694" y="2583"/>
                  </a:lnTo>
                  <a:lnTo>
                    <a:pt x="670" y="2709"/>
                  </a:lnTo>
                  <a:lnTo>
                    <a:pt x="616" y="2733"/>
                  </a:lnTo>
                  <a:lnTo>
                    <a:pt x="568" y="2817"/>
                  </a:lnTo>
                  <a:lnTo>
                    <a:pt x="514" y="2823"/>
                  </a:lnTo>
                  <a:lnTo>
                    <a:pt x="448" y="2889"/>
                  </a:lnTo>
                  <a:lnTo>
                    <a:pt x="448" y="2955"/>
                  </a:lnTo>
                  <a:lnTo>
                    <a:pt x="262" y="3129"/>
                  </a:lnTo>
                  <a:lnTo>
                    <a:pt x="256" y="3171"/>
                  </a:lnTo>
                  <a:lnTo>
                    <a:pt x="190" y="3195"/>
                  </a:lnTo>
                  <a:lnTo>
                    <a:pt x="142" y="3303"/>
                  </a:lnTo>
                  <a:lnTo>
                    <a:pt x="0" y="3345"/>
                  </a:lnTo>
                </a:path>
              </a:pathLst>
            </a:custGeom>
            <a:noFill/>
            <a:ln w="19050" cap="flat" cmpd="sng">
              <a:solidFill>
                <a:srgbClr val="8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74794" name="Group 42"/>
          <p:cNvGrpSpPr>
            <a:grpSpLocks/>
          </p:cNvGrpSpPr>
          <p:nvPr/>
        </p:nvGrpSpPr>
        <p:grpSpPr bwMode="auto">
          <a:xfrm>
            <a:off x="-458788" y="2693988"/>
            <a:ext cx="3598863" cy="400050"/>
            <a:chOff x="-289" y="1697"/>
            <a:chExt cx="2267" cy="252"/>
          </a:xfrm>
        </p:grpSpPr>
        <p:sp>
          <p:nvSpPr>
            <p:cNvPr id="74795" name="Freeform 43"/>
            <p:cNvSpPr>
              <a:spLocks/>
            </p:cNvSpPr>
            <p:nvPr/>
          </p:nvSpPr>
          <p:spPr bwMode="auto">
            <a:xfrm>
              <a:off x="-289" y="1697"/>
              <a:ext cx="2266" cy="234"/>
            </a:xfrm>
            <a:custGeom>
              <a:avLst/>
              <a:gdLst>
                <a:gd name="T0" fmla="*/ 0 w 2900"/>
                <a:gd name="T1" fmla="*/ 199 h 293"/>
                <a:gd name="T2" fmla="*/ 112 w 2900"/>
                <a:gd name="T3" fmla="*/ 226 h 293"/>
                <a:gd name="T4" fmla="*/ 231 w 2900"/>
                <a:gd name="T5" fmla="*/ 293 h 293"/>
                <a:gd name="T6" fmla="*/ 668 w 2900"/>
                <a:gd name="T7" fmla="*/ 10 h 293"/>
                <a:gd name="T8" fmla="*/ 801 w 2900"/>
                <a:gd name="T9" fmla="*/ 5 h 293"/>
                <a:gd name="T10" fmla="*/ 884 w 2900"/>
                <a:gd name="T11" fmla="*/ 36 h 293"/>
                <a:gd name="T12" fmla="*/ 1784 w 2900"/>
                <a:gd name="T13" fmla="*/ 0 h 293"/>
                <a:gd name="T14" fmla="*/ 2473 w 2900"/>
                <a:gd name="T15" fmla="*/ 190 h 293"/>
                <a:gd name="T16" fmla="*/ 2653 w 2900"/>
                <a:gd name="T17" fmla="*/ 277 h 293"/>
                <a:gd name="T18" fmla="*/ 2900 w 2900"/>
                <a:gd name="T19" fmla="*/ 276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00" h="293">
                  <a:moveTo>
                    <a:pt x="0" y="199"/>
                  </a:moveTo>
                  <a:lnTo>
                    <a:pt x="112" y="226"/>
                  </a:lnTo>
                  <a:lnTo>
                    <a:pt x="231" y="293"/>
                  </a:lnTo>
                  <a:lnTo>
                    <a:pt x="668" y="10"/>
                  </a:lnTo>
                  <a:lnTo>
                    <a:pt x="801" y="5"/>
                  </a:lnTo>
                  <a:lnTo>
                    <a:pt x="884" y="36"/>
                  </a:lnTo>
                  <a:lnTo>
                    <a:pt x="1784" y="0"/>
                  </a:lnTo>
                  <a:lnTo>
                    <a:pt x="2473" y="190"/>
                  </a:lnTo>
                  <a:lnTo>
                    <a:pt x="2653" y="277"/>
                  </a:lnTo>
                  <a:lnTo>
                    <a:pt x="2900" y="276"/>
                  </a:lnTo>
                </a:path>
              </a:pathLst>
            </a:custGeom>
            <a:noFill/>
            <a:ln w="19050" cap="flat" cmpd="sng">
              <a:solidFill>
                <a:srgbClr val="8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4796" name="Freeform 44"/>
            <p:cNvSpPr>
              <a:spLocks/>
            </p:cNvSpPr>
            <p:nvPr/>
          </p:nvSpPr>
          <p:spPr bwMode="auto">
            <a:xfrm>
              <a:off x="-284" y="1715"/>
              <a:ext cx="2262" cy="234"/>
            </a:xfrm>
            <a:custGeom>
              <a:avLst/>
              <a:gdLst>
                <a:gd name="T0" fmla="*/ 0 w 2895"/>
                <a:gd name="T1" fmla="*/ 177 h 293"/>
                <a:gd name="T2" fmla="*/ 106 w 2895"/>
                <a:gd name="T3" fmla="*/ 226 h 293"/>
                <a:gd name="T4" fmla="*/ 225 w 2895"/>
                <a:gd name="T5" fmla="*/ 293 h 293"/>
                <a:gd name="T6" fmla="*/ 662 w 2895"/>
                <a:gd name="T7" fmla="*/ 10 h 293"/>
                <a:gd name="T8" fmla="*/ 795 w 2895"/>
                <a:gd name="T9" fmla="*/ 5 h 293"/>
                <a:gd name="T10" fmla="*/ 878 w 2895"/>
                <a:gd name="T11" fmla="*/ 36 h 293"/>
                <a:gd name="T12" fmla="*/ 1778 w 2895"/>
                <a:gd name="T13" fmla="*/ 0 h 293"/>
                <a:gd name="T14" fmla="*/ 2467 w 2895"/>
                <a:gd name="T15" fmla="*/ 190 h 293"/>
                <a:gd name="T16" fmla="*/ 2647 w 2895"/>
                <a:gd name="T17" fmla="*/ 277 h 293"/>
                <a:gd name="T18" fmla="*/ 2895 w 2895"/>
                <a:gd name="T19" fmla="*/ 258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95" h="293">
                  <a:moveTo>
                    <a:pt x="0" y="177"/>
                  </a:moveTo>
                  <a:lnTo>
                    <a:pt x="106" y="226"/>
                  </a:lnTo>
                  <a:lnTo>
                    <a:pt x="225" y="293"/>
                  </a:lnTo>
                  <a:lnTo>
                    <a:pt x="662" y="10"/>
                  </a:lnTo>
                  <a:lnTo>
                    <a:pt x="795" y="5"/>
                  </a:lnTo>
                  <a:lnTo>
                    <a:pt x="878" y="36"/>
                  </a:lnTo>
                  <a:lnTo>
                    <a:pt x="1778" y="0"/>
                  </a:lnTo>
                  <a:lnTo>
                    <a:pt x="2467" y="190"/>
                  </a:lnTo>
                  <a:lnTo>
                    <a:pt x="2647" y="277"/>
                  </a:lnTo>
                  <a:lnTo>
                    <a:pt x="2895" y="258"/>
                  </a:lnTo>
                </a:path>
              </a:pathLst>
            </a:custGeom>
            <a:noFill/>
            <a:ln w="19050" cap="flat" cmpd="sng">
              <a:solidFill>
                <a:srgbClr val="8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74797" name="Group 45"/>
          <p:cNvGrpSpPr>
            <a:grpSpLocks/>
          </p:cNvGrpSpPr>
          <p:nvPr/>
        </p:nvGrpSpPr>
        <p:grpSpPr bwMode="auto">
          <a:xfrm>
            <a:off x="1354138" y="2163763"/>
            <a:ext cx="1809750" cy="827087"/>
            <a:chOff x="853" y="1363"/>
            <a:chExt cx="1140" cy="521"/>
          </a:xfrm>
        </p:grpSpPr>
        <p:sp>
          <p:nvSpPr>
            <p:cNvPr id="74798" name="Freeform 46"/>
            <p:cNvSpPr>
              <a:spLocks/>
            </p:cNvSpPr>
            <p:nvPr/>
          </p:nvSpPr>
          <p:spPr bwMode="auto">
            <a:xfrm>
              <a:off x="872" y="1397"/>
              <a:ext cx="1121" cy="487"/>
            </a:xfrm>
            <a:custGeom>
              <a:avLst/>
              <a:gdLst>
                <a:gd name="T0" fmla="*/ 0 w 1121"/>
                <a:gd name="T1" fmla="*/ 0 h 487"/>
                <a:gd name="T2" fmla="*/ 241 w 1121"/>
                <a:gd name="T3" fmla="*/ 168 h 487"/>
                <a:gd name="T4" fmla="*/ 379 w 1121"/>
                <a:gd name="T5" fmla="*/ 184 h 487"/>
                <a:gd name="T6" fmla="*/ 485 w 1121"/>
                <a:gd name="T7" fmla="*/ 146 h 487"/>
                <a:gd name="T8" fmla="*/ 526 w 1121"/>
                <a:gd name="T9" fmla="*/ 203 h 487"/>
                <a:gd name="T10" fmla="*/ 647 w 1121"/>
                <a:gd name="T11" fmla="*/ 302 h 487"/>
                <a:gd name="T12" fmla="*/ 769 w 1121"/>
                <a:gd name="T13" fmla="*/ 277 h 487"/>
                <a:gd name="T14" fmla="*/ 826 w 1121"/>
                <a:gd name="T15" fmla="*/ 318 h 487"/>
                <a:gd name="T16" fmla="*/ 894 w 1121"/>
                <a:gd name="T17" fmla="*/ 411 h 487"/>
                <a:gd name="T18" fmla="*/ 1121 w 1121"/>
                <a:gd name="T19" fmla="*/ 487 h 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21" h="487">
                  <a:moveTo>
                    <a:pt x="0" y="0"/>
                  </a:moveTo>
                  <a:lnTo>
                    <a:pt x="241" y="168"/>
                  </a:lnTo>
                  <a:lnTo>
                    <a:pt x="379" y="184"/>
                  </a:lnTo>
                  <a:lnTo>
                    <a:pt x="485" y="146"/>
                  </a:lnTo>
                  <a:lnTo>
                    <a:pt x="526" y="203"/>
                  </a:lnTo>
                  <a:lnTo>
                    <a:pt x="647" y="302"/>
                  </a:lnTo>
                  <a:lnTo>
                    <a:pt x="769" y="277"/>
                  </a:lnTo>
                  <a:lnTo>
                    <a:pt x="826" y="318"/>
                  </a:lnTo>
                  <a:lnTo>
                    <a:pt x="894" y="411"/>
                  </a:lnTo>
                  <a:lnTo>
                    <a:pt x="1121" y="487"/>
                  </a:lnTo>
                </a:path>
              </a:pathLst>
            </a:custGeom>
            <a:noFill/>
            <a:ln w="19050" cap="flat" cmpd="sng">
              <a:solidFill>
                <a:srgbClr val="8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4799" name="Freeform 47"/>
            <p:cNvSpPr>
              <a:spLocks/>
            </p:cNvSpPr>
            <p:nvPr/>
          </p:nvSpPr>
          <p:spPr bwMode="auto">
            <a:xfrm>
              <a:off x="853" y="1363"/>
              <a:ext cx="1135" cy="518"/>
            </a:xfrm>
            <a:custGeom>
              <a:avLst/>
              <a:gdLst>
                <a:gd name="T0" fmla="*/ 0 w 1135"/>
                <a:gd name="T1" fmla="*/ 0 h 518"/>
                <a:gd name="T2" fmla="*/ 270 w 1135"/>
                <a:gd name="T3" fmla="*/ 187 h 518"/>
                <a:gd name="T4" fmla="*/ 396 w 1135"/>
                <a:gd name="T5" fmla="*/ 202 h 518"/>
                <a:gd name="T6" fmla="*/ 504 w 1135"/>
                <a:gd name="T7" fmla="*/ 158 h 518"/>
                <a:gd name="T8" fmla="*/ 561 w 1135"/>
                <a:gd name="T9" fmla="*/ 233 h 518"/>
                <a:gd name="T10" fmla="*/ 673 w 1135"/>
                <a:gd name="T11" fmla="*/ 319 h 518"/>
                <a:gd name="T12" fmla="*/ 793 w 1135"/>
                <a:gd name="T13" fmla="*/ 290 h 518"/>
                <a:gd name="T14" fmla="*/ 861 w 1135"/>
                <a:gd name="T15" fmla="*/ 343 h 518"/>
                <a:gd name="T16" fmla="*/ 929 w 1135"/>
                <a:gd name="T17" fmla="*/ 432 h 518"/>
                <a:gd name="T18" fmla="*/ 1135 w 1135"/>
                <a:gd name="T19" fmla="*/ 518 h 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35" h="518">
                  <a:moveTo>
                    <a:pt x="0" y="0"/>
                  </a:moveTo>
                  <a:lnTo>
                    <a:pt x="270" y="187"/>
                  </a:lnTo>
                  <a:lnTo>
                    <a:pt x="396" y="202"/>
                  </a:lnTo>
                  <a:lnTo>
                    <a:pt x="504" y="158"/>
                  </a:lnTo>
                  <a:lnTo>
                    <a:pt x="561" y="233"/>
                  </a:lnTo>
                  <a:lnTo>
                    <a:pt x="673" y="319"/>
                  </a:lnTo>
                  <a:lnTo>
                    <a:pt x="793" y="290"/>
                  </a:lnTo>
                  <a:lnTo>
                    <a:pt x="861" y="343"/>
                  </a:lnTo>
                  <a:lnTo>
                    <a:pt x="929" y="432"/>
                  </a:lnTo>
                  <a:lnTo>
                    <a:pt x="1135" y="518"/>
                  </a:lnTo>
                </a:path>
              </a:pathLst>
            </a:custGeom>
            <a:noFill/>
            <a:ln w="19050" cap="flat" cmpd="sng">
              <a:solidFill>
                <a:srgbClr val="8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74800" name="Group 48"/>
          <p:cNvGrpSpPr>
            <a:grpSpLocks/>
          </p:cNvGrpSpPr>
          <p:nvPr/>
        </p:nvGrpSpPr>
        <p:grpSpPr bwMode="auto">
          <a:xfrm>
            <a:off x="4195763" y="3957638"/>
            <a:ext cx="365125" cy="349250"/>
            <a:chOff x="2294" y="2778"/>
            <a:chExt cx="209" cy="192"/>
          </a:xfrm>
        </p:grpSpPr>
        <p:grpSp>
          <p:nvGrpSpPr>
            <p:cNvPr id="74801" name="Group 49"/>
            <p:cNvGrpSpPr>
              <a:grpSpLocks/>
            </p:cNvGrpSpPr>
            <p:nvPr/>
          </p:nvGrpSpPr>
          <p:grpSpPr bwMode="auto">
            <a:xfrm>
              <a:off x="2294" y="2778"/>
              <a:ext cx="209" cy="192"/>
              <a:chOff x="793" y="2523"/>
              <a:chExt cx="142" cy="125"/>
            </a:xfrm>
          </p:grpSpPr>
          <p:pic>
            <p:nvPicPr>
              <p:cNvPr id="74802" name="Picture 50" descr="Placa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3" y="2523"/>
                <a:ext cx="142" cy="125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74803" name="Rectangle 51"/>
              <p:cNvSpPr>
                <a:spLocks noChangeArrowheads="1"/>
              </p:cNvSpPr>
              <p:nvPr/>
            </p:nvSpPr>
            <p:spPr bwMode="auto">
              <a:xfrm>
                <a:off x="821" y="2545"/>
                <a:ext cx="89" cy="69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/>
                <a:endParaRPr lang="pt-BR" sz="600" b="0" i="1"/>
              </a:p>
            </p:txBody>
          </p:sp>
        </p:grpSp>
        <p:sp>
          <p:nvSpPr>
            <p:cNvPr id="74804" name="Text Box 52"/>
            <p:cNvSpPr txBox="1">
              <a:spLocks noChangeArrowheads="1"/>
            </p:cNvSpPr>
            <p:nvPr/>
          </p:nvSpPr>
          <p:spPr bwMode="auto">
            <a:xfrm>
              <a:off x="2302" y="2779"/>
              <a:ext cx="190" cy="1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700"/>
                <a:t>CE</a:t>
              </a:r>
            </a:p>
            <a:p>
              <a:pPr algn="ctr"/>
              <a:r>
                <a:rPr lang="pt-BR" sz="700"/>
                <a:t>040</a:t>
              </a:r>
            </a:p>
          </p:txBody>
        </p:sp>
      </p:grpSp>
      <p:grpSp>
        <p:nvGrpSpPr>
          <p:cNvPr id="74805" name="Group 53"/>
          <p:cNvGrpSpPr>
            <a:grpSpLocks/>
          </p:cNvGrpSpPr>
          <p:nvPr/>
        </p:nvGrpSpPr>
        <p:grpSpPr bwMode="auto">
          <a:xfrm>
            <a:off x="2298700" y="2711450"/>
            <a:ext cx="369888" cy="349250"/>
            <a:chOff x="2294" y="2778"/>
            <a:chExt cx="209" cy="192"/>
          </a:xfrm>
        </p:grpSpPr>
        <p:grpSp>
          <p:nvGrpSpPr>
            <p:cNvPr id="74806" name="Group 54"/>
            <p:cNvGrpSpPr>
              <a:grpSpLocks/>
            </p:cNvGrpSpPr>
            <p:nvPr/>
          </p:nvGrpSpPr>
          <p:grpSpPr bwMode="auto">
            <a:xfrm>
              <a:off x="2294" y="2778"/>
              <a:ext cx="209" cy="192"/>
              <a:chOff x="793" y="2523"/>
              <a:chExt cx="142" cy="125"/>
            </a:xfrm>
          </p:grpSpPr>
          <p:pic>
            <p:nvPicPr>
              <p:cNvPr id="74807" name="Picture 55" descr="Placa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3" y="2523"/>
                <a:ext cx="142" cy="125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74808" name="Rectangle 56"/>
              <p:cNvSpPr>
                <a:spLocks noChangeArrowheads="1"/>
              </p:cNvSpPr>
              <p:nvPr/>
            </p:nvSpPr>
            <p:spPr bwMode="auto">
              <a:xfrm>
                <a:off x="821" y="2545"/>
                <a:ext cx="89" cy="69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/>
                <a:endParaRPr lang="pt-BR" sz="600" b="0" i="1"/>
              </a:p>
            </p:txBody>
          </p:sp>
        </p:grpSp>
        <p:sp>
          <p:nvSpPr>
            <p:cNvPr id="74809" name="Text Box 57"/>
            <p:cNvSpPr txBox="1">
              <a:spLocks noChangeArrowheads="1"/>
            </p:cNvSpPr>
            <p:nvPr/>
          </p:nvSpPr>
          <p:spPr bwMode="auto">
            <a:xfrm>
              <a:off x="2305" y="2779"/>
              <a:ext cx="187" cy="1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700"/>
                <a:t>BR</a:t>
              </a:r>
            </a:p>
            <a:p>
              <a:pPr algn="ctr"/>
              <a:r>
                <a:rPr lang="pt-BR" sz="700"/>
                <a:t>222</a:t>
              </a:r>
            </a:p>
          </p:txBody>
        </p:sp>
      </p:grpSp>
      <p:grpSp>
        <p:nvGrpSpPr>
          <p:cNvPr id="74810" name="Group 58"/>
          <p:cNvGrpSpPr>
            <a:grpSpLocks/>
          </p:cNvGrpSpPr>
          <p:nvPr/>
        </p:nvGrpSpPr>
        <p:grpSpPr bwMode="auto">
          <a:xfrm>
            <a:off x="2019300" y="2303463"/>
            <a:ext cx="368300" cy="349250"/>
            <a:chOff x="2294" y="2778"/>
            <a:chExt cx="209" cy="192"/>
          </a:xfrm>
        </p:grpSpPr>
        <p:grpSp>
          <p:nvGrpSpPr>
            <p:cNvPr id="74811" name="Group 59"/>
            <p:cNvGrpSpPr>
              <a:grpSpLocks/>
            </p:cNvGrpSpPr>
            <p:nvPr/>
          </p:nvGrpSpPr>
          <p:grpSpPr bwMode="auto">
            <a:xfrm>
              <a:off x="2294" y="2778"/>
              <a:ext cx="209" cy="192"/>
              <a:chOff x="793" y="2523"/>
              <a:chExt cx="142" cy="125"/>
            </a:xfrm>
          </p:grpSpPr>
          <p:pic>
            <p:nvPicPr>
              <p:cNvPr id="74812" name="Picture 60" descr="Placa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3" y="2523"/>
                <a:ext cx="142" cy="125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74813" name="Rectangle 61"/>
              <p:cNvSpPr>
                <a:spLocks noChangeArrowheads="1"/>
              </p:cNvSpPr>
              <p:nvPr/>
            </p:nvSpPr>
            <p:spPr bwMode="auto">
              <a:xfrm>
                <a:off x="821" y="2545"/>
                <a:ext cx="89" cy="69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/>
                <a:endParaRPr lang="pt-BR" sz="600" b="0" i="1"/>
              </a:p>
            </p:txBody>
          </p:sp>
        </p:grpSp>
        <p:sp>
          <p:nvSpPr>
            <p:cNvPr id="74814" name="Text Box 62"/>
            <p:cNvSpPr txBox="1">
              <a:spLocks noChangeArrowheads="1"/>
            </p:cNvSpPr>
            <p:nvPr/>
          </p:nvSpPr>
          <p:spPr bwMode="auto">
            <a:xfrm>
              <a:off x="2303" y="2779"/>
              <a:ext cx="188" cy="1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700"/>
                <a:t>CE</a:t>
              </a:r>
            </a:p>
            <a:p>
              <a:pPr algn="ctr"/>
              <a:r>
                <a:rPr lang="pt-BR" sz="700"/>
                <a:t>085</a:t>
              </a:r>
            </a:p>
          </p:txBody>
        </p:sp>
      </p:grpSp>
      <p:grpSp>
        <p:nvGrpSpPr>
          <p:cNvPr id="74815" name="Group 63"/>
          <p:cNvGrpSpPr>
            <a:grpSpLocks/>
          </p:cNvGrpSpPr>
          <p:nvPr/>
        </p:nvGrpSpPr>
        <p:grpSpPr bwMode="auto">
          <a:xfrm>
            <a:off x="2141538" y="3455988"/>
            <a:ext cx="365125" cy="346075"/>
            <a:chOff x="2294" y="2778"/>
            <a:chExt cx="209" cy="192"/>
          </a:xfrm>
        </p:grpSpPr>
        <p:grpSp>
          <p:nvGrpSpPr>
            <p:cNvPr id="74816" name="Group 64"/>
            <p:cNvGrpSpPr>
              <a:grpSpLocks/>
            </p:cNvGrpSpPr>
            <p:nvPr/>
          </p:nvGrpSpPr>
          <p:grpSpPr bwMode="auto">
            <a:xfrm>
              <a:off x="2294" y="2778"/>
              <a:ext cx="209" cy="192"/>
              <a:chOff x="793" y="2523"/>
              <a:chExt cx="142" cy="125"/>
            </a:xfrm>
          </p:grpSpPr>
          <p:pic>
            <p:nvPicPr>
              <p:cNvPr id="74817" name="Picture 65" descr="Placa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3" y="2523"/>
                <a:ext cx="142" cy="125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74818" name="Rectangle 66"/>
              <p:cNvSpPr>
                <a:spLocks noChangeArrowheads="1"/>
              </p:cNvSpPr>
              <p:nvPr/>
            </p:nvSpPr>
            <p:spPr bwMode="auto">
              <a:xfrm>
                <a:off x="821" y="2545"/>
                <a:ext cx="89" cy="69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/>
                <a:endParaRPr lang="pt-BR" sz="600" b="0" i="1"/>
              </a:p>
            </p:txBody>
          </p:sp>
        </p:grpSp>
        <p:sp>
          <p:nvSpPr>
            <p:cNvPr id="74819" name="Text Box 67"/>
            <p:cNvSpPr txBox="1">
              <a:spLocks noChangeArrowheads="1"/>
            </p:cNvSpPr>
            <p:nvPr/>
          </p:nvSpPr>
          <p:spPr bwMode="auto">
            <a:xfrm>
              <a:off x="2303" y="2779"/>
              <a:ext cx="190" cy="16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700"/>
                <a:t>BR</a:t>
              </a:r>
            </a:p>
            <a:p>
              <a:pPr algn="ctr"/>
              <a:r>
                <a:rPr lang="pt-BR" sz="700"/>
                <a:t>020</a:t>
              </a:r>
            </a:p>
          </p:txBody>
        </p:sp>
      </p:grpSp>
      <p:sp>
        <p:nvSpPr>
          <p:cNvPr id="74820" name="Rectangle 68"/>
          <p:cNvSpPr>
            <a:spLocks noChangeArrowheads="1"/>
          </p:cNvSpPr>
          <p:nvPr/>
        </p:nvSpPr>
        <p:spPr bwMode="auto">
          <a:xfrm>
            <a:off x="4022725" y="5326063"/>
            <a:ext cx="919163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900">
                <a:solidFill>
                  <a:srgbClr val="066168"/>
                </a:solidFill>
                <a:latin typeface="Verdana" pitchFamily="34" charset="0"/>
              </a:rPr>
              <a:t>Chorozinho</a:t>
            </a:r>
          </a:p>
        </p:txBody>
      </p:sp>
      <p:grpSp>
        <p:nvGrpSpPr>
          <p:cNvPr id="74821" name="Group 69"/>
          <p:cNvGrpSpPr>
            <a:grpSpLocks/>
          </p:cNvGrpSpPr>
          <p:nvPr/>
        </p:nvGrpSpPr>
        <p:grpSpPr bwMode="auto">
          <a:xfrm>
            <a:off x="5281613" y="5908675"/>
            <a:ext cx="368300" cy="350838"/>
            <a:chOff x="2294" y="2778"/>
            <a:chExt cx="209" cy="192"/>
          </a:xfrm>
        </p:grpSpPr>
        <p:grpSp>
          <p:nvGrpSpPr>
            <p:cNvPr id="74822" name="Group 70"/>
            <p:cNvGrpSpPr>
              <a:grpSpLocks/>
            </p:cNvGrpSpPr>
            <p:nvPr/>
          </p:nvGrpSpPr>
          <p:grpSpPr bwMode="auto">
            <a:xfrm>
              <a:off x="2294" y="2778"/>
              <a:ext cx="209" cy="192"/>
              <a:chOff x="793" y="2523"/>
              <a:chExt cx="142" cy="125"/>
            </a:xfrm>
          </p:grpSpPr>
          <p:pic>
            <p:nvPicPr>
              <p:cNvPr id="74823" name="Picture 71" descr="Placa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3" y="2523"/>
                <a:ext cx="142" cy="125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74824" name="Rectangle 72"/>
              <p:cNvSpPr>
                <a:spLocks noChangeArrowheads="1"/>
              </p:cNvSpPr>
              <p:nvPr/>
            </p:nvSpPr>
            <p:spPr bwMode="auto">
              <a:xfrm>
                <a:off x="821" y="2545"/>
                <a:ext cx="89" cy="69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/>
                <a:endParaRPr lang="pt-BR" sz="600" b="0" i="1"/>
              </a:p>
            </p:txBody>
          </p:sp>
        </p:grpSp>
        <p:sp>
          <p:nvSpPr>
            <p:cNvPr id="74825" name="Text Box 73"/>
            <p:cNvSpPr txBox="1">
              <a:spLocks noChangeArrowheads="1"/>
            </p:cNvSpPr>
            <p:nvPr/>
          </p:nvSpPr>
          <p:spPr bwMode="auto">
            <a:xfrm>
              <a:off x="2302" y="2779"/>
              <a:ext cx="188" cy="1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700"/>
                <a:t>BR</a:t>
              </a:r>
            </a:p>
            <a:p>
              <a:pPr algn="ctr"/>
              <a:r>
                <a:rPr lang="pt-BR" sz="700"/>
                <a:t>304</a:t>
              </a:r>
            </a:p>
          </p:txBody>
        </p:sp>
      </p:grpSp>
      <p:sp>
        <p:nvSpPr>
          <p:cNvPr id="74826" name="Rectangle 74"/>
          <p:cNvSpPr>
            <a:spLocks noChangeArrowheads="1"/>
          </p:cNvSpPr>
          <p:nvPr/>
        </p:nvSpPr>
        <p:spPr bwMode="auto">
          <a:xfrm>
            <a:off x="2747963" y="5113338"/>
            <a:ext cx="874712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900">
                <a:solidFill>
                  <a:schemeClr val="bg1"/>
                </a:solidFill>
                <a:latin typeface="Verdana" pitchFamily="34" charset="0"/>
              </a:rPr>
              <a:t>Barreira</a:t>
            </a:r>
          </a:p>
        </p:txBody>
      </p:sp>
      <p:sp>
        <p:nvSpPr>
          <p:cNvPr id="74827" name="Rectangle 75"/>
          <p:cNvSpPr>
            <a:spLocks noChangeArrowheads="1"/>
          </p:cNvSpPr>
          <p:nvPr/>
        </p:nvSpPr>
        <p:spPr bwMode="auto">
          <a:xfrm>
            <a:off x="2909888" y="4217988"/>
            <a:ext cx="862012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900">
                <a:solidFill>
                  <a:srgbClr val="066168"/>
                </a:solidFill>
                <a:latin typeface="Verdana" pitchFamily="34" charset="0"/>
              </a:rPr>
              <a:t>Acarape</a:t>
            </a:r>
          </a:p>
        </p:txBody>
      </p:sp>
      <p:sp>
        <p:nvSpPr>
          <p:cNvPr id="74828" name="Rectangle 76"/>
          <p:cNvSpPr>
            <a:spLocks noChangeArrowheads="1"/>
          </p:cNvSpPr>
          <p:nvPr/>
        </p:nvSpPr>
        <p:spPr bwMode="auto">
          <a:xfrm>
            <a:off x="1557338" y="5076825"/>
            <a:ext cx="1017587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900">
                <a:solidFill>
                  <a:srgbClr val="066168"/>
                </a:solidFill>
                <a:latin typeface="Verdana" pitchFamily="34" charset="0"/>
              </a:rPr>
              <a:t>Redenção</a:t>
            </a:r>
          </a:p>
        </p:txBody>
      </p:sp>
      <p:sp>
        <p:nvSpPr>
          <p:cNvPr id="74829" name="Rectangle 77"/>
          <p:cNvSpPr>
            <a:spLocks noChangeArrowheads="1"/>
          </p:cNvSpPr>
          <p:nvPr/>
        </p:nvSpPr>
        <p:spPr bwMode="auto">
          <a:xfrm>
            <a:off x="1936750" y="3956050"/>
            <a:ext cx="1141413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900">
                <a:solidFill>
                  <a:schemeClr val="bg1"/>
                </a:solidFill>
                <a:latin typeface="Verdana" pitchFamily="34" charset="0"/>
              </a:rPr>
              <a:t>Maranguape</a:t>
            </a:r>
          </a:p>
        </p:txBody>
      </p:sp>
      <p:sp>
        <p:nvSpPr>
          <p:cNvPr id="74830" name="Rectangle 78"/>
          <p:cNvSpPr>
            <a:spLocks noChangeArrowheads="1"/>
          </p:cNvSpPr>
          <p:nvPr/>
        </p:nvSpPr>
        <p:spPr bwMode="auto">
          <a:xfrm>
            <a:off x="1905000" y="3128963"/>
            <a:ext cx="865188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/>
            <a:r>
              <a:rPr lang="pt-BR" sz="900">
                <a:solidFill>
                  <a:schemeClr val="bg1"/>
                </a:solidFill>
                <a:latin typeface="Verdana" pitchFamily="34" charset="0"/>
              </a:rPr>
              <a:t>Caucaia</a:t>
            </a:r>
          </a:p>
        </p:txBody>
      </p:sp>
      <p:sp>
        <p:nvSpPr>
          <p:cNvPr id="74831" name="Rectangle 79"/>
          <p:cNvSpPr>
            <a:spLocks noChangeArrowheads="1"/>
          </p:cNvSpPr>
          <p:nvPr/>
        </p:nvSpPr>
        <p:spPr bwMode="auto">
          <a:xfrm>
            <a:off x="630238" y="3121025"/>
            <a:ext cx="1076325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900">
                <a:solidFill>
                  <a:schemeClr val="bg1"/>
                </a:solidFill>
                <a:latin typeface="Verdana" pitchFamily="34" charset="0"/>
              </a:rPr>
              <a:t>Pentecoste</a:t>
            </a:r>
          </a:p>
        </p:txBody>
      </p:sp>
      <p:sp>
        <p:nvSpPr>
          <p:cNvPr id="74832" name="Rectangle 80"/>
          <p:cNvSpPr>
            <a:spLocks noChangeArrowheads="1"/>
          </p:cNvSpPr>
          <p:nvPr/>
        </p:nvSpPr>
        <p:spPr bwMode="auto">
          <a:xfrm>
            <a:off x="774700" y="2343150"/>
            <a:ext cx="1028700" cy="365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900">
                <a:solidFill>
                  <a:schemeClr val="bg1"/>
                </a:solidFill>
                <a:latin typeface="Verdana" pitchFamily="34" charset="0"/>
              </a:rPr>
              <a:t>São Gonçalo do Amarante</a:t>
            </a:r>
          </a:p>
        </p:txBody>
      </p:sp>
      <p:sp>
        <p:nvSpPr>
          <p:cNvPr id="74833" name="Freeform 81"/>
          <p:cNvSpPr>
            <a:spLocks/>
          </p:cNvSpPr>
          <p:nvPr/>
        </p:nvSpPr>
        <p:spPr bwMode="auto">
          <a:xfrm>
            <a:off x="1652588" y="4900613"/>
            <a:ext cx="893762" cy="384175"/>
          </a:xfrm>
          <a:custGeom>
            <a:avLst/>
            <a:gdLst>
              <a:gd name="T0" fmla="*/ 0 w 563"/>
              <a:gd name="T1" fmla="*/ 242 h 242"/>
              <a:gd name="T2" fmla="*/ 416 w 563"/>
              <a:gd name="T3" fmla="*/ 242 h 242"/>
              <a:gd name="T4" fmla="*/ 563 w 563"/>
              <a:gd name="T5" fmla="*/ 0 h 2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563" h="242">
                <a:moveTo>
                  <a:pt x="0" y="242"/>
                </a:moveTo>
                <a:lnTo>
                  <a:pt x="416" y="242"/>
                </a:lnTo>
                <a:lnTo>
                  <a:pt x="563" y="0"/>
                </a:lnTo>
              </a:path>
            </a:pathLst>
          </a:custGeom>
          <a:noFill/>
          <a:ln w="28575" cmpd="sng">
            <a:solidFill>
              <a:srgbClr val="066168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4834" name="Text Box 82"/>
          <p:cNvSpPr txBox="1">
            <a:spLocks noChangeArrowheads="1"/>
          </p:cNvSpPr>
          <p:nvPr/>
        </p:nvSpPr>
        <p:spPr bwMode="auto">
          <a:xfrm>
            <a:off x="5002213" y="1781175"/>
            <a:ext cx="30416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800" b="0">
                <a:solidFill>
                  <a:srgbClr val="066168"/>
                </a:solidFill>
                <a:latin typeface="Verdana" pitchFamily="34" charset="0"/>
              </a:rPr>
              <a:t>Interliga BR 116 ao CIPP</a:t>
            </a:r>
          </a:p>
        </p:txBody>
      </p:sp>
      <p:sp>
        <p:nvSpPr>
          <p:cNvPr id="74835" name="Text Box 83"/>
          <p:cNvSpPr txBox="1">
            <a:spLocks noChangeArrowheads="1"/>
          </p:cNvSpPr>
          <p:nvPr/>
        </p:nvSpPr>
        <p:spPr bwMode="auto">
          <a:xfrm>
            <a:off x="5002213" y="2200275"/>
            <a:ext cx="3109912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800" b="0">
                <a:solidFill>
                  <a:srgbClr val="066168"/>
                </a:solidFill>
                <a:latin typeface="Verdana" pitchFamily="34" charset="0"/>
              </a:rPr>
              <a:t>Status: Projeto Executivo</a:t>
            </a:r>
          </a:p>
        </p:txBody>
      </p:sp>
      <p:sp>
        <p:nvSpPr>
          <p:cNvPr id="74836" name="Text Box 84"/>
          <p:cNvSpPr txBox="1">
            <a:spLocks noChangeArrowheads="1"/>
          </p:cNvSpPr>
          <p:nvPr/>
        </p:nvSpPr>
        <p:spPr bwMode="auto">
          <a:xfrm>
            <a:off x="5002213" y="2620963"/>
            <a:ext cx="2949575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800" b="0">
                <a:solidFill>
                  <a:srgbClr val="066168"/>
                </a:solidFill>
                <a:latin typeface="Verdana" pitchFamily="34" charset="0"/>
              </a:rPr>
              <a:t>Previsão de início: 2012</a:t>
            </a:r>
          </a:p>
        </p:txBody>
      </p:sp>
      <p:sp>
        <p:nvSpPr>
          <p:cNvPr id="74837" name="Text Box 85"/>
          <p:cNvSpPr txBox="1">
            <a:spLocks noChangeArrowheads="1"/>
          </p:cNvSpPr>
          <p:nvPr/>
        </p:nvSpPr>
        <p:spPr bwMode="auto">
          <a:xfrm>
            <a:off x="5002213" y="3024188"/>
            <a:ext cx="3249612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800" b="0">
                <a:solidFill>
                  <a:srgbClr val="066168"/>
                </a:solidFill>
                <a:latin typeface="Verdana" pitchFamily="34" charset="0"/>
              </a:rPr>
              <a:t>Previsão de término: 2014</a:t>
            </a:r>
          </a:p>
        </p:txBody>
      </p:sp>
      <p:sp>
        <p:nvSpPr>
          <p:cNvPr id="74838" name="Text Box 86"/>
          <p:cNvSpPr txBox="1">
            <a:spLocks noChangeArrowheads="1"/>
          </p:cNvSpPr>
          <p:nvPr/>
        </p:nvSpPr>
        <p:spPr bwMode="auto">
          <a:xfrm>
            <a:off x="5002213" y="3429000"/>
            <a:ext cx="3922712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800" b="0">
                <a:solidFill>
                  <a:srgbClr val="066168"/>
                </a:solidFill>
                <a:latin typeface="Verdana" pitchFamily="34" charset="0"/>
              </a:rPr>
              <a:t>Extensão (pista dupla): 88,7 km</a:t>
            </a:r>
          </a:p>
        </p:txBody>
      </p:sp>
      <p:sp>
        <p:nvSpPr>
          <p:cNvPr id="74839" name="Line 87"/>
          <p:cNvSpPr>
            <a:spLocks noChangeShapeType="1"/>
          </p:cNvSpPr>
          <p:nvPr/>
        </p:nvSpPr>
        <p:spPr bwMode="auto">
          <a:xfrm>
            <a:off x="5002213" y="2173288"/>
            <a:ext cx="3816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4840" name="Line 88"/>
          <p:cNvSpPr>
            <a:spLocks noChangeShapeType="1"/>
          </p:cNvSpPr>
          <p:nvPr/>
        </p:nvSpPr>
        <p:spPr bwMode="auto">
          <a:xfrm>
            <a:off x="5002213" y="2593975"/>
            <a:ext cx="3816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4841" name="Line 89"/>
          <p:cNvSpPr>
            <a:spLocks noChangeShapeType="1"/>
          </p:cNvSpPr>
          <p:nvPr/>
        </p:nvSpPr>
        <p:spPr bwMode="auto">
          <a:xfrm>
            <a:off x="5002213" y="2997200"/>
            <a:ext cx="3816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4842" name="Line 90"/>
          <p:cNvSpPr>
            <a:spLocks noChangeShapeType="1"/>
          </p:cNvSpPr>
          <p:nvPr/>
        </p:nvSpPr>
        <p:spPr bwMode="auto">
          <a:xfrm>
            <a:off x="5002213" y="3402013"/>
            <a:ext cx="3816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pic>
        <p:nvPicPr>
          <p:cNvPr id="74843" name="Picture 91" descr="fundo2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39688" y="-1588"/>
            <a:ext cx="4195763" cy="170338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4844" name="Text Box 92"/>
          <p:cNvSpPr txBox="1">
            <a:spLocks noChangeArrowheads="1"/>
          </p:cNvSpPr>
          <p:nvPr/>
        </p:nvSpPr>
        <p:spPr bwMode="auto">
          <a:xfrm>
            <a:off x="282575" y="1096963"/>
            <a:ext cx="25542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ARCO METROPOLITANO</a:t>
            </a:r>
          </a:p>
        </p:txBody>
      </p:sp>
      <p:sp>
        <p:nvSpPr>
          <p:cNvPr id="74845" name="Rectangle 93"/>
          <p:cNvSpPr>
            <a:spLocks noChangeArrowheads="1"/>
          </p:cNvSpPr>
          <p:nvPr/>
        </p:nvSpPr>
        <p:spPr bwMode="auto">
          <a:xfrm>
            <a:off x="0" y="1123950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74846" name="Rectangle 94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74847" name="Text Box 95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74848" name="Rectangle 96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74849" name="Rectangle 97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INFRAESTRUTURA</a:t>
            </a:r>
          </a:p>
        </p:txBody>
      </p:sp>
      <p:sp>
        <p:nvSpPr>
          <p:cNvPr id="74850" name="Freeform 98"/>
          <p:cNvSpPr>
            <a:spLocks/>
          </p:cNvSpPr>
          <p:nvPr/>
        </p:nvSpPr>
        <p:spPr bwMode="auto">
          <a:xfrm>
            <a:off x="3840163" y="5173663"/>
            <a:ext cx="1003300" cy="361950"/>
          </a:xfrm>
          <a:custGeom>
            <a:avLst/>
            <a:gdLst>
              <a:gd name="T0" fmla="*/ 632 w 632"/>
              <a:gd name="T1" fmla="*/ 227 h 228"/>
              <a:gd name="T2" fmla="*/ 170 w 632"/>
              <a:gd name="T3" fmla="*/ 228 h 228"/>
              <a:gd name="T4" fmla="*/ 0 w 632"/>
              <a:gd name="T5" fmla="*/ 0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32" h="228">
                <a:moveTo>
                  <a:pt x="632" y="227"/>
                </a:moveTo>
                <a:lnTo>
                  <a:pt x="170" y="228"/>
                </a:lnTo>
                <a:lnTo>
                  <a:pt x="0" y="0"/>
                </a:lnTo>
              </a:path>
            </a:pathLst>
          </a:custGeom>
          <a:noFill/>
          <a:ln w="28575" cmpd="sng">
            <a:solidFill>
              <a:srgbClr val="066168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4851" name="Rectangle 99"/>
          <p:cNvSpPr>
            <a:spLocks noChangeArrowheads="1"/>
          </p:cNvSpPr>
          <p:nvPr/>
        </p:nvSpPr>
        <p:spPr bwMode="auto">
          <a:xfrm>
            <a:off x="1250950" y="4541838"/>
            <a:ext cx="1017588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900">
                <a:solidFill>
                  <a:srgbClr val="066168"/>
                </a:solidFill>
                <a:latin typeface="Verdana" pitchFamily="34" charset="0"/>
              </a:rPr>
              <a:t>Palmácia</a:t>
            </a:r>
          </a:p>
        </p:txBody>
      </p:sp>
      <p:sp>
        <p:nvSpPr>
          <p:cNvPr id="74852" name="Freeform 100"/>
          <p:cNvSpPr>
            <a:spLocks/>
          </p:cNvSpPr>
          <p:nvPr/>
        </p:nvSpPr>
        <p:spPr bwMode="auto">
          <a:xfrm>
            <a:off x="1346200" y="4452938"/>
            <a:ext cx="720725" cy="296862"/>
          </a:xfrm>
          <a:custGeom>
            <a:avLst/>
            <a:gdLst>
              <a:gd name="T0" fmla="*/ 0 w 454"/>
              <a:gd name="T1" fmla="*/ 187 h 187"/>
              <a:gd name="T2" fmla="*/ 373 w 454"/>
              <a:gd name="T3" fmla="*/ 187 h 187"/>
              <a:gd name="T4" fmla="*/ 454 w 454"/>
              <a:gd name="T5" fmla="*/ 0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54" h="187">
                <a:moveTo>
                  <a:pt x="0" y="187"/>
                </a:moveTo>
                <a:lnTo>
                  <a:pt x="373" y="187"/>
                </a:lnTo>
                <a:lnTo>
                  <a:pt x="454" y="0"/>
                </a:lnTo>
              </a:path>
            </a:pathLst>
          </a:custGeom>
          <a:noFill/>
          <a:ln w="28575" cmpd="sng">
            <a:solidFill>
              <a:srgbClr val="066168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4853" name="Freeform 101"/>
          <p:cNvSpPr>
            <a:spLocks/>
          </p:cNvSpPr>
          <p:nvPr/>
        </p:nvSpPr>
        <p:spPr bwMode="auto">
          <a:xfrm>
            <a:off x="2835275" y="4435475"/>
            <a:ext cx="693738" cy="258763"/>
          </a:xfrm>
          <a:custGeom>
            <a:avLst/>
            <a:gdLst>
              <a:gd name="T0" fmla="*/ 437 w 437"/>
              <a:gd name="T1" fmla="*/ 0 h 163"/>
              <a:gd name="T2" fmla="*/ 82 w 437"/>
              <a:gd name="T3" fmla="*/ 0 h 163"/>
              <a:gd name="T4" fmla="*/ 0 w 437"/>
              <a:gd name="T5" fmla="*/ 163 h 1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37" h="163">
                <a:moveTo>
                  <a:pt x="437" y="0"/>
                </a:moveTo>
                <a:lnTo>
                  <a:pt x="82" y="0"/>
                </a:lnTo>
                <a:lnTo>
                  <a:pt x="0" y="163"/>
                </a:lnTo>
              </a:path>
            </a:pathLst>
          </a:custGeom>
          <a:noFill/>
          <a:ln w="28575" cmpd="sng">
            <a:solidFill>
              <a:srgbClr val="066168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4854" name="Rectangle 102"/>
          <p:cNvSpPr>
            <a:spLocks noChangeArrowheads="1"/>
          </p:cNvSpPr>
          <p:nvPr/>
        </p:nvSpPr>
        <p:spPr bwMode="auto">
          <a:xfrm>
            <a:off x="3790950" y="4479925"/>
            <a:ext cx="1366838" cy="414338"/>
          </a:xfrm>
          <a:prstGeom prst="rect">
            <a:avLst/>
          </a:prstGeom>
          <a:solidFill>
            <a:srgbClr val="FFFFFF">
              <a:alpha val="8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74855" name="Text Box 103"/>
          <p:cNvSpPr txBox="1">
            <a:spLocks noChangeArrowheads="1"/>
          </p:cNvSpPr>
          <p:nvPr/>
        </p:nvSpPr>
        <p:spPr bwMode="auto">
          <a:xfrm>
            <a:off x="3829050" y="4476750"/>
            <a:ext cx="1277938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000">
                <a:solidFill>
                  <a:srgbClr val="066168"/>
                </a:solidFill>
                <a:latin typeface="Verdana" pitchFamily="34" charset="0"/>
              </a:rPr>
              <a:t>Rodovia Santos Dumont</a:t>
            </a:r>
          </a:p>
        </p:txBody>
      </p:sp>
      <p:grpSp>
        <p:nvGrpSpPr>
          <p:cNvPr id="74856" name="Group 104"/>
          <p:cNvGrpSpPr>
            <a:grpSpLocks/>
          </p:cNvGrpSpPr>
          <p:nvPr/>
        </p:nvGrpSpPr>
        <p:grpSpPr bwMode="auto">
          <a:xfrm>
            <a:off x="3517900" y="4510088"/>
            <a:ext cx="366713" cy="349250"/>
            <a:chOff x="2294" y="2778"/>
            <a:chExt cx="209" cy="192"/>
          </a:xfrm>
        </p:grpSpPr>
        <p:grpSp>
          <p:nvGrpSpPr>
            <p:cNvPr id="74857" name="Group 105"/>
            <p:cNvGrpSpPr>
              <a:grpSpLocks/>
            </p:cNvGrpSpPr>
            <p:nvPr/>
          </p:nvGrpSpPr>
          <p:grpSpPr bwMode="auto">
            <a:xfrm>
              <a:off x="2294" y="2778"/>
              <a:ext cx="209" cy="192"/>
              <a:chOff x="793" y="2523"/>
              <a:chExt cx="142" cy="125"/>
            </a:xfrm>
          </p:grpSpPr>
          <p:pic>
            <p:nvPicPr>
              <p:cNvPr id="74858" name="Picture 106" descr="Placa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3" y="2523"/>
                <a:ext cx="142" cy="125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74859" name="Rectangle 107"/>
              <p:cNvSpPr>
                <a:spLocks noChangeArrowheads="1"/>
              </p:cNvSpPr>
              <p:nvPr/>
            </p:nvSpPr>
            <p:spPr bwMode="auto">
              <a:xfrm>
                <a:off x="821" y="2545"/>
                <a:ext cx="89" cy="69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/>
                <a:endParaRPr lang="pt-BR" sz="600" b="0" i="1"/>
              </a:p>
            </p:txBody>
          </p:sp>
        </p:grpSp>
        <p:sp>
          <p:nvSpPr>
            <p:cNvPr id="74860" name="Text Box 108"/>
            <p:cNvSpPr txBox="1">
              <a:spLocks noChangeArrowheads="1"/>
            </p:cNvSpPr>
            <p:nvPr/>
          </p:nvSpPr>
          <p:spPr bwMode="auto">
            <a:xfrm>
              <a:off x="2303" y="2779"/>
              <a:ext cx="189" cy="1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700"/>
                <a:t>BR</a:t>
              </a:r>
            </a:p>
            <a:p>
              <a:pPr algn="ctr"/>
              <a:r>
                <a:rPr lang="pt-BR" sz="700"/>
                <a:t>116</a:t>
              </a:r>
            </a:p>
          </p:txBody>
        </p:sp>
      </p:grpSp>
      <p:grpSp>
        <p:nvGrpSpPr>
          <p:cNvPr id="74861" name="Group 109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74862" name="Rectangle 110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74863" name="Rectangle 111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74864" name="Group 112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74865" name="Freeform 113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74866" name="Freeform 114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74867" name="Freeform 115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74868" name="Freeform 116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4869" name="Freeform 117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74870" name="Picture 118" descr="Barra inferior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4871" name="Picture 119" descr="Logo ADECE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4872" name="Picture 120" descr="LOGO Governo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74873" name="Freeform 121"/>
          <p:cNvSpPr>
            <a:spLocks/>
          </p:cNvSpPr>
          <p:nvPr/>
        </p:nvSpPr>
        <p:spPr bwMode="auto">
          <a:xfrm>
            <a:off x="1793875" y="3140075"/>
            <a:ext cx="1851025" cy="2190750"/>
          </a:xfrm>
          <a:custGeom>
            <a:avLst/>
            <a:gdLst>
              <a:gd name="T0" fmla="*/ 23 w 2005"/>
              <a:gd name="T1" fmla="*/ 0 h 2090"/>
              <a:gd name="T2" fmla="*/ 0 w 2005"/>
              <a:gd name="T3" fmla="*/ 360 h 2090"/>
              <a:gd name="T4" fmla="*/ 54 w 2005"/>
              <a:gd name="T5" fmla="*/ 716 h 2090"/>
              <a:gd name="T6" fmla="*/ 203 w 2005"/>
              <a:gd name="T7" fmla="*/ 1263 h 2090"/>
              <a:gd name="T8" fmla="*/ 310 w 2005"/>
              <a:gd name="T9" fmla="*/ 1450 h 2090"/>
              <a:gd name="T10" fmla="*/ 555 w 2005"/>
              <a:gd name="T11" fmla="*/ 1688 h 2090"/>
              <a:gd name="T12" fmla="*/ 1112 w 2005"/>
              <a:gd name="T13" fmla="*/ 1921 h 2090"/>
              <a:gd name="T14" fmla="*/ 1539 w 2005"/>
              <a:gd name="T15" fmla="*/ 2070 h 2090"/>
              <a:gd name="T16" fmla="*/ 2005 w 2005"/>
              <a:gd name="T17" fmla="*/ 2090 h 20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005" h="2090">
                <a:moveTo>
                  <a:pt x="23" y="0"/>
                </a:moveTo>
                <a:lnTo>
                  <a:pt x="0" y="360"/>
                </a:lnTo>
                <a:lnTo>
                  <a:pt x="54" y="716"/>
                </a:lnTo>
                <a:lnTo>
                  <a:pt x="203" y="1263"/>
                </a:lnTo>
                <a:lnTo>
                  <a:pt x="310" y="1450"/>
                </a:lnTo>
                <a:lnTo>
                  <a:pt x="555" y="1688"/>
                </a:lnTo>
                <a:lnTo>
                  <a:pt x="1112" y="1921"/>
                </a:lnTo>
                <a:lnTo>
                  <a:pt x="1539" y="2070"/>
                </a:lnTo>
                <a:lnTo>
                  <a:pt x="2005" y="2090"/>
                </a:lnTo>
              </a:path>
            </a:pathLst>
          </a:custGeom>
          <a:noFill/>
          <a:ln w="28575">
            <a:solidFill>
              <a:srgbClr val="0033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4874" name="Freeform 122"/>
          <p:cNvSpPr>
            <a:spLocks/>
          </p:cNvSpPr>
          <p:nvPr/>
        </p:nvSpPr>
        <p:spPr bwMode="auto">
          <a:xfrm>
            <a:off x="1804988" y="3111500"/>
            <a:ext cx="1851025" cy="2190750"/>
          </a:xfrm>
          <a:custGeom>
            <a:avLst/>
            <a:gdLst>
              <a:gd name="T0" fmla="*/ 23 w 2005"/>
              <a:gd name="T1" fmla="*/ 0 h 2090"/>
              <a:gd name="T2" fmla="*/ 0 w 2005"/>
              <a:gd name="T3" fmla="*/ 360 h 2090"/>
              <a:gd name="T4" fmla="*/ 54 w 2005"/>
              <a:gd name="T5" fmla="*/ 716 h 2090"/>
              <a:gd name="T6" fmla="*/ 203 w 2005"/>
              <a:gd name="T7" fmla="*/ 1263 h 2090"/>
              <a:gd name="T8" fmla="*/ 310 w 2005"/>
              <a:gd name="T9" fmla="*/ 1450 h 2090"/>
              <a:gd name="T10" fmla="*/ 555 w 2005"/>
              <a:gd name="T11" fmla="*/ 1688 h 2090"/>
              <a:gd name="T12" fmla="*/ 1112 w 2005"/>
              <a:gd name="T13" fmla="*/ 1921 h 2090"/>
              <a:gd name="T14" fmla="*/ 1539 w 2005"/>
              <a:gd name="T15" fmla="*/ 2070 h 2090"/>
              <a:gd name="T16" fmla="*/ 2005 w 2005"/>
              <a:gd name="T17" fmla="*/ 2090 h 20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005" h="2090">
                <a:moveTo>
                  <a:pt x="23" y="0"/>
                </a:moveTo>
                <a:lnTo>
                  <a:pt x="0" y="360"/>
                </a:lnTo>
                <a:lnTo>
                  <a:pt x="54" y="716"/>
                </a:lnTo>
                <a:lnTo>
                  <a:pt x="203" y="1263"/>
                </a:lnTo>
                <a:lnTo>
                  <a:pt x="310" y="1450"/>
                </a:lnTo>
                <a:lnTo>
                  <a:pt x="555" y="1688"/>
                </a:lnTo>
                <a:lnTo>
                  <a:pt x="1112" y="1921"/>
                </a:lnTo>
                <a:lnTo>
                  <a:pt x="1539" y="2070"/>
                </a:lnTo>
                <a:lnTo>
                  <a:pt x="2005" y="2090"/>
                </a:lnTo>
              </a:path>
            </a:pathLst>
          </a:custGeom>
          <a:noFill/>
          <a:ln w="28575">
            <a:solidFill>
              <a:srgbClr val="0033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4875" name="Freeform 123"/>
          <p:cNvSpPr>
            <a:spLocks/>
          </p:cNvSpPr>
          <p:nvPr/>
        </p:nvSpPr>
        <p:spPr bwMode="auto">
          <a:xfrm>
            <a:off x="1824038" y="2420938"/>
            <a:ext cx="260350" cy="679450"/>
          </a:xfrm>
          <a:custGeom>
            <a:avLst/>
            <a:gdLst>
              <a:gd name="T0" fmla="*/ 0 w 255"/>
              <a:gd name="T1" fmla="*/ 651 h 651"/>
              <a:gd name="T2" fmla="*/ 102 w 255"/>
              <a:gd name="T3" fmla="*/ 342 h 651"/>
              <a:gd name="T4" fmla="*/ 114 w 255"/>
              <a:gd name="T5" fmla="*/ 243 h 651"/>
              <a:gd name="T6" fmla="*/ 183 w 255"/>
              <a:gd name="T7" fmla="*/ 123 h 651"/>
              <a:gd name="T8" fmla="*/ 225 w 255"/>
              <a:gd name="T9" fmla="*/ 108 h 651"/>
              <a:gd name="T10" fmla="*/ 255 w 255"/>
              <a:gd name="T11" fmla="*/ 0 h 6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55" h="651">
                <a:moveTo>
                  <a:pt x="0" y="651"/>
                </a:moveTo>
                <a:lnTo>
                  <a:pt x="102" y="342"/>
                </a:lnTo>
                <a:lnTo>
                  <a:pt x="114" y="243"/>
                </a:lnTo>
                <a:lnTo>
                  <a:pt x="183" y="123"/>
                </a:lnTo>
                <a:lnTo>
                  <a:pt x="225" y="108"/>
                </a:lnTo>
                <a:lnTo>
                  <a:pt x="255" y="0"/>
                </a:lnTo>
              </a:path>
            </a:pathLst>
          </a:custGeom>
          <a:noFill/>
          <a:ln w="9525">
            <a:solidFill>
              <a:srgbClr val="FF3300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8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"/>
                                        <p:tgtEl>
                                          <p:spTgt spid="748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8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748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8" presetClass="entr" presetSubtype="3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13" dur="500"/>
                                        <p:tgtEl>
                                          <p:spTgt spid="747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3" presetClass="entr" presetSubtype="16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200" fill="hold"/>
                                        <p:tgtEl>
                                          <p:spTgt spid="747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200" fill="hold"/>
                                        <p:tgtEl>
                                          <p:spTgt spid="747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6" presetClass="emph" presetSubtype="0" autoRev="1" fill="hold" grpId="1" nodeType="withEffect">
                                  <p:stCondLst>
                                    <p:cond delay="600"/>
                                  </p:stCondLst>
                                  <p:childTnLst>
                                    <p:animScale>
                                      <p:cBhvr>
                                        <p:cTn id="19" dur="100" fill="hold"/>
                                        <p:tgtEl>
                                          <p:spTgt spid="7475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300"/>
                                        <p:tgtEl>
                                          <p:spTgt spid="747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300"/>
                                        <p:tgtEl>
                                          <p:spTgt spid="747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3" presetClass="entr" presetSubtype="16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200" fill="hold"/>
                                        <p:tgtEl>
                                          <p:spTgt spid="747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200" fill="hold"/>
                                        <p:tgtEl>
                                          <p:spTgt spid="747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6" presetClass="emph" presetSubtype="0" autoRev="1" fill="hold" grpId="1" nodeType="withEffect">
                                  <p:stCondLst>
                                    <p:cond delay="800"/>
                                  </p:stCondLst>
                                  <p:childTnLst>
                                    <p:animScale>
                                      <p:cBhvr>
                                        <p:cTn id="31" dur="100" fill="hold"/>
                                        <p:tgtEl>
                                          <p:spTgt spid="7476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8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300"/>
                                        <p:tgtEl>
                                          <p:spTgt spid="748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3" presetClass="entr" presetSubtype="16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200" fill="hold"/>
                                        <p:tgtEl>
                                          <p:spTgt spid="747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200" fill="hold"/>
                                        <p:tgtEl>
                                          <p:spTgt spid="747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6" presetClass="emph" presetSubtype="0" autoRev="1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Scale>
                                      <p:cBhvr>
                                        <p:cTn id="40" dur="100" fill="hold"/>
                                        <p:tgtEl>
                                          <p:spTgt spid="7476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8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300"/>
                                        <p:tgtEl>
                                          <p:spTgt spid="748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200" fill="hold"/>
                                        <p:tgtEl>
                                          <p:spTgt spid="747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200" fill="hold"/>
                                        <p:tgtEl>
                                          <p:spTgt spid="747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6" presetClass="emph" presetSubtype="0" autoRev="1" fill="hold" grpId="1" nodeType="withEffect">
                                  <p:stCondLst>
                                    <p:cond delay="1200"/>
                                  </p:stCondLst>
                                  <p:childTnLst>
                                    <p:animScale>
                                      <p:cBhvr>
                                        <p:cTn id="49" dur="100" fill="hold"/>
                                        <p:tgtEl>
                                          <p:spTgt spid="7476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1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8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300"/>
                                        <p:tgtEl>
                                          <p:spTgt spid="748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3" presetClass="entr" presetSubtype="16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200" fill="hold"/>
                                        <p:tgtEl>
                                          <p:spTgt spid="747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200" fill="hold"/>
                                        <p:tgtEl>
                                          <p:spTgt spid="747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6" presetClass="emph" presetSubtype="0" autoRev="1" fill="hold" grpId="1" nodeType="withEffect">
                                  <p:stCondLst>
                                    <p:cond delay="1400"/>
                                  </p:stCondLst>
                                  <p:childTnLst>
                                    <p:animScale>
                                      <p:cBhvr>
                                        <p:cTn id="58" dur="100" fill="hold"/>
                                        <p:tgtEl>
                                          <p:spTgt spid="7475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grpId="0" nodeType="withEffect">
                                  <p:stCondLst>
                                    <p:cond delay="1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8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300"/>
                                        <p:tgtEl>
                                          <p:spTgt spid="748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3" presetClass="entr" presetSubtype="16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200" fill="hold"/>
                                        <p:tgtEl>
                                          <p:spTgt spid="747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200" fill="hold"/>
                                        <p:tgtEl>
                                          <p:spTgt spid="747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" presetID="6" presetClass="emph" presetSubtype="0" autoRev="1" fill="hold" grpId="1" nodeType="withEffect">
                                  <p:stCondLst>
                                    <p:cond delay="1600"/>
                                  </p:stCondLst>
                                  <p:childTnLst>
                                    <p:animScale>
                                      <p:cBhvr>
                                        <p:cTn id="67" dur="100" fill="hold"/>
                                        <p:tgtEl>
                                          <p:spTgt spid="7476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68" presetID="22" presetClass="entr" presetSubtype="2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8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0" dur="300"/>
                                        <p:tgtEl>
                                          <p:spTgt spid="748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1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8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300"/>
                                        <p:tgtEl>
                                          <p:spTgt spid="748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23" presetClass="entr" presetSubtype="16" fill="hold" grpId="0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" dur="200" fill="hold"/>
                                        <p:tgtEl>
                                          <p:spTgt spid="747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200" fill="hold"/>
                                        <p:tgtEl>
                                          <p:spTgt spid="747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" presetID="6" presetClass="emph" presetSubtype="0" autoRev="1" fill="hold" grpId="1" nodeType="withEffect">
                                  <p:stCondLst>
                                    <p:cond delay="2100"/>
                                  </p:stCondLst>
                                  <p:childTnLst>
                                    <p:animScale>
                                      <p:cBhvr>
                                        <p:cTn id="79" dur="100" fill="hold"/>
                                        <p:tgtEl>
                                          <p:spTgt spid="7476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80" presetID="22" presetClass="entr" presetSubtype="2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2" dur="300"/>
                                        <p:tgtEl>
                                          <p:spTgt spid="748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grpId="0" nodeType="withEffect">
                                  <p:stCondLst>
                                    <p:cond delay="2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300"/>
                                        <p:tgtEl>
                                          <p:spTgt spid="748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23" presetClass="entr" presetSubtype="16" fill="hold" grpId="0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" dur="200" fill="hold"/>
                                        <p:tgtEl>
                                          <p:spTgt spid="747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200" fill="hold"/>
                                        <p:tgtEl>
                                          <p:spTgt spid="747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" presetID="6" presetClass="emph" presetSubtype="0" autoRev="1" fill="hold" grpId="1" nodeType="withEffect">
                                  <p:stCondLst>
                                    <p:cond delay="2600"/>
                                  </p:stCondLst>
                                  <p:childTnLst>
                                    <p:animScale>
                                      <p:cBhvr>
                                        <p:cTn id="91" dur="100" fill="hold"/>
                                        <p:tgtEl>
                                          <p:spTgt spid="7476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2" presetID="22" presetClass="entr" presetSubtype="8" fill="hold" grpId="0" nodeType="withEffect">
                                  <p:stCondLst>
                                    <p:cond delay="260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8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4" dur="300"/>
                                        <p:tgtEl>
                                          <p:spTgt spid="748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grpId="0" nodeType="withEffect">
                                  <p:stCondLst>
                                    <p:cond delay="2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8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300"/>
                                        <p:tgtEl>
                                          <p:spTgt spid="748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23" presetClass="entr" presetSubtype="16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0" dur="200" fill="hold"/>
                                        <p:tgtEl>
                                          <p:spTgt spid="747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200" fill="hold"/>
                                        <p:tgtEl>
                                          <p:spTgt spid="747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2" presetID="6" presetClass="emph" presetSubtype="0" autoRev="1" fill="hold" grpId="1" nodeType="withEffect">
                                  <p:stCondLst>
                                    <p:cond delay="2200"/>
                                  </p:stCondLst>
                                  <p:childTnLst>
                                    <p:animScale>
                                      <p:cBhvr>
                                        <p:cTn id="103" dur="100" fill="hold"/>
                                        <p:tgtEl>
                                          <p:spTgt spid="7476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grpId="0" nodeType="withEffect">
                                  <p:stCondLst>
                                    <p:cond delay="2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8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300"/>
                                        <p:tgtEl>
                                          <p:spTgt spid="748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23" presetClass="entr" presetSubtype="16" fill="hold" grpId="0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" dur="200" fill="hold"/>
                                        <p:tgtEl>
                                          <p:spTgt spid="747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200" fill="hold"/>
                                        <p:tgtEl>
                                          <p:spTgt spid="747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1" presetID="6" presetClass="emph" presetSubtype="0" autoRev="1" fill="hold" grpId="1" nodeType="withEffect">
                                  <p:stCondLst>
                                    <p:cond delay="2400"/>
                                  </p:stCondLst>
                                  <p:childTnLst>
                                    <p:animScale>
                                      <p:cBhvr>
                                        <p:cTn id="112" dur="100" fill="hold"/>
                                        <p:tgtEl>
                                          <p:spTgt spid="7476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3" presetID="22" presetClass="entr" presetSubtype="8" fill="hold" grpId="0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8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5" dur="300"/>
                                        <p:tgtEl>
                                          <p:spTgt spid="748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grpId="0" nodeType="withEffect">
                                  <p:stCondLst>
                                    <p:cond delay="2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8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300"/>
                                        <p:tgtEl>
                                          <p:spTgt spid="748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22" presetClass="entr" presetSubtype="4" fill="hold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1" dur="500"/>
                                        <p:tgtEl>
                                          <p:spTgt spid="747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grpId="0" nodeType="withEffect">
                                  <p:stCondLst>
                                    <p:cond delay="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300"/>
                                        <p:tgtEl>
                                          <p:spTgt spid="74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22" presetClass="entr" presetSubtype="8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8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7" dur="300"/>
                                        <p:tgtEl>
                                          <p:spTgt spid="748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grpId="0" nodeType="withEffect">
                                  <p:stCondLst>
                                    <p:cond delay="1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8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300"/>
                                        <p:tgtEl>
                                          <p:spTgt spid="748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22" presetClass="entr" presetSubtype="8" fill="hold" grpId="0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3" dur="300"/>
                                        <p:tgtEl>
                                          <p:spTgt spid="748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grpId="0" nodeType="withEffect">
                                  <p:stCondLst>
                                    <p:cond delay="1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8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300"/>
                                        <p:tgtEl>
                                          <p:spTgt spid="748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22" presetClass="entr" presetSubtype="8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8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9" dur="300"/>
                                        <p:tgtEl>
                                          <p:spTgt spid="748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10" presetClass="entr" presetSubtype="0" fill="hold" grpId="0" nodeType="withEffect">
                                  <p:stCondLst>
                                    <p:cond delay="1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8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300"/>
                                        <p:tgtEl>
                                          <p:spTgt spid="748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22" presetClass="entr" presetSubtype="8" fill="hold" grpId="0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8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5" dur="300"/>
                                        <p:tgtEl>
                                          <p:spTgt spid="748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grpId="0" nodeType="withEffect">
                                  <p:stCondLst>
                                    <p:cond delay="2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8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300"/>
                                        <p:tgtEl>
                                          <p:spTgt spid="748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22" presetClass="entr" presetSubtype="8" fill="hold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1" dur="500"/>
                                        <p:tgtEl>
                                          <p:spTgt spid="747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10" presetClass="entr" presetSubtype="0" fill="hold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8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200"/>
                                        <p:tgtEl>
                                          <p:spTgt spid="748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22" presetClass="entr" presetSubtype="8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7" dur="500"/>
                                        <p:tgtEl>
                                          <p:spTgt spid="747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200"/>
                                        <p:tgtEl>
                                          <p:spTgt spid="74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22" presetClass="entr" presetSubtype="8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3" dur="500"/>
                                        <p:tgtEl>
                                          <p:spTgt spid="747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10" presetClass="entr" presetSubtype="0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200"/>
                                        <p:tgtEl>
                                          <p:spTgt spid="748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22" presetClass="entr" presetSubtype="4" fill="hold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9" dur="500"/>
                                        <p:tgtEl>
                                          <p:spTgt spid="747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10" presetClass="entr" presetSubtype="0" fill="hold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8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200"/>
                                        <p:tgtEl>
                                          <p:spTgt spid="748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22" presetClass="entr" presetSubtype="8" fill="hold" grpId="0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8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5" dur="500"/>
                                        <p:tgtEl>
                                          <p:spTgt spid="748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10" presetClass="entr" presetSubtype="0" fill="hold" grpId="0" nodeType="withEffect">
                                  <p:stCondLst>
                                    <p:cond delay="2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8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300"/>
                                        <p:tgtEl>
                                          <p:spTgt spid="748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22" presetClass="entr" presetSubtype="4" fill="hold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1" dur="500"/>
                                        <p:tgtEl>
                                          <p:spTgt spid="747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10" presetClass="entr" presetSubtype="0" fill="hold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4" dur="200"/>
                                        <p:tgtEl>
                                          <p:spTgt spid="748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5" presetID="22" presetClass="entr" presetSubtype="2" fill="hold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7" dur="500"/>
                                        <p:tgtEl>
                                          <p:spTgt spid="747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8" presetID="10" presetClass="entr" presetSubtype="0" fill="hold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8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0" dur="200"/>
                                        <p:tgtEl>
                                          <p:spTgt spid="748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1" presetID="10" presetClass="entr" presetSubtype="0" fill="hold" nodeType="withEffect">
                                  <p:stCondLst>
                                    <p:cond delay="310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3" dur="500"/>
                                        <p:tgtEl>
                                          <p:spTgt spid="747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4" presetID="10" presetClass="entr" presetSubtype="0" fill="hold" grpId="0" nodeType="withEffect">
                                  <p:stCondLst>
                                    <p:cond delay="3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300"/>
                                        <p:tgtEl>
                                          <p:spTgt spid="747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10" presetClass="entr" presetSubtype="0" fill="hold" nodeType="withEffect">
                                  <p:stCondLst>
                                    <p:cond delay="330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500"/>
                                        <p:tgtEl>
                                          <p:spTgt spid="747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10" presetClass="entr" presetSubtype="0" fill="hold" nodeType="withEffect">
                                  <p:stCondLst>
                                    <p:cond delay="3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2" dur="300"/>
                                        <p:tgtEl>
                                          <p:spTgt spid="747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3" presetID="1" presetClass="entr" presetSubtype="0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8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1" presetClass="entr" presetSubtype="0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8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7" presetID="1" presetClass="entr" presetSubtype="0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8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7" presetClass="emph" presetSubtype="2" repeatCount="indefinite" autoRev="1" fill="hold" nodeType="withEffect">
                                  <p:stCondLst>
                                    <p:cond delay="3900"/>
                                  </p:stCondLst>
                                  <p:childTnLst>
                                    <p:animClr clrSpc="rgb" dir="cw">
                                      <p:cBhvr>
                                        <p:cTn id="210" dur="500" fill="hold"/>
                                        <p:tgtEl>
                                          <p:spTgt spid="74873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rgbClr val="808080"/>
                                      </p:to>
                                    </p:animClr>
                                    <p:set>
                                      <p:cBhvr>
                                        <p:cTn id="211" dur="500" fill="hold"/>
                                        <p:tgtEl>
                                          <p:spTgt spid="74873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2" presetID="7" presetClass="emph" presetSubtype="2" repeatCount="indefinite" autoRev="1" fill="hold" nodeType="withEffect">
                                  <p:stCondLst>
                                    <p:cond delay="3900"/>
                                  </p:stCondLst>
                                  <p:childTnLst>
                                    <p:animClr clrSpc="rgb" dir="cw">
                                      <p:cBhvr>
                                        <p:cTn id="213" dur="500" fill="hold"/>
                                        <p:tgtEl>
                                          <p:spTgt spid="74874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rgbClr val="808080"/>
                                      </p:to>
                                    </p:animClr>
                                    <p:set>
                                      <p:cBhvr>
                                        <p:cTn id="214" dur="500" fill="hold"/>
                                        <p:tgtEl>
                                          <p:spTgt spid="74874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5" presetID="7" presetClass="emph" presetSubtype="2" repeatCount="indefinite" autoRev="1" fill="hold" nodeType="withEffect">
                                  <p:stCondLst>
                                    <p:cond delay="3900"/>
                                  </p:stCondLst>
                                  <p:childTnLst>
                                    <p:animClr clrSpc="rgb" dir="cw">
                                      <p:cBhvr>
                                        <p:cTn id="216" dur="500" fill="hold"/>
                                        <p:tgtEl>
                                          <p:spTgt spid="74875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rgbClr val="808080"/>
                                      </p:to>
                                    </p:animClr>
                                    <p:set>
                                      <p:cBhvr>
                                        <p:cTn id="217" dur="500" fill="hold"/>
                                        <p:tgtEl>
                                          <p:spTgt spid="74875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4758" grpId="0" animBg="1"/>
      <p:bldP spid="74758" grpId="1" animBg="1"/>
      <p:bldP spid="74759" grpId="0" animBg="1"/>
      <p:bldP spid="74759" grpId="1" animBg="1"/>
      <p:bldP spid="74760" grpId="0" animBg="1"/>
      <p:bldP spid="74760" grpId="1" animBg="1"/>
      <p:bldP spid="74761" grpId="0" animBg="1"/>
      <p:bldP spid="74761" grpId="1" animBg="1"/>
      <p:bldP spid="74762" grpId="0" animBg="1"/>
      <p:bldP spid="74762" grpId="1" animBg="1"/>
      <p:bldP spid="74763" grpId="0" animBg="1"/>
      <p:bldP spid="74763" grpId="1" animBg="1"/>
      <p:bldP spid="74764" grpId="0" animBg="1"/>
      <p:bldP spid="74764" grpId="1" animBg="1"/>
      <p:bldP spid="74765" grpId="0" animBg="1"/>
      <p:bldP spid="74765" grpId="1" animBg="1"/>
      <p:bldP spid="74766" grpId="0" animBg="1"/>
      <p:bldP spid="74766" grpId="1" animBg="1"/>
      <p:bldP spid="74767" grpId="0" animBg="1"/>
      <p:bldP spid="74767" grpId="1" animBg="1"/>
      <p:bldP spid="74768" grpId="0"/>
      <p:bldP spid="74769" grpId="0" animBg="1"/>
      <p:bldP spid="74781" grpId="0"/>
      <p:bldP spid="74820" grpId="0"/>
      <p:bldP spid="74826" grpId="0"/>
      <p:bldP spid="74827" grpId="0"/>
      <p:bldP spid="74828" grpId="0"/>
      <p:bldP spid="74829" grpId="0"/>
      <p:bldP spid="74830" grpId="0"/>
      <p:bldP spid="74831" grpId="0"/>
      <p:bldP spid="74832" grpId="0"/>
      <p:bldP spid="74833" grpId="0" animBg="1"/>
      <p:bldP spid="74834" grpId="0"/>
      <p:bldP spid="74835" grpId="0"/>
      <p:bldP spid="74836" grpId="0"/>
      <p:bldP spid="74837" grpId="0"/>
      <p:bldP spid="74838" grpId="0"/>
      <p:bldP spid="74839" grpId="0" animBg="1"/>
      <p:bldP spid="74840" grpId="0" animBg="1"/>
      <p:bldP spid="74841" grpId="0" animBg="1"/>
      <p:bldP spid="74842" grpId="0" animBg="1"/>
      <p:bldP spid="74844" grpId="0"/>
      <p:bldP spid="74845" grpId="0" animBg="1"/>
      <p:bldP spid="74850" grpId="0" animBg="1"/>
      <p:bldP spid="74851" grpId="0"/>
      <p:bldP spid="74852" grpId="0" animBg="1"/>
      <p:bldP spid="74853" grpId="0" animBg="1"/>
      <p:bldP spid="74854" grpId="0" animBg="1"/>
      <p:bldP spid="74855" grpId="0"/>
      <p:bldP spid="74873" grpId="0" animBg="1"/>
      <p:bldP spid="74874" grpId="0" animBg="1"/>
      <p:bldP spid="74875" grpId="0" animBg="1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802" name="Group 2"/>
          <p:cNvGrpSpPr>
            <a:grpSpLocks/>
          </p:cNvGrpSpPr>
          <p:nvPr/>
        </p:nvGrpSpPr>
        <p:grpSpPr bwMode="auto">
          <a:xfrm>
            <a:off x="2133600" y="1212850"/>
            <a:ext cx="4914900" cy="4879975"/>
            <a:chOff x="1344" y="764"/>
            <a:chExt cx="3096" cy="3074"/>
          </a:xfrm>
        </p:grpSpPr>
        <p:pic>
          <p:nvPicPr>
            <p:cNvPr id="76803" name="Picture 3" descr="br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44" y="764"/>
              <a:ext cx="3096" cy="307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76804" name="Group 4"/>
            <p:cNvGrpSpPr>
              <a:grpSpLocks/>
            </p:cNvGrpSpPr>
            <p:nvPr/>
          </p:nvGrpSpPr>
          <p:grpSpPr bwMode="auto">
            <a:xfrm>
              <a:off x="1380" y="808"/>
              <a:ext cx="3024" cy="2989"/>
              <a:chOff x="1380" y="808"/>
              <a:chExt cx="3024" cy="2989"/>
            </a:xfrm>
          </p:grpSpPr>
          <p:sp>
            <p:nvSpPr>
              <p:cNvPr id="76805" name="Freeform 5"/>
              <p:cNvSpPr>
                <a:spLocks/>
              </p:cNvSpPr>
              <p:nvPr/>
            </p:nvSpPr>
            <p:spPr bwMode="auto">
              <a:xfrm>
                <a:off x="3545" y="2852"/>
                <a:ext cx="300" cy="171"/>
              </a:xfrm>
              <a:custGeom>
                <a:avLst/>
                <a:gdLst>
                  <a:gd name="T0" fmla="*/ 586 w 1601"/>
                  <a:gd name="T1" fmla="*/ 792 h 918"/>
                  <a:gd name="T2" fmla="*/ 1109 w 1601"/>
                  <a:gd name="T3" fmla="*/ 811 h 918"/>
                  <a:gd name="T4" fmla="*/ 1185 w 1601"/>
                  <a:gd name="T5" fmla="*/ 706 h 918"/>
                  <a:gd name="T6" fmla="*/ 1366 w 1601"/>
                  <a:gd name="T7" fmla="*/ 562 h 918"/>
                  <a:gd name="T8" fmla="*/ 1597 w 1601"/>
                  <a:gd name="T9" fmla="*/ 297 h 918"/>
                  <a:gd name="T10" fmla="*/ 1479 w 1601"/>
                  <a:gd name="T11" fmla="*/ 214 h 918"/>
                  <a:gd name="T12" fmla="*/ 1340 w 1601"/>
                  <a:gd name="T13" fmla="*/ 164 h 918"/>
                  <a:gd name="T14" fmla="*/ 1325 w 1601"/>
                  <a:gd name="T15" fmla="*/ 159 h 918"/>
                  <a:gd name="T16" fmla="*/ 1313 w 1601"/>
                  <a:gd name="T17" fmla="*/ 153 h 918"/>
                  <a:gd name="T18" fmla="*/ 1304 w 1601"/>
                  <a:gd name="T19" fmla="*/ 146 h 918"/>
                  <a:gd name="T20" fmla="*/ 1297 w 1601"/>
                  <a:gd name="T21" fmla="*/ 137 h 918"/>
                  <a:gd name="T22" fmla="*/ 1293 w 1601"/>
                  <a:gd name="T23" fmla="*/ 128 h 918"/>
                  <a:gd name="T24" fmla="*/ 1289 w 1601"/>
                  <a:gd name="T25" fmla="*/ 112 h 918"/>
                  <a:gd name="T26" fmla="*/ 1254 w 1601"/>
                  <a:gd name="T27" fmla="*/ 0 h 918"/>
                  <a:gd name="T28" fmla="*/ 1116 w 1601"/>
                  <a:gd name="T29" fmla="*/ 174 h 918"/>
                  <a:gd name="T30" fmla="*/ 1033 w 1601"/>
                  <a:gd name="T31" fmla="*/ 261 h 918"/>
                  <a:gd name="T32" fmla="*/ 1025 w 1601"/>
                  <a:gd name="T33" fmla="*/ 279 h 918"/>
                  <a:gd name="T34" fmla="*/ 1013 w 1601"/>
                  <a:gd name="T35" fmla="*/ 350 h 918"/>
                  <a:gd name="T36" fmla="*/ 740 w 1601"/>
                  <a:gd name="T37" fmla="*/ 458 h 918"/>
                  <a:gd name="T38" fmla="*/ 720 w 1601"/>
                  <a:gd name="T39" fmla="*/ 466 h 918"/>
                  <a:gd name="T40" fmla="*/ 701 w 1601"/>
                  <a:gd name="T41" fmla="*/ 468 h 918"/>
                  <a:gd name="T42" fmla="*/ 684 w 1601"/>
                  <a:gd name="T43" fmla="*/ 463 h 918"/>
                  <a:gd name="T44" fmla="*/ 662 w 1601"/>
                  <a:gd name="T45" fmla="*/ 450 h 918"/>
                  <a:gd name="T46" fmla="*/ 633 w 1601"/>
                  <a:gd name="T47" fmla="*/ 440 h 918"/>
                  <a:gd name="T48" fmla="*/ 600 w 1601"/>
                  <a:gd name="T49" fmla="*/ 438 h 918"/>
                  <a:gd name="T50" fmla="*/ 565 w 1601"/>
                  <a:gd name="T51" fmla="*/ 442 h 918"/>
                  <a:gd name="T52" fmla="*/ 275 w 1601"/>
                  <a:gd name="T53" fmla="*/ 490 h 918"/>
                  <a:gd name="T54" fmla="*/ 187 w 1601"/>
                  <a:gd name="T55" fmla="*/ 538 h 918"/>
                  <a:gd name="T56" fmla="*/ 149 w 1601"/>
                  <a:gd name="T57" fmla="*/ 564 h 918"/>
                  <a:gd name="T58" fmla="*/ 120 w 1601"/>
                  <a:gd name="T59" fmla="*/ 588 h 918"/>
                  <a:gd name="T60" fmla="*/ 103 w 1601"/>
                  <a:gd name="T61" fmla="*/ 610 h 918"/>
                  <a:gd name="T62" fmla="*/ 97 w 1601"/>
                  <a:gd name="T63" fmla="*/ 624 h 918"/>
                  <a:gd name="T64" fmla="*/ 96 w 1601"/>
                  <a:gd name="T65" fmla="*/ 632 h 918"/>
                  <a:gd name="T66" fmla="*/ 98 w 1601"/>
                  <a:gd name="T67" fmla="*/ 640 h 918"/>
                  <a:gd name="T68" fmla="*/ 104 w 1601"/>
                  <a:gd name="T69" fmla="*/ 647 h 918"/>
                  <a:gd name="T70" fmla="*/ 112 w 1601"/>
                  <a:gd name="T71" fmla="*/ 653 h 918"/>
                  <a:gd name="T72" fmla="*/ 124 w 1601"/>
                  <a:gd name="T73" fmla="*/ 658 h 918"/>
                  <a:gd name="T74" fmla="*/ 147 w 1601"/>
                  <a:gd name="T75" fmla="*/ 664 h 918"/>
                  <a:gd name="T76" fmla="*/ 186 w 1601"/>
                  <a:gd name="T77" fmla="*/ 667 h 918"/>
                  <a:gd name="T78" fmla="*/ 219 w 1601"/>
                  <a:gd name="T79" fmla="*/ 669 h 918"/>
                  <a:gd name="T80" fmla="*/ 242 w 1601"/>
                  <a:gd name="T81" fmla="*/ 674 h 918"/>
                  <a:gd name="T82" fmla="*/ 253 w 1601"/>
                  <a:gd name="T83" fmla="*/ 680 h 918"/>
                  <a:gd name="T84" fmla="*/ 258 w 1601"/>
                  <a:gd name="T85" fmla="*/ 686 h 918"/>
                  <a:gd name="T86" fmla="*/ 259 w 1601"/>
                  <a:gd name="T87" fmla="*/ 692 h 918"/>
                  <a:gd name="T88" fmla="*/ 258 w 1601"/>
                  <a:gd name="T89" fmla="*/ 699 h 918"/>
                  <a:gd name="T90" fmla="*/ 251 w 1601"/>
                  <a:gd name="T91" fmla="*/ 713 h 918"/>
                  <a:gd name="T92" fmla="*/ 229 w 1601"/>
                  <a:gd name="T93" fmla="*/ 734 h 918"/>
                  <a:gd name="T94" fmla="*/ 194 w 1601"/>
                  <a:gd name="T95" fmla="*/ 761 h 918"/>
                  <a:gd name="T96" fmla="*/ 61 w 1601"/>
                  <a:gd name="T97" fmla="*/ 808 h 918"/>
                  <a:gd name="T98" fmla="*/ 54 w 1601"/>
                  <a:gd name="T99" fmla="*/ 808 h 918"/>
                  <a:gd name="T100" fmla="*/ 46 w 1601"/>
                  <a:gd name="T101" fmla="*/ 811 h 918"/>
                  <a:gd name="T102" fmla="*/ 31 w 1601"/>
                  <a:gd name="T103" fmla="*/ 824 h 918"/>
                  <a:gd name="T104" fmla="*/ 17 w 1601"/>
                  <a:gd name="T105" fmla="*/ 843 h 918"/>
                  <a:gd name="T106" fmla="*/ 6 w 1601"/>
                  <a:gd name="T107" fmla="*/ 865 h 918"/>
                  <a:gd name="T108" fmla="*/ 1 w 1601"/>
                  <a:gd name="T109" fmla="*/ 887 h 918"/>
                  <a:gd name="T110" fmla="*/ 0 w 1601"/>
                  <a:gd name="T111" fmla="*/ 896 h 918"/>
                  <a:gd name="T112" fmla="*/ 2 w 1601"/>
                  <a:gd name="T113" fmla="*/ 905 h 918"/>
                  <a:gd name="T114" fmla="*/ 5 w 1601"/>
                  <a:gd name="T115" fmla="*/ 912 h 918"/>
                  <a:gd name="T116" fmla="*/ 12 w 1601"/>
                  <a:gd name="T117" fmla="*/ 916 h 918"/>
                  <a:gd name="T118" fmla="*/ 20 w 1601"/>
                  <a:gd name="T119" fmla="*/ 918 h 918"/>
                  <a:gd name="T120" fmla="*/ 32 w 1601"/>
                  <a:gd name="T121" fmla="*/ 916 h 9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601" h="918">
                    <a:moveTo>
                      <a:pt x="32" y="916"/>
                    </a:moveTo>
                    <a:lnTo>
                      <a:pt x="586" y="792"/>
                    </a:lnTo>
                    <a:lnTo>
                      <a:pt x="898" y="785"/>
                    </a:lnTo>
                    <a:lnTo>
                      <a:pt x="1109" y="811"/>
                    </a:lnTo>
                    <a:lnTo>
                      <a:pt x="1200" y="770"/>
                    </a:lnTo>
                    <a:lnTo>
                      <a:pt x="1185" y="706"/>
                    </a:lnTo>
                    <a:lnTo>
                      <a:pt x="1286" y="593"/>
                    </a:lnTo>
                    <a:lnTo>
                      <a:pt x="1366" y="562"/>
                    </a:lnTo>
                    <a:lnTo>
                      <a:pt x="1601" y="505"/>
                    </a:lnTo>
                    <a:lnTo>
                      <a:pt x="1597" y="297"/>
                    </a:lnTo>
                    <a:lnTo>
                      <a:pt x="1559" y="271"/>
                    </a:lnTo>
                    <a:lnTo>
                      <a:pt x="1479" y="214"/>
                    </a:lnTo>
                    <a:lnTo>
                      <a:pt x="1348" y="166"/>
                    </a:lnTo>
                    <a:lnTo>
                      <a:pt x="1340" y="164"/>
                    </a:lnTo>
                    <a:lnTo>
                      <a:pt x="1332" y="162"/>
                    </a:lnTo>
                    <a:lnTo>
                      <a:pt x="1325" y="159"/>
                    </a:lnTo>
                    <a:lnTo>
                      <a:pt x="1319" y="156"/>
                    </a:lnTo>
                    <a:lnTo>
                      <a:pt x="1313" y="153"/>
                    </a:lnTo>
                    <a:lnTo>
                      <a:pt x="1308" y="150"/>
                    </a:lnTo>
                    <a:lnTo>
                      <a:pt x="1304" y="146"/>
                    </a:lnTo>
                    <a:lnTo>
                      <a:pt x="1300" y="142"/>
                    </a:lnTo>
                    <a:lnTo>
                      <a:pt x="1297" y="137"/>
                    </a:lnTo>
                    <a:lnTo>
                      <a:pt x="1295" y="133"/>
                    </a:lnTo>
                    <a:lnTo>
                      <a:pt x="1293" y="128"/>
                    </a:lnTo>
                    <a:lnTo>
                      <a:pt x="1291" y="123"/>
                    </a:lnTo>
                    <a:lnTo>
                      <a:pt x="1289" y="112"/>
                    </a:lnTo>
                    <a:lnTo>
                      <a:pt x="1287" y="101"/>
                    </a:lnTo>
                    <a:lnTo>
                      <a:pt x="1254" y="0"/>
                    </a:lnTo>
                    <a:lnTo>
                      <a:pt x="1143" y="101"/>
                    </a:lnTo>
                    <a:lnTo>
                      <a:pt x="1116" y="174"/>
                    </a:lnTo>
                    <a:lnTo>
                      <a:pt x="1043" y="251"/>
                    </a:lnTo>
                    <a:lnTo>
                      <a:pt x="1033" y="261"/>
                    </a:lnTo>
                    <a:lnTo>
                      <a:pt x="1028" y="269"/>
                    </a:lnTo>
                    <a:lnTo>
                      <a:pt x="1025" y="279"/>
                    </a:lnTo>
                    <a:lnTo>
                      <a:pt x="1023" y="292"/>
                    </a:lnTo>
                    <a:lnTo>
                      <a:pt x="1013" y="350"/>
                    </a:lnTo>
                    <a:lnTo>
                      <a:pt x="751" y="451"/>
                    </a:lnTo>
                    <a:lnTo>
                      <a:pt x="740" y="458"/>
                    </a:lnTo>
                    <a:lnTo>
                      <a:pt x="730" y="463"/>
                    </a:lnTo>
                    <a:lnTo>
                      <a:pt x="720" y="466"/>
                    </a:lnTo>
                    <a:lnTo>
                      <a:pt x="710" y="468"/>
                    </a:lnTo>
                    <a:lnTo>
                      <a:pt x="701" y="468"/>
                    </a:lnTo>
                    <a:lnTo>
                      <a:pt x="692" y="466"/>
                    </a:lnTo>
                    <a:lnTo>
                      <a:pt x="684" y="463"/>
                    </a:lnTo>
                    <a:lnTo>
                      <a:pt x="676" y="458"/>
                    </a:lnTo>
                    <a:lnTo>
                      <a:pt x="662" y="450"/>
                    </a:lnTo>
                    <a:lnTo>
                      <a:pt x="648" y="444"/>
                    </a:lnTo>
                    <a:lnTo>
                      <a:pt x="633" y="440"/>
                    </a:lnTo>
                    <a:lnTo>
                      <a:pt x="616" y="438"/>
                    </a:lnTo>
                    <a:lnTo>
                      <a:pt x="600" y="438"/>
                    </a:lnTo>
                    <a:lnTo>
                      <a:pt x="583" y="439"/>
                    </a:lnTo>
                    <a:lnTo>
                      <a:pt x="565" y="442"/>
                    </a:lnTo>
                    <a:lnTo>
                      <a:pt x="547" y="448"/>
                    </a:lnTo>
                    <a:lnTo>
                      <a:pt x="275" y="490"/>
                    </a:lnTo>
                    <a:lnTo>
                      <a:pt x="211" y="523"/>
                    </a:lnTo>
                    <a:lnTo>
                      <a:pt x="187" y="538"/>
                    </a:lnTo>
                    <a:lnTo>
                      <a:pt x="167" y="551"/>
                    </a:lnTo>
                    <a:lnTo>
                      <a:pt x="149" y="564"/>
                    </a:lnTo>
                    <a:lnTo>
                      <a:pt x="133" y="577"/>
                    </a:lnTo>
                    <a:lnTo>
                      <a:pt x="120" y="588"/>
                    </a:lnTo>
                    <a:lnTo>
                      <a:pt x="110" y="599"/>
                    </a:lnTo>
                    <a:lnTo>
                      <a:pt x="103" y="610"/>
                    </a:lnTo>
                    <a:lnTo>
                      <a:pt x="98" y="619"/>
                    </a:lnTo>
                    <a:lnTo>
                      <a:pt x="97" y="624"/>
                    </a:lnTo>
                    <a:lnTo>
                      <a:pt x="96" y="628"/>
                    </a:lnTo>
                    <a:lnTo>
                      <a:pt x="96" y="632"/>
                    </a:lnTo>
                    <a:lnTo>
                      <a:pt x="97" y="636"/>
                    </a:lnTo>
                    <a:lnTo>
                      <a:pt x="98" y="640"/>
                    </a:lnTo>
                    <a:lnTo>
                      <a:pt x="101" y="644"/>
                    </a:lnTo>
                    <a:lnTo>
                      <a:pt x="104" y="647"/>
                    </a:lnTo>
                    <a:lnTo>
                      <a:pt x="108" y="650"/>
                    </a:lnTo>
                    <a:lnTo>
                      <a:pt x="112" y="653"/>
                    </a:lnTo>
                    <a:lnTo>
                      <a:pt x="118" y="656"/>
                    </a:lnTo>
                    <a:lnTo>
                      <a:pt x="124" y="658"/>
                    </a:lnTo>
                    <a:lnTo>
                      <a:pt x="131" y="660"/>
                    </a:lnTo>
                    <a:lnTo>
                      <a:pt x="147" y="664"/>
                    </a:lnTo>
                    <a:lnTo>
                      <a:pt x="167" y="667"/>
                    </a:lnTo>
                    <a:lnTo>
                      <a:pt x="186" y="667"/>
                    </a:lnTo>
                    <a:lnTo>
                      <a:pt x="203" y="667"/>
                    </a:lnTo>
                    <a:lnTo>
                      <a:pt x="219" y="669"/>
                    </a:lnTo>
                    <a:lnTo>
                      <a:pt x="232" y="671"/>
                    </a:lnTo>
                    <a:lnTo>
                      <a:pt x="242" y="674"/>
                    </a:lnTo>
                    <a:lnTo>
                      <a:pt x="250" y="678"/>
                    </a:lnTo>
                    <a:lnTo>
                      <a:pt x="253" y="680"/>
                    </a:lnTo>
                    <a:lnTo>
                      <a:pt x="256" y="683"/>
                    </a:lnTo>
                    <a:lnTo>
                      <a:pt x="258" y="686"/>
                    </a:lnTo>
                    <a:lnTo>
                      <a:pt x="259" y="689"/>
                    </a:lnTo>
                    <a:lnTo>
                      <a:pt x="259" y="692"/>
                    </a:lnTo>
                    <a:lnTo>
                      <a:pt x="259" y="696"/>
                    </a:lnTo>
                    <a:lnTo>
                      <a:pt x="258" y="699"/>
                    </a:lnTo>
                    <a:lnTo>
                      <a:pt x="256" y="704"/>
                    </a:lnTo>
                    <a:lnTo>
                      <a:pt x="251" y="713"/>
                    </a:lnTo>
                    <a:lnTo>
                      <a:pt x="242" y="723"/>
                    </a:lnTo>
                    <a:lnTo>
                      <a:pt x="229" y="734"/>
                    </a:lnTo>
                    <a:lnTo>
                      <a:pt x="214" y="747"/>
                    </a:lnTo>
                    <a:lnTo>
                      <a:pt x="194" y="761"/>
                    </a:lnTo>
                    <a:lnTo>
                      <a:pt x="171" y="777"/>
                    </a:lnTo>
                    <a:lnTo>
                      <a:pt x="61" y="808"/>
                    </a:lnTo>
                    <a:lnTo>
                      <a:pt x="58" y="808"/>
                    </a:lnTo>
                    <a:lnTo>
                      <a:pt x="54" y="808"/>
                    </a:lnTo>
                    <a:lnTo>
                      <a:pt x="50" y="809"/>
                    </a:lnTo>
                    <a:lnTo>
                      <a:pt x="46" y="811"/>
                    </a:lnTo>
                    <a:lnTo>
                      <a:pt x="38" y="816"/>
                    </a:lnTo>
                    <a:lnTo>
                      <a:pt x="31" y="824"/>
                    </a:lnTo>
                    <a:lnTo>
                      <a:pt x="24" y="832"/>
                    </a:lnTo>
                    <a:lnTo>
                      <a:pt x="17" y="843"/>
                    </a:lnTo>
                    <a:lnTo>
                      <a:pt x="11" y="854"/>
                    </a:lnTo>
                    <a:lnTo>
                      <a:pt x="6" y="865"/>
                    </a:lnTo>
                    <a:lnTo>
                      <a:pt x="3" y="876"/>
                    </a:lnTo>
                    <a:lnTo>
                      <a:pt x="1" y="887"/>
                    </a:lnTo>
                    <a:lnTo>
                      <a:pt x="0" y="892"/>
                    </a:lnTo>
                    <a:lnTo>
                      <a:pt x="0" y="896"/>
                    </a:lnTo>
                    <a:lnTo>
                      <a:pt x="1" y="901"/>
                    </a:lnTo>
                    <a:lnTo>
                      <a:pt x="2" y="905"/>
                    </a:lnTo>
                    <a:lnTo>
                      <a:pt x="3" y="908"/>
                    </a:lnTo>
                    <a:lnTo>
                      <a:pt x="5" y="912"/>
                    </a:lnTo>
                    <a:lnTo>
                      <a:pt x="8" y="914"/>
                    </a:lnTo>
                    <a:lnTo>
                      <a:pt x="12" y="916"/>
                    </a:lnTo>
                    <a:lnTo>
                      <a:pt x="16" y="917"/>
                    </a:lnTo>
                    <a:lnTo>
                      <a:pt x="20" y="918"/>
                    </a:lnTo>
                    <a:lnTo>
                      <a:pt x="26" y="918"/>
                    </a:lnTo>
                    <a:lnTo>
                      <a:pt x="32" y="916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6806" name="Freeform 6"/>
              <p:cNvSpPr>
                <a:spLocks/>
              </p:cNvSpPr>
              <p:nvPr/>
            </p:nvSpPr>
            <p:spPr bwMode="auto">
              <a:xfrm>
                <a:off x="3778" y="2637"/>
                <a:ext cx="185" cy="265"/>
              </a:xfrm>
              <a:custGeom>
                <a:avLst/>
                <a:gdLst>
                  <a:gd name="T0" fmla="*/ 986 w 986"/>
                  <a:gd name="T1" fmla="*/ 222 h 1427"/>
                  <a:gd name="T2" fmla="*/ 896 w 986"/>
                  <a:gd name="T3" fmla="*/ 141 h 1427"/>
                  <a:gd name="T4" fmla="*/ 763 w 986"/>
                  <a:gd name="T5" fmla="*/ 0 h 1427"/>
                  <a:gd name="T6" fmla="*/ 523 w 986"/>
                  <a:gd name="T7" fmla="*/ 0 h 1427"/>
                  <a:gd name="T8" fmla="*/ 497 w 986"/>
                  <a:gd name="T9" fmla="*/ 66 h 1427"/>
                  <a:gd name="T10" fmla="*/ 397 w 986"/>
                  <a:gd name="T11" fmla="*/ 151 h 1427"/>
                  <a:gd name="T12" fmla="*/ 433 w 986"/>
                  <a:gd name="T13" fmla="*/ 194 h 1427"/>
                  <a:gd name="T14" fmla="*/ 438 w 986"/>
                  <a:gd name="T15" fmla="*/ 276 h 1427"/>
                  <a:gd name="T16" fmla="*/ 468 w 986"/>
                  <a:gd name="T17" fmla="*/ 361 h 1427"/>
                  <a:gd name="T18" fmla="*/ 397 w 986"/>
                  <a:gd name="T19" fmla="*/ 378 h 1427"/>
                  <a:gd name="T20" fmla="*/ 445 w 986"/>
                  <a:gd name="T21" fmla="*/ 493 h 1427"/>
                  <a:gd name="T22" fmla="*/ 431 w 986"/>
                  <a:gd name="T23" fmla="*/ 563 h 1427"/>
                  <a:gd name="T24" fmla="*/ 369 w 986"/>
                  <a:gd name="T25" fmla="*/ 674 h 1427"/>
                  <a:gd name="T26" fmla="*/ 350 w 986"/>
                  <a:gd name="T27" fmla="*/ 702 h 1427"/>
                  <a:gd name="T28" fmla="*/ 252 w 986"/>
                  <a:gd name="T29" fmla="*/ 860 h 1427"/>
                  <a:gd name="T30" fmla="*/ 59 w 986"/>
                  <a:gd name="T31" fmla="*/ 974 h 1427"/>
                  <a:gd name="T32" fmla="*/ 17 w 986"/>
                  <a:gd name="T33" fmla="*/ 1122 h 1427"/>
                  <a:gd name="T34" fmla="*/ 0 w 986"/>
                  <a:gd name="T35" fmla="*/ 1166 h 1427"/>
                  <a:gd name="T36" fmla="*/ 12 w 986"/>
                  <a:gd name="T37" fmla="*/ 1156 h 1427"/>
                  <a:gd name="T38" fmla="*/ 45 w 986"/>
                  <a:gd name="T39" fmla="*/ 1257 h 1427"/>
                  <a:gd name="T40" fmla="*/ 47 w 986"/>
                  <a:gd name="T41" fmla="*/ 1268 h 1427"/>
                  <a:gd name="T42" fmla="*/ 49 w 986"/>
                  <a:gd name="T43" fmla="*/ 1279 h 1427"/>
                  <a:gd name="T44" fmla="*/ 51 w 986"/>
                  <a:gd name="T45" fmla="*/ 1284 h 1427"/>
                  <a:gd name="T46" fmla="*/ 53 w 986"/>
                  <a:gd name="T47" fmla="*/ 1289 h 1427"/>
                  <a:gd name="T48" fmla="*/ 55 w 986"/>
                  <a:gd name="T49" fmla="*/ 1293 h 1427"/>
                  <a:gd name="T50" fmla="*/ 58 w 986"/>
                  <a:gd name="T51" fmla="*/ 1298 h 1427"/>
                  <a:gd name="T52" fmla="*/ 62 w 986"/>
                  <a:gd name="T53" fmla="*/ 1302 h 1427"/>
                  <a:gd name="T54" fmla="*/ 66 w 986"/>
                  <a:gd name="T55" fmla="*/ 1306 h 1427"/>
                  <a:gd name="T56" fmla="*/ 71 w 986"/>
                  <a:gd name="T57" fmla="*/ 1309 h 1427"/>
                  <a:gd name="T58" fmla="*/ 77 w 986"/>
                  <a:gd name="T59" fmla="*/ 1312 h 1427"/>
                  <a:gd name="T60" fmla="*/ 83 w 986"/>
                  <a:gd name="T61" fmla="*/ 1315 h 1427"/>
                  <a:gd name="T62" fmla="*/ 90 w 986"/>
                  <a:gd name="T63" fmla="*/ 1318 h 1427"/>
                  <a:gd name="T64" fmla="*/ 98 w 986"/>
                  <a:gd name="T65" fmla="*/ 1320 h 1427"/>
                  <a:gd name="T66" fmla="*/ 106 w 986"/>
                  <a:gd name="T67" fmla="*/ 1322 h 1427"/>
                  <a:gd name="T68" fmla="*/ 237 w 986"/>
                  <a:gd name="T69" fmla="*/ 1370 h 1427"/>
                  <a:gd name="T70" fmla="*/ 317 w 986"/>
                  <a:gd name="T71" fmla="*/ 1427 h 1427"/>
                  <a:gd name="T72" fmla="*/ 352 w 986"/>
                  <a:gd name="T73" fmla="*/ 1413 h 1427"/>
                  <a:gd name="T74" fmla="*/ 348 w 986"/>
                  <a:gd name="T75" fmla="*/ 1353 h 1427"/>
                  <a:gd name="T76" fmla="*/ 650 w 986"/>
                  <a:gd name="T77" fmla="*/ 1040 h 1427"/>
                  <a:gd name="T78" fmla="*/ 715 w 986"/>
                  <a:gd name="T79" fmla="*/ 885 h 1427"/>
                  <a:gd name="T80" fmla="*/ 947 w 986"/>
                  <a:gd name="T81" fmla="*/ 572 h 1427"/>
                  <a:gd name="T82" fmla="*/ 974 w 986"/>
                  <a:gd name="T83" fmla="*/ 548 h 1427"/>
                  <a:gd name="T84" fmla="*/ 986 w 986"/>
                  <a:gd name="T85" fmla="*/ 249 h 1427"/>
                  <a:gd name="T86" fmla="*/ 985 w 986"/>
                  <a:gd name="T87" fmla="*/ 239 h 1427"/>
                  <a:gd name="T88" fmla="*/ 986 w 986"/>
                  <a:gd name="T89" fmla="*/ 222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86" h="1427">
                    <a:moveTo>
                      <a:pt x="986" y="222"/>
                    </a:moveTo>
                    <a:lnTo>
                      <a:pt x="896" y="141"/>
                    </a:lnTo>
                    <a:lnTo>
                      <a:pt x="763" y="0"/>
                    </a:lnTo>
                    <a:lnTo>
                      <a:pt x="523" y="0"/>
                    </a:lnTo>
                    <a:lnTo>
                      <a:pt x="497" y="66"/>
                    </a:lnTo>
                    <a:lnTo>
                      <a:pt x="397" y="151"/>
                    </a:lnTo>
                    <a:lnTo>
                      <a:pt x="433" y="194"/>
                    </a:lnTo>
                    <a:lnTo>
                      <a:pt x="438" y="276"/>
                    </a:lnTo>
                    <a:lnTo>
                      <a:pt x="468" y="361"/>
                    </a:lnTo>
                    <a:lnTo>
                      <a:pt x="397" y="378"/>
                    </a:lnTo>
                    <a:lnTo>
                      <a:pt x="445" y="493"/>
                    </a:lnTo>
                    <a:lnTo>
                      <a:pt x="431" y="563"/>
                    </a:lnTo>
                    <a:lnTo>
                      <a:pt x="369" y="674"/>
                    </a:lnTo>
                    <a:lnTo>
                      <a:pt x="350" y="702"/>
                    </a:lnTo>
                    <a:lnTo>
                      <a:pt x="252" y="860"/>
                    </a:lnTo>
                    <a:lnTo>
                      <a:pt x="59" y="974"/>
                    </a:lnTo>
                    <a:lnTo>
                      <a:pt x="17" y="1122"/>
                    </a:lnTo>
                    <a:lnTo>
                      <a:pt x="0" y="1166"/>
                    </a:lnTo>
                    <a:lnTo>
                      <a:pt x="12" y="1156"/>
                    </a:lnTo>
                    <a:lnTo>
                      <a:pt x="45" y="1257"/>
                    </a:lnTo>
                    <a:lnTo>
                      <a:pt x="47" y="1268"/>
                    </a:lnTo>
                    <a:lnTo>
                      <a:pt x="49" y="1279"/>
                    </a:lnTo>
                    <a:lnTo>
                      <a:pt x="51" y="1284"/>
                    </a:lnTo>
                    <a:lnTo>
                      <a:pt x="53" y="1289"/>
                    </a:lnTo>
                    <a:lnTo>
                      <a:pt x="55" y="1293"/>
                    </a:lnTo>
                    <a:lnTo>
                      <a:pt x="58" y="1298"/>
                    </a:lnTo>
                    <a:lnTo>
                      <a:pt x="62" y="1302"/>
                    </a:lnTo>
                    <a:lnTo>
                      <a:pt x="66" y="1306"/>
                    </a:lnTo>
                    <a:lnTo>
                      <a:pt x="71" y="1309"/>
                    </a:lnTo>
                    <a:lnTo>
                      <a:pt x="77" y="1312"/>
                    </a:lnTo>
                    <a:lnTo>
                      <a:pt x="83" y="1315"/>
                    </a:lnTo>
                    <a:lnTo>
                      <a:pt x="90" y="1318"/>
                    </a:lnTo>
                    <a:lnTo>
                      <a:pt x="98" y="1320"/>
                    </a:lnTo>
                    <a:lnTo>
                      <a:pt x="106" y="1322"/>
                    </a:lnTo>
                    <a:lnTo>
                      <a:pt x="237" y="1370"/>
                    </a:lnTo>
                    <a:lnTo>
                      <a:pt x="317" y="1427"/>
                    </a:lnTo>
                    <a:lnTo>
                      <a:pt x="352" y="1413"/>
                    </a:lnTo>
                    <a:lnTo>
                      <a:pt x="348" y="1353"/>
                    </a:lnTo>
                    <a:lnTo>
                      <a:pt x="650" y="1040"/>
                    </a:lnTo>
                    <a:lnTo>
                      <a:pt x="715" y="885"/>
                    </a:lnTo>
                    <a:lnTo>
                      <a:pt x="947" y="572"/>
                    </a:lnTo>
                    <a:lnTo>
                      <a:pt x="974" y="548"/>
                    </a:lnTo>
                    <a:lnTo>
                      <a:pt x="986" y="249"/>
                    </a:lnTo>
                    <a:lnTo>
                      <a:pt x="985" y="239"/>
                    </a:lnTo>
                    <a:lnTo>
                      <a:pt x="986" y="222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6807" name="Freeform 7"/>
              <p:cNvSpPr>
                <a:spLocks/>
              </p:cNvSpPr>
              <p:nvPr/>
            </p:nvSpPr>
            <p:spPr bwMode="auto">
              <a:xfrm>
                <a:off x="3118" y="2332"/>
                <a:ext cx="843" cy="658"/>
              </a:xfrm>
              <a:custGeom>
                <a:avLst/>
                <a:gdLst>
                  <a:gd name="T0" fmla="*/ 2673 w 4491"/>
                  <a:gd name="T1" fmla="*/ 19 h 3521"/>
                  <a:gd name="T2" fmla="*/ 3394 w 4491"/>
                  <a:gd name="T3" fmla="*/ 289 h 3521"/>
                  <a:gd name="T4" fmla="*/ 4058 w 4491"/>
                  <a:gd name="T5" fmla="*/ 689 h 3521"/>
                  <a:gd name="T6" fmla="*/ 4228 w 4491"/>
                  <a:gd name="T7" fmla="*/ 1212 h 3521"/>
                  <a:gd name="T8" fmla="*/ 3910 w 4491"/>
                  <a:gd name="T9" fmla="*/ 1781 h 3521"/>
                  <a:gd name="T10" fmla="*/ 3863 w 4491"/>
                  <a:gd name="T11" fmla="*/ 2332 h 3521"/>
                  <a:gd name="T12" fmla="*/ 3304 w 4491"/>
                  <a:gd name="T13" fmla="*/ 3047 h 3521"/>
                  <a:gd name="T14" fmla="*/ 2991 w 4491"/>
                  <a:gd name="T15" fmla="*/ 3252 h 3521"/>
                  <a:gd name="T16" fmla="*/ 2904 w 4491"/>
                  <a:gd name="T17" fmla="*/ 3226 h 3521"/>
                  <a:gd name="T18" fmla="*/ 2449 w 4491"/>
                  <a:gd name="T19" fmla="*/ 3330 h 3521"/>
                  <a:gd name="T20" fmla="*/ 2039 w 4491"/>
                  <a:gd name="T21" fmla="*/ 3419 h 3521"/>
                  <a:gd name="T22" fmla="*/ 1955 w 4491"/>
                  <a:gd name="T23" fmla="*/ 3409 h 3521"/>
                  <a:gd name="T24" fmla="*/ 1922 w 4491"/>
                  <a:gd name="T25" fmla="*/ 3479 h 3521"/>
                  <a:gd name="T26" fmla="*/ 1815 w 4491"/>
                  <a:gd name="T27" fmla="*/ 3521 h 3521"/>
                  <a:gd name="T28" fmla="*/ 1750 w 4491"/>
                  <a:gd name="T29" fmla="*/ 3487 h 3521"/>
                  <a:gd name="T30" fmla="*/ 1708 w 4491"/>
                  <a:gd name="T31" fmla="*/ 3426 h 3521"/>
                  <a:gd name="T32" fmla="*/ 1652 w 4491"/>
                  <a:gd name="T33" fmla="*/ 3308 h 3521"/>
                  <a:gd name="T34" fmla="*/ 1628 w 4491"/>
                  <a:gd name="T35" fmla="*/ 3273 h 3521"/>
                  <a:gd name="T36" fmla="*/ 1665 w 4491"/>
                  <a:gd name="T37" fmla="*/ 3187 h 3521"/>
                  <a:gd name="T38" fmla="*/ 1676 w 4491"/>
                  <a:gd name="T39" fmla="*/ 3117 h 3521"/>
                  <a:gd name="T40" fmla="*/ 1655 w 4491"/>
                  <a:gd name="T41" fmla="*/ 3070 h 3521"/>
                  <a:gd name="T42" fmla="*/ 1683 w 4491"/>
                  <a:gd name="T43" fmla="*/ 2997 h 3521"/>
                  <a:gd name="T44" fmla="*/ 1657 w 4491"/>
                  <a:gd name="T45" fmla="*/ 2873 h 3521"/>
                  <a:gd name="T46" fmla="*/ 1600 w 4491"/>
                  <a:gd name="T47" fmla="*/ 2858 h 3521"/>
                  <a:gd name="T48" fmla="*/ 1542 w 4491"/>
                  <a:gd name="T49" fmla="*/ 2846 h 3521"/>
                  <a:gd name="T50" fmla="*/ 1483 w 4491"/>
                  <a:gd name="T51" fmla="*/ 2681 h 3521"/>
                  <a:gd name="T52" fmla="*/ 1482 w 4491"/>
                  <a:gd name="T53" fmla="*/ 2591 h 3521"/>
                  <a:gd name="T54" fmla="*/ 1496 w 4491"/>
                  <a:gd name="T55" fmla="*/ 2524 h 3521"/>
                  <a:gd name="T56" fmla="*/ 1443 w 4491"/>
                  <a:gd name="T57" fmla="*/ 2447 h 3521"/>
                  <a:gd name="T58" fmla="*/ 1237 w 4491"/>
                  <a:gd name="T59" fmla="*/ 2274 h 3521"/>
                  <a:gd name="T60" fmla="*/ 1179 w 4491"/>
                  <a:gd name="T61" fmla="*/ 2272 h 3521"/>
                  <a:gd name="T62" fmla="*/ 1143 w 4491"/>
                  <a:gd name="T63" fmla="*/ 2295 h 3521"/>
                  <a:gd name="T64" fmla="*/ 831 w 4491"/>
                  <a:gd name="T65" fmla="*/ 2370 h 3521"/>
                  <a:gd name="T66" fmla="*/ 774 w 4491"/>
                  <a:gd name="T67" fmla="*/ 2433 h 3521"/>
                  <a:gd name="T68" fmla="*/ 766 w 4491"/>
                  <a:gd name="T69" fmla="*/ 2380 h 3521"/>
                  <a:gd name="T70" fmla="*/ 747 w 4491"/>
                  <a:gd name="T71" fmla="*/ 2326 h 3521"/>
                  <a:gd name="T72" fmla="*/ 685 w 4491"/>
                  <a:gd name="T73" fmla="*/ 2365 h 3521"/>
                  <a:gd name="T74" fmla="*/ 659 w 4491"/>
                  <a:gd name="T75" fmla="*/ 2340 h 3521"/>
                  <a:gd name="T76" fmla="*/ 241 w 4491"/>
                  <a:gd name="T77" fmla="*/ 2168 h 3521"/>
                  <a:gd name="T78" fmla="*/ 78 w 4491"/>
                  <a:gd name="T79" fmla="*/ 2184 h 3521"/>
                  <a:gd name="T80" fmla="*/ 34 w 4491"/>
                  <a:gd name="T81" fmla="*/ 1971 h 3521"/>
                  <a:gd name="T82" fmla="*/ 109 w 4491"/>
                  <a:gd name="T83" fmla="*/ 1889 h 3521"/>
                  <a:gd name="T84" fmla="*/ 209 w 4491"/>
                  <a:gd name="T85" fmla="*/ 1795 h 3521"/>
                  <a:gd name="T86" fmla="*/ 279 w 4491"/>
                  <a:gd name="T87" fmla="*/ 1696 h 3521"/>
                  <a:gd name="T88" fmla="*/ 509 w 4491"/>
                  <a:gd name="T89" fmla="*/ 1645 h 3521"/>
                  <a:gd name="T90" fmla="*/ 1004 w 4491"/>
                  <a:gd name="T91" fmla="*/ 1571 h 3521"/>
                  <a:gd name="T92" fmla="*/ 1425 w 4491"/>
                  <a:gd name="T93" fmla="*/ 1295 h 3521"/>
                  <a:gd name="T94" fmla="*/ 1383 w 4491"/>
                  <a:gd name="T95" fmla="*/ 1261 h 3521"/>
                  <a:gd name="T96" fmla="*/ 1401 w 4491"/>
                  <a:gd name="T97" fmla="*/ 1205 h 3521"/>
                  <a:gd name="T98" fmla="*/ 1532 w 4491"/>
                  <a:gd name="T99" fmla="*/ 1048 h 3521"/>
                  <a:gd name="T100" fmla="*/ 1532 w 4491"/>
                  <a:gd name="T101" fmla="*/ 988 h 3521"/>
                  <a:gd name="T102" fmla="*/ 1692 w 4491"/>
                  <a:gd name="T103" fmla="*/ 594 h 3521"/>
                  <a:gd name="T104" fmla="*/ 1743 w 4491"/>
                  <a:gd name="T105" fmla="*/ 533 h 3521"/>
                  <a:gd name="T106" fmla="*/ 1729 w 4491"/>
                  <a:gd name="T107" fmla="*/ 436 h 3521"/>
                  <a:gd name="T108" fmla="*/ 1713 w 4491"/>
                  <a:gd name="T109" fmla="*/ 375 h 3521"/>
                  <a:gd name="T110" fmla="*/ 1732 w 4491"/>
                  <a:gd name="T111" fmla="*/ 285 h 3521"/>
                  <a:gd name="T112" fmla="*/ 1775 w 4491"/>
                  <a:gd name="T113" fmla="*/ 262 h 3521"/>
                  <a:gd name="T114" fmla="*/ 1879 w 4491"/>
                  <a:gd name="T115" fmla="*/ 272 h 3521"/>
                  <a:gd name="T116" fmla="*/ 1881 w 4491"/>
                  <a:gd name="T117" fmla="*/ 219 h 3521"/>
                  <a:gd name="T118" fmla="*/ 1919 w 4491"/>
                  <a:gd name="T119" fmla="*/ 176 h 3521"/>
                  <a:gd name="T120" fmla="*/ 2028 w 4491"/>
                  <a:gd name="T121" fmla="*/ 210 h 35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91" h="3521">
                    <a:moveTo>
                      <a:pt x="2051" y="208"/>
                    </a:moveTo>
                    <a:lnTo>
                      <a:pt x="2064" y="205"/>
                    </a:lnTo>
                    <a:lnTo>
                      <a:pt x="2076" y="202"/>
                    </a:lnTo>
                    <a:lnTo>
                      <a:pt x="2071" y="213"/>
                    </a:lnTo>
                    <a:lnTo>
                      <a:pt x="2116" y="310"/>
                    </a:lnTo>
                    <a:lnTo>
                      <a:pt x="2230" y="269"/>
                    </a:lnTo>
                    <a:lnTo>
                      <a:pt x="2474" y="119"/>
                    </a:lnTo>
                    <a:lnTo>
                      <a:pt x="2673" y="19"/>
                    </a:lnTo>
                    <a:lnTo>
                      <a:pt x="2900" y="0"/>
                    </a:lnTo>
                    <a:lnTo>
                      <a:pt x="2949" y="42"/>
                    </a:lnTo>
                    <a:lnTo>
                      <a:pt x="2947" y="147"/>
                    </a:lnTo>
                    <a:lnTo>
                      <a:pt x="3005" y="174"/>
                    </a:lnTo>
                    <a:lnTo>
                      <a:pt x="3104" y="167"/>
                    </a:lnTo>
                    <a:lnTo>
                      <a:pt x="3194" y="153"/>
                    </a:lnTo>
                    <a:lnTo>
                      <a:pt x="3290" y="205"/>
                    </a:lnTo>
                    <a:lnTo>
                      <a:pt x="3394" y="289"/>
                    </a:lnTo>
                    <a:lnTo>
                      <a:pt x="3461" y="288"/>
                    </a:lnTo>
                    <a:lnTo>
                      <a:pt x="3624" y="412"/>
                    </a:lnTo>
                    <a:lnTo>
                      <a:pt x="3754" y="420"/>
                    </a:lnTo>
                    <a:lnTo>
                      <a:pt x="3877" y="519"/>
                    </a:lnTo>
                    <a:lnTo>
                      <a:pt x="3929" y="575"/>
                    </a:lnTo>
                    <a:lnTo>
                      <a:pt x="3937" y="640"/>
                    </a:lnTo>
                    <a:lnTo>
                      <a:pt x="3998" y="702"/>
                    </a:lnTo>
                    <a:lnTo>
                      <a:pt x="4058" y="689"/>
                    </a:lnTo>
                    <a:lnTo>
                      <a:pt x="4158" y="684"/>
                    </a:lnTo>
                    <a:lnTo>
                      <a:pt x="4221" y="716"/>
                    </a:lnTo>
                    <a:lnTo>
                      <a:pt x="4428" y="778"/>
                    </a:lnTo>
                    <a:lnTo>
                      <a:pt x="4491" y="889"/>
                    </a:lnTo>
                    <a:lnTo>
                      <a:pt x="4433" y="996"/>
                    </a:lnTo>
                    <a:lnTo>
                      <a:pt x="4331" y="1109"/>
                    </a:lnTo>
                    <a:lnTo>
                      <a:pt x="4320" y="1202"/>
                    </a:lnTo>
                    <a:lnTo>
                      <a:pt x="4228" y="1212"/>
                    </a:lnTo>
                    <a:lnTo>
                      <a:pt x="4172" y="1371"/>
                    </a:lnTo>
                    <a:lnTo>
                      <a:pt x="4216" y="1400"/>
                    </a:lnTo>
                    <a:lnTo>
                      <a:pt x="4208" y="1468"/>
                    </a:lnTo>
                    <a:lnTo>
                      <a:pt x="4274" y="1526"/>
                    </a:lnTo>
                    <a:lnTo>
                      <a:pt x="4226" y="1630"/>
                    </a:lnTo>
                    <a:lnTo>
                      <a:pt x="4036" y="1630"/>
                    </a:lnTo>
                    <a:lnTo>
                      <a:pt x="4010" y="1696"/>
                    </a:lnTo>
                    <a:lnTo>
                      <a:pt x="3910" y="1781"/>
                    </a:lnTo>
                    <a:lnTo>
                      <a:pt x="3946" y="1824"/>
                    </a:lnTo>
                    <a:lnTo>
                      <a:pt x="3951" y="1906"/>
                    </a:lnTo>
                    <a:lnTo>
                      <a:pt x="3981" y="1991"/>
                    </a:lnTo>
                    <a:lnTo>
                      <a:pt x="3910" y="2008"/>
                    </a:lnTo>
                    <a:lnTo>
                      <a:pt x="3958" y="2123"/>
                    </a:lnTo>
                    <a:lnTo>
                      <a:pt x="3944" y="2193"/>
                    </a:lnTo>
                    <a:lnTo>
                      <a:pt x="3882" y="2304"/>
                    </a:lnTo>
                    <a:lnTo>
                      <a:pt x="3863" y="2332"/>
                    </a:lnTo>
                    <a:lnTo>
                      <a:pt x="3765" y="2490"/>
                    </a:lnTo>
                    <a:lnTo>
                      <a:pt x="3572" y="2604"/>
                    </a:lnTo>
                    <a:lnTo>
                      <a:pt x="3530" y="2752"/>
                    </a:lnTo>
                    <a:lnTo>
                      <a:pt x="3513" y="2796"/>
                    </a:lnTo>
                    <a:lnTo>
                      <a:pt x="3414" y="2887"/>
                    </a:lnTo>
                    <a:lnTo>
                      <a:pt x="3387" y="2960"/>
                    </a:lnTo>
                    <a:lnTo>
                      <a:pt x="3314" y="3037"/>
                    </a:lnTo>
                    <a:lnTo>
                      <a:pt x="3304" y="3047"/>
                    </a:lnTo>
                    <a:lnTo>
                      <a:pt x="3299" y="3055"/>
                    </a:lnTo>
                    <a:lnTo>
                      <a:pt x="3296" y="3065"/>
                    </a:lnTo>
                    <a:lnTo>
                      <a:pt x="3294" y="3078"/>
                    </a:lnTo>
                    <a:lnTo>
                      <a:pt x="3284" y="3136"/>
                    </a:lnTo>
                    <a:lnTo>
                      <a:pt x="3022" y="3237"/>
                    </a:lnTo>
                    <a:lnTo>
                      <a:pt x="3011" y="3244"/>
                    </a:lnTo>
                    <a:lnTo>
                      <a:pt x="3001" y="3249"/>
                    </a:lnTo>
                    <a:lnTo>
                      <a:pt x="2991" y="3252"/>
                    </a:lnTo>
                    <a:lnTo>
                      <a:pt x="2981" y="3254"/>
                    </a:lnTo>
                    <a:lnTo>
                      <a:pt x="2972" y="3254"/>
                    </a:lnTo>
                    <a:lnTo>
                      <a:pt x="2963" y="3252"/>
                    </a:lnTo>
                    <a:lnTo>
                      <a:pt x="2955" y="3249"/>
                    </a:lnTo>
                    <a:lnTo>
                      <a:pt x="2947" y="3244"/>
                    </a:lnTo>
                    <a:lnTo>
                      <a:pt x="2933" y="3236"/>
                    </a:lnTo>
                    <a:lnTo>
                      <a:pt x="2919" y="3230"/>
                    </a:lnTo>
                    <a:lnTo>
                      <a:pt x="2904" y="3226"/>
                    </a:lnTo>
                    <a:lnTo>
                      <a:pt x="2887" y="3224"/>
                    </a:lnTo>
                    <a:lnTo>
                      <a:pt x="2871" y="3224"/>
                    </a:lnTo>
                    <a:lnTo>
                      <a:pt x="2854" y="3225"/>
                    </a:lnTo>
                    <a:lnTo>
                      <a:pt x="2836" y="3228"/>
                    </a:lnTo>
                    <a:lnTo>
                      <a:pt x="2818" y="3234"/>
                    </a:lnTo>
                    <a:lnTo>
                      <a:pt x="2546" y="3276"/>
                    </a:lnTo>
                    <a:lnTo>
                      <a:pt x="2482" y="3309"/>
                    </a:lnTo>
                    <a:lnTo>
                      <a:pt x="2449" y="3330"/>
                    </a:lnTo>
                    <a:lnTo>
                      <a:pt x="2422" y="3349"/>
                    </a:lnTo>
                    <a:lnTo>
                      <a:pt x="2410" y="3358"/>
                    </a:lnTo>
                    <a:lnTo>
                      <a:pt x="2400" y="3366"/>
                    </a:lnTo>
                    <a:lnTo>
                      <a:pt x="2391" y="3375"/>
                    </a:lnTo>
                    <a:lnTo>
                      <a:pt x="2383" y="3383"/>
                    </a:lnTo>
                    <a:lnTo>
                      <a:pt x="2383" y="3383"/>
                    </a:lnTo>
                    <a:lnTo>
                      <a:pt x="2383" y="3383"/>
                    </a:lnTo>
                    <a:lnTo>
                      <a:pt x="2039" y="3419"/>
                    </a:lnTo>
                    <a:lnTo>
                      <a:pt x="2025" y="3413"/>
                    </a:lnTo>
                    <a:lnTo>
                      <a:pt x="2012" y="3408"/>
                    </a:lnTo>
                    <a:lnTo>
                      <a:pt x="2001" y="3404"/>
                    </a:lnTo>
                    <a:lnTo>
                      <a:pt x="1990" y="3402"/>
                    </a:lnTo>
                    <a:lnTo>
                      <a:pt x="1980" y="3402"/>
                    </a:lnTo>
                    <a:lnTo>
                      <a:pt x="1971" y="3403"/>
                    </a:lnTo>
                    <a:lnTo>
                      <a:pt x="1963" y="3406"/>
                    </a:lnTo>
                    <a:lnTo>
                      <a:pt x="1955" y="3409"/>
                    </a:lnTo>
                    <a:lnTo>
                      <a:pt x="1949" y="3414"/>
                    </a:lnTo>
                    <a:lnTo>
                      <a:pt x="1943" y="3420"/>
                    </a:lnTo>
                    <a:lnTo>
                      <a:pt x="1938" y="3428"/>
                    </a:lnTo>
                    <a:lnTo>
                      <a:pt x="1933" y="3437"/>
                    </a:lnTo>
                    <a:lnTo>
                      <a:pt x="1930" y="3446"/>
                    </a:lnTo>
                    <a:lnTo>
                      <a:pt x="1927" y="3456"/>
                    </a:lnTo>
                    <a:lnTo>
                      <a:pt x="1924" y="3467"/>
                    </a:lnTo>
                    <a:lnTo>
                      <a:pt x="1922" y="3479"/>
                    </a:lnTo>
                    <a:lnTo>
                      <a:pt x="1905" y="3480"/>
                    </a:lnTo>
                    <a:lnTo>
                      <a:pt x="1890" y="3483"/>
                    </a:lnTo>
                    <a:lnTo>
                      <a:pt x="1876" y="3487"/>
                    </a:lnTo>
                    <a:lnTo>
                      <a:pt x="1862" y="3491"/>
                    </a:lnTo>
                    <a:lnTo>
                      <a:pt x="1849" y="3497"/>
                    </a:lnTo>
                    <a:lnTo>
                      <a:pt x="1837" y="3504"/>
                    </a:lnTo>
                    <a:lnTo>
                      <a:pt x="1826" y="3512"/>
                    </a:lnTo>
                    <a:lnTo>
                      <a:pt x="1815" y="3521"/>
                    </a:lnTo>
                    <a:lnTo>
                      <a:pt x="1806" y="3518"/>
                    </a:lnTo>
                    <a:lnTo>
                      <a:pt x="1797" y="3515"/>
                    </a:lnTo>
                    <a:lnTo>
                      <a:pt x="1788" y="3511"/>
                    </a:lnTo>
                    <a:lnTo>
                      <a:pt x="1779" y="3507"/>
                    </a:lnTo>
                    <a:lnTo>
                      <a:pt x="1771" y="3503"/>
                    </a:lnTo>
                    <a:lnTo>
                      <a:pt x="1764" y="3498"/>
                    </a:lnTo>
                    <a:lnTo>
                      <a:pt x="1756" y="3493"/>
                    </a:lnTo>
                    <a:lnTo>
                      <a:pt x="1750" y="3487"/>
                    </a:lnTo>
                    <a:lnTo>
                      <a:pt x="1743" y="3481"/>
                    </a:lnTo>
                    <a:lnTo>
                      <a:pt x="1737" y="3475"/>
                    </a:lnTo>
                    <a:lnTo>
                      <a:pt x="1731" y="3467"/>
                    </a:lnTo>
                    <a:lnTo>
                      <a:pt x="1726" y="3460"/>
                    </a:lnTo>
                    <a:lnTo>
                      <a:pt x="1721" y="3452"/>
                    </a:lnTo>
                    <a:lnTo>
                      <a:pt x="1716" y="3444"/>
                    </a:lnTo>
                    <a:lnTo>
                      <a:pt x="1712" y="3435"/>
                    </a:lnTo>
                    <a:lnTo>
                      <a:pt x="1708" y="3426"/>
                    </a:lnTo>
                    <a:lnTo>
                      <a:pt x="1706" y="3405"/>
                    </a:lnTo>
                    <a:lnTo>
                      <a:pt x="1703" y="3387"/>
                    </a:lnTo>
                    <a:lnTo>
                      <a:pt x="1698" y="3370"/>
                    </a:lnTo>
                    <a:lnTo>
                      <a:pt x="1691" y="3355"/>
                    </a:lnTo>
                    <a:lnTo>
                      <a:pt x="1683" y="3341"/>
                    </a:lnTo>
                    <a:lnTo>
                      <a:pt x="1674" y="3328"/>
                    </a:lnTo>
                    <a:lnTo>
                      <a:pt x="1663" y="3317"/>
                    </a:lnTo>
                    <a:lnTo>
                      <a:pt x="1652" y="3308"/>
                    </a:lnTo>
                    <a:lnTo>
                      <a:pt x="1647" y="3305"/>
                    </a:lnTo>
                    <a:lnTo>
                      <a:pt x="1642" y="3301"/>
                    </a:lnTo>
                    <a:lnTo>
                      <a:pt x="1638" y="3298"/>
                    </a:lnTo>
                    <a:lnTo>
                      <a:pt x="1635" y="3294"/>
                    </a:lnTo>
                    <a:lnTo>
                      <a:pt x="1632" y="3289"/>
                    </a:lnTo>
                    <a:lnTo>
                      <a:pt x="1630" y="3285"/>
                    </a:lnTo>
                    <a:lnTo>
                      <a:pt x="1629" y="3278"/>
                    </a:lnTo>
                    <a:lnTo>
                      <a:pt x="1628" y="3273"/>
                    </a:lnTo>
                    <a:lnTo>
                      <a:pt x="1628" y="3267"/>
                    </a:lnTo>
                    <a:lnTo>
                      <a:pt x="1629" y="3261"/>
                    </a:lnTo>
                    <a:lnTo>
                      <a:pt x="1630" y="3255"/>
                    </a:lnTo>
                    <a:lnTo>
                      <a:pt x="1632" y="3248"/>
                    </a:lnTo>
                    <a:lnTo>
                      <a:pt x="1637" y="3233"/>
                    </a:lnTo>
                    <a:lnTo>
                      <a:pt x="1646" y="3217"/>
                    </a:lnTo>
                    <a:lnTo>
                      <a:pt x="1656" y="3202"/>
                    </a:lnTo>
                    <a:lnTo>
                      <a:pt x="1665" y="3187"/>
                    </a:lnTo>
                    <a:lnTo>
                      <a:pt x="1671" y="3173"/>
                    </a:lnTo>
                    <a:lnTo>
                      <a:pt x="1676" y="3159"/>
                    </a:lnTo>
                    <a:lnTo>
                      <a:pt x="1677" y="3152"/>
                    </a:lnTo>
                    <a:lnTo>
                      <a:pt x="1678" y="3145"/>
                    </a:lnTo>
                    <a:lnTo>
                      <a:pt x="1679" y="3137"/>
                    </a:lnTo>
                    <a:lnTo>
                      <a:pt x="1679" y="3130"/>
                    </a:lnTo>
                    <a:lnTo>
                      <a:pt x="1678" y="3124"/>
                    </a:lnTo>
                    <a:lnTo>
                      <a:pt x="1676" y="3117"/>
                    </a:lnTo>
                    <a:lnTo>
                      <a:pt x="1674" y="3111"/>
                    </a:lnTo>
                    <a:lnTo>
                      <a:pt x="1672" y="3104"/>
                    </a:lnTo>
                    <a:lnTo>
                      <a:pt x="1667" y="3099"/>
                    </a:lnTo>
                    <a:lnTo>
                      <a:pt x="1663" y="3093"/>
                    </a:lnTo>
                    <a:lnTo>
                      <a:pt x="1660" y="3087"/>
                    </a:lnTo>
                    <a:lnTo>
                      <a:pt x="1658" y="3082"/>
                    </a:lnTo>
                    <a:lnTo>
                      <a:pt x="1656" y="3076"/>
                    </a:lnTo>
                    <a:lnTo>
                      <a:pt x="1655" y="3070"/>
                    </a:lnTo>
                    <a:lnTo>
                      <a:pt x="1654" y="3063"/>
                    </a:lnTo>
                    <a:lnTo>
                      <a:pt x="1655" y="3057"/>
                    </a:lnTo>
                    <a:lnTo>
                      <a:pt x="1656" y="3051"/>
                    </a:lnTo>
                    <a:lnTo>
                      <a:pt x="1657" y="3044"/>
                    </a:lnTo>
                    <a:lnTo>
                      <a:pt x="1660" y="3037"/>
                    </a:lnTo>
                    <a:lnTo>
                      <a:pt x="1663" y="3030"/>
                    </a:lnTo>
                    <a:lnTo>
                      <a:pt x="1671" y="3015"/>
                    </a:lnTo>
                    <a:lnTo>
                      <a:pt x="1683" y="2997"/>
                    </a:lnTo>
                    <a:lnTo>
                      <a:pt x="1668" y="2918"/>
                    </a:lnTo>
                    <a:lnTo>
                      <a:pt x="1668" y="2907"/>
                    </a:lnTo>
                    <a:lnTo>
                      <a:pt x="1667" y="2896"/>
                    </a:lnTo>
                    <a:lnTo>
                      <a:pt x="1666" y="2891"/>
                    </a:lnTo>
                    <a:lnTo>
                      <a:pt x="1664" y="2886"/>
                    </a:lnTo>
                    <a:lnTo>
                      <a:pt x="1662" y="2881"/>
                    </a:lnTo>
                    <a:lnTo>
                      <a:pt x="1660" y="2877"/>
                    </a:lnTo>
                    <a:lnTo>
                      <a:pt x="1657" y="2873"/>
                    </a:lnTo>
                    <a:lnTo>
                      <a:pt x="1653" y="2869"/>
                    </a:lnTo>
                    <a:lnTo>
                      <a:pt x="1648" y="2866"/>
                    </a:lnTo>
                    <a:lnTo>
                      <a:pt x="1642" y="2862"/>
                    </a:lnTo>
                    <a:lnTo>
                      <a:pt x="1636" y="2860"/>
                    </a:lnTo>
                    <a:lnTo>
                      <a:pt x="1629" y="2859"/>
                    </a:lnTo>
                    <a:lnTo>
                      <a:pt x="1621" y="2857"/>
                    </a:lnTo>
                    <a:lnTo>
                      <a:pt x="1612" y="2857"/>
                    </a:lnTo>
                    <a:lnTo>
                      <a:pt x="1600" y="2858"/>
                    </a:lnTo>
                    <a:lnTo>
                      <a:pt x="1589" y="2859"/>
                    </a:lnTo>
                    <a:lnTo>
                      <a:pt x="1580" y="2859"/>
                    </a:lnTo>
                    <a:lnTo>
                      <a:pt x="1571" y="2859"/>
                    </a:lnTo>
                    <a:lnTo>
                      <a:pt x="1564" y="2857"/>
                    </a:lnTo>
                    <a:lnTo>
                      <a:pt x="1557" y="2856"/>
                    </a:lnTo>
                    <a:lnTo>
                      <a:pt x="1551" y="2853"/>
                    </a:lnTo>
                    <a:lnTo>
                      <a:pt x="1546" y="2850"/>
                    </a:lnTo>
                    <a:lnTo>
                      <a:pt x="1542" y="2846"/>
                    </a:lnTo>
                    <a:lnTo>
                      <a:pt x="1538" y="2842"/>
                    </a:lnTo>
                    <a:lnTo>
                      <a:pt x="1535" y="2836"/>
                    </a:lnTo>
                    <a:lnTo>
                      <a:pt x="1532" y="2830"/>
                    </a:lnTo>
                    <a:lnTo>
                      <a:pt x="1528" y="2816"/>
                    </a:lnTo>
                    <a:lnTo>
                      <a:pt x="1525" y="2798"/>
                    </a:lnTo>
                    <a:lnTo>
                      <a:pt x="1491" y="2694"/>
                    </a:lnTo>
                    <a:lnTo>
                      <a:pt x="1487" y="2688"/>
                    </a:lnTo>
                    <a:lnTo>
                      <a:pt x="1483" y="2681"/>
                    </a:lnTo>
                    <a:lnTo>
                      <a:pt x="1480" y="2675"/>
                    </a:lnTo>
                    <a:lnTo>
                      <a:pt x="1477" y="2668"/>
                    </a:lnTo>
                    <a:lnTo>
                      <a:pt x="1474" y="2655"/>
                    </a:lnTo>
                    <a:lnTo>
                      <a:pt x="1473" y="2642"/>
                    </a:lnTo>
                    <a:lnTo>
                      <a:pt x="1473" y="2629"/>
                    </a:lnTo>
                    <a:lnTo>
                      <a:pt x="1475" y="2616"/>
                    </a:lnTo>
                    <a:lnTo>
                      <a:pt x="1478" y="2604"/>
                    </a:lnTo>
                    <a:lnTo>
                      <a:pt x="1482" y="2591"/>
                    </a:lnTo>
                    <a:lnTo>
                      <a:pt x="1493" y="2571"/>
                    </a:lnTo>
                    <a:lnTo>
                      <a:pt x="1503" y="2552"/>
                    </a:lnTo>
                    <a:lnTo>
                      <a:pt x="1506" y="2547"/>
                    </a:lnTo>
                    <a:lnTo>
                      <a:pt x="1506" y="2543"/>
                    </a:lnTo>
                    <a:lnTo>
                      <a:pt x="1506" y="2538"/>
                    </a:lnTo>
                    <a:lnTo>
                      <a:pt x="1503" y="2533"/>
                    </a:lnTo>
                    <a:lnTo>
                      <a:pt x="1500" y="2528"/>
                    </a:lnTo>
                    <a:lnTo>
                      <a:pt x="1496" y="2524"/>
                    </a:lnTo>
                    <a:lnTo>
                      <a:pt x="1490" y="2519"/>
                    </a:lnTo>
                    <a:lnTo>
                      <a:pt x="1482" y="2514"/>
                    </a:lnTo>
                    <a:lnTo>
                      <a:pt x="1471" y="2503"/>
                    </a:lnTo>
                    <a:lnTo>
                      <a:pt x="1462" y="2492"/>
                    </a:lnTo>
                    <a:lnTo>
                      <a:pt x="1455" y="2481"/>
                    </a:lnTo>
                    <a:lnTo>
                      <a:pt x="1449" y="2470"/>
                    </a:lnTo>
                    <a:lnTo>
                      <a:pt x="1445" y="2459"/>
                    </a:lnTo>
                    <a:lnTo>
                      <a:pt x="1443" y="2447"/>
                    </a:lnTo>
                    <a:lnTo>
                      <a:pt x="1442" y="2435"/>
                    </a:lnTo>
                    <a:lnTo>
                      <a:pt x="1443" y="2424"/>
                    </a:lnTo>
                    <a:lnTo>
                      <a:pt x="1450" y="2353"/>
                    </a:lnTo>
                    <a:lnTo>
                      <a:pt x="1415" y="2329"/>
                    </a:lnTo>
                    <a:lnTo>
                      <a:pt x="1316" y="2255"/>
                    </a:lnTo>
                    <a:lnTo>
                      <a:pt x="1264" y="2278"/>
                    </a:lnTo>
                    <a:lnTo>
                      <a:pt x="1249" y="2277"/>
                    </a:lnTo>
                    <a:lnTo>
                      <a:pt x="1237" y="2274"/>
                    </a:lnTo>
                    <a:lnTo>
                      <a:pt x="1225" y="2271"/>
                    </a:lnTo>
                    <a:lnTo>
                      <a:pt x="1216" y="2268"/>
                    </a:lnTo>
                    <a:lnTo>
                      <a:pt x="1207" y="2266"/>
                    </a:lnTo>
                    <a:lnTo>
                      <a:pt x="1198" y="2265"/>
                    </a:lnTo>
                    <a:lnTo>
                      <a:pt x="1194" y="2266"/>
                    </a:lnTo>
                    <a:lnTo>
                      <a:pt x="1189" y="2267"/>
                    </a:lnTo>
                    <a:lnTo>
                      <a:pt x="1184" y="2269"/>
                    </a:lnTo>
                    <a:lnTo>
                      <a:pt x="1179" y="2272"/>
                    </a:lnTo>
                    <a:lnTo>
                      <a:pt x="1175" y="2278"/>
                    </a:lnTo>
                    <a:lnTo>
                      <a:pt x="1171" y="2283"/>
                    </a:lnTo>
                    <a:lnTo>
                      <a:pt x="1167" y="2287"/>
                    </a:lnTo>
                    <a:lnTo>
                      <a:pt x="1162" y="2290"/>
                    </a:lnTo>
                    <a:lnTo>
                      <a:pt x="1158" y="2293"/>
                    </a:lnTo>
                    <a:lnTo>
                      <a:pt x="1153" y="2294"/>
                    </a:lnTo>
                    <a:lnTo>
                      <a:pt x="1148" y="2295"/>
                    </a:lnTo>
                    <a:lnTo>
                      <a:pt x="1143" y="2295"/>
                    </a:lnTo>
                    <a:lnTo>
                      <a:pt x="1134" y="2293"/>
                    </a:lnTo>
                    <a:lnTo>
                      <a:pt x="1124" y="2289"/>
                    </a:lnTo>
                    <a:lnTo>
                      <a:pt x="1115" y="2284"/>
                    </a:lnTo>
                    <a:lnTo>
                      <a:pt x="1106" y="2278"/>
                    </a:lnTo>
                    <a:lnTo>
                      <a:pt x="952" y="2281"/>
                    </a:lnTo>
                    <a:lnTo>
                      <a:pt x="901" y="2307"/>
                    </a:lnTo>
                    <a:lnTo>
                      <a:pt x="842" y="2351"/>
                    </a:lnTo>
                    <a:lnTo>
                      <a:pt x="831" y="2370"/>
                    </a:lnTo>
                    <a:lnTo>
                      <a:pt x="821" y="2386"/>
                    </a:lnTo>
                    <a:lnTo>
                      <a:pt x="811" y="2400"/>
                    </a:lnTo>
                    <a:lnTo>
                      <a:pt x="802" y="2411"/>
                    </a:lnTo>
                    <a:lnTo>
                      <a:pt x="794" y="2420"/>
                    </a:lnTo>
                    <a:lnTo>
                      <a:pt x="787" y="2427"/>
                    </a:lnTo>
                    <a:lnTo>
                      <a:pt x="782" y="2431"/>
                    </a:lnTo>
                    <a:lnTo>
                      <a:pt x="777" y="2433"/>
                    </a:lnTo>
                    <a:lnTo>
                      <a:pt x="774" y="2433"/>
                    </a:lnTo>
                    <a:lnTo>
                      <a:pt x="773" y="2432"/>
                    </a:lnTo>
                    <a:lnTo>
                      <a:pt x="771" y="2431"/>
                    </a:lnTo>
                    <a:lnTo>
                      <a:pt x="769" y="2430"/>
                    </a:lnTo>
                    <a:lnTo>
                      <a:pt x="767" y="2424"/>
                    </a:lnTo>
                    <a:lnTo>
                      <a:pt x="766" y="2417"/>
                    </a:lnTo>
                    <a:lnTo>
                      <a:pt x="765" y="2407"/>
                    </a:lnTo>
                    <a:lnTo>
                      <a:pt x="765" y="2394"/>
                    </a:lnTo>
                    <a:lnTo>
                      <a:pt x="766" y="2380"/>
                    </a:lnTo>
                    <a:lnTo>
                      <a:pt x="768" y="2363"/>
                    </a:lnTo>
                    <a:lnTo>
                      <a:pt x="766" y="2352"/>
                    </a:lnTo>
                    <a:lnTo>
                      <a:pt x="763" y="2343"/>
                    </a:lnTo>
                    <a:lnTo>
                      <a:pt x="760" y="2337"/>
                    </a:lnTo>
                    <a:lnTo>
                      <a:pt x="757" y="2332"/>
                    </a:lnTo>
                    <a:lnTo>
                      <a:pt x="754" y="2329"/>
                    </a:lnTo>
                    <a:lnTo>
                      <a:pt x="751" y="2327"/>
                    </a:lnTo>
                    <a:lnTo>
                      <a:pt x="747" y="2326"/>
                    </a:lnTo>
                    <a:lnTo>
                      <a:pt x="743" y="2327"/>
                    </a:lnTo>
                    <a:lnTo>
                      <a:pt x="736" y="2331"/>
                    </a:lnTo>
                    <a:lnTo>
                      <a:pt x="728" y="2337"/>
                    </a:lnTo>
                    <a:lnTo>
                      <a:pt x="720" y="2345"/>
                    </a:lnTo>
                    <a:lnTo>
                      <a:pt x="713" y="2351"/>
                    </a:lnTo>
                    <a:lnTo>
                      <a:pt x="700" y="2359"/>
                    </a:lnTo>
                    <a:lnTo>
                      <a:pt x="689" y="2364"/>
                    </a:lnTo>
                    <a:lnTo>
                      <a:pt x="685" y="2365"/>
                    </a:lnTo>
                    <a:lnTo>
                      <a:pt x="680" y="2366"/>
                    </a:lnTo>
                    <a:lnTo>
                      <a:pt x="677" y="2365"/>
                    </a:lnTo>
                    <a:lnTo>
                      <a:pt x="673" y="2364"/>
                    </a:lnTo>
                    <a:lnTo>
                      <a:pt x="669" y="2362"/>
                    </a:lnTo>
                    <a:lnTo>
                      <a:pt x="667" y="2359"/>
                    </a:lnTo>
                    <a:lnTo>
                      <a:pt x="664" y="2356"/>
                    </a:lnTo>
                    <a:lnTo>
                      <a:pt x="662" y="2351"/>
                    </a:lnTo>
                    <a:lnTo>
                      <a:pt x="659" y="2340"/>
                    </a:lnTo>
                    <a:lnTo>
                      <a:pt x="656" y="2326"/>
                    </a:lnTo>
                    <a:lnTo>
                      <a:pt x="661" y="2250"/>
                    </a:lnTo>
                    <a:lnTo>
                      <a:pt x="336" y="2200"/>
                    </a:lnTo>
                    <a:lnTo>
                      <a:pt x="317" y="2191"/>
                    </a:lnTo>
                    <a:lnTo>
                      <a:pt x="299" y="2184"/>
                    </a:lnTo>
                    <a:lnTo>
                      <a:pt x="280" y="2178"/>
                    </a:lnTo>
                    <a:lnTo>
                      <a:pt x="261" y="2172"/>
                    </a:lnTo>
                    <a:lnTo>
                      <a:pt x="241" y="2168"/>
                    </a:lnTo>
                    <a:lnTo>
                      <a:pt x="222" y="2165"/>
                    </a:lnTo>
                    <a:lnTo>
                      <a:pt x="202" y="2163"/>
                    </a:lnTo>
                    <a:lnTo>
                      <a:pt x="182" y="2163"/>
                    </a:lnTo>
                    <a:lnTo>
                      <a:pt x="162" y="2164"/>
                    </a:lnTo>
                    <a:lnTo>
                      <a:pt x="142" y="2167"/>
                    </a:lnTo>
                    <a:lnTo>
                      <a:pt x="121" y="2171"/>
                    </a:lnTo>
                    <a:lnTo>
                      <a:pt x="99" y="2176"/>
                    </a:lnTo>
                    <a:lnTo>
                      <a:pt x="78" y="2184"/>
                    </a:lnTo>
                    <a:lnTo>
                      <a:pt x="57" y="2193"/>
                    </a:lnTo>
                    <a:lnTo>
                      <a:pt x="35" y="2204"/>
                    </a:lnTo>
                    <a:lnTo>
                      <a:pt x="12" y="2216"/>
                    </a:lnTo>
                    <a:lnTo>
                      <a:pt x="0" y="2217"/>
                    </a:lnTo>
                    <a:lnTo>
                      <a:pt x="14" y="1995"/>
                    </a:lnTo>
                    <a:lnTo>
                      <a:pt x="22" y="1994"/>
                    </a:lnTo>
                    <a:lnTo>
                      <a:pt x="28" y="1982"/>
                    </a:lnTo>
                    <a:lnTo>
                      <a:pt x="34" y="1971"/>
                    </a:lnTo>
                    <a:lnTo>
                      <a:pt x="41" y="1960"/>
                    </a:lnTo>
                    <a:lnTo>
                      <a:pt x="49" y="1949"/>
                    </a:lnTo>
                    <a:lnTo>
                      <a:pt x="57" y="1938"/>
                    </a:lnTo>
                    <a:lnTo>
                      <a:pt x="66" y="1928"/>
                    </a:lnTo>
                    <a:lnTo>
                      <a:pt x="76" y="1918"/>
                    </a:lnTo>
                    <a:lnTo>
                      <a:pt x="86" y="1908"/>
                    </a:lnTo>
                    <a:lnTo>
                      <a:pt x="97" y="1898"/>
                    </a:lnTo>
                    <a:lnTo>
                      <a:pt x="109" y="1889"/>
                    </a:lnTo>
                    <a:lnTo>
                      <a:pt x="122" y="1880"/>
                    </a:lnTo>
                    <a:lnTo>
                      <a:pt x="135" y="1870"/>
                    </a:lnTo>
                    <a:lnTo>
                      <a:pt x="149" y="1861"/>
                    </a:lnTo>
                    <a:lnTo>
                      <a:pt x="163" y="1852"/>
                    </a:lnTo>
                    <a:lnTo>
                      <a:pt x="178" y="1844"/>
                    </a:lnTo>
                    <a:lnTo>
                      <a:pt x="194" y="1836"/>
                    </a:lnTo>
                    <a:lnTo>
                      <a:pt x="201" y="1816"/>
                    </a:lnTo>
                    <a:lnTo>
                      <a:pt x="209" y="1795"/>
                    </a:lnTo>
                    <a:lnTo>
                      <a:pt x="218" y="1775"/>
                    </a:lnTo>
                    <a:lnTo>
                      <a:pt x="229" y="1755"/>
                    </a:lnTo>
                    <a:lnTo>
                      <a:pt x="236" y="1745"/>
                    </a:lnTo>
                    <a:lnTo>
                      <a:pt x="243" y="1734"/>
                    </a:lnTo>
                    <a:lnTo>
                      <a:pt x="250" y="1724"/>
                    </a:lnTo>
                    <a:lnTo>
                      <a:pt x="259" y="1715"/>
                    </a:lnTo>
                    <a:lnTo>
                      <a:pt x="269" y="1705"/>
                    </a:lnTo>
                    <a:lnTo>
                      <a:pt x="279" y="1696"/>
                    </a:lnTo>
                    <a:lnTo>
                      <a:pt x="290" y="1688"/>
                    </a:lnTo>
                    <a:lnTo>
                      <a:pt x="302" y="1680"/>
                    </a:lnTo>
                    <a:lnTo>
                      <a:pt x="343" y="1670"/>
                    </a:lnTo>
                    <a:lnTo>
                      <a:pt x="384" y="1661"/>
                    </a:lnTo>
                    <a:lnTo>
                      <a:pt x="426" y="1654"/>
                    </a:lnTo>
                    <a:lnTo>
                      <a:pt x="467" y="1648"/>
                    </a:lnTo>
                    <a:lnTo>
                      <a:pt x="488" y="1646"/>
                    </a:lnTo>
                    <a:lnTo>
                      <a:pt x="509" y="1645"/>
                    </a:lnTo>
                    <a:lnTo>
                      <a:pt x="529" y="1645"/>
                    </a:lnTo>
                    <a:lnTo>
                      <a:pt x="551" y="1645"/>
                    </a:lnTo>
                    <a:lnTo>
                      <a:pt x="571" y="1646"/>
                    </a:lnTo>
                    <a:lnTo>
                      <a:pt x="592" y="1647"/>
                    </a:lnTo>
                    <a:lnTo>
                      <a:pt x="613" y="1650"/>
                    </a:lnTo>
                    <a:lnTo>
                      <a:pt x="633" y="1654"/>
                    </a:lnTo>
                    <a:lnTo>
                      <a:pt x="778" y="1570"/>
                    </a:lnTo>
                    <a:lnTo>
                      <a:pt x="1004" y="1571"/>
                    </a:lnTo>
                    <a:lnTo>
                      <a:pt x="1088" y="1602"/>
                    </a:lnTo>
                    <a:lnTo>
                      <a:pt x="1317" y="1612"/>
                    </a:lnTo>
                    <a:lnTo>
                      <a:pt x="1470" y="1489"/>
                    </a:lnTo>
                    <a:lnTo>
                      <a:pt x="1491" y="1313"/>
                    </a:lnTo>
                    <a:lnTo>
                      <a:pt x="1472" y="1309"/>
                    </a:lnTo>
                    <a:lnTo>
                      <a:pt x="1455" y="1305"/>
                    </a:lnTo>
                    <a:lnTo>
                      <a:pt x="1439" y="1300"/>
                    </a:lnTo>
                    <a:lnTo>
                      <a:pt x="1425" y="1295"/>
                    </a:lnTo>
                    <a:lnTo>
                      <a:pt x="1412" y="1290"/>
                    </a:lnTo>
                    <a:lnTo>
                      <a:pt x="1402" y="1283"/>
                    </a:lnTo>
                    <a:lnTo>
                      <a:pt x="1398" y="1280"/>
                    </a:lnTo>
                    <a:lnTo>
                      <a:pt x="1394" y="1277"/>
                    </a:lnTo>
                    <a:lnTo>
                      <a:pt x="1390" y="1273"/>
                    </a:lnTo>
                    <a:lnTo>
                      <a:pt x="1387" y="1269"/>
                    </a:lnTo>
                    <a:lnTo>
                      <a:pt x="1385" y="1265"/>
                    </a:lnTo>
                    <a:lnTo>
                      <a:pt x="1383" y="1261"/>
                    </a:lnTo>
                    <a:lnTo>
                      <a:pt x="1382" y="1256"/>
                    </a:lnTo>
                    <a:lnTo>
                      <a:pt x="1382" y="1252"/>
                    </a:lnTo>
                    <a:lnTo>
                      <a:pt x="1382" y="1247"/>
                    </a:lnTo>
                    <a:lnTo>
                      <a:pt x="1382" y="1241"/>
                    </a:lnTo>
                    <a:lnTo>
                      <a:pt x="1384" y="1236"/>
                    </a:lnTo>
                    <a:lnTo>
                      <a:pt x="1386" y="1230"/>
                    </a:lnTo>
                    <a:lnTo>
                      <a:pt x="1392" y="1218"/>
                    </a:lnTo>
                    <a:lnTo>
                      <a:pt x="1401" y="1205"/>
                    </a:lnTo>
                    <a:lnTo>
                      <a:pt x="1413" y="1190"/>
                    </a:lnTo>
                    <a:lnTo>
                      <a:pt x="1428" y="1174"/>
                    </a:lnTo>
                    <a:lnTo>
                      <a:pt x="1515" y="1076"/>
                    </a:lnTo>
                    <a:lnTo>
                      <a:pt x="1520" y="1072"/>
                    </a:lnTo>
                    <a:lnTo>
                      <a:pt x="1523" y="1067"/>
                    </a:lnTo>
                    <a:lnTo>
                      <a:pt x="1527" y="1061"/>
                    </a:lnTo>
                    <a:lnTo>
                      <a:pt x="1529" y="1055"/>
                    </a:lnTo>
                    <a:lnTo>
                      <a:pt x="1532" y="1048"/>
                    </a:lnTo>
                    <a:lnTo>
                      <a:pt x="1533" y="1040"/>
                    </a:lnTo>
                    <a:lnTo>
                      <a:pt x="1535" y="1032"/>
                    </a:lnTo>
                    <a:lnTo>
                      <a:pt x="1535" y="1024"/>
                    </a:lnTo>
                    <a:lnTo>
                      <a:pt x="1536" y="1016"/>
                    </a:lnTo>
                    <a:lnTo>
                      <a:pt x="1536" y="1009"/>
                    </a:lnTo>
                    <a:lnTo>
                      <a:pt x="1535" y="1001"/>
                    </a:lnTo>
                    <a:lnTo>
                      <a:pt x="1534" y="994"/>
                    </a:lnTo>
                    <a:lnTo>
                      <a:pt x="1532" y="988"/>
                    </a:lnTo>
                    <a:lnTo>
                      <a:pt x="1530" y="982"/>
                    </a:lnTo>
                    <a:lnTo>
                      <a:pt x="1527" y="977"/>
                    </a:lnTo>
                    <a:lnTo>
                      <a:pt x="1524" y="972"/>
                    </a:lnTo>
                    <a:lnTo>
                      <a:pt x="1454" y="841"/>
                    </a:lnTo>
                    <a:lnTo>
                      <a:pt x="1480" y="658"/>
                    </a:lnTo>
                    <a:lnTo>
                      <a:pt x="1606" y="628"/>
                    </a:lnTo>
                    <a:lnTo>
                      <a:pt x="1633" y="596"/>
                    </a:lnTo>
                    <a:lnTo>
                      <a:pt x="1692" y="594"/>
                    </a:lnTo>
                    <a:lnTo>
                      <a:pt x="1702" y="589"/>
                    </a:lnTo>
                    <a:lnTo>
                      <a:pt x="1711" y="582"/>
                    </a:lnTo>
                    <a:lnTo>
                      <a:pt x="1719" y="576"/>
                    </a:lnTo>
                    <a:lnTo>
                      <a:pt x="1726" y="568"/>
                    </a:lnTo>
                    <a:lnTo>
                      <a:pt x="1731" y="560"/>
                    </a:lnTo>
                    <a:lnTo>
                      <a:pt x="1736" y="552"/>
                    </a:lnTo>
                    <a:lnTo>
                      <a:pt x="1740" y="543"/>
                    </a:lnTo>
                    <a:lnTo>
                      <a:pt x="1743" y="533"/>
                    </a:lnTo>
                    <a:lnTo>
                      <a:pt x="1745" y="523"/>
                    </a:lnTo>
                    <a:lnTo>
                      <a:pt x="1746" y="513"/>
                    </a:lnTo>
                    <a:lnTo>
                      <a:pt x="1745" y="501"/>
                    </a:lnTo>
                    <a:lnTo>
                      <a:pt x="1744" y="490"/>
                    </a:lnTo>
                    <a:lnTo>
                      <a:pt x="1742" y="477"/>
                    </a:lnTo>
                    <a:lnTo>
                      <a:pt x="1738" y="463"/>
                    </a:lnTo>
                    <a:lnTo>
                      <a:pt x="1734" y="450"/>
                    </a:lnTo>
                    <a:lnTo>
                      <a:pt x="1729" y="436"/>
                    </a:lnTo>
                    <a:lnTo>
                      <a:pt x="1727" y="434"/>
                    </a:lnTo>
                    <a:lnTo>
                      <a:pt x="1725" y="432"/>
                    </a:lnTo>
                    <a:lnTo>
                      <a:pt x="1723" y="429"/>
                    </a:lnTo>
                    <a:lnTo>
                      <a:pt x="1721" y="425"/>
                    </a:lnTo>
                    <a:lnTo>
                      <a:pt x="1718" y="416"/>
                    </a:lnTo>
                    <a:lnTo>
                      <a:pt x="1716" y="404"/>
                    </a:lnTo>
                    <a:lnTo>
                      <a:pt x="1714" y="390"/>
                    </a:lnTo>
                    <a:lnTo>
                      <a:pt x="1713" y="375"/>
                    </a:lnTo>
                    <a:lnTo>
                      <a:pt x="1713" y="360"/>
                    </a:lnTo>
                    <a:lnTo>
                      <a:pt x="1715" y="344"/>
                    </a:lnTo>
                    <a:lnTo>
                      <a:pt x="1717" y="327"/>
                    </a:lnTo>
                    <a:lnTo>
                      <a:pt x="1721" y="312"/>
                    </a:lnTo>
                    <a:lnTo>
                      <a:pt x="1723" y="304"/>
                    </a:lnTo>
                    <a:lnTo>
                      <a:pt x="1726" y="298"/>
                    </a:lnTo>
                    <a:lnTo>
                      <a:pt x="1729" y="291"/>
                    </a:lnTo>
                    <a:lnTo>
                      <a:pt x="1732" y="285"/>
                    </a:lnTo>
                    <a:lnTo>
                      <a:pt x="1736" y="280"/>
                    </a:lnTo>
                    <a:lnTo>
                      <a:pt x="1740" y="275"/>
                    </a:lnTo>
                    <a:lnTo>
                      <a:pt x="1745" y="271"/>
                    </a:lnTo>
                    <a:lnTo>
                      <a:pt x="1750" y="268"/>
                    </a:lnTo>
                    <a:lnTo>
                      <a:pt x="1755" y="265"/>
                    </a:lnTo>
                    <a:lnTo>
                      <a:pt x="1761" y="263"/>
                    </a:lnTo>
                    <a:lnTo>
                      <a:pt x="1768" y="262"/>
                    </a:lnTo>
                    <a:lnTo>
                      <a:pt x="1775" y="262"/>
                    </a:lnTo>
                    <a:lnTo>
                      <a:pt x="1804" y="266"/>
                    </a:lnTo>
                    <a:lnTo>
                      <a:pt x="1829" y="271"/>
                    </a:lnTo>
                    <a:lnTo>
                      <a:pt x="1840" y="273"/>
                    </a:lnTo>
                    <a:lnTo>
                      <a:pt x="1850" y="274"/>
                    </a:lnTo>
                    <a:lnTo>
                      <a:pt x="1859" y="275"/>
                    </a:lnTo>
                    <a:lnTo>
                      <a:pt x="1867" y="275"/>
                    </a:lnTo>
                    <a:lnTo>
                      <a:pt x="1874" y="274"/>
                    </a:lnTo>
                    <a:lnTo>
                      <a:pt x="1879" y="272"/>
                    </a:lnTo>
                    <a:lnTo>
                      <a:pt x="1882" y="271"/>
                    </a:lnTo>
                    <a:lnTo>
                      <a:pt x="1883" y="268"/>
                    </a:lnTo>
                    <a:lnTo>
                      <a:pt x="1885" y="266"/>
                    </a:lnTo>
                    <a:lnTo>
                      <a:pt x="1886" y="263"/>
                    </a:lnTo>
                    <a:lnTo>
                      <a:pt x="1887" y="255"/>
                    </a:lnTo>
                    <a:lnTo>
                      <a:pt x="1887" y="246"/>
                    </a:lnTo>
                    <a:lnTo>
                      <a:pt x="1885" y="234"/>
                    </a:lnTo>
                    <a:lnTo>
                      <a:pt x="1881" y="219"/>
                    </a:lnTo>
                    <a:lnTo>
                      <a:pt x="1884" y="209"/>
                    </a:lnTo>
                    <a:lnTo>
                      <a:pt x="1887" y="201"/>
                    </a:lnTo>
                    <a:lnTo>
                      <a:pt x="1891" y="194"/>
                    </a:lnTo>
                    <a:lnTo>
                      <a:pt x="1895" y="187"/>
                    </a:lnTo>
                    <a:lnTo>
                      <a:pt x="1900" y="183"/>
                    </a:lnTo>
                    <a:lnTo>
                      <a:pt x="1906" y="179"/>
                    </a:lnTo>
                    <a:lnTo>
                      <a:pt x="1912" y="177"/>
                    </a:lnTo>
                    <a:lnTo>
                      <a:pt x="1919" y="176"/>
                    </a:lnTo>
                    <a:lnTo>
                      <a:pt x="1928" y="176"/>
                    </a:lnTo>
                    <a:lnTo>
                      <a:pt x="1936" y="178"/>
                    </a:lnTo>
                    <a:lnTo>
                      <a:pt x="1945" y="180"/>
                    </a:lnTo>
                    <a:lnTo>
                      <a:pt x="1955" y="183"/>
                    </a:lnTo>
                    <a:lnTo>
                      <a:pt x="1977" y="194"/>
                    </a:lnTo>
                    <a:lnTo>
                      <a:pt x="2002" y="208"/>
                    </a:lnTo>
                    <a:lnTo>
                      <a:pt x="2015" y="209"/>
                    </a:lnTo>
                    <a:lnTo>
                      <a:pt x="2028" y="210"/>
                    </a:lnTo>
                    <a:lnTo>
                      <a:pt x="2040" y="209"/>
                    </a:lnTo>
                    <a:lnTo>
                      <a:pt x="2051" y="208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6808" name="Freeform 8"/>
              <p:cNvSpPr>
                <a:spLocks/>
              </p:cNvSpPr>
              <p:nvPr/>
            </p:nvSpPr>
            <p:spPr bwMode="auto">
              <a:xfrm>
                <a:off x="2966" y="2736"/>
                <a:ext cx="627" cy="422"/>
              </a:xfrm>
              <a:custGeom>
                <a:avLst/>
                <a:gdLst>
                  <a:gd name="T0" fmla="*/ 357 w 3341"/>
                  <a:gd name="T1" fmla="*/ 1124 h 2266"/>
                  <a:gd name="T2" fmla="*/ 457 w 3341"/>
                  <a:gd name="T3" fmla="*/ 1147 h 2266"/>
                  <a:gd name="T4" fmla="*/ 1359 w 3341"/>
                  <a:gd name="T5" fmla="*/ 1813 h 2266"/>
                  <a:gd name="T6" fmla="*/ 1391 w 3341"/>
                  <a:gd name="T7" fmla="*/ 1980 h 2266"/>
                  <a:gd name="T8" fmla="*/ 1488 w 3341"/>
                  <a:gd name="T9" fmla="*/ 2008 h 2266"/>
                  <a:gd name="T10" fmla="*/ 1585 w 3341"/>
                  <a:gd name="T11" fmla="*/ 2018 h 2266"/>
                  <a:gd name="T12" fmla="*/ 1645 w 3341"/>
                  <a:gd name="T13" fmla="*/ 2076 h 2266"/>
                  <a:gd name="T14" fmla="*/ 1668 w 3341"/>
                  <a:gd name="T15" fmla="*/ 2134 h 2266"/>
                  <a:gd name="T16" fmla="*/ 1784 w 3341"/>
                  <a:gd name="T17" fmla="*/ 2145 h 2266"/>
                  <a:gd name="T18" fmla="*/ 3101 w 3341"/>
                  <a:gd name="T19" fmla="*/ 1542 h 2266"/>
                  <a:gd name="T20" fmla="*/ 3083 w 3341"/>
                  <a:gd name="T21" fmla="*/ 1524 h 2266"/>
                  <a:gd name="T22" fmla="*/ 3082 w 3341"/>
                  <a:gd name="T23" fmla="*/ 1514 h 2266"/>
                  <a:gd name="T24" fmla="*/ 3085 w 3341"/>
                  <a:gd name="T25" fmla="*/ 1496 h 2266"/>
                  <a:gd name="T26" fmla="*/ 3091 w 3341"/>
                  <a:gd name="T27" fmla="*/ 1481 h 2266"/>
                  <a:gd name="T28" fmla="*/ 3100 w 3341"/>
                  <a:gd name="T29" fmla="*/ 1463 h 2266"/>
                  <a:gd name="T30" fmla="*/ 3109 w 3341"/>
                  <a:gd name="T31" fmla="*/ 1451 h 2266"/>
                  <a:gd name="T32" fmla="*/ 3117 w 3341"/>
                  <a:gd name="T33" fmla="*/ 1442 h 2266"/>
                  <a:gd name="T34" fmla="*/ 3124 w 3341"/>
                  <a:gd name="T35" fmla="*/ 1437 h 2266"/>
                  <a:gd name="T36" fmla="*/ 3134 w 3341"/>
                  <a:gd name="T37" fmla="*/ 1432 h 2266"/>
                  <a:gd name="T38" fmla="*/ 3141 w 3341"/>
                  <a:gd name="T39" fmla="*/ 1431 h 2266"/>
                  <a:gd name="T40" fmla="*/ 3324 w 3341"/>
                  <a:gd name="T41" fmla="*/ 1346 h 2266"/>
                  <a:gd name="T42" fmla="*/ 3338 w 3341"/>
                  <a:gd name="T43" fmla="*/ 1306 h 2266"/>
                  <a:gd name="T44" fmla="*/ 3249 w 3341"/>
                  <a:gd name="T45" fmla="*/ 1290 h 2266"/>
                  <a:gd name="T46" fmla="*/ 3229 w 3341"/>
                  <a:gd name="T47" fmla="*/ 1287 h 2266"/>
                  <a:gd name="T48" fmla="*/ 3217 w 3341"/>
                  <a:gd name="T49" fmla="*/ 1284 h 2266"/>
                  <a:gd name="T50" fmla="*/ 3200 w 3341"/>
                  <a:gd name="T51" fmla="*/ 1279 h 2266"/>
                  <a:gd name="T52" fmla="*/ 3193 w 3341"/>
                  <a:gd name="T53" fmla="*/ 1275 h 2266"/>
                  <a:gd name="T54" fmla="*/ 3187 w 3341"/>
                  <a:gd name="T55" fmla="*/ 1271 h 2266"/>
                  <a:gd name="T56" fmla="*/ 3181 w 3341"/>
                  <a:gd name="T57" fmla="*/ 1265 h 2266"/>
                  <a:gd name="T58" fmla="*/ 3178 w 3341"/>
                  <a:gd name="T59" fmla="*/ 1247 h 2266"/>
                  <a:gd name="T60" fmla="*/ 2850 w 3341"/>
                  <a:gd name="T61" fmla="*/ 1256 h 2266"/>
                  <a:gd name="T62" fmla="*/ 2766 w 3341"/>
                  <a:gd name="T63" fmla="*/ 1246 h 2266"/>
                  <a:gd name="T64" fmla="*/ 2733 w 3341"/>
                  <a:gd name="T65" fmla="*/ 1316 h 2266"/>
                  <a:gd name="T66" fmla="*/ 2626 w 3341"/>
                  <a:gd name="T67" fmla="*/ 1358 h 2266"/>
                  <a:gd name="T68" fmla="*/ 2561 w 3341"/>
                  <a:gd name="T69" fmla="*/ 1324 h 2266"/>
                  <a:gd name="T70" fmla="*/ 2519 w 3341"/>
                  <a:gd name="T71" fmla="*/ 1263 h 2266"/>
                  <a:gd name="T72" fmla="*/ 2463 w 3341"/>
                  <a:gd name="T73" fmla="*/ 1145 h 2266"/>
                  <a:gd name="T74" fmla="*/ 2439 w 3341"/>
                  <a:gd name="T75" fmla="*/ 1110 h 2266"/>
                  <a:gd name="T76" fmla="*/ 2476 w 3341"/>
                  <a:gd name="T77" fmla="*/ 1024 h 2266"/>
                  <a:gd name="T78" fmla="*/ 2487 w 3341"/>
                  <a:gd name="T79" fmla="*/ 954 h 2266"/>
                  <a:gd name="T80" fmla="*/ 2466 w 3341"/>
                  <a:gd name="T81" fmla="*/ 907 h 2266"/>
                  <a:gd name="T82" fmla="*/ 2494 w 3341"/>
                  <a:gd name="T83" fmla="*/ 834 h 2266"/>
                  <a:gd name="T84" fmla="*/ 2468 w 3341"/>
                  <a:gd name="T85" fmla="*/ 710 h 2266"/>
                  <a:gd name="T86" fmla="*/ 2411 w 3341"/>
                  <a:gd name="T87" fmla="*/ 695 h 2266"/>
                  <a:gd name="T88" fmla="*/ 2353 w 3341"/>
                  <a:gd name="T89" fmla="*/ 683 h 2266"/>
                  <a:gd name="T90" fmla="*/ 2294 w 3341"/>
                  <a:gd name="T91" fmla="*/ 518 h 2266"/>
                  <a:gd name="T92" fmla="*/ 2293 w 3341"/>
                  <a:gd name="T93" fmla="*/ 428 h 2266"/>
                  <a:gd name="T94" fmla="*/ 2307 w 3341"/>
                  <a:gd name="T95" fmla="*/ 361 h 2266"/>
                  <a:gd name="T96" fmla="*/ 2254 w 3341"/>
                  <a:gd name="T97" fmla="*/ 284 h 2266"/>
                  <a:gd name="T98" fmla="*/ 2048 w 3341"/>
                  <a:gd name="T99" fmla="*/ 111 h 2266"/>
                  <a:gd name="T100" fmla="*/ 1990 w 3341"/>
                  <a:gd name="T101" fmla="*/ 109 h 2266"/>
                  <a:gd name="T102" fmla="*/ 1954 w 3341"/>
                  <a:gd name="T103" fmla="*/ 132 h 2266"/>
                  <a:gd name="T104" fmla="*/ 1642 w 3341"/>
                  <a:gd name="T105" fmla="*/ 207 h 2266"/>
                  <a:gd name="T106" fmla="*/ 1585 w 3341"/>
                  <a:gd name="T107" fmla="*/ 270 h 2266"/>
                  <a:gd name="T108" fmla="*/ 1577 w 3341"/>
                  <a:gd name="T109" fmla="*/ 217 h 2266"/>
                  <a:gd name="T110" fmla="*/ 1558 w 3341"/>
                  <a:gd name="T111" fmla="*/ 163 h 2266"/>
                  <a:gd name="T112" fmla="*/ 1496 w 3341"/>
                  <a:gd name="T113" fmla="*/ 202 h 2266"/>
                  <a:gd name="T114" fmla="*/ 1470 w 3341"/>
                  <a:gd name="T115" fmla="*/ 177 h 2266"/>
                  <a:gd name="T116" fmla="*/ 1052 w 3341"/>
                  <a:gd name="T117" fmla="*/ 5 h 2266"/>
                  <a:gd name="T118" fmla="*/ 889 w 3341"/>
                  <a:gd name="T119" fmla="*/ 21 h 2266"/>
                  <a:gd name="T120" fmla="*/ 514 w 3341"/>
                  <a:gd name="T121" fmla="*/ 423 h 2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341" h="2266">
                    <a:moveTo>
                      <a:pt x="0" y="1078"/>
                    </a:moveTo>
                    <a:lnTo>
                      <a:pt x="272" y="1138"/>
                    </a:lnTo>
                    <a:lnTo>
                      <a:pt x="286" y="1135"/>
                    </a:lnTo>
                    <a:lnTo>
                      <a:pt x="301" y="1131"/>
                    </a:lnTo>
                    <a:lnTo>
                      <a:pt x="315" y="1129"/>
                    </a:lnTo>
                    <a:lnTo>
                      <a:pt x="329" y="1126"/>
                    </a:lnTo>
                    <a:lnTo>
                      <a:pt x="343" y="1125"/>
                    </a:lnTo>
                    <a:lnTo>
                      <a:pt x="357" y="1124"/>
                    </a:lnTo>
                    <a:lnTo>
                      <a:pt x="371" y="1124"/>
                    </a:lnTo>
                    <a:lnTo>
                      <a:pt x="384" y="1125"/>
                    </a:lnTo>
                    <a:lnTo>
                      <a:pt x="397" y="1126"/>
                    </a:lnTo>
                    <a:lnTo>
                      <a:pt x="410" y="1129"/>
                    </a:lnTo>
                    <a:lnTo>
                      <a:pt x="422" y="1132"/>
                    </a:lnTo>
                    <a:lnTo>
                      <a:pt x="434" y="1136"/>
                    </a:lnTo>
                    <a:lnTo>
                      <a:pt x="445" y="1141"/>
                    </a:lnTo>
                    <a:lnTo>
                      <a:pt x="457" y="1147"/>
                    </a:lnTo>
                    <a:lnTo>
                      <a:pt x="468" y="1154"/>
                    </a:lnTo>
                    <a:lnTo>
                      <a:pt x="479" y="1162"/>
                    </a:lnTo>
                    <a:lnTo>
                      <a:pt x="639" y="1159"/>
                    </a:lnTo>
                    <a:lnTo>
                      <a:pt x="872" y="1296"/>
                    </a:lnTo>
                    <a:lnTo>
                      <a:pt x="1156" y="1305"/>
                    </a:lnTo>
                    <a:lnTo>
                      <a:pt x="1253" y="1415"/>
                    </a:lnTo>
                    <a:lnTo>
                      <a:pt x="1274" y="1665"/>
                    </a:lnTo>
                    <a:lnTo>
                      <a:pt x="1359" y="1813"/>
                    </a:lnTo>
                    <a:lnTo>
                      <a:pt x="1367" y="1922"/>
                    </a:lnTo>
                    <a:lnTo>
                      <a:pt x="1367" y="1932"/>
                    </a:lnTo>
                    <a:lnTo>
                      <a:pt x="1368" y="1942"/>
                    </a:lnTo>
                    <a:lnTo>
                      <a:pt x="1370" y="1950"/>
                    </a:lnTo>
                    <a:lnTo>
                      <a:pt x="1373" y="1958"/>
                    </a:lnTo>
                    <a:lnTo>
                      <a:pt x="1378" y="1967"/>
                    </a:lnTo>
                    <a:lnTo>
                      <a:pt x="1384" y="1974"/>
                    </a:lnTo>
                    <a:lnTo>
                      <a:pt x="1391" y="1980"/>
                    </a:lnTo>
                    <a:lnTo>
                      <a:pt x="1399" y="1986"/>
                    </a:lnTo>
                    <a:lnTo>
                      <a:pt x="1408" y="1991"/>
                    </a:lnTo>
                    <a:lnTo>
                      <a:pt x="1418" y="1995"/>
                    </a:lnTo>
                    <a:lnTo>
                      <a:pt x="1430" y="1999"/>
                    </a:lnTo>
                    <a:lnTo>
                      <a:pt x="1442" y="2002"/>
                    </a:lnTo>
                    <a:lnTo>
                      <a:pt x="1456" y="2005"/>
                    </a:lnTo>
                    <a:lnTo>
                      <a:pt x="1471" y="2006"/>
                    </a:lnTo>
                    <a:lnTo>
                      <a:pt x="1488" y="2008"/>
                    </a:lnTo>
                    <a:lnTo>
                      <a:pt x="1505" y="2009"/>
                    </a:lnTo>
                    <a:lnTo>
                      <a:pt x="1518" y="2008"/>
                    </a:lnTo>
                    <a:lnTo>
                      <a:pt x="1530" y="2007"/>
                    </a:lnTo>
                    <a:lnTo>
                      <a:pt x="1542" y="2008"/>
                    </a:lnTo>
                    <a:lnTo>
                      <a:pt x="1554" y="2009"/>
                    </a:lnTo>
                    <a:lnTo>
                      <a:pt x="1564" y="2011"/>
                    </a:lnTo>
                    <a:lnTo>
                      <a:pt x="1575" y="2014"/>
                    </a:lnTo>
                    <a:lnTo>
                      <a:pt x="1585" y="2018"/>
                    </a:lnTo>
                    <a:lnTo>
                      <a:pt x="1594" y="2023"/>
                    </a:lnTo>
                    <a:lnTo>
                      <a:pt x="1603" y="2028"/>
                    </a:lnTo>
                    <a:lnTo>
                      <a:pt x="1611" y="2034"/>
                    </a:lnTo>
                    <a:lnTo>
                      <a:pt x="1618" y="2041"/>
                    </a:lnTo>
                    <a:lnTo>
                      <a:pt x="1627" y="2048"/>
                    </a:lnTo>
                    <a:lnTo>
                      <a:pt x="1633" y="2057"/>
                    </a:lnTo>
                    <a:lnTo>
                      <a:pt x="1639" y="2066"/>
                    </a:lnTo>
                    <a:lnTo>
                      <a:pt x="1645" y="2076"/>
                    </a:lnTo>
                    <a:lnTo>
                      <a:pt x="1650" y="2087"/>
                    </a:lnTo>
                    <a:lnTo>
                      <a:pt x="1650" y="2096"/>
                    </a:lnTo>
                    <a:lnTo>
                      <a:pt x="1650" y="2103"/>
                    </a:lnTo>
                    <a:lnTo>
                      <a:pt x="1652" y="2111"/>
                    </a:lnTo>
                    <a:lnTo>
                      <a:pt x="1654" y="2118"/>
                    </a:lnTo>
                    <a:lnTo>
                      <a:pt x="1658" y="2124"/>
                    </a:lnTo>
                    <a:lnTo>
                      <a:pt x="1662" y="2129"/>
                    </a:lnTo>
                    <a:lnTo>
                      <a:pt x="1668" y="2134"/>
                    </a:lnTo>
                    <a:lnTo>
                      <a:pt x="1674" y="2138"/>
                    </a:lnTo>
                    <a:lnTo>
                      <a:pt x="1681" y="2141"/>
                    </a:lnTo>
                    <a:lnTo>
                      <a:pt x="1688" y="2144"/>
                    </a:lnTo>
                    <a:lnTo>
                      <a:pt x="1697" y="2147"/>
                    </a:lnTo>
                    <a:lnTo>
                      <a:pt x="1706" y="2149"/>
                    </a:lnTo>
                    <a:lnTo>
                      <a:pt x="1726" y="2152"/>
                    </a:lnTo>
                    <a:lnTo>
                      <a:pt x="1748" y="2154"/>
                    </a:lnTo>
                    <a:lnTo>
                      <a:pt x="1784" y="2145"/>
                    </a:lnTo>
                    <a:lnTo>
                      <a:pt x="1832" y="2266"/>
                    </a:lnTo>
                    <a:lnTo>
                      <a:pt x="1902" y="2147"/>
                    </a:lnTo>
                    <a:lnTo>
                      <a:pt x="2245" y="1928"/>
                    </a:lnTo>
                    <a:lnTo>
                      <a:pt x="2323" y="1834"/>
                    </a:lnTo>
                    <a:lnTo>
                      <a:pt x="2461" y="1787"/>
                    </a:lnTo>
                    <a:lnTo>
                      <a:pt x="2663" y="1700"/>
                    </a:lnTo>
                    <a:lnTo>
                      <a:pt x="3093" y="1545"/>
                    </a:lnTo>
                    <a:lnTo>
                      <a:pt x="3101" y="1542"/>
                    </a:lnTo>
                    <a:lnTo>
                      <a:pt x="3101" y="1541"/>
                    </a:lnTo>
                    <a:lnTo>
                      <a:pt x="3096" y="1540"/>
                    </a:lnTo>
                    <a:lnTo>
                      <a:pt x="3091" y="1538"/>
                    </a:lnTo>
                    <a:lnTo>
                      <a:pt x="3088" y="1535"/>
                    </a:lnTo>
                    <a:lnTo>
                      <a:pt x="3085" y="1532"/>
                    </a:lnTo>
                    <a:lnTo>
                      <a:pt x="3084" y="1527"/>
                    </a:lnTo>
                    <a:lnTo>
                      <a:pt x="3083" y="1527"/>
                    </a:lnTo>
                    <a:lnTo>
                      <a:pt x="3083" y="1524"/>
                    </a:lnTo>
                    <a:lnTo>
                      <a:pt x="3082" y="1521"/>
                    </a:lnTo>
                    <a:lnTo>
                      <a:pt x="3082" y="1520"/>
                    </a:lnTo>
                    <a:lnTo>
                      <a:pt x="3082" y="1519"/>
                    </a:lnTo>
                    <a:lnTo>
                      <a:pt x="3082" y="1518"/>
                    </a:lnTo>
                    <a:lnTo>
                      <a:pt x="3082" y="1516"/>
                    </a:lnTo>
                    <a:lnTo>
                      <a:pt x="3082" y="1515"/>
                    </a:lnTo>
                    <a:lnTo>
                      <a:pt x="3082" y="1514"/>
                    </a:lnTo>
                    <a:lnTo>
                      <a:pt x="3082" y="1514"/>
                    </a:lnTo>
                    <a:lnTo>
                      <a:pt x="3082" y="1512"/>
                    </a:lnTo>
                    <a:lnTo>
                      <a:pt x="3082" y="1512"/>
                    </a:lnTo>
                    <a:lnTo>
                      <a:pt x="3083" y="1510"/>
                    </a:lnTo>
                    <a:lnTo>
                      <a:pt x="3083" y="1507"/>
                    </a:lnTo>
                    <a:lnTo>
                      <a:pt x="3083" y="1507"/>
                    </a:lnTo>
                    <a:lnTo>
                      <a:pt x="3084" y="1502"/>
                    </a:lnTo>
                    <a:lnTo>
                      <a:pt x="3085" y="1496"/>
                    </a:lnTo>
                    <a:lnTo>
                      <a:pt x="3085" y="1496"/>
                    </a:lnTo>
                    <a:lnTo>
                      <a:pt x="3086" y="1495"/>
                    </a:lnTo>
                    <a:lnTo>
                      <a:pt x="3086" y="1493"/>
                    </a:lnTo>
                    <a:lnTo>
                      <a:pt x="3087" y="1491"/>
                    </a:lnTo>
                    <a:lnTo>
                      <a:pt x="3087" y="1490"/>
                    </a:lnTo>
                    <a:lnTo>
                      <a:pt x="3089" y="1486"/>
                    </a:lnTo>
                    <a:lnTo>
                      <a:pt x="3090" y="1482"/>
                    </a:lnTo>
                    <a:lnTo>
                      <a:pt x="3090" y="1482"/>
                    </a:lnTo>
                    <a:lnTo>
                      <a:pt x="3091" y="1481"/>
                    </a:lnTo>
                    <a:lnTo>
                      <a:pt x="3091" y="1480"/>
                    </a:lnTo>
                    <a:lnTo>
                      <a:pt x="3092" y="1478"/>
                    </a:lnTo>
                    <a:lnTo>
                      <a:pt x="3092" y="1478"/>
                    </a:lnTo>
                    <a:lnTo>
                      <a:pt x="3095" y="1472"/>
                    </a:lnTo>
                    <a:lnTo>
                      <a:pt x="3098" y="1466"/>
                    </a:lnTo>
                    <a:lnTo>
                      <a:pt x="3099" y="1466"/>
                    </a:lnTo>
                    <a:lnTo>
                      <a:pt x="3099" y="1466"/>
                    </a:lnTo>
                    <a:lnTo>
                      <a:pt x="3100" y="1463"/>
                    </a:lnTo>
                    <a:lnTo>
                      <a:pt x="3101" y="1462"/>
                    </a:lnTo>
                    <a:lnTo>
                      <a:pt x="3101" y="1462"/>
                    </a:lnTo>
                    <a:lnTo>
                      <a:pt x="3102" y="1460"/>
                    </a:lnTo>
                    <a:lnTo>
                      <a:pt x="3103" y="1460"/>
                    </a:lnTo>
                    <a:lnTo>
                      <a:pt x="3103" y="1459"/>
                    </a:lnTo>
                    <a:lnTo>
                      <a:pt x="3105" y="1456"/>
                    </a:lnTo>
                    <a:lnTo>
                      <a:pt x="3107" y="1453"/>
                    </a:lnTo>
                    <a:lnTo>
                      <a:pt x="3109" y="1451"/>
                    </a:lnTo>
                    <a:lnTo>
                      <a:pt x="3110" y="1449"/>
                    </a:lnTo>
                    <a:lnTo>
                      <a:pt x="3111" y="1449"/>
                    </a:lnTo>
                    <a:lnTo>
                      <a:pt x="3111" y="1448"/>
                    </a:lnTo>
                    <a:lnTo>
                      <a:pt x="3113" y="1446"/>
                    </a:lnTo>
                    <a:lnTo>
                      <a:pt x="3115" y="1445"/>
                    </a:lnTo>
                    <a:lnTo>
                      <a:pt x="3115" y="1445"/>
                    </a:lnTo>
                    <a:lnTo>
                      <a:pt x="3116" y="1443"/>
                    </a:lnTo>
                    <a:lnTo>
                      <a:pt x="3117" y="1442"/>
                    </a:lnTo>
                    <a:lnTo>
                      <a:pt x="3118" y="1441"/>
                    </a:lnTo>
                    <a:lnTo>
                      <a:pt x="3119" y="1441"/>
                    </a:lnTo>
                    <a:lnTo>
                      <a:pt x="3120" y="1439"/>
                    </a:lnTo>
                    <a:lnTo>
                      <a:pt x="3120" y="1439"/>
                    </a:lnTo>
                    <a:lnTo>
                      <a:pt x="3121" y="1439"/>
                    </a:lnTo>
                    <a:lnTo>
                      <a:pt x="3122" y="1438"/>
                    </a:lnTo>
                    <a:lnTo>
                      <a:pt x="3123" y="1437"/>
                    </a:lnTo>
                    <a:lnTo>
                      <a:pt x="3124" y="1437"/>
                    </a:lnTo>
                    <a:lnTo>
                      <a:pt x="3125" y="1436"/>
                    </a:lnTo>
                    <a:lnTo>
                      <a:pt x="3126" y="1435"/>
                    </a:lnTo>
                    <a:lnTo>
                      <a:pt x="3126" y="1435"/>
                    </a:lnTo>
                    <a:lnTo>
                      <a:pt x="3128" y="1434"/>
                    </a:lnTo>
                    <a:lnTo>
                      <a:pt x="3130" y="1433"/>
                    </a:lnTo>
                    <a:lnTo>
                      <a:pt x="3131" y="1433"/>
                    </a:lnTo>
                    <a:lnTo>
                      <a:pt x="3132" y="1432"/>
                    </a:lnTo>
                    <a:lnTo>
                      <a:pt x="3134" y="1432"/>
                    </a:lnTo>
                    <a:lnTo>
                      <a:pt x="3134" y="1432"/>
                    </a:lnTo>
                    <a:lnTo>
                      <a:pt x="3136" y="1431"/>
                    </a:lnTo>
                    <a:lnTo>
                      <a:pt x="3136" y="1431"/>
                    </a:lnTo>
                    <a:lnTo>
                      <a:pt x="3137" y="1431"/>
                    </a:lnTo>
                    <a:lnTo>
                      <a:pt x="3138" y="1431"/>
                    </a:lnTo>
                    <a:lnTo>
                      <a:pt x="3139" y="1431"/>
                    </a:lnTo>
                    <a:lnTo>
                      <a:pt x="3140" y="1431"/>
                    </a:lnTo>
                    <a:lnTo>
                      <a:pt x="3141" y="1431"/>
                    </a:lnTo>
                    <a:lnTo>
                      <a:pt x="3142" y="1431"/>
                    </a:lnTo>
                    <a:lnTo>
                      <a:pt x="3142" y="1431"/>
                    </a:lnTo>
                    <a:lnTo>
                      <a:pt x="3143" y="1431"/>
                    </a:lnTo>
                    <a:lnTo>
                      <a:pt x="3253" y="1400"/>
                    </a:lnTo>
                    <a:lnTo>
                      <a:pt x="3276" y="1384"/>
                    </a:lnTo>
                    <a:lnTo>
                      <a:pt x="3296" y="1370"/>
                    </a:lnTo>
                    <a:lnTo>
                      <a:pt x="3311" y="1357"/>
                    </a:lnTo>
                    <a:lnTo>
                      <a:pt x="3324" y="1346"/>
                    </a:lnTo>
                    <a:lnTo>
                      <a:pt x="3333" y="1336"/>
                    </a:lnTo>
                    <a:lnTo>
                      <a:pt x="3338" y="1327"/>
                    </a:lnTo>
                    <a:lnTo>
                      <a:pt x="3340" y="1322"/>
                    </a:lnTo>
                    <a:lnTo>
                      <a:pt x="3341" y="1319"/>
                    </a:lnTo>
                    <a:lnTo>
                      <a:pt x="3341" y="1315"/>
                    </a:lnTo>
                    <a:lnTo>
                      <a:pt x="3341" y="1312"/>
                    </a:lnTo>
                    <a:lnTo>
                      <a:pt x="3340" y="1309"/>
                    </a:lnTo>
                    <a:lnTo>
                      <a:pt x="3338" y="1306"/>
                    </a:lnTo>
                    <a:lnTo>
                      <a:pt x="3335" y="1303"/>
                    </a:lnTo>
                    <a:lnTo>
                      <a:pt x="3332" y="1301"/>
                    </a:lnTo>
                    <a:lnTo>
                      <a:pt x="3324" y="1297"/>
                    </a:lnTo>
                    <a:lnTo>
                      <a:pt x="3314" y="1294"/>
                    </a:lnTo>
                    <a:lnTo>
                      <a:pt x="3301" y="1292"/>
                    </a:lnTo>
                    <a:lnTo>
                      <a:pt x="3285" y="1290"/>
                    </a:lnTo>
                    <a:lnTo>
                      <a:pt x="3268" y="1290"/>
                    </a:lnTo>
                    <a:lnTo>
                      <a:pt x="3249" y="1290"/>
                    </a:lnTo>
                    <a:lnTo>
                      <a:pt x="3246" y="1289"/>
                    </a:lnTo>
                    <a:lnTo>
                      <a:pt x="3244" y="1289"/>
                    </a:lnTo>
                    <a:lnTo>
                      <a:pt x="3239" y="1288"/>
                    </a:lnTo>
                    <a:lnTo>
                      <a:pt x="3239" y="1288"/>
                    </a:lnTo>
                    <a:lnTo>
                      <a:pt x="3239" y="1288"/>
                    </a:lnTo>
                    <a:lnTo>
                      <a:pt x="3234" y="1288"/>
                    </a:lnTo>
                    <a:lnTo>
                      <a:pt x="3230" y="1287"/>
                    </a:lnTo>
                    <a:lnTo>
                      <a:pt x="3229" y="1287"/>
                    </a:lnTo>
                    <a:lnTo>
                      <a:pt x="3227" y="1286"/>
                    </a:lnTo>
                    <a:lnTo>
                      <a:pt x="3225" y="1286"/>
                    </a:lnTo>
                    <a:lnTo>
                      <a:pt x="3224" y="1286"/>
                    </a:lnTo>
                    <a:lnTo>
                      <a:pt x="3222" y="1285"/>
                    </a:lnTo>
                    <a:lnTo>
                      <a:pt x="3222" y="1285"/>
                    </a:lnTo>
                    <a:lnTo>
                      <a:pt x="3220" y="1285"/>
                    </a:lnTo>
                    <a:lnTo>
                      <a:pt x="3219" y="1285"/>
                    </a:lnTo>
                    <a:lnTo>
                      <a:pt x="3217" y="1284"/>
                    </a:lnTo>
                    <a:lnTo>
                      <a:pt x="3217" y="1284"/>
                    </a:lnTo>
                    <a:lnTo>
                      <a:pt x="3213" y="1283"/>
                    </a:lnTo>
                    <a:lnTo>
                      <a:pt x="3213" y="1283"/>
                    </a:lnTo>
                    <a:lnTo>
                      <a:pt x="3208" y="1281"/>
                    </a:lnTo>
                    <a:lnTo>
                      <a:pt x="3203" y="1280"/>
                    </a:lnTo>
                    <a:lnTo>
                      <a:pt x="3203" y="1280"/>
                    </a:lnTo>
                    <a:lnTo>
                      <a:pt x="3202" y="1280"/>
                    </a:lnTo>
                    <a:lnTo>
                      <a:pt x="3200" y="1279"/>
                    </a:lnTo>
                    <a:lnTo>
                      <a:pt x="3200" y="1279"/>
                    </a:lnTo>
                    <a:lnTo>
                      <a:pt x="3199" y="1278"/>
                    </a:lnTo>
                    <a:lnTo>
                      <a:pt x="3197" y="1277"/>
                    </a:lnTo>
                    <a:lnTo>
                      <a:pt x="3197" y="1277"/>
                    </a:lnTo>
                    <a:lnTo>
                      <a:pt x="3196" y="1277"/>
                    </a:lnTo>
                    <a:lnTo>
                      <a:pt x="3195" y="1276"/>
                    </a:lnTo>
                    <a:lnTo>
                      <a:pt x="3194" y="1276"/>
                    </a:lnTo>
                    <a:lnTo>
                      <a:pt x="3193" y="1275"/>
                    </a:lnTo>
                    <a:lnTo>
                      <a:pt x="3192" y="1275"/>
                    </a:lnTo>
                    <a:lnTo>
                      <a:pt x="3191" y="1274"/>
                    </a:lnTo>
                    <a:lnTo>
                      <a:pt x="3190" y="1273"/>
                    </a:lnTo>
                    <a:lnTo>
                      <a:pt x="3190" y="1273"/>
                    </a:lnTo>
                    <a:lnTo>
                      <a:pt x="3190" y="1273"/>
                    </a:lnTo>
                    <a:lnTo>
                      <a:pt x="3190" y="1273"/>
                    </a:lnTo>
                    <a:lnTo>
                      <a:pt x="3188" y="1272"/>
                    </a:lnTo>
                    <a:lnTo>
                      <a:pt x="3187" y="1271"/>
                    </a:lnTo>
                    <a:lnTo>
                      <a:pt x="3186" y="1270"/>
                    </a:lnTo>
                    <a:lnTo>
                      <a:pt x="3186" y="1270"/>
                    </a:lnTo>
                    <a:lnTo>
                      <a:pt x="3186" y="1270"/>
                    </a:lnTo>
                    <a:lnTo>
                      <a:pt x="3184" y="1269"/>
                    </a:lnTo>
                    <a:lnTo>
                      <a:pt x="3184" y="1268"/>
                    </a:lnTo>
                    <a:lnTo>
                      <a:pt x="3183" y="1267"/>
                    </a:lnTo>
                    <a:lnTo>
                      <a:pt x="3182" y="1265"/>
                    </a:lnTo>
                    <a:lnTo>
                      <a:pt x="3181" y="1265"/>
                    </a:lnTo>
                    <a:lnTo>
                      <a:pt x="3181" y="1264"/>
                    </a:lnTo>
                    <a:lnTo>
                      <a:pt x="3180" y="1263"/>
                    </a:lnTo>
                    <a:lnTo>
                      <a:pt x="3180" y="1263"/>
                    </a:lnTo>
                    <a:lnTo>
                      <a:pt x="3179" y="1259"/>
                    </a:lnTo>
                    <a:lnTo>
                      <a:pt x="3178" y="1255"/>
                    </a:lnTo>
                    <a:lnTo>
                      <a:pt x="3178" y="1255"/>
                    </a:lnTo>
                    <a:lnTo>
                      <a:pt x="3178" y="1251"/>
                    </a:lnTo>
                    <a:lnTo>
                      <a:pt x="3178" y="1247"/>
                    </a:lnTo>
                    <a:lnTo>
                      <a:pt x="3180" y="1243"/>
                    </a:lnTo>
                    <a:lnTo>
                      <a:pt x="3181" y="1239"/>
                    </a:lnTo>
                    <a:lnTo>
                      <a:pt x="3187" y="1230"/>
                    </a:lnTo>
                    <a:lnTo>
                      <a:pt x="3194" y="1220"/>
                    </a:lnTo>
                    <a:lnTo>
                      <a:pt x="3194" y="1220"/>
                    </a:lnTo>
                    <a:lnTo>
                      <a:pt x="3194" y="1220"/>
                    </a:lnTo>
                    <a:lnTo>
                      <a:pt x="3194" y="1220"/>
                    </a:lnTo>
                    <a:lnTo>
                      <a:pt x="2850" y="1256"/>
                    </a:lnTo>
                    <a:lnTo>
                      <a:pt x="2836" y="1250"/>
                    </a:lnTo>
                    <a:lnTo>
                      <a:pt x="2823" y="1245"/>
                    </a:lnTo>
                    <a:lnTo>
                      <a:pt x="2812" y="1241"/>
                    </a:lnTo>
                    <a:lnTo>
                      <a:pt x="2801" y="1239"/>
                    </a:lnTo>
                    <a:lnTo>
                      <a:pt x="2791" y="1239"/>
                    </a:lnTo>
                    <a:lnTo>
                      <a:pt x="2782" y="1240"/>
                    </a:lnTo>
                    <a:lnTo>
                      <a:pt x="2774" y="1243"/>
                    </a:lnTo>
                    <a:lnTo>
                      <a:pt x="2766" y="1246"/>
                    </a:lnTo>
                    <a:lnTo>
                      <a:pt x="2760" y="1251"/>
                    </a:lnTo>
                    <a:lnTo>
                      <a:pt x="2754" y="1257"/>
                    </a:lnTo>
                    <a:lnTo>
                      <a:pt x="2749" y="1265"/>
                    </a:lnTo>
                    <a:lnTo>
                      <a:pt x="2744" y="1274"/>
                    </a:lnTo>
                    <a:lnTo>
                      <a:pt x="2741" y="1283"/>
                    </a:lnTo>
                    <a:lnTo>
                      <a:pt x="2738" y="1293"/>
                    </a:lnTo>
                    <a:lnTo>
                      <a:pt x="2735" y="1304"/>
                    </a:lnTo>
                    <a:lnTo>
                      <a:pt x="2733" y="1316"/>
                    </a:lnTo>
                    <a:lnTo>
                      <a:pt x="2716" y="1317"/>
                    </a:lnTo>
                    <a:lnTo>
                      <a:pt x="2701" y="1320"/>
                    </a:lnTo>
                    <a:lnTo>
                      <a:pt x="2687" y="1324"/>
                    </a:lnTo>
                    <a:lnTo>
                      <a:pt x="2673" y="1328"/>
                    </a:lnTo>
                    <a:lnTo>
                      <a:pt x="2660" y="1334"/>
                    </a:lnTo>
                    <a:lnTo>
                      <a:pt x="2648" y="1341"/>
                    </a:lnTo>
                    <a:lnTo>
                      <a:pt x="2637" y="1349"/>
                    </a:lnTo>
                    <a:lnTo>
                      <a:pt x="2626" y="1358"/>
                    </a:lnTo>
                    <a:lnTo>
                      <a:pt x="2617" y="1355"/>
                    </a:lnTo>
                    <a:lnTo>
                      <a:pt x="2608" y="1352"/>
                    </a:lnTo>
                    <a:lnTo>
                      <a:pt x="2599" y="1348"/>
                    </a:lnTo>
                    <a:lnTo>
                      <a:pt x="2590" y="1344"/>
                    </a:lnTo>
                    <a:lnTo>
                      <a:pt x="2582" y="1340"/>
                    </a:lnTo>
                    <a:lnTo>
                      <a:pt x="2575" y="1335"/>
                    </a:lnTo>
                    <a:lnTo>
                      <a:pt x="2567" y="1330"/>
                    </a:lnTo>
                    <a:lnTo>
                      <a:pt x="2561" y="1324"/>
                    </a:lnTo>
                    <a:lnTo>
                      <a:pt x="2554" y="1318"/>
                    </a:lnTo>
                    <a:lnTo>
                      <a:pt x="2548" y="1312"/>
                    </a:lnTo>
                    <a:lnTo>
                      <a:pt x="2542" y="1304"/>
                    </a:lnTo>
                    <a:lnTo>
                      <a:pt x="2537" y="1297"/>
                    </a:lnTo>
                    <a:lnTo>
                      <a:pt x="2532" y="1289"/>
                    </a:lnTo>
                    <a:lnTo>
                      <a:pt x="2527" y="1281"/>
                    </a:lnTo>
                    <a:lnTo>
                      <a:pt x="2523" y="1272"/>
                    </a:lnTo>
                    <a:lnTo>
                      <a:pt x="2519" y="1263"/>
                    </a:lnTo>
                    <a:lnTo>
                      <a:pt x="2517" y="1242"/>
                    </a:lnTo>
                    <a:lnTo>
                      <a:pt x="2514" y="1224"/>
                    </a:lnTo>
                    <a:lnTo>
                      <a:pt x="2509" y="1207"/>
                    </a:lnTo>
                    <a:lnTo>
                      <a:pt x="2502" y="1192"/>
                    </a:lnTo>
                    <a:lnTo>
                      <a:pt x="2494" y="1178"/>
                    </a:lnTo>
                    <a:lnTo>
                      <a:pt x="2485" y="1165"/>
                    </a:lnTo>
                    <a:lnTo>
                      <a:pt x="2474" y="1154"/>
                    </a:lnTo>
                    <a:lnTo>
                      <a:pt x="2463" y="1145"/>
                    </a:lnTo>
                    <a:lnTo>
                      <a:pt x="2458" y="1142"/>
                    </a:lnTo>
                    <a:lnTo>
                      <a:pt x="2453" y="1138"/>
                    </a:lnTo>
                    <a:lnTo>
                      <a:pt x="2449" y="1135"/>
                    </a:lnTo>
                    <a:lnTo>
                      <a:pt x="2446" y="1131"/>
                    </a:lnTo>
                    <a:lnTo>
                      <a:pt x="2443" y="1126"/>
                    </a:lnTo>
                    <a:lnTo>
                      <a:pt x="2441" y="1122"/>
                    </a:lnTo>
                    <a:lnTo>
                      <a:pt x="2440" y="1115"/>
                    </a:lnTo>
                    <a:lnTo>
                      <a:pt x="2439" y="1110"/>
                    </a:lnTo>
                    <a:lnTo>
                      <a:pt x="2439" y="1104"/>
                    </a:lnTo>
                    <a:lnTo>
                      <a:pt x="2440" y="1098"/>
                    </a:lnTo>
                    <a:lnTo>
                      <a:pt x="2441" y="1092"/>
                    </a:lnTo>
                    <a:lnTo>
                      <a:pt x="2443" y="1085"/>
                    </a:lnTo>
                    <a:lnTo>
                      <a:pt x="2448" y="1070"/>
                    </a:lnTo>
                    <a:lnTo>
                      <a:pt x="2457" y="1054"/>
                    </a:lnTo>
                    <a:lnTo>
                      <a:pt x="2467" y="1039"/>
                    </a:lnTo>
                    <a:lnTo>
                      <a:pt x="2476" y="1024"/>
                    </a:lnTo>
                    <a:lnTo>
                      <a:pt x="2482" y="1010"/>
                    </a:lnTo>
                    <a:lnTo>
                      <a:pt x="2487" y="996"/>
                    </a:lnTo>
                    <a:lnTo>
                      <a:pt x="2488" y="989"/>
                    </a:lnTo>
                    <a:lnTo>
                      <a:pt x="2489" y="982"/>
                    </a:lnTo>
                    <a:lnTo>
                      <a:pt x="2490" y="974"/>
                    </a:lnTo>
                    <a:lnTo>
                      <a:pt x="2490" y="967"/>
                    </a:lnTo>
                    <a:lnTo>
                      <a:pt x="2489" y="961"/>
                    </a:lnTo>
                    <a:lnTo>
                      <a:pt x="2487" y="954"/>
                    </a:lnTo>
                    <a:lnTo>
                      <a:pt x="2485" y="948"/>
                    </a:lnTo>
                    <a:lnTo>
                      <a:pt x="2483" y="941"/>
                    </a:lnTo>
                    <a:lnTo>
                      <a:pt x="2478" y="936"/>
                    </a:lnTo>
                    <a:lnTo>
                      <a:pt x="2474" y="930"/>
                    </a:lnTo>
                    <a:lnTo>
                      <a:pt x="2471" y="924"/>
                    </a:lnTo>
                    <a:lnTo>
                      <a:pt x="2469" y="919"/>
                    </a:lnTo>
                    <a:lnTo>
                      <a:pt x="2467" y="913"/>
                    </a:lnTo>
                    <a:lnTo>
                      <a:pt x="2466" y="907"/>
                    </a:lnTo>
                    <a:lnTo>
                      <a:pt x="2465" y="900"/>
                    </a:lnTo>
                    <a:lnTo>
                      <a:pt x="2466" y="894"/>
                    </a:lnTo>
                    <a:lnTo>
                      <a:pt x="2467" y="888"/>
                    </a:lnTo>
                    <a:lnTo>
                      <a:pt x="2468" y="881"/>
                    </a:lnTo>
                    <a:lnTo>
                      <a:pt x="2471" y="874"/>
                    </a:lnTo>
                    <a:lnTo>
                      <a:pt x="2474" y="867"/>
                    </a:lnTo>
                    <a:lnTo>
                      <a:pt x="2482" y="852"/>
                    </a:lnTo>
                    <a:lnTo>
                      <a:pt x="2494" y="834"/>
                    </a:lnTo>
                    <a:lnTo>
                      <a:pt x="2479" y="755"/>
                    </a:lnTo>
                    <a:lnTo>
                      <a:pt x="2479" y="744"/>
                    </a:lnTo>
                    <a:lnTo>
                      <a:pt x="2478" y="733"/>
                    </a:lnTo>
                    <a:lnTo>
                      <a:pt x="2477" y="728"/>
                    </a:lnTo>
                    <a:lnTo>
                      <a:pt x="2475" y="723"/>
                    </a:lnTo>
                    <a:lnTo>
                      <a:pt x="2473" y="718"/>
                    </a:lnTo>
                    <a:lnTo>
                      <a:pt x="2471" y="714"/>
                    </a:lnTo>
                    <a:lnTo>
                      <a:pt x="2468" y="710"/>
                    </a:lnTo>
                    <a:lnTo>
                      <a:pt x="2464" y="706"/>
                    </a:lnTo>
                    <a:lnTo>
                      <a:pt x="2459" y="703"/>
                    </a:lnTo>
                    <a:lnTo>
                      <a:pt x="2453" y="699"/>
                    </a:lnTo>
                    <a:lnTo>
                      <a:pt x="2447" y="697"/>
                    </a:lnTo>
                    <a:lnTo>
                      <a:pt x="2440" y="696"/>
                    </a:lnTo>
                    <a:lnTo>
                      <a:pt x="2432" y="694"/>
                    </a:lnTo>
                    <a:lnTo>
                      <a:pt x="2423" y="694"/>
                    </a:lnTo>
                    <a:lnTo>
                      <a:pt x="2411" y="695"/>
                    </a:lnTo>
                    <a:lnTo>
                      <a:pt x="2400" y="696"/>
                    </a:lnTo>
                    <a:lnTo>
                      <a:pt x="2391" y="696"/>
                    </a:lnTo>
                    <a:lnTo>
                      <a:pt x="2382" y="696"/>
                    </a:lnTo>
                    <a:lnTo>
                      <a:pt x="2375" y="694"/>
                    </a:lnTo>
                    <a:lnTo>
                      <a:pt x="2368" y="693"/>
                    </a:lnTo>
                    <a:lnTo>
                      <a:pt x="2362" y="690"/>
                    </a:lnTo>
                    <a:lnTo>
                      <a:pt x="2357" y="687"/>
                    </a:lnTo>
                    <a:lnTo>
                      <a:pt x="2353" y="683"/>
                    </a:lnTo>
                    <a:lnTo>
                      <a:pt x="2349" y="679"/>
                    </a:lnTo>
                    <a:lnTo>
                      <a:pt x="2346" y="673"/>
                    </a:lnTo>
                    <a:lnTo>
                      <a:pt x="2343" y="667"/>
                    </a:lnTo>
                    <a:lnTo>
                      <a:pt x="2339" y="653"/>
                    </a:lnTo>
                    <a:lnTo>
                      <a:pt x="2336" y="635"/>
                    </a:lnTo>
                    <a:lnTo>
                      <a:pt x="2302" y="531"/>
                    </a:lnTo>
                    <a:lnTo>
                      <a:pt x="2298" y="525"/>
                    </a:lnTo>
                    <a:lnTo>
                      <a:pt x="2294" y="518"/>
                    </a:lnTo>
                    <a:lnTo>
                      <a:pt x="2291" y="512"/>
                    </a:lnTo>
                    <a:lnTo>
                      <a:pt x="2288" y="505"/>
                    </a:lnTo>
                    <a:lnTo>
                      <a:pt x="2285" y="492"/>
                    </a:lnTo>
                    <a:lnTo>
                      <a:pt x="2284" y="479"/>
                    </a:lnTo>
                    <a:lnTo>
                      <a:pt x="2284" y="466"/>
                    </a:lnTo>
                    <a:lnTo>
                      <a:pt x="2286" y="453"/>
                    </a:lnTo>
                    <a:lnTo>
                      <a:pt x="2289" y="441"/>
                    </a:lnTo>
                    <a:lnTo>
                      <a:pt x="2293" y="428"/>
                    </a:lnTo>
                    <a:lnTo>
                      <a:pt x="2304" y="408"/>
                    </a:lnTo>
                    <a:lnTo>
                      <a:pt x="2314" y="389"/>
                    </a:lnTo>
                    <a:lnTo>
                      <a:pt x="2317" y="384"/>
                    </a:lnTo>
                    <a:lnTo>
                      <a:pt x="2317" y="380"/>
                    </a:lnTo>
                    <a:lnTo>
                      <a:pt x="2317" y="375"/>
                    </a:lnTo>
                    <a:lnTo>
                      <a:pt x="2314" y="370"/>
                    </a:lnTo>
                    <a:lnTo>
                      <a:pt x="2311" y="365"/>
                    </a:lnTo>
                    <a:lnTo>
                      <a:pt x="2307" y="361"/>
                    </a:lnTo>
                    <a:lnTo>
                      <a:pt x="2301" y="356"/>
                    </a:lnTo>
                    <a:lnTo>
                      <a:pt x="2293" y="351"/>
                    </a:lnTo>
                    <a:lnTo>
                      <a:pt x="2282" y="340"/>
                    </a:lnTo>
                    <a:lnTo>
                      <a:pt x="2273" y="329"/>
                    </a:lnTo>
                    <a:lnTo>
                      <a:pt x="2266" y="318"/>
                    </a:lnTo>
                    <a:lnTo>
                      <a:pt x="2260" y="307"/>
                    </a:lnTo>
                    <a:lnTo>
                      <a:pt x="2256" y="296"/>
                    </a:lnTo>
                    <a:lnTo>
                      <a:pt x="2254" y="284"/>
                    </a:lnTo>
                    <a:lnTo>
                      <a:pt x="2253" y="272"/>
                    </a:lnTo>
                    <a:lnTo>
                      <a:pt x="2254" y="261"/>
                    </a:lnTo>
                    <a:lnTo>
                      <a:pt x="2261" y="190"/>
                    </a:lnTo>
                    <a:lnTo>
                      <a:pt x="2226" y="166"/>
                    </a:lnTo>
                    <a:lnTo>
                      <a:pt x="2127" y="92"/>
                    </a:lnTo>
                    <a:lnTo>
                      <a:pt x="2075" y="115"/>
                    </a:lnTo>
                    <a:lnTo>
                      <a:pt x="2060" y="114"/>
                    </a:lnTo>
                    <a:lnTo>
                      <a:pt x="2048" y="111"/>
                    </a:lnTo>
                    <a:lnTo>
                      <a:pt x="2036" y="108"/>
                    </a:lnTo>
                    <a:lnTo>
                      <a:pt x="2027" y="105"/>
                    </a:lnTo>
                    <a:lnTo>
                      <a:pt x="2018" y="103"/>
                    </a:lnTo>
                    <a:lnTo>
                      <a:pt x="2009" y="102"/>
                    </a:lnTo>
                    <a:lnTo>
                      <a:pt x="2005" y="103"/>
                    </a:lnTo>
                    <a:lnTo>
                      <a:pt x="2000" y="104"/>
                    </a:lnTo>
                    <a:lnTo>
                      <a:pt x="1995" y="106"/>
                    </a:lnTo>
                    <a:lnTo>
                      <a:pt x="1990" y="109"/>
                    </a:lnTo>
                    <a:lnTo>
                      <a:pt x="1986" y="115"/>
                    </a:lnTo>
                    <a:lnTo>
                      <a:pt x="1982" y="120"/>
                    </a:lnTo>
                    <a:lnTo>
                      <a:pt x="1978" y="124"/>
                    </a:lnTo>
                    <a:lnTo>
                      <a:pt x="1973" y="127"/>
                    </a:lnTo>
                    <a:lnTo>
                      <a:pt x="1969" y="130"/>
                    </a:lnTo>
                    <a:lnTo>
                      <a:pt x="1964" y="131"/>
                    </a:lnTo>
                    <a:lnTo>
                      <a:pt x="1959" y="132"/>
                    </a:lnTo>
                    <a:lnTo>
                      <a:pt x="1954" y="132"/>
                    </a:lnTo>
                    <a:lnTo>
                      <a:pt x="1945" y="130"/>
                    </a:lnTo>
                    <a:lnTo>
                      <a:pt x="1935" y="126"/>
                    </a:lnTo>
                    <a:lnTo>
                      <a:pt x="1926" y="121"/>
                    </a:lnTo>
                    <a:lnTo>
                      <a:pt x="1917" y="115"/>
                    </a:lnTo>
                    <a:lnTo>
                      <a:pt x="1763" y="118"/>
                    </a:lnTo>
                    <a:lnTo>
                      <a:pt x="1712" y="144"/>
                    </a:lnTo>
                    <a:lnTo>
                      <a:pt x="1653" y="188"/>
                    </a:lnTo>
                    <a:lnTo>
                      <a:pt x="1642" y="207"/>
                    </a:lnTo>
                    <a:lnTo>
                      <a:pt x="1632" y="223"/>
                    </a:lnTo>
                    <a:lnTo>
                      <a:pt x="1622" y="237"/>
                    </a:lnTo>
                    <a:lnTo>
                      <a:pt x="1613" y="248"/>
                    </a:lnTo>
                    <a:lnTo>
                      <a:pt x="1605" y="257"/>
                    </a:lnTo>
                    <a:lnTo>
                      <a:pt x="1598" y="264"/>
                    </a:lnTo>
                    <a:lnTo>
                      <a:pt x="1593" y="268"/>
                    </a:lnTo>
                    <a:lnTo>
                      <a:pt x="1588" y="270"/>
                    </a:lnTo>
                    <a:lnTo>
                      <a:pt x="1585" y="270"/>
                    </a:lnTo>
                    <a:lnTo>
                      <a:pt x="1584" y="269"/>
                    </a:lnTo>
                    <a:lnTo>
                      <a:pt x="1582" y="268"/>
                    </a:lnTo>
                    <a:lnTo>
                      <a:pt x="1580" y="267"/>
                    </a:lnTo>
                    <a:lnTo>
                      <a:pt x="1578" y="261"/>
                    </a:lnTo>
                    <a:lnTo>
                      <a:pt x="1577" y="254"/>
                    </a:lnTo>
                    <a:lnTo>
                      <a:pt x="1576" y="244"/>
                    </a:lnTo>
                    <a:lnTo>
                      <a:pt x="1576" y="231"/>
                    </a:lnTo>
                    <a:lnTo>
                      <a:pt x="1577" y="217"/>
                    </a:lnTo>
                    <a:lnTo>
                      <a:pt x="1579" y="200"/>
                    </a:lnTo>
                    <a:lnTo>
                      <a:pt x="1577" y="189"/>
                    </a:lnTo>
                    <a:lnTo>
                      <a:pt x="1574" y="180"/>
                    </a:lnTo>
                    <a:lnTo>
                      <a:pt x="1571" y="174"/>
                    </a:lnTo>
                    <a:lnTo>
                      <a:pt x="1568" y="169"/>
                    </a:lnTo>
                    <a:lnTo>
                      <a:pt x="1565" y="166"/>
                    </a:lnTo>
                    <a:lnTo>
                      <a:pt x="1562" y="164"/>
                    </a:lnTo>
                    <a:lnTo>
                      <a:pt x="1558" y="163"/>
                    </a:lnTo>
                    <a:lnTo>
                      <a:pt x="1554" y="164"/>
                    </a:lnTo>
                    <a:lnTo>
                      <a:pt x="1547" y="168"/>
                    </a:lnTo>
                    <a:lnTo>
                      <a:pt x="1539" y="174"/>
                    </a:lnTo>
                    <a:lnTo>
                      <a:pt x="1531" y="182"/>
                    </a:lnTo>
                    <a:lnTo>
                      <a:pt x="1524" y="188"/>
                    </a:lnTo>
                    <a:lnTo>
                      <a:pt x="1511" y="196"/>
                    </a:lnTo>
                    <a:lnTo>
                      <a:pt x="1500" y="201"/>
                    </a:lnTo>
                    <a:lnTo>
                      <a:pt x="1496" y="202"/>
                    </a:lnTo>
                    <a:lnTo>
                      <a:pt x="1491" y="203"/>
                    </a:lnTo>
                    <a:lnTo>
                      <a:pt x="1488" y="202"/>
                    </a:lnTo>
                    <a:lnTo>
                      <a:pt x="1484" y="201"/>
                    </a:lnTo>
                    <a:lnTo>
                      <a:pt x="1480" y="199"/>
                    </a:lnTo>
                    <a:lnTo>
                      <a:pt x="1478" y="196"/>
                    </a:lnTo>
                    <a:lnTo>
                      <a:pt x="1475" y="193"/>
                    </a:lnTo>
                    <a:lnTo>
                      <a:pt x="1473" y="188"/>
                    </a:lnTo>
                    <a:lnTo>
                      <a:pt x="1470" y="177"/>
                    </a:lnTo>
                    <a:lnTo>
                      <a:pt x="1467" y="163"/>
                    </a:lnTo>
                    <a:lnTo>
                      <a:pt x="1472" y="87"/>
                    </a:lnTo>
                    <a:lnTo>
                      <a:pt x="1147" y="37"/>
                    </a:lnTo>
                    <a:lnTo>
                      <a:pt x="1128" y="28"/>
                    </a:lnTo>
                    <a:lnTo>
                      <a:pt x="1110" y="21"/>
                    </a:lnTo>
                    <a:lnTo>
                      <a:pt x="1091" y="15"/>
                    </a:lnTo>
                    <a:lnTo>
                      <a:pt x="1072" y="9"/>
                    </a:lnTo>
                    <a:lnTo>
                      <a:pt x="1052" y="5"/>
                    </a:lnTo>
                    <a:lnTo>
                      <a:pt x="1033" y="2"/>
                    </a:lnTo>
                    <a:lnTo>
                      <a:pt x="1013" y="0"/>
                    </a:lnTo>
                    <a:lnTo>
                      <a:pt x="993" y="0"/>
                    </a:lnTo>
                    <a:lnTo>
                      <a:pt x="973" y="1"/>
                    </a:lnTo>
                    <a:lnTo>
                      <a:pt x="953" y="4"/>
                    </a:lnTo>
                    <a:lnTo>
                      <a:pt x="932" y="8"/>
                    </a:lnTo>
                    <a:lnTo>
                      <a:pt x="910" y="13"/>
                    </a:lnTo>
                    <a:lnTo>
                      <a:pt x="889" y="21"/>
                    </a:lnTo>
                    <a:lnTo>
                      <a:pt x="868" y="30"/>
                    </a:lnTo>
                    <a:lnTo>
                      <a:pt x="846" y="41"/>
                    </a:lnTo>
                    <a:lnTo>
                      <a:pt x="823" y="53"/>
                    </a:lnTo>
                    <a:lnTo>
                      <a:pt x="811" y="54"/>
                    </a:lnTo>
                    <a:lnTo>
                      <a:pt x="810" y="68"/>
                    </a:lnTo>
                    <a:lnTo>
                      <a:pt x="601" y="234"/>
                    </a:lnTo>
                    <a:lnTo>
                      <a:pt x="533" y="313"/>
                    </a:lnTo>
                    <a:lnTo>
                      <a:pt x="514" y="423"/>
                    </a:lnTo>
                    <a:lnTo>
                      <a:pt x="442" y="514"/>
                    </a:lnTo>
                    <a:lnTo>
                      <a:pt x="397" y="627"/>
                    </a:lnTo>
                    <a:lnTo>
                      <a:pt x="349" y="670"/>
                    </a:lnTo>
                    <a:lnTo>
                      <a:pt x="246" y="883"/>
                    </a:lnTo>
                    <a:lnTo>
                      <a:pt x="21" y="1063"/>
                    </a:lnTo>
                    <a:lnTo>
                      <a:pt x="0" y="1078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6809" name="Freeform 9"/>
              <p:cNvSpPr>
                <a:spLocks/>
              </p:cNvSpPr>
              <p:nvPr/>
            </p:nvSpPr>
            <p:spPr bwMode="auto">
              <a:xfrm>
                <a:off x="2958" y="2158"/>
                <a:ext cx="561" cy="547"/>
              </a:xfrm>
              <a:custGeom>
                <a:avLst/>
                <a:gdLst>
                  <a:gd name="T0" fmla="*/ 1247 w 2986"/>
                  <a:gd name="T1" fmla="*/ 2 h 2933"/>
                  <a:gd name="T2" fmla="*/ 1285 w 2986"/>
                  <a:gd name="T3" fmla="*/ 22 h 2933"/>
                  <a:gd name="T4" fmla="*/ 1274 w 2986"/>
                  <a:gd name="T5" fmla="*/ 235 h 2933"/>
                  <a:gd name="T6" fmla="*/ 1303 w 2986"/>
                  <a:gd name="T7" fmla="*/ 274 h 2933"/>
                  <a:gd name="T8" fmla="*/ 1462 w 2986"/>
                  <a:gd name="T9" fmla="*/ 303 h 2933"/>
                  <a:gd name="T10" fmla="*/ 1543 w 2986"/>
                  <a:gd name="T11" fmla="*/ 359 h 2933"/>
                  <a:gd name="T12" fmla="*/ 1620 w 2986"/>
                  <a:gd name="T13" fmla="*/ 380 h 2933"/>
                  <a:gd name="T14" fmla="*/ 1686 w 2986"/>
                  <a:gd name="T15" fmla="*/ 256 h 2933"/>
                  <a:gd name="T16" fmla="*/ 1717 w 2986"/>
                  <a:gd name="T17" fmla="*/ 238 h 2933"/>
                  <a:gd name="T18" fmla="*/ 1781 w 2986"/>
                  <a:gd name="T19" fmla="*/ 274 h 2933"/>
                  <a:gd name="T20" fmla="*/ 1820 w 2986"/>
                  <a:gd name="T21" fmla="*/ 257 h 2933"/>
                  <a:gd name="T22" fmla="*/ 1896 w 2986"/>
                  <a:gd name="T23" fmla="*/ 217 h 2933"/>
                  <a:gd name="T24" fmla="*/ 1951 w 2986"/>
                  <a:gd name="T25" fmla="*/ 381 h 2933"/>
                  <a:gd name="T26" fmla="*/ 2021 w 2986"/>
                  <a:gd name="T27" fmla="*/ 456 h 2933"/>
                  <a:gd name="T28" fmla="*/ 2116 w 2986"/>
                  <a:gd name="T29" fmla="*/ 430 h 2933"/>
                  <a:gd name="T30" fmla="*/ 2232 w 2986"/>
                  <a:gd name="T31" fmla="*/ 473 h 2933"/>
                  <a:gd name="T32" fmla="*/ 2365 w 2986"/>
                  <a:gd name="T33" fmla="*/ 462 h 2933"/>
                  <a:gd name="T34" fmla="*/ 2421 w 2986"/>
                  <a:gd name="T35" fmla="*/ 405 h 2933"/>
                  <a:gd name="T36" fmla="*/ 2495 w 2986"/>
                  <a:gd name="T37" fmla="*/ 462 h 2933"/>
                  <a:gd name="T38" fmla="*/ 2572 w 2986"/>
                  <a:gd name="T39" fmla="*/ 462 h 2933"/>
                  <a:gd name="T40" fmla="*/ 2636 w 2986"/>
                  <a:gd name="T41" fmla="*/ 405 h 2933"/>
                  <a:gd name="T42" fmla="*/ 2802 w 2986"/>
                  <a:gd name="T43" fmla="*/ 481 h 2933"/>
                  <a:gd name="T44" fmla="*/ 2874 w 2986"/>
                  <a:gd name="T45" fmla="*/ 499 h 2933"/>
                  <a:gd name="T46" fmla="*/ 2877 w 2986"/>
                  <a:gd name="T47" fmla="*/ 696 h 2933"/>
                  <a:gd name="T48" fmla="*/ 2913 w 2986"/>
                  <a:gd name="T49" fmla="*/ 854 h 2933"/>
                  <a:gd name="T50" fmla="*/ 2972 w 2986"/>
                  <a:gd name="T51" fmla="*/ 1095 h 2933"/>
                  <a:gd name="T52" fmla="*/ 2868 w 2986"/>
                  <a:gd name="T53" fmla="*/ 1148 h 2933"/>
                  <a:gd name="T54" fmla="*/ 2755 w 2986"/>
                  <a:gd name="T55" fmla="*/ 1118 h 2933"/>
                  <a:gd name="T56" fmla="*/ 2736 w 2986"/>
                  <a:gd name="T57" fmla="*/ 1194 h 2933"/>
                  <a:gd name="T58" fmla="*/ 2699 w 2986"/>
                  <a:gd name="T59" fmla="*/ 1213 h 2933"/>
                  <a:gd name="T60" fmla="*/ 2594 w 2986"/>
                  <a:gd name="T61" fmla="*/ 1210 h 2933"/>
                  <a:gd name="T62" fmla="*/ 2564 w 2986"/>
                  <a:gd name="T63" fmla="*/ 1283 h 2933"/>
                  <a:gd name="T64" fmla="*/ 2576 w 2986"/>
                  <a:gd name="T65" fmla="*/ 1373 h 2933"/>
                  <a:gd name="T66" fmla="*/ 2592 w 2986"/>
                  <a:gd name="T67" fmla="*/ 1472 h 2933"/>
                  <a:gd name="T68" fmla="*/ 2482 w 2986"/>
                  <a:gd name="T69" fmla="*/ 1535 h 2933"/>
                  <a:gd name="T70" fmla="*/ 2384 w 2986"/>
                  <a:gd name="T71" fmla="*/ 1940 h 2933"/>
                  <a:gd name="T72" fmla="*/ 2372 w 2986"/>
                  <a:gd name="T73" fmla="*/ 2006 h 2933"/>
                  <a:gd name="T74" fmla="*/ 2231 w 2986"/>
                  <a:gd name="T75" fmla="*/ 2180 h 2933"/>
                  <a:gd name="T76" fmla="*/ 2247 w 2986"/>
                  <a:gd name="T77" fmla="*/ 2219 h 2933"/>
                  <a:gd name="T78" fmla="*/ 2166 w 2986"/>
                  <a:gd name="T79" fmla="*/ 2551 h 2933"/>
                  <a:gd name="T80" fmla="*/ 1378 w 2986"/>
                  <a:gd name="T81" fmla="*/ 2584 h 2933"/>
                  <a:gd name="T82" fmla="*/ 1128 w 2986"/>
                  <a:gd name="T83" fmla="*/ 2635 h 2933"/>
                  <a:gd name="T84" fmla="*/ 1050 w 2986"/>
                  <a:gd name="T85" fmla="*/ 2755 h 2933"/>
                  <a:gd name="T86" fmla="*/ 935 w 2986"/>
                  <a:gd name="T87" fmla="*/ 2847 h 2933"/>
                  <a:gd name="T88" fmla="*/ 521 w 2986"/>
                  <a:gd name="T89" fmla="*/ 2724 h 2933"/>
                  <a:gd name="T90" fmla="*/ 404 w 2986"/>
                  <a:gd name="T91" fmla="*/ 2685 h 2933"/>
                  <a:gd name="T92" fmla="*/ 170 w 2986"/>
                  <a:gd name="T93" fmla="*/ 2578 h 2933"/>
                  <a:gd name="T94" fmla="*/ 120 w 2986"/>
                  <a:gd name="T95" fmla="*/ 2564 h 2933"/>
                  <a:gd name="T96" fmla="*/ 149 w 2986"/>
                  <a:gd name="T97" fmla="*/ 2492 h 2933"/>
                  <a:gd name="T98" fmla="*/ 134 w 2986"/>
                  <a:gd name="T99" fmla="*/ 2437 h 2933"/>
                  <a:gd name="T100" fmla="*/ 69 w 2986"/>
                  <a:gd name="T101" fmla="*/ 2423 h 2933"/>
                  <a:gd name="T102" fmla="*/ 54 w 2986"/>
                  <a:gd name="T103" fmla="*/ 2373 h 2933"/>
                  <a:gd name="T104" fmla="*/ 1 w 2986"/>
                  <a:gd name="T105" fmla="*/ 2069 h 2933"/>
                  <a:gd name="T106" fmla="*/ 96 w 2986"/>
                  <a:gd name="T107" fmla="*/ 1848 h 2933"/>
                  <a:gd name="T108" fmla="*/ 157 w 2986"/>
                  <a:gd name="T109" fmla="*/ 1803 h 2933"/>
                  <a:gd name="T110" fmla="*/ 330 w 2986"/>
                  <a:gd name="T111" fmla="*/ 1548 h 2933"/>
                  <a:gd name="T112" fmla="*/ 444 w 2986"/>
                  <a:gd name="T113" fmla="*/ 1453 h 2933"/>
                  <a:gd name="T114" fmla="*/ 544 w 2986"/>
                  <a:gd name="T115" fmla="*/ 1425 h 2933"/>
                  <a:gd name="T116" fmla="*/ 619 w 2986"/>
                  <a:gd name="T117" fmla="*/ 1332 h 2933"/>
                  <a:gd name="T118" fmla="*/ 659 w 2986"/>
                  <a:gd name="T119" fmla="*/ 1185 h 2933"/>
                  <a:gd name="T120" fmla="*/ 796 w 2986"/>
                  <a:gd name="T121" fmla="*/ 1101 h 2933"/>
                  <a:gd name="T122" fmla="*/ 890 w 2986"/>
                  <a:gd name="T123" fmla="*/ 1042 h 2933"/>
                  <a:gd name="T124" fmla="*/ 999 w 2986"/>
                  <a:gd name="T125" fmla="*/ 554 h 29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986" h="2933">
                    <a:moveTo>
                      <a:pt x="1172" y="136"/>
                    </a:moveTo>
                    <a:lnTo>
                      <a:pt x="1201" y="63"/>
                    </a:lnTo>
                    <a:lnTo>
                      <a:pt x="1207" y="48"/>
                    </a:lnTo>
                    <a:lnTo>
                      <a:pt x="1213" y="35"/>
                    </a:lnTo>
                    <a:lnTo>
                      <a:pt x="1220" y="24"/>
                    </a:lnTo>
                    <a:lnTo>
                      <a:pt x="1227" y="15"/>
                    </a:lnTo>
                    <a:lnTo>
                      <a:pt x="1235" y="9"/>
                    </a:lnTo>
                    <a:lnTo>
                      <a:pt x="1243" y="3"/>
                    </a:lnTo>
                    <a:lnTo>
                      <a:pt x="1247" y="2"/>
                    </a:lnTo>
                    <a:lnTo>
                      <a:pt x="1251" y="1"/>
                    </a:lnTo>
                    <a:lnTo>
                      <a:pt x="1255" y="0"/>
                    </a:lnTo>
                    <a:lnTo>
                      <a:pt x="1259" y="0"/>
                    </a:lnTo>
                    <a:lnTo>
                      <a:pt x="1263" y="1"/>
                    </a:lnTo>
                    <a:lnTo>
                      <a:pt x="1266" y="2"/>
                    </a:lnTo>
                    <a:lnTo>
                      <a:pt x="1270" y="4"/>
                    </a:lnTo>
                    <a:lnTo>
                      <a:pt x="1273" y="8"/>
                    </a:lnTo>
                    <a:lnTo>
                      <a:pt x="1279" y="14"/>
                    </a:lnTo>
                    <a:lnTo>
                      <a:pt x="1285" y="22"/>
                    </a:lnTo>
                    <a:lnTo>
                      <a:pt x="1289" y="33"/>
                    </a:lnTo>
                    <a:lnTo>
                      <a:pt x="1292" y="45"/>
                    </a:lnTo>
                    <a:lnTo>
                      <a:pt x="1294" y="60"/>
                    </a:lnTo>
                    <a:lnTo>
                      <a:pt x="1295" y="77"/>
                    </a:lnTo>
                    <a:lnTo>
                      <a:pt x="1279" y="192"/>
                    </a:lnTo>
                    <a:lnTo>
                      <a:pt x="1277" y="204"/>
                    </a:lnTo>
                    <a:lnTo>
                      <a:pt x="1275" y="216"/>
                    </a:lnTo>
                    <a:lnTo>
                      <a:pt x="1274" y="226"/>
                    </a:lnTo>
                    <a:lnTo>
                      <a:pt x="1274" y="235"/>
                    </a:lnTo>
                    <a:lnTo>
                      <a:pt x="1275" y="244"/>
                    </a:lnTo>
                    <a:lnTo>
                      <a:pt x="1276" y="251"/>
                    </a:lnTo>
                    <a:lnTo>
                      <a:pt x="1278" y="257"/>
                    </a:lnTo>
                    <a:lnTo>
                      <a:pt x="1280" y="263"/>
                    </a:lnTo>
                    <a:lnTo>
                      <a:pt x="1284" y="267"/>
                    </a:lnTo>
                    <a:lnTo>
                      <a:pt x="1287" y="270"/>
                    </a:lnTo>
                    <a:lnTo>
                      <a:pt x="1292" y="273"/>
                    </a:lnTo>
                    <a:lnTo>
                      <a:pt x="1297" y="274"/>
                    </a:lnTo>
                    <a:lnTo>
                      <a:pt x="1303" y="274"/>
                    </a:lnTo>
                    <a:lnTo>
                      <a:pt x="1310" y="273"/>
                    </a:lnTo>
                    <a:lnTo>
                      <a:pt x="1317" y="272"/>
                    </a:lnTo>
                    <a:lnTo>
                      <a:pt x="1325" y="269"/>
                    </a:lnTo>
                    <a:lnTo>
                      <a:pt x="1365" y="276"/>
                    </a:lnTo>
                    <a:lnTo>
                      <a:pt x="1402" y="284"/>
                    </a:lnTo>
                    <a:lnTo>
                      <a:pt x="1419" y="289"/>
                    </a:lnTo>
                    <a:lnTo>
                      <a:pt x="1434" y="294"/>
                    </a:lnTo>
                    <a:lnTo>
                      <a:pt x="1449" y="299"/>
                    </a:lnTo>
                    <a:lnTo>
                      <a:pt x="1462" y="303"/>
                    </a:lnTo>
                    <a:lnTo>
                      <a:pt x="1475" y="309"/>
                    </a:lnTo>
                    <a:lnTo>
                      <a:pt x="1486" y="314"/>
                    </a:lnTo>
                    <a:lnTo>
                      <a:pt x="1497" y="320"/>
                    </a:lnTo>
                    <a:lnTo>
                      <a:pt x="1506" y="326"/>
                    </a:lnTo>
                    <a:lnTo>
                      <a:pt x="1514" y="332"/>
                    </a:lnTo>
                    <a:lnTo>
                      <a:pt x="1523" y="338"/>
                    </a:lnTo>
                    <a:lnTo>
                      <a:pt x="1529" y="345"/>
                    </a:lnTo>
                    <a:lnTo>
                      <a:pt x="1535" y="352"/>
                    </a:lnTo>
                    <a:lnTo>
                      <a:pt x="1543" y="359"/>
                    </a:lnTo>
                    <a:lnTo>
                      <a:pt x="1552" y="365"/>
                    </a:lnTo>
                    <a:lnTo>
                      <a:pt x="1560" y="371"/>
                    </a:lnTo>
                    <a:lnTo>
                      <a:pt x="1569" y="375"/>
                    </a:lnTo>
                    <a:lnTo>
                      <a:pt x="1577" y="378"/>
                    </a:lnTo>
                    <a:lnTo>
                      <a:pt x="1586" y="381"/>
                    </a:lnTo>
                    <a:lnTo>
                      <a:pt x="1594" y="382"/>
                    </a:lnTo>
                    <a:lnTo>
                      <a:pt x="1603" y="382"/>
                    </a:lnTo>
                    <a:lnTo>
                      <a:pt x="1611" y="382"/>
                    </a:lnTo>
                    <a:lnTo>
                      <a:pt x="1620" y="380"/>
                    </a:lnTo>
                    <a:lnTo>
                      <a:pt x="1628" y="377"/>
                    </a:lnTo>
                    <a:lnTo>
                      <a:pt x="1637" y="373"/>
                    </a:lnTo>
                    <a:lnTo>
                      <a:pt x="1646" y="368"/>
                    </a:lnTo>
                    <a:lnTo>
                      <a:pt x="1654" y="363"/>
                    </a:lnTo>
                    <a:lnTo>
                      <a:pt x="1664" y="356"/>
                    </a:lnTo>
                    <a:lnTo>
                      <a:pt x="1672" y="348"/>
                    </a:lnTo>
                    <a:lnTo>
                      <a:pt x="1684" y="269"/>
                    </a:lnTo>
                    <a:lnTo>
                      <a:pt x="1685" y="262"/>
                    </a:lnTo>
                    <a:lnTo>
                      <a:pt x="1686" y="256"/>
                    </a:lnTo>
                    <a:lnTo>
                      <a:pt x="1688" y="251"/>
                    </a:lnTo>
                    <a:lnTo>
                      <a:pt x="1691" y="246"/>
                    </a:lnTo>
                    <a:lnTo>
                      <a:pt x="1693" y="243"/>
                    </a:lnTo>
                    <a:lnTo>
                      <a:pt x="1696" y="240"/>
                    </a:lnTo>
                    <a:lnTo>
                      <a:pt x="1700" y="238"/>
                    </a:lnTo>
                    <a:lnTo>
                      <a:pt x="1704" y="237"/>
                    </a:lnTo>
                    <a:lnTo>
                      <a:pt x="1708" y="236"/>
                    </a:lnTo>
                    <a:lnTo>
                      <a:pt x="1712" y="237"/>
                    </a:lnTo>
                    <a:lnTo>
                      <a:pt x="1717" y="238"/>
                    </a:lnTo>
                    <a:lnTo>
                      <a:pt x="1722" y="240"/>
                    </a:lnTo>
                    <a:lnTo>
                      <a:pt x="1727" y="242"/>
                    </a:lnTo>
                    <a:lnTo>
                      <a:pt x="1733" y="246"/>
                    </a:lnTo>
                    <a:lnTo>
                      <a:pt x="1739" y="250"/>
                    </a:lnTo>
                    <a:lnTo>
                      <a:pt x="1745" y="255"/>
                    </a:lnTo>
                    <a:lnTo>
                      <a:pt x="1758" y="264"/>
                    </a:lnTo>
                    <a:lnTo>
                      <a:pt x="1770" y="271"/>
                    </a:lnTo>
                    <a:lnTo>
                      <a:pt x="1775" y="273"/>
                    </a:lnTo>
                    <a:lnTo>
                      <a:pt x="1781" y="274"/>
                    </a:lnTo>
                    <a:lnTo>
                      <a:pt x="1786" y="275"/>
                    </a:lnTo>
                    <a:lnTo>
                      <a:pt x="1791" y="275"/>
                    </a:lnTo>
                    <a:lnTo>
                      <a:pt x="1796" y="275"/>
                    </a:lnTo>
                    <a:lnTo>
                      <a:pt x="1801" y="273"/>
                    </a:lnTo>
                    <a:lnTo>
                      <a:pt x="1805" y="271"/>
                    </a:lnTo>
                    <a:lnTo>
                      <a:pt x="1810" y="269"/>
                    </a:lnTo>
                    <a:lnTo>
                      <a:pt x="1813" y="265"/>
                    </a:lnTo>
                    <a:lnTo>
                      <a:pt x="1817" y="262"/>
                    </a:lnTo>
                    <a:lnTo>
                      <a:pt x="1820" y="257"/>
                    </a:lnTo>
                    <a:lnTo>
                      <a:pt x="1823" y="252"/>
                    </a:lnTo>
                    <a:lnTo>
                      <a:pt x="1840" y="238"/>
                    </a:lnTo>
                    <a:lnTo>
                      <a:pt x="1856" y="227"/>
                    </a:lnTo>
                    <a:lnTo>
                      <a:pt x="1863" y="223"/>
                    </a:lnTo>
                    <a:lnTo>
                      <a:pt x="1870" y="220"/>
                    </a:lnTo>
                    <a:lnTo>
                      <a:pt x="1877" y="218"/>
                    </a:lnTo>
                    <a:lnTo>
                      <a:pt x="1883" y="216"/>
                    </a:lnTo>
                    <a:lnTo>
                      <a:pt x="1890" y="216"/>
                    </a:lnTo>
                    <a:lnTo>
                      <a:pt x="1896" y="217"/>
                    </a:lnTo>
                    <a:lnTo>
                      <a:pt x="1902" y="218"/>
                    </a:lnTo>
                    <a:lnTo>
                      <a:pt x="1907" y="220"/>
                    </a:lnTo>
                    <a:lnTo>
                      <a:pt x="1913" y="224"/>
                    </a:lnTo>
                    <a:lnTo>
                      <a:pt x="1918" y="228"/>
                    </a:lnTo>
                    <a:lnTo>
                      <a:pt x="1924" y="233"/>
                    </a:lnTo>
                    <a:lnTo>
                      <a:pt x="1929" y="239"/>
                    </a:lnTo>
                    <a:lnTo>
                      <a:pt x="1956" y="248"/>
                    </a:lnTo>
                    <a:lnTo>
                      <a:pt x="1946" y="365"/>
                    </a:lnTo>
                    <a:lnTo>
                      <a:pt x="1951" y="381"/>
                    </a:lnTo>
                    <a:lnTo>
                      <a:pt x="1956" y="395"/>
                    </a:lnTo>
                    <a:lnTo>
                      <a:pt x="1963" y="408"/>
                    </a:lnTo>
                    <a:lnTo>
                      <a:pt x="1969" y="419"/>
                    </a:lnTo>
                    <a:lnTo>
                      <a:pt x="1977" y="430"/>
                    </a:lnTo>
                    <a:lnTo>
                      <a:pt x="1985" y="438"/>
                    </a:lnTo>
                    <a:lnTo>
                      <a:pt x="1993" y="445"/>
                    </a:lnTo>
                    <a:lnTo>
                      <a:pt x="2002" y="450"/>
                    </a:lnTo>
                    <a:lnTo>
                      <a:pt x="2011" y="454"/>
                    </a:lnTo>
                    <a:lnTo>
                      <a:pt x="2021" y="456"/>
                    </a:lnTo>
                    <a:lnTo>
                      <a:pt x="2031" y="457"/>
                    </a:lnTo>
                    <a:lnTo>
                      <a:pt x="2042" y="456"/>
                    </a:lnTo>
                    <a:lnTo>
                      <a:pt x="2052" y="454"/>
                    </a:lnTo>
                    <a:lnTo>
                      <a:pt x="2064" y="451"/>
                    </a:lnTo>
                    <a:lnTo>
                      <a:pt x="2076" y="446"/>
                    </a:lnTo>
                    <a:lnTo>
                      <a:pt x="2088" y="439"/>
                    </a:lnTo>
                    <a:lnTo>
                      <a:pt x="2097" y="435"/>
                    </a:lnTo>
                    <a:lnTo>
                      <a:pt x="2107" y="432"/>
                    </a:lnTo>
                    <a:lnTo>
                      <a:pt x="2116" y="430"/>
                    </a:lnTo>
                    <a:lnTo>
                      <a:pt x="2125" y="429"/>
                    </a:lnTo>
                    <a:lnTo>
                      <a:pt x="2134" y="429"/>
                    </a:lnTo>
                    <a:lnTo>
                      <a:pt x="2142" y="430"/>
                    </a:lnTo>
                    <a:lnTo>
                      <a:pt x="2151" y="432"/>
                    </a:lnTo>
                    <a:lnTo>
                      <a:pt x="2159" y="434"/>
                    </a:lnTo>
                    <a:lnTo>
                      <a:pt x="2176" y="441"/>
                    </a:lnTo>
                    <a:lnTo>
                      <a:pt x="2194" y="450"/>
                    </a:lnTo>
                    <a:lnTo>
                      <a:pt x="2212" y="461"/>
                    </a:lnTo>
                    <a:lnTo>
                      <a:pt x="2232" y="473"/>
                    </a:lnTo>
                    <a:lnTo>
                      <a:pt x="2249" y="479"/>
                    </a:lnTo>
                    <a:lnTo>
                      <a:pt x="2266" y="484"/>
                    </a:lnTo>
                    <a:lnTo>
                      <a:pt x="2283" y="487"/>
                    </a:lnTo>
                    <a:lnTo>
                      <a:pt x="2299" y="488"/>
                    </a:lnTo>
                    <a:lnTo>
                      <a:pt x="2315" y="487"/>
                    </a:lnTo>
                    <a:lnTo>
                      <a:pt x="2330" y="484"/>
                    </a:lnTo>
                    <a:lnTo>
                      <a:pt x="2345" y="480"/>
                    </a:lnTo>
                    <a:lnTo>
                      <a:pt x="2360" y="474"/>
                    </a:lnTo>
                    <a:lnTo>
                      <a:pt x="2365" y="462"/>
                    </a:lnTo>
                    <a:lnTo>
                      <a:pt x="2370" y="450"/>
                    </a:lnTo>
                    <a:lnTo>
                      <a:pt x="2375" y="440"/>
                    </a:lnTo>
                    <a:lnTo>
                      <a:pt x="2381" y="431"/>
                    </a:lnTo>
                    <a:lnTo>
                      <a:pt x="2387" y="422"/>
                    </a:lnTo>
                    <a:lnTo>
                      <a:pt x="2393" y="416"/>
                    </a:lnTo>
                    <a:lnTo>
                      <a:pt x="2399" y="411"/>
                    </a:lnTo>
                    <a:lnTo>
                      <a:pt x="2406" y="407"/>
                    </a:lnTo>
                    <a:lnTo>
                      <a:pt x="2413" y="406"/>
                    </a:lnTo>
                    <a:lnTo>
                      <a:pt x="2421" y="405"/>
                    </a:lnTo>
                    <a:lnTo>
                      <a:pt x="2429" y="407"/>
                    </a:lnTo>
                    <a:lnTo>
                      <a:pt x="2437" y="410"/>
                    </a:lnTo>
                    <a:lnTo>
                      <a:pt x="2446" y="416"/>
                    </a:lnTo>
                    <a:lnTo>
                      <a:pt x="2455" y="423"/>
                    </a:lnTo>
                    <a:lnTo>
                      <a:pt x="2464" y="433"/>
                    </a:lnTo>
                    <a:lnTo>
                      <a:pt x="2474" y="444"/>
                    </a:lnTo>
                    <a:lnTo>
                      <a:pt x="2481" y="451"/>
                    </a:lnTo>
                    <a:lnTo>
                      <a:pt x="2487" y="457"/>
                    </a:lnTo>
                    <a:lnTo>
                      <a:pt x="2495" y="462"/>
                    </a:lnTo>
                    <a:lnTo>
                      <a:pt x="2503" y="466"/>
                    </a:lnTo>
                    <a:lnTo>
                      <a:pt x="2510" y="469"/>
                    </a:lnTo>
                    <a:lnTo>
                      <a:pt x="2518" y="471"/>
                    </a:lnTo>
                    <a:lnTo>
                      <a:pt x="2527" y="472"/>
                    </a:lnTo>
                    <a:lnTo>
                      <a:pt x="2535" y="472"/>
                    </a:lnTo>
                    <a:lnTo>
                      <a:pt x="2544" y="471"/>
                    </a:lnTo>
                    <a:lnTo>
                      <a:pt x="2553" y="469"/>
                    </a:lnTo>
                    <a:lnTo>
                      <a:pt x="2563" y="466"/>
                    </a:lnTo>
                    <a:lnTo>
                      <a:pt x="2572" y="462"/>
                    </a:lnTo>
                    <a:lnTo>
                      <a:pt x="2582" y="457"/>
                    </a:lnTo>
                    <a:lnTo>
                      <a:pt x="2593" y="451"/>
                    </a:lnTo>
                    <a:lnTo>
                      <a:pt x="2603" y="445"/>
                    </a:lnTo>
                    <a:lnTo>
                      <a:pt x="2614" y="437"/>
                    </a:lnTo>
                    <a:lnTo>
                      <a:pt x="2619" y="433"/>
                    </a:lnTo>
                    <a:lnTo>
                      <a:pt x="2623" y="428"/>
                    </a:lnTo>
                    <a:lnTo>
                      <a:pt x="2626" y="422"/>
                    </a:lnTo>
                    <a:lnTo>
                      <a:pt x="2629" y="417"/>
                    </a:lnTo>
                    <a:lnTo>
                      <a:pt x="2636" y="405"/>
                    </a:lnTo>
                    <a:lnTo>
                      <a:pt x="2640" y="391"/>
                    </a:lnTo>
                    <a:lnTo>
                      <a:pt x="2647" y="364"/>
                    </a:lnTo>
                    <a:lnTo>
                      <a:pt x="2653" y="339"/>
                    </a:lnTo>
                    <a:lnTo>
                      <a:pt x="2799" y="346"/>
                    </a:lnTo>
                    <a:lnTo>
                      <a:pt x="2802" y="446"/>
                    </a:lnTo>
                    <a:lnTo>
                      <a:pt x="2801" y="456"/>
                    </a:lnTo>
                    <a:lnTo>
                      <a:pt x="2800" y="466"/>
                    </a:lnTo>
                    <a:lnTo>
                      <a:pt x="2801" y="474"/>
                    </a:lnTo>
                    <a:lnTo>
                      <a:pt x="2802" y="481"/>
                    </a:lnTo>
                    <a:lnTo>
                      <a:pt x="2805" y="487"/>
                    </a:lnTo>
                    <a:lnTo>
                      <a:pt x="2809" y="492"/>
                    </a:lnTo>
                    <a:lnTo>
                      <a:pt x="2814" y="496"/>
                    </a:lnTo>
                    <a:lnTo>
                      <a:pt x="2820" y="499"/>
                    </a:lnTo>
                    <a:lnTo>
                      <a:pt x="2828" y="501"/>
                    </a:lnTo>
                    <a:lnTo>
                      <a:pt x="2838" y="502"/>
                    </a:lnTo>
                    <a:lnTo>
                      <a:pt x="2848" y="502"/>
                    </a:lnTo>
                    <a:lnTo>
                      <a:pt x="2861" y="501"/>
                    </a:lnTo>
                    <a:lnTo>
                      <a:pt x="2874" y="499"/>
                    </a:lnTo>
                    <a:lnTo>
                      <a:pt x="2890" y="496"/>
                    </a:lnTo>
                    <a:lnTo>
                      <a:pt x="2907" y="492"/>
                    </a:lnTo>
                    <a:lnTo>
                      <a:pt x="2926" y="487"/>
                    </a:lnTo>
                    <a:lnTo>
                      <a:pt x="2923" y="587"/>
                    </a:lnTo>
                    <a:lnTo>
                      <a:pt x="2910" y="610"/>
                    </a:lnTo>
                    <a:lnTo>
                      <a:pt x="2899" y="633"/>
                    </a:lnTo>
                    <a:lnTo>
                      <a:pt x="2890" y="654"/>
                    </a:lnTo>
                    <a:lnTo>
                      <a:pt x="2882" y="676"/>
                    </a:lnTo>
                    <a:lnTo>
                      <a:pt x="2877" y="696"/>
                    </a:lnTo>
                    <a:lnTo>
                      <a:pt x="2874" y="717"/>
                    </a:lnTo>
                    <a:lnTo>
                      <a:pt x="2872" y="737"/>
                    </a:lnTo>
                    <a:lnTo>
                      <a:pt x="2873" y="755"/>
                    </a:lnTo>
                    <a:lnTo>
                      <a:pt x="2875" y="773"/>
                    </a:lnTo>
                    <a:lnTo>
                      <a:pt x="2879" y="791"/>
                    </a:lnTo>
                    <a:lnTo>
                      <a:pt x="2885" y="807"/>
                    </a:lnTo>
                    <a:lnTo>
                      <a:pt x="2892" y="823"/>
                    </a:lnTo>
                    <a:lnTo>
                      <a:pt x="2901" y="838"/>
                    </a:lnTo>
                    <a:lnTo>
                      <a:pt x="2913" y="854"/>
                    </a:lnTo>
                    <a:lnTo>
                      <a:pt x="2926" y="867"/>
                    </a:lnTo>
                    <a:lnTo>
                      <a:pt x="2940" y="880"/>
                    </a:lnTo>
                    <a:lnTo>
                      <a:pt x="2985" y="995"/>
                    </a:lnTo>
                    <a:lnTo>
                      <a:pt x="2986" y="1015"/>
                    </a:lnTo>
                    <a:lnTo>
                      <a:pt x="2986" y="1034"/>
                    </a:lnTo>
                    <a:lnTo>
                      <a:pt x="2984" y="1052"/>
                    </a:lnTo>
                    <a:lnTo>
                      <a:pt x="2981" y="1068"/>
                    </a:lnTo>
                    <a:lnTo>
                      <a:pt x="2977" y="1082"/>
                    </a:lnTo>
                    <a:lnTo>
                      <a:pt x="2972" y="1095"/>
                    </a:lnTo>
                    <a:lnTo>
                      <a:pt x="2966" y="1107"/>
                    </a:lnTo>
                    <a:lnTo>
                      <a:pt x="2958" y="1117"/>
                    </a:lnTo>
                    <a:lnTo>
                      <a:pt x="2949" y="1126"/>
                    </a:lnTo>
                    <a:lnTo>
                      <a:pt x="2939" y="1134"/>
                    </a:lnTo>
                    <a:lnTo>
                      <a:pt x="2928" y="1140"/>
                    </a:lnTo>
                    <a:lnTo>
                      <a:pt x="2915" y="1144"/>
                    </a:lnTo>
                    <a:lnTo>
                      <a:pt x="2900" y="1147"/>
                    </a:lnTo>
                    <a:lnTo>
                      <a:pt x="2885" y="1148"/>
                    </a:lnTo>
                    <a:lnTo>
                      <a:pt x="2868" y="1148"/>
                    </a:lnTo>
                    <a:lnTo>
                      <a:pt x="2851" y="1147"/>
                    </a:lnTo>
                    <a:lnTo>
                      <a:pt x="2826" y="1133"/>
                    </a:lnTo>
                    <a:lnTo>
                      <a:pt x="2804" y="1122"/>
                    </a:lnTo>
                    <a:lnTo>
                      <a:pt x="2794" y="1119"/>
                    </a:lnTo>
                    <a:lnTo>
                      <a:pt x="2785" y="1117"/>
                    </a:lnTo>
                    <a:lnTo>
                      <a:pt x="2777" y="1115"/>
                    </a:lnTo>
                    <a:lnTo>
                      <a:pt x="2768" y="1115"/>
                    </a:lnTo>
                    <a:lnTo>
                      <a:pt x="2761" y="1116"/>
                    </a:lnTo>
                    <a:lnTo>
                      <a:pt x="2755" y="1118"/>
                    </a:lnTo>
                    <a:lnTo>
                      <a:pt x="2749" y="1122"/>
                    </a:lnTo>
                    <a:lnTo>
                      <a:pt x="2744" y="1126"/>
                    </a:lnTo>
                    <a:lnTo>
                      <a:pt x="2740" y="1133"/>
                    </a:lnTo>
                    <a:lnTo>
                      <a:pt x="2736" y="1140"/>
                    </a:lnTo>
                    <a:lnTo>
                      <a:pt x="2733" y="1148"/>
                    </a:lnTo>
                    <a:lnTo>
                      <a:pt x="2730" y="1158"/>
                    </a:lnTo>
                    <a:lnTo>
                      <a:pt x="2734" y="1173"/>
                    </a:lnTo>
                    <a:lnTo>
                      <a:pt x="2736" y="1185"/>
                    </a:lnTo>
                    <a:lnTo>
                      <a:pt x="2736" y="1194"/>
                    </a:lnTo>
                    <a:lnTo>
                      <a:pt x="2735" y="1202"/>
                    </a:lnTo>
                    <a:lnTo>
                      <a:pt x="2734" y="1205"/>
                    </a:lnTo>
                    <a:lnTo>
                      <a:pt x="2732" y="1207"/>
                    </a:lnTo>
                    <a:lnTo>
                      <a:pt x="2731" y="1210"/>
                    </a:lnTo>
                    <a:lnTo>
                      <a:pt x="2728" y="1211"/>
                    </a:lnTo>
                    <a:lnTo>
                      <a:pt x="2723" y="1213"/>
                    </a:lnTo>
                    <a:lnTo>
                      <a:pt x="2716" y="1214"/>
                    </a:lnTo>
                    <a:lnTo>
                      <a:pt x="2708" y="1214"/>
                    </a:lnTo>
                    <a:lnTo>
                      <a:pt x="2699" y="1213"/>
                    </a:lnTo>
                    <a:lnTo>
                      <a:pt x="2689" y="1212"/>
                    </a:lnTo>
                    <a:lnTo>
                      <a:pt x="2678" y="1210"/>
                    </a:lnTo>
                    <a:lnTo>
                      <a:pt x="2653" y="1205"/>
                    </a:lnTo>
                    <a:lnTo>
                      <a:pt x="2624" y="1201"/>
                    </a:lnTo>
                    <a:lnTo>
                      <a:pt x="2617" y="1201"/>
                    </a:lnTo>
                    <a:lnTo>
                      <a:pt x="2610" y="1202"/>
                    </a:lnTo>
                    <a:lnTo>
                      <a:pt x="2604" y="1204"/>
                    </a:lnTo>
                    <a:lnTo>
                      <a:pt x="2599" y="1207"/>
                    </a:lnTo>
                    <a:lnTo>
                      <a:pt x="2594" y="1210"/>
                    </a:lnTo>
                    <a:lnTo>
                      <a:pt x="2589" y="1214"/>
                    </a:lnTo>
                    <a:lnTo>
                      <a:pt x="2585" y="1219"/>
                    </a:lnTo>
                    <a:lnTo>
                      <a:pt x="2581" y="1224"/>
                    </a:lnTo>
                    <a:lnTo>
                      <a:pt x="2578" y="1230"/>
                    </a:lnTo>
                    <a:lnTo>
                      <a:pt x="2575" y="1237"/>
                    </a:lnTo>
                    <a:lnTo>
                      <a:pt x="2572" y="1243"/>
                    </a:lnTo>
                    <a:lnTo>
                      <a:pt x="2570" y="1251"/>
                    </a:lnTo>
                    <a:lnTo>
                      <a:pt x="2566" y="1266"/>
                    </a:lnTo>
                    <a:lnTo>
                      <a:pt x="2564" y="1283"/>
                    </a:lnTo>
                    <a:lnTo>
                      <a:pt x="2562" y="1299"/>
                    </a:lnTo>
                    <a:lnTo>
                      <a:pt x="2562" y="1314"/>
                    </a:lnTo>
                    <a:lnTo>
                      <a:pt x="2563" y="1329"/>
                    </a:lnTo>
                    <a:lnTo>
                      <a:pt x="2565" y="1343"/>
                    </a:lnTo>
                    <a:lnTo>
                      <a:pt x="2567" y="1355"/>
                    </a:lnTo>
                    <a:lnTo>
                      <a:pt x="2570" y="1364"/>
                    </a:lnTo>
                    <a:lnTo>
                      <a:pt x="2572" y="1368"/>
                    </a:lnTo>
                    <a:lnTo>
                      <a:pt x="2574" y="1371"/>
                    </a:lnTo>
                    <a:lnTo>
                      <a:pt x="2576" y="1373"/>
                    </a:lnTo>
                    <a:lnTo>
                      <a:pt x="2578" y="1375"/>
                    </a:lnTo>
                    <a:lnTo>
                      <a:pt x="2583" y="1389"/>
                    </a:lnTo>
                    <a:lnTo>
                      <a:pt x="2587" y="1402"/>
                    </a:lnTo>
                    <a:lnTo>
                      <a:pt x="2591" y="1416"/>
                    </a:lnTo>
                    <a:lnTo>
                      <a:pt x="2593" y="1429"/>
                    </a:lnTo>
                    <a:lnTo>
                      <a:pt x="2594" y="1440"/>
                    </a:lnTo>
                    <a:lnTo>
                      <a:pt x="2595" y="1452"/>
                    </a:lnTo>
                    <a:lnTo>
                      <a:pt x="2594" y="1462"/>
                    </a:lnTo>
                    <a:lnTo>
                      <a:pt x="2592" y="1472"/>
                    </a:lnTo>
                    <a:lnTo>
                      <a:pt x="2589" y="1482"/>
                    </a:lnTo>
                    <a:lnTo>
                      <a:pt x="2585" y="1491"/>
                    </a:lnTo>
                    <a:lnTo>
                      <a:pt x="2580" y="1499"/>
                    </a:lnTo>
                    <a:lnTo>
                      <a:pt x="2575" y="1507"/>
                    </a:lnTo>
                    <a:lnTo>
                      <a:pt x="2568" y="1515"/>
                    </a:lnTo>
                    <a:lnTo>
                      <a:pt x="2560" y="1521"/>
                    </a:lnTo>
                    <a:lnTo>
                      <a:pt x="2551" y="1528"/>
                    </a:lnTo>
                    <a:lnTo>
                      <a:pt x="2541" y="1533"/>
                    </a:lnTo>
                    <a:lnTo>
                      <a:pt x="2482" y="1535"/>
                    </a:lnTo>
                    <a:lnTo>
                      <a:pt x="2455" y="1567"/>
                    </a:lnTo>
                    <a:lnTo>
                      <a:pt x="2329" y="1597"/>
                    </a:lnTo>
                    <a:lnTo>
                      <a:pt x="2303" y="1780"/>
                    </a:lnTo>
                    <a:lnTo>
                      <a:pt x="2373" y="1911"/>
                    </a:lnTo>
                    <a:lnTo>
                      <a:pt x="2376" y="1916"/>
                    </a:lnTo>
                    <a:lnTo>
                      <a:pt x="2379" y="1921"/>
                    </a:lnTo>
                    <a:lnTo>
                      <a:pt x="2381" y="1927"/>
                    </a:lnTo>
                    <a:lnTo>
                      <a:pt x="2383" y="1933"/>
                    </a:lnTo>
                    <a:lnTo>
                      <a:pt x="2384" y="1940"/>
                    </a:lnTo>
                    <a:lnTo>
                      <a:pt x="2385" y="1948"/>
                    </a:lnTo>
                    <a:lnTo>
                      <a:pt x="2385" y="1955"/>
                    </a:lnTo>
                    <a:lnTo>
                      <a:pt x="2384" y="1963"/>
                    </a:lnTo>
                    <a:lnTo>
                      <a:pt x="2384" y="1971"/>
                    </a:lnTo>
                    <a:lnTo>
                      <a:pt x="2382" y="1979"/>
                    </a:lnTo>
                    <a:lnTo>
                      <a:pt x="2381" y="1987"/>
                    </a:lnTo>
                    <a:lnTo>
                      <a:pt x="2378" y="1994"/>
                    </a:lnTo>
                    <a:lnTo>
                      <a:pt x="2376" y="2000"/>
                    </a:lnTo>
                    <a:lnTo>
                      <a:pt x="2372" y="2006"/>
                    </a:lnTo>
                    <a:lnTo>
                      <a:pt x="2369" y="2011"/>
                    </a:lnTo>
                    <a:lnTo>
                      <a:pt x="2364" y="2015"/>
                    </a:lnTo>
                    <a:lnTo>
                      <a:pt x="2277" y="2113"/>
                    </a:lnTo>
                    <a:lnTo>
                      <a:pt x="2262" y="2129"/>
                    </a:lnTo>
                    <a:lnTo>
                      <a:pt x="2250" y="2144"/>
                    </a:lnTo>
                    <a:lnTo>
                      <a:pt x="2241" y="2157"/>
                    </a:lnTo>
                    <a:lnTo>
                      <a:pt x="2235" y="2169"/>
                    </a:lnTo>
                    <a:lnTo>
                      <a:pt x="2233" y="2175"/>
                    </a:lnTo>
                    <a:lnTo>
                      <a:pt x="2231" y="2180"/>
                    </a:lnTo>
                    <a:lnTo>
                      <a:pt x="2231" y="2186"/>
                    </a:lnTo>
                    <a:lnTo>
                      <a:pt x="2231" y="2191"/>
                    </a:lnTo>
                    <a:lnTo>
                      <a:pt x="2231" y="2195"/>
                    </a:lnTo>
                    <a:lnTo>
                      <a:pt x="2232" y="2200"/>
                    </a:lnTo>
                    <a:lnTo>
                      <a:pt x="2234" y="2204"/>
                    </a:lnTo>
                    <a:lnTo>
                      <a:pt x="2236" y="2208"/>
                    </a:lnTo>
                    <a:lnTo>
                      <a:pt x="2239" y="2212"/>
                    </a:lnTo>
                    <a:lnTo>
                      <a:pt x="2243" y="2216"/>
                    </a:lnTo>
                    <a:lnTo>
                      <a:pt x="2247" y="2219"/>
                    </a:lnTo>
                    <a:lnTo>
                      <a:pt x="2251" y="2222"/>
                    </a:lnTo>
                    <a:lnTo>
                      <a:pt x="2261" y="2229"/>
                    </a:lnTo>
                    <a:lnTo>
                      <a:pt x="2274" y="2234"/>
                    </a:lnTo>
                    <a:lnTo>
                      <a:pt x="2288" y="2239"/>
                    </a:lnTo>
                    <a:lnTo>
                      <a:pt x="2304" y="2244"/>
                    </a:lnTo>
                    <a:lnTo>
                      <a:pt x="2321" y="2248"/>
                    </a:lnTo>
                    <a:lnTo>
                      <a:pt x="2340" y="2252"/>
                    </a:lnTo>
                    <a:lnTo>
                      <a:pt x="2319" y="2428"/>
                    </a:lnTo>
                    <a:lnTo>
                      <a:pt x="2166" y="2551"/>
                    </a:lnTo>
                    <a:lnTo>
                      <a:pt x="1937" y="2541"/>
                    </a:lnTo>
                    <a:lnTo>
                      <a:pt x="1853" y="2510"/>
                    </a:lnTo>
                    <a:lnTo>
                      <a:pt x="1627" y="2509"/>
                    </a:lnTo>
                    <a:lnTo>
                      <a:pt x="1482" y="2593"/>
                    </a:lnTo>
                    <a:lnTo>
                      <a:pt x="1462" y="2589"/>
                    </a:lnTo>
                    <a:lnTo>
                      <a:pt x="1441" y="2586"/>
                    </a:lnTo>
                    <a:lnTo>
                      <a:pt x="1420" y="2585"/>
                    </a:lnTo>
                    <a:lnTo>
                      <a:pt x="1400" y="2584"/>
                    </a:lnTo>
                    <a:lnTo>
                      <a:pt x="1378" y="2584"/>
                    </a:lnTo>
                    <a:lnTo>
                      <a:pt x="1358" y="2584"/>
                    </a:lnTo>
                    <a:lnTo>
                      <a:pt x="1337" y="2585"/>
                    </a:lnTo>
                    <a:lnTo>
                      <a:pt x="1316" y="2587"/>
                    </a:lnTo>
                    <a:lnTo>
                      <a:pt x="1275" y="2593"/>
                    </a:lnTo>
                    <a:lnTo>
                      <a:pt x="1233" y="2600"/>
                    </a:lnTo>
                    <a:lnTo>
                      <a:pt x="1192" y="2609"/>
                    </a:lnTo>
                    <a:lnTo>
                      <a:pt x="1151" y="2619"/>
                    </a:lnTo>
                    <a:lnTo>
                      <a:pt x="1139" y="2627"/>
                    </a:lnTo>
                    <a:lnTo>
                      <a:pt x="1128" y="2635"/>
                    </a:lnTo>
                    <a:lnTo>
                      <a:pt x="1118" y="2644"/>
                    </a:lnTo>
                    <a:lnTo>
                      <a:pt x="1108" y="2654"/>
                    </a:lnTo>
                    <a:lnTo>
                      <a:pt x="1099" y="2663"/>
                    </a:lnTo>
                    <a:lnTo>
                      <a:pt x="1092" y="2673"/>
                    </a:lnTo>
                    <a:lnTo>
                      <a:pt x="1085" y="2684"/>
                    </a:lnTo>
                    <a:lnTo>
                      <a:pt x="1078" y="2694"/>
                    </a:lnTo>
                    <a:lnTo>
                      <a:pt x="1067" y="2714"/>
                    </a:lnTo>
                    <a:lnTo>
                      <a:pt x="1058" y="2734"/>
                    </a:lnTo>
                    <a:lnTo>
                      <a:pt x="1050" y="2755"/>
                    </a:lnTo>
                    <a:lnTo>
                      <a:pt x="1043" y="2775"/>
                    </a:lnTo>
                    <a:lnTo>
                      <a:pt x="1027" y="2783"/>
                    </a:lnTo>
                    <a:lnTo>
                      <a:pt x="1012" y="2791"/>
                    </a:lnTo>
                    <a:lnTo>
                      <a:pt x="998" y="2800"/>
                    </a:lnTo>
                    <a:lnTo>
                      <a:pt x="984" y="2809"/>
                    </a:lnTo>
                    <a:lnTo>
                      <a:pt x="971" y="2819"/>
                    </a:lnTo>
                    <a:lnTo>
                      <a:pt x="958" y="2828"/>
                    </a:lnTo>
                    <a:lnTo>
                      <a:pt x="946" y="2837"/>
                    </a:lnTo>
                    <a:lnTo>
                      <a:pt x="935" y="2847"/>
                    </a:lnTo>
                    <a:lnTo>
                      <a:pt x="925" y="2857"/>
                    </a:lnTo>
                    <a:lnTo>
                      <a:pt x="915" y="2867"/>
                    </a:lnTo>
                    <a:lnTo>
                      <a:pt x="906" y="2877"/>
                    </a:lnTo>
                    <a:lnTo>
                      <a:pt x="898" y="2888"/>
                    </a:lnTo>
                    <a:lnTo>
                      <a:pt x="890" y="2899"/>
                    </a:lnTo>
                    <a:lnTo>
                      <a:pt x="883" y="2910"/>
                    </a:lnTo>
                    <a:lnTo>
                      <a:pt x="877" y="2921"/>
                    </a:lnTo>
                    <a:lnTo>
                      <a:pt x="871" y="2933"/>
                    </a:lnTo>
                    <a:lnTo>
                      <a:pt x="521" y="2724"/>
                    </a:lnTo>
                    <a:lnTo>
                      <a:pt x="508" y="2722"/>
                    </a:lnTo>
                    <a:lnTo>
                      <a:pt x="494" y="2719"/>
                    </a:lnTo>
                    <a:lnTo>
                      <a:pt x="480" y="2716"/>
                    </a:lnTo>
                    <a:lnTo>
                      <a:pt x="467" y="2713"/>
                    </a:lnTo>
                    <a:lnTo>
                      <a:pt x="454" y="2708"/>
                    </a:lnTo>
                    <a:lnTo>
                      <a:pt x="441" y="2703"/>
                    </a:lnTo>
                    <a:lnTo>
                      <a:pt x="429" y="2698"/>
                    </a:lnTo>
                    <a:lnTo>
                      <a:pt x="417" y="2692"/>
                    </a:lnTo>
                    <a:lnTo>
                      <a:pt x="404" y="2685"/>
                    </a:lnTo>
                    <a:lnTo>
                      <a:pt x="392" y="2678"/>
                    </a:lnTo>
                    <a:lnTo>
                      <a:pt x="381" y="2669"/>
                    </a:lnTo>
                    <a:lnTo>
                      <a:pt x="370" y="2660"/>
                    </a:lnTo>
                    <a:lnTo>
                      <a:pt x="360" y="2652"/>
                    </a:lnTo>
                    <a:lnTo>
                      <a:pt x="350" y="2642"/>
                    </a:lnTo>
                    <a:lnTo>
                      <a:pt x="341" y="2632"/>
                    </a:lnTo>
                    <a:lnTo>
                      <a:pt x="332" y="2622"/>
                    </a:lnTo>
                    <a:lnTo>
                      <a:pt x="181" y="2577"/>
                    </a:lnTo>
                    <a:lnTo>
                      <a:pt x="170" y="2578"/>
                    </a:lnTo>
                    <a:lnTo>
                      <a:pt x="160" y="2580"/>
                    </a:lnTo>
                    <a:lnTo>
                      <a:pt x="151" y="2580"/>
                    </a:lnTo>
                    <a:lnTo>
                      <a:pt x="144" y="2580"/>
                    </a:lnTo>
                    <a:lnTo>
                      <a:pt x="137" y="2579"/>
                    </a:lnTo>
                    <a:lnTo>
                      <a:pt x="132" y="2577"/>
                    </a:lnTo>
                    <a:lnTo>
                      <a:pt x="126" y="2575"/>
                    </a:lnTo>
                    <a:lnTo>
                      <a:pt x="123" y="2572"/>
                    </a:lnTo>
                    <a:lnTo>
                      <a:pt x="121" y="2568"/>
                    </a:lnTo>
                    <a:lnTo>
                      <a:pt x="120" y="2564"/>
                    </a:lnTo>
                    <a:lnTo>
                      <a:pt x="121" y="2559"/>
                    </a:lnTo>
                    <a:lnTo>
                      <a:pt x="122" y="2553"/>
                    </a:lnTo>
                    <a:lnTo>
                      <a:pt x="125" y="2547"/>
                    </a:lnTo>
                    <a:lnTo>
                      <a:pt x="128" y="2540"/>
                    </a:lnTo>
                    <a:lnTo>
                      <a:pt x="134" y="2531"/>
                    </a:lnTo>
                    <a:lnTo>
                      <a:pt x="140" y="2523"/>
                    </a:lnTo>
                    <a:lnTo>
                      <a:pt x="144" y="2512"/>
                    </a:lnTo>
                    <a:lnTo>
                      <a:pt x="147" y="2502"/>
                    </a:lnTo>
                    <a:lnTo>
                      <a:pt x="149" y="2492"/>
                    </a:lnTo>
                    <a:lnTo>
                      <a:pt x="151" y="2484"/>
                    </a:lnTo>
                    <a:lnTo>
                      <a:pt x="151" y="2475"/>
                    </a:lnTo>
                    <a:lnTo>
                      <a:pt x="151" y="2468"/>
                    </a:lnTo>
                    <a:lnTo>
                      <a:pt x="150" y="2461"/>
                    </a:lnTo>
                    <a:lnTo>
                      <a:pt x="149" y="2455"/>
                    </a:lnTo>
                    <a:lnTo>
                      <a:pt x="146" y="2450"/>
                    </a:lnTo>
                    <a:lnTo>
                      <a:pt x="143" y="2445"/>
                    </a:lnTo>
                    <a:lnTo>
                      <a:pt x="139" y="2441"/>
                    </a:lnTo>
                    <a:lnTo>
                      <a:pt x="134" y="2437"/>
                    </a:lnTo>
                    <a:lnTo>
                      <a:pt x="127" y="2435"/>
                    </a:lnTo>
                    <a:lnTo>
                      <a:pt x="121" y="2432"/>
                    </a:lnTo>
                    <a:lnTo>
                      <a:pt x="114" y="2431"/>
                    </a:lnTo>
                    <a:lnTo>
                      <a:pt x="106" y="2430"/>
                    </a:lnTo>
                    <a:lnTo>
                      <a:pt x="97" y="2430"/>
                    </a:lnTo>
                    <a:lnTo>
                      <a:pt x="89" y="2429"/>
                    </a:lnTo>
                    <a:lnTo>
                      <a:pt x="81" y="2428"/>
                    </a:lnTo>
                    <a:lnTo>
                      <a:pt x="75" y="2426"/>
                    </a:lnTo>
                    <a:lnTo>
                      <a:pt x="69" y="2423"/>
                    </a:lnTo>
                    <a:lnTo>
                      <a:pt x="64" y="2420"/>
                    </a:lnTo>
                    <a:lnTo>
                      <a:pt x="60" y="2416"/>
                    </a:lnTo>
                    <a:lnTo>
                      <a:pt x="57" y="2412"/>
                    </a:lnTo>
                    <a:lnTo>
                      <a:pt x="54" y="2407"/>
                    </a:lnTo>
                    <a:lnTo>
                      <a:pt x="53" y="2402"/>
                    </a:lnTo>
                    <a:lnTo>
                      <a:pt x="52" y="2396"/>
                    </a:lnTo>
                    <a:lnTo>
                      <a:pt x="51" y="2388"/>
                    </a:lnTo>
                    <a:lnTo>
                      <a:pt x="52" y="2381"/>
                    </a:lnTo>
                    <a:lnTo>
                      <a:pt x="54" y="2373"/>
                    </a:lnTo>
                    <a:lnTo>
                      <a:pt x="56" y="2365"/>
                    </a:lnTo>
                    <a:lnTo>
                      <a:pt x="59" y="2356"/>
                    </a:lnTo>
                    <a:lnTo>
                      <a:pt x="13" y="2165"/>
                    </a:lnTo>
                    <a:lnTo>
                      <a:pt x="7" y="2138"/>
                    </a:lnTo>
                    <a:lnTo>
                      <a:pt x="2" y="2113"/>
                    </a:lnTo>
                    <a:lnTo>
                      <a:pt x="1" y="2102"/>
                    </a:lnTo>
                    <a:lnTo>
                      <a:pt x="0" y="2091"/>
                    </a:lnTo>
                    <a:lnTo>
                      <a:pt x="0" y="2080"/>
                    </a:lnTo>
                    <a:lnTo>
                      <a:pt x="1" y="2069"/>
                    </a:lnTo>
                    <a:lnTo>
                      <a:pt x="3" y="2057"/>
                    </a:lnTo>
                    <a:lnTo>
                      <a:pt x="6" y="2044"/>
                    </a:lnTo>
                    <a:lnTo>
                      <a:pt x="10" y="2030"/>
                    </a:lnTo>
                    <a:lnTo>
                      <a:pt x="15" y="2015"/>
                    </a:lnTo>
                    <a:lnTo>
                      <a:pt x="29" y="1980"/>
                    </a:lnTo>
                    <a:lnTo>
                      <a:pt x="47" y="1936"/>
                    </a:lnTo>
                    <a:lnTo>
                      <a:pt x="77" y="1880"/>
                    </a:lnTo>
                    <a:lnTo>
                      <a:pt x="86" y="1863"/>
                    </a:lnTo>
                    <a:lnTo>
                      <a:pt x="96" y="1848"/>
                    </a:lnTo>
                    <a:lnTo>
                      <a:pt x="102" y="1841"/>
                    </a:lnTo>
                    <a:lnTo>
                      <a:pt x="107" y="1835"/>
                    </a:lnTo>
                    <a:lnTo>
                      <a:pt x="113" y="1828"/>
                    </a:lnTo>
                    <a:lnTo>
                      <a:pt x="119" y="1823"/>
                    </a:lnTo>
                    <a:lnTo>
                      <a:pt x="126" y="1818"/>
                    </a:lnTo>
                    <a:lnTo>
                      <a:pt x="134" y="1813"/>
                    </a:lnTo>
                    <a:lnTo>
                      <a:pt x="141" y="1809"/>
                    </a:lnTo>
                    <a:lnTo>
                      <a:pt x="149" y="1806"/>
                    </a:lnTo>
                    <a:lnTo>
                      <a:pt x="157" y="1803"/>
                    </a:lnTo>
                    <a:lnTo>
                      <a:pt x="165" y="1800"/>
                    </a:lnTo>
                    <a:lnTo>
                      <a:pt x="174" y="1798"/>
                    </a:lnTo>
                    <a:lnTo>
                      <a:pt x="184" y="1796"/>
                    </a:lnTo>
                    <a:lnTo>
                      <a:pt x="242" y="1658"/>
                    </a:lnTo>
                    <a:lnTo>
                      <a:pt x="291" y="1639"/>
                    </a:lnTo>
                    <a:lnTo>
                      <a:pt x="300" y="1613"/>
                    </a:lnTo>
                    <a:lnTo>
                      <a:pt x="310" y="1590"/>
                    </a:lnTo>
                    <a:lnTo>
                      <a:pt x="320" y="1568"/>
                    </a:lnTo>
                    <a:lnTo>
                      <a:pt x="330" y="1548"/>
                    </a:lnTo>
                    <a:lnTo>
                      <a:pt x="341" y="1531"/>
                    </a:lnTo>
                    <a:lnTo>
                      <a:pt x="352" y="1516"/>
                    </a:lnTo>
                    <a:lnTo>
                      <a:pt x="363" y="1502"/>
                    </a:lnTo>
                    <a:lnTo>
                      <a:pt x="375" y="1491"/>
                    </a:lnTo>
                    <a:lnTo>
                      <a:pt x="388" y="1480"/>
                    </a:lnTo>
                    <a:lnTo>
                      <a:pt x="401" y="1472"/>
                    </a:lnTo>
                    <a:lnTo>
                      <a:pt x="415" y="1464"/>
                    </a:lnTo>
                    <a:lnTo>
                      <a:pt x="429" y="1458"/>
                    </a:lnTo>
                    <a:lnTo>
                      <a:pt x="444" y="1453"/>
                    </a:lnTo>
                    <a:lnTo>
                      <a:pt x="458" y="1450"/>
                    </a:lnTo>
                    <a:lnTo>
                      <a:pt x="474" y="1447"/>
                    </a:lnTo>
                    <a:lnTo>
                      <a:pt x="490" y="1445"/>
                    </a:lnTo>
                    <a:lnTo>
                      <a:pt x="499" y="1444"/>
                    </a:lnTo>
                    <a:lnTo>
                      <a:pt x="508" y="1442"/>
                    </a:lnTo>
                    <a:lnTo>
                      <a:pt x="517" y="1439"/>
                    </a:lnTo>
                    <a:lnTo>
                      <a:pt x="526" y="1435"/>
                    </a:lnTo>
                    <a:lnTo>
                      <a:pt x="535" y="1430"/>
                    </a:lnTo>
                    <a:lnTo>
                      <a:pt x="544" y="1425"/>
                    </a:lnTo>
                    <a:lnTo>
                      <a:pt x="554" y="1418"/>
                    </a:lnTo>
                    <a:lnTo>
                      <a:pt x="562" y="1410"/>
                    </a:lnTo>
                    <a:lnTo>
                      <a:pt x="571" y="1401"/>
                    </a:lnTo>
                    <a:lnTo>
                      <a:pt x="579" y="1392"/>
                    </a:lnTo>
                    <a:lnTo>
                      <a:pt x="587" y="1382"/>
                    </a:lnTo>
                    <a:lnTo>
                      <a:pt x="595" y="1371"/>
                    </a:lnTo>
                    <a:lnTo>
                      <a:pt x="603" y="1359"/>
                    </a:lnTo>
                    <a:lnTo>
                      <a:pt x="611" y="1346"/>
                    </a:lnTo>
                    <a:lnTo>
                      <a:pt x="619" y="1332"/>
                    </a:lnTo>
                    <a:lnTo>
                      <a:pt x="626" y="1318"/>
                    </a:lnTo>
                    <a:lnTo>
                      <a:pt x="628" y="1299"/>
                    </a:lnTo>
                    <a:lnTo>
                      <a:pt x="629" y="1281"/>
                    </a:lnTo>
                    <a:lnTo>
                      <a:pt x="632" y="1263"/>
                    </a:lnTo>
                    <a:lnTo>
                      <a:pt x="635" y="1246"/>
                    </a:lnTo>
                    <a:lnTo>
                      <a:pt x="640" y="1230"/>
                    </a:lnTo>
                    <a:lnTo>
                      <a:pt x="645" y="1214"/>
                    </a:lnTo>
                    <a:lnTo>
                      <a:pt x="652" y="1199"/>
                    </a:lnTo>
                    <a:lnTo>
                      <a:pt x="659" y="1185"/>
                    </a:lnTo>
                    <a:lnTo>
                      <a:pt x="668" y="1171"/>
                    </a:lnTo>
                    <a:lnTo>
                      <a:pt x="679" y="1159"/>
                    </a:lnTo>
                    <a:lnTo>
                      <a:pt x="692" y="1147"/>
                    </a:lnTo>
                    <a:lnTo>
                      <a:pt x="706" y="1137"/>
                    </a:lnTo>
                    <a:lnTo>
                      <a:pt x="722" y="1126"/>
                    </a:lnTo>
                    <a:lnTo>
                      <a:pt x="739" y="1117"/>
                    </a:lnTo>
                    <a:lnTo>
                      <a:pt x="758" y="1109"/>
                    </a:lnTo>
                    <a:lnTo>
                      <a:pt x="780" y="1103"/>
                    </a:lnTo>
                    <a:lnTo>
                      <a:pt x="796" y="1101"/>
                    </a:lnTo>
                    <a:lnTo>
                      <a:pt x="810" y="1098"/>
                    </a:lnTo>
                    <a:lnTo>
                      <a:pt x="824" y="1094"/>
                    </a:lnTo>
                    <a:lnTo>
                      <a:pt x="837" y="1089"/>
                    </a:lnTo>
                    <a:lnTo>
                      <a:pt x="848" y="1083"/>
                    </a:lnTo>
                    <a:lnTo>
                      <a:pt x="859" y="1077"/>
                    </a:lnTo>
                    <a:lnTo>
                      <a:pt x="868" y="1069"/>
                    </a:lnTo>
                    <a:lnTo>
                      <a:pt x="876" y="1061"/>
                    </a:lnTo>
                    <a:lnTo>
                      <a:pt x="883" y="1052"/>
                    </a:lnTo>
                    <a:lnTo>
                      <a:pt x="890" y="1042"/>
                    </a:lnTo>
                    <a:lnTo>
                      <a:pt x="895" y="1032"/>
                    </a:lnTo>
                    <a:lnTo>
                      <a:pt x="899" y="1020"/>
                    </a:lnTo>
                    <a:lnTo>
                      <a:pt x="902" y="1008"/>
                    </a:lnTo>
                    <a:lnTo>
                      <a:pt x="904" y="996"/>
                    </a:lnTo>
                    <a:lnTo>
                      <a:pt x="906" y="982"/>
                    </a:lnTo>
                    <a:lnTo>
                      <a:pt x="906" y="968"/>
                    </a:lnTo>
                    <a:lnTo>
                      <a:pt x="933" y="772"/>
                    </a:lnTo>
                    <a:lnTo>
                      <a:pt x="991" y="715"/>
                    </a:lnTo>
                    <a:lnTo>
                      <a:pt x="999" y="554"/>
                    </a:lnTo>
                    <a:lnTo>
                      <a:pt x="1086" y="450"/>
                    </a:lnTo>
                    <a:lnTo>
                      <a:pt x="1153" y="238"/>
                    </a:lnTo>
                    <a:lnTo>
                      <a:pt x="1172" y="136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6810" name="Freeform 10"/>
              <p:cNvSpPr>
                <a:spLocks/>
              </p:cNvSpPr>
              <p:nvPr/>
            </p:nvSpPr>
            <p:spPr bwMode="auto">
              <a:xfrm>
                <a:off x="2591" y="2520"/>
                <a:ext cx="530" cy="532"/>
              </a:xfrm>
              <a:custGeom>
                <a:avLst/>
                <a:gdLst>
                  <a:gd name="T0" fmla="*/ 2016 w 2821"/>
                  <a:gd name="T1" fmla="*/ 412 h 2855"/>
                  <a:gd name="T2" fmla="*/ 2011 w 2821"/>
                  <a:gd name="T3" fmla="*/ 429 h 2855"/>
                  <a:gd name="T4" fmla="*/ 2008 w 2821"/>
                  <a:gd name="T5" fmla="*/ 444 h 2855"/>
                  <a:gd name="T6" fmla="*/ 2010 w 2821"/>
                  <a:gd name="T7" fmla="*/ 458 h 2855"/>
                  <a:gd name="T8" fmla="*/ 2014 w 2821"/>
                  <a:gd name="T9" fmla="*/ 468 h 2855"/>
                  <a:gd name="T10" fmla="*/ 2021 w 2821"/>
                  <a:gd name="T11" fmla="*/ 476 h 2855"/>
                  <a:gd name="T12" fmla="*/ 2032 w 2821"/>
                  <a:gd name="T13" fmla="*/ 482 h 2855"/>
                  <a:gd name="T14" fmla="*/ 2046 w 2821"/>
                  <a:gd name="T15" fmla="*/ 485 h 2855"/>
                  <a:gd name="T16" fmla="*/ 2063 w 2821"/>
                  <a:gd name="T17" fmla="*/ 486 h 2855"/>
                  <a:gd name="T18" fmla="*/ 2078 w 2821"/>
                  <a:gd name="T19" fmla="*/ 488 h 2855"/>
                  <a:gd name="T20" fmla="*/ 2091 w 2821"/>
                  <a:gd name="T21" fmla="*/ 493 h 2855"/>
                  <a:gd name="T22" fmla="*/ 2100 w 2821"/>
                  <a:gd name="T23" fmla="*/ 501 h 2855"/>
                  <a:gd name="T24" fmla="*/ 2106 w 2821"/>
                  <a:gd name="T25" fmla="*/ 511 h 2855"/>
                  <a:gd name="T26" fmla="*/ 2108 w 2821"/>
                  <a:gd name="T27" fmla="*/ 524 h 2855"/>
                  <a:gd name="T28" fmla="*/ 2108 w 2821"/>
                  <a:gd name="T29" fmla="*/ 540 h 2855"/>
                  <a:gd name="T30" fmla="*/ 2104 w 2821"/>
                  <a:gd name="T31" fmla="*/ 558 h 2855"/>
                  <a:gd name="T32" fmla="*/ 2097 w 2821"/>
                  <a:gd name="T33" fmla="*/ 579 h 2855"/>
                  <a:gd name="T34" fmla="*/ 2085 w 2821"/>
                  <a:gd name="T35" fmla="*/ 596 h 2855"/>
                  <a:gd name="T36" fmla="*/ 2079 w 2821"/>
                  <a:gd name="T37" fmla="*/ 609 h 2855"/>
                  <a:gd name="T38" fmla="*/ 2077 w 2821"/>
                  <a:gd name="T39" fmla="*/ 620 h 2855"/>
                  <a:gd name="T40" fmla="*/ 2080 w 2821"/>
                  <a:gd name="T41" fmla="*/ 628 h 2855"/>
                  <a:gd name="T42" fmla="*/ 2089 w 2821"/>
                  <a:gd name="T43" fmla="*/ 633 h 2855"/>
                  <a:gd name="T44" fmla="*/ 2101 w 2821"/>
                  <a:gd name="T45" fmla="*/ 636 h 2855"/>
                  <a:gd name="T46" fmla="*/ 2117 w 2821"/>
                  <a:gd name="T47" fmla="*/ 636 h 2855"/>
                  <a:gd name="T48" fmla="*/ 2138 w 2821"/>
                  <a:gd name="T49" fmla="*/ 633 h 2855"/>
                  <a:gd name="T50" fmla="*/ 2298 w 2821"/>
                  <a:gd name="T51" fmla="*/ 688 h 2855"/>
                  <a:gd name="T52" fmla="*/ 2317 w 2821"/>
                  <a:gd name="T53" fmla="*/ 708 h 2855"/>
                  <a:gd name="T54" fmla="*/ 2338 w 2821"/>
                  <a:gd name="T55" fmla="*/ 725 h 2855"/>
                  <a:gd name="T56" fmla="*/ 2361 w 2821"/>
                  <a:gd name="T57" fmla="*/ 741 h 2855"/>
                  <a:gd name="T58" fmla="*/ 2386 w 2821"/>
                  <a:gd name="T59" fmla="*/ 754 h 2855"/>
                  <a:gd name="T60" fmla="*/ 2411 w 2821"/>
                  <a:gd name="T61" fmla="*/ 764 h 2855"/>
                  <a:gd name="T62" fmla="*/ 2437 w 2821"/>
                  <a:gd name="T63" fmla="*/ 772 h 2855"/>
                  <a:gd name="T64" fmla="*/ 2465 w 2821"/>
                  <a:gd name="T65" fmla="*/ 778 h 2855"/>
                  <a:gd name="T66" fmla="*/ 2821 w 2821"/>
                  <a:gd name="T67" fmla="*/ 984 h 2855"/>
                  <a:gd name="T68" fmla="*/ 2596 w 2821"/>
                  <a:gd name="T69" fmla="*/ 1392 h 2855"/>
                  <a:gd name="T70" fmla="*/ 2509 w 2821"/>
                  <a:gd name="T71" fmla="*/ 1581 h 2855"/>
                  <a:gd name="T72" fmla="*/ 2392 w 2821"/>
                  <a:gd name="T73" fmla="*/ 1785 h 2855"/>
                  <a:gd name="T74" fmla="*/ 2241 w 2821"/>
                  <a:gd name="T75" fmla="*/ 2041 h 2855"/>
                  <a:gd name="T76" fmla="*/ 1869 w 2821"/>
                  <a:gd name="T77" fmla="*/ 2326 h 2855"/>
                  <a:gd name="T78" fmla="*/ 1749 w 2821"/>
                  <a:gd name="T79" fmla="*/ 2399 h 2855"/>
                  <a:gd name="T80" fmla="*/ 1657 w 2821"/>
                  <a:gd name="T81" fmla="*/ 2583 h 2855"/>
                  <a:gd name="T82" fmla="*/ 1484 w 2821"/>
                  <a:gd name="T83" fmla="*/ 2855 h 2855"/>
                  <a:gd name="T84" fmla="*/ 1105 w 2821"/>
                  <a:gd name="T85" fmla="*/ 2715 h 2855"/>
                  <a:gd name="T86" fmla="*/ 934 w 2821"/>
                  <a:gd name="T87" fmla="*/ 2175 h 2855"/>
                  <a:gd name="T88" fmla="*/ 693 w 2821"/>
                  <a:gd name="T89" fmla="*/ 2056 h 2855"/>
                  <a:gd name="T90" fmla="*/ 234 w 2821"/>
                  <a:gd name="T91" fmla="*/ 2036 h 2855"/>
                  <a:gd name="T92" fmla="*/ 55 w 2821"/>
                  <a:gd name="T93" fmla="*/ 1730 h 2855"/>
                  <a:gd name="T94" fmla="*/ 0 w 2821"/>
                  <a:gd name="T95" fmla="*/ 1226 h 2855"/>
                  <a:gd name="T96" fmla="*/ 15 w 2821"/>
                  <a:gd name="T97" fmla="*/ 1029 h 2855"/>
                  <a:gd name="T98" fmla="*/ 154 w 2821"/>
                  <a:gd name="T99" fmla="*/ 707 h 2855"/>
                  <a:gd name="T100" fmla="*/ 137 w 2821"/>
                  <a:gd name="T101" fmla="*/ 273 h 2855"/>
                  <a:gd name="T102" fmla="*/ 141 w 2821"/>
                  <a:gd name="T103" fmla="*/ 137 h 2855"/>
                  <a:gd name="T104" fmla="*/ 521 w 2821"/>
                  <a:gd name="T105" fmla="*/ 66 h 2855"/>
                  <a:gd name="T106" fmla="*/ 1095 w 2821"/>
                  <a:gd name="T107" fmla="*/ 144 h 2855"/>
                  <a:gd name="T108" fmla="*/ 1365 w 2821"/>
                  <a:gd name="T109" fmla="*/ 152 h 2855"/>
                  <a:gd name="T110" fmla="*/ 1718 w 2821"/>
                  <a:gd name="T111" fmla="*/ 79 h 2855"/>
                  <a:gd name="T112" fmla="*/ 1812 w 2821"/>
                  <a:gd name="T113" fmla="*/ 141 h 2855"/>
                  <a:gd name="T114" fmla="*/ 1780 w 2821"/>
                  <a:gd name="T115" fmla="*/ 331 h 2855"/>
                  <a:gd name="T116" fmla="*/ 2014 w 2821"/>
                  <a:gd name="T117" fmla="*/ 407 h 28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821" h="2855">
                    <a:moveTo>
                      <a:pt x="2014" y="407"/>
                    </a:moveTo>
                    <a:lnTo>
                      <a:pt x="2016" y="412"/>
                    </a:lnTo>
                    <a:lnTo>
                      <a:pt x="2013" y="421"/>
                    </a:lnTo>
                    <a:lnTo>
                      <a:pt x="2011" y="429"/>
                    </a:lnTo>
                    <a:lnTo>
                      <a:pt x="2009" y="437"/>
                    </a:lnTo>
                    <a:lnTo>
                      <a:pt x="2008" y="444"/>
                    </a:lnTo>
                    <a:lnTo>
                      <a:pt x="2009" y="452"/>
                    </a:lnTo>
                    <a:lnTo>
                      <a:pt x="2010" y="458"/>
                    </a:lnTo>
                    <a:lnTo>
                      <a:pt x="2011" y="463"/>
                    </a:lnTo>
                    <a:lnTo>
                      <a:pt x="2014" y="468"/>
                    </a:lnTo>
                    <a:lnTo>
                      <a:pt x="2017" y="472"/>
                    </a:lnTo>
                    <a:lnTo>
                      <a:pt x="2021" y="476"/>
                    </a:lnTo>
                    <a:lnTo>
                      <a:pt x="2026" y="479"/>
                    </a:lnTo>
                    <a:lnTo>
                      <a:pt x="2032" y="482"/>
                    </a:lnTo>
                    <a:lnTo>
                      <a:pt x="2038" y="484"/>
                    </a:lnTo>
                    <a:lnTo>
                      <a:pt x="2046" y="485"/>
                    </a:lnTo>
                    <a:lnTo>
                      <a:pt x="2054" y="486"/>
                    </a:lnTo>
                    <a:lnTo>
                      <a:pt x="2063" y="486"/>
                    </a:lnTo>
                    <a:lnTo>
                      <a:pt x="2071" y="487"/>
                    </a:lnTo>
                    <a:lnTo>
                      <a:pt x="2078" y="488"/>
                    </a:lnTo>
                    <a:lnTo>
                      <a:pt x="2084" y="491"/>
                    </a:lnTo>
                    <a:lnTo>
                      <a:pt x="2091" y="493"/>
                    </a:lnTo>
                    <a:lnTo>
                      <a:pt x="2096" y="497"/>
                    </a:lnTo>
                    <a:lnTo>
                      <a:pt x="2100" y="501"/>
                    </a:lnTo>
                    <a:lnTo>
                      <a:pt x="2103" y="506"/>
                    </a:lnTo>
                    <a:lnTo>
                      <a:pt x="2106" y="511"/>
                    </a:lnTo>
                    <a:lnTo>
                      <a:pt x="2107" y="517"/>
                    </a:lnTo>
                    <a:lnTo>
                      <a:pt x="2108" y="524"/>
                    </a:lnTo>
                    <a:lnTo>
                      <a:pt x="2108" y="531"/>
                    </a:lnTo>
                    <a:lnTo>
                      <a:pt x="2108" y="540"/>
                    </a:lnTo>
                    <a:lnTo>
                      <a:pt x="2106" y="548"/>
                    </a:lnTo>
                    <a:lnTo>
                      <a:pt x="2104" y="558"/>
                    </a:lnTo>
                    <a:lnTo>
                      <a:pt x="2101" y="568"/>
                    </a:lnTo>
                    <a:lnTo>
                      <a:pt x="2097" y="579"/>
                    </a:lnTo>
                    <a:lnTo>
                      <a:pt x="2091" y="587"/>
                    </a:lnTo>
                    <a:lnTo>
                      <a:pt x="2085" y="596"/>
                    </a:lnTo>
                    <a:lnTo>
                      <a:pt x="2082" y="603"/>
                    </a:lnTo>
                    <a:lnTo>
                      <a:pt x="2079" y="609"/>
                    </a:lnTo>
                    <a:lnTo>
                      <a:pt x="2078" y="615"/>
                    </a:lnTo>
                    <a:lnTo>
                      <a:pt x="2077" y="620"/>
                    </a:lnTo>
                    <a:lnTo>
                      <a:pt x="2078" y="624"/>
                    </a:lnTo>
                    <a:lnTo>
                      <a:pt x="2080" y="628"/>
                    </a:lnTo>
                    <a:lnTo>
                      <a:pt x="2083" y="631"/>
                    </a:lnTo>
                    <a:lnTo>
                      <a:pt x="2089" y="633"/>
                    </a:lnTo>
                    <a:lnTo>
                      <a:pt x="2094" y="635"/>
                    </a:lnTo>
                    <a:lnTo>
                      <a:pt x="2101" y="636"/>
                    </a:lnTo>
                    <a:lnTo>
                      <a:pt x="2108" y="636"/>
                    </a:lnTo>
                    <a:lnTo>
                      <a:pt x="2117" y="636"/>
                    </a:lnTo>
                    <a:lnTo>
                      <a:pt x="2127" y="634"/>
                    </a:lnTo>
                    <a:lnTo>
                      <a:pt x="2138" y="633"/>
                    </a:lnTo>
                    <a:lnTo>
                      <a:pt x="2289" y="678"/>
                    </a:lnTo>
                    <a:lnTo>
                      <a:pt x="2298" y="688"/>
                    </a:lnTo>
                    <a:lnTo>
                      <a:pt x="2307" y="698"/>
                    </a:lnTo>
                    <a:lnTo>
                      <a:pt x="2317" y="708"/>
                    </a:lnTo>
                    <a:lnTo>
                      <a:pt x="2327" y="716"/>
                    </a:lnTo>
                    <a:lnTo>
                      <a:pt x="2338" y="725"/>
                    </a:lnTo>
                    <a:lnTo>
                      <a:pt x="2349" y="734"/>
                    </a:lnTo>
                    <a:lnTo>
                      <a:pt x="2361" y="741"/>
                    </a:lnTo>
                    <a:lnTo>
                      <a:pt x="2374" y="748"/>
                    </a:lnTo>
                    <a:lnTo>
                      <a:pt x="2386" y="754"/>
                    </a:lnTo>
                    <a:lnTo>
                      <a:pt x="2398" y="759"/>
                    </a:lnTo>
                    <a:lnTo>
                      <a:pt x="2411" y="764"/>
                    </a:lnTo>
                    <a:lnTo>
                      <a:pt x="2424" y="769"/>
                    </a:lnTo>
                    <a:lnTo>
                      <a:pt x="2437" y="772"/>
                    </a:lnTo>
                    <a:lnTo>
                      <a:pt x="2451" y="775"/>
                    </a:lnTo>
                    <a:lnTo>
                      <a:pt x="2465" y="778"/>
                    </a:lnTo>
                    <a:lnTo>
                      <a:pt x="2478" y="780"/>
                    </a:lnTo>
                    <a:lnTo>
                      <a:pt x="2821" y="984"/>
                    </a:lnTo>
                    <a:lnTo>
                      <a:pt x="2805" y="1226"/>
                    </a:lnTo>
                    <a:lnTo>
                      <a:pt x="2596" y="1392"/>
                    </a:lnTo>
                    <a:lnTo>
                      <a:pt x="2528" y="1471"/>
                    </a:lnTo>
                    <a:lnTo>
                      <a:pt x="2509" y="1581"/>
                    </a:lnTo>
                    <a:lnTo>
                      <a:pt x="2437" y="1672"/>
                    </a:lnTo>
                    <a:lnTo>
                      <a:pt x="2392" y="1785"/>
                    </a:lnTo>
                    <a:lnTo>
                      <a:pt x="2344" y="1828"/>
                    </a:lnTo>
                    <a:lnTo>
                      <a:pt x="2241" y="2041"/>
                    </a:lnTo>
                    <a:lnTo>
                      <a:pt x="2016" y="2221"/>
                    </a:lnTo>
                    <a:lnTo>
                      <a:pt x="1869" y="2326"/>
                    </a:lnTo>
                    <a:lnTo>
                      <a:pt x="1794" y="2346"/>
                    </a:lnTo>
                    <a:lnTo>
                      <a:pt x="1749" y="2399"/>
                    </a:lnTo>
                    <a:lnTo>
                      <a:pt x="1727" y="2507"/>
                    </a:lnTo>
                    <a:lnTo>
                      <a:pt x="1657" y="2583"/>
                    </a:lnTo>
                    <a:lnTo>
                      <a:pt x="1585" y="2724"/>
                    </a:lnTo>
                    <a:lnTo>
                      <a:pt x="1484" y="2855"/>
                    </a:lnTo>
                    <a:lnTo>
                      <a:pt x="1357" y="2702"/>
                    </a:lnTo>
                    <a:lnTo>
                      <a:pt x="1105" y="2715"/>
                    </a:lnTo>
                    <a:lnTo>
                      <a:pt x="1040" y="2574"/>
                    </a:lnTo>
                    <a:lnTo>
                      <a:pt x="934" y="2175"/>
                    </a:lnTo>
                    <a:lnTo>
                      <a:pt x="792" y="2127"/>
                    </a:lnTo>
                    <a:lnTo>
                      <a:pt x="693" y="2056"/>
                    </a:lnTo>
                    <a:lnTo>
                      <a:pt x="538" y="2092"/>
                    </a:lnTo>
                    <a:lnTo>
                      <a:pt x="234" y="2036"/>
                    </a:lnTo>
                    <a:lnTo>
                      <a:pt x="62" y="2049"/>
                    </a:lnTo>
                    <a:lnTo>
                      <a:pt x="55" y="1730"/>
                    </a:lnTo>
                    <a:lnTo>
                      <a:pt x="113" y="1579"/>
                    </a:lnTo>
                    <a:lnTo>
                      <a:pt x="0" y="1226"/>
                    </a:lnTo>
                    <a:lnTo>
                      <a:pt x="74" y="1127"/>
                    </a:lnTo>
                    <a:lnTo>
                      <a:pt x="15" y="1029"/>
                    </a:lnTo>
                    <a:lnTo>
                      <a:pt x="110" y="760"/>
                    </a:lnTo>
                    <a:lnTo>
                      <a:pt x="154" y="707"/>
                    </a:lnTo>
                    <a:lnTo>
                      <a:pt x="231" y="431"/>
                    </a:lnTo>
                    <a:lnTo>
                      <a:pt x="137" y="273"/>
                    </a:lnTo>
                    <a:lnTo>
                      <a:pt x="136" y="134"/>
                    </a:lnTo>
                    <a:lnTo>
                      <a:pt x="141" y="137"/>
                    </a:lnTo>
                    <a:lnTo>
                      <a:pt x="250" y="222"/>
                    </a:lnTo>
                    <a:lnTo>
                      <a:pt x="521" y="66"/>
                    </a:lnTo>
                    <a:lnTo>
                      <a:pt x="816" y="0"/>
                    </a:lnTo>
                    <a:lnTo>
                      <a:pt x="1095" y="144"/>
                    </a:lnTo>
                    <a:lnTo>
                      <a:pt x="1252" y="209"/>
                    </a:lnTo>
                    <a:lnTo>
                      <a:pt x="1365" y="152"/>
                    </a:lnTo>
                    <a:lnTo>
                      <a:pt x="1546" y="174"/>
                    </a:lnTo>
                    <a:lnTo>
                      <a:pt x="1718" y="79"/>
                    </a:lnTo>
                    <a:lnTo>
                      <a:pt x="1767" y="79"/>
                    </a:lnTo>
                    <a:lnTo>
                      <a:pt x="1812" y="141"/>
                    </a:lnTo>
                    <a:lnTo>
                      <a:pt x="1819" y="262"/>
                    </a:lnTo>
                    <a:lnTo>
                      <a:pt x="1780" y="331"/>
                    </a:lnTo>
                    <a:lnTo>
                      <a:pt x="2003" y="409"/>
                    </a:lnTo>
                    <a:lnTo>
                      <a:pt x="2014" y="407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6811" name="Freeform 11"/>
              <p:cNvSpPr>
                <a:spLocks/>
              </p:cNvSpPr>
              <p:nvPr/>
            </p:nvSpPr>
            <p:spPr bwMode="auto">
              <a:xfrm>
                <a:off x="2329" y="1776"/>
                <a:ext cx="871" cy="820"/>
              </a:xfrm>
              <a:custGeom>
                <a:avLst/>
                <a:gdLst>
                  <a:gd name="T0" fmla="*/ 1627 w 4634"/>
                  <a:gd name="T1" fmla="*/ 389 h 4397"/>
                  <a:gd name="T2" fmla="*/ 1896 w 4634"/>
                  <a:gd name="T3" fmla="*/ 762 h 4397"/>
                  <a:gd name="T4" fmla="*/ 4502 w 4634"/>
                  <a:gd name="T5" fmla="*/ 1450 h 4397"/>
                  <a:gd name="T6" fmla="*/ 4509 w 4634"/>
                  <a:gd name="T7" fmla="*/ 2265 h 4397"/>
                  <a:gd name="T8" fmla="*/ 4259 w 4634"/>
                  <a:gd name="T9" fmla="*/ 3012 h 4397"/>
                  <a:gd name="T10" fmla="*/ 4243 w 4634"/>
                  <a:gd name="T11" fmla="*/ 3086 h 4397"/>
                  <a:gd name="T12" fmla="*/ 4190 w 4634"/>
                  <a:gd name="T13" fmla="*/ 3133 h 4397"/>
                  <a:gd name="T14" fmla="*/ 4092 w 4634"/>
                  <a:gd name="T15" fmla="*/ 3161 h 4397"/>
                  <a:gd name="T16" fmla="*/ 4012 w 4634"/>
                  <a:gd name="T17" fmla="*/ 3229 h 4397"/>
                  <a:gd name="T18" fmla="*/ 3982 w 4634"/>
                  <a:gd name="T19" fmla="*/ 3325 h 4397"/>
                  <a:gd name="T20" fmla="*/ 3948 w 4634"/>
                  <a:gd name="T21" fmla="*/ 3415 h 4397"/>
                  <a:gd name="T22" fmla="*/ 3897 w 4634"/>
                  <a:gd name="T23" fmla="*/ 3469 h 4397"/>
                  <a:gd name="T24" fmla="*/ 3843 w 4634"/>
                  <a:gd name="T25" fmla="*/ 3489 h 4397"/>
                  <a:gd name="T26" fmla="*/ 3754 w 4634"/>
                  <a:gd name="T27" fmla="*/ 3516 h 4397"/>
                  <a:gd name="T28" fmla="*/ 3683 w 4634"/>
                  <a:gd name="T29" fmla="*/ 3592 h 4397"/>
                  <a:gd name="T30" fmla="*/ 3537 w 4634"/>
                  <a:gd name="T31" fmla="*/ 3840 h 4397"/>
                  <a:gd name="T32" fmla="*/ 3487 w 4634"/>
                  <a:gd name="T33" fmla="*/ 3857 h 4397"/>
                  <a:gd name="T34" fmla="*/ 3449 w 4634"/>
                  <a:gd name="T35" fmla="*/ 3892 h 4397"/>
                  <a:gd name="T36" fmla="*/ 3363 w 4634"/>
                  <a:gd name="T37" fmla="*/ 4074 h 4397"/>
                  <a:gd name="T38" fmla="*/ 3354 w 4634"/>
                  <a:gd name="T39" fmla="*/ 4146 h 4397"/>
                  <a:gd name="T40" fmla="*/ 3176 w 4634"/>
                  <a:gd name="T41" fmla="*/ 4319 h 4397"/>
                  <a:gd name="T42" fmla="*/ 2761 w 4634"/>
                  <a:gd name="T43" fmla="*/ 4140 h 4397"/>
                  <a:gd name="T44" fmla="*/ 1537 w 4634"/>
                  <a:gd name="T45" fmla="*/ 4125 h 4397"/>
                  <a:gd name="T46" fmla="*/ 585 w 4634"/>
                  <a:gd name="T47" fmla="*/ 3609 h 4397"/>
                  <a:gd name="T48" fmla="*/ 441 w 4634"/>
                  <a:gd name="T49" fmla="*/ 2775 h 4397"/>
                  <a:gd name="T50" fmla="*/ 522 w 4634"/>
                  <a:gd name="T51" fmla="*/ 2387 h 4397"/>
                  <a:gd name="T52" fmla="*/ 563 w 4634"/>
                  <a:gd name="T53" fmla="*/ 2266 h 4397"/>
                  <a:gd name="T54" fmla="*/ 626 w 4634"/>
                  <a:gd name="T55" fmla="*/ 2240 h 4397"/>
                  <a:gd name="T56" fmla="*/ 656 w 4634"/>
                  <a:gd name="T57" fmla="*/ 2177 h 4397"/>
                  <a:gd name="T58" fmla="*/ 653 w 4634"/>
                  <a:gd name="T59" fmla="*/ 2123 h 4397"/>
                  <a:gd name="T60" fmla="*/ 690 w 4634"/>
                  <a:gd name="T61" fmla="*/ 2056 h 4397"/>
                  <a:gd name="T62" fmla="*/ 748 w 4634"/>
                  <a:gd name="T63" fmla="*/ 2019 h 4397"/>
                  <a:gd name="T64" fmla="*/ 757 w 4634"/>
                  <a:gd name="T65" fmla="*/ 1978 h 4397"/>
                  <a:gd name="T66" fmla="*/ 728 w 4634"/>
                  <a:gd name="T67" fmla="*/ 1909 h 4397"/>
                  <a:gd name="T68" fmla="*/ 712 w 4634"/>
                  <a:gd name="T69" fmla="*/ 1837 h 4397"/>
                  <a:gd name="T70" fmla="*/ 680 w 4634"/>
                  <a:gd name="T71" fmla="*/ 1792 h 4397"/>
                  <a:gd name="T72" fmla="*/ 649 w 4634"/>
                  <a:gd name="T73" fmla="*/ 1714 h 4397"/>
                  <a:gd name="T74" fmla="*/ 679 w 4634"/>
                  <a:gd name="T75" fmla="*/ 1618 h 4397"/>
                  <a:gd name="T76" fmla="*/ 685 w 4634"/>
                  <a:gd name="T77" fmla="*/ 1540 h 4397"/>
                  <a:gd name="T78" fmla="*/ 639 w 4634"/>
                  <a:gd name="T79" fmla="*/ 1503 h 4397"/>
                  <a:gd name="T80" fmla="*/ 172 w 4634"/>
                  <a:gd name="T81" fmla="*/ 1449 h 4397"/>
                  <a:gd name="T82" fmla="*/ 94 w 4634"/>
                  <a:gd name="T83" fmla="*/ 1435 h 4397"/>
                  <a:gd name="T84" fmla="*/ 67 w 4634"/>
                  <a:gd name="T85" fmla="*/ 1378 h 4397"/>
                  <a:gd name="T86" fmla="*/ 54 w 4634"/>
                  <a:gd name="T87" fmla="*/ 1170 h 4397"/>
                  <a:gd name="T88" fmla="*/ 43 w 4634"/>
                  <a:gd name="T89" fmla="*/ 1117 h 4397"/>
                  <a:gd name="T90" fmla="*/ 56 w 4634"/>
                  <a:gd name="T91" fmla="*/ 1068 h 4397"/>
                  <a:gd name="T92" fmla="*/ 78 w 4634"/>
                  <a:gd name="T93" fmla="*/ 1006 h 4397"/>
                  <a:gd name="T94" fmla="*/ 76 w 4634"/>
                  <a:gd name="T95" fmla="*/ 922 h 4397"/>
                  <a:gd name="T96" fmla="*/ 48 w 4634"/>
                  <a:gd name="T97" fmla="*/ 816 h 4397"/>
                  <a:gd name="T98" fmla="*/ 44 w 4634"/>
                  <a:gd name="T99" fmla="*/ 774 h 4397"/>
                  <a:gd name="T100" fmla="*/ 84 w 4634"/>
                  <a:gd name="T101" fmla="*/ 643 h 4397"/>
                  <a:gd name="T102" fmla="*/ 1332 w 4634"/>
                  <a:gd name="T103" fmla="*/ 496 h 4397"/>
                  <a:gd name="T104" fmla="*/ 1367 w 4634"/>
                  <a:gd name="T105" fmla="*/ 339 h 4397"/>
                  <a:gd name="T106" fmla="*/ 1375 w 4634"/>
                  <a:gd name="T107" fmla="*/ 199 h 43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634" h="4397">
                    <a:moveTo>
                      <a:pt x="1461" y="0"/>
                    </a:moveTo>
                    <a:lnTo>
                      <a:pt x="1463" y="0"/>
                    </a:lnTo>
                    <a:lnTo>
                      <a:pt x="1478" y="5"/>
                    </a:lnTo>
                    <a:lnTo>
                      <a:pt x="1539" y="104"/>
                    </a:lnTo>
                    <a:lnTo>
                      <a:pt x="1591" y="256"/>
                    </a:lnTo>
                    <a:lnTo>
                      <a:pt x="1627" y="389"/>
                    </a:lnTo>
                    <a:lnTo>
                      <a:pt x="1631" y="518"/>
                    </a:lnTo>
                    <a:lnTo>
                      <a:pt x="1702" y="573"/>
                    </a:lnTo>
                    <a:lnTo>
                      <a:pt x="1738" y="617"/>
                    </a:lnTo>
                    <a:lnTo>
                      <a:pt x="1790" y="637"/>
                    </a:lnTo>
                    <a:lnTo>
                      <a:pt x="1849" y="724"/>
                    </a:lnTo>
                    <a:lnTo>
                      <a:pt x="1896" y="762"/>
                    </a:lnTo>
                    <a:lnTo>
                      <a:pt x="1990" y="774"/>
                    </a:lnTo>
                    <a:lnTo>
                      <a:pt x="4633" y="1041"/>
                    </a:lnTo>
                    <a:lnTo>
                      <a:pt x="4634" y="1042"/>
                    </a:lnTo>
                    <a:lnTo>
                      <a:pt x="4545" y="1267"/>
                    </a:lnTo>
                    <a:lnTo>
                      <a:pt x="4477" y="1397"/>
                    </a:lnTo>
                    <a:lnTo>
                      <a:pt x="4502" y="1450"/>
                    </a:lnTo>
                    <a:lnTo>
                      <a:pt x="4416" y="1664"/>
                    </a:lnTo>
                    <a:lnTo>
                      <a:pt x="4451" y="1783"/>
                    </a:lnTo>
                    <a:lnTo>
                      <a:pt x="4427" y="1872"/>
                    </a:lnTo>
                    <a:lnTo>
                      <a:pt x="4457" y="2195"/>
                    </a:lnTo>
                    <a:lnTo>
                      <a:pt x="4497" y="2255"/>
                    </a:lnTo>
                    <a:lnTo>
                      <a:pt x="4509" y="2265"/>
                    </a:lnTo>
                    <a:lnTo>
                      <a:pt x="4506" y="2282"/>
                    </a:lnTo>
                    <a:lnTo>
                      <a:pt x="4439" y="2494"/>
                    </a:lnTo>
                    <a:lnTo>
                      <a:pt x="4352" y="2598"/>
                    </a:lnTo>
                    <a:lnTo>
                      <a:pt x="4344" y="2759"/>
                    </a:lnTo>
                    <a:lnTo>
                      <a:pt x="4286" y="2816"/>
                    </a:lnTo>
                    <a:lnTo>
                      <a:pt x="4259" y="3012"/>
                    </a:lnTo>
                    <a:lnTo>
                      <a:pt x="4259" y="3026"/>
                    </a:lnTo>
                    <a:lnTo>
                      <a:pt x="4257" y="3040"/>
                    </a:lnTo>
                    <a:lnTo>
                      <a:pt x="4255" y="3052"/>
                    </a:lnTo>
                    <a:lnTo>
                      <a:pt x="4252" y="3064"/>
                    </a:lnTo>
                    <a:lnTo>
                      <a:pt x="4248" y="3076"/>
                    </a:lnTo>
                    <a:lnTo>
                      <a:pt x="4243" y="3086"/>
                    </a:lnTo>
                    <a:lnTo>
                      <a:pt x="4236" y="3096"/>
                    </a:lnTo>
                    <a:lnTo>
                      <a:pt x="4229" y="3105"/>
                    </a:lnTo>
                    <a:lnTo>
                      <a:pt x="4221" y="3113"/>
                    </a:lnTo>
                    <a:lnTo>
                      <a:pt x="4212" y="3121"/>
                    </a:lnTo>
                    <a:lnTo>
                      <a:pt x="4201" y="3127"/>
                    </a:lnTo>
                    <a:lnTo>
                      <a:pt x="4190" y="3133"/>
                    </a:lnTo>
                    <a:lnTo>
                      <a:pt x="4177" y="3138"/>
                    </a:lnTo>
                    <a:lnTo>
                      <a:pt x="4163" y="3142"/>
                    </a:lnTo>
                    <a:lnTo>
                      <a:pt x="4149" y="3145"/>
                    </a:lnTo>
                    <a:lnTo>
                      <a:pt x="4133" y="3147"/>
                    </a:lnTo>
                    <a:lnTo>
                      <a:pt x="4111" y="3153"/>
                    </a:lnTo>
                    <a:lnTo>
                      <a:pt x="4092" y="3161"/>
                    </a:lnTo>
                    <a:lnTo>
                      <a:pt x="4075" y="3170"/>
                    </a:lnTo>
                    <a:lnTo>
                      <a:pt x="4059" y="3181"/>
                    </a:lnTo>
                    <a:lnTo>
                      <a:pt x="4045" y="3191"/>
                    </a:lnTo>
                    <a:lnTo>
                      <a:pt x="4032" y="3203"/>
                    </a:lnTo>
                    <a:lnTo>
                      <a:pt x="4021" y="3215"/>
                    </a:lnTo>
                    <a:lnTo>
                      <a:pt x="4012" y="3229"/>
                    </a:lnTo>
                    <a:lnTo>
                      <a:pt x="4005" y="3243"/>
                    </a:lnTo>
                    <a:lnTo>
                      <a:pt x="3998" y="3258"/>
                    </a:lnTo>
                    <a:lnTo>
                      <a:pt x="3993" y="3274"/>
                    </a:lnTo>
                    <a:lnTo>
                      <a:pt x="3988" y="3290"/>
                    </a:lnTo>
                    <a:lnTo>
                      <a:pt x="3985" y="3307"/>
                    </a:lnTo>
                    <a:lnTo>
                      <a:pt x="3982" y="3325"/>
                    </a:lnTo>
                    <a:lnTo>
                      <a:pt x="3981" y="3343"/>
                    </a:lnTo>
                    <a:lnTo>
                      <a:pt x="3979" y="3362"/>
                    </a:lnTo>
                    <a:lnTo>
                      <a:pt x="3972" y="3376"/>
                    </a:lnTo>
                    <a:lnTo>
                      <a:pt x="3964" y="3390"/>
                    </a:lnTo>
                    <a:lnTo>
                      <a:pt x="3956" y="3403"/>
                    </a:lnTo>
                    <a:lnTo>
                      <a:pt x="3948" y="3415"/>
                    </a:lnTo>
                    <a:lnTo>
                      <a:pt x="3940" y="3426"/>
                    </a:lnTo>
                    <a:lnTo>
                      <a:pt x="3932" y="3436"/>
                    </a:lnTo>
                    <a:lnTo>
                      <a:pt x="3924" y="3445"/>
                    </a:lnTo>
                    <a:lnTo>
                      <a:pt x="3915" y="3454"/>
                    </a:lnTo>
                    <a:lnTo>
                      <a:pt x="3907" y="3462"/>
                    </a:lnTo>
                    <a:lnTo>
                      <a:pt x="3897" y="3469"/>
                    </a:lnTo>
                    <a:lnTo>
                      <a:pt x="3888" y="3474"/>
                    </a:lnTo>
                    <a:lnTo>
                      <a:pt x="3879" y="3479"/>
                    </a:lnTo>
                    <a:lnTo>
                      <a:pt x="3870" y="3483"/>
                    </a:lnTo>
                    <a:lnTo>
                      <a:pt x="3861" y="3486"/>
                    </a:lnTo>
                    <a:lnTo>
                      <a:pt x="3852" y="3488"/>
                    </a:lnTo>
                    <a:lnTo>
                      <a:pt x="3843" y="3489"/>
                    </a:lnTo>
                    <a:lnTo>
                      <a:pt x="3827" y="3491"/>
                    </a:lnTo>
                    <a:lnTo>
                      <a:pt x="3811" y="3494"/>
                    </a:lnTo>
                    <a:lnTo>
                      <a:pt x="3797" y="3497"/>
                    </a:lnTo>
                    <a:lnTo>
                      <a:pt x="3782" y="3502"/>
                    </a:lnTo>
                    <a:lnTo>
                      <a:pt x="3768" y="3508"/>
                    </a:lnTo>
                    <a:lnTo>
                      <a:pt x="3754" y="3516"/>
                    </a:lnTo>
                    <a:lnTo>
                      <a:pt x="3741" y="3524"/>
                    </a:lnTo>
                    <a:lnTo>
                      <a:pt x="3728" y="3535"/>
                    </a:lnTo>
                    <a:lnTo>
                      <a:pt x="3716" y="3546"/>
                    </a:lnTo>
                    <a:lnTo>
                      <a:pt x="3705" y="3560"/>
                    </a:lnTo>
                    <a:lnTo>
                      <a:pt x="3694" y="3575"/>
                    </a:lnTo>
                    <a:lnTo>
                      <a:pt x="3683" y="3592"/>
                    </a:lnTo>
                    <a:lnTo>
                      <a:pt x="3673" y="3612"/>
                    </a:lnTo>
                    <a:lnTo>
                      <a:pt x="3663" y="3634"/>
                    </a:lnTo>
                    <a:lnTo>
                      <a:pt x="3653" y="3657"/>
                    </a:lnTo>
                    <a:lnTo>
                      <a:pt x="3644" y="3683"/>
                    </a:lnTo>
                    <a:lnTo>
                      <a:pt x="3595" y="3702"/>
                    </a:lnTo>
                    <a:lnTo>
                      <a:pt x="3537" y="3840"/>
                    </a:lnTo>
                    <a:lnTo>
                      <a:pt x="3527" y="3842"/>
                    </a:lnTo>
                    <a:lnTo>
                      <a:pt x="3518" y="3844"/>
                    </a:lnTo>
                    <a:lnTo>
                      <a:pt x="3510" y="3847"/>
                    </a:lnTo>
                    <a:lnTo>
                      <a:pt x="3502" y="3850"/>
                    </a:lnTo>
                    <a:lnTo>
                      <a:pt x="3494" y="3853"/>
                    </a:lnTo>
                    <a:lnTo>
                      <a:pt x="3487" y="3857"/>
                    </a:lnTo>
                    <a:lnTo>
                      <a:pt x="3479" y="3862"/>
                    </a:lnTo>
                    <a:lnTo>
                      <a:pt x="3472" y="3867"/>
                    </a:lnTo>
                    <a:lnTo>
                      <a:pt x="3466" y="3872"/>
                    </a:lnTo>
                    <a:lnTo>
                      <a:pt x="3460" y="3879"/>
                    </a:lnTo>
                    <a:lnTo>
                      <a:pt x="3455" y="3885"/>
                    </a:lnTo>
                    <a:lnTo>
                      <a:pt x="3449" y="3892"/>
                    </a:lnTo>
                    <a:lnTo>
                      <a:pt x="3439" y="3907"/>
                    </a:lnTo>
                    <a:lnTo>
                      <a:pt x="3430" y="3924"/>
                    </a:lnTo>
                    <a:lnTo>
                      <a:pt x="3400" y="3980"/>
                    </a:lnTo>
                    <a:lnTo>
                      <a:pt x="3382" y="4024"/>
                    </a:lnTo>
                    <a:lnTo>
                      <a:pt x="3368" y="4059"/>
                    </a:lnTo>
                    <a:lnTo>
                      <a:pt x="3363" y="4074"/>
                    </a:lnTo>
                    <a:lnTo>
                      <a:pt x="3359" y="4088"/>
                    </a:lnTo>
                    <a:lnTo>
                      <a:pt x="3356" y="4101"/>
                    </a:lnTo>
                    <a:lnTo>
                      <a:pt x="3354" y="4113"/>
                    </a:lnTo>
                    <a:lnTo>
                      <a:pt x="3353" y="4124"/>
                    </a:lnTo>
                    <a:lnTo>
                      <a:pt x="3353" y="4135"/>
                    </a:lnTo>
                    <a:lnTo>
                      <a:pt x="3354" y="4146"/>
                    </a:lnTo>
                    <a:lnTo>
                      <a:pt x="3355" y="4157"/>
                    </a:lnTo>
                    <a:lnTo>
                      <a:pt x="3360" y="4182"/>
                    </a:lnTo>
                    <a:lnTo>
                      <a:pt x="3366" y="4209"/>
                    </a:lnTo>
                    <a:lnTo>
                      <a:pt x="3410" y="4395"/>
                    </a:lnTo>
                    <a:lnTo>
                      <a:pt x="3399" y="4397"/>
                    </a:lnTo>
                    <a:lnTo>
                      <a:pt x="3176" y="4319"/>
                    </a:lnTo>
                    <a:lnTo>
                      <a:pt x="3215" y="4250"/>
                    </a:lnTo>
                    <a:lnTo>
                      <a:pt x="3208" y="4129"/>
                    </a:lnTo>
                    <a:lnTo>
                      <a:pt x="3163" y="4067"/>
                    </a:lnTo>
                    <a:lnTo>
                      <a:pt x="3114" y="4067"/>
                    </a:lnTo>
                    <a:lnTo>
                      <a:pt x="2942" y="4162"/>
                    </a:lnTo>
                    <a:lnTo>
                      <a:pt x="2761" y="4140"/>
                    </a:lnTo>
                    <a:lnTo>
                      <a:pt x="2648" y="4197"/>
                    </a:lnTo>
                    <a:lnTo>
                      <a:pt x="2491" y="4132"/>
                    </a:lnTo>
                    <a:lnTo>
                      <a:pt x="2212" y="3988"/>
                    </a:lnTo>
                    <a:lnTo>
                      <a:pt x="1917" y="4054"/>
                    </a:lnTo>
                    <a:lnTo>
                      <a:pt x="1646" y="4210"/>
                    </a:lnTo>
                    <a:lnTo>
                      <a:pt x="1537" y="4125"/>
                    </a:lnTo>
                    <a:lnTo>
                      <a:pt x="1382" y="4037"/>
                    </a:lnTo>
                    <a:lnTo>
                      <a:pt x="1277" y="3944"/>
                    </a:lnTo>
                    <a:lnTo>
                      <a:pt x="1263" y="3853"/>
                    </a:lnTo>
                    <a:lnTo>
                      <a:pt x="1322" y="3784"/>
                    </a:lnTo>
                    <a:lnTo>
                      <a:pt x="1342" y="3628"/>
                    </a:lnTo>
                    <a:lnTo>
                      <a:pt x="585" y="3609"/>
                    </a:lnTo>
                    <a:lnTo>
                      <a:pt x="548" y="3276"/>
                    </a:lnTo>
                    <a:lnTo>
                      <a:pt x="432" y="3127"/>
                    </a:lnTo>
                    <a:lnTo>
                      <a:pt x="525" y="3106"/>
                    </a:lnTo>
                    <a:lnTo>
                      <a:pt x="532" y="2990"/>
                    </a:lnTo>
                    <a:lnTo>
                      <a:pt x="464" y="2930"/>
                    </a:lnTo>
                    <a:lnTo>
                      <a:pt x="441" y="2775"/>
                    </a:lnTo>
                    <a:lnTo>
                      <a:pt x="466" y="2674"/>
                    </a:lnTo>
                    <a:lnTo>
                      <a:pt x="353" y="2555"/>
                    </a:lnTo>
                    <a:lnTo>
                      <a:pt x="351" y="2549"/>
                    </a:lnTo>
                    <a:lnTo>
                      <a:pt x="496" y="2422"/>
                    </a:lnTo>
                    <a:lnTo>
                      <a:pt x="510" y="2405"/>
                    </a:lnTo>
                    <a:lnTo>
                      <a:pt x="522" y="2387"/>
                    </a:lnTo>
                    <a:lnTo>
                      <a:pt x="528" y="2377"/>
                    </a:lnTo>
                    <a:lnTo>
                      <a:pt x="533" y="2366"/>
                    </a:lnTo>
                    <a:lnTo>
                      <a:pt x="538" y="2353"/>
                    </a:lnTo>
                    <a:lnTo>
                      <a:pt x="541" y="2338"/>
                    </a:lnTo>
                    <a:lnTo>
                      <a:pt x="551" y="2265"/>
                    </a:lnTo>
                    <a:lnTo>
                      <a:pt x="563" y="2266"/>
                    </a:lnTo>
                    <a:lnTo>
                      <a:pt x="576" y="2265"/>
                    </a:lnTo>
                    <a:lnTo>
                      <a:pt x="587" y="2262"/>
                    </a:lnTo>
                    <a:lnTo>
                      <a:pt x="598" y="2259"/>
                    </a:lnTo>
                    <a:lnTo>
                      <a:pt x="608" y="2254"/>
                    </a:lnTo>
                    <a:lnTo>
                      <a:pt x="617" y="2248"/>
                    </a:lnTo>
                    <a:lnTo>
                      <a:pt x="626" y="2240"/>
                    </a:lnTo>
                    <a:lnTo>
                      <a:pt x="633" y="2232"/>
                    </a:lnTo>
                    <a:lnTo>
                      <a:pt x="640" y="2223"/>
                    </a:lnTo>
                    <a:lnTo>
                      <a:pt x="646" y="2212"/>
                    </a:lnTo>
                    <a:lnTo>
                      <a:pt x="650" y="2202"/>
                    </a:lnTo>
                    <a:lnTo>
                      <a:pt x="654" y="2190"/>
                    </a:lnTo>
                    <a:lnTo>
                      <a:pt x="656" y="2177"/>
                    </a:lnTo>
                    <a:lnTo>
                      <a:pt x="657" y="2164"/>
                    </a:lnTo>
                    <a:lnTo>
                      <a:pt x="657" y="2151"/>
                    </a:lnTo>
                    <a:lnTo>
                      <a:pt x="655" y="2138"/>
                    </a:lnTo>
                    <a:lnTo>
                      <a:pt x="654" y="2133"/>
                    </a:lnTo>
                    <a:lnTo>
                      <a:pt x="653" y="2128"/>
                    </a:lnTo>
                    <a:lnTo>
                      <a:pt x="653" y="2123"/>
                    </a:lnTo>
                    <a:lnTo>
                      <a:pt x="654" y="2117"/>
                    </a:lnTo>
                    <a:lnTo>
                      <a:pt x="657" y="2106"/>
                    </a:lnTo>
                    <a:lnTo>
                      <a:pt x="662" y="2095"/>
                    </a:lnTo>
                    <a:lnTo>
                      <a:pt x="669" y="2082"/>
                    </a:lnTo>
                    <a:lnTo>
                      <a:pt x="679" y="2070"/>
                    </a:lnTo>
                    <a:lnTo>
                      <a:pt x="690" y="2056"/>
                    </a:lnTo>
                    <a:lnTo>
                      <a:pt x="703" y="2041"/>
                    </a:lnTo>
                    <a:lnTo>
                      <a:pt x="716" y="2038"/>
                    </a:lnTo>
                    <a:lnTo>
                      <a:pt x="726" y="2034"/>
                    </a:lnTo>
                    <a:lnTo>
                      <a:pt x="735" y="2029"/>
                    </a:lnTo>
                    <a:lnTo>
                      <a:pt x="742" y="2024"/>
                    </a:lnTo>
                    <a:lnTo>
                      <a:pt x="748" y="2019"/>
                    </a:lnTo>
                    <a:lnTo>
                      <a:pt x="753" y="2013"/>
                    </a:lnTo>
                    <a:lnTo>
                      <a:pt x="757" y="2007"/>
                    </a:lnTo>
                    <a:lnTo>
                      <a:pt x="759" y="2000"/>
                    </a:lnTo>
                    <a:lnTo>
                      <a:pt x="759" y="1993"/>
                    </a:lnTo>
                    <a:lnTo>
                      <a:pt x="759" y="1985"/>
                    </a:lnTo>
                    <a:lnTo>
                      <a:pt x="757" y="1978"/>
                    </a:lnTo>
                    <a:lnTo>
                      <a:pt x="754" y="1969"/>
                    </a:lnTo>
                    <a:lnTo>
                      <a:pt x="749" y="1961"/>
                    </a:lnTo>
                    <a:lnTo>
                      <a:pt x="743" y="1952"/>
                    </a:lnTo>
                    <a:lnTo>
                      <a:pt x="736" y="1943"/>
                    </a:lnTo>
                    <a:lnTo>
                      <a:pt x="728" y="1933"/>
                    </a:lnTo>
                    <a:lnTo>
                      <a:pt x="728" y="1909"/>
                    </a:lnTo>
                    <a:lnTo>
                      <a:pt x="726" y="1886"/>
                    </a:lnTo>
                    <a:lnTo>
                      <a:pt x="724" y="1875"/>
                    </a:lnTo>
                    <a:lnTo>
                      <a:pt x="722" y="1865"/>
                    </a:lnTo>
                    <a:lnTo>
                      <a:pt x="719" y="1856"/>
                    </a:lnTo>
                    <a:lnTo>
                      <a:pt x="716" y="1846"/>
                    </a:lnTo>
                    <a:lnTo>
                      <a:pt x="712" y="1837"/>
                    </a:lnTo>
                    <a:lnTo>
                      <a:pt x="708" y="1829"/>
                    </a:lnTo>
                    <a:lnTo>
                      <a:pt x="702" y="1821"/>
                    </a:lnTo>
                    <a:lnTo>
                      <a:pt x="697" y="1813"/>
                    </a:lnTo>
                    <a:lnTo>
                      <a:pt x="692" y="1806"/>
                    </a:lnTo>
                    <a:lnTo>
                      <a:pt x="686" y="1799"/>
                    </a:lnTo>
                    <a:lnTo>
                      <a:pt x="680" y="1792"/>
                    </a:lnTo>
                    <a:lnTo>
                      <a:pt x="673" y="1786"/>
                    </a:lnTo>
                    <a:lnTo>
                      <a:pt x="664" y="1771"/>
                    </a:lnTo>
                    <a:lnTo>
                      <a:pt x="658" y="1756"/>
                    </a:lnTo>
                    <a:lnTo>
                      <a:pt x="653" y="1741"/>
                    </a:lnTo>
                    <a:lnTo>
                      <a:pt x="650" y="1727"/>
                    </a:lnTo>
                    <a:lnTo>
                      <a:pt x="649" y="1714"/>
                    </a:lnTo>
                    <a:lnTo>
                      <a:pt x="650" y="1700"/>
                    </a:lnTo>
                    <a:lnTo>
                      <a:pt x="653" y="1687"/>
                    </a:lnTo>
                    <a:lnTo>
                      <a:pt x="658" y="1674"/>
                    </a:lnTo>
                    <a:lnTo>
                      <a:pt x="666" y="1655"/>
                    </a:lnTo>
                    <a:lnTo>
                      <a:pt x="674" y="1636"/>
                    </a:lnTo>
                    <a:lnTo>
                      <a:pt x="679" y="1618"/>
                    </a:lnTo>
                    <a:lnTo>
                      <a:pt x="684" y="1603"/>
                    </a:lnTo>
                    <a:lnTo>
                      <a:pt x="687" y="1588"/>
                    </a:lnTo>
                    <a:lnTo>
                      <a:pt x="688" y="1574"/>
                    </a:lnTo>
                    <a:lnTo>
                      <a:pt x="688" y="1562"/>
                    </a:lnTo>
                    <a:lnTo>
                      <a:pt x="687" y="1551"/>
                    </a:lnTo>
                    <a:lnTo>
                      <a:pt x="685" y="1540"/>
                    </a:lnTo>
                    <a:lnTo>
                      <a:pt x="680" y="1531"/>
                    </a:lnTo>
                    <a:lnTo>
                      <a:pt x="675" y="1524"/>
                    </a:lnTo>
                    <a:lnTo>
                      <a:pt x="668" y="1517"/>
                    </a:lnTo>
                    <a:lnTo>
                      <a:pt x="660" y="1511"/>
                    </a:lnTo>
                    <a:lnTo>
                      <a:pt x="650" y="1507"/>
                    </a:lnTo>
                    <a:lnTo>
                      <a:pt x="639" y="1503"/>
                    </a:lnTo>
                    <a:lnTo>
                      <a:pt x="627" y="1501"/>
                    </a:lnTo>
                    <a:lnTo>
                      <a:pt x="523" y="1495"/>
                    </a:lnTo>
                    <a:lnTo>
                      <a:pt x="476" y="1442"/>
                    </a:lnTo>
                    <a:lnTo>
                      <a:pt x="209" y="1444"/>
                    </a:lnTo>
                    <a:lnTo>
                      <a:pt x="190" y="1447"/>
                    </a:lnTo>
                    <a:lnTo>
                      <a:pt x="172" y="1449"/>
                    </a:lnTo>
                    <a:lnTo>
                      <a:pt x="156" y="1450"/>
                    </a:lnTo>
                    <a:lnTo>
                      <a:pt x="140" y="1449"/>
                    </a:lnTo>
                    <a:lnTo>
                      <a:pt x="126" y="1447"/>
                    </a:lnTo>
                    <a:lnTo>
                      <a:pt x="114" y="1445"/>
                    </a:lnTo>
                    <a:lnTo>
                      <a:pt x="103" y="1440"/>
                    </a:lnTo>
                    <a:lnTo>
                      <a:pt x="94" y="1435"/>
                    </a:lnTo>
                    <a:lnTo>
                      <a:pt x="86" y="1428"/>
                    </a:lnTo>
                    <a:lnTo>
                      <a:pt x="79" y="1421"/>
                    </a:lnTo>
                    <a:lnTo>
                      <a:pt x="74" y="1412"/>
                    </a:lnTo>
                    <a:lnTo>
                      <a:pt x="70" y="1401"/>
                    </a:lnTo>
                    <a:lnTo>
                      <a:pt x="68" y="1390"/>
                    </a:lnTo>
                    <a:lnTo>
                      <a:pt x="67" y="1378"/>
                    </a:lnTo>
                    <a:lnTo>
                      <a:pt x="67" y="1364"/>
                    </a:lnTo>
                    <a:lnTo>
                      <a:pt x="69" y="1349"/>
                    </a:lnTo>
                    <a:lnTo>
                      <a:pt x="69" y="1199"/>
                    </a:lnTo>
                    <a:lnTo>
                      <a:pt x="63" y="1189"/>
                    </a:lnTo>
                    <a:lnTo>
                      <a:pt x="59" y="1180"/>
                    </a:lnTo>
                    <a:lnTo>
                      <a:pt x="54" y="1170"/>
                    </a:lnTo>
                    <a:lnTo>
                      <a:pt x="51" y="1161"/>
                    </a:lnTo>
                    <a:lnTo>
                      <a:pt x="48" y="1152"/>
                    </a:lnTo>
                    <a:lnTo>
                      <a:pt x="46" y="1143"/>
                    </a:lnTo>
                    <a:lnTo>
                      <a:pt x="44" y="1134"/>
                    </a:lnTo>
                    <a:lnTo>
                      <a:pt x="43" y="1125"/>
                    </a:lnTo>
                    <a:lnTo>
                      <a:pt x="43" y="1117"/>
                    </a:lnTo>
                    <a:lnTo>
                      <a:pt x="44" y="1108"/>
                    </a:lnTo>
                    <a:lnTo>
                      <a:pt x="45" y="1100"/>
                    </a:lnTo>
                    <a:lnTo>
                      <a:pt x="46" y="1092"/>
                    </a:lnTo>
                    <a:lnTo>
                      <a:pt x="49" y="1083"/>
                    </a:lnTo>
                    <a:lnTo>
                      <a:pt x="52" y="1076"/>
                    </a:lnTo>
                    <a:lnTo>
                      <a:pt x="56" y="1068"/>
                    </a:lnTo>
                    <a:lnTo>
                      <a:pt x="60" y="1059"/>
                    </a:lnTo>
                    <a:lnTo>
                      <a:pt x="65" y="1049"/>
                    </a:lnTo>
                    <a:lnTo>
                      <a:pt x="70" y="1039"/>
                    </a:lnTo>
                    <a:lnTo>
                      <a:pt x="73" y="1029"/>
                    </a:lnTo>
                    <a:lnTo>
                      <a:pt x="76" y="1017"/>
                    </a:lnTo>
                    <a:lnTo>
                      <a:pt x="78" y="1006"/>
                    </a:lnTo>
                    <a:lnTo>
                      <a:pt x="80" y="993"/>
                    </a:lnTo>
                    <a:lnTo>
                      <a:pt x="81" y="980"/>
                    </a:lnTo>
                    <a:lnTo>
                      <a:pt x="81" y="967"/>
                    </a:lnTo>
                    <a:lnTo>
                      <a:pt x="80" y="953"/>
                    </a:lnTo>
                    <a:lnTo>
                      <a:pt x="78" y="938"/>
                    </a:lnTo>
                    <a:lnTo>
                      <a:pt x="76" y="922"/>
                    </a:lnTo>
                    <a:lnTo>
                      <a:pt x="74" y="906"/>
                    </a:lnTo>
                    <a:lnTo>
                      <a:pt x="70" y="889"/>
                    </a:lnTo>
                    <a:lnTo>
                      <a:pt x="66" y="873"/>
                    </a:lnTo>
                    <a:lnTo>
                      <a:pt x="61" y="855"/>
                    </a:lnTo>
                    <a:lnTo>
                      <a:pt x="55" y="837"/>
                    </a:lnTo>
                    <a:lnTo>
                      <a:pt x="48" y="816"/>
                    </a:lnTo>
                    <a:lnTo>
                      <a:pt x="44" y="801"/>
                    </a:lnTo>
                    <a:lnTo>
                      <a:pt x="43" y="795"/>
                    </a:lnTo>
                    <a:lnTo>
                      <a:pt x="42" y="789"/>
                    </a:lnTo>
                    <a:lnTo>
                      <a:pt x="42" y="784"/>
                    </a:lnTo>
                    <a:lnTo>
                      <a:pt x="42" y="778"/>
                    </a:lnTo>
                    <a:lnTo>
                      <a:pt x="44" y="774"/>
                    </a:lnTo>
                    <a:lnTo>
                      <a:pt x="46" y="769"/>
                    </a:lnTo>
                    <a:lnTo>
                      <a:pt x="49" y="764"/>
                    </a:lnTo>
                    <a:lnTo>
                      <a:pt x="53" y="759"/>
                    </a:lnTo>
                    <a:lnTo>
                      <a:pt x="64" y="746"/>
                    </a:lnTo>
                    <a:lnTo>
                      <a:pt x="78" y="728"/>
                    </a:lnTo>
                    <a:lnTo>
                      <a:pt x="84" y="643"/>
                    </a:lnTo>
                    <a:lnTo>
                      <a:pt x="0" y="534"/>
                    </a:lnTo>
                    <a:lnTo>
                      <a:pt x="12" y="539"/>
                    </a:lnTo>
                    <a:lnTo>
                      <a:pt x="24" y="547"/>
                    </a:lnTo>
                    <a:lnTo>
                      <a:pt x="1313" y="550"/>
                    </a:lnTo>
                    <a:lnTo>
                      <a:pt x="1323" y="523"/>
                    </a:lnTo>
                    <a:lnTo>
                      <a:pt x="1332" y="496"/>
                    </a:lnTo>
                    <a:lnTo>
                      <a:pt x="1340" y="469"/>
                    </a:lnTo>
                    <a:lnTo>
                      <a:pt x="1347" y="443"/>
                    </a:lnTo>
                    <a:lnTo>
                      <a:pt x="1353" y="417"/>
                    </a:lnTo>
                    <a:lnTo>
                      <a:pt x="1359" y="391"/>
                    </a:lnTo>
                    <a:lnTo>
                      <a:pt x="1364" y="365"/>
                    </a:lnTo>
                    <a:lnTo>
                      <a:pt x="1367" y="339"/>
                    </a:lnTo>
                    <a:lnTo>
                      <a:pt x="1371" y="315"/>
                    </a:lnTo>
                    <a:lnTo>
                      <a:pt x="1373" y="291"/>
                    </a:lnTo>
                    <a:lnTo>
                      <a:pt x="1375" y="267"/>
                    </a:lnTo>
                    <a:lnTo>
                      <a:pt x="1376" y="244"/>
                    </a:lnTo>
                    <a:lnTo>
                      <a:pt x="1376" y="221"/>
                    </a:lnTo>
                    <a:lnTo>
                      <a:pt x="1375" y="199"/>
                    </a:lnTo>
                    <a:lnTo>
                      <a:pt x="1374" y="178"/>
                    </a:lnTo>
                    <a:lnTo>
                      <a:pt x="1372" y="157"/>
                    </a:lnTo>
                    <a:lnTo>
                      <a:pt x="1462" y="5"/>
                    </a:lnTo>
                    <a:lnTo>
                      <a:pt x="1461" y="0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6812" name="Freeform 12"/>
              <p:cNvSpPr>
                <a:spLocks/>
              </p:cNvSpPr>
              <p:nvPr/>
            </p:nvSpPr>
            <p:spPr bwMode="auto">
              <a:xfrm>
                <a:off x="4130" y="1942"/>
                <a:ext cx="231" cy="125"/>
              </a:xfrm>
              <a:custGeom>
                <a:avLst/>
                <a:gdLst>
                  <a:gd name="T0" fmla="*/ 97 w 1232"/>
                  <a:gd name="T1" fmla="*/ 280 h 673"/>
                  <a:gd name="T2" fmla="*/ 109 w 1232"/>
                  <a:gd name="T3" fmla="*/ 289 h 673"/>
                  <a:gd name="T4" fmla="*/ 197 w 1232"/>
                  <a:gd name="T5" fmla="*/ 314 h 673"/>
                  <a:gd name="T6" fmla="*/ 644 w 1232"/>
                  <a:gd name="T7" fmla="*/ 673 h 673"/>
                  <a:gd name="T8" fmla="*/ 847 w 1232"/>
                  <a:gd name="T9" fmla="*/ 513 h 673"/>
                  <a:gd name="T10" fmla="*/ 1218 w 1232"/>
                  <a:gd name="T11" fmla="*/ 104 h 673"/>
                  <a:gd name="T12" fmla="*/ 1228 w 1232"/>
                  <a:gd name="T13" fmla="*/ 75 h 673"/>
                  <a:gd name="T14" fmla="*/ 1232 w 1232"/>
                  <a:gd name="T15" fmla="*/ 50 h 673"/>
                  <a:gd name="T16" fmla="*/ 1227 w 1232"/>
                  <a:gd name="T17" fmla="*/ 27 h 673"/>
                  <a:gd name="T18" fmla="*/ 1214 w 1232"/>
                  <a:gd name="T19" fmla="*/ 9 h 673"/>
                  <a:gd name="T20" fmla="*/ 1169 w 1232"/>
                  <a:gd name="T21" fmla="*/ 0 h 673"/>
                  <a:gd name="T22" fmla="*/ 1126 w 1232"/>
                  <a:gd name="T23" fmla="*/ 8 h 673"/>
                  <a:gd name="T24" fmla="*/ 1088 w 1232"/>
                  <a:gd name="T25" fmla="*/ 26 h 673"/>
                  <a:gd name="T26" fmla="*/ 1070 w 1232"/>
                  <a:gd name="T27" fmla="*/ 34 h 673"/>
                  <a:gd name="T28" fmla="*/ 1053 w 1232"/>
                  <a:gd name="T29" fmla="*/ 37 h 673"/>
                  <a:gd name="T30" fmla="*/ 1026 w 1232"/>
                  <a:gd name="T31" fmla="*/ 31 h 673"/>
                  <a:gd name="T32" fmla="*/ 995 w 1232"/>
                  <a:gd name="T33" fmla="*/ 20 h 673"/>
                  <a:gd name="T34" fmla="*/ 973 w 1232"/>
                  <a:gd name="T35" fmla="*/ 16 h 673"/>
                  <a:gd name="T36" fmla="*/ 956 w 1232"/>
                  <a:gd name="T37" fmla="*/ 19 h 673"/>
                  <a:gd name="T38" fmla="*/ 939 w 1232"/>
                  <a:gd name="T39" fmla="*/ 29 h 673"/>
                  <a:gd name="T40" fmla="*/ 920 w 1232"/>
                  <a:gd name="T41" fmla="*/ 48 h 673"/>
                  <a:gd name="T42" fmla="*/ 824 w 1232"/>
                  <a:gd name="T43" fmla="*/ 168 h 673"/>
                  <a:gd name="T44" fmla="*/ 806 w 1232"/>
                  <a:gd name="T45" fmla="*/ 192 h 673"/>
                  <a:gd name="T46" fmla="*/ 788 w 1232"/>
                  <a:gd name="T47" fmla="*/ 204 h 673"/>
                  <a:gd name="T48" fmla="*/ 770 w 1232"/>
                  <a:gd name="T49" fmla="*/ 208 h 673"/>
                  <a:gd name="T50" fmla="*/ 745 w 1232"/>
                  <a:gd name="T51" fmla="*/ 204 h 673"/>
                  <a:gd name="T52" fmla="*/ 705 w 1232"/>
                  <a:gd name="T53" fmla="*/ 189 h 673"/>
                  <a:gd name="T54" fmla="*/ 666 w 1232"/>
                  <a:gd name="T55" fmla="*/ 179 h 673"/>
                  <a:gd name="T56" fmla="*/ 642 w 1232"/>
                  <a:gd name="T57" fmla="*/ 179 h 673"/>
                  <a:gd name="T58" fmla="*/ 614 w 1232"/>
                  <a:gd name="T59" fmla="*/ 186 h 673"/>
                  <a:gd name="T60" fmla="*/ 585 w 1232"/>
                  <a:gd name="T61" fmla="*/ 199 h 673"/>
                  <a:gd name="T62" fmla="*/ 556 w 1232"/>
                  <a:gd name="T63" fmla="*/ 205 h 673"/>
                  <a:gd name="T64" fmla="*/ 528 w 1232"/>
                  <a:gd name="T65" fmla="*/ 201 h 673"/>
                  <a:gd name="T66" fmla="*/ 498 w 1232"/>
                  <a:gd name="T67" fmla="*/ 190 h 673"/>
                  <a:gd name="T68" fmla="*/ 444 w 1232"/>
                  <a:gd name="T69" fmla="*/ 157 h 673"/>
                  <a:gd name="T70" fmla="*/ 380 w 1232"/>
                  <a:gd name="T71" fmla="*/ 92 h 673"/>
                  <a:gd name="T72" fmla="*/ 342 w 1232"/>
                  <a:gd name="T73" fmla="*/ 62 h 673"/>
                  <a:gd name="T74" fmla="*/ 305 w 1232"/>
                  <a:gd name="T75" fmla="*/ 39 h 673"/>
                  <a:gd name="T76" fmla="*/ 266 w 1232"/>
                  <a:gd name="T77" fmla="*/ 22 h 673"/>
                  <a:gd name="T78" fmla="*/ 229 w 1232"/>
                  <a:gd name="T79" fmla="*/ 15 h 673"/>
                  <a:gd name="T80" fmla="*/ 191 w 1232"/>
                  <a:gd name="T81" fmla="*/ 17 h 673"/>
                  <a:gd name="T82" fmla="*/ 153 w 1232"/>
                  <a:gd name="T83" fmla="*/ 28 h 673"/>
                  <a:gd name="T84" fmla="*/ 114 w 1232"/>
                  <a:gd name="T85" fmla="*/ 49 h 673"/>
                  <a:gd name="T86" fmla="*/ 75 w 1232"/>
                  <a:gd name="T87" fmla="*/ 80 h 673"/>
                  <a:gd name="T88" fmla="*/ 36 w 1232"/>
                  <a:gd name="T89" fmla="*/ 121 h 673"/>
                  <a:gd name="T90" fmla="*/ 9 w 1232"/>
                  <a:gd name="T91" fmla="*/ 149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232" h="673">
                    <a:moveTo>
                      <a:pt x="0" y="153"/>
                    </a:moveTo>
                    <a:lnTo>
                      <a:pt x="0" y="153"/>
                    </a:lnTo>
                    <a:lnTo>
                      <a:pt x="97" y="280"/>
                    </a:lnTo>
                    <a:lnTo>
                      <a:pt x="97" y="284"/>
                    </a:lnTo>
                    <a:lnTo>
                      <a:pt x="99" y="287"/>
                    </a:lnTo>
                    <a:lnTo>
                      <a:pt x="109" y="289"/>
                    </a:lnTo>
                    <a:lnTo>
                      <a:pt x="135" y="296"/>
                    </a:lnTo>
                    <a:lnTo>
                      <a:pt x="168" y="306"/>
                    </a:lnTo>
                    <a:lnTo>
                      <a:pt x="197" y="314"/>
                    </a:lnTo>
                    <a:lnTo>
                      <a:pt x="366" y="417"/>
                    </a:lnTo>
                    <a:lnTo>
                      <a:pt x="491" y="540"/>
                    </a:lnTo>
                    <a:lnTo>
                      <a:pt x="644" y="673"/>
                    </a:lnTo>
                    <a:lnTo>
                      <a:pt x="680" y="657"/>
                    </a:lnTo>
                    <a:lnTo>
                      <a:pt x="771" y="646"/>
                    </a:lnTo>
                    <a:lnTo>
                      <a:pt x="847" y="513"/>
                    </a:lnTo>
                    <a:lnTo>
                      <a:pt x="1195" y="148"/>
                    </a:lnTo>
                    <a:lnTo>
                      <a:pt x="1207" y="125"/>
                    </a:lnTo>
                    <a:lnTo>
                      <a:pt x="1218" y="104"/>
                    </a:lnTo>
                    <a:lnTo>
                      <a:pt x="1222" y="94"/>
                    </a:lnTo>
                    <a:lnTo>
                      <a:pt x="1225" y="85"/>
                    </a:lnTo>
                    <a:lnTo>
                      <a:pt x="1228" y="75"/>
                    </a:lnTo>
                    <a:lnTo>
                      <a:pt x="1230" y="66"/>
                    </a:lnTo>
                    <a:lnTo>
                      <a:pt x="1231" y="58"/>
                    </a:lnTo>
                    <a:lnTo>
                      <a:pt x="1232" y="50"/>
                    </a:lnTo>
                    <a:lnTo>
                      <a:pt x="1231" y="42"/>
                    </a:lnTo>
                    <a:lnTo>
                      <a:pt x="1230" y="34"/>
                    </a:lnTo>
                    <a:lnTo>
                      <a:pt x="1227" y="27"/>
                    </a:lnTo>
                    <a:lnTo>
                      <a:pt x="1224" y="20"/>
                    </a:lnTo>
                    <a:lnTo>
                      <a:pt x="1220" y="15"/>
                    </a:lnTo>
                    <a:lnTo>
                      <a:pt x="1214" y="9"/>
                    </a:lnTo>
                    <a:lnTo>
                      <a:pt x="1199" y="4"/>
                    </a:lnTo>
                    <a:lnTo>
                      <a:pt x="1184" y="1"/>
                    </a:lnTo>
                    <a:lnTo>
                      <a:pt x="1169" y="0"/>
                    </a:lnTo>
                    <a:lnTo>
                      <a:pt x="1155" y="1"/>
                    </a:lnTo>
                    <a:lnTo>
                      <a:pt x="1141" y="4"/>
                    </a:lnTo>
                    <a:lnTo>
                      <a:pt x="1126" y="8"/>
                    </a:lnTo>
                    <a:lnTo>
                      <a:pt x="1110" y="14"/>
                    </a:lnTo>
                    <a:lnTo>
                      <a:pt x="1095" y="21"/>
                    </a:lnTo>
                    <a:lnTo>
                      <a:pt x="1088" y="26"/>
                    </a:lnTo>
                    <a:lnTo>
                      <a:pt x="1082" y="30"/>
                    </a:lnTo>
                    <a:lnTo>
                      <a:pt x="1076" y="32"/>
                    </a:lnTo>
                    <a:lnTo>
                      <a:pt x="1070" y="34"/>
                    </a:lnTo>
                    <a:lnTo>
                      <a:pt x="1064" y="37"/>
                    </a:lnTo>
                    <a:lnTo>
                      <a:pt x="1058" y="37"/>
                    </a:lnTo>
                    <a:lnTo>
                      <a:pt x="1053" y="37"/>
                    </a:lnTo>
                    <a:lnTo>
                      <a:pt x="1047" y="37"/>
                    </a:lnTo>
                    <a:lnTo>
                      <a:pt x="1036" y="34"/>
                    </a:lnTo>
                    <a:lnTo>
                      <a:pt x="1026" y="31"/>
                    </a:lnTo>
                    <a:lnTo>
                      <a:pt x="1015" y="27"/>
                    </a:lnTo>
                    <a:lnTo>
                      <a:pt x="1005" y="23"/>
                    </a:lnTo>
                    <a:lnTo>
                      <a:pt x="995" y="20"/>
                    </a:lnTo>
                    <a:lnTo>
                      <a:pt x="984" y="17"/>
                    </a:lnTo>
                    <a:lnTo>
                      <a:pt x="978" y="17"/>
                    </a:lnTo>
                    <a:lnTo>
                      <a:pt x="973" y="16"/>
                    </a:lnTo>
                    <a:lnTo>
                      <a:pt x="967" y="17"/>
                    </a:lnTo>
                    <a:lnTo>
                      <a:pt x="962" y="18"/>
                    </a:lnTo>
                    <a:lnTo>
                      <a:pt x="956" y="19"/>
                    </a:lnTo>
                    <a:lnTo>
                      <a:pt x="951" y="22"/>
                    </a:lnTo>
                    <a:lnTo>
                      <a:pt x="945" y="25"/>
                    </a:lnTo>
                    <a:lnTo>
                      <a:pt x="939" y="29"/>
                    </a:lnTo>
                    <a:lnTo>
                      <a:pt x="933" y="34"/>
                    </a:lnTo>
                    <a:lnTo>
                      <a:pt x="927" y="41"/>
                    </a:lnTo>
                    <a:lnTo>
                      <a:pt x="920" y="48"/>
                    </a:lnTo>
                    <a:lnTo>
                      <a:pt x="914" y="57"/>
                    </a:lnTo>
                    <a:lnTo>
                      <a:pt x="830" y="157"/>
                    </a:lnTo>
                    <a:lnTo>
                      <a:pt x="824" y="168"/>
                    </a:lnTo>
                    <a:lnTo>
                      <a:pt x="818" y="178"/>
                    </a:lnTo>
                    <a:lnTo>
                      <a:pt x="812" y="185"/>
                    </a:lnTo>
                    <a:lnTo>
                      <a:pt x="806" y="192"/>
                    </a:lnTo>
                    <a:lnTo>
                      <a:pt x="800" y="197"/>
                    </a:lnTo>
                    <a:lnTo>
                      <a:pt x="794" y="201"/>
                    </a:lnTo>
                    <a:lnTo>
                      <a:pt x="788" y="204"/>
                    </a:lnTo>
                    <a:lnTo>
                      <a:pt x="782" y="206"/>
                    </a:lnTo>
                    <a:lnTo>
                      <a:pt x="776" y="208"/>
                    </a:lnTo>
                    <a:lnTo>
                      <a:pt x="770" y="208"/>
                    </a:lnTo>
                    <a:lnTo>
                      <a:pt x="764" y="208"/>
                    </a:lnTo>
                    <a:lnTo>
                      <a:pt x="758" y="207"/>
                    </a:lnTo>
                    <a:lnTo>
                      <a:pt x="745" y="204"/>
                    </a:lnTo>
                    <a:lnTo>
                      <a:pt x="732" y="199"/>
                    </a:lnTo>
                    <a:lnTo>
                      <a:pt x="719" y="194"/>
                    </a:lnTo>
                    <a:lnTo>
                      <a:pt x="705" y="189"/>
                    </a:lnTo>
                    <a:lnTo>
                      <a:pt x="689" y="184"/>
                    </a:lnTo>
                    <a:lnTo>
                      <a:pt x="674" y="180"/>
                    </a:lnTo>
                    <a:lnTo>
                      <a:pt x="666" y="179"/>
                    </a:lnTo>
                    <a:lnTo>
                      <a:pt x="658" y="178"/>
                    </a:lnTo>
                    <a:lnTo>
                      <a:pt x="650" y="178"/>
                    </a:lnTo>
                    <a:lnTo>
                      <a:pt x="642" y="179"/>
                    </a:lnTo>
                    <a:lnTo>
                      <a:pt x="633" y="181"/>
                    </a:lnTo>
                    <a:lnTo>
                      <a:pt x="624" y="183"/>
                    </a:lnTo>
                    <a:lnTo>
                      <a:pt x="614" y="186"/>
                    </a:lnTo>
                    <a:lnTo>
                      <a:pt x="605" y="191"/>
                    </a:lnTo>
                    <a:lnTo>
                      <a:pt x="595" y="196"/>
                    </a:lnTo>
                    <a:lnTo>
                      <a:pt x="585" y="199"/>
                    </a:lnTo>
                    <a:lnTo>
                      <a:pt x="576" y="202"/>
                    </a:lnTo>
                    <a:lnTo>
                      <a:pt x="566" y="204"/>
                    </a:lnTo>
                    <a:lnTo>
                      <a:pt x="556" y="205"/>
                    </a:lnTo>
                    <a:lnTo>
                      <a:pt x="547" y="204"/>
                    </a:lnTo>
                    <a:lnTo>
                      <a:pt x="537" y="203"/>
                    </a:lnTo>
                    <a:lnTo>
                      <a:pt x="528" y="201"/>
                    </a:lnTo>
                    <a:lnTo>
                      <a:pt x="518" y="198"/>
                    </a:lnTo>
                    <a:lnTo>
                      <a:pt x="508" y="195"/>
                    </a:lnTo>
                    <a:lnTo>
                      <a:pt x="498" y="190"/>
                    </a:lnTo>
                    <a:lnTo>
                      <a:pt x="488" y="185"/>
                    </a:lnTo>
                    <a:lnTo>
                      <a:pt x="467" y="172"/>
                    </a:lnTo>
                    <a:lnTo>
                      <a:pt x="444" y="157"/>
                    </a:lnTo>
                    <a:lnTo>
                      <a:pt x="418" y="129"/>
                    </a:lnTo>
                    <a:lnTo>
                      <a:pt x="392" y="104"/>
                    </a:lnTo>
                    <a:lnTo>
                      <a:pt x="380" y="92"/>
                    </a:lnTo>
                    <a:lnTo>
                      <a:pt x="367" y="81"/>
                    </a:lnTo>
                    <a:lnTo>
                      <a:pt x="355" y="71"/>
                    </a:lnTo>
                    <a:lnTo>
                      <a:pt x="342" y="62"/>
                    </a:lnTo>
                    <a:lnTo>
                      <a:pt x="330" y="53"/>
                    </a:lnTo>
                    <a:lnTo>
                      <a:pt x="317" y="46"/>
                    </a:lnTo>
                    <a:lnTo>
                      <a:pt x="305" y="39"/>
                    </a:lnTo>
                    <a:lnTo>
                      <a:pt x="292" y="32"/>
                    </a:lnTo>
                    <a:lnTo>
                      <a:pt x="279" y="27"/>
                    </a:lnTo>
                    <a:lnTo>
                      <a:pt x="266" y="22"/>
                    </a:lnTo>
                    <a:lnTo>
                      <a:pt x="254" y="19"/>
                    </a:lnTo>
                    <a:lnTo>
                      <a:pt x="241" y="17"/>
                    </a:lnTo>
                    <a:lnTo>
                      <a:pt x="229" y="15"/>
                    </a:lnTo>
                    <a:lnTo>
                      <a:pt x="216" y="15"/>
                    </a:lnTo>
                    <a:lnTo>
                      <a:pt x="204" y="15"/>
                    </a:lnTo>
                    <a:lnTo>
                      <a:pt x="191" y="17"/>
                    </a:lnTo>
                    <a:lnTo>
                      <a:pt x="179" y="19"/>
                    </a:lnTo>
                    <a:lnTo>
                      <a:pt x="166" y="23"/>
                    </a:lnTo>
                    <a:lnTo>
                      <a:pt x="153" y="28"/>
                    </a:lnTo>
                    <a:lnTo>
                      <a:pt x="139" y="33"/>
                    </a:lnTo>
                    <a:lnTo>
                      <a:pt x="127" y="41"/>
                    </a:lnTo>
                    <a:lnTo>
                      <a:pt x="114" y="49"/>
                    </a:lnTo>
                    <a:lnTo>
                      <a:pt x="101" y="58"/>
                    </a:lnTo>
                    <a:lnTo>
                      <a:pt x="88" y="68"/>
                    </a:lnTo>
                    <a:lnTo>
                      <a:pt x="75" y="80"/>
                    </a:lnTo>
                    <a:lnTo>
                      <a:pt x="62" y="92"/>
                    </a:lnTo>
                    <a:lnTo>
                      <a:pt x="49" y="106"/>
                    </a:lnTo>
                    <a:lnTo>
                      <a:pt x="36" y="121"/>
                    </a:lnTo>
                    <a:lnTo>
                      <a:pt x="26" y="132"/>
                    </a:lnTo>
                    <a:lnTo>
                      <a:pt x="17" y="141"/>
                    </a:lnTo>
                    <a:lnTo>
                      <a:pt x="9" y="149"/>
                    </a:lnTo>
                    <a:lnTo>
                      <a:pt x="0" y="153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6813" name="Freeform 13"/>
              <p:cNvSpPr>
                <a:spLocks/>
              </p:cNvSpPr>
              <p:nvPr/>
            </p:nvSpPr>
            <p:spPr bwMode="auto">
              <a:xfrm>
                <a:off x="4119" y="1995"/>
                <a:ext cx="133" cy="156"/>
              </a:xfrm>
              <a:custGeom>
                <a:avLst/>
                <a:gdLst>
                  <a:gd name="T0" fmla="*/ 346 w 707"/>
                  <a:gd name="T1" fmla="*/ 716 h 835"/>
                  <a:gd name="T2" fmla="*/ 321 w 707"/>
                  <a:gd name="T3" fmla="*/ 832 h 835"/>
                  <a:gd name="T4" fmla="*/ 131 w 707"/>
                  <a:gd name="T5" fmla="*/ 833 h 835"/>
                  <a:gd name="T6" fmla="*/ 118 w 707"/>
                  <a:gd name="T7" fmla="*/ 827 h 835"/>
                  <a:gd name="T8" fmla="*/ 105 w 707"/>
                  <a:gd name="T9" fmla="*/ 818 h 835"/>
                  <a:gd name="T10" fmla="*/ 93 w 707"/>
                  <a:gd name="T11" fmla="*/ 807 h 835"/>
                  <a:gd name="T12" fmla="*/ 83 w 707"/>
                  <a:gd name="T13" fmla="*/ 793 h 835"/>
                  <a:gd name="T14" fmla="*/ 75 w 707"/>
                  <a:gd name="T15" fmla="*/ 776 h 835"/>
                  <a:gd name="T16" fmla="*/ 70 w 707"/>
                  <a:gd name="T17" fmla="*/ 757 h 835"/>
                  <a:gd name="T18" fmla="*/ 68 w 707"/>
                  <a:gd name="T19" fmla="*/ 735 h 835"/>
                  <a:gd name="T20" fmla="*/ 70 w 707"/>
                  <a:gd name="T21" fmla="*/ 705 h 835"/>
                  <a:gd name="T22" fmla="*/ 67 w 707"/>
                  <a:gd name="T23" fmla="*/ 677 h 835"/>
                  <a:gd name="T24" fmla="*/ 56 w 707"/>
                  <a:gd name="T25" fmla="*/ 650 h 835"/>
                  <a:gd name="T26" fmla="*/ 40 w 707"/>
                  <a:gd name="T27" fmla="*/ 624 h 835"/>
                  <a:gd name="T28" fmla="*/ 20 w 707"/>
                  <a:gd name="T29" fmla="*/ 594 h 835"/>
                  <a:gd name="T30" fmla="*/ 6 w 707"/>
                  <a:gd name="T31" fmla="*/ 563 h 835"/>
                  <a:gd name="T32" fmla="*/ 0 w 707"/>
                  <a:gd name="T33" fmla="*/ 537 h 835"/>
                  <a:gd name="T34" fmla="*/ 1 w 707"/>
                  <a:gd name="T35" fmla="*/ 520 h 835"/>
                  <a:gd name="T36" fmla="*/ 4 w 707"/>
                  <a:gd name="T37" fmla="*/ 509 h 835"/>
                  <a:gd name="T38" fmla="*/ 9 w 707"/>
                  <a:gd name="T39" fmla="*/ 500 h 835"/>
                  <a:gd name="T40" fmla="*/ 16 w 707"/>
                  <a:gd name="T41" fmla="*/ 492 h 835"/>
                  <a:gd name="T42" fmla="*/ 24 w 707"/>
                  <a:gd name="T43" fmla="*/ 486 h 835"/>
                  <a:gd name="T44" fmla="*/ 34 w 707"/>
                  <a:gd name="T45" fmla="*/ 482 h 835"/>
                  <a:gd name="T46" fmla="*/ 52 w 707"/>
                  <a:gd name="T47" fmla="*/ 478 h 835"/>
                  <a:gd name="T48" fmla="*/ 81 w 707"/>
                  <a:gd name="T49" fmla="*/ 479 h 835"/>
                  <a:gd name="T50" fmla="*/ 106 w 707"/>
                  <a:gd name="T51" fmla="*/ 486 h 835"/>
                  <a:gd name="T52" fmla="*/ 124 w 707"/>
                  <a:gd name="T53" fmla="*/ 488 h 835"/>
                  <a:gd name="T54" fmla="*/ 142 w 707"/>
                  <a:gd name="T55" fmla="*/ 483 h 835"/>
                  <a:gd name="T56" fmla="*/ 158 w 707"/>
                  <a:gd name="T57" fmla="*/ 473 h 835"/>
                  <a:gd name="T58" fmla="*/ 171 w 707"/>
                  <a:gd name="T59" fmla="*/ 459 h 835"/>
                  <a:gd name="T60" fmla="*/ 181 w 707"/>
                  <a:gd name="T61" fmla="*/ 439 h 835"/>
                  <a:gd name="T62" fmla="*/ 186 w 707"/>
                  <a:gd name="T63" fmla="*/ 416 h 835"/>
                  <a:gd name="T64" fmla="*/ 186 w 707"/>
                  <a:gd name="T65" fmla="*/ 390 h 835"/>
                  <a:gd name="T66" fmla="*/ 182 w 707"/>
                  <a:gd name="T67" fmla="*/ 362 h 835"/>
                  <a:gd name="T68" fmla="*/ 183 w 707"/>
                  <a:gd name="T69" fmla="*/ 333 h 835"/>
                  <a:gd name="T70" fmla="*/ 188 w 707"/>
                  <a:gd name="T71" fmla="*/ 303 h 835"/>
                  <a:gd name="T72" fmla="*/ 197 w 707"/>
                  <a:gd name="T73" fmla="*/ 274 h 835"/>
                  <a:gd name="T74" fmla="*/ 208 w 707"/>
                  <a:gd name="T75" fmla="*/ 250 h 835"/>
                  <a:gd name="T76" fmla="*/ 213 w 707"/>
                  <a:gd name="T77" fmla="*/ 232 h 835"/>
                  <a:gd name="T78" fmla="*/ 216 w 707"/>
                  <a:gd name="T79" fmla="*/ 212 h 835"/>
                  <a:gd name="T80" fmla="*/ 215 w 707"/>
                  <a:gd name="T81" fmla="*/ 192 h 835"/>
                  <a:gd name="T82" fmla="*/ 210 w 707"/>
                  <a:gd name="T83" fmla="*/ 170 h 835"/>
                  <a:gd name="T84" fmla="*/ 202 w 707"/>
                  <a:gd name="T85" fmla="*/ 148 h 835"/>
                  <a:gd name="T86" fmla="*/ 189 w 707"/>
                  <a:gd name="T87" fmla="*/ 124 h 835"/>
                  <a:gd name="T88" fmla="*/ 172 w 707"/>
                  <a:gd name="T89" fmla="*/ 99 h 835"/>
                  <a:gd name="T90" fmla="*/ 151 w 707"/>
                  <a:gd name="T91" fmla="*/ 1 h 835"/>
                  <a:gd name="T92" fmla="*/ 250 w 707"/>
                  <a:gd name="T93" fmla="*/ 28 h 835"/>
                  <a:gd name="T94" fmla="*/ 544 w 707"/>
                  <a:gd name="T95" fmla="*/ 254 h 8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07" h="835">
                    <a:moveTo>
                      <a:pt x="707" y="395"/>
                    </a:moveTo>
                    <a:lnTo>
                      <a:pt x="346" y="716"/>
                    </a:lnTo>
                    <a:lnTo>
                      <a:pt x="323" y="831"/>
                    </a:lnTo>
                    <a:lnTo>
                      <a:pt x="321" y="832"/>
                    </a:lnTo>
                    <a:lnTo>
                      <a:pt x="138" y="835"/>
                    </a:lnTo>
                    <a:lnTo>
                      <a:pt x="131" y="833"/>
                    </a:lnTo>
                    <a:lnTo>
                      <a:pt x="125" y="830"/>
                    </a:lnTo>
                    <a:lnTo>
                      <a:pt x="118" y="827"/>
                    </a:lnTo>
                    <a:lnTo>
                      <a:pt x="112" y="822"/>
                    </a:lnTo>
                    <a:lnTo>
                      <a:pt x="105" y="818"/>
                    </a:lnTo>
                    <a:lnTo>
                      <a:pt x="99" y="813"/>
                    </a:lnTo>
                    <a:lnTo>
                      <a:pt x="93" y="807"/>
                    </a:lnTo>
                    <a:lnTo>
                      <a:pt x="88" y="800"/>
                    </a:lnTo>
                    <a:lnTo>
                      <a:pt x="83" y="793"/>
                    </a:lnTo>
                    <a:lnTo>
                      <a:pt x="79" y="785"/>
                    </a:lnTo>
                    <a:lnTo>
                      <a:pt x="75" y="776"/>
                    </a:lnTo>
                    <a:lnTo>
                      <a:pt x="72" y="767"/>
                    </a:lnTo>
                    <a:lnTo>
                      <a:pt x="70" y="757"/>
                    </a:lnTo>
                    <a:lnTo>
                      <a:pt x="68" y="746"/>
                    </a:lnTo>
                    <a:lnTo>
                      <a:pt x="68" y="735"/>
                    </a:lnTo>
                    <a:lnTo>
                      <a:pt x="69" y="721"/>
                    </a:lnTo>
                    <a:lnTo>
                      <a:pt x="70" y="705"/>
                    </a:lnTo>
                    <a:lnTo>
                      <a:pt x="69" y="690"/>
                    </a:lnTo>
                    <a:lnTo>
                      <a:pt x="67" y="677"/>
                    </a:lnTo>
                    <a:lnTo>
                      <a:pt x="63" y="663"/>
                    </a:lnTo>
                    <a:lnTo>
                      <a:pt x="56" y="650"/>
                    </a:lnTo>
                    <a:lnTo>
                      <a:pt x="49" y="637"/>
                    </a:lnTo>
                    <a:lnTo>
                      <a:pt x="40" y="624"/>
                    </a:lnTo>
                    <a:lnTo>
                      <a:pt x="30" y="609"/>
                    </a:lnTo>
                    <a:lnTo>
                      <a:pt x="20" y="594"/>
                    </a:lnTo>
                    <a:lnTo>
                      <a:pt x="12" y="578"/>
                    </a:lnTo>
                    <a:lnTo>
                      <a:pt x="6" y="563"/>
                    </a:lnTo>
                    <a:lnTo>
                      <a:pt x="2" y="550"/>
                    </a:lnTo>
                    <a:lnTo>
                      <a:pt x="0" y="537"/>
                    </a:lnTo>
                    <a:lnTo>
                      <a:pt x="1" y="525"/>
                    </a:lnTo>
                    <a:lnTo>
                      <a:pt x="1" y="520"/>
                    </a:lnTo>
                    <a:lnTo>
                      <a:pt x="3" y="514"/>
                    </a:lnTo>
                    <a:lnTo>
                      <a:pt x="4" y="509"/>
                    </a:lnTo>
                    <a:lnTo>
                      <a:pt x="7" y="505"/>
                    </a:lnTo>
                    <a:lnTo>
                      <a:pt x="9" y="500"/>
                    </a:lnTo>
                    <a:lnTo>
                      <a:pt x="12" y="496"/>
                    </a:lnTo>
                    <a:lnTo>
                      <a:pt x="16" y="492"/>
                    </a:lnTo>
                    <a:lnTo>
                      <a:pt x="20" y="489"/>
                    </a:lnTo>
                    <a:lnTo>
                      <a:pt x="24" y="486"/>
                    </a:lnTo>
                    <a:lnTo>
                      <a:pt x="29" y="484"/>
                    </a:lnTo>
                    <a:lnTo>
                      <a:pt x="34" y="482"/>
                    </a:lnTo>
                    <a:lnTo>
                      <a:pt x="40" y="480"/>
                    </a:lnTo>
                    <a:lnTo>
                      <a:pt x="52" y="478"/>
                    </a:lnTo>
                    <a:lnTo>
                      <a:pt x="66" y="478"/>
                    </a:lnTo>
                    <a:lnTo>
                      <a:pt x="81" y="479"/>
                    </a:lnTo>
                    <a:lnTo>
                      <a:pt x="98" y="483"/>
                    </a:lnTo>
                    <a:lnTo>
                      <a:pt x="106" y="486"/>
                    </a:lnTo>
                    <a:lnTo>
                      <a:pt x="115" y="488"/>
                    </a:lnTo>
                    <a:lnTo>
                      <a:pt x="124" y="488"/>
                    </a:lnTo>
                    <a:lnTo>
                      <a:pt x="133" y="486"/>
                    </a:lnTo>
                    <a:lnTo>
                      <a:pt x="142" y="483"/>
                    </a:lnTo>
                    <a:lnTo>
                      <a:pt x="150" y="479"/>
                    </a:lnTo>
                    <a:lnTo>
                      <a:pt x="158" y="473"/>
                    </a:lnTo>
                    <a:lnTo>
                      <a:pt x="165" y="467"/>
                    </a:lnTo>
                    <a:lnTo>
                      <a:pt x="171" y="459"/>
                    </a:lnTo>
                    <a:lnTo>
                      <a:pt x="177" y="449"/>
                    </a:lnTo>
                    <a:lnTo>
                      <a:pt x="181" y="439"/>
                    </a:lnTo>
                    <a:lnTo>
                      <a:pt x="185" y="428"/>
                    </a:lnTo>
                    <a:lnTo>
                      <a:pt x="186" y="416"/>
                    </a:lnTo>
                    <a:lnTo>
                      <a:pt x="187" y="404"/>
                    </a:lnTo>
                    <a:lnTo>
                      <a:pt x="186" y="390"/>
                    </a:lnTo>
                    <a:lnTo>
                      <a:pt x="183" y="377"/>
                    </a:lnTo>
                    <a:lnTo>
                      <a:pt x="182" y="362"/>
                    </a:lnTo>
                    <a:lnTo>
                      <a:pt x="181" y="348"/>
                    </a:lnTo>
                    <a:lnTo>
                      <a:pt x="183" y="333"/>
                    </a:lnTo>
                    <a:lnTo>
                      <a:pt x="185" y="319"/>
                    </a:lnTo>
                    <a:lnTo>
                      <a:pt x="188" y="303"/>
                    </a:lnTo>
                    <a:lnTo>
                      <a:pt x="192" y="288"/>
                    </a:lnTo>
                    <a:lnTo>
                      <a:pt x="197" y="274"/>
                    </a:lnTo>
                    <a:lnTo>
                      <a:pt x="204" y="259"/>
                    </a:lnTo>
                    <a:lnTo>
                      <a:pt x="208" y="250"/>
                    </a:lnTo>
                    <a:lnTo>
                      <a:pt x="211" y="241"/>
                    </a:lnTo>
                    <a:lnTo>
                      <a:pt x="213" y="232"/>
                    </a:lnTo>
                    <a:lnTo>
                      <a:pt x="215" y="222"/>
                    </a:lnTo>
                    <a:lnTo>
                      <a:pt x="216" y="212"/>
                    </a:lnTo>
                    <a:lnTo>
                      <a:pt x="216" y="202"/>
                    </a:lnTo>
                    <a:lnTo>
                      <a:pt x="215" y="192"/>
                    </a:lnTo>
                    <a:lnTo>
                      <a:pt x="213" y="181"/>
                    </a:lnTo>
                    <a:lnTo>
                      <a:pt x="210" y="170"/>
                    </a:lnTo>
                    <a:lnTo>
                      <a:pt x="207" y="159"/>
                    </a:lnTo>
                    <a:lnTo>
                      <a:pt x="202" y="148"/>
                    </a:lnTo>
                    <a:lnTo>
                      <a:pt x="195" y="136"/>
                    </a:lnTo>
                    <a:lnTo>
                      <a:pt x="189" y="124"/>
                    </a:lnTo>
                    <a:lnTo>
                      <a:pt x="181" y="112"/>
                    </a:lnTo>
                    <a:lnTo>
                      <a:pt x="172" y="99"/>
                    </a:lnTo>
                    <a:lnTo>
                      <a:pt x="162" y="86"/>
                    </a:lnTo>
                    <a:lnTo>
                      <a:pt x="151" y="1"/>
                    </a:lnTo>
                    <a:lnTo>
                      <a:pt x="153" y="0"/>
                    </a:lnTo>
                    <a:lnTo>
                      <a:pt x="250" y="28"/>
                    </a:lnTo>
                    <a:lnTo>
                      <a:pt x="419" y="131"/>
                    </a:lnTo>
                    <a:lnTo>
                      <a:pt x="544" y="254"/>
                    </a:lnTo>
                    <a:lnTo>
                      <a:pt x="707" y="395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6814" name="Freeform 14"/>
              <p:cNvSpPr>
                <a:spLocks/>
              </p:cNvSpPr>
              <p:nvPr/>
            </p:nvSpPr>
            <p:spPr bwMode="auto">
              <a:xfrm>
                <a:off x="3366" y="1299"/>
                <a:ext cx="515" cy="707"/>
              </a:xfrm>
              <a:custGeom>
                <a:avLst/>
                <a:gdLst>
                  <a:gd name="T0" fmla="*/ 944 w 2744"/>
                  <a:gd name="T1" fmla="*/ 81 h 3792"/>
                  <a:gd name="T2" fmla="*/ 897 w 2744"/>
                  <a:gd name="T3" fmla="*/ 214 h 3792"/>
                  <a:gd name="T4" fmla="*/ 892 w 2744"/>
                  <a:gd name="T5" fmla="*/ 341 h 3792"/>
                  <a:gd name="T6" fmla="*/ 861 w 2744"/>
                  <a:gd name="T7" fmla="*/ 432 h 3792"/>
                  <a:gd name="T8" fmla="*/ 803 w 2744"/>
                  <a:gd name="T9" fmla="*/ 515 h 3792"/>
                  <a:gd name="T10" fmla="*/ 761 w 2744"/>
                  <a:gd name="T11" fmla="*/ 641 h 3792"/>
                  <a:gd name="T12" fmla="*/ 688 w 2744"/>
                  <a:gd name="T13" fmla="*/ 795 h 3792"/>
                  <a:gd name="T14" fmla="*/ 650 w 2744"/>
                  <a:gd name="T15" fmla="*/ 893 h 3792"/>
                  <a:gd name="T16" fmla="*/ 568 w 2744"/>
                  <a:gd name="T17" fmla="*/ 971 h 3792"/>
                  <a:gd name="T18" fmla="*/ 487 w 2744"/>
                  <a:gd name="T19" fmla="*/ 1200 h 3792"/>
                  <a:gd name="T20" fmla="*/ 421 w 2744"/>
                  <a:gd name="T21" fmla="*/ 1272 h 3792"/>
                  <a:gd name="T22" fmla="*/ 366 w 2744"/>
                  <a:gd name="T23" fmla="*/ 1367 h 3792"/>
                  <a:gd name="T24" fmla="*/ 19 w 2744"/>
                  <a:gd name="T25" fmla="*/ 1710 h 3792"/>
                  <a:gd name="T26" fmla="*/ 76 w 2744"/>
                  <a:gd name="T27" fmla="*/ 1720 h 3792"/>
                  <a:gd name="T28" fmla="*/ 136 w 2744"/>
                  <a:gd name="T29" fmla="*/ 1715 h 3792"/>
                  <a:gd name="T30" fmla="*/ 173 w 2744"/>
                  <a:gd name="T31" fmla="*/ 1747 h 3792"/>
                  <a:gd name="T32" fmla="*/ 197 w 2744"/>
                  <a:gd name="T33" fmla="*/ 1786 h 3792"/>
                  <a:gd name="T34" fmla="*/ 288 w 2744"/>
                  <a:gd name="T35" fmla="*/ 1821 h 3792"/>
                  <a:gd name="T36" fmla="*/ 330 w 2744"/>
                  <a:gd name="T37" fmla="*/ 1870 h 3792"/>
                  <a:gd name="T38" fmla="*/ 345 w 2744"/>
                  <a:gd name="T39" fmla="*/ 2141 h 3792"/>
                  <a:gd name="T40" fmla="*/ 345 w 2744"/>
                  <a:gd name="T41" fmla="*/ 2340 h 3792"/>
                  <a:gd name="T42" fmla="*/ 296 w 2744"/>
                  <a:gd name="T43" fmla="*/ 2470 h 3792"/>
                  <a:gd name="T44" fmla="*/ 235 w 2744"/>
                  <a:gd name="T45" fmla="*/ 2528 h 3792"/>
                  <a:gd name="T46" fmla="*/ 243 w 2744"/>
                  <a:gd name="T47" fmla="*/ 2550 h 3792"/>
                  <a:gd name="T48" fmla="*/ 292 w 2744"/>
                  <a:gd name="T49" fmla="*/ 2574 h 3792"/>
                  <a:gd name="T50" fmla="*/ 302 w 2744"/>
                  <a:gd name="T51" fmla="*/ 2624 h 3792"/>
                  <a:gd name="T52" fmla="*/ 384 w 2744"/>
                  <a:gd name="T53" fmla="*/ 2717 h 3792"/>
                  <a:gd name="T54" fmla="*/ 457 w 2744"/>
                  <a:gd name="T55" fmla="*/ 2818 h 3792"/>
                  <a:gd name="T56" fmla="*/ 500 w 2744"/>
                  <a:gd name="T57" fmla="*/ 2850 h 3792"/>
                  <a:gd name="T58" fmla="*/ 621 w 2744"/>
                  <a:gd name="T59" fmla="*/ 2840 h 3792"/>
                  <a:gd name="T60" fmla="*/ 671 w 2744"/>
                  <a:gd name="T61" fmla="*/ 2855 h 3792"/>
                  <a:gd name="T62" fmla="*/ 683 w 2744"/>
                  <a:gd name="T63" fmla="*/ 2908 h 3792"/>
                  <a:gd name="T64" fmla="*/ 709 w 2744"/>
                  <a:gd name="T65" fmla="*/ 3010 h 3792"/>
                  <a:gd name="T66" fmla="*/ 702 w 2744"/>
                  <a:gd name="T67" fmla="*/ 3047 h 3792"/>
                  <a:gd name="T68" fmla="*/ 652 w 2744"/>
                  <a:gd name="T69" fmla="*/ 3057 h 3792"/>
                  <a:gd name="T70" fmla="*/ 598 w 2744"/>
                  <a:gd name="T71" fmla="*/ 3076 h 3792"/>
                  <a:gd name="T72" fmla="*/ 567 w 2744"/>
                  <a:gd name="T73" fmla="*/ 3171 h 3792"/>
                  <a:gd name="T74" fmla="*/ 542 w 2744"/>
                  <a:gd name="T75" fmla="*/ 3242 h 3792"/>
                  <a:gd name="T76" fmla="*/ 513 w 2744"/>
                  <a:gd name="T77" fmla="*/ 3276 h 3792"/>
                  <a:gd name="T78" fmla="*/ 522 w 2744"/>
                  <a:gd name="T79" fmla="*/ 3299 h 3792"/>
                  <a:gd name="T80" fmla="*/ 578 w 2744"/>
                  <a:gd name="T81" fmla="*/ 3335 h 3792"/>
                  <a:gd name="T82" fmla="*/ 592 w 2744"/>
                  <a:gd name="T83" fmla="*/ 3373 h 3792"/>
                  <a:gd name="T84" fmla="*/ 620 w 2744"/>
                  <a:gd name="T85" fmla="*/ 3456 h 3792"/>
                  <a:gd name="T86" fmla="*/ 656 w 2744"/>
                  <a:gd name="T87" fmla="*/ 3478 h 3792"/>
                  <a:gd name="T88" fmla="*/ 702 w 2744"/>
                  <a:gd name="T89" fmla="*/ 3665 h 3792"/>
                  <a:gd name="T90" fmla="*/ 718 w 2744"/>
                  <a:gd name="T91" fmla="*/ 3725 h 3792"/>
                  <a:gd name="T92" fmla="*/ 755 w 2744"/>
                  <a:gd name="T93" fmla="*/ 3749 h 3792"/>
                  <a:gd name="T94" fmla="*/ 825 w 2744"/>
                  <a:gd name="T95" fmla="*/ 3776 h 3792"/>
                  <a:gd name="T96" fmla="*/ 962 w 2744"/>
                  <a:gd name="T97" fmla="*/ 3524 h 3792"/>
                  <a:gd name="T98" fmla="*/ 1545 w 2744"/>
                  <a:gd name="T99" fmla="*/ 2584 h 3792"/>
                  <a:gd name="T100" fmla="*/ 2217 w 2744"/>
                  <a:gd name="T101" fmla="*/ 2282 h 3792"/>
                  <a:gd name="T102" fmla="*/ 2226 w 2744"/>
                  <a:gd name="T103" fmla="*/ 1381 h 3792"/>
                  <a:gd name="T104" fmla="*/ 2722 w 2744"/>
                  <a:gd name="T105" fmla="*/ 705 h 3792"/>
                  <a:gd name="T106" fmla="*/ 1884 w 2744"/>
                  <a:gd name="T107" fmla="*/ 537 h 3792"/>
                  <a:gd name="T108" fmla="*/ 1601 w 2744"/>
                  <a:gd name="T109" fmla="*/ 610 h 3792"/>
                  <a:gd name="T110" fmla="*/ 1355 w 2744"/>
                  <a:gd name="T111" fmla="*/ 131 h 3792"/>
                  <a:gd name="T112" fmla="*/ 1075 w 2744"/>
                  <a:gd name="T113" fmla="*/ 62 h 37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744" h="3792">
                    <a:moveTo>
                      <a:pt x="989" y="0"/>
                    </a:moveTo>
                    <a:lnTo>
                      <a:pt x="977" y="6"/>
                    </a:lnTo>
                    <a:lnTo>
                      <a:pt x="987" y="8"/>
                    </a:lnTo>
                    <a:lnTo>
                      <a:pt x="976" y="26"/>
                    </a:lnTo>
                    <a:lnTo>
                      <a:pt x="965" y="44"/>
                    </a:lnTo>
                    <a:lnTo>
                      <a:pt x="954" y="63"/>
                    </a:lnTo>
                    <a:lnTo>
                      <a:pt x="944" y="81"/>
                    </a:lnTo>
                    <a:lnTo>
                      <a:pt x="935" y="99"/>
                    </a:lnTo>
                    <a:lnTo>
                      <a:pt x="926" y="119"/>
                    </a:lnTo>
                    <a:lnTo>
                      <a:pt x="919" y="138"/>
                    </a:lnTo>
                    <a:lnTo>
                      <a:pt x="912" y="157"/>
                    </a:lnTo>
                    <a:lnTo>
                      <a:pt x="906" y="176"/>
                    </a:lnTo>
                    <a:lnTo>
                      <a:pt x="901" y="195"/>
                    </a:lnTo>
                    <a:lnTo>
                      <a:pt x="897" y="214"/>
                    </a:lnTo>
                    <a:lnTo>
                      <a:pt x="894" y="233"/>
                    </a:lnTo>
                    <a:lnTo>
                      <a:pt x="892" y="254"/>
                    </a:lnTo>
                    <a:lnTo>
                      <a:pt x="892" y="274"/>
                    </a:lnTo>
                    <a:lnTo>
                      <a:pt x="893" y="294"/>
                    </a:lnTo>
                    <a:lnTo>
                      <a:pt x="896" y="314"/>
                    </a:lnTo>
                    <a:lnTo>
                      <a:pt x="894" y="327"/>
                    </a:lnTo>
                    <a:lnTo>
                      <a:pt x="892" y="341"/>
                    </a:lnTo>
                    <a:lnTo>
                      <a:pt x="889" y="354"/>
                    </a:lnTo>
                    <a:lnTo>
                      <a:pt x="886" y="367"/>
                    </a:lnTo>
                    <a:lnTo>
                      <a:pt x="882" y="380"/>
                    </a:lnTo>
                    <a:lnTo>
                      <a:pt x="878" y="394"/>
                    </a:lnTo>
                    <a:lnTo>
                      <a:pt x="872" y="407"/>
                    </a:lnTo>
                    <a:lnTo>
                      <a:pt x="867" y="420"/>
                    </a:lnTo>
                    <a:lnTo>
                      <a:pt x="861" y="432"/>
                    </a:lnTo>
                    <a:lnTo>
                      <a:pt x="854" y="444"/>
                    </a:lnTo>
                    <a:lnTo>
                      <a:pt x="847" y="457"/>
                    </a:lnTo>
                    <a:lnTo>
                      <a:pt x="839" y="469"/>
                    </a:lnTo>
                    <a:lnTo>
                      <a:pt x="831" y="481"/>
                    </a:lnTo>
                    <a:lnTo>
                      <a:pt x="822" y="492"/>
                    </a:lnTo>
                    <a:lnTo>
                      <a:pt x="813" y="504"/>
                    </a:lnTo>
                    <a:lnTo>
                      <a:pt x="803" y="515"/>
                    </a:lnTo>
                    <a:lnTo>
                      <a:pt x="798" y="538"/>
                    </a:lnTo>
                    <a:lnTo>
                      <a:pt x="793" y="557"/>
                    </a:lnTo>
                    <a:lnTo>
                      <a:pt x="787" y="576"/>
                    </a:lnTo>
                    <a:lnTo>
                      <a:pt x="781" y="594"/>
                    </a:lnTo>
                    <a:lnTo>
                      <a:pt x="774" y="610"/>
                    </a:lnTo>
                    <a:lnTo>
                      <a:pt x="768" y="626"/>
                    </a:lnTo>
                    <a:lnTo>
                      <a:pt x="761" y="641"/>
                    </a:lnTo>
                    <a:lnTo>
                      <a:pt x="753" y="655"/>
                    </a:lnTo>
                    <a:lnTo>
                      <a:pt x="739" y="684"/>
                    </a:lnTo>
                    <a:lnTo>
                      <a:pt x="723" y="710"/>
                    </a:lnTo>
                    <a:lnTo>
                      <a:pt x="707" y="736"/>
                    </a:lnTo>
                    <a:lnTo>
                      <a:pt x="692" y="764"/>
                    </a:lnTo>
                    <a:lnTo>
                      <a:pt x="691" y="779"/>
                    </a:lnTo>
                    <a:lnTo>
                      <a:pt x="688" y="795"/>
                    </a:lnTo>
                    <a:lnTo>
                      <a:pt x="685" y="811"/>
                    </a:lnTo>
                    <a:lnTo>
                      <a:pt x="681" y="826"/>
                    </a:lnTo>
                    <a:lnTo>
                      <a:pt x="676" y="840"/>
                    </a:lnTo>
                    <a:lnTo>
                      <a:pt x="671" y="854"/>
                    </a:lnTo>
                    <a:lnTo>
                      <a:pt x="665" y="867"/>
                    </a:lnTo>
                    <a:lnTo>
                      <a:pt x="658" y="880"/>
                    </a:lnTo>
                    <a:lnTo>
                      <a:pt x="650" y="893"/>
                    </a:lnTo>
                    <a:lnTo>
                      <a:pt x="641" y="905"/>
                    </a:lnTo>
                    <a:lnTo>
                      <a:pt x="631" y="917"/>
                    </a:lnTo>
                    <a:lnTo>
                      <a:pt x="621" y="929"/>
                    </a:lnTo>
                    <a:lnTo>
                      <a:pt x="609" y="940"/>
                    </a:lnTo>
                    <a:lnTo>
                      <a:pt x="596" y="950"/>
                    </a:lnTo>
                    <a:lnTo>
                      <a:pt x="583" y="961"/>
                    </a:lnTo>
                    <a:lnTo>
                      <a:pt x="568" y="971"/>
                    </a:lnTo>
                    <a:lnTo>
                      <a:pt x="524" y="1097"/>
                    </a:lnTo>
                    <a:lnTo>
                      <a:pt x="520" y="1120"/>
                    </a:lnTo>
                    <a:lnTo>
                      <a:pt x="514" y="1141"/>
                    </a:lnTo>
                    <a:lnTo>
                      <a:pt x="507" y="1162"/>
                    </a:lnTo>
                    <a:lnTo>
                      <a:pt x="498" y="1182"/>
                    </a:lnTo>
                    <a:lnTo>
                      <a:pt x="493" y="1191"/>
                    </a:lnTo>
                    <a:lnTo>
                      <a:pt x="487" y="1200"/>
                    </a:lnTo>
                    <a:lnTo>
                      <a:pt x="481" y="1209"/>
                    </a:lnTo>
                    <a:lnTo>
                      <a:pt x="475" y="1218"/>
                    </a:lnTo>
                    <a:lnTo>
                      <a:pt x="461" y="1235"/>
                    </a:lnTo>
                    <a:lnTo>
                      <a:pt x="444" y="1250"/>
                    </a:lnTo>
                    <a:lnTo>
                      <a:pt x="436" y="1257"/>
                    </a:lnTo>
                    <a:lnTo>
                      <a:pt x="429" y="1264"/>
                    </a:lnTo>
                    <a:lnTo>
                      <a:pt x="421" y="1272"/>
                    </a:lnTo>
                    <a:lnTo>
                      <a:pt x="414" y="1280"/>
                    </a:lnTo>
                    <a:lnTo>
                      <a:pt x="407" y="1289"/>
                    </a:lnTo>
                    <a:lnTo>
                      <a:pt x="400" y="1298"/>
                    </a:lnTo>
                    <a:lnTo>
                      <a:pt x="394" y="1308"/>
                    </a:lnTo>
                    <a:lnTo>
                      <a:pt x="388" y="1319"/>
                    </a:lnTo>
                    <a:lnTo>
                      <a:pt x="376" y="1342"/>
                    </a:lnTo>
                    <a:lnTo>
                      <a:pt x="366" y="1367"/>
                    </a:lnTo>
                    <a:lnTo>
                      <a:pt x="357" y="1395"/>
                    </a:lnTo>
                    <a:lnTo>
                      <a:pt x="349" y="1425"/>
                    </a:lnTo>
                    <a:lnTo>
                      <a:pt x="0" y="1683"/>
                    </a:lnTo>
                    <a:lnTo>
                      <a:pt x="5" y="1691"/>
                    </a:lnTo>
                    <a:lnTo>
                      <a:pt x="9" y="1699"/>
                    </a:lnTo>
                    <a:lnTo>
                      <a:pt x="14" y="1705"/>
                    </a:lnTo>
                    <a:lnTo>
                      <a:pt x="19" y="1710"/>
                    </a:lnTo>
                    <a:lnTo>
                      <a:pt x="24" y="1714"/>
                    </a:lnTo>
                    <a:lnTo>
                      <a:pt x="29" y="1717"/>
                    </a:lnTo>
                    <a:lnTo>
                      <a:pt x="35" y="1719"/>
                    </a:lnTo>
                    <a:lnTo>
                      <a:pt x="40" y="1721"/>
                    </a:lnTo>
                    <a:lnTo>
                      <a:pt x="53" y="1722"/>
                    </a:lnTo>
                    <a:lnTo>
                      <a:pt x="64" y="1721"/>
                    </a:lnTo>
                    <a:lnTo>
                      <a:pt x="76" y="1720"/>
                    </a:lnTo>
                    <a:lnTo>
                      <a:pt x="88" y="1717"/>
                    </a:lnTo>
                    <a:lnTo>
                      <a:pt x="100" y="1715"/>
                    </a:lnTo>
                    <a:lnTo>
                      <a:pt x="112" y="1713"/>
                    </a:lnTo>
                    <a:lnTo>
                      <a:pt x="118" y="1713"/>
                    </a:lnTo>
                    <a:lnTo>
                      <a:pt x="124" y="1713"/>
                    </a:lnTo>
                    <a:lnTo>
                      <a:pt x="130" y="1713"/>
                    </a:lnTo>
                    <a:lnTo>
                      <a:pt x="136" y="1715"/>
                    </a:lnTo>
                    <a:lnTo>
                      <a:pt x="141" y="1717"/>
                    </a:lnTo>
                    <a:lnTo>
                      <a:pt x="147" y="1719"/>
                    </a:lnTo>
                    <a:lnTo>
                      <a:pt x="153" y="1723"/>
                    </a:lnTo>
                    <a:lnTo>
                      <a:pt x="158" y="1727"/>
                    </a:lnTo>
                    <a:lnTo>
                      <a:pt x="163" y="1733"/>
                    </a:lnTo>
                    <a:lnTo>
                      <a:pt x="168" y="1739"/>
                    </a:lnTo>
                    <a:lnTo>
                      <a:pt x="173" y="1747"/>
                    </a:lnTo>
                    <a:lnTo>
                      <a:pt x="178" y="1756"/>
                    </a:lnTo>
                    <a:lnTo>
                      <a:pt x="179" y="1763"/>
                    </a:lnTo>
                    <a:lnTo>
                      <a:pt x="181" y="1769"/>
                    </a:lnTo>
                    <a:lnTo>
                      <a:pt x="185" y="1774"/>
                    </a:lnTo>
                    <a:lnTo>
                      <a:pt x="188" y="1778"/>
                    </a:lnTo>
                    <a:lnTo>
                      <a:pt x="192" y="1782"/>
                    </a:lnTo>
                    <a:lnTo>
                      <a:pt x="197" y="1786"/>
                    </a:lnTo>
                    <a:lnTo>
                      <a:pt x="203" y="1789"/>
                    </a:lnTo>
                    <a:lnTo>
                      <a:pt x="208" y="1791"/>
                    </a:lnTo>
                    <a:lnTo>
                      <a:pt x="235" y="1801"/>
                    </a:lnTo>
                    <a:lnTo>
                      <a:pt x="265" y="1810"/>
                    </a:lnTo>
                    <a:lnTo>
                      <a:pt x="273" y="1814"/>
                    </a:lnTo>
                    <a:lnTo>
                      <a:pt x="280" y="1817"/>
                    </a:lnTo>
                    <a:lnTo>
                      <a:pt x="288" y="1821"/>
                    </a:lnTo>
                    <a:lnTo>
                      <a:pt x="295" y="1826"/>
                    </a:lnTo>
                    <a:lnTo>
                      <a:pt x="302" y="1831"/>
                    </a:lnTo>
                    <a:lnTo>
                      <a:pt x="308" y="1837"/>
                    </a:lnTo>
                    <a:lnTo>
                      <a:pt x="314" y="1844"/>
                    </a:lnTo>
                    <a:lnTo>
                      <a:pt x="319" y="1852"/>
                    </a:lnTo>
                    <a:lnTo>
                      <a:pt x="325" y="1860"/>
                    </a:lnTo>
                    <a:lnTo>
                      <a:pt x="330" y="1870"/>
                    </a:lnTo>
                    <a:lnTo>
                      <a:pt x="334" y="1881"/>
                    </a:lnTo>
                    <a:lnTo>
                      <a:pt x="337" y="1893"/>
                    </a:lnTo>
                    <a:lnTo>
                      <a:pt x="339" y="1907"/>
                    </a:lnTo>
                    <a:lnTo>
                      <a:pt x="340" y="1922"/>
                    </a:lnTo>
                    <a:lnTo>
                      <a:pt x="341" y="1939"/>
                    </a:lnTo>
                    <a:lnTo>
                      <a:pt x="341" y="1957"/>
                    </a:lnTo>
                    <a:lnTo>
                      <a:pt x="345" y="2141"/>
                    </a:lnTo>
                    <a:lnTo>
                      <a:pt x="348" y="2174"/>
                    </a:lnTo>
                    <a:lnTo>
                      <a:pt x="350" y="2205"/>
                    </a:lnTo>
                    <a:lnTo>
                      <a:pt x="351" y="2236"/>
                    </a:lnTo>
                    <a:lnTo>
                      <a:pt x="351" y="2264"/>
                    </a:lnTo>
                    <a:lnTo>
                      <a:pt x="350" y="2291"/>
                    </a:lnTo>
                    <a:lnTo>
                      <a:pt x="348" y="2316"/>
                    </a:lnTo>
                    <a:lnTo>
                      <a:pt x="345" y="2340"/>
                    </a:lnTo>
                    <a:lnTo>
                      <a:pt x="341" y="2364"/>
                    </a:lnTo>
                    <a:lnTo>
                      <a:pt x="336" y="2385"/>
                    </a:lnTo>
                    <a:lnTo>
                      <a:pt x="330" y="2405"/>
                    </a:lnTo>
                    <a:lnTo>
                      <a:pt x="323" y="2423"/>
                    </a:lnTo>
                    <a:lnTo>
                      <a:pt x="315" y="2440"/>
                    </a:lnTo>
                    <a:lnTo>
                      <a:pt x="306" y="2456"/>
                    </a:lnTo>
                    <a:lnTo>
                      <a:pt x="296" y="2470"/>
                    </a:lnTo>
                    <a:lnTo>
                      <a:pt x="286" y="2483"/>
                    </a:lnTo>
                    <a:lnTo>
                      <a:pt x="275" y="2495"/>
                    </a:lnTo>
                    <a:lnTo>
                      <a:pt x="258" y="2507"/>
                    </a:lnTo>
                    <a:lnTo>
                      <a:pt x="246" y="2516"/>
                    </a:lnTo>
                    <a:lnTo>
                      <a:pt x="241" y="2521"/>
                    </a:lnTo>
                    <a:lnTo>
                      <a:pt x="238" y="2525"/>
                    </a:lnTo>
                    <a:lnTo>
                      <a:pt x="235" y="2528"/>
                    </a:lnTo>
                    <a:lnTo>
                      <a:pt x="234" y="2532"/>
                    </a:lnTo>
                    <a:lnTo>
                      <a:pt x="233" y="2535"/>
                    </a:lnTo>
                    <a:lnTo>
                      <a:pt x="232" y="2537"/>
                    </a:lnTo>
                    <a:lnTo>
                      <a:pt x="233" y="2540"/>
                    </a:lnTo>
                    <a:lnTo>
                      <a:pt x="234" y="2542"/>
                    </a:lnTo>
                    <a:lnTo>
                      <a:pt x="238" y="2546"/>
                    </a:lnTo>
                    <a:lnTo>
                      <a:pt x="243" y="2550"/>
                    </a:lnTo>
                    <a:lnTo>
                      <a:pt x="257" y="2556"/>
                    </a:lnTo>
                    <a:lnTo>
                      <a:pt x="273" y="2562"/>
                    </a:lnTo>
                    <a:lnTo>
                      <a:pt x="280" y="2565"/>
                    </a:lnTo>
                    <a:lnTo>
                      <a:pt x="286" y="2568"/>
                    </a:lnTo>
                    <a:lnTo>
                      <a:pt x="288" y="2570"/>
                    </a:lnTo>
                    <a:lnTo>
                      <a:pt x="290" y="2572"/>
                    </a:lnTo>
                    <a:lnTo>
                      <a:pt x="292" y="2574"/>
                    </a:lnTo>
                    <a:lnTo>
                      <a:pt x="293" y="2577"/>
                    </a:lnTo>
                    <a:lnTo>
                      <a:pt x="293" y="2585"/>
                    </a:lnTo>
                    <a:lnTo>
                      <a:pt x="293" y="2594"/>
                    </a:lnTo>
                    <a:lnTo>
                      <a:pt x="295" y="2602"/>
                    </a:lnTo>
                    <a:lnTo>
                      <a:pt x="297" y="2609"/>
                    </a:lnTo>
                    <a:lnTo>
                      <a:pt x="299" y="2617"/>
                    </a:lnTo>
                    <a:lnTo>
                      <a:pt x="302" y="2624"/>
                    </a:lnTo>
                    <a:lnTo>
                      <a:pt x="306" y="2631"/>
                    </a:lnTo>
                    <a:lnTo>
                      <a:pt x="310" y="2638"/>
                    </a:lnTo>
                    <a:lnTo>
                      <a:pt x="320" y="2652"/>
                    </a:lnTo>
                    <a:lnTo>
                      <a:pt x="331" y="2665"/>
                    </a:lnTo>
                    <a:lnTo>
                      <a:pt x="343" y="2678"/>
                    </a:lnTo>
                    <a:lnTo>
                      <a:pt x="356" y="2690"/>
                    </a:lnTo>
                    <a:lnTo>
                      <a:pt x="384" y="2717"/>
                    </a:lnTo>
                    <a:lnTo>
                      <a:pt x="411" y="2745"/>
                    </a:lnTo>
                    <a:lnTo>
                      <a:pt x="424" y="2761"/>
                    </a:lnTo>
                    <a:lnTo>
                      <a:pt x="436" y="2778"/>
                    </a:lnTo>
                    <a:lnTo>
                      <a:pt x="442" y="2788"/>
                    </a:lnTo>
                    <a:lnTo>
                      <a:pt x="448" y="2798"/>
                    </a:lnTo>
                    <a:lnTo>
                      <a:pt x="453" y="2807"/>
                    </a:lnTo>
                    <a:lnTo>
                      <a:pt x="457" y="2818"/>
                    </a:lnTo>
                    <a:lnTo>
                      <a:pt x="462" y="2826"/>
                    </a:lnTo>
                    <a:lnTo>
                      <a:pt x="467" y="2832"/>
                    </a:lnTo>
                    <a:lnTo>
                      <a:pt x="472" y="2838"/>
                    </a:lnTo>
                    <a:lnTo>
                      <a:pt x="478" y="2842"/>
                    </a:lnTo>
                    <a:lnTo>
                      <a:pt x="485" y="2845"/>
                    </a:lnTo>
                    <a:lnTo>
                      <a:pt x="492" y="2848"/>
                    </a:lnTo>
                    <a:lnTo>
                      <a:pt x="500" y="2850"/>
                    </a:lnTo>
                    <a:lnTo>
                      <a:pt x="508" y="2851"/>
                    </a:lnTo>
                    <a:lnTo>
                      <a:pt x="525" y="2851"/>
                    </a:lnTo>
                    <a:lnTo>
                      <a:pt x="544" y="2849"/>
                    </a:lnTo>
                    <a:lnTo>
                      <a:pt x="563" y="2847"/>
                    </a:lnTo>
                    <a:lnTo>
                      <a:pt x="583" y="2844"/>
                    </a:lnTo>
                    <a:lnTo>
                      <a:pt x="603" y="2841"/>
                    </a:lnTo>
                    <a:lnTo>
                      <a:pt x="621" y="2840"/>
                    </a:lnTo>
                    <a:lnTo>
                      <a:pt x="629" y="2840"/>
                    </a:lnTo>
                    <a:lnTo>
                      <a:pt x="638" y="2840"/>
                    </a:lnTo>
                    <a:lnTo>
                      <a:pt x="646" y="2842"/>
                    </a:lnTo>
                    <a:lnTo>
                      <a:pt x="653" y="2843"/>
                    </a:lnTo>
                    <a:lnTo>
                      <a:pt x="660" y="2846"/>
                    </a:lnTo>
                    <a:lnTo>
                      <a:pt x="666" y="2850"/>
                    </a:lnTo>
                    <a:lnTo>
                      <a:pt x="671" y="2855"/>
                    </a:lnTo>
                    <a:lnTo>
                      <a:pt x="676" y="2861"/>
                    </a:lnTo>
                    <a:lnTo>
                      <a:pt x="680" y="2868"/>
                    </a:lnTo>
                    <a:lnTo>
                      <a:pt x="683" y="2876"/>
                    </a:lnTo>
                    <a:lnTo>
                      <a:pt x="685" y="2886"/>
                    </a:lnTo>
                    <a:lnTo>
                      <a:pt x="686" y="2897"/>
                    </a:lnTo>
                    <a:lnTo>
                      <a:pt x="684" y="2902"/>
                    </a:lnTo>
                    <a:lnTo>
                      <a:pt x="683" y="2908"/>
                    </a:lnTo>
                    <a:lnTo>
                      <a:pt x="683" y="2914"/>
                    </a:lnTo>
                    <a:lnTo>
                      <a:pt x="683" y="2921"/>
                    </a:lnTo>
                    <a:lnTo>
                      <a:pt x="684" y="2934"/>
                    </a:lnTo>
                    <a:lnTo>
                      <a:pt x="687" y="2947"/>
                    </a:lnTo>
                    <a:lnTo>
                      <a:pt x="696" y="2973"/>
                    </a:lnTo>
                    <a:lnTo>
                      <a:pt x="705" y="2998"/>
                    </a:lnTo>
                    <a:lnTo>
                      <a:pt x="709" y="3010"/>
                    </a:lnTo>
                    <a:lnTo>
                      <a:pt x="711" y="3021"/>
                    </a:lnTo>
                    <a:lnTo>
                      <a:pt x="711" y="3026"/>
                    </a:lnTo>
                    <a:lnTo>
                      <a:pt x="711" y="3031"/>
                    </a:lnTo>
                    <a:lnTo>
                      <a:pt x="710" y="3035"/>
                    </a:lnTo>
                    <a:lnTo>
                      <a:pt x="708" y="3040"/>
                    </a:lnTo>
                    <a:lnTo>
                      <a:pt x="706" y="3043"/>
                    </a:lnTo>
                    <a:lnTo>
                      <a:pt x="702" y="3047"/>
                    </a:lnTo>
                    <a:lnTo>
                      <a:pt x="698" y="3050"/>
                    </a:lnTo>
                    <a:lnTo>
                      <a:pt x="694" y="3053"/>
                    </a:lnTo>
                    <a:lnTo>
                      <a:pt x="688" y="3055"/>
                    </a:lnTo>
                    <a:lnTo>
                      <a:pt x="681" y="3057"/>
                    </a:lnTo>
                    <a:lnTo>
                      <a:pt x="672" y="3058"/>
                    </a:lnTo>
                    <a:lnTo>
                      <a:pt x="663" y="3059"/>
                    </a:lnTo>
                    <a:lnTo>
                      <a:pt x="652" y="3057"/>
                    </a:lnTo>
                    <a:lnTo>
                      <a:pt x="642" y="3057"/>
                    </a:lnTo>
                    <a:lnTo>
                      <a:pt x="633" y="3058"/>
                    </a:lnTo>
                    <a:lnTo>
                      <a:pt x="624" y="3060"/>
                    </a:lnTo>
                    <a:lnTo>
                      <a:pt x="617" y="3063"/>
                    </a:lnTo>
                    <a:lnTo>
                      <a:pt x="610" y="3067"/>
                    </a:lnTo>
                    <a:lnTo>
                      <a:pt x="604" y="3071"/>
                    </a:lnTo>
                    <a:lnTo>
                      <a:pt x="598" y="3076"/>
                    </a:lnTo>
                    <a:lnTo>
                      <a:pt x="593" y="3082"/>
                    </a:lnTo>
                    <a:lnTo>
                      <a:pt x="589" y="3089"/>
                    </a:lnTo>
                    <a:lnTo>
                      <a:pt x="585" y="3096"/>
                    </a:lnTo>
                    <a:lnTo>
                      <a:pt x="582" y="3103"/>
                    </a:lnTo>
                    <a:lnTo>
                      <a:pt x="577" y="3119"/>
                    </a:lnTo>
                    <a:lnTo>
                      <a:pt x="573" y="3136"/>
                    </a:lnTo>
                    <a:lnTo>
                      <a:pt x="567" y="3171"/>
                    </a:lnTo>
                    <a:lnTo>
                      <a:pt x="561" y="3206"/>
                    </a:lnTo>
                    <a:lnTo>
                      <a:pt x="558" y="3213"/>
                    </a:lnTo>
                    <a:lnTo>
                      <a:pt x="556" y="3220"/>
                    </a:lnTo>
                    <a:lnTo>
                      <a:pt x="553" y="3227"/>
                    </a:lnTo>
                    <a:lnTo>
                      <a:pt x="550" y="3232"/>
                    </a:lnTo>
                    <a:lnTo>
                      <a:pt x="546" y="3238"/>
                    </a:lnTo>
                    <a:lnTo>
                      <a:pt x="542" y="3242"/>
                    </a:lnTo>
                    <a:lnTo>
                      <a:pt x="537" y="3246"/>
                    </a:lnTo>
                    <a:lnTo>
                      <a:pt x="532" y="3249"/>
                    </a:lnTo>
                    <a:lnTo>
                      <a:pt x="526" y="3255"/>
                    </a:lnTo>
                    <a:lnTo>
                      <a:pt x="521" y="3261"/>
                    </a:lnTo>
                    <a:lnTo>
                      <a:pt x="518" y="3266"/>
                    </a:lnTo>
                    <a:lnTo>
                      <a:pt x="515" y="3271"/>
                    </a:lnTo>
                    <a:lnTo>
                      <a:pt x="513" y="3276"/>
                    </a:lnTo>
                    <a:lnTo>
                      <a:pt x="513" y="3280"/>
                    </a:lnTo>
                    <a:lnTo>
                      <a:pt x="512" y="3284"/>
                    </a:lnTo>
                    <a:lnTo>
                      <a:pt x="513" y="3287"/>
                    </a:lnTo>
                    <a:lnTo>
                      <a:pt x="515" y="3291"/>
                    </a:lnTo>
                    <a:lnTo>
                      <a:pt x="517" y="3294"/>
                    </a:lnTo>
                    <a:lnTo>
                      <a:pt x="519" y="3296"/>
                    </a:lnTo>
                    <a:lnTo>
                      <a:pt x="522" y="3299"/>
                    </a:lnTo>
                    <a:lnTo>
                      <a:pt x="529" y="3304"/>
                    </a:lnTo>
                    <a:lnTo>
                      <a:pt x="538" y="3309"/>
                    </a:lnTo>
                    <a:lnTo>
                      <a:pt x="547" y="3314"/>
                    </a:lnTo>
                    <a:lnTo>
                      <a:pt x="557" y="3319"/>
                    </a:lnTo>
                    <a:lnTo>
                      <a:pt x="566" y="3325"/>
                    </a:lnTo>
                    <a:lnTo>
                      <a:pt x="575" y="3332"/>
                    </a:lnTo>
                    <a:lnTo>
                      <a:pt x="578" y="3335"/>
                    </a:lnTo>
                    <a:lnTo>
                      <a:pt x="582" y="3339"/>
                    </a:lnTo>
                    <a:lnTo>
                      <a:pt x="585" y="3345"/>
                    </a:lnTo>
                    <a:lnTo>
                      <a:pt x="588" y="3350"/>
                    </a:lnTo>
                    <a:lnTo>
                      <a:pt x="590" y="3355"/>
                    </a:lnTo>
                    <a:lnTo>
                      <a:pt x="591" y="3361"/>
                    </a:lnTo>
                    <a:lnTo>
                      <a:pt x="592" y="3367"/>
                    </a:lnTo>
                    <a:lnTo>
                      <a:pt x="592" y="3373"/>
                    </a:lnTo>
                    <a:lnTo>
                      <a:pt x="596" y="3397"/>
                    </a:lnTo>
                    <a:lnTo>
                      <a:pt x="602" y="3417"/>
                    </a:lnTo>
                    <a:lnTo>
                      <a:pt x="605" y="3426"/>
                    </a:lnTo>
                    <a:lnTo>
                      <a:pt x="609" y="3435"/>
                    </a:lnTo>
                    <a:lnTo>
                      <a:pt x="612" y="3443"/>
                    </a:lnTo>
                    <a:lnTo>
                      <a:pt x="616" y="3450"/>
                    </a:lnTo>
                    <a:lnTo>
                      <a:pt x="620" y="3456"/>
                    </a:lnTo>
                    <a:lnTo>
                      <a:pt x="624" y="3462"/>
                    </a:lnTo>
                    <a:lnTo>
                      <a:pt x="629" y="3467"/>
                    </a:lnTo>
                    <a:lnTo>
                      <a:pt x="634" y="3470"/>
                    </a:lnTo>
                    <a:lnTo>
                      <a:pt x="639" y="3474"/>
                    </a:lnTo>
                    <a:lnTo>
                      <a:pt x="644" y="3476"/>
                    </a:lnTo>
                    <a:lnTo>
                      <a:pt x="650" y="3477"/>
                    </a:lnTo>
                    <a:lnTo>
                      <a:pt x="656" y="3478"/>
                    </a:lnTo>
                    <a:lnTo>
                      <a:pt x="674" y="3636"/>
                    </a:lnTo>
                    <a:lnTo>
                      <a:pt x="679" y="3638"/>
                    </a:lnTo>
                    <a:lnTo>
                      <a:pt x="684" y="3642"/>
                    </a:lnTo>
                    <a:lnTo>
                      <a:pt x="688" y="3645"/>
                    </a:lnTo>
                    <a:lnTo>
                      <a:pt x="692" y="3649"/>
                    </a:lnTo>
                    <a:lnTo>
                      <a:pt x="698" y="3656"/>
                    </a:lnTo>
                    <a:lnTo>
                      <a:pt x="702" y="3665"/>
                    </a:lnTo>
                    <a:lnTo>
                      <a:pt x="705" y="3673"/>
                    </a:lnTo>
                    <a:lnTo>
                      <a:pt x="708" y="3683"/>
                    </a:lnTo>
                    <a:lnTo>
                      <a:pt x="709" y="3692"/>
                    </a:lnTo>
                    <a:lnTo>
                      <a:pt x="711" y="3701"/>
                    </a:lnTo>
                    <a:lnTo>
                      <a:pt x="713" y="3709"/>
                    </a:lnTo>
                    <a:lnTo>
                      <a:pt x="715" y="3718"/>
                    </a:lnTo>
                    <a:lnTo>
                      <a:pt x="718" y="3725"/>
                    </a:lnTo>
                    <a:lnTo>
                      <a:pt x="722" y="3732"/>
                    </a:lnTo>
                    <a:lnTo>
                      <a:pt x="727" y="3738"/>
                    </a:lnTo>
                    <a:lnTo>
                      <a:pt x="734" y="3743"/>
                    </a:lnTo>
                    <a:lnTo>
                      <a:pt x="739" y="3745"/>
                    </a:lnTo>
                    <a:lnTo>
                      <a:pt x="744" y="3747"/>
                    </a:lnTo>
                    <a:lnTo>
                      <a:pt x="749" y="3748"/>
                    </a:lnTo>
                    <a:lnTo>
                      <a:pt x="755" y="3749"/>
                    </a:lnTo>
                    <a:lnTo>
                      <a:pt x="762" y="3749"/>
                    </a:lnTo>
                    <a:lnTo>
                      <a:pt x="769" y="3750"/>
                    </a:lnTo>
                    <a:lnTo>
                      <a:pt x="776" y="3752"/>
                    </a:lnTo>
                    <a:lnTo>
                      <a:pt x="783" y="3754"/>
                    </a:lnTo>
                    <a:lnTo>
                      <a:pt x="797" y="3760"/>
                    </a:lnTo>
                    <a:lnTo>
                      <a:pt x="811" y="3769"/>
                    </a:lnTo>
                    <a:lnTo>
                      <a:pt x="825" y="3776"/>
                    </a:lnTo>
                    <a:lnTo>
                      <a:pt x="838" y="3783"/>
                    </a:lnTo>
                    <a:lnTo>
                      <a:pt x="850" y="3789"/>
                    </a:lnTo>
                    <a:lnTo>
                      <a:pt x="862" y="3792"/>
                    </a:lnTo>
                    <a:lnTo>
                      <a:pt x="883" y="3789"/>
                    </a:lnTo>
                    <a:lnTo>
                      <a:pt x="913" y="3725"/>
                    </a:lnTo>
                    <a:lnTo>
                      <a:pt x="923" y="3598"/>
                    </a:lnTo>
                    <a:lnTo>
                      <a:pt x="962" y="3524"/>
                    </a:lnTo>
                    <a:lnTo>
                      <a:pt x="904" y="3432"/>
                    </a:lnTo>
                    <a:lnTo>
                      <a:pt x="919" y="3371"/>
                    </a:lnTo>
                    <a:lnTo>
                      <a:pt x="919" y="3255"/>
                    </a:lnTo>
                    <a:lnTo>
                      <a:pt x="1029" y="3051"/>
                    </a:lnTo>
                    <a:lnTo>
                      <a:pt x="1159" y="2746"/>
                    </a:lnTo>
                    <a:lnTo>
                      <a:pt x="1398" y="2674"/>
                    </a:lnTo>
                    <a:lnTo>
                      <a:pt x="1545" y="2584"/>
                    </a:lnTo>
                    <a:lnTo>
                      <a:pt x="1669" y="2475"/>
                    </a:lnTo>
                    <a:lnTo>
                      <a:pt x="1756" y="2423"/>
                    </a:lnTo>
                    <a:lnTo>
                      <a:pt x="1872" y="2414"/>
                    </a:lnTo>
                    <a:lnTo>
                      <a:pt x="1998" y="2461"/>
                    </a:lnTo>
                    <a:lnTo>
                      <a:pt x="2067" y="2444"/>
                    </a:lnTo>
                    <a:lnTo>
                      <a:pt x="2188" y="2397"/>
                    </a:lnTo>
                    <a:lnTo>
                      <a:pt x="2217" y="2282"/>
                    </a:lnTo>
                    <a:lnTo>
                      <a:pt x="2125" y="2130"/>
                    </a:lnTo>
                    <a:lnTo>
                      <a:pt x="2131" y="2020"/>
                    </a:lnTo>
                    <a:lnTo>
                      <a:pt x="2238" y="1793"/>
                    </a:lnTo>
                    <a:lnTo>
                      <a:pt x="2215" y="1596"/>
                    </a:lnTo>
                    <a:lnTo>
                      <a:pt x="2235" y="1523"/>
                    </a:lnTo>
                    <a:lnTo>
                      <a:pt x="2212" y="1452"/>
                    </a:lnTo>
                    <a:lnTo>
                      <a:pt x="2226" y="1381"/>
                    </a:lnTo>
                    <a:lnTo>
                      <a:pt x="2302" y="1283"/>
                    </a:lnTo>
                    <a:lnTo>
                      <a:pt x="2351" y="1170"/>
                    </a:lnTo>
                    <a:lnTo>
                      <a:pt x="2430" y="1066"/>
                    </a:lnTo>
                    <a:lnTo>
                      <a:pt x="2525" y="1041"/>
                    </a:lnTo>
                    <a:lnTo>
                      <a:pt x="2612" y="997"/>
                    </a:lnTo>
                    <a:lnTo>
                      <a:pt x="2744" y="795"/>
                    </a:lnTo>
                    <a:lnTo>
                      <a:pt x="2722" y="705"/>
                    </a:lnTo>
                    <a:lnTo>
                      <a:pt x="2635" y="713"/>
                    </a:lnTo>
                    <a:lnTo>
                      <a:pt x="2571" y="675"/>
                    </a:lnTo>
                    <a:lnTo>
                      <a:pt x="2519" y="728"/>
                    </a:lnTo>
                    <a:lnTo>
                      <a:pt x="2070" y="553"/>
                    </a:lnTo>
                    <a:lnTo>
                      <a:pt x="1999" y="577"/>
                    </a:lnTo>
                    <a:lnTo>
                      <a:pt x="1957" y="545"/>
                    </a:lnTo>
                    <a:lnTo>
                      <a:pt x="1884" y="537"/>
                    </a:lnTo>
                    <a:lnTo>
                      <a:pt x="1848" y="641"/>
                    </a:lnTo>
                    <a:lnTo>
                      <a:pt x="1708" y="735"/>
                    </a:lnTo>
                    <a:lnTo>
                      <a:pt x="1689" y="593"/>
                    </a:lnTo>
                    <a:lnTo>
                      <a:pt x="1660" y="756"/>
                    </a:lnTo>
                    <a:lnTo>
                      <a:pt x="1510" y="909"/>
                    </a:lnTo>
                    <a:lnTo>
                      <a:pt x="1549" y="705"/>
                    </a:lnTo>
                    <a:lnTo>
                      <a:pt x="1601" y="610"/>
                    </a:lnTo>
                    <a:lnTo>
                      <a:pt x="1669" y="549"/>
                    </a:lnTo>
                    <a:lnTo>
                      <a:pt x="1632" y="479"/>
                    </a:lnTo>
                    <a:lnTo>
                      <a:pt x="1557" y="514"/>
                    </a:lnTo>
                    <a:lnTo>
                      <a:pt x="1623" y="361"/>
                    </a:lnTo>
                    <a:lnTo>
                      <a:pt x="1531" y="294"/>
                    </a:lnTo>
                    <a:lnTo>
                      <a:pt x="1532" y="237"/>
                    </a:lnTo>
                    <a:lnTo>
                      <a:pt x="1355" y="131"/>
                    </a:lnTo>
                    <a:lnTo>
                      <a:pt x="1319" y="191"/>
                    </a:lnTo>
                    <a:lnTo>
                      <a:pt x="1301" y="301"/>
                    </a:lnTo>
                    <a:lnTo>
                      <a:pt x="1258" y="274"/>
                    </a:lnTo>
                    <a:lnTo>
                      <a:pt x="1257" y="129"/>
                    </a:lnTo>
                    <a:lnTo>
                      <a:pt x="1194" y="105"/>
                    </a:lnTo>
                    <a:lnTo>
                      <a:pt x="1148" y="33"/>
                    </a:lnTo>
                    <a:lnTo>
                      <a:pt x="1075" y="62"/>
                    </a:lnTo>
                    <a:lnTo>
                      <a:pt x="1035" y="17"/>
                    </a:lnTo>
                    <a:lnTo>
                      <a:pt x="989" y="0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6815" name="Freeform 15"/>
              <p:cNvSpPr>
                <a:spLocks/>
              </p:cNvSpPr>
              <p:nvPr/>
            </p:nvSpPr>
            <p:spPr bwMode="auto">
              <a:xfrm>
                <a:off x="3486" y="1903"/>
                <a:ext cx="694" cy="779"/>
              </a:xfrm>
              <a:custGeom>
                <a:avLst/>
                <a:gdLst>
                  <a:gd name="T0" fmla="*/ 3459 w 3695"/>
                  <a:gd name="T1" fmla="*/ 1293 h 4172"/>
                  <a:gd name="T2" fmla="*/ 3440 w 3695"/>
                  <a:gd name="T3" fmla="*/ 1183 h 4172"/>
                  <a:gd name="T4" fmla="*/ 3373 w 3695"/>
                  <a:gd name="T5" fmla="*/ 1043 h 4172"/>
                  <a:gd name="T6" fmla="*/ 3391 w 3695"/>
                  <a:gd name="T7" fmla="*/ 982 h 4172"/>
                  <a:gd name="T8" fmla="*/ 3486 w 3695"/>
                  <a:gd name="T9" fmla="*/ 981 h 4172"/>
                  <a:gd name="T10" fmla="*/ 3556 w 3695"/>
                  <a:gd name="T11" fmla="*/ 921 h 4172"/>
                  <a:gd name="T12" fmla="*/ 3563 w 3695"/>
                  <a:gd name="T13" fmla="*/ 781 h 4172"/>
                  <a:gd name="T14" fmla="*/ 3584 w 3695"/>
                  <a:gd name="T15" fmla="*/ 674 h 4172"/>
                  <a:gd name="T16" fmla="*/ 3424 w 3695"/>
                  <a:gd name="T17" fmla="*/ 361 h 4172"/>
                  <a:gd name="T18" fmla="*/ 3400 w 3695"/>
                  <a:gd name="T19" fmla="*/ 291 h 4172"/>
                  <a:gd name="T20" fmla="*/ 3365 w 3695"/>
                  <a:gd name="T21" fmla="*/ 223 h 4172"/>
                  <a:gd name="T22" fmla="*/ 3303 w 3695"/>
                  <a:gd name="T23" fmla="*/ 195 h 4172"/>
                  <a:gd name="T24" fmla="*/ 3293 w 3695"/>
                  <a:gd name="T25" fmla="*/ 144 h 4172"/>
                  <a:gd name="T26" fmla="*/ 3192 w 3695"/>
                  <a:gd name="T27" fmla="*/ 110 h 4172"/>
                  <a:gd name="T28" fmla="*/ 3048 w 3695"/>
                  <a:gd name="T29" fmla="*/ 43 h 4172"/>
                  <a:gd name="T30" fmla="*/ 2992 w 3695"/>
                  <a:gd name="T31" fmla="*/ 0 h 4172"/>
                  <a:gd name="T32" fmla="*/ 2835 w 3695"/>
                  <a:gd name="T33" fmla="*/ 64 h 4172"/>
                  <a:gd name="T34" fmla="*/ 2736 w 3695"/>
                  <a:gd name="T35" fmla="*/ 173 h 4172"/>
                  <a:gd name="T36" fmla="*/ 2679 w 3695"/>
                  <a:gd name="T37" fmla="*/ 187 h 4172"/>
                  <a:gd name="T38" fmla="*/ 2590 w 3695"/>
                  <a:gd name="T39" fmla="*/ 249 h 4172"/>
                  <a:gd name="T40" fmla="*/ 2482 w 3695"/>
                  <a:gd name="T41" fmla="*/ 331 h 4172"/>
                  <a:gd name="T42" fmla="*/ 2417 w 3695"/>
                  <a:gd name="T43" fmla="*/ 275 h 4172"/>
                  <a:gd name="T44" fmla="*/ 2315 w 3695"/>
                  <a:gd name="T45" fmla="*/ 83 h 4172"/>
                  <a:gd name="T46" fmla="*/ 2180 w 3695"/>
                  <a:gd name="T47" fmla="*/ 83 h 4172"/>
                  <a:gd name="T48" fmla="*/ 2096 w 3695"/>
                  <a:gd name="T49" fmla="*/ 112 h 4172"/>
                  <a:gd name="T50" fmla="*/ 1967 w 3695"/>
                  <a:gd name="T51" fmla="*/ 213 h 4172"/>
                  <a:gd name="T52" fmla="*/ 1662 w 3695"/>
                  <a:gd name="T53" fmla="*/ 321 h 4172"/>
                  <a:gd name="T54" fmla="*/ 1576 w 3695"/>
                  <a:gd name="T55" fmla="*/ 353 h 4172"/>
                  <a:gd name="T56" fmla="*/ 1521 w 3695"/>
                  <a:gd name="T57" fmla="*/ 310 h 4172"/>
                  <a:gd name="T58" fmla="*/ 1436 w 3695"/>
                  <a:gd name="T59" fmla="*/ 303 h 4172"/>
                  <a:gd name="T60" fmla="*/ 1348 w 3695"/>
                  <a:gd name="T61" fmla="*/ 236 h 4172"/>
                  <a:gd name="T62" fmla="*/ 1267 w 3695"/>
                  <a:gd name="T63" fmla="*/ 233 h 4172"/>
                  <a:gd name="T64" fmla="*/ 1191 w 3695"/>
                  <a:gd name="T65" fmla="*/ 462 h 4172"/>
                  <a:gd name="T66" fmla="*/ 1178 w 3695"/>
                  <a:gd name="T67" fmla="*/ 572 h 4172"/>
                  <a:gd name="T68" fmla="*/ 984 w 3695"/>
                  <a:gd name="T69" fmla="*/ 756 h 4172"/>
                  <a:gd name="T70" fmla="*/ 905 w 3695"/>
                  <a:gd name="T71" fmla="*/ 764 h 4172"/>
                  <a:gd name="T72" fmla="*/ 831 w 3695"/>
                  <a:gd name="T73" fmla="*/ 778 h 4172"/>
                  <a:gd name="T74" fmla="*/ 672 w 3695"/>
                  <a:gd name="T75" fmla="*/ 858 h 4172"/>
                  <a:gd name="T76" fmla="*/ 568 w 3695"/>
                  <a:gd name="T77" fmla="*/ 814 h 4172"/>
                  <a:gd name="T78" fmla="*/ 455 w 3695"/>
                  <a:gd name="T79" fmla="*/ 662 h 4172"/>
                  <a:gd name="T80" fmla="*/ 372 w 3695"/>
                  <a:gd name="T81" fmla="*/ 623 h 4172"/>
                  <a:gd name="T82" fmla="*/ 232 w 3695"/>
                  <a:gd name="T83" fmla="*/ 741 h 4172"/>
                  <a:gd name="T84" fmla="*/ 98 w 3695"/>
                  <a:gd name="T85" fmla="*/ 863 h 4172"/>
                  <a:gd name="T86" fmla="*/ 4 w 3695"/>
                  <a:gd name="T87" fmla="*/ 1043 h 4172"/>
                  <a:gd name="T88" fmla="*/ 51 w 3695"/>
                  <a:gd name="T89" fmla="*/ 1187 h 4172"/>
                  <a:gd name="T90" fmla="*/ 151 w 3695"/>
                  <a:gd name="T91" fmla="*/ 1305 h 4172"/>
                  <a:gd name="T92" fmla="*/ 101 w 3695"/>
                  <a:gd name="T93" fmla="*/ 1366 h 4172"/>
                  <a:gd name="T94" fmla="*/ 75 w 3695"/>
                  <a:gd name="T95" fmla="*/ 1455 h 4172"/>
                  <a:gd name="T96" fmla="*/ 105 w 3695"/>
                  <a:gd name="T97" fmla="*/ 1568 h 4172"/>
                  <a:gd name="T98" fmla="*/ 129 w 3695"/>
                  <a:gd name="T99" fmla="*/ 1658 h 4172"/>
                  <a:gd name="T100" fmla="*/ 143 w 3695"/>
                  <a:gd name="T101" fmla="*/ 1727 h 4172"/>
                  <a:gd name="T102" fmla="*/ 114 w 3695"/>
                  <a:gd name="T103" fmla="*/ 1850 h 4172"/>
                  <a:gd name="T104" fmla="*/ 61 w 3695"/>
                  <a:gd name="T105" fmla="*/ 2118 h 4172"/>
                  <a:gd name="T106" fmla="*/ 174 w 3695"/>
                  <a:gd name="T107" fmla="*/ 2372 h 4172"/>
                  <a:gd name="T108" fmla="*/ 148 w 3695"/>
                  <a:gd name="T109" fmla="*/ 2478 h 4172"/>
                  <a:gd name="T110" fmla="*/ 710 w 3695"/>
                  <a:gd name="T111" fmla="*/ 2321 h 4172"/>
                  <a:gd name="T112" fmla="*/ 1661 w 3695"/>
                  <a:gd name="T113" fmla="*/ 2714 h 4172"/>
                  <a:gd name="T114" fmla="*/ 2528 w 3695"/>
                  <a:gd name="T115" fmla="*/ 3191 h 4172"/>
                  <a:gd name="T116" fmla="*/ 2313 w 3695"/>
                  <a:gd name="T117" fmla="*/ 3932 h 4172"/>
                  <a:gd name="T118" fmla="*/ 2959 w 3695"/>
                  <a:gd name="T119" fmla="*/ 2762 h 4172"/>
                  <a:gd name="T120" fmla="*/ 3117 w 3695"/>
                  <a:gd name="T121" fmla="*/ 1765 h 4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695" h="4172">
                    <a:moveTo>
                      <a:pt x="3695" y="1325"/>
                    </a:moveTo>
                    <a:lnTo>
                      <a:pt x="3509" y="1328"/>
                    </a:lnTo>
                    <a:lnTo>
                      <a:pt x="3502" y="1326"/>
                    </a:lnTo>
                    <a:lnTo>
                      <a:pt x="3496" y="1323"/>
                    </a:lnTo>
                    <a:lnTo>
                      <a:pt x="3489" y="1320"/>
                    </a:lnTo>
                    <a:lnTo>
                      <a:pt x="3483" y="1315"/>
                    </a:lnTo>
                    <a:lnTo>
                      <a:pt x="3476" y="1311"/>
                    </a:lnTo>
                    <a:lnTo>
                      <a:pt x="3470" y="1306"/>
                    </a:lnTo>
                    <a:lnTo>
                      <a:pt x="3464" y="1300"/>
                    </a:lnTo>
                    <a:lnTo>
                      <a:pt x="3459" y="1293"/>
                    </a:lnTo>
                    <a:lnTo>
                      <a:pt x="3454" y="1286"/>
                    </a:lnTo>
                    <a:lnTo>
                      <a:pt x="3450" y="1278"/>
                    </a:lnTo>
                    <a:lnTo>
                      <a:pt x="3446" y="1269"/>
                    </a:lnTo>
                    <a:lnTo>
                      <a:pt x="3443" y="1260"/>
                    </a:lnTo>
                    <a:lnTo>
                      <a:pt x="3441" y="1250"/>
                    </a:lnTo>
                    <a:lnTo>
                      <a:pt x="3439" y="1239"/>
                    </a:lnTo>
                    <a:lnTo>
                      <a:pt x="3439" y="1228"/>
                    </a:lnTo>
                    <a:lnTo>
                      <a:pt x="3440" y="1214"/>
                    </a:lnTo>
                    <a:lnTo>
                      <a:pt x="3441" y="1198"/>
                    </a:lnTo>
                    <a:lnTo>
                      <a:pt x="3440" y="1183"/>
                    </a:lnTo>
                    <a:lnTo>
                      <a:pt x="3438" y="1170"/>
                    </a:lnTo>
                    <a:lnTo>
                      <a:pt x="3434" y="1156"/>
                    </a:lnTo>
                    <a:lnTo>
                      <a:pt x="3427" y="1143"/>
                    </a:lnTo>
                    <a:lnTo>
                      <a:pt x="3420" y="1130"/>
                    </a:lnTo>
                    <a:lnTo>
                      <a:pt x="3411" y="1117"/>
                    </a:lnTo>
                    <a:lnTo>
                      <a:pt x="3401" y="1102"/>
                    </a:lnTo>
                    <a:lnTo>
                      <a:pt x="3391" y="1087"/>
                    </a:lnTo>
                    <a:lnTo>
                      <a:pt x="3383" y="1071"/>
                    </a:lnTo>
                    <a:lnTo>
                      <a:pt x="3377" y="1056"/>
                    </a:lnTo>
                    <a:lnTo>
                      <a:pt x="3373" y="1043"/>
                    </a:lnTo>
                    <a:lnTo>
                      <a:pt x="3371" y="1030"/>
                    </a:lnTo>
                    <a:lnTo>
                      <a:pt x="3372" y="1018"/>
                    </a:lnTo>
                    <a:lnTo>
                      <a:pt x="3372" y="1013"/>
                    </a:lnTo>
                    <a:lnTo>
                      <a:pt x="3374" y="1007"/>
                    </a:lnTo>
                    <a:lnTo>
                      <a:pt x="3375" y="1002"/>
                    </a:lnTo>
                    <a:lnTo>
                      <a:pt x="3378" y="998"/>
                    </a:lnTo>
                    <a:lnTo>
                      <a:pt x="3380" y="993"/>
                    </a:lnTo>
                    <a:lnTo>
                      <a:pt x="3383" y="989"/>
                    </a:lnTo>
                    <a:lnTo>
                      <a:pt x="3387" y="985"/>
                    </a:lnTo>
                    <a:lnTo>
                      <a:pt x="3391" y="982"/>
                    </a:lnTo>
                    <a:lnTo>
                      <a:pt x="3395" y="979"/>
                    </a:lnTo>
                    <a:lnTo>
                      <a:pt x="3400" y="977"/>
                    </a:lnTo>
                    <a:lnTo>
                      <a:pt x="3405" y="975"/>
                    </a:lnTo>
                    <a:lnTo>
                      <a:pt x="3411" y="973"/>
                    </a:lnTo>
                    <a:lnTo>
                      <a:pt x="3423" y="971"/>
                    </a:lnTo>
                    <a:lnTo>
                      <a:pt x="3437" y="971"/>
                    </a:lnTo>
                    <a:lnTo>
                      <a:pt x="3452" y="972"/>
                    </a:lnTo>
                    <a:lnTo>
                      <a:pt x="3469" y="976"/>
                    </a:lnTo>
                    <a:lnTo>
                      <a:pt x="3477" y="979"/>
                    </a:lnTo>
                    <a:lnTo>
                      <a:pt x="3486" y="981"/>
                    </a:lnTo>
                    <a:lnTo>
                      <a:pt x="3495" y="981"/>
                    </a:lnTo>
                    <a:lnTo>
                      <a:pt x="3504" y="979"/>
                    </a:lnTo>
                    <a:lnTo>
                      <a:pt x="3513" y="976"/>
                    </a:lnTo>
                    <a:lnTo>
                      <a:pt x="3521" y="972"/>
                    </a:lnTo>
                    <a:lnTo>
                      <a:pt x="3529" y="966"/>
                    </a:lnTo>
                    <a:lnTo>
                      <a:pt x="3536" y="960"/>
                    </a:lnTo>
                    <a:lnTo>
                      <a:pt x="3542" y="952"/>
                    </a:lnTo>
                    <a:lnTo>
                      <a:pt x="3548" y="942"/>
                    </a:lnTo>
                    <a:lnTo>
                      <a:pt x="3552" y="932"/>
                    </a:lnTo>
                    <a:lnTo>
                      <a:pt x="3556" y="921"/>
                    </a:lnTo>
                    <a:lnTo>
                      <a:pt x="3557" y="909"/>
                    </a:lnTo>
                    <a:lnTo>
                      <a:pt x="3558" y="897"/>
                    </a:lnTo>
                    <a:lnTo>
                      <a:pt x="3557" y="883"/>
                    </a:lnTo>
                    <a:lnTo>
                      <a:pt x="3554" y="870"/>
                    </a:lnTo>
                    <a:lnTo>
                      <a:pt x="3553" y="855"/>
                    </a:lnTo>
                    <a:lnTo>
                      <a:pt x="3552" y="841"/>
                    </a:lnTo>
                    <a:lnTo>
                      <a:pt x="3554" y="826"/>
                    </a:lnTo>
                    <a:lnTo>
                      <a:pt x="3556" y="812"/>
                    </a:lnTo>
                    <a:lnTo>
                      <a:pt x="3559" y="796"/>
                    </a:lnTo>
                    <a:lnTo>
                      <a:pt x="3563" y="781"/>
                    </a:lnTo>
                    <a:lnTo>
                      <a:pt x="3568" y="767"/>
                    </a:lnTo>
                    <a:lnTo>
                      <a:pt x="3575" y="752"/>
                    </a:lnTo>
                    <a:lnTo>
                      <a:pt x="3579" y="743"/>
                    </a:lnTo>
                    <a:lnTo>
                      <a:pt x="3582" y="734"/>
                    </a:lnTo>
                    <a:lnTo>
                      <a:pt x="3584" y="725"/>
                    </a:lnTo>
                    <a:lnTo>
                      <a:pt x="3586" y="715"/>
                    </a:lnTo>
                    <a:lnTo>
                      <a:pt x="3587" y="705"/>
                    </a:lnTo>
                    <a:lnTo>
                      <a:pt x="3587" y="695"/>
                    </a:lnTo>
                    <a:lnTo>
                      <a:pt x="3586" y="685"/>
                    </a:lnTo>
                    <a:lnTo>
                      <a:pt x="3584" y="674"/>
                    </a:lnTo>
                    <a:lnTo>
                      <a:pt x="3581" y="663"/>
                    </a:lnTo>
                    <a:lnTo>
                      <a:pt x="3578" y="652"/>
                    </a:lnTo>
                    <a:lnTo>
                      <a:pt x="3573" y="641"/>
                    </a:lnTo>
                    <a:lnTo>
                      <a:pt x="3566" y="629"/>
                    </a:lnTo>
                    <a:lnTo>
                      <a:pt x="3560" y="617"/>
                    </a:lnTo>
                    <a:lnTo>
                      <a:pt x="3552" y="605"/>
                    </a:lnTo>
                    <a:lnTo>
                      <a:pt x="3543" y="592"/>
                    </a:lnTo>
                    <a:lnTo>
                      <a:pt x="3533" y="579"/>
                    </a:lnTo>
                    <a:lnTo>
                      <a:pt x="3521" y="487"/>
                    </a:lnTo>
                    <a:lnTo>
                      <a:pt x="3424" y="361"/>
                    </a:lnTo>
                    <a:lnTo>
                      <a:pt x="3419" y="363"/>
                    </a:lnTo>
                    <a:lnTo>
                      <a:pt x="3414" y="364"/>
                    </a:lnTo>
                    <a:lnTo>
                      <a:pt x="3409" y="363"/>
                    </a:lnTo>
                    <a:lnTo>
                      <a:pt x="3406" y="361"/>
                    </a:lnTo>
                    <a:lnTo>
                      <a:pt x="3403" y="356"/>
                    </a:lnTo>
                    <a:lnTo>
                      <a:pt x="3401" y="351"/>
                    </a:lnTo>
                    <a:lnTo>
                      <a:pt x="3399" y="343"/>
                    </a:lnTo>
                    <a:lnTo>
                      <a:pt x="3399" y="334"/>
                    </a:lnTo>
                    <a:lnTo>
                      <a:pt x="3399" y="310"/>
                    </a:lnTo>
                    <a:lnTo>
                      <a:pt x="3400" y="291"/>
                    </a:lnTo>
                    <a:lnTo>
                      <a:pt x="3399" y="277"/>
                    </a:lnTo>
                    <a:lnTo>
                      <a:pt x="3398" y="265"/>
                    </a:lnTo>
                    <a:lnTo>
                      <a:pt x="3397" y="260"/>
                    </a:lnTo>
                    <a:lnTo>
                      <a:pt x="3395" y="255"/>
                    </a:lnTo>
                    <a:lnTo>
                      <a:pt x="3393" y="251"/>
                    </a:lnTo>
                    <a:lnTo>
                      <a:pt x="3391" y="247"/>
                    </a:lnTo>
                    <a:lnTo>
                      <a:pt x="3384" y="237"/>
                    </a:lnTo>
                    <a:lnTo>
                      <a:pt x="3374" y="227"/>
                    </a:lnTo>
                    <a:lnTo>
                      <a:pt x="3370" y="224"/>
                    </a:lnTo>
                    <a:lnTo>
                      <a:pt x="3365" y="223"/>
                    </a:lnTo>
                    <a:lnTo>
                      <a:pt x="3359" y="221"/>
                    </a:lnTo>
                    <a:lnTo>
                      <a:pt x="3353" y="221"/>
                    </a:lnTo>
                    <a:lnTo>
                      <a:pt x="3340" y="220"/>
                    </a:lnTo>
                    <a:lnTo>
                      <a:pt x="3327" y="219"/>
                    </a:lnTo>
                    <a:lnTo>
                      <a:pt x="3321" y="218"/>
                    </a:lnTo>
                    <a:lnTo>
                      <a:pt x="3315" y="216"/>
                    </a:lnTo>
                    <a:lnTo>
                      <a:pt x="3311" y="213"/>
                    </a:lnTo>
                    <a:lnTo>
                      <a:pt x="3307" y="208"/>
                    </a:lnTo>
                    <a:lnTo>
                      <a:pt x="3304" y="203"/>
                    </a:lnTo>
                    <a:lnTo>
                      <a:pt x="3303" y="195"/>
                    </a:lnTo>
                    <a:lnTo>
                      <a:pt x="3303" y="186"/>
                    </a:lnTo>
                    <a:lnTo>
                      <a:pt x="3305" y="174"/>
                    </a:lnTo>
                    <a:lnTo>
                      <a:pt x="3306" y="167"/>
                    </a:lnTo>
                    <a:lnTo>
                      <a:pt x="3307" y="161"/>
                    </a:lnTo>
                    <a:lnTo>
                      <a:pt x="3306" y="156"/>
                    </a:lnTo>
                    <a:lnTo>
                      <a:pt x="3305" y="152"/>
                    </a:lnTo>
                    <a:lnTo>
                      <a:pt x="3303" y="149"/>
                    </a:lnTo>
                    <a:lnTo>
                      <a:pt x="3300" y="147"/>
                    </a:lnTo>
                    <a:lnTo>
                      <a:pt x="3297" y="145"/>
                    </a:lnTo>
                    <a:lnTo>
                      <a:pt x="3293" y="144"/>
                    </a:lnTo>
                    <a:lnTo>
                      <a:pt x="3269" y="144"/>
                    </a:lnTo>
                    <a:lnTo>
                      <a:pt x="3238" y="146"/>
                    </a:lnTo>
                    <a:lnTo>
                      <a:pt x="3232" y="147"/>
                    </a:lnTo>
                    <a:lnTo>
                      <a:pt x="3225" y="147"/>
                    </a:lnTo>
                    <a:lnTo>
                      <a:pt x="3219" y="145"/>
                    </a:lnTo>
                    <a:lnTo>
                      <a:pt x="3213" y="142"/>
                    </a:lnTo>
                    <a:lnTo>
                      <a:pt x="3207" y="137"/>
                    </a:lnTo>
                    <a:lnTo>
                      <a:pt x="3202" y="130"/>
                    </a:lnTo>
                    <a:lnTo>
                      <a:pt x="3197" y="121"/>
                    </a:lnTo>
                    <a:lnTo>
                      <a:pt x="3192" y="110"/>
                    </a:lnTo>
                    <a:lnTo>
                      <a:pt x="3175" y="101"/>
                    </a:lnTo>
                    <a:lnTo>
                      <a:pt x="3156" y="94"/>
                    </a:lnTo>
                    <a:lnTo>
                      <a:pt x="3135" y="88"/>
                    </a:lnTo>
                    <a:lnTo>
                      <a:pt x="3114" y="82"/>
                    </a:lnTo>
                    <a:lnTo>
                      <a:pt x="3095" y="75"/>
                    </a:lnTo>
                    <a:lnTo>
                      <a:pt x="3076" y="67"/>
                    </a:lnTo>
                    <a:lnTo>
                      <a:pt x="3068" y="62"/>
                    </a:lnTo>
                    <a:lnTo>
                      <a:pt x="3061" y="57"/>
                    </a:lnTo>
                    <a:lnTo>
                      <a:pt x="3054" y="50"/>
                    </a:lnTo>
                    <a:lnTo>
                      <a:pt x="3048" y="43"/>
                    </a:lnTo>
                    <a:lnTo>
                      <a:pt x="3044" y="36"/>
                    </a:lnTo>
                    <a:lnTo>
                      <a:pt x="3040" y="29"/>
                    </a:lnTo>
                    <a:lnTo>
                      <a:pt x="3036" y="23"/>
                    </a:lnTo>
                    <a:lnTo>
                      <a:pt x="3031" y="17"/>
                    </a:lnTo>
                    <a:lnTo>
                      <a:pt x="3025" y="13"/>
                    </a:lnTo>
                    <a:lnTo>
                      <a:pt x="3020" y="9"/>
                    </a:lnTo>
                    <a:lnTo>
                      <a:pt x="3012" y="6"/>
                    </a:lnTo>
                    <a:lnTo>
                      <a:pt x="3006" y="3"/>
                    </a:lnTo>
                    <a:lnTo>
                      <a:pt x="2999" y="1"/>
                    </a:lnTo>
                    <a:lnTo>
                      <a:pt x="2992" y="0"/>
                    </a:lnTo>
                    <a:lnTo>
                      <a:pt x="2985" y="0"/>
                    </a:lnTo>
                    <a:lnTo>
                      <a:pt x="2977" y="0"/>
                    </a:lnTo>
                    <a:lnTo>
                      <a:pt x="2961" y="1"/>
                    </a:lnTo>
                    <a:lnTo>
                      <a:pt x="2944" y="5"/>
                    </a:lnTo>
                    <a:lnTo>
                      <a:pt x="2927" y="11"/>
                    </a:lnTo>
                    <a:lnTo>
                      <a:pt x="2909" y="19"/>
                    </a:lnTo>
                    <a:lnTo>
                      <a:pt x="2891" y="28"/>
                    </a:lnTo>
                    <a:lnTo>
                      <a:pt x="2872" y="39"/>
                    </a:lnTo>
                    <a:lnTo>
                      <a:pt x="2853" y="51"/>
                    </a:lnTo>
                    <a:lnTo>
                      <a:pt x="2835" y="64"/>
                    </a:lnTo>
                    <a:lnTo>
                      <a:pt x="2818" y="78"/>
                    </a:lnTo>
                    <a:lnTo>
                      <a:pt x="2801" y="92"/>
                    </a:lnTo>
                    <a:lnTo>
                      <a:pt x="2795" y="97"/>
                    </a:lnTo>
                    <a:lnTo>
                      <a:pt x="2788" y="105"/>
                    </a:lnTo>
                    <a:lnTo>
                      <a:pt x="2782" y="112"/>
                    </a:lnTo>
                    <a:lnTo>
                      <a:pt x="2776" y="121"/>
                    </a:lnTo>
                    <a:lnTo>
                      <a:pt x="2763" y="139"/>
                    </a:lnTo>
                    <a:lnTo>
                      <a:pt x="2750" y="157"/>
                    </a:lnTo>
                    <a:lnTo>
                      <a:pt x="2743" y="165"/>
                    </a:lnTo>
                    <a:lnTo>
                      <a:pt x="2736" y="173"/>
                    </a:lnTo>
                    <a:lnTo>
                      <a:pt x="2729" y="180"/>
                    </a:lnTo>
                    <a:lnTo>
                      <a:pt x="2723" y="185"/>
                    </a:lnTo>
                    <a:lnTo>
                      <a:pt x="2716" y="189"/>
                    </a:lnTo>
                    <a:lnTo>
                      <a:pt x="2709" y="191"/>
                    </a:lnTo>
                    <a:lnTo>
                      <a:pt x="2706" y="192"/>
                    </a:lnTo>
                    <a:lnTo>
                      <a:pt x="2702" y="191"/>
                    </a:lnTo>
                    <a:lnTo>
                      <a:pt x="2699" y="191"/>
                    </a:lnTo>
                    <a:lnTo>
                      <a:pt x="2696" y="189"/>
                    </a:lnTo>
                    <a:lnTo>
                      <a:pt x="2687" y="187"/>
                    </a:lnTo>
                    <a:lnTo>
                      <a:pt x="2679" y="187"/>
                    </a:lnTo>
                    <a:lnTo>
                      <a:pt x="2672" y="187"/>
                    </a:lnTo>
                    <a:lnTo>
                      <a:pt x="2664" y="188"/>
                    </a:lnTo>
                    <a:lnTo>
                      <a:pt x="2657" y="190"/>
                    </a:lnTo>
                    <a:lnTo>
                      <a:pt x="2651" y="192"/>
                    </a:lnTo>
                    <a:lnTo>
                      <a:pt x="2644" y="195"/>
                    </a:lnTo>
                    <a:lnTo>
                      <a:pt x="2638" y="199"/>
                    </a:lnTo>
                    <a:lnTo>
                      <a:pt x="2625" y="209"/>
                    </a:lnTo>
                    <a:lnTo>
                      <a:pt x="2614" y="221"/>
                    </a:lnTo>
                    <a:lnTo>
                      <a:pt x="2602" y="234"/>
                    </a:lnTo>
                    <a:lnTo>
                      <a:pt x="2590" y="249"/>
                    </a:lnTo>
                    <a:lnTo>
                      <a:pt x="2576" y="267"/>
                    </a:lnTo>
                    <a:lnTo>
                      <a:pt x="2563" y="283"/>
                    </a:lnTo>
                    <a:lnTo>
                      <a:pt x="2550" y="297"/>
                    </a:lnTo>
                    <a:lnTo>
                      <a:pt x="2538" y="308"/>
                    </a:lnTo>
                    <a:lnTo>
                      <a:pt x="2526" y="317"/>
                    </a:lnTo>
                    <a:lnTo>
                      <a:pt x="2514" y="324"/>
                    </a:lnTo>
                    <a:lnTo>
                      <a:pt x="2503" y="328"/>
                    </a:lnTo>
                    <a:lnTo>
                      <a:pt x="2492" y="331"/>
                    </a:lnTo>
                    <a:lnTo>
                      <a:pt x="2487" y="331"/>
                    </a:lnTo>
                    <a:lnTo>
                      <a:pt x="2482" y="331"/>
                    </a:lnTo>
                    <a:lnTo>
                      <a:pt x="2477" y="331"/>
                    </a:lnTo>
                    <a:lnTo>
                      <a:pt x="2471" y="330"/>
                    </a:lnTo>
                    <a:lnTo>
                      <a:pt x="2467" y="328"/>
                    </a:lnTo>
                    <a:lnTo>
                      <a:pt x="2462" y="326"/>
                    </a:lnTo>
                    <a:lnTo>
                      <a:pt x="2456" y="323"/>
                    </a:lnTo>
                    <a:lnTo>
                      <a:pt x="2451" y="320"/>
                    </a:lnTo>
                    <a:lnTo>
                      <a:pt x="2442" y="312"/>
                    </a:lnTo>
                    <a:lnTo>
                      <a:pt x="2433" y="301"/>
                    </a:lnTo>
                    <a:lnTo>
                      <a:pt x="2425" y="289"/>
                    </a:lnTo>
                    <a:lnTo>
                      <a:pt x="2417" y="275"/>
                    </a:lnTo>
                    <a:lnTo>
                      <a:pt x="2394" y="236"/>
                    </a:lnTo>
                    <a:lnTo>
                      <a:pt x="2382" y="135"/>
                    </a:lnTo>
                    <a:lnTo>
                      <a:pt x="2378" y="125"/>
                    </a:lnTo>
                    <a:lnTo>
                      <a:pt x="2372" y="117"/>
                    </a:lnTo>
                    <a:lnTo>
                      <a:pt x="2365" y="109"/>
                    </a:lnTo>
                    <a:lnTo>
                      <a:pt x="2357" y="101"/>
                    </a:lnTo>
                    <a:lnTo>
                      <a:pt x="2348" y="95"/>
                    </a:lnTo>
                    <a:lnTo>
                      <a:pt x="2338" y="90"/>
                    </a:lnTo>
                    <a:lnTo>
                      <a:pt x="2327" y="86"/>
                    </a:lnTo>
                    <a:lnTo>
                      <a:pt x="2315" y="83"/>
                    </a:lnTo>
                    <a:lnTo>
                      <a:pt x="2302" y="80"/>
                    </a:lnTo>
                    <a:lnTo>
                      <a:pt x="2289" y="79"/>
                    </a:lnTo>
                    <a:lnTo>
                      <a:pt x="2275" y="78"/>
                    </a:lnTo>
                    <a:lnTo>
                      <a:pt x="2260" y="77"/>
                    </a:lnTo>
                    <a:lnTo>
                      <a:pt x="2230" y="78"/>
                    </a:lnTo>
                    <a:lnTo>
                      <a:pt x="2197" y="80"/>
                    </a:lnTo>
                    <a:lnTo>
                      <a:pt x="2197" y="80"/>
                    </a:lnTo>
                    <a:lnTo>
                      <a:pt x="2189" y="82"/>
                    </a:lnTo>
                    <a:lnTo>
                      <a:pt x="2180" y="83"/>
                    </a:lnTo>
                    <a:lnTo>
                      <a:pt x="2180" y="83"/>
                    </a:lnTo>
                    <a:lnTo>
                      <a:pt x="2180" y="83"/>
                    </a:lnTo>
                    <a:lnTo>
                      <a:pt x="2177" y="84"/>
                    </a:lnTo>
                    <a:lnTo>
                      <a:pt x="2175" y="84"/>
                    </a:lnTo>
                    <a:lnTo>
                      <a:pt x="2174" y="84"/>
                    </a:lnTo>
                    <a:lnTo>
                      <a:pt x="2174" y="84"/>
                    </a:lnTo>
                    <a:lnTo>
                      <a:pt x="2174" y="84"/>
                    </a:lnTo>
                    <a:lnTo>
                      <a:pt x="2174" y="84"/>
                    </a:lnTo>
                    <a:lnTo>
                      <a:pt x="2130" y="98"/>
                    </a:lnTo>
                    <a:lnTo>
                      <a:pt x="2102" y="109"/>
                    </a:lnTo>
                    <a:lnTo>
                      <a:pt x="2096" y="112"/>
                    </a:lnTo>
                    <a:lnTo>
                      <a:pt x="2089" y="116"/>
                    </a:lnTo>
                    <a:lnTo>
                      <a:pt x="2083" y="121"/>
                    </a:lnTo>
                    <a:lnTo>
                      <a:pt x="2076" y="127"/>
                    </a:lnTo>
                    <a:lnTo>
                      <a:pt x="2061" y="143"/>
                    </a:lnTo>
                    <a:lnTo>
                      <a:pt x="2040" y="165"/>
                    </a:lnTo>
                    <a:lnTo>
                      <a:pt x="2025" y="177"/>
                    </a:lnTo>
                    <a:lnTo>
                      <a:pt x="2011" y="188"/>
                    </a:lnTo>
                    <a:lnTo>
                      <a:pt x="1996" y="198"/>
                    </a:lnTo>
                    <a:lnTo>
                      <a:pt x="1981" y="206"/>
                    </a:lnTo>
                    <a:lnTo>
                      <a:pt x="1967" y="213"/>
                    </a:lnTo>
                    <a:lnTo>
                      <a:pt x="1952" y="218"/>
                    </a:lnTo>
                    <a:lnTo>
                      <a:pt x="1938" y="222"/>
                    </a:lnTo>
                    <a:lnTo>
                      <a:pt x="1923" y="225"/>
                    </a:lnTo>
                    <a:lnTo>
                      <a:pt x="1751" y="293"/>
                    </a:lnTo>
                    <a:lnTo>
                      <a:pt x="1733" y="296"/>
                    </a:lnTo>
                    <a:lnTo>
                      <a:pt x="1716" y="301"/>
                    </a:lnTo>
                    <a:lnTo>
                      <a:pt x="1700" y="305"/>
                    </a:lnTo>
                    <a:lnTo>
                      <a:pt x="1686" y="310"/>
                    </a:lnTo>
                    <a:lnTo>
                      <a:pt x="1673" y="316"/>
                    </a:lnTo>
                    <a:lnTo>
                      <a:pt x="1662" y="321"/>
                    </a:lnTo>
                    <a:lnTo>
                      <a:pt x="1652" y="327"/>
                    </a:lnTo>
                    <a:lnTo>
                      <a:pt x="1643" y="333"/>
                    </a:lnTo>
                    <a:lnTo>
                      <a:pt x="1633" y="338"/>
                    </a:lnTo>
                    <a:lnTo>
                      <a:pt x="1623" y="343"/>
                    </a:lnTo>
                    <a:lnTo>
                      <a:pt x="1614" y="346"/>
                    </a:lnTo>
                    <a:lnTo>
                      <a:pt x="1606" y="349"/>
                    </a:lnTo>
                    <a:lnTo>
                      <a:pt x="1598" y="351"/>
                    </a:lnTo>
                    <a:lnTo>
                      <a:pt x="1590" y="353"/>
                    </a:lnTo>
                    <a:lnTo>
                      <a:pt x="1583" y="353"/>
                    </a:lnTo>
                    <a:lnTo>
                      <a:pt x="1576" y="353"/>
                    </a:lnTo>
                    <a:lnTo>
                      <a:pt x="1569" y="352"/>
                    </a:lnTo>
                    <a:lnTo>
                      <a:pt x="1563" y="350"/>
                    </a:lnTo>
                    <a:lnTo>
                      <a:pt x="1557" y="347"/>
                    </a:lnTo>
                    <a:lnTo>
                      <a:pt x="1551" y="344"/>
                    </a:lnTo>
                    <a:lnTo>
                      <a:pt x="1546" y="340"/>
                    </a:lnTo>
                    <a:lnTo>
                      <a:pt x="1541" y="335"/>
                    </a:lnTo>
                    <a:lnTo>
                      <a:pt x="1536" y="329"/>
                    </a:lnTo>
                    <a:lnTo>
                      <a:pt x="1532" y="323"/>
                    </a:lnTo>
                    <a:lnTo>
                      <a:pt x="1526" y="316"/>
                    </a:lnTo>
                    <a:lnTo>
                      <a:pt x="1521" y="310"/>
                    </a:lnTo>
                    <a:lnTo>
                      <a:pt x="1515" y="305"/>
                    </a:lnTo>
                    <a:lnTo>
                      <a:pt x="1507" y="301"/>
                    </a:lnTo>
                    <a:lnTo>
                      <a:pt x="1499" y="298"/>
                    </a:lnTo>
                    <a:lnTo>
                      <a:pt x="1488" y="297"/>
                    </a:lnTo>
                    <a:lnTo>
                      <a:pt x="1475" y="296"/>
                    </a:lnTo>
                    <a:lnTo>
                      <a:pt x="1460" y="297"/>
                    </a:lnTo>
                    <a:lnTo>
                      <a:pt x="1454" y="300"/>
                    </a:lnTo>
                    <a:lnTo>
                      <a:pt x="1448" y="302"/>
                    </a:lnTo>
                    <a:lnTo>
                      <a:pt x="1442" y="303"/>
                    </a:lnTo>
                    <a:lnTo>
                      <a:pt x="1436" y="303"/>
                    </a:lnTo>
                    <a:lnTo>
                      <a:pt x="1430" y="302"/>
                    </a:lnTo>
                    <a:lnTo>
                      <a:pt x="1423" y="301"/>
                    </a:lnTo>
                    <a:lnTo>
                      <a:pt x="1416" y="298"/>
                    </a:lnTo>
                    <a:lnTo>
                      <a:pt x="1409" y="295"/>
                    </a:lnTo>
                    <a:lnTo>
                      <a:pt x="1402" y="291"/>
                    </a:lnTo>
                    <a:lnTo>
                      <a:pt x="1395" y="286"/>
                    </a:lnTo>
                    <a:lnTo>
                      <a:pt x="1388" y="280"/>
                    </a:lnTo>
                    <a:lnTo>
                      <a:pt x="1380" y="273"/>
                    </a:lnTo>
                    <a:lnTo>
                      <a:pt x="1364" y="257"/>
                    </a:lnTo>
                    <a:lnTo>
                      <a:pt x="1348" y="236"/>
                    </a:lnTo>
                    <a:lnTo>
                      <a:pt x="1342" y="230"/>
                    </a:lnTo>
                    <a:lnTo>
                      <a:pt x="1336" y="225"/>
                    </a:lnTo>
                    <a:lnTo>
                      <a:pt x="1329" y="222"/>
                    </a:lnTo>
                    <a:lnTo>
                      <a:pt x="1322" y="219"/>
                    </a:lnTo>
                    <a:lnTo>
                      <a:pt x="1315" y="218"/>
                    </a:lnTo>
                    <a:lnTo>
                      <a:pt x="1306" y="219"/>
                    </a:lnTo>
                    <a:lnTo>
                      <a:pt x="1297" y="220"/>
                    </a:lnTo>
                    <a:lnTo>
                      <a:pt x="1288" y="223"/>
                    </a:lnTo>
                    <a:lnTo>
                      <a:pt x="1278" y="228"/>
                    </a:lnTo>
                    <a:lnTo>
                      <a:pt x="1267" y="233"/>
                    </a:lnTo>
                    <a:lnTo>
                      <a:pt x="1256" y="240"/>
                    </a:lnTo>
                    <a:lnTo>
                      <a:pt x="1244" y="249"/>
                    </a:lnTo>
                    <a:lnTo>
                      <a:pt x="1231" y="259"/>
                    </a:lnTo>
                    <a:lnTo>
                      <a:pt x="1218" y="269"/>
                    </a:lnTo>
                    <a:lnTo>
                      <a:pt x="1203" y="281"/>
                    </a:lnTo>
                    <a:lnTo>
                      <a:pt x="1189" y="295"/>
                    </a:lnTo>
                    <a:lnTo>
                      <a:pt x="1180" y="426"/>
                    </a:lnTo>
                    <a:lnTo>
                      <a:pt x="1185" y="438"/>
                    </a:lnTo>
                    <a:lnTo>
                      <a:pt x="1188" y="450"/>
                    </a:lnTo>
                    <a:lnTo>
                      <a:pt x="1191" y="462"/>
                    </a:lnTo>
                    <a:lnTo>
                      <a:pt x="1193" y="474"/>
                    </a:lnTo>
                    <a:lnTo>
                      <a:pt x="1195" y="486"/>
                    </a:lnTo>
                    <a:lnTo>
                      <a:pt x="1195" y="497"/>
                    </a:lnTo>
                    <a:lnTo>
                      <a:pt x="1195" y="509"/>
                    </a:lnTo>
                    <a:lnTo>
                      <a:pt x="1194" y="520"/>
                    </a:lnTo>
                    <a:lnTo>
                      <a:pt x="1192" y="532"/>
                    </a:lnTo>
                    <a:lnTo>
                      <a:pt x="1190" y="542"/>
                    </a:lnTo>
                    <a:lnTo>
                      <a:pt x="1187" y="553"/>
                    </a:lnTo>
                    <a:lnTo>
                      <a:pt x="1182" y="563"/>
                    </a:lnTo>
                    <a:lnTo>
                      <a:pt x="1178" y="572"/>
                    </a:lnTo>
                    <a:lnTo>
                      <a:pt x="1172" y="581"/>
                    </a:lnTo>
                    <a:lnTo>
                      <a:pt x="1165" y="590"/>
                    </a:lnTo>
                    <a:lnTo>
                      <a:pt x="1158" y="598"/>
                    </a:lnTo>
                    <a:lnTo>
                      <a:pt x="1043" y="713"/>
                    </a:lnTo>
                    <a:lnTo>
                      <a:pt x="1033" y="722"/>
                    </a:lnTo>
                    <a:lnTo>
                      <a:pt x="1023" y="731"/>
                    </a:lnTo>
                    <a:lnTo>
                      <a:pt x="1013" y="738"/>
                    </a:lnTo>
                    <a:lnTo>
                      <a:pt x="1003" y="745"/>
                    </a:lnTo>
                    <a:lnTo>
                      <a:pt x="993" y="751"/>
                    </a:lnTo>
                    <a:lnTo>
                      <a:pt x="984" y="756"/>
                    </a:lnTo>
                    <a:lnTo>
                      <a:pt x="975" y="760"/>
                    </a:lnTo>
                    <a:lnTo>
                      <a:pt x="966" y="764"/>
                    </a:lnTo>
                    <a:lnTo>
                      <a:pt x="958" y="766"/>
                    </a:lnTo>
                    <a:lnTo>
                      <a:pt x="949" y="768"/>
                    </a:lnTo>
                    <a:lnTo>
                      <a:pt x="941" y="769"/>
                    </a:lnTo>
                    <a:lnTo>
                      <a:pt x="934" y="769"/>
                    </a:lnTo>
                    <a:lnTo>
                      <a:pt x="925" y="769"/>
                    </a:lnTo>
                    <a:lnTo>
                      <a:pt x="918" y="768"/>
                    </a:lnTo>
                    <a:lnTo>
                      <a:pt x="911" y="766"/>
                    </a:lnTo>
                    <a:lnTo>
                      <a:pt x="905" y="764"/>
                    </a:lnTo>
                    <a:lnTo>
                      <a:pt x="900" y="762"/>
                    </a:lnTo>
                    <a:lnTo>
                      <a:pt x="895" y="760"/>
                    </a:lnTo>
                    <a:lnTo>
                      <a:pt x="890" y="760"/>
                    </a:lnTo>
                    <a:lnTo>
                      <a:pt x="884" y="759"/>
                    </a:lnTo>
                    <a:lnTo>
                      <a:pt x="878" y="759"/>
                    </a:lnTo>
                    <a:lnTo>
                      <a:pt x="872" y="760"/>
                    </a:lnTo>
                    <a:lnTo>
                      <a:pt x="866" y="762"/>
                    </a:lnTo>
                    <a:lnTo>
                      <a:pt x="860" y="764"/>
                    </a:lnTo>
                    <a:lnTo>
                      <a:pt x="846" y="770"/>
                    </a:lnTo>
                    <a:lnTo>
                      <a:pt x="831" y="778"/>
                    </a:lnTo>
                    <a:lnTo>
                      <a:pt x="815" y="789"/>
                    </a:lnTo>
                    <a:lnTo>
                      <a:pt x="798" y="802"/>
                    </a:lnTo>
                    <a:lnTo>
                      <a:pt x="777" y="817"/>
                    </a:lnTo>
                    <a:lnTo>
                      <a:pt x="759" y="829"/>
                    </a:lnTo>
                    <a:lnTo>
                      <a:pt x="741" y="839"/>
                    </a:lnTo>
                    <a:lnTo>
                      <a:pt x="723" y="847"/>
                    </a:lnTo>
                    <a:lnTo>
                      <a:pt x="705" y="853"/>
                    </a:lnTo>
                    <a:lnTo>
                      <a:pt x="688" y="856"/>
                    </a:lnTo>
                    <a:lnTo>
                      <a:pt x="680" y="858"/>
                    </a:lnTo>
                    <a:lnTo>
                      <a:pt x="672" y="858"/>
                    </a:lnTo>
                    <a:lnTo>
                      <a:pt x="664" y="858"/>
                    </a:lnTo>
                    <a:lnTo>
                      <a:pt x="656" y="858"/>
                    </a:lnTo>
                    <a:lnTo>
                      <a:pt x="647" y="857"/>
                    </a:lnTo>
                    <a:lnTo>
                      <a:pt x="639" y="855"/>
                    </a:lnTo>
                    <a:lnTo>
                      <a:pt x="632" y="853"/>
                    </a:lnTo>
                    <a:lnTo>
                      <a:pt x="624" y="851"/>
                    </a:lnTo>
                    <a:lnTo>
                      <a:pt x="609" y="845"/>
                    </a:lnTo>
                    <a:lnTo>
                      <a:pt x="595" y="836"/>
                    </a:lnTo>
                    <a:lnTo>
                      <a:pt x="581" y="826"/>
                    </a:lnTo>
                    <a:lnTo>
                      <a:pt x="568" y="814"/>
                    </a:lnTo>
                    <a:lnTo>
                      <a:pt x="555" y="799"/>
                    </a:lnTo>
                    <a:lnTo>
                      <a:pt x="542" y="783"/>
                    </a:lnTo>
                    <a:lnTo>
                      <a:pt x="523" y="763"/>
                    </a:lnTo>
                    <a:lnTo>
                      <a:pt x="505" y="743"/>
                    </a:lnTo>
                    <a:lnTo>
                      <a:pt x="489" y="721"/>
                    </a:lnTo>
                    <a:lnTo>
                      <a:pt x="475" y="698"/>
                    </a:lnTo>
                    <a:lnTo>
                      <a:pt x="470" y="688"/>
                    </a:lnTo>
                    <a:lnTo>
                      <a:pt x="465" y="679"/>
                    </a:lnTo>
                    <a:lnTo>
                      <a:pt x="460" y="671"/>
                    </a:lnTo>
                    <a:lnTo>
                      <a:pt x="455" y="662"/>
                    </a:lnTo>
                    <a:lnTo>
                      <a:pt x="449" y="655"/>
                    </a:lnTo>
                    <a:lnTo>
                      <a:pt x="443" y="649"/>
                    </a:lnTo>
                    <a:lnTo>
                      <a:pt x="436" y="643"/>
                    </a:lnTo>
                    <a:lnTo>
                      <a:pt x="429" y="638"/>
                    </a:lnTo>
                    <a:lnTo>
                      <a:pt x="421" y="634"/>
                    </a:lnTo>
                    <a:lnTo>
                      <a:pt x="412" y="630"/>
                    </a:lnTo>
                    <a:lnTo>
                      <a:pt x="404" y="627"/>
                    </a:lnTo>
                    <a:lnTo>
                      <a:pt x="394" y="625"/>
                    </a:lnTo>
                    <a:lnTo>
                      <a:pt x="384" y="623"/>
                    </a:lnTo>
                    <a:lnTo>
                      <a:pt x="372" y="623"/>
                    </a:lnTo>
                    <a:lnTo>
                      <a:pt x="361" y="623"/>
                    </a:lnTo>
                    <a:lnTo>
                      <a:pt x="348" y="623"/>
                    </a:lnTo>
                    <a:lnTo>
                      <a:pt x="342" y="631"/>
                    </a:lnTo>
                    <a:lnTo>
                      <a:pt x="336" y="638"/>
                    </a:lnTo>
                    <a:lnTo>
                      <a:pt x="336" y="638"/>
                    </a:lnTo>
                    <a:lnTo>
                      <a:pt x="312" y="667"/>
                    </a:lnTo>
                    <a:lnTo>
                      <a:pt x="288" y="692"/>
                    </a:lnTo>
                    <a:lnTo>
                      <a:pt x="265" y="714"/>
                    </a:lnTo>
                    <a:lnTo>
                      <a:pt x="244" y="733"/>
                    </a:lnTo>
                    <a:lnTo>
                      <a:pt x="232" y="741"/>
                    </a:lnTo>
                    <a:lnTo>
                      <a:pt x="222" y="748"/>
                    </a:lnTo>
                    <a:lnTo>
                      <a:pt x="213" y="755"/>
                    </a:lnTo>
                    <a:lnTo>
                      <a:pt x="204" y="760"/>
                    </a:lnTo>
                    <a:lnTo>
                      <a:pt x="195" y="765"/>
                    </a:lnTo>
                    <a:lnTo>
                      <a:pt x="187" y="768"/>
                    </a:lnTo>
                    <a:lnTo>
                      <a:pt x="179" y="770"/>
                    </a:lnTo>
                    <a:lnTo>
                      <a:pt x="172" y="772"/>
                    </a:lnTo>
                    <a:lnTo>
                      <a:pt x="141" y="809"/>
                    </a:lnTo>
                    <a:lnTo>
                      <a:pt x="111" y="845"/>
                    </a:lnTo>
                    <a:lnTo>
                      <a:pt x="98" y="863"/>
                    </a:lnTo>
                    <a:lnTo>
                      <a:pt x="84" y="880"/>
                    </a:lnTo>
                    <a:lnTo>
                      <a:pt x="72" y="898"/>
                    </a:lnTo>
                    <a:lnTo>
                      <a:pt x="61" y="916"/>
                    </a:lnTo>
                    <a:lnTo>
                      <a:pt x="50" y="934"/>
                    </a:lnTo>
                    <a:lnTo>
                      <a:pt x="40" y="953"/>
                    </a:lnTo>
                    <a:lnTo>
                      <a:pt x="31" y="971"/>
                    </a:lnTo>
                    <a:lnTo>
                      <a:pt x="23" y="989"/>
                    </a:lnTo>
                    <a:lnTo>
                      <a:pt x="16" y="1007"/>
                    </a:lnTo>
                    <a:lnTo>
                      <a:pt x="10" y="1025"/>
                    </a:lnTo>
                    <a:lnTo>
                      <a:pt x="4" y="1043"/>
                    </a:lnTo>
                    <a:lnTo>
                      <a:pt x="0" y="1061"/>
                    </a:lnTo>
                    <a:lnTo>
                      <a:pt x="1" y="1077"/>
                    </a:lnTo>
                    <a:lnTo>
                      <a:pt x="3" y="1094"/>
                    </a:lnTo>
                    <a:lnTo>
                      <a:pt x="6" y="1110"/>
                    </a:lnTo>
                    <a:lnTo>
                      <a:pt x="11" y="1124"/>
                    </a:lnTo>
                    <a:lnTo>
                      <a:pt x="17" y="1138"/>
                    </a:lnTo>
                    <a:lnTo>
                      <a:pt x="24" y="1151"/>
                    </a:lnTo>
                    <a:lnTo>
                      <a:pt x="32" y="1164"/>
                    </a:lnTo>
                    <a:lnTo>
                      <a:pt x="41" y="1176"/>
                    </a:lnTo>
                    <a:lnTo>
                      <a:pt x="51" y="1187"/>
                    </a:lnTo>
                    <a:lnTo>
                      <a:pt x="61" y="1198"/>
                    </a:lnTo>
                    <a:lnTo>
                      <a:pt x="72" y="1209"/>
                    </a:lnTo>
                    <a:lnTo>
                      <a:pt x="83" y="1219"/>
                    </a:lnTo>
                    <a:lnTo>
                      <a:pt x="107" y="1238"/>
                    </a:lnTo>
                    <a:lnTo>
                      <a:pt x="130" y="1254"/>
                    </a:lnTo>
                    <a:lnTo>
                      <a:pt x="138" y="1266"/>
                    </a:lnTo>
                    <a:lnTo>
                      <a:pt x="143" y="1276"/>
                    </a:lnTo>
                    <a:lnTo>
                      <a:pt x="147" y="1286"/>
                    </a:lnTo>
                    <a:lnTo>
                      <a:pt x="150" y="1296"/>
                    </a:lnTo>
                    <a:lnTo>
                      <a:pt x="151" y="1305"/>
                    </a:lnTo>
                    <a:lnTo>
                      <a:pt x="151" y="1313"/>
                    </a:lnTo>
                    <a:lnTo>
                      <a:pt x="149" y="1321"/>
                    </a:lnTo>
                    <a:lnTo>
                      <a:pt x="147" y="1328"/>
                    </a:lnTo>
                    <a:lnTo>
                      <a:pt x="143" y="1335"/>
                    </a:lnTo>
                    <a:lnTo>
                      <a:pt x="138" y="1342"/>
                    </a:lnTo>
                    <a:lnTo>
                      <a:pt x="133" y="1347"/>
                    </a:lnTo>
                    <a:lnTo>
                      <a:pt x="126" y="1353"/>
                    </a:lnTo>
                    <a:lnTo>
                      <a:pt x="118" y="1357"/>
                    </a:lnTo>
                    <a:lnTo>
                      <a:pt x="110" y="1362"/>
                    </a:lnTo>
                    <a:lnTo>
                      <a:pt x="101" y="1366"/>
                    </a:lnTo>
                    <a:lnTo>
                      <a:pt x="90" y="1370"/>
                    </a:lnTo>
                    <a:lnTo>
                      <a:pt x="85" y="1379"/>
                    </a:lnTo>
                    <a:lnTo>
                      <a:pt x="81" y="1388"/>
                    </a:lnTo>
                    <a:lnTo>
                      <a:pt x="77" y="1398"/>
                    </a:lnTo>
                    <a:lnTo>
                      <a:pt x="75" y="1407"/>
                    </a:lnTo>
                    <a:lnTo>
                      <a:pt x="73" y="1417"/>
                    </a:lnTo>
                    <a:lnTo>
                      <a:pt x="73" y="1426"/>
                    </a:lnTo>
                    <a:lnTo>
                      <a:pt x="73" y="1436"/>
                    </a:lnTo>
                    <a:lnTo>
                      <a:pt x="73" y="1446"/>
                    </a:lnTo>
                    <a:lnTo>
                      <a:pt x="75" y="1455"/>
                    </a:lnTo>
                    <a:lnTo>
                      <a:pt x="77" y="1464"/>
                    </a:lnTo>
                    <a:lnTo>
                      <a:pt x="79" y="1474"/>
                    </a:lnTo>
                    <a:lnTo>
                      <a:pt x="82" y="1483"/>
                    </a:lnTo>
                    <a:lnTo>
                      <a:pt x="89" y="1500"/>
                    </a:lnTo>
                    <a:lnTo>
                      <a:pt x="98" y="1516"/>
                    </a:lnTo>
                    <a:lnTo>
                      <a:pt x="101" y="1524"/>
                    </a:lnTo>
                    <a:lnTo>
                      <a:pt x="104" y="1532"/>
                    </a:lnTo>
                    <a:lnTo>
                      <a:pt x="105" y="1541"/>
                    </a:lnTo>
                    <a:lnTo>
                      <a:pt x="105" y="1550"/>
                    </a:lnTo>
                    <a:lnTo>
                      <a:pt x="105" y="1568"/>
                    </a:lnTo>
                    <a:lnTo>
                      <a:pt x="103" y="1587"/>
                    </a:lnTo>
                    <a:lnTo>
                      <a:pt x="102" y="1597"/>
                    </a:lnTo>
                    <a:lnTo>
                      <a:pt x="102" y="1606"/>
                    </a:lnTo>
                    <a:lnTo>
                      <a:pt x="103" y="1615"/>
                    </a:lnTo>
                    <a:lnTo>
                      <a:pt x="104" y="1623"/>
                    </a:lnTo>
                    <a:lnTo>
                      <a:pt x="106" y="1631"/>
                    </a:lnTo>
                    <a:lnTo>
                      <a:pt x="110" y="1639"/>
                    </a:lnTo>
                    <a:lnTo>
                      <a:pt x="115" y="1645"/>
                    </a:lnTo>
                    <a:lnTo>
                      <a:pt x="122" y="1652"/>
                    </a:lnTo>
                    <a:lnTo>
                      <a:pt x="129" y="1658"/>
                    </a:lnTo>
                    <a:lnTo>
                      <a:pt x="135" y="1664"/>
                    </a:lnTo>
                    <a:lnTo>
                      <a:pt x="140" y="1671"/>
                    </a:lnTo>
                    <a:lnTo>
                      <a:pt x="144" y="1678"/>
                    </a:lnTo>
                    <a:lnTo>
                      <a:pt x="147" y="1685"/>
                    </a:lnTo>
                    <a:lnTo>
                      <a:pt x="149" y="1692"/>
                    </a:lnTo>
                    <a:lnTo>
                      <a:pt x="150" y="1699"/>
                    </a:lnTo>
                    <a:lnTo>
                      <a:pt x="149" y="1706"/>
                    </a:lnTo>
                    <a:lnTo>
                      <a:pt x="148" y="1713"/>
                    </a:lnTo>
                    <a:lnTo>
                      <a:pt x="146" y="1720"/>
                    </a:lnTo>
                    <a:lnTo>
                      <a:pt x="143" y="1727"/>
                    </a:lnTo>
                    <a:lnTo>
                      <a:pt x="139" y="1734"/>
                    </a:lnTo>
                    <a:lnTo>
                      <a:pt x="134" y="1740"/>
                    </a:lnTo>
                    <a:lnTo>
                      <a:pt x="128" y="1746"/>
                    </a:lnTo>
                    <a:lnTo>
                      <a:pt x="122" y="1751"/>
                    </a:lnTo>
                    <a:lnTo>
                      <a:pt x="114" y="1756"/>
                    </a:lnTo>
                    <a:lnTo>
                      <a:pt x="114" y="1851"/>
                    </a:lnTo>
                    <a:lnTo>
                      <a:pt x="114" y="1851"/>
                    </a:lnTo>
                    <a:lnTo>
                      <a:pt x="114" y="1851"/>
                    </a:lnTo>
                    <a:lnTo>
                      <a:pt x="114" y="1850"/>
                    </a:lnTo>
                    <a:lnTo>
                      <a:pt x="114" y="1850"/>
                    </a:lnTo>
                    <a:lnTo>
                      <a:pt x="114" y="1872"/>
                    </a:lnTo>
                    <a:lnTo>
                      <a:pt x="111" y="1950"/>
                    </a:lnTo>
                    <a:lnTo>
                      <a:pt x="98" y="1973"/>
                    </a:lnTo>
                    <a:lnTo>
                      <a:pt x="87" y="1996"/>
                    </a:lnTo>
                    <a:lnTo>
                      <a:pt x="78" y="2017"/>
                    </a:lnTo>
                    <a:lnTo>
                      <a:pt x="70" y="2039"/>
                    </a:lnTo>
                    <a:lnTo>
                      <a:pt x="65" y="2059"/>
                    </a:lnTo>
                    <a:lnTo>
                      <a:pt x="62" y="2080"/>
                    </a:lnTo>
                    <a:lnTo>
                      <a:pt x="60" y="2100"/>
                    </a:lnTo>
                    <a:lnTo>
                      <a:pt x="61" y="2118"/>
                    </a:lnTo>
                    <a:lnTo>
                      <a:pt x="63" y="2136"/>
                    </a:lnTo>
                    <a:lnTo>
                      <a:pt x="67" y="2154"/>
                    </a:lnTo>
                    <a:lnTo>
                      <a:pt x="73" y="2170"/>
                    </a:lnTo>
                    <a:lnTo>
                      <a:pt x="80" y="2186"/>
                    </a:lnTo>
                    <a:lnTo>
                      <a:pt x="89" y="2201"/>
                    </a:lnTo>
                    <a:lnTo>
                      <a:pt x="101" y="2217"/>
                    </a:lnTo>
                    <a:lnTo>
                      <a:pt x="114" y="2230"/>
                    </a:lnTo>
                    <a:lnTo>
                      <a:pt x="128" y="2243"/>
                    </a:lnTo>
                    <a:lnTo>
                      <a:pt x="173" y="2358"/>
                    </a:lnTo>
                    <a:lnTo>
                      <a:pt x="174" y="2372"/>
                    </a:lnTo>
                    <a:lnTo>
                      <a:pt x="174" y="2386"/>
                    </a:lnTo>
                    <a:lnTo>
                      <a:pt x="173" y="2399"/>
                    </a:lnTo>
                    <a:lnTo>
                      <a:pt x="172" y="2411"/>
                    </a:lnTo>
                    <a:lnTo>
                      <a:pt x="171" y="2423"/>
                    </a:lnTo>
                    <a:lnTo>
                      <a:pt x="169" y="2434"/>
                    </a:lnTo>
                    <a:lnTo>
                      <a:pt x="166" y="2444"/>
                    </a:lnTo>
                    <a:lnTo>
                      <a:pt x="162" y="2454"/>
                    </a:lnTo>
                    <a:lnTo>
                      <a:pt x="158" y="2462"/>
                    </a:lnTo>
                    <a:lnTo>
                      <a:pt x="154" y="2470"/>
                    </a:lnTo>
                    <a:lnTo>
                      <a:pt x="148" y="2478"/>
                    </a:lnTo>
                    <a:lnTo>
                      <a:pt x="142" y="2484"/>
                    </a:lnTo>
                    <a:lnTo>
                      <a:pt x="136" y="2490"/>
                    </a:lnTo>
                    <a:lnTo>
                      <a:pt x="129" y="2496"/>
                    </a:lnTo>
                    <a:lnTo>
                      <a:pt x="121" y="2500"/>
                    </a:lnTo>
                    <a:lnTo>
                      <a:pt x="113" y="2504"/>
                    </a:lnTo>
                    <a:lnTo>
                      <a:pt x="108" y="2515"/>
                    </a:lnTo>
                    <a:lnTo>
                      <a:pt x="153" y="2612"/>
                    </a:lnTo>
                    <a:lnTo>
                      <a:pt x="267" y="2571"/>
                    </a:lnTo>
                    <a:lnTo>
                      <a:pt x="511" y="2421"/>
                    </a:lnTo>
                    <a:lnTo>
                      <a:pt x="710" y="2321"/>
                    </a:lnTo>
                    <a:lnTo>
                      <a:pt x="937" y="2302"/>
                    </a:lnTo>
                    <a:lnTo>
                      <a:pt x="986" y="2344"/>
                    </a:lnTo>
                    <a:lnTo>
                      <a:pt x="984" y="2449"/>
                    </a:lnTo>
                    <a:lnTo>
                      <a:pt x="1042" y="2476"/>
                    </a:lnTo>
                    <a:lnTo>
                      <a:pt x="1141" y="2469"/>
                    </a:lnTo>
                    <a:lnTo>
                      <a:pt x="1231" y="2455"/>
                    </a:lnTo>
                    <a:lnTo>
                      <a:pt x="1327" y="2507"/>
                    </a:lnTo>
                    <a:lnTo>
                      <a:pt x="1431" y="2591"/>
                    </a:lnTo>
                    <a:lnTo>
                      <a:pt x="1498" y="2590"/>
                    </a:lnTo>
                    <a:lnTo>
                      <a:pt x="1661" y="2714"/>
                    </a:lnTo>
                    <a:lnTo>
                      <a:pt x="1791" y="2722"/>
                    </a:lnTo>
                    <a:lnTo>
                      <a:pt x="1914" y="2821"/>
                    </a:lnTo>
                    <a:lnTo>
                      <a:pt x="1966" y="2877"/>
                    </a:lnTo>
                    <a:lnTo>
                      <a:pt x="1974" y="2942"/>
                    </a:lnTo>
                    <a:lnTo>
                      <a:pt x="2035" y="3004"/>
                    </a:lnTo>
                    <a:lnTo>
                      <a:pt x="2095" y="2991"/>
                    </a:lnTo>
                    <a:lnTo>
                      <a:pt x="2195" y="2986"/>
                    </a:lnTo>
                    <a:lnTo>
                      <a:pt x="2258" y="3018"/>
                    </a:lnTo>
                    <a:lnTo>
                      <a:pt x="2465" y="3080"/>
                    </a:lnTo>
                    <a:lnTo>
                      <a:pt x="2528" y="3191"/>
                    </a:lnTo>
                    <a:lnTo>
                      <a:pt x="2470" y="3298"/>
                    </a:lnTo>
                    <a:lnTo>
                      <a:pt x="2368" y="3411"/>
                    </a:lnTo>
                    <a:lnTo>
                      <a:pt x="2357" y="3504"/>
                    </a:lnTo>
                    <a:lnTo>
                      <a:pt x="2265" y="3514"/>
                    </a:lnTo>
                    <a:lnTo>
                      <a:pt x="2209" y="3673"/>
                    </a:lnTo>
                    <a:lnTo>
                      <a:pt x="2253" y="3702"/>
                    </a:lnTo>
                    <a:lnTo>
                      <a:pt x="2245" y="3770"/>
                    </a:lnTo>
                    <a:lnTo>
                      <a:pt x="2311" y="3828"/>
                    </a:lnTo>
                    <a:lnTo>
                      <a:pt x="2263" y="3932"/>
                    </a:lnTo>
                    <a:lnTo>
                      <a:pt x="2313" y="3932"/>
                    </a:lnTo>
                    <a:lnTo>
                      <a:pt x="2446" y="4073"/>
                    </a:lnTo>
                    <a:lnTo>
                      <a:pt x="2536" y="4154"/>
                    </a:lnTo>
                    <a:lnTo>
                      <a:pt x="2535" y="4171"/>
                    </a:lnTo>
                    <a:lnTo>
                      <a:pt x="2538" y="4172"/>
                    </a:lnTo>
                    <a:lnTo>
                      <a:pt x="2617" y="3962"/>
                    </a:lnTo>
                    <a:lnTo>
                      <a:pt x="2788" y="3798"/>
                    </a:lnTo>
                    <a:lnTo>
                      <a:pt x="2767" y="3660"/>
                    </a:lnTo>
                    <a:lnTo>
                      <a:pt x="2980" y="3060"/>
                    </a:lnTo>
                    <a:lnTo>
                      <a:pt x="2947" y="2957"/>
                    </a:lnTo>
                    <a:lnTo>
                      <a:pt x="2959" y="2762"/>
                    </a:lnTo>
                    <a:lnTo>
                      <a:pt x="3023" y="2368"/>
                    </a:lnTo>
                    <a:lnTo>
                      <a:pt x="2996" y="2321"/>
                    </a:lnTo>
                    <a:lnTo>
                      <a:pt x="3030" y="2140"/>
                    </a:lnTo>
                    <a:lnTo>
                      <a:pt x="2971" y="2067"/>
                    </a:lnTo>
                    <a:lnTo>
                      <a:pt x="2997" y="2013"/>
                    </a:lnTo>
                    <a:lnTo>
                      <a:pt x="3093" y="1924"/>
                    </a:lnTo>
                    <a:lnTo>
                      <a:pt x="3109" y="1845"/>
                    </a:lnTo>
                    <a:lnTo>
                      <a:pt x="3060" y="1797"/>
                    </a:lnTo>
                    <a:lnTo>
                      <a:pt x="3049" y="1720"/>
                    </a:lnTo>
                    <a:lnTo>
                      <a:pt x="3117" y="1765"/>
                    </a:lnTo>
                    <a:lnTo>
                      <a:pt x="3163" y="1708"/>
                    </a:lnTo>
                    <a:lnTo>
                      <a:pt x="3274" y="1805"/>
                    </a:lnTo>
                    <a:lnTo>
                      <a:pt x="3336" y="1834"/>
                    </a:lnTo>
                    <a:lnTo>
                      <a:pt x="3559" y="1595"/>
                    </a:lnTo>
                    <a:lnTo>
                      <a:pt x="3593" y="1513"/>
                    </a:lnTo>
                    <a:lnTo>
                      <a:pt x="3695" y="1325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6816" name="Freeform 16"/>
              <p:cNvSpPr>
                <a:spLocks/>
              </p:cNvSpPr>
              <p:nvPr/>
            </p:nvSpPr>
            <p:spPr bwMode="auto">
              <a:xfrm>
                <a:off x="4119" y="1609"/>
                <a:ext cx="277" cy="179"/>
              </a:xfrm>
              <a:custGeom>
                <a:avLst/>
                <a:gdLst>
                  <a:gd name="T0" fmla="*/ 54 w 1471"/>
                  <a:gd name="T1" fmla="*/ 709 h 955"/>
                  <a:gd name="T2" fmla="*/ 94 w 1471"/>
                  <a:gd name="T3" fmla="*/ 729 h 955"/>
                  <a:gd name="T4" fmla="*/ 142 w 1471"/>
                  <a:gd name="T5" fmla="*/ 731 h 955"/>
                  <a:gd name="T6" fmla="*/ 163 w 1471"/>
                  <a:gd name="T7" fmla="*/ 749 h 955"/>
                  <a:gd name="T8" fmla="*/ 200 w 1471"/>
                  <a:gd name="T9" fmla="*/ 721 h 955"/>
                  <a:gd name="T10" fmla="*/ 249 w 1471"/>
                  <a:gd name="T11" fmla="*/ 693 h 955"/>
                  <a:gd name="T12" fmla="*/ 295 w 1471"/>
                  <a:gd name="T13" fmla="*/ 696 h 955"/>
                  <a:gd name="T14" fmla="*/ 322 w 1471"/>
                  <a:gd name="T15" fmla="*/ 672 h 955"/>
                  <a:gd name="T16" fmla="*/ 366 w 1471"/>
                  <a:gd name="T17" fmla="*/ 654 h 955"/>
                  <a:gd name="T18" fmla="*/ 428 w 1471"/>
                  <a:gd name="T19" fmla="*/ 650 h 955"/>
                  <a:gd name="T20" fmla="*/ 489 w 1471"/>
                  <a:gd name="T21" fmla="*/ 623 h 955"/>
                  <a:gd name="T22" fmla="*/ 530 w 1471"/>
                  <a:gd name="T23" fmla="*/ 626 h 955"/>
                  <a:gd name="T24" fmla="*/ 537 w 1471"/>
                  <a:gd name="T25" fmla="*/ 649 h 955"/>
                  <a:gd name="T26" fmla="*/ 429 w 1471"/>
                  <a:gd name="T27" fmla="*/ 769 h 955"/>
                  <a:gd name="T28" fmla="*/ 425 w 1471"/>
                  <a:gd name="T29" fmla="*/ 821 h 955"/>
                  <a:gd name="T30" fmla="*/ 484 w 1471"/>
                  <a:gd name="T31" fmla="*/ 849 h 955"/>
                  <a:gd name="T32" fmla="*/ 549 w 1471"/>
                  <a:gd name="T33" fmla="*/ 871 h 955"/>
                  <a:gd name="T34" fmla="*/ 597 w 1471"/>
                  <a:gd name="T35" fmla="*/ 884 h 955"/>
                  <a:gd name="T36" fmla="*/ 629 w 1471"/>
                  <a:gd name="T37" fmla="*/ 868 h 955"/>
                  <a:gd name="T38" fmla="*/ 671 w 1471"/>
                  <a:gd name="T39" fmla="*/ 870 h 955"/>
                  <a:gd name="T40" fmla="*/ 743 w 1471"/>
                  <a:gd name="T41" fmla="*/ 926 h 955"/>
                  <a:gd name="T42" fmla="*/ 780 w 1471"/>
                  <a:gd name="T43" fmla="*/ 955 h 955"/>
                  <a:gd name="T44" fmla="*/ 819 w 1471"/>
                  <a:gd name="T45" fmla="*/ 931 h 955"/>
                  <a:gd name="T46" fmla="*/ 880 w 1471"/>
                  <a:gd name="T47" fmla="*/ 759 h 955"/>
                  <a:gd name="T48" fmla="*/ 928 w 1471"/>
                  <a:gd name="T49" fmla="*/ 725 h 955"/>
                  <a:gd name="T50" fmla="*/ 957 w 1471"/>
                  <a:gd name="T51" fmla="*/ 733 h 955"/>
                  <a:gd name="T52" fmla="*/ 1010 w 1471"/>
                  <a:gd name="T53" fmla="*/ 789 h 955"/>
                  <a:gd name="T54" fmla="*/ 1101 w 1471"/>
                  <a:gd name="T55" fmla="*/ 816 h 955"/>
                  <a:gd name="T56" fmla="*/ 1471 w 1471"/>
                  <a:gd name="T57" fmla="*/ 773 h 955"/>
                  <a:gd name="T58" fmla="*/ 1447 w 1471"/>
                  <a:gd name="T59" fmla="*/ 642 h 955"/>
                  <a:gd name="T60" fmla="*/ 1391 w 1471"/>
                  <a:gd name="T61" fmla="*/ 423 h 955"/>
                  <a:gd name="T62" fmla="*/ 1361 w 1471"/>
                  <a:gd name="T63" fmla="*/ 298 h 955"/>
                  <a:gd name="T64" fmla="*/ 1313 w 1471"/>
                  <a:gd name="T65" fmla="*/ 210 h 955"/>
                  <a:gd name="T66" fmla="*/ 1247 w 1471"/>
                  <a:gd name="T67" fmla="*/ 155 h 955"/>
                  <a:gd name="T68" fmla="*/ 1168 w 1471"/>
                  <a:gd name="T69" fmla="*/ 128 h 955"/>
                  <a:gd name="T70" fmla="*/ 1077 w 1471"/>
                  <a:gd name="T71" fmla="*/ 125 h 955"/>
                  <a:gd name="T72" fmla="*/ 1017 w 1471"/>
                  <a:gd name="T73" fmla="*/ 148 h 955"/>
                  <a:gd name="T74" fmla="*/ 941 w 1471"/>
                  <a:gd name="T75" fmla="*/ 139 h 955"/>
                  <a:gd name="T76" fmla="*/ 876 w 1471"/>
                  <a:gd name="T77" fmla="*/ 144 h 955"/>
                  <a:gd name="T78" fmla="*/ 833 w 1471"/>
                  <a:gd name="T79" fmla="*/ 167 h 955"/>
                  <a:gd name="T80" fmla="*/ 819 w 1471"/>
                  <a:gd name="T81" fmla="*/ 158 h 955"/>
                  <a:gd name="T82" fmla="*/ 798 w 1471"/>
                  <a:gd name="T83" fmla="*/ 91 h 955"/>
                  <a:gd name="T84" fmla="*/ 752 w 1471"/>
                  <a:gd name="T85" fmla="*/ 56 h 955"/>
                  <a:gd name="T86" fmla="*/ 669 w 1471"/>
                  <a:gd name="T87" fmla="*/ 21 h 955"/>
                  <a:gd name="T88" fmla="*/ 565 w 1471"/>
                  <a:gd name="T89" fmla="*/ 0 h 955"/>
                  <a:gd name="T90" fmla="*/ 348 w 1471"/>
                  <a:gd name="T91" fmla="*/ 196 h 955"/>
                  <a:gd name="T92" fmla="*/ 315 w 1471"/>
                  <a:gd name="T93" fmla="*/ 240 h 955"/>
                  <a:gd name="T94" fmla="*/ 297 w 1471"/>
                  <a:gd name="T95" fmla="*/ 281 h 955"/>
                  <a:gd name="T96" fmla="*/ 262 w 1471"/>
                  <a:gd name="T97" fmla="*/ 320 h 955"/>
                  <a:gd name="T98" fmla="*/ 250 w 1471"/>
                  <a:gd name="T99" fmla="*/ 379 h 955"/>
                  <a:gd name="T100" fmla="*/ 197 w 1471"/>
                  <a:gd name="T101" fmla="*/ 466 h 955"/>
                  <a:gd name="T102" fmla="*/ 128 w 1471"/>
                  <a:gd name="T103" fmla="*/ 524 h 955"/>
                  <a:gd name="T104" fmla="*/ 99 w 1471"/>
                  <a:gd name="T105" fmla="*/ 514 h 955"/>
                  <a:gd name="T106" fmla="*/ 59 w 1471"/>
                  <a:gd name="T107" fmla="*/ 549 h 955"/>
                  <a:gd name="T108" fmla="*/ 37 w 1471"/>
                  <a:gd name="T109" fmla="*/ 582 h 955"/>
                  <a:gd name="T110" fmla="*/ 16 w 1471"/>
                  <a:gd name="T111" fmla="*/ 610 h 955"/>
                  <a:gd name="T112" fmla="*/ 19 w 1471"/>
                  <a:gd name="T113" fmla="*/ 651 h 955"/>
                  <a:gd name="T114" fmla="*/ 31 w 1471"/>
                  <a:gd name="T115" fmla="*/ 664 h 955"/>
                  <a:gd name="T116" fmla="*/ 25 w 1471"/>
                  <a:gd name="T117" fmla="*/ 682 h 955"/>
                  <a:gd name="T118" fmla="*/ 0 w 1471"/>
                  <a:gd name="T119" fmla="*/ 711 h 9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71" h="955">
                    <a:moveTo>
                      <a:pt x="0" y="716"/>
                    </a:moveTo>
                    <a:lnTo>
                      <a:pt x="11" y="712"/>
                    </a:lnTo>
                    <a:lnTo>
                      <a:pt x="22" y="709"/>
                    </a:lnTo>
                    <a:lnTo>
                      <a:pt x="33" y="708"/>
                    </a:lnTo>
                    <a:lnTo>
                      <a:pt x="43" y="707"/>
                    </a:lnTo>
                    <a:lnTo>
                      <a:pt x="54" y="709"/>
                    </a:lnTo>
                    <a:lnTo>
                      <a:pt x="65" y="712"/>
                    </a:lnTo>
                    <a:lnTo>
                      <a:pt x="76" y="717"/>
                    </a:lnTo>
                    <a:lnTo>
                      <a:pt x="86" y="724"/>
                    </a:lnTo>
                    <a:lnTo>
                      <a:pt x="88" y="727"/>
                    </a:lnTo>
                    <a:lnTo>
                      <a:pt x="91" y="728"/>
                    </a:lnTo>
                    <a:lnTo>
                      <a:pt x="94" y="729"/>
                    </a:lnTo>
                    <a:lnTo>
                      <a:pt x="98" y="730"/>
                    </a:lnTo>
                    <a:lnTo>
                      <a:pt x="107" y="730"/>
                    </a:lnTo>
                    <a:lnTo>
                      <a:pt x="117" y="729"/>
                    </a:lnTo>
                    <a:lnTo>
                      <a:pt x="127" y="729"/>
                    </a:lnTo>
                    <a:lnTo>
                      <a:pt x="137" y="730"/>
                    </a:lnTo>
                    <a:lnTo>
                      <a:pt x="142" y="731"/>
                    </a:lnTo>
                    <a:lnTo>
                      <a:pt x="146" y="733"/>
                    </a:lnTo>
                    <a:lnTo>
                      <a:pt x="151" y="736"/>
                    </a:lnTo>
                    <a:lnTo>
                      <a:pt x="155" y="740"/>
                    </a:lnTo>
                    <a:lnTo>
                      <a:pt x="158" y="746"/>
                    </a:lnTo>
                    <a:lnTo>
                      <a:pt x="162" y="749"/>
                    </a:lnTo>
                    <a:lnTo>
                      <a:pt x="163" y="749"/>
                    </a:lnTo>
                    <a:lnTo>
                      <a:pt x="165" y="749"/>
                    </a:lnTo>
                    <a:lnTo>
                      <a:pt x="167" y="749"/>
                    </a:lnTo>
                    <a:lnTo>
                      <a:pt x="170" y="748"/>
                    </a:lnTo>
                    <a:lnTo>
                      <a:pt x="180" y="740"/>
                    </a:lnTo>
                    <a:lnTo>
                      <a:pt x="192" y="727"/>
                    </a:lnTo>
                    <a:lnTo>
                      <a:pt x="200" y="721"/>
                    </a:lnTo>
                    <a:lnTo>
                      <a:pt x="207" y="714"/>
                    </a:lnTo>
                    <a:lnTo>
                      <a:pt x="215" y="707"/>
                    </a:lnTo>
                    <a:lnTo>
                      <a:pt x="224" y="702"/>
                    </a:lnTo>
                    <a:lnTo>
                      <a:pt x="234" y="697"/>
                    </a:lnTo>
                    <a:lnTo>
                      <a:pt x="244" y="694"/>
                    </a:lnTo>
                    <a:lnTo>
                      <a:pt x="249" y="693"/>
                    </a:lnTo>
                    <a:lnTo>
                      <a:pt x="255" y="693"/>
                    </a:lnTo>
                    <a:lnTo>
                      <a:pt x="261" y="694"/>
                    </a:lnTo>
                    <a:lnTo>
                      <a:pt x="267" y="694"/>
                    </a:lnTo>
                    <a:lnTo>
                      <a:pt x="278" y="697"/>
                    </a:lnTo>
                    <a:lnTo>
                      <a:pt x="288" y="697"/>
                    </a:lnTo>
                    <a:lnTo>
                      <a:pt x="295" y="696"/>
                    </a:lnTo>
                    <a:lnTo>
                      <a:pt x="302" y="694"/>
                    </a:lnTo>
                    <a:lnTo>
                      <a:pt x="307" y="690"/>
                    </a:lnTo>
                    <a:lnTo>
                      <a:pt x="311" y="686"/>
                    </a:lnTo>
                    <a:lnTo>
                      <a:pt x="315" y="681"/>
                    </a:lnTo>
                    <a:lnTo>
                      <a:pt x="319" y="677"/>
                    </a:lnTo>
                    <a:lnTo>
                      <a:pt x="322" y="672"/>
                    </a:lnTo>
                    <a:lnTo>
                      <a:pt x="327" y="667"/>
                    </a:lnTo>
                    <a:lnTo>
                      <a:pt x="332" y="663"/>
                    </a:lnTo>
                    <a:lnTo>
                      <a:pt x="339" y="659"/>
                    </a:lnTo>
                    <a:lnTo>
                      <a:pt x="346" y="656"/>
                    </a:lnTo>
                    <a:lnTo>
                      <a:pt x="355" y="654"/>
                    </a:lnTo>
                    <a:lnTo>
                      <a:pt x="366" y="654"/>
                    </a:lnTo>
                    <a:lnTo>
                      <a:pt x="379" y="655"/>
                    </a:lnTo>
                    <a:lnTo>
                      <a:pt x="387" y="657"/>
                    </a:lnTo>
                    <a:lnTo>
                      <a:pt x="397" y="658"/>
                    </a:lnTo>
                    <a:lnTo>
                      <a:pt x="407" y="657"/>
                    </a:lnTo>
                    <a:lnTo>
                      <a:pt x="417" y="654"/>
                    </a:lnTo>
                    <a:lnTo>
                      <a:pt x="428" y="650"/>
                    </a:lnTo>
                    <a:lnTo>
                      <a:pt x="439" y="646"/>
                    </a:lnTo>
                    <a:lnTo>
                      <a:pt x="450" y="639"/>
                    </a:lnTo>
                    <a:lnTo>
                      <a:pt x="461" y="632"/>
                    </a:lnTo>
                    <a:lnTo>
                      <a:pt x="470" y="628"/>
                    </a:lnTo>
                    <a:lnTo>
                      <a:pt x="480" y="625"/>
                    </a:lnTo>
                    <a:lnTo>
                      <a:pt x="489" y="623"/>
                    </a:lnTo>
                    <a:lnTo>
                      <a:pt x="498" y="621"/>
                    </a:lnTo>
                    <a:lnTo>
                      <a:pt x="506" y="621"/>
                    </a:lnTo>
                    <a:lnTo>
                      <a:pt x="513" y="621"/>
                    </a:lnTo>
                    <a:lnTo>
                      <a:pt x="519" y="622"/>
                    </a:lnTo>
                    <a:lnTo>
                      <a:pt x="525" y="624"/>
                    </a:lnTo>
                    <a:lnTo>
                      <a:pt x="530" y="626"/>
                    </a:lnTo>
                    <a:lnTo>
                      <a:pt x="534" y="629"/>
                    </a:lnTo>
                    <a:lnTo>
                      <a:pt x="537" y="632"/>
                    </a:lnTo>
                    <a:lnTo>
                      <a:pt x="539" y="636"/>
                    </a:lnTo>
                    <a:lnTo>
                      <a:pt x="539" y="640"/>
                    </a:lnTo>
                    <a:lnTo>
                      <a:pt x="539" y="644"/>
                    </a:lnTo>
                    <a:lnTo>
                      <a:pt x="537" y="649"/>
                    </a:lnTo>
                    <a:lnTo>
                      <a:pt x="533" y="653"/>
                    </a:lnTo>
                    <a:lnTo>
                      <a:pt x="470" y="717"/>
                    </a:lnTo>
                    <a:lnTo>
                      <a:pt x="457" y="731"/>
                    </a:lnTo>
                    <a:lnTo>
                      <a:pt x="446" y="745"/>
                    </a:lnTo>
                    <a:lnTo>
                      <a:pt x="437" y="757"/>
                    </a:lnTo>
                    <a:lnTo>
                      <a:pt x="429" y="769"/>
                    </a:lnTo>
                    <a:lnTo>
                      <a:pt x="424" y="779"/>
                    </a:lnTo>
                    <a:lnTo>
                      <a:pt x="421" y="789"/>
                    </a:lnTo>
                    <a:lnTo>
                      <a:pt x="419" y="799"/>
                    </a:lnTo>
                    <a:lnTo>
                      <a:pt x="420" y="807"/>
                    </a:lnTo>
                    <a:lnTo>
                      <a:pt x="422" y="815"/>
                    </a:lnTo>
                    <a:lnTo>
                      <a:pt x="425" y="821"/>
                    </a:lnTo>
                    <a:lnTo>
                      <a:pt x="431" y="828"/>
                    </a:lnTo>
                    <a:lnTo>
                      <a:pt x="438" y="834"/>
                    </a:lnTo>
                    <a:lnTo>
                      <a:pt x="447" y="839"/>
                    </a:lnTo>
                    <a:lnTo>
                      <a:pt x="457" y="843"/>
                    </a:lnTo>
                    <a:lnTo>
                      <a:pt x="469" y="847"/>
                    </a:lnTo>
                    <a:lnTo>
                      <a:pt x="484" y="849"/>
                    </a:lnTo>
                    <a:lnTo>
                      <a:pt x="492" y="848"/>
                    </a:lnTo>
                    <a:lnTo>
                      <a:pt x="500" y="848"/>
                    </a:lnTo>
                    <a:lnTo>
                      <a:pt x="509" y="849"/>
                    </a:lnTo>
                    <a:lnTo>
                      <a:pt x="517" y="852"/>
                    </a:lnTo>
                    <a:lnTo>
                      <a:pt x="533" y="861"/>
                    </a:lnTo>
                    <a:lnTo>
                      <a:pt x="549" y="871"/>
                    </a:lnTo>
                    <a:lnTo>
                      <a:pt x="557" y="876"/>
                    </a:lnTo>
                    <a:lnTo>
                      <a:pt x="565" y="880"/>
                    </a:lnTo>
                    <a:lnTo>
                      <a:pt x="573" y="883"/>
                    </a:lnTo>
                    <a:lnTo>
                      <a:pt x="581" y="885"/>
                    </a:lnTo>
                    <a:lnTo>
                      <a:pt x="589" y="885"/>
                    </a:lnTo>
                    <a:lnTo>
                      <a:pt x="597" y="884"/>
                    </a:lnTo>
                    <a:lnTo>
                      <a:pt x="601" y="882"/>
                    </a:lnTo>
                    <a:lnTo>
                      <a:pt x="606" y="880"/>
                    </a:lnTo>
                    <a:lnTo>
                      <a:pt x="610" y="877"/>
                    </a:lnTo>
                    <a:lnTo>
                      <a:pt x="614" y="874"/>
                    </a:lnTo>
                    <a:lnTo>
                      <a:pt x="622" y="870"/>
                    </a:lnTo>
                    <a:lnTo>
                      <a:pt x="629" y="868"/>
                    </a:lnTo>
                    <a:lnTo>
                      <a:pt x="636" y="866"/>
                    </a:lnTo>
                    <a:lnTo>
                      <a:pt x="643" y="866"/>
                    </a:lnTo>
                    <a:lnTo>
                      <a:pt x="650" y="866"/>
                    </a:lnTo>
                    <a:lnTo>
                      <a:pt x="657" y="866"/>
                    </a:lnTo>
                    <a:lnTo>
                      <a:pt x="664" y="868"/>
                    </a:lnTo>
                    <a:lnTo>
                      <a:pt x="671" y="870"/>
                    </a:lnTo>
                    <a:lnTo>
                      <a:pt x="686" y="876"/>
                    </a:lnTo>
                    <a:lnTo>
                      <a:pt x="701" y="884"/>
                    </a:lnTo>
                    <a:lnTo>
                      <a:pt x="716" y="894"/>
                    </a:lnTo>
                    <a:lnTo>
                      <a:pt x="731" y="905"/>
                    </a:lnTo>
                    <a:lnTo>
                      <a:pt x="737" y="916"/>
                    </a:lnTo>
                    <a:lnTo>
                      <a:pt x="743" y="926"/>
                    </a:lnTo>
                    <a:lnTo>
                      <a:pt x="749" y="934"/>
                    </a:lnTo>
                    <a:lnTo>
                      <a:pt x="756" y="941"/>
                    </a:lnTo>
                    <a:lnTo>
                      <a:pt x="762" y="947"/>
                    </a:lnTo>
                    <a:lnTo>
                      <a:pt x="768" y="951"/>
                    </a:lnTo>
                    <a:lnTo>
                      <a:pt x="774" y="954"/>
                    </a:lnTo>
                    <a:lnTo>
                      <a:pt x="780" y="955"/>
                    </a:lnTo>
                    <a:lnTo>
                      <a:pt x="786" y="955"/>
                    </a:lnTo>
                    <a:lnTo>
                      <a:pt x="792" y="954"/>
                    </a:lnTo>
                    <a:lnTo>
                      <a:pt x="798" y="950"/>
                    </a:lnTo>
                    <a:lnTo>
                      <a:pt x="805" y="946"/>
                    </a:lnTo>
                    <a:lnTo>
                      <a:pt x="812" y="939"/>
                    </a:lnTo>
                    <a:lnTo>
                      <a:pt x="819" y="931"/>
                    </a:lnTo>
                    <a:lnTo>
                      <a:pt x="826" y="922"/>
                    </a:lnTo>
                    <a:lnTo>
                      <a:pt x="834" y="911"/>
                    </a:lnTo>
                    <a:lnTo>
                      <a:pt x="839" y="817"/>
                    </a:lnTo>
                    <a:lnTo>
                      <a:pt x="854" y="794"/>
                    </a:lnTo>
                    <a:lnTo>
                      <a:pt x="867" y="775"/>
                    </a:lnTo>
                    <a:lnTo>
                      <a:pt x="880" y="759"/>
                    </a:lnTo>
                    <a:lnTo>
                      <a:pt x="892" y="746"/>
                    </a:lnTo>
                    <a:lnTo>
                      <a:pt x="904" y="736"/>
                    </a:lnTo>
                    <a:lnTo>
                      <a:pt x="914" y="730"/>
                    </a:lnTo>
                    <a:lnTo>
                      <a:pt x="919" y="727"/>
                    </a:lnTo>
                    <a:lnTo>
                      <a:pt x="923" y="726"/>
                    </a:lnTo>
                    <a:lnTo>
                      <a:pt x="928" y="725"/>
                    </a:lnTo>
                    <a:lnTo>
                      <a:pt x="932" y="724"/>
                    </a:lnTo>
                    <a:lnTo>
                      <a:pt x="937" y="724"/>
                    </a:lnTo>
                    <a:lnTo>
                      <a:pt x="941" y="725"/>
                    </a:lnTo>
                    <a:lnTo>
                      <a:pt x="945" y="726"/>
                    </a:lnTo>
                    <a:lnTo>
                      <a:pt x="949" y="728"/>
                    </a:lnTo>
                    <a:lnTo>
                      <a:pt x="957" y="733"/>
                    </a:lnTo>
                    <a:lnTo>
                      <a:pt x="965" y="739"/>
                    </a:lnTo>
                    <a:lnTo>
                      <a:pt x="974" y="747"/>
                    </a:lnTo>
                    <a:lnTo>
                      <a:pt x="982" y="757"/>
                    </a:lnTo>
                    <a:lnTo>
                      <a:pt x="991" y="768"/>
                    </a:lnTo>
                    <a:lnTo>
                      <a:pt x="1000" y="780"/>
                    </a:lnTo>
                    <a:lnTo>
                      <a:pt x="1010" y="789"/>
                    </a:lnTo>
                    <a:lnTo>
                      <a:pt x="1021" y="797"/>
                    </a:lnTo>
                    <a:lnTo>
                      <a:pt x="1035" y="804"/>
                    </a:lnTo>
                    <a:lnTo>
                      <a:pt x="1049" y="809"/>
                    </a:lnTo>
                    <a:lnTo>
                      <a:pt x="1065" y="813"/>
                    </a:lnTo>
                    <a:lnTo>
                      <a:pt x="1082" y="815"/>
                    </a:lnTo>
                    <a:lnTo>
                      <a:pt x="1101" y="816"/>
                    </a:lnTo>
                    <a:lnTo>
                      <a:pt x="1121" y="816"/>
                    </a:lnTo>
                    <a:lnTo>
                      <a:pt x="1435" y="823"/>
                    </a:lnTo>
                    <a:lnTo>
                      <a:pt x="1435" y="825"/>
                    </a:lnTo>
                    <a:lnTo>
                      <a:pt x="1469" y="817"/>
                    </a:lnTo>
                    <a:lnTo>
                      <a:pt x="1471" y="795"/>
                    </a:lnTo>
                    <a:lnTo>
                      <a:pt x="1471" y="773"/>
                    </a:lnTo>
                    <a:lnTo>
                      <a:pt x="1470" y="751"/>
                    </a:lnTo>
                    <a:lnTo>
                      <a:pt x="1467" y="729"/>
                    </a:lnTo>
                    <a:lnTo>
                      <a:pt x="1464" y="707"/>
                    </a:lnTo>
                    <a:lnTo>
                      <a:pt x="1459" y="685"/>
                    </a:lnTo>
                    <a:lnTo>
                      <a:pt x="1454" y="663"/>
                    </a:lnTo>
                    <a:lnTo>
                      <a:pt x="1447" y="642"/>
                    </a:lnTo>
                    <a:lnTo>
                      <a:pt x="1434" y="599"/>
                    </a:lnTo>
                    <a:lnTo>
                      <a:pt x="1421" y="557"/>
                    </a:lnTo>
                    <a:lnTo>
                      <a:pt x="1408" y="514"/>
                    </a:lnTo>
                    <a:lnTo>
                      <a:pt x="1396" y="473"/>
                    </a:lnTo>
                    <a:lnTo>
                      <a:pt x="1394" y="447"/>
                    </a:lnTo>
                    <a:lnTo>
                      <a:pt x="1391" y="423"/>
                    </a:lnTo>
                    <a:lnTo>
                      <a:pt x="1387" y="398"/>
                    </a:lnTo>
                    <a:lnTo>
                      <a:pt x="1383" y="376"/>
                    </a:lnTo>
                    <a:lnTo>
                      <a:pt x="1379" y="355"/>
                    </a:lnTo>
                    <a:lnTo>
                      <a:pt x="1373" y="335"/>
                    </a:lnTo>
                    <a:lnTo>
                      <a:pt x="1368" y="316"/>
                    </a:lnTo>
                    <a:lnTo>
                      <a:pt x="1361" y="298"/>
                    </a:lnTo>
                    <a:lnTo>
                      <a:pt x="1354" y="281"/>
                    </a:lnTo>
                    <a:lnTo>
                      <a:pt x="1347" y="265"/>
                    </a:lnTo>
                    <a:lnTo>
                      <a:pt x="1339" y="250"/>
                    </a:lnTo>
                    <a:lnTo>
                      <a:pt x="1331" y="236"/>
                    </a:lnTo>
                    <a:lnTo>
                      <a:pt x="1322" y="223"/>
                    </a:lnTo>
                    <a:lnTo>
                      <a:pt x="1313" y="210"/>
                    </a:lnTo>
                    <a:lnTo>
                      <a:pt x="1302" y="199"/>
                    </a:lnTo>
                    <a:lnTo>
                      <a:pt x="1292" y="189"/>
                    </a:lnTo>
                    <a:lnTo>
                      <a:pt x="1282" y="179"/>
                    </a:lnTo>
                    <a:lnTo>
                      <a:pt x="1271" y="170"/>
                    </a:lnTo>
                    <a:lnTo>
                      <a:pt x="1259" y="163"/>
                    </a:lnTo>
                    <a:lnTo>
                      <a:pt x="1247" y="155"/>
                    </a:lnTo>
                    <a:lnTo>
                      <a:pt x="1235" y="149"/>
                    </a:lnTo>
                    <a:lnTo>
                      <a:pt x="1223" y="144"/>
                    </a:lnTo>
                    <a:lnTo>
                      <a:pt x="1210" y="139"/>
                    </a:lnTo>
                    <a:lnTo>
                      <a:pt x="1196" y="135"/>
                    </a:lnTo>
                    <a:lnTo>
                      <a:pt x="1183" y="131"/>
                    </a:lnTo>
                    <a:lnTo>
                      <a:pt x="1168" y="128"/>
                    </a:lnTo>
                    <a:lnTo>
                      <a:pt x="1153" y="126"/>
                    </a:lnTo>
                    <a:lnTo>
                      <a:pt x="1139" y="124"/>
                    </a:lnTo>
                    <a:lnTo>
                      <a:pt x="1124" y="123"/>
                    </a:lnTo>
                    <a:lnTo>
                      <a:pt x="1109" y="123"/>
                    </a:lnTo>
                    <a:lnTo>
                      <a:pt x="1093" y="124"/>
                    </a:lnTo>
                    <a:lnTo>
                      <a:pt x="1077" y="125"/>
                    </a:lnTo>
                    <a:lnTo>
                      <a:pt x="1069" y="131"/>
                    </a:lnTo>
                    <a:lnTo>
                      <a:pt x="1061" y="135"/>
                    </a:lnTo>
                    <a:lnTo>
                      <a:pt x="1054" y="139"/>
                    </a:lnTo>
                    <a:lnTo>
                      <a:pt x="1046" y="142"/>
                    </a:lnTo>
                    <a:lnTo>
                      <a:pt x="1031" y="146"/>
                    </a:lnTo>
                    <a:lnTo>
                      <a:pt x="1017" y="148"/>
                    </a:lnTo>
                    <a:lnTo>
                      <a:pt x="1004" y="149"/>
                    </a:lnTo>
                    <a:lnTo>
                      <a:pt x="991" y="148"/>
                    </a:lnTo>
                    <a:lnTo>
                      <a:pt x="978" y="146"/>
                    </a:lnTo>
                    <a:lnTo>
                      <a:pt x="966" y="144"/>
                    </a:lnTo>
                    <a:lnTo>
                      <a:pt x="953" y="141"/>
                    </a:lnTo>
                    <a:lnTo>
                      <a:pt x="941" y="139"/>
                    </a:lnTo>
                    <a:lnTo>
                      <a:pt x="929" y="137"/>
                    </a:lnTo>
                    <a:lnTo>
                      <a:pt x="916" y="136"/>
                    </a:lnTo>
                    <a:lnTo>
                      <a:pt x="903" y="137"/>
                    </a:lnTo>
                    <a:lnTo>
                      <a:pt x="889" y="139"/>
                    </a:lnTo>
                    <a:lnTo>
                      <a:pt x="883" y="141"/>
                    </a:lnTo>
                    <a:lnTo>
                      <a:pt x="876" y="144"/>
                    </a:lnTo>
                    <a:lnTo>
                      <a:pt x="869" y="147"/>
                    </a:lnTo>
                    <a:lnTo>
                      <a:pt x="862" y="151"/>
                    </a:lnTo>
                    <a:lnTo>
                      <a:pt x="850" y="160"/>
                    </a:lnTo>
                    <a:lnTo>
                      <a:pt x="841" y="165"/>
                    </a:lnTo>
                    <a:lnTo>
                      <a:pt x="837" y="167"/>
                    </a:lnTo>
                    <a:lnTo>
                      <a:pt x="833" y="167"/>
                    </a:lnTo>
                    <a:lnTo>
                      <a:pt x="830" y="167"/>
                    </a:lnTo>
                    <a:lnTo>
                      <a:pt x="827" y="167"/>
                    </a:lnTo>
                    <a:lnTo>
                      <a:pt x="825" y="165"/>
                    </a:lnTo>
                    <a:lnTo>
                      <a:pt x="823" y="163"/>
                    </a:lnTo>
                    <a:lnTo>
                      <a:pt x="821" y="161"/>
                    </a:lnTo>
                    <a:lnTo>
                      <a:pt x="819" y="158"/>
                    </a:lnTo>
                    <a:lnTo>
                      <a:pt x="816" y="151"/>
                    </a:lnTo>
                    <a:lnTo>
                      <a:pt x="814" y="143"/>
                    </a:lnTo>
                    <a:lnTo>
                      <a:pt x="810" y="124"/>
                    </a:lnTo>
                    <a:lnTo>
                      <a:pt x="806" y="106"/>
                    </a:lnTo>
                    <a:lnTo>
                      <a:pt x="802" y="98"/>
                    </a:lnTo>
                    <a:lnTo>
                      <a:pt x="798" y="91"/>
                    </a:lnTo>
                    <a:lnTo>
                      <a:pt x="795" y="88"/>
                    </a:lnTo>
                    <a:lnTo>
                      <a:pt x="792" y="85"/>
                    </a:lnTo>
                    <a:lnTo>
                      <a:pt x="789" y="83"/>
                    </a:lnTo>
                    <a:lnTo>
                      <a:pt x="785" y="82"/>
                    </a:lnTo>
                    <a:lnTo>
                      <a:pt x="769" y="68"/>
                    </a:lnTo>
                    <a:lnTo>
                      <a:pt x="752" y="56"/>
                    </a:lnTo>
                    <a:lnTo>
                      <a:pt x="737" y="47"/>
                    </a:lnTo>
                    <a:lnTo>
                      <a:pt x="723" y="39"/>
                    </a:lnTo>
                    <a:lnTo>
                      <a:pt x="709" y="33"/>
                    </a:lnTo>
                    <a:lnTo>
                      <a:pt x="695" y="28"/>
                    </a:lnTo>
                    <a:lnTo>
                      <a:pt x="682" y="24"/>
                    </a:lnTo>
                    <a:lnTo>
                      <a:pt x="669" y="21"/>
                    </a:lnTo>
                    <a:lnTo>
                      <a:pt x="644" y="17"/>
                    </a:lnTo>
                    <a:lnTo>
                      <a:pt x="618" y="13"/>
                    </a:lnTo>
                    <a:lnTo>
                      <a:pt x="604" y="11"/>
                    </a:lnTo>
                    <a:lnTo>
                      <a:pt x="591" y="8"/>
                    </a:lnTo>
                    <a:lnTo>
                      <a:pt x="578" y="4"/>
                    </a:lnTo>
                    <a:lnTo>
                      <a:pt x="565" y="0"/>
                    </a:lnTo>
                    <a:lnTo>
                      <a:pt x="428" y="32"/>
                    </a:lnTo>
                    <a:lnTo>
                      <a:pt x="401" y="77"/>
                    </a:lnTo>
                    <a:lnTo>
                      <a:pt x="375" y="132"/>
                    </a:lnTo>
                    <a:lnTo>
                      <a:pt x="351" y="184"/>
                    </a:lnTo>
                    <a:lnTo>
                      <a:pt x="351" y="189"/>
                    </a:lnTo>
                    <a:lnTo>
                      <a:pt x="348" y="196"/>
                    </a:lnTo>
                    <a:lnTo>
                      <a:pt x="341" y="201"/>
                    </a:lnTo>
                    <a:lnTo>
                      <a:pt x="336" y="206"/>
                    </a:lnTo>
                    <a:lnTo>
                      <a:pt x="330" y="223"/>
                    </a:lnTo>
                    <a:lnTo>
                      <a:pt x="325" y="226"/>
                    </a:lnTo>
                    <a:lnTo>
                      <a:pt x="321" y="233"/>
                    </a:lnTo>
                    <a:lnTo>
                      <a:pt x="315" y="240"/>
                    </a:lnTo>
                    <a:lnTo>
                      <a:pt x="311" y="256"/>
                    </a:lnTo>
                    <a:lnTo>
                      <a:pt x="304" y="255"/>
                    </a:lnTo>
                    <a:lnTo>
                      <a:pt x="295" y="264"/>
                    </a:lnTo>
                    <a:lnTo>
                      <a:pt x="288" y="263"/>
                    </a:lnTo>
                    <a:lnTo>
                      <a:pt x="289" y="277"/>
                    </a:lnTo>
                    <a:lnTo>
                      <a:pt x="297" y="281"/>
                    </a:lnTo>
                    <a:lnTo>
                      <a:pt x="290" y="294"/>
                    </a:lnTo>
                    <a:lnTo>
                      <a:pt x="274" y="301"/>
                    </a:lnTo>
                    <a:lnTo>
                      <a:pt x="271" y="304"/>
                    </a:lnTo>
                    <a:lnTo>
                      <a:pt x="270" y="314"/>
                    </a:lnTo>
                    <a:lnTo>
                      <a:pt x="266" y="317"/>
                    </a:lnTo>
                    <a:lnTo>
                      <a:pt x="262" y="320"/>
                    </a:lnTo>
                    <a:lnTo>
                      <a:pt x="255" y="336"/>
                    </a:lnTo>
                    <a:lnTo>
                      <a:pt x="234" y="350"/>
                    </a:lnTo>
                    <a:lnTo>
                      <a:pt x="231" y="364"/>
                    </a:lnTo>
                    <a:lnTo>
                      <a:pt x="231" y="375"/>
                    </a:lnTo>
                    <a:lnTo>
                      <a:pt x="249" y="375"/>
                    </a:lnTo>
                    <a:lnTo>
                      <a:pt x="250" y="379"/>
                    </a:lnTo>
                    <a:lnTo>
                      <a:pt x="220" y="416"/>
                    </a:lnTo>
                    <a:lnTo>
                      <a:pt x="216" y="442"/>
                    </a:lnTo>
                    <a:lnTo>
                      <a:pt x="208" y="448"/>
                    </a:lnTo>
                    <a:lnTo>
                      <a:pt x="206" y="455"/>
                    </a:lnTo>
                    <a:lnTo>
                      <a:pt x="196" y="460"/>
                    </a:lnTo>
                    <a:lnTo>
                      <a:pt x="197" y="466"/>
                    </a:lnTo>
                    <a:lnTo>
                      <a:pt x="193" y="470"/>
                    </a:lnTo>
                    <a:lnTo>
                      <a:pt x="187" y="470"/>
                    </a:lnTo>
                    <a:lnTo>
                      <a:pt x="158" y="494"/>
                    </a:lnTo>
                    <a:lnTo>
                      <a:pt x="157" y="509"/>
                    </a:lnTo>
                    <a:lnTo>
                      <a:pt x="133" y="526"/>
                    </a:lnTo>
                    <a:lnTo>
                      <a:pt x="128" y="524"/>
                    </a:lnTo>
                    <a:lnTo>
                      <a:pt x="120" y="524"/>
                    </a:lnTo>
                    <a:lnTo>
                      <a:pt x="115" y="519"/>
                    </a:lnTo>
                    <a:lnTo>
                      <a:pt x="114" y="525"/>
                    </a:lnTo>
                    <a:lnTo>
                      <a:pt x="110" y="527"/>
                    </a:lnTo>
                    <a:lnTo>
                      <a:pt x="107" y="527"/>
                    </a:lnTo>
                    <a:lnTo>
                      <a:pt x="99" y="514"/>
                    </a:lnTo>
                    <a:lnTo>
                      <a:pt x="90" y="514"/>
                    </a:lnTo>
                    <a:lnTo>
                      <a:pt x="79" y="523"/>
                    </a:lnTo>
                    <a:lnTo>
                      <a:pt x="74" y="525"/>
                    </a:lnTo>
                    <a:lnTo>
                      <a:pt x="71" y="533"/>
                    </a:lnTo>
                    <a:lnTo>
                      <a:pt x="63" y="541"/>
                    </a:lnTo>
                    <a:lnTo>
                      <a:pt x="59" y="549"/>
                    </a:lnTo>
                    <a:lnTo>
                      <a:pt x="58" y="559"/>
                    </a:lnTo>
                    <a:lnTo>
                      <a:pt x="50" y="566"/>
                    </a:lnTo>
                    <a:lnTo>
                      <a:pt x="49" y="573"/>
                    </a:lnTo>
                    <a:lnTo>
                      <a:pt x="42" y="572"/>
                    </a:lnTo>
                    <a:lnTo>
                      <a:pt x="39" y="574"/>
                    </a:lnTo>
                    <a:lnTo>
                      <a:pt x="37" y="582"/>
                    </a:lnTo>
                    <a:lnTo>
                      <a:pt x="40" y="587"/>
                    </a:lnTo>
                    <a:lnTo>
                      <a:pt x="34" y="596"/>
                    </a:lnTo>
                    <a:lnTo>
                      <a:pt x="29" y="597"/>
                    </a:lnTo>
                    <a:lnTo>
                      <a:pt x="25" y="605"/>
                    </a:lnTo>
                    <a:lnTo>
                      <a:pt x="22" y="606"/>
                    </a:lnTo>
                    <a:lnTo>
                      <a:pt x="16" y="610"/>
                    </a:lnTo>
                    <a:lnTo>
                      <a:pt x="19" y="616"/>
                    </a:lnTo>
                    <a:lnTo>
                      <a:pt x="20" y="621"/>
                    </a:lnTo>
                    <a:lnTo>
                      <a:pt x="15" y="626"/>
                    </a:lnTo>
                    <a:lnTo>
                      <a:pt x="15" y="637"/>
                    </a:lnTo>
                    <a:lnTo>
                      <a:pt x="22" y="642"/>
                    </a:lnTo>
                    <a:lnTo>
                      <a:pt x="19" y="651"/>
                    </a:lnTo>
                    <a:lnTo>
                      <a:pt x="13" y="651"/>
                    </a:lnTo>
                    <a:lnTo>
                      <a:pt x="10" y="653"/>
                    </a:lnTo>
                    <a:lnTo>
                      <a:pt x="8" y="656"/>
                    </a:lnTo>
                    <a:lnTo>
                      <a:pt x="8" y="660"/>
                    </a:lnTo>
                    <a:lnTo>
                      <a:pt x="14" y="663"/>
                    </a:lnTo>
                    <a:lnTo>
                      <a:pt x="31" y="664"/>
                    </a:lnTo>
                    <a:lnTo>
                      <a:pt x="36" y="660"/>
                    </a:lnTo>
                    <a:lnTo>
                      <a:pt x="42" y="666"/>
                    </a:lnTo>
                    <a:lnTo>
                      <a:pt x="38" y="667"/>
                    </a:lnTo>
                    <a:lnTo>
                      <a:pt x="36" y="672"/>
                    </a:lnTo>
                    <a:lnTo>
                      <a:pt x="27" y="675"/>
                    </a:lnTo>
                    <a:lnTo>
                      <a:pt x="25" y="682"/>
                    </a:lnTo>
                    <a:lnTo>
                      <a:pt x="21" y="684"/>
                    </a:lnTo>
                    <a:lnTo>
                      <a:pt x="19" y="694"/>
                    </a:lnTo>
                    <a:lnTo>
                      <a:pt x="14" y="700"/>
                    </a:lnTo>
                    <a:lnTo>
                      <a:pt x="6" y="706"/>
                    </a:lnTo>
                    <a:lnTo>
                      <a:pt x="2" y="709"/>
                    </a:lnTo>
                    <a:lnTo>
                      <a:pt x="0" y="711"/>
                    </a:lnTo>
                    <a:lnTo>
                      <a:pt x="0" y="716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6817" name="Freeform 17"/>
              <p:cNvSpPr>
                <a:spLocks/>
              </p:cNvSpPr>
              <p:nvPr/>
            </p:nvSpPr>
            <p:spPr bwMode="auto">
              <a:xfrm>
                <a:off x="4101" y="1725"/>
                <a:ext cx="301" cy="171"/>
              </a:xfrm>
              <a:custGeom>
                <a:avLst/>
                <a:gdLst>
                  <a:gd name="T0" fmla="*/ 571 w 1606"/>
                  <a:gd name="T1" fmla="*/ 498 h 917"/>
                  <a:gd name="T2" fmla="*/ 656 w 1606"/>
                  <a:gd name="T3" fmla="*/ 488 h 917"/>
                  <a:gd name="T4" fmla="*/ 741 w 1606"/>
                  <a:gd name="T5" fmla="*/ 521 h 917"/>
                  <a:gd name="T6" fmla="*/ 773 w 1606"/>
                  <a:gd name="T7" fmla="*/ 568 h 917"/>
                  <a:gd name="T8" fmla="*/ 748 w 1606"/>
                  <a:gd name="T9" fmla="*/ 615 h 917"/>
                  <a:gd name="T10" fmla="*/ 657 w 1606"/>
                  <a:gd name="T11" fmla="*/ 638 h 917"/>
                  <a:gd name="T12" fmla="*/ 641 w 1606"/>
                  <a:gd name="T13" fmla="*/ 672 h 917"/>
                  <a:gd name="T14" fmla="*/ 611 w 1606"/>
                  <a:gd name="T15" fmla="*/ 727 h 917"/>
                  <a:gd name="T16" fmla="*/ 600 w 1606"/>
                  <a:gd name="T17" fmla="*/ 776 h 917"/>
                  <a:gd name="T18" fmla="*/ 703 w 1606"/>
                  <a:gd name="T19" fmla="*/ 901 h 917"/>
                  <a:gd name="T20" fmla="*/ 755 w 1606"/>
                  <a:gd name="T21" fmla="*/ 914 h 917"/>
                  <a:gd name="T22" fmla="*/ 856 w 1606"/>
                  <a:gd name="T23" fmla="*/ 824 h 917"/>
                  <a:gd name="T24" fmla="*/ 946 w 1606"/>
                  <a:gd name="T25" fmla="*/ 737 h 917"/>
                  <a:gd name="T26" fmla="*/ 1065 w 1606"/>
                  <a:gd name="T27" fmla="*/ 730 h 917"/>
                  <a:gd name="T28" fmla="*/ 1180 w 1606"/>
                  <a:gd name="T29" fmla="*/ 721 h 917"/>
                  <a:gd name="T30" fmla="*/ 1264 w 1606"/>
                  <a:gd name="T31" fmla="*/ 630 h 917"/>
                  <a:gd name="T32" fmla="*/ 1315 w 1606"/>
                  <a:gd name="T33" fmla="*/ 573 h 917"/>
                  <a:gd name="T34" fmla="*/ 1459 w 1606"/>
                  <a:gd name="T35" fmla="*/ 580 h 917"/>
                  <a:gd name="T36" fmla="*/ 1606 w 1606"/>
                  <a:gd name="T37" fmla="*/ 457 h 917"/>
                  <a:gd name="T38" fmla="*/ 1586 w 1606"/>
                  <a:gd name="T39" fmla="*/ 335 h 917"/>
                  <a:gd name="T40" fmla="*/ 1533 w 1606"/>
                  <a:gd name="T41" fmla="*/ 202 h 917"/>
                  <a:gd name="T42" fmla="*/ 1108 w 1606"/>
                  <a:gd name="T43" fmla="*/ 168 h 917"/>
                  <a:gd name="T44" fmla="*/ 1043 w 1606"/>
                  <a:gd name="T45" fmla="*/ 105 h 917"/>
                  <a:gd name="T46" fmla="*/ 1002 w 1606"/>
                  <a:gd name="T47" fmla="*/ 115 h 917"/>
                  <a:gd name="T48" fmla="*/ 917 w 1606"/>
                  <a:gd name="T49" fmla="*/ 310 h 917"/>
                  <a:gd name="T50" fmla="*/ 866 w 1606"/>
                  <a:gd name="T51" fmla="*/ 330 h 917"/>
                  <a:gd name="T52" fmla="*/ 799 w 1606"/>
                  <a:gd name="T53" fmla="*/ 263 h 917"/>
                  <a:gd name="T54" fmla="*/ 727 w 1606"/>
                  <a:gd name="T55" fmla="*/ 247 h 917"/>
                  <a:gd name="T56" fmla="*/ 679 w 1606"/>
                  <a:gd name="T57" fmla="*/ 264 h 917"/>
                  <a:gd name="T58" fmla="*/ 598 w 1606"/>
                  <a:gd name="T59" fmla="*/ 227 h 917"/>
                  <a:gd name="T60" fmla="*/ 523 w 1606"/>
                  <a:gd name="T61" fmla="*/ 200 h 917"/>
                  <a:gd name="T62" fmla="*/ 544 w 1606"/>
                  <a:gd name="T63" fmla="*/ 124 h 917"/>
                  <a:gd name="T64" fmla="*/ 635 w 1606"/>
                  <a:gd name="T65" fmla="*/ 11 h 917"/>
                  <a:gd name="T66" fmla="*/ 587 w 1606"/>
                  <a:gd name="T67" fmla="*/ 2 h 917"/>
                  <a:gd name="T68" fmla="*/ 505 w 1606"/>
                  <a:gd name="T69" fmla="*/ 36 h 917"/>
                  <a:gd name="T70" fmla="*/ 430 w 1606"/>
                  <a:gd name="T71" fmla="*/ 42 h 917"/>
                  <a:gd name="T72" fmla="*/ 393 w 1606"/>
                  <a:gd name="T73" fmla="*/ 75 h 917"/>
                  <a:gd name="T74" fmla="*/ 332 w 1606"/>
                  <a:gd name="T75" fmla="*/ 76 h 917"/>
                  <a:gd name="T76" fmla="*/ 265 w 1606"/>
                  <a:gd name="T77" fmla="*/ 128 h 917"/>
                  <a:gd name="T78" fmla="*/ 240 w 1606"/>
                  <a:gd name="T79" fmla="*/ 110 h 917"/>
                  <a:gd name="T80" fmla="*/ 186 w 1606"/>
                  <a:gd name="T81" fmla="*/ 106 h 917"/>
                  <a:gd name="T82" fmla="*/ 109 w 1606"/>
                  <a:gd name="T83" fmla="*/ 91 h 917"/>
                  <a:gd name="T84" fmla="*/ 79 w 1606"/>
                  <a:gd name="T85" fmla="*/ 148 h 917"/>
                  <a:gd name="T86" fmla="*/ 96 w 1606"/>
                  <a:gd name="T87" fmla="*/ 208 h 917"/>
                  <a:gd name="T88" fmla="*/ 52 w 1606"/>
                  <a:gd name="T89" fmla="*/ 251 h 917"/>
                  <a:gd name="T90" fmla="*/ 39 w 1606"/>
                  <a:gd name="T91" fmla="*/ 290 h 917"/>
                  <a:gd name="T92" fmla="*/ 69 w 1606"/>
                  <a:gd name="T93" fmla="*/ 371 h 917"/>
                  <a:gd name="T94" fmla="*/ 106 w 1606"/>
                  <a:gd name="T95" fmla="*/ 403 h 917"/>
                  <a:gd name="T96" fmla="*/ 125 w 1606"/>
                  <a:gd name="T97" fmla="*/ 440 h 917"/>
                  <a:gd name="T98" fmla="*/ 103 w 1606"/>
                  <a:gd name="T99" fmla="*/ 485 h 917"/>
                  <a:gd name="T100" fmla="*/ 68 w 1606"/>
                  <a:gd name="T101" fmla="*/ 546 h 917"/>
                  <a:gd name="T102" fmla="*/ 14 w 1606"/>
                  <a:gd name="T103" fmla="*/ 584 h 917"/>
                  <a:gd name="T104" fmla="*/ 6 w 1606"/>
                  <a:gd name="T105" fmla="*/ 614 h 917"/>
                  <a:gd name="T106" fmla="*/ 62 w 1606"/>
                  <a:gd name="T107" fmla="*/ 624 h 917"/>
                  <a:gd name="T108" fmla="*/ 154 w 1606"/>
                  <a:gd name="T109" fmla="*/ 625 h 917"/>
                  <a:gd name="T110" fmla="*/ 190 w 1606"/>
                  <a:gd name="T111" fmla="*/ 670 h 917"/>
                  <a:gd name="T112" fmla="*/ 263 w 1606"/>
                  <a:gd name="T113" fmla="*/ 684 h 9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606" h="917">
                    <a:moveTo>
                      <a:pt x="343" y="647"/>
                    </a:moveTo>
                    <a:lnTo>
                      <a:pt x="509" y="531"/>
                    </a:lnTo>
                    <a:lnTo>
                      <a:pt x="519" y="524"/>
                    </a:lnTo>
                    <a:lnTo>
                      <a:pt x="529" y="517"/>
                    </a:lnTo>
                    <a:lnTo>
                      <a:pt x="540" y="511"/>
                    </a:lnTo>
                    <a:lnTo>
                      <a:pt x="550" y="506"/>
                    </a:lnTo>
                    <a:lnTo>
                      <a:pt x="561" y="501"/>
                    </a:lnTo>
                    <a:lnTo>
                      <a:pt x="571" y="498"/>
                    </a:lnTo>
                    <a:lnTo>
                      <a:pt x="583" y="494"/>
                    </a:lnTo>
                    <a:lnTo>
                      <a:pt x="594" y="491"/>
                    </a:lnTo>
                    <a:lnTo>
                      <a:pt x="604" y="489"/>
                    </a:lnTo>
                    <a:lnTo>
                      <a:pt x="615" y="488"/>
                    </a:lnTo>
                    <a:lnTo>
                      <a:pt x="625" y="487"/>
                    </a:lnTo>
                    <a:lnTo>
                      <a:pt x="636" y="487"/>
                    </a:lnTo>
                    <a:lnTo>
                      <a:pt x="646" y="487"/>
                    </a:lnTo>
                    <a:lnTo>
                      <a:pt x="656" y="488"/>
                    </a:lnTo>
                    <a:lnTo>
                      <a:pt x="666" y="489"/>
                    </a:lnTo>
                    <a:lnTo>
                      <a:pt x="675" y="491"/>
                    </a:lnTo>
                    <a:lnTo>
                      <a:pt x="694" y="497"/>
                    </a:lnTo>
                    <a:lnTo>
                      <a:pt x="711" y="504"/>
                    </a:lnTo>
                    <a:lnTo>
                      <a:pt x="720" y="507"/>
                    </a:lnTo>
                    <a:lnTo>
                      <a:pt x="727" y="512"/>
                    </a:lnTo>
                    <a:lnTo>
                      <a:pt x="735" y="516"/>
                    </a:lnTo>
                    <a:lnTo>
                      <a:pt x="741" y="521"/>
                    </a:lnTo>
                    <a:lnTo>
                      <a:pt x="747" y="526"/>
                    </a:lnTo>
                    <a:lnTo>
                      <a:pt x="753" y="531"/>
                    </a:lnTo>
                    <a:lnTo>
                      <a:pt x="758" y="537"/>
                    </a:lnTo>
                    <a:lnTo>
                      <a:pt x="762" y="543"/>
                    </a:lnTo>
                    <a:lnTo>
                      <a:pt x="766" y="549"/>
                    </a:lnTo>
                    <a:lnTo>
                      <a:pt x="769" y="555"/>
                    </a:lnTo>
                    <a:lnTo>
                      <a:pt x="772" y="561"/>
                    </a:lnTo>
                    <a:lnTo>
                      <a:pt x="773" y="568"/>
                    </a:lnTo>
                    <a:lnTo>
                      <a:pt x="772" y="577"/>
                    </a:lnTo>
                    <a:lnTo>
                      <a:pt x="770" y="585"/>
                    </a:lnTo>
                    <a:lnTo>
                      <a:pt x="768" y="592"/>
                    </a:lnTo>
                    <a:lnTo>
                      <a:pt x="765" y="598"/>
                    </a:lnTo>
                    <a:lnTo>
                      <a:pt x="761" y="603"/>
                    </a:lnTo>
                    <a:lnTo>
                      <a:pt x="757" y="608"/>
                    </a:lnTo>
                    <a:lnTo>
                      <a:pt x="752" y="612"/>
                    </a:lnTo>
                    <a:lnTo>
                      <a:pt x="748" y="615"/>
                    </a:lnTo>
                    <a:lnTo>
                      <a:pt x="737" y="621"/>
                    </a:lnTo>
                    <a:lnTo>
                      <a:pt x="725" y="624"/>
                    </a:lnTo>
                    <a:lnTo>
                      <a:pt x="712" y="627"/>
                    </a:lnTo>
                    <a:lnTo>
                      <a:pt x="700" y="629"/>
                    </a:lnTo>
                    <a:lnTo>
                      <a:pt x="688" y="630"/>
                    </a:lnTo>
                    <a:lnTo>
                      <a:pt x="676" y="631"/>
                    </a:lnTo>
                    <a:lnTo>
                      <a:pt x="666" y="635"/>
                    </a:lnTo>
                    <a:lnTo>
                      <a:pt x="657" y="638"/>
                    </a:lnTo>
                    <a:lnTo>
                      <a:pt x="653" y="640"/>
                    </a:lnTo>
                    <a:lnTo>
                      <a:pt x="649" y="643"/>
                    </a:lnTo>
                    <a:lnTo>
                      <a:pt x="646" y="646"/>
                    </a:lnTo>
                    <a:lnTo>
                      <a:pt x="644" y="650"/>
                    </a:lnTo>
                    <a:lnTo>
                      <a:pt x="642" y="655"/>
                    </a:lnTo>
                    <a:lnTo>
                      <a:pt x="641" y="660"/>
                    </a:lnTo>
                    <a:lnTo>
                      <a:pt x="641" y="666"/>
                    </a:lnTo>
                    <a:lnTo>
                      <a:pt x="641" y="672"/>
                    </a:lnTo>
                    <a:lnTo>
                      <a:pt x="642" y="676"/>
                    </a:lnTo>
                    <a:lnTo>
                      <a:pt x="643" y="680"/>
                    </a:lnTo>
                    <a:lnTo>
                      <a:pt x="643" y="684"/>
                    </a:lnTo>
                    <a:lnTo>
                      <a:pt x="643" y="688"/>
                    </a:lnTo>
                    <a:lnTo>
                      <a:pt x="640" y="695"/>
                    </a:lnTo>
                    <a:lnTo>
                      <a:pt x="636" y="701"/>
                    </a:lnTo>
                    <a:lnTo>
                      <a:pt x="624" y="714"/>
                    </a:lnTo>
                    <a:lnTo>
                      <a:pt x="611" y="727"/>
                    </a:lnTo>
                    <a:lnTo>
                      <a:pt x="605" y="734"/>
                    </a:lnTo>
                    <a:lnTo>
                      <a:pt x="601" y="741"/>
                    </a:lnTo>
                    <a:lnTo>
                      <a:pt x="597" y="749"/>
                    </a:lnTo>
                    <a:lnTo>
                      <a:pt x="596" y="757"/>
                    </a:lnTo>
                    <a:lnTo>
                      <a:pt x="596" y="761"/>
                    </a:lnTo>
                    <a:lnTo>
                      <a:pt x="596" y="766"/>
                    </a:lnTo>
                    <a:lnTo>
                      <a:pt x="598" y="770"/>
                    </a:lnTo>
                    <a:lnTo>
                      <a:pt x="600" y="776"/>
                    </a:lnTo>
                    <a:lnTo>
                      <a:pt x="603" y="781"/>
                    </a:lnTo>
                    <a:lnTo>
                      <a:pt x="606" y="787"/>
                    </a:lnTo>
                    <a:lnTo>
                      <a:pt x="611" y="792"/>
                    </a:lnTo>
                    <a:lnTo>
                      <a:pt x="617" y="798"/>
                    </a:lnTo>
                    <a:lnTo>
                      <a:pt x="667" y="863"/>
                    </a:lnTo>
                    <a:lnTo>
                      <a:pt x="679" y="878"/>
                    </a:lnTo>
                    <a:lnTo>
                      <a:pt x="692" y="891"/>
                    </a:lnTo>
                    <a:lnTo>
                      <a:pt x="703" y="901"/>
                    </a:lnTo>
                    <a:lnTo>
                      <a:pt x="716" y="909"/>
                    </a:lnTo>
                    <a:lnTo>
                      <a:pt x="721" y="912"/>
                    </a:lnTo>
                    <a:lnTo>
                      <a:pt x="727" y="914"/>
                    </a:lnTo>
                    <a:lnTo>
                      <a:pt x="733" y="916"/>
                    </a:lnTo>
                    <a:lnTo>
                      <a:pt x="738" y="917"/>
                    </a:lnTo>
                    <a:lnTo>
                      <a:pt x="744" y="917"/>
                    </a:lnTo>
                    <a:lnTo>
                      <a:pt x="750" y="916"/>
                    </a:lnTo>
                    <a:lnTo>
                      <a:pt x="755" y="914"/>
                    </a:lnTo>
                    <a:lnTo>
                      <a:pt x="761" y="912"/>
                    </a:lnTo>
                    <a:lnTo>
                      <a:pt x="773" y="907"/>
                    </a:lnTo>
                    <a:lnTo>
                      <a:pt x="785" y="899"/>
                    </a:lnTo>
                    <a:lnTo>
                      <a:pt x="797" y="889"/>
                    </a:lnTo>
                    <a:lnTo>
                      <a:pt x="810" y="876"/>
                    </a:lnTo>
                    <a:lnTo>
                      <a:pt x="824" y="861"/>
                    </a:lnTo>
                    <a:lnTo>
                      <a:pt x="839" y="844"/>
                    </a:lnTo>
                    <a:lnTo>
                      <a:pt x="856" y="824"/>
                    </a:lnTo>
                    <a:lnTo>
                      <a:pt x="872" y="803"/>
                    </a:lnTo>
                    <a:lnTo>
                      <a:pt x="881" y="790"/>
                    </a:lnTo>
                    <a:lnTo>
                      <a:pt x="891" y="778"/>
                    </a:lnTo>
                    <a:lnTo>
                      <a:pt x="900" y="766"/>
                    </a:lnTo>
                    <a:lnTo>
                      <a:pt x="911" y="757"/>
                    </a:lnTo>
                    <a:lnTo>
                      <a:pt x="922" y="749"/>
                    </a:lnTo>
                    <a:lnTo>
                      <a:pt x="934" y="743"/>
                    </a:lnTo>
                    <a:lnTo>
                      <a:pt x="946" y="737"/>
                    </a:lnTo>
                    <a:lnTo>
                      <a:pt x="959" y="733"/>
                    </a:lnTo>
                    <a:lnTo>
                      <a:pt x="972" y="730"/>
                    </a:lnTo>
                    <a:lnTo>
                      <a:pt x="986" y="728"/>
                    </a:lnTo>
                    <a:lnTo>
                      <a:pt x="1002" y="726"/>
                    </a:lnTo>
                    <a:lnTo>
                      <a:pt x="1017" y="726"/>
                    </a:lnTo>
                    <a:lnTo>
                      <a:pt x="1032" y="727"/>
                    </a:lnTo>
                    <a:lnTo>
                      <a:pt x="1049" y="728"/>
                    </a:lnTo>
                    <a:lnTo>
                      <a:pt x="1065" y="730"/>
                    </a:lnTo>
                    <a:lnTo>
                      <a:pt x="1082" y="733"/>
                    </a:lnTo>
                    <a:lnTo>
                      <a:pt x="1098" y="736"/>
                    </a:lnTo>
                    <a:lnTo>
                      <a:pt x="1113" y="738"/>
                    </a:lnTo>
                    <a:lnTo>
                      <a:pt x="1127" y="737"/>
                    </a:lnTo>
                    <a:lnTo>
                      <a:pt x="1142" y="736"/>
                    </a:lnTo>
                    <a:lnTo>
                      <a:pt x="1155" y="732"/>
                    </a:lnTo>
                    <a:lnTo>
                      <a:pt x="1168" y="728"/>
                    </a:lnTo>
                    <a:lnTo>
                      <a:pt x="1180" y="721"/>
                    </a:lnTo>
                    <a:lnTo>
                      <a:pt x="1192" y="714"/>
                    </a:lnTo>
                    <a:lnTo>
                      <a:pt x="1203" y="705"/>
                    </a:lnTo>
                    <a:lnTo>
                      <a:pt x="1214" y="695"/>
                    </a:lnTo>
                    <a:lnTo>
                      <a:pt x="1224" y="684"/>
                    </a:lnTo>
                    <a:lnTo>
                      <a:pt x="1235" y="672"/>
                    </a:lnTo>
                    <a:lnTo>
                      <a:pt x="1244" y="659"/>
                    </a:lnTo>
                    <a:lnTo>
                      <a:pt x="1254" y="645"/>
                    </a:lnTo>
                    <a:lnTo>
                      <a:pt x="1264" y="630"/>
                    </a:lnTo>
                    <a:lnTo>
                      <a:pt x="1274" y="614"/>
                    </a:lnTo>
                    <a:lnTo>
                      <a:pt x="1277" y="606"/>
                    </a:lnTo>
                    <a:lnTo>
                      <a:pt x="1282" y="598"/>
                    </a:lnTo>
                    <a:lnTo>
                      <a:pt x="1287" y="591"/>
                    </a:lnTo>
                    <a:lnTo>
                      <a:pt x="1293" y="585"/>
                    </a:lnTo>
                    <a:lnTo>
                      <a:pt x="1299" y="580"/>
                    </a:lnTo>
                    <a:lnTo>
                      <a:pt x="1307" y="576"/>
                    </a:lnTo>
                    <a:lnTo>
                      <a:pt x="1315" y="573"/>
                    </a:lnTo>
                    <a:lnTo>
                      <a:pt x="1323" y="570"/>
                    </a:lnTo>
                    <a:lnTo>
                      <a:pt x="1332" y="568"/>
                    </a:lnTo>
                    <a:lnTo>
                      <a:pt x="1342" y="567"/>
                    </a:lnTo>
                    <a:lnTo>
                      <a:pt x="1352" y="567"/>
                    </a:lnTo>
                    <a:lnTo>
                      <a:pt x="1363" y="567"/>
                    </a:lnTo>
                    <a:lnTo>
                      <a:pt x="1385" y="568"/>
                    </a:lnTo>
                    <a:lnTo>
                      <a:pt x="1410" y="571"/>
                    </a:lnTo>
                    <a:lnTo>
                      <a:pt x="1459" y="580"/>
                    </a:lnTo>
                    <a:lnTo>
                      <a:pt x="1510" y="590"/>
                    </a:lnTo>
                    <a:lnTo>
                      <a:pt x="1534" y="594"/>
                    </a:lnTo>
                    <a:lnTo>
                      <a:pt x="1559" y="598"/>
                    </a:lnTo>
                    <a:lnTo>
                      <a:pt x="1582" y="600"/>
                    </a:lnTo>
                    <a:lnTo>
                      <a:pt x="1603" y="600"/>
                    </a:lnTo>
                    <a:lnTo>
                      <a:pt x="1603" y="549"/>
                    </a:lnTo>
                    <a:lnTo>
                      <a:pt x="1604" y="502"/>
                    </a:lnTo>
                    <a:lnTo>
                      <a:pt x="1606" y="457"/>
                    </a:lnTo>
                    <a:lnTo>
                      <a:pt x="1606" y="417"/>
                    </a:lnTo>
                    <a:lnTo>
                      <a:pt x="1605" y="399"/>
                    </a:lnTo>
                    <a:lnTo>
                      <a:pt x="1603" y="383"/>
                    </a:lnTo>
                    <a:lnTo>
                      <a:pt x="1600" y="367"/>
                    </a:lnTo>
                    <a:lnTo>
                      <a:pt x="1596" y="354"/>
                    </a:lnTo>
                    <a:lnTo>
                      <a:pt x="1593" y="346"/>
                    </a:lnTo>
                    <a:lnTo>
                      <a:pt x="1589" y="341"/>
                    </a:lnTo>
                    <a:lnTo>
                      <a:pt x="1586" y="335"/>
                    </a:lnTo>
                    <a:lnTo>
                      <a:pt x="1581" y="330"/>
                    </a:lnTo>
                    <a:lnTo>
                      <a:pt x="1577" y="326"/>
                    </a:lnTo>
                    <a:lnTo>
                      <a:pt x="1571" y="321"/>
                    </a:lnTo>
                    <a:lnTo>
                      <a:pt x="1565" y="318"/>
                    </a:lnTo>
                    <a:lnTo>
                      <a:pt x="1559" y="315"/>
                    </a:lnTo>
                    <a:lnTo>
                      <a:pt x="1567" y="196"/>
                    </a:lnTo>
                    <a:lnTo>
                      <a:pt x="1533" y="204"/>
                    </a:lnTo>
                    <a:lnTo>
                      <a:pt x="1533" y="202"/>
                    </a:lnTo>
                    <a:lnTo>
                      <a:pt x="1219" y="195"/>
                    </a:lnTo>
                    <a:lnTo>
                      <a:pt x="1199" y="195"/>
                    </a:lnTo>
                    <a:lnTo>
                      <a:pt x="1180" y="194"/>
                    </a:lnTo>
                    <a:lnTo>
                      <a:pt x="1163" y="192"/>
                    </a:lnTo>
                    <a:lnTo>
                      <a:pt x="1147" y="188"/>
                    </a:lnTo>
                    <a:lnTo>
                      <a:pt x="1133" y="183"/>
                    </a:lnTo>
                    <a:lnTo>
                      <a:pt x="1119" y="176"/>
                    </a:lnTo>
                    <a:lnTo>
                      <a:pt x="1108" y="168"/>
                    </a:lnTo>
                    <a:lnTo>
                      <a:pt x="1098" y="159"/>
                    </a:lnTo>
                    <a:lnTo>
                      <a:pt x="1089" y="147"/>
                    </a:lnTo>
                    <a:lnTo>
                      <a:pt x="1080" y="136"/>
                    </a:lnTo>
                    <a:lnTo>
                      <a:pt x="1072" y="126"/>
                    </a:lnTo>
                    <a:lnTo>
                      <a:pt x="1063" y="118"/>
                    </a:lnTo>
                    <a:lnTo>
                      <a:pt x="1055" y="112"/>
                    </a:lnTo>
                    <a:lnTo>
                      <a:pt x="1047" y="107"/>
                    </a:lnTo>
                    <a:lnTo>
                      <a:pt x="1043" y="105"/>
                    </a:lnTo>
                    <a:lnTo>
                      <a:pt x="1039" y="104"/>
                    </a:lnTo>
                    <a:lnTo>
                      <a:pt x="1035" y="103"/>
                    </a:lnTo>
                    <a:lnTo>
                      <a:pt x="1030" y="103"/>
                    </a:lnTo>
                    <a:lnTo>
                      <a:pt x="1026" y="104"/>
                    </a:lnTo>
                    <a:lnTo>
                      <a:pt x="1021" y="105"/>
                    </a:lnTo>
                    <a:lnTo>
                      <a:pt x="1017" y="106"/>
                    </a:lnTo>
                    <a:lnTo>
                      <a:pt x="1012" y="109"/>
                    </a:lnTo>
                    <a:lnTo>
                      <a:pt x="1002" y="115"/>
                    </a:lnTo>
                    <a:lnTo>
                      <a:pt x="990" y="125"/>
                    </a:lnTo>
                    <a:lnTo>
                      <a:pt x="978" y="138"/>
                    </a:lnTo>
                    <a:lnTo>
                      <a:pt x="965" y="154"/>
                    </a:lnTo>
                    <a:lnTo>
                      <a:pt x="952" y="173"/>
                    </a:lnTo>
                    <a:lnTo>
                      <a:pt x="937" y="196"/>
                    </a:lnTo>
                    <a:lnTo>
                      <a:pt x="932" y="290"/>
                    </a:lnTo>
                    <a:lnTo>
                      <a:pt x="924" y="301"/>
                    </a:lnTo>
                    <a:lnTo>
                      <a:pt x="917" y="310"/>
                    </a:lnTo>
                    <a:lnTo>
                      <a:pt x="910" y="318"/>
                    </a:lnTo>
                    <a:lnTo>
                      <a:pt x="903" y="325"/>
                    </a:lnTo>
                    <a:lnTo>
                      <a:pt x="896" y="329"/>
                    </a:lnTo>
                    <a:lnTo>
                      <a:pt x="890" y="333"/>
                    </a:lnTo>
                    <a:lnTo>
                      <a:pt x="884" y="334"/>
                    </a:lnTo>
                    <a:lnTo>
                      <a:pt x="878" y="334"/>
                    </a:lnTo>
                    <a:lnTo>
                      <a:pt x="872" y="333"/>
                    </a:lnTo>
                    <a:lnTo>
                      <a:pt x="866" y="330"/>
                    </a:lnTo>
                    <a:lnTo>
                      <a:pt x="860" y="326"/>
                    </a:lnTo>
                    <a:lnTo>
                      <a:pt x="854" y="320"/>
                    </a:lnTo>
                    <a:lnTo>
                      <a:pt x="847" y="313"/>
                    </a:lnTo>
                    <a:lnTo>
                      <a:pt x="841" y="305"/>
                    </a:lnTo>
                    <a:lnTo>
                      <a:pt x="835" y="295"/>
                    </a:lnTo>
                    <a:lnTo>
                      <a:pt x="829" y="284"/>
                    </a:lnTo>
                    <a:lnTo>
                      <a:pt x="814" y="273"/>
                    </a:lnTo>
                    <a:lnTo>
                      <a:pt x="799" y="263"/>
                    </a:lnTo>
                    <a:lnTo>
                      <a:pt x="784" y="255"/>
                    </a:lnTo>
                    <a:lnTo>
                      <a:pt x="769" y="249"/>
                    </a:lnTo>
                    <a:lnTo>
                      <a:pt x="762" y="247"/>
                    </a:lnTo>
                    <a:lnTo>
                      <a:pt x="755" y="245"/>
                    </a:lnTo>
                    <a:lnTo>
                      <a:pt x="748" y="245"/>
                    </a:lnTo>
                    <a:lnTo>
                      <a:pt x="741" y="245"/>
                    </a:lnTo>
                    <a:lnTo>
                      <a:pt x="734" y="245"/>
                    </a:lnTo>
                    <a:lnTo>
                      <a:pt x="727" y="247"/>
                    </a:lnTo>
                    <a:lnTo>
                      <a:pt x="720" y="249"/>
                    </a:lnTo>
                    <a:lnTo>
                      <a:pt x="712" y="253"/>
                    </a:lnTo>
                    <a:lnTo>
                      <a:pt x="708" y="256"/>
                    </a:lnTo>
                    <a:lnTo>
                      <a:pt x="704" y="259"/>
                    </a:lnTo>
                    <a:lnTo>
                      <a:pt x="699" y="261"/>
                    </a:lnTo>
                    <a:lnTo>
                      <a:pt x="695" y="263"/>
                    </a:lnTo>
                    <a:lnTo>
                      <a:pt x="687" y="264"/>
                    </a:lnTo>
                    <a:lnTo>
                      <a:pt x="679" y="264"/>
                    </a:lnTo>
                    <a:lnTo>
                      <a:pt x="671" y="262"/>
                    </a:lnTo>
                    <a:lnTo>
                      <a:pt x="663" y="259"/>
                    </a:lnTo>
                    <a:lnTo>
                      <a:pt x="655" y="255"/>
                    </a:lnTo>
                    <a:lnTo>
                      <a:pt x="647" y="250"/>
                    </a:lnTo>
                    <a:lnTo>
                      <a:pt x="631" y="240"/>
                    </a:lnTo>
                    <a:lnTo>
                      <a:pt x="615" y="231"/>
                    </a:lnTo>
                    <a:lnTo>
                      <a:pt x="607" y="228"/>
                    </a:lnTo>
                    <a:lnTo>
                      <a:pt x="598" y="227"/>
                    </a:lnTo>
                    <a:lnTo>
                      <a:pt x="590" y="227"/>
                    </a:lnTo>
                    <a:lnTo>
                      <a:pt x="582" y="228"/>
                    </a:lnTo>
                    <a:lnTo>
                      <a:pt x="567" y="226"/>
                    </a:lnTo>
                    <a:lnTo>
                      <a:pt x="555" y="222"/>
                    </a:lnTo>
                    <a:lnTo>
                      <a:pt x="545" y="218"/>
                    </a:lnTo>
                    <a:lnTo>
                      <a:pt x="536" y="213"/>
                    </a:lnTo>
                    <a:lnTo>
                      <a:pt x="529" y="207"/>
                    </a:lnTo>
                    <a:lnTo>
                      <a:pt x="523" y="200"/>
                    </a:lnTo>
                    <a:lnTo>
                      <a:pt x="520" y="194"/>
                    </a:lnTo>
                    <a:lnTo>
                      <a:pt x="518" y="186"/>
                    </a:lnTo>
                    <a:lnTo>
                      <a:pt x="517" y="178"/>
                    </a:lnTo>
                    <a:lnTo>
                      <a:pt x="519" y="168"/>
                    </a:lnTo>
                    <a:lnTo>
                      <a:pt x="522" y="158"/>
                    </a:lnTo>
                    <a:lnTo>
                      <a:pt x="527" y="148"/>
                    </a:lnTo>
                    <a:lnTo>
                      <a:pt x="535" y="136"/>
                    </a:lnTo>
                    <a:lnTo>
                      <a:pt x="544" y="124"/>
                    </a:lnTo>
                    <a:lnTo>
                      <a:pt x="555" y="110"/>
                    </a:lnTo>
                    <a:lnTo>
                      <a:pt x="568" y="96"/>
                    </a:lnTo>
                    <a:lnTo>
                      <a:pt x="631" y="32"/>
                    </a:lnTo>
                    <a:lnTo>
                      <a:pt x="635" y="28"/>
                    </a:lnTo>
                    <a:lnTo>
                      <a:pt x="637" y="23"/>
                    </a:lnTo>
                    <a:lnTo>
                      <a:pt x="637" y="19"/>
                    </a:lnTo>
                    <a:lnTo>
                      <a:pt x="637" y="15"/>
                    </a:lnTo>
                    <a:lnTo>
                      <a:pt x="635" y="11"/>
                    </a:lnTo>
                    <a:lnTo>
                      <a:pt x="632" y="8"/>
                    </a:lnTo>
                    <a:lnTo>
                      <a:pt x="628" y="5"/>
                    </a:lnTo>
                    <a:lnTo>
                      <a:pt x="623" y="3"/>
                    </a:lnTo>
                    <a:lnTo>
                      <a:pt x="617" y="1"/>
                    </a:lnTo>
                    <a:lnTo>
                      <a:pt x="611" y="0"/>
                    </a:lnTo>
                    <a:lnTo>
                      <a:pt x="604" y="0"/>
                    </a:lnTo>
                    <a:lnTo>
                      <a:pt x="596" y="0"/>
                    </a:lnTo>
                    <a:lnTo>
                      <a:pt x="587" y="2"/>
                    </a:lnTo>
                    <a:lnTo>
                      <a:pt x="578" y="4"/>
                    </a:lnTo>
                    <a:lnTo>
                      <a:pt x="568" y="7"/>
                    </a:lnTo>
                    <a:lnTo>
                      <a:pt x="559" y="11"/>
                    </a:lnTo>
                    <a:lnTo>
                      <a:pt x="548" y="18"/>
                    </a:lnTo>
                    <a:lnTo>
                      <a:pt x="537" y="25"/>
                    </a:lnTo>
                    <a:lnTo>
                      <a:pt x="526" y="29"/>
                    </a:lnTo>
                    <a:lnTo>
                      <a:pt x="515" y="33"/>
                    </a:lnTo>
                    <a:lnTo>
                      <a:pt x="505" y="36"/>
                    </a:lnTo>
                    <a:lnTo>
                      <a:pt x="495" y="37"/>
                    </a:lnTo>
                    <a:lnTo>
                      <a:pt x="485" y="36"/>
                    </a:lnTo>
                    <a:lnTo>
                      <a:pt x="477" y="34"/>
                    </a:lnTo>
                    <a:lnTo>
                      <a:pt x="464" y="33"/>
                    </a:lnTo>
                    <a:lnTo>
                      <a:pt x="453" y="33"/>
                    </a:lnTo>
                    <a:lnTo>
                      <a:pt x="444" y="35"/>
                    </a:lnTo>
                    <a:lnTo>
                      <a:pt x="437" y="38"/>
                    </a:lnTo>
                    <a:lnTo>
                      <a:pt x="430" y="42"/>
                    </a:lnTo>
                    <a:lnTo>
                      <a:pt x="425" y="46"/>
                    </a:lnTo>
                    <a:lnTo>
                      <a:pt x="420" y="51"/>
                    </a:lnTo>
                    <a:lnTo>
                      <a:pt x="417" y="56"/>
                    </a:lnTo>
                    <a:lnTo>
                      <a:pt x="413" y="60"/>
                    </a:lnTo>
                    <a:lnTo>
                      <a:pt x="409" y="65"/>
                    </a:lnTo>
                    <a:lnTo>
                      <a:pt x="405" y="69"/>
                    </a:lnTo>
                    <a:lnTo>
                      <a:pt x="400" y="73"/>
                    </a:lnTo>
                    <a:lnTo>
                      <a:pt x="393" y="75"/>
                    </a:lnTo>
                    <a:lnTo>
                      <a:pt x="386" y="76"/>
                    </a:lnTo>
                    <a:lnTo>
                      <a:pt x="376" y="76"/>
                    </a:lnTo>
                    <a:lnTo>
                      <a:pt x="365" y="73"/>
                    </a:lnTo>
                    <a:lnTo>
                      <a:pt x="359" y="73"/>
                    </a:lnTo>
                    <a:lnTo>
                      <a:pt x="353" y="72"/>
                    </a:lnTo>
                    <a:lnTo>
                      <a:pt x="347" y="72"/>
                    </a:lnTo>
                    <a:lnTo>
                      <a:pt x="342" y="73"/>
                    </a:lnTo>
                    <a:lnTo>
                      <a:pt x="332" y="76"/>
                    </a:lnTo>
                    <a:lnTo>
                      <a:pt x="322" y="81"/>
                    </a:lnTo>
                    <a:lnTo>
                      <a:pt x="313" y="86"/>
                    </a:lnTo>
                    <a:lnTo>
                      <a:pt x="305" y="93"/>
                    </a:lnTo>
                    <a:lnTo>
                      <a:pt x="298" y="100"/>
                    </a:lnTo>
                    <a:lnTo>
                      <a:pt x="290" y="106"/>
                    </a:lnTo>
                    <a:lnTo>
                      <a:pt x="278" y="119"/>
                    </a:lnTo>
                    <a:lnTo>
                      <a:pt x="268" y="127"/>
                    </a:lnTo>
                    <a:lnTo>
                      <a:pt x="265" y="128"/>
                    </a:lnTo>
                    <a:lnTo>
                      <a:pt x="263" y="128"/>
                    </a:lnTo>
                    <a:lnTo>
                      <a:pt x="261" y="128"/>
                    </a:lnTo>
                    <a:lnTo>
                      <a:pt x="260" y="128"/>
                    </a:lnTo>
                    <a:lnTo>
                      <a:pt x="256" y="125"/>
                    </a:lnTo>
                    <a:lnTo>
                      <a:pt x="253" y="119"/>
                    </a:lnTo>
                    <a:lnTo>
                      <a:pt x="249" y="115"/>
                    </a:lnTo>
                    <a:lnTo>
                      <a:pt x="244" y="112"/>
                    </a:lnTo>
                    <a:lnTo>
                      <a:pt x="240" y="110"/>
                    </a:lnTo>
                    <a:lnTo>
                      <a:pt x="235" y="109"/>
                    </a:lnTo>
                    <a:lnTo>
                      <a:pt x="225" y="108"/>
                    </a:lnTo>
                    <a:lnTo>
                      <a:pt x="215" y="108"/>
                    </a:lnTo>
                    <a:lnTo>
                      <a:pt x="205" y="109"/>
                    </a:lnTo>
                    <a:lnTo>
                      <a:pt x="196" y="109"/>
                    </a:lnTo>
                    <a:lnTo>
                      <a:pt x="192" y="108"/>
                    </a:lnTo>
                    <a:lnTo>
                      <a:pt x="189" y="107"/>
                    </a:lnTo>
                    <a:lnTo>
                      <a:pt x="186" y="106"/>
                    </a:lnTo>
                    <a:lnTo>
                      <a:pt x="184" y="103"/>
                    </a:lnTo>
                    <a:lnTo>
                      <a:pt x="174" y="96"/>
                    </a:lnTo>
                    <a:lnTo>
                      <a:pt x="163" y="91"/>
                    </a:lnTo>
                    <a:lnTo>
                      <a:pt x="152" y="88"/>
                    </a:lnTo>
                    <a:lnTo>
                      <a:pt x="141" y="86"/>
                    </a:lnTo>
                    <a:lnTo>
                      <a:pt x="131" y="87"/>
                    </a:lnTo>
                    <a:lnTo>
                      <a:pt x="120" y="88"/>
                    </a:lnTo>
                    <a:lnTo>
                      <a:pt x="109" y="91"/>
                    </a:lnTo>
                    <a:lnTo>
                      <a:pt x="98" y="95"/>
                    </a:lnTo>
                    <a:lnTo>
                      <a:pt x="98" y="99"/>
                    </a:lnTo>
                    <a:lnTo>
                      <a:pt x="86" y="117"/>
                    </a:lnTo>
                    <a:lnTo>
                      <a:pt x="91" y="122"/>
                    </a:lnTo>
                    <a:lnTo>
                      <a:pt x="91" y="128"/>
                    </a:lnTo>
                    <a:lnTo>
                      <a:pt x="79" y="140"/>
                    </a:lnTo>
                    <a:lnTo>
                      <a:pt x="77" y="143"/>
                    </a:lnTo>
                    <a:lnTo>
                      <a:pt x="79" y="148"/>
                    </a:lnTo>
                    <a:lnTo>
                      <a:pt x="82" y="148"/>
                    </a:lnTo>
                    <a:lnTo>
                      <a:pt x="82" y="154"/>
                    </a:lnTo>
                    <a:lnTo>
                      <a:pt x="80" y="157"/>
                    </a:lnTo>
                    <a:lnTo>
                      <a:pt x="76" y="160"/>
                    </a:lnTo>
                    <a:lnTo>
                      <a:pt x="71" y="170"/>
                    </a:lnTo>
                    <a:lnTo>
                      <a:pt x="78" y="183"/>
                    </a:lnTo>
                    <a:lnTo>
                      <a:pt x="80" y="194"/>
                    </a:lnTo>
                    <a:lnTo>
                      <a:pt x="96" y="208"/>
                    </a:lnTo>
                    <a:lnTo>
                      <a:pt x="86" y="209"/>
                    </a:lnTo>
                    <a:lnTo>
                      <a:pt x="86" y="216"/>
                    </a:lnTo>
                    <a:lnTo>
                      <a:pt x="80" y="219"/>
                    </a:lnTo>
                    <a:lnTo>
                      <a:pt x="73" y="226"/>
                    </a:lnTo>
                    <a:lnTo>
                      <a:pt x="70" y="239"/>
                    </a:lnTo>
                    <a:lnTo>
                      <a:pt x="62" y="245"/>
                    </a:lnTo>
                    <a:lnTo>
                      <a:pt x="53" y="246"/>
                    </a:lnTo>
                    <a:lnTo>
                      <a:pt x="52" y="251"/>
                    </a:lnTo>
                    <a:lnTo>
                      <a:pt x="48" y="251"/>
                    </a:lnTo>
                    <a:lnTo>
                      <a:pt x="44" y="256"/>
                    </a:lnTo>
                    <a:lnTo>
                      <a:pt x="37" y="257"/>
                    </a:lnTo>
                    <a:lnTo>
                      <a:pt x="33" y="261"/>
                    </a:lnTo>
                    <a:lnTo>
                      <a:pt x="35" y="272"/>
                    </a:lnTo>
                    <a:lnTo>
                      <a:pt x="33" y="278"/>
                    </a:lnTo>
                    <a:lnTo>
                      <a:pt x="39" y="283"/>
                    </a:lnTo>
                    <a:lnTo>
                      <a:pt x="39" y="290"/>
                    </a:lnTo>
                    <a:lnTo>
                      <a:pt x="33" y="296"/>
                    </a:lnTo>
                    <a:lnTo>
                      <a:pt x="60" y="311"/>
                    </a:lnTo>
                    <a:lnTo>
                      <a:pt x="72" y="320"/>
                    </a:lnTo>
                    <a:lnTo>
                      <a:pt x="71" y="328"/>
                    </a:lnTo>
                    <a:lnTo>
                      <a:pt x="77" y="338"/>
                    </a:lnTo>
                    <a:lnTo>
                      <a:pt x="77" y="343"/>
                    </a:lnTo>
                    <a:lnTo>
                      <a:pt x="71" y="354"/>
                    </a:lnTo>
                    <a:lnTo>
                      <a:pt x="69" y="371"/>
                    </a:lnTo>
                    <a:lnTo>
                      <a:pt x="66" y="377"/>
                    </a:lnTo>
                    <a:lnTo>
                      <a:pt x="84" y="376"/>
                    </a:lnTo>
                    <a:lnTo>
                      <a:pt x="88" y="380"/>
                    </a:lnTo>
                    <a:lnTo>
                      <a:pt x="94" y="382"/>
                    </a:lnTo>
                    <a:lnTo>
                      <a:pt x="96" y="395"/>
                    </a:lnTo>
                    <a:lnTo>
                      <a:pt x="100" y="398"/>
                    </a:lnTo>
                    <a:lnTo>
                      <a:pt x="105" y="400"/>
                    </a:lnTo>
                    <a:lnTo>
                      <a:pt x="106" y="403"/>
                    </a:lnTo>
                    <a:lnTo>
                      <a:pt x="110" y="405"/>
                    </a:lnTo>
                    <a:lnTo>
                      <a:pt x="122" y="401"/>
                    </a:lnTo>
                    <a:lnTo>
                      <a:pt x="125" y="402"/>
                    </a:lnTo>
                    <a:lnTo>
                      <a:pt x="124" y="411"/>
                    </a:lnTo>
                    <a:lnTo>
                      <a:pt x="129" y="413"/>
                    </a:lnTo>
                    <a:lnTo>
                      <a:pt x="131" y="425"/>
                    </a:lnTo>
                    <a:lnTo>
                      <a:pt x="124" y="432"/>
                    </a:lnTo>
                    <a:lnTo>
                      <a:pt x="125" y="440"/>
                    </a:lnTo>
                    <a:lnTo>
                      <a:pt x="122" y="443"/>
                    </a:lnTo>
                    <a:lnTo>
                      <a:pt x="121" y="448"/>
                    </a:lnTo>
                    <a:lnTo>
                      <a:pt x="115" y="456"/>
                    </a:lnTo>
                    <a:lnTo>
                      <a:pt x="113" y="463"/>
                    </a:lnTo>
                    <a:lnTo>
                      <a:pt x="106" y="472"/>
                    </a:lnTo>
                    <a:lnTo>
                      <a:pt x="110" y="474"/>
                    </a:lnTo>
                    <a:lnTo>
                      <a:pt x="110" y="480"/>
                    </a:lnTo>
                    <a:lnTo>
                      <a:pt x="103" y="485"/>
                    </a:lnTo>
                    <a:lnTo>
                      <a:pt x="101" y="491"/>
                    </a:lnTo>
                    <a:lnTo>
                      <a:pt x="84" y="492"/>
                    </a:lnTo>
                    <a:lnTo>
                      <a:pt x="90" y="506"/>
                    </a:lnTo>
                    <a:lnTo>
                      <a:pt x="86" y="509"/>
                    </a:lnTo>
                    <a:lnTo>
                      <a:pt x="80" y="522"/>
                    </a:lnTo>
                    <a:lnTo>
                      <a:pt x="77" y="542"/>
                    </a:lnTo>
                    <a:lnTo>
                      <a:pt x="70" y="542"/>
                    </a:lnTo>
                    <a:lnTo>
                      <a:pt x="68" y="546"/>
                    </a:lnTo>
                    <a:lnTo>
                      <a:pt x="58" y="547"/>
                    </a:lnTo>
                    <a:lnTo>
                      <a:pt x="55" y="550"/>
                    </a:lnTo>
                    <a:lnTo>
                      <a:pt x="50" y="568"/>
                    </a:lnTo>
                    <a:lnTo>
                      <a:pt x="44" y="570"/>
                    </a:lnTo>
                    <a:lnTo>
                      <a:pt x="40" y="579"/>
                    </a:lnTo>
                    <a:lnTo>
                      <a:pt x="28" y="580"/>
                    </a:lnTo>
                    <a:lnTo>
                      <a:pt x="17" y="585"/>
                    </a:lnTo>
                    <a:lnTo>
                      <a:pt x="14" y="584"/>
                    </a:lnTo>
                    <a:lnTo>
                      <a:pt x="7" y="583"/>
                    </a:lnTo>
                    <a:lnTo>
                      <a:pt x="5" y="587"/>
                    </a:lnTo>
                    <a:lnTo>
                      <a:pt x="9" y="594"/>
                    </a:lnTo>
                    <a:lnTo>
                      <a:pt x="8" y="596"/>
                    </a:lnTo>
                    <a:lnTo>
                      <a:pt x="6" y="602"/>
                    </a:lnTo>
                    <a:lnTo>
                      <a:pt x="0" y="606"/>
                    </a:lnTo>
                    <a:lnTo>
                      <a:pt x="2" y="611"/>
                    </a:lnTo>
                    <a:lnTo>
                      <a:pt x="6" y="614"/>
                    </a:lnTo>
                    <a:lnTo>
                      <a:pt x="10" y="618"/>
                    </a:lnTo>
                    <a:lnTo>
                      <a:pt x="14" y="620"/>
                    </a:lnTo>
                    <a:lnTo>
                      <a:pt x="20" y="622"/>
                    </a:lnTo>
                    <a:lnTo>
                      <a:pt x="25" y="623"/>
                    </a:lnTo>
                    <a:lnTo>
                      <a:pt x="30" y="624"/>
                    </a:lnTo>
                    <a:lnTo>
                      <a:pt x="36" y="625"/>
                    </a:lnTo>
                    <a:lnTo>
                      <a:pt x="49" y="625"/>
                    </a:lnTo>
                    <a:lnTo>
                      <a:pt x="62" y="624"/>
                    </a:lnTo>
                    <a:lnTo>
                      <a:pt x="76" y="623"/>
                    </a:lnTo>
                    <a:lnTo>
                      <a:pt x="90" y="621"/>
                    </a:lnTo>
                    <a:lnTo>
                      <a:pt x="104" y="620"/>
                    </a:lnTo>
                    <a:lnTo>
                      <a:pt x="118" y="619"/>
                    </a:lnTo>
                    <a:lnTo>
                      <a:pt x="131" y="619"/>
                    </a:lnTo>
                    <a:lnTo>
                      <a:pt x="143" y="621"/>
                    </a:lnTo>
                    <a:lnTo>
                      <a:pt x="149" y="623"/>
                    </a:lnTo>
                    <a:lnTo>
                      <a:pt x="154" y="625"/>
                    </a:lnTo>
                    <a:lnTo>
                      <a:pt x="159" y="628"/>
                    </a:lnTo>
                    <a:lnTo>
                      <a:pt x="164" y="631"/>
                    </a:lnTo>
                    <a:lnTo>
                      <a:pt x="167" y="637"/>
                    </a:lnTo>
                    <a:lnTo>
                      <a:pt x="171" y="642"/>
                    </a:lnTo>
                    <a:lnTo>
                      <a:pt x="173" y="647"/>
                    </a:lnTo>
                    <a:lnTo>
                      <a:pt x="175" y="654"/>
                    </a:lnTo>
                    <a:lnTo>
                      <a:pt x="183" y="663"/>
                    </a:lnTo>
                    <a:lnTo>
                      <a:pt x="190" y="670"/>
                    </a:lnTo>
                    <a:lnTo>
                      <a:pt x="198" y="676"/>
                    </a:lnTo>
                    <a:lnTo>
                      <a:pt x="205" y="681"/>
                    </a:lnTo>
                    <a:lnTo>
                      <a:pt x="214" y="684"/>
                    </a:lnTo>
                    <a:lnTo>
                      <a:pt x="223" y="687"/>
                    </a:lnTo>
                    <a:lnTo>
                      <a:pt x="232" y="688"/>
                    </a:lnTo>
                    <a:lnTo>
                      <a:pt x="241" y="687"/>
                    </a:lnTo>
                    <a:lnTo>
                      <a:pt x="252" y="686"/>
                    </a:lnTo>
                    <a:lnTo>
                      <a:pt x="263" y="684"/>
                    </a:lnTo>
                    <a:lnTo>
                      <a:pt x="274" y="680"/>
                    </a:lnTo>
                    <a:lnTo>
                      <a:pt x="286" y="676"/>
                    </a:lnTo>
                    <a:lnTo>
                      <a:pt x="300" y="670"/>
                    </a:lnTo>
                    <a:lnTo>
                      <a:pt x="313" y="663"/>
                    </a:lnTo>
                    <a:lnTo>
                      <a:pt x="328" y="656"/>
                    </a:lnTo>
                    <a:lnTo>
                      <a:pt x="343" y="647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6818" name="Freeform 18"/>
              <p:cNvSpPr>
                <a:spLocks/>
              </p:cNvSpPr>
              <p:nvPr/>
            </p:nvSpPr>
            <p:spPr bwMode="auto">
              <a:xfrm>
                <a:off x="3899" y="1805"/>
                <a:ext cx="505" cy="175"/>
              </a:xfrm>
              <a:custGeom>
                <a:avLst/>
                <a:gdLst>
                  <a:gd name="T0" fmla="*/ 347 w 2690"/>
                  <a:gd name="T1" fmla="*/ 281 h 943"/>
                  <a:gd name="T2" fmla="*/ 246 w 2690"/>
                  <a:gd name="T3" fmla="*/ 389 h 943"/>
                  <a:gd name="T4" fmla="*/ 41 w 2690"/>
                  <a:gd name="T5" fmla="*/ 520 h 943"/>
                  <a:gd name="T6" fmla="*/ 105 w 2690"/>
                  <a:gd name="T7" fmla="*/ 608 h 943"/>
                  <a:gd name="T8" fmla="*/ 220 w 2690"/>
                  <a:gd name="T9" fmla="*/ 803 h 943"/>
                  <a:gd name="T10" fmla="*/ 290 w 2690"/>
                  <a:gd name="T11" fmla="*/ 859 h 943"/>
                  <a:gd name="T12" fmla="*/ 417 w 2690"/>
                  <a:gd name="T13" fmla="*/ 749 h 943"/>
                  <a:gd name="T14" fmla="*/ 502 w 2690"/>
                  <a:gd name="T15" fmla="*/ 719 h 943"/>
                  <a:gd name="T16" fmla="*/ 579 w 2690"/>
                  <a:gd name="T17" fmla="*/ 649 h 943"/>
                  <a:gd name="T18" fmla="*/ 730 w 2690"/>
                  <a:gd name="T19" fmla="*/ 539 h 943"/>
                  <a:gd name="T20" fmla="*/ 834 w 2690"/>
                  <a:gd name="T21" fmla="*/ 545 h 943"/>
                  <a:gd name="T22" fmla="*/ 938 w 2690"/>
                  <a:gd name="T23" fmla="*/ 616 h 943"/>
                  <a:gd name="T24" fmla="*/ 1041 w 2690"/>
                  <a:gd name="T25" fmla="*/ 674 h 943"/>
                  <a:gd name="T26" fmla="*/ 1106 w 2690"/>
                  <a:gd name="T27" fmla="*/ 714 h 943"/>
                  <a:gd name="T28" fmla="*/ 1168 w 2690"/>
                  <a:gd name="T29" fmla="*/ 751 h 943"/>
                  <a:gd name="T30" fmla="*/ 1202 w 2690"/>
                  <a:gd name="T31" fmla="*/ 838 h 943"/>
                  <a:gd name="T32" fmla="*/ 1226 w 2690"/>
                  <a:gd name="T33" fmla="*/ 889 h 943"/>
                  <a:gd name="T34" fmla="*/ 1354 w 2690"/>
                  <a:gd name="T35" fmla="*/ 776 h 943"/>
                  <a:gd name="T36" fmla="*/ 1493 w 2690"/>
                  <a:gd name="T37" fmla="*/ 757 h 943"/>
                  <a:gd name="T38" fmla="*/ 1645 w 2690"/>
                  <a:gd name="T39" fmla="*/ 864 h 943"/>
                  <a:gd name="T40" fmla="*/ 1793 w 2690"/>
                  <a:gd name="T41" fmla="*/ 939 h 943"/>
                  <a:gd name="T42" fmla="*/ 1893 w 2690"/>
                  <a:gd name="T43" fmla="*/ 914 h 943"/>
                  <a:gd name="T44" fmla="*/ 2009 w 2690"/>
                  <a:gd name="T45" fmla="*/ 941 h 943"/>
                  <a:gd name="T46" fmla="*/ 2154 w 2690"/>
                  <a:gd name="T47" fmla="*/ 776 h 943"/>
                  <a:gd name="T48" fmla="*/ 2222 w 2690"/>
                  <a:gd name="T49" fmla="*/ 755 h 943"/>
                  <a:gd name="T50" fmla="*/ 2309 w 2690"/>
                  <a:gd name="T51" fmla="*/ 765 h 943"/>
                  <a:gd name="T52" fmla="*/ 2441 w 2690"/>
                  <a:gd name="T53" fmla="*/ 744 h 943"/>
                  <a:gd name="T54" fmla="*/ 2520 w 2690"/>
                  <a:gd name="T55" fmla="*/ 706 h 943"/>
                  <a:gd name="T56" fmla="*/ 2569 w 2690"/>
                  <a:gd name="T57" fmla="*/ 590 h 943"/>
                  <a:gd name="T58" fmla="*/ 2588 w 2690"/>
                  <a:gd name="T59" fmla="*/ 473 h 943"/>
                  <a:gd name="T60" fmla="*/ 2680 w 2690"/>
                  <a:gd name="T61" fmla="*/ 320 h 943"/>
                  <a:gd name="T62" fmla="*/ 2658 w 2690"/>
                  <a:gd name="T63" fmla="*/ 174 h 943"/>
                  <a:gd name="T64" fmla="*/ 2399 w 2690"/>
                  <a:gd name="T65" fmla="*/ 144 h 943"/>
                  <a:gd name="T66" fmla="*/ 2320 w 2690"/>
                  <a:gd name="T67" fmla="*/ 233 h 943"/>
                  <a:gd name="T68" fmla="*/ 2189 w 2690"/>
                  <a:gd name="T69" fmla="*/ 312 h 943"/>
                  <a:gd name="T70" fmla="*/ 2022 w 2690"/>
                  <a:gd name="T71" fmla="*/ 311 h 943"/>
                  <a:gd name="T72" fmla="*/ 1886 w 2690"/>
                  <a:gd name="T73" fmla="*/ 450 h 943"/>
                  <a:gd name="T74" fmla="*/ 1797 w 2690"/>
                  <a:gd name="T75" fmla="*/ 486 h 943"/>
                  <a:gd name="T76" fmla="*/ 1674 w 2690"/>
                  <a:gd name="T77" fmla="*/ 344 h 943"/>
                  <a:gd name="T78" fmla="*/ 1719 w 2690"/>
                  <a:gd name="T79" fmla="*/ 262 h 943"/>
                  <a:gd name="T80" fmla="*/ 1729 w 2690"/>
                  <a:gd name="T81" fmla="*/ 214 h 943"/>
                  <a:gd name="T82" fmla="*/ 1833 w 2690"/>
                  <a:gd name="T83" fmla="*/ 182 h 943"/>
                  <a:gd name="T84" fmla="*/ 1834 w 2690"/>
                  <a:gd name="T85" fmla="*/ 111 h 943"/>
                  <a:gd name="T86" fmla="*/ 1732 w 2690"/>
                  <a:gd name="T87" fmla="*/ 62 h 943"/>
                  <a:gd name="T88" fmla="*/ 1616 w 2690"/>
                  <a:gd name="T89" fmla="*/ 85 h 943"/>
                  <a:gd name="T90" fmla="*/ 1328 w 2690"/>
                  <a:gd name="T91" fmla="*/ 260 h 943"/>
                  <a:gd name="T92" fmla="*/ 1247 w 2690"/>
                  <a:gd name="T93" fmla="*/ 216 h 943"/>
                  <a:gd name="T94" fmla="*/ 1152 w 2690"/>
                  <a:gd name="T95" fmla="*/ 197 h 943"/>
                  <a:gd name="T96" fmla="*/ 1076 w 2690"/>
                  <a:gd name="T97" fmla="*/ 180 h 943"/>
                  <a:gd name="T98" fmla="*/ 1036 w 2690"/>
                  <a:gd name="T99" fmla="*/ 194 h 943"/>
                  <a:gd name="T100" fmla="*/ 990 w 2690"/>
                  <a:gd name="T101" fmla="*/ 224 h 943"/>
                  <a:gd name="T102" fmla="*/ 917 w 2690"/>
                  <a:gd name="T103" fmla="*/ 167 h 943"/>
                  <a:gd name="T104" fmla="*/ 851 w 2690"/>
                  <a:gd name="T105" fmla="*/ 143 h 943"/>
                  <a:gd name="T106" fmla="*/ 786 w 2690"/>
                  <a:gd name="T107" fmla="*/ 53 h 943"/>
                  <a:gd name="T108" fmla="*/ 625 w 2690"/>
                  <a:gd name="T109" fmla="*/ 10 h 943"/>
                  <a:gd name="T110" fmla="*/ 325 w 2690"/>
                  <a:gd name="T111" fmla="*/ 37 h 943"/>
                  <a:gd name="T112" fmla="*/ 311 w 2690"/>
                  <a:gd name="T113" fmla="*/ 13 h 943"/>
                  <a:gd name="T114" fmla="*/ 300 w 2690"/>
                  <a:gd name="T115" fmla="*/ 171 h 9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690" h="943">
                    <a:moveTo>
                      <a:pt x="322" y="199"/>
                    </a:moveTo>
                    <a:lnTo>
                      <a:pt x="331" y="206"/>
                    </a:lnTo>
                    <a:lnTo>
                      <a:pt x="338" y="214"/>
                    </a:lnTo>
                    <a:lnTo>
                      <a:pt x="344" y="221"/>
                    </a:lnTo>
                    <a:lnTo>
                      <a:pt x="349" y="229"/>
                    </a:lnTo>
                    <a:lnTo>
                      <a:pt x="352" y="237"/>
                    </a:lnTo>
                    <a:lnTo>
                      <a:pt x="353" y="245"/>
                    </a:lnTo>
                    <a:lnTo>
                      <a:pt x="354" y="254"/>
                    </a:lnTo>
                    <a:lnTo>
                      <a:pt x="353" y="263"/>
                    </a:lnTo>
                    <a:lnTo>
                      <a:pt x="350" y="272"/>
                    </a:lnTo>
                    <a:lnTo>
                      <a:pt x="347" y="281"/>
                    </a:lnTo>
                    <a:lnTo>
                      <a:pt x="342" y="291"/>
                    </a:lnTo>
                    <a:lnTo>
                      <a:pt x="336" y="301"/>
                    </a:lnTo>
                    <a:lnTo>
                      <a:pt x="329" y="312"/>
                    </a:lnTo>
                    <a:lnTo>
                      <a:pt x="321" y="322"/>
                    </a:lnTo>
                    <a:lnTo>
                      <a:pt x="312" y="333"/>
                    </a:lnTo>
                    <a:lnTo>
                      <a:pt x="302" y="345"/>
                    </a:lnTo>
                    <a:lnTo>
                      <a:pt x="293" y="354"/>
                    </a:lnTo>
                    <a:lnTo>
                      <a:pt x="285" y="362"/>
                    </a:lnTo>
                    <a:lnTo>
                      <a:pt x="276" y="370"/>
                    </a:lnTo>
                    <a:lnTo>
                      <a:pt x="266" y="377"/>
                    </a:lnTo>
                    <a:lnTo>
                      <a:pt x="246" y="389"/>
                    </a:lnTo>
                    <a:lnTo>
                      <a:pt x="226" y="400"/>
                    </a:lnTo>
                    <a:lnTo>
                      <a:pt x="183" y="420"/>
                    </a:lnTo>
                    <a:lnTo>
                      <a:pt x="140" y="440"/>
                    </a:lnTo>
                    <a:lnTo>
                      <a:pt x="118" y="452"/>
                    </a:lnTo>
                    <a:lnTo>
                      <a:pt x="97" y="465"/>
                    </a:lnTo>
                    <a:lnTo>
                      <a:pt x="87" y="472"/>
                    </a:lnTo>
                    <a:lnTo>
                      <a:pt x="77" y="480"/>
                    </a:lnTo>
                    <a:lnTo>
                      <a:pt x="68" y="490"/>
                    </a:lnTo>
                    <a:lnTo>
                      <a:pt x="59" y="499"/>
                    </a:lnTo>
                    <a:lnTo>
                      <a:pt x="50" y="509"/>
                    </a:lnTo>
                    <a:lnTo>
                      <a:pt x="41" y="520"/>
                    </a:lnTo>
                    <a:lnTo>
                      <a:pt x="33" y="532"/>
                    </a:lnTo>
                    <a:lnTo>
                      <a:pt x="26" y="545"/>
                    </a:lnTo>
                    <a:lnTo>
                      <a:pt x="18" y="559"/>
                    </a:lnTo>
                    <a:lnTo>
                      <a:pt x="12" y="574"/>
                    </a:lnTo>
                    <a:lnTo>
                      <a:pt x="5" y="591"/>
                    </a:lnTo>
                    <a:lnTo>
                      <a:pt x="0" y="608"/>
                    </a:lnTo>
                    <a:lnTo>
                      <a:pt x="33" y="606"/>
                    </a:lnTo>
                    <a:lnTo>
                      <a:pt x="63" y="605"/>
                    </a:lnTo>
                    <a:lnTo>
                      <a:pt x="78" y="606"/>
                    </a:lnTo>
                    <a:lnTo>
                      <a:pt x="92" y="607"/>
                    </a:lnTo>
                    <a:lnTo>
                      <a:pt x="105" y="608"/>
                    </a:lnTo>
                    <a:lnTo>
                      <a:pt x="118" y="611"/>
                    </a:lnTo>
                    <a:lnTo>
                      <a:pt x="130" y="614"/>
                    </a:lnTo>
                    <a:lnTo>
                      <a:pt x="141" y="618"/>
                    </a:lnTo>
                    <a:lnTo>
                      <a:pt x="151" y="623"/>
                    </a:lnTo>
                    <a:lnTo>
                      <a:pt x="160" y="629"/>
                    </a:lnTo>
                    <a:lnTo>
                      <a:pt x="168" y="637"/>
                    </a:lnTo>
                    <a:lnTo>
                      <a:pt x="175" y="645"/>
                    </a:lnTo>
                    <a:lnTo>
                      <a:pt x="181" y="653"/>
                    </a:lnTo>
                    <a:lnTo>
                      <a:pt x="185" y="663"/>
                    </a:lnTo>
                    <a:lnTo>
                      <a:pt x="197" y="764"/>
                    </a:lnTo>
                    <a:lnTo>
                      <a:pt x="220" y="803"/>
                    </a:lnTo>
                    <a:lnTo>
                      <a:pt x="228" y="817"/>
                    </a:lnTo>
                    <a:lnTo>
                      <a:pt x="236" y="829"/>
                    </a:lnTo>
                    <a:lnTo>
                      <a:pt x="245" y="840"/>
                    </a:lnTo>
                    <a:lnTo>
                      <a:pt x="254" y="848"/>
                    </a:lnTo>
                    <a:lnTo>
                      <a:pt x="259" y="851"/>
                    </a:lnTo>
                    <a:lnTo>
                      <a:pt x="265" y="854"/>
                    </a:lnTo>
                    <a:lnTo>
                      <a:pt x="270" y="856"/>
                    </a:lnTo>
                    <a:lnTo>
                      <a:pt x="274" y="858"/>
                    </a:lnTo>
                    <a:lnTo>
                      <a:pt x="280" y="859"/>
                    </a:lnTo>
                    <a:lnTo>
                      <a:pt x="285" y="859"/>
                    </a:lnTo>
                    <a:lnTo>
                      <a:pt x="290" y="859"/>
                    </a:lnTo>
                    <a:lnTo>
                      <a:pt x="295" y="859"/>
                    </a:lnTo>
                    <a:lnTo>
                      <a:pt x="306" y="856"/>
                    </a:lnTo>
                    <a:lnTo>
                      <a:pt x="317" y="852"/>
                    </a:lnTo>
                    <a:lnTo>
                      <a:pt x="329" y="845"/>
                    </a:lnTo>
                    <a:lnTo>
                      <a:pt x="341" y="836"/>
                    </a:lnTo>
                    <a:lnTo>
                      <a:pt x="353" y="825"/>
                    </a:lnTo>
                    <a:lnTo>
                      <a:pt x="366" y="811"/>
                    </a:lnTo>
                    <a:lnTo>
                      <a:pt x="379" y="795"/>
                    </a:lnTo>
                    <a:lnTo>
                      <a:pt x="393" y="777"/>
                    </a:lnTo>
                    <a:lnTo>
                      <a:pt x="405" y="762"/>
                    </a:lnTo>
                    <a:lnTo>
                      <a:pt x="417" y="749"/>
                    </a:lnTo>
                    <a:lnTo>
                      <a:pt x="428" y="737"/>
                    </a:lnTo>
                    <a:lnTo>
                      <a:pt x="441" y="727"/>
                    </a:lnTo>
                    <a:lnTo>
                      <a:pt x="447" y="723"/>
                    </a:lnTo>
                    <a:lnTo>
                      <a:pt x="454" y="720"/>
                    </a:lnTo>
                    <a:lnTo>
                      <a:pt x="460" y="718"/>
                    </a:lnTo>
                    <a:lnTo>
                      <a:pt x="467" y="716"/>
                    </a:lnTo>
                    <a:lnTo>
                      <a:pt x="475" y="715"/>
                    </a:lnTo>
                    <a:lnTo>
                      <a:pt x="482" y="715"/>
                    </a:lnTo>
                    <a:lnTo>
                      <a:pt x="490" y="715"/>
                    </a:lnTo>
                    <a:lnTo>
                      <a:pt x="499" y="717"/>
                    </a:lnTo>
                    <a:lnTo>
                      <a:pt x="502" y="719"/>
                    </a:lnTo>
                    <a:lnTo>
                      <a:pt x="505" y="719"/>
                    </a:lnTo>
                    <a:lnTo>
                      <a:pt x="509" y="720"/>
                    </a:lnTo>
                    <a:lnTo>
                      <a:pt x="512" y="719"/>
                    </a:lnTo>
                    <a:lnTo>
                      <a:pt x="519" y="717"/>
                    </a:lnTo>
                    <a:lnTo>
                      <a:pt x="526" y="713"/>
                    </a:lnTo>
                    <a:lnTo>
                      <a:pt x="532" y="708"/>
                    </a:lnTo>
                    <a:lnTo>
                      <a:pt x="539" y="701"/>
                    </a:lnTo>
                    <a:lnTo>
                      <a:pt x="546" y="693"/>
                    </a:lnTo>
                    <a:lnTo>
                      <a:pt x="553" y="685"/>
                    </a:lnTo>
                    <a:lnTo>
                      <a:pt x="566" y="667"/>
                    </a:lnTo>
                    <a:lnTo>
                      <a:pt x="579" y="649"/>
                    </a:lnTo>
                    <a:lnTo>
                      <a:pt x="585" y="640"/>
                    </a:lnTo>
                    <a:lnTo>
                      <a:pt x="591" y="633"/>
                    </a:lnTo>
                    <a:lnTo>
                      <a:pt x="598" y="625"/>
                    </a:lnTo>
                    <a:lnTo>
                      <a:pt x="604" y="620"/>
                    </a:lnTo>
                    <a:lnTo>
                      <a:pt x="621" y="606"/>
                    </a:lnTo>
                    <a:lnTo>
                      <a:pt x="638" y="592"/>
                    </a:lnTo>
                    <a:lnTo>
                      <a:pt x="656" y="579"/>
                    </a:lnTo>
                    <a:lnTo>
                      <a:pt x="675" y="567"/>
                    </a:lnTo>
                    <a:lnTo>
                      <a:pt x="694" y="556"/>
                    </a:lnTo>
                    <a:lnTo>
                      <a:pt x="712" y="547"/>
                    </a:lnTo>
                    <a:lnTo>
                      <a:pt x="730" y="539"/>
                    </a:lnTo>
                    <a:lnTo>
                      <a:pt x="747" y="533"/>
                    </a:lnTo>
                    <a:lnTo>
                      <a:pt x="764" y="529"/>
                    </a:lnTo>
                    <a:lnTo>
                      <a:pt x="780" y="528"/>
                    </a:lnTo>
                    <a:lnTo>
                      <a:pt x="788" y="528"/>
                    </a:lnTo>
                    <a:lnTo>
                      <a:pt x="795" y="528"/>
                    </a:lnTo>
                    <a:lnTo>
                      <a:pt x="802" y="529"/>
                    </a:lnTo>
                    <a:lnTo>
                      <a:pt x="809" y="531"/>
                    </a:lnTo>
                    <a:lnTo>
                      <a:pt x="815" y="534"/>
                    </a:lnTo>
                    <a:lnTo>
                      <a:pt x="823" y="537"/>
                    </a:lnTo>
                    <a:lnTo>
                      <a:pt x="828" y="541"/>
                    </a:lnTo>
                    <a:lnTo>
                      <a:pt x="834" y="545"/>
                    </a:lnTo>
                    <a:lnTo>
                      <a:pt x="839" y="551"/>
                    </a:lnTo>
                    <a:lnTo>
                      <a:pt x="843" y="557"/>
                    </a:lnTo>
                    <a:lnTo>
                      <a:pt x="847" y="564"/>
                    </a:lnTo>
                    <a:lnTo>
                      <a:pt x="851" y="571"/>
                    </a:lnTo>
                    <a:lnTo>
                      <a:pt x="857" y="578"/>
                    </a:lnTo>
                    <a:lnTo>
                      <a:pt x="864" y="585"/>
                    </a:lnTo>
                    <a:lnTo>
                      <a:pt x="871" y="590"/>
                    </a:lnTo>
                    <a:lnTo>
                      <a:pt x="879" y="595"/>
                    </a:lnTo>
                    <a:lnTo>
                      <a:pt x="898" y="603"/>
                    </a:lnTo>
                    <a:lnTo>
                      <a:pt x="917" y="610"/>
                    </a:lnTo>
                    <a:lnTo>
                      <a:pt x="938" y="616"/>
                    </a:lnTo>
                    <a:lnTo>
                      <a:pt x="959" y="622"/>
                    </a:lnTo>
                    <a:lnTo>
                      <a:pt x="978" y="629"/>
                    </a:lnTo>
                    <a:lnTo>
                      <a:pt x="995" y="638"/>
                    </a:lnTo>
                    <a:lnTo>
                      <a:pt x="1000" y="649"/>
                    </a:lnTo>
                    <a:lnTo>
                      <a:pt x="1005" y="658"/>
                    </a:lnTo>
                    <a:lnTo>
                      <a:pt x="1010" y="665"/>
                    </a:lnTo>
                    <a:lnTo>
                      <a:pt x="1016" y="670"/>
                    </a:lnTo>
                    <a:lnTo>
                      <a:pt x="1022" y="673"/>
                    </a:lnTo>
                    <a:lnTo>
                      <a:pt x="1028" y="675"/>
                    </a:lnTo>
                    <a:lnTo>
                      <a:pt x="1035" y="675"/>
                    </a:lnTo>
                    <a:lnTo>
                      <a:pt x="1041" y="674"/>
                    </a:lnTo>
                    <a:lnTo>
                      <a:pt x="1072" y="672"/>
                    </a:lnTo>
                    <a:lnTo>
                      <a:pt x="1096" y="672"/>
                    </a:lnTo>
                    <a:lnTo>
                      <a:pt x="1100" y="673"/>
                    </a:lnTo>
                    <a:lnTo>
                      <a:pt x="1103" y="675"/>
                    </a:lnTo>
                    <a:lnTo>
                      <a:pt x="1106" y="677"/>
                    </a:lnTo>
                    <a:lnTo>
                      <a:pt x="1108" y="680"/>
                    </a:lnTo>
                    <a:lnTo>
                      <a:pt x="1109" y="684"/>
                    </a:lnTo>
                    <a:lnTo>
                      <a:pt x="1110" y="689"/>
                    </a:lnTo>
                    <a:lnTo>
                      <a:pt x="1109" y="695"/>
                    </a:lnTo>
                    <a:lnTo>
                      <a:pt x="1108" y="702"/>
                    </a:lnTo>
                    <a:lnTo>
                      <a:pt x="1106" y="714"/>
                    </a:lnTo>
                    <a:lnTo>
                      <a:pt x="1106" y="723"/>
                    </a:lnTo>
                    <a:lnTo>
                      <a:pt x="1107" y="731"/>
                    </a:lnTo>
                    <a:lnTo>
                      <a:pt x="1110" y="736"/>
                    </a:lnTo>
                    <a:lnTo>
                      <a:pt x="1114" y="741"/>
                    </a:lnTo>
                    <a:lnTo>
                      <a:pt x="1118" y="744"/>
                    </a:lnTo>
                    <a:lnTo>
                      <a:pt x="1124" y="746"/>
                    </a:lnTo>
                    <a:lnTo>
                      <a:pt x="1130" y="747"/>
                    </a:lnTo>
                    <a:lnTo>
                      <a:pt x="1143" y="748"/>
                    </a:lnTo>
                    <a:lnTo>
                      <a:pt x="1156" y="749"/>
                    </a:lnTo>
                    <a:lnTo>
                      <a:pt x="1162" y="749"/>
                    </a:lnTo>
                    <a:lnTo>
                      <a:pt x="1168" y="751"/>
                    </a:lnTo>
                    <a:lnTo>
                      <a:pt x="1173" y="752"/>
                    </a:lnTo>
                    <a:lnTo>
                      <a:pt x="1177" y="755"/>
                    </a:lnTo>
                    <a:lnTo>
                      <a:pt x="1187" y="765"/>
                    </a:lnTo>
                    <a:lnTo>
                      <a:pt x="1194" y="775"/>
                    </a:lnTo>
                    <a:lnTo>
                      <a:pt x="1196" y="779"/>
                    </a:lnTo>
                    <a:lnTo>
                      <a:pt x="1198" y="783"/>
                    </a:lnTo>
                    <a:lnTo>
                      <a:pt x="1200" y="788"/>
                    </a:lnTo>
                    <a:lnTo>
                      <a:pt x="1201" y="793"/>
                    </a:lnTo>
                    <a:lnTo>
                      <a:pt x="1202" y="805"/>
                    </a:lnTo>
                    <a:lnTo>
                      <a:pt x="1203" y="819"/>
                    </a:lnTo>
                    <a:lnTo>
                      <a:pt x="1202" y="838"/>
                    </a:lnTo>
                    <a:lnTo>
                      <a:pt x="1202" y="862"/>
                    </a:lnTo>
                    <a:lnTo>
                      <a:pt x="1202" y="869"/>
                    </a:lnTo>
                    <a:lnTo>
                      <a:pt x="1203" y="876"/>
                    </a:lnTo>
                    <a:lnTo>
                      <a:pt x="1204" y="881"/>
                    </a:lnTo>
                    <a:lnTo>
                      <a:pt x="1206" y="885"/>
                    </a:lnTo>
                    <a:lnTo>
                      <a:pt x="1208" y="888"/>
                    </a:lnTo>
                    <a:lnTo>
                      <a:pt x="1211" y="891"/>
                    </a:lnTo>
                    <a:lnTo>
                      <a:pt x="1214" y="892"/>
                    </a:lnTo>
                    <a:lnTo>
                      <a:pt x="1218" y="892"/>
                    </a:lnTo>
                    <a:lnTo>
                      <a:pt x="1222" y="891"/>
                    </a:lnTo>
                    <a:lnTo>
                      <a:pt x="1226" y="889"/>
                    </a:lnTo>
                    <a:lnTo>
                      <a:pt x="1231" y="886"/>
                    </a:lnTo>
                    <a:lnTo>
                      <a:pt x="1237" y="882"/>
                    </a:lnTo>
                    <a:lnTo>
                      <a:pt x="1249" y="871"/>
                    </a:lnTo>
                    <a:lnTo>
                      <a:pt x="1263" y="856"/>
                    </a:lnTo>
                    <a:lnTo>
                      <a:pt x="1276" y="841"/>
                    </a:lnTo>
                    <a:lnTo>
                      <a:pt x="1289" y="827"/>
                    </a:lnTo>
                    <a:lnTo>
                      <a:pt x="1302" y="815"/>
                    </a:lnTo>
                    <a:lnTo>
                      <a:pt x="1315" y="803"/>
                    </a:lnTo>
                    <a:lnTo>
                      <a:pt x="1328" y="793"/>
                    </a:lnTo>
                    <a:lnTo>
                      <a:pt x="1341" y="784"/>
                    </a:lnTo>
                    <a:lnTo>
                      <a:pt x="1354" y="776"/>
                    </a:lnTo>
                    <a:lnTo>
                      <a:pt x="1366" y="768"/>
                    </a:lnTo>
                    <a:lnTo>
                      <a:pt x="1380" y="763"/>
                    </a:lnTo>
                    <a:lnTo>
                      <a:pt x="1393" y="758"/>
                    </a:lnTo>
                    <a:lnTo>
                      <a:pt x="1406" y="754"/>
                    </a:lnTo>
                    <a:lnTo>
                      <a:pt x="1418" y="752"/>
                    </a:lnTo>
                    <a:lnTo>
                      <a:pt x="1431" y="750"/>
                    </a:lnTo>
                    <a:lnTo>
                      <a:pt x="1443" y="750"/>
                    </a:lnTo>
                    <a:lnTo>
                      <a:pt x="1456" y="750"/>
                    </a:lnTo>
                    <a:lnTo>
                      <a:pt x="1468" y="752"/>
                    </a:lnTo>
                    <a:lnTo>
                      <a:pt x="1481" y="754"/>
                    </a:lnTo>
                    <a:lnTo>
                      <a:pt x="1493" y="757"/>
                    </a:lnTo>
                    <a:lnTo>
                      <a:pt x="1506" y="762"/>
                    </a:lnTo>
                    <a:lnTo>
                      <a:pt x="1519" y="767"/>
                    </a:lnTo>
                    <a:lnTo>
                      <a:pt x="1532" y="774"/>
                    </a:lnTo>
                    <a:lnTo>
                      <a:pt x="1544" y="781"/>
                    </a:lnTo>
                    <a:lnTo>
                      <a:pt x="1557" y="788"/>
                    </a:lnTo>
                    <a:lnTo>
                      <a:pt x="1569" y="797"/>
                    </a:lnTo>
                    <a:lnTo>
                      <a:pt x="1582" y="806"/>
                    </a:lnTo>
                    <a:lnTo>
                      <a:pt x="1594" y="816"/>
                    </a:lnTo>
                    <a:lnTo>
                      <a:pt x="1607" y="827"/>
                    </a:lnTo>
                    <a:lnTo>
                      <a:pt x="1619" y="839"/>
                    </a:lnTo>
                    <a:lnTo>
                      <a:pt x="1645" y="864"/>
                    </a:lnTo>
                    <a:lnTo>
                      <a:pt x="1671" y="892"/>
                    </a:lnTo>
                    <a:lnTo>
                      <a:pt x="1694" y="907"/>
                    </a:lnTo>
                    <a:lnTo>
                      <a:pt x="1715" y="920"/>
                    </a:lnTo>
                    <a:lnTo>
                      <a:pt x="1725" y="925"/>
                    </a:lnTo>
                    <a:lnTo>
                      <a:pt x="1735" y="930"/>
                    </a:lnTo>
                    <a:lnTo>
                      <a:pt x="1745" y="933"/>
                    </a:lnTo>
                    <a:lnTo>
                      <a:pt x="1755" y="936"/>
                    </a:lnTo>
                    <a:lnTo>
                      <a:pt x="1764" y="938"/>
                    </a:lnTo>
                    <a:lnTo>
                      <a:pt x="1774" y="939"/>
                    </a:lnTo>
                    <a:lnTo>
                      <a:pt x="1783" y="940"/>
                    </a:lnTo>
                    <a:lnTo>
                      <a:pt x="1793" y="939"/>
                    </a:lnTo>
                    <a:lnTo>
                      <a:pt x="1803" y="937"/>
                    </a:lnTo>
                    <a:lnTo>
                      <a:pt x="1812" y="934"/>
                    </a:lnTo>
                    <a:lnTo>
                      <a:pt x="1822" y="931"/>
                    </a:lnTo>
                    <a:lnTo>
                      <a:pt x="1832" y="926"/>
                    </a:lnTo>
                    <a:lnTo>
                      <a:pt x="1841" y="921"/>
                    </a:lnTo>
                    <a:lnTo>
                      <a:pt x="1851" y="918"/>
                    </a:lnTo>
                    <a:lnTo>
                      <a:pt x="1860" y="916"/>
                    </a:lnTo>
                    <a:lnTo>
                      <a:pt x="1869" y="914"/>
                    </a:lnTo>
                    <a:lnTo>
                      <a:pt x="1877" y="913"/>
                    </a:lnTo>
                    <a:lnTo>
                      <a:pt x="1885" y="913"/>
                    </a:lnTo>
                    <a:lnTo>
                      <a:pt x="1893" y="914"/>
                    </a:lnTo>
                    <a:lnTo>
                      <a:pt x="1901" y="915"/>
                    </a:lnTo>
                    <a:lnTo>
                      <a:pt x="1916" y="919"/>
                    </a:lnTo>
                    <a:lnTo>
                      <a:pt x="1932" y="924"/>
                    </a:lnTo>
                    <a:lnTo>
                      <a:pt x="1946" y="929"/>
                    </a:lnTo>
                    <a:lnTo>
                      <a:pt x="1959" y="934"/>
                    </a:lnTo>
                    <a:lnTo>
                      <a:pt x="1972" y="939"/>
                    </a:lnTo>
                    <a:lnTo>
                      <a:pt x="1985" y="942"/>
                    </a:lnTo>
                    <a:lnTo>
                      <a:pt x="1991" y="943"/>
                    </a:lnTo>
                    <a:lnTo>
                      <a:pt x="1997" y="943"/>
                    </a:lnTo>
                    <a:lnTo>
                      <a:pt x="2003" y="943"/>
                    </a:lnTo>
                    <a:lnTo>
                      <a:pt x="2009" y="941"/>
                    </a:lnTo>
                    <a:lnTo>
                      <a:pt x="2015" y="939"/>
                    </a:lnTo>
                    <a:lnTo>
                      <a:pt x="2021" y="936"/>
                    </a:lnTo>
                    <a:lnTo>
                      <a:pt x="2027" y="932"/>
                    </a:lnTo>
                    <a:lnTo>
                      <a:pt x="2033" y="927"/>
                    </a:lnTo>
                    <a:lnTo>
                      <a:pt x="2039" y="920"/>
                    </a:lnTo>
                    <a:lnTo>
                      <a:pt x="2045" y="913"/>
                    </a:lnTo>
                    <a:lnTo>
                      <a:pt x="2051" y="903"/>
                    </a:lnTo>
                    <a:lnTo>
                      <a:pt x="2057" y="892"/>
                    </a:lnTo>
                    <a:lnTo>
                      <a:pt x="2141" y="792"/>
                    </a:lnTo>
                    <a:lnTo>
                      <a:pt x="2147" y="783"/>
                    </a:lnTo>
                    <a:lnTo>
                      <a:pt x="2154" y="776"/>
                    </a:lnTo>
                    <a:lnTo>
                      <a:pt x="2160" y="769"/>
                    </a:lnTo>
                    <a:lnTo>
                      <a:pt x="2166" y="764"/>
                    </a:lnTo>
                    <a:lnTo>
                      <a:pt x="2172" y="760"/>
                    </a:lnTo>
                    <a:lnTo>
                      <a:pt x="2178" y="757"/>
                    </a:lnTo>
                    <a:lnTo>
                      <a:pt x="2183" y="754"/>
                    </a:lnTo>
                    <a:lnTo>
                      <a:pt x="2189" y="753"/>
                    </a:lnTo>
                    <a:lnTo>
                      <a:pt x="2194" y="752"/>
                    </a:lnTo>
                    <a:lnTo>
                      <a:pt x="2200" y="751"/>
                    </a:lnTo>
                    <a:lnTo>
                      <a:pt x="2205" y="752"/>
                    </a:lnTo>
                    <a:lnTo>
                      <a:pt x="2211" y="752"/>
                    </a:lnTo>
                    <a:lnTo>
                      <a:pt x="2222" y="755"/>
                    </a:lnTo>
                    <a:lnTo>
                      <a:pt x="2232" y="758"/>
                    </a:lnTo>
                    <a:lnTo>
                      <a:pt x="2242" y="762"/>
                    </a:lnTo>
                    <a:lnTo>
                      <a:pt x="2253" y="766"/>
                    </a:lnTo>
                    <a:lnTo>
                      <a:pt x="2263" y="769"/>
                    </a:lnTo>
                    <a:lnTo>
                      <a:pt x="2274" y="772"/>
                    </a:lnTo>
                    <a:lnTo>
                      <a:pt x="2280" y="772"/>
                    </a:lnTo>
                    <a:lnTo>
                      <a:pt x="2285" y="772"/>
                    </a:lnTo>
                    <a:lnTo>
                      <a:pt x="2291" y="772"/>
                    </a:lnTo>
                    <a:lnTo>
                      <a:pt x="2297" y="769"/>
                    </a:lnTo>
                    <a:lnTo>
                      <a:pt x="2303" y="767"/>
                    </a:lnTo>
                    <a:lnTo>
                      <a:pt x="2309" y="765"/>
                    </a:lnTo>
                    <a:lnTo>
                      <a:pt x="2315" y="761"/>
                    </a:lnTo>
                    <a:lnTo>
                      <a:pt x="2322" y="756"/>
                    </a:lnTo>
                    <a:lnTo>
                      <a:pt x="2337" y="749"/>
                    </a:lnTo>
                    <a:lnTo>
                      <a:pt x="2353" y="743"/>
                    </a:lnTo>
                    <a:lnTo>
                      <a:pt x="2368" y="739"/>
                    </a:lnTo>
                    <a:lnTo>
                      <a:pt x="2382" y="736"/>
                    </a:lnTo>
                    <a:lnTo>
                      <a:pt x="2396" y="735"/>
                    </a:lnTo>
                    <a:lnTo>
                      <a:pt x="2411" y="736"/>
                    </a:lnTo>
                    <a:lnTo>
                      <a:pt x="2426" y="739"/>
                    </a:lnTo>
                    <a:lnTo>
                      <a:pt x="2441" y="744"/>
                    </a:lnTo>
                    <a:lnTo>
                      <a:pt x="2441" y="744"/>
                    </a:lnTo>
                    <a:lnTo>
                      <a:pt x="2448" y="749"/>
                    </a:lnTo>
                    <a:lnTo>
                      <a:pt x="2454" y="752"/>
                    </a:lnTo>
                    <a:lnTo>
                      <a:pt x="2459" y="754"/>
                    </a:lnTo>
                    <a:lnTo>
                      <a:pt x="2465" y="754"/>
                    </a:lnTo>
                    <a:lnTo>
                      <a:pt x="2471" y="753"/>
                    </a:lnTo>
                    <a:lnTo>
                      <a:pt x="2476" y="751"/>
                    </a:lnTo>
                    <a:lnTo>
                      <a:pt x="2481" y="747"/>
                    </a:lnTo>
                    <a:lnTo>
                      <a:pt x="2487" y="741"/>
                    </a:lnTo>
                    <a:lnTo>
                      <a:pt x="2499" y="729"/>
                    </a:lnTo>
                    <a:lnTo>
                      <a:pt x="2510" y="718"/>
                    </a:lnTo>
                    <a:lnTo>
                      <a:pt x="2520" y="706"/>
                    </a:lnTo>
                    <a:lnTo>
                      <a:pt x="2529" y="695"/>
                    </a:lnTo>
                    <a:lnTo>
                      <a:pt x="2536" y="684"/>
                    </a:lnTo>
                    <a:lnTo>
                      <a:pt x="2543" y="673"/>
                    </a:lnTo>
                    <a:lnTo>
                      <a:pt x="2549" y="663"/>
                    </a:lnTo>
                    <a:lnTo>
                      <a:pt x="2554" y="652"/>
                    </a:lnTo>
                    <a:lnTo>
                      <a:pt x="2558" y="642"/>
                    </a:lnTo>
                    <a:lnTo>
                      <a:pt x="2562" y="632"/>
                    </a:lnTo>
                    <a:lnTo>
                      <a:pt x="2565" y="621"/>
                    </a:lnTo>
                    <a:lnTo>
                      <a:pt x="2567" y="611"/>
                    </a:lnTo>
                    <a:lnTo>
                      <a:pt x="2568" y="601"/>
                    </a:lnTo>
                    <a:lnTo>
                      <a:pt x="2569" y="590"/>
                    </a:lnTo>
                    <a:lnTo>
                      <a:pt x="2569" y="580"/>
                    </a:lnTo>
                    <a:lnTo>
                      <a:pt x="2569" y="570"/>
                    </a:lnTo>
                    <a:lnTo>
                      <a:pt x="2569" y="558"/>
                    </a:lnTo>
                    <a:lnTo>
                      <a:pt x="2569" y="547"/>
                    </a:lnTo>
                    <a:lnTo>
                      <a:pt x="2570" y="535"/>
                    </a:lnTo>
                    <a:lnTo>
                      <a:pt x="2571" y="525"/>
                    </a:lnTo>
                    <a:lnTo>
                      <a:pt x="2573" y="514"/>
                    </a:lnTo>
                    <a:lnTo>
                      <a:pt x="2576" y="504"/>
                    </a:lnTo>
                    <a:lnTo>
                      <a:pt x="2579" y="493"/>
                    </a:lnTo>
                    <a:lnTo>
                      <a:pt x="2583" y="482"/>
                    </a:lnTo>
                    <a:lnTo>
                      <a:pt x="2588" y="473"/>
                    </a:lnTo>
                    <a:lnTo>
                      <a:pt x="2593" y="463"/>
                    </a:lnTo>
                    <a:lnTo>
                      <a:pt x="2599" y="453"/>
                    </a:lnTo>
                    <a:lnTo>
                      <a:pt x="2605" y="443"/>
                    </a:lnTo>
                    <a:lnTo>
                      <a:pt x="2621" y="422"/>
                    </a:lnTo>
                    <a:lnTo>
                      <a:pt x="2641" y="401"/>
                    </a:lnTo>
                    <a:lnTo>
                      <a:pt x="2650" y="390"/>
                    </a:lnTo>
                    <a:lnTo>
                      <a:pt x="2658" y="378"/>
                    </a:lnTo>
                    <a:lnTo>
                      <a:pt x="2665" y="365"/>
                    </a:lnTo>
                    <a:lnTo>
                      <a:pt x="2671" y="351"/>
                    </a:lnTo>
                    <a:lnTo>
                      <a:pt x="2676" y="335"/>
                    </a:lnTo>
                    <a:lnTo>
                      <a:pt x="2680" y="320"/>
                    </a:lnTo>
                    <a:lnTo>
                      <a:pt x="2684" y="305"/>
                    </a:lnTo>
                    <a:lnTo>
                      <a:pt x="2687" y="289"/>
                    </a:lnTo>
                    <a:lnTo>
                      <a:pt x="2688" y="273"/>
                    </a:lnTo>
                    <a:lnTo>
                      <a:pt x="2689" y="258"/>
                    </a:lnTo>
                    <a:lnTo>
                      <a:pt x="2690" y="242"/>
                    </a:lnTo>
                    <a:lnTo>
                      <a:pt x="2689" y="227"/>
                    </a:lnTo>
                    <a:lnTo>
                      <a:pt x="2688" y="213"/>
                    </a:lnTo>
                    <a:lnTo>
                      <a:pt x="2686" y="198"/>
                    </a:lnTo>
                    <a:lnTo>
                      <a:pt x="2683" y="186"/>
                    </a:lnTo>
                    <a:lnTo>
                      <a:pt x="2679" y="174"/>
                    </a:lnTo>
                    <a:lnTo>
                      <a:pt x="2658" y="174"/>
                    </a:lnTo>
                    <a:lnTo>
                      <a:pt x="2635" y="172"/>
                    </a:lnTo>
                    <a:lnTo>
                      <a:pt x="2610" y="168"/>
                    </a:lnTo>
                    <a:lnTo>
                      <a:pt x="2586" y="164"/>
                    </a:lnTo>
                    <a:lnTo>
                      <a:pt x="2535" y="154"/>
                    </a:lnTo>
                    <a:lnTo>
                      <a:pt x="2486" y="145"/>
                    </a:lnTo>
                    <a:lnTo>
                      <a:pt x="2461" y="142"/>
                    </a:lnTo>
                    <a:lnTo>
                      <a:pt x="2439" y="141"/>
                    </a:lnTo>
                    <a:lnTo>
                      <a:pt x="2428" y="141"/>
                    </a:lnTo>
                    <a:lnTo>
                      <a:pt x="2418" y="141"/>
                    </a:lnTo>
                    <a:lnTo>
                      <a:pt x="2408" y="142"/>
                    </a:lnTo>
                    <a:lnTo>
                      <a:pt x="2399" y="144"/>
                    </a:lnTo>
                    <a:lnTo>
                      <a:pt x="2391" y="147"/>
                    </a:lnTo>
                    <a:lnTo>
                      <a:pt x="2383" y="150"/>
                    </a:lnTo>
                    <a:lnTo>
                      <a:pt x="2375" y="154"/>
                    </a:lnTo>
                    <a:lnTo>
                      <a:pt x="2369" y="159"/>
                    </a:lnTo>
                    <a:lnTo>
                      <a:pt x="2363" y="165"/>
                    </a:lnTo>
                    <a:lnTo>
                      <a:pt x="2358" y="172"/>
                    </a:lnTo>
                    <a:lnTo>
                      <a:pt x="2353" y="180"/>
                    </a:lnTo>
                    <a:lnTo>
                      <a:pt x="2350" y="188"/>
                    </a:lnTo>
                    <a:lnTo>
                      <a:pt x="2340" y="204"/>
                    </a:lnTo>
                    <a:lnTo>
                      <a:pt x="2330" y="219"/>
                    </a:lnTo>
                    <a:lnTo>
                      <a:pt x="2320" y="233"/>
                    </a:lnTo>
                    <a:lnTo>
                      <a:pt x="2311" y="246"/>
                    </a:lnTo>
                    <a:lnTo>
                      <a:pt x="2300" y="258"/>
                    </a:lnTo>
                    <a:lnTo>
                      <a:pt x="2290" y="269"/>
                    </a:lnTo>
                    <a:lnTo>
                      <a:pt x="2279" y="279"/>
                    </a:lnTo>
                    <a:lnTo>
                      <a:pt x="2268" y="288"/>
                    </a:lnTo>
                    <a:lnTo>
                      <a:pt x="2256" y="295"/>
                    </a:lnTo>
                    <a:lnTo>
                      <a:pt x="2244" y="302"/>
                    </a:lnTo>
                    <a:lnTo>
                      <a:pt x="2231" y="306"/>
                    </a:lnTo>
                    <a:lnTo>
                      <a:pt x="2218" y="310"/>
                    </a:lnTo>
                    <a:lnTo>
                      <a:pt x="2203" y="311"/>
                    </a:lnTo>
                    <a:lnTo>
                      <a:pt x="2189" y="312"/>
                    </a:lnTo>
                    <a:lnTo>
                      <a:pt x="2174" y="310"/>
                    </a:lnTo>
                    <a:lnTo>
                      <a:pt x="2158" y="307"/>
                    </a:lnTo>
                    <a:lnTo>
                      <a:pt x="2141" y="304"/>
                    </a:lnTo>
                    <a:lnTo>
                      <a:pt x="2125" y="302"/>
                    </a:lnTo>
                    <a:lnTo>
                      <a:pt x="2108" y="301"/>
                    </a:lnTo>
                    <a:lnTo>
                      <a:pt x="2093" y="300"/>
                    </a:lnTo>
                    <a:lnTo>
                      <a:pt x="2078" y="300"/>
                    </a:lnTo>
                    <a:lnTo>
                      <a:pt x="2062" y="302"/>
                    </a:lnTo>
                    <a:lnTo>
                      <a:pt x="2048" y="304"/>
                    </a:lnTo>
                    <a:lnTo>
                      <a:pt x="2035" y="307"/>
                    </a:lnTo>
                    <a:lnTo>
                      <a:pt x="2022" y="311"/>
                    </a:lnTo>
                    <a:lnTo>
                      <a:pt x="2010" y="317"/>
                    </a:lnTo>
                    <a:lnTo>
                      <a:pt x="1998" y="323"/>
                    </a:lnTo>
                    <a:lnTo>
                      <a:pt x="1987" y="331"/>
                    </a:lnTo>
                    <a:lnTo>
                      <a:pt x="1976" y="340"/>
                    </a:lnTo>
                    <a:lnTo>
                      <a:pt x="1967" y="352"/>
                    </a:lnTo>
                    <a:lnTo>
                      <a:pt x="1957" y="364"/>
                    </a:lnTo>
                    <a:lnTo>
                      <a:pt x="1948" y="377"/>
                    </a:lnTo>
                    <a:lnTo>
                      <a:pt x="1932" y="398"/>
                    </a:lnTo>
                    <a:lnTo>
                      <a:pt x="1915" y="418"/>
                    </a:lnTo>
                    <a:lnTo>
                      <a:pt x="1900" y="435"/>
                    </a:lnTo>
                    <a:lnTo>
                      <a:pt x="1886" y="450"/>
                    </a:lnTo>
                    <a:lnTo>
                      <a:pt x="1873" y="463"/>
                    </a:lnTo>
                    <a:lnTo>
                      <a:pt x="1861" y="473"/>
                    </a:lnTo>
                    <a:lnTo>
                      <a:pt x="1849" y="481"/>
                    </a:lnTo>
                    <a:lnTo>
                      <a:pt x="1837" y="486"/>
                    </a:lnTo>
                    <a:lnTo>
                      <a:pt x="1831" y="488"/>
                    </a:lnTo>
                    <a:lnTo>
                      <a:pt x="1826" y="490"/>
                    </a:lnTo>
                    <a:lnTo>
                      <a:pt x="1820" y="491"/>
                    </a:lnTo>
                    <a:lnTo>
                      <a:pt x="1814" y="491"/>
                    </a:lnTo>
                    <a:lnTo>
                      <a:pt x="1809" y="490"/>
                    </a:lnTo>
                    <a:lnTo>
                      <a:pt x="1803" y="488"/>
                    </a:lnTo>
                    <a:lnTo>
                      <a:pt x="1797" y="486"/>
                    </a:lnTo>
                    <a:lnTo>
                      <a:pt x="1792" y="483"/>
                    </a:lnTo>
                    <a:lnTo>
                      <a:pt x="1779" y="475"/>
                    </a:lnTo>
                    <a:lnTo>
                      <a:pt x="1768" y="465"/>
                    </a:lnTo>
                    <a:lnTo>
                      <a:pt x="1755" y="452"/>
                    </a:lnTo>
                    <a:lnTo>
                      <a:pt x="1743" y="437"/>
                    </a:lnTo>
                    <a:lnTo>
                      <a:pt x="1693" y="372"/>
                    </a:lnTo>
                    <a:lnTo>
                      <a:pt x="1687" y="366"/>
                    </a:lnTo>
                    <a:lnTo>
                      <a:pt x="1682" y="361"/>
                    </a:lnTo>
                    <a:lnTo>
                      <a:pt x="1679" y="355"/>
                    </a:lnTo>
                    <a:lnTo>
                      <a:pt x="1676" y="350"/>
                    </a:lnTo>
                    <a:lnTo>
                      <a:pt x="1674" y="344"/>
                    </a:lnTo>
                    <a:lnTo>
                      <a:pt x="1672" y="340"/>
                    </a:lnTo>
                    <a:lnTo>
                      <a:pt x="1672" y="335"/>
                    </a:lnTo>
                    <a:lnTo>
                      <a:pt x="1672" y="331"/>
                    </a:lnTo>
                    <a:lnTo>
                      <a:pt x="1673" y="323"/>
                    </a:lnTo>
                    <a:lnTo>
                      <a:pt x="1677" y="315"/>
                    </a:lnTo>
                    <a:lnTo>
                      <a:pt x="1681" y="308"/>
                    </a:lnTo>
                    <a:lnTo>
                      <a:pt x="1687" y="301"/>
                    </a:lnTo>
                    <a:lnTo>
                      <a:pt x="1700" y="288"/>
                    </a:lnTo>
                    <a:lnTo>
                      <a:pt x="1712" y="275"/>
                    </a:lnTo>
                    <a:lnTo>
                      <a:pt x="1716" y="269"/>
                    </a:lnTo>
                    <a:lnTo>
                      <a:pt x="1719" y="262"/>
                    </a:lnTo>
                    <a:lnTo>
                      <a:pt x="1719" y="258"/>
                    </a:lnTo>
                    <a:lnTo>
                      <a:pt x="1719" y="254"/>
                    </a:lnTo>
                    <a:lnTo>
                      <a:pt x="1718" y="250"/>
                    </a:lnTo>
                    <a:lnTo>
                      <a:pt x="1717" y="246"/>
                    </a:lnTo>
                    <a:lnTo>
                      <a:pt x="1717" y="240"/>
                    </a:lnTo>
                    <a:lnTo>
                      <a:pt x="1717" y="234"/>
                    </a:lnTo>
                    <a:lnTo>
                      <a:pt x="1718" y="229"/>
                    </a:lnTo>
                    <a:lnTo>
                      <a:pt x="1720" y="224"/>
                    </a:lnTo>
                    <a:lnTo>
                      <a:pt x="1722" y="220"/>
                    </a:lnTo>
                    <a:lnTo>
                      <a:pt x="1725" y="217"/>
                    </a:lnTo>
                    <a:lnTo>
                      <a:pt x="1729" y="214"/>
                    </a:lnTo>
                    <a:lnTo>
                      <a:pt x="1733" y="212"/>
                    </a:lnTo>
                    <a:lnTo>
                      <a:pt x="1742" y="209"/>
                    </a:lnTo>
                    <a:lnTo>
                      <a:pt x="1752" y="205"/>
                    </a:lnTo>
                    <a:lnTo>
                      <a:pt x="1764" y="204"/>
                    </a:lnTo>
                    <a:lnTo>
                      <a:pt x="1776" y="203"/>
                    </a:lnTo>
                    <a:lnTo>
                      <a:pt x="1788" y="201"/>
                    </a:lnTo>
                    <a:lnTo>
                      <a:pt x="1801" y="198"/>
                    </a:lnTo>
                    <a:lnTo>
                      <a:pt x="1813" y="195"/>
                    </a:lnTo>
                    <a:lnTo>
                      <a:pt x="1824" y="189"/>
                    </a:lnTo>
                    <a:lnTo>
                      <a:pt x="1828" y="186"/>
                    </a:lnTo>
                    <a:lnTo>
                      <a:pt x="1833" y="182"/>
                    </a:lnTo>
                    <a:lnTo>
                      <a:pt x="1837" y="177"/>
                    </a:lnTo>
                    <a:lnTo>
                      <a:pt x="1841" y="172"/>
                    </a:lnTo>
                    <a:lnTo>
                      <a:pt x="1844" y="166"/>
                    </a:lnTo>
                    <a:lnTo>
                      <a:pt x="1846" y="159"/>
                    </a:lnTo>
                    <a:lnTo>
                      <a:pt x="1848" y="151"/>
                    </a:lnTo>
                    <a:lnTo>
                      <a:pt x="1849" y="142"/>
                    </a:lnTo>
                    <a:lnTo>
                      <a:pt x="1848" y="135"/>
                    </a:lnTo>
                    <a:lnTo>
                      <a:pt x="1845" y="129"/>
                    </a:lnTo>
                    <a:lnTo>
                      <a:pt x="1842" y="123"/>
                    </a:lnTo>
                    <a:lnTo>
                      <a:pt x="1838" y="117"/>
                    </a:lnTo>
                    <a:lnTo>
                      <a:pt x="1834" y="111"/>
                    </a:lnTo>
                    <a:lnTo>
                      <a:pt x="1829" y="105"/>
                    </a:lnTo>
                    <a:lnTo>
                      <a:pt x="1823" y="100"/>
                    </a:lnTo>
                    <a:lnTo>
                      <a:pt x="1817" y="95"/>
                    </a:lnTo>
                    <a:lnTo>
                      <a:pt x="1811" y="90"/>
                    </a:lnTo>
                    <a:lnTo>
                      <a:pt x="1803" y="86"/>
                    </a:lnTo>
                    <a:lnTo>
                      <a:pt x="1796" y="81"/>
                    </a:lnTo>
                    <a:lnTo>
                      <a:pt x="1787" y="78"/>
                    </a:lnTo>
                    <a:lnTo>
                      <a:pt x="1770" y="71"/>
                    </a:lnTo>
                    <a:lnTo>
                      <a:pt x="1751" y="65"/>
                    </a:lnTo>
                    <a:lnTo>
                      <a:pt x="1742" y="63"/>
                    </a:lnTo>
                    <a:lnTo>
                      <a:pt x="1732" y="62"/>
                    </a:lnTo>
                    <a:lnTo>
                      <a:pt x="1722" y="61"/>
                    </a:lnTo>
                    <a:lnTo>
                      <a:pt x="1712" y="61"/>
                    </a:lnTo>
                    <a:lnTo>
                      <a:pt x="1701" y="61"/>
                    </a:lnTo>
                    <a:lnTo>
                      <a:pt x="1691" y="62"/>
                    </a:lnTo>
                    <a:lnTo>
                      <a:pt x="1680" y="63"/>
                    </a:lnTo>
                    <a:lnTo>
                      <a:pt x="1670" y="65"/>
                    </a:lnTo>
                    <a:lnTo>
                      <a:pt x="1659" y="68"/>
                    </a:lnTo>
                    <a:lnTo>
                      <a:pt x="1647" y="72"/>
                    </a:lnTo>
                    <a:lnTo>
                      <a:pt x="1637" y="75"/>
                    </a:lnTo>
                    <a:lnTo>
                      <a:pt x="1626" y="80"/>
                    </a:lnTo>
                    <a:lnTo>
                      <a:pt x="1616" y="85"/>
                    </a:lnTo>
                    <a:lnTo>
                      <a:pt x="1605" y="91"/>
                    </a:lnTo>
                    <a:lnTo>
                      <a:pt x="1595" y="98"/>
                    </a:lnTo>
                    <a:lnTo>
                      <a:pt x="1585" y="105"/>
                    </a:lnTo>
                    <a:lnTo>
                      <a:pt x="1419" y="221"/>
                    </a:lnTo>
                    <a:lnTo>
                      <a:pt x="1404" y="230"/>
                    </a:lnTo>
                    <a:lnTo>
                      <a:pt x="1389" y="237"/>
                    </a:lnTo>
                    <a:lnTo>
                      <a:pt x="1376" y="244"/>
                    </a:lnTo>
                    <a:lnTo>
                      <a:pt x="1362" y="250"/>
                    </a:lnTo>
                    <a:lnTo>
                      <a:pt x="1350" y="254"/>
                    </a:lnTo>
                    <a:lnTo>
                      <a:pt x="1339" y="258"/>
                    </a:lnTo>
                    <a:lnTo>
                      <a:pt x="1328" y="260"/>
                    </a:lnTo>
                    <a:lnTo>
                      <a:pt x="1317" y="261"/>
                    </a:lnTo>
                    <a:lnTo>
                      <a:pt x="1308" y="262"/>
                    </a:lnTo>
                    <a:lnTo>
                      <a:pt x="1299" y="261"/>
                    </a:lnTo>
                    <a:lnTo>
                      <a:pt x="1290" y="258"/>
                    </a:lnTo>
                    <a:lnTo>
                      <a:pt x="1281" y="255"/>
                    </a:lnTo>
                    <a:lnTo>
                      <a:pt x="1274" y="250"/>
                    </a:lnTo>
                    <a:lnTo>
                      <a:pt x="1266" y="244"/>
                    </a:lnTo>
                    <a:lnTo>
                      <a:pt x="1259" y="237"/>
                    </a:lnTo>
                    <a:lnTo>
                      <a:pt x="1251" y="228"/>
                    </a:lnTo>
                    <a:lnTo>
                      <a:pt x="1249" y="221"/>
                    </a:lnTo>
                    <a:lnTo>
                      <a:pt x="1247" y="216"/>
                    </a:lnTo>
                    <a:lnTo>
                      <a:pt x="1243" y="211"/>
                    </a:lnTo>
                    <a:lnTo>
                      <a:pt x="1240" y="205"/>
                    </a:lnTo>
                    <a:lnTo>
                      <a:pt x="1235" y="202"/>
                    </a:lnTo>
                    <a:lnTo>
                      <a:pt x="1230" y="199"/>
                    </a:lnTo>
                    <a:lnTo>
                      <a:pt x="1225" y="197"/>
                    </a:lnTo>
                    <a:lnTo>
                      <a:pt x="1219" y="195"/>
                    </a:lnTo>
                    <a:lnTo>
                      <a:pt x="1207" y="193"/>
                    </a:lnTo>
                    <a:lnTo>
                      <a:pt x="1194" y="193"/>
                    </a:lnTo>
                    <a:lnTo>
                      <a:pt x="1180" y="194"/>
                    </a:lnTo>
                    <a:lnTo>
                      <a:pt x="1166" y="195"/>
                    </a:lnTo>
                    <a:lnTo>
                      <a:pt x="1152" y="197"/>
                    </a:lnTo>
                    <a:lnTo>
                      <a:pt x="1138" y="198"/>
                    </a:lnTo>
                    <a:lnTo>
                      <a:pt x="1125" y="199"/>
                    </a:lnTo>
                    <a:lnTo>
                      <a:pt x="1112" y="199"/>
                    </a:lnTo>
                    <a:lnTo>
                      <a:pt x="1106" y="198"/>
                    </a:lnTo>
                    <a:lnTo>
                      <a:pt x="1101" y="197"/>
                    </a:lnTo>
                    <a:lnTo>
                      <a:pt x="1096" y="196"/>
                    </a:lnTo>
                    <a:lnTo>
                      <a:pt x="1090" y="194"/>
                    </a:lnTo>
                    <a:lnTo>
                      <a:pt x="1086" y="192"/>
                    </a:lnTo>
                    <a:lnTo>
                      <a:pt x="1082" y="188"/>
                    </a:lnTo>
                    <a:lnTo>
                      <a:pt x="1078" y="185"/>
                    </a:lnTo>
                    <a:lnTo>
                      <a:pt x="1076" y="180"/>
                    </a:lnTo>
                    <a:lnTo>
                      <a:pt x="1070" y="178"/>
                    </a:lnTo>
                    <a:lnTo>
                      <a:pt x="1065" y="177"/>
                    </a:lnTo>
                    <a:lnTo>
                      <a:pt x="1063" y="176"/>
                    </a:lnTo>
                    <a:lnTo>
                      <a:pt x="1060" y="178"/>
                    </a:lnTo>
                    <a:lnTo>
                      <a:pt x="1057" y="182"/>
                    </a:lnTo>
                    <a:lnTo>
                      <a:pt x="1055" y="191"/>
                    </a:lnTo>
                    <a:lnTo>
                      <a:pt x="1048" y="191"/>
                    </a:lnTo>
                    <a:lnTo>
                      <a:pt x="1046" y="190"/>
                    </a:lnTo>
                    <a:lnTo>
                      <a:pt x="1042" y="191"/>
                    </a:lnTo>
                    <a:lnTo>
                      <a:pt x="1040" y="195"/>
                    </a:lnTo>
                    <a:lnTo>
                      <a:pt x="1036" y="194"/>
                    </a:lnTo>
                    <a:lnTo>
                      <a:pt x="1030" y="197"/>
                    </a:lnTo>
                    <a:lnTo>
                      <a:pt x="1028" y="215"/>
                    </a:lnTo>
                    <a:lnTo>
                      <a:pt x="1024" y="219"/>
                    </a:lnTo>
                    <a:lnTo>
                      <a:pt x="1019" y="226"/>
                    </a:lnTo>
                    <a:lnTo>
                      <a:pt x="1017" y="231"/>
                    </a:lnTo>
                    <a:lnTo>
                      <a:pt x="1009" y="232"/>
                    </a:lnTo>
                    <a:lnTo>
                      <a:pt x="1002" y="229"/>
                    </a:lnTo>
                    <a:lnTo>
                      <a:pt x="999" y="220"/>
                    </a:lnTo>
                    <a:lnTo>
                      <a:pt x="996" y="219"/>
                    </a:lnTo>
                    <a:lnTo>
                      <a:pt x="994" y="219"/>
                    </a:lnTo>
                    <a:lnTo>
                      <a:pt x="990" y="224"/>
                    </a:lnTo>
                    <a:lnTo>
                      <a:pt x="978" y="223"/>
                    </a:lnTo>
                    <a:lnTo>
                      <a:pt x="976" y="229"/>
                    </a:lnTo>
                    <a:lnTo>
                      <a:pt x="962" y="237"/>
                    </a:lnTo>
                    <a:lnTo>
                      <a:pt x="962" y="232"/>
                    </a:lnTo>
                    <a:lnTo>
                      <a:pt x="964" y="228"/>
                    </a:lnTo>
                    <a:lnTo>
                      <a:pt x="963" y="216"/>
                    </a:lnTo>
                    <a:lnTo>
                      <a:pt x="959" y="210"/>
                    </a:lnTo>
                    <a:lnTo>
                      <a:pt x="958" y="199"/>
                    </a:lnTo>
                    <a:lnTo>
                      <a:pt x="941" y="179"/>
                    </a:lnTo>
                    <a:lnTo>
                      <a:pt x="923" y="175"/>
                    </a:lnTo>
                    <a:lnTo>
                      <a:pt x="917" y="167"/>
                    </a:lnTo>
                    <a:lnTo>
                      <a:pt x="908" y="167"/>
                    </a:lnTo>
                    <a:lnTo>
                      <a:pt x="900" y="170"/>
                    </a:lnTo>
                    <a:lnTo>
                      <a:pt x="895" y="174"/>
                    </a:lnTo>
                    <a:lnTo>
                      <a:pt x="891" y="173"/>
                    </a:lnTo>
                    <a:lnTo>
                      <a:pt x="893" y="165"/>
                    </a:lnTo>
                    <a:lnTo>
                      <a:pt x="882" y="154"/>
                    </a:lnTo>
                    <a:lnTo>
                      <a:pt x="868" y="155"/>
                    </a:lnTo>
                    <a:lnTo>
                      <a:pt x="864" y="152"/>
                    </a:lnTo>
                    <a:lnTo>
                      <a:pt x="860" y="151"/>
                    </a:lnTo>
                    <a:lnTo>
                      <a:pt x="856" y="149"/>
                    </a:lnTo>
                    <a:lnTo>
                      <a:pt x="851" y="143"/>
                    </a:lnTo>
                    <a:lnTo>
                      <a:pt x="844" y="141"/>
                    </a:lnTo>
                    <a:lnTo>
                      <a:pt x="833" y="133"/>
                    </a:lnTo>
                    <a:lnTo>
                      <a:pt x="818" y="130"/>
                    </a:lnTo>
                    <a:lnTo>
                      <a:pt x="816" y="104"/>
                    </a:lnTo>
                    <a:lnTo>
                      <a:pt x="820" y="96"/>
                    </a:lnTo>
                    <a:lnTo>
                      <a:pt x="820" y="81"/>
                    </a:lnTo>
                    <a:lnTo>
                      <a:pt x="818" y="69"/>
                    </a:lnTo>
                    <a:lnTo>
                      <a:pt x="805" y="62"/>
                    </a:lnTo>
                    <a:lnTo>
                      <a:pt x="796" y="62"/>
                    </a:lnTo>
                    <a:lnTo>
                      <a:pt x="792" y="60"/>
                    </a:lnTo>
                    <a:lnTo>
                      <a:pt x="786" y="53"/>
                    </a:lnTo>
                    <a:lnTo>
                      <a:pt x="783" y="49"/>
                    </a:lnTo>
                    <a:lnTo>
                      <a:pt x="762" y="35"/>
                    </a:lnTo>
                    <a:lnTo>
                      <a:pt x="753" y="30"/>
                    </a:lnTo>
                    <a:lnTo>
                      <a:pt x="740" y="17"/>
                    </a:lnTo>
                    <a:lnTo>
                      <a:pt x="715" y="8"/>
                    </a:lnTo>
                    <a:lnTo>
                      <a:pt x="698" y="6"/>
                    </a:lnTo>
                    <a:lnTo>
                      <a:pt x="673" y="8"/>
                    </a:lnTo>
                    <a:lnTo>
                      <a:pt x="664" y="12"/>
                    </a:lnTo>
                    <a:lnTo>
                      <a:pt x="653" y="13"/>
                    </a:lnTo>
                    <a:lnTo>
                      <a:pt x="636" y="14"/>
                    </a:lnTo>
                    <a:lnTo>
                      <a:pt x="625" y="10"/>
                    </a:lnTo>
                    <a:lnTo>
                      <a:pt x="612" y="11"/>
                    </a:lnTo>
                    <a:lnTo>
                      <a:pt x="563" y="30"/>
                    </a:lnTo>
                    <a:lnTo>
                      <a:pt x="562" y="36"/>
                    </a:lnTo>
                    <a:lnTo>
                      <a:pt x="555" y="40"/>
                    </a:lnTo>
                    <a:lnTo>
                      <a:pt x="528" y="40"/>
                    </a:lnTo>
                    <a:lnTo>
                      <a:pt x="456" y="54"/>
                    </a:lnTo>
                    <a:lnTo>
                      <a:pt x="442" y="36"/>
                    </a:lnTo>
                    <a:lnTo>
                      <a:pt x="432" y="34"/>
                    </a:lnTo>
                    <a:lnTo>
                      <a:pt x="405" y="22"/>
                    </a:lnTo>
                    <a:lnTo>
                      <a:pt x="392" y="36"/>
                    </a:lnTo>
                    <a:lnTo>
                      <a:pt x="325" y="37"/>
                    </a:lnTo>
                    <a:lnTo>
                      <a:pt x="327" y="29"/>
                    </a:lnTo>
                    <a:lnTo>
                      <a:pt x="329" y="8"/>
                    </a:lnTo>
                    <a:lnTo>
                      <a:pt x="325" y="2"/>
                    </a:lnTo>
                    <a:lnTo>
                      <a:pt x="324" y="1"/>
                    </a:lnTo>
                    <a:lnTo>
                      <a:pt x="324" y="0"/>
                    </a:lnTo>
                    <a:lnTo>
                      <a:pt x="323" y="0"/>
                    </a:lnTo>
                    <a:lnTo>
                      <a:pt x="322" y="1"/>
                    </a:lnTo>
                    <a:lnTo>
                      <a:pt x="319" y="3"/>
                    </a:lnTo>
                    <a:lnTo>
                      <a:pt x="316" y="5"/>
                    </a:lnTo>
                    <a:lnTo>
                      <a:pt x="313" y="9"/>
                    </a:lnTo>
                    <a:lnTo>
                      <a:pt x="311" y="13"/>
                    </a:lnTo>
                    <a:lnTo>
                      <a:pt x="305" y="23"/>
                    </a:lnTo>
                    <a:lnTo>
                      <a:pt x="301" y="34"/>
                    </a:lnTo>
                    <a:lnTo>
                      <a:pt x="297" y="48"/>
                    </a:lnTo>
                    <a:lnTo>
                      <a:pt x="294" y="62"/>
                    </a:lnTo>
                    <a:lnTo>
                      <a:pt x="292" y="79"/>
                    </a:lnTo>
                    <a:lnTo>
                      <a:pt x="290" y="95"/>
                    </a:lnTo>
                    <a:lnTo>
                      <a:pt x="290" y="111"/>
                    </a:lnTo>
                    <a:lnTo>
                      <a:pt x="290" y="128"/>
                    </a:lnTo>
                    <a:lnTo>
                      <a:pt x="292" y="143"/>
                    </a:lnTo>
                    <a:lnTo>
                      <a:pt x="295" y="158"/>
                    </a:lnTo>
                    <a:lnTo>
                      <a:pt x="300" y="171"/>
                    </a:lnTo>
                    <a:lnTo>
                      <a:pt x="306" y="183"/>
                    </a:lnTo>
                    <a:lnTo>
                      <a:pt x="309" y="188"/>
                    </a:lnTo>
                    <a:lnTo>
                      <a:pt x="313" y="192"/>
                    </a:lnTo>
                    <a:lnTo>
                      <a:pt x="317" y="196"/>
                    </a:lnTo>
                    <a:lnTo>
                      <a:pt x="322" y="199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6819" name="Freeform 19"/>
              <p:cNvSpPr>
                <a:spLocks/>
              </p:cNvSpPr>
              <p:nvPr/>
            </p:nvSpPr>
            <p:spPr bwMode="auto">
              <a:xfrm>
                <a:off x="3532" y="1447"/>
                <a:ext cx="442" cy="616"/>
              </a:xfrm>
              <a:custGeom>
                <a:avLst/>
                <a:gdLst>
                  <a:gd name="T0" fmla="*/ 1961 w 2355"/>
                  <a:gd name="T1" fmla="*/ 82 h 3301"/>
                  <a:gd name="T2" fmla="*/ 1927 w 2355"/>
                  <a:gd name="T3" fmla="*/ 142 h 3301"/>
                  <a:gd name="T4" fmla="*/ 1961 w 2355"/>
                  <a:gd name="T5" fmla="*/ 437 h 3301"/>
                  <a:gd name="T6" fmla="*/ 2014 w 2355"/>
                  <a:gd name="T7" fmla="*/ 552 h 3301"/>
                  <a:gd name="T8" fmla="*/ 2009 w 2355"/>
                  <a:gd name="T9" fmla="*/ 692 h 3301"/>
                  <a:gd name="T10" fmla="*/ 1974 w 2355"/>
                  <a:gd name="T11" fmla="*/ 769 h 3301"/>
                  <a:gd name="T12" fmla="*/ 1971 w 2355"/>
                  <a:gd name="T13" fmla="*/ 822 h 3301"/>
                  <a:gd name="T14" fmla="*/ 2036 w 2355"/>
                  <a:gd name="T15" fmla="*/ 951 h 3301"/>
                  <a:gd name="T16" fmla="*/ 2098 w 2355"/>
                  <a:gd name="T17" fmla="*/ 1012 h 3301"/>
                  <a:gd name="T18" fmla="*/ 2105 w 2355"/>
                  <a:gd name="T19" fmla="*/ 1147 h 3301"/>
                  <a:gd name="T20" fmla="*/ 2108 w 2355"/>
                  <a:gd name="T21" fmla="*/ 1230 h 3301"/>
                  <a:gd name="T22" fmla="*/ 2122 w 2355"/>
                  <a:gd name="T23" fmla="*/ 1303 h 3301"/>
                  <a:gd name="T24" fmla="*/ 2120 w 2355"/>
                  <a:gd name="T25" fmla="*/ 1371 h 3301"/>
                  <a:gd name="T26" fmla="*/ 2142 w 2355"/>
                  <a:gd name="T27" fmla="*/ 1442 h 3301"/>
                  <a:gd name="T28" fmla="*/ 2163 w 2355"/>
                  <a:gd name="T29" fmla="*/ 1528 h 3301"/>
                  <a:gd name="T30" fmla="*/ 2188 w 2355"/>
                  <a:gd name="T31" fmla="*/ 1601 h 3301"/>
                  <a:gd name="T32" fmla="*/ 2241 w 2355"/>
                  <a:gd name="T33" fmla="*/ 1660 h 3301"/>
                  <a:gd name="T34" fmla="*/ 2304 w 2355"/>
                  <a:gd name="T35" fmla="*/ 1670 h 3301"/>
                  <a:gd name="T36" fmla="*/ 2342 w 2355"/>
                  <a:gd name="T37" fmla="*/ 1699 h 3301"/>
                  <a:gd name="T38" fmla="*/ 2330 w 2355"/>
                  <a:gd name="T39" fmla="*/ 1736 h 3301"/>
                  <a:gd name="T40" fmla="*/ 2308 w 2355"/>
                  <a:gd name="T41" fmla="*/ 1777 h 3301"/>
                  <a:gd name="T42" fmla="*/ 2264 w 2355"/>
                  <a:gd name="T43" fmla="*/ 1904 h 3301"/>
                  <a:gd name="T44" fmla="*/ 2274 w 2355"/>
                  <a:gd name="T45" fmla="*/ 1918 h 3301"/>
                  <a:gd name="T46" fmla="*/ 2249 w 2355"/>
                  <a:gd name="T47" fmla="*/ 1978 h 3301"/>
                  <a:gd name="T48" fmla="*/ 2255 w 2355"/>
                  <a:gd name="T49" fmla="*/ 2086 h 3301"/>
                  <a:gd name="T50" fmla="*/ 2293 w 2355"/>
                  <a:gd name="T51" fmla="*/ 2129 h 3301"/>
                  <a:gd name="T52" fmla="*/ 2305 w 2355"/>
                  <a:gd name="T53" fmla="*/ 2187 h 3301"/>
                  <a:gd name="T54" fmla="*/ 2257 w 2355"/>
                  <a:gd name="T55" fmla="*/ 2260 h 3301"/>
                  <a:gd name="T56" fmla="*/ 2138 w 2355"/>
                  <a:gd name="T57" fmla="*/ 2335 h 3301"/>
                  <a:gd name="T58" fmla="*/ 2014 w 2355"/>
                  <a:gd name="T59" fmla="*/ 2414 h 3301"/>
                  <a:gd name="T60" fmla="*/ 1960 w 2355"/>
                  <a:gd name="T61" fmla="*/ 2506 h 3301"/>
                  <a:gd name="T62" fmla="*/ 1935 w 2355"/>
                  <a:gd name="T63" fmla="*/ 2527 h 3301"/>
                  <a:gd name="T64" fmla="*/ 1860 w 2355"/>
                  <a:gd name="T65" fmla="*/ 2552 h 3301"/>
                  <a:gd name="T66" fmla="*/ 1783 w 2355"/>
                  <a:gd name="T67" fmla="*/ 2620 h 3301"/>
                  <a:gd name="T68" fmla="*/ 1681 w 2355"/>
                  <a:gd name="T69" fmla="*/ 2668 h 3301"/>
                  <a:gd name="T70" fmla="*/ 1420 w 2355"/>
                  <a:gd name="T71" fmla="*/ 2764 h 3301"/>
                  <a:gd name="T72" fmla="*/ 1356 w 2355"/>
                  <a:gd name="T73" fmla="*/ 2794 h 3301"/>
                  <a:gd name="T74" fmla="*/ 1309 w 2355"/>
                  <a:gd name="T75" fmla="*/ 2787 h 3301"/>
                  <a:gd name="T76" fmla="*/ 1273 w 2355"/>
                  <a:gd name="T77" fmla="*/ 2748 h 3301"/>
                  <a:gd name="T78" fmla="*/ 1206 w 2355"/>
                  <a:gd name="T79" fmla="*/ 2745 h 3301"/>
                  <a:gd name="T80" fmla="*/ 1160 w 2355"/>
                  <a:gd name="T81" fmla="*/ 2734 h 3301"/>
                  <a:gd name="T82" fmla="*/ 1094 w 2355"/>
                  <a:gd name="T83" fmla="*/ 2668 h 3301"/>
                  <a:gd name="T84" fmla="*/ 1036 w 2355"/>
                  <a:gd name="T85" fmla="*/ 2671 h 3301"/>
                  <a:gd name="T86" fmla="*/ 947 w 2355"/>
                  <a:gd name="T87" fmla="*/ 2738 h 3301"/>
                  <a:gd name="T88" fmla="*/ 953 w 2355"/>
                  <a:gd name="T89" fmla="*/ 2940 h 3301"/>
                  <a:gd name="T90" fmla="*/ 936 w 2355"/>
                  <a:gd name="T91" fmla="*/ 3015 h 3301"/>
                  <a:gd name="T92" fmla="*/ 771 w 2355"/>
                  <a:gd name="T93" fmla="*/ 3181 h 3301"/>
                  <a:gd name="T94" fmla="*/ 707 w 2355"/>
                  <a:gd name="T95" fmla="*/ 3211 h 3301"/>
                  <a:gd name="T96" fmla="*/ 658 w 2355"/>
                  <a:gd name="T97" fmla="*/ 3205 h 3301"/>
                  <a:gd name="T98" fmla="*/ 618 w 2355"/>
                  <a:gd name="T99" fmla="*/ 3207 h 3301"/>
                  <a:gd name="T100" fmla="*/ 499 w 2355"/>
                  <a:gd name="T101" fmla="*/ 3282 h 3301"/>
                  <a:gd name="T102" fmla="*/ 414 w 2355"/>
                  <a:gd name="T103" fmla="*/ 3301 h 3301"/>
                  <a:gd name="T104" fmla="*/ 339 w 2355"/>
                  <a:gd name="T105" fmla="*/ 3269 h 3301"/>
                  <a:gd name="T106" fmla="*/ 233 w 2355"/>
                  <a:gd name="T107" fmla="*/ 3141 h 3301"/>
                  <a:gd name="T108" fmla="*/ 194 w 2355"/>
                  <a:gd name="T109" fmla="*/ 3086 h 3301"/>
                  <a:gd name="T110" fmla="*/ 130 w 2355"/>
                  <a:gd name="T111" fmla="*/ 3066 h 3301"/>
                  <a:gd name="T112" fmla="*/ 30 w 2355"/>
                  <a:gd name="T113" fmla="*/ 2928 h 3301"/>
                  <a:gd name="T114" fmla="*/ 276 w 2355"/>
                  <a:gd name="T115" fmla="*/ 1949 h 3301"/>
                  <a:gd name="T116" fmla="*/ 1184 w 2355"/>
                  <a:gd name="T117" fmla="*/ 1647 h 3301"/>
                  <a:gd name="T118" fmla="*/ 1352 w 2355"/>
                  <a:gd name="T119" fmla="*/ 726 h 3301"/>
                  <a:gd name="T120" fmla="*/ 1729 w 2355"/>
                  <a:gd name="T121" fmla="*/ 200 h 3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355" h="3301">
                    <a:moveTo>
                      <a:pt x="1859" y="0"/>
                    </a:moveTo>
                    <a:lnTo>
                      <a:pt x="1929" y="40"/>
                    </a:lnTo>
                    <a:lnTo>
                      <a:pt x="1929" y="52"/>
                    </a:lnTo>
                    <a:lnTo>
                      <a:pt x="1938" y="58"/>
                    </a:lnTo>
                    <a:lnTo>
                      <a:pt x="1951" y="59"/>
                    </a:lnTo>
                    <a:lnTo>
                      <a:pt x="1953" y="66"/>
                    </a:lnTo>
                    <a:lnTo>
                      <a:pt x="1961" y="82"/>
                    </a:lnTo>
                    <a:lnTo>
                      <a:pt x="1957" y="94"/>
                    </a:lnTo>
                    <a:lnTo>
                      <a:pt x="1957" y="102"/>
                    </a:lnTo>
                    <a:lnTo>
                      <a:pt x="1960" y="102"/>
                    </a:lnTo>
                    <a:lnTo>
                      <a:pt x="1959" y="109"/>
                    </a:lnTo>
                    <a:lnTo>
                      <a:pt x="1932" y="134"/>
                    </a:lnTo>
                    <a:lnTo>
                      <a:pt x="1930" y="140"/>
                    </a:lnTo>
                    <a:lnTo>
                      <a:pt x="1927" y="142"/>
                    </a:lnTo>
                    <a:lnTo>
                      <a:pt x="1929" y="149"/>
                    </a:lnTo>
                    <a:lnTo>
                      <a:pt x="1880" y="233"/>
                    </a:lnTo>
                    <a:lnTo>
                      <a:pt x="1889" y="300"/>
                    </a:lnTo>
                    <a:lnTo>
                      <a:pt x="1932" y="394"/>
                    </a:lnTo>
                    <a:lnTo>
                      <a:pt x="1946" y="405"/>
                    </a:lnTo>
                    <a:lnTo>
                      <a:pt x="1959" y="420"/>
                    </a:lnTo>
                    <a:lnTo>
                      <a:pt x="1961" y="437"/>
                    </a:lnTo>
                    <a:lnTo>
                      <a:pt x="1967" y="448"/>
                    </a:lnTo>
                    <a:lnTo>
                      <a:pt x="1968" y="464"/>
                    </a:lnTo>
                    <a:lnTo>
                      <a:pt x="1970" y="468"/>
                    </a:lnTo>
                    <a:lnTo>
                      <a:pt x="1971" y="474"/>
                    </a:lnTo>
                    <a:lnTo>
                      <a:pt x="1976" y="487"/>
                    </a:lnTo>
                    <a:lnTo>
                      <a:pt x="1978" y="501"/>
                    </a:lnTo>
                    <a:lnTo>
                      <a:pt x="2014" y="552"/>
                    </a:lnTo>
                    <a:lnTo>
                      <a:pt x="2016" y="561"/>
                    </a:lnTo>
                    <a:lnTo>
                      <a:pt x="2023" y="573"/>
                    </a:lnTo>
                    <a:lnTo>
                      <a:pt x="2023" y="594"/>
                    </a:lnTo>
                    <a:lnTo>
                      <a:pt x="2016" y="602"/>
                    </a:lnTo>
                    <a:lnTo>
                      <a:pt x="2012" y="621"/>
                    </a:lnTo>
                    <a:lnTo>
                      <a:pt x="2011" y="679"/>
                    </a:lnTo>
                    <a:lnTo>
                      <a:pt x="2009" y="692"/>
                    </a:lnTo>
                    <a:lnTo>
                      <a:pt x="1990" y="702"/>
                    </a:lnTo>
                    <a:lnTo>
                      <a:pt x="1991" y="718"/>
                    </a:lnTo>
                    <a:lnTo>
                      <a:pt x="1982" y="739"/>
                    </a:lnTo>
                    <a:lnTo>
                      <a:pt x="1977" y="749"/>
                    </a:lnTo>
                    <a:lnTo>
                      <a:pt x="1970" y="757"/>
                    </a:lnTo>
                    <a:lnTo>
                      <a:pt x="1970" y="761"/>
                    </a:lnTo>
                    <a:lnTo>
                      <a:pt x="1974" y="769"/>
                    </a:lnTo>
                    <a:lnTo>
                      <a:pt x="1982" y="775"/>
                    </a:lnTo>
                    <a:lnTo>
                      <a:pt x="1995" y="789"/>
                    </a:lnTo>
                    <a:lnTo>
                      <a:pt x="1986" y="805"/>
                    </a:lnTo>
                    <a:lnTo>
                      <a:pt x="1984" y="814"/>
                    </a:lnTo>
                    <a:lnTo>
                      <a:pt x="1977" y="817"/>
                    </a:lnTo>
                    <a:lnTo>
                      <a:pt x="1976" y="821"/>
                    </a:lnTo>
                    <a:lnTo>
                      <a:pt x="1971" y="822"/>
                    </a:lnTo>
                    <a:lnTo>
                      <a:pt x="1966" y="828"/>
                    </a:lnTo>
                    <a:lnTo>
                      <a:pt x="1968" y="830"/>
                    </a:lnTo>
                    <a:lnTo>
                      <a:pt x="1973" y="834"/>
                    </a:lnTo>
                    <a:lnTo>
                      <a:pt x="1978" y="838"/>
                    </a:lnTo>
                    <a:lnTo>
                      <a:pt x="1969" y="858"/>
                    </a:lnTo>
                    <a:lnTo>
                      <a:pt x="2009" y="930"/>
                    </a:lnTo>
                    <a:lnTo>
                      <a:pt x="2036" y="951"/>
                    </a:lnTo>
                    <a:lnTo>
                      <a:pt x="2041" y="953"/>
                    </a:lnTo>
                    <a:lnTo>
                      <a:pt x="2045" y="961"/>
                    </a:lnTo>
                    <a:lnTo>
                      <a:pt x="2055" y="962"/>
                    </a:lnTo>
                    <a:lnTo>
                      <a:pt x="2058" y="971"/>
                    </a:lnTo>
                    <a:lnTo>
                      <a:pt x="2083" y="995"/>
                    </a:lnTo>
                    <a:lnTo>
                      <a:pt x="2092" y="996"/>
                    </a:lnTo>
                    <a:lnTo>
                      <a:pt x="2098" y="1012"/>
                    </a:lnTo>
                    <a:lnTo>
                      <a:pt x="2103" y="1017"/>
                    </a:lnTo>
                    <a:lnTo>
                      <a:pt x="2105" y="1037"/>
                    </a:lnTo>
                    <a:lnTo>
                      <a:pt x="2109" y="1047"/>
                    </a:lnTo>
                    <a:lnTo>
                      <a:pt x="2109" y="1058"/>
                    </a:lnTo>
                    <a:lnTo>
                      <a:pt x="2072" y="1106"/>
                    </a:lnTo>
                    <a:lnTo>
                      <a:pt x="2113" y="1132"/>
                    </a:lnTo>
                    <a:lnTo>
                      <a:pt x="2105" y="1147"/>
                    </a:lnTo>
                    <a:lnTo>
                      <a:pt x="2104" y="1165"/>
                    </a:lnTo>
                    <a:lnTo>
                      <a:pt x="2119" y="1190"/>
                    </a:lnTo>
                    <a:lnTo>
                      <a:pt x="2119" y="1203"/>
                    </a:lnTo>
                    <a:lnTo>
                      <a:pt x="2113" y="1213"/>
                    </a:lnTo>
                    <a:lnTo>
                      <a:pt x="2109" y="1215"/>
                    </a:lnTo>
                    <a:lnTo>
                      <a:pt x="2107" y="1219"/>
                    </a:lnTo>
                    <a:lnTo>
                      <a:pt x="2108" y="1230"/>
                    </a:lnTo>
                    <a:lnTo>
                      <a:pt x="2113" y="1239"/>
                    </a:lnTo>
                    <a:lnTo>
                      <a:pt x="2114" y="1252"/>
                    </a:lnTo>
                    <a:lnTo>
                      <a:pt x="2117" y="1259"/>
                    </a:lnTo>
                    <a:lnTo>
                      <a:pt x="2118" y="1281"/>
                    </a:lnTo>
                    <a:lnTo>
                      <a:pt x="2117" y="1283"/>
                    </a:lnTo>
                    <a:lnTo>
                      <a:pt x="2117" y="1291"/>
                    </a:lnTo>
                    <a:lnTo>
                      <a:pt x="2122" y="1303"/>
                    </a:lnTo>
                    <a:lnTo>
                      <a:pt x="2122" y="1315"/>
                    </a:lnTo>
                    <a:lnTo>
                      <a:pt x="2130" y="1329"/>
                    </a:lnTo>
                    <a:lnTo>
                      <a:pt x="2132" y="1348"/>
                    </a:lnTo>
                    <a:lnTo>
                      <a:pt x="2130" y="1354"/>
                    </a:lnTo>
                    <a:lnTo>
                      <a:pt x="2123" y="1357"/>
                    </a:lnTo>
                    <a:lnTo>
                      <a:pt x="2119" y="1362"/>
                    </a:lnTo>
                    <a:lnTo>
                      <a:pt x="2120" y="1371"/>
                    </a:lnTo>
                    <a:lnTo>
                      <a:pt x="2123" y="1375"/>
                    </a:lnTo>
                    <a:lnTo>
                      <a:pt x="2132" y="1383"/>
                    </a:lnTo>
                    <a:lnTo>
                      <a:pt x="2136" y="1400"/>
                    </a:lnTo>
                    <a:lnTo>
                      <a:pt x="2145" y="1414"/>
                    </a:lnTo>
                    <a:lnTo>
                      <a:pt x="2144" y="1423"/>
                    </a:lnTo>
                    <a:lnTo>
                      <a:pt x="2141" y="1429"/>
                    </a:lnTo>
                    <a:lnTo>
                      <a:pt x="2142" y="1442"/>
                    </a:lnTo>
                    <a:lnTo>
                      <a:pt x="2147" y="1458"/>
                    </a:lnTo>
                    <a:lnTo>
                      <a:pt x="2154" y="1475"/>
                    </a:lnTo>
                    <a:lnTo>
                      <a:pt x="2164" y="1487"/>
                    </a:lnTo>
                    <a:lnTo>
                      <a:pt x="2172" y="1497"/>
                    </a:lnTo>
                    <a:lnTo>
                      <a:pt x="2174" y="1507"/>
                    </a:lnTo>
                    <a:lnTo>
                      <a:pt x="2165" y="1523"/>
                    </a:lnTo>
                    <a:lnTo>
                      <a:pt x="2163" y="1528"/>
                    </a:lnTo>
                    <a:lnTo>
                      <a:pt x="2164" y="1534"/>
                    </a:lnTo>
                    <a:lnTo>
                      <a:pt x="2166" y="1537"/>
                    </a:lnTo>
                    <a:lnTo>
                      <a:pt x="2167" y="1543"/>
                    </a:lnTo>
                    <a:lnTo>
                      <a:pt x="2166" y="1563"/>
                    </a:lnTo>
                    <a:lnTo>
                      <a:pt x="2169" y="1574"/>
                    </a:lnTo>
                    <a:lnTo>
                      <a:pt x="2169" y="1581"/>
                    </a:lnTo>
                    <a:lnTo>
                      <a:pt x="2188" y="1601"/>
                    </a:lnTo>
                    <a:lnTo>
                      <a:pt x="2193" y="1618"/>
                    </a:lnTo>
                    <a:lnTo>
                      <a:pt x="2190" y="1631"/>
                    </a:lnTo>
                    <a:lnTo>
                      <a:pt x="2191" y="1641"/>
                    </a:lnTo>
                    <a:lnTo>
                      <a:pt x="2209" y="1650"/>
                    </a:lnTo>
                    <a:lnTo>
                      <a:pt x="2231" y="1650"/>
                    </a:lnTo>
                    <a:lnTo>
                      <a:pt x="2235" y="1652"/>
                    </a:lnTo>
                    <a:lnTo>
                      <a:pt x="2241" y="1660"/>
                    </a:lnTo>
                    <a:lnTo>
                      <a:pt x="2246" y="1664"/>
                    </a:lnTo>
                    <a:lnTo>
                      <a:pt x="2271" y="1667"/>
                    </a:lnTo>
                    <a:lnTo>
                      <a:pt x="2287" y="1670"/>
                    </a:lnTo>
                    <a:lnTo>
                      <a:pt x="2289" y="1672"/>
                    </a:lnTo>
                    <a:lnTo>
                      <a:pt x="2299" y="1672"/>
                    </a:lnTo>
                    <a:lnTo>
                      <a:pt x="2302" y="1670"/>
                    </a:lnTo>
                    <a:lnTo>
                      <a:pt x="2304" y="1670"/>
                    </a:lnTo>
                    <a:lnTo>
                      <a:pt x="2308" y="1677"/>
                    </a:lnTo>
                    <a:lnTo>
                      <a:pt x="2317" y="1679"/>
                    </a:lnTo>
                    <a:lnTo>
                      <a:pt x="2317" y="1689"/>
                    </a:lnTo>
                    <a:lnTo>
                      <a:pt x="2324" y="1705"/>
                    </a:lnTo>
                    <a:lnTo>
                      <a:pt x="2330" y="1710"/>
                    </a:lnTo>
                    <a:lnTo>
                      <a:pt x="2335" y="1709"/>
                    </a:lnTo>
                    <a:lnTo>
                      <a:pt x="2342" y="1699"/>
                    </a:lnTo>
                    <a:lnTo>
                      <a:pt x="2347" y="1698"/>
                    </a:lnTo>
                    <a:lnTo>
                      <a:pt x="2353" y="1700"/>
                    </a:lnTo>
                    <a:lnTo>
                      <a:pt x="2355" y="1704"/>
                    </a:lnTo>
                    <a:lnTo>
                      <a:pt x="2347" y="1716"/>
                    </a:lnTo>
                    <a:lnTo>
                      <a:pt x="2340" y="1724"/>
                    </a:lnTo>
                    <a:lnTo>
                      <a:pt x="2330" y="1725"/>
                    </a:lnTo>
                    <a:lnTo>
                      <a:pt x="2330" y="1736"/>
                    </a:lnTo>
                    <a:lnTo>
                      <a:pt x="2326" y="1744"/>
                    </a:lnTo>
                    <a:lnTo>
                      <a:pt x="2327" y="1749"/>
                    </a:lnTo>
                    <a:lnTo>
                      <a:pt x="2332" y="1755"/>
                    </a:lnTo>
                    <a:lnTo>
                      <a:pt x="2331" y="1761"/>
                    </a:lnTo>
                    <a:lnTo>
                      <a:pt x="2322" y="1765"/>
                    </a:lnTo>
                    <a:lnTo>
                      <a:pt x="2313" y="1771"/>
                    </a:lnTo>
                    <a:lnTo>
                      <a:pt x="2308" y="1777"/>
                    </a:lnTo>
                    <a:lnTo>
                      <a:pt x="2305" y="1776"/>
                    </a:lnTo>
                    <a:lnTo>
                      <a:pt x="2301" y="1782"/>
                    </a:lnTo>
                    <a:lnTo>
                      <a:pt x="2299" y="1787"/>
                    </a:lnTo>
                    <a:lnTo>
                      <a:pt x="2288" y="1793"/>
                    </a:lnTo>
                    <a:lnTo>
                      <a:pt x="2255" y="1867"/>
                    </a:lnTo>
                    <a:lnTo>
                      <a:pt x="2258" y="1894"/>
                    </a:lnTo>
                    <a:lnTo>
                      <a:pt x="2264" y="1904"/>
                    </a:lnTo>
                    <a:lnTo>
                      <a:pt x="2272" y="1910"/>
                    </a:lnTo>
                    <a:lnTo>
                      <a:pt x="2277" y="1914"/>
                    </a:lnTo>
                    <a:lnTo>
                      <a:pt x="2278" y="1914"/>
                    </a:lnTo>
                    <a:lnTo>
                      <a:pt x="2278" y="1915"/>
                    </a:lnTo>
                    <a:lnTo>
                      <a:pt x="2278" y="1915"/>
                    </a:lnTo>
                    <a:lnTo>
                      <a:pt x="2277" y="1916"/>
                    </a:lnTo>
                    <a:lnTo>
                      <a:pt x="2274" y="1918"/>
                    </a:lnTo>
                    <a:lnTo>
                      <a:pt x="2271" y="1921"/>
                    </a:lnTo>
                    <a:lnTo>
                      <a:pt x="2268" y="1924"/>
                    </a:lnTo>
                    <a:lnTo>
                      <a:pt x="2265" y="1928"/>
                    </a:lnTo>
                    <a:lnTo>
                      <a:pt x="2260" y="1938"/>
                    </a:lnTo>
                    <a:lnTo>
                      <a:pt x="2256" y="1950"/>
                    </a:lnTo>
                    <a:lnTo>
                      <a:pt x="2252" y="1963"/>
                    </a:lnTo>
                    <a:lnTo>
                      <a:pt x="2249" y="1978"/>
                    </a:lnTo>
                    <a:lnTo>
                      <a:pt x="2247" y="1994"/>
                    </a:lnTo>
                    <a:lnTo>
                      <a:pt x="2245" y="2011"/>
                    </a:lnTo>
                    <a:lnTo>
                      <a:pt x="2245" y="2027"/>
                    </a:lnTo>
                    <a:lnTo>
                      <a:pt x="2246" y="2043"/>
                    </a:lnTo>
                    <a:lnTo>
                      <a:pt x="2247" y="2058"/>
                    </a:lnTo>
                    <a:lnTo>
                      <a:pt x="2250" y="2073"/>
                    </a:lnTo>
                    <a:lnTo>
                      <a:pt x="2255" y="2086"/>
                    </a:lnTo>
                    <a:lnTo>
                      <a:pt x="2261" y="2098"/>
                    </a:lnTo>
                    <a:lnTo>
                      <a:pt x="2264" y="2103"/>
                    </a:lnTo>
                    <a:lnTo>
                      <a:pt x="2268" y="2107"/>
                    </a:lnTo>
                    <a:lnTo>
                      <a:pt x="2272" y="2111"/>
                    </a:lnTo>
                    <a:lnTo>
                      <a:pt x="2277" y="2114"/>
                    </a:lnTo>
                    <a:lnTo>
                      <a:pt x="2286" y="2121"/>
                    </a:lnTo>
                    <a:lnTo>
                      <a:pt x="2293" y="2129"/>
                    </a:lnTo>
                    <a:lnTo>
                      <a:pt x="2299" y="2136"/>
                    </a:lnTo>
                    <a:lnTo>
                      <a:pt x="2304" y="2144"/>
                    </a:lnTo>
                    <a:lnTo>
                      <a:pt x="2307" y="2152"/>
                    </a:lnTo>
                    <a:lnTo>
                      <a:pt x="2308" y="2160"/>
                    </a:lnTo>
                    <a:lnTo>
                      <a:pt x="2309" y="2169"/>
                    </a:lnTo>
                    <a:lnTo>
                      <a:pt x="2308" y="2178"/>
                    </a:lnTo>
                    <a:lnTo>
                      <a:pt x="2305" y="2187"/>
                    </a:lnTo>
                    <a:lnTo>
                      <a:pt x="2302" y="2196"/>
                    </a:lnTo>
                    <a:lnTo>
                      <a:pt x="2297" y="2206"/>
                    </a:lnTo>
                    <a:lnTo>
                      <a:pt x="2291" y="2216"/>
                    </a:lnTo>
                    <a:lnTo>
                      <a:pt x="2284" y="2227"/>
                    </a:lnTo>
                    <a:lnTo>
                      <a:pt x="2276" y="2237"/>
                    </a:lnTo>
                    <a:lnTo>
                      <a:pt x="2267" y="2248"/>
                    </a:lnTo>
                    <a:lnTo>
                      <a:pt x="2257" y="2260"/>
                    </a:lnTo>
                    <a:lnTo>
                      <a:pt x="2248" y="2269"/>
                    </a:lnTo>
                    <a:lnTo>
                      <a:pt x="2240" y="2277"/>
                    </a:lnTo>
                    <a:lnTo>
                      <a:pt x="2231" y="2285"/>
                    </a:lnTo>
                    <a:lnTo>
                      <a:pt x="2221" y="2292"/>
                    </a:lnTo>
                    <a:lnTo>
                      <a:pt x="2201" y="2304"/>
                    </a:lnTo>
                    <a:lnTo>
                      <a:pt x="2181" y="2315"/>
                    </a:lnTo>
                    <a:lnTo>
                      <a:pt x="2138" y="2335"/>
                    </a:lnTo>
                    <a:lnTo>
                      <a:pt x="2095" y="2355"/>
                    </a:lnTo>
                    <a:lnTo>
                      <a:pt x="2073" y="2367"/>
                    </a:lnTo>
                    <a:lnTo>
                      <a:pt x="2052" y="2380"/>
                    </a:lnTo>
                    <a:lnTo>
                      <a:pt x="2042" y="2387"/>
                    </a:lnTo>
                    <a:lnTo>
                      <a:pt x="2032" y="2395"/>
                    </a:lnTo>
                    <a:lnTo>
                      <a:pt x="2023" y="2405"/>
                    </a:lnTo>
                    <a:lnTo>
                      <a:pt x="2014" y="2414"/>
                    </a:lnTo>
                    <a:lnTo>
                      <a:pt x="2005" y="2424"/>
                    </a:lnTo>
                    <a:lnTo>
                      <a:pt x="1996" y="2435"/>
                    </a:lnTo>
                    <a:lnTo>
                      <a:pt x="1988" y="2447"/>
                    </a:lnTo>
                    <a:lnTo>
                      <a:pt x="1981" y="2460"/>
                    </a:lnTo>
                    <a:lnTo>
                      <a:pt x="1973" y="2474"/>
                    </a:lnTo>
                    <a:lnTo>
                      <a:pt x="1967" y="2489"/>
                    </a:lnTo>
                    <a:lnTo>
                      <a:pt x="1960" y="2506"/>
                    </a:lnTo>
                    <a:lnTo>
                      <a:pt x="1955" y="2523"/>
                    </a:lnTo>
                    <a:lnTo>
                      <a:pt x="1955" y="2523"/>
                    </a:lnTo>
                    <a:lnTo>
                      <a:pt x="1947" y="2525"/>
                    </a:lnTo>
                    <a:lnTo>
                      <a:pt x="1938" y="2526"/>
                    </a:lnTo>
                    <a:lnTo>
                      <a:pt x="1938" y="2526"/>
                    </a:lnTo>
                    <a:lnTo>
                      <a:pt x="1938" y="2526"/>
                    </a:lnTo>
                    <a:lnTo>
                      <a:pt x="1935" y="2527"/>
                    </a:lnTo>
                    <a:lnTo>
                      <a:pt x="1933" y="2527"/>
                    </a:lnTo>
                    <a:lnTo>
                      <a:pt x="1932" y="2527"/>
                    </a:lnTo>
                    <a:lnTo>
                      <a:pt x="1932" y="2527"/>
                    </a:lnTo>
                    <a:lnTo>
                      <a:pt x="1932" y="2527"/>
                    </a:lnTo>
                    <a:lnTo>
                      <a:pt x="1932" y="2527"/>
                    </a:lnTo>
                    <a:lnTo>
                      <a:pt x="1888" y="2541"/>
                    </a:lnTo>
                    <a:lnTo>
                      <a:pt x="1860" y="2552"/>
                    </a:lnTo>
                    <a:lnTo>
                      <a:pt x="1854" y="2555"/>
                    </a:lnTo>
                    <a:lnTo>
                      <a:pt x="1847" y="2559"/>
                    </a:lnTo>
                    <a:lnTo>
                      <a:pt x="1841" y="2564"/>
                    </a:lnTo>
                    <a:lnTo>
                      <a:pt x="1834" y="2570"/>
                    </a:lnTo>
                    <a:lnTo>
                      <a:pt x="1819" y="2586"/>
                    </a:lnTo>
                    <a:lnTo>
                      <a:pt x="1798" y="2608"/>
                    </a:lnTo>
                    <a:lnTo>
                      <a:pt x="1783" y="2620"/>
                    </a:lnTo>
                    <a:lnTo>
                      <a:pt x="1769" y="2631"/>
                    </a:lnTo>
                    <a:lnTo>
                      <a:pt x="1754" y="2641"/>
                    </a:lnTo>
                    <a:lnTo>
                      <a:pt x="1739" y="2649"/>
                    </a:lnTo>
                    <a:lnTo>
                      <a:pt x="1725" y="2656"/>
                    </a:lnTo>
                    <a:lnTo>
                      <a:pt x="1710" y="2661"/>
                    </a:lnTo>
                    <a:lnTo>
                      <a:pt x="1696" y="2665"/>
                    </a:lnTo>
                    <a:lnTo>
                      <a:pt x="1681" y="2668"/>
                    </a:lnTo>
                    <a:lnTo>
                      <a:pt x="1509" y="2736"/>
                    </a:lnTo>
                    <a:lnTo>
                      <a:pt x="1491" y="2739"/>
                    </a:lnTo>
                    <a:lnTo>
                      <a:pt x="1474" y="2744"/>
                    </a:lnTo>
                    <a:lnTo>
                      <a:pt x="1458" y="2748"/>
                    </a:lnTo>
                    <a:lnTo>
                      <a:pt x="1444" y="2753"/>
                    </a:lnTo>
                    <a:lnTo>
                      <a:pt x="1431" y="2759"/>
                    </a:lnTo>
                    <a:lnTo>
                      <a:pt x="1420" y="2764"/>
                    </a:lnTo>
                    <a:lnTo>
                      <a:pt x="1410" y="2770"/>
                    </a:lnTo>
                    <a:lnTo>
                      <a:pt x="1401" y="2776"/>
                    </a:lnTo>
                    <a:lnTo>
                      <a:pt x="1391" y="2781"/>
                    </a:lnTo>
                    <a:lnTo>
                      <a:pt x="1381" y="2786"/>
                    </a:lnTo>
                    <a:lnTo>
                      <a:pt x="1372" y="2789"/>
                    </a:lnTo>
                    <a:lnTo>
                      <a:pt x="1364" y="2792"/>
                    </a:lnTo>
                    <a:lnTo>
                      <a:pt x="1356" y="2794"/>
                    </a:lnTo>
                    <a:lnTo>
                      <a:pt x="1348" y="2796"/>
                    </a:lnTo>
                    <a:lnTo>
                      <a:pt x="1341" y="2796"/>
                    </a:lnTo>
                    <a:lnTo>
                      <a:pt x="1334" y="2796"/>
                    </a:lnTo>
                    <a:lnTo>
                      <a:pt x="1327" y="2795"/>
                    </a:lnTo>
                    <a:lnTo>
                      <a:pt x="1321" y="2793"/>
                    </a:lnTo>
                    <a:lnTo>
                      <a:pt x="1315" y="2790"/>
                    </a:lnTo>
                    <a:lnTo>
                      <a:pt x="1309" y="2787"/>
                    </a:lnTo>
                    <a:lnTo>
                      <a:pt x="1304" y="2783"/>
                    </a:lnTo>
                    <a:lnTo>
                      <a:pt x="1299" y="2778"/>
                    </a:lnTo>
                    <a:lnTo>
                      <a:pt x="1294" y="2772"/>
                    </a:lnTo>
                    <a:lnTo>
                      <a:pt x="1290" y="2766"/>
                    </a:lnTo>
                    <a:lnTo>
                      <a:pt x="1284" y="2759"/>
                    </a:lnTo>
                    <a:lnTo>
                      <a:pt x="1279" y="2753"/>
                    </a:lnTo>
                    <a:lnTo>
                      <a:pt x="1273" y="2748"/>
                    </a:lnTo>
                    <a:lnTo>
                      <a:pt x="1265" y="2744"/>
                    </a:lnTo>
                    <a:lnTo>
                      <a:pt x="1257" y="2741"/>
                    </a:lnTo>
                    <a:lnTo>
                      <a:pt x="1246" y="2740"/>
                    </a:lnTo>
                    <a:lnTo>
                      <a:pt x="1233" y="2739"/>
                    </a:lnTo>
                    <a:lnTo>
                      <a:pt x="1218" y="2740"/>
                    </a:lnTo>
                    <a:lnTo>
                      <a:pt x="1212" y="2743"/>
                    </a:lnTo>
                    <a:lnTo>
                      <a:pt x="1206" y="2745"/>
                    </a:lnTo>
                    <a:lnTo>
                      <a:pt x="1200" y="2746"/>
                    </a:lnTo>
                    <a:lnTo>
                      <a:pt x="1194" y="2746"/>
                    </a:lnTo>
                    <a:lnTo>
                      <a:pt x="1188" y="2745"/>
                    </a:lnTo>
                    <a:lnTo>
                      <a:pt x="1181" y="2744"/>
                    </a:lnTo>
                    <a:lnTo>
                      <a:pt x="1174" y="2741"/>
                    </a:lnTo>
                    <a:lnTo>
                      <a:pt x="1167" y="2738"/>
                    </a:lnTo>
                    <a:lnTo>
                      <a:pt x="1160" y="2734"/>
                    </a:lnTo>
                    <a:lnTo>
                      <a:pt x="1153" y="2729"/>
                    </a:lnTo>
                    <a:lnTo>
                      <a:pt x="1146" y="2723"/>
                    </a:lnTo>
                    <a:lnTo>
                      <a:pt x="1138" y="2716"/>
                    </a:lnTo>
                    <a:lnTo>
                      <a:pt x="1122" y="2700"/>
                    </a:lnTo>
                    <a:lnTo>
                      <a:pt x="1106" y="2679"/>
                    </a:lnTo>
                    <a:lnTo>
                      <a:pt x="1100" y="2673"/>
                    </a:lnTo>
                    <a:lnTo>
                      <a:pt x="1094" y="2668"/>
                    </a:lnTo>
                    <a:lnTo>
                      <a:pt x="1087" y="2665"/>
                    </a:lnTo>
                    <a:lnTo>
                      <a:pt x="1080" y="2662"/>
                    </a:lnTo>
                    <a:lnTo>
                      <a:pt x="1073" y="2661"/>
                    </a:lnTo>
                    <a:lnTo>
                      <a:pt x="1064" y="2662"/>
                    </a:lnTo>
                    <a:lnTo>
                      <a:pt x="1055" y="2663"/>
                    </a:lnTo>
                    <a:lnTo>
                      <a:pt x="1046" y="2666"/>
                    </a:lnTo>
                    <a:lnTo>
                      <a:pt x="1036" y="2671"/>
                    </a:lnTo>
                    <a:lnTo>
                      <a:pt x="1025" y="2676"/>
                    </a:lnTo>
                    <a:lnTo>
                      <a:pt x="1014" y="2683"/>
                    </a:lnTo>
                    <a:lnTo>
                      <a:pt x="1002" y="2692"/>
                    </a:lnTo>
                    <a:lnTo>
                      <a:pt x="989" y="2702"/>
                    </a:lnTo>
                    <a:lnTo>
                      <a:pt x="976" y="2712"/>
                    </a:lnTo>
                    <a:lnTo>
                      <a:pt x="961" y="2724"/>
                    </a:lnTo>
                    <a:lnTo>
                      <a:pt x="947" y="2738"/>
                    </a:lnTo>
                    <a:lnTo>
                      <a:pt x="938" y="2869"/>
                    </a:lnTo>
                    <a:lnTo>
                      <a:pt x="943" y="2881"/>
                    </a:lnTo>
                    <a:lnTo>
                      <a:pt x="946" y="2893"/>
                    </a:lnTo>
                    <a:lnTo>
                      <a:pt x="949" y="2905"/>
                    </a:lnTo>
                    <a:lnTo>
                      <a:pt x="951" y="2917"/>
                    </a:lnTo>
                    <a:lnTo>
                      <a:pt x="953" y="2929"/>
                    </a:lnTo>
                    <a:lnTo>
                      <a:pt x="953" y="2940"/>
                    </a:lnTo>
                    <a:lnTo>
                      <a:pt x="953" y="2952"/>
                    </a:lnTo>
                    <a:lnTo>
                      <a:pt x="952" y="2963"/>
                    </a:lnTo>
                    <a:lnTo>
                      <a:pt x="950" y="2975"/>
                    </a:lnTo>
                    <a:lnTo>
                      <a:pt x="948" y="2985"/>
                    </a:lnTo>
                    <a:lnTo>
                      <a:pt x="945" y="2996"/>
                    </a:lnTo>
                    <a:lnTo>
                      <a:pt x="940" y="3006"/>
                    </a:lnTo>
                    <a:lnTo>
                      <a:pt x="936" y="3015"/>
                    </a:lnTo>
                    <a:lnTo>
                      <a:pt x="930" y="3024"/>
                    </a:lnTo>
                    <a:lnTo>
                      <a:pt x="923" y="3033"/>
                    </a:lnTo>
                    <a:lnTo>
                      <a:pt x="916" y="3041"/>
                    </a:lnTo>
                    <a:lnTo>
                      <a:pt x="801" y="3156"/>
                    </a:lnTo>
                    <a:lnTo>
                      <a:pt x="791" y="3165"/>
                    </a:lnTo>
                    <a:lnTo>
                      <a:pt x="781" y="3174"/>
                    </a:lnTo>
                    <a:lnTo>
                      <a:pt x="771" y="3181"/>
                    </a:lnTo>
                    <a:lnTo>
                      <a:pt x="761" y="3188"/>
                    </a:lnTo>
                    <a:lnTo>
                      <a:pt x="751" y="3194"/>
                    </a:lnTo>
                    <a:lnTo>
                      <a:pt x="742" y="3199"/>
                    </a:lnTo>
                    <a:lnTo>
                      <a:pt x="733" y="3203"/>
                    </a:lnTo>
                    <a:lnTo>
                      <a:pt x="724" y="3207"/>
                    </a:lnTo>
                    <a:lnTo>
                      <a:pt x="716" y="3209"/>
                    </a:lnTo>
                    <a:lnTo>
                      <a:pt x="707" y="3211"/>
                    </a:lnTo>
                    <a:lnTo>
                      <a:pt x="699" y="3212"/>
                    </a:lnTo>
                    <a:lnTo>
                      <a:pt x="692" y="3212"/>
                    </a:lnTo>
                    <a:lnTo>
                      <a:pt x="683" y="3212"/>
                    </a:lnTo>
                    <a:lnTo>
                      <a:pt x="676" y="3211"/>
                    </a:lnTo>
                    <a:lnTo>
                      <a:pt x="669" y="3209"/>
                    </a:lnTo>
                    <a:lnTo>
                      <a:pt x="663" y="3207"/>
                    </a:lnTo>
                    <a:lnTo>
                      <a:pt x="658" y="3205"/>
                    </a:lnTo>
                    <a:lnTo>
                      <a:pt x="653" y="3203"/>
                    </a:lnTo>
                    <a:lnTo>
                      <a:pt x="648" y="3203"/>
                    </a:lnTo>
                    <a:lnTo>
                      <a:pt x="642" y="3202"/>
                    </a:lnTo>
                    <a:lnTo>
                      <a:pt x="636" y="3202"/>
                    </a:lnTo>
                    <a:lnTo>
                      <a:pt x="630" y="3203"/>
                    </a:lnTo>
                    <a:lnTo>
                      <a:pt x="624" y="3205"/>
                    </a:lnTo>
                    <a:lnTo>
                      <a:pt x="618" y="3207"/>
                    </a:lnTo>
                    <a:lnTo>
                      <a:pt x="604" y="3213"/>
                    </a:lnTo>
                    <a:lnTo>
                      <a:pt x="589" y="3221"/>
                    </a:lnTo>
                    <a:lnTo>
                      <a:pt x="573" y="3232"/>
                    </a:lnTo>
                    <a:lnTo>
                      <a:pt x="556" y="3245"/>
                    </a:lnTo>
                    <a:lnTo>
                      <a:pt x="535" y="3260"/>
                    </a:lnTo>
                    <a:lnTo>
                      <a:pt x="517" y="3272"/>
                    </a:lnTo>
                    <a:lnTo>
                      <a:pt x="499" y="3282"/>
                    </a:lnTo>
                    <a:lnTo>
                      <a:pt x="481" y="3290"/>
                    </a:lnTo>
                    <a:lnTo>
                      <a:pt x="463" y="3296"/>
                    </a:lnTo>
                    <a:lnTo>
                      <a:pt x="446" y="3299"/>
                    </a:lnTo>
                    <a:lnTo>
                      <a:pt x="438" y="3301"/>
                    </a:lnTo>
                    <a:lnTo>
                      <a:pt x="430" y="3301"/>
                    </a:lnTo>
                    <a:lnTo>
                      <a:pt x="422" y="3301"/>
                    </a:lnTo>
                    <a:lnTo>
                      <a:pt x="414" y="3301"/>
                    </a:lnTo>
                    <a:lnTo>
                      <a:pt x="405" y="3300"/>
                    </a:lnTo>
                    <a:lnTo>
                      <a:pt x="397" y="3298"/>
                    </a:lnTo>
                    <a:lnTo>
                      <a:pt x="390" y="3296"/>
                    </a:lnTo>
                    <a:lnTo>
                      <a:pt x="382" y="3294"/>
                    </a:lnTo>
                    <a:lnTo>
                      <a:pt x="367" y="3288"/>
                    </a:lnTo>
                    <a:lnTo>
                      <a:pt x="353" y="3279"/>
                    </a:lnTo>
                    <a:lnTo>
                      <a:pt x="339" y="3269"/>
                    </a:lnTo>
                    <a:lnTo>
                      <a:pt x="326" y="3257"/>
                    </a:lnTo>
                    <a:lnTo>
                      <a:pt x="313" y="3242"/>
                    </a:lnTo>
                    <a:lnTo>
                      <a:pt x="300" y="3226"/>
                    </a:lnTo>
                    <a:lnTo>
                      <a:pt x="281" y="3206"/>
                    </a:lnTo>
                    <a:lnTo>
                      <a:pt x="263" y="3186"/>
                    </a:lnTo>
                    <a:lnTo>
                      <a:pt x="247" y="3164"/>
                    </a:lnTo>
                    <a:lnTo>
                      <a:pt x="233" y="3141"/>
                    </a:lnTo>
                    <a:lnTo>
                      <a:pt x="228" y="3131"/>
                    </a:lnTo>
                    <a:lnTo>
                      <a:pt x="223" y="3122"/>
                    </a:lnTo>
                    <a:lnTo>
                      <a:pt x="218" y="3114"/>
                    </a:lnTo>
                    <a:lnTo>
                      <a:pt x="213" y="3105"/>
                    </a:lnTo>
                    <a:lnTo>
                      <a:pt x="207" y="3098"/>
                    </a:lnTo>
                    <a:lnTo>
                      <a:pt x="201" y="3092"/>
                    </a:lnTo>
                    <a:lnTo>
                      <a:pt x="194" y="3086"/>
                    </a:lnTo>
                    <a:lnTo>
                      <a:pt x="187" y="3081"/>
                    </a:lnTo>
                    <a:lnTo>
                      <a:pt x="179" y="3077"/>
                    </a:lnTo>
                    <a:lnTo>
                      <a:pt x="170" y="3073"/>
                    </a:lnTo>
                    <a:lnTo>
                      <a:pt x="162" y="3070"/>
                    </a:lnTo>
                    <a:lnTo>
                      <a:pt x="152" y="3068"/>
                    </a:lnTo>
                    <a:lnTo>
                      <a:pt x="142" y="3066"/>
                    </a:lnTo>
                    <a:lnTo>
                      <a:pt x="130" y="3066"/>
                    </a:lnTo>
                    <a:lnTo>
                      <a:pt x="119" y="3066"/>
                    </a:lnTo>
                    <a:lnTo>
                      <a:pt x="106" y="3066"/>
                    </a:lnTo>
                    <a:lnTo>
                      <a:pt x="100" y="3074"/>
                    </a:lnTo>
                    <a:lnTo>
                      <a:pt x="94" y="3081"/>
                    </a:lnTo>
                    <a:lnTo>
                      <a:pt x="94" y="3081"/>
                    </a:lnTo>
                    <a:lnTo>
                      <a:pt x="0" y="2992"/>
                    </a:lnTo>
                    <a:lnTo>
                      <a:pt x="30" y="2928"/>
                    </a:lnTo>
                    <a:lnTo>
                      <a:pt x="40" y="2801"/>
                    </a:lnTo>
                    <a:lnTo>
                      <a:pt x="79" y="2727"/>
                    </a:lnTo>
                    <a:lnTo>
                      <a:pt x="21" y="2635"/>
                    </a:lnTo>
                    <a:lnTo>
                      <a:pt x="36" y="2574"/>
                    </a:lnTo>
                    <a:lnTo>
                      <a:pt x="36" y="2458"/>
                    </a:lnTo>
                    <a:lnTo>
                      <a:pt x="146" y="2254"/>
                    </a:lnTo>
                    <a:lnTo>
                      <a:pt x="276" y="1949"/>
                    </a:lnTo>
                    <a:lnTo>
                      <a:pt x="515" y="1877"/>
                    </a:lnTo>
                    <a:lnTo>
                      <a:pt x="662" y="1787"/>
                    </a:lnTo>
                    <a:lnTo>
                      <a:pt x="786" y="1678"/>
                    </a:lnTo>
                    <a:lnTo>
                      <a:pt x="873" y="1626"/>
                    </a:lnTo>
                    <a:lnTo>
                      <a:pt x="989" y="1617"/>
                    </a:lnTo>
                    <a:lnTo>
                      <a:pt x="1115" y="1664"/>
                    </a:lnTo>
                    <a:lnTo>
                      <a:pt x="1184" y="1647"/>
                    </a:lnTo>
                    <a:lnTo>
                      <a:pt x="1305" y="1600"/>
                    </a:lnTo>
                    <a:lnTo>
                      <a:pt x="1334" y="1485"/>
                    </a:lnTo>
                    <a:lnTo>
                      <a:pt x="1242" y="1333"/>
                    </a:lnTo>
                    <a:lnTo>
                      <a:pt x="1248" y="1223"/>
                    </a:lnTo>
                    <a:lnTo>
                      <a:pt x="1355" y="996"/>
                    </a:lnTo>
                    <a:lnTo>
                      <a:pt x="1332" y="799"/>
                    </a:lnTo>
                    <a:lnTo>
                      <a:pt x="1352" y="726"/>
                    </a:lnTo>
                    <a:lnTo>
                      <a:pt x="1329" y="655"/>
                    </a:lnTo>
                    <a:lnTo>
                      <a:pt x="1343" y="584"/>
                    </a:lnTo>
                    <a:lnTo>
                      <a:pt x="1419" y="486"/>
                    </a:lnTo>
                    <a:lnTo>
                      <a:pt x="1468" y="373"/>
                    </a:lnTo>
                    <a:lnTo>
                      <a:pt x="1547" y="269"/>
                    </a:lnTo>
                    <a:lnTo>
                      <a:pt x="1642" y="244"/>
                    </a:lnTo>
                    <a:lnTo>
                      <a:pt x="1729" y="200"/>
                    </a:lnTo>
                    <a:lnTo>
                      <a:pt x="1859" y="0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6820" name="Freeform 20"/>
              <p:cNvSpPr>
                <a:spLocks/>
              </p:cNvSpPr>
              <p:nvPr/>
            </p:nvSpPr>
            <p:spPr bwMode="auto">
              <a:xfrm>
                <a:off x="2638" y="3281"/>
                <a:ext cx="546" cy="516"/>
              </a:xfrm>
              <a:custGeom>
                <a:avLst/>
                <a:gdLst>
                  <a:gd name="T0" fmla="*/ 1420 w 2912"/>
                  <a:gd name="T1" fmla="*/ 0 h 2765"/>
                  <a:gd name="T2" fmla="*/ 1589 w 2912"/>
                  <a:gd name="T3" fmla="*/ 55 h 2765"/>
                  <a:gd name="T4" fmla="*/ 1701 w 2912"/>
                  <a:gd name="T5" fmla="*/ 39 h 2765"/>
                  <a:gd name="T6" fmla="*/ 1793 w 2912"/>
                  <a:gd name="T7" fmla="*/ 74 h 2765"/>
                  <a:gd name="T8" fmla="*/ 1960 w 2912"/>
                  <a:gd name="T9" fmla="*/ 96 h 2765"/>
                  <a:gd name="T10" fmla="*/ 2038 w 2912"/>
                  <a:gd name="T11" fmla="*/ 151 h 2765"/>
                  <a:gd name="T12" fmla="*/ 2101 w 2912"/>
                  <a:gd name="T13" fmla="*/ 184 h 2765"/>
                  <a:gd name="T14" fmla="*/ 2179 w 2912"/>
                  <a:gd name="T15" fmla="*/ 234 h 2765"/>
                  <a:gd name="T16" fmla="*/ 2253 w 2912"/>
                  <a:gd name="T17" fmla="*/ 228 h 2765"/>
                  <a:gd name="T18" fmla="*/ 2517 w 2912"/>
                  <a:gd name="T19" fmla="*/ 574 h 2765"/>
                  <a:gd name="T20" fmla="*/ 2779 w 2912"/>
                  <a:gd name="T21" fmla="*/ 612 h 2765"/>
                  <a:gd name="T22" fmla="*/ 2851 w 2912"/>
                  <a:gd name="T23" fmla="*/ 631 h 2765"/>
                  <a:gd name="T24" fmla="*/ 2876 w 2912"/>
                  <a:gd name="T25" fmla="*/ 669 h 2765"/>
                  <a:gd name="T26" fmla="*/ 2822 w 2912"/>
                  <a:gd name="T27" fmla="*/ 718 h 2765"/>
                  <a:gd name="T28" fmla="*/ 2792 w 2912"/>
                  <a:gd name="T29" fmla="*/ 809 h 2765"/>
                  <a:gd name="T30" fmla="*/ 2680 w 2912"/>
                  <a:gd name="T31" fmla="*/ 900 h 2765"/>
                  <a:gd name="T32" fmla="*/ 2674 w 2912"/>
                  <a:gd name="T33" fmla="*/ 941 h 2765"/>
                  <a:gd name="T34" fmla="*/ 2912 w 2912"/>
                  <a:gd name="T35" fmla="*/ 938 h 2765"/>
                  <a:gd name="T36" fmla="*/ 2610 w 2912"/>
                  <a:gd name="T37" fmla="*/ 1518 h 2765"/>
                  <a:gd name="T38" fmla="*/ 2332 w 2912"/>
                  <a:gd name="T39" fmla="*/ 1856 h 2765"/>
                  <a:gd name="T40" fmla="*/ 2012 w 2912"/>
                  <a:gd name="T41" fmla="*/ 2094 h 2765"/>
                  <a:gd name="T42" fmla="*/ 1950 w 2912"/>
                  <a:gd name="T43" fmla="*/ 2115 h 2765"/>
                  <a:gd name="T44" fmla="*/ 1815 w 2912"/>
                  <a:gd name="T45" fmla="*/ 2423 h 2765"/>
                  <a:gd name="T46" fmla="*/ 1714 w 2912"/>
                  <a:gd name="T47" fmla="*/ 2580 h 2765"/>
                  <a:gd name="T48" fmla="*/ 1515 w 2912"/>
                  <a:gd name="T49" fmla="*/ 2765 h 2765"/>
                  <a:gd name="T50" fmla="*/ 1432 w 2912"/>
                  <a:gd name="T51" fmla="*/ 2718 h 2765"/>
                  <a:gd name="T52" fmla="*/ 1423 w 2912"/>
                  <a:gd name="T53" fmla="*/ 2587 h 2765"/>
                  <a:gd name="T54" fmla="*/ 1410 w 2912"/>
                  <a:gd name="T55" fmla="*/ 2548 h 2765"/>
                  <a:gd name="T56" fmla="*/ 1405 w 2912"/>
                  <a:gd name="T57" fmla="*/ 2460 h 2765"/>
                  <a:gd name="T58" fmla="*/ 1484 w 2912"/>
                  <a:gd name="T59" fmla="*/ 2236 h 2765"/>
                  <a:gd name="T60" fmla="*/ 1375 w 2912"/>
                  <a:gd name="T61" fmla="*/ 2087 h 2765"/>
                  <a:gd name="T62" fmla="*/ 1273 w 2912"/>
                  <a:gd name="T63" fmla="*/ 1974 h 2765"/>
                  <a:gd name="T64" fmla="*/ 1211 w 2912"/>
                  <a:gd name="T65" fmla="*/ 1959 h 2765"/>
                  <a:gd name="T66" fmla="*/ 1163 w 2912"/>
                  <a:gd name="T67" fmla="*/ 1853 h 2765"/>
                  <a:gd name="T68" fmla="*/ 759 w 2912"/>
                  <a:gd name="T69" fmla="*/ 1561 h 2765"/>
                  <a:gd name="T70" fmla="*/ 569 w 2912"/>
                  <a:gd name="T71" fmla="*/ 1598 h 2765"/>
                  <a:gd name="T72" fmla="*/ 527 w 2912"/>
                  <a:gd name="T73" fmla="*/ 1488 h 2765"/>
                  <a:gd name="T74" fmla="*/ 292 w 2912"/>
                  <a:gd name="T75" fmla="*/ 1260 h 2765"/>
                  <a:gd name="T76" fmla="*/ 189 w 2912"/>
                  <a:gd name="T77" fmla="*/ 1248 h 2765"/>
                  <a:gd name="T78" fmla="*/ 0 w 2912"/>
                  <a:gd name="T79" fmla="*/ 1299 h 2765"/>
                  <a:gd name="T80" fmla="*/ 66 w 2912"/>
                  <a:gd name="T81" fmla="*/ 1169 h 2765"/>
                  <a:gd name="T82" fmla="*/ 139 w 2912"/>
                  <a:gd name="T83" fmla="*/ 1097 h 2765"/>
                  <a:gd name="T84" fmla="*/ 281 w 2912"/>
                  <a:gd name="T85" fmla="*/ 939 h 2765"/>
                  <a:gd name="T86" fmla="*/ 429 w 2912"/>
                  <a:gd name="T87" fmla="*/ 721 h 2765"/>
                  <a:gd name="T88" fmla="*/ 515 w 2912"/>
                  <a:gd name="T89" fmla="*/ 678 h 2765"/>
                  <a:gd name="T90" fmla="*/ 655 w 2912"/>
                  <a:gd name="T91" fmla="*/ 471 h 2765"/>
                  <a:gd name="T92" fmla="*/ 774 w 2912"/>
                  <a:gd name="T93" fmla="*/ 391 h 2765"/>
                  <a:gd name="T94" fmla="*/ 990 w 2912"/>
                  <a:gd name="T95" fmla="*/ 177 h 2765"/>
                  <a:gd name="T96" fmla="*/ 1420 w 2912"/>
                  <a:gd name="T97" fmla="*/ 0 h 27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912" h="2765">
                    <a:moveTo>
                      <a:pt x="1420" y="0"/>
                    </a:moveTo>
                    <a:lnTo>
                      <a:pt x="1589" y="55"/>
                    </a:lnTo>
                    <a:lnTo>
                      <a:pt x="1701" y="39"/>
                    </a:lnTo>
                    <a:lnTo>
                      <a:pt x="1793" y="74"/>
                    </a:lnTo>
                    <a:lnTo>
                      <a:pt x="1960" y="96"/>
                    </a:lnTo>
                    <a:lnTo>
                      <a:pt x="2038" y="151"/>
                    </a:lnTo>
                    <a:lnTo>
                      <a:pt x="2101" y="184"/>
                    </a:lnTo>
                    <a:lnTo>
                      <a:pt x="2179" y="234"/>
                    </a:lnTo>
                    <a:lnTo>
                      <a:pt x="2253" y="228"/>
                    </a:lnTo>
                    <a:lnTo>
                      <a:pt x="2517" y="574"/>
                    </a:lnTo>
                    <a:lnTo>
                      <a:pt x="2779" y="612"/>
                    </a:lnTo>
                    <a:lnTo>
                      <a:pt x="2851" y="631"/>
                    </a:lnTo>
                    <a:lnTo>
                      <a:pt x="2876" y="669"/>
                    </a:lnTo>
                    <a:lnTo>
                      <a:pt x="2822" y="718"/>
                    </a:lnTo>
                    <a:lnTo>
                      <a:pt x="2792" y="809"/>
                    </a:lnTo>
                    <a:lnTo>
                      <a:pt x="2680" y="900"/>
                    </a:lnTo>
                    <a:lnTo>
                      <a:pt x="2674" y="941"/>
                    </a:lnTo>
                    <a:lnTo>
                      <a:pt x="2912" y="938"/>
                    </a:lnTo>
                    <a:lnTo>
                      <a:pt x="2610" y="1518"/>
                    </a:lnTo>
                    <a:lnTo>
                      <a:pt x="2332" y="1856"/>
                    </a:lnTo>
                    <a:lnTo>
                      <a:pt x="2012" y="2094"/>
                    </a:lnTo>
                    <a:lnTo>
                      <a:pt x="1950" y="2115"/>
                    </a:lnTo>
                    <a:lnTo>
                      <a:pt x="1815" y="2423"/>
                    </a:lnTo>
                    <a:lnTo>
                      <a:pt x="1714" y="2580"/>
                    </a:lnTo>
                    <a:lnTo>
                      <a:pt x="1515" y="2765"/>
                    </a:lnTo>
                    <a:lnTo>
                      <a:pt x="1432" y="2718"/>
                    </a:lnTo>
                    <a:lnTo>
                      <a:pt x="1423" y="2587"/>
                    </a:lnTo>
                    <a:lnTo>
                      <a:pt x="1410" y="2548"/>
                    </a:lnTo>
                    <a:lnTo>
                      <a:pt x="1405" y="2460"/>
                    </a:lnTo>
                    <a:lnTo>
                      <a:pt x="1484" y="2236"/>
                    </a:lnTo>
                    <a:lnTo>
                      <a:pt x="1375" y="2087"/>
                    </a:lnTo>
                    <a:lnTo>
                      <a:pt x="1273" y="1974"/>
                    </a:lnTo>
                    <a:lnTo>
                      <a:pt x="1211" y="1959"/>
                    </a:lnTo>
                    <a:lnTo>
                      <a:pt x="1163" y="1853"/>
                    </a:lnTo>
                    <a:lnTo>
                      <a:pt x="759" y="1561"/>
                    </a:lnTo>
                    <a:lnTo>
                      <a:pt x="569" y="1598"/>
                    </a:lnTo>
                    <a:lnTo>
                      <a:pt x="527" y="1488"/>
                    </a:lnTo>
                    <a:lnTo>
                      <a:pt x="292" y="1260"/>
                    </a:lnTo>
                    <a:lnTo>
                      <a:pt x="189" y="1248"/>
                    </a:lnTo>
                    <a:lnTo>
                      <a:pt x="0" y="1299"/>
                    </a:lnTo>
                    <a:lnTo>
                      <a:pt x="66" y="1169"/>
                    </a:lnTo>
                    <a:lnTo>
                      <a:pt x="139" y="1097"/>
                    </a:lnTo>
                    <a:lnTo>
                      <a:pt x="281" y="939"/>
                    </a:lnTo>
                    <a:lnTo>
                      <a:pt x="429" y="721"/>
                    </a:lnTo>
                    <a:lnTo>
                      <a:pt x="515" y="678"/>
                    </a:lnTo>
                    <a:lnTo>
                      <a:pt x="655" y="471"/>
                    </a:lnTo>
                    <a:lnTo>
                      <a:pt x="774" y="391"/>
                    </a:lnTo>
                    <a:lnTo>
                      <a:pt x="990" y="177"/>
                    </a:lnTo>
                    <a:lnTo>
                      <a:pt x="1420" y="0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6821" name="Freeform 21"/>
              <p:cNvSpPr>
                <a:spLocks/>
              </p:cNvSpPr>
              <p:nvPr/>
            </p:nvSpPr>
            <p:spPr bwMode="auto">
              <a:xfrm>
                <a:off x="2845" y="2937"/>
                <a:ext cx="463" cy="318"/>
              </a:xfrm>
              <a:custGeom>
                <a:avLst/>
                <a:gdLst>
                  <a:gd name="T0" fmla="*/ 2258 w 2467"/>
                  <a:gd name="T1" fmla="*/ 1475 h 1703"/>
                  <a:gd name="T2" fmla="*/ 2221 w 2467"/>
                  <a:gd name="T3" fmla="*/ 1432 h 1703"/>
                  <a:gd name="T4" fmla="*/ 2194 w 2467"/>
                  <a:gd name="T5" fmla="*/ 1430 h 1703"/>
                  <a:gd name="T6" fmla="*/ 2141 w 2467"/>
                  <a:gd name="T7" fmla="*/ 1451 h 1703"/>
                  <a:gd name="T8" fmla="*/ 2038 w 2467"/>
                  <a:gd name="T9" fmla="*/ 1482 h 1703"/>
                  <a:gd name="T10" fmla="*/ 1974 w 2467"/>
                  <a:gd name="T11" fmla="*/ 1491 h 1703"/>
                  <a:gd name="T12" fmla="*/ 1898 w 2467"/>
                  <a:gd name="T13" fmla="*/ 1521 h 1703"/>
                  <a:gd name="T14" fmla="*/ 1685 w 2467"/>
                  <a:gd name="T15" fmla="*/ 1467 h 1703"/>
                  <a:gd name="T16" fmla="*/ 1646 w 2467"/>
                  <a:gd name="T17" fmla="*/ 1458 h 1703"/>
                  <a:gd name="T18" fmla="*/ 1619 w 2467"/>
                  <a:gd name="T19" fmla="*/ 1460 h 1703"/>
                  <a:gd name="T20" fmla="*/ 1596 w 2467"/>
                  <a:gd name="T21" fmla="*/ 1471 h 1703"/>
                  <a:gd name="T22" fmla="*/ 1530 w 2467"/>
                  <a:gd name="T23" fmla="*/ 1465 h 1703"/>
                  <a:gd name="T24" fmla="*/ 1480 w 2467"/>
                  <a:gd name="T25" fmla="*/ 1468 h 1703"/>
                  <a:gd name="T26" fmla="*/ 1434 w 2467"/>
                  <a:gd name="T27" fmla="*/ 1486 h 1703"/>
                  <a:gd name="T28" fmla="*/ 1393 w 2467"/>
                  <a:gd name="T29" fmla="*/ 1513 h 1703"/>
                  <a:gd name="T30" fmla="*/ 1303 w 2467"/>
                  <a:gd name="T31" fmla="*/ 1516 h 1703"/>
                  <a:gd name="T32" fmla="*/ 1270 w 2467"/>
                  <a:gd name="T33" fmla="*/ 1498 h 1703"/>
                  <a:gd name="T34" fmla="*/ 1248 w 2467"/>
                  <a:gd name="T35" fmla="*/ 1508 h 1703"/>
                  <a:gd name="T36" fmla="*/ 1233 w 2467"/>
                  <a:gd name="T37" fmla="*/ 1547 h 1703"/>
                  <a:gd name="T38" fmla="*/ 1256 w 2467"/>
                  <a:gd name="T39" fmla="*/ 1642 h 1703"/>
                  <a:gd name="T40" fmla="*/ 1261 w 2467"/>
                  <a:gd name="T41" fmla="*/ 1685 h 1703"/>
                  <a:gd name="T42" fmla="*/ 1251 w 2467"/>
                  <a:gd name="T43" fmla="*/ 1701 h 1703"/>
                  <a:gd name="T44" fmla="*/ 1228 w 2467"/>
                  <a:gd name="T45" fmla="*/ 1701 h 1703"/>
                  <a:gd name="T46" fmla="*/ 1179 w 2467"/>
                  <a:gd name="T47" fmla="*/ 1681 h 1703"/>
                  <a:gd name="T48" fmla="*/ 977 w 2467"/>
                  <a:gd name="T49" fmla="*/ 1640 h 1703"/>
                  <a:gd name="T50" fmla="*/ 891 w 2467"/>
                  <a:gd name="T51" fmla="*/ 1589 h 1703"/>
                  <a:gd name="T52" fmla="*/ 847 w 2467"/>
                  <a:gd name="T53" fmla="*/ 1575 h 1703"/>
                  <a:gd name="T54" fmla="*/ 698 w 2467"/>
                  <a:gd name="T55" fmla="*/ 1550 h 1703"/>
                  <a:gd name="T56" fmla="*/ 652 w 2467"/>
                  <a:gd name="T57" fmla="*/ 1550 h 1703"/>
                  <a:gd name="T58" fmla="*/ 592 w 2467"/>
                  <a:gd name="T59" fmla="*/ 1558 h 1703"/>
                  <a:gd name="T60" fmla="*/ 550 w 2467"/>
                  <a:gd name="T61" fmla="*/ 1543 h 1703"/>
                  <a:gd name="T62" fmla="*/ 267 w 2467"/>
                  <a:gd name="T63" fmla="*/ 1243 h 1703"/>
                  <a:gd name="T64" fmla="*/ 132 w 2467"/>
                  <a:gd name="T65" fmla="*/ 619 h 1703"/>
                  <a:gd name="T66" fmla="*/ 397 w 2467"/>
                  <a:gd name="T67" fmla="*/ 163 h 1703"/>
                  <a:gd name="T68" fmla="*/ 663 w 2467"/>
                  <a:gd name="T69" fmla="*/ 5 h 1703"/>
                  <a:gd name="T70" fmla="*/ 958 w 2467"/>
                  <a:gd name="T71" fmla="*/ 51 h 1703"/>
                  <a:gd name="T72" fmla="*/ 1014 w 2467"/>
                  <a:gd name="T73" fmla="*/ 46 h 1703"/>
                  <a:gd name="T74" fmla="*/ 1065 w 2467"/>
                  <a:gd name="T75" fmla="*/ 54 h 1703"/>
                  <a:gd name="T76" fmla="*/ 1111 w 2467"/>
                  <a:gd name="T77" fmla="*/ 76 h 1703"/>
                  <a:gd name="T78" fmla="*/ 1799 w 2467"/>
                  <a:gd name="T79" fmla="*/ 227 h 1703"/>
                  <a:gd name="T80" fmla="*/ 2010 w 2467"/>
                  <a:gd name="T81" fmla="*/ 844 h 1703"/>
                  <a:gd name="T82" fmla="*/ 2016 w 2467"/>
                  <a:gd name="T83" fmla="*/ 880 h 1703"/>
                  <a:gd name="T84" fmla="*/ 2042 w 2467"/>
                  <a:gd name="T85" fmla="*/ 908 h 1703"/>
                  <a:gd name="T86" fmla="*/ 2085 w 2467"/>
                  <a:gd name="T87" fmla="*/ 924 h 1703"/>
                  <a:gd name="T88" fmla="*/ 2148 w 2467"/>
                  <a:gd name="T89" fmla="*/ 931 h 1703"/>
                  <a:gd name="T90" fmla="*/ 2197 w 2467"/>
                  <a:gd name="T91" fmla="*/ 931 h 1703"/>
                  <a:gd name="T92" fmla="*/ 2237 w 2467"/>
                  <a:gd name="T93" fmla="*/ 945 h 1703"/>
                  <a:gd name="T94" fmla="*/ 2270 w 2467"/>
                  <a:gd name="T95" fmla="*/ 970 h 1703"/>
                  <a:gd name="T96" fmla="*/ 2293 w 2467"/>
                  <a:gd name="T97" fmla="*/ 1009 h 1703"/>
                  <a:gd name="T98" fmla="*/ 2297 w 2467"/>
                  <a:gd name="T99" fmla="*/ 1040 h 1703"/>
                  <a:gd name="T100" fmla="*/ 2317 w 2467"/>
                  <a:gd name="T101" fmla="*/ 1060 h 1703"/>
                  <a:gd name="T102" fmla="*/ 2349 w 2467"/>
                  <a:gd name="T103" fmla="*/ 1071 h 1703"/>
                  <a:gd name="T104" fmla="*/ 2467 w 2467"/>
                  <a:gd name="T105" fmla="*/ 1168 h 17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467" h="1703">
                    <a:moveTo>
                      <a:pt x="2455" y="1214"/>
                    </a:moveTo>
                    <a:lnTo>
                      <a:pt x="2303" y="1401"/>
                    </a:lnTo>
                    <a:lnTo>
                      <a:pt x="2278" y="1460"/>
                    </a:lnTo>
                    <a:lnTo>
                      <a:pt x="2258" y="1475"/>
                    </a:lnTo>
                    <a:lnTo>
                      <a:pt x="2239" y="1441"/>
                    </a:lnTo>
                    <a:lnTo>
                      <a:pt x="2233" y="1437"/>
                    </a:lnTo>
                    <a:lnTo>
                      <a:pt x="2227" y="1434"/>
                    </a:lnTo>
                    <a:lnTo>
                      <a:pt x="2221" y="1432"/>
                    </a:lnTo>
                    <a:lnTo>
                      <a:pt x="2215" y="1430"/>
                    </a:lnTo>
                    <a:lnTo>
                      <a:pt x="2208" y="1429"/>
                    </a:lnTo>
                    <a:lnTo>
                      <a:pt x="2201" y="1429"/>
                    </a:lnTo>
                    <a:lnTo>
                      <a:pt x="2194" y="1430"/>
                    </a:lnTo>
                    <a:lnTo>
                      <a:pt x="2187" y="1431"/>
                    </a:lnTo>
                    <a:lnTo>
                      <a:pt x="2172" y="1435"/>
                    </a:lnTo>
                    <a:lnTo>
                      <a:pt x="2157" y="1441"/>
                    </a:lnTo>
                    <a:lnTo>
                      <a:pt x="2141" y="1451"/>
                    </a:lnTo>
                    <a:lnTo>
                      <a:pt x="2124" y="1461"/>
                    </a:lnTo>
                    <a:lnTo>
                      <a:pt x="2093" y="1470"/>
                    </a:lnTo>
                    <a:lnTo>
                      <a:pt x="2065" y="1477"/>
                    </a:lnTo>
                    <a:lnTo>
                      <a:pt x="2038" y="1482"/>
                    </a:lnTo>
                    <a:lnTo>
                      <a:pt x="2013" y="1485"/>
                    </a:lnTo>
                    <a:lnTo>
                      <a:pt x="1999" y="1487"/>
                    </a:lnTo>
                    <a:lnTo>
                      <a:pt x="1987" y="1488"/>
                    </a:lnTo>
                    <a:lnTo>
                      <a:pt x="1974" y="1491"/>
                    </a:lnTo>
                    <a:lnTo>
                      <a:pt x="1963" y="1493"/>
                    </a:lnTo>
                    <a:lnTo>
                      <a:pt x="1942" y="1500"/>
                    </a:lnTo>
                    <a:lnTo>
                      <a:pt x="1925" y="1507"/>
                    </a:lnTo>
                    <a:lnTo>
                      <a:pt x="1898" y="1521"/>
                    </a:lnTo>
                    <a:lnTo>
                      <a:pt x="1883" y="1531"/>
                    </a:lnTo>
                    <a:lnTo>
                      <a:pt x="1782" y="1521"/>
                    </a:lnTo>
                    <a:lnTo>
                      <a:pt x="1702" y="1474"/>
                    </a:lnTo>
                    <a:lnTo>
                      <a:pt x="1685" y="1467"/>
                    </a:lnTo>
                    <a:lnTo>
                      <a:pt x="1669" y="1462"/>
                    </a:lnTo>
                    <a:lnTo>
                      <a:pt x="1661" y="1460"/>
                    </a:lnTo>
                    <a:lnTo>
                      <a:pt x="1653" y="1459"/>
                    </a:lnTo>
                    <a:lnTo>
                      <a:pt x="1646" y="1458"/>
                    </a:lnTo>
                    <a:lnTo>
                      <a:pt x="1639" y="1458"/>
                    </a:lnTo>
                    <a:lnTo>
                      <a:pt x="1632" y="1458"/>
                    </a:lnTo>
                    <a:lnTo>
                      <a:pt x="1626" y="1459"/>
                    </a:lnTo>
                    <a:lnTo>
                      <a:pt x="1619" y="1460"/>
                    </a:lnTo>
                    <a:lnTo>
                      <a:pt x="1613" y="1462"/>
                    </a:lnTo>
                    <a:lnTo>
                      <a:pt x="1607" y="1465"/>
                    </a:lnTo>
                    <a:lnTo>
                      <a:pt x="1601" y="1468"/>
                    </a:lnTo>
                    <a:lnTo>
                      <a:pt x="1596" y="1471"/>
                    </a:lnTo>
                    <a:lnTo>
                      <a:pt x="1590" y="1475"/>
                    </a:lnTo>
                    <a:lnTo>
                      <a:pt x="1554" y="1470"/>
                    </a:lnTo>
                    <a:lnTo>
                      <a:pt x="1542" y="1467"/>
                    </a:lnTo>
                    <a:lnTo>
                      <a:pt x="1530" y="1465"/>
                    </a:lnTo>
                    <a:lnTo>
                      <a:pt x="1517" y="1464"/>
                    </a:lnTo>
                    <a:lnTo>
                      <a:pt x="1505" y="1464"/>
                    </a:lnTo>
                    <a:lnTo>
                      <a:pt x="1493" y="1466"/>
                    </a:lnTo>
                    <a:lnTo>
                      <a:pt x="1480" y="1468"/>
                    </a:lnTo>
                    <a:lnTo>
                      <a:pt x="1468" y="1471"/>
                    </a:lnTo>
                    <a:lnTo>
                      <a:pt x="1456" y="1475"/>
                    </a:lnTo>
                    <a:lnTo>
                      <a:pt x="1445" y="1480"/>
                    </a:lnTo>
                    <a:lnTo>
                      <a:pt x="1434" y="1486"/>
                    </a:lnTo>
                    <a:lnTo>
                      <a:pt x="1422" y="1492"/>
                    </a:lnTo>
                    <a:lnTo>
                      <a:pt x="1411" y="1498"/>
                    </a:lnTo>
                    <a:lnTo>
                      <a:pt x="1402" y="1505"/>
                    </a:lnTo>
                    <a:lnTo>
                      <a:pt x="1393" y="1513"/>
                    </a:lnTo>
                    <a:lnTo>
                      <a:pt x="1384" y="1521"/>
                    </a:lnTo>
                    <a:lnTo>
                      <a:pt x="1377" y="1529"/>
                    </a:lnTo>
                    <a:lnTo>
                      <a:pt x="1312" y="1526"/>
                    </a:lnTo>
                    <a:lnTo>
                      <a:pt x="1303" y="1516"/>
                    </a:lnTo>
                    <a:lnTo>
                      <a:pt x="1294" y="1509"/>
                    </a:lnTo>
                    <a:lnTo>
                      <a:pt x="1285" y="1503"/>
                    </a:lnTo>
                    <a:lnTo>
                      <a:pt x="1277" y="1500"/>
                    </a:lnTo>
                    <a:lnTo>
                      <a:pt x="1270" y="1498"/>
                    </a:lnTo>
                    <a:lnTo>
                      <a:pt x="1264" y="1498"/>
                    </a:lnTo>
                    <a:lnTo>
                      <a:pt x="1258" y="1499"/>
                    </a:lnTo>
                    <a:lnTo>
                      <a:pt x="1253" y="1503"/>
                    </a:lnTo>
                    <a:lnTo>
                      <a:pt x="1248" y="1508"/>
                    </a:lnTo>
                    <a:lnTo>
                      <a:pt x="1243" y="1515"/>
                    </a:lnTo>
                    <a:lnTo>
                      <a:pt x="1239" y="1524"/>
                    </a:lnTo>
                    <a:lnTo>
                      <a:pt x="1236" y="1534"/>
                    </a:lnTo>
                    <a:lnTo>
                      <a:pt x="1233" y="1547"/>
                    </a:lnTo>
                    <a:lnTo>
                      <a:pt x="1231" y="1561"/>
                    </a:lnTo>
                    <a:lnTo>
                      <a:pt x="1229" y="1577"/>
                    </a:lnTo>
                    <a:lnTo>
                      <a:pt x="1228" y="1596"/>
                    </a:lnTo>
                    <a:lnTo>
                      <a:pt x="1256" y="1642"/>
                    </a:lnTo>
                    <a:lnTo>
                      <a:pt x="1259" y="1655"/>
                    </a:lnTo>
                    <a:lnTo>
                      <a:pt x="1261" y="1667"/>
                    </a:lnTo>
                    <a:lnTo>
                      <a:pt x="1262" y="1677"/>
                    </a:lnTo>
                    <a:lnTo>
                      <a:pt x="1261" y="1685"/>
                    </a:lnTo>
                    <a:lnTo>
                      <a:pt x="1259" y="1692"/>
                    </a:lnTo>
                    <a:lnTo>
                      <a:pt x="1256" y="1697"/>
                    </a:lnTo>
                    <a:lnTo>
                      <a:pt x="1253" y="1699"/>
                    </a:lnTo>
                    <a:lnTo>
                      <a:pt x="1251" y="1701"/>
                    </a:lnTo>
                    <a:lnTo>
                      <a:pt x="1248" y="1702"/>
                    </a:lnTo>
                    <a:lnTo>
                      <a:pt x="1245" y="1702"/>
                    </a:lnTo>
                    <a:lnTo>
                      <a:pt x="1237" y="1703"/>
                    </a:lnTo>
                    <a:lnTo>
                      <a:pt x="1228" y="1701"/>
                    </a:lnTo>
                    <a:lnTo>
                      <a:pt x="1218" y="1699"/>
                    </a:lnTo>
                    <a:lnTo>
                      <a:pt x="1206" y="1694"/>
                    </a:lnTo>
                    <a:lnTo>
                      <a:pt x="1193" y="1688"/>
                    </a:lnTo>
                    <a:lnTo>
                      <a:pt x="1179" y="1681"/>
                    </a:lnTo>
                    <a:lnTo>
                      <a:pt x="1164" y="1672"/>
                    </a:lnTo>
                    <a:lnTo>
                      <a:pt x="1146" y="1662"/>
                    </a:lnTo>
                    <a:lnTo>
                      <a:pt x="1004" y="1660"/>
                    </a:lnTo>
                    <a:lnTo>
                      <a:pt x="977" y="1640"/>
                    </a:lnTo>
                    <a:lnTo>
                      <a:pt x="951" y="1622"/>
                    </a:lnTo>
                    <a:lnTo>
                      <a:pt x="926" y="1607"/>
                    </a:lnTo>
                    <a:lnTo>
                      <a:pt x="902" y="1595"/>
                    </a:lnTo>
                    <a:lnTo>
                      <a:pt x="891" y="1589"/>
                    </a:lnTo>
                    <a:lnTo>
                      <a:pt x="880" y="1584"/>
                    </a:lnTo>
                    <a:lnTo>
                      <a:pt x="868" y="1580"/>
                    </a:lnTo>
                    <a:lnTo>
                      <a:pt x="857" y="1577"/>
                    </a:lnTo>
                    <a:lnTo>
                      <a:pt x="847" y="1575"/>
                    </a:lnTo>
                    <a:lnTo>
                      <a:pt x="837" y="1573"/>
                    </a:lnTo>
                    <a:lnTo>
                      <a:pt x="828" y="1572"/>
                    </a:lnTo>
                    <a:lnTo>
                      <a:pt x="818" y="1572"/>
                    </a:lnTo>
                    <a:lnTo>
                      <a:pt x="698" y="1550"/>
                    </a:lnTo>
                    <a:lnTo>
                      <a:pt x="686" y="1549"/>
                    </a:lnTo>
                    <a:lnTo>
                      <a:pt x="674" y="1548"/>
                    </a:lnTo>
                    <a:lnTo>
                      <a:pt x="662" y="1549"/>
                    </a:lnTo>
                    <a:lnTo>
                      <a:pt x="652" y="1550"/>
                    </a:lnTo>
                    <a:lnTo>
                      <a:pt x="631" y="1554"/>
                    </a:lnTo>
                    <a:lnTo>
                      <a:pt x="612" y="1558"/>
                    </a:lnTo>
                    <a:lnTo>
                      <a:pt x="602" y="1558"/>
                    </a:lnTo>
                    <a:lnTo>
                      <a:pt x="592" y="1558"/>
                    </a:lnTo>
                    <a:lnTo>
                      <a:pt x="582" y="1557"/>
                    </a:lnTo>
                    <a:lnTo>
                      <a:pt x="572" y="1554"/>
                    </a:lnTo>
                    <a:lnTo>
                      <a:pt x="561" y="1550"/>
                    </a:lnTo>
                    <a:lnTo>
                      <a:pt x="550" y="1543"/>
                    </a:lnTo>
                    <a:lnTo>
                      <a:pt x="539" y="1534"/>
                    </a:lnTo>
                    <a:lnTo>
                      <a:pt x="526" y="1523"/>
                    </a:lnTo>
                    <a:lnTo>
                      <a:pt x="358" y="1503"/>
                    </a:lnTo>
                    <a:lnTo>
                      <a:pt x="267" y="1243"/>
                    </a:lnTo>
                    <a:lnTo>
                      <a:pt x="0" y="1223"/>
                    </a:lnTo>
                    <a:lnTo>
                      <a:pt x="80" y="886"/>
                    </a:lnTo>
                    <a:lnTo>
                      <a:pt x="111" y="593"/>
                    </a:lnTo>
                    <a:lnTo>
                      <a:pt x="132" y="619"/>
                    </a:lnTo>
                    <a:lnTo>
                      <a:pt x="233" y="488"/>
                    </a:lnTo>
                    <a:lnTo>
                      <a:pt x="305" y="347"/>
                    </a:lnTo>
                    <a:lnTo>
                      <a:pt x="375" y="271"/>
                    </a:lnTo>
                    <a:lnTo>
                      <a:pt x="397" y="163"/>
                    </a:lnTo>
                    <a:lnTo>
                      <a:pt x="442" y="110"/>
                    </a:lnTo>
                    <a:lnTo>
                      <a:pt x="517" y="90"/>
                    </a:lnTo>
                    <a:lnTo>
                      <a:pt x="643" y="0"/>
                    </a:lnTo>
                    <a:lnTo>
                      <a:pt x="663" y="5"/>
                    </a:lnTo>
                    <a:lnTo>
                      <a:pt x="915" y="60"/>
                    </a:lnTo>
                    <a:lnTo>
                      <a:pt x="929" y="57"/>
                    </a:lnTo>
                    <a:lnTo>
                      <a:pt x="944" y="53"/>
                    </a:lnTo>
                    <a:lnTo>
                      <a:pt x="958" y="51"/>
                    </a:lnTo>
                    <a:lnTo>
                      <a:pt x="972" y="48"/>
                    </a:lnTo>
                    <a:lnTo>
                      <a:pt x="986" y="47"/>
                    </a:lnTo>
                    <a:lnTo>
                      <a:pt x="1000" y="46"/>
                    </a:lnTo>
                    <a:lnTo>
                      <a:pt x="1014" y="46"/>
                    </a:lnTo>
                    <a:lnTo>
                      <a:pt x="1027" y="47"/>
                    </a:lnTo>
                    <a:lnTo>
                      <a:pt x="1040" y="48"/>
                    </a:lnTo>
                    <a:lnTo>
                      <a:pt x="1053" y="51"/>
                    </a:lnTo>
                    <a:lnTo>
                      <a:pt x="1065" y="54"/>
                    </a:lnTo>
                    <a:lnTo>
                      <a:pt x="1077" y="58"/>
                    </a:lnTo>
                    <a:lnTo>
                      <a:pt x="1088" y="63"/>
                    </a:lnTo>
                    <a:lnTo>
                      <a:pt x="1100" y="69"/>
                    </a:lnTo>
                    <a:lnTo>
                      <a:pt x="1111" y="76"/>
                    </a:lnTo>
                    <a:lnTo>
                      <a:pt x="1122" y="84"/>
                    </a:lnTo>
                    <a:lnTo>
                      <a:pt x="1282" y="81"/>
                    </a:lnTo>
                    <a:lnTo>
                      <a:pt x="1515" y="218"/>
                    </a:lnTo>
                    <a:lnTo>
                      <a:pt x="1799" y="227"/>
                    </a:lnTo>
                    <a:lnTo>
                      <a:pt x="1896" y="337"/>
                    </a:lnTo>
                    <a:lnTo>
                      <a:pt x="1917" y="587"/>
                    </a:lnTo>
                    <a:lnTo>
                      <a:pt x="2002" y="735"/>
                    </a:lnTo>
                    <a:lnTo>
                      <a:pt x="2010" y="844"/>
                    </a:lnTo>
                    <a:lnTo>
                      <a:pt x="2010" y="854"/>
                    </a:lnTo>
                    <a:lnTo>
                      <a:pt x="2011" y="864"/>
                    </a:lnTo>
                    <a:lnTo>
                      <a:pt x="2013" y="872"/>
                    </a:lnTo>
                    <a:lnTo>
                      <a:pt x="2016" y="880"/>
                    </a:lnTo>
                    <a:lnTo>
                      <a:pt x="2021" y="889"/>
                    </a:lnTo>
                    <a:lnTo>
                      <a:pt x="2027" y="896"/>
                    </a:lnTo>
                    <a:lnTo>
                      <a:pt x="2034" y="902"/>
                    </a:lnTo>
                    <a:lnTo>
                      <a:pt x="2042" y="908"/>
                    </a:lnTo>
                    <a:lnTo>
                      <a:pt x="2051" y="913"/>
                    </a:lnTo>
                    <a:lnTo>
                      <a:pt x="2061" y="917"/>
                    </a:lnTo>
                    <a:lnTo>
                      <a:pt x="2073" y="921"/>
                    </a:lnTo>
                    <a:lnTo>
                      <a:pt x="2085" y="924"/>
                    </a:lnTo>
                    <a:lnTo>
                      <a:pt x="2099" y="927"/>
                    </a:lnTo>
                    <a:lnTo>
                      <a:pt x="2114" y="928"/>
                    </a:lnTo>
                    <a:lnTo>
                      <a:pt x="2131" y="930"/>
                    </a:lnTo>
                    <a:lnTo>
                      <a:pt x="2148" y="931"/>
                    </a:lnTo>
                    <a:lnTo>
                      <a:pt x="2161" y="930"/>
                    </a:lnTo>
                    <a:lnTo>
                      <a:pt x="2173" y="929"/>
                    </a:lnTo>
                    <a:lnTo>
                      <a:pt x="2185" y="930"/>
                    </a:lnTo>
                    <a:lnTo>
                      <a:pt x="2197" y="931"/>
                    </a:lnTo>
                    <a:lnTo>
                      <a:pt x="2207" y="933"/>
                    </a:lnTo>
                    <a:lnTo>
                      <a:pt x="2218" y="936"/>
                    </a:lnTo>
                    <a:lnTo>
                      <a:pt x="2228" y="940"/>
                    </a:lnTo>
                    <a:lnTo>
                      <a:pt x="2237" y="945"/>
                    </a:lnTo>
                    <a:lnTo>
                      <a:pt x="2246" y="950"/>
                    </a:lnTo>
                    <a:lnTo>
                      <a:pt x="2254" y="956"/>
                    </a:lnTo>
                    <a:lnTo>
                      <a:pt x="2261" y="963"/>
                    </a:lnTo>
                    <a:lnTo>
                      <a:pt x="2270" y="970"/>
                    </a:lnTo>
                    <a:lnTo>
                      <a:pt x="2276" y="979"/>
                    </a:lnTo>
                    <a:lnTo>
                      <a:pt x="2282" y="988"/>
                    </a:lnTo>
                    <a:lnTo>
                      <a:pt x="2288" y="998"/>
                    </a:lnTo>
                    <a:lnTo>
                      <a:pt x="2293" y="1009"/>
                    </a:lnTo>
                    <a:lnTo>
                      <a:pt x="2293" y="1018"/>
                    </a:lnTo>
                    <a:lnTo>
                      <a:pt x="2293" y="1025"/>
                    </a:lnTo>
                    <a:lnTo>
                      <a:pt x="2295" y="1033"/>
                    </a:lnTo>
                    <a:lnTo>
                      <a:pt x="2297" y="1040"/>
                    </a:lnTo>
                    <a:lnTo>
                      <a:pt x="2301" y="1046"/>
                    </a:lnTo>
                    <a:lnTo>
                      <a:pt x="2305" y="1051"/>
                    </a:lnTo>
                    <a:lnTo>
                      <a:pt x="2311" y="1056"/>
                    </a:lnTo>
                    <a:lnTo>
                      <a:pt x="2317" y="1060"/>
                    </a:lnTo>
                    <a:lnTo>
                      <a:pt x="2324" y="1063"/>
                    </a:lnTo>
                    <a:lnTo>
                      <a:pt x="2331" y="1066"/>
                    </a:lnTo>
                    <a:lnTo>
                      <a:pt x="2340" y="1069"/>
                    </a:lnTo>
                    <a:lnTo>
                      <a:pt x="2349" y="1071"/>
                    </a:lnTo>
                    <a:lnTo>
                      <a:pt x="2369" y="1074"/>
                    </a:lnTo>
                    <a:lnTo>
                      <a:pt x="2391" y="1076"/>
                    </a:lnTo>
                    <a:lnTo>
                      <a:pt x="2427" y="1067"/>
                    </a:lnTo>
                    <a:lnTo>
                      <a:pt x="2467" y="1168"/>
                    </a:lnTo>
                    <a:lnTo>
                      <a:pt x="2455" y="1214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6822" name="Freeform 22"/>
              <p:cNvSpPr>
                <a:spLocks/>
              </p:cNvSpPr>
              <p:nvPr/>
            </p:nvSpPr>
            <p:spPr bwMode="auto">
              <a:xfrm>
                <a:off x="2901" y="3204"/>
                <a:ext cx="383" cy="253"/>
              </a:xfrm>
              <a:custGeom>
                <a:avLst/>
                <a:gdLst>
                  <a:gd name="T0" fmla="*/ 1941 w 2044"/>
                  <a:gd name="T1" fmla="*/ 124 h 1357"/>
                  <a:gd name="T2" fmla="*/ 2044 w 2044"/>
                  <a:gd name="T3" fmla="*/ 632 h 1357"/>
                  <a:gd name="T4" fmla="*/ 1696 w 2044"/>
                  <a:gd name="T5" fmla="*/ 1176 h 1357"/>
                  <a:gd name="T6" fmla="*/ 1280 w 2044"/>
                  <a:gd name="T7" fmla="*/ 1316 h 1357"/>
                  <a:gd name="T8" fmla="*/ 1476 w 2044"/>
                  <a:gd name="T9" fmla="*/ 1085 h 1357"/>
                  <a:gd name="T10" fmla="*/ 1117 w 2044"/>
                  <a:gd name="T11" fmla="*/ 990 h 1357"/>
                  <a:gd name="T12" fmla="*/ 701 w 2044"/>
                  <a:gd name="T13" fmla="*/ 600 h 1357"/>
                  <a:gd name="T14" fmla="*/ 393 w 2044"/>
                  <a:gd name="T15" fmla="*/ 490 h 1357"/>
                  <a:gd name="T16" fmla="*/ 24 w 2044"/>
                  <a:gd name="T17" fmla="*/ 416 h 1357"/>
                  <a:gd name="T18" fmla="*/ 0 w 2044"/>
                  <a:gd name="T19" fmla="*/ 242 h 1357"/>
                  <a:gd name="T20" fmla="*/ 230 w 2044"/>
                  <a:gd name="T21" fmla="*/ 94 h 1357"/>
                  <a:gd name="T22" fmla="*/ 265 w 2044"/>
                  <a:gd name="T23" fmla="*/ 121 h 1357"/>
                  <a:gd name="T24" fmla="*/ 296 w 2044"/>
                  <a:gd name="T25" fmla="*/ 129 h 1357"/>
                  <a:gd name="T26" fmla="*/ 335 w 2044"/>
                  <a:gd name="T27" fmla="*/ 125 h 1357"/>
                  <a:gd name="T28" fmla="*/ 378 w 2044"/>
                  <a:gd name="T29" fmla="*/ 119 h 1357"/>
                  <a:gd name="T30" fmla="*/ 522 w 2044"/>
                  <a:gd name="T31" fmla="*/ 143 h 1357"/>
                  <a:gd name="T32" fmla="*/ 551 w 2044"/>
                  <a:gd name="T33" fmla="*/ 146 h 1357"/>
                  <a:gd name="T34" fmla="*/ 584 w 2044"/>
                  <a:gd name="T35" fmla="*/ 155 h 1357"/>
                  <a:gd name="T36" fmla="*/ 630 w 2044"/>
                  <a:gd name="T37" fmla="*/ 178 h 1357"/>
                  <a:gd name="T38" fmla="*/ 708 w 2044"/>
                  <a:gd name="T39" fmla="*/ 231 h 1357"/>
                  <a:gd name="T40" fmla="*/ 883 w 2044"/>
                  <a:gd name="T41" fmla="*/ 252 h 1357"/>
                  <a:gd name="T42" fmla="*/ 922 w 2044"/>
                  <a:gd name="T43" fmla="*/ 270 h 1357"/>
                  <a:gd name="T44" fmla="*/ 949 w 2044"/>
                  <a:gd name="T45" fmla="*/ 273 h 1357"/>
                  <a:gd name="T46" fmla="*/ 957 w 2044"/>
                  <a:gd name="T47" fmla="*/ 270 h 1357"/>
                  <a:gd name="T48" fmla="*/ 965 w 2044"/>
                  <a:gd name="T49" fmla="*/ 256 h 1357"/>
                  <a:gd name="T50" fmla="*/ 963 w 2044"/>
                  <a:gd name="T51" fmla="*/ 226 h 1357"/>
                  <a:gd name="T52" fmla="*/ 933 w 2044"/>
                  <a:gd name="T53" fmla="*/ 148 h 1357"/>
                  <a:gd name="T54" fmla="*/ 940 w 2044"/>
                  <a:gd name="T55" fmla="*/ 105 h 1357"/>
                  <a:gd name="T56" fmla="*/ 952 w 2044"/>
                  <a:gd name="T57" fmla="*/ 79 h 1357"/>
                  <a:gd name="T58" fmla="*/ 968 w 2044"/>
                  <a:gd name="T59" fmla="*/ 69 h 1357"/>
                  <a:gd name="T60" fmla="*/ 989 w 2044"/>
                  <a:gd name="T61" fmla="*/ 74 h 1357"/>
                  <a:gd name="T62" fmla="*/ 1016 w 2044"/>
                  <a:gd name="T63" fmla="*/ 97 h 1357"/>
                  <a:gd name="T64" fmla="*/ 1097 w 2044"/>
                  <a:gd name="T65" fmla="*/ 84 h 1357"/>
                  <a:gd name="T66" fmla="*/ 1126 w 2044"/>
                  <a:gd name="T67" fmla="*/ 63 h 1357"/>
                  <a:gd name="T68" fmla="*/ 1160 w 2044"/>
                  <a:gd name="T69" fmla="*/ 46 h 1357"/>
                  <a:gd name="T70" fmla="*/ 1197 w 2044"/>
                  <a:gd name="T71" fmla="*/ 37 h 1357"/>
                  <a:gd name="T72" fmla="*/ 1234 w 2044"/>
                  <a:gd name="T73" fmla="*/ 36 h 1357"/>
                  <a:gd name="T74" fmla="*/ 1294 w 2044"/>
                  <a:gd name="T75" fmla="*/ 46 h 1357"/>
                  <a:gd name="T76" fmla="*/ 1311 w 2044"/>
                  <a:gd name="T77" fmla="*/ 36 h 1357"/>
                  <a:gd name="T78" fmla="*/ 1330 w 2044"/>
                  <a:gd name="T79" fmla="*/ 30 h 1357"/>
                  <a:gd name="T80" fmla="*/ 1350 w 2044"/>
                  <a:gd name="T81" fmla="*/ 29 h 1357"/>
                  <a:gd name="T82" fmla="*/ 1373 w 2044"/>
                  <a:gd name="T83" fmla="*/ 33 h 1357"/>
                  <a:gd name="T84" fmla="*/ 1486 w 2044"/>
                  <a:gd name="T85" fmla="*/ 92 h 1357"/>
                  <a:gd name="T86" fmla="*/ 1629 w 2044"/>
                  <a:gd name="T87" fmla="*/ 78 h 1357"/>
                  <a:gd name="T88" fmla="*/ 1678 w 2044"/>
                  <a:gd name="T89" fmla="*/ 62 h 1357"/>
                  <a:gd name="T90" fmla="*/ 1717 w 2044"/>
                  <a:gd name="T91" fmla="*/ 56 h 1357"/>
                  <a:gd name="T92" fmla="*/ 1797 w 2044"/>
                  <a:gd name="T93" fmla="*/ 41 h 1357"/>
                  <a:gd name="T94" fmla="*/ 1861 w 2044"/>
                  <a:gd name="T95" fmla="*/ 12 h 1357"/>
                  <a:gd name="T96" fmla="*/ 1898 w 2044"/>
                  <a:gd name="T97" fmla="*/ 1 h 1357"/>
                  <a:gd name="T98" fmla="*/ 1919 w 2044"/>
                  <a:gd name="T99" fmla="*/ 1 h 1357"/>
                  <a:gd name="T100" fmla="*/ 1937 w 2044"/>
                  <a:gd name="T101" fmla="*/ 8 h 13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044" h="1357">
                    <a:moveTo>
                      <a:pt x="1943" y="12"/>
                    </a:moveTo>
                    <a:lnTo>
                      <a:pt x="1970" y="57"/>
                    </a:lnTo>
                    <a:lnTo>
                      <a:pt x="1941" y="124"/>
                    </a:lnTo>
                    <a:lnTo>
                      <a:pt x="1970" y="645"/>
                    </a:lnTo>
                    <a:lnTo>
                      <a:pt x="2030" y="566"/>
                    </a:lnTo>
                    <a:lnTo>
                      <a:pt x="2044" y="632"/>
                    </a:lnTo>
                    <a:lnTo>
                      <a:pt x="1951" y="822"/>
                    </a:lnTo>
                    <a:lnTo>
                      <a:pt x="1923" y="989"/>
                    </a:lnTo>
                    <a:lnTo>
                      <a:pt x="1696" y="1176"/>
                    </a:lnTo>
                    <a:lnTo>
                      <a:pt x="1508" y="1354"/>
                    </a:lnTo>
                    <a:lnTo>
                      <a:pt x="1274" y="1357"/>
                    </a:lnTo>
                    <a:lnTo>
                      <a:pt x="1280" y="1316"/>
                    </a:lnTo>
                    <a:lnTo>
                      <a:pt x="1392" y="1225"/>
                    </a:lnTo>
                    <a:lnTo>
                      <a:pt x="1422" y="1134"/>
                    </a:lnTo>
                    <a:lnTo>
                      <a:pt x="1476" y="1085"/>
                    </a:lnTo>
                    <a:lnTo>
                      <a:pt x="1451" y="1047"/>
                    </a:lnTo>
                    <a:lnTo>
                      <a:pt x="1379" y="1028"/>
                    </a:lnTo>
                    <a:lnTo>
                      <a:pt x="1117" y="990"/>
                    </a:lnTo>
                    <a:lnTo>
                      <a:pt x="853" y="644"/>
                    </a:lnTo>
                    <a:lnTo>
                      <a:pt x="779" y="650"/>
                    </a:lnTo>
                    <a:lnTo>
                      <a:pt x="701" y="600"/>
                    </a:lnTo>
                    <a:lnTo>
                      <a:pt x="638" y="567"/>
                    </a:lnTo>
                    <a:lnTo>
                      <a:pt x="560" y="512"/>
                    </a:lnTo>
                    <a:lnTo>
                      <a:pt x="393" y="490"/>
                    </a:lnTo>
                    <a:lnTo>
                      <a:pt x="301" y="455"/>
                    </a:lnTo>
                    <a:lnTo>
                      <a:pt x="189" y="471"/>
                    </a:lnTo>
                    <a:lnTo>
                      <a:pt x="24" y="416"/>
                    </a:lnTo>
                    <a:lnTo>
                      <a:pt x="20" y="415"/>
                    </a:lnTo>
                    <a:lnTo>
                      <a:pt x="13" y="300"/>
                    </a:lnTo>
                    <a:lnTo>
                      <a:pt x="0" y="242"/>
                    </a:lnTo>
                    <a:lnTo>
                      <a:pt x="25" y="176"/>
                    </a:lnTo>
                    <a:lnTo>
                      <a:pt x="55" y="73"/>
                    </a:lnTo>
                    <a:lnTo>
                      <a:pt x="230" y="94"/>
                    </a:lnTo>
                    <a:lnTo>
                      <a:pt x="243" y="105"/>
                    </a:lnTo>
                    <a:lnTo>
                      <a:pt x="254" y="114"/>
                    </a:lnTo>
                    <a:lnTo>
                      <a:pt x="265" y="121"/>
                    </a:lnTo>
                    <a:lnTo>
                      <a:pt x="276" y="125"/>
                    </a:lnTo>
                    <a:lnTo>
                      <a:pt x="286" y="128"/>
                    </a:lnTo>
                    <a:lnTo>
                      <a:pt x="296" y="129"/>
                    </a:lnTo>
                    <a:lnTo>
                      <a:pt x="306" y="129"/>
                    </a:lnTo>
                    <a:lnTo>
                      <a:pt x="316" y="129"/>
                    </a:lnTo>
                    <a:lnTo>
                      <a:pt x="335" y="125"/>
                    </a:lnTo>
                    <a:lnTo>
                      <a:pt x="356" y="121"/>
                    </a:lnTo>
                    <a:lnTo>
                      <a:pt x="366" y="120"/>
                    </a:lnTo>
                    <a:lnTo>
                      <a:pt x="378" y="119"/>
                    </a:lnTo>
                    <a:lnTo>
                      <a:pt x="390" y="120"/>
                    </a:lnTo>
                    <a:lnTo>
                      <a:pt x="402" y="121"/>
                    </a:lnTo>
                    <a:lnTo>
                      <a:pt x="522" y="143"/>
                    </a:lnTo>
                    <a:lnTo>
                      <a:pt x="532" y="143"/>
                    </a:lnTo>
                    <a:lnTo>
                      <a:pt x="541" y="144"/>
                    </a:lnTo>
                    <a:lnTo>
                      <a:pt x="551" y="146"/>
                    </a:lnTo>
                    <a:lnTo>
                      <a:pt x="561" y="148"/>
                    </a:lnTo>
                    <a:lnTo>
                      <a:pt x="572" y="151"/>
                    </a:lnTo>
                    <a:lnTo>
                      <a:pt x="584" y="155"/>
                    </a:lnTo>
                    <a:lnTo>
                      <a:pt x="595" y="160"/>
                    </a:lnTo>
                    <a:lnTo>
                      <a:pt x="606" y="166"/>
                    </a:lnTo>
                    <a:lnTo>
                      <a:pt x="630" y="178"/>
                    </a:lnTo>
                    <a:lnTo>
                      <a:pt x="655" y="193"/>
                    </a:lnTo>
                    <a:lnTo>
                      <a:pt x="681" y="211"/>
                    </a:lnTo>
                    <a:lnTo>
                      <a:pt x="708" y="231"/>
                    </a:lnTo>
                    <a:lnTo>
                      <a:pt x="850" y="233"/>
                    </a:lnTo>
                    <a:lnTo>
                      <a:pt x="868" y="243"/>
                    </a:lnTo>
                    <a:lnTo>
                      <a:pt x="883" y="252"/>
                    </a:lnTo>
                    <a:lnTo>
                      <a:pt x="897" y="259"/>
                    </a:lnTo>
                    <a:lnTo>
                      <a:pt x="910" y="265"/>
                    </a:lnTo>
                    <a:lnTo>
                      <a:pt x="922" y="270"/>
                    </a:lnTo>
                    <a:lnTo>
                      <a:pt x="932" y="272"/>
                    </a:lnTo>
                    <a:lnTo>
                      <a:pt x="941" y="274"/>
                    </a:lnTo>
                    <a:lnTo>
                      <a:pt x="949" y="273"/>
                    </a:lnTo>
                    <a:lnTo>
                      <a:pt x="952" y="273"/>
                    </a:lnTo>
                    <a:lnTo>
                      <a:pt x="955" y="272"/>
                    </a:lnTo>
                    <a:lnTo>
                      <a:pt x="957" y="270"/>
                    </a:lnTo>
                    <a:lnTo>
                      <a:pt x="960" y="268"/>
                    </a:lnTo>
                    <a:lnTo>
                      <a:pt x="963" y="263"/>
                    </a:lnTo>
                    <a:lnTo>
                      <a:pt x="965" y="256"/>
                    </a:lnTo>
                    <a:lnTo>
                      <a:pt x="966" y="248"/>
                    </a:lnTo>
                    <a:lnTo>
                      <a:pt x="965" y="238"/>
                    </a:lnTo>
                    <a:lnTo>
                      <a:pt x="963" y="226"/>
                    </a:lnTo>
                    <a:lnTo>
                      <a:pt x="960" y="213"/>
                    </a:lnTo>
                    <a:lnTo>
                      <a:pt x="932" y="167"/>
                    </a:lnTo>
                    <a:lnTo>
                      <a:pt x="933" y="148"/>
                    </a:lnTo>
                    <a:lnTo>
                      <a:pt x="935" y="132"/>
                    </a:lnTo>
                    <a:lnTo>
                      <a:pt x="937" y="118"/>
                    </a:lnTo>
                    <a:lnTo>
                      <a:pt x="940" y="105"/>
                    </a:lnTo>
                    <a:lnTo>
                      <a:pt x="943" y="95"/>
                    </a:lnTo>
                    <a:lnTo>
                      <a:pt x="947" y="86"/>
                    </a:lnTo>
                    <a:lnTo>
                      <a:pt x="952" y="79"/>
                    </a:lnTo>
                    <a:lnTo>
                      <a:pt x="957" y="74"/>
                    </a:lnTo>
                    <a:lnTo>
                      <a:pt x="962" y="70"/>
                    </a:lnTo>
                    <a:lnTo>
                      <a:pt x="968" y="69"/>
                    </a:lnTo>
                    <a:lnTo>
                      <a:pt x="974" y="69"/>
                    </a:lnTo>
                    <a:lnTo>
                      <a:pt x="981" y="71"/>
                    </a:lnTo>
                    <a:lnTo>
                      <a:pt x="989" y="74"/>
                    </a:lnTo>
                    <a:lnTo>
                      <a:pt x="998" y="80"/>
                    </a:lnTo>
                    <a:lnTo>
                      <a:pt x="1007" y="87"/>
                    </a:lnTo>
                    <a:lnTo>
                      <a:pt x="1016" y="97"/>
                    </a:lnTo>
                    <a:lnTo>
                      <a:pt x="1081" y="100"/>
                    </a:lnTo>
                    <a:lnTo>
                      <a:pt x="1088" y="92"/>
                    </a:lnTo>
                    <a:lnTo>
                      <a:pt x="1097" y="84"/>
                    </a:lnTo>
                    <a:lnTo>
                      <a:pt x="1106" y="76"/>
                    </a:lnTo>
                    <a:lnTo>
                      <a:pt x="1115" y="69"/>
                    </a:lnTo>
                    <a:lnTo>
                      <a:pt x="1126" y="63"/>
                    </a:lnTo>
                    <a:lnTo>
                      <a:pt x="1138" y="57"/>
                    </a:lnTo>
                    <a:lnTo>
                      <a:pt x="1149" y="51"/>
                    </a:lnTo>
                    <a:lnTo>
                      <a:pt x="1160" y="46"/>
                    </a:lnTo>
                    <a:lnTo>
                      <a:pt x="1172" y="42"/>
                    </a:lnTo>
                    <a:lnTo>
                      <a:pt x="1184" y="39"/>
                    </a:lnTo>
                    <a:lnTo>
                      <a:pt x="1197" y="37"/>
                    </a:lnTo>
                    <a:lnTo>
                      <a:pt x="1209" y="35"/>
                    </a:lnTo>
                    <a:lnTo>
                      <a:pt x="1221" y="35"/>
                    </a:lnTo>
                    <a:lnTo>
                      <a:pt x="1234" y="36"/>
                    </a:lnTo>
                    <a:lnTo>
                      <a:pt x="1246" y="38"/>
                    </a:lnTo>
                    <a:lnTo>
                      <a:pt x="1258" y="41"/>
                    </a:lnTo>
                    <a:lnTo>
                      <a:pt x="1294" y="46"/>
                    </a:lnTo>
                    <a:lnTo>
                      <a:pt x="1300" y="42"/>
                    </a:lnTo>
                    <a:lnTo>
                      <a:pt x="1305" y="39"/>
                    </a:lnTo>
                    <a:lnTo>
                      <a:pt x="1311" y="36"/>
                    </a:lnTo>
                    <a:lnTo>
                      <a:pt x="1317" y="33"/>
                    </a:lnTo>
                    <a:lnTo>
                      <a:pt x="1323" y="31"/>
                    </a:lnTo>
                    <a:lnTo>
                      <a:pt x="1330" y="30"/>
                    </a:lnTo>
                    <a:lnTo>
                      <a:pt x="1336" y="29"/>
                    </a:lnTo>
                    <a:lnTo>
                      <a:pt x="1343" y="29"/>
                    </a:lnTo>
                    <a:lnTo>
                      <a:pt x="1350" y="29"/>
                    </a:lnTo>
                    <a:lnTo>
                      <a:pt x="1357" y="30"/>
                    </a:lnTo>
                    <a:lnTo>
                      <a:pt x="1365" y="31"/>
                    </a:lnTo>
                    <a:lnTo>
                      <a:pt x="1373" y="33"/>
                    </a:lnTo>
                    <a:lnTo>
                      <a:pt x="1389" y="38"/>
                    </a:lnTo>
                    <a:lnTo>
                      <a:pt x="1406" y="45"/>
                    </a:lnTo>
                    <a:lnTo>
                      <a:pt x="1486" y="92"/>
                    </a:lnTo>
                    <a:lnTo>
                      <a:pt x="1587" y="102"/>
                    </a:lnTo>
                    <a:lnTo>
                      <a:pt x="1602" y="92"/>
                    </a:lnTo>
                    <a:lnTo>
                      <a:pt x="1629" y="78"/>
                    </a:lnTo>
                    <a:lnTo>
                      <a:pt x="1646" y="71"/>
                    </a:lnTo>
                    <a:lnTo>
                      <a:pt x="1667" y="64"/>
                    </a:lnTo>
                    <a:lnTo>
                      <a:pt x="1678" y="62"/>
                    </a:lnTo>
                    <a:lnTo>
                      <a:pt x="1691" y="59"/>
                    </a:lnTo>
                    <a:lnTo>
                      <a:pt x="1703" y="58"/>
                    </a:lnTo>
                    <a:lnTo>
                      <a:pt x="1717" y="56"/>
                    </a:lnTo>
                    <a:lnTo>
                      <a:pt x="1742" y="53"/>
                    </a:lnTo>
                    <a:lnTo>
                      <a:pt x="1769" y="48"/>
                    </a:lnTo>
                    <a:lnTo>
                      <a:pt x="1797" y="41"/>
                    </a:lnTo>
                    <a:lnTo>
                      <a:pt x="1828" y="32"/>
                    </a:lnTo>
                    <a:lnTo>
                      <a:pt x="1845" y="22"/>
                    </a:lnTo>
                    <a:lnTo>
                      <a:pt x="1861" y="12"/>
                    </a:lnTo>
                    <a:lnTo>
                      <a:pt x="1876" y="6"/>
                    </a:lnTo>
                    <a:lnTo>
                      <a:pt x="1891" y="2"/>
                    </a:lnTo>
                    <a:lnTo>
                      <a:pt x="1898" y="1"/>
                    </a:lnTo>
                    <a:lnTo>
                      <a:pt x="1905" y="0"/>
                    </a:lnTo>
                    <a:lnTo>
                      <a:pt x="1912" y="0"/>
                    </a:lnTo>
                    <a:lnTo>
                      <a:pt x="1919" y="1"/>
                    </a:lnTo>
                    <a:lnTo>
                      <a:pt x="1925" y="3"/>
                    </a:lnTo>
                    <a:lnTo>
                      <a:pt x="1931" y="5"/>
                    </a:lnTo>
                    <a:lnTo>
                      <a:pt x="1937" y="8"/>
                    </a:lnTo>
                    <a:lnTo>
                      <a:pt x="1943" y="12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6823" name="Freeform 23"/>
              <p:cNvSpPr>
                <a:spLocks/>
              </p:cNvSpPr>
              <p:nvPr/>
            </p:nvSpPr>
            <p:spPr bwMode="auto">
              <a:xfrm>
                <a:off x="2874" y="876"/>
                <a:ext cx="380" cy="431"/>
              </a:xfrm>
              <a:custGeom>
                <a:avLst/>
                <a:gdLst>
                  <a:gd name="T0" fmla="*/ 1619 w 2031"/>
                  <a:gd name="T1" fmla="*/ 686 h 2310"/>
                  <a:gd name="T2" fmla="*/ 2028 w 2031"/>
                  <a:gd name="T3" fmla="*/ 1139 h 2310"/>
                  <a:gd name="T4" fmla="*/ 1575 w 2031"/>
                  <a:gd name="T5" fmla="*/ 1761 h 2310"/>
                  <a:gd name="T6" fmla="*/ 1197 w 2031"/>
                  <a:gd name="T7" fmla="*/ 2273 h 2310"/>
                  <a:gd name="T8" fmla="*/ 1167 w 2031"/>
                  <a:gd name="T9" fmla="*/ 2299 h 2310"/>
                  <a:gd name="T10" fmla="*/ 1130 w 2031"/>
                  <a:gd name="T11" fmla="*/ 2310 h 2310"/>
                  <a:gd name="T12" fmla="*/ 1091 w 2031"/>
                  <a:gd name="T13" fmla="*/ 2307 h 2310"/>
                  <a:gd name="T14" fmla="*/ 1049 w 2031"/>
                  <a:gd name="T15" fmla="*/ 2294 h 2310"/>
                  <a:gd name="T16" fmla="*/ 1005 w 2031"/>
                  <a:gd name="T17" fmla="*/ 2273 h 2310"/>
                  <a:gd name="T18" fmla="*/ 987 w 2031"/>
                  <a:gd name="T19" fmla="*/ 2259 h 2310"/>
                  <a:gd name="T20" fmla="*/ 975 w 2031"/>
                  <a:gd name="T21" fmla="*/ 2241 h 2310"/>
                  <a:gd name="T22" fmla="*/ 967 w 2031"/>
                  <a:gd name="T23" fmla="*/ 2215 h 2310"/>
                  <a:gd name="T24" fmla="*/ 952 w 2031"/>
                  <a:gd name="T25" fmla="*/ 2188 h 2310"/>
                  <a:gd name="T26" fmla="*/ 926 w 2031"/>
                  <a:gd name="T27" fmla="*/ 2167 h 2310"/>
                  <a:gd name="T28" fmla="*/ 902 w 2031"/>
                  <a:gd name="T29" fmla="*/ 2153 h 2310"/>
                  <a:gd name="T30" fmla="*/ 899 w 2031"/>
                  <a:gd name="T31" fmla="*/ 2129 h 2310"/>
                  <a:gd name="T32" fmla="*/ 889 w 2031"/>
                  <a:gd name="T33" fmla="*/ 2101 h 2310"/>
                  <a:gd name="T34" fmla="*/ 869 w 2031"/>
                  <a:gd name="T35" fmla="*/ 2072 h 2310"/>
                  <a:gd name="T36" fmla="*/ 854 w 2031"/>
                  <a:gd name="T37" fmla="*/ 2029 h 2310"/>
                  <a:gd name="T38" fmla="*/ 843 w 2031"/>
                  <a:gd name="T39" fmla="*/ 1984 h 2310"/>
                  <a:gd name="T40" fmla="*/ 829 w 2031"/>
                  <a:gd name="T41" fmla="*/ 1946 h 2310"/>
                  <a:gd name="T42" fmla="*/ 811 w 2031"/>
                  <a:gd name="T43" fmla="*/ 1918 h 2310"/>
                  <a:gd name="T44" fmla="*/ 787 w 2031"/>
                  <a:gd name="T45" fmla="*/ 1901 h 2310"/>
                  <a:gd name="T46" fmla="*/ 757 w 2031"/>
                  <a:gd name="T47" fmla="*/ 1890 h 2310"/>
                  <a:gd name="T48" fmla="*/ 737 w 2031"/>
                  <a:gd name="T49" fmla="*/ 1875 h 2310"/>
                  <a:gd name="T50" fmla="*/ 726 w 2031"/>
                  <a:gd name="T51" fmla="*/ 1860 h 2310"/>
                  <a:gd name="T52" fmla="*/ 718 w 2031"/>
                  <a:gd name="T53" fmla="*/ 1842 h 2310"/>
                  <a:gd name="T54" fmla="*/ 673 w 2031"/>
                  <a:gd name="T55" fmla="*/ 1558 h 2310"/>
                  <a:gd name="T56" fmla="*/ 664 w 2031"/>
                  <a:gd name="T57" fmla="*/ 1524 h 2310"/>
                  <a:gd name="T58" fmla="*/ 642 w 2031"/>
                  <a:gd name="T59" fmla="*/ 1500 h 2310"/>
                  <a:gd name="T60" fmla="*/ 609 w 2031"/>
                  <a:gd name="T61" fmla="*/ 1480 h 2310"/>
                  <a:gd name="T62" fmla="*/ 577 w 2031"/>
                  <a:gd name="T63" fmla="*/ 1455 h 2310"/>
                  <a:gd name="T64" fmla="*/ 556 w 2031"/>
                  <a:gd name="T65" fmla="*/ 1423 h 2310"/>
                  <a:gd name="T66" fmla="*/ 547 w 2031"/>
                  <a:gd name="T67" fmla="*/ 1378 h 2310"/>
                  <a:gd name="T68" fmla="*/ 536 w 2031"/>
                  <a:gd name="T69" fmla="*/ 1337 h 2310"/>
                  <a:gd name="T70" fmla="*/ 516 w 2031"/>
                  <a:gd name="T71" fmla="*/ 1302 h 2310"/>
                  <a:gd name="T72" fmla="*/ 487 w 2031"/>
                  <a:gd name="T73" fmla="*/ 1273 h 2310"/>
                  <a:gd name="T74" fmla="*/ 448 w 2031"/>
                  <a:gd name="T75" fmla="*/ 1251 h 2310"/>
                  <a:gd name="T76" fmla="*/ 325 w 2031"/>
                  <a:gd name="T77" fmla="*/ 1220 h 2310"/>
                  <a:gd name="T78" fmla="*/ 289 w 2031"/>
                  <a:gd name="T79" fmla="*/ 1209 h 2310"/>
                  <a:gd name="T80" fmla="*/ 257 w 2031"/>
                  <a:gd name="T81" fmla="*/ 1190 h 2310"/>
                  <a:gd name="T82" fmla="*/ 226 w 2031"/>
                  <a:gd name="T83" fmla="*/ 1162 h 2310"/>
                  <a:gd name="T84" fmla="*/ 195 w 2031"/>
                  <a:gd name="T85" fmla="*/ 1137 h 2310"/>
                  <a:gd name="T86" fmla="*/ 167 w 2031"/>
                  <a:gd name="T87" fmla="*/ 1120 h 2310"/>
                  <a:gd name="T88" fmla="*/ 92 w 2031"/>
                  <a:gd name="T89" fmla="*/ 1092 h 2310"/>
                  <a:gd name="T90" fmla="*/ 47 w 2031"/>
                  <a:gd name="T91" fmla="*/ 1074 h 2310"/>
                  <a:gd name="T92" fmla="*/ 16 w 2031"/>
                  <a:gd name="T93" fmla="*/ 1049 h 2310"/>
                  <a:gd name="T94" fmla="*/ 0 w 2031"/>
                  <a:gd name="T95" fmla="*/ 800 h 2310"/>
                  <a:gd name="T96" fmla="*/ 336 w 2031"/>
                  <a:gd name="T97" fmla="*/ 908 h 2310"/>
                  <a:gd name="T98" fmla="*/ 1082 w 2031"/>
                  <a:gd name="T99" fmla="*/ 462 h 2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031" h="2310">
                    <a:moveTo>
                      <a:pt x="1386" y="0"/>
                    </a:moveTo>
                    <a:lnTo>
                      <a:pt x="1510" y="185"/>
                    </a:lnTo>
                    <a:lnTo>
                      <a:pt x="1619" y="686"/>
                    </a:lnTo>
                    <a:lnTo>
                      <a:pt x="1753" y="1012"/>
                    </a:lnTo>
                    <a:lnTo>
                      <a:pt x="1940" y="1057"/>
                    </a:lnTo>
                    <a:lnTo>
                      <a:pt x="2028" y="1139"/>
                    </a:lnTo>
                    <a:lnTo>
                      <a:pt x="1994" y="1273"/>
                    </a:lnTo>
                    <a:lnTo>
                      <a:pt x="2031" y="1312"/>
                    </a:lnTo>
                    <a:lnTo>
                      <a:pt x="1575" y="1761"/>
                    </a:lnTo>
                    <a:lnTo>
                      <a:pt x="1473" y="1863"/>
                    </a:lnTo>
                    <a:lnTo>
                      <a:pt x="1206" y="2261"/>
                    </a:lnTo>
                    <a:lnTo>
                      <a:pt x="1197" y="2273"/>
                    </a:lnTo>
                    <a:lnTo>
                      <a:pt x="1187" y="2284"/>
                    </a:lnTo>
                    <a:lnTo>
                      <a:pt x="1177" y="2293"/>
                    </a:lnTo>
                    <a:lnTo>
                      <a:pt x="1167" y="2299"/>
                    </a:lnTo>
                    <a:lnTo>
                      <a:pt x="1155" y="2304"/>
                    </a:lnTo>
                    <a:lnTo>
                      <a:pt x="1144" y="2308"/>
                    </a:lnTo>
                    <a:lnTo>
                      <a:pt x="1130" y="2310"/>
                    </a:lnTo>
                    <a:lnTo>
                      <a:pt x="1118" y="2310"/>
                    </a:lnTo>
                    <a:lnTo>
                      <a:pt x="1105" y="2309"/>
                    </a:lnTo>
                    <a:lnTo>
                      <a:pt x="1091" y="2307"/>
                    </a:lnTo>
                    <a:lnTo>
                      <a:pt x="1078" y="2303"/>
                    </a:lnTo>
                    <a:lnTo>
                      <a:pt x="1064" y="2299"/>
                    </a:lnTo>
                    <a:lnTo>
                      <a:pt x="1049" y="2294"/>
                    </a:lnTo>
                    <a:lnTo>
                      <a:pt x="1035" y="2287"/>
                    </a:lnTo>
                    <a:lnTo>
                      <a:pt x="1020" y="2280"/>
                    </a:lnTo>
                    <a:lnTo>
                      <a:pt x="1005" y="2273"/>
                    </a:lnTo>
                    <a:lnTo>
                      <a:pt x="998" y="2269"/>
                    </a:lnTo>
                    <a:lnTo>
                      <a:pt x="992" y="2264"/>
                    </a:lnTo>
                    <a:lnTo>
                      <a:pt x="987" y="2259"/>
                    </a:lnTo>
                    <a:lnTo>
                      <a:pt x="982" y="2254"/>
                    </a:lnTo>
                    <a:lnTo>
                      <a:pt x="978" y="2248"/>
                    </a:lnTo>
                    <a:lnTo>
                      <a:pt x="975" y="2241"/>
                    </a:lnTo>
                    <a:lnTo>
                      <a:pt x="972" y="2233"/>
                    </a:lnTo>
                    <a:lnTo>
                      <a:pt x="969" y="2225"/>
                    </a:lnTo>
                    <a:lnTo>
                      <a:pt x="967" y="2215"/>
                    </a:lnTo>
                    <a:lnTo>
                      <a:pt x="963" y="2206"/>
                    </a:lnTo>
                    <a:lnTo>
                      <a:pt x="958" y="2197"/>
                    </a:lnTo>
                    <a:lnTo>
                      <a:pt x="952" y="2188"/>
                    </a:lnTo>
                    <a:lnTo>
                      <a:pt x="945" y="2181"/>
                    </a:lnTo>
                    <a:lnTo>
                      <a:pt x="936" y="2174"/>
                    </a:lnTo>
                    <a:lnTo>
                      <a:pt x="926" y="2167"/>
                    </a:lnTo>
                    <a:lnTo>
                      <a:pt x="915" y="2161"/>
                    </a:lnTo>
                    <a:lnTo>
                      <a:pt x="906" y="2157"/>
                    </a:lnTo>
                    <a:lnTo>
                      <a:pt x="902" y="2153"/>
                    </a:lnTo>
                    <a:lnTo>
                      <a:pt x="901" y="2148"/>
                    </a:lnTo>
                    <a:lnTo>
                      <a:pt x="901" y="2138"/>
                    </a:lnTo>
                    <a:lnTo>
                      <a:pt x="899" y="2129"/>
                    </a:lnTo>
                    <a:lnTo>
                      <a:pt x="897" y="2120"/>
                    </a:lnTo>
                    <a:lnTo>
                      <a:pt x="893" y="2110"/>
                    </a:lnTo>
                    <a:lnTo>
                      <a:pt x="889" y="2101"/>
                    </a:lnTo>
                    <a:lnTo>
                      <a:pt x="883" y="2091"/>
                    </a:lnTo>
                    <a:lnTo>
                      <a:pt x="876" y="2081"/>
                    </a:lnTo>
                    <a:lnTo>
                      <a:pt x="869" y="2072"/>
                    </a:lnTo>
                    <a:lnTo>
                      <a:pt x="859" y="2063"/>
                    </a:lnTo>
                    <a:lnTo>
                      <a:pt x="856" y="2045"/>
                    </a:lnTo>
                    <a:lnTo>
                      <a:pt x="854" y="2029"/>
                    </a:lnTo>
                    <a:lnTo>
                      <a:pt x="850" y="2013"/>
                    </a:lnTo>
                    <a:lnTo>
                      <a:pt x="847" y="1998"/>
                    </a:lnTo>
                    <a:lnTo>
                      <a:pt x="843" y="1984"/>
                    </a:lnTo>
                    <a:lnTo>
                      <a:pt x="839" y="1971"/>
                    </a:lnTo>
                    <a:lnTo>
                      <a:pt x="834" y="1958"/>
                    </a:lnTo>
                    <a:lnTo>
                      <a:pt x="829" y="1946"/>
                    </a:lnTo>
                    <a:lnTo>
                      <a:pt x="823" y="1936"/>
                    </a:lnTo>
                    <a:lnTo>
                      <a:pt x="817" y="1926"/>
                    </a:lnTo>
                    <a:lnTo>
                      <a:pt x="811" y="1918"/>
                    </a:lnTo>
                    <a:lnTo>
                      <a:pt x="803" y="1911"/>
                    </a:lnTo>
                    <a:lnTo>
                      <a:pt x="796" y="1905"/>
                    </a:lnTo>
                    <a:lnTo>
                      <a:pt x="787" y="1901"/>
                    </a:lnTo>
                    <a:lnTo>
                      <a:pt x="779" y="1897"/>
                    </a:lnTo>
                    <a:lnTo>
                      <a:pt x="769" y="1895"/>
                    </a:lnTo>
                    <a:lnTo>
                      <a:pt x="757" y="1890"/>
                    </a:lnTo>
                    <a:lnTo>
                      <a:pt x="746" y="1883"/>
                    </a:lnTo>
                    <a:lnTo>
                      <a:pt x="741" y="1879"/>
                    </a:lnTo>
                    <a:lnTo>
                      <a:pt x="737" y="1875"/>
                    </a:lnTo>
                    <a:lnTo>
                      <a:pt x="733" y="1870"/>
                    </a:lnTo>
                    <a:lnTo>
                      <a:pt x="729" y="1865"/>
                    </a:lnTo>
                    <a:lnTo>
                      <a:pt x="726" y="1860"/>
                    </a:lnTo>
                    <a:lnTo>
                      <a:pt x="723" y="1854"/>
                    </a:lnTo>
                    <a:lnTo>
                      <a:pt x="720" y="1848"/>
                    </a:lnTo>
                    <a:lnTo>
                      <a:pt x="718" y="1842"/>
                    </a:lnTo>
                    <a:lnTo>
                      <a:pt x="716" y="1828"/>
                    </a:lnTo>
                    <a:lnTo>
                      <a:pt x="715" y="1814"/>
                    </a:lnTo>
                    <a:lnTo>
                      <a:pt x="673" y="1558"/>
                    </a:lnTo>
                    <a:lnTo>
                      <a:pt x="671" y="1546"/>
                    </a:lnTo>
                    <a:lnTo>
                      <a:pt x="668" y="1535"/>
                    </a:lnTo>
                    <a:lnTo>
                      <a:pt x="664" y="1524"/>
                    </a:lnTo>
                    <a:lnTo>
                      <a:pt x="658" y="1515"/>
                    </a:lnTo>
                    <a:lnTo>
                      <a:pt x="651" y="1507"/>
                    </a:lnTo>
                    <a:lnTo>
                      <a:pt x="642" y="1500"/>
                    </a:lnTo>
                    <a:lnTo>
                      <a:pt x="632" y="1493"/>
                    </a:lnTo>
                    <a:lnTo>
                      <a:pt x="621" y="1487"/>
                    </a:lnTo>
                    <a:lnTo>
                      <a:pt x="609" y="1480"/>
                    </a:lnTo>
                    <a:lnTo>
                      <a:pt x="597" y="1472"/>
                    </a:lnTo>
                    <a:lnTo>
                      <a:pt x="587" y="1464"/>
                    </a:lnTo>
                    <a:lnTo>
                      <a:pt x="577" y="1455"/>
                    </a:lnTo>
                    <a:lnTo>
                      <a:pt x="569" y="1445"/>
                    </a:lnTo>
                    <a:lnTo>
                      <a:pt x="562" y="1434"/>
                    </a:lnTo>
                    <a:lnTo>
                      <a:pt x="556" y="1423"/>
                    </a:lnTo>
                    <a:lnTo>
                      <a:pt x="551" y="1409"/>
                    </a:lnTo>
                    <a:lnTo>
                      <a:pt x="549" y="1394"/>
                    </a:lnTo>
                    <a:lnTo>
                      <a:pt x="547" y="1378"/>
                    </a:lnTo>
                    <a:lnTo>
                      <a:pt x="544" y="1363"/>
                    </a:lnTo>
                    <a:lnTo>
                      <a:pt x="540" y="1350"/>
                    </a:lnTo>
                    <a:lnTo>
                      <a:pt x="536" y="1337"/>
                    </a:lnTo>
                    <a:lnTo>
                      <a:pt x="530" y="1324"/>
                    </a:lnTo>
                    <a:lnTo>
                      <a:pt x="523" y="1313"/>
                    </a:lnTo>
                    <a:lnTo>
                      <a:pt x="516" y="1302"/>
                    </a:lnTo>
                    <a:lnTo>
                      <a:pt x="507" y="1292"/>
                    </a:lnTo>
                    <a:lnTo>
                      <a:pt x="498" y="1282"/>
                    </a:lnTo>
                    <a:lnTo>
                      <a:pt x="487" y="1273"/>
                    </a:lnTo>
                    <a:lnTo>
                      <a:pt x="476" y="1265"/>
                    </a:lnTo>
                    <a:lnTo>
                      <a:pt x="463" y="1257"/>
                    </a:lnTo>
                    <a:lnTo>
                      <a:pt x="448" y="1251"/>
                    </a:lnTo>
                    <a:lnTo>
                      <a:pt x="432" y="1243"/>
                    </a:lnTo>
                    <a:lnTo>
                      <a:pt x="415" y="1238"/>
                    </a:lnTo>
                    <a:lnTo>
                      <a:pt x="325" y="1220"/>
                    </a:lnTo>
                    <a:lnTo>
                      <a:pt x="313" y="1217"/>
                    </a:lnTo>
                    <a:lnTo>
                      <a:pt x="300" y="1213"/>
                    </a:lnTo>
                    <a:lnTo>
                      <a:pt x="289" y="1209"/>
                    </a:lnTo>
                    <a:lnTo>
                      <a:pt x="278" y="1203"/>
                    </a:lnTo>
                    <a:lnTo>
                      <a:pt x="267" y="1197"/>
                    </a:lnTo>
                    <a:lnTo>
                      <a:pt x="257" y="1190"/>
                    </a:lnTo>
                    <a:lnTo>
                      <a:pt x="247" y="1182"/>
                    </a:lnTo>
                    <a:lnTo>
                      <a:pt x="237" y="1174"/>
                    </a:lnTo>
                    <a:lnTo>
                      <a:pt x="226" y="1162"/>
                    </a:lnTo>
                    <a:lnTo>
                      <a:pt x="215" y="1152"/>
                    </a:lnTo>
                    <a:lnTo>
                      <a:pt x="205" y="1144"/>
                    </a:lnTo>
                    <a:lnTo>
                      <a:pt x="195" y="1137"/>
                    </a:lnTo>
                    <a:lnTo>
                      <a:pt x="186" y="1130"/>
                    </a:lnTo>
                    <a:lnTo>
                      <a:pt x="177" y="1125"/>
                    </a:lnTo>
                    <a:lnTo>
                      <a:pt x="167" y="1120"/>
                    </a:lnTo>
                    <a:lnTo>
                      <a:pt x="158" y="1116"/>
                    </a:lnTo>
                    <a:lnTo>
                      <a:pt x="125" y="1104"/>
                    </a:lnTo>
                    <a:lnTo>
                      <a:pt x="92" y="1092"/>
                    </a:lnTo>
                    <a:lnTo>
                      <a:pt x="75" y="1087"/>
                    </a:lnTo>
                    <a:lnTo>
                      <a:pt x="60" y="1081"/>
                    </a:lnTo>
                    <a:lnTo>
                      <a:pt x="47" y="1074"/>
                    </a:lnTo>
                    <a:lnTo>
                      <a:pt x="35" y="1067"/>
                    </a:lnTo>
                    <a:lnTo>
                      <a:pt x="24" y="1058"/>
                    </a:lnTo>
                    <a:lnTo>
                      <a:pt x="16" y="1049"/>
                    </a:lnTo>
                    <a:lnTo>
                      <a:pt x="9" y="1039"/>
                    </a:lnTo>
                    <a:lnTo>
                      <a:pt x="4" y="1028"/>
                    </a:lnTo>
                    <a:lnTo>
                      <a:pt x="0" y="800"/>
                    </a:lnTo>
                    <a:lnTo>
                      <a:pt x="86" y="801"/>
                    </a:lnTo>
                    <a:lnTo>
                      <a:pt x="192" y="882"/>
                    </a:lnTo>
                    <a:lnTo>
                      <a:pt x="336" y="908"/>
                    </a:lnTo>
                    <a:lnTo>
                      <a:pt x="439" y="847"/>
                    </a:lnTo>
                    <a:lnTo>
                      <a:pt x="798" y="902"/>
                    </a:lnTo>
                    <a:lnTo>
                      <a:pt x="1082" y="462"/>
                    </a:lnTo>
                    <a:lnTo>
                      <a:pt x="1386" y="0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6824" name="Freeform 24"/>
              <p:cNvSpPr>
                <a:spLocks/>
              </p:cNvSpPr>
              <p:nvPr/>
            </p:nvSpPr>
            <p:spPr bwMode="auto">
              <a:xfrm>
                <a:off x="1380" y="1755"/>
                <a:ext cx="577" cy="309"/>
              </a:xfrm>
              <a:custGeom>
                <a:avLst/>
                <a:gdLst>
                  <a:gd name="T0" fmla="*/ 76 w 3074"/>
                  <a:gd name="T1" fmla="*/ 12 h 1659"/>
                  <a:gd name="T2" fmla="*/ 101 w 3074"/>
                  <a:gd name="T3" fmla="*/ 0 h 1659"/>
                  <a:gd name="T4" fmla="*/ 102 w 3074"/>
                  <a:gd name="T5" fmla="*/ 3 h 1659"/>
                  <a:gd name="T6" fmla="*/ 103 w 3074"/>
                  <a:gd name="T7" fmla="*/ 6 h 1659"/>
                  <a:gd name="T8" fmla="*/ 632 w 3074"/>
                  <a:gd name="T9" fmla="*/ 215 h 1659"/>
                  <a:gd name="T10" fmla="*/ 1493 w 3074"/>
                  <a:gd name="T11" fmla="*/ 395 h 1659"/>
                  <a:gd name="T12" fmla="*/ 2202 w 3074"/>
                  <a:gd name="T13" fmla="*/ 785 h 1659"/>
                  <a:gd name="T14" fmla="*/ 2994 w 3074"/>
                  <a:gd name="T15" fmla="*/ 1074 h 1659"/>
                  <a:gd name="T16" fmla="*/ 2995 w 3074"/>
                  <a:gd name="T17" fmla="*/ 1073 h 1659"/>
                  <a:gd name="T18" fmla="*/ 3002 w 3074"/>
                  <a:gd name="T19" fmla="*/ 1068 h 1659"/>
                  <a:gd name="T20" fmla="*/ 3074 w 3074"/>
                  <a:gd name="T21" fmla="*/ 1113 h 1659"/>
                  <a:gd name="T22" fmla="*/ 3005 w 3074"/>
                  <a:gd name="T23" fmla="*/ 1142 h 1659"/>
                  <a:gd name="T24" fmla="*/ 2878 w 3074"/>
                  <a:gd name="T25" fmla="*/ 1304 h 1659"/>
                  <a:gd name="T26" fmla="*/ 2730 w 3074"/>
                  <a:gd name="T27" fmla="*/ 1296 h 1659"/>
                  <a:gd name="T28" fmla="*/ 2612 w 3074"/>
                  <a:gd name="T29" fmla="*/ 1440 h 1659"/>
                  <a:gd name="T30" fmla="*/ 2461 w 3074"/>
                  <a:gd name="T31" fmla="*/ 1463 h 1659"/>
                  <a:gd name="T32" fmla="*/ 2226 w 3074"/>
                  <a:gd name="T33" fmla="*/ 1659 h 1659"/>
                  <a:gd name="T34" fmla="*/ 1922 w 3074"/>
                  <a:gd name="T35" fmla="*/ 1554 h 1659"/>
                  <a:gd name="T36" fmla="*/ 1579 w 3074"/>
                  <a:gd name="T37" fmla="*/ 1627 h 1659"/>
                  <a:gd name="T38" fmla="*/ 1530 w 3074"/>
                  <a:gd name="T39" fmla="*/ 1588 h 1659"/>
                  <a:gd name="T40" fmla="*/ 1421 w 3074"/>
                  <a:gd name="T41" fmla="*/ 1562 h 1659"/>
                  <a:gd name="T42" fmla="*/ 1373 w 3074"/>
                  <a:gd name="T43" fmla="*/ 986 h 1659"/>
                  <a:gd name="T44" fmla="*/ 1160 w 3074"/>
                  <a:gd name="T45" fmla="*/ 1196 h 1659"/>
                  <a:gd name="T46" fmla="*/ 796 w 3074"/>
                  <a:gd name="T47" fmla="*/ 1183 h 1659"/>
                  <a:gd name="T48" fmla="*/ 656 w 3074"/>
                  <a:gd name="T49" fmla="*/ 1000 h 1659"/>
                  <a:gd name="T50" fmla="*/ 507 w 3074"/>
                  <a:gd name="T51" fmla="*/ 946 h 1659"/>
                  <a:gd name="T52" fmla="*/ 388 w 3074"/>
                  <a:gd name="T53" fmla="*/ 954 h 1659"/>
                  <a:gd name="T54" fmla="*/ 359 w 3074"/>
                  <a:gd name="T55" fmla="*/ 664 h 1659"/>
                  <a:gd name="T56" fmla="*/ 129 w 3074"/>
                  <a:gd name="T57" fmla="*/ 443 h 1659"/>
                  <a:gd name="T58" fmla="*/ 115 w 3074"/>
                  <a:gd name="T59" fmla="*/ 271 h 1659"/>
                  <a:gd name="T60" fmla="*/ 0 w 3074"/>
                  <a:gd name="T61" fmla="*/ 128 h 1659"/>
                  <a:gd name="T62" fmla="*/ 76 w 3074"/>
                  <a:gd name="T63" fmla="*/ 12 h 16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74" h="1659">
                    <a:moveTo>
                      <a:pt x="76" y="12"/>
                    </a:moveTo>
                    <a:lnTo>
                      <a:pt x="101" y="0"/>
                    </a:lnTo>
                    <a:lnTo>
                      <a:pt x="102" y="3"/>
                    </a:lnTo>
                    <a:lnTo>
                      <a:pt x="103" y="6"/>
                    </a:lnTo>
                    <a:lnTo>
                      <a:pt x="632" y="215"/>
                    </a:lnTo>
                    <a:lnTo>
                      <a:pt x="1493" y="395"/>
                    </a:lnTo>
                    <a:lnTo>
                      <a:pt x="2202" y="785"/>
                    </a:lnTo>
                    <a:lnTo>
                      <a:pt x="2994" y="1074"/>
                    </a:lnTo>
                    <a:lnTo>
                      <a:pt x="2995" y="1073"/>
                    </a:lnTo>
                    <a:lnTo>
                      <a:pt x="3002" y="1068"/>
                    </a:lnTo>
                    <a:lnTo>
                      <a:pt x="3074" y="1113"/>
                    </a:lnTo>
                    <a:lnTo>
                      <a:pt x="3005" y="1142"/>
                    </a:lnTo>
                    <a:lnTo>
                      <a:pt x="2878" y="1304"/>
                    </a:lnTo>
                    <a:lnTo>
                      <a:pt x="2730" y="1296"/>
                    </a:lnTo>
                    <a:lnTo>
                      <a:pt x="2612" y="1440"/>
                    </a:lnTo>
                    <a:lnTo>
                      <a:pt x="2461" y="1463"/>
                    </a:lnTo>
                    <a:lnTo>
                      <a:pt x="2226" y="1659"/>
                    </a:lnTo>
                    <a:lnTo>
                      <a:pt x="1922" y="1554"/>
                    </a:lnTo>
                    <a:lnTo>
                      <a:pt x="1579" y="1627"/>
                    </a:lnTo>
                    <a:lnTo>
                      <a:pt x="1530" y="1588"/>
                    </a:lnTo>
                    <a:lnTo>
                      <a:pt x="1421" y="1562"/>
                    </a:lnTo>
                    <a:lnTo>
                      <a:pt x="1373" y="986"/>
                    </a:lnTo>
                    <a:lnTo>
                      <a:pt x="1160" y="1196"/>
                    </a:lnTo>
                    <a:lnTo>
                      <a:pt x="796" y="1183"/>
                    </a:lnTo>
                    <a:lnTo>
                      <a:pt x="656" y="1000"/>
                    </a:lnTo>
                    <a:lnTo>
                      <a:pt x="507" y="946"/>
                    </a:lnTo>
                    <a:lnTo>
                      <a:pt x="388" y="954"/>
                    </a:lnTo>
                    <a:lnTo>
                      <a:pt x="359" y="664"/>
                    </a:lnTo>
                    <a:lnTo>
                      <a:pt x="129" y="443"/>
                    </a:lnTo>
                    <a:lnTo>
                      <a:pt x="115" y="271"/>
                    </a:lnTo>
                    <a:lnTo>
                      <a:pt x="0" y="128"/>
                    </a:lnTo>
                    <a:lnTo>
                      <a:pt x="76" y="12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6825" name="Freeform 25"/>
              <p:cNvSpPr>
                <a:spLocks/>
              </p:cNvSpPr>
              <p:nvPr/>
            </p:nvSpPr>
            <p:spPr bwMode="auto">
              <a:xfrm>
                <a:off x="2109" y="808"/>
                <a:ext cx="451" cy="499"/>
              </a:xfrm>
              <a:custGeom>
                <a:avLst/>
                <a:gdLst>
                  <a:gd name="T0" fmla="*/ 546 w 2396"/>
                  <a:gd name="T1" fmla="*/ 1222 h 2676"/>
                  <a:gd name="T2" fmla="*/ 571 w 2396"/>
                  <a:gd name="T3" fmla="*/ 1222 h 2676"/>
                  <a:gd name="T4" fmla="*/ 575 w 2396"/>
                  <a:gd name="T5" fmla="*/ 1223 h 2676"/>
                  <a:gd name="T6" fmla="*/ 586 w 2396"/>
                  <a:gd name="T7" fmla="*/ 1226 h 2676"/>
                  <a:gd name="T8" fmla="*/ 587 w 2396"/>
                  <a:gd name="T9" fmla="*/ 1226 h 2676"/>
                  <a:gd name="T10" fmla="*/ 589 w 2396"/>
                  <a:gd name="T11" fmla="*/ 1226 h 2676"/>
                  <a:gd name="T12" fmla="*/ 599 w 2396"/>
                  <a:gd name="T13" fmla="*/ 1229 h 2676"/>
                  <a:gd name="T14" fmla="*/ 602 w 2396"/>
                  <a:gd name="T15" fmla="*/ 1230 h 2676"/>
                  <a:gd name="T16" fmla="*/ 620 w 2396"/>
                  <a:gd name="T17" fmla="*/ 1237 h 2676"/>
                  <a:gd name="T18" fmla="*/ 680 w 2396"/>
                  <a:gd name="T19" fmla="*/ 1281 h 2676"/>
                  <a:gd name="T20" fmla="*/ 708 w 2396"/>
                  <a:gd name="T21" fmla="*/ 1321 h 2676"/>
                  <a:gd name="T22" fmla="*/ 751 w 2396"/>
                  <a:gd name="T23" fmla="*/ 1448 h 2676"/>
                  <a:gd name="T24" fmla="*/ 789 w 2396"/>
                  <a:gd name="T25" fmla="*/ 1544 h 2676"/>
                  <a:gd name="T26" fmla="*/ 846 w 2396"/>
                  <a:gd name="T27" fmla="*/ 1618 h 2676"/>
                  <a:gd name="T28" fmla="*/ 864 w 2396"/>
                  <a:gd name="T29" fmla="*/ 1665 h 2676"/>
                  <a:gd name="T30" fmla="*/ 917 w 2396"/>
                  <a:gd name="T31" fmla="*/ 2321 h 2676"/>
                  <a:gd name="T32" fmla="*/ 909 w 2396"/>
                  <a:gd name="T33" fmla="*/ 2364 h 2676"/>
                  <a:gd name="T34" fmla="*/ 892 w 2396"/>
                  <a:gd name="T35" fmla="*/ 2378 h 2676"/>
                  <a:gd name="T36" fmla="*/ 866 w 2396"/>
                  <a:gd name="T37" fmla="*/ 2383 h 2676"/>
                  <a:gd name="T38" fmla="*/ 853 w 2396"/>
                  <a:gd name="T39" fmla="*/ 2403 h 2676"/>
                  <a:gd name="T40" fmla="*/ 871 w 2396"/>
                  <a:gd name="T41" fmla="*/ 2435 h 2676"/>
                  <a:gd name="T42" fmla="*/ 988 w 2396"/>
                  <a:gd name="T43" fmla="*/ 2546 h 2676"/>
                  <a:gd name="T44" fmla="*/ 1163 w 2396"/>
                  <a:gd name="T45" fmla="*/ 2660 h 2676"/>
                  <a:gd name="T46" fmla="*/ 1191 w 2396"/>
                  <a:gd name="T47" fmla="*/ 2676 h 2676"/>
                  <a:gd name="T48" fmla="*/ 1210 w 2396"/>
                  <a:gd name="T49" fmla="*/ 2666 h 2676"/>
                  <a:gd name="T50" fmla="*/ 1220 w 2396"/>
                  <a:gd name="T51" fmla="*/ 2631 h 2676"/>
                  <a:gd name="T52" fmla="*/ 1335 w 2396"/>
                  <a:gd name="T53" fmla="*/ 2373 h 2676"/>
                  <a:gd name="T54" fmla="*/ 1428 w 2396"/>
                  <a:gd name="T55" fmla="*/ 2343 h 2676"/>
                  <a:gd name="T56" fmla="*/ 1465 w 2396"/>
                  <a:gd name="T57" fmla="*/ 2347 h 2676"/>
                  <a:gd name="T58" fmla="*/ 1494 w 2396"/>
                  <a:gd name="T59" fmla="*/ 2364 h 2676"/>
                  <a:gd name="T60" fmla="*/ 1535 w 2396"/>
                  <a:gd name="T61" fmla="*/ 2425 h 2676"/>
                  <a:gd name="T62" fmla="*/ 1577 w 2396"/>
                  <a:gd name="T63" fmla="*/ 2478 h 2676"/>
                  <a:gd name="T64" fmla="*/ 1609 w 2396"/>
                  <a:gd name="T65" fmla="*/ 2494 h 2676"/>
                  <a:gd name="T66" fmla="*/ 1695 w 2396"/>
                  <a:gd name="T67" fmla="*/ 2445 h 2676"/>
                  <a:gd name="T68" fmla="*/ 1714 w 2396"/>
                  <a:gd name="T69" fmla="*/ 2413 h 2676"/>
                  <a:gd name="T70" fmla="*/ 1709 w 2396"/>
                  <a:gd name="T71" fmla="*/ 2387 h 2676"/>
                  <a:gd name="T72" fmla="*/ 1702 w 2396"/>
                  <a:gd name="T73" fmla="*/ 2357 h 2676"/>
                  <a:gd name="T74" fmla="*/ 1711 w 2396"/>
                  <a:gd name="T75" fmla="*/ 2331 h 2676"/>
                  <a:gd name="T76" fmla="*/ 1738 w 2396"/>
                  <a:gd name="T77" fmla="*/ 2310 h 2676"/>
                  <a:gd name="T78" fmla="*/ 1782 w 2396"/>
                  <a:gd name="T79" fmla="*/ 2295 h 2676"/>
                  <a:gd name="T80" fmla="*/ 1816 w 2396"/>
                  <a:gd name="T81" fmla="*/ 2270 h 2676"/>
                  <a:gd name="T82" fmla="*/ 1841 w 2396"/>
                  <a:gd name="T83" fmla="*/ 2224 h 2676"/>
                  <a:gd name="T84" fmla="*/ 1860 w 2396"/>
                  <a:gd name="T85" fmla="*/ 2126 h 2676"/>
                  <a:gd name="T86" fmla="*/ 1902 w 2396"/>
                  <a:gd name="T87" fmla="*/ 2064 h 2676"/>
                  <a:gd name="T88" fmla="*/ 1968 w 2396"/>
                  <a:gd name="T89" fmla="*/ 2041 h 2676"/>
                  <a:gd name="T90" fmla="*/ 2396 w 2396"/>
                  <a:gd name="T91" fmla="*/ 2038 h 2676"/>
                  <a:gd name="T92" fmla="*/ 1988 w 2396"/>
                  <a:gd name="T93" fmla="*/ 1214 h 2676"/>
                  <a:gd name="T94" fmla="*/ 2097 w 2396"/>
                  <a:gd name="T95" fmla="*/ 527 h 2676"/>
                  <a:gd name="T96" fmla="*/ 1893 w 2396"/>
                  <a:gd name="T97" fmla="*/ 2 h 2676"/>
                  <a:gd name="T98" fmla="*/ 1515 w 2396"/>
                  <a:gd name="T99" fmla="*/ 252 h 2676"/>
                  <a:gd name="T100" fmla="*/ 761 w 2396"/>
                  <a:gd name="T101" fmla="*/ 523 h 2676"/>
                  <a:gd name="T102" fmla="*/ 215 w 2396"/>
                  <a:gd name="T103" fmla="*/ 347 h 2676"/>
                  <a:gd name="T104" fmla="*/ 231 w 2396"/>
                  <a:gd name="T105" fmla="*/ 553 h 2676"/>
                  <a:gd name="T106" fmla="*/ 169 w 2396"/>
                  <a:gd name="T107" fmla="*/ 1023 h 2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396" h="2676">
                    <a:moveTo>
                      <a:pt x="520" y="1198"/>
                    </a:moveTo>
                    <a:lnTo>
                      <a:pt x="545" y="1222"/>
                    </a:lnTo>
                    <a:lnTo>
                      <a:pt x="546" y="1222"/>
                    </a:lnTo>
                    <a:lnTo>
                      <a:pt x="546" y="1222"/>
                    </a:lnTo>
                    <a:lnTo>
                      <a:pt x="546" y="1222"/>
                    </a:lnTo>
                    <a:lnTo>
                      <a:pt x="546" y="1222"/>
                    </a:lnTo>
                    <a:lnTo>
                      <a:pt x="552" y="1221"/>
                    </a:lnTo>
                    <a:lnTo>
                      <a:pt x="558" y="1221"/>
                    </a:lnTo>
                    <a:lnTo>
                      <a:pt x="565" y="1221"/>
                    </a:lnTo>
                    <a:lnTo>
                      <a:pt x="571" y="1222"/>
                    </a:lnTo>
                    <a:lnTo>
                      <a:pt x="571" y="1222"/>
                    </a:lnTo>
                    <a:lnTo>
                      <a:pt x="571" y="1222"/>
                    </a:lnTo>
                    <a:lnTo>
                      <a:pt x="573" y="1222"/>
                    </a:lnTo>
                    <a:lnTo>
                      <a:pt x="574" y="1223"/>
                    </a:lnTo>
                    <a:lnTo>
                      <a:pt x="575" y="1223"/>
                    </a:lnTo>
                    <a:lnTo>
                      <a:pt x="575" y="1223"/>
                    </a:lnTo>
                    <a:lnTo>
                      <a:pt x="580" y="1224"/>
                    </a:lnTo>
                    <a:lnTo>
                      <a:pt x="586" y="1225"/>
                    </a:lnTo>
                    <a:lnTo>
                      <a:pt x="586" y="1225"/>
                    </a:lnTo>
                    <a:lnTo>
                      <a:pt x="586" y="1226"/>
                    </a:lnTo>
                    <a:lnTo>
                      <a:pt x="586" y="1226"/>
                    </a:lnTo>
                    <a:lnTo>
                      <a:pt x="587" y="1226"/>
                    </a:lnTo>
                    <a:lnTo>
                      <a:pt x="587" y="1226"/>
                    </a:lnTo>
                    <a:lnTo>
                      <a:pt x="587" y="1226"/>
                    </a:lnTo>
                    <a:lnTo>
                      <a:pt x="587" y="1226"/>
                    </a:lnTo>
                    <a:lnTo>
                      <a:pt x="588" y="1226"/>
                    </a:lnTo>
                    <a:lnTo>
                      <a:pt x="588" y="1226"/>
                    </a:lnTo>
                    <a:lnTo>
                      <a:pt x="589" y="1226"/>
                    </a:lnTo>
                    <a:lnTo>
                      <a:pt x="589" y="1226"/>
                    </a:lnTo>
                    <a:lnTo>
                      <a:pt x="589" y="1226"/>
                    </a:lnTo>
                    <a:lnTo>
                      <a:pt x="593" y="1228"/>
                    </a:lnTo>
                    <a:lnTo>
                      <a:pt x="598" y="1229"/>
                    </a:lnTo>
                    <a:lnTo>
                      <a:pt x="598" y="1229"/>
                    </a:lnTo>
                    <a:lnTo>
                      <a:pt x="598" y="1229"/>
                    </a:lnTo>
                    <a:lnTo>
                      <a:pt x="599" y="1229"/>
                    </a:lnTo>
                    <a:lnTo>
                      <a:pt x="599" y="1229"/>
                    </a:lnTo>
                    <a:lnTo>
                      <a:pt x="600" y="1230"/>
                    </a:lnTo>
                    <a:lnTo>
                      <a:pt x="601" y="1230"/>
                    </a:lnTo>
                    <a:lnTo>
                      <a:pt x="602" y="1230"/>
                    </a:lnTo>
                    <a:lnTo>
                      <a:pt x="602" y="1230"/>
                    </a:lnTo>
                    <a:lnTo>
                      <a:pt x="602" y="1231"/>
                    </a:lnTo>
                    <a:lnTo>
                      <a:pt x="602" y="1231"/>
                    </a:lnTo>
                    <a:lnTo>
                      <a:pt x="603" y="1231"/>
                    </a:lnTo>
                    <a:lnTo>
                      <a:pt x="604" y="1231"/>
                    </a:lnTo>
                    <a:lnTo>
                      <a:pt x="620" y="1237"/>
                    </a:lnTo>
                    <a:lnTo>
                      <a:pt x="637" y="1245"/>
                    </a:lnTo>
                    <a:lnTo>
                      <a:pt x="652" y="1255"/>
                    </a:lnTo>
                    <a:lnTo>
                      <a:pt x="667" y="1267"/>
                    </a:lnTo>
                    <a:lnTo>
                      <a:pt x="674" y="1274"/>
                    </a:lnTo>
                    <a:lnTo>
                      <a:pt x="680" y="1281"/>
                    </a:lnTo>
                    <a:lnTo>
                      <a:pt x="687" y="1288"/>
                    </a:lnTo>
                    <a:lnTo>
                      <a:pt x="693" y="1296"/>
                    </a:lnTo>
                    <a:lnTo>
                      <a:pt x="698" y="1304"/>
                    </a:lnTo>
                    <a:lnTo>
                      <a:pt x="703" y="1312"/>
                    </a:lnTo>
                    <a:lnTo>
                      <a:pt x="708" y="1321"/>
                    </a:lnTo>
                    <a:lnTo>
                      <a:pt x="712" y="1330"/>
                    </a:lnTo>
                    <a:lnTo>
                      <a:pt x="723" y="1358"/>
                    </a:lnTo>
                    <a:lnTo>
                      <a:pt x="733" y="1387"/>
                    </a:lnTo>
                    <a:lnTo>
                      <a:pt x="742" y="1418"/>
                    </a:lnTo>
                    <a:lnTo>
                      <a:pt x="751" y="1448"/>
                    </a:lnTo>
                    <a:lnTo>
                      <a:pt x="760" y="1479"/>
                    </a:lnTo>
                    <a:lnTo>
                      <a:pt x="771" y="1508"/>
                    </a:lnTo>
                    <a:lnTo>
                      <a:pt x="777" y="1521"/>
                    </a:lnTo>
                    <a:lnTo>
                      <a:pt x="782" y="1533"/>
                    </a:lnTo>
                    <a:lnTo>
                      <a:pt x="789" y="1544"/>
                    </a:lnTo>
                    <a:lnTo>
                      <a:pt x="796" y="1554"/>
                    </a:lnTo>
                    <a:lnTo>
                      <a:pt x="809" y="1570"/>
                    </a:lnTo>
                    <a:lnTo>
                      <a:pt x="823" y="1585"/>
                    </a:lnTo>
                    <a:lnTo>
                      <a:pt x="835" y="1601"/>
                    </a:lnTo>
                    <a:lnTo>
                      <a:pt x="846" y="1618"/>
                    </a:lnTo>
                    <a:lnTo>
                      <a:pt x="851" y="1627"/>
                    </a:lnTo>
                    <a:lnTo>
                      <a:pt x="856" y="1636"/>
                    </a:lnTo>
                    <a:lnTo>
                      <a:pt x="859" y="1645"/>
                    </a:lnTo>
                    <a:lnTo>
                      <a:pt x="862" y="1655"/>
                    </a:lnTo>
                    <a:lnTo>
                      <a:pt x="864" y="1665"/>
                    </a:lnTo>
                    <a:lnTo>
                      <a:pt x="864" y="1677"/>
                    </a:lnTo>
                    <a:lnTo>
                      <a:pt x="864" y="1689"/>
                    </a:lnTo>
                    <a:lnTo>
                      <a:pt x="863" y="1701"/>
                    </a:lnTo>
                    <a:lnTo>
                      <a:pt x="917" y="2298"/>
                    </a:lnTo>
                    <a:lnTo>
                      <a:pt x="917" y="2321"/>
                    </a:lnTo>
                    <a:lnTo>
                      <a:pt x="916" y="2339"/>
                    </a:lnTo>
                    <a:lnTo>
                      <a:pt x="915" y="2346"/>
                    </a:lnTo>
                    <a:lnTo>
                      <a:pt x="913" y="2353"/>
                    </a:lnTo>
                    <a:lnTo>
                      <a:pt x="911" y="2359"/>
                    </a:lnTo>
                    <a:lnTo>
                      <a:pt x="909" y="2364"/>
                    </a:lnTo>
                    <a:lnTo>
                      <a:pt x="906" y="2368"/>
                    </a:lnTo>
                    <a:lnTo>
                      <a:pt x="902" y="2371"/>
                    </a:lnTo>
                    <a:lnTo>
                      <a:pt x="899" y="2374"/>
                    </a:lnTo>
                    <a:lnTo>
                      <a:pt x="896" y="2376"/>
                    </a:lnTo>
                    <a:lnTo>
                      <a:pt x="892" y="2378"/>
                    </a:lnTo>
                    <a:lnTo>
                      <a:pt x="888" y="2379"/>
                    </a:lnTo>
                    <a:lnTo>
                      <a:pt x="884" y="2379"/>
                    </a:lnTo>
                    <a:lnTo>
                      <a:pt x="879" y="2379"/>
                    </a:lnTo>
                    <a:lnTo>
                      <a:pt x="872" y="2381"/>
                    </a:lnTo>
                    <a:lnTo>
                      <a:pt x="866" y="2383"/>
                    </a:lnTo>
                    <a:lnTo>
                      <a:pt x="861" y="2386"/>
                    </a:lnTo>
                    <a:lnTo>
                      <a:pt x="857" y="2390"/>
                    </a:lnTo>
                    <a:lnTo>
                      <a:pt x="854" y="2393"/>
                    </a:lnTo>
                    <a:lnTo>
                      <a:pt x="853" y="2398"/>
                    </a:lnTo>
                    <a:lnTo>
                      <a:pt x="853" y="2403"/>
                    </a:lnTo>
                    <a:lnTo>
                      <a:pt x="854" y="2408"/>
                    </a:lnTo>
                    <a:lnTo>
                      <a:pt x="856" y="2414"/>
                    </a:lnTo>
                    <a:lnTo>
                      <a:pt x="860" y="2421"/>
                    </a:lnTo>
                    <a:lnTo>
                      <a:pt x="865" y="2428"/>
                    </a:lnTo>
                    <a:lnTo>
                      <a:pt x="871" y="2435"/>
                    </a:lnTo>
                    <a:lnTo>
                      <a:pt x="886" y="2451"/>
                    </a:lnTo>
                    <a:lnTo>
                      <a:pt x="908" y="2471"/>
                    </a:lnTo>
                    <a:lnTo>
                      <a:pt x="932" y="2496"/>
                    </a:lnTo>
                    <a:lnTo>
                      <a:pt x="959" y="2521"/>
                    </a:lnTo>
                    <a:lnTo>
                      <a:pt x="988" y="2546"/>
                    </a:lnTo>
                    <a:lnTo>
                      <a:pt x="1019" y="2570"/>
                    </a:lnTo>
                    <a:lnTo>
                      <a:pt x="1053" y="2594"/>
                    </a:lnTo>
                    <a:lnTo>
                      <a:pt x="1088" y="2617"/>
                    </a:lnTo>
                    <a:lnTo>
                      <a:pt x="1124" y="2639"/>
                    </a:lnTo>
                    <a:lnTo>
                      <a:pt x="1163" y="2660"/>
                    </a:lnTo>
                    <a:lnTo>
                      <a:pt x="1169" y="2665"/>
                    </a:lnTo>
                    <a:lnTo>
                      <a:pt x="1175" y="2669"/>
                    </a:lnTo>
                    <a:lnTo>
                      <a:pt x="1180" y="2672"/>
                    </a:lnTo>
                    <a:lnTo>
                      <a:pt x="1186" y="2674"/>
                    </a:lnTo>
                    <a:lnTo>
                      <a:pt x="1191" y="2676"/>
                    </a:lnTo>
                    <a:lnTo>
                      <a:pt x="1196" y="2676"/>
                    </a:lnTo>
                    <a:lnTo>
                      <a:pt x="1200" y="2675"/>
                    </a:lnTo>
                    <a:lnTo>
                      <a:pt x="1203" y="2673"/>
                    </a:lnTo>
                    <a:lnTo>
                      <a:pt x="1207" y="2670"/>
                    </a:lnTo>
                    <a:lnTo>
                      <a:pt x="1210" y="2666"/>
                    </a:lnTo>
                    <a:lnTo>
                      <a:pt x="1213" y="2661"/>
                    </a:lnTo>
                    <a:lnTo>
                      <a:pt x="1215" y="2655"/>
                    </a:lnTo>
                    <a:lnTo>
                      <a:pt x="1217" y="2648"/>
                    </a:lnTo>
                    <a:lnTo>
                      <a:pt x="1219" y="2640"/>
                    </a:lnTo>
                    <a:lnTo>
                      <a:pt x="1220" y="2631"/>
                    </a:lnTo>
                    <a:lnTo>
                      <a:pt x="1222" y="2621"/>
                    </a:lnTo>
                    <a:lnTo>
                      <a:pt x="1261" y="2416"/>
                    </a:lnTo>
                    <a:lnTo>
                      <a:pt x="1287" y="2399"/>
                    </a:lnTo>
                    <a:lnTo>
                      <a:pt x="1311" y="2385"/>
                    </a:lnTo>
                    <a:lnTo>
                      <a:pt x="1335" y="2373"/>
                    </a:lnTo>
                    <a:lnTo>
                      <a:pt x="1356" y="2362"/>
                    </a:lnTo>
                    <a:lnTo>
                      <a:pt x="1376" y="2354"/>
                    </a:lnTo>
                    <a:lnTo>
                      <a:pt x="1395" y="2348"/>
                    </a:lnTo>
                    <a:lnTo>
                      <a:pt x="1412" y="2345"/>
                    </a:lnTo>
                    <a:lnTo>
                      <a:pt x="1428" y="2343"/>
                    </a:lnTo>
                    <a:lnTo>
                      <a:pt x="1436" y="2343"/>
                    </a:lnTo>
                    <a:lnTo>
                      <a:pt x="1444" y="2343"/>
                    </a:lnTo>
                    <a:lnTo>
                      <a:pt x="1451" y="2344"/>
                    </a:lnTo>
                    <a:lnTo>
                      <a:pt x="1457" y="2345"/>
                    </a:lnTo>
                    <a:lnTo>
                      <a:pt x="1465" y="2347"/>
                    </a:lnTo>
                    <a:lnTo>
                      <a:pt x="1471" y="2349"/>
                    </a:lnTo>
                    <a:lnTo>
                      <a:pt x="1477" y="2352"/>
                    </a:lnTo>
                    <a:lnTo>
                      <a:pt x="1483" y="2356"/>
                    </a:lnTo>
                    <a:lnTo>
                      <a:pt x="1488" y="2359"/>
                    </a:lnTo>
                    <a:lnTo>
                      <a:pt x="1494" y="2364"/>
                    </a:lnTo>
                    <a:lnTo>
                      <a:pt x="1499" y="2369"/>
                    </a:lnTo>
                    <a:lnTo>
                      <a:pt x="1503" y="2374"/>
                    </a:lnTo>
                    <a:lnTo>
                      <a:pt x="1512" y="2386"/>
                    </a:lnTo>
                    <a:lnTo>
                      <a:pt x="1520" y="2400"/>
                    </a:lnTo>
                    <a:lnTo>
                      <a:pt x="1535" y="2425"/>
                    </a:lnTo>
                    <a:lnTo>
                      <a:pt x="1550" y="2447"/>
                    </a:lnTo>
                    <a:lnTo>
                      <a:pt x="1557" y="2456"/>
                    </a:lnTo>
                    <a:lnTo>
                      <a:pt x="1564" y="2465"/>
                    </a:lnTo>
                    <a:lnTo>
                      <a:pt x="1571" y="2472"/>
                    </a:lnTo>
                    <a:lnTo>
                      <a:pt x="1577" y="2478"/>
                    </a:lnTo>
                    <a:lnTo>
                      <a:pt x="1584" y="2483"/>
                    </a:lnTo>
                    <a:lnTo>
                      <a:pt x="1590" y="2487"/>
                    </a:lnTo>
                    <a:lnTo>
                      <a:pt x="1596" y="2491"/>
                    </a:lnTo>
                    <a:lnTo>
                      <a:pt x="1603" y="2493"/>
                    </a:lnTo>
                    <a:lnTo>
                      <a:pt x="1609" y="2494"/>
                    </a:lnTo>
                    <a:lnTo>
                      <a:pt x="1614" y="2494"/>
                    </a:lnTo>
                    <a:lnTo>
                      <a:pt x="1620" y="2493"/>
                    </a:lnTo>
                    <a:lnTo>
                      <a:pt x="1625" y="2491"/>
                    </a:lnTo>
                    <a:lnTo>
                      <a:pt x="1686" y="2452"/>
                    </a:lnTo>
                    <a:lnTo>
                      <a:pt x="1695" y="2445"/>
                    </a:lnTo>
                    <a:lnTo>
                      <a:pt x="1702" y="2437"/>
                    </a:lnTo>
                    <a:lnTo>
                      <a:pt x="1708" y="2430"/>
                    </a:lnTo>
                    <a:lnTo>
                      <a:pt x="1712" y="2422"/>
                    </a:lnTo>
                    <a:lnTo>
                      <a:pt x="1714" y="2417"/>
                    </a:lnTo>
                    <a:lnTo>
                      <a:pt x="1714" y="2413"/>
                    </a:lnTo>
                    <a:lnTo>
                      <a:pt x="1715" y="2408"/>
                    </a:lnTo>
                    <a:lnTo>
                      <a:pt x="1714" y="2403"/>
                    </a:lnTo>
                    <a:lnTo>
                      <a:pt x="1713" y="2398"/>
                    </a:lnTo>
                    <a:lnTo>
                      <a:pt x="1712" y="2392"/>
                    </a:lnTo>
                    <a:lnTo>
                      <a:pt x="1709" y="2387"/>
                    </a:lnTo>
                    <a:lnTo>
                      <a:pt x="1706" y="2381"/>
                    </a:lnTo>
                    <a:lnTo>
                      <a:pt x="1705" y="2375"/>
                    </a:lnTo>
                    <a:lnTo>
                      <a:pt x="1703" y="2369"/>
                    </a:lnTo>
                    <a:lnTo>
                      <a:pt x="1703" y="2363"/>
                    </a:lnTo>
                    <a:lnTo>
                      <a:pt x="1702" y="2357"/>
                    </a:lnTo>
                    <a:lnTo>
                      <a:pt x="1703" y="2352"/>
                    </a:lnTo>
                    <a:lnTo>
                      <a:pt x="1704" y="2346"/>
                    </a:lnTo>
                    <a:lnTo>
                      <a:pt x="1706" y="2341"/>
                    </a:lnTo>
                    <a:lnTo>
                      <a:pt x="1708" y="2335"/>
                    </a:lnTo>
                    <a:lnTo>
                      <a:pt x="1711" y="2331"/>
                    </a:lnTo>
                    <a:lnTo>
                      <a:pt x="1715" y="2326"/>
                    </a:lnTo>
                    <a:lnTo>
                      <a:pt x="1719" y="2321"/>
                    </a:lnTo>
                    <a:lnTo>
                      <a:pt x="1725" y="2316"/>
                    </a:lnTo>
                    <a:lnTo>
                      <a:pt x="1731" y="2313"/>
                    </a:lnTo>
                    <a:lnTo>
                      <a:pt x="1738" y="2310"/>
                    </a:lnTo>
                    <a:lnTo>
                      <a:pt x="1746" y="2307"/>
                    </a:lnTo>
                    <a:lnTo>
                      <a:pt x="1754" y="2304"/>
                    </a:lnTo>
                    <a:lnTo>
                      <a:pt x="1764" y="2302"/>
                    </a:lnTo>
                    <a:lnTo>
                      <a:pt x="1773" y="2299"/>
                    </a:lnTo>
                    <a:lnTo>
                      <a:pt x="1782" y="2295"/>
                    </a:lnTo>
                    <a:lnTo>
                      <a:pt x="1790" y="2291"/>
                    </a:lnTo>
                    <a:lnTo>
                      <a:pt x="1797" y="2287"/>
                    </a:lnTo>
                    <a:lnTo>
                      <a:pt x="1804" y="2282"/>
                    </a:lnTo>
                    <a:lnTo>
                      <a:pt x="1810" y="2276"/>
                    </a:lnTo>
                    <a:lnTo>
                      <a:pt x="1816" y="2270"/>
                    </a:lnTo>
                    <a:lnTo>
                      <a:pt x="1821" y="2264"/>
                    </a:lnTo>
                    <a:lnTo>
                      <a:pt x="1826" y="2257"/>
                    </a:lnTo>
                    <a:lnTo>
                      <a:pt x="1830" y="2249"/>
                    </a:lnTo>
                    <a:lnTo>
                      <a:pt x="1834" y="2241"/>
                    </a:lnTo>
                    <a:lnTo>
                      <a:pt x="1841" y="2224"/>
                    </a:lnTo>
                    <a:lnTo>
                      <a:pt x="1846" y="2204"/>
                    </a:lnTo>
                    <a:lnTo>
                      <a:pt x="1848" y="2182"/>
                    </a:lnTo>
                    <a:lnTo>
                      <a:pt x="1851" y="2161"/>
                    </a:lnTo>
                    <a:lnTo>
                      <a:pt x="1855" y="2143"/>
                    </a:lnTo>
                    <a:lnTo>
                      <a:pt x="1860" y="2126"/>
                    </a:lnTo>
                    <a:lnTo>
                      <a:pt x="1866" y="2111"/>
                    </a:lnTo>
                    <a:lnTo>
                      <a:pt x="1873" y="2097"/>
                    </a:lnTo>
                    <a:lnTo>
                      <a:pt x="1883" y="2084"/>
                    </a:lnTo>
                    <a:lnTo>
                      <a:pt x="1892" y="2074"/>
                    </a:lnTo>
                    <a:lnTo>
                      <a:pt x="1902" y="2064"/>
                    </a:lnTo>
                    <a:lnTo>
                      <a:pt x="1913" y="2057"/>
                    </a:lnTo>
                    <a:lnTo>
                      <a:pt x="1925" y="2051"/>
                    </a:lnTo>
                    <a:lnTo>
                      <a:pt x="1939" y="2046"/>
                    </a:lnTo>
                    <a:lnTo>
                      <a:pt x="1953" y="2043"/>
                    </a:lnTo>
                    <a:lnTo>
                      <a:pt x="1968" y="2041"/>
                    </a:lnTo>
                    <a:lnTo>
                      <a:pt x="1985" y="2041"/>
                    </a:lnTo>
                    <a:lnTo>
                      <a:pt x="2002" y="2042"/>
                    </a:lnTo>
                    <a:lnTo>
                      <a:pt x="2392" y="2038"/>
                    </a:lnTo>
                    <a:lnTo>
                      <a:pt x="2392" y="2038"/>
                    </a:lnTo>
                    <a:lnTo>
                      <a:pt x="2396" y="2038"/>
                    </a:lnTo>
                    <a:lnTo>
                      <a:pt x="2365" y="1596"/>
                    </a:lnTo>
                    <a:lnTo>
                      <a:pt x="2228" y="1504"/>
                    </a:lnTo>
                    <a:lnTo>
                      <a:pt x="2136" y="1442"/>
                    </a:lnTo>
                    <a:lnTo>
                      <a:pt x="1997" y="1303"/>
                    </a:lnTo>
                    <a:lnTo>
                      <a:pt x="1988" y="1214"/>
                    </a:lnTo>
                    <a:lnTo>
                      <a:pt x="1885" y="1034"/>
                    </a:lnTo>
                    <a:lnTo>
                      <a:pt x="1880" y="952"/>
                    </a:lnTo>
                    <a:lnTo>
                      <a:pt x="1987" y="779"/>
                    </a:lnTo>
                    <a:lnTo>
                      <a:pt x="2005" y="639"/>
                    </a:lnTo>
                    <a:lnTo>
                      <a:pt x="2097" y="527"/>
                    </a:lnTo>
                    <a:lnTo>
                      <a:pt x="2059" y="380"/>
                    </a:lnTo>
                    <a:lnTo>
                      <a:pt x="2033" y="288"/>
                    </a:lnTo>
                    <a:lnTo>
                      <a:pt x="1883" y="227"/>
                    </a:lnTo>
                    <a:lnTo>
                      <a:pt x="1928" y="58"/>
                    </a:lnTo>
                    <a:lnTo>
                      <a:pt x="1893" y="2"/>
                    </a:lnTo>
                    <a:lnTo>
                      <a:pt x="1795" y="0"/>
                    </a:lnTo>
                    <a:lnTo>
                      <a:pt x="1704" y="13"/>
                    </a:lnTo>
                    <a:lnTo>
                      <a:pt x="1675" y="110"/>
                    </a:lnTo>
                    <a:lnTo>
                      <a:pt x="1605" y="156"/>
                    </a:lnTo>
                    <a:lnTo>
                      <a:pt x="1515" y="252"/>
                    </a:lnTo>
                    <a:lnTo>
                      <a:pt x="1351" y="283"/>
                    </a:lnTo>
                    <a:lnTo>
                      <a:pt x="1285" y="378"/>
                    </a:lnTo>
                    <a:lnTo>
                      <a:pt x="1155" y="403"/>
                    </a:lnTo>
                    <a:lnTo>
                      <a:pt x="862" y="419"/>
                    </a:lnTo>
                    <a:lnTo>
                      <a:pt x="761" y="523"/>
                    </a:lnTo>
                    <a:lnTo>
                      <a:pt x="689" y="542"/>
                    </a:lnTo>
                    <a:lnTo>
                      <a:pt x="618" y="482"/>
                    </a:lnTo>
                    <a:lnTo>
                      <a:pt x="488" y="484"/>
                    </a:lnTo>
                    <a:lnTo>
                      <a:pt x="338" y="427"/>
                    </a:lnTo>
                    <a:lnTo>
                      <a:pt x="215" y="347"/>
                    </a:lnTo>
                    <a:lnTo>
                      <a:pt x="24" y="323"/>
                    </a:lnTo>
                    <a:lnTo>
                      <a:pt x="0" y="351"/>
                    </a:lnTo>
                    <a:lnTo>
                      <a:pt x="44" y="427"/>
                    </a:lnTo>
                    <a:lnTo>
                      <a:pt x="202" y="488"/>
                    </a:lnTo>
                    <a:lnTo>
                      <a:pt x="231" y="553"/>
                    </a:lnTo>
                    <a:lnTo>
                      <a:pt x="229" y="654"/>
                    </a:lnTo>
                    <a:lnTo>
                      <a:pt x="154" y="775"/>
                    </a:lnTo>
                    <a:lnTo>
                      <a:pt x="136" y="848"/>
                    </a:lnTo>
                    <a:lnTo>
                      <a:pt x="150" y="938"/>
                    </a:lnTo>
                    <a:lnTo>
                      <a:pt x="169" y="1023"/>
                    </a:lnTo>
                    <a:lnTo>
                      <a:pt x="207" y="1073"/>
                    </a:lnTo>
                    <a:lnTo>
                      <a:pt x="506" y="1090"/>
                    </a:lnTo>
                    <a:lnTo>
                      <a:pt x="529" y="1140"/>
                    </a:lnTo>
                    <a:lnTo>
                      <a:pt x="520" y="1198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6826" name="Freeform 26"/>
              <p:cNvSpPr>
                <a:spLocks/>
              </p:cNvSpPr>
              <p:nvPr/>
            </p:nvSpPr>
            <p:spPr bwMode="auto">
              <a:xfrm>
                <a:off x="1397" y="1027"/>
                <a:ext cx="1353" cy="929"/>
              </a:xfrm>
              <a:custGeom>
                <a:avLst/>
                <a:gdLst>
                  <a:gd name="T0" fmla="*/ 2289 w 7211"/>
                  <a:gd name="T1" fmla="*/ 113 h 4979"/>
                  <a:gd name="T2" fmla="*/ 2383 w 7211"/>
                  <a:gd name="T3" fmla="*/ 59 h 4979"/>
                  <a:gd name="T4" fmla="*/ 2488 w 7211"/>
                  <a:gd name="T5" fmla="*/ 121 h 4979"/>
                  <a:gd name="T6" fmla="*/ 2625 w 7211"/>
                  <a:gd name="T7" fmla="*/ 7 h 4979"/>
                  <a:gd name="T8" fmla="*/ 2729 w 7211"/>
                  <a:gd name="T9" fmla="*/ 31 h 4979"/>
                  <a:gd name="T10" fmla="*/ 2790 w 7211"/>
                  <a:gd name="T11" fmla="*/ 336 h 4979"/>
                  <a:gd name="T12" fmla="*/ 2900 w 7211"/>
                  <a:gd name="T13" fmla="*/ 398 h 4979"/>
                  <a:gd name="T14" fmla="*/ 3115 w 7211"/>
                  <a:gd name="T15" fmla="*/ 548 h 4979"/>
                  <a:gd name="T16" fmla="*/ 3266 w 7211"/>
                  <a:gd name="T17" fmla="*/ 505 h 4979"/>
                  <a:gd name="T18" fmla="*/ 3426 w 7211"/>
                  <a:gd name="T19" fmla="*/ 517 h 4979"/>
                  <a:gd name="T20" fmla="*/ 3488 w 7211"/>
                  <a:gd name="T21" fmla="*/ 575 h 4979"/>
                  <a:gd name="T22" fmla="*/ 3601 w 7211"/>
                  <a:gd name="T23" fmla="*/ 478 h 4979"/>
                  <a:gd name="T24" fmla="*/ 3694 w 7211"/>
                  <a:gd name="T25" fmla="*/ 393 h 4979"/>
                  <a:gd name="T26" fmla="*/ 3878 w 7211"/>
                  <a:gd name="T27" fmla="*/ 361 h 4979"/>
                  <a:gd name="T28" fmla="*/ 3992 w 7211"/>
                  <a:gd name="T29" fmla="*/ 221 h 4979"/>
                  <a:gd name="T30" fmla="*/ 4063 w 7211"/>
                  <a:gd name="T31" fmla="*/ 106 h 4979"/>
                  <a:gd name="T32" fmla="*/ 4313 w 7211"/>
                  <a:gd name="T33" fmla="*/ 57 h 4979"/>
                  <a:gd name="T34" fmla="*/ 4485 w 7211"/>
                  <a:gd name="T35" fmla="*/ 115 h 4979"/>
                  <a:gd name="T36" fmla="*/ 4594 w 7211"/>
                  <a:gd name="T37" fmla="*/ 381 h 4979"/>
                  <a:gd name="T38" fmla="*/ 4714 w 7211"/>
                  <a:gd name="T39" fmla="*/ 1166 h 4979"/>
                  <a:gd name="T40" fmla="*/ 4659 w 7211"/>
                  <a:gd name="T41" fmla="*/ 1213 h 4979"/>
                  <a:gd name="T42" fmla="*/ 4817 w 7211"/>
                  <a:gd name="T43" fmla="*/ 1397 h 4979"/>
                  <a:gd name="T44" fmla="*/ 5011 w 7211"/>
                  <a:gd name="T45" fmla="*/ 1488 h 4979"/>
                  <a:gd name="T46" fmla="*/ 5234 w 7211"/>
                  <a:gd name="T47" fmla="*/ 1170 h 4979"/>
                  <a:gd name="T48" fmla="*/ 5348 w 7211"/>
                  <a:gd name="T49" fmla="*/ 1274 h 4979"/>
                  <a:gd name="T50" fmla="*/ 5500 w 7211"/>
                  <a:gd name="T51" fmla="*/ 1264 h 4979"/>
                  <a:gd name="T52" fmla="*/ 5501 w 7211"/>
                  <a:gd name="T53" fmla="*/ 1179 h 4979"/>
                  <a:gd name="T54" fmla="*/ 5588 w 7211"/>
                  <a:gd name="T55" fmla="*/ 1118 h 4979"/>
                  <a:gd name="T56" fmla="*/ 5664 w 7211"/>
                  <a:gd name="T57" fmla="*/ 938 h 4979"/>
                  <a:gd name="T58" fmla="*/ 6465 w 7211"/>
                  <a:gd name="T59" fmla="*/ 1621 h 4979"/>
                  <a:gd name="T60" fmla="*/ 6773 w 7211"/>
                  <a:gd name="T61" fmla="*/ 1622 h 4979"/>
                  <a:gd name="T62" fmla="*/ 6864 w 7211"/>
                  <a:gd name="T63" fmla="*/ 1709 h 4979"/>
                  <a:gd name="T64" fmla="*/ 6959 w 7211"/>
                  <a:gd name="T65" fmla="*/ 1790 h 4979"/>
                  <a:gd name="T66" fmla="*/ 7096 w 7211"/>
                  <a:gd name="T67" fmla="*/ 1870 h 4979"/>
                  <a:gd name="T68" fmla="*/ 7210 w 7211"/>
                  <a:gd name="T69" fmla="*/ 1909 h 4979"/>
                  <a:gd name="T70" fmla="*/ 6403 w 7211"/>
                  <a:gd name="T71" fmla="*/ 3631 h 4979"/>
                  <a:gd name="T72" fmla="*/ 6312 w 7211"/>
                  <a:gd name="T73" fmla="*/ 3793 h 4979"/>
                  <a:gd name="T74" fmla="*/ 6340 w 7211"/>
                  <a:gd name="T75" fmla="*/ 4333 h 4979"/>
                  <a:gd name="T76" fmla="*/ 4948 w 7211"/>
                  <a:gd name="T77" fmla="*/ 4545 h 4979"/>
                  <a:gd name="T78" fmla="*/ 4160 w 7211"/>
                  <a:gd name="T79" fmla="*/ 4301 h 4979"/>
                  <a:gd name="T80" fmla="*/ 4031 w 7211"/>
                  <a:gd name="T81" fmla="*/ 4397 h 4979"/>
                  <a:gd name="T82" fmla="*/ 3587 w 7211"/>
                  <a:gd name="T83" fmla="*/ 4827 h 4979"/>
                  <a:gd name="T84" fmla="*/ 3406 w 7211"/>
                  <a:gd name="T85" fmla="*/ 4852 h 4979"/>
                  <a:gd name="T86" fmla="*/ 2114 w 7211"/>
                  <a:gd name="T87" fmla="*/ 4690 h 4979"/>
                  <a:gd name="T88" fmla="*/ 52 w 7211"/>
                  <a:gd name="T89" fmla="*/ 3750 h 4979"/>
                  <a:gd name="T90" fmla="*/ 222 w 7211"/>
                  <a:gd name="T91" fmla="*/ 3627 h 4979"/>
                  <a:gd name="T92" fmla="*/ 215 w 7211"/>
                  <a:gd name="T93" fmla="*/ 3424 h 4979"/>
                  <a:gd name="T94" fmla="*/ 298 w 7211"/>
                  <a:gd name="T95" fmla="*/ 3230 h 4979"/>
                  <a:gd name="T96" fmla="*/ 479 w 7211"/>
                  <a:gd name="T97" fmla="*/ 2951 h 4979"/>
                  <a:gd name="T98" fmla="*/ 1039 w 7211"/>
                  <a:gd name="T99" fmla="*/ 2772 h 4979"/>
                  <a:gd name="T100" fmla="*/ 1222 w 7211"/>
                  <a:gd name="T101" fmla="*/ 2634 h 4979"/>
                  <a:gd name="T102" fmla="*/ 1313 w 7211"/>
                  <a:gd name="T103" fmla="*/ 2654 h 4979"/>
                  <a:gd name="T104" fmla="*/ 1432 w 7211"/>
                  <a:gd name="T105" fmla="*/ 2676 h 4979"/>
                  <a:gd name="T106" fmla="*/ 1560 w 7211"/>
                  <a:gd name="T107" fmla="*/ 2645 h 4979"/>
                  <a:gd name="T108" fmla="*/ 1751 w 7211"/>
                  <a:gd name="T109" fmla="*/ 1420 h 4979"/>
                  <a:gd name="T110" fmla="*/ 1747 w 7211"/>
                  <a:gd name="T111" fmla="*/ 1289 h 4979"/>
                  <a:gd name="T112" fmla="*/ 1683 w 7211"/>
                  <a:gd name="T113" fmla="*/ 1211 h 4979"/>
                  <a:gd name="T114" fmla="*/ 1861 w 7211"/>
                  <a:gd name="T115" fmla="*/ 612 h 4979"/>
                  <a:gd name="T116" fmla="*/ 1659 w 7211"/>
                  <a:gd name="T117" fmla="*/ 366 h 4979"/>
                  <a:gd name="T118" fmla="*/ 1706 w 7211"/>
                  <a:gd name="T119" fmla="*/ 141 h 49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211" h="4979">
                    <a:moveTo>
                      <a:pt x="1755" y="141"/>
                    </a:moveTo>
                    <a:lnTo>
                      <a:pt x="2223" y="169"/>
                    </a:lnTo>
                    <a:lnTo>
                      <a:pt x="2234" y="171"/>
                    </a:lnTo>
                    <a:lnTo>
                      <a:pt x="2244" y="171"/>
                    </a:lnTo>
                    <a:lnTo>
                      <a:pt x="2252" y="171"/>
                    </a:lnTo>
                    <a:lnTo>
                      <a:pt x="2260" y="169"/>
                    </a:lnTo>
                    <a:lnTo>
                      <a:pt x="2266" y="167"/>
                    </a:lnTo>
                    <a:lnTo>
                      <a:pt x="2271" y="164"/>
                    </a:lnTo>
                    <a:lnTo>
                      <a:pt x="2275" y="159"/>
                    </a:lnTo>
                    <a:lnTo>
                      <a:pt x="2279" y="154"/>
                    </a:lnTo>
                    <a:lnTo>
                      <a:pt x="2282" y="149"/>
                    </a:lnTo>
                    <a:lnTo>
                      <a:pt x="2284" y="143"/>
                    </a:lnTo>
                    <a:lnTo>
                      <a:pt x="2286" y="136"/>
                    </a:lnTo>
                    <a:lnTo>
                      <a:pt x="2287" y="129"/>
                    </a:lnTo>
                    <a:lnTo>
                      <a:pt x="2289" y="113"/>
                    </a:lnTo>
                    <a:lnTo>
                      <a:pt x="2291" y="97"/>
                    </a:lnTo>
                    <a:lnTo>
                      <a:pt x="2297" y="75"/>
                    </a:lnTo>
                    <a:lnTo>
                      <a:pt x="2303" y="55"/>
                    </a:lnTo>
                    <a:lnTo>
                      <a:pt x="2307" y="47"/>
                    </a:lnTo>
                    <a:lnTo>
                      <a:pt x="2311" y="40"/>
                    </a:lnTo>
                    <a:lnTo>
                      <a:pt x="2315" y="34"/>
                    </a:lnTo>
                    <a:lnTo>
                      <a:pt x="2320" y="29"/>
                    </a:lnTo>
                    <a:lnTo>
                      <a:pt x="2326" y="26"/>
                    </a:lnTo>
                    <a:lnTo>
                      <a:pt x="2332" y="25"/>
                    </a:lnTo>
                    <a:lnTo>
                      <a:pt x="2338" y="25"/>
                    </a:lnTo>
                    <a:lnTo>
                      <a:pt x="2346" y="27"/>
                    </a:lnTo>
                    <a:lnTo>
                      <a:pt x="2354" y="32"/>
                    </a:lnTo>
                    <a:lnTo>
                      <a:pt x="2363" y="39"/>
                    </a:lnTo>
                    <a:lnTo>
                      <a:pt x="2373" y="48"/>
                    </a:lnTo>
                    <a:lnTo>
                      <a:pt x="2383" y="59"/>
                    </a:lnTo>
                    <a:lnTo>
                      <a:pt x="2393" y="75"/>
                    </a:lnTo>
                    <a:lnTo>
                      <a:pt x="2404" y="89"/>
                    </a:lnTo>
                    <a:lnTo>
                      <a:pt x="2414" y="100"/>
                    </a:lnTo>
                    <a:lnTo>
                      <a:pt x="2425" y="110"/>
                    </a:lnTo>
                    <a:lnTo>
                      <a:pt x="2430" y="113"/>
                    </a:lnTo>
                    <a:lnTo>
                      <a:pt x="2436" y="117"/>
                    </a:lnTo>
                    <a:lnTo>
                      <a:pt x="2441" y="119"/>
                    </a:lnTo>
                    <a:lnTo>
                      <a:pt x="2447" y="121"/>
                    </a:lnTo>
                    <a:lnTo>
                      <a:pt x="2452" y="123"/>
                    </a:lnTo>
                    <a:lnTo>
                      <a:pt x="2458" y="124"/>
                    </a:lnTo>
                    <a:lnTo>
                      <a:pt x="2463" y="124"/>
                    </a:lnTo>
                    <a:lnTo>
                      <a:pt x="2469" y="124"/>
                    </a:lnTo>
                    <a:lnTo>
                      <a:pt x="2475" y="124"/>
                    </a:lnTo>
                    <a:lnTo>
                      <a:pt x="2482" y="123"/>
                    </a:lnTo>
                    <a:lnTo>
                      <a:pt x="2488" y="121"/>
                    </a:lnTo>
                    <a:lnTo>
                      <a:pt x="2493" y="119"/>
                    </a:lnTo>
                    <a:lnTo>
                      <a:pt x="2505" y="112"/>
                    </a:lnTo>
                    <a:lnTo>
                      <a:pt x="2517" y="104"/>
                    </a:lnTo>
                    <a:lnTo>
                      <a:pt x="2530" y="94"/>
                    </a:lnTo>
                    <a:lnTo>
                      <a:pt x="2542" y="81"/>
                    </a:lnTo>
                    <a:lnTo>
                      <a:pt x="2555" y="66"/>
                    </a:lnTo>
                    <a:lnTo>
                      <a:pt x="2567" y="49"/>
                    </a:lnTo>
                    <a:lnTo>
                      <a:pt x="2574" y="41"/>
                    </a:lnTo>
                    <a:lnTo>
                      <a:pt x="2580" y="35"/>
                    </a:lnTo>
                    <a:lnTo>
                      <a:pt x="2587" y="29"/>
                    </a:lnTo>
                    <a:lnTo>
                      <a:pt x="2594" y="23"/>
                    </a:lnTo>
                    <a:lnTo>
                      <a:pt x="2601" y="17"/>
                    </a:lnTo>
                    <a:lnTo>
                      <a:pt x="2609" y="13"/>
                    </a:lnTo>
                    <a:lnTo>
                      <a:pt x="2616" y="10"/>
                    </a:lnTo>
                    <a:lnTo>
                      <a:pt x="2625" y="7"/>
                    </a:lnTo>
                    <a:lnTo>
                      <a:pt x="2633" y="4"/>
                    </a:lnTo>
                    <a:lnTo>
                      <a:pt x="2640" y="2"/>
                    </a:lnTo>
                    <a:lnTo>
                      <a:pt x="2648" y="1"/>
                    </a:lnTo>
                    <a:lnTo>
                      <a:pt x="2656" y="0"/>
                    </a:lnTo>
                    <a:lnTo>
                      <a:pt x="2663" y="0"/>
                    </a:lnTo>
                    <a:lnTo>
                      <a:pt x="2671" y="1"/>
                    </a:lnTo>
                    <a:lnTo>
                      <a:pt x="2678" y="2"/>
                    </a:lnTo>
                    <a:lnTo>
                      <a:pt x="2686" y="3"/>
                    </a:lnTo>
                    <a:lnTo>
                      <a:pt x="2693" y="6"/>
                    </a:lnTo>
                    <a:lnTo>
                      <a:pt x="2699" y="8"/>
                    </a:lnTo>
                    <a:lnTo>
                      <a:pt x="2706" y="12"/>
                    </a:lnTo>
                    <a:lnTo>
                      <a:pt x="2712" y="15"/>
                    </a:lnTo>
                    <a:lnTo>
                      <a:pt x="2718" y="21"/>
                    </a:lnTo>
                    <a:lnTo>
                      <a:pt x="2724" y="26"/>
                    </a:lnTo>
                    <a:lnTo>
                      <a:pt x="2729" y="31"/>
                    </a:lnTo>
                    <a:lnTo>
                      <a:pt x="2734" y="37"/>
                    </a:lnTo>
                    <a:lnTo>
                      <a:pt x="2738" y="43"/>
                    </a:lnTo>
                    <a:lnTo>
                      <a:pt x="2742" y="50"/>
                    </a:lnTo>
                    <a:lnTo>
                      <a:pt x="2746" y="58"/>
                    </a:lnTo>
                    <a:lnTo>
                      <a:pt x="2749" y="66"/>
                    </a:lnTo>
                    <a:lnTo>
                      <a:pt x="2751" y="74"/>
                    </a:lnTo>
                    <a:lnTo>
                      <a:pt x="2752" y="83"/>
                    </a:lnTo>
                    <a:lnTo>
                      <a:pt x="2754" y="93"/>
                    </a:lnTo>
                    <a:lnTo>
                      <a:pt x="2754" y="103"/>
                    </a:lnTo>
                    <a:lnTo>
                      <a:pt x="2787" y="275"/>
                    </a:lnTo>
                    <a:lnTo>
                      <a:pt x="2786" y="295"/>
                    </a:lnTo>
                    <a:lnTo>
                      <a:pt x="2787" y="314"/>
                    </a:lnTo>
                    <a:lnTo>
                      <a:pt x="2787" y="322"/>
                    </a:lnTo>
                    <a:lnTo>
                      <a:pt x="2789" y="329"/>
                    </a:lnTo>
                    <a:lnTo>
                      <a:pt x="2790" y="336"/>
                    </a:lnTo>
                    <a:lnTo>
                      <a:pt x="2793" y="343"/>
                    </a:lnTo>
                    <a:lnTo>
                      <a:pt x="2795" y="348"/>
                    </a:lnTo>
                    <a:lnTo>
                      <a:pt x="2798" y="354"/>
                    </a:lnTo>
                    <a:lnTo>
                      <a:pt x="2801" y="359"/>
                    </a:lnTo>
                    <a:lnTo>
                      <a:pt x="2805" y="363"/>
                    </a:lnTo>
                    <a:lnTo>
                      <a:pt x="2814" y="372"/>
                    </a:lnTo>
                    <a:lnTo>
                      <a:pt x="2824" y="379"/>
                    </a:lnTo>
                    <a:lnTo>
                      <a:pt x="2830" y="382"/>
                    </a:lnTo>
                    <a:lnTo>
                      <a:pt x="2837" y="385"/>
                    </a:lnTo>
                    <a:lnTo>
                      <a:pt x="2844" y="386"/>
                    </a:lnTo>
                    <a:lnTo>
                      <a:pt x="2851" y="388"/>
                    </a:lnTo>
                    <a:lnTo>
                      <a:pt x="2866" y="389"/>
                    </a:lnTo>
                    <a:lnTo>
                      <a:pt x="2882" y="392"/>
                    </a:lnTo>
                    <a:lnTo>
                      <a:pt x="2890" y="394"/>
                    </a:lnTo>
                    <a:lnTo>
                      <a:pt x="2900" y="398"/>
                    </a:lnTo>
                    <a:lnTo>
                      <a:pt x="2909" y="402"/>
                    </a:lnTo>
                    <a:lnTo>
                      <a:pt x="2918" y="408"/>
                    </a:lnTo>
                    <a:lnTo>
                      <a:pt x="2928" y="416"/>
                    </a:lnTo>
                    <a:lnTo>
                      <a:pt x="2938" y="426"/>
                    </a:lnTo>
                    <a:lnTo>
                      <a:pt x="2949" y="438"/>
                    </a:lnTo>
                    <a:lnTo>
                      <a:pt x="2961" y="454"/>
                    </a:lnTo>
                    <a:lnTo>
                      <a:pt x="2982" y="474"/>
                    </a:lnTo>
                    <a:lnTo>
                      <a:pt x="3004" y="491"/>
                    </a:lnTo>
                    <a:lnTo>
                      <a:pt x="3024" y="507"/>
                    </a:lnTo>
                    <a:lnTo>
                      <a:pt x="3046" y="520"/>
                    </a:lnTo>
                    <a:lnTo>
                      <a:pt x="3066" y="531"/>
                    </a:lnTo>
                    <a:lnTo>
                      <a:pt x="3086" y="539"/>
                    </a:lnTo>
                    <a:lnTo>
                      <a:pt x="3095" y="543"/>
                    </a:lnTo>
                    <a:lnTo>
                      <a:pt x="3105" y="546"/>
                    </a:lnTo>
                    <a:lnTo>
                      <a:pt x="3115" y="548"/>
                    </a:lnTo>
                    <a:lnTo>
                      <a:pt x="3124" y="550"/>
                    </a:lnTo>
                    <a:lnTo>
                      <a:pt x="3134" y="551"/>
                    </a:lnTo>
                    <a:lnTo>
                      <a:pt x="3143" y="552"/>
                    </a:lnTo>
                    <a:lnTo>
                      <a:pt x="3152" y="552"/>
                    </a:lnTo>
                    <a:lnTo>
                      <a:pt x="3161" y="552"/>
                    </a:lnTo>
                    <a:lnTo>
                      <a:pt x="3171" y="551"/>
                    </a:lnTo>
                    <a:lnTo>
                      <a:pt x="3181" y="550"/>
                    </a:lnTo>
                    <a:lnTo>
                      <a:pt x="3189" y="548"/>
                    </a:lnTo>
                    <a:lnTo>
                      <a:pt x="3198" y="545"/>
                    </a:lnTo>
                    <a:lnTo>
                      <a:pt x="3207" y="542"/>
                    </a:lnTo>
                    <a:lnTo>
                      <a:pt x="3216" y="539"/>
                    </a:lnTo>
                    <a:lnTo>
                      <a:pt x="3224" y="534"/>
                    </a:lnTo>
                    <a:lnTo>
                      <a:pt x="3233" y="530"/>
                    </a:lnTo>
                    <a:lnTo>
                      <a:pt x="3250" y="519"/>
                    </a:lnTo>
                    <a:lnTo>
                      <a:pt x="3266" y="505"/>
                    </a:lnTo>
                    <a:lnTo>
                      <a:pt x="3281" y="498"/>
                    </a:lnTo>
                    <a:lnTo>
                      <a:pt x="3296" y="491"/>
                    </a:lnTo>
                    <a:lnTo>
                      <a:pt x="3310" y="486"/>
                    </a:lnTo>
                    <a:lnTo>
                      <a:pt x="3324" y="482"/>
                    </a:lnTo>
                    <a:lnTo>
                      <a:pt x="3337" y="480"/>
                    </a:lnTo>
                    <a:lnTo>
                      <a:pt x="3349" y="478"/>
                    </a:lnTo>
                    <a:lnTo>
                      <a:pt x="3360" y="477"/>
                    </a:lnTo>
                    <a:lnTo>
                      <a:pt x="3371" y="478"/>
                    </a:lnTo>
                    <a:lnTo>
                      <a:pt x="3380" y="480"/>
                    </a:lnTo>
                    <a:lnTo>
                      <a:pt x="3390" y="483"/>
                    </a:lnTo>
                    <a:lnTo>
                      <a:pt x="3398" y="488"/>
                    </a:lnTo>
                    <a:lnTo>
                      <a:pt x="3406" y="493"/>
                    </a:lnTo>
                    <a:lnTo>
                      <a:pt x="3413" y="500"/>
                    </a:lnTo>
                    <a:lnTo>
                      <a:pt x="3420" y="508"/>
                    </a:lnTo>
                    <a:lnTo>
                      <a:pt x="3426" y="517"/>
                    </a:lnTo>
                    <a:lnTo>
                      <a:pt x="3431" y="527"/>
                    </a:lnTo>
                    <a:lnTo>
                      <a:pt x="3431" y="541"/>
                    </a:lnTo>
                    <a:lnTo>
                      <a:pt x="3431" y="553"/>
                    </a:lnTo>
                    <a:lnTo>
                      <a:pt x="3433" y="563"/>
                    </a:lnTo>
                    <a:lnTo>
                      <a:pt x="3435" y="572"/>
                    </a:lnTo>
                    <a:lnTo>
                      <a:pt x="3439" y="579"/>
                    </a:lnTo>
                    <a:lnTo>
                      <a:pt x="3443" y="585"/>
                    </a:lnTo>
                    <a:lnTo>
                      <a:pt x="3446" y="587"/>
                    </a:lnTo>
                    <a:lnTo>
                      <a:pt x="3449" y="588"/>
                    </a:lnTo>
                    <a:lnTo>
                      <a:pt x="3453" y="589"/>
                    </a:lnTo>
                    <a:lnTo>
                      <a:pt x="3456" y="589"/>
                    </a:lnTo>
                    <a:lnTo>
                      <a:pt x="3463" y="589"/>
                    </a:lnTo>
                    <a:lnTo>
                      <a:pt x="3470" y="586"/>
                    </a:lnTo>
                    <a:lnTo>
                      <a:pt x="3479" y="581"/>
                    </a:lnTo>
                    <a:lnTo>
                      <a:pt x="3488" y="575"/>
                    </a:lnTo>
                    <a:lnTo>
                      <a:pt x="3498" y="566"/>
                    </a:lnTo>
                    <a:lnTo>
                      <a:pt x="3509" y="556"/>
                    </a:lnTo>
                    <a:lnTo>
                      <a:pt x="3520" y="544"/>
                    </a:lnTo>
                    <a:lnTo>
                      <a:pt x="3533" y="530"/>
                    </a:lnTo>
                    <a:lnTo>
                      <a:pt x="3539" y="516"/>
                    </a:lnTo>
                    <a:lnTo>
                      <a:pt x="3546" y="504"/>
                    </a:lnTo>
                    <a:lnTo>
                      <a:pt x="3550" y="499"/>
                    </a:lnTo>
                    <a:lnTo>
                      <a:pt x="3554" y="495"/>
                    </a:lnTo>
                    <a:lnTo>
                      <a:pt x="3559" y="491"/>
                    </a:lnTo>
                    <a:lnTo>
                      <a:pt x="3563" y="488"/>
                    </a:lnTo>
                    <a:lnTo>
                      <a:pt x="3568" y="485"/>
                    </a:lnTo>
                    <a:lnTo>
                      <a:pt x="3574" y="483"/>
                    </a:lnTo>
                    <a:lnTo>
                      <a:pt x="3580" y="481"/>
                    </a:lnTo>
                    <a:lnTo>
                      <a:pt x="3586" y="479"/>
                    </a:lnTo>
                    <a:lnTo>
                      <a:pt x="3601" y="478"/>
                    </a:lnTo>
                    <a:lnTo>
                      <a:pt x="3617" y="478"/>
                    </a:lnTo>
                    <a:lnTo>
                      <a:pt x="3622" y="480"/>
                    </a:lnTo>
                    <a:lnTo>
                      <a:pt x="3626" y="482"/>
                    </a:lnTo>
                    <a:lnTo>
                      <a:pt x="3631" y="482"/>
                    </a:lnTo>
                    <a:lnTo>
                      <a:pt x="3635" y="482"/>
                    </a:lnTo>
                    <a:lnTo>
                      <a:pt x="3640" y="481"/>
                    </a:lnTo>
                    <a:lnTo>
                      <a:pt x="3644" y="479"/>
                    </a:lnTo>
                    <a:lnTo>
                      <a:pt x="3648" y="476"/>
                    </a:lnTo>
                    <a:lnTo>
                      <a:pt x="3652" y="473"/>
                    </a:lnTo>
                    <a:lnTo>
                      <a:pt x="3660" y="463"/>
                    </a:lnTo>
                    <a:lnTo>
                      <a:pt x="3669" y="449"/>
                    </a:lnTo>
                    <a:lnTo>
                      <a:pt x="3678" y="432"/>
                    </a:lnTo>
                    <a:lnTo>
                      <a:pt x="3688" y="412"/>
                    </a:lnTo>
                    <a:lnTo>
                      <a:pt x="3690" y="402"/>
                    </a:lnTo>
                    <a:lnTo>
                      <a:pt x="3694" y="393"/>
                    </a:lnTo>
                    <a:lnTo>
                      <a:pt x="3699" y="385"/>
                    </a:lnTo>
                    <a:lnTo>
                      <a:pt x="3705" y="378"/>
                    </a:lnTo>
                    <a:lnTo>
                      <a:pt x="3711" y="373"/>
                    </a:lnTo>
                    <a:lnTo>
                      <a:pt x="3719" y="368"/>
                    </a:lnTo>
                    <a:lnTo>
                      <a:pt x="3728" y="363"/>
                    </a:lnTo>
                    <a:lnTo>
                      <a:pt x="3738" y="360"/>
                    </a:lnTo>
                    <a:lnTo>
                      <a:pt x="3748" y="357"/>
                    </a:lnTo>
                    <a:lnTo>
                      <a:pt x="3758" y="355"/>
                    </a:lnTo>
                    <a:lnTo>
                      <a:pt x="3769" y="354"/>
                    </a:lnTo>
                    <a:lnTo>
                      <a:pt x="3781" y="352"/>
                    </a:lnTo>
                    <a:lnTo>
                      <a:pt x="3805" y="352"/>
                    </a:lnTo>
                    <a:lnTo>
                      <a:pt x="3830" y="352"/>
                    </a:lnTo>
                    <a:lnTo>
                      <a:pt x="3847" y="356"/>
                    </a:lnTo>
                    <a:lnTo>
                      <a:pt x="3862" y="359"/>
                    </a:lnTo>
                    <a:lnTo>
                      <a:pt x="3878" y="361"/>
                    </a:lnTo>
                    <a:lnTo>
                      <a:pt x="3891" y="361"/>
                    </a:lnTo>
                    <a:lnTo>
                      <a:pt x="3904" y="361"/>
                    </a:lnTo>
                    <a:lnTo>
                      <a:pt x="3916" y="359"/>
                    </a:lnTo>
                    <a:lnTo>
                      <a:pt x="3927" y="356"/>
                    </a:lnTo>
                    <a:lnTo>
                      <a:pt x="3938" y="352"/>
                    </a:lnTo>
                    <a:lnTo>
                      <a:pt x="3947" y="347"/>
                    </a:lnTo>
                    <a:lnTo>
                      <a:pt x="3956" y="340"/>
                    </a:lnTo>
                    <a:lnTo>
                      <a:pt x="3964" y="333"/>
                    </a:lnTo>
                    <a:lnTo>
                      <a:pt x="3971" y="324"/>
                    </a:lnTo>
                    <a:lnTo>
                      <a:pt x="3977" y="314"/>
                    </a:lnTo>
                    <a:lnTo>
                      <a:pt x="3982" y="303"/>
                    </a:lnTo>
                    <a:lnTo>
                      <a:pt x="3986" y="289"/>
                    </a:lnTo>
                    <a:lnTo>
                      <a:pt x="3990" y="276"/>
                    </a:lnTo>
                    <a:lnTo>
                      <a:pt x="3990" y="247"/>
                    </a:lnTo>
                    <a:lnTo>
                      <a:pt x="3992" y="221"/>
                    </a:lnTo>
                    <a:lnTo>
                      <a:pt x="3995" y="199"/>
                    </a:lnTo>
                    <a:lnTo>
                      <a:pt x="3999" y="179"/>
                    </a:lnTo>
                    <a:lnTo>
                      <a:pt x="4001" y="170"/>
                    </a:lnTo>
                    <a:lnTo>
                      <a:pt x="4004" y="162"/>
                    </a:lnTo>
                    <a:lnTo>
                      <a:pt x="4008" y="154"/>
                    </a:lnTo>
                    <a:lnTo>
                      <a:pt x="4011" y="147"/>
                    </a:lnTo>
                    <a:lnTo>
                      <a:pt x="4015" y="140"/>
                    </a:lnTo>
                    <a:lnTo>
                      <a:pt x="4019" y="135"/>
                    </a:lnTo>
                    <a:lnTo>
                      <a:pt x="4023" y="130"/>
                    </a:lnTo>
                    <a:lnTo>
                      <a:pt x="4028" y="125"/>
                    </a:lnTo>
                    <a:lnTo>
                      <a:pt x="4033" y="121"/>
                    </a:lnTo>
                    <a:lnTo>
                      <a:pt x="4038" y="117"/>
                    </a:lnTo>
                    <a:lnTo>
                      <a:pt x="4044" y="114"/>
                    </a:lnTo>
                    <a:lnTo>
                      <a:pt x="4050" y="111"/>
                    </a:lnTo>
                    <a:lnTo>
                      <a:pt x="4063" y="106"/>
                    </a:lnTo>
                    <a:lnTo>
                      <a:pt x="4077" y="103"/>
                    </a:lnTo>
                    <a:lnTo>
                      <a:pt x="4092" y="101"/>
                    </a:lnTo>
                    <a:lnTo>
                      <a:pt x="4109" y="100"/>
                    </a:lnTo>
                    <a:lnTo>
                      <a:pt x="4128" y="100"/>
                    </a:lnTo>
                    <a:lnTo>
                      <a:pt x="4148" y="100"/>
                    </a:lnTo>
                    <a:lnTo>
                      <a:pt x="4155" y="101"/>
                    </a:lnTo>
                    <a:lnTo>
                      <a:pt x="4163" y="101"/>
                    </a:lnTo>
                    <a:lnTo>
                      <a:pt x="4172" y="100"/>
                    </a:lnTo>
                    <a:lnTo>
                      <a:pt x="4181" y="99"/>
                    </a:lnTo>
                    <a:lnTo>
                      <a:pt x="4200" y="95"/>
                    </a:lnTo>
                    <a:lnTo>
                      <a:pt x="4221" y="89"/>
                    </a:lnTo>
                    <a:lnTo>
                      <a:pt x="4243" y="82"/>
                    </a:lnTo>
                    <a:lnTo>
                      <a:pt x="4265" y="74"/>
                    </a:lnTo>
                    <a:lnTo>
                      <a:pt x="4290" y="66"/>
                    </a:lnTo>
                    <a:lnTo>
                      <a:pt x="4313" y="57"/>
                    </a:lnTo>
                    <a:lnTo>
                      <a:pt x="4326" y="53"/>
                    </a:lnTo>
                    <a:lnTo>
                      <a:pt x="4338" y="50"/>
                    </a:lnTo>
                    <a:lnTo>
                      <a:pt x="4348" y="48"/>
                    </a:lnTo>
                    <a:lnTo>
                      <a:pt x="4357" y="48"/>
                    </a:lnTo>
                    <a:lnTo>
                      <a:pt x="4366" y="49"/>
                    </a:lnTo>
                    <a:lnTo>
                      <a:pt x="4377" y="51"/>
                    </a:lnTo>
                    <a:lnTo>
                      <a:pt x="4388" y="54"/>
                    </a:lnTo>
                    <a:lnTo>
                      <a:pt x="4402" y="58"/>
                    </a:lnTo>
                    <a:lnTo>
                      <a:pt x="4418" y="64"/>
                    </a:lnTo>
                    <a:lnTo>
                      <a:pt x="4435" y="72"/>
                    </a:lnTo>
                    <a:lnTo>
                      <a:pt x="4450" y="82"/>
                    </a:lnTo>
                    <a:lnTo>
                      <a:pt x="4465" y="94"/>
                    </a:lnTo>
                    <a:lnTo>
                      <a:pt x="4472" y="101"/>
                    </a:lnTo>
                    <a:lnTo>
                      <a:pt x="4478" y="108"/>
                    </a:lnTo>
                    <a:lnTo>
                      <a:pt x="4485" y="115"/>
                    </a:lnTo>
                    <a:lnTo>
                      <a:pt x="4491" y="123"/>
                    </a:lnTo>
                    <a:lnTo>
                      <a:pt x="4496" y="131"/>
                    </a:lnTo>
                    <a:lnTo>
                      <a:pt x="4501" y="139"/>
                    </a:lnTo>
                    <a:lnTo>
                      <a:pt x="4506" y="148"/>
                    </a:lnTo>
                    <a:lnTo>
                      <a:pt x="4510" y="157"/>
                    </a:lnTo>
                    <a:lnTo>
                      <a:pt x="4521" y="185"/>
                    </a:lnTo>
                    <a:lnTo>
                      <a:pt x="4531" y="214"/>
                    </a:lnTo>
                    <a:lnTo>
                      <a:pt x="4540" y="245"/>
                    </a:lnTo>
                    <a:lnTo>
                      <a:pt x="4549" y="275"/>
                    </a:lnTo>
                    <a:lnTo>
                      <a:pt x="4558" y="306"/>
                    </a:lnTo>
                    <a:lnTo>
                      <a:pt x="4569" y="335"/>
                    </a:lnTo>
                    <a:lnTo>
                      <a:pt x="4575" y="348"/>
                    </a:lnTo>
                    <a:lnTo>
                      <a:pt x="4580" y="360"/>
                    </a:lnTo>
                    <a:lnTo>
                      <a:pt x="4587" y="371"/>
                    </a:lnTo>
                    <a:lnTo>
                      <a:pt x="4594" y="381"/>
                    </a:lnTo>
                    <a:lnTo>
                      <a:pt x="4607" y="397"/>
                    </a:lnTo>
                    <a:lnTo>
                      <a:pt x="4621" y="412"/>
                    </a:lnTo>
                    <a:lnTo>
                      <a:pt x="4633" y="428"/>
                    </a:lnTo>
                    <a:lnTo>
                      <a:pt x="4644" y="445"/>
                    </a:lnTo>
                    <a:lnTo>
                      <a:pt x="4649" y="454"/>
                    </a:lnTo>
                    <a:lnTo>
                      <a:pt x="4654" y="463"/>
                    </a:lnTo>
                    <a:lnTo>
                      <a:pt x="4657" y="472"/>
                    </a:lnTo>
                    <a:lnTo>
                      <a:pt x="4660" y="482"/>
                    </a:lnTo>
                    <a:lnTo>
                      <a:pt x="4662" y="492"/>
                    </a:lnTo>
                    <a:lnTo>
                      <a:pt x="4662" y="504"/>
                    </a:lnTo>
                    <a:lnTo>
                      <a:pt x="4662" y="516"/>
                    </a:lnTo>
                    <a:lnTo>
                      <a:pt x="4661" y="528"/>
                    </a:lnTo>
                    <a:lnTo>
                      <a:pt x="4715" y="1125"/>
                    </a:lnTo>
                    <a:lnTo>
                      <a:pt x="4715" y="1148"/>
                    </a:lnTo>
                    <a:lnTo>
                      <a:pt x="4714" y="1166"/>
                    </a:lnTo>
                    <a:lnTo>
                      <a:pt x="4713" y="1173"/>
                    </a:lnTo>
                    <a:lnTo>
                      <a:pt x="4711" y="1180"/>
                    </a:lnTo>
                    <a:lnTo>
                      <a:pt x="4709" y="1186"/>
                    </a:lnTo>
                    <a:lnTo>
                      <a:pt x="4707" y="1191"/>
                    </a:lnTo>
                    <a:lnTo>
                      <a:pt x="4704" y="1195"/>
                    </a:lnTo>
                    <a:lnTo>
                      <a:pt x="4700" y="1198"/>
                    </a:lnTo>
                    <a:lnTo>
                      <a:pt x="4697" y="1201"/>
                    </a:lnTo>
                    <a:lnTo>
                      <a:pt x="4694" y="1203"/>
                    </a:lnTo>
                    <a:lnTo>
                      <a:pt x="4690" y="1205"/>
                    </a:lnTo>
                    <a:lnTo>
                      <a:pt x="4686" y="1206"/>
                    </a:lnTo>
                    <a:lnTo>
                      <a:pt x="4682" y="1206"/>
                    </a:lnTo>
                    <a:lnTo>
                      <a:pt x="4677" y="1206"/>
                    </a:lnTo>
                    <a:lnTo>
                      <a:pt x="4670" y="1208"/>
                    </a:lnTo>
                    <a:lnTo>
                      <a:pt x="4664" y="1210"/>
                    </a:lnTo>
                    <a:lnTo>
                      <a:pt x="4659" y="1213"/>
                    </a:lnTo>
                    <a:lnTo>
                      <a:pt x="4655" y="1217"/>
                    </a:lnTo>
                    <a:lnTo>
                      <a:pt x="4652" y="1220"/>
                    </a:lnTo>
                    <a:lnTo>
                      <a:pt x="4651" y="1225"/>
                    </a:lnTo>
                    <a:lnTo>
                      <a:pt x="4651" y="1230"/>
                    </a:lnTo>
                    <a:lnTo>
                      <a:pt x="4652" y="1235"/>
                    </a:lnTo>
                    <a:lnTo>
                      <a:pt x="4654" y="1241"/>
                    </a:lnTo>
                    <a:lnTo>
                      <a:pt x="4658" y="1248"/>
                    </a:lnTo>
                    <a:lnTo>
                      <a:pt x="4663" y="1255"/>
                    </a:lnTo>
                    <a:lnTo>
                      <a:pt x="4669" y="1262"/>
                    </a:lnTo>
                    <a:lnTo>
                      <a:pt x="4684" y="1278"/>
                    </a:lnTo>
                    <a:lnTo>
                      <a:pt x="4706" y="1298"/>
                    </a:lnTo>
                    <a:lnTo>
                      <a:pt x="4730" y="1323"/>
                    </a:lnTo>
                    <a:lnTo>
                      <a:pt x="4757" y="1348"/>
                    </a:lnTo>
                    <a:lnTo>
                      <a:pt x="4786" y="1373"/>
                    </a:lnTo>
                    <a:lnTo>
                      <a:pt x="4817" y="1397"/>
                    </a:lnTo>
                    <a:lnTo>
                      <a:pt x="4851" y="1421"/>
                    </a:lnTo>
                    <a:lnTo>
                      <a:pt x="4886" y="1444"/>
                    </a:lnTo>
                    <a:lnTo>
                      <a:pt x="4922" y="1466"/>
                    </a:lnTo>
                    <a:lnTo>
                      <a:pt x="4961" y="1487"/>
                    </a:lnTo>
                    <a:lnTo>
                      <a:pt x="4967" y="1492"/>
                    </a:lnTo>
                    <a:lnTo>
                      <a:pt x="4973" y="1496"/>
                    </a:lnTo>
                    <a:lnTo>
                      <a:pt x="4978" y="1499"/>
                    </a:lnTo>
                    <a:lnTo>
                      <a:pt x="4984" y="1501"/>
                    </a:lnTo>
                    <a:lnTo>
                      <a:pt x="4989" y="1503"/>
                    </a:lnTo>
                    <a:lnTo>
                      <a:pt x="4994" y="1503"/>
                    </a:lnTo>
                    <a:lnTo>
                      <a:pt x="4998" y="1502"/>
                    </a:lnTo>
                    <a:lnTo>
                      <a:pt x="5001" y="1500"/>
                    </a:lnTo>
                    <a:lnTo>
                      <a:pt x="5005" y="1497"/>
                    </a:lnTo>
                    <a:lnTo>
                      <a:pt x="5008" y="1493"/>
                    </a:lnTo>
                    <a:lnTo>
                      <a:pt x="5011" y="1488"/>
                    </a:lnTo>
                    <a:lnTo>
                      <a:pt x="5013" y="1482"/>
                    </a:lnTo>
                    <a:lnTo>
                      <a:pt x="5015" y="1475"/>
                    </a:lnTo>
                    <a:lnTo>
                      <a:pt x="5017" y="1467"/>
                    </a:lnTo>
                    <a:lnTo>
                      <a:pt x="5018" y="1458"/>
                    </a:lnTo>
                    <a:lnTo>
                      <a:pt x="5020" y="1448"/>
                    </a:lnTo>
                    <a:lnTo>
                      <a:pt x="5059" y="1243"/>
                    </a:lnTo>
                    <a:lnTo>
                      <a:pt x="5085" y="1226"/>
                    </a:lnTo>
                    <a:lnTo>
                      <a:pt x="5109" y="1212"/>
                    </a:lnTo>
                    <a:lnTo>
                      <a:pt x="5133" y="1200"/>
                    </a:lnTo>
                    <a:lnTo>
                      <a:pt x="5154" y="1189"/>
                    </a:lnTo>
                    <a:lnTo>
                      <a:pt x="5174" y="1181"/>
                    </a:lnTo>
                    <a:lnTo>
                      <a:pt x="5193" y="1175"/>
                    </a:lnTo>
                    <a:lnTo>
                      <a:pt x="5210" y="1172"/>
                    </a:lnTo>
                    <a:lnTo>
                      <a:pt x="5226" y="1170"/>
                    </a:lnTo>
                    <a:lnTo>
                      <a:pt x="5234" y="1170"/>
                    </a:lnTo>
                    <a:lnTo>
                      <a:pt x="5242" y="1170"/>
                    </a:lnTo>
                    <a:lnTo>
                      <a:pt x="5249" y="1171"/>
                    </a:lnTo>
                    <a:lnTo>
                      <a:pt x="5255" y="1172"/>
                    </a:lnTo>
                    <a:lnTo>
                      <a:pt x="5263" y="1174"/>
                    </a:lnTo>
                    <a:lnTo>
                      <a:pt x="5269" y="1176"/>
                    </a:lnTo>
                    <a:lnTo>
                      <a:pt x="5275" y="1179"/>
                    </a:lnTo>
                    <a:lnTo>
                      <a:pt x="5281" y="1183"/>
                    </a:lnTo>
                    <a:lnTo>
                      <a:pt x="5286" y="1186"/>
                    </a:lnTo>
                    <a:lnTo>
                      <a:pt x="5292" y="1191"/>
                    </a:lnTo>
                    <a:lnTo>
                      <a:pt x="5297" y="1196"/>
                    </a:lnTo>
                    <a:lnTo>
                      <a:pt x="5301" y="1201"/>
                    </a:lnTo>
                    <a:lnTo>
                      <a:pt x="5310" y="1213"/>
                    </a:lnTo>
                    <a:lnTo>
                      <a:pt x="5318" y="1227"/>
                    </a:lnTo>
                    <a:lnTo>
                      <a:pt x="5333" y="1252"/>
                    </a:lnTo>
                    <a:lnTo>
                      <a:pt x="5348" y="1274"/>
                    </a:lnTo>
                    <a:lnTo>
                      <a:pt x="5355" y="1283"/>
                    </a:lnTo>
                    <a:lnTo>
                      <a:pt x="5362" y="1292"/>
                    </a:lnTo>
                    <a:lnTo>
                      <a:pt x="5369" y="1299"/>
                    </a:lnTo>
                    <a:lnTo>
                      <a:pt x="5375" y="1305"/>
                    </a:lnTo>
                    <a:lnTo>
                      <a:pt x="5382" y="1310"/>
                    </a:lnTo>
                    <a:lnTo>
                      <a:pt x="5388" y="1314"/>
                    </a:lnTo>
                    <a:lnTo>
                      <a:pt x="5394" y="1318"/>
                    </a:lnTo>
                    <a:lnTo>
                      <a:pt x="5401" y="1320"/>
                    </a:lnTo>
                    <a:lnTo>
                      <a:pt x="5407" y="1321"/>
                    </a:lnTo>
                    <a:lnTo>
                      <a:pt x="5412" y="1321"/>
                    </a:lnTo>
                    <a:lnTo>
                      <a:pt x="5418" y="1320"/>
                    </a:lnTo>
                    <a:lnTo>
                      <a:pt x="5423" y="1318"/>
                    </a:lnTo>
                    <a:lnTo>
                      <a:pt x="5484" y="1279"/>
                    </a:lnTo>
                    <a:lnTo>
                      <a:pt x="5493" y="1272"/>
                    </a:lnTo>
                    <a:lnTo>
                      <a:pt x="5500" y="1264"/>
                    </a:lnTo>
                    <a:lnTo>
                      <a:pt x="5506" y="1257"/>
                    </a:lnTo>
                    <a:lnTo>
                      <a:pt x="5510" y="1249"/>
                    </a:lnTo>
                    <a:lnTo>
                      <a:pt x="5512" y="1244"/>
                    </a:lnTo>
                    <a:lnTo>
                      <a:pt x="5512" y="1240"/>
                    </a:lnTo>
                    <a:lnTo>
                      <a:pt x="5513" y="1235"/>
                    </a:lnTo>
                    <a:lnTo>
                      <a:pt x="5512" y="1230"/>
                    </a:lnTo>
                    <a:lnTo>
                      <a:pt x="5511" y="1225"/>
                    </a:lnTo>
                    <a:lnTo>
                      <a:pt x="5510" y="1219"/>
                    </a:lnTo>
                    <a:lnTo>
                      <a:pt x="5507" y="1214"/>
                    </a:lnTo>
                    <a:lnTo>
                      <a:pt x="5504" y="1208"/>
                    </a:lnTo>
                    <a:lnTo>
                      <a:pt x="5503" y="1202"/>
                    </a:lnTo>
                    <a:lnTo>
                      <a:pt x="5501" y="1196"/>
                    </a:lnTo>
                    <a:lnTo>
                      <a:pt x="5501" y="1190"/>
                    </a:lnTo>
                    <a:lnTo>
                      <a:pt x="5500" y="1184"/>
                    </a:lnTo>
                    <a:lnTo>
                      <a:pt x="5501" y="1179"/>
                    </a:lnTo>
                    <a:lnTo>
                      <a:pt x="5502" y="1173"/>
                    </a:lnTo>
                    <a:lnTo>
                      <a:pt x="5504" y="1168"/>
                    </a:lnTo>
                    <a:lnTo>
                      <a:pt x="5506" y="1162"/>
                    </a:lnTo>
                    <a:lnTo>
                      <a:pt x="5509" y="1158"/>
                    </a:lnTo>
                    <a:lnTo>
                      <a:pt x="5513" y="1153"/>
                    </a:lnTo>
                    <a:lnTo>
                      <a:pt x="5517" y="1148"/>
                    </a:lnTo>
                    <a:lnTo>
                      <a:pt x="5523" y="1143"/>
                    </a:lnTo>
                    <a:lnTo>
                      <a:pt x="5529" y="1140"/>
                    </a:lnTo>
                    <a:lnTo>
                      <a:pt x="5536" y="1137"/>
                    </a:lnTo>
                    <a:lnTo>
                      <a:pt x="5544" y="1134"/>
                    </a:lnTo>
                    <a:lnTo>
                      <a:pt x="5552" y="1131"/>
                    </a:lnTo>
                    <a:lnTo>
                      <a:pt x="5562" y="1129"/>
                    </a:lnTo>
                    <a:lnTo>
                      <a:pt x="5571" y="1126"/>
                    </a:lnTo>
                    <a:lnTo>
                      <a:pt x="5580" y="1122"/>
                    </a:lnTo>
                    <a:lnTo>
                      <a:pt x="5588" y="1118"/>
                    </a:lnTo>
                    <a:lnTo>
                      <a:pt x="5595" y="1114"/>
                    </a:lnTo>
                    <a:lnTo>
                      <a:pt x="5602" y="1109"/>
                    </a:lnTo>
                    <a:lnTo>
                      <a:pt x="5608" y="1103"/>
                    </a:lnTo>
                    <a:lnTo>
                      <a:pt x="5614" y="1097"/>
                    </a:lnTo>
                    <a:lnTo>
                      <a:pt x="5619" y="1091"/>
                    </a:lnTo>
                    <a:lnTo>
                      <a:pt x="5624" y="1084"/>
                    </a:lnTo>
                    <a:lnTo>
                      <a:pt x="5628" y="1076"/>
                    </a:lnTo>
                    <a:lnTo>
                      <a:pt x="5632" y="1068"/>
                    </a:lnTo>
                    <a:lnTo>
                      <a:pt x="5639" y="1051"/>
                    </a:lnTo>
                    <a:lnTo>
                      <a:pt x="5644" y="1031"/>
                    </a:lnTo>
                    <a:lnTo>
                      <a:pt x="5646" y="1009"/>
                    </a:lnTo>
                    <a:lnTo>
                      <a:pt x="5649" y="988"/>
                    </a:lnTo>
                    <a:lnTo>
                      <a:pt x="5653" y="970"/>
                    </a:lnTo>
                    <a:lnTo>
                      <a:pt x="5658" y="953"/>
                    </a:lnTo>
                    <a:lnTo>
                      <a:pt x="5664" y="938"/>
                    </a:lnTo>
                    <a:lnTo>
                      <a:pt x="5671" y="924"/>
                    </a:lnTo>
                    <a:lnTo>
                      <a:pt x="5681" y="911"/>
                    </a:lnTo>
                    <a:lnTo>
                      <a:pt x="5690" y="901"/>
                    </a:lnTo>
                    <a:lnTo>
                      <a:pt x="5700" y="891"/>
                    </a:lnTo>
                    <a:lnTo>
                      <a:pt x="5711" y="884"/>
                    </a:lnTo>
                    <a:lnTo>
                      <a:pt x="5723" y="878"/>
                    </a:lnTo>
                    <a:lnTo>
                      <a:pt x="5737" y="873"/>
                    </a:lnTo>
                    <a:lnTo>
                      <a:pt x="5751" y="870"/>
                    </a:lnTo>
                    <a:lnTo>
                      <a:pt x="5766" y="868"/>
                    </a:lnTo>
                    <a:lnTo>
                      <a:pt x="5783" y="868"/>
                    </a:lnTo>
                    <a:lnTo>
                      <a:pt x="5800" y="869"/>
                    </a:lnTo>
                    <a:lnTo>
                      <a:pt x="6196" y="865"/>
                    </a:lnTo>
                    <a:lnTo>
                      <a:pt x="6235" y="1276"/>
                    </a:lnTo>
                    <a:lnTo>
                      <a:pt x="6309" y="1351"/>
                    </a:lnTo>
                    <a:lnTo>
                      <a:pt x="6465" y="1621"/>
                    </a:lnTo>
                    <a:lnTo>
                      <a:pt x="6573" y="1620"/>
                    </a:lnTo>
                    <a:lnTo>
                      <a:pt x="6596" y="1627"/>
                    </a:lnTo>
                    <a:lnTo>
                      <a:pt x="6619" y="1633"/>
                    </a:lnTo>
                    <a:lnTo>
                      <a:pt x="6641" y="1637"/>
                    </a:lnTo>
                    <a:lnTo>
                      <a:pt x="6664" y="1639"/>
                    </a:lnTo>
                    <a:lnTo>
                      <a:pt x="6676" y="1639"/>
                    </a:lnTo>
                    <a:lnTo>
                      <a:pt x="6687" y="1638"/>
                    </a:lnTo>
                    <a:lnTo>
                      <a:pt x="6698" y="1638"/>
                    </a:lnTo>
                    <a:lnTo>
                      <a:pt x="6709" y="1636"/>
                    </a:lnTo>
                    <a:lnTo>
                      <a:pt x="6720" y="1634"/>
                    </a:lnTo>
                    <a:lnTo>
                      <a:pt x="6732" y="1632"/>
                    </a:lnTo>
                    <a:lnTo>
                      <a:pt x="6743" y="1628"/>
                    </a:lnTo>
                    <a:lnTo>
                      <a:pt x="6755" y="1625"/>
                    </a:lnTo>
                    <a:lnTo>
                      <a:pt x="6764" y="1623"/>
                    </a:lnTo>
                    <a:lnTo>
                      <a:pt x="6773" y="1622"/>
                    </a:lnTo>
                    <a:lnTo>
                      <a:pt x="6781" y="1622"/>
                    </a:lnTo>
                    <a:lnTo>
                      <a:pt x="6790" y="1622"/>
                    </a:lnTo>
                    <a:lnTo>
                      <a:pt x="6798" y="1624"/>
                    </a:lnTo>
                    <a:lnTo>
                      <a:pt x="6806" y="1626"/>
                    </a:lnTo>
                    <a:lnTo>
                      <a:pt x="6813" y="1629"/>
                    </a:lnTo>
                    <a:lnTo>
                      <a:pt x="6820" y="1633"/>
                    </a:lnTo>
                    <a:lnTo>
                      <a:pt x="6826" y="1638"/>
                    </a:lnTo>
                    <a:lnTo>
                      <a:pt x="6832" y="1644"/>
                    </a:lnTo>
                    <a:lnTo>
                      <a:pt x="6838" y="1651"/>
                    </a:lnTo>
                    <a:lnTo>
                      <a:pt x="6844" y="1658"/>
                    </a:lnTo>
                    <a:lnTo>
                      <a:pt x="6849" y="1667"/>
                    </a:lnTo>
                    <a:lnTo>
                      <a:pt x="6853" y="1676"/>
                    </a:lnTo>
                    <a:lnTo>
                      <a:pt x="6858" y="1686"/>
                    </a:lnTo>
                    <a:lnTo>
                      <a:pt x="6862" y="1697"/>
                    </a:lnTo>
                    <a:lnTo>
                      <a:pt x="6864" y="1709"/>
                    </a:lnTo>
                    <a:lnTo>
                      <a:pt x="6867" y="1720"/>
                    </a:lnTo>
                    <a:lnTo>
                      <a:pt x="6870" y="1729"/>
                    </a:lnTo>
                    <a:lnTo>
                      <a:pt x="6874" y="1738"/>
                    </a:lnTo>
                    <a:lnTo>
                      <a:pt x="6878" y="1746"/>
                    </a:lnTo>
                    <a:lnTo>
                      <a:pt x="6883" y="1753"/>
                    </a:lnTo>
                    <a:lnTo>
                      <a:pt x="6888" y="1760"/>
                    </a:lnTo>
                    <a:lnTo>
                      <a:pt x="6894" y="1765"/>
                    </a:lnTo>
                    <a:lnTo>
                      <a:pt x="6900" y="1770"/>
                    </a:lnTo>
                    <a:lnTo>
                      <a:pt x="6906" y="1775"/>
                    </a:lnTo>
                    <a:lnTo>
                      <a:pt x="6914" y="1778"/>
                    </a:lnTo>
                    <a:lnTo>
                      <a:pt x="6921" y="1782"/>
                    </a:lnTo>
                    <a:lnTo>
                      <a:pt x="6931" y="1784"/>
                    </a:lnTo>
                    <a:lnTo>
                      <a:pt x="6940" y="1787"/>
                    </a:lnTo>
                    <a:lnTo>
                      <a:pt x="6949" y="1788"/>
                    </a:lnTo>
                    <a:lnTo>
                      <a:pt x="6959" y="1790"/>
                    </a:lnTo>
                    <a:lnTo>
                      <a:pt x="6974" y="1796"/>
                    </a:lnTo>
                    <a:lnTo>
                      <a:pt x="6987" y="1804"/>
                    </a:lnTo>
                    <a:lnTo>
                      <a:pt x="6993" y="1808"/>
                    </a:lnTo>
                    <a:lnTo>
                      <a:pt x="6999" y="1813"/>
                    </a:lnTo>
                    <a:lnTo>
                      <a:pt x="7005" y="1820"/>
                    </a:lnTo>
                    <a:lnTo>
                      <a:pt x="7010" y="1827"/>
                    </a:lnTo>
                    <a:lnTo>
                      <a:pt x="7017" y="1835"/>
                    </a:lnTo>
                    <a:lnTo>
                      <a:pt x="7024" y="1843"/>
                    </a:lnTo>
                    <a:lnTo>
                      <a:pt x="7031" y="1850"/>
                    </a:lnTo>
                    <a:lnTo>
                      <a:pt x="7039" y="1855"/>
                    </a:lnTo>
                    <a:lnTo>
                      <a:pt x="7046" y="1859"/>
                    </a:lnTo>
                    <a:lnTo>
                      <a:pt x="7054" y="1862"/>
                    </a:lnTo>
                    <a:lnTo>
                      <a:pt x="7061" y="1865"/>
                    </a:lnTo>
                    <a:lnTo>
                      <a:pt x="7069" y="1866"/>
                    </a:lnTo>
                    <a:lnTo>
                      <a:pt x="7096" y="1870"/>
                    </a:lnTo>
                    <a:lnTo>
                      <a:pt x="7105" y="1870"/>
                    </a:lnTo>
                    <a:lnTo>
                      <a:pt x="7112" y="1876"/>
                    </a:lnTo>
                    <a:lnTo>
                      <a:pt x="7129" y="1896"/>
                    </a:lnTo>
                    <a:lnTo>
                      <a:pt x="7134" y="1901"/>
                    </a:lnTo>
                    <a:lnTo>
                      <a:pt x="7138" y="1904"/>
                    </a:lnTo>
                    <a:lnTo>
                      <a:pt x="7143" y="1907"/>
                    </a:lnTo>
                    <a:lnTo>
                      <a:pt x="7148" y="1909"/>
                    </a:lnTo>
                    <a:lnTo>
                      <a:pt x="7157" y="1912"/>
                    </a:lnTo>
                    <a:lnTo>
                      <a:pt x="7167" y="1913"/>
                    </a:lnTo>
                    <a:lnTo>
                      <a:pt x="7184" y="1911"/>
                    </a:lnTo>
                    <a:lnTo>
                      <a:pt x="7198" y="1907"/>
                    </a:lnTo>
                    <a:lnTo>
                      <a:pt x="7204" y="1906"/>
                    </a:lnTo>
                    <a:lnTo>
                      <a:pt x="7208" y="1907"/>
                    </a:lnTo>
                    <a:lnTo>
                      <a:pt x="7210" y="1907"/>
                    </a:lnTo>
                    <a:lnTo>
                      <a:pt x="7210" y="1909"/>
                    </a:lnTo>
                    <a:lnTo>
                      <a:pt x="7211" y="1910"/>
                    </a:lnTo>
                    <a:lnTo>
                      <a:pt x="7211" y="1913"/>
                    </a:lnTo>
                    <a:lnTo>
                      <a:pt x="7209" y="1920"/>
                    </a:lnTo>
                    <a:lnTo>
                      <a:pt x="7205" y="1930"/>
                    </a:lnTo>
                    <a:lnTo>
                      <a:pt x="7198" y="1945"/>
                    </a:lnTo>
                    <a:lnTo>
                      <a:pt x="7189" y="1963"/>
                    </a:lnTo>
                    <a:lnTo>
                      <a:pt x="6429" y="3540"/>
                    </a:lnTo>
                    <a:lnTo>
                      <a:pt x="6427" y="3553"/>
                    </a:lnTo>
                    <a:lnTo>
                      <a:pt x="6425" y="3565"/>
                    </a:lnTo>
                    <a:lnTo>
                      <a:pt x="6423" y="3576"/>
                    </a:lnTo>
                    <a:lnTo>
                      <a:pt x="6420" y="3588"/>
                    </a:lnTo>
                    <a:lnTo>
                      <a:pt x="6416" y="3599"/>
                    </a:lnTo>
                    <a:lnTo>
                      <a:pt x="6412" y="3610"/>
                    </a:lnTo>
                    <a:lnTo>
                      <a:pt x="6408" y="3621"/>
                    </a:lnTo>
                    <a:lnTo>
                      <a:pt x="6403" y="3631"/>
                    </a:lnTo>
                    <a:lnTo>
                      <a:pt x="6391" y="3653"/>
                    </a:lnTo>
                    <a:lnTo>
                      <a:pt x="6377" y="3675"/>
                    </a:lnTo>
                    <a:lnTo>
                      <a:pt x="6360" y="3699"/>
                    </a:lnTo>
                    <a:lnTo>
                      <a:pt x="6341" y="3723"/>
                    </a:lnTo>
                    <a:lnTo>
                      <a:pt x="6333" y="3729"/>
                    </a:lnTo>
                    <a:lnTo>
                      <a:pt x="6326" y="3734"/>
                    </a:lnTo>
                    <a:lnTo>
                      <a:pt x="6320" y="3740"/>
                    </a:lnTo>
                    <a:lnTo>
                      <a:pt x="6315" y="3745"/>
                    </a:lnTo>
                    <a:lnTo>
                      <a:pt x="6311" y="3752"/>
                    </a:lnTo>
                    <a:lnTo>
                      <a:pt x="6309" y="3758"/>
                    </a:lnTo>
                    <a:lnTo>
                      <a:pt x="6307" y="3764"/>
                    </a:lnTo>
                    <a:lnTo>
                      <a:pt x="6307" y="3771"/>
                    </a:lnTo>
                    <a:lnTo>
                      <a:pt x="6307" y="3778"/>
                    </a:lnTo>
                    <a:lnTo>
                      <a:pt x="6309" y="3785"/>
                    </a:lnTo>
                    <a:lnTo>
                      <a:pt x="6312" y="3793"/>
                    </a:lnTo>
                    <a:lnTo>
                      <a:pt x="6316" y="3800"/>
                    </a:lnTo>
                    <a:lnTo>
                      <a:pt x="6321" y="3808"/>
                    </a:lnTo>
                    <a:lnTo>
                      <a:pt x="6328" y="3817"/>
                    </a:lnTo>
                    <a:lnTo>
                      <a:pt x="6335" y="3825"/>
                    </a:lnTo>
                    <a:lnTo>
                      <a:pt x="6343" y="3834"/>
                    </a:lnTo>
                    <a:lnTo>
                      <a:pt x="6428" y="4016"/>
                    </a:lnTo>
                    <a:lnTo>
                      <a:pt x="6431" y="4023"/>
                    </a:lnTo>
                    <a:lnTo>
                      <a:pt x="6341" y="4175"/>
                    </a:lnTo>
                    <a:lnTo>
                      <a:pt x="6343" y="4196"/>
                    </a:lnTo>
                    <a:lnTo>
                      <a:pt x="6344" y="4217"/>
                    </a:lnTo>
                    <a:lnTo>
                      <a:pt x="6345" y="4239"/>
                    </a:lnTo>
                    <a:lnTo>
                      <a:pt x="6345" y="4262"/>
                    </a:lnTo>
                    <a:lnTo>
                      <a:pt x="6344" y="4285"/>
                    </a:lnTo>
                    <a:lnTo>
                      <a:pt x="6342" y="4309"/>
                    </a:lnTo>
                    <a:lnTo>
                      <a:pt x="6340" y="4333"/>
                    </a:lnTo>
                    <a:lnTo>
                      <a:pt x="6336" y="4357"/>
                    </a:lnTo>
                    <a:lnTo>
                      <a:pt x="6333" y="4383"/>
                    </a:lnTo>
                    <a:lnTo>
                      <a:pt x="6328" y="4409"/>
                    </a:lnTo>
                    <a:lnTo>
                      <a:pt x="6322" y="4435"/>
                    </a:lnTo>
                    <a:lnTo>
                      <a:pt x="6316" y="4461"/>
                    </a:lnTo>
                    <a:lnTo>
                      <a:pt x="6309" y="4487"/>
                    </a:lnTo>
                    <a:lnTo>
                      <a:pt x="6301" y="4514"/>
                    </a:lnTo>
                    <a:lnTo>
                      <a:pt x="6292" y="4541"/>
                    </a:lnTo>
                    <a:lnTo>
                      <a:pt x="6282" y="4568"/>
                    </a:lnTo>
                    <a:lnTo>
                      <a:pt x="4993" y="4565"/>
                    </a:lnTo>
                    <a:lnTo>
                      <a:pt x="4981" y="4557"/>
                    </a:lnTo>
                    <a:lnTo>
                      <a:pt x="4969" y="4552"/>
                    </a:lnTo>
                    <a:lnTo>
                      <a:pt x="4965" y="4546"/>
                    </a:lnTo>
                    <a:lnTo>
                      <a:pt x="4958" y="4547"/>
                    </a:lnTo>
                    <a:lnTo>
                      <a:pt x="4948" y="4545"/>
                    </a:lnTo>
                    <a:lnTo>
                      <a:pt x="4939" y="4544"/>
                    </a:lnTo>
                    <a:lnTo>
                      <a:pt x="4931" y="4546"/>
                    </a:lnTo>
                    <a:lnTo>
                      <a:pt x="4923" y="4548"/>
                    </a:lnTo>
                    <a:lnTo>
                      <a:pt x="4908" y="4557"/>
                    </a:lnTo>
                    <a:lnTo>
                      <a:pt x="4890" y="4568"/>
                    </a:lnTo>
                    <a:lnTo>
                      <a:pt x="4889" y="4569"/>
                    </a:lnTo>
                    <a:lnTo>
                      <a:pt x="4889" y="4571"/>
                    </a:lnTo>
                    <a:lnTo>
                      <a:pt x="4856" y="4592"/>
                    </a:lnTo>
                    <a:lnTo>
                      <a:pt x="4513" y="4219"/>
                    </a:lnTo>
                    <a:lnTo>
                      <a:pt x="4218" y="4213"/>
                    </a:lnTo>
                    <a:lnTo>
                      <a:pt x="4169" y="4268"/>
                    </a:lnTo>
                    <a:lnTo>
                      <a:pt x="4168" y="4277"/>
                    </a:lnTo>
                    <a:lnTo>
                      <a:pt x="4166" y="4286"/>
                    </a:lnTo>
                    <a:lnTo>
                      <a:pt x="4164" y="4294"/>
                    </a:lnTo>
                    <a:lnTo>
                      <a:pt x="4160" y="4301"/>
                    </a:lnTo>
                    <a:lnTo>
                      <a:pt x="4156" y="4308"/>
                    </a:lnTo>
                    <a:lnTo>
                      <a:pt x="4151" y="4315"/>
                    </a:lnTo>
                    <a:lnTo>
                      <a:pt x="4144" y="4321"/>
                    </a:lnTo>
                    <a:lnTo>
                      <a:pt x="4139" y="4326"/>
                    </a:lnTo>
                    <a:lnTo>
                      <a:pt x="4127" y="4336"/>
                    </a:lnTo>
                    <a:lnTo>
                      <a:pt x="4117" y="4343"/>
                    </a:lnTo>
                    <a:lnTo>
                      <a:pt x="4108" y="4348"/>
                    </a:lnTo>
                    <a:lnTo>
                      <a:pt x="4102" y="4350"/>
                    </a:lnTo>
                    <a:lnTo>
                      <a:pt x="4086" y="4356"/>
                    </a:lnTo>
                    <a:lnTo>
                      <a:pt x="4072" y="4361"/>
                    </a:lnTo>
                    <a:lnTo>
                      <a:pt x="4061" y="4367"/>
                    </a:lnTo>
                    <a:lnTo>
                      <a:pt x="4051" y="4374"/>
                    </a:lnTo>
                    <a:lnTo>
                      <a:pt x="4043" y="4382"/>
                    </a:lnTo>
                    <a:lnTo>
                      <a:pt x="4036" y="4389"/>
                    </a:lnTo>
                    <a:lnTo>
                      <a:pt x="4031" y="4397"/>
                    </a:lnTo>
                    <a:lnTo>
                      <a:pt x="4026" y="4405"/>
                    </a:lnTo>
                    <a:lnTo>
                      <a:pt x="4017" y="4422"/>
                    </a:lnTo>
                    <a:lnTo>
                      <a:pt x="4009" y="4440"/>
                    </a:lnTo>
                    <a:lnTo>
                      <a:pt x="4004" y="4449"/>
                    </a:lnTo>
                    <a:lnTo>
                      <a:pt x="3999" y="4458"/>
                    </a:lnTo>
                    <a:lnTo>
                      <a:pt x="3993" y="4468"/>
                    </a:lnTo>
                    <a:lnTo>
                      <a:pt x="3986" y="4477"/>
                    </a:lnTo>
                    <a:lnTo>
                      <a:pt x="3823" y="4638"/>
                    </a:lnTo>
                    <a:lnTo>
                      <a:pt x="3776" y="4654"/>
                    </a:lnTo>
                    <a:lnTo>
                      <a:pt x="3662" y="4699"/>
                    </a:lnTo>
                    <a:lnTo>
                      <a:pt x="3594" y="4807"/>
                    </a:lnTo>
                    <a:lnTo>
                      <a:pt x="3593" y="4812"/>
                    </a:lnTo>
                    <a:lnTo>
                      <a:pt x="3592" y="4818"/>
                    </a:lnTo>
                    <a:lnTo>
                      <a:pt x="3589" y="4822"/>
                    </a:lnTo>
                    <a:lnTo>
                      <a:pt x="3587" y="4827"/>
                    </a:lnTo>
                    <a:lnTo>
                      <a:pt x="3584" y="4831"/>
                    </a:lnTo>
                    <a:lnTo>
                      <a:pt x="3581" y="4834"/>
                    </a:lnTo>
                    <a:lnTo>
                      <a:pt x="3577" y="4837"/>
                    </a:lnTo>
                    <a:lnTo>
                      <a:pt x="3573" y="4839"/>
                    </a:lnTo>
                    <a:lnTo>
                      <a:pt x="3569" y="4840"/>
                    </a:lnTo>
                    <a:lnTo>
                      <a:pt x="3565" y="4841"/>
                    </a:lnTo>
                    <a:lnTo>
                      <a:pt x="3560" y="4842"/>
                    </a:lnTo>
                    <a:lnTo>
                      <a:pt x="3555" y="4841"/>
                    </a:lnTo>
                    <a:lnTo>
                      <a:pt x="3549" y="4840"/>
                    </a:lnTo>
                    <a:lnTo>
                      <a:pt x="3544" y="4839"/>
                    </a:lnTo>
                    <a:lnTo>
                      <a:pt x="3538" y="4836"/>
                    </a:lnTo>
                    <a:lnTo>
                      <a:pt x="3532" y="4833"/>
                    </a:lnTo>
                    <a:lnTo>
                      <a:pt x="3456" y="4831"/>
                    </a:lnTo>
                    <a:lnTo>
                      <a:pt x="3430" y="4843"/>
                    </a:lnTo>
                    <a:lnTo>
                      <a:pt x="3406" y="4852"/>
                    </a:lnTo>
                    <a:lnTo>
                      <a:pt x="3385" y="4859"/>
                    </a:lnTo>
                    <a:lnTo>
                      <a:pt x="3366" y="4863"/>
                    </a:lnTo>
                    <a:lnTo>
                      <a:pt x="3357" y="4864"/>
                    </a:lnTo>
                    <a:lnTo>
                      <a:pt x="3348" y="4864"/>
                    </a:lnTo>
                    <a:lnTo>
                      <a:pt x="3341" y="4864"/>
                    </a:lnTo>
                    <a:lnTo>
                      <a:pt x="3333" y="4863"/>
                    </a:lnTo>
                    <a:lnTo>
                      <a:pt x="3327" y="4862"/>
                    </a:lnTo>
                    <a:lnTo>
                      <a:pt x="3321" y="4859"/>
                    </a:lnTo>
                    <a:lnTo>
                      <a:pt x="3315" y="4856"/>
                    </a:lnTo>
                    <a:lnTo>
                      <a:pt x="3309" y="4852"/>
                    </a:lnTo>
                    <a:lnTo>
                      <a:pt x="3274" y="4819"/>
                    </a:lnTo>
                    <a:lnTo>
                      <a:pt x="3081" y="4837"/>
                    </a:lnTo>
                    <a:lnTo>
                      <a:pt x="2907" y="4978"/>
                    </a:lnTo>
                    <a:lnTo>
                      <a:pt x="2906" y="4979"/>
                    </a:lnTo>
                    <a:lnTo>
                      <a:pt x="2114" y="4690"/>
                    </a:lnTo>
                    <a:lnTo>
                      <a:pt x="1405" y="4300"/>
                    </a:lnTo>
                    <a:lnTo>
                      <a:pt x="544" y="4120"/>
                    </a:lnTo>
                    <a:lnTo>
                      <a:pt x="15" y="3911"/>
                    </a:lnTo>
                    <a:lnTo>
                      <a:pt x="10" y="3895"/>
                    </a:lnTo>
                    <a:lnTo>
                      <a:pt x="5" y="3880"/>
                    </a:lnTo>
                    <a:lnTo>
                      <a:pt x="2" y="3865"/>
                    </a:lnTo>
                    <a:lnTo>
                      <a:pt x="0" y="3850"/>
                    </a:lnTo>
                    <a:lnTo>
                      <a:pt x="0" y="3836"/>
                    </a:lnTo>
                    <a:lnTo>
                      <a:pt x="2" y="3823"/>
                    </a:lnTo>
                    <a:lnTo>
                      <a:pt x="5" y="3809"/>
                    </a:lnTo>
                    <a:lnTo>
                      <a:pt x="10" y="3796"/>
                    </a:lnTo>
                    <a:lnTo>
                      <a:pt x="17" y="3784"/>
                    </a:lnTo>
                    <a:lnTo>
                      <a:pt x="27" y="3772"/>
                    </a:lnTo>
                    <a:lnTo>
                      <a:pt x="38" y="3761"/>
                    </a:lnTo>
                    <a:lnTo>
                      <a:pt x="52" y="3750"/>
                    </a:lnTo>
                    <a:lnTo>
                      <a:pt x="68" y="3740"/>
                    </a:lnTo>
                    <a:lnTo>
                      <a:pt x="87" y="3730"/>
                    </a:lnTo>
                    <a:lnTo>
                      <a:pt x="108" y="3720"/>
                    </a:lnTo>
                    <a:lnTo>
                      <a:pt x="133" y="3711"/>
                    </a:lnTo>
                    <a:lnTo>
                      <a:pt x="146" y="3707"/>
                    </a:lnTo>
                    <a:lnTo>
                      <a:pt x="158" y="3703"/>
                    </a:lnTo>
                    <a:lnTo>
                      <a:pt x="169" y="3698"/>
                    </a:lnTo>
                    <a:lnTo>
                      <a:pt x="179" y="3693"/>
                    </a:lnTo>
                    <a:lnTo>
                      <a:pt x="187" y="3686"/>
                    </a:lnTo>
                    <a:lnTo>
                      <a:pt x="195" y="3679"/>
                    </a:lnTo>
                    <a:lnTo>
                      <a:pt x="202" y="3669"/>
                    </a:lnTo>
                    <a:lnTo>
                      <a:pt x="208" y="3660"/>
                    </a:lnTo>
                    <a:lnTo>
                      <a:pt x="213" y="3650"/>
                    </a:lnTo>
                    <a:lnTo>
                      <a:pt x="218" y="3639"/>
                    </a:lnTo>
                    <a:lnTo>
                      <a:pt x="222" y="3627"/>
                    </a:lnTo>
                    <a:lnTo>
                      <a:pt x="225" y="3615"/>
                    </a:lnTo>
                    <a:lnTo>
                      <a:pt x="228" y="3601"/>
                    </a:lnTo>
                    <a:lnTo>
                      <a:pt x="230" y="3586"/>
                    </a:lnTo>
                    <a:lnTo>
                      <a:pt x="232" y="3571"/>
                    </a:lnTo>
                    <a:lnTo>
                      <a:pt x="233" y="3554"/>
                    </a:lnTo>
                    <a:lnTo>
                      <a:pt x="227" y="3538"/>
                    </a:lnTo>
                    <a:lnTo>
                      <a:pt x="222" y="3521"/>
                    </a:lnTo>
                    <a:lnTo>
                      <a:pt x="218" y="3507"/>
                    </a:lnTo>
                    <a:lnTo>
                      <a:pt x="214" y="3493"/>
                    </a:lnTo>
                    <a:lnTo>
                      <a:pt x="212" y="3481"/>
                    </a:lnTo>
                    <a:lnTo>
                      <a:pt x="211" y="3468"/>
                    </a:lnTo>
                    <a:lnTo>
                      <a:pt x="210" y="3457"/>
                    </a:lnTo>
                    <a:lnTo>
                      <a:pt x="211" y="3446"/>
                    </a:lnTo>
                    <a:lnTo>
                      <a:pt x="212" y="3435"/>
                    </a:lnTo>
                    <a:lnTo>
                      <a:pt x="215" y="3424"/>
                    </a:lnTo>
                    <a:lnTo>
                      <a:pt x="218" y="3414"/>
                    </a:lnTo>
                    <a:lnTo>
                      <a:pt x="222" y="3404"/>
                    </a:lnTo>
                    <a:lnTo>
                      <a:pt x="228" y="3393"/>
                    </a:lnTo>
                    <a:lnTo>
                      <a:pt x="234" y="3382"/>
                    </a:lnTo>
                    <a:lnTo>
                      <a:pt x="241" y="3372"/>
                    </a:lnTo>
                    <a:lnTo>
                      <a:pt x="249" y="3361"/>
                    </a:lnTo>
                    <a:lnTo>
                      <a:pt x="256" y="3354"/>
                    </a:lnTo>
                    <a:lnTo>
                      <a:pt x="261" y="3346"/>
                    </a:lnTo>
                    <a:lnTo>
                      <a:pt x="266" y="3337"/>
                    </a:lnTo>
                    <a:lnTo>
                      <a:pt x="270" y="3328"/>
                    </a:lnTo>
                    <a:lnTo>
                      <a:pt x="278" y="3310"/>
                    </a:lnTo>
                    <a:lnTo>
                      <a:pt x="284" y="3291"/>
                    </a:lnTo>
                    <a:lnTo>
                      <a:pt x="290" y="3271"/>
                    </a:lnTo>
                    <a:lnTo>
                      <a:pt x="294" y="3250"/>
                    </a:lnTo>
                    <a:lnTo>
                      <a:pt x="298" y="3230"/>
                    </a:lnTo>
                    <a:lnTo>
                      <a:pt x="302" y="3210"/>
                    </a:lnTo>
                    <a:lnTo>
                      <a:pt x="309" y="3171"/>
                    </a:lnTo>
                    <a:lnTo>
                      <a:pt x="316" y="3135"/>
                    </a:lnTo>
                    <a:lnTo>
                      <a:pt x="321" y="3118"/>
                    </a:lnTo>
                    <a:lnTo>
                      <a:pt x="327" y="3103"/>
                    </a:lnTo>
                    <a:lnTo>
                      <a:pt x="330" y="3096"/>
                    </a:lnTo>
                    <a:lnTo>
                      <a:pt x="334" y="3090"/>
                    </a:lnTo>
                    <a:lnTo>
                      <a:pt x="338" y="3084"/>
                    </a:lnTo>
                    <a:lnTo>
                      <a:pt x="342" y="3079"/>
                    </a:lnTo>
                    <a:lnTo>
                      <a:pt x="364" y="3056"/>
                    </a:lnTo>
                    <a:lnTo>
                      <a:pt x="386" y="3033"/>
                    </a:lnTo>
                    <a:lnTo>
                      <a:pt x="410" y="3011"/>
                    </a:lnTo>
                    <a:lnTo>
                      <a:pt x="432" y="2991"/>
                    </a:lnTo>
                    <a:lnTo>
                      <a:pt x="456" y="2970"/>
                    </a:lnTo>
                    <a:lnTo>
                      <a:pt x="479" y="2951"/>
                    </a:lnTo>
                    <a:lnTo>
                      <a:pt x="503" y="2932"/>
                    </a:lnTo>
                    <a:lnTo>
                      <a:pt x="528" y="2914"/>
                    </a:lnTo>
                    <a:lnTo>
                      <a:pt x="554" y="2897"/>
                    </a:lnTo>
                    <a:lnTo>
                      <a:pt x="580" y="2881"/>
                    </a:lnTo>
                    <a:lnTo>
                      <a:pt x="606" y="2866"/>
                    </a:lnTo>
                    <a:lnTo>
                      <a:pt x="633" y="2851"/>
                    </a:lnTo>
                    <a:lnTo>
                      <a:pt x="660" y="2836"/>
                    </a:lnTo>
                    <a:lnTo>
                      <a:pt x="689" y="2822"/>
                    </a:lnTo>
                    <a:lnTo>
                      <a:pt x="718" y="2809"/>
                    </a:lnTo>
                    <a:lnTo>
                      <a:pt x="748" y="2796"/>
                    </a:lnTo>
                    <a:lnTo>
                      <a:pt x="1002" y="2773"/>
                    </a:lnTo>
                    <a:lnTo>
                      <a:pt x="1012" y="2774"/>
                    </a:lnTo>
                    <a:lnTo>
                      <a:pt x="1021" y="2774"/>
                    </a:lnTo>
                    <a:lnTo>
                      <a:pt x="1030" y="2774"/>
                    </a:lnTo>
                    <a:lnTo>
                      <a:pt x="1039" y="2772"/>
                    </a:lnTo>
                    <a:lnTo>
                      <a:pt x="1047" y="2771"/>
                    </a:lnTo>
                    <a:lnTo>
                      <a:pt x="1056" y="2769"/>
                    </a:lnTo>
                    <a:lnTo>
                      <a:pt x="1064" y="2766"/>
                    </a:lnTo>
                    <a:lnTo>
                      <a:pt x="1071" y="2763"/>
                    </a:lnTo>
                    <a:lnTo>
                      <a:pt x="1086" y="2756"/>
                    </a:lnTo>
                    <a:lnTo>
                      <a:pt x="1101" y="2747"/>
                    </a:lnTo>
                    <a:lnTo>
                      <a:pt x="1114" y="2736"/>
                    </a:lnTo>
                    <a:lnTo>
                      <a:pt x="1127" y="2725"/>
                    </a:lnTo>
                    <a:lnTo>
                      <a:pt x="1141" y="2707"/>
                    </a:lnTo>
                    <a:lnTo>
                      <a:pt x="1155" y="2690"/>
                    </a:lnTo>
                    <a:lnTo>
                      <a:pt x="1169" y="2675"/>
                    </a:lnTo>
                    <a:lnTo>
                      <a:pt x="1182" y="2662"/>
                    </a:lnTo>
                    <a:lnTo>
                      <a:pt x="1196" y="2651"/>
                    </a:lnTo>
                    <a:lnTo>
                      <a:pt x="1209" y="2641"/>
                    </a:lnTo>
                    <a:lnTo>
                      <a:pt x="1222" y="2634"/>
                    </a:lnTo>
                    <a:lnTo>
                      <a:pt x="1236" y="2628"/>
                    </a:lnTo>
                    <a:lnTo>
                      <a:pt x="1242" y="2626"/>
                    </a:lnTo>
                    <a:lnTo>
                      <a:pt x="1248" y="2625"/>
                    </a:lnTo>
                    <a:lnTo>
                      <a:pt x="1254" y="2624"/>
                    </a:lnTo>
                    <a:lnTo>
                      <a:pt x="1260" y="2624"/>
                    </a:lnTo>
                    <a:lnTo>
                      <a:pt x="1266" y="2624"/>
                    </a:lnTo>
                    <a:lnTo>
                      <a:pt x="1272" y="2625"/>
                    </a:lnTo>
                    <a:lnTo>
                      <a:pt x="1277" y="2626"/>
                    </a:lnTo>
                    <a:lnTo>
                      <a:pt x="1283" y="2628"/>
                    </a:lnTo>
                    <a:lnTo>
                      <a:pt x="1288" y="2631"/>
                    </a:lnTo>
                    <a:lnTo>
                      <a:pt x="1293" y="2634"/>
                    </a:lnTo>
                    <a:lnTo>
                      <a:pt x="1299" y="2638"/>
                    </a:lnTo>
                    <a:lnTo>
                      <a:pt x="1303" y="2643"/>
                    </a:lnTo>
                    <a:lnTo>
                      <a:pt x="1308" y="2648"/>
                    </a:lnTo>
                    <a:lnTo>
                      <a:pt x="1313" y="2654"/>
                    </a:lnTo>
                    <a:lnTo>
                      <a:pt x="1317" y="2661"/>
                    </a:lnTo>
                    <a:lnTo>
                      <a:pt x="1322" y="2668"/>
                    </a:lnTo>
                    <a:lnTo>
                      <a:pt x="1332" y="2655"/>
                    </a:lnTo>
                    <a:lnTo>
                      <a:pt x="1342" y="2645"/>
                    </a:lnTo>
                    <a:lnTo>
                      <a:pt x="1351" y="2639"/>
                    </a:lnTo>
                    <a:lnTo>
                      <a:pt x="1358" y="2634"/>
                    </a:lnTo>
                    <a:lnTo>
                      <a:pt x="1365" y="2633"/>
                    </a:lnTo>
                    <a:lnTo>
                      <a:pt x="1373" y="2633"/>
                    </a:lnTo>
                    <a:lnTo>
                      <a:pt x="1379" y="2635"/>
                    </a:lnTo>
                    <a:lnTo>
                      <a:pt x="1385" y="2638"/>
                    </a:lnTo>
                    <a:lnTo>
                      <a:pt x="1396" y="2648"/>
                    </a:lnTo>
                    <a:lnTo>
                      <a:pt x="1409" y="2660"/>
                    </a:lnTo>
                    <a:lnTo>
                      <a:pt x="1415" y="2666"/>
                    </a:lnTo>
                    <a:lnTo>
                      <a:pt x="1423" y="2671"/>
                    </a:lnTo>
                    <a:lnTo>
                      <a:pt x="1432" y="2676"/>
                    </a:lnTo>
                    <a:lnTo>
                      <a:pt x="1441" y="2680"/>
                    </a:lnTo>
                    <a:lnTo>
                      <a:pt x="1455" y="2683"/>
                    </a:lnTo>
                    <a:lnTo>
                      <a:pt x="1468" y="2686"/>
                    </a:lnTo>
                    <a:lnTo>
                      <a:pt x="1481" y="2688"/>
                    </a:lnTo>
                    <a:lnTo>
                      <a:pt x="1492" y="2689"/>
                    </a:lnTo>
                    <a:lnTo>
                      <a:pt x="1503" y="2689"/>
                    </a:lnTo>
                    <a:lnTo>
                      <a:pt x="1514" y="2688"/>
                    </a:lnTo>
                    <a:lnTo>
                      <a:pt x="1522" y="2686"/>
                    </a:lnTo>
                    <a:lnTo>
                      <a:pt x="1530" y="2683"/>
                    </a:lnTo>
                    <a:lnTo>
                      <a:pt x="1537" y="2679"/>
                    </a:lnTo>
                    <a:lnTo>
                      <a:pt x="1544" y="2675"/>
                    </a:lnTo>
                    <a:lnTo>
                      <a:pt x="1549" y="2669"/>
                    </a:lnTo>
                    <a:lnTo>
                      <a:pt x="1553" y="2662"/>
                    </a:lnTo>
                    <a:lnTo>
                      <a:pt x="1557" y="2654"/>
                    </a:lnTo>
                    <a:lnTo>
                      <a:pt x="1560" y="2645"/>
                    </a:lnTo>
                    <a:lnTo>
                      <a:pt x="1562" y="2636"/>
                    </a:lnTo>
                    <a:lnTo>
                      <a:pt x="1563" y="2625"/>
                    </a:lnTo>
                    <a:lnTo>
                      <a:pt x="1759" y="1542"/>
                    </a:lnTo>
                    <a:lnTo>
                      <a:pt x="1752" y="1524"/>
                    </a:lnTo>
                    <a:lnTo>
                      <a:pt x="1745" y="1507"/>
                    </a:lnTo>
                    <a:lnTo>
                      <a:pt x="1743" y="1498"/>
                    </a:lnTo>
                    <a:lnTo>
                      <a:pt x="1740" y="1489"/>
                    </a:lnTo>
                    <a:lnTo>
                      <a:pt x="1739" y="1480"/>
                    </a:lnTo>
                    <a:lnTo>
                      <a:pt x="1738" y="1472"/>
                    </a:lnTo>
                    <a:lnTo>
                      <a:pt x="1738" y="1463"/>
                    </a:lnTo>
                    <a:lnTo>
                      <a:pt x="1738" y="1454"/>
                    </a:lnTo>
                    <a:lnTo>
                      <a:pt x="1740" y="1446"/>
                    </a:lnTo>
                    <a:lnTo>
                      <a:pt x="1742" y="1438"/>
                    </a:lnTo>
                    <a:lnTo>
                      <a:pt x="1746" y="1429"/>
                    </a:lnTo>
                    <a:lnTo>
                      <a:pt x="1751" y="1420"/>
                    </a:lnTo>
                    <a:lnTo>
                      <a:pt x="1757" y="1412"/>
                    </a:lnTo>
                    <a:lnTo>
                      <a:pt x="1765" y="1405"/>
                    </a:lnTo>
                    <a:lnTo>
                      <a:pt x="1771" y="1397"/>
                    </a:lnTo>
                    <a:lnTo>
                      <a:pt x="1776" y="1389"/>
                    </a:lnTo>
                    <a:lnTo>
                      <a:pt x="1779" y="1380"/>
                    </a:lnTo>
                    <a:lnTo>
                      <a:pt x="1780" y="1371"/>
                    </a:lnTo>
                    <a:lnTo>
                      <a:pt x="1781" y="1362"/>
                    </a:lnTo>
                    <a:lnTo>
                      <a:pt x="1780" y="1352"/>
                    </a:lnTo>
                    <a:lnTo>
                      <a:pt x="1778" y="1342"/>
                    </a:lnTo>
                    <a:lnTo>
                      <a:pt x="1775" y="1332"/>
                    </a:lnTo>
                    <a:lnTo>
                      <a:pt x="1771" y="1322"/>
                    </a:lnTo>
                    <a:lnTo>
                      <a:pt x="1766" y="1313"/>
                    </a:lnTo>
                    <a:lnTo>
                      <a:pt x="1760" y="1304"/>
                    </a:lnTo>
                    <a:lnTo>
                      <a:pt x="1754" y="1296"/>
                    </a:lnTo>
                    <a:lnTo>
                      <a:pt x="1747" y="1289"/>
                    </a:lnTo>
                    <a:lnTo>
                      <a:pt x="1740" y="1282"/>
                    </a:lnTo>
                    <a:lnTo>
                      <a:pt x="1732" y="1276"/>
                    </a:lnTo>
                    <a:lnTo>
                      <a:pt x="1724" y="1272"/>
                    </a:lnTo>
                    <a:lnTo>
                      <a:pt x="1711" y="1267"/>
                    </a:lnTo>
                    <a:lnTo>
                      <a:pt x="1700" y="1260"/>
                    </a:lnTo>
                    <a:lnTo>
                      <a:pt x="1695" y="1257"/>
                    </a:lnTo>
                    <a:lnTo>
                      <a:pt x="1690" y="1253"/>
                    </a:lnTo>
                    <a:lnTo>
                      <a:pt x="1686" y="1249"/>
                    </a:lnTo>
                    <a:lnTo>
                      <a:pt x="1683" y="1245"/>
                    </a:lnTo>
                    <a:lnTo>
                      <a:pt x="1681" y="1241"/>
                    </a:lnTo>
                    <a:lnTo>
                      <a:pt x="1679" y="1236"/>
                    </a:lnTo>
                    <a:lnTo>
                      <a:pt x="1679" y="1230"/>
                    </a:lnTo>
                    <a:lnTo>
                      <a:pt x="1679" y="1224"/>
                    </a:lnTo>
                    <a:lnTo>
                      <a:pt x="1681" y="1218"/>
                    </a:lnTo>
                    <a:lnTo>
                      <a:pt x="1683" y="1211"/>
                    </a:lnTo>
                    <a:lnTo>
                      <a:pt x="1687" y="1204"/>
                    </a:lnTo>
                    <a:lnTo>
                      <a:pt x="1692" y="1196"/>
                    </a:lnTo>
                    <a:lnTo>
                      <a:pt x="1696" y="1180"/>
                    </a:lnTo>
                    <a:lnTo>
                      <a:pt x="1698" y="1163"/>
                    </a:lnTo>
                    <a:lnTo>
                      <a:pt x="1698" y="1148"/>
                    </a:lnTo>
                    <a:lnTo>
                      <a:pt x="1697" y="1131"/>
                    </a:lnTo>
                    <a:lnTo>
                      <a:pt x="1693" y="1116"/>
                    </a:lnTo>
                    <a:lnTo>
                      <a:pt x="1688" y="1102"/>
                    </a:lnTo>
                    <a:lnTo>
                      <a:pt x="1681" y="1088"/>
                    </a:lnTo>
                    <a:lnTo>
                      <a:pt x="1673" y="1074"/>
                    </a:lnTo>
                    <a:lnTo>
                      <a:pt x="1568" y="994"/>
                    </a:lnTo>
                    <a:lnTo>
                      <a:pt x="1574" y="636"/>
                    </a:lnTo>
                    <a:lnTo>
                      <a:pt x="1629" y="594"/>
                    </a:lnTo>
                    <a:lnTo>
                      <a:pt x="1738" y="563"/>
                    </a:lnTo>
                    <a:lnTo>
                      <a:pt x="1861" y="612"/>
                    </a:lnTo>
                    <a:lnTo>
                      <a:pt x="1864" y="483"/>
                    </a:lnTo>
                    <a:lnTo>
                      <a:pt x="1742" y="437"/>
                    </a:lnTo>
                    <a:lnTo>
                      <a:pt x="1730" y="433"/>
                    </a:lnTo>
                    <a:lnTo>
                      <a:pt x="1719" y="430"/>
                    </a:lnTo>
                    <a:lnTo>
                      <a:pt x="1709" y="426"/>
                    </a:lnTo>
                    <a:lnTo>
                      <a:pt x="1700" y="421"/>
                    </a:lnTo>
                    <a:lnTo>
                      <a:pt x="1692" y="416"/>
                    </a:lnTo>
                    <a:lnTo>
                      <a:pt x="1685" y="411"/>
                    </a:lnTo>
                    <a:lnTo>
                      <a:pt x="1679" y="406"/>
                    </a:lnTo>
                    <a:lnTo>
                      <a:pt x="1674" y="400"/>
                    </a:lnTo>
                    <a:lnTo>
                      <a:pt x="1669" y="394"/>
                    </a:lnTo>
                    <a:lnTo>
                      <a:pt x="1666" y="388"/>
                    </a:lnTo>
                    <a:lnTo>
                      <a:pt x="1663" y="381"/>
                    </a:lnTo>
                    <a:lnTo>
                      <a:pt x="1661" y="374"/>
                    </a:lnTo>
                    <a:lnTo>
                      <a:pt x="1659" y="366"/>
                    </a:lnTo>
                    <a:lnTo>
                      <a:pt x="1659" y="358"/>
                    </a:lnTo>
                    <a:lnTo>
                      <a:pt x="1658" y="350"/>
                    </a:lnTo>
                    <a:lnTo>
                      <a:pt x="1659" y="342"/>
                    </a:lnTo>
                    <a:lnTo>
                      <a:pt x="1658" y="217"/>
                    </a:lnTo>
                    <a:lnTo>
                      <a:pt x="1659" y="206"/>
                    </a:lnTo>
                    <a:lnTo>
                      <a:pt x="1661" y="196"/>
                    </a:lnTo>
                    <a:lnTo>
                      <a:pt x="1663" y="187"/>
                    </a:lnTo>
                    <a:lnTo>
                      <a:pt x="1666" y="178"/>
                    </a:lnTo>
                    <a:lnTo>
                      <a:pt x="1670" y="171"/>
                    </a:lnTo>
                    <a:lnTo>
                      <a:pt x="1674" y="164"/>
                    </a:lnTo>
                    <a:lnTo>
                      <a:pt x="1679" y="157"/>
                    </a:lnTo>
                    <a:lnTo>
                      <a:pt x="1685" y="152"/>
                    </a:lnTo>
                    <a:lnTo>
                      <a:pt x="1691" y="147"/>
                    </a:lnTo>
                    <a:lnTo>
                      <a:pt x="1698" y="144"/>
                    </a:lnTo>
                    <a:lnTo>
                      <a:pt x="1706" y="141"/>
                    </a:lnTo>
                    <a:lnTo>
                      <a:pt x="1714" y="140"/>
                    </a:lnTo>
                    <a:lnTo>
                      <a:pt x="1724" y="139"/>
                    </a:lnTo>
                    <a:lnTo>
                      <a:pt x="1733" y="139"/>
                    </a:lnTo>
                    <a:lnTo>
                      <a:pt x="1744" y="140"/>
                    </a:lnTo>
                    <a:lnTo>
                      <a:pt x="1755" y="141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6827" name="Freeform 27"/>
              <p:cNvSpPr>
                <a:spLocks/>
              </p:cNvSpPr>
              <p:nvPr/>
            </p:nvSpPr>
            <p:spPr bwMode="auto">
              <a:xfrm>
                <a:off x="3158" y="1612"/>
                <a:ext cx="392" cy="639"/>
              </a:xfrm>
              <a:custGeom>
                <a:avLst/>
                <a:gdLst>
                  <a:gd name="T0" fmla="*/ 1172 w 2085"/>
                  <a:gd name="T1" fmla="*/ 38 h 3422"/>
                  <a:gd name="T2" fmla="*/ 1261 w 2085"/>
                  <a:gd name="T3" fmla="*/ 40 h 3422"/>
                  <a:gd name="T4" fmla="*/ 1305 w 2085"/>
                  <a:gd name="T5" fmla="*/ 103 h 3422"/>
                  <a:gd name="T6" fmla="*/ 1422 w 2085"/>
                  <a:gd name="T7" fmla="*/ 161 h 3422"/>
                  <a:gd name="T8" fmla="*/ 1456 w 2085"/>
                  <a:gd name="T9" fmla="*/ 491 h 3422"/>
                  <a:gd name="T10" fmla="*/ 1423 w 2085"/>
                  <a:gd name="T11" fmla="*/ 757 h 3422"/>
                  <a:gd name="T12" fmla="*/ 1341 w 2085"/>
                  <a:gd name="T13" fmla="*/ 852 h 3422"/>
                  <a:gd name="T14" fmla="*/ 1398 w 2085"/>
                  <a:gd name="T15" fmla="*/ 889 h 3422"/>
                  <a:gd name="T16" fmla="*/ 1428 w 2085"/>
                  <a:gd name="T17" fmla="*/ 969 h 3422"/>
                  <a:gd name="T18" fmla="*/ 1565 w 2085"/>
                  <a:gd name="T19" fmla="*/ 1135 h 3422"/>
                  <a:gd name="T20" fmla="*/ 1671 w 2085"/>
                  <a:gd name="T21" fmla="*/ 1164 h 3422"/>
                  <a:gd name="T22" fmla="*/ 1784 w 2085"/>
                  <a:gd name="T23" fmla="*/ 1178 h 3422"/>
                  <a:gd name="T24" fmla="*/ 1804 w 2085"/>
                  <a:gd name="T25" fmla="*/ 1290 h 3422"/>
                  <a:gd name="T26" fmla="*/ 1802 w 2085"/>
                  <a:gd name="T27" fmla="*/ 1370 h 3422"/>
                  <a:gd name="T28" fmla="*/ 1712 w 2085"/>
                  <a:gd name="T29" fmla="*/ 1388 h 3422"/>
                  <a:gd name="T30" fmla="*/ 1664 w 2085"/>
                  <a:gd name="T31" fmla="*/ 1537 h 3422"/>
                  <a:gd name="T32" fmla="*/ 1621 w 2085"/>
                  <a:gd name="T33" fmla="*/ 1593 h 3422"/>
                  <a:gd name="T34" fmla="*/ 1665 w 2085"/>
                  <a:gd name="T35" fmla="*/ 1636 h 3422"/>
                  <a:gd name="T36" fmla="*/ 1704 w 2085"/>
                  <a:gd name="T37" fmla="*/ 1714 h 3422"/>
                  <a:gd name="T38" fmla="*/ 1752 w 2085"/>
                  <a:gd name="T39" fmla="*/ 1793 h 3422"/>
                  <a:gd name="T40" fmla="*/ 1816 w 2085"/>
                  <a:gd name="T41" fmla="*/ 2000 h 3422"/>
                  <a:gd name="T42" fmla="*/ 1857 w 2085"/>
                  <a:gd name="T43" fmla="*/ 2065 h 3422"/>
                  <a:gd name="T44" fmla="*/ 1978 w 2085"/>
                  <a:gd name="T45" fmla="*/ 2110 h 3422"/>
                  <a:gd name="T46" fmla="*/ 1954 w 2085"/>
                  <a:gd name="T47" fmla="*/ 2316 h 3422"/>
                  <a:gd name="T48" fmla="*/ 1799 w 2085"/>
                  <a:gd name="T49" fmla="*/ 2491 h 3422"/>
                  <a:gd name="T50" fmla="*/ 1760 w 2085"/>
                  <a:gd name="T51" fmla="*/ 2681 h 3422"/>
                  <a:gd name="T52" fmla="*/ 1887 w 2085"/>
                  <a:gd name="T53" fmla="*/ 2823 h 3422"/>
                  <a:gd name="T54" fmla="*/ 1875 w 2085"/>
                  <a:gd name="T55" fmla="*/ 2910 h 3422"/>
                  <a:gd name="T56" fmla="*/ 1822 w 2085"/>
                  <a:gd name="T57" fmla="*/ 2993 h 3422"/>
                  <a:gd name="T58" fmla="*/ 1854 w 2085"/>
                  <a:gd name="T59" fmla="*/ 3107 h 3422"/>
                  <a:gd name="T60" fmla="*/ 1878 w 2085"/>
                  <a:gd name="T61" fmla="*/ 3215 h 3422"/>
                  <a:gd name="T62" fmla="*/ 1888 w 2085"/>
                  <a:gd name="T63" fmla="*/ 3291 h 3422"/>
                  <a:gd name="T64" fmla="*/ 1785 w 2085"/>
                  <a:gd name="T65" fmla="*/ 3422 h 3422"/>
                  <a:gd name="T66" fmla="*/ 1739 w 2085"/>
                  <a:gd name="T67" fmla="*/ 3366 h 3422"/>
                  <a:gd name="T68" fmla="*/ 1540 w 2085"/>
                  <a:gd name="T69" fmla="*/ 3365 h 3422"/>
                  <a:gd name="T70" fmla="*/ 1440 w 2085"/>
                  <a:gd name="T71" fmla="*/ 3386 h 3422"/>
                  <a:gd name="T72" fmla="*/ 1350 w 2085"/>
                  <a:gd name="T73" fmla="*/ 3326 h 3422"/>
                  <a:gd name="T74" fmla="*/ 1267 w 2085"/>
                  <a:gd name="T75" fmla="*/ 3404 h 3422"/>
                  <a:gd name="T76" fmla="*/ 1088 w 2085"/>
                  <a:gd name="T77" fmla="*/ 3352 h 3422"/>
                  <a:gd name="T78" fmla="*/ 979 w 2085"/>
                  <a:gd name="T79" fmla="*/ 3376 h 3422"/>
                  <a:gd name="T80" fmla="*/ 888 w 2085"/>
                  <a:gd name="T81" fmla="*/ 3301 h 3422"/>
                  <a:gd name="T82" fmla="*/ 820 w 2085"/>
                  <a:gd name="T83" fmla="*/ 3136 h 3422"/>
                  <a:gd name="T84" fmla="*/ 742 w 2085"/>
                  <a:gd name="T85" fmla="*/ 3191 h 3422"/>
                  <a:gd name="T86" fmla="*/ 670 w 2085"/>
                  <a:gd name="T87" fmla="*/ 3166 h 3422"/>
                  <a:gd name="T88" fmla="*/ 625 w 2085"/>
                  <a:gd name="T89" fmla="*/ 3171 h 3422"/>
                  <a:gd name="T90" fmla="*/ 548 w 2085"/>
                  <a:gd name="T91" fmla="*/ 3302 h 3422"/>
                  <a:gd name="T92" fmla="*/ 460 w 2085"/>
                  <a:gd name="T93" fmla="*/ 3258 h 3422"/>
                  <a:gd name="T94" fmla="*/ 302 w 2085"/>
                  <a:gd name="T95" fmla="*/ 3196 h 3422"/>
                  <a:gd name="T96" fmla="*/ 213 w 2085"/>
                  <a:gd name="T97" fmla="*/ 3171 h 3422"/>
                  <a:gd name="T98" fmla="*/ 222 w 2085"/>
                  <a:gd name="T99" fmla="*/ 2942 h 3422"/>
                  <a:gd name="T100" fmla="*/ 172 w 2085"/>
                  <a:gd name="T101" fmla="*/ 2929 h 3422"/>
                  <a:gd name="T102" fmla="*/ 35 w 2085"/>
                  <a:gd name="T103" fmla="*/ 2659 h 3422"/>
                  <a:gd name="T104" fmla="*/ 455 w 2085"/>
                  <a:gd name="T105" fmla="*/ 1549 h 3422"/>
                  <a:gd name="T106" fmla="*/ 638 w 2085"/>
                  <a:gd name="T107" fmla="*/ 1315 h 3422"/>
                  <a:gd name="T108" fmla="*/ 670 w 2085"/>
                  <a:gd name="T109" fmla="*/ 1151 h 3422"/>
                  <a:gd name="T110" fmla="*/ 611 w 2085"/>
                  <a:gd name="T111" fmla="*/ 1023 h 3422"/>
                  <a:gd name="T112" fmla="*/ 649 w 2085"/>
                  <a:gd name="T113" fmla="*/ 911 h 3422"/>
                  <a:gd name="T114" fmla="*/ 689 w 2085"/>
                  <a:gd name="T115" fmla="*/ 825 h 3422"/>
                  <a:gd name="T116" fmla="*/ 850 w 2085"/>
                  <a:gd name="T117" fmla="*/ 678 h 3422"/>
                  <a:gd name="T118" fmla="*/ 1051 w 2085"/>
                  <a:gd name="T119" fmla="*/ 414 h 3422"/>
                  <a:gd name="T120" fmla="*/ 1156 w 2085"/>
                  <a:gd name="T121" fmla="*/ 191 h 3422"/>
                  <a:gd name="T122" fmla="*/ 961 w 2085"/>
                  <a:gd name="T123" fmla="*/ 108 h 34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85" h="3422">
                    <a:moveTo>
                      <a:pt x="1108" y="0"/>
                    </a:moveTo>
                    <a:lnTo>
                      <a:pt x="1113" y="8"/>
                    </a:lnTo>
                    <a:lnTo>
                      <a:pt x="1117" y="16"/>
                    </a:lnTo>
                    <a:lnTo>
                      <a:pt x="1122" y="22"/>
                    </a:lnTo>
                    <a:lnTo>
                      <a:pt x="1127" y="27"/>
                    </a:lnTo>
                    <a:lnTo>
                      <a:pt x="1132" y="31"/>
                    </a:lnTo>
                    <a:lnTo>
                      <a:pt x="1137" y="34"/>
                    </a:lnTo>
                    <a:lnTo>
                      <a:pt x="1143" y="36"/>
                    </a:lnTo>
                    <a:lnTo>
                      <a:pt x="1148" y="38"/>
                    </a:lnTo>
                    <a:lnTo>
                      <a:pt x="1161" y="39"/>
                    </a:lnTo>
                    <a:lnTo>
                      <a:pt x="1172" y="38"/>
                    </a:lnTo>
                    <a:lnTo>
                      <a:pt x="1184" y="37"/>
                    </a:lnTo>
                    <a:lnTo>
                      <a:pt x="1196" y="34"/>
                    </a:lnTo>
                    <a:lnTo>
                      <a:pt x="1208" y="32"/>
                    </a:lnTo>
                    <a:lnTo>
                      <a:pt x="1220" y="30"/>
                    </a:lnTo>
                    <a:lnTo>
                      <a:pt x="1226" y="30"/>
                    </a:lnTo>
                    <a:lnTo>
                      <a:pt x="1232" y="30"/>
                    </a:lnTo>
                    <a:lnTo>
                      <a:pt x="1238" y="30"/>
                    </a:lnTo>
                    <a:lnTo>
                      <a:pt x="1244" y="32"/>
                    </a:lnTo>
                    <a:lnTo>
                      <a:pt x="1249" y="34"/>
                    </a:lnTo>
                    <a:lnTo>
                      <a:pt x="1255" y="36"/>
                    </a:lnTo>
                    <a:lnTo>
                      <a:pt x="1261" y="40"/>
                    </a:lnTo>
                    <a:lnTo>
                      <a:pt x="1266" y="44"/>
                    </a:lnTo>
                    <a:lnTo>
                      <a:pt x="1271" y="50"/>
                    </a:lnTo>
                    <a:lnTo>
                      <a:pt x="1276" y="56"/>
                    </a:lnTo>
                    <a:lnTo>
                      <a:pt x="1281" y="64"/>
                    </a:lnTo>
                    <a:lnTo>
                      <a:pt x="1286" y="73"/>
                    </a:lnTo>
                    <a:lnTo>
                      <a:pt x="1287" y="80"/>
                    </a:lnTo>
                    <a:lnTo>
                      <a:pt x="1289" y="86"/>
                    </a:lnTo>
                    <a:lnTo>
                      <a:pt x="1293" y="91"/>
                    </a:lnTo>
                    <a:lnTo>
                      <a:pt x="1296" y="95"/>
                    </a:lnTo>
                    <a:lnTo>
                      <a:pt x="1300" y="99"/>
                    </a:lnTo>
                    <a:lnTo>
                      <a:pt x="1305" y="103"/>
                    </a:lnTo>
                    <a:lnTo>
                      <a:pt x="1311" y="106"/>
                    </a:lnTo>
                    <a:lnTo>
                      <a:pt x="1316" y="108"/>
                    </a:lnTo>
                    <a:lnTo>
                      <a:pt x="1343" y="118"/>
                    </a:lnTo>
                    <a:lnTo>
                      <a:pt x="1373" y="127"/>
                    </a:lnTo>
                    <a:lnTo>
                      <a:pt x="1381" y="131"/>
                    </a:lnTo>
                    <a:lnTo>
                      <a:pt x="1388" y="134"/>
                    </a:lnTo>
                    <a:lnTo>
                      <a:pt x="1396" y="138"/>
                    </a:lnTo>
                    <a:lnTo>
                      <a:pt x="1403" y="143"/>
                    </a:lnTo>
                    <a:lnTo>
                      <a:pt x="1410" y="148"/>
                    </a:lnTo>
                    <a:lnTo>
                      <a:pt x="1416" y="154"/>
                    </a:lnTo>
                    <a:lnTo>
                      <a:pt x="1422" y="161"/>
                    </a:lnTo>
                    <a:lnTo>
                      <a:pt x="1427" y="169"/>
                    </a:lnTo>
                    <a:lnTo>
                      <a:pt x="1433" y="177"/>
                    </a:lnTo>
                    <a:lnTo>
                      <a:pt x="1438" y="187"/>
                    </a:lnTo>
                    <a:lnTo>
                      <a:pt x="1442" y="198"/>
                    </a:lnTo>
                    <a:lnTo>
                      <a:pt x="1445" y="210"/>
                    </a:lnTo>
                    <a:lnTo>
                      <a:pt x="1447" y="224"/>
                    </a:lnTo>
                    <a:lnTo>
                      <a:pt x="1448" y="239"/>
                    </a:lnTo>
                    <a:lnTo>
                      <a:pt x="1449" y="256"/>
                    </a:lnTo>
                    <a:lnTo>
                      <a:pt x="1449" y="274"/>
                    </a:lnTo>
                    <a:lnTo>
                      <a:pt x="1453" y="458"/>
                    </a:lnTo>
                    <a:lnTo>
                      <a:pt x="1456" y="491"/>
                    </a:lnTo>
                    <a:lnTo>
                      <a:pt x="1458" y="522"/>
                    </a:lnTo>
                    <a:lnTo>
                      <a:pt x="1459" y="553"/>
                    </a:lnTo>
                    <a:lnTo>
                      <a:pt x="1459" y="581"/>
                    </a:lnTo>
                    <a:lnTo>
                      <a:pt x="1458" y="608"/>
                    </a:lnTo>
                    <a:lnTo>
                      <a:pt x="1456" y="633"/>
                    </a:lnTo>
                    <a:lnTo>
                      <a:pt x="1453" y="657"/>
                    </a:lnTo>
                    <a:lnTo>
                      <a:pt x="1449" y="681"/>
                    </a:lnTo>
                    <a:lnTo>
                      <a:pt x="1444" y="702"/>
                    </a:lnTo>
                    <a:lnTo>
                      <a:pt x="1438" y="722"/>
                    </a:lnTo>
                    <a:lnTo>
                      <a:pt x="1431" y="740"/>
                    </a:lnTo>
                    <a:lnTo>
                      <a:pt x="1423" y="757"/>
                    </a:lnTo>
                    <a:lnTo>
                      <a:pt x="1414" y="773"/>
                    </a:lnTo>
                    <a:lnTo>
                      <a:pt x="1404" y="787"/>
                    </a:lnTo>
                    <a:lnTo>
                      <a:pt x="1394" y="800"/>
                    </a:lnTo>
                    <a:lnTo>
                      <a:pt x="1383" y="812"/>
                    </a:lnTo>
                    <a:lnTo>
                      <a:pt x="1366" y="824"/>
                    </a:lnTo>
                    <a:lnTo>
                      <a:pt x="1354" y="833"/>
                    </a:lnTo>
                    <a:lnTo>
                      <a:pt x="1349" y="838"/>
                    </a:lnTo>
                    <a:lnTo>
                      <a:pt x="1346" y="842"/>
                    </a:lnTo>
                    <a:lnTo>
                      <a:pt x="1343" y="845"/>
                    </a:lnTo>
                    <a:lnTo>
                      <a:pt x="1342" y="849"/>
                    </a:lnTo>
                    <a:lnTo>
                      <a:pt x="1341" y="852"/>
                    </a:lnTo>
                    <a:lnTo>
                      <a:pt x="1340" y="854"/>
                    </a:lnTo>
                    <a:lnTo>
                      <a:pt x="1341" y="857"/>
                    </a:lnTo>
                    <a:lnTo>
                      <a:pt x="1342" y="859"/>
                    </a:lnTo>
                    <a:lnTo>
                      <a:pt x="1346" y="863"/>
                    </a:lnTo>
                    <a:lnTo>
                      <a:pt x="1351" y="867"/>
                    </a:lnTo>
                    <a:lnTo>
                      <a:pt x="1365" y="873"/>
                    </a:lnTo>
                    <a:lnTo>
                      <a:pt x="1381" y="879"/>
                    </a:lnTo>
                    <a:lnTo>
                      <a:pt x="1388" y="882"/>
                    </a:lnTo>
                    <a:lnTo>
                      <a:pt x="1394" y="885"/>
                    </a:lnTo>
                    <a:lnTo>
                      <a:pt x="1396" y="887"/>
                    </a:lnTo>
                    <a:lnTo>
                      <a:pt x="1398" y="889"/>
                    </a:lnTo>
                    <a:lnTo>
                      <a:pt x="1400" y="891"/>
                    </a:lnTo>
                    <a:lnTo>
                      <a:pt x="1401" y="894"/>
                    </a:lnTo>
                    <a:lnTo>
                      <a:pt x="1401" y="902"/>
                    </a:lnTo>
                    <a:lnTo>
                      <a:pt x="1401" y="911"/>
                    </a:lnTo>
                    <a:lnTo>
                      <a:pt x="1403" y="919"/>
                    </a:lnTo>
                    <a:lnTo>
                      <a:pt x="1405" y="926"/>
                    </a:lnTo>
                    <a:lnTo>
                      <a:pt x="1407" y="934"/>
                    </a:lnTo>
                    <a:lnTo>
                      <a:pt x="1410" y="941"/>
                    </a:lnTo>
                    <a:lnTo>
                      <a:pt x="1414" y="948"/>
                    </a:lnTo>
                    <a:lnTo>
                      <a:pt x="1418" y="955"/>
                    </a:lnTo>
                    <a:lnTo>
                      <a:pt x="1428" y="969"/>
                    </a:lnTo>
                    <a:lnTo>
                      <a:pt x="1439" y="982"/>
                    </a:lnTo>
                    <a:lnTo>
                      <a:pt x="1451" y="995"/>
                    </a:lnTo>
                    <a:lnTo>
                      <a:pt x="1464" y="1007"/>
                    </a:lnTo>
                    <a:lnTo>
                      <a:pt x="1492" y="1034"/>
                    </a:lnTo>
                    <a:lnTo>
                      <a:pt x="1519" y="1062"/>
                    </a:lnTo>
                    <a:lnTo>
                      <a:pt x="1532" y="1078"/>
                    </a:lnTo>
                    <a:lnTo>
                      <a:pt x="1544" y="1095"/>
                    </a:lnTo>
                    <a:lnTo>
                      <a:pt x="1550" y="1105"/>
                    </a:lnTo>
                    <a:lnTo>
                      <a:pt x="1556" y="1115"/>
                    </a:lnTo>
                    <a:lnTo>
                      <a:pt x="1561" y="1124"/>
                    </a:lnTo>
                    <a:lnTo>
                      <a:pt x="1565" y="1135"/>
                    </a:lnTo>
                    <a:lnTo>
                      <a:pt x="1570" y="1143"/>
                    </a:lnTo>
                    <a:lnTo>
                      <a:pt x="1575" y="1149"/>
                    </a:lnTo>
                    <a:lnTo>
                      <a:pt x="1580" y="1155"/>
                    </a:lnTo>
                    <a:lnTo>
                      <a:pt x="1586" y="1159"/>
                    </a:lnTo>
                    <a:lnTo>
                      <a:pt x="1593" y="1162"/>
                    </a:lnTo>
                    <a:lnTo>
                      <a:pt x="1600" y="1165"/>
                    </a:lnTo>
                    <a:lnTo>
                      <a:pt x="1608" y="1167"/>
                    </a:lnTo>
                    <a:lnTo>
                      <a:pt x="1616" y="1168"/>
                    </a:lnTo>
                    <a:lnTo>
                      <a:pt x="1633" y="1168"/>
                    </a:lnTo>
                    <a:lnTo>
                      <a:pt x="1652" y="1166"/>
                    </a:lnTo>
                    <a:lnTo>
                      <a:pt x="1671" y="1164"/>
                    </a:lnTo>
                    <a:lnTo>
                      <a:pt x="1691" y="1161"/>
                    </a:lnTo>
                    <a:lnTo>
                      <a:pt x="1711" y="1158"/>
                    </a:lnTo>
                    <a:lnTo>
                      <a:pt x="1729" y="1157"/>
                    </a:lnTo>
                    <a:lnTo>
                      <a:pt x="1737" y="1157"/>
                    </a:lnTo>
                    <a:lnTo>
                      <a:pt x="1746" y="1157"/>
                    </a:lnTo>
                    <a:lnTo>
                      <a:pt x="1754" y="1159"/>
                    </a:lnTo>
                    <a:lnTo>
                      <a:pt x="1761" y="1160"/>
                    </a:lnTo>
                    <a:lnTo>
                      <a:pt x="1768" y="1163"/>
                    </a:lnTo>
                    <a:lnTo>
                      <a:pt x="1774" y="1167"/>
                    </a:lnTo>
                    <a:lnTo>
                      <a:pt x="1779" y="1172"/>
                    </a:lnTo>
                    <a:lnTo>
                      <a:pt x="1784" y="1178"/>
                    </a:lnTo>
                    <a:lnTo>
                      <a:pt x="1788" y="1185"/>
                    </a:lnTo>
                    <a:lnTo>
                      <a:pt x="1791" y="1193"/>
                    </a:lnTo>
                    <a:lnTo>
                      <a:pt x="1793" y="1203"/>
                    </a:lnTo>
                    <a:lnTo>
                      <a:pt x="1794" y="1214"/>
                    </a:lnTo>
                    <a:lnTo>
                      <a:pt x="1792" y="1219"/>
                    </a:lnTo>
                    <a:lnTo>
                      <a:pt x="1791" y="1225"/>
                    </a:lnTo>
                    <a:lnTo>
                      <a:pt x="1791" y="1231"/>
                    </a:lnTo>
                    <a:lnTo>
                      <a:pt x="1791" y="1238"/>
                    </a:lnTo>
                    <a:lnTo>
                      <a:pt x="1792" y="1251"/>
                    </a:lnTo>
                    <a:lnTo>
                      <a:pt x="1795" y="1264"/>
                    </a:lnTo>
                    <a:lnTo>
                      <a:pt x="1804" y="1290"/>
                    </a:lnTo>
                    <a:lnTo>
                      <a:pt x="1813" y="1315"/>
                    </a:lnTo>
                    <a:lnTo>
                      <a:pt x="1817" y="1327"/>
                    </a:lnTo>
                    <a:lnTo>
                      <a:pt x="1819" y="1338"/>
                    </a:lnTo>
                    <a:lnTo>
                      <a:pt x="1819" y="1343"/>
                    </a:lnTo>
                    <a:lnTo>
                      <a:pt x="1819" y="1348"/>
                    </a:lnTo>
                    <a:lnTo>
                      <a:pt x="1818" y="1352"/>
                    </a:lnTo>
                    <a:lnTo>
                      <a:pt x="1816" y="1357"/>
                    </a:lnTo>
                    <a:lnTo>
                      <a:pt x="1814" y="1360"/>
                    </a:lnTo>
                    <a:lnTo>
                      <a:pt x="1810" y="1364"/>
                    </a:lnTo>
                    <a:lnTo>
                      <a:pt x="1806" y="1367"/>
                    </a:lnTo>
                    <a:lnTo>
                      <a:pt x="1802" y="1370"/>
                    </a:lnTo>
                    <a:lnTo>
                      <a:pt x="1796" y="1372"/>
                    </a:lnTo>
                    <a:lnTo>
                      <a:pt x="1789" y="1374"/>
                    </a:lnTo>
                    <a:lnTo>
                      <a:pt x="1780" y="1375"/>
                    </a:lnTo>
                    <a:lnTo>
                      <a:pt x="1771" y="1376"/>
                    </a:lnTo>
                    <a:lnTo>
                      <a:pt x="1760" y="1374"/>
                    </a:lnTo>
                    <a:lnTo>
                      <a:pt x="1750" y="1374"/>
                    </a:lnTo>
                    <a:lnTo>
                      <a:pt x="1741" y="1375"/>
                    </a:lnTo>
                    <a:lnTo>
                      <a:pt x="1732" y="1377"/>
                    </a:lnTo>
                    <a:lnTo>
                      <a:pt x="1725" y="1380"/>
                    </a:lnTo>
                    <a:lnTo>
                      <a:pt x="1718" y="1384"/>
                    </a:lnTo>
                    <a:lnTo>
                      <a:pt x="1712" y="1388"/>
                    </a:lnTo>
                    <a:lnTo>
                      <a:pt x="1706" y="1393"/>
                    </a:lnTo>
                    <a:lnTo>
                      <a:pt x="1701" y="1399"/>
                    </a:lnTo>
                    <a:lnTo>
                      <a:pt x="1697" y="1406"/>
                    </a:lnTo>
                    <a:lnTo>
                      <a:pt x="1693" y="1413"/>
                    </a:lnTo>
                    <a:lnTo>
                      <a:pt x="1690" y="1420"/>
                    </a:lnTo>
                    <a:lnTo>
                      <a:pt x="1685" y="1436"/>
                    </a:lnTo>
                    <a:lnTo>
                      <a:pt x="1681" y="1453"/>
                    </a:lnTo>
                    <a:lnTo>
                      <a:pt x="1675" y="1488"/>
                    </a:lnTo>
                    <a:lnTo>
                      <a:pt x="1669" y="1523"/>
                    </a:lnTo>
                    <a:lnTo>
                      <a:pt x="1666" y="1530"/>
                    </a:lnTo>
                    <a:lnTo>
                      <a:pt x="1664" y="1537"/>
                    </a:lnTo>
                    <a:lnTo>
                      <a:pt x="1661" y="1544"/>
                    </a:lnTo>
                    <a:lnTo>
                      <a:pt x="1658" y="1549"/>
                    </a:lnTo>
                    <a:lnTo>
                      <a:pt x="1654" y="1555"/>
                    </a:lnTo>
                    <a:lnTo>
                      <a:pt x="1650" y="1559"/>
                    </a:lnTo>
                    <a:lnTo>
                      <a:pt x="1645" y="1563"/>
                    </a:lnTo>
                    <a:lnTo>
                      <a:pt x="1640" y="1566"/>
                    </a:lnTo>
                    <a:lnTo>
                      <a:pt x="1634" y="1572"/>
                    </a:lnTo>
                    <a:lnTo>
                      <a:pt x="1629" y="1578"/>
                    </a:lnTo>
                    <a:lnTo>
                      <a:pt x="1626" y="1583"/>
                    </a:lnTo>
                    <a:lnTo>
                      <a:pt x="1623" y="1588"/>
                    </a:lnTo>
                    <a:lnTo>
                      <a:pt x="1621" y="1593"/>
                    </a:lnTo>
                    <a:lnTo>
                      <a:pt x="1621" y="1597"/>
                    </a:lnTo>
                    <a:lnTo>
                      <a:pt x="1620" y="1601"/>
                    </a:lnTo>
                    <a:lnTo>
                      <a:pt x="1621" y="1604"/>
                    </a:lnTo>
                    <a:lnTo>
                      <a:pt x="1623" y="1608"/>
                    </a:lnTo>
                    <a:lnTo>
                      <a:pt x="1625" y="1611"/>
                    </a:lnTo>
                    <a:lnTo>
                      <a:pt x="1627" y="1613"/>
                    </a:lnTo>
                    <a:lnTo>
                      <a:pt x="1630" y="1616"/>
                    </a:lnTo>
                    <a:lnTo>
                      <a:pt x="1637" y="1621"/>
                    </a:lnTo>
                    <a:lnTo>
                      <a:pt x="1646" y="1626"/>
                    </a:lnTo>
                    <a:lnTo>
                      <a:pt x="1655" y="1631"/>
                    </a:lnTo>
                    <a:lnTo>
                      <a:pt x="1665" y="1636"/>
                    </a:lnTo>
                    <a:lnTo>
                      <a:pt x="1674" y="1642"/>
                    </a:lnTo>
                    <a:lnTo>
                      <a:pt x="1683" y="1649"/>
                    </a:lnTo>
                    <a:lnTo>
                      <a:pt x="1686" y="1652"/>
                    </a:lnTo>
                    <a:lnTo>
                      <a:pt x="1690" y="1656"/>
                    </a:lnTo>
                    <a:lnTo>
                      <a:pt x="1693" y="1662"/>
                    </a:lnTo>
                    <a:lnTo>
                      <a:pt x="1696" y="1667"/>
                    </a:lnTo>
                    <a:lnTo>
                      <a:pt x="1698" y="1672"/>
                    </a:lnTo>
                    <a:lnTo>
                      <a:pt x="1699" y="1678"/>
                    </a:lnTo>
                    <a:lnTo>
                      <a:pt x="1700" y="1684"/>
                    </a:lnTo>
                    <a:lnTo>
                      <a:pt x="1700" y="1690"/>
                    </a:lnTo>
                    <a:lnTo>
                      <a:pt x="1704" y="1714"/>
                    </a:lnTo>
                    <a:lnTo>
                      <a:pt x="1710" y="1734"/>
                    </a:lnTo>
                    <a:lnTo>
                      <a:pt x="1713" y="1743"/>
                    </a:lnTo>
                    <a:lnTo>
                      <a:pt x="1717" y="1752"/>
                    </a:lnTo>
                    <a:lnTo>
                      <a:pt x="1720" y="1760"/>
                    </a:lnTo>
                    <a:lnTo>
                      <a:pt x="1724" y="1767"/>
                    </a:lnTo>
                    <a:lnTo>
                      <a:pt x="1728" y="1773"/>
                    </a:lnTo>
                    <a:lnTo>
                      <a:pt x="1732" y="1779"/>
                    </a:lnTo>
                    <a:lnTo>
                      <a:pt x="1737" y="1784"/>
                    </a:lnTo>
                    <a:lnTo>
                      <a:pt x="1742" y="1787"/>
                    </a:lnTo>
                    <a:lnTo>
                      <a:pt x="1747" y="1791"/>
                    </a:lnTo>
                    <a:lnTo>
                      <a:pt x="1752" y="1793"/>
                    </a:lnTo>
                    <a:lnTo>
                      <a:pt x="1758" y="1794"/>
                    </a:lnTo>
                    <a:lnTo>
                      <a:pt x="1764" y="1795"/>
                    </a:lnTo>
                    <a:lnTo>
                      <a:pt x="1782" y="1953"/>
                    </a:lnTo>
                    <a:lnTo>
                      <a:pt x="1787" y="1955"/>
                    </a:lnTo>
                    <a:lnTo>
                      <a:pt x="1792" y="1959"/>
                    </a:lnTo>
                    <a:lnTo>
                      <a:pt x="1796" y="1962"/>
                    </a:lnTo>
                    <a:lnTo>
                      <a:pt x="1800" y="1966"/>
                    </a:lnTo>
                    <a:lnTo>
                      <a:pt x="1806" y="1973"/>
                    </a:lnTo>
                    <a:lnTo>
                      <a:pt x="1810" y="1982"/>
                    </a:lnTo>
                    <a:lnTo>
                      <a:pt x="1813" y="1990"/>
                    </a:lnTo>
                    <a:lnTo>
                      <a:pt x="1816" y="2000"/>
                    </a:lnTo>
                    <a:lnTo>
                      <a:pt x="1817" y="2009"/>
                    </a:lnTo>
                    <a:lnTo>
                      <a:pt x="1819" y="2018"/>
                    </a:lnTo>
                    <a:lnTo>
                      <a:pt x="1821" y="2026"/>
                    </a:lnTo>
                    <a:lnTo>
                      <a:pt x="1823" y="2035"/>
                    </a:lnTo>
                    <a:lnTo>
                      <a:pt x="1826" y="2042"/>
                    </a:lnTo>
                    <a:lnTo>
                      <a:pt x="1830" y="2049"/>
                    </a:lnTo>
                    <a:lnTo>
                      <a:pt x="1835" y="2055"/>
                    </a:lnTo>
                    <a:lnTo>
                      <a:pt x="1842" y="2060"/>
                    </a:lnTo>
                    <a:lnTo>
                      <a:pt x="1847" y="2062"/>
                    </a:lnTo>
                    <a:lnTo>
                      <a:pt x="1852" y="2064"/>
                    </a:lnTo>
                    <a:lnTo>
                      <a:pt x="1857" y="2065"/>
                    </a:lnTo>
                    <a:lnTo>
                      <a:pt x="1863" y="2066"/>
                    </a:lnTo>
                    <a:lnTo>
                      <a:pt x="1872" y="2066"/>
                    </a:lnTo>
                    <a:lnTo>
                      <a:pt x="1880" y="2068"/>
                    </a:lnTo>
                    <a:lnTo>
                      <a:pt x="1889" y="2071"/>
                    </a:lnTo>
                    <a:lnTo>
                      <a:pt x="1898" y="2074"/>
                    </a:lnTo>
                    <a:lnTo>
                      <a:pt x="1915" y="2084"/>
                    </a:lnTo>
                    <a:lnTo>
                      <a:pt x="1933" y="2093"/>
                    </a:lnTo>
                    <a:lnTo>
                      <a:pt x="1949" y="2102"/>
                    </a:lnTo>
                    <a:lnTo>
                      <a:pt x="1965" y="2108"/>
                    </a:lnTo>
                    <a:lnTo>
                      <a:pt x="1972" y="2109"/>
                    </a:lnTo>
                    <a:lnTo>
                      <a:pt x="1978" y="2110"/>
                    </a:lnTo>
                    <a:lnTo>
                      <a:pt x="1984" y="2109"/>
                    </a:lnTo>
                    <a:lnTo>
                      <a:pt x="1991" y="2106"/>
                    </a:lnTo>
                    <a:lnTo>
                      <a:pt x="2085" y="2195"/>
                    </a:lnTo>
                    <a:lnTo>
                      <a:pt x="2063" y="2220"/>
                    </a:lnTo>
                    <a:lnTo>
                      <a:pt x="2040" y="2246"/>
                    </a:lnTo>
                    <a:lnTo>
                      <a:pt x="2018" y="2268"/>
                    </a:lnTo>
                    <a:lnTo>
                      <a:pt x="1996" y="2287"/>
                    </a:lnTo>
                    <a:lnTo>
                      <a:pt x="1984" y="2296"/>
                    </a:lnTo>
                    <a:lnTo>
                      <a:pt x="1973" y="2304"/>
                    </a:lnTo>
                    <a:lnTo>
                      <a:pt x="1963" y="2311"/>
                    </a:lnTo>
                    <a:lnTo>
                      <a:pt x="1954" y="2316"/>
                    </a:lnTo>
                    <a:lnTo>
                      <a:pt x="1945" y="2321"/>
                    </a:lnTo>
                    <a:lnTo>
                      <a:pt x="1936" y="2325"/>
                    </a:lnTo>
                    <a:lnTo>
                      <a:pt x="1928" y="2328"/>
                    </a:lnTo>
                    <a:lnTo>
                      <a:pt x="1921" y="2329"/>
                    </a:lnTo>
                    <a:lnTo>
                      <a:pt x="1890" y="2366"/>
                    </a:lnTo>
                    <a:lnTo>
                      <a:pt x="1860" y="2402"/>
                    </a:lnTo>
                    <a:lnTo>
                      <a:pt x="1847" y="2420"/>
                    </a:lnTo>
                    <a:lnTo>
                      <a:pt x="1833" y="2437"/>
                    </a:lnTo>
                    <a:lnTo>
                      <a:pt x="1821" y="2455"/>
                    </a:lnTo>
                    <a:lnTo>
                      <a:pt x="1810" y="2473"/>
                    </a:lnTo>
                    <a:lnTo>
                      <a:pt x="1799" y="2491"/>
                    </a:lnTo>
                    <a:lnTo>
                      <a:pt x="1789" y="2510"/>
                    </a:lnTo>
                    <a:lnTo>
                      <a:pt x="1780" y="2528"/>
                    </a:lnTo>
                    <a:lnTo>
                      <a:pt x="1772" y="2546"/>
                    </a:lnTo>
                    <a:lnTo>
                      <a:pt x="1765" y="2564"/>
                    </a:lnTo>
                    <a:lnTo>
                      <a:pt x="1759" y="2582"/>
                    </a:lnTo>
                    <a:lnTo>
                      <a:pt x="1753" y="2600"/>
                    </a:lnTo>
                    <a:lnTo>
                      <a:pt x="1749" y="2618"/>
                    </a:lnTo>
                    <a:lnTo>
                      <a:pt x="1750" y="2634"/>
                    </a:lnTo>
                    <a:lnTo>
                      <a:pt x="1752" y="2651"/>
                    </a:lnTo>
                    <a:lnTo>
                      <a:pt x="1755" y="2667"/>
                    </a:lnTo>
                    <a:lnTo>
                      <a:pt x="1760" y="2681"/>
                    </a:lnTo>
                    <a:lnTo>
                      <a:pt x="1766" y="2695"/>
                    </a:lnTo>
                    <a:lnTo>
                      <a:pt x="1773" y="2708"/>
                    </a:lnTo>
                    <a:lnTo>
                      <a:pt x="1781" y="2721"/>
                    </a:lnTo>
                    <a:lnTo>
                      <a:pt x="1790" y="2733"/>
                    </a:lnTo>
                    <a:lnTo>
                      <a:pt x="1800" y="2744"/>
                    </a:lnTo>
                    <a:lnTo>
                      <a:pt x="1810" y="2755"/>
                    </a:lnTo>
                    <a:lnTo>
                      <a:pt x="1821" y="2766"/>
                    </a:lnTo>
                    <a:lnTo>
                      <a:pt x="1832" y="2776"/>
                    </a:lnTo>
                    <a:lnTo>
                      <a:pt x="1856" y="2795"/>
                    </a:lnTo>
                    <a:lnTo>
                      <a:pt x="1879" y="2811"/>
                    </a:lnTo>
                    <a:lnTo>
                      <a:pt x="1887" y="2823"/>
                    </a:lnTo>
                    <a:lnTo>
                      <a:pt x="1892" y="2833"/>
                    </a:lnTo>
                    <a:lnTo>
                      <a:pt x="1896" y="2843"/>
                    </a:lnTo>
                    <a:lnTo>
                      <a:pt x="1899" y="2853"/>
                    </a:lnTo>
                    <a:lnTo>
                      <a:pt x="1900" y="2862"/>
                    </a:lnTo>
                    <a:lnTo>
                      <a:pt x="1900" y="2870"/>
                    </a:lnTo>
                    <a:lnTo>
                      <a:pt x="1898" y="2878"/>
                    </a:lnTo>
                    <a:lnTo>
                      <a:pt x="1896" y="2885"/>
                    </a:lnTo>
                    <a:lnTo>
                      <a:pt x="1892" y="2892"/>
                    </a:lnTo>
                    <a:lnTo>
                      <a:pt x="1887" y="2899"/>
                    </a:lnTo>
                    <a:lnTo>
                      <a:pt x="1882" y="2904"/>
                    </a:lnTo>
                    <a:lnTo>
                      <a:pt x="1875" y="2910"/>
                    </a:lnTo>
                    <a:lnTo>
                      <a:pt x="1867" y="2914"/>
                    </a:lnTo>
                    <a:lnTo>
                      <a:pt x="1859" y="2919"/>
                    </a:lnTo>
                    <a:lnTo>
                      <a:pt x="1850" y="2923"/>
                    </a:lnTo>
                    <a:lnTo>
                      <a:pt x="1839" y="2927"/>
                    </a:lnTo>
                    <a:lnTo>
                      <a:pt x="1834" y="2936"/>
                    </a:lnTo>
                    <a:lnTo>
                      <a:pt x="1830" y="2945"/>
                    </a:lnTo>
                    <a:lnTo>
                      <a:pt x="1826" y="2955"/>
                    </a:lnTo>
                    <a:lnTo>
                      <a:pt x="1824" y="2964"/>
                    </a:lnTo>
                    <a:lnTo>
                      <a:pt x="1822" y="2974"/>
                    </a:lnTo>
                    <a:lnTo>
                      <a:pt x="1822" y="2983"/>
                    </a:lnTo>
                    <a:lnTo>
                      <a:pt x="1822" y="2993"/>
                    </a:lnTo>
                    <a:lnTo>
                      <a:pt x="1822" y="3003"/>
                    </a:lnTo>
                    <a:lnTo>
                      <a:pt x="1824" y="3012"/>
                    </a:lnTo>
                    <a:lnTo>
                      <a:pt x="1826" y="3021"/>
                    </a:lnTo>
                    <a:lnTo>
                      <a:pt x="1828" y="3031"/>
                    </a:lnTo>
                    <a:lnTo>
                      <a:pt x="1831" y="3040"/>
                    </a:lnTo>
                    <a:lnTo>
                      <a:pt x="1838" y="3057"/>
                    </a:lnTo>
                    <a:lnTo>
                      <a:pt x="1847" y="3073"/>
                    </a:lnTo>
                    <a:lnTo>
                      <a:pt x="1850" y="3081"/>
                    </a:lnTo>
                    <a:lnTo>
                      <a:pt x="1853" y="3089"/>
                    </a:lnTo>
                    <a:lnTo>
                      <a:pt x="1854" y="3098"/>
                    </a:lnTo>
                    <a:lnTo>
                      <a:pt x="1854" y="3107"/>
                    </a:lnTo>
                    <a:lnTo>
                      <a:pt x="1854" y="3125"/>
                    </a:lnTo>
                    <a:lnTo>
                      <a:pt x="1852" y="3144"/>
                    </a:lnTo>
                    <a:lnTo>
                      <a:pt x="1851" y="3154"/>
                    </a:lnTo>
                    <a:lnTo>
                      <a:pt x="1851" y="3163"/>
                    </a:lnTo>
                    <a:lnTo>
                      <a:pt x="1852" y="3172"/>
                    </a:lnTo>
                    <a:lnTo>
                      <a:pt x="1853" y="3180"/>
                    </a:lnTo>
                    <a:lnTo>
                      <a:pt x="1855" y="3188"/>
                    </a:lnTo>
                    <a:lnTo>
                      <a:pt x="1859" y="3196"/>
                    </a:lnTo>
                    <a:lnTo>
                      <a:pt x="1864" y="3202"/>
                    </a:lnTo>
                    <a:lnTo>
                      <a:pt x="1871" y="3209"/>
                    </a:lnTo>
                    <a:lnTo>
                      <a:pt x="1878" y="3215"/>
                    </a:lnTo>
                    <a:lnTo>
                      <a:pt x="1884" y="3221"/>
                    </a:lnTo>
                    <a:lnTo>
                      <a:pt x="1889" y="3228"/>
                    </a:lnTo>
                    <a:lnTo>
                      <a:pt x="1893" y="3235"/>
                    </a:lnTo>
                    <a:lnTo>
                      <a:pt x="1896" y="3242"/>
                    </a:lnTo>
                    <a:lnTo>
                      <a:pt x="1898" y="3249"/>
                    </a:lnTo>
                    <a:lnTo>
                      <a:pt x="1899" y="3256"/>
                    </a:lnTo>
                    <a:lnTo>
                      <a:pt x="1898" y="3263"/>
                    </a:lnTo>
                    <a:lnTo>
                      <a:pt x="1897" y="3270"/>
                    </a:lnTo>
                    <a:lnTo>
                      <a:pt x="1895" y="3277"/>
                    </a:lnTo>
                    <a:lnTo>
                      <a:pt x="1892" y="3284"/>
                    </a:lnTo>
                    <a:lnTo>
                      <a:pt x="1888" y="3291"/>
                    </a:lnTo>
                    <a:lnTo>
                      <a:pt x="1883" y="3297"/>
                    </a:lnTo>
                    <a:lnTo>
                      <a:pt x="1877" y="3303"/>
                    </a:lnTo>
                    <a:lnTo>
                      <a:pt x="1871" y="3308"/>
                    </a:lnTo>
                    <a:lnTo>
                      <a:pt x="1863" y="3313"/>
                    </a:lnTo>
                    <a:lnTo>
                      <a:pt x="1864" y="3407"/>
                    </a:lnTo>
                    <a:lnTo>
                      <a:pt x="1863" y="3407"/>
                    </a:lnTo>
                    <a:lnTo>
                      <a:pt x="1844" y="3412"/>
                    </a:lnTo>
                    <a:lnTo>
                      <a:pt x="1827" y="3416"/>
                    </a:lnTo>
                    <a:lnTo>
                      <a:pt x="1811" y="3419"/>
                    </a:lnTo>
                    <a:lnTo>
                      <a:pt x="1798" y="3421"/>
                    </a:lnTo>
                    <a:lnTo>
                      <a:pt x="1785" y="3422"/>
                    </a:lnTo>
                    <a:lnTo>
                      <a:pt x="1775" y="3422"/>
                    </a:lnTo>
                    <a:lnTo>
                      <a:pt x="1765" y="3421"/>
                    </a:lnTo>
                    <a:lnTo>
                      <a:pt x="1757" y="3419"/>
                    </a:lnTo>
                    <a:lnTo>
                      <a:pt x="1751" y="3416"/>
                    </a:lnTo>
                    <a:lnTo>
                      <a:pt x="1746" y="3412"/>
                    </a:lnTo>
                    <a:lnTo>
                      <a:pt x="1742" y="3407"/>
                    </a:lnTo>
                    <a:lnTo>
                      <a:pt x="1739" y="3401"/>
                    </a:lnTo>
                    <a:lnTo>
                      <a:pt x="1738" y="3394"/>
                    </a:lnTo>
                    <a:lnTo>
                      <a:pt x="1737" y="3386"/>
                    </a:lnTo>
                    <a:lnTo>
                      <a:pt x="1738" y="3376"/>
                    </a:lnTo>
                    <a:lnTo>
                      <a:pt x="1739" y="3366"/>
                    </a:lnTo>
                    <a:lnTo>
                      <a:pt x="1736" y="3266"/>
                    </a:lnTo>
                    <a:lnTo>
                      <a:pt x="1590" y="3259"/>
                    </a:lnTo>
                    <a:lnTo>
                      <a:pt x="1584" y="3284"/>
                    </a:lnTo>
                    <a:lnTo>
                      <a:pt x="1577" y="3311"/>
                    </a:lnTo>
                    <a:lnTo>
                      <a:pt x="1573" y="3325"/>
                    </a:lnTo>
                    <a:lnTo>
                      <a:pt x="1566" y="3337"/>
                    </a:lnTo>
                    <a:lnTo>
                      <a:pt x="1563" y="3342"/>
                    </a:lnTo>
                    <a:lnTo>
                      <a:pt x="1560" y="3348"/>
                    </a:lnTo>
                    <a:lnTo>
                      <a:pt x="1556" y="3353"/>
                    </a:lnTo>
                    <a:lnTo>
                      <a:pt x="1551" y="3357"/>
                    </a:lnTo>
                    <a:lnTo>
                      <a:pt x="1540" y="3365"/>
                    </a:lnTo>
                    <a:lnTo>
                      <a:pt x="1530" y="3371"/>
                    </a:lnTo>
                    <a:lnTo>
                      <a:pt x="1519" y="3377"/>
                    </a:lnTo>
                    <a:lnTo>
                      <a:pt x="1509" y="3382"/>
                    </a:lnTo>
                    <a:lnTo>
                      <a:pt x="1500" y="3386"/>
                    </a:lnTo>
                    <a:lnTo>
                      <a:pt x="1490" y="3389"/>
                    </a:lnTo>
                    <a:lnTo>
                      <a:pt x="1481" y="3391"/>
                    </a:lnTo>
                    <a:lnTo>
                      <a:pt x="1472" y="3392"/>
                    </a:lnTo>
                    <a:lnTo>
                      <a:pt x="1464" y="3392"/>
                    </a:lnTo>
                    <a:lnTo>
                      <a:pt x="1455" y="3391"/>
                    </a:lnTo>
                    <a:lnTo>
                      <a:pt x="1447" y="3389"/>
                    </a:lnTo>
                    <a:lnTo>
                      <a:pt x="1440" y="3386"/>
                    </a:lnTo>
                    <a:lnTo>
                      <a:pt x="1432" y="3382"/>
                    </a:lnTo>
                    <a:lnTo>
                      <a:pt x="1424" y="3377"/>
                    </a:lnTo>
                    <a:lnTo>
                      <a:pt x="1418" y="3371"/>
                    </a:lnTo>
                    <a:lnTo>
                      <a:pt x="1411" y="3364"/>
                    </a:lnTo>
                    <a:lnTo>
                      <a:pt x="1401" y="3353"/>
                    </a:lnTo>
                    <a:lnTo>
                      <a:pt x="1392" y="3343"/>
                    </a:lnTo>
                    <a:lnTo>
                      <a:pt x="1383" y="3336"/>
                    </a:lnTo>
                    <a:lnTo>
                      <a:pt x="1374" y="3330"/>
                    </a:lnTo>
                    <a:lnTo>
                      <a:pt x="1366" y="3327"/>
                    </a:lnTo>
                    <a:lnTo>
                      <a:pt x="1358" y="3325"/>
                    </a:lnTo>
                    <a:lnTo>
                      <a:pt x="1350" y="3326"/>
                    </a:lnTo>
                    <a:lnTo>
                      <a:pt x="1343" y="3327"/>
                    </a:lnTo>
                    <a:lnTo>
                      <a:pt x="1336" y="3331"/>
                    </a:lnTo>
                    <a:lnTo>
                      <a:pt x="1330" y="3336"/>
                    </a:lnTo>
                    <a:lnTo>
                      <a:pt x="1324" y="3342"/>
                    </a:lnTo>
                    <a:lnTo>
                      <a:pt x="1318" y="3351"/>
                    </a:lnTo>
                    <a:lnTo>
                      <a:pt x="1312" y="3360"/>
                    </a:lnTo>
                    <a:lnTo>
                      <a:pt x="1307" y="3370"/>
                    </a:lnTo>
                    <a:lnTo>
                      <a:pt x="1302" y="3382"/>
                    </a:lnTo>
                    <a:lnTo>
                      <a:pt x="1297" y="3394"/>
                    </a:lnTo>
                    <a:lnTo>
                      <a:pt x="1282" y="3400"/>
                    </a:lnTo>
                    <a:lnTo>
                      <a:pt x="1267" y="3404"/>
                    </a:lnTo>
                    <a:lnTo>
                      <a:pt x="1252" y="3407"/>
                    </a:lnTo>
                    <a:lnTo>
                      <a:pt x="1236" y="3408"/>
                    </a:lnTo>
                    <a:lnTo>
                      <a:pt x="1220" y="3407"/>
                    </a:lnTo>
                    <a:lnTo>
                      <a:pt x="1203" y="3404"/>
                    </a:lnTo>
                    <a:lnTo>
                      <a:pt x="1186" y="3399"/>
                    </a:lnTo>
                    <a:lnTo>
                      <a:pt x="1169" y="3393"/>
                    </a:lnTo>
                    <a:lnTo>
                      <a:pt x="1149" y="3381"/>
                    </a:lnTo>
                    <a:lnTo>
                      <a:pt x="1131" y="3370"/>
                    </a:lnTo>
                    <a:lnTo>
                      <a:pt x="1113" y="3361"/>
                    </a:lnTo>
                    <a:lnTo>
                      <a:pt x="1096" y="3354"/>
                    </a:lnTo>
                    <a:lnTo>
                      <a:pt x="1088" y="3352"/>
                    </a:lnTo>
                    <a:lnTo>
                      <a:pt x="1079" y="3350"/>
                    </a:lnTo>
                    <a:lnTo>
                      <a:pt x="1071" y="3349"/>
                    </a:lnTo>
                    <a:lnTo>
                      <a:pt x="1062" y="3349"/>
                    </a:lnTo>
                    <a:lnTo>
                      <a:pt x="1053" y="3350"/>
                    </a:lnTo>
                    <a:lnTo>
                      <a:pt x="1044" y="3352"/>
                    </a:lnTo>
                    <a:lnTo>
                      <a:pt x="1034" y="3355"/>
                    </a:lnTo>
                    <a:lnTo>
                      <a:pt x="1025" y="3359"/>
                    </a:lnTo>
                    <a:lnTo>
                      <a:pt x="1013" y="3366"/>
                    </a:lnTo>
                    <a:lnTo>
                      <a:pt x="1001" y="3371"/>
                    </a:lnTo>
                    <a:lnTo>
                      <a:pt x="989" y="3374"/>
                    </a:lnTo>
                    <a:lnTo>
                      <a:pt x="979" y="3376"/>
                    </a:lnTo>
                    <a:lnTo>
                      <a:pt x="968" y="3377"/>
                    </a:lnTo>
                    <a:lnTo>
                      <a:pt x="958" y="3376"/>
                    </a:lnTo>
                    <a:lnTo>
                      <a:pt x="948" y="3374"/>
                    </a:lnTo>
                    <a:lnTo>
                      <a:pt x="939" y="3370"/>
                    </a:lnTo>
                    <a:lnTo>
                      <a:pt x="930" y="3365"/>
                    </a:lnTo>
                    <a:lnTo>
                      <a:pt x="922" y="3358"/>
                    </a:lnTo>
                    <a:lnTo>
                      <a:pt x="914" y="3350"/>
                    </a:lnTo>
                    <a:lnTo>
                      <a:pt x="906" y="3339"/>
                    </a:lnTo>
                    <a:lnTo>
                      <a:pt x="900" y="3328"/>
                    </a:lnTo>
                    <a:lnTo>
                      <a:pt x="893" y="3315"/>
                    </a:lnTo>
                    <a:lnTo>
                      <a:pt x="888" y="3301"/>
                    </a:lnTo>
                    <a:lnTo>
                      <a:pt x="883" y="3285"/>
                    </a:lnTo>
                    <a:lnTo>
                      <a:pt x="893" y="3168"/>
                    </a:lnTo>
                    <a:lnTo>
                      <a:pt x="866" y="3159"/>
                    </a:lnTo>
                    <a:lnTo>
                      <a:pt x="861" y="3153"/>
                    </a:lnTo>
                    <a:lnTo>
                      <a:pt x="855" y="3148"/>
                    </a:lnTo>
                    <a:lnTo>
                      <a:pt x="850" y="3144"/>
                    </a:lnTo>
                    <a:lnTo>
                      <a:pt x="844" y="3140"/>
                    </a:lnTo>
                    <a:lnTo>
                      <a:pt x="839" y="3138"/>
                    </a:lnTo>
                    <a:lnTo>
                      <a:pt x="833" y="3137"/>
                    </a:lnTo>
                    <a:lnTo>
                      <a:pt x="827" y="3136"/>
                    </a:lnTo>
                    <a:lnTo>
                      <a:pt x="820" y="3136"/>
                    </a:lnTo>
                    <a:lnTo>
                      <a:pt x="814" y="3138"/>
                    </a:lnTo>
                    <a:lnTo>
                      <a:pt x="807" y="3140"/>
                    </a:lnTo>
                    <a:lnTo>
                      <a:pt x="800" y="3143"/>
                    </a:lnTo>
                    <a:lnTo>
                      <a:pt x="793" y="3147"/>
                    </a:lnTo>
                    <a:lnTo>
                      <a:pt x="777" y="3158"/>
                    </a:lnTo>
                    <a:lnTo>
                      <a:pt x="760" y="3172"/>
                    </a:lnTo>
                    <a:lnTo>
                      <a:pt x="757" y="3177"/>
                    </a:lnTo>
                    <a:lnTo>
                      <a:pt x="754" y="3182"/>
                    </a:lnTo>
                    <a:lnTo>
                      <a:pt x="750" y="3185"/>
                    </a:lnTo>
                    <a:lnTo>
                      <a:pt x="747" y="3189"/>
                    </a:lnTo>
                    <a:lnTo>
                      <a:pt x="742" y="3191"/>
                    </a:lnTo>
                    <a:lnTo>
                      <a:pt x="738" y="3193"/>
                    </a:lnTo>
                    <a:lnTo>
                      <a:pt x="733" y="3195"/>
                    </a:lnTo>
                    <a:lnTo>
                      <a:pt x="728" y="3195"/>
                    </a:lnTo>
                    <a:lnTo>
                      <a:pt x="723" y="3195"/>
                    </a:lnTo>
                    <a:lnTo>
                      <a:pt x="718" y="3194"/>
                    </a:lnTo>
                    <a:lnTo>
                      <a:pt x="712" y="3193"/>
                    </a:lnTo>
                    <a:lnTo>
                      <a:pt x="707" y="3191"/>
                    </a:lnTo>
                    <a:lnTo>
                      <a:pt x="695" y="3184"/>
                    </a:lnTo>
                    <a:lnTo>
                      <a:pt x="682" y="3175"/>
                    </a:lnTo>
                    <a:lnTo>
                      <a:pt x="676" y="3170"/>
                    </a:lnTo>
                    <a:lnTo>
                      <a:pt x="670" y="3166"/>
                    </a:lnTo>
                    <a:lnTo>
                      <a:pt x="664" y="3162"/>
                    </a:lnTo>
                    <a:lnTo>
                      <a:pt x="659" y="3160"/>
                    </a:lnTo>
                    <a:lnTo>
                      <a:pt x="654" y="3158"/>
                    </a:lnTo>
                    <a:lnTo>
                      <a:pt x="649" y="3157"/>
                    </a:lnTo>
                    <a:lnTo>
                      <a:pt x="645" y="3156"/>
                    </a:lnTo>
                    <a:lnTo>
                      <a:pt x="641" y="3157"/>
                    </a:lnTo>
                    <a:lnTo>
                      <a:pt x="637" y="3158"/>
                    </a:lnTo>
                    <a:lnTo>
                      <a:pt x="633" y="3160"/>
                    </a:lnTo>
                    <a:lnTo>
                      <a:pt x="630" y="3163"/>
                    </a:lnTo>
                    <a:lnTo>
                      <a:pt x="628" y="3166"/>
                    </a:lnTo>
                    <a:lnTo>
                      <a:pt x="625" y="3171"/>
                    </a:lnTo>
                    <a:lnTo>
                      <a:pt x="623" y="3176"/>
                    </a:lnTo>
                    <a:lnTo>
                      <a:pt x="622" y="3182"/>
                    </a:lnTo>
                    <a:lnTo>
                      <a:pt x="621" y="3189"/>
                    </a:lnTo>
                    <a:lnTo>
                      <a:pt x="609" y="3268"/>
                    </a:lnTo>
                    <a:lnTo>
                      <a:pt x="601" y="3276"/>
                    </a:lnTo>
                    <a:lnTo>
                      <a:pt x="591" y="3283"/>
                    </a:lnTo>
                    <a:lnTo>
                      <a:pt x="583" y="3288"/>
                    </a:lnTo>
                    <a:lnTo>
                      <a:pt x="574" y="3293"/>
                    </a:lnTo>
                    <a:lnTo>
                      <a:pt x="565" y="3297"/>
                    </a:lnTo>
                    <a:lnTo>
                      <a:pt x="557" y="3300"/>
                    </a:lnTo>
                    <a:lnTo>
                      <a:pt x="548" y="3302"/>
                    </a:lnTo>
                    <a:lnTo>
                      <a:pt x="540" y="3302"/>
                    </a:lnTo>
                    <a:lnTo>
                      <a:pt x="531" y="3302"/>
                    </a:lnTo>
                    <a:lnTo>
                      <a:pt x="523" y="3301"/>
                    </a:lnTo>
                    <a:lnTo>
                      <a:pt x="514" y="3298"/>
                    </a:lnTo>
                    <a:lnTo>
                      <a:pt x="506" y="3295"/>
                    </a:lnTo>
                    <a:lnTo>
                      <a:pt x="497" y="3291"/>
                    </a:lnTo>
                    <a:lnTo>
                      <a:pt x="489" y="3285"/>
                    </a:lnTo>
                    <a:lnTo>
                      <a:pt x="480" y="3279"/>
                    </a:lnTo>
                    <a:lnTo>
                      <a:pt x="472" y="3272"/>
                    </a:lnTo>
                    <a:lnTo>
                      <a:pt x="466" y="3265"/>
                    </a:lnTo>
                    <a:lnTo>
                      <a:pt x="460" y="3258"/>
                    </a:lnTo>
                    <a:lnTo>
                      <a:pt x="451" y="3252"/>
                    </a:lnTo>
                    <a:lnTo>
                      <a:pt x="443" y="3246"/>
                    </a:lnTo>
                    <a:lnTo>
                      <a:pt x="434" y="3240"/>
                    </a:lnTo>
                    <a:lnTo>
                      <a:pt x="423" y="3234"/>
                    </a:lnTo>
                    <a:lnTo>
                      <a:pt x="412" y="3229"/>
                    </a:lnTo>
                    <a:lnTo>
                      <a:pt x="399" y="3223"/>
                    </a:lnTo>
                    <a:lnTo>
                      <a:pt x="386" y="3219"/>
                    </a:lnTo>
                    <a:lnTo>
                      <a:pt x="371" y="3214"/>
                    </a:lnTo>
                    <a:lnTo>
                      <a:pt x="356" y="3209"/>
                    </a:lnTo>
                    <a:lnTo>
                      <a:pt x="339" y="3204"/>
                    </a:lnTo>
                    <a:lnTo>
                      <a:pt x="302" y="3196"/>
                    </a:lnTo>
                    <a:lnTo>
                      <a:pt x="262" y="3189"/>
                    </a:lnTo>
                    <a:lnTo>
                      <a:pt x="254" y="3192"/>
                    </a:lnTo>
                    <a:lnTo>
                      <a:pt x="247" y="3193"/>
                    </a:lnTo>
                    <a:lnTo>
                      <a:pt x="240" y="3194"/>
                    </a:lnTo>
                    <a:lnTo>
                      <a:pt x="234" y="3194"/>
                    </a:lnTo>
                    <a:lnTo>
                      <a:pt x="229" y="3193"/>
                    </a:lnTo>
                    <a:lnTo>
                      <a:pt x="224" y="3190"/>
                    </a:lnTo>
                    <a:lnTo>
                      <a:pt x="221" y="3187"/>
                    </a:lnTo>
                    <a:lnTo>
                      <a:pt x="217" y="3183"/>
                    </a:lnTo>
                    <a:lnTo>
                      <a:pt x="215" y="3177"/>
                    </a:lnTo>
                    <a:lnTo>
                      <a:pt x="213" y="3171"/>
                    </a:lnTo>
                    <a:lnTo>
                      <a:pt x="212" y="3164"/>
                    </a:lnTo>
                    <a:lnTo>
                      <a:pt x="211" y="3155"/>
                    </a:lnTo>
                    <a:lnTo>
                      <a:pt x="211" y="3146"/>
                    </a:lnTo>
                    <a:lnTo>
                      <a:pt x="212" y="3136"/>
                    </a:lnTo>
                    <a:lnTo>
                      <a:pt x="214" y="3124"/>
                    </a:lnTo>
                    <a:lnTo>
                      <a:pt x="216" y="3112"/>
                    </a:lnTo>
                    <a:lnTo>
                      <a:pt x="232" y="2997"/>
                    </a:lnTo>
                    <a:lnTo>
                      <a:pt x="231" y="2980"/>
                    </a:lnTo>
                    <a:lnTo>
                      <a:pt x="229" y="2965"/>
                    </a:lnTo>
                    <a:lnTo>
                      <a:pt x="226" y="2953"/>
                    </a:lnTo>
                    <a:lnTo>
                      <a:pt x="222" y="2942"/>
                    </a:lnTo>
                    <a:lnTo>
                      <a:pt x="216" y="2934"/>
                    </a:lnTo>
                    <a:lnTo>
                      <a:pt x="210" y="2928"/>
                    </a:lnTo>
                    <a:lnTo>
                      <a:pt x="207" y="2924"/>
                    </a:lnTo>
                    <a:lnTo>
                      <a:pt x="203" y="2922"/>
                    </a:lnTo>
                    <a:lnTo>
                      <a:pt x="200" y="2921"/>
                    </a:lnTo>
                    <a:lnTo>
                      <a:pt x="196" y="2920"/>
                    </a:lnTo>
                    <a:lnTo>
                      <a:pt x="192" y="2920"/>
                    </a:lnTo>
                    <a:lnTo>
                      <a:pt x="188" y="2921"/>
                    </a:lnTo>
                    <a:lnTo>
                      <a:pt x="184" y="2922"/>
                    </a:lnTo>
                    <a:lnTo>
                      <a:pt x="180" y="2923"/>
                    </a:lnTo>
                    <a:lnTo>
                      <a:pt x="172" y="2929"/>
                    </a:lnTo>
                    <a:lnTo>
                      <a:pt x="164" y="2935"/>
                    </a:lnTo>
                    <a:lnTo>
                      <a:pt x="157" y="2944"/>
                    </a:lnTo>
                    <a:lnTo>
                      <a:pt x="150" y="2955"/>
                    </a:lnTo>
                    <a:lnTo>
                      <a:pt x="144" y="2968"/>
                    </a:lnTo>
                    <a:lnTo>
                      <a:pt x="138" y="2983"/>
                    </a:lnTo>
                    <a:lnTo>
                      <a:pt x="109" y="3056"/>
                    </a:lnTo>
                    <a:lnTo>
                      <a:pt x="93" y="3141"/>
                    </a:lnTo>
                    <a:lnTo>
                      <a:pt x="81" y="3131"/>
                    </a:lnTo>
                    <a:lnTo>
                      <a:pt x="41" y="3071"/>
                    </a:lnTo>
                    <a:lnTo>
                      <a:pt x="11" y="2748"/>
                    </a:lnTo>
                    <a:lnTo>
                      <a:pt x="35" y="2659"/>
                    </a:lnTo>
                    <a:lnTo>
                      <a:pt x="0" y="2540"/>
                    </a:lnTo>
                    <a:lnTo>
                      <a:pt x="86" y="2326"/>
                    </a:lnTo>
                    <a:lnTo>
                      <a:pt x="61" y="2273"/>
                    </a:lnTo>
                    <a:lnTo>
                      <a:pt x="129" y="2143"/>
                    </a:lnTo>
                    <a:lnTo>
                      <a:pt x="218" y="1918"/>
                    </a:lnTo>
                    <a:lnTo>
                      <a:pt x="217" y="1917"/>
                    </a:lnTo>
                    <a:lnTo>
                      <a:pt x="217" y="1917"/>
                    </a:lnTo>
                    <a:lnTo>
                      <a:pt x="217" y="1917"/>
                    </a:lnTo>
                    <a:lnTo>
                      <a:pt x="218" y="1917"/>
                    </a:lnTo>
                    <a:lnTo>
                      <a:pt x="415" y="1587"/>
                    </a:lnTo>
                    <a:lnTo>
                      <a:pt x="455" y="1549"/>
                    </a:lnTo>
                    <a:lnTo>
                      <a:pt x="493" y="1512"/>
                    </a:lnTo>
                    <a:lnTo>
                      <a:pt x="525" y="1477"/>
                    </a:lnTo>
                    <a:lnTo>
                      <a:pt x="555" y="1443"/>
                    </a:lnTo>
                    <a:lnTo>
                      <a:pt x="568" y="1426"/>
                    </a:lnTo>
                    <a:lnTo>
                      <a:pt x="580" y="1410"/>
                    </a:lnTo>
                    <a:lnTo>
                      <a:pt x="592" y="1394"/>
                    </a:lnTo>
                    <a:lnTo>
                      <a:pt x="603" y="1377"/>
                    </a:lnTo>
                    <a:lnTo>
                      <a:pt x="613" y="1361"/>
                    </a:lnTo>
                    <a:lnTo>
                      <a:pt x="622" y="1345"/>
                    </a:lnTo>
                    <a:lnTo>
                      <a:pt x="630" y="1330"/>
                    </a:lnTo>
                    <a:lnTo>
                      <a:pt x="638" y="1315"/>
                    </a:lnTo>
                    <a:lnTo>
                      <a:pt x="644" y="1300"/>
                    </a:lnTo>
                    <a:lnTo>
                      <a:pt x="650" y="1285"/>
                    </a:lnTo>
                    <a:lnTo>
                      <a:pt x="655" y="1270"/>
                    </a:lnTo>
                    <a:lnTo>
                      <a:pt x="660" y="1255"/>
                    </a:lnTo>
                    <a:lnTo>
                      <a:pt x="663" y="1240"/>
                    </a:lnTo>
                    <a:lnTo>
                      <a:pt x="666" y="1224"/>
                    </a:lnTo>
                    <a:lnTo>
                      <a:pt x="668" y="1210"/>
                    </a:lnTo>
                    <a:lnTo>
                      <a:pt x="670" y="1195"/>
                    </a:lnTo>
                    <a:lnTo>
                      <a:pt x="670" y="1180"/>
                    </a:lnTo>
                    <a:lnTo>
                      <a:pt x="671" y="1166"/>
                    </a:lnTo>
                    <a:lnTo>
                      <a:pt x="670" y="1151"/>
                    </a:lnTo>
                    <a:lnTo>
                      <a:pt x="669" y="1136"/>
                    </a:lnTo>
                    <a:lnTo>
                      <a:pt x="667" y="1122"/>
                    </a:lnTo>
                    <a:lnTo>
                      <a:pt x="665" y="1107"/>
                    </a:lnTo>
                    <a:lnTo>
                      <a:pt x="662" y="1091"/>
                    </a:lnTo>
                    <a:lnTo>
                      <a:pt x="658" y="1076"/>
                    </a:lnTo>
                    <a:lnTo>
                      <a:pt x="647" y="1068"/>
                    </a:lnTo>
                    <a:lnTo>
                      <a:pt x="637" y="1060"/>
                    </a:lnTo>
                    <a:lnTo>
                      <a:pt x="628" y="1051"/>
                    </a:lnTo>
                    <a:lnTo>
                      <a:pt x="621" y="1042"/>
                    </a:lnTo>
                    <a:lnTo>
                      <a:pt x="615" y="1033"/>
                    </a:lnTo>
                    <a:lnTo>
                      <a:pt x="611" y="1023"/>
                    </a:lnTo>
                    <a:lnTo>
                      <a:pt x="608" y="1013"/>
                    </a:lnTo>
                    <a:lnTo>
                      <a:pt x="607" y="1003"/>
                    </a:lnTo>
                    <a:lnTo>
                      <a:pt x="606" y="993"/>
                    </a:lnTo>
                    <a:lnTo>
                      <a:pt x="608" y="982"/>
                    </a:lnTo>
                    <a:lnTo>
                      <a:pt x="610" y="971"/>
                    </a:lnTo>
                    <a:lnTo>
                      <a:pt x="614" y="960"/>
                    </a:lnTo>
                    <a:lnTo>
                      <a:pt x="620" y="948"/>
                    </a:lnTo>
                    <a:lnTo>
                      <a:pt x="626" y="936"/>
                    </a:lnTo>
                    <a:lnTo>
                      <a:pt x="635" y="924"/>
                    </a:lnTo>
                    <a:lnTo>
                      <a:pt x="644" y="912"/>
                    </a:lnTo>
                    <a:lnTo>
                      <a:pt x="649" y="911"/>
                    </a:lnTo>
                    <a:lnTo>
                      <a:pt x="654" y="909"/>
                    </a:lnTo>
                    <a:lnTo>
                      <a:pt x="658" y="906"/>
                    </a:lnTo>
                    <a:lnTo>
                      <a:pt x="662" y="903"/>
                    </a:lnTo>
                    <a:lnTo>
                      <a:pt x="665" y="899"/>
                    </a:lnTo>
                    <a:lnTo>
                      <a:pt x="668" y="895"/>
                    </a:lnTo>
                    <a:lnTo>
                      <a:pt x="671" y="890"/>
                    </a:lnTo>
                    <a:lnTo>
                      <a:pt x="673" y="884"/>
                    </a:lnTo>
                    <a:lnTo>
                      <a:pt x="678" y="872"/>
                    </a:lnTo>
                    <a:lnTo>
                      <a:pt x="682" y="857"/>
                    </a:lnTo>
                    <a:lnTo>
                      <a:pt x="685" y="842"/>
                    </a:lnTo>
                    <a:lnTo>
                      <a:pt x="689" y="825"/>
                    </a:lnTo>
                    <a:lnTo>
                      <a:pt x="692" y="806"/>
                    </a:lnTo>
                    <a:lnTo>
                      <a:pt x="696" y="789"/>
                    </a:lnTo>
                    <a:lnTo>
                      <a:pt x="701" y="771"/>
                    </a:lnTo>
                    <a:lnTo>
                      <a:pt x="706" y="754"/>
                    </a:lnTo>
                    <a:lnTo>
                      <a:pt x="713" y="737"/>
                    </a:lnTo>
                    <a:lnTo>
                      <a:pt x="721" y="721"/>
                    </a:lnTo>
                    <a:lnTo>
                      <a:pt x="726" y="714"/>
                    </a:lnTo>
                    <a:lnTo>
                      <a:pt x="731" y="706"/>
                    </a:lnTo>
                    <a:lnTo>
                      <a:pt x="738" y="700"/>
                    </a:lnTo>
                    <a:lnTo>
                      <a:pt x="744" y="694"/>
                    </a:lnTo>
                    <a:lnTo>
                      <a:pt x="850" y="678"/>
                    </a:lnTo>
                    <a:lnTo>
                      <a:pt x="871" y="656"/>
                    </a:lnTo>
                    <a:lnTo>
                      <a:pt x="893" y="635"/>
                    </a:lnTo>
                    <a:lnTo>
                      <a:pt x="913" y="613"/>
                    </a:lnTo>
                    <a:lnTo>
                      <a:pt x="932" y="590"/>
                    </a:lnTo>
                    <a:lnTo>
                      <a:pt x="951" y="567"/>
                    </a:lnTo>
                    <a:lnTo>
                      <a:pt x="969" y="544"/>
                    </a:lnTo>
                    <a:lnTo>
                      <a:pt x="987" y="518"/>
                    </a:lnTo>
                    <a:lnTo>
                      <a:pt x="1004" y="493"/>
                    </a:lnTo>
                    <a:lnTo>
                      <a:pt x="1021" y="468"/>
                    </a:lnTo>
                    <a:lnTo>
                      <a:pt x="1036" y="442"/>
                    </a:lnTo>
                    <a:lnTo>
                      <a:pt x="1051" y="414"/>
                    </a:lnTo>
                    <a:lnTo>
                      <a:pt x="1065" y="386"/>
                    </a:lnTo>
                    <a:lnTo>
                      <a:pt x="1078" y="357"/>
                    </a:lnTo>
                    <a:lnTo>
                      <a:pt x="1090" y="327"/>
                    </a:lnTo>
                    <a:lnTo>
                      <a:pt x="1102" y="297"/>
                    </a:lnTo>
                    <a:lnTo>
                      <a:pt x="1112" y="265"/>
                    </a:lnTo>
                    <a:lnTo>
                      <a:pt x="1124" y="251"/>
                    </a:lnTo>
                    <a:lnTo>
                      <a:pt x="1134" y="238"/>
                    </a:lnTo>
                    <a:lnTo>
                      <a:pt x="1143" y="225"/>
                    </a:lnTo>
                    <a:lnTo>
                      <a:pt x="1149" y="213"/>
                    </a:lnTo>
                    <a:lnTo>
                      <a:pt x="1154" y="202"/>
                    </a:lnTo>
                    <a:lnTo>
                      <a:pt x="1156" y="191"/>
                    </a:lnTo>
                    <a:lnTo>
                      <a:pt x="1157" y="181"/>
                    </a:lnTo>
                    <a:lnTo>
                      <a:pt x="1155" y="171"/>
                    </a:lnTo>
                    <a:lnTo>
                      <a:pt x="1152" y="162"/>
                    </a:lnTo>
                    <a:lnTo>
                      <a:pt x="1145" y="154"/>
                    </a:lnTo>
                    <a:lnTo>
                      <a:pt x="1138" y="146"/>
                    </a:lnTo>
                    <a:lnTo>
                      <a:pt x="1128" y="138"/>
                    </a:lnTo>
                    <a:lnTo>
                      <a:pt x="1117" y="131"/>
                    </a:lnTo>
                    <a:lnTo>
                      <a:pt x="1103" y="125"/>
                    </a:lnTo>
                    <a:lnTo>
                      <a:pt x="1088" y="119"/>
                    </a:lnTo>
                    <a:lnTo>
                      <a:pt x="1071" y="114"/>
                    </a:lnTo>
                    <a:lnTo>
                      <a:pt x="961" y="108"/>
                    </a:lnTo>
                    <a:lnTo>
                      <a:pt x="1108" y="0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grpSp>
            <p:nvGrpSpPr>
              <p:cNvPr id="76828" name="Group 28"/>
              <p:cNvGrpSpPr>
                <a:grpSpLocks/>
              </p:cNvGrpSpPr>
              <p:nvPr/>
            </p:nvGrpSpPr>
            <p:grpSpPr bwMode="auto">
              <a:xfrm>
                <a:off x="2554" y="1013"/>
                <a:ext cx="998" cy="957"/>
                <a:chOff x="7120" y="985"/>
                <a:chExt cx="1329" cy="1283"/>
              </a:xfrm>
            </p:grpSpPr>
            <p:sp>
              <p:nvSpPr>
                <p:cNvPr id="76829" name="Freeform 29"/>
                <p:cNvSpPr>
                  <a:spLocks/>
                </p:cNvSpPr>
                <p:nvPr/>
              </p:nvSpPr>
              <p:spPr bwMode="auto">
                <a:xfrm>
                  <a:off x="7120" y="985"/>
                  <a:ext cx="1329" cy="1283"/>
                </a:xfrm>
                <a:custGeom>
                  <a:avLst/>
                  <a:gdLst>
                    <a:gd name="T0" fmla="*/ 3790 w 5317"/>
                    <a:gd name="T1" fmla="*/ 4639 h 5130"/>
                    <a:gd name="T2" fmla="*/ 3866 w 5317"/>
                    <a:gd name="T3" fmla="*/ 4513 h 5130"/>
                    <a:gd name="T4" fmla="*/ 3892 w 5317"/>
                    <a:gd name="T5" fmla="*/ 4393 h 5130"/>
                    <a:gd name="T6" fmla="*/ 3869 w 5317"/>
                    <a:gd name="T7" fmla="*/ 4281 h 5130"/>
                    <a:gd name="T8" fmla="*/ 3828 w 5317"/>
                    <a:gd name="T9" fmla="*/ 4206 h 5130"/>
                    <a:gd name="T10" fmla="*/ 3871 w 5317"/>
                    <a:gd name="T11" fmla="*/ 4124 h 5130"/>
                    <a:gd name="T12" fmla="*/ 3900 w 5317"/>
                    <a:gd name="T13" fmla="*/ 4085 h 5130"/>
                    <a:gd name="T14" fmla="*/ 3935 w 5317"/>
                    <a:gd name="T15" fmla="*/ 3950 h 5130"/>
                    <a:gd name="T16" fmla="*/ 4115 w 5317"/>
                    <a:gd name="T17" fmla="*/ 3848 h 5130"/>
                    <a:gd name="T18" fmla="*/ 4258 w 5317"/>
                    <a:gd name="T19" fmla="*/ 3655 h 5130"/>
                    <a:gd name="T20" fmla="*/ 4356 w 5317"/>
                    <a:gd name="T21" fmla="*/ 3451 h 5130"/>
                    <a:gd name="T22" fmla="*/ 4367 w 5317"/>
                    <a:gd name="T23" fmla="*/ 3367 h 5130"/>
                    <a:gd name="T24" fmla="*/ 4353 w 5317"/>
                    <a:gd name="T25" fmla="*/ 3196 h 5130"/>
                    <a:gd name="T26" fmla="*/ 4737 w 5317"/>
                    <a:gd name="T27" fmla="*/ 2819 h 5130"/>
                    <a:gd name="T28" fmla="*/ 4811 w 5317"/>
                    <a:gd name="T29" fmla="*/ 2739 h 5130"/>
                    <a:gd name="T30" fmla="*/ 4898 w 5317"/>
                    <a:gd name="T31" fmla="*/ 2501 h 5130"/>
                    <a:gd name="T32" fmla="*/ 4988 w 5317"/>
                    <a:gd name="T33" fmla="*/ 2410 h 5130"/>
                    <a:gd name="T34" fmla="*/ 5022 w 5317"/>
                    <a:gd name="T35" fmla="*/ 2294 h 5130"/>
                    <a:gd name="T36" fmla="*/ 5111 w 5317"/>
                    <a:gd name="T37" fmla="*/ 2124 h 5130"/>
                    <a:gd name="T38" fmla="*/ 5169 w 5317"/>
                    <a:gd name="T39" fmla="*/ 1999 h 5130"/>
                    <a:gd name="T40" fmla="*/ 5216 w 5317"/>
                    <a:gd name="T41" fmla="*/ 1897 h 5130"/>
                    <a:gd name="T42" fmla="*/ 5224 w 5317"/>
                    <a:gd name="T43" fmla="*/ 1763 h 5130"/>
                    <a:gd name="T44" fmla="*/ 5274 w 5317"/>
                    <a:gd name="T45" fmla="*/ 1611 h 5130"/>
                    <a:gd name="T46" fmla="*/ 4907 w 5317"/>
                    <a:gd name="T47" fmla="*/ 1382 h 5130"/>
                    <a:gd name="T48" fmla="*/ 4451 w 5317"/>
                    <a:gd name="T49" fmla="*/ 1363 h 5130"/>
                    <a:gd name="T50" fmla="*/ 3886 w 5317"/>
                    <a:gd name="T51" fmla="*/ 1797 h 5130"/>
                    <a:gd name="T52" fmla="*/ 3270 w 5317"/>
                    <a:gd name="T53" fmla="*/ 1513 h 5130"/>
                    <a:gd name="T54" fmla="*/ 2833 w 5317"/>
                    <a:gd name="T55" fmla="*/ 1573 h 5130"/>
                    <a:gd name="T56" fmla="*/ 2729 w 5317"/>
                    <a:gd name="T57" fmla="*/ 1546 h 5130"/>
                    <a:gd name="T58" fmla="*/ 2676 w 5317"/>
                    <a:gd name="T59" fmla="*/ 1496 h 5130"/>
                    <a:gd name="T60" fmla="*/ 2630 w 5317"/>
                    <a:gd name="T61" fmla="*/ 1430 h 5130"/>
                    <a:gd name="T62" fmla="*/ 2597 w 5317"/>
                    <a:gd name="T63" fmla="*/ 1373 h 5130"/>
                    <a:gd name="T64" fmla="*/ 2554 w 5317"/>
                    <a:gd name="T65" fmla="*/ 1276 h 5130"/>
                    <a:gd name="T66" fmla="*/ 2515 w 5317"/>
                    <a:gd name="T67" fmla="*/ 1181 h 5130"/>
                    <a:gd name="T68" fmla="*/ 2445 w 5317"/>
                    <a:gd name="T69" fmla="*/ 1142 h 5130"/>
                    <a:gd name="T70" fmla="*/ 2420 w 5317"/>
                    <a:gd name="T71" fmla="*/ 1091 h 5130"/>
                    <a:gd name="T72" fmla="*/ 2346 w 5317"/>
                    <a:gd name="T73" fmla="*/ 763 h 5130"/>
                    <a:gd name="T74" fmla="*/ 2266 w 5317"/>
                    <a:gd name="T75" fmla="*/ 697 h 5130"/>
                    <a:gd name="T76" fmla="*/ 2234 w 5317"/>
                    <a:gd name="T77" fmla="*/ 587 h 5130"/>
                    <a:gd name="T78" fmla="*/ 2152 w 5317"/>
                    <a:gd name="T79" fmla="*/ 514 h 5130"/>
                    <a:gd name="T80" fmla="*/ 1971 w 5317"/>
                    <a:gd name="T81" fmla="*/ 460 h 5130"/>
                    <a:gd name="T82" fmla="*/ 1890 w 5317"/>
                    <a:gd name="T83" fmla="*/ 393 h 5130"/>
                    <a:gd name="T84" fmla="*/ 1751 w 5317"/>
                    <a:gd name="T85" fmla="*/ 337 h 5130"/>
                    <a:gd name="T86" fmla="*/ 1438 w 5317"/>
                    <a:gd name="T87" fmla="*/ 62 h 5130"/>
                    <a:gd name="T88" fmla="*/ 36 w 5317"/>
                    <a:gd name="T89" fmla="*/ 520 h 5130"/>
                    <a:gd name="T90" fmla="*/ 302 w 5317"/>
                    <a:gd name="T91" fmla="*/ 1692 h 5130"/>
                    <a:gd name="T92" fmla="*/ 535 w 5317"/>
                    <a:gd name="T93" fmla="*/ 1709 h 5130"/>
                    <a:gd name="T94" fmla="*/ 618 w 5317"/>
                    <a:gd name="T95" fmla="*/ 1693 h 5130"/>
                    <a:gd name="T96" fmla="*/ 675 w 5317"/>
                    <a:gd name="T97" fmla="*/ 1722 h 5130"/>
                    <a:gd name="T98" fmla="*/ 707 w 5317"/>
                    <a:gd name="T99" fmla="*/ 1800 h 5130"/>
                    <a:gd name="T100" fmla="*/ 751 w 5317"/>
                    <a:gd name="T101" fmla="*/ 1849 h 5130"/>
                    <a:gd name="T102" fmla="*/ 830 w 5317"/>
                    <a:gd name="T103" fmla="*/ 1879 h 5130"/>
                    <a:gd name="T104" fmla="*/ 883 w 5317"/>
                    <a:gd name="T105" fmla="*/ 1930 h 5130"/>
                    <a:gd name="T106" fmla="*/ 971 w 5317"/>
                    <a:gd name="T107" fmla="*/ 1972 h 5130"/>
                    <a:gd name="T108" fmla="*/ 1041 w 5317"/>
                    <a:gd name="T109" fmla="*/ 1977 h 5130"/>
                    <a:gd name="T110" fmla="*/ 1035 w 5317"/>
                    <a:gd name="T111" fmla="*/ 2016 h 5130"/>
                    <a:gd name="T112" fmla="*/ 249 w 5317"/>
                    <a:gd name="T113" fmla="*/ 3681 h 5130"/>
                    <a:gd name="T114" fmla="*/ 163 w 5317"/>
                    <a:gd name="T115" fmla="*/ 3805 h 5130"/>
                    <a:gd name="T116" fmla="*/ 146 w 5317"/>
                    <a:gd name="T117" fmla="*/ 3856 h 5130"/>
                    <a:gd name="T118" fmla="*/ 284 w 5317"/>
                    <a:gd name="T119" fmla="*/ 4094 h 5130"/>
                    <a:gd name="T120" fmla="*/ 655 w 5317"/>
                    <a:gd name="T121" fmla="*/ 4813 h 51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5317" h="5130">
                      <a:moveTo>
                        <a:pt x="796" y="4863"/>
                      </a:moveTo>
                      <a:lnTo>
                        <a:pt x="3440" y="5130"/>
                      </a:lnTo>
                      <a:lnTo>
                        <a:pt x="3637" y="4800"/>
                      </a:lnTo>
                      <a:lnTo>
                        <a:pt x="3677" y="4762"/>
                      </a:lnTo>
                      <a:lnTo>
                        <a:pt x="3715" y="4725"/>
                      </a:lnTo>
                      <a:lnTo>
                        <a:pt x="3747" y="4690"/>
                      </a:lnTo>
                      <a:lnTo>
                        <a:pt x="3777" y="4656"/>
                      </a:lnTo>
                      <a:lnTo>
                        <a:pt x="3790" y="4639"/>
                      </a:lnTo>
                      <a:lnTo>
                        <a:pt x="3802" y="4623"/>
                      </a:lnTo>
                      <a:lnTo>
                        <a:pt x="3814" y="4607"/>
                      </a:lnTo>
                      <a:lnTo>
                        <a:pt x="3825" y="4590"/>
                      </a:lnTo>
                      <a:lnTo>
                        <a:pt x="3835" y="4574"/>
                      </a:lnTo>
                      <a:lnTo>
                        <a:pt x="3844" y="4558"/>
                      </a:lnTo>
                      <a:lnTo>
                        <a:pt x="3852" y="4543"/>
                      </a:lnTo>
                      <a:lnTo>
                        <a:pt x="3860" y="4528"/>
                      </a:lnTo>
                      <a:lnTo>
                        <a:pt x="3866" y="4513"/>
                      </a:lnTo>
                      <a:lnTo>
                        <a:pt x="3872" y="4498"/>
                      </a:lnTo>
                      <a:lnTo>
                        <a:pt x="3877" y="4483"/>
                      </a:lnTo>
                      <a:lnTo>
                        <a:pt x="3882" y="4468"/>
                      </a:lnTo>
                      <a:lnTo>
                        <a:pt x="3885" y="4453"/>
                      </a:lnTo>
                      <a:lnTo>
                        <a:pt x="3888" y="4437"/>
                      </a:lnTo>
                      <a:lnTo>
                        <a:pt x="3890" y="4423"/>
                      </a:lnTo>
                      <a:lnTo>
                        <a:pt x="3892" y="4408"/>
                      </a:lnTo>
                      <a:lnTo>
                        <a:pt x="3892" y="4393"/>
                      </a:lnTo>
                      <a:lnTo>
                        <a:pt x="3893" y="4379"/>
                      </a:lnTo>
                      <a:lnTo>
                        <a:pt x="3892" y="4364"/>
                      </a:lnTo>
                      <a:lnTo>
                        <a:pt x="3891" y="4349"/>
                      </a:lnTo>
                      <a:lnTo>
                        <a:pt x="3889" y="4335"/>
                      </a:lnTo>
                      <a:lnTo>
                        <a:pt x="3887" y="4320"/>
                      </a:lnTo>
                      <a:lnTo>
                        <a:pt x="3884" y="4304"/>
                      </a:lnTo>
                      <a:lnTo>
                        <a:pt x="3880" y="4289"/>
                      </a:lnTo>
                      <a:lnTo>
                        <a:pt x="3869" y="4281"/>
                      </a:lnTo>
                      <a:lnTo>
                        <a:pt x="3859" y="4273"/>
                      </a:lnTo>
                      <a:lnTo>
                        <a:pt x="3850" y="4264"/>
                      </a:lnTo>
                      <a:lnTo>
                        <a:pt x="3843" y="4255"/>
                      </a:lnTo>
                      <a:lnTo>
                        <a:pt x="3837" y="4246"/>
                      </a:lnTo>
                      <a:lnTo>
                        <a:pt x="3833" y="4236"/>
                      </a:lnTo>
                      <a:lnTo>
                        <a:pt x="3830" y="4226"/>
                      </a:lnTo>
                      <a:lnTo>
                        <a:pt x="3829" y="4216"/>
                      </a:lnTo>
                      <a:lnTo>
                        <a:pt x="3828" y="4206"/>
                      </a:lnTo>
                      <a:lnTo>
                        <a:pt x="3830" y="4195"/>
                      </a:lnTo>
                      <a:lnTo>
                        <a:pt x="3832" y="4184"/>
                      </a:lnTo>
                      <a:lnTo>
                        <a:pt x="3836" y="4173"/>
                      </a:lnTo>
                      <a:lnTo>
                        <a:pt x="3842" y="4161"/>
                      </a:lnTo>
                      <a:lnTo>
                        <a:pt x="3848" y="4149"/>
                      </a:lnTo>
                      <a:lnTo>
                        <a:pt x="3857" y="4137"/>
                      </a:lnTo>
                      <a:lnTo>
                        <a:pt x="3866" y="4125"/>
                      </a:lnTo>
                      <a:lnTo>
                        <a:pt x="3871" y="4124"/>
                      </a:lnTo>
                      <a:lnTo>
                        <a:pt x="3876" y="4122"/>
                      </a:lnTo>
                      <a:lnTo>
                        <a:pt x="3880" y="4119"/>
                      </a:lnTo>
                      <a:lnTo>
                        <a:pt x="3884" y="4116"/>
                      </a:lnTo>
                      <a:lnTo>
                        <a:pt x="3887" y="4112"/>
                      </a:lnTo>
                      <a:lnTo>
                        <a:pt x="3890" y="4108"/>
                      </a:lnTo>
                      <a:lnTo>
                        <a:pt x="3893" y="4103"/>
                      </a:lnTo>
                      <a:lnTo>
                        <a:pt x="3895" y="4097"/>
                      </a:lnTo>
                      <a:lnTo>
                        <a:pt x="3900" y="4085"/>
                      </a:lnTo>
                      <a:lnTo>
                        <a:pt x="3904" y="4070"/>
                      </a:lnTo>
                      <a:lnTo>
                        <a:pt x="3907" y="4055"/>
                      </a:lnTo>
                      <a:lnTo>
                        <a:pt x="3911" y="4038"/>
                      </a:lnTo>
                      <a:lnTo>
                        <a:pt x="3914" y="4019"/>
                      </a:lnTo>
                      <a:lnTo>
                        <a:pt x="3918" y="4002"/>
                      </a:lnTo>
                      <a:lnTo>
                        <a:pt x="3923" y="3984"/>
                      </a:lnTo>
                      <a:lnTo>
                        <a:pt x="3928" y="3967"/>
                      </a:lnTo>
                      <a:lnTo>
                        <a:pt x="3935" y="3950"/>
                      </a:lnTo>
                      <a:lnTo>
                        <a:pt x="3943" y="3934"/>
                      </a:lnTo>
                      <a:lnTo>
                        <a:pt x="3948" y="3927"/>
                      </a:lnTo>
                      <a:lnTo>
                        <a:pt x="3953" y="3919"/>
                      </a:lnTo>
                      <a:lnTo>
                        <a:pt x="3960" y="3913"/>
                      </a:lnTo>
                      <a:lnTo>
                        <a:pt x="3966" y="3907"/>
                      </a:lnTo>
                      <a:lnTo>
                        <a:pt x="4072" y="3891"/>
                      </a:lnTo>
                      <a:lnTo>
                        <a:pt x="4093" y="3869"/>
                      </a:lnTo>
                      <a:lnTo>
                        <a:pt x="4115" y="3848"/>
                      </a:lnTo>
                      <a:lnTo>
                        <a:pt x="4135" y="3826"/>
                      </a:lnTo>
                      <a:lnTo>
                        <a:pt x="4154" y="3803"/>
                      </a:lnTo>
                      <a:lnTo>
                        <a:pt x="4173" y="3780"/>
                      </a:lnTo>
                      <a:lnTo>
                        <a:pt x="4191" y="3757"/>
                      </a:lnTo>
                      <a:lnTo>
                        <a:pt x="4209" y="3731"/>
                      </a:lnTo>
                      <a:lnTo>
                        <a:pt x="4226" y="3706"/>
                      </a:lnTo>
                      <a:lnTo>
                        <a:pt x="4243" y="3681"/>
                      </a:lnTo>
                      <a:lnTo>
                        <a:pt x="4258" y="3655"/>
                      </a:lnTo>
                      <a:lnTo>
                        <a:pt x="4273" y="3627"/>
                      </a:lnTo>
                      <a:lnTo>
                        <a:pt x="4287" y="3599"/>
                      </a:lnTo>
                      <a:lnTo>
                        <a:pt x="4300" y="3570"/>
                      </a:lnTo>
                      <a:lnTo>
                        <a:pt x="4312" y="3540"/>
                      </a:lnTo>
                      <a:lnTo>
                        <a:pt x="4324" y="3510"/>
                      </a:lnTo>
                      <a:lnTo>
                        <a:pt x="4334" y="3478"/>
                      </a:lnTo>
                      <a:lnTo>
                        <a:pt x="4346" y="3464"/>
                      </a:lnTo>
                      <a:lnTo>
                        <a:pt x="4356" y="3451"/>
                      </a:lnTo>
                      <a:lnTo>
                        <a:pt x="4365" y="3438"/>
                      </a:lnTo>
                      <a:lnTo>
                        <a:pt x="4371" y="3426"/>
                      </a:lnTo>
                      <a:lnTo>
                        <a:pt x="4376" y="3415"/>
                      </a:lnTo>
                      <a:lnTo>
                        <a:pt x="4378" y="3404"/>
                      </a:lnTo>
                      <a:lnTo>
                        <a:pt x="4379" y="3394"/>
                      </a:lnTo>
                      <a:lnTo>
                        <a:pt x="4377" y="3384"/>
                      </a:lnTo>
                      <a:lnTo>
                        <a:pt x="4374" y="3375"/>
                      </a:lnTo>
                      <a:lnTo>
                        <a:pt x="4367" y="3367"/>
                      </a:lnTo>
                      <a:lnTo>
                        <a:pt x="4360" y="3359"/>
                      </a:lnTo>
                      <a:lnTo>
                        <a:pt x="4350" y="3351"/>
                      </a:lnTo>
                      <a:lnTo>
                        <a:pt x="4339" y="3344"/>
                      </a:lnTo>
                      <a:lnTo>
                        <a:pt x="4325" y="3338"/>
                      </a:lnTo>
                      <a:lnTo>
                        <a:pt x="4310" y="3332"/>
                      </a:lnTo>
                      <a:lnTo>
                        <a:pt x="4293" y="3327"/>
                      </a:lnTo>
                      <a:lnTo>
                        <a:pt x="4183" y="3321"/>
                      </a:lnTo>
                      <a:lnTo>
                        <a:pt x="4353" y="3196"/>
                      </a:lnTo>
                      <a:lnTo>
                        <a:pt x="4679" y="2955"/>
                      </a:lnTo>
                      <a:lnTo>
                        <a:pt x="4687" y="2925"/>
                      </a:lnTo>
                      <a:lnTo>
                        <a:pt x="4696" y="2897"/>
                      </a:lnTo>
                      <a:lnTo>
                        <a:pt x="4706" y="2872"/>
                      </a:lnTo>
                      <a:lnTo>
                        <a:pt x="4718" y="2849"/>
                      </a:lnTo>
                      <a:lnTo>
                        <a:pt x="4724" y="2838"/>
                      </a:lnTo>
                      <a:lnTo>
                        <a:pt x="4730" y="2828"/>
                      </a:lnTo>
                      <a:lnTo>
                        <a:pt x="4737" y="2819"/>
                      </a:lnTo>
                      <a:lnTo>
                        <a:pt x="4744" y="2810"/>
                      </a:lnTo>
                      <a:lnTo>
                        <a:pt x="4751" y="2802"/>
                      </a:lnTo>
                      <a:lnTo>
                        <a:pt x="4759" y="2794"/>
                      </a:lnTo>
                      <a:lnTo>
                        <a:pt x="4766" y="2787"/>
                      </a:lnTo>
                      <a:lnTo>
                        <a:pt x="4774" y="2780"/>
                      </a:lnTo>
                      <a:lnTo>
                        <a:pt x="4791" y="2765"/>
                      </a:lnTo>
                      <a:lnTo>
                        <a:pt x="4805" y="2748"/>
                      </a:lnTo>
                      <a:lnTo>
                        <a:pt x="4811" y="2739"/>
                      </a:lnTo>
                      <a:lnTo>
                        <a:pt x="4817" y="2730"/>
                      </a:lnTo>
                      <a:lnTo>
                        <a:pt x="4823" y="2721"/>
                      </a:lnTo>
                      <a:lnTo>
                        <a:pt x="4828" y="2712"/>
                      </a:lnTo>
                      <a:lnTo>
                        <a:pt x="4837" y="2692"/>
                      </a:lnTo>
                      <a:lnTo>
                        <a:pt x="4844" y="2671"/>
                      </a:lnTo>
                      <a:lnTo>
                        <a:pt x="4850" y="2650"/>
                      </a:lnTo>
                      <a:lnTo>
                        <a:pt x="4854" y="2627"/>
                      </a:lnTo>
                      <a:lnTo>
                        <a:pt x="4898" y="2501"/>
                      </a:lnTo>
                      <a:lnTo>
                        <a:pt x="4913" y="2491"/>
                      </a:lnTo>
                      <a:lnTo>
                        <a:pt x="4926" y="2480"/>
                      </a:lnTo>
                      <a:lnTo>
                        <a:pt x="4939" y="2470"/>
                      </a:lnTo>
                      <a:lnTo>
                        <a:pt x="4951" y="2459"/>
                      </a:lnTo>
                      <a:lnTo>
                        <a:pt x="4961" y="2447"/>
                      </a:lnTo>
                      <a:lnTo>
                        <a:pt x="4971" y="2435"/>
                      </a:lnTo>
                      <a:lnTo>
                        <a:pt x="4980" y="2423"/>
                      </a:lnTo>
                      <a:lnTo>
                        <a:pt x="4988" y="2410"/>
                      </a:lnTo>
                      <a:lnTo>
                        <a:pt x="4995" y="2397"/>
                      </a:lnTo>
                      <a:lnTo>
                        <a:pt x="5001" y="2384"/>
                      </a:lnTo>
                      <a:lnTo>
                        <a:pt x="5006" y="2370"/>
                      </a:lnTo>
                      <a:lnTo>
                        <a:pt x="5011" y="2356"/>
                      </a:lnTo>
                      <a:lnTo>
                        <a:pt x="5015" y="2341"/>
                      </a:lnTo>
                      <a:lnTo>
                        <a:pt x="5018" y="2325"/>
                      </a:lnTo>
                      <a:lnTo>
                        <a:pt x="5021" y="2309"/>
                      </a:lnTo>
                      <a:lnTo>
                        <a:pt x="5022" y="2294"/>
                      </a:lnTo>
                      <a:lnTo>
                        <a:pt x="5037" y="2266"/>
                      </a:lnTo>
                      <a:lnTo>
                        <a:pt x="5053" y="2240"/>
                      </a:lnTo>
                      <a:lnTo>
                        <a:pt x="5069" y="2214"/>
                      </a:lnTo>
                      <a:lnTo>
                        <a:pt x="5083" y="2185"/>
                      </a:lnTo>
                      <a:lnTo>
                        <a:pt x="5091" y="2171"/>
                      </a:lnTo>
                      <a:lnTo>
                        <a:pt x="5098" y="2156"/>
                      </a:lnTo>
                      <a:lnTo>
                        <a:pt x="5104" y="2140"/>
                      </a:lnTo>
                      <a:lnTo>
                        <a:pt x="5111" y="2124"/>
                      </a:lnTo>
                      <a:lnTo>
                        <a:pt x="5117" y="2106"/>
                      </a:lnTo>
                      <a:lnTo>
                        <a:pt x="5123" y="2087"/>
                      </a:lnTo>
                      <a:lnTo>
                        <a:pt x="5128" y="2068"/>
                      </a:lnTo>
                      <a:lnTo>
                        <a:pt x="5133" y="2045"/>
                      </a:lnTo>
                      <a:lnTo>
                        <a:pt x="5143" y="2034"/>
                      </a:lnTo>
                      <a:lnTo>
                        <a:pt x="5152" y="2022"/>
                      </a:lnTo>
                      <a:lnTo>
                        <a:pt x="5161" y="2011"/>
                      </a:lnTo>
                      <a:lnTo>
                        <a:pt x="5169" y="1999"/>
                      </a:lnTo>
                      <a:lnTo>
                        <a:pt x="5177" y="1987"/>
                      </a:lnTo>
                      <a:lnTo>
                        <a:pt x="5184" y="1974"/>
                      </a:lnTo>
                      <a:lnTo>
                        <a:pt x="5191" y="1962"/>
                      </a:lnTo>
                      <a:lnTo>
                        <a:pt x="5197" y="1950"/>
                      </a:lnTo>
                      <a:lnTo>
                        <a:pt x="5202" y="1937"/>
                      </a:lnTo>
                      <a:lnTo>
                        <a:pt x="5208" y="1924"/>
                      </a:lnTo>
                      <a:lnTo>
                        <a:pt x="5212" y="1910"/>
                      </a:lnTo>
                      <a:lnTo>
                        <a:pt x="5216" y="1897"/>
                      </a:lnTo>
                      <a:lnTo>
                        <a:pt x="5219" y="1884"/>
                      </a:lnTo>
                      <a:lnTo>
                        <a:pt x="5222" y="1871"/>
                      </a:lnTo>
                      <a:lnTo>
                        <a:pt x="5224" y="1857"/>
                      </a:lnTo>
                      <a:lnTo>
                        <a:pt x="5226" y="1844"/>
                      </a:lnTo>
                      <a:lnTo>
                        <a:pt x="5223" y="1824"/>
                      </a:lnTo>
                      <a:lnTo>
                        <a:pt x="5222" y="1804"/>
                      </a:lnTo>
                      <a:lnTo>
                        <a:pt x="5222" y="1784"/>
                      </a:lnTo>
                      <a:lnTo>
                        <a:pt x="5224" y="1763"/>
                      </a:lnTo>
                      <a:lnTo>
                        <a:pt x="5227" y="1744"/>
                      </a:lnTo>
                      <a:lnTo>
                        <a:pt x="5231" y="1725"/>
                      </a:lnTo>
                      <a:lnTo>
                        <a:pt x="5236" y="1706"/>
                      </a:lnTo>
                      <a:lnTo>
                        <a:pt x="5242" y="1687"/>
                      </a:lnTo>
                      <a:lnTo>
                        <a:pt x="5249" y="1668"/>
                      </a:lnTo>
                      <a:lnTo>
                        <a:pt x="5256" y="1649"/>
                      </a:lnTo>
                      <a:lnTo>
                        <a:pt x="5265" y="1629"/>
                      </a:lnTo>
                      <a:lnTo>
                        <a:pt x="5274" y="1611"/>
                      </a:lnTo>
                      <a:lnTo>
                        <a:pt x="5284" y="1593"/>
                      </a:lnTo>
                      <a:lnTo>
                        <a:pt x="5295" y="1574"/>
                      </a:lnTo>
                      <a:lnTo>
                        <a:pt x="5306" y="1556"/>
                      </a:lnTo>
                      <a:lnTo>
                        <a:pt x="5317" y="1538"/>
                      </a:lnTo>
                      <a:lnTo>
                        <a:pt x="5252" y="1525"/>
                      </a:lnTo>
                      <a:lnTo>
                        <a:pt x="5170" y="1439"/>
                      </a:lnTo>
                      <a:lnTo>
                        <a:pt x="5012" y="1418"/>
                      </a:lnTo>
                      <a:lnTo>
                        <a:pt x="4907" y="1382"/>
                      </a:lnTo>
                      <a:lnTo>
                        <a:pt x="4848" y="1378"/>
                      </a:lnTo>
                      <a:lnTo>
                        <a:pt x="4738" y="1309"/>
                      </a:lnTo>
                      <a:lnTo>
                        <a:pt x="4706" y="1365"/>
                      </a:lnTo>
                      <a:lnTo>
                        <a:pt x="4648" y="1358"/>
                      </a:lnTo>
                      <a:lnTo>
                        <a:pt x="4616" y="1313"/>
                      </a:lnTo>
                      <a:lnTo>
                        <a:pt x="4561" y="1300"/>
                      </a:lnTo>
                      <a:lnTo>
                        <a:pt x="4518" y="1367"/>
                      </a:lnTo>
                      <a:lnTo>
                        <a:pt x="4451" y="1363"/>
                      </a:lnTo>
                      <a:lnTo>
                        <a:pt x="4342" y="1563"/>
                      </a:lnTo>
                      <a:lnTo>
                        <a:pt x="4321" y="1789"/>
                      </a:lnTo>
                      <a:lnTo>
                        <a:pt x="4199" y="1664"/>
                      </a:lnTo>
                      <a:lnTo>
                        <a:pt x="4148" y="1720"/>
                      </a:lnTo>
                      <a:lnTo>
                        <a:pt x="4028" y="1775"/>
                      </a:lnTo>
                      <a:lnTo>
                        <a:pt x="3863" y="2008"/>
                      </a:lnTo>
                      <a:lnTo>
                        <a:pt x="3981" y="1789"/>
                      </a:lnTo>
                      <a:lnTo>
                        <a:pt x="3886" y="1797"/>
                      </a:lnTo>
                      <a:lnTo>
                        <a:pt x="3783" y="1871"/>
                      </a:lnTo>
                      <a:lnTo>
                        <a:pt x="3665" y="1793"/>
                      </a:lnTo>
                      <a:lnTo>
                        <a:pt x="3522" y="1840"/>
                      </a:lnTo>
                      <a:lnTo>
                        <a:pt x="3473" y="1914"/>
                      </a:lnTo>
                      <a:lnTo>
                        <a:pt x="3458" y="1854"/>
                      </a:lnTo>
                      <a:lnTo>
                        <a:pt x="3336" y="1654"/>
                      </a:lnTo>
                      <a:lnTo>
                        <a:pt x="3328" y="1553"/>
                      </a:lnTo>
                      <a:lnTo>
                        <a:pt x="3270" y="1513"/>
                      </a:lnTo>
                      <a:lnTo>
                        <a:pt x="3090" y="1529"/>
                      </a:lnTo>
                      <a:lnTo>
                        <a:pt x="2878" y="1683"/>
                      </a:lnTo>
                      <a:lnTo>
                        <a:pt x="2739" y="1684"/>
                      </a:lnTo>
                      <a:lnTo>
                        <a:pt x="2857" y="1574"/>
                      </a:lnTo>
                      <a:lnTo>
                        <a:pt x="2858" y="1568"/>
                      </a:lnTo>
                      <a:lnTo>
                        <a:pt x="2850" y="1570"/>
                      </a:lnTo>
                      <a:lnTo>
                        <a:pt x="2841" y="1572"/>
                      </a:lnTo>
                      <a:lnTo>
                        <a:pt x="2833" y="1573"/>
                      </a:lnTo>
                      <a:lnTo>
                        <a:pt x="2824" y="1573"/>
                      </a:lnTo>
                      <a:lnTo>
                        <a:pt x="2815" y="1573"/>
                      </a:lnTo>
                      <a:lnTo>
                        <a:pt x="2806" y="1572"/>
                      </a:lnTo>
                      <a:lnTo>
                        <a:pt x="2797" y="1570"/>
                      </a:lnTo>
                      <a:lnTo>
                        <a:pt x="2788" y="1568"/>
                      </a:lnTo>
                      <a:lnTo>
                        <a:pt x="2769" y="1562"/>
                      </a:lnTo>
                      <a:lnTo>
                        <a:pt x="2749" y="1555"/>
                      </a:lnTo>
                      <a:lnTo>
                        <a:pt x="2729" y="1546"/>
                      </a:lnTo>
                      <a:lnTo>
                        <a:pt x="2709" y="1536"/>
                      </a:lnTo>
                      <a:lnTo>
                        <a:pt x="2702" y="1532"/>
                      </a:lnTo>
                      <a:lnTo>
                        <a:pt x="2696" y="1527"/>
                      </a:lnTo>
                      <a:lnTo>
                        <a:pt x="2691" y="1522"/>
                      </a:lnTo>
                      <a:lnTo>
                        <a:pt x="2686" y="1517"/>
                      </a:lnTo>
                      <a:lnTo>
                        <a:pt x="2682" y="1511"/>
                      </a:lnTo>
                      <a:lnTo>
                        <a:pt x="2679" y="1504"/>
                      </a:lnTo>
                      <a:lnTo>
                        <a:pt x="2676" y="1496"/>
                      </a:lnTo>
                      <a:lnTo>
                        <a:pt x="2673" y="1488"/>
                      </a:lnTo>
                      <a:lnTo>
                        <a:pt x="2671" y="1478"/>
                      </a:lnTo>
                      <a:lnTo>
                        <a:pt x="2667" y="1469"/>
                      </a:lnTo>
                      <a:lnTo>
                        <a:pt x="2662" y="1460"/>
                      </a:lnTo>
                      <a:lnTo>
                        <a:pt x="2656" y="1451"/>
                      </a:lnTo>
                      <a:lnTo>
                        <a:pt x="2649" y="1444"/>
                      </a:lnTo>
                      <a:lnTo>
                        <a:pt x="2640" y="1437"/>
                      </a:lnTo>
                      <a:lnTo>
                        <a:pt x="2630" y="1430"/>
                      </a:lnTo>
                      <a:lnTo>
                        <a:pt x="2619" y="1424"/>
                      </a:lnTo>
                      <a:lnTo>
                        <a:pt x="2610" y="1420"/>
                      </a:lnTo>
                      <a:lnTo>
                        <a:pt x="2606" y="1416"/>
                      </a:lnTo>
                      <a:lnTo>
                        <a:pt x="2605" y="1411"/>
                      </a:lnTo>
                      <a:lnTo>
                        <a:pt x="2605" y="1401"/>
                      </a:lnTo>
                      <a:lnTo>
                        <a:pt x="2603" y="1392"/>
                      </a:lnTo>
                      <a:lnTo>
                        <a:pt x="2601" y="1383"/>
                      </a:lnTo>
                      <a:lnTo>
                        <a:pt x="2597" y="1373"/>
                      </a:lnTo>
                      <a:lnTo>
                        <a:pt x="2593" y="1364"/>
                      </a:lnTo>
                      <a:lnTo>
                        <a:pt x="2587" y="1354"/>
                      </a:lnTo>
                      <a:lnTo>
                        <a:pt x="2580" y="1344"/>
                      </a:lnTo>
                      <a:lnTo>
                        <a:pt x="2573" y="1335"/>
                      </a:lnTo>
                      <a:lnTo>
                        <a:pt x="2563" y="1326"/>
                      </a:lnTo>
                      <a:lnTo>
                        <a:pt x="2560" y="1308"/>
                      </a:lnTo>
                      <a:lnTo>
                        <a:pt x="2558" y="1292"/>
                      </a:lnTo>
                      <a:lnTo>
                        <a:pt x="2554" y="1276"/>
                      </a:lnTo>
                      <a:lnTo>
                        <a:pt x="2551" y="1261"/>
                      </a:lnTo>
                      <a:lnTo>
                        <a:pt x="2547" y="1247"/>
                      </a:lnTo>
                      <a:lnTo>
                        <a:pt x="2543" y="1234"/>
                      </a:lnTo>
                      <a:lnTo>
                        <a:pt x="2538" y="1221"/>
                      </a:lnTo>
                      <a:lnTo>
                        <a:pt x="2533" y="1209"/>
                      </a:lnTo>
                      <a:lnTo>
                        <a:pt x="2527" y="1199"/>
                      </a:lnTo>
                      <a:lnTo>
                        <a:pt x="2521" y="1189"/>
                      </a:lnTo>
                      <a:lnTo>
                        <a:pt x="2515" y="1181"/>
                      </a:lnTo>
                      <a:lnTo>
                        <a:pt x="2507" y="1174"/>
                      </a:lnTo>
                      <a:lnTo>
                        <a:pt x="2500" y="1168"/>
                      </a:lnTo>
                      <a:lnTo>
                        <a:pt x="2491" y="1164"/>
                      </a:lnTo>
                      <a:lnTo>
                        <a:pt x="2483" y="1160"/>
                      </a:lnTo>
                      <a:lnTo>
                        <a:pt x="2473" y="1158"/>
                      </a:lnTo>
                      <a:lnTo>
                        <a:pt x="2461" y="1153"/>
                      </a:lnTo>
                      <a:lnTo>
                        <a:pt x="2450" y="1146"/>
                      </a:lnTo>
                      <a:lnTo>
                        <a:pt x="2445" y="1142"/>
                      </a:lnTo>
                      <a:lnTo>
                        <a:pt x="2441" y="1138"/>
                      </a:lnTo>
                      <a:lnTo>
                        <a:pt x="2437" y="1133"/>
                      </a:lnTo>
                      <a:lnTo>
                        <a:pt x="2433" y="1128"/>
                      </a:lnTo>
                      <a:lnTo>
                        <a:pt x="2430" y="1123"/>
                      </a:lnTo>
                      <a:lnTo>
                        <a:pt x="2427" y="1117"/>
                      </a:lnTo>
                      <a:lnTo>
                        <a:pt x="2424" y="1111"/>
                      </a:lnTo>
                      <a:lnTo>
                        <a:pt x="2422" y="1105"/>
                      </a:lnTo>
                      <a:lnTo>
                        <a:pt x="2420" y="1091"/>
                      </a:lnTo>
                      <a:lnTo>
                        <a:pt x="2419" y="1077"/>
                      </a:lnTo>
                      <a:lnTo>
                        <a:pt x="2377" y="821"/>
                      </a:lnTo>
                      <a:lnTo>
                        <a:pt x="2375" y="809"/>
                      </a:lnTo>
                      <a:lnTo>
                        <a:pt x="2372" y="798"/>
                      </a:lnTo>
                      <a:lnTo>
                        <a:pt x="2368" y="787"/>
                      </a:lnTo>
                      <a:lnTo>
                        <a:pt x="2362" y="778"/>
                      </a:lnTo>
                      <a:lnTo>
                        <a:pt x="2355" y="770"/>
                      </a:lnTo>
                      <a:lnTo>
                        <a:pt x="2346" y="763"/>
                      </a:lnTo>
                      <a:lnTo>
                        <a:pt x="2336" y="756"/>
                      </a:lnTo>
                      <a:lnTo>
                        <a:pt x="2325" y="750"/>
                      </a:lnTo>
                      <a:lnTo>
                        <a:pt x="2313" y="743"/>
                      </a:lnTo>
                      <a:lnTo>
                        <a:pt x="2301" y="735"/>
                      </a:lnTo>
                      <a:lnTo>
                        <a:pt x="2291" y="727"/>
                      </a:lnTo>
                      <a:lnTo>
                        <a:pt x="2281" y="718"/>
                      </a:lnTo>
                      <a:lnTo>
                        <a:pt x="2273" y="708"/>
                      </a:lnTo>
                      <a:lnTo>
                        <a:pt x="2266" y="697"/>
                      </a:lnTo>
                      <a:lnTo>
                        <a:pt x="2260" y="686"/>
                      </a:lnTo>
                      <a:lnTo>
                        <a:pt x="2255" y="672"/>
                      </a:lnTo>
                      <a:lnTo>
                        <a:pt x="2253" y="657"/>
                      </a:lnTo>
                      <a:lnTo>
                        <a:pt x="2251" y="641"/>
                      </a:lnTo>
                      <a:lnTo>
                        <a:pt x="2248" y="626"/>
                      </a:lnTo>
                      <a:lnTo>
                        <a:pt x="2244" y="613"/>
                      </a:lnTo>
                      <a:lnTo>
                        <a:pt x="2240" y="600"/>
                      </a:lnTo>
                      <a:lnTo>
                        <a:pt x="2234" y="587"/>
                      </a:lnTo>
                      <a:lnTo>
                        <a:pt x="2227" y="576"/>
                      </a:lnTo>
                      <a:lnTo>
                        <a:pt x="2220" y="565"/>
                      </a:lnTo>
                      <a:lnTo>
                        <a:pt x="2211" y="555"/>
                      </a:lnTo>
                      <a:lnTo>
                        <a:pt x="2202" y="545"/>
                      </a:lnTo>
                      <a:lnTo>
                        <a:pt x="2191" y="536"/>
                      </a:lnTo>
                      <a:lnTo>
                        <a:pt x="2180" y="528"/>
                      </a:lnTo>
                      <a:lnTo>
                        <a:pt x="2167" y="520"/>
                      </a:lnTo>
                      <a:lnTo>
                        <a:pt x="2152" y="514"/>
                      </a:lnTo>
                      <a:lnTo>
                        <a:pt x="2136" y="506"/>
                      </a:lnTo>
                      <a:lnTo>
                        <a:pt x="2119" y="501"/>
                      </a:lnTo>
                      <a:lnTo>
                        <a:pt x="2029" y="483"/>
                      </a:lnTo>
                      <a:lnTo>
                        <a:pt x="2017" y="480"/>
                      </a:lnTo>
                      <a:lnTo>
                        <a:pt x="2004" y="476"/>
                      </a:lnTo>
                      <a:lnTo>
                        <a:pt x="1993" y="472"/>
                      </a:lnTo>
                      <a:lnTo>
                        <a:pt x="1982" y="466"/>
                      </a:lnTo>
                      <a:lnTo>
                        <a:pt x="1971" y="460"/>
                      </a:lnTo>
                      <a:lnTo>
                        <a:pt x="1961" y="453"/>
                      </a:lnTo>
                      <a:lnTo>
                        <a:pt x="1951" y="445"/>
                      </a:lnTo>
                      <a:lnTo>
                        <a:pt x="1941" y="437"/>
                      </a:lnTo>
                      <a:lnTo>
                        <a:pt x="1930" y="425"/>
                      </a:lnTo>
                      <a:lnTo>
                        <a:pt x="1919" y="415"/>
                      </a:lnTo>
                      <a:lnTo>
                        <a:pt x="1909" y="407"/>
                      </a:lnTo>
                      <a:lnTo>
                        <a:pt x="1899" y="400"/>
                      </a:lnTo>
                      <a:lnTo>
                        <a:pt x="1890" y="393"/>
                      </a:lnTo>
                      <a:lnTo>
                        <a:pt x="1881" y="388"/>
                      </a:lnTo>
                      <a:lnTo>
                        <a:pt x="1871" y="383"/>
                      </a:lnTo>
                      <a:lnTo>
                        <a:pt x="1862" y="379"/>
                      </a:lnTo>
                      <a:lnTo>
                        <a:pt x="1829" y="367"/>
                      </a:lnTo>
                      <a:lnTo>
                        <a:pt x="1796" y="355"/>
                      </a:lnTo>
                      <a:lnTo>
                        <a:pt x="1779" y="350"/>
                      </a:lnTo>
                      <a:lnTo>
                        <a:pt x="1764" y="344"/>
                      </a:lnTo>
                      <a:lnTo>
                        <a:pt x="1751" y="337"/>
                      </a:lnTo>
                      <a:lnTo>
                        <a:pt x="1739" y="330"/>
                      </a:lnTo>
                      <a:lnTo>
                        <a:pt x="1728" y="321"/>
                      </a:lnTo>
                      <a:lnTo>
                        <a:pt x="1720" y="312"/>
                      </a:lnTo>
                      <a:lnTo>
                        <a:pt x="1713" y="302"/>
                      </a:lnTo>
                      <a:lnTo>
                        <a:pt x="1708" y="291"/>
                      </a:lnTo>
                      <a:lnTo>
                        <a:pt x="1705" y="73"/>
                      </a:lnTo>
                      <a:lnTo>
                        <a:pt x="1621" y="0"/>
                      </a:lnTo>
                      <a:lnTo>
                        <a:pt x="1438" y="62"/>
                      </a:lnTo>
                      <a:lnTo>
                        <a:pt x="1257" y="37"/>
                      </a:lnTo>
                      <a:lnTo>
                        <a:pt x="1219" y="265"/>
                      </a:lnTo>
                      <a:lnTo>
                        <a:pt x="846" y="224"/>
                      </a:lnTo>
                      <a:lnTo>
                        <a:pt x="726" y="234"/>
                      </a:lnTo>
                      <a:lnTo>
                        <a:pt x="505" y="304"/>
                      </a:lnTo>
                      <a:lnTo>
                        <a:pt x="363" y="401"/>
                      </a:lnTo>
                      <a:lnTo>
                        <a:pt x="224" y="412"/>
                      </a:lnTo>
                      <a:lnTo>
                        <a:pt x="36" y="520"/>
                      </a:lnTo>
                      <a:lnTo>
                        <a:pt x="1" y="494"/>
                      </a:lnTo>
                      <a:lnTo>
                        <a:pt x="0" y="500"/>
                      </a:lnTo>
                      <a:lnTo>
                        <a:pt x="0" y="500"/>
                      </a:lnTo>
                      <a:lnTo>
                        <a:pt x="31" y="936"/>
                      </a:lnTo>
                      <a:lnTo>
                        <a:pt x="33" y="936"/>
                      </a:lnTo>
                      <a:lnTo>
                        <a:pt x="72" y="1347"/>
                      </a:lnTo>
                      <a:lnTo>
                        <a:pt x="146" y="1422"/>
                      </a:lnTo>
                      <a:lnTo>
                        <a:pt x="302" y="1692"/>
                      </a:lnTo>
                      <a:lnTo>
                        <a:pt x="410" y="1691"/>
                      </a:lnTo>
                      <a:lnTo>
                        <a:pt x="433" y="1698"/>
                      </a:lnTo>
                      <a:lnTo>
                        <a:pt x="456" y="1704"/>
                      </a:lnTo>
                      <a:lnTo>
                        <a:pt x="478" y="1708"/>
                      </a:lnTo>
                      <a:lnTo>
                        <a:pt x="501" y="1710"/>
                      </a:lnTo>
                      <a:lnTo>
                        <a:pt x="513" y="1710"/>
                      </a:lnTo>
                      <a:lnTo>
                        <a:pt x="524" y="1709"/>
                      </a:lnTo>
                      <a:lnTo>
                        <a:pt x="535" y="1709"/>
                      </a:lnTo>
                      <a:lnTo>
                        <a:pt x="546" y="1707"/>
                      </a:lnTo>
                      <a:lnTo>
                        <a:pt x="557" y="1705"/>
                      </a:lnTo>
                      <a:lnTo>
                        <a:pt x="569" y="1703"/>
                      </a:lnTo>
                      <a:lnTo>
                        <a:pt x="580" y="1699"/>
                      </a:lnTo>
                      <a:lnTo>
                        <a:pt x="592" y="1696"/>
                      </a:lnTo>
                      <a:lnTo>
                        <a:pt x="601" y="1694"/>
                      </a:lnTo>
                      <a:lnTo>
                        <a:pt x="610" y="1693"/>
                      </a:lnTo>
                      <a:lnTo>
                        <a:pt x="618" y="1693"/>
                      </a:lnTo>
                      <a:lnTo>
                        <a:pt x="627" y="1693"/>
                      </a:lnTo>
                      <a:lnTo>
                        <a:pt x="635" y="1695"/>
                      </a:lnTo>
                      <a:lnTo>
                        <a:pt x="643" y="1697"/>
                      </a:lnTo>
                      <a:lnTo>
                        <a:pt x="650" y="1700"/>
                      </a:lnTo>
                      <a:lnTo>
                        <a:pt x="657" y="1704"/>
                      </a:lnTo>
                      <a:lnTo>
                        <a:pt x="663" y="1709"/>
                      </a:lnTo>
                      <a:lnTo>
                        <a:pt x="669" y="1715"/>
                      </a:lnTo>
                      <a:lnTo>
                        <a:pt x="675" y="1722"/>
                      </a:lnTo>
                      <a:lnTo>
                        <a:pt x="681" y="1729"/>
                      </a:lnTo>
                      <a:lnTo>
                        <a:pt x="686" y="1738"/>
                      </a:lnTo>
                      <a:lnTo>
                        <a:pt x="690" y="1747"/>
                      </a:lnTo>
                      <a:lnTo>
                        <a:pt x="695" y="1757"/>
                      </a:lnTo>
                      <a:lnTo>
                        <a:pt x="699" y="1768"/>
                      </a:lnTo>
                      <a:lnTo>
                        <a:pt x="701" y="1780"/>
                      </a:lnTo>
                      <a:lnTo>
                        <a:pt x="704" y="1791"/>
                      </a:lnTo>
                      <a:lnTo>
                        <a:pt x="707" y="1800"/>
                      </a:lnTo>
                      <a:lnTo>
                        <a:pt x="711" y="1809"/>
                      </a:lnTo>
                      <a:lnTo>
                        <a:pt x="715" y="1817"/>
                      </a:lnTo>
                      <a:lnTo>
                        <a:pt x="720" y="1824"/>
                      </a:lnTo>
                      <a:lnTo>
                        <a:pt x="725" y="1831"/>
                      </a:lnTo>
                      <a:lnTo>
                        <a:pt x="731" y="1836"/>
                      </a:lnTo>
                      <a:lnTo>
                        <a:pt x="737" y="1841"/>
                      </a:lnTo>
                      <a:lnTo>
                        <a:pt x="743" y="1846"/>
                      </a:lnTo>
                      <a:lnTo>
                        <a:pt x="751" y="1849"/>
                      </a:lnTo>
                      <a:lnTo>
                        <a:pt x="758" y="1853"/>
                      </a:lnTo>
                      <a:lnTo>
                        <a:pt x="768" y="1855"/>
                      </a:lnTo>
                      <a:lnTo>
                        <a:pt x="777" y="1858"/>
                      </a:lnTo>
                      <a:lnTo>
                        <a:pt x="786" y="1859"/>
                      </a:lnTo>
                      <a:lnTo>
                        <a:pt x="796" y="1861"/>
                      </a:lnTo>
                      <a:lnTo>
                        <a:pt x="811" y="1867"/>
                      </a:lnTo>
                      <a:lnTo>
                        <a:pt x="824" y="1875"/>
                      </a:lnTo>
                      <a:lnTo>
                        <a:pt x="830" y="1879"/>
                      </a:lnTo>
                      <a:lnTo>
                        <a:pt x="836" y="1884"/>
                      </a:lnTo>
                      <a:lnTo>
                        <a:pt x="842" y="1891"/>
                      </a:lnTo>
                      <a:lnTo>
                        <a:pt x="847" y="1898"/>
                      </a:lnTo>
                      <a:lnTo>
                        <a:pt x="854" y="1906"/>
                      </a:lnTo>
                      <a:lnTo>
                        <a:pt x="861" y="1914"/>
                      </a:lnTo>
                      <a:lnTo>
                        <a:pt x="868" y="1921"/>
                      </a:lnTo>
                      <a:lnTo>
                        <a:pt x="876" y="1926"/>
                      </a:lnTo>
                      <a:lnTo>
                        <a:pt x="883" y="1930"/>
                      </a:lnTo>
                      <a:lnTo>
                        <a:pt x="891" y="1933"/>
                      </a:lnTo>
                      <a:lnTo>
                        <a:pt x="898" y="1936"/>
                      </a:lnTo>
                      <a:lnTo>
                        <a:pt x="906" y="1937"/>
                      </a:lnTo>
                      <a:lnTo>
                        <a:pt x="933" y="1941"/>
                      </a:lnTo>
                      <a:lnTo>
                        <a:pt x="942" y="1941"/>
                      </a:lnTo>
                      <a:lnTo>
                        <a:pt x="949" y="1947"/>
                      </a:lnTo>
                      <a:lnTo>
                        <a:pt x="966" y="1967"/>
                      </a:lnTo>
                      <a:lnTo>
                        <a:pt x="971" y="1972"/>
                      </a:lnTo>
                      <a:lnTo>
                        <a:pt x="975" y="1975"/>
                      </a:lnTo>
                      <a:lnTo>
                        <a:pt x="980" y="1978"/>
                      </a:lnTo>
                      <a:lnTo>
                        <a:pt x="985" y="1980"/>
                      </a:lnTo>
                      <a:lnTo>
                        <a:pt x="994" y="1983"/>
                      </a:lnTo>
                      <a:lnTo>
                        <a:pt x="1004" y="1984"/>
                      </a:lnTo>
                      <a:lnTo>
                        <a:pt x="1021" y="1982"/>
                      </a:lnTo>
                      <a:lnTo>
                        <a:pt x="1035" y="1978"/>
                      </a:lnTo>
                      <a:lnTo>
                        <a:pt x="1041" y="1977"/>
                      </a:lnTo>
                      <a:lnTo>
                        <a:pt x="1045" y="1978"/>
                      </a:lnTo>
                      <a:lnTo>
                        <a:pt x="1047" y="1978"/>
                      </a:lnTo>
                      <a:lnTo>
                        <a:pt x="1047" y="1980"/>
                      </a:lnTo>
                      <a:lnTo>
                        <a:pt x="1048" y="1981"/>
                      </a:lnTo>
                      <a:lnTo>
                        <a:pt x="1048" y="1984"/>
                      </a:lnTo>
                      <a:lnTo>
                        <a:pt x="1046" y="1991"/>
                      </a:lnTo>
                      <a:lnTo>
                        <a:pt x="1042" y="2001"/>
                      </a:lnTo>
                      <a:lnTo>
                        <a:pt x="1035" y="2016"/>
                      </a:lnTo>
                      <a:lnTo>
                        <a:pt x="1026" y="2034"/>
                      </a:lnTo>
                      <a:lnTo>
                        <a:pt x="266" y="3611"/>
                      </a:lnTo>
                      <a:lnTo>
                        <a:pt x="264" y="3624"/>
                      </a:lnTo>
                      <a:lnTo>
                        <a:pt x="262" y="3636"/>
                      </a:lnTo>
                      <a:lnTo>
                        <a:pt x="260" y="3647"/>
                      </a:lnTo>
                      <a:lnTo>
                        <a:pt x="257" y="3659"/>
                      </a:lnTo>
                      <a:lnTo>
                        <a:pt x="253" y="3670"/>
                      </a:lnTo>
                      <a:lnTo>
                        <a:pt x="249" y="3681"/>
                      </a:lnTo>
                      <a:lnTo>
                        <a:pt x="245" y="3692"/>
                      </a:lnTo>
                      <a:lnTo>
                        <a:pt x="240" y="3702"/>
                      </a:lnTo>
                      <a:lnTo>
                        <a:pt x="228" y="3724"/>
                      </a:lnTo>
                      <a:lnTo>
                        <a:pt x="214" y="3746"/>
                      </a:lnTo>
                      <a:lnTo>
                        <a:pt x="197" y="3770"/>
                      </a:lnTo>
                      <a:lnTo>
                        <a:pt x="178" y="3794"/>
                      </a:lnTo>
                      <a:lnTo>
                        <a:pt x="170" y="3800"/>
                      </a:lnTo>
                      <a:lnTo>
                        <a:pt x="163" y="3805"/>
                      </a:lnTo>
                      <a:lnTo>
                        <a:pt x="157" y="3811"/>
                      </a:lnTo>
                      <a:lnTo>
                        <a:pt x="152" y="3816"/>
                      </a:lnTo>
                      <a:lnTo>
                        <a:pt x="148" y="3823"/>
                      </a:lnTo>
                      <a:lnTo>
                        <a:pt x="146" y="3829"/>
                      </a:lnTo>
                      <a:lnTo>
                        <a:pt x="144" y="3835"/>
                      </a:lnTo>
                      <a:lnTo>
                        <a:pt x="144" y="3842"/>
                      </a:lnTo>
                      <a:lnTo>
                        <a:pt x="144" y="3849"/>
                      </a:lnTo>
                      <a:lnTo>
                        <a:pt x="146" y="3856"/>
                      </a:lnTo>
                      <a:lnTo>
                        <a:pt x="149" y="3864"/>
                      </a:lnTo>
                      <a:lnTo>
                        <a:pt x="153" y="3871"/>
                      </a:lnTo>
                      <a:lnTo>
                        <a:pt x="158" y="3879"/>
                      </a:lnTo>
                      <a:lnTo>
                        <a:pt x="165" y="3888"/>
                      </a:lnTo>
                      <a:lnTo>
                        <a:pt x="172" y="3896"/>
                      </a:lnTo>
                      <a:lnTo>
                        <a:pt x="180" y="3905"/>
                      </a:lnTo>
                      <a:lnTo>
                        <a:pt x="265" y="4087"/>
                      </a:lnTo>
                      <a:lnTo>
                        <a:pt x="284" y="4094"/>
                      </a:lnTo>
                      <a:lnTo>
                        <a:pt x="345" y="4193"/>
                      </a:lnTo>
                      <a:lnTo>
                        <a:pt x="397" y="4345"/>
                      </a:lnTo>
                      <a:lnTo>
                        <a:pt x="433" y="4478"/>
                      </a:lnTo>
                      <a:lnTo>
                        <a:pt x="437" y="4607"/>
                      </a:lnTo>
                      <a:lnTo>
                        <a:pt x="508" y="4662"/>
                      </a:lnTo>
                      <a:lnTo>
                        <a:pt x="544" y="4706"/>
                      </a:lnTo>
                      <a:lnTo>
                        <a:pt x="596" y="4726"/>
                      </a:lnTo>
                      <a:lnTo>
                        <a:pt x="655" y="4813"/>
                      </a:lnTo>
                      <a:lnTo>
                        <a:pt x="702" y="4851"/>
                      </a:lnTo>
                      <a:lnTo>
                        <a:pt x="796" y="4863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6830" name="Freeform 30"/>
                <p:cNvSpPr>
                  <a:spLocks/>
                </p:cNvSpPr>
                <p:nvPr/>
              </p:nvSpPr>
              <p:spPr bwMode="auto">
                <a:xfrm>
                  <a:off x="7955" y="1257"/>
                  <a:ext cx="246" cy="177"/>
                </a:xfrm>
                <a:custGeom>
                  <a:avLst/>
                  <a:gdLst>
                    <a:gd name="T0" fmla="*/ 10 w 983"/>
                    <a:gd name="T1" fmla="*/ 368 h 706"/>
                    <a:gd name="T2" fmla="*/ 20 w 983"/>
                    <a:gd name="T3" fmla="*/ 185 h 706"/>
                    <a:gd name="T4" fmla="*/ 67 w 983"/>
                    <a:gd name="T5" fmla="*/ 95 h 706"/>
                    <a:gd name="T6" fmla="*/ 108 w 983"/>
                    <a:gd name="T7" fmla="*/ 57 h 706"/>
                    <a:gd name="T8" fmla="*/ 283 w 983"/>
                    <a:gd name="T9" fmla="*/ 14 h 706"/>
                    <a:gd name="T10" fmla="*/ 421 w 983"/>
                    <a:gd name="T11" fmla="*/ 43 h 706"/>
                    <a:gd name="T12" fmla="*/ 554 w 983"/>
                    <a:gd name="T13" fmla="*/ 41 h 706"/>
                    <a:gd name="T14" fmla="*/ 621 w 983"/>
                    <a:gd name="T15" fmla="*/ 0 h 706"/>
                    <a:gd name="T16" fmla="*/ 957 w 983"/>
                    <a:gd name="T17" fmla="*/ 60 h 706"/>
                    <a:gd name="T18" fmla="*/ 983 w 983"/>
                    <a:gd name="T19" fmla="*/ 137 h 706"/>
                    <a:gd name="T20" fmla="*/ 948 w 983"/>
                    <a:gd name="T21" fmla="*/ 270 h 706"/>
                    <a:gd name="T22" fmla="*/ 897 w 983"/>
                    <a:gd name="T23" fmla="*/ 358 h 706"/>
                    <a:gd name="T24" fmla="*/ 817 w 983"/>
                    <a:gd name="T25" fmla="*/ 454 h 706"/>
                    <a:gd name="T26" fmla="*/ 759 w 983"/>
                    <a:gd name="T27" fmla="*/ 588 h 706"/>
                    <a:gd name="T28" fmla="*/ 665 w 983"/>
                    <a:gd name="T29" fmla="*/ 589 h 706"/>
                    <a:gd name="T30" fmla="*/ 643 w 983"/>
                    <a:gd name="T31" fmla="*/ 610 h 706"/>
                    <a:gd name="T32" fmla="*/ 564 w 983"/>
                    <a:gd name="T33" fmla="*/ 598 h 706"/>
                    <a:gd name="T34" fmla="*/ 446 w 983"/>
                    <a:gd name="T35" fmla="*/ 706 h 706"/>
                    <a:gd name="T36" fmla="*/ 326 w 983"/>
                    <a:gd name="T37" fmla="*/ 645 h 706"/>
                    <a:gd name="T38" fmla="*/ 250 w 983"/>
                    <a:gd name="T39" fmla="*/ 664 h 706"/>
                    <a:gd name="T40" fmla="*/ 216 w 983"/>
                    <a:gd name="T41" fmla="*/ 628 h 706"/>
                    <a:gd name="T42" fmla="*/ 152 w 983"/>
                    <a:gd name="T43" fmla="*/ 666 h 706"/>
                    <a:gd name="T44" fmla="*/ 101 w 983"/>
                    <a:gd name="T45" fmla="*/ 604 h 706"/>
                    <a:gd name="T46" fmla="*/ 0 w 983"/>
                    <a:gd name="T47" fmla="*/ 506 h 706"/>
                    <a:gd name="T48" fmla="*/ 10 w 983"/>
                    <a:gd name="T49" fmla="*/ 368 h 7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983" h="706">
                      <a:moveTo>
                        <a:pt x="10" y="368"/>
                      </a:moveTo>
                      <a:lnTo>
                        <a:pt x="20" y="185"/>
                      </a:lnTo>
                      <a:lnTo>
                        <a:pt x="67" y="95"/>
                      </a:lnTo>
                      <a:lnTo>
                        <a:pt x="108" y="57"/>
                      </a:lnTo>
                      <a:lnTo>
                        <a:pt x="283" y="14"/>
                      </a:lnTo>
                      <a:lnTo>
                        <a:pt x="421" y="43"/>
                      </a:lnTo>
                      <a:lnTo>
                        <a:pt x="554" y="41"/>
                      </a:lnTo>
                      <a:lnTo>
                        <a:pt x="621" y="0"/>
                      </a:lnTo>
                      <a:lnTo>
                        <a:pt x="957" y="60"/>
                      </a:lnTo>
                      <a:lnTo>
                        <a:pt x="983" y="137"/>
                      </a:lnTo>
                      <a:lnTo>
                        <a:pt x="948" y="270"/>
                      </a:lnTo>
                      <a:lnTo>
                        <a:pt x="897" y="358"/>
                      </a:lnTo>
                      <a:lnTo>
                        <a:pt x="817" y="454"/>
                      </a:lnTo>
                      <a:lnTo>
                        <a:pt x="759" y="588"/>
                      </a:lnTo>
                      <a:lnTo>
                        <a:pt x="665" y="589"/>
                      </a:lnTo>
                      <a:lnTo>
                        <a:pt x="643" y="610"/>
                      </a:lnTo>
                      <a:lnTo>
                        <a:pt x="564" y="598"/>
                      </a:lnTo>
                      <a:lnTo>
                        <a:pt x="446" y="706"/>
                      </a:lnTo>
                      <a:lnTo>
                        <a:pt x="326" y="645"/>
                      </a:lnTo>
                      <a:lnTo>
                        <a:pt x="250" y="664"/>
                      </a:lnTo>
                      <a:lnTo>
                        <a:pt x="216" y="628"/>
                      </a:lnTo>
                      <a:lnTo>
                        <a:pt x="152" y="666"/>
                      </a:lnTo>
                      <a:lnTo>
                        <a:pt x="101" y="604"/>
                      </a:lnTo>
                      <a:lnTo>
                        <a:pt x="0" y="506"/>
                      </a:lnTo>
                      <a:lnTo>
                        <a:pt x="10" y="368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sp>
            <p:nvSpPr>
              <p:cNvPr id="76831" name="Freeform 31"/>
              <p:cNvSpPr>
                <a:spLocks/>
              </p:cNvSpPr>
              <p:nvPr/>
            </p:nvSpPr>
            <p:spPr bwMode="auto">
              <a:xfrm>
                <a:off x="1943" y="1812"/>
                <a:ext cx="529" cy="440"/>
              </a:xfrm>
              <a:custGeom>
                <a:avLst/>
                <a:gdLst>
                  <a:gd name="T0" fmla="*/ 360 w 2814"/>
                  <a:gd name="T1" fmla="*/ 606 h 2354"/>
                  <a:gd name="T2" fmla="*/ 419 w 2814"/>
                  <a:gd name="T3" fmla="*/ 650 h 2354"/>
                  <a:gd name="T4" fmla="*/ 471 w 2814"/>
                  <a:gd name="T5" fmla="*/ 646 h 2354"/>
                  <a:gd name="T6" fmla="*/ 624 w 2814"/>
                  <a:gd name="T7" fmla="*/ 623 h 2354"/>
                  <a:gd name="T8" fmla="*/ 651 w 2814"/>
                  <a:gd name="T9" fmla="*/ 628 h 2354"/>
                  <a:gd name="T10" fmla="*/ 670 w 2814"/>
                  <a:gd name="T11" fmla="*/ 618 h 2354"/>
                  <a:gd name="T12" fmla="*/ 680 w 2814"/>
                  <a:gd name="T13" fmla="*/ 594 h 2354"/>
                  <a:gd name="T14" fmla="*/ 1079 w 2814"/>
                  <a:gd name="T15" fmla="*/ 255 h 2354"/>
                  <a:gd name="T16" fmla="*/ 1112 w 2814"/>
                  <a:gd name="T17" fmla="*/ 192 h 2354"/>
                  <a:gd name="T18" fmla="*/ 1147 w 2814"/>
                  <a:gd name="T19" fmla="*/ 154 h 2354"/>
                  <a:gd name="T20" fmla="*/ 1203 w 2814"/>
                  <a:gd name="T21" fmla="*/ 130 h 2354"/>
                  <a:gd name="T22" fmla="*/ 1242 w 2814"/>
                  <a:gd name="T23" fmla="*/ 95 h 2354"/>
                  <a:gd name="T24" fmla="*/ 1255 w 2814"/>
                  <a:gd name="T25" fmla="*/ 55 h 2354"/>
                  <a:gd name="T26" fmla="*/ 1975 w 2814"/>
                  <a:gd name="T27" fmla="*/ 356 h 2354"/>
                  <a:gd name="T28" fmla="*/ 2025 w 2814"/>
                  <a:gd name="T29" fmla="*/ 331 h 2354"/>
                  <a:gd name="T30" fmla="*/ 2055 w 2814"/>
                  <a:gd name="T31" fmla="*/ 339 h 2354"/>
                  <a:gd name="T32" fmla="*/ 2104 w 2814"/>
                  <a:gd name="T33" fmla="*/ 569 h 2354"/>
                  <a:gd name="T34" fmla="*/ 2097 w 2814"/>
                  <a:gd name="T35" fmla="*/ 594 h 2354"/>
                  <a:gd name="T36" fmla="*/ 2116 w 2814"/>
                  <a:gd name="T37" fmla="*/ 660 h 2354"/>
                  <a:gd name="T38" fmla="*/ 2133 w 2814"/>
                  <a:gd name="T39" fmla="*/ 743 h 2354"/>
                  <a:gd name="T40" fmla="*/ 2133 w 2814"/>
                  <a:gd name="T41" fmla="*/ 811 h 2354"/>
                  <a:gd name="T42" fmla="*/ 2115 w 2814"/>
                  <a:gd name="T43" fmla="*/ 864 h 2354"/>
                  <a:gd name="T44" fmla="*/ 2100 w 2814"/>
                  <a:gd name="T45" fmla="*/ 905 h 2354"/>
                  <a:gd name="T46" fmla="*/ 2101 w 2814"/>
                  <a:gd name="T47" fmla="*/ 948 h 2354"/>
                  <a:gd name="T48" fmla="*/ 2118 w 2814"/>
                  <a:gd name="T49" fmla="*/ 994 h 2354"/>
                  <a:gd name="T50" fmla="*/ 2123 w 2814"/>
                  <a:gd name="T51" fmla="*/ 1195 h 2354"/>
                  <a:gd name="T52" fmla="*/ 2149 w 2814"/>
                  <a:gd name="T53" fmla="*/ 1240 h 2354"/>
                  <a:gd name="T54" fmla="*/ 2211 w 2814"/>
                  <a:gd name="T55" fmla="*/ 1255 h 2354"/>
                  <a:gd name="T56" fmla="*/ 2578 w 2814"/>
                  <a:gd name="T57" fmla="*/ 1300 h 2354"/>
                  <a:gd name="T58" fmla="*/ 2723 w 2814"/>
                  <a:gd name="T59" fmla="*/ 1322 h 2354"/>
                  <a:gd name="T60" fmla="*/ 2743 w 2814"/>
                  <a:gd name="T61" fmla="*/ 1367 h 2354"/>
                  <a:gd name="T62" fmla="*/ 2729 w 2814"/>
                  <a:gd name="T63" fmla="*/ 1441 h 2354"/>
                  <a:gd name="T64" fmla="*/ 2704 w 2814"/>
                  <a:gd name="T65" fmla="*/ 1519 h 2354"/>
                  <a:gd name="T66" fmla="*/ 2728 w 2814"/>
                  <a:gd name="T67" fmla="*/ 1591 h 2354"/>
                  <a:gd name="T68" fmla="*/ 2757 w 2814"/>
                  <a:gd name="T69" fmla="*/ 1626 h 2354"/>
                  <a:gd name="T70" fmla="*/ 2777 w 2814"/>
                  <a:gd name="T71" fmla="*/ 1670 h 2354"/>
                  <a:gd name="T72" fmla="*/ 2791 w 2814"/>
                  <a:gd name="T73" fmla="*/ 1748 h 2354"/>
                  <a:gd name="T74" fmla="*/ 2814 w 2814"/>
                  <a:gd name="T75" fmla="*/ 1790 h 2354"/>
                  <a:gd name="T76" fmla="*/ 2803 w 2814"/>
                  <a:gd name="T77" fmla="*/ 1824 h 2354"/>
                  <a:gd name="T78" fmla="*/ 2758 w 2814"/>
                  <a:gd name="T79" fmla="*/ 1846 h 2354"/>
                  <a:gd name="T80" fmla="*/ 2712 w 2814"/>
                  <a:gd name="T81" fmla="*/ 1911 h 2354"/>
                  <a:gd name="T82" fmla="*/ 2710 w 2814"/>
                  <a:gd name="T83" fmla="*/ 1943 h 2354"/>
                  <a:gd name="T84" fmla="*/ 2705 w 2814"/>
                  <a:gd name="T85" fmla="*/ 2007 h 2354"/>
                  <a:gd name="T86" fmla="*/ 2672 w 2814"/>
                  <a:gd name="T87" fmla="*/ 2053 h 2354"/>
                  <a:gd name="T88" fmla="*/ 2618 w 2814"/>
                  <a:gd name="T89" fmla="*/ 2071 h 2354"/>
                  <a:gd name="T90" fmla="*/ 2583 w 2814"/>
                  <a:gd name="T91" fmla="*/ 2182 h 2354"/>
                  <a:gd name="T92" fmla="*/ 2397 w 2814"/>
                  <a:gd name="T93" fmla="*/ 2342 h 2354"/>
                  <a:gd name="T94" fmla="*/ 1943 w 2814"/>
                  <a:gd name="T95" fmla="*/ 2229 h 2354"/>
                  <a:gd name="T96" fmla="*/ 1758 w 2814"/>
                  <a:gd name="T97" fmla="*/ 2123 h 2354"/>
                  <a:gd name="T98" fmla="*/ 1367 w 2814"/>
                  <a:gd name="T99" fmla="*/ 1936 h 2354"/>
                  <a:gd name="T100" fmla="*/ 478 w 2814"/>
                  <a:gd name="T101" fmla="*/ 1294 h 2354"/>
                  <a:gd name="T102" fmla="*/ 76 w 2814"/>
                  <a:gd name="T103" fmla="*/ 803 h 2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814" h="2354">
                    <a:moveTo>
                      <a:pt x="76" y="803"/>
                    </a:moveTo>
                    <a:lnTo>
                      <a:pt x="69" y="803"/>
                    </a:lnTo>
                    <a:lnTo>
                      <a:pt x="0" y="760"/>
                    </a:lnTo>
                    <a:lnTo>
                      <a:pt x="167" y="624"/>
                    </a:lnTo>
                    <a:lnTo>
                      <a:pt x="360" y="606"/>
                    </a:lnTo>
                    <a:lnTo>
                      <a:pt x="395" y="639"/>
                    </a:lnTo>
                    <a:lnTo>
                      <a:pt x="401" y="643"/>
                    </a:lnTo>
                    <a:lnTo>
                      <a:pt x="407" y="646"/>
                    </a:lnTo>
                    <a:lnTo>
                      <a:pt x="413" y="649"/>
                    </a:lnTo>
                    <a:lnTo>
                      <a:pt x="419" y="650"/>
                    </a:lnTo>
                    <a:lnTo>
                      <a:pt x="427" y="651"/>
                    </a:lnTo>
                    <a:lnTo>
                      <a:pt x="434" y="651"/>
                    </a:lnTo>
                    <a:lnTo>
                      <a:pt x="443" y="651"/>
                    </a:lnTo>
                    <a:lnTo>
                      <a:pt x="452" y="650"/>
                    </a:lnTo>
                    <a:lnTo>
                      <a:pt x="471" y="646"/>
                    </a:lnTo>
                    <a:lnTo>
                      <a:pt x="492" y="639"/>
                    </a:lnTo>
                    <a:lnTo>
                      <a:pt x="516" y="630"/>
                    </a:lnTo>
                    <a:lnTo>
                      <a:pt x="542" y="618"/>
                    </a:lnTo>
                    <a:lnTo>
                      <a:pt x="618" y="620"/>
                    </a:lnTo>
                    <a:lnTo>
                      <a:pt x="624" y="623"/>
                    </a:lnTo>
                    <a:lnTo>
                      <a:pt x="630" y="626"/>
                    </a:lnTo>
                    <a:lnTo>
                      <a:pt x="635" y="627"/>
                    </a:lnTo>
                    <a:lnTo>
                      <a:pt x="641" y="628"/>
                    </a:lnTo>
                    <a:lnTo>
                      <a:pt x="646" y="629"/>
                    </a:lnTo>
                    <a:lnTo>
                      <a:pt x="651" y="628"/>
                    </a:lnTo>
                    <a:lnTo>
                      <a:pt x="655" y="627"/>
                    </a:lnTo>
                    <a:lnTo>
                      <a:pt x="659" y="626"/>
                    </a:lnTo>
                    <a:lnTo>
                      <a:pt x="663" y="624"/>
                    </a:lnTo>
                    <a:lnTo>
                      <a:pt x="667" y="621"/>
                    </a:lnTo>
                    <a:lnTo>
                      <a:pt x="670" y="618"/>
                    </a:lnTo>
                    <a:lnTo>
                      <a:pt x="673" y="614"/>
                    </a:lnTo>
                    <a:lnTo>
                      <a:pt x="675" y="609"/>
                    </a:lnTo>
                    <a:lnTo>
                      <a:pt x="678" y="605"/>
                    </a:lnTo>
                    <a:lnTo>
                      <a:pt x="679" y="599"/>
                    </a:lnTo>
                    <a:lnTo>
                      <a:pt x="680" y="594"/>
                    </a:lnTo>
                    <a:lnTo>
                      <a:pt x="748" y="486"/>
                    </a:lnTo>
                    <a:lnTo>
                      <a:pt x="862" y="441"/>
                    </a:lnTo>
                    <a:lnTo>
                      <a:pt x="909" y="425"/>
                    </a:lnTo>
                    <a:lnTo>
                      <a:pt x="1072" y="264"/>
                    </a:lnTo>
                    <a:lnTo>
                      <a:pt x="1079" y="255"/>
                    </a:lnTo>
                    <a:lnTo>
                      <a:pt x="1085" y="245"/>
                    </a:lnTo>
                    <a:lnTo>
                      <a:pt x="1090" y="236"/>
                    </a:lnTo>
                    <a:lnTo>
                      <a:pt x="1095" y="227"/>
                    </a:lnTo>
                    <a:lnTo>
                      <a:pt x="1103" y="209"/>
                    </a:lnTo>
                    <a:lnTo>
                      <a:pt x="1112" y="192"/>
                    </a:lnTo>
                    <a:lnTo>
                      <a:pt x="1117" y="184"/>
                    </a:lnTo>
                    <a:lnTo>
                      <a:pt x="1122" y="176"/>
                    </a:lnTo>
                    <a:lnTo>
                      <a:pt x="1129" y="169"/>
                    </a:lnTo>
                    <a:lnTo>
                      <a:pt x="1137" y="161"/>
                    </a:lnTo>
                    <a:lnTo>
                      <a:pt x="1147" y="154"/>
                    </a:lnTo>
                    <a:lnTo>
                      <a:pt x="1158" y="148"/>
                    </a:lnTo>
                    <a:lnTo>
                      <a:pt x="1172" y="143"/>
                    </a:lnTo>
                    <a:lnTo>
                      <a:pt x="1188" y="137"/>
                    </a:lnTo>
                    <a:lnTo>
                      <a:pt x="1194" y="135"/>
                    </a:lnTo>
                    <a:lnTo>
                      <a:pt x="1203" y="130"/>
                    </a:lnTo>
                    <a:lnTo>
                      <a:pt x="1213" y="123"/>
                    </a:lnTo>
                    <a:lnTo>
                      <a:pt x="1225" y="113"/>
                    </a:lnTo>
                    <a:lnTo>
                      <a:pt x="1230" y="108"/>
                    </a:lnTo>
                    <a:lnTo>
                      <a:pt x="1237" y="102"/>
                    </a:lnTo>
                    <a:lnTo>
                      <a:pt x="1242" y="95"/>
                    </a:lnTo>
                    <a:lnTo>
                      <a:pt x="1246" y="88"/>
                    </a:lnTo>
                    <a:lnTo>
                      <a:pt x="1250" y="81"/>
                    </a:lnTo>
                    <a:lnTo>
                      <a:pt x="1252" y="73"/>
                    </a:lnTo>
                    <a:lnTo>
                      <a:pt x="1254" y="64"/>
                    </a:lnTo>
                    <a:lnTo>
                      <a:pt x="1255" y="55"/>
                    </a:lnTo>
                    <a:lnTo>
                      <a:pt x="1304" y="0"/>
                    </a:lnTo>
                    <a:lnTo>
                      <a:pt x="1599" y="6"/>
                    </a:lnTo>
                    <a:lnTo>
                      <a:pt x="1942" y="379"/>
                    </a:lnTo>
                    <a:lnTo>
                      <a:pt x="1975" y="358"/>
                    </a:lnTo>
                    <a:lnTo>
                      <a:pt x="1975" y="356"/>
                    </a:lnTo>
                    <a:lnTo>
                      <a:pt x="1976" y="355"/>
                    </a:lnTo>
                    <a:lnTo>
                      <a:pt x="1994" y="344"/>
                    </a:lnTo>
                    <a:lnTo>
                      <a:pt x="2009" y="335"/>
                    </a:lnTo>
                    <a:lnTo>
                      <a:pt x="2017" y="333"/>
                    </a:lnTo>
                    <a:lnTo>
                      <a:pt x="2025" y="331"/>
                    </a:lnTo>
                    <a:lnTo>
                      <a:pt x="2034" y="332"/>
                    </a:lnTo>
                    <a:lnTo>
                      <a:pt x="2044" y="334"/>
                    </a:lnTo>
                    <a:lnTo>
                      <a:pt x="2051" y="333"/>
                    </a:lnTo>
                    <a:lnTo>
                      <a:pt x="2055" y="339"/>
                    </a:lnTo>
                    <a:lnTo>
                      <a:pt x="2055" y="339"/>
                    </a:lnTo>
                    <a:lnTo>
                      <a:pt x="2139" y="448"/>
                    </a:lnTo>
                    <a:lnTo>
                      <a:pt x="2133" y="533"/>
                    </a:lnTo>
                    <a:lnTo>
                      <a:pt x="2119" y="551"/>
                    </a:lnTo>
                    <a:lnTo>
                      <a:pt x="2108" y="564"/>
                    </a:lnTo>
                    <a:lnTo>
                      <a:pt x="2104" y="569"/>
                    </a:lnTo>
                    <a:lnTo>
                      <a:pt x="2101" y="574"/>
                    </a:lnTo>
                    <a:lnTo>
                      <a:pt x="2099" y="579"/>
                    </a:lnTo>
                    <a:lnTo>
                      <a:pt x="2097" y="583"/>
                    </a:lnTo>
                    <a:lnTo>
                      <a:pt x="2097" y="589"/>
                    </a:lnTo>
                    <a:lnTo>
                      <a:pt x="2097" y="594"/>
                    </a:lnTo>
                    <a:lnTo>
                      <a:pt x="2098" y="600"/>
                    </a:lnTo>
                    <a:lnTo>
                      <a:pt x="2099" y="606"/>
                    </a:lnTo>
                    <a:lnTo>
                      <a:pt x="2103" y="621"/>
                    </a:lnTo>
                    <a:lnTo>
                      <a:pt x="2110" y="642"/>
                    </a:lnTo>
                    <a:lnTo>
                      <a:pt x="2116" y="660"/>
                    </a:lnTo>
                    <a:lnTo>
                      <a:pt x="2121" y="678"/>
                    </a:lnTo>
                    <a:lnTo>
                      <a:pt x="2125" y="694"/>
                    </a:lnTo>
                    <a:lnTo>
                      <a:pt x="2129" y="711"/>
                    </a:lnTo>
                    <a:lnTo>
                      <a:pt x="2131" y="727"/>
                    </a:lnTo>
                    <a:lnTo>
                      <a:pt x="2133" y="743"/>
                    </a:lnTo>
                    <a:lnTo>
                      <a:pt x="2135" y="758"/>
                    </a:lnTo>
                    <a:lnTo>
                      <a:pt x="2136" y="772"/>
                    </a:lnTo>
                    <a:lnTo>
                      <a:pt x="2136" y="785"/>
                    </a:lnTo>
                    <a:lnTo>
                      <a:pt x="2135" y="798"/>
                    </a:lnTo>
                    <a:lnTo>
                      <a:pt x="2133" y="811"/>
                    </a:lnTo>
                    <a:lnTo>
                      <a:pt x="2131" y="822"/>
                    </a:lnTo>
                    <a:lnTo>
                      <a:pt x="2128" y="834"/>
                    </a:lnTo>
                    <a:lnTo>
                      <a:pt x="2125" y="844"/>
                    </a:lnTo>
                    <a:lnTo>
                      <a:pt x="2120" y="854"/>
                    </a:lnTo>
                    <a:lnTo>
                      <a:pt x="2115" y="864"/>
                    </a:lnTo>
                    <a:lnTo>
                      <a:pt x="2111" y="873"/>
                    </a:lnTo>
                    <a:lnTo>
                      <a:pt x="2107" y="881"/>
                    </a:lnTo>
                    <a:lnTo>
                      <a:pt x="2104" y="888"/>
                    </a:lnTo>
                    <a:lnTo>
                      <a:pt x="2101" y="897"/>
                    </a:lnTo>
                    <a:lnTo>
                      <a:pt x="2100" y="905"/>
                    </a:lnTo>
                    <a:lnTo>
                      <a:pt x="2099" y="913"/>
                    </a:lnTo>
                    <a:lnTo>
                      <a:pt x="2098" y="922"/>
                    </a:lnTo>
                    <a:lnTo>
                      <a:pt x="2098" y="930"/>
                    </a:lnTo>
                    <a:lnTo>
                      <a:pt x="2099" y="939"/>
                    </a:lnTo>
                    <a:lnTo>
                      <a:pt x="2101" y="948"/>
                    </a:lnTo>
                    <a:lnTo>
                      <a:pt x="2103" y="957"/>
                    </a:lnTo>
                    <a:lnTo>
                      <a:pt x="2106" y="966"/>
                    </a:lnTo>
                    <a:lnTo>
                      <a:pt x="2109" y="975"/>
                    </a:lnTo>
                    <a:lnTo>
                      <a:pt x="2114" y="985"/>
                    </a:lnTo>
                    <a:lnTo>
                      <a:pt x="2118" y="994"/>
                    </a:lnTo>
                    <a:lnTo>
                      <a:pt x="2124" y="1004"/>
                    </a:lnTo>
                    <a:lnTo>
                      <a:pt x="2124" y="1154"/>
                    </a:lnTo>
                    <a:lnTo>
                      <a:pt x="2122" y="1169"/>
                    </a:lnTo>
                    <a:lnTo>
                      <a:pt x="2122" y="1183"/>
                    </a:lnTo>
                    <a:lnTo>
                      <a:pt x="2123" y="1195"/>
                    </a:lnTo>
                    <a:lnTo>
                      <a:pt x="2125" y="1206"/>
                    </a:lnTo>
                    <a:lnTo>
                      <a:pt x="2129" y="1217"/>
                    </a:lnTo>
                    <a:lnTo>
                      <a:pt x="2134" y="1226"/>
                    </a:lnTo>
                    <a:lnTo>
                      <a:pt x="2141" y="1233"/>
                    </a:lnTo>
                    <a:lnTo>
                      <a:pt x="2149" y="1240"/>
                    </a:lnTo>
                    <a:lnTo>
                      <a:pt x="2158" y="1245"/>
                    </a:lnTo>
                    <a:lnTo>
                      <a:pt x="2169" y="1250"/>
                    </a:lnTo>
                    <a:lnTo>
                      <a:pt x="2181" y="1252"/>
                    </a:lnTo>
                    <a:lnTo>
                      <a:pt x="2195" y="1254"/>
                    </a:lnTo>
                    <a:lnTo>
                      <a:pt x="2211" y="1255"/>
                    </a:lnTo>
                    <a:lnTo>
                      <a:pt x="2227" y="1254"/>
                    </a:lnTo>
                    <a:lnTo>
                      <a:pt x="2245" y="1252"/>
                    </a:lnTo>
                    <a:lnTo>
                      <a:pt x="2264" y="1249"/>
                    </a:lnTo>
                    <a:lnTo>
                      <a:pt x="2531" y="1247"/>
                    </a:lnTo>
                    <a:lnTo>
                      <a:pt x="2578" y="1300"/>
                    </a:lnTo>
                    <a:lnTo>
                      <a:pt x="2682" y="1306"/>
                    </a:lnTo>
                    <a:lnTo>
                      <a:pt x="2694" y="1308"/>
                    </a:lnTo>
                    <a:lnTo>
                      <a:pt x="2705" y="1312"/>
                    </a:lnTo>
                    <a:lnTo>
                      <a:pt x="2715" y="1316"/>
                    </a:lnTo>
                    <a:lnTo>
                      <a:pt x="2723" y="1322"/>
                    </a:lnTo>
                    <a:lnTo>
                      <a:pt x="2730" y="1329"/>
                    </a:lnTo>
                    <a:lnTo>
                      <a:pt x="2735" y="1336"/>
                    </a:lnTo>
                    <a:lnTo>
                      <a:pt x="2740" y="1345"/>
                    </a:lnTo>
                    <a:lnTo>
                      <a:pt x="2742" y="1356"/>
                    </a:lnTo>
                    <a:lnTo>
                      <a:pt x="2743" y="1367"/>
                    </a:lnTo>
                    <a:lnTo>
                      <a:pt x="2743" y="1379"/>
                    </a:lnTo>
                    <a:lnTo>
                      <a:pt x="2742" y="1393"/>
                    </a:lnTo>
                    <a:lnTo>
                      <a:pt x="2739" y="1408"/>
                    </a:lnTo>
                    <a:lnTo>
                      <a:pt x="2734" y="1423"/>
                    </a:lnTo>
                    <a:lnTo>
                      <a:pt x="2729" y="1441"/>
                    </a:lnTo>
                    <a:lnTo>
                      <a:pt x="2721" y="1460"/>
                    </a:lnTo>
                    <a:lnTo>
                      <a:pt x="2713" y="1479"/>
                    </a:lnTo>
                    <a:lnTo>
                      <a:pt x="2708" y="1492"/>
                    </a:lnTo>
                    <a:lnTo>
                      <a:pt x="2705" y="1505"/>
                    </a:lnTo>
                    <a:lnTo>
                      <a:pt x="2704" y="1519"/>
                    </a:lnTo>
                    <a:lnTo>
                      <a:pt x="2705" y="1532"/>
                    </a:lnTo>
                    <a:lnTo>
                      <a:pt x="2708" y="1546"/>
                    </a:lnTo>
                    <a:lnTo>
                      <a:pt x="2713" y="1561"/>
                    </a:lnTo>
                    <a:lnTo>
                      <a:pt x="2719" y="1576"/>
                    </a:lnTo>
                    <a:lnTo>
                      <a:pt x="2728" y="1591"/>
                    </a:lnTo>
                    <a:lnTo>
                      <a:pt x="2735" y="1597"/>
                    </a:lnTo>
                    <a:lnTo>
                      <a:pt x="2741" y="1604"/>
                    </a:lnTo>
                    <a:lnTo>
                      <a:pt x="2747" y="1611"/>
                    </a:lnTo>
                    <a:lnTo>
                      <a:pt x="2752" y="1618"/>
                    </a:lnTo>
                    <a:lnTo>
                      <a:pt x="2757" y="1626"/>
                    </a:lnTo>
                    <a:lnTo>
                      <a:pt x="2763" y="1634"/>
                    </a:lnTo>
                    <a:lnTo>
                      <a:pt x="2767" y="1642"/>
                    </a:lnTo>
                    <a:lnTo>
                      <a:pt x="2771" y="1651"/>
                    </a:lnTo>
                    <a:lnTo>
                      <a:pt x="2774" y="1661"/>
                    </a:lnTo>
                    <a:lnTo>
                      <a:pt x="2777" y="1670"/>
                    </a:lnTo>
                    <a:lnTo>
                      <a:pt x="2779" y="1680"/>
                    </a:lnTo>
                    <a:lnTo>
                      <a:pt x="2781" y="1691"/>
                    </a:lnTo>
                    <a:lnTo>
                      <a:pt x="2783" y="1714"/>
                    </a:lnTo>
                    <a:lnTo>
                      <a:pt x="2783" y="1738"/>
                    </a:lnTo>
                    <a:lnTo>
                      <a:pt x="2791" y="1748"/>
                    </a:lnTo>
                    <a:lnTo>
                      <a:pt x="2798" y="1757"/>
                    </a:lnTo>
                    <a:lnTo>
                      <a:pt x="2804" y="1766"/>
                    </a:lnTo>
                    <a:lnTo>
                      <a:pt x="2809" y="1774"/>
                    </a:lnTo>
                    <a:lnTo>
                      <a:pt x="2812" y="1783"/>
                    </a:lnTo>
                    <a:lnTo>
                      <a:pt x="2814" y="1790"/>
                    </a:lnTo>
                    <a:lnTo>
                      <a:pt x="2814" y="1798"/>
                    </a:lnTo>
                    <a:lnTo>
                      <a:pt x="2814" y="1805"/>
                    </a:lnTo>
                    <a:lnTo>
                      <a:pt x="2812" y="1812"/>
                    </a:lnTo>
                    <a:lnTo>
                      <a:pt x="2808" y="1818"/>
                    </a:lnTo>
                    <a:lnTo>
                      <a:pt x="2803" y="1824"/>
                    </a:lnTo>
                    <a:lnTo>
                      <a:pt x="2797" y="1829"/>
                    </a:lnTo>
                    <a:lnTo>
                      <a:pt x="2790" y="1834"/>
                    </a:lnTo>
                    <a:lnTo>
                      <a:pt x="2781" y="1839"/>
                    </a:lnTo>
                    <a:lnTo>
                      <a:pt x="2771" y="1843"/>
                    </a:lnTo>
                    <a:lnTo>
                      <a:pt x="2758" y="1846"/>
                    </a:lnTo>
                    <a:lnTo>
                      <a:pt x="2745" y="1861"/>
                    </a:lnTo>
                    <a:lnTo>
                      <a:pt x="2734" y="1875"/>
                    </a:lnTo>
                    <a:lnTo>
                      <a:pt x="2724" y="1887"/>
                    </a:lnTo>
                    <a:lnTo>
                      <a:pt x="2717" y="1900"/>
                    </a:lnTo>
                    <a:lnTo>
                      <a:pt x="2712" y="1911"/>
                    </a:lnTo>
                    <a:lnTo>
                      <a:pt x="2709" y="1922"/>
                    </a:lnTo>
                    <a:lnTo>
                      <a:pt x="2708" y="1928"/>
                    </a:lnTo>
                    <a:lnTo>
                      <a:pt x="2708" y="1933"/>
                    </a:lnTo>
                    <a:lnTo>
                      <a:pt x="2709" y="1938"/>
                    </a:lnTo>
                    <a:lnTo>
                      <a:pt x="2710" y="1943"/>
                    </a:lnTo>
                    <a:lnTo>
                      <a:pt x="2712" y="1956"/>
                    </a:lnTo>
                    <a:lnTo>
                      <a:pt x="2712" y="1969"/>
                    </a:lnTo>
                    <a:lnTo>
                      <a:pt x="2711" y="1982"/>
                    </a:lnTo>
                    <a:lnTo>
                      <a:pt x="2709" y="1995"/>
                    </a:lnTo>
                    <a:lnTo>
                      <a:pt x="2705" y="2007"/>
                    </a:lnTo>
                    <a:lnTo>
                      <a:pt x="2701" y="2017"/>
                    </a:lnTo>
                    <a:lnTo>
                      <a:pt x="2695" y="2028"/>
                    </a:lnTo>
                    <a:lnTo>
                      <a:pt x="2688" y="2037"/>
                    </a:lnTo>
                    <a:lnTo>
                      <a:pt x="2681" y="2045"/>
                    </a:lnTo>
                    <a:lnTo>
                      <a:pt x="2672" y="2053"/>
                    </a:lnTo>
                    <a:lnTo>
                      <a:pt x="2663" y="2059"/>
                    </a:lnTo>
                    <a:lnTo>
                      <a:pt x="2653" y="2064"/>
                    </a:lnTo>
                    <a:lnTo>
                      <a:pt x="2642" y="2067"/>
                    </a:lnTo>
                    <a:lnTo>
                      <a:pt x="2631" y="2070"/>
                    </a:lnTo>
                    <a:lnTo>
                      <a:pt x="2618" y="2071"/>
                    </a:lnTo>
                    <a:lnTo>
                      <a:pt x="2606" y="2070"/>
                    </a:lnTo>
                    <a:lnTo>
                      <a:pt x="2596" y="2143"/>
                    </a:lnTo>
                    <a:lnTo>
                      <a:pt x="2593" y="2158"/>
                    </a:lnTo>
                    <a:lnTo>
                      <a:pt x="2588" y="2171"/>
                    </a:lnTo>
                    <a:lnTo>
                      <a:pt x="2583" y="2182"/>
                    </a:lnTo>
                    <a:lnTo>
                      <a:pt x="2577" y="2192"/>
                    </a:lnTo>
                    <a:lnTo>
                      <a:pt x="2565" y="2210"/>
                    </a:lnTo>
                    <a:lnTo>
                      <a:pt x="2551" y="2227"/>
                    </a:lnTo>
                    <a:lnTo>
                      <a:pt x="2406" y="2354"/>
                    </a:lnTo>
                    <a:lnTo>
                      <a:pt x="2397" y="2342"/>
                    </a:lnTo>
                    <a:lnTo>
                      <a:pt x="2305" y="2309"/>
                    </a:lnTo>
                    <a:lnTo>
                      <a:pt x="2092" y="2309"/>
                    </a:lnTo>
                    <a:lnTo>
                      <a:pt x="2043" y="2283"/>
                    </a:lnTo>
                    <a:lnTo>
                      <a:pt x="1994" y="2255"/>
                    </a:lnTo>
                    <a:lnTo>
                      <a:pt x="1943" y="2229"/>
                    </a:lnTo>
                    <a:lnTo>
                      <a:pt x="1892" y="2203"/>
                    </a:lnTo>
                    <a:lnTo>
                      <a:pt x="1844" y="2177"/>
                    </a:lnTo>
                    <a:lnTo>
                      <a:pt x="1799" y="2151"/>
                    </a:lnTo>
                    <a:lnTo>
                      <a:pt x="1777" y="2137"/>
                    </a:lnTo>
                    <a:lnTo>
                      <a:pt x="1758" y="2123"/>
                    </a:lnTo>
                    <a:lnTo>
                      <a:pt x="1741" y="2109"/>
                    </a:lnTo>
                    <a:lnTo>
                      <a:pt x="1725" y="2096"/>
                    </a:lnTo>
                    <a:lnTo>
                      <a:pt x="1566" y="2046"/>
                    </a:lnTo>
                    <a:lnTo>
                      <a:pt x="1537" y="2059"/>
                    </a:lnTo>
                    <a:lnTo>
                      <a:pt x="1367" y="1936"/>
                    </a:lnTo>
                    <a:lnTo>
                      <a:pt x="1271" y="1919"/>
                    </a:lnTo>
                    <a:lnTo>
                      <a:pt x="1158" y="1844"/>
                    </a:lnTo>
                    <a:lnTo>
                      <a:pt x="956" y="1887"/>
                    </a:lnTo>
                    <a:lnTo>
                      <a:pt x="590" y="1587"/>
                    </a:lnTo>
                    <a:lnTo>
                      <a:pt x="478" y="1294"/>
                    </a:lnTo>
                    <a:lnTo>
                      <a:pt x="494" y="1189"/>
                    </a:lnTo>
                    <a:lnTo>
                      <a:pt x="474" y="1068"/>
                    </a:lnTo>
                    <a:lnTo>
                      <a:pt x="478" y="755"/>
                    </a:lnTo>
                    <a:lnTo>
                      <a:pt x="152" y="770"/>
                    </a:lnTo>
                    <a:lnTo>
                      <a:pt x="76" y="803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76832" name="Freeform 32"/>
          <p:cNvSpPr>
            <a:spLocks/>
          </p:cNvSpPr>
          <p:nvPr/>
        </p:nvSpPr>
        <p:spPr bwMode="auto">
          <a:xfrm>
            <a:off x="6167438" y="2292350"/>
            <a:ext cx="541337" cy="642938"/>
          </a:xfrm>
          <a:custGeom>
            <a:avLst/>
            <a:gdLst>
              <a:gd name="T0" fmla="*/ 235 w 1814"/>
              <a:gd name="T1" fmla="*/ 32 h 2172"/>
              <a:gd name="T2" fmla="*/ 399 w 1814"/>
              <a:gd name="T3" fmla="*/ 14 h 2172"/>
              <a:gd name="T4" fmla="*/ 569 w 1814"/>
              <a:gd name="T5" fmla="*/ 24 h 2172"/>
              <a:gd name="T6" fmla="*/ 670 w 1814"/>
              <a:gd name="T7" fmla="*/ 40 h 2172"/>
              <a:gd name="T8" fmla="*/ 736 w 1814"/>
              <a:gd name="T9" fmla="*/ 74 h 2172"/>
              <a:gd name="T10" fmla="*/ 825 w 1814"/>
              <a:gd name="T11" fmla="*/ 124 h 2172"/>
              <a:gd name="T12" fmla="*/ 897 w 1814"/>
              <a:gd name="T13" fmla="*/ 161 h 2172"/>
              <a:gd name="T14" fmla="*/ 965 w 1814"/>
              <a:gd name="T15" fmla="*/ 188 h 2172"/>
              <a:gd name="T16" fmla="*/ 1045 w 1814"/>
              <a:gd name="T17" fmla="*/ 269 h 2172"/>
              <a:gd name="T18" fmla="*/ 1184 w 1814"/>
              <a:gd name="T19" fmla="*/ 356 h 2172"/>
              <a:gd name="T20" fmla="*/ 1311 w 1814"/>
              <a:gd name="T21" fmla="*/ 395 h 2172"/>
              <a:gd name="T22" fmla="*/ 1476 w 1814"/>
              <a:gd name="T23" fmla="*/ 590 h 2172"/>
              <a:gd name="T24" fmla="*/ 1634 w 1814"/>
              <a:gd name="T25" fmla="*/ 731 h 2172"/>
              <a:gd name="T26" fmla="*/ 1813 w 1814"/>
              <a:gd name="T27" fmla="*/ 822 h 2172"/>
              <a:gd name="T28" fmla="*/ 1584 w 1814"/>
              <a:gd name="T29" fmla="*/ 1094 h 2172"/>
              <a:gd name="T30" fmla="*/ 1538 w 1814"/>
              <a:gd name="T31" fmla="*/ 1165 h 2172"/>
              <a:gd name="T32" fmla="*/ 1483 w 1814"/>
              <a:gd name="T33" fmla="*/ 1238 h 2172"/>
              <a:gd name="T34" fmla="*/ 1445 w 1814"/>
              <a:gd name="T35" fmla="*/ 1348 h 2172"/>
              <a:gd name="T36" fmla="*/ 1364 w 1814"/>
              <a:gd name="T37" fmla="*/ 1407 h 2172"/>
              <a:gd name="T38" fmla="*/ 1312 w 1814"/>
              <a:gd name="T39" fmla="*/ 1429 h 2172"/>
              <a:gd name="T40" fmla="*/ 1283 w 1814"/>
              <a:gd name="T41" fmla="*/ 1484 h 2172"/>
              <a:gd name="T42" fmla="*/ 1271 w 1814"/>
              <a:gd name="T43" fmla="*/ 1530 h 2172"/>
              <a:gd name="T44" fmla="*/ 1291 w 1814"/>
              <a:gd name="T45" fmla="*/ 1554 h 2172"/>
              <a:gd name="T46" fmla="*/ 1251 w 1814"/>
              <a:gd name="T47" fmla="*/ 1597 h 2172"/>
              <a:gd name="T48" fmla="*/ 1234 w 1814"/>
              <a:gd name="T49" fmla="*/ 1657 h 2172"/>
              <a:gd name="T50" fmla="*/ 1237 w 1814"/>
              <a:gd name="T51" fmla="*/ 1725 h 2172"/>
              <a:gd name="T52" fmla="*/ 1188 w 1814"/>
              <a:gd name="T53" fmla="*/ 1766 h 2172"/>
              <a:gd name="T54" fmla="*/ 1222 w 1814"/>
              <a:gd name="T55" fmla="*/ 1837 h 2172"/>
              <a:gd name="T56" fmla="*/ 1247 w 1814"/>
              <a:gd name="T57" fmla="*/ 1904 h 2172"/>
              <a:gd name="T58" fmla="*/ 1282 w 1814"/>
              <a:gd name="T59" fmla="*/ 1934 h 2172"/>
              <a:gd name="T60" fmla="*/ 1261 w 1814"/>
              <a:gd name="T61" fmla="*/ 1989 h 2172"/>
              <a:gd name="T62" fmla="*/ 1219 w 1814"/>
              <a:gd name="T63" fmla="*/ 2055 h 2172"/>
              <a:gd name="T64" fmla="*/ 1158 w 1814"/>
              <a:gd name="T65" fmla="*/ 2092 h 2172"/>
              <a:gd name="T66" fmla="*/ 1135 w 1814"/>
              <a:gd name="T67" fmla="*/ 2113 h 2172"/>
              <a:gd name="T68" fmla="*/ 1103 w 1814"/>
              <a:gd name="T69" fmla="*/ 2150 h 2172"/>
              <a:gd name="T70" fmla="*/ 1065 w 1814"/>
              <a:gd name="T71" fmla="*/ 2159 h 2172"/>
              <a:gd name="T72" fmla="*/ 1016 w 1814"/>
              <a:gd name="T73" fmla="*/ 2114 h 2172"/>
              <a:gd name="T74" fmla="*/ 943 w 1814"/>
              <a:gd name="T75" fmla="*/ 2090 h 2172"/>
              <a:gd name="T76" fmla="*/ 895 w 1814"/>
              <a:gd name="T77" fmla="*/ 2031 h 2172"/>
              <a:gd name="T78" fmla="*/ 828 w 1814"/>
              <a:gd name="T79" fmla="*/ 1965 h 2172"/>
              <a:gd name="T80" fmla="*/ 687 w 1814"/>
              <a:gd name="T81" fmla="*/ 1946 h 2172"/>
              <a:gd name="T82" fmla="*/ 467 w 1814"/>
              <a:gd name="T83" fmla="*/ 1971 h 2172"/>
              <a:gd name="T84" fmla="*/ 408 w 1814"/>
              <a:gd name="T85" fmla="*/ 1813 h 2172"/>
              <a:gd name="T86" fmla="*/ 447 w 1814"/>
              <a:gd name="T87" fmla="*/ 1769 h 2172"/>
              <a:gd name="T88" fmla="*/ 462 w 1814"/>
              <a:gd name="T89" fmla="*/ 1719 h 2172"/>
              <a:gd name="T90" fmla="*/ 419 w 1814"/>
              <a:gd name="T91" fmla="*/ 1692 h 2172"/>
              <a:gd name="T92" fmla="*/ 311 w 1814"/>
              <a:gd name="T93" fmla="*/ 1661 h 2172"/>
              <a:gd name="T94" fmla="*/ 284 w 1814"/>
              <a:gd name="T95" fmla="*/ 1554 h 2172"/>
              <a:gd name="T96" fmla="*/ 261 w 1814"/>
              <a:gd name="T97" fmla="*/ 1449 h 2172"/>
              <a:gd name="T98" fmla="*/ 250 w 1814"/>
              <a:gd name="T99" fmla="*/ 1374 h 2172"/>
              <a:gd name="T100" fmla="*/ 234 w 1814"/>
              <a:gd name="T101" fmla="*/ 1272 h 2172"/>
              <a:gd name="T102" fmla="*/ 225 w 1814"/>
              <a:gd name="T103" fmla="*/ 1167 h 2172"/>
              <a:gd name="T104" fmla="*/ 203 w 1814"/>
              <a:gd name="T105" fmla="*/ 1015 h 2172"/>
              <a:gd name="T106" fmla="*/ 93 w 1814"/>
              <a:gd name="T107" fmla="*/ 854 h 2172"/>
              <a:gd name="T108" fmla="*/ 102 w 1814"/>
              <a:gd name="T109" fmla="*/ 795 h 2172"/>
              <a:gd name="T110" fmla="*/ 131 w 1814"/>
              <a:gd name="T111" fmla="*/ 699 h 2172"/>
              <a:gd name="T112" fmla="*/ 91 w 1814"/>
              <a:gd name="T113" fmla="*/ 494 h 2172"/>
              <a:gd name="T114" fmla="*/ 0 w 1814"/>
              <a:gd name="T115" fmla="*/ 253 h 2172"/>
              <a:gd name="T116" fmla="*/ 81 w 1814"/>
              <a:gd name="T117" fmla="*/ 103 h 2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814" h="2172">
                <a:moveTo>
                  <a:pt x="49" y="60"/>
                </a:moveTo>
                <a:lnTo>
                  <a:pt x="65" y="52"/>
                </a:lnTo>
                <a:lnTo>
                  <a:pt x="73" y="44"/>
                </a:lnTo>
                <a:lnTo>
                  <a:pt x="151" y="48"/>
                </a:lnTo>
                <a:lnTo>
                  <a:pt x="199" y="45"/>
                </a:lnTo>
                <a:lnTo>
                  <a:pt x="209" y="43"/>
                </a:lnTo>
                <a:lnTo>
                  <a:pt x="212" y="39"/>
                </a:lnTo>
                <a:lnTo>
                  <a:pt x="229" y="40"/>
                </a:lnTo>
                <a:lnTo>
                  <a:pt x="235" y="32"/>
                </a:lnTo>
                <a:lnTo>
                  <a:pt x="256" y="35"/>
                </a:lnTo>
                <a:lnTo>
                  <a:pt x="258" y="44"/>
                </a:lnTo>
                <a:lnTo>
                  <a:pt x="267" y="44"/>
                </a:lnTo>
                <a:lnTo>
                  <a:pt x="294" y="28"/>
                </a:lnTo>
                <a:lnTo>
                  <a:pt x="376" y="25"/>
                </a:lnTo>
                <a:lnTo>
                  <a:pt x="381" y="23"/>
                </a:lnTo>
                <a:lnTo>
                  <a:pt x="385" y="18"/>
                </a:lnTo>
                <a:lnTo>
                  <a:pt x="392" y="17"/>
                </a:lnTo>
                <a:lnTo>
                  <a:pt x="399" y="14"/>
                </a:lnTo>
                <a:lnTo>
                  <a:pt x="403" y="10"/>
                </a:lnTo>
                <a:lnTo>
                  <a:pt x="404" y="3"/>
                </a:lnTo>
                <a:lnTo>
                  <a:pt x="409" y="2"/>
                </a:lnTo>
                <a:lnTo>
                  <a:pt x="415" y="0"/>
                </a:lnTo>
                <a:lnTo>
                  <a:pt x="435" y="8"/>
                </a:lnTo>
                <a:lnTo>
                  <a:pt x="453" y="13"/>
                </a:lnTo>
                <a:lnTo>
                  <a:pt x="471" y="9"/>
                </a:lnTo>
                <a:lnTo>
                  <a:pt x="554" y="13"/>
                </a:lnTo>
                <a:lnTo>
                  <a:pt x="569" y="24"/>
                </a:lnTo>
                <a:lnTo>
                  <a:pt x="574" y="23"/>
                </a:lnTo>
                <a:lnTo>
                  <a:pt x="576" y="18"/>
                </a:lnTo>
                <a:lnTo>
                  <a:pt x="580" y="17"/>
                </a:lnTo>
                <a:lnTo>
                  <a:pt x="591" y="18"/>
                </a:lnTo>
                <a:lnTo>
                  <a:pt x="596" y="21"/>
                </a:lnTo>
                <a:lnTo>
                  <a:pt x="616" y="26"/>
                </a:lnTo>
                <a:lnTo>
                  <a:pt x="633" y="25"/>
                </a:lnTo>
                <a:lnTo>
                  <a:pt x="654" y="29"/>
                </a:lnTo>
                <a:lnTo>
                  <a:pt x="670" y="40"/>
                </a:lnTo>
                <a:lnTo>
                  <a:pt x="682" y="42"/>
                </a:lnTo>
                <a:lnTo>
                  <a:pt x="692" y="48"/>
                </a:lnTo>
                <a:lnTo>
                  <a:pt x="696" y="52"/>
                </a:lnTo>
                <a:lnTo>
                  <a:pt x="702" y="53"/>
                </a:lnTo>
                <a:lnTo>
                  <a:pt x="709" y="62"/>
                </a:lnTo>
                <a:lnTo>
                  <a:pt x="714" y="62"/>
                </a:lnTo>
                <a:lnTo>
                  <a:pt x="724" y="72"/>
                </a:lnTo>
                <a:lnTo>
                  <a:pt x="730" y="71"/>
                </a:lnTo>
                <a:lnTo>
                  <a:pt x="736" y="74"/>
                </a:lnTo>
                <a:lnTo>
                  <a:pt x="751" y="89"/>
                </a:lnTo>
                <a:lnTo>
                  <a:pt x="763" y="93"/>
                </a:lnTo>
                <a:lnTo>
                  <a:pt x="775" y="92"/>
                </a:lnTo>
                <a:lnTo>
                  <a:pt x="788" y="103"/>
                </a:lnTo>
                <a:lnTo>
                  <a:pt x="797" y="100"/>
                </a:lnTo>
                <a:lnTo>
                  <a:pt x="805" y="107"/>
                </a:lnTo>
                <a:lnTo>
                  <a:pt x="806" y="112"/>
                </a:lnTo>
                <a:lnTo>
                  <a:pt x="816" y="124"/>
                </a:lnTo>
                <a:lnTo>
                  <a:pt x="825" y="124"/>
                </a:lnTo>
                <a:lnTo>
                  <a:pt x="826" y="126"/>
                </a:lnTo>
                <a:lnTo>
                  <a:pt x="834" y="126"/>
                </a:lnTo>
                <a:lnTo>
                  <a:pt x="840" y="131"/>
                </a:lnTo>
                <a:lnTo>
                  <a:pt x="847" y="138"/>
                </a:lnTo>
                <a:lnTo>
                  <a:pt x="860" y="142"/>
                </a:lnTo>
                <a:lnTo>
                  <a:pt x="865" y="144"/>
                </a:lnTo>
                <a:lnTo>
                  <a:pt x="868" y="152"/>
                </a:lnTo>
                <a:lnTo>
                  <a:pt x="888" y="157"/>
                </a:lnTo>
                <a:lnTo>
                  <a:pt x="897" y="161"/>
                </a:lnTo>
                <a:lnTo>
                  <a:pt x="904" y="170"/>
                </a:lnTo>
                <a:lnTo>
                  <a:pt x="913" y="170"/>
                </a:lnTo>
                <a:lnTo>
                  <a:pt x="918" y="166"/>
                </a:lnTo>
                <a:lnTo>
                  <a:pt x="926" y="167"/>
                </a:lnTo>
                <a:lnTo>
                  <a:pt x="935" y="180"/>
                </a:lnTo>
                <a:lnTo>
                  <a:pt x="946" y="182"/>
                </a:lnTo>
                <a:lnTo>
                  <a:pt x="948" y="187"/>
                </a:lnTo>
                <a:lnTo>
                  <a:pt x="956" y="189"/>
                </a:lnTo>
                <a:lnTo>
                  <a:pt x="965" y="188"/>
                </a:lnTo>
                <a:lnTo>
                  <a:pt x="972" y="194"/>
                </a:lnTo>
                <a:lnTo>
                  <a:pt x="978" y="197"/>
                </a:lnTo>
                <a:lnTo>
                  <a:pt x="985" y="206"/>
                </a:lnTo>
                <a:lnTo>
                  <a:pt x="1012" y="242"/>
                </a:lnTo>
                <a:lnTo>
                  <a:pt x="1019" y="242"/>
                </a:lnTo>
                <a:lnTo>
                  <a:pt x="1025" y="242"/>
                </a:lnTo>
                <a:lnTo>
                  <a:pt x="1027" y="245"/>
                </a:lnTo>
                <a:lnTo>
                  <a:pt x="1030" y="251"/>
                </a:lnTo>
                <a:lnTo>
                  <a:pt x="1045" y="269"/>
                </a:lnTo>
                <a:lnTo>
                  <a:pt x="1058" y="271"/>
                </a:lnTo>
                <a:lnTo>
                  <a:pt x="1064" y="265"/>
                </a:lnTo>
                <a:lnTo>
                  <a:pt x="1081" y="264"/>
                </a:lnTo>
                <a:lnTo>
                  <a:pt x="1101" y="282"/>
                </a:lnTo>
                <a:lnTo>
                  <a:pt x="1120" y="312"/>
                </a:lnTo>
                <a:lnTo>
                  <a:pt x="1130" y="313"/>
                </a:lnTo>
                <a:lnTo>
                  <a:pt x="1142" y="326"/>
                </a:lnTo>
                <a:lnTo>
                  <a:pt x="1161" y="328"/>
                </a:lnTo>
                <a:lnTo>
                  <a:pt x="1184" y="356"/>
                </a:lnTo>
                <a:lnTo>
                  <a:pt x="1193" y="360"/>
                </a:lnTo>
                <a:lnTo>
                  <a:pt x="1211" y="368"/>
                </a:lnTo>
                <a:lnTo>
                  <a:pt x="1215" y="375"/>
                </a:lnTo>
                <a:lnTo>
                  <a:pt x="1235" y="389"/>
                </a:lnTo>
                <a:lnTo>
                  <a:pt x="1256" y="389"/>
                </a:lnTo>
                <a:lnTo>
                  <a:pt x="1284" y="401"/>
                </a:lnTo>
                <a:lnTo>
                  <a:pt x="1292" y="400"/>
                </a:lnTo>
                <a:lnTo>
                  <a:pt x="1306" y="405"/>
                </a:lnTo>
                <a:lnTo>
                  <a:pt x="1311" y="395"/>
                </a:lnTo>
                <a:lnTo>
                  <a:pt x="1319" y="407"/>
                </a:lnTo>
                <a:lnTo>
                  <a:pt x="1360" y="474"/>
                </a:lnTo>
                <a:lnTo>
                  <a:pt x="1385" y="495"/>
                </a:lnTo>
                <a:lnTo>
                  <a:pt x="1402" y="503"/>
                </a:lnTo>
                <a:lnTo>
                  <a:pt x="1417" y="521"/>
                </a:lnTo>
                <a:lnTo>
                  <a:pt x="1435" y="538"/>
                </a:lnTo>
                <a:lnTo>
                  <a:pt x="1455" y="565"/>
                </a:lnTo>
                <a:lnTo>
                  <a:pt x="1467" y="582"/>
                </a:lnTo>
                <a:lnTo>
                  <a:pt x="1476" y="590"/>
                </a:lnTo>
                <a:lnTo>
                  <a:pt x="1523" y="635"/>
                </a:lnTo>
                <a:lnTo>
                  <a:pt x="1560" y="668"/>
                </a:lnTo>
                <a:lnTo>
                  <a:pt x="1581" y="683"/>
                </a:lnTo>
                <a:lnTo>
                  <a:pt x="1601" y="693"/>
                </a:lnTo>
                <a:lnTo>
                  <a:pt x="1611" y="693"/>
                </a:lnTo>
                <a:lnTo>
                  <a:pt x="1623" y="700"/>
                </a:lnTo>
                <a:lnTo>
                  <a:pt x="1624" y="710"/>
                </a:lnTo>
                <a:lnTo>
                  <a:pt x="1629" y="714"/>
                </a:lnTo>
                <a:lnTo>
                  <a:pt x="1634" y="731"/>
                </a:lnTo>
                <a:lnTo>
                  <a:pt x="1655" y="751"/>
                </a:lnTo>
                <a:lnTo>
                  <a:pt x="1675" y="773"/>
                </a:lnTo>
                <a:lnTo>
                  <a:pt x="1696" y="790"/>
                </a:lnTo>
                <a:lnTo>
                  <a:pt x="1711" y="798"/>
                </a:lnTo>
                <a:lnTo>
                  <a:pt x="1721" y="798"/>
                </a:lnTo>
                <a:lnTo>
                  <a:pt x="1738" y="791"/>
                </a:lnTo>
                <a:lnTo>
                  <a:pt x="1752" y="803"/>
                </a:lnTo>
                <a:lnTo>
                  <a:pt x="1772" y="808"/>
                </a:lnTo>
                <a:lnTo>
                  <a:pt x="1813" y="822"/>
                </a:lnTo>
                <a:lnTo>
                  <a:pt x="1814" y="888"/>
                </a:lnTo>
                <a:lnTo>
                  <a:pt x="1677" y="920"/>
                </a:lnTo>
                <a:lnTo>
                  <a:pt x="1650" y="965"/>
                </a:lnTo>
                <a:lnTo>
                  <a:pt x="1624" y="1020"/>
                </a:lnTo>
                <a:lnTo>
                  <a:pt x="1600" y="1072"/>
                </a:lnTo>
                <a:lnTo>
                  <a:pt x="1600" y="1077"/>
                </a:lnTo>
                <a:lnTo>
                  <a:pt x="1597" y="1084"/>
                </a:lnTo>
                <a:lnTo>
                  <a:pt x="1590" y="1089"/>
                </a:lnTo>
                <a:lnTo>
                  <a:pt x="1584" y="1094"/>
                </a:lnTo>
                <a:lnTo>
                  <a:pt x="1579" y="1111"/>
                </a:lnTo>
                <a:lnTo>
                  <a:pt x="1574" y="1114"/>
                </a:lnTo>
                <a:lnTo>
                  <a:pt x="1570" y="1121"/>
                </a:lnTo>
                <a:lnTo>
                  <a:pt x="1564" y="1128"/>
                </a:lnTo>
                <a:lnTo>
                  <a:pt x="1560" y="1144"/>
                </a:lnTo>
                <a:lnTo>
                  <a:pt x="1553" y="1143"/>
                </a:lnTo>
                <a:lnTo>
                  <a:pt x="1544" y="1152"/>
                </a:lnTo>
                <a:lnTo>
                  <a:pt x="1537" y="1151"/>
                </a:lnTo>
                <a:lnTo>
                  <a:pt x="1538" y="1165"/>
                </a:lnTo>
                <a:lnTo>
                  <a:pt x="1546" y="1169"/>
                </a:lnTo>
                <a:lnTo>
                  <a:pt x="1538" y="1182"/>
                </a:lnTo>
                <a:lnTo>
                  <a:pt x="1523" y="1189"/>
                </a:lnTo>
                <a:lnTo>
                  <a:pt x="1520" y="1192"/>
                </a:lnTo>
                <a:lnTo>
                  <a:pt x="1519" y="1202"/>
                </a:lnTo>
                <a:lnTo>
                  <a:pt x="1515" y="1205"/>
                </a:lnTo>
                <a:lnTo>
                  <a:pt x="1511" y="1208"/>
                </a:lnTo>
                <a:lnTo>
                  <a:pt x="1504" y="1224"/>
                </a:lnTo>
                <a:lnTo>
                  <a:pt x="1483" y="1238"/>
                </a:lnTo>
                <a:lnTo>
                  <a:pt x="1480" y="1252"/>
                </a:lnTo>
                <a:lnTo>
                  <a:pt x="1480" y="1263"/>
                </a:lnTo>
                <a:lnTo>
                  <a:pt x="1498" y="1263"/>
                </a:lnTo>
                <a:lnTo>
                  <a:pt x="1499" y="1267"/>
                </a:lnTo>
                <a:lnTo>
                  <a:pt x="1469" y="1304"/>
                </a:lnTo>
                <a:lnTo>
                  <a:pt x="1465" y="1330"/>
                </a:lnTo>
                <a:lnTo>
                  <a:pt x="1457" y="1336"/>
                </a:lnTo>
                <a:lnTo>
                  <a:pt x="1455" y="1343"/>
                </a:lnTo>
                <a:lnTo>
                  <a:pt x="1445" y="1348"/>
                </a:lnTo>
                <a:lnTo>
                  <a:pt x="1446" y="1354"/>
                </a:lnTo>
                <a:lnTo>
                  <a:pt x="1442" y="1358"/>
                </a:lnTo>
                <a:lnTo>
                  <a:pt x="1436" y="1358"/>
                </a:lnTo>
                <a:lnTo>
                  <a:pt x="1407" y="1382"/>
                </a:lnTo>
                <a:lnTo>
                  <a:pt x="1406" y="1397"/>
                </a:lnTo>
                <a:lnTo>
                  <a:pt x="1382" y="1414"/>
                </a:lnTo>
                <a:lnTo>
                  <a:pt x="1377" y="1412"/>
                </a:lnTo>
                <a:lnTo>
                  <a:pt x="1369" y="1412"/>
                </a:lnTo>
                <a:lnTo>
                  <a:pt x="1364" y="1407"/>
                </a:lnTo>
                <a:lnTo>
                  <a:pt x="1363" y="1413"/>
                </a:lnTo>
                <a:lnTo>
                  <a:pt x="1359" y="1415"/>
                </a:lnTo>
                <a:lnTo>
                  <a:pt x="1356" y="1415"/>
                </a:lnTo>
                <a:lnTo>
                  <a:pt x="1348" y="1402"/>
                </a:lnTo>
                <a:lnTo>
                  <a:pt x="1339" y="1402"/>
                </a:lnTo>
                <a:lnTo>
                  <a:pt x="1328" y="1411"/>
                </a:lnTo>
                <a:lnTo>
                  <a:pt x="1323" y="1413"/>
                </a:lnTo>
                <a:lnTo>
                  <a:pt x="1320" y="1421"/>
                </a:lnTo>
                <a:lnTo>
                  <a:pt x="1312" y="1429"/>
                </a:lnTo>
                <a:lnTo>
                  <a:pt x="1308" y="1437"/>
                </a:lnTo>
                <a:lnTo>
                  <a:pt x="1307" y="1447"/>
                </a:lnTo>
                <a:lnTo>
                  <a:pt x="1299" y="1454"/>
                </a:lnTo>
                <a:lnTo>
                  <a:pt x="1298" y="1461"/>
                </a:lnTo>
                <a:lnTo>
                  <a:pt x="1291" y="1460"/>
                </a:lnTo>
                <a:lnTo>
                  <a:pt x="1288" y="1462"/>
                </a:lnTo>
                <a:lnTo>
                  <a:pt x="1286" y="1470"/>
                </a:lnTo>
                <a:lnTo>
                  <a:pt x="1289" y="1475"/>
                </a:lnTo>
                <a:lnTo>
                  <a:pt x="1283" y="1484"/>
                </a:lnTo>
                <a:lnTo>
                  <a:pt x="1278" y="1485"/>
                </a:lnTo>
                <a:lnTo>
                  <a:pt x="1274" y="1493"/>
                </a:lnTo>
                <a:lnTo>
                  <a:pt x="1271" y="1494"/>
                </a:lnTo>
                <a:lnTo>
                  <a:pt x="1265" y="1498"/>
                </a:lnTo>
                <a:lnTo>
                  <a:pt x="1268" y="1504"/>
                </a:lnTo>
                <a:lnTo>
                  <a:pt x="1269" y="1509"/>
                </a:lnTo>
                <a:lnTo>
                  <a:pt x="1264" y="1514"/>
                </a:lnTo>
                <a:lnTo>
                  <a:pt x="1265" y="1525"/>
                </a:lnTo>
                <a:lnTo>
                  <a:pt x="1271" y="1530"/>
                </a:lnTo>
                <a:lnTo>
                  <a:pt x="1268" y="1539"/>
                </a:lnTo>
                <a:lnTo>
                  <a:pt x="1262" y="1539"/>
                </a:lnTo>
                <a:lnTo>
                  <a:pt x="1259" y="1541"/>
                </a:lnTo>
                <a:lnTo>
                  <a:pt x="1257" y="1544"/>
                </a:lnTo>
                <a:lnTo>
                  <a:pt x="1257" y="1548"/>
                </a:lnTo>
                <a:lnTo>
                  <a:pt x="1263" y="1551"/>
                </a:lnTo>
                <a:lnTo>
                  <a:pt x="1280" y="1552"/>
                </a:lnTo>
                <a:lnTo>
                  <a:pt x="1285" y="1548"/>
                </a:lnTo>
                <a:lnTo>
                  <a:pt x="1291" y="1554"/>
                </a:lnTo>
                <a:lnTo>
                  <a:pt x="1287" y="1555"/>
                </a:lnTo>
                <a:lnTo>
                  <a:pt x="1285" y="1560"/>
                </a:lnTo>
                <a:lnTo>
                  <a:pt x="1276" y="1563"/>
                </a:lnTo>
                <a:lnTo>
                  <a:pt x="1274" y="1570"/>
                </a:lnTo>
                <a:lnTo>
                  <a:pt x="1270" y="1572"/>
                </a:lnTo>
                <a:lnTo>
                  <a:pt x="1268" y="1582"/>
                </a:lnTo>
                <a:lnTo>
                  <a:pt x="1263" y="1588"/>
                </a:lnTo>
                <a:lnTo>
                  <a:pt x="1255" y="1594"/>
                </a:lnTo>
                <a:lnTo>
                  <a:pt x="1251" y="1597"/>
                </a:lnTo>
                <a:lnTo>
                  <a:pt x="1249" y="1599"/>
                </a:lnTo>
                <a:lnTo>
                  <a:pt x="1249" y="1608"/>
                </a:lnTo>
                <a:lnTo>
                  <a:pt x="1237" y="1626"/>
                </a:lnTo>
                <a:lnTo>
                  <a:pt x="1242" y="1631"/>
                </a:lnTo>
                <a:lnTo>
                  <a:pt x="1242" y="1637"/>
                </a:lnTo>
                <a:lnTo>
                  <a:pt x="1230" y="1649"/>
                </a:lnTo>
                <a:lnTo>
                  <a:pt x="1228" y="1652"/>
                </a:lnTo>
                <a:lnTo>
                  <a:pt x="1230" y="1657"/>
                </a:lnTo>
                <a:lnTo>
                  <a:pt x="1234" y="1657"/>
                </a:lnTo>
                <a:lnTo>
                  <a:pt x="1233" y="1663"/>
                </a:lnTo>
                <a:lnTo>
                  <a:pt x="1231" y="1666"/>
                </a:lnTo>
                <a:lnTo>
                  <a:pt x="1227" y="1669"/>
                </a:lnTo>
                <a:lnTo>
                  <a:pt x="1222" y="1679"/>
                </a:lnTo>
                <a:lnTo>
                  <a:pt x="1229" y="1692"/>
                </a:lnTo>
                <a:lnTo>
                  <a:pt x="1231" y="1703"/>
                </a:lnTo>
                <a:lnTo>
                  <a:pt x="1247" y="1717"/>
                </a:lnTo>
                <a:lnTo>
                  <a:pt x="1237" y="1718"/>
                </a:lnTo>
                <a:lnTo>
                  <a:pt x="1237" y="1725"/>
                </a:lnTo>
                <a:lnTo>
                  <a:pt x="1231" y="1728"/>
                </a:lnTo>
                <a:lnTo>
                  <a:pt x="1224" y="1735"/>
                </a:lnTo>
                <a:lnTo>
                  <a:pt x="1221" y="1748"/>
                </a:lnTo>
                <a:lnTo>
                  <a:pt x="1213" y="1754"/>
                </a:lnTo>
                <a:lnTo>
                  <a:pt x="1204" y="1755"/>
                </a:lnTo>
                <a:lnTo>
                  <a:pt x="1203" y="1760"/>
                </a:lnTo>
                <a:lnTo>
                  <a:pt x="1199" y="1760"/>
                </a:lnTo>
                <a:lnTo>
                  <a:pt x="1195" y="1765"/>
                </a:lnTo>
                <a:lnTo>
                  <a:pt x="1188" y="1766"/>
                </a:lnTo>
                <a:lnTo>
                  <a:pt x="1184" y="1770"/>
                </a:lnTo>
                <a:lnTo>
                  <a:pt x="1186" y="1781"/>
                </a:lnTo>
                <a:lnTo>
                  <a:pt x="1184" y="1787"/>
                </a:lnTo>
                <a:lnTo>
                  <a:pt x="1190" y="1792"/>
                </a:lnTo>
                <a:lnTo>
                  <a:pt x="1190" y="1799"/>
                </a:lnTo>
                <a:lnTo>
                  <a:pt x="1184" y="1805"/>
                </a:lnTo>
                <a:lnTo>
                  <a:pt x="1211" y="1820"/>
                </a:lnTo>
                <a:lnTo>
                  <a:pt x="1223" y="1829"/>
                </a:lnTo>
                <a:lnTo>
                  <a:pt x="1222" y="1837"/>
                </a:lnTo>
                <a:lnTo>
                  <a:pt x="1228" y="1847"/>
                </a:lnTo>
                <a:lnTo>
                  <a:pt x="1228" y="1852"/>
                </a:lnTo>
                <a:lnTo>
                  <a:pt x="1222" y="1863"/>
                </a:lnTo>
                <a:lnTo>
                  <a:pt x="1220" y="1880"/>
                </a:lnTo>
                <a:lnTo>
                  <a:pt x="1217" y="1886"/>
                </a:lnTo>
                <a:lnTo>
                  <a:pt x="1235" y="1885"/>
                </a:lnTo>
                <a:lnTo>
                  <a:pt x="1239" y="1889"/>
                </a:lnTo>
                <a:lnTo>
                  <a:pt x="1245" y="1891"/>
                </a:lnTo>
                <a:lnTo>
                  <a:pt x="1247" y="1904"/>
                </a:lnTo>
                <a:lnTo>
                  <a:pt x="1251" y="1907"/>
                </a:lnTo>
                <a:lnTo>
                  <a:pt x="1256" y="1909"/>
                </a:lnTo>
                <a:lnTo>
                  <a:pt x="1257" y="1912"/>
                </a:lnTo>
                <a:lnTo>
                  <a:pt x="1261" y="1914"/>
                </a:lnTo>
                <a:lnTo>
                  <a:pt x="1273" y="1910"/>
                </a:lnTo>
                <a:lnTo>
                  <a:pt x="1276" y="1911"/>
                </a:lnTo>
                <a:lnTo>
                  <a:pt x="1275" y="1920"/>
                </a:lnTo>
                <a:lnTo>
                  <a:pt x="1280" y="1922"/>
                </a:lnTo>
                <a:lnTo>
                  <a:pt x="1282" y="1934"/>
                </a:lnTo>
                <a:lnTo>
                  <a:pt x="1275" y="1941"/>
                </a:lnTo>
                <a:lnTo>
                  <a:pt x="1276" y="1949"/>
                </a:lnTo>
                <a:lnTo>
                  <a:pt x="1273" y="1952"/>
                </a:lnTo>
                <a:lnTo>
                  <a:pt x="1272" y="1957"/>
                </a:lnTo>
                <a:lnTo>
                  <a:pt x="1266" y="1965"/>
                </a:lnTo>
                <a:lnTo>
                  <a:pt x="1264" y="1972"/>
                </a:lnTo>
                <a:lnTo>
                  <a:pt x="1257" y="1981"/>
                </a:lnTo>
                <a:lnTo>
                  <a:pt x="1261" y="1983"/>
                </a:lnTo>
                <a:lnTo>
                  <a:pt x="1261" y="1989"/>
                </a:lnTo>
                <a:lnTo>
                  <a:pt x="1254" y="1994"/>
                </a:lnTo>
                <a:lnTo>
                  <a:pt x="1252" y="2000"/>
                </a:lnTo>
                <a:lnTo>
                  <a:pt x="1235" y="2001"/>
                </a:lnTo>
                <a:lnTo>
                  <a:pt x="1241" y="2015"/>
                </a:lnTo>
                <a:lnTo>
                  <a:pt x="1237" y="2018"/>
                </a:lnTo>
                <a:lnTo>
                  <a:pt x="1231" y="2031"/>
                </a:lnTo>
                <a:lnTo>
                  <a:pt x="1228" y="2051"/>
                </a:lnTo>
                <a:lnTo>
                  <a:pt x="1221" y="2051"/>
                </a:lnTo>
                <a:lnTo>
                  <a:pt x="1219" y="2055"/>
                </a:lnTo>
                <a:lnTo>
                  <a:pt x="1209" y="2056"/>
                </a:lnTo>
                <a:lnTo>
                  <a:pt x="1206" y="2059"/>
                </a:lnTo>
                <a:lnTo>
                  <a:pt x="1201" y="2077"/>
                </a:lnTo>
                <a:lnTo>
                  <a:pt x="1195" y="2079"/>
                </a:lnTo>
                <a:lnTo>
                  <a:pt x="1191" y="2088"/>
                </a:lnTo>
                <a:lnTo>
                  <a:pt x="1179" y="2089"/>
                </a:lnTo>
                <a:lnTo>
                  <a:pt x="1168" y="2094"/>
                </a:lnTo>
                <a:lnTo>
                  <a:pt x="1165" y="2093"/>
                </a:lnTo>
                <a:lnTo>
                  <a:pt x="1158" y="2092"/>
                </a:lnTo>
                <a:lnTo>
                  <a:pt x="1156" y="2096"/>
                </a:lnTo>
                <a:lnTo>
                  <a:pt x="1160" y="2103"/>
                </a:lnTo>
                <a:lnTo>
                  <a:pt x="1159" y="2105"/>
                </a:lnTo>
                <a:lnTo>
                  <a:pt x="1157" y="2111"/>
                </a:lnTo>
                <a:lnTo>
                  <a:pt x="1151" y="2115"/>
                </a:lnTo>
                <a:lnTo>
                  <a:pt x="1145" y="2113"/>
                </a:lnTo>
                <a:lnTo>
                  <a:pt x="1140" y="2112"/>
                </a:lnTo>
                <a:lnTo>
                  <a:pt x="1138" y="2111"/>
                </a:lnTo>
                <a:lnTo>
                  <a:pt x="1135" y="2113"/>
                </a:lnTo>
                <a:lnTo>
                  <a:pt x="1132" y="2117"/>
                </a:lnTo>
                <a:lnTo>
                  <a:pt x="1130" y="2126"/>
                </a:lnTo>
                <a:lnTo>
                  <a:pt x="1123" y="2126"/>
                </a:lnTo>
                <a:lnTo>
                  <a:pt x="1121" y="2125"/>
                </a:lnTo>
                <a:lnTo>
                  <a:pt x="1117" y="2126"/>
                </a:lnTo>
                <a:lnTo>
                  <a:pt x="1115" y="2130"/>
                </a:lnTo>
                <a:lnTo>
                  <a:pt x="1111" y="2129"/>
                </a:lnTo>
                <a:lnTo>
                  <a:pt x="1106" y="2132"/>
                </a:lnTo>
                <a:lnTo>
                  <a:pt x="1103" y="2150"/>
                </a:lnTo>
                <a:lnTo>
                  <a:pt x="1099" y="2154"/>
                </a:lnTo>
                <a:lnTo>
                  <a:pt x="1094" y="2161"/>
                </a:lnTo>
                <a:lnTo>
                  <a:pt x="1092" y="2166"/>
                </a:lnTo>
                <a:lnTo>
                  <a:pt x="1084" y="2167"/>
                </a:lnTo>
                <a:lnTo>
                  <a:pt x="1077" y="2164"/>
                </a:lnTo>
                <a:lnTo>
                  <a:pt x="1074" y="2155"/>
                </a:lnTo>
                <a:lnTo>
                  <a:pt x="1071" y="2154"/>
                </a:lnTo>
                <a:lnTo>
                  <a:pt x="1069" y="2154"/>
                </a:lnTo>
                <a:lnTo>
                  <a:pt x="1065" y="2159"/>
                </a:lnTo>
                <a:lnTo>
                  <a:pt x="1053" y="2158"/>
                </a:lnTo>
                <a:lnTo>
                  <a:pt x="1051" y="2164"/>
                </a:lnTo>
                <a:lnTo>
                  <a:pt x="1037" y="2172"/>
                </a:lnTo>
                <a:lnTo>
                  <a:pt x="1037" y="2167"/>
                </a:lnTo>
                <a:lnTo>
                  <a:pt x="1039" y="2163"/>
                </a:lnTo>
                <a:lnTo>
                  <a:pt x="1038" y="2151"/>
                </a:lnTo>
                <a:lnTo>
                  <a:pt x="1034" y="2145"/>
                </a:lnTo>
                <a:lnTo>
                  <a:pt x="1033" y="2134"/>
                </a:lnTo>
                <a:lnTo>
                  <a:pt x="1016" y="2114"/>
                </a:lnTo>
                <a:lnTo>
                  <a:pt x="998" y="2110"/>
                </a:lnTo>
                <a:lnTo>
                  <a:pt x="992" y="2102"/>
                </a:lnTo>
                <a:lnTo>
                  <a:pt x="983" y="2102"/>
                </a:lnTo>
                <a:lnTo>
                  <a:pt x="975" y="2105"/>
                </a:lnTo>
                <a:lnTo>
                  <a:pt x="970" y="2109"/>
                </a:lnTo>
                <a:lnTo>
                  <a:pt x="966" y="2108"/>
                </a:lnTo>
                <a:lnTo>
                  <a:pt x="968" y="2100"/>
                </a:lnTo>
                <a:lnTo>
                  <a:pt x="957" y="2089"/>
                </a:lnTo>
                <a:lnTo>
                  <a:pt x="943" y="2090"/>
                </a:lnTo>
                <a:lnTo>
                  <a:pt x="939" y="2087"/>
                </a:lnTo>
                <a:lnTo>
                  <a:pt x="935" y="2086"/>
                </a:lnTo>
                <a:lnTo>
                  <a:pt x="931" y="2084"/>
                </a:lnTo>
                <a:lnTo>
                  <a:pt x="926" y="2078"/>
                </a:lnTo>
                <a:lnTo>
                  <a:pt x="919" y="2076"/>
                </a:lnTo>
                <a:lnTo>
                  <a:pt x="907" y="2068"/>
                </a:lnTo>
                <a:lnTo>
                  <a:pt x="893" y="2065"/>
                </a:lnTo>
                <a:lnTo>
                  <a:pt x="891" y="2039"/>
                </a:lnTo>
                <a:lnTo>
                  <a:pt x="895" y="2031"/>
                </a:lnTo>
                <a:lnTo>
                  <a:pt x="895" y="2016"/>
                </a:lnTo>
                <a:lnTo>
                  <a:pt x="893" y="2004"/>
                </a:lnTo>
                <a:lnTo>
                  <a:pt x="880" y="1997"/>
                </a:lnTo>
                <a:lnTo>
                  <a:pt x="871" y="1997"/>
                </a:lnTo>
                <a:lnTo>
                  <a:pt x="867" y="1995"/>
                </a:lnTo>
                <a:lnTo>
                  <a:pt x="861" y="1988"/>
                </a:lnTo>
                <a:lnTo>
                  <a:pt x="858" y="1984"/>
                </a:lnTo>
                <a:lnTo>
                  <a:pt x="837" y="1970"/>
                </a:lnTo>
                <a:lnTo>
                  <a:pt x="828" y="1965"/>
                </a:lnTo>
                <a:lnTo>
                  <a:pt x="815" y="1952"/>
                </a:lnTo>
                <a:lnTo>
                  <a:pt x="790" y="1943"/>
                </a:lnTo>
                <a:lnTo>
                  <a:pt x="773" y="1941"/>
                </a:lnTo>
                <a:lnTo>
                  <a:pt x="748" y="1943"/>
                </a:lnTo>
                <a:lnTo>
                  <a:pt x="739" y="1947"/>
                </a:lnTo>
                <a:lnTo>
                  <a:pt x="728" y="1948"/>
                </a:lnTo>
                <a:lnTo>
                  <a:pt x="711" y="1949"/>
                </a:lnTo>
                <a:lnTo>
                  <a:pt x="700" y="1945"/>
                </a:lnTo>
                <a:lnTo>
                  <a:pt x="687" y="1946"/>
                </a:lnTo>
                <a:lnTo>
                  <a:pt x="638" y="1965"/>
                </a:lnTo>
                <a:lnTo>
                  <a:pt x="637" y="1971"/>
                </a:lnTo>
                <a:lnTo>
                  <a:pt x="630" y="1975"/>
                </a:lnTo>
                <a:lnTo>
                  <a:pt x="603" y="1975"/>
                </a:lnTo>
                <a:lnTo>
                  <a:pt x="531" y="1989"/>
                </a:lnTo>
                <a:lnTo>
                  <a:pt x="517" y="1971"/>
                </a:lnTo>
                <a:lnTo>
                  <a:pt x="507" y="1969"/>
                </a:lnTo>
                <a:lnTo>
                  <a:pt x="480" y="1957"/>
                </a:lnTo>
                <a:lnTo>
                  <a:pt x="467" y="1971"/>
                </a:lnTo>
                <a:lnTo>
                  <a:pt x="400" y="1972"/>
                </a:lnTo>
                <a:lnTo>
                  <a:pt x="402" y="1964"/>
                </a:lnTo>
                <a:lnTo>
                  <a:pt x="404" y="1943"/>
                </a:lnTo>
                <a:lnTo>
                  <a:pt x="399" y="1935"/>
                </a:lnTo>
                <a:lnTo>
                  <a:pt x="392" y="1930"/>
                </a:lnTo>
                <a:lnTo>
                  <a:pt x="384" y="1924"/>
                </a:lnTo>
                <a:lnTo>
                  <a:pt x="378" y="1914"/>
                </a:lnTo>
                <a:lnTo>
                  <a:pt x="375" y="1887"/>
                </a:lnTo>
                <a:lnTo>
                  <a:pt x="408" y="1813"/>
                </a:lnTo>
                <a:lnTo>
                  <a:pt x="419" y="1807"/>
                </a:lnTo>
                <a:lnTo>
                  <a:pt x="421" y="1802"/>
                </a:lnTo>
                <a:lnTo>
                  <a:pt x="425" y="1796"/>
                </a:lnTo>
                <a:lnTo>
                  <a:pt x="428" y="1797"/>
                </a:lnTo>
                <a:lnTo>
                  <a:pt x="433" y="1791"/>
                </a:lnTo>
                <a:lnTo>
                  <a:pt x="442" y="1785"/>
                </a:lnTo>
                <a:lnTo>
                  <a:pt x="451" y="1781"/>
                </a:lnTo>
                <a:lnTo>
                  <a:pt x="452" y="1775"/>
                </a:lnTo>
                <a:lnTo>
                  <a:pt x="447" y="1769"/>
                </a:lnTo>
                <a:lnTo>
                  <a:pt x="446" y="1764"/>
                </a:lnTo>
                <a:lnTo>
                  <a:pt x="450" y="1756"/>
                </a:lnTo>
                <a:lnTo>
                  <a:pt x="450" y="1745"/>
                </a:lnTo>
                <a:lnTo>
                  <a:pt x="460" y="1744"/>
                </a:lnTo>
                <a:lnTo>
                  <a:pt x="467" y="1736"/>
                </a:lnTo>
                <a:lnTo>
                  <a:pt x="475" y="1724"/>
                </a:lnTo>
                <a:lnTo>
                  <a:pt x="473" y="1720"/>
                </a:lnTo>
                <a:lnTo>
                  <a:pt x="467" y="1718"/>
                </a:lnTo>
                <a:lnTo>
                  <a:pt x="462" y="1719"/>
                </a:lnTo>
                <a:lnTo>
                  <a:pt x="454" y="1729"/>
                </a:lnTo>
                <a:lnTo>
                  <a:pt x="450" y="1730"/>
                </a:lnTo>
                <a:lnTo>
                  <a:pt x="444" y="1725"/>
                </a:lnTo>
                <a:lnTo>
                  <a:pt x="437" y="1709"/>
                </a:lnTo>
                <a:lnTo>
                  <a:pt x="437" y="1699"/>
                </a:lnTo>
                <a:lnTo>
                  <a:pt x="428" y="1697"/>
                </a:lnTo>
                <a:lnTo>
                  <a:pt x="424" y="1690"/>
                </a:lnTo>
                <a:lnTo>
                  <a:pt x="422" y="1690"/>
                </a:lnTo>
                <a:lnTo>
                  <a:pt x="419" y="1692"/>
                </a:lnTo>
                <a:lnTo>
                  <a:pt x="409" y="1692"/>
                </a:lnTo>
                <a:lnTo>
                  <a:pt x="407" y="1690"/>
                </a:lnTo>
                <a:lnTo>
                  <a:pt x="391" y="1687"/>
                </a:lnTo>
                <a:lnTo>
                  <a:pt x="366" y="1684"/>
                </a:lnTo>
                <a:lnTo>
                  <a:pt x="361" y="1680"/>
                </a:lnTo>
                <a:lnTo>
                  <a:pt x="355" y="1672"/>
                </a:lnTo>
                <a:lnTo>
                  <a:pt x="351" y="1670"/>
                </a:lnTo>
                <a:lnTo>
                  <a:pt x="329" y="1670"/>
                </a:lnTo>
                <a:lnTo>
                  <a:pt x="311" y="1661"/>
                </a:lnTo>
                <a:lnTo>
                  <a:pt x="310" y="1651"/>
                </a:lnTo>
                <a:lnTo>
                  <a:pt x="314" y="1638"/>
                </a:lnTo>
                <a:lnTo>
                  <a:pt x="308" y="1621"/>
                </a:lnTo>
                <a:lnTo>
                  <a:pt x="289" y="1601"/>
                </a:lnTo>
                <a:lnTo>
                  <a:pt x="289" y="1594"/>
                </a:lnTo>
                <a:lnTo>
                  <a:pt x="286" y="1583"/>
                </a:lnTo>
                <a:lnTo>
                  <a:pt x="287" y="1563"/>
                </a:lnTo>
                <a:lnTo>
                  <a:pt x="286" y="1557"/>
                </a:lnTo>
                <a:lnTo>
                  <a:pt x="284" y="1554"/>
                </a:lnTo>
                <a:lnTo>
                  <a:pt x="283" y="1548"/>
                </a:lnTo>
                <a:lnTo>
                  <a:pt x="285" y="1543"/>
                </a:lnTo>
                <a:lnTo>
                  <a:pt x="294" y="1527"/>
                </a:lnTo>
                <a:lnTo>
                  <a:pt x="292" y="1517"/>
                </a:lnTo>
                <a:lnTo>
                  <a:pt x="284" y="1507"/>
                </a:lnTo>
                <a:lnTo>
                  <a:pt x="274" y="1495"/>
                </a:lnTo>
                <a:lnTo>
                  <a:pt x="267" y="1478"/>
                </a:lnTo>
                <a:lnTo>
                  <a:pt x="262" y="1462"/>
                </a:lnTo>
                <a:lnTo>
                  <a:pt x="261" y="1449"/>
                </a:lnTo>
                <a:lnTo>
                  <a:pt x="264" y="1443"/>
                </a:lnTo>
                <a:lnTo>
                  <a:pt x="265" y="1434"/>
                </a:lnTo>
                <a:lnTo>
                  <a:pt x="256" y="1420"/>
                </a:lnTo>
                <a:lnTo>
                  <a:pt x="252" y="1403"/>
                </a:lnTo>
                <a:lnTo>
                  <a:pt x="243" y="1395"/>
                </a:lnTo>
                <a:lnTo>
                  <a:pt x="240" y="1391"/>
                </a:lnTo>
                <a:lnTo>
                  <a:pt x="239" y="1382"/>
                </a:lnTo>
                <a:lnTo>
                  <a:pt x="243" y="1377"/>
                </a:lnTo>
                <a:lnTo>
                  <a:pt x="250" y="1374"/>
                </a:lnTo>
                <a:lnTo>
                  <a:pt x="252" y="1368"/>
                </a:lnTo>
                <a:lnTo>
                  <a:pt x="250" y="1349"/>
                </a:lnTo>
                <a:lnTo>
                  <a:pt x="242" y="1335"/>
                </a:lnTo>
                <a:lnTo>
                  <a:pt x="241" y="1323"/>
                </a:lnTo>
                <a:lnTo>
                  <a:pt x="237" y="1311"/>
                </a:lnTo>
                <a:lnTo>
                  <a:pt x="237" y="1303"/>
                </a:lnTo>
                <a:lnTo>
                  <a:pt x="238" y="1301"/>
                </a:lnTo>
                <a:lnTo>
                  <a:pt x="237" y="1279"/>
                </a:lnTo>
                <a:lnTo>
                  <a:pt x="234" y="1272"/>
                </a:lnTo>
                <a:lnTo>
                  <a:pt x="233" y="1259"/>
                </a:lnTo>
                <a:lnTo>
                  <a:pt x="228" y="1250"/>
                </a:lnTo>
                <a:lnTo>
                  <a:pt x="227" y="1239"/>
                </a:lnTo>
                <a:lnTo>
                  <a:pt x="229" y="1235"/>
                </a:lnTo>
                <a:lnTo>
                  <a:pt x="233" y="1233"/>
                </a:lnTo>
                <a:lnTo>
                  <a:pt x="239" y="1223"/>
                </a:lnTo>
                <a:lnTo>
                  <a:pt x="239" y="1210"/>
                </a:lnTo>
                <a:lnTo>
                  <a:pt x="224" y="1185"/>
                </a:lnTo>
                <a:lnTo>
                  <a:pt x="225" y="1167"/>
                </a:lnTo>
                <a:lnTo>
                  <a:pt x="233" y="1152"/>
                </a:lnTo>
                <a:lnTo>
                  <a:pt x="192" y="1127"/>
                </a:lnTo>
                <a:lnTo>
                  <a:pt x="229" y="1078"/>
                </a:lnTo>
                <a:lnTo>
                  <a:pt x="229" y="1067"/>
                </a:lnTo>
                <a:lnTo>
                  <a:pt x="225" y="1057"/>
                </a:lnTo>
                <a:lnTo>
                  <a:pt x="223" y="1037"/>
                </a:lnTo>
                <a:lnTo>
                  <a:pt x="218" y="1032"/>
                </a:lnTo>
                <a:lnTo>
                  <a:pt x="212" y="1016"/>
                </a:lnTo>
                <a:lnTo>
                  <a:pt x="203" y="1015"/>
                </a:lnTo>
                <a:lnTo>
                  <a:pt x="178" y="991"/>
                </a:lnTo>
                <a:lnTo>
                  <a:pt x="175" y="982"/>
                </a:lnTo>
                <a:lnTo>
                  <a:pt x="165" y="981"/>
                </a:lnTo>
                <a:lnTo>
                  <a:pt x="161" y="973"/>
                </a:lnTo>
                <a:lnTo>
                  <a:pt x="156" y="971"/>
                </a:lnTo>
                <a:lnTo>
                  <a:pt x="129" y="950"/>
                </a:lnTo>
                <a:lnTo>
                  <a:pt x="89" y="878"/>
                </a:lnTo>
                <a:lnTo>
                  <a:pt x="98" y="858"/>
                </a:lnTo>
                <a:lnTo>
                  <a:pt x="93" y="854"/>
                </a:lnTo>
                <a:lnTo>
                  <a:pt x="88" y="851"/>
                </a:lnTo>
                <a:lnTo>
                  <a:pt x="86" y="848"/>
                </a:lnTo>
                <a:lnTo>
                  <a:pt x="91" y="842"/>
                </a:lnTo>
                <a:lnTo>
                  <a:pt x="96" y="841"/>
                </a:lnTo>
                <a:lnTo>
                  <a:pt x="97" y="837"/>
                </a:lnTo>
                <a:lnTo>
                  <a:pt x="104" y="834"/>
                </a:lnTo>
                <a:lnTo>
                  <a:pt x="106" y="825"/>
                </a:lnTo>
                <a:lnTo>
                  <a:pt x="115" y="809"/>
                </a:lnTo>
                <a:lnTo>
                  <a:pt x="102" y="795"/>
                </a:lnTo>
                <a:lnTo>
                  <a:pt x="94" y="789"/>
                </a:lnTo>
                <a:lnTo>
                  <a:pt x="90" y="781"/>
                </a:lnTo>
                <a:lnTo>
                  <a:pt x="90" y="777"/>
                </a:lnTo>
                <a:lnTo>
                  <a:pt x="97" y="769"/>
                </a:lnTo>
                <a:lnTo>
                  <a:pt x="102" y="759"/>
                </a:lnTo>
                <a:lnTo>
                  <a:pt x="111" y="738"/>
                </a:lnTo>
                <a:lnTo>
                  <a:pt x="110" y="722"/>
                </a:lnTo>
                <a:lnTo>
                  <a:pt x="129" y="712"/>
                </a:lnTo>
                <a:lnTo>
                  <a:pt x="131" y="699"/>
                </a:lnTo>
                <a:lnTo>
                  <a:pt x="132" y="641"/>
                </a:lnTo>
                <a:lnTo>
                  <a:pt x="136" y="622"/>
                </a:lnTo>
                <a:lnTo>
                  <a:pt x="143" y="614"/>
                </a:lnTo>
                <a:lnTo>
                  <a:pt x="143" y="593"/>
                </a:lnTo>
                <a:lnTo>
                  <a:pt x="136" y="581"/>
                </a:lnTo>
                <a:lnTo>
                  <a:pt x="134" y="572"/>
                </a:lnTo>
                <a:lnTo>
                  <a:pt x="98" y="521"/>
                </a:lnTo>
                <a:lnTo>
                  <a:pt x="96" y="508"/>
                </a:lnTo>
                <a:lnTo>
                  <a:pt x="91" y="494"/>
                </a:lnTo>
                <a:lnTo>
                  <a:pt x="90" y="488"/>
                </a:lnTo>
                <a:lnTo>
                  <a:pt x="88" y="484"/>
                </a:lnTo>
                <a:lnTo>
                  <a:pt x="87" y="468"/>
                </a:lnTo>
                <a:lnTo>
                  <a:pt x="81" y="457"/>
                </a:lnTo>
                <a:lnTo>
                  <a:pt x="79" y="440"/>
                </a:lnTo>
                <a:lnTo>
                  <a:pt x="66" y="425"/>
                </a:lnTo>
                <a:lnTo>
                  <a:pt x="52" y="414"/>
                </a:lnTo>
                <a:lnTo>
                  <a:pt x="9" y="320"/>
                </a:lnTo>
                <a:lnTo>
                  <a:pt x="0" y="253"/>
                </a:lnTo>
                <a:lnTo>
                  <a:pt x="49" y="169"/>
                </a:lnTo>
                <a:lnTo>
                  <a:pt x="47" y="162"/>
                </a:lnTo>
                <a:lnTo>
                  <a:pt x="50" y="160"/>
                </a:lnTo>
                <a:lnTo>
                  <a:pt x="52" y="154"/>
                </a:lnTo>
                <a:lnTo>
                  <a:pt x="79" y="129"/>
                </a:lnTo>
                <a:lnTo>
                  <a:pt x="80" y="122"/>
                </a:lnTo>
                <a:lnTo>
                  <a:pt x="77" y="122"/>
                </a:lnTo>
                <a:lnTo>
                  <a:pt x="77" y="114"/>
                </a:lnTo>
                <a:lnTo>
                  <a:pt x="81" y="103"/>
                </a:lnTo>
                <a:lnTo>
                  <a:pt x="73" y="86"/>
                </a:lnTo>
                <a:lnTo>
                  <a:pt x="71" y="79"/>
                </a:lnTo>
                <a:lnTo>
                  <a:pt x="58" y="78"/>
                </a:lnTo>
                <a:lnTo>
                  <a:pt x="49" y="72"/>
                </a:lnTo>
                <a:lnTo>
                  <a:pt x="49" y="60"/>
                </a:lnTo>
                <a:close/>
              </a:path>
            </a:pathLst>
          </a:custGeom>
          <a:noFill/>
          <a:ln w="28575" cmpd="sng">
            <a:solidFill>
              <a:schemeClr val="bg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pic>
        <p:nvPicPr>
          <p:cNvPr id="76833" name="Picture 33" descr="Mapa_CE_peso baixo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9675" t="49062"/>
          <a:stretch>
            <a:fillRect/>
          </a:stretch>
        </p:blipFill>
        <p:spPr bwMode="auto">
          <a:xfrm rot="60000">
            <a:off x="-66675" y="8782050"/>
            <a:ext cx="8253413" cy="99885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6834" name="Picture 34" descr="Mapa_CE_peso baixo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8882" b="49158"/>
          <a:stretch>
            <a:fillRect/>
          </a:stretch>
        </p:blipFill>
        <p:spPr bwMode="auto">
          <a:xfrm rot="60000">
            <a:off x="-30163" y="-836613"/>
            <a:ext cx="8383588" cy="99695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6835" name="Picture 35" descr="Mapa_CE_peso baixo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9062" r="49037"/>
          <a:stretch>
            <a:fillRect/>
          </a:stretch>
        </p:blipFill>
        <p:spPr bwMode="auto">
          <a:xfrm rot="60000">
            <a:off x="-8212138" y="8640763"/>
            <a:ext cx="8358188" cy="99885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6836" name="Picture 36" descr="Mapa_CE_peso baixo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49617" b="49158"/>
          <a:stretch>
            <a:fillRect/>
          </a:stretch>
        </p:blipFill>
        <p:spPr bwMode="auto">
          <a:xfrm rot="60000">
            <a:off x="-8045450" y="-977900"/>
            <a:ext cx="8262938" cy="9969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6837" name="Picture 37" descr="fundo2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39688" y="-1588"/>
            <a:ext cx="4195763" cy="170338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6838" name="Rectangle 38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76839" name="Text Box 39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76840" name="Rectangle 40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76841" name="Rectangle 41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INFRAESTRUTURA</a:t>
            </a:r>
          </a:p>
        </p:txBody>
      </p:sp>
      <p:grpSp>
        <p:nvGrpSpPr>
          <p:cNvPr id="76842" name="Group 42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76843" name="Rectangle 43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76844" name="Rectangle 44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76845" name="Group 45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76846" name="Freeform 46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76847" name="Freeform 47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76848" name="Freeform 48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76849" name="Freeform 49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6850" name="Freeform 50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76851" name="Picture 51" descr="Barra inferior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6852" name="Picture 52" descr="Logo ADECE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6853" name="Picture 53" descr="LOGO Governo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</p:spTree>
  </p:cSld>
  <p:clrMapOvr>
    <a:masterClrMapping/>
  </p:clrMapOvr>
  <p:transition advClick="0" advTm="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38889E-6 7.40741E-7 C 0.18611 -0.03773 0.88385 -0.17963 1.11649 -0.22685 " pathEditMode="relative" rAng="0" ptsTypes="aa">
                                      <p:cBhvr>
                                        <p:cTn id="6" dur="500" fill="hold"/>
                                        <p:tgtEl>
                                          <p:spTgt spid="768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5816" y="-11343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500" fill="hold"/>
                                        <p:tgtEl>
                                          <p:spTgt spid="76836"/>
                                        </p:tgtEl>
                                      </p:cBhvr>
                                      <p:by x="3450" y="345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60000">
                                      <p:cBhvr>
                                        <p:cTn id="10" dur="500" fill="hold"/>
                                        <p:tgtEl>
                                          <p:spTgt spid="768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0" presetClass="pat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2222E-6 -4.44444E-6 C 0.18819 -0.26365 0.8941 -1.253 1.12951 -1.58287 " pathEditMode="relative" rAng="0" ptsTypes="aa">
                                      <p:cBhvr>
                                        <p:cTn id="12" dur="500" fill="hold"/>
                                        <p:tgtEl>
                                          <p:spTgt spid="768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6476" y="-79144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500" fill="hold"/>
                                        <p:tgtEl>
                                          <p:spTgt spid="76835"/>
                                        </p:tgtEl>
                                      </p:cBhvr>
                                      <p:by x="3450" y="345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60000">
                                      <p:cBhvr>
                                        <p:cTn id="16" dur="500" fill="hold"/>
                                        <p:tgtEl>
                                          <p:spTgt spid="768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0" presetClass="pat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-1.11111E-6 C 0.04393 -0.04143 0.22014 -0.20717 0.26407 -0.24861 " pathEditMode="relative" rAng="0" ptsTypes="aa">
                                      <p:cBhvr>
                                        <p:cTn id="18" dur="500" fill="hold"/>
                                        <p:tgtEl>
                                          <p:spTgt spid="768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194" y="-12431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0" dur="500" fill="hold"/>
                                        <p:tgtEl>
                                          <p:spTgt spid="76834"/>
                                        </p:tgtEl>
                                      </p:cBhvr>
                                      <p:by x="3450" y="3450"/>
                                    </p:animScale>
                                  </p:childTnLst>
                                </p:cTn>
                              </p:par>
                              <p:par>
                                <p:cTn id="2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60000">
                                      <p:cBhvr>
                                        <p:cTn id="22" dur="500" fill="hold"/>
                                        <p:tgtEl>
                                          <p:spTgt spid="768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" presetID="0" presetClass="pat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61111E-6 3.7037E-6 C 0.04584 -0.26713 0.21789 -1.26922 0.27518 -1.60324 " pathEditMode="relative" rAng="0" ptsTypes="aa">
                                      <p:cBhvr>
                                        <p:cTn id="24" dur="500" fill="hold"/>
                                        <p:tgtEl>
                                          <p:spTgt spid="768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750" y="-80162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6" dur="500" fill="hold"/>
                                        <p:tgtEl>
                                          <p:spTgt spid="76833"/>
                                        </p:tgtEl>
                                      </p:cBhvr>
                                      <p:by x="3450" y="3450"/>
                                    </p:animScale>
                                  </p:childTnLst>
                                </p:cTn>
                              </p:par>
                              <p:par>
                                <p:cTn id="2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60000">
                                      <p:cBhvr>
                                        <p:cTn id="28" dur="500" fill="hold"/>
                                        <p:tgtEl>
                                          <p:spTgt spid="768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2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30" dur="500"/>
                                        <p:tgtEl>
                                          <p:spTgt spid="768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68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23" presetClass="entr" presetSubtype="16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8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300" fill="hold"/>
                                        <p:tgtEl>
                                          <p:spTgt spid="768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300" fill="hold"/>
                                        <p:tgtEl>
                                          <p:spTgt spid="768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7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8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0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3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8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6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8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9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6832" grpId="0" animBg="1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850" name="Group 2"/>
          <p:cNvGrpSpPr>
            <a:grpSpLocks/>
          </p:cNvGrpSpPr>
          <p:nvPr/>
        </p:nvGrpSpPr>
        <p:grpSpPr bwMode="auto">
          <a:xfrm>
            <a:off x="2133600" y="1212850"/>
            <a:ext cx="4914900" cy="4879975"/>
            <a:chOff x="690" y="160"/>
            <a:chExt cx="3911" cy="3885"/>
          </a:xfrm>
        </p:grpSpPr>
        <p:pic>
          <p:nvPicPr>
            <p:cNvPr id="78851" name="Picture 3" descr="br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0" y="160"/>
              <a:ext cx="3911" cy="388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78852" name="Group 4"/>
            <p:cNvGrpSpPr>
              <a:grpSpLocks/>
            </p:cNvGrpSpPr>
            <p:nvPr/>
          </p:nvGrpSpPr>
          <p:grpSpPr bwMode="auto">
            <a:xfrm>
              <a:off x="735" y="215"/>
              <a:ext cx="3820" cy="3778"/>
              <a:chOff x="5557" y="710"/>
              <a:chExt cx="4027" cy="4006"/>
            </a:xfrm>
          </p:grpSpPr>
          <p:sp>
            <p:nvSpPr>
              <p:cNvPr id="78853" name="Freeform 5"/>
              <p:cNvSpPr>
                <a:spLocks/>
              </p:cNvSpPr>
              <p:nvPr/>
            </p:nvSpPr>
            <p:spPr bwMode="auto">
              <a:xfrm>
                <a:off x="8440" y="3450"/>
                <a:ext cx="400" cy="229"/>
              </a:xfrm>
              <a:custGeom>
                <a:avLst/>
                <a:gdLst>
                  <a:gd name="T0" fmla="*/ 586 w 1601"/>
                  <a:gd name="T1" fmla="*/ 792 h 918"/>
                  <a:gd name="T2" fmla="*/ 1109 w 1601"/>
                  <a:gd name="T3" fmla="*/ 811 h 918"/>
                  <a:gd name="T4" fmla="*/ 1185 w 1601"/>
                  <a:gd name="T5" fmla="*/ 706 h 918"/>
                  <a:gd name="T6" fmla="*/ 1366 w 1601"/>
                  <a:gd name="T7" fmla="*/ 562 h 918"/>
                  <a:gd name="T8" fmla="*/ 1597 w 1601"/>
                  <a:gd name="T9" fmla="*/ 297 h 918"/>
                  <a:gd name="T10" fmla="*/ 1479 w 1601"/>
                  <a:gd name="T11" fmla="*/ 214 h 918"/>
                  <a:gd name="T12" fmla="*/ 1340 w 1601"/>
                  <a:gd name="T13" fmla="*/ 164 h 918"/>
                  <a:gd name="T14" fmla="*/ 1325 w 1601"/>
                  <a:gd name="T15" fmla="*/ 159 h 918"/>
                  <a:gd name="T16" fmla="*/ 1313 w 1601"/>
                  <a:gd name="T17" fmla="*/ 153 h 918"/>
                  <a:gd name="T18" fmla="*/ 1304 w 1601"/>
                  <a:gd name="T19" fmla="*/ 146 h 918"/>
                  <a:gd name="T20" fmla="*/ 1297 w 1601"/>
                  <a:gd name="T21" fmla="*/ 137 h 918"/>
                  <a:gd name="T22" fmla="*/ 1293 w 1601"/>
                  <a:gd name="T23" fmla="*/ 128 h 918"/>
                  <a:gd name="T24" fmla="*/ 1289 w 1601"/>
                  <a:gd name="T25" fmla="*/ 112 h 918"/>
                  <a:gd name="T26" fmla="*/ 1254 w 1601"/>
                  <a:gd name="T27" fmla="*/ 0 h 918"/>
                  <a:gd name="T28" fmla="*/ 1116 w 1601"/>
                  <a:gd name="T29" fmla="*/ 174 h 918"/>
                  <a:gd name="T30" fmla="*/ 1033 w 1601"/>
                  <a:gd name="T31" fmla="*/ 261 h 918"/>
                  <a:gd name="T32" fmla="*/ 1025 w 1601"/>
                  <a:gd name="T33" fmla="*/ 279 h 918"/>
                  <a:gd name="T34" fmla="*/ 1013 w 1601"/>
                  <a:gd name="T35" fmla="*/ 350 h 918"/>
                  <a:gd name="T36" fmla="*/ 740 w 1601"/>
                  <a:gd name="T37" fmla="*/ 458 h 918"/>
                  <a:gd name="T38" fmla="*/ 720 w 1601"/>
                  <a:gd name="T39" fmla="*/ 466 h 918"/>
                  <a:gd name="T40" fmla="*/ 701 w 1601"/>
                  <a:gd name="T41" fmla="*/ 468 h 918"/>
                  <a:gd name="T42" fmla="*/ 684 w 1601"/>
                  <a:gd name="T43" fmla="*/ 463 h 918"/>
                  <a:gd name="T44" fmla="*/ 662 w 1601"/>
                  <a:gd name="T45" fmla="*/ 450 h 918"/>
                  <a:gd name="T46" fmla="*/ 633 w 1601"/>
                  <a:gd name="T47" fmla="*/ 440 h 918"/>
                  <a:gd name="T48" fmla="*/ 600 w 1601"/>
                  <a:gd name="T49" fmla="*/ 438 h 918"/>
                  <a:gd name="T50" fmla="*/ 565 w 1601"/>
                  <a:gd name="T51" fmla="*/ 442 h 918"/>
                  <a:gd name="T52" fmla="*/ 275 w 1601"/>
                  <a:gd name="T53" fmla="*/ 490 h 918"/>
                  <a:gd name="T54" fmla="*/ 187 w 1601"/>
                  <a:gd name="T55" fmla="*/ 538 h 918"/>
                  <a:gd name="T56" fmla="*/ 149 w 1601"/>
                  <a:gd name="T57" fmla="*/ 564 h 918"/>
                  <a:gd name="T58" fmla="*/ 120 w 1601"/>
                  <a:gd name="T59" fmla="*/ 588 h 918"/>
                  <a:gd name="T60" fmla="*/ 103 w 1601"/>
                  <a:gd name="T61" fmla="*/ 610 h 918"/>
                  <a:gd name="T62" fmla="*/ 97 w 1601"/>
                  <a:gd name="T63" fmla="*/ 624 h 918"/>
                  <a:gd name="T64" fmla="*/ 96 w 1601"/>
                  <a:gd name="T65" fmla="*/ 632 h 918"/>
                  <a:gd name="T66" fmla="*/ 98 w 1601"/>
                  <a:gd name="T67" fmla="*/ 640 h 918"/>
                  <a:gd name="T68" fmla="*/ 104 w 1601"/>
                  <a:gd name="T69" fmla="*/ 647 h 918"/>
                  <a:gd name="T70" fmla="*/ 112 w 1601"/>
                  <a:gd name="T71" fmla="*/ 653 h 918"/>
                  <a:gd name="T72" fmla="*/ 124 w 1601"/>
                  <a:gd name="T73" fmla="*/ 658 h 918"/>
                  <a:gd name="T74" fmla="*/ 147 w 1601"/>
                  <a:gd name="T75" fmla="*/ 664 h 918"/>
                  <a:gd name="T76" fmla="*/ 186 w 1601"/>
                  <a:gd name="T77" fmla="*/ 667 h 918"/>
                  <a:gd name="T78" fmla="*/ 219 w 1601"/>
                  <a:gd name="T79" fmla="*/ 669 h 918"/>
                  <a:gd name="T80" fmla="*/ 242 w 1601"/>
                  <a:gd name="T81" fmla="*/ 674 h 918"/>
                  <a:gd name="T82" fmla="*/ 253 w 1601"/>
                  <a:gd name="T83" fmla="*/ 680 h 918"/>
                  <a:gd name="T84" fmla="*/ 258 w 1601"/>
                  <a:gd name="T85" fmla="*/ 686 h 918"/>
                  <a:gd name="T86" fmla="*/ 259 w 1601"/>
                  <a:gd name="T87" fmla="*/ 692 h 918"/>
                  <a:gd name="T88" fmla="*/ 258 w 1601"/>
                  <a:gd name="T89" fmla="*/ 699 h 918"/>
                  <a:gd name="T90" fmla="*/ 251 w 1601"/>
                  <a:gd name="T91" fmla="*/ 713 h 918"/>
                  <a:gd name="T92" fmla="*/ 229 w 1601"/>
                  <a:gd name="T93" fmla="*/ 734 h 918"/>
                  <a:gd name="T94" fmla="*/ 194 w 1601"/>
                  <a:gd name="T95" fmla="*/ 761 h 918"/>
                  <a:gd name="T96" fmla="*/ 61 w 1601"/>
                  <a:gd name="T97" fmla="*/ 808 h 918"/>
                  <a:gd name="T98" fmla="*/ 54 w 1601"/>
                  <a:gd name="T99" fmla="*/ 808 h 918"/>
                  <a:gd name="T100" fmla="*/ 46 w 1601"/>
                  <a:gd name="T101" fmla="*/ 811 h 918"/>
                  <a:gd name="T102" fmla="*/ 31 w 1601"/>
                  <a:gd name="T103" fmla="*/ 824 h 918"/>
                  <a:gd name="T104" fmla="*/ 17 w 1601"/>
                  <a:gd name="T105" fmla="*/ 843 h 918"/>
                  <a:gd name="T106" fmla="*/ 6 w 1601"/>
                  <a:gd name="T107" fmla="*/ 865 h 918"/>
                  <a:gd name="T108" fmla="*/ 1 w 1601"/>
                  <a:gd name="T109" fmla="*/ 887 h 918"/>
                  <a:gd name="T110" fmla="*/ 0 w 1601"/>
                  <a:gd name="T111" fmla="*/ 896 h 918"/>
                  <a:gd name="T112" fmla="*/ 2 w 1601"/>
                  <a:gd name="T113" fmla="*/ 905 h 918"/>
                  <a:gd name="T114" fmla="*/ 5 w 1601"/>
                  <a:gd name="T115" fmla="*/ 912 h 918"/>
                  <a:gd name="T116" fmla="*/ 12 w 1601"/>
                  <a:gd name="T117" fmla="*/ 916 h 918"/>
                  <a:gd name="T118" fmla="*/ 20 w 1601"/>
                  <a:gd name="T119" fmla="*/ 918 h 918"/>
                  <a:gd name="T120" fmla="*/ 32 w 1601"/>
                  <a:gd name="T121" fmla="*/ 916 h 9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601" h="918">
                    <a:moveTo>
                      <a:pt x="32" y="916"/>
                    </a:moveTo>
                    <a:lnTo>
                      <a:pt x="586" y="792"/>
                    </a:lnTo>
                    <a:lnTo>
                      <a:pt x="898" y="785"/>
                    </a:lnTo>
                    <a:lnTo>
                      <a:pt x="1109" y="811"/>
                    </a:lnTo>
                    <a:lnTo>
                      <a:pt x="1200" y="770"/>
                    </a:lnTo>
                    <a:lnTo>
                      <a:pt x="1185" y="706"/>
                    </a:lnTo>
                    <a:lnTo>
                      <a:pt x="1286" y="593"/>
                    </a:lnTo>
                    <a:lnTo>
                      <a:pt x="1366" y="562"/>
                    </a:lnTo>
                    <a:lnTo>
                      <a:pt x="1601" y="505"/>
                    </a:lnTo>
                    <a:lnTo>
                      <a:pt x="1597" y="297"/>
                    </a:lnTo>
                    <a:lnTo>
                      <a:pt x="1559" y="271"/>
                    </a:lnTo>
                    <a:lnTo>
                      <a:pt x="1479" y="214"/>
                    </a:lnTo>
                    <a:lnTo>
                      <a:pt x="1348" y="166"/>
                    </a:lnTo>
                    <a:lnTo>
                      <a:pt x="1340" y="164"/>
                    </a:lnTo>
                    <a:lnTo>
                      <a:pt x="1332" y="162"/>
                    </a:lnTo>
                    <a:lnTo>
                      <a:pt x="1325" y="159"/>
                    </a:lnTo>
                    <a:lnTo>
                      <a:pt x="1319" y="156"/>
                    </a:lnTo>
                    <a:lnTo>
                      <a:pt x="1313" y="153"/>
                    </a:lnTo>
                    <a:lnTo>
                      <a:pt x="1308" y="150"/>
                    </a:lnTo>
                    <a:lnTo>
                      <a:pt x="1304" y="146"/>
                    </a:lnTo>
                    <a:lnTo>
                      <a:pt x="1300" y="142"/>
                    </a:lnTo>
                    <a:lnTo>
                      <a:pt x="1297" y="137"/>
                    </a:lnTo>
                    <a:lnTo>
                      <a:pt x="1295" y="133"/>
                    </a:lnTo>
                    <a:lnTo>
                      <a:pt x="1293" y="128"/>
                    </a:lnTo>
                    <a:lnTo>
                      <a:pt x="1291" y="123"/>
                    </a:lnTo>
                    <a:lnTo>
                      <a:pt x="1289" y="112"/>
                    </a:lnTo>
                    <a:lnTo>
                      <a:pt x="1287" y="101"/>
                    </a:lnTo>
                    <a:lnTo>
                      <a:pt x="1254" y="0"/>
                    </a:lnTo>
                    <a:lnTo>
                      <a:pt x="1143" y="101"/>
                    </a:lnTo>
                    <a:lnTo>
                      <a:pt x="1116" y="174"/>
                    </a:lnTo>
                    <a:lnTo>
                      <a:pt x="1043" y="251"/>
                    </a:lnTo>
                    <a:lnTo>
                      <a:pt x="1033" y="261"/>
                    </a:lnTo>
                    <a:lnTo>
                      <a:pt x="1028" y="269"/>
                    </a:lnTo>
                    <a:lnTo>
                      <a:pt x="1025" y="279"/>
                    </a:lnTo>
                    <a:lnTo>
                      <a:pt x="1023" y="292"/>
                    </a:lnTo>
                    <a:lnTo>
                      <a:pt x="1013" y="350"/>
                    </a:lnTo>
                    <a:lnTo>
                      <a:pt x="751" y="451"/>
                    </a:lnTo>
                    <a:lnTo>
                      <a:pt x="740" y="458"/>
                    </a:lnTo>
                    <a:lnTo>
                      <a:pt x="730" y="463"/>
                    </a:lnTo>
                    <a:lnTo>
                      <a:pt x="720" y="466"/>
                    </a:lnTo>
                    <a:lnTo>
                      <a:pt x="710" y="468"/>
                    </a:lnTo>
                    <a:lnTo>
                      <a:pt x="701" y="468"/>
                    </a:lnTo>
                    <a:lnTo>
                      <a:pt x="692" y="466"/>
                    </a:lnTo>
                    <a:lnTo>
                      <a:pt x="684" y="463"/>
                    </a:lnTo>
                    <a:lnTo>
                      <a:pt x="676" y="458"/>
                    </a:lnTo>
                    <a:lnTo>
                      <a:pt x="662" y="450"/>
                    </a:lnTo>
                    <a:lnTo>
                      <a:pt x="648" y="444"/>
                    </a:lnTo>
                    <a:lnTo>
                      <a:pt x="633" y="440"/>
                    </a:lnTo>
                    <a:lnTo>
                      <a:pt x="616" y="438"/>
                    </a:lnTo>
                    <a:lnTo>
                      <a:pt x="600" y="438"/>
                    </a:lnTo>
                    <a:lnTo>
                      <a:pt x="583" y="439"/>
                    </a:lnTo>
                    <a:lnTo>
                      <a:pt x="565" y="442"/>
                    </a:lnTo>
                    <a:lnTo>
                      <a:pt x="547" y="448"/>
                    </a:lnTo>
                    <a:lnTo>
                      <a:pt x="275" y="490"/>
                    </a:lnTo>
                    <a:lnTo>
                      <a:pt x="211" y="523"/>
                    </a:lnTo>
                    <a:lnTo>
                      <a:pt x="187" y="538"/>
                    </a:lnTo>
                    <a:lnTo>
                      <a:pt x="167" y="551"/>
                    </a:lnTo>
                    <a:lnTo>
                      <a:pt x="149" y="564"/>
                    </a:lnTo>
                    <a:lnTo>
                      <a:pt x="133" y="577"/>
                    </a:lnTo>
                    <a:lnTo>
                      <a:pt x="120" y="588"/>
                    </a:lnTo>
                    <a:lnTo>
                      <a:pt x="110" y="599"/>
                    </a:lnTo>
                    <a:lnTo>
                      <a:pt x="103" y="610"/>
                    </a:lnTo>
                    <a:lnTo>
                      <a:pt x="98" y="619"/>
                    </a:lnTo>
                    <a:lnTo>
                      <a:pt x="97" y="624"/>
                    </a:lnTo>
                    <a:lnTo>
                      <a:pt x="96" y="628"/>
                    </a:lnTo>
                    <a:lnTo>
                      <a:pt x="96" y="632"/>
                    </a:lnTo>
                    <a:lnTo>
                      <a:pt x="97" y="636"/>
                    </a:lnTo>
                    <a:lnTo>
                      <a:pt x="98" y="640"/>
                    </a:lnTo>
                    <a:lnTo>
                      <a:pt x="101" y="644"/>
                    </a:lnTo>
                    <a:lnTo>
                      <a:pt x="104" y="647"/>
                    </a:lnTo>
                    <a:lnTo>
                      <a:pt x="108" y="650"/>
                    </a:lnTo>
                    <a:lnTo>
                      <a:pt x="112" y="653"/>
                    </a:lnTo>
                    <a:lnTo>
                      <a:pt x="118" y="656"/>
                    </a:lnTo>
                    <a:lnTo>
                      <a:pt x="124" y="658"/>
                    </a:lnTo>
                    <a:lnTo>
                      <a:pt x="131" y="660"/>
                    </a:lnTo>
                    <a:lnTo>
                      <a:pt x="147" y="664"/>
                    </a:lnTo>
                    <a:lnTo>
                      <a:pt x="167" y="667"/>
                    </a:lnTo>
                    <a:lnTo>
                      <a:pt x="186" y="667"/>
                    </a:lnTo>
                    <a:lnTo>
                      <a:pt x="203" y="667"/>
                    </a:lnTo>
                    <a:lnTo>
                      <a:pt x="219" y="669"/>
                    </a:lnTo>
                    <a:lnTo>
                      <a:pt x="232" y="671"/>
                    </a:lnTo>
                    <a:lnTo>
                      <a:pt x="242" y="674"/>
                    </a:lnTo>
                    <a:lnTo>
                      <a:pt x="250" y="678"/>
                    </a:lnTo>
                    <a:lnTo>
                      <a:pt x="253" y="680"/>
                    </a:lnTo>
                    <a:lnTo>
                      <a:pt x="256" y="683"/>
                    </a:lnTo>
                    <a:lnTo>
                      <a:pt x="258" y="686"/>
                    </a:lnTo>
                    <a:lnTo>
                      <a:pt x="259" y="689"/>
                    </a:lnTo>
                    <a:lnTo>
                      <a:pt x="259" y="692"/>
                    </a:lnTo>
                    <a:lnTo>
                      <a:pt x="259" y="696"/>
                    </a:lnTo>
                    <a:lnTo>
                      <a:pt x="258" y="699"/>
                    </a:lnTo>
                    <a:lnTo>
                      <a:pt x="256" y="704"/>
                    </a:lnTo>
                    <a:lnTo>
                      <a:pt x="251" y="713"/>
                    </a:lnTo>
                    <a:lnTo>
                      <a:pt x="242" y="723"/>
                    </a:lnTo>
                    <a:lnTo>
                      <a:pt x="229" y="734"/>
                    </a:lnTo>
                    <a:lnTo>
                      <a:pt x="214" y="747"/>
                    </a:lnTo>
                    <a:lnTo>
                      <a:pt x="194" y="761"/>
                    </a:lnTo>
                    <a:lnTo>
                      <a:pt x="171" y="777"/>
                    </a:lnTo>
                    <a:lnTo>
                      <a:pt x="61" y="808"/>
                    </a:lnTo>
                    <a:lnTo>
                      <a:pt x="58" y="808"/>
                    </a:lnTo>
                    <a:lnTo>
                      <a:pt x="54" y="808"/>
                    </a:lnTo>
                    <a:lnTo>
                      <a:pt x="50" y="809"/>
                    </a:lnTo>
                    <a:lnTo>
                      <a:pt x="46" y="811"/>
                    </a:lnTo>
                    <a:lnTo>
                      <a:pt x="38" y="816"/>
                    </a:lnTo>
                    <a:lnTo>
                      <a:pt x="31" y="824"/>
                    </a:lnTo>
                    <a:lnTo>
                      <a:pt x="24" y="832"/>
                    </a:lnTo>
                    <a:lnTo>
                      <a:pt x="17" y="843"/>
                    </a:lnTo>
                    <a:lnTo>
                      <a:pt x="11" y="854"/>
                    </a:lnTo>
                    <a:lnTo>
                      <a:pt x="6" y="865"/>
                    </a:lnTo>
                    <a:lnTo>
                      <a:pt x="3" y="876"/>
                    </a:lnTo>
                    <a:lnTo>
                      <a:pt x="1" y="887"/>
                    </a:lnTo>
                    <a:lnTo>
                      <a:pt x="0" y="892"/>
                    </a:lnTo>
                    <a:lnTo>
                      <a:pt x="0" y="896"/>
                    </a:lnTo>
                    <a:lnTo>
                      <a:pt x="1" y="901"/>
                    </a:lnTo>
                    <a:lnTo>
                      <a:pt x="2" y="905"/>
                    </a:lnTo>
                    <a:lnTo>
                      <a:pt x="3" y="908"/>
                    </a:lnTo>
                    <a:lnTo>
                      <a:pt x="5" y="912"/>
                    </a:lnTo>
                    <a:lnTo>
                      <a:pt x="8" y="914"/>
                    </a:lnTo>
                    <a:lnTo>
                      <a:pt x="12" y="916"/>
                    </a:lnTo>
                    <a:lnTo>
                      <a:pt x="16" y="917"/>
                    </a:lnTo>
                    <a:lnTo>
                      <a:pt x="20" y="918"/>
                    </a:lnTo>
                    <a:lnTo>
                      <a:pt x="26" y="918"/>
                    </a:lnTo>
                    <a:lnTo>
                      <a:pt x="32" y="916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854" name="Freeform 6"/>
              <p:cNvSpPr>
                <a:spLocks/>
              </p:cNvSpPr>
              <p:nvPr/>
            </p:nvSpPr>
            <p:spPr bwMode="auto">
              <a:xfrm>
                <a:off x="8750" y="3161"/>
                <a:ext cx="247" cy="356"/>
              </a:xfrm>
              <a:custGeom>
                <a:avLst/>
                <a:gdLst>
                  <a:gd name="T0" fmla="*/ 986 w 986"/>
                  <a:gd name="T1" fmla="*/ 222 h 1427"/>
                  <a:gd name="T2" fmla="*/ 896 w 986"/>
                  <a:gd name="T3" fmla="*/ 141 h 1427"/>
                  <a:gd name="T4" fmla="*/ 763 w 986"/>
                  <a:gd name="T5" fmla="*/ 0 h 1427"/>
                  <a:gd name="T6" fmla="*/ 523 w 986"/>
                  <a:gd name="T7" fmla="*/ 0 h 1427"/>
                  <a:gd name="T8" fmla="*/ 497 w 986"/>
                  <a:gd name="T9" fmla="*/ 66 h 1427"/>
                  <a:gd name="T10" fmla="*/ 397 w 986"/>
                  <a:gd name="T11" fmla="*/ 151 h 1427"/>
                  <a:gd name="T12" fmla="*/ 433 w 986"/>
                  <a:gd name="T13" fmla="*/ 194 h 1427"/>
                  <a:gd name="T14" fmla="*/ 438 w 986"/>
                  <a:gd name="T15" fmla="*/ 276 h 1427"/>
                  <a:gd name="T16" fmla="*/ 468 w 986"/>
                  <a:gd name="T17" fmla="*/ 361 h 1427"/>
                  <a:gd name="T18" fmla="*/ 397 w 986"/>
                  <a:gd name="T19" fmla="*/ 378 h 1427"/>
                  <a:gd name="T20" fmla="*/ 445 w 986"/>
                  <a:gd name="T21" fmla="*/ 493 h 1427"/>
                  <a:gd name="T22" fmla="*/ 431 w 986"/>
                  <a:gd name="T23" fmla="*/ 563 h 1427"/>
                  <a:gd name="T24" fmla="*/ 369 w 986"/>
                  <a:gd name="T25" fmla="*/ 674 h 1427"/>
                  <a:gd name="T26" fmla="*/ 350 w 986"/>
                  <a:gd name="T27" fmla="*/ 702 h 1427"/>
                  <a:gd name="T28" fmla="*/ 252 w 986"/>
                  <a:gd name="T29" fmla="*/ 860 h 1427"/>
                  <a:gd name="T30" fmla="*/ 59 w 986"/>
                  <a:gd name="T31" fmla="*/ 974 h 1427"/>
                  <a:gd name="T32" fmla="*/ 17 w 986"/>
                  <a:gd name="T33" fmla="*/ 1122 h 1427"/>
                  <a:gd name="T34" fmla="*/ 0 w 986"/>
                  <a:gd name="T35" fmla="*/ 1166 h 1427"/>
                  <a:gd name="T36" fmla="*/ 12 w 986"/>
                  <a:gd name="T37" fmla="*/ 1156 h 1427"/>
                  <a:gd name="T38" fmla="*/ 45 w 986"/>
                  <a:gd name="T39" fmla="*/ 1257 h 1427"/>
                  <a:gd name="T40" fmla="*/ 47 w 986"/>
                  <a:gd name="T41" fmla="*/ 1268 h 1427"/>
                  <a:gd name="T42" fmla="*/ 49 w 986"/>
                  <a:gd name="T43" fmla="*/ 1279 h 1427"/>
                  <a:gd name="T44" fmla="*/ 51 w 986"/>
                  <a:gd name="T45" fmla="*/ 1284 h 1427"/>
                  <a:gd name="T46" fmla="*/ 53 w 986"/>
                  <a:gd name="T47" fmla="*/ 1289 h 1427"/>
                  <a:gd name="T48" fmla="*/ 55 w 986"/>
                  <a:gd name="T49" fmla="*/ 1293 h 1427"/>
                  <a:gd name="T50" fmla="*/ 58 w 986"/>
                  <a:gd name="T51" fmla="*/ 1298 h 1427"/>
                  <a:gd name="T52" fmla="*/ 62 w 986"/>
                  <a:gd name="T53" fmla="*/ 1302 h 1427"/>
                  <a:gd name="T54" fmla="*/ 66 w 986"/>
                  <a:gd name="T55" fmla="*/ 1306 h 1427"/>
                  <a:gd name="T56" fmla="*/ 71 w 986"/>
                  <a:gd name="T57" fmla="*/ 1309 h 1427"/>
                  <a:gd name="T58" fmla="*/ 77 w 986"/>
                  <a:gd name="T59" fmla="*/ 1312 h 1427"/>
                  <a:gd name="T60" fmla="*/ 83 w 986"/>
                  <a:gd name="T61" fmla="*/ 1315 h 1427"/>
                  <a:gd name="T62" fmla="*/ 90 w 986"/>
                  <a:gd name="T63" fmla="*/ 1318 h 1427"/>
                  <a:gd name="T64" fmla="*/ 98 w 986"/>
                  <a:gd name="T65" fmla="*/ 1320 h 1427"/>
                  <a:gd name="T66" fmla="*/ 106 w 986"/>
                  <a:gd name="T67" fmla="*/ 1322 h 1427"/>
                  <a:gd name="T68" fmla="*/ 237 w 986"/>
                  <a:gd name="T69" fmla="*/ 1370 h 1427"/>
                  <a:gd name="T70" fmla="*/ 317 w 986"/>
                  <a:gd name="T71" fmla="*/ 1427 h 1427"/>
                  <a:gd name="T72" fmla="*/ 352 w 986"/>
                  <a:gd name="T73" fmla="*/ 1413 h 1427"/>
                  <a:gd name="T74" fmla="*/ 348 w 986"/>
                  <a:gd name="T75" fmla="*/ 1353 h 1427"/>
                  <a:gd name="T76" fmla="*/ 650 w 986"/>
                  <a:gd name="T77" fmla="*/ 1040 h 1427"/>
                  <a:gd name="T78" fmla="*/ 715 w 986"/>
                  <a:gd name="T79" fmla="*/ 885 h 1427"/>
                  <a:gd name="T80" fmla="*/ 947 w 986"/>
                  <a:gd name="T81" fmla="*/ 572 h 1427"/>
                  <a:gd name="T82" fmla="*/ 974 w 986"/>
                  <a:gd name="T83" fmla="*/ 548 h 1427"/>
                  <a:gd name="T84" fmla="*/ 986 w 986"/>
                  <a:gd name="T85" fmla="*/ 249 h 1427"/>
                  <a:gd name="T86" fmla="*/ 985 w 986"/>
                  <a:gd name="T87" fmla="*/ 239 h 1427"/>
                  <a:gd name="T88" fmla="*/ 986 w 986"/>
                  <a:gd name="T89" fmla="*/ 222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86" h="1427">
                    <a:moveTo>
                      <a:pt x="986" y="222"/>
                    </a:moveTo>
                    <a:lnTo>
                      <a:pt x="896" y="141"/>
                    </a:lnTo>
                    <a:lnTo>
                      <a:pt x="763" y="0"/>
                    </a:lnTo>
                    <a:lnTo>
                      <a:pt x="523" y="0"/>
                    </a:lnTo>
                    <a:lnTo>
                      <a:pt x="497" y="66"/>
                    </a:lnTo>
                    <a:lnTo>
                      <a:pt x="397" y="151"/>
                    </a:lnTo>
                    <a:lnTo>
                      <a:pt x="433" y="194"/>
                    </a:lnTo>
                    <a:lnTo>
                      <a:pt x="438" y="276"/>
                    </a:lnTo>
                    <a:lnTo>
                      <a:pt x="468" y="361"/>
                    </a:lnTo>
                    <a:lnTo>
                      <a:pt x="397" y="378"/>
                    </a:lnTo>
                    <a:lnTo>
                      <a:pt x="445" y="493"/>
                    </a:lnTo>
                    <a:lnTo>
                      <a:pt x="431" y="563"/>
                    </a:lnTo>
                    <a:lnTo>
                      <a:pt x="369" y="674"/>
                    </a:lnTo>
                    <a:lnTo>
                      <a:pt x="350" y="702"/>
                    </a:lnTo>
                    <a:lnTo>
                      <a:pt x="252" y="860"/>
                    </a:lnTo>
                    <a:lnTo>
                      <a:pt x="59" y="974"/>
                    </a:lnTo>
                    <a:lnTo>
                      <a:pt x="17" y="1122"/>
                    </a:lnTo>
                    <a:lnTo>
                      <a:pt x="0" y="1166"/>
                    </a:lnTo>
                    <a:lnTo>
                      <a:pt x="12" y="1156"/>
                    </a:lnTo>
                    <a:lnTo>
                      <a:pt x="45" y="1257"/>
                    </a:lnTo>
                    <a:lnTo>
                      <a:pt x="47" y="1268"/>
                    </a:lnTo>
                    <a:lnTo>
                      <a:pt x="49" y="1279"/>
                    </a:lnTo>
                    <a:lnTo>
                      <a:pt x="51" y="1284"/>
                    </a:lnTo>
                    <a:lnTo>
                      <a:pt x="53" y="1289"/>
                    </a:lnTo>
                    <a:lnTo>
                      <a:pt x="55" y="1293"/>
                    </a:lnTo>
                    <a:lnTo>
                      <a:pt x="58" y="1298"/>
                    </a:lnTo>
                    <a:lnTo>
                      <a:pt x="62" y="1302"/>
                    </a:lnTo>
                    <a:lnTo>
                      <a:pt x="66" y="1306"/>
                    </a:lnTo>
                    <a:lnTo>
                      <a:pt x="71" y="1309"/>
                    </a:lnTo>
                    <a:lnTo>
                      <a:pt x="77" y="1312"/>
                    </a:lnTo>
                    <a:lnTo>
                      <a:pt x="83" y="1315"/>
                    </a:lnTo>
                    <a:lnTo>
                      <a:pt x="90" y="1318"/>
                    </a:lnTo>
                    <a:lnTo>
                      <a:pt x="98" y="1320"/>
                    </a:lnTo>
                    <a:lnTo>
                      <a:pt x="106" y="1322"/>
                    </a:lnTo>
                    <a:lnTo>
                      <a:pt x="237" y="1370"/>
                    </a:lnTo>
                    <a:lnTo>
                      <a:pt x="317" y="1427"/>
                    </a:lnTo>
                    <a:lnTo>
                      <a:pt x="352" y="1413"/>
                    </a:lnTo>
                    <a:lnTo>
                      <a:pt x="348" y="1353"/>
                    </a:lnTo>
                    <a:lnTo>
                      <a:pt x="650" y="1040"/>
                    </a:lnTo>
                    <a:lnTo>
                      <a:pt x="715" y="885"/>
                    </a:lnTo>
                    <a:lnTo>
                      <a:pt x="947" y="572"/>
                    </a:lnTo>
                    <a:lnTo>
                      <a:pt x="974" y="548"/>
                    </a:lnTo>
                    <a:lnTo>
                      <a:pt x="986" y="249"/>
                    </a:lnTo>
                    <a:lnTo>
                      <a:pt x="985" y="239"/>
                    </a:lnTo>
                    <a:lnTo>
                      <a:pt x="986" y="222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855" name="Freeform 7"/>
              <p:cNvSpPr>
                <a:spLocks/>
              </p:cNvSpPr>
              <p:nvPr/>
            </p:nvSpPr>
            <p:spPr bwMode="auto">
              <a:xfrm>
                <a:off x="7872" y="2753"/>
                <a:ext cx="1122" cy="881"/>
              </a:xfrm>
              <a:custGeom>
                <a:avLst/>
                <a:gdLst>
                  <a:gd name="T0" fmla="*/ 2673 w 4491"/>
                  <a:gd name="T1" fmla="*/ 19 h 3521"/>
                  <a:gd name="T2" fmla="*/ 3394 w 4491"/>
                  <a:gd name="T3" fmla="*/ 289 h 3521"/>
                  <a:gd name="T4" fmla="*/ 4058 w 4491"/>
                  <a:gd name="T5" fmla="*/ 689 h 3521"/>
                  <a:gd name="T6" fmla="*/ 4228 w 4491"/>
                  <a:gd name="T7" fmla="*/ 1212 h 3521"/>
                  <a:gd name="T8" fmla="*/ 3910 w 4491"/>
                  <a:gd name="T9" fmla="*/ 1781 h 3521"/>
                  <a:gd name="T10" fmla="*/ 3863 w 4491"/>
                  <a:gd name="T11" fmla="*/ 2332 h 3521"/>
                  <a:gd name="T12" fmla="*/ 3304 w 4491"/>
                  <a:gd name="T13" fmla="*/ 3047 h 3521"/>
                  <a:gd name="T14" fmla="*/ 2991 w 4491"/>
                  <a:gd name="T15" fmla="*/ 3252 h 3521"/>
                  <a:gd name="T16" fmla="*/ 2904 w 4491"/>
                  <a:gd name="T17" fmla="*/ 3226 h 3521"/>
                  <a:gd name="T18" fmla="*/ 2449 w 4491"/>
                  <a:gd name="T19" fmla="*/ 3330 h 3521"/>
                  <a:gd name="T20" fmla="*/ 2039 w 4491"/>
                  <a:gd name="T21" fmla="*/ 3419 h 3521"/>
                  <a:gd name="T22" fmla="*/ 1955 w 4491"/>
                  <a:gd name="T23" fmla="*/ 3409 h 3521"/>
                  <a:gd name="T24" fmla="*/ 1922 w 4491"/>
                  <a:gd name="T25" fmla="*/ 3479 h 3521"/>
                  <a:gd name="T26" fmla="*/ 1815 w 4491"/>
                  <a:gd name="T27" fmla="*/ 3521 h 3521"/>
                  <a:gd name="T28" fmla="*/ 1750 w 4491"/>
                  <a:gd name="T29" fmla="*/ 3487 h 3521"/>
                  <a:gd name="T30" fmla="*/ 1708 w 4491"/>
                  <a:gd name="T31" fmla="*/ 3426 h 3521"/>
                  <a:gd name="T32" fmla="*/ 1652 w 4491"/>
                  <a:gd name="T33" fmla="*/ 3308 h 3521"/>
                  <a:gd name="T34" fmla="*/ 1628 w 4491"/>
                  <a:gd name="T35" fmla="*/ 3273 h 3521"/>
                  <a:gd name="T36" fmla="*/ 1665 w 4491"/>
                  <a:gd name="T37" fmla="*/ 3187 h 3521"/>
                  <a:gd name="T38" fmla="*/ 1676 w 4491"/>
                  <a:gd name="T39" fmla="*/ 3117 h 3521"/>
                  <a:gd name="T40" fmla="*/ 1655 w 4491"/>
                  <a:gd name="T41" fmla="*/ 3070 h 3521"/>
                  <a:gd name="T42" fmla="*/ 1683 w 4491"/>
                  <a:gd name="T43" fmla="*/ 2997 h 3521"/>
                  <a:gd name="T44" fmla="*/ 1657 w 4491"/>
                  <a:gd name="T45" fmla="*/ 2873 h 3521"/>
                  <a:gd name="T46" fmla="*/ 1600 w 4491"/>
                  <a:gd name="T47" fmla="*/ 2858 h 3521"/>
                  <a:gd name="T48" fmla="*/ 1542 w 4491"/>
                  <a:gd name="T49" fmla="*/ 2846 h 3521"/>
                  <a:gd name="T50" fmla="*/ 1483 w 4491"/>
                  <a:gd name="T51" fmla="*/ 2681 h 3521"/>
                  <a:gd name="T52" fmla="*/ 1482 w 4491"/>
                  <a:gd name="T53" fmla="*/ 2591 h 3521"/>
                  <a:gd name="T54" fmla="*/ 1496 w 4491"/>
                  <a:gd name="T55" fmla="*/ 2524 h 3521"/>
                  <a:gd name="T56" fmla="*/ 1443 w 4491"/>
                  <a:gd name="T57" fmla="*/ 2447 h 3521"/>
                  <a:gd name="T58" fmla="*/ 1237 w 4491"/>
                  <a:gd name="T59" fmla="*/ 2274 h 3521"/>
                  <a:gd name="T60" fmla="*/ 1179 w 4491"/>
                  <a:gd name="T61" fmla="*/ 2272 h 3521"/>
                  <a:gd name="T62" fmla="*/ 1143 w 4491"/>
                  <a:gd name="T63" fmla="*/ 2295 h 3521"/>
                  <a:gd name="T64" fmla="*/ 831 w 4491"/>
                  <a:gd name="T65" fmla="*/ 2370 h 3521"/>
                  <a:gd name="T66" fmla="*/ 774 w 4491"/>
                  <a:gd name="T67" fmla="*/ 2433 h 3521"/>
                  <a:gd name="T68" fmla="*/ 766 w 4491"/>
                  <a:gd name="T69" fmla="*/ 2380 h 3521"/>
                  <a:gd name="T70" fmla="*/ 747 w 4491"/>
                  <a:gd name="T71" fmla="*/ 2326 h 3521"/>
                  <a:gd name="T72" fmla="*/ 685 w 4491"/>
                  <a:gd name="T73" fmla="*/ 2365 h 3521"/>
                  <a:gd name="T74" fmla="*/ 659 w 4491"/>
                  <a:gd name="T75" fmla="*/ 2340 h 3521"/>
                  <a:gd name="T76" fmla="*/ 241 w 4491"/>
                  <a:gd name="T77" fmla="*/ 2168 h 3521"/>
                  <a:gd name="T78" fmla="*/ 78 w 4491"/>
                  <a:gd name="T79" fmla="*/ 2184 h 3521"/>
                  <a:gd name="T80" fmla="*/ 34 w 4491"/>
                  <a:gd name="T81" fmla="*/ 1971 h 3521"/>
                  <a:gd name="T82" fmla="*/ 109 w 4491"/>
                  <a:gd name="T83" fmla="*/ 1889 h 3521"/>
                  <a:gd name="T84" fmla="*/ 209 w 4491"/>
                  <a:gd name="T85" fmla="*/ 1795 h 3521"/>
                  <a:gd name="T86" fmla="*/ 279 w 4491"/>
                  <a:gd name="T87" fmla="*/ 1696 h 3521"/>
                  <a:gd name="T88" fmla="*/ 509 w 4491"/>
                  <a:gd name="T89" fmla="*/ 1645 h 3521"/>
                  <a:gd name="T90" fmla="*/ 1004 w 4491"/>
                  <a:gd name="T91" fmla="*/ 1571 h 3521"/>
                  <a:gd name="T92" fmla="*/ 1425 w 4491"/>
                  <a:gd name="T93" fmla="*/ 1295 h 3521"/>
                  <a:gd name="T94" fmla="*/ 1383 w 4491"/>
                  <a:gd name="T95" fmla="*/ 1261 h 3521"/>
                  <a:gd name="T96" fmla="*/ 1401 w 4491"/>
                  <a:gd name="T97" fmla="*/ 1205 h 3521"/>
                  <a:gd name="T98" fmla="*/ 1532 w 4491"/>
                  <a:gd name="T99" fmla="*/ 1048 h 3521"/>
                  <a:gd name="T100" fmla="*/ 1532 w 4491"/>
                  <a:gd name="T101" fmla="*/ 988 h 3521"/>
                  <a:gd name="T102" fmla="*/ 1692 w 4491"/>
                  <a:gd name="T103" fmla="*/ 594 h 3521"/>
                  <a:gd name="T104" fmla="*/ 1743 w 4491"/>
                  <a:gd name="T105" fmla="*/ 533 h 3521"/>
                  <a:gd name="T106" fmla="*/ 1729 w 4491"/>
                  <a:gd name="T107" fmla="*/ 436 h 3521"/>
                  <a:gd name="T108" fmla="*/ 1713 w 4491"/>
                  <a:gd name="T109" fmla="*/ 375 h 3521"/>
                  <a:gd name="T110" fmla="*/ 1732 w 4491"/>
                  <a:gd name="T111" fmla="*/ 285 h 3521"/>
                  <a:gd name="T112" fmla="*/ 1775 w 4491"/>
                  <a:gd name="T113" fmla="*/ 262 h 3521"/>
                  <a:gd name="T114" fmla="*/ 1879 w 4491"/>
                  <a:gd name="T115" fmla="*/ 272 h 3521"/>
                  <a:gd name="T116" fmla="*/ 1881 w 4491"/>
                  <a:gd name="T117" fmla="*/ 219 h 3521"/>
                  <a:gd name="T118" fmla="*/ 1919 w 4491"/>
                  <a:gd name="T119" fmla="*/ 176 h 3521"/>
                  <a:gd name="T120" fmla="*/ 2028 w 4491"/>
                  <a:gd name="T121" fmla="*/ 210 h 35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91" h="3521">
                    <a:moveTo>
                      <a:pt x="2051" y="208"/>
                    </a:moveTo>
                    <a:lnTo>
                      <a:pt x="2064" y="205"/>
                    </a:lnTo>
                    <a:lnTo>
                      <a:pt x="2076" y="202"/>
                    </a:lnTo>
                    <a:lnTo>
                      <a:pt x="2071" y="213"/>
                    </a:lnTo>
                    <a:lnTo>
                      <a:pt x="2116" y="310"/>
                    </a:lnTo>
                    <a:lnTo>
                      <a:pt x="2230" y="269"/>
                    </a:lnTo>
                    <a:lnTo>
                      <a:pt x="2474" y="119"/>
                    </a:lnTo>
                    <a:lnTo>
                      <a:pt x="2673" y="19"/>
                    </a:lnTo>
                    <a:lnTo>
                      <a:pt x="2900" y="0"/>
                    </a:lnTo>
                    <a:lnTo>
                      <a:pt x="2949" y="42"/>
                    </a:lnTo>
                    <a:lnTo>
                      <a:pt x="2947" y="147"/>
                    </a:lnTo>
                    <a:lnTo>
                      <a:pt x="3005" y="174"/>
                    </a:lnTo>
                    <a:lnTo>
                      <a:pt x="3104" y="167"/>
                    </a:lnTo>
                    <a:lnTo>
                      <a:pt x="3194" y="153"/>
                    </a:lnTo>
                    <a:lnTo>
                      <a:pt x="3290" y="205"/>
                    </a:lnTo>
                    <a:lnTo>
                      <a:pt x="3394" y="289"/>
                    </a:lnTo>
                    <a:lnTo>
                      <a:pt x="3461" y="288"/>
                    </a:lnTo>
                    <a:lnTo>
                      <a:pt x="3624" y="412"/>
                    </a:lnTo>
                    <a:lnTo>
                      <a:pt x="3754" y="420"/>
                    </a:lnTo>
                    <a:lnTo>
                      <a:pt x="3877" y="519"/>
                    </a:lnTo>
                    <a:lnTo>
                      <a:pt x="3929" y="575"/>
                    </a:lnTo>
                    <a:lnTo>
                      <a:pt x="3937" y="640"/>
                    </a:lnTo>
                    <a:lnTo>
                      <a:pt x="3998" y="702"/>
                    </a:lnTo>
                    <a:lnTo>
                      <a:pt x="4058" y="689"/>
                    </a:lnTo>
                    <a:lnTo>
                      <a:pt x="4158" y="684"/>
                    </a:lnTo>
                    <a:lnTo>
                      <a:pt x="4221" y="716"/>
                    </a:lnTo>
                    <a:lnTo>
                      <a:pt x="4428" y="778"/>
                    </a:lnTo>
                    <a:lnTo>
                      <a:pt x="4491" y="889"/>
                    </a:lnTo>
                    <a:lnTo>
                      <a:pt x="4433" y="996"/>
                    </a:lnTo>
                    <a:lnTo>
                      <a:pt x="4331" y="1109"/>
                    </a:lnTo>
                    <a:lnTo>
                      <a:pt x="4320" y="1202"/>
                    </a:lnTo>
                    <a:lnTo>
                      <a:pt x="4228" y="1212"/>
                    </a:lnTo>
                    <a:lnTo>
                      <a:pt x="4172" y="1371"/>
                    </a:lnTo>
                    <a:lnTo>
                      <a:pt x="4216" y="1400"/>
                    </a:lnTo>
                    <a:lnTo>
                      <a:pt x="4208" y="1468"/>
                    </a:lnTo>
                    <a:lnTo>
                      <a:pt x="4274" y="1526"/>
                    </a:lnTo>
                    <a:lnTo>
                      <a:pt x="4226" y="1630"/>
                    </a:lnTo>
                    <a:lnTo>
                      <a:pt x="4036" y="1630"/>
                    </a:lnTo>
                    <a:lnTo>
                      <a:pt x="4010" y="1696"/>
                    </a:lnTo>
                    <a:lnTo>
                      <a:pt x="3910" y="1781"/>
                    </a:lnTo>
                    <a:lnTo>
                      <a:pt x="3946" y="1824"/>
                    </a:lnTo>
                    <a:lnTo>
                      <a:pt x="3951" y="1906"/>
                    </a:lnTo>
                    <a:lnTo>
                      <a:pt x="3981" y="1991"/>
                    </a:lnTo>
                    <a:lnTo>
                      <a:pt x="3910" y="2008"/>
                    </a:lnTo>
                    <a:lnTo>
                      <a:pt x="3958" y="2123"/>
                    </a:lnTo>
                    <a:lnTo>
                      <a:pt x="3944" y="2193"/>
                    </a:lnTo>
                    <a:lnTo>
                      <a:pt x="3882" y="2304"/>
                    </a:lnTo>
                    <a:lnTo>
                      <a:pt x="3863" y="2332"/>
                    </a:lnTo>
                    <a:lnTo>
                      <a:pt x="3765" y="2490"/>
                    </a:lnTo>
                    <a:lnTo>
                      <a:pt x="3572" y="2604"/>
                    </a:lnTo>
                    <a:lnTo>
                      <a:pt x="3530" y="2752"/>
                    </a:lnTo>
                    <a:lnTo>
                      <a:pt x="3513" y="2796"/>
                    </a:lnTo>
                    <a:lnTo>
                      <a:pt x="3414" y="2887"/>
                    </a:lnTo>
                    <a:lnTo>
                      <a:pt x="3387" y="2960"/>
                    </a:lnTo>
                    <a:lnTo>
                      <a:pt x="3314" y="3037"/>
                    </a:lnTo>
                    <a:lnTo>
                      <a:pt x="3304" y="3047"/>
                    </a:lnTo>
                    <a:lnTo>
                      <a:pt x="3299" y="3055"/>
                    </a:lnTo>
                    <a:lnTo>
                      <a:pt x="3296" y="3065"/>
                    </a:lnTo>
                    <a:lnTo>
                      <a:pt x="3294" y="3078"/>
                    </a:lnTo>
                    <a:lnTo>
                      <a:pt x="3284" y="3136"/>
                    </a:lnTo>
                    <a:lnTo>
                      <a:pt x="3022" y="3237"/>
                    </a:lnTo>
                    <a:lnTo>
                      <a:pt x="3011" y="3244"/>
                    </a:lnTo>
                    <a:lnTo>
                      <a:pt x="3001" y="3249"/>
                    </a:lnTo>
                    <a:lnTo>
                      <a:pt x="2991" y="3252"/>
                    </a:lnTo>
                    <a:lnTo>
                      <a:pt x="2981" y="3254"/>
                    </a:lnTo>
                    <a:lnTo>
                      <a:pt x="2972" y="3254"/>
                    </a:lnTo>
                    <a:lnTo>
                      <a:pt x="2963" y="3252"/>
                    </a:lnTo>
                    <a:lnTo>
                      <a:pt x="2955" y="3249"/>
                    </a:lnTo>
                    <a:lnTo>
                      <a:pt x="2947" y="3244"/>
                    </a:lnTo>
                    <a:lnTo>
                      <a:pt x="2933" y="3236"/>
                    </a:lnTo>
                    <a:lnTo>
                      <a:pt x="2919" y="3230"/>
                    </a:lnTo>
                    <a:lnTo>
                      <a:pt x="2904" y="3226"/>
                    </a:lnTo>
                    <a:lnTo>
                      <a:pt x="2887" y="3224"/>
                    </a:lnTo>
                    <a:lnTo>
                      <a:pt x="2871" y="3224"/>
                    </a:lnTo>
                    <a:lnTo>
                      <a:pt x="2854" y="3225"/>
                    </a:lnTo>
                    <a:lnTo>
                      <a:pt x="2836" y="3228"/>
                    </a:lnTo>
                    <a:lnTo>
                      <a:pt x="2818" y="3234"/>
                    </a:lnTo>
                    <a:lnTo>
                      <a:pt x="2546" y="3276"/>
                    </a:lnTo>
                    <a:lnTo>
                      <a:pt x="2482" y="3309"/>
                    </a:lnTo>
                    <a:lnTo>
                      <a:pt x="2449" y="3330"/>
                    </a:lnTo>
                    <a:lnTo>
                      <a:pt x="2422" y="3349"/>
                    </a:lnTo>
                    <a:lnTo>
                      <a:pt x="2410" y="3358"/>
                    </a:lnTo>
                    <a:lnTo>
                      <a:pt x="2400" y="3366"/>
                    </a:lnTo>
                    <a:lnTo>
                      <a:pt x="2391" y="3375"/>
                    </a:lnTo>
                    <a:lnTo>
                      <a:pt x="2383" y="3383"/>
                    </a:lnTo>
                    <a:lnTo>
                      <a:pt x="2383" y="3383"/>
                    </a:lnTo>
                    <a:lnTo>
                      <a:pt x="2383" y="3383"/>
                    </a:lnTo>
                    <a:lnTo>
                      <a:pt x="2039" y="3419"/>
                    </a:lnTo>
                    <a:lnTo>
                      <a:pt x="2025" y="3413"/>
                    </a:lnTo>
                    <a:lnTo>
                      <a:pt x="2012" y="3408"/>
                    </a:lnTo>
                    <a:lnTo>
                      <a:pt x="2001" y="3404"/>
                    </a:lnTo>
                    <a:lnTo>
                      <a:pt x="1990" y="3402"/>
                    </a:lnTo>
                    <a:lnTo>
                      <a:pt x="1980" y="3402"/>
                    </a:lnTo>
                    <a:lnTo>
                      <a:pt x="1971" y="3403"/>
                    </a:lnTo>
                    <a:lnTo>
                      <a:pt x="1963" y="3406"/>
                    </a:lnTo>
                    <a:lnTo>
                      <a:pt x="1955" y="3409"/>
                    </a:lnTo>
                    <a:lnTo>
                      <a:pt x="1949" y="3414"/>
                    </a:lnTo>
                    <a:lnTo>
                      <a:pt x="1943" y="3420"/>
                    </a:lnTo>
                    <a:lnTo>
                      <a:pt x="1938" y="3428"/>
                    </a:lnTo>
                    <a:lnTo>
                      <a:pt x="1933" y="3437"/>
                    </a:lnTo>
                    <a:lnTo>
                      <a:pt x="1930" y="3446"/>
                    </a:lnTo>
                    <a:lnTo>
                      <a:pt x="1927" y="3456"/>
                    </a:lnTo>
                    <a:lnTo>
                      <a:pt x="1924" y="3467"/>
                    </a:lnTo>
                    <a:lnTo>
                      <a:pt x="1922" y="3479"/>
                    </a:lnTo>
                    <a:lnTo>
                      <a:pt x="1905" y="3480"/>
                    </a:lnTo>
                    <a:lnTo>
                      <a:pt x="1890" y="3483"/>
                    </a:lnTo>
                    <a:lnTo>
                      <a:pt x="1876" y="3487"/>
                    </a:lnTo>
                    <a:lnTo>
                      <a:pt x="1862" y="3491"/>
                    </a:lnTo>
                    <a:lnTo>
                      <a:pt x="1849" y="3497"/>
                    </a:lnTo>
                    <a:lnTo>
                      <a:pt x="1837" y="3504"/>
                    </a:lnTo>
                    <a:lnTo>
                      <a:pt x="1826" y="3512"/>
                    </a:lnTo>
                    <a:lnTo>
                      <a:pt x="1815" y="3521"/>
                    </a:lnTo>
                    <a:lnTo>
                      <a:pt x="1806" y="3518"/>
                    </a:lnTo>
                    <a:lnTo>
                      <a:pt x="1797" y="3515"/>
                    </a:lnTo>
                    <a:lnTo>
                      <a:pt x="1788" y="3511"/>
                    </a:lnTo>
                    <a:lnTo>
                      <a:pt x="1779" y="3507"/>
                    </a:lnTo>
                    <a:lnTo>
                      <a:pt x="1771" y="3503"/>
                    </a:lnTo>
                    <a:lnTo>
                      <a:pt x="1764" y="3498"/>
                    </a:lnTo>
                    <a:lnTo>
                      <a:pt x="1756" y="3493"/>
                    </a:lnTo>
                    <a:lnTo>
                      <a:pt x="1750" y="3487"/>
                    </a:lnTo>
                    <a:lnTo>
                      <a:pt x="1743" y="3481"/>
                    </a:lnTo>
                    <a:lnTo>
                      <a:pt x="1737" y="3475"/>
                    </a:lnTo>
                    <a:lnTo>
                      <a:pt x="1731" y="3467"/>
                    </a:lnTo>
                    <a:lnTo>
                      <a:pt x="1726" y="3460"/>
                    </a:lnTo>
                    <a:lnTo>
                      <a:pt x="1721" y="3452"/>
                    </a:lnTo>
                    <a:lnTo>
                      <a:pt x="1716" y="3444"/>
                    </a:lnTo>
                    <a:lnTo>
                      <a:pt x="1712" y="3435"/>
                    </a:lnTo>
                    <a:lnTo>
                      <a:pt x="1708" y="3426"/>
                    </a:lnTo>
                    <a:lnTo>
                      <a:pt x="1706" y="3405"/>
                    </a:lnTo>
                    <a:lnTo>
                      <a:pt x="1703" y="3387"/>
                    </a:lnTo>
                    <a:lnTo>
                      <a:pt x="1698" y="3370"/>
                    </a:lnTo>
                    <a:lnTo>
                      <a:pt x="1691" y="3355"/>
                    </a:lnTo>
                    <a:lnTo>
                      <a:pt x="1683" y="3341"/>
                    </a:lnTo>
                    <a:lnTo>
                      <a:pt x="1674" y="3328"/>
                    </a:lnTo>
                    <a:lnTo>
                      <a:pt x="1663" y="3317"/>
                    </a:lnTo>
                    <a:lnTo>
                      <a:pt x="1652" y="3308"/>
                    </a:lnTo>
                    <a:lnTo>
                      <a:pt x="1647" y="3305"/>
                    </a:lnTo>
                    <a:lnTo>
                      <a:pt x="1642" y="3301"/>
                    </a:lnTo>
                    <a:lnTo>
                      <a:pt x="1638" y="3298"/>
                    </a:lnTo>
                    <a:lnTo>
                      <a:pt x="1635" y="3294"/>
                    </a:lnTo>
                    <a:lnTo>
                      <a:pt x="1632" y="3289"/>
                    </a:lnTo>
                    <a:lnTo>
                      <a:pt x="1630" y="3285"/>
                    </a:lnTo>
                    <a:lnTo>
                      <a:pt x="1629" y="3278"/>
                    </a:lnTo>
                    <a:lnTo>
                      <a:pt x="1628" y="3273"/>
                    </a:lnTo>
                    <a:lnTo>
                      <a:pt x="1628" y="3267"/>
                    </a:lnTo>
                    <a:lnTo>
                      <a:pt x="1629" y="3261"/>
                    </a:lnTo>
                    <a:lnTo>
                      <a:pt x="1630" y="3255"/>
                    </a:lnTo>
                    <a:lnTo>
                      <a:pt x="1632" y="3248"/>
                    </a:lnTo>
                    <a:lnTo>
                      <a:pt x="1637" y="3233"/>
                    </a:lnTo>
                    <a:lnTo>
                      <a:pt x="1646" y="3217"/>
                    </a:lnTo>
                    <a:lnTo>
                      <a:pt x="1656" y="3202"/>
                    </a:lnTo>
                    <a:lnTo>
                      <a:pt x="1665" y="3187"/>
                    </a:lnTo>
                    <a:lnTo>
                      <a:pt x="1671" y="3173"/>
                    </a:lnTo>
                    <a:lnTo>
                      <a:pt x="1676" y="3159"/>
                    </a:lnTo>
                    <a:lnTo>
                      <a:pt x="1677" y="3152"/>
                    </a:lnTo>
                    <a:lnTo>
                      <a:pt x="1678" y="3145"/>
                    </a:lnTo>
                    <a:lnTo>
                      <a:pt x="1679" y="3137"/>
                    </a:lnTo>
                    <a:lnTo>
                      <a:pt x="1679" y="3130"/>
                    </a:lnTo>
                    <a:lnTo>
                      <a:pt x="1678" y="3124"/>
                    </a:lnTo>
                    <a:lnTo>
                      <a:pt x="1676" y="3117"/>
                    </a:lnTo>
                    <a:lnTo>
                      <a:pt x="1674" y="3111"/>
                    </a:lnTo>
                    <a:lnTo>
                      <a:pt x="1672" y="3104"/>
                    </a:lnTo>
                    <a:lnTo>
                      <a:pt x="1667" y="3099"/>
                    </a:lnTo>
                    <a:lnTo>
                      <a:pt x="1663" y="3093"/>
                    </a:lnTo>
                    <a:lnTo>
                      <a:pt x="1660" y="3087"/>
                    </a:lnTo>
                    <a:lnTo>
                      <a:pt x="1658" y="3082"/>
                    </a:lnTo>
                    <a:lnTo>
                      <a:pt x="1656" y="3076"/>
                    </a:lnTo>
                    <a:lnTo>
                      <a:pt x="1655" y="3070"/>
                    </a:lnTo>
                    <a:lnTo>
                      <a:pt x="1654" y="3063"/>
                    </a:lnTo>
                    <a:lnTo>
                      <a:pt x="1655" y="3057"/>
                    </a:lnTo>
                    <a:lnTo>
                      <a:pt x="1656" y="3051"/>
                    </a:lnTo>
                    <a:lnTo>
                      <a:pt x="1657" y="3044"/>
                    </a:lnTo>
                    <a:lnTo>
                      <a:pt x="1660" y="3037"/>
                    </a:lnTo>
                    <a:lnTo>
                      <a:pt x="1663" y="3030"/>
                    </a:lnTo>
                    <a:lnTo>
                      <a:pt x="1671" y="3015"/>
                    </a:lnTo>
                    <a:lnTo>
                      <a:pt x="1683" y="2997"/>
                    </a:lnTo>
                    <a:lnTo>
                      <a:pt x="1668" y="2918"/>
                    </a:lnTo>
                    <a:lnTo>
                      <a:pt x="1668" y="2907"/>
                    </a:lnTo>
                    <a:lnTo>
                      <a:pt x="1667" y="2896"/>
                    </a:lnTo>
                    <a:lnTo>
                      <a:pt x="1666" y="2891"/>
                    </a:lnTo>
                    <a:lnTo>
                      <a:pt x="1664" y="2886"/>
                    </a:lnTo>
                    <a:lnTo>
                      <a:pt x="1662" y="2881"/>
                    </a:lnTo>
                    <a:lnTo>
                      <a:pt x="1660" y="2877"/>
                    </a:lnTo>
                    <a:lnTo>
                      <a:pt x="1657" y="2873"/>
                    </a:lnTo>
                    <a:lnTo>
                      <a:pt x="1653" y="2869"/>
                    </a:lnTo>
                    <a:lnTo>
                      <a:pt x="1648" y="2866"/>
                    </a:lnTo>
                    <a:lnTo>
                      <a:pt x="1642" y="2862"/>
                    </a:lnTo>
                    <a:lnTo>
                      <a:pt x="1636" y="2860"/>
                    </a:lnTo>
                    <a:lnTo>
                      <a:pt x="1629" y="2859"/>
                    </a:lnTo>
                    <a:lnTo>
                      <a:pt x="1621" y="2857"/>
                    </a:lnTo>
                    <a:lnTo>
                      <a:pt x="1612" y="2857"/>
                    </a:lnTo>
                    <a:lnTo>
                      <a:pt x="1600" y="2858"/>
                    </a:lnTo>
                    <a:lnTo>
                      <a:pt x="1589" y="2859"/>
                    </a:lnTo>
                    <a:lnTo>
                      <a:pt x="1580" y="2859"/>
                    </a:lnTo>
                    <a:lnTo>
                      <a:pt x="1571" y="2859"/>
                    </a:lnTo>
                    <a:lnTo>
                      <a:pt x="1564" y="2857"/>
                    </a:lnTo>
                    <a:lnTo>
                      <a:pt x="1557" y="2856"/>
                    </a:lnTo>
                    <a:lnTo>
                      <a:pt x="1551" y="2853"/>
                    </a:lnTo>
                    <a:lnTo>
                      <a:pt x="1546" y="2850"/>
                    </a:lnTo>
                    <a:lnTo>
                      <a:pt x="1542" y="2846"/>
                    </a:lnTo>
                    <a:lnTo>
                      <a:pt x="1538" y="2842"/>
                    </a:lnTo>
                    <a:lnTo>
                      <a:pt x="1535" y="2836"/>
                    </a:lnTo>
                    <a:lnTo>
                      <a:pt x="1532" y="2830"/>
                    </a:lnTo>
                    <a:lnTo>
                      <a:pt x="1528" y="2816"/>
                    </a:lnTo>
                    <a:lnTo>
                      <a:pt x="1525" y="2798"/>
                    </a:lnTo>
                    <a:lnTo>
                      <a:pt x="1491" y="2694"/>
                    </a:lnTo>
                    <a:lnTo>
                      <a:pt x="1487" y="2688"/>
                    </a:lnTo>
                    <a:lnTo>
                      <a:pt x="1483" y="2681"/>
                    </a:lnTo>
                    <a:lnTo>
                      <a:pt x="1480" y="2675"/>
                    </a:lnTo>
                    <a:lnTo>
                      <a:pt x="1477" y="2668"/>
                    </a:lnTo>
                    <a:lnTo>
                      <a:pt x="1474" y="2655"/>
                    </a:lnTo>
                    <a:lnTo>
                      <a:pt x="1473" y="2642"/>
                    </a:lnTo>
                    <a:lnTo>
                      <a:pt x="1473" y="2629"/>
                    </a:lnTo>
                    <a:lnTo>
                      <a:pt x="1475" y="2616"/>
                    </a:lnTo>
                    <a:lnTo>
                      <a:pt x="1478" y="2604"/>
                    </a:lnTo>
                    <a:lnTo>
                      <a:pt x="1482" y="2591"/>
                    </a:lnTo>
                    <a:lnTo>
                      <a:pt x="1493" y="2571"/>
                    </a:lnTo>
                    <a:lnTo>
                      <a:pt x="1503" y="2552"/>
                    </a:lnTo>
                    <a:lnTo>
                      <a:pt x="1506" y="2547"/>
                    </a:lnTo>
                    <a:lnTo>
                      <a:pt x="1506" y="2543"/>
                    </a:lnTo>
                    <a:lnTo>
                      <a:pt x="1506" y="2538"/>
                    </a:lnTo>
                    <a:lnTo>
                      <a:pt x="1503" y="2533"/>
                    </a:lnTo>
                    <a:lnTo>
                      <a:pt x="1500" y="2528"/>
                    </a:lnTo>
                    <a:lnTo>
                      <a:pt x="1496" y="2524"/>
                    </a:lnTo>
                    <a:lnTo>
                      <a:pt x="1490" y="2519"/>
                    </a:lnTo>
                    <a:lnTo>
                      <a:pt x="1482" y="2514"/>
                    </a:lnTo>
                    <a:lnTo>
                      <a:pt x="1471" y="2503"/>
                    </a:lnTo>
                    <a:lnTo>
                      <a:pt x="1462" y="2492"/>
                    </a:lnTo>
                    <a:lnTo>
                      <a:pt x="1455" y="2481"/>
                    </a:lnTo>
                    <a:lnTo>
                      <a:pt x="1449" y="2470"/>
                    </a:lnTo>
                    <a:lnTo>
                      <a:pt x="1445" y="2459"/>
                    </a:lnTo>
                    <a:lnTo>
                      <a:pt x="1443" y="2447"/>
                    </a:lnTo>
                    <a:lnTo>
                      <a:pt x="1442" y="2435"/>
                    </a:lnTo>
                    <a:lnTo>
                      <a:pt x="1443" y="2424"/>
                    </a:lnTo>
                    <a:lnTo>
                      <a:pt x="1450" y="2353"/>
                    </a:lnTo>
                    <a:lnTo>
                      <a:pt x="1415" y="2329"/>
                    </a:lnTo>
                    <a:lnTo>
                      <a:pt x="1316" y="2255"/>
                    </a:lnTo>
                    <a:lnTo>
                      <a:pt x="1264" y="2278"/>
                    </a:lnTo>
                    <a:lnTo>
                      <a:pt x="1249" y="2277"/>
                    </a:lnTo>
                    <a:lnTo>
                      <a:pt x="1237" y="2274"/>
                    </a:lnTo>
                    <a:lnTo>
                      <a:pt x="1225" y="2271"/>
                    </a:lnTo>
                    <a:lnTo>
                      <a:pt x="1216" y="2268"/>
                    </a:lnTo>
                    <a:lnTo>
                      <a:pt x="1207" y="2266"/>
                    </a:lnTo>
                    <a:lnTo>
                      <a:pt x="1198" y="2265"/>
                    </a:lnTo>
                    <a:lnTo>
                      <a:pt x="1194" y="2266"/>
                    </a:lnTo>
                    <a:lnTo>
                      <a:pt x="1189" y="2267"/>
                    </a:lnTo>
                    <a:lnTo>
                      <a:pt x="1184" y="2269"/>
                    </a:lnTo>
                    <a:lnTo>
                      <a:pt x="1179" y="2272"/>
                    </a:lnTo>
                    <a:lnTo>
                      <a:pt x="1175" y="2278"/>
                    </a:lnTo>
                    <a:lnTo>
                      <a:pt x="1171" y="2283"/>
                    </a:lnTo>
                    <a:lnTo>
                      <a:pt x="1167" y="2287"/>
                    </a:lnTo>
                    <a:lnTo>
                      <a:pt x="1162" y="2290"/>
                    </a:lnTo>
                    <a:lnTo>
                      <a:pt x="1158" y="2293"/>
                    </a:lnTo>
                    <a:lnTo>
                      <a:pt x="1153" y="2294"/>
                    </a:lnTo>
                    <a:lnTo>
                      <a:pt x="1148" y="2295"/>
                    </a:lnTo>
                    <a:lnTo>
                      <a:pt x="1143" y="2295"/>
                    </a:lnTo>
                    <a:lnTo>
                      <a:pt x="1134" y="2293"/>
                    </a:lnTo>
                    <a:lnTo>
                      <a:pt x="1124" y="2289"/>
                    </a:lnTo>
                    <a:lnTo>
                      <a:pt x="1115" y="2284"/>
                    </a:lnTo>
                    <a:lnTo>
                      <a:pt x="1106" y="2278"/>
                    </a:lnTo>
                    <a:lnTo>
                      <a:pt x="952" y="2281"/>
                    </a:lnTo>
                    <a:lnTo>
                      <a:pt x="901" y="2307"/>
                    </a:lnTo>
                    <a:lnTo>
                      <a:pt x="842" y="2351"/>
                    </a:lnTo>
                    <a:lnTo>
                      <a:pt x="831" y="2370"/>
                    </a:lnTo>
                    <a:lnTo>
                      <a:pt x="821" y="2386"/>
                    </a:lnTo>
                    <a:lnTo>
                      <a:pt x="811" y="2400"/>
                    </a:lnTo>
                    <a:lnTo>
                      <a:pt x="802" y="2411"/>
                    </a:lnTo>
                    <a:lnTo>
                      <a:pt x="794" y="2420"/>
                    </a:lnTo>
                    <a:lnTo>
                      <a:pt x="787" y="2427"/>
                    </a:lnTo>
                    <a:lnTo>
                      <a:pt x="782" y="2431"/>
                    </a:lnTo>
                    <a:lnTo>
                      <a:pt x="777" y="2433"/>
                    </a:lnTo>
                    <a:lnTo>
                      <a:pt x="774" y="2433"/>
                    </a:lnTo>
                    <a:lnTo>
                      <a:pt x="773" y="2432"/>
                    </a:lnTo>
                    <a:lnTo>
                      <a:pt x="771" y="2431"/>
                    </a:lnTo>
                    <a:lnTo>
                      <a:pt x="769" y="2430"/>
                    </a:lnTo>
                    <a:lnTo>
                      <a:pt x="767" y="2424"/>
                    </a:lnTo>
                    <a:lnTo>
                      <a:pt x="766" y="2417"/>
                    </a:lnTo>
                    <a:lnTo>
                      <a:pt x="765" y="2407"/>
                    </a:lnTo>
                    <a:lnTo>
                      <a:pt x="765" y="2394"/>
                    </a:lnTo>
                    <a:lnTo>
                      <a:pt x="766" y="2380"/>
                    </a:lnTo>
                    <a:lnTo>
                      <a:pt x="768" y="2363"/>
                    </a:lnTo>
                    <a:lnTo>
                      <a:pt x="766" y="2352"/>
                    </a:lnTo>
                    <a:lnTo>
                      <a:pt x="763" y="2343"/>
                    </a:lnTo>
                    <a:lnTo>
                      <a:pt x="760" y="2337"/>
                    </a:lnTo>
                    <a:lnTo>
                      <a:pt x="757" y="2332"/>
                    </a:lnTo>
                    <a:lnTo>
                      <a:pt x="754" y="2329"/>
                    </a:lnTo>
                    <a:lnTo>
                      <a:pt x="751" y="2327"/>
                    </a:lnTo>
                    <a:lnTo>
                      <a:pt x="747" y="2326"/>
                    </a:lnTo>
                    <a:lnTo>
                      <a:pt x="743" y="2327"/>
                    </a:lnTo>
                    <a:lnTo>
                      <a:pt x="736" y="2331"/>
                    </a:lnTo>
                    <a:lnTo>
                      <a:pt x="728" y="2337"/>
                    </a:lnTo>
                    <a:lnTo>
                      <a:pt x="720" y="2345"/>
                    </a:lnTo>
                    <a:lnTo>
                      <a:pt x="713" y="2351"/>
                    </a:lnTo>
                    <a:lnTo>
                      <a:pt x="700" y="2359"/>
                    </a:lnTo>
                    <a:lnTo>
                      <a:pt x="689" y="2364"/>
                    </a:lnTo>
                    <a:lnTo>
                      <a:pt x="685" y="2365"/>
                    </a:lnTo>
                    <a:lnTo>
                      <a:pt x="680" y="2366"/>
                    </a:lnTo>
                    <a:lnTo>
                      <a:pt x="677" y="2365"/>
                    </a:lnTo>
                    <a:lnTo>
                      <a:pt x="673" y="2364"/>
                    </a:lnTo>
                    <a:lnTo>
                      <a:pt x="669" y="2362"/>
                    </a:lnTo>
                    <a:lnTo>
                      <a:pt x="667" y="2359"/>
                    </a:lnTo>
                    <a:lnTo>
                      <a:pt x="664" y="2356"/>
                    </a:lnTo>
                    <a:lnTo>
                      <a:pt x="662" y="2351"/>
                    </a:lnTo>
                    <a:lnTo>
                      <a:pt x="659" y="2340"/>
                    </a:lnTo>
                    <a:lnTo>
                      <a:pt x="656" y="2326"/>
                    </a:lnTo>
                    <a:lnTo>
                      <a:pt x="661" y="2250"/>
                    </a:lnTo>
                    <a:lnTo>
                      <a:pt x="336" y="2200"/>
                    </a:lnTo>
                    <a:lnTo>
                      <a:pt x="317" y="2191"/>
                    </a:lnTo>
                    <a:lnTo>
                      <a:pt x="299" y="2184"/>
                    </a:lnTo>
                    <a:lnTo>
                      <a:pt x="280" y="2178"/>
                    </a:lnTo>
                    <a:lnTo>
                      <a:pt x="261" y="2172"/>
                    </a:lnTo>
                    <a:lnTo>
                      <a:pt x="241" y="2168"/>
                    </a:lnTo>
                    <a:lnTo>
                      <a:pt x="222" y="2165"/>
                    </a:lnTo>
                    <a:lnTo>
                      <a:pt x="202" y="2163"/>
                    </a:lnTo>
                    <a:lnTo>
                      <a:pt x="182" y="2163"/>
                    </a:lnTo>
                    <a:lnTo>
                      <a:pt x="162" y="2164"/>
                    </a:lnTo>
                    <a:lnTo>
                      <a:pt x="142" y="2167"/>
                    </a:lnTo>
                    <a:lnTo>
                      <a:pt x="121" y="2171"/>
                    </a:lnTo>
                    <a:lnTo>
                      <a:pt x="99" y="2176"/>
                    </a:lnTo>
                    <a:lnTo>
                      <a:pt x="78" y="2184"/>
                    </a:lnTo>
                    <a:lnTo>
                      <a:pt x="57" y="2193"/>
                    </a:lnTo>
                    <a:lnTo>
                      <a:pt x="35" y="2204"/>
                    </a:lnTo>
                    <a:lnTo>
                      <a:pt x="12" y="2216"/>
                    </a:lnTo>
                    <a:lnTo>
                      <a:pt x="0" y="2217"/>
                    </a:lnTo>
                    <a:lnTo>
                      <a:pt x="14" y="1995"/>
                    </a:lnTo>
                    <a:lnTo>
                      <a:pt x="22" y="1994"/>
                    </a:lnTo>
                    <a:lnTo>
                      <a:pt x="28" y="1982"/>
                    </a:lnTo>
                    <a:lnTo>
                      <a:pt x="34" y="1971"/>
                    </a:lnTo>
                    <a:lnTo>
                      <a:pt x="41" y="1960"/>
                    </a:lnTo>
                    <a:lnTo>
                      <a:pt x="49" y="1949"/>
                    </a:lnTo>
                    <a:lnTo>
                      <a:pt x="57" y="1938"/>
                    </a:lnTo>
                    <a:lnTo>
                      <a:pt x="66" y="1928"/>
                    </a:lnTo>
                    <a:lnTo>
                      <a:pt x="76" y="1918"/>
                    </a:lnTo>
                    <a:lnTo>
                      <a:pt x="86" y="1908"/>
                    </a:lnTo>
                    <a:lnTo>
                      <a:pt x="97" y="1898"/>
                    </a:lnTo>
                    <a:lnTo>
                      <a:pt x="109" y="1889"/>
                    </a:lnTo>
                    <a:lnTo>
                      <a:pt x="122" y="1880"/>
                    </a:lnTo>
                    <a:lnTo>
                      <a:pt x="135" y="1870"/>
                    </a:lnTo>
                    <a:lnTo>
                      <a:pt x="149" y="1861"/>
                    </a:lnTo>
                    <a:lnTo>
                      <a:pt x="163" y="1852"/>
                    </a:lnTo>
                    <a:lnTo>
                      <a:pt x="178" y="1844"/>
                    </a:lnTo>
                    <a:lnTo>
                      <a:pt x="194" y="1836"/>
                    </a:lnTo>
                    <a:lnTo>
                      <a:pt x="201" y="1816"/>
                    </a:lnTo>
                    <a:lnTo>
                      <a:pt x="209" y="1795"/>
                    </a:lnTo>
                    <a:lnTo>
                      <a:pt x="218" y="1775"/>
                    </a:lnTo>
                    <a:lnTo>
                      <a:pt x="229" y="1755"/>
                    </a:lnTo>
                    <a:lnTo>
                      <a:pt x="236" y="1745"/>
                    </a:lnTo>
                    <a:lnTo>
                      <a:pt x="243" y="1734"/>
                    </a:lnTo>
                    <a:lnTo>
                      <a:pt x="250" y="1724"/>
                    </a:lnTo>
                    <a:lnTo>
                      <a:pt x="259" y="1715"/>
                    </a:lnTo>
                    <a:lnTo>
                      <a:pt x="269" y="1705"/>
                    </a:lnTo>
                    <a:lnTo>
                      <a:pt x="279" y="1696"/>
                    </a:lnTo>
                    <a:lnTo>
                      <a:pt x="290" y="1688"/>
                    </a:lnTo>
                    <a:lnTo>
                      <a:pt x="302" y="1680"/>
                    </a:lnTo>
                    <a:lnTo>
                      <a:pt x="343" y="1670"/>
                    </a:lnTo>
                    <a:lnTo>
                      <a:pt x="384" y="1661"/>
                    </a:lnTo>
                    <a:lnTo>
                      <a:pt x="426" y="1654"/>
                    </a:lnTo>
                    <a:lnTo>
                      <a:pt x="467" y="1648"/>
                    </a:lnTo>
                    <a:lnTo>
                      <a:pt x="488" y="1646"/>
                    </a:lnTo>
                    <a:lnTo>
                      <a:pt x="509" y="1645"/>
                    </a:lnTo>
                    <a:lnTo>
                      <a:pt x="529" y="1645"/>
                    </a:lnTo>
                    <a:lnTo>
                      <a:pt x="551" y="1645"/>
                    </a:lnTo>
                    <a:lnTo>
                      <a:pt x="571" y="1646"/>
                    </a:lnTo>
                    <a:lnTo>
                      <a:pt x="592" y="1647"/>
                    </a:lnTo>
                    <a:lnTo>
                      <a:pt x="613" y="1650"/>
                    </a:lnTo>
                    <a:lnTo>
                      <a:pt x="633" y="1654"/>
                    </a:lnTo>
                    <a:lnTo>
                      <a:pt x="778" y="1570"/>
                    </a:lnTo>
                    <a:lnTo>
                      <a:pt x="1004" y="1571"/>
                    </a:lnTo>
                    <a:lnTo>
                      <a:pt x="1088" y="1602"/>
                    </a:lnTo>
                    <a:lnTo>
                      <a:pt x="1317" y="1612"/>
                    </a:lnTo>
                    <a:lnTo>
                      <a:pt x="1470" y="1489"/>
                    </a:lnTo>
                    <a:lnTo>
                      <a:pt x="1491" y="1313"/>
                    </a:lnTo>
                    <a:lnTo>
                      <a:pt x="1472" y="1309"/>
                    </a:lnTo>
                    <a:lnTo>
                      <a:pt x="1455" y="1305"/>
                    </a:lnTo>
                    <a:lnTo>
                      <a:pt x="1439" y="1300"/>
                    </a:lnTo>
                    <a:lnTo>
                      <a:pt x="1425" y="1295"/>
                    </a:lnTo>
                    <a:lnTo>
                      <a:pt x="1412" y="1290"/>
                    </a:lnTo>
                    <a:lnTo>
                      <a:pt x="1402" y="1283"/>
                    </a:lnTo>
                    <a:lnTo>
                      <a:pt x="1398" y="1280"/>
                    </a:lnTo>
                    <a:lnTo>
                      <a:pt x="1394" y="1277"/>
                    </a:lnTo>
                    <a:lnTo>
                      <a:pt x="1390" y="1273"/>
                    </a:lnTo>
                    <a:lnTo>
                      <a:pt x="1387" y="1269"/>
                    </a:lnTo>
                    <a:lnTo>
                      <a:pt x="1385" y="1265"/>
                    </a:lnTo>
                    <a:lnTo>
                      <a:pt x="1383" y="1261"/>
                    </a:lnTo>
                    <a:lnTo>
                      <a:pt x="1382" y="1256"/>
                    </a:lnTo>
                    <a:lnTo>
                      <a:pt x="1382" y="1252"/>
                    </a:lnTo>
                    <a:lnTo>
                      <a:pt x="1382" y="1247"/>
                    </a:lnTo>
                    <a:lnTo>
                      <a:pt x="1382" y="1241"/>
                    </a:lnTo>
                    <a:lnTo>
                      <a:pt x="1384" y="1236"/>
                    </a:lnTo>
                    <a:lnTo>
                      <a:pt x="1386" y="1230"/>
                    </a:lnTo>
                    <a:lnTo>
                      <a:pt x="1392" y="1218"/>
                    </a:lnTo>
                    <a:lnTo>
                      <a:pt x="1401" y="1205"/>
                    </a:lnTo>
                    <a:lnTo>
                      <a:pt x="1413" y="1190"/>
                    </a:lnTo>
                    <a:lnTo>
                      <a:pt x="1428" y="1174"/>
                    </a:lnTo>
                    <a:lnTo>
                      <a:pt x="1515" y="1076"/>
                    </a:lnTo>
                    <a:lnTo>
                      <a:pt x="1520" y="1072"/>
                    </a:lnTo>
                    <a:lnTo>
                      <a:pt x="1523" y="1067"/>
                    </a:lnTo>
                    <a:lnTo>
                      <a:pt x="1527" y="1061"/>
                    </a:lnTo>
                    <a:lnTo>
                      <a:pt x="1529" y="1055"/>
                    </a:lnTo>
                    <a:lnTo>
                      <a:pt x="1532" y="1048"/>
                    </a:lnTo>
                    <a:lnTo>
                      <a:pt x="1533" y="1040"/>
                    </a:lnTo>
                    <a:lnTo>
                      <a:pt x="1535" y="1032"/>
                    </a:lnTo>
                    <a:lnTo>
                      <a:pt x="1535" y="1024"/>
                    </a:lnTo>
                    <a:lnTo>
                      <a:pt x="1536" y="1016"/>
                    </a:lnTo>
                    <a:lnTo>
                      <a:pt x="1536" y="1009"/>
                    </a:lnTo>
                    <a:lnTo>
                      <a:pt x="1535" y="1001"/>
                    </a:lnTo>
                    <a:lnTo>
                      <a:pt x="1534" y="994"/>
                    </a:lnTo>
                    <a:lnTo>
                      <a:pt x="1532" y="988"/>
                    </a:lnTo>
                    <a:lnTo>
                      <a:pt x="1530" y="982"/>
                    </a:lnTo>
                    <a:lnTo>
                      <a:pt x="1527" y="977"/>
                    </a:lnTo>
                    <a:lnTo>
                      <a:pt x="1524" y="972"/>
                    </a:lnTo>
                    <a:lnTo>
                      <a:pt x="1454" y="841"/>
                    </a:lnTo>
                    <a:lnTo>
                      <a:pt x="1480" y="658"/>
                    </a:lnTo>
                    <a:lnTo>
                      <a:pt x="1606" y="628"/>
                    </a:lnTo>
                    <a:lnTo>
                      <a:pt x="1633" y="596"/>
                    </a:lnTo>
                    <a:lnTo>
                      <a:pt x="1692" y="594"/>
                    </a:lnTo>
                    <a:lnTo>
                      <a:pt x="1702" y="589"/>
                    </a:lnTo>
                    <a:lnTo>
                      <a:pt x="1711" y="582"/>
                    </a:lnTo>
                    <a:lnTo>
                      <a:pt x="1719" y="576"/>
                    </a:lnTo>
                    <a:lnTo>
                      <a:pt x="1726" y="568"/>
                    </a:lnTo>
                    <a:lnTo>
                      <a:pt x="1731" y="560"/>
                    </a:lnTo>
                    <a:lnTo>
                      <a:pt x="1736" y="552"/>
                    </a:lnTo>
                    <a:lnTo>
                      <a:pt x="1740" y="543"/>
                    </a:lnTo>
                    <a:lnTo>
                      <a:pt x="1743" y="533"/>
                    </a:lnTo>
                    <a:lnTo>
                      <a:pt x="1745" y="523"/>
                    </a:lnTo>
                    <a:lnTo>
                      <a:pt x="1746" y="513"/>
                    </a:lnTo>
                    <a:lnTo>
                      <a:pt x="1745" y="501"/>
                    </a:lnTo>
                    <a:lnTo>
                      <a:pt x="1744" y="490"/>
                    </a:lnTo>
                    <a:lnTo>
                      <a:pt x="1742" y="477"/>
                    </a:lnTo>
                    <a:lnTo>
                      <a:pt x="1738" y="463"/>
                    </a:lnTo>
                    <a:lnTo>
                      <a:pt x="1734" y="450"/>
                    </a:lnTo>
                    <a:lnTo>
                      <a:pt x="1729" y="436"/>
                    </a:lnTo>
                    <a:lnTo>
                      <a:pt x="1727" y="434"/>
                    </a:lnTo>
                    <a:lnTo>
                      <a:pt x="1725" y="432"/>
                    </a:lnTo>
                    <a:lnTo>
                      <a:pt x="1723" y="429"/>
                    </a:lnTo>
                    <a:lnTo>
                      <a:pt x="1721" y="425"/>
                    </a:lnTo>
                    <a:lnTo>
                      <a:pt x="1718" y="416"/>
                    </a:lnTo>
                    <a:lnTo>
                      <a:pt x="1716" y="404"/>
                    </a:lnTo>
                    <a:lnTo>
                      <a:pt x="1714" y="390"/>
                    </a:lnTo>
                    <a:lnTo>
                      <a:pt x="1713" y="375"/>
                    </a:lnTo>
                    <a:lnTo>
                      <a:pt x="1713" y="360"/>
                    </a:lnTo>
                    <a:lnTo>
                      <a:pt x="1715" y="344"/>
                    </a:lnTo>
                    <a:lnTo>
                      <a:pt x="1717" y="327"/>
                    </a:lnTo>
                    <a:lnTo>
                      <a:pt x="1721" y="312"/>
                    </a:lnTo>
                    <a:lnTo>
                      <a:pt x="1723" y="304"/>
                    </a:lnTo>
                    <a:lnTo>
                      <a:pt x="1726" y="298"/>
                    </a:lnTo>
                    <a:lnTo>
                      <a:pt x="1729" y="291"/>
                    </a:lnTo>
                    <a:lnTo>
                      <a:pt x="1732" y="285"/>
                    </a:lnTo>
                    <a:lnTo>
                      <a:pt x="1736" y="280"/>
                    </a:lnTo>
                    <a:lnTo>
                      <a:pt x="1740" y="275"/>
                    </a:lnTo>
                    <a:lnTo>
                      <a:pt x="1745" y="271"/>
                    </a:lnTo>
                    <a:lnTo>
                      <a:pt x="1750" y="268"/>
                    </a:lnTo>
                    <a:lnTo>
                      <a:pt x="1755" y="265"/>
                    </a:lnTo>
                    <a:lnTo>
                      <a:pt x="1761" y="263"/>
                    </a:lnTo>
                    <a:lnTo>
                      <a:pt x="1768" y="262"/>
                    </a:lnTo>
                    <a:lnTo>
                      <a:pt x="1775" y="262"/>
                    </a:lnTo>
                    <a:lnTo>
                      <a:pt x="1804" y="266"/>
                    </a:lnTo>
                    <a:lnTo>
                      <a:pt x="1829" y="271"/>
                    </a:lnTo>
                    <a:lnTo>
                      <a:pt x="1840" y="273"/>
                    </a:lnTo>
                    <a:lnTo>
                      <a:pt x="1850" y="274"/>
                    </a:lnTo>
                    <a:lnTo>
                      <a:pt x="1859" y="275"/>
                    </a:lnTo>
                    <a:lnTo>
                      <a:pt x="1867" y="275"/>
                    </a:lnTo>
                    <a:lnTo>
                      <a:pt x="1874" y="274"/>
                    </a:lnTo>
                    <a:lnTo>
                      <a:pt x="1879" y="272"/>
                    </a:lnTo>
                    <a:lnTo>
                      <a:pt x="1882" y="271"/>
                    </a:lnTo>
                    <a:lnTo>
                      <a:pt x="1883" y="268"/>
                    </a:lnTo>
                    <a:lnTo>
                      <a:pt x="1885" y="266"/>
                    </a:lnTo>
                    <a:lnTo>
                      <a:pt x="1886" y="263"/>
                    </a:lnTo>
                    <a:lnTo>
                      <a:pt x="1887" y="255"/>
                    </a:lnTo>
                    <a:lnTo>
                      <a:pt x="1887" y="246"/>
                    </a:lnTo>
                    <a:lnTo>
                      <a:pt x="1885" y="234"/>
                    </a:lnTo>
                    <a:lnTo>
                      <a:pt x="1881" y="219"/>
                    </a:lnTo>
                    <a:lnTo>
                      <a:pt x="1884" y="209"/>
                    </a:lnTo>
                    <a:lnTo>
                      <a:pt x="1887" y="201"/>
                    </a:lnTo>
                    <a:lnTo>
                      <a:pt x="1891" y="194"/>
                    </a:lnTo>
                    <a:lnTo>
                      <a:pt x="1895" y="187"/>
                    </a:lnTo>
                    <a:lnTo>
                      <a:pt x="1900" y="183"/>
                    </a:lnTo>
                    <a:lnTo>
                      <a:pt x="1906" y="179"/>
                    </a:lnTo>
                    <a:lnTo>
                      <a:pt x="1912" y="177"/>
                    </a:lnTo>
                    <a:lnTo>
                      <a:pt x="1919" y="176"/>
                    </a:lnTo>
                    <a:lnTo>
                      <a:pt x="1928" y="176"/>
                    </a:lnTo>
                    <a:lnTo>
                      <a:pt x="1936" y="178"/>
                    </a:lnTo>
                    <a:lnTo>
                      <a:pt x="1945" y="180"/>
                    </a:lnTo>
                    <a:lnTo>
                      <a:pt x="1955" y="183"/>
                    </a:lnTo>
                    <a:lnTo>
                      <a:pt x="1977" y="194"/>
                    </a:lnTo>
                    <a:lnTo>
                      <a:pt x="2002" y="208"/>
                    </a:lnTo>
                    <a:lnTo>
                      <a:pt x="2015" y="209"/>
                    </a:lnTo>
                    <a:lnTo>
                      <a:pt x="2028" y="210"/>
                    </a:lnTo>
                    <a:lnTo>
                      <a:pt x="2040" y="209"/>
                    </a:lnTo>
                    <a:lnTo>
                      <a:pt x="2051" y="208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856" name="Freeform 8"/>
              <p:cNvSpPr>
                <a:spLocks/>
              </p:cNvSpPr>
              <p:nvPr/>
            </p:nvSpPr>
            <p:spPr bwMode="auto">
              <a:xfrm>
                <a:off x="7669" y="3294"/>
                <a:ext cx="835" cy="566"/>
              </a:xfrm>
              <a:custGeom>
                <a:avLst/>
                <a:gdLst>
                  <a:gd name="T0" fmla="*/ 357 w 3341"/>
                  <a:gd name="T1" fmla="*/ 1124 h 2266"/>
                  <a:gd name="T2" fmla="*/ 457 w 3341"/>
                  <a:gd name="T3" fmla="*/ 1147 h 2266"/>
                  <a:gd name="T4" fmla="*/ 1359 w 3341"/>
                  <a:gd name="T5" fmla="*/ 1813 h 2266"/>
                  <a:gd name="T6" fmla="*/ 1391 w 3341"/>
                  <a:gd name="T7" fmla="*/ 1980 h 2266"/>
                  <a:gd name="T8" fmla="*/ 1488 w 3341"/>
                  <a:gd name="T9" fmla="*/ 2008 h 2266"/>
                  <a:gd name="T10" fmla="*/ 1585 w 3341"/>
                  <a:gd name="T11" fmla="*/ 2018 h 2266"/>
                  <a:gd name="T12" fmla="*/ 1645 w 3341"/>
                  <a:gd name="T13" fmla="*/ 2076 h 2266"/>
                  <a:gd name="T14" fmla="*/ 1668 w 3341"/>
                  <a:gd name="T15" fmla="*/ 2134 h 2266"/>
                  <a:gd name="T16" fmla="*/ 1784 w 3341"/>
                  <a:gd name="T17" fmla="*/ 2145 h 2266"/>
                  <a:gd name="T18" fmla="*/ 3101 w 3341"/>
                  <a:gd name="T19" fmla="*/ 1542 h 2266"/>
                  <a:gd name="T20" fmla="*/ 3083 w 3341"/>
                  <a:gd name="T21" fmla="*/ 1524 h 2266"/>
                  <a:gd name="T22" fmla="*/ 3082 w 3341"/>
                  <a:gd name="T23" fmla="*/ 1514 h 2266"/>
                  <a:gd name="T24" fmla="*/ 3085 w 3341"/>
                  <a:gd name="T25" fmla="*/ 1496 h 2266"/>
                  <a:gd name="T26" fmla="*/ 3091 w 3341"/>
                  <a:gd name="T27" fmla="*/ 1481 h 2266"/>
                  <a:gd name="T28" fmla="*/ 3100 w 3341"/>
                  <a:gd name="T29" fmla="*/ 1463 h 2266"/>
                  <a:gd name="T30" fmla="*/ 3109 w 3341"/>
                  <a:gd name="T31" fmla="*/ 1451 h 2266"/>
                  <a:gd name="T32" fmla="*/ 3117 w 3341"/>
                  <a:gd name="T33" fmla="*/ 1442 h 2266"/>
                  <a:gd name="T34" fmla="*/ 3124 w 3341"/>
                  <a:gd name="T35" fmla="*/ 1437 h 2266"/>
                  <a:gd name="T36" fmla="*/ 3134 w 3341"/>
                  <a:gd name="T37" fmla="*/ 1432 h 2266"/>
                  <a:gd name="T38" fmla="*/ 3141 w 3341"/>
                  <a:gd name="T39" fmla="*/ 1431 h 2266"/>
                  <a:gd name="T40" fmla="*/ 3324 w 3341"/>
                  <a:gd name="T41" fmla="*/ 1346 h 2266"/>
                  <a:gd name="T42" fmla="*/ 3338 w 3341"/>
                  <a:gd name="T43" fmla="*/ 1306 h 2266"/>
                  <a:gd name="T44" fmla="*/ 3249 w 3341"/>
                  <a:gd name="T45" fmla="*/ 1290 h 2266"/>
                  <a:gd name="T46" fmla="*/ 3229 w 3341"/>
                  <a:gd name="T47" fmla="*/ 1287 h 2266"/>
                  <a:gd name="T48" fmla="*/ 3217 w 3341"/>
                  <a:gd name="T49" fmla="*/ 1284 h 2266"/>
                  <a:gd name="T50" fmla="*/ 3200 w 3341"/>
                  <a:gd name="T51" fmla="*/ 1279 h 2266"/>
                  <a:gd name="T52" fmla="*/ 3193 w 3341"/>
                  <a:gd name="T53" fmla="*/ 1275 h 2266"/>
                  <a:gd name="T54" fmla="*/ 3187 w 3341"/>
                  <a:gd name="T55" fmla="*/ 1271 h 2266"/>
                  <a:gd name="T56" fmla="*/ 3181 w 3341"/>
                  <a:gd name="T57" fmla="*/ 1265 h 2266"/>
                  <a:gd name="T58" fmla="*/ 3178 w 3341"/>
                  <a:gd name="T59" fmla="*/ 1247 h 2266"/>
                  <a:gd name="T60" fmla="*/ 2850 w 3341"/>
                  <a:gd name="T61" fmla="*/ 1256 h 2266"/>
                  <a:gd name="T62" fmla="*/ 2766 w 3341"/>
                  <a:gd name="T63" fmla="*/ 1246 h 2266"/>
                  <a:gd name="T64" fmla="*/ 2733 w 3341"/>
                  <a:gd name="T65" fmla="*/ 1316 h 2266"/>
                  <a:gd name="T66" fmla="*/ 2626 w 3341"/>
                  <a:gd name="T67" fmla="*/ 1358 h 2266"/>
                  <a:gd name="T68" fmla="*/ 2561 w 3341"/>
                  <a:gd name="T69" fmla="*/ 1324 h 2266"/>
                  <a:gd name="T70" fmla="*/ 2519 w 3341"/>
                  <a:gd name="T71" fmla="*/ 1263 h 2266"/>
                  <a:gd name="T72" fmla="*/ 2463 w 3341"/>
                  <a:gd name="T73" fmla="*/ 1145 h 2266"/>
                  <a:gd name="T74" fmla="*/ 2439 w 3341"/>
                  <a:gd name="T75" fmla="*/ 1110 h 2266"/>
                  <a:gd name="T76" fmla="*/ 2476 w 3341"/>
                  <a:gd name="T77" fmla="*/ 1024 h 2266"/>
                  <a:gd name="T78" fmla="*/ 2487 w 3341"/>
                  <a:gd name="T79" fmla="*/ 954 h 2266"/>
                  <a:gd name="T80" fmla="*/ 2466 w 3341"/>
                  <a:gd name="T81" fmla="*/ 907 h 2266"/>
                  <a:gd name="T82" fmla="*/ 2494 w 3341"/>
                  <a:gd name="T83" fmla="*/ 834 h 2266"/>
                  <a:gd name="T84" fmla="*/ 2468 w 3341"/>
                  <a:gd name="T85" fmla="*/ 710 h 2266"/>
                  <a:gd name="T86" fmla="*/ 2411 w 3341"/>
                  <a:gd name="T87" fmla="*/ 695 h 2266"/>
                  <a:gd name="T88" fmla="*/ 2353 w 3341"/>
                  <a:gd name="T89" fmla="*/ 683 h 2266"/>
                  <a:gd name="T90" fmla="*/ 2294 w 3341"/>
                  <a:gd name="T91" fmla="*/ 518 h 2266"/>
                  <a:gd name="T92" fmla="*/ 2293 w 3341"/>
                  <a:gd name="T93" fmla="*/ 428 h 2266"/>
                  <a:gd name="T94" fmla="*/ 2307 w 3341"/>
                  <a:gd name="T95" fmla="*/ 361 h 2266"/>
                  <a:gd name="T96" fmla="*/ 2254 w 3341"/>
                  <a:gd name="T97" fmla="*/ 284 h 2266"/>
                  <a:gd name="T98" fmla="*/ 2048 w 3341"/>
                  <a:gd name="T99" fmla="*/ 111 h 2266"/>
                  <a:gd name="T100" fmla="*/ 1990 w 3341"/>
                  <a:gd name="T101" fmla="*/ 109 h 2266"/>
                  <a:gd name="T102" fmla="*/ 1954 w 3341"/>
                  <a:gd name="T103" fmla="*/ 132 h 2266"/>
                  <a:gd name="T104" fmla="*/ 1642 w 3341"/>
                  <a:gd name="T105" fmla="*/ 207 h 2266"/>
                  <a:gd name="T106" fmla="*/ 1585 w 3341"/>
                  <a:gd name="T107" fmla="*/ 270 h 2266"/>
                  <a:gd name="T108" fmla="*/ 1577 w 3341"/>
                  <a:gd name="T109" fmla="*/ 217 h 2266"/>
                  <a:gd name="T110" fmla="*/ 1558 w 3341"/>
                  <a:gd name="T111" fmla="*/ 163 h 2266"/>
                  <a:gd name="T112" fmla="*/ 1496 w 3341"/>
                  <a:gd name="T113" fmla="*/ 202 h 2266"/>
                  <a:gd name="T114" fmla="*/ 1470 w 3341"/>
                  <a:gd name="T115" fmla="*/ 177 h 2266"/>
                  <a:gd name="T116" fmla="*/ 1052 w 3341"/>
                  <a:gd name="T117" fmla="*/ 5 h 2266"/>
                  <a:gd name="T118" fmla="*/ 889 w 3341"/>
                  <a:gd name="T119" fmla="*/ 21 h 2266"/>
                  <a:gd name="T120" fmla="*/ 514 w 3341"/>
                  <a:gd name="T121" fmla="*/ 423 h 2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341" h="2266">
                    <a:moveTo>
                      <a:pt x="0" y="1078"/>
                    </a:moveTo>
                    <a:lnTo>
                      <a:pt x="272" y="1138"/>
                    </a:lnTo>
                    <a:lnTo>
                      <a:pt x="286" y="1135"/>
                    </a:lnTo>
                    <a:lnTo>
                      <a:pt x="301" y="1131"/>
                    </a:lnTo>
                    <a:lnTo>
                      <a:pt x="315" y="1129"/>
                    </a:lnTo>
                    <a:lnTo>
                      <a:pt x="329" y="1126"/>
                    </a:lnTo>
                    <a:lnTo>
                      <a:pt x="343" y="1125"/>
                    </a:lnTo>
                    <a:lnTo>
                      <a:pt x="357" y="1124"/>
                    </a:lnTo>
                    <a:lnTo>
                      <a:pt x="371" y="1124"/>
                    </a:lnTo>
                    <a:lnTo>
                      <a:pt x="384" y="1125"/>
                    </a:lnTo>
                    <a:lnTo>
                      <a:pt x="397" y="1126"/>
                    </a:lnTo>
                    <a:lnTo>
                      <a:pt x="410" y="1129"/>
                    </a:lnTo>
                    <a:lnTo>
                      <a:pt x="422" y="1132"/>
                    </a:lnTo>
                    <a:lnTo>
                      <a:pt x="434" y="1136"/>
                    </a:lnTo>
                    <a:lnTo>
                      <a:pt x="445" y="1141"/>
                    </a:lnTo>
                    <a:lnTo>
                      <a:pt x="457" y="1147"/>
                    </a:lnTo>
                    <a:lnTo>
                      <a:pt x="468" y="1154"/>
                    </a:lnTo>
                    <a:lnTo>
                      <a:pt x="479" y="1162"/>
                    </a:lnTo>
                    <a:lnTo>
                      <a:pt x="639" y="1159"/>
                    </a:lnTo>
                    <a:lnTo>
                      <a:pt x="872" y="1296"/>
                    </a:lnTo>
                    <a:lnTo>
                      <a:pt x="1156" y="1305"/>
                    </a:lnTo>
                    <a:lnTo>
                      <a:pt x="1253" y="1415"/>
                    </a:lnTo>
                    <a:lnTo>
                      <a:pt x="1274" y="1665"/>
                    </a:lnTo>
                    <a:lnTo>
                      <a:pt x="1359" y="1813"/>
                    </a:lnTo>
                    <a:lnTo>
                      <a:pt x="1367" y="1922"/>
                    </a:lnTo>
                    <a:lnTo>
                      <a:pt x="1367" y="1932"/>
                    </a:lnTo>
                    <a:lnTo>
                      <a:pt x="1368" y="1942"/>
                    </a:lnTo>
                    <a:lnTo>
                      <a:pt x="1370" y="1950"/>
                    </a:lnTo>
                    <a:lnTo>
                      <a:pt x="1373" y="1958"/>
                    </a:lnTo>
                    <a:lnTo>
                      <a:pt x="1378" y="1967"/>
                    </a:lnTo>
                    <a:lnTo>
                      <a:pt x="1384" y="1974"/>
                    </a:lnTo>
                    <a:lnTo>
                      <a:pt x="1391" y="1980"/>
                    </a:lnTo>
                    <a:lnTo>
                      <a:pt x="1399" y="1986"/>
                    </a:lnTo>
                    <a:lnTo>
                      <a:pt x="1408" y="1991"/>
                    </a:lnTo>
                    <a:lnTo>
                      <a:pt x="1418" y="1995"/>
                    </a:lnTo>
                    <a:lnTo>
                      <a:pt x="1430" y="1999"/>
                    </a:lnTo>
                    <a:lnTo>
                      <a:pt x="1442" y="2002"/>
                    </a:lnTo>
                    <a:lnTo>
                      <a:pt x="1456" y="2005"/>
                    </a:lnTo>
                    <a:lnTo>
                      <a:pt x="1471" y="2006"/>
                    </a:lnTo>
                    <a:lnTo>
                      <a:pt x="1488" y="2008"/>
                    </a:lnTo>
                    <a:lnTo>
                      <a:pt x="1505" y="2009"/>
                    </a:lnTo>
                    <a:lnTo>
                      <a:pt x="1518" y="2008"/>
                    </a:lnTo>
                    <a:lnTo>
                      <a:pt x="1530" y="2007"/>
                    </a:lnTo>
                    <a:lnTo>
                      <a:pt x="1542" y="2008"/>
                    </a:lnTo>
                    <a:lnTo>
                      <a:pt x="1554" y="2009"/>
                    </a:lnTo>
                    <a:lnTo>
                      <a:pt x="1564" y="2011"/>
                    </a:lnTo>
                    <a:lnTo>
                      <a:pt x="1575" y="2014"/>
                    </a:lnTo>
                    <a:lnTo>
                      <a:pt x="1585" y="2018"/>
                    </a:lnTo>
                    <a:lnTo>
                      <a:pt x="1594" y="2023"/>
                    </a:lnTo>
                    <a:lnTo>
                      <a:pt x="1603" y="2028"/>
                    </a:lnTo>
                    <a:lnTo>
                      <a:pt x="1611" y="2034"/>
                    </a:lnTo>
                    <a:lnTo>
                      <a:pt x="1618" y="2041"/>
                    </a:lnTo>
                    <a:lnTo>
                      <a:pt x="1627" y="2048"/>
                    </a:lnTo>
                    <a:lnTo>
                      <a:pt x="1633" y="2057"/>
                    </a:lnTo>
                    <a:lnTo>
                      <a:pt x="1639" y="2066"/>
                    </a:lnTo>
                    <a:lnTo>
                      <a:pt x="1645" y="2076"/>
                    </a:lnTo>
                    <a:lnTo>
                      <a:pt x="1650" y="2087"/>
                    </a:lnTo>
                    <a:lnTo>
                      <a:pt x="1650" y="2096"/>
                    </a:lnTo>
                    <a:lnTo>
                      <a:pt x="1650" y="2103"/>
                    </a:lnTo>
                    <a:lnTo>
                      <a:pt x="1652" y="2111"/>
                    </a:lnTo>
                    <a:lnTo>
                      <a:pt x="1654" y="2118"/>
                    </a:lnTo>
                    <a:lnTo>
                      <a:pt x="1658" y="2124"/>
                    </a:lnTo>
                    <a:lnTo>
                      <a:pt x="1662" y="2129"/>
                    </a:lnTo>
                    <a:lnTo>
                      <a:pt x="1668" y="2134"/>
                    </a:lnTo>
                    <a:lnTo>
                      <a:pt x="1674" y="2138"/>
                    </a:lnTo>
                    <a:lnTo>
                      <a:pt x="1681" y="2141"/>
                    </a:lnTo>
                    <a:lnTo>
                      <a:pt x="1688" y="2144"/>
                    </a:lnTo>
                    <a:lnTo>
                      <a:pt x="1697" y="2147"/>
                    </a:lnTo>
                    <a:lnTo>
                      <a:pt x="1706" y="2149"/>
                    </a:lnTo>
                    <a:lnTo>
                      <a:pt x="1726" y="2152"/>
                    </a:lnTo>
                    <a:lnTo>
                      <a:pt x="1748" y="2154"/>
                    </a:lnTo>
                    <a:lnTo>
                      <a:pt x="1784" y="2145"/>
                    </a:lnTo>
                    <a:lnTo>
                      <a:pt x="1832" y="2266"/>
                    </a:lnTo>
                    <a:lnTo>
                      <a:pt x="1902" y="2147"/>
                    </a:lnTo>
                    <a:lnTo>
                      <a:pt x="2245" y="1928"/>
                    </a:lnTo>
                    <a:lnTo>
                      <a:pt x="2323" y="1834"/>
                    </a:lnTo>
                    <a:lnTo>
                      <a:pt x="2461" y="1787"/>
                    </a:lnTo>
                    <a:lnTo>
                      <a:pt x="2663" y="1700"/>
                    </a:lnTo>
                    <a:lnTo>
                      <a:pt x="3093" y="1545"/>
                    </a:lnTo>
                    <a:lnTo>
                      <a:pt x="3101" y="1542"/>
                    </a:lnTo>
                    <a:lnTo>
                      <a:pt x="3101" y="1541"/>
                    </a:lnTo>
                    <a:lnTo>
                      <a:pt x="3096" y="1540"/>
                    </a:lnTo>
                    <a:lnTo>
                      <a:pt x="3091" y="1538"/>
                    </a:lnTo>
                    <a:lnTo>
                      <a:pt x="3088" y="1535"/>
                    </a:lnTo>
                    <a:lnTo>
                      <a:pt x="3085" y="1532"/>
                    </a:lnTo>
                    <a:lnTo>
                      <a:pt x="3084" y="1527"/>
                    </a:lnTo>
                    <a:lnTo>
                      <a:pt x="3083" y="1527"/>
                    </a:lnTo>
                    <a:lnTo>
                      <a:pt x="3083" y="1524"/>
                    </a:lnTo>
                    <a:lnTo>
                      <a:pt x="3082" y="1521"/>
                    </a:lnTo>
                    <a:lnTo>
                      <a:pt x="3082" y="1520"/>
                    </a:lnTo>
                    <a:lnTo>
                      <a:pt x="3082" y="1519"/>
                    </a:lnTo>
                    <a:lnTo>
                      <a:pt x="3082" y="1518"/>
                    </a:lnTo>
                    <a:lnTo>
                      <a:pt x="3082" y="1516"/>
                    </a:lnTo>
                    <a:lnTo>
                      <a:pt x="3082" y="1515"/>
                    </a:lnTo>
                    <a:lnTo>
                      <a:pt x="3082" y="1514"/>
                    </a:lnTo>
                    <a:lnTo>
                      <a:pt x="3082" y="1514"/>
                    </a:lnTo>
                    <a:lnTo>
                      <a:pt x="3082" y="1512"/>
                    </a:lnTo>
                    <a:lnTo>
                      <a:pt x="3082" y="1512"/>
                    </a:lnTo>
                    <a:lnTo>
                      <a:pt x="3083" y="1510"/>
                    </a:lnTo>
                    <a:lnTo>
                      <a:pt x="3083" y="1507"/>
                    </a:lnTo>
                    <a:lnTo>
                      <a:pt x="3083" y="1507"/>
                    </a:lnTo>
                    <a:lnTo>
                      <a:pt x="3084" y="1502"/>
                    </a:lnTo>
                    <a:lnTo>
                      <a:pt x="3085" y="1496"/>
                    </a:lnTo>
                    <a:lnTo>
                      <a:pt x="3085" y="1496"/>
                    </a:lnTo>
                    <a:lnTo>
                      <a:pt x="3086" y="1495"/>
                    </a:lnTo>
                    <a:lnTo>
                      <a:pt x="3086" y="1493"/>
                    </a:lnTo>
                    <a:lnTo>
                      <a:pt x="3087" y="1491"/>
                    </a:lnTo>
                    <a:lnTo>
                      <a:pt x="3087" y="1490"/>
                    </a:lnTo>
                    <a:lnTo>
                      <a:pt x="3089" y="1486"/>
                    </a:lnTo>
                    <a:lnTo>
                      <a:pt x="3090" y="1482"/>
                    </a:lnTo>
                    <a:lnTo>
                      <a:pt x="3090" y="1482"/>
                    </a:lnTo>
                    <a:lnTo>
                      <a:pt x="3091" y="1481"/>
                    </a:lnTo>
                    <a:lnTo>
                      <a:pt x="3091" y="1480"/>
                    </a:lnTo>
                    <a:lnTo>
                      <a:pt x="3092" y="1478"/>
                    </a:lnTo>
                    <a:lnTo>
                      <a:pt x="3092" y="1478"/>
                    </a:lnTo>
                    <a:lnTo>
                      <a:pt x="3095" y="1472"/>
                    </a:lnTo>
                    <a:lnTo>
                      <a:pt x="3098" y="1466"/>
                    </a:lnTo>
                    <a:lnTo>
                      <a:pt x="3099" y="1466"/>
                    </a:lnTo>
                    <a:lnTo>
                      <a:pt x="3099" y="1466"/>
                    </a:lnTo>
                    <a:lnTo>
                      <a:pt x="3100" y="1463"/>
                    </a:lnTo>
                    <a:lnTo>
                      <a:pt x="3101" y="1462"/>
                    </a:lnTo>
                    <a:lnTo>
                      <a:pt x="3101" y="1462"/>
                    </a:lnTo>
                    <a:lnTo>
                      <a:pt x="3102" y="1460"/>
                    </a:lnTo>
                    <a:lnTo>
                      <a:pt x="3103" y="1460"/>
                    </a:lnTo>
                    <a:lnTo>
                      <a:pt x="3103" y="1459"/>
                    </a:lnTo>
                    <a:lnTo>
                      <a:pt x="3105" y="1456"/>
                    </a:lnTo>
                    <a:lnTo>
                      <a:pt x="3107" y="1453"/>
                    </a:lnTo>
                    <a:lnTo>
                      <a:pt x="3109" y="1451"/>
                    </a:lnTo>
                    <a:lnTo>
                      <a:pt x="3110" y="1449"/>
                    </a:lnTo>
                    <a:lnTo>
                      <a:pt x="3111" y="1449"/>
                    </a:lnTo>
                    <a:lnTo>
                      <a:pt x="3111" y="1448"/>
                    </a:lnTo>
                    <a:lnTo>
                      <a:pt x="3113" y="1446"/>
                    </a:lnTo>
                    <a:lnTo>
                      <a:pt x="3115" y="1445"/>
                    </a:lnTo>
                    <a:lnTo>
                      <a:pt x="3115" y="1445"/>
                    </a:lnTo>
                    <a:lnTo>
                      <a:pt x="3116" y="1443"/>
                    </a:lnTo>
                    <a:lnTo>
                      <a:pt x="3117" y="1442"/>
                    </a:lnTo>
                    <a:lnTo>
                      <a:pt x="3118" y="1441"/>
                    </a:lnTo>
                    <a:lnTo>
                      <a:pt x="3119" y="1441"/>
                    </a:lnTo>
                    <a:lnTo>
                      <a:pt x="3120" y="1439"/>
                    </a:lnTo>
                    <a:lnTo>
                      <a:pt x="3120" y="1439"/>
                    </a:lnTo>
                    <a:lnTo>
                      <a:pt x="3121" y="1439"/>
                    </a:lnTo>
                    <a:lnTo>
                      <a:pt x="3122" y="1438"/>
                    </a:lnTo>
                    <a:lnTo>
                      <a:pt x="3123" y="1437"/>
                    </a:lnTo>
                    <a:lnTo>
                      <a:pt x="3124" y="1437"/>
                    </a:lnTo>
                    <a:lnTo>
                      <a:pt x="3125" y="1436"/>
                    </a:lnTo>
                    <a:lnTo>
                      <a:pt x="3126" y="1435"/>
                    </a:lnTo>
                    <a:lnTo>
                      <a:pt x="3126" y="1435"/>
                    </a:lnTo>
                    <a:lnTo>
                      <a:pt x="3128" y="1434"/>
                    </a:lnTo>
                    <a:lnTo>
                      <a:pt x="3130" y="1433"/>
                    </a:lnTo>
                    <a:lnTo>
                      <a:pt x="3131" y="1433"/>
                    </a:lnTo>
                    <a:lnTo>
                      <a:pt x="3132" y="1432"/>
                    </a:lnTo>
                    <a:lnTo>
                      <a:pt x="3134" y="1432"/>
                    </a:lnTo>
                    <a:lnTo>
                      <a:pt x="3134" y="1432"/>
                    </a:lnTo>
                    <a:lnTo>
                      <a:pt x="3136" y="1431"/>
                    </a:lnTo>
                    <a:lnTo>
                      <a:pt x="3136" y="1431"/>
                    </a:lnTo>
                    <a:lnTo>
                      <a:pt x="3137" y="1431"/>
                    </a:lnTo>
                    <a:lnTo>
                      <a:pt x="3138" y="1431"/>
                    </a:lnTo>
                    <a:lnTo>
                      <a:pt x="3139" y="1431"/>
                    </a:lnTo>
                    <a:lnTo>
                      <a:pt x="3140" y="1431"/>
                    </a:lnTo>
                    <a:lnTo>
                      <a:pt x="3141" y="1431"/>
                    </a:lnTo>
                    <a:lnTo>
                      <a:pt x="3142" y="1431"/>
                    </a:lnTo>
                    <a:lnTo>
                      <a:pt x="3142" y="1431"/>
                    </a:lnTo>
                    <a:lnTo>
                      <a:pt x="3143" y="1431"/>
                    </a:lnTo>
                    <a:lnTo>
                      <a:pt x="3253" y="1400"/>
                    </a:lnTo>
                    <a:lnTo>
                      <a:pt x="3276" y="1384"/>
                    </a:lnTo>
                    <a:lnTo>
                      <a:pt x="3296" y="1370"/>
                    </a:lnTo>
                    <a:lnTo>
                      <a:pt x="3311" y="1357"/>
                    </a:lnTo>
                    <a:lnTo>
                      <a:pt x="3324" y="1346"/>
                    </a:lnTo>
                    <a:lnTo>
                      <a:pt x="3333" y="1336"/>
                    </a:lnTo>
                    <a:lnTo>
                      <a:pt x="3338" y="1327"/>
                    </a:lnTo>
                    <a:lnTo>
                      <a:pt x="3340" y="1322"/>
                    </a:lnTo>
                    <a:lnTo>
                      <a:pt x="3341" y="1319"/>
                    </a:lnTo>
                    <a:lnTo>
                      <a:pt x="3341" y="1315"/>
                    </a:lnTo>
                    <a:lnTo>
                      <a:pt x="3341" y="1312"/>
                    </a:lnTo>
                    <a:lnTo>
                      <a:pt x="3340" y="1309"/>
                    </a:lnTo>
                    <a:lnTo>
                      <a:pt x="3338" y="1306"/>
                    </a:lnTo>
                    <a:lnTo>
                      <a:pt x="3335" y="1303"/>
                    </a:lnTo>
                    <a:lnTo>
                      <a:pt x="3332" y="1301"/>
                    </a:lnTo>
                    <a:lnTo>
                      <a:pt x="3324" y="1297"/>
                    </a:lnTo>
                    <a:lnTo>
                      <a:pt x="3314" y="1294"/>
                    </a:lnTo>
                    <a:lnTo>
                      <a:pt x="3301" y="1292"/>
                    </a:lnTo>
                    <a:lnTo>
                      <a:pt x="3285" y="1290"/>
                    </a:lnTo>
                    <a:lnTo>
                      <a:pt x="3268" y="1290"/>
                    </a:lnTo>
                    <a:lnTo>
                      <a:pt x="3249" y="1290"/>
                    </a:lnTo>
                    <a:lnTo>
                      <a:pt x="3246" y="1289"/>
                    </a:lnTo>
                    <a:lnTo>
                      <a:pt x="3244" y="1289"/>
                    </a:lnTo>
                    <a:lnTo>
                      <a:pt x="3239" y="1288"/>
                    </a:lnTo>
                    <a:lnTo>
                      <a:pt x="3239" y="1288"/>
                    </a:lnTo>
                    <a:lnTo>
                      <a:pt x="3239" y="1288"/>
                    </a:lnTo>
                    <a:lnTo>
                      <a:pt x="3234" y="1288"/>
                    </a:lnTo>
                    <a:lnTo>
                      <a:pt x="3230" y="1287"/>
                    </a:lnTo>
                    <a:lnTo>
                      <a:pt x="3229" y="1287"/>
                    </a:lnTo>
                    <a:lnTo>
                      <a:pt x="3227" y="1286"/>
                    </a:lnTo>
                    <a:lnTo>
                      <a:pt x="3225" y="1286"/>
                    </a:lnTo>
                    <a:lnTo>
                      <a:pt x="3224" y="1286"/>
                    </a:lnTo>
                    <a:lnTo>
                      <a:pt x="3222" y="1285"/>
                    </a:lnTo>
                    <a:lnTo>
                      <a:pt x="3222" y="1285"/>
                    </a:lnTo>
                    <a:lnTo>
                      <a:pt x="3220" y="1285"/>
                    </a:lnTo>
                    <a:lnTo>
                      <a:pt x="3219" y="1285"/>
                    </a:lnTo>
                    <a:lnTo>
                      <a:pt x="3217" y="1284"/>
                    </a:lnTo>
                    <a:lnTo>
                      <a:pt x="3217" y="1284"/>
                    </a:lnTo>
                    <a:lnTo>
                      <a:pt x="3213" y="1283"/>
                    </a:lnTo>
                    <a:lnTo>
                      <a:pt x="3213" y="1283"/>
                    </a:lnTo>
                    <a:lnTo>
                      <a:pt x="3208" y="1281"/>
                    </a:lnTo>
                    <a:lnTo>
                      <a:pt x="3203" y="1280"/>
                    </a:lnTo>
                    <a:lnTo>
                      <a:pt x="3203" y="1280"/>
                    </a:lnTo>
                    <a:lnTo>
                      <a:pt x="3202" y="1280"/>
                    </a:lnTo>
                    <a:lnTo>
                      <a:pt x="3200" y="1279"/>
                    </a:lnTo>
                    <a:lnTo>
                      <a:pt x="3200" y="1279"/>
                    </a:lnTo>
                    <a:lnTo>
                      <a:pt x="3199" y="1278"/>
                    </a:lnTo>
                    <a:lnTo>
                      <a:pt x="3197" y="1277"/>
                    </a:lnTo>
                    <a:lnTo>
                      <a:pt x="3197" y="1277"/>
                    </a:lnTo>
                    <a:lnTo>
                      <a:pt x="3196" y="1277"/>
                    </a:lnTo>
                    <a:lnTo>
                      <a:pt x="3195" y="1276"/>
                    </a:lnTo>
                    <a:lnTo>
                      <a:pt x="3194" y="1276"/>
                    </a:lnTo>
                    <a:lnTo>
                      <a:pt x="3193" y="1275"/>
                    </a:lnTo>
                    <a:lnTo>
                      <a:pt x="3192" y="1275"/>
                    </a:lnTo>
                    <a:lnTo>
                      <a:pt x="3191" y="1274"/>
                    </a:lnTo>
                    <a:lnTo>
                      <a:pt x="3190" y="1273"/>
                    </a:lnTo>
                    <a:lnTo>
                      <a:pt x="3190" y="1273"/>
                    </a:lnTo>
                    <a:lnTo>
                      <a:pt x="3190" y="1273"/>
                    </a:lnTo>
                    <a:lnTo>
                      <a:pt x="3190" y="1273"/>
                    </a:lnTo>
                    <a:lnTo>
                      <a:pt x="3188" y="1272"/>
                    </a:lnTo>
                    <a:lnTo>
                      <a:pt x="3187" y="1271"/>
                    </a:lnTo>
                    <a:lnTo>
                      <a:pt x="3186" y="1270"/>
                    </a:lnTo>
                    <a:lnTo>
                      <a:pt x="3186" y="1270"/>
                    </a:lnTo>
                    <a:lnTo>
                      <a:pt x="3186" y="1270"/>
                    </a:lnTo>
                    <a:lnTo>
                      <a:pt x="3184" y="1269"/>
                    </a:lnTo>
                    <a:lnTo>
                      <a:pt x="3184" y="1268"/>
                    </a:lnTo>
                    <a:lnTo>
                      <a:pt x="3183" y="1267"/>
                    </a:lnTo>
                    <a:lnTo>
                      <a:pt x="3182" y="1265"/>
                    </a:lnTo>
                    <a:lnTo>
                      <a:pt x="3181" y="1265"/>
                    </a:lnTo>
                    <a:lnTo>
                      <a:pt x="3181" y="1264"/>
                    </a:lnTo>
                    <a:lnTo>
                      <a:pt x="3180" y="1263"/>
                    </a:lnTo>
                    <a:lnTo>
                      <a:pt x="3180" y="1263"/>
                    </a:lnTo>
                    <a:lnTo>
                      <a:pt x="3179" y="1259"/>
                    </a:lnTo>
                    <a:lnTo>
                      <a:pt x="3178" y="1255"/>
                    </a:lnTo>
                    <a:lnTo>
                      <a:pt x="3178" y="1255"/>
                    </a:lnTo>
                    <a:lnTo>
                      <a:pt x="3178" y="1251"/>
                    </a:lnTo>
                    <a:lnTo>
                      <a:pt x="3178" y="1247"/>
                    </a:lnTo>
                    <a:lnTo>
                      <a:pt x="3180" y="1243"/>
                    </a:lnTo>
                    <a:lnTo>
                      <a:pt x="3181" y="1239"/>
                    </a:lnTo>
                    <a:lnTo>
                      <a:pt x="3187" y="1230"/>
                    </a:lnTo>
                    <a:lnTo>
                      <a:pt x="3194" y="1220"/>
                    </a:lnTo>
                    <a:lnTo>
                      <a:pt x="3194" y="1220"/>
                    </a:lnTo>
                    <a:lnTo>
                      <a:pt x="3194" y="1220"/>
                    </a:lnTo>
                    <a:lnTo>
                      <a:pt x="3194" y="1220"/>
                    </a:lnTo>
                    <a:lnTo>
                      <a:pt x="2850" y="1256"/>
                    </a:lnTo>
                    <a:lnTo>
                      <a:pt x="2836" y="1250"/>
                    </a:lnTo>
                    <a:lnTo>
                      <a:pt x="2823" y="1245"/>
                    </a:lnTo>
                    <a:lnTo>
                      <a:pt x="2812" y="1241"/>
                    </a:lnTo>
                    <a:lnTo>
                      <a:pt x="2801" y="1239"/>
                    </a:lnTo>
                    <a:lnTo>
                      <a:pt x="2791" y="1239"/>
                    </a:lnTo>
                    <a:lnTo>
                      <a:pt x="2782" y="1240"/>
                    </a:lnTo>
                    <a:lnTo>
                      <a:pt x="2774" y="1243"/>
                    </a:lnTo>
                    <a:lnTo>
                      <a:pt x="2766" y="1246"/>
                    </a:lnTo>
                    <a:lnTo>
                      <a:pt x="2760" y="1251"/>
                    </a:lnTo>
                    <a:lnTo>
                      <a:pt x="2754" y="1257"/>
                    </a:lnTo>
                    <a:lnTo>
                      <a:pt x="2749" y="1265"/>
                    </a:lnTo>
                    <a:lnTo>
                      <a:pt x="2744" y="1274"/>
                    </a:lnTo>
                    <a:lnTo>
                      <a:pt x="2741" y="1283"/>
                    </a:lnTo>
                    <a:lnTo>
                      <a:pt x="2738" y="1293"/>
                    </a:lnTo>
                    <a:lnTo>
                      <a:pt x="2735" y="1304"/>
                    </a:lnTo>
                    <a:lnTo>
                      <a:pt x="2733" y="1316"/>
                    </a:lnTo>
                    <a:lnTo>
                      <a:pt x="2716" y="1317"/>
                    </a:lnTo>
                    <a:lnTo>
                      <a:pt x="2701" y="1320"/>
                    </a:lnTo>
                    <a:lnTo>
                      <a:pt x="2687" y="1324"/>
                    </a:lnTo>
                    <a:lnTo>
                      <a:pt x="2673" y="1328"/>
                    </a:lnTo>
                    <a:lnTo>
                      <a:pt x="2660" y="1334"/>
                    </a:lnTo>
                    <a:lnTo>
                      <a:pt x="2648" y="1341"/>
                    </a:lnTo>
                    <a:lnTo>
                      <a:pt x="2637" y="1349"/>
                    </a:lnTo>
                    <a:lnTo>
                      <a:pt x="2626" y="1358"/>
                    </a:lnTo>
                    <a:lnTo>
                      <a:pt x="2617" y="1355"/>
                    </a:lnTo>
                    <a:lnTo>
                      <a:pt x="2608" y="1352"/>
                    </a:lnTo>
                    <a:lnTo>
                      <a:pt x="2599" y="1348"/>
                    </a:lnTo>
                    <a:lnTo>
                      <a:pt x="2590" y="1344"/>
                    </a:lnTo>
                    <a:lnTo>
                      <a:pt x="2582" y="1340"/>
                    </a:lnTo>
                    <a:lnTo>
                      <a:pt x="2575" y="1335"/>
                    </a:lnTo>
                    <a:lnTo>
                      <a:pt x="2567" y="1330"/>
                    </a:lnTo>
                    <a:lnTo>
                      <a:pt x="2561" y="1324"/>
                    </a:lnTo>
                    <a:lnTo>
                      <a:pt x="2554" y="1318"/>
                    </a:lnTo>
                    <a:lnTo>
                      <a:pt x="2548" y="1312"/>
                    </a:lnTo>
                    <a:lnTo>
                      <a:pt x="2542" y="1304"/>
                    </a:lnTo>
                    <a:lnTo>
                      <a:pt x="2537" y="1297"/>
                    </a:lnTo>
                    <a:lnTo>
                      <a:pt x="2532" y="1289"/>
                    </a:lnTo>
                    <a:lnTo>
                      <a:pt x="2527" y="1281"/>
                    </a:lnTo>
                    <a:lnTo>
                      <a:pt x="2523" y="1272"/>
                    </a:lnTo>
                    <a:lnTo>
                      <a:pt x="2519" y="1263"/>
                    </a:lnTo>
                    <a:lnTo>
                      <a:pt x="2517" y="1242"/>
                    </a:lnTo>
                    <a:lnTo>
                      <a:pt x="2514" y="1224"/>
                    </a:lnTo>
                    <a:lnTo>
                      <a:pt x="2509" y="1207"/>
                    </a:lnTo>
                    <a:lnTo>
                      <a:pt x="2502" y="1192"/>
                    </a:lnTo>
                    <a:lnTo>
                      <a:pt x="2494" y="1178"/>
                    </a:lnTo>
                    <a:lnTo>
                      <a:pt x="2485" y="1165"/>
                    </a:lnTo>
                    <a:lnTo>
                      <a:pt x="2474" y="1154"/>
                    </a:lnTo>
                    <a:lnTo>
                      <a:pt x="2463" y="1145"/>
                    </a:lnTo>
                    <a:lnTo>
                      <a:pt x="2458" y="1142"/>
                    </a:lnTo>
                    <a:lnTo>
                      <a:pt x="2453" y="1138"/>
                    </a:lnTo>
                    <a:lnTo>
                      <a:pt x="2449" y="1135"/>
                    </a:lnTo>
                    <a:lnTo>
                      <a:pt x="2446" y="1131"/>
                    </a:lnTo>
                    <a:lnTo>
                      <a:pt x="2443" y="1126"/>
                    </a:lnTo>
                    <a:lnTo>
                      <a:pt x="2441" y="1122"/>
                    </a:lnTo>
                    <a:lnTo>
                      <a:pt x="2440" y="1115"/>
                    </a:lnTo>
                    <a:lnTo>
                      <a:pt x="2439" y="1110"/>
                    </a:lnTo>
                    <a:lnTo>
                      <a:pt x="2439" y="1104"/>
                    </a:lnTo>
                    <a:lnTo>
                      <a:pt x="2440" y="1098"/>
                    </a:lnTo>
                    <a:lnTo>
                      <a:pt x="2441" y="1092"/>
                    </a:lnTo>
                    <a:lnTo>
                      <a:pt x="2443" y="1085"/>
                    </a:lnTo>
                    <a:lnTo>
                      <a:pt x="2448" y="1070"/>
                    </a:lnTo>
                    <a:lnTo>
                      <a:pt x="2457" y="1054"/>
                    </a:lnTo>
                    <a:lnTo>
                      <a:pt x="2467" y="1039"/>
                    </a:lnTo>
                    <a:lnTo>
                      <a:pt x="2476" y="1024"/>
                    </a:lnTo>
                    <a:lnTo>
                      <a:pt x="2482" y="1010"/>
                    </a:lnTo>
                    <a:lnTo>
                      <a:pt x="2487" y="996"/>
                    </a:lnTo>
                    <a:lnTo>
                      <a:pt x="2488" y="989"/>
                    </a:lnTo>
                    <a:lnTo>
                      <a:pt x="2489" y="982"/>
                    </a:lnTo>
                    <a:lnTo>
                      <a:pt x="2490" y="974"/>
                    </a:lnTo>
                    <a:lnTo>
                      <a:pt x="2490" y="967"/>
                    </a:lnTo>
                    <a:lnTo>
                      <a:pt x="2489" y="961"/>
                    </a:lnTo>
                    <a:lnTo>
                      <a:pt x="2487" y="954"/>
                    </a:lnTo>
                    <a:lnTo>
                      <a:pt x="2485" y="948"/>
                    </a:lnTo>
                    <a:lnTo>
                      <a:pt x="2483" y="941"/>
                    </a:lnTo>
                    <a:lnTo>
                      <a:pt x="2478" y="936"/>
                    </a:lnTo>
                    <a:lnTo>
                      <a:pt x="2474" y="930"/>
                    </a:lnTo>
                    <a:lnTo>
                      <a:pt x="2471" y="924"/>
                    </a:lnTo>
                    <a:lnTo>
                      <a:pt x="2469" y="919"/>
                    </a:lnTo>
                    <a:lnTo>
                      <a:pt x="2467" y="913"/>
                    </a:lnTo>
                    <a:lnTo>
                      <a:pt x="2466" y="907"/>
                    </a:lnTo>
                    <a:lnTo>
                      <a:pt x="2465" y="900"/>
                    </a:lnTo>
                    <a:lnTo>
                      <a:pt x="2466" y="894"/>
                    </a:lnTo>
                    <a:lnTo>
                      <a:pt x="2467" y="888"/>
                    </a:lnTo>
                    <a:lnTo>
                      <a:pt x="2468" y="881"/>
                    </a:lnTo>
                    <a:lnTo>
                      <a:pt x="2471" y="874"/>
                    </a:lnTo>
                    <a:lnTo>
                      <a:pt x="2474" y="867"/>
                    </a:lnTo>
                    <a:lnTo>
                      <a:pt x="2482" y="852"/>
                    </a:lnTo>
                    <a:lnTo>
                      <a:pt x="2494" y="834"/>
                    </a:lnTo>
                    <a:lnTo>
                      <a:pt x="2479" y="755"/>
                    </a:lnTo>
                    <a:lnTo>
                      <a:pt x="2479" y="744"/>
                    </a:lnTo>
                    <a:lnTo>
                      <a:pt x="2478" y="733"/>
                    </a:lnTo>
                    <a:lnTo>
                      <a:pt x="2477" y="728"/>
                    </a:lnTo>
                    <a:lnTo>
                      <a:pt x="2475" y="723"/>
                    </a:lnTo>
                    <a:lnTo>
                      <a:pt x="2473" y="718"/>
                    </a:lnTo>
                    <a:lnTo>
                      <a:pt x="2471" y="714"/>
                    </a:lnTo>
                    <a:lnTo>
                      <a:pt x="2468" y="710"/>
                    </a:lnTo>
                    <a:lnTo>
                      <a:pt x="2464" y="706"/>
                    </a:lnTo>
                    <a:lnTo>
                      <a:pt x="2459" y="703"/>
                    </a:lnTo>
                    <a:lnTo>
                      <a:pt x="2453" y="699"/>
                    </a:lnTo>
                    <a:lnTo>
                      <a:pt x="2447" y="697"/>
                    </a:lnTo>
                    <a:lnTo>
                      <a:pt x="2440" y="696"/>
                    </a:lnTo>
                    <a:lnTo>
                      <a:pt x="2432" y="694"/>
                    </a:lnTo>
                    <a:lnTo>
                      <a:pt x="2423" y="694"/>
                    </a:lnTo>
                    <a:lnTo>
                      <a:pt x="2411" y="695"/>
                    </a:lnTo>
                    <a:lnTo>
                      <a:pt x="2400" y="696"/>
                    </a:lnTo>
                    <a:lnTo>
                      <a:pt x="2391" y="696"/>
                    </a:lnTo>
                    <a:lnTo>
                      <a:pt x="2382" y="696"/>
                    </a:lnTo>
                    <a:lnTo>
                      <a:pt x="2375" y="694"/>
                    </a:lnTo>
                    <a:lnTo>
                      <a:pt x="2368" y="693"/>
                    </a:lnTo>
                    <a:lnTo>
                      <a:pt x="2362" y="690"/>
                    </a:lnTo>
                    <a:lnTo>
                      <a:pt x="2357" y="687"/>
                    </a:lnTo>
                    <a:lnTo>
                      <a:pt x="2353" y="683"/>
                    </a:lnTo>
                    <a:lnTo>
                      <a:pt x="2349" y="679"/>
                    </a:lnTo>
                    <a:lnTo>
                      <a:pt x="2346" y="673"/>
                    </a:lnTo>
                    <a:lnTo>
                      <a:pt x="2343" y="667"/>
                    </a:lnTo>
                    <a:lnTo>
                      <a:pt x="2339" y="653"/>
                    </a:lnTo>
                    <a:lnTo>
                      <a:pt x="2336" y="635"/>
                    </a:lnTo>
                    <a:lnTo>
                      <a:pt x="2302" y="531"/>
                    </a:lnTo>
                    <a:lnTo>
                      <a:pt x="2298" y="525"/>
                    </a:lnTo>
                    <a:lnTo>
                      <a:pt x="2294" y="518"/>
                    </a:lnTo>
                    <a:lnTo>
                      <a:pt x="2291" y="512"/>
                    </a:lnTo>
                    <a:lnTo>
                      <a:pt x="2288" y="505"/>
                    </a:lnTo>
                    <a:lnTo>
                      <a:pt x="2285" y="492"/>
                    </a:lnTo>
                    <a:lnTo>
                      <a:pt x="2284" y="479"/>
                    </a:lnTo>
                    <a:lnTo>
                      <a:pt x="2284" y="466"/>
                    </a:lnTo>
                    <a:lnTo>
                      <a:pt x="2286" y="453"/>
                    </a:lnTo>
                    <a:lnTo>
                      <a:pt x="2289" y="441"/>
                    </a:lnTo>
                    <a:lnTo>
                      <a:pt x="2293" y="428"/>
                    </a:lnTo>
                    <a:lnTo>
                      <a:pt x="2304" y="408"/>
                    </a:lnTo>
                    <a:lnTo>
                      <a:pt x="2314" y="389"/>
                    </a:lnTo>
                    <a:lnTo>
                      <a:pt x="2317" y="384"/>
                    </a:lnTo>
                    <a:lnTo>
                      <a:pt x="2317" y="380"/>
                    </a:lnTo>
                    <a:lnTo>
                      <a:pt x="2317" y="375"/>
                    </a:lnTo>
                    <a:lnTo>
                      <a:pt x="2314" y="370"/>
                    </a:lnTo>
                    <a:lnTo>
                      <a:pt x="2311" y="365"/>
                    </a:lnTo>
                    <a:lnTo>
                      <a:pt x="2307" y="361"/>
                    </a:lnTo>
                    <a:lnTo>
                      <a:pt x="2301" y="356"/>
                    </a:lnTo>
                    <a:lnTo>
                      <a:pt x="2293" y="351"/>
                    </a:lnTo>
                    <a:lnTo>
                      <a:pt x="2282" y="340"/>
                    </a:lnTo>
                    <a:lnTo>
                      <a:pt x="2273" y="329"/>
                    </a:lnTo>
                    <a:lnTo>
                      <a:pt x="2266" y="318"/>
                    </a:lnTo>
                    <a:lnTo>
                      <a:pt x="2260" y="307"/>
                    </a:lnTo>
                    <a:lnTo>
                      <a:pt x="2256" y="296"/>
                    </a:lnTo>
                    <a:lnTo>
                      <a:pt x="2254" y="284"/>
                    </a:lnTo>
                    <a:lnTo>
                      <a:pt x="2253" y="272"/>
                    </a:lnTo>
                    <a:lnTo>
                      <a:pt x="2254" y="261"/>
                    </a:lnTo>
                    <a:lnTo>
                      <a:pt x="2261" y="190"/>
                    </a:lnTo>
                    <a:lnTo>
                      <a:pt x="2226" y="166"/>
                    </a:lnTo>
                    <a:lnTo>
                      <a:pt x="2127" y="92"/>
                    </a:lnTo>
                    <a:lnTo>
                      <a:pt x="2075" y="115"/>
                    </a:lnTo>
                    <a:lnTo>
                      <a:pt x="2060" y="114"/>
                    </a:lnTo>
                    <a:lnTo>
                      <a:pt x="2048" y="111"/>
                    </a:lnTo>
                    <a:lnTo>
                      <a:pt x="2036" y="108"/>
                    </a:lnTo>
                    <a:lnTo>
                      <a:pt x="2027" y="105"/>
                    </a:lnTo>
                    <a:lnTo>
                      <a:pt x="2018" y="103"/>
                    </a:lnTo>
                    <a:lnTo>
                      <a:pt x="2009" y="102"/>
                    </a:lnTo>
                    <a:lnTo>
                      <a:pt x="2005" y="103"/>
                    </a:lnTo>
                    <a:lnTo>
                      <a:pt x="2000" y="104"/>
                    </a:lnTo>
                    <a:lnTo>
                      <a:pt x="1995" y="106"/>
                    </a:lnTo>
                    <a:lnTo>
                      <a:pt x="1990" y="109"/>
                    </a:lnTo>
                    <a:lnTo>
                      <a:pt x="1986" y="115"/>
                    </a:lnTo>
                    <a:lnTo>
                      <a:pt x="1982" y="120"/>
                    </a:lnTo>
                    <a:lnTo>
                      <a:pt x="1978" y="124"/>
                    </a:lnTo>
                    <a:lnTo>
                      <a:pt x="1973" y="127"/>
                    </a:lnTo>
                    <a:lnTo>
                      <a:pt x="1969" y="130"/>
                    </a:lnTo>
                    <a:lnTo>
                      <a:pt x="1964" y="131"/>
                    </a:lnTo>
                    <a:lnTo>
                      <a:pt x="1959" y="132"/>
                    </a:lnTo>
                    <a:lnTo>
                      <a:pt x="1954" y="132"/>
                    </a:lnTo>
                    <a:lnTo>
                      <a:pt x="1945" y="130"/>
                    </a:lnTo>
                    <a:lnTo>
                      <a:pt x="1935" y="126"/>
                    </a:lnTo>
                    <a:lnTo>
                      <a:pt x="1926" y="121"/>
                    </a:lnTo>
                    <a:lnTo>
                      <a:pt x="1917" y="115"/>
                    </a:lnTo>
                    <a:lnTo>
                      <a:pt x="1763" y="118"/>
                    </a:lnTo>
                    <a:lnTo>
                      <a:pt x="1712" y="144"/>
                    </a:lnTo>
                    <a:lnTo>
                      <a:pt x="1653" y="188"/>
                    </a:lnTo>
                    <a:lnTo>
                      <a:pt x="1642" y="207"/>
                    </a:lnTo>
                    <a:lnTo>
                      <a:pt x="1632" y="223"/>
                    </a:lnTo>
                    <a:lnTo>
                      <a:pt x="1622" y="237"/>
                    </a:lnTo>
                    <a:lnTo>
                      <a:pt x="1613" y="248"/>
                    </a:lnTo>
                    <a:lnTo>
                      <a:pt x="1605" y="257"/>
                    </a:lnTo>
                    <a:lnTo>
                      <a:pt x="1598" y="264"/>
                    </a:lnTo>
                    <a:lnTo>
                      <a:pt x="1593" y="268"/>
                    </a:lnTo>
                    <a:lnTo>
                      <a:pt x="1588" y="270"/>
                    </a:lnTo>
                    <a:lnTo>
                      <a:pt x="1585" y="270"/>
                    </a:lnTo>
                    <a:lnTo>
                      <a:pt x="1584" y="269"/>
                    </a:lnTo>
                    <a:lnTo>
                      <a:pt x="1582" y="268"/>
                    </a:lnTo>
                    <a:lnTo>
                      <a:pt x="1580" y="267"/>
                    </a:lnTo>
                    <a:lnTo>
                      <a:pt x="1578" y="261"/>
                    </a:lnTo>
                    <a:lnTo>
                      <a:pt x="1577" y="254"/>
                    </a:lnTo>
                    <a:lnTo>
                      <a:pt x="1576" y="244"/>
                    </a:lnTo>
                    <a:lnTo>
                      <a:pt x="1576" y="231"/>
                    </a:lnTo>
                    <a:lnTo>
                      <a:pt x="1577" y="217"/>
                    </a:lnTo>
                    <a:lnTo>
                      <a:pt x="1579" y="200"/>
                    </a:lnTo>
                    <a:lnTo>
                      <a:pt x="1577" y="189"/>
                    </a:lnTo>
                    <a:lnTo>
                      <a:pt x="1574" y="180"/>
                    </a:lnTo>
                    <a:lnTo>
                      <a:pt x="1571" y="174"/>
                    </a:lnTo>
                    <a:lnTo>
                      <a:pt x="1568" y="169"/>
                    </a:lnTo>
                    <a:lnTo>
                      <a:pt x="1565" y="166"/>
                    </a:lnTo>
                    <a:lnTo>
                      <a:pt x="1562" y="164"/>
                    </a:lnTo>
                    <a:lnTo>
                      <a:pt x="1558" y="163"/>
                    </a:lnTo>
                    <a:lnTo>
                      <a:pt x="1554" y="164"/>
                    </a:lnTo>
                    <a:lnTo>
                      <a:pt x="1547" y="168"/>
                    </a:lnTo>
                    <a:lnTo>
                      <a:pt x="1539" y="174"/>
                    </a:lnTo>
                    <a:lnTo>
                      <a:pt x="1531" y="182"/>
                    </a:lnTo>
                    <a:lnTo>
                      <a:pt x="1524" y="188"/>
                    </a:lnTo>
                    <a:lnTo>
                      <a:pt x="1511" y="196"/>
                    </a:lnTo>
                    <a:lnTo>
                      <a:pt x="1500" y="201"/>
                    </a:lnTo>
                    <a:lnTo>
                      <a:pt x="1496" y="202"/>
                    </a:lnTo>
                    <a:lnTo>
                      <a:pt x="1491" y="203"/>
                    </a:lnTo>
                    <a:lnTo>
                      <a:pt x="1488" y="202"/>
                    </a:lnTo>
                    <a:lnTo>
                      <a:pt x="1484" y="201"/>
                    </a:lnTo>
                    <a:lnTo>
                      <a:pt x="1480" y="199"/>
                    </a:lnTo>
                    <a:lnTo>
                      <a:pt x="1478" y="196"/>
                    </a:lnTo>
                    <a:lnTo>
                      <a:pt x="1475" y="193"/>
                    </a:lnTo>
                    <a:lnTo>
                      <a:pt x="1473" y="188"/>
                    </a:lnTo>
                    <a:lnTo>
                      <a:pt x="1470" y="177"/>
                    </a:lnTo>
                    <a:lnTo>
                      <a:pt x="1467" y="163"/>
                    </a:lnTo>
                    <a:lnTo>
                      <a:pt x="1472" y="87"/>
                    </a:lnTo>
                    <a:lnTo>
                      <a:pt x="1147" y="37"/>
                    </a:lnTo>
                    <a:lnTo>
                      <a:pt x="1128" y="28"/>
                    </a:lnTo>
                    <a:lnTo>
                      <a:pt x="1110" y="21"/>
                    </a:lnTo>
                    <a:lnTo>
                      <a:pt x="1091" y="15"/>
                    </a:lnTo>
                    <a:lnTo>
                      <a:pt x="1072" y="9"/>
                    </a:lnTo>
                    <a:lnTo>
                      <a:pt x="1052" y="5"/>
                    </a:lnTo>
                    <a:lnTo>
                      <a:pt x="1033" y="2"/>
                    </a:lnTo>
                    <a:lnTo>
                      <a:pt x="1013" y="0"/>
                    </a:lnTo>
                    <a:lnTo>
                      <a:pt x="993" y="0"/>
                    </a:lnTo>
                    <a:lnTo>
                      <a:pt x="973" y="1"/>
                    </a:lnTo>
                    <a:lnTo>
                      <a:pt x="953" y="4"/>
                    </a:lnTo>
                    <a:lnTo>
                      <a:pt x="932" y="8"/>
                    </a:lnTo>
                    <a:lnTo>
                      <a:pt x="910" y="13"/>
                    </a:lnTo>
                    <a:lnTo>
                      <a:pt x="889" y="21"/>
                    </a:lnTo>
                    <a:lnTo>
                      <a:pt x="868" y="30"/>
                    </a:lnTo>
                    <a:lnTo>
                      <a:pt x="846" y="41"/>
                    </a:lnTo>
                    <a:lnTo>
                      <a:pt x="823" y="53"/>
                    </a:lnTo>
                    <a:lnTo>
                      <a:pt x="811" y="54"/>
                    </a:lnTo>
                    <a:lnTo>
                      <a:pt x="810" y="68"/>
                    </a:lnTo>
                    <a:lnTo>
                      <a:pt x="601" y="234"/>
                    </a:lnTo>
                    <a:lnTo>
                      <a:pt x="533" y="313"/>
                    </a:lnTo>
                    <a:lnTo>
                      <a:pt x="514" y="423"/>
                    </a:lnTo>
                    <a:lnTo>
                      <a:pt x="442" y="514"/>
                    </a:lnTo>
                    <a:lnTo>
                      <a:pt x="397" y="627"/>
                    </a:lnTo>
                    <a:lnTo>
                      <a:pt x="349" y="670"/>
                    </a:lnTo>
                    <a:lnTo>
                      <a:pt x="246" y="883"/>
                    </a:lnTo>
                    <a:lnTo>
                      <a:pt x="21" y="1063"/>
                    </a:lnTo>
                    <a:lnTo>
                      <a:pt x="0" y="1078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857" name="Freeform 9"/>
              <p:cNvSpPr>
                <a:spLocks/>
              </p:cNvSpPr>
              <p:nvPr/>
            </p:nvSpPr>
            <p:spPr bwMode="auto">
              <a:xfrm>
                <a:off x="7659" y="2519"/>
                <a:ext cx="747" cy="733"/>
              </a:xfrm>
              <a:custGeom>
                <a:avLst/>
                <a:gdLst>
                  <a:gd name="T0" fmla="*/ 1247 w 2986"/>
                  <a:gd name="T1" fmla="*/ 2 h 2933"/>
                  <a:gd name="T2" fmla="*/ 1285 w 2986"/>
                  <a:gd name="T3" fmla="*/ 22 h 2933"/>
                  <a:gd name="T4" fmla="*/ 1274 w 2986"/>
                  <a:gd name="T5" fmla="*/ 235 h 2933"/>
                  <a:gd name="T6" fmla="*/ 1303 w 2986"/>
                  <a:gd name="T7" fmla="*/ 274 h 2933"/>
                  <a:gd name="T8" fmla="*/ 1462 w 2986"/>
                  <a:gd name="T9" fmla="*/ 303 h 2933"/>
                  <a:gd name="T10" fmla="*/ 1543 w 2986"/>
                  <a:gd name="T11" fmla="*/ 359 h 2933"/>
                  <a:gd name="T12" fmla="*/ 1620 w 2986"/>
                  <a:gd name="T13" fmla="*/ 380 h 2933"/>
                  <a:gd name="T14" fmla="*/ 1686 w 2986"/>
                  <a:gd name="T15" fmla="*/ 256 h 2933"/>
                  <a:gd name="T16" fmla="*/ 1717 w 2986"/>
                  <a:gd name="T17" fmla="*/ 238 h 2933"/>
                  <a:gd name="T18" fmla="*/ 1781 w 2986"/>
                  <a:gd name="T19" fmla="*/ 274 h 2933"/>
                  <a:gd name="T20" fmla="*/ 1820 w 2986"/>
                  <a:gd name="T21" fmla="*/ 257 h 2933"/>
                  <a:gd name="T22" fmla="*/ 1896 w 2986"/>
                  <a:gd name="T23" fmla="*/ 217 h 2933"/>
                  <a:gd name="T24" fmla="*/ 1951 w 2986"/>
                  <a:gd name="T25" fmla="*/ 381 h 2933"/>
                  <a:gd name="T26" fmla="*/ 2021 w 2986"/>
                  <a:gd name="T27" fmla="*/ 456 h 2933"/>
                  <a:gd name="T28" fmla="*/ 2116 w 2986"/>
                  <a:gd name="T29" fmla="*/ 430 h 2933"/>
                  <a:gd name="T30" fmla="*/ 2232 w 2986"/>
                  <a:gd name="T31" fmla="*/ 473 h 2933"/>
                  <a:gd name="T32" fmla="*/ 2365 w 2986"/>
                  <a:gd name="T33" fmla="*/ 462 h 2933"/>
                  <a:gd name="T34" fmla="*/ 2421 w 2986"/>
                  <a:gd name="T35" fmla="*/ 405 h 2933"/>
                  <a:gd name="T36" fmla="*/ 2495 w 2986"/>
                  <a:gd name="T37" fmla="*/ 462 h 2933"/>
                  <a:gd name="T38" fmla="*/ 2572 w 2986"/>
                  <a:gd name="T39" fmla="*/ 462 h 2933"/>
                  <a:gd name="T40" fmla="*/ 2636 w 2986"/>
                  <a:gd name="T41" fmla="*/ 405 h 2933"/>
                  <a:gd name="T42" fmla="*/ 2802 w 2986"/>
                  <a:gd name="T43" fmla="*/ 481 h 2933"/>
                  <a:gd name="T44" fmla="*/ 2874 w 2986"/>
                  <a:gd name="T45" fmla="*/ 499 h 2933"/>
                  <a:gd name="T46" fmla="*/ 2877 w 2986"/>
                  <a:gd name="T47" fmla="*/ 696 h 2933"/>
                  <a:gd name="T48" fmla="*/ 2913 w 2986"/>
                  <a:gd name="T49" fmla="*/ 854 h 2933"/>
                  <a:gd name="T50" fmla="*/ 2972 w 2986"/>
                  <a:gd name="T51" fmla="*/ 1095 h 2933"/>
                  <a:gd name="T52" fmla="*/ 2868 w 2986"/>
                  <a:gd name="T53" fmla="*/ 1148 h 2933"/>
                  <a:gd name="T54" fmla="*/ 2755 w 2986"/>
                  <a:gd name="T55" fmla="*/ 1118 h 2933"/>
                  <a:gd name="T56" fmla="*/ 2736 w 2986"/>
                  <a:gd name="T57" fmla="*/ 1194 h 2933"/>
                  <a:gd name="T58" fmla="*/ 2699 w 2986"/>
                  <a:gd name="T59" fmla="*/ 1213 h 2933"/>
                  <a:gd name="T60" fmla="*/ 2594 w 2986"/>
                  <a:gd name="T61" fmla="*/ 1210 h 2933"/>
                  <a:gd name="T62" fmla="*/ 2564 w 2986"/>
                  <a:gd name="T63" fmla="*/ 1283 h 2933"/>
                  <a:gd name="T64" fmla="*/ 2576 w 2986"/>
                  <a:gd name="T65" fmla="*/ 1373 h 2933"/>
                  <a:gd name="T66" fmla="*/ 2592 w 2986"/>
                  <a:gd name="T67" fmla="*/ 1472 h 2933"/>
                  <a:gd name="T68" fmla="*/ 2482 w 2986"/>
                  <a:gd name="T69" fmla="*/ 1535 h 2933"/>
                  <a:gd name="T70" fmla="*/ 2384 w 2986"/>
                  <a:gd name="T71" fmla="*/ 1940 h 2933"/>
                  <a:gd name="T72" fmla="*/ 2372 w 2986"/>
                  <a:gd name="T73" fmla="*/ 2006 h 2933"/>
                  <a:gd name="T74" fmla="*/ 2231 w 2986"/>
                  <a:gd name="T75" fmla="*/ 2180 h 2933"/>
                  <a:gd name="T76" fmla="*/ 2247 w 2986"/>
                  <a:gd name="T77" fmla="*/ 2219 h 2933"/>
                  <a:gd name="T78" fmla="*/ 2166 w 2986"/>
                  <a:gd name="T79" fmla="*/ 2551 h 2933"/>
                  <a:gd name="T80" fmla="*/ 1378 w 2986"/>
                  <a:gd name="T81" fmla="*/ 2584 h 2933"/>
                  <a:gd name="T82" fmla="*/ 1128 w 2986"/>
                  <a:gd name="T83" fmla="*/ 2635 h 2933"/>
                  <a:gd name="T84" fmla="*/ 1050 w 2986"/>
                  <a:gd name="T85" fmla="*/ 2755 h 2933"/>
                  <a:gd name="T86" fmla="*/ 935 w 2986"/>
                  <a:gd name="T87" fmla="*/ 2847 h 2933"/>
                  <a:gd name="T88" fmla="*/ 521 w 2986"/>
                  <a:gd name="T89" fmla="*/ 2724 h 2933"/>
                  <a:gd name="T90" fmla="*/ 404 w 2986"/>
                  <a:gd name="T91" fmla="*/ 2685 h 2933"/>
                  <a:gd name="T92" fmla="*/ 170 w 2986"/>
                  <a:gd name="T93" fmla="*/ 2578 h 2933"/>
                  <a:gd name="T94" fmla="*/ 120 w 2986"/>
                  <a:gd name="T95" fmla="*/ 2564 h 2933"/>
                  <a:gd name="T96" fmla="*/ 149 w 2986"/>
                  <a:gd name="T97" fmla="*/ 2492 h 2933"/>
                  <a:gd name="T98" fmla="*/ 134 w 2986"/>
                  <a:gd name="T99" fmla="*/ 2437 h 2933"/>
                  <a:gd name="T100" fmla="*/ 69 w 2986"/>
                  <a:gd name="T101" fmla="*/ 2423 h 2933"/>
                  <a:gd name="T102" fmla="*/ 54 w 2986"/>
                  <a:gd name="T103" fmla="*/ 2373 h 2933"/>
                  <a:gd name="T104" fmla="*/ 1 w 2986"/>
                  <a:gd name="T105" fmla="*/ 2069 h 2933"/>
                  <a:gd name="T106" fmla="*/ 96 w 2986"/>
                  <a:gd name="T107" fmla="*/ 1848 h 2933"/>
                  <a:gd name="T108" fmla="*/ 157 w 2986"/>
                  <a:gd name="T109" fmla="*/ 1803 h 2933"/>
                  <a:gd name="T110" fmla="*/ 330 w 2986"/>
                  <a:gd name="T111" fmla="*/ 1548 h 2933"/>
                  <a:gd name="T112" fmla="*/ 444 w 2986"/>
                  <a:gd name="T113" fmla="*/ 1453 h 2933"/>
                  <a:gd name="T114" fmla="*/ 544 w 2986"/>
                  <a:gd name="T115" fmla="*/ 1425 h 2933"/>
                  <a:gd name="T116" fmla="*/ 619 w 2986"/>
                  <a:gd name="T117" fmla="*/ 1332 h 2933"/>
                  <a:gd name="T118" fmla="*/ 659 w 2986"/>
                  <a:gd name="T119" fmla="*/ 1185 h 2933"/>
                  <a:gd name="T120" fmla="*/ 796 w 2986"/>
                  <a:gd name="T121" fmla="*/ 1101 h 2933"/>
                  <a:gd name="T122" fmla="*/ 890 w 2986"/>
                  <a:gd name="T123" fmla="*/ 1042 h 2933"/>
                  <a:gd name="T124" fmla="*/ 999 w 2986"/>
                  <a:gd name="T125" fmla="*/ 554 h 29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986" h="2933">
                    <a:moveTo>
                      <a:pt x="1172" y="136"/>
                    </a:moveTo>
                    <a:lnTo>
                      <a:pt x="1201" y="63"/>
                    </a:lnTo>
                    <a:lnTo>
                      <a:pt x="1207" y="48"/>
                    </a:lnTo>
                    <a:lnTo>
                      <a:pt x="1213" y="35"/>
                    </a:lnTo>
                    <a:lnTo>
                      <a:pt x="1220" y="24"/>
                    </a:lnTo>
                    <a:lnTo>
                      <a:pt x="1227" y="15"/>
                    </a:lnTo>
                    <a:lnTo>
                      <a:pt x="1235" y="9"/>
                    </a:lnTo>
                    <a:lnTo>
                      <a:pt x="1243" y="3"/>
                    </a:lnTo>
                    <a:lnTo>
                      <a:pt x="1247" y="2"/>
                    </a:lnTo>
                    <a:lnTo>
                      <a:pt x="1251" y="1"/>
                    </a:lnTo>
                    <a:lnTo>
                      <a:pt x="1255" y="0"/>
                    </a:lnTo>
                    <a:lnTo>
                      <a:pt x="1259" y="0"/>
                    </a:lnTo>
                    <a:lnTo>
                      <a:pt x="1263" y="1"/>
                    </a:lnTo>
                    <a:lnTo>
                      <a:pt x="1266" y="2"/>
                    </a:lnTo>
                    <a:lnTo>
                      <a:pt x="1270" y="4"/>
                    </a:lnTo>
                    <a:lnTo>
                      <a:pt x="1273" y="8"/>
                    </a:lnTo>
                    <a:lnTo>
                      <a:pt x="1279" y="14"/>
                    </a:lnTo>
                    <a:lnTo>
                      <a:pt x="1285" y="22"/>
                    </a:lnTo>
                    <a:lnTo>
                      <a:pt x="1289" y="33"/>
                    </a:lnTo>
                    <a:lnTo>
                      <a:pt x="1292" y="45"/>
                    </a:lnTo>
                    <a:lnTo>
                      <a:pt x="1294" y="60"/>
                    </a:lnTo>
                    <a:lnTo>
                      <a:pt x="1295" y="77"/>
                    </a:lnTo>
                    <a:lnTo>
                      <a:pt x="1279" y="192"/>
                    </a:lnTo>
                    <a:lnTo>
                      <a:pt x="1277" y="204"/>
                    </a:lnTo>
                    <a:lnTo>
                      <a:pt x="1275" y="216"/>
                    </a:lnTo>
                    <a:lnTo>
                      <a:pt x="1274" y="226"/>
                    </a:lnTo>
                    <a:lnTo>
                      <a:pt x="1274" y="235"/>
                    </a:lnTo>
                    <a:lnTo>
                      <a:pt x="1275" y="244"/>
                    </a:lnTo>
                    <a:lnTo>
                      <a:pt x="1276" y="251"/>
                    </a:lnTo>
                    <a:lnTo>
                      <a:pt x="1278" y="257"/>
                    </a:lnTo>
                    <a:lnTo>
                      <a:pt x="1280" y="263"/>
                    </a:lnTo>
                    <a:lnTo>
                      <a:pt x="1284" y="267"/>
                    </a:lnTo>
                    <a:lnTo>
                      <a:pt x="1287" y="270"/>
                    </a:lnTo>
                    <a:lnTo>
                      <a:pt x="1292" y="273"/>
                    </a:lnTo>
                    <a:lnTo>
                      <a:pt x="1297" y="274"/>
                    </a:lnTo>
                    <a:lnTo>
                      <a:pt x="1303" y="274"/>
                    </a:lnTo>
                    <a:lnTo>
                      <a:pt x="1310" y="273"/>
                    </a:lnTo>
                    <a:lnTo>
                      <a:pt x="1317" y="272"/>
                    </a:lnTo>
                    <a:lnTo>
                      <a:pt x="1325" y="269"/>
                    </a:lnTo>
                    <a:lnTo>
                      <a:pt x="1365" y="276"/>
                    </a:lnTo>
                    <a:lnTo>
                      <a:pt x="1402" y="284"/>
                    </a:lnTo>
                    <a:lnTo>
                      <a:pt x="1419" y="289"/>
                    </a:lnTo>
                    <a:lnTo>
                      <a:pt x="1434" y="294"/>
                    </a:lnTo>
                    <a:lnTo>
                      <a:pt x="1449" y="299"/>
                    </a:lnTo>
                    <a:lnTo>
                      <a:pt x="1462" y="303"/>
                    </a:lnTo>
                    <a:lnTo>
                      <a:pt x="1475" y="309"/>
                    </a:lnTo>
                    <a:lnTo>
                      <a:pt x="1486" y="314"/>
                    </a:lnTo>
                    <a:lnTo>
                      <a:pt x="1497" y="320"/>
                    </a:lnTo>
                    <a:lnTo>
                      <a:pt x="1506" y="326"/>
                    </a:lnTo>
                    <a:lnTo>
                      <a:pt x="1514" y="332"/>
                    </a:lnTo>
                    <a:lnTo>
                      <a:pt x="1523" y="338"/>
                    </a:lnTo>
                    <a:lnTo>
                      <a:pt x="1529" y="345"/>
                    </a:lnTo>
                    <a:lnTo>
                      <a:pt x="1535" y="352"/>
                    </a:lnTo>
                    <a:lnTo>
                      <a:pt x="1543" y="359"/>
                    </a:lnTo>
                    <a:lnTo>
                      <a:pt x="1552" y="365"/>
                    </a:lnTo>
                    <a:lnTo>
                      <a:pt x="1560" y="371"/>
                    </a:lnTo>
                    <a:lnTo>
                      <a:pt x="1569" y="375"/>
                    </a:lnTo>
                    <a:lnTo>
                      <a:pt x="1577" y="378"/>
                    </a:lnTo>
                    <a:lnTo>
                      <a:pt x="1586" y="381"/>
                    </a:lnTo>
                    <a:lnTo>
                      <a:pt x="1594" y="382"/>
                    </a:lnTo>
                    <a:lnTo>
                      <a:pt x="1603" y="382"/>
                    </a:lnTo>
                    <a:lnTo>
                      <a:pt x="1611" y="382"/>
                    </a:lnTo>
                    <a:lnTo>
                      <a:pt x="1620" y="380"/>
                    </a:lnTo>
                    <a:lnTo>
                      <a:pt x="1628" y="377"/>
                    </a:lnTo>
                    <a:lnTo>
                      <a:pt x="1637" y="373"/>
                    </a:lnTo>
                    <a:lnTo>
                      <a:pt x="1646" y="368"/>
                    </a:lnTo>
                    <a:lnTo>
                      <a:pt x="1654" y="363"/>
                    </a:lnTo>
                    <a:lnTo>
                      <a:pt x="1664" y="356"/>
                    </a:lnTo>
                    <a:lnTo>
                      <a:pt x="1672" y="348"/>
                    </a:lnTo>
                    <a:lnTo>
                      <a:pt x="1684" y="269"/>
                    </a:lnTo>
                    <a:lnTo>
                      <a:pt x="1685" y="262"/>
                    </a:lnTo>
                    <a:lnTo>
                      <a:pt x="1686" y="256"/>
                    </a:lnTo>
                    <a:lnTo>
                      <a:pt x="1688" y="251"/>
                    </a:lnTo>
                    <a:lnTo>
                      <a:pt x="1691" y="246"/>
                    </a:lnTo>
                    <a:lnTo>
                      <a:pt x="1693" y="243"/>
                    </a:lnTo>
                    <a:lnTo>
                      <a:pt x="1696" y="240"/>
                    </a:lnTo>
                    <a:lnTo>
                      <a:pt x="1700" y="238"/>
                    </a:lnTo>
                    <a:lnTo>
                      <a:pt x="1704" y="237"/>
                    </a:lnTo>
                    <a:lnTo>
                      <a:pt x="1708" y="236"/>
                    </a:lnTo>
                    <a:lnTo>
                      <a:pt x="1712" y="237"/>
                    </a:lnTo>
                    <a:lnTo>
                      <a:pt x="1717" y="238"/>
                    </a:lnTo>
                    <a:lnTo>
                      <a:pt x="1722" y="240"/>
                    </a:lnTo>
                    <a:lnTo>
                      <a:pt x="1727" y="242"/>
                    </a:lnTo>
                    <a:lnTo>
                      <a:pt x="1733" y="246"/>
                    </a:lnTo>
                    <a:lnTo>
                      <a:pt x="1739" y="250"/>
                    </a:lnTo>
                    <a:lnTo>
                      <a:pt x="1745" y="255"/>
                    </a:lnTo>
                    <a:lnTo>
                      <a:pt x="1758" y="264"/>
                    </a:lnTo>
                    <a:lnTo>
                      <a:pt x="1770" y="271"/>
                    </a:lnTo>
                    <a:lnTo>
                      <a:pt x="1775" y="273"/>
                    </a:lnTo>
                    <a:lnTo>
                      <a:pt x="1781" y="274"/>
                    </a:lnTo>
                    <a:lnTo>
                      <a:pt x="1786" y="275"/>
                    </a:lnTo>
                    <a:lnTo>
                      <a:pt x="1791" y="275"/>
                    </a:lnTo>
                    <a:lnTo>
                      <a:pt x="1796" y="275"/>
                    </a:lnTo>
                    <a:lnTo>
                      <a:pt x="1801" y="273"/>
                    </a:lnTo>
                    <a:lnTo>
                      <a:pt x="1805" y="271"/>
                    </a:lnTo>
                    <a:lnTo>
                      <a:pt x="1810" y="269"/>
                    </a:lnTo>
                    <a:lnTo>
                      <a:pt x="1813" y="265"/>
                    </a:lnTo>
                    <a:lnTo>
                      <a:pt x="1817" y="262"/>
                    </a:lnTo>
                    <a:lnTo>
                      <a:pt x="1820" y="257"/>
                    </a:lnTo>
                    <a:lnTo>
                      <a:pt x="1823" y="252"/>
                    </a:lnTo>
                    <a:lnTo>
                      <a:pt x="1840" y="238"/>
                    </a:lnTo>
                    <a:lnTo>
                      <a:pt x="1856" y="227"/>
                    </a:lnTo>
                    <a:lnTo>
                      <a:pt x="1863" y="223"/>
                    </a:lnTo>
                    <a:lnTo>
                      <a:pt x="1870" y="220"/>
                    </a:lnTo>
                    <a:lnTo>
                      <a:pt x="1877" y="218"/>
                    </a:lnTo>
                    <a:lnTo>
                      <a:pt x="1883" y="216"/>
                    </a:lnTo>
                    <a:lnTo>
                      <a:pt x="1890" y="216"/>
                    </a:lnTo>
                    <a:lnTo>
                      <a:pt x="1896" y="217"/>
                    </a:lnTo>
                    <a:lnTo>
                      <a:pt x="1902" y="218"/>
                    </a:lnTo>
                    <a:lnTo>
                      <a:pt x="1907" y="220"/>
                    </a:lnTo>
                    <a:lnTo>
                      <a:pt x="1913" y="224"/>
                    </a:lnTo>
                    <a:lnTo>
                      <a:pt x="1918" y="228"/>
                    </a:lnTo>
                    <a:lnTo>
                      <a:pt x="1924" y="233"/>
                    </a:lnTo>
                    <a:lnTo>
                      <a:pt x="1929" y="239"/>
                    </a:lnTo>
                    <a:lnTo>
                      <a:pt x="1956" y="248"/>
                    </a:lnTo>
                    <a:lnTo>
                      <a:pt x="1946" y="365"/>
                    </a:lnTo>
                    <a:lnTo>
                      <a:pt x="1951" y="381"/>
                    </a:lnTo>
                    <a:lnTo>
                      <a:pt x="1956" y="395"/>
                    </a:lnTo>
                    <a:lnTo>
                      <a:pt x="1963" y="408"/>
                    </a:lnTo>
                    <a:lnTo>
                      <a:pt x="1969" y="419"/>
                    </a:lnTo>
                    <a:lnTo>
                      <a:pt x="1977" y="430"/>
                    </a:lnTo>
                    <a:lnTo>
                      <a:pt x="1985" y="438"/>
                    </a:lnTo>
                    <a:lnTo>
                      <a:pt x="1993" y="445"/>
                    </a:lnTo>
                    <a:lnTo>
                      <a:pt x="2002" y="450"/>
                    </a:lnTo>
                    <a:lnTo>
                      <a:pt x="2011" y="454"/>
                    </a:lnTo>
                    <a:lnTo>
                      <a:pt x="2021" y="456"/>
                    </a:lnTo>
                    <a:lnTo>
                      <a:pt x="2031" y="457"/>
                    </a:lnTo>
                    <a:lnTo>
                      <a:pt x="2042" y="456"/>
                    </a:lnTo>
                    <a:lnTo>
                      <a:pt x="2052" y="454"/>
                    </a:lnTo>
                    <a:lnTo>
                      <a:pt x="2064" y="451"/>
                    </a:lnTo>
                    <a:lnTo>
                      <a:pt x="2076" y="446"/>
                    </a:lnTo>
                    <a:lnTo>
                      <a:pt x="2088" y="439"/>
                    </a:lnTo>
                    <a:lnTo>
                      <a:pt x="2097" y="435"/>
                    </a:lnTo>
                    <a:lnTo>
                      <a:pt x="2107" y="432"/>
                    </a:lnTo>
                    <a:lnTo>
                      <a:pt x="2116" y="430"/>
                    </a:lnTo>
                    <a:lnTo>
                      <a:pt x="2125" y="429"/>
                    </a:lnTo>
                    <a:lnTo>
                      <a:pt x="2134" y="429"/>
                    </a:lnTo>
                    <a:lnTo>
                      <a:pt x="2142" y="430"/>
                    </a:lnTo>
                    <a:lnTo>
                      <a:pt x="2151" y="432"/>
                    </a:lnTo>
                    <a:lnTo>
                      <a:pt x="2159" y="434"/>
                    </a:lnTo>
                    <a:lnTo>
                      <a:pt x="2176" y="441"/>
                    </a:lnTo>
                    <a:lnTo>
                      <a:pt x="2194" y="450"/>
                    </a:lnTo>
                    <a:lnTo>
                      <a:pt x="2212" y="461"/>
                    </a:lnTo>
                    <a:lnTo>
                      <a:pt x="2232" y="473"/>
                    </a:lnTo>
                    <a:lnTo>
                      <a:pt x="2249" y="479"/>
                    </a:lnTo>
                    <a:lnTo>
                      <a:pt x="2266" y="484"/>
                    </a:lnTo>
                    <a:lnTo>
                      <a:pt x="2283" y="487"/>
                    </a:lnTo>
                    <a:lnTo>
                      <a:pt x="2299" y="488"/>
                    </a:lnTo>
                    <a:lnTo>
                      <a:pt x="2315" y="487"/>
                    </a:lnTo>
                    <a:lnTo>
                      <a:pt x="2330" y="484"/>
                    </a:lnTo>
                    <a:lnTo>
                      <a:pt x="2345" y="480"/>
                    </a:lnTo>
                    <a:lnTo>
                      <a:pt x="2360" y="474"/>
                    </a:lnTo>
                    <a:lnTo>
                      <a:pt x="2365" y="462"/>
                    </a:lnTo>
                    <a:lnTo>
                      <a:pt x="2370" y="450"/>
                    </a:lnTo>
                    <a:lnTo>
                      <a:pt x="2375" y="440"/>
                    </a:lnTo>
                    <a:lnTo>
                      <a:pt x="2381" y="431"/>
                    </a:lnTo>
                    <a:lnTo>
                      <a:pt x="2387" y="422"/>
                    </a:lnTo>
                    <a:lnTo>
                      <a:pt x="2393" y="416"/>
                    </a:lnTo>
                    <a:lnTo>
                      <a:pt x="2399" y="411"/>
                    </a:lnTo>
                    <a:lnTo>
                      <a:pt x="2406" y="407"/>
                    </a:lnTo>
                    <a:lnTo>
                      <a:pt x="2413" y="406"/>
                    </a:lnTo>
                    <a:lnTo>
                      <a:pt x="2421" y="405"/>
                    </a:lnTo>
                    <a:lnTo>
                      <a:pt x="2429" y="407"/>
                    </a:lnTo>
                    <a:lnTo>
                      <a:pt x="2437" y="410"/>
                    </a:lnTo>
                    <a:lnTo>
                      <a:pt x="2446" y="416"/>
                    </a:lnTo>
                    <a:lnTo>
                      <a:pt x="2455" y="423"/>
                    </a:lnTo>
                    <a:lnTo>
                      <a:pt x="2464" y="433"/>
                    </a:lnTo>
                    <a:lnTo>
                      <a:pt x="2474" y="444"/>
                    </a:lnTo>
                    <a:lnTo>
                      <a:pt x="2481" y="451"/>
                    </a:lnTo>
                    <a:lnTo>
                      <a:pt x="2487" y="457"/>
                    </a:lnTo>
                    <a:lnTo>
                      <a:pt x="2495" y="462"/>
                    </a:lnTo>
                    <a:lnTo>
                      <a:pt x="2503" y="466"/>
                    </a:lnTo>
                    <a:lnTo>
                      <a:pt x="2510" y="469"/>
                    </a:lnTo>
                    <a:lnTo>
                      <a:pt x="2518" y="471"/>
                    </a:lnTo>
                    <a:lnTo>
                      <a:pt x="2527" y="472"/>
                    </a:lnTo>
                    <a:lnTo>
                      <a:pt x="2535" y="472"/>
                    </a:lnTo>
                    <a:lnTo>
                      <a:pt x="2544" y="471"/>
                    </a:lnTo>
                    <a:lnTo>
                      <a:pt x="2553" y="469"/>
                    </a:lnTo>
                    <a:lnTo>
                      <a:pt x="2563" y="466"/>
                    </a:lnTo>
                    <a:lnTo>
                      <a:pt x="2572" y="462"/>
                    </a:lnTo>
                    <a:lnTo>
                      <a:pt x="2582" y="457"/>
                    </a:lnTo>
                    <a:lnTo>
                      <a:pt x="2593" y="451"/>
                    </a:lnTo>
                    <a:lnTo>
                      <a:pt x="2603" y="445"/>
                    </a:lnTo>
                    <a:lnTo>
                      <a:pt x="2614" y="437"/>
                    </a:lnTo>
                    <a:lnTo>
                      <a:pt x="2619" y="433"/>
                    </a:lnTo>
                    <a:lnTo>
                      <a:pt x="2623" y="428"/>
                    </a:lnTo>
                    <a:lnTo>
                      <a:pt x="2626" y="422"/>
                    </a:lnTo>
                    <a:lnTo>
                      <a:pt x="2629" y="417"/>
                    </a:lnTo>
                    <a:lnTo>
                      <a:pt x="2636" y="405"/>
                    </a:lnTo>
                    <a:lnTo>
                      <a:pt x="2640" y="391"/>
                    </a:lnTo>
                    <a:lnTo>
                      <a:pt x="2647" y="364"/>
                    </a:lnTo>
                    <a:lnTo>
                      <a:pt x="2653" y="339"/>
                    </a:lnTo>
                    <a:lnTo>
                      <a:pt x="2799" y="346"/>
                    </a:lnTo>
                    <a:lnTo>
                      <a:pt x="2802" y="446"/>
                    </a:lnTo>
                    <a:lnTo>
                      <a:pt x="2801" y="456"/>
                    </a:lnTo>
                    <a:lnTo>
                      <a:pt x="2800" y="466"/>
                    </a:lnTo>
                    <a:lnTo>
                      <a:pt x="2801" y="474"/>
                    </a:lnTo>
                    <a:lnTo>
                      <a:pt x="2802" y="481"/>
                    </a:lnTo>
                    <a:lnTo>
                      <a:pt x="2805" y="487"/>
                    </a:lnTo>
                    <a:lnTo>
                      <a:pt x="2809" y="492"/>
                    </a:lnTo>
                    <a:lnTo>
                      <a:pt x="2814" y="496"/>
                    </a:lnTo>
                    <a:lnTo>
                      <a:pt x="2820" y="499"/>
                    </a:lnTo>
                    <a:lnTo>
                      <a:pt x="2828" y="501"/>
                    </a:lnTo>
                    <a:lnTo>
                      <a:pt x="2838" y="502"/>
                    </a:lnTo>
                    <a:lnTo>
                      <a:pt x="2848" y="502"/>
                    </a:lnTo>
                    <a:lnTo>
                      <a:pt x="2861" y="501"/>
                    </a:lnTo>
                    <a:lnTo>
                      <a:pt x="2874" y="499"/>
                    </a:lnTo>
                    <a:lnTo>
                      <a:pt x="2890" y="496"/>
                    </a:lnTo>
                    <a:lnTo>
                      <a:pt x="2907" y="492"/>
                    </a:lnTo>
                    <a:lnTo>
                      <a:pt x="2926" y="487"/>
                    </a:lnTo>
                    <a:lnTo>
                      <a:pt x="2923" y="587"/>
                    </a:lnTo>
                    <a:lnTo>
                      <a:pt x="2910" y="610"/>
                    </a:lnTo>
                    <a:lnTo>
                      <a:pt x="2899" y="633"/>
                    </a:lnTo>
                    <a:lnTo>
                      <a:pt x="2890" y="654"/>
                    </a:lnTo>
                    <a:lnTo>
                      <a:pt x="2882" y="676"/>
                    </a:lnTo>
                    <a:lnTo>
                      <a:pt x="2877" y="696"/>
                    </a:lnTo>
                    <a:lnTo>
                      <a:pt x="2874" y="717"/>
                    </a:lnTo>
                    <a:lnTo>
                      <a:pt x="2872" y="737"/>
                    </a:lnTo>
                    <a:lnTo>
                      <a:pt x="2873" y="755"/>
                    </a:lnTo>
                    <a:lnTo>
                      <a:pt x="2875" y="773"/>
                    </a:lnTo>
                    <a:lnTo>
                      <a:pt x="2879" y="791"/>
                    </a:lnTo>
                    <a:lnTo>
                      <a:pt x="2885" y="807"/>
                    </a:lnTo>
                    <a:lnTo>
                      <a:pt x="2892" y="823"/>
                    </a:lnTo>
                    <a:lnTo>
                      <a:pt x="2901" y="838"/>
                    </a:lnTo>
                    <a:lnTo>
                      <a:pt x="2913" y="854"/>
                    </a:lnTo>
                    <a:lnTo>
                      <a:pt x="2926" y="867"/>
                    </a:lnTo>
                    <a:lnTo>
                      <a:pt x="2940" y="880"/>
                    </a:lnTo>
                    <a:lnTo>
                      <a:pt x="2985" y="995"/>
                    </a:lnTo>
                    <a:lnTo>
                      <a:pt x="2986" y="1015"/>
                    </a:lnTo>
                    <a:lnTo>
                      <a:pt x="2986" y="1034"/>
                    </a:lnTo>
                    <a:lnTo>
                      <a:pt x="2984" y="1052"/>
                    </a:lnTo>
                    <a:lnTo>
                      <a:pt x="2981" y="1068"/>
                    </a:lnTo>
                    <a:lnTo>
                      <a:pt x="2977" y="1082"/>
                    </a:lnTo>
                    <a:lnTo>
                      <a:pt x="2972" y="1095"/>
                    </a:lnTo>
                    <a:lnTo>
                      <a:pt x="2966" y="1107"/>
                    </a:lnTo>
                    <a:lnTo>
                      <a:pt x="2958" y="1117"/>
                    </a:lnTo>
                    <a:lnTo>
                      <a:pt x="2949" y="1126"/>
                    </a:lnTo>
                    <a:lnTo>
                      <a:pt x="2939" y="1134"/>
                    </a:lnTo>
                    <a:lnTo>
                      <a:pt x="2928" y="1140"/>
                    </a:lnTo>
                    <a:lnTo>
                      <a:pt x="2915" y="1144"/>
                    </a:lnTo>
                    <a:lnTo>
                      <a:pt x="2900" y="1147"/>
                    </a:lnTo>
                    <a:lnTo>
                      <a:pt x="2885" y="1148"/>
                    </a:lnTo>
                    <a:lnTo>
                      <a:pt x="2868" y="1148"/>
                    </a:lnTo>
                    <a:lnTo>
                      <a:pt x="2851" y="1147"/>
                    </a:lnTo>
                    <a:lnTo>
                      <a:pt x="2826" y="1133"/>
                    </a:lnTo>
                    <a:lnTo>
                      <a:pt x="2804" y="1122"/>
                    </a:lnTo>
                    <a:lnTo>
                      <a:pt x="2794" y="1119"/>
                    </a:lnTo>
                    <a:lnTo>
                      <a:pt x="2785" y="1117"/>
                    </a:lnTo>
                    <a:lnTo>
                      <a:pt x="2777" y="1115"/>
                    </a:lnTo>
                    <a:lnTo>
                      <a:pt x="2768" y="1115"/>
                    </a:lnTo>
                    <a:lnTo>
                      <a:pt x="2761" y="1116"/>
                    </a:lnTo>
                    <a:lnTo>
                      <a:pt x="2755" y="1118"/>
                    </a:lnTo>
                    <a:lnTo>
                      <a:pt x="2749" y="1122"/>
                    </a:lnTo>
                    <a:lnTo>
                      <a:pt x="2744" y="1126"/>
                    </a:lnTo>
                    <a:lnTo>
                      <a:pt x="2740" y="1133"/>
                    </a:lnTo>
                    <a:lnTo>
                      <a:pt x="2736" y="1140"/>
                    </a:lnTo>
                    <a:lnTo>
                      <a:pt x="2733" y="1148"/>
                    </a:lnTo>
                    <a:lnTo>
                      <a:pt x="2730" y="1158"/>
                    </a:lnTo>
                    <a:lnTo>
                      <a:pt x="2734" y="1173"/>
                    </a:lnTo>
                    <a:lnTo>
                      <a:pt x="2736" y="1185"/>
                    </a:lnTo>
                    <a:lnTo>
                      <a:pt x="2736" y="1194"/>
                    </a:lnTo>
                    <a:lnTo>
                      <a:pt x="2735" y="1202"/>
                    </a:lnTo>
                    <a:lnTo>
                      <a:pt x="2734" y="1205"/>
                    </a:lnTo>
                    <a:lnTo>
                      <a:pt x="2732" y="1207"/>
                    </a:lnTo>
                    <a:lnTo>
                      <a:pt x="2731" y="1210"/>
                    </a:lnTo>
                    <a:lnTo>
                      <a:pt x="2728" y="1211"/>
                    </a:lnTo>
                    <a:lnTo>
                      <a:pt x="2723" y="1213"/>
                    </a:lnTo>
                    <a:lnTo>
                      <a:pt x="2716" y="1214"/>
                    </a:lnTo>
                    <a:lnTo>
                      <a:pt x="2708" y="1214"/>
                    </a:lnTo>
                    <a:lnTo>
                      <a:pt x="2699" y="1213"/>
                    </a:lnTo>
                    <a:lnTo>
                      <a:pt x="2689" y="1212"/>
                    </a:lnTo>
                    <a:lnTo>
                      <a:pt x="2678" y="1210"/>
                    </a:lnTo>
                    <a:lnTo>
                      <a:pt x="2653" y="1205"/>
                    </a:lnTo>
                    <a:lnTo>
                      <a:pt x="2624" y="1201"/>
                    </a:lnTo>
                    <a:lnTo>
                      <a:pt x="2617" y="1201"/>
                    </a:lnTo>
                    <a:lnTo>
                      <a:pt x="2610" y="1202"/>
                    </a:lnTo>
                    <a:lnTo>
                      <a:pt x="2604" y="1204"/>
                    </a:lnTo>
                    <a:lnTo>
                      <a:pt x="2599" y="1207"/>
                    </a:lnTo>
                    <a:lnTo>
                      <a:pt x="2594" y="1210"/>
                    </a:lnTo>
                    <a:lnTo>
                      <a:pt x="2589" y="1214"/>
                    </a:lnTo>
                    <a:lnTo>
                      <a:pt x="2585" y="1219"/>
                    </a:lnTo>
                    <a:lnTo>
                      <a:pt x="2581" y="1224"/>
                    </a:lnTo>
                    <a:lnTo>
                      <a:pt x="2578" y="1230"/>
                    </a:lnTo>
                    <a:lnTo>
                      <a:pt x="2575" y="1237"/>
                    </a:lnTo>
                    <a:lnTo>
                      <a:pt x="2572" y="1243"/>
                    </a:lnTo>
                    <a:lnTo>
                      <a:pt x="2570" y="1251"/>
                    </a:lnTo>
                    <a:lnTo>
                      <a:pt x="2566" y="1266"/>
                    </a:lnTo>
                    <a:lnTo>
                      <a:pt x="2564" y="1283"/>
                    </a:lnTo>
                    <a:lnTo>
                      <a:pt x="2562" y="1299"/>
                    </a:lnTo>
                    <a:lnTo>
                      <a:pt x="2562" y="1314"/>
                    </a:lnTo>
                    <a:lnTo>
                      <a:pt x="2563" y="1329"/>
                    </a:lnTo>
                    <a:lnTo>
                      <a:pt x="2565" y="1343"/>
                    </a:lnTo>
                    <a:lnTo>
                      <a:pt x="2567" y="1355"/>
                    </a:lnTo>
                    <a:lnTo>
                      <a:pt x="2570" y="1364"/>
                    </a:lnTo>
                    <a:lnTo>
                      <a:pt x="2572" y="1368"/>
                    </a:lnTo>
                    <a:lnTo>
                      <a:pt x="2574" y="1371"/>
                    </a:lnTo>
                    <a:lnTo>
                      <a:pt x="2576" y="1373"/>
                    </a:lnTo>
                    <a:lnTo>
                      <a:pt x="2578" y="1375"/>
                    </a:lnTo>
                    <a:lnTo>
                      <a:pt x="2583" y="1389"/>
                    </a:lnTo>
                    <a:lnTo>
                      <a:pt x="2587" y="1402"/>
                    </a:lnTo>
                    <a:lnTo>
                      <a:pt x="2591" y="1416"/>
                    </a:lnTo>
                    <a:lnTo>
                      <a:pt x="2593" y="1429"/>
                    </a:lnTo>
                    <a:lnTo>
                      <a:pt x="2594" y="1440"/>
                    </a:lnTo>
                    <a:lnTo>
                      <a:pt x="2595" y="1452"/>
                    </a:lnTo>
                    <a:lnTo>
                      <a:pt x="2594" y="1462"/>
                    </a:lnTo>
                    <a:lnTo>
                      <a:pt x="2592" y="1472"/>
                    </a:lnTo>
                    <a:lnTo>
                      <a:pt x="2589" y="1482"/>
                    </a:lnTo>
                    <a:lnTo>
                      <a:pt x="2585" y="1491"/>
                    </a:lnTo>
                    <a:lnTo>
                      <a:pt x="2580" y="1499"/>
                    </a:lnTo>
                    <a:lnTo>
                      <a:pt x="2575" y="1507"/>
                    </a:lnTo>
                    <a:lnTo>
                      <a:pt x="2568" y="1515"/>
                    </a:lnTo>
                    <a:lnTo>
                      <a:pt x="2560" y="1521"/>
                    </a:lnTo>
                    <a:lnTo>
                      <a:pt x="2551" y="1528"/>
                    </a:lnTo>
                    <a:lnTo>
                      <a:pt x="2541" y="1533"/>
                    </a:lnTo>
                    <a:lnTo>
                      <a:pt x="2482" y="1535"/>
                    </a:lnTo>
                    <a:lnTo>
                      <a:pt x="2455" y="1567"/>
                    </a:lnTo>
                    <a:lnTo>
                      <a:pt x="2329" y="1597"/>
                    </a:lnTo>
                    <a:lnTo>
                      <a:pt x="2303" y="1780"/>
                    </a:lnTo>
                    <a:lnTo>
                      <a:pt x="2373" y="1911"/>
                    </a:lnTo>
                    <a:lnTo>
                      <a:pt x="2376" y="1916"/>
                    </a:lnTo>
                    <a:lnTo>
                      <a:pt x="2379" y="1921"/>
                    </a:lnTo>
                    <a:lnTo>
                      <a:pt x="2381" y="1927"/>
                    </a:lnTo>
                    <a:lnTo>
                      <a:pt x="2383" y="1933"/>
                    </a:lnTo>
                    <a:lnTo>
                      <a:pt x="2384" y="1940"/>
                    </a:lnTo>
                    <a:lnTo>
                      <a:pt x="2385" y="1948"/>
                    </a:lnTo>
                    <a:lnTo>
                      <a:pt x="2385" y="1955"/>
                    </a:lnTo>
                    <a:lnTo>
                      <a:pt x="2384" y="1963"/>
                    </a:lnTo>
                    <a:lnTo>
                      <a:pt x="2384" y="1971"/>
                    </a:lnTo>
                    <a:lnTo>
                      <a:pt x="2382" y="1979"/>
                    </a:lnTo>
                    <a:lnTo>
                      <a:pt x="2381" y="1987"/>
                    </a:lnTo>
                    <a:lnTo>
                      <a:pt x="2378" y="1994"/>
                    </a:lnTo>
                    <a:lnTo>
                      <a:pt x="2376" y="2000"/>
                    </a:lnTo>
                    <a:lnTo>
                      <a:pt x="2372" y="2006"/>
                    </a:lnTo>
                    <a:lnTo>
                      <a:pt x="2369" y="2011"/>
                    </a:lnTo>
                    <a:lnTo>
                      <a:pt x="2364" y="2015"/>
                    </a:lnTo>
                    <a:lnTo>
                      <a:pt x="2277" y="2113"/>
                    </a:lnTo>
                    <a:lnTo>
                      <a:pt x="2262" y="2129"/>
                    </a:lnTo>
                    <a:lnTo>
                      <a:pt x="2250" y="2144"/>
                    </a:lnTo>
                    <a:lnTo>
                      <a:pt x="2241" y="2157"/>
                    </a:lnTo>
                    <a:lnTo>
                      <a:pt x="2235" y="2169"/>
                    </a:lnTo>
                    <a:lnTo>
                      <a:pt x="2233" y="2175"/>
                    </a:lnTo>
                    <a:lnTo>
                      <a:pt x="2231" y="2180"/>
                    </a:lnTo>
                    <a:lnTo>
                      <a:pt x="2231" y="2186"/>
                    </a:lnTo>
                    <a:lnTo>
                      <a:pt x="2231" y="2191"/>
                    </a:lnTo>
                    <a:lnTo>
                      <a:pt x="2231" y="2195"/>
                    </a:lnTo>
                    <a:lnTo>
                      <a:pt x="2232" y="2200"/>
                    </a:lnTo>
                    <a:lnTo>
                      <a:pt x="2234" y="2204"/>
                    </a:lnTo>
                    <a:lnTo>
                      <a:pt x="2236" y="2208"/>
                    </a:lnTo>
                    <a:lnTo>
                      <a:pt x="2239" y="2212"/>
                    </a:lnTo>
                    <a:lnTo>
                      <a:pt x="2243" y="2216"/>
                    </a:lnTo>
                    <a:lnTo>
                      <a:pt x="2247" y="2219"/>
                    </a:lnTo>
                    <a:lnTo>
                      <a:pt x="2251" y="2222"/>
                    </a:lnTo>
                    <a:lnTo>
                      <a:pt x="2261" y="2229"/>
                    </a:lnTo>
                    <a:lnTo>
                      <a:pt x="2274" y="2234"/>
                    </a:lnTo>
                    <a:lnTo>
                      <a:pt x="2288" y="2239"/>
                    </a:lnTo>
                    <a:lnTo>
                      <a:pt x="2304" y="2244"/>
                    </a:lnTo>
                    <a:lnTo>
                      <a:pt x="2321" y="2248"/>
                    </a:lnTo>
                    <a:lnTo>
                      <a:pt x="2340" y="2252"/>
                    </a:lnTo>
                    <a:lnTo>
                      <a:pt x="2319" y="2428"/>
                    </a:lnTo>
                    <a:lnTo>
                      <a:pt x="2166" y="2551"/>
                    </a:lnTo>
                    <a:lnTo>
                      <a:pt x="1937" y="2541"/>
                    </a:lnTo>
                    <a:lnTo>
                      <a:pt x="1853" y="2510"/>
                    </a:lnTo>
                    <a:lnTo>
                      <a:pt x="1627" y="2509"/>
                    </a:lnTo>
                    <a:lnTo>
                      <a:pt x="1482" y="2593"/>
                    </a:lnTo>
                    <a:lnTo>
                      <a:pt x="1462" y="2589"/>
                    </a:lnTo>
                    <a:lnTo>
                      <a:pt x="1441" y="2586"/>
                    </a:lnTo>
                    <a:lnTo>
                      <a:pt x="1420" y="2585"/>
                    </a:lnTo>
                    <a:lnTo>
                      <a:pt x="1400" y="2584"/>
                    </a:lnTo>
                    <a:lnTo>
                      <a:pt x="1378" y="2584"/>
                    </a:lnTo>
                    <a:lnTo>
                      <a:pt x="1358" y="2584"/>
                    </a:lnTo>
                    <a:lnTo>
                      <a:pt x="1337" y="2585"/>
                    </a:lnTo>
                    <a:lnTo>
                      <a:pt x="1316" y="2587"/>
                    </a:lnTo>
                    <a:lnTo>
                      <a:pt x="1275" y="2593"/>
                    </a:lnTo>
                    <a:lnTo>
                      <a:pt x="1233" y="2600"/>
                    </a:lnTo>
                    <a:lnTo>
                      <a:pt x="1192" y="2609"/>
                    </a:lnTo>
                    <a:lnTo>
                      <a:pt x="1151" y="2619"/>
                    </a:lnTo>
                    <a:lnTo>
                      <a:pt x="1139" y="2627"/>
                    </a:lnTo>
                    <a:lnTo>
                      <a:pt x="1128" y="2635"/>
                    </a:lnTo>
                    <a:lnTo>
                      <a:pt x="1118" y="2644"/>
                    </a:lnTo>
                    <a:lnTo>
                      <a:pt x="1108" y="2654"/>
                    </a:lnTo>
                    <a:lnTo>
                      <a:pt x="1099" y="2663"/>
                    </a:lnTo>
                    <a:lnTo>
                      <a:pt x="1092" y="2673"/>
                    </a:lnTo>
                    <a:lnTo>
                      <a:pt x="1085" y="2684"/>
                    </a:lnTo>
                    <a:lnTo>
                      <a:pt x="1078" y="2694"/>
                    </a:lnTo>
                    <a:lnTo>
                      <a:pt x="1067" y="2714"/>
                    </a:lnTo>
                    <a:lnTo>
                      <a:pt x="1058" y="2734"/>
                    </a:lnTo>
                    <a:lnTo>
                      <a:pt x="1050" y="2755"/>
                    </a:lnTo>
                    <a:lnTo>
                      <a:pt x="1043" y="2775"/>
                    </a:lnTo>
                    <a:lnTo>
                      <a:pt x="1027" y="2783"/>
                    </a:lnTo>
                    <a:lnTo>
                      <a:pt x="1012" y="2791"/>
                    </a:lnTo>
                    <a:lnTo>
                      <a:pt x="998" y="2800"/>
                    </a:lnTo>
                    <a:lnTo>
                      <a:pt x="984" y="2809"/>
                    </a:lnTo>
                    <a:lnTo>
                      <a:pt x="971" y="2819"/>
                    </a:lnTo>
                    <a:lnTo>
                      <a:pt x="958" y="2828"/>
                    </a:lnTo>
                    <a:lnTo>
                      <a:pt x="946" y="2837"/>
                    </a:lnTo>
                    <a:lnTo>
                      <a:pt x="935" y="2847"/>
                    </a:lnTo>
                    <a:lnTo>
                      <a:pt x="925" y="2857"/>
                    </a:lnTo>
                    <a:lnTo>
                      <a:pt x="915" y="2867"/>
                    </a:lnTo>
                    <a:lnTo>
                      <a:pt x="906" y="2877"/>
                    </a:lnTo>
                    <a:lnTo>
                      <a:pt x="898" y="2888"/>
                    </a:lnTo>
                    <a:lnTo>
                      <a:pt x="890" y="2899"/>
                    </a:lnTo>
                    <a:lnTo>
                      <a:pt x="883" y="2910"/>
                    </a:lnTo>
                    <a:lnTo>
                      <a:pt x="877" y="2921"/>
                    </a:lnTo>
                    <a:lnTo>
                      <a:pt x="871" y="2933"/>
                    </a:lnTo>
                    <a:lnTo>
                      <a:pt x="521" y="2724"/>
                    </a:lnTo>
                    <a:lnTo>
                      <a:pt x="508" y="2722"/>
                    </a:lnTo>
                    <a:lnTo>
                      <a:pt x="494" y="2719"/>
                    </a:lnTo>
                    <a:lnTo>
                      <a:pt x="480" y="2716"/>
                    </a:lnTo>
                    <a:lnTo>
                      <a:pt x="467" y="2713"/>
                    </a:lnTo>
                    <a:lnTo>
                      <a:pt x="454" y="2708"/>
                    </a:lnTo>
                    <a:lnTo>
                      <a:pt x="441" y="2703"/>
                    </a:lnTo>
                    <a:lnTo>
                      <a:pt x="429" y="2698"/>
                    </a:lnTo>
                    <a:lnTo>
                      <a:pt x="417" y="2692"/>
                    </a:lnTo>
                    <a:lnTo>
                      <a:pt x="404" y="2685"/>
                    </a:lnTo>
                    <a:lnTo>
                      <a:pt x="392" y="2678"/>
                    </a:lnTo>
                    <a:lnTo>
                      <a:pt x="381" y="2669"/>
                    </a:lnTo>
                    <a:lnTo>
                      <a:pt x="370" y="2660"/>
                    </a:lnTo>
                    <a:lnTo>
                      <a:pt x="360" y="2652"/>
                    </a:lnTo>
                    <a:lnTo>
                      <a:pt x="350" y="2642"/>
                    </a:lnTo>
                    <a:lnTo>
                      <a:pt x="341" y="2632"/>
                    </a:lnTo>
                    <a:lnTo>
                      <a:pt x="332" y="2622"/>
                    </a:lnTo>
                    <a:lnTo>
                      <a:pt x="181" y="2577"/>
                    </a:lnTo>
                    <a:lnTo>
                      <a:pt x="170" y="2578"/>
                    </a:lnTo>
                    <a:lnTo>
                      <a:pt x="160" y="2580"/>
                    </a:lnTo>
                    <a:lnTo>
                      <a:pt x="151" y="2580"/>
                    </a:lnTo>
                    <a:lnTo>
                      <a:pt x="144" y="2580"/>
                    </a:lnTo>
                    <a:lnTo>
                      <a:pt x="137" y="2579"/>
                    </a:lnTo>
                    <a:lnTo>
                      <a:pt x="132" y="2577"/>
                    </a:lnTo>
                    <a:lnTo>
                      <a:pt x="126" y="2575"/>
                    </a:lnTo>
                    <a:lnTo>
                      <a:pt x="123" y="2572"/>
                    </a:lnTo>
                    <a:lnTo>
                      <a:pt x="121" y="2568"/>
                    </a:lnTo>
                    <a:lnTo>
                      <a:pt x="120" y="2564"/>
                    </a:lnTo>
                    <a:lnTo>
                      <a:pt x="121" y="2559"/>
                    </a:lnTo>
                    <a:lnTo>
                      <a:pt x="122" y="2553"/>
                    </a:lnTo>
                    <a:lnTo>
                      <a:pt x="125" y="2547"/>
                    </a:lnTo>
                    <a:lnTo>
                      <a:pt x="128" y="2540"/>
                    </a:lnTo>
                    <a:lnTo>
                      <a:pt x="134" y="2531"/>
                    </a:lnTo>
                    <a:lnTo>
                      <a:pt x="140" y="2523"/>
                    </a:lnTo>
                    <a:lnTo>
                      <a:pt x="144" y="2512"/>
                    </a:lnTo>
                    <a:lnTo>
                      <a:pt x="147" y="2502"/>
                    </a:lnTo>
                    <a:lnTo>
                      <a:pt x="149" y="2492"/>
                    </a:lnTo>
                    <a:lnTo>
                      <a:pt x="151" y="2484"/>
                    </a:lnTo>
                    <a:lnTo>
                      <a:pt x="151" y="2475"/>
                    </a:lnTo>
                    <a:lnTo>
                      <a:pt x="151" y="2468"/>
                    </a:lnTo>
                    <a:lnTo>
                      <a:pt x="150" y="2461"/>
                    </a:lnTo>
                    <a:lnTo>
                      <a:pt x="149" y="2455"/>
                    </a:lnTo>
                    <a:lnTo>
                      <a:pt x="146" y="2450"/>
                    </a:lnTo>
                    <a:lnTo>
                      <a:pt x="143" y="2445"/>
                    </a:lnTo>
                    <a:lnTo>
                      <a:pt x="139" y="2441"/>
                    </a:lnTo>
                    <a:lnTo>
                      <a:pt x="134" y="2437"/>
                    </a:lnTo>
                    <a:lnTo>
                      <a:pt x="127" y="2435"/>
                    </a:lnTo>
                    <a:lnTo>
                      <a:pt x="121" y="2432"/>
                    </a:lnTo>
                    <a:lnTo>
                      <a:pt x="114" y="2431"/>
                    </a:lnTo>
                    <a:lnTo>
                      <a:pt x="106" y="2430"/>
                    </a:lnTo>
                    <a:lnTo>
                      <a:pt x="97" y="2430"/>
                    </a:lnTo>
                    <a:lnTo>
                      <a:pt x="89" y="2429"/>
                    </a:lnTo>
                    <a:lnTo>
                      <a:pt x="81" y="2428"/>
                    </a:lnTo>
                    <a:lnTo>
                      <a:pt x="75" y="2426"/>
                    </a:lnTo>
                    <a:lnTo>
                      <a:pt x="69" y="2423"/>
                    </a:lnTo>
                    <a:lnTo>
                      <a:pt x="64" y="2420"/>
                    </a:lnTo>
                    <a:lnTo>
                      <a:pt x="60" y="2416"/>
                    </a:lnTo>
                    <a:lnTo>
                      <a:pt x="57" y="2412"/>
                    </a:lnTo>
                    <a:lnTo>
                      <a:pt x="54" y="2407"/>
                    </a:lnTo>
                    <a:lnTo>
                      <a:pt x="53" y="2402"/>
                    </a:lnTo>
                    <a:lnTo>
                      <a:pt x="52" y="2396"/>
                    </a:lnTo>
                    <a:lnTo>
                      <a:pt x="51" y="2388"/>
                    </a:lnTo>
                    <a:lnTo>
                      <a:pt x="52" y="2381"/>
                    </a:lnTo>
                    <a:lnTo>
                      <a:pt x="54" y="2373"/>
                    </a:lnTo>
                    <a:lnTo>
                      <a:pt x="56" y="2365"/>
                    </a:lnTo>
                    <a:lnTo>
                      <a:pt x="59" y="2356"/>
                    </a:lnTo>
                    <a:lnTo>
                      <a:pt x="13" y="2165"/>
                    </a:lnTo>
                    <a:lnTo>
                      <a:pt x="7" y="2138"/>
                    </a:lnTo>
                    <a:lnTo>
                      <a:pt x="2" y="2113"/>
                    </a:lnTo>
                    <a:lnTo>
                      <a:pt x="1" y="2102"/>
                    </a:lnTo>
                    <a:lnTo>
                      <a:pt x="0" y="2091"/>
                    </a:lnTo>
                    <a:lnTo>
                      <a:pt x="0" y="2080"/>
                    </a:lnTo>
                    <a:lnTo>
                      <a:pt x="1" y="2069"/>
                    </a:lnTo>
                    <a:lnTo>
                      <a:pt x="3" y="2057"/>
                    </a:lnTo>
                    <a:lnTo>
                      <a:pt x="6" y="2044"/>
                    </a:lnTo>
                    <a:lnTo>
                      <a:pt x="10" y="2030"/>
                    </a:lnTo>
                    <a:lnTo>
                      <a:pt x="15" y="2015"/>
                    </a:lnTo>
                    <a:lnTo>
                      <a:pt x="29" y="1980"/>
                    </a:lnTo>
                    <a:lnTo>
                      <a:pt x="47" y="1936"/>
                    </a:lnTo>
                    <a:lnTo>
                      <a:pt x="77" y="1880"/>
                    </a:lnTo>
                    <a:lnTo>
                      <a:pt x="86" y="1863"/>
                    </a:lnTo>
                    <a:lnTo>
                      <a:pt x="96" y="1848"/>
                    </a:lnTo>
                    <a:lnTo>
                      <a:pt x="102" y="1841"/>
                    </a:lnTo>
                    <a:lnTo>
                      <a:pt x="107" y="1835"/>
                    </a:lnTo>
                    <a:lnTo>
                      <a:pt x="113" y="1828"/>
                    </a:lnTo>
                    <a:lnTo>
                      <a:pt x="119" y="1823"/>
                    </a:lnTo>
                    <a:lnTo>
                      <a:pt x="126" y="1818"/>
                    </a:lnTo>
                    <a:lnTo>
                      <a:pt x="134" y="1813"/>
                    </a:lnTo>
                    <a:lnTo>
                      <a:pt x="141" y="1809"/>
                    </a:lnTo>
                    <a:lnTo>
                      <a:pt x="149" y="1806"/>
                    </a:lnTo>
                    <a:lnTo>
                      <a:pt x="157" y="1803"/>
                    </a:lnTo>
                    <a:lnTo>
                      <a:pt x="165" y="1800"/>
                    </a:lnTo>
                    <a:lnTo>
                      <a:pt x="174" y="1798"/>
                    </a:lnTo>
                    <a:lnTo>
                      <a:pt x="184" y="1796"/>
                    </a:lnTo>
                    <a:lnTo>
                      <a:pt x="242" y="1658"/>
                    </a:lnTo>
                    <a:lnTo>
                      <a:pt x="291" y="1639"/>
                    </a:lnTo>
                    <a:lnTo>
                      <a:pt x="300" y="1613"/>
                    </a:lnTo>
                    <a:lnTo>
                      <a:pt x="310" y="1590"/>
                    </a:lnTo>
                    <a:lnTo>
                      <a:pt x="320" y="1568"/>
                    </a:lnTo>
                    <a:lnTo>
                      <a:pt x="330" y="1548"/>
                    </a:lnTo>
                    <a:lnTo>
                      <a:pt x="341" y="1531"/>
                    </a:lnTo>
                    <a:lnTo>
                      <a:pt x="352" y="1516"/>
                    </a:lnTo>
                    <a:lnTo>
                      <a:pt x="363" y="1502"/>
                    </a:lnTo>
                    <a:lnTo>
                      <a:pt x="375" y="1491"/>
                    </a:lnTo>
                    <a:lnTo>
                      <a:pt x="388" y="1480"/>
                    </a:lnTo>
                    <a:lnTo>
                      <a:pt x="401" y="1472"/>
                    </a:lnTo>
                    <a:lnTo>
                      <a:pt x="415" y="1464"/>
                    </a:lnTo>
                    <a:lnTo>
                      <a:pt x="429" y="1458"/>
                    </a:lnTo>
                    <a:lnTo>
                      <a:pt x="444" y="1453"/>
                    </a:lnTo>
                    <a:lnTo>
                      <a:pt x="458" y="1450"/>
                    </a:lnTo>
                    <a:lnTo>
                      <a:pt x="474" y="1447"/>
                    </a:lnTo>
                    <a:lnTo>
                      <a:pt x="490" y="1445"/>
                    </a:lnTo>
                    <a:lnTo>
                      <a:pt x="499" y="1444"/>
                    </a:lnTo>
                    <a:lnTo>
                      <a:pt x="508" y="1442"/>
                    </a:lnTo>
                    <a:lnTo>
                      <a:pt x="517" y="1439"/>
                    </a:lnTo>
                    <a:lnTo>
                      <a:pt x="526" y="1435"/>
                    </a:lnTo>
                    <a:lnTo>
                      <a:pt x="535" y="1430"/>
                    </a:lnTo>
                    <a:lnTo>
                      <a:pt x="544" y="1425"/>
                    </a:lnTo>
                    <a:lnTo>
                      <a:pt x="554" y="1418"/>
                    </a:lnTo>
                    <a:lnTo>
                      <a:pt x="562" y="1410"/>
                    </a:lnTo>
                    <a:lnTo>
                      <a:pt x="571" y="1401"/>
                    </a:lnTo>
                    <a:lnTo>
                      <a:pt x="579" y="1392"/>
                    </a:lnTo>
                    <a:lnTo>
                      <a:pt x="587" y="1382"/>
                    </a:lnTo>
                    <a:lnTo>
                      <a:pt x="595" y="1371"/>
                    </a:lnTo>
                    <a:lnTo>
                      <a:pt x="603" y="1359"/>
                    </a:lnTo>
                    <a:lnTo>
                      <a:pt x="611" y="1346"/>
                    </a:lnTo>
                    <a:lnTo>
                      <a:pt x="619" y="1332"/>
                    </a:lnTo>
                    <a:lnTo>
                      <a:pt x="626" y="1318"/>
                    </a:lnTo>
                    <a:lnTo>
                      <a:pt x="628" y="1299"/>
                    </a:lnTo>
                    <a:lnTo>
                      <a:pt x="629" y="1281"/>
                    </a:lnTo>
                    <a:lnTo>
                      <a:pt x="632" y="1263"/>
                    </a:lnTo>
                    <a:lnTo>
                      <a:pt x="635" y="1246"/>
                    </a:lnTo>
                    <a:lnTo>
                      <a:pt x="640" y="1230"/>
                    </a:lnTo>
                    <a:lnTo>
                      <a:pt x="645" y="1214"/>
                    </a:lnTo>
                    <a:lnTo>
                      <a:pt x="652" y="1199"/>
                    </a:lnTo>
                    <a:lnTo>
                      <a:pt x="659" y="1185"/>
                    </a:lnTo>
                    <a:lnTo>
                      <a:pt x="668" y="1171"/>
                    </a:lnTo>
                    <a:lnTo>
                      <a:pt x="679" y="1159"/>
                    </a:lnTo>
                    <a:lnTo>
                      <a:pt x="692" y="1147"/>
                    </a:lnTo>
                    <a:lnTo>
                      <a:pt x="706" y="1137"/>
                    </a:lnTo>
                    <a:lnTo>
                      <a:pt x="722" y="1126"/>
                    </a:lnTo>
                    <a:lnTo>
                      <a:pt x="739" y="1117"/>
                    </a:lnTo>
                    <a:lnTo>
                      <a:pt x="758" y="1109"/>
                    </a:lnTo>
                    <a:lnTo>
                      <a:pt x="780" y="1103"/>
                    </a:lnTo>
                    <a:lnTo>
                      <a:pt x="796" y="1101"/>
                    </a:lnTo>
                    <a:lnTo>
                      <a:pt x="810" y="1098"/>
                    </a:lnTo>
                    <a:lnTo>
                      <a:pt x="824" y="1094"/>
                    </a:lnTo>
                    <a:lnTo>
                      <a:pt x="837" y="1089"/>
                    </a:lnTo>
                    <a:lnTo>
                      <a:pt x="848" y="1083"/>
                    </a:lnTo>
                    <a:lnTo>
                      <a:pt x="859" y="1077"/>
                    </a:lnTo>
                    <a:lnTo>
                      <a:pt x="868" y="1069"/>
                    </a:lnTo>
                    <a:lnTo>
                      <a:pt x="876" y="1061"/>
                    </a:lnTo>
                    <a:lnTo>
                      <a:pt x="883" y="1052"/>
                    </a:lnTo>
                    <a:lnTo>
                      <a:pt x="890" y="1042"/>
                    </a:lnTo>
                    <a:lnTo>
                      <a:pt x="895" y="1032"/>
                    </a:lnTo>
                    <a:lnTo>
                      <a:pt x="899" y="1020"/>
                    </a:lnTo>
                    <a:lnTo>
                      <a:pt x="902" y="1008"/>
                    </a:lnTo>
                    <a:lnTo>
                      <a:pt x="904" y="996"/>
                    </a:lnTo>
                    <a:lnTo>
                      <a:pt x="906" y="982"/>
                    </a:lnTo>
                    <a:lnTo>
                      <a:pt x="906" y="968"/>
                    </a:lnTo>
                    <a:lnTo>
                      <a:pt x="933" y="772"/>
                    </a:lnTo>
                    <a:lnTo>
                      <a:pt x="991" y="715"/>
                    </a:lnTo>
                    <a:lnTo>
                      <a:pt x="999" y="554"/>
                    </a:lnTo>
                    <a:lnTo>
                      <a:pt x="1086" y="450"/>
                    </a:lnTo>
                    <a:lnTo>
                      <a:pt x="1153" y="238"/>
                    </a:lnTo>
                    <a:lnTo>
                      <a:pt x="1172" y="136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858" name="Freeform 10"/>
              <p:cNvSpPr>
                <a:spLocks/>
              </p:cNvSpPr>
              <p:nvPr/>
            </p:nvSpPr>
            <p:spPr bwMode="auto">
              <a:xfrm>
                <a:off x="7170" y="3005"/>
                <a:ext cx="705" cy="713"/>
              </a:xfrm>
              <a:custGeom>
                <a:avLst/>
                <a:gdLst>
                  <a:gd name="T0" fmla="*/ 2016 w 2821"/>
                  <a:gd name="T1" fmla="*/ 412 h 2855"/>
                  <a:gd name="T2" fmla="*/ 2011 w 2821"/>
                  <a:gd name="T3" fmla="*/ 429 h 2855"/>
                  <a:gd name="T4" fmla="*/ 2008 w 2821"/>
                  <a:gd name="T5" fmla="*/ 444 h 2855"/>
                  <a:gd name="T6" fmla="*/ 2010 w 2821"/>
                  <a:gd name="T7" fmla="*/ 458 h 2855"/>
                  <a:gd name="T8" fmla="*/ 2014 w 2821"/>
                  <a:gd name="T9" fmla="*/ 468 h 2855"/>
                  <a:gd name="T10" fmla="*/ 2021 w 2821"/>
                  <a:gd name="T11" fmla="*/ 476 h 2855"/>
                  <a:gd name="T12" fmla="*/ 2032 w 2821"/>
                  <a:gd name="T13" fmla="*/ 482 h 2855"/>
                  <a:gd name="T14" fmla="*/ 2046 w 2821"/>
                  <a:gd name="T15" fmla="*/ 485 h 2855"/>
                  <a:gd name="T16" fmla="*/ 2063 w 2821"/>
                  <a:gd name="T17" fmla="*/ 486 h 2855"/>
                  <a:gd name="T18" fmla="*/ 2078 w 2821"/>
                  <a:gd name="T19" fmla="*/ 488 h 2855"/>
                  <a:gd name="T20" fmla="*/ 2091 w 2821"/>
                  <a:gd name="T21" fmla="*/ 493 h 2855"/>
                  <a:gd name="T22" fmla="*/ 2100 w 2821"/>
                  <a:gd name="T23" fmla="*/ 501 h 2855"/>
                  <a:gd name="T24" fmla="*/ 2106 w 2821"/>
                  <a:gd name="T25" fmla="*/ 511 h 2855"/>
                  <a:gd name="T26" fmla="*/ 2108 w 2821"/>
                  <a:gd name="T27" fmla="*/ 524 h 2855"/>
                  <a:gd name="T28" fmla="*/ 2108 w 2821"/>
                  <a:gd name="T29" fmla="*/ 540 h 2855"/>
                  <a:gd name="T30" fmla="*/ 2104 w 2821"/>
                  <a:gd name="T31" fmla="*/ 558 h 2855"/>
                  <a:gd name="T32" fmla="*/ 2097 w 2821"/>
                  <a:gd name="T33" fmla="*/ 579 h 2855"/>
                  <a:gd name="T34" fmla="*/ 2085 w 2821"/>
                  <a:gd name="T35" fmla="*/ 596 h 2855"/>
                  <a:gd name="T36" fmla="*/ 2079 w 2821"/>
                  <a:gd name="T37" fmla="*/ 609 h 2855"/>
                  <a:gd name="T38" fmla="*/ 2077 w 2821"/>
                  <a:gd name="T39" fmla="*/ 620 h 2855"/>
                  <a:gd name="T40" fmla="*/ 2080 w 2821"/>
                  <a:gd name="T41" fmla="*/ 628 h 2855"/>
                  <a:gd name="T42" fmla="*/ 2089 w 2821"/>
                  <a:gd name="T43" fmla="*/ 633 h 2855"/>
                  <a:gd name="T44" fmla="*/ 2101 w 2821"/>
                  <a:gd name="T45" fmla="*/ 636 h 2855"/>
                  <a:gd name="T46" fmla="*/ 2117 w 2821"/>
                  <a:gd name="T47" fmla="*/ 636 h 2855"/>
                  <a:gd name="T48" fmla="*/ 2138 w 2821"/>
                  <a:gd name="T49" fmla="*/ 633 h 2855"/>
                  <a:gd name="T50" fmla="*/ 2298 w 2821"/>
                  <a:gd name="T51" fmla="*/ 688 h 2855"/>
                  <a:gd name="T52" fmla="*/ 2317 w 2821"/>
                  <a:gd name="T53" fmla="*/ 708 h 2855"/>
                  <a:gd name="T54" fmla="*/ 2338 w 2821"/>
                  <a:gd name="T55" fmla="*/ 725 h 2855"/>
                  <a:gd name="T56" fmla="*/ 2361 w 2821"/>
                  <a:gd name="T57" fmla="*/ 741 h 2855"/>
                  <a:gd name="T58" fmla="*/ 2386 w 2821"/>
                  <a:gd name="T59" fmla="*/ 754 h 2855"/>
                  <a:gd name="T60" fmla="*/ 2411 w 2821"/>
                  <a:gd name="T61" fmla="*/ 764 h 2855"/>
                  <a:gd name="T62" fmla="*/ 2437 w 2821"/>
                  <a:gd name="T63" fmla="*/ 772 h 2855"/>
                  <a:gd name="T64" fmla="*/ 2465 w 2821"/>
                  <a:gd name="T65" fmla="*/ 778 h 2855"/>
                  <a:gd name="T66" fmla="*/ 2821 w 2821"/>
                  <a:gd name="T67" fmla="*/ 984 h 2855"/>
                  <a:gd name="T68" fmla="*/ 2596 w 2821"/>
                  <a:gd name="T69" fmla="*/ 1392 h 2855"/>
                  <a:gd name="T70" fmla="*/ 2509 w 2821"/>
                  <a:gd name="T71" fmla="*/ 1581 h 2855"/>
                  <a:gd name="T72" fmla="*/ 2392 w 2821"/>
                  <a:gd name="T73" fmla="*/ 1785 h 2855"/>
                  <a:gd name="T74" fmla="*/ 2241 w 2821"/>
                  <a:gd name="T75" fmla="*/ 2041 h 2855"/>
                  <a:gd name="T76" fmla="*/ 1869 w 2821"/>
                  <a:gd name="T77" fmla="*/ 2326 h 2855"/>
                  <a:gd name="T78" fmla="*/ 1749 w 2821"/>
                  <a:gd name="T79" fmla="*/ 2399 h 2855"/>
                  <a:gd name="T80" fmla="*/ 1657 w 2821"/>
                  <a:gd name="T81" fmla="*/ 2583 h 2855"/>
                  <a:gd name="T82" fmla="*/ 1484 w 2821"/>
                  <a:gd name="T83" fmla="*/ 2855 h 2855"/>
                  <a:gd name="T84" fmla="*/ 1105 w 2821"/>
                  <a:gd name="T85" fmla="*/ 2715 h 2855"/>
                  <a:gd name="T86" fmla="*/ 934 w 2821"/>
                  <a:gd name="T87" fmla="*/ 2175 h 2855"/>
                  <a:gd name="T88" fmla="*/ 693 w 2821"/>
                  <a:gd name="T89" fmla="*/ 2056 h 2855"/>
                  <a:gd name="T90" fmla="*/ 234 w 2821"/>
                  <a:gd name="T91" fmla="*/ 2036 h 2855"/>
                  <a:gd name="T92" fmla="*/ 55 w 2821"/>
                  <a:gd name="T93" fmla="*/ 1730 h 2855"/>
                  <a:gd name="T94" fmla="*/ 0 w 2821"/>
                  <a:gd name="T95" fmla="*/ 1226 h 2855"/>
                  <a:gd name="T96" fmla="*/ 15 w 2821"/>
                  <a:gd name="T97" fmla="*/ 1029 h 2855"/>
                  <a:gd name="T98" fmla="*/ 154 w 2821"/>
                  <a:gd name="T99" fmla="*/ 707 h 2855"/>
                  <a:gd name="T100" fmla="*/ 137 w 2821"/>
                  <a:gd name="T101" fmla="*/ 273 h 2855"/>
                  <a:gd name="T102" fmla="*/ 141 w 2821"/>
                  <a:gd name="T103" fmla="*/ 137 h 2855"/>
                  <a:gd name="T104" fmla="*/ 521 w 2821"/>
                  <a:gd name="T105" fmla="*/ 66 h 2855"/>
                  <a:gd name="T106" fmla="*/ 1095 w 2821"/>
                  <a:gd name="T107" fmla="*/ 144 h 2855"/>
                  <a:gd name="T108" fmla="*/ 1365 w 2821"/>
                  <a:gd name="T109" fmla="*/ 152 h 2855"/>
                  <a:gd name="T110" fmla="*/ 1718 w 2821"/>
                  <a:gd name="T111" fmla="*/ 79 h 2855"/>
                  <a:gd name="T112" fmla="*/ 1812 w 2821"/>
                  <a:gd name="T113" fmla="*/ 141 h 2855"/>
                  <a:gd name="T114" fmla="*/ 1780 w 2821"/>
                  <a:gd name="T115" fmla="*/ 331 h 2855"/>
                  <a:gd name="T116" fmla="*/ 2014 w 2821"/>
                  <a:gd name="T117" fmla="*/ 407 h 28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821" h="2855">
                    <a:moveTo>
                      <a:pt x="2014" y="407"/>
                    </a:moveTo>
                    <a:lnTo>
                      <a:pt x="2016" y="412"/>
                    </a:lnTo>
                    <a:lnTo>
                      <a:pt x="2013" y="421"/>
                    </a:lnTo>
                    <a:lnTo>
                      <a:pt x="2011" y="429"/>
                    </a:lnTo>
                    <a:lnTo>
                      <a:pt x="2009" y="437"/>
                    </a:lnTo>
                    <a:lnTo>
                      <a:pt x="2008" y="444"/>
                    </a:lnTo>
                    <a:lnTo>
                      <a:pt x="2009" y="452"/>
                    </a:lnTo>
                    <a:lnTo>
                      <a:pt x="2010" y="458"/>
                    </a:lnTo>
                    <a:lnTo>
                      <a:pt x="2011" y="463"/>
                    </a:lnTo>
                    <a:lnTo>
                      <a:pt x="2014" y="468"/>
                    </a:lnTo>
                    <a:lnTo>
                      <a:pt x="2017" y="472"/>
                    </a:lnTo>
                    <a:lnTo>
                      <a:pt x="2021" y="476"/>
                    </a:lnTo>
                    <a:lnTo>
                      <a:pt x="2026" y="479"/>
                    </a:lnTo>
                    <a:lnTo>
                      <a:pt x="2032" y="482"/>
                    </a:lnTo>
                    <a:lnTo>
                      <a:pt x="2038" y="484"/>
                    </a:lnTo>
                    <a:lnTo>
                      <a:pt x="2046" y="485"/>
                    </a:lnTo>
                    <a:lnTo>
                      <a:pt x="2054" y="486"/>
                    </a:lnTo>
                    <a:lnTo>
                      <a:pt x="2063" y="486"/>
                    </a:lnTo>
                    <a:lnTo>
                      <a:pt x="2071" y="487"/>
                    </a:lnTo>
                    <a:lnTo>
                      <a:pt x="2078" y="488"/>
                    </a:lnTo>
                    <a:lnTo>
                      <a:pt x="2084" y="491"/>
                    </a:lnTo>
                    <a:lnTo>
                      <a:pt x="2091" y="493"/>
                    </a:lnTo>
                    <a:lnTo>
                      <a:pt x="2096" y="497"/>
                    </a:lnTo>
                    <a:lnTo>
                      <a:pt x="2100" y="501"/>
                    </a:lnTo>
                    <a:lnTo>
                      <a:pt x="2103" y="506"/>
                    </a:lnTo>
                    <a:lnTo>
                      <a:pt x="2106" y="511"/>
                    </a:lnTo>
                    <a:lnTo>
                      <a:pt x="2107" y="517"/>
                    </a:lnTo>
                    <a:lnTo>
                      <a:pt x="2108" y="524"/>
                    </a:lnTo>
                    <a:lnTo>
                      <a:pt x="2108" y="531"/>
                    </a:lnTo>
                    <a:lnTo>
                      <a:pt x="2108" y="540"/>
                    </a:lnTo>
                    <a:lnTo>
                      <a:pt x="2106" y="548"/>
                    </a:lnTo>
                    <a:lnTo>
                      <a:pt x="2104" y="558"/>
                    </a:lnTo>
                    <a:lnTo>
                      <a:pt x="2101" y="568"/>
                    </a:lnTo>
                    <a:lnTo>
                      <a:pt x="2097" y="579"/>
                    </a:lnTo>
                    <a:lnTo>
                      <a:pt x="2091" y="587"/>
                    </a:lnTo>
                    <a:lnTo>
                      <a:pt x="2085" y="596"/>
                    </a:lnTo>
                    <a:lnTo>
                      <a:pt x="2082" y="603"/>
                    </a:lnTo>
                    <a:lnTo>
                      <a:pt x="2079" y="609"/>
                    </a:lnTo>
                    <a:lnTo>
                      <a:pt x="2078" y="615"/>
                    </a:lnTo>
                    <a:lnTo>
                      <a:pt x="2077" y="620"/>
                    </a:lnTo>
                    <a:lnTo>
                      <a:pt x="2078" y="624"/>
                    </a:lnTo>
                    <a:lnTo>
                      <a:pt x="2080" y="628"/>
                    </a:lnTo>
                    <a:lnTo>
                      <a:pt x="2083" y="631"/>
                    </a:lnTo>
                    <a:lnTo>
                      <a:pt x="2089" y="633"/>
                    </a:lnTo>
                    <a:lnTo>
                      <a:pt x="2094" y="635"/>
                    </a:lnTo>
                    <a:lnTo>
                      <a:pt x="2101" y="636"/>
                    </a:lnTo>
                    <a:lnTo>
                      <a:pt x="2108" y="636"/>
                    </a:lnTo>
                    <a:lnTo>
                      <a:pt x="2117" y="636"/>
                    </a:lnTo>
                    <a:lnTo>
                      <a:pt x="2127" y="634"/>
                    </a:lnTo>
                    <a:lnTo>
                      <a:pt x="2138" y="633"/>
                    </a:lnTo>
                    <a:lnTo>
                      <a:pt x="2289" y="678"/>
                    </a:lnTo>
                    <a:lnTo>
                      <a:pt x="2298" y="688"/>
                    </a:lnTo>
                    <a:lnTo>
                      <a:pt x="2307" y="698"/>
                    </a:lnTo>
                    <a:lnTo>
                      <a:pt x="2317" y="708"/>
                    </a:lnTo>
                    <a:lnTo>
                      <a:pt x="2327" y="716"/>
                    </a:lnTo>
                    <a:lnTo>
                      <a:pt x="2338" y="725"/>
                    </a:lnTo>
                    <a:lnTo>
                      <a:pt x="2349" y="734"/>
                    </a:lnTo>
                    <a:lnTo>
                      <a:pt x="2361" y="741"/>
                    </a:lnTo>
                    <a:lnTo>
                      <a:pt x="2374" y="748"/>
                    </a:lnTo>
                    <a:lnTo>
                      <a:pt x="2386" y="754"/>
                    </a:lnTo>
                    <a:lnTo>
                      <a:pt x="2398" y="759"/>
                    </a:lnTo>
                    <a:lnTo>
                      <a:pt x="2411" y="764"/>
                    </a:lnTo>
                    <a:lnTo>
                      <a:pt x="2424" y="769"/>
                    </a:lnTo>
                    <a:lnTo>
                      <a:pt x="2437" y="772"/>
                    </a:lnTo>
                    <a:lnTo>
                      <a:pt x="2451" y="775"/>
                    </a:lnTo>
                    <a:lnTo>
                      <a:pt x="2465" y="778"/>
                    </a:lnTo>
                    <a:lnTo>
                      <a:pt x="2478" y="780"/>
                    </a:lnTo>
                    <a:lnTo>
                      <a:pt x="2821" y="984"/>
                    </a:lnTo>
                    <a:lnTo>
                      <a:pt x="2805" y="1226"/>
                    </a:lnTo>
                    <a:lnTo>
                      <a:pt x="2596" y="1392"/>
                    </a:lnTo>
                    <a:lnTo>
                      <a:pt x="2528" y="1471"/>
                    </a:lnTo>
                    <a:lnTo>
                      <a:pt x="2509" y="1581"/>
                    </a:lnTo>
                    <a:lnTo>
                      <a:pt x="2437" y="1672"/>
                    </a:lnTo>
                    <a:lnTo>
                      <a:pt x="2392" y="1785"/>
                    </a:lnTo>
                    <a:lnTo>
                      <a:pt x="2344" y="1828"/>
                    </a:lnTo>
                    <a:lnTo>
                      <a:pt x="2241" y="2041"/>
                    </a:lnTo>
                    <a:lnTo>
                      <a:pt x="2016" y="2221"/>
                    </a:lnTo>
                    <a:lnTo>
                      <a:pt x="1869" y="2326"/>
                    </a:lnTo>
                    <a:lnTo>
                      <a:pt x="1794" y="2346"/>
                    </a:lnTo>
                    <a:lnTo>
                      <a:pt x="1749" y="2399"/>
                    </a:lnTo>
                    <a:lnTo>
                      <a:pt x="1727" y="2507"/>
                    </a:lnTo>
                    <a:lnTo>
                      <a:pt x="1657" y="2583"/>
                    </a:lnTo>
                    <a:lnTo>
                      <a:pt x="1585" y="2724"/>
                    </a:lnTo>
                    <a:lnTo>
                      <a:pt x="1484" y="2855"/>
                    </a:lnTo>
                    <a:lnTo>
                      <a:pt x="1357" y="2702"/>
                    </a:lnTo>
                    <a:lnTo>
                      <a:pt x="1105" y="2715"/>
                    </a:lnTo>
                    <a:lnTo>
                      <a:pt x="1040" y="2574"/>
                    </a:lnTo>
                    <a:lnTo>
                      <a:pt x="934" y="2175"/>
                    </a:lnTo>
                    <a:lnTo>
                      <a:pt x="792" y="2127"/>
                    </a:lnTo>
                    <a:lnTo>
                      <a:pt x="693" y="2056"/>
                    </a:lnTo>
                    <a:lnTo>
                      <a:pt x="538" y="2092"/>
                    </a:lnTo>
                    <a:lnTo>
                      <a:pt x="234" y="2036"/>
                    </a:lnTo>
                    <a:lnTo>
                      <a:pt x="62" y="2049"/>
                    </a:lnTo>
                    <a:lnTo>
                      <a:pt x="55" y="1730"/>
                    </a:lnTo>
                    <a:lnTo>
                      <a:pt x="113" y="1579"/>
                    </a:lnTo>
                    <a:lnTo>
                      <a:pt x="0" y="1226"/>
                    </a:lnTo>
                    <a:lnTo>
                      <a:pt x="74" y="1127"/>
                    </a:lnTo>
                    <a:lnTo>
                      <a:pt x="15" y="1029"/>
                    </a:lnTo>
                    <a:lnTo>
                      <a:pt x="110" y="760"/>
                    </a:lnTo>
                    <a:lnTo>
                      <a:pt x="154" y="707"/>
                    </a:lnTo>
                    <a:lnTo>
                      <a:pt x="231" y="431"/>
                    </a:lnTo>
                    <a:lnTo>
                      <a:pt x="137" y="273"/>
                    </a:lnTo>
                    <a:lnTo>
                      <a:pt x="136" y="134"/>
                    </a:lnTo>
                    <a:lnTo>
                      <a:pt x="141" y="137"/>
                    </a:lnTo>
                    <a:lnTo>
                      <a:pt x="250" y="222"/>
                    </a:lnTo>
                    <a:lnTo>
                      <a:pt x="521" y="66"/>
                    </a:lnTo>
                    <a:lnTo>
                      <a:pt x="816" y="0"/>
                    </a:lnTo>
                    <a:lnTo>
                      <a:pt x="1095" y="144"/>
                    </a:lnTo>
                    <a:lnTo>
                      <a:pt x="1252" y="209"/>
                    </a:lnTo>
                    <a:lnTo>
                      <a:pt x="1365" y="152"/>
                    </a:lnTo>
                    <a:lnTo>
                      <a:pt x="1546" y="174"/>
                    </a:lnTo>
                    <a:lnTo>
                      <a:pt x="1718" y="79"/>
                    </a:lnTo>
                    <a:lnTo>
                      <a:pt x="1767" y="79"/>
                    </a:lnTo>
                    <a:lnTo>
                      <a:pt x="1812" y="141"/>
                    </a:lnTo>
                    <a:lnTo>
                      <a:pt x="1819" y="262"/>
                    </a:lnTo>
                    <a:lnTo>
                      <a:pt x="1780" y="331"/>
                    </a:lnTo>
                    <a:lnTo>
                      <a:pt x="2003" y="409"/>
                    </a:lnTo>
                    <a:lnTo>
                      <a:pt x="2014" y="407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859" name="Freeform 11"/>
              <p:cNvSpPr>
                <a:spLocks/>
              </p:cNvSpPr>
              <p:nvPr/>
            </p:nvSpPr>
            <p:spPr bwMode="auto">
              <a:xfrm>
                <a:off x="6821" y="2007"/>
                <a:ext cx="1159" cy="1100"/>
              </a:xfrm>
              <a:custGeom>
                <a:avLst/>
                <a:gdLst>
                  <a:gd name="T0" fmla="*/ 1627 w 4634"/>
                  <a:gd name="T1" fmla="*/ 389 h 4397"/>
                  <a:gd name="T2" fmla="*/ 1896 w 4634"/>
                  <a:gd name="T3" fmla="*/ 762 h 4397"/>
                  <a:gd name="T4" fmla="*/ 4502 w 4634"/>
                  <a:gd name="T5" fmla="*/ 1450 h 4397"/>
                  <a:gd name="T6" fmla="*/ 4509 w 4634"/>
                  <a:gd name="T7" fmla="*/ 2265 h 4397"/>
                  <a:gd name="T8" fmla="*/ 4259 w 4634"/>
                  <a:gd name="T9" fmla="*/ 3012 h 4397"/>
                  <a:gd name="T10" fmla="*/ 4243 w 4634"/>
                  <a:gd name="T11" fmla="*/ 3086 h 4397"/>
                  <a:gd name="T12" fmla="*/ 4190 w 4634"/>
                  <a:gd name="T13" fmla="*/ 3133 h 4397"/>
                  <a:gd name="T14" fmla="*/ 4092 w 4634"/>
                  <a:gd name="T15" fmla="*/ 3161 h 4397"/>
                  <a:gd name="T16" fmla="*/ 4012 w 4634"/>
                  <a:gd name="T17" fmla="*/ 3229 h 4397"/>
                  <a:gd name="T18" fmla="*/ 3982 w 4634"/>
                  <a:gd name="T19" fmla="*/ 3325 h 4397"/>
                  <a:gd name="T20" fmla="*/ 3948 w 4634"/>
                  <a:gd name="T21" fmla="*/ 3415 h 4397"/>
                  <a:gd name="T22" fmla="*/ 3897 w 4634"/>
                  <a:gd name="T23" fmla="*/ 3469 h 4397"/>
                  <a:gd name="T24" fmla="*/ 3843 w 4634"/>
                  <a:gd name="T25" fmla="*/ 3489 h 4397"/>
                  <a:gd name="T26" fmla="*/ 3754 w 4634"/>
                  <a:gd name="T27" fmla="*/ 3516 h 4397"/>
                  <a:gd name="T28" fmla="*/ 3683 w 4634"/>
                  <a:gd name="T29" fmla="*/ 3592 h 4397"/>
                  <a:gd name="T30" fmla="*/ 3537 w 4634"/>
                  <a:gd name="T31" fmla="*/ 3840 h 4397"/>
                  <a:gd name="T32" fmla="*/ 3487 w 4634"/>
                  <a:gd name="T33" fmla="*/ 3857 h 4397"/>
                  <a:gd name="T34" fmla="*/ 3449 w 4634"/>
                  <a:gd name="T35" fmla="*/ 3892 h 4397"/>
                  <a:gd name="T36" fmla="*/ 3363 w 4634"/>
                  <a:gd name="T37" fmla="*/ 4074 h 4397"/>
                  <a:gd name="T38" fmla="*/ 3354 w 4634"/>
                  <a:gd name="T39" fmla="*/ 4146 h 4397"/>
                  <a:gd name="T40" fmla="*/ 3176 w 4634"/>
                  <a:gd name="T41" fmla="*/ 4319 h 4397"/>
                  <a:gd name="T42" fmla="*/ 2761 w 4634"/>
                  <a:gd name="T43" fmla="*/ 4140 h 4397"/>
                  <a:gd name="T44" fmla="*/ 1537 w 4634"/>
                  <a:gd name="T45" fmla="*/ 4125 h 4397"/>
                  <a:gd name="T46" fmla="*/ 585 w 4634"/>
                  <a:gd name="T47" fmla="*/ 3609 h 4397"/>
                  <a:gd name="T48" fmla="*/ 441 w 4634"/>
                  <a:gd name="T49" fmla="*/ 2775 h 4397"/>
                  <a:gd name="T50" fmla="*/ 522 w 4634"/>
                  <a:gd name="T51" fmla="*/ 2387 h 4397"/>
                  <a:gd name="T52" fmla="*/ 563 w 4634"/>
                  <a:gd name="T53" fmla="*/ 2266 h 4397"/>
                  <a:gd name="T54" fmla="*/ 626 w 4634"/>
                  <a:gd name="T55" fmla="*/ 2240 h 4397"/>
                  <a:gd name="T56" fmla="*/ 656 w 4634"/>
                  <a:gd name="T57" fmla="*/ 2177 h 4397"/>
                  <a:gd name="T58" fmla="*/ 653 w 4634"/>
                  <a:gd name="T59" fmla="*/ 2123 h 4397"/>
                  <a:gd name="T60" fmla="*/ 690 w 4634"/>
                  <a:gd name="T61" fmla="*/ 2056 h 4397"/>
                  <a:gd name="T62" fmla="*/ 748 w 4634"/>
                  <a:gd name="T63" fmla="*/ 2019 h 4397"/>
                  <a:gd name="T64" fmla="*/ 757 w 4634"/>
                  <a:gd name="T65" fmla="*/ 1978 h 4397"/>
                  <a:gd name="T66" fmla="*/ 728 w 4634"/>
                  <a:gd name="T67" fmla="*/ 1909 h 4397"/>
                  <a:gd name="T68" fmla="*/ 712 w 4634"/>
                  <a:gd name="T69" fmla="*/ 1837 h 4397"/>
                  <a:gd name="T70" fmla="*/ 680 w 4634"/>
                  <a:gd name="T71" fmla="*/ 1792 h 4397"/>
                  <a:gd name="T72" fmla="*/ 649 w 4634"/>
                  <a:gd name="T73" fmla="*/ 1714 h 4397"/>
                  <a:gd name="T74" fmla="*/ 679 w 4634"/>
                  <a:gd name="T75" fmla="*/ 1618 h 4397"/>
                  <a:gd name="T76" fmla="*/ 685 w 4634"/>
                  <a:gd name="T77" fmla="*/ 1540 h 4397"/>
                  <a:gd name="T78" fmla="*/ 639 w 4634"/>
                  <a:gd name="T79" fmla="*/ 1503 h 4397"/>
                  <a:gd name="T80" fmla="*/ 172 w 4634"/>
                  <a:gd name="T81" fmla="*/ 1449 h 4397"/>
                  <a:gd name="T82" fmla="*/ 94 w 4634"/>
                  <a:gd name="T83" fmla="*/ 1435 h 4397"/>
                  <a:gd name="T84" fmla="*/ 67 w 4634"/>
                  <a:gd name="T85" fmla="*/ 1378 h 4397"/>
                  <a:gd name="T86" fmla="*/ 54 w 4634"/>
                  <a:gd name="T87" fmla="*/ 1170 h 4397"/>
                  <a:gd name="T88" fmla="*/ 43 w 4634"/>
                  <a:gd name="T89" fmla="*/ 1117 h 4397"/>
                  <a:gd name="T90" fmla="*/ 56 w 4634"/>
                  <a:gd name="T91" fmla="*/ 1068 h 4397"/>
                  <a:gd name="T92" fmla="*/ 78 w 4634"/>
                  <a:gd name="T93" fmla="*/ 1006 h 4397"/>
                  <a:gd name="T94" fmla="*/ 76 w 4634"/>
                  <a:gd name="T95" fmla="*/ 922 h 4397"/>
                  <a:gd name="T96" fmla="*/ 48 w 4634"/>
                  <a:gd name="T97" fmla="*/ 816 h 4397"/>
                  <a:gd name="T98" fmla="*/ 44 w 4634"/>
                  <a:gd name="T99" fmla="*/ 774 h 4397"/>
                  <a:gd name="T100" fmla="*/ 84 w 4634"/>
                  <a:gd name="T101" fmla="*/ 643 h 4397"/>
                  <a:gd name="T102" fmla="*/ 1332 w 4634"/>
                  <a:gd name="T103" fmla="*/ 496 h 4397"/>
                  <a:gd name="T104" fmla="*/ 1367 w 4634"/>
                  <a:gd name="T105" fmla="*/ 339 h 4397"/>
                  <a:gd name="T106" fmla="*/ 1375 w 4634"/>
                  <a:gd name="T107" fmla="*/ 199 h 43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634" h="4397">
                    <a:moveTo>
                      <a:pt x="1461" y="0"/>
                    </a:moveTo>
                    <a:lnTo>
                      <a:pt x="1463" y="0"/>
                    </a:lnTo>
                    <a:lnTo>
                      <a:pt x="1478" y="5"/>
                    </a:lnTo>
                    <a:lnTo>
                      <a:pt x="1539" y="104"/>
                    </a:lnTo>
                    <a:lnTo>
                      <a:pt x="1591" y="256"/>
                    </a:lnTo>
                    <a:lnTo>
                      <a:pt x="1627" y="389"/>
                    </a:lnTo>
                    <a:lnTo>
                      <a:pt x="1631" y="518"/>
                    </a:lnTo>
                    <a:lnTo>
                      <a:pt x="1702" y="573"/>
                    </a:lnTo>
                    <a:lnTo>
                      <a:pt x="1738" y="617"/>
                    </a:lnTo>
                    <a:lnTo>
                      <a:pt x="1790" y="637"/>
                    </a:lnTo>
                    <a:lnTo>
                      <a:pt x="1849" y="724"/>
                    </a:lnTo>
                    <a:lnTo>
                      <a:pt x="1896" y="762"/>
                    </a:lnTo>
                    <a:lnTo>
                      <a:pt x="1990" y="774"/>
                    </a:lnTo>
                    <a:lnTo>
                      <a:pt x="4633" y="1041"/>
                    </a:lnTo>
                    <a:lnTo>
                      <a:pt x="4634" y="1042"/>
                    </a:lnTo>
                    <a:lnTo>
                      <a:pt x="4545" y="1267"/>
                    </a:lnTo>
                    <a:lnTo>
                      <a:pt x="4477" y="1397"/>
                    </a:lnTo>
                    <a:lnTo>
                      <a:pt x="4502" y="1450"/>
                    </a:lnTo>
                    <a:lnTo>
                      <a:pt x="4416" y="1664"/>
                    </a:lnTo>
                    <a:lnTo>
                      <a:pt x="4451" y="1783"/>
                    </a:lnTo>
                    <a:lnTo>
                      <a:pt x="4427" y="1872"/>
                    </a:lnTo>
                    <a:lnTo>
                      <a:pt x="4457" y="2195"/>
                    </a:lnTo>
                    <a:lnTo>
                      <a:pt x="4497" y="2255"/>
                    </a:lnTo>
                    <a:lnTo>
                      <a:pt x="4509" y="2265"/>
                    </a:lnTo>
                    <a:lnTo>
                      <a:pt x="4506" y="2282"/>
                    </a:lnTo>
                    <a:lnTo>
                      <a:pt x="4439" y="2494"/>
                    </a:lnTo>
                    <a:lnTo>
                      <a:pt x="4352" y="2598"/>
                    </a:lnTo>
                    <a:lnTo>
                      <a:pt x="4344" y="2759"/>
                    </a:lnTo>
                    <a:lnTo>
                      <a:pt x="4286" y="2816"/>
                    </a:lnTo>
                    <a:lnTo>
                      <a:pt x="4259" y="3012"/>
                    </a:lnTo>
                    <a:lnTo>
                      <a:pt x="4259" y="3026"/>
                    </a:lnTo>
                    <a:lnTo>
                      <a:pt x="4257" y="3040"/>
                    </a:lnTo>
                    <a:lnTo>
                      <a:pt x="4255" y="3052"/>
                    </a:lnTo>
                    <a:lnTo>
                      <a:pt x="4252" y="3064"/>
                    </a:lnTo>
                    <a:lnTo>
                      <a:pt x="4248" y="3076"/>
                    </a:lnTo>
                    <a:lnTo>
                      <a:pt x="4243" y="3086"/>
                    </a:lnTo>
                    <a:lnTo>
                      <a:pt x="4236" y="3096"/>
                    </a:lnTo>
                    <a:lnTo>
                      <a:pt x="4229" y="3105"/>
                    </a:lnTo>
                    <a:lnTo>
                      <a:pt x="4221" y="3113"/>
                    </a:lnTo>
                    <a:lnTo>
                      <a:pt x="4212" y="3121"/>
                    </a:lnTo>
                    <a:lnTo>
                      <a:pt x="4201" y="3127"/>
                    </a:lnTo>
                    <a:lnTo>
                      <a:pt x="4190" y="3133"/>
                    </a:lnTo>
                    <a:lnTo>
                      <a:pt x="4177" y="3138"/>
                    </a:lnTo>
                    <a:lnTo>
                      <a:pt x="4163" y="3142"/>
                    </a:lnTo>
                    <a:lnTo>
                      <a:pt x="4149" y="3145"/>
                    </a:lnTo>
                    <a:lnTo>
                      <a:pt x="4133" y="3147"/>
                    </a:lnTo>
                    <a:lnTo>
                      <a:pt x="4111" y="3153"/>
                    </a:lnTo>
                    <a:lnTo>
                      <a:pt x="4092" y="3161"/>
                    </a:lnTo>
                    <a:lnTo>
                      <a:pt x="4075" y="3170"/>
                    </a:lnTo>
                    <a:lnTo>
                      <a:pt x="4059" y="3181"/>
                    </a:lnTo>
                    <a:lnTo>
                      <a:pt x="4045" y="3191"/>
                    </a:lnTo>
                    <a:lnTo>
                      <a:pt x="4032" y="3203"/>
                    </a:lnTo>
                    <a:lnTo>
                      <a:pt x="4021" y="3215"/>
                    </a:lnTo>
                    <a:lnTo>
                      <a:pt x="4012" y="3229"/>
                    </a:lnTo>
                    <a:lnTo>
                      <a:pt x="4005" y="3243"/>
                    </a:lnTo>
                    <a:lnTo>
                      <a:pt x="3998" y="3258"/>
                    </a:lnTo>
                    <a:lnTo>
                      <a:pt x="3993" y="3274"/>
                    </a:lnTo>
                    <a:lnTo>
                      <a:pt x="3988" y="3290"/>
                    </a:lnTo>
                    <a:lnTo>
                      <a:pt x="3985" y="3307"/>
                    </a:lnTo>
                    <a:lnTo>
                      <a:pt x="3982" y="3325"/>
                    </a:lnTo>
                    <a:lnTo>
                      <a:pt x="3981" y="3343"/>
                    </a:lnTo>
                    <a:lnTo>
                      <a:pt x="3979" y="3362"/>
                    </a:lnTo>
                    <a:lnTo>
                      <a:pt x="3972" y="3376"/>
                    </a:lnTo>
                    <a:lnTo>
                      <a:pt x="3964" y="3390"/>
                    </a:lnTo>
                    <a:lnTo>
                      <a:pt x="3956" y="3403"/>
                    </a:lnTo>
                    <a:lnTo>
                      <a:pt x="3948" y="3415"/>
                    </a:lnTo>
                    <a:lnTo>
                      <a:pt x="3940" y="3426"/>
                    </a:lnTo>
                    <a:lnTo>
                      <a:pt x="3932" y="3436"/>
                    </a:lnTo>
                    <a:lnTo>
                      <a:pt x="3924" y="3445"/>
                    </a:lnTo>
                    <a:lnTo>
                      <a:pt x="3915" y="3454"/>
                    </a:lnTo>
                    <a:lnTo>
                      <a:pt x="3907" y="3462"/>
                    </a:lnTo>
                    <a:lnTo>
                      <a:pt x="3897" y="3469"/>
                    </a:lnTo>
                    <a:lnTo>
                      <a:pt x="3888" y="3474"/>
                    </a:lnTo>
                    <a:lnTo>
                      <a:pt x="3879" y="3479"/>
                    </a:lnTo>
                    <a:lnTo>
                      <a:pt x="3870" y="3483"/>
                    </a:lnTo>
                    <a:lnTo>
                      <a:pt x="3861" y="3486"/>
                    </a:lnTo>
                    <a:lnTo>
                      <a:pt x="3852" y="3488"/>
                    </a:lnTo>
                    <a:lnTo>
                      <a:pt x="3843" y="3489"/>
                    </a:lnTo>
                    <a:lnTo>
                      <a:pt x="3827" y="3491"/>
                    </a:lnTo>
                    <a:lnTo>
                      <a:pt x="3811" y="3494"/>
                    </a:lnTo>
                    <a:lnTo>
                      <a:pt x="3797" y="3497"/>
                    </a:lnTo>
                    <a:lnTo>
                      <a:pt x="3782" y="3502"/>
                    </a:lnTo>
                    <a:lnTo>
                      <a:pt x="3768" y="3508"/>
                    </a:lnTo>
                    <a:lnTo>
                      <a:pt x="3754" y="3516"/>
                    </a:lnTo>
                    <a:lnTo>
                      <a:pt x="3741" y="3524"/>
                    </a:lnTo>
                    <a:lnTo>
                      <a:pt x="3728" y="3535"/>
                    </a:lnTo>
                    <a:lnTo>
                      <a:pt x="3716" y="3546"/>
                    </a:lnTo>
                    <a:lnTo>
                      <a:pt x="3705" y="3560"/>
                    </a:lnTo>
                    <a:lnTo>
                      <a:pt x="3694" y="3575"/>
                    </a:lnTo>
                    <a:lnTo>
                      <a:pt x="3683" y="3592"/>
                    </a:lnTo>
                    <a:lnTo>
                      <a:pt x="3673" y="3612"/>
                    </a:lnTo>
                    <a:lnTo>
                      <a:pt x="3663" y="3634"/>
                    </a:lnTo>
                    <a:lnTo>
                      <a:pt x="3653" y="3657"/>
                    </a:lnTo>
                    <a:lnTo>
                      <a:pt x="3644" y="3683"/>
                    </a:lnTo>
                    <a:lnTo>
                      <a:pt x="3595" y="3702"/>
                    </a:lnTo>
                    <a:lnTo>
                      <a:pt x="3537" y="3840"/>
                    </a:lnTo>
                    <a:lnTo>
                      <a:pt x="3527" y="3842"/>
                    </a:lnTo>
                    <a:lnTo>
                      <a:pt x="3518" y="3844"/>
                    </a:lnTo>
                    <a:lnTo>
                      <a:pt x="3510" y="3847"/>
                    </a:lnTo>
                    <a:lnTo>
                      <a:pt x="3502" y="3850"/>
                    </a:lnTo>
                    <a:lnTo>
                      <a:pt x="3494" y="3853"/>
                    </a:lnTo>
                    <a:lnTo>
                      <a:pt x="3487" y="3857"/>
                    </a:lnTo>
                    <a:lnTo>
                      <a:pt x="3479" y="3862"/>
                    </a:lnTo>
                    <a:lnTo>
                      <a:pt x="3472" y="3867"/>
                    </a:lnTo>
                    <a:lnTo>
                      <a:pt x="3466" y="3872"/>
                    </a:lnTo>
                    <a:lnTo>
                      <a:pt x="3460" y="3879"/>
                    </a:lnTo>
                    <a:lnTo>
                      <a:pt x="3455" y="3885"/>
                    </a:lnTo>
                    <a:lnTo>
                      <a:pt x="3449" y="3892"/>
                    </a:lnTo>
                    <a:lnTo>
                      <a:pt x="3439" y="3907"/>
                    </a:lnTo>
                    <a:lnTo>
                      <a:pt x="3430" y="3924"/>
                    </a:lnTo>
                    <a:lnTo>
                      <a:pt x="3400" y="3980"/>
                    </a:lnTo>
                    <a:lnTo>
                      <a:pt x="3382" y="4024"/>
                    </a:lnTo>
                    <a:lnTo>
                      <a:pt x="3368" y="4059"/>
                    </a:lnTo>
                    <a:lnTo>
                      <a:pt x="3363" y="4074"/>
                    </a:lnTo>
                    <a:lnTo>
                      <a:pt x="3359" y="4088"/>
                    </a:lnTo>
                    <a:lnTo>
                      <a:pt x="3356" y="4101"/>
                    </a:lnTo>
                    <a:lnTo>
                      <a:pt x="3354" y="4113"/>
                    </a:lnTo>
                    <a:lnTo>
                      <a:pt x="3353" y="4124"/>
                    </a:lnTo>
                    <a:lnTo>
                      <a:pt x="3353" y="4135"/>
                    </a:lnTo>
                    <a:lnTo>
                      <a:pt x="3354" y="4146"/>
                    </a:lnTo>
                    <a:lnTo>
                      <a:pt x="3355" y="4157"/>
                    </a:lnTo>
                    <a:lnTo>
                      <a:pt x="3360" y="4182"/>
                    </a:lnTo>
                    <a:lnTo>
                      <a:pt x="3366" y="4209"/>
                    </a:lnTo>
                    <a:lnTo>
                      <a:pt x="3410" y="4395"/>
                    </a:lnTo>
                    <a:lnTo>
                      <a:pt x="3399" y="4397"/>
                    </a:lnTo>
                    <a:lnTo>
                      <a:pt x="3176" y="4319"/>
                    </a:lnTo>
                    <a:lnTo>
                      <a:pt x="3215" y="4250"/>
                    </a:lnTo>
                    <a:lnTo>
                      <a:pt x="3208" y="4129"/>
                    </a:lnTo>
                    <a:lnTo>
                      <a:pt x="3163" y="4067"/>
                    </a:lnTo>
                    <a:lnTo>
                      <a:pt x="3114" y="4067"/>
                    </a:lnTo>
                    <a:lnTo>
                      <a:pt x="2942" y="4162"/>
                    </a:lnTo>
                    <a:lnTo>
                      <a:pt x="2761" y="4140"/>
                    </a:lnTo>
                    <a:lnTo>
                      <a:pt x="2648" y="4197"/>
                    </a:lnTo>
                    <a:lnTo>
                      <a:pt x="2491" y="4132"/>
                    </a:lnTo>
                    <a:lnTo>
                      <a:pt x="2212" y="3988"/>
                    </a:lnTo>
                    <a:lnTo>
                      <a:pt x="1917" y="4054"/>
                    </a:lnTo>
                    <a:lnTo>
                      <a:pt x="1646" y="4210"/>
                    </a:lnTo>
                    <a:lnTo>
                      <a:pt x="1537" y="4125"/>
                    </a:lnTo>
                    <a:lnTo>
                      <a:pt x="1382" y="4037"/>
                    </a:lnTo>
                    <a:lnTo>
                      <a:pt x="1277" y="3944"/>
                    </a:lnTo>
                    <a:lnTo>
                      <a:pt x="1263" y="3853"/>
                    </a:lnTo>
                    <a:lnTo>
                      <a:pt x="1322" y="3784"/>
                    </a:lnTo>
                    <a:lnTo>
                      <a:pt x="1342" y="3628"/>
                    </a:lnTo>
                    <a:lnTo>
                      <a:pt x="585" y="3609"/>
                    </a:lnTo>
                    <a:lnTo>
                      <a:pt x="548" y="3276"/>
                    </a:lnTo>
                    <a:lnTo>
                      <a:pt x="432" y="3127"/>
                    </a:lnTo>
                    <a:lnTo>
                      <a:pt x="525" y="3106"/>
                    </a:lnTo>
                    <a:lnTo>
                      <a:pt x="532" y="2990"/>
                    </a:lnTo>
                    <a:lnTo>
                      <a:pt x="464" y="2930"/>
                    </a:lnTo>
                    <a:lnTo>
                      <a:pt x="441" y="2775"/>
                    </a:lnTo>
                    <a:lnTo>
                      <a:pt x="466" y="2674"/>
                    </a:lnTo>
                    <a:lnTo>
                      <a:pt x="353" y="2555"/>
                    </a:lnTo>
                    <a:lnTo>
                      <a:pt x="351" y="2549"/>
                    </a:lnTo>
                    <a:lnTo>
                      <a:pt x="496" y="2422"/>
                    </a:lnTo>
                    <a:lnTo>
                      <a:pt x="510" y="2405"/>
                    </a:lnTo>
                    <a:lnTo>
                      <a:pt x="522" y="2387"/>
                    </a:lnTo>
                    <a:lnTo>
                      <a:pt x="528" y="2377"/>
                    </a:lnTo>
                    <a:lnTo>
                      <a:pt x="533" y="2366"/>
                    </a:lnTo>
                    <a:lnTo>
                      <a:pt x="538" y="2353"/>
                    </a:lnTo>
                    <a:lnTo>
                      <a:pt x="541" y="2338"/>
                    </a:lnTo>
                    <a:lnTo>
                      <a:pt x="551" y="2265"/>
                    </a:lnTo>
                    <a:lnTo>
                      <a:pt x="563" y="2266"/>
                    </a:lnTo>
                    <a:lnTo>
                      <a:pt x="576" y="2265"/>
                    </a:lnTo>
                    <a:lnTo>
                      <a:pt x="587" y="2262"/>
                    </a:lnTo>
                    <a:lnTo>
                      <a:pt x="598" y="2259"/>
                    </a:lnTo>
                    <a:lnTo>
                      <a:pt x="608" y="2254"/>
                    </a:lnTo>
                    <a:lnTo>
                      <a:pt x="617" y="2248"/>
                    </a:lnTo>
                    <a:lnTo>
                      <a:pt x="626" y="2240"/>
                    </a:lnTo>
                    <a:lnTo>
                      <a:pt x="633" y="2232"/>
                    </a:lnTo>
                    <a:lnTo>
                      <a:pt x="640" y="2223"/>
                    </a:lnTo>
                    <a:lnTo>
                      <a:pt x="646" y="2212"/>
                    </a:lnTo>
                    <a:lnTo>
                      <a:pt x="650" y="2202"/>
                    </a:lnTo>
                    <a:lnTo>
                      <a:pt x="654" y="2190"/>
                    </a:lnTo>
                    <a:lnTo>
                      <a:pt x="656" y="2177"/>
                    </a:lnTo>
                    <a:lnTo>
                      <a:pt x="657" y="2164"/>
                    </a:lnTo>
                    <a:lnTo>
                      <a:pt x="657" y="2151"/>
                    </a:lnTo>
                    <a:lnTo>
                      <a:pt x="655" y="2138"/>
                    </a:lnTo>
                    <a:lnTo>
                      <a:pt x="654" y="2133"/>
                    </a:lnTo>
                    <a:lnTo>
                      <a:pt x="653" y="2128"/>
                    </a:lnTo>
                    <a:lnTo>
                      <a:pt x="653" y="2123"/>
                    </a:lnTo>
                    <a:lnTo>
                      <a:pt x="654" y="2117"/>
                    </a:lnTo>
                    <a:lnTo>
                      <a:pt x="657" y="2106"/>
                    </a:lnTo>
                    <a:lnTo>
                      <a:pt x="662" y="2095"/>
                    </a:lnTo>
                    <a:lnTo>
                      <a:pt x="669" y="2082"/>
                    </a:lnTo>
                    <a:lnTo>
                      <a:pt x="679" y="2070"/>
                    </a:lnTo>
                    <a:lnTo>
                      <a:pt x="690" y="2056"/>
                    </a:lnTo>
                    <a:lnTo>
                      <a:pt x="703" y="2041"/>
                    </a:lnTo>
                    <a:lnTo>
                      <a:pt x="716" y="2038"/>
                    </a:lnTo>
                    <a:lnTo>
                      <a:pt x="726" y="2034"/>
                    </a:lnTo>
                    <a:lnTo>
                      <a:pt x="735" y="2029"/>
                    </a:lnTo>
                    <a:lnTo>
                      <a:pt x="742" y="2024"/>
                    </a:lnTo>
                    <a:lnTo>
                      <a:pt x="748" y="2019"/>
                    </a:lnTo>
                    <a:lnTo>
                      <a:pt x="753" y="2013"/>
                    </a:lnTo>
                    <a:lnTo>
                      <a:pt x="757" y="2007"/>
                    </a:lnTo>
                    <a:lnTo>
                      <a:pt x="759" y="2000"/>
                    </a:lnTo>
                    <a:lnTo>
                      <a:pt x="759" y="1993"/>
                    </a:lnTo>
                    <a:lnTo>
                      <a:pt x="759" y="1985"/>
                    </a:lnTo>
                    <a:lnTo>
                      <a:pt x="757" y="1978"/>
                    </a:lnTo>
                    <a:lnTo>
                      <a:pt x="754" y="1969"/>
                    </a:lnTo>
                    <a:lnTo>
                      <a:pt x="749" y="1961"/>
                    </a:lnTo>
                    <a:lnTo>
                      <a:pt x="743" y="1952"/>
                    </a:lnTo>
                    <a:lnTo>
                      <a:pt x="736" y="1943"/>
                    </a:lnTo>
                    <a:lnTo>
                      <a:pt x="728" y="1933"/>
                    </a:lnTo>
                    <a:lnTo>
                      <a:pt x="728" y="1909"/>
                    </a:lnTo>
                    <a:lnTo>
                      <a:pt x="726" y="1886"/>
                    </a:lnTo>
                    <a:lnTo>
                      <a:pt x="724" y="1875"/>
                    </a:lnTo>
                    <a:lnTo>
                      <a:pt x="722" y="1865"/>
                    </a:lnTo>
                    <a:lnTo>
                      <a:pt x="719" y="1856"/>
                    </a:lnTo>
                    <a:lnTo>
                      <a:pt x="716" y="1846"/>
                    </a:lnTo>
                    <a:lnTo>
                      <a:pt x="712" y="1837"/>
                    </a:lnTo>
                    <a:lnTo>
                      <a:pt x="708" y="1829"/>
                    </a:lnTo>
                    <a:lnTo>
                      <a:pt x="702" y="1821"/>
                    </a:lnTo>
                    <a:lnTo>
                      <a:pt x="697" y="1813"/>
                    </a:lnTo>
                    <a:lnTo>
                      <a:pt x="692" y="1806"/>
                    </a:lnTo>
                    <a:lnTo>
                      <a:pt x="686" y="1799"/>
                    </a:lnTo>
                    <a:lnTo>
                      <a:pt x="680" y="1792"/>
                    </a:lnTo>
                    <a:lnTo>
                      <a:pt x="673" y="1786"/>
                    </a:lnTo>
                    <a:lnTo>
                      <a:pt x="664" y="1771"/>
                    </a:lnTo>
                    <a:lnTo>
                      <a:pt x="658" y="1756"/>
                    </a:lnTo>
                    <a:lnTo>
                      <a:pt x="653" y="1741"/>
                    </a:lnTo>
                    <a:lnTo>
                      <a:pt x="650" y="1727"/>
                    </a:lnTo>
                    <a:lnTo>
                      <a:pt x="649" y="1714"/>
                    </a:lnTo>
                    <a:lnTo>
                      <a:pt x="650" y="1700"/>
                    </a:lnTo>
                    <a:lnTo>
                      <a:pt x="653" y="1687"/>
                    </a:lnTo>
                    <a:lnTo>
                      <a:pt x="658" y="1674"/>
                    </a:lnTo>
                    <a:lnTo>
                      <a:pt x="666" y="1655"/>
                    </a:lnTo>
                    <a:lnTo>
                      <a:pt x="674" y="1636"/>
                    </a:lnTo>
                    <a:lnTo>
                      <a:pt x="679" y="1618"/>
                    </a:lnTo>
                    <a:lnTo>
                      <a:pt x="684" y="1603"/>
                    </a:lnTo>
                    <a:lnTo>
                      <a:pt x="687" y="1588"/>
                    </a:lnTo>
                    <a:lnTo>
                      <a:pt x="688" y="1574"/>
                    </a:lnTo>
                    <a:lnTo>
                      <a:pt x="688" y="1562"/>
                    </a:lnTo>
                    <a:lnTo>
                      <a:pt x="687" y="1551"/>
                    </a:lnTo>
                    <a:lnTo>
                      <a:pt x="685" y="1540"/>
                    </a:lnTo>
                    <a:lnTo>
                      <a:pt x="680" y="1531"/>
                    </a:lnTo>
                    <a:lnTo>
                      <a:pt x="675" y="1524"/>
                    </a:lnTo>
                    <a:lnTo>
                      <a:pt x="668" y="1517"/>
                    </a:lnTo>
                    <a:lnTo>
                      <a:pt x="660" y="1511"/>
                    </a:lnTo>
                    <a:lnTo>
                      <a:pt x="650" y="1507"/>
                    </a:lnTo>
                    <a:lnTo>
                      <a:pt x="639" y="1503"/>
                    </a:lnTo>
                    <a:lnTo>
                      <a:pt x="627" y="1501"/>
                    </a:lnTo>
                    <a:lnTo>
                      <a:pt x="523" y="1495"/>
                    </a:lnTo>
                    <a:lnTo>
                      <a:pt x="476" y="1442"/>
                    </a:lnTo>
                    <a:lnTo>
                      <a:pt x="209" y="1444"/>
                    </a:lnTo>
                    <a:lnTo>
                      <a:pt x="190" y="1447"/>
                    </a:lnTo>
                    <a:lnTo>
                      <a:pt x="172" y="1449"/>
                    </a:lnTo>
                    <a:lnTo>
                      <a:pt x="156" y="1450"/>
                    </a:lnTo>
                    <a:lnTo>
                      <a:pt x="140" y="1449"/>
                    </a:lnTo>
                    <a:lnTo>
                      <a:pt x="126" y="1447"/>
                    </a:lnTo>
                    <a:lnTo>
                      <a:pt x="114" y="1445"/>
                    </a:lnTo>
                    <a:lnTo>
                      <a:pt x="103" y="1440"/>
                    </a:lnTo>
                    <a:lnTo>
                      <a:pt x="94" y="1435"/>
                    </a:lnTo>
                    <a:lnTo>
                      <a:pt x="86" y="1428"/>
                    </a:lnTo>
                    <a:lnTo>
                      <a:pt x="79" y="1421"/>
                    </a:lnTo>
                    <a:lnTo>
                      <a:pt x="74" y="1412"/>
                    </a:lnTo>
                    <a:lnTo>
                      <a:pt x="70" y="1401"/>
                    </a:lnTo>
                    <a:lnTo>
                      <a:pt x="68" y="1390"/>
                    </a:lnTo>
                    <a:lnTo>
                      <a:pt x="67" y="1378"/>
                    </a:lnTo>
                    <a:lnTo>
                      <a:pt x="67" y="1364"/>
                    </a:lnTo>
                    <a:lnTo>
                      <a:pt x="69" y="1349"/>
                    </a:lnTo>
                    <a:lnTo>
                      <a:pt x="69" y="1199"/>
                    </a:lnTo>
                    <a:lnTo>
                      <a:pt x="63" y="1189"/>
                    </a:lnTo>
                    <a:lnTo>
                      <a:pt x="59" y="1180"/>
                    </a:lnTo>
                    <a:lnTo>
                      <a:pt x="54" y="1170"/>
                    </a:lnTo>
                    <a:lnTo>
                      <a:pt x="51" y="1161"/>
                    </a:lnTo>
                    <a:lnTo>
                      <a:pt x="48" y="1152"/>
                    </a:lnTo>
                    <a:lnTo>
                      <a:pt x="46" y="1143"/>
                    </a:lnTo>
                    <a:lnTo>
                      <a:pt x="44" y="1134"/>
                    </a:lnTo>
                    <a:lnTo>
                      <a:pt x="43" y="1125"/>
                    </a:lnTo>
                    <a:lnTo>
                      <a:pt x="43" y="1117"/>
                    </a:lnTo>
                    <a:lnTo>
                      <a:pt x="44" y="1108"/>
                    </a:lnTo>
                    <a:lnTo>
                      <a:pt x="45" y="1100"/>
                    </a:lnTo>
                    <a:lnTo>
                      <a:pt x="46" y="1092"/>
                    </a:lnTo>
                    <a:lnTo>
                      <a:pt x="49" y="1083"/>
                    </a:lnTo>
                    <a:lnTo>
                      <a:pt x="52" y="1076"/>
                    </a:lnTo>
                    <a:lnTo>
                      <a:pt x="56" y="1068"/>
                    </a:lnTo>
                    <a:lnTo>
                      <a:pt x="60" y="1059"/>
                    </a:lnTo>
                    <a:lnTo>
                      <a:pt x="65" y="1049"/>
                    </a:lnTo>
                    <a:lnTo>
                      <a:pt x="70" y="1039"/>
                    </a:lnTo>
                    <a:lnTo>
                      <a:pt x="73" y="1029"/>
                    </a:lnTo>
                    <a:lnTo>
                      <a:pt x="76" y="1017"/>
                    </a:lnTo>
                    <a:lnTo>
                      <a:pt x="78" y="1006"/>
                    </a:lnTo>
                    <a:lnTo>
                      <a:pt x="80" y="993"/>
                    </a:lnTo>
                    <a:lnTo>
                      <a:pt x="81" y="980"/>
                    </a:lnTo>
                    <a:lnTo>
                      <a:pt x="81" y="967"/>
                    </a:lnTo>
                    <a:lnTo>
                      <a:pt x="80" y="953"/>
                    </a:lnTo>
                    <a:lnTo>
                      <a:pt x="78" y="938"/>
                    </a:lnTo>
                    <a:lnTo>
                      <a:pt x="76" y="922"/>
                    </a:lnTo>
                    <a:lnTo>
                      <a:pt x="74" y="906"/>
                    </a:lnTo>
                    <a:lnTo>
                      <a:pt x="70" y="889"/>
                    </a:lnTo>
                    <a:lnTo>
                      <a:pt x="66" y="873"/>
                    </a:lnTo>
                    <a:lnTo>
                      <a:pt x="61" y="855"/>
                    </a:lnTo>
                    <a:lnTo>
                      <a:pt x="55" y="837"/>
                    </a:lnTo>
                    <a:lnTo>
                      <a:pt x="48" y="816"/>
                    </a:lnTo>
                    <a:lnTo>
                      <a:pt x="44" y="801"/>
                    </a:lnTo>
                    <a:lnTo>
                      <a:pt x="43" y="795"/>
                    </a:lnTo>
                    <a:lnTo>
                      <a:pt x="42" y="789"/>
                    </a:lnTo>
                    <a:lnTo>
                      <a:pt x="42" y="784"/>
                    </a:lnTo>
                    <a:lnTo>
                      <a:pt x="42" y="778"/>
                    </a:lnTo>
                    <a:lnTo>
                      <a:pt x="44" y="774"/>
                    </a:lnTo>
                    <a:lnTo>
                      <a:pt x="46" y="769"/>
                    </a:lnTo>
                    <a:lnTo>
                      <a:pt x="49" y="764"/>
                    </a:lnTo>
                    <a:lnTo>
                      <a:pt x="53" y="759"/>
                    </a:lnTo>
                    <a:lnTo>
                      <a:pt x="64" y="746"/>
                    </a:lnTo>
                    <a:lnTo>
                      <a:pt x="78" y="728"/>
                    </a:lnTo>
                    <a:lnTo>
                      <a:pt x="84" y="643"/>
                    </a:lnTo>
                    <a:lnTo>
                      <a:pt x="0" y="534"/>
                    </a:lnTo>
                    <a:lnTo>
                      <a:pt x="12" y="539"/>
                    </a:lnTo>
                    <a:lnTo>
                      <a:pt x="24" y="547"/>
                    </a:lnTo>
                    <a:lnTo>
                      <a:pt x="1313" y="550"/>
                    </a:lnTo>
                    <a:lnTo>
                      <a:pt x="1323" y="523"/>
                    </a:lnTo>
                    <a:lnTo>
                      <a:pt x="1332" y="496"/>
                    </a:lnTo>
                    <a:lnTo>
                      <a:pt x="1340" y="469"/>
                    </a:lnTo>
                    <a:lnTo>
                      <a:pt x="1347" y="443"/>
                    </a:lnTo>
                    <a:lnTo>
                      <a:pt x="1353" y="417"/>
                    </a:lnTo>
                    <a:lnTo>
                      <a:pt x="1359" y="391"/>
                    </a:lnTo>
                    <a:lnTo>
                      <a:pt x="1364" y="365"/>
                    </a:lnTo>
                    <a:lnTo>
                      <a:pt x="1367" y="339"/>
                    </a:lnTo>
                    <a:lnTo>
                      <a:pt x="1371" y="315"/>
                    </a:lnTo>
                    <a:lnTo>
                      <a:pt x="1373" y="291"/>
                    </a:lnTo>
                    <a:lnTo>
                      <a:pt x="1375" y="267"/>
                    </a:lnTo>
                    <a:lnTo>
                      <a:pt x="1376" y="244"/>
                    </a:lnTo>
                    <a:lnTo>
                      <a:pt x="1376" y="221"/>
                    </a:lnTo>
                    <a:lnTo>
                      <a:pt x="1375" y="199"/>
                    </a:lnTo>
                    <a:lnTo>
                      <a:pt x="1374" y="178"/>
                    </a:lnTo>
                    <a:lnTo>
                      <a:pt x="1372" y="157"/>
                    </a:lnTo>
                    <a:lnTo>
                      <a:pt x="1462" y="5"/>
                    </a:lnTo>
                    <a:lnTo>
                      <a:pt x="1461" y="0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860" name="Freeform 12"/>
              <p:cNvSpPr>
                <a:spLocks/>
              </p:cNvSpPr>
              <p:nvPr/>
            </p:nvSpPr>
            <p:spPr bwMode="auto">
              <a:xfrm>
                <a:off x="9219" y="2230"/>
                <a:ext cx="308" cy="168"/>
              </a:xfrm>
              <a:custGeom>
                <a:avLst/>
                <a:gdLst>
                  <a:gd name="T0" fmla="*/ 97 w 1232"/>
                  <a:gd name="T1" fmla="*/ 280 h 673"/>
                  <a:gd name="T2" fmla="*/ 109 w 1232"/>
                  <a:gd name="T3" fmla="*/ 289 h 673"/>
                  <a:gd name="T4" fmla="*/ 197 w 1232"/>
                  <a:gd name="T5" fmla="*/ 314 h 673"/>
                  <a:gd name="T6" fmla="*/ 644 w 1232"/>
                  <a:gd name="T7" fmla="*/ 673 h 673"/>
                  <a:gd name="T8" fmla="*/ 847 w 1232"/>
                  <a:gd name="T9" fmla="*/ 513 h 673"/>
                  <a:gd name="T10" fmla="*/ 1218 w 1232"/>
                  <a:gd name="T11" fmla="*/ 104 h 673"/>
                  <a:gd name="T12" fmla="*/ 1228 w 1232"/>
                  <a:gd name="T13" fmla="*/ 75 h 673"/>
                  <a:gd name="T14" fmla="*/ 1232 w 1232"/>
                  <a:gd name="T15" fmla="*/ 50 h 673"/>
                  <a:gd name="T16" fmla="*/ 1227 w 1232"/>
                  <a:gd name="T17" fmla="*/ 27 h 673"/>
                  <a:gd name="T18" fmla="*/ 1214 w 1232"/>
                  <a:gd name="T19" fmla="*/ 9 h 673"/>
                  <a:gd name="T20" fmla="*/ 1169 w 1232"/>
                  <a:gd name="T21" fmla="*/ 0 h 673"/>
                  <a:gd name="T22" fmla="*/ 1126 w 1232"/>
                  <a:gd name="T23" fmla="*/ 8 h 673"/>
                  <a:gd name="T24" fmla="*/ 1088 w 1232"/>
                  <a:gd name="T25" fmla="*/ 26 h 673"/>
                  <a:gd name="T26" fmla="*/ 1070 w 1232"/>
                  <a:gd name="T27" fmla="*/ 34 h 673"/>
                  <a:gd name="T28" fmla="*/ 1053 w 1232"/>
                  <a:gd name="T29" fmla="*/ 37 h 673"/>
                  <a:gd name="T30" fmla="*/ 1026 w 1232"/>
                  <a:gd name="T31" fmla="*/ 31 h 673"/>
                  <a:gd name="T32" fmla="*/ 995 w 1232"/>
                  <a:gd name="T33" fmla="*/ 20 h 673"/>
                  <a:gd name="T34" fmla="*/ 973 w 1232"/>
                  <a:gd name="T35" fmla="*/ 16 h 673"/>
                  <a:gd name="T36" fmla="*/ 956 w 1232"/>
                  <a:gd name="T37" fmla="*/ 19 h 673"/>
                  <a:gd name="T38" fmla="*/ 939 w 1232"/>
                  <a:gd name="T39" fmla="*/ 29 h 673"/>
                  <a:gd name="T40" fmla="*/ 920 w 1232"/>
                  <a:gd name="T41" fmla="*/ 48 h 673"/>
                  <a:gd name="T42" fmla="*/ 824 w 1232"/>
                  <a:gd name="T43" fmla="*/ 168 h 673"/>
                  <a:gd name="T44" fmla="*/ 806 w 1232"/>
                  <a:gd name="T45" fmla="*/ 192 h 673"/>
                  <a:gd name="T46" fmla="*/ 788 w 1232"/>
                  <a:gd name="T47" fmla="*/ 204 h 673"/>
                  <a:gd name="T48" fmla="*/ 770 w 1232"/>
                  <a:gd name="T49" fmla="*/ 208 h 673"/>
                  <a:gd name="T50" fmla="*/ 745 w 1232"/>
                  <a:gd name="T51" fmla="*/ 204 h 673"/>
                  <a:gd name="T52" fmla="*/ 705 w 1232"/>
                  <a:gd name="T53" fmla="*/ 189 h 673"/>
                  <a:gd name="T54" fmla="*/ 666 w 1232"/>
                  <a:gd name="T55" fmla="*/ 179 h 673"/>
                  <a:gd name="T56" fmla="*/ 642 w 1232"/>
                  <a:gd name="T57" fmla="*/ 179 h 673"/>
                  <a:gd name="T58" fmla="*/ 614 w 1232"/>
                  <a:gd name="T59" fmla="*/ 186 h 673"/>
                  <a:gd name="T60" fmla="*/ 585 w 1232"/>
                  <a:gd name="T61" fmla="*/ 199 h 673"/>
                  <a:gd name="T62" fmla="*/ 556 w 1232"/>
                  <a:gd name="T63" fmla="*/ 205 h 673"/>
                  <a:gd name="T64" fmla="*/ 528 w 1232"/>
                  <a:gd name="T65" fmla="*/ 201 h 673"/>
                  <a:gd name="T66" fmla="*/ 498 w 1232"/>
                  <a:gd name="T67" fmla="*/ 190 h 673"/>
                  <a:gd name="T68" fmla="*/ 444 w 1232"/>
                  <a:gd name="T69" fmla="*/ 157 h 673"/>
                  <a:gd name="T70" fmla="*/ 380 w 1232"/>
                  <a:gd name="T71" fmla="*/ 92 h 673"/>
                  <a:gd name="T72" fmla="*/ 342 w 1232"/>
                  <a:gd name="T73" fmla="*/ 62 h 673"/>
                  <a:gd name="T74" fmla="*/ 305 w 1232"/>
                  <a:gd name="T75" fmla="*/ 39 h 673"/>
                  <a:gd name="T76" fmla="*/ 266 w 1232"/>
                  <a:gd name="T77" fmla="*/ 22 h 673"/>
                  <a:gd name="T78" fmla="*/ 229 w 1232"/>
                  <a:gd name="T79" fmla="*/ 15 h 673"/>
                  <a:gd name="T80" fmla="*/ 191 w 1232"/>
                  <a:gd name="T81" fmla="*/ 17 h 673"/>
                  <a:gd name="T82" fmla="*/ 153 w 1232"/>
                  <a:gd name="T83" fmla="*/ 28 h 673"/>
                  <a:gd name="T84" fmla="*/ 114 w 1232"/>
                  <a:gd name="T85" fmla="*/ 49 h 673"/>
                  <a:gd name="T86" fmla="*/ 75 w 1232"/>
                  <a:gd name="T87" fmla="*/ 80 h 673"/>
                  <a:gd name="T88" fmla="*/ 36 w 1232"/>
                  <a:gd name="T89" fmla="*/ 121 h 673"/>
                  <a:gd name="T90" fmla="*/ 9 w 1232"/>
                  <a:gd name="T91" fmla="*/ 149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232" h="673">
                    <a:moveTo>
                      <a:pt x="0" y="153"/>
                    </a:moveTo>
                    <a:lnTo>
                      <a:pt x="0" y="153"/>
                    </a:lnTo>
                    <a:lnTo>
                      <a:pt x="97" y="280"/>
                    </a:lnTo>
                    <a:lnTo>
                      <a:pt x="97" y="284"/>
                    </a:lnTo>
                    <a:lnTo>
                      <a:pt x="99" y="287"/>
                    </a:lnTo>
                    <a:lnTo>
                      <a:pt x="109" y="289"/>
                    </a:lnTo>
                    <a:lnTo>
                      <a:pt x="135" y="296"/>
                    </a:lnTo>
                    <a:lnTo>
                      <a:pt x="168" y="306"/>
                    </a:lnTo>
                    <a:lnTo>
                      <a:pt x="197" y="314"/>
                    </a:lnTo>
                    <a:lnTo>
                      <a:pt x="366" y="417"/>
                    </a:lnTo>
                    <a:lnTo>
                      <a:pt x="491" y="540"/>
                    </a:lnTo>
                    <a:lnTo>
                      <a:pt x="644" y="673"/>
                    </a:lnTo>
                    <a:lnTo>
                      <a:pt x="680" y="657"/>
                    </a:lnTo>
                    <a:lnTo>
                      <a:pt x="771" y="646"/>
                    </a:lnTo>
                    <a:lnTo>
                      <a:pt x="847" y="513"/>
                    </a:lnTo>
                    <a:lnTo>
                      <a:pt x="1195" y="148"/>
                    </a:lnTo>
                    <a:lnTo>
                      <a:pt x="1207" y="125"/>
                    </a:lnTo>
                    <a:lnTo>
                      <a:pt x="1218" y="104"/>
                    </a:lnTo>
                    <a:lnTo>
                      <a:pt x="1222" y="94"/>
                    </a:lnTo>
                    <a:lnTo>
                      <a:pt x="1225" y="85"/>
                    </a:lnTo>
                    <a:lnTo>
                      <a:pt x="1228" y="75"/>
                    </a:lnTo>
                    <a:lnTo>
                      <a:pt x="1230" y="66"/>
                    </a:lnTo>
                    <a:lnTo>
                      <a:pt x="1231" y="58"/>
                    </a:lnTo>
                    <a:lnTo>
                      <a:pt x="1232" y="50"/>
                    </a:lnTo>
                    <a:lnTo>
                      <a:pt x="1231" y="42"/>
                    </a:lnTo>
                    <a:lnTo>
                      <a:pt x="1230" y="34"/>
                    </a:lnTo>
                    <a:lnTo>
                      <a:pt x="1227" y="27"/>
                    </a:lnTo>
                    <a:lnTo>
                      <a:pt x="1224" y="20"/>
                    </a:lnTo>
                    <a:lnTo>
                      <a:pt x="1220" y="15"/>
                    </a:lnTo>
                    <a:lnTo>
                      <a:pt x="1214" y="9"/>
                    </a:lnTo>
                    <a:lnTo>
                      <a:pt x="1199" y="4"/>
                    </a:lnTo>
                    <a:lnTo>
                      <a:pt x="1184" y="1"/>
                    </a:lnTo>
                    <a:lnTo>
                      <a:pt x="1169" y="0"/>
                    </a:lnTo>
                    <a:lnTo>
                      <a:pt x="1155" y="1"/>
                    </a:lnTo>
                    <a:lnTo>
                      <a:pt x="1141" y="4"/>
                    </a:lnTo>
                    <a:lnTo>
                      <a:pt x="1126" y="8"/>
                    </a:lnTo>
                    <a:lnTo>
                      <a:pt x="1110" y="14"/>
                    </a:lnTo>
                    <a:lnTo>
                      <a:pt x="1095" y="21"/>
                    </a:lnTo>
                    <a:lnTo>
                      <a:pt x="1088" y="26"/>
                    </a:lnTo>
                    <a:lnTo>
                      <a:pt x="1082" y="30"/>
                    </a:lnTo>
                    <a:lnTo>
                      <a:pt x="1076" y="32"/>
                    </a:lnTo>
                    <a:lnTo>
                      <a:pt x="1070" y="34"/>
                    </a:lnTo>
                    <a:lnTo>
                      <a:pt x="1064" y="37"/>
                    </a:lnTo>
                    <a:lnTo>
                      <a:pt x="1058" y="37"/>
                    </a:lnTo>
                    <a:lnTo>
                      <a:pt x="1053" y="37"/>
                    </a:lnTo>
                    <a:lnTo>
                      <a:pt x="1047" y="37"/>
                    </a:lnTo>
                    <a:lnTo>
                      <a:pt x="1036" y="34"/>
                    </a:lnTo>
                    <a:lnTo>
                      <a:pt x="1026" y="31"/>
                    </a:lnTo>
                    <a:lnTo>
                      <a:pt x="1015" y="27"/>
                    </a:lnTo>
                    <a:lnTo>
                      <a:pt x="1005" y="23"/>
                    </a:lnTo>
                    <a:lnTo>
                      <a:pt x="995" y="20"/>
                    </a:lnTo>
                    <a:lnTo>
                      <a:pt x="984" y="17"/>
                    </a:lnTo>
                    <a:lnTo>
                      <a:pt x="978" y="17"/>
                    </a:lnTo>
                    <a:lnTo>
                      <a:pt x="973" y="16"/>
                    </a:lnTo>
                    <a:lnTo>
                      <a:pt x="967" y="17"/>
                    </a:lnTo>
                    <a:lnTo>
                      <a:pt x="962" y="18"/>
                    </a:lnTo>
                    <a:lnTo>
                      <a:pt x="956" y="19"/>
                    </a:lnTo>
                    <a:lnTo>
                      <a:pt x="951" y="22"/>
                    </a:lnTo>
                    <a:lnTo>
                      <a:pt x="945" y="25"/>
                    </a:lnTo>
                    <a:lnTo>
                      <a:pt x="939" y="29"/>
                    </a:lnTo>
                    <a:lnTo>
                      <a:pt x="933" y="34"/>
                    </a:lnTo>
                    <a:lnTo>
                      <a:pt x="927" y="41"/>
                    </a:lnTo>
                    <a:lnTo>
                      <a:pt x="920" y="48"/>
                    </a:lnTo>
                    <a:lnTo>
                      <a:pt x="914" y="57"/>
                    </a:lnTo>
                    <a:lnTo>
                      <a:pt x="830" y="157"/>
                    </a:lnTo>
                    <a:lnTo>
                      <a:pt x="824" y="168"/>
                    </a:lnTo>
                    <a:lnTo>
                      <a:pt x="818" y="178"/>
                    </a:lnTo>
                    <a:lnTo>
                      <a:pt x="812" y="185"/>
                    </a:lnTo>
                    <a:lnTo>
                      <a:pt x="806" y="192"/>
                    </a:lnTo>
                    <a:lnTo>
                      <a:pt x="800" y="197"/>
                    </a:lnTo>
                    <a:lnTo>
                      <a:pt x="794" y="201"/>
                    </a:lnTo>
                    <a:lnTo>
                      <a:pt x="788" y="204"/>
                    </a:lnTo>
                    <a:lnTo>
                      <a:pt x="782" y="206"/>
                    </a:lnTo>
                    <a:lnTo>
                      <a:pt x="776" y="208"/>
                    </a:lnTo>
                    <a:lnTo>
                      <a:pt x="770" y="208"/>
                    </a:lnTo>
                    <a:lnTo>
                      <a:pt x="764" y="208"/>
                    </a:lnTo>
                    <a:lnTo>
                      <a:pt x="758" y="207"/>
                    </a:lnTo>
                    <a:lnTo>
                      <a:pt x="745" y="204"/>
                    </a:lnTo>
                    <a:lnTo>
                      <a:pt x="732" y="199"/>
                    </a:lnTo>
                    <a:lnTo>
                      <a:pt x="719" y="194"/>
                    </a:lnTo>
                    <a:lnTo>
                      <a:pt x="705" y="189"/>
                    </a:lnTo>
                    <a:lnTo>
                      <a:pt x="689" y="184"/>
                    </a:lnTo>
                    <a:lnTo>
                      <a:pt x="674" y="180"/>
                    </a:lnTo>
                    <a:lnTo>
                      <a:pt x="666" y="179"/>
                    </a:lnTo>
                    <a:lnTo>
                      <a:pt x="658" y="178"/>
                    </a:lnTo>
                    <a:lnTo>
                      <a:pt x="650" y="178"/>
                    </a:lnTo>
                    <a:lnTo>
                      <a:pt x="642" y="179"/>
                    </a:lnTo>
                    <a:lnTo>
                      <a:pt x="633" y="181"/>
                    </a:lnTo>
                    <a:lnTo>
                      <a:pt x="624" y="183"/>
                    </a:lnTo>
                    <a:lnTo>
                      <a:pt x="614" y="186"/>
                    </a:lnTo>
                    <a:lnTo>
                      <a:pt x="605" y="191"/>
                    </a:lnTo>
                    <a:lnTo>
                      <a:pt x="595" y="196"/>
                    </a:lnTo>
                    <a:lnTo>
                      <a:pt x="585" y="199"/>
                    </a:lnTo>
                    <a:lnTo>
                      <a:pt x="576" y="202"/>
                    </a:lnTo>
                    <a:lnTo>
                      <a:pt x="566" y="204"/>
                    </a:lnTo>
                    <a:lnTo>
                      <a:pt x="556" y="205"/>
                    </a:lnTo>
                    <a:lnTo>
                      <a:pt x="547" y="204"/>
                    </a:lnTo>
                    <a:lnTo>
                      <a:pt x="537" y="203"/>
                    </a:lnTo>
                    <a:lnTo>
                      <a:pt x="528" y="201"/>
                    </a:lnTo>
                    <a:lnTo>
                      <a:pt x="518" y="198"/>
                    </a:lnTo>
                    <a:lnTo>
                      <a:pt x="508" y="195"/>
                    </a:lnTo>
                    <a:lnTo>
                      <a:pt x="498" y="190"/>
                    </a:lnTo>
                    <a:lnTo>
                      <a:pt x="488" y="185"/>
                    </a:lnTo>
                    <a:lnTo>
                      <a:pt x="467" y="172"/>
                    </a:lnTo>
                    <a:lnTo>
                      <a:pt x="444" y="157"/>
                    </a:lnTo>
                    <a:lnTo>
                      <a:pt x="418" y="129"/>
                    </a:lnTo>
                    <a:lnTo>
                      <a:pt x="392" y="104"/>
                    </a:lnTo>
                    <a:lnTo>
                      <a:pt x="380" y="92"/>
                    </a:lnTo>
                    <a:lnTo>
                      <a:pt x="367" y="81"/>
                    </a:lnTo>
                    <a:lnTo>
                      <a:pt x="355" y="71"/>
                    </a:lnTo>
                    <a:lnTo>
                      <a:pt x="342" y="62"/>
                    </a:lnTo>
                    <a:lnTo>
                      <a:pt x="330" y="53"/>
                    </a:lnTo>
                    <a:lnTo>
                      <a:pt x="317" y="46"/>
                    </a:lnTo>
                    <a:lnTo>
                      <a:pt x="305" y="39"/>
                    </a:lnTo>
                    <a:lnTo>
                      <a:pt x="292" y="32"/>
                    </a:lnTo>
                    <a:lnTo>
                      <a:pt x="279" y="27"/>
                    </a:lnTo>
                    <a:lnTo>
                      <a:pt x="266" y="22"/>
                    </a:lnTo>
                    <a:lnTo>
                      <a:pt x="254" y="19"/>
                    </a:lnTo>
                    <a:lnTo>
                      <a:pt x="241" y="17"/>
                    </a:lnTo>
                    <a:lnTo>
                      <a:pt x="229" y="15"/>
                    </a:lnTo>
                    <a:lnTo>
                      <a:pt x="216" y="15"/>
                    </a:lnTo>
                    <a:lnTo>
                      <a:pt x="204" y="15"/>
                    </a:lnTo>
                    <a:lnTo>
                      <a:pt x="191" y="17"/>
                    </a:lnTo>
                    <a:lnTo>
                      <a:pt x="179" y="19"/>
                    </a:lnTo>
                    <a:lnTo>
                      <a:pt x="166" y="23"/>
                    </a:lnTo>
                    <a:lnTo>
                      <a:pt x="153" y="28"/>
                    </a:lnTo>
                    <a:lnTo>
                      <a:pt x="139" y="33"/>
                    </a:lnTo>
                    <a:lnTo>
                      <a:pt x="127" y="41"/>
                    </a:lnTo>
                    <a:lnTo>
                      <a:pt x="114" y="49"/>
                    </a:lnTo>
                    <a:lnTo>
                      <a:pt x="101" y="58"/>
                    </a:lnTo>
                    <a:lnTo>
                      <a:pt x="88" y="68"/>
                    </a:lnTo>
                    <a:lnTo>
                      <a:pt x="75" y="80"/>
                    </a:lnTo>
                    <a:lnTo>
                      <a:pt x="62" y="92"/>
                    </a:lnTo>
                    <a:lnTo>
                      <a:pt x="49" y="106"/>
                    </a:lnTo>
                    <a:lnTo>
                      <a:pt x="36" y="121"/>
                    </a:lnTo>
                    <a:lnTo>
                      <a:pt x="26" y="132"/>
                    </a:lnTo>
                    <a:lnTo>
                      <a:pt x="17" y="141"/>
                    </a:lnTo>
                    <a:lnTo>
                      <a:pt x="9" y="149"/>
                    </a:lnTo>
                    <a:lnTo>
                      <a:pt x="0" y="153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861" name="Freeform 13"/>
              <p:cNvSpPr>
                <a:spLocks/>
              </p:cNvSpPr>
              <p:nvPr/>
            </p:nvSpPr>
            <p:spPr bwMode="auto">
              <a:xfrm>
                <a:off x="9205" y="2301"/>
                <a:ext cx="177" cy="209"/>
              </a:xfrm>
              <a:custGeom>
                <a:avLst/>
                <a:gdLst>
                  <a:gd name="T0" fmla="*/ 346 w 707"/>
                  <a:gd name="T1" fmla="*/ 716 h 835"/>
                  <a:gd name="T2" fmla="*/ 321 w 707"/>
                  <a:gd name="T3" fmla="*/ 832 h 835"/>
                  <a:gd name="T4" fmla="*/ 131 w 707"/>
                  <a:gd name="T5" fmla="*/ 833 h 835"/>
                  <a:gd name="T6" fmla="*/ 118 w 707"/>
                  <a:gd name="T7" fmla="*/ 827 h 835"/>
                  <a:gd name="T8" fmla="*/ 105 w 707"/>
                  <a:gd name="T9" fmla="*/ 818 h 835"/>
                  <a:gd name="T10" fmla="*/ 93 w 707"/>
                  <a:gd name="T11" fmla="*/ 807 h 835"/>
                  <a:gd name="T12" fmla="*/ 83 w 707"/>
                  <a:gd name="T13" fmla="*/ 793 h 835"/>
                  <a:gd name="T14" fmla="*/ 75 w 707"/>
                  <a:gd name="T15" fmla="*/ 776 h 835"/>
                  <a:gd name="T16" fmla="*/ 70 w 707"/>
                  <a:gd name="T17" fmla="*/ 757 h 835"/>
                  <a:gd name="T18" fmla="*/ 68 w 707"/>
                  <a:gd name="T19" fmla="*/ 735 h 835"/>
                  <a:gd name="T20" fmla="*/ 70 w 707"/>
                  <a:gd name="T21" fmla="*/ 705 h 835"/>
                  <a:gd name="T22" fmla="*/ 67 w 707"/>
                  <a:gd name="T23" fmla="*/ 677 h 835"/>
                  <a:gd name="T24" fmla="*/ 56 w 707"/>
                  <a:gd name="T25" fmla="*/ 650 h 835"/>
                  <a:gd name="T26" fmla="*/ 40 w 707"/>
                  <a:gd name="T27" fmla="*/ 624 h 835"/>
                  <a:gd name="T28" fmla="*/ 20 w 707"/>
                  <a:gd name="T29" fmla="*/ 594 h 835"/>
                  <a:gd name="T30" fmla="*/ 6 w 707"/>
                  <a:gd name="T31" fmla="*/ 563 h 835"/>
                  <a:gd name="T32" fmla="*/ 0 w 707"/>
                  <a:gd name="T33" fmla="*/ 537 h 835"/>
                  <a:gd name="T34" fmla="*/ 1 w 707"/>
                  <a:gd name="T35" fmla="*/ 520 h 835"/>
                  <a:gd name="T36" fmla="*/ 4 w 707"/>
                  <a:gd name="T37" fmla="*/ 509 h 835"/>
                  <a:gd name="T38" fmla="*/ 9 w 707"/>
                  <a:gd name="T39" fmla="*/ 500 h 835"/>
                  <a:gd name="T40" fmla="*/ 16 w 707"/>
                  <a:gd name="T41" fmla="*/ 492 h 835"/>
                  <a:gd name="T42" fmla="*/ 24 w 707"/>
                  <a:gd name="T43" fmla="*/ 486 h 835"/>
                  <a:gd name="T44" fmla="*/ 34 w 707"/>
                  <a:gd name="T45" fmla="*/ 482 h 835"/>
                  <a:gd name="T46" fmla="*/ 52 w 707"/>
                  <a:gd name="T47" fmla="*/ 478 h 835"/>
                  <a:gd name="T48" fmla="*/ 81 w 707"/>
                  <a:gd name="T49" fmla="*/ 479 h 835"/>
                  <a:gd name="T50" fmla="*/ 106 w 707"/>
                  <a:gd name="T51" fmla="*/ 486 h 835"/>
                  <a:gd name="T52" fmla="*/ 124 w 707"/>
                  <a:gd name="T53" fmla="*/ 488 h 835"/>
                  <a:gd name="T54" fmla="*/ 142 w 707"/>
                  <a:gd name="T55" fmla="*/ 483 h 835"/>
                  <a:gd name="T56" fmla="*/ 158 w 707"/>
                  <a:gd name="T57" fmla="*/ 473 h 835"/>
                  <a:gd name="T58" fmla="*/ 171 w 707"/>
                  <a:gd name="T59" fmla="*/ 459 h 835"/>
                  <a:gd name="T60" fmla="*/ 181 w 707"/>
                  <a:gd name="T61" fmla="*/ 439 h 835"/>
                  <a:gd name="T62" fmla="*/ 186 w 707"/>
                  <a:gd name="T63" fmla="*/ 416 h 835"/>
                  <a:gd name="T64" fmla="*/ 186 w 707"/>
                  <a:gd name="T65" fmla="*/ 390 h 835"/>
                  <a:gd name="T66" fmla="*/ 182 w 707"/>
                  <a:gd name="T67" fmla="*/ 362 h 835"/>
                  <a:gd name="T68" fmla="*/ 183 w 707"/>
                  <a:gd name="T69" fmla="*/ 333 h 835"/>
                  <a:gd name="T70" fmla="*/ 188 w 707"/>
                  <a:gd name="T71" fmla="*/ 303 h 835"/>
                  <a:gd name="T72" fmla="*/ 197 w 707"/>
                  <a:gd name="T73" fmla="*/ 274 h 835"/>
                  <a:gd name="T74" fmla="*/ 208 w 707"/>
                  <a:gd name="T75" fmla="*/ 250 h 835"/>
                  <a:gd name="T76" fmla="*/ 213 w 707"/>
                  <a:gd name="T77" fmla="*/ 232 h 835"/>
                  <a:gd name="T78" fmla="*/ 216 w 707"/>
                  <a:gd name="T79" fmla="*/ 212 h 835"/>
                  <a:gd name="T80" fmla="*/ 215 w 707"/>
                  <a:gd name="T81" fmla="*/ 192 h 835"/>
                  <a:gd name="T82" fmla="*/ 210 w 707"/>
                  <a:gd name="T83" fmla="*/ 170 h 835"/>
                  <a:gd name="T84" fmla="*/ 202 w 707"/>
                  <a:gd name="T85" fmla="*/ 148 h 835"/>
                  <a:gd name="T86" fmla="*/ 189 w 707"/>
                  <a:gd name="T87" fmla="*/ 124 h 835"/>
                  <a:gd name="T88" fmla="*/ 172 w 707"/>
                  <a:gd name="T89" fmla="*/ 99 h 835"/>
                  <a:gd name="T90" fmla="*/ 151 w 707"/>
                  <a:gd name="T91" fmla="*/ 1 h 835"/>
                  <a:gd name="T92" fmla="*/ 250 w 707"/>
                  <a:gd name="T93" fmla="*/ 28 h 835"/>
                  <a:gd name="T94" fmla="*/ 544 w 707"/>
                  <a:gd name="T95" fmla="*/ 254 h 8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07" h="835">
                    <a:moveTo>
                      <a:pt x="707" y="395"/>
                    </a:moveTo>
                    <a:lnTo>
                      <a:pt x="346" y="716"/>
                    </a:lnTo>
                    <a:lnTo>
                      <a:pt x="323" y="831"/>
                    </a:lnTo>
                    <a:lnTo>
                      <a:pt x="321" y="832"/>
                    </a:lnTo>
                    <a:lnTo>
                      <a:pt x="138" y="835"/>
                    </a:lnTo>
                    <a:lnTo>
                      <a:pt x="131" y="833"/>
                    </a:lnTo>
                    <a:lnTo>
                      <a:pt x="125" y="830"/>
                    </a:lnTo>
                    <a:lnTo>
                      <a:pt x="118" y="827"/>
                    </a:lnTo>
                    <a:lnTo>
                      <a:pt x="112" y="822"/>
                    </a:lnTo>
                    <a:lnTo>
                      <a:pt x="105" y="818"/>
                    </a:lnTo>
                    <a:lnTo>
                      <a:pt x="99" y="813"/>
                    </a:lnTo>
                    <a:lnTo>
                      <a:pt x="93" y="807"/>
                    </a:lnTo>
                    <a:lnTo>
                      <a:pt x="88" y="800"/>
                    </a:lnTo>
                    <a:lnTo>
                      <a:pt x="83" y="793"/>
                    </a:lnTo>
                    <a:lnTo>
                      <a:pt x="79" y="785"/>
                    </a:lnTo>
                    <a:lnTo>
                      <a:pt x="75" y="776"/>
                    </a:lnTo>
                    <a:lnTo>
                      <a:pt x="72" y="767"/>
                    </a:lnTo>
                    <a:lnTo>
                      <a:pt x="70" y="757"/>
                    </a:lnTo>
                    <a:lnTo>
                      <a:pt x="68" y="746"/>
                    </a:lnTo>
                    <a:lnTo>
                      <a:pt x="68" y="735"/>
                    </a:lnTo>
                    <a:lnTo>
                      <a:pt x="69" y="721"/>
                    </a:lnTo>
                    <a:lnTo>
                      <a:pt x="70" y="705"/>
                    </a:lnTo>
                    <a:lnTo>
                      <a:pt x="69" y="690"/>
                    </a:lnTo>
                    <a:lnTo>
                      <a:pt x="67" y="677"/>
                    </a:lnTo>
                    <a:lnTo>
                      <a:pt x="63" y="663"/>
                    </a:lnTo>
                    <a:lnTo>
                      <a:pt x="56" y="650"/>
                    </a:lnTo>
                    <a:lnTo>
                      <a:pt x="49" y="637"/>
                    </a:lnTo>
                    <a:lnTo>
                      <a:pt x="40" y="624"/>
                    </a:lnTo>
                    <a:lnTo>
                      <a:pt x="30" y="609"/>
                    </a:lnTo>
                    <a:lnTo>
                      <a:pt x="20" y="594"/>
                    </a:lnTo>
                    <a:lnTo>
                      <a:pt x="12" y="578"/>
                    </a:lnTo>
                    <a:lnTo>
                      <a:pt x="6" y="563"/>
                    </a:lnTo>
                    <a:lnTo>
                      <a:pt x="2" y="550"/>
                    </a:lnTo>
                    <a:lnTo>
                      <a:pt x="0" y="537"/>
                    </a:lnTo>
                    <a:lnTo>
                      <a:pt x="1" y="525"/>
                    </a:lnTo>
                    <a:lnTo>
                      <a:pt x="1" y="520"/>
                    </a:lnTo>
                    <a:lnTo>
                      <a:pt x="3" y="514"/>
                    </a:lnTo>
                    <a:lnTo>
                      <a:pt x="4" y="509"/>
                    </a:lnTo>
                    <a:lnTo>
                      <a:pt x="7" y="505"/>
                    </a:lnTo>
                    <a:lnTo>
                      <a:pt x="9" y="500"/>
                    </a:lnTo>
                    <a:lnTo>
                      <a:pt x="12" y="496"/>
                    </a:lnTo>
                    <a:lnTo>
                      <a:pt x="16" y="492"/>
                    </a:lnTo>
                    <a:lnTo>
                      <a:pt x="20" y="489"/>
                    </a:lnTo>
                    <a:lnTo>
                      <a:pt x="24" y="486"/>
                    </a:lnTo>
                    <a:lnTo>
                      <a:pt x="29" y="484"/>
                    </a:lnTo>
                    <a:lnTo>
                      <a:pt x="34" y="482"/>
                    </a:lnTo>
                    <a:lnTo>
                      <a:pt x="40" y="480"/>
                    </a:lnTo>
                    <a:lnTo>
                      <a:pt x="52" y="478"/>
                    </a:lnTo>
                    <a:lnTo>
                      <a:pt x="66" y="478"/>
                    </a:lnTo>
                    <a:lnTo>
                      <a:pt x="81" y="479"/>
                    </a:lnTo>
                    <a:lnTo>
                      <a:pt x="98" y="483"/>
                    </a:lnTo>
                    <a:lnTo>
                      <a:pt x="106" y="486"/>
                    </a:lnTo>
                    <a:lnTo>
                      <a:pt x="115" y="488"/>
                    </a:lnTo>
                    <a:lnTo>
                      <a:pt x="124" y="488"/>
                    </a:lnTo>
                    <a:lnTo>
                      <a:pt x="133" y="486"/>
                    </a:lnTo>
                    <a:lnTo>
                      <a:pt x="142" y="483"/>
                    </a:lnTo>
                    <a:lnTo>
                      <a:pt x="150" y="479"/>
                    </a:lnTo>
                    <a:lnTo>
                      <a:pt x="158" y="473"/>
                    </a:lnTo>
                    <a:lnTo>
                      <a:pt x="165" y="467"/>
                    </a:lnTo>
                    <a:lnTo>
                      <a:pt x="171" y="459"/>
                    </a:lnTo>
                    <a:lnTo>
                      <a:pt x="177" y="449"/>
                    </a:lnTo>
                    <a:lnTo>
                      <a:pt x="181" y="439"/>
                    </a:lnTo>
                    <a:lnTo>
                      <a:pt x="185" y="428"/>
                    </a:lnTo>
                    <a:lnTo>
                      <a:pt x="186" y="416"/>
                    </a:lnTo>
                    <a:lnTo>
                      <a:pt x="187" y="404"/>
                    </a:lnTo>
                    <a:lnTo>
                      <a:pt x="186" y="390"/>
                    </a:lnTo>
                    <a:lnTo>
                      <a:pt x="183" y="377"/>
                    </a:lnTo>
                    <a:lnTo>
                      <a:pt x="182" y="362"/>
                    </a:lnTo>
                    <a:lnTo>
                      <a:pt x="181" y="348"/>
                    </a:lnTo>
                    <a:lnTo>
                      <a:pt x="183" y="333"/>
                    </a:lnTo>
                    <a:lnTo>
                      <a:pt x="185" y="319"/>
                    </a:lnTo>
                    <a:lnTo>
                      <a:pt x="188" y="303"/>
                    </a:lnTo>
                    <a:lnTo>
                      <a:pt x="192" y="288"/>
                    </a:lnTo>
                    <a:lnTo>
                      <a:pt x="197" y="274"/>
                    </a:lnTo>
                    <a:lnTo>
                      <a:pt x="204" y="259"/>
                    </a:lnTo>
                    <a:lnTo>
                      <a:pt x="208" y="250"/>
                    </a:lnTo>
                    <a:lnTo>
                      <a:pt x="211" y="241"/>
                    </a:lnTo>
                    <a:lnTo>
                      <a:pt x="213" y="232"/>
                    </a:lnTo>
                    <a:lnTo>
                      <a:pt x="215" y="222"/>
                    </a:lnTo>
                    <a:lnTo>
                      <a:pt x="216" y="212"/>
                    </a:lnTo>
                    <a:lnTo>
                      <a:pt x="216" y="202"/>
                    </a:lnTo>
                    <a:lnTo>
                      <a:pt x="215" y="192"/>
                    </a:lnTo>
                    <a:lnTo>
                      <a:pt x="213" y="181"/>
                    </a:lnTo>
                    <a:lnTo>
                      <a:pt x="210" y="170"/>
                    </a:lnTo>
                    <a:lnTo>
                      <a:pt x="207" y="159"/>
                    </a:lnTo>
                    <a:lnTo>
                      <a:pt x="202" y="148"/>
                    </a:lnTo>
                    <a:lnTo>
                      <a:pt x="195" y="136"/>
                    </a:lnTo>
                    <a:lnTo>
                      <a:pt x="189" y="124"/>
                    </a:lnTo>
                    <a:lnTo>
                      <a:pt x="181" y="112"/>
                    </a:lnTo>
                    <a:lnTo>
                      <a:pt x="172" y="99"/>
                    </a:lnTo>
                    <a:lnTo>
                      <a:pt x="162" y="86"/>
                    </a:lnTo>
                    <a:lnTo>
                      <a:pt x="151" y="1"/>
                    </a:lnTo>
                    <a:lnTo>
                      <a:pt x="153" y="0"/>
                    </a:lnTo>
                    <a:lnTo>
                      <a:pt x="250" y="28"/>
                    </a:lnTo>
                    <a:lnTo>
                      <a:pt x="419" y="131"/>
                    </a:lnTo>
                    <a:lnTo>
                      <a:pt x="544" y="254"/>
                    </a:lnTo>
                    <a:lnTo>
                      <a:pt x="707" y="395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862" name="Freeform 14"/>
              <p:cNvSpPr>
                <a:spLocks/>
              </p:cNvSpPr>
              <p:nvPr/>
            </p:nvSpPr>
            <p:spPr bwMode="auto">
              <a:xfrm>
                <a:off x="8202" y="1368"/>
                <a:ext cx="686" cy="948"/>
              </a:xfrm>
              <a:custGeom>
                <a:avLst/>
                <a:gdLst>
                  <a:gd name="T0" fmla="*/ 944 w 2744"/>
                  <a:gd name="T1" fmla="*/ 81 h 3792"/>
                  <a:gd name="T2" fmla="*/ 897 w 2744"/>
                  <a:gd name="T3" fmla="*/ 214 h 3792"/>
                  <a:gd name="T4" fmla="*/ 892 w 2744"/>
                  <a:gd name="T5" fmla="*/ 341 h 3792"/>
                  <a:gd name="T6" fmla="*/ 861 w 2744"/>
                  <a:gd name="T7" fmla="*/ 432 h 3792"/>
                  <a:gd name="T8" fmla="*/ 803 w 2744"/>
                  <a:gd name="T9" fmla="*/ 515 h 3792"/>
                  <a:gd name="T10" fmla="*/ 761 w 2744"/>
                  <a:gd name="T11" fmla="*/ 641 h 3792"/>
                  <a:gd name="T12" fmla="*/ 688 w 2744"/>
                  <a:gd name="T13" fmla="*/ 795 h 3792"/>
                  <a:gd name="T14" fmla="*/ 650 w 2744"/>
                  <a:gd name="T15" fmla="*/ 893 h 3792"/>
                  <a:gd name="T16" fmla="*/ 568 w 2744"/>
                  <a:gd name="T17" fmla="*/ 971 h 3792"/>
                  <a:gd name="T18" fmla="*/ 487 w 2744"/>
                  <a:gd name="T19" fmla="*/ 1200 h 3792"/>
                  <a:gd name="T20" fmla="*/ 421 w 2744"/>
                  <a:gd name="T21" fmla="*/ 1272 h 3792"/>
                  <a:gd name="T22" fmla="*/ 366 w 2744"/>
                  <a:gd name="T23" fmla="*/ 1367 h 3792"/>
                  <a:gd name="T24" fmla="*/ 19 w 2744"/>
                  <a:gd name="T25" fmla="*/ 1710 h 3792"/>
                  <a:gd name="T26" fmla="*/ 76 w 2744"/>
                  <a:gd name="T27" fmla="*/ 1720 h 3792"/>
                  <a:gd name="T28" fmla="*/ 136 w 2744"/>
                  <a:gd name="T29" fmla="*/ 1715 h 3792"/>
                  <a:gd name="T30" fmla="*/ 173 w 2744"/>
                  <a:gd name="T31" fmla="*/ 1747 h 3792"/>
                  <a:gd name="T32" fmla="*/ 197 w 2744"/>
                  <a:gd name="T33" fmla="*/ 1786 h 3792"/>
                  <a:gd name="T34" fmla="*/ 288 w 2744"/>
                  <a:gd name="T35" fmla="*/ 1821 h 3792"/>
                  <a:gd name="T36" fmla="*/ 330 w 2744"/>
                  <a:gd name="T37" fmla="*/ 1870 h 3792"/>
                  <a:gd name="T38" fmla="*/ 345 w 2744"/>
                  <a:gd name="T39" fmla="*/ 2141 h 3792"/>
                  <a:gd name="T40" fmla="*/ 345 w 2744"/>
                  <a:gd name="T41" fmla="*/ 2340 h 3792"/>
                  <a:gd name="T42" fmla="*/ 296 w 2744"/>
                  <a:gd name="T43" fmla="*/ 2470 h 3792"/>
                  <a:gd name="T44" fmla="*/ 235 w 2744"/>
                  <a:gd name="T45" fmla="*/ 2528 h 3792"/>
                  <a:gd name="T46" fmla="*/ 243 w 2744"/>
                  <a:gd name="T47" fmla="*/ 2550 h 3792"/>
                  <a:gd name="T48" fmla="*/ 292 w 2744"/>
                  <a:gd name="T49" fmla="*/ 2574 h 3792"/>
                  <a:gd name="T50" fmla="*/ 302 w 2744"/>
                  <a:gd name="T51" fmla="*/ 2624 h 3792"/>
                  <a:gd name="T52" fmla="*/ 384 w 2744"/>
                  <a:gd name="T53" fmla="*/ 2717 h 3792"/>
                  <a:gd name="T54" fmla="*/ 457 w 2744"/>
                  <a:gd name="T55" fmla="*/ 2818 h 3792"/>
                  <a:gd name="T56" fmla="*/ 500 w 2744"/>
                  <a:gd name="T57" fmla="*/ 2850 h 3792"/>
                  <a:gd name="T58" fmla="*/ 621 w 2744"/>
                  <a:gd name="T59" fmla="*/ 2840 h 3792"/>
                  <a:gd name="T60" fmla="*/ 671 w 2744"/>
                  <a:gd name="T61" fmla="*/ 2855 h 3792"/>
                  <a:gd name="T62" fmla="*/ 683 w 2744"/>
                  <a:gd name="T63" fmla="*/ 2908 h 3792"/>
                  <a:gd name="T64" fmla="*/ 709 w 2744"/>
                  <a:gd name="T65" fmla="*/ 3010 h 3792"/>
                  <a:gd name="T66" fmla="*/ 702 w 2744"/>
                  <a:gd name="T67" fmla="*/ 3047 h 3792"/>
                  <a:gd name="T68" fmla="*/ 652 w 2744"/>
                  <a:gd name="T69" fmla="*/ 3057 h 3792"/>
                  <a:gd name="T70" fmla="*/ 598 w 2744"/>
                  <a:gd name="T71" fmla="*/ 3076 h 3792"/>
                  <a:gd name="T72" fmla="*/ 567 w 2744"/>
                  <a:gd name="T73" fmla="*/ 3171 h 3792"/>
                  <a:gd name="T74" fmla="*/ 542 w 2744"/>
                  <a:gd name="T75" fmla="*/ 3242 h 3792"/>
                  <a:gd name="T76" fmla="*/ 513 w 2744"/>
                  <a:gd name="T77" fmla="*/ 3276 h 3792"/>
                  <a:gd name="T78" fmla="*/ 522 w 2744"/>
                  <a:gd name="T79" fmla="*/ 3299 h 3792"/>
                  <a:gd name="T80" fmla="*/ 578 w 2744"/>
                  <a:gd name="T81" fmla="*/ 3335 h 3792"/>
                  <a:gd name="T82" fmla="*/ 592 w 2744"/>
                  <a:gd name="T83" fmla="*/ 3373 h 3792"/>
                  <a:gd name="T84" fmla="*/ 620 w 2744"/>
                  <a:gd name="T85" fmla="*/ 3456 h 3792"/>
                  <a:gd name="T86" fmla="*/ 656 w 2744"/>
                  <a:gd name="T87" fmla="*/ 3478 h 3792"/>
                  <a:gd name="T88" fmla="*/ 702 w 2744"/>
                  <a:gd name="T89" fmla="*/ 3665 h 3792"/>
                  <a:gd name="T90" fmla="*/ 718 w 2744"/>
                  <a:gd name="T91" fmla="*/ 3725 h 3792"/>
                  <a:gd name="T92" fmla="*/ 755 w 2744"/>
                  <a:gd name="T93" fmla="*/ 3749 h 3792"/>
                  <a:gd name="T94" fmla="*/ 825 w 2744"/>
                  <a:gd name="T95" fmla="*/ 3776 h 3792"/>
                  <a:gd name="T96" fmla="*/ 962 w 2744"/>
                  <a:gd name="T97" fmla="*/ 3524 h 3792"/>
                  <a:gd name="T98" fmla="*/ 1545 w 2744"/>
                  <a:gd name="T99" fmla="*/ 2584 h 3792"/>
                  <a:gd name="T100" fmla="*/ 2217 w 2744"/>
                  <a:gd name="T101" fmla="*/ 2282 h 3792"/>
                  <a:gd name="T102" fmla="*/ 2226 w 2744"/>
                  <a:gd name="T103" fmla="*/ 1381 h 3792"/>
                  <a:gd name="T104" fmla="*/ 2722 w 2744"/>
                  <a:gd name="T105" fmla="*/ 705 h 3792"/>
                  <a:gd name="T106" fmla="*/ 1884 w 2744"/>
                  <a:gd name="T107" fmla="*/ 537 h 3792"/>
                  <a:gd name="T108" fmla="*/ 1601 w 2744"/>
                  <a:gd name="T109" fmla="*/ 610 h 3792"/>
                  <a:gd name="T110" fmla="*/ 1355 w 2744"/>
                  <a:gd name="T111" fmla="*/ 131 h 3792"/>
                  <a:gd name="T112" fmla="*/ 1075 w 2744"/>
                  <a:gd name="T113" fmla="*/ 62 h 37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744" h="3792">
                    <a:moveTo>
                      <a:pt x="989" y="0"/>
                    </a:moveTo>
                    <a:lnTo>
                      <a:pt x="977" y="6"/>
                    </a:lnTo>
                    <a:lnTo>
                      <a:pt x="987" y="8"/>
                    </a:lnTo>
                    <a:lnTo>
                      <a:pt x="976" y="26"/>
                    </a:lnTo>
                    <a:lnTo>
                      <a:pt x="965" y="44"/>
                    </a:lnTo>
                    <a:lnTo>
                      <a:pt x="954" y="63"/>
                    </a:lnTo>
                    <a:lnTo>
                      <a:pt x="944" y="81"/>
                    </a:lnTo>
                    <a:lnTo>
                      <a:pt x="935" y="99"/>
                    </a:lnTo>
                    <a:lnTo>
                      <a:pt x="926" y="119"/>
                    </a:lnTo>
                    <a:lnTo>
                      <a:pt x="919" y="138"/>
                    </a:lnTo>
                    <a:lnTo>
                      <a:pt x="912" y="157"/>
                    </a:lnTo>
                    <a:lnTo>
                      <a:pt x="906" y="176"/>
                    </a:lnTo>
                    <a:lnTo>
                      <a:pt x="901" y="195"/>
                    </a:lnTo>
                    <a:lnTo>
                      <a:pt x="897" y="214"/>
                    </a:lnTo>
                    <a:lnTo>
                      <a:pt x="894" y="233"/>
                    </a:lnTo>
                    <a:lnTo>
                      <a:pt x="892" y="254"/>
                    </a:lnTo>
                    <a:lnTo>
                      <a:pt x="892" y="274"/>
                    </a:lnTo>
                    <a:lnTo>
                      <a:pt x="893" y="294"/>
                    </a:lnTo>
                    <a:lnTo>
                      <a:pt x="896" y="314"/>
                    </a:lnTo>
                    <a:lnTo>
                      <a:pt x="894" y="327"/>
                    </a:lnTo>
                    <a:lnTo>
                      <a:pt x="892" y="341"/>
                    </a:lnTo>
                    <a:lnTo>
                      <a:pt x="889" y="354"/>
                    </a:lnTo>
                    <a:lnTo>
                      <a:pt x="886" y="367"/>
                    </a:lnTo>
                    <a:lnTo>
                      <a:pt x="882" y="380"/>
                    </a:lnTo>
                    <a:lnTo>
                      <a:pt x="878" y="394"/>
                    </a:lnTo>
                    <a:lnTo>
                      <a:pt x="872" y="407"/>
                    </a:lnTo>
                    <a:lnTo>
                      <a:pt x="867" y="420"/>
                    </a:lnTo>
                    <a:lnTo>
                      <a:pt x="861" y="432"/>
                    </a:lnTo>
                    <a:lnTo>
                      <a:pt x="854" y="444"/>
                    </a:lnTo>
                    <a:lnTo>
                      <a:pt x="847" y="457"/>
                    </a:lnTo>
                    <a:lnTo>
                      <a:pt x="839" y="469"/>
                    </a:lnTo>
                    <a:lnTo>
                      <a:pt x="831" y="481"/>
                    </a:lnTo>
                    <a:lnTo>
                      <a:pt x="822" y="492"/>
                    </a:lnTo>
                    <a:lnTo>
                      <a:pt x="813" y="504"/>
                    </a:lnTo>
                    <a:lnTo>
                      <a:pt x="803" y="515"/>
                    </a:lnTo>
                    <a:lnTo>
                      <a:pt x="798" y="538"/>
                    </a:lnTo>
                    <a:lnTo>
                      <a:pt x="793" y="557"/>
                    </a:lnTo>
                    <a:lnTo>
                      <a:pt x="787" y="576"/>
                    </a:lnTo>
                    <a:lnTo>
                      <a:pt x="781" y="594"/>
                    </a:lnTo>
                    <a:lnTo>
                      <a:pt x="774" y="610"/>
                    </a:lnTo>
                    <a:lnTo>
                      <a:pt x="768" y="626"/>
                    </a:lnTo>
                    <a:lnTo>
                      <a:pt x="761" y="641"/>
                    </a:lnTo>
                    <a:lnTo>
                      <a:pt x="753" y="655"/>
                    </a:lnTo>
                    <a:lnTo>
                      <a:pt x="739" y="684"/>
                    </a:lnTo>
                    <a:lnTo>
                      <a:pt x="723" y="710"/>
                    </a:lnTo>
                    <a:lnTo>
                      <a:pt x="707" y="736"/>
                    </a:lnTo>
                    <a:lnTo>
                      <a:pt x="692" y="764"/>
                    </a:lnTo>
                    <a:lnTo>
                      <a:pt x="691" y="779"/>
                    </a:lnTo>
                    <a:lnTo>
                      <a:pt x="688" y="795"/>
                    </a:lnTo>
                    <a:lnTo>
                      <a:pt x="685" y="811"/>
                    </a:lnTo>
                    <a:lnTo>
                      <a:pt x="681" y="826"/>
                    </a:lnTo>
                    <a:lnTo>
                      <a:pt x="676" y="840"/>
                    </a:lnTo>
                    <a:lnTo>
                      <a:pt x="671" y="854"/>
                    </a:lnTo>
                    <a:lnTo>
                      <a:pt x="665" y="867"/>
                    </a:lnTo>
                    <a:lnTo>
                      <a:pt x="658" y="880"/>
                    </a:lnTo>
                    <a:lnTo>
                      <a:pt x="650" y="893"/>
                    </a:lnTo>
                    <a:lnTo>
                      <a:pt x="641" y="905"/>
                    </a:lnTo>
                    <a:lnTo>
                      <a:pt x="631" y="917"/>
                    </a:lnTo>
                    <a:lnTo>
                      <a:pt x="621" y="929"/>
                    </a:lnTo>
                    <a:lnTo>
                      <a:pt x="609" y="940"/>
                    </a:lnTo>
                    <a:lnTo>
                      <a:pt x="596" y="950"/>
                    </a:lnTo>
                    <a:lnTo>
                      <a:pt x="583" y="961"/>
                    </a:lnTo>
                    <a:lnTo>
                      <a:pt x="568" y="971"/>
                    </a:lnTo>
                    <a:lnTo>
                      <a:pt x="524" y="1097"/>
                    </a:lnTo>
                    <a:lnTo>
                      <a:pt x="520" y="1120"/>
                    </a:lnTo>
                    <a:lnTo>
                      <a:pt x="514" y="1141"/>
                    </a:lnTo>
                    <a:lnTo>
                      <a:pt x="507" y="1162"/>
                    </a:lnTo>
                    <a:lnTo>
                      <a:pt x="498" y="1182"/>
                    </a:lnTo>
                    <a:lnTo>
                      <a:pt x="493" y="1191"/>
                    </a:lnTo>
                    <a:lnTo>
                      <a:pt x="487" y="1200"/>
                    </a:lnTo>
                    <a:lnTo>
                      <a:pt x="481" y="1209"/>
                    </a:lnTo>
                    <a:lnTo>
                      <a:pt x="475" y="1218"/>
                    </a:lnTo>
                    <a:lnTo>
                      <a:pt x="461" y="1235"/>
                    </a:lnTo>
                    <a:lnTo>
                      <a:pt x="444" y="1250"/>
                    </a:lnTo>
                    <a:lnTo>
                      <a:pt x="436" y="1257"/>
                    </a:lnTo>
                    <a:lnTo>
                      <a:pt x="429" y="1264"/>
                    </a:lnTo>
                    <a:lnTo>
                      <a:pt x="421" y="1272"/>
                    </a:lnTo>
                    <a:lnTo>
                      <a:pt x="414" y="1280"/>
                    </a:lnTo>
                    <a:lnTo>
                      <a:pt x="407" y="1289"/>
                    </a:lnTo>
                    <a:lnTo>
                      <a:pt x="400" y="1298"/>
                    </a:lnTo>
                    <a:lnTo>
                      <a:pt x="394" y="1308"/>
                    </a:lnTo>
                    <a:lnTo>
                      <a:pt x="388" y="1319"/>
                    </a:lnTo>
                    <a:lnTo>
                      <a:pt x="376" y="1342"/>
                    </a:lnTo>
                    <a:lnTo>
                      <a:pt x="366" y="1367"/>
                    </a:lnTo>
                    <a:lnTo>
                      <a:pt x="357" y="1395"/>
                    </a:lnTo>
                    <a:lnTo>
                      <a:pt x="349" y="1425"/>
                    </a:lnTo>
                    <a:lnTo>
                      <a:pt x="0" y="1683"/>
                    </a:lnTo>
                    <a:lnTo>
                      <a:pt x="5" y="1691"/>
                    </a:lnTo>
                    <a:lnTo>
                      <a:pt x="9" y="1699"/>
                    </a:lnTo>
                    <a:lnTo>
                      <a:pt x="14" y="1705"/>
                    </a:lnTo>
                    <a:lnTo>
                      <a:pt x="19" y="1710"/>
                    </a:lnTo>
                    <a:lnTo>
                      <a:pt x="24" y="1714"/>
                    </a:lnTo>
                    <a:lnTo>
                      <a:pt x="29" y="1717"/>
                    </a:lnTo>
                    <a:lnTo>
                      <a:pt x="35" y="1719"/>
                    </a:lnTo>
                    <a:lnTo>
                      <a:pt x="40" y="1721"/>
                    </a:lnTo>
                    <a:lnTo>
                      <a:pt x="53" y="1722"/>
                    </a:lnTo>
                    <a:lnTo>
                      <a:pt x="64" y="1721"/>
                    </a:lnTo>
                    <a:lnTo>
                      <a:pt x="76" y="1720"/>
                    </a:lnTo>
                    <a:lnTo>
                      <a:pt x="88" y="1717"/>
                    </a:lnTo>
                    <a:lnTo>
                      <a:pt x="100" y="1715"/>
                    </a:lnTo>
                    <a:lnTo>
                      <a:pt x="112" y="1713"/>
                    </a:lnTo>
                    <a:lnTo>
                      <a:pt x="118" y="1713"/>
                    </a:lnTo>
                    <a:lnTo>
                      <a:pt x="124" y="1713"/>
                    </a:lnTo>
                    <a:lnTo>
                      <a:pt x="130" y="1713"/>
                    </a:lnTo>
                    <a:lnTo>
                      <a:pt x="136" y="1715"/>
                    </a:lnTo>
                    <a:lnTo>
                      <a:pt x="141" y="1717"/>
                    </a:lnTo>
                    <a:lnTo>
                      <a:pt x="147" y="1719"/>
                    </a:lnTo>
                    <a:lnTo>
                      <a:pt x="153" y="1723"/>
                    </a:lnTo>
                    <a:lnTo>
                      <a:pt x="158" y="1727"/>
                    </a:lnTo>
                    <a:lnTo>
                      <a:pt x="163" y="1733"/>
                    </a:lnTo>
                    <a:lnTo>
                      <a:pt x="168" y="1739"/>
                    </a:lnTo>
                    <a:lnTo>
                      <a:pt x="173" y="1747"/>
                    </a:lnTo>
                    <a:lnTo>
                      <a:pt x="178" y="1756"/>
                    </a:lnTo>
                    <a:lnTo>
                      <a:pt x="179" y="1763"/>
                    </a:lnTo>
                    <a:lnTo>
                      <a:pt x="181" y="1769"/>
                    </a:lnTo>
                    <a:lnTo>
                      <a:pt x="185" y="1774"/>
                    </a:lnTo>
                    <a:lnTo>
                      <a:pt x="188" y="1778"/>
                    </a:lnTo>
                    <a:lnTo>
                      <a:pt x="192" y="1782"/>
                    </a:lnTo>
                    <a:lnTo>
                      <a:pt x="197" y="1786"/>
                    </a:lnTo>
                    <a:lnTo>
                      <a:pt x="203" y="1789"/>
                    </a:lnTo>
                    <a:lnTo>
                      <a:pt x="208" y="1791"/>
                    </a:lnTo>
                    <a:lnTo>
                      <a:pt x="235" y="1801"/>
                    </a:lnTo>
                    <a:lnTo>
                      <a:pt x="265" y="1810"/>
                    </a:lnTo>
                    <a:lnTo>
                      <a:pt x="273" y="1814"/>
                    </a:lnTo>
                    <a:lnTo>
                      <a:pt x="280" y="1817"/>
                    </a:lnTo>
                    <a:lnTo>
                      <a:pt x="288" y="1821"/>
                    </a:lnTo>
                    <a:lnTo>
                      <a:pt x="295" y="1826"/>
                    </a:lnTo>
                    <a:lnTo>
                      <a:pt x="302" y="1831"/>
                    </a:lnTo>
                    <a:lnTo>
                      <a:pt x="308" y="1837"/>
                    </a:lnTo>
                    <a:lnTo>
                      <a:pt x="314" y="1844"/>
                    </a:lnTo>
                    <a:lnTo>
                      <a:pt x="319" y="1852"/>
                    </a:lnTo>
                    <a:lnTo>
                      <a:pt x="325" y="1860"/>
                    </a:lnTo>
                    <a:lnTo>
                      <a:pt x="330" y="1870"/>
                    </a:lnTo>
                    <a:lnTo>
                      <a:pt x="334" y="1881"/>
                    </a:lnTo>
                    <a:lnTo>
                      <a:pt x="337" y="1893"/>
                    </a:lnTo>
                    <a:lnTo>
                      <a:pt x="339" y="1907"/>
                    </a:lnTo>
                    <a:lnTo>
                      <a:pt x="340" y="1922"/>
                    </a:lnTo>
                    <a:lnTo>
                      <a:pt x="341" y="1939"/>
                    </a:lnTo>
                    <a:lnTo>
                      <a:pt x="341" y="1957"/>
                    </a:lnTo>
                    <a:lnTo>
                      <a:pt x="345" y="2141"/>
                    </a:lnTo>
                    <a:lnTo>
                      <a:pt x="348" y="2174"/>
                    </a:lnTo>
                    <a:lnTo>
                      <a:pt x="350" y="2205"/>
                    </a:lnTo>
                    <a:lnTo>
                      <a:pt x="351" y="2236"/>
                    </a:lnTo>
                    <a:lnTo>
                      <a:pt x="351" y="2264"/>
                    </a:lnTo>
                    <a:lnTo>
                      <a:pt x="350" y="2291"/>
                    </a:lnTo>
                    <a:lnTo>
                      <a:pt x="348" y="2316"/>
                    </a:lnTo>
                    <a:lnTo>
                      <a:pt x="345" y="2340"/>
                    </a:lnTo>
                    <a:lnTo>
                      <a:pt x="341" y="2364"/>
                    </a:lnTo>
                    <a:lnTo>
                      <a:pt x="336" y="2385"/>
                    </a:lnTo>
                    <a:lnTo>
                      <a:pt x="330" y="2405"/>
                    </a:lnTo>
                    <a:lnTo>
                      <a:pt x="323" y="2423"/>
                    </a:lnTo>
                    <a:lnTo>
                      <a:pt x="315" y="2440"/>
                    </a:lnTo>
                    <a:lnTo>
                      <a:pt x="306" y="2456"/>
                    </a:lnTo>
                    <a:lnTo>
                      <a:pt x="296" y="2470"/>
                    </a:lnTo>
                    <a:lnTo>
                      <a:pt x="286" y="2483"/>
                    </a:lnTo>
                    <a:lnTo>
                      <a:pt x="275" y="2495"/>
                    </a:lnTo>
                    <a:lnTo>
                      <a:pt x="258" y="2507"/>
                    </a:lnTo>
                    <a:lnTo>
                      <a:pt x="246" y="2516"/>
                    </a:lnTo>
                    <a:lnTo>
                      <a:pt x="241" y="2521"/>
                    </a:lnTo>
                    <a:lnTo>
                      <a:pt x="238" y="2525"/>
                    </a:lnTo>
                    <a:lnTo>
                      <a:pt x="235" y="2528"/>
                    </a:lnTo>
                    <a:lnTo>
                      <a:pt x="234" y="2532"/>
                    </a:lnTo>
                    <a:lnTo>
                      <a:pt x="233" y="2535"/>
                    </a:lnTo>
                    <a:lnTo>
                      <a:pt x="232" y="2537"/>
                    </a:lnTo>
                    <a:lnTo>
                      <a:pt x="233" y="2540"/>
                    </a:lnTo>
                    <a:lnTo>
                      <a:pt x="234" y="2542"/>
                    </a:lnTo>
                    <a:lnTo>
                      <a:pt x="238" y="2546"/>
                    </a:lnTo>
                    <a:lnTo>
                      <a:pt x="243" y="2550"/>
                    </a:lnTo>
                    <a:lnTo>
                      <a:pt x="257" y="2556"/>
                    </a:lnTo>
                    <a:lnTo>
                      <a:pt x="273" y="2562"/>
                    </a:lnTo>
                    <a:lnTo>
                      <a:pt x="280" y="2565"/>
                    </a:lnTo>
                    <a:lnTo>
                      <a:pt x="286" y="2568"/>
                    </a:lnTo>
                    <a:lnTo>
                      <a:pt x="288" y="2570"/>
                    </a:lnTo>
                    <a:lnTo>
                      <a:pt x="290" y="2572"/>
                    </a:lnTo>
                    <a:lnTo>
                      <a:pt x="292" y="2574"/>
                    </a:lnTo>
                    <a:lnTo>
                      <a:pt x="293" y="2577"/>
                    </a:lnTo>
                    <a:lnTo>
                      <a:pt x="293" y="2585"/>
                    </a:lnTo>
                    <a:lnTo>
                      <a:pt x="293" y="2594"/>
                    </a:lnTo>
                    <a:lnTo>
                      <a:pt x="295" y="2602"/>
                    </a:lnTo>
                    <a:lnTo>
                      <a:pt x="297" y="2609"/>
                    </a:lnTo>
                    <a:lnTo>
                      <a:pt x="299" y="2617"/>
                    </a:lnTo>
                    <a:lnTo>
                      <a:pt x="302" y="2624"/>
                    </a:lnTo>
                    <a:lnTo>
                      <a:pt x="306" y="2631"/>
                    </a:lnTo>
                    <a:lnTo>
                      <a:pt x="310" y="2638"/>
                    </a:lnTo>
                    <a:lnTo>
                      <a:pt x="320" y="2652"/>
                    </a:lnTo>
                    <a:lnTo>
                      <a:pt x="331" y="2665"/>
                    </a:lnTo>
                    <a:lnTo>
                      <a:pt x="343" y="2678"/>
                    </a:lnTo>
                    <a:lnTo>
                      <a:pt x="356" y="2690"/>
                    </a:lnTo>
                    <a:lnTo>
                      <a:pt x="384" y="2717"/>
                    </a:lnTo>
                    <a:lnTo>
                      <a:pt x="411" y="2745"/>
                    </a:lnTo>
                    <a:lnTo>
                      <a:pt x="424" y="2761"/>
                    </a:lnTo>
                    <a:lnTo>
                      <a:pt x="436" y="2778"/>
                    </a:lnTo>
                    <a:lnTo>
                      <a:pt x="442" y="2788"/>
                    </a:lnTo>
                    <a:lnTo>
                      <a:pt x="448" y="2798"/>
                    </a:lnTo>
                    <a:lnTo>
                      <a:pt x="453" y="2807"/>
                    </a:lnTo>
                    <a:lnTo>
                      <a:pt x="457" y="2818"/>
                    </a:lnTo>
                    <a:lnTo>
                      <a:pt x="462" y="2826"/>
                    </a:lnTo>
                    <a:lnTo>
                      <a:pt x="467" y="2832"/>
                    </a:lnTo>
                    <a:lnTo>
                      <a:pt x="472" y="2838"/>
                    </a:lnTo>
                    <a:lnTo>
                      <a:pt x="478" y="2842"/>
                    </a:lnTo>
                    <a:lnTo>
                      <a:pt x="485" y="2845"/>
                    </a:lnTo>
                    <a:lnTo>
                      <a:pt x="492" y="2848"/>
                    </a:lnTo>
                    <a:lnTo>
                      <a:pt x="500" y="2850"/>
                    </a:lnTo>
                    <a:lnTo>
                      <a:pt x="508" y="2851"/>
                    </a:lnTo>
                    <a:lnTo>
                      <a:pt x="525" y="2851"/>
                    </a:lnTo>
                    <a:lnTo>
                      <a:pt x="544" y="2849"/>
                    </a:lnTo>
                    <a:lnTo>
                      <a:pt x="563" y="2847"/>
                    </a:lnTo>
                    <a:lnTo>
                      <a:pt x="583" y="2844"/>
                    </a:lnTo>
                    <a:lnTo>
                      <a:pt x="603" y="2841"/>
                    </a:lnTo>
                    <a:lnTo>
                      <a:pt x="621" y="2840"/>
                    </a:lnTo>
                    <a:lnTo>
                      <a:pt x="629" y="2840"/>
                    </a:lnTo>
                    <a:lnTo>
                      <a:pt x="638" y="2840"/>
                    </a:lnTo>
                    <a:lnTo>
                      <a:pt x="646" y="2842"/>
                    </a:lnTo>
                    <a:lnTo>
                      <a:pt x="653" y="2843"/>
                    </a:lnTo>
                    <a:lnTo>
                      <a:pt x="660" y="2846"/>
                    </a:lnTo>
                    <a:lnTo>
                      <a:pt x="666" y="2850"/>
                    </a:lnTo>
                    <a:lnTo>
                      <a:pt x="671" y="2855"/>
                    </a:lnTo>
                    <a:lnTo>
                      <a:pt x="676" y="2861"/>
                    </a:lnTo>
                    <a:lnTo>
                      <a:pt x="680" y="2868"/>
                    </a:lnTo>
                    <a:lnTo>
                      <a:pt x="683" y="2876"/>
                    </a:lnTo>
                    <a:lnTo>
                      <a:pt x="685" y="2886"/>
                    </a:lnTo>
                    <a:lnTo>
                      <a:pt x="686" y="2897"/>
                    </a:lnTo>
                    <a:lnTo>
                      <a:pt x="684" y="2902"/>
                    </a:lnTo>
                    <a:lnTo>
                      <a:pt x="683" y="2908"/>
                    </a:lnTo>
                    <a:lnTo>
                      <a:pt x="683" y="2914"/>
                    </a:lnTo>
                    <a:lnTo>
                      <a:pt x="683" y="2921"/>
                    </a:lnTo>
                    <a:lnTo>
                      <a:pt x="684" y="2934"/>
                    </a:lnTo>
                    <a:lnTo>
                      <a:pt x="687" y="2947"/>
                    </a:lnTo>
                    <a:lnTo>
                      <a:pt x="696" y="2973"/>
                    </a:lnTo>
                    <a:lnTo>
                      <a:pt x="705" y="2998"/>
                    </a:lnTo>
                    <a:lnTo>
                      <a:pt x="709" y="3010"/>
                    </a:lnTo>
                    <a:lnTo>
                      <a:pt x="711" y="3021"/>
                    </a:lnTo>
                    <a:lnTo>
                      <a:pt x="711" y="3026"/>
                    </a:lnTo>
                    <a:lnTo>
                      <a:pt x="711" y="3031"/>
                    </a:lnTo>
                    <a:lnTo>
                      <a:pt x="710" y="3035"/>
                    </a:lnTo>
                    <a:lnTo>
                      <a:pt x="708" y="3040"/>
                    </a:lnTo>
                    <a:lnTo>
                      <a:pt x="706" y="3043"/>
                    </a:lnTo>
                    <a:lnTo>
                      <a:pt x="702" y="3047"/>
                    </a:lnTo>
                    <a:lnTo>
                      <a:pt x="698" y="3050"/>
                    </a:lnTo>
                    <a:lnTo>
                      <a:pt x="694" y="3053"/>
                    </a:lnTo>
                    <a:lnTo>
                      <a:pt x="688" y="3055"/>
                    </a:lnTo>
                    <a:lnTo>
                      <a:pt x="681" y="3057"/>
                    </a:lnTo>
                    <a:lnTo>
                      <a:pt x="672" y="3058"/>
                    </a:lnTo>
                    <a:lnTo>
                      <a:pt x="663" y="3059"/>
                    </a:lnTo>
                    <a:lnTo>
                      <a:pt x="652" y="3057"/>
                    </a:lnTo>
                    <a:lnTo>
                      <a:pt x="642" y="3057"/>
                    </a:lnTo>
                    <a:lnTo>
                      <a:pt x="633" y="3058"/>
                    </a:lnTo>
                    <a:lnTo>
                      <a:pt x="624" y="3060"/>
                    </a:lnTo>
                    <a:lnTo>
                      <a:pt x="617" y="3063"/>
                    </a:lnTo>
                    <a:lnTo>
                      <a:pt x="610" y="3067"/>
                    </a:lnTo>
                    <a:lnTo>
                      <a:pt x="604" y="3071"/>
                    </a:lnTo>
                    <a:lnTo>
                      <a:pt x="598" y="3076"/>
                    </a:lnTo>
                    <a:lnTo>
                      <a:pt x="593" y="3082"/>
                    </a:lnTo>
                    <a:lnTo>
                      <a:pt x="589" y="3089"/>
                    </a:lnTo>
                    <a:lnTo>
                      <a:pt x="585" y="3096"/>
                    </a:lnTo>
                    <a:lnTo>
                      <a:pt x="582" y="3103"/>
                    </a:lnTo>
                    <a:lnTo>
                      <a:pt x="577" y="3119"/>
                    </a:lnTo>
                    <a:lnTo>
                      <a:pt x="573" y="3136"/>
                    </a:lnTo>
                    <a:lnTo>
                      <a:pt x="567" y="3171"/>
                    </a:lnTo>
                    <a:lnTo>
                      <a:pt x="561" y="3206"/>
                    </a:lnTo>
                    <a:lnTo>
                      <a:pt x="558" y="3213"/>
                    </a:lnTo>
                    <a:lnTo>
                      <a:pt x="556" y="3220"/>
                    </a:lnTo>
                    <a:lnTo>
                      <a:pt x="553" y="3227"/>
                    </a:lnTo>
                    <a:lnTo>
                      <a:pt x="550" y="3232"/>
                    </a:lnTo>
                    <a:lnTo>
                      <a:pt x="546" y="3238"/>
                    </a:lnTo>
                    <a:lnTo>
                      <a:pt x="542" y="3242"/>
                    </a:lnTo>
                    <a:lnTo>
                      <a:pt x="537" y="3246"/>
                    </a:lnTo>
                    <a:lnTo>
                      <a:pt x="532" y="3249"/>
                    </a:lnTo>
                    <a:lnTo>
                      <a:pt x="526" y="3255"/>
                    </a:lnTo>
                    <a:lnTo>
                      <a:pt x="521" y="3261"/>
                    </a:lnTo>
                    <a:lnTo>
                      <a:pt x="518" y="3266"/>
                    </a:lnTo>
                    <a:lnTo>
                      <a:pt x="515" y="3271"/>
                    </a:lnTo>
                    <a:lnTo>
                      <a:pt x="513" y="3276"/>
                    </a:lnTo>
                    <a:lnTo>
                      <a:pt x="513" y="3280"/>
                    </a:lnTo>
                    <a:lnTo>
                      <a:pt x="512" y="3284"/>
                    </a:lnTo>
                    <a:lnTo>
                      <a:pt x="513" y="3287"/>
                    </a:lnTo>
                    <a:lnTo>
                      <a:pt x="515" y="3291"/>
                    </a:lnTo>
                    <a:lnTo>
                      <a:pt x="517" y="3294"/>
                    </a:lnTo>
                    <a:lnTo>
                      <a:pt x="519" y="3296"/>
                    </a:lnTo>
                    <a:lnTo>
                      <a:pt x="522" y="3299"/>
                    </a:lnTo>
                    <a:lnTo>
                      <a:pt x="529" y="3304"/>
                    </a:lnTo>
                    <a:lnTo>
                      <a:pt x="538" y="3309"/>
                    </a:lnTo>
                    <a:lnTo>
                      <a:pt x="547" y="3314"/>
                    </a:lnTo>
                    <a:lnTo>
                      <a:pt x="557" y="3319"/>
                    </a:lnTo>
                    <a:lnTo>
                      <a:pt x="566" y="3325"/>
                    </a:lnTo>
                    <a:lnTo>
                      <a:pt x="575" y="3332"/>
                    </a:lnTo>
                    <a:lnTo>
                      <a:pt x="578" y="3335"/>
                    </a:lnTo>
                    <a:lnTo>
                      <a:pt x="582" y="3339"/>
                    </a:lnTo>
                    <a:lnTo>
                      <a:pt x="585" y="3345"/>
                    </a:lnTo>
                    <a:lnTo>
                      <a:pt x="588" y="3350"/>
                    </a:lnTo>
                    <a:lnTo>
                      <a:pt x="590" y="3355"/>
                    </a:lnTo>
                    <a:lnTo>
                      <a:pt x="591" y="3361"/>
                    </a:lnTo>
                    <a:lnTo>
                      <a:pt x="592" y="3367"/>
                    </a:lnTo>
                    <a:lnTo>
                      <a:pt x="592" y="3373"/>
                    </a:lnTo>
                    <a:lnTo>
                      <a:pt x="596" y="3397"/>
                    </a:lnTo>
                    <a:lnTo>
                      <a:pt x="602" y="3417"/>
                    </a:lnTo>
                    <a:lnTo>
                      <a:pt x="605" y="3426"/>
                    </a:lnTo>
                    <a:lnTo>
                      <a:pt x="609" y="3435"/>
                    </a:lnTo>
                    <a:lnTo>
                      <a:pt x="612" y="3443"/>
                    </a:lnTo>
                    <a:lnTo>
                      <a:pt x="616" y="3450"/>
                    </a:lnTo>
                    <a:lnTo>
                      <a:pt x="620" y="3456"/>
                    </a:lnTo>
                    <a:lnTo>
                      <a:pt x="624" y="3462"/>
                    </a:lnTo>
                    <a:lnTo>
                      <a:pt x="629" y="3467"/>
                    </a:lnTo>
                    <a:lnTo>
                      <a:pt x="634" y="3470"/>
                    </a:lnTo>
                    <a:lnTo>
                      <a:pt x="639" y="3474"/>
                    </a:lnTo>
                    <a:lnTo>
                      <a:pt x="644" y="3476"/>
                    </a:lnTo>
                    <a:lnTo>
                      <a:pt x="650" y="3477"/>
                    </a:lnTo>
                    <a:lnTo>
                      <a:pt x="656" y="3478"/>
                    </a:lnTo>
                    <a:lnTo>
                      <a:pt x="674" y="3636"/>
                    </a:lnTo>
                    <a:lnTo>
                      <a:pt x="679" y="3638"/>
                    </a:lnTo>
                    <a:lnTo>
                      <a:pt x="684" y="3642"/>
                    </a:lnTo>
                    <a:lnTo>
                      <a:pt x="688" y="3645"/>
                    </a:lnTo>
                    <a:lnTo>
                      <a:pt x="692" y="3649"/>
                    </a:lnTo>
                    <a:lnTo>
                      <a:pt x="698" y="3656"/>
                    </a:lnTo>
                    <a:lnTo>
                      <a:pt x="702" y="3665"/>
                    </a:lnTo>
                    <a:lnTo>
                      <a:pt x="705" y="3673"/>
                    </a:lnTo>
                    <a:lnTo>
                      <a:pt x="708" y="3683"/>
                    </a:lnTo>
                    <a:lnTo>
                      <a:pt x="709" y="3692"/>
                    </a:lnTo>
                    <a:lnTo>
                      <a:pt x="711" y="3701"/>
                    </a:lnTo>
                    <a:lnTo>
                      <a:pt x="713" y="3709"/>
                    </a:lnTo>
                    <a:lnTo>
                      <a:pt x="715" y="3718"/>
                    </a:lnTo>
                    <a:lnTo>
                      <a:pt x="718" y="3725"/>
                    </a:lnTo>
                    <a:lnTo>
                      <a:pt x="722" y="3732"/>
                    </a:lnTo>
                    <a:lnTo>
                      <a:pt x="727" y="3738"/>
                    </a:lnTo>
                    <a:lnTo>
                      <a:pt x="734" y="3743"/>
                    </a:lnTo>
                    <a:lnTo>
                      <a:pt x="739" y="3745"/>
                    </a:lnTo>
                    <a:lnTo>
                      <a:pt x="744" y="3747"/>
                    </a:lnTo>
                    <a:lnTo>
                      <a:pt x="749" y="3748"/>
                    </a:lnTo>
                    <a:lnTo>
                      <a:pt x="755" y="3749"/>
                    </a:lnTo>
                    <a:lnTo>
                      <a:pt x="762" y="3749"/>
                    </a:lnTo>
                    <a:lnTo>
                      <a:pt x="769" y="3750"/>
                    </a:lnTo>
                    <a:lnTo>
                      <a:pt x="776" y="3752"/>
                    </a:lnTo>
                    <a:lnTo>
                      <a:pt x="783" y="3754"/>
                    </a:lnTo>
                    <a:lnTo>
                      <a:pt x="797" y="3760"/>
                    </a:lnTo>
                    <a:lnTo>
                      <a:pt x="811" y="3769"/>
                    </a:lnTo>
                    <a:lnTo>
                      <a:pt x="825" y="3776"/>
                    </a:lnTo>
                    <a:lnTo>
                      <a:pt x="838" y="3783"/>
                    </a:lnTo>
                    <a:lnTo>
                      <a:pt x="850" y="3789"/>
                    </a:lnTo>
                    <a:lnTo>
                      <a:pt x="862" y="3792"/>
                    </a:lnTo>
                    <a:lnTo>
                      <a:pt x="883" y="3789"/>
                    </a:lnTo>
                    <a:lnTo>
                      <a:pt x="913" y="3725"/>
                    </a:lnTo>
                    <a:lnTo>
                      <a:pt x="923" y="3598"/>
                    </a:lnTo>
                    <a:lnTo>
                      <a:pt x="962" y="3524"/>
                    </a:lnTo>
                    <a:lnTo>
                      <a:pt x="904" y="3432"/>
                    </a:lnTo>
                    <a:lnTo>
                      <a:pt x="919" y="3371"/>
                    </a:lnTo>
                    <a:lnTo>
                      <a:pt x="919" y="3255"/>
                    </a:lnTo>
                    <a:lnTo>
                      <a:pt x="1029" y="3051"/>
                    </a:lnTo>
                    <a:lnTo>
                      <a:pt x="1159" y="2746"/>
                    </a:lnTo>
                    <a:lnTo>
                      <a:pt x="1398" y="2674"/>
                    </a:lnTo>
                    <a:lnTo>
                      <a:pt x="1545" y="2584"/>
                    </a:lnTo>
                    <a:lnTo>
                      <a:pt x="1669" y="2475"/>
                    </a:lnTo>
                    <a:lnTo>
                      <a:pt x="1756" y="2423"/>
                    </a:lnTo>
                    <a:lnTo>
                      <a:pt x="1872" y="2414"/>
                    </a:lnTo>
                    <a:lnTo>
                      <a:pt x="1998" y="2461"/>
                    </a:lnTo>
                    <a:lnTo>
                      <a:pt x="2067" y="2444"/>
                    </a:lnTo>
                    <a:lnTo>
                      <a:pt x="2188" y="2397"/>
                    </a:lnTo>
                    <a:lnTo>
                      <a:pt x="2217" y="2282"/>
                    </a:lnTo>
                    <a:lnTo>
                      <a:pt x="2125" y="2130"/>
                    </a:lnTo>
                    <a:lnTo>
                      <a:pt x="2131" y="2020"/>
                    </a:lnTo>
                    <a:lnTo>
                      <a:pt x="2238" y="1793"/>
                    </a:lnTo>
                    <a:lnTo>
                      <a:pt x="2215" y="1596"/>
                    </a:lnTo>
                    <a:lnTo>
                      <a:pt x="2235" y="1523"/>
                    </a:lnTo>
                    <a:lnTo>
                      <a:pt x="2212" y="1452"/>
                    </a:lnTo>
                    <a:lnTo>
                      <a:pt x="2226" y="1381"/>
                    </a:lnTo>
                    <a:lnTo>
                      <a:pt x="2302" y="1283"/>
                    </a:lnTo>
                    <a:lnTo>
                      <a:pt x="2351" y="1170"/>
                    </a:lnTo>
                    <a:lnTo>
                      <a:pt x="2430" y="1066"/>
                    </a:lnTo>
                    <a:lnTo>
                      <a:pt x="2525" y="1041"/>
                    </a:lnTo>
                    <a:lnTo>
                      <a:pt x="2612" y="997"/>
                    </a:lnTo>
                    <a:lnTo>
                      <a:pt x="2744" y="795"/>
                    </a:lnTo>
                    <a:lnTo>
                      <a:pt x="2722" y="705"/>
                    </a:lnTo>
                    <a:lnTo>
                      <a:pt x="2635" y="713"/>
                    </a:lnTo>
                    <a:lnTo>
                      <a:pt x="2571" y="675"/>
                    </a:lnTo>
                    <a:lnTo>
                      <a:pt x="2519" y="728"/>
                    </a:lnTo>
                    <a:lnTo>
                      <a:pt x="2070" y="553"/>
                    </a:lnTo>
                    <a:lnTo>
                      <a:pt x="1999" y="577"/>
                    </a:lnTo>
                    <a:lnTo>
                      <a:pt x="1957" y="545"/>
                    </a:lnTo>
                    <a:lnTo>
                      <a:pt x="1884" y="537"/>
                    </a:lnTo>
                    <a:lnTo>
                      <a:pt x="1848" y="641"/>
                    </a:lnTo>
                    <a:lnTo>
                      <a:pt x="1708" y="735"/>
                    </a:lnTo>
                    <a:lnTo>
                      <a:pt x="1689" y="593"/>
                    </a:lnTo>
                    <a:lnTo>
                      <a:pt x="1660" y="756"/>
                    </a:lnTo>
                    <a:lnTo>
                      <a:pt x="1510" y="909"/>
                    </a:lnTo>
                    <a:lnTo>
                      <a:pt x="1549" y="705"/>
                    </a:lnTo>
                    <a:lnTo>
                      <a:pt x="1601" y="610"/>
                    </a:lnTo>
                    <a:lnTo>
                      <a:pt x="1669" y="549"/>
                    </a:lnTo>
                    <a:lnTo>
                      <a:pt x="1632" y="479"/>
                    </a:lnTo>
                    <a:lnTo>
                      <a:pt x="1557" y="514"/>
                    </a:lnTo>
                    <a:lnTo>
                      <a:pt x="1623" y="361"/>
                    </a:lnTo>
                    <a:lnTo>
                      <a:pt x="1531" y="294"/>
                    </a:lnTo>
                    <a:lnTo>
                      <a:pt x="1532" y="237"/>
                    </a:lnTo>
                    <a:lnTo>
                      <a:pt x="1355" y="131"/>
                    </a:lnTo>
                    <a:lnTo>
                      <a:pt x="1319" y="191"/>
                    </a:lnTo>
                    <a:lnTo>
                      <a:pt x="1301" y="301"/>
                    </a:lnTo>
                    <a:lnTo>
                      <a:pt x="1258" y="274"/>
                    </a:lnTo>
                    <a:lnTo>
                      <a:pt x="1257" y="129"/>
                    </a:lnTo>
                    <a:lnTo>
                      <a:pt x="1194" y="105"/>
                    </a:lnTo>
                    <a:lnTo>
                      <a:pt x="1148" y="33"/>
                    </a:lnTo>
                    <a:lnTo>
                      <a:pt x="1075" y="62"/>
                    </a:lnTo>
                    <a:lnTo>
                      <a:pt x="1035" y="17"/>
                    </a:lnTo>
                    <a:lnTo>
                      <a:pt x="989" y="0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863" name="Freeform 15"/>
              <p:cNvSpPr>
                <a:spLocks/>
              </p:cNvSpPr>
              <p:nvPr/>
            </p:nvSpPr>
            <p:spPr bwMode="auto">
              <a:xfrm>
                <a:off x="8362" y="2178"/>
                <a:ext cx="924" cy="1043"/>
              </a:xfrm>
              <a:custGeom>
                <a:avLst/>
                <a:gdLst>
                  <a:gd name="T0" fmla="*/ 3459 w 3695"/>
                  <a:gd name="T1" fmla="*/ 1293 h 4172"/>
                  <a:gd name="T2" fmla="*/ 3440 w 3695"/>
                  <a:gd name="T3" fmla="*/ 1183 h 4172"/>
                  <a:gd name="T4" fmla="*/ 3373 w 3695"/>
                  <a:gd name="T5" fmla="*/ 1043 h 4172"/>
                  <a:gd name="T6" fmla="*/ 3391 w 3695"/>
                  <a:gd name="T7" fmla="*/ 982 h 4172"/>
                  <a:gd name="T8" fmla="*/ 3486 w 3695"/>
                  <a:gd name="T9" fmla="*/ 981 h 4172"/>
                  <a:gd name="T10" fmla="*/ 3556 w 3695"/>
                  <a:gd name="T11" fmla="*/ 921 h 4172"/>
                  <a:gd name="T12" fmla="*/ 3563 w 3695"/>
                  <a:gd name="T13" fmla="*/ 781 h 4172"/>
                  <a:gd name="T14" fmla="*/ 3584 w 3695"/>
                  <a:gd name="T15" fmla="*/ 674 h 4172"/>
                  <a:gd name="T16" fmla="*/ 3424 w 3695"/>
                  <a:gd name="T17" fmla="*/ 361 h 4172"/>
                  <a:gd name="T18" fmla="*/ 3400 w 3695"/>
                  <a:gd name="T19" fmla="*/ 291 h 4172"/>
                  <a:gd name="T20" fmla="*/ 3365 w 3695"/>
                  <a:gd name="T21" fmla="*/ 223 h 4172"/>
                  <a:gd name="T22" fmla="*/ 3303 w 3695"/>
                  <a:gd name="T23" fmla="*/ 195 h 4172"/>
                  <a:gd name="T24" fmla="*/ 3293 w 3695"/>
                  <a:gd name="T25" fmla="*/ 144 h 4172"/>
                  <a:gd name="T26" fmla="*/ 3192 w 3695"/>
                  <a:gd name="T27" fmla="*/ 110 h 4172"/>
                  <a:gd name="T28" fmla="*/ 3048 w 3695"/>
                  <a:gd name="T29" fmla="*/ 43 h 4172"/>
                  <a:gd name="T30" fmla="*/ 2992 w 3695"/>
                  <a:gd name="T31" fmla="*/ 0 h 4172"/>
                  <a:gd name="T32" fmla="*/ 2835 w 3695"/>
                  <a:gd name="T33" fmla="*/ 64 h 4172"/>
                  <a:gd name="T34" fmla="*/ 2736 w 3695"/>
                  <a:gd name="T35" fmla="*/ 173 h 4172"/>
                  <a:gd name="T36" fmla="*/ 2679 w 3695"/>
                  <a:gd name="T37" fmla="*/ 187 h 4172"/>
                  <a:gd name="T38" fmla="*/ 2590 w 3695"/>
                  <a:gd name="T39" fmla="*/ 249 h 4172"/>
                  <a:gd name="T40" fmla="*/ 2482 w 3695"/>
                  <a:gd name="T41" fmla="*/ 331 h 4172"/>
                  <a:gd name="T42" fmla="*/ 2417 w 3695"/>
                  <a:gd name="T43" fmla="*/ 275 h 4172"/>
                  <a:gd name="T44" fmla="*/ 2315 w 3695"/>
                  <a:gd name="T45" fmla="*/ 83 h 4172"/>
                  <a:gd name="T46" fmla="*/ 2180 w 3695"/>
                  <a:gd name="T47" fmla="*/ 83 h 4172"/>
                  <a:gd name="T48" fmla="*/ 2096 w 3695"/>
                  <a:gd name="T49" fmla="*/ 112 h 4172"/>
                  <a:gd name="T50" fmla="*/ 1967 w 3695"/>
                  <a:gd name="T51" fmla="*/ 213 h 4172"/>
                  <a:gd name="T52" fmla="*/ 1662 w 3695"/>
                  <a:gd name="T53" fmla="*/ 321 h 4172"/>
                  <a:gd name="T54" fmla="*/ 1576 w 3695"/>
                  <a:gd name="T55" fmla="*/ 353 h 4172"/>
                  <a:gd name="T56" fmla="*/ 1521 w 3695"/>
                  <a:gd name="T57" fmla="*/ 310 h 4172"/>
                  <a:gd name="T58" fmla="*/ 1436 w 3695"/>
                  <a:gd name="T59" fmla="*/ 303 h 4172"/>
                  <a:gd name="T60" fmla="*/ 1348 w 3695"/>
                  <a:gd name="T61" fmla="*/ 236 h 4172"/>
                  <a:gd name="T62" fmla="*/ 1267 w 3695"/>
                  <a:gd name="T63" fmla="*/ 233 h 4172"/>
                  <a:gd name="T64" fmla="*/ 1191 w 3695"/>
                  <a:gd name="T65" fmla="*/ 462 h 4172"/>
                  <a:gd name="T66" fmla="*/ 1178 w 3695"/>
                  <a:gd name="T67" fmla="*/ 572 h 4172"/>
                  <a:gd name="T68" fmla="*/ 984 w 3695"/>
                  <a:gd name="T69" fmla="*/ 756 h 4172"/>
                  <a:gd name="T70" fmla="*/ 905 w 3695"/>
                  <a:gd name="T71" fmla="*/ 764 h 4172"/>
                  <a:gd name="T72" fmla="*/ 831 w 3695"/>
                  <a:gd name="T73" fmla="*/ 778 h 4172"/>
                  <a:gd name="T74" fmla="*/ 672 w 3695"/>
                  <a:gd name="T75" fmla="*/ 858 h 4172"/>
                  <a:gd name="T76" fmla="*/ 568 w 3695"/>
                  <a:gd name="T77" fmla="*/ 814 h 4172"/>
                  <a:gd name="T78" fmla="*/ 455 w 3695"/>
                  <a:gd name="T79" fmla="*/ 662 h 4172"/>
                  <a:gd name="T80" fmla="*/ 372 w 3695"/>
                  <a:gd name="T81" fmla="*/ 623 h 4172"/>
                  <a:gd name="T82" fmla="*/ 232 w 3695"/>
                  <a:gd name="T83" fmla="*/ 741 h 4172"/>
                  <a:gd name="T84" fmla="*/ 98 w 3695"/>
                  <a:gd name="T85" fmla="*/ 863 h 4172"/>
                  <a:gd name="T86" fmla="*/ 4 w 3695"/>
                  <a:gd name="T87" fmla="*/ 1043 h 4172"/>
                  <a:gd name="T88" fmla="*/ 51 w 3695"/>
                  <a:gd name="T89" fmla="*/ 1187 h 4172"/>
                  <a:gd name="T90" fmla="*/ 151 w 3695"/>
                  <a:gd name="T91" fmla="*/ 1305 h 4172"/>
                  <a:gd name="T92" fmla="*/ 101 w 3695"/>
                  <a:gd name="T93" fmla="*/ 1366 h 4172"/>
                  <a:gd name="T94" fmla="*/ 75 w 3695"/>
                  <a:gd name="T95" fmla="*/ 1455 h 4172"/>
                  <a:gd name="T96" fmla="*/ 105 w 3695"/>
                  <a:gd name="T97" fmla="*/ 1568 h 4172"/>
                  <a:gd name="T98" fmla="*/ 129 w 3695"/>
                  <a:gd name="T99" fmla="*/ 1658 h 4172"/>
                  <a:gd name="T100" fmla="*/ 143 w 3695"/>
                  <a:gd name="T101" fmla="*/ 1727 h 4172"/>
                  <a:gd name="T102" fmla="*/ 114 w 3695"/>
                  <a:gd name="T103" fmla="*/ 1850 h 4172"/>
                  <a:gd name="T104" fmla="*/ 61 w 3695"/>
                  <a:gd name="T105" fmla="*/ 2118 h 4172"/>
                  <a:gd name="T106" fmla="*/ 174 w 3695"/>
                  <a:gd name="T107" fmla="*/ 2372 h 4172"/>
                  <a:gd name="T108" fmla="*/ 148 w 3695"/>
                  <a:gd name="T109" fmla="*/ 2478 h 4172"/>
                  <a:gd name="T110" fmla="*/ 710 w 3695"/>
                  <a:gd name="T111" fmla="*/ 2321 h 4172"/>
                  <a:gd name="T112" fmla="*/ 1661 w 3695"/>
                  <a:gd name="T113" fmla="*/ 2714 h 4172"/>
                  <a:gd name="T114" fmla="*/ 2528 w 3695"/>
                  <a:gd name="T115" fmla="*/ 3191 h 4172"/>
                  <a:gd name="T116" fmla="*/ 2313 w 3695"/>
                  <a:gd name="T117" fmla="*/ 3932 h 4172"/>
                  <a:gd name="T118" fmla="*/ 2959 w 3695"/>
                  <a:gd name="T119" fmla="*/ 2762 h 4172"/>
                  <a:gd name="T120" fmla="*/ 3117 w 3695"/>
                  <a:gd name="T121" fmla="*/ 1765 h 4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695" h="4172">
                    <a:moveTo>
                      <a:pt x="3695" y="1325"/>
                    </a:moveTo>
                    <a:lnTo>
                      <a:pt x="3509" y="1328"/>
                    </a:lnTo>
                    <a:lnTo>
                      <a:pt x="3502" y="1326"/>
                    </a:lnTo>
                    <a:lnTo>
                      <a:pt x="3496" y="1323"/>
                    </a:lnTo>
                    <a:lnTo>
                      <a:pt x="3489" y="1320"/>
                    </a:lnTo>
                    <a:lnTo>
                      <a:pt x="3483" y="1315"/>
                    </a:lnTo>
                    <a:lnTo>
                      <a:pt x="3476" y="1311"/>
                    </a:lnTo>
                    <a:lnTo>
                      <a:pt x="3470" y="1306"/>
                    </a:lnTo>
                    <a:lnTo>
                      <a:pt x="3464" y="1300"/>
                    </a:lnTo>
                    <a:lnTo>
                      <a:pt x="3459" y="1293"/>
                    </a:lnTo>
                    <a:lnTo>
                      <a:pt x="3454" y="1286"/>
                    </a:lnTo>
                    <a:lnTo>
                      <a:pt x="3450" y="1278"/>
                    </a:lnTo>
                    <a:lnTo>
                      <a:pt x="3446" y="1269"/>
                    </a:lnTo>
                    <a:lnTo>
                      <a:pt x="3443" y="1260"/>
                    </a:lnTo>
                    <a:lnTo>
                      <a:pt x="3441" y="1250"/>
                    </a:lnTo>
                    <a:lnTo>
                      <a:pt x="3439" y="1239"/>
                    </a:lnTo>
                    <a:lnTo>
                      <a:pt x="3439" y="1228"/>
                    </a:lnTo>
                    <a:lnTo>
                      <a:pt x="3440" y="1214"/>
                    </a:lnTo>
                    <a:lnTo>
                      <a:pt x="3441" y="1198"/>
                    </a:lnTo>
                    <a:lnTo>
                      <a:pt x="3440" y="1183"/>
                    </a:lnTo>
                    <a:lnTo>
                      <a:pt x="3438" y="1170"/>
                    </a:lnTo>
                    <a:lnTo>
                      <a:pt x="3434" y="1156"/>
                    </a:lnTo>
                    <a:lnTo>
                      <a:pt x="3427" y="1143"/>
                    </a:lnTo>
                    <a:lnTo>
                      <a:pt x="3420" y="1130"/>
                    </a:lnTo>
                    <a:lnTo>
                      <a:pt x="3411" y="1117"/>
                    </a:lnTo>
                    <a:lnTo>
                      <a:pt x="3401" y="1102"/>
                    </a:lnTo>
                    <a:lnTo>
                      <a:pt x="3391" y="1087"/>
                    </a:lnTo>
                    <a:lnTo>
                      <a:pt x="3383" y="1071"/>
                    </a:lnTo>
                    <a:lnTo>
                      <a:pt x="3377" y="1056"/>
                    </a:lnTo>
                    <a:lnTo>
                      <a:pt x="3373" y="1043"/>
                    </a:lnTo>
                    <a:lnTo>
                      <a:pt x="3371" y="1030"/>
                    </a:lnTo>
                    <a:lnTo>
                      <a:pt x="3372" y="1018"/>
                    </a:lnTo>
                    <a:lnTo>
                      <a:pt x="3372" y="1013"/>
                    </a:lnTo>
                    <a:lnTo>
                      <a:pt x="3374" y="1007"/>
                    </a:lnTo>
                    <a:lnTo>
                      <a:pt x="3375" y="1002"/>
                    </a:lnTo>
                    <a:lnTo>
                      <a:pt x="3378" y="998"/>
                    </a:lnTo>
                    <a:lnTo>
                      <a:pt x="3380" y="993"/>
                    </a:lnTo>
                    <a:lnTo>
                      <a:pt x="3383" y="989"/>
                    </a:lnTo>
                    <a:lnTo>
                      <a:pt x="3387" y="985"/>
                    </a:lnTo>
                    <a:lnTo>
                      <a:pt x="3391" y="982"/>
                    </a:lnTo>
                    <a:lnTo>
                      <a:pt x="3395" y="979"/>
                    </a:lnTo>
                    <a:lnTo>
                      <a:pt x="3400" y="977"/>
                    </a:lnTo>
                    <a:lnTo>
                      <a:pt x="3405" y="975"/>
                    </a:lnTo>
                    <a:lnTo>
                      <a:pt x="3411" y="973"/>
                    </a:lnTo>
                    <a:lnTo>
                      <a:pt x="3423" y="971"/>
                    </a:lnTo>
                    <a:lnTo>
                      <a:pt x="3437" y="971"/>
                    </a:lnTo>
                    <a:lnTo>
                      <a:pt x="3452" y="972"/>
                    </a:lnTo>
                    <a:lnTo>
                      <a:pt x="3469" y="976"/>
                    </a:lnTo>
                    <a:lnTo>
                      <a:pt x="3477" y="979"/>
                    </a:lnTo>
                    <a:lnTo>
                      <a:pt x="3486" y="981"/>
                    </a:lnTo>
                    <a:lnTo>
                      <a:pt x="3495" y="981"/>
                    </a:lnTo>
                    <a:lnTo>
                      <a:pt x="3504" y="979"/>
                    </a:lnTo>
                    <a:lnTo>
                      <a:pt x="3513" y="976"/>
                    </a:lnTo>
                    <a:lnTo>
                      <a:pt x="3521" y="972"/>
                    </a:lnTo>
                    <a:lnTo>
                      <a:pt x="3529" y="966"/>
                    </a:lnTo>
                    <a:lnTo>
                      <a:pt x="3536" y="960"/>
                    </a:lnTo>
                    <a:lnTo>
                      <a:pt x="3542" y="952"/>
                    </a:lnTo>
                    <a:lnTo>
                      <a:pt x="3548" y="942"/>
                    </a:lnTo>
                    <a:lnTo>
                      <a:pt x="3552" y="932"/>
                    </a:lnTo>
                    <a:lnTo>
                      <a:pt x="3556" y="921"/>
                    </a:lnTo>
                    <a:lnTo>
                      <a:pt x="3557" y="909"/>
                    </a:lnTo>
                    <a:lnTo>
                      <a:pt x="3558" y="897"/>
                    </a:lnTo>
                    <a:lnTo>
                      <a:pt x="3557" y="883"/>
                    </a:lnTo>
                    <a:lnTo>
                      <a:pt x="3554" y="870"/>
                    </a:lnTo>
                    <a:lnTo>
                      <a:pt x="3553" y="855"/>
                    </a:lnTo>
                    <a:lnTo>
                      <a:pt x="3552" y="841"/>
                    </a:lnTo>
                    <a:lnTo>
                      <a:pt x="3554" y="826"/>
                    </a:lnTo>
                    <a:lnTo>
                      <a:pt x="3556" y="812"/>
                    </a:lnTo>
                    <a:lnTo>
                      <a:pt x="3559" y="796"/>
                    </a:lnTo>
                    <a:lnTo>
                      <a:pt x="3563" y="781"/>
                    </a:lnTo>
                    <a:lnTo>
                      <a:pt x="3568" y="767"/>
                    </a:lnTo>
                    <a:lnTo>
                      <a:pt x="3575" y="752"/>
                    </a:lnTo>
                    <a:lnTo>
                      <a:pt x="3579" y="743"/>
                    </a:lnTo>
                    <a:lnTo>
                      <a:pt x="3582" y="734"/>
                    </a:lnTo>
                    <a:lnTo>
                      <a:pt x="3584" y="725"/>
                    </a:lnTo>
                    <a:lnTo>
                      <a:pt x="3586" y="715"/>
                    </a:lnTo>
                    <a:lnTo>
                      <a:pt x="3587" y="705"/>
                    </a:lnTo>
                    <a:lnTo>
                      <a:pt x="3587" y="695"/>
                    </a:lnTo>
                    <a:lnTo>
                      <a:pt x="3586" y="685"/>
                    </a:lnTo>
                    <a:lnTo>
                      <a:pt x="3584" y="674"/>
                    </a:lnTo>
                    <a:lnTo>
                      <a:pt x="3581" y="663"/>
                    </a:lnTo>
                    <a:lnTo>
                      <a:pt x="3578" y="652"/>
                    </a:lnTo>
                    <a:lnTo>
                      <a:pt x="3573" y="641"/>
                    </a:lnTo>
                    <a:lnTo>
                      <a:pt x="3566" y="629"/>
                    </a:lnTo>
                    <a:lnTo>
                      <a:pt x="3560" y="617"/>
                    </a:lnTo>
                    <a:lnTo>
                      <a:pt x="3552" y="605"/>
                    </a:lnTo>
                    <a:lnTo>
                      <a:pt x="3543" y="592"/>
                    </a:lnTo>
                    <a:lnTo>
                      <a:pt x="3533" y="579"/>
                    </a:lnTo>
                    <a:lnTo>
                      <a:pt x="3521" y="487"/>
                    </a:lnTo>
                    <a:lnTo>
                      <a:pt x="3424" y="361"/>
                    </a:lnTo>
                    <a:lnTo>
                      <a:pt x="3419" y="363"/>
                    </a:lnTo>
                    <a:lnTo>
                      <a:pt x="3414" y="364"/>
                    </a:lnTo>
                    <a:lnTo>
                      <a:pt x="3409" y="363"/>
                    </a:lnTo>
                    <a:lnTo>
                      <a:pt x="3406" y="361"/>
                    </a:lnTo>
                    <a:lnTo>
                      <a:pt x="3403" y="356"/>
                    </a:lnTo>
                    <a:lnTo>
                      <a:pt x="3401" y="351"/>
                    </a:lnTo>
                    <a:lnTo>
                      <a:pt x="3399" y="343"/>
                    </a:lnTo>
                    <a:lnTo>
                      <a:pt x="3399" y="334"/>
                    </a:lnTo>
                    <a:lnTo>
                      <a:pt x="3399" y="310"/>
                    </a:lnTo>
                    <a:lnTo>
                      <a:pt x="3400" y="291"/>
                    </a:lnTo>
                    <a:lnTo>
                      <a:pt x="3399" y="277"/>
                    </a:lnTo>
                    <a:lnTo>
                      <a:pt x="3398" y="265"/>
                    </a:lnTo>
                    <a:lnTo>
                      <a:pt x="3397" y="260"/>
                    </a:lnTo>
                    <a:lnTo>
                      <a:pt x="3395" y="255"/>
                    </a:lnTo>
                    <a:lnTo>
                      <a:pt x="3393" y="251"/>
                    </a:lnTo>
                    <a:lnTo>
                      <a:pt x="3391" y="247"/>
                    </a:lnTo>
                    <a:lnTo>
                      <a:pt x="3384" y="237"/>
                    </a:lnTo>
                    <a:lnTo>
                      <a:pt x="3374" y="227"/>
                    </a:lnTo>
                    <a:lnTo>
                      <a:pt x="3370" y="224"/>
                    </a:lnTo>
                    <a:lnTo>
                      <a:pt x="3365" y="223"/>
                    </a:lnTo>
                    <a:lnTo>
                      <a:pt x="3359" y="221"/>
                    </a:lnTo>
                    <a:lnTo>
                      <a:pt x="3353" y="221"/>
                    </a:lnTo>
                    <a:lnTo>
                      <a:pt x="3340" y="220"/>
                    </a:lnTo>
                    <a:lnTo>
                      <a:pt x="3327" y="219"/>
                    </a:lnTo>
                    <a:lnTo>
                      <a:pt x="3321" y="218"/>
                    </a:lnTo>
                    <a:lnTo>
                      <a:pt x="3315" y="216"/>
                    </a:lnTo>
                    <a:lnTo>
                      <a:pt x="3311" y="213"/>
                    </a:lnTo>
                    <a:lnTo>
                      <a:pt x="3307" y="208"/>
                    </a:lnTo>
                    <a:lnTo>
                      <a:pt x="3304" y="203"/>
                    </a:lnTo>
                    <a:lnTo>
                      <a:pt x="3303" y="195"/>
                    </a:lnTo>
                    <a:lnTo>
                      <a:pt x="3303" y="186"/>
                    </a:lnTo>
                    <a:lnTo>
                      <a:pt x="3305" y="174"/>
                    </a:lnTo>
                    <a:lnTo>
                      <a:pt x="3306" y="167"/>
                    </a:lnTo>
                    <a:lnTo>
                      <a:pt x="3307" y="161"/>
                    </a:lnTo>
                    <a:lnTo>
                      <a:pt x="3306" y="156"/>
                    </a:lnTo>
                    <a:lnTo>
                      <a:pt x="3305" y="152"/>
                    </a:lnTo>
                    <a:lnTo>
                      <a:pt x="3303" y="149"/>
                    </a:lnTo>
                    <a:lnTo>
                      <a:pt x="3300" y="147"/>
                    </a:lnTo>
                    <a:lnTo>
                      <a:pt x="3297" y="145"/>
                    </a:lnTo>
                    <a:lnTo>
                      <a:pt x="3293" y="144"/>
                    </a:lnTo>
                    <a:lnTo>
                      <a:pt x="3269" y="144"/>
                    </a:lnTo>
                    <a:lnTo>
                      <a:pt x="3238" y="146"/>
                    </a:lnTo>
                    <a:lnTo>
                      <a:pt x="3232" y="147"/>
                    </a:lnTo>
                    <a:lnTo>
                      <a:pt x="3225" y="147"/>
                    </a:lnTo>
                    <a:lnTo>
                      <a:pt x="3219" y="145"/>
                    </a:lnTo>
                    <a:lnTo>
                      <a:pt x="3213" y="142"/>
                    </a:lnTo>
                    <a:lnTo>
                      <a:pt x="3207" y="137"/>
                    </a:lnTo>
                    <a:lnTo>
                      <a:pt x="3202" y="130"/>
                    </a:lnTo>
                    <a:lnTo>
                      <a:pt x="3197" y="121"/>
                    </a:lnTo>
                    <a:lnTo>
                      <a:pt x="3192" y="110"/>
                    </a:lnTo>
                    <a:lnTo>
                      <a:pt x="3175" y="101"/>
                    </a:lnTo>
                    <a:lnTo>
                      <a:pt x="3156" y="94"/>
                    </a:lnTo>
                    <a:lnTo>
                      <a:pt x="3135" y="88"/>
                    </a:lnTo>
                    <a:lnTo>
                      <a:pt x="3114" y="82"/>
                    </a:lnTo>
                    <a:lnTo>
                      <a:pt x="3095" y="75"/>
                    </a:lnTo>
                    <a:lnTo>
                      <a:pt x="3076" y="67"/>
                    </a:lnTo>
                    <a:lnTo>
                      <a:pt x="3068" y="62"/>
                    </a:lnTo>
                    <a:lnTo>
                      <a:pt x="3061" y="57"/>
                    </a:lnTo>
                    <a:lnTo>
                      <a:pt x="3054" y="50"/>
                    </a:lnTo>
                    <a:lnTo>
                      <a:pt x="3048" y="43"/>
                    </a:lnTo>
                    <a:lnTo>
                      <a:pt x="3044" y="36"/>
                    </a:lnTo>
                    <a:lnTo>
                      <a:pt x="3040" y="29"/>
                    </a:lnTo>
                    <a:lnTo>
                      <a:pt x="3036" y="23"/>
                    </a:lnTo>
                    <a:lnTo>
                      <a:pt x="3031" y="17"/>
                    </a:lnTo>
                    <a:lnTo>
                      <a:pt x="3025" y="13"/>
                    </a:lnTo>
                    <a:lnTo>
                      <a:pt x="3020" y="9"/>
                    </a:lnTo>
                    <a:lnTo>
                      <a:pt x="3012" y="6"/>
                    </a:lnTo>
                    <a:lnTo>
                      <a:pt x="3006" y="3"/>
                    </a:lnTo>
                    <a:lnTo>
                      <a:pt x="2999" y="1"/>
                    </a:lnTo>
                    <a:lnTo>
                      <a:pt x="2992" y="0"/>
                    </a:lnTo>
                    <a:lnTo>
                      <a:pt x="2985" y="0"/>
                    </a:lnTo>
                    <a:lnTo>
                      <a:pt x="2977" y="0"/>
                    </a:lnTo>
                    <a:lnTo>
                      <a:pt x="2961" y="1"/>
                    </a:lnTo>
                    <a:lnTo>
                      <a:pt x="2944" y="5"/>
                    </a:lnTo>
                    <a:lnTo>
                      <a:pt x="2927" y="11"/>
                    </a:lnTo>
                    <a:lnTo>
                      <a:pt x="2909" y="19"/>
                    </a:lnTo>
                    <a:lnTo>
                      <a:pt x="2891" y="28"/>
                    </a:lnTo>
                    <a:lnTo>
                      <a:pt x="2872" y="39"/>
                    </a:lnTo>
                    <a:lnTo>
                      <a:pt x="2853" y="51"/>
                    </a:lnTo>
                    <a:lnTo>
                      <a:pt x="2835" y="64"/>
                    </a:lnTo>
                    <a:lnTo>
                      <a:pt x="2818" y="78"/>
                    </a:lnTo>
                    <a:lnTo>
                      <a:pt x="2801" y="92"/>
                    </a:lnTo>
                    <a:lnTo>
                      <a:pt x="2795" y="97"/>
                    </a:lnTo>
                    <a:lnTo>
                      <a:pt x="2788" y="105"/>
                    </a:lnTo>
                    <a:lnTo>
                      <a:pt x="2782" y="112"/>
                    </a:lnTo>
                    <a:lnTo>
                      <a:pt x="2776" y="121"/>
                    </a:lnTo>
                    <a:lnTo>
                      <a:pt x="2763" y="139"/>
                    </a:lnTo>
                    <a:lnTo>
                      <a:pt x="2750" y="157"/>
                    </a:lnTo>
                    <a:lnTo>
                      <a:pt x="2743" y="165"/>
                    </a:lnTo>
                    <a:lnTo>
                      <a:pt x="2736" y="173"/>
                    </a:lnTo>
                    <a:lnTo>
                      <a:pt x="2729" y="180"/>
                    </a:lnTo>
                    <a:lnTo>
                      <a:pt x="2723" y="185"/>
                    </a:lnTo>
                    <a:lnTo>
                      <a:pt x="2716" y="189"/>
                    </a:lnTo>
                    <a:lnTo>
                      <a:pt x="2709" y="191"/>
                    </a:lnTo>
                    <a:lnTo>
                      <a:pt x="2706" y="192"/>
                    </a:lnTo>
                    <a:lnTo>
                      <a:pt x="2702" y="191"/>
                    </a:lnTo>
                    <a:lnTo>
                      <a:pt x="2699" y="191"/>
                    </a:lnTo>
                    <a:lnTo>
                      <a:pt x="2696" y="189"/>
                    </a:lnTo>
                    <a:lnTo>
                      <a:pt x="2687" y="187"/>
                    </a:lnTo>
                    <a:lnTo>
                      <a:pt x="2679" y="187"/>
                    </a:lnTo>
                    <a:lnTo>
                      <a:pt x="2672" y="187"/>
                    </a:lnTo>
                    <a:lnTo>
                      <a:pt x="2664" y="188"/>
                    </a:lnTo>
                    <a:lnTo>
                      <a:pt x="2657" y="190"/>
                    </a:lnTo>
                    <a:lnTo>
                      <a:pt x="2651" y="192"/>
                    </a:lnTo>
                    <a:lnTo>
                      <a:pt x="2644" y="195"/>
                    </a:lnTo>
                    <a:lnTo>
                      <a:pt x="2638" y="199"/>
                    </a:lnTo>
                    <a:lnTo>
                      <a:pt x="2625" y="209"/>
                    </a:lnTo>
                    <a:lnTo>
                      <a:pt x="2614" y="221"/>
                    </a:lnTo>
                    <a:lnTo>
                      <a:pt x="2602" y="234"/>
                    </a:lnTo>
                    <a:lnTo>
                      <a:pt x="2590" y="249"/>
                    </a:lnTo>
                    <a:lnTo>
                      <a:pt x="2576" y="267"/>
                    </a:lnTo>
                    <a:lnTo>
                      <a:pt x="2563" y="283"/>
                    </a:lnTo>
                    <a:lnTo>
                      <a:pt x="2550" y="297"/>
                    </a:lnTo>
                    <a:lnTo>
                      <a:pt x="2538" y="308"/>
                    </a:lnTo>
                    <a:lnTo>
                      <a:pt x="2526" y="317"/>
                    </a:lnTo>
                    <a:lnTo>
                      <a:pt x="2514" y="324"/>
                    </a:lnTo>
                    <a:lnTo>
                      <a:pt x="2503" y="328"/>
                    </a:lnTo>
                    <a:lnTo>
                      <a:pt x="2492" y="331"/>
                    </a:lnTo>
                    <a:lnTo>
                      <a:pt x="2487" y="331"/>
                    </a:lnTo>
                    <a:lnTo>
                      <a:pt x="2482" y="331"/>
                    </a:lnTo>
                    <a:lnTo>
                      <a:pt x="2477" y="331"/>
                    </a:lnTo>
                    <a:lnTo>
                      <a:pt x="2471" y="330"/>
                    </a:lnTo>
                    <a:lnTo>
                      <a:pt x="2467" y="328"/>
                    </a:lnTo>
                    <a:lnTo>
                      <a:pt x="2462" y="326"/>
                    </a:lnTo>
                    <a:lnTo>
                      <a:pt x="2456" y="323"/>
                    </a:lnTo>
                    <a:lnTo>
                      <a:pt x="2451" y="320"/>
                    </a:lnTo>
                    <a:lnTo>
                      <a:pt x="2442" y="312"/>
                    </a:lnTo>
                    <a:lnTo>
                      <a:pt x="2433" y="301"/>
                    </a:lnTo>
                    <a:lnTo>
                      <a:pt x="2425" y="289"/>
                    </a:lnTo>
                    <a:lnTo>
                      <a:pt x="2417" y="275"/>
                    </a:lnTo>
                    <a:lnTo>
                      <a:pt x="2394" y="236"/>
                    </a:lnTo>
                    <a:lnTo>
                      <a:pt x="2382" y="135"/>
                    </a:lnTo>
                    <a:lnTo>
                      <a:pt x="2378" y="125"/>
                    </a:lnTo>
                    <a:lnTo>
                      <a:pt x="2372" y="117"/>
                    </a:lnTo>
                    <a:lnTo>
                      <a:pt x="2365" y="109"/>
                    </a:lnTo>
                    <a:lnTo>
                      <a:pt x="2357" y="101"/>
                    </a:lnTo>
                    <a:lnTo>
                      <a:pt x="2348" y="95"/>
                    </a:lnTo>
                    <a:lnTo>
                      <a:pt x="2338" y="90"/>
                    </a:lnTo>
                    <a:lnTo>
                      <a:pt x="2327" y="86"/>
                    </a:lnTo>
                    <a:lnTo>
                      <a:pt x="2315" y="83"/>
                    </a:lnTo>
                    <a:lnTo>
                      <a:pt x="2302" y="80"/>
                    </a:lnTo>
                    <a:lnTo>
                      <a:pt x="2289" y="79"/>
                    </a:lnTo>
                    <a:lnTo>
                      <a:pt x="2275" y="78"/>
                    </a:lnTo>
                    <a:lnTo>
                      <a:pt x="2260" y="77"/>
                    </a:lnTo>
                    <a:lnTo>
                      <a:pt x="2230" y="78"/>
                    </a:lnTo>
                    <a:lnTo>
                      <a:pt x="2197" y="80"/>
                    </a:lnTo>
                    <a:lnTo>
                      <a:pt x="2197" y="80"/>
                    </a:lnTo>
                    <a:lnTo>
                      <a:pt x="2189" y="82"/>
                    </a:lnTo>
                    <a:lnTo>
                      <a:pt x="2180" y="83"/>
                    </a:lnTo>
                    <a:lnTo>
                      <a:pt x="2180" y="83"/>
                    </a:lnTo>
                    <a:lnTo>
                      <a:pt x="2180" y="83"/>
                    </a:lnTo>
                    <a:lnTo>
                      <a:pt x="2177" y="84"/>
                    </a:lnTo>
                    <a:lnTo>
                      <a:pt x="2175" y="84"/>
                    </a:lnTo>
                    <a:lnTo>
                      <a:pt x="2174" y="84"/>
                    </a:lnTo>
                    <a:lnTo>
                      <a:pt x="2174" y="84"/>
                    </a:lnTo>
                    <a:lnTo>
                      <a:pt x="2174" y="84"/>
                    </a:lnTo>
                    <a:lnTo>
                      <a:pt x="2174" y="84"/>
                    </a:lnTo>
                    <a:lnTo>
                      <a:pt x="2130" y="98"/>
                    </a:lnTo>
                    <a:lnTo>
                      <a:pt x="2102" y="109"/>
                    </a:lnTo>
                    <a:lnTo>
                      <a:pt x="2096" y="112"/>
                    </a:lnTo>
                    <a:lnTo>
                      <a:pt x="2089" y="116"/>
                    </a:lnTo>
                    <a:lnTo>
                      <a:pt x="2083" y="121"/>
                    </a:lnTo>
                    <a:lnTo>
                      <a:pt x="2076" y="127"/>
                    </a:lnTo>
                    <a:lnTo>
                      <a:pt x="2061" y="143"/>
                    </a:lnTo>
                    <a:lnTo>
                      <a:pt x="2040" y="165"/>
                    </a:lnTo>
                    <a:lnTo>
                      <a:pt x="2025" y="177"/>
                    </a:lnTo>
                    <a:lnTo>
                      <a:pt x="2011" y="188"/>
                    </a:lnTo>
                    <a:lnTo>
                      <a:pt x="1996" y="198"/>
                    </a:lnTo>
                    <a:lnTo>
                      <a:pt x="1981" y="206"/>
                    </a:lnTo>
                    <a:lnTo>
                      <a:pt x="1967" y="213"/>
                    </a:lnTo>
                    <a:lnTo>
                      <a:pt x="1952" y="218"/>
                    </a:lnTo>
                    <a:lnTo>
                      <a:pt x="1938" y="222"/>
                    </a:lnTo>
                    <a:lnTo>
                      <a:pt x="1923" y="225"/>
                    </a:lnTo>
                    <a:lnTo>
                      <a:pt x="1751" y="293"/>
                    </a:lnTo>
                    <a:lnTo>
                      <a:pt x="1733" y="296"/>
                    </a:lnTo>
                    <a:lnTo>
                      <a:pt x="1716" y="301"/>
                    </a:lnTo>
                    <a:lnTo>
                      <a:pt x="1700" y="305"/>
                    </a:lnTo>
                    <a:lnTo>
                      <a:pt x="1686" y="310"/>
                    </a:lnTo>
                    <a:lnTo>
                      <a:pt x="1673" y="316"/>
                    </a:lnTo>
                    <a:lnTo>
                      <a:pt x="1662" y="321"/>
                    </a:lnTo>
                    <a:lnTo>
                      <a:pt x="1652" y="327"/>
                    </a:lnTo>
                    <a:lnTo>
                      <a:pt x="1643" y="333"/>
                    </a:lnTo>
                    <a:lnTo>
                      <a:pt x="1633" y="338"/>
                    </a:lnTo>
                    <a:lnTo>
                      <a:pt x="1623" y="343"/>
                    </a:lnTo>
                    <a:lnTo>
                      <a:pt x="1614" y="346"/>
                    </a:lnTo>
                    <a:lnTo>
                      <a:pt x="1606" y="349"/>
                    </a:lnTo>
                    <a:lnTo>
                      <a:pt x="1598" y="351"/>
                    </a:lnTo>
                    <a:lnTo>
                      <a:pt x="1590" y="353"/>
                    </a:lnTo>
                    <a:lnTo>
                      <a:pt x="1583" y="353"/>
                    </a:lnTo>
                    <a:lnTo>
                      <a:pt x="1576" y="353"/>
                    </a:lnTo>
                    <a:lnTo>
                      <a:pt x="1569" y="352"/>
                    </a:lnTo>
                    <a:lnTo>
                      <a:pt x="1563" y="350"/>
                    </a:lnTo>
                    <a:lnTo>
                      <a:pt x="1557" y="347"/>
                    </a:lnTo>
                    <a:lnTo>
                      <a:pt x="1551" y="344"/>
                    </a:lnTo>
                    <a:lnTo>
                      <a:pt x="1546" y="340"/>
                    </a:lnTo>
                    <a:lnTo>
                      <a:pt x="1541" y="335"/>
                    </a:lnTo>
                    <a:lnTo>
                      <a:pt x="1536" y="329"/>
                    </a:lnTo>
                    <a:lnTo>
                      <a:pt x="1532" y="323"/>
                    </a:lnTo>
                    <a:lnTo>
                      <a:pt x="1526" y="316"/>
                    </a:lnTo>
                    <a:lnTo>
                      <a:pt x="1521" y="310"/>
                    </a:lnTo>
                    <a:lnTo>
                      <a:pt x="1515" y="305"/>
                    </a:lnTo>
                    <a:lnTo>
                      <a:pt x="1507" y="301"/>
                    </a:lnTo>
                    <a:lnTo>
                      <a:pt x="1499" y="298"/>
                    </a:lnTo>
                    <a:lnTo>
                      <a:pt x="1488" y="297"/>
                    </a:lnTo>
                    <a:lnTo>
                      <a:pt x="1475" y="296"/>
                    </a:lnTo>
                    <a:lnTo>
                      <a:pt x="1460" y="297"/>
                    </a:lnTo>
                    <a:lnTo>
                      <a:pt x="1454" y="300"/>
                    </a:lnTo>
                    <a:lnTo>
                      <a:pt x="1448" y="302"/>
                    </a:lnTo>
                    <a:lnTo>
                      <a:pt x="1442" y="303"/>
                    </a:lnTo>
                    <a:lnTo>
                      <a:pt x="1436" y="303"/>
                    </a:lnTo>
                    <a:lnTo>
                      <a:pt x="1430" y="302"/>
                    </a:lnTo>
                    <a:lnTo>
                      <a:pt x="1423" y="301"/>
                    </a:lnTo>
                    <a:lnTo>
                      <a:pt x="1416" y="298"/>
                    </a:lnTo>
                    <a:lnTo>
                      <a:pt x="1409" y="295"/>
                    </a:lnTo>
                    <a:lnTo>
                      <a:pt x="1402" y="291"/>
                    </a:lnTo>
                    <a:lnTo>
                      <a:pt x="1395" y="286"/>
                    </a:lnTo>
                    <a:lnTo>
                      <a:pt x="1388" y="280"/>
                    </a:lnTo>
                    <a:lnTo>
                      <a:pt x="1380" y="273"/>
                    </a:lnTo>
                    <a:lnTo>
                      <a:pt x="1364" y="257"/>
                    </a:lnTo>
                    <a:lnTo>
                      <a:pt x="1348" y="236"/>
                    </a:lnTo>
                    <a:lnTo>
                      <a:pt x="1342" y="230"/>
                    </a:lnTo>
                    <a:lnTo>
                      <a:pt x="1336" y="225"/>
                    </a:lnTo>
                    <a:lnTo>
                      <a:pt x="1329" y="222"/>
                    </a:lnTo>
                    <a:lnTo>
                      <a:pt x="1322" y="219"/>
                    </a:lnTo>
                    <a:lnTo>
                      <a:pt x="1315" y="218"/>
                    </a:lnTo>
                    <a:lnTo>
                      <a:pt x="1306" y="219"/>
                    </a:lnTo>
                    <a:lnTo>
                      <a:pt x="1297" y="220"/>
                    </a:lnTo>
                    <a:lnTo>
                      <a:pt x="1288" y="223"/>
                    </a:lnTo>
                    <a:lnTo>
                      <a:pt x="1278" y="228"/>
                    </a:lnTo>
                    <a:lnTo>
                      <a:pt x="1267" y="233"/>
                    </a:lnTo>
                    <a:lnTo>
                      <a:pt x="1256" y="240"/>
                    </a:lnTo>
                    <a:lnTo>
                      <a:pt x="1244" y="249"/>
                    </a:lnTo>
                    <a:lnTo>
                      <a:pt x="1231" y="259"/>
                    </a:lnTo>
                    <a:lnTo>
                      <a:pt x="1218" y="269"/>
                    </a:lnTo>
                    <a:lnTo>
                      <a:pt x="1203" y="281"/>
                    </a:lnTo>
                    <a:lnTo>
                      <a:pt x="1189" y="295"/>
                    </a:lnTo>
                    <a:lnTo>
                      <a:pt x="1180" y="426"/>
                    </a:lnTo>
                    <a:lnTo>
                      <a:pt x="1185" y="438"/>
                    </a:lnTo>
                    <a:lnTo>
                      <a:pt x="1188" y="450"/>
                    </a:lnTo>
                    <a:lnTo>
                      <a:pt x="1191" y="462"/>
                    </a:lnTo>
                    <a:lnTo>
                      <a:pt x="1193" y="474"/>
                    </a:lnTo>
                    <a:lnTo>
                      <a:pt x="1195" y="486"/>
                    </a:lnTo>
                    <a:lnTo>
                      <a:pt x="1195" y="497"/>
                    </a:lnTo>
                    <a:lnTo>
                      <a:pt x="1195" y="509"/>
                    </a:lnTo>
                    <a:lnTo>
                      <a:pt x="1194" y="520"/>
                    </a:lnTo>
                    <a:lnTo>
                      <a:pt x="1192" y="532"/>
                    </a:lnTo>
                    <a:lnTo>
                      <a:pt x="1190" y="542"/>
                    </a:lnTo>
                    <a:lnTo>
                      <a:pt x="1187" y="553"/>
                    </a:lnTo>
                    <a:lnTo>
                      <a:pt x="1182" y="563"/>
                    </a:lnTo>
                    <a:lnTo>
                      <a:pt x="1178" y="572"/>
                    </a:lnTo>
                    <a:lnTo>
                      <a:pt x="1172" y="581"/>
                    </a:lnTo>
                    <a:lnTo>
                      <a:pt x="1165" y="590"/>
                    </a:lnTo>
                    <a:lnTo>
                      <a:pt x="1158" y="598"/>
                    </a:lnTo>
                    <a:lnTo>
                      <a:pt x="1043" y="713"/>
                    </a:lnTo>
                    <a:lnTo>
                      <a:pt x="1033" y="722"/>
                    </a:lnTo>
                    <a:lnTo>
                      <a:pt x="1023" y="731"/>
                    </a:lnTo>
                    <a:lnTo>
                      <a:pt x="1013" y="738"/>
                    </a:lnTo>
                    <a:lnTo>
                      <a:pt x="1003" y="745"/>
                    </a:lnTo>
                    <a:lnTo>
                      <a:pt x="993" y="751"/>
                    </a:lnTo>
                    <a:lnTo>
                      <a:pt x="984" y="756"/>
                    </a:lnTo>
                    <a:lnTo>
                      <a:pt x="975" y="760"/>
                    </a:lnTo>
                    <a:lnTo>
                      <a:pt x="966" y="764"/>
                    </a:lnTo>
                    <a:lnTo>
                      <a:pt x="958" y="766"/>
                    </a:lnTo>
                    <a:lnTo>
                      <a:pt x="949" y="768"/>
                    </a:lnTo>
                    <a:lnTo>
                      <a:pt x="941" y="769"/>
                    </a:lnTo>
                    <a:lnTo>
                      <a:pt x="934" y="769"/>
                    </a:lnTo>
                    <a:lnTo>
                      <a:pt x="925" y="769"/>
                    </a:lnTo>
                    <a:lnTo>
                      <a:pt x="918" y="768"/>
                    </a:lnTo>
                    <a:lnTo>
                      <a:pt x="911" y="766"/>
                    </a:lnTo>
                    <a:lnTo>
                      <a:pt x="905" y="764"/>
                    </a:lnTo>
                    <a:lnTo>
                      <a:pt x="900" y="762"/>
                    </a:lnTo>
                    <a:lnTo>
                      <a:pt x="895" y="760"/>
                    </a:lnTo>
                    <a:lnTo>
                      <a:pt x="890" y="760"/>
                    </a:lnTo>
                    <a:lnTo>
                      <a:pt x="884" y="759"/>
                    </a:lnTo>
                    <a:lnTo>
                      <a:pt x="878" y="759"/>
                    </a:lnTo>
                    <a:lnTo>
                      <a:pt x="872" y="760"/>
                    </a:lnTo>
                    <a:lnTo>
                      <a:pt x="866" y="762"/>
                    </a:lnTo>
                    <a:lnTo>
                      <a:pt x="860" y="764"/>
                    </a:lnTo>
                    <a:lnTo>
                      <a:pt x="846" y="770"/>
                    </a:lnTo>
                    <a:lnTo>
                      <a:pt x="831" y="778"/>
                    </a:lnTo>
                    <a:lnTo>
                      <a:pt x="815" y="789"/>
                    </a:lnTo>
                    <a:lnTo>
                      <a:pt x="798" y="802"/>
                    </a:lnTo>
                    <a:lnTo>
                      <a:pt x="777" y="817"/>
                    </a:lnTo>
                    <a:lnTo>
                      <a:pt x="759" y="829"/>
                    </a:lnTo>
                    <a:lnTo>
                      <a:pt x="741" y="839"/>
                    </a:lnTo>
                    <a:lnTo>
                      <a:pt x="723" y="847"/>
                    </a:lnTo>
                    <a:lnTo>
                      <a:pt x="705" y="853"/>
                    </a:lnTo>
                    <a:lnTo>
                      <a:pt x="688" y="856"/>
                    </a:lnTo>
                    <a:lnTo>
                      <a:pt x="680" y="858"/>
                    </a:lnTo>
                    <a:lnTo>
                      <a:pt x="672" y="858"/>
                    </a:lnTo>
                    <a:lnTo>
                      <a:pt x="664" y="858"/>
                    </a:lnTo>
                    <a:lnTo>
                      <a:pt x="656" y="858"/>
                    </a:lnTo>
                    <a:lnTo>
                      <a:pt x="647" y="857"/>
                    </a:lnTo>
                    <a:lnTo>
                      <a:pt x="639" y="855"/>
                    </a:lnTo>
                    <a:lnTo>
                      <a:pt x="632" y="853"/>
                    </a:lnTo>
                    <a:lnTo>
                      <a:pt x="624" y="851"/>
                    </a:lnTo>
                    <a:lnTo>
                      <a:pt x="609" y="845"/>
                    </a:lnTo>
                    <a:lnTo>
                      <a:pt x="595" y="836"/>
                    </a:lnTo>
                    <a:lnTo>
                      <a:pt x="581" y="826"/>
                    </a:lnTo>
                    <a:lnTo>
                      <a:pt x="568" y="814"/>
                    </a:lnTo>
                    <a:lnTo>
                      <a:pt x="555" y="799"/>
                    </a:lnTo>
                    <a:lnTo>
                      <a:pt x="542" y="783"/>
                    </a:lnTo>
                    <a:lnTo>
                      <a:pt x="523" y="763"/>
                    </a:lnTo>
                    <a:lnTo>
                      <a:pt x="505" y="743"/>
                    </a:lnTo>
                    <a:lnTo>
                      <a:pt x="489" y="721"/>
                    </a:lnTo>
                    <a:lnTo>
                      <a:pt x="475" y="698"/>
                    </a:lnTo>
                    <a:lnTo>
                      <a:pt x="470" y="688"/>
                    </a:lnTo>
                    <a:lnTo>
                      <a:pt x="465" y="679"/>
                    </a:lnTo>
                    <a:lnTo>
                      <a:pt x="460" y="671"/>
                    </a:lnTo>
                    <a:lnTo>
                      <a:pt x="455" y="662"/>
                    </a:lnTo>
                    <a:lnTo>
                      <a:pt x="449" y="655"/>
                    </a:lnTo>
                    <a:lnTo>
                      <a:pt x="443" y="649"/>
                    </a:lnTo>
                    <a:lnTo>
                      <a:pt x="436" y="643"/>
                    </a:lnTo>
                    <a:lnTo>
                      <a:pt x="429" y="638"/>
                    </a:lnTo>
                    <a:lnTo>
                      <a:pt x="421" y="634"/>
                    </a:lnTo>
                    <a:lnTo>
                      <a:pt x="412" y="630"/>
                    </a:lnTo>
                    <a:lnTo>
                      <a:pt x="404" y="627"/>
                    </a:lnTo>
                    <a:lnTo>
                      <a:pt x="394" y="625"/>
                    </a:lnTo>
                    <a:lnTo>
                      <a:pt x="384" y="623"/>
                    </a:lnTo>
                    <a:lnTo>
                      <a:pt x="372" y="623"/>
                    </a:lnTo>
                    <a:lnTo>
                      <a:pt x="361" y="623"/>
                    </a:lnTo>
                    <a:lnTo>
                      <a:pt x="348" y="623"/>
                    </a:lnTo>
                    <a:lnTo>
                      <a:pt x="342" y="631"/>
                    </a:lnTo>
                    <a:lnTo>
                      <a:pt x="336" y="638"/>
                    </a:lnTo>
                    <a:lnTo>
                      <a:pt x="336" y="638"/>
                    </a:lnTo>
                    <a:lnTo>
                      <a:pt x="312" y="667"/>
                    </a:lnTo>
                    <a:lnTo>
                      <a:pt x="288" y="692"/>
                    </a:lnTo>
                    <a:lnTo>
                      <a:pt x="265" y="714"/>
                    </a:lnTo>
                    <a:lnTo>
                      <a:pt x="244" y="733"/>
                    </a:lnTo>
                    <a:lnTo>
                      <a:pt x="232" y="741"/>
                    </a:lnTo>
                    <a:lnTo>
                      <a:pt x="222" y="748"/>
                    </a:lnTo>
                    <a:lnTo>
                      <a:pt x="213" y="755"/>
                    </a:lnTo>
                    <a:lnTo>
                      <a:pt x="204" y="760"/>
                    </a:lnTo>
                    <a:lnTo>
                      <a:pt x="195" y="765"/>
                    </a:lnTo>
                    <a:lnTo>
                      <a:pt x="187" y="768"/>
                    </a:lnTo>
                    <a:lnTo>
                      <a:pt x="179" y="770"/>
                    </a:lnTo>
                    <a:lnTo>
                      <a:pt x="172" y="772"/>
                    </a:lnTo>
                    <a:lnTo>
                      <a:pt x="141" y="809"/>
                    </a:lnTo>
                    <a:lnTo>
                      <a:pt x="111" y="845"/>
                    </a:lnTo>
                    <a:lnTo>
                      <a:pt x="98" y="863"/>
                    </a:lnTo>
                    <a:lnTo>
                      <a:pt x="84" y="880"/>
                    </a:lnTo>
                    <a:lnTo>
                      <a:pt x="72" y="898"/>
                    </a:lnTo>
                    <a:lnTo>
                      <a:pt x="61" y="916"/>
                    </a:lnTo>
                    <a:lnTo>
                      <a:pt x="50" y="934"/>
                    </a:lnTo>
                    <a:lnTo>
                      <a:pt x="40" y="953"/>
                    </a:lnTo>
                    <a:lnTo>
                      <a:pt x="31" y="971"/>
                    </a:lnTo>
                    <a:lnTo>
                      <a:pt x="23" y="989"/>
                    </a:lnTo>
                    <a:lnTo>
                      <a:pt x="16" y="1007"/>
                    </a:lnTo>
                    <a:lnTo>
                      <a:pt x="10" y="1025"/>
                    </a:lnTo>
                    <a:lnTo>
                      <a:pt x="4" y="1043"/>
                    </a:lnTo>
                    <a:lnTo>
                      <a:pt x="0" y="1061"/>
                    </a:lnTo>
                    <a:lnTo>
                      <a:pt x="1" y="1077"/>
                    </a:lnTo>
                    <a:lnTo>
                      <a:pt x="3" y="1094"/>
                    </a:lnTo>
                    <a:lnTo>
                      <a:pt x="6" y="1110"/>
                    </a:lnTo>
                    <a:lnTo>
                      <a:pt x="11" y="1124"/>
                    </a:lnTo>
                    <a:lnTo>
                      <a:pt x="17" y="1138"/>
                    </a:lnTo>
                    <a:lnTo>
                      <a:pt x="24" y="1151"/>
                    </a:lnTo>
                    <a:lnTo>
                      <a:pt x="32" y="1164"/>
                    </a:lnTo>
                    <a:lnTo>
                      <a:pt x="41" y="1176"/>
                    </a:lnTo>
                    <a:lnTo>
                      <a:pt x="51" y="1187"/>
                    </a:lnTo>
                    <a:lnTo>
                      <a:pt x="61" y="1198"/>
                    </a:lnTo>
                    <a:lnTo>
                      <a:pt x="72" y="1209"/>
                    </a:lnTo>
                    <a:lnTo>
                      <a:pt x="83" y="1219"/>
                    </a:lnTo>
                    <a:lnTo>
                      <a:pt x="107" y="1238"/>
                    </a:lnTo>
                    <a:lnTo>
                      <a:pt x="130" y="1254"/>
                    </a:lnTo>
                    <a:lnTo>
                      <a:pt x="138" y="1266"/>
                    </a:lnTo>
                    <a:lnTo>
                      <a:pt x="143" y="1276"/>
                    </a:lnTo>
                    <a:lnTo>
                      <a:pt x="147" y="1286"/>
                    </a:lnTo>
                    <a:lnTo>
                      <a:pt x="150" y="1296"/>
                    </a:lnTo>
                    <a:lnTo>
                      <a:pt x="151" y="1305"/>
                    </a:lnTo>
                    <a:lnTo>
                      <a:pt x="151" y="1313"/>
                    </a:lnTo>
                    <a:lnTo>
                      <a:pt x="149" y="1321"/>
                    </a:lnTo>
                    <a:lnTo>
                      <a:pt x="147" y="1328"/>
                    </a:lnTo>
                    <a:lnTo>
                      <a:pt x="143" y="1335"/>
                    </a:lnTo>
                    <a:lnTo>
                      <a:pt x="138" y="1342"/>
                    </a:lnTo>
                    <a:lnTo>
                      <a:pt x="133" y="1347"/>
                    </a:lnTo>
                    <a:lnTo>
                      <a:pt x="126" y="1353"/>
                    </a:lnTo>
                    <a:lnTo>
                      <a:pt x="118" y="1357"/>
                    </a:lnTo>
                    <a:lnTo>
                      <a:pt x="110" y="1362"/>
                    </a:lnTo>
                    <a:lnTo>
                      <a:pt x="101" y="1366"/>
                    </a:lnTo>
                    <a:lnTo>
                      <a:pt x="90" y="1370"/>
                    </a:lnTo>
                    <a:lnTo>
                      <a:pt x="85" y="1379"/>
                    </a:lnTo>
                    <a:lnTo>
                      <a:pt x="81" y="1388"/>
                    </a:lnTo>
                    <a:lnTo>
                      <a:pt x="77" y="1398"/>
                    </a:lnTo>
                    <a:lnTo>
                      <a:pt x="75" y="1407"/>
                    </a:lnTo>
                    <a:lnTo>
                      <a:pt x="73" y="1417"/>
                    </a:lnTo>
                    <a:lnTo>
                      <a:pt x="73" y="1426"/>
                    </a:lnTo>
                    <a:lnTo>
                      <a:pt x="73" y="1436"/>
                    </a:lnTo>
                    <a:lnTo>
                      <a:pt x="73" y="1446"/>
                    </a:lnTo>
                    <a:lnTo>
                      <a:pt x="75" y="1455"/>
                    </a:lnTo>
                    <a:lnTo>
                      <a:pt x="77" y="1464"/>
                    </a:lnTo>
                    <a:lnTo>
                      <a:pt x="79" y="1474"/>
                    </a:lnTo>
                    <a:lnTo>
                      <a:pt x="82" y="1483"/>
                    </a:lnTo>
                    <a:lnTo>
                      <a:pt x="89" y="1500"/>
                    </a:lnTo>
                    <a:lnTo>
                      <a:pt x="98" y="1516"/>
                    </a:lnTo>
                    <a:lnTo>
                      <a:pt x="101" y="1524"/>
                    </a:lnTo>
                    <a:lnTo>
                      <a:pt x="104" y="1532"/>
                    </a:lnTo>
                    <a:lnTo>
                      <a:pt x="105" y="1541"/>
                    </a:lnTo>
                    <a:lnTo>
                      <a:pt x="105" y="1550"/>
                    </a:lnTo>
                    <a:lnTo>
                      <a:pt x="105" y="1568"/>
                    </a:lnTo>
                    <a:lnTo>
                      <a:pt x="103" y="1587"/>
                    </a:lnTo>
                    <a:lnTo>
                      <a:pt x="102" y="1597"/>
                    </a:lnTo>
                    <a:lnTo>
                      <a:pt x="102" y="1606"/>
                    </a:lnTo>
                    <a:lnTo>
                      <a:pt x="103" y="1615"/>
                    </a:lnTo>
                    <a:lnTo>
                      <a:pt x="104" y="1623"/>
                    </a:lnTo>
                    <a:lnTo>
                      <a:pt x="106" y="1631"/>
                    </a:lnTo>
                    <a:lnTo>
                      <a:pt x="110" y="1639"/>
                    </a:lnTo>
                    <a:lnTo>
                      <a:pt x="115" y="1645"/>
                    </a:lnTo>
                    <a:lnTo>
                      <a:pt x="122" y="1652"/>
                    </a:lnTo>
                    <a:lnTo>
                      <a:pt x="129" y="1658"/>
                    </a:lnTo>
                    <a:lnTo>
                      <a:pt x="135" y="1664"/>
                    </a:lnTo>
                    <a:lnTo>
                      <a:pt x="140" y="1671"/>
                    </a:lnTo>
                    <a:lnTo>
                      <a:pt x="144" y="1678"/>
                    </a:lnTo>
                    <a:lnTo>
                      <a:pt x="147" y="1685"/>
                    </a:lnTo>
                    <a:lnTo>
                      <a:pt x="149" y="1692"/>
                    </a:lnTo>
                    <a:lnTo>
                      <a:pt x="150" y="1699"/>
                    </a:lnTo>
                    <a:lnTo>
                      <a:pt x="149" y="1706"/>
                    </a:lnTo>
                    <a:lnTo>
                      <a:pt x="148" y="1713"/>
                    </a:lnTo>
                    <a:lnTo>
                      <a:pt x="146" y="1720"/>
                    </a:lnTo>
                    <a:lnTo>
                      <a:pt x="143" y="1727"/>
                    </a:lnTo>
                    <a:lnTo>
                      <a:pt x="139" y="1734"/>
                    </a:lnTo>
                    <a:lnTo>
                      <a:pt x="134" y="1740"/>
                    </a:lnTo>
                    <a:lnTo>
                      <a:pt x="128" y="1746"/>
                    </a:lnTo>
                    <a:lnTo>
                      <a:pt x="122" y="1751"/>
                    </a:lnTo>
                    <a:lnTo>
                      <a:pt x="114" y="1756"/>
                    </a:lnTo>
                    <a:lnTo>
                      <a:pt x="114" y="1851"/>
                    </a:lnTo>
                    <a:lnTo>
                      <a:pt x="114" y="1851"/>
                    </a:lnTo>
                    <a:lnTo>
                      <a:pt x="114" y="1851"/>
                    </a:lnTo>
                    <a:lnTo>
                      <a:pt x="114" y="1850"/>
                    </a:lnTo>
                    <a:lnTo>
                      <a:pt x="114" y="1850"/>
                    </a:lnTo>
                    <a:lnTo>
                      <a:pt x="114" y="1872"/>
                    </a:lnTo>
                    <a:lnTo>
                      <a:pt x="111" y="1950"/>
                    </a:lnTo>
                    <a:lnTo>
                      <a:pt x="98" y="1973"/>
                    </a:lnTo>
                    <a:lnTo>
                      <a:pt x="87" y="1996"/>
                    </a:lnTo>
                    <a:lnTo>
                      <a:pt x="78" y="2017"/>
                    </a:lnTo>
                    <a:lnTo>
                      <a:pt x="70" y="2039"/>
                    </a:lnTo>
                    <a:lnTo>
                      <a:pt x="65" y="2059"/>
                    </a:lnTo>
                    <a:lnTo>
                      <a:pt x="62" y="2080"/>
                    </a:lnTo>
                    <a:lnTo>
                      <a:pt x="60" y="2100"/>
                    </a:lnTo>
                    <a:lnTo>
                      <a:pt x="61" y="2118"/>
                    </a:lnTo>
                    <a:lnTo>
                      <a:pt x="63" y="2136"/>
                    </a:lnTo>
                    <a:lnTo>
                      <a:pt x="67" y="2154"/>
                    </a:lnTo>
                    <a:lnTo>
                      <a:pt x="73" y="2170"/>
                    </a:lnTo>
                    <a:lnTo>
                      <a:pt x="80" y="2186"/>
                    </a:lnTo>
                    <a:lnTo>
                      <a:pt x="89" y="2201"/>
                    </a:lnTo>
                    <a:lnTo>
                      <a:pt x="101" y="2217"/>
                    </a:lnTo>
                    <a:lnTo>
                      <a:pt x="114" y="2230"/>
                    </a:lnTo>
                    <a:lnTo>
                      <a:pt x="128" y="2243"/>
                    </a:lnTo>
                    <a:lnTo>
                      <a:pt x="173" y="2358"/>
                    </a:lnTo>
                    <a:lnTo>
                      <a:pt x="174" y="2372"/>
                    </a:lnTo>
                    <a:lnTo>
                      <a:pt x="174" y="2386"/>
                    </a:lnTo>
                    <a:lnTo>
                      <a:pt x="173" y="2399"/>
                    </a:lnTo>
                    <a:lnTo>
                      <a:pt x="172" y="2411"/>
                    </a:lnTo>
                    <a:lnTo>
                      <a:pt x="171" y="2423"/>
                    </a:lnTo>
                    <a:lnTo>
                      <a:pt x="169" y="2434"/>
                    </a:lnTo>
                    <a:lnTo>
                      <a:pt x="166" y="2444"/>
                    </a:lnTo>
                    <a:lnTo>
                      <a:pt x="162" y="2454"/>
                    </a:lnTo>
                    <a:lnTo>
                      <a:pt x="158" y="2462"/>
                    </a:lnTo>
                    <a:lnTo>
                      <a:pt x="154" y="2470"/>
                    </a:lnTo>
                    <a:lnTo>
                      <a:pt x="148" y="2478"/>
                    </a:lnTo>
                    <a:lnTo>
                      <a:pt x="142" y="2484"/>
                    </a:lnTo>
                    <a:lnTo>
                      <a:pt x="136" y="2490"/>
                    </a:lnTo>
                    <a:lnTo>
                      <a:pt x="129" y="2496"/>
                    </a:lnTo>
                    <a:lnTo>
                      <a:pt x="121" y="2500"/>
                    </a:lnTo>
                    <a:lnTo>
                      <a:pt x="113" y="2504"/>
                    </a:lnTo>
                    <a:lnTo>
                      <a:pt x="108" y="2515"/>
                    </a:lnTo>
                    <a:lnTo>
                      <a:pt x="153" y="2612"/>
                    </a:lnTo>
                    <a:lnTo>
                      <a:pt x="267" y="2571"/>
                    </a:lnTo>
                    <a:lnTo>
                      <a:pt x="511" y="2421"/>
                    </a:lnTo>
                    <a:lnTo>
                      <a:pt x="710" y="2321"/>
                    </a:lnTo>
                    <a:lnTo>
                      <a:pt x="937" y="2302"/>
                    </a:lnTo>
                    <a:lnTo>
                      <a:pt x="986" y="2344"/>
                    </a:lnTo>
                    <a:lnTo>
                      <a:pt x="984" y="2449"/>
                    </a:lnTo>
                    <a:lnTo>
                      <a:pt x="1042" y="2476"/>
                    </a:lnTo>
                    <a:lnTo>
                      <a:pt x="1141" y="2469"/>
                    </a:lnTo>
                    <a:lnTo>
                      <a:pt x="1231" y="2455"/>
                    </a:lnTo>
                    <a:lnTo>
                      <a:pt x="1327" y="2507"/>
                    </a:lnTo>
                    <a:lnTo>
                      <a:pt x="1431" y="2591"/>
                    </a:lnTo>
                    <a:lnTo>
                      <a:pt x="1498" y="2590"/>
                    </a:lnTo>
                    <a:lnTo>
                      <a:pt x="1661" y="2714"/>
                    </a:lnTo>
                    <a:lnTo>
                      <a:pt x="1791" y="2722"/>
                    </a:lnTo>
                    <a:lnTo>
                      <a:pt x="1914" y="2821"/>
                    </a:lnTo>
                    <a:lnTo>
                      <a:pt x="1966" y="2877"/>
                    </a:lnTo>
                    <a:lnTo>
                      <a:pt x="1974" y="2942"/>
                    </a:lnTo>
                    <a:lnTo>
                      <a:pt x="2035" y="3004"/>
                    </a:lnTo>
                    <a:lnTo>
                      <a:pt x="2095" y="2991"/>
                    </a:lnTo>
                    <a:lnTo>
                      <a:pt x="2195" y="2986"/>
                    </a:lnTo>
                    <a:lnTo>
                      <a:pt x="2258" y="3018"/>
                    </a:lnTo>
                    <a:lnTo>
                      <a:pt x="2465" y="3080"/>
                    </a:lnTo>
                    <a:lnTo>
                      <a:pt x="2528" y="3191"/>
                    </a:lnTo>
                    <a:lnTo>
                      <a:pt x="2470" y="3298"/>
                    </a:lnTo>
                    <a:lnTo>
                      <a:pt x="2368" y="3411"/>
                    </a:lnTo>
                    <a:lnTo>
                      <a:pt x="2357" y="3504"/>
                    </a:lnTo>
                    <a:lnTo>
                      <a:pt x="2265" y="3514"/>
                    </a:lnTo>
                    <a:lnTo>
                      <a:pt x="2209" y="3673"/>
                    </a:lnTo>
                    <a:lnTo>
                      <a:pt x="2253" y="3702"/>
                    </a:lnTo>
                    <a:lnTo>
                      <a:pt x="2245" y="3770"/>
                    </a:lnTo>
                    <a:lnTo>
                      <a:pt x="2311" y="3828"/>
                    </a:lnTo>
                    <a:lnTo>
                      <a:pt x="2263" y="3932"/>
                    </a:lnTo>
                    <a:lnTo>
                      <a:pt x="2313" y="3932"/>
                    </a:lnTo>
                    <a:lnTo>
                      <a:pt x="2446" y="4073"/>
                    </a:lnTo>
                    <a:lnTo>
                      <a:pt x="2536" y="4154"/>
                    </a:lnTo>
                    <a:lnTo>
                      <a:pt x="2535" y="4171"/>
                    </a:lnTo>
                    <a:lnTo>
                      <a:pt x="2538" y="4172"/>
                    </a:lnTo>
                    <a:lnTo>
                      <a:pt x="2617" y="3962"/>
                    </a:lnTo>
                    <a:lnTo>
                      <a:pt x="2788" y="3798"/>
                    </a:lnTo>
                    <a:lnTo>
                      <a:pt x="2767" y="3660"/>
                    </a:lnTo>
                    <a:lnTo>
                      <a:pt x="2980" y="3060"/>
                    </a:lnTo>
                    <a:lnTo>
                      <a:pt x="2947" y="2957"/>
                    </a:lnTo>
                    <a:lnTo>
                      <a:pt x="2959" y="2762"/>
                    </a:lnTo>
                    <a:lnTo>
                      <a:pt x="3023" y="2368"/>
                    </a:lnTo>
                    <a:lnTo>
                      <a:pt x="2996" y="2321"/>
                    </a:lnTo>
                    <a:lnTo>
                      <a:pt x="3030" y="2140"/>
                    </a:lnTo>
                    <a:lnTo>
                      <a:pt x="2971" y="2067"/>
                    </a:lnTo>
                    <a:lnTo>
                      <a:pt x="2997" y="2013"/>
                    </a:lnTo>
                    <a:lnTo>
                      <a:pt x="3093" y="1924"/>
                    </a:lnTo>
                    <a:lnTo>
                      <a:pt x="3109" y="1845"/>
                    </a:lnTo>
                    <a:lnTo>
                      <a:pt x="3060" y="1797"/>
                    </a:lnTo>
                    <a:lnTo>
                      <a:pt x="3049" y="1720"/>
                    </a:lnTo>
                    <a:lnTo>
                      <a:pt x="3117" y="1765"/>
                    </a:lnTo>
                    <a:lnTo>
                      <a:pt x="3163" y="1708"/>
                    </a:lnTo>
                    <a:lnTo>
                      <a:pt x="3274" y="1805"/>
                    </a:lnTo>
                    <a:lnTo>
                      <a:pt x="3336" y="1834"/>
                    </a:lnTo>
                    <a:lnTo>
                      <a:pt x="3559" y="1595"/>
                    </a:lnTo>
                    <a:lnTo>
                      <a:pt x="3593" y="1513"/>
                    </a:lnTo>
                    <a:lnTo>
                      <a:pt x="3695" y="1325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864" name="Freeform 16"/>
              <p:cNvSpPr>
                <a:spLocks/>
              </p:cNvSpPr>
              <p:nvPr/>
            </p:nvSpPr>
            <p:spPr bwMode="auto">
              <a:xfrm>
                <a:off x="8893" y="1562"/>
                <a:ext cx="454" cy="543"/>
              </a:xfrm>
              <a:custGeom>
                <a:avLst/>
                <a:gdLst>
                  <a:gd name="T0" fmla="*/ 235 w 1814"/>
                  <a:gd name="T1" fmla="*/ 32 h 2172"/>
                  <a:gd name="T2" fmla="*/ 399 w 1814"/>
                  <a:gd name="T3" fmla="*/ 14 h 2172"/>
                  <a:gd name="T4" fmla="*/ 569 w 1814"/>
                  <a:gd name="T5" fmla="*/ 24 h 2172"/>
                  <a:gd name="T6" fmla="*/ 670 w 1814"/>
                  <a:gd name="T7" fmla="*/ 40 h 2172"/>
                  <a:gd name="T8" fmla="*/ 736 w 1814"/>
                  <a:gd name="T9" fmla="*/ 74 h 2172"/>
                  <a:gd name="T10" fmla="*/ 825 w 1814"/>
                  <a:gd name="T11" fmla="*/ 124 h 2172"/>
                  <a:gd name="T12" fmla="*/ 897 w 1814"/>
                  <a:gd name="T13" fmla="*/ 161 h 2172"/>
                  <a:gd name="T14" fmla="*/ 965 w 1814"/>
                  <a:gd name="T15" fmla="*/ 188 h 2172"/>
                  <a:gd name="T16" fmla="*/ 1045 w 1814"/>
                  <a:gd name="T17" fmla="*/ 269 h 2172"/>
                  <a:gd name="T18" fmla="*/ 1184 w 1814"/>
                  <a:gd name="T19" fmla="*/ 356 h 2172"/>
                  <a:gd name="T20" fmla="*/ 1311 w 1814"/>
                  <a:gd name="T21" fmla="*/ 395 h 2172"/>
                  <a:gd name="T22" fmla="*/ 1476 w 1814"/>
                  <a:gd name="T23" fmla="*/ 590 h 2172"/>
                  <a:gd name="T24" fmla="*/ 1634 w 1814"/>
                  <a:gd name="T25" fmla="*/ 731 h 2172"/>
                  <a:gd name="T26" fmla="*/ 1813 w 1814"/>
                  <a:gd name="T27" fmla="*/ 822 h 2172"/>
                  <a:gd name="T28" fmla="*/ 1584 w 1814"/>
                  <a:gd name="T29" fmla="*/ 1094 h 2172"/>
                  <a:gd name="T30" fmla="*/ 1538 w 1814"/>
                  <a:gd name="T31" fmla="*/ 1165 h 2172"/>
                  <a:gd name="T32" fmla="*/ 1483 w 1814"/>
                  <a:gd name="T33" fmla="*/ 1238 h 2172"/>
                  <a:gd name="T34" fmla="*/ 1445 w 1814"/>
                  <a:gd name="T35" fmla="*/ 1348 h 2172"/>
                  <a:gd name="T36" fmla="*/ 1364 w 1814"/>
                  <a:gd name="T37" fmla="*/ 1407 h 2172"/>
                  <a:gd name="T38" fmla="*/ 1312 w 1814"/>
                  <a:gd name="T39" fmla="*/ 1429 h 2172"/>
                  <a:gd name="T40" fmla="*/ 1283 w 1814"/>
                  <a:gd name="T41" fmla="*/ 1484 h 2172"/>
                  <a:gd name="T42" fmla="*/ 1271 w 1814"/>
                  <a:gd name="T43" fmla="*/ 1530 h 2172"/>
                  <a:gd name="T44" fmla="*/ 1291 w 1814"/>
                  <a:gd name="T45" fmla="*/ 1554 h 2172"/>
                  <a:gd name="T46" fmla="*/ 1251 w 1814"/>
                  <a:gd name="T47" fmla="*/ 1597 h 2172"/>
                  <a:gd name="T48" fmla="*/ 1234 w 1814"/>
                  <a:gd name="T49" fmla="*/ 1657 h 2172"/>
                  <a:gd name="T50" fmla="*/ 1237 w 1814"/>
                  <a:gd name="T51" fmla="*/ 1725 h 2172"/>
                  <a:gd name="T52" fmla="*/ 1188 w 1814"/>
                  <a:gd name="T53" fmla="*/ 1766 h 2172"/>
                  <a:gd name="T54" fmla="*/ 1222 w 1814"/>
                  <a:gd name="T55" fmla="*/ 1837 h 2172"/>
                  <a:gd name="T56" fmla="*/ 1247 w 1814"/>
                  <a:gd name="T57" fmla="*/ 1904 h 2172"/>
                  <a:gd name="T58" fmla="*/ 1282 w 1814"/>
                  <a:gd name="T59" fmla="*/ 1934 h 2172"/>
                  <a:gd name="T60" fmla="*/ 1261 w 1814"/>
                  <a:gd name="T61" fmla="*/ 1989 h 2172"/>
                  <a:gd name="T62" fmla="*/ 1219 w 1814"/>
                  <a:gd name="T63" fmla="*/ 2055 h 2172"/>
                  <a:gd name="T64" fmla="*/ 1158 w 1814"/>
                  <a:gd name="T65" fmla="*/ 2092 h 2172"/>
                  <a:gd name="T66" fmla="*/ 1135 w 1814"/>
                  <a:gd name="T67" fmla="*/ 2113 h 2172"/>
                  <a:gd name="T68" fmla="*/ 1103 w 1814"/>
                  <a:gd name="T69" fmla="*/ 2150 h 2172"/>
                  <a:gd name="T70" fmla="*/ 1065 w 1814"/>
                  <a:gd name="T71" fmla="*/ 2159 h 2172"/>
                  <a:gd name="T72" fmla="*/ 1016 w 1814"/>
                  <a:gd name="T73" fmla="*/ 2114 h 2172"/>
                  <a:gd name="T74" fmla="*/ 943 w 1814"/>
                  <a:gd name="T75" fmla="*/ 2090 h 2172"/>
                  <a:gd name="T76" fmla="*/ 895 w 1814"/>
                  <a:gd name="T77" fmla="*/ 2031 h 2172"/>
                  <a:gd name="T78" fmla="*/ 828 w 1814"/>
                  <a:gd name="T79" fmla="*/ 1965 h 2172"/>
                  <a:gd name="T80" fmla="*/ 687 w 1814"/>
                  <a:gd name="T81" fmla="*/ 1946 h 2172"/>
                  <a:gd name="T82" fmla="*/ 467 w 1814"/>
                  <a:gd name="T83" fmla="*/ 1971 h 2172"/>
                  <a:gd name="T84" fmla="*/ 408 w 1814"/>
                  <a:gd name="T85" fmla="*/ 1813 h 2172"/>
                  <a:gd name="T86" fmla="*/ 447 w 1814"/>
                  <a:gd name="T87" fmla="*/ 1769 h 2172"/>
                  <a:gd name="T88" fmla="*/ 462 w 1814"/>
                  <a:gd name="T89" fmla="*/ 1719 h 2172"/>
                  <a:gd name="T90" fmla="*/ 419 w 1814"/>
                  <a:gd name="T91" fmla="*/ 1692 h 2172"/>
                  <a:gd name="T92" fmla="*/ 311 w 1814"/>
                  <a:gd name="T93" fmla="*/ 1661 h 2172"/>
                  <a:gd name="T94" fmla="*/ 284 w 1814"/>
                  <a:gd name="T95" fmla="*/ 1554 h 2172"/>
                  <a:gd name="T96" fmla="*/ 261 w 1814"/>
                  <a:gd name="T97" fmla="*/ 1449 h 2172"/>
                  <a:gd name="T98" fmla="*/ 250 w 1814"/>
                  <a:gd name="T99" fmla="*/ 1374 h 2172"/>
                  <a:gd name="T100" fmla="*/ 234 w 1814"/>
                  <a:gd name="T101" fmla="*/ 1272 h 2172"/>
                  <a:gd name="T102" fmla="*/ 225 w 1814"/>
                  <a:gd name="T103" fmla="*/ 1167 h 2172"/>
                  <a:gd name="T104" fmla="*/ 203 w 1814"/>
                  <a:gd name="T105" fmla="*/ 1015 h 2172"/>
                  <a:gd name="T106" fmla="*/ 93 w 1814"/>
                  <a:gd name="T107" fmla="*/ 854 h 2172"/>
                  <a:gd name="T108" fmla="*/ 102 w 1814"/>
                  <a:gd name="T109" fmla="*/ 795 h 2172"/>
                  <a:gd name="T110" fmla="*/ 131 w 1814"/>
                  <a:gd name="T111" fmla="*/ 699 h 2172"/>
                  <a:gd name="T112" fmla="*/ 91 w 1814"/>
                  <a:gd name="T113" fmla="*/ 494 h 2172"/>
                  <a:gd name="T114" fmla="*/ 0 w 1814"/>
                  <a:gd name="T115" fmla="*/ 253 h 2172"/>
                  <a:gd name="T116" fmla="*/ 81 w 1814"/>
                  <a:gd name="T117" fmla="*/ 103 h 2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814" h="2172">
                    <a:moveTo>
                      <a:pt x="49" y="60"/>
                    </a:moveTo>
                    <a:lnTo>
                      <a:pt x="65" y="52"/>
                    </a:lnTo>
                    <a:lnTo>
                      <a:pt x="73" y="44"/>
                    </a:lnTo>
                    <a:lnTo>
                      <a:pt x="151" y="48"/>
                    </a:lnTo>
                    <a:lnTo>
                      <a:pt x="199" y="45"/>
                    </a:lnTo>
                    <a:lnTo>
                      <a:pt x="209" y="43"/>
                    </a:lnTo>
                    <a:lnTo>
                      <a:pt x="212" y="39"/>
                    </a:lnTo>
                    <a:lnTo>
                      <a:pt x="229" y="40"/>
                    </a:lnTo>
                    <a:lnTo>
                      <a:pt x="235" y="32"/>
                    </a:lnTo>
                    <a:lnTo>
                      <a:pt x="256" y="35"/>
                    </a:lnTo>
                    <a:lnTo>
                      <a:pt x="258" y="44"/>
                    </a:lnTo>
                    <a:lnTo>
                      <a:pt x="267" y="44"/>
                    </a:lnTo>
                    <a:lnTo>
                      <a:pt x="294" y="28"/>
                    </a:lnTo>
                    <a:lnTo>
                      <a:pt x="376" y="25"/>
                    </a:lnTo>
                    <a:lnTo>
                      <a:pt x="381" y="23"/>
                    </a:lnTo>
                    <a:lnTo>
                      <a:pt x="385" y="18"/>
                    </a:lnTo>
                    <a:lnTo>
                      <a:pt x="392" y="17"/>
                    </a:lnTo>
                    <a:lnTo>
                      <a:pt x="399" y="14"/>
                    </a:lnTo>
                    <a:lnTo>
                      <a:pt x="403" y="10"/>
                    </a:lnTo>
                    <a:lnTo>
                      <a:pt x="404" y="3"/>
                    </a:lnTo>
                    <a:lnTo>
                      <a:pt x="409" y="2"/>
                    </a:lnTo>
                    <a:lnTo>
                      <a:pt x="415" y="0"/>
                    </a:lnTo>
                    <a:lnTo>
                      <a:pt x="435" y="8"/>
                    </a:lnTo>
                    <a:lnTo>
                      <a:pt x="453" y="13"/>
                    </a:lnTo>
                    <a:lnTo>
                      <a:pt x="471" y="9"/>
                    </a:lnTo>
                    <a:lnTo>
                      <a:pt x="554" y="13"/>
                    </a:lnTo>
                    <a:lnTo>
                      <a:pt x="569" y="24"/>
                    </a:lnTo>
                    <a:lnTo>
                      <a:pt x="574" y="23"/>
                    </a:lnTo>
                    <a:lnTo>
                      <a:pt x="576" y="18"/>
                    </a:lnTo>
                    <a:lnTo>
                      <a:pt x="580" y="17"/>
                    </a:lnTo>
                    <a:lnTo>
                      <a:pt x="591" y="18"/>
                    </a:lnTo>
                    <a:lnTo>
                      <a:pt x="596" y="21"/>
                    </a:lnTo>
                    <a:lnTo>
                      <a:pt x="616" y="26"/>
                    </a:lnTo>
                    <a:lnTo>
                      <a:pt x="633" y="25"/>
                    </a:lnTo>
                    <a:lnTo>
                      <a:pt x="654" y="29"/>
                    </a:lnTo>
                    <a:lnTo>
                      <a:pt x="670" y="40"/>
                    </a:lnTo>
                    <a:lnTo>
                      <a:pt x="682" y="42"/>
                    </a:lnTo>
                    <a:lnTo>
                      <a:pt x="692" y="48"/>
                    </a:lnTo>
                    <a:lnTo>
                      <a:pt x="696" y="52"/>
                    </a:lnTo>
                    <a:lnTo>
                      <a:pt x="702" y="53"/>
                    </a:lnTo>
                    <a:lnTo>
                      <a:pt x="709" y="62"/>
                    </a:lnTo>
                    <a:lnTo>
                      <a:pt x="714" y="62"/>
                    </a:lnTo>
                    <a:lnTo>
                      <a:pt x="724" y="72"/>
                    </a:lnTo>
                    <a:lnTo>
                      <a:pt x="730" y="71"/>
                    </a:lnTo>
                    <a:lnTo>
                      <a:pt x="736" y="74"/>
                    </a:lnTo>
                    <a:lnTo>
                      <a:pt x="751" y="89"/>
                    </a:lnTo>
                    <a:lnTo>
                      <a:pt x="763" y="93"/>
                    </a:lnTo>
                    <a:lnTo>
                      <a:pt x="775" y="92"/>
                    </a:lnTo>
                    <a:lnTo>
                      <a:pt x="788" y="103"/>
                    </a:lnTo>
                    <a:lnTo>
                      <a:pt x="797" y="100"/>
                    </a:lnTo>
                    <a:lnTo>
                      <a:pt x="805" y="107"/>
                    </a:lnTo>
                    <a:lnTo>
                      <a:pt x="806" y="112"/>
                    </a:lnTo>
                    <a:lnTo>
                      <a:pt x="816" y="124"/>
                    </a:lnTo>
                    <a:lnTo>
                      <a:pt x="825" y="124"/>
                    </a:lnTo>
                    <a:lnTo>
                      <a:pt x="826" y="126"/>
                    </a:lnTo>
                    <a:lnTo>
                      <a:pt x="834" y="126"/>
                    </a:lnTo>
                    <a:lnTo>
                      <a:pt x="840" y="131"/>
                    </a:lnTo>
                    <a:lnTo>
                      <a:pt x="847" y="138"/>
                    </a:lnTo>
                    <a:lnTo>
                      <a:pt x="860" y="142"/>
                    </a:lnTo>
                    <a:lnTo>
                      <a:pt x="865" y="144"/>
                    </a:lnTo>
                    <a:lnTo>
                      <a:pt x="868" y="152"/>
                    </a:lnTo>
                    <a:lnTo>
                      <a:pt x="888" y="157"/>
                    </a:lnTo>
                    <a:lnTo>
                      <a:pt x="897" y="161"/>
                    </a:lnTo>
                    <a:lnTo>
                      <a:pt x="904" y="170"/>
                    </a:lnTo>
                    <a:lnTo>
                      <a:pt x="913" y="170"/>
                    </a:lnTo>
                    <a:lnTo>
                      <a:pt x="918" y="166"/>
                    </a:lnTo>
                    <a:lnTo>
                      <a:pt x="926" y="167"/>
                    </a:lnTo>
                    <a:lnTo>
                      <a:pt x="935" y="180"/>
                    </a:lnTo>
                    <a:lnTo>
                      <a:pt x="946" y="182"/>
                    </a:lnTo>
                    <a:lnTo>
                      <a:pt x="948" y="187"/>
                    </a:lnTo>
                    <a:lnTo>
                      <a:pt x="956" y="189"/>
                    </a:lnTo>
                    <a:lnTo>
                      <a:pt x="965" y="188"/>
                    </a:lnTo>
                    <a:lnTo>
                      <a:pt x="972" y="194"/>
                    </a:lnTo>
                    <a:lnTo>
                      <a:pt x="978" y="197"/>
                    </a:lnTo>
                    <a:lnTo>
                      <a:pt x="985" y="206"/>
                    </a:lnTo>
                    <a:lnTo>
                      <a:pt x="1012" y="242"/>
                    </a:lnTo>
                    <a:lnTo>
                      <a:pt x="1019" y="242"/>
                    </a:lnTo>
                    <a:lnTo>
                      <a:pt x="1025" y="242"/>
                    </a:lnTo>
                    <a:lnTo>
                      <a:pt x="1027" y="245"/>
                    </a:lnTo>
                    <a:lnTo>
                      <a:pt x="1030" y="251"/>
                    </a:lnTo>
                    <a:lnTo>
                      <a:pt x="1045" y="269"/>
                    </a:lnTo>
                    <a:lnTo>
                      <a:pt x="1058" y="271"/>
                    </a:lnTo>
                    <a:lnTo>
                      <a:pt x="1064" y="265"/>
                    </a:lnTo>
                    <a:lnTo>
                      <a:pt x="1081" y="264"/>
                    </a:lnTo>
                    <a:lnTo>
                      <a:pt x="1101" y="282"/>
                    </a:lnTo>
                    <a:lnTo>
                      <a:pt x="1120" y="312"/>
                    </a:lnTo>
                    <a:lnTo>
                      <a:pt x="1130" y="313"/>
                    </a:lnTo>
                    <a:lnTo>
                      <a:pt x="1142" y="326"/>
                    </a:lnTo>
                    <a:lnTo>
                      <a:pt x="1161" y="328"/>
                    </a:lnTo>
                    <a:lnTo>
                      <a:pt x="1184" y="356"/>
                    </a:lnTo>
                    <a:lnTo>
                      <a:pt x="1193" y="360"/>
                    </a:lnTo>
                    <a:lnTo>
                      <a:pt x="1211" y="368"/>
                    </a:lnTo>
                    <a:lnTo>
                      <a:pt x="1215" y="375"/>
                    </a:lnTo>
                    <a:lnTo>
                      <a:pt x="1235" y="389"/>
                    </a:lnTo>
                    <a:lnTo>
                      <a:pt x="1256" y="389"/>
                    </a:lnTo>
                    <a:lnTo>
                      <a:pt x="1284" y="401"/>
                    </a:lnTo>
                    <a:lnTo>
                      <a:pt x="1292" y="400"/>
                    </a:lnTo>
                    <a:lnTo>
                      <a:pt x="1306" y="405"/>
                    </a:lnTo>
                    <a:lnTo>
                      <a:pt x="1311" y="395"/>
                    </a:lnTo>
                    <a:lnTo>
                      <a:pt x="1319" y="407"/>
                    </a:lnTo>
                    <a:lnTo>
                      <a:pt x="1360" y="474"/>
                    </a:lnTo>
                    <a:lnTo>
                      <a:pt x="1385" y="495"/>
                    </a:lnTo>
                    <a:lnTo>
                      <a:pt x="1402" y="503"/>
                    </a:lnTo>
                    <a:lnTo>
                      <a:pt x="1417" y="521"/>
                    </a:lnTo>
                    <a:lnTo>
                      <a:pt x="1435" y="538"/>
                    </a:lnTo>
                    <a:lnTo>
                      <a:pt x="1455" y="565"/>
                    </a:lnTo>
                    <a:lnTo>
                      <a:pt x="1467" y="582"/>
                    </a:lnTo>
                    <a:lnTo>
                      <a:pt x="1476" y="590"/>
                    </a:lnTo>
                    <a:lnTo>
                      <a:pt x="1523" y="635"/>
                    </a:lnTo>
                    <a:lnTo>
                      <a:pt x="1560" y="668"/>
                    </a:lnTo>
                    <a:lnTo>
                      <a:pt x="1581" y="683"/>
                    </a:lnTo>
                    <a:lnTo>
                      <a:pt x="1601" y="693"/>
                    </a:lnTo>
                    <a:lnTo>
                      <a:pt x="1611" y="693"/>
                    </a:lnTo>
                    <a:lnTo>
                      <a:pt x="1623" y="700"/>
                    </a:lnTo>
                    <a:lnTo>
                      <a:pt x="1624" y="710"/>
                    </a:lnTo>
                    <a:lnTo>
                      <a:pt x="1629" y="714"/>
                    </a:lnTo>
                    <a:lnTo>
                      <a:pt x="1634" y="731"/>
                    </a:lnTo>
                    <a:lnTo>
                      <a:pt x="1655" y="751"/>
                    </a:lnTo>
                    <a:lnTo>
                      <a:pt x="1675" y="773"/>
                    </a:lnTo>
                    <a:lnTo>
                      <a:pt x="1696" y="790"/>
                    </a:lnTo>
                    <a:lnTo>
                      <a:pt x="1711" y="798"/>
                    </a:lnTo>
                    <a:lnTo>
                      <a:pt x="1721" y="798"/>
                    </a:lnTo>
                    <a:lnTo>
                      <a:pt x="1738" y="791"/>
                    </a:lnTo>
                    <a:lnTo>
                      <a:pt x="1752" y="803"/>
                    </a:lnTo>
                    <a:lnTo>
                      <a:pt x="1772" y="808"/>
                    </a:lnTo>
                    <a:lnTo>
                      <a:pt x="1813" y="822"/>
                    </a:lnTo>
                    <a:lnTo>
                      <a:pt x="1814" y="888"/>
                    </a:lnTo>
                    <a:lnTo>
                      <a:pt x="1677" y="920"/>
                    </a:lnTo>
                    <a:lnTo>
                      <a:pt x="1650" y="965"/>
                    </a:lnTo>
                    <a:lnTo>
                      <a:pt x="1624" y="1020"/>
                    </a:lnTo>
                    <a:lnTo>
                      <a:pt x="1600" y="1072"/>
                    </a:lnTo>
                    <a:lnTo>
                      <a:pt x="1600" y="1077"/>
                    </a:lnTo>
                    <a:lnTo>
                      <a:pt x="1597" y="1084"/>
                    </a:lnTo>
                    <a:lnTo>
                      <a:pt x="1590" y="1089"/>
                    </a:lnTo>
                    <a:lnTo>
                      <a:pt x="1584" y="1094"/>
                    </a:lnTo>
                    <a:lnTo>
                      <a:pt x="1579" y="1111"/>
                    </a:lnTo>
                    <a:lnTo>
                      <a:pt x="1574" y="1114"/>
                    </a:lnTo>
                    <a:lnTo>
                      <a:pt x="1570" y="1121"/>
                    </a:lnTo>
                    <a:lnTo>
                      <a:pt x="1564" y="1128"/>
                    </a:lnTo>
                    <a:lnTo>
                      <a:pt x="1560" y="1144"/>
                    </a:lnTo>
                    <a:lnTo>
                      <a:pt x="1553" y="1143"/>
                    </a:lnTo>
                    <a:lnTo>
                      <a:pt x="1544" y="1152"/>
                    </a:lnTo>
                    <a:lnTo>
                      <a:pt x="1537" y="1151"/>
                    </a:lnTo>
                    <a:lnTo>
                      <a:pt x="1538" y="1165"/>
                    </a:lnTo>
                    <a:lnTo>
                      <a:pt x="1546" y="1169"/>
                    </a:lnTo>
                    <a:lnTo>
                      <a:pt x="1538" y="1182"/>
                    </a:lnTo>
                    <a:lnTo>
                      <a:pt x="1523" y="1189"/>
                    </a:lnTo>
                    <a:lnTo>
                      <a:pt x="1520" y="1192"/>
                    </a:lnTo>
                    <a:lnTo>
                      <a:pt x="1519" y="1202"/>
                    </a:lnTo>
                    <a:lnTo>
                      <a:pt x="1515" y="1205"/>
                    </a:lnTo>
                    <a:lnTo>
                      <a:pt x="1511" y="1208"/>
                    </a:lnTo>
                    <a:lnTo>
                      <a:pt x="1504" y="1224"/>
                    </a:lnTo>
                    <a:lnTo>
                      <a:pt x="1483" y="1238"/>
                    </a:lnTo>
                    <a:lnTo>
                      <a:pt x="1480" y="1252"/>
                    </a:lnTo>
                    <a:lnTo>
                      <a:pt x="1480" y="1263"/>
                    </a:lnTo>
                    <a:lnTo>
                      <a:pt x="1498" y="1263"/>
                    </a:lnTo>
                    <a:lnTo>
                      <a:pt x="1499" y="1267"/>
                    </a:lnTo>
                    <a:lnTo>
                      <a:pt x="1469" y="1304"/>
                    </a:lnTo>
                    <a:lnTo>
                      <a:pt x="1465" y="1330"/>
                    </a:lnTo>
                    <a:lnTo>
                      <a:pt x="1457" y="1336"/>
                    </a:lnTo>
                    <a:lnTo>
                      <a:pt x="1455" y="1343"/>
                    </a:lnTo>
                    <a:lnTo>
                      <a:pt x="1445" y="1348"/>
                    </a:lnTo>
                    <a:lnTo>
                      <a:pt x="1446" y="1354"/>
                    </a:lnTo>
                    <a:lnTo>
                      <a:pt x="1442" y="1358"/>
                    </a:lnTo>
                    <a:lnTo>
                      <a:pt x="1436" y="1358"/>
                    </a:lnTo>
                    <a:lnTo>
                      <a:pt x="1407" y="1382"/>
                    </a:lnTo>
                    <a:lnTo>
                      <a:pt x="1406" y="1397"/>
                    </a:lnTo>
                    <a:lnTo>
                      <a:pt x="1382" y="1414"/>
                    </a:lnTo>
                    <a:lnTo>
                      <a:pt x="1377" y="1412"/>
                    </a:lnTo>
                    <a:lnTo>
                      <a:pt x="1369" y="1412"/>
                    </a:lnTo>
                    <a:lnTo>
                      <a:pt x="1364" y="1407"/>
                    </a:lnTo>
                    <a:lnTo>
                      <a:pt x="1363" y="1413"/>
                    </a:lnTo>
                    <a:lnTo>
                      <a:pt x="1359" y="1415"/>
                    </a:lnTo>
                    <a:lnTo>
                      <a:pt x="1356" y="1415"/>
                    </a:lnTo>
                    <a:lnTo>
                      <a:pt x="1348" y="1402"/>
                    </a:lnTo>
                    <a:lnTo>
                      <a:pt x="1339" y="1402"/>
                    </a:lnTo>
                    <a:lnTo>
                      <a:pt x="1328" y="1411"/>
                    </a:lnTo>
                    <a:lnTo>
                      <a:pt x="1323" y="1413"/>
                    </a:lnTo>
                    <a:lnTo>
                      <a:pt x="1320" y="1421"/>
                    </a:lnTo>
                    <a:lnTo>
                      <a:pt x="1312" y="1429"/>
                    </a:lnTo>
                    <a:lnTo>
                      <a:pt x="1308" y="1437"/>
                    </a:lnTo>
                    <a:lnTo>
                      <a:pt x="1307" y="1447"/>
                    </a:lnTo>
                    <a:lnTo>
                      <a:pt x="1299" y="1454"/>
                    </a:lnTo>
                    <a:lnTo>
                      <a:pt x="1298" y="1461"/>
                    </a:lnTo>
                    <a:lnTo>
                      <a:pt x="1291" y="1460"/>
                    </a:lnTo>
                    <a:lnTo>
                      <a:pt x="1288" y="1462"/>
                    </a:lnTo>
                    <a:lnTo>
                      <a:pt x="1286" y="1470"/>
                    </a:lnTo>
                    <a:lnTo>
                      <a:pt x="1289" y="1475"/>
                    </a:lnTo>
                    <a:lnTo>
                      <a:pt x="1283" y="1484"/>
                    </a:lnTo>
                    <a:lnTo>
                      <a:pt x="1278" y="1485"/>
                    </a:lnTo>
                    <a:lnTo>
                      <a:pt x="1274" y="1493"/>
                    </a:lnTo>
                    <a:lnTo>
                      <a:pt x="1271" y="1494"/>
                    </a:lnTo>
                    <a:lnTo>
                      <a:pt x="1265" y="1498"/>
                    </a:lnTo>
                    <a:lnTo>
                      <a:pt x="1268" y="1504"/>
                    </a:lnTo>
                    <a:lnTo>
                      <a:pt x="1269" y="1509"/>
                    </a:lnTo>
                    <a:lnTo>
                      <a:pt x="1264" y="1514"/>
                    </a:lnTo>
                    <a:lnTo>
                      <a:pt x="1265" y="1525"/>
                    </a:lnTo>
                    <a:lnTo>
                      <a:pt x="1271" y="1530"/>
                    </a:lnTo>
                    <a:lnTo>
                      <a:pt x="1268" y="1539"/>
                    </a:lnTo>
                    <a:lnTo>
                      <a:pt x="1262" y="1539"/>
                    </a:lnTo>
                    <a:lnTo>
                      <a:pt x="1259" y="1541"/>
                    </a:lnTo>
                    <a:lnTo>
                      <a:pt x="1257" y="1544"/>
                    </a:lnTo>
                    <a:lnTo>
                      <a:pt x="1257" y="1548"/>
                    </a:lnTo>
                    <a:lnTo>
                      <a:pt x="1263" y="1551"/>
                    </a:lnTo>
                    <a:lnTo>
                      <a:pt x="1280" y="1552"/>
                    </a:lnTo>
                    <a:lnTo>
                      <a:pt x="1285" y="1548"/>
                    </a:lnTo>
                    <a:lnTo>
                      <a:pt x="1291" y="1554"/>
                    </a:lnTo>
                    <a:lnTo>
                      <a:pt x="1287" y="1555"/>
                    </a:lnTo>
                    <a:lnTo>
                      <a:pt x="1285" y="1560"/>
                    </a:lnTo>
                    <a:lnTo>
                      <a:pt x="1276" y="1563"/>
                    </a:lnTo>
                    <a:lnTo>
                      <a:pt x="1274" y="1570"/>
                    </a:lnTo>
                    <a:lnTo>
                      <a:pt x="1270" y="1572"/>
                    </a:lnTo>
                    <a:lnTo>
                      <a:pt x="1268" y="1582"/>
                    </a:lnTo>
                    <a:lnTo>
                      <a:pt x="1263" y="1588"/>
                    </a:lnTo>
                    <a:lnTo>
                      <a:pt x="1255" y="1594"/>
                    </a:lnTo>
                    <a:lnTo>
                      <a:pt x="1251" y="1597"/>
                    </a:lnTo>
                    <a:lnTo>
                      <a:pt x="1249" y="1599"/>
                    </a:lnTo>
                    <a:lnTo>
                      <a:pt x="1249" y="1608"/>
                    </a:lnTo>
                    <a:lnTo>
                      <a:pt x="1237" y="1626"/>
                    </a:lnTo>
                    <a:lnTo>
                      <a:pt x="1242" y="1631"/>
                    </a:lnTo>
                    <a:lnTo>
                      <a:pt x="1242" y="1637"/>
                    </a:lnTo>
                    <a:lnTo>
                      <a:pt x="1230" y="1649"/>
                    </a:lnTo>
                    <a:lnTo>
                      <a:pt x="1228" y="1652"/>
                    </a:lnTo>
                    <a:lnTo>
                      <a:pt x="1230" y="1657"/>
                    </a:lnTo>
                    <a:lnTo>
                      <a:pt x="1234" y="1657"/>
                    </a:lnTo>
                    <a:lnTo>
                      <a:pt x="1233" y="1663"/>
                    </a:lnTo>
                    <a:lnTo>
                      <a:pt x="1231" y="1666"/>
                    </a:lnTo>
                    <a:lnTo>
                      <a:pt x="1227" y="1669"/>
                    </a:lnTo>
                    <a:lnTo>
                      <a:pt x="1222" y="1679"/>
                    </a:lnTo>
                    <a:lnTo>
                      <a:pt x="1229" y="1692"/>
                    </a:lnTo>
                    <a:lnTo>
                      <a:pt x="1231" y="1703"/>
                    </a:lnTo>
                    <a:lnTo>
                      <a:pt x="1247" y="1717"/>
                    </a:lnTo>
                    <a:lnTo>
                      <a:pt x="1237" y="1718"/>
                    </a:lnTo>
                    <a:lnTo>
                      <a:pt x="1237" y="1725"/>
                    </a:lnTo>
                    <a:lnTo>
                      <a:pt x="1231" y="1728"/>
                    </a:lnTo>
                    <a:lnTo>
                      <a:pt x="1224" y="1735"/>
                    </a:lnTo>
                    <a:lnTo>
                      <a:pt x="1221" y="1748"/>
                    </a:lnTo>
                    <a:lnTo>
                      <a:pt x="1213" y="1754"/>
                    </a:lnTo>
                    <a:lnTo>
                      <a:pt x="1204" y="1755"/>
                    </a:lnTo>
                    <a:lnTo>
                      <a:pt x="1203" y="1760"/>
                    </a:lnTo>
                    <a:lnTo>
                      <a:pt x="1199" y="1760"/>
                    </a:lnTo>
                    <a:lnTo>
                      <a:pt x="1195" y="1765"/>
                    </a:lnTo>
                    <a:lnTo>
                      <a:pt x="1188" y="1766"/>
                    </a:lnTo>
                    <a:lnTo>
                      <a:pt x="1184" y="1770"/>
                    </a:lnTo>
                    <a:lnTo>
                      <a:pt x="1186" y="1781"/>
                    </a:lnTo>
                    <a:lnTo>
                      <a:pt x="1184" y="1787"/>
                    </a:lnTo>
                    <a:lnTo>
                      <a:pt x="1190" y="1792"/>
                    </a:lnTo>
                    <a:lnTo>
                      <a:pt x="1190" y="1799"/>
                    </a:lnTo>
                    <a:lnTo>
                      <a:pt x="1184" y="1805"/>
                    </a:lnTo>
                    <a:lnTo>
                      <a:pt x="1211" y="1820"/>
                    </a:lnTo>
                    <a:lnTo>
                      <a:pt x="1223" y="1829"/>
                    </a:lnTo>
                    <a:lnTo>
                      <a:pt x="1222" y="1837"/>
                    </a:lnTo>
                    <a:lnTo>
                      <a:pt x="1228" y="1847"/>
                    </a:lnTo>
                    <a:lnTo>
                      <a:pt x="1228" y="1852"/>
                    </a:lnTo>
                    <a:lnTo>
                      <a:pt x="1222" y="1863"/>
                    </a:lnTo>
                    <a:lnTo>
                      <a:pt x="1220" y="1880"/>
                    </a:lnTo>
                    <a:lnTo>
                      <a:pt x="1217" y="1886"/>
                    </a:lnTo>
                    <a:lnTo>
                      <a:pt x="1235" y="1885"/>
                    </a:lnTo>
                    <a:lnTo>
                      <a:pt x="1239" y="1889"/>
                    </a:lnTo>
                    <a:lnTo>
                      <a:pt x="1245" y="1891"/>
                    </a:lnTo>
                    <a:lnTo>
                      <a:pt x="1247" y="1904"/>
                    </a:lnTo>
                    <a:lnTo>
                      <a:pt x="1251" y="1907"/>
                    </a:lnTo>
                    <a:lnTo>
                      <a:pt x="1256" y="1909"/>
                    </a:lnTo>
                    <a:lnTo>
                      <a:pt x="1257" y="1912"/>
                    </a:lnTo>
                    <a:lnTo>
                      <a:pt x="1261" y="1914"/>
                    </a:lnTo>
                    <a:lnTo>
                      <a:pt x="1273" y="1910"/>
                    </a:lnTo>
                    <a:lnTo>
                      <a:pt x="1276" y="1911"/>
                    </a:lnTo>
                    <a:lnTo>
                      <a:pt x="1275" y="1920"/>
                    </a:lnTo>
                    <a:lnTo>
                      <a:pt x="1280" y="1922"/>
                    </a:lnTo>
                    <a:lnTo>
                      <a:pt x="1282" y="1934"/>
                    </a:lnTo>
                    <a:lnTo>
                      <a:pt x="1275" y="1941"/>
                    </a:lnTo>
                    <a:lnTo>
                      <a:pt x="1276" y="1949"/>
                    </a:lnTo>
                    <a:lnTo>
                      <a:pt x="1273" y="1952"/>
                    </a:lnTo>
                    <a:lnTo>
                      <a:pt x="1272" y="1957"/>
                    </a:lnTo>
                    <a:lnTo>
                      <a:pt x="1266" y="1965"/>
                    </a:lnTo>
                    <a:lnTo>
                      <a:pt x="1264" y="1972"/>
                    </a:lnTo>
                    <a:lnTo>
                      <a:pt x="1257" y="1981"/>
                    </a:lnTo>
                    <a:lnTo>
                      <a:pt x="1261" y="1983"/>
                    </a:lnTo>
                    <a:lnTo>
                      <a:pt x="1261" y="1989"/>
                    </a:lnTo>
                    <a:lnTo>
                      <a:pt x="1254" y="1994"/>
                    </a:lnTo>
                    <a:lnTo>
                      <a:pt x="1252" y="2000"/>
                    </a:lnTo>
                    <a:lnTo>
                      <a:pt x="1235" y="2001"/>
                    </a:lnTo>
                    <a:lnTo>
                      <a:pt x="1241" y="2015"/>
                    </a:lnTo>
                    <a:lnTo>
                      <a:pt x="1237" y="2018"/>
                    </a:lnTo>
                    <a:lnTo>
                      <a:pt x="1231" y="2031"/>
                    </a:lnTo>
                    <a:lnTo>
                      <a:pt x="1228" y="2051"/>
                    </a:lnTo>
                    <a:lnTo>
                      <a:pt x="1221" y="2051"/>
                    </a:lnTo>
                    <a:lnTo>
                      <a:pt x="1219" y="2055"/>
                    </a:lnTo>
                    <a:lnTo>
                      <a:pt x="1209" y="2056"/>
                    </a:lnTo>
                    <a:lnTo>
                      <a:pt x="1206" y="2059"/>
                    </a:lnTo>
                    <a:lnTo>
                      <a:pt x="1201" y="2077"/>
                    </a:lnTo>
                    <a:lnTo>
                      <a:pt x="1195" y="2079"/>
                    </a:lnTo>
                    <a:lnTo>
                      <a:pt x="1191" y="2088"/>
                    </a:lnTo>
                    <a:lnTo>
                      <a:pt x="1179" y="2089"/>
                    </a:lnTo>
                    <a:lnTo>
                      <a:pt x="1168" y="2094"/>
                    </a:lnTo>
                    <a:lnTo>
                      <a:pt x="1165" y="2093"/>
                    </a:lnTo>
                    <a:lnTo>
                      <a:pt x="1158" y="2092"/>
                    </a:lnTo>
                    <a:lnTo>
                      <a:pt x="1156" y="2096"/>
                    </a:lnTo>
                    <a:lnTo>
                      <a:pt x="1160" y="2103"/>
                    </a:lnTo>
                    <a:lnTo>
                      <a:pt x="1159" y="2105"/>
                    </a:lnTo>
                    <a:lnTo>
                      <a:pt x="1157" y="2111"/>
                    </a:lnTo>
                    <a:lnTo>
                      <a:pt x="1151" y="2115"/>
                    </a:lnTo>
                    <a:lnTo>
                      <a:pt x="1145" y="2113"/>
                    </a:lnTo>
                    <a:lnTo>
                      <a:pt x="1140" y="2112"/>
                    </a:lnTo>
                    <a:lnTo>
                      <a:pt x="1138" y="2111"/>
                    </a:lnTo>
                    <a:lnTo>
                      <a:pt x="1135" y="2113"/>
                    </a:lnTo>
                    <a:lnTo>
                      <a:pt x="1132" y="2117"/>
                    </a:lnTo>
                    <a:lnTo>
                      <a:pt x="1130" y="2126"/>
                    </a:lnTo>
                    <a:lnTo>
                      <a:pt x="1123" y="2126"/>
                    </a:lnTo>
                    <a:lnTo>
                      <a:pt x="1121" y="2125"/>
                    </a:lnTo>
                    <a:lnTo>
                      <a:pt x="1117" y="2126"/>
                    </a:lnTo>
                    <a:lnTo>
                      <a:pt x="1115" y="2130"/>
                    </a:lnTo>
                    <a:lnTo>
                      <a:pt x="1111" y="2129"/>
                    </a:lnTo>
                    <a:lnTo>
                      <a:pt x="1106" y="2132"/>
                    </a:lnTo>
                    <a:lnTo>
                      <a:pt x="1103" y="2150"/>
                    </a:lnTo>
                    <a:lnTo>
                      <a:pt x="1099" y="2154"/>
                    </a:lnTo>
                    <a:lnTo>
                      <a:pt x="1094" y="2161"/>
                    </a:lnTo>
                    <a:lnTo>
                      <a:pt x="1092" y="2166"/>
                    </a:lnTo>
                    <a:lnTo>
                      <a:pt x="1084" y="2167"/>
                    </a:lnTo>
                    <a:lnTo>
                      <a:pt x="1077" y="2164"/>
                    </a:lnTo>
                    <a:lnTo>
                      <a:pt x="1074" y="2155"/>
                    </a:lnTo>
                    <a:lnTo>
                      <a:pt x="1071" y="2154"/>
                    </a:lnTo>
                    <a:lnTo>
                      <a:pt x="1069" y="2154"/>
                    </a:lnTo>
                    <a:lnTo>
                      <a:pt x="1065" y="2159"/>
                    </a:lnTo>
                    <a:lnTo>
                      <a:pt x="1053" y="2158"/>
                    </a:lnTo>
                    <a:lnTo>
                      <a:pt x="1051" y="2164"/>
                    </a:lnTo>
                    <a:lnTo>
                      <a:pt x="1037" y="2172"/>
                    </a:lnTo>
                    <a:lnTo>
                      <a:pt x="1037" y="2167"/>
                    </a:lnTo>
                    <a:lnTo>
                      <a:pt x="1039" y="2163"/>
                    </a:lnTo>
                    <a:lnTo>
                      <a:pt x="1038" y="2151"/>
                    </a:lnTo>
                    <a:lnTo>
                      <a:pt x="1034" y="2145"/>
                    </a:lnTo>
                    <a:lnTo>
                      <a:pt x="1033" y="2134"/>
                    </a:lnTo>
                    <a:lnTo>
                      <a:pt x="1016" y="2114"/>
                    </a:lnTo>
                    <a:lnTo>
                      <a:pt x="998" y="2110"/>
                    </a:lnTo>
                    <a:lnTo>
                      <a:pt x="992" y="2102"/>
                    </a:lnTo>
                    <a:lnTo>
                      <a:pt x="983" y="2102"/>
                    </a:lnTo>
                    <a:lnTo>
                      <a:pt x="975" y="2105"/>
                    </a:lnTo>
                    <a:lnTo>
                      <a:pt x="970" y="2109"/>
                    </a:lnTo>
                    <a:lnTo>
                      <a:pt x="966" y="2108"/>
                    </a:lnTo>
                    <a:lnTo>
                      <a:pt x="968" y="2100"/>
                    </a:lnTo>
                    <a:lnTo>
                      <a:pt x="957" y="2089"/>
                    </a:lnTo>
                    <a:lnTo>
                      <a:pt x="943" y="2090"/>
                    </a:lnTo>
                    <a:lnTo>
                      <a:pt x="939" y="2087"/>
                    </a:lnTo>
                    <a:lnTo>
                      <a:pt x="935" y="2086"/>
                    </a:lnTo>
                    <a:lnTo>
                      <a:pt x="931" y="2084"/>
                    </a:lnTo>
                    <a:lnTo>
                      <a:pt x="926" y="2078"/>
                    </a:lnTo>
                    <a:lnTo>
                      <a:pt x="919" y="2076"/>
                    </a:lnTo>
                    <a:lnTo>
                      <a:pt x="907" y="2068"/>
                    </a:lnTo>
                    <a:lnTo>
                      <a:pt x="893" y="2065"/>
                    </a:lnTo>
                    <a:lnTo>
                      <a:pt x="891" y="2039"/>
                    </a:lnTo>
                    <a:lnTo>
                      <a:pt x="895" y="2031"/>
                    </a:lnTo>
                    <a:lnTo>
                      <a:pt x="895" y="2016"/>
                    </a:lnTo>
                    <a:lnTo>
                      <a:pt x="893" y="2004"/>
                    </a:lnTo>
                    <a:lnTo>
                      <a:pt x="880" y="1997"/>
                    </a:lnTo>
                    <a:lnTo>
                      <a:pt x="871" y="1997"/>
                    </a:lnTo>
                    <a:lnTo>
                      <a:pt x="867" y="1995"/>
                    </a:lnTo>
                    <a:lnTo>
                      <a:pt x="861" y="1988"/>
                    </a:lnTo>
                    <a:lnTo>
                      <a:pt x="858" y="1984"/>
                    </a:lnTo>
                    <a:lnTo>
                      <a:pt x="837" y="1970"/>
                    </a:lnTo>
                    <a:lnTo>
                      <a:pt x="828" y="1965"/>
                    </a:lnTo>
                    <a:lnTo>
                      <a:pt x="815" y="1952"/>
                    </a:lnTo>
                    <a:lnTo>
                      <a:pt x="790" y="1943"/>
                    </a:lnTo>
                    <a:lnTo>
                      <a:pt x="773" y="1941"/>
                    </a:lnTo>
                    <a:lnTo>
                      <a:pt x="748" y="1943"/>
                    </a:lnTo>
                    <a:lnTo>
                      <a:pt x="739" y="1947"/>
                    </a:lnTo>
                    <a:lnTo>
                      <a:pt x="728" y="1948"/>
                    </a:lnTo>
                    <a:lnTo>
                      <a:pt x="711" y="1949"/>
                    </a:lnTo>
                    <a:lnTo>
                      <a:pt x="700" y="1945"/>
                    </a:lnTo>
                    <a:lnTo>
                      <a:pt x="687" y="1946"/>
                    </a:lnTo>
                    <a:lnTo>
                      <a:pt x="638" y="1965"/>
                    </a:lnTo>
                    <a:lnTo>
                      <a:pt x="637" y="1971"/>
                    </a:lnTo>
                    <a:lnTo>
                      <a:pt x="630" y="1975"/>
                    </a:lnTo>
                    <a:lnTo>
                      <a:pt x="603" y="1975"/>
                    </a:lnTo>
                    <a:lnTo>
                      <a:pt x="531" y="1989"/>
                    </a:lnTo>
                    <a:lnTo>
                      <a:pt x="517" y="1971"/>
                    </a:lnTo>
                    <a:lnTo>
                      <a:pt x="507" y="1969"/>
                    </a:lnTo>
                    <a:lnTo>
                      <a:pt x="480" y="1957"/>
                    </a:lnTo>
                    <a:lnTo>
                      <a:pt x="467" y="1971"/>
                    </a:lnTo>
                    <a:lnTo>
                      <a:pt x="400" y="1972"/>
                    </a:lnTo>
                    <a:lnTo>
                      <a:pt x="402" y="1964"/>
                    </a:lnTo>
                    <a:lnTo>
                      <a:pt x="404" y="1943"/>
                    </a:lnTo>
                    <a:lnTo>
                      <a:pt x="399" y="1935"/>
                    </a:lnTo>
                    <a:lnTo>
                      <a:pt x="392" y="1930"/>
                    </a:lnTo>
                    <a:lnTo>
                      <a:pt x="384" y="1924"/>
                    </a:lnTo>
                    <a:lnTo>
                      <a:pt x="378" y="1914"/>
                    </a:lnTo>
                    <a:lnTo>
                      <a:pt x="375" y="1887"/>
                    </a:lnTo>
                    <a:lnTo>
                      <a:pt x="408" y="1813"/>
                    </a:lnTo>
                    <a:lnTo>
                      <a:pt x="419" y="1807"/>
                    </a:lnTo>
                    <a:lnTo>
                      <a:pt x="421" y="1802"/>
                    </a:lnTo>
                    <a:lnTo>
                      <a:pt x="425" y="1796"/>
                    </a:lnTo>
                    <a:lnTo>
                      <a:pt x="428" y="1797"/>
                    </a:lnTo>
                    <a:lnTo>
                      <a:pt x="433" y="1791"/>
                    </a:lnTo>
                    <a:lnTo>
                      <a:pt x="442" y="1785"/>
                    </a:lnTo>
                    <a:lnTo>
                      <a:pt x="451" y="1781"/>
                    </a:lnTo>
                    <a:lnTo>
                      <a:pt x="452" y="1775"/>
                    </a:lnTo>
                    <a:lnTo>
                      <a:pt x="447" y="1769"/>
                    </a:lnTo>
                    <a:lnTo>
                      <a:pt x="446" y="1764"/>
                    </a:lnTo>
                    <a:lnTo>
                      <a:pt x="450" y="1756"/>
                    </a:lnTo>
                    <a:lnTo>
                      <a:pt x="450" y="1745"/>
                    </a:lnTo>
                    <a:lnTo>
                      <a:pt x="460" y="1744"/>
                    </a:lnTo>
                    <a:lnTo>
                      <a:pt x="467" y="1736"/>
                    </a:lnTo>
                    <a:lnTo>
                      <a:pt x="475" y="1724"/>
                    </a:lnTo>
                    <a:lnTo>
                      <a:pt x="473" y="1720"/>
                    </a:lnTo>
                    <a:lnTo>
                      <a:pt x="467" y="1718"/>
                    </a:lnTo>
                    <a:lnTo>
                      <a:pt x="462" y="1719"/>
                    </a:lnTo>
                    <a:lnTo>
                      <a:pt x="454" y="1729"/>
                    </a:lnTo>
                    <a:lnTo>
                      <a:pt x="450" y="1730"/>
                    </a:lnTo>
                    <a:lnTo>
                      <a:pt x="444" y="1725"/>
                    </a:lnTo>
                    <a:lnTo>
                      <a:pt x="437" y="1709"/>
                    </a:lnTo>
                    <a:lnTo>
                      <a:pt x="437" y="1699"/>
                    </a:lnTo>
                    <a:lnTo>
                      <a:pt x="428" y="1697"/>
                    </a:lnTo>
                    <a:lnTo>
                      <a:pt x="424" y="1690"/>
                    </a:lnTo>
                    <a:lnTo>
                      <a:pt x="422" y="1690"/>
                    </a:lnTo>
                    <a:lnTo>
                      <a:pt x="419" y="1692"/>
                    </a:lnTo>
                    <a:lnTo>
                      <a:pt x="409" y="1692"/>
                    </a:lnTo>
                    <a:lnTo>
                      <a:pt x="407" y="1690"/>
                    </a:lnTo>
                    <a:lnTo>
                      <a:pt x="391" y="1687"/>
                    </a:lnTo>
                    <a:lnTo>
                      <a:pt x="366" y="1684"/>
                    </a:lnTo>
                    <a:lnTo>
                      <a:pt x="361" y="1680"/>
                    </a:lnTo>
                    <a:lnTo>
                      <a:pt x="355" y="1672"/>
                    </a:lnTo>
                    <a:lnTo>
                      <a:pt x="351" y="1670"/>
                    </a:lnTo>
                    <a:lnTo>
                      <a:pt x="329" y="1670"/>
                    </a:lnTo>
                    <a:lnTo>
                      <a:pt x="311" y="1661"/>
                    </a:lnTo>
                    <a:lnTo>
                      <a:pt x="310" y="1651"/>
                    </a:lnTo>
                    <a:lnTo>
                      <a:pt x="314" y="1638"/>
                    </a:lnTo>
                    <a:lnTo>
                      <a:pt x="308" y="1621"/>
                    </a:lnTo>
                    <a:lnTo>
                      <a:pt x="289" y="1601"/>
                    </a:lnTo>
                    <a:lnTo>
                      <a:pt x="289" y="1594"/>
                    </a:lnTo>
                    <a:lnTo>
                      <a:pt x="286" y="1583"/>
                    </a:lnTo>
                    <a:lnTo>
                      <a:pt x="287" y="1563"/>
                    </a:lnTo>
                    <a:lnTo>
                      <a:pt x="286" y="1557"/>
                    </a:lnTo>
                    <a:lnTo>
                      <a:pt x="284" y="1554"/>
                    </a:lnTo>
                    <a:lnTo>
                      <a:pt x="283" y="1548"/>
                    </a:lnTo>
                    <a:lnTo>
                      <a:pt x="285" y="1543"/>
                    </a:lnTo>
                    <a:lnTo>
                      <a:pt x="294" y="1527"/>
                    </a:lnTo>
                    <a:lnTo>
                      <a:pt x="292" y="1517"/>
                    </a:lnTo>
                    <a:lnTo>
                      <a:pt x="284" y="1507"/>
                    </a:lnTo>
                    <a:lnTo>
                      <a:pt x="274" y="1495"/>
                    </a:lnTo>
                    <a:lnTo>
                      <a:pt x="267" y="1478"/>
                    </a:lnTo>
                    <a:lnTo>
                      <a:pt x="262" y="1462"/>
                    </a:lnTo>
                    <a:lnTo>
                      <a:pt x="261" y="1449"/>
                    </a:lnTo>
                    <a:lnTo>
                      <a:pt x="264" y="1443"/>
                    </a:lnTo>
                    <a:lnTo>
                      <a:pt x="265" y="1434"/>
                    </a:lnTo>
                    <a:lnTo>
                      <a:pt x="256" y="1420"/>
                    </a:lnTo>
                    <a:lnTo>
                      <a:pt x="252" y="1403"/>
                    </a:lnTo>
                    <a:lnTo>
                      <a:pt x="243" y="1395"/>
                    </a:lnTo>
                    <a:lnTo>
                      <a:pt x="240" y="1391"/>
                    </a:lnTo>
                    <a:lnTo>
                      <a:pt x="239" y="1382"/>
                    </a:lnTo>
                    <a:lnTo>
                      <a:pt x="243" y="1377"/>
                    </a:lnTo>
                    <a:lnTo>
                      <a:pt x="250" y="1374"/>
                    </a:lnTo>
                    <a:lnTo>
                      <a:pt x="252" y="1368"/>
                    </a:lnTo>
                    <a:lnTo>
                      <a:pt x="250" y="1349"/>
                    </a:lnTo>
                    <a:lnTo>
                      <a:pt x="242" y="1335"/>
                    </a:lnTo>
                    <a:lnTo>
                      <a:pt x="241" y="1323"/>
                    </a:lnTo>
                    <a:lnTo>
                      <a:pt x="237" y="1311"/>
                    </a:lnTo>
                    <a:lnTo>
                      <a:pt x="237" y="1303"/>
                    </a:lnTo>
                    <a:lnTo>
                      <a:pt x="238" y="1301"/>
                    </a:lnTo>
                    <a:lnTo>
                      <a:pt x="237" y="1279"/>
                    </a:lnTo>
                    <a:lnTo>
                      <a:pt x="234" y="1272"/>
                    </a:lnTo>
                    <a:lnTo>
                      <a:pt x="233" y="1259"/>
                    </a:lnTo>
                    <a:lnTo>
                      <a:pt x="228" y="1250"/>
                    </a:lnTo>
                    <a:lnTo>
                      <a:pt x="227" y="1239"/>
                    </a:lnTo>
                    <a:lnTo>
                      <a:pt x="229" y="1235"/>
                    </a:lnTo>
                    <a:lnTo>
                      <a:pt x="233" y="1233"/>
                    </a:lnTo>
                    <a:lnTo>
                      <a:pt x="239" y="1223"/>
                    </a:lnTo>
                    <a:lnTo>
                      <a:pt x="239" y="1210"/>
                    </a:lnTo>
                    <a:lnTo>
                      <a:pt x="224" y="1185"/>
                    </a:lnTo>
                    <a:lnTo>
                      <a:pt x="225" y="1167"/>
                    </a:lnTo>
                    <a:lnTo>
                      <a:pt x="233" y="1152"/>
                    </a:lnTo>
                    <a:lnTo>
                      <a:pt x="192" y="1127"/>
                    </a:lnTo>
                    <a:lnTo>
                      <a:pt x="229" y="1078"/>
                    </a:lnTo>
                    <a:lnTo>
                      <a:pt x="229" y="1067"/>
                    </a:lnTo>
                    <a:lnTo>
                      <a:pt x="225" y="1057"/>
                    </a:lnTo>
                    <a:lnTo>
                      <a:pt x="223" y="1037"/>
                    </a:lnTo>
                    <a:lnTo>
                      <a:pt x="218" y="1032"/>
                    </a:lnTo>
                    <a:lnTo>
                      <a:pt x="212" y="1016"/>
                    </a:lnTo>
                    <a:lnTo>
                      <a:pt x="203" y="1015"/>
                    </a:lnTo>
                    <a:lnTo>
                      <a:pt x="178" y="991"/>
                    </a:lnTo>
                    <a:lnTo>
                      <a:pt x="175" y="982"/>
                    </a:lnTo>
                    <a:lnTo>
                      <a:pt x="165" y="981"/>
                    </a:lnTo>
                    <a:lnTo>
                      <a:pt x="161" y="973"/>
                    </a:lnTo>
                    <a:lnTo>
                      <a:pt x="156" y="971"/>
                    </a:lnTo>
                    <a:lnTo>
                      <a:pt x="129" y="950"/>
                    </a:lnTo>
                    <a:lnTo>
                      <a:pt x="89" y="878"/>
                    </a:lnTo>
                    <a:lnTo>
                      <a:pt x="98" y="858"/>
                    </a:lnTo>
                    <a:lnTo>
                      <a:pt x="93" y="854"/>
                    </a:lnTo>
                    <a:lnTo>
                      <a:pt x="88" y="851"/>
                    </a:lnTo>
                    <a:lnTo>
                      <a:pt x="86" y="848"/>
                    </a:lnTo>
                    <a:lnTo>
                      <a:pt x="91" y="842"/>
                    </a:lnTo>
                    <a:lnTo>
                      <a:pt x="96" y="841"/>
                    </a:lnTo>
                    <a:lnTo>
                      <a:pt x="97" y="837"/>
                    </a:lnTo>
                    <a:lnTo>
                      <a:pt x="104" y="834"/>
                    </a:lnTo>
                    <a:lnTo>
                      <a:pt x="106" y="825"/>
                    </a:lnTo>
                    <a:lnTo>
                      <a:pt x="115" y="809"/>
                    </a:lnTo>
                    <a:lnTo>
                      <a:pt x="102" y="795"/>
                    </a:lnTo>
                    <a:lnTo>
                      <a:pt x="94" y="789"/>
                    </a:lnTo>
                    <a:lnTo>
                      <a:pt x="90" y="781"/>
                    </a:lnTo>
                    <a:lnTo>
                      <a:pt x="90" y="777"/>
                    </a:lnTo>
                    <a:lnTo>
                      <a:pt x="97" y="769"/>
                    </a:lnTo>
                    <a:lnTo>
                      <a:pt x="102" y="759"/>
                    </a:lnTo>
                    <a:lnTo>
                      <a:pt x="111" y="738"/>
                    </a:lnTo>
                    <a:lnTo>
                      <a:pt x="110" y="722"/>
                    </a:lnTo>
                    <a:lnTo>
                      <a:pt x="129" y="712"/>
                    </a:lnTo>
                    <a:lnTo>
                      <a:pt x="131" y="699"/>
                    </a:lnTo>
                    <a:lnTo>
                      <a:pt x="132" y="641"/>
                    </a:lnTo>
                    <a:lnTo>
                      <a:pt x="136" y="622"/>
                    </a:lnTo>
                    <a:lnTo>
                      <a:pt x="143" y="614"/>
                    </a:lnTo>
                    <a:lnTo>
                      <a:pt x="143" y="593"/>
                    </a:lnTo>
                    <a:lnTo>
                      <a:pt x="136" y="581"/>
                    </a:lnTo>
                    <a:lnTo>
                      <a:pt x="134" y="572"/>
                    </a:lnTo>
                    <a:lnTo>
                      <a:pt x="98" y="521"/>
                    </a:lnTo>
                    <a:lnTo>
                      <a:pt x="96" y="508"/>
                    </a:lnTo>
                    <a:lnTo>
                      <a:pt x="91" y="494"/>
                    </a:lnTo>
                    <a:lnTo>
                      <a:pt x="90" y="488"/>
                    </a:lnTo>
                    <a:lnTo>
                      <a:pt x="88" y="484"/>
                    </a:lnTo>
                    <a:lnTo>
                      <a:pt x="87" y="468"/>
                    </a:lnTo>
                    <a:lnTo>
                      <a:pt x="81" y="457"/>
                    </a:lnTo>
                    <a:lnTo>
                      <a:pt x="79" y="440"/>
                    </a:lnTo>
                    <a:lnTo>
                      <a:pt x="66" y="425"/>
                    </a:lnTo>
                    <a:lnTo>
                      <a:pt x="52" y="414"/>
                    </a:lnTo>
                    <a:lnTo>
                      <a:pt x="9" y="320"/>
                    </a:lnTo>
                    <a:lnTo>
                      <a:pt x="0" y="253"/>
                    </a:lnTo>
                    <a:lnTo>
                      <a:pt x="49" y="169"/>
                    </a:lnTo>
                    <a:lnTo>
                      <a:pt x="47" y="162"/>
                    </a:lnTo>
                    <a:lnTo>
                      <a:pt x="50" y="160"/>
                    </a:lnTo>
                    <a:lnTo>
                      <a:pt x="52" y="154"/>
                    </a:lnTo>
                    <a:lnTo>
                      <a:pt x="79" y="129"/>
                    </a:lnTo>
                    <a:lnTo>
                      <a:pt x="80" y="122"/>
                    </a:lnTo>
                    <a:lnTo>
                      <a:pt x="77" y="122"/>
                    </a:lnTo>
                    <a:lnTo>
                      <a:pt x="77" y="114"/>
                    </a:lnTo>
                    <a:lnTo>
                      <a:pt x="81" y="103"/>
                    </a:lnTo>
                    <a:lnTo>
                      <a:pt x="73" y="86"/>
                    </a:lnTo>
                    <a:lnTo>
                      <a:pt x="71" y="79"/>
                    </a:lnTo>
                    <a:lnTo>
                      <a:pt x="58" y="78"/>
                    </a:lnTo>
                    <a:lnTo>
                      <a:pt x="49" y="72"/>
                    </a:lnTo>
                    <a:lnTo>
                      <a:pt x="49" y="60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865" name="Freeform 17"/>
              <p:cNvSpPr>
                <a:spLocks/>
              </p:cNvSpPr>
              <p:nvPr/>
            </p:nvSpPr>
            <p:spPr bwMode="auto">
              <a:xfrm>
                <a:off x="9205" y="1784"/>
                <a:ext cx="368" cy="239"/>
              </a:xfrm>
              <a:custGeom>
                <a:avLst/>
                <a:gdLst>
                  <a:gd name="T0" fmla="*/ 54 w 1471"/>
                  <a:gd name="T1" fmla="*/ 709 h 955"/>
                  <a:gd name="T2" fmla="*/ 94 w 1471"/>
                  <a:gd name="T3" fmla="*/ 729 h 955"/>
                  <a:gd name="T4" fmla="*/ 142 w 1471"/>
                  <a:gd name="T5" fmla="*/ 731 h 955"/>
                  <a:gd name="T6" fmla="*/ 163 w 1471"/>
                  <a:gd name="T7" fmla="*/ 749 h 955"/>
                  <a:gd name="T8" fmla="*/ 200 w 1471"/>
                  <a:gd name="T9" fmla="*/ 721 h 955"/>
                  <a:gd name="T10" fmla="*/ 249 w 1471"/>
                  <a:gd name="T11" fmla="*/ 693 h 955"/>
                  <a:gd name="T12" fmla="*/ 295 w 1471"/>
                  <a:gd name="T13" fmla="*/ 696 h 955"/>
                  <a:gd name="T14" fmla="*/ 322 w 1471"/>
                  <a:gd name="T15" fmla="*/ 672 h 955"/>
                  <a:gd name="T16" fmla="*/ 366 w 1471"/>
                  <a:gd name="T17" fmla="*/ 654 h 955"/>
                  <a:gd name="T18" fmla="*/ 428 w 1471"/>
                  <a:gd name="T19" fmla="*/ 650 h 955"/>
                  <a:gd name="T20" fmla="*/ 489 w 1471"/>
                  <a:gd name="T21" fmla="*/ 623 h 955"/>
                  <a:gd name="T22" fmla="*/ 530 w 1471"/>
                  <a:gd name="T23" fmla="*/ 626 h 955"/>
                  <a:gd name="T24" fmla="*/ 537 w 1471"/>
                  <a:gd name="T25" fmla="*/ 649 h 955"/>
                  <a:gd name="T26" fmla="*/ 429 w 1471"/>
                  <a:gd name="T27" fmla="*/ 769 h 955"/>
                  <a:gd name="T28" fmla="*/ 425 w 1471"/>
                  <a:gd name="T29" fmla="*/ 821 h 955"/>
                  <a:gd name="T30" fmla="*/ 484 w 1471"/>
                  <a:gd name="T31" fmla="*/ 849 h 955"/>
                  <a:gd name="T32" fmla="*/ 549 w 1471"/>
                  <a:gd name="T33" fmla="*/ 871 h 955"/>
                  <a:gd name="T34" fmla="*/ 597 w 1471"/>
                  <a:gd name="T35" fmla="*/ 884 h 955"/>
                  <a:gd name="T36" fmla="*/ 629 w 1471"/>
                  <a:gd name="T37" fmla="*/ 868 h 955"/>
                  <a:gd name="T38" fmla="*/ 671 w 1471"/>
                  <a:gd name="T39" fmla="*/ 870 h 955"/>
                  <a:gd name="T40" fmla="*/ 743 w 1471"/>
                  <a:gd name="T41" fmla="*/ 926 h 955"/>
                  <a:gd name="T42" fmla="*/ 780 w 1471"/>
                  <a:gd name="T43" fmla="*/ 955 h 955"/>
                  <a:gd name="T44" fmla="*/ 819 w 1471"/>
                  <a:gd name="T45" fmla="*/ 931 h 955"/>
                  <a:gd name="T46" fmla="*/ 880 w 1471"/>
                  <a:gd name="T47" fmla="*/ 759 h 955"/>
                  <a:gd name="T48" fmla="*/ 928 w 1471"/>
                  <a:gd name="T49" fmla="*/ 725 h 955"/>
                  <a:gd name="T50" fmla="*/ 957 w 1471"/>
                  <a:gd name="T51" fmla="*/ 733 h 955"/>
                  <a:gd name="T52" fmla="*/ 1010 w 1471"/>
                  <a:gd name="T53" fmla="*/ 789 h 955"/>
                  <a:gd name="T54" fmla="*/ 1101 w 1471"/>
                  <a:gd name="T55" fmla="*/ 816 h 955"/>
                  <a:gd name="T56" fmla="*/ 1471 w 1471"/>
                  <a:gd name="T57" fmla="*/ 773 h 955"/>
                  <a:gd name="T58" fmla="*/ 1447 w 1471"/>
                  <a:gd name="T59" fmla="*/ 642 h 955"/>
                  <a:gd name="T60" fmla="*/ 1391 w 1471"/>
                  <a:gd name="T61" fmla="*/ 423 h 955"/>
                  <a:gd name="T62" fmla="*/ 1361 w 1471"/>
                  <a:gd name="T63" fmla="*/ 298 h 955"/>
                  <a:gd name="T64" fmla="*/ 1313 w 1471"/>
                  <a:gd name="T65" fmla="*/ 210 h 955"/>
                  <a:gd name="T66" fmla="*/ 1247 w 1471"/>
                  <a:gd name="T67" fmla="*/ 155 h 955"/>
                  <a:gd name="T68" fmla="*/ 1168 w 1471"/>
                  <a:gd name="T69" fmla="*/ 128 h 955"/>
                  <a:gd name="T70" fmla="*/ 1077 w 1471"/>
                  <a:gd name="T71" fmla="*/ 125 h 955"/>
                  <a:gd name="T72" fmla="*/ 1017 w 1471"/>
                  <a:gd name="T73" fmla="*/ 148 h 955"/>
                  <a:gd name="T74" fmla="*/ 941 w 1471"/>
                  <a:gd name="T75" fmla="*/ 139 h 955"/>
                  <a:gd name="T76" fmla="*/ 876 w 1471"/>
                  <a:gd name="T77" fmla="*/ 144 h 955"/>
                  <a:gd name="T78" fmla="*/ 833 w 1471"/>
                  <a:gd name="T79" fmla="*/ 167 h 955"/>
                  <a:gd name="T80" fmla="*/ 819 w 1471"/>
                  <a:gd name="T81" fmla="*/ 158 h 955"/>
                  <a:gd name="T82" fmla="*/ 798 w 1471"/>
                  <a:gd name="T83" fmla="*/ 91 h 955"/>
                  <a:gd name="T84" fmla="*/ 752 w 1471"/>
                  <a:gd name="T85" fmla="*/ 56 h 955"/>
                  <a:gd name="T86" fmla="*/ 669 w 1471"/>
                  <a:gd name="T87" fmla="*/ 21 h 955"/>
                  <a:gd name="T88" fmla="*/ 565 w 1471"/>
                  <a:gd name="T89" fmla="*/ 0 h 955"/>
                  <a:gd name="T90" fmla="*/ 348 w 1471"/>
                  <a:gd name="T91" fmla="*/ 196 h 955"/>
                  <a:gd name="T92" fmla="*/ 315 w 1471"/>
                  <a:gd name="T93" fmla="*/ 240 h 955"/>
                  <a:gd name="T94" fmla="*/ 297 w 1471"/>
                  <a:gd name="T95" fmla="*/ 281 h 955"/>
                  <a:gd name="T96" fmla="*/ 262 w 1471"/>
                  <a:gd name="T97" fmla="*/ 320 h 955"/>
                  <a:gd name="T98" fmla="*/ 250 w 1471"/>
                  <a:gd name="T99" fmla="*/ 379 h 955"/>
                  <a:gd name="T100" fmla="*/ 197 w 1471"/>
                  <a:gd name="T101" fmla="*/ 466 h 955"/>
                  <a:gd name="T102" fmla="*/ 128 w 1471"/>
                  <a:gd name="T103" fmla="*/ 524 h 955"/>
                  <a:gd name="T104" fmla="*/ 99 w 1471"/>
                  <a:gd name="T105" fmla="*/ 514 h 955"/>
                  <a:gd name="T106" fmla="*/ 59 w 1471"/>
                  <a:gd name="T107" fmla="*/ 549 h 955"/>
                  <a:gd name="T108" fmla="*/ 37 w 1471"/>
                  <a:gd name="T109" fmla="*/ 582 h 955"/>
                  <a:gd name="T110" fmla="*/ 16 w 1471"/>
                  <a:gd name="T111" fmla="*/ 610 h 955"/>
                  <a:gd name="T112" fmla="*/ 19 w 1471"/>
                  <a:gd name="T113" fmla="*/ 651 h 955"/>
                  <a:gd name="T114" fmla="*/ 31 w 1471"/>
                  <a:gd name="T115" fmla="*/ 664 h 955"/>
                  <a:gd name="T116" fmla="*/ 25 w 1471"/>
                  <a:gd name="T117" fmla="*/ 682 h 955"/>
                  <a:gd name="T118" fmla="*/ 0 w 1471"/>
                  <a:gd name="T119" fmla="*/ 711 h 9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71" h="955">
                    <a:moveTo>
                      <a:pt x="0" y="716"/>
                    </a:moveTo>
                    <a:lnTo>
                      <a:pt x="11" y="712"/>
                    </a:lnTo>
                    <a:lnTo>
                      <a:pt x="22" y="709"/>
                    </a:lnTo>
                    <a:lnTo>
                      <a:pt x="33" y="708"/>
                    </a:lnTo>
                    <a:lnTo>
                      <a:pt x="43" y="707"/>
                    </a:lnTo>
                    <a:lnTo>
                      <a:pt x="54" y="709"/>
                    </a:lnTo>
                    <a:lnTo>
                      <a:pt x="65" y="712"/>
                    </a:lnTo>
                    <a:lnTo>
                      <a:pt x="76" y="717"/>
                    </a:lnTo>
                    <a:lnTo>
                      <a:pt x="86" y="724"/>
                    </a:lnTo>
                    <a:lnTo>
                      <a:pt x="88" y="727"/>
                    </a:lnTo>
                    <a:lnTo>
                      <a:pt x="91" y="728"/>
                    </a:lnTo>
                    <a:lnTo>
                      <a:pt x="94" y="729"/>
                    </a:lnTo>
                    <a:lnTo>
                      <a:pt x="98" y="730"/>
                    </a:lnTo>
                    <a:lnTo>
                      <a:pt x="107" y="730"/>
                    </a:lnTo>
                    <a:lnTo>
                      <a:pt x="117" y="729"/>
                    </a:lnTo>
                    <a:lnTo>
                      <a:pt x="127" y="729"/>
                    </a:lnTo>
                    <a:lnTo>
                      <a:pt x="137" y="730"/>
                    </a:lnTo>
                    <a:lnTo>
                      <a:pt x="142" y="731"/>
                    </a:lnTo>
                    <a:lnTo>
                      <a:pt x="146" y="733"/>
                    </a:lnTo>
                    <a:lnTo>
                      <a:pt x="151" y="736"/>
                    </a:lnTo>
                    <a:lnTo>
                      <a:pt x="155" y="740"/>
                    </a:lnTo>
                    <a:lnTo>
                      <a:pt x="158" y="746"/>
                    </a:lnTo>
                    <a:lnTo>
                      <a:pt x="162" y="749"/>
                    </a:lnTo>
                    <a:lnTo>
                      <a:pt x="163" y="749"/>
                    </a:lnTo>
                    <a:lnTo>
                      <a:pt x="165" y="749"/>
                    </a:lnTo>
                    <a:lnTo>
                      <a:pt x="167" y="749"/>
                    </a:lnTo>
                    <a:lnTo>
                      <a:pt x="170" y="748"/>
                    </a:lnTo>
                    <a:lnTo>
                      <a:pt x="180" y="740"/>
                    </a:lnTo>
                    <a:lnTo>
                      <a:pt x="192" y="727"/>
                    </a:lnTo>
                    <a:lnTo>
                      <a:pt x="200" y="721"/>
                    </a:lnTo>
                    <a:lnTo>
                      <a:pt x="207" y="714"/>
                    </a:lnTo>
                    <a:lnTo>
                      <a:pt x="215" y="707"/>
                    </a:lnTo>
                    <a:lnTo>
                      <a:pt x="224" y="702"/>
                    </a:lnTo>
                    <a:lnTo>
                      <a:pt x="234" y="697"/>
                    </a:lnTo>
                    <a:lnTo>
                      <a:pt x="244" y="694"/>
                    </a:lnTo>
                    <a:lnTo>
                      <a:pt x="249" y="693"/>
                    </a:lnTo>
                    <a:lnTo>
                      <a:pt x="255" y="693"/>
                    </a:lnTo>
                    <a:lnTo>
                      <a:pt x="261" y="694"/>
                    </a:lnTo>
                    <a:lnTo>
                      <a:pt x="267" y="694"/>
                    </a:lnTo>
                    <a:lnTo>
                      <a:pt x="278" y="697"/>
                    </a:lnTo>
                    <a:lnTo>
                      <a:pt x="288" y="697"/>
                    </a:lnTo>
                    <a:lnTo>
                      <a:pt x="295" y="696"/>
                    </a:lnTo>
                    <a:lnTo>
                      <a:pt x="302" y="694"/>
                    </a:lnTo>
                    <a:lnTo>
                      <a:pt x="307" y="690"/>
                    </a:lnTo>
                    <a:lnTo>
                      <a:pt x="311" y="686"/>
                    </a:lnTo>
                    <a:lnTo>
                      <a:pt x="315" y="681"/>
                    </a:lnTo>
                    <a:lnTo>
                      <a:pt x="319" y="677"/>
                    </a:lnTo>
                    <a:lnTo>
                      <a:pt x="322" y="672"/>
                    </a:lnTo>
                    <a:lnTo>
                      <a:pt x="327" y="667"/>
                    </a:lnTo>
                    <a:lnTo>
                      <a:pt x="332" y="663"/>
                    </a:lnTo>
                    <a:lnTo>
                      <a:pt x="339" y="659"/>
                    </a:lnTo>
                    <a:lnTo>
                      <a:pt x="346" y="656"/>
                    </a:lnTo>
                    <a:lnTo>
                      <a:pt x="355" y="654"/>
                    </a:lnTo>
                    <a:lnTo>
                      <a:pt x="366" y="654"/>
                    </a:lnTo>
                    <a:lnTo>
                      <a:pt x="379" y="655"/>
                    </a:lnTo>
                    <a:lnTo>
                      <a:pt x="387" y="657"/>
                    </a:lnTo>
                    <a:lnTo>
                      <a:pt x="397" y="658"/>
                    </a:lnTo>
                    <a:lnTo>
                      <a:pt x="407" y="657"/>
                    </a:lnTo>
                    <a:lnTo>
                      <a:pt x="417" y="654"/>
                    </a:lnTo>
                    <a:lnTo>
                      <a:pt x="428" y="650"/>
                    </a:lnTo>
                    <a:lnTo>
                      <a:pt x="439" y="646"/>
                    </a:lnTo>
                    <a:lnTo>
                      <a:pt x="450" y="639"/>
                    </a:lnTo>
                    <a:lnTo>
                      <a:pt x="461" y="632"/>
                    </a:lnTo>
                    <a:lnTo>
                      <a:pt x="470" y="628"/>
                    </a:lnTo>
                    <a:lnTo>
                      <a:pt x="480" y="625"/>
                    </a:lnTo>
                    <a:lnTo>
                      <a:pt x="489" y="623"/>
                    </a:lnTo>
                    <a:lnTo>
                      <a:pt x="498" y="621"/>
                    </a:lnTo>
                    <a:lnTo>
                      <a:pt x="506" y="621"/>
                    </a:lnTo>
                    <a:lnTo>
                      <a:pt x="513" y="621"/>
                    </a:lnTo>
                    <a:lnTo>
                      <a:pt x="519" y="622"/>
                    </a:lnTo>
                    <a:lnTo>
                      <a:pt x="525" y="624"/>
                    </a:lnTo>
                    <a:lnTo>
                      <a:pt x="530" y="626"/>
                    </a:lnTo>
                    <a:lnTo>
                      <a:pt x="534" y="629"/>
                    </a:lnTo>
                    <a:lnTo>
                      <a:pt x="537" y="632"/>
                    </a:lnTo>
                    <a:lnTo>
                      <a:pt x="539" y="636"/>
                    </a:lnTo>
                    <a:lnTo>
                      <a:pt x="539" y="640"/>
                    </a:lnTo>
                    <a:lnTo>
                      <a:pt x="539" y="644"/>
                    </a:lnTo>
                    <a:lnTo>
                      <a:pt x="537" y="649"/>
                    </a:lnTo>
                    <a:lnTo>
                      <a:pt x="533" y="653"/>
                    </a:lnTo>
                    <a:lnTo>
                      <a:pt x="470" y="717"/>
                    </a:lnTo>
                    <a:lnTo>
                      <a:pt x="457" y="731"/>
                    </a:lnTo>
                    <a:lnTo>
                      <a:pt x="446" y="745"/>
                    </a:lnTo>
                    <a:lnTo>
                      <a:pt x="437" y="757"/>
                    </a:lnTo>
                    <a:lnTo>
                      <a:pt x="429" y="769"/>
                    </a:lnTo>
                    <a:lnTo>
                      <a:pt x="424" y="779"/>
                    </a:lnTo>
                    <a:lnTo>
                      <a:pt x="421" y="789"/>
                    </a:lnTo>
                    <a:lnTo>
                      <a:pt x="419" y="799"/>
                    </a:lnTo>
                    <a:lnTo>
                      <a:pt x="420" y="807"/>
                    </a:lnTo>
                    <a:lnTo>
                      <a:pt x="422" y="815"/>
                    </a:lnTo>
                    <a:lnTo>
                      <a:pt x="425" y="821"/>
                    </a:lnTo>
                    <a:lnTo>
                      <a:pt x="431" y="828"/>
                    </a:lnTo>
                    <a:lnTo>
                      <a:pt x="438" y="834"/>
                    </a:lnTo>
                    <a:lnTo>
                      <a:pt x="447" y="839"/>
                    </a:lnTo>
                    <a:lnTo>
                      <a:pt x="457" y="843"/>
                    </a:lnTo>
                    <a:lnTo>
                      <a:pt x="469" y="847"/>
                    </a:lnTo>
                    <a:lnTo>
                      <a:pt x="484" y="849"/>
                    </a:lnTo>
                    <a:lnTo>
                      <a:pt x="492" y="848"/>
                    </a:lnTo>
                    <a:lnTo>
                      <a:pt x="500" y="848"/>
                    </a:lnTo>
                    <a:lnTo>
                      <a:pt x="509" y="849"/>
                    </a:lnTo>
                    <a:lnTo>
                      <a:pt x="517" y="852"/>
                    </a:lnTo>
                    <a:lnTo>
                      <a:pt x="533" y="861"/>
                    </a:lnTo>
                    <a:lnTo>
                      <a:pt x="549" y="871"/>
                    </a:lnTo>
                    <a:lnTo>
                      <a:pt x="557" y="876"/>
                    </a:lnTo>
                    <a:lnTo>
                      <a:pt x="565" y="880"/>
                    </a:lnTo>
                    <a:lnTo>
                      <a:pt x="573" y="883"/>
                    </a:lnTo>
                    <a:lnTo>
                      <a:pt x="581" y="885"/>
                    </a:lnTo>
                    <a:lnTo>
                      <a:pt x="589" y="885"/>
                    </a:lnTo>
                    <a:lnTo>
                      <a:pt x="597" y="884"/>
                    </a:lnTo>
                    <a:lnTo>
                      <a:pt x="601" y="882"/>
                    </a:lnTo>
                    <a:lnTo>
                      <a:pt x="606" y="880"/>
                    </a:lnTo>
                    <a:lnTo>
                      <a:pt x="610" y="877"/>
                    </a:lnTo>
                    <a:lnTo>
                      <a:pt x="614" y="874"/>
                    </a:lnTo>
                    <a:lnTo>
                      <a:pt x="622" y="870"/>
                    </a:lnTo>
                    <a:lnTo>
                      <a:pt x="629" y="868"/>
                    </a:lnTo>
                    <a:lnTo>
                      <a:pt x="636" y="866"/>
                    </a:lnTo>
                    <a:lnTo>
                      <a:pt x="643" y="866"/>
                    </a:lnTo>
                    <a:lnTo>
                      <a:pt x="650" y="866"/>
                    </a:lnTo>
                    <a:lnTo>
                      <a:pt x="657" y="866"/>
                    </a:lnTo>
                    <a:lnTo>
                      <a:pt x="664" y="868"/>
                    </a:lnTo>
                    <a:lnTo>
                      <a:pt x="671" y="870"/>
                    </a:lnTo>
                    <a:lnTo>
                      <a:pt x="686" y="876"/>
                    </a:lnTo>
                    <a:lnTo>
                      <a:pt x="701" y="884"/>
                    </a:lnTo>
                    <a:lnTo>
                      <a:pt x="716" y="894"/>
                    </a:lnTo>
                    <a:lnTo>
                      <a:pt x="731" y="905"/>
                    </a:lnTo>
                    <a:lnTo>
                      <a:pt x="737" y="916"/>
                    </a:lnTo>
                    <a:lnTo>
                      <a:pt x="743" y="926"/>
                    </a:lnTo>
                    <a:lnTo>
                      <a:pt x="749" y="934"/>
                    </a:lnTo>
                    <a:lnTo>
                      <a:pt x="756" y="941"/>
                    </a:lnTo>
                    <a:lnTo>
                      <a:pt x="762" y="947"/>
                    </a:lnTo>
                    <a:lnTo>
                      <a:pt x="768" y="951"/>
                    </a:lnTo>
                    <a:lnTo>
                      <a:pt x="774" y="954"/>
                    </a:lnTo>
                    <a:lnTo>
                      <a:pt x="780" y="955"/>
                    </a:lnTo>
                    <a:lnTo>
                      <a:pt x="786" y="955"/>
                    </a:lnTo>
                    <a:lnTo>
                      <a:pt x="792" y="954"/>
                    </a:lnTo>
                    <a:lnTo>
                      <a:pt x="798" y="950"/>
                    </a:lnTo>
                    <a:lnTo>
                      <a:pt x="805" y="946"/>
                    </a:lnTo>
                    <a:lnTo>
                      <a:pt x="812" y="939"/>
                    </a:lnTo>
                    <a:lnTo>
                      <a:pt x="819" y="931"/>
                    </a:lnTo>
                    <a:lnTo>
                      <a:pt x="826" y="922"/>
                    </a:lnTo>
                    <a:lnTo>
                      <a:pt x="834" y="911"/>
                    </a:lnTo>
                    <a:lnTo>
                      <a:pt x="839" y="817"/>
                    </a:lnTo>
                    <a:lnTo>
                      <a:pt x="854" y="794"/>
                    </a:lnTo>
                    <a:lnTo>
                      <a:pt x="867" y="775"/>
                    </a:lnTo>
                    <a:lnTo>
                      <a:pt x="880" y="759"/>
                    </a:lnTo>
                    <a:lnTo>
                      <a:pt x="892" y="746"/>
                    </a:lnTo>
                    <a:lnTo>
                      <a:pt x="904" y="736"/>
                    </a:lnTo>
                    <a:lnTo>
                      <a:pt x="914" y="730"/>
                    </a:lnTo>
                    <a:lnTo>
                      <a:pt x="919" y="727"/>
                    </a:lnTo>
                    <a:lnTo>
                      <a:pt x="923" y="726"/>
                    </a:lnTo>
                    <a:lnTo>
                      <a:pt x="928" y="725"/>
                    </a:lnTo>
                    <a:lnTo>
                      <a:pt x="932" y="724"/>
                    </a:lnTo>
                    <a:lnTo>
                      <a:pt x="937" y="724"/>
                    </a:lnTo>
                    <a:lnTo>
                      <a:pt x="941" y="725"/>
                    </a:lnTo>
                    <a:lnTo>
                      <a:pt x="945" y="726"/>
                    </a:lnTo>
                    <a:lnTo>
                      <a:pt x="949" y="728"/>
                    </a:lnTo>
                    <a:lnTo>
                      <a:pt x="957" y="733"/>
                    </a:lnTo>
                    <a:lnTo>
                      <a:pt x="965" y="739"/>
                    </a:lnTo>
                    <a:lnTo>
                      <a:pt x="974" y="747"/>
                    </a:lnTo>
                    <a:lnTo>
                      <a:pt x="982" y="757"/>
                    </a:lnTo>
                    <a:lnTo>
                      <a:pt x="991" y="768"/>
                    </a:lnTo>
                    <a:lnTo>
                      <a:pt x="1000" y="780"/>
                    </a:lnTo>
                    <a:lnTo>
                      <a:pt x="1010" y="789"/>
                    </a:lnTo>
                    <a:lnTo>
                      <a:pt x="1021" y="797"/>
                    </a:lnTo>
                    <a:lnTo>
                      <a:pt x="1035" y="804"/>
                    </a:lnTo>
                    <a:lnTo>
                      <a:pt x="1049" y="809"/>
                    </a:lnTo>
                    <a:lnTo>
                      <a:pt x="1065" y="813"/>
                    </a:lnTo>
                    <a:lnTo>
                      <a:pt x="1082" y="815"/>
                    </a:lnTo>
                    <a:lnTo>
                      <a:pt x="1101" y="816"/>
                    </a:lnTo>
                    <a:lnTo>
                      <a:pt x="1121" y="816"/>
                    </a:lnTo>
                    <a:lnTo>
                      <a:pt x="1435" y="823"/>
                    </a:lnTo>
                    <a:lnTo>
                      <a:pt x="1435" y="825"/>
                    </a:lnTo>
                    <a:lnTo>
                      <a:pt x="1469" y="817"/>
                    </a:lnTo>
                    <a:lnTo>
                      <a:pt x="1471" y="795"/>
                    </a:lnTo>
                    <a:lnTo>
                      <a:pt x="1471" y="773"/>
                    </a:lnTo>
                    <a:lnTo>
                      <a:pt x="1470" y="751"/>
                    </a:lnTo>
                    <a:lnTo>
                      <a:pt x="1467" y="729"/>
                    </a:lnTo>
                    <a:lnTo>
                      <a:pt x="1464" y="707"/>
                    </a:lnTo>
                    <a:lnTo>
                      <a:pt x="1459" y="685"/>
                    </a:lnTo>
                    <a:lnTo>
                      <a:pt x="1454" y="663"/>
                    </a:lnTo>
                    <a:lnTo>
                      <a:pt x="1447" y="642"/>
                    </a:lnTo>
                    <a:lnTo>
                      <a:pt x="1434" y="599"/>
                    </a:lnTo>
                    <a:lnTo>
                      <a:pt x="1421" y="557"/>
                    </a:lnTo>
                    <a:lnTo>
                      <a:pt x="1408" y="514"/>
                    </a:lnTo>
                    <a:lnTo>
                      <a:pt x="1396" y="473"/>
                    </a:lnTo>
                    <a:lnTo>
                      <a:pt x="1394" y="447"/>
                    </a:lnTo>
                    <a:lnTo>
                      <a:pt x="1391" y="423"/>
                    </a:lnTo>
                    <a:lnTo>
                      <a:pt x="1387" y="398"/>
                    </a:lnTo>
                    <a:lnTo>
                      <a:pt x="1383" y="376"/>
                    </a:lnTo>
                    <a:lnTo>
                      <a:pt x="1379" y="355"/>
                    </a:lnTo>
                    <a:lnTo>
                      <a:pt x="1373" y="335"/>
                    </a:lnTo>
                    <a:lnTo>
                      <a:pt x="1368" y="316"/>
                    </a:lnTo>
                    <a:lnTo>
                      <a:pt x="1361" y="298"/>
                    </a:lnTo>
                    <a:lnTo>
                      <a:pt x="1354" y="281"/>
                    </a:lnTo>
                    <a:lnTo>
                      <a:pt x="1347" y="265"/>
                    </a:lnTo>
                    <a:lnTo>
                      <a:pt x="1339" y="250"/>
                    </a:lnTo>
                    <a:lnTo>
                      <a:pt x="1331" y="236"/>
                    </a:lnTo>
                    <a:lnTo>
                      <a:pt x="1322" y="223"/>
                    </a:lnTo>
                    <a:lnTo>
                      <a:pt x="1313" y="210"/>
                    </a:lnTo>
                    <a:lnTo>
                      <a:pt x="1302" y="199"/>
                    </a:lnTo>
                    <a:lnTo>
                      <a:pt x="1292" y="189"/>
                    </a:lnTo>
                    <a:lnTo>
                      <a:pt x="1282" y="179"/>
                    </a:lnTo>
                    <a:lnTo>
                      <a:pt x="1271" y="170"/>
                    </a:lnTo>
                    <a:lnTo>
                      <a:pt x="1259" y="163"/>
                    </a:lnTo>
                    <a:lnTo>
                      <a:pt x="1247" y="155"/>
                    </a:lnTo>
                    <a:lnTo>
                      <a:pt x="1235" y="149"/>
                    </a:lnTo>
                    <a:lnTo>
                      <a:pt x="1223" y="144"/>
                    </a:lnTo>
                    <a:lnTo>
                      <a:pt x="1210" y="139"/>
                    </a:lnTo>
                    <a:lnTo>
                      <a:pt x="1196" y="135"/>
                    </a:lnTo>
                    <a:lnTo>
                      <a:pt x="1183" y="131"/>
                    </a:lnTo>
                    <a:lnTo>
                      <a:pt x="1168" y="128"/>
                    </a:lnTo>
                    <a:lnTo>
                      <a:pt x="1153" y="126"/>
                    </a:lnTo>
                    <a:lnTo>
                      <a:pt x="1139" y="124"/>
                    </a:lnTo>
                    <a:lnTo>
                      <a:pt x="1124" y="123"/>
                    </a:lnTo>
                    <a:lnTo>
                      <a:pt x="1109" y="123"/>
                    </a:lnTo>
                    <a:lnTo>
                      <a:pt x="1093" y="124"/>
                    </a:lnTo>
                    <a:lnTo>
                      <a:pt x="1077" y="125"/>
                    </a:lnTo>
                    <a:lnTo>
                      <a:pt x="1069" y="131"/>
                    </a:lnTo>
                    <a:lnTo>
                      <a:pt x="1061" y="135"/>
                    </a:lnTo>
                    <a:lnTo>
                      <a:pt x="1054" y="139"/>
                    </a:lnTo>
                    <a:lnTo>
                      <a:pt x="1046" y="142"/>
                    </a:lnTo>
                    <a:lnTo>
                      <a:pt x="1031" y="146"/>
                    </a:lnTo>
                    <a:lnTo>
                      <a:pt x="1017" y="148"/>
                    </a:lnTo>
                    <a:lnTo>
                      <a:pt x="1004" y="149"/>
                    </a:lnTo>
                    <a:lnTo>
                      <a:pt x="991" y="148"/>
                    </a:lnTo>
                    <a:lnTo>
                      <a:pt x="978" y="146"/>
                    </a:lnTo>
                    <a:lnTo>
                      <a:pt x="966" y="144"/>
                    </a:lnTo>
                    <a:lnTo>
                      <a:pt x="953" y="141"/>
                    </a:lnTo>
                    <a:lnTo>
                      <a:pt x="941" y="139"/>
                    </a:lnTo>
                    <a:lnTo>
                      <a:pt x="929" y="137"/>
                    </a:lnTo>
                    <a:lnTo>
                      <a:pt x="916" y="136"/>
                    </a:lnTo>
                    <a:lnTo>
                      <a:pt x="903" y="137"/>
                    </a:lnTo>
                    <a:lnTo>
                      <a:pt x="889" y="139"/>
                    </a:lnTo>
                    <a:lnTo>
                      <a:pt x="883" y="141"/>
                    </a:lnTo>
                    <a:lnTo>
                      <a:pt x="876" y="144"/>
                    </a:lnTo>
                    <a:lnTo>
                      <a:pt x="869" y="147"/>
                    </a:lnTo>
                    <a:lnTo>
                      <a:pt x="862" y="151"/>
                    </a:lnTo>
                    <a:lnTo>
                      <a:pt x="850" y="160"/>
                    </a:lnTo>
                    <a:lnTo>
                      <a:pt x="841" y="165"/>
                    </a:lnTo>
                    <a:lnTo>
                      <a:pt x="837" y="167"/>
                    </a:lnTo>
                    <a:lnTo>
                      <a:pt x="833" y="167"/>
                    </a:lnTo>
                    <a:lnTo>
                      <a:pt x="830" y="167"/>
                    </a:lnTo>
                    <a:lnTo>
                      <a:pt x="827" y="167"/>
                    </a:lnTo>
                    <a:lnTo>
                      <a:pt x="825" y="165"/>
                    </a:lnTo>
                    <a:lnTo>
                      <a:pt x="823" y="163"/>
                    </a:lnTo>
                    <a:lnTo>
                      <a:pt x="821" y="161"/>
                    </a:lnTo>
                    <a:lnTo>
                      <a:pt x="819" y="158"/>
                    </a:lnTo>
                    <a:lnTo>
                      <a:pt x="816" y="151"/>
                    </a:lnTo>
                    <a:lnTo>
                      <a:pt x="814" y="143"/>
                    </a:lnTo>
                    <a:lnTo>
                      <a:pt x="810" y="124"/>
                    </a:lnTo>
                    <a:lnTo>
                      <a:pt x="806" y="106"/>
                    </a:lnTo>
                    <a:lnTo>
                      <a:pt x="802" y="98"/>
                    </a:lnTo>
                    <a:lnTo>
                      <a:pt x="798" y="91"/>
                    </a:lnTo>
                    <a:lnTo>
                      <a:pt x="795" y="88"/>
                    </a:lnTo>
                    <a:lnTo>
                      <a:pt x="792" y="85"/>
                    </a:lnTo>
                    <a:lnTo>
                      <a:pt x="789" y="83"/>
                    </a:lnTo>
                    <a:lnTo>
                      <a:pt x="785" y="82"/>
                    </a:lnTo>
                    <a:lnTo>
                      <a:pt x="769" y="68"/>
                    </a:lnTo>
                    <a:lnTo>
                      <a:pt x="752" y="56"/>
                    </a:lnTo>
                    <a:lnTo>
                      <a:pt x="737" y="47"/>
                    </a:lnTo>
                    <a:lnTo>
                      <a:pt x="723" y="39"/>
                    </a:lnTo>
                    <a:lnTo>
                      <a:pt x="709" y="33"/>
                    </a:lnTo>
                    <a:lnTo>
                      <a:pt x="695" y="28"/>
                    </a:lnTo>
                    <a:lnTo>
                      <a:pt x="682" y="24"/>
                    </a:lnTo>
                    <a:lnTo>
                      <a:pt x="669" y="21"/>
                    </a:lnTo>
                    <a:lnTo>
                      <a:pt x="644" y="17"/>
                    </a:lnTo>
                    <a:lnTo>
                      <a:pt x="618" y="13"/>
                    </a:lnTo>
                    <a:lnTo>
                      <a:pt x="604" y="11"/>
                    </a:lnTo>
                    <a:lnTo>
                      <a:pt x="591" y="8"/>
                    </a:lnTo>
                    <a:lnTo>
                      <a:pt x="578" y="4"/>
                    </a:lnTo>
                    <a:lnTo>
                      <a:pt x="565" y="0"/>
                    </a:lnTo>
                    <a:lnTo>
                      <a:pt x="428" y="32"/>
                    </a:lnTo>
                    <a:lnTo>
                      <a:pt x="401" y="77"/>
                    </a:lnTo>
                    <a:lnTo>
                      <a:pt x="375" y="132"/>
                    </a:lnTo>
                    <a:lnTo>
                      <a:pt x="351" y="184"/>
                    </a:lnTo>
                    <a:lnTo>
                      <a:pt x="351" y="189"/>
                    </a:lnTo>
                    <a:lnTo>
                      <a:pt x="348" y="196"/>
                    </a:lnTo>
                    <a:lnTo>
                      <a:pt x="341" y="201"/>
                    </a:lnTo>
                    <a:lnTo>
                      <a:pt x="336" y="206"/>
                    </a:lnTo>
                    <a:lnTo>
                      <a:pt x="330" y="223"/>
                    </a:lnTo>
                    <a:lnTo>
                      <a:pt x="325" y="226"/>
                    </a:lnTo>
                    <a:lnTo>
                      <a:pt x="321" y="233"/>
                    </a:lnTo>
                    <a:lnTo>
                      <a:pt x="315" y="240"/>
                    </a:lnTo>
                    <a:lnTo>
                      <a:pt x="311" y="256"/>
                    </a:lnTo>
                    <a:lnTo>
                      <a:pt x="304" y="255"/>
                    </a:lnTo>
                    <a:lnTo>
                      <a:pt x="295" y="264"/>
                    </a:lnTo>
                    <a:lnTo>
                      <a:pt x="288" y="263"/>
                    </a:lnTo>
                    <a:lnTo>
                      <a:pt x="289" y="277"/>
                    </a:lnTo>
                    <a:lnTo>
                      <a:pt x="297" y="281"/>
                    </a:lnTo>
                    <a:lnTo>
                      <a:pt x="290" y="294"/>
                    </a:lnTo>
                    <a:lnTo>
                      <a:pt x="274" y="301"/>
                    </a:lnTo>
                    <a:lnTo>
                      <a:pt x="271" y="304"/>
                    </a:lnTo>
                    <a:lnTo>
                      <a:pt x="270" y="314"/>
                    </a:lnTo>
                    <a:lnTo>
                      <a:pt x="266" y="317"/>
                    </a:lnTo>
                    <a:lnTo>
                      <a:pt x="262" y="320"/>
                    </a:lnTo>
                    <a:lnTo>
                      <a:pt x="255" y="336"/>
                    </a:lnTo>
                    <a:lnTo>
                      <a:pt x="234" y="350"/>
                    </a:lnTo>
                    <a:lnTo>
                      <a:pt x="231" y="364"/>
                    </a:lnTo>
                    <a:lnTo>
                      <a:pt x="231" y="375"/>
                    </a:lnTo>
                    <a:lnTo>
                      <a:pt x="249" y="375"/>
                    </a:lnTo>
                    <a:lnTo>
                      <a:pt x="250" y="379"/>
                    </a:lnTo>
                    <a:lnTo>
                      <a:pt x="220" y="416"/>
                    </a:lnTo>
                    <a:lnTo>
                      <a:pt x="216" y="442"/>
                    </a:lnTo>
                    <a:lnTo>
                      <a:pt x="208" y="448"/>
                    </a:lnTo>
                    <a:lnTo>
                      <a:pt x="206" y="455"/>
                    </a:lnTo>
                    <a:lnTo>
                      <a:pt x="196" y="460"/>
                    </a:lnTo>
                    <a:lnTo>
                      <a:pt x="197" y="466"/>
                    </a:lnTo>
                    <a:lnTo>
                      <a:pt x="193" y="470"/>
                    </a:lnTo>
                    <a:lnTo>
                      <a:pt x="187" y="470"/>
                    </a:lnTo>
                    <a:lnTo>
                      <a:pt x="158" y="494"/>
                    </a:lnTo>
                    <a:lnTo>
                      <a:pt x="157" y="509"/>
                    </a:lnTo>
                    <a:lnTo>
                      <a:pt x="133" y="526"/>
                    </a:lnTo>
                    <a:lnTo>
                      <a:pt x="128" y="524"/>
                    </a:lnTo>
                    <a:lnTo>
                      <a:pt x="120" y="524"/>
                    </a:lnTo>
                    <a:lnTo>
                      <a:pt x="115" y="519"/>
                    </a:lnTo>
                    <a:lnTo>
                      <a:pt x="114" y="525"/>
                    </a:lnTo>
                    <a:lnTo>
                      <a:pt x="110" y="527"/>
                    </a:lnTo>
                    <a:lnTo>
                      <a:pt x="107" y="527"/>
                    </a:lnTo>
                    <a:lnTo>
                      <a:pt x="99" y="514"/>
                    </a:lnTo>
                    <a:lnTo>
                      <a:pt x="90" y="514"/>
                    </a:lnTo>
                    <a:lnTo>
                      <a:pt x="79" y="523"/>
                    </a:lnTo>
                    <a:lnTo>
                      <a:pt x="74" y="525"/>
                    </a:lnTo>
                    <a:lnTo>
                      <a:pt x="71" y="533"/>
                    </a:lnTo>
                    <a:lnTo>
                      <a:pt x="63" y="541"/>
                    </a:lnTo>
                    <a:lnTo>
                      <a:pt x="59" y="549"/>
                    </a:lnTo>
                    <a:lnTo>
                      <a:pt x="58" y="559"/>
                    </a:lnTo>
                    <a:lnTo>
                      <a:pt x="50" y="566"/>
                    </a:lnTo>
                    <a:lnTo>
                      <a:pt x="49" y="573"/>
                    </a:lnTo>
                    <a:lnTo>
                      <a:pt x="42" y="572"/>
                    </a:lnTo>
                    <a:lnTo>
                      <a:pt x="39" y="574"/>
                    </a:lnTo>
                    <a:lnTo>
                      <a:pt x="37" y="582"/>
                    </a:lnTo>
                    <a:lnTo>
                      <a:pt x="40" y="587"/>
                    </a:lnTo>
                    <a:lnTo>
                      <a:pt x="34" y="596"/>
                    </a:lnTo>
                    <a:lnTo>
                      <a:pt x="29" y="597"/>
                    </a:lnTo>
                    <a:lnTo>
                      <a:pt x="25" y="605"/>
                    </a:lnTo>
                    <a:lnTo>
                      <a:pt x="22" y="606"/>
                    </a:lnTo>
                    <a:lnTo>
                      <a:pt x="16" y="610"/>
                    </a:lnTo>
                    <a:lnTo>
                      <a:pt x="19" y="616"/>
                    </a:lnTo>
                    <a:lnTo>
                      <a:pt x="20" y="621"/>
                    </a:lnTo>
                    <a:lnTo>
                      <a:pt x="15" y="626"/>
                    </a:lnTo>
                    <a:lnTo>
                      <a:pt x="15" y="637"/>
                    </a:lnTo>
                    <a:lnTo>
                      <a:pt x="22" y="642"/>
                    </a:lnTo>
                    <a:lnTo>
                      <a:pt x="19" y="651"/>
                    </a:lnTo>
                    <a:lnTo>
                      <a:pt x="13" y="651"/>
                    </a:lnTo>
                    <a:lnTo>
                      <a:pt x="10" y="653"/>
                    </a:lnTo>
                    <a:lnTo>
                      <a:pt x="8" y="656"/>
                    </a:lnTo>
                    <a:lnTo>
                      <a:pt x="8" y="660"/>
                    </a:lnTo>
                    <a:lnTo>
                      <a:pt x="14" y="663"/>
                    </a:lnTo>
                    <a:lnTo>
                      <a:pt x="31" y="664"/>
                    </a:lnTo>
                    <a:lnTo>
                      <a:pt x="36" y="660"/>
                    </a:lnTo>
                    <a:lnTo>
                      <a:pt x="42" y="666"/>
                    </a:lnTo>
                    <a:lnTo>
                      <a:pt x="38" y="667"/>
                    </a:lnTo>
                    <a:lnTo>
                      <a:pt x="36" y="672"/>
                    </a:lnTo>
                    <a:lnTo>
                      <a:pt x="27" y="675"/>
                    </a:lnTo>
                    <a:lnTo>
                      <a:pt x="25" y="682"/>
                    </a:lnTo>
                    <a:lnTo>
                      <a:pt x="21" y="684"/>
                    </a:lnTo>
                    <a:lnTo>
                      <a:pt x="19" y="694"/>
                    </a:lnTo>
                    <a:lnTo>
                      <a:pt x="14" y="700"/>
                    </a:lnTo>
                    <a:lnTo>
                      <a:pt x="6" y="706"/>
                    </a:lnTo>
                    <a:lnTo>
                      <a:pt x="2" y="709"/>
                    </a:lnTo>
                    <a:lnTo>
                      <a:pt x="0" y="711"/>
                    </a:lnTo>
                    <a:lnTo>
                      <a:pt x="0" y="716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866" name="Freeform 18"/>
              <p:cNvSpPr>
                <a:spLocks/>
              </p:cNvSpPr>
              <p:nvPr/>
            </p:nvSpPr>
            <p:spPr bwMode="auto">
              <a:xfrm>
                <a:off x="9181" y="1939"/>
                <a:ext cx="401" cy="229"/>
              </a:xfrm>
              <a:custGeom>
                <a:avLst/>
                <a:gdLst>
                  <a:gd name="T0" fmla="*/ 571 w 1606"/>
                  <a:gd name="T1" fmla="*/ 498 h 917"/>
                  <a:gd name="T2" fmla="*/ 656 w 1606"/>
                  <a:gd name="T3" fmla="*/ 488 h 917"/>
                  <a:gd name="T4" fmla="*/ 741 w 1606"/>
                  <a:gd name="T5" fmla="*/ 521 h 917"/>
                  <a:gd name="T6" fmla="*/ 773 w 1606"/>
                  <a:gd name="T7" fmla="*/ 568 h 917"/>
                  <a:gd name="T8" fmla="*/ 748 w 1606"/>
                  <a:gd name="T9" fmla="*/ 615 h 917"/>
                  <a:gd name="T10" fmla="*/ 657 w 1606"/>
                  <a:gd name="T11" fmla="*/ 638 h 917"/>
                  <a:gd name="T12" fmla="*/ 641 w 1606"/>
                  <a:gd name="T13" fmla="*/ 672 h 917"/>
                  <a:gd name="T14" fmla="*/ 611 w 1606"/>
                  <a:gd name="T15" fmla="*/ 727 h 917"/>
                  <a:gd name="T16" fmla="*/ 600 w 1606"/>
                  <a:gd name="T17" fmla="*/ 776 h 917"/>
                  <a:gd name="T18" fmla="*/ 703 w 1606"/>
                  <a:gd name="T19" fmla="*/ 901 h 917"/>
                  <a:gd name="T20" fmla="*/ 755 w 1606"/>
                  <a:gd name="T21" fmla="*/ 914 h 917"/>
                  <a:gd name="T22" fmla="*/ 856 w 1606"/>
                  <a:gd name="T23" fmla="*/ 824 h 917"/>
                  <a:gd name="T24" fmla="*/ 946 w 1606"/>
                  <a:gd name="T25" fmla="*/ 737 h 917"/>
                  <a:gd name="T26" fmla="*/ 1065 w 1606"/>
                  <a:gd name="T27" fmla="*/ 730 h 917"/>
                  <a:gd name="T28" fmla="*/ 1180 w 1606"/>
                  <a:gd name="T29" fmla="*/ 721 h 917"/>
                  <a:gd name="T30" fmla="*/ 1264 w 1606"/>
                  <a:gd name="T31" fmla="*/ 630 h 917"/>
                  <a:gd name="T32" fmla="*/ 1315 w 1606"/>
                  <a:gd name="T33" fmla="*/ 573 h 917"/>
                  <a:gd name="T34" fmla="*/ 1459 w 1606"/>
                  <a:gd name="T35" fmla="*/ 580 h 917"/>
                  <a:gd name="T36" fmla="*/ 1606 w 1606"/>
                  <a:gd name="T37" fmla="*/ 457 h 917"/>
                  <a:gd name="T38" fmla="*/ 1586 w 1606"/>
                  <a:gd name="T39" fmla="*/ 335 h 917"/>
                  <a:gd name="T40" fmla="*/ 1533 w 1606"/>
                  <a:gd name="T41" fmla="*/ 202 h 917"/>
                  <a:gd name="T42" fmla="*/ 1108 w 1606"/>
                  <a:gd name="T43" fmla="*/ 168 h 917"/>
                  <a:gd name="T44" fmla="*/ 1043 w 1606"/>
                  <a:gd name="T45" fmla="*/ 105 h 917"/>
                  <a:gd name="T46" fmla="*/ 1002 w 1606"/>
                  <a:gd name="T47" fmla="*/ 115 h 917"/>
                  <a:gd name="T48" fmla="*/ 917 w 1606"/>
                  <a:gd name="T49" fmla="*/ 310 h 917"/>
                  <a:gd name="T50" fmla="*/ 866 w 1606"/>
                  <a:gd name="T51" fmla="*/ 330 h 917"/>
                  <a:gd name="T52" fmla="*/ 799 w 1606"/>
                  <a:gd name="T53" fmla="*/ 263 h 917"/>
                  <a:gd name="T54" fmla="*/ 727 w 1606"/>
                  <a:gd name="T55" fmla="*/ 247 h 917"/>
                  <a:gd name="T56" fmla="*/ 679 w 1606"/>
                  <a:gd name="T57" fmla="*/ 264 h 917"/>
                  <a:gd name="T58" fmla="*/ 598 w 1606"/>
                  <a:gd name="T59" fmla="*/ 227 h 917"/>
                  <a:gd name="T60" fmla="*/ 523 w 1606"/>
                  <a:gd name="T61" fmla="*/ 200 h 917"/>
                  <a:gd name="T62" fmla="*/ 544 w 1606"/>
                  <a:gd name="T63" fmla="*/ 124 h 917"/>
                  <a:gd name="T64" fmla="*/ 635 w 1606"/>
                  <a:gd name="T65" fmla="*/ 11 h 917"/>
                  <a:gd name="T66" fmla="*/ 587 w 1606"/>
                  <a:gd name="T67" fmla="*/ 2 h 917"/>
                  <a:gd name="T68" fmla="*/ 505 w 1606"/>
                  <a:gd name="T69" fmla="*/ 36 h 917"/>
                  <a:gd name="T70" fmla="*/ 430 w 1606"/>
                  <a:gd name="T71" fmla="*/ 42 h 917"/>
                  <a:gd name="T72" fmla="*/ 393 w 1606"/>
                  <a:gd name="T73" fmla="*/ 75 h 917"/>
                  <a:gd name="T74" fmla="*/ 332 w 1606"/>
                  <a:gd name="T75" fmla="*/ 76 h 917"/>
                  <a:gd name="T76" fmla="*/ 265 w 1606"/>
                  <a:gd name="T77" fmla="*/ 128 h 917"/>
                  <a:gd name="T78" fmla="*/ 240 w 1606"/>
                  <a:gd name="T79" fmla="*/ 110 h 917"/>
                  <a:gd name="T80" fmla="*/ 186 w 1606"/>
                  <a:gd name="T81" fmla="*/ 106 h 917"/>
                  <a:gd name="T82" fmla="*/ 109 w 1606"/>
                  <a:gd name="T83" fmla="*/ 91 h 917"/>
                  <a:gd name="T84" fmla="*/ 79 w 1606"/>
                  <a:gd name="T85" fmla="*/ 148 h 917"/>
                  <a:gd name="T86" fmla="*/ 96 w 1606"/>
                  <a:gd name="T87" fmla="*/ 208 h 917"/>
                  <a:gd name="T88" fmla="*/ 52 w 1606"/>
                  <a:gd name="T89" fmla="*/ 251 h 917"/>
                  <a:gd name="T90" fmla="*/ 39 w 1606"/>
                  <a:gd name="T91" fmla="*/ 290 h 917"/>
                  <a:gd name="T92" fmla="*/ 69 w 1606"/>
                  <a:gd name="T93" fmla="*/ 371 h 917"/>
                  <a:gd name="T94" fmla="*/ 106 w 1606"/>
                  <a:gd name="T95" fmla="*/ 403 h 917"/>
                  <a:gd name="T96" fmla="*/ 125 w 1606"/>
                  <a:gd name="T97" fmla="*/ 440 h 917"/>
                  <a:gd name="T98" fmla="*/ 103 w 1606"/>
                  <a:gd name="T99" fmla="*/ 485 h 917"/>
                  <a:gd name="T100" fmla="*/ 68 w 1606"/>
                  <a:gd name="T101" fmla="*/ 546 h 917"/>
                  <a:gd name="T102" fmla="*/ 14 w 1606"/>
                  <a:gd name="T103" fmla="*/ 584 h 917"/>
                  <a:gd name="T104" fmla="*/ 6 w 1606"/>
                  <a:gd name="T105" fmla="*/ 614 h 917"/>
                  <a:gd name="T106" fmla="*/ 62 w 1606"/>
                  <a:gd name="T107" fmla="*/ 624 h 917"/>
                  <a:gd name="T108" fmla="*/ 154 w 1606"/>
                  <a:gd name="T109" fmla="*/ 625 h 917"/>
                  <a:gd name="T110" fmla="*/ 190 w 1606"/>
                  <a:gd name="T111" fmla="*/ 670 h 917"/>
                  <a:gd name="T112" fmla="*/ 263 w 1606"/>
                  <a:gd name="T113" fmla="*/ 684 h 9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606" h="917">
                    <a:moveTo>
                      <a:pt x="343" y="647"/>
                    </a:moveTo>
                    <a:lnTo>
                      <a:pt x="509" y="531"/>
                    </a:lnTo>
                    <a:lnTo>
                      <a:pt x="519" y="524"/>
                    </a:lnTo>
                    <a:lnTo>
                      <a:pt x="529" y="517"/>
                    </a:lnTo>
                    <a:lnTo>
                      <a:pt x="540" y="511"/>
                    </a:lnTo>
                    <a:lnTo>
                      <a:pt x="550" y="506"/>
                    </a:lnTo>
                    <a:lnTo>
                      <a:pt x="561" y="501"/>
                    </a:lnTo>
                    <a:lnTo>
                      <a:pt x="571" y="498"/>
                    </a:lnTo>
                    <a:lnTo>
                      <a:pt x="583" y="494"/>
                    </a:lnTo>
                    <a:lnTo>
                      <a:pt x="594" y="491"/>
                    </a:lnTo>
                    <a:lnTo>
                      <a:pt x="604" y="489"/>
                    </a:lnTo>
                    <a:lnTo>
                      <a:pt x="615" y="488"/>
                    </a:lnTo>
                    <a:lnTo>
                      <a:pt x="625" y="487"/>
                    </a:lnTo>
                    <a:lnTo>
                      <a:pt x="636" y="487"/>
                    </a:lnTo>
                    <a:lnTo>
                      <a:pt x="646" y="487"/>
                    </a:lnTo>
                    <a:lnTo>
                      <a:pt x="656" y="488"/>
                    </a:lnTo>
                    <a:lnTo>
                      <a:pt x="666" y="489"/>
                    </a:lnTo>
                    <a:lnTo>
                      <a:pt x="675" y="491"/>
                    </a:lnTo>
                    <a:lnTo>
                      <a:pt x="694" y="497"/>
                    </a:lnTo>
                    <a:lnTo>
                      <a:pt x="711" y="504"/>
                    </a:lnTo>
                    <a:lnTo>
                      <a:pt x="720" y="507"/>
                    </a:lnTo>
                    <a:lnTo>
                      <a:pt x="727" y="512"/>
                    </a:lnTo>
                    <a:lnTo>
                      <a:pt x="735" y="516"/>
                    </a:lnTo>
                    <a:lnTo>
                      <a:pt x="741" y="521"/>
                    </a:lnTo>
                    <a:lnTo>
                      <a:pt x="747" y="526"/>
                    </a:lnTo>
                    <a:lnTo>
                      <a:pt x="753" y="531"/>
                    </a:lnTo>
                    <a:lnTo>
                      <a:pt x="758" y="537"/>
                    </a:lnTo>
                    <a:lnTo>
                      <a:pt x="762" y="543"/>
                    </a:lnTo>
                    <a:lnTo>
                      <a:pt x="766" y="549"/>
                    </a:lnTo>
                    <a:lnTo>
                      <a:pt x="769" y="555"/>
                    </a:lnTo>
                    <a:lnTo>
                      <a:pt x="772" y="561"/>
                    </a:lnTo>
                    <a:lnTo>
                      <a:pt x="773" y="568"/>
                    </a:lnTo>
                    <a:lnTo>
                      <a:pt x="772" y="577"/>
                    </a:lnTo>
                    <a:lnTo>
                      <a:pt x="770" y="585"/>
                    </a:lnTo>
                    <a:lnTo>
                      <a:pt x="768" y="592"/>
                    </a:lnTo>
                    <a:lnTo>
                      <a:pt x="765" y="598"/>
                    </a:lnTo>
                    <a:lnTo>
                      <a:pt x="761" y="603"/>
                    </a:lnTo>
                    <a:lnTo>
                      <a:pt x="757" y="608"/>
                    </a:lnTo>
                    <a:lnTo>
                      <a:pt x="752" y="612"/>
                    </a:lnTo>
                    <a:lnTo>
                      <a:pt x="748" y="615"/>
                    </a:lnTo>
                    <a:lnTo>
                      <a:pt x="737" y="621"/>
                    </a:lnTo>
                    <a:lnTo>
                      <a:pt x="725" y="624"/>
                    </a:lnTo>
                    <a:lnTo>
                      <a:pt x="712" y="627"/>
                    </a:lnTo>
                    <a:lnTo>
                      <a:pt x="700" y="629"/>
                    </a:lnTo>
                    <a:lnTo>
                      <a:pt x="688" y="630"/>
                    </a:lnTo>
                    <a:lnTo>
                      <a:pt x="676" y="631"/>
                    </a:lnTo>
                    <a:lnTo>
                      <a:pt x="666" y="635"/>
                    </a:lnTo>
                    <a:lnTo>
                      <a:pt x="657" y="638"/>
                    </a:lnTo>
                    <a:lnTo>
                      <a:pt x="653" y="640"/>
                    </a:lnTo>
                    <a:lnTo>
                      <a:pt x="649" y="643"/>
                    </a:lnTo>
                    <a:lnTo>
                      <a:pt x="646" y="646"/>
                    </a:lnTo>
                    <a:lnTo>
                      <a:pt x="644" y="650"/>
                    </a:lnTo>
                    <a:lnTo>
                      <a:pt x="642" y="655"/>
                    </a:lnTo>
                    <a:lnTo>
                      <a:pt x="641" y="660"/>
                    </a:lnTo>
                    <a:lnTo>
                      <a:pt x="641" y="666"/>
                    </a:lnTo>
                    <a:lnTo>
                      <a:pt x="641" y="672"/>
                    </a:lnTo>
                    <a:lnTo>
                      <a:pt x="642" y="676"/>
                    </a:lnTo>
                    <a:lnTo>
                      <a:pt x="643" y="680"/>
                    </a:lnTo>
                    <a:lnTo>
                      <a:pt x="643" y="684"/>
                    </a:lnTo>
                    <a:lnTo>
                      <a:pt x="643" y="688"/>
                    </a:lnTo>
                    <a:lnTo>
                      <a:pt x="640" y="695"/>
                    </a:lnTo>
                    <a:lnTo>
                      <a:pt x="636" y="701"/>
                    </a:lnTo>
                    <a:lnTo>
                      <a:pt x="624" y="714"/>
                    </a:lnTo>
                    <a:lnTo>
                      <a:pt x="611" y="727"/>
                    </a:lnTo>
                    <a:lnTo>
                      <a:pt x="605" y="734"/>
                    </a:lnTo>
                    <a:lnTo>
                      <a:pt x="601" y="741"/>
                    </a:lnTo>
                    <a:lnTo>
                      <a:pt x="597" y="749"/>
                    </a:lnTo>
                    <a:lnTo>
                      <a:pt x="596" y="757"/>
                    </a:lnTo>
                    <a:lnTo>
                      <a:pt x="596" y="761"/>
                    </a:lnTo>
                    <a:lnTo>
                      <a:pt x="596" y="766"/>
                    </a:lnTo>
                    <a:lnTo>
                      <a:pt x="598" y="770"/>
                    </a:lnTo>
                    <a:lnTo>
                      <a:pt x="600" y="776"/>
                    </a:lnTo>
                    <a:lnTo>
                      <a:pt x="603" y="781"/>
                    </a:lnTo>
                    <a:lnTo>
                      <a:pt x="606" y="787"/>
                    </a:lnTo>
                    <a:lnTo>
                      <a:pt x="611" y="792"/>
                    </a:lnTo>
                    <a:lnTo>
                      <a:pt x="617" y="798"/>
                    </a:lnTo>
                    <a:lnTo>
                      <a:pt x="667" y="863"/>
                    </a:lnTo>
                    <a:lnTo>
                      <a:pt x="679" y="878"/>
                    </a:lnTo>
                    <a:lnTo>
                      <a:pt x="692" y="891"/>
                    </a:lnTo>
                    <a:lnTo>
                      <a:pt x="703" y="901"/>
                    </a:lnTo>
                    <a:lnTo>
                      <a:pt x="716" y="909"/>
                    </a:lnTo>
                    <a:lnTo>
                      <a:pt x="721" y="912"/>
                    </a:lnTo>
                    <a:lnTo>
                      <a:pt x="727" y="914"/>
                    </a:lnTo>
                    <a:lnTo>
                      <a:pt x="733" y="916"/>
                    </a:lnTo>
                    <a:lnTo>
                      <a:pt x="738" y="917"/>
                    </a:lnTo>
                    <a:lnTo>
                      <a:pt x="744" y="917"/>
                    </a:lnTo>
                    <a:lnTo>
                      <a:pt x="750" y="916"/>
                    </a:lnTo>
                    <a:lnTo>
                      <a:pt x="755" y="914"/>
                    </a:lnTo>
                    <a:lnTo>
                      <a:pt x="761" y="912"/>
                    </a:lnTo>
                    <a:lnTo>
                      <a:pt x="773" y="907"/>
                    </a:lnTo>
                    <a:lnTo>
                      <a:pt x="785" y="899"/>
                    </a:lnTo>
                    <a:lnTo>
                      <a:pt x="797" y="889"/>
                    </a:lnTo>
                    <a:lnTo>
                      <a:pt x="810" y="876"/>
                    </a:lnTo>
                    <a:lnTo>
                      <a:pt x="824" y="861"/>
                    </a:lnTo>
                    <a:lnTo>
                      <a:pt x="839" y="844"/>
                    </a:lnTo>
                    <a:lnTo>
                      <a:pt x="856" y="824"/>
                    </a:lnTo>
                    <a:lnTo>
                      <a:pt x="872" y="803"/>
                    </a:lnTo>
                    <a:lnTo>
                      <a:pt x="881" y="790"/>
                    </a:lnTo>
                    <a:lnTo>
                      <a:pt x="891" y="778"/>
                    </a:lnTo>
                    <a:lnTo>
                      <a:pt x="900" y="766"/>
                    </a:lnTo>
                    <a:lnTo>
                      <a:pt x="911" y="757"/>
                    </a:lnTo>
                    <a:lnTo>
                      <a:pt x="922" y="749"/>
                    </a:lnTo>
                    <a:lnTo>
                      <a:pt x="934" y="743"/>
                    </a:lnTo>
                    <a:lnTo>
                      <a:pt x="946" y="737"/>
                    </a:lnTo>
                    <a:lnTo>
                      <a:pt x="959" y="733"/>
                    </a:lnTo>
                    <a:lnTo>
                      <a:pt x="972" y="730"/>
                    </a:lnTo>
                    <a:lnTo>
                      <a:pt x="986" y="728"/>
                    </a:lnTo>
                    <a:lnTo>
                      <a:pt x="1002" y="726"/>
                    </a:lnTo>
                    <a:lnTo>
                      <a:pt x="1017" y="726"/>
                    </a:lnTo>
                    <a:lnTo>
                      <a:pt x="1032" y="727"/>
                    </a:lnTo>
                    <a:lnTo>
                      <a:pt x="1049" y="728"/>
                    </a:lnTo>
                    <a:lnTo>
                      <a:pt x="1065" y="730"/>
                    </a:lnTo>
                    <a:lnTo>
                      <a:pt x="1082" y="733"/>
                    </a:lnTo>
                    <a:lnTo>
                      <a:pt x="1098" y="736"/>
                    </a:lnTo>
                    <a:lnTo>
                      <a:pt x="1113" y="738"/>
                    </a:lnTo>
                    <a:lnTo>
                      <a:pt x="1127" y="737"/>
                    </a:lnTo>
                    <a:lnTo>
                      <a:pt x="1142" y="736"/>
                    </a:lnTo>
                    <a:lnTo>
                      <a:pt x="1155" y="732"/>
                    </a:lnTo>
                    <a:lnTo>
                      <a:pt x="1168" y="728"/>
                    </a:lnTo>
                    <a:lnTo>
                      <a:pt x="1180" y="721"/>
                    </a:lnTo>
                    <a:lnTo>
                      <a:pt x="1192" y="714"/>
                    </a:lnTo>
                    <a:lnTo>
                      <a:pt x="1203" y="705"/>
                    </a:lnTo>
                    <a:lnTo>
                      <a:pt x="1214" y="695"/>
                    </a:lnTo>
                    <a:lnTo>
                      <a:pt x="1224" y="684"/>
                    </a:lnTo>
                    <a:lnTo>
                      <a:pt x="1235" y="672"/>
                    </a:lnTo>
                    <a:lnTo>
                      <a:pt x="1244" y="659"/>
                    </a:lnTo>
                    <a:lnTo>
                      <a:pt x="1254" y="645"/>
                    </a:lnTo>
                    <a:lnTo>
                      <a:pt x="1264" y="630"/>
                    </a:lnTo>
                    <a:lnTo>
                      <a:pt x="1274" y="614"/>
                    </a:lnTo>
                    <a:lnTo>
                      <a:pt x="1277" y="606"/>
                    </a:lnTo>
                    <a:lnTo>
                      <a:pt x="1282" y="598"/>
                    </a:lnTo>
                    <a:lnTo>
                      <a:pt x="1287" y="591"/>
                    </a:lnTo>
                    <a:lnTo>
                      <a:pt x="1293" y="585"/>
                    </a:lnTo>
                    <a:lnTo>
                      <a:pt x="1299" y="580"/>
                    </a:lnTo>
                    <a:lnTo>
                      <a:pt x="1307" y="576"/>
                    </a:lnTo>
                    <a:lnTo>
                      <a:pt x="1315" y="573"/>
                    </a:lnTo>
                    <a:lnTo>
                      <a:pt x="1323" y="570"/>
                    </a:lnTo>
                    <a:lnTo>
                      <a:pt x="1332" y="568"/>
                    </a:lnTo>
                    <a:lnTo>
                      <a:pt x="1342" y="567"/>
                    </a:lnTo>
                    <a:lnTo>
                      <a:pt x="1352" y="567"/>
                    </a:lnTo>
                    <a:lnTo>
                      <a:pt x="1363" y="567"/>
                    </a:lnTo>
                    <a:lnTo>
                      <a:pt x="1385" y="568"/>
                    </a:lnTo>
                    <a:lnTo>
                      <a:pt x="1410" y="571"/>
                    </a:lnTo>
                    <a:lnTo>
                      <a:pt x="1459" y="580"/>
                    </a:lnTo>
                    <a:lnTo>
                      <a:pt x="1510" y="590"/>
                    </a:lnTo>
                    <a:lnTo>
                      <a:pt x="1534" y="594"/>
                    </a:lnTo>
                    <a:lnTo>
                      <a:pt x="1559" y="598"/>
                    </a:lnTo>
                    <a:lnTo>
                      <a:pt x="1582" y="600"/>
                    </a:lnTo>
                    <a:lnTo>
                      <a:pt x="1603" y="600"/>
                    </a:lnTo>
                    <a:lnTo>
                      <a:pt x="1603" y="549"/>
                    </a:lnTo>
                    <a:lnTo>
                      <a:pt x="1604" y="502"/>
                    </a:lnTo>
                    <a:lnTo>
                      <a:pt x="1606" y="457"/>
                    </a:lnTo>
                    <a:lnTo>
                      <a:pt x="1606" y="417"/>
                    </a:lnTo>
                    <a:lnTo>
                      <a:pt x="1605" y="399"/>
                    </a:lnTo>
                    <a:lnTo>
                      <a:pt x="1603" y="383"/>
                    </a:lnTo>
                    <a:lnTo>
                      <a:pt x="1600" y="367"/>
                    </a:lnTo>
                    <a:lnTo>
                      <a:pt x="1596" y="354"/>
                    </a:lnTo>
                    <a:lnTo>
                      <a:pt x="1593" y="346"/>
                    </a:lnTo>
                    <a:lnTo>
                      <a:pt x="1589" y="341"/>
                    </a:lnTo>
                    <a:lnTo>
                      <a:pt x="1586" y="335"/>
                    </a:lnTo>
                    <a:lnTo>
                      <a:pt x="1581" y="330"/>
                    </a:lnTo>
                    <a:lnTo>
                      <a:pt x="1577" y="326"/>
                    </a:lnTo>
                    <a:lnTo>
                      <a:pt x="1571" y="321"/>
                    </a:lnTo>
                    <a:lnTo>
                      <a:pt x="1565" y="318"/>
                    </a:lnTo>
                    <a:lnTo>
                      <a:pt x="1559" y="315"/>
                    </a:lnTo>
                    <a:lnTo>
                      <a:pt x="1567" y="196"/>
                    </a:lnTo>
                    <a:lnTo>
                      <a:pt x="1533" y="204"/>
                    </a:lnTo>
                    <a:lnTo>
                      <a:pt x="1533" y="202"/>
                    </a:lnTo>
                    <a:lnTo>
                      <a:pt x="1219" y="195"/>
                    </a:lnTo>
                    <a:lnTo>
                      <a:pt x="1199" y="195"/>
                    </a:lnTo>
                    <a:lnTo>
                      <a:pt x="1180" y="194"/>
                    </a:lnTo>
                    <a:lnTo>
                      <a:pt x="1163" y="192"/>
                    </a:lnTo>
                    <a:lnTo>
                      <a:pt x="1147" y="188"/>
                    </a:lnTo>
                    <a:lnTo>
                      <a:pt x="1133" y="183"/>
                    </a:lnTo>
                    <a:lnTo>
                      <a:pt x="1119" y="176"/>
                    </a:lnTo>
                    <a:lnTo>
                      <a:pt x="1108" y="168"/>
                    </a:lnTo>
                    <a:lnTo>
                      <a:pt x="1098" y="159"/>
                    </a:lnTo>
                    <a:lnTo>
                      <a:pt x="1089" y="147"/>
                    </a:lnTo>
                    <a:lnTo>
                      <a:pt x="1080" y="136"/>
                    </a:lnTo>
                    <a:lnTo>
                      <a:pt x="1072" y="126"/>
                    </a:lnTo>
                    <a:lnTo>
                      <a:pt x="1063" y="118"/>
                    </a:lnTo>
                    <a:lnTo>
                      <a:pt x="1055" y="112"/>
                    </a:lnTo>
                    <a:lnTo>
                      <a:pt x="1047" y="107"/>
                    </a:lnTo>
                    <a:lnTo>
                      <a:pt x="1043" y="105"/>
                    </a:lnTo>
                    <a:lnTo>
                      <a:pt x="1039" y="104"/>
                    </a:lnTo>
                    <a:lnTo>
                      <a:pt x="1035" y="103"/>
                    </a:lnTo>
                    <a:lnTo>
                      <a:pt x="1030" y="103"/>
                    </a:lnTo>
                    <a:lnTo>
                      <a:pt x="1026" y="104"/>
                    </a:lnTo>
                    <a:lnTo>
                      <a:pt x="1021" y="105"/>
                    </a:lnTo>
                    <a:lnTo>
                      <a:pt x="1017" y="106"/>
                    </a:lnTo>
                    <a:lnTo>
                      <a:pt x="1012" y="109"/>
                    </a:lnTo>
                    <a:lnTo>
                      <a:pt x="1002" y="115"/>
                    </a:lnTo>
                    <a:lnTo>
                      <a:pt x="990" y="125"/>
                    </a:lnTo>
                    <a:lnTo>
                      <a:pt x="978" y="138"/>
                    </a:lnTo>
                    <a:lnTo>
                      <a:pt x="965" y="154"/>
                    </a:lnTo>
                    <a:lnTo>
                      <a:pt x="952" y="173"/>
                    </a:lnTo>
                    <a:lnTo>
                      <a:pt x="937" y="196"/>
                    </a:lnTo>
                    <a:lnTo>
                      <a:pt x="932" y="290"/>
                    </a:lnTo>
                    <a:lnTo>
                      <a:pt x="924" y="301"/>
                    </a:lnTo>
                    <a:lnTo>
                      <a:pt x="917" y="310"/>
                    </a:lnTo>
                    <a:lnTo>
                      <a:pt x="910" y="318"/>
                    </a:lnTo>
                    <a:lnTo>
                      <a:pt x="903" y="325"/>
                    </a:lnTo>
                    <a:lnTo>
                      <a:pt x="896" y="329"/>
                    </a:lnTo>
                    <a:lnTo>
                      <a:pt x="890" y="333"/>
                    </a:lnTo>
                    <a:lnTo>
                      <a:pt x="884" y="334"/>
                    </a:lnTo>
                    <a:lnTo>
                      <a:pt x="878" y="334"/>
                    </a:lnTo>
                    <a:lnTo>
                      <a:pt x="872" y="333"/>
                    </a:lnTo>
                    <a:lnTo>
                      <a:pt x="866" y="330"/>
                    </a:lnTo>
                    <a:lnTo>
                      <a:pt x="860" y="326"/>
                    </a:lnTo>
                    <a:lnTo>
                      <a:pt x="854" y="320"/>
                    </a:lnTo>
                    <a:lnTo>
                      <a:pt x="847" y="313"/>
                    </a:lnTo>
                    <a:lnTo>
                      <a:pt x="841" y="305"/>
                    </a:lnTo>
                    <a:lnTo>
                      <a:pt x="835" y="295"/>
                    </a:lnTo>
                    <a:lnTo>
                      <a:pt x="829" y="284"/>
                    </a:lnTo>
                    <a:lnTo>
                      <a:pt x="814" y="273"/>
                    </a:lnTo>
                    <a:lnTo>
                      <a:pt x="799" y="263"/>
                    </a:lnTo>
                    <a:lnTo>
                      <a:pt x="784" y="255"/>
                    </a:lnTo>
                    <a:lnTo>
                      <a:pt x="769" y="249"/>
                    </a:lnTo>
                    <a:lnTo>
                      <a:pt x="762" y="247"/>
                    </a:lnTo>
                    <a:lnTo>
                      <a:pt x="755" y="245"/>
                    </a:lnTo>
                    <a:lnTo>
                      <a:pt x="748" y="245"/>
                    </a:lnTo>
                    <a:lnTo>
                      <a:pt x="741" y="245"/>
                    </a:lnTo>
                    <a:lnTo>
                      <a:pt x="734" y="245"/>
                    </a:lnTo>
                    <a:lnTo>
                      <a:pt x="727" y="247"/>
                    </a:lnTo>
                    <a:lnTo>
                      <a:pt x="720" y="249"/>
                    </a:lnTo>
                    <a:lnTo>
                      <a:pt x="712" y="253"/>
                    </a:lnTo>
                    <a:lnTo>
                      <a:pt x="708" y="256"/>
                    </a:lnTo>
                    <a:lnTo>
                      <a:pt x="704" y="259"/>
                    </a:lnTo>
                    <a:lnTo>
                      <a:pt x="699" y="261"/>
                    </a:lnTo>
                    <a:lnTo>
                      <a:pt x="695" y="263"/>
                    </a:lnTo>
                    <a:lnTo>
                      <a:pt x="687" y="264"/>
                    </a:lnTo>
                    <a:lnTo>
                      <a:pt x="679" y="264"/>
                    </a:lnTo>
                    <a:lnTo>
                      <a:pt x="671" y="262"/>
                    </a:lnTo>
                    <a:lnTo>
                      <a:pt x="663" y="259"/>
                    </a:lnTo>
                    <a:lnTo>
                      <a:pt x="655" y="255"/>
                    </a:lnTo>
                    <a:lnTo>
                      <a:pt x="647" y="250"/>
                    </a:lnTo>
                    <a:lnTo>
                      <a:pt x="631" y="240"/>
                    </a:lnTo>
                    <a:lnTo>
                      <a:pt x="615" y="231"/>
                    </a:lnTo>
                    <a:lnTo>
                      <a:pt x="607" y="228"/>
                    </a:lnTo>
                    <a:lnTo>
                      <a:pt x="598" y="227"/>
                    </a:lnTo>
                    <a:lnTo>
                      <a:pt x="590" y="227"/>
                    </a:lnTo>
                    <a:lnTo>
                      <a:pt x="582" y="228"/>
                    </a:lnTo>
                    <a:lnTo>
                      <a:pt x="567" y="226"/>
                    </a:lnTo>
                    <a:lnTo>
                      <a:pt x="555" y="222"/>
                    </a:lnTo>
                    <a:lnTo>
                      <a:pt x="545" y="218"/>
                    </a:lnTo>
                    <a:lnTo>
                      <a:pt x="536" y="213"/>
                    </a:lnTo>
                    <a:lnTo>
                      <a:pt x="529" y="207"/>
                    </a:lnTo>
                    <a:lnTo>
                      <a:pt x="523" y="200"/>
                    </a:lnTo>
                    <a:lnTo>
                      <a:pt x="520" y="194"/>
                    </a:lnTo>
                    <a:lnTo>
                      <a:pt x="518" y="186"/>
                    </a:lnTo>
                    <a:lnTo>
                      <a:pt x="517" y="178"/>
                    </a:lnTo>
                    <a:lnTo>
                      <a:pt x="519" y="168"/>
                    </a:lnTo>
                    <a:lnTo>
                      <a:pt x="522" y="158"/>
                    </a:lnTo>
                    <a:lnTo>
                      <a:pt x="527" y="148"/>
                    </a:lnTo>
                    <a:lnTo>
                      <a:pt x="535" y="136"/>
                    </a:lnTo>
                    <a:lnTo>
                      <a:pt x="544" y="124"/>
                    </a:lnTo>
                    <a:lnTo>
                      <a:pt x="555" y="110"/>
                    </a:lnTo>
                    <a:lnTo>
                      <a:pt x="568" y="96"/>
                    </a:lnTo>
                    <a:lnTo>
                      <a:pt x="631" y="32"/>
                    </a:lnTo>
                    <a:lnTo>
                      <a:pt x="635" y="28"/>
                    </a:lnTo>
                    <a:lnTo>
                      <a:pt x="637" y="23"/>
                    </a:lnTo>
                    <a:lnTo>
                      <a:pt x="637" y="19"/>
                    </a:lnTo>
                    <a:lnTo>
                      <a:pt x="637" y="15"/>
                    </a:lnTo>
                    <a:lnTo>
                      <a:pt x="635" y="11"/>
                    </a:lnTo>
                    <a:lnTo>
                      <a:pt x="632" y="8"/>
                    </a:lnTo>
                    <a:lnTo>
                      <a:pt x="628" y="5"/>
                    </a:lnTo>
                    <a:lnTo>
                      <a:pt x="623" y="3"/>
                    </a:lnTo>
                    <a:lnTo>
                      <a:pt x="617" y="1"/>
                    </a:lnTo>
                    <a:lnTo>
                      <a:pt x="611" y="0"/>
                    </a:lnTo>
                    <a:lnTo>
                      <a:pt x="604" y="0"/>
                    </a:lnTo>
                    <a:lnTo>
                      <a:pt x="596" y="0"/>
                    </a:lnTo>
                    <a:lnTo>
                      <a:pt x="587" y="2"/>
                    </a:lnTo>
                    <a:lnTo>
                      <a:pt x="578" y="4"/>
                    </a:lnTo>
                    <a:lnTo>
                      <a:pt x="568" y="7"/>
                    </a:lnTo>
                    <a:lnTo>
                      <a:pt x="559" y="11"/>
                    </a:lnTo>
                    <a:lnTo>
                      <a:pt x="548" y="18"/>
                    </a:lnTo>
                    <a:lnTo>
                      <a:pt x="537" y="25"/>
                    </a:lnTo>
                    <a:lnTo>
                      <a:pt x="526" y="29"/>
                    </a:lnTo>
                    <a:lnTo>
                      <a:pt x="515" y="33"/>
                    </a:lnTo>
                    <a:lnTo>
                      <a:pt x="505" y="36"/>
                    </a:lnTo>
                    <a:lnTo>
                      <a:pt x="495" y="37"/>
                    </a:lnTo>
                    <a:lnTo>
                      <a:pt x="485" y="36"/>
                    </a:lnTo>
                    <a:lnTo>
                      <a:pt x="477" y="34"/>
                    </a:lnTo>
                    <a:lnTo>
                      <a:pt x="464" y="33"/>
                    </a:lnTo>
                    <a:lnTo>
                      <a:pt x="453" y="33"/>
                    </a:lnTo>
                    <a:lnTo>
                      <a:pt x="444" y="35"/>
                    </a:lnTo>
                    <a:lnTo>
                      <a:pt x="437" y="38"/>
                    </a:lnTo>
                    <a:lnTo>
                      <a:pt x="430" y="42"/>
                    </a:lnTo>
                    <a:lnTo>
                      <a:pt x="425" y="46"/>
                    </a:lnTo>
                    <a:lnTo>
                      <a:pt x="420" y="51"/>
                    </a:lnTo>
                    <a:lnTo>
                      <a:pt x="417" y="56"/>
                    </a:lnTo>
                    <a:lnTo>
                      <a:pt x="413" y="60"/>
                    </a:lnTo>
                    <a:lnTo>
                      <a:pt x="409" y="65"/>
                    </a:lnTo>
                    <a:lnTo>
                      <a:pt x="405" y="69"/>
                    </a:lnTo>
                    <a:lnTo>
                      <a:pt x="400" y="73"/>
                    </a:lnTo>
                    <a:lnTo>
                      <a:pt x="393" y="75"/>
                    </a:lnTo>
                    <a:lnTo>
                      <a:pt x="386" y="76"/>
                    </a:lnTo>
                    <a:lnTo>
                      <a:pt x="376" y="76"/>
                    </a:lnTo>
                    <a:lnTo>
                      <a:pt x="365" y="73"/>
                    </a:lnTo>
                    <a:lnTo>
                      <a:pt x="359" y="73"/>
                    </a:lnTo>
                    <a:lnTo>
                      <a:pt x="353" y="72"/>
                    </a:lnTo>
                    <a:lnTo>
                      <a:pt x="347" y="72"/>
                    </a:lnTo>
                    <a:lnTo>
                      <a:pt x="342" y="73"/>
                    </a:lnTo>
                    <a:lnTo>
                      <a:pt x="332" y="76"/>
                    </a:lnTo>
                    <a:lnTo>
                      <a:pt x="322" y="81"/>
                    </a:lnTo>
                    <a:lnTo>
                      <a:pt x="313" y="86"/>
                    </a:lnTo>
                    <a:lnTo>
                      <a:pt x="305" y="93"/>
                    </a:lnTo>
                    <a:lnTo>
                      <a:pt x="298" y="100"/>
                    </a:lnTo>
                    <a:lnTo>
                      <a:pt x="290" y="106"/>
                    </a:lnTo>
                    <a:lnTo>
                      <a:pt x="278" y="119"/>
                    </a:lnTo>
                    <a:lnTo>
                      <a:pt x="268" y="127"/>
                    </a:lnTo>
                    <a:lnTo>
                      <a:pt x="265" y="128"/>
                    </a:lnTo>
                    <a:lnTo>
                      <a:pt x="263" y="128"/>
                    </a:lnTo>
                    <a:lnTo>
                      <a:pt x="261" y="128"/>
                    </a:lnTo>
                    <a:lnTo>
                      <a:pt x="260" y="128"/>
                    </a:lnTo>
                    <a:lnTo>
                      <a:pt x="256" y="125"/>
                    </a:lnTo>
                    <a:lnTo>
                      <a:pt x="253" y="119"/>
                    </a:lnTo>
                    <a:lnTo>
                      <a:pt x="249" y="115"/>
                    </a:lnTo>
                    <a:lnTo>
                      <a:pt x="244" y="112"/>
                    </a:lnTo>
                    <a:lnTo>
                      <a:pt x="240" y="110"/>
                    </a:lnTo>
                    <a:lnTo>
                      <a:pt x="235" y="109"/>
                    </a:lnTo>
                    <a:lnTo>
                      <a:pt x="225" y="108"/>
                    </a:lnTo>
                    <a:lnTo>
                      <a:pt x="215" y="108"/>
                    </a:lnTo>
                    <a:lnTo>
                      <a:pt x="205" y="109"/>
                    </a:lnTo>
                    <a:lnTo>
                      <a:pt x="196" y="109"/>
                    </a:lnTo>
                    <a:lnTo>
                      <a:pt x="192" y="108"/>
                    </a:lnTo>
                    <a:lnTo>
                      <a:pt x="189" y="107"/>
                    </a:lnTo>
                    <a:lnTo>
                      <a:pt x="186" y="106"/>
                    </a:lnTo>
                    <a:lnTo>
                      <a:pt x="184" y="103"/>
                    </a:lnTo>
                    <a:lnTo>
                      <a:pt x="174" y="96"/>
                    </a:lnTo>
                    <a:lnTo>
                      <a:pt x="163" y="91"/>
                    </a:lnTo>
                    <a:lnTo>
                      <a:pt x="152" y="88"/>
                    </a:lnTo>
                    <a:lnTo>
                      <a:pt x="141" y="86"/>
                    </a:lnTo>
                    <a:lnTo>
                      <a:pt x="131" y="87"/>
                    </a:lnTo>
                    <a:lnTo>
                      <a:pt x="120" y="88"/>
                    </a:lnTo>
                    <a:lnTo>
                      <a:pt x="109" y="91"/>
                    </a:lnTo>
                    <a:lnTo>
                      <a:pt x="98" y="95"/>
                    </a:lnTo>
                    <a:lnTo>
                      <a:pt x="98" y="99"/>
                    </a:lnTo>
                    <a:lnTo>
                      <a:pt x="86" y="117"/>
                    </a:lnTo>
                    <a:lnTo>
                      <a:pt x="91" y="122"/>
                    </a:lnTo>
                    <a:lnTo>
                      <a:pt x="91" y="128"/>
                    </a:lnTo>
                    <a:lnTo>
                      <a:pt x="79" y="140"/>
                    </a:lnTo>
                    <a:lnTo>
                      <a:pt x="77" y="143"/>
                    </a:lnTo>
                    <a:lnTo>
                      <a:pt x="79" y="148"/>
                    </a:lnTo>
                    <a:lnTo>
                      <a:pt x="82" y="148"/>
                    </a:lnTo>
                    <a:lnTo>
                      <a:pt x="82" y="154"/>
                    </a:lnTo>
                    <a:lnTo>
                      <a:pt x="80" y="157"/>
                    </a:lnTo>
                    <a:lnTo>
                      <a:pt x="76" y="160"/>
                    </a:lnTo>
                    <a:lnTo>
                      <a:pt x="71" y="170"/>
                    </a:lnTo>
                    <a:lnTo>
                      <a:pt x="78" y="183"/>
                    </a:lnTo>
                    <a:lnTo>
                      <a:pt x="80" y="194"/>
                    </a:lnTo>
                    <a:lnTo>
                      <a:pt x="96" y="208"/>
                    </a:lnTo>
                    <a:lnTo>
                      <a:pt x="86" y="209"/>
                    </a:lnTo>
                    <a:lnTo>
                      <a:pt x="86" y="216"/>
                    </a:lnTo>
                    <a:lnTo>
                      <a:pt x="80" y="219"/>
                    </a:lnTo>
                    <a:lnTo>
                      <a:pt x="73" y="226"/>
                    </a:lnTo>
                    <a:lnTo>
                      <a:pt x="70" y="239"/>
                    </a:lnTo>
                    <a:lnTo>
                      <a:pt x="62" y="245"/>
                    </a:lnTo>
                    <a:lnTo>
                      <a:pt x="53" y="246"/>
                    </a:lnTo>
                    <a:lnTo>
                      <a:pt x="52" y="251"/>
                    </a:lnTo>
                    <a:lnTo>
                      <a:pt x="48" y="251"/>
                    </a:lnTo>
                    <a:lnTo>
                      <a:pt x="44" y="256"/>
                    </a:lnTo>
                    <a:lnTo>
                      <a:pt x="37" y="257"/>
                    </a:lnTo>
                    <a:lnTo>
                      <a:pt x="33" y="261"/>
                    </a:lnTo>
                    <a:lnTo>
                      <a:pt x="35" y="272"/>
                    </a:lnTo>
                    <a:lnTo>
                      <a:pt x="33" y="278"/>
                    </a:lnTo>
                    <a:lnTo>
                      <a:pt x="39" y="283"/>
                    </a:lnTo>
                    <a:lnTo>
                      <a:pt x="39" y="290"/>
                    </a:lnTo>
                    <a:lnTo>
                      <a:pt x="33" y="296"/>
                    </a:lnTo>
                    <a:lnTo>
                      <a:pt x="60" y="311"/>
                    </a:lnTo>
                    <a:lnTo>
                      <a:pt x="72" y="320"/>
                    </a:lnTo>
                    <a:lnTo>
                      <a:pt x="71" y="328"/>
                    </a:lnTo>
                    <a:lnTo>
                      <a:pt x="77" y="338"/>
                    </a:lnTo>
                    <a:lnTo>
                      <a:pt x="77" y="343"/>
                    </a:lnTo>
                    <a:lnTo>
                      <a:pt x="71" y="354"/>
                    </a:lnTo>
                    <a:lnTo>
                      <a:pt x="69" y="371"/>
                    </a:lnTo>
                    <a:lnTo>
                      <a:pt x="66" y="377"/>
                    </a:lnTo>
                    <a:lnTo>
                      <a:pt x="84" y="376"/>
                    </a:lnTo>
                    <a:lnTo>
                      <a:pt x="88" y="380"/>
                    </a:lnTo>
                    <a:lnTo>
                      <a:pt x="94" y="382"/>
                    </a:lnTo>
                    <a:lnTo>
                      <a:pt x="96" y="395"/>
                    </a:lnTo>
                    <a:lnTo>
                      <a:pt x="100" y="398"/>
                    </a:lnTo>
                    <a:lnTo>
                      <a:pt x="105" y="400"/>
                    </a:lnTo>
                    <a:lnTo>
                      <a:pt x="106" y="403"/>
                    </a:lnTo>
                    <a:lnTo>
                      <a:pt x="110" y="405"/>
                    </a:lnTo>
                    <a:lnTo>
                      <a:pt x="122" y="401"/>
                    </a:lnTo>
                    <a:lnTo>
                      <a:pt x="125" y="402"/>
                    </a:lnTo>
                    <a:lnTo>
                      <a:pt x="124" y="411"/>
                    </a:lnTo>
                    <a:lnTo>
                      <a:pt x="129" y="413"/>
                    </a:lnTo>
                    <a:lnTo>
                      <a:pt x="131" y="425"/>
                    </a:lnTo>
                    <a:lnTo>
                      <a:pt x="124" y="432"/>
                    </a:lnTo>
                    <a:lnTo>
                      <a:pt x="125" y="440"/>
                    </a:lnTo>
                    <a:lnTo>
                      <a:pt x="122" y="443"/>
                    </a:lnTo>
                    <a:lnTo>
                      <a:pt x="121" y="448"/>
                    </a:lnTo>
                    <a:lnTo>
                      <a:pt x="115" y="456"/>
                    </a:lnTo>
                    <a:lnTo>
                      <a:pt x="113" y="463"/>
                    </a:lnTo>
                    <a:lnTo>
                      <a:pt x="106" y="472"/>
                    </a:lnTo>
                    <a:lnTo>
                      <a:pt x="110" y="474"/>
                    </a:lnTo>
                    <a:lnTo>
                      <a:pt x="110" y="480"/>
                    </a:lnTo>
                    <a:lnTo>
                      <a:pt x="103" y="485"/>
                    </a:lnTo>
                    <a:lnTo>
                      <a:pt x="101" y="491"/>
                    </a:lnTo>
                    <a:lnTo>
                      <a:pt x="84" y="492"/>
                    </a:lnTo>
                    <a:lnTo>
                      <a:pt x="90" y="506"/>
                    </a:lnTo>
                    <a:lnTo>
                      <a:pt x="86" y="509"/>
                    </a:lnTo>
                    <a:lnTo>
                      <a:pt x="80" y="522"/>
                    </a:lnTo>
                    <a:lnTo>
                      <a:pt x="77" y="542"/>
                    </a:lnTo>
                    <a:lnTo>
                      <a:pt x="70" y="542"/>
                    </a:lnTo>
                    <a:lnTo>
                      <a:pt x="68" y="546"/>
                    </a:lnTo>
                    <a:lnTo>
                      <a:pt x="58" y="547"/>
                    </a:lnTo>
                    <a:lnTo>
                      <a:pt x="55" y="550"/>
                    </a:lnTo>
                    <a:lnTo>
                      <a:pt x="50" y="568"/>
                    </a:lnTo>
                    <a:lnTo>
                      <a:pt x="44" y="570"/>
                    </a:lnTo>
                    <a:lnTo>
                      <a:pt x="40" y="579"/>
                    </a:lnTo>
                    <a:lnTo>
                      <a:pt x="28" y="580"/>
                    </a:lnTo>
                    <a:lnTo>
                      <a:pt x="17" y="585"/>
                    </a:lnTo>
                    <a:lnTo>
                      <a:pt x="14" y="584"/>
                    </a:lnTo>
                    <a:lnTo>
                      <a:pt x="7" y="583"/>
                    </a:lnTo>
                    <a:lnTo>
                      <a:pt x="5" y="587"/>
                    </a:lnTo>
                    <a:lnTo>
                      <a:pt x="9" y="594"/>
                    </a:lnTo>
                    <a:lnTo>
                      <a:pt x="8" y="596"/>
                    </a:lnTo>
                    <a:lnTo>
                      <a:pt x="6" y="602"/>
                    </a:lnTo>
                    <a:lnTo>
                      <a:pt x="0" y="606"/>
                    </a:lnTo>
                    <a:lnTo>
                      <a:pt x="2" y="611"/>
                    </a:lnTo>
                    <a:lnTo>
                      <a:pt x="6" y="614"/>
                    </a:lnTo>
                    <a:lnTo>
                      <a:pt x="10" y="618"/>
                    </a:lnTo>
                    <a:lnTo>
                      <a:pt x="14" y="620"/>
                    </a:lnTo>
                    <a:lnTo>
                      <a:pt x="20" y="622"/>
                    </a:lnTo>
                    <a:lnTo>
                      <a:pt x="25" y="623"/>
                    </a:lnTo>
                    <a:lnTo>
                      <a:pt x="30" y="624"/>
                    </a:lnTo>
                    <a:lnTo>
                      <a:pt x="36" y="625"/>
                    </a:lnTo>
                    <a:lnTo>
                      <a:pt x="49" y="625"/>
                    </a:lnTo>
                    <a:lnTo>
                      <a:pt x="62" y="624"/>
                    </a:lnTo>
                    <a:lnTo>
                      <a:pt x="76" y="623"/>
                    </a:lnTo>
                    <a:lnTo>
                      <a:pt x="90" y="621"/>
                    </a:lnTo>
                    <a:lnTo>
                      <a:pt x="104" y="620"/>
                    </a:lnTo>
                    <a:lnTo>
                      <a:pt x="118" y="619"/>
                    </a:lnTo>
                    <a:lnTo>
                      <a:pt x="131" y="619"/>
                    </a:lnTo>
                    <a:lnTo>
                      <a:pt x="143" y="621"/>
                    </a:lnTo>
                    <a:lnTo>
                      <a:pt x="149" y="623"/>
                    </a:lnTo>
                    <a:lnTo>
                      <a:pt x="154" y="625"/>
                    </a:lnTo>
                    <a:lnTo>
                      <a:pt x="159" y="628"/>
                    </a:lnTo>
                    <a:lnTo>
                      <a:pt x="164" y="631"/>
                    </a:lnTo>
                    <a:lnTo>
                      <a:pt x="167" y="637"/>
                    </a:lnTo>
                    <a:lnTo>
                      <a:pt x="171" y="642"/>
                    </a:lnTo>
                    <a:lnTo>
                      <a:pt x="173" y="647"/>
                    </a:lnTo>
                    <a:lnTo>
                      <a:pt x="175" y="654"/>
                    </a:lnTo>
                    <a:lnTo>
                      <a:pt x="183" y="663"/>
                    </a:lnTo>
                    <a:lnTo>
                      <a:pt x="190" y="670"/>
                    </a:lnTo>
                    <a:lnTo>
                      <a:pt x="198" y="676"/>
                    </a:lnTo>
                    <a:lnTo>
                      <a:pt x="205" y="681"/>
                    </a:lnTo>
                    <a:lnTo>
                      <a:pt x="214" y="684"/>
                    </a:lnTo>
                    <a:lnTo>
                      <a:pt x="223" y="687"/>
                    </a:lnTo>
                    <a:lnTo>
                      <a:pt x="232" y="688"/>
                    </a:lnTo>
                    <a:lnTo>
                      <a:pt x="241" y="687"/>
                    </a:lnTo>
                    <a:lnTo>
                      <a:pt x="252" y="686"/>
                    </a:lnTo>
                    <a:lnTo>
                      <a:pt x="263" y="684"/>
                    </a:lnTo>
                    <a:lnTo>
                      <a:pt x="274" y="680"/>
                    </a:lnTo>
                    <a:lnTo>
                      <a:pt x="286" y="676"/>
                    </a:lnTo>
                    <a:lnTo>
                      <a:pt x="300" y="670"/>
                    </a:lnTo>
                    <a:lnTo>
                      <a:pt x="313" y="663"/>
                    </a:lnTo>
                    <a:lnTo>
                      <a:pt x="328" y="656"/>
                    </a:lnTo>
                    <a:lnTo>
                      <a:pt x="343" y="647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867" name="Freeform 19"/>
              <p:cNvSpPr>
                <a:spLocks/>
              </p:cNvSpPr>
              <p:nvPr/>
            </p:nvSpPr>
            <p:spPr bwMode="auto">
              <a:xfrm>
                <a:off x="8912" y="2046"/>
                <a:ext cx="672" cy="235"/>
              </a:xfrm>
              <a:custGeom>
                <a:avLst/>
                <a:gdLst>
                  <a:gd name="T0" fmla="*/ 347 w 2690"/>
                  <a:gd name="T1" fmla="*/ 281 h 943"/>
                  <a:gd name="T2" fmla="*/ 246 w 2690"/>
                  <a:gd name="T3" fmla="*/ 389 h 943"/>
                  <a:gd name="T4" fmla="*/ 41 w 2690"/>
                  <a:gd name="T5" fmla="*/ 520 h 943"/>
                  <a:gd name="T6" fmla="*/ 105 w 2690"/>
                  <a:gd name="T7" fmla="*/ 608 h 943"/>
                  <a:gd name="T8" fmla="*/ 220 w 2690"/>
                  <a:gd name="T9" fmla="*/ 803 h 943"/>
                  <a:gd name="T10" fmla="*/ 290 w 2690"/>
                  <a:gd name="T11" fmla="*/ 859 h 943"/>
                  <a:gd name="T12" fmla="*/ 417 w 2690"/>
                  <a:gd name="T13" fmla="*/ 749 h 943"/>
                  <a:gd name="T14" fmla="*/ 502 w 2690"/>
                  <a:gd name="T15" fmla="*/ 719 h 943"/>
                  <a:gd name="T16" fmla="*/ 579 w 2690"/>
                  <a:gd name="T17" fmla="*/ 649 h 943"/>
                  <a:gd name="T18" fmla="*/ 730 w 2690"/>
                  <a:gd name="T19" fmla="*/ 539 h 943"/>
                  <a:gd name="T20" fmla="*/ 834 w 2690"/>
                  <a:gd name="T21" fmla="*/ 545 h 943"/>
                  <a:gd name="T22" fmla="*/ 938 w 2690"/>
                  <a:gd name="T23" fmla="*/ 616 h 943"/>
                  <a:gd name="T24" fmla="*/ 1041 w 2690"/>
                  <a:gd name="T25" fmla="*/ 674 h 943"/>
                  <a:gd name="T26" fmla="*/ 1106 w 2690"/>
                  <a:gd name="T27" fmla="*/ 714 h 943"/>
                  <a:gd name="T28" fmla="*/ 1168 w 2690"/>
                  <a:gd name="T29" fmla="*/ 751 h 943"/>
                  <a:gd name="T30" fmla="*/ 1202 w 2690"/>
                  <a:gd name="T31" fmla="*/ 838 h 943"/>
                  <a:gd name="T32" fmla="*/ 1226 w 2690"/>
                  <a:gd name="T33" fmla="*/ 889 h 943"/>
                  <a:gd name="T34" fmla="*/ 1354 w 2690"/>
                  <a:gd name="T35" fmla="*/ 776 h 943"/>
                  <a:gd name="T36" fmla="*/ 1493 w 2690"/>
                  <a:gd name="T37" fmla="*/ 757 h 943"/>
                  <a:gd name="T38" fmla="*/ 1645 w 2690"/>
                  <a:gd name="T39" fmla="*/ 864 h 943"/>
                  <a:gd name="T40" fmla="*/ 1793 w 2690"/>
                  <a:gd name="T41" fmla="*/ 939 h 943"/>
                  <a:gd name="T42" fmla="*/ 1893 w 2690"/>
                  <a:gd name="T43" fmla="*/ 914 h 943"/>
                  <a:gd name="T44" fmla="*/ 2009 w 2690"/>
                  <a:gd name="T45" fmla="*/ 941 h 943"/>
                  <a:gd name="T46" fmla="*/ 2154 w 2690"/>
                  <a:gd name="T47" fmla="*/ 776 h 943"/>
                  <a:gd name="T48" fmla="*/ 2222 w 2690"/>
                  <a:gd name="T49" fmla="*/ 755 h 943"/>
                  <a:gd name="T50" fmla="*/ 2309 w 2690"/>
                  <a:gd name="T51" fmla="*/ 765 h 943"/>
                  <a:gd name="T52" fmla="*/ 2441 w 2690"/>
                  <a:gd name="T53" fmla="*/ 744 h 943"/>
                  <a:gd name="T54" fmla="*/ 2520 w 2690"/>
                  <a:gd name="T55" fmla="*/ 706 h 943"/>
                  <a:gd name="T56" fmla="*/ 2569 w 2690"/>
                  <a:gd name="T57" fmla="*/ 590 h 943"/>
                  <a:gd name="T58" fmla="*/ 2588 w 2690"/>
                  <a:gd name="T59" fmla="*/ 473 h 943"/>
                  <a:gd name="T60" fmla="*/ 2680 w 2690"/>
                  <a:gd name="T61" fmla="*/ 320 h 943"/>
                  <a:gd name="T62" fmla="*/ 2658 w 2690"/>
                  <a:gd name="T63" fmla="*/ 174 h 943"/>
                  <a:gd name="T64" fmla="*/ 2399 w 2690"/>
                  <a:gd name="T65" fmla="*/ 144 h 943"/>
                  <a:gd name="T66" fmla="*/ 2320 w 2690"/>
                  <a:gd name="T67" fmla="*/ 233 h 943"/>
                  <a:gd name="T68" fmla="*/ 2189 w 2690"/>
                  <a:gd name="T69" fmla="*/ 312 h 943"/>
                  <a:gd name="T70" fmla="*/ 2022 w 2690"/>
                  <a:gd name="T71" fmla="*/ 311 h 943"/>
                  <a:gd name="T72" fmla="*/ 1886 w 2690"/>
                  <a:gd name="T73" fmla="*/ 450 h 943"/>
                  <a:gd name="T74" fmla="*/ 1797 w 2690"/>
                  <a:gd name="T75" fmla="*/ 486 h 943"/>
                  <a:gd name="T76" fmla="*/ 1674 w 2690"/>
                  <a:gd name="T77" fmla="*/ 344 h 943"/>
                  <a:gd name="T78" fmla="*/ 1719 w 2690"/>
                  <a:gd name="T79" fmla="*/ 262 h 943"/>
                  <a:gd name="T80" fmla="*/ 1729 w 2690"/>
                  <a:gd name="T81" fmla="*/ 214 h 943"/>
                  <a:gd name="T82" fmla="*/ 1833 w 2690"/>
                  <a:gd name="T83" fmla="*/ 182 h 943"/>
                  <a:gd name="T84" fmla="*/ 1834 w 2690"/>
                  <a:gd name="T85" fmla="*/ 111 h 943"/>
                  <a:gd name="T86" fmla="*/ 1732 w 2690"/>
                  <a:gd name="T87" fmla="*/ 62 h 943"/>
                  <a:gd name="T88" fmla="*/ 1616 w 2690"/>
                  <a:gd name="T89" fmla="*/ 85 h 943"/>
                  <a:gd name="T90" fmla="*/ 1328 w 2690"/>
                  <a:gd name="T91" fmla="*/ 260 h 943"/>
                  <a:gd name="T92" fmla="*/ 1247 w 2690"/>
                  <a:gd name="T93" fmla="*/ 216 h 943"/>
                  <a:gd name="T94" fmla="*/ 1152 w 2690"/>
                  <a:gd name="T95" fmla="*/ 197 h 943"/>
                  <a:gd name="T96" fmla="*/ 1076 w 2690"/>
                  <a:gd name="T97" fmla="*/ 180 h 943"/>
                  <a:gd name="T98" fmla="*/ 1036 w 2690"/>
                  <a:gd name="T99" fmla="*/ 194 h 943"/>
                  <a:gd name="T100" fmla="*/ 990 w 2690"/>
                  <a:gd name="T101" fmla="*/ 224 h 943"/>
                  <a:gd name="T102" fmla="*/ 917 w 2690"/>
                  <a:gd name="T103" fmla="*/ 167 h 943"/>
                  <a:gd name="T104" fmla="*/ 851 w 2690"/>
                  <a:gd name="T105" fmla="*/ 143 h 943"/>
                  <a:gd name="T106" fmla="*/ 786 w 2690"/>
                  <a:gd name="T107" fmla="*/ 53 h 943"/>
                  <a:gd name="T108" fmla="*/ 625 w 2690"/>
                  <a:gd name="T109" fmla="*/ 10 h 943"/>
                  <a:gd name="T110" fmla="*/ 325 w 2690"/>
                  <a:gd name="T111" fmla="*/ 37 h 943"/>
                  <a:gd name="T112" fmla="*/ 311 w 2690"/>
                  <a:gd name="T113" fmla="*/ 13 h 943"/>
                  <a:gd name="T114" fmla="*/ 300 w 2690"/>
                  <a:gd name="T115" fmla="*/ 171 h 9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690" h="943">
                    <a:moveTo>
                      <a:pt x="322" y="199"/>
                    </a:moveTo>
                    <a:lnTo>
                      <a:pt x="331" y="206"/>
                    </a:lnTo>
                    <a:lnTo>
                      <a:pt x="338" y="214"/>
                    </a:lnTo>
                    <a:lnTo>
                      <a:pt x="344" y="221"/>
                    </a:lnTo>
                    <a:lnTo>
                      <a:pt x="349" y="229"/>
                    </a:lnTo>
                    <a:lnTo>
                      <a:pt x="352" y="237"/>
                    </a:lnTo>
                    <a:lnTo>
                      <a:pt x="353" y="245"/>
                    </a:lnTo>
                    <a:lnTo>
                      <a:pt x="354" y="254"/>
                    </a:lnTo>
                    <a:lnTo>
                      <a:pt x="353" y="263"/>
                    </a:lnTo>
                    <a:lnTo>
                      <a:pt x="350" y="272"/>
                    </a:lnTo>
                    <a:lnTo>
                      <a:pt x="347" y="281"/>
                    </a:lnTo>
                    <a:lnTo>
                      <a:pt x="342" y="291"/>
                    </a:lnTo>
                    <a:lnTo>
                      <a:pt x="336" y="301"/>
                    </a:lnTo>
                    <a:lnTo>
                      <a:pt x="329" y="312"/>
                    </a:lnTo>
                    <a:lnTo>
                      <a:pt x="321" y="322"/>
                    </a:lnTo>
                    <a:lnTo>
                      <a:pt x="312" y="333"/>
                    </a:lnTo>
                    <a:lnTo>
                      <a:pt x="302" y="345"/>
                    </a:lnTo>
                    <a:lnTo>
                      <a:pt x="293" y="354"/>
                    </a:lnTo>
                    <a:lnTo>
                      <a:pt x="285" y="362"/>
                    </a:lnTo>
                    <a:lnTo>
                      <a:pt x="276" y="370"/>
                    </a:lnTo>
                    <a:lnTo>
                      <a:pt x="266" y="377"/>
                    </a:lnTo>
                    <a:lnTo>
                      <a:pt x="246" y="389"/>
                    </a:lnTo>
                    <a:lnTo>
                      <a:pt x="226" y="400"/>
                    </a:lnTo>
                    <a:lnTo>
                      <a:pt x="183" y="420"/>
                    </a:lnTo>
                    <a:lnTo>
                      <a:pt x="140" y="440"/>
                    </a:lnTo>
                    <a:lnTo>
                      <a:pt x="118" y="452"/>
                    </a:lnTo>
                    <a:lnTo>
                      <a:pt x="97" y="465"/>
                    </a:lnTo>
                    <a:lnTo>
                      <a:pt x="87" y="472"/>
                    </a:lnTo>
                    <a:lnTo>
                      <a:pt x="77" y="480"/>
                    </a:lnTo>
                    <a:lnTo>
                      <a:pt x="68" y="490"/>
                    </a:lnTo>
                    <a:lnTo>
                      <a:pt x="59" y="499"/>
                    </a:lnTo>
                    <a:lnTo>
                      <a:pt x="50" y="509"/>
                    </a:lnTo>
                    <a:lnTo>
                      <a:pt x="41" y="520"/>
                    </a:lnTo>
                    <a:lnTo>
                      <a:pt x="33" y="532"/>
                    </a:lnTo>
                    <a:lnTo>
                      <a:pt x="26" y="545"/>
                    </a:lnTo>
                    <a:lnTo>
                      <a:pt x="18" y="559"/>
                    </a:lnTo>
                    <a:lnTo>
                      <a:pt x="12" y="574"/>
                    </a:lnTo>
                    <a:lnTo>
                      <a:pt x="5" y="591"/>
                    </a:lnTo>
                    <a:lnTo>
                      <a:pt x="0" y="608"/>
                    </a:lnTo>
                    <a:lnTo>
                      <a:pt x="33" y="606"/>
                    </a:lnTo>
                    <a:lnTo>
                      <a:pt x="63" y="605"/>
                    </a:lnTo>
                    <a:lnTo>
                      <a:pt x="78" y="606"/>
                    </a:lnTo>
                    <a:lnTo>
                      <a:pt x="92" y="607"/>
                    </a:lnTo>
                    <a:lnTo>
                      <a:pt x="105" y="608"/>
                    </a:lnTo>
                    <a:lnTo>
                      <a:pt x="118" y="611"/>
                    </a:lnTo>
                    <a:lnTo>
                      <a:pt x="130" y="614"/>
                    </a:lnTo>
                    <a:lnTo>
                      <a:pt x="141" y="618"/>
                    </a:lnTo>
                    <a:lnTo>
                      <a:pt x="151" y="623"/>
                    </a:lnTo>
                    <a:lnTo>
                      <a:pt x="160" y="629"/>
                    </a:lnTo>
                    <a:lnTo>
                      <a:pt x="168" y="637"/>
                    </a:lnTo>
                    <a:lnTo>
                      <a:pt x="175" y="645"/>
                    </a:lnTo>
                    <a:lnTo>
                      <a:pt x="181" y="653"/>
                    </a:lnTo>
                    <a:lnTo>
                      <a:pt x="185" y="663"/>
                    </a:lnTo>
                    <a:lnTo>
                      <a:pt x="197" y="764"/>
                    </a:lnTo>
                    <a:lnTo>
                      <a:pt x="220" y="803"/>
                    </a:lnTo>
                    <a:lnTo>
                      <a:pt x="228" y="817"/>
                    </a:lnTo>
                    <a:lnTo>
                      <a:pt x="236" y="829"/>
                    </a:lnTo>
                    <a:lnTo>
                      <a:pt x="245" y="840"/>
                    </a:lnTo>
                    <a:lnTo>
                      <a:pt x="254" y="848"/>
                    </a:lnTo>
                    <a:lnTo>
                      <a:pt x="259" y="851"/>
                    </a:lnTo>
                    <a:lnTo>
                      <a:pt x="265" y="854"/>
                    </a:lnTo>
                    <a:lnTo>
                      <a:pt x="270" y="856"/>
                    </a:lnTo>
                    <a:lnTo>
                      <a:pt x="274" y="858"/>
                    </a:lnTo>
                    <a:lnTo>
                      <a:pt x="280" y="859"/>
                    </a:lnTo>
                    <a:lnTo>
                      <a:pt x="285" y="859"/>
                    </a:lnTo>
                    <a:lnTo>
                      <a:pt x="290" y="859"/>
                    </a:lnTo>
                    <a:lnTo>
                      <a:pt x="295" y="859"/>
                    </a:lnTo>
                    <a:lnTo>
                      <a:pt x="306" y="856"/>
                    </a:lnTo>
                    <a:lnTo>
                      <a:pt x="317" y="852"/>
                    </a:lnTo>
                    <a:lnTo>
                      <a:pt x="329" y="845"/>
                    </a:lnTo>
                    <a:lnTo>
                      <a:pt x="341" y="836"/>
                    </a:lnTo>
                    <a:lnTo>
                      <a:pt x="353" y="825"/>
                    </a:lnTo>
                    <a:lnTo>
                      <a:pt x="366" y="811"/>
                    </a:lnTo>
                    <a:lnTo>
                      <a:pt x="379" y="795"/>
                    </a:lnTo>
                    <a:lnTo>
                      <a:pt x="393" y="777"/>
                    </a:lnTo>
                    <a:lnTo>
                      <a:pt x="405" y="762"/>
                    </a:lnTo>
                    <a:lnTo>
                      <a:pt x="417" y="749"/>
                    </a:lnTo>
                    <a:lnTo>
                      <a:pt x="428" y="737"/>
                    </a:lnTo>
                    <a:lnTo>
                      <a:pt x="441" y="727"/>
                    </a:lnTo>
                    <a:lnTo>
                      <a:pt x="447" y="723"/>
                    </a:lnTo>
                    <a:lnTo>
                      <a:pt x="454" y="720"/>
                    </a:lnTo>
                    <a:lnTo>
                      <a:pt x="460" y="718"/>
                    </a:lnTo>
                    <a:lnTo>
                      <a:pt x="467" y="716"/>
                    </a:lnTo>
                    <a:lnTo>
                      <a:pt x="475" y="715"/>
                    </a:lnTo>
                    <a:lnTo>
                      <a:pt x="482" y="715"/>
                    </a:lnTo>
                    <a:lnTo>
                      <a:pt x="490" y="715"/>
                    </a:lnTo>
                    <a:lnTo>
                      <a:pt x="499" y="717"/>
                    </a:lnTo>
                    <a:lnTo>
                      <a:pt x="502" y="719"/>
                    </a:lnTo>
                    <a:lnTo>
                      <a:pt x="505" y="719"/>
                    </a:lnTo>
                    <a:lnTo>
                      <a:pt x="509" y="720"/>
                    </a:lnTo>
                    <a:lnTo>
                      <a:pt x="512" y="719"/>
                    </a:lnTo>
                    <a:lnTo>
                      <a:pt x="519" y="717"/>
                    </a:lnTo>
                    <a:lnTo>
                      <a:pt x="526" y="713"/>
                    </a:lnTo>
                    <a:lnTo>
                      <a:pt x="532" y="708"/>
                    </a:lnTo>
                    <a:lnTo>
                      <a:pt x="539" y="701"/>
                    </a:lnTo>
                    <a:lnTo>
                      <a:pt x="546" y="693"/>
                    </a:lnTo>
                    <a:lnTo>
                      <a:pt x="553" y="685"/>
                    </a:lnTo>
                    <a:lnTo>
                      <a:pt x="566" y="667"/>
                    </a:lnTo>
                    <a:lnTo>
                      <a:pt x="579" y="649"/>
                    </a:lnTo>
                    <a:lnTo>
                      <a:pt x="585" y="640"/>
                    </a:lnTo>
                    <a:lnTo>
                      <a:pt x="591" y="633"/>
                    </a:lnTo>
                    <a:lnTo>
                      <a:pt x="598" y="625"/>
                    </a:lnTo>
                    <a:lnTo>
                      <a:pt x="604" y="620"/>
                    </a:lnTo>
                    <a:lnTo>
                      <a:pt x="621" y="606"/>
                    </a:lnTo>
                    <a:lnTo>
                      <a:pt x="638" y="592"/>
                    </a:lnTo>
                    <a:lnTo>
                      <a:pt x="656" y="579"/>
                    </a:lnTo>
                    <a:lnTo>
                      <a:pt x="675" y="567"/>
                    </a:lnTo>
                    <a:lnTo>
                      <a:pt x="694" y="556"/>
                    </a:lnTo>
                    <a:lnTo>
                      <a:pt x="712" y="547"/>
                    </a:lnTo>
                    <a:lnTo>
                      <a:pt x="730" y="539"/>
                    </a:lnTo>
                    <a:lnTo>
                      <a:pt x="747" y="533"/>
                    </a:lnTo>
                    <a:lnTo>
                      <a:pt x="764" y="529"/>
                    </a:lnTo>
                    <a:lnTo>
                      <a:pt x="780" y="528"/>
                    </a:lnTo>
                    <a:lnTo>
                      <a:pt x="788" y="528"/>
                    </a:lnTo>
                    <a:lnTo>
                      <a:pt x="795" y="528"/>
                    </a:lnTo>
                    <a:lnTo>
                      <a:pt x="802" y="529"/>
                    </a:lnTo>
                    <a:lnTo>
                      <a:pt x="809" y="531"/>
                    </a:lnTo>
                    <a:lnTo>
                      <a:pt x="815" y="534"/>
                    </a:lnTo>
                    <a:lnTo>
                      <a:pt x="823" y="537"/>
                    </a:lnTo>
                    <a:lnTo>
                      <a:pt x="828" y="541"/>
                    </a:lnTo>
                    <a:lnTo>
                      <a:pt x="834" y="545"/>
                    </a:lnTo>
                    <a:lnTo>
                      <a:pt x="839" y="551"/>
                    </a:lnTo>
                    <a:lnTo>
                      <a:pt x="843" y="557"/>
                    </a:lnTo>
                    <a:lnTo>
                      <a:pt x="847" y="564"/>
                    </a:lnTo>
                    <a:lnTo>
                      <a:pt x="851" y="571"/>
                    </a:lnTo>
                    <a:lnTo>
                      <a:pt x="857" y="578"/>
                    </a:lnTo>
                    <a:lnTo>
                      <a:pt x="864" y="585"/>
                    </a:lnTo>
                    <a:lnTo>
                      <a:pt x="871" y="590"/>
                    </a:lnTo>
                    <a:lnTo>
                      <a:pt x="879" y="595"/>
                    </a:lnTo>
                    <a:lnTo>
                      <a:pt x="898" y="603"/>
                    </a:lnTo>
                    <a:lnTo>
                      <a:pt x="917" y="610"/>
                    </a:lnTo>
                    <a:lnTo>
                      <a:pt x="938" y="616"/>
                    </a:lnTo>
                    <a:lnTo>
                      <a:pt x="959" y="622"/>
                    </a:lnTo>
                    <a:lnTo>
                      <a:pt x="978" y="629"/>
                    </a:lnTo>
                    <a:lnTo>
                      <a:pt x="995" y="638"/>
                    </a:lnTo>
                    <a:lnTo>
                      <a:pt x="1000" y="649"/>
                    </a:lnTo>
                    <a:lnTo>
                      <a:pt x="1005" y="658"/>
                    </a:lnTo>
                    <a:lnTo>
                      <a:pt x="1010" y="665"/>
                    </a:lnTo>
                    <a:lnTo>
                      <a:pt x="1016" y="670"/>
                    </a:lnTo>
                    <a:lnTo>
                      <a:pt x="1022" y="673"/>
                    </a:lnTo>
                    <a:lnTo>
                      <a:pt x="1028" y="675"/>
                    </a:lnTo>
                    <a:lnTo>
                      <a:pt x="1035" y="675"/>
                    </a:lnTo>
                    <a:lnTo>
                      <a:pt x="1041" y="674"/>
                    </a:lnTo>
                    <a:lnTo>
                      <a:pt x="1072" y="672"/>
                    </a:lnTo>
                    <a:lnTo>
                      <a:pt x="1096" y="672"/>
                    </a:lnTo>
                    <a:lnTo>
                      <a:pt x="1100" y="673"/>
                    </a:lnTo>
                    <a:lnTo>
                      <a:pt x="1103" y="675"/>
                    </a:lnTo>
                    <a:lnTo>
                      <a:pt x="1106" y="677"/>
                    </a:lnTo>
                    <a:lnTo>
                      <a:pt x="1108" y="680"/>
                    </a:lnTo>
                    <a:lnTo>
                      <a:pt x="1109" y="684"/>
                    </a:lnTo>
                    <a:lnTo>
                      <a:pt x="1110" y="689"/>
                    </a:lnTo>
                    <a:lnTo>
                      <a:pt x="1109" y="695"/>
                    </a:lnTo>
                    <a:lnTo>
                      <a:pt x="1108" y="702"/>
                    </a:lnTo>
                    <a:lnTo>
                      <a:pt x="1106" y="714"/>
                    </a:lnTo>
                    <a:lnTo>
                      <a:pt x="1106" y="723"/>
                    </a:lnTo>
                    <a:lnTo>
                      <a:pt x="1107" y="731"/>
                    </a:lnTo>
                    <a:lnTo>
                      <a:pt x="1110" y="736"/>
                    </a:lnTo>
                    <a:lnTo>
                      <a:pt x="1114" y="741"/>
                    </a:lnTo>
                    <a:lnTo>
                      <a:pt x="1118" y="744"/>
                    </a:lnTo>
                    <a:lnTo>
                      <a:pt x="1124" y="746"/>
                    </a:lnTo>
                    <a:lnTo>
                      <a:pt x="1130" y="747"/>
                    </a:lnTo>
                    <a:lnTo>
                      <a:pt x="1143" y="748"/>
                    </a:lnTo>
                    <a:lnTo>
                      <a:pt x="1156" y="749"/>
                    </a:lnTo>
                    <a:lnTo>
                      <a:pt x="1162" y="749"/>
                    </a:lnTo>
                    <a:lnTo>
                      <a:pt x="1168" y="751"/>
                    </a:lnTo>
                    <a:lnTo>
                      <a:pt x="1173" y="752"/>
                    </a:lnTo>
                    <a:lnTo>
                      <a:pt x="1177" y="755"/>
                    </a:lnTo>
                    <a:lnTo>
                      <a:pt x="1187" y="765"/>
                    </a:lnTo>
                    <a:lnTo>
                      <a:pt x="1194" y="775"/>
                    </a:lnTo>
                    <a:lnTo>
                      <a:pt x="1196" y="779"/>
                    </a:lnTo>
                    <a:lnTo>
                      <a:pt x="1198" y="783"/>
                    </a:lnTo>
                    <a:lnTo>
                      <a:pt x="1200" y="788"/>
                    </a:lnTo>
                    <a:lnTo>
                      <a:pt x="1201" y="793"/>
                    </a:lnTo>
                    <a:lnTo>
                      <a:pt x="1202" y="805"/>
                    </a:lnTo>
                    <a:lnTo>
                      <a:pt x="1203" y="819"/>
                    </a:lnTo>
                    <a:lnTo>
                      <a:pt x="1202" y="838"/>
                    </a:lnTo>
                    <a:lnTo>
                      <a:pt x="1202" y="862"/>
                    </a:lnTo>
                    <a:lnTo>
                      <a:pt x="1202" y="869"/>
                    </a:lnTo>
                    <a:lnTo>
                      <a:pt x="1203" y="876"/>
                    </a:lnTo>
                    <a:lnTo>
                      <a:pt x="1204" y="881"/>
                    </a:lnTo>
                    <a:lnTo>
                      <a:pt x="1206" y="885"/>
                    </a:lnTo>
                    <a:lnTo>
                      <a:pt x="1208" y="888"/>
                    </a:lnTo>
                    <a:lnTo>
                      <a:pt x="1211" y="891"/>
                    </a:lnTo>
                    <a:lnTo>
                      <a:pt x="1214" y="892"/>
                    </a:lnTo>
                    <a:lnTo>
                      <a:pt x="1218" y="892"/>
                    </a:lnTo>
                    <a:lnTo>
                      <a:pt x="1222" y="891"/>
                    </a:lnTo>
                    <a:lnTo>
                      <a:pt x="1226" y="889"/>
                    </a:lnTo>
                    <a:lnTo>
                      <a:pt x="1231" y="886"/>
                    </a:lnTo>
                    <a:lnTo>
                      <a:pt x="1237" y="882"/>
                    </a:lnTo>
                    <a:lnTo>
                      <a:pt x="1249" y="871"/>
                    </a:lnTo>
                    <a:lnTo>
                      <a:pt x="1263" y="856"/>
                    </a:lnTo>
                    <a:lnTo>
                      <a:pt x="1276" y="841"/>
                    </a:lnTo>
                    <a:lnTo>
                      <a:pt x="1289" y="827"/>
                    </a:lnTo>
                    <a:lnTo>
                      <a:pt x="1302" y="815"/>
                    </a:lnTo>
                    <a:lnTo>
                      <a:pt x="1315" y="803"/>
                    </a:lnTo>
                    <a:lnTo>
                      <a:pt x="1328" y="793"/>
                    </a:lnTo>
                    <a:lnTo>
                      <a:pt x="1341" y="784"/>
                    </a:lnTo>
                    <a:lnTo>
                      <a:pt x="1354" y="776"/>
                    </a:lnTo>
                    <a:lnTo>
                      <a:pt x="1366" y="768"/>
                    </a:lnTo>
                    <a:lnTo>
                      <a:pt x="1380" y="763"/>
                    </a:lnTo>
                    <a:lnTo>
                      <a:pt x="1393" y="758"/>
                    </a:lnTo>
                    <a:lnTo>
                      <a:pt x="1406" y="754"/>
                    </a:lnTo>
                    <a:lnTo>
                      <a:pt x="1418" y="752"/>
                    </a:lnTo>
                    <a:lnTo>
                      <a:pt x="1431" y="750"/>
                    </a:lnTo>
                    <a:lnTo>
                      <a:pt x="1443" y="750"/>
                    </a:lnTo>
                    <a:lnTo>
                      <a:pt x="1456" y="750"/>
                    </a:lnTo>
                    <a:lnTo>
                      <a:pt x="1468" y="752"/>
                    </a:lnTo>
                    <a:lnTo>
                      <a:pt x="1481" y="754"/>
                    </a:lnTo>
                    <a:lnTo>
                      <a:pt x="1493" y="757"/>
                    </a:lnTo>
                    <a:lnTo>
                      <a:pt x="1506" y="762"/>
                    </a:lnTo>
                    <a:lnTo>
                      <a:pt x="1519" y="767"/>
                    </a:lnTo>
                    <a:lnTo>
                      <a:pt x="1532" y="774"/>
                    </a:lnTo>
                    <a:lnTo>
                      <a:pt x="1544" y="781"/>
                    </a:lnTo>
                    <a:lnTo>
                      <a:pt x="1557" y="788"/>
                    </a:lnTo>
                    <a:lnTo>
                      <a:pt x="1569" y="797"/>
                    </a:lnTo>
                    <a:lnTo>
                      <a:pt x="1582" y="806"/>
                    </a:lnTo>
                    <a:lnTo>
                      <a:pt x="1594" y="816"/>
                    </a:lnTo>
                    <a:lnTo>
                      <a:pt x="1607" y="827"/>
                    </a:lnTo>
                    <a:lnTo>
                      <a:pt x="1619" y="839"/>
                    </a:lnTo>
                    <a:lnTo>
                      <a:pt x="1645" y="864"/>
                    </a:lnTo>
                    <a:lnTo>
                      <a:pt x="1671" y="892"/>
                    </a:lnTo>
                    <a:lnTo>
                      <a:pt x="1694" y="907"/>
                    </a:lnTo>
                    <a:lnTo>
                      <a:pt x="1715" y="920"/>
                    </a:lnTo>
                    <a:lnTo>
                      <a:pt x="1725" y="925"/>
                    </a:lnTo>
                    <a:lnTo>
                      <a:pt x="1735" y="930"/>
                    </a:lnTo>
                    <a:lnTo>
                      <a:pt x="1745" y="933"/>
                    </a:lnTo>
                    <a:lnTo>
                      <a:pt x="1755" y="936"/>
                    </a:lnTo>
                    <a:lnTo>
                      <a:pt x="1764" y="938"/>
                    </a:lnTo>
                    <a:lnTo>
                      <a:pt x="1774" y="939"/>
                    </a:lnTo>
                    <a:lnTo>
                      <a:pt x="1783" y="940"/>
                    </a:lnTo>
                    <a:lnTo>
                      <a:pt x="1793" y="939"/>
                    </a:lnTo>
                    <a:lnTo>
                      <a:pt x="1803" y="937"/>
                    </a:lnTo>
                    <a:lnTo>
                      <a:pt x="1812" y="934"/>
                    </a:lnTo>
                    <a:lnTo>
                      <a:pt x="1822" y="931"/>
                    </a:lnTo>
                    <a:lnTo>
                      <a:pt x="1832" y="926"/>
                    </a:lnTo>
                    <a:lnTo>
                      <a:pt x="1841" y="921"/>
                    </a:lnTo>
                    <a:lnTo>
                      <a:pt x="1851" y="918"/>
                    </a:lnTo>
                    <a:lnTo>
                      <a:pt x="1860" y="916"/>
                    </a:lnTo>
                    <a:lnTo>
                      <a:pt x="1869" y="914"/>
                    </a:lnTo>
                    <a:lnTo>
                      <a:pt x="1877" y="913"/>
                    </a:lnTo>
                    <a:lnTo>
                      <a:pt x="1885" y="913"/>
                    </a:lnTo>
                    <a:lnTo>
                      <a:pt x="1893" y="914"/>
                    </a:lnTo>
                    <a:lnTo>
                      <a:pt x="1901" y="915"/>
                    </a:lnTo>
                    <a:lnTo>
                      <a:pt x="1916" y="919"/>
                    </a:lnTo>
                    <a:lnTo>
                      <a:pt x="1932" y="924"/>
                    </a:lnTo>
                    <a:lnTo>
                      <a:pt x="1946" y="929"/>
                    </a:lnTo>
                    <a:lnTo>
                      <a:pt x="1959" y="934"/>
                    </a:lnTo>
                    <a:lnTo>
                      <a:pt x="1972" y="939"/>
                    </a:lnTo>
                    <a:lnTo>
                      <a:pt x="1985" y="942"/>
                    </a:lnTo>
                    <a:lnTo>
                      <a:pt x="1991" y="943"/>
                    </a:lnTo>
                    <a:lnTo>
                      <a:pt x="1997" y="943"/>
                    </a:lnTo>
                    <a:lnTo>
                      <a:pt x="2003" y="943"/>
                    </a:lnTo>
                    <a:lnTo>
                      <a:pt x="2009" y="941"/>
                    </a:lnTo>
                    <a:lnTo>
                      <a:pt x="2015" y="939"/>
                    </a:lnTo>
                    <a:lnTo>
                      <a:pt x="2021" y="936"/>
                    </a:lnTo>
                    <a:lnTo>
                      <a:pt x="2027" y="932"/>
                    </a:lnTo>
                    <a:lnTo>
                      <a:pt x="2033" y="927"/>
                    </a:lnTo>
                    <a:lnTo>
                      <a:pt x="2039" y="920"/>
                    </a:lnTo>
                    <a:lnTo>
                      <a:pt x="2045" y="913"/>
                    </a:lnTo>
                    <a:lnTo>
                      <a:pt x="2051" y="903"/>
                    </a:lnTo>
                    <a:lnTo>
                      <a:pt x="2057" y="892"/>
                    </a:lnTo>
                    <a:lnTo>
                      <a:pt x="2141" y="792"/>
                    </a:lnTo>
                    <a:lnTo>
                      <a:pt x="2147" y="783"/>
                    </a:lnTo>
                    <a:lnTo>
                      <a:pt x="2154" y="776"/>
                    </a:lnTo>
                    <a:lnTo>
                      <a:pt x="2160" y="769"/>
                    </a:lnTo>
                    <a:lnTo>
                      <a:pt x="2166" y="764"/>
                    </a:lnTo>
                    <a:lnTo>
                      <a:pt x="2172" y="760"/>
                    </a:lnTo>
                    <a:lnTo>
                      <a:pt x="2178" y="757"/>
                    </a:lnTo>
                    <a:lnTo>
                      <a:pt x="2183" y="754"/>
                    </a:lnTo>
                    <a:lnTo>
                      <a:pt x="2189" y="753"/>
                    </a:lnTo>
                    <a:lnTo>
                      <a:pt x="2194" y="752"/>
                    </a:lnTo>
                    <a:lnTo>
                      <a:pt x="2200" y="751"/>
                    </a:lnTo>
                    <a:lnTo>
                      <a:pt x="2205" y="752"/>
                    </a:lnTo>
                    <a:lnTo>
                      <a:pt x="2211" y="752"/>
                    </a:lnTo>
                    <a:lnTo>
                      <a:pt x="2222" y="755"/>
                    </a:lnTo>
                    <a:lnTo>
                      <a:pt x="2232" y="758"/>
                    </a:lnTo>
                    <a:lnTo>
                      <a:pt x="2242" y="762"/>
                    </a:lnTo>
                    <a:lnTo>
                      <a:pt x="2253" y="766"/>
                    </a:lnTo>
                    <a:lnTo>
                      <a:pt x="2263" y="769"/>
                    </a:lnTo>
                    <a:lnTo>
                      <a:pt x="2274" y="772"/>
                    </a:lnTo>
                    <a:lnTo>
                      <a:pt x="2280" y="772"/>
                    </a:lnTo>
                    <a:lnTo>
                      <a:pt x="2285" y="772"/>
                    </a:lnTo>
                    <a:lnTo>
                      <a:pt x="2291" y="772"/>
                    </a:lnTo>
                    <a:lnTo>
                      <a:pt x="2297" y="769"/>
                    </a:lnTo>
                    <a:lnTo>
                      <a:pt x="2303" y="767"/>
                    </a:lnTo>
                    <a:lnTo>
                      <a:pt x="2309" y="765"/>
                    </a:lnTo>
                    <a:lnTo>
                      <a:pt x="2315" y="761"/>
                    </a:lnTo>
                    <a:lnTo>
                      <a:pt x="2322" y="756"/>
                    </a:lnTo>
                    <a:lnTo>
                      <a:pt x="2337" y="749"/>
                    </a:lnTo>
                    <a:lnTo>
                      <a:pt x="2353" y="743"/>
                    </a:lnTo>
                    <a:lnTo>
                      <a:pt x="2368" y="739"/>
                    </a:lnTo>
                    <a:lnTo>
                      <a:pt x="2382" y="736"/>
                    </a:lnTo>
                    <a:lnTo>
                      <a:pt x="2396" y="735"/>
                    </a:lnTo>
                    <a:lnTo>
                      <a:pt x="2411" y="736"/>
                    </a:lnTo>
                    <a:lnTo>
                      <a:pt x="2426" y="739"/>
                    </a:lnTo>
                    <a:lnTo>
                      <a:pt x="2441" y="744"/>
                    </a:lnTo>
                    <a:lnTo>
                      <a:pt x="2441" y="744"/>
                    </a:lnTo>
                    <a:lnTo>
                      <a:pt x="2448" y="749"/>
                    </a:lnTo>
                    <a:lnTo>
                      <a:pt x="2454" y="752"/>
                    </a:lnTo>
                    <a:lnTo>
                      <a:pt x="2459" y="754"/>
                    </a:lnTo>
                    <a:lnTo>
                      <a:pt x="2465" y="754"/>
                    </a:lnTo>
                    <a:lnTo>
                      <a:pt x="2471" y="753"/>
                    </a:lnTo>
                    <a:lnTo>
                      <a:pt x="2476" y="751"/>
                    </a:lnTo>
                    <a:lnTo>
                      <a:pt x="2481" y="747"/>
                    </a:lnTo>
                    <a:lnTo>
                      <a:pt x="2487" y="741"/>
                    </a:lnTo>
                    <a:lnTo>
                      <a:pt x="2499" y="729"/>
                    </a:lnTo>
                    <a:lnTo>
                      <a:pt x="2510" y="718"/>
                    </a:lnTo>
                    <a:lnTo>
                      <a:pt x="2520" y="706"/>
                    </a:lnTo>
                    <a:lnTo>
                      <a:pt x="2529" y="695"/>
                    </a:lnTo>
                    <a:lnTo>
                      <a:pt x="2536" y="684"/>
                    </a:lnTo>
                    <a:lnTo>
                      <a:pt x="2543" y="673"/>
                    </a:lnTo>
                    <a:lnTo>
                      <a:pt x="2549" y="663"/>
                    </a:lnTo>
                    <a:lnTo>
                      <a:pt x="2554" y="652"/>
                    </a:lnTo>
                    <a:lnTo>
                      <a:pt x="2558" y="642"/>
                    </a:lnTo>
                    <a:lnTo>
                      <a:pt x="2562" y="632"/>
                    </a:lnTo>
                    <a:lnTo>
                      <a:pt x="2565" y="621"/>
                    </a:lnTo>
                    <a:lnTo>
                      <a:pt x="2567" y="611"/>
                    </a:lnTo>
                    <a:lnTo>
                      <a:pt x="2568" y="601"/>
                    </a:lnTo>
                    <a:lnTo>
                      <a:pt x="2569" y="590"/>
                    </a:lnTo>
                    <a:lnTo>
                      <a:pt x="2569" y="580"/>
                    </a:lnTo>
                    <a:lnTo>
                      <a:pt x="2569" y="570"/>
                    </a:lnTo>
                    <a:lnTo>
                      <a:pt x="2569" y="558"/>
                    </a:lnTo>
                    <a:lnTo>
                      <a:pt x="2569" y="547"/>
                    </a:lnTo>
                    <a:lnTo>
                      <a:pt x="2570" y="535"/>
                    </a:lnTo>
                    <a:lnTo>
                      <a:pt x="2571" y="525"/>
                    </a:lnTo>
                    <a:lnTo>
                      <a:pt x="2573" y="514"/>
                    </a:lnTo>
                    <a:lnTo>
                      <a:pt x="2576" y="504"/>
                    </a:lnTo>
                    <a:lnTo>
                      <a:pt x="2579" y="493"/>
                    </a:lnTo>
                    <a:lnTo>
                      <a:pt x="2583" y="482"/>
                    </a:lnTo>
                    <a:lnTo>
                      <a:pt x="2588" y="473"/>
                    </a:lnTo>
                    <a:lnTo>
                      <a:pt x="2593" y="463"/>
                    </a:lnTo>
                    <a:lnTo>
                      <a:pt x="2599" y="453"/>
                    </a:lnTo>
                    <a:lnTo>
                      <a:pt x="2605" y="443"/>
                    </a:lnTo>
                    <a:lnTo>
                      <a:pt x="2621" y="422"/>
                    </a:lnTo>
                    <a:lnTo>
                      <a:pt x="2641" y="401"/>
                    </a:lnTo>
                    <a:lnTo>
                      <a:pt x="2650" y="390"/>
                    </a:lnTo>
                    <a:lnTo>
                      <a:pt x="2658" y="378"/>
                    </a:lnTo>
                    <a:lnTo>
                      <a:pt x="2665" y="365"/>
                    </a:lnTo>
                    <a:lnTo>
                      <a:pt x="2671" y="351"/>
                    </a:lnTo>
                    <a:lnTo>
                      <a:pt x="2676" y="335"/>
                    </a:lnTo>
                    <a:lnTo>
                      <a:pt x="2680" y="320"/>
                    </a:lnTo>
                    <a:lnTo>
                      <a:pt x="2684" y="305"/>
                    </a:lnTo>
                    <a:lnTo>
                      <a:pt x="2687" y="289"/>
                    </a:lnTo>
                    <a:lnTo>
                      <a:pt x="2688" y="273"/>
                    </a:lnTo>
                    <a:lnTo>
                      <a:pt x="2689" y="258"/>
                    </a:lnTo>
                    <a:lnTo>
                      <a:pt x="2690" y="242"/>
                    </a:lnTo>
                    <a:lnTo>
                      <a:pt x="2689" y="227"/>
                    </a:lnTo>
                    <a:lnTo>
                      <a:pt x="2688" y="213"/>
                    </a:lnTo>
                    <a:lnTo>
                      <a:pt x="2686" y="198"/>
                    </a:lnTo>
                    <a:lnTo>
                      <a:pt x="2683" y="186"/>
                    </a:lnTo>
                    <a:lnTo>
                      <a:pt x="2679" y="174"/>
                    </a:lnTo>
                    <a:lnTo>
                      <a:pt x="2658" y="174"/>
                    </a:lnTo>
                    <a:lnTo>
                      <a:pt x="2635" y="172"/>
                    </a:lnTo>
                    <a:lnTo>
                      <a:pt x="2610" y="168"/>
                    </a:lnTo>
                    <a:lnTo>
                      <a:pt x="2586" y="164"/>
                    </a:lnTo>
                    <a:lnTo>
                      <a:pt x="2535" y="154"/>
                    </a:lnTo>
                    <a:lnTo>
                      <a:pt x="2486" y="145"/>
                    </a:lnTo>
                    <a:lnTo>
                      <a:pt x="2461" y="142"/>
                    </a:lnTo>
                    <a:lnTo>
                      <a:pt x="2439" y="141"/>
                    </a:lnTo>
                    <a:lnTo>
                      <a:pt x="2428" y="141"/>
                    </a:lnTo>
                    <a:lnTo>
                      <a:pt x="2418" y="141"/>
                    </a:lnTo>
                    <a:lnTo>
                      <a:pt x="2408" y="142"/>
                    </a:lnTo>
                    <a:lnTo>
                      <a:pt x="2399" y="144"/>
                    </a:lnTo>
                    <a:lnTo>
                      <a:pt x="2391" y="147"/>
                    </a:lnTo>
                    <a:lnTo>
                      <a:pt x="2383" y="150"/>
                    </a:lnTo>
                    <a:lnTo>
                      <a:pt x="2375" y="154"/>
                    </a:lnTo>
                    <a:lnTo>
                      <a:pt x="2369" y="159"/>
                    </a:lnTo>
                    <a:lnTo>
                      <a:pt x="2363" y="165"/>
                    </a:lnTo>
                    <a:lnTo>
                      <a:pt x="2358" y="172"/>
                    </a:lnTo>
                    <a:lnTo>
                      <a:pt x="2353" y="180"/>
                    </a:lnTo>
                    <a:lnTo>
                      <a:pt x="2350" y="188"/>
                    </a:lnTo>
                    <a:lnTo>
                      <a:pt x="2340" y="204"/>
                    </a:lnTo>
                    <a:lnTo>
                      <a:pt x="2330" y="219"/>
                    </a:lnTo>
                    <a:lnTo>
                      <a:pt x="2320" y="233"/>
                    </a:lnTo>
                    <a:lnTo>
                      <a:pt x="2311" y="246"/>
                    </a:lnTo>
                    <a:lnTo>
                      <a:pt x="2300" y="258"/>
                    </a:lnTo>
                    <a:lnTo>
                      <a:pt x="2290" y="269"/>
                    </a:lnTo>
                    <a:lnTo>
                      <a:pt x="2279" y="279"/>
                    </a:lnTo>
                    <a:lnTo>
                      <a:pt x="2268" y="288"/>
                    </a:lnTo>
                    <a:lnTo>
                      <a:pt x="2256" y="295"/>
                    </a:lnTo>
                    <a:lnTo>
                      <a:pt x="2244" y="302"/>
                    </a:lnTo>
                    <a:lnTo>
                      <a:pt x="2231" y="306"/>
                    </a:lnTo>
                    <a:lnTo>
                      <a:pt x="2218" y="310"/>
                    </a:lnTo>
                    <a:lnTo>
                      <a:pt x="2203" y="311"/>
                    </a:lnTo>
                    <a:lnTo>
                      <a:pt x="2189" y="312"/>
                    </a:lnTo>
                    <a:lnTo>
                      <a:pt x="2174" y="310"/>
                    </a:lnTo>
                    <a:lnTo>
                      <a:pt x="2158" y="307"/>
                    </a:lnTo>
                    <a:lnTo>
                      <a:pt x="2141" y="304"/>
                    </a:lnTo>
                    <a:lnTo>
                      <a:pt x="2125" y="302"/>
                    </a:lnTo>
                    <a:lnTo>
                      <a:pt x="2108" y="301"/>
                    </a:lnTo>
                    <a:lnTo>
                      <a:pt x="2093" y="300"/>
                    </a:lnTo>
                    <a:lnTo>
                      <a:pt x="2078" y="300"/>
                    </a:lnTo>
                    <a:lnTo>
                      <a:pt x="2062" y="302"/>
                    </a:lnTo>
                    <a:lnTo>
                      <a:pt x="2048" y="304"/>
                    </a:lnTo>
                    <a:lnTo>
                      <a:pt x="2035" y="307"/>
                    </a:lnTo>
                    <a:lnTo>
                      <a:pt x="2022" y="311"/>
                    </a:lnTo>
                    <a:lnTo>
                      <a:pt x="2010" y="317"/>
                    </a:lnTo>
                    <a:lnTo>
                      <a:pt x="1998" y="323"/>
                    </a:lnTo>
                    <a:lnTo>
                      <a:pt x="1987" y="331"/>
                    </a:lnTo>
                    <a:lnTo>
                      <a:pt x="1976" y="340"/>
                    </a:lnTo>
                    <a:lnTo>
                      <a:pt x="1967" y="352"/>
                    </a:lnTo>
                    <a:lnTo>
                      <a:pt x="1957" y="364"/>
                    </a:lnTo>
                    <a:lnTo>
                      <a:pt x="1948" y="377"/>
                    </a:lnTo>
                    <a:lnTo>
                      <a:pt x="1932" y="398"/>
                    </a:lnTo>
                    <a:lnTo>
                      <a:pt x="1915" y="418"/>
                    </a:lnTo>
                    <a:lnTo>
                      <a:pt x="1900" y="435"/>
                    </a:lnTo>
                    <a:lnTo>
                      <a:pt x="1886" y="450"/>
                    </a:lnTo>
                    <a:lnTo>
                      <a:pt x="1873" y="463"/>
                    </a:lnTo>
                    <a:lnTo>
                      <a:pt x="1861" y="473"/>
                    </a:lnTo>
                    <a:lnTo>
                      <a:pt x="1849" y="481"/>
                    </a:lnTo>
                    <a:lnTo>
                      <a:pt x="1837" y="486"/>
                    </a:lnTo>
                    <a:lnTo>
                      <a:pt x="1831" y="488"/>
                    </a:lnTo>
                    <a:lnTo>
                      <a:pt x="1826" y="490"/>
                    </a:lnTo>
                    <a:lnTo>
                      <a:pt x="1820" y="491"/>
                    </a:lnTo>
                    <a:lnTo>
                      <a:pt x="1814" y="491"/>
                    </a:lnTo>
                    <a:lnTo>
                      <a:pt x="1809" y="490"/>
                    </a:lnTo>
                    <a:lnTo>
                      <a:pt x="1803" y="488"/>
                    </a:lnTo>
                    <a:lnTo>
                      <a:pt x="1797" y="486"/>
                    </a:lnTo>
                    <a:lnTo>
                      <a:pt x="1792" y="483"/>
                    </a:lnTo>
                    <a:lnTo>
                      <a:pt x="1779" y="475"/>
                    </a:lnTo>
                    <a:lnTo>
                      <a:pt x="1768" y="465"/>
                    </a:lnTo>
                    <a:lnTo>
                      <a:pt x="1755" y="452"/>
                    </a:lnTo>
                    <a:lnTo>
                      <a:pt x="1743" y="437"/>
                    </a:lnTo>
                    <a:lnTo>
                      <a:pt x="1693" y="372"/>
                    </a:lnTo>
                    <a:lnTo>
                      <a:pt x="1687" y="366"/>
                    </a:lnTo>
                    <a:lnTo>
                      <a:pt x="1682" y="361"/>
                    </a:lnTo>
                    <a:lnTo>
                      <a:pt x="1679" y="355"/>
                    </a:lnTo>
                    <a:lnTo>
                      <a:pt x="1676" y="350"/>
                    </a:lnTo>
                    <a:lnTo>
                      <a:pt x="1674" y="344"/>
                    </a:lnTo>
                    <a:lnTo>
                      <a:pt x="1672" y="340"/>
                    </a:lnTo>
                    <a:lnTo>
                      <a:pt x="1672" y="335"/>
                    </a:lnTo>
                    <a:lnTo>
                      <a:pt x="1672" y="331"/>
                    </a:lnTo>
                    <a:lnTo>
                      <a:pt x="1673" y="323"/>
                    </a:lnTo>
                    <a:lnTo>
                      <a:pt x="1677" y="315"/>
                    </a:lnTo>
                    <a:lnTo>
                      <a:pt x="1681" y="308"/>
                    </a:lnTo>
                    <a:lnTo>
                      <a:pt x="1687" y="301"/>
                    </a:lnTo>
                    <a:lnTo>
                      <a:pt x="1700" y="288"/>
                    </a:lnTo>
                    <a:lnTo>
                      <a:pt x="1712" y="275"/>
                    </a:lnTo>
                    <a:lnTo>
                      <a:pt x="1716" y="269"/>
                    </a:lnTo>
                    <a:lnTo>
                      <a:pt x="1719" y="262"/>
                    </a:lnTo>
                    <a:lnTo>
                      <a:pt x="1719" y="258"/>
                    </a:lnTo>
                    <a:lnTo>
                      <a:pt x="1719" y="254"/>
                    </a:lnTo>
                    <a:lnTo>
                      <a:pt x="1718" y="250"/>
                    </a:lnTo>
                    <a:lnTo>
                      <a:pt x="1717" y="246"/>
                    </a:lnTo>
                    <a:lnTo>
                      <a:pt x="1717" y="240"/>
                    </a:lnTo>
                    <a:lnTo>
                      <a:pt x="1717" y="234"/>
                    </a:lnTo>
                    <a:lnTo>
                      <a:pt x="1718" y="229"/>
                    </a:lnTo>
                    <a:lnTo>
                      <a:pt x="1720" y="224"/>
                    </a:lnTo>
                    <a:lnTo>
                      <a:pt x="1722" y="220"/>
                    </a:lnTo>
                    <a:lnTo>
                      <a:pt x="1725" y="217"/>
                    </a:lnTo>
                    <a:lnTo>
                      <a:pt x="1729" y="214"/>
                    </a:lnTo>
                    <a:lnTo>
                      <a:pt x="1733" y="212"/>
                    </a:lnTo>
                    <a:lnTo>
                      <a:pt x="1742" y="209"/>
                    </a:lnTo>
                    <a:lnTo>
                      <a:pt x="1752" y="205"/>
                    </a:lnTo>
                    <a:lnTo>
                      <a:pt x="1764" y="204"/>
                    </a:lnTo>
                    <a:lnTo>
                      <a:pt x="1776" y="203"/>
                    </a:lnTo>
                    <a:lnTo>
                      <a:pt x="1788" y="201"/>
                    </a:lnTo>
                    <a:lnTo>
                      <a:pt x="1801" y="198"/>
                    </a:lnTo>
                    <a:lnTo>
                      <a:pt x="1813" y="195"/>
                    </a:lnTo>
                    <a:lnTo>
                      <a:pt x="1824" y="189"/>
                    </a:lnTo>
                    <a:lnTo>
                      <a:pt x="1828" y="186"/>
                    </a:lnTo>
                    <a:lnTo>
                      <a:pt x="1833" y="182"/>
                    </a:lnTo>
                    <a:lnTo>
                      <a:pt x="1837" y="177"/>
                    </a:lnTo>
                    <a:lnTo>
                      <a:pt x="1841" y="172"/>
                    </a:lnTo>
                    <a:lnTo>
                      <a:pt x="1844" y="166"/>
                    </a:lnTo>
                    <a:lnTo>
                      <a:pt x="1846" y="159"/>
                    </a:lnTo>
                    <a:lnTo>
                      <a:pt x="1848" y="151"/>
                    </a:lnTo>
                    <a:lnTo>
                      <a:pt x="1849" y="142"/>
                    </a:lnTo>
                    <a:lnTo>
                      <a:pt x="1848" y="135"/>
                    </a:lnTo>
                    <a:lnTo>
                      <a:pt x="1845" y="129"/>
                    </a:lnTo>
                    <a:lnTo>
                      <a:pt x="1842" y="123"/>
                    </a:lnTo>
                    <a:lnTo>
                      <a:pt x="1838" y="117"/>
                    </a:lnTo>
                    <a:lnTo>
                      <a:pt x="1834" y="111"/>
                    </a:lnTo>
                    <a:lnTo>
                      <a:pt x="1829" y="105"/>
                    </a:lnTo>
                    <a:lnTo>
                      <a:pt x="1823" y="100"/>
                    </a:lnTo>
                    <a:lnTo>
                      <a:pt x="1817" y="95"/>
                    </a:lnTo>
                    <a:lnTo>
                      <a:pt x="1811" y="90"/>
                    </a:lnTo>
                    <a:lnTo>
                      <a:pt x="1803" y="86"/>
                    </a:lnTo>
                    <a:lnTo>
                      <a:pt x="1796" y="81"/>
                    </a:lnTo>
                    <a:lnTo>
                      <a:pt x="1787" y="78"/>
                    </a:lnTo>
                    <a:lnTo>
                      <a:pt x="1770" y="71"/>
                    </a:lnTo>
                    <a:lnTo>
                      <a:pt x="1751" y="65"/>
                    </a:lnTo>
                    <a:lnTo>
                      <a:pt x="1742" y="63"/>
                    </a:lnTo>
                    <a:lnTo>
                      <a:pt x="1732" y="62"/>
                    </a:lnTo>
                    <a:lnTo>
                      <a:pt x="1722" y="61"/>
                    </a:lnTo>
                    <a:lnTo>
                      <a:pt x="1712" y="61"/>
                    </a:lnTo>
                    <a:lnTo>
                      <a:pt x="1701" y="61"/>
                    </a:lnTo>
                    <a:lnTo>
                      <a:pt x="1691" y="62"/>
                    </a:lnTo>
                    <a:lnTo>
                      <a:pt x="1680" y="63"/>
                    </a:lnTo>
                    <a:lnTo>
                      <a:pt x="1670" y="65"/>
                    </a:lnTo>
                    <a:lnTo>
                      <a:pt x="1659" y="68"/>
                    </a:lnTo>
                    <a:lnTo>
                      <a:pt x="1647" y="72"/>
                    </a:lnTo>
                    <a:lnTo>
                      <a:pt x="1637" y="75"/>
                    </a:lnTo>
                    <a:lnTo>
                      <a:pt x="1626" y="80"/>
                    </a:lnTo>
                    <a:lnTo>
                      <a:pt x="1616" y="85"/>
                    </a:lnTo>
                    <a:lnTo>
                      <a:pt x="1605" y="91"/>
                    </a:lnTo>
                    <a:lnTo>
                      <a:pt x="1595" y="98"/>
                    </a:lnTo>
                    <a:lnTo>
                      <a:pt x="1585" y="105"/>
                    </a:lnTo>
                    <a:lnTo>
                      <a:pt x="1419" y="221"/>
                    </a:lnTo>
                    <a:lnTo>
                      <a:pt x="1404" y="230"/>
                    </a:lnTo>
                    <a:lnTo>
                      <a:pt x="1389" y="237"/>
                    </a:lnTo>
                    <a:lnTo>
                      <a:pt x="1376" y="244"/>
                    </a:lnTo>
                    <a:lnTo>
                      <a:pt x="1362" y="250"/>
                    </a:lnTo>
                    <a:lnTo>
                      <a:pt x="1350" y="254"/>
                    </a:lnTo>
                    <a:lnTo>
                      <a:pt x="1339" y="258"/>
                    </a:lnTo>
                    <a:lnTo>
                      <a:pt x="1328" y="260"/>
                    </a:lnTo>
                    <a:lnTo>
                      <a:pt x="1317" y="261"/>
                    </a:lnTo>
                    <a:lnTo>
                      <a:pt x="1308" y="262"/>
                    </a:lnTo>
                    <a:lnTo>
                      <a:pt x="1299" y="261"/>
                    </a:lnTo>
                    <a:lnTo>
                      <a:pt x="1290" y="258"/>
                    </a:lnTo>
                    <a:lnTo>
                      <a:pt x="1281" y="255"/>
                    </a:lnTo>
                    <a:lnTo>
                      <a:pt x="1274" y="250"/>
                    </a:lnTo>
                    <a:lnTo>
                      <a:pt x="1266" y="244"/>
                    </a:lnTo>
                    <a:lnTo>
                      <a:pt x="1259" y="237"/>
                    </a:lnTo>
                    <a:lnTo>
                      <a:pt x="1251" y="228"/>
                    </a:lnTo>
                    <a:lnTo>
                      <a:pt x="1249" y="221"/>
                    </a:lnTo>
                    <a:lnTo>
                      <a:pt x="1247" y="216"/>
                    </a:lnTo>
                    <a:lnTo>
                      <a:pt x="1243" y="211"/>
                    </a:lnTo>
                    <a:lnTo>
                      <a:pt x="1240" y="205"/>
                    </a:lnTo>
                    <a:lnTo>
                      <a:pt x="1235" y="202"/>
                    </a:lnTo>
                    <a:lnTo>
                      <a:pt x="1230" y="199"/>
                    </a:lnTo>
                    <a:lnTo>
                      <a:pt x="1225" y="197"/>
                    </a:lnTo>
                    <a:lnTo>
                      <a:pt x="1219" y="195"/>
                    </a:lnTo>
                    <a:lnTo>
                      <a:pt x="1207" y="193"/>
                    </a:lnTo>
                    <a:lnTo>
                      <a:pt x="1194" y="193"/>
                    </a:lnTo>
                    <a:lnTo>
                      <a:pt x="1180" y="194"/>
                    </a:lnTo>
                    <a:lnTo>
                      <a:pt x="1166" y="195"/>
                    </a:lnTo>
                    <a:lnTo>
                      <a:pt x="1152" y="197"/>
                    </a:lnTo>
                    <a:lnTo>
                      <a:pt x="1138" y="198"/>
                    </a:lnTo>
                    <a:lnTo>
                      <a:pt x="1125" y="199"/>
                    </a:lnTo>
                    <a:lnTo>
                      <a:pt x="1112" y="199"/>
                    </a:lnTo>
                    <a:lnTo>
                      <a:pt x="1106" y="198"/>
                    </a:lnTo>
                    <a:lnTo>
                      <a:pt x="1101" y="197"/>
                    </a:lnTo>
                    <a:lnTo>
                      <a:pt x="1096" y="196"/>
                    </a:lnTo>
                    <a:lnTo>
                      <a:pt x="1090" y="194"/>
                    </a:lnTo>
                    <a:lnTo>
                      <a:pt x="1086" y="192"/>
                    </a:lnTo>
                    <a:lnTo>
                      <a:pt x="1082" y="188"/>
                    </a:lnTo>
                    <a:lnTo>
                      <a:pt x="1078" y="185"/>
                    </a:lnTo>
                    <a:lnTo>
                      <a:pt x="1076" y="180"/>
                    </a:lnTo>
                    <a:lnTo>
                      <a:pt x="1070" y="178"/>
                    </a:lnTo>
                    <a:lnTo>
                      <a:pt x="1065" y="177"/>
                    </a:lnTo>
                    <a:lnTo>
                      <a:pt x="1063" y="176"/>
                    </a:lnTo>
                    <a:lnTo>
                      <a:pt x="1060" y="178"/>
                    </a:lnTo>
                    <a:lnTo>
                      <a:pt x="1057" y="182"/>
                    </a:lnTo>
                    <a:lnTo>
                      <a:pt x="1055" y="191"/>
                    </a:lnTo>
                    <a:lnTo>
                      <a:pt x="1048" y="191"/>
                    </a:lnTo>
                    <a:lnTo>
                      <a:pt x="1046" y="190"/>
                    </a:lnTo>
                    <a:lnTo>
                      <a:pt x="1042" y="191"/>
                    </a:lnTo>
                    <a:lnTo>
                      <a:pt x="1040" y="195"/>
                    </a:lnTo>
                    <a:lnTo>
                      <a:pt x="1036" y="194"/>
                    </a:lnTo>
                    <a:lnTo>
                      <a:pt x="1030" y="197"/>
                    </a:lnTo>
                    <a:lnTo>
                      <a:pt x="1028" y="215"/>
                    </a:lnTo>
                    <a:lnTo>
                      <a:pt x="1024" y="219"/>
                    </a:lnTo>
                    <a:lnTo>
                      <a:pt x="1019" y="226"/>
                    </a:lnTo>
                    <a:lnTo>
                      <a:pt x="1017" y="231"/>
                    </a:lnTo>
                    <a:lnTo>
                      <a:pt x="1009" y="232"/>
                    </a:lnTo>
                    <a:lnTo>
                      <a:pt x="1002" y="229"/>
                    </a:lnTo>
                    <a:lnTo>
                      <a:pt x="999" y="220"/>
                    </a:lnTo>
                    <a:lnTo>
                      <a:pt x="996" y="219"/>
                    </a:lnTo>
                    <a:lnTo>
                      <a:pt x="994" y="219"/>
                    </a:lnTo>
                    <a:lnTo>
                      <a:pt x="990" y="224"/>
                    </a:lnTo>
                    <a:lnTo>
                      <a:pt x="978" y="223"/>
                    </a:lnTo>
                    <a:lnTo>
                      <a:pt x="976" y="229"/>
                    </a:lnTo>
                    <a:lnTo>
                      <a:pt x="962" y="237"/>
                    </a:lnTo>
                    <a:lnTo>
                      <a:pt x="962" y="232"/>
                    </a:lnTo>
                    <a:lnTo>
                      <a:pt x="964" y="228"/>
                    </a:lnTo>
                    <a:lnTo>
                      <a:pt x="963" y="216"/>
                    </a:lnTo>
                    <a:lnTo>
                      <a:pt x="959" y="210"/>
                    </a:lnTo>
                    <a:lnTo>
                      <a:pt x="958" y="199"/>
                    </a:lnTo>
                    <a:lnTo>
                      <a:pt x="941" y="179"/>
                    </a:lnTo>
                    <a:lnTo>
                      <a:pt x="923" y="175"/>
                    </a:lnTo>
                    <a:lnTo>
                      <a:pt x="917" y="167"/>
                    </a:lnTo>
                    <a:lnTo>
                      <a:pt x="908" y="167"/>
                    </a:lnTo>
                    <a:lnTo>
                      <a:pt x="900" y="170"/>
                    </a:lnTo>
                    <a:lnTo>
                      <a:pt x="895" y="174"/>
                    </a:lnTo>
                    <a:lnTo>
                      <a:pt x="891" y="173"/>
                    </a:lnTo>
                    <a:lnTo>
                      <a:pt x="893" y="165"/>
                    </a:lnTo>
                    <a:lnTo>
                      <a:pt x="882" y="154"/>
                    </a:lnTo>
                    <a:lnTo>
                      <a:pt x="868" y="155"/>
                    </a:lnTo>
                    <a:lnTo>
                      <a:pt x="864" y="152"/>
                    </a:lnTo>
                    <a:lnTo>
                      <a:pt x="860" y="151"/>
                    </a:lnTo>
                    <a:lnTo>
                      <a:pt x="856" y="149"/>
                    </a:lnTo>
                    <a:lnTo>
                      <a:pt x="851" y="143"/>
                    </a:lnTo>
                    <a:lnTo>
                      <a:pt x="844" y="141"/>
                    </a:lnTo>
                    <a:lnTo>
                      <a:pt x="833" y="133"/>
                    </a:lnTo>
                    <a:lnTo>
                      <a:pt x="818" y="130"/>
                    </a:lnTo>
                    <a:lnTo>
                      <a:pt x="816" y="104"/>
                    </a:lnTo>
                    <a:lnTo>
                      <a:pt x="820" y="96"/>
                    </a:lnTo>
                    <a:lnTo>
                      <a:pt x="820" y="81"/>
                    </a:lnTo>
                    <a:lnTo>
                      <a:pt x="818" y="69"/>
                    </a:lnTo>
                    <a:lnTo>
                      <a:pt x="805" y="62"/>
                    </a:lnTo>
                    <a:lnTo>
                      <a:pt x="796" y="62"/>
                    </a:lnTo>
                    <a:lnTo>
                      <a:pt x="792" y="60"/>
                    </a:lnTo>
                    <a:lnTo>
                      <a:pt x="786" y="53"/>
                    </a:lnTo>
                    <a:lnTo>
                      <a:pt x="783" y="49"/>
                    </a:lnTo>
                    <a:lnTo>
                      <a:pt x="762" y="35"/>
                    </a:lnTo>
                    <a:lnTo>
                      <a:pt x="753" y="30"/>
                    </a:lnTo>
                    <a:lnTo>
                      <a:pt x="740" y="17"/>
                    </a:lnTo>
                    <a:lnTo>
                      <a:pt x="715" y="8"/>
                    </a:lnTo>
                    <a:lnTo>
                      <a:pt x="698" y="6"/>
                    </a:lnTo>
                    <a:lnTo>
                      <a:pt x="673" y="8"/>
                    </a:lnTo>
                    <a:lnTo>
                      <a:pt x="664" y="12"/>
                    </a:lnTo>
                    <a:lnTo>
                      <a:pt x="653" y="13"/>
                    </a:lnTo>
                    <a:lnTo>
                      <a:pt x="636" y="14"/>
                    </a:lnTo>
                    <a:lnTo>
                      <a:pt x="625" y="10"/>
                    </a:lnTo>
                    <a:lnTo>
                      <a:pt x="612" y="11"/>
                    </a:lnTo>
                    <a:lnTo>
                      <a:pt x="563" y="30"/>
                    </a:lnTo>
                    <a:lnTo>
                      <a:pt x="562" y="36"/>
                    </a:lnTo>
                    <a:lnTo>
                      <a:pt x="555" y="40"/>
                    </a:lnTo>
                    <a:lnTo>
                      <a:pt x="528" y="40"/>
                    </a:lnTo>
                    <a:lnTo>
                      <a:pt x="456" y="54"/>
                    </a:lnTo>
                    <a:lnTo>
                      <a:pt x="442" y="36"/>
                    </a:lnTo>
                    <a:lnTo>
                      <a:pt x="432" y="34"/>
                    </a:lnTo>
                    <a:lnTo>
                      <a:pt x="405" y="22"/>
                    </a:lnTo>
                    <a:lnTo>
                      <a:pt x="392" y="36"/>
                    </a:lnTo>
                    <a:lnTo>
                      <a:pt x="325" y="37"/>
                    </a:lnTo>
                    <a:lnTo>
                      <a:pt x="327" y="29"/>
                    </a:lnTo>
                    <a:lnTo>
                      <a:pt x="329" y="8"/>
                    </a:lnTo>
                    <a:lnTo>
                      <a:pt x="325" y="2"/>
                    </a:lnTo>
                    <a:lnTo>
                      <a:pt x="324" y="1"/>
                    </a:lnTo>
                    <a:lnTo>
                      <a:pt x="324" y="0"/>
                    </a:lnTo>
                    <a:lnTo>
                      <a:pt x="323" y="0"/>
                    </a:lnTo>
                    <a:lnTo>
                      <a:pt x="322" y="1"/>
                    </a:lnTo>
                    <a:lnTo>
                      <a:pt x="319" y="3"/>
                    </a:lnTo>
                    <a:lnTo>
                      <a:pt x="316" y="5"/>
                    </a:lnTo>
                    <a:lnTo>
                      <a:pt x="313" y="9"/>
                    </a:lnTo>
                    <a:lnTo>
                      <a:pt x="311" y="13"/>
                    </a:lnTo>
                    <a:lnTo>
                      <a:pt x="305" y="23"/>
                    </a:lnTo>
                    <a:lnTo>
                      <a:pt x="301" y="34"/>
                    </a:lnTo>
                    <a:lnTo>
                      <a:pt x="297" y="48"/>
                    </a:lnTo>
                    <a:lnTo>
                      <a:pt x="294" y="62"/>
                    </a:lnTo>
                    <a:lnTo>
                      <a:pt x="292" y="79"/>
                    </a:lnTo>
                    <a:lnTo>
                      <a:pt x="290" y="95"/>
                    </a:lnTo>
                    <a:lnTo>
                      <a:pt x="290" y="111"/>
                    </a:lnTo>
                    <a:lnTo>
                      <a:pt x="290" y="128"/>
                    </a:lnTo>
                    <a:lnTo>
                      <a:pt x="292" y="143"/>
                    </a:lnTo>
                    <a:lnTo>
                      <a:pt x="295" y="158"/>
                    </a:lnTo>
                    <a:lnTo>
                      <a:pt x="300" y="171"/>
                    </a:lnTo>
                    <a:lnTo>
                      <a:pt x="306" y="183"/>
                    </a:lnTo>
                    <a:lnTo>
                      <a:pt x="309" y="188"/>
                    </a:lnTo>
                    <a:lnTo>
                      <a:pt x="313" y="192"/>
                    </a:lnTo>
                    <a:lnTo>
                      <a:pt x="317" y="196"/>
                    </a:lnTo>
                    <a:lnTo>
                      <a:pt x="322" y="199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868" name="Freeform 20"/>
              <p:cNvSpPr>
                <a:spLocks/>
              </p:cNvSpPr>
              <p:nvPr/>
            </p:nvSpPr>
            <p:spPr bwMode="auto">
              <a:xfrm>
                <a:off x="8423" y="1567"/>
                <a:ext cx="589" cy="825"/>
              </a:xfrm>
              <a:custGeom>
                <a:avLst/>
                <a:gdLst>
                  <a:gd name="T0" fmla="*/ 1961 w 2355"/>
                  <a:gd name="T1" fmla="*/ 82 h 3301"/>
                  <a:gd name="T2" fmla="*/ 1927 w 2355"/>
                  <a:gd name="T3" fmla="*/ 142 h 3301"/>
                  <a:gd name="T4" fmla="*/ 1961 w 2355"/>
                  <a:gd name="T5" fmla="*/ 437 h 3301"/>
                  <a:gd name="T6" fmla="*/ 2014 w 2355"/>
                  <a:gd name="T7" fmla="*/ 552 h 3301"/>
                  <a:gd name="T8" fmla="*/ 2009 w 2355"/>
                  <a:gd name="T9" fmla="*/ 692 h 3301"/>
                  <a:gd name="T10" fmla="*/ 1974 w 2355"/>
                  <a:gd name="T11" fmla="*/ 769 h 3301"/>
                  <a:gd name="T12" fmla="*/ 1971 w 2355"/>
                  <a:gd name="T13" fmla="*/ 822 h 3301"/>
                  <a:gd name="T14" fmla="*/ 2036 w 2355"/>
                  <a:gd name="T15" fmla="*/ 951 h 3301"/>
                  <a:gd name="T16" fmla="*/ 2098 w 2355"/>
                  <a:gd name="T17" fmla="*/ 1012 h 3301"/>
                  <a:gd name="T18" fmla="*/ 2105 w 2355"/>
                  <a:gd name="T19" fmla="*/ 1147 h 3301"/>
                  <a:gd name="T20" fmla="*/ 2108 w 2355"/>
                  <a:gd name="T21" fmla="*/ 1230 h 3301"/>
                  <a:gd name="T22" fmla="*/ 2122 w 2355"/>
                  <a:gd name="T23" fmla="*/ 1303 h 3301"/>
                  <a:gd name="T24" fmla="*/ 2120 w 2355"/>
                  <a:gd name="T25" fmla="*/ 1371 h 3301"/>
                  <a:gd name="T26" fmla="*/ 2142 w 2355"/>
                  <a:gd name="T27" fmla="*/ 1442 h 3301"/>
                  <a:gd name="T28" fmla="*/ 2163 w 2355"/>
                  <a:gd name="T29" fmla="*/ 1528 h 3301"/>
                  <a:gd name="T30" fmla="*/ 2188 w 2355"/>
                  <a:gd name="T31" fmla="*/ 1601 h 3301"/>
                  <a:gd name="T32" fmla="*/ 2241 w 2355"/>
                  <a:gd name="T33" fmla="*/ 1660 h 3301"/>
                  <a:gd name="T34" fmla="*/ 2304 w 2355"/>
                  <a:gd name="T35" fmla="*/ 1670 h 3301"/>
                  <a:gd name="T36" fmla="*/ 2342 w 2355"/>
                  <a:gd name="T37" fmla="*/ 1699 h 3301"/>
                  <a:gd name="T38" fmla="*/ 2330 w 2355"/>
                  <a:gd name="T39" fmla="*/ 1736 h 3301"/>
                  <a:gd name="T40" fmla="*/ 2308 w 2355"/>
                  <a:gd name="T41" fmla="*/ 1777 h 3301"/>
                  <a:gd name="T42" fmla="*/ 2264 w 2355"/>
                  <a:gd name="T43" fmla="*/ 1904 h 3301"/>
                  <a:gd name="T44" fmla="*/ 2274 w 2355"/>
                  <a:gd name="T45" fmla="*/ 1918 h 3301"/>
                  <a:gd name="T46" fmla="*/ 2249 w 2355"/>
                  <a:gd name="T47" fmla="*/ 1978 h 3301"/>
                  <a:gd name="T48" fmla="*/ 2255 w 2355"/>
                  <a:gd name="T49" fmla="*/ 2086 h 3301"/>
                  <a:gd name="T50" fmla="*/ 2293 w 2355"/>
                  <a:gd name="T51" fmla="*/ 2129 h 3301"/>
                  <a:gd name="T52" fmla="*/ 2305 w 2355"/>
                  <a:gd name="T53" fmla="*/ 2187 h 3301"/>
                  <a:gd name="T54" fmla="*/ 2257 w 2355"/>
                  <a:gd name="T55" fmla="*/ 2260 h 3301"/>
                  <a:gd name="T56" fmla="*/ 2138 w 2355"/>
                  <a:gd name="T57" fmla="*/ 2335 h 3301"/>
                  <a:gd name="T58" fmla="*/ 2014 w 2355"/>
                  <a:gd name="T59" fmla="*/ 2414 h 3301"/>
                  <a:gd name="T60" fmla="*/ 1960 w 2355"/>
                  <a:gd name="T61" fmla="*/ 2506 h 3301"/>
                  <a:gd name="T62" fmla="*/ 1935 w 2355"/>
                  <a:gd name="T63" fmla="*/ 2527 h 3301"/>
                  <a:gd name="T64" fmla="*/ 1860 w 2355"/>
                  <a:gd name="T65" fmla="*/ 2552 h 3301"/>
                  <a:gd name="T66" fmla="*/ 1783 w 2355"/>
                  <a:gd name="T67" fmla="*/ 2620 h 3301"/>
                  <a:gd name="T68" fmla="*/ 1681 w 2355"/>
                  <a:gd name="T69" fmla="*/ 2668 h 3301"/>
                  <a:gd name="T70" fmla="*/ 1420 w 2355"/>
                  <a:gd name="T71" fmla="*/ 2764 h 3301"/>
                  <a:gd name="T72" fmla="*/ 1356 w 2355"/>
                  <a:gd name="T73" fmla="*/ 2794 h 3301"/>
                  <a:gd name="T74" fmla="*/ 1309 w 2355"/>
                  <a:gd name="T75" fmla="*/ 2787 h 3301"/>
                  <a:gd name="T76" fmla="*/ 1273 w 2355"/>
                  <a:gd name="T77" fmla="*/ 2748 h 3301"/>
                  <a:gd name="T78" fmla="*/ 1206 w 2355"/>
                  <a:gd name="T79" fmla="*/ 2745 h 3301"/>
                  <a:gd name="T80" fmla="*/ 1160 w 2355"/>
                  <a:gd name="T81" fmla="*/ 2734 h 3301"/>
                  <a:gd name="T82" fmla="*/ 1094 w 2355"/>
                  <a:gd name="T83" fmla="*/ 2668 h 3301"/>
                  <a:gd name="T84" fmla="*/ 1036 w 2355"/>
                  <a:gd name="T85" fmla="*/ 2671 h 3301"/>
                  <a:gd name="T86" fmla="*/ 947 w 2355"/>
                  <a:gd name="T87" fmla="*/ 2738 h 3301"/>
                  <a:gd name="T88" fmla="*/ 953 w 2355"/>
                  <a:gd name="T89" fmla="*/ 2940 h 3301"/>
                  <a:gd name="T90" fmla="*/ 936 w 2355"/>
                  <a:gd name="T91" fmla="*/ 3015 h 3301"/>
                  <a:gd name="T92" fmla="*/ 771 w 2355"/>
                  <a:gd name="T93" fmla="*/ 3181 h 3301"/>
                  <a:gd name="T94" fmla="*/ 707 w 2355"/>
                  <a:gd name="T95" fmla="*/ 3211 h 3301"/>
                  <a:gd name="T96" fmla="*/ 658 w 2355"/>
                  <a:gd name="T97" fmla="*/ 3205 h 3301"/>
                  <a:gd name="T98" fmla="*/ 618 w 2355"/>
                  <a:gd name="T99" fmla="*/ 3207 h 3301"/>
                  <a:gd name="T100" fmla="*/ 499 w 2355"/>
                  <a:gd name="T101" fmla="*/ 3282 h 3301"/>
                  <a:gd name="T102" fmla="*/ 414 w 2355"/>
                  <a:gd name="T103" fmla="*/ 3301 h 3301"/>
                  <a:gd name="T104" fmla="*/ 339 w 2355"/>
                  <a:gd name="T105" fmla="*/ 3269 h 3301"/>
                  <a:gd name="T106" fmla="*/ 233 w 2355"/>
                  <a:gd name="T107" fmla="*/ 3141 h 3301"/>
                  <a:gd name="T108" fmla="*/ 194 w 2355"/>
                  <a:gd name="T109" fmla="*/ 3086 h 3301"/>
                  <a:gd name="T110" fmla="*/ 130 w 2355"/>
                  <a:gd name="T111" fmla="*/ 3066 h 3301"/>
                  <a:gd name="T112" fmla="*/ 30 w 2355"/>
                  <a:gd name="T113" fmla="*/ 2928 h 3301"/>
                  <a:gd name="T114" fmla="*/ 276 w 2355"/>
                  <a:gd name="T115" fmla="*/ 1949 h 3301"/>
                  <a:gd name="T116" fmla="*/ 1184 w 2355"/>
                  <a:gd name="T117" fmla="*/ 1647 h 3301"/>
                  <a:gd name="T118" fmla="*/ 1352 w 2355"/>
                  <a:gd name="T119" fmla="*/ 726 h 3301"/>
                  <a:gd name="T120" fmla="*/ 1729 w 2355"/>
                  <a:gd name="T121" fmla="*/ 200 h 3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355" h="3301">
                    <a:moveTo>
                      <a:pt x="1859" y="0"/>
                    </a:moveTo>
                    <a:lnTo>
                      <a:pt x="1929" y="40"/>
                    </a:lnTo>
                    <a:lnTo>
                      <a:pt x="1929" y="52"/>
                    </a:lnTo>
                    <a:lnTo>
                      <a:pt x="1938" y="58"/>
                    </a:lnTo>
                    <a:lnTo>
                      <a:pt x="1951" y="59"/>
                    </a:lnTo>
                    <a:lnTo>
                      <a:pt x="1953" y="66"/>
                    </a:lnTo>
                    <a:lnTo>
                      <a:pt x="1961" y="82"/>
                    </a:lnTo>
                    <a:lnTo>
                      <a:pt x="1957" y="94"/>
                    </a:lnTo>
                    <a:lnTo>
                      <a:pt x="1957" y="102"/>
                    </a:lnTo>
                    <a:lnTo>
                      <a:pt x="1960" y="102"/>
                    </a:lnTo>
                    <a:lnTo>
                      <a:pt x="1959" y="109"/>
                    </a:lnTo>
                    <a:lnTo>
                      <a:pt x="1932" y="134"/>
                    </a:lnTo>
                    <a:lnTo>
                      <a:pt x="1930" y="140"/>
                    </a:lnTo>
                    <a:lnTo>
                      <a:pt x="1927" y="142"/>
                    </a:lnTo>
                    <a:lnTo>
                      <a:pt x="1929" y="149"/>
                    </a:lnTo>
                    <a:lnTo>
                      <a:pt x="1880" y="233"/>
                    </a:lnTo>
                    <a:lnTo>
                      <a:pt x="1889" y="300"/>
                    </a:lnTo>
                    <a:lnTo>
                      <a:pt x="1932" y="394"/>
                    </a:lnTo>
                    <a:lnTo>
                      <a:pt x="1946" y="405"/>
                    </a:lnTo>
                    <a:lnTo>
                      <a:pt x="1959" y="420"/>
                    </a:lnTo>
                    <a:lnTo>
                      <a:pt x="1961" y="437"/>
                    </a:lnTo>
                    <a:lnTo>
                      <a:pt x="1967" y="448"/>
                    </a:lnTo>
                    <a:lnTo>
                      <a:pt x="1968" y="464"/>
                    </a:lnTo>
                    <a:lnTo>
                      <a:pt x="1970" y="468"/>
                    </a:lnTo>
                    <a:lnTo>
                      <a:pt x="1971" y="474"/>
                    </a:lnTo>
                    <a:lnTo>
                      <a:pt x="1976" y="487"/>
                    </a:lnTo>
                    <a:lnTo>
                      <a:pt x="1978" y="501"/>
                    </a:lnTo>
                    <a:lnTo>
                      <a:pt x="2014" y="552"/>
                    </a:lnTo>
                    <a:lnTo>
                      <a:pt x="2016" y="561"/>
                    </a:lnTo>
                    <a:lnTo>
                      <a:pt x="2023" y="573"/>
                    </a:lnTo>
                    <a:lnTo>
                      <a:pt x="2023" y="594"/>
                    </a:lnTo>
                    <a:lnTo>
                      <a:pt x="2016" y="602"/>
                    </a:lnTo>
                    <a:lnTo>
                      <a:pt x="2012" y="621"/>
                    </a:lnTo>
                    <a:lnTo>
                      <a:pt x="2011" y="679"/>
                    </a:lnTo>
                    <a:lnTo>
                      <a:pt x="2009" y="692"/>
                    </a:lnTo>
                    <a:lnTo>
                      <a:pt x="1990" y="702"/>
                    </a:lnTo>
                    <a:lnTo>
                      <a:pt x="1991" y="718"/>
                    </a:lnTo>
                    <a:lnTo>
                      <a:pt x="1982" y="739"/>
                    </a:lnTo>
                    <a:lnTo>
                      <a:pt x="1977" y="749"/>
                    </a:lnTo>
                    <a:lnTo>
                      <a:pt x="1970" y="757"/>
                    </a:lnTo>
                    <a:lnTo>
                      <a:pt x="1970" y="761"/>
                    </a:lnTo>
                    <a:lnTo>
                      <a:pt x="1974" y="769"/>
                    </a:lnTo>
                    <a:lnTo>
                      <a:pt x="1982" y="775"/>
                    </a:lnTo>
                    <a:lnTo>
                      <a:pt x="1995" y="789"/>
                    </a:lnTo>
                    <a:lnTo>
                      <a:pt x="1986" y="805"/>
                    </a:lnTo>
                    <a:lnTo>
                      <a:pt x="1984" y="814"/>
                    </a:lnTo>
                    <a:lnTo>
                      <a:pt x="1977" y="817"/>
                    </a:lnTo>
                    <a:lnTo>
                      <a:pt x="1976" y="821"/>
                    </a:lnTo>
                    <a:lnTo>
                      <a:pt x="1971" y="822"/>
                    </a:lnTo>
                    <a:lnTo>
                      <a:pt x="1966" y="828"/>
                    </a:lnTo>
                    <a:lnTo>
                      <a:pt x="1968" y="830"/>
                    </a:lnTo>
                    <a:lnTo>
                      <a:pt x="1973" y="834"/>
                    </a:lnTo>
                    <a:lnTo>
                      <a:pt x="1978" y="838"/>
                    </a:lnTo>
                    <a:lnTo>
                      <a:pt x="1969" y="858"/>
                    </a:lnTo>
                    <a:lnTo>
                      <a:pt x="2009" y="930"/>
                    </a:lnTo>
                    <a:lnTo>
                      <a:pt x="2036" y="951"/>
                    </a:lnTo>
                    <a:lnTo>
                      <a:pt x="2041" y="953"/>
                    </a:lnTo>
                    <a:lnTo>
                      <a:pt x="2045" y="961"/>
                    </a:lnTo>
                    <a:lnTo>
                      <a:pt x="2055" y="962"/>
                    </a:lnTo>
                    <a:lnTo>
                      <a:pt x="2058" y="971"/>
                    </a:lnTo>
                    <a:lnTo>
                      <a:pt x="2083" y="995"/>
                    </a:lnTo>
                    <a:lnTo>
                      <a:pt x="2092" y="996"/>
                    </a:lnTo>
                    <a:lnTo>
                      <a:pt x="2098" y="1012"/>
                    </a:lnTo>
                    <a:lnTo>
                      <a:pt x="2103" y="1017"/>
                    </a:lnTo>
                    <a:lnTo>
                      <a:pt x="2105" y="1037"/>
                    </a:lnTo>
                    <a:lnTo>
                      <a:pt x="2109" y="1047"/>
                    </a:lnTo>
                    <a:lnTo>
                      <a:pt x="2109" y="1058"/>
                    </a:lnTo>
                    <a:lnTo>
                      <a:pt x="2072" y="1106"/>
                    </a:lnTo>
                    <a:lnTo>
                      <a:pt x="2113" y="1132"/>
                    </a:lnTo>
                    <a:lnTo>
                      <a:pt x="2105" y="1147"/>
                    </a:lnTo>
                    <a:lnTo>
                      <a:pt x="2104" y="1165"/>
                    </a:lnTo>
                    <a:lnTo>
                      <a:pt x="2119" y="1190"/>
                    </a:lnTo>
                    <a:lnTo>
                      <a:pt x="2119" y="1203"/>
                    </a:lnTo>
                    <a:lnTo>
                      <a:pt x="2113" y="1213"/>
                    </a:lnTo>
                    <a:lnTo>
                      <a:pt x="2109" y="1215"/>
                    </a:lnTo>
                    <a:lnTo>
                      <a:pt x="2107" y="1219"/>
                    </a:lnTo>
                    <a:lnTo>
                      <a:pt x="2108" y="1230"/>
                    </a:lnTo>
                    <a:lnTo>
                      <a:pt x="2113" y="1239"/>
                    </a:lnTo>
                    <a:lnTo>
                      <a:pt x="2114" y="1252"/>
                    </a:lnTo>
                    <a:lnTo>
                      <a:pt x="2117" y="1259"/>
                    </a:lnTo>
                    <a:lnTo>
                      <a:pt x="2118" y="1281"/>
                    </a:lnTo>
                    <a:lnTo>
                      <a:pt x="2117" y="1283"/>
                    </a:lnTo>
                    <a:lnTo>
                      <a:pt x="2117" y="1291"/>
                    </a:lnTo>
                    <a:lnTo>
                      <a:pt x="2122" y="1303"/>
                    </a:lnTo>
                    <a:lnTo>
                      <a:pt x="2122" y="1315"/>
                    </a:lnTo>
                    <a:lnTo>
                      <a:pt x="2130" y="1329"/>
                    </a:lnTo>
                    <a:lnTo>
                      <a:pt x="2132" y="1348"/>
                    </a:lnTo>
                    <a:lnTo>
                      <a:pt x="2130" y="1354"/>
                    </a:lnTo>
                    <a:lnTo>
                      <a:pt x="2123" y="1357"/>
                    </a:lnTo>
                    <a:lnTo>
                      <a:pt x="2119" y="1362"/>
                    </a:lnTo>
                    <a:lnTo>
                      <a:pt x="2120" y="1371"/>
                    </a:lnTo>
                    <a:lnTo>
                      <a:pt x="2123" y="1375"/>
                    </a:lnTo>
                    <a:lnTo>
                      <a:pt x="2132" y="1383"/>
                    </a:lnTo>
                    <a:lnTo>
                      <a:pt x="2136" y="1400"/>
                    </a:lnTo>
                    <a:lnTo>
                      <a:pt x="2145" y="1414"/>
                    </a:lnTo>
                    <a:lnTo>
                      <a:pt x="2144" y="1423"/>
                    </a:lnTo>
                    <a:lnTo>
                      <a:pt x="2141" y="1429"/>
                    </a:lnTo>
                    <a:lnTo>
                      <a:pt x="2142" y="1442"/>
                    </a:lnTo>
                    <a:lnTo>
                      <a:pt x="2147" y="1458"/>
                    </a:lnTo>
                    <a:lnTo>
                      <a:pt x="2154" y="1475"/>
                    </a:lnTo>
                    <a:lnTo>
                      <a:pt x="2164" y="1487"/>
                    </a:lnTo>
                    <a:lnTo>
                      <a:pt x="2172" y="1497"/>
                    </a:lnTo>
                    <a:lnTo>
                      <a:pt x="2174" y="1507"/>
                    </a:lnTo>
                    <a:lnTo>
                      <a:pt x="2165" y="1523"/>
                    </a:lnTo>
                    <a:lnTo>
                      <a:pt x="2163" y="1528"/>
                    </a:lnTo>
                    <a:lnTo>
                      <a:pt x="2164" y="1534"/>
                    </a:lnTo>
                    <a:lnTo>
                      <a:pt x="2166" y="1537"/>
                    </a:lnTo>
                    <a:lnTo>
                      <a:pt x="2167" y="1543"/>
                    </a:lnTo>
                    <a:lnTo>
                      <a:pt x="2166" y="1563"/>
                    </a:lnTo>
                    <a:lnTo>
                      <a:pt x="2169" y="1574"/>
                    </a:lnTo>
                    <a:lnTo>
                      <a:pt x="2169" y="1581"/>
                    </a:lnTo>
                    <a:lnTo>
                      <a:pt x="2188" y="1601"/>
                    </a:lnTo>
                    <a:lnTo>
                      <a:pt x="2193" y="1618"/>
                    </a:lnTo>
                    <a:lnTo>
                      <a:pt x="2190" y="1631"/>
                    </a:lnTo>
                    <a:lnTo>
                      <a:pt x="2191" y="1641"/>
                    </a:lnTo>
                    <a:lnTo>
                      <a:pt x="2209" y="1650"/>
                    </a:lnTo>
                    <a:lnTo>
                      <a:pt x="2231" y="1650"/>
                    </a:lnTo>
                    <a:lnTo>
                      <a:pt x="2235" y="1652"/>
                    </a:lnTo>
                    <a:lnTo>
                      <a:pt x="2241" y="1660"/>
                    </a:lnTo>
                    <a:lnTo>
                      <a:pt x="2246" y="1664"/>
                    </a:lnTo>
                    <a:lnTo>
                      <a:pt x="2271" y="1667"/>
                    </a:lnTo>
                    <a:lnTo>
                      <a:pt x="2287" y="1670"/>
                    </a:lnTo>
                    <a:lnTo>
                      <a:pt x="2289" y="1672"/>
                    </a:lnTo>
                    <a:lnTo>
                      <a:pt x="2299" y="1672"/>
                    </a:lnTo>
                    <a:lnTo>
                      <a:pt x="2302" y="1670"/>
                    </a:lnTo>
                    <a:lnTo>
                      <a:pt x="2304" y="1670"/>
                    </a:lnTo>
                    <a:lnTo>
                      <a:pt x="2308" y="1677"/>
                    </a:lnTo>
                    <a:lnTo>
                      <a:pt x="2317" y="1679"/>
                    </a:lnTo>
                    <a:lnTo>
                      <a:pt x="2317" y="1689"/>
                    </a:lnTo>
                    <a:lnTo>
                      <a:pt x="2324" y="1705"/>
                    </a:lnTo>
                    <a:lnTo>
                      <a:pt x="2330" y="1710"/>
                    </a:lnTo>
                    <a:lnTo>
                      <a:pt x="2335" y="1709"/>
                    </a:lnTo>
                    <a:lnTo>
                      <a:pt x="2342" y="1699"/>
                    </a:lnTo>
                    <a:lnTo>
                      <a:pt x="2347" y="1698"/>
                    </a:lnTo>
                    <a:lnTo>
                      <a:pt x="2353" y="1700"/>
                    </a:lnTo>
                    <a:lnTo>
                      <a:pt x="2355" y="1704"/>
                    </a:lnTo>
                    <a:lnTo>
                      <a:pt x="2347" y="1716"/>
                    </a:lnTo>
                    <a:lnTo>
                      <a:pt x="2340" y="1724"/>
                    </a:lnTo>
                    <a:lnTo>
                      <a:pt x="2330" y="1725"/>
                    </a:lnTo>
                    <a:lnTo>
                      <a:pt x="2330" y="1736"/>
                    </a:lnTo>
                    <a:lnTo>
                      <a:pt x="2326" y="1744"/>
                    </a:lnTo>
                    <a:lnTo>
                      <a:pt x="2327" y="1749"/>
                    </a:lnTo>
                    <a:lnTo>
                      <a:pt x="2332" y="1755"/>
                    </a:lnTo>
                    <a:lnTo>
                      <a:pt x="2331" y="1761"/>
                    </a:lnTo>
                    <a:lnTo>
                      <a:pt x="2322" y="1765"/>
                    </a:lnTo>
                    <a:lnTo>
                      <a:pt x="2313" y="1771"/>
                    </a:lnTo>
                    <a:lnTo>
                      <a:pt x="2308" y="1777"/>
                    </a:lnTo>
                    <a:lnTo>
                      <a:pt x="2305" y="1776"/>
                    </a:lnTo>
                    <a:lnTo>
                      <a:pt x="2301" y="1782"/>
                    </a:lnTo>
                    <a:lnTo>
                      <a:pt x="2299" y="1787"/>
                    </a:lnTo>
                    <a:lnTo>
                      <a:pt x="2288" y="1793"/>
                    </a:lnTo>
                    <a:lnTo>
                      <a:pt x="2255" y="1867"/>
                    </a:lnTo>
                    <a:lnTo>
                      <a:pt x="2258" y="1894"/>
                    </a:lnTo>
                    <a:lnTo>
                      <a:pt x="2264" y="1904"/>
                    </a:lnTo>
                    <a:lnTo>
                      <a:pt x="2272" y="1910"/>
                    </a:lnTo>
                    <a:lnTo>
                      <a:pt x="2277" y="1914"/>
                    </a:lnTo>
                    <a:lnTo>
                      <a:pt x="2278" y="1914"/>
                    </a:lnTo>
                    <a:lnTo>
                      <a:pt x="2278" y="1915"/>
                    </a:lnTo>
                    <a:lnTo>
                      <a:pt x="2278" y="1915"/>
                    </a:lnTo>
                    <a:lnTo>
                      <a:pt x="2277" y="1916"/>
                    </a:lnTo>
                    <a:lnTo>
                      <a:pt x="2274" y="1918"/>
                    </a:lnTo>
                    <a:lnTo>
                      <a:pt x="2271" y="1921"/>
                    </a:lnTo>
                    <a:lnTo>
                      <a:pt x="2268" y="1924"/>
                    </a:lnTo>
                    <a:lnTo>
                      <a:pt x="2265" y="1928"/>
                    </a:lnTo>
                    <a:lnTo>
                      <a:pt x="2260" y="1938"/>
                    </a:lnTo>
                    <a:lnTo>
                      <a:pt x="2256" y="1950"/>
                    </a:lnTo>
                    <a:lnTo>
                      <a:pt x="2252" y="1963"/>
                    </a:lnTo>
                    <a:lnTo>
                      <a:pt x="2249" y="1978"/>
                    </a:lnTo>
                    <a:lnTo>
                      <a:pt x="2247" y="1994"/>
                    </a:lnTo>
                    <a:lnTo>
                      <a:pt x="2245" y="2011"/>
                    </a:lnTo>
                    <a:lnTo>
                      <a:pt x="2245" y="2027"/>
                    </a:lnTo>
                    <a:lnTo>
                      <a:pt x="2246" y="2043"/>
                    </a:lnTo>
                    <a:lnTo>
                      <a:pt x="2247" y="2058"/>
                    </a:lnTo>
                    <a:lnTo>
                      <a:pt x="2250" y="2073"/>
                    </a:lnTo>
                    <a:lnTo>
                      <a:pt x="2255" y="2086"/>
                    </a:lnTo>
                    <a:lnTo>
                      <a:pt x="2261" y="2098"/>
                    </a:lnTo>
                    <a:lnTo>
                      <a:pt x="2264" y="2103"/>
                    </a:lnTo>
                    <a:lnTo>
                      <a:pt x="2268" y="2107"/>
                    </a:lnTo>
                    <a:lnTo>
                      <a:pt x="2272" y="2111"/>
                    </a:lnTo>
                    <a:lnTo>
                      <a:pt x="2277" y="2114"/>
                    </a:lnTo>
                    <a:lnTo>
                      <a:pt x="2286" y="2121"/>
                    </a:lnTo>
                    <a:lnTo>
                      <a:pt x="2293" y="2129"/>
                    </a:lnTo>
                    <a:lnTo>
                      <a:pt x="2299" y="2136"/>
                    </a:lnTo>
                    <a:lnTo>
                      <a:pt x="2304" y="2144"/>
                    </a:lnTo>
                    <a:lnTo>
                      <a:pt x="2307" y="2152"/>
                    </a:lnTo>
                    <a:lnTo>
                      <a:pt x="2308" y="2160"/>
                    </a:lnTo>
                    <a:lnTo>
                      <a:pt x="2309" y="2169"/>
                    </a:lnTo>
                    <a:lnTo>
                      <a:pt x="2308" y="2178"/>
                    </a:lnTo>
                    <a:lnTo>
                      <a:pt x="2305" y="2187"/>
                    </a:lnTo>
                    <a:lnTo>
                      <a:pt x="2302" y="2196"/>
                    </a:lnTo>
                    <a:lnTo>
                      <a:pt x="2297" y="2206"/>
                    </a:lnTo>
                    <a:lnTo>
                      <a:pt x="2291" y="2216"/>
                    </a:lnTo>
                    <a:lnTo>
                      <a:pt x="2284" y="2227"/>
                    </a:lnTo>
                    <a:lnTo>
                      <a:pt x="2276" y="2237"/>
                    </a:lnTo>
                    <a:lnTo>
                      <a:pt x="2267" y="2248"/>
                    </a:lnTo>
                    <a:lnTo>
                      <a:pt x="2257" y="2260"/>
                    </a:lnTo>
                    <a:lnTo>
                      <a:pt x="2248" y="2269"/>
                    </a:lnTo>
                    <a:lnTo>
                      <a:pt x="2240" y="2277"/>
                    </a:lnTo>
                    <a:lnTo>
                      <a:pt x="2231" y="2285"/>
                    </a:lnTo>
                    <a:lnTo>
                      <a:pt x="2221" y="2292"/>
                    </a:lnTo>
                    <a:lnTo>
                      <a:pt x="2201" y="2304"/>
                    </a:lnTo>
                    <a:lnTo>
                      <a:pt x="2181" y="2315"/>
                    </a:lnTo>
                    <a:lnTo>
                      <a:pt x="2138" y="2335"/>
                    </a:lnTo>
                    <a:lnTo>
                      <a:pt x="2095" y="2355"/>
                    </a:lnTo>
                    <a:lnTo>
                      <a:pt x="2073" y="2367"/>
                    </a:lnTo>
                    <a:lnTo>
                      <a:pt x="2052" y="2380"/>
                    </a:lnTo>
                    <a:lnTo>
                      <a:pt x="2042" y="2387"/>
                    </a:lnTo>
                    <a:lnTo>
                      <a:pt x="2032" y="2395"/>
                    </a:lnTo>
                    <a:lnTo>
                      <a:pt x="2023" y="2405"/>
                    </a:lnTo>
                    <a:lnTo>
                      <a:pt x="2014" y="2414"/>
                    </a:lnTo>
                    <a:lnTo>
                      <a:pt x="2005" y="2424"/>
                    </a:lnTo>
                    <a:lnTo>
                      <a:pt x="1996" y="2435"/>
                    </a:lnTo>
                    <a:lnTo>
                      <a:pt x="1988" y="2447"/>
                    </a:lnTo>
                    <a:lnTo>
                      <a:pt x="1981" y="2460"/>
                    </a:lnTo>
                    <a:lnTo>
                      <a:pt x="1973" y="2474"/>
                    </a:lnTo>
                    <a:lnTo>
                      <a:pt x="1967" y="2489"/>
                    </a:lnTo>
                    <a:lnTo>
                      <a:pt x="1960" y="2506"/>
                    </a:lnTo>
                    <a:lnTo>
                      <a:pt x="1955" y="2523"/>
                    </a:lnTo>
                    <a:lnTo>
                      <a:pt x="1955" y="2523"/>
                    </a:lnTo>
                    <a:lnTo>
                      <a:pt x="1947" y="2525"/>
                    </a:lnTo>
                    <a:lnTo>
                      <a:pt x="1938" y="2526"/>
                    </a:lnTo>
                    <a:lnTo>
                      <a:pt x="1938" y="2526"/>
                    </a:lnTo>
                    <a:lnTo>
                      <a:pt x="1938" y="2526"/>
                    </a:lnTo>
                    <a:lnTo>
                      <a:pt x="1935" y="2527"/>
                    </a:lnTo>
                    <a:lnTo>
                      <a:pt x="1933" y="2527"/>
                    </a:lnTo>
                    <a:lnTo>
                      <a:pt x="1932" y="2527"/>
                    </a:lnTo>
                    <a:lnTo>
                      <a:pt x="1932" y="2527"/>
                    </a:lnTo>
                    <a:lnTo>
                      <a:pt x="1932" y="2527"/>
                    </a:lnTo>
                    <a:lnTo>
                      <a:pt x="1932" y="2527"/>
                    </a:lnTo>
                    <a:lnTo>
                      <a:pt x="1888" y="2541"/>
                    </a:lnTo>
                    <a:lnTo>
                      <a:pt x="1860" y="2552"/>
                    </a:lnTo>
                    <a:lnTo>
                      <a:pt x="1854" y="2555"/>
                    </a:lnTo>
                    <a:lnTo>
                      <a:pt x="1847" y="2559"/>
                    </a:lnTo>
                    <a:lnTo>
                      <a:pt x="1841" y="2564"/>
                    </a:lnTo>
                    <a:lnTo>
                      <a:pt x="1834" y="2570"/>
                    </a:lnTo>
                    <a:lnTo>
                      <a:pt x="1819" y="2586"/>
                    </a:lnTo>
                    <a:lnTo>
                      <a:pt x="1798" y="2608"/>
                    </a:lnTo>
                    <a:lnTo>
                      <a:pt x="1783" y="2620"/>
                    </a:lnTo>
                    <a:lnTo>
                      <a:pt x="1769" y="2631"/>
                    </a:lnTo>
                    <a:lnTo>
                      <a:pt x="1754" y="2641"/>
                    </a:lnTo>
                    <a:lnTo>
                      <a:pt x="1739" y="2649"/>
                    </a:lnTo>
                    <a:lnTo>
                      <a:pt x="1725" y="2656"/>
                    </a:lnTo>
                    <a:lnTo>
                      <a:pt x="1710" y="2661"/>
                    </a:lnTo>
                    <a:lnTo>
                      <a:pt x="1696" y="2665"/>
                    </a:lnTo>
                    <a:lnTo>
                      <a:pt x="1681" y="2668"/>
                    </a:lnTo>
                    <a:lnTo>
                      <a:pt x="1509" y="2736"/>
                    </a:lnTo>
                    <a:lnTo>
                      <a:pt x="1491" y="2739"/>
                    </a:lnTo>
                    <a:lnTo>
                      <a:pt x="1474" y="2744"/>
                    </a:lnTo>
                    <a:lnTo>
                      <a:pt x="1458" y="2748"/>
                    </a:lnTo>
                    <a:lnTo>
                      <a:pt x="1444" y="2753"/>
                    </a:lnTo>
                    <a:lnTo>
                      <a:pt x="1431" y="2759"/>
                    </a:lnTo>
                    <a:lnTo>
                      <a:pt x="1420" y="2764"/>
                    </a:lnTo>
                    <a:lnTo>
                      <a:pt x="1410" y="2770"/>
                    </a:lnTo>
                    <a:lnTo>
                      <a:pt x="1401" y="2776"/>
                    </a:lnTo>
                    <a:lnTo>
                      <a:pt x="1391" y="2781"/>
                    </a:lnTo>
                    <a:lnTo>
                      <a:pt x="1381" y="2786"/>
                    </a:lnTo>
                    <a:lnTo>
                      <a:pt x="1372" y="2789"/>
                    </a:lnTo>
                    <a:lnTo>
                      <a:pt x="1364" y="2792"/>
                    </a:lnTo>
                    <a:lnTo>
                      <a:pt x="1356" y="2794"/>
                    </a:lnTo>
                    <a:lnTo>
                      <a:pt x="1348" y="2796"/>
                    </a:lnTo>
                    <a:lnTo>
                      <a:pt x="1341" y="2796"/>
                    </a:lnTo>
                    <a:lnTo>
                      <a:pt x="1334" y="2796"/>
                    </a:lnTo>
                    <a:lnTo>
                      <a:pt x="1327" y="2795"/>
                    </a:lnTo>
                    <a:lnTo>
                      <a:pt x="1321" y="2793"/>
                    </a:lnTo>
                    <a:lnTo>
                      <a:pt x="1315" y="2790"/>
                    </a:lnTo>
                    <a:lnTo>
                      <a:pt x="1309" y="2787"/>
                    </a:lnTo>
                    <a:lnTo>
                      <a:pt x="1304" y="2783"/>
                    </a:lnTo>
                    <a:lnTo>
                      <a:pt x="1299" y="2778"/>
                    </a:lnTo>
                    <a:lnTo>
                      <a:pt x="1294" y="2772"/>
                    </a:lnTo>
                    <a:lnTo>
                      <a:pt x="1290" y="2766"/>
                    </a:lnTo>
                    <a:lnTo>
                      <a:pt x="1284" y="2759"/>
                    </a:lnTo>
                    <a:lnTo>
                      <a:pt x="1279" y="2753"/>
                    </a:lnTo>
                    <a:lnTo>
                      <a:pt x="1273" y="2748"/>
                    </a:lnTo>
                    <a:lnTo>
                      <a:pt x="1265" y="2744"/>
                    </a:lnTo>
                    <a:lnTo>
                      <a:pt x="1257" y="2741"/>
                    </a:lnTo>
                    <a:lnTo>
                      <a:pt x="1246" y="2740"/>
                    </a:lnTo>
                    <a:lnTo>
                      <a:pt x="1233" y="2739"/>
                    </a:lnTo>
                    <a:lnTo>
                      <a:pt x="1218" y="2740"/>
                    </a:lnTo>
                    <a:lnTo>
                      <a:pt x="1212" y="2743"/>
                    </a:lnTo>
                    <a:lnTo>
                      <a:pt x="1206" y="2745"/>
                    </a:lnTo>
                    <a:lnTo>
                      <a:pt x="1200" y="2746"/>
                    </a:lnTo>
                    <a:lnTo>
                      <a:pt x="1194" y="2746"/>
                    </a:lnTo>
                    <a:lnTo>
                      <a:pt x="1188" y="2745"/>
                    </a:lnTo>
                    <a:lnTo>
                      <a:pt x="1181" y="2744"/>
                    </a:lnTo>
                    <a:lnTo>
                      <a:pt x="1174" y="2741"/>
                    </a:lnTo>
                    <a:lnTo>
                      <a:pt x="1167" y="2738"/>
                    </a:lnTo>
                    <a:lnTo>
                      <a:pt x="1160" y="2734"/>
                    </a:lnTo>
                    <a:lnTo>
                      <a:pt x="1153" y="2729"/>
                    </a:lnTo>
                    <a:lnTo>
                      <a:pt x="1146" y="2723"/>
                    </a:lnTo>
                    <a:lnTo>
                      <a:pt x="1138" y="2716"/>
                    </a:lnTo>
                    <a:lnTo>
                      <a:pt x="1122" y="2700"/>
                    </a:lnTo>
                    <a:lnTo>
                      <a:pt x="1106" y="2679"/>
                    </a:lnTo>
                    <a:lnTo>
                      <a:pt x="1100" y="2673"/>
                    </a:lnTo>
                    <a:lnTo>
                      <a:pt x="1094" y="2668"/>
                    </a:lnTo>
                    <a:lnTo>
                      <a:pt x="1087" y="2665"/>
                    </a:lnTo>
                    <a:lnTo>
                      <a:pt x="1080" y="2662"/>
                    </a:lnTo>
                    <a:lnTo>
                      <a:pt x="1073" y="2661"/>
                    </a:lnTo>
                    <a:lnTo>
                      <a:pt x="1064" y="2662"/>
                    </a:lnTo>
                    <a:lnTo>
                      <a:pt x="1055" y="2663"/>
                    </a:lnTo>
                    <a:lnTo>
                      <a:pt x="1046" y="2666"/>
                    </a:lnTo>
                    <a:lnTo>
                      <a:pt x="1036" y="2671"/>
                    </a:lnTo>
                    <a:lnTo>
                      <a:pt x="1025" y="2676"/>
                    </a:lnTo>
                    <a:lnTo>
                      <a:pt x="1014" y="2683"/>
                    </a:lnTo>
                    <a:lnTo>
                      <a:pt x="1002" y="2692"/>
                    </a:lnTo>
                    <a:lnTo>
                      <a:pt x="989" y="2702"/>
                    </a:lnTo>
                    <a:lnTo>
                      <a:pt x="976" y="2712"/>
                    </a:lnTo>
                    <a:lnTo>
                      <a:pt x="961" y="2724"/>
                    </a:lnTo>
                    <a:lnTo>
                      <a:pt x="947" y="2738"/>
                    </a:lnTo>
                    <a:lnTo>
                      <a:pt x="938" y="2869"/>
                    </a:lnTo>
                    <a:lnTo>
                      <a:pt x="943" y="2881"/>
                    </a:lnTo>
                    <a:lnTo>
                      <a:pt x="946" y="2893"/>
                    </a:lnTo>
                    <a:lnTo>
                      <a:pt x="949" y="2905"/>
                    </a:lnTo>
                    <a:lnTo>
                      <a:pt x="951" y="2917"/>
                    </a:lnTo>
                    <a:lnTo>
                      <a:pt x="953" y="2929"/>
                    </a:lnTo>
                    <a:lnTo>
                      <a:pt x="953" y="2940"/>
                    </a:lnTo>
                    <a:lnTo>
                      <a:pt x="953" y="2952"/>
                    </a:lnTo>
                    <a:lnTo>
                      <a:pt x="952" y="2963"/>
                    </a:lnTo>
                    <a:lnTo>
                      <a:pt x="950" y="2975"/>
                    </a:lnTo>
                    <a:lnTo>
                      <a:pt x="948" y="2985"/>
                    </a:lnTo>
                    <a:lnTo>
                      <a:pt x="945" y="2996"/>
                    </a:lnTo>
                    <a:lnTo>
                      <a:pt x="940" y="3006"/>
                    </a:lnTo>
                    <a:lnTo>
                      <a:pt x="936" y="3015"/>
                    </a:lnTo>
                    <a:lnTo>
                      <a:pt x="930" y="3024"/>
                    </a:lnTo>
                    <a:lnTo>
                      <a:pt x="923" y="3033"/>
                    </a:lnTo>
                    <a:lnTo>
                      <a:pt x="916" y="3041"/>
                    </a:lnTo>
                    <a:lnTo>
                      <a:pt x="801" y="3156"/>
                    </a:lnTo>
                    <a:lnTo>
                      <a:pt x="791" y="3165"/>
                    </a:lnTo>
                    <a:lnTo>
                      <a:pt x="781" y="3174"/>
                    </a:lnTo>
                    <a:lnTo>
                      <a:pt x="771" y="3181"/>
                    </a:lnTo>
                    <a:lnTo>
                      <a:pt x="761" y="3188"/>
                    </a:lnTo>
                    <a:lnTo>
                      <a:pt x="751" y="3194"/>
                    </a:lnTo>
                    <a:lnTo>
                      <a:pt x="742" y="3199"/>
                    </a:lnTo>
                    <a:lnTo>
                      <a:pt x="733" y="3203"/>
                    </a:lnTo>
                    <a:lnTo>
                      <a:pt x="724" y="3207"/>
                    </a:lnTo>
                    <a:lnTo>
                      <a:pt x="716" y="3209"/>
                    </a:lnTo>
                    <a:lnTo>
                      <a:pt x="707" y="3211"/>
                    </a:lnTo>
                    <a:lnTo>
                      <a:pt x="699" y="3212"/>
                    </a:lnTo>
                    <a:lnTo>
                      <a:pt x="692" y="3212"/>
                    </a:lnTo>
                    <a:lnTo>
                      <a:pt x="683" y="3212"/>
                    </a:lnTo>
                    <a:lnTo>
                      <a:pt x="676" y="3211"/>
                    </a:lnTo>
                    <a:lnTo>
                      <a:pt x="669" y="3209"/>
                    </a:lnTo>
                    <a:lnTo>
                      <a:pt x="663" y="3207"/>
                    </a:lnTo>
                    <a:lnTo>
                      <a:pt x="658" y="3205"/>
                    </a:lnTo>
                    <a:lnTo>
                      <a:pt x="653" y="3203"/>
                    </a:lnTo>
                    <a:lnTo>
                      <a:pt x="648" y="3203"/>
                    </a:lnTo>
                    <a:lnTo>
                      <a:pt x="642" y="3202"/>
                    </a:lnTo>
                    <a:lnTo>
                      <a:pt x="636" y="3202"/>
                    </a:lnTo>
                    <a:lnTo>
                      <a:pt x="630" y="3203"/>
                    </a:lnTo>
                    <a:lnTo>
                      <a:pt x="624" y="3205"/>
                    </a:lnTo>
                    <a:lnTo>
                      <a:pt x="618" y="3207"/>
                    </a:lnTo>
                    <a:lnTo>
                      <a:pt x="604" y="3213"/>
                    </a:lnTo>
                    <a:lnTo>
                      <a:pt x="589" y="3221"/>
                    </a:lnTo>
                    <a:lnTo>
                      <a:pt x="573" y="3232"/>
                    </a:lnTo>
                    <a:lnTo>
                      <a:pt x="556" y="3245"/>
                    </a:lnTo>
                    <a:lnTo>
                      <a:pt x="535" y="3260"/>
                    </a:lnTo>
                    <a:lnTo>
                      <a:pt x="517" y="3272"/>
                    </a:lnTo>
                    <a:lnTo>
                      <a:pt x="499" y="3282"/>
                    </a:lnTo>
                    <a:lnTo>
                      <a:pt x="481" y="3290"/>
                    </a:lnTo>
                    <a:lnTo>
                      <a:pt x="463" y="3296"/>
                    </a:lnTo>
                    <a:lnTo>
                      <a:pt x="446" y="3299"/>
                    </a:lnTo>
                    <a:lnTo>
                      <a:pt x="438" y="3301"/>
                    </a:lnTo>
                    <a:lnTo>
                      <a:pt x="430" y="3301"/>
                    </a:lnTo>
                    <a:lnTo>
                      <a:pt x="422" y="3301"/>
                    </a:lnTo>
                    <a:lnTo>
                      <a:pt x="414" y="3301"/>
                    </a:lnTo>
                    <a:lnTo>
                      <a:pt x="405" y="3300"/>
                    </a:lnTo>
                    <a:lnTo>
                      <a:pt x="397" y="3298"/>
                    </a:lnTo>
                    <a:lnTo>
                      <a:pt x="390" y="3296"/>
                    </a:lnTo>
                    <a:lnTo>
                      <a:pt x="382" y="3294"/>
                    </a:lnTo>
                    <a:lnTo>
                      <a:pt x="367" y="3288"/>
                    </a:lnTo>
                    <a:lnTo>
                      <a:pt x="353" y="3279"/>
                    </a:lnTo>
                    <a:lnTo>
                      <a:pt x="339" y="3269"/>
                    </a:lnTo>
                    <a:lnTo>
                      <a:pt x="326" y="3257"/>
                    </a:lnTo>
                    <a:lnTo>
                      <a:pt x="313" y="3242"/>
                    </a:lnTo>
                    <a:lnTo>
                      <a:pt x="300" y="3226"/>
                    </a:lnTo>
                    <a:lnTo>
                      <a:pt x="281" y="3206"/>
                    </a:lnTo>
                    <a:lnTo>
                      <a:pt x="263" y="3186"/>
                    </a:lnTo>
                    <a:lnTo>
                      <a:pt x="247" y="3164"/>
                    </a:lnTo>
                    <a:lnTo>
                      <a:pt x="233" y="3141"/>
                    </a:lnTo>
                    <a:lnTo>
                      <a:pt x="228" y="3131"/>
                    </a:lnTo>
                    <a:lnTo>
                      <a:pt x="223" y="3122"/>
                    </a:lnTo>
                    <a:lnTo>
                      <a:pt x="218" y="3114"/>
                    </a:lnTo>
                    <a:lnTo>
                      <a:pt x="213" y="3105"/>
                    </a:lnTo>
                    <a:lnTo>
                      <a:pt x="207" y="3098"/>
                    </a:lnTo>
                    <a:lnTo>
                      <a:pt x="201" y="3092"/>
                    </a:lnTo>
                    <a:lnTo>
                      <a:pt x="194" y="3086"/>
                    </a:lnTo>
                    <a:lnTo>
                      <a:pt x="187" y="3081"/>
                    </a:lnTo>
                    <a:lnTo>
                      <a:pt x="179" y="3077"/>
                    </a:lnTo>
                    <a:lnTo>
                      <a:pt x="170" y="3073"/>
                    </a:lnTo>
                    <a:lnTo>
                      <a:pt x="162" y="3070"/>
                    </a:lnTo>
                    <a:lnTo>
                      <a:pt x="152" y="3068"/>
                    </a:lnTo>
                    <a:lnTo>
                      <a:pt x="142" y="3066"/>
                    </a:lnTo>
                    <a:lnTo>
                      <a:pt x="130" y="3066"/>
                    </a:lnTo>
                    <a:lnTo>
                      <a:pt x="119" y="3066"/>
                    </a:lnTo>
                    <a:lnTo>
                      <a:pt x="106" y="3066"/>
                    </a:lnTo>
                    <a:lnTo>
                      <a:pt x="100" y="3074"/>
                    </a:lnTo>
                    <a:lnTo>
                      <a:pt x="94" y="3081"/>
                    </a:lnTo>
                    <a:lnTo>
                      <a:pt x="94" y="3081"/>
                    </a:lnTo>
                    <a:lnTo>
                      <a:pt x="0" y="2992"/>
                    </a:lnTo>
                    <a:lnTo>
                      <a:pt x="30" y="2928"/>
                    </a:lnTo>
                    <a:lnTo>
                      <a:pt x="40" y="2801"/>
                    </a:lnTo>
                    <a:lnTo>
                      <a:pt x="79" y="2727"/>
                    </a:lnTo>
                    <a:lnTo>
                      <a:pt x="21" y="2635"/>
                    </a:lnTo>
                    <a:lnTo>
                      <a:pt x="36" y="2574"/>
                    </a:lnTo>
                    <a:lnTo>
                      <a:pt x="36" y="2458"/>
                    </a:lnTo>
                    <a:lnTo>
                      <a:pt x="146" y="2254"/>
                    </a:lnTo>
                    <a:lnTo>
                      <a:pt x="276" y="1949"/>
                    </a:lnTo>
                    <a:lnTo>
                      <a:pt x="515" y="1877"/>
                    </a:lnTo>
                    <a:lnTo>
                      <a:pt x="662" y="1787"/>
                    </a:lnTo>
                    <a:lnTo>
                      <a:pt x="786" y="1678"/>
                    </a:lnTo>
                    <a:lnTo>
                      <a:pt x="873" y="1626"/>
                    </a:lnTo>
                    <a:lnTo>
                      <a:pt x="989" y="1617"/>
                    </a:lnTo>
                    <a:lnTo>
                      <a:pt x="1115" y="1664"/>
                    </a:lnTo>
                    <a:lnTo>
                      <a:pt x="1184" y="1647"/>
                    </a:lnTo>
                    <a:lnTo>
                      <a:pt x="1305" y="1600"/>
                    </a:lnTo>
                    <a:lnTo>
                      <a:pt x="1334" y="1485"/>
                    </a:lnTo>
                    <a:lnTo>
                      <a:pt x="1242" y="1333"/>
                    </a:lnTo>
                    <a:lnTo>
                      <a:pt x="1248" y="1223"/>
                    </a:lnTo>
                    <a:lnTo>
                      <a:pt x="1355" y="996"/>
                    </a:lnTo>
                    <a:lnTo>
                      <a:pt x="1332" y="799"/>
                    </a:lnTo>
                    <a:lnTo>
                      <a:pt x="1352" y="726"/>
                    </a:lnTo>
                    <a:lnTo>
                      <a:pt x="1329" y="655"/>
                    </a:lnTo>
                    <a:lnTo>
                      <a:pt x="1343" y="584"/>
                    </a:lnTo>
                    <a:lnTo>
                      <a:pt x="1419" y="486"/>
                    </a:lnTo>
                    <a:lnTo>
                      <a:pt x="1468" y="373"/>
                    </a:lnTo>
                    <a:lnTo>
                      <a:pt x="1547" y="269"/>
                    </a:lnTo>
                    <a:lnTo>
                      <a:pt x="1642" y="244"/>
                    </a:lnTo>
                    <a:lnTo>
                      <a:pt x="1729" y="200"/>
                    </a:lnTo>
                    <a:lnTo>
                      <a:pt x="1859" y="0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869" name="Freeform 21"/>
              <p:cNvSpPr>
                <a:spLocks/>
              </p:cNvSpPr>
              <p:nvPr/>
            </p:nvSpPr>
            <p:spPr bwMode="auto">
              <a:xfrm>
                <a:off x="7232" y="4025"/>
                <a:ext cx="728" cy="691"/>
              </a:xfrm>
              <a:custGeom>
                <a:avLst/>
                <a:gdLst>
                  <a:gd name="T0" fmla="*/ 1420 w 2912"/>
                  <a:gd name="T1" fmla="*/ 0 h 2765"/>
                  <a:gd name="T2" fmla="*/ 1589 w 2912"/>
                  <a:gd name="T3" fmla="*/ 55 h 2765"/>
                  <a:gd name="T4" fmla="*/ 1701 w 2912"/>
                  <a:gd name="T5" fmla="*/ 39 h 2765"/>
                  <a:gd name="T6" fmla="*/ 1793 w 2912"/>
                  <a:gd name="T7" fmla="*/ 74 h 2765"/>
                  <a:gd name="T8" fmla="*/ 1960 w 2912"/>
                  <a:gd name="T9" fmla="*/ 96 h 2765"/>
                  <a:gd name="T10" fmla="*/ 2038 w 2912"/>
                  <a:gd name="T11" fmla="*/ 151 h 2765"/>
                  <a:gd name="T12" fmla="*/ 2101 w 2912"/>
                  <a:gd name="T13" fmla="*/ 184 h 2765"/>
                  <a:gd name="T14" fmla="*/ 2179 w 2912"/>
                  <a:gd name="T15" fmla="*/ 234 h 2765"/>
                  <a:gd name="T16" fmla="*/ 2253 w 2912"/>
                  <a:gd name="T17" fmla="*/ 228 h 2765"/>
                  <a:gd name="T18" fmla="*/ 2517 w 2912"/>
                  <a:gd name="T19" fmla="*/ 574 h 2765"/>
                  <a:gd name="T20" fmla="*/ 2779 w 2912"/>
                  <a:gd name="T21" fmla="*/ 612 h 2765"/>
                  <a:gd name="T22" fmla="*/ 2851 w 2912"/>
                  <a:gd name="T23" fmla="*/ 631 h 2765"/>
                  <a:gd name="T24" fmla="*/ 2876 w 2912"/>
                  <a:gd name="T25" fmla="*/ 669 h 2765"/>
                  <a:gd name="T26" fmla="*/ 2822 w 2912"/>
                  <a:gd name="T27" fmla="*/ 718 h 2765"/>
                  <a:gd name="T28" fmla="*/ 2792 w 2912"/>
                  <a:gd name="T29" fmla="*/ 809 h 2765"/>
                  <a:gd name="T30" fmla="*/ 2680 w 2912"/>
                  <a:gd name="T31" fmla="*/ 900 h 2765"/>
                  <a:gd name="T32" fmla="*/ 2674 w 2912"/>
                  <a:gd name="T33" fmla="*/ 941 h 2765"/>
                  <a:gd name="T34" fmla="*/ 2912 w 2912"/>
                  <a:gd name="T35" fmla="*/ 938 h 2765"/>
                  <a:gd name="T36" fmla="*/ 2610 w 2912"/>
                  <a:gd name="T37" fmla="*/ 1518 h 2765"/>
                  <a:gd name="T38" fmla="*/ 2332 w 2912"/>
                  <a:gd name="T39" fmla="*/ 1856 h 2765"/>
                  <a:gd name="T40" fmla="*/ 2012 w 2912"/>
                  <a:gd name="T41" fmla="*/ 2094 h 2765"/>
                  <a:gd name="T42" fmla="*/ 1950 w 2912"/>
                  <a:gd name="T43" fmla="*/ 2115 h 2765"/>
                  <a:gd name="T44" fmla="*/ 1815 w 2912"/>
                  <a:gd name="T45" fmla="*/ 2423 h 2765"/>
                  <a:gd name="T46" fmla="*/ 1714 w 2912"/>
                  <a:gd name="T47" fmla="*/ 2580 h 2765"/>
                  <a:gd name="T48" fmla="*/ 1515 w 2912"/>
                  <a:gd name="T49" fmla="*/ 2765 h 2765"/>
                  <a:gd name="T50" fmla="*/ 1432 w 2912"/>
                  <a:gd name="T51" fmla="*/ 2718 h 2765"/>
                  <a:gd name="T52" fmla="*/ 1423 w 2912"/>
                  <a:gd name="T53" fmla="*/ 2587 h 2765"/>
                  <a:gd name="T54" fmla="*/ 1410 w 2912"/>
                  <a:gd name="T55" fmla="*/ 2548 h 2765"/>
                  <a:gd name="T56" fmla="*/ 1405 w 2912"/>
                  <a:gd name="T57" fmla="*/ 2460 h 2765"/>
                  <a:gd name="T58" fmla="*/ 1484 w 2912"/>
                  <a:gd name="T59" fmla="*/ 2236 h 2765"/>
                  <a:gd name="T60" fmla="*/ 1375 w 2912"/>
                  <a:gd name="T61" fmla="*/ 2087 h 2765"/>
                  <a:gd name="T62" fmla="*/ 1273 w 2912"/>
                  <a:gd name="T63" fmla="*/ 1974 h 2765"/>
                  <a:gd name="T64" fmla="*/ 1211 w 2912"/>
                  <a:gd name="T65" fmla="*/ 1959 h 2765"/>
                  <a:gd name="T66" fmla="*/ 1163 w 2912"/>
                  <a:gd name="T67" fmla="*/ 1853 h 2765"/>
                  <a:gd name="T68" fmla="*/ 759 w 2912"/>
                  <a:gd name="T69" fmla="*/ 1561 h 2765"/>
                  <a:gd name="T70" fmla="*/ 569 w 2912"/>
                  <a:gd name="T71" fmla="*/ 1598 h 2765"/>
                  <a:gd name="T72" fmla="*/ 527 w 2912"/>
                  <a:gd name="T73" fmla="*/ 1488 h 2765"/>
                  <a:gd name="T74" fmla="*/ 292 w 2912"/>
                  <a:gd name="T75" fmla="*/ 1260 h 2765"/>
                  <a:gd name="T76" fmla="*/ 189 w 2912"/>
                  <a:gd name="T77" fmla="*/ 1248 h 2765"/>
                  <a:gd name="T78" fmla="*/ 0 w 2912"/>
                  <a:gd name="T79" fmla="*/ 1299 h 2765"/>
                  <a:gd name="T80" fmla="*/ 66 w 2912"/>
                  <a:gd name="T81" fmla="*/ 1169 h 2765"/>
                  <a:gd name="T82" fmla="*/ 139 w 2912"/>
                  <a:gd name="T83" fmla="*/ 1097 h 2765"/>
                  <a:gd name="T84" fmla="*/ 281 w 2912"/>
                  <a:gd name="T85" fmla="*/ 939 h 2765"/>
                  <a:gd name="T86" fmla="*/ 429 w 2912"/>
                  <a:gd name="T87" fmla="*/ 721 h 2765"/>
                  <a:gd name="T88" fmla="*/ 515 w 2912"/>
                  <a:gd name="T89" fmla="*/ 678 h 2765"/>
                  <a:gd name="T90" fmla="*/ 655 w 2912"/>
                  <a:gd name="T91" fmla="*/ 471 h 2765"/>
                  <a:gd name="T92" fmla="*/ 774 w 2912"/>
                  <a:gd name="T93" fmla="*/ 391 h 2765"/>
                  <a:gd name="T94" fmla="*/ 990 w 2912"/>
                  <a:gd name="T95" fmla="*/ 177 h 2765"/>
                  <a:gd name="T96" fmla="*/ 1420 w 2912"/>
                  <a:gd name="T97" fmla="*/ 0 h 27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912" h="2765">
                    <a:moveTo>
                      <a:pt x="1420" y="0"/>
                    </a:moveTo>
                    <a:lnTo>
                      <a:pt x="1589" y="55"/>
                    </a:lnTo>
                    <a:lnTo>
                      <a:pt x="1701" y="39"/>
                    </a:lnTo>
                    <a:lnTo>
                      <a:pt x="1793" y="74"/>
                    </a:lnTo>
                    <a:lnTo>
                      <a:pt x="1960" y="96"/>
                    </a:lnTo>
                    <a:lnTo>
                      <a:pt x="2038" y="151"/>
                    </a:lnTo>
                    <a:lnTo>
                      <a:pt x="2101" y="184"/>
                    </a:lnTo>
                    <a:lnTo>
                      <a:pt x="2179" y="234"/>
                    </a:lnTo>
                    <a:lnTo>
                      <a:pt x="2253" y="228"/>
                    </a:lnTo>
                    <a:lnTo>
                      <a:pt x="2517" y="574"/>
                    </a:lnTo>
                    <a:lnTo>
                      <a:pt x="2779" y="612"/>
                    </a:lnTo>
                    <a:lnTo>
                      <a:pt x="2851" y="631"/>
                    </a:lnTo>
                    <a:lnTo>
                      <a:pt x="2876" y="669"/>
                    </a:lnTo>
                    <a:lnTo>
                      <a:pt x="2822" y="718"/>
                    </a:lnTo>
                    <a:lnTo>
                      <a:pt x="2792" y="809"/>
                    </a:lnTo>
                    <a:lnTo>
                      <a:pt x="2680" y="900"/>
                    </a:lnTo>
                    <a:lnTo>
                      <a:pt x="2674" y="941"/>
                    </a:lnTo>
                    <a:lnTo>
                      <a:pt x="2912" y="938"/>
                    </a:lnTo>
                    <a:lnTo>
                      <a:pt x="2610" y="1518"/>
                    </a:lnTo>
                    <a:lnTo>
                      <a:pt x="2332" y="1856"/>
                    </a:lnTo>
                    <a:lnTo>
                      <a:pt x="2012" y="2094"/>
                    </a:lnTo>
                    <a:lnTo>
                      <a:pt x="1950" y="2115"/>
                    </a:lnTo>
                    <a:lnTo>
                      <a:pt x="1815" y="2423"/>
                    </a:lnTo>
                    <a:lnTo>
                      <a:pt x="1714" y="2580"/>
                    </a:lnTo>
                    <a:lnTo>
                      <a:pt x="1515" y="2765"/>
                    </a:lnTo>
                    <a:lnTo>
                      <a:pt x="1432" y="2718"/>
                    </a:lnTo>
                    <a:lnTo>
                      <a:pt x="1423" y="2587"/>
                    </a:lnTo>
                    <a:lnTo>
                      <a:pt x="1410" y="2548"/>
                    </a:lnTo>
                    <a:lnTo>
                      <a:pt x="1405" y="2460"/>
                    </a:lnTo>
                    <a:lnTo>
                      <a:pt x="1484" y="2236"/>
                    </a:lnTo>
                    <a:lnTo>
                      <a:pt x="1375" y="2087"/>
                    </a:lnTo>
                    <a:lnTo>
                      <a:pt x="1273" y="1974"/>
                    </a:lnTo>
                    <a:lnTo>
                      <a:pt x="1211" y="1959"/>
                    </a:lnTo>
                    <a:lnTo>
                      <a:pt x="1163" y="1853"/>
                    </a:lnTo>
                    <a:lnTo>
                      <a:pt x="759" y="1561"/>
                    </a:lnTo>
                    <a:lnTo>
                      <a:pt x="569" y="1598"/>
                    </a:lnTo>
                    <a:lnTo>
                      <a:pt x="527" y="1488"/>
                    </a:lnTo>
                    <a:lnTo>
                      <a:pt x="292" y="1260"/>
                    </a:lnTo>
                    <a:lnTo>
                      <a:pt x="189" y="1248"/>
                    </a:lnTo>
                    <a:lnTo>
                      <a:pt x="0" y="1299"/>
                    </a:lnTo>
                    <a:lnTo>
                      <a:pt x="66" y="1169"/>
                    </a:lnTo>
                    <a:lnTo>
                      <a:pt x="139" y="1097"/>
                    </a:lnTo>
                    <a:lnTo>
                      <a:pt x="281" y="939"/>
                    </a:lnTo>
                    <a:lnTo>
                      <a:pt x="429" y="721"/>
                    </a:lnTo>
                    <a:lnTo>
                      <a:pt x="515" y="678"/>
                    </a:lnTo>
                    <a:lnTo>
                      <a:pt x="655" y="471"/>
                    </a:lnTo>
                    <a:lnTo>
                      <a:pt x="774" y="391"/>
                    </a:lnTo>
                    <a:lnTo>
                      <a:pt x="990" y="177"/>
                    </a:lnTo>
                    <a:lnTo>
                      <a:pt x="1420" y="0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870" name="Freeform 22"/>
              <p:cNvSpPr>
                <a:spLocks/>
              </p:cNvSpPr>
              <p:nvPr/>
            </p:nvSpPr>
            <p:spPr bwMode="auto">
              <a:xfrm>
                <a:off x="7508" y="3564"/>
                <a:ext cx="617" cy="425"/>
              </a:xfrm>
              <a:custGeom>
                <a:avLst/>
                <a:gdLst>
                  <a:gd name="T0" fmla="*/ 2258 w 2467"/>
                  <a:gd name="T1" fmla="*/ 1475 h 1703"/>
                  <a:gd name="T2" fmla="*/ 2221 w 2467"/>
                  <a:gd name="T3" fmla="*/ 1432 h 1703"/>
                  <a:gd name="T4" fmla="*/ 2194 w 2467"/>
                  <a:gd name="T5" fmla="*/ 1430 h 1703"/>
                  <a:gd name="T6" fmla="*/ 2141 w 2467"/>
                  <a:gd name="T7" fmla="*/ 1451 h 1703"/>
                  <a:gd name="T8" fmla="*/ 2038 w 2467"/>
                  <a:gd name="T9" fmla="*/ 1482 h 1703"/>
                  <a:gd name="T10" fmla="*/ 1974 w 2467"/>
                  <a:gd name="T11" fmla="*/ 1491 h 1703"/>
                  <a:gd name="T12" fmla="*/ 1898 w 2467"/>
                  <a:gd name="T13" fmla="*/ 1521 h 1703"/>
                  <a:gd name="T14" fmla="*/ 1685 w 2467"/>
                  <a:gd name="T15" fmla="*/ 1467 h 1703"/>
                  <a:gd name="T16" fmla="*/ 1646 w 2467"/>
                  <a:gd name="T17" fmla="*/ 1458 h 1703"/>
                  <a:gd name="T18" fmla="*/ 1619 w 2467"/>
                  <a:gd name="T19" fmla="*/ 1460 h 1703"/>
                  <a:gd name="T20" fmla="*/ 1596 w 2467"/>
                  <a:gd name="T21" fmla="*/ 1471 h 1703"/>
                  <a:gd name="T22" fmla="*/ 1530 w 2467"/>
                  <a:gd name="T23" fmla="*/ 1465 h 1703"/>
                  <a:gd name="T24" fmla="*/ 1480 w 2467"/>
                  <a:gd name="T25" fmla="*/ 1468 h 1703"/>
                  <a:gd name="T26" fmla="*/ 1434 w 2467"/>
                  <a:gd name="T27" fmla="*/ 1486 h 1703"/>
                  <a:gd name="T28" fmla="*/ 1393 w 2467"/>
                  <a:gd name="T29" fmla="*/ 1513 h 1703"/>
                  <a:gd name="T30" fmla="*/ 1303 w 2467"/>
                  <a:gd name="T31" fmla="*/ 1516 h 1703"/>
                  <a:gd name="T32" fmla="*/ 1270 w 2467"/>
                  <a:gd name="T33" fmla="*/ 1498 h 1703"/>
                  <a:gd name="T34" fmla="*/ 1248 w 2467"/>
                  <a:gd name="T35" fmla="*/ 1508 h 1703"/>
                  <a:gd name="T36" fmla="*/ 1233 w 2467"/>
                  <a:gd name="T37" fmla="*/ 1547 h 1703"/>
                  <a:gd name="T38" fmla="*/ 1256 w 2467"/>
                  <a:gd name="T39" fmla="*/ 1642 h 1703"/>
                  <a:gd name="T40" fmla="*/ 1261 w 2467"/>
                  <a:gd name="T41" fmla="*/ 1685 h 1703"/>
                  <a:gd name="T42" fmla="*/ 1251 w 2467"/>
                  <a:gd name="T43" fmla="*/ 1701 h 1703"/>
                  <a:gd name="T44" fmla="*/ 1228 w 2467"/>
                  <a:gd name="T45" fmla="*/ 1701 h 1703"/>
                  <a:gd name="T46" fmla="*/ 1179 w 2467"/>
                  <a:gd name="T47" fmla="*/ 1681 h 1703"/>
                  <a:gd name="T48" fmla="*/ 977 w 2467"/>
                  <a:gd name="T49" fmla="*/ 1640 h 1703"/>
                  <a:gd name="T50" fmla="*/ 891 w 2467"/>
                  <a:gd name="T51" fmla="*/ 1589 h 1703"/>
                  <a:gd name="T52" fmla="*/ 847 w 2467"/>
                  <a:gd name="T53" fmla="*/ 1575 h 1703"/>
                  <a:gd name="T54" fmla="*/ 698 w 2467"/>
                  <a:gd name="T55" fmla="*/ 1550 h 1703"/>
                  <a:gd name="T56" fmla="*/ 652 w 2467"/>
                  <a:gd name="T57" fmla="*/ 1550 h 1703"/>
                  <a:gd name="T58" fmla="*/ 592 w 2467"/>
                  <a:gd name="T59" fmla="*/ 1558 h 1703"/>
                  <a:gd name="T60" fmla="*/ 550 w 2467"/>
                  <a:gd name="T61" fmla="*/ 1543 h 1703"/>
                  <a:gd name="T62" fmla="*/ 267 w 2467"/>
                  <a:gd name="T63" fmla="*/ 1243 h 1703"/>
                  <a:gd name="T64" fmla="*/ 132 w 2467"/>
                  <a:gd name="T65" fmla="*/ 619 h 1703"/>
                  <a:gd name="T66" fmla="*/ 397 w 2467"/>
                  <a:gd name="T67" fmla="*/ 163 h 1703"/>
                  <a:gd name="T68" fmla="*/ 663 w 2467"/>
                  <a:gd name="T69" fmla="*/ 5 h 1703"/>
                  <a:gd name="T70" fmla="*/ 958 w 2467"/>
                  <a:gd name="T71" fmla="*/ 51 h 1703"/>
                  <a:gd name="T72" fmla="*/ 1014 w 2467"/>
                  <a:gd name="T73" fmla="*/ 46 h 1703"/>
                  <a:gd name="T74" fmla="*/ 1065 w 2467"/>
                  <a:gd name="T75" fmla="*/ 54 h 1703"/>
                  <a:gd name="T76" fmla="*/ 1111 w 2467"/>
                  <a:gd name="T77" fmla="*/ 76 h 1703"/>
                  <a:gd name="T78" fmla="*/ 1799 w 2467"/>
                  <a:gd name="T79" fmla="*/ 227 h 1703"/>
                  <a:gd name="T80" fmla="*/ 2010 w 2467"/>
                  <a:gd name="T81" fmla="*/ 844 h 1703"/>
                  <a:gd name="T82" fmla="*/ 2016 w 2467"/>
                  <a:gd name="T83" fmla="*/ 880 h 1703"/>
                  <a:gd name="T84" fmla="*/ 2042 w 2467"/>
                  <a:gd name="T85" fmla="*/ 908 h 1703"/>
                  <a:gd name="T86" fmla="*/ 2085 w 2467"/>
                  <a:gd name="T87" fmla="*/ 924 h 1703"/>
                  <a:gd name="T88" fmla="*/ 2148 w 2467"/>
                  <a:gd name="T89" fmla="*/ 931 h 1703"/>
                  <a:gd name="T90" fmla="*/ 2197 w 2467"/>
                  <a:gd name="T91" fmla="*/ 931 h 1703"/>
                  <a:gd name="T92" fmla="*/ 2237 w 2467"/>
                  <a:gd name="T93" fmla="*/ 945 h 1703"/>
                  <a:gd name="T94" fmla="*/ 2270 w 2467"/>
                  <a:gd name="T95" fmla="*/ 970 h 1703"/>
                  <a:gd name="T96" fmla="*/ 2293 w 2467"/>
                  <a:gd name="T97" fmla="*/ 1009 h 1703"/>
                  <a:gd name="T98" fmla="*/ 2297 w 2467"/>
                  <a:gd name="T99" fmla="*/ 1040 h 1703"/>
                  <a:gd name="T100" fmla="*/ 2317 w 2467"/>
                  <a:gd name="T101" fmla="*/ 1060 h 1703"/>
                  <a:gd name="T102" fmla="*/ 2349 w 2467"/>
                  <a:gd name="T103" fmla="*/ 1071 h 1703"/>
                  <a:gd name="T104" fmla="*/ 2467 w 2467"/>
                  <a:gd name="T105" fmla="*/ 1168 h 17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467" h="1703">
                    <a:moveTo>
                      <a:pt x="2455" y="1214"/>
                    </a:moveTo>
                    <a:lnTo>
                      <a:pt x="2303" y="1401"/>
                    </a:lnTo>
                    <a:lnTo>
                      <a:pt x="2278" y="1460"/>
                    </a:lnTo>
                    <a:lnTo>
                      <a:pt x="2258" y="1475"/>
                    </a:lnTo>
                    <a:lnTo>
                      <a:pt x="2239" y="1441"/>
                    </a:lnTo>
                    <a:lnTo>
                      <a:pt x="2233" y="1437"/>
                    </a:lnTo>
                    <a:lnTo>
                      <a:pt x="2227" y="1434"/>
                    </a:lnTo>
                    <a:lnTo>
                      <a:pt x="2221" y="1432"/>
                    </a:lnTo>
                    <a:lnTo>
                      <a:pt x="2215" y="1430"/>
                    </a:lnTo>
                    <a:lnTo>
                      <a:pt x="2208" y="1429"/>
                    </a:lnTo>
                    <a:lnTo>
                      <a:pt x="2201" y="1429"/>
                    </a:lnTo>
                    <a:lnTo>
                      <a:pt x="2194" y="1430"/>
                    </a:lnTo>
                    <a:lnTo>
                      <a:pt x="2187" y="1431"/>
                    </a:lnTo>
                    <a:lnTo>
                      <a:pt x="2172" y="1435"/>
                    </a:lnTo>
                    <a:lnTo>
                      <a:pt x="2157" y="1441"/>
                    </a:lnTo>
                    <a:lnTo>
                      <a:pt x="2141" y="1451"/>
                    </a:lnTo>
                    <a:lnTo>
                      <a:pt x="2124" y="1461"/>
                    </a:lnTo>
                    <a:lnTo>
                      <a:pt x="2093" y="1470"/>
                    </a:lnTo>
                    <a:lnTo>
                      <a:pt x="2065" y="1477"/>
                    </a:lnTo>
                    <a:lnTo>
                      <a:pt x="2038" y="1482"/>
                    </a:lnTo>
                    <a:lnTo>
                      <a:pt x="2013" y="1485"/>
                    </a:lnTo>
                    <a:lnTo>
                      <a:pt x="1999" y="1487"/>
                    </a:lnTo>
                    <a:lnTo>
                      <a:pt x="1987" y="1488"/>
                    </a:lnTo>
                    <a:lnTo>
                      <a:pt x="1974" y="1491"/>
                    </a:lnTo>
                    <a:lnTo>
                      <a:pt x="1963" y="1493"/>
                    </a:lnTo>
                    <a:lnTo>
                      <a:pt x="1942" y="1500"/>
                    </a:lnTo>
                    <a:lnTo>
                      <a:pt x="1925" y="1507"/>
                    </a:lnTo>
                    <a:lnTo>
                      <a:pt x="1898" y="1521"/>
                    </a:lnTo>
                    <a:lnTo>
                      <a:pt x="1883" y="1531"/>
                    </a:lnTo>
                    <a:lnTo>
                      <a:pt x="1782" y="1521"/>
                    </a:lnTo>
                    <a:lnTo>
                      <a:pt x="1702" y="1474"/>
                    </a:lnTo>
                    <a:lnTo>
                      <a:pt x="1685" y="1467"/>
                    </a:lnTo>
                    <a:lnTo>
                      <a:pt x="1669" y="1462"/>
                    </a:lnTo>
                    <a:lnTo>
                      <a:pt x="1661" y="1460"/>
                    </a:lnTo>
                    <a:lnTo>
                      <a:pt x="1653" y="1459"/>
                    </a:lnTo>
                    <a:lnTo>
                      <a:pt x="1646" y="1458"/>
                    </a:lnTo>
                    <a:lnTo>
                      <a:pt x="1639" y="1458"/>
                    </a:lnTo>
                    <a:lnTo>
                      <a:pt x="1632" y="1458"/>
                    </a:lnTo>
                    <a:lnTo>
                      <a:pt x="1626" y="1459"/>
                    </a:lnTo>
                    <a:lnTo>
                      <a:pt x="1619" y="1460"/>
                    </a:lnTo>
                    <a:lnTo>
                      <a:pt x="1613" y="1462"/>
                    </a:lnTo>
                    <a:lnTo>
                      <a:pt x="1607" y="1465"/>
                    </a:lnTo>
                    <a:lnTo>
                      <a:pt x="1601" y="1468"/>
                    </a:lnTo>
                    <a:lnTo>
                      <a:pt x="1596" y="1471"/>
                    </a:lnTo>
                    <a:lnTo>
                      <a:pt x="1590" y="1475"/>
                    </a:lnTo>
                    <a:lnTo>
                      <a:pt x="1554" y="1470"/>
                    </a:lnTo>
                    <a:lnTo>
                      <a:pt x="1542" y="1467"/>
                    </a:lnTo>
                    <a:lnTo>
                      <a:pt x="1530" y="1465"/>
                    </a:lnTo>
                    <a:lnTo>
                      <a:pt x="1517" y="1464"/>
                    </a:lnTo>
                    <a:lnTo>
                      <a:pt x="1505" y="1464"/>
                    </a:lnTo>
                    <a:lnTo>
                      <a:pt x="1493" y="1466"/>
                    </a:lnTo>
                    <a:lnTo>
                      <a:pt x="1480" y="1468"/>
                    </a:lnTo>
                    <a:lnTo>
                      <a:pt x="1468" y="1471"/>
                    </a:lnTo>
                    <a:lnTo>
                      <a:pt x="1456" y="1475"/>
                    </a:lnTo>
                    <a:lnTo>
                      <a:pt x="1445" y="1480"/>
                    </a:lnTo>
                    <a:lnTo>
                      <a:pt x="1434" y="1486"/>
                    </a:lnTo>
                    <a:lnTo>
                      <a:pt x="1422" y="1492"/>
                    </a:lnTo>
                    <a:lnTo>
                      <a:pt x="1411" y="1498"/>
                    </a:lnTo>
                    <a:lnTo>
                      <a:pt x="1402" y="1505"/>
                    </a:lnTo>
                    <a:lnTo>
                      <a:pt x="1393" y="1513"/>
                    </a:lnTo>
                    <a:lnTo>
                      <a:pt x="1384" y="1521"/>
                    </a:lnTo>
                    <a:lnTo>
                      <a:pt x="1377" y="1529"/>
                    </a:lnTo>
                    <a:lnTo>
                      <a:pt x="1312" y="1526"/>
                    </a:lnTo>
                    <a:lnTo>
                      <a:pt x="1303" y="1516"/>
                    </a:lnTo>
                    <a:lnTo>
                      <a:pt x="1294" y="1509"/>
                    </a:lnTo>
                    <a:lnTo>
                      <a:pt x="1285" y="1503"/>
                    </a:lnTo>
                    <a:lnTo>
                      <a:pt x="1277" y="1500"/>
                    </a:lnTo>
                    <a:lnTo>
                      <a:pt x="1270" y="1498"/>
                    </a:lnTo>
                    <a:lnTo>
                      <a:pt x="1264" y="1498"/>
                    </a:lnTo>
                    <a:lnTo>
                      <a:pt x="1258" y="1499"/>
                    </a:lnTo>
                    <a:lnTo>
                      <a:pt x="1253" y="1503"/>
                    </a:lnTo>
                    <a:lnTo>
                      <a:pt x="1248" y="1508"/>
                    </a:lnTo>
                    <a:lnTo>
                      <a:pt x="1243" y="1515"/>
                    </a:lnTo>
                    <a:lnTo>
                      <a:pt x="1239" y="1524"/>
                    </a:lnTo>
                    <a:lnTo>
                      <a:pt x="1236" y="1534"/>
                    </a:lnTo>
                    <a:lnTo>
                      <a:pt x="1233" y="1547"/>
                    </a:lnTo>
                    <a:lnTo>
                      <a:pt x="1231" y="1561"/>
                    </a:lnTo>
                    <a:lnTo>
                      <a:pt x="1229" y="1577"/>
                    </a:lnTo>
                    <a:lnTo>
                      <a:pt x="1228" y="1596"/>
                    </a:lnTo>
                    <a:lnTo>
                      <a:pt x="1256" y="1642"/>
                    </a:lnTo>
                    <a:lnTo>
                      <a:pt x="1259" y="1655"/>
                    </a:lnTo>
                    <a:lnTo>
                      <a:pt x="1261" y="1667"/>
                    </a:lnTo>
                    <a:lnTo>
                      <a:pt x="1262" y="1677"/>
                    </a:lnTo>
                    <a:lnTo>
                      <a:pt x="1261" y="1685"/>
                    </a:lnTo>
                    <a:lnTo>
                      <a:pt x="1259" y="1692"/>
                    </a:lnTo>
                    <a:lnTo>
                      <a:pt x="1256" y="1697"/>
                    </a:lnTo>
                    <a:lnTo>
                      <a:pt x="1253" y="1699"/>
                    </a:lnTo>
                    <a:lnTo>
                      <a:pt x="1251" y="1701"/>
                    </a:lnTo>
                    <a:lnTo>
                      <a:pt x="1248" y="1702"/>
                    </a:lnTo>
                    <a:lnTo>
                      <a:pt x="1245" y="1702"/>
                    </a:lnTo>
                    <a:lnTo>
                      <a:pt x="1237" y="1703"/>
                    </a:lnTo>
                    <a:lnTo>
                      <a:pt x="1228" y="1701"/>
                    </a:lnTo>
                    <a:lnTo>
                      <a:pt x="1218" y="1699"/>
                    </a:lnTo>
                    <a:lnTo>
                      <a:pt x="1206" y="1694"/>
                    </a:lnTo>
                    <a:lnTo>
                      <a:pt x="1193" y="1688"/>
                    </a:lnTo>
                    <a:lnTo>
                      <a:pt x="1179" y="1681"/>
                    </a:lnTo>
                    <a:lnTo>
                      <a:pt x="1164" y="1672"/>
                    </a:lnTo>
                    <a:lnTo>
                      <a:pt x="1146" y="1662"/>
                    </a:lnTo>
                    <a:lnTo>
                      <a:pt x="1004" y="1660"/>
                    </a:lnTo>
                    <a:lnTo>
                      <a:pt x="977" y="1640"/>
                    </a:lnTo>
                    <a:lnTo>
                      <a:pt x="951" y="1622"/>
                    </a:lnTo>
                    <a:lnTo>
                      <a:pt x="926" y="1607"/>
                    </a:lnTo>
                    <a:lnTo>
                      <a:pt x="902" y="1595"/>
                    </a:lnTo>
                    <a:lnTo>
                      <a:pt x="891" y="1589"/>
                    </a:lnTo>
                    <a:lnTo>
                      <a:pt x="880" y="1584"/>
                    </a:lnTo>
                    <a:lnTo>
                      <a:pt x="868" y="1580"/>
                    </a:lnTo>
                    <a:lnTo>
                      <a:pt x="857" y="1577"/>
                    </a:lnTo>
                    <a:lnTo>
                      <a:pt x="847" y="1575"/>
                    </a:lnTo>
                    <a:lnTo>
                      <a:pt x="837" y="1573"/>
                    </a:lnTo>
                    <a:lnTo>
                      <a:pt x="828" y="1572"/>
                    </a:lnTo>
                    <a:lnTo>
                      <a:pt x="818" y="1572"/>
                    </a:lnTo>
                    <a:lnTo>
                      <a:pt x="698" y="1550"/>
                    </a:lnTo>
                    <a:lnTo>
                      <a:pt x="686" y="1549"/>
                    </a:lnTo>
                    <a:lnTo>
                      <a:pt x="674" y="1548"/>
                    </a:lnTo>
                    <a:lnTo>
                      <a:pt x="662" y="1549"/>
                    </a:lnTo>
                    <a:lnTo>
                      <a:pt x="652" y="1550"/>
                    </a:lnTo>
                    <a:lnTo>
                      <a:pt x="631" y="1554"/>
                    </a:lnTo>
                    <a:lnTo>
                      <a:pt x="612" y="1558"/>
                    </a:lnTo>
                    <a:lnTo>
                      <a:pt x="602" y="1558"/>
                    </a:lnTo>
                    <a:lnTo>
                      <a:pt x="592" y="1558"/>
                    </a:lnTo>
                    <a:lnTo>
                      <a:pt x="582" y="1557"/>
                    </a:lnTo>
                    <a:lnTo>
                      <a:pt x="572" y="1554"/>
                    </a:lnTo>
                    <a:lnTo>
                      <a:pt x="561" y="1550"/>
                    </a:lnTo>
                    <a:lnTo>
                      <a:pt x="550" y="1543"/>
                    </a:lnTo>
                    <a:lnTo>
                      <a:pt x="539" y="1534"/>
                    </a:lnTo>
                    <a:lnTo>
                      <a:pt x="526" y="1523"/>
                    </a:lnTo>
                    <a:lnTo>
                      <a:pt x="358" y="1503"/>
                    </a:lnTo>
                    <a:lnTo>
                      <a:pt x="267" y="1243"/>
                    </a:lnTo>
                    <a:lnTo>
                      <a:pt x="0" y="1223"/>
                    </a:lnTo>
                    <a:lnTo>
                      <a:pt x="80" y="886"/>
                    </a:lnTo>
                    <a:lnTo>
                      <a:pt x="111" y="593"/>
                    </a:lnTo>
                    <a:lnTo>
                      <a:pt x="132" y="619"/>
                    </a:lnTo>
                    <a:lnTo>
                      <a:pt x="233" y="488"/>
                    </a:lnTo>
                    <a:lnTo>
                      <a:pt x="305" y="347"/>
                    </a:lnTo>
                    <a:lnTo>
                      <a:pt x="375" y="271"/>
                    </a:lnTo>
                    <a:lnTo>
                      <a:pt x="397" y="163"/>
                    </a:lnTo>
                    <a:lnTo>
                      <a:pt x="442" y="110"/>
                    </a:lnTo>
                    <a:lnTo>
                      <a:pt x="517" y="90"/>
                    </a:lnTo>
                    <a:lnTo>
                      <a:pt x="643" y="0"/>
                    </a:lnTo>
                    <a:lnTo>
                      <a:pt x="663" y="5"/>
                    </a:lnTo>
                    <a:lnTo>
                      <a:pt x="915" y="60"/>
                    </a:lnTo>
                    <a:lnTo>
                      <a:pt x="929" y="57"/>
                    </a:lnTo>
                    <a:lnTo>
                      <a:pt x="944" y="53"/>
                    </a:lnTo>
                    <a:lnTo>
                      <a:pt x="958" y="51"/>
                    </a:lnTo>
                    <a:lnTo>
                      <a:pt x="972" y="48"/>
                    </a:lnTo>
                    <a:lnTo>
                      <a:pt x="986" y="47"/>
                    </a:lnTo>
                    <a:lnTo>
                      <a:pt x="1000" y="46"/>
                    </a:lnTo>
                    <a:lnTo>
                      <a:pt x="1014" y="46"/>
                    </a:lnTo>
                    <a:lnTo>
                      <a:pt x="1027" y="47"/>
                    </a:lnTo>
                    <a:lnTo>
                      <a:pt x="1040" y="48"/>
                    </a:lnTo>
                    <a:lnTo>
                      <a:pt x="1053" y="51"/>
                    </a:lnTo>
                    <a:lnTo>
                      <a:pt x="1065" y="54"/>
                    </a:lnTo>
                    <a:lnTo>
                      <a:pt x="1077" y="58"/>
                    </a:lnTo>
                    <a:lnTo>
                      <a:pt x="1088" y="63"/>
                    </a:lnTo>
                    <a:lnTo>
                      <a:pt x="1100" y="69"/>
                    </a:lnTo>
                    <a:lnTo>
                      <a:pt x="1111" y="76"/>
                    </a:lnTo>
                    <a:lnTo>
                      <a:pt x="1122" y="84"/>
                    </a:lnTo>
                    <a:lnTo>
                      <a:pt x="1282" y="81"/>
                    </a:lnTo>
                    <a:lnTo>
                      <a:pt x="1515" y="218"/>
                    </a:lnTo>
                    <a:lnTo>
                      <a:pt x="1799" y="227"/>
                    </a:lnTo>
                    <a:lnTo>
                      <a:pt x="1896" y="337"/>
                    </a:lnTo>
                    <a:lnTo>
                      <a:pt x="1917" y="587"/>
                    </a:lnTo>
                    <a:lnTo>
                      <a:pt x="2002" y="735"/>
                    </a:lnTo>
                    <a:lnTo>
                      <a:pt x="2010" y="844"/>
                    </a:lnTo>
                    <a:lnTo>
                      <a:pt x="2010" y="854"/>
                    </a:lnTo>
                    <a:lnTo>
                      <a:pt x="2011" y="864"/>
                    </a:lnTo>
                    <a:lnTo>
                      <a:pt x="2013" y="872"/>
                    </a:lnTo>
                    <a:lnTo>
                      <a:pt x="2016" y="880"/>
                    </a:lnTo>
                    <a:lnTo>
                      <a:pt x="2021" y="889"/>
                    </a:lnTo>
                    <a:lnTo>
                      <a:pt x="2027" y="896"/>
                    </a:lnTo>
                    <a:lnTo>
                      <a:pt x="2034" y="902"/>
                    </a:lnTo>
                    <a:lnTo>
                      <a:pt x="2042" y="908"/>
                    </a:lnTo>
                    <a:lnTo>
                      <a:pt x="2051" y="913"/>
                    </a:lnTo>
                    <a:lnTo>
                      <a:pt x="2061" y="917"/>
                    </a:lnTo>
                    <a:lnTo>
                      <a:pt x="2073" y="921"/>
                    </a:lnTo>
                    <a:lnTo>
                      <a:pt x="2085" y="924"/>
                    </a:lnTo>
                    <a:lnTo>
                      <a:pt x="2099" y="927"/>
                    </a:lnTo>
                    <a:lnTo>
                      <a:pt x="2114" y="928"/>
                    </a:lnTo>
                    <a:lnTo>
                      <a:pt x="2131" y="930"/>
                    </a:lnTo>
                    <a:lnTo>
                      <a:pt x="2148" y="931"/>
                    </a:lnTo>
                    <a:lnTo>
                      <a:pt x="2161" y="930"/>
                    </a:lnTo>
                    <a:lnTo>
                      <a:pt x="2173" y="929"/>
                    </a:lnTo>
                    <a:lnTo>
                      <a:pt x="2185" y="930"/>
                    </a:lnTo>
                    <a:lnTo>
                      <a:pt x="2197" y="931"/>
                    </a:lnTo>
                    <a:lnTo>
                      <a:pt x="2207" y="933"/>
                    </a:lnTo>
                    <a:lnTo>
                      <a:pt x="2218" y="936"/>
                    </a:lnTo>
                    <a:lnTo>
                      <a:pt x="2228" y="940"/>
                    </a:lnTo>
                    <a:lnTo>
                      <a:pt x="2237" y="945"/>
                    </a:lnTo>
                    <a:lnTo>
                      <a:pt x="2246" y="950"/>
                    </a:lnTo>
                    <a:lnTo>
                      <a:pt x="2254" y="956"/>
                    </a:lnTo>
                    <a:lnTo>
                      <a:pt x="2261" y="963"/>
                    </a:lnTo>
                    <a:lnTo>
                      <a:pt x="2270" y="970"/>
                    </a:lnTo>
                    <a:lnTo>
                      <a:pt x="2276" y="979"/>
                    </a:lnTo>
                    <a:lnTo>
                      <a:pt x="2282" y="988"/>
                    </a:lnTo>
                    <a:lnTo>
                      <a:pt x="2288" y="998"/>
                    </a:lnTo>
                    <a:lnTo>
                      <a:pt x="2293" y="1009"/>
                    </a:lnTo>
                    <a:lnTo>
                      <a:pt x="2293" y="1018"/>
                    </a:lnTo>
                    <a:lnTo>
                      <a:pt x="2293" y="1025"/>
                    </a:lnTo>
                    <a:lnTo>
                      <a:pt x="2295" y="1033"/>
                    </a:lnTo>
                    <a:lnTo>
                      <a:pt x="2297" y="1040"/>
                    </a:lnTo>
                    <a:lnTo>
                      <a:pt x="2301" y="1046"/>
                    </a:lnTo>
                    <a:lnTo>
                      <a:pt x="2305" y="1051"/>
                    </a:lnTo>
                    <a:lnTo>
                      <a:pt x="2311" y="1056"/>
                    </a:lnTo>
                    <a:lnTo>
                      <a:pt x="2317" y="1060"/>
                    </a:lnTo>
                    <a:lnTo>
                      <a:pt x="2324" y="1063"/>
                    </a:lnTo>
                    <a:lnTo>
                      <a:pt x="2331" y="1066"/>
                    </a:lnTo>
                    <a:lnTo>
                      <a:pt x="2340" y="1069"/>
                    </a:lnTo>
                    <a:lnTo>
                      <a:pt x="2349" y="1071"/>
                    </a:lnTo>
                    <a:lnTo>
                      <a:pt x="2369" y="1074"/>
                    </a:lnTo>
                    <a:lnTo>
                      <a:pt x="2391" y="1076"/>
                    </a:lnTo>
                    <a:lnTo>
                      <a:pt x="2427" y="1067"/>
                    </a:lnTo>
                    <a:lnTo>
                      <a:pt x="2467" y="1168"/>
                    </a:lnTo>
                    <a:lnTo>
                      <a:pt x="2455" y="1214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871" name="Freeform 23"/>
              <p:cNvSpPr>
                <a:spLocks/>
              </p:cNvSpPr>
              <p:nvPr/>
            </p:nvSpPr>
            <p:spPr bwMode="auto">
              <a:xfrm>
                <a:off x="7582" y="3921"/>
                <a:ext cx="511" cy="339"/>
              </a:xfrm>
              <a:custGeom>
                <a:avLst/>
                <a:gdLst>
                  <a:gd name="T0" fmla="*/ 1941 w 2044"/>
                  <a:gd name="T1" fmla="*/ 124 h 1357"/>
                  <a:gd name="T2" fmla="*/ 2044 w 2044"/>
                  <a:gd name="T3" fmla="*/ 632 h 1357"/>
                  <a:gd name="T4" fmla="*/ 1696 w 2044"/>
                  <a:gd name="T5" fmla="*/ 1176 h 1357"/>
                  <a:gd name="T6" fmla="*/ 1280 w 2044"/>
                  <a:gd name="T7" fmla="*/ 1316 h 1357"/>
                  <a:gd name="T8" fmla="*/ 1476 w 2044"/>
                  <a:gd name="T9" fmla="*/ 1085 h 1357"/>
                  <a:gd name="T10" fmla="*/ 1117 w 2044"/>
                  <a:gd name="T11" fmla="*/ 990 h 1357"/>
                  <a:gd name="T12" fmla="*/ 701 w 2044"/>
                  <a:gd name="T13" fmla="*/ 600 h 1357"/>
                  <a:gd name="T14" fmla="*/ 393 w 2044"/>
                  <a:gd name="T15" fmla="*/ 490 h 1357"/>
                  <a:gd name="T16" fmla="*/ 24 w 2044"/>
                  <a:gd name="T17" fmla="*/ 416 h 1357"/>
                  <a:gd name="T18" fmla="*/ 0 w 2044"/>
                  <a:gd name="T19" fmla="*/ 242 h 1357"/>
                  <a:gd name="T20" fmla="*/ 230 w 2044"/>
                  <a:gd name="T21" fmla="*/ 94 h 1357"/>
                  <a:gd name="T22" fmla="*/ 265 w 2044"/>
                  <a:gd name="T23" fmla="*/ 121 h 1357"/>
                  <a:gd name="T24" fmla="*/ 296 w 2044"/>
                  <a:gd name="T25" fmla="*/ 129 h 1357"/>
                  <a:gd name="T26" fmla="*/ 335 w 2044"/>
                  <a:gd name="T27" fmla="*/ 125 h 1357"/>
                  <a:gd name="T28" fmla="*/ 378 w 2044"/>
                  <a:gd name="T29" fmla="*/ 119 h 1357"/>
                  <a:gd name="T30" fmla="*/ 522 w 2044"/>
                  <a:gd name="T31" fmla="*/ 143 h 1357"/>
                  <a:gd name="T32" fmla="*/ 551 w 2044"/>
                  <a:gd name="T33" fmla="*/ 146 h 1357"/>
                  <a:gd name="T34" fmla="*/ 584 w 2044"/>
                  <a:gd name="T35" fmla="*/ 155 h 1357"/>
                  <a:gd name="T36" fmla="*/ 630 w 2044"/>
                  <a:gd name="T37" fmla="*/ 178 h 1357"/>
                  <a:gd name="T38" fmla="*/ 708 w 2044"/>
                  <a:gd name="T39" fmla="*/ 231 h 1357"/>
                  <a:gd name="T40" fmla="*/ 883 w 2044"/>
                  <a:gd name="T41" fmla="*/ 252 h 1357"/>
                  <a:gd name="T42" fmla="*/ 922 w 2044"/>
                  <a:gd name="T43" fmla="*/ 270 h 1357"/>
                  <a:gd name="T44" fmla="*/ 949 w 2044"/>
                  <a:gd name="T45" fmla="*/ 273 h 1357"/>
                  <a:gd name="T46" fmla="*/ 957 w 2044"/>
                  <a:gd name="T47" fmla="*/ 270 h 1357"/>
                  <a:gd name="T48" fmla="*/ 965 w 2044"/>
                  <a:gd name="T49" fmla="*/ 256 h 1357"/>
                  <a:gd name="T50" fmla="*/ 963 w 2044"/>
                  <a:gd name="T51" fmla="*/ 226 h 1357"/>
                  <a:gd name="T52" fmla="*/ 933 w 2044"/>
                  <a:gd name="T53" fmla="*/ 148 h 1357"/>
                  <a:gd name="T54" fmla="*/ 940 w 2044"/>
                  <a:gd name="T55" fmla="*/ 105 h 1357"/>
                  <a:gd name="T56" fmla="*/ 952 w 2044"/>
                  <a:gd name="T57" fmla="*/ 79 h 1357"/>
                  <a:gd name="T58" fmla="*/ 968 w 2044"/>
                  <a:gd name="T59" fmla="*/ 69 h 1357"/>
                  <a:gd name="T60" fmla="*/ 989 w 2044"/>
                  <a:gd name="T61" fmla="*/ 74 h 1357"/>
                  <a:gd name="T62" fmla="*/ 1016 w 2044"/>
                  <a:gd name="T63" fmla="*/ 97 h 1357"/>
                  <a:gd name="T64" fmla="*/ 1097 w 2044"/>
                  <a:gd name="T65" fmla="*/ 84 h 1357"/>
                  <a:gd name="T66" fmla="*/ 1126 w 2044"/>
                  <a:gd name="T67" fmla="*/ 63 h 1357"/>
                  <a:gd name="T68" fmla="*/ 1160 w 2044"/>
                  <a:gd name="T69" fmla="*/ 46 h 1357"/>
                  <a:gd name="T70" fmla="*/ 1197 w 2044"/>
                  <a:gd name="T71" fmla="*/ 37 h 1357"/>
                  <a:gd name="T72" fmla="*/ 1234 w 2044"/>
                  <a:gd name="T73" fmla="*/ 36 h 1357"/>
                  <a:gd name="T74" fmla="*/ 1294 w 2044"/>
                  <a:gd name="T75" fmla="*/ 46 h 1357"/>
                  <a:gd name="T76" fmla="*/ 1311 w 2044"/>
                  <a:gd name="T77" fmla="*/ 36 h 1357"/>
                  <a:gd name="T78" fmla="*/ 1330 w 2044"/>
                  <a:gd name="T79" fmla="*/ 30 h 1357"/>
                  <a:gd name="T80" fmla="*/ 1350 w 2044"/>
                  <a:gd name="T81" fmla="*/ 29 h 1357"/>
                  <a:gd name="T82" fmla="*/ 1373 w 2044"/>
                  <a:gd name="T83" fmla="*/ 33 h 1357"/>
                  <a:gd name="T84" fmla="*/ 1486 w 2044"/>
                  <a:gd name="T85" fmla="*/ 92 h 1357"/>
                  <a:gd name="T86" fmla="*/ 1629 w 2044"/>
                  <a:gd name="T87" fmla="*/ 78 h 1357"/>
                  <a:gd name="T88" fmla="*/ 1678 w 2044"/>
                  <a:gd name="T89" fmla="*/ 62 h 1357"/>
                  <a:gd name="T90" fmla="*/ 1717 w 2044"/>
                  <a:gd name="T91" fmla="*/ 56 h 1357"/>
                  <a:gd name="T92" fmla="*/ 1797 w 2044"/>
                  <a:gd name="T93" fmla="*/ 41 h 1357"/>
                  <a:gd name="T94" fmla="*/ 1861 w 2044"/>
                  <a:gd name="T95" fmla="*/ 12 h 1357"/>
                  <a:gd name="T96" fmla="*/ 1898 w 2044"/>
                  <a:gd name="T97" fmla="*/ 1 h 1357"/>
                  <a:gd name="T98" fmla="*/ 1919 w 2044"/>
                  <a:gd name="T99" fmla="*/ 1 h 1357"/>
                  <a:gd name="T100" fmla="*/ 1937 w 2044"/>
                  <a:gd name="T101" fmla="*/ 8 h 13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044" h="1357">
                    <a:moveTo>
                      <a:pt x="1943" y="12"/>
                    </a:moveTo>
                    <a:lnTo>
                      <a:pt x="1970" y="57"/>
                    </a:lnTo>
                    <a:lnTo>
                      <a:pt x="1941" y="124"/>
                    </a:lnTo>
                    <a:lnTo>
                      <a:pt x="1970" y="645"/>
                    </a:lnTo>
                    <a:lnTo>
                      <a:pt x="2030" y="566"/>
                    </a:lnTo>
                    <a:lnTo>
                      <a:pt x="2044" y="632"/>
                    </a:lnTo>
                    <a:lnTo>
                      <a:pt x="1951" y="822"/>
                    </a:lnTo>
                    <a:lnTo>
                      <a:pt x="1923" y="989"/>
                    </a:lnTo>
                    <a:lnTo>
                      <a:pt x="1696" y="1176"/>
                    </a:lnTo>
                    <a:lnTo>
                      <a:pt x="1508" y="1354"/>
                    </a:lnTo>
                    <a:lnTo>
                      <a:pt x="1274" y="1357"/>
                    </a:lnTo>
                    <a:lnTo>
                      <a:pt x="1280" y="1316"/>
                    </a:lnTo>
                    <a:lnTo>
                      <a:pt x="1392" y="1225"/>
                    </a:lnTo>
                    <a:lnTo>
                      <a:pt x="1422" y="1134"/>
                    </a:lnTo>
                    <a:lnTo>
                      <a:pt x="1476" y="1085"/>
                    </a:lnTo>
                    <a:lnTo>
                      <a:pt x="1451" y="1047"/>
                    </a:lnTo>
                    <a:lnTo>
                      <a:pt x="1379" y="1028"/>
                    </a:lnTo>
                    <a:lnTo>
                      <a:pt x="1117" y="990"/>
                    </a:lnTo>
                    <a:lnTo>
                      <a:pt x="853" y="644"/>
                    </a:lnTo>
                    <a:lnTo>
                      <a:pt x="779" y="650"/>
                    </a:lnTo>
                    <a:lnTo>
                      <a:pt x="701" y="600"/>
                    </a:lnTo>
                    <a:lnTo>
                      <a:pt x="638" y="567"/>
                    </a:lnTo>
                    <a:lnTo>
                      <a:pt x="560" y="512"/>
                    </a:lnTo>
                    <a:lnTo>
                      <a:pt x="393" y="490"/>
                    </a:lnTo>
                    <a:lnTo>
                      <a:pt x="301" y="455"/>
                    </a:lnTo>
                    <a:lnTo>
                      <a:pt x="189" y="471"/>
                    </a:lnTo>
                    <a:lnTo>
                      <a:pt x="24" y="416"/>
                    </a:lnTo>
                    <a:lnTo>
                      <a:pt x="20" y="415"/>
                    </a:lnTo>
                    <a:lnTo>
                      <a:pt x="13" y="300"/>
                    </a:lnTo>
                    <a:lnTo>
                      <a:pt x="0" y="242"/>
                    </a:lnTo>
                    <a:lnTo>
                      <a:pt x="25" y="176"/>
                    </a:lnTo>
                    <a:lnTo>
                      <a:pt x="55" y="73"/>
                    </a:lnTo>
                    <a:lnTo>
                      <a:pt x="230" y="94"/>
                    </a:lnTo>
                    <a:lnTo>
                      <a:pt x="243" y="105"/>
                    </a:lnTo>
                    <a:lnTo>
                      <a:pt x="254" y="114"/>
                    </a:lnTo>
                    <a:lnTo>
                      <a:pt x="265" y="121"/>
                    </a:lnTo>
                    <a:lnTo>
                      <a:pt x="276" y="125"/>
                    </a:lnTo>
                    <a:lnTo>
                      <a:pt x="286" y="128"/>
                    </a:lnTo>
                    <a:lnTo>
                      <a:pt x="296" y="129"/>
                    </a:lnTo>
                    <a:lnTo>
                      <a:pt x="306" y="129"/>
                    </a:lnTo>
                    <a:lnTo>
                      <a:pt x="316" y="129"/>
                    </a:lnTo>
                    <a:lnTo>
                      <a:pt x="335" y="125"/>
                    </a:lnTo>
                    <a:lnTo>
                      <a:pt x="356" y="121"/>
                    </a:lnTo>
                    <a:lnTo>
                      <a:pt x="366" y="120"/>
                    </a:lnTo>
                    <a:lnTo>
                      <a:pt x="378" y="119"/>
                    </a:lnTo>
                    <a:lnTo>
                      <a:pt x="390" y="120"/>
                    </a:lnTo>
                    <a:lnTo>
                      <a:pt x="402" y="121"/>
                    </a:lnTo>
                    <a:lnTo>
                      <a:pt x="522" y="143"/>
                    </a:lnTo>
                    <a:lnTo>
                      <a:pt x="532" y="143"/>
                    </a:lnTo>
                    <a:lnTo>
                      <a:pt x="541" y="144"/>
                    </a:lnTo>
                    <a:lnTo>
                      <a:pt x="551" y="146"/>
                    </a:lnTo>
                    <a:lnTo>
                      <a:pt x="561" y="148"/>
                    </a:lnTo>
                    <a:lnTo>
                      <a:pt x="572" y="151"/>
                    </a:lnTo>
                    <a:lnTo>
                      <a:pt x="584" y="155"/>
                    </a:lnTo>
                    <a:lnTo>
                      <a:pt x="595" y="160"/>
                    </a:lnTo>
                    <a:lnTo>
                      <a:pt x="606" y="166"/>
                    </a:lnTo>
                    <a:lnTo>
                      <a:pt x="630" y="178"/>
                    </a:lnTo>
                    <a:lnTo>
                      <a:pt x="655" y="193"/>
                    </a:lnTo>
                    <a:lnTo>
                      <a:pt x="681" y="211"/>
                    </a:lnTo>
                    <a:lnTo>
                      <a:pt x="708" y="231"/>
                    </a:lnTo>
                    <a:lnTo>
                      <a:pt x="850" y="233"/>
                    </a:lnTo>
                    <a:lnTo>
                      <a:pt x="868" y="243"/>
                    </a:lnTo>
                    <a:lnTo>
                      <a:pt x="883" y="252"/>
                    </a:lnTo>
                    <a:lnTo>
                      <a:pt x="897" y="259"/>
                    </a:lnTo>
                    <a:lnTo>
                      <a:pt x="910" y="265"/>
                    </a:lnTo>
                    <a:lnTo>
                      <a:pt x="922" y="270"/>
                    </a:lnTo>
                    <a:lnTo>
                      <a:pt x="932" y="272"/>
                    </a:lnTo>
                    <a:lnTo>
                      <a:pt x="941" y="274"/>
                    </a:lnTo>
                    <a:lnTo>
                      <a:pt x="949" y="273"/>
                    </a:lnTo>
                    <a:lnTo>
                      <a:pt x="952" y="273"/>
                    </a:lnTo>
                    <a:lnTo>
                      <a:pt x="955" y="272"/>
                    </a:lnTo>
                    <a:lnTo>
                      <a:pt x="957" y="270"/>
                    </a:lnTo>
                    <a:lnTo>
                      <a:pt x="960" y="268"/>
                    </a:lnTo>
                    <a:lnTo>
                      <a:pt x="963" y="263"/>
                    </a:lnTo>
                    <a:lnTo>
                      <a:pt x="965" y="256"/>
                    </a:lnTo>
                    <a:lnTo>
                      <a:pt x="966" y="248"/>
                    </a:lnTo>
                    <a:lnTo>
                      <a:pt x="965" y="238"/>
                    </a:lnTo>
                    <a:lnTo>
                      <a:pt x="963" y="226"/>
                    </a:lnTo>
                    <a:lnTo>
                      <a:pt x="960" y="213"/>
                    </a:lnTo>
                    <a:lnTo>
                      <a:pt x="932" y="167"/>
                    </a:lnTo>
                    <a:lnTo>
                      <a:pt x="933" y="148"/>
                    </a:lnTo>
                    <a:lnTo>
                      <a:pt x="935" y="132"/>
                    </a:lnTo>
                    <a:lnTo>
                      <a:pt x="937" y="118"/>
                    </a:lnTo>
                    <a:lnTo>
                      <a:pt x="940" y="105"/>
                    </a:lnTo>
                    <a:lnTo>
                      <a:pt x="943" y="95"/>
                    </a:lnTo>
                    <a:lnTo>
                      <a:pt x="947" y="86"/>
                    </a:lnTo>
                    <a:lnTo>
                      <a:pt x="952" y="79"/>
                    </a:lnTo>
                    <a:lnTo>
                      <a:pt x="957" y="74"/>
                    </a:lnTo>
                    <a:lnTo>
                      <a:pt x="962" y="70"/>
                    </a:lnTo>
                    <a:lnTo>
                      <a:pt x="968" y="69"/>
                    </a:lnTo>
                    <a:lnTo>
                      <a:pt x="974" y="69"/>
                    </a:lnTo>
                    <a:lnTo>
                      <a:pt x="981" y="71"/>
                    </a:lnTo>
                    <a:lnTo>
                      <a:pt x="989" y="74"/>
                    </a:lnTo>
                    <a:lnTo>
                      <a:pt x="998" y="80"/>
                    </a:lnTo>
                    <a:lnTo>
                      <a:pt x="1007" y="87"/>
                    </a:lnTo>
                    <a:lnTo>
                      <a:pt x="1016" y="97"/>
                    </a:lnTo>
                    <a:lnTo>
                      <a:pt x="1081" y="100"/>
                    </a:lnTo>
                    <a:lnTo>
                      <a:pt x="1088" y="92"/>
                    </a:lnTo>
                    <a:lnTo>
                      <a:pt x="1097" y="84"/>
                    </a:lnTo>
                    <a:lnTo>
                      <a:pt x="1106" y="76"/>
                    </a:lnTo>
                    <a:lnTo>
                      <a:pt x="1115" y="69"/>
                    </a:lnTo>
                    <a:lnTo>
                      <a:pt x="1126" y="63"/>
                    </a:lnTo>
                    <a:lnTo>
                      <a:pt x="1138" y="57"/>
                    </a:lnTo>
                    <a:lnTo>
                      <a:pt x="1149" y="51"/>
                    </a:lnTo>
                    <a:lnTo>
                      <a:pt x="1160" y="46"/>
                    </a:lnTo>
                    <a:lnTo>
                      <a:pt x="1172" y="42"/>
                    </a:lnTo>
                    <a:lnTo>
                      <a:pt x="1184" y="39"/>
                    </a:lnTo>
                    <a:lnTo>
                      <a:pt x="1197" y="37"/>
                    </a:lnTo>
                    <a:lnTo>
                      <a:pt x="1209" y="35"/>
                    </a:lnTo>
                    <a:lnTo>
                      <a:pt x="1221" y="35"/>
                    </a:lnTo>
                    <a:lnTo>
                      <a:pt x="1234" y="36"/>
                    </a:lnTo>
                    <a:lnTo>
                      <a:pt x="1246" y="38"/>
                    </a:lnTo>
                    <a:lnTo>
                      <a:pt x="1258" y="41"/>
                    </a:lnTo>
                    <a:lnTo>
                      <a:pt x="1294" y="46"/>
                    </a:lnTo>
                    <a:lnTo>
                      <a:pt x="1300" y="42"/>
                    </a:lnTo>
                    <a:lnTo>
                      <a:pt x="1305" y="39"/>
                    </a:lnTo>
                    <a:lnTo>
                      <a:pt x="1311" y="36"/>
                    </a:lnTo>
                    <a:lnTo>
                      <a:pt x="1317" y="33"/>
                    </a:lnTo>
                    <a:lnTo>
                      <a:pt x="1323" y="31"/>
                    </a:lnTo>
                    <a:lnTo>
                      <a:pt x="1330" y="30"/>
                    </a:lnTo>
                    <a:lnTo>
                      <a:pt x="1336" y="29"/>
                    </a:lnTo>
                    <a:lnTo>
                      <a:pt x="1343" y="29"/>
                    </a:lnTo>
                    <a:lnTo>
                      <a:pt x="1350" y="29"/>
                    </a:lnTo>
                    <a:lnTo>
                      <a:pt x="1357" y="30"/>
                    </a:lnTo>
                    <a:lnTo>
                      <a:pt x="1365" y="31"/>
                    </a:lnTo>
                    <a:lnTo>
                      <a:pt x="1373" y="33"/>
                    </a:lnTo>
                    <a:lnTo>
                      <a:pt x="1389" y="38"/>
                    </a:lnTo>
                    <a:lnTo>
                      <a:pt x="1406" y="45"/>
                    </a:lnTo>
                    <a:lnTo>
                      <a:pt x="1486" y="92"/>
                    </a:lnTo>
                    <a:lnTo>
                      <a:pt x="1587" y="102"/>
                    </a:lnTo>
                    <a:lnTo>
                      <a:pt x="1602" y="92"/>
                    </a:lnTo>
                    <a:lnTo>
                      <a:pt x="1629" y="78"/>
                    </a:lnTo>
                    <a:lnTo>
                      <a:pt x="1646" y="71"/>
                    </a:lnTo>
                    <a:lnTo>
                      <a:pt x="1667" y="64"/>
                    </a:lnTo>
                    <a:lnTo>
                      <a:pt x="1678" y="62"/>
                    </a:lnTo>
                    <a:lnTo>
                      <a:pt x="1691" y="59"/>
                    </a:lnTo>
                    <a:lnTo>
                      <a:pt x="1703" y="58"/>
                    </a:lnTo>
                    <a:lnTo>
                      <a:pt x="1717" y="56"/>
                    </a:lnTo>
                    <a:lnTo>
                      <a:pt x="1742" y="53"/>
                    </a:lnTo>
                    <a:lnTo>
                      <a:pt x="1769" y="48"/>
                    </a:lnTo>
                    <a:lnTo>
                      <a:pt x="1797" y="41"/>
                    </a:lnTo>
                    <a:lnTo>
                      <a:pt x="1828" y="32"/>
                    </a:lnTo>
                    <a:lnTo>
                      <a:pt x="1845" y="22"/>
                    </a:lnTo>
                    <a:lnTo>
                      <a:pt x="1861" y="12"/>
                    </a:lnTo>
                    <a:lnTo>
                      <a:pt x="1876" y="6"/>
                    </a:lnTo>
                    <a:lnTo>
                      <a:pt x="1891" y="2"/>
                    </a:lnTo>
                    <a:lnTo>
                      <a:pt x="1898" y="1"/>
                    </a:lnTo>
                    <a:lnTo>
                      <a:pt x="1905" y="0"/>
                    </a:lnTo>
                    <a:lnTo>
                      <a:pt x="1912" y="0"/>
                    </a:lnTo>
                    <a:lnTo>
                      <a:pt x="1919" y="1"/>
                    </a:lnTo>
                    <a:lnTo>
                      <a:pt x="1925" y="3"/>
                    </a:lnTo>
                    <a:lnTo>
                      <a:pt x="1931" y="5"/>
                    </a:lnTo>
                    <a:lnTo>
                      <a:pt x="1937" y="8"/>
                    </a:lnTo>
                    <a:lnTo>
                      <a:pt x="1943" y="12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872" name="Freeform 24"/>
              <p:cNvSpPr>
                <a:spLocks/>
              </p:cNvSpPr>
              <p:nvPr/>
            </p:nvSpPr>
            <p:spPr bwMode="auto">
              <a:xfrm>
                <a:off x="7546" y="801"/>
                <a:ext cx="507" cy="578"/>
              </a:xfrm>
              <a:custGeom>
                <a:avLst/>
                <a:gdLst>
                  <a:gd name="T0" fmla="*/ 1619 w 2031"/>
                  <a:gd name="T1" fmla="*/ 686 h 2310"/>
                  <a:gd name="T2" fmla="*/ 2028 w 2031"/>
                  <a:gd name="T3" fmla="*/ 1139 h 2310"/>
                  <a:gd name="T4" fmla="*/ 1575 w 2031"/>
                  <a:gd name="T5" fmla="*/ 1761 h 2310"/>
                  <a:gd name="T6" fmla="*/ 1197 w 2031"/>
                  <a:gd name="T7" fmla="*/ 2273 h 2310"/>
                  <a:gd name="T8" fmla="*/ 1167 w 2031"/>
                  <a:gd name="T9" fmla="*/ 2299 h 2310"/>
                  <a:gd name="T10" fmla="*/ 1130 w 2031"/>
                  <a:gd name="T11" fmla="*/ 2310 h 2310"/>
                  <a:gd name="T12" fmla="*/ 1091 w 2031"/>
                  <a:gd name="T13" fmla="*/ 2307 h 2310"/>
                  <a:gd name="T14" fmla="*/ 1049 w 2031"/>
                  <a:gd name="T15" fmla="*/ 2294 h 2310"/>
                  <a:gd name="T16" fmla="*/ 1005 w 2031"/>
                  <a:gd name="T17" fmla="*/ 2273 h 2310"/>
                  <a:gd name="T18" fmla="*/ 987 w 2031"/>
                  <a:gd name="T19" fmla="*/ 2259 h 2310"/>
                  <a:gd name="T20" fmla="*/ 975 w 2031"/>
                  <a:gd name="T21" fmla="*/ 2241 h 2310"/>
                  <a:gd name="T22" fmla="*/ 967 w 2031"/>
                  <a:gd name="T23" fmla="*/ 2215 h 2310"/>
                  <a:gd name="T24" fmla="*/ 952 w 2031"/>
                  <a:gd name="T25" fmla="*/ 2188 h 2310"/>
                  <a:gd name="T26" fmla="*/ 926 w 2031"/>
                  <a:gd name="T27" fmla="*/ 2167 h 2310"/>
                  <a:gd name="T28" fmla="*/ 902 w 2031"/>
                  <a:gd name="T29" fmla="*/ 2153 h 2310"/>
                  <a:gd name="T30" fmla="*/ 899 w 2031"/>
                  <a:gd name="T31" fmla="*/ 2129 h 2310"/>
                  <a:gd name="T32" fmla="*/ 889 w 2031"/>
                  <a:gd name="T33" fmla="*/ 2101 h 2310"/>
                  <a:gd name="T34" fmla="*/ 869 w 2031"/>
                  <a:gd name="T35" fmla="*/ 2072 h 2310"/>
                  <a:gd name="T36" fmla="*/ 854 w 2031"/>
                  <a:gd name="T37" fmla="*/ 2029 h 2310"/>
                  <a:gd name="T38" fmla="*/ 843 w 2031"/>
                  <a:gd name="T39" fmla="*/ 1984 h 2310"/>
                  <a:gd name="T40" fmla="*/ 829 w 2031"/>
                  <a:gd name="T41" fmla="*/ 1946 h 2310"/>
                  <a:gd name="T42" fmla="*/ 811 w 2031"/>
                  <a:gd name="T43" fmla="*/ 1918 h 2310"/>
                  <a:gd name="T44" fmla="*/ 787 w 2031"/>
                  <a:gd name="T45" fmla="*/ 1901 h 2310"/>
                  <a:gd name="T46" fmla="*/ 757 w 2031"/>
                  <a:gd name="T47" fmla="*/ 1890 h 2310"/>
                  <a:gd name="T48" fmla="*/ 737 w 2031"/>
                  <a:gd name="T49" fmla="*/ 1875 h 2310"/>
                  <a:gd name="T50" fmla="*/ 726 w 2031"/>
                  <a:gd name="T51" fmla="*/ 1860 h 2310"/>
                  <a:gd name="T52" fmla="*/ 718 w 2031"/>
                  <a:gd name="T53" fmla="*/ 1842 h 2310"/>
                  <a:gd name="T54" fmla="*/ 673 w 2031"/>
                  <a:gd name="T55" fmla="*/ 1558 h 2310"/>
                  <a:gd name="T56" fmla="*/ 664 w 2031"/>
                  <a:gd name="T57" fmla="*/ 1524 h 2310"/>
                  <a:gd name="T58" fmla="*/ 642 w 2031"/>
                  <a:gd name="T59" fmla="*/ 1500 h 2310"/>
                  <a:gd name="T60" fmla="*/ 609 w 2031"/>
                  <a:gd name="T61" fmla="*/ 1480 h 2310"/>
                  <a:gd name="T62" fmla="*/ 577 w 2031"/>
                  <a:gd name="T63" fmla="*/ 1455 h 2310"/>
                  <a:gd name="T64" fmla="*/ 556 w 2031"/>
                  <a:gd name="T65" fmla="*/ 1423 h 2310"/>
                  <a:gd name="T66" fmla="*/ 547 w 2031"/>
                  <a:gd name="T67" fmla="*/ 1378 h 2310"/>
                  <a:gd name="T68" fmla="*/ 536 w 2031"/>
                  <a:gd name="T69" fmla="*/ 1337 h 2310"/>
                  <a:gd name="T70" fmla="*/ 516 w 2031"/>
                  <a:gd name="T71" fmla="*/ 1302 h 2310"/>
                  <a:gd name="T72" fmla="*/ 487 w 2031"/>
                  <a:gd name="T73" fmla="*/ 1273 h 2310"/>
                  <a:gd name="T74" fmla="*/ 448 w 2031"/>
                  <a:gd name="T75" fmla="*/ 1251 h 2310"/>
                  <a:gd name="T76" fmla="*/ 325 w 2031"/>
                  <a:gd name="T77" fmla="*/ 1220 h 2310"/>
                  <a:gd name="T78" fmla="*/ 289 w 2031"/>
                  <a:gd name="T79" fmla="*/ 1209 h 2310"/>
                  <a:gd name="T80" fmla="*/ 257 w 2031"/>
                  <a:gd name="T81" fmla="*/ 1190 h 2310"/>
                  <a:gd name="T82" fmla="*/ 226 w 2031"/>
                  <a:gd name="T83" fmla="*/ 1162 h 2310"/>
                  <a:gd name="T84" fmla="*/ 195 w 2031"/>
                  <a:gd name="T85" fmla="*/ 1137 h 2310"/>
                  <a:gd name="T86" fmla="*/ 167 w 2031"/>
                  <a:gd name="T87" fmla="*/ 1120 h 2310"/>
                  <a:gd name="T88" fmla="*/ 92 w 2031"/>
                  <a:gd name="T89" fmla="*/ 1092 h 2310"/>
                  <a:gd name="T90" fmla="*/ 47 w 2031"/>
                  <a:gd name="T91" fmla="*/ 1074 h 2310"/>
                  <a:gd name="T92" fmla="*/ 16 w 2031"/>
                  <a:gd name="T93" fmla="*/ 1049 h 2310"/>
                  <a:gd name="T94" fmla="*/ 0 w 2031"/>
                  <a:gd name="T95" fmla="*/ 800 h 2310"/>
                  <a:gd name="T96" fmla="*/ 336 w 2031"/>
                  <a:gd name="T97" fmla="*/ 908 h 2310"/>
                  <a:gd name="T98" fmla="*/ 1082 w 2031"/>
                  <a:gd name="T99" fmla="*/ 462 h 2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031" h="2310">
                    <a:moveTo>
                      <a:pt x="1386" y="0"/>
                    </a:moveTo>
                    <a:lnTo>
                      <a:pt x="1510" y="185"/>
                    </a:lnTo>
                    <a:lnTo>
                      <a:pt x="1619" y="686"/>
                    </a:lnTo>
                    <a:lnTo>
                      <a:pt x="1753" y="1012"/>
                    </a:lnTo>
                    <a:lnTo>
                      <a:pt x="1940" y="1057"/>
                    </a:lnTo>
                    <a:lnTo>
                      <a:pt x="2028" y="1139"/>
                    </a:lnTo>
                    <a:lnTo>
                      <a:pt x="1994" y="1273"/>
                    </a:lnTo>
                    <a:lnTo>
                      <a:pt x="2031" y="1312"/>
                    </a:lnTo>
                    <a:lnTo>
                      <a:pt x="1575" y="1761"/>
                    </a:lnTo>
                    <a:lnTo>
                      <a:pt x="1473" y="1863"/>
                    </a:lnTo>
                    <a:lnTo>
                      <a:pt x="1206" y="2261"/>
                    </a:lnTo>
                    <a:lnTo>
                      <a:pt x="1197" y="2273"/>
                    </a:lnTo>
                    <a:lnTo>
                      <a:pt x="1187" y="2284"/>
                    </a:lnTo>
                    <a:lnTo>
                      <a:pt x="1177" y="2293"/>
                    </a:lnTo>
                    <a:lnTo>
                      <a:pt x="1167" y="2299"/>
                    </a:lnTo>
                    <a:lnTo>
                      <a:pt x="1155" y="2304"/>
                    </a:lnTo>
                    <a:lnTo>
                      <a:pt x="1144" y="2308"/>
                    </a:lnTo>
                    <a:lnTo>
                      <a:pt x="1130" y="2310"/>
                    </a:lnTo>
                    <a:lnTo>
                      <a:pt x="1118" y="2310"/>
                    </a:lnTo>
                    <a:lnTo>
                      <a:pt x="1105" y="2309"/>
                    </a:lnTo>
                    <a:lnTo>
                      <a:pt x="1091" y="2307"/>
                    </a:lnTo>
                    <a:lnTo>
                      <a:pt x="1078" y="2303"/>
                    </a:lnTo>
                    <a:lnTo>
                      <a:pt x="1064" y="2299"/>
                    </a:lnTo>
                    <a:lnTo>
                      <a:pt x="1049" y="2294"/>
                    </a:lnTo>
                    <a:lnTo>
                      <a:pt x="1035" y="2287"/>
                    </a:lnTo>
                    <a:lnTo>
                      <a:pt x="1020" y="2280"/>
                    </a:lnTo>
                    <a:lnTo>
                      <a:pt x="1005" y="2273"/>
                    </a:lnTo>
                    <a:lnTo>
                      <a:pt x="998" y="2269"/>
                    </a:lnTo>
                    <a:lnTo>
                      <a:pt x="992" y="2264"/>
                    </a:lnTo>
                    <a:lnTo>
                      <a:pt x="987" y="2259"/>
                    </a:lnTo>
                    <a:lnTo>
                      <a:pt x="982" y="2254"/>
                    </a:lnTo>
                    <a:lnTo>
                      <a:pt x="978" y="2248"/>
                    </a:lnTo>
                    <a:lnTo>
                      <a:pt x="975" y="2241"/>
                    </a:lnTo>
                    <a:lnTo>
                      <a:pt x="972" y="2233"/>
                    </a:lnTo>
                    <a:lnTo>
                      <a:pt x="969" y="2225"/>
                    </a:lnTo>
                    <a:lnTo>
                      <a:pt x="967" y="2215"/>
                    </a:lnTo>
                    <a:lnTo>
                      <a:pt x="963" y="2206"/>
                    </a:lnTo>
                    <a:lnTo>
                      <a:pt x="958" y="2197"/>
                    </a:lnTo>
                    <a:lnTo>
                      <a:pt x="952" y="2188"/>
                    </a:lnTo>
                    <a:lnTo>
                      <a:pt x="945" y="2181"/>
                    </a:lnTo>
                    <a:lnTo>
                      <a:pt x="936" y="2174"/>
                    </a:lnTo>
                    <a:lnTo>
                      <a:pt x="926" y="2167"/>
                    </a:lnTo>
                    <a:lnTo>
                      <a:pt x="915" y="2161"/>
                    </a:lnTo>
                    <a:lnTo>
                      <a:pt x="906" y="2157"/>
                    </a:lnTo>
                    <a:lnTo>
                      <a:pt x="902" y="2153"/>
                    </a:lnTo>
                    <a:lnTo>
                      <a:pt x="901" y="2148"/>
                    </a:lnTo>
                    <a:lnTo>
                      <a:pt x="901" y="2138"/>
                    </a:lnTo>
                    <a:lnTo>
                      <a:pt x="899" y="2129"/>
                    </a:lnTo>
                    <a:lnTo>
                      <a:pt x="897" y="2120"/>
                    </a:lnTo>
                    <a:lnTo>
                      <a:pt x="893" y="2110"/>
                    </a:lnTo>
                    <a:lnTo>
                      <a:pt x="889" y="2101"/>
                    </a:lnTo>
                    <a:lnTo>
                      <a:pt x="883" y="2091"/>
                    </a:lnTo>
                    <a:lnTo>
                      <a:pt x="876" y="2081"/>
                    </a:lnTo>
                    <a:lnTo>
                      <a:pt x="869" y="2072"/>
                    </a:lnTo>
                    <a:lnTo>
                      <a:pt x="859" y="2063"/>
                    </a:lnTo>
                    <a:lnTo>
                      <a:pt x="856" y="2045"/>
                    </a:lnTo>
                    <a:lnTo>
                      <a:pt x="854" y="2029"/>
                    </a:lnTo>
                    <a:lnTo>
                      <a:pt x="850" y="2013"/>
                    </a:lnTo>
                    <a:lnTo>
                      <a:pt x="847" y="1998"/>
                    </a:lnTo>
                    <a:lnTo>
                      <a:pt x="843" y="1984"/>
                    </a:lnTo>
                    <a:lnTo>
                      <a:pt x="839" y="1971"/>
                    </a:lnTo>
                    <a:lnTo>
                      <a:pt x="834" y="1958"/>
                    </a:lnTo>
                    <a:lnTo>
                      <a:pt x="829" y="1946"/>
                    </a:lnTo>
                    <a:lnTo>
                      <a:pt x="823" y="1936"/>
                    </a:lnTo>
                    <a:lnTo>
                      <a:pt x="817" y="1926"/>
                    </a:lnTo>
                    <a:lnTo>
                      <a:pt x="811" y="1918"/>
                    </a:lnTo>
                    <a:lnTo>
                      <a:pt x="803" y="1911"/>
                    </a:lnTo>
                    <a:lnTo>
                      <a:pt x="796" y="1905"/>
                    </a:lnTo>
                    <a:lnTo>
                      <a:pt x="787" y="1901"/>
                    </a:lnTo>
                    <a:lnTo>
                      <a:pt x="779" y="1897"/>
                    </a:lnTo>
                    <a:lnTo>
                      <a:pt x="769" y="1895"/>
                    </a:lnTo>
                    <a:lnTo>
                      <a:pt x="757" y="1890"/>
                    </a:lnTo>
                    <a:lnTo>
                      <a:pt x="746" y="1883"/>
                    </a:lnTo>
                    <a:lnTo>
                      <a:pt x="741" y="1879"/>
                    </a:lnTo>
                    <a:lnTo>
                      <a:pt x="737" y="1875"/>
                    </a:lnTo>
                    <a:lnTo>
                      <a:pt x="733" y="1870"/>
                    </a:lnTo>
                    <a:lnTo>
                      <a:pt x="729" y="1865"/>
                    </a:lnTo>
                    <a:lnTo>
                      <a:pt x="726" y="1860"/>
                    </a:lnTo>
                    <a:lnTo>
                      <a:pt x="723" y="1854"/>
                    </a:lnTo>
                    <a:lnTo>
                      <a:pt x="720" y="1848"/>
                    </a:lnTo>
                    <a:lnTo>
                      <a:pt x="718" y="1842"/>
                    </a:lnTo>
                    <a:lnTo>
                      <a:pt x="716" y="1828"/>
                    </a:lnTo>
                    <a:lnTo>
                      <a:pt x="715" y="1814"/>
                    </a:lnTo>
                    <a:lnTo>
                      <a:pt x="673" y="1558"/>
                    </a:lnTo>
                    <a:lnTo>
                      <a:pt x="671" y="1546"/>
                    </a:lnTo>
                    <a:lnTo>
                      <a:pt x="668" y="1535"/>
                    </a:lnTo>
                    <a:lnTo>
                      <a:pt x="664" y="1524"/>
                    </a:lnTo>
                    <a:lnTo>
                      <a:pt x="658" y="1515"/>
                    </a:lnTo>
                    <a:lnTo>
                      <a:pt x="651" y="1507"/>
                    </a:lnTo>
                    <a:lnTo>
                      <a:pt x="642" y="1500"/>
                    </a:lnTo>
                    <a:lnTo>
                      <a:pt x="632" y="1493"/>
                    </a:lnTo>
                    <a:lnTo>
                      <a:pt x="621" y="1487"/>
                    </a:lnTo>
                    <a:lnTo>
                      <a:pt x="609" y="1480"/>
                    </a:lnTo>
                    <a:lnTo>
                      <a:pt x="597" y="1472"/>
                    </a:lnTo>
                    <a:lnTo>
                      <a:pt x="587" y="1464"/>
                    </a:lnTo>
                    <a:lnTo>
                      <a:pt x="577" y="1455"/>
                    </a:lnTo>
                    <a:lnTo>
                      <a:pt x="569" y="1445"/>
                    </a:lnTo>
                    <a:lnTo>
                      <a:pt x="562" y="1434"/>
                    </a:lnTo>
                    <a:lnTo>
                      <a:pt x="556" y="1423"/>
                    </a:lnTo>
                    <a:lnTo>
                      <a:pt x="551" y="1409"/>
                    </a:lnTo>
                    <a:lnTo>
                      <a:pt x="549" y="1394"/>
                    </a:lnTo>
                    <a:lnTo>
                      <a:pt x="547" y="1378"/>
                    </a:lnTo>
                    <a:lnTo>
                      <a:pt x="544" y="1363"/>
                    </a:lnTo>
                    <a:lnTo>
                      <a:pt x="540" y="1350"/>
                    </a:lnTo>
                    <a:lnTo>
                      <a:pt x="536" y="1337"/>
                    </a:lnTo>
                    <a:lnTo>
                      <a:pt x="530" y="1324"/>
                    </a:lnTo>
                    <a:lnTo>
                      <a:pt x="523" y="1313"/>
                    </a:lnTo>
                    <a:lnTo>
                      <a:pt x="516" y="1302"/>
                    </a:lnTo>
                    <a:lnTo>
                      <a:pt x="507" y="1292"/>
                    </a:lnTo>
                    <a:lnTo>
                      <a:pt x="498" y="1282"/>
                    </a:lnTo>
                    <a:lnTo>
                      <a:pt x="487" y="1273"/>
                    </a:lnTo>
                    <a:lnTo>
                      <a:pt x="476" y="1265"/>
                    </a:lnTo>
                    <a:lnTo>
                      <a:pt x="463" y="1257"/>
                    </a:lnTo>
                    <a:lnTo>
                      <a:pt x="448" y="1251"/>
                    </a:lnTo>
                    <a:lnTo>
                      <a:pt x="432" y="1243"/>
                    </a:lnTo>
                    <a:lnTo>
                      <a:pt x="415" y="1238"/>
                    </a:lnTo>
                    <a:lnTo>
                      <a:pt x="325" y="1220"/>
                    </a:lnTo>
                    <a:lnTo>
                      <a:pt x="313" y="1217"/>
                    </a:lnTo>
                    <a:lnTo>
                      <a:pt x="300" y="1213"/>
                    </a:lnTo>
                    <a:lnTo>
                      <a:pt x="289" y="1209"/>
                    </a:lnTo>
                    <a:lnTo>
                      <a:pt x="278" y="1203"/>
                    </a:lnTo>
                    <a:lnTo>
                      <a:pt x="267" y="1197"/>
                    </a:lnTo>
                    <a:lnTo>
                      <a:pt x="257" y="1190"/>
                    </a:lnTo>
                    <a:lnTo>
                      <a:pt x="247" y="1182"/>
                    </a:lnTo>
                    <a:lnTo>
                      <a:pt x="237" y="1174"/>
                    </a:lnTo>
                    <a:lnTo>
                      <a:pt x="226" y="1162"/>
                    </a:lnTo>
                    <a:lnTo>
                      <a:pt x="215" y="1152"/>
                    </a:lnTo>
                    <a:lnTo>
                      <a:pt x="205" y="1144"/>
                    </a:lnTo>
                    <a:lnTo>
                      <a:pt x="195" y="1137"/>
                    </a:lnTo>
                    <a:lnTo>
                      <a:pt x="186" y="1130"/>
                    </a:lnTo>
                    <a:lnTo>
                      <a:pt x="177" y="1125"/>
                    </a:lnTo>
                    <a:lnTo>
                      <a:pt x="167" y="1120"/>
                    </a:lnTo>
                    <a:lnTo>
                      <a:pt x="158" y="1116"/>
                    </a:lnTo>
                    <a:lnTo>
                      <a:pt x="125" y="1104"/>
                    </a:lnTo>
                    <a:lnTo>
                      <a:pt x="92" y="1092"/>
                    </a:lnTo>
                    <a:lnTo>
                      <a:pt x="75" y="1087"/>
                    </a:lnTo>
                    <a:lnTo>
                      <a:pt x="60" y="1081"/>
                    </a:lnTo>
                    <a:lnTo>
                      <a:pt x="47" y="1074"/>
                    </a:lnTo>
                    <a:lnTo>
                      <a:pt x="35" y="1067"/>
                    </a:lnTo>
                    <a:lnTo>
                      <a:pt x="24" y="1058"/>
                    </a:lnTo>
                    <a:lnTo>
                      <a:pt x="16" y="1049"/>
                    </a:lnTo>
                    <a:lnTo>
                      <a:pt x="9" y="1039"/>
                    </a:lnTo>
                    <a:lnTo>
                      <a:pt x="4" y="1028"/>
                    </a:lnTo>
                    <a:lnTo>
                      <a:pt x="0" y="800"/>
                    </a:lnTo>
                    <a:lnTo>
                      <a:pt x="86" y="801"/>
                    </a:lnTo>
                    <a:lnTo>
                      <a:pt x="192" y="882"/>
                    </a:lnTo>
                    <a:lnTo>
                      <a:pt x="336" y="908"/>
                    </a:lnTo>
                    <a:lnTo>
                      <a:pt x="439" y="847"/>
                    </a:lnTo>
                    <a:lnTo>
                      <a:pt x="798" y="902"/>
                    </a:lnTo>
                    <a:lnTo>
                      <a:pt x="1082" y="462"/>
                    </a:lnTo>
                    <a:lnTo>
                      <a:pt x="1386" y="0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873" name="Freeform 25"/>
              <p:cNvSpPr>
                <a:spLocks/>
              </p:cNvSpPr>
              <p:nvPr/>
            </p:nvSpPr>
            <p:spPr bwMode="auto">
              <a:xfrm>
                <a:off x="5557" y="1979"/>
                <a:ext cx="769" cy="415"/>
              </a:xfrm>
              <a:custGeom>
                <a:avLst/>
                <a:gdLst>
                  <a:gd name="T0" fmla="*/ 76 w 3074"/>
                  <a:gd name="T1" fmla="*/ 12 h 1659"/>
                  <a:gd name="T2" fmla="*/ 101 w 3074"/>
                  <a:gd name="T3" fmla="*/ 0 h 1659"/>
                  <a:gd name="T4" fmla="*/ 102 w 3074"/>
                  <a:gd name="T5" fmla="*/ 3 h 1659"/>
                  <a:gd name="T6" fmla="*/ 103 w 3074"/>
                  <a:gd name="T7" fmla="*/ 6 h 1659"/>
                  <a:gd name="T8" fmla="*/ 632 w 3074"/>
                  <a:gd name="T9" fmla="*/ 215 h 1659"/>
                  <a:gd name="T10" fmla="*/ 1493 w 3074"/>
                  <a:gd name="T11" fmla="*/ 395 h 1659"/>
                  <a:gd name="T12" fmla="*/ 2202 w 3074"/>
                  <a:gd name="T13" fmla="*/ 785 h 1659"/>
                  <a:gd name="T14" fmla="*/ 2994 w 3074"/>
                  <a:gd name="T15" fmla="*/ 1074 h 1659"/>
                  <a:gd name="T16" fmla="*/ 2995 w 3074"/>
                  <a:gd name="T17" fmla="*/ 1073 h 1659"/>
                  <a:gd name="T18" fmla="*/ 3002 w 3074"/>
                  <a:gd name="T19" fmla="*/ 1068 h 1659"/>
                  <a:gd name="T20" fmla="*/ 3074 w 3074"/>
                  <a:gd name="T21" fmla="*/ 1113 h 1659"/>
                  <a:gd name="T22" fmla="*/ 3005 w 3074"/>
                  <a:gd name="T23" fmla="*/ 1142 h 1659"/>
                  <a:gd name="T24" fmla="*/ 2878 w 3074"/>
                  <a:gd name="T25" fmla="*/ 1304 h 1659"/>
                  <a:gd name="T26" fmla="*/ 2730 w 3074"/>
                  <a:gd name="T27" fmla="*/ 1296 h 1659"/>
                  <a:gd name="T28" fmla="*/ 2612 w 3074"/>
                  <a:gd name="T29" fmla="*/ 1440 h 1659"/>
                  <a:gd name="T30" fmla="*/ 2461 w 3074"/>
                  <a:gd name="T31" fmla="*/ 1463 h 1659"/>
                  <a:gd name="T32" fmla="*/ 2226 w 3074"/>
                  <a:gd name="T33" fmla="*/ 1659 h 1659"/>
                  <a:gd name="T34" fmla="*/ 1922 w 3074"/>
                  <a:gd name="T35" fmla="*/ 1554 h 1659"/>
                  <a:gd name="T36" fmla="*/ 1579 w 3074"/>
                  <a:gd name="T37" fmla="*/ 1627 h 1659"/>
                  <a:gd name="T38" fmla="*/ 1530 w 3074"/>
                  <a:gd name="T39" fmla="*/ 1588 h 1659"/>
                  <a:gd name="T40" fmla="*/ 1421 w 3074"/>
                  <a:gd name="T41" fmla="*/ 1562 h 1659"/>
                  <a:gd name="T42" fmla="*/ 1373 w 3074"/>
                  <a:gd name="T43" fmla="*/ 986 h 1659"/>
                  <a:gd name="T44" fmla="*/ 1160 w 3074"/>
                  <a:gd name="T45" fmla="*/ 1196 h 1659"/>
                  <a:gd name="T46" fmla="*/ 796 w 3074"/>
                  <a:gd name="T47" fmla="*/ 1183 h 1659"/>
                  <a:gd name="T48" fmla="*/ 656 w 3074"/>
                  <a:gd name="T49" fmla="*/ 1000 h 1659"/>
                  <a:gd name="T50" fmla="*/ 507 w 3074"/>
                  <a:gd name="T51" fmla="*/ 946 h 1659"/>
                  <a:gd name="T52" fmla="*/ 388 w 3074"/>
                  <a:gd name="T53" fmla="*/ 954 h 1659"/>
                  <a:gd name="T54" fmla="*/ 359 w 3074"/>
                  <a:gd name="T55" fmla="*/ 664 h 1659"/>
                  <a:gd name="T56" fmla="*/ 129 w 3074"/>
                  <a:gd name="T57" fmla="*/ 443 h 1659"/>
                  <a:gd name="T58" fmla="*/ 115 w 3074"/>
                  <a:gd name="T59" fmla="*/ 271 h 1659"/>
                  <a:gd name="T60" fmla="*/ 0 w 3074"/>
                  <a:gd name="T61" fmla="*/ 128 h 1659"/>
                  <a:gd name="T62" fmla="*/ 76 w 3074"/>
                  <a:gd name="T63" fmla="*/ 12 h 16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74" h="1659">
                    <a:moveTo>
                      <a:pt x="76" y="12"/>
                    </a:moveTo>
                    <a:lnTo>
                      <a:pt x="101" y="0"/>
                    </a:lnTo>
                    <a:lnTo>
                      <a:pt x="102" y="3"/>
                    </a:lnTo>
                    <a:lnTo>
                      <a:pt x="103" y="6"/>
                    </a:lnTo>
                    <a:lnTo>
                      <a:pt x="632" y="215"/>
                    </a:lnTo>
                    <a:lnTo>
                      <a:pt x="1493" y="395"/>
                    </a:lnTo>
                    <a:lnTo>
                      <a:pt x="2202" y="785"/>
                    </a:lnTo>
                    <a:lnTo>
                      <a:pt x="2994" y="1074"/>
                    </a:lnTo>
                    <a:lnTo>
                      <a:pt x="2995" y="1073"/>
                    </a:lnTo>
                    <a:lnTo>
                      <a:pt x="3002" y="1068"/>
                    </a:lnTo>
                    <a:lnTo>
                      <a:pt x="3074" y="1113"/>
                    </a:lnTo>
                    <a:lnTo>
                      <a:pt x="3005" y="1142"/>
                    </a:lnTo>
                    <a:lnTo>
                      <a:pt x="2878" y="1304"/>
                    </a:lnTo>
                    <a:lnTo>
                      <a:pt x="2730" y="1296"/>
                    </a:lnTo>
                    <a:lnTo>
                      <a:pt x="2612" y="1440"/>
                    </a:lnTo>
                    <a:lnTo>
                      <a:pt x="2461" y="1463"/>
                    </a:lnTo>
                    <a:lnTo>
                      <a:pt x="2226" y="1659"/>
                    </a:lnTo>
                    <a:lnTo>
                      <a:pt x="1922" y="1554"/>
                    </a:lnTo>
                    <a:lnTo>
                      <a:pt x="1579" y="1627"/>
                    </a:lnTo>
                    <a:lnTo>
                      <a:pt x="1530" y="1588"/>
                    </a:lnTo>
                    <a:lnTo>
                      <a:pt x="1421" y="1562"/>
                    </a:lnTo>
                    <a:lnTo>
                      <a:pt x="1373" y="986"/>
                    </a:lnTo>
                    <a:lnTo>
                      <a:pt x="1160" y="1196"/>
                    </a:lnTo>
                    <a:lnTo>
                      <a:pt x="796" y="1183"/>
                    </a:lnTo>
                    <a:lnTo>
                      <a:pt x="656" y="1000"/>
                    </a:lnTo>
                    <a:lnTo>
                      <a:pt x="507" y="946"/>
                    </a:lnTo>
                    <a:lnTo>
                      <a:pt x="388" y="954"/>
                    </a:lnTo>
                    <a:lnTo>
                      <a:pt x="359" y="664"/>
                    </a:lnTo>
                    <a:lnTo>
                      <a:pt x="129" y="443"/>
                    </a:lnTo>
                    <a:lnTo>
                      <a:pt x="115" y="271"/>
                    </a:lnTo>
                    <a:lnTo>
                      <a:pt x="0" y="128"/>
                    </a:lnTo>
                    <a:lnTo>
                      <a:pt x="76" y="12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874" name="Freeform 26"/>
              <p:cNvSpPr>
                <a:spLocks/>
              </p:cNvSpPr>
              <p:nvPr/>
            </p:nvSpPr>
            <p:spPr bwMode="auto">
              <a:xfrm>
                <a:off x="6528" y="710"/>
                <a:ext cx="600" cy="669"/>
              </a:xfrm>
              <a:custGeom>
                <a:avLst/>
                <a:gdLst>
                  <a:gd name="T0" fmla="*/ 546 w 2396"/>
                  <a:gd name="T1" fmla="*/ 1222 h 2676"/>
                  <a:gd name="T2" fmla="*/ 571 w 2396"/>
                  <a:gd name="T3" fmla="*/ 1222 h 2676"/>
                  <a:gd name="T4" fmla="*/ 575 w 2396"/>
                  <a:gd name="T5" fmla="*/ 1223 h 2676"/>
                  <a:gd name="T6" fmla="*/ 586 w 2396"/>
                  <a:gd name="T7" fmla="*/ 1226 h 2676"/>
                  <a:gd name="T8" fmla="*/ 587 w 2396"/>
                  <a:gd name="T9" fmla="*/ 1226 h 2676"/>
                  <a:gd name="T10" fmla="*/ 589 w 2396"/>
                  <a:gd name="T11" fmla="*/ 1226 h 2676"/>
                  <a:gd name="T12" fmla="*/ 599 w 2396"/>
                  <a:gd name="T13" fmla="*/ 1229 h 2676"/>
                  <a:gd name="T14" fmla="*/ 602 w 2396"/>
                  <a:gd name="T15" fmla="*/ 1230 h 2676"/>
                  <a:gd name="T16" fmla="*/ 620 w 2396"/>
                  <a:gd name="T17" fmla="*/ 1237 h 2676"/>
                  <a:gd name="T18" fmla="*/ 680 w 2396"/>
                  <a:gd name="T19" fmla="*/ 1281 h 2676"/>
                  <a:gd name="T20" fmla="*/ 708 w 2396"/>
                  <a:gd name="T21" fmla="*/ 1321 h 2676"/>
                  <a:gd name="T22" fmla="*/ 751 w 2396"/>
                  <a:gd name="T23" fmla="*/ 1448 h 2676"/>
                  <a:gd name="T24" fmla="*/ 789 w 2396"/>
                  <a:gd name="T25" fmla="*/ 1544 h 2676"/>
                  <a:gd name="T26" fmla="*/ 846 w 2396"/>
                  <a:gd name="T27" fmla="*/ 1618 h 2676"/>
                  <a:gd name="T28" fmla="*/ 864 w 2396"/>
                  <a:gd name="T29" fmla="*/ 1665 h 2676"/>
                  <a:gd name="T30" fmla="*/ 917 w 2396"/>
                  <a:gd name="T31" fmla="*/ 2321 h 2676"/>
                  <a:gd name="T32" fmla="*/ 909 w 2396"/>
                  <a:gd name="T33" fmla="*/ 2364 h 2676"/>
                  <a:gd name="T34" fmla="*/ 892 w 2396"/>
                  <a:gd name="T35" fmla="*/ 2378 h 2676"/>
                  <a:gd name="T36" fmla="*/ 866 w 2396"/>
                  <a:gd name="T37" fmla="*/ 2383 h 2676"/>
                  <a:gd name="T38" fmla="*/ 853 w 2396"/>
                  <a:gd name="T39" fmla="*/ 2403 h 2676"/>
                  <a:gd name="T40" fmla="*/ 871 w 2396"/>
                  <a:gd name="T41" fmla="*/ 2435 h 2676"/>
                  <a:gd name="T42" fmla="*/ 988 w 2396"/>
                  <a:gd name="T43" fmla="*/ 2546 h 2676"/>
                  <a:gd name="T44" fmla="*/ 1163 w 2396"/>
                  <a:gd name="T45" fmla="*/ 2660 h 2676"/>
                  <a:gd name="T46" fmla="*/ 1191 w 2396"/>
                  <a:gd name="T47" fmla="*/ 2676 h 2676"/>
                  <a:gd name="T48" fmla="*/ 1210 w 2396"/>
                  <a:gd name="T49" fmla="*/ 2666 h 2676"/>
                  <a:gd name="T50" fmla="*/ 1220 w 2396"/>
                  <a:gd name="T51" fmla="*/ 2631 h 2676"/>
                  <a:gd name="T52" fmla="*/ 1335 w 2396"/>
                  <a:gd name="T53" fmla="*/ 2373 h 2676"/>
                  <a:gd name="T54" fmla="*/ 1428 w 2396"/>
                  <a:gd name="T55" fmla="*/ 2343 h 2676"/>
                  <a:gd name="T56" fmla="*/ 1465 w 2396"/>
                  <a:gd name="T57" fmla="*/ 2347 h 2676"/>
                  <a:gd name="T58" fmla="*/ 1494 w 2396"/>
                  <a:gd name="T59" fmla="*/ 2364 h 2676"/>
                  <a:gd name="T60" fmla="*/ 1535 w 2396"/>
                  <a:gd name="T61" fmla="*/ 2425 h 2676"/>
                  <a:gd name="T62" fmla="*/ 1577 w 2396"/>
                  <a:gd name="T63" fmla="*/ 2478 h 2676"/>
                  <a:gd name="T64" fmla="*/ 1609 w 2396"/>
                  <a:gd name="T65" fmla="*/ 2494 h 2676"/>
                  <a:gd name="T66" fmla="*/ 1695 w 2396"/>
                  <a:gd name="T67" fmla="*/ 2445 h 2676"/>
                  <a:gd name="T68" fmla="*/ 1714 w 2396"/>
                  <a:gd name="T69" fmla="*/ 2413 h 2676"/>
                  <a:gd name="T70" fmla="*/ 1709 w 2396"/>
                  <a:gd name="T71" fmla="*/ 2387 h 2676"/>
                  <a:gd name="T72" fmla="*/ 1702 w 2396"/>
                  <a:gd name="T73" fmla="*/ 2357 h 2676"/>
                  <a:gd name="T74" fmla="*/ 1711 w 2396"/>
                  <a:gd name="T75" fmla="*/ 2331 h 2676"/>
                  <a:gd name="T76" fmla="*/ 1738 w 2396"/>
                  <a:gd name="T77" fmla="*/ 2310 h 2676"/>
                  <a:gd name="T78" fmla="*/ 1782 w 2396"/>
                  <a:gd name="T79" fmla="*/ 2295 h 2676"/>
                  <a:gd name="T80" fmla="*/ 1816 w 2396"/>
                  <a:gd name="T81" fmla="*/ 2270 h 2676"/>
                  <a:gd name="T82" fmla="*/ 1841 w 2396"/>
                  <a:gd name="T83" fmla="*/ 2224 h 2676"/>
                  <a:gd name="T84" fmla="*/ 1860 w 2396"/>
                  <a:gd name="T85" fmla="*/ 2126 h 2676"/>
                  <a:gd name="T86" fmla="*/ 1902 w 2396"/>
                  <a:gd name="T87" fmla="*/ 2064 h 2676"/>
                  <a:gd name="T88" fmla="*/ 1968 w 2396"/>
                  <a:gd name="T89" fmla="*/ 2041 h 2676"/>
                  <a:gd name="T90" fmla="*/ 2396 w 2396"/>
                  <a:gd name="T91" fmla="*/ 2038 h 2676"/>
                  <a:gd name="T92" fmla="*/ 1988 w 2396"/>
                  <a:gd name="T93" fmla="*/ 1214 h 2676"/>
                  <a:gd name="T94" fmla="*/ 2097 w 2396"/>
                  <a:gd name="T95" fmla="*/ 527 h 2676"/>
                  <a:gd name="T96" fmla="*/ 1893 w 2396"/>
                  <a:gd name="T97" fmla="*/ 2 h 2676"/>
                  <a:gd name="T98" fmla="*/ 1515 w 2396"/>
                  <a:gd name="T99" fmla="*/ 252 h 2676"/>
                  <a:gd name="T100" fmla="*/ 761 w 2396"/>
                  <a:gd name="T101" fmla="*/ 523 h 2676"/>
                  <a:gd name="T102" fmla="*/ 215 w 2396"/>
                  <a:gd name="T103" fmla="*/ 347 h 2676"/>
                  <a:gd name="T104" fmla="*/ 231 w 2396"/>
                  <a:gd name="T105" fmla="*/ 553 h 2676"/>
                  <a:gd name="T106" fmla="*/ 169 w 2396"/>
                  <a:gd name="T107" fmla="*/ 1023 h 2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396" h="2676">
                    <a:moveTo>
                      <a:pt x="520" y="1198"/>
                    </a:moveTo>
                    <a:lnTo>
                      <a:pt x="545" y="1222"/>
                    </a:lnTo>
                    <a:lnTo>
                      <a:pt x="546" y="1222"/>
                    </a:lnTo>
                    <a:lnTo>
                      <a:pt x="546" y="1222"/>
                    </a:lnTo>
                    <a:lnTo>
                      <a:pt x="546" y="1222"/>
                    </a:lnTo>
                    <a:lnTo>
                      <a:pt x="546" y="1222"/>
                    </a:lnTo>
                    <a:lnTo>
                      <a:pt x="552" y="1221"/>
                    </a:lnTo>
                    <a:lnTo>
                      <a:pt x="558" y="1221"/>
                    </a:lnTo>
                    <a:lnTo>
                      <a:pt x="565" y="1221"/>
                    </a:lnTo>
                    <a:lnTo>
                      <a:pt x="571" y="1222"/>
                    </a:lnTo>
                    <a:lnTo>
                      <a:pt x="571" y="1222"/>
                    </a:lnTo>
                    <a:lnTo>
                      <a:pt x="571" y="1222"/>
                    </a:lnTo>
                    <a:lnTo>
                      <a:pt x="573" y="1222"/>
                    </a:lnTo>
                    <a:lnTo>
                      <a:pt x="574" y="1223"/>
                    </a:lnTo>
                    <a:lnTo>
                      <a:pt x="575" y="1223"/>
                    </a:lnTo>
                    <a:lnTo>
                      <a:pt x="575" y="1223"/>
                    </a:lnTo>
                    <a:lnTo>
                      <a:pt x="580" y="1224"/>
                    </a:lnTo>
                    <a:lnTo>
                      <a:pt x="586" y="1225"/>
                    </a:lnTo>
                    <a:lnTo>
                      <a:pt x="586" y="1225"/>
                    </a:lnTo>
                    <a:lnTo>
                      <a:pt x="586" y="1226"/>
                    </a:lnTo>
                    <a:lnTo>
                      <a:pt x="586" y="1226"/>
                    </a:lnTo>
                    <a:lnTo>
                      <a:pt x="587" y="1226"/>
                    </a:lnTo>
                    <a:lnTo>
                      <a:pt x="587" y="1226"/>
                    </a:lnTo>
                    <a:lnTo>
                      <a:pt x="587" y="1226"/>
                    </a:lnTo>
                    <a:lnTo>
                      <a:pt x="587" y="1226"/>
                    </a:lnTo>
                    <a:lnTo>
                      <a:pt x="588" y="1226"/>
                    </a:lnTo>
                    <a:lnTo>
                      <a:pt x="588" y="1226"/>
                    </a:lnTo>
                    <a:lnTo>
                      <a:pt x="589" y="1226"/>
                    </a:lnTo>
                    <a:lnTo>
                      <a:pt x="589" y="1226"/>
                    </a:lnTo>
                    <a:lnTo>
                      <a:pt x="589" y="1226"/>
                    </a:lnTo>
                    <a:lnTo>
                      <a:pt x="593" y="1228"/>
                    </a:lnTo>
                    <a:lnTo>
                      <a:pt x="598" y="1229"/>
                    </a:lnTo>
                    <a:lnTo>
                      <a:pt x="598" y="1229"/>
                    </a:lnTo>
                    <a:lnTo>
                      <a:pt x="598" y="1229"/>
                    </a:lnTo>
                    <a:lnTo>
                      <a:pt x="599" y="1229"/>
                    </a:lnTo>
                    <a:lnTo>
                      <a:pt x="599" y="1229"/>
                    </a:lnTo>
                    <a:lnTo>
                      <a:pt x="600" y="1230"/>
                    </a:lnTo>
                    <a:lnTo>
                      <a:pt x="601" y="1230"/>
                    </a:lnTo>
                    <a:lnTo>
                      <a:pt x="602" y="1230"/>
                    </a:lnTo>
                    <a:lnTo>
                      <a:pt x="602" y="1230"/>
                    </a:lnTo>
                    <a:lnTo>
                      <a:pt x="602" y="1231"/>
                    </a:lnTo>
                    <a:lnTo>
                      <a:pt x="602" y="1231"/>
                    </a:lnTo>
                    <a:lnTo>
                      <a:pt x="603" y="1231"/>
                    </a:lnTo>
                    <a:lnTo>
                      <a:pt x="604" y="1231"/>
                    </a:lnTo>
                    <a:lnTo>
                      <a:pt x="620" y="1237"/>
                    </a:lnTo>
                    <a:lnTo>
                      <a:pt x="637" y="1245"/>
                    </a:lnTo>
                    <a:lnTo>
                      <a:pt x="652" y="1255"/>
                    </a:lnTo>
                    <a:lnTo>
                      <a:pt x="667" y="1267"/>
                    </a:lnTo>
                    <a:lnTo>
                      <a:pt x="674" y="1274"/>
                    </a:lnTo>
                    <a:lnTo>
                      <a:pt x="680" y="1281"/>
                    </a:lnTo>
                    <a:lnTo>
                      <a:pt x="687" y="1288"/>
                    </a:lnTo>
                    <a:lnTo>
                      <a:pt x="693" y="1296"/>
                    </a:lnTo>
                    <a:lnTo>
                      <a:pt x="698" y="1304"/>
                    </a:lnTo>
                    <a:lnTo>
                      <a:pt x="703" y="1312"/>
                    </a:lnTo>
                    <a:lnTo>
                      <a:pt x="708" y="1321"/>
                    </a:lnTo>
                    <a:lnTo>
                      <a:pt x="712" y="1330"/>
                    </a:lnTo>
                    <a:lnTo>
                      <a:pt x="723" y="1358"/>
                    </a:lnTo>
                    <a:lnTo>
                      <a:pt x="733" y="1387"/>
                    </a:lnTo>
                    <a:lnTo>
                      <a:pt x="742" y="1418"/>
                    </a:lnTo>
                    <a:lnTo>
                      <a:pt x="751" y="1448"/>
                    </a:lnTo>
                    <a:lnTo>
                      <a:pt x="760" y="1479"/>
                    </a:lnTo>
                    <a:lnTo>
                      <a:pt x="771" y="1508"/>
                    </a:lnTo>
                    <a:lnTo>
                      <a:pt x="777" y="1521"/>
                    </a:lnTo>
                    <a:lnTo>
                      <a:pt x="782" y="1533"/>
                    </a:lnTo>
                    <a:lnTo>
                      <a:pt x="789" y="1544"/>
                    </a:lnTo>
                    <a:lnTo>
                      <a:pt x="796" y="1554"/>
                    </a:lnTo>
                    <a:lnTo>
                      <a:pt x="809" y="1570"/>
                    </a:lnTo>
                    <a:lnTo>
                      <a:pt x="823" y="1585"/>
                    </a:lnTo>
                    <a:lnTo>
                      <a:pt x="835" y="1601"/>
                    </a:lnTo>
                    <a:lnTo>
                      <a:pt x="846" y="1618"/>
                    </a:lnTo>
                    <a:lnTo>
                      <a:pt x="851" y="1627"/>
                    </a:lnTo>
                    <a:lnTo>
                      <a:pt x="856" y="1636"/>
                    </a:lnTo>
                    <a:lnTo>
                      <a:pt x="859" y="1645"/>
                    </a:lnTo>
                    <a:lnTo>
                      <a:pt x="862" y="1655"/>
                    </a:lnTo>
                    <a:lnTo>
                      <a:pt x="864" y="1665"/>
                    </a:lnTo>
                    <a:lnTo>
                      <a:pt x="864" y="1677"/>
                    </a:lnTo>
                    <a:lnTo>
                      <a:pt x="864" y="1689"/>
                    </a:lnTo>
                    <a:lnTo>
                      <a:pt x="863" y="1701"/>
                    </a:lnTo>
                    <a:lnTo>
                      <a:pt x="917" y="2298"/>
                    </a:lnTo>
                    <a:lnTo>
                      <a:pt x="917" y="2321"/>
                    </a:lnTo>
                    <a:lnTo>
                      <a:pt x="916" y="2339"/>
                    </a:lnTo>
                    <a:lnTo>
                      <a:pt x="915" y="2346"/>
                    </a:lnTo>
                    <a:lnTo>
                      <a:pt x="913" y="2353"/>
                    </a:lnTo>
                    <a:lnTo>
                      <a:pt x="911" y="2359"/>
                    </a:lnTo>
                    <a:lnTo>
                      <a:pt x="909" y="2364"/>
                    </a:lnTo>
                    <a:lnTo>
                      <a:pt x="906" y="2368"/>
                    </a:lnTo>
                    <a:lnTo>
                      <a:pt x="902" y="2371"/>
                    </a:lnTo>
                    <a:lnTo>
                      <a:pt x="899" y="2374"/>
                    </a:lnTo>
                    <a:lnTo>
                      <a:pt x="896" y="2376"/>
                    </a:lnTo>
                    <a:lnTo>
                      <a:pt x="892" y="2378"/>
                    </a:lnTo>
                    <a:lnTo>
                      <a:pt x="888" y="2379"/>
                    </a:lnTo>
                    <a:lnTo>
                      <a:pt x="884" y="2379"/>
                    </a:lnTo>
                    <a:lnTo>
                      <a:pt x="879" y="2379"/>
                    </a:lnTo>
                    <a:lnTo>
                      <a:pt x="872" y="2381"/>
                    </a:lnTo>
                    <a:lnTo>
                      <a:pt x="866" y="2383"/>
                    </a:lnTo>
                    <a:lnTo>
                      <a:pt x="861" y="2386"/>
                    </a:lnTo>
                    <a:lnTo>
                      <a:pt x="857" y="2390"/>
                    </a:lnTo>
                    <a:lnTo>
                      <a:pt x="854" y="2393"/>
                    </a:lnTo>
                    <a:lnTo>
                      <a:pt x="853" y="2398"/>
                    </a:lnTo>
                    <a:lnTo>
                      <a:pt x="853" y="2403"/>
                    </a:lnTo>
                    <a:lnTo>
                      <a:pt x="854" y="2408"/>
                    </a:lnTo>
                    <a:lnTo>
                      <a:pt x="856" y="2414"/>
                    </a:lnTo>
                    <a:lnTo>
                      <a:pt x="860" y="2421"/>
                    </a:lnTo>
                    <a:lnTo>
                      <a:pt x="865" y="2428"/>
                    </a:lnTo>
                    <a:lnTo>
                      <a:pt x="871" y="2435"/>
                    </a:lnTo>
                    <a:lnTo>
                      <a:pt x="886" y="2451"/>
                    </a:lnTo>
                    <a:lnTo>
                      <a:pt x="908" y="2471"/>
                    </a:lnTo>
                    <a:lnTo>
                      <a:pt x="932" y="2496"/>
                    </a:lnTo>
                    <a:lnTo>
                      <a:pt x="959" y="2521"/>
                    </a:lnTo>
                    <a:lnTo>
                      <a:pt x="988" y="2546"/>
                    </a:lnTo>
                    <a:lnTo>
                      <a:pt x="1019" y="2570"/>
                    </a:lnTo>
                    <a:lnTo>
                      <a:pt x="1053" y="2594"/>
                    </a:lnTo>
                    <a:lnTo>
                      <a:pt x="1088" y="2617"/>
                    </a:lnTo>
                    <a:lnTo>
                      <a:pt x="1124" y="2639"/>
                    </a:lnTo>
                    <a:lnTo>
                      <a:pt x="1163" y="2660"/>
                    </a:lnTo>
                    <a:lnTo>
                      <a:pt x="1169" y="2665"/>
                    </a:lnTo>
                    <a:lnTo>
                      <a:pt x="1175" y="2669"/>
                    </a:lnTo>
                    <a:lnTo>
                      <a:pt x="1180" y="2672"/>
                    </a:lnTo>
                    <a:lnTo>
                      <a:pt x="1186" y="2674"/>
                    </a:lnTo>
                    <a:lnTo>
                      <a:pt x="1191" y="2676"/>
                    </a:lnTo>
                    <a:lnTo>
                      <a:pt x="1196" y="2676"/>
                    </a:lnTo>
                    <a:lnTo>
                      <a:pt x="1200" y="2675"/>
                    </a:lnTo>
                    <a:lnTo>
                      <a:pt x="1203" y="2673"/>
                    </a:lnTo>
                    <a:lnTo>
                      <a:pt x="1207" y="2670"/>
                    </a:lnTo>
                    <a:lnTo>
                      <a:pt x="1210" y="2666"/>
                    </a:lnTo>
                    <a:lnTo>
                      <a:pt x="1213" y="2661"/>
                    </a:lnTo>
                    <a:lnTo>
                      <a:pt x="1215" y="2655"/>
                    </a:lnTo>
                    <a:lnTo>
                      <a:pt x="1217" y="2648"/>
                    </a:lnTo>
                    <a:lnTo>
                      <a:pt x="1219" y="2640"/>
                    </a:lnTo>
                    <a:lnTo>
                      <a:pt x="1220" y="2631"/>
                    </a:lnTo>
                    <a:lnTo>
                      <a:pt x="1222" y="2621"/>
                    </a:lnTo>
                    <a:lnTo>
                      <a:pt x="1261" y="2416"/>
                    </a:lnTo>
                    <a:lnTo>
                      <a:pt x="1287" y="2399"/>
                    </a:lnTo>
                    <a:lnTo>
                      <a:pt x="1311" y="2385"/>
                    </a:lnTo>
                    <a:lnTo>
                      <a:pt x="1335" y="2373"/>
                    </a:lnTo>
                    <a:lnTo>
                      <a:pt x="1356" y="2362"/>
                    </a:lnTo>
                    <a:lnTo>
                      <a:pt x="1376" y="2354"/>
                    </a:lnTo>
                    <a:lnTo>
                      <a:pt x="1395" y="2348"/>
                    </a:lnTo>
                    <a:lnTo>
                      <a:pt x="1412" y="2345"/>
                    </a:lnTo>
                    <a:lnTo>
                      <a:pt x="1428" y="2343"/>
                    </a:lnTo>
                    <a:lnTo>
                      <a:pt x="1436" y="2343"/>
                    </a:lnTo>
                    <a:lnTo>
                      <a:pt x="1444" y="2343"/>
                    </a:lnTo>
                    <a:lnTo>
                      <a:pt x="1451" y="2344"/>
                    </a:lnTo>
                    <a:lnTo>
                      <a:pt x="1457" y="2345"/>
                    </a:lnTo>
                    <a:lnTo>
                      <a:pt x="1465" y="2347"/>
                    </a:lnTo>
                    <a:lnTo>
                      <a:pt x="1471" y="2349"/>
                    </a:lnTo>
                    <a:lnTo>
                      <a:pt x="1477" y="2352"/>
                    </a:lnTo>
                    <a:lnTo>
                      <a:pt x="1483" y="2356"/>
                    </a:lnTo>
                    <a:lnTo>
                      <a:pt x="1488" y="2359"/>
                    </a:lnTo>
                    <a:lnTo>
                      <a:pt x="1494" y="2364"/>
                    </a:lnTo>
                    <a:lnTo>
                      <a:pt x="1499" y="2369"/>
                    </a:lnTo>
                    <a:lnTo>
                      <a:pt x="1503" y="2374"/>
                    </a:lnTo>
                    <a:lnTo>
                      <a:pt x="1512" y="2386"/>
                    </a:lnTo>
                    <a:lnTo>
                      <a:pt x="1520" y="2400"/>
                    </a:lnTo>
                    <a:lnTo>
                      <a:pt x="1535" y="2425"/>
                    </a:lnTo>
                    <a:lnTo>
                      <a:pt x="1550" y="2447"/>
                    </a:lnTo>
                    <a:lnTo>
                      <a:pt x="1557" y="2456"/>
                    </a:lnTo>
                    <a:lnTo>
                      <a:pt x="1564" y="2465"/>
                    </a:lnTo>
                    <a:lnTo>
                      <a:pt x="1571" y="2472"/>
                    </a:lnTo>
                    <a:lnTo>
                      <a:pt x="1577" y="2478"/>
                    </a:lnTo>
                    <a:lnTo>
                      <a:pt x="1584" y="2483"/>
                    </a:lnTo>
                    <a:lnTo>
                      <a:pt x="1590" y="2487"/>
                    </a:lnTo>
                    <a:lnTo>
                      <a:pt x="1596" y="2491"/>
                    </a:lnTo>
                    <a:lnTo>
                      <a:pt x="1603" y="2493"/>
                    </a:lnTo>
                    <a:lnTo>
                      <a:pt x="1609" y="2494"/>
                    </a:lnTo>
                    <a:lnTo>
                      <a:pt x="1614" y="2494"/>
                    </a:lnTo>
                    <a:lnTo>
                      <a:pt x="1620" y="2493"/>
                    </a:lnTo>
                    <a:lnTo>
                      <a:pt x="1625" y="2491"/>
                    </a:lnTo>
                    <a:lnTo>
                      <a:pt x="1686" y="2452"/>
                    </a:lnTo>
                    <a:lnTo>
                      <a:pt x="1695" y="2445"/>
                    </a:lnTo>
                    <a:lnTo>
                      <a:pt x="1702" y="2437"/>
                    </a:lnTo>
                    <a:lnTo>
                      <a:pt x="1708" y="2430"/>
                    </a:lnTo>
                    <a:lnTo>
                      <a:pt x="1712" y="2422"/>
                    </a:lnTo>
                    <a:lnTo>
                      <a:pt x="1714" y="2417"/>
                    </a:lnTo>
                    <a:lnTo>
                      <a:pt x="1714" y="2413"/>
                    </a:lnTo>
                    <a:lnTo>
                      <a:pt x="1715" y="2408"/>
                    </a:lnTo>
                    <a:lnTo>
                      <a:pt x="1714" y="2403"/>
                    </a:lnTo>
                    <a:lnTo>
                      <a:pt x="1713" y="2398"/>
                    </a:lnTo>
                    <a:lnTo>
                      <a:pt x="1712" y="2392"/>
                    </a:lnTo>
                    <a:lnTo>
                      <a:pt x="1709" y="2387"/>
                    </a:lnTo>
                    <a:lnTo>
                      <a:pt x="1706" y="2381"/>
                    </a:lnTo>
                    <a:lnTo>
                      <a:pt x="1705" y="2375"/>
                    </a:lnTo>
                    <a:lnTo>
                      <a:pt x="1703" y="2369"/>
                    </a:lnTo>
                    <a:lnTo>
                      <a:pt x="1703" y="2363"/>
                    </a:lnTo>
                    <a:lnTo>
                      <a:pt x="1702" y="2357"/>
                    </a:lnTo>
                    <a:lnTo>
                      <a:pt x="1703" y="2352"/>
                    </a:lnTo>
                    <a:lnTo>
                      <a:pt x="1704" y="2346"/>
                    </a:lnTo>
                    <a:lnTo>
                      <a:pt x="1706" y="2341"/>
                    </a:lnTo>
                    <a:lnTo>
                      <a:pt x="1708" y="2335"/>
                    </a:lnTo>
                    <a:lnTo>
                      <a:pt x="1711" y="2331"/>
                    </a:lnTo>
                    <a:lnTo>
                      <a:pt x="1715" y="2326"/>
                    </a:lnTo>
                    <a:lnTo>
                      <a:pt x="1719" y="2321"/>
                    </a:lnTo>
                    <a:lnTo>
                      <a:pt x="1725" y="2316"/>
                    </a:lnTo>
                    <a:lnTo>
                      <a:pt x="1731" y="2313"/>
                    </a:lnTo>
                    <a:lnTo>
                      <a:pt x="1738" y="2310"/>
                    </a:lnTo>
                    <a:lnTo>
                      <a:pt x="1746" y="2307"/>
                    </a:lnTo>
                    <a:lnTo>
                      <a:pt x="1754" y="2304"/>
                    </a:lnTo>
                    <a:lnTo>
                      <a:pt x="1764" y="2302"/>
                    </a:lnTo>
                    <a:lnTo>
                      <a:pt x="1773" y="2299"/>
                    </a:lnTo>
                    <a:lnTo>
                      <a:pt x="1782" y="2295"/>
                    </a:lnTo>
                    <a:lnTo>
                      <a:pt x="1790" y="2291"/>
                    </a:lnTo>
                    <a:lnTo>
                      <a:pt x="1797" y="2287"/>
                    </a:lnTo>
                    <a:lnTo>
                      <a:pt x="1804" y="2282"/>
                    </a:lnTo>
                    <a:lnTo>
                      <a:pt x="1810" y="2276"/>
                    </a:lnTo>
                    <a:lnTo>
                      <a:pt x="1816" y="2270"/>
                    </a:lnTo>
                    <a:lnTo>
                      <a:pt x="1821" y="2264"/>
                    </a:lnTo>
                    <a:lnTo>
                      <a:pt x="1826" y="2257"/>
                    </a:lnTo>
                    <a:lnTo>
                      <a:pt x="1830" y="2249"/>
                    </a:lnTo>
                    <a:lnTo>
                      <a:pt x="1834" y="2241"/>
                    </a:lnTo>
                    <a:lnTo>
                      <a:pt x="1841" y="2224"/>
                    </a:lnTo>
                    <a:lnTo>
                      <a:pt x="1846" y="2204"/>
                    </a:lnTo>
                    <a:lnTo>
                      <a:pt x="1848" y="2182"/>
                    </a:lnTo>
                    <a:lnTo>
                      <a:pt x="1851" y="2161"/>
                    </a:lnTo>
                    <a:lnTo>
                      <a:pt x="1855" y="2143"/>
                    </a:lnTo>
                    <a:lnTo>
                      <a:pt x="1860" y="2126"/>
                    </a:lnTo>
                    <a:lnTo>
                      <a:pt x="1866" y="2111"/>
                    </a:lnTo>
                    <a:lnTo>
                      <a:pt x="1873" y="2097"/>
                    </a:lnTo>
                    <a:lnTo>
                      <a:pt x="1883" y="2084"/>
                    </a:lnTo>
                    <a:lnTo>
                      <a:pt x="1892" y="2074"/>
                    </a:lnTo>
                    <a:lnTo>
                      <a:pt x="1902" y="2064"/>
                    </a:lnTo>
                    <a:lnTo>
                      <a:pt x="1913" y="2057"/>
                    </a:lnTo>
                    <a:lnTo>
                      <a:pt x="1925" y="2051"/>
                    </a:lnTo>
                    <a:lnTo>
                      <a:pt x="1939" y="2046"/>
                    </a:lnTo>
                    <a:lnTo>
                      <a:pt x="1953" y="2043"/>
                    </a:lnTo>
                    <a:lnTo>
                      <a:pt x="1968" y="2041"/>
                    </a:lnTo>
                    <a:lnTo>
                      <a:pt x="1985" y="2041"/>
                    </a:lnTo>
                    <a:lnTo>
                      <a:pt x="2002" y="2042"/>
                    </a:lnTo>
                    <a:lnTo>
                      <a:pt x="2392" y="2038"/>
                    </a:lnTo>
                    <a:lnTo>
                      <a:pt x="2392" y="2038"/>
                    </a:lnTo>
                    <a:lnTo>
                      <a:pt x="2396" y="2038"/>
                    </a:lnTo>
                    <a:lnTo>
                      <a:pt x="2365" y="1596"/>
                    </a:lnTo>
                    <a:lnTo>
                      <a:pt x="2228" y="1504"/>
                    </a:lnTo>
                    <a:lnTo>
                      <a:pt x="2136" y="1442"/>
                    </a:lnTo>
                    <a:lnTo>
                      <a:pt x="1997" y="1303"/>
                    </a:lnTo>
                    <a:lnTo>
                      <a:pt x="1988" y="1214"/>
                    </a:lnTo>
                    <a:lnTo>
                      <a:pt x="1885" y="1034"/>
                    </a:lnTo>
                    <a:lnTo>
                      <a:pt x="1880" y="952"/>
                    </a:lnTo>
                    <a:lnTo>
                      <a:pt x="1987" y="779"/>
                    </a:lnTo>
                    <a:lnTo>
                      <a:pt x="2005" y="639"/>
                    </a:lnTo>
                    <a:lnTo>
                      <a:pt x="2097" y="527"/>
                    </a:lnTo>
                    <a:lnTo>
                      <a:pt x="2059" y="380"/>
                    </a:lnTo>
                    <a:lnTo>
                      <a:pt x="2033" y="288"/>
                    </a:lnTo>
                    <a:lnTo>
                      <a:pt x="1883" y="227"/>
                    </a:lnTo>
                    <a:lnTo>
                      <a:pt x="1928" y="58"/>
                    </a:lnTo>
                    <a:lnTo>
                      <a:pt x="1893" y="2"/>
                    </a:lnTo>
                    <a:lnTo>
                      <a:pt x="1795" y="0"/>
                    </a:lnTo>
                    <a:lnTo>
                      <a:pt x="1704" y="13"/>
                    </a:lnTo>
                    <a:lnTo>
                      <a:pt x="1675" y="110"/>
                    </a:lnTo>
                    <a:lnTo>
                      <a:pt x="1605" y="156"/>
                    </a:lnTo>
                    <a:lnTo>
                      <a:pt x="1515" y="252"/>
                    </a:lnTo>
                    <a:lnTo>
                      <a:pt x="1351" y="283"/>
                    </a:lnTo>
                    <a:lnTo>
                      <a:pt x="1285" y="378"/>
                    </a:lnTo>
                    <a:lnTo>
                      <a:pt x="1155" y="403"/>
                    </a:lnTo>
                    <a:lnTo>
                      <a:pt x="862" y="419"/>
                    </a:lnTo>
                    <a:lnTo>
                      <a:pt x="761" y="523"/>
                    </a:lnTo>
                    <a:lnTo>
                      <a:pt x="689" y="542"/>
                    </a:lnTo>
                    <a:lnTo>
                      <a:pt x="618" y="482"/>
                    </a:lnTo>
                    <a:lnTo>
                      <a:pt x="488" y="484"/>
                    </a:lnTo>
                    <a:lnTo>
                      <a:pt x="338" y="427"/>
                    </a:lnTo>
                    <a:lnTo>
                      <a:pt x="215" y="347"/>
                    </a:lnTo>
                    <a:lnTo>
                      <a:pt x="24" y="323"/>
                    </a:lnTo>
                    <a:lnTo>
                      <a:pt x="0" y="351"/>
                    </a:lnTo>
                    <a:lnTo>
                      <a:pt x="44" y="427"/>
                    </a:lnTo>
                    <a:lnTo>
                      <a:pt x="202" y="488"/>
                    </a:lnTo>
                    <a:lnTo>
                      <a:pt x="231" y="553"/>
                    </a:lnTo>
                    <a:lnTo>
                      <a:pt x="229" y="654"/>
                    </a:lnTo>
                    <a:lnTo>
                      <a:pt x="154" y="775"/>
                    </a:lnTo>
                    <a:lnTo>
                      <a:pt x="136" y="848"/>
                    </a:lnTo>
                    <a:lnTo>
                      <a:pt x="150" y="938"/>
                    </a:lnTo>
                    <a:lnTo>
                      <a:pt x="169" y="1023"/>
                    </a:lnTo>
                    <a:lnTo>
                      <a:pt x="207" y="1073"/>
                    </a:lnTo>
                    <a:lnTo>
                      <a:pt x="506" y="1090"/>
                    </a:lnTo>
                    <a:lnTo>
                      <a:pt x="529" y="1140"/>
                    </a:lnTo>
                    <a:lnTo>
                      <a:pt x="520" y="1198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875" name="Freeform 27"/>
              <p:cNvSpPr>
                <a:spLocks/>
              </p:cNvSpPr>
              <p:nvPr/>
            </p:nvSpPr>
            <p:spPr bwMode="auto">
              <a:xfrm>
                <a:off x="5579" y="1003"/>
                <a:ext cx="1803" cy="1245"/>
              </a:xfrm>
              <a:custGeom>
                <a:avLst/>
                <a:gdLst>
                  <a:gd name="T0" fmla="*/ 2289 w 7211"/>
                  <a:gd name="T1" fmla="*/ 113 h 4979"/>
                  <a:gd name="T2" fmla="*/ 2383 w 7211"/>
                  <a:gd name="T3" fmla="*/ 59 h 4979"/>
                  <a:gd name="T4" fmla="*/ 2488 w 7211"/>
                  <a:gd name="T5" fmla="*/ 121 h 4979"/>
                  <a:gd name="T6" fmla="*/ 2625 w 7211"/>
                  <a:gd name="T7" fmla="*/ 7 h 4979"/>
                  <a:gd name="T8" fmla="*/ 2729 w 7211"/>
                  <a:gd name="T9" fmla="*/ 31 h 4979"/>
                  <a:gd name="T10" fmla="*/ 2790 w 7211"/>
                  <a:gd name="T11" fmla="*/ 336 h 4979"/>
                  <a:gd name="T12" fmla="*/ 2900 w 7211"/>
                  <a:gd name="T13" fmla="*/ 398 h 4979"/>
                  <a:gd name="T14" fmla="*/ 3115 w 7211"/>
                  <a:gd name="T15" fmla="*/ 548 h 4979"/>
                  <a:gd name="T16" fmla="*/ 3266 w 7211"/>
                  <a:gd name="T17" fmla="*/ 505 h 4979"/>
                  <a:gd name="T18" fmla="*/ 3426 w 7211"/>
                  <a:gd name="T19" fmla="*/ 517 h 4979"/>
                  <a:gd name="T20" fmla="*/ 3488 w 7211"/>
                  <a:gd name="T21" fmla="*/ 575 h 4979"/>
                  <a:gd name="T22" fmla="*/ 3601 w 7211"/>
                  <a:gd name="T23" fmla="*/ 478 h 4979"/>
                  <a:gd name="T24" fmla="*/ 3694 w 7211"/>
                  <a:gd name="T25" fmla="*/ 393 h 4979"/>
                  <a:gd name="T26" fmla="*/ 3878 w 7211"/>
                  <a:gd name="T27" fmla="*/ 361 h 4979"/>
                  <a:gd name="T28" fmla="*/ 3992 w 7211"/>
                  <a:gd name="T29" fmla="*/ 221 h 4979"/>
                  <a:gd name="T30" fmla="*/ 4063 w 7211"/>
                  <a:gd name="T31" fmla="*/ 106 h 4979"/>
                  <a:gd name="T32" fmla="*/ 4313 w 7211"/>
                  <a:gd name="T33" fmla="*/ 57 h 4979"/>
                  <a:gd name="T34" fmla="*/ 4485 w 7211"/>
                  <a:gd name="T35" fmla="*/ 115 h 4979"/>
                  <a:gd name="T36" fmla="*/ 4594 w 7211"/>
                  <a:gd name="T37" fmla="*/ 381 h 4979"/>
                  <a:gd name="T38" fmla="*/ 4714 w 7211"/>
                  <a:gd name="T39" fmla="*/ 1166 h 4979"/>
                  <a:gd name="T40" fmla="*/ 4659 w 7211"/>
                  <a:gd name="T41" fmla="*/ 1213 h 4979"/>
                  <a:gd name="T42" fmla="*/ 4817 w 7211"/>
                  <a:gd name="T43" fmla="*/ 1397 h 4979"/>
                  <a:gd name="T44" fmla="*/ 5011 w 7211"/>
                  <a:gd name="T45" fmla="*/ 1488 h 4979"/>
                  <a:gd name="T46" fmla="*/ 5234 w 7211"/>
                  <a:gd name="T47" fmla="*/ 1170 h 4979"/>
                  <a:gd name="T48" fmla="*/ 5348 w 7211"/>
                  <a:gd name="T49" fmla="*/ 1274 h 4979"/>
                  <a:gd name="T50" fmla="*/ 5500 w 7211"/>
                  <a:gd name="T51" fmla="*/ 1264 h 4979"/>
                  <a:gd name="T52" fmla="*/ 5501 w 7211"/>
                  <a:gd name="T53" fmla="*/ 1179 h 4979"/>
                  <a:gd name="T54" fmla="*/ 5588 w 7211"/>
                  <a:gd name="T55" fmla="*/ 1118 h 4979"/>
                  <a:gd name="T56" fmla="*/ 5664 w 7211"/>
                  <a:gd name="T57" fmla="*/ 938 h 4979"/>
                  <a:gd name="T58" fmla="*/ 6465 w 7211"/>
                  <a:gd name="T59" fmla="*/ 1621 h 4979"/>
                  <a:gd name="T60" fmla="*/ 6773 w 7211"/>
                  <a:gd name="T61" fmla="*/ 1622 h 4979"/>
                  <a:gd name="T62" fmla="*/ 6864 w 7211"/>
                  <a:gd name="T63" fmla="*/ 1709 h 4979"/>
                  <a:gd name="T64" fmla="*/ 6959 w 7211"/>
                  <a:gd name="T65" fmla="*/ 1790 h 4979"/>
                  <a:gd name="T66" fmla="*/ 7096 w 7211"/>
                  <a:gd name="T67" fmla="*/ 1870 h 4979"/>
                  <a:gd name="T68" fmla="*/ 7210 w 7211"/>
                  <a:gd name="T69" fmla="*/ 1909 h 4979"/>
                  <a:gd name="T70" fmla="*/ 6403 w 7211"/>
                  <a:gd name="T71" fmla="*/ 3631 h 4979"/>
                  <a:gd name="T72" fmla="*/ 6312 w 7211"/>
                  <a:gd name="T73" fmla="*/ 3793 h 4979"/>
                  <a:gd name="T74" fmla="*/ 6340 w 7211"/>
                  <a:gd name="T75" fmla="*/ 4333 h 4979"/>
                  <a:gd name="T76" fmla="*/ 4948 w 7211"/>
                  <a:gd name="T77" fmla="*/ 4545 h 4979"/>
                  <a:gd name="T78" fmla="*/ 4160 w 7211"/>
                  <a:gd name="T79" fmla="*/ 4301 h 4979"/>
                  <a:gd name="T80" fmla="*/ 4031 w 7211"/>
                  <a:gd name="T81" fmla="*/ 4397 h 4979"/>
                  <a:gd name="T82" fmla="*/ 3587 w 7211"/>
                  <a:gd name="T83" fmla="*/ 4827 h 4979"/>
                  <a:gd name="T84" fmla="*/ 3406 w 7211"/>
                  <a:gd name="T85" fmla="*/ 4852 h 4979"/>
                  <a:gd name="T86" fmla="*/ 2114 w 7211"/>
                  <a:gd name="T87" fmla="*/ 4690 h 4979"/>
                  <a:gd name="T88" fmla="*/ 52 w 7211"/>
                  <a:gd name="T89" fmla="*/ 3750 h 4979"/>
                  <a:gd name="T90" fmla="*/ 222 w 7211"/>
                  <a:gd name="T91" fmla="*/ 3627 h 4979"/>
                  <a:gd name="T92" fmla="*/ 215 w 7211"/>
                  <a:gd name="T93" fmla="*/ 3424 h 4979"/>
                  <a:gd name="T94" fmla="*/ 298 w 7211"/>
                  <a:gd name="T95" fmla="*/ 3230 h 4979"/>
                  <a:gd name="T96" fmla="*/ 479 w 7211"/>
                  <a:gd name="T97" fmla="*/ 2951 h 4979"/>
                  <a:gd name="T98" fmla="*/ 1039 w 7211"/>
                  <a:gd name="T99" fmla="*/ 2772 h 4979"/>
                  <a:gd name="T100" fmla="*/ 1222 w 7211"/>
                  <a:gd name="T101" fmla="*/ 2634 h 4979"/>
                  <a:gd name="T102" fmla="*/ 1313 w 7211"/>
                  <a:gd name="T103" fmla="*/ 2654 h 4979"/>
                  <a:gd name="T104" fmla="*/ 1432 w 7211"/>
                  <a:gd name="T105" fmla="*/ 2676 h 4979"/>
                  <a:gd name="T106" fmla="*/ 1560 w 7211"/>
                  <a:gd name="T107" fmla="*/ 2645 h 4979"/>
                  <a:gd name="T108" fmla="*/ 1751 w 7211"/>
                  <a:gd name="T109" fmla="*/ 1420 h 4979"/>
                  <a:gd name="T110" fmla="*/ 1747 w 7211"/>
                  <a:gd name="T111" fmla="*/ 1289 h 4979"/>
                  <a:gd name="T112" fmla="*/ 1683 w 7211"/>
                  <a:gd name="T113" fmla="*/ 1211 h 4979"/>
                  <a:gd name="T114" fmla="*/ 1861 w 7211"/>
                  <a:gd name="T115" fmla="*/ 612 h 4979"/>
                  <a:gd name="T116" fmla="*/ 1659 w 7211"/>
                  <a:gd name="T117" fmla="*/ 366 h 4979"/>
                  <a:gd name="T118" fmla="*/ 1706 w 7211"/>
                  <a:gd name="T119" fmla="*/ 141 h 49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211" h="4979">
                    <a:moveTo>
                      <a:pt x="1755" y="141"/>
                    </a:moveTo>
                    <a:lnTo>
                      <a:pt x="2223" y="169"/>
                    </a:lnTo>
                    <a:lnTo>
                      <a:pt x="2234" y="171"/>
                    </a:lnTo>
                    <a:lnTo>
                      <a:pt x="2244" y="171"/>
                    </a:lnTo>
                    <a:lnTo>
                      <a:pt x="2252" y="171"/>
                    </a:lnTo>
                    <a:lnTo>
                      <a:pt x="2260" y="169"/>
                    </a:lnTo>
                    <a:lnTo>
                      <a:pt x="2266" y="167"/>
                    </a:lnTo>
                    <a:lnTo>
                      <a:pt x="2271" y="164"/>
                    </a:lnTo>
                    <a:lnTo>
                      <a:pt x="2275" y="159"/>
                    </a:lnTo>
                    <a:lnTo>
                      <a:pt x="2279" y="154"/>
                    </a:lnTo>
                    <a:lnTo>
                      <a:pt x="2282" y="149"/>
                    </a:lnTo>
                    <a:lnTo>
                      <a:pt x="2284" y="143"/>
                    </a:lnTo>
                    <a:lnTo>
                      <a:pt x="2286" y="136"/>
                    </a:lnTo>
                    <a:lnTo>
                      <a:pt x="2287" y="129"/>
                    </a:lnTo>
                    <a:lnTo>
                      <a:pt x="2289" y="113"/>
                    </a:lnTo>
                    <a:lnTo>
                      <a:pt x="2291" y="97"/>
                    </a:lnTo>
                    <a:lnTo>
                      <a:pt x="2297" y="75"/>
                    </a:lnTo>
                    <a:lnTo>
                      <a:pt x="2303" y="55"/>
                    </a:lnTo>
                    <a:lnTo>
                      <a:pt x="2307" y="47"/>
                    </a:lnTo>
                    <a:lnTo>
                      <a:pt x="2311" y="40"/>
                    </a:lnTo>
                    <a:lnTo>
                      <a:pt x="2315" y="34"/>
                    </a:lnTo>
                    <a:lnTo>
                      <a:pt x="2320" y="29"/>
                    </a:lnTo>
                    <a:lnTo>
                      <a:pt x="2326" y="26"/>
                    </a:lnTo>
                    <a:lnTo>
                      <a:pt x="2332" y="25"/>
                    </a:lnTo>
                    <a:lnTo>
                      <a:pt x="2338" y="25"/>
                    </a:lnTo>
                    <a:lnTo>
                      <a:pt x="2346" y="27"/>
                    </a:lnTo>
                    <a:lnTo>
                      <a:pt x="2354" y="32"/>
                    </a:lnTo>
                    <a:lnTo>
                      <a:pt x="2363" y="39"/>
                    </a:lnTo>
                    <a:lnTo>
                      <a:pt x="2373" y="48"/>
                    </a:lnTo>
                    <a:lnTo>
                      <a:pt x="2383" y="59"/>
                    </a:lnTo>
                    <a:lnTo>
                      <a:pt x="2393" y="75"/>
                    </a:lnTo>
                    <a:lnTo>
                      <a:pt x="2404" y="89"/>
                    </a:lnTo>
                    <a:lnTo>
                      <a:pt x="2414" y="100"/>
                    </a:lnTo>
                    <a:lnTo>
                      <a:pt x="2425" y="110"/>
                    </a:lnTo>
                    <a:lnTo>
                      <a:pt x="2430" y="113"/>
                    </a:lnTo>
                    <a:lnTo>
                      <a:pt x="2436" y="117"/>
                    </a:lnTo>
                    <a:lnTo>
                      <a:pt x="2441" y="119"/>
                    </a:lnTo>
                    <a:lnTo>
                      <a:pt x="2447" y="121"/>
                    </a:lnTo>
                    <a:lnTo>
                      <a:pt x="2452" y="123"/>
                    </a:lnTo>
                    <a:lnTo>
                      <a:pt x="2458" y="124"/>
                    </a:lnTo>
                    <a:lnTo>
                      <a:pt x="2463" y="124"/>
                    </a:lnTo>
                    <a:lnTo>
                      <a:pt x="2469" y="124"/>
                    </a:lnTo>
                    <a:lnTo>
                      <a:pt x="2475" y="124"/>
                    </a:lnTo>
                    <a:lnTo>
                      <a:pt x="2482" y="123"/>
                    </a:lnTo>
                    <a:lnTo>
                      <a:pt x="2488" y="121"/>
                    </a:lnTo>
                    <a:lnTo>
                      <a:pt x="2493" y="119"/>
                    </a:lnTo>
                    <a:lnTo>
                      <a:pt x="2505" y="112"/>
                    </a:lnTo>
                    <a:lnTo>
                      <a:pt x="2517" y="104"/>
                    </a:lnTo>
                    <a:lnTo>
                      <a:pt x="2530" y="94"/>
                    </a:lnTo>
                    <a:lnTo>
                      <a:pt x="2542" y="81"/>
                    </a:lnTo>
                    <a:lnTo>
                      <a:pt x="2555" y="66"/>
                    </a:lnTo>
                    <a:lnTo>
                      <a:pt x="2567" y="49"/>
                    </a:lnTo>
                    <a:lnTo>
                      <a:pt x="2574" y="41"/>
                    </a:lnTo>
                    <a:lnTo>
                      <a:pt x="2580" y="35"/>
                    </a:lnTo>
                    <a:lnTo>
                      <a:pt x="2587" y="29"/>
                    </a:lnTo>
                    <a:lnTo>
                      <a:pt x="2594" y="23"/>
                    </a:lnTo>
                    <a:lnTo>
                      <a:pt x="2601" y="17"/>
                    </a:lnTo>
                    <a:lnTo>
                      <a:pt x="2609" y="13"/>
                    </a:lnTo>
                    <a:lnTo>
                      <a:pt x="2616" y="10"/>
                    </a:lnTo>
                    <a:lnTo>
                      <a:pt x="2625" y="7"/>
                    </a:lnTo>
                    <a:lnTo>
                      <a:pt x="2633" y="4"/>
                    </a:lnTo>
                    <a:lnTo>
                      <a:pt x="2640" y="2"/>
                    </a:lnTo>
                    <a:lnTo>
                      <a:pt x="2648" y="1"/>
                    </a:lnTo>
                    <a:lnTo>
                      <a:pt x="2656" y="0"/>
                    </a:lnTo>
                    <a:lnTo>
                      <a:pt x="2663" y="0"/>
                    </a:lnTo>
                    <a:lnTo>
                      <a:pt x="2671" y="1"/>
                    </a:lnTo>
                    <a:lnTo>
                      <a:pt x="2678" y="2"/>
                    </a:lnTo>
                    <a:lnTo>
                      <a:pt x="2686" y="3"/>
                    </a:lnTo>
                    <a:lnTo>
                      <a:pt x="2693" y="6"/>
                    </a:lnTo>
                    <a:lnTo>
                      <a:pt x="2699" y="8"/>
                    </a:lnTo>
                    <a:lnTo>
                      <a:pt x="2706" y="12"/>
                    </a:lnTo>
                    <a:lnTo>
                      <a:pt x="2712" y="15"/>
                    </a:lnTo>
                    <a:lnTo>
                      <a:pt x="2718" y="21"/>
                    </a:lnTo>
                    <a:lnTo>
                      <a:pt x="2724" y="26"/>
                    </a:lnTo>
                    <a:lnTo>
                      <a:pt x="2729" y="31"/>
                    </a:lnTo>
                    <a:lnTo>
                      <a:pt x="2734" y="37"/>
                    </a:lnTo>
                    <a:lnTo>
                      <a:pt x="2738" y="43"/>
                    </a:lnTo>
                    <a:lnTo>
                      <a:pt x="2742" y="50"/>
                    </a:lnTo>
                    <a:lnTo>
                      <a:pt x="2746" y="58"/>
                    </a:lnTo>
                    <a:lnTo>
                      <a:pt x="2749" y="66"/>
                    </a:lnTo>
                    <a:lnTo>
                      <a:pt x="2751" y="74"/>
                    </a:lnTo>
                    <a:lnTo>
                      <a:pt x="2752" y="83"/>
                    </a:lnTo>
                    <a:lnTo>
                      <a:pt x="2754" y="93"/>
                    </a:lnTo>
                    <a:lnTo>
                      <a:pt x="2754" y="103"/>
                    </a:lnTo>
                    <a:lnTo>
                      <a:pt x="2787" y="275"/>
                    </a:lnTo>
                    <a:lnTo>
                      <a:pt x="2786" y="295"/>
                    </a:lnTo>
                    <a:lnTo>
                      <a:pt x="2787" y="314"/>
                    </a:lnTo>
                    <a:lnTo>
                      <a:pt x="2787" y="322"/>
                    </a:lnTo>
                    <a:lnTo>
                      <a:pt x="2789" y="329"/>
                    </a:lnTo>
                    <a:lnTo>
                      <a:pt x="2790" y="336"/>
                    </a:lnTo>
                    <a:lnTo>
                      <a:pt x="2793" y="343"/>
                    </a:lnTo>
                    <a:lnTo>
                      <a:pt x="2795" y="348"/>
                    </a:lnTo>
                    <a:lnTo>
                      <a:pt x="2798" y="354"/>
                    </a:lnTo>
                    <a:lnTo>
                      <a:pt x="2801" y="359"/>
                    </a:lnTo>
                    <a:lnTo>
                      <a:pt x="2805" y="363"/>
                    </a:lnTo>
                    <a:lnTo>
                      <a:pt x="2814" y="372"/>
                    </a:lnTo>
                    <a:lnTo>
                      <a:pt x="2824" y="379"/>
                    </a:lnTo>
                    <a:lnTo>
                      <a:pt x="2830" y="382"/>
                    </a:lnTo>
                    <a:lnTo>
                      <a:pt x="2837" y="385"/>
                    </a:lnTo>
                    <a:lnTo>
                      <a:pt x="2844" y="386"/>
                    </a:lnTo>
                    <a:lnTo>
                      <a:pt x="2851" y="388"/>
                    </a:lnTo>
                    <a:lnTo>
                      <a:pt x="2866" y="389"/>
                    </a:lnTo>
                    <a:lnTo>
                      <a:pt x="2882" y="392"/>
                    </a:lnTo>
                    <a:lnTo>
                      <a:pt x="2890" y="394"/>
                    </a:lnTo>
                    <a:lnTo>
                      <a:pt x="2900" y="398"/>
                    </a:lnTo>
                    <a:lnTo>
                      <a:pt x="2909" y="402"/>
                    </a:lnTo>
                    <a:lnTo>
                      <a:pt x="2918" y="408"/>
                    </a:lnTo>
                    <a:lnTo>
                      <a:pt x="2928" y="416"/>
                    </a:lnTo>
                    <a:lnTo>
                      <a:pt x="2938" y="426"/>
                    </a:lnTo>
                    <a:lnTo>
                      <a:pt x="2949" y="438"/>
                    </a:lnTo>
                    <a:lnTo>
                      <a:pt x="2961" y="454"/>
                    </a:lnTo>
                    <a:lnTo>
                      <a:pt x="2982" y="474"/>
                    </a:lnTo>
                    <a:lnTo>
                      <a:pt x="3004" y="491"/>
                    </a:lnTo>
                    <a:lnTo>
                      <a:pt x="3024" y="507"/>
                    </a:lnTo>
                    <a:lnTo>
                      <a:pt x="3046" y="520"/>
                    </a:lnTo>
                    <a:lnTo>
                      <a:pt x="3066" y="531"/>
                    </a:lnTo>
                    <a:lnTo>
                      <a:pt x="3086" y="539"/>
                    </a:lnTo>
                    <a:lnTo>
                      <a:pt x="3095" y="543"/>
                    </a:lnTo>
                    <a:lnTo>
                      <a:pt x="3105" y="546"/>
                    </a:lnTo>
                    <a:lnTo>
                      <a:pt x="3115" y="548"/>
                    </a:lnTo>
                    <a:lnTo>
                      <a:pt x="3124" y="550"/>
                    </a:lnTo>
                    <a:lnTo>
                      <a:pt x="3134" y="551"/>
                    </a:lnTo>
                    <a:lnTo>
                      <a:pt x="3143" y="552"/>
                    </a:lnTo>
                    <a:lnTo>
                      <a:pt x="3152" y="552"/>
                    </a:lnTo>
                    <a:lnTo>
                      <a:pt x="3161" y="552"/>
                    </a:lnTo>
                    <a:lnTo>
                      <a:pt x="3171" y="551"/>
                    </a:lnTo>
                    <a:lnTo>
                      <a:pt x="3181" y="550"/>
                    </a:lnTo>
                    <a:lnTo>
                      <a:pt x="3189" y="548"/>
                    </a:lnTo>
                    <a:lnTo>
                      <a:pt x="3198" y="545"/>
                    </a:lnTo>
                    <a:lnTo>
                      <a:pt x="3207" y="542"/>
                    </a:lnTo>
                    <a:lnTo>
                      <a:pt x="3216" y="539"/>
                    </a:lnTo>
                    <a:lnTo>
                      <a:pt x="3224" y="534"/>
                    </a:lnTo>
                    <a:lnTo>
                      <a:pt x="3233" y="530"/>
                    </a:lnTo>
                    <a:lnTo>
                      <a:pt x="3250" y="519"/>
                    </a:lnTo>
                    <a:lnTo>
                      <a:pt x="3266" y="505"/>
                    </a:lnTo>
                    <a:lnTo>
                      <a:pt x="3281" y="498"/>
                    </a:lnTo>
                    <a:lnTo>
                      <a:pt x="3296" y="491"/>
                    </a:lnTo>
                    <a:lnTo>
                      <a:pt x="3310" y="486"/>
                    </a:lnTo>
                    <a:lnTo>
                      <a:pt x="3324" y="482"/>
                    </a:lnTo>
                    <a:lnTo>
                      <a:pt x="3337" y="480"/>
                    </a:lnTo>
                    <a:lnTo>
                      <a:pt x="3349" y="478"/>
                    </a:lnTo>
                    <a:lnTo>
                      <a:pt x="3360" y="477"/>
                    </a:lnTo>
                    <a:lnTo>
                      <a:pt x="3371" y="478"/>
                    </a:lnTo>
                    <a:lnTo>
                      <a:pt x="3380" y="480"/>
                    </a:lnTo>
                    <a:lnTo>
                      <a:pt x="3390" y="483"/>
                    </a:lnTo>
                    <a:lnTo>
                      <a:pt x="3398" y="488"/>
                    </a:lnTo>
                    <a:lnTo>
                      <a:pt x="3406" y="493"/>
                    </a:lnTo>
                    <a:lnTo>
                      <a:pt x="3413" y="500"/>
                    </a:lnTo>
                    <a:lnTo>
                      <a:pt x="3420" y="508"/>
                    </a:lnTo>
                    <a:lnTo>
                      <a:pt x="3426" y="517"/>
                    </a:lnTo>
                    <a:lnTo>
                      <a:pt x="3431" y="527"/>
                    </a:lnTo>
                    <a:lnTo>
                      <a:pt x="3431" y="541"/>
                    </a:lnTo>
                    <a:lnTo>
                      <a:pt x="3431" y="553"/>
                    </a:lnTo>
                    <a:lnTo>
                      <a:pt x="3433" y="563"/>
                    </a:lnTo>
                    <a:lnTo>
                      <a:pt x="3435" y="572"/>
                    </a:lnTo>
                    <a:lnTo>
                      <a:pt x="3439" y="579"/>
                    </a:lnTo>
                    <a:lnTo>
                      <a:pt x="3443" y="585"/>
                    </a:lnTo>
                    <a:lnTo>
                      <a:pt x="3446" y="587"/>
                    </a:lnTo>
                    <a:lnTo>
                      <a:pt x="3449" y="588"/>
                    </a:lnTo>
                    <a:lnTo>
                      <a:pt x="3453" y="589"/>
                    </a:lnTo>
                    <a:lnTo>
                      <a:pt x="3456" y="589"/>
                    </a:lnTo>
                    <a:lnTo>
                      <a:pt x="3463" y="589"/>
                    </a:lnTo>
                    <a:lnTo>
                      <a:pt x="3470" y="586"/>
                    </a:lnTo>
                    <a:lnTo>
                      <a:pt x="3479" y="581"/>
                    </a:lnTo>
                    <a:lnTo>
                      <a:pt x="3488" y="575"/>
                    </a:lnTo>
                    <a:lnTo>
                      <a:pt x="3498" y="566"/>
                    </a:lnTo>
                    <a:lnTo>
                      <a:pt x="3509" y="556"/>
                    </a:lnTo>
                    <a:lnTo>
                      <a:pt x="3520" y="544"/>
                    </a:lnTo>
                    <a:lnTo>
                      <a:pt x="3533" y="530"/>
                    </a:lnTo>
                    <a:lnTo>
                      <a:pt x="3539" y="516"/>
                    </a:lnTo>
                    <a:lnTo>
                      <a:pt x="3546" y="504"/>
                    </a:lnTo>
                    <a:lnTo>
                      <a:pt x="3550" y="499"/>
                    </a:lnTo>
                    <a:lnTo>
                      <a:pt x="3554" y="495"/>
                    </a:lnTo>
                    <a:lnTo>
                      <a:pt x="3559" y="491"/>
                    </a:lnTo>
                    <a:lnTo>
                      <a:pt x="3563" y="488"/>
                    </a:lnTo>
                    <a:lnTo>
                      <a:pt x="3568" y="485"/>
                    </a:lnTo>
                    <a:lnTo>
                      <a:pt x="3574" y="483"/>
                    </a:lnTo>
                    <a:lnTo>
                      <a:pt x="3580" y="481"/>
                    </a:lnTo>
                    <a:lnTo>
                      <a:pt x="3586" y="479"/>
                    </a:lnTo>
                    <a:lnTo>
                      <a:pt x="3601" y="478"/>
                    </a:lnTo>
                    <a:lnTo>
                      <a:pt x="3617" y="478"/>
                    </a:lnTo>
                    <a:lnTo>
                      <a:pt x="3622" y="480"/>
                    </a:lnTo>
                    <a:lnTo>
                      <a:pt x="3626" y="482"/>
                    </a:lnTo>
                    <a:lnTo>
                      <a:pt x="3631" y="482"/>
                    </a:lnTo>
                    <a:lnTo>
                      <a:pt x="3635" y="482"/>
                    </a:lnTo>
                    <a:lnTo>
                      <a:pt x="3640" y="481"/>
                    </a:lnTo>
                    <a:lnTo>
                      <a:pt x="3644" y="479"/>
                    </a:lnTo>
                    <a:lnTo>
                      <a:pt x="3648" y="476"/>
                    </a:lnTo>
                    <a:lnTo>
                      <a:pt x="3652" y="473"/>
                    </a:lnTo>
                    <a:lnTo>
                      <a:pt x="3660" y="463"/>
                    </a:lnTo>
                    <a:lnTo>
                      <a:pt x="3669" y="449"/>
                    </a:lnTo>
                    <a:lnTo>
                      <a:pt x="3678" y="432"/>
                    </a:lnTo>
                    <a:lnTo>
                      <a:pt x="3688" y="412"/>
                    </a:lnTo>
                    <a:lnTo>
                      <a:pt x="3690" y="402"/>
                    </a:lnTo>
                    <a:lnTo>
                      <a:pt x="3694" y="393"/>
                    </a:lnTo>
                    <a:lnTo>
                      <a:pt x="3699" y="385"/>
                    </a:lnTo>
                    <a:lnTo>
                      <a:pt x="3705" y="378"/>
                    </a:lnTo>
                    <a:lnTo>
                      <a:pt x="3711" y="373"/>
                    </a:lnTo>
                    <a:lnTo>
                      <a:pt x="3719" y="368"/>
                    </a:lnTo>
                    <a:lnTo>
                      <a:pt x="3728" y="363"/>
                    </a:lnTo>
                    <a:lnTo>
                      <a:pt x="3738" y="360"/>
                    </a:lnTo>
                    <a:lnTo>
                      <a:pt x="3748" y="357"/>
                    </a:lnTo>
                    <a:lnTo>
                      <a:pt x="3758" y="355"/>
                    </a:lnTo>
                    <a:lnTo>
                      <a:pt x="3769" y="354"/>
                    </a:lnTo>
                    <a:lnTo>
                      <a:pt x="3781" y="352"/>
                    </a:lnTo>
                    <a:lnTo>
                      <a:pt x="3805" y="352"/>
                    </a:lnTo>
                    <a:lnTo>
                      <a:pt x="3830" y="352"/>
                    </a:lnTo>
                    <a:lnTo>
                      <a:pt x="3847" y="356"/>
                    </a:lnTo>
                    <a:lnTo>
                      <a:pt x="3862" y="359"/>
                    </a:lnTo>
                    <a:lnTo>
                      <a:pt x="3878" y="361"/>
                    </a:lnTo>
                    <a:lnTo>
                      <a:pt x="3891" y="361"/>
                    </a:lnTo>
                    <a:lnTo>
                      <a:pt x="3904" y="361"/>
                    </a:lnTo>
                    <a:lnTo>
                      <a:pt x="3916" y="359"/>
                    </a:lnTo>
                    <a:lnTo>
                      <a:pt x="3927" y="356"/>
                    </a:lnTo>
                    <a:lnTo>
                      <a:pt x="3938" y="352"/>
                    </a:lnTo>
                    <a:lnTo>
                      <a:pt x="3947" y="347"/>
                    </a:lnTo>
                    <a:lnTo>
                      <a:pt x="3956" y="340"/>
                    </a:lnTo>
                    <a:lnTo>
                      <a:pt x="3964" y="333"/>
                    </a:lnTo>
                    <a:lnTo>
                      <a:pt x="3971" y="324"/>
                    </a:lnTo>
                    <a:lnTo>
                      <a:pt x="3977" y="314"/>
                    </a:lnTo>
                    <a:lnTo>
                      <a:pt x="3982" y="303"/>
                    </a:lnTo>
                    <a:lnTo>
                      <a:pt x="3986" y="289"/>
                    </a:lnTo>
                    <a:lnTo>
                      <a:pt x="3990" y="276"/>
                    </a:lnTo>
                    <a:lnTo>
                      <a:pt x="3990" y="247"/>
                    </a:lnTo>
                    <a:lnTo>
                      <a:pt x="3992" y="221"/>
                    </a:lnTo>
                    <a:lnTo>
                      <a:pt x="3995" y="199"/>
                    </a:lnTo>
                    <a:lnTo>
                      <a:pt x="3999" y="179"/>
                    </a:lnTo>
                    <a:lnTo>
                      <a:pt x="4001" y="170"/>
                    </a:lnTo>
                    <a:lnTo>
                      <a:pt x="4004" y="162"/>
                    </a:lnTo>
                    <a:lnTo>
                      <a:pt x="4008" y="154"/>
                    </a:lnTo>
                    <a:lnTo>
                      <a:pt x="4011" y="147"/>
                    </a:lnTo>
                    <a:lnTo>
                      <a:pt x="4015" y="140"/>
                    </a:lnTo>
                    <a:lnTo>
                      <a:pt x="4019" y="135"/>
                    </a:lnTo>
                    <a:lnTo>
                      <a:pt x="4023" y="130"/>
                    </a:lnTo>
                    <a:lnTo>
                      <a:pt x="4028" y="125"/>
                    </a:lnTo>
                    <a:lnTo>
                      <a:pt x="4033" y="121"/>
                    </a:lnTo>
                    <a:lnTo>
                      <a:pt x="4038" y="117"/>
                    </a:lnTo>
                    <a:lnTo>
                      <a:pt x="4044" y="114"/>
                    </a:lnTo>
                    <a:lnTo>
                      <a:pt x="4050" y="111"/>
                    </a:lnTo>
                    <a:lnTo>
                      <a:pt x="4063" y="106"/>
                    </a:lnTo>
                    <a:lnTo>
                      <a:pt x="4077" y="103"/>
                    </a:lnTo>
                    <a:lnTo>
                      <a:pt x="4092" y="101"/>
                    </a:lnTo>
                    <a:lnTo>
                      <a:pt x="4109" y="100"/>
                    </a:lnTo>
                    <a:lnTo>
                      <a:pt x="4128" y="100"/>
                    </a:lnTo>
                    <a:lnTo>
                      <a:pt x="4148" y="100"/>
                    </a:lnTo>
                    <a:lnTo>
                      <a:pt x="4155" y="101"/>
                    </a:lnTo>
                    <a:lnTo>
                      <a:pt x="4163" y="101"/>
                    </a:lnTo>
                    <a:lnTo>
                      <a:pt x="4172" y="100"/>
                    </a:lnTo>
                    <a:lnTo>
                      <a:pt x="4181" y="99"/>
                    </a:lnTo>
                    <a:lnTo>
                      <a:pt x="4200" y="95"/>
                    </a:lnTo>
                    <a:lnTo>
                      <a:pt x="4221" y="89"/>
                    </a:lnTo>
                    <a:lnTo>
                      <a:pt x="4243" y="82"/>
                    </a:lnTo>
                    <a:lnTo>
                      <a:pt x="4265" y="74"/>
                    </a:lnTo>
                    <a:lnTo>
                      <a:pt x="4290" y="66"/>
                    </a:lnTo>
                    <a:lnTo>
                      <a:pt x="4313" y="57"/>
                    </a:lnTo>
                    <a:lnTo>
                      <a:pt x="4326" y="53"/>
                    </a:lnTo>
                    <a:lnTo>
                      <a:pt x="4338" y="50"/>
                    </a:lnTo>
                    <a:lnTo>
                      <a:pt x="4348" y="48"/>
                    </a:lnTo>
                    <a:lnTo>
                      <a:pt x="4357" y="48"/>
                    </a:lnTo>
                    <a:lnTo>
                      <a:pt x="4366" y="49"/>
                    </a:lnTo>
                    <a:lnTo>
                      <a:pt x="4377" y="51"/>
                    </a:lnTo>
                    <a:lnTo>
                      <a:pt x="4388" y="54"/>
                    </a:lnTo>
                    <a:lnTo>
                      <a:pt x="4402" y="58"/>
                    </a:lnTo>
                    <a:lnTo>
                      <a:pt x="4418" y="64"/>
                    </a:lnTo>
                    <a:lnTo>
                      <a:pt x="4435" y="72"/>
                    </a:lnTo>
                    <a:lnTo>
                      <a:pt x="4450" y="82"/>
                    </a:lnTo>
                    <a:lnTo>
                      <a:pt x="4465" y="94"/>
                    </a:lnTo>
                    <a:lnTo>
                      <a:pt x="4472" y="101"/>
                    </a:lnTo>
                    <a:lnTo>
                      <a:pt x="4478" y="108"/>
                    </a:lnTo>
                    <a:lnTo>
                      <a:pt x="4485" y="115"/>
                    </a:lnTo>
                    <a:lnTo>
                      <a:pt x="4491" y="123"/>
                    </a:lnTo>
                    <a:lnTo>
                      <a:pt x="4496" y="131"/>
                    </a:lnTo>
                    <a:lnTo>
                      <a:pt x="4501" y="139"/>
                    </a:lnTo>
                    <a:lnTo>
                      <a:pt x="4506" y="148"/>
                    </a:lnTo>
                    <a:lnTo>
                      <a:pt x="4510" y="157"/>
                    </a:lnTo>
                    <a:lnTo>
                      <a:pt x="4521" y="185"/>
                    </a:lnTo>
                    <a:lnTo>
                      <a:pt x="4531" y="214"/>
                    </a:lnTo>
                    <a:lnTo>
                      <a:pt x="4540" y="245"/>
                    </a:lnTo>
                    <a:lnTo>
                      <a:pt x="4549" y="275"/>
                    </a:lnTo>
                    <a:lnTo>
                      <a:pt x="4558" y="306"/>
                    </a:lnTo>
                    <a:lnTo>
                      <a:pt x="4569" y="335"/>
                    </a:lnTo>
                    <a:lnTo>
                      <a:pt x="4575" y="348"/>
                    </a:lnTo>
                    <a:lnTo>
                      <a:pt x="4580" y="360"/>
                    </a:lnTo>
                    <a:lnTo>
                      <a:pt x="4587" y="371"/>
                    </a:lnTo>
                    <a:lnTo>
                      <a:pt x="4594" y="381"/>
                    </a:lnTo>
                    <a:lnTo>
                      <a:pt x="4607" y="397"/>
                    </a:lnTo>
                    <a:lnTo>
                      <a:pt x="4621" y="412"/>
                    </a:lnTo>
                    <a:lnTo>
                      <a:pt x="4633" y="428"/>
                    </a:lnTo>
                    <a:lnTo>
                      <a:pt x="4644" y="445"/>
                    </a:lnTo>
                    <a:lnTo>
                      <a:pt x="4649" y="454"/>
                    </a:lnTo>
                    <a:lnTo>
                      <a:pt x="4654" y="463"/>
                    </a:lnTo>
                    <a:lnTo>
                      <a:pt x="4657" y="472"/>
                    </a:lnTo>
                    <a:lnTo>
                      <a:pt x="4660" y="482"/>
                    </a:lnTo>
                    <a:lnTo>
                      <a:pt x="4662" y="492"/>
                    </a:lnTo>
                    <a:lnTo>
                      <a:pt x="4662" y="504"/>
                    </a:lnTo>
                    <a:lnTo>
                      <a:pt x="4662" y="516"/>
                    </a:lnTo>
                    <a:lnTo>
                      <a:pt x="4661" y="528"/>
                    </a:lnTo>
                    <a:lnTo>
                      <a:pt x="4715" y="1125"/>
                    </a:lnTo>
                    <a:lnTo>
                      <a:pt x="4715" y="1148"/>
                    </a:lnTo>
                    <a:lnTo>
                      <a:pt x="4714" y="1166"/>
                    </a:lnTo>
                    <a:lnTo>
                      <a:pt x="4713" y="1173"/>
                    </a:lnTo>
                    <a:lnTo>
                      <a:pt x="4711" y="1180"/>
                    </a:lnTo>
                    <a:lnTo>
                      <a:pt x="4709" y="1186"/>
                    </a:lnTo>
                    <a:lnTo>
                      <a:pt x="4707" y="1191"/>
                    </a:lnTo>
                    <a:lnTo>
                      <a:pt x="4704" y="1195"/>
                    </a:lnTo>
                    <a:lnTo>
                      <a:pt x="4700" y="1198"/>
                    </a:lnTo>
                    <a:lnTo>
                      <a:pt x="4697" y="1201"/>
                    </a:lnTo>
                    <a:lnTo>
                      <a:pt x="4694" y="1203"/>
                    </a:lnTo>
                    <a:lnTo>
                      <a:pt x="4690" y="1205"/>
                    </a:lnTo>
                    <a:lnTo>
                      <a:pt x="4686" y="1206"/>
                    </a:lnTo>
                    <a:lnTo>
                      <a:pt x="4682" y="1206"/>
                    </a:lnTo>
                    <a:lnTo>
                      <a:pt x="4677" y="1206"/>
                    </a:lnTo>
                    <a:lnTo>
                      <a:pt x="4670" y="1208"/>
                    </a:lnTo>
                    <a:lnTo>
                      <a:pt x="4664" y="1210"/>
                    </a:lnTo>
                    <a:lnTo>
                      <a:pt x="4659" y="1213"/>
                    </a:lnTo>
                    <a:lnTo>
                      <a:pt x="4655" y="1217"/>
                    </a:lnTo>
                    <a:lnTo>
                      <a:pt x="4652" y="1220"/>
                    </a:lnTo>
                    <a:lnTo>
                      <a:pt x="4651" y="1225"/>
                    </a:lnTo>
                    <a:lnTo>
                      <a:pt x="4651" y="1230"/>
                    </a:lnTo>
                    <a:lnTo>
                      <a:pt x="4652" y="1235"/>
                    </a:lnTo>
                    <a:lnTo>
                      <a:pt x="4654" y="1241"/>
                    </a:lnTo>
                    <a:lnTo>
                      <a:pt x="4658" y="1248"/>
                    </a:lnTo>
                    <a:lnTo>
                      <a:pt x="4663" y="1255"/>
                    </a:lnTo>
                    <a:lnTo>
                      <a:pt x="4669" y="1262"/>
                    </a:lnTo>
                    <a:lnTo>
                      <a:pt x="4684" y="1278"/>
                    </a:lnTo>
                    <a:lnTo>
                      <a:pt x="4706" y="1298"/>
                    </a:lnTo>
                    <a:lnTo>
                      <a:pt x="4730" y="1323"/>
                    </a:lnTo>
                    <a:lnTo>
                      <a:pt x="4757" y="1348"/>
                    </a:lnTo>
                    <a:lnTo>
                      <a:pt x="4786" y="1373"/>
                    </a:lnTo>
                    <a:lnTo>
                      <a:pt x="4817" y="1397"/>
                    </a:lnTo>
                    <a:lnTo>
                      <a:pt x="4851" y="1421"/>
                    </a:lnTo>
                    <a:lnTo>
                      <a:pt x="4886" y="1444"/>
                    </a:lnTo>
                    <a:lnTo>
                      <a:pt x="4922" y="1466"/>
                    </a:lnTo>
                    <a:lnTo>
                      <a:pt x="4961" y="1487"/>
                    </a:lnTo>
                    <a:lnTo>
                      <a:pt x="4967" y="1492"/>
                    </a:lnTo>
                    <a:lnTo>
                      <a:pt x="4973" y="1496"/>
                    </a:lnTo>
                    <a:lnTo>
                      <a:pt x="4978" y="1499"/>
                    </a:lnTo>
                    <a:lnTo>
                      <a:pt x="4984" y="1501"/>
                    </a:lnTo>
                    <a:lnTo>
                      <a:pt x="4989" y="1503"/>
                    </a:lnTo>
                    <a:lnTo>
                      <a:pt x="4994" y="1503"/>
                    </a:lnTo>
                    <a:lnTo>
                      <a:pt x="4998" y="1502"/>
                    </a:lnTo>
                    <a:lnTo>
                      <a:pt x="5001" y="1500"/>
                    </a:lnTo>
                    <a:lnTo>
                      <a:pt x="5005" y="1497"/>
                    </a:lnTo>
                    <a:lnTo>
                      <a:pt x="5008" y="1493"/>
                    </a:lnTo>
                    <a:lnTo>
                      <a:pt x="5011" y="1488"/>
                    </a:lnTo>
                    <a:lnTo>
                      <a:pt x="5013" y="1482"/>
                    </a:lnTo>
                    <a:lnTo>
                      <a:pt x="5015" y="1475"/>
                    </a:lnTo>
                    <a:lnTo>
                      <a:pt x="5017" y="1467"/>
                    </a:lnTo>
                    <a:lnTo>
                      <a:pt x="5018" y="1458"/>
                    </a:lnTo>
                    <a:lnTo>
                      <a:pt x="5020" y="1448"/>
                    </a:lnTo>
                    <a:lnTo>
                      <a:pt x="5059" y="1243"/>
                    </a:lnTo>
                    <a:lnTo>
                      <a:pt x="5085" y="1226"/>
                    </a:lnTo>
                    <a:lnTo>
                      <a:pt x="5109" y="1212"/>
                    </a:lnTo>
                    <a:lnTo>
                      <a:pt x="5133" y="1200"/>
                    </a:lnTo>
                    <a:lnTo>
                      <a:pt x="5154" y="1189"/>
                    </a:lnTo>
                    <a:lnTo>
                      <a:pt x="5174" y="1181"/>
                    </a:lnTo>
                    <a:lnTo>
                      <a:pt x="5193" y="1175"/>
                    </a:lnTo>
                    <a:lnTo>
                      <a:pt x="5210" y="1172"/>
                    </a:lnTo>
                    <a:lnTo>
                      <a:pt x="5226" y="1170"/>
                    </a:lnTo>
                    <a:lnTo>
                      <a:pt x="5234" y="1170"/>
                    </a:lnTo>
                    <a:lnTo>
                      <a:pt x="5242" y="1170"/>
                    </a:lnTo>
                    <a:lnTo>
                      <a:pt x="5249" y="1171"/>
                    </a:lnTo>
                    <a:lnTo>
                      <a:pt x="5255" y="1172"/>
                    </a:lnTo>
                    <a:lnTo>
                      <a:pt x="5263" y="1174"/>
                    </a:lnTo>
                    <a:lnTo>
                      <a:pt x="5269" y="1176"/>
                    </a:lnTo>
                    <a:lnTo>
                      <a:pt x="5275" y="1179"/>
                    </a:lnTo>
                    <a:lnTo>
                      <a:pt x="5281" y="1183"/>
                    </a:lnTo>
                    <a:lnTo>
                      <a:pt x="5286" y="1186"/>
                    </a:lnTo>
                    <a:lnTo>
                      <a:pt x="5292" y="1191"/>
                    </a:lnTo>
                    <a:lnTo>
                      <a:pt x="5297" y="1196"/>
                    </a:lnTo>
                    <a:lnTo>
                      <a:pt x="5301" y="1201"/>
                    </a:lnTo>
                    <a:lnTo>
                      <a:pt x="5310" y="1213"/>
                    </a:lnTo>
                    <a:lnTo>
                      <a:pt x="5318" y="1227"/>
                    </a:lnTo>
                    <a:lnTo>
                      <a:pt x="5333" y="1252"/>
                    </a:lnTo>
                    <a:lnTo>
                      <a:pt x="5348" y="1274"/>
                    </a:lnTo>
                    <a:lnTo>
                      <a:pt x="5355" y="1283"/>
                    </a:lnTo>
                    <a:lnTo>
                      <a:pt x="5362" y="1292"/>
                    </a:lnTo>
                    <a:lnTo>
                      <a:pt x="5369" y="1299"/>
                    </a:lnTo>
                    <a:lnTo>
                      <a:pt x="5375" y="1305"/>
                    </a:lnTo>
                    <a:lnTo>
                      <a:pt x="5382" y="1310"/>
                    </a:lnTo>
                    <a:lnTo>
                      <a:pt x="5388" y="1314"/>
                    </a:lnTo>
                    <a:lnTo>
                      <a:pt x="5394" y="1318"/>
                    </a:lnTo>
                    <a:lnTo>
                      <a:pt x="5401" y="1320"/>
                    </a:lnTo>
                    <a:lnTo>
                      <a:pt x="5407" y="1321"/>
                    </a:lnTo>
                    <a:lnTo>
                      <a:pt x="5412" y="1321"/>
                    </a:lnTo>
                    <a:lnTo>
                      <a:pt x="5418" y="1320"/>
                    </a:lnTo>
                    <a:lnTo>
                      <a:pt x="5423" y="1318"/>
                    </a:lnTo>
                    <a:lnTo>
                      <a:pt x="5484" y="1279"/>
                    </a:lnTo>
                    <a:lnTo>
                      <a:pt x="5493" y="1272"/>
                    </a:lnTo>
                    <a:lnTo>
                      <a:pt x="5500" y="1264"/>
                    </a:lnTo>
                    <a:lnTo>
                      <a:pt x="5506" y="1257"/>
                    </a:lnTo>
                    <a:lnTo>
                      <a:pt x="5510" y="1249"/>
                    </a:lnTo>
                    <a:lnTo>
                      <a:pt x="5512" y="1244"/>
                    </a:lnTo>
                    <a:lnTo>
                      <a:pt x="5512" y="1240"/>
                    </a:lnTo>
                    <a:lnTo>
                      <a:pt x="5513" y="1235"/>
                    </a:lnTo>
                    <a:lnTo>
                      <a:pt x="5512" y="1230"/>
                    </a:lnTo>
                    <a:lnTo>
                      <a:pt x="5511" y="1225"/>
                    </a:lnTo>
                    <a:lnTo>
                      <a:pt x="5510" y="1219"/>
                    </a:lnTo>
                    <a:lnTo>
                      <a:pt x="5507" y="1214"/>
                    </a:lnTo>
                    <a:lnTo>
                      <a:pt x="5504" y="1208"/>
                    </a:lnTo>
                    <a:lnTo>
                      <a:pt x="5503" y="1202"/>
                    </a:lnTo>
                    <a:lnTo>
                      <a:pt x="5501" y="1196"/>
                    </a:lnTo>
                    <a:lnTo>
                      <a:pt x="5501" y="1190"/>
                    </a:lnTo>
                    <a:lnTo>
                      <a:pt x="5500" y="1184"/>
                    </a:lnTo>
                    <a:lnTo>
                      <a:pt x="5501" y="1179"/>
                    </a:lnTo>
                    <a:lnTo>
                      <a:pt x="5502" y="1173"/>
                    </a:lnTo>
                    <a:lnTo>
                      <a:pt x="5504" y="1168"/>
                    </a:lnTo>
                    <a:lnTo>
                      <a:pt x="5506" y="1162"/>
                    </a:lnTo>
                    <a:lnTo>
                      <a:pt x="5509" y="1158"/>
                    </a:lnTo>
                    <a:lnTo>
                      <a:pt x="5513" y="1153"/>
                    </a:lnTo>
                    <a:lnTo>
                      <a:pt x="5517" y="1148"/>
                    </a:lnTo>
                    <a:lnTo>
                      <a:pt x="5523" y="1143"/>
                    </a:lnTo>
                    <a:lnTo>
                      <a:pt x="5529" y="1140"/>
                    </a:lnTo>
                    <a:lnTo>
                      <a:pt x="5536" y="1137"/>
                    </a:lnTo>
                    <a:lnTo>
                      <a:pt x="5544" y="1134"/>
                    </a:lnTo>
                    <a:lnTo>
                      <a:pt x="5552" y="1131"/>
                    </a:lnTo>
                    <a:lnTo>
                      <a:pt x="5562" y="1129"/>
                    </a:lnTo>
                    <a:lnTo>
                      <a:pt x="5571" y="1126"/>
                    </a:lnTo>
                    <a:lnTo>
                      <a:pt x="5580" y="1122"/>
                    </a:lnTo>
                    <a:lnTo>
                      <a:pt x="5588" y="1118"/>
                    </a:lnTo>
                    <a:lnTo>
                      <a:pt x="5595" y="1114"/>
                    </a:lnTo>
                    <a:lnTo>
                      <a:pt x="5602" y="1109"/>
                    </a:lnTo>
                    <a:lnTo>
                      <a:pt x="5608" y="1103"/>
                    </a:lnTo>
                    <a:lnTo>
                      <a:pt x="5614" y="1097"/>
                    </a:lnTo>
                    <a:lnTo>
                      <a:pt x="5619" y="1091"/>
                    </a:lnTo>
                    <a:lnTo>
                      <a:pt x="5624" y="1084"/>
                    </a:lnTo>
                    <a:lnTo>
                      <a:pt x="5628" y="1076"/>
                    </a:lnTo>
                    <a:lnTo>
                      <a:pt x="5632" y="1068"/>
                    </a:lnTo>
                    <a:lnTo>
                      <a:pt x="5639" y="1051"/>
                    </a:lnTo>
                    <a:lnTo>
                      <a:pt x="5644" y="1031"/>
                    </a:lnTo>
                    <a:lnTo>
                      <a:pt x="5646" y="1009"/>
                    </a:lnTo>
                    <a:lnTo>
                      <a:pt x="5649" y="988"/>
                    </a:lnTo>
                    <a:lnTo>
                      <a:pt x="5653" y="970"/>
                    </a:lnTo>
                    <a:lnTo>
                      <a:pt x="5658" y="953"/>
                    </a:lnTo>
                    <a:lnTo>
                      <a:pt x="5664" y="938"/>
                    </a:lnTo>
                    <a:lnTo>
                      <a:pt x="5671" y="924"/>
                    </a:lnTo>
                    <a:lnTo>
                      <a:pt x="5681" y="911"/>
                    </a:lnTo>
                    <a:lnTo>
                      <a:pt x="5690" y="901"/>
                    </a:lnTo>
                    <a:lnTo>
                      <a:pt x="5700" y="891"/>
                    </a:lnTo>
                    <a:lnTo>
                      <a:pt x="5711" y="884"/>
                    </a:lnTo>
                    <a:lnTo>
                      <a:pt x="5723" y="878"/>
                    </a:lnTo>
                    <a:lnTo>
                      <a:pt x="5737" y="873"/>
                    </a:lnTo>
                    <a:lnTo>
                      <a:pt x="5751" y="870"/>
                    </a:lnTo>
                    <a:lnTo>
                      <a:pt x="5766" y="868"/>
                    </a:lnTo>
                    <a:lnTo>
                      <a:pt x="5783" y="868"/>
                    </a:lnTo>
                    <a:lnTo>
                      <a:pt x="5800" y="869"/>
                    </a:lnTo>
                    <a:lnTo>
                      <a:pt x="6196" y="865"/>
                    </a:lnTo>
                    <a:lnTo>
                      <a:pt x="6235" y="1276"/>
                    </a:lnTo>
                    <a:lnTo>
                      <a:pt x="6309" y="1351"/>
                    </a:lnTo>
                    <a:lnTo>
                      <a:pt x="6465" y="1621"/>
                    </a:lnTo>
                    <a:lnTo>
                      <a:pt x="6573" y="1620"/>
                    </a:lnTo>
                    <a:lnTo>
                      <a:pt x="6596" y="1627"/>
                    </a:lnTo>
                    <a:lnTo>
                      <a:pt x="6619" y="1633"/>
                    </a:lnTo>
                    <a:lnTo>
                      <a:pt x="6641" y="1637"/>
                    </a:lnTo>
                    <a:lnTo>
                      <a:pt x="6664" y="1639"/>
                    </a:lnTo>
                    <a:lnTo>
                      <a:pt x="6676" y="1639"/>
                    </a:lnTo>
                    <a:lnTo>
                      <a:pt x="6687" y="1638"/>
                    </a:lnTo>
                    <a:lnTo>
                      <a:pt x="6698" y="1638"/>
                    </a:lnTo>
                    <a:lnTo>
                      <a:pt x="6709" y="1636"/>
                    </a:lnTo>
                    <a:lnTo>
                      <a:pt x="6720" y="1634"/>
                    </a:lnTo>
                    <a:lnTo>
                      <a:pt x="6732" y="1632"/>
                    </a:lnTo>
                    <a:lnTo>
                      <a:pt x="6743" y="1628"/>
                    </a:lnTo>
                    <a:lnTo>
                      <a:pt x="6755" y="1625"/>
                    </a:lnTo>
                    <a:lnTo>
                      <a:pt x="6764" y="1623"/>
                    </a:lnTo>
                    <a:lnTo>
                      <a:pt x="6773" y="1622"/>
                    </a:lnTo>
                    <a:lnTo>
                      <a:pt x="6781" y="1622"/>
                    </a:lnTo>
                    <a:lnTo>
                      <a:pt x="6790" y="1622"/>
                    </a:lnTo>
                    <a:lnTo>
                      <a:pt x="6798" y="1624"/>
                    </a:lnTo>
                    <a:lnTo>
                      <a:pt x="6806" y="1626"/>
                    </a:lnTo>
                    <a:lnTo>
                      <a:pt x="6813" y="1629"/>
                    </a:lnTo>
                    <a:lnTo>
                      <a:pt x="6820" y="1633"/>
                    </a:lnTo>
                    <a:lnTo>
                      <a:pt x="6826" y="1638"/>
                    </a:lnTo>
                    <a:lnTo>
                      <a:pt x="6832" y="1644"/>
                    </a:lnTo>
                    <a:lnTo>
                      <a:pt x="6838" y="1651"/>
                    </a:lnTo>
                    <a:lnTo>
                      <a:pt x="6844" y="1658"/>
                    </a:lnTo>
                    <a:lnTo>
                      <a:pt x="6849" y="1667"/>
                    </a:lnTo>
                    <a:lnTo>
                      <a:pt x="6853" y="1676"/>
                    </a:lnTo>
                    <a:lnTo>
                      <a:pt x="6858" y="1686"/>
                    </a:lnTo>
                    <a:lnTo>
                      <a:pt x="6862" y="1697"/>
                    </a:lnTo>
                    <a:lnTo>
                      <a:pt x="6864" y="1709"/>
                    </a:lnTo>
                    <a:lnTo>
                      <a:pt x="6867" y="1720"/>
                    </a:lnTo>
                    <a:lnTo>
                      <a:pt x="6870" y="1729"/>
                    </a:lnTo>
                    <a:lnTo>
                      <a:pt x="6874" y="1738"/>
                    </a:lnTo>
                    <a:lnTo>
                      <a:pt x="6878" y="1746"/>
                    </a:lnTo>
                    <a:lnTo>
                      <a:pt x="6883" y="1753"/>
                    </a:lnTo>
                    <a:lnTo>
                      <a:pt x="6888" y="1760"/>
                    </a:lnTo>
                    <a:lnTo>
                      <a:pt x="6894" y="1765"/>
                    </a:lnTo>
                    <a:lnTo>
                      <a:pt x="6900" y="1770"/>
                    </a:lnTo>
                    <a:lnTo>
                      <a:pt x="6906" y="1775"/>
                    </a:lnTo>
                    <a:lnTo>
                      <a:pt x="6914" y="1778"/>
                    </a:lnTo>
                    <a:lnTo>
                      <a:pt x="6921" y="1782"/>
                    </a:lnTo>
                    <a:lnTo>
                      <a:pt x="6931" y="1784"/>
                    </a:lnTo>
                    <a:lnTo>
                      <a:pt x="6940" y="1787"/>
                    </a:lnTo>
                    <a:lnTo>
                      <a:pt x="6949" y="1788"/>
                    </a:lnTo>
                    <a:lnTo>
                      <a:pt x="6959" y="1790"/>
                    </a:lnTo>
                    <a:lnTo>
                      <a:pt x="6974" y="1796"/>
                    </a:lnTo>
                    <a:lnTo>
                      <a:pt x="6987" y="1804"/>
                    </a:lnTo>
                    <a:lnTo>
                      <a:pt x="6993" y="1808"/>
                    </a:lnTo>
                    <a:lnTo>
                      <a:pt x="6999" y="1813"/>
                    </a:lnTo>
                    <a:lnTo>
                      <a:pt x="7005" y="1820"/>
                    </a:lnTo>
                    <a:lnTo>
                      <a:pt x="7010" y="1827"/>
                    </a:lnTo>
                    <a:lnTo>
                      <a:pt x="7017" y="1835"/>
                    </a:lnTo>
                    <a:lnTo>
                      <a:pt x="7024" y="1843"/>
                    </a:lnTo>
                    <a:lnTo>
                      <a:pt x="7031" y="1850"/>
                    </a:lnTo>
                    <a:lnTo>
                      <a:pt x="7039" y="1855"/>
                    </a:lnTo>
                    <a:lnTo>
                      <a:pt x="7046" y="1859"/>
                    </a:lnTo>
                    <a:lnTo>
                      <a:pt x="7054" y="1862"/>
                    </a:lnTo>
                    <a:lnTo>
                      <a:pt x="7061" y="1865"/>
                    </a:lnTo>
                    <a:lnTo>
                      <a:pt x="7069" y="1866"/>
                    </a:lnTo>
                    <a:lnTo>
                      <a:pt x="7096" y="1870"/>
                    </a:lnTo>
                    <a:lnTo>
                      <a:pt x="7105" y="1870"/>
                    </a:lnTo>
                    <a:lnTo>
                      <a:pt x="7112" y="1876"/>
                    </a:lnTo>
                    <a:lnTo>
                      <a:pt x="7129" y="1896"/>
                    </a:lnTo>
                    <a:lnTo>
                      <a:pt x="7134" y="1901"/>
                    </a:lnTo>
                    <a:lnTo>
                      <a:pt x="7138" y="1904"/>
                    </a:lnTo>
                    <a:lnTo>
                      <a:pt x="7143" y="1907"/>
                    </a:lnTo>
                    <a:lnTo>
                      <a:pt x="7148" y="1909"/>
                    </a:lnTo>
                    <a:lnTo>
                      <a:pt x="7157" y="1912"/>
                    </a:lnTo>
                    <a:lnTo>
                      <a:pt x="7167" y="1913"/>
                    </a:lnTo>
                    <a:lnTo>
                      <a:pt x="7184" y="1911"/>
                    </a:lnTo>
                    <a:lnTo>
                      <a:pt x="7198" y="1907"/>
                    </a:lnTo>
                    <a:lnTo>
                      <a:pt x="7204" y="1906"/>
                    </a:lnTo>
                    <a:lnTo>
                      <a:pt x="7208" y="1907"/>
                    </a:lnTo>
                    <a:lnTo>
                      <a:pt x="7210" y="1907"/>
                    </a:lnTo>
                    <a:lnTo>
                      <a:pt x="7210" y="1909"/>
                    </a:lnTo>
                    <a:lnTo>
                      <a:pt x="7211" y="1910"/>
                    </a:lnTo>
                    <a:lnTo>
                      <a:pt x="7211" y="1913"/>
                    </a:lnTo>
                    <a:lnTo>
                      <a:pt x="7209" y="1920"/>
                    </a:lnTo>
                    <a:lnTo>
                      <a:pt x="7205" y="1930"/>
                    </a:lnTo>
                    <a:lnTo>
                      <a:pt x="7198" y="1945"/>
                    </a:lnTo>
                    <a:lnTo>
                      <a:pt x="7189" y="1963"/>
                    </a:lnTo>
                    <a:lnTo>
                      <a:pt x="6429" y="3540"/>
                    </a:lnTo>
                    <a:lnTo>
                      <a:pt x="6427" y="3553"/>
                    </a:lnTo>
                    <a:lnTo>
                      <a:pt x="6425" y="3565"/>
                    </a:lnTo>
                    <a:lnTo>
                      <a:pt x="6423" y="3576"/>
                    </a:lnTo>
                    <a:lnTo>
                      <a:pt x="6420" y="3588"/>
                    </a:lnTo>
                    <a:lnTo>
                      <a:pt x="6416" y="3599"/>
                    </a:lnTo>
                    <a:lnTo>
                      <a:pt x="6412" y="3610"/>
                    </a:lnTo>
                    <a:lnTo>
                      <a:pt x="6408" y="3621"/>
                    </a:lnTo>
                    <a:lnTo>
                      <a:pt x="6403" y="3631"/>
                    </a:lnTo>
                    <a:lnTo>
                      <a:pt x="6391" y="3653"/>
                    </a:lnTo>
                    <a:lnTo>
                      <a:pt x="6377" y="3675"/>
                    </a:lnTo>
                    <a:lnTo>
                      <a:pt x="6360" y="3699"/>
                    </a:lnTo>
                    <a:lnTo>
                      <a:pt x="6341" y="3723"/>
                    </a:lnTo>
                    <a:lnTo>
                      <a:pt x="6333" y="3729"/>
                    </a:lnTo>
                    <a:lnTo>
                      <a:pt x="6326" y="3734"/>
                    </a:lnTo>
                    <a:lnTo>
                      <a:pt x="6320" y="3740"/>
                    </a:lnTo>
                    <a:lnTo>
                      <a:pt x="6315" y="3745"/>
                    </a:lnTo>
                    <a:lnTo>
                      <a:pt x="6311" y="3752"/>
                    </a:lnTo>
                    <a:lnTo>
                      <a:pt x="6309" y="3758"/>
                    </a:lnTo>
                    <a:lnTo>
                      <a:pt x="6307" y="3764"/>
                    </a:lnTo>
                    <a:lnTo>
                      <a:pt x="6307" y="3771"/>
                    </a:lnTo>
                    <a:lnTo>
                      <a:pt x="6307" y="3778"/>
                    </a:lnTo>
                    <a:lnTo>
                      <a:pt x="6309" y="3785"/>
                    </a:lnTo>
                    <a:lnTo>
                      <a:pt x="6312" y="3793"/>
                    </a:lnTo>
                    <a:lnTo>
                      <a:pt x="6316" y="3800"/>
                    </a:lnTo>
                    <a:lnTo>
                      <a:pt x="6321" y="3808"/>
                    </a:lnTo>
                    <a:lnTo>
                      <a:pt x="6328" y="3817"/>
                    </a:lnTo>
                    <a:lnTo>
                      <a:pt x="6335" y="3825"/>
                    </a:lnTo>
                    <a:lnTo>
                      <a:pt x="6343" y="3834"/>
                    </a:lnTo>
                    <a:lnTo>
                      <a:pt x="6428" y="4016"/>
                    </a:lnTo>
                    <a:lnTo>
                      <a:pt x="6431" y="4023"/>
                    </a:lnTo>
                    <a:lnTo>
                      <a:pt x="6341" y="4175"/>
                    </a:lnTo>
                    <a:lnTo>
                      <a:pt x="6343" y="4196"/>
                    </a:lnTo>
                    <a:lnTo>
                      <a:pt x="6344" y="4217"/>
                    </a:lnTo>
                    <a:lnTo>
                      <a:pt x="6345" y="4239"/>
                    </a:lnTo>
                    <a:lnTo>
                      <a:pt x="6345" y="4262"/>
                    </a:lnTo>
                    <a:lnTo>
                      <a:pt x="6344" y="4285"/>
                    </a:lnTo>
                    <a:lnTo>
                      <a:pt x="6342" y="4309"/>
                    </a:lnTo>
                    <a:lnTo>
                      <a:pt x="6340" y="4333"/>
                    </a:lnTo>
                    <a:lnTo>
                      <a:pt x="6336" y="4357"/>
                    </a:lnTo>
                    <a:lnTo>
                      <a:pt x="6333" y="4383"/>
                    </a:lnTo>
                    <a:lnTo>
                      <a:pt x="6328" y="4409"/>
                    </a:lnTo>
                    <a:lnTo>
                      <a:pt x="6322" y="4435"/>
                    </a:lnTo>
                    <a:lnTo>
                      <a:pt x="6316" y="4461"/>
                    </a:lnTo>
                    <a:lnTo>
                      <a:pt x="6309" y="4487"/>
                    </a:lnTo>
                    <a:lnTo>
                      <a:pt x="6301" y="4514"/>
                    </a:lnTo>
                    <a:lnTo>
                      <a:pt x="6292" y="4541"/>
                    </a:lnTo>
                    <a:lnTo>
                      <a:pt x="6282" y="4568"/>
                    </a:lnTo>
                    <a:lnTo>
                      <a:pt x="4993" y="4565"/>
                    </a:lnTo>
                    <a:lnTo>
                      <a:pt x="4981" y="4557"/>
                    </a:lnTo>
                    <a:lnTo>
                      <a:pt x="4969" y="4552"/>
                    </a:lnTo>
                    <a:lnTo>
                      <a:pt x="4965" y="4546"/>
                    </a:lnTo>
                    <a:lnTo>
                      <a:pt x="4958" y="4547"/>
                    </a:lnTo>
                    <a:lnTo>
                      <a:pt x="4948" y="4545"/>
                    </a:lnTo>
                    <a:lnTo>
                      <a:pt x="4939" y="4544"/>
                    </a:lnTo>
                    <a:lnTo>
                      <a:pt x="4931" y="4546"/>
                    </a:lnTo>
                    <a:lnTo>
                      <a:pt x="4923" y="4548"/>
                    </a:lnTo>
                    <a:lnTo>
                      <a:pt x="4908" y="4557"/>
                    </a:lnTo>
                    <a:lnTo>
                      <a:pt x="4890" y="4568"/>
                    </a:lnTo>
                    <a:lnTo>
                      <a:pt x="4889" y="4569"/>
                    </a:lnTo>
                    <a:lnTo>
                      <a:pt x="4889" y="4571"/>
                    </a:lnTo>
                    <a:lnTo>
                      <a:pt x="4856" y="4592"/>
                    </a:lnTo>
                    <a:lnTo>
                      <a:pt x="4513" y="4219"/>
                    </a:lnTo>
                    <a:lnTo>
                      <a:pt x="4218" y="4213"/>
                    </a:lnTo>
                    <a:lnTo>
                      <a:pt x="4169" y="4268"/>
                    </a:lnTo>
                    <a:lnTo>
                      <a:pt x="4168" y="4277"/>
                    </a:lnTo>
                    <a:lnTo>
                      <a:pt x="4166" y="4286"/>
                    </a:lnTo>
                    <a:lnTo>
                      <a:pt x="4164" y="4294"/>
                    </a:lnTo>
                    <a:lnTo>
                      <a:pt x="4160" y="4301"/>
                    </a:lnTo>
                    <a:lnTo>
                      <a:pt x="4156" y="4308"/>
                    </a:lnTo>
                    <a:lnTo>
                      <a:pt x="4151" y="4315"/>
                    </a:lnTo>
                    <a:lnTo>
                      <a:pt x="4144" y="4321"/>
                    </a:lnTo>
                    <a:lnTo>
                      <a:pt x="4139" y="4326"/>
                    </a:lnTo>
                    <a:lnTo>
                      <a:pt x="4127" y="4336"/>
                    </a:lnTo>
                    <a:lnTo>
                      <a:pt x="4117" y="4343"/>
                    </a:lnTo>
                    <a:lnTo>
                      <a:pt x="4108" y="4348"/>
                    </a:lnTo>
                    <a:lnTo>
                      <a:pt x="4102" y="4350"/>
                    </a:lnTo>
                    <a:lnTo>
                      <a:pt x="4086" y="4356"/>
                    </a:lnTo>
                    <a:lnTo>
                      <a:pt x="4072" y="4361"/>
                    </a:lnTo>
                    <a:lnTo>
                      <a:pt x="4061" y="4367"/>
                    </a:lnTo>
                    <a:lnTo>
                      <a:pt x="4051" y="4374"/>
                    </a:lnTo>
                    <a:lnTo>
                      <a:pt x="4043" y="4382"/>
                    </a:lnTo>
                    <a:lnTo>
                      <a:pt x="4036" y="4389"/>
                    </a:lnTo>
                    <a:lnTo>
                      <a:pt x="4031" y="4397"/>
                    </a:lnTo>
                    <a:lnTo>
                      <a:pt x="4026" y="4405"/>
                    </a:lnTo>
                    <a:lnTo>
                      <a:pt x="4017" y="4422"/>
                    </a:lnTo>
                    <a:lnTo>
                      <a:pt x="4009" y="4440"/>
                    </a:lnTo>
                    <a:lnTo>
                      <a:pt x="4004" y="4449"/>
                    </a:lnTo>
                    <a:lnTo>
                      <a:pt x="3999" y="4458"/>
                    </a:lnTo>
                    <a:lnTo>
                      <a:pt x="3993" y="4468"/>
                    </a:lnTo>
                    <a:lnTo>
                      <a:pt x="3986" y="4477"/>
                    </a:lnTo>
                    <a:lnTo>
                      <a:pt x="3823" y="4638"/>
                    </a:lnTo>
                    <a:lnTo>
                      <a:pt x="3776" y="4654"/>
                    </a:lnTo>
                    <a:lnTo>
                      <a:pt x="3662" y="4699"/>
                    </a:lnTo>
                    <a:lnTo>
                      <a:pt x="3594" y="4807"/>
                    </a:lnTo>
                    <a:lnTo>
                      <a:pt x="3593" y="4812"/>
                    </a:lnTo>
                    <a:lnTo>
                      <a:pt x="3592" y="4818"/>
                    </a:lnTo>
                    <a:lnTo>
                      <a:pt x="3589" y="4822"/>
                    </a:lnTo>
                    <a:lnTo>
                      <a:pt x="3587" y="4827"/>
                    </a:lnTo>
                    <a:lnTo>
                      <a:pt x="3584" y="4831"/>
                    </a:lnTo>
                    <a:lnTo>
                      <a:pt x="3581" y="4834"/>
                    </a:lnTo>
                    <a:lnTo>
                      <a:pt x="3577" y="4837"/>
                    </a:lnTo>
                    <a:lnTo>
                      <a:pt x="3573" y="4839"/>
                    </a:lnTo>
                    <a:lnTo>
                      <a:pt x="3569" y="4840"/>
                    </a:lnTo>
                    <a:lnTo>
                      <a:pt x="3565" y="4841"/>
                    </a:lnTo>
                    <a:lnTo>
                      <a:pt x="3560" y="4842"/>
                    </a:lnTo>
                    <a:lnTo>
                      <a:pt x="3555" y="4841"/>
                    </a:lnTo>
                    <a:lnTo>
                      <a:pt x="3549" y="4840"/>
                    </a:lnTo>
                    <a:lnTo>
                      <a:pt x="3544" y="4839"/>
                    </a:lnTo>
                    <a:lnTo>
                      <a:pt x="3538" y="4836"/>
                    </a:lnTo>
                    <a:lnTo>
                      <a:pt x="3532" y="4833"/>
                    </a:lnTo>
                    <a:lnTo>
                      <a:pt x="3456" y="4831"/>
                    </a:lnTo>
                    <a:lnTo>
                      <a:pt x="3430" y="4843"/>
                    </a:lnTo>
                    <a:lnTo>
                      <a:pt x="3406" y="4852"/>
                    </a:lnTo>
                    <a:lnTo>
                      <a:pt x="3385" y="4859"/>
                    </a:lnTo>
                    <a:lnTo>
                      <a:pt x="3366" y="4863"/>
                    </a:lnTo>
                    <a:lnTo>
                      <a:pt x="3357" y="4864"/>
                    </a:lnTo>
                    <a:lnTo>
                      <a:pt x="3348" y="4864"/>
                    </a:lnTo>
                    <a:lnTo>
                      <a:pt x="3341" y="4864"/>
                    </a:lnTo>
                    <a:lnTo>
                      <a:pt x="3333" y="4863"/>
                    </a:lnTo>
                    <a:lnTo>
                      <a:pt x="3327" y="4862"/>
                    </a:lnTo>
                    <a:lnTo>
                      <a:pt x="3321" y="4859"/>
                    </a:lnTo>
                    <a:lnTo>
                      <a:pt x="3315" y="4856"/>
                    </a:lnTo>
                    <a:lnTo>
                      <a:pt x="3309" y="4852"/>
                    </a:lnTo>
                    <a:lnTo>
                      <a:pt x="3274" y="4819"/>
                    </a:lnTo>
                    <a:lnTo>
                      <a:pt x="3081" y="4837"/>
                    </a:lnTo>
                    <a:lnTo>
                      <a:pt x="2907" y="4978"/>
                    </a:lnTo>
                    <a:lnTo>
                      <a:pt x="2906" y="4979"/>
                    </a:lnTo>
                    <a:lnTo>
                      <a:pt x="2114" y="4690"/>
                    </a:lnTo>
                    <a:lnTo>
                      <a:pt x="1405" y="4300"/>
                    </a:lnTo>
                    <a:lnTo>
                      <a:pt x="544" y="4120"/>
                    </a:lnTo>
                    <a:lnTo>
                      <a:pt x="15" y="3911"/>
                    </a:lnTo>
                    <a:lnTo>
                      <a:pt x="10" y="3895"/>
                    </a:lnTo>
                    <a:lnTo>
                      <a:pt x="5" y="3880"/>
                    </a:lnTo>
                    <a:lnTo>
                      <a:pt x="2" y="3865"/>
                    </a:lnTo>
                    <a:lnTo>
                      <a:pt x="0" y="3850"/>
                    </a:lnTo>
                    <a:lnTo>
                      <a:pt x="0" y="3836"/>
                    </a:lnTo>
                    <a:lnTo>
                      <a:pt x="2" y="3823"/>
                    </a:lnTo>
                    <a:lnTo>
                      <a:pt x="5" y="3809"/>
                    </a:lnTo>
                    <a:lnTo>
                      <a:pt x="10" y="3796"/>
                    </a:lnTo>
                    <a:lnTo>
                      <a:pt x="17" y="3784"/>
                    </a:lnTo>
                    <a:lnTo>
                      <a:pt x="27" y="3772"/>
                    </a:lnTo>
                    <a:lnTo>
                      <a:pt x="38" y="3761"/>
                    </a:lnTo>
                    <a:lnTo>
                      <a:pt x="52" y="3750"/>
                    </a:lnTo>
                    <a:lnTo>
                      <a:pt x="68" y="3740"/>
                    </a:lnTo>
                    <a:lnTo>
                      <a:pt x="87" y="3730"/>
                    </a:lnTo>
                    <a:lnTo>
                      <a:pt x="108" y="3720"/>
                    </a:lnTo>
                    <a:lnTo>
                      <a:pt x="133" y="3711"/>
                    </a:lnTo>
                    <a:lnTo>
                      <a:pt x="146" y="3707"/>
                    </a:lnTo>
                    <a:lnTo>
                      <a:pt x="158" y="3703"/>
                    </a:lnTo>
                    <a:lnTo>
                      <a:pt x="169" y="3698"/>
                    </a:lnTo>
                    <a:lnTo>
                      <a:pt x="179" y="3693"/>
                    </a:lnTo>
                    <a:lnTo>
                      <a:pt x="187" y="3686"/>
                    </a:lnTo>
                    <a:lnTo>
                      <a:pt x="195" y="3679"/>
                    </a:lnTo>
                    <a:lnTo>
                      <a:pt x="202" y="3669"/>
                    </a:lnTo>
                    <a:lnTo>
                      <a:pt x="208" y="3660"/>
                    </a:lnTo>
                    <a:lnTo>
                      <a:pt x="213" y="3650"/>
                    </a:lnTo>
                    <a:lnTo>
                      <a:pt x="218" y="3639"/>
                    </a:lnTo>
                    <a:lnTo>
                      <a:pt x="222" y="3627"/>
                    </a:lnTo>
                    <a:lnTo>
                      <a:pt x="225" y="3615"/>
                    </a:lnTo>
                    <a:lnTo>
                      <a:pt x="228" y="3601"/>
                    </a:lnTo>
                    <a:lnTo>
                      <a:pt x="230" y="3586"/>
                    </a:lnTo>
                    <a:lnTo>
                      <a:pt x="232" y="3571"/>
                    </a:lnTo>
                    <a:lnTo>
                      <a:pt x="233" y="3554"/>
                    </a:lnTo>
                    <a:lnTo>
                      <a:pt x="227" y="3538"/>
                    </a:lnTo>
                    <a:lnTo>
                      <a:pt x="222" y="3521"/>
                    </a:lnTo>
                    <a:lnTo>
                      <a:pt x="218" y="3507"/>
                    </a:lnTo>
                    <a:lnTo>
                      <a:pt x="214" y="3493"/>
                    </a:lnTo>
                    <a:lnTo>
                      <a:pt x="212" y="3481"/>
                    </a:lnTo>
                    <a:lnTo>
                      <a:pt x="211" y="3468"/>
                    </a:lnTo>
                    <a:lnTo>
                      <a:pt x="210" y="3457"/>
                    </a:lnTo>
                    <a:lnTo>
                      <a:pt x="211" y="3446"/>
                    </a:lnTo>
                    <a:lnTo>
                      <a:pt x="212" y="3435"/>
                    </a:lnTo>
                    <a:lnTo>
                      <a:pt x="215" y="3424"/>
                    </a:lnTo>
                    <a:lnTo>
                      <a:pt x="218" y="3414"/>
                    </a:lnTo>
                    <a:lnTo>
                      <a:pt x="222" y="3404"/>
                    </a:lnTo>
                    <a:lnTo>
                      <a:pt x="228" y="3393"/>
                    </a:lnTo>
                    <a:lnTo>
                      <a:pt x="234" y="3382"/>
                    </a:lnTo>
                    <a:lnTo>
                      <a:pt x="241" y="3372"/>
                    </a:lnTo>
                    <a:lnTo>
                      <a:pt x="249" y="3361"/>
                    </a:lnTo>
                    <a:lnTo>
                      <a:pt x="256" y="3354"/>
                    </a:lnTo>
                    <a:lnTo>
                      <a:pt x="261" y="3346"/>
                    </a:lnTo>
                    <a:lnTo>
                      <a:pt x="266" y="3337"/>
                    </a:lnTo>
                    <a:lnTo>
                      <a:pt x="270" y="3328"/>
                    </a:lnTo>
                    <a:lnTo>
                      <a:pt x="278" y="3310"/>
                    </a:lnTo>
                    <a:lnTo>
                      <a:pt x="284" y="3291"/>
                    </a:lnTo>
                    <a:lnTo>
                      <a:pt x="290" y="3271"/>
                    </a:lnTo>
                    <a:lnTo>
                      <a:pt x="294" y="3250"/>
                    </a:lnTo>
                    <a:lnTo>
                      <a:pt x="298" y="3230"/>
                    </a:lnTo>
                    <a:lnTo>
                      <a:pt x="302" y="3210"/>
                    </a:lnTo>
                    <a:lnTo>
                      <a:pt x="309" y="3171"/>
                    </a:lnTo>
                    <a:lnTo>
                      <a:pt x="316" y="3135"/>
                    </a:lnTo>
                    <a:lnTo>
                      <a:pt x="321" y="3118"/>
                    </a:lnTo>
                    <a:lnTo>
                      <a:pt x="327" y="3103"/>
                    </a:lnTo>
                    <a:lnTo>
                      <a:pt x="330" y="3096"/>
                    </a:lnTo>
                    <a:lnTo>
                      <a:pt x="334" y="3090"/>
                    </a:lnTo>
                    <a:lnTo>
                      <a:pt x="338" y="3084"/>
                    </a:lnTo>
                    <a:lnTo>
                      <a:pt x="342" y="3079"/>
                    </a:lnTo>
                    <a:lnTo>
                      <a:pt x="364" y="3056"/>
                    </a:lnTo>
                    <a:lnTo>
                      <a:pt x="386" y="3033"/>
                    </a:lnTo>
                    <a:lnTo>
                      <a:pt x="410" y="3011"/>
                    </a:lnTo>
                    <a:lnTo>
                      <a:pt x="432" y="2991"/>
                    </a:lnTo>
                    <a:lnTo>
                      <a:pt x="456" y="2970"/>
                    </a:lnTo>
                    <a:lnTo>
                      <a:pt x="479" y="2951"/>
                    </a:lnTo>
                    <a:lnTo>
                      <a:pt x="503" y="2932"/>
                    </a:lnTo>
                    <a:lnTo>
                      <a:pt x="528" y="2914"/>
                    </a:lnTo>
                    <a:lnTo>
                      <a:pt x="554" y="2897"/>
                    </a:lnTo>
                    <a:lnTo>
                      <a:pt x="580" y="2881"/>
                    </a:lnTo>
                    <a:lnTo>
                      <a:pt x="606" y="2866"/>
                    </a:lnTo>
                    <a:lnTo>
                      <a:pt x="633" y="2851"/>
                    </a:lnTo>
                    <a:lnTo>
                      <a:pt x="660" y="2836"/>
                    </a:lnTo>
                    <a:lnTo>
                      <a:pt x="689" y="2822"/>
                    </a:lnTo>
                    <a:lnTo>
                      <a:pt x="718" y="2809"/>
                    </a:lnTo>
                    <a:lnTo>
                      <a:pt x="748" y="2796"/>
                    </a:lnTo>
                    <a:lnTo>
                      <a:pt x="1002" y="2773"/>
                    </a:lnTo>
                    <a:lnTo>
                      <a:pt x="1012" y="2774"/>
                    </a:lnTo>
                    <a:lnTo>
                      <a:pt x="1021" y="2774"/>
                    </a:lnTo>
                    <a:lnTo>
                      <a:pt x="1030" y="2774"/>
                    </a:lnTo>
                    <a:lnTo>
                      <a:pt x="1039" y="2772"/>
                    </a:lnTo>
                    <a:lnTo>
                      <a:pt x="1047" y="2771"/>
                    </a:lnTo>
                    <a:lnTo>
                      <a:pt x="1056" y="2769"/>
                    </a:lnTo>
                    <a:lnTo>
                      <a:pt x="1064" y="2766"/>
                    </a:lnTo>
                    <a:lnTo>
                      <a:pt x="1071" y="2763"/>
                    </a:lnTo>
                    <a:lnTo>
                      <a:pt x="1086" y="2756"/>
                    </a:lnTo>
                    <a:lnTo>
                      <a:pt x="1101" y="2747"/>
                    </a:lnTo>
                    <a:lnTo>
                      <a:pt x="1114" y="2736"/>
                    </a:lnTo>
                    <a:lnTo>
                      <a:pt x="1127" y="2725"/>
                    </a:lnTo>
                    <a:lnTo>
                      <a:pt x="1141" y="2707"/>
                    </a:lnTo>
                    <a:lnTo>
                      <a:pt x="1155" y="2690"/>
                    </a:lnTo>
                    <a:lnTo>
                      <a:pt x="1169" y="2675"/>
                    </a:lnTo>
                    <a:lnTo>
                      <a:pt x="1182" y="2662"/>
                    </a:lnTo>
                    <a:lnTo>
                      <a:pt x="1196" y="2651"/>
                    </a:lnTo>
                    <a:lnTo>
                      <a:pt x="1209" y="2641"/>
                    </a:lnTo>
                    <a:lnTo>
                      <a:pt x="1222" y="2634"/>
                    </a:lnTo>
                    <a:lnTo>
                      <a:pt x="1236" y="2628"/>
                    </a:lnTo>
                    <a:lnTo>
                      <a:pt x="1242" y="2626"/>
                    </a:lnTo>
                    <a:lnTo>
                      <a:pt x="1248" y="2625"/>
                    </a:lnTo>
                    <a:lnTo>
                      <a:pt x="1254" y="2624"/>
                    </a:lnTo>
                    <a:lnTo>
                      <a:pt x="1260" y="2624"/>
                    </a:lnTo>
                    <a:lnTo>
                      <a:pt x="1266" y="2624"/>
                    </a:lnTo>
                    <a:lnTo>
                      <a:pt x="1272" y="2625"/>
                    </a:lnTo>
                    <a:lnTo>
                      <a:pt x="1277" y="2626"/>
                    </a:lnTo>
                    <a:lnTo>
                      <a:pt x="1283" y="2628"/>
                    </a:lnTo>
                    <a:lnTo>
                      <a:pt x="1288" y="2631"/>
                    </a:lnTo>
                    <a:lnTo>
                      <a:pt x="1293" y="2634"/>
                    </a:lnTo>
                    <a:lnTo>
                      <a:pt x="1299" y="2638"/>
                    </a:lnTo>
                    <a:lnTo>
                      <a:pt x="1303" y="2643"/>
                    </a:lnTo>
                    <a:lnTo>
                      <a:pt x="1308" y="2648"/>
                    </a:lnTo>
                    <a:lnTo>
                      <a:pt x="1313" y="2654"/>
                    </a:lnTo>
                    <a:lnTo>
                      <a:pt x="1317" y="2661"/>
                    </a:lnTo>
                    <a:lnTo>
                      <a:pt x="1322" y="2668"/>
                    </a:lnTo>
                    <a:lnTo>
                      <a:pt x="1332" y="2655"/>
                    </a:lnTo>
                    <a:lnTo>
                      <a:pt x="1342" y="2645"/>
                    </a:lnTo>
                    <a:lnTo>
                      <a:pt x="1351" y="2639"/>
                    </a:lnTo>
                    <a:lnTo>
                      <a:pt x="1358" y="2634"/>
                    </a:lnTo>
                    <a:lnTo>
                      <a:pt x="1365" y="2633"/>
                    </a:lnTo>
                    <a:lnTo>
                      <a:pt x="1373" y="2633"/>
                    </a:lnTo>
                    <a:lnTo>
                      <a:pt x="1379" y="2635"/>
                    </a:lnTo>
                    <a:lnTo>
                      <a:pt x="1385" y="2638"/>
                    </a:lnTo>
                    <a:lnTo>
                      <a:pt x="1396" y="2648"/>
                    </a:lnTo>
                    <a:lnTo>
                      <a:pt x="1409" y="2660"/>
                    </a:lnTo>
                    <a:lnTo>
                      <a:pt x="1415" y="2666"/>
                    </a:lnTo>
                    <a:lnTo>
                      <a:pt x="1423" y="2671"/>
                    </a:lnTo>
                    <a:lnTo>
                      <a:pt x="1432" y="2676"/>
                    </a:lnTo>
                    <a:lnTo>
                      <a:pt x="1441" y="2680"/>
                    </a:lnTo>
                    <a:lnTo>
                      <a:pt x="1455" y="2683"/>
                    </a:lnTo>
                    <a:lnTo>
                      <a:pt x="1468" y="2686"/>
                    </a:lnTo>
                    <a:lnTo>
                      <a:pt x="1481" y="2688"/>
                    </a:lnTo>
                    <a:lnTo>
                      <a:pt x="1492" y="2689"/>
                    </a:lnTo>
                    <a:lnTo>
                      <a:pt x="1503" y="2689"/>
                    </a:lnTo>
                    <a:lnTo>
                      <a:pt x="1514" y="2688"/>
                    </a:lnTo>
                    <a:lnTo>
                      <a:pt x="1522" y="2686"/>
                    </a:lnTo>
                    <a:lnTo>
                      <a:pt x="1530" y="2683"/>
                    </a:lnTo>
                    <a:lnTo>
                      <a:pt x="1537" y="2679"/>
                    </a:lnTo>
                    <a:lnTo>
                      <a:pt x="1544" y="2675"/>
                    </a:lnTo>
                    <a:lnTo>
                      <a:pt x="1549" y="2669"/>
                    </a:lnTo>
                    <a:lnTo>
                      <a:pt x="1553" y="2662"/>
                    </a:lnTo>
                    <a:lnTo>
                      <a:pt x="1557" y="2654"/>
                    </a:lnTo>
                    <a:lnTo>
                      <a:pt x="1560" y="2645"/>
                    </a:lnTo>
                    <a:lnTo>
                      <a:pt x="1562" y="2636"/>
                    </a:lnTo>
                    <a:lnTo>
                      <a:pt x="1563" y="2625"/>
                    </a:lnTo>
                    <a:lnTo>
                      <a:pt x="1759" y="1542"/>
                    </a:lnTo>
                    <a:lnTo>
                      <a:pt x="1752" y="1524"/>
                    </a:lnTo>
                    <a:lnTo>
                      <a:pt x="1745" y="1507"/>
                    </a:lnTo>
                    <a:lnTo>
                      <a:pt x="1743" y="1498"/>
                    </a:lnTo>
                    <a:lnTo>
                      <a:pt x="1740" y="1489"/>
                    </a:lnTo>
                    <a:lnTo>
                      <a:pt x="1739" y="1480"/>
                    </a:lnTo>
                    <a:lnTo>
                      <a:pt x="1738" y="1472"/>
                    </a:lnTo>
                    <a:lnTo>
                      <a:pt x="1738" y="1463"/>
                    </a:lnTo>
                    <a:lnTo>
                      <a:pt x="1738" y="1454"/>
                    </a:lnTo>
                    <a:lnTo>
                      <a:pt x="1740" y="1446"/>
                    </a:lnTo>
                    <a:lnTo>
                      <a:pt x="1742" y="1438"/>
                    </a:lnTo>
                    <a:lnTo>
                      <a:pt x="1746" y="1429"/>
                    </a:lnTo>
                    <a:lnTo>
                      <a:pt x="1751" y="1420"/>
                    </a:lnTo>
                    <a:lnTo>
                      <a:pt x="1757" y="1412"/>
                    </a:lnTo>
                    <a:lnTo>
                      <a:pt x="1765" y="1405"/>
                    </a:lnTo>
                    <a:lnTo>
                      <a:pt x="1771" y="1397"/>
                    </a:lnTo>
                    <a:lnTo>
                      <a:pt x="1776" y="1389"/>
                    </a:lnTo>
                    <a:lnTo>
                      <a:pt x="1779" y="1380"/>
                    </a:lnTo>
                    <a:lnTo>
                      <a:pt x="1780" y="1371"/>
                    </a:lnTo>
                    <a:lnTo>
                      <a:pt x="1781" y="1362"/>
                    </a:lnTo>
                    <a:lnTo>
                      <a:pt x="1780" y="1352"/>
                    </a:lnTo>
                    <a:lnTo>
                      <a:pt x="1778" y="1342"/>
                    </a:lnTo>
                    <a:lnTo>
                      <a:pt x="1775" y="1332"/>
                    </a:lnTo>
                    <a:lnTo>
                      <a:pt x="1771" y="1322"/>
                    </a:lnTo>
                    <a:lnTo>
                      <a:pt x="1766" y="1313"/>
                    </a:lnTo>
                    <a:lnTo>
                      <a:pt x="1760" y="1304"/>
                    </a:lnTo>
                    <a:lnTo>
                      <a:pt x="1754" y="1296"/>
                    </a:lnTo>
                    <a:lnTo>
                      <a:pt x="1747" y="1289"/>
                    </a:lnTo>
                    <a:lnTo>
                      <a:pt x="1740" y="1282"/>
                    </a:lnTo>
                    <a:lnTo>
                      <a:pt x="1732" y="1276"/>
                    </a:lnTo>
                    <a:lnTo>
                      <a:pt x="1724" y="1272"/>
                    </a:lnTo>
                    <a:lnTo>
                      <a:pt x="1711" y="1267"/>
                    </a:lnTo>
                    <a:lnTo>
                      <a:pt x="1700" y="1260"/>
                    </a:lnTo>
                    <a:lnTo>
                      <a:pt x="1695" y="1257"/>
                    </a:lnTo>
                    <a:lnTo>
                      <a:pt x="1690" y="1253"/>
                    </a:lnTo>
                    <a:lnTo>
                      <a:pt x="1686" y="1249"/>
                    </a:lnTo>
                    <a:lnTo>
                      <a:pt x="1683" y="1245"/>
                    </a:lnTo>
                    <a:lnTo>
                      <a:pt x="1681" y="1241"/>
                    </a:lnTo>
                    <a:lnTo>
                      <a:pt x="1679" y="1236"/>
                    </a:lnTo>
                    <a:lnTo>
                      <a:pt x="1679" y="1230"/>
                    </a:lnTo>
                    <a:lnTo>
                      <a:pt x="1679" y="1224"/>
                    </a:lnTo>
                    <a:lnTo>
                      <a:pt x="1681" y="1218"/>
                    </a:lnTo>
                    <a:lnTo>
                      <a:pt x="1683" y="1211"/>
                    </a:lnTo>
                    <a:lnTo>
                      <a:pt x="1687" y="1204"/>
                    </a:lnTo>
                    <a:lnTo>
                      <a:pt x="1692" y="1196"/>
                    </a:lnTo>
                    <a:lnTo>
                      <a:pt x="1696" y="1180"/>
                    </a:lnTo>
                    <a:lnTo>
                      <a:pt x="1698" y="1163"/>
                    </a:lnTo>
                    <a:lnTo>
                      <a:pt x="1698" y="1148"/>
                    </a:lnTo>
                    <a:lnTo>
                      <a:pt x="1697" y="1131"/>
                    </a:lnTo>
                    <a:lnTo>
                      <a:pt x="1693" y="1116"/>
                    </a:lnTo>
                    <a:lnTo>
                      <a:pt x="1688" y="1102"/>
                    </a:lnTo>
                    <a:lnTo>
                      <a:pt x="1681" y="1088"/>
                    </a:lnTo>
                    <a:lnTo>
                      <a:pt x="1673" y="1074"/>
                    </a:lnTo>
                    <a:lnTo>
                      <a:pt x="1568" y="994"/>
                    </a:lnTo>
                    <a:lnTo>
                      <a:pt x="1574" y="636"/>
                    </a:lnTo>
                    <a:lnTo>
                      <a:pt x="1629" y="594"/>
                    </a:lnTo>
                    <a:lnTo>
                      <a:pt x="1738" y="563"/>
                    </a:lnTo>
                    <a:lnTo>
                      <a:pt x="1861" y="612"/>
                    </a:lnTo>
                    <a:lnTo>
                      <a:pt x="1864" y="483"/>
                    </a:lnTo>
                    <a:lnTo>
                      <a:pt x="1742" y="437"/>
                    </a:lnTo>
                    <a:lnTo>
                      <a:pt x="1730" y="433"/>
                    </a:lnTo>
                    <a:lnTo>
                      <a:pt x="1719" y="430"/>
                    </a:lnTo>
                    <a:lnTo>
                      <a:pt x="1709" y="426"/>
                    </a:lnTo>
                    <a:lnTo>
                      <a:pt x="1700" y="421"/>
                    </a:lnTo>
                    <a:lnTo>
                      <a:pt x="1692" y="416"/>
                    </a:lnTo>
                    <a:lnTo>
                      <a:pt x="1685" y="411"/>
                    </a:lnTo>
                    <a:lnTo>
                      <a:pt x="1679" y="406"/>
                    </a:lnTo>
                    <a:lnTo>
                      <a:pt x="1674" y="400"/>
                    </a:lnTo>
                    <a:lnTo>
                      <a:pt x="1669" y="394"/>
                    </a:lnTo>
                    <a:lnTo>
                      <a:pt x="1666" y="388"/>
                    </a:lnTo>
                    <a:lnTo>
                      <a:pt x="1663" y="381"/>
                    </a:lnTo>
                    <a:lnTo>
                      <a:pt x="1661" y="374"/>
                    </a:lnTo>
                    <a:lnTo>
                      <a:pt x="1659" y="366"/>
                    </a:lnTo>
                    <a:lnTo>
                      <a:pt x="1659" y="358"/>
                    </a:lnTo>
                    <a:lnTo>
                      <a:pt x="1658" y="350"/>
                    </a:lnTo>
                    <a:lnTo>
                      <a:pt x="1659" y="342"/>
                    </a:lnTo>
                    <a:lnTo>
                      <a:pt x="1658" y="217"/>
                    </a:lnTo>
                    <a:lnTo>
                      <a:pt x="1659" y="206"/>
                    </a:lnTo>
                    <a:lnTo>
                      <a:pt x="1661" y="196"/>
                    </a:lnTo>
                    <a:lnTo>
                      <a:pt x="1663" y="187"/>
                    </a:lnTo>
                    <a:lnTo>
                      <a:pt x="1666" y="178"/>
                    </a:lnTo>
                    <a:lnTo>
                      <a:pt x="1670" y="171"/>
                    </a:lnTo>
                    <a:lnTo>
                      <a:pt x="1674" y="164"/>
                    </a:lnTo>
                    <a:lnTo>
                      <a:pt x="1679" y="157"/>
                    </a:lnTo>
                    <a:lnTo>
                      <a:pt x="1685" y="152"/>
                    </a:lnTo>
                    <a:lnTo>
                      <a:pt x="1691" y="147"/>
                    </a:lnTo>
                    <a:lnTo>
                      <a:pt x="1698" y="144"/>
                    </a:lnTo>
                    <a:lnTo>
                      <a:pt x="1706" y="141"/>
                    </a:lnTo>
                    <a:lnTo>
                      <a:pt x="1714" y="140"/>
                    </a:lnTo>
                    <a:lnTo>
                      <a:pt x="1724" y="139"/>
                    </a:lnTo>
                    <a:lnTo>
                      <a:pt x="1733" y="139"/>
                    </a:lnTo>
                    <a:lnTo>
                      <a:pt x="1744" y="140"/>
                    </a:lnTo>
                    <a:lnTo>
                      <a:pt x="1755" y="141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876" name="Freeform 28"/>
              <p:cNvSpPr>
                <a:spLocks/>
              </p:cNvSpPr>
              <p:nvPr/>
            </p:nvSpPr>
            <p:spPr bwMode="auto">
              <a:xfrm>
                <a:off x="7925" y="1788"/>
                <a:ext cx="522" cy="856"/>
              </a:xfrm>
              <a:custGeom>
                <a:avLst/>
                <a:gdLst>
                  <a:gd name="T0" fmla="*/ 1172 w 2085"/>
                  <a:gd name="T1" fmla="*/ 38 h 3422"/>
                  <a:gd name="T2" fmla="*/ 1261 w 2085"/>
                  <a:gd name="T3" fmla="*/ 40 h 3422"/>
                  <a:gd name="T4" fmla="*/ 1305 w 2085"/>
                  <a:gd name="T5" fmla="*/ 103 h 3422"/>
                  <a:gd name="T6" fmla="*/ 1422 w 2085"/>
                  <a:gd name="T7" fmla="*/ 161 h 3422"/>
                  <a:gd name="T8" fmla="*/ 1456 w 2085"/>
                  <a:gd name="T9" fmla="*/ 491 h 3422"/>
                  <a:gd name="T10" fmla="*/ 1423 w 2085"/>
                  <a:gd name="T11" fmla="*/ 757 h 3422"/>
                  <a:gd name="T12" fmla="*/ 1341 w 2085"/>
                  <a:gd name="T13" fmla="*/ 852 h 3422"/>
                  <a:gd name="T14" fmla="*/ 1398 w 2085"/>
                  <a:gd name="T15" fmla="*/ 889 h 3422"/>
                  <a:gd name="T16" fmla="*/ 1428 w 2085"/>
                  <a:gd name="T17" fmla="*/ 969 h 3422"/>
                  <a:gd name="T18" fmla="*/ 1565 w 2085"/>
                  <a:gd name="T19" fmla="*/ 1135 h 3422"/>
                  <a:gd name="T20" fmla="*/ 1671 w 2085"/>
                  <a:gd name="T21" fmla="*/ 1164 h 3422"/>
                  <a:gd name="T22" fmla="*/ 1784 w 2085"/>
                  <a:gd name="T23" fmla="*/ 1178 h 3422"/>
                  <a:gd name="T24" fmla="*/ 1804 w 2085"/>
                  <a:gd name="T25" fmla="*/ 1290 h 3422"/>
                  <a:gd name="T26" fmla="*/ 1802 w 2085"/>
                  <a:gd name="T27" fmla="*/ 1370 h 3422"/>
                  <a:gd name="T28" fmla="*/ 1712 w 2085"/>
                  <a:gd name="T29" fmla="*/ 1388 h 3422"/>
                  <a:gd name="T30" fmla="*/ 1664 w 2085"/>
                  <a:gd name="T31" fmla="*/ 1537 h 3422"/>
                  <a:gd name="T32" fmla="*/ 1621 w 2085"/>
                  <a:gd name="T33" fmla="*/ 1593 h 3422"/>
                  <a:gd name="T34" fmla="*/ 1665 w 2085"/>
                  <a:gd name="T35" fmla="*/ 1636 h 3422"/>
                  <a:gd name="T36" fmla="*/ 1704 w 2085"/>
                  <a:gd name="T37" fmla="*/ 1714 h 3422"/>
                  <a:gd name="T38" fmla="*/ 1752 w 2085"/>
                  <a:gd name="T39" fmla="*/ 1793 h 3422"/>
                  <a:gd name="T40" fmla="*/ 1816 w 2085"/>
                  <a:gd name="T41" fmla="*/ 2000 h 3422"/>
                  <a:gd name="T42" fmla="*/ 1857 w 2085"/>
                  <a:gd name="T43" fmla="*/ 2065 h 3422"/>
                  <a:gd name="T44" fmla="*/ 1978 w 2085"/>
                  <a:gd name="T45" fmla="*/ 2110 h 3422"/>
                  <a:gd name="T46" fmla="*/ 1954 w 2085"/>
                  <a:gd name="T47" fmla="*/ 2316 h 3422"/>
                  <a:gd name="T48" fmla="*/ 1799 w 2085"/>
                  <a:gd name="T49" fmla="*/ 2491 h 3422"/>
                  <a:gd name="T50" fmla="*/ 1760 w 2085"/>
                  <a:gd name="T51" fmla="*/ 2681 h 3422"/>
                  <a:gd name="T52" fmla="*/ 1887 w 2085"/>
                  <a:gd name="T53" fmla="*/ 2823 h 3422"/>
                  <a:gd name="T54" fmla="*/ 1875 w 2085"/>
                  <a:gd name="T55" fmla="*/ 2910 h 3422"/>
                  <a:gd name="T56" fmla="*/ 1822 w 2085"/>
                  <a:gd name="T57" fmla="*/ 2993 h 3422"/>
                  <a:gd name="T58" fmla="*/ 1854 w 2085"/>
                  <a:gd name="T59" fmla="*/ 3107 h 3422"/>
                  <a:gd name="T60" fmla="*/ 1878 w 2085"/>
                  <a:gd name="T61" fmla="*/ 3215 h 3422"/>
                  <a:gd name="T62" fmla="*/ 1888 w 2085"/>
                  <a:gd name="T63" fmla="*/ 3291 h 3422"/>
                  <a:gd name="T64" fmla="*/ 1785 w 2085"/>
                  <a:gd name="T65" fmla="*/ 3422 h 3422"/>
                  <a:gd name="T66" fmla="*/ 1739 w 2085"/>
                  <a:gd name="T67" fmla="*/ 3366 h 3422"/>
                  <a:gd name="T68" fmla="*/ 1540 w 2085"/>
                  <a:gd name="T69" fmla="*/ 3365 h 3422"/>
                  <a:gd name="T70" fmla="*/ 1440 w 2085"/>
                  <a:gd name="T71" fmla="*/ 3386 h 3422"/>
                  <a:gd name="T72" fmla="*/ 1350 w 2085"/>
                  <a:gd name="T73" fmla="*/ 3326 h 3422"/>
                  <a:gd name="T74" fmla="*/ 1267 w 2085"/>
                  <a:gd name="T75" fmla="*/ 3404 h 3422"/>
                  <a:gd name="T76" fmla="*/ 1088 w 2085"/>
                  <a:gd name="T77" fmla="*/ 3352 h 3422"/>
                  <a:gd name="T78" fmla="*/ 979 w 2085"/>
                  <a:gd name="T79" fmla="*/ 3376 h 3422"/>
                  <a:gd name="T80" fmla="*/ 888 w 2085"/>
                  <a:gd name="T81" fmla="*/ 3301 h 3422"/>
                  <a:gd name="T82" fmla="*/ 820 w 2085"/>
                  <a:gd name="T83" fmla="*/ 3136 h 3422"/>
                  <a:gd name="T84" fmla="*/ 742 w 2085"/>
                  <a:gd name="T85" fmla="*/ 3191 h 3422"/>
                  <a:gd name="T86" fmla="*/ 670 w 2085"/>
                  <a:gd name="T87" fmla="*/ 3166 h 3422"/>
                  <a:gd name="T88" fmla="*/ 625 w 2085"/>
                  <a:gd name="T89" fmla="*/ 3171 h 3422"/>
                  <a:gd name="T90" fmla="*/ 548 w 2085"/>
                  <a:gd name="T91" fmla="*/ 3302 h 3422"/>
                  <a:gd name="T92" fmla="*/ 460 w 2085"/>
                  <a:gd name="T93" fmla="*/ 3258 h 3422"/>
                  <a:gd name="T94" fmla="*/ 302 w 2085"/>
                  <a:gd name="T95" fmla="*/ 3196 h 3422"/>
                  <a:gd name="T96" fmla="*/ 213 w 2085"/>
                  <a:gd name="T97" fmla="*/ 3171 h 3422"/>
                  <a:gd name="T98" fmla="*/ 222 w 2085"/>
                  <a:gd name="T99" fmla="*/ 2942 h 3422"/>
                  <a:gd name="T100" fmla="*/ 172 w 2085"/>
                  <a:gd name="T101" fmla="*/ 2929 h 3422"/>
                  <a:gd name="T102" fmla="*/ 35 w 2085"/>
                  <a:gd name="T103" fmla="*/ 2659 h 3422"/>
                  <a:gd name="T104" fmla="*/ 455 w 2085"/>
                  <a:gd name="T105" fmla="*/ 1549 h 3422"/>
                  <a:gd name="T106" fmla="*/ 638 w 2085"/>
                  <a:gd name="T107" fmla="*/ 1315 h 3422"/>
                  <a:gd name="T108" fmla="*/ 670 w 2085"/>
                  <a:gd name="T109" fmla="*/ 1151 h 3422"/>
                  <a:gd name="T110" fmla="*/ 611 w 2085"/>
                  <a:gd name="T111" fmla="*/ 1023 h 3422"/>
                  <a:gd name="T112" fmla="*/ 649 w 2085"/>
                  <a:gd name="T113" fmla="*/ 911 h 3422"/>
                  <a:gd name="T114" fmla="*/ 689 w 2085"/>
                  <a:gd name="T115" fmla="*/ 825 h 3422"/>
                  <a:gd name="T116" fmla="*/ 850 w 2085"/>
                  <a:gd name="T117" fmla="*/ 678 h 3422"/>
                  <a:gd name="T118" fmla="*/ 1051 w 2085"/>
                  <a:gd name="T119" fmla="*/ 414 h 3422"/>
                  <a:gd name="T120" fmla="*/ 1156 w 2085"/>
                  <a:gd name="T121" fmla="*/ 191 h 3422"/>
                  <a:gd name="T122" fmla="*/ 961 w 2085"/>
                  <a:gd name="T123" fmla="*/ 108 h 34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85" h="3422">
                    <a:moveTo>
                      <a:pt x="1108" y="0"/>
                    </a:moveTo>
                    <a:lnTo>
                      <a:pt x="1113" y="8"/>
                    </a:lnTo>
                    <a:lnTo>
                      <a:pt x="1117" y="16"/>
                    </a:lnTo>
                    <a:lnTo>
                      <a:pt x="1122" y="22"/>
                    </a:lnTo>
                    <a:lnTo>
                      <a:pt x="1127" y="27"/>
                    </a:lnTo>
                    <a:lnTo>
                      <a:pt x="1132" y="31"/>
                    </a:lnTo>
                    <a:lnTo>
                      <a:pt x="1137" y="34"/>
                    </a:lnTo>
                    <a:lnTo>
                      <a:pt x="1143" y="36"/>
                    </a:lnTo>
                    <a:lnTo>
                      <a:pt x="1148" y="38"/>
                    </a:lnTo>
                    <a:lnTo>
                      <a:pt x="1161" y="39"/>
                    </a:lnTo>
                    <a:lnTo>
                      <a:pt x="1172" y="38"/>
                    </a:lnTo>
                    <a:lnTo>
                      <a:pt x="1184" y="37"/>
                    </a:lnTo>
                    <a:lnTo>
                      <a:pt x="1196" y="34"/>
                    </a:lnTo>
                    <a:lnTo>
                      <a:pt x="1208" y="32"/>
                    </a:lnTo>
                    <a:lnTo>
                      <a:pt x="1220" y="30"/>
                    </a:lnTo>
                    <a:lnTo>
                      <a:pt x="1226" y="30"/>
                    </a:lnTo>
                    <a:lnTo>
                      <a:pt x="1232" y="30"/>
                    </a:lnTo>
                    <a:lnTo>
                      <a:pt x="1238" y="30"/>
                    </a:lnTo>
                    <a:lnTo>
                      <a:pt x="1244" y="32"/>
                    </a:lnTo>
                    <a:lnTo>
                      <a:pt x="1249" y="34"/>
                    </a:lnTo>
                    <a:lnTo>
                      <a:pt x="1255" y="36"/>
                    </a:lnTo>
                    <a:lnTo>
                      <a:pt x="1261" y="40"/>
                    </a:lnTo>
                    <a:lnTo>
                      <a:pt x="1266" y="44"/>
                    </a:lnTo>
                    <a:lnTo>
                      <a:pt x="1271" y="50"/>
                    </a:lnTo>
                    <a:lnTo>
                      <a:pt x="1276" y="56"/>
                    </a:lnTo>
                    <a:lnTo>
                      <a:pt x="1281" y="64"/>
                    </a:lnTo>
                    <a:lnTo>
                      <a:pt x="1286" y="73"/>
                    </a:lnTo>
                    <a:lnTo>
                      <a:pt x="1287" y="80"/>
                    </a:lnTo>
                    <a:lnTo>
                      <a:pt x="1289" y="86"/>
                    </a:lnTo>
                    <a:lnTo>
                      <a:pt x="1293" y="91"/>
                    </a:lnTo>
                    <a:lnTo>
                      <a:pt x="1296" y="95"/>
                    </a:lnTo>
                    <a:lnTo>
                      <a:pt x="1300" y="99"/>
                    </a:lnTo>
                    <a:lnTo>
                      <a:pt x="1305" y="103"/>
                    </a:lnTo>
                    <a:lnTo>
                      <a:pt x="1311" y="106"/>
                    </a:lnTo>
                    <a:lnTo>
                      <a:pt x="1316" y="108"/>
                    </a:lnTo>
                    <a:lnTo>
                      <a:pt x="1343" y="118"/>
                    </a:lnTo>
                    <a:lnTo>
                      <a:pt x="1373" y="127"/>
                    </a:lnTo>
                    <a:lnTo>
                      <a:pt x="1381" y="131"/>
                    </a:lnTo>
                    <a:lnTo>
                      <a:pt x="1388" y="134"/>
                    </a:lnTo>
                    <a:lnTo>
                      <a:pt x="1396" y="138"/>
                    </a:lnTo>
                    <a:lnTo>
                      <a:pt x="1403" y="143"/>
                    </a:lnTo>
                    <a:lnTo>
                      <a:pt x="1410" y="148"/>
                    </a:lnTo>
                    <a:lnTo>
                      <a:pt x="1416" y="154"/>
                    </a:lnTo>
                    <a:lnTo>
                      <a:pt x="1422" y="161"/>
                    </a:lnTo>
                    <a:lnTo>
                      <a:pt x="1427" y="169"/>
                    </a:lnTo>
                    <a:lnTo>
                      <a:pt x="1433" y="177"/>
                    </a:lnTo>
                    <a:lnTo>
                      <a:pt x="1438" y="187"/>
                    </a:lnTo>
                    <a:lnTo>
                      <a:pt x="1442" y="198"/>
                    </a:lnTo>
                    <a:lnTo>
                      <a:pt x="1445" y="210"/>
                    </a:lnTo>
                    <a:lnTo>
                      <a:pt x="1447" y="224"/>
                    </a:lnTo>
                    <a:lnTo>
                      <a:pt x="1448" y="239"/>
                    </a:lnTo>
                    <a:lnTo>
                      <a:pt x="1449" y="256"/>
                    </a:lnTo>
                    <a:lnTo>
                      <a:pt x="1449" y="274"/>
                    </a:lnTo>
                    <a:lnTo>
                      <a:pt x="1453" y="458"/>
                    </a:lnTo>
                    <a:lnTo>
                      <a:pt x="1456" y="491"/>
                    </a:lnTo>
                    <a:lnTo>
                      <a:pt x="1458" y="522"/>
                    </a:lnTo>
                    <a:lnTo>
                      <a:pt x="1459" y="553"/>
                    </a:lnTo>
                    <a:lnTo>
                      <a:pt x="1459" y="581"/>
                    </a:lnTo>
                    <a:lnTo>
                      <a:pt x="1458" y="608"/>
                    </a:lnTo>
                    <a:lnTo>
                      <a:pt x="1456" y="633"/>
                    </a:lnTo>
                    <a:lnTo>
                      <a:pt x="1453" y="657"/>
                    </a:lnTo>
                    <a:lnTo>
                      <a:pt x="1449" y="681"/>
                    </a:lnTo>
                    <a:lnTo>
                      <a:pt x="1444" y="702"/>
                    </a:lnTo>
                    <a:lnTo>
                      <a:pt x="1438" y="722"/>
                    </a:lnTo>
                    <a:lnTo>
                      <a:pt x="1431" y="740"/>
                    </a:lnTo>
                    <a:lnTo>
                      <a:pt x="1423" y="757"/>
                    </a:lnTo>
                    <a:lnTo>
                      <a:pt x="1414" y="773"/>
                    </a:lnTo>
                    <a:lnTo>
                      <a:pt x="1404" y="787"/>
                    </a:lnTo>
                    <a:lnTo>
                      <a:pt x="1394" y="800"/>
                    </a:lnTo>
                    <a:lnTo>
                      <a:pt x="1383" y="812"/>
                    </a:lnTo>
                    <a:lnTo>
                      <a:pt x="1366" y="824"/>
                    </a:lnTo>
                    <a:lnTo>
                      <a:pt x="1354" y="833"/>
                    </a:lnTo>
                    <a:lnTo>
                      <a:pt x="1349" y="838"/>
                    </a:lnTo>
                    <a:lnTo>
                      <a:pt x="1346" y="842"/>
                    </a:lnTo>
                    <a:lnTo>
                      <a:pt x="1343" y="845"/>
                    </a:lnTo>
                    <a:lnTo>
                      <a:pt x="1342" y="849"/>
                    </a:lnTo>
                    <a:lnTo>
                      <a:pt x="1341" y="852"/>
                    </a:lnTo>
                    <a:lnTo>
                      <a:pt x="1340" y="854"/>
                    </a:lnTo>
                    <a:lnTo>
                      <a:pt x="1341" y="857"/>
                    </a:lnTo>
                    <a:lnTo>
                      <a:pt x="1342" y="859"/>
                    </a:lnTo>
                    <a:lnTo>
                      <a:pt x="1346" y="863"/>
                    </a:lnTo>
                    <a:lnTo>
                      <a:pt x="1351" y="867"/>
                    </a:lnTo>
                    <a:lnTo>
                      <a:pt x="1365" y="873"/>
                    </a:lnTo>
                    <a:lnTo>
                      <a:pt x="1381" y="879"/>
                    </a:lnTo>
                    <a:lnTo>
                      <a:pt x="1388" y="882"/>
                    </a:lnTo>
                    <a:lnTo>
                      <a:pt x="1394" y="885"/>
                    </a:lnTo>
                    <a:lnTo>
                      <a:pt x="1396" y="887"/>
                    </a:lnTo>
                    <a:lnTo>
                      <a:pt x="1398" y="889"/>
                    </a:lnTo>
                    <a:lnTo>
                      <a:pt x="1400" y="891"/>
                    </a:lnTo>
                    <a:lnTo>
                      <a:pt x="1401" y="894"/>
                    </a:lnTo>
                    <a:lnTo>
                      <a:pt x="1401" y="902"/>
                    </a:lnTo>
                    <a:lnTo>
                      <a:pt x="1401" y="911"/>
                    </a:lnTo>
                    <a:lnTo>
                      <a:pt x="1403" y="919"/>
                    </a:lnTo>
                    <a:lnTo>
                      <a:pt x="1405" y="926"/>
                    </a:lnTo>
                    <a:lnTo>
                      <a:pt x="1407" y="934"/>
                    </a:lnTo>
                    <a:lnTo>
                      <a:pt x="1410" y="941"/>
                    </a:lnTo>
                    <a:lnTo>
                      <a:pt x="1414" y="948"/>
                    </a:lnTo>
                    <a:lnTo>
                      <a:pt x="1418" y="955"/>
                    </a:lnTo>
                    <a:lnTo>
                      <a:pt x="1428" y="969"/>
                    </a:lnTo>
                    <a:lnTo>
                      <a:pt x="1439" y="982"/>
                    </a:lnTo>
                    <a:lnTo>
                      <a:pt x="1451" y="995"/>
                    </a:lnTo>
                    <a:lnTo>
                      <a:pt x="1464" y="1007"/>
                    </a:lnTo>
                    <a:lnTo>
                      <a:pt x="1492" y="1034"/>
                    </a:lnTo>
                    <a:lnTo>
                      <a:pt x="1519" y="1062"/>
                    </a:lnTo>
                    <a:lnTo>
                      <a:pt x="1532" y="1078"/>
                    </a:lnTo>
                    <a:lnTo>
                      <a:pt x="1544" y="1095"/>
                    </a:lnTo>
                    <a:lnTo>
                      <a:pt x="1550" y="1105"/>
                    </a:lnTo>
                    <a:lnTo>
                      <a:pt x="1556" y="1115"/>
                    </a:lnTo>
                    <a:lnTo>
                      <a:pt x="1561" y="1124"/>
                    </a:lnTo>
                    <a:lnTo>
                      <a:pt x="1565" y="1135"/>
                    </a:lnTo>
                    <a:lnTo>
                      <a:pt x="1570" y="1143"/>
                    </a:lnTo>
                    <a:lnTo>
                      <a:pt x="1575" y="1149"/>
                    </a:lnTo>
                    <a:lnTo>
                      <a:pt x="1580" y="1155"/>
                    </a:lnTo>
                    <a:lnTo>
                      <a:pt x="1586" y="1159"/>
                    </a:lnTo>
                    <a:lnTo>
                      <a:pt x="1593" y="1162"/>
                    </a:lnTo>
                    <a:lnTo>
                      <a:pt x="1600" y="1165"/>
                    </a:lnTo>
                    <a:lnTo>
                      <a:pt x="1608" y="1167"/>
                    </a:lnTo>
                    <a:lnTo>
                      <a:pt x="1616" y="1168"/>
                    </a:lnTo>
                    <a:lnTo>
                      <a:pt x="1633" y="1168"/>
                    </a:lnTo>
                    <a:lnTo>
                      <a:pt x="1652" y="1166"/>
                    </a:lnTo>
                    <a:lnTo>
                      <a:pt x="1671" y="1164"/>
                    </a:lnTo>
                    <a:lnTo>
                      <a:pt x="1691" y="1161"/>
                    </a:lnTo>
                    <a:lnTo>
                      <a:pt x="1711" y="1158"/>
                    </a:lnTo>
                    <a:lnTo>
                      <a:pt x="1729" y="1157"/>
                    </a:lnTo>
                    <a:lnTo>
                      <a:pt x="1737" y="1157"/>
                    </a:lnTo>
                    <a:lnTo>
                      <a:pt x="1746" y="1157"/>
                    </a:lnTo>
                    <a:lnTo>
                      <a:pt x="1754" y="1159"/>
                    </a:lnTo>
                    <a:lnTo>
                      <a:pt x="1761" y="1160"/>
                    </a:lnTo>
                    <a:lnTo>
                      <a:pt x="1768" y="1163"/>
                    </a:lnTo>
                    <a:lnTo>
                      <a:pt x="1774" y="1167"/>
                    </a:lnTo>
                    <a:lnTo>
                      <a:pt x="1779" y="1172"/>
                    </a:lnTo>
                    <a:lnTo>
                      <a:pt x="1784" y="1178"/>
                    </a:lnTo>
                    <a:lnTo>
                      <a:pt x="1788" y="1185"/>
                    </a:lnTo>
                    <a:lnTo>
                      <a:pt x="1791" y="1193"/>
                    </a:lnTo>
                    <a:lnTo>
                      <a:pt x="1793" y="1203"/>
                    </a:lnTo>
                    <a:lnTo>
                      <a:pt x="1794" y="1214"/>
                    </a:lnTo>
                    <a:lnTo>
                      <a:pt x="1792" y="1219"/>
                    </a:lnTo>
                    <a:lnTo>
                      <a:pt x="1791" y="1225"/>
                    </a:lnTo>
                    <a:lnTo>
                      <a:pt x="1791" y="1231"/>
                    </a:lnTo>
                    <a:lnTo>
                      <a:pt x="1791" y="1238"/>
                    </a:lnTo>
                    <a:lnTo>
                      <a:pt x="1792" y="1251"/>
                    </a:lnTo>
                    <a:lnTo>
                      <a:pt x="1795" y="1264"/>
                    </a:lnTo>
                    <a:lnTo>
                      <a:pt x="1804" y="1290"/>
                    </a:lnTo>
                    <a:lnTo>
                      <a:pt x="1813" y="1315"/>
                    </a:lnTo>
                    <a:lnTo>
                      <a:pt x="1817" y="1327"/>
                    </a:lnTo>
                    <a:lnTo>
                      <a:pt x="1819" y="1338"/>
                    </a:lnTo>
                    <a:lnTo>
                      <a:pt x="1819" y="1343"/>
                    </a:lnTo>
                    <a:lnTo>
                      <a:pt x="1819" y="1348"/>
                    </a:lnTo>
                    <a:lnTo>
                      <a:pt x="1818" y="1352"/>
                    </a:lnTo>
                    <a:lnTo>
                      <a:pt x="1816" y="1357"/>
                    </a:lnTo>
                    <a:lnTo>
                      <a:pt x="1814" y="1360"/>
                    </a:lnTo>
                    <a:lnTo>
                      <a:pt x="1810" y="1364"/>
                    </a:lnTo>
                    <a:lnTo>
                      <a:pt x="1806" y="1367"/>
                    </a:lnTo>
                    <a:lnTo>
                      <a:pt x="1802" y="1370"/>
                    </a:lnTo>
                    <a:lnTo>
                      <a:pt x="1796" y="1372"/>
                    </a:lnTo>
                    <a:lnTo>
                      <a:pt x="1789" y="1374"/>
                    </a:lnTo>
                    <a:lnTo>
                      <a:pt x="1780" y="1375"/>
                    </a:lnTo>
                    <a:lnTo>
                      <a:pt x="1771" y="1376"/>
                    </a:lnTo>
                    <a:lnTo>
                      <a:pt x="1760" y="1374"/>
                    </a:lnTo>
                    <a:lnTo>
                      <a:pt x="1750" y="1374"/>
                    </a:lnTo>
                    <a:lnTo>
                      <a:pt x="1741" y="1375"/>
                    </a:lnTo>
                    <a:lnTo>
                      <a:pt x="1732" y="1377"/>
                    </a:lnTo>
                    <a:lnTo>
                      <a:pt x="1725" y="1380"/>
                    </a:lnTo>
                    <a:lnTo>
                      <a:pt x="1718" y="1384"/>
                    </a:lnTo>
                    <a:lnTo>
                      <a:pt x="1712" y="1388"/>
                    </a:lnTo>
                    <a:lnTo>
                      <a:pt x="1706" y="1393"/>
                    </a:lnTo>
                    <a:lnTo>
                      <a:pt x="1701" y="1399"/>
                    </a:lnTo>
                    <a:lnTo>
                      <a:pt x="1697" y="1406"/>
                    </a:lnTo>
                    <a:lnTo>
                      <a:pt x="1693" y="1413"/>
                    </a:lnTo>
                    <a:lnTo>
                      <a:pt x="1690" y="1420"/>
                    </a:lnTo>
                    <a:lnTo>
                      <a:pt x="1685" y="1436"/>
                    </a:lnTo>
                    <a:lnTo>
                      <a:pt x="1681" y="1453"/>
                    </a:lnTo>
                    <a:lnTo>
                      <a:pt x="1675" y="1488"/>
                    </a:lnTo>
                    <a:lnTo>
                      <a:pt x="1669" y="1523"/>
                    </a:lnTo>
                    <a:lnTo>
                      <a:pt x="1666" y="1530"/>
                    </a:lnTo>
                    <a:lnTo>
                      <a:pt x="1664" y="1537"/>
                    </a:lnTo>
                    <a:lnTo>
                      <a:pt x="1661" y="1544"/>
                    </a:lnTo>
                    <a:lnTo>
                      <a:pt x="1658" y="1549"/>
                    </a:lnTo>
                    <a:lnTo>
                      <a:pt x="1654" y="1555"/>
                    </a:lnTo>
                    <a:lnTo>
                      <a:pt x="1650" y="1559"/>
                    </a:lnTo>
                    <a:lnTo>
                      <a:pt x="1645" y="1563"/>
                    </a:lnTo>
                    <a:lnTo>
                      <a:pt x="1640" y="1566"/>
                    </a:lnTo>
                    <a:lnTo>
                      <a:pt x="1634" y="1572"/>
                    </a:lnTo>
                    <a:lnTo>
                      <a:pt x="1629" y="1578"/>
                    </a:lnTo>
                    <a:lnTo>
                      <a:pt x="1626" y="1583"/>
                    </a:lnTo>
                    <a:lnTo>
                      <a:pt x="1623" y="1588"/>
                    </a:lnTo>
                    <a:lnTo>
                      <a:pt x="1621" y="1593"/>
                    </a:lnTo>
                    <a:lnTo>
                      <a:pt x="1621" y="1597"/>
                    </a:lnTo>
                    <a:lnTo>
                      <a:pt x="1620" y="1601"/>
                    </a:lnTo>
                    <a:lnTo>
                      <a:pt x="1621" y="1604"/>
                    </a:lnTo>
                    <a:lnTo>
                      <a:pt x="1623" y="1608"/>
                    </a:lnTo>
                    <a:lnTo>
                      <a:pt x="1625" y="1611"/>
                    </a:lnTo>
                    <a:lnTo>
                      <a:pt x="1627" y="1613"/>
                    </a:lnTo>
                    <a:lnTo>
                      <a:pt x="1630" y="1616"/>
                    </a:lnTo>
                    <a:lnTo>
                      <a:pt x="1637" y="1621"/>
                    </a:lnTo>
                    <a:lnTo>
                      <a:pt x="1646" y="1626"/>
                    </a:lnTo>
                    <a:lnTo>
                      <a:pt x="1655" y="1631"/>
                    </a:lnTo>
                    <a:lnTo>
                      <a:pt x="1665" y="1636"/>
                    </a:lnTo>
                    <a:lnTo>
                      <a:pt x="1674" y="1642"/>
                    </a:lnTo>
                    <a:lnTo>
                      <a:pt x="1683" y="1649"/>
                    </a:lnTo>
                    <a:lnTo>
                      <a:pt x="1686" y="1652"/>
                    </a:lnTo>
                    <a:lnTo>
                      <a:pt x="1690" y="1656"/>
                    </a:lnTo>
                    <a:lnTo>
                      <a:pt x="1693" y="1662"/>
                    </a:lnTo>
                    <a:lnTo>
                      <a:pt x="1696" y="1667"/>
                    </a:lnTo>
                    <a:lnTo>
                      <a:pt x="1698" y="1672"/>
                    </a:lnTo>
                    <a:lnTo>
                      <a:pt x="1699" y="1678"/>
                    </a:lnTo>
                    <a:lnTo>
                      <a:pt x="1700" y="1684"/>
                    </a:lnTo>
                    <a:lnTo>
                      <a:pt x="1700" y="1690"/>
                    </a:lnTo>
                    <a:lnTo>
                      <a:pt x="1704" y="1714"/>
                    </a:lnTo>
                    <a:lnTo>
                      <a:pt x="1710" y="1734"/>
                    </a:lnTo>
                    <a:lnTo>
                      <a:pt x="1713" y="1743"/>
                    </a:lnTo>
                    <a:lnTo>
                      <a:pt x="1717" y="1752"/>
                    </a:lnTo>
                    <a:lnTo>
                      <a:pt x="1720" y="1760"/>
                    </a:lnTo>
                    <a:lnTo>
                      <a:pt x="1724" y="1767"/>
                    </a:lnTo>
                    <a:lnTo>
                      <a:pt x="1728" y="1773"/>
                    </a:lnTo>
                    <a:lnTo>
                      <a:pt x="1732" y="1779"/>
                    </a:lnTo>
                    <a:lnTo>
                      <a:pt x="1737" y="1784"/>
                    </a:lnTo>
                    <a:lnTo>
                      <a:pt x="1742" y="1787"/>
                    </a:lnTo>
                    <a:lnTo>
                      <a:pt x="1747" y="1791"/>
                    </a:lnTo>
                    <a:lnTo>
                      <a:pt x="1752" y="1793"/>
                    </a:lnTo>
                    <a:lnTo>
                      <a:pt x="1758" y="1794"/>
                    </a:lnTo>
                    <a:lnTo>
                      <a:pt x="1764" y="1795"/>
                    </a:lnTo>
                    <a:lnTo>
                      <a:pt x="1782" y="1953"/>
                    </a:lnTo>
                    <a:lnTo>
                      <a:pt x="1787" y="1955"/>
                    </a:lnTo>
                    <a:lnTo>
                      <a:pt x="1792" y="1959"/>
                    </a:lnTo>
                    <a:lnTo>
                      <a:pt x="1796" y="1962"/>
                    </a:lnTo>
                    <a:lnTo>
                      <a:pt x="1800" y="1966"/>
                    </a:lnTo>
                    <a:lnTo>
                      <a:pt x="1806" y="1973"/>
                    </a:lnTo>
                    <a:lnTo>
                      <a:pt x="1810" y="1982"/>
                    </a:lnTo>
                    <a:lnTo>
                      <a:pt x="1813" y="1990"/>
                    </a:lnTo>
                    <a:lnTo>
                      <a:pt x="1816" y="2000"/>
                    </a:lnTo>
                    <a:lnTo>
                      <a:pt x="1817" y="2009"/>
                    </a:lnTo>
                    <a:lnTo>
                      <a:pt x="1819" y="2018"/>
                    </a:lnTo>
                    <a:lnTo>
                      <a:pt x="1821" y="2026"/>
                    </a:lnTo>
                    <a:lnTo>
                      <a:pt x="1823" y="2035"/>
                    </a:lnTo>
                    <a:lnTo>
                      <a:pt x="1826" y="2042"/>
                    </a:lnTo>
                    <a:lnTo>
                      <a:pt x="1830" y="2049"/>
                    </a:lnTo>
                    <a:lnTo>
                      <a:pt x="1835" y="2055"/>
                    </a:lnTo>
                    <a:lnTo>
                      <a:pt x="1842" y="2060"/>
                    </a:lnTo>
                    <a:lnTo>
                      <a:pt x="1847" y="2062"/>
                    </a:lnTo>
                    <a:lnTo>
                      <a:pt x="1852" y="2064"/>
                    </a:lnTo>
                    <a:lnTo>
                      <a:pt x="1857" y="2065"/>
                    </a:lnTo>
                    <a:lnTo>
                      <a:pt x="1863" y="2066"/>
                    </a:lnTo>
                    <a:lnTo>
                      <a:pt x="1872" y="2066"/>
                    </a:lnTo>
                    <a:lnTo>
                      <a:pt x="1880" y="2068"/>
                    </a:lnTo>
                    <a:lnTo>
                      <a:pt x="1889" y="2071"/>
                    </a:lnTo>
                    <a:lnTo>
                      <a:pt x="1898" y="2074"/>
                    </a:lnTo>
                    <a:lnTo>
                      <a:pt x="1915" y="2084"/>
                    </a:lnTo>
                    <a:lnTo>
                      <a:pt x="1933" y="2093"/>
                    </a:lnTo>
                    <a:lnTo>
                      <a:pt x="1949" y="2102"/>
                    </a:lnTo>
                    <a:lnTo>
                      <a:pt x="1965" y="2108"/>
                    </a:lnTo>
                    <a:lnTo>
                      <a:pt x="1972" y="2109"/>
                    </a:lnTo>
                    <a:lnTo>
                      <a:pt x="1978" y="2110"/>
                    </a:lnTo>
                    <a:lnTo>
                      <a:pt x="1984" y="2109"/>
                    </a:lnTo>
                    <a:lnTo>
                      <a:pt x="1991" y="2106"/>
                    </a:lnTo>
                    <a:lnTo>
                      <a:pt x="2085" y="2195"/>
                    </a:lnTo>
                    <a:lnTo>
                      <a:pt x="2063" y="2220"/>
                    </a:lnTo>
                    <a:lnTo>
                      <a:pt x="2040" y="2246"/>
                    </a:lnTo>
                    <a:lnTo>
                      <a:pt x="2018" y="2268"/>
                    </a:lnTo>
                    <a:lnTo>
                      <a:pt x="1996" y="2287"/>
                    </a:lnTo>
                    <a:lnTo>
                      <a:pt x="1984" y="2296"/>
                    </a:lnTo>
                    <a:lnTo>
                      <a:pt x="1973" y="2304"/>
                    </a:lnTo>
                    <a:lnTo>
                      <a:pt x="1963" y="2311"/>
                    </a:lnTo>
                    <a:lnTo>
                      <a:pt x="1954" y="2316"/>
                    </a:lnTo>
                    <a:lnTo>
                      <a:pt x="1945" y="2321"/>
                    </a:lnTo>
                    <a:lnTo>
                      <a:pt x="1936" y="2325"/>
                    </a:lnTo>
                    <a:lnTo>
                      <a:pt x="1928" y="2328"/>
                    </a:lnTo>
                    <a:lnTo>
                      <a:pt x="1921" y="2329"/>
                    </a:lnTo>
                    <a:lnTo>
                      <a:pt x="1890" y="2366"/>
                    </a:lnTo>
                    <a:lnTo>
                      <a:pt x="1860" y="2402"/>
                    </a:lnTo>
                    <a:lnTo>
                      <a:pt x="1847" y="2420"/>
                    </a:lnTo>
                    <a:lnTo>
                      <a:pt x="1833" y="2437"/>
                    </a:lnTo>
                    <a:lnTo>
                      <a:pt x="1821" y="2455"/>
                    </a:lnTo>
                    <a:lnTo>
                      <a:pt x="1810" y="2473"/>
                    </a:lnTo>
                    <a:lnTo>
                      <a:pt x="1799" y="2491"/>
                    </a:lnTo>
                    <a:lnTo>
                      <a:pt x="1789" y="2510"/>
                    </a:lnTo>
                    <a:lnTo>
                      <a:pt x="1780" y="2528"/>
                    </a:lnTo>
                    <a:lnTo>
                      <a:pt x="1772" y="2546"/>
                    </a:lnTo>
                    <a:lnTo>
                      <a:pt x="1765" y="2564"/>
                    </a:lnTo>
                    <a:lnTo>
                      <a:pt x="1759" y="2582"/>
                    </a:lnTo>
                    <a:lnTo>
                      <a:pt x="1753" y="2600"/>
                    </a:lnTo>
                    <a:lnTo>
                      <a:pt x="1749" y="2618"/>
                    </a:lnTo>
                    <a:lnTo>
                      <a:pt x="1750" y="2634"/>
                    </a:lnTo>
                    <a:lnTo>
                      <a:pt x="1752" y="2651"/>
                    </a:lnTo>
                    <a:lnTo>
                      <a:pt x="1755" y="2667"/>
                    </a:lnTo>
                    <a:lnTo>
                      <a:pt x="1760" y="2681"/>
                    </a:lnTo>
                    <a:lnTo>
                      <a:pt x="1766" y="2695"/>
                    </a:lnTo>
                    <a:lnTo>
                      <a:pt x="1773" y="2708"/>
                    </a:lnTo>
                    <a:lnTo>
                      <a:pt x="1781" y="2721"/>
                    </a:lnTo>
                    <a:lnTo>
                      <a:pt x="1790" y="2733"/>
                    </a:lnTo>
                    <a:lnTo>
                      <a:pt x="1800" y="2744"/>
                    </a:lnTo>
                    <a:lnTo>
                      <a:pt x="1810" y="2755"/>
                    </a:lnTo>
                    <a:lnTo>
                      <a:pt x="1821" y="2766"/>
                    </a:lnTo>
                    <a:lnTo>
                      <a:pt x="1832" y="2776"/>
                    </a:lnTo>
                    <a:lnTo>
                      <a:pt x="1856" y="2795"/>
                    </a:lnTo>
                    <a:lnTo>
                      <a:pt x="1879" y="2811"/>
                    </a:lnTo>
                    <a:lnTo>
                      <a:pt x="1887" y="2823"/>
                    </a:lnTo>
                    <a:lnTo>
                      <a:pt x="1892" y="2833"/>
                    </a:lnTo>
                    <a:lnTo>
                      <a:pt x="1896" y="2843"/>
                    </a:lnTo>
                    <a:lnTo>
                      <a:pt x="1899" y="2853"/>
                    </a:lnTo>
                    <a:lnTo>
                      <a:pt x="1900" y="2862"/>
                    </a:lnTo>
                    <a:lnTo>
                      <a:pt x="1900" y="2870"/>
                    </a:lnTo>
                    <a:lnTo>
                      <a:pt x="1898" y="2878"/>
                    </a:lnTo>
                    <a:lnTo>
                      <a:pt x="1896" y="2885"/>
                    </a:lnTo>
                    <a:lnTo>
                      <a:pt x="1892" y="2892"/>
                    </a:lnTo>
                    <a:lnTo>
                      <a:pt x="1887" y="2899"/>
                    </a:lnTo>
                    <a:lnTo>
                      <a:pt x="1882" y="2904"/>
                    </a:lnTo>
                    <a:lnTo>
                      <a:pt x="1875" y="2910"/>
                    </a:lnTo>
                    <a:lnTo>
                      <a:pt x="1867" y="2914"/>
                    </a:lnTo>
                    <a:lnTo>
                      <a:pt x="1859" y="2919"/>
                    </a:lnTo>
                    <a:lnTo>
                      <a:pt x="1850" y="2923"/>
                    </a:lnTo>
                    <a:lnTo>
                      <a:pt x="1839" y="2927"/>
                    </a:lnTo>
                    <a:lnTo>
                      <a:pt x="1834" y="2936"/>
                    </a:lnTo>
                    <a:lnTo>
                      <a:pt x="1830" y="2945"/>
                    </a:lnTo>
                    <a:lnTo>
                      <a:pt x="1826" y="2955"/>
                    </a:lnTo>
                    <a:lnTo>
                      <a:pt x="1824" y="2964"/>
                    </a:lnTo>
                    <a:lnTo>
                      <a:pt x="1822" y="2974"/>
                    </a:lnTo>
                    <a:lnTo>
                      <a:pt x="1822" y="2983"/>
                    </a:lnTo>
                    <a:lnTo>
                      <a:pt x="1822" y="2993"/>
                    </a:lnTo>
                    <a:lnTo>
                      <a:pt x="1822" y="3003"/>
                    </a:lnTo>
                    <a:lnTo>
                      <a:pt x="1824" y="3012"/>
                    </a:lnTo>
                    <a:lnTo>
                      <a:pt x="1826" y="3021"/>
                    </a:lnTo>
                    <a:lnTo>
                      <a:pt x="1828" y="3031"/>
                    </a:lnTo>
                    <a:lnTo>
                      <a:pt x="1831" y="3040"/>
                    </a:lnTo>
                    <a:lnTo>
                      <a:pt x="1838" y="3057"/>
                    </a:lnTo>
                    <a:lnTo>
                      <a:pt x="1847" y="3073"/>
                    </a:lnTo>
                    <a:lnTo>
                      <a:pt x="1850" y="3081"/>
                    </a:lnTo>
                    <a:lnTo>
                      <a:pt x="1853" y="3089"/>
                    </a:lnTo>
                    <a:lnTo>
                      <a:pt x="1854" y="3098"/>
                    </a:lnTo>
                    <a:lnTo>
                      <a:pt x="1854" y="3107"/>
                    </a:lnTo>
                    <a:lnTo>
                      <a:pt x="1854" y="3125"/>
                    </a:lnTo>
                    <a:lnTo>
                      <a:pt x="1852" y="3144"/>
                    </a:lnTo>
                    <a:lnTo>
                      <a:pt x="1851" y="3154"/>
                    </a:lnTo>
                    <a:lnTo>
                      <a:pt x="1851" y="3163"/>
                    </a:lnTo>
                    <a:lnTo>
                      <a:pt x="1852" y="3172"/>
                    </a:lnTo>
                    <a:lnTo>
                      <a:pt x="1853" y="3180"/>
                    </a:lnTo>
                    <a:lnTo>
                      <a:pt x="1855" y="3188"/>
                    </a:lnTo>
                    <a:lnTo>
                      <a:pt x="1859" y="3196"/>
                    </a:lnTo>
                    <a:lnTo>
                      <a:pt x="1864" y="3202"/>
                    </a:lnTo>
                    <a:lnTo>
                      <a:pt x="1871" y="3209"/>
                    </a:lnTo>
                    <a:lnTo>
                      <a:pt x="1878" y="3215"/>
                    </a:lnTo>
                    <a:lnTo>
                      <a:pt x="1884" y="3221"/>
                    </a:lnTo>
                    <a:lnTo>
                      <a:pt x="1889" y="3228"/>
                    </a:lnTo>
                    <a:lnTo>
                      <a:pt x="1893" y="3235"/>
                    </a:lnTo>
                    <a:lnTo>
                      <a:pt x="1896" y="3242"/>
                    </a:lnTo>
                    <a:lnTo>
                      <a:pt x="1898" y="3249"/>
                    </a:lnTo>
                    <a:lnTo>
                      <a:pt x="1899" y="3256"/>
                    </a:lnTo>
                    <a:lnTo>
                      <a:pt x="1898" y="3263"/>
                    </a:lnTo>
                    <a:lnTo>
                      <a:pt x="1897" y="3270"/>
                    </a:lnTo>
                    <a:lnTo>
                      <a:pt x="1895" y="3277"/>
                    </a:lnTo>
                    <a:lnTo>
                      <a:pt x="1892" y="3284"/>
                    </a:lnTo>
                    <a:lnTo>
                      <a:pt x="1888" y="3291"/>
                    </a:lnTo>
                    <a:lnTo>
                      <a:pt x="1883" y="3297"/>
                    </a:lnTo>
                    <a:lnTo>
                      <a:pt x="1877" y="3303"/>
                    </a:lnTo>
                    <a:lnTo>
                      <a:pt x="1871" y="3308"/>
                    </a:lnTo>
                    <a:lnTo>
                      <a:pt x="1863" y="3313"/>
                    </a:lnTo>
                    <a:lnTo>
                      <a:pt x="1864" y="3407"/>
                    </a:lnTo>
                    <a:lnTo>
                      <a:pt x="1863" y="3407"/>
                    </a:lnTo>
                    <a:lnTo>
                      <a:pt x="1844" y="3412"/>
                    </a:lnTo>
                    <a:lnTo>
                      <a:pt x="1827" y="3416"/>
                    </a:lnTo>
                    <a:lnTo>
                      <a:pt x="1811" y="3419"/>
                    </a:lnTo>
                    <a:lnTo>
                      <a:pt x="1798" y="3421"/>
                    </a:lnTo>
                    <a:lnTo>
                      <a:pt x="1785" y="3422"/>
                    </a:lnTo>
                    <a:lnTo>
                      <a:pt x="1775" y="3422"/>
                    </a:lnTo>
                    <a:lnTo>
                      <a:pt x="1765" y="3421"/>
                    </a:lnTo>
                    <a:lnTo>
                      <a:pt x="1757" y="3419"/>
                    </a:lnTo>
                    <a:lnTo>
                      <a:pt x="1751" y="3416"/>
                    </a:lnTo>
                    <a:lnTo>
                      <a:pt x="1746" y="3412"/>
                    </a:lnTo>
                    <a:lnTo>
                      <a:pt x="1742" y="3407"/>
                    </a:lnTo>
                    <a:lnTo>
                      <a:pt x="1739" y="3401"/>
                    </a:lnTo>
                    <a:lnTo>
                      <a:pt x="1738" y="3394"/>
                    </a:lnTo>
                    <a:lnTo>
                      <a:pt x="1737" y="3386"/>
                    </a:lnTo>
                    <a:lnTo>
                      <a:pt x="1738" y="3376"/>
                    </a:lnTo>
                    <a:lnTo>
                      <a:pt x="1739" y="3366"/>
                    </a:lnTo>
                    <a:lnTo>
                      <a:pt x="1736" y="3266"/>
                    </a:lnTo>
                    <a:lnTo>
                      <a:pt x="1590" y="3259"/>
                    </a:lnTo>
                    <a:lnTo>
                      <a:pt x="1584" y="3284"/>
                    </a:lnTo>
                    <a:lnTo>
                      <a:pt x="1577" y="3311"/>
                    </a:lnTo>
                    <a:lnTo>
                      <a:pt x="1573" y="3325"/>
                    </a:lnTo>
                    <a:lnTo>
                      <a:pt x="1566" y="3337"/>
                    </a:lnTo>
                    <a:lnTo>
                      <a:pt x="1563" y="3342"/>
                    </a:lnTo>
                    <a:lnTo>
                      <a:pt x="1560" y="3348"/>
                    </a:lnTo>
                    <a:lnTo>
                      <a:pt x="1556" y="3353"/>
                    </a:lnTo>
                    <a:lnTo>
                      <a:pt x="1551" y="3357"/>
                    </a:lnTo>
                    <a:lnTo>
                      <a:pt x="1540" y="3365"/>
                    </a:lnTo>
                    <a:lnTo>
                      <a:pt x="1530" y="3371"/>
                    </a:lnTo>
                    <a:lnTo>
                      <a:pt x="1519" y="3377"/>
                    </a:lnTo>
                    <a:lnTo>
                      <a:pt x="1509" y="3382"/>
                    </a:lnTo>
                    <a:lnTo>
                      <a:pt x="1500" y="3386"/>
                    </a:lnTo>
                    <a:lnTo>
                      <a:pt x="1490" y="3389"/>
                    </a:lnTo>
                    <a:lnTo>
                      <a:pt x="1481" y="3391"/>
                    </a:lnTo>
                    <a:lnTo>
                      <a:pt x="1472" y="3392"/>
                    </a:lnTo>
                    <a:lnTo>
                      <a:pt x="1464" y="3392"/>
                    </a:lnTo>
                    <a:lnTo>
                      <a:pt x="1455" y="3391"/>
                    </a:lnTo>
                    <a:lnTo>
                      <a:pt x="1447" y="3389"/>
                    </a:lnTo>
                    <a:lnTo>
                      <a:pt x="1440" y="3386"/>
                    </a:lnTo>
                    <a:lnTo>
                      <a:pt x="1432" y="3382"/>
                    </a:lnTo>
                    <a:lnTo>
                      <a:pt x="1424" y="3377"/>
                    </a:lnTo>
                    <a:lnTo>
                      <a:pt x="1418" y="3371"/>
                    </a:lnTo>
                    <a:lnTo>
                      <a:pt x="1411" y="3364"/>
                    </a:lnTo>
                    <a:lnTo>
                      <a:pt x="1401" y="3353"/>
                    </a:lnTo>
                    <a:lnTo>
                      <a:pt x="1392" y="3343"/>
                    </a:lnTo>
                    <a:lnTo>
                      <a:pt x="1383" y="3336"/>
                    </a:lnTo>
                    <a:lnTo>
                      <a:pt x="1374" y="3330"/>
                    </a:lnTo>
                    <a:lnTo>
                      <a:pt x="1366" y="3327"/>
                    </a:lnTo>
                    <a:lnTo>
                      <a:pt x="1358" y="3325"/>
                    </a:lnTo>
                    <a:lnTo>
                      <a:pt x="1350" y="3326"/>
                    </a:lnTo>
                    <a:lnTo>
                      <a:pt x="1343" y="3327"/>
                    </a:lnTo>
                    <a:lnTo>
                      <a:pt x="1336" y="3331"/>
                    </a:lnTo>
                    <a:lnTo>
                      <a:pt x="1330" y="3336"/>
                    </a:lnTo>
                    <a:lnTo>
                      <a:pt x="1324" y="3342"/>
                    </a:lnTo>
                    <a:lnTo>
                      <a:pt x="1318" y="3351"/>
                    </a:lnTo>
                    <a:lnTo>
                      <a:pt x="1312" y="3360"/>
                    </a:lnTo>
                    <a:lnTo>
                      <a:pt x="1307" y="3370"/>
                    </a:lnTo>
                    <a:lnTo>
                      <a:pt x="1302" y="3382"/>
                    </a:lnTo>
                    <a:lnTo>
                      <a:pt x="1297" y="3394"/>
                    </a:lnTo>
                    <a:lnTo>
                      <a:pt x="1282" y="3400"/>
                    </a:lnTo>
                    <a:lnTo>
                      <a:pt x="1267" y="3404"/>
                    </a:lnTo>
                    <a:lnTo>
                      <a:pt x="1252" y="3407"/>
                    </a:lnTo>
                    <a:lnTo>
                      <a:pt x="1236" y="3408"/>
                    </a:lnTo>
                    <a:lnTo>
                      <a:pt x="1220" y="3407"/>
                    </a:lnTo>
                    <a:lnTo>
                      <a:pt x="1203" y="3404"/>
                    </a:lnTo>
                    <a:lnTo>
                      <a:pt x="1186" y="3399"/>
                    </a:lnTo>
                    <a:lnTo>
                      <a:pt x="1169" y="3393"/>
                    </a:lnTo>
                    <a:lnTo>
                      <a:pt x="1149" y="3381"/>
                    </a:lnTo>
                    <a:lnTo>
                      <a:pt x="1131" y="3370"/>
                    </a:lnTo>
                    <a:lnTo>
                      <a:pt x="1113" y="3361"/>
                    </a:lnTo>
                    <a:lnTo>
                      <a:pt x="1096" y="3354"/>
                    </a:lnTo>
                    <a:lnTo>
                      <a:pt x="1088" y="3352"/>
                    </a:lnTo>
                    <a:lnTo>
                      <a:pt x="1079" y="3350"/>
                    </a:lnTo>
                    <a:lnTo>
                      <a:pt x="1071" y="3349"/>
                    </a:lnTo>
                    <a:lnTo>
                      <a:pt x="1062" y="3349"/>
                    </a:lnTo>
                    <a:lnTo>
                      <a:pt x="1053" y="3350"/>
                    </a:lnTo>
                    <a:lnTo>
                      <a:pt x="1044" y="3352"/>
                    </a:lnTo>
                    <a:lnTo>
                      <a:pt x="1034" y="3355"/>
                    </a:lnTo>
                    <a:lnTo>
                      <a:pt x="1025" y="3359"/>
                    </a:lnTo>
                    <a:lnTo>
                      <a:pt x="1013" y="3366"/>
                    </a:lnTo>
                    <a:lnTo>
                      <a:pt x="1001" y="3371"/>
                    </a:lnTo>
                    <a:lnTo>
                      <a:pt x="989" y="3374"/>
                    </a:lnTo>
                    <a:lnTo>
                      <a:pt x="979" y="3376"/>
                    </a:lnTo>
                    <a:lnTo>
                      <a:pt x="968" y="3377"/>
                    </a:lnTo>
                    <a:lnTo>
                      <a:pt x="958" y="3376"/>
                    </a:lnTo>
                    <a:lnTo>
                      <a:pt x="948" y="3374"/>
                    </a:lnTo>
                    <a:lnTo>
                      <a:pt x="939" y="3370"/>
                    </a:lnTo>
                    <a:lnTo>
                      <a:pt x="930" y="3365"/>
                    </a:lnTo>
                    <a:lnTo>
                      <a:pt x="922" y="3358"/>
                    </a:lnTo>
                    <a:lnTo>
                      <a:pt x="914" y="3350"/>
                    </a:lnTo>
                    <a:lnTo>
                      <a:pt x="906" y="3339"/>
                    </a:lnTo>
                    <a:lnTo>
                      <a:pt x="900" y="3328"/>
                    </a:lnTo>
                    <a:lnTo>
                      <a:pt x="893" y="3315"/>
                    </a:lnTo>
                    <a:lnTo>
                      <a:pt x="888" y="3301"/>
                    </a:lnTo>
                    <a:lnTo>
                      <a:pt x="883" y="3285"/>
                    </a:lnTo>
                    <a:lnTo>
                      <a:pt x="893" y="3168"/>
                    </a:lnTo>
                    <a:lnTo>
                      <a:pt x="866" y="3159"/>
                    </a:lnTo>
                    <a:lnTo>
                      <a:pt x="861" y="3153"/>
                    </a:lnTo>
                    <a:lnTo>
                      <a:pt x="855" y="3148"/>
                    </a:lnTo>
                    <a:lnTo>
                      <a:pt x="850" y="3144"/>
                    </a:lnTo>
                    <a:lnTo>
                      <a:pt x="844" y="3140"/>
                    </a:lnTo>
                    <a:lnTo>
                      <a:pt x="839" y="3138"/>
                    </a:lnTo>
                    <a:lnTo>
                      <a:pt x="833" y="3137"/>
                    </a:lnTo>
                    <a:lnTo>
                      <a:pt x="827" y="3136"/>
                    </a:lnTo>
                    <a:lnTo>
                      <a:pt x="820" y="3136"/>
                    </a:lnTo>
                    <a:lnTo>
                      <a:pt x="814" y="3138"/>
                    </a:lnTo>
                    <a:lnTo>
                      <a:pt x="807" y="3140"/>
                    </a:lnTo>
                    <a:lnTo>
                      <a:pt x="800" y="3143"/>
                    </a:lnTo>
                    <a:lnTo>
                      <a:pt x="793" y="3147"/>
                    </a:lnTo>
                    <a:lnTo>
                      <a:pt x="777" y="3158"/>
                    </a:lnTo>
                    <a:lnTo>
                      <a:pt x="760" y="3172"/>
                    </a:lnTo>
                    <a:lnTo>
                      <a:pt x="757" y="3177"/>
                    </a:lnTo>
                    <a:lnTo>
                      <a:pt x="754" y="3182"/>
                    </a:lnTo>
                    <a:lnTo>
                      <a:pt x="750" y="3185"/>
                    </a:lnTo>
                    <a:lnTo>
                      <a:pt x="747" y="3189"/>
                    </a:lnTo>
                    <a:lnTo>
                      <a:pt x="742" y="3191"/>
                    </a:lnTo>
                    <a:lnTo>
                      <a:pt x="738" y="3193"/>
                    </a:lnTo>
                    <a:lnTo>
                      <a:pt x="733" y="3195"/>
                    </a:lnTo>
                    <a:lnTo>
                      <a:pt x="728" y="3195"/>
                    </a:lnTo>
                    <a:lnTo>
                      <a:pt x="723" y="3195"/>
                    </a:lnTo>
                    <a:lnTo>
                      <a:pt x="718" y="3194"/>
                    </a:lnTo>
                    <a:lnTo>
                      <a:pt x="712" y="3193"/>
                    </a:lnTo>
                    <a:lnTo>
                      <a:pt x="707" y="3191"/>
                    </a:lnTo>
                    <a:lnTo>
                      <a:pt x="695" y="3184"/>
                    </a:lnTo>
                    <a:lnTo>
                      <a:pt x="682" y="3175"/>
                    </a:lnTo>
                    <a:lnTo>
                      <a:pt x="676" y="3170"/>
                    </a:lnTo>
                    <a:lnTo>
                      <a:pt x="670" y="3166"/>
                    </a:lnTo>
                    <a:lnTo>
                      <a:pt x="664" y="3162"/>
                    </a:lnTo>
                    <a:lnTo>
                      <a:pt x="659" y="3160"/>
                    </a:lnTo>
                    <a:lnTo>
                      <a:pt x="654" y="3158"/>
                    </a:lnTo>
                    <a:lnTo>
                      <a:pt x="649" y="3157"/>
                    </a:lnTo>
                    <a:lnTo>
                      <a:pt x="645" y="3156"/>
                    </a:lnTo>
                    <a:lnTo>
                      <a:pt x="641" y="3157"/>
                    </a:lnTo>
                    <a:lnTo>
                      <a:pt x="637" y="3158"/>
                    </a:lnTo>
                    <a:lnTo>
                      <a:pt x="633" y="3160"/>
                    </a:lnTo>
                    <a:lnTo>
                      <a:pt x="630" y="3163"/>
                    </a:lnTo>
                    <a:lnTo>
                      <a:pt x="628" y="3166"/>
                    </a:lnTo>
                    <a:lnTo>
                      <a:pt x="625" y="3171"/>
                    </a:lnTo>
                    <a:lnTo>
                      <a:pt x="623" y="3176"/>
                    </a:lnTo>
                    <a:lnTo>
                      <a:pt x="622" y="3182"/>
                    </a:lnTo>
                    <a:lnTo>
                      <a:pt x="621" y="3189"/>
                    </a:lnTo>
                    <a:lnTo>
                      <a:pt x="609" y="3268"/>
                    </a:lnTo>
                    <a:lnTo>
                      <a:pt x="601" y="3276"/>
                    </a:lnTo>
                    <a:lnTo>
                      <a:pt x="591" y="3283"/>
                    </a:lnTo>
                    <a:lnTo>
                      <a:pt x="583" y="3288"/>
                    </a:lnTo>
                    <a:lnTo>
                      <a:pt x="574" y="3293"/>
                    </a:lnTo>
                    <a:lnTo>
                      <a:pt x="565" y="3297"/>
                    </a:lnTo>
                    <a:lnTo>
                      <a:pt x="557" y="3300"/>
                    </a:lnTo>
                    <a:lnTo>
                      <a:pt x="548" y="3302"/>
                    </a:lnTo>
                    <a:lnTo>
                      <a:pt x="540" y="3302"/>
                    </a:lnTo>
                    <a:lnTo>
                      <a:pt x="531" y="3302"/>
                    </a:lnTo>
                    <a:lnTo>
                      <a:pt x="523" y="3301"/>
                    </a:lnTo>
                    <a:lnTo>
                      <a:pt x="514" y="3298"/>
                    </a:lnTo>
                    <a:lnTo>
                      <a:pt x="506" y="3295"/>
                    </a:lnTo>
                    <a:lnTo>
                      <a:pt x="497" y="3291"/>
                    </a:lnTo>
                    <a:lnTo>
                      <a:pt x="489" y="3285"/>
                    </a:lnTo>
                    <a:lnTo>
                      <a:pt x="480" y="3279"/>
                    </a:lnTo>
                    <a:lnTo>
                      <a:pt x="472" y="3272"/>
                    </a:lnTo>
                    <a:lnTo>
                      <a:pt x="466" y="3265"/>
                    </a:lnTo>
                    <a:lnTo>
                      <a:pt x="460" y="3258"/>
                    </a:lnTo>
                    <a:lnTo>
                      <a:pt x="451" y="3252"/>
                    </a:lnTo>
                    <a:lnTo>
                      <a:pt x="443" y="3246"/>
                    </a:lnTo>
                    <a:lnTo>
                      <a:pt x="434" y="3240"/>
                    </a:lnTo>
                    <a:lnTo>
                      <a:pt x="423" y="3234"/>
                    </a:lnTo>
                    <a:lnTo>
                      <a:pt x="412" y="3229"/>
                    </a:lnTo>
                    <a:lnTo>
                      <a:pt x="399" y="3223"/>
                    </a:lnTo>
                    <a:lnTo>
                      <a:pt x="386" y="3219"/>
                    </a:lnTo>
                    <a:lnTo>
                      <a:pt x="371" y="3214"/>
                    </a:lnTo>
                    <a:lnTo>
                      <a:pt x="356" y="3209"/>
                    </a:lnTo>
                    <a:lnTo>
                      <a:pt x="339" y="3204"/>
                    </a:lnTo>
                    <a:lnTo>
                      <a:pt x="302" y="3196"/>
                    </a:lnTo>
                    <a:lnTo>
                      <a:pt x="262" y="3189"/>
                    </a:lnTo>
                    <a:lnTo>
                      <a:pt x="254" y="3192"/>
                    </a:lnTo>
                    <a:lnTo>
                      <a:pt x="247" y="3193"/>
                    </a:lnTo>
                    <a:lnTo>
                      <a:pt x="240" y="3194"/>
                    </a:lnTo>
                    <a:lnTo>
                      <a:pt x="234" y="3194"/>
                    </a:lnTo>
                    <a:lnTo>
                      <a:pt x="229" y="3193"/>
                    </a:lnTo>
                    <a:lnTo>
                      <a:pt x="224" y="3190"/>
                    </a:lnTo>
                    <a:lnTo>
                      <a:pt x="221" y="3187"/>
                    </a:lnTo>
                    <a:lnTo>
                      <a:pt x="217" y="3183"/>
                    </a:lnTo>
                    <a:lnTo>
                      <a:pt x="215" y="3177"/>
                    </a:lnTo>
                    <a:lnTo>
                      <a:pt x="213" y="3171"/>
                    </a:lnTo>
                    <a:lnTo>
                      <a:pt x="212" y="3164"/>
                    </a:lnTo>
                    <a:lnTo>
                      <a:pt x="211" y="3155"/>
                    </a:lnTo>
                    <a:lnTo>
                      <a:pt x="211" y="3146"/>
                    </a:lnTo>
                    <a:lnTo>
                      <a:pt x="212" y="3136"/>
                    </a:lnTo>
                    <a:lnTo>
                      <a:pt x="214" y="3124"/>
                    </a:lnTo>
                    <a:lnTo>
                      <a:pt x="216" y="3112"/>
                    </a:lnTo>
                    <a:lnTo>
                      <a:pt x="232" y="2997"/>
                    </a:lnTo>
                    <a:lnTo>
                      <a:pt x="231" y="2980"/>
                    </a:lnTo>
                    <a:lnTo>
                      <a:pt x="229" y="2965"/>
                    </a:lnTo>
                    <a:lnTo>
                      <a:pt x="226" y="2953"/>
                    </a:lnTo>
                    <a:lnTo>
                      <a:pt x="222" y="2942"/>
                    </a:lnTo>
                    <a:lnTo>
                      <a:pt x="216" y="2934"/>
                    </a:lnTo>
                    <a:lnTo>
                      <a:pt x="210" y="2928"/>
                    </a:lnTo>
                    <a:lnTo>
                      <a:pt x="207" y="2924"/>
                    </a:lnTo>
                    <a:lnTo>
                      <a:pt x="203" y="2922"/>
                    </a:lnTo>
                    <a:lnTo>
                      <a:pt x="200" y="2921"/>
                    </a:lnTo>
                    <a:lnTo>
                      <a:pt x="196" y="2920"/>
                    </a:lnTo>
                    <a:lnTo>
                      <a:pt x="192" y="2920"/>
                    </a:lnTo>
                    <a:lnTo>
                      <a:pt x="188" y="2921"/>
                    </a:lnTo>
                    <a:lnTo>
                      <a:pt x="184" y="2922"/>
                    </a:lnTo>
                    <a:lnTo>
                      <a:pt x="180" y="2923"/>
                    </a:lnTo>
                    <a:lnTo>
                      <a:pt x="172" y="2929"/>
                    </a:lnTo>
                    <a:lnTo>
                      <a:pt x="164" y="2935"/>
                    </a:lnTo>
                    <a:lnTo>
                      <a:pt x="157" y="2944"/>
                    </a:lnTo>
                    <a:lnTo>
                      <a:pt x="150" y="2955"/>
                    </a:lnTo>
                    <a:lnTo>
                      <a:pt x="144" y="2968"/>
                    </a:lnTo>
                    <a:lnTo>
                      <a:pt x="138" y="2983"/>
                    </a:lnTo>
                    <a:lnTo>
                      <a:pt x="109" y="3056"/>
                    </a:lnTo>
                    <a:lnTo>
                      <a:pt x="93" y="3141"/>
                    </a:lnTo>
                    <a:lnTo>
                      <a:pt x="81" y="3131"/>
                    </a:lnTo>
                    <a:lnTo>
                      <a:pt x="41" y="3071"/>
                    </a:lnTo>
                    <a:lnTo>
                      <a:pt x="11" y="2748"/>
                    </a:lnTo>
                    <a:lnTo>
                      <a:pt x="35" y="2659"/>
                    </a:lnTo>
                    <a:lnTo>
                      <a:pt x="0" y="2540"/>
                    </a:lnTo>
                    <a:lnTo>
                      <a:pt x="86" y="2326"/>
                    </a:lnTo>
                    <a:lnTo>
                      <a:pt x="61" y="2273"/>
                    </a:lnTo>
                    <a:lnTo>
                      <a:pt x="129" y="2143"/>
                    </a:lnTo>
                    <a:lnTo>
                      <a:pt x="218" y="1918"/>
                    </a:lnTo>
                    <a:lnTo>
                      <a:pt x="217" y="1917"/>
                    </a:lnTo>
                    <a:lnTo>
                      <a:pt x="217" y="1917"/>
                    </a:lnTo>
                    <a:lnTo>
                      <a:pt x="217" y="1917"/>
                    </a:lnTo>
                    <a:lnTo>
                      <a:pt x="218" y="1917"/>
                    </a:lnTo>
                    <a:lnTo>
                      <a:pt x="415" y="1587"/>
                    </a:lnTo>
                    <a:lnTo>
                      <a:pt x="455" y="1549"/>
                    </a:lnTo>
                    <a:lnTo>
                      <a:pt x="493" y="1512"/>
                    </a:lnTo>
                    <a:lnTo>
                      <a:pt x="525" y="1477"/>
                    </a:lnTo>
                    <a:lnTo>
                      <a:pt x="555" y="1443"/>
                    </a:lnTo>
                    <a:lnTo>
                      <a:pt x="568" y="1426"/>
                    </a:lnTo>
                    <a:lnTo>
                      <a:pt x="580" y="1410"/>
                    </a:lnTo>
                    <a:lnTo>
                      <a:pt x="592" y="1394"/>
                    </a:lnTo>
                    <a:lnTo>
                      <a:pt x="603" y="1377"/>
                    </a:lnTo>
                    <a:lnTo>
                      <a:pt x="613" y="1361"/>
                    </a:lnTo>
                    <a:lnTo>
                      <a:pt x="622" y="1345"/>
                    </a:lnTo>
                    <a:lnTo>
                      <a:pt x="630" y="1330"/>
                    </a:lnTo>
                    <a:lnTo>
                      <a:pt x="638" y="1315"/>
                    </a:lnTo>
                    <a:lnTo>
                      <a:pt x="644" y="1300"/>
                    </a:lnTo>
                    <a:lnTo>
                      <a:pt x="650" y="1285"/>
                    </a:lnTo>
                    <a:lnTo>
                      <a:pt x="655" y="1270"/>
                    </a:lnTo>
                    <a:lnTo>
                      <a:pt x="660" y="1255"/>
                    </a:lnTo>
                    <a:lnTo>
                      <a:pt x="663" y="1240"/>
                    </a:lnTo>
                    <a:lnTo>
                      <a:pt x="666" y="1224"/>
                    </a:lnTo>
                    <a:lnTo>
                      <a:pt x="668" y="1210"/>
                    </a:lnTo>
                    <a:lnTo>
                      <a:pt x="670" y="1195"/>
                    </a:lnTo>
                    <a:lnTo>
                      <a:pt x="670" y="1180"/>
                    </a:lnTo>
                    <a:lnTo>
                      <a:pt x="671" y="1166"/>
                    </a:lnTo>
                    <a:lnTo>
                      <a:pt x="670" y="1151"/>
                    </a:lnTo>
                    <a:lnTo>
                      <a:pt x="669" y="1136"/>
                    </a:lnTo>
                    <a:lnTo>
                      <a:pt x="667" y="1122"/>
                    </a:lnTo>
                    <a:lnTo>
                      <a:pt x="665" y="1107"/>
                    </a:lnTo>
                    <a:lnTo>
                      <a:pt x="662" y="1091"/>
                    </a:lnTo>
                    <a:lnTo>
                      <a:pt x="658" y="1076"/>
                    </a:lnTo>
                    <a:lnTo>
                      <a:pt x="647" y="1068"/>
                    </a:lnTo>
                    <a:lnTo>
                      <a:pt x="637" y="1060"/>
                    </a:lnTo>
                    <a:lnTo>
                      <a:pt x="628" y="1051"/>
                    </a:lnTo>
                    <a:lnTo>
                      <a:pt x="621" y="1042"/>
                    </a:lnTo>
                    <a:lnTo>
                      <a:pt x="615" y="1033"/>
                    </a:lnTo>
                    <a:lnTo>
                      <a:pt x="611" y="1023"/>
                    </a:lnTo>
                    <a:lnTo>
                      <a:pt x="608" y="1013"/>
                    </a:lnTo>
                    <a:lnTo>
                      <a:pt x="607" y="1003"/>
                    </a:lnTo>
                    <a:lnTo>
                      <a:pt x="606" y="993"/>
                    </a:lnTo>
                    <a:lnTo>
                      <a:pt x="608" y="982"/>
                    </a:lnTo>
                    <a:lnTo>
                      <a:pt x="610" y="971"/>
                    </a:lnTo>
                    <a:lnTo>
                      <a:pt x="614" y="960"/>
                    </a:lnTo>
                    <a:lnTo>
                      <a:pt x="620" y="948"/>
                    </a:lnTo>
                    <a:lnTo>
                      <a:pt x="626" y="936"/>
                    </a:lnTo>
                    <a:lnTo>
                      <a:pt x="635" y="924"/>
                    </a:lnTo>
                    <a:lnTo>
                      <a:pt x="644" y="912"/>
                    </a:lnTo>
                    <a:lnTo>
                      <a:pt x="649" y="911"/>
                    </a:lnTo>
                    <a:lnTo>
                      <a:pt x="654" y="909"/>
                    </a:lnTo>
                    <a:lnTo>
                      <a:pt x="658" y="906"/>
                    </a:lnTo>
                    <a:lnTo>
                      <a:pt x="662" y="903"/>
                    </a:lnTo>
                    <a:lnTo>
                      <a:pt x="665" y="899"/>
                    </a:lnTo>
                    <a:lnTo>
                      <a:pt x="668" y="895"/>
                    </a:lnTo>
                    <a:lnTo>
                      <a:pt x="671" y="890"/>
                    </a:lnTo>
                    <a:lnTo>
                      <a:pt x="673" y="884"/>
                    </a:lnTo>
                    <a:lnTo>
                      <a:pt x="678" y="872"/>
                    </a:lnTo>
                    <a:lnTo>
                      <a:pt x="682" y="857"/>
                    </a:lnTo>
                    <a:lnTo>
                      <a:pt x="685" y="842"/>
                    </a:lnTo>
                    <a:lnTo>
                      <a:pt x="689" y="825"/>
                    </a:lnTo>
                    <a:lnTo>
                      <a:pt x="692" y="806"/>
                    </a:lnTo>
                    <a:lnTo>
                      <a:pt x="696" y="789"/>
                    </a:lnTo>
                    <a:lnTo>
                      <a:pt x="701" y="771"/>
                    </a:lnTo>
                    <a:lnTo>
                      <a:pt x="706" y="754"/>
                    </a:lnTo>
                    <a:lnTo>
                      <a:pt x="713" y="737"/>
                    </a:lnTo>
                    <a:lnTo>
                      <a:pt x="721" y="721"/>
                    </a:lnTo>
                    <a:lnTo>
                      <a:pt x="726" y="714"/>
                    </a:lnTo>
                    <a:lnTo>
                      <a:pt x="731" y="706"/>
                    </a:lnTo>
                    <a:lnTo>
                      <a:pt x="738" y="700"/>
                    </a:lnTo>
                    <a:lnTo>
                      <a:pt x="744" y="694"/>
                    </a:lnTo>
                    <a:lnTo>
                      <a:pt x="850" y="678"/>
                    </a:lnTo>
                    <a:lnTo>
                      <a:pt x="871" y="656"/>
                    </a:lnTo>
                    <a:lnTo>
                      <a:pt x="893" y="635"/>
                    </a:lnTo>
                    <a:lnTo>
                      <a:pt x="913" y="613"/>
                    </a:lnTo>
                    <a:lnTo>
                      <a:pt x="932" y="590"/>
                    </a:lnTo>
                    <a:lnTo>
                      <a:pt x="951" y="567"/>
                    </a:lnTo>
                    <a:lnTo>
                      <a:pt x="969" y="544"/>
                    </a:lnTo>
                    <a:lnTo>
                      <a:pt x="987" y="518"/>
                    </a:lnTo>
                    <a:lnTo>
                      <a:pt x="1004" y="493"/>
                    </a:lnTo>
                    <a:lnTo>
                      <a:pt x="1021" y="468"/>
                    </a:lnTo>
                    <a:lnTo>
                      <a:pt x="1036" y="442"/>
                    </a:lnTo>
                    <a:lnTo>
                      <a:pt x="1051" y="414"/>
                    </a:lnTo>
                    <a:lnTo>
                      <a:pt x="1065" y="386"/>
                    </a:lnTo>
                    <a:lnTo>
                      <a:pt x="1078" y="357"/>
                    </a:lnTo>
                    <a:lnTo>
                      <a:pt x="1090" y="327"/>
                    </a:lnTo>
                    <a:lnTo>
                      <a:pt x="1102" y="297"/>
                    </a:lnTo>
                    <a:lnTo>
                      <a:pt x="1112" y="265"/>
                    </a:lnTo>
                    <a:lnTo>
                      <a:pt x="1124" y="251"/>
                    </a:lnTo>
                    <a:lnTo>
                      <a:pt x="1134" y="238"/>
                    </a:lnTo>
                    <a:lnTo>
                      <a:pt x="1143" y="225"/>
                    </a:lnTo>
                    <a:lnTo>
                      <a:pt x="1149" y="213"/>
                    </a:lnTo>
                    <a:lnTo>
                      <a:pt x="1154" y="202"/>
                    </a:lnTo>
                    <a:lnTo>
                      <a:pt x="1156" y="191"/>
                    </a:lnTo>
                    <a:lnTo>
                      <a:pt x="1157" y="181"/>
                    </a:lnTo>
                    <a:lnTo>
                      <a:pt x="1155" y="171"/>
                    </a:lnTo>
                    <a:lnTo>
                      <a:pt x="1152" y="162"/>
                    </a:lnTo>
                    <a:lnTo>
                      <a:pt x="1145" y="154"/>
                    </a:lnTo>
                    <a:lnTo>
                      <a:pt x="1138" y="146"/>
                    </a:lnTo>
                    <a:lnTo>
                      <a:pt x="1128" y="138"/>
                    </a:lnTo>
                    <a:lnTo>
                      <a:pt x="1117" y="131"/>
                    </a:lnTo>
                    <a:lnTo>
                      <a:pt x="1103" y="125"/>
                    </a:lnTo>
                    <a:lnTo>
                      <a:pt x="1088" y="119"/>
                    </a:lnTo>
                    <a:lnTo>
                      <a:pt x="1071" y="114"/>
                    </a:lnTo>
                    <a:lnTo>
                      <a:pt x="961" y="108"/>
                    </a:lnTo>
                    <a:lnTo>
                      <a:pt x="1108" y="0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grpSp>
            <p:nvGrpSpPr>
              <p:cNvPr id="78877" name="Group 29"/>
              <p:cNvGrpSpPr>
                <a:grpSpLocks/>
              </p:cNvGrpSpPr>
              <p:nvPr/>
            </p:nvGrpSpPr>
            <p:grpSpPr bwMode="auto">
              <a:xfrm>
                <a:off x="7120" y="985"/>
                <a:ext cx="1329" cy="1283"/>
                <a:chOff x="7120" y="985"/>
                <a:chExt cx="1329" cy="1283"/>
              </a:xfrm>
            </p:grpSpPr>
            <p:sp>
              <p:nvSpPr>
                <p:cNvPr id="78878" name="Freeform 30"/>
                <p:cNvSpPr>
                  <a:spLocks/>
                </p:cNvSpPr>
                <p:nvPr/>
              </p:nvSpPr>
              <p:spPr bwMode="auto">
                <a:xfrm>
                  <a:off x="7120" y="985"/>
                  <a:ext cx="1329" cy="1283"/>
                </a:xfrm>
                <a:custGeom>
                  <a:avLst/>
                  <a:gdLst>
                    <a:gd name="T0" fmla="*/ 3790 w 5317"/>
                    <a:gd name="T1" fmla="*/ 4639 h 5130"/>
                    <a:gd name="T2" fmla="*/ 3866 w 5317"/>
                    <a:gd name="T3" fmla="*/ 4513 h 5130"/>
                    <a:gd name="T4" fmla="*/ 3892 w 5317"/>
                    <a:gd name="T5" fmla="*/ 4393 h 5130"/>
                    <a:gd name="T6" fmla="*/ 3869 w 5317"/>
                    <a:gd name="T7" fmla="*/ 4281 h 5130"/>
                    <a:gd name="T8" fmla="*/ 3828 w 5317"/>
                    <a:gd name="T9" fmla="*/ 4206 h 5130"/>
                    <a:gd name="T10" fmla="*/ 3871 w 5317"/>
                    <a:gd name="T11" fmla="*/ 4124 h 5130"/>
                    <a:gd name="T12" fmla="*/ 3900 w 5317"/>
                    <a:gd name="T13" fmla="*/ 4085 h 5130"/>
                    <a:gd name="T14" fmla="*/ 3935 w 5317"/>
                    <a:gd name="T15" fmla="*/ 3950 h 5130"/>
                    <a:gd name="T16" fmla="*/ 4115 w 5317"/>
                    <a:gd name="T17" fmla="*/ 3848 h 5130"/>
                    <a:gd name="T18" fmla="*/ 4258 w 5317"/>
                    <a:gd name="T19" fmla="*/ 3655 h 5130"/>
                    <a:gd name="T20" fmla="*/ 4356 w 5317"/>
                    <a:gd name="T21" fmla="*/ 3451 h 5130"/>
                    <a:gd name="T22" fmla="*/ 4367 w 5317"/>
                    <a:gd name="T23" fmla="*/ 3367 h 5130"/>
                    <a:gd name="T24" fmla="*/ 4353 w 5317"/>
                    <a:gd name="T25" fmla="*/ 3196 h 5130"/>
                    <a:gd name="T26" fmla="*/ 4737 w 5317"/>
                    <a:gd name="T27" fmla="*/ 2819 h 5130"/>
                    <a:gd name="T28" fmla="*/ 4811 w 5317"/>
                    <a:gd name="T29" fmla="*/ 2739 h 5130"/>
                    <a:gd name="T30" fmla="*/ 4898 w 5317"/>
                    <a:gd name="T31" fmla="*/ 2501 h 5130"/>
                    <a:gd name="T32" fmla="*/ 4988 w 5317"/>
                    <a:gd name="T33" fmla="*/ 2410 h 5130"/>
                    <a:gd name="T34" fmla="*/ 5022 w 5317"/>
                    <a:gd name="T35" fmla="*/ 2294 h 5130"/>
                    <a:gd name="T36" fmla="*/ 5111 w 5317"/>
                    <a:gd name="T37" fmla="*/ 2124 h 5130"/>
                    <a:gd name="T38" fmla="*/ 5169 w 5317"/>
                    <a:gd name="T39" fmla="*/ 1999 h 5130"/>
                    <a:gd name="T40" fmla="*/ 5216 w 5317"/>
                    <a:gd name="T41" fmla="*/ 1897 h 5130"/>
                    <a:gd name="T42" fmla="*/ 5224 w 5317"/>
                    <a:gd name="T43" fmla="*/ 1763 h 5130"/>
                    <a:gd name="T44" fmla="*/ 5274 w 5317"/>
                    <a:gd name="T45" fmla="*/ 1611 h 5130"/>
                    <a:gd name="T46" fmla="*/ 4907 w 5317"/>
                    <a:gd name="T47" fmla="*/ 1382 h 5130"/>
                    <a:gd name="T48" fmla="*/ 4451 w 5317"/>
                    <a:gd name="T49" fmla="*/ 1363 h 5130"/>
                    <a:gd name="T50" fmla="*/ 3886 w 5317"/>
                    <a:gd name="T51" fmla="*/ 1797 h 5130"/>
                    <a:gd name="T52" fmla="*/ 3270 w 5317"/>
                    <a:gd name="T53" fmla="*/ 1513 h 5130"/>
                    <a:gd name="T54" fmla="*/ 2833 w 5317"/>
                    <a:gd name="T55" fmla="*/ 1573 h 5130"/>
                    <a:gd name="T56" fmla="*/ 2729 w 5317"/>
                    <a:gd name="T57" fmla="*/ 1546 h 5130"/>
                    <a:gd name="T58" fmla="*/ 2676 w 5317"/>
                    <a:gd name="T59" fmla="*/ 1496 h 5130"/>
                    <a:gd name="T60" fmla="*/ 2630 w 5317"/>
                    <a:gd name="T61" fmla="*/ 1430 h 5130"/>
                    <a:gd name="T62" fmla="*/ 2597 w 5317"/>
                    <a:gd name="T63" fmla="*/ 1373 h 5130"/>
                    <a:gd name="T64" fmla="*/ 2554 w 5317"/>
                    <a:gd name="T65" fmla="*/ 1276 h 5130"/>
                    <a:gd name="T66" fmla="*/ 2515 w 5317"/>
                    <a:gd name="T67" fmla="*/ 1181 h 5130"/>
                    <a:gd name="T68" fmla="*/ 2445 w 5317"/>
                    <a:gd name="T69" fmla="*/ 1142 h 5130"/>
                    <a:gd name="T70" fmla="*/ 2420 w 5317"/>
                    <a:gd name="T71" fmla="*/ 1091 h 5130"/>
                    <a:gd name="T72" fmla="*/ 2346 w 5317"/>
                    <a:gd name="T73" fmla="*/ 763 h 5130"/>
                    <a:gd name="T74" fmla="*/ 2266 w 5317"/>
                    <a:gd name="T75" fmla="*/ 697 h 5130"/>
                    <a:gd name="T76" fmla="*/ 2234 w 5317"/>
                    <a:gd name="T77" fmla="*/ 587 h 5130"/>
                    <a:gd name="T78" fmla="*/ 2152 w 5317"/>
                    <a:gd name="T79" fmla="*/ 514 h 5130"/>
                    <a:gd name="T80" fmla="*/ 1971 w 5317"/>
                    <a:gd name="T81" fmla="*/ 460 h 5130"/>
                    <a:gd name="T82" fmla="*/ 1890 w 5317"/>
                    <a:gd name="T83" fmla="*/ 393 h 5130"/>
                    <a:gd name="T84" fmla="*/ 1751 w 5317"/>
                    <a:gd name="T85" fmla="*/ 337 h 5130"/>
                    <a:gd name="T86" fmla="*/ 1438 w 5317"/>
                    <a:gd name="T87" fmla="*/ 62 h 5130"/>
                    <a:gd name="T88" fmla="*/ 36 w 5317"/>
                    <a:gd name="T89" fmla="*/ 520 h 5130"/>
                    <a:gd name="T90" fmla="*/ 302 w 5317"/>
                    <a:gd name="T91" fmla="*/ 1692 h 5130"/>
                    <a:gd name="T92" fmla="*/ 535 w 5317"/>
                    <a:gd name="T93" fmla="*/ 1709 h 5130"/>
                    <a:gd name="T94" fmla="*/ 618 w 5317"/>
                    <a:gd name="T95" fmla="*/ 1693 h 5130"/>
                    <a:gd name="T96" fmla="*/ 675 w 5317"/>
                    <a:gd name="T97" fmla="*/ 1722 h 5130"/>
                    <a:gd name="T98" fmla="*/ 707 w 5317"/>
                    <a:gd name="T99" fmla="*/ 1800 h 5130"/>
                    <a:gd name="T100" fmla="*/ 751 w 5317"/>
                    <a:gd name="T101" fmla="*/ 1849 h 5130"/>
                    <a:gd name="T102" fmla="*/ 830 w 5317"/>
                    <a:gd name="T103" fmla="*/ 1879 h 5130"/>
                    <a:gd name="T104" fmla="*/ 883 w 5317"/>
                    <a:gd name="T105" fmla="*/ 1930 h 5130"/>
                    <a:gd name="T106" fmla="*/ 971 w 5317"/>
                    <a:gd name="T107" fmla="*/ 1972 h 5130"/>
                    <a:gd name="T108" fmla="*/ 1041 w 5317"/>
                    <a:gd name="T109" fmla="*/ 1977 h 5130"/>
                    <a:gd name="T110" fmla="*/ 1035 w 5317"/>
                    <a:gd name="T111" fmla="*/ 2016 h 5130"/>
                    <a:gd name="T112" fmla="*/ 249 w 5317"/>
                    <a:gd name="T113" fmla="*/ 3681 h 5130"/>
                    <a:gd name="T114" fmla="*/ 163 w 5317"/>
                    <a:gd name="T115" fmla="*/ 3805 h 5130"/>
                    <a:gd name="T116" fmla="*/ 146 w 5317"/>
                    <a:gd name="T117" fmla="*/ 3856 h 5130"/>
                    <a:gd name="T118" fmla="*/ 284 w 5317"/>
                    <a:gd name="T119" fmla="*/ 4094 h 5130"/>
                    <a:gd name="T120" fmla="*/ 655 w 5317"/>
                    <a:gd name="T121" fmla="*/ 4813 h 51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5317" h="5130">
                      <a:moveTo>
                        <a:pt x="796" y="4863"/>
                      </a:moveTo>
                      <a:lnTo>
                        <a:pt x="3440" y="5130"/>
                      </a:lnTo>
                      <a:lnTo>
                        <a:pt x="3637" y="4800"/>
                      </a:lnTo>
                      <a:lnTo>
                        <a:pt x="3677" y="4762"/>
                      </a:lnTo>
                      <a:lnTo>
                        <a:pt x="3715" y="4725"/>
                      </a:lnTo>
                      <a:lnTo>
                        <a:pt x="3747" y="4690"/>
                      </a:lnTo>
                      <a:lnTo>
                        <a:pt x="3777" y="4656"/>
                      </a:lnTo>
                      <a:lnTo>
                        <a:pt x="3790" y="4639"/>
                      </a:lnTo>
                      <a:lnTo>
                        <a:pt x="3802" y="4623"/>
                      </a:lnTo>
                      <a:lnTo>
                        <a:pt x="3814" y="4607"/>
                      </a:lnTo>
                      <a:lnTo>
                        <a:pt x="3825" y="4590"/>
                      </a:lnTo>
                      <a:lnTo>
                        <a:pt x="3835" y="4574"/>
                      </a:lnTo>
                      <a:lnTo>
                        <a:pt x="3844" y="4558"/>
                      </a:lnTo>
                      <a:lnTo>
                        <a:pt x="3852" y="4543"/>
                      </a:lnTo>
                      <a:lnTo>
                        <a:pt x="3860" y="4528"/>
                      </a:lnTo>
                      <a:lnTo>
                        <a:pt x="3866" y="4513"/>
                      </a:lnTo>
                      <a:lnTo>
                        <a:pt x="3872" y="4498"/>
                      </a:lnTo>
                      <a:lnTo>
                        <a:pt x="3877" y="4483"/>
                      </a:lnTo>
                      <a:lnTo>
                        <a:pt x="3882" y="4468"/>
                      </a:lnTo>
                      <a:lnTo>
                        <a:pt x="3885" y="4453"/>
                      </a:lnTo>
                      <a:lnTo>
                        <a:pt x="3888" y="4437"/>
                      </a:lnTo>
                      <a:lnTo>
                        <a:pt x="3890" y="4423"/>
                      </a:lnTo>
                      <a:lnTo>
                        <a:pt x="3892" y="4408"/>
                      </a:lnTo>
                      <a:lnTo>
                        <a:pt x="3892" y="4393"/>
                      </a:lnTo>
                      <a:lnTo>
                        <a:pt x="3893" y="4379"/>
                      </a:lnTo>
                      <a:lnTo>
                        <a:pt x="3892" y="4364"/>
                      </a:lnTo>
                      <a:lnTo>
                        <a:pt x="3891" y="4349"/>
                      </a:lnTo>
                      <a:lnTo>
                        <a:pt x="3889" y="4335"/>
                      </a:lnTo>
                      <a:lnTo>
                        <a:pt x="3887" y="4320"/>
                      </a:lnTo>
                      <a:lnTo>
                        <a:pt x="3884" y="4304"/>
                      </a:lnTo>
                      <a:lnTo>
                        <a:pt x="3880" y="4289"/>
                      </a:lnTo>
                      <a:lnTo>
                        <a:pt x="3869" y="4281"/>
                      </a:lnTo>
                      <a:lnTo>
                        <a:pt x="3859" y="4273"/>
                      </a:lnTo>
                      <a:lnTo>
                        <a:pt x="3850" y="4264"/>
                      </a:lnTo>
                      <a:lnTo>
                        <a:pt x="3843" y="4255"/>
                      </a:lnTo>
                      <a:lnTo>
                        <a:pt x="3837" y="4246"/>
                      </a:lnTo>
                      <a:lnTo>
                        <a:pt x="3833" y="4236"/>
                      </a:lnTo>
                      <a:lnTo>
                        <a:pt x="3830" y="4226"/>
                      </a:lnTo>
                      <a:lnTo>
                        <a:pt x="3829" y="4216"/>
                      </a:lnTo>
                      <a:lnTo>
                        <a:pt x="3828" y="4206"/>
                      </a:lnTo>
                      <a:lnTo>
                        <a:pt x="3830" y="4195"/>
                      </a:lnTo>
                      <a:lnTo>
                        <a:pt x="3832" y="4184"/>
                      </a:lnTo>
                      <a:lnTo>
                        <a:pt x="3836" y="4173"/>
                      </a:lnTo>
                      <a:lnTo>
                        <a:pt x="3842" y="4161"/>
                      </a:lnTo>
                      <a:lnTo>
                        <a:pt x="3848" y="4149"/>
                      </a:lnTo>
                      <a:lnTo>
                        <a:pt x="3857" y="4137"/>
                      </a:lnTo>
                      <a:lnTo>
                        <a:pt x="3866" y="4125"/>
                      </a:lnTo>
                      <a:lnTo>
                        <a:pt x="3871" y="4124"/>
                      </a:lnTo>
                      <a:lnTo>
                        <a:pt x="3876" y="4122"/>
                      </a:lnTo>
                      <a:lnTo>
                        <a:pt x="3880" y="4119"/>
                      </a:lnTo>
                      <a:lnTo>
                        <a:pt x="3884" y="4116"/>
                      </a:lnTo>
                      <a:lnTo>
                        <a:pt x="3887" y="4112"/>
                      </a:lnTo>
                      <a:lnTo>
                        <a:pt x="3890" y="4108"/>
                      </a:lnTo>
                      <a:lnTo>
                        <a:pt x="3893" y="4103"/>
                      </a:lnTo>
                      <a:lnTo>
                        <a:pt x="3895" y="4097"/>
                      </a:lnTo>
                      <a:lnTo>
                        <a:pt x="3900" y="4085"/>
                      </a:lnTo>
                      <a:lnTo>
                        <a:pt x="3904" y="4070"/>
                      </a:lnTo>
                      <a:lnTo>
                        <a:pt x="3907" y="4055"/>
                      </a:lnTo>
                      <a:lnTo>
                        <a:pt x="3911" y="4038"/>
                      </a:lnTo>
                      <a:lnTo>
                        <a:pt x="3914" y="4019"/>
                      </a:lnTo>
                      <a:lnTo>
                        <a:pt x="3918" y="4002"/>
                      </a:lnTo>
                      <a:lnTo>
                        <a:pt x="3923" y="3984"/>
                      </a:lnTo>
                      <a:lnTo>
                        <a:pt x="3928" y="3967"/>
                      </a:lnTo>
                      <a:lnTo>
                        <a:pt x="3935" y="3950"/>
                      </a:lnTo>
                      <a:lnTo>
                        <a:pt x="3943" y="3934"/>
                      </a:lnTo>
                      <a:lnTo>
                        <a:pt x="3948" y="3927"/>
                      </a:lnTo>
                      <a:lnTo>
                        <a:pt x="3953" y="3919"/>
                      </a:lnTo>
                      <a:lnTo>
                        <a:pt x="3960" y="3913"/>
                      </a:lnTo>
                      <a:lnTo>
                        <a:pt x="3966" y="3907"/>
                      </a:lnTo>
                      <a:lnTo>
                        <a:pt x="4072" y="3891"/>
                      </a:lnTo>
                      <a:lnTo>
                        <a:pt x="4093" y="3869"/>
                      </a:lnTo>
                      <a:lnTo>
                        <a:pt x="4115" y="3848"/>
                      </a:lnTo>
                      <a:lnTo>
                        <a:pt x="4135" y="3826"/>
                      </a:lnTo>
                      <a:lnTo>
                        <a:pt x="4154" y="3803"/>
                      </a:lnTo>
                      <a:lnTo>
                        <a:pt x="4173" y="3780"/>
                      </a:lnTo>
                      <a:lnTo>
                        <a:pt x="4191" y="3757"/>
                      </a:lnTo>
                      <a:lnTo>
                        <a:pt x="4209" y="3731"/>
                      </a:lnTo>
                      <a:lnTo>
                        <a:pt x="4226" y="3706"/>
                      </a:lnTo>
                      <a:lnTo>
                        <a:pt x="4243" y="3681"/>
                      </a:lnTo>
                      <a:lnTo>
                        <a:pt x="4258" y="3655"/>
                      </a:lnTo>
                      <a:lnTo>
                        <a:pt x="4273" y="3627"/>
                      </a:lnTo>
                      <a:lnTo>
                        <a:pt x="4287" y="3599"/>
                      </a:lnTo>
                      <a:lnTo>
                        <a:pt x="4300" y="3570"/>
                      </a:lnTo>
                      <a:lnTo>
                        <a:pt x="4312" y="3540"/>
                      </a:lnTo>
                      <a:lnTo>
                        <a:pt x="4324" y="3510"/>
                      </a:lnTo>
                      <a:lnTo>
                        <a:pt x="4334" y="3478"/>
                      </a:lnTo>
                      <a:lnTo>
                        <a:pt x="4346" y="3464"/>
                      </a:lnTo>
                      <a:lnTo>
                        <a:pt x="4356" y="3451"/>
                      </a:lnTo>
                      <a:lnTo>
                        <a:pt x="4365" y="3438"/>
                      </a:lnTo>
                      <a:lnTo>
                        <a:pt x="4371" y="3426"/>
                      </a:lnTo>
                      <a:lnTo>
                        <a:pt x="4376" y="3415"/>
                      </a:lnTo>
                      <a:lnTo>
                        <a:pt x="4378" y="3404"/>
                      </a:lnTo>
                      <a:lnTo>
                        <a:pt x="4379" y="3394"/>
                      </a:lnTo>
                      <a:lnTo>
                        <a:pt x="4377" y="3384"/>
                      </a:lnTo>
                      <a:lnTo>
                        <a:pt x="4374" y="3375"/>
                      </a:lnTo>
                      <a:lnTo>
                        <a:pt x="4367" y="3367"/>
                      </a:lnTo>
                      <a:lnTo>
                        <a:pt x="4360" y="3359"/>
                      </a:lnTo>
                      <a:lnTo>
                        <a:pt x="4350" y="3351"/>
                      </a:lnTo>
                      <a:lnTo>
                        <a:pt x="4339" y="3344"/>
                      </a:lnTo>
                      <a:lnTo>
                        <a:pt x="4325" y="3338"/>
                      </a:lnTo>
                      <a:lnTo>
                        <a:pt x="4310" y="3332"/>
                      </a:lnTo>
                      <a:lnTo>
                        <a:pt x="4293" y="3327"/>
                      </a:lnTo>
                      <a:lnTo>
                        <a:pt x="4183" y="3321"/>
                      </a:lnTo>
                      <a:lnTo>
                        <a:pt x="4353" y="3196"/>
                      </a:lnTo>
                      <a:lnTo>
                        <a:pt x="4679" y="2955"/>
                      </a:lnTo>
                      <a:lnTo>
                        <a:pt x="4687" y="2925"/>
                      </a:lnTo>
                      <a:lnTo>
                        <a:pt x="4696" y="2897"/>
                      </a:lnTo>
                      <a:lnTo>
                        <a:pt x="4706" y="2872"/>
                      </a:lnTo>
                      <a:lnTo>
                        <a:pt x="4718" y="2849"/>
                      </a:lnTo>
                      <a:lnTo>
                        <a:pt x="4724" y="2838"/>
                      </a:lnTo>
                      <a:lnTo>
                        <a:pt x="4730" y="2828"/>
                      </a:lnTo>
                      <a:lnTo>
                        <a:pt x="4737" y="2819"/>
                      </a:lnTo>
                      <a:lnTo>
                        <a:pt x="4744" y="2810"/>
                      </a:lnTo>
                      <a:lnTo>
                        <a:pt x="4751" y="2802"/>
                      </a:lnTo>
                      <a:lnTo>
                        <a:pt x="4759" y="2794"/>
                      </a:lnTo>
                      <a:lnTo>
                        <a:pt x="4766" y="2787"/>
                      </a:lnTo>
                      <a:lnTo>
                        <a:pt x="4774" y="2780"/>
                      </a:lnTo>
                      <a:lnTo>
                        <a:pt x="4791" y="2765"/>
                      </a:lnTo>
                      <a:lnTo>
                        <a:pt x="4805" y="2748"/>
                      </a:lnTo>
                      <a:lnTo>
                        <a:pt x="4811" y="2739"/>
                      </a:lnTo>
                      <a:lnTo>
                        <a:pt x="4817" y="2730"/>
                      </a:lnTo>
                      <a:lnTo>
                        <a:pt x="4823" y="2721"/>
                      </a:lnTo>
                      <a:lnTo>
                        <a:pt x="4828" y="2712"/>
                      </a:lnTo>
                      <a:lnTo>
                        <a:pt x="4837" y="2692"/>
                      </a:lnTo>
                      <a:lnTo>
                        <a:pt x="4844" y="2671"/>
                      </a:lnTo>
                      <a:lnTo>
                        <a:pt x="4850" y="2650"/>
                      </a:lnTo>
                      <a:lnTo>
                        <a:pt x="4854" y="2627"/>
                      </a:lnTo>
                      <a:lnTo>
                        <a:pt x="4898" y="2501"/>
                      </a:lnTo>
                      <a:lnTo>
                        <a:pt x="4913" y="2491"/>
                      </a:lnTo>
                      <a:lnTo>
                        <a:pt x="4926" y="2480"/>
                      </a:lnTo>
                      <a:lnTo>
                        <a:pt x="4939" y="2470"/>
                      </a:lnTo>
                      <a:lnTo>
                        <a:pt x="4951" y="2459"/>
                      </a:lnTo>
                      <a:lnTo>
                        <a:pt x="4961" y="2447"/>
                      </a:lnTo>
                      <a:lnTo>
                        <a:pt x="4971" y="2435"/>
                      </a:lnTo>
                      <a:lnTo>
                        <a:pt x="4980" y="2423"/>
                      </a:lnTo>
                      <a:lnTo>
                        <a:pt x="4988" y="2410"/>
                      </a:lnTo>
                      <a:lnTo>
                        <a:pt x="4995" y="2397"/>
                      </a:lnTo>
                      <a:lnTo>
                        <a:pt x="5001" y="2384"/>
                      </a:lnTo>
                      <a:lnTo>
                        <a:pt x="5006" y="2370"/>
                      </a:lnTo>
                      <a:lnTo>
                        <a:pt x="5011" y="2356"/>
                      </a:lnTo>
                      <a:lnTo>
                        <a:pt x="5015" y="2341"/>
                      </a:lnTo>
                      <a:lnTo>
                        <a:pt x="5018" y="2325"/>
                      </a:lnTo>
                      <a:lnTo>
                        <a:pt x="5021" y="2309"/>
                      </a:lnTo>
                      <a:lnTo>
                        <a:pt x="5022" y="2294"/>
                      </a:lnTo>
                      <a:lnTo>
                        <a:pt x="5037" y="2266"/>
                      </a:lnTo>
                      <a:lnTo>
                        <a:pt x="5053" y="2240"/>
                      </a:lnTo>
                      <a:lnTo>
                        <a:pt x="5069" y="2214"/>
                      </a:lnTo>
                      <a:lnTo>
                        <a:pt x="5083" y="2185"/>
                      </a:lnTo>
                      <a:lnTo>
                        <a:pt x="5091" y="2171"/>
                      </a:lnTo>
                      <a:lnTo>
                        <a:pt x="5098" y="2156"/>
                      </a:lnTo>
                      <a:lnTo>
                        <a:pt x="5104" y="2140"/>
                      </a:lnTo>
                      <a:lnTo>
                        <a:pt x="5111" y="2124"/>
                      </a:lnTo>
                      <a:lnTo>
                        <a:pt x="5117" y="2106"/>
                      </a:lnTo>
                      <a:lnTo>
                        <a:pt x="5123" y="2087"/>
                      </a:lnTo>
                      <a:lnTo>
                        <a:pt x="5128" y="2068"/>
                      </a:lnTo>
                      <a:lnTo>
                        <a:pt x="5133" y="2045"/>
                      </a:lnTo>
                      <a:lnTo>
                        <a:pt x="5143" y="2034"/>
                      </a:lnTo>
                      <a:lnTo>
                        <a:pt x="5152" y="2022"/>
                      </a:lnTo>
                      <a:lnTo>
                        <a:pt x="5161" y="2011"/>
                      </a:lnTo>
                      <a:lnTo>
                        <a:pt x="5169" y="1999"/>
                      </a:lnTo>
                      <a:lnTo>
                        <a:pt x="5177" y="1987"/>
                      </a:lnTo>
                      <a:lnTo>
                        <a:pt x="5184" y="1974"/>
                      </a:lnTo>
                      <a:lnTo>
                        <a:pt x="5191" y="1962"/>
                      </a:lnTo>
                      <a:lnTo>
                        <a:pt x="5197" y="1950"/>
                      </a:lnTo>
                      <a:lnTo>
                        <a:pt x="5202" y="1937"/>
                      </a:lnTo>
                      <a:lnTo>
                        <a:pt x="5208" y="1924"/>
                      </a:lnTo>
                      <a:lnTo>
                        <a:pt x="5212" y="1910"/>
                      </a:lnTo>
                      <a:lnTo>
                        <a:pt x="5216" y="1897"/>
                      </a:lnTo>
                      <a:lnTo>
                        <a:pt x="5219" y="1884"/>
                      </a:lnTo>
                      <a:lnTo>
                        <a:pt x="5222" y="1871"/>
                      </a:lnTo>
                      <a:lnTo>
                        <a:pt x="5224" y="1857"/>
                      </a:lnTo>
                      <a:lnTo>
                        <a:pt x="5226" y="1844"/>
                      </a:lnTo>
                      <a:lnTo>
                        <a:pt x="5223" y="1824"/>
                      </a:lnTo>
                      <a:lnTo>
                        <a:pt x="5222" y="1804"/>
                      </a:lnTo>
                      <a:lnTo>
                        <a:pt x="5222" y="1784"/>
                      </a:lnTo>
                      <a:lnTo>
                        <a:pt x="5224" y="1763"/>
                      </a:lnTo>
                      <a:lnTo>
                        <a:pt x="5227" y="1744"/>
                      </a:lnTo>
                      <a:lnTo>
                        <a:pt x="5231" y="1725"/>
                      </a:lnTo>
                      <a:lnTo>
                        <a:pt x="5236" y="1706"/>
                      </a:lnTo>
                      <a:lnTo>
                        <a:pt x="5242" y="1687"/>
                      </a:lnTo>
                      <a:lnTo>
                        <a:pt x="5249" y="1668"/>
                      </a:lnTo>
                      <a:lnTo>
                        <a:pt x="5256" y="1649"/>
                      </a:lnTo>
                      <a:lnTo>
                        <a:pt x="5265" y="1629"/>
                      </a:lnTo>
                      <a:lnTo>
                        <a:pt x="5274" y="1611"/>
                      </a:lnTo>
                      <a:lnTo>
                        <a:pt x="5284" y="1593"/>
                      </a:lnTo>
                      <a:lnTo>
                        <a:pt x="5295" y="1574"/>
                      </a:lnTo>
                      <a:lnTo>
                        <a:pt x="5306" y="1556"/>
                      </a:lnTo>
                      <a:lnTo>
                        <a:pt x="5317" y="1538"/>
                      </a:lnTo>
                      <a:lnTo>
                        <a:pt x="5252" y="1525"/>
                      </a:lnTo>
                      <a:lnTo>
                        <a:pt x="5170" y="1439"/>
                      </a:lnTo>
                      <a:lnTo>
                        <a:pt x="5012" y="1418"/>
                      </a:lnTo>
                      <a:lnTo>
                        <a:pt x="4907" y="1382"/>
                      </a:lnTo>
                      <a:lnTo>
                        <a:pt x="4848" y="1378"/>
                      </a:lnTo>
                      <a:lnTo>
                        <a:pt x="4738" y="1309"/>
                      </a:lnTo>
                      <a:lnTo>
                        <a:pt x="4706" y="1365"/>
                      </a:lnTo>
                      <a:lnTo>
                        <a:pt x="4648" y="1358"/>
                      </a:lnTo>
                      <a:lnTo>
                        <a:pt x="4616" y="1313"/>
                      </a:lnTo>
                      <a:lnTo>
                        <a:pt x="4561" y="1300"/>
                      </a:lnTo>
                      <a:lnTo>
                        <a:pt x="4518" y="1367"/>
                      </a:lnTo>
                      <a:lnTo>
                        <a:pt x="4451" y="1363"/>
                      </a:lnTo>
                      <a:lnTo>
                        <a:pt x="4342" y="1563"/>
                      </a:lnTo>
                      <a:lnTo>
                        <a:pt x="4321" y="1789"/>
                      </a:lnTo>
                      <a:lnTo>
                        <a:pt x="4199" y="1664"/>
                      </a:lnTo>
                      <a:lnTo>
                        <a:pt x="4148" y="1720"/>
                      </a:lnTo>
                      <a:lnTo>
                        <a:pt x="4028" y="1775"/>
                      </a:lnTo>
                      <a:lnTo>
                        <a:pt x="3863" y="2008"/>
                      </a:lnTo>
                      <a:lnTo>
                        <a:pt x="3981" y="1789"/>
                      </a:lnTo>
                      <a:lnTo>
                        <a:pt x="3886" y="1797"/>
                      </a:lnTo>
                      <a:lnTo>
                        <a:pt x="3783" y="1871"/>
                      </a:lnTo>
                      <a:lnTo>
                        <a:pt x="3665" y="1793"/>
                      </a:lnTo>
                      <a:lnTo>
                        <a:pt x="3522" y="1840"/>
                      </a:lnTo>
                      <a:lnTo>
                        <a:pt x="3473" y="1914"/>
                      </a:lnTo>
                      <a:lnTo>
                        <a:pt x="3458" y="1854"/>
                      </a:lnTo>
                      <a:lnTo>
                        <a:pt x="3336" y="1654"/>
                      </a:lnTo>
                      <a:lnTo>
                        <a:pt x="3328" y="1553"/>
                      </a:lnTo>
                      <a:lnTo>
                        <a:pt x="3270" y="1513"/>
                      </a:lnTo>
                      <a:lnTo>
                        <a:pt x="3090" y="1529"/>
                      </a:lnTo>
                      <a:lnTo>
                        <a:pt x="2878" y="1683"/>
                      </a:lnTo>
                      <a:lnTo>
                        <a:pt x="2739" y="1684"/>
                      </a:lnTo>
                      <a:lnTo>
                        <a:pt x="2857" y="1574"/>
                      </a:lnTo>
                      <a:lnTo>
                        <a:pt x="2858" y="1568"/>
                      </a:lnTo>
                      <a:lnTo>
                        <a:pt x="2850" y="1570"/>
                      </a:lnTo>
                      <a:lnTo>
                        <a:pt x="2841" y="1572"/>
                      </a:lnTo>
                      <a:lnTo>
                        <a:pt x="2833" y="1573"/>
                      </a:lnTo>
                      <a:lnTo>
                        <a:pt x="2824" y="1573"/>
                      </a:lnTo>
                      <a:lnTo>
                        <a:pt x="2815" y="1573"/>
                      </a:lnTo>
                      <a:lnTo>
                        <a:pt x="2806" y="1572"/>
                      </a:lnTo>
                      <a:lnTo>
                        <a:pt x="2797" y="1570"/>
                      </a:lnTo>
                      <a:lnTo>
                        <a:pt x="2788" y="1568"/>
                      </a:lnTo>
                      <a:lnTo>
                        <a:pt x="2769" y="1562"/>
                      </a:lnTo>
                      <a:lnTo>
                        <a:pt x="2749" y="1555"/>
                      </a:lnTo>
                      <a:lnTo>
                        <a:pt x="2729" y="1546"/>
                      </a:lnTo>
                      <a:lnTo>
                        <a:pt x="2709" y="1536"/>
                      </a:lnTo>
                      <a:lnTo>
                        <a:pt x="2702" y="1532"/>
                      </a:lnTo>
                      <a:lnTo>
                        <a:pt x="2696" y="1527"/>
                      </a:lnTo>
                      <a:lnTo>
                        <a:pt x="2691" y="1522"/>
                      </a:lnTo>
                      <a:lnTo>
                        <a:pt x="2686" y="1517"/>
                      </a:lnTo>
                      <a:lnTo>
                        <a:pt x="2682" y="1511"/>
                      </a:lnTo>
                      <a:lnTo>
                        <a:pt x="2679" y="1504"/>
                      </a:lnTo>
                      <a:lnTo>
                        <a:pt x="2676" y="1496"/>
                      </a:lnTo>
                      <a:lnTo>
                        <a:pt x="2673" y="1488"/>
                      </a:lnTo>
                      <a:lnTo>
                        <a:pt x="2671" y="1478"/>
                      </a:lnTo>
                      <a:lnTo>
                        <a:pt x="2667" y="1469"/>
                      </a:lnTo>
                      <a:lnTo>
                        <a:pt x="2662" y="1460"/>
                      </a:lnTo>
                      <a:lnTo>
                        <a:pt x="2656" y="1451"/>
                      </a:lnTo>
                      <a:lnTo>
                        <a:pt x="2649" y="1444"/>
                      </a:lnTo>
                      <a:lnTo>
                        <a:pt x="2640" y="1437"/>
                      </a:lnTo>
                      <a:lnTo>
                        <a:pt x="2630" y="1430"/>
                      </a:lnTo>
                      <a:lnTo>
                        <a:pt x="2619" y="1424"/>
                      </a:lnTo>
                      <a:lnTo>
                        <a:pt x="2610" y="1420"/>
                      </a:lnTo>
                      <a:lnTo>
                        <a:pt x="2606" y="1416"/>
                      </a:lnTo>
                      <a:lnTo>
                        <a:pt x="2605" y="1411"/>
                      </a:lnTo>
                      <a:lnTo>
                        <a:pt x="2605" y="1401"/>
                      </a:lnTo>
                      <a:lnTo>
                        <a:pt x="2603" y="1392"/>
                      </a:lnTo>
                      <a:lnTo>
                        <a:pt x="2601" y="1383"/>
                      </a:lnTo>
                      <a:lnTo>
                        <a:pt x="2597" y="1373"/>
                      </a:lnTo>
                      <a:lnTo>
                        <a:pt x="2593" y="1364"/>
                      </a:lnTo>
                      <a:lnTo>
                        <a:pt x="2587" y="1354"/>
                      </a:lnTo>
                      <a:lnTo>
                        <a:pt x="2580" y="1344"/>
                      </a:lnTo>
                      <a:lnTo>
                        <a:pt x="2573" y="1335"/>
                      </a:lnTo>
                      <a:lnTo>
                        <a:pt x="2563" y="1326"/>
                      </a:lnTo>
                      <a:lnTo>
                        <a:pt x="2560" y="1308"/>
                      </a:lnTo>
                      <a:lnTo>
                        <a:pt x="2558" y="1292"/>
                      </a:lnTo>
                      <a:lnTo>
                        <a:pt x="2554" y="1276"/>
                      </a:lnTo>
                      <a:lnTo>
                        <a:pt x="2551" y="1261"/>
                      </a:lnTo>
                      <a:lnTo>
                        <a:pt x="2547" y="1247"/>
                      </a:lnTo>
                      <a:lnTo>
                        <a:pt x="2543" y="1234"/>
                      </a:lnTo>
                      <a:lnTo>
                        <a:pt x="2538" y="1221"/>
                      </a:lnTo>
                      <a:lnTo>
                        <a:pt x="2533" y="1209"/>
                      </a:lnTo>
                      <a:lnTo>
                        <a:pt x="2527" y="1199"/>
                      </a:lnTo>
                      <a:lnTo>
                        <a:pt x="2521" y="1189"/>
                      </a:lnTo>
                      <a:lnTo>
                        <a:pt x="2515" y="1181"/>
                      </a:lnTo>
                      <a:lnTo>
                        <a:pt x="2507" y="1174"/>
                      </a:lnTo>
                      <a:lnTo>
                        <a:pt x="2500" y="1168"/>
                      </a:lnTo>
                      <a:lnTo>
                        <a:pt x="2491" y="1164"/>
                      </a:lnTo>
                      <a:lnTo>
                        <a:pt x="2483" y="1160"/>
                      </a:lnTo>
                      <a:lnTo>
                        <a:pt x="2473" y="1158"/>
                      </a:lnTo>
                      <a:lnTo>
                        <a:pt x="2461" y="1153"/>
                      </a:lnTo>
                      <a:lnTo>
                        <a:pt x="2450" y="1146"/>
                      </a:lnTo>
                      <a:lnTo>
                        <a:pt x="2445" y="1142"/>
                      </a:lnTo>
                      <a:lnTo>
                        <a:pt x="2441" y="1138"/>
                      </a:lnTo>
                      <a:lnTo>
                        <a:pt x="2437" y="1133"/>
                      </a:lnTo>
                      <a:lnTo>
                        <a:pt x="2433" y="1128"/>
                      </a:lnTo>
                      <a:lnTo>
                        <a:pt x="2430" y="1123"/>
                      </a:lnTo>
                      <a:lnTo>
                        <a:pt x="2427" y="1117"/>
                      </a:lnTo>
                      <a:lnTo>
                        <a:pt x="2424" y="1111"/>
                      </a:lnTo>
                      <a:lnTo>
                        <a:pt x="2422" y="1105"/>
                      </a:lnTo>
                      <a:lnTo>
                        <a:pt x="2420" y="1091"/>
                      </a:lnTo>
                      <a:lnTo>
                        <a:pt x="2419" y="1077"/>
                      </a:lnTo>
                      <a:lnTo>
                        <a:pt x="2377" y="821"/>
                      </a:lnTo>
                      <a:lnTo>
                        <a:pt x="2375" y="809"/>
                      </a:lnTo>
                      <a:lnTo>
                        <a:pt x="2372" y="798"/>
                      </a:lnTo>
                      <a:lnTo>
                        <a:pt x="2368" y="787"/>
                      </a:lnTo>
                      <a:lnTo>
                        <a:pt x="2362" y="778"/>
                      </a:lnTo>
                      <a:lnTo>
                        <a:pt x="2355" y="770"/>
                      </a:lnTo>
                      <a:lnTo>
                        <a:pt x="2346" y="763"/>
                      </a:lnTo>
                      <a:lnTo>
                        <a:pt x="2336" y="756"/>
                      </a:lnTo>
                      <a:lnTo>
                        <a:pt x="2325" y="750"/>
                      </a:lnTo>
                      <a:lnTo>
                        <a:pt x="2313" y="743"/>
                      </a:lnTo>
                      <a:lnTo>
                        <a:pt x="2301" y="735"/>
                      </a:lnTo>
                      <a:lnTo>
                        <a:pt x="2291" y="727"/>
                      </a:lnTo>
                      <a:lnTo>
                        <a:pt x="2281" y="718"/>
                      </a:lnTo>
                      <a:lnTo>
                        <a:pt x="2273" y="708"/>
                      </a:lnTo>
                      <a:lnTo>
                        <a:pt x="2266" y="697"/>
                      </a:lnTo>
                      <a:lnTo>
                        <a:pt x="2260" y="686"/>
                      </a:lnTo>
                      <a:lnTo>
                        <a:pt x="2255" y="672"/>
                      </a:lnTo>
                      <a:lnTo>
                        <a:pt x="2253" y="657"/>
                      </a:lnTo>
                      <a:lnTo>
                        <a:pt x="2251" y="641"/>
                      </a:lnTo>
                      <a:lnTo>
                        <a:pt x="2248" y="626"/>
                      </a:lnTo>
                      <a:lnTo>
                        <a:pt x="2244" y="613"/>
                      </a:lnTo>
                      <a:lnTo>
                        <a:pt x="2240" y="600"/>
                      </a:lnTo>
                      <a:lnTo>
                        <a:pt x="2234" y="587"/>
                      </a:lnTo>
                      <a:lnTo>
                        <a:pt x="2227" y="576"/>
                      </a:lnTo>
                      <a:lnTo>
                        <a:pt x="2220" y="565"/>
                      </a:lnTo>
                      <a:lnTo>
                        <a:pt x="2211" y="555"/>
                      </a:lnTo>
                      <a:lnTo>
                        <a:pt x="2202" y="545"/>
                      </a:lnTo>
                      <a:lnTo>
                        <a:pt x="2191" y="536"/>
                      </a:lnTo>
                      <a:lnTo>
                        <a:pt x="2180" y="528"/>
                      </a:lnTo>
                      <a:lnTo>
                        <a:pt x="2167" y="520"/>
                      </a:lnTo>
                      <a:lnTo>
                        <a:pt x="2152" y="514"/>
                      </a:lnTo>
                      <a:lnTo>
                        <a:pt x="2136" y="506"/>
                      </a:lnTo>
                      <a:lnTo>
                        <a:pt x="2119" y="501"/>
                      </a:lnTo>
                      <a:lnTo>
                        <a:pt x="2029" y="483"/>
                      </a:lnTo>
                      <a:lnTo>
                        <a:pt x="2017" y="480"/>
                      </a:lnTo>
                      <a:lnTo>
                        <a:pt x="2004" y="476"/>
                      </a:lnTo>
                      <a:lnTo>
                        <a:pt x="1993" y="472"/>
                      </a:lnTo>
                      <a:lnTo>
                        <a:pt x="1982" y="466"/>
                      </a:lnTo>
                      <a:lnTo>
                        <a:pt x="1971" y="460"/>
                      </a:lnTo>
                      <a:lnTo>
                        <a:pt x="1961" y="453"/>
                      </a:lnTo>
                      <a:lnTo>
                        <a:pt x="1951" y="445"/>
                      </a:lnTo>
                      <a:lnTo>
                        <a:pt x="1941" y="437"/>
                      </a:lnTo>
                      <a:lnTo>
                        <a:pt x="1930" y="425"/>
                      </a:lnTo>
                      <a:lnTo>
                        <a:pt x="1919" y="415"/>
                      </a:lnTo>
                      <a:lnTo>
                        <a:pt x="1909" y="407"/>
                      </a:lnTo>
                      <a:lnTo>
                        <a:pt x="1899" y="400"/>
                      </a:lnTo>
                      <a:lnTo>
                        <a:pt x="1890" y="393"/>
                      </a:lnTo>
                      <a:lnTo>
                        <a:pt x="1881" y="388"/>
                      </a:lnTo>
                      <a:lnTo>
                        <a:pt x="1871" y="383"/>
                      </a:lnTo>
                      <a:lnTo>
                        <a:pt x="1862" y="379"/>
                      </a:lnTo>
                      <a:lnTo>
                        <a:pt x="1829" y="367"/>
                      </a:lnTo>
                      <a:lnTo>
                        <a:pt x="1796" y="355"/>
                      </a:lnTo>
                      <a:lnTo>
                        <a:pt x="1779" y="350"/>
                      </a:lnTo>
                      <a:lnTo>
                        <a:pt x="1764" y="344"/>
                      </a:lnTo>
                      <a:lnTo>
                        <a:pt x="1751" y="337"/>
                      </a:lnTo>
                      <a:lnTo>
                        <a:pt x="1739" y="330"/>
                      </a:lnTo>
                      <a:lnTo>
                        <a:pt x="1728" y="321"/>
                      </a:lnTo>
                      <a:lnTo>
                        <a:pt x="1720" y="312"/>
                      </a:lnTo>
                      <a:lnTo>
                        <a:pt x="1713" y="302"/>
                      </a:lnTo>
                      <a:lnTo>
                        <a:pt x="1708" y="291"/>
                      </a:lnTo>
                      <a:lnTo>
                        <a:pt x="1705" y="73"/>
                      </a:lnTo>
                      <a:lnTo>
                        <a:pt x="1621" y="0"/>
                      </a:lnTo>
                      <a:lnTo>
                        <a:pt x="1438" y="62"/>
                      </a:lnTo>
                      <a:lnTo>
                        <a:pt x="1257" y="37"/>
                      </a:lnTo>
                      <a:lnTo>
                        <a:pt x="1219" y="265"/>
                      </a:lnTo>
                      <a:lnTo>
                        <a:pt x="846" y="224"/>
                      </a:lnTo>
                      <a:lnTo>
                        <a:pt x="726" y="234"/>
                      </a:lnTo>
                      <a:lnTo>
                        <a:pt x="505" y="304"/>
                      </a:lnTo>
                      <a:lnTo>
                        <a:pt x="363" y="401"/>
                      </a:lnTo>
                      <a:lnTo>
                        <a:pt x="224" y="412"/>
                      </a:lnTo>
                      <a:lnTo>
                        <a:pt x="36" y="520"/>
                      </a:lnTo>
                      <a:lnTo>
                        <a:pt x="1" y="494"/>
                      </a:lnTo>
                      <a:lnTo>
                        <a:pt x="0" y="500"/>
                      </a:lnTo>
                      <a:lnTo>
                        <a:pt x="0" y="500"/>
                      </a:lnTo>
                      <a:lnTo>
                        <a:pt x="31" y="936"/>
                      </a:lnTo>
                      <a:lnTo>
                        <a:pt x="33" y="936"/>
                      </a:lnTo>
                      <a:lnTo>
                        <a:pt x="72" y="1347"/>
                      </a:lnTo>
                      <a:lnTo>
                        <a:pt x="146" y="1422"/>
                      </a:lnTo>
                      <a:lnTo>
                        <a:pt x="302" y="1692"/>
                      </a:lnTo>
                      <a:lnTo>
                        <a:pt x="410" y="1691"/>
                      </a:lnTo>
                      <a:lnTo>
                        <a:pt x="433" y="1698"/>
                      </a:lnTo>
                      <a:lnTo>
                        <a:pt x="456" y="1704"/>
                      </a:lnTo>
                      <a:lnTo>
                        <a:pt x="478" y="1708"/>
                      </a:lnTo>
                      <a:lnTo>
                        <a:pt x="501" y="1710"/>
                      </a:lnTo>
                      <a:lnTo>
                        <a:pt x="513" y="1710"/>
                      </a:lnTo>
                      <a:lnTo>
                        <a:pt x="524" y="1709"/>
                      </a:lnTo>
                      <a:lnTo>
                        <a:pt x="535" y="1709"/>
                      </a:lnTo>
                      <a:lnTo>
                        <a:pt x="546" y="1707"/>
                      </a:lnTo>
                      <a:lnTo>
                        <a:pt x="557" y="1705"/>
                      </a:lnTo>
                      <a:lnTo>
                        <a:pt x="569" y="1703"/>
                      </a:lnTo>
                      <a:lnTo>
                        <a:pt x="580" y="1699"/>
                      </a:lnTo>
                      <a:lnTo>
                        <a:pt x="592" y="1696"/>
                      </a:lnTo>
                      <a:lnTo>
                        <a:pt x="601" y="1694"/>
                      </a:lnTo>
                      <a:lnTo>
                        <a:pt x="610" y="1693"/>
                      </a:lnTo>
                      <a:lnTo>
                        <a:pt x="618" y="1693"/>
                      </a:lnTo>
                      <a:lnTo>
                        <a:pt x="627" y="1693"/>
                      </a:lnTo>
                      <a:lnTo>
                        <a:pt x="635" y="1695"/>
                      </a:lnTo>
                      <a:lnTo>
                        <a:pt x="643" y="1697"/>
                      </a:lnTo>
                      <a:lnTo>
                        <a:pt x="650" y="1700"/>
                      </a:lnTo>
                      <a:lnTo>
                        <a:pt x="657" y="1704"/>
                      </a:lnTo>
                      <a:lnTo>
                        <a:pt x="663" y="1709"/>
                      </a:lnTo>
                      <a:lnTo>
                        <a:pt x="669" y="1715"/>
                      </a:lnTo>
                      <a:lnTo>
                        <a:pt x="675" y="1722"/>
                      </a:lnTo>
                      <a:lnTo>
                        <a:pt x="681" y="1729"/>
                      </a:lnTo>
                      <a:lnTo>
                        <a:pt x="686" y="1738"/>
                      </a:lnTo>
                      <a:lnTo>
                        <a:pt x="690" y="1747"/>
                      </a:lnTo>
                      <a:lnTo>
                        <a:pt x="695" y="1757"/>
                      </a:lnTo>
                      <a:lnTo>
                        <a:pt x="699" y="1768"/>
                      </a:lnTo>
                      <a:lnTo>
                        <a:pt x="701" y="1780"/>
                      </a:lnTo>
                      <a:lnTo>
                        <a:pt x="704" y="1791"/>
                      </a:lnTo>
                      <a:lnTo>
                        <a:pt x="707" y="1800"/>
                      </a:lnTo>
                      <a:lnTo>
                        <a:pt x="711" y="1809"/>
                      </a:lnTo>
                      <a:lnTo>
                        <a:pt x="715" y="1817"/>
                      </a:lnTo>
                      <a:lnTo>
                        <a:pt x="720" y="1824"/>
                      </a:lnTo>
                      <a:lnTo>
                        <a:pt x="725" y="1831"/>
                      </a:lnTo>
                      <a:lnTo>
                        <a:pt x="731" y="1836"/>
                      </a:lnTo>
                      <a:lnTo>
                        <a:pt x="737" y="1841"/>
                      </a:lnTo>
                      <a:lnTo>
                        <a:pt x="743" y="1846"/>
                      </a:lnTo>
                      <a:lnTo>
                        <a:pt x="751" y="1849"/>
                      </a:lnTo>
                      <a:lnTo>
                        <a:pt x="758" y="1853"/>
                      </a:lnTo>
                      <a:lnTo>
                        <a:pt x="768" y="1855"/>
                      </a:lnTo>
                      <a:lnTo>
                        <a:pt x="777" y="1858"/>
                      </a:lnTo>
                      <a:lnTo>
                        <a:pt x="786" y="1859"/>
                      </a:lnTo>
                      <a:lnTo>
                        <a:pt x="796" y="1861"/>
                      </a:lnTo>
                      <a:lnTo>
                        <a:pt x="811" y="1867"/>
                      </a:lnTo>
                      <a:lnTo>
                        <a:pt x="824" y="1875"/>
                      </a:lnTo>
                      <a:lnTo>
                        <a:pt x="830" y="1879"/>
                      </a:lnTo>
                      <a:lnTo>
                        <a:pt x="836" y="1884"/>
                      </a:lnTo>
                      <a:lnTo>
                        <a:pt x="842" y="1891"/>
                      </a:lnTo>
                      <a:lnTo>
                        <a:pt x="847" y="1898"/>
                      </a:lnTo>
                      <a:lnTo>
                        <a:pt x="854" y="1906"/>
                      </a:lnTo>
                      <a:lnTo>
                        <a:pt x="861" y="1914"/>
                      </a:lnTo>
                      <a:lnTo>
                        <a:pt x="868" y="1921"/>
                      </a:lnTo>
                      <a:lnTo>
                        <a:pt x="876" y="1926"/>
                      </a:lnTo>
                      <a:lnTo>
                        <a:pt x="883" y="1930"/>
                      </a:lnTo>
                      <a:lnTo>
                        <a:pt x="891" y="1933"/>
                      </a:lnTo>
                      <a:lnTo>
                        <a:pt x="898" y="1936"/>
                      </a:lnTo>
                      <a:lnTo>
                        <a:pt x="906" y="1937"/>
                      </a:lnTo>
                      <a:lnTo>
                        <a:pt x="933" y="1941"/>
                      </a:lnTo>
                      <a:lnTo>
                        <a:pt x="942" y="1941"/>
                      </a:lnTo>
                      <a:lnTo>
                        <a:pt x="949" y="1947"/>
                      </a:lnTo>
                      <a:lnTo>
                        <a:pt x="966" y="1967"/>
                      </a:lnTo>
                      <a:lnTo>
                        <a:pt x="971" y="1972"/>
                      </a:lnTo>
                      <a:lnTo>
                        <a:pt x="975" y="1975"/>
                      </a:lnTo>
                      <a:lnTo>
                        <a:pt x="980" y="1978"/>
                      </a:lnTo>
                      <a:lnTo>
                        <a:pt x="985" y="1980"/>
                      </a:lnTo>
                      <a:lnTo>
                        <a:pt x="994" y="1983"/>
                      </a:lnTo>
                      <a:lnTo>
                        <a:pt x="1004" y="1984"/>
                      </a:lnTo>
                      <a:lnTo>
                        <a:pt x="1021" y="1982"/>
                      </a:lnTo>
                      <a:lnTo>
                        <a:pt x="1035" y="1978"/>
                      </a:lnTo>
                      <a:lnTo>
                        <a:pt x="1041" y="1977"/>
                      </a:lnTo>
                      <a:lnTo>
                        <a:pt x="1045" y="1978"/>
                      </a:lnTo>
                      <a:lnTo>
                        <a:pt x="1047" y="1978"/>
                      </a:lnTo>
                      <a:lnTo>
                        <a:pt x="1047" y="1980"/>
                      </a:lnTo>
                      <a:lnTo>
                        <a:pt x="1048" y="1981"/>
                      </a:lnTo>
                      <a:lnTo>
                        <a:pt x="1048" y="1984"/>
                      </a:lnTo>
                      <a:lnTo>
                        <a:pt x="1046" y="1991"/>
                      </a:lnTo>
                      <a:lnTo>
                        <a:pt x="1042" y="2001"/>
                      </a:lnTo>
                      <a:lnTo>
                        <a:pt x="1035" y="2016"/>
                      </a:lnTo>
                      <a:lnTo>
                        <a:pt x="1026" y="2034"/>
                      </a:lnTo>
                      <a:lnTo>
                        <a:pt x="266" y="3611"/>
                      </a:lnTo>
                      <a:lnTo>
                        <a:pt x="264" y="3624"/>
                      </a:lnTo>
                      <a:lnTo>
                        <a:pt x="262" y="3636"/>
                      </a:lnTo>
                      <a:lnTo>
                        <a:pt x="260" y="3647"/>
                      </a:lnTo>
                      <a:lnTo>
                        <a:pt x="257" y="3659"/>
                      </a:lnTo>
                      <a:lnTo>
                        <a:pt x="253" y="3670"/>
                      </a:lnTo>
                      <a:lnTo>
                        <a:pt x="249" y="3681"/>
                      </a:lnTo>
                      <a:lnTo>
                        <a:pt x="245" y="3692"/>
                      </a:lnTo>
                      <a:lnTo>
                        <a:pt x="240" y="3702"/>
                      </a:lnTo>
                      <a:lnTo>
                        <a:pt x="228" y="3724"/>
                      </a:lnTo>
                      <a:lnTo>
                        <a:pt x="214" y="3746"/>
                      </a:lnTo>
                      <a:lnTo>
                        <a:pt x="197" y="3770"/>
                      </a:lnTo>
                      <a:lnTo>
                        <a:pt x="178" y="3794"/>
                      </a:lnTo>
                      <a:lnTo>
                        <a:pt x="170" y="3800"/>
                      </a:lnTo>
                      <a:lnTo>
                        <a:pt x="163" y="3805"/>
                      </a:lnTo>
                      <a:lnTo>
                        <a:pt x="157" y="3811"/>
                      </a:lnTo>
                      <a:lnTo>
                        <a:pt x="152" y="3816"/>
                      </a:lnTo>
                      <a:lnTo>
                        <a:pt x="148" y="3823"/>
                      </a:lnTo>
                      <a:lnTo>
                        <a:pt x="146" y="3829"/>
                      </a:lnTo>
                      <a:lnTo>
                        <a:pt x="144" y="3835"/>
                      </a:lnTo>
                      <a:lnTo>
                        <a:pt x="144" y="3842"/>
                      </a:lnTo>
                      <a:lnTo>
                        <a:pt x="144" y="3849"/>
                      </a:lnTo>
                      <a:lnTo>
                        <a:pt x="146" y="3856"/>
                      </a:lnTo>
                      <a:lnTo>
                        <a:pt x="149" y="3864"/>
                      </a:lnTo>
                      <a:lnTo>
                        <a:pt x="153" y="3871"/>
                      </a:lnTo>
                      <a:lnTo>
                        <a:pt x="158" y="3879"/>
                      </a:lnTo>
                      <a:lnTo>
                        <a:pt x="165" y="3888"/>
                      </a:lnTo>
                      <a:lnTo>
                        <a:pt x="172" y="3896"/>
                      </a:lnTo>
                      <a:lnTo>
                        <a:pt x="180" y="3905"/>
                      </a:lnTo>
                      <a:lnTo>
                        <a:pt x="265" y="4087"/>
                      </a:lnTo>
                      <a:lnTo>
                        <a:pt x="284" y="4094"/>
                      </a:lnTo>
                      <a:lnTo>
                        <a:pt x="345" y="4193"/>
                      </a:lnTo>
                      <a:lnTo>
                        <a:pt x="397" y="4345"/>
                      </a:lnTo>
                      <a:lnTo>
                        <a:pt x="433" y="4478"/>
                      </a:lnTo>
                      <a:lnTo>
                        <a:pt x="437" y="4607"/>
                      </a:lnTo>
                      <a:lnTo>
                        <a:pt x="508" y="4662"/>
                      </a:lnTo>
                      <a:lnTo>
                        <a:pt x="544" y="4706"/>
                      </a:lnTo>
                      <a:lnTo>
                        <a:pt x="596" y="4726"/>
                      </a:lnTo>
                      <a:lnTo>
                        <a:pt x="655" y="4813"/>
                      </a:lnTo>
                      <a:lnTo>
                        <a:pt x="702" y="4851"/>
                      </a:lnTo>
                      <a:lnTo>
                        <a:pt x="796" y="4863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8879" name="Freeform 31"/>
                <p:cNvSpPr>
                  <a:spLocks/>
                </p:cNvSpPr>
                <p:nvPr/>
              </p:nvSpPr>
              <p:spPr bwMode="auto">
                <a:xfrm>
                  <a:off x="7955" y="1257"/>
                  <a:ext cx="246" cy="177"/>
                </a:xfrm>
                <a:custGeom>
                  <a:avLst/>
                  <a:gdLst>
                    <a:gd name="T0" fmla="*/ 10 w 983"/>
                    <a:gd name="T1" fmla="*/ 368 h 706"/>
                    <a:gd name="T2" fmla="*/ 20 w 983"/>
                    <a:gd name="T3" fmla="*/ 185 h 706"/>
                    <a:gd name="T4" fmla="*/ 67 w 983"/>
                    <a:gd name="T5" fmla="*/ 95 h 706"/>
                    <a:gd name="T6" fmla="*/ 108 w 983"/>
                    <a:gd name="T7" fmla="*/ 57 h 706"/>
                    <a:gd name="T8" fmla="*/ 283 w 983"/>
                    <a:gd name="T9" fmla="*/ 14 h 706"/>
                    <a:gd name="T10" fmla="*/ 421 w 983"/>
                    <a:gd name="T11" fmla="*/ 43 h 706"/>
                    <a:gd name="T12" fmla="*/ 554 w 983"/>
                    <a:gd name="T13" fmla="*/ 41 h 706"/>
                    <a:gd name="T14" fmla="*/ 621 w 983"/>
                    <a:gd name="T15" fmla="*/ 0 h 706"/>
                    <a:gd name="T16" fmla="*/ 957 w 983"/>
                    <a:gd name="T17" fmla="*/ 60 h 706"/>
                    <a:gd name="T18" fmla="*/ 983 w 983"/>
                    <a:gd name="T19" fmla="*/ 137 h 706"/>
                    <a:gd name="T20" fmla="*/ 948 w 983"/>
                    <a:gd name="T21" fmla="*/ 270 h 706"/>
                    <a:gd name="T22" fmla="*/ 897 w 983"/>
                    <a:gd name="T23" fmla="*/ 358 h 706"/>
                    <a:gd name="T24" fmla="*/ 817 w 983"/>
                    <a:gd name="T25" fmla="*/ 454 h 706"/>
                    <a:gd name="T26" fmla="*/ 759 w 983"/>
                    <a:gd name="T27" fmla="*/ 588 h 706"/>
                    <a:gd name="T28" fmla="*/ 665 w 983"/>
                    <a:gd name="T29" fmla="*/ 589 h 706"/>
                    <a:gd name="T30" fmla="*/ 643 w 983"/>
                    <a:gd name="T31" fmla="*/ 610 h 706"/>
                    <a:gd name="T32" fmla="*/ 564 w 983"/>
                    <a:gd name="T33" fmla="*/ 598 h 706"/>
                    <a:gd name="T34" fmla="*/ 446 w 983"/>
                    <a:gd name="T35" fmla="*/ 706 h 706"/>
                    <a:gd name="T36" fmla="*/ 326 w 983"/>
                    <a:gd name="T37" fmla="*/ 645 h 706"/>
                    <a:gd name="T38" fmla="*/ 250 w 983"/>
                    <a:gd name="T39" fmla="*/ 664 h 706"/>
                    <a:gd name="T40" fmla="*/ 216 w 983"/>
                    <a:gd name="T41" fmla="*/ 628 h 706"/>
                    <a:gd name="T42" fmla="*/ 152 w 983"/>
                    <a:gd name="T43" fmla="*/ 666 h 706"/>
                    <a:gd name="T44" fmla="*/ 101 w 983"/>
                    <a:gd name="T45" fmla="*/ 604 h 706"/>
                    <a:gd name="T46" fmla="*/ 0 w 983"/>
                    <a:gd name="T47" fmla="*/ 506 h 706"/>
                    <a:gd name="T48" fmla="*/ 10 w 983"/>
                    <a:gd name="T49" fmla="*/ 368 h 7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983" h="706">
                      <a:moveTo>
                        <a:pt x="10" y="368"/>
                      </a:moveTo>
                      <a:lnTo>
                        <a:pt x="20" y="185"/>
                      </a:lnTo>
                      <a:lnTo>
                        <a:pt x="67" y="95"/>
                      </a:lnTo>
                      <a:lnTo>
                        <a:pt x="108" y="57"/>
                      </a:lnTo>
                      <a:lnTo>
                        <a:pt x="283" y="14"/>
                      </a:lnTo>
                      <a:lnTo>
                        <a:pt x="421" y="43"/>
                      </a:lnTo>
                      <a:lnTo>
                        <a:pt x="554" y="41"/>
                      </a:lnTo>
                      <a:lnTo>
                        <a:pt x="621" y="0"/>
                      </a:lnTo>
                      <a:lnTo>
                        <a:pt x="957" y="60"/>
                      </a:lnTo>
                      <a:lnTo>
                        <a:pt x="983" y="137"/>
                      </a:lnTo>
                      <a:lnTo>
                        <a:pt x="948" y="270"/>
                      </a:lnTo>
                      <a:lnTo>
                        <a:pt x="897" y="358"/>
                      </a:lnTo>
                      <a:lnTo>
                        <a:pt x="817" y="454"/>
                      </a:lnTo>
                      <a:lnTo>
                        <a:pt x="759" y="588"/>
                      </a:lnTo>
                      <a:lnTo>
                        <a:pt x="665" y="589"/>
                      </a:lnTo>
                      <a:lnTo>
                        <a:pt x="643" y="610"/>
                      </a:lnTo>
                      <a:lnTo>
                        <a:pt x="564" y="598"/>
                      </a:lnTo>
                      <a:lnTo>
                        <a:pt x="446" y="706"/>
                      </a:lnTo>
                      <a:lnTo>
                        <a:pt x="326" y="645"/>
                      </a:lnTo>
                      <a:lnTo>
                        <a:pt x="250" y="664"/>
                      </a:lnTo>
                      <a:lnTo>
                        <a:pt x="216" y="628"/>
                      </a:lnTo>
                      <a:lnTo>
                        <a:pt x="152" y="666"/>
                      </a:lnTo>
                      <a:lnTo>
                        <a:pt x="101" y="604"/>
                      </a:lnTo>
                      <a:lnTo>
                        <a:pt x="0" y="506"/>
                      </a:lnTo>
                      <a:lnTo>
                        <a:pt x="10" y="368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sp>
            <p:nvSpPr>
              <p:cNvPr id="78880" name="Freeform 32"/>
              <p:cNvSpPr>
                <a:spLocks/>
              </p:cNvSpPr>
              <p:nvPr/>
            </p:nvSpPr>
            <p:spPr bwMode="auto">
              <a:xfrm>
                <a:off x="6307" y="2056"/>
                <a:ext cx="704" cy="589"/>
              </a:xfrm>
              <a:custGeom>
                <a:avLst/>
                <a:gdLst>
                  <a:gd name="T0" fmla="*/ 360 w 2814"/>
                  <a:gd name="T1" fmla="*/ 606 h 2354"/>
                  <a:gd name="T2" fmla="*/ 419 w 2814"/>
                  <a:gd name="T3" fmla="*/ 650 h 2354"/>
                  <a:gd name="T4" fmla="*/ 471 w 2814"/>
                  <a:gd name="T5" fmla="*/ 646 h 2354"/>
                  <a:gd name="T6" fmla="*/ 624 w 2814"/>
                  <a:gd name="T7" fmla="*/ 623 h 2354"/>
                  <a:gd name="T8" fmla="*/ 651 w 2814"/>
                  <a:gd name="T9" fmla="*/ 628 h 2354"/>
                  <a:gd name="T10" fmla="*/ 670 w 2814"/>
                  <a:gd name="T11" fmla="*/ 618 h 2354"/>
                  <a:gd name="T12" fmla="*/ 680 w 2814"/>
                  <a:gd name="T13" fmla="*/ 594 h 2354"/>
                  <a:gd name="T14" fmla="*/ 1079 w 2814"/>
                  <a:gd name="T15" fmla="*/ 255 h 2354"/>
                  <a:gd name="T16" fmla="*/ 1112 w 2814"/>
                  <a:gd name="T17" fmla="*/ 192 h 2354"/>
                  <a:gd name="T18" fmla="*/ 1147 w 2814"/>
                  <a:gd name="T19" fmla="*/ 154 h 2354"/>
                  <a:gd name="T20" fmla="*/ 1203 w 2814"/>
                  <a:gd name="T21" fmla="*/ 130 h 2354"/>
                  <a:gd name="T22" fmla="*/ 1242 w 2814"/>
                  <a:gd name="T23" fmla="*/ 95 h 2354"/>
                  <a:gd name="T24" fmla="*/ 1255 w 2814"/>
                  <a:gd name="T25" fmla="*/ 55 h 2354"/>
                  <a:gd name="T26" fmla="*/ 1975 w 2814"/>
                  <a:gd name="T27" fmla="*/ 356 h 2354"/>
                  <a:gd name="T28" fmla="*/ 2025 w 2814"/>
                  <a:gd name="T29" fmla="*/ 331 h 2354"/>
                  <a:gd name="T30" fmla="*/ 2055 w 2814"/>
                  <a:gd name="T31" fmla="*/ 339 h 2354"/>
                  <a:gd name="T32" fmla="*/ 2104 w 2814"/>
                  <a:gd name="T33" fmla="*/ 569 h 2354"/>
                  <a:gd name="T34" fmla="*/ 2097 w 2814"/>
                  <a:gd name="T35" fmla="*/ 594 h 2354"/>
                  <a:gd name="T36" fmla="*/ 2116 w 2814"/>
                  <a:gd name="T37" fmla="*/ 660 h 2354"/>
                  <a:gd name="T38" fmla="*/ 2133 w 2814"/>
                  <a:gd name="T39" fmla="*/ 743 h 2354"/>
                  <a:gd name="T40" fmla="*/ 2133 w 2814"/>
                  <a:gd name="T41" fmla="*/ 811 h 2354"/>
                  <a:gd name="T42" fmla="*/ 2115 w 2814"/>
                  <a:gd name="T43" fmla="*/ 864 h 2354"/>
                  <a:gd name="T44" fmla="*/ 2100 w 2814"/>
                  <a:gd name="T45" fmla="*/ 905 h 2354"/>
                  <a:gd name="T46" fmla="*/ 2101 w 2814"/>
                  <a:gd name="T47" fmla="*/ 948 h 2354"/>
                  <a:gd name="T48" fmla="*/ 2118 w 2814"/>
                  <a:gd name="T49" fmla="*/ 994 h 2354"/>
                  <a:gd name="T50" fmla="*/ 2123 w 2814"/>
                  <a:gd name="T51" fmla="*/ 1195 h 2354"/>
                  <a:gd name="T52" fmla="*/ 2149 w 2814"/>
                  <a:gd name="T53" fmla="*/ 1240 h 2354"/>
                  <a:gd name="T54" fmla="*/ 2211 w 2814"/>
                  <a:gd name="T55" fmla="*/ 1255 h 2354"/>
                  <a:gd name="T56" fmla="*/ 2578 w 2814"/>
                  <a:gd name="T57" fmla="*/ 1300 h 2354"/>
                  <a:gd name="T58" fmla="*/ 2723 w 2814"/>
                  <a:gd name="T59" fmla="*/ 1322 h 2354"/>
                  <a:gd name="T60" fmla="*/ 2743 w 2814"/>
                  <a:gd name="T61" fmla="*/ 1367 h 2354"/>
                  <a:gd name="T62" fmla="*/ 2729 w 2814"/>
                  <a:gd name="T63" fmla="*/ 1441 h 2354"/>
                  <a:gd name="T64" fmla="*/ 2704 w 2814"/>
                  <a:gd name="T65" fmla="*/ 1519 h 2354"/>
                  <a:gd name="T66" fmla="*/ 2728 w 2814"/>
                  <a:gd name="T67" fmla="*/ 1591 h 2354"/>
                  <a:gd name="T68" fmla="*/ 2757 w 2814"/>
                  <a:gd name="T69" fmla="*/ 1626 h 2354"/>
                  <a:gd name="T70" fmla="*/ 2777 w 2814"/>
                  <a:gd name="T71" fmla="*/ 1670 h 2354"/>
                  <a:gd name="T72" fmla="*/ 2791 w 2814"/>
                  <a:gd name="T73" fmla="*/ 1748 h 2354"/>
                  <a:gd name="T74" fmla="*/ 2814 w 2814"/>
                  <a:gd name="T75" fmla="*/ 1790 h 2354"/>
                  <a:gd name="T76" fmla="*/ 2803 w 2814"/>
                  <a:gd name="T77" fmla="*/ 1824 h 2354"/>
                  <a:gd name="T78" fmla="*/ 2758 w 2814"/>
                  <a:gd name="T79" fmla="*/ 1846 h 2354"/>
                  <a:gd name="T80" fmla="*/ 2712 w 2814"/>
                  <a:gd name="T81" fmla="*/ 1911 h 2354"/>
                  <a:gd name="T82" fmla="*/ 2710 w 2814"/>
                  <a:gd name="T83" fmla="*/ 1943 h 2354"/>
                  <a:gd name="T84" fmla="*/ 2705 w 2814"/>
                  <a:gd name="T85" fmla="*/ 2007 h 2354"/>
                  <a:gd name="T86" fmla="*/ 2672 w 2814"/>
                  <a:gd name="T87" fmla="*/ 2053 h 2354"/>
                  <a:gd name="T88" fmla="*/ 2618 w 2814"/>
                  <a:gd name="T89" fmla="*/ 2071 h 2354"/>
                  <a:gd name="T90" fmla="*/ 2583 w 2814"/>
                  <a:gd name="T91" fmla="*/ 2182 h 2354"/>
                  <a:gd name="T92" fmla="*/ 2397 w 2814"/>
                  <a:gd name="T93" fmla="*/ 2342 h 2354"/>
                  <a:gd name="T94" fmla="*/ 1943 w 2814"/>
                  <a:gd name="T95" fmla="*/ 2229 h 2354"/>
                  <a:gd name="T96" fmla="*/ 1758 w 2814"/>
                  <a:gd name="T97" fmla="*/ 2123 h 2354"/>
                  <a:gd name="T98" fmla="*/ 1367 w 2814"/>
                  <a:gd name="T99" fmla="*/ 1936 h 2354"/>
                  <a:gd name="T100" fmla="*/ 478 w 2814"/>
                  <a:gd name="T101" fmla="*/ 1294 h 2354"/>
                  <a:gd name="T102" fmla="*/ 76 w 2814"/>
                  <a:gd name="T103" fmla="*/ 803 h 2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814" h="2354">
                    <a:moveTo>
                      <a:pt x="76" y="803"/>
                    </a:moveTo>
                    <a:lnTo>
                      <a:pt x="69" y="803"/>
                    </a:lnTo>
                    <a:lnTo>
                      <a:pt x="0" y="760"/>
                    </a:lnTo>
                    <a:lnTo>
                      <a:pt x="167" y="624"/>
                    </a:lnTo>
                    <a:lnTo>
                      <a:pt x="360" y="606"/>
                    </a:lnTo>
                    <a:lnTo>
                      <a:pt x="395" y="639"/>
                    </a:lnTo>
                    <a:lnTo>
                      <a:pt x="401" y="643"/>
                    </a:lnTo>
                    <a:lnTo>
                      <a:pt x="407" y="646"/>
                    </a:lnTo>
                    <a:lnTo>
                      <a:pt x="413" y="649"/>
                    </a:lnTo>
                    <a:lnTo>
                      <a:pt x="419" y="650"/>
                    </a:lnTo>
                    <a:lnTo>
                      <a:pt x="427" y="651"/>
                    </a:lnTo>
                    <a:lnTo>
                      <a:pt x="434" y="651"/>
                    </a:lnTo>
                    <a:lnTo>
                      <a:pt x="443" y="651"/>
                    </a:lnTo>
                    <a:lnTo>
                      <a:pt x="452" y="650"/>
                    </a:lnTo>
                    <a:lnTo>
                      <a:pt x="471" y="646"/>
                    </a:lnTo>
                    <a:lnTo>
                      <a:pt x="492" y="639"/>
                    </a:lnTo>
                    <a:lnTo>
                      <a:pt x="516" y="630"/>
                    </a:lnTo>
                    <a:lnTo>
                      <a:pt x="542" y="618"/>
                    </a:lnTo>
                    <a:lnTo>
                      <a:pt x="618" y="620"/>
                    </a:lnTo>
                    <a:lnTo>
                      <a:pt x="624" y="623"/>
                    </a:lnTo>
                    <a:lnTo>
                      <a:pt x="630" y="626"/>
                    </a:lnTo>
                    <a:lnTo>
                      <a:pt x="635" y="627"/>
                    </a:lnTo>
                    <a:lnTo>
                      <a:pt x="641" y="628"/>
                    </a:lnTo>
                    <a:lnTo>
                      <a:pt x="646" y="629"/>
                    </a:lnTo>
                    <a:lnTo>
                      <a:pt x="651" y="628"/>
                    </a:lnTo>
                    <a:lnTo>
                      <a:pt x="655" y="627"/>
                    </a:lnTo>
                    <a:lnTo>
                      <a:pt x="659" y="626"/>
                    </a:lnTo>
                    <a:lnTo>
                      <a:pt x="663" y="624"/>
                    </a:lnTo>
                    <a:lnTo>
                      <a:pt x="667" y="621"/>
                    </a:lnTo>
                    <a:lnTo>
                      <a:pt x="670" y="618"/>
                    </a:lnTo>
                    <a:lnTo>
                      <a:pt x="673" y="614"/>
                    </a:lnTo>
                    <a:lnTo>
                      <a:pt x="675" y="609"/>
                    </a:lnTo>
                    <a:lnTo>
                      <a:pt x="678" y="605"/>
                    </a:lnTo>
                    <a:lnTo>
                      <a:pt x="679" y="599"/>
                    </a:lnTo>
                    <a:lnTo>
                      <a:pt x="680" y="594"/>
                    </a:lnTo>
                    <a:lnTo>
                      <a:pt x="748" y="486"/>
                    </a:lnTo>
                    <a:lnTo>
                      <a:pt x="862" y="441"/>
                    </a:lnTo>
                    <a:lnTo>
                      <a:pt x="909" y="425"/>
                    </a:lnTo>
                    <a:lnTo>
                      <a:pt x="1072" y="264"/>
                    </a:lnTo>
                    <a:lnTo>
                      <a:pt x="1079" y="255"/>
                    </a:lnTo>
                    <a:lnTo>
                      <a:pt x="1085" y="245"/>
                    </a:lnTo>
                    <a:lnTo>
                      <a:pt x="1090" y="236"/>
                    </a:lnTo>
                    <a:lnTo>
                      <a:pt x="1095" y="227"/>
                    </a:lnTo>
                    <a:lnTo>
                      <a:pt x="1103" y="209"/>
                    </a:lnTo>
                    <a:lnTo>
                      <a:pt x="1112" y="192"/>
                    </a:lnTo>
                    <a:lnTo>
                      <a:pt x="1117" y="184"/>
                    </a:lnTo>
                    <a:lnTo>
                      <a:pt x="1122" y="176"/>
                    </a:lnTo>
                    <a:lnTo>
                      <a:pt x="1129" y="169"/>
                    </a:lnTo>
                    <a:lnTo>
                      <a:pt x="1137" y="161"/>
                    </a:lnTo>
                    <a:lnTo>
                      <a:pt x="1147" y="154"/>
                    </a:lnTo>
                    <a:lnTo>
                      <a:pt x="1158" y="148"/>
                    </a:lnTo>
                    <a:lnTo>
                      <a:pt x="1172" y="143"/>
                    </a:lnTo>
                    <a:lnTo>
                      <a:pt x="1188" y="137"/>
                    </a:lnTo>
                    <a:lnTo>
                      <a:pt x="1194" y="135"/>
                    </a:lnTo>
                    <a:lnTo>
                      <a:pt x="1203" y="130"/>
                    </a:lnTo>
                    <a:lnTo>
                      <a:pt x="1213" y="123"/>
                    </a:lnTo>
                    <a:lnTo>
                      <a:pt x="1225" y="113"/>
                    </a:lnTo>
                    <a:lnTo>
                      <a:pt x="1230" y="108"/>
                    </a:lnTo>
                    <a:lnTo>
                      <a:pt x="1237" y="102"/>
                    </a:lnTo>
                    <a:lnTo>
                      <a:pt x="1242" y="95"/>
                    </a:lnTo>
                    <a:lnTo>
                      <a:pt x="1246" y="88"/>
                    </a:lnTo>
                    <a:lnTo>
                      <a:pt x="1250" y="81"/>
                    </a:lnTo>
                    <a:lnTo>
                      <a:pt x="1252" y="73"/>
                    </a:lnTo>
                    <a:lnTo>
                      <a:pt x="1254" y="64"/>
                    </a:lnTo>
                    <a:lnTo>
                      <a:pt x="1255" y="55"/>
                    </a:lnTo>
                    <a:lnTo>
                      <a:pt x="1304" y="0"/>
                    </a:lnTo>
                    <a:lnTo>
                      <a:pt x="1599" y="6"/>
                    </a:lnTo>
                    <a:lnTo>
                      <a:pt x="1942" y="379"/>
                    </a:lnTo>
                    <a:lnTo>
                      <a:pt x="1975" y="358"/>
                    </a:lnTo>
                    <a:lnTo>
                      <a:pt x="1975" y="356"/>
                    </a:lnTo>
                    <a:lnTo>
                      <a:pt x="1976" y="355"/>
                    </a:lnTo>
                    <a:lnTo>
                      <a:pt x="1994" y="344"/>
                    </a:lnTo>
                    <a:lnTo>
                      <a:pt x="2009" y="335"/>
                    </a:lnTo>
                    <a:lnTo>
                      <a:pt x="2017" y="333"/>
                    </a:lnTo>
                    <a:lnTo>
                      <a:pt x="2025" y="331"/>
                    </a:lnTo>
                    <a:lnTo>
                      <a:pt x="2034" y="332"/>
                    </a:lnTo>
                    <a:lnTo>
                      <a:pt x="2044" y="334"/>
                    </a:lnTo>
                    <a:lnTo>
                      <a:pt x="2051" y="333"/>
                    </a:lnTo>
                    <a:lnTo>
                      <a:pt x="2055" y="339"/>
                    </a:lnTo>
                    <a:lnTo>
                      <a:pt x="2055" y="339"/>
                    </a:lnTo>
                    <a:lnTo>
                      <a:pt x="2139" y="448"/>
                    </a:lnTo>
                    <a:lnTo>
                      <a:pt x="2133" y="533"/>
                    </a:lnTo>
                    <a:lnTo>
                      <a:pt x="2119" y="551"/>
                    </a:lnTo>
                    <a:lnTo>
                      <a:pt x="2108" y="564"/>
                    </a:lnTo>
                    <a:lnTo>
                      <a:pt x="2104" y="569"/>
                    </a:lnTo>
                    <a:lnTo>
                      <a:pt x="2101" y="574"/>
                    </a:lnTo>
                    <a:lnTo>
                      <a:pt x="2099" y="579"/>
                    </a:lnTo>
                    <a:lnTo>
                      <a:pt x="2097" y="583"/>
                    </a:lnTo>
                    <a:lnTo>
                      <a:pt x="2097" y="589"/>
                    </a:lnTo>
                    <a:lnTo>
                      <a:pt x="2097" y="594"/>
                    </a:lnTo>
                    <a:lnTo>
                      <a:pt x="2098" y="600"/>
                    </a:lnTo>
                    <a:lnTo>
                      <a:pt x="2099" y="606"/>
                    </a:lnTo>
                    <a:lnTo>
                      <a:pt x="2103" y="621"/>
                    </a:lnTo>
                    <a:lnTo>
                      <a:pt x="2110" y="642"/>
                    </a:lnTo>
                    <a:lnTo>
                      <a:pt x="2116" y="660"/>
                    </a:lnTo>
                    <a:lnTo>
                      <a:pt x="2121" y="678"/>
                    </a:lnTo>
                    <a:lnTo>
                      <a:pt x="2125" y="694"/>
                    </a:lnTo>
                    <a:lnTo>
                      <a:pt x="2129" y="711"/>
                    </a:lnTo>
                    <a:lnTo>
                      <a:pt x="2131" y="727"/>
                    </a:lnTo>
                    <a:lnTo>
                      <a:pt x="2133" y="743"/>
                    </a:lnTo>
                    <a:lnTo>
                      <a:pt x="2135" y="758"/>
                    </a:lnTo>
                    <a:lnTo>
                      <a:pt x="2136" y="772"/>
                    </a:lnTo>
                    <a:lnTo>
                      <a:pt x="2136" y="785"/>
                    </a:lnTo>
                    <a:lnTo>
                      <a:pt x="2135" y="798"/>
                    </a:lnTo>
                    <a:lnTo>
                      <a:pt x="2133" y="811"/>
                    </a:lnTo>
                    <a:lnTo>
                      <a:pt x="2131" y="822"/>
                    </a:lnTo>
                    <a:lnTo>
                      <a:pt x="2128" y="834"/>
                    </a:lnTo>
                    <a:lnTo>
                      <a:pt x="2125" y="844"/>
                    </a:lnTo>
                    <a:lnTo>
                      <a:pt x="2120" y="854"/>
                    </a:lnTo>
                    <a:lnTo>
                      <a:pt x="2115" y="864"/>
                    </a:lnTo>
                    <a:lnTo>
                      <a:pt x="2111" y="873"/>
                    </a:lnTo>
                    <a:lnTo>
                      <a:pt x="2107" y="881"/>
                    </a:lnTo>
                    <a:lnTo>
                      <a:pt x="2104" y="888"/>
                    </a:lnTo>
                    <a:lnTo>
                      <a:pt x="2101" y="897"/>
                    </a:lnTo>
                    <a:lnTo>
                      <a:pt x="2100" y="905"/>
                    </a:lnTo>
                    <a:lnTo>
                      <a:pt x="2099" y="913"/>
                    </a:lnTo>
                    <a:lnTo>
                      <a:pt x="2098" y="922"/>
                    </a:lnTo>
                    <a:lnTo>
                      <a:pt x="2098" y="930"/>
                    </a:lnTo>
                    <a:lnTo>
                      <a:pt x="2099" y="939"/>
                    </a:lnTo>
                    <a:lnTo>
                      <a:pt x="2101" y="948"/>
                    </a:lnTo>
                    <a:lnTo>
                      <a:pt x="2103" y="957"/>
                    </a:lnTo>
                    <a:lnTo>
                      <a:pt x="2106" y="966"/>
                    </a:lnTo>
                    <a:lnTo>
                      <a:pt x="2109" y="975"/>
                    </a:lnTo>
                    <a:lnTo>
                      <a:pt x="2114" y="985"/>
                    </a:lnTo>
                    <a:lnTo>
                      <a:pt x="2118" y="994"/>
                    </a:lnTo>
                    <a:lnTo>
                      <a:pt x="2124" y="1004"/>
                    </a:lnTo>
                    <a:lnTo>
                      <a:pt x="2124" y="1154"/>
                    </a:lnTo>
                    <a:lnTo>
                      <a:pt x="2122" y="1169"/>
                    </a:lnTo>
                    <a:lnTo>
                      <a:pt x="2122" y="1183"/>
                    </a:lnTo>
                    <a:lnTo>
                      <a:pt x="2123" y="1195"/>
                    </a:lnTo>
                    <a:lnTo>
                      <a:pt x="2125" y="1206"/>
                    </a:lnTo>
                    <a:lnTo>
                      <a:pt x="2129" y="1217"/>
                    </a:lnTo>
                    <a:lnTo>
                      <a:pt x="2134" y="1226"/>
                    </a:lnTo>
                    <a:lnTo>
                      <a:pt x="2141" y="1233"/>
                    </a:lnTo>
                    <a:lnTo>
                      <a:pt x="2149" y="1240"/>
                    </a:lnTo>
                    <a:lnTo>
                      <a:pt x="2158" y="1245"/>
                    </a:lnTo>
                    <a:lnTo>
                      <a:pt x="2169" y="1250"/>
                    </a:lnTo>
                    <a:lnTo>
                      <a:pt x="2181" y="1252"/>
                    </a:lnTo>
                    <a:lnTo>
                      <a:pt x="2195" y="1254"/>
                    </a:lnTo>
                    <a:lnTo>
                      <a:pt x="2211" y="1255"/>
                    </a:lnTo>
                    <a:lnTo>
                      <a:pt x="2227" y="1254"/>
                    </a:lnTo>
                    <a:lnTo>
                      <a:pt x="2245" y="1252"/>
                    </a:lnTo>
                    <a:lnTo>
                      <a:pt x="2264" y="1249"/>
                    </a:lnTo>
                    <a:lnTo>
                      <a:pt x="2531" y="1247"/>
                    </a:lnTo>
                    <a:lnTo>
                      <a:pt x="2578" y="1300"/>
                    </a:lnTo>
                    <a:lnTo>
                      <a:pt x="2682" y="1306"/>
                    </a:lnTo>
                    <a:lnTo>
                      <a:pt x="2694" y="1308"/>
                    </a:lnTo>
                    <a:lnTo>
                      <a:pt x="2705" y="1312"/>
                    </a:lnTo>
                    <a:lnTo>
                      <a:pt x="2715" y="1316"/>
                    </a:lnTo>
                    <a:lnTo>
                      <a:pt x="2723" y="1322"/>
                    </a:lnTo>
                    <a:lnTo>
                      <a:pt x="2730" y="1329"/>
                    </a:lnTo>
                    <a:lnTo>
                      <a:pt x="2735" y="1336"/>
                    </a:lnTo>
                    <a:lnTo>
                      <a:pt x="2740" y="1345"/>
                    </a:lnTo>
                    <a:lnTo>
                      <a:pt x="2742" y="1356"/>
                    </a:lnTo>
                    <a:lnTo>
                      <a:pt x="2743" y="1367"/>
                    </a:lnTo>
                    <a:lnTo>
                      <a:pt x="2743" y="1379"/>
                    </a:lnTo>
                    <a:lnTo>
                      <a:pt x="2742" y="1393"/>
                    </a:lnTo>
                    <a:lnTo>
                      <a:pt x="2739" y="1408"/>
                    </a:lnTo>
                    <a:lnTo>
                      <a:pt x="2734" y="1423"/>
                    </a:lnTo>
                    <a:lnTo>
                      <a:pt x="2729" y="1441"/>
                    </a:lnTo>
                    <a:lnTo>
                      <a:pt x="2721" y="1460"/>
                    </a:lnTo>
                    <a:lnTo>
                      <a:pt x="2713" y="1479"/>
                    </a:lnTo>
                    <a:lnTo>
                      <a:pt x="2708" y="1492"/>
                    </a:lnTo>
                    <a:lnTo>
                      <a:pt x="2705" y="1505"/>
                    </a:lnTo>
                    <a:lnTo>
                      <a:pt x="2704" y="1519"/>
                    </a:lnTo>
                    <a:lnTo>
                      <a:pt x="2705" y="1532"/>
                    </a:lnTo>
                    <a:lnTo>
                      <a:pt x="2708" y="1546"/>
                    </a:lnTo>
                    <a:lnTo>
                      <a:pt x="2713" y="1561"/>
                    </a:lnTo>
                    <a:lnTo>
                      <a:pt x="2719" y="1576"/>
                    </a:lnTo>
                    <a:lnTo>
                      <a:pt x="2728" y="1591"/>
                    </a:lnTo>
                    <a:lnTo>
                      <a:pt x="2735" y="1597"/>
                    </a:lnTo>
                    <a:lnTo>
                      <a:pt x="2741" y="1604"/>
                    </a:lnTo>
                    <a:lnTo>
                      <a:pt x="2747" y="1611"/>
                    </a:lnTo>
                    <a:lnTo>
                      <a:pt x="2752" y="1618"/>
                    </a:lnTo>
                    <a:lnTo>
                      <a:pt x="2757" y="1626"/>
                    </a:lnTo>
                    <a:lnTo>
                      <a:pt x="2763" y="1634"/>
                    </a:lnTo>
                    <a:lnTo>
                      <a:pt x="2767" y="1642"/>
                    </a:lnTo>
                    <a:lnTo>
                      <a:pt x="2771" y="1651"/>
                    </a:lnTo>
                    <a:lnTo>
                      <a:pt x="2774" y="1661"/>
                    </a:lnTo>
                    <a:lnTo>
                      <a:pt x="2777" y="1670"/>
                    </a:lnTo>
                    <a:lnTo>
                      <a:pt x="2779" y="1680"/>
                    </a:lnTo>
                    <a:lnTo>
                      <a:pt x="2781" y="1691"/>
                    </a:lnTo>
                    <a:lnTo>
                      <a:pt x="2783" y="1714"/>
                    </a:lnTo>
                    <a:lnTo>
                      <a:pt x="2783" y="1738"/>
                    </a:lnTo>
                    <a:lnTo>
                      <a:pt x="2791" y="1748"/>
                    </a:lnTo>
                    <a:lnTo>
                      <a:pt x="2798" y="1757"/>
                    </a:lnTo>
                    <a:lnTo>
                      <a:pt x="2804" y="1766"/>
                    </a:lnTo>
                    <a:lnTo>
                      <a:pt x="2809" y="1774"/>
                    </a:lnTo>
                    <a:lnTo>
                      <a:pt x="2812" y="1783"/>
                    </a:lnTo>
                    <a:lnTo>
                      <a:pt x="2814" y="1790"/>
                    </a:lnTo>
                    <a:lnTo>
                      <a:pt x="2814" y="1798"/>
                    </a:lnTo>
                    <a:lnTo>
                      <a:pt x="2814" y="1805"/>
                    </a:lnTo>
                    <a:lnTo>
                      <a:pt x="2812" y="1812"/>
                    </a:lnTo>
                    <a:lnTo>
                      <a:pt x="2808" y="1818"/>
                    </a:lnTo>
                    <a:lnTo>
                      <a:pt x="2803" y="1824"/>
                    </a:lnTo>
                    <a:lnTo>
                      <a:pt x="2797" y="1829"/>
                    </a:lnTo>
                    <a:lnTo>
                      <a:pt x="2790" y="1834"/>
                    </a:lnTo>
                    <a:lnTo>
                      <a:pt x="2781" y="1839"/>
                    </a:lnTo>
                    <a:lnTo>
                      <a:pt x="2771" y="1843"/>
                    </a:lnTo>
                    <a:lnTo>
                      <a:pt x="2758" y="1846"/>
                    </a:lnTo>
                    <a:lnTo>
                      <a:pt x="2745" y="1861"/>
                    </a:lnTo>
                    <a:lnTo>
                      <a:pt x="2734" y="1875"/>
                    </a:lnTo>
                    <a:lnTo>
                      <a:pt x="2724" y="1887"/>
                    </a:lnTo>
                    <a:lnTo>
                      <a:pt x="2717" y="1900"/>
                    </a:lnTo>
                    <a:lnTo>
                      <a:pt x="2712" y="1911"/>
                    </a:lnTo>
                    <a:lnTo>
                      <a:pt x="2709" y="1922"/>
                    </a:lnTo>
                    <a:lnTo>
                      <a:pt x="2708" y="1928"/>
                    </a:lnTo>
                    <a:lnTo>
                      <a:pt x="2708" y="1933"/>
                    </a:lnTo>
                    <a:lnTo>
                      <a:pt x="2709" y="1938"/>
                    </a:lnTo>
                    <a:lnTo>
                      <a:pt x="2710" y="1943"/>
                    </a:lnTo>
                    <a:lnTo>
                      <a:pt x="2712" y="1956"/>
                    </a:lnTo>
                    <a:lnTo>
                      <a:pt x="2712" y="1969"/>
                    </a:lnTo>
                    <a:lnTo>
                      <a:pt x="2711" y="1982"/>
                    </a:lnTo>
                    <a:lnTo>
                      <a:pt x="2709" y="1995"/>
                    </a:lnTo>
                    <a:lnTo>
                      <a:pt x="2705" y="2007"/>
                    </a:lnTo>
                    <a:lnTo>
                      <a:pt x="2701" y="2017"/>
                    </a:lnTo>
                    <a:lnTo>
                      <a:pt x="2695" y="2028"/>
                    </a:lnTo>
                    <a:lnTo>
                      <a:pt x="2688" y="2037"/>
                    </a:lnTo>
                    <a:lnTo>
                      <a:pt x="2681" y="2045"/>
                    </a:lnTo>
                    <a:lnTo>
                      <a:pt x="2672" y="2053"/>
                    </a:lnTo>
                    <a:lnTo>
                      <a:pt x="2663" y="2059"/>
                    </a:lnTo>
                    <a:lnTo>
                      <a:pt x="2653" y="2064"/>
                    </a:lnTo>
                    <a:lnTo>
                      <a:pt x="2642" y="2067"/>
                    </a:lnTo>
                    <a:lnTo>
                      <a:pt x="2631" y="2070"/>
                    </a:lnTo>
                    <a:lnTo>
                      <a:pt x="2618" y="2071"/>
                    </a:lnTo>
                    <a:lnTo>
                      <a:pt x="2606" y="2070"/>
                    </a:lnTo>
                    <a:lnTo>
                      <a:pt x="2596" y="2143"/>
                    </a:lnTo>
                    <a:lnTo>
                      <a:pt x="2593" y="2158"/>
                    </a:lnTo>
                    <a:lnTo>
                      <a:pt x="2588" y="2171"/>
                    </a:lnTo>
                    <a:lnTo>
                      <a:pt x="2583" y="2182"/>
                    </a:lnTo>
                    <a:lnTo>
                      <a:pt x="2577" y="2192"/>
                    </a:lnTo>
                    <a:lnTo>
                      <a:pt x="2565" y="2210"/>
                    </a:lnTo>
                    <a:lnTo>
                      <a:pt x="2551" y="2227"/>
                    </a:lnTo>
                    <a:lnTo>
                      <a:pt x="2406" y="2354"/>
                    </a:lnTo>
                    <a:lnTo>
                      <a:pt x="2397" y="2342"/>
                    </a:lnTo>
                    <a:lnTo>
                      <a:pt x="2305" y="2309"/>
                    </a:lnTo>
                    <a:lnTo>
                      <a:pt x="2092" y="2309"/>
                    </a:lnTo>
                    <a:lnTo>
                      <a:pt x="2043" y="2283"/>
                    </a:lnTo>
                    <a:lnTo>
                      <a:pt x="1994" y="2255"/>
                    </a:lnTo>
                    <a:lnTo>
                      <a:pt x="1943" y="2229"/>
                    </a:lnTo>
                    <a:lnTo>
                      <a:pt x="1892" y="2203"/>
                    </a:lnTo>
                    <a:lnTo>
                      <a:pt x="1844" y="2177"/>
                    </a:lnTo>
                    <a:lnTo>
                      <a:pt x="1799" y="2151"/>
                    </a:lnTo>
                    <a:lnTo>
                      <a:pt x="1777" y="2137"/>
                    </a:lnTo>
                    <a:lnTo>
                      <a:pt x="1758" y="2123"/>
                    </a:lnTo>
                    <a:lnTo>
                      <a:pt x="1741" y="2109"/>
                    </a:lnTo>
                    <a:lnTo>
                      <a:pt x="1725" y="2096"/>
                    </a:lnTo>
                    <a:lnTo>
                      <a:pt x="1566" y="2046"/>
                    </a:lnTo>
                    <a:lnTo>
                      <a:pt x="1537" y="2059"/>
                    </a:lnTo>
                    <a:lnTo>
                      <a:pt x="1367" y="1936"/>
                    </a:lnTo>
                    <a:lnTo>
                      <a:pt x="1271" y="1919"/>
                    </a:lnTo>
                    <a:lnTo>
                      <a:pt x="1158" y="1844"/>
                    </a:lnTo>
                    <a:lnTo>
                      <a:pt x="956" y="1887"/>
                    </a:lnTo>
                    <a:lnTo>
                      <a:pt x="590" y="1587"/>
                    </a:lnTo>
                    <a:lnTo>
                      <a:pt x="478" y="1294"/>
                    </a:lnTo>
                    <a:lnTo>
                      <a:pt x="494" y="1189"/>
                    </a:lnTo>
                    <a:lnTo>
                      <a:pt x="474" y="1068"/>
                    </a:lnTo>
                    <a:lnTo>
                      <a:pt x="478" y="755"/>
                    </a:lnTo>
                    <a:lnTo>
                      <a:pt x="152" y="770"/>
                    </a:lnTo>
                    <a:lnTo>
                      <a:pt x="76" y="803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78881" name="Group 33"/>
          <p:cNvGrpSpPr>
            <a:grpSpLocks/>
          </p:cNvGrpSpPr>
          <p:nvPr/>
        </p:nvGrpSpPr>
        <p:grpSpPr bwMode="auto">
          <a:xfrm>
            <a:off x="-9253538" y="-603250"/>
            <a:ext cx="14738351" cy="14628813"/>
            <a:chOff x="-3425" y="0"/>
            <a:chExt cx="6103" cy="6058"/>
          </a:xfrm>
        </p:grpSpPr>
        <p:pic>
          <p:nvPicPr>
            <p:cNvPr id="78882" name="Picture 34" descr="br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3425" y="0"/>
              <a:ext cx="6103" cy="60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8575" algn="ctr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grpSp>
          <p:nvGrpSpPr>
            <p:cNvPr id="78883" name="Group 35"/>
            <p:cNvGrpSpPr>
              <a:grpSpLocks/>
            </p:cNvGrpSpPr>
            <p:nvPr/>
          </p:nvGrpSpPr>
          <p:grpSpPr bwMode="auto">
            <a:xfrm>
              <a:off x="-3355" y="86"/>
              <a:ext cx="5092" cy="5891"/>
              <a:chOff x="-3355" y="86"/>
              <a:chExt cx="5092" cy="5891"/>
            </a:xfrm>
          </p:grpSpPr>
          <p:sp>
            <p:nvSpPr>
              <p:cNvPr id="78884" name="Freeform 36"/>
              <p:cNvSpPr>
                <a:spLocks/>
              </p:cNvSpPr>
              <p:nvPr/>
            </p:nvSpPr>
            <p:spPr bwMode="auto">
              <a:xfrm>
                <a:off x="913" y="4115"/>
                <a:ext cx="592" cy="337"/>
              </a:xfrm>
              <a:custGeom>
                <a:avLst/>
                <a:gdLst>
                  <a:gd name="T0" fmla="*/ 586 w 1601"/>
                  <a:gd name="T1" fmla="*/ 792 h 918"/>
                  <a:gd name="T2" fmla="*/ 1109 w 1601"/>
                  <a:gd name="T3" fmla="*/ 811 h 918"/>
                  <a:gd name="T4" fmla="*/ 1185 w 1601"/>
                  <a:gd name="T5" fmla="*/ 706 h 918"/>
                  <a:gd name="T6" fmla="*/ 1366 w 1601"/>
                  <a:gd name="T7" fmla="*/ 562 h 918"/>
                  <a:gd name="T8" fmla="*/ 1597 w 1601"/>
                  <a:gd name="T9" fmla="*/ 297 h 918"/>
                  <a:gd name="T10" fmla="*/ 1479 w 1601"/>
                  <a:gd name="T11" fmla="*/ 214 h 918"/>
                  <a:gd name="T12" fmla="*/ 1340 w 1601"/>
                  <a:gd name="T13" fmla="*/ 164 h 918"/>
                  <a:gd name="T14" fmla="*/ 1325 w 1601"/>
                  <a:gd name="T15" fmla="*/ 159 h 918"/>
                  <a:gd name="T16" fmla="*/ 1313 w 1601"/>
                  <a:gd name="T17" fmla="*/ 153 h 918"/>
                  <a:gd name="T18" fmla="*/ 1304 w 1601"/>
                  <a:gd name="T19" fmla="*/ 146 h 918"/>
                  <a:gd name="T20" fmla="*/ 1297 w 1601"/>
                  <a:gd name="T21" fmla="*/ 137 h 918"/>
                  <a:gd name="T22" fmla="*/ 1293 w 1601"/>
                  <a:gd name="T23" fmla="*/ 128 h 918"/>
                  <a:gd name="T24" fmla="*/ 1289 w 1601"/>
                  <a:gd name="T25" fmla="*/ 112 h 918"/>
                  <a:gd name="T26" fmla="*/ 1254 w 1601"/>
                  <a:gd name="T27" fmla="*/ 0 h 918"/>
                  <a:gd name="T28" fmla="*/ 1116 w 1601"/>
                  <a:gd name="T29" fmla="*/ 174 h 918"/>
                  <a:gd name="T30" fmla="*/ 1033 w 1601"/>
                  <a:gd name="T31" fmla="*/ 261 h 918"/>
                  <a:gd name="T32" fmla="*/ 1025 w 1601"/>
                  <a:gd name="T33" fmla="*/ 279 h 918"/>
                  <a:gd name="T34" fmla="*/ 1013 w 1601"/>
                  <a:gd name="T35" fmla="*/ 350 h 918"/>
                  <a:gd name="T36" fmla="*/ 740 w 1601"/>
                  <a:gd name="T37" fmla="*/ 458 h 918"/>
                  <a:gd name="T38" fmla="*/ 720 w 1601"/>
                  <a:gd name="T39" fmla="*/ 466 h 918"/>
                  <a:gd name="T40" fmla="*/ 701 w 1601"/>
                  <a:gd name="T41" fmla="*/ 468 h 918"/>
                  <a:gd name="T42" fmla="*/ 684 w 1601"/>
                  <a:gd name="T43" fmla="*/ 463 h 918"/>
                  <a:gd name="T44" fmla="*/ 662 w 1601"/>
                  <a:gd name="T45" fmla="*/ 450 h 918"/>
                  <a:gd name="T46" fmla="*/ 633 w 1601"/>
                  <a:gd name="T47" fmla="*/ 440 h 918"/>
                  <a:gd name="T48" fmla="*/ 600 w 1601"/>
                  <a:gd name="T49" fmla="*/ 438 h 918"/>
                  <a:gd name="T50" fmla="*/ 565 w 1601"/>
                  <a:gd name="T51" fmla="*/ 442 h 918"/>
                  <a:gd name="T52" fmla="*/ 275 w 1601"/>
                  <a:gd name="T53" fmla="*/ 490 h 918"/>
                  <a:gd name="T54" fmla="*/ 187 w 1601"/>
                  <a:gd name="T55" fmla="*/ 538 h 918"/>
                  <a:gd name="T56" fmla="*/ 149 w 1601"/>
                  <a:gd name="T57" fmla="*/ 564 h 918"/>
                  <a:gd name="T58" fmla="*/ 120 w 1601"/>
                  <a:gd name="T59" fmla="*/ 588 h 918"/>
                  <a:gd name="T60" fmla="*/ 103 w 1601"/>
                  <a:gd name="T61" fmla="*/ 610 h 918"/>
                  <a:gd name="T62" fmla="*/ 97 w 1601"/>
                  <a:gd name="T63" fmla="*/ 624 h 918"/>
                  <a:gd name="T64" fmla="*/ 96 w 1601"/>
                  <a:gd name="T65" fmla="*/ 632 h 918"/>
                  <a:gd name="T66" fmla="*/ 98 w 1601"/>
                  <a:gd name="T67" fmla="*/ 640 h 918"/>
                  <a:gd name="T68" fmla="*/ 104 w 1601"/>
                  <a:gd name="T69" fmla="*/ 647 h 918"/>
                  <a:gd name="T70" fmla="*/ 112 w 1601"/>
                  <a:gd name="T71" fmla="*/ 653 h 918"/>
                  <a:gd name="T72" fmla="*/ 124 w 1601"/>
                  <a:gd name="T73" fmla="*/ 658 h 918"/>
                  <a:gd name="T74" fmla="*/ 147 w 1601"/>
                  <a:gd name="T75" fmla="*/ 664 h 918"/>
                  <a:gd name="T76" fmla="*/ 186 w 1601"/>
                  <a:gd name="T77" fmla="*/ 667 h 918"/>
                  <a:gd name="T78" fmla="*/ 219 w 1601"/>
                  <a:gd name="T79" fmla="*/ 669 h 918"/>
                  <a:gd name="T80" fmla="*/ 242 w 1601"/>
                  <a:gd name="T81" fmla="*/ 674 h 918"/>
                  <a:gd name="T82" fmla="*/ 253 w 1601"/>
                  <a:gd name="T83" fmla="*/ 680 h 918"/>
                  <a:gd name="T84" fmla="*/ 258 w 1601"/>
                  <a:gd name="T85" fmla="*/ 686 h 918"/>
                  <a:gd name="T86" fmla="*/ 259 w 1601"/>
                  <a:gd name="T87" fmla="*/ 692 h 918"/>
                  <a:gd name="T88" fmla="*/ 258 w 1601"/>
                  <a:gd name="T89" fmla="*/ 699 h 918"/>
                  <a:gd name="T90" fmla="*/ 251 w 1601"/>
                  <a:gd name="T91" fmla="*/ 713 h 918"/>
                  <a:gd name="T92" fmla="*/ 229 w 1601"/>
                  <a:gd name="T93" fmla="*/ 734 h 918"/>
                  <a:gd name="T94" fmla="*/ 194 w 1601"/>
                  <a:gd name="T95" fmla="*/ 761 h 918"/>
                  <a:gd name="T96" fmla="*/ 61 w 1601"/>
                  <a:gd name="T97" fmla="*/ 808 h 918"/>
                  <a:gd name="T98" fmla="*/ 54 w 1601"/>
                  <a:gd name="T99" fmla="*/ 808 h 918"/>
                  <a:gd name="T100" fmla="*/ 46 w 1601"/>
                  <a:gd name="T101" fmla="*/ 811 h 918"/>
                  <a:gd name="T102" fmla="*/ 31 w 1601"/>
                  <a:gd name="T103" fmla="*/ 824 h 918"/>
                  <a:gd name="T104" fmla="*/ 17 w 1601"/>
                  <a:gd name="T105" fmla="*/ 843 h 918"/>
                  <a:gd name="T106" fmla="*/ 6 w 1601"/>
                  <a:gd name="T107" fmla="*/ 865 h 918"/>
                  <a:gd name="T108" fmla="*/ 1 w 1601"/>
                  <a:gd name="T109" fmla="*/ 887 h 918"/>
                  <a:gd name="T110" fmla="*/ 0 w 1601"/>
                  <a:gd name="T111" fmla="*/ 896 h 918"/>
                  <a:gd name="T112" fmla="*/ 2 w 1601"/>
                  <a:gd name="T113" fmla="*/ 905 h 918"/>
                  <a:gd name="T114" fmla="*/ 5 w 1601"/>
                  <a:gd name="T115" fmla="*/ 912 h 918"/>
                  <a:gd name="T116" fmla="*/ 12 w 1601"/>
                  <a:gd name="T117" fmla="*/ 916 h 918"/>
                  <a:gd name="T118" fmla="*/ 20 w 1601"/>
                  <a:gd name="T119" fmla="*/ 918 h 918"/>
                  <a:gd name="T120" fmla="*/ 32 w 1601"/>
                  <a:gd name="T121" fmla="*/ 916 h 9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601" h="918">
                    <a:moveTo>
                      <a:pt x="32" y="916"/>
                    </a:moveTo>
                    <a:lnTo>
                      <a:pt x="586" y="792"/>
                    </a:lnTo>
                    <a:lnTo>
                      <a:pt x="898" y="785"/>
                    </a:lnTo>
                    <a:lnTo>
                      <a:pt x="1109" y="811"/>
                    </a:lnTo>
                    <a:lnTo>
                      <a:pt x="1200" y="770"/>
                    </a:lnTo>
                    <a:lnTo>
                      <a:pt x="1185" y="706"/>
                    </a:lnTo>
                    <a:lnTo>
                      <a:pt x="1286" y="593"/>
                    </a:lnTo>
                    <a:lnTo>
                      <a:pt x="1366" y="562"/>
                    </a:lnTo>
                    <a:lnTo>
                      <a:pt x="1601" y="505"/>
                    </a:lnTo>
                    <a:lnTo>
                      <a:pt x="1597" y="297"/>
                    </a:lnTo>
                    <a:lnTo>
                      <a:pt x="1559" y="271"/>
                    </a:lnTo>
                    <a:lnTo>
                      <a:pt x="1479" y="214"/>
                    </a:lnTo>
                    <a:lnTo>
                      <a:pt x="1348" y="166"/>
                    </a:lnTo>
                    <a:lnTo>
                      <a:pt x="1340" y="164"/>
                    </a:lnTo>
                    <a:lnTo>
                      <a:pt x="1332" y="162"/>
                    </a:lnTo>
                    <a:lnTo>
                      <a:pt x="1325" y="159"/>
                    </a:lnTo>
                    <a:lnTo>
                      <a:pt x="1319" y="156"/>
                    </a:lnTo>
                    <a:lnTo>
                      <a:pt x="1313" y="153"/>
                    </a:lnTo>
                    <a:lnTo>
                      <a:pt x="1308" y="150"/>
                    </a:lnTo>
                    <a:lnTo>
                      <a:pt x="1304" y="146"/>
                    </a:lnTo>
                    <a:lnTo>
                      <a:pt x="1300" y="142"/>
                    </a:lnTo>
                    <a:lnTo>
                      <a:pt x="1297" y="137"/>
                    </a:lnTo>
                    <a:lnTo>
                      <a:pt x="1295" y="133"/>
                    </a:lnTo>
                    <a:lnTo>
                      <a:pt x="1293" y="128"/>
                    </a:lnTo>
                    <a:lnTo>
                      <a:pt x="1291" y="123"/>
                    </a:lnTo>
                    <a:lnTo>
                      <a:pt x="1289" y="112"/>
                    </a:lnTo>
                    <a:lnTo>
                      <a:pt x="1287" y="101"/>
                    </a:lnTo>
                    <a:lnTo>
                      <a:pt x="1254" y="0"/>
                    </a:lnTo>
                    <a:lnTo>
                      <a:pt x="1143" y="101"/>
                    </a:lnTo>
                    <a:lnTo>
                      <a:pt x="1116" y="174"/>
                    </a:lnTo>
                    <a:lnTo>
                      <a:pt x="1043" y="251"/>
                    </a:lnTo>
                    <a:lnTo>
                      <a:pt x="1033" y="261"/>
                    </a:lnTo>
                    <a:lnTo>
                      <a:pt x="1028" y="269"/>
                    </a:lnTo>
                    <a:lnTo>
                      <a:pt x="1025" y="279"/>
                    </a:lnTo>
                    <a:lnTo>
                      <a:pt x="1023" y="292"/>
                    </a:lnTo>
                    <a:lnTo>
                      <a:pt x="1013" y="350"/>
                    </a:lnTo>
                    <a:lnTo>
                      <a:pt x="751" y="451"/>
                    </a:lnTo>
                    <a:lnTo>
                      <a:pt x="740" y="458"/>
                    </a:lnTo>
                    <a:lnTo>
                      <a:pt x="730" y="463"/>
                    </a:lnTo>
                    <a:lnTo>
                      <a:pt x="720" y="466"/>
                    </a:lnTo>
                    <a:lnTo>
                      <a:pt x="710" y="468"/>
                    </a:lnTo>
                    <a:lnTo>
                      <a:pt x="701" y="468"/>
                    </a:lnTo>
                    <a:lnTo>
                      <a:pt x="692" y="466"/>
                    </a:lnTo>
                    <a:lnTo>
                      <a:pt x="684" y="463"/>
                    </a:lnTo>
                    <a:lnTo>
                      <a:pt x="676" y="458"/>
                    </a:lnTo>
                    <a:lnTo>
                      <a:pt x="662" y="450"/>
                    </a:lnTo>
                    <a:lnTo>
                      <a:pt x="648" y="444"/>
                    </a:lnTo>
                    <a:lnTo>
                      <a:pt x="633" y="440"/>
                    </a:lnTo>
                    <a:lnTo>
                      <a:pt x="616" y="438"/>
                    </a:lnTo>
                    <a:lnTo>
                      <a:pt x="600" y="438"/>
                    </a:lnTo>
                    <a:lnTo>
                      <a:pt x="583" y="439"/>
                    </a:lnTo>
                    <a:lnTo>
                      <a:pt x="565" y="442"/>
                    </a:lnTo>
                    <a:lnTo>
                      <a:pt x="547" y="448"/>
                    </a:lnTo>
                    <a:lnTo>
                      <a:pt x="275" y="490"/>
                    </a:lnTo>
                    <a:lnTo>
                      <a:pt x="211" y="523"/>
                    </a:lnTo>
                    <a:lnTo>
                      <a:pt x="187" y="538"/>
                    </a:lnTo>
                    <a:lnTo>
                      <a:pt x="167" y="551"/>
                    </a:lnTo>
                    <a:lnTo>
                      <a:pt x="149" y="564"/>
                    </a:lnTo>
                    <a:lnTo>
                      <a:pt x="133" y="577"/>
                    </a:lnTo>
                    <a:lnTo>
                      <a:pt x="120" y="588"/>
                    </a:lnTo>
                    <a:lnTo>
                      <a:pt x="110" y="599"/>
                    </a:lnTo>
                    <a:lnTo>
                      <a:pt x="103" y="610"/>
                    </a:lnTo>
                    <a:lnTo>
                      <a:pt x="98" y="619"/>
                    </a:lnTo>
                    <a:lnTo>
                      <a:pt x="97" y="624"/>
                    </a:lnTo>
                    <a:lnTo>
                      <a:pt x="96" y="628"/>
                    </a:lnTo>
                    <a:lnTo>
                      <a:pt x="96" y="632"/>
                    </a:lnTo>
                    <a:lnTo>
                      <a:pt x="97" y="636"/>
                    </a:lnTo>
                    <a:lnTo>
                      <a:pt x="98" y="640"/>
                    </a:lnTo>
                    <a:lnTo>
                      <a:pt x="101" y="644"/>
                    </a:lnTo>
                    <a:lnTo>
                      <a:pt x="104" y="647"/>
                    </a:lnTo>
                    <a:lnTo>
                      <a:pt x="108" y="650"/>
                    </a:lnTo>
                    <a:lnTo>
                      <a:pt x="112" y="653"/>
                    </a:lnTo>
                    <a:lnTo>
                      <a:pt x="118" y="656"/>
                    </a:lnTo>
                    <a:lnTo>
                      <a:pt x="124" y="658"/>
                    </a:lnTo>
                    <a:lnTo>
                      <a:pt x="131" y="660"/>
                    </a:lnTo>
                    <a:lnTo>
                      <a:pt x="147" y="664"/>
                    </a:lnTo>
                    <a:lnTo>
                      <a:pt x="167" y="667"/>
                    </a:lnTo>
                    <a:lnTo>
                      <a:pt x="186" y="667"/>
                    </a:lnTo>
                    <a:lnTo>
                      <a:pt x="203" y="667"/>
                    </a:lnTo>
                    <a:lnTo>
                      <a:pt x="219" y="669"/>
                    </a:lnTo>
                    <a:lnTo>
                      <a:pt x="232" y="671"/>
                    </a:lnTo>
                    <a:lnTo>
                      <a:pt x="242" y="674"/>
                    </a:lnTo>
                    <a:lnTo>
                      <a:pt x="250" y="678"/>
                    </a:lnTo>
                    <a:lnTo>
                      <a:pt x="253" y="680"/>
                    </a:lnTo>
                    <a:lnTo>
                      <a:pt x="256" y="683"/>
                    </a:lnTo>
                    <a:lnTo>
                      <a:pt x="258" y="686"/>
                    </a:lnTo>
                    <a:lnTo>
                      <a:pt x="259" y="689"/>
                    </a:lnTo>
                    <a:lnTo>
                      <a:pt x="259" y="692"/>
                    </a:lnTo>
                    <a:lnTo>
                      <a:pt x="259" y="696"/>
                    </a:lnTo>
                    <a:lnTo>
                      <a:pt x="258" y="699"/>
                    </a:lnTo>
                    <a:lnTo>
                      <a:pt x="256" y="704"/>
                    </a:lnTo>
                    <a:lnTo>
                      <a:pt x="251" y="713"/>
                    </a:lnTo>
                    <a:lnTo>
                      <a:pt x="242" y="723"/>
                    </a:lnTo>
                    <a:lnTo>
                      <a:pt x="229" y="734"/>
                    </a:lnTo>
                    <a:lnTo>
                      <a:pt x="214" y="747"/>
                    </a:lnTo>
                    <a:lnTo>
                      <a:pt x="194" y="761"/>
                    </a:lnTo>
                    <a:lnTo>
                      <a:pt x="171" y="777"/>
                    </a:lnTo>
                    <a:lnTo>
                      <a:pt x="61" y="808"/>
                    </a:lnTo>
                    <a:lnTo>
                      <a:pt x="58" y="808"/>
                    </a:lnTo>
                    <a:lnTo>
                      <a:pt x="54" y="808"/>
                    </a:lnTo>
                    <a:lnTo>
                      <a:pt x="50" y="809"/>
                    </a:lnTo>
                    <a:lnTo>
                      <a:pt x="46" y="811"/>
                    </a:lnTo>
                    <a:lnTo>
                      <a:pt x="38" y="816"/>
                    </a:lnTo>
                    <a:lnTo>
                      <a:pt x="31" y="824"/>
                    </a:lnTo>
                    <a:lnTo>
                      <a:pt x="24" y="832"/>
                    </a:lnTo>
                    <a:lnTo>
                      <a:pt x="17" y="843"/>
                    </a:lnTo>
                    <a:lnTo>
                      <a:pt x="11" y="854"/>
                    </a:lnTo>
                    <a:lnTo>
                      <a:pt x="6" y="865"/>
                    </a:lnTo>
                    <a:lnTo>
                      <a:pt x="3" y="876"/>
                    </a:lnTo>
                    <a:lnTo>
                      <a:pt x="1" y="887"/>
                    </a:lnTo>
                    <a:lnTo>
                      <a:pt x="0" y="892"/>
                    </a:lnTo>
                    <a:lnTo>
                      <a:pt x="0" y="896"/>
                    </a:lnTo>
                    <a:lnTo>
                      <a:pt x="1" y="901"/>
                    </a:lnTo>
                    <a:lnTo>
                      <a:pt x="2" y="905"/>
                    </a:lnTo>
                    <a:lnTo>
                      <a:pt x="3" y="908"/>
                    </a:lnTo>
                    <a:lnTo>
                      <a:pt x="5" y="912"/>
                    </a:lnTo>
                    <a:lnTo>
                      <a:pt x="8" y="914"/>
                    </a:lnTo>
                    <a:lnTo>
                      <a:pt x="12" y="916"/>
                    </a:lnTo>
                    <a:lnTo>
                      <a:pt x="16" y="917"/>
                    </a:lnTo>
                    <a:lnTo>
                      <a:pt x="20" y="918"/>
                    </a:lnTo>
                    <a:lnTo>
                      <a:pt x="26" y="918"/>
                    </a:lnTo>
                    <a:lnTo>
                      <a:pt x="32" y="916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885" name="Freeform 37"/>
              <p:cNvSpPr>
                <a:spLocks/>
              </p:cNvSpPr>
              <p:nvPr/>
            </p:nvSpPr>
            <p:spPr bwMode="auto">
              <a:xfrm>
                <a:off x="1371" y="3690"/>
                <a:ext cx="366" cy="524"/>
              </a:xfrm>
              <a:custGeom>
                <a:avLst/>
                <a:gdLst>
                  <a:gd name="T0" fmla="*/ 986 w 986"/>
                  <a:gd name="T1" fmla="*/ 222 h 1427"/>
                  <a:gd name="T2" fmla="*/ 896 w 986"/>
                  <a:gd name="T3" fmla="*/ 141 h 1427"/>
                  <a:gd name="T4" fmla="*/ 763 w 986"/>
                  <a:gd name="T5" fmla="*/ 0 h 1427"/>
                  <a:gd name="T6" fmla="*/ 523 w 986"/>
                  <a:gd name="T7" fmla="*/ 0 h 1427"/>
                  <a:gd name="T8" fmla="*/ 497 w 986"/>
                  <a:gd name="T9" fmla="*/ 66 h 1427"/>
                  <a:gd name="T10" fmla="*/ 397 w 986"/>
                  <a:gd name="T11" fmla="*/ 151 h 1427"/>
                  <a:gd name="T12" fmla="*/ 433 w 986"/>
                  <a:gd name="T13" fmla="*/ 194 h 1427"/>
                  <a:gd name="T14" fmla="*/ 438 w 986"/>
                  <a:gd name="T15" fmla="*/ 276 h 1427"/>
                  <a:gd name="T16" fmla="*/ 468 w 986"/>
                  <a:gd name="T17" fmla="*/ 361 h 1427"/>
                  <a:gd name="T18" fmla="*/ 397 w 986"/>
                  <a:gd name="T19" fmla="*/ 378 h 1427"/>
                  <a:gd name="T20" fmla="*/ 445 w 986"/>
                  <a:gd name="T21" fmla="*/ 493 h 1427"/>
                  <a:gd name="T22" fmla="*/ 431 w 986"/>
                  <a:gd name="T23" fmla="*/ 563 h 1427"/>
                  <a:gd name="T24" fmla="*/ 369 w 986"/>
                  <a:gd name="T25" fmla="*/ 674 h 1427"/>
                  <a:gd name="T26" fmla="*/ 350 w 986"/>
                  <a:gd name="T27" fmla="*/ 702 h 1427"/>
                  <a:gd name="T28" fmla="*/ 252 w 986"/>
                  <a:gd name="T29" fmla="*/ 860 h 1427"/>
                  <a:gd name="T30" fmla="*/ 59 w 986"/>
                  <a:gd name="T31" fmla="*/ 974 h 1427"/>
                  <a:gd name="T32" fmla="*/ 17 w 986"/>
                  <a:gd name="T33" fmla="*/ 1122 h 1427"/>
                  <a:gd name="T34" fmla="*/ 0 w 986"/>
                  <a:gd name="T35" fmla="*/ 1166 h 1427"/>
                  <a:gd name="T36" fmla="*/ 12 w 986"/>
                  <a:gd name="T37" fmla="*/ 1156 h 1427"/>
                  <a:gd name="T38" fmla="*/ 45 w 986"/>
                  <a:gd name="T39" fmla="*/ 1257 h 1427"/>
                  <a:gd name="T40" fmla="*/ 47 w 986"/>
                  <a:gd name="T41" fmla="*/ 1268 h 1427"/>
                  <a:gd name="T42" fmla="*/ 49 w 986"/>
                  <a:gd name="T43" fmla="*/ 1279 h 1427"/>
                  <a:gd name="T44" fmla="*/ 51 w 986"/>
                  <a:gd name="T45" fmla="*/ 1284 h 1427"/>
                  <a:gd name="T46" fmla="*/ 53 w 986"/>
                  <a:gd name="T47" fmla="*/ 1289 h 1427"/>
                  <a:gd name="T48" fmla="*/ 55 w 986"/>
                  <a:gd name="T49" fmla="*/ 1293 h 1427"/>
                  <a:gd name="T50" fmla="*/ 58 w 986"/>
                  <a:gd name="T51" fmla="*/ 1298 h 1427"/>
                  <a:gd name="T52" fmla="*/ 62 w 986"/>
                  <a:gd name="T53" fmla="*/ 1302 h 1427"/>
                  <a:gd name="T54" fmla="*/ 66 w 986"/>
                  <a:gd name="T55" fmla="*/ 1306 h 1427"/>
                  <a:gd name="T56" fmla="*/ 71 w 986"/>
                  <a:gd name="T57" fmla="*/ 1309 h 1427"/>
                  <a:gd name="T58" fmla="*/ 77 w 986"/>
                  <a:gd name="T59" fmla="*/ 1312 h 1427"/>
                  <a:gd name="T60" fmla="*/ 83 w 986"/>
                  <a:gd name="T61" fmla="*/ 1315 h 1427"/>
                  <a:gd name="T62" fmla="*/ 90 w 986"/>
                  <a:gd name="T63" fmla="*/ 1318 h 1427"/>
                  <a:gd name="T64" fmla="*/ 98 w 986"/>
                  <a:gd name="T65" fmla="*/ 1320 h 1427"/>
                  <a:gd name="T66" fmla="*/ 106 w 986"/>
                  <a:gd name="T67" fmla="*/ 1322 h 1427"/>
                  <a:gd name="T68" fmla="*/ 237 w 986"/>
                  <a:gd name="T69" fmla="*/ 1370 h 1427"/>
                  <a:gd name="T70" fmla="*/ 317 w 986"/>
                  <a:gd name="T71" fmla="*/ 1427 h 1427"/>
                  <a:gd name="T72" fmla="*/ 352 w 986"/>
                  <a:gd name="T73" fmla="*/ 1413 h 1427"/>
                  <a:gd name="T74" fmla="*/ 348 w 986"/>
                  <a:gd name="T75" fmla="*/ 1353 h 1427"/>
                  <a:gd name="T76" fmla="*/ 650 w 986"/>
                  <a:gd name="T77" fmla="*/ 1040 h 1427"/>
                  <a:gd name="T78" fmla="*/ 715 w 986"/>
                  <a:gd name="T79" fmla="*/ 885 h 1427"/>
                  <a:gd name="T80" fmla="*/ 947 w 986"/>
                  <a:gd name="T81" fmla="*/ 572 h 1427"/>
                  <a:gd name="T82" fmla="*/ 974 w 986"/>
                  <a:gd name="T83" fmla="*/ 548 h 1427"/>
                  <a:gd name="T84" fmla="*/ 986 w 986"/>
                  <a:gd name="T85" fmla="*/ 249 h 1427"/>
                  <a:gd name="T86" fmla="*/ 985 w 986"/>
                  <a:gd name="T87" fmla="*/ 239 h 1427"/>
                  <a:gd name="T88" fmla="*/ 986 w 986"/>
                  <a:gd name="T89" fmla="*/ 222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86" h="1427">
                    <a:moveTo>
                      <a:pt x="986" y="222"/>
                    </a:moveTo>
                    <a:lnTo>
                      <a:pt x="896" y="141"/>
                    </a:lnTo>
                    <a:lnTo>
                      <a:pt x="763" y="0"/>
                    </a:lnTo>
                    <a:lnTo>
                      <a:pt x="523" y="0"/>
                    </a:lnTo>
                    <a:lnTo>
                      <a:pt x="497" y="66"/>
                    </a:lnTo>
                    <a:lnTo>
                      <a:pt x="397" y="151"/>
                    </a:lnTo>
                    <a:lnTo>
                      <a:pt x="433" y="194"/>
                    </a:lnTo>
                    <a:lnTo>
                      <a:pt x="438" y="276"/>
                    </a:lnTo>
                    <a:lnTo>
                      <a:pt x="468" y="361"/>
                    </a:lnTo>
                    <a:lnTo>
                      <a:pt x="397" y="378"/>
                    </a:lnTo>
                    <a:lnTo>
                      <a:pt x="445" y="493"/>
                    </a:lnTo>
                    <a:lnTo>
                      <a:pt x="431" y="563"/>
                    </a:lnTo>
                    <a:lnTo>
                      <a:pt x="369" y="674"/>
                    </a:lnTo>
                    <a:lnTo>
                      <a:pt x="350" y="702"/>
                    </a:lnTo>
                    <a:lnTo>
                      <a:pt x="252" y="860"/>
                    </a:lnTo>
                    <a:lnTo>
                      <a:pt x="59" y="974"/>
                    </a:lnTo>
                    <a:lnTo>
                      <a:pt x="17" y="1122"/>
                    </a:lnTo>
                    <a:lnTo>
                      <a:pt x="0" y="1166"/>
                    </a:lnTo>
                    <a:lnTo>
                      <a:pt x="12" y="1156"/>
                    </a:lnTo>
                    <a:lnTo>
                      <a:pt x="45" y="1257"/>
                    </a:lnTo>
                    <a:lnTo>
                      <a:pt x="47" y="1268"/>
                    </a:lnTo>
                    <a:lnTo>
                      <a:pt x="49" y="1279"/>
                    </a:lnTo>
                    <a:lnTo>
                      <a:pt x="51" y="1284"/>
                    </a:lnTo>
                    <a:lnTo>
                      <a:pt x="53" y="1289"/>
                    </a:lnTo>
                    <a:lnTo>
                      <a:pt x="55" y="1293"/>
                    </a:lnTo>
                    <a:lnTo>
                      <a:pt x="58" y="1298"/>
                    </a:lnTo>
                    <a:lnTo>
                      <a:pt x="62" y="1302"/>
                    </a:lnTo>
                    <a:lnTo>
                      <a:pt x="66" y="1306"/>
                    </a:lnTo>
                    <a:lnTo>
                      <a:pt x="71" y="1309"/>
                    </a:lnTo>
                    <a:lnTo>
                      <a:pt x="77" y="1312"/>
                    </a:lnTo>
                    <a:lnTo>
                      <a:pt x="83" y="1315"/>
                    </a:lnTo>
                    <a:lnTo>
                      <a:pt x="90" y="1318"/>
                    </a:lnTo>
                    <a:lnTo>
                      <a:pt x="98" y="1320"/>
                    </a:lnTo>
                    <a:lnTo>
                      <a:pt x="106" y="1322"/>
                    </a:lnTo>
                    <a:lnTo>
                      <a:pt x="237" y="1370"/>
                    </a:lnTo>
                    <a:lnTo>
                      <a:pt x="317" y="1427"/>
                    </a:lnTo>
                    <a:lnTo>
                      <a:pt x="352" y="1413"/>
                    </a:lnTo>
                    <a:lnTo>
                      <a:pt x="348" y="1353"/>
                    </a:lnTo>
                    <a:lnTo>
                      <a:pt x="650" y="1040"/>
                    </a:lnTo>
                    <a:lnTo>
                      <a:pt x="715" y="885"/>
                    </a:lnTo>
                    <a:lnTo>
                      <a:pt x="947" y="572"/>
                    </a:lnTo>
                    <a:lnTo>
                      <a:pt x="974" y="548"/>
                    </a:lnTo>
                    <a:lnTo>
                      <a:pt x="986" y="249"/>
                    </a:lnTo>
                    <a:lnTo>
                      <a:pt x="985" y="239"/>
                    </a:lnTo>
                    <a:lnTo>
                      <a:pt x="986" y="222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886" name="Freeform 38"/>
              <p:cNvSpPr>
                <a:spLocks/>
              </p:cNvSpPr>
              <p:nvPr/>
            </p:nvSpPr>
            <p:spPr bwMode="auto">
              <a:xfrm>
                <a:off x="72" y="3090"/>
                <a:ext cx="1661" cy="1296"/>
              </a:xfrm>
              <a:custGeom>
                <a:avLst/>
                <a:gdLst>
                  <a:gd name="T0" fmla="*/ 2673 w 4491"/>
                  <a:gd name="T1" fmla="*/ 19 h 3521"/>
                  <a:gd name="T2" fmla="*/ 3394 w 4491"/>
                  <a:gd name="T3" fmla="*/ 289 h 3521"/>
                  <a:gd name="T4" fmla="*/ 4058 w 4491"/>
                  <a:gd name="T5" fmla="*/ 689 h 3521"/>
                  <a:gd name="T6" fmla="*/ 4228 w 4491"/>
                  <a:gd name="T7" fmla="*/ 1212 h 3521"/>
                  <a:gd name="T8" fmla="*/ 3910 w 4491"/>
                  <a:gd name="T9" fmla="*/ 1781 h 3521"/>
                  <a:gd name="T10" fmla="*/ 3863 w 4491"/>
                  <a:gd name="T11" fmla="*/ 2332 h 3521"/>
                  <a:gd name="T12" fmla="*/ 3304 w 4491"/>
                  <a:gd name="T13" fmla="*/ 3047 h 3521"/>
                  <a:gd name="T14" fmla="*/ 2991 w 4491"/>
                  <a:gd name="T15" fmla="*/ 3252 h 3521"/>
                  <a:gd name="T16" fmla="*/ 2904 w 4491"/>
                  <a:gd name="T17" fmla="*/ 3226 h 3521"/>
                  <a:gd name="T18" fmla="*/ 2449 w 4491"/>
                  <a:gd name="T19" fmla="*/ 3330 h 3521"/>
                  <a:gd name="T20" fmla="*/ 2039 w 4491"/>
                  <a:gd name="T21" fmla="*/ 3419 h 3521"/>
                  <a:gd name="T22" fmla="*/ 1955 w 4491"/>
                  <a:gd name="T23" fmla="*/ 3409 h 3521"/>
                  <a:gd name="T24" fmla="*/ 1922 w 4491"/>
                  <a:gd name="T25" fmla="*/ 3479 h 3521"/>
                  <a:gd name="T26" fmla="*/ 1815 w 4491"/>
                  <a:gd name="T27" fmla="*/ 3521 h 3521"/>
                  <a:gd name="T28" fmla="*/ 1750 w 4491"/>
                  <a:gd name="T29" fmla="*/ 3487 h 3521"/>
                  <a:gd name="T30" fmla="*/ 1708 w 4491"/>
                  <a:gd name="T31" fmla="*/ 3426 h 3521"/>
                  <a:gd name="T32" fmla="*/ 1652 w 4491"/>
                  <a:gd name="T33" fmla="*/ 3308 h 3521"/>
                  <a:gd name="T34" fmla="*/ 1628 w 4491"/>
                  <a:gd name="T35" fmla="*/ 3273 h 3521"/>
                  <a:gd name="T36" fmla="*/ 1665 w 4491"/>
                  <a:gd name="T37" fmla="*/ 3187 h 3521"/>
                  <a:gd name="T38" fmla="*/ 1676 w 4491"/>
                  <a:gd name="T39" fmla="*/ 3117 h 3521"/>
                  <a:gd name="T40" fmla="*/ 1655 w 4491"/>
                  <a:gd name="T41" fmla="*/ 3070 h 3521"/>
                  <a:gd name="T42" fmla="*/ 1683 w 4491"/>
                  <a:gd name="T43" fmla="*/ 2997 h 3521"/>
                  <a:gd name="T44" fmla="*/ 1657 w 4491"/>
                  <a:gd name="T45" fmla="*/ 2873 h 3521"/>
                  <a:gd name="T46" fmla="*/ 1600 w 4491"/>
                  <a:gd name="T47" fmla="*/ 2858 h 3521"/>
                  <a:gd name="T48" fmla="*/ 1542 w 4491"/>
                  <a:gd name="T49" fmla="*/ 2846 h 3521"/>
                  <a:gd name="T50" fmla="*/ 1483 w 4491"/>
                  <a:gd name="T51" fmla="*/ 2681 h 3521"/>
                  <a:gd name="T52" fmla="*/ 1482 w 4491"/>
                  <a:gd name="T53" fmla="*/ 2591 h 3521"/>
                  <a:gd name="T54" fmla="*/ 1496 w 4491"/>
                  <a:gd name="T55" fmla="*/ 2524 h 3521"/>
                  <a:gd name="T56" fmla="*/ 1443 w 4491"/>
                  <a:gd name="T57" fmla="*/ 2447 h 3521"/>
                  <a:gd name="T58" fmla="*/ 1237 w 4491"/>
                  <a:gd name="T59" fmla="*/ 2274 h 3521"/>
                  <a:gd name="T60" fmla="*/ 1179 w 4491"/>
                  <a:gd name="T61" fmla="*/ 2272 h 3521"/>
                  <a:gd name="T62" fmla="*/ 1143 w 4491"/>
                  <a:gd name="T63" fmla="*/ 2295 h 3521"/>
                  <a:gd name="T64" fmla="*/ 831 w 4491"/>
                  <a:gd name="T65" fmla="*/ 2370 h 3521"/>
                  <a:gd name="T66" fmla="*/ 774 w 4491"/>
                  <a:gd name="T67" fmla="*/ 2433 h 3521"/>
                  <a:gd name="T68" fmla="*/ 766 w 4491"/>
                  <a:gd name="T69" fmla="*/ 2380 h 3521"/>
                  <a:gd name="T70" fmla="*/ 747 w 4491"/>
                  <a:gd name="T71" fmla="*/ 2326 h 3521"/>
                  <a:gd name="T72" fmla="*/ 685 w 4491"/>
                  <a:gd name="T73" fmla="*/ 2365 h 3521"/>
                  <a:gd name="T74" fmla="*/ 659 w 4491"/>
                  <a:gd name="T75" fmla="*/ 2340 h 3521"/>
                  <a:gd name="T76" fmla="*/ 241 w 4491"/>
                  <a:gd name="T77" fmla="*/ 2168 h 3521"/>
                  <a:gd name="T78" fmla="*/ 78 w 4491"/>
                  <a:gd name="T79" fmla="*/ 2184 h 3521"/>
                  <a:gd name="T80" fmla="*/ 34 w 4491"/>
                  <a:gd name="T81" fmla="*/ 1971 h 3521"/>
                  <a:gd name="T82" fmla="*/ 109 w 4491"/>
                  <a:gd name="T83" fmla="*/ 1889 h 3521"/>
                  <a:gd name="T84" fmla="*/ 209 w 4491"/>
                  <a:gd name="T85" fmla="*/ 1795 h 3521"/>
                  <a:gd name="T86" fmla="*/ 279 w 4491"/>
                  <a:gd name="T87" fmla="*/ 1696 h 3521"/>
                  <a:gd name="T88" fmla="*/ 509 w 4491"/>
                  <a:gd name="T89" fmla="*/ 1645 h 3521"/>
                  <a:gd name="T90" fmla="*/ 1004 w 4491"/>
                  <a:gd name="T91" fmla="*/ 1571 h 3521"/>
                  <a:gd name="T92" fmla="*/ 1425 w 4491"/>
                  <a:gd name="T93" fmla="*/ 1295 h 3521"/>
                  <a:gd name="T94" fmla="*/ 1383 w 4491"/>
                  <a:gd name="T95" fmla="*/ 1261 h 3521"/>
                  <a:gd name="T96" fmla="*/ 1401 w 4491"/>
                  <a:gd name="T97" fmla="*/ 1205 h 3521"/>
                  <a:gd name="T98" fmla="*/ 1532 w 4491"/>
                  <a:gd name="T99" fmla="*/ 1048 h 3521"/>
                  <a:gd name="T100" fmla="*/ 1532 w 4491"/>
                  <a:gd name="T101" fmla="*/ 988 h 3521"/>
                  <a:gd name="T102" fmla="*/ 1692 w 4491"/>
                  <a:gd name="T103" fmla="*/ 594 h 3521"/>
                  <a:gd name="T104" fmla="*/ 1743 w 4491"/>
                  <a:gd name="T105" fmla="*/ 533 h 3521"/>
                  <a:gd name="T106" fmla="*/ 1729 w 4491"/>
                  <a:gd name="T107" fmla="*/ 436 h 3521"/>
                  <a:gd name="T108" fmla="*/ 1713 w 4491"/>
                  <a:gd name="T109" fmla="*/ 375 h 3521"/>
                  <a:gd name="T110" fmla="*/ 1732 w 4491"/>
                  <a:gd name="T111" fmla="*/ 285 h 3521"/>
                  <a:gd name="T112" fmla="*/ 1775 w 4491"/>
                  <a:gd name="T113" fmla="*/ 262 h 3521"/>
                  <a:gd name="T114" fmla="*/ 1879 w 4491"/>
                  <a:gd name="T115" fmla="*/ 272 h 3521"/>
                  <a:gd name="T116" fmla="*/ 1881 w 4491"/>
                  <a:gd name="T117" fmla="*/ 219 h 3521"/>
                  <a:gd name="T118" fmla="*/ 1919 w 4491"/>
                  <a:gd name="T119" fmla="*/ 176 h 3521"/>
                  <a:gd name="T120" fmla="*/ 2028 w 4491"/>
                  <a:gd name="T121" fmla="*/ 210 h 35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91" h="3521">
                    <a:moveTo>
                      <a:pt x="2051" y="208"/>
                    </a:moveTo>
                    <a:lnTo>
                      <a:pt x="2064" y="205"/>
                    </a:lnTo>
                    <a:lnTo>
                      <a:pt x="2076" y="202"/>
                    </a:lnTo>
                    <a:lnTo>
                      <a:pt x="2071" y="213"/>
                    </a:lnTo>
                    <a:lnTo>
                      <a:pt x="2116" y="310"/>
                    </a:lnTo>
                    <a:lnTo>
                      <a:pt x="2230" y="269"/>
                    </a:lnTo>
                    <a:lnTo>
                      <a:pt x="2474" y="119"/>
                    </a:lnTo>
                    <a:lnTo>
                      <a:pt x="2673" y="19"/>
                    </a:lnTo>
                    <a:lnTo>
                      <a:pt x="2900" y="0"/>
                    </a:lnTo>
                    <a:lnTo>
                      <a:pt x="2949" y="42"/>
                    </a:lnTo>
                    <a:lnTo>
                      <a:pt x="2947" y="147"/>
                    </a:lnTo>
                    <a:lnTo>
                      <a:pt x="3005" y="174"/>
                    </a:lnTo>
                    <a:lnTo>
                      <a:pt x="3104" y="167"/>
                    </a:lnTo>
                    <a:lnTo>
                      <a:pt x="3194" y="153"/>
                    </a:lnTo>
                    <a:lnTo>
                      <a:pt x="3290" y="205"/>
                    </a:lnTo>
                    <a:lnTo>
                      <a:pt x="3394" y="289"/>
                    </a:lnTo>
                    <a:lnTo>
                      <a:pt x="3461" y="288"/>
                    </a:lnTo>
                    <a:lnTo>
                      <a:pt x="3624" y="412"/>
                    </a:lnTo>
                    <a:lnTo>
                      <a:pt x="3754" y="420"/>
                    </a:lnTo>
                    <a:lnTo>
                      <a:pt x="3877" y="519"/>
                    </a:lnTo>
                    <a:lnTo>
                      <a:pt x="3929" y="575"/>
                    </a:lnTo>
                    <a:lnTo>
                      <a:pt x="3937" y="640"/>
                    </a:lnTo>
                    <a:lnTo>
                      <a:pt x="3998" y="702"/>
                    </a:lnTo>
                    <a:lnTo>
                      <a:pt x="4058" y="689"/>
                    </a:lnTo>
                    <a:lnTo>
                      <a:pt x="4158" y="684"/>
                    </a:lnTo>
                    <a:lnTo>
                      <a:pt x="4221" y="716"/>
                    </a:lnTo>
                    <a:lnTo>
                      <a:pt x="4428" y="778"/>
                    </a:lnTo>
                    <a:lnTo>
                      <a:pt x="4491" y="889"/>
                    </a:lnTo>
                    <a:lnTo>
                      <a:pt x="4433" y="996"/>
                    </a:lnTo>
                    <a:lnTo>
                      <a:pt x="4331" y="1109"/>
                    </a:lnTo>
                    <a:lnTo>
                      <a:pt x="4320" y="1202"/>
                    </a:lnTo>
                    <a:lnTo>
                      <a:pt x="4228" y="1212"/>
                    </a:lnTo>
                    <a:lnTo>
                      <a:pt x="4172" y="1371"/>
                    </a:lnTo>
                    <a:lnTo>
                      <a:pt x="4216" y="1400"/>
                    </a:lnTo>
                    <a:lnTo>
                      <a:pt x="4208" y="1468"/>
                    </a:lnTo>
                    <a:lnTo>
                      <a:pt x="4274" y="1526"/>
                    </a:lnTo>
                    <a:lnTo>
                      <a:pt x="4226" y="1630"/>
                    </a:lnTo>
                    <a:lnTo>
                      <a:pt x="4036" y="1630"/>
                    </a:lnTo>
                    <a:lnTo>
                      <a:pt x="4010" y="1696"/>
                    </a:lnTo>
                    <a:lnTo>
                      <a:pt x="3910" y="1781"/>
                    </a:lnTo>
                    <a:lnTo>
                      <a:pt x="3946" y="1824"/>
                    </a:lnTo>
                    <a:lnTo>
                      <a:pt x="3951" y="1906"/>
                    </a:lnTo>
                    <a:lnTo>
                      <a:pt x="3981" y="1991"/>
                    </a:lnTo>
                    <a:lnTo>
                      <a:pt x="3910" y="2008"/>
                    </a:lnTo>
                    <a:lnTo>
                      <a:pt x="3958" y="2123"/>
                    </a:lnTo>
                    <a:lnTo>
                      <a:pt x="3944" y="2193"/>
                    </a:lnTo>
                    <a:lnTo>
                      <a:pt x="3882" y="2304"/>
                    </a:lnTo>
                    <a:lnTo>
                      <a:pt x="3863" y="2332"/>
                    </a:lnTo>
                    <a:lnTo>
                      <a:pt x="3765" y="2490"/>
                    </a:lnTo>
                    <a:lnTo>
                      <a:pt x="3572" y="2604"/>
                    </a:lnTo>
                    <a:lnTo>
                      <a:pt x="3530" y="2752"/>
                    </a:lnTo>
                    <a:lnTo>
                      <a:pt x="3513" y="2796"/>
                    </a:lnTo>
                    <a:lnTo>
                      <a:pt x="3414" y="2887"/>
                    </a:lnTo>
                    <a:lnTo>
                      <a:pt x="3387" y="2960"/>
                    </a:lnTo>
                    <a:lnTo>
                      <a:pt x="3314" y="3037"/>
                    </a:lnTo>
                    <a:lnTo>
                      <a:pt x="3304" y="3047"/>
                    </a:lnTo>
                    <a:lnTo>
                      <a:pt x="3299" y="3055"/>
                    </a:lnTo>
                    <a:lnTo>
                      <a:pt x="3296" y="3065"/>
                    </a:lnTo>
                    <a:lnTo>
                      <a:pt x="3294" y="3078"/>
                    </a:lnTo>
                    <a:lnTo>
                      <a:pt x="3284" y="3136"/>
                    </a:lnTo>
                    <a:lnTo>
                      <a:pt x="3022" y="3237"/>
                    </a:lnTo>
                    <a:lnTo>
                      <a:pt x="3011" y="3244"/>
                    </a:lnTo>
                    <a:lnTo>
                      <a:pt x="3001" y="3249"/>
                    </a:lnTo>
                    <a:lnTo>
                      <a:pt x="2991" y="3252"/>
                    </a:lnTo>
                    <a:lnTo>
                      <a:pt x="2981" y="3254"/>
                    </a:lnTo>
                    <a:lnTo>
                      <a:pt x="2972" y="3254"/>
                    </a:lnTo>
                    <a:lnTo>
                      <a:pt x="2963" y="3252"/>
                    </a:lnTo>
                    <a:lnTo>
                      <a:pt x="2955" y="3249"/>
                    </a:lnTo>
                    <a:lnTo>
                      <a:pt x="2947" y="3244"/>
                    </a:lnTo>
                    <a:lnTo>
                      <a:pt x="2933" y="3236"/>
                    </a:lnTo>
                    <a:lnTo>
                      <a:pt x="2919" y="3230"/>
                    </a:lnTo>
                    <a:lnTo>
                      <a:pt x="2904" y="3226"/>
                    </a:lnTo>
                    <a:lnTo>
                      <a:pt x="2887" y="3224"/>
                    </a:lnTo>
                    <a:lnTo>
                      <a:pt x="2871" y="3224"/>
                    </a:lnTo>
                    <a:lnTo>
                      <a:pt x="2854" y="3225"/>
                    </a:lnTo>
                    <a:lnTo>
                      <a:pt x="2836" y="3228"/>
                    </a:lnTo>
                    <a:lnTo>
                      <a:pt x="2818" y="3234"/>
                    </a:lnTo>
                    <a:lnTo>
                      <a:pt x="2546" y="3276"/>
                    </a:lnTo>
                    <a:lnTo>
                      <a:pt x="2482" y="3309"/>
                    </a:lnTo>
                    <a:lnTo>
                      <a:pt x="2449" y="3330"/>
                    </a:lnTo>
                    <a:lnTo>
                      <a:pt x="2422" y="3349"/>
                    </a:lnTo>
                    <a:lnTo>
                      <a:pt x="2410" y="3358"/>
                    </a:lnTo>
                    <a:lnTo>
                      <a:pt x="2400" y="3366"/>
                    </a:lnTo>
                    <a:lnTo>
                      <a:pt x="2391" y="3375"/>
                    </a:lnTo>
                    <a:lnTo>
                      <a:pt x="2383" y="3383"/>
                    </a:lnTo>
                    <a:lnTo>
                      <a:pt x="2383" y="3383"/>
                    </a:lnTo>
                    <a:lnTo>
                      <a:pt x="2383" y="3383"/>
                    </a:lnTo>
                    <a:lnTo>
                      <a:pt x="2039" y="3419"/>
                    </a:lnTo>
                    <a:lnTo>
                      <a:pt x="2025" y="3413"/>
                    </a:lnTo>
                    <a:lnTo>
                      <a:pt x="2012" y="3408"/>
                    </a:lnTo>
                    <a:lnTo>
                      <a:pt x="2001" y="3404"/>
                    </a:lnTo>
                    <a:lnTo>
                      <a:pt x="1990" y="3402"/>
                    </a:lnTo>
                    <a:lnTo>
                      <a:pt x="1980" y="3402"/>
                    </a:lnTo>
                    <a:lnTo>
                      <a:pt x="1971" y="3403"/>
                    </a:lnTo>
                    <a:lnTo>
                      <a:pt x="1963" y="3406"/>
                    </a:lnTo>
                    <a:lnTo>
                      <a:pt x="1955" y="3409"/>
                    </a:lnTo>
                    <a:lnTo>
                      <a:pt x="1949" y="3414"/>
                    </a:lnTo>
                    <a:lnTo>
                      <a:pt x="1943" y="3420"/>
                    </a:lnTo>
                    <a:lnTo>
                      <a:pt x="1938" y="3428"/>
                    </a:lnTo>
                    <a:lnTo>
                      <a:pt x="1933" y="3437"/>
                    </a:lnTo>
                    <a:lnTo>
                      <a:pt x="1930" y="3446"/>
                    </a:lnTo>
                    <a:lnTo>
                      <a:pt x="1927" y="3456"/>
                    </a:lnTo>
                    <a:lnTo>
                      <a:pt x="1924" y="3467"/>
                    </a:lnTo>
                    <a:lnTo>
                      <a:pt x="1922" y="3479"/>
                    </a:lnTo>
                    <a:lnTo>
                      <a:pt x="1905" y="3480"/>
                    </a:lnTo>
                    <a:lnTo>
                      <a:pt x="1890" y="3483"/>
                    </a:lnTo>
                    <a:lnTo>
                      <a:pt x="1876" y="3487"/>
                    </a:lnTo>
                    <a:lnTo>
                      <a:pt x="1862" y="3491"/>
                    </a:lnTo>
                    <a:lnTo>
                      <a:pt x="1849" y="3497"/>
                    </a:lnTo>
                    <a:lnTo>
                      <a:pt x="1837" y="3504"/>
                    </a:lnTo>
                    <a:lnTo>
                      <a:pt x="1826" y="3512"/>
                    </a:lnTo>
                    <a:lnTo>
                      <a:pt x="1815" y="3521"/>
                    </a:lnTo>
                    <a:lnTo>
                      <a:pt x="1806" y="3518"/>
                    </a:lnTo>
                    <a:lnTo>
                      <a:pt x="1797" y="3515"/>
                    </a:lnTo>
                    <a:lnTo>
                      <a:pt x="1788" y="3511"/>
                    </a:lnTo>
                    <a:lnTo>
                      <a:pt x="1779" y="3507"/>
                    </a:lnTo>
                    <a:lnTo>
                      <a:pt x="1771" y="3503"/>
                    </a:lnTo>
                    <a:lnTo>
                      <a:pt x="1764" y="3498"/>
                    </a:lnTo>
                    <a:lnTo>
                      <a:pt x="1756" y="3493"/>
                    </a:lnTo>
                    <a:lnTo>
                      <a:pt x="1750" y="3487"/>
                    </a:lnTo>
                    <a:lnTo>
                      <a:pt x="1743" y="3481"/>
                    </a:lnTo>
                    <a:lnTo>
                      <a:pt x="1737" y="3475"/>
                    </a:lnTo>
                    <a:lnTo>
                      <a:pt x="1731" y="3467"/>
                    </a:lnTo>
                    <a:lnTo>
                      <a:pt x="1726" y="3460"/>
                    </a:lnTo>
                    <a:lnTo>
                      <a:pt x="1721" y="3452"/>
                    </a:lnTo>
                    <a:lnTo>
                      <a:pt x="1716" y="3444"/>
                    </a:lnTo>
                    <a:lnTo>
                      <a:pt x="1712" y="3435"/>
                    </a:lnTo>
                    <a:lnTo>
                      <a:pt x="1708" y="3426"/>
                    </a:lnTo>
                    <a:lnTo>
                      <a:pt x="1706" y="3405"/>
                    </a:lnTo>
                    <a:lnTo>
                      <a:pt x="1703" y="3387"/>
                    </a:lnTo>
                    <a:lnTo>
                      <a:pt x="1698" y="3370"/>
                    </a:lnTo>
                    <a:lnTo>
                      <a:pt x="1691" y="3355"/>
                    </a:lnTo>
                    <a:lnTo>
                      <a:pt x="1683" y="3341"/>
                    </a:lnTo>
                    <a:lnTo>
                      <a:pt x="1674" y="3328"/>
                    </a:lnTo>
                    <a:lnTo>
                      <a:pt x="1663" y="3317"/>
                    </a:lnTo>
                    <a:lnTo>
                      <a:pt x="1652" y="3308"/>
                    </a:lnTo>
                    <a:lnTo>
                      <a:pt x="1647" y="3305"/>
                    </a:lnTo>
                    <a:lnTo>
                      <a:pt x="1642" y="3301"/>
                    </a:lnTo>
                    <a:lnTo>
                      <a:pt x="1638" y="3298"/>
                    </a:lnTo>
                    <a:lnTo>
                      <a:pt x="1635" y="3294"/>
                    </a:lnTo>
                    <a:lnTo>
                      <a:pt x="1632" y="3289"/>
                    </a:lnTo>
                    <a:lnTo>
                      <a:pt x="1630" y="3285"/>
                    </a:lnTo>
                    <a:lnTo>
                      <a:pt x="1629" y="3278"/>
                    </a:lnTo>
                    <a:lnTo>
                      <a:pt x="1628" y="3273"/>
                    </a:lnTo>
                    <a:lnTo>
                      <a:pt x="1628" y="3267"/>
                    </a:lnTo>
                    <a:lnTo>
                      <a:pt x="1629" y="3261"/>
                    </a:lnTo>
                    <a:lnTo>
                      <a:pt x="1630" y="3255"/>
                    </a:lnTo>
                    <a:lnTo>
                      <a:pt x="1632" y="3248"/>
                    </a:lnTo>
                    <a:lnTo>
                      <a:pt x="1637" y="3233"/>
                    </a:lnTo>
                    <a:lnTo>
                      <a:pt x="1646" y="3217"/>
                    </a:lnTo>
                    <a:lnTo>
                      <a:pt x="1656" y="3202"/>
                    </a:lnTo>
                    <a:lnTo>
                      <a:pt x="1665" y="3187"/>
                    </a:lnTo>
                    <a:lnTo>
                      <a:pt x="1671" y="3173"/>
                    </a:lnTo>
                    <a:lnTo>
                      <a:pt x="1676" y="3159"/>
                    </a:lnTo>
                    <a:lnTo>
                      <a:pt x="1677" y="3152"/>
                    </a:lnTo>
                    <a:lnTo>
                      <a:pt x="1678" y="3145"/>
                    </a:lnTo>
                    <a:lnTo>
                      <a:pt x="1679" y="3137"/>
                    </a:lnTo>
                    <a:lnTo>
                      <a:pt x="1679" y="3130"/>
                    </a:lnTo>
                    <a:lnTo>
                      <a:pt x="1678" y="3124"/>
                    </a:lnTo>
                    <a:lnTo>
                      <a:pt x="1676" y="3117"/>
                    </a:lnTo>
                    <a:lnTo>
                      <a:pt x="1674" y="3111"/>
                    </a:lnTo>
                    <a:lnTo>
                      <a:pt x="1672" y="3104"/>
                    </a:lnTo>
                    <a:lnTo>
                      <a:pt x="1667" y="3099"/>
                    </a:lnTo>
                    <a:lnTo>
                      <a:pt x="1663" y="3093"/>
                    </a:lnTo>
                    <a:lnTo>
                      <a:pt x="1660" y="3087"/>
                    </a:lnTo>
                    <a:lnTo>
                      <a:pt x="1658" y="3082"/>
                    </a:lnTo>
                    <a:lnTo>
                      <a:pt x="1656" y="3076"/>
                    </a:lnTo>
                    <a:lnTo>
                      <a:pt x="1655" y="3070"/>
                    </a:lnTo>
                    <a:lnTo>
                      <a:pt x="1654" y="3063"/>
                    </a:lnTo>
                    <a:lnTo>
                      <a:pt x="1655" y="3057"/>
                    </a:lnTo>
                    <a:lnTo>
                      <a:pt x="1656" y="3051"/>
                    </a:lnTo>
                    <a:lnTo>
                      <a:pt x="1657" y="3044"/>
                    </a:lnTo>
                    <a:lnTo>
                      <a:pt x="1660" y="3037"/>
                    </a:lnTo>
                    <a:lnTo>
                      <a:pt x="1663" y="3030"/>
                    </a:lnTo>
                    <a:lnTo>
                      <a:pt x="1671" y="3015"/>
                    </a:lnTo>
                    <a:lnTo>
                      <a:pt x="1683" y="2997"/>
                    </a:lnTo>
                    <a:lnTo>
                      <a:pt x="1668" y="2918"/>
                    </a:lnTo>
                    <a:lnTo>
                      <a:pt x="1668" y="2907"/>
                    </a:lnTo>
                    <a:lnTo>
                      <a:pt x="1667" y="2896"/>
                    </a:lnTo>
                    <a:lnTo>
                      <a:pt x="1666" y="2891"/>
                    </a:lnTo>
                    <a:lnTo>
                      <a:pt x="1664" y="2886"/>
                    </a:lnTo>
                    <a:lnTo>
                      <a:pt x="1662" y="2881"/>
                    </a:lnTo>
                    <a:lnTo>
                      <a:pt x="1660" y="2877"/>
                    </a:lnTo>
                    <a:lnTo>
                      <a:pt x="1657" y="2873"/>
                    </a:lnTo>
                    <a:lnTo>
                      <a:pt x="1653" y="2869"/>
                    </a:lnTo>
                    <a:lnTo>
                      <a:pt x="1648" y="2866"/>
                    </a:lnTo>
                    <a:lnTo>
                      <a:pt x="1642" y="2862"/>
                    </a:lnTo>
                    <a:lnTo>
                      <a:pt x="1636" y="2860"/>
                    </a:lnTo>
                    <a:lnTo>
                      <a:pt x="1629" y="2859"/>
                    </a:lnTo>
                    <a:lnTo>
                      <a:pt x="1621" y="2857"/>
                    </a:lnTo>
                    <a:lnTo>
                      <a:pt x="1612" y="2857"/>
                    </a:lnTo>
                    <a:lnTo>
                      <a:pt x="1600" y="2858"/>
                    </a:lnTo>
                    <a:lnTo>
                      <a:pt x="1589" y="2859"/>
                    </a:lnTo>
                    <a:lnTo>
                      <a:pt x="1580" y="2859"/>
                    </a:lnTo>
                    <a:lnTo>
                      <a:pt x="1571" y="2859"/>
                    </a:lnTo>
                    <a:lnTo>
                      <a:pt x="1564" y="2857"/>
                    </a:lnTo>
                    <a:lnTo>
                      <a:pt x="1557" y="2856"/>
                    </a:lnTo>
                    <a:lnTo>
                      <a:pt x="1551" y="2853"/>
                    </a:lnTo>
                    <a:lnTo>
                      <a:pt x="1546" y="2850"/>
                    </a:lnTo>
                    <a:lnTo>
                      <a:pt x="1542" y="2846"/>
                    </a:lnTo>
                    <a:lnTo>
                      <a:pt x="1538" y="2842"/>
                    </a:lnTo>
                    <a:lnTo>
                      <a:pt x="1535" y="2836"/>
                    </a:lnTo>
                    <a:lnTo>
                      <a:pt x="1532" y="2830"/>
                    </a:lnTo>
                    <a:lnTo>
                      <a:pt x="1528" y="2816"/>
                    </a:lnTo>
                    <a:lnTo>
                      <a:pt x="1525" y="2798"/>
                    </a:lnTo>
                    <a:lnTo>
                      <a:pt x="1491" y="2694"/>
                    </a:lnTo>
                    <a:lnTo>
                      <a:pt x="1487" y="2688"/>
                    </a:lnTo>
                    <a:lnTo>
                      <a:pt x="1483" y="2681"/>
                    </a:lnTo>
                    <a:lnTo>
                      <a:pt x="1480" y="2675"/>
                    </a:lnTo>
                    <a:lnTo>
                      <a:pt x="1477" y="2668"/>
                    </a:lnTo>
                    <a:lnTo>
                      <a:pt x="1474" y="2655"/>
                    </a:lnTo>
                    <a:lnTo>
                      <a:pt x="1473" y="2642"/>
                    </a:lnTo>
                    <a:lnTo>
                      <a:pt x="1473" y="2629"/>
                    </a:lnTo>
                    <a:lnTo>
                      <a:pt x="1475" y="2616"/>
                    </a:lnTo>
                    <a:lnTo>
                      <a:pt x="1478" y="2604"/>
                    </a:lnTo>
                    <a:lnTo>
                      <a:pt x="1482" y="2591"/>
                    </a:lnTo>
                    <a:lnTo>
                      <a:pt x="1493" y="2571"/>
                    </a:lnTo>
                    <a:lnTo>
                      <a:pt x="1503" y="2552"/>
                    </a:lnTo>
                    <a:lnTo>
                      <a:pt x="1506" y="2547"/>
                    </a:lnTo>
                    <a:lnTo>
                      <a:pt x="1506" y="2543"/>
                    </a:lnTo>
                    <a:lnTo>
                      <a:pt x="1506" y="2538"/>
                    </a:lnTo>
                    <a:lnTo>
                      <a:pt x="1503" y="2533"/>
                    </a:lnTo>
                    <a:lnTo>
                      <a:pt x="1500" y="2528"/>
                    </a:lnTo>
                    <a:lnTo>
                      <a:pt x="1496" y="2524"/>
                    </a:lnTo>
                    <a:lnTo>
                      <a:pt x="1490" y="2519"/>
                    </a:lnTo>
                    <a:lnTo>
                      <a:pt x="1482" y="2514"/>
                    </a:lnTo>
                    <a:lnTo>
                      <a:pt x="1471" y="2503"/>
                    </a:lnTo>
                    <a:lnTo>
                      <a:pt x="1462" y="2492"/>
                    </a:lnTo>
                    <a:lnTo>
                      <a:pt x="1455" y="2481"/>
                    </a:lnTo>
                    <a:lnTo>
                      <a:pt x="1449" y="2470"/>
                    </a:lnTo>
                    <a:lnTo>
                      <a:pt x="1445" y="2459"/>
                    </a:lnTo>
                    <a:lnTo>
                      <a:pt x="1443" y="2447"/>
                    </a:lnTo>
                    <a:lnTo>
                      <a:pt x="1442" y="2435"/>
                    </a:lnTo>
                    <a:lnTo>
                      <a:pt x="1443" y="2424"/>
                    </a:lnTo>
                    <a:lnTo>
                      <a:pt x="1450" y="2353"/>
                    </a:lnTo>
                    <a:lnTo>
                      <a:pt x="1415" y="2329"/>
                    </a:lnTo>
                    <a:lnTo>
                      <a:pt x="1316" y="2255"/>
                    </a:lnTo>
                    <a:lnTo>
                      <a:pt x="1264" y="2278"/>
                    </a:lnTo>
                    <a:lnTo>
                      <a:pt x="1249" y="2277"/>
                    </a:lnTo>
                    <a:lnTo>
                      <a:pt x="1237" y="2274"/>
                    </a:lnTo>
                    <a:lnTo>
                      <a:pt x="1225" y="2271"/>
                    </a:lnTo>
                    <a:lnTo>
                      <a:pt x="1216" y="2268"/>
                    </a:lnTo>
                    <a:lnTo>
                      <a:pt x="1207" y="2266"/>
                    </a:lnTo>
                    <a:lnTo>
                      <a:pt x="1198" y="2265"/>
                    </a:lnTo>
                    <a:lnTo>
                      <a:pt x="1194" y="2266"/>
                    </a:lnTo>
                    <a:lnTo>
                      <a:pt x="1189" y="2267"/>
                    </a:lnTo>
                    <a:lnTo>
                      <a:pt x="1184" y="2269"/>
                    </a:lnTo>
                    <a:lnTo>
                      <a:pt x="1179" y="2272"/>
                    </a:lnTo>
                    <a:lnTo>
                      <a:pt x="1175" y="2278"/>
                    </a:lnTo>
                    <a:lnTo>
                      <a:pt x="1171" y="2283"/>
                    </a:lnTo>
                    <a:lnTo>
                      <a:pt x="1167" y="2287"/>
                    </a:lnTo>
                    <a:lnTo>
                      <a:pt x="1162" y="2290"/>
                    </a:lnTo>
                    <a:lnTo>
                      <a:pt x="1158" y="2293"/>
                    </a:lnTo>
                    <a:lnTo>
                      <a:pt x="1153" y="2294"/>
                    </a:lnTo>
                    <a:lnTo>
                      <a:pt x="1148" y="2295"/>
                    </a:lnTo>
                    <a:lnTo>
                      <a:pt x="1143" y="2295"/>
                    </a:lnTo>
                    <a:lnTo>
                      <a:pt x="1134" y="2293"/>
                    </a:lnTo>
                    <a:lnTo>
                      <a:pt x="1124" y="2289"/>
                    </a:lnTo>
                    <a:lnTo>
                      <a:pt x="1115" y="2284"/>
                    </a:lnTo>
                    <a:lnTo>
                      <a:pt x="1106" y="2278"/>
                    </a:lnTo>
                    <a:lnTo>
                      <a:pt x="952" y="2281"/>
                    </a:lnTo>
                    <a:lnTo>
                      <a:pt x="901" y="2307"/>
                    </a:lnTo>
                    <a:lnTo>
                      <a:pt x="842" y="2351"/>
                    </a:lnTo>
                    <a:lnTo>
                      <a:pt x="831" y="2370"/>
                    </a:lnTo>
                    <a:lnTo>
                      <a:pt x="821" y="2386"/>
                    </a:lnTo>
                    <a:lnTo>
                      <a:pt x="811" y="2400"/>
                    </a:lnTo>
                    <a:lnTo>
                      <a:pt x="802" y="2411"/>
                    </a:lnTo>
                    <a:lnTo>
                      <a:pt x="794" y="2420"/>
                    </a:lnTo>
                    <a:lnTo>
                      <a:pt x="787" y="2427"/>
                    </a:lnTo>
                    <a:lnTo>
                      <a:pt x="782" y="2431"/>
                    </a:lnTo>
                    <a:lnTo>
                      <a:pt x="777" y="2433"/>
                    </a:lnTo>
                    <a:lnTo>
                      <a:pt x="774" y="2433"/>
                    </a:lnTo>
                    <a:lnTo>
                      <a:pt x="773" y="2432"/>
                    </a:lnTo>
                    <a:lnTo>
                      <a:pt x="771" y="2431"/>
                    </a:lnTo>
                    <a:lnTo>
                      <a:pt x="769" y="2430"/>
                    </a:lnTo>
                    <a:lnTo>
                      <a:pt x="767" y="2424"/>
                    </a:lnTo>
                    <a:lnTo>
                      <a:pt x="766" y="2417"/>
                    </a:lnTo>
                    <a:lnTo>
                      <a:pt x="765" y="2407"/>
                    </a:lnTo>
                    <a:lnTo>
                      <a:pt x="765" y="2394"/>
                    </a:lnTo>
                    <a:lnTo>
                      <a:pt x="766" y="2380"/>
                    </a:lnTo>
                    <a:lnTo>
                      <a:pt x="768" y="2363"/>
                    </a:lnTo>
                    <a:lnTo>
                      <a:pt x="766" y="2352"/>
                    </a:lnTo>
                    <a:lnTo>
                      <a:pt x="763" y="2343"/>
                    </a:lnTo>
                    <a:lnTo>
                      <a:pt x="760" y="2337"/>
                    </a:lnTo>
                    <a:lnTo>
                      <a:pt x="757" y="2332"/>
                    </a:lnTo>
                    <a:lnTo>
                      <a:pt x="754" y="2329"/>
                    </a:lnTo>
                    <a:lnTo>
                      <a:pt x="751" y="2327"/>
                    </a:lnTo>
                    <a:lnTo>
                      <a:pt x="747" y="2326"/>
                    </a:lnTo>
                    <a:lnTo>
                      <a:pt x="743" y="2327"/>
                    </a:lnTo>
                    <a:lnTo>
                      <a:pt x="736" y="2331"/>
                    </a:lnTo>
                    <a:lnTo>
                      <a:pt x="728" y="2337"/>
                    </a:lnTo>
                    <a:lnTo>
                      <a:pt x="720" y="2345"/>
                    </a:lnTo>
                    <a:lnTo>
                      <a:pt x="713" y="2351"/>
                    </a:lnTo>
                    <a:lnTo>
                      <a:pt x="700" y="2359"/>
                    </a:lnTo>
                    <a:lnTo>
                      <a:pt x="689" y="2364"/>
                    </a:lnTo>
                    <a:lnTo>
                      <a:pt x="685" y="2365"/>
                    </a:lnTo>
                    <a:lnTo>
                      <a:pt x="680" y="2366"/>
                    </a:lnTo>
                    <a:lnTo>
                      <a:pt x="677" y="2365"/>
                    </a:lnTo>
                    <a:lnTo>
                      <a:pt x="673" y="2364"/>
                    </a:lnTo>
                    <a:lnTo>
                      <a:pt x="669" y="2362"/>
                    </a:lnTo>
                    <a:lnTo>
                      <a:pt x="667" y="2359"/>
                    </a:lnTo>
                    <a:lnTo>
                      <a:pt x="664" y="2356"/>
                    </a:lnTo>
                    <a:lnTo>
                      <a:pt x="662" y="2351"/>
                    </a:lnTo>
                    <a:lnTo>
                      <a:pt x="659" y="2340"/>
                    </a:lnTo>
                    <a:lnTo>
                      <a:pt x="656" y="2326"/>
                    </a:lnTo>
                    <a:lnTo>
                      <a:pt x="661" y="2250"/>
                    </a:lnTo>
                    <a:lnTo>
                      <a:pt x="336" y="2200"/>
                    </a:lnTo>
                    <a:lnTo>
                      <a:pt x="317" y="2191"/>
                    </a:lnTo>
                    <a:lnTo>
                      <a:pt x="299" y="2184"/>
                    </a:lnTo>
                    <a:lnTo>
                      <a:pt x="280" y="2178"/>
                    </a:lnTo>
                    <a:lnTo>
                      <a:pt x="261" y="2172"/>
                    </a:lnTo>
                    <a:lnTo>
                      <a:pt x="241" y="2168"/>
                    </a:lnTo>
                    <a:lnTo>
                      <a:pt x="222" y="2165"/>
                    </a:lnTo>
                    <a:lnTo>
                      <a:pt x="202" y="2163"/>
                    </a:lnTo>
                    <a:lnTo>
                      <a:pt x="182" y="2163"/>
                    </a:lnTo>
                    <a:lnTo>
                      <a:pt x="162" y="2164"/>
                    </a:lnTo>
                    <a:lnTo>
                      <a:pt x="142" y="2167"/>
                    </a:lnTo>
                    <a:lnTo>
                      <a:pt x="121" y="2171"/>
                    </a:lnTo>
                    <a:lnTo>
                      <a:pt x="99" y="2176"/>
                    </a:lnTo>
                    <a:lnTo>
                      <a:pt x="78" y="2184"/>
                    </a:lnTo>
                    <a:lnTo>
                      <a:pt x="57" y="2193"/>
                    </a:lnTo>
                    <a:lnTo>
                      <a:pt x="35" y="2204"/>
                    </a:lnTo>
                    <a:lnTo>
                      <a:pt x="12" y="2216"/>
                    </a:lnTo>
                    <a:lnTo>
                      <a:pt x="0" y="2217"/>
                    </a:lnTo>
                    <a:lnTo>
                      <a:pt x="14" y="1995"/>
                    </a:lnTo>
                    <a:lnTo>
                      <a:pt x="22" y="1994"/>
                    </a:lnTo>
                    <a:lnTo>
                      <a:pt x="28" y="1982"/>
                    </a:lnTo>
                    <a:lnTo>
                      <a:pt x="34" y="1971"/>
                    </a:lnTo>
                    <a:lnTo>
                      <a:pt x="41" y="1960"/>
                    </a:lnTo>
                    <a:lnTo>
                      <a:pt x="49" y="1949"/>
                    </a:lnTo>
                    <a:lnTo>
                      <a:pt x="57" y="1938"/>
                    </a:lnTo>
                    <a:lnTo>
                      <a:pt x="66" y="1928"/>
                    </a:lnTo>
                    <a:lnTo>
                      <a:pt x="76" y="1918"/>
                    </a:lnTo>
                    <a:lnTo>
                      <a:pt x="86" y="1908"/>
                    </a:lnTo>
                    <a:lnTo>
                      <a:pt x="97" y="1898"/>
                    </a:lnTo>
                    <a:lnTo>
                      <a:pt x="109" y="1889"/>
                    </a:lnTo>
                    <a:lnTo>
                      <a:pt x="122" y="1880"/>
                    </a:lnTo>
                    <a:lnTo>
                      <a:pt x="135" y="1870"/>
                    </a:lnTo>
                    <a:lnTo>
                      <a:pt x="149" y="1861"/>
                    </a:lnTo>
                    <a:lnTo>
                      <a:pt x="163" y="1852"/>
                    </a:lnTo>
                    <a:lnTo>
                      <a:pt x="178" y="1844"/>
                    </a:lnTo>
                    <a:lnTo>
                      <a:pt x="194" y="1836"/>
                    </a:lnTo>
                    <a:lnTo>
                      <a:pt x="201" y="1816"/>
                    </a:lnTo>
                    <a:lnTo>
                      <a:pt x="209" y="1795"/>
                    </a:lnTo>
                    <a:lnTo>
                      <a:pt x="218" y="1775"/>
                    </a:lnTo>
                    <a:lnTo>
                      <a:pt x="229" y="1755"/>
                    </a:lnTo>
                    <a:lnTo>
                      <a:pt x="236" y="1745"/>
                    </a:lnTo>
                    <a:lnTo>
                      <a:pt x="243" y="1734"/>
                    </a:lnTo>
                    <a:lnTo>
                      <a:pt x="250" y="1724"/>
                    </a:lnTo>
                    <a:lnTo>
                      <a:pt x="259" y="1715"/>
                    </a:lnTo>
                    <a:lnTo>
                      <a:pt x="269" y="1705"/>
                    </a:lnTo>
                    <a:lnTo>
                      <a:pt x="279" y="1696"/>
                    </a:lnTo>
                    <a:lnTo>
                      <a:pt x="290" y="1688"/>
                    </a:lnTo>
                    <a:lnTo>
                      <a:pt x="302" y="1680"/>
                    </a:lnTo>
                    <a:lnTo>
                      <a:pt x="343" y="1670"/>
                    </a:lnTo>
                    <a:lnTo>
                      <a:pt x="384" y="1661"/>
                    </a:lnTo>
                    <a:lnTo>
                      <a:pt x="426" y="1654"/>
                    </a:lnTo>
                    <a:lnTo>
                      <a:pt x="467" y="1648"/>
                    </a:lnTo>
                    <a:lnTo>
                      <a:pt x="488" y="1646"/>
                    </a:lnTo>
                    <a:lnTo>
                      <a:pt x="509" y="1645"/>
                    </a:lnTo>
                    <a:lnTo>
                      <a:pt x="529" y="1645"/>
                    </a:lnTo>
                    <a:lnTo>
                      <a:pt x="551" y="1645"/>
                    </a:lnTo>
                    <a:lnTo>
                      <a:pt x="571" y="1646"/>
                    </a:lnTo>
                    <a:lnTo>
                      <a:pt x="592" y="1647"/>
                    </a:lnTo>
                    <a:lnTo>
                      <a:pt x="613" y="1650"/>
                    </a:lnTo>
                    <a:lnTo>
                      <a:pt x="633" y="1654"/>
                    </a:lnTo>
                    <a:lnTo>
                      <a:pt x="778" y="1570"/>
                    </a:lnTo>
                    <a:lnTo>
                      <a:pt x="1004" y="1571"/>
                    </a:lnTo>
                    <a:lnTo>
                      <a:pt x="1088" y="1602"/>
                    </a:lnTo>
                    <a:lnTo>
                      <a:pt x="1317" y="1612"/>
                    </a:lnTo>
                    <a:lnTo>
                      <a:pt x="1470" y="1489"/>
                    </a:lnTo>
                    <a:lnTo>
                      <a:pt x="1491" y="1313"/>
                    </a:lnTo>
                    <a:lnTo>
                      <a:pt x="1472" y="1309"/>
                    </a:lnTo>
                    <a:lnTo>
                      <a:pt x="1455" y="1305"/>
                    </a:lnTo>
                    <a:lnTo>
                      <a:pt x="1439" y="1300"/>
                    </a:lnTo>
                    <a:lnTo>
                      <a:pt x="1425" y="1295"/>
                    </a:lnTo>
                    <a:lnTo>
                      <a:pt x="1412" y="1290"/>
                    </a:lnTo>
                    <a:lnTo>
                      <a:pt x="1402" y="1283"/>
                    </a:lnTo>
                    <a:lnTo>
                      <a:pt x="1398" y="1280"/>
                    </a:lnTo>
                    <a:lnTo>
                      <a:pt x="1394" y="1277"/>
                    </a:lnTo>
                    <a:lnTo>
                      <a:pt x="1390" y="1273"/>
                    </a:lnTo>
                    <a:lnTo>
                      <a:pt x="1387" y="1269"/>
                    </a:lnTo>
                    <a:lnTo>
                      <a:pt x="1385" y="1265"/>
                    </a:lnTo>
                    <a:lnTo>
                      <a:pt x="1383" y="1261"/>
                    </a:lnTo>
                    <a:lnTo>
                      <a:pt x="1382" y="1256"/>
                    </a:lnTo>
                    <a:lnTo>
                      <a:pt x="1382" y="1252"/>
                    </a:lnTo>
                    <a:lnTo>
                      <a:pt x="1382" y="1247"/>
                    </a:lnTo>
                    <a:lnTo>
                      <a:pt x="1382" y="1241"/>
                    </a:lnTo>
                    <a:lnTo>
                      <a:pt x="1384" y="1236"/>
                    </a:lnTo>
                    <a:lnTo>
                      <a:pt x="1386" y="1230"/>
                    </a:lnTo>
                    <a:lnTo>
                      <a:pt x="1392" y="1218"/>
                    </a:lnTo>
                    <a:lnTo>
                      <a:pt x="1401" y="1205"/>
                    </a:lnTo>
                    <a:lnTo>
                      <a:pt x="1413" y="1190"/>
                    </a:lnTo>
                    <a:lnTo>
                      <a:pt x="1428" y="1174"/>
                    </a:lnTo>
                    <a:lnTo>
                      <a:pt x="1515" y="1076"/>
                    </a:lnTo>
                    <a:lnTo>
                      <a:pt x="1520" y="1072"/>
                    </a:lnTo>
                    <a:lnTo>
                      <a:pt x="1523" y="1067"/>
                    </a:lnTo>
                    <a:lnTo>
                      <a:pt x="1527" y="1061"/>
                    </a:lnTo>
                    <a:lnTo>
                      <a:pt x="1529" y="1055"/>
                    </a:lnTo>
                    <a:lnTo>
                      <a:pt x="1532" y="1048"/>
                    </a:lnTo>
                    <a:lnTo>
                      <a:pt x="1533" y="1040"/>
                    </a:lnTo>
                    <a:lnTo>
                      <a:pt x="1535" y="1032"/>
                    </a:lnTo>
                    <a:lnTo>
                      <a:pt x="1535" y="1024"/>
                    </a:lnTo>
                    <a:lnTo>
                      <a:pt x="1536" y="1016"/>
                    </a:lnTo>
                    <a:lnTo>
                      <a:pt x="1536" y="1009"/>
                    </a:lnTo>
                    <a:lnTo>
                      <a:pt x="1535" y="1001"/>
                    </a:lnTo>
                    <a:lnTo>
                      <a:pt x="1534" y="994"/>
                    </a:lnTo>
                    <a:lnTo>
                      <a:pt x="1532" y="988"/>
                    </a:lnTo>
                    <a:lnTo>
                      <a:pt x="1530" y="982"/>
                    </a:lnTo>
                    <a:lnTo>
                      <a:pt x="1527" y="977"/>
                    </a:lnTo>
                    <a:lnTo>
                      <a:pt x="1524" y="972"/>
                    </a:lnTo>
                    <a:lnTo>
                      <a:pt x="1454" y="841"/>
                    </a:lnTo>
                    <a:lnTo>
                      <a:pt x="1480" y="658"/>
                    </a:lnTo>
                    <a:lnTo>
                      <a:pt x="1606" y="628"/>
                    </a:lnTo>
                    <a:lnTo>
                      <a:pt x="1633" y="596"/>
                    </a:lnTo>
                    <a:lnTo>
                      <a:pt x="1692" y="594"/>
                    </a:lnTo>
                    <a:lnTo>
                      <a:pt x="1702" y="589"/>
                    </a:lnTo>
                    <a:lnTo>
                      <a:pt x="1711" y="582"/>
                    </a:lnTo>
                    <a:lnTo>
                      <a:pt x="1719" y="576"/>
                    </a:lnTo>
                    <a:lnTo>
                      <a:pt x="1726" y="568"/>
                    </a:lnTo>
                    <a:lnTo>
                      <a:pt x="1731" y="560"/>
                    </a:lnTo>
                    <a:lnTo>
                      <a:pt x="1736" y="552"/>
                    </a:lnTo>
                    <a:lnTo>
                      <a:pt x="1740" y="543"/>
                    </a:lnTo>
                    <a:lnTo>
                      <a:pt x="1743" y="533"/>
                    </a:lnTo>
                    <a:lnTo>
                      <a:pt x="1745" y="523"/>
                    </a:lnTo>
                    <a:lnTo>
                      <a:pt x="1746" y="513"/>
                    </a:lnTo>
                    <a:lnTo>
                      <a:pt x="1745" y="501"/>
                    </a:lnTo>
                    <a:lnTo>
                      <a:pt x="1744" y="490"/>
                    </a:lnTo>
                    <a:lnTo>
                      <a:pt x="1742" y="477"/>
                    </a:lnTo>
                    <a:lnTo>
                      <a:pt x="1738" y="463"/>
                    </a:lnTo>
                    <a:lnTo>
                      <a:pt x="1734" y="450"/>
                    </a:lnTo>
                    <a:lnTo>
                      <a:pt x="1729" y="436"/>
                    </a:lnTo>
                    <a:lnTo>
                      <a:pt x="1727" y="434"/>
                    </a:lnTo>
                    <a:lnTo>
                      <a:pt x="1725" y="432"/>
                    </a:lnTo>
                    <a:lnTo>
                      <a:pt x="1723" y="429"/>
                    </a:lnTo>
                    <a:lnTo>
                      <a:pt x="1721" y="425"/>
                    </a:lnTo>
                    <a:lnTo>
                      <a:pt x="1718" y="416"/>
                    </a:lnTo>
                    <a:lnTo>
                      <a:pt x="1716" y="404"/>
                    </a:lnTo>
                    <a:lnTo>
                      <a:pt x="1714" y="390"/>
                    </a:lnTo>
                    <a:lnTo>
                      <a:pt x="1713" y="375"/>
                    </a:lnTo>
                    <a:lnTo>
                      <a:pt x="1713" y="360"/>
                    </a:lnTo>
                    <a:lnTo>
                      <a:pt x="1715" y="344"/>
                    </a:lnTo>
                    <a:lnTo>
                      <a:pt x="1717" y="327"/>
                    </a:lnTo>
                    <a:lnTo>
                      <a:pt x="1721" y="312"/>
                    </a:lnTo>
                    <a:lnTo>
                      <a:pt x="1723" y="304"/>
                    </a:lnTo>
                    <a:lnTo>
                      <a:pt x="1726" y="298"/>
                    </a:lnTo>
                    <a:lnTo>
                      <a:pt x="1729" y="291"/>
                    </a:lnTo>
                    <a:lnTo>
                      <a:pt x="1732" y="285"/>
                    </a:lnTo>
                    <a:lnTo>
                      <a:pt x="1736" y="280"/>
                    </a:lnTo>
                    <a:lnTo>
                      <a:pt x="1740" y="275"/>
                    </a:lnTo>
                    <a:lnTo>
                      <a:pt x="1745" y="271"/>
                    </a:lnTo>
                    <a:lnTo>
                      <a:pt x="1750" y="268"/>
                    </a:lnTo>
                    <a:lnTo>
                      <a:pt x="1755" y="265"/>
                    </a:lnTo>
                    <a:lnTo>
                      <a:pt x="1761" y="263"/>
                    </a:lnTo>
                    <a:lnTo>
                      <a:pt x="1768" y="262"/>
                    </a:lnTo>
                    <a:lnTo>
                      <a:pt x="1775" y="262"/>
                    </a:lnTo>
                    <a:lnTo>
                      <a:pt x="1804" y="266"/>
                    </a:lnTo>
                    <a:lnTo>
                      <a:pt x="1829" y="271"/>
                    </a:lnTo>
                    <a:lnTo>
                      <a:pt x="1840" y="273"/>
                    </a:lnTo>
                    <a:lnTo>
                      <a:pt x="1850" y="274"/>
                    </a:lnTo>
                    <a:lnTo>
                      <a:pt x="1859" y="275"/>
                    </a:lnTo>
                    <a:lnTo>
                      <a:pt x="1867" y="275"/>
                    </a:lnTo>
                    <a:lnTo>
                      <a:pt x="1874" y="274"/>
                    </a:lnTo>
                    <a:lnTo>
                      <a:pt x="1879" y="272"/>
                    </a:lnTo>
                    <a:lnTo>
                      <a:pt x="1882" y="271"/>
                    </a:lnTo>
                    <a:lnTo>
                      <a:pt x="1883" y="268"/>
                    </a:lnTo>
                    <a:lnTo>
                      <a:pt x="1885" y="266"/>
                    </a:lnTo>
                    <a:lnTo>
                      <a:pt x="1886" y="263"/>
                    </a:lnTo>
                    <a:lnTo>
                      <a:pt x="1887" y="255"/>
                    </a:lnTo>
                    <a:lnTo>
                      <a:pt x="1887" y="246"/>
                    </a:lnTo>
                    <a:lnTo>
                      <a:pt x="1885" y="234"/>
                    </a:lnTo>
                    <a:lnTo>
                      <a:pt x="1881" y="219"/>
                    </a:lnTo>
                    <a:lnTo>
                      <a:pt x="1884" y="209"/>
                    </a:lnTo>
                    <a:lnTo>
                      <a:pt x="1887" y="201"/>
                    </a:lnTo>
                    <a:lnTo>
                      <a:pt x="1891" y="194"/>
                    </a:lnTo>
                    <a:lnTo>
                      <a:pt x="1895" y="187"/>
                    </a:lnTo>
                    <a:lnTo>
                      <a:pt x="1900" y="183"/>
                    </a:lnTo>
                    <a:lnTo>
                      <a:pt x="1906" y="179"/>
                    </a:lnTo>
                    <a:lnTo>
                      <a:pt x="1912" y="177"/>
                    </a:lnTo>
                    <a:lnTo>
                      <a:pt x="1919" y="176"/>
                    </a:lnTo>
                    <a:lnTo>
                      <a:pt x="1928" y="176"/>
                    </a:lnTo>
                    <a:lnTo>
                      <a:pt x="1936" y="178"/>
                    </a:lnTo>
                    <a:lnTo>
                      <a:pt x="1945" y="180"/>
                    </a:lnTo>
                    <a:lnTo>
                      <a:pt x="1955" y="183"/>
                    </a:lnTo>
                    <a:lnTo>
                      <a:pt x="1977" y="194"/>
                    </a:lnTo>
                    <a:lnTo>
                      <a:pt x="2002" y="208"/>
                    </a:lnTo>
                    <a:lnTo>
                      <a:pt x="2015" y="209"/>
                    </a:lnTo>
                    <a:lnTo>
                      <a:pt x="2028" y="210"/>
                    </a:lnTo>
                    <a:lnTo>
                      <a:pt x="2040" y="209"/>
                    </a:lnTo>
                    <a:lnTo>
                      <a:pt x="2051" y="208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887" name="Freeform 39"/>
              <p:cNvSpPr>
                <a:spLocks/>
              </p:cNvSpPr>
              <p:nvPr/>
            </p:nvSpPr>
            <p:spPr bwMode="auto">
              <a:xfrm>
                <a:off x="-229" y="3886"/>
                <a:ext cx="1236" cy="832"/>
              </a:xfrm>
              <a:custGeom>
                <a:avLst/>
                <a:gdLst>
                  <a:gd name="T0" fmla="*/ 357 w 3341"/>
                  <a:gd name="T1" fmla="*/ 1124 h 2266"/>
                  <a:gd name="T2" fmla="*/ 457 w 3341"/>
                  <a:gd name="T3" fmla="*/ 1147 h 2266"/>
                  <a:gd name="T4" fmla="*/ 1359 w 3341"/>
                  <a:gd name="T5" fmla="*/ 1813 h 2266"/>
                  <a:gd name="T6" fmla="*/ 1391 w 3341"/>
                  <a:gd name="T7" fmla="*/ 1980 h 2266"/>
                  <a:gd name="T8" fmla="*/ 1488 w 3341"/>
                  <a:gd name="T9" fmla="*/ 2008 h 2266"/>
                  <a:gd name="T10" fmla="*/ 1585 w 3341"/>
                  <a:gd name="T11" fmla="*/ 2018 h 2266"/>
                  <a:gd name="T12" fmla="*/ 1645 w 3341"/>
                  <a:gd name="T13" fmla="*/ 2076 h 2266"/>
                  <a:gd name="T14" fmla="*/ 1668 w 3341"/>
                  <a:gd name="T15" fmla="*/ 2134 h 2266"/>
                  <a:gd name="T16" fmla="*/ 1784 w 3341"/>
                  <a:gd name="T17" fmla="*/ 2145 h 2266"/>
                  <a:gd name="T18" fmla="*/ 3101 w 3341"/>
                  <a:gd name="T19" fmla="*/ 1542 h 2266"/>
                  <a:gd name="T20" fmla="*/ 3083 w 3341"/>
                  <a:gd name="T21" fmla="*/ 1524 h 2266"/>
                  <a:gd name="T22" fmla="*/ 3082 w 3341"/>
                  <a:gd name="T23" fmla="*/ 1514 h 2266"/>
                  <a:gd name="T24" fmla="*/ 3085 w 3341"/>
                  <a:gd name="T25" fmla="*/ 1496 h 2266"/>
                  <a:gd name="T26" fmla="*/ 3091 w 3341"/>
                  <a:gd name="T27" fmla="*/ 1481 h 2266"/>
                  <a:gd name="T28" fmla="*/ 3100 w 3341"/>
                  <a:gd name="T29" fmla="*/ 1463 h 2266"/>
                  <a:gd name="T30" fmla="*/ 3109 w 3341"/>
                  <a:gd name="T31" fmla="*/ 1451 h 2266"/>
                  <a:gd name="T32" fmla="*/ 3117 w 3341"/>
                  <a:gd name="T33" fmla="*/ 1442 h 2266"/>
                  <a:gd name="T34" fmla="*/ 3124 w 3341"/>
                  <a:gd name="T35" fmla="*/ 1437 h 2266"/>
                  <a:gd name="T36" fmla="*/ 3134 w 3341"/>
                  <a:gd name="T37" fmla="*/ 1432 h 2266"/>
                  <a:gd name="T38" fmla="*/ 3141 w 3341"/>
                  <a:gd name="T39" fmla="*/ 1431 h 2266"/>
                  <a:gd name="T40" fmla="*/ 3324 w 3341"/>
                  <a:gd name="T41" fmla="*/ 1346 h 2266"/>
                  <a:gd name="T42" fmla="*/ 3338 w 3341"/>
                  <a:gd name="T43" fmla="*/ 1306 h 2266"/>
                  <a:gd name="T44" fmla="*/ 3249 w 3341"/>
                  <a:gd name="T45" fmla="*/ 1290 h 2266"/>
                  <a:gd name="T46" fmla="*/ 3229 w 3341"/>
                  <a:gd name="T47" fmla="*/ 1287 h 2266"/>
                  <a:gd name="T48" fmla="*/ 3217 w 3341"/>
                  <a:gd name="T49" fmla="*/ 1284 h 2266"/>
                  <a:gd name="T50" fmla="*/ 3200 w 3341"/>
                  <a:gd name="T51" fmla="*/ 1279 h 2266"/>
                  <a:gd name="T52" fmla="*/ 3193 w 3341"/>
                  <a:gd name="T53" fmla="*/ 1275 h 2266"/>
                  <a:gd name="T54" fmla="*/ 3187 w 3341"/>
                  <a:gd name="T55" fmla="*/ 1271 h 2266"/>
                  <a:gd name="T56" fmla="*/ 3181 w 3341"/>
                  <a:gd name="T57" fmla="*/ 1265 h 2266"/>
                  <a:gd name="T58" fmla="*/ 3178 w 3341"/>
                  <a:gd name="T59" fmla="*/ 1247 h 2266"/>
                  <a:gd name="T60" fmla="*/ 2850 w 3341"/>
                  <a:gd name="T61" fmla="*/ 1256 h 2266"/>
                  <a:gd name="T62" fmla="*/ 2766 w 3341"/>
                  <a:gd name="T63" fmla="*/ 1246 h 2266"/>
                  <a:gd name="T64" fmla="*/ 2733 w 3341"/>
                  <a:gd name="T65" fmla="*/ 1316 h 2266"/>
                  <a:gd name="T66" fmla="*/ 2626 w 3341"/>
                  <a:gd name="T67" fmla="*/ 1358 h 2266"/>
                  <a:gd name="T68" fmla="*/ 2561 w 3341"/>
                  <a:gd name="T69" fmla="*/ 1324 h 2266"/>
                  <a:gd name="T70" fmla="*/ 2519 w 3341"/>
                  <a:gd name="T71" fmla="*/ 1263 h 2266"/>
                  <a:gd name="T72" fmla="*/ 2463 w 3341"/>
                  <a:gd name="T73" fmla="*/ 1145 h 2266"/>
                  <a:gd name="T74" fmla="*/ 2439 w 3341"/>
                  <a:gd name="T75" fmla="*/ 1110 h 2266"/>
                  <a:gd name="T76" fmla="*/ 2476 w 3341"/>
                  <a:gd name="T77" fmla="*/ 1024 h 2266"/>
                  <a:gd name="T78" fmla="*/ 2487 w 3341"/>
                  <a:gd name="T79" fmla="*/ 954 h 2266"/>
                  <a:gd name="T80" fmla="*/ 2466 w 3341"/>
                  <a:gd name="T81" fmla="*/ 907 h 2266"/>
                  <a:gd name="T82" fmla="*/ 2494 w 3341"/>
                  <a:gd name="T83" fmla="*/ 834 h 2266"/>
                  <a:gd name="T84" fmla="*/ 2468 w 3341"/>
                  <a:gd name="T85" fmla="*/ 710 h 2266"/>
                  <a:gd name="T86" fmla="*/ 2411 w 3341"/>
                  <a:gd name="T87" fmla="*/ 695 h 2266"/>
                  <a:gd name="T88" fmla="*/ 2353 w 3341"/>
                  <a:gd name="T89" fmla="*/ 683 h 2266"/>
                  <a:gd name="T90" fmla="*/ 2294 w 3341"/>
                  <a:gd name="T91" fmla="*/ 518 h 2266"/>
                  <a:gd name="T92" fmla="*/ 2293 w 3341"/>
                  <a:gd name="T93" fmla="*/ 428 h 2266"/>
                  <a:gd name="T94" fmla="*/ 2307 w 3341"/>
                  <a:gd name="T95" fmla="*/ 361 h 2266"/>
                  <a:gd name="T96" fmla="*/ 2254 w 3341"/>
                  <a:gd name="T97" fmla="*/ 284 h 2266"/>
                  <a:gd name="T98" fmla="*/ 2048 w 3341"/>
                  <a:gd name="T99" fmla="*/ 111 h 2266"/>
                  <a:gd name="T100" fmla="*/ 1990 w 3341"/>
                  <a:gd name="T101" fmla="*/ 109 h 2266"/>
                  <a:gd name="T102" fmla="*/ 1954 w 3341"/>
                  <a:gd name="T103" fmla="*/ 132 h 2266"/>
                  <a:gd name="T104" fmla="*/ 1642 w 3341"/>
                  <a:gd name="T105" fmla="*/ 207 h 2266"/>
                  <a:gd name="T106" fmla="*/ 1585 w 3341"/>
                  <a:gd name="T107" fmla="*/ 270 h 2266"/>
                  <a:gd name="T108" fmla="*/ 1577 w 3341"/>
                  <a:gd name="T109" fmla="*/ 217 h 2266"/>
                  <a:gd name="T110" fmla="*/ 1558 w 3341"/>
                  <a:gd name="T111" fmla="*/ 163 h 2266"/>
                  <a:gd name="T112" fmla="*/ 1496 w 3341"/>
                  <a:gd name="T113" fmla="*/ 202 h 2266"/>
                  <a:gd name="T114" fmla="*/ 1470 w 3341"/>
                  <a:gd name="T115" fmla="*/ 177 h 2266"/>
                  <a:gd name="T116" fmla="*/ 1052 w 3341"/>
                  <a:gd name="T117" fmla="*/ 5 h 2266"/>
                  <a:gd name="T118" fmla="*/ 889 w 3341"/>
                  <a:gd name="T119" fmla="*/ 21 h 2266"/>
                  <a:gd name="T120" fmla="*/ 514 w 3341"/>
                  <a:gd name="T121" fmla="*/ 423 h 2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341" h="2266">
                    <a:moveTo>
                      <a:pt x="0" y="1078"/>
                    </a:moveTo>
                    <a:lnTo>
                      <a:pt x="272" y="1138"/>
                    </a:lnTo>
                    <a:lnTo>
                      <a:pt x="286" y="1135"/>
                    </a:lnTo>
                    <a:lnTo>
                      <a:pt x="301" y="1131"/>
                    </a:lnTo>
                    <a:lnTo>
                      <a:pt x="315" y="1129"/>
                    </a:lnTo>
                    <a:lnTo>
                      <a:pt x="329" y="1126"/>
                    </a:lnTo>
                    <a:lnTo>
                      <a:pt x="343" y="1125"/>
                    </a:lnTo>
                    <a:lnTo>
                      <a:pt x="357" y="1124"/>
                    </a:lnTo>
                    <a:lnTo>
                      <a:pt x="371" y="1124"/>
                    </a:lnTo>
                    <a:lnTo>
                      <a:pt x="384" y="1125"/>
                    </a:lnTo>
                    <a:lnTo>
                      <a:pt x="397" y="1126"/>
                    </a:lnTo>
                    <a:lnTo>
                      <a:pt x="410" y="1129"/>
                    </a:lnTo>
                    <a:lnTo>
                      <a:pt x="422" y="1132"/>
                    </a:lnTo>
                    <a:lnTo>
                      <a:pt x="434" y="1136"/>
                    </a:lnTo>
                    <a:lnTo>
                      <a:pt x="445" y="1141"/>
                    </a:lnTo>
                    <a:lnTo>
                      <a:pt x="457" y="1147"/>
                    </a:lnTo>
                    <a:lnTo>
                      <a:pt x="468" y="1154"/>
                    </a:lnTo>
                    <a:lnTo>
                      <a:pt x="479" y="1162"/>
                    </a:lnTo>
                    <a:lnTo>
                      <a:pt x="639" y="1159"/>
                    </a:lnTo>
                    <a:lnTo>
                      <a:pt x="872" y="1296"/>
                    </a:lnTo>
                    <a:lnTo>
                      <a:pt x="1156" y="1305"/>
                    </a:lnTo>
                    <a:lnTo>
                      <a:pt x="1253" y="1415"/>
                    </a:lnTo>
                    <a:lnTo>
                      <a:pt x="1274" y="1665"/>
                    </a:lnTo>
                    <a:lnTo>
                      <a:pt x="1359" y="1813"/>
                    </a:lnTo>
                    <a:lnTo>
                      <a:pt x="1367" y="1922"/>
                    </a:lnTo>
                    <a:lnTo>
                      <a:pt x="1367" y="1932"/>
                    </a:lnTo>
                    <a:lnTo>
                      <a:pt x="1368" y="1942"/>
                    </a:lnTo>
                    <a:lnTo>
                      <a:pt x="1370" y="1950"/>
                    </a:lnTo>
                    <a:lnTo>
                      <a:pt x="1373" y="1958"/>
                    </a:lnTo>
                    <a:lnTo>
                      <a:pt x="1378" y="1967"/>
                    </a:lnTo>
                    <a:lnTo>
                      <a:pt x="1384" y="1974"/>
                    </a:lnTo>
                    <a:lnTo>
                      <a:pt x="1391" y="1980"/>
                    </a:lnTo>
                    <a:lnTo>
                      <a:pt x="1399" y="1986"/>
                    </a:lnTo>
                    <a:lnTo>
                      <a:pt x="1408" y="1991"/>
                    </a:lnTo>
                    <a:lnTo>
                      <a:pt x="1418" y="1995"/>
                    </a:lnTo>
                    <a:lnTo>
                      <a:pt x="1430" y="1999"/>
                    </a:lnTo>
                    <a:lnTo>
                      <a:pt x="1442" y="2002"/>
                    </a:lnTo>
                    <a:lnTo>
                      <a:pt x="1456" y="2005"/>
                    </a:lnTo>
                    <a:lnTo>
                      <a:pt x="1471" y="2006"/>
                    </a:lnTo>
                    <a:lnTo>
                      <a:pt x="1488" y="2008"/>
                    </a:lnTo>
                    <a:lnTo>
                      <a:pt x="1505" y="2009"/>
                    </a:lnTo>
                    <a:lnTo>
                      <a:pt x="1518" y="2008"/>
                    </a:lnTo>
                    <a:lnTo>
                      <a:pt x="1530" y="2007"/>
                    </a:lnTo>
                    <a:lnTo>
                      <a:pt x="1542" y="2008"/>
                    </a:lnTo>
                    <a:lnTo>
                      <a:pt x="1554" y="2009"/>
                    </a:lnTo>
                    <a:lnTo>
                      <a:pt x="1564" y="2011"/>
                    </a:lnTo>
                    <a:lnTo>
                      <a:pt x="1575" y="2014"/>
                    </a:lnTo>
                    <a:lnTo>
                      <a:pt x="1585" y="2018"/>
                    </a:lnTo>
                    <a:lnTo>
                      <a:pt x="1594" y="2023"/>
                    </a:lnTo>
                    <a:lnTo>
                      <a:pt x="1603" y="2028"/>
                    </a:lnTo>
                    <a:lnTo>
                      <a:pt x="1611" y="2034"/>
                    </a:lnTo>
                    <a:lnTo>
                      <a:pt x="1618" y="2041"/>
                    </a:lnTo>
                    <a:lnTo>
                      <a:pt x="1627" y="2048"/>
                    </a:lnTo>
                    <a:lnTo>
                      <a:pt x="1633" y="2057"/>
                    </a:lnTo>
                    <a:lnTo>
                      <a:pt x="1639" y="2066"/>
                    </a:lnTo>
                    <a:lnTo>
                      <a:pt x="1645" y="2076"/>
                    </a:lnTo>
                    <a:lnTo>
                      <a:pt x="1650" y="2087"/>
                    </a:lnTo>
                    <a:lnTo>
                      <a:pt x="1650" y="2096"/>
                    </a:lnTo>
                    <a:lnTo>
                      <a:pt x="1650" y="2103"/>
                    </a:lnTo>
                    <a:lnTo>
                      <a:pt x="1652" y="2111"/>
                    </a:lnTo>
                    <a:lnTo>
                      <a:pt x="1654" y="2118"/>
                    </a:lnTo>
                    <a:lnTo>
                      <a:pt x="1658" y="2124"/>
                    </a:lnTo>
                    <a:lnTo>
                      <a:pt x="1662" y="2129"/>
                    </a:lnTo>
                    <a:lnTo>
                      <a:pt x="1668" y="2134"/>
                    </a:lnTo>
                    <a:lnTo>
                      <a:pt x="1674" y="2138"/>
                    </a:lnTo>
                    <a:lnTo>
                      <a:pt x="1681" y="2141"/>
                    </a:lnTo>
                    <a:lnTo>
                      <a:pt x="1688" y="2144"/>
                    </a:lnTo>
                    <a:lnTo>
                      <a:pt x="1697" y="2147"/>
                    </a:lnTo>
                    <a:lnTo>
                      <a:pt x="1706" y="2149"/>
                    </a:lnTo>
                    <a:lnTo>
                      <a:pt x="1726" y="2152"/>
                    </a:lnTo>
                    <a:lnTo>
                      <a:pt x="1748" y="2154"/>
                    </a:lnTo>
                    <a:lnTo>
                      <a:pt x="1784" y="2145"/>
                    </a:lnTo>
                    <a:lnTo>
                      <a:pt x="1832" y="2266"/>
                    </a:lnTo>
                    <a:lnTo>
                      <a:pt x="1902" y="2147"/>
                    </a:lnTo>
                    <a:lnTo>
                      <a:pt x="2245" y="1928"/>
                    </a:lnTo>
                    <a:lnTo>
                      <a:pt x="2323" y="1834"/>
                    </a:lnTo>
                    <a:lnTo>
                      <a:pt x="2461" y="1787"/>
                    </a:lnTo>
                    <a:lnTo>
                      <a:pt x="2663" y="1700"/>
                    </a:lnTo>
                    <a:lnTo>
                      <a:pt x="3093" y="1545"/>
                    </a:lnTo>
                    <a:lnTo>
                      <a:pt x="3101" y="1542"/>
                    </a:lnTo>
                    <a:lnTo>
                      <a:pt x="3101" y="1541"/>
                    </a:lnTo>
                    <a:lnTo>
                      <a:pt x="3096" y="1540"/>
                    </a:lnTo>
                    <a:lnTo>
                      <a:pt x="3091" y="1538"/>
                    </a:lnTo>
                    <a:lnTo>
                      <a:pt x="3088" y="1535"/>
                    </a:lnTo>
                    <a:lnTo>
                      <a:pt x="3085" y="1532"/>
                    </a:lnTo>
                    <a:lnTo>
                      <a:pt x="3084" y="1527"/>
                    </a:lnTo>
                    <a:lnTo>
                      <a:pt x="3083" y="1527"/>
                    </a:lnTo>
                    <a:lnTo>
                      <a:pt x="3083" y="1524"/>
                    </a:lnTo>
                    <a:lnTo>
                      <a:pt x="3082" y="1521"/>
                    </a:lnTo>
                    <a:lnTo>
                      <a:pt x="3082" y="1520"/>
                    </a:lnTo>
                    <a:lnTo>
                      <a:pt x="3082" y="1519"/>
                    </a:lnTo>
                    <a:lnTo>
                      <a:pt x="3082" y="1518"/>
                    </a:lnTo>
                    <a:lnTo>
                      <a:pt x="3082" y="1516"/>
                    </a:lnTo>
                    <a:lnTo>
                      <a:pt x="3082" y="1515"/>
                    </a:lnTo>
                    <a:lnTo>
                      <a:pt x="3082" y="1514"/>
                    </a:lnTo>
                    <a:lnTo>
                      <a:pt x="3082" y="1514"/>
                    </a:lnTo>
                    <a:lnTo>
                      <a:pt x="3082" y="1512"/>
                    </a:lnTo>
                    <a:lnTo>
                      <a:pt x="3082" y="1512"/>
                    </a:lnTo>
                    <a:lnTo>
                      <a:pt x="3083" y="1510"/>
                    </a:lnTo>
                    <a:lnTo>
                      <a:pt x="3083" y="1507"/>
                    </a:lnTo>
                    <a:lnTo>
                      <a:pt x="3083" y="1507"/>
                    </a:lnTo>
                    <a:lnTo>
                      <a:pt x="3084" y="1502"/>
                    </a:lnTo>
                    <a:lnTo>
                      <a:pt x="3085" y="1496"/>
                    </a:lnTo>
                    <a:lnTo>
                      <a:pt x="3085" y="1496"/>
                    </a:lnTo>
                    <a:lnTo>
                      <a:pt x="3086" y="1495"/>
                    </a:lnTo>
                    <a:lnTo>
                      <a:pt x="3086" y="1493"/>
                    </a:lnTo>
                    <a:lnTo>
                      <a:pt x="3087" y="1491"/>
                    </a:lnTo>
                    <a:lnTo>
                      <a:pt x="3087" y="1490"/>
                    </a:lnTo>
                    <a:lnTo>
                      <a:pt x="3089" y="1486"/>
                    </a:lnTo>
                    <a:lnTo>
                      <a:pt x="3090" y="1482"/>
                    </a:lnTo>
                    <a:lnTo>
                      <a:pt x="3090" y="1482"/>
                    </a:lnTo>
                    <a:lnTo>
                      <a:pt x="3091" y="1481"/>
                    </a:lnTo>
                    <a:lnTo>
                      <a:pt x="3091" y="1480"/>
                    </a:lnTo>
                    <a:lnTo>
                      <a:pt x="3092" y="1478"/>
                    </a:lnTo>
                    <a:lnTo>
                      <a:pt x="3092" y="1478"/>
                    </a:lnTo>
                    <a:lnTo>
                      <a:pt x="3095" y="1472"/>
                    </a:lnTo>
                    <a:lnTo>
                      <a:pt x="3098" y="1466"/>
                    </a:lnTo>
                    <a:lnTo>
                      <a:pt x="3099" y="1466"/>
                    </a:lnTo>
                    <a:lnTo>
                      <a:pt x="3099" y="1466"/>
                    </a:lnTo>
                    <a:lnTo>
                      <a:pt x="3100" y="1463"/>
                    </a:lnTo>
                    <a:lnTo>
                      <a:pt x="3101" y="1462"/>
                    </a:lnTo>
                    <a:lnTo>
                      <a:pt x="3101" y="1462"/>
                    </a:lnTo>
                    <a:lnTo>
                      <a:pt x="3102" y="1460"/>
                    </a:lnTo>
                    <a:lnTo>
                      <a:pt x="3103" y="1460"/>
                    </a:lnTo>
                    <a:lnTo>
                      <a:pt x="3103" y="1459"/>
                    </a:lnTo>
                    <a:lnTo>
                      <a:pt x="3105" y="1456"/>
                    </a:lnTo>
                    <a:lnTo>
                      <a:pt x="3107" y="1453"/>
                    </a:lnTo>
                    <a:lnTo>
                      <a:pt x="3109" y="1451"/>
                    </a:lnTo>
                    <a:lnTo>
                      <a:pt x="3110" y="1449"/>
                    </a:lnTo>
                    <a:lnTo>
                      <a:pt x="3111" y="1449"/>
                    </a:lnTo>
                    <a:lnTo>
                      <a:pt x="3111" y="1448"/>
                    </a:lnTo>
                    <a:lnTo>
                      <a:pt x="3113" y="1446"/>
                    </a:lnTo>
                    <a:lnTo>
                      <a:pt x="3115" y="1445"/>
                    </a:lnTo>
                    <a:lnTo>
                      <a:pt x="3115" y="1445"/>
                    </a:lnTo>
                    <a:lnTo>
                      <a:pt x="3116" y="1443"/>
                    </a:lnTo>
                    <a:lnTo>
                      <a:pt x="3117" y="1442"/>
                    </a:lnTo>
                    <a:lnTo>
                      <a:pt x="3118" y="1441"/>
                    </a:lnTo>
                    <a:lnTo>
                      <a:pt x="3119" y="1441"/>
                    </a:lnTo>
                    <a:lnTo>
                      <a:pt x="3120" y="1439"/>
                    </a:lnTo>
                    <a:lnTo>
                      <a:pt x="3120" y="1439"/>
                    </a:lnTo>
                    <a:lnTo>
                      <a:pt x="3121" y="1439"/>
                    </a:lnTo>
                    <a:lnTo>
                      <a:pt x="3122" y="1438"/>
                    </a:lnTo>
                    <a:lnTo>
                      <a:pt x="3123" y="1437"/>
                    </a:lnTo>
                    <a:lnTo>
                      <a:pt x="3124" y="1437"/>
                    </a:lnTo>
                    <a:lnTo>
                      <a:pt x="3125" y="1436"/>
                    </a:lnTo>
                    <a:lnTo>
                      <a:pt x="3126" y="1435"/>
                    </a:lnTo>
                    <a:lnTo>
                      <a:pt x="3126" y="1435"/>
                    </a:lnTo>
                    <a:lnTo>
                      <a:pt x="3128" y="1434"/>
                    </a:lnTo>
                    <a:lnTo>
                      <a:pt x="3130" y="1433"/>
                    </a:lnTo>
                    <a:lnTo>
                      <a:pt x="3131" y="1433"/>
                    </a:lnTo>
                    <a:lnTo>
                      <a:pt x="3132" y="1432"/>
                    </a:lnTo>
                    <a:lnTo>
                      <a:pt x="3134" y="1432"/>
                    </a:lnTo>
                    <a:lnTo>
                      <a:pt x="3134" y="1432"/>
                    </a:lnTo>
                    <a:lnTo>
                      <a:pt x="3136" y="1431"/>
                    </a:lnTo>
                    <a:lnTo>
                      <a:pt x="3136" y="1431"/>
                    </a:lnTo>
                    <a:lnTo>
                      <a:pt x="3137" y="1431"/>
                    </a:lnTo>
                    <a:lnTo>
                      <a:pt x="3138" y="1431"/>
                    </a:lnTo>
                    <a:lnTo>
                      <a:pt x="3139" y="1431"/>
                    </a:lnTo>
                    <a:lnTo>
                      <a:pt x="3140" y="1431"/>
                    </a:lnTo>
                    <a:lnTo>
                      <a:pt x="3141" y="1431"/>
                    </a:lnTo>
                    <a:lnTo>
                      <a:pt x="3142" y="1431"/>
                    </a:lnTo>
                    <a:lnTo>
                      <a:pt x="3142" y="1431"/>
                    </a:lnTo>
                    <a:lnTo>
                      <a:pt x="3143" y="1431"/>
                    </a:lnTo>
                    <a:lnTo>
                      <a:pt x="3253" y="1400"/>
                    </a:lnTo>
                    <a:lnTo>
                      <a:pt x="3276" y="1384"/>
                    </a:lnTo>
                    <a:lnTo>
                      <a:pt x="3296" y="1370"/>
                    </a:lnTo>
                    <a:lnTo>
                      <a:pt x="3311" y="1357"/>
                    </a:lnTo>
                    <a:lnTo>
                      <a:pt x="3324" y="1346"/>
                    </a:lnTo>
                    <a:lnTo>
                      <a:pt x="3333" y="1336"/>
                    </a:lnTo>
                    <a:lnTo>
                      <a:pt x="3338" y="1327"/>
                    </a:lnTo>
                    <a:lnTo>
                      <a:pt x="3340" y="1322"/>
                    </a:lnTo>
                    <a:lnTo>
                      <a:pt x="3341" y="1319"/>
                    </a:lnTo>
                    <a:lnTo>
                      <a:pt x="3341" y="1315"/>
                    </a:lnTo>
                    <a:lnTo>
                      <a:pt x="3341" y="1312"/>
                    </a:lnTo>
                    <a:lnTo>
                      <a:pt x="3340" y="1309"/>
                    </a:lnTo>
                    <a:lnTo>
                      <a:pt x="3338" y="1306"/>
                    </a:lnTo>
                    <a:lnTo>
                      <a:pt x="3335" y="1303"/>
                    </a:lnTo>
                    <a:lnTo>
                      <a:pt x="3332" y="1301"/>
                    </a:lnTo>
                    <a:lnTo>
                      <a:pt x="3324" y="1297"/>
                    </a:lnTo>
                    <a:lnTo>
                      <a:pt x="3314" y="1294"/>
                    </a:lnTo>
                    <a:lnTo>
                      <a:pt x="3301" y="1292"/>
                    </a:lnTo>
                    <a:lnTo>
                      <a:pt x="3285" y="1290"/>
                    </a:lnTo>
                    <a:lnTo>
                      <a:pt x="3268" y="1290"/>
                    </a:lnTo>
                    <a:lnTo>
                      <a:pt x="3249" y="1290"/>
                    </a:lnTo>
                    <a:lnTo>
                      <a:pt x="3246" y="1289"/>
                    </a:lnTo>
                    <a:lnTo>
                      <a:pt x="3244" y="1289"/>
                    </a:lnTo>
                    <a:lnTo>
                      <a:pt x="3239" y="1288"/>
                    </a:lnTo>
                    <a:lnTo>
                      <a:pt x="3239" y="1288"/>
                    </a:lnTo>
                    <a:lnTo>
                      <a:pt x="3239" y="1288"/>
                    </a:lnTo>
                    <a:lnTo>
                      <a:pt x="3234" y="1288"/>
                    </a:lnTo>
                    <a:lnTo>
                      <a:pt x="3230" y="1287"/>
                    </a:lnTo>
                    <a:lnTo>
                      <a:pt x="3229" y="1287"/>
                    </a:lnTo>
                    <a:lnTo>
                      <a:pt x="3227" y="1286"/>
                    </a:lnTo>
                    <a:lnTo>
                      <a:pt x="3225" y="1286"/>
                    </a:lnTo>
                    <a:lnTo>
                      <a:pt x="3224" y="1286"/>
                    </a:lnTo>
                    <a:lnTo>
                      <a:pt x="3222" y="1285"/>
                    </a:lnTo>
                    <a:lnTo>
                      <a:pt x="3222" y="1285"/>
                    </a:lnTo>
                    <a:lnTo>
                      <a:pt x="3220" y="1285"/>
                    </a:lnTo>
                    <a:lnTo>
                      <a:pt x="3219" y="1285"/>
                    </a:lnTo>
                    <a:lnTo>
                      <a:pt x="3217" y="1284"/>
                    </a:lnTo>
                    <a:lnTo>
                      <a:pt x="3217" y="1284"/>
                    </a:lnTo>
                    <a:lnTo>
                      <a:pt x="3213" y="1283"/>
                    </a:lnTo>
                    <a:lnTo>
                      <a:pt x="3213" y="1283"/>
                    </a:lnTo>
                    <a:lnTo>
                      <a:pt x="3208" y="1281"/>
                    </a:lnTo>
                    <a:lnTo>
                      <a:pt x="3203" y="1280"/>
                    </a:lnTo>
                    <a:lnTo>
                      <a:pt x="3203" y="1280"/>
                    </a:lnTo>
                    <a:lnTo>
                      <a:pt x="3202" y="1280"/>
                    </a:lnTo>
                    <a:lnTo>
                      <a:pt x="3200" y="1279"/>
                    </a:lnTo>
                    <a:lnTo>
                      <a:pt x="3200" y="1279"/>
                    </a:lnTo>
                    <a:lnTo>
                      <a:pt x="3199" y="1278"/>
                    </a:lnTo>
                    <a:lnTo>
                      <a:pt x="3197" y="1277"/>
                    </a:lnTo>
                    <a:lnTo>
                      <a:pt x="3197" y="1277"/>
                    </a:lnTo>
                    <a:lnTo>
                      <a:pt x="3196" y="1277"/>
                    </a:lnTo>
                    <a:lnTo>
                      <a:pt x="3195" y="1276"/>
                    </a:lnTo>
                    <a:lnTo>
                      <a:pt x="3194" y="1276"/>
                    </a:lnTo>
                    <a:lnTo>
                      <a:pt x="3193" y="1275"/>
                    </a:lnTo>
                    <a:lnTo>
                      <a:pt x="3192" y="1275"/>
                    </a:lnTo>
                    <a:lnTo>
                      <a:pt x="3191" y="1274"/>
                    </a:lnTo>
                    <a:lnTo>
                      <a:pt x="3190" y="1273"/>
                    </a:lnTo>
                    <a:lnTo>
                      <a:pt x="3190" y="1273"/>
                    </a:lnTo>
                    <a:lnTo>
                      <a:pt x="3190" y="1273"/>
                    </a:lnTo>
                    <a:lnTo>
                      <a:pt x="3190" y="1273"/>
                    </a:lnTo>
                    <a:lnTo>
                      <a:pt x="3188" y="1272"/>
                    </a:lnTo>
                    <a:lnTo>
                      <a:pt x="3187" y="1271"/>
                    </a:lnTo>
                    <a:lnTo>
                      <a:pt x="3186" y="1270"/>
                    </a:lnTo>
                    <a:lnTo>
                      <a:pt x="3186" y="1270"/>
                    </a:lnTo>
                    <a:lnTo>
                      <a:pt x="3186" y="1270"/>
                    </a:lnTo>
                    <a:lnTo>
                      <a:pt x="3184" y="1269"/>
                    </a:lnTo>
                    <a:lnTo>
                      <a:pt x="3184" y="1268"/>
                    </a:lnTo>
                    <a:lnTo>
                      <a:pt x="3183" y="1267"/>
                    </a:lnTo>
                    <a:lnTo>
                      <a:pt x="3182" y="1265"/>
                    </a:lnTo>
                    <a:lnTo>
                      <a:pt x="3181" y="1265"/>
                    </a:lnTo>
                    <a:lnTo>
                      <a:pt x="3181" y="1264"/>
                    </a:lnTo>
                    <a:lnTo>
                      <a:pt x="3180" y="1263"/>
                    </a:lnTo>
                    <a:lnTo>
                      <a:pt x="3180" y="1263"/>
                    </a:lnTo>
                    <a:lnTo>
                      <a:pt x="3179" y="1259"/>
                    </a:lnTo>
                    <a:lnTo>
                      <a:pt x="3178" y="1255"/>
                    </a:lnTo>
                    <a:lnTo>
                      <a:pt x="3178" y="1255"/>
                    </a:lnTo>
                    <a:lnTo>
                      <a:pt x="3178" y="1251"/>
                    </a:lnTo>
                    <a:lnTo>
                      <a:pt x="3178" y="1247"/>
                    </a:lnTo>
                    <a:lnTo>
                      <a:pt x="3180" y="1243"/>
                    </a:lnTo>
                    <a:lnTo>
                      <a:pt x="3181" y="1239"/>
                    </a:lnTo>
                    <a:lnTo>
                      <a:pt x="3187" y="1230"/>
                    </a:lnTo>
                    <a:lnTo>
                      <a:pt x="3194" y="1220"/>
                    </a:lnTo>
                    <a:lnTo>
                      <a:pt x="3194" y="1220"/>
                    </a:lnTo>
                    <a:lnTo>
                      <a:pt x="3194" y="1220"/>
                    </a:lnTo>
                    <a:lnTo>
                      <a:pt x="3194" y="1220"/>
                    </a:lnTo>
                    <a:lnTo>
                      <a:pt x="2850" y="1256"/>
                    </a:lnTo>
                    <a:lnTo>
                      <a:pt x="2836" y="1250"/>
                    </a:lnTo>
                    <a:lnTo>
                      <a:pt x="2823" y="1245"/>
                    </a:lnTo>
                    <a:lnTo>
                      <a:pt x="2812" y="1241"/>
                    </a:lnTo>
                    <a:lnTo>
                      <a:pt x="2801" y="1239"/>
                    </a:lnTo>
                    <a:lnTo>
                      <a:pt x="2791" y="1239"/>
                    </a:lnTo>
                    <a:lnTo>
                      <a:pt x="2782" y="1240"/>
                    </a:lnTo>
                    <a:lnTo>
                      <a:pt x="2774" y="1243"/>
                    </a:lnTo>
                    <a:lnTo>
                      <a:pt x="2766" y="1246"/>
                    </a:lnTo>
                    <a:lnTo>
                      <a:pt x="2760" y="1251"/>
                    </a:lnTo>
                    <a:lnTo>
                      <a:pt x="2754" y="1257"/>
                    </a:lnTo>
                    <a:lnTo>
                      <a:pt x="2749" y="1265"/>
                    </a:lnTo>
                    <a:lnTo>
                      <a:pt x="2744" y="1274"/>
                    </a:lnTo>
                    <a:lnTo>
                      <a:pt x="2741" y="1283"/>
                    </a:lnTo>
                    <a:lnTo>
                      <a:pt x="2738" y="1293"/>
                    </a:lnTo>
                    <a:lnTo>
                      <a:pt x="2735" y="1304"/>
                    </a:lnTo>
                    <a:lnTo>
                      <a:pt x="2733" y="1316"/>
                    </a:lnTo>
                    <a:lnTo>
                      <a:pt x="2716" y="1317"/>
                    </a:lnTo>
                    <a:lnTo>
                      <a:pt x="2701" y="1320"/>
                    </a:lnTo>
                    <a:lnTo>
                      <a:pt x="2687" y="1324"/>
                    </a:lnTo>
                    <a:lnTo>
                      <a:pt x="2673" y="1328"/>
                    </a:lnTo>
                    <a:lnTo>
                      <a:pt x="2660" y="1334"/>
                    </a:lnTo>
                    <a:lnTo>
                      <a:pt x="2648" y="1341"/>
                    </a:lnTo>
                    <a:lnTo>
                      <a:pt x="2637" y="1349"/>
                    </a:lnTo>
                    <a:lnTo>
                      <a:pt x="2626" y="1358"/>
                    </a:lnTo>
                    <a:lnTo>
                      <a:pt x="2617" y="1355"/>
                    </a:lnTo>
                    <a:lnTo>
                      <a:pt x="2608" y="1352"/>
                    </a:lnTo>
                    <a:lnTo>
                      <a:pt x="2599" y="1348"/>
                    </a:lnTo>
                    <a:lnTo>
                      <a:pt x="2590" y="1344"/>
                    </a:lnTo>
                    <a:lnTo>
                      <a:pt x="2582" y="1340"/>
                    </a:lnTo>
                    <a:lnTo>
                      <a:pt x="2575" y="1335"/>
                    </a:lnTo>
                    <a:lnTo>
                      <a:pt x="2567" y="1330"/>
                    </a:lnTo>
                    <a:lnTo>
                      <a:pt x="2561" y="1324"/>
                    </a:lnTo>
                    <a:lnTo>
                      <a:pt x="2554" y="1318"/>
                    </a:lnTo>
                    <a:lnTo>
                      <a:pt x="2548" y="1312"/>
                    </a:lnTo>
                    <a:lnTo>
                      <a:pt x="2542" y="1304"/>
                    </a:lnTo>
                    <a:lnTo>
                      <a:pt x="2537" y="1297"/>
                    </a:lnTo>
                    <a:lnTo>
                      <a:pt x="2532" y="1289"/>
                    </a:lnTo>
                    <a:lnTo>
                      <a:pt x="2527" y="1281"/>
                    </a:lnTo>
                    <a:lnTo>
                      <a:pt x="2523" y="1272"/>
                    </a:lnTo>
                    <a:lnTo>
                      <a:pt x="2519" y="1263"/>
                    </a:lnTo>
                    <a:lnTo>
                      <a:pt x="2517" y="1242"/>
                    </a:lnTo>
                    <a:lnTo>
                      <a:pt x="2514" y="1224"/>
                    </a:lnTo>
                    <a:lnTo>
                      <a:pt x="2509" y="1207"/>
                    </a:lnTo>
                    <a:lnTo>
                      <a:pt x="2502" y="1192"/>
                    </a:lnTo>
                    <a:lnTo>
                      <a:pt x="2494" y="1178"/>
                    </a:lnTo>
                    <a:lnTo>
                      <a:pt x="2485" y="1165"/>
                    </a:lnTo>
                    <a:lnTo>
                      <a:pt x="2474" y="1154"/>
                    </a:lnTo>
                    <a:lnTo>
                      <a:pt x="2463" y="1145"/>
                    </a:lnTo>
                    <a:lnTo>
                      <a:pt x="2458" y="1142"/>
                    </a:lnTo>
                    <a:lnTo>
                      <a:pt x="2453" y="1138"/>
                    </a:lnTo>
                    <a:lnTo>
                      <a:pt x="2449" y="1135"/>
                    </a:lnTo>
                    <a:lnTo>
                      <a:pt x="2446" y="1131"/>
                    </a:lnTo>
                    <a:lnTo>
                      <a:pt x="2443" y="1126"/>
                    </a:lnTo>
                    <a:lnTo>
                      <a:pt x="2441" y="1122"/>
                    </a:lnTo>
                    <a:lnTo>
                      <a:pt x="2440" y="1115"/>
                    </a:lnTo>
                    <a:lnTo>
                      <a:pt x="2439" y="1110"/>
                    </a:lnTo>
                    <a:lnTo>
                      <a:pt x="2439" y="1104"/>
                    </a:lnTo>
                    <a:lnTo>
                      <a:pt x="2440" y="1098"/>
                    </a:lnTo>
                    <a:lnTo>
                      <a:pt x="2441" y="1092"/>
                    </a:lnTo>
                    <a:lnTo>
                      <a:pt x="2443" y="1085"/>
                    </a:lnTo>
                    <a:lnTo>
                      <a:pt x="2448" y="1070"/>
                    </a:lnTo>
                    <a:lnTo>
                      <a:pt x="2457" y="1054"/>
                    </a:lnTo>
                    <a:lnTo>
                      <a:pt x="2467" y="1039"/>
                    </a:lnTo>
                    <a:lnTo>
                      <a:pt x="2476" y="1024"/>
                    </a:lnTo>
                    <a:lnTo>
                      <a:pt x="2482" y="1010"/>
                    </a:lnTo>
                    <a:lnTo>
                      <a:pt x="2487" y="996"/>
                    </a:lnTo>
                    <a:lnTo>
                      <a:pt x="2488" y="989"/>
                    </a:lnTo>
                    <a:lnTo>
                      <a:pt x="2489" y="982"/>
                    </a:lnTo>
                    <a:lnTo>
                      <a:pt x="2490" y="974"/>
                    </a:lnTo>
                    <a:lnTo>
                      <a:pt x="2490" y="967"/>
                    </a:lnTo>
                    <a:lnTo>
                      <a:pt x="2489" y="961"/>
                    </a:lnTo>
                    <a:lnTo>
                      <a:pt x="2487" y="954"/>
                    </a:lnTo>
                    <a:lnTo>
                      <a:pt x="2485" y="948"/>
                    </a:lnTo>
                    <a:lnTo>
                      <a:pt x="2483" y="941"/>
                    </a:lnTo>
                    <a:lnTo>
                      <a:pt x="2478" y="936"/>
                    </a:lnTo>
                    <a:lnTo>
                      <a:pt x="2474" y="930"/>
                    </a:lnTo>
                    <a:lnTo>
                      <a:pt x="2471" y="924"/>
                    </a:lnTo>
                    <a:lnTo>
                      <a:pt x="2469" y="919"/>
                    </a:lnTo>
                    <a:lnTo>
                      <a:pt x="2467" y="913"/>
                    </a:lnTo>
                    <a:lnTo>
                      <a:pt x="2466" y="907"/>
                    </a:lnTo>
                    <a:lnTo>
                      <a:pt x="2465" y="900"/>
                    </a:lnTo>
                    <a:lnTo>
                      <a:pt x="2466" y="894"/>
                    </a:lnTo>
                    <a:lnTo>
                      <a:pt x="2467" y="888"/>
                    </a:lnTo>
                    <a:lnTo>
                      <a:pt x="2468" y="881"/>
                    </a:lnTo>
                    <a:lnTo>
                      <a:pt x="2471" y="874"/>
                    </a:lnTo>
                    <a:lnTo>
                      <a:pt x="2474" y="867"/>
                    </a:lnTo>
                    <a:lnTo>
                      <a:pt x="2482" y="852"/>
                    </a:lnTo>
                    <a:lnTo>
                      <a:pt x="2494" y="834"/>
                    </a:lnTo>
                    <a:lnTo>
                      <a:pt x="2479" y="755"/>
                    </a:lnTo>
                    <a:lnTo>
                      <a:pt x="2479" y="744"/>
                    </a:lnTo>
                    <a:lnTo>
                      <a:pt x="2478" y="733"/>
                    </a:lnTo>
                    <a:lnTo>
                      <a:pt x="2477" y="728"/>
                    </a:lnTo>
                    <a:lnTo>
                      <a:pt x="2475" y="723"/>
                    </a:lnTo>
                    <a:lnTo>
                      <a:pt x="2473" y="718"/>
                    </a:lnTo>
                    <a:lnTo>
                      <a:pt x="2471" y="714"/>
                    </a:lnTo>
                    <a:lnTo>
                      <a:pt x="2468" y="710"/>
                    </a:lnTo>
                    <a:lnTo>
                      <a:pt x="2464" y="706"/>
                    </a:lnTo>
                    <a:lnTo>
                      <a:pt x="2459" y="703"/>
                    </a:lnTo>
                    <a:lnTo>
                      <a:pt x="2453" y="699"/>
                    </a:lnTo>
                    <a:lnTo>
                      <a:pt x="2447" y="697"/>
                    </a:lnTo>
                    <a:lnTo>
                      <a:pt x="2440" y="696"/>
                    </a:lnTo>
                    <a:lnTo>
                      <a:pt x="2432" y="694"/>
                    </a:lnTo>
                    <a:lnTo>
                      <a:pt x="2423" y="694"/>
                    </a:lnTo>
                    <a:lnTo>
                      <a:pt x="2411" y="695"/>
                    </a:lnTo>
                    <a:lnTo>
                      <a:pt x="2400" y="696"/>
                    </a:lnTo>
                    <a:lnTo>
                      <a:pt x="2391" y="696"/>
                    </a:lnTo>
                    <a:lnTo>
                      <a:pt x="2382" y="696"/>
                    </a:lnTo>
                    <a:lnTo>
                      <a:pt x="2375" y="694"/>
                    </a:lnTo>
                    <a:lnTo>
                      <a:pt x="2368" y="693"/>
                    </a:lnTo>
                    <a:lnTo>
                      <a:pt x="2362" y="690"/>
                    </a:lnTo>
                    <a:lnTo>
                      <a:pt x="2357" y="687"/>
                    </a:lnTo>
                    <a:lnTo>
                      <a:pt x="2353" y="683"/>
                    </a:lnTo>
                    <a:lnTo>
                      <a:pt x="2349" y="679"/>
                    </a:lnTo>
                    <a:lnTo>
                      <a:pt x="2346" y="673"/>
                    </a:lnTo>
                    <a:lnTo>
                      <a:pt x="2343" y="667"/>
                    </a:lnTo>
                    <a:lnTo>
                      <a:pt x="2339" y="653"/>
                    </a:lnTo>
                    <a:lnTo>
                      <a:pt x="2336" y="635"/>
                    </a:lnTo>
                    <a:lnTo>
                      <a:pt x="2302" y="531"/>
                    </a:lnTo>
                    <a:lnTo>
                      <a:pt x="2298" y="525"/>
                    </a:lnTo>
                    <a:lnTo>
                      <a:pt x="2294" y="518"/>
                    </a:lnTo>
                    <a:lnTo>
                      <a:pt x="2291" y="512"/>
                    </a:lnTo>
                    <a:lnTo>
                      <a:pt x="2288" y="505"/>
                    </a:lnTo>
                    <a:lnTo>
                      <a:pt x="2285" y="492"/>
                    </a:lnTo>
                    <a:lnTo>
                      <a:pt x="2284" y="479"/>
                    </a:lnTo>
                    <a:lnTo>
                      <a:pt x="2284" y="466"/>
                    </a:lnTo>
                    <a:lnTo>
                      <a:pt x="2286" y="453"/>
                    </a:lnTo>
                    <a:lnTo>
                      <a:pt x="2289" y="441"/>
                    </a:lnTo>
                    <a:lnTo>
                      <a:pt x="2293" y="428"/>
                    </a:lnTo>
                    <a:lnTo>
                      <a:pt x="2304" y="408"/>
                    </a:lnTo>
                    <a:lnTo>
                      <a:pt x="2314" y="389"/>
                    </a:lnTo>
                    <a:lnTo>
                      <a:pt x="2317" y="384"/>
                    </a:lnTo>
                    <a:lnTo>
                      <a:pt x="2317" y="380"/>
                    </a:lnTo>
                    <a:lnTo>
                      <a:pt x="2317" y="375"/>
                    </a:lnTo>
                    <a:lnTo>
                      <a:pt x="2314" y="370"/>
                    </a:lnTo>
                    <a:lnTo>
                      <a:pt x="2311" y="365"/>
                    </a:lnTo>
                    <a:lnTo>
                      <a:pt x="2307" y="361"/>
                    </a:lnTo>
                    <a:lnTo>
                      <a:pt x="2301" y="356"/>
                    </a:lnTo>
                    <a:lnTo>
                      <a:pt x="2293" y="351"/>
                    </a:lnTo>
                    <a:lnTo>
                      <a:pt x="2282" y="340"/>
                    </a:lnTo>
                    <a:lnTo>
                      <a:pt x="2273" y="329"/>
                    </a:lnTo>
                    <a:lnTo>
                      <a:pt x="2266" y="318"/>
                    </a:lnTo>
                    <a:lnTo>
                      <a:pt x="2260" y="307"/>
                    </a:lnTo>
                    <a:lnTo>
                      <a:pt x="2256" y="296"/>
                    </a:lnTo>
                    <a:lnTo>
                      <a:pt x="2254" y="284"/>
                    </a:lnTo>
                    <a:lnTo>
                      <a:pt x="2253" y="272"/>
                    </a:lnTo>
                    <a:lnTo>
                      <a:pt x="2254" y="261"/>
                    </a:lnTo>
                    <a:lnTo>
                      <a:pt x="2261" y="190"/>
                    </a:lnTo>
                    <a:lnTo>
                      <a:pt x="2226" y="166"/>
                    </a:lnTo>
                    <a:lnTo>
                      <a:pt x="2127" y="92"/>
                    </a:lnTo>
                    <a:lnTo>
                      <a:pt x="2075" y="115"/>
                    </a:lnTo>
                    <a:lnTo>
                      <a:pt x="2060" y="114"/>
                    </a:lnTo>
                    <a:lnTo>
                      <a:pt x="2048" y="111"/>
                    </a:lnTo>
                    <a:lnTo>
                      <a:pt x="2036" y="108"/>
                    </a:lnTo>
                    <a:lnTo>
                      <a:pt x="2027" y="105"/>
                    </a:lnTo>
                    <a:lnTo>
                      <a:pt x="2018" y="103"/>
                    </a:lnTo>
                    <a:lnTo>
                      <a:pt x="2009" y="102"/>
                    </a:lnTo>
                    <a:lnTo>
                      <a:pt x="2005" y="103"/>
                    </a:lnTo>
                    <a:lnTo>
                      <a:pt x="2000" y="104"/>
                    </a:lnTo>
                    <a:lnTo>
                      <a:pt x="1995" y="106"/>
                    </a:lnTo>
                    <a:lnTo>
                      <a:pt x="1990" y="109"/>
                    </a:lnTo>
                    <a:lnTo>
                      <a:pt x="1986" y="115"/>
                    </a:lnTo>
                    <a:lnTo>
                      <a:pt x="1982" y="120"/>
                    </a:lnTo>
                    <a:lnTo>
                      <a:pt x="1978" y="124"/>
                    </a:lnTo>
                    <a:lnTo>
                      <a:pt x="1973" y="127"/>
                    </a:lnTo>
                    <a:lnTo>
                      <a:pt x="1969" y="130"/>
                    </a:lnTo>
                    <a:lnTo>
                      <a:pt x="1964" y="131"/>
                    </a:lnTo>
                    <a:lnTo>
                      <a:pt x="1959" y="132"/>
                    </a:lnTo>
                    <a:lnTo>
                      <a:pt x="1954" y="132"/>
                    </a:lnTo>
                    <a:lnTo>
                      <a:pt x="1945" y="130"/>
                    </a:lnTo>
                    <a:lnTo>
                      <a:pt x="1935" y="126"/>
                    </a:lnTo>
                    <a:lnTo>
                      <a:pt x="1926" y="121"/>
                    </a:lnTo>
                    <a:lnTo>
                      <a:pt x="1917" y="115"/>
                    </a:lnTo>
                    <a:lnTo>
                      <a:pt x="1763" y="118"/>
                    </a:lnTo>
                    <a:lnTo>
                      <a:pt x="1712" y="144"/>
                    </a:lnTo>
                    <a:lnTo>
                      <a:pt x="1653" y="188"/>
                    </a:lnTo>
                    <a:lnTo>
                      <a:pt x="1642" y="207"/>
                    </a:lnTo>
                    <a:lnTo>
                      <a:pt x="1632" y="223"/>
                    </a:lnTo>
                    <a:lnTo>
                      <a:pt x="1622" y="237"/>
                    </a:lnTo>
                    <a:lnTo>
                      <a:pt x="1613" y="248"/>
                    </a:lnTo>
                    <a:lnTo>
                      <a:pt x="1605" y="257"/>
                    </a:lnTo>
                    <a:lnTo>
                      <a:pt x="1598" y="264"/>
                    </a:lnTo>
                    <a:lnTo>
                      <a:pt x="1593" y="268"/>
                    </a:lnTo>
                    <a:lnTo>
                      <a:pt x="1588" y="270"/>
                    </a:lnTo>
                    <a:lnTo>
                      <a:pt x="1585" y="270"/>
                    </a:lnTo>
                    <a:lnTo>
                      <a:pt x="1584" y="269"/>
                    </a:lnTo>
                    <a:lnTo>
                      <a:pt x="1582" y="268"/>
                    </a:lnTo>
                    <a:lnTo>
                      <a:pt x="1580" y="267"/>
                    </a:lnTo>
                    <a:lnTo>
                      <a:pt x="1578" y="261"/>
                    </a:lnTo>
                    <a:lnTo>
                      <a:pt x="1577" y="254"/>
                    </a:lnTo>
                    <a:lnTo>
                      <a:pt x="1576" y="244"/>
                    </a:lnTo>
                    <a:lnTo>
                      <a:pt x="1576" y="231"/>
                    </a:lnTo>
                    <a:lnTo>
                      <a:pt x="1577" y="217"/>
                    </a:lnTo>
                    <a:lnTo>
                      <a:pt x="1579" y="200"/>
                    </a:lnTo>
                    <a:lnTo>
                      <a:pt x="1577" y="189"/>
                    </a:lnTo>
                    <a:lnTo>
                      <a:pt x="1574" y="180"/>
                    </a:lnTo>
                    <a:lnTo>
                      <a:pt x="1571" y="174"/>
                    </a:lnTo>
                    <a:lnTo>
                      <a:pt x="1568" y="169"/>
                    </a:lnTo>
                    <a:lnTo>
                      <a:pt x="1565" y="166"/>
                    </a:lnTo>
                    <a:lnTo>
                      <a:pt x="1562" y="164"/>
                    </a:lnTo>
                    <a:lnTo>
                      <a:pt x="1558" y="163"/>
                    </a:lnTo>
                    <a:lnTo>
                      <a:pt x="1554" y="164"/>
                    </a:lnTo>
                    <a:lnTo>
                      <a:pt x="1547" y="168"/>
                    </a:lnTo>
                    <a:lnTo>
                      <a:pt x="1539" y="174"/>
                    </a:lnTo>
                    <a:lnTo>
                      <a:pt x="1531" y="182"/>
                    </a:lnTo>
                    <a:lnTo>
                      <a:pt x="1524" y="188"/>
                    </a:lnTo>
                    <a:lnTo>
                      <a:pt x="1511" y="196"/>
                    </a:lnTo>
                    <a:lnTo>
                      <a:pt x="1500" y="201"/>
                    </a:lnTo>
                    <a:lnTo>
                      <a:pt x="1496" y="202"/>
                    </a:lnTo>
                    <a:lnTo>
                      <a:pt x="1491" y="203"/>
                    </a:lnTo>
                    <a:lnTo>
                      <a:pt x="1488" y="202"/>
                    </a:lnTo>
                    <a:lnTo>
                      <a:pt x="1484" y="201"/>
                    </a:lnTo>
                    <a:lnTo>
                      <a:pt x="1480" y="199"/>
                    </a:lnTo>
                    <a:lnTo>
                      <a:pt x="1478" y="196"/>
                    </a:lnTo>
                    <a:lnTo>
                      <a:pt x="1475" y="193"/>
                    </a:lnTo>
                    <a:lnTo>
                      <a:pt x="1473" y="188"/>
                    </a:lnTo>
                    <a:lnTo>
                      <a:pt x="1470" y="177"/>
                    </a:lnTo>
                    <a:lnTo>
                      <a:pt x="1467" y="163"/>
                    </a:lnTo>
                    <a:lnTo>
                      <a:pt x="1472" y="87"/>
                    </a:lnTo>
                    <a:lnTo>
                      <a:pt x="1147" y="37"/>
                    </a:lnTo>
                    <a:lnTo>
                      <a:pt x="1128" y="28"/>
                    </a:lnTo>
                    <a:lnTo>
                      <a:pt x="1110" y="21"/>
                    </a:lnTo>
                    <a:lnTo>
                      <a:pt x="1091" y="15"/>
                    </a:lnTo>
                    <a:lnTo>
                      <a:pt x="1072" y="9"/>
                    </a:lnTo>
                    <a:lnTo>
                      <a:pt x="1052" y="5"/>
                    </a:lnTo>
                    <a:lnTo>
                      <a:pt x="1033" y="2"/>
                    </a:lnTo>
                    <a:lnTo>
                      <a:pt x="1013" y="0"/>
                    </a:lnTo>
                    <a:lnTo>
                      <a:pt x="993" y="0"/>
                    </a:lnTo>
                    <a:lnTo>
                      <a:pt x="973" y="1"/>
                    </a:lnTo>
                    <a:lnTo>
                      <a:pt x="953" y="4"/>
                    </a:lnTo>
                    <a:lnTo>
                      <a:pt x="932" y="8"/>
                    </a:lnTo>
                    <a:lnTo>
                      <a:pt x="910" y="13"/>
                    </a:lnTo>
                    <a:lnTo>
                      <a:pt x="889" y="21"/>
                    </a:lnTo>
                    <a:lnTo>
                      <a:pt x="868" y="30"/>
                    </a:lnTo>
                    <a:lnTo>
                      <a:pt x="846" y="41"/>
                    </a:lnTo>
                    <a:lnTo>
                      <a:pt x="823" y="53"/>
                    </a:lnTo>
                    <a:lnTo>
                      <a:pt x="811" y="54"/>
                    </a:lnTo>
                    <a:lnTo>
                      <a:pt x="810" y="68"/>
                    </a:lnTo>
                    <a:lnTo>
                      <a:pt x="601" y="234"/>
                    </a:lnTo>
                    <a:lnTo>
                      <a:pt x="533" y="313"/>
                    </a:lnTo>
                    <a:lnTo>
                      <a:pt x="514" y="423"/>
                    </a:lnTo>
                    <a:lnTo>
                      <a:pt x="442" y="514"/>
                    </a:lnTo>
                    <a:lnTo>
                      <a:pt x="397" y="627"/>
                    </a:lnTo>
                    <a:lnTo>
                      <a:pt x="349" y="670"/>
                    </a:lnTo>
                    <a:lnTo>
                      <a:pt x="246" y="883"/>
                    </a:lnTo>
                    <a:lnTo>
                      <a:pt x="21" y="1063"/>
                    </a:lnTo>
                    <a:lnTo>
                      <a:pt x="0" y="1078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888" name="Freeform 40"/>
              <p:cNvSpPr>
                <a:spLocks/>
              </p:cNvSpPr>
              <p:nvPr/>
            </p:nvSpPr>
            <p:spPr bwMode="auto">
              <a:xfrm>
                <a:off x="-243" y="2746"/>
                <a:ext cx="1105" cy="1078"/>
              </a:xfrm>
              <a:custGeom>
                <a:avLst/>
                <a:gdLst>
                  <a:gd name="T0" fmla="*/ 1247 w 2986"/>
                  <a:gd name="T1" fmla="*/ 2 h 2933"/>
                  <a:gd name="T2" fmla="*/ 1285 w 2986"/>
                  <a:gd name="T3" fmla="*/ 22 h 2933"/>
                  <a:gd name="T4" fmla="*/ 1274 w 2986"/>
                  <a:gd name="T5" fmla="*/ 235 h 2933"/>
                  <a:gd name="T6" fmla="*/ 1303 w 2986"/>
                  <a:gd name="T7" fmla="*/ 274 h 2933"/>
                  <a:gd name="T8" fmla="*/ 1462 w 2986"/>
                  <a:gd name="T9" fmla="*/ 303 h 2933"/>
                  <a:gd name="T10" fmla="*/ 1543 w 2986"/>
                  <a:gd name="T11" fmla="*/ 359 h 2933"/>
                  <a:gd name="T12" fmla="*/ 1620 w 2986"/>
                  <a:gd name="T13" fmla="*/ 380 h 2933"/>
                  <a:gd name="T14" fmla="*/ 1686 w 2986"/>
                  <a:gd name="T15" fmla="*/ 256 h 2933"/>
                  <a:gd name="T16" fmla="*/ 1717 w 2986"/>
                  <a:gd name="T17" fmla="*/ 238 h 2933"/>
                  <a:gd name="T18" fmla="*/ 1781 w 2986"/>
                  <a:gd name="T19" fmla="*/ 274 h 2933"/>
                  <a:gd name="T20" fmla="*/ 1820 w 2986"/>
                  <a:gd name="T21" fmla="*/ 257 h 2933"/>
                  <a:gd name="T22" fmla="*/ 1896 w 2986"/>
                  <a:gd name="T23" fmla="*/ 217 h 2933"/>
                  <a:gd name="T24" fmla="*/ 1951 w 2986"/>
                  <a:gd name="T25" fmla="*/ 381 h 2933"/>
                  <a:gd name="T26" fmla="*/ 2021 w 2986"/>
                  <a:gd name="T27" fmla="*/ 456 h 2933"/>
                  <a:gd name="T28" fmla="*/ 2116 w 2986"/>
                  <a:gd name="T29" fmla="*/ 430 h 2933"/>
                  <a:gd name="T30" fmla="*/ 2232 w 2986"/>
                  <a:gd name="T31" fmla="*/ 473 h 2933"/>
                  <a:gd name="T32" fmla="*/ 2365 w 2986"/>
                  <a:gd name="T33" fmla="*/ 462 h 2933"/>
                  <a:gd name="T34" fmla="*/ 2421 w 2986"/>
                  <a:gd name="T35" fmla="*/ 405 h 2933"/>
                  <a:gd name="T36" fmla="*/ 2495 w 2986"/>
                  <a:gd name="T37" fmla="*/ 462 h 2933"/>
                  <a:gd name="T38" fmla="*/ 2572 w 2986"/>
                  <a:gd name="T39" fmla="*/ 462 h 2933"/>
                  <a:gd name="T40" fmla="*/ 2636 w 2986"/>
                  <a:gd name="T41" fmla="*/ 405 h 2933"/>
                  <a:gd name="T42" fmla="*/ 2802 w 2986"/>
                  <a:gd name="T43" fmla="*/ 481 h 2933"/>
                  <a:gd name="T44" fmla="*/ 2874 w 2986"/>
                  <a:gd name="T45" fmla="*/ 499 h 2933"/>
                  <a:gd name="T46" fmla="*/ 2877 w 2986"/>
                  <a:gd name="T47" fmla="*/ 696 h 2933"/>
                  <a:gd name="T48" fmla="*/ 2913 w 2986"/>
                  <a:gd name="T49" fmla="*/ 854 h 2933"/>
                  <a:gd name="T50" fmla="*/ 2972 w 2986"/>
                  <a:gd name="T51" fmla="*/ 1095 h 2933"/>
                  <a:gd name="T52" fmla="*/ 2868 w 2986"/>
                  <a:gd name="T53" fmla="*/ 1148 h 2933"/>
                  <a:gd name="T54" fmla="*/ 2755 w 2986"/>
                  <a:gd name="T55" fmla="*/ 1118 h 2933"/>
                  <a:gd name="T56" fmla="*/ 2736 w 2986"/>
                  <a:gd name="T57" fmla="*/ 1194 h 2933"/>
                  <a:gd name="T58" fmla="*/ 2699 w 2986"/>
                  <a:gd name="T59" fmla="*/ 1213 h 2933"/>
                  <a:gd name="T60" fmla="*/ 2594 w 2986"/>
                  <a:gd name="T61" fmla="*/ 1210 h 2933"/>
                  <a:gd name="T62" fmla="*/ 2564 w 2986"/>
                  <a:gd name="T63" fmla="*/ 1283 h 2933"/>
                  <a:gd name="T64" fmla="*/ 2576 w 2986"/>
                  <a:gd name="T65" fmla="*/ 1373 h 2933"/>
                  <a:gd name="T66" fmla="*/ 2592 w 2986"/>
                  <a:gd name="T67" fmla="*/ 1472 h 2933"/>
                  <a:gd name="T68" fmla="*/ 2482 w 2986"/>
                  <a:gd name="T69" fmla="*/ 1535 h 2933"/>
                  <a:gd name="T70" fmla="*/ 2384 w 2986"/>
                  <a:gd name="T71" fmla="*/ 1940 h 2933"/>
                  <a:gd name="T72" fmla="*/ 2372 w 2986"/>
                  <a:gd name="T73" fmla="*/ 2006 h 2933"/>
                  <a:gd name="T74" fmla="*/ 2231 w 2986"/>
                  <a:gd name="T75" fmla="*/ 2180 h 2933"/>
                  <a:gd name="T76" fmla="*/ 2247 w 2986"/>
                  <a:gd name="T77" fmla="*/ 2219 h 2933"/>
                  <a:gd name="T78" fmla="*/ 2166 w 2986"/>
                  <a:gd name="T79" fmla="*/ 2551 h 2933"/>
                  <a:gd name="T80" fmla="*/ 1378 w 2986"/>
                  <a:gd name="T81" fmla="*/ 2584 h 2933"/>
                  <a:gd name="T82" fmla="*/ 1128 w 2986"/>
                  <a:gd name="T83" fmla="*/ 2635 h 2933"/>
                  <a:gd name="T84" fmla="*/ 1050 w 2986"/>
                  <a:gd name="T85" fmla="*/ 2755 h 2933"/>
                  <a:gd name="T86" fmla="*/ 935 w 2986"/>
                  <a:gd name="T87" fmla="*/ 2847 h 2933"/>
                  <a:gd name="T88" fmla="*/ 521 w 2986"/>
                  <a:gd name="T89" fmla="*/ 2724 h 2933"/>
                  <a:gd name="T90" fmla="*/ 404 w 2986"/>
                  <a:gd name="T91" fmla="*/ 2685 h 2933"/>
                  <a:gd name="T92" fmla="*/ 170 w 2986"/>
                  <a:gd name="T93" fmla="*/ 2578 h 2933"/>
                  <a:gd name="T94" fmla="*/ 120 w 2986"/>
                  <a:gd name="T95" fmla="*/ 2564 h 2933"/>
                  <a:gd name="T96" fmla="*/ 149 w 2986"/>
                  <a:gd name="T97" fmla="*/ 2492 h 2933"/>
                  <a:gd name="T98" fmla="*/ 134 w 2986"/>
                  <a:gd name="T99" fmla="*/ 2437 h 2933"/>
                  <a:gd name="T100" fmla="*/ 69 w 2986"/>
                  <a:gd name="T101" fmla="*/ 2423 h 2933"/>
                  <a:gd name="T102" fmla="*/ 54 w 2986"/>
                  <a:gd name="T103" fmla="*/ 2373 h 2933"/>
                  <a:gd name="T104" fmla="*/ 1 w 2986"/>
                  <a:gd name="T105" fmla="*/ 2069 h 2933"/>
                  <a:gd name="T106" fmla="*/ 96 w 2986"/>
                  <a:gd name="T107" fmla="*/ 1848 h 2933"/>
                  <a:gd name="T108" fmla="*/ 157 w 2986"/>
                  <a:gd name="T109" fmla="*/ 1803 h 2933"/>
                  <a:gd name="T110" fmla="*/ 330 w 2986"/>
                  <a:gd name="T111" fmla="*/ 1548 h 2933"/>
                  <a:gd name="T112" fmla="*/ 444 w 2986"/>
                  <a:gd name="T113" fmla="*/ 1453 h 2933"/>
                  <a:gd name="T114" fmla="*/ 544 w 2986"/>
                  <a:gd name="T115" fmla="*/ 1425 h 2933"/>
                  <a:gd name="T116" fmla="*/ 619 w 2986"/>
                  <a:gd name="T117" fmla="*/ 1332 h 2933"/>
                  <a:gd name="T118" fmla="*/ 659 w 2986"/>
                  <a:gd name="T119" fmla="*/ 1185 h 2933"/>
                  <a:gd name="T120" fmla="*/ 796 w 2986"/>
                  <a:gd name="T121" fmla="*/ 1101 h 2933"/>
                  <a:gd name="T122" fmla="*/ 890 w 2986"/>
                  <a:gd name="T123" fmla="*/ 1042 h 2933"/>
                  <a:gd name="T124" fmla="*/ 999 w 2986"/>
                  <a:gd name="T125" fmla="*/ 554 h 29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986" h="2933">
                    <a:moveTo>
                      <a:pt x="1172" y="136"/>
                    </a:moveTo>
                    <a:lnTo>
                      <a:pt x="1201" y="63"/>
                    </a:lnTo>
                    <a:lnTo>
                      <a:pt x="1207" y="48"/>
                    </a:lnTo>
                    <a:lnTo>
                      <a:pt x="1213" y="35"/>
                    </a:lnTo>
                    <a:lnTo>
                      <a:pt x="1220" y="24"/>
                    </a:lnTo>
                    <a:lnTo>
                      <a:pt x="1227" y="15"/>
                    </a:lnTo>
                    <a:lnTo>
                      <a:pt x="1235" y="9"/>
                    </a:lnTo>
                    <a:lnTo>
                      <a:pt x="1243" y="3"/>
                    </a:lnTo>
                    <a:lnTo>
                      <a:pt x="1247" y="2"/>
                    </a:lnTo>
                    <a:lnTo>
                      <a:pt x="1251" y="1"/>
                    </a:lnTo>
                    <a:lnTo>
                      <a:pt x="1255" y="0"/>
                    </a:lnTo>
                    <a:lnTo>
                      <a:pt x="1259" y="0"/>
                    </a:lnTo>
                    <a:lnTo>
                      <a:pt x="1263" y="1"/>
                    </a:lnTo>
                    <a:lnTo>
                      <a:pt x="1266" y="2"/>
                    </a:lnTo>
                    <a:lnTo>
                      <a:pt x="1270" y="4"/>
                    </a:lnTo>
                    <a:lnTo>
                      <a:pt x="1273" y="8"/>
                    </a:lnTo>
                    <a:lnTo>
                      <a:pt x="1279" y="14"/>
                    </a:lnTo>
                    <a:lnTo>
                      <a:pt x="1285" y="22"/>
                    </a:lnTo>
                    <a:lnTo>
                      <a:pt x="1289" y="33"/>
                    </a:lnTo>
                    <a:lnTo>
                      <a:pt x="1292" y="45"/>
                    </a:lnTo>
                    <a:lnTo>
                      <a:pt x="1294" y="60"/>
                    </a:lnTo>
                    <a:lnTo>
                      <a:pt x="1295" y="77"/>
                    </a:lnTo>
                    <a:lnTo>
                      <a:pt x="1279" y="192"/>
                    </a:lnTo>
                    <a:lnTo>
                      <a:pt x="1277" y="204"/>
                    </a:lnTo>
                    <a:lnTo>
                      <a:pt x="1275" y="216"/>
                    </a:lnTo>
                    <a:lnTo>
                      <a:pt x="1274" y="226"/>
                    </a:lnTo>
                    <a:lnTo>
                      <a:pt x="1274" y="235"/>
                    </a:lnTo>
                    <a:lnTo>
                      <a:pt x="1275" y="244"/>
                    </a:lnTo>
                    <a:lnTo>
                      <a:pt x="1276" y="251"/>
                    </a:lnTo>
                    <a:lnTo>
                      <a:pt x="1278" y="257"/>
                    </a:lnTo>
                    <a:lnTo>
                      <a:pt x="1280" y="263"/>
                    </a:lnTo>
                    <a:lnTo>
                      <a:pt x="1284" y="267"/>
                    </a:lnTo>
                    <a:lnTo>
                      <a:pt x="1287" y="270"/>
                    </a:lnTo>
                    <a:lnTo>
                      <a:pt x="1292" y="273"/>
                    </a:lnTo>
                    <a:lnTo>
                      <a:pt x="1297" y="274"/>
                    </a:lnTo>
                    <a:lnTo>
                      <a:pt x="1303" y="274"/>
                    </a:lnTo>
                    <a:lnTo>
                      <a:pt x="1310" y="273"/>
                    </a:lnTo>
                    <a:lnTo>
                      <a:pt x="1317" y="272"/>
                    </a:lnTo>
                    <a:lnTo>
                      <a:pt x="1325" y="269"/>
                    </a:lnTo>
                    <a:lnTo>
                      <a:pt x="1365" y="276"/>
                    </a:lnTo>
                    <a:lnTo>
                      <a:pt x="1402" y="284"/>
                    </a:lnTo>
                    <a:lnTo>
                      <a:pt x="1419" y="289"/>
                    </a:lnTo>
                    <a:lnTo>
                      <a:pt x="1434" y="294"/>
                    </a:lnTo>
                    <a:lnTo>
                      <a:pt x="1449" y="299"/>
                    </a:lnTo>
                    <a:lnTo>
                      <a:pt x="1462" y="303"/>
                    </a:lnTo>
                    <a:lnTo>
                      <a:pt x="1475" y="309"/>
                    </a:lnTo>
                    <a:lnTo>
                      <a:pt x="1486" y="314"/>
                    </a:lnTo>
                    <a:lnTo>
                      <a:pt x="1497" y="320"/>
                    </a:lnTo>
                    <a:lnTo>
                      <a:pt x="1506" y="326"/>
                    </a:lnTo>
                    <a:lnTo>
                      <a:pt x="1514" y="332"/>
                    </a:lnTo>
                    <a:lnTo>
                      <a:pt x="1523" y="338"/>
                    </a:lnTo>
                    <a:lnTo>
                      <a:pt x="1529" y="345"/>
                    </a:lnTo>
                    <a:lnTo>
                      <a:pt x="1535" y="352"/>
                    </a:lnTo>
                    <a:lnTo>
                      <a:pt x="1543" y="359"/>
                    </a:lnTo>
                    <a:lnTo>
                      <a:pt x="1552" y="365"/>
                    </a:lnTo>
                    <a:lnTo>
                      <a:pt x="1560" y="371"/>
                    </a:lnTo>
                    <a:lnTo>
                      <a:pt x="1569" y="375"/>
                    </a:lnTo>
                    <a:lnTo>
                      <a:pt x="1577" y="378"/>
                    </a:lnTo>
                    <a:lnTo>
                      <a:pt x="1586" y="381"/>
                    </a:lnTo>
                    <a:lnTo>
                      <a:pt x="1594" y="382"/>
                    </a:lnTo>
                    <a:lnTo>
                      <a:pt x="1603" y="382"/>
                    </a:lnTo>
                    <a:lnTo>
                      <a:pt x="1611" y="382"/>
                    </a:lnTo>
                    <a:lnTo>
                      <a:pt x="1620" y="380"/>
                    </a:lnTo>
                    <a:lnTo>
                      <a:pt x="1628" y="377"/>
                    </a:lnTo>
                    <a:lnTo>
                      <a:pt x="1637" y="373"/>
                    </a:lnTo>
                    <a:lnTo>
                      <a:pt x="1646" y="368"/>
                    </a:lnTo>
                    <a:lnTo>
                      <a:pt x="1654" y="363"/>
                    </a:lnTo>
                    <a:lnTo>
                      <a:pt x="1664" y="356"/>
                    </a:lnTo>
                    <a:lnTo>
                      <a:pt x="1672" y="348"/>
                    </a:lnTo>
                    <a:lnTo>
                      <a:pt x="1684" y="269"/>
                    </a:lnTo>
                    <a:lnTo>
                      <a:pt x="1685" y="262"/>
                    </a:lnTo>
                    <a:lnTo>
                      <a:pt x="1686" y="256"/>
                    </a:lnTo>
                    <a:lnTo>
                      <a:pt x="1688" y="251"/>
                    </a:lnTo>
                    <a:lnTo>
                      <a:pt x="1691" y="246"/>
                    </a:lnTo>
                    <a:lnTo>
                      <a:pt x="1693" y="243"/>
                    </a:lnTo>
                    <a:lnTo>
                      <a:pt x="1696" y="240"/>
                    </a:lnTo>
                    <a:lnTo>
                      <a:pt x="1700" y="238"/>
                    </a:lnTo>
                    <a:lnTo>
                      <a:pt x="1704" y="237"/>
                    </a:lnTo>
                    <a:lnTo>
                      <a:pt x="1708" y="236"/>
                    </a:lnTo>
                    <a:lnTo>
                      <a:pt x="1712" y="237"/>
                    </a:lnTo>
                    <a:lnTo>
                      <a:pt x="1717" y="238"/>
                    </a:lnTo>
                    <a:lnTo>
                      <a:pt x="1722" y="240"/>
                    </a:lnTo>
                    <a:lnTo>
                      <a:pt x="1727" y="242"/>
                    </a:lnTo>
                    <a:lnTo>
                      <a:pt x="1733" y="246"/>
                    </a:lnTo>
                    <a:lnTo>
                      <a:pt x="1739" y="250"/>
                    </a:lnTo>
                    <a:lnTo>
                      <a:pt x="1745" y="255"/>
                    </a:lnTo>
                    <a:lnTo>
                      <a:pt x="1758" y="264"/>
                    </a:lnTo>
                    <a:lnTo>
                      <a:pt x="1770" y="271"/>
                    </a:lnTo>
                    <a:lnTo>
                      <a:pt x="1775" y="273"/>
                    </a:lnTo>
                    <a:lnTo>
                      <a:pt x="1781" y="274"/>
                    </a:lnTo>
                    <a:lnTo>
                      <a:pt x="1786" y="275"/>
                    </a:lnTo>
                    <a:lnTo>
                      <a:pt x="1791" y="275"/>
                    </a:lnTo>
                    <a:lnTo>
                      <a:pt x="1796" y="275"/>
                    </a:lnTo>
                    <a:lnTo>
                      <a:pt x="1801" y="273"/>
                    </a:lnTo>
                    <a:lnTo>
                      <a:pt x="1805" y="271"/>
                    </a:lnTo>
                    <a:lnTo>
                      <a:pt x="1810" y="269"/>
                    </a:lnTo>
                    <a:lnTo>
                      <a:pt x="1813" y="265"/>
                    </a:lnTo>
                    <a:lnTo>
                      <a:pt x="1817" y="262"/>
                    </a:lnTo>
                    <a:lnTo>
                      <a:pt x="1820" y="257"/>
                    </a:lnTo>
                    <a:lnTo>
                      <a:pt x="1823" y="252"/>
                    </a:lnTo>
                    <a:lnTo>
                      <a:pt x="1840" y="238"/>
                    </a:lnTo>
                    <a:lnTo>
                      <a:pt x="1856" y="227"/>
                    </a:lnTo>
                    <a:lnTo>
                      <a:pt x="1863" y="223"/>
                    </a:lnTo>
                    <a:lnTo>
                      <a:pt x="1870" y="220"/>
                    </a:lnTo>
                    <a:lnTo>
                      <a:pt x="1877" y="218"/>
                    </a:lnTo>
                    <a:lnTo>
                      <a:pt x="1883" y="216"/>
                    </a:lnTo>
                    <a:lnTo>
                      <a:pt x="1890" y="216"/>
                    </a:lnTo>
                    <a:lnTo>
                      <a:pt x="1896" y="217"/>
                    </a:lnTo>
                    <a:lnTo>
                      <a:pt x="1902" y="218"/>
                    </a:lnTo>
                    <a:lnTo>
                      <a:pt x="1907" y="220"/>
                    </a:lnTo>
                    <a:lnTo>
                      <a:pt x="1913" y="224"/>
                    </a:lnTo>
                    <a:lnTo>
                      <a:pt x="1918" y="228"/>
                    </a:lnTo>
                    <a:lnTo>
                      <a:pt x="1924" y="233"/>
                    </a:lnTo>
                    <a:lnTo>
                      <a:pt x="1929" y="239"/>
                    </a:lnTo>
                    <a:lnTo>
                      <a:pt x="1956" y="248"/>
                    </a:lnTo>
                    <a:lnTo>
                      <a:pt x="1946" y="365"/>
                    </a:lnTo>
                    <a:lnTo>
                      <a:pt x="1951" y="381"/>
                    </a:lnTo>
                    <a:lnTo>
                      <a:pt x="1956" y="395"/>
                    </a:lnTo>
                    <a:lnTo>
                      <a:pt x="1963" y="408"/>
                    </a:lnTo>
                    <a:lnTo>
                      <a:pt x="1969" y="419"/>
                    </a:lnTo>
                    <a:lnTo>
                      <a:pt x="1977" y="430"/>
                    </a:lnTo>
                    <a:lnTo>
                      <a:pt x="1985" y="438"/>
                    </a:lnTo>
                    <a:lnTo>
                      <a:pt x="1993" y="445"/>
                    </a:lnTo>
                    <a:lnTo>
                      <a:pt x="2002" y="450"/>
                    </a:lnTo>
                    <a:lnTo>
                      <a:pt x="2011" y="454"/>
                    </a:lnTo>
                    <a:lnTo>
                      <a:pt x="2021" y="456"/>
                    </a:lnTo>
                    <a:lnTo>
                      <a:pt x="2031" y="457"/>
                    </a:lnTo>
                    <a:lnTo>
                      <a:pt x="2042" y="456"/>
                    </a:lnTo>
                    <a:lnTo>
                      <a:pt x="2052" y="454"/>
                    </a:lnTo>
                    <a:lnTo>
                      <a:pt x="2064" y="451"/>
                    </a:lnTo>
                    <a:lnTo>
                      <a:pt x="2076" y="446"/>
                    </a:lnTo>
                    <a:lnTo>
                      <a:pt x="2088" y="439"/>
                    </a:lnTo>
                    <a:lnTo>
                      <a:pt x="2097" y="435"/>
                    </a:lnTo>
                    <a:lnTo>
                      <a:pt x="2107" y="432"/>
                    </a:lnTo>
                    <a:lnTo>
                      <a:pt x="2116" y="430"/>
                    </a:lnTo>
                    <a:lnTo>
                      <a:pt x="2125" y="429"/>
                    </a:lnTo>
                    <a:lnTo>
                      <a:pt x="2134" y="429"/>
                    </a:lnTo>
                    <a:lnTo>
                      <a:pt x="2142" y="430"/>
                    </a:lnTo>
                    <a:lnTo>
                      <a:pt x="2151" y="432"/>
                    </a:lnTo>
                    <a:lnTo>
                      <a:pt x="2159" y="434"/>
                    </a:lnTo>
                    <a:lnTo>
                      <a:pt x="2176" y="441"/>
                    </a:lnTo>
                    <a:lnTo>
                      <a:pt x="2194" y="450"/>
                    </a:lnTo>
                    <a:lnTo>
                      <a:pt x="2212" y="461"/>
                    </a:lnTo>
                    <a:lnTo>
                      <a:pt x="2232" y="473"/>
                    </a:lnTo>
                    <a:lnTo>
                      <a:pt x="2249" y="479"/>
                    </a:lnTo>
                    <a:lnTo>
                      <a:pt x="2266" y="484"/>
                    </a:lnTo>
                    <a:lnTo>
                      <a:pt x="2283" y="487"/>
                    </a:lnTo>
                    <a:lnTo>
                      <a:pt x="2299" y="488"/>
                    </a:lnTo>
                    <a:lnTo>
                      <a:pt x="2315" y="487"/>
                    </a:lnTo>
                    <a:lnTo>
                      <a:pt x="2330" y="484"/>
                    </a:lnTo>
                    <a:lnTo>
                      <a:pt x="2345" y="480"/>
                    </a:lnTo>
                    <a:lnTo>
                      <a:pt x="2360" y="474"/>
                    </a:lnTo>
                    <a:lnTo>
                      <a:pt x="2365" y="462"/>
                    </a:lnTo>
                    <a:lnTo>
                      <a:pt x="2370" y="450"/>
                    </a:lnTo>
                    <a:lnTo>
                      <a:pt x="2375" y="440"/>
                    </a:lnTo>
                    <a:lnTo>
                      <a:pt x="2381" y="431"/>
                    </a:lnTo>
                    <a:lnTo>
                      <a:pt x="2387" y="422"/>
                    </a:lnTo>
                    <a:lnTo>
                      <a:pt x="2393" y="416"/>
                    </a:lnTo>
                    <a:lnTo>
                      <a:pt x="2399" y="411"/>
                    </a:lnTo>
                    <a:lnTo>
                      <a:pt x="2406" y="407"/>
                    </a:lnTo>
                    <a:lnTo>
                      <a:pt x="2413" y="406"/>
                    </a:lnTo>
                    <a:lnTo>
                      <a:pt x="2421" y="405"/>
                    </a:lnTo>
                    <a:lnTo>
                      <a:pt x="2429" y="407"/>
                    </a:lnTo>
                    <a:lnTo>
                      <a:pt x="2437" y="410"/>
                    </a:lnTo>
                    <a:lnTo>
                      <a:pt x="2446" y="416"/>
                    </a:lnTo>
                    <a:lnTo>
                      <a:pt x="2455" y="423"/>
                    </a:lnTo>
                    <a:lnTo>
                      <a:pt x="2464" y="433"/>
                    </a:lnTo>
                    <a:lnTo>
                      <a:pt x="2474" y="444"/>
                    </a:lnTo>
                    <a:lnTo>
                      <a:pt x="2481" y="451"/>
                    </a:lnTo>
                    <a:lnTo>
                      <a:pt x="2487" y="457"/>
                    </a:lnTo>
                    <a:lnTo>
                      <a:pt x="2495" y="462"/>
                    </a:lnTo>
                    <a:lnTo>
                      <a:pt x="2503" y="466"/>
                    </a:lnTo>
                    <a:lnTo>
                      <a:pt x="2510" y="469"/>
                    </a:lnTo>
                    <a:lnTo>
                      <a:pt x="2518" y="471"/>
                    </a:lnTo>
                    <a:lnTo>
                      <a:pt x="2527" y="472"/>
                    </a:lnTo>
                    <a:lnTo>
                      <a:pt x="2535" y="472"/>
                    </a:lnTo>
                    <a:lnTo>
                      <a:pt x="2544" y="471"/>
                    </a:lnTo>
                    <a:lnTo>
                      <a:pt x="2553" y="469"/>
                    </a:lnTo>
                    <a:lnTo>
                      <a:pt x="2563" y="466"/>
                    </a:lnTo>
                    <a:lnTo>
                      <a:pt x="2572" y="462"/>
                    </a:lnTo>
                    <a:lnTo>
                      <a:pt x="2582" y="457"/>
                    </a:lnTo>
                    <a:lnTo>
                      <a:pt x="2593" y="451"/>
                    </a:lnTo>
                    <a:lnTo>
                      <a:pt x="2603" y="445"/>
                    </a:lnTo>
                    <a:lnTo>
                      <a:pt x="2614" y="437"/>
                    </a:lnTo>
                    <a:lnTo>
                      <a:pt x="2619" y="433"/>
                    </a:lnTo>
                    <a:lnTo>
                      <a:pt x="2623" y="428"/>
                    </a:lnTo>
                    <a:lnTo>
                      <a:pt x="2626" y="422"/>
                    </a:lnTo>
                    <a:lnTo>
                      <a:pt x="2629" y="417"/>
                    </a:lnTo>
                    <a:lnTo>
                      <a:pt x="2636" y="405"/>
                    </a:lnTo>
                    <a:lnTo>
                      <a:pt x="2640" y="391"/>
                    </a:lnTo>
                    <a:lnTo>
                      <a:pt x="2647" y="364"/>
                    </a:lnTo>
                    <a:lnTo>
                      <a:pt x="2653" y="339"/>
                    </a:lnTo>
                    <a:lnTo>
                      <a:pt x="2799" y="346"/>
                    </a:lnTo>
                    <a:lnTo>
                      <a:pt x="2802" y="446"/>
                    </a:lnTo>
                    <a:lnTo>
                      <a:pt x="2801" y="456"/>
                    </a:lnTo>
                    <a:lnTo>
                      <a:pt x="2800" y="466"/>
                    </a:lnTo>
                    <a:lnTo>
                      <a:pt x="2801" y="474"/>
                    </a:lnTo>
                    <a:lnTo>
                      <a:pt x="2802" y="481"/>
                    </a:lnTo>
                    <a:lnTo>
                      <a:pt x="2805" y="487"/>
                    </a:lnTo>
                    <a:lnTo>
                      <a:pt x="2809" y="492"/>
                    </a:lnTo>
                    <a:lnTo>
                      <a:pt x="2814" y="496"/>
                    </a:lnTo>
                    <a:lnTo>
                      <a:pt x="2820" y="499"/>
                    </a:lnTo>
                    <a:lnTo>
                      <a:pt x="2828" y="501"/>
                    </a:lnTo>
                    <a:lnTo>
                      <a:pt x="2838" y="502"/>
                    </a:lnTo>
                    <a:lnTo>
                      <a:pt x="2848" y="502"/>
                    </a:lnTo>
                    <a:lnTo>
                      <a:pt x="2861" y="501"/>
                    </a:lnTo>
                    <a:lnTo>
                      <a:pt x="2874" y="499"/>
                    </a:lnTo>
                    <a:lnTo>
                      <a:pt x="2890" y="496"/>
                    </a:lnTo>
                    <a:lnTo>
                      <a:pt x="2907" y="492"/>
                    </a:lnTo>
                    <a:lnTo>
                      <a:pt x="2926" y="487"/>
                    </a:lnTo>
                    <a:lnTo>
                      <a:pt x="2923" y="587"/>
                    </a:lnTo>
                    <a:lnTo>
                      <a:pt x="2910" y="610"/>
                    </a:lnTo>
                    <a:lnTo>
                      <a:pt x="2899" y="633"/>
                    </a:lnTo>
                    <a:lnTo>
                      <a:pt x="2890" y="654"/>
                    </a:lnTo>
                    <a:lnTo>
                      <a:pt x="2882" y="676"/>
                    </a:lnTo>
                    <a:lnTo>
                      <a:pt x="2877" y="696"/>
                    </a:lnTo>
                    <a:lnTo>
                      <a:pt x="2874" y="717"/>
                    </a:lnTo>
                    <a:lnTo>
                      <a:pt x="2872" y="737"/>
                    </a:lnTo>
                    <a:lnTo>
                      <a:pt x="2873" y="755"/>
                    </a:lnTo>
                    <a:lnTo>
                      <a:pt x="2875" y="773"/>
                    </a:lnTo>
                    <a:lnTo>
                      <a:pt x="2879" y="791"/>
                    </a:lnTo>
                    <a:lnTo>
                      <a:pt x="2885" y="807"/>
                    </a:lnTo>
                    <a:lnTo>
                      <a:pt x="2892" y="823"/>
                    </a:lnTo>
                    <a:lnTo>
                      <a:pt x="2901" y="838"/>
                    </a:lnTo>
                    <a:lnTo>
                      <a:pt x="2913" y="854"/>
                    </a:lnTo>
                    <a:lnTo>
                      <a:pt x="2926" y="867"/>
                    </a:lnTo>
                    <a:lnTo>
                      <a:pt x="2940" y="880"/>
                    </a:lnTo>
                    <a:lnTo>
                      <a:pt x="2985" y="995"/>
                    </a:lnTo>
                    <a:lnTo>
                      <a:pt x="2986" y="1015"/>
                    </a:lnTo>
                    <a:lnTo>
                      <a:pt x="2986" y="1034"/>
                    </a:lnTo>
                    <a:lnTo>
                      <a:pt x="2984" y="1052"/>
                    </a:lnTo>
                    <a:lnTo>
                      <a:pt x="2981" y="1068"/>
                    </a:lnTo>
                    <a:lnTo>
                      <a:pt x="2977" y="1082"/>
                    </a:lnTo>
                    <a:lnTo>
                      <a:pt x="2972" y="1095"/>
                    </a:lnTo>
                    <a:lnTo>
                      <a:pt x="2966" y="1107"/>
                    </a:lnTo>
                    <a:lnTo>
                      <a:pt x="2958" y="1117"/>
                    </a:lnTo>
                    <a:lnTo>
                      <a:pt x="2949" y="1126"/>
                    </a:lnTo>
                    <a:lnTo>
                      <a:pt x="2939" y="1134"/>
                    </a:lnTo>
                    <a:lnTo>
                      <a:pt x="2928" y="1140"/>
                    </a:lnTo>
                    <a:lnTo>
                      <a:pt x="2915" y="1144"/>
                    </a:lnTo>
                    <a:lnTo>
                      <a:pt x="2900" y="1147"/>
                    </a:lnTo>
                    <a:lnTo>
                      <a:pt x="2885" y="1148"/>
                    </a:lnTo>
                    <a:lnTo>
                      <a:pt x="2868" y="1148"/>
                    </a:lnTo>
                    <a:lnTo>
                      <a:pt x="2851" y="1147"/>
                    </a:lnTo>
                    <a:lnTo>
                      <a:pt x="2826" y="1133"/>
                    </a:lnTo>
                    <a:lnTo>
                      <a:pt x="2804" y="1122"/>
                    </a:lnTo>
                    <a:lnTo>
                      <a:pt x="2794" y="1119"/>
                    </a:lnTo>
                    <a:lnTo>
                      <a:pt x="2785" y="1117"/>
                    </a:lnTo>
                    <a:lnTo>
                      <a:pt x="2777" y="1115"/>
                    </a:lnTo>
                    <a:lnTo>
                      <a:pt x="2768" y="1115"/>
                    </a:lnTo>
                    <a:lnTo>
                      <a:pt x="2761" y="1116"/>
                    </a:lnTo>
                    <a:lnTo>
                      <a:pt x="2755" y="1118"/>
                    </a:lnTo>
                    <a:lnTo>
                      <a:pt x="2749" y="1122"/>
                    </a:lnTo>
                    <a:lnTo>
                      <a:pt x="2744" y="1126"/>
                    </a:lnTo>
                    <a:lnTo>
                      <a:pt x="2740" y="1133"/>
                    </a:lnTo>
                    <a:lnTo>
                      <a:pt x="2736" y="1140"/>
                    </a:lnTo>
                    <a:lnTo>
                      <a:pt x="2733" y="1148"/>
                    </a:lnTo>
                    <a:lnTo>
                      <a:pt x="2730" y="1158"/>
                    </a:lnTo>
                    <a:lnTo>
                      <a:pt x="2734" y="1173"/>
                    </a:lnTo>
                    <a:lnTo>
                      <a:pt x="2736" y="1185"/>
                    </a:lnTo>
                    <a:lnTo>
                      <a:pt x="2736" y="1194"/>
                    </a:lnTo>
                    <a:lnTo>
                      <a:pt x="2735" y="1202"/>
                    </a:lnTo>
                    <a:lnTo>
                      <a:pt x="2734" y="1205"/>
                    </a:lnTo>
                    <a:lnTo>
                      <a:pt x="2732" y="1207"/>
                    </a:lnTo>
                    <a:lnTo>
                      <a:pt x="2731" y="1210"/>
                    </a:lnTo>
                    <a:lnTo>
                      <a:pt x="2728" y="1211"/>
                    </a:lnTo>
                    <a:lnTo>
                      <a:pt x="2723" y="1213"/>
                    </a:lnTo>
                    <a:lnTo>
                      <a:pt x="2716" y="1214"/>
                    </a:lnTo>
                    <a:lnTo>
                      <a:pt x="2708" y="1214"/>
                    </a:lnTo>
                    <a:lnTo>
                      <a:pt x="2699" y="1213"/>
                    </a:lnTo>
                    <a:lnTo>
                      <a:pt x="2689" y="1212"/>
                    </a:lnTo>
                    <a:lnTo>
                      <a:pt x="2678" y="1210"/>
                    </a:lnTo>
                    <a:lnTo>
                      <a:pt x="2653" y="1205"/>
                    </a:lnTo>
                    <a:lnTo>
                      <a:pt x="2624" y="1201"/>
                    </a:lnTo>
                    <a:lnTo>
                      <a:pt x="2617" y="1201"/>
                    </a:lnTo>
                    <a:lnTo>
                      <a:pt x="2610" y="1202"/>
                    </a:lnTo>
                    <a:lnTo>
                      <a:pt x="2604" y="1204"/>
                    </a:lnTo>
                    <a:lnTo>
                      <a:pt x="2599" y="1207"/>
                    </a:lnTo>
                    <a:lnTo>
                      <a:pt x="2594" y="1210"/>
                    </a:lnTo>
                    <a:lnTo>
                      <a:pt x="2589" y="1214"/>
                    </a:lnTo>
                    <a:lnTo>
                      <a:pt x="2585" y="1219"/>
                    </a:lnTo>
                    <a:lnTo>
                      <a:pt x="2581" y="1224"/>
                    </a:lnTo>
                    <a:lnTo>
                      <a:pt x="2578" y="1230"/>
                    </a:lnTo>
                    <a:lnTo>
                      <a:pt x="2575" y="1237"/>
                    </a:lnTo>
                    <a:lnTo>
                      <a:pt x="2572" y="1243"/>
                    </a:lnTo>
                    <a:lnTo>
                      <a:pt x="2570" y="1251"/>
                    </a:lnTo>
                    <a:lnTo>
                      <a:pt x="2566" y="1266"/>
                    </a:lnTo>
                    <a:lnTo>
                      <a:pt x="2564" y="1283"/>
                    </a:lnTo>
                    <a:lnTo>
                      <a:pt x="2562" y="1299"/>
                    </a:lnTo>
                    <a:lnTo>
                      <a:pt x="2562" y="1314"/>
                    </a:lnTo>
                    <a:lnTo>
                      <a:pt x="2563" y="1329"/>
                    </a:lnTo>
                    <a:lnTo>
                      <a:pt x="2565" y="1343"/>
                    </a:lnTo>
                    <a:lnTo>
                      <a:pt x="2567" y="1355"/>
                    </a:lnTo>
                    <a:lnTo>
                      <a:pt x="2570" y="1364"/>
                    </a:lnTo>
                    <a:lnTo>
                      <a:pt x="2572" y="1368"/>
                    </a:lnTo>
                    <a:lnTo>
                      <a:pt x="2574" y="1371"/>
                    </a:lnTo>
                    <a:lnTo>
                      <a:pt x="2576" y="1373"/>
                    </a:lnTo>
                    <a:lnTo>
                      <a:pt x="2578" y="1375"/>
                    </a:lnTo>
                    <a:lnTo>
                      <a:pt x="2583" y="1389"/>
                    </a:lnTo>
                    <a:lnTo>
                      <a:pt x="2587" y="1402"/>
                    </a:lnTo>
                    <a:lnTo>
                      <a:pt x="2591" y="1416"/>
                    </a:lnTo>
                    <a:lnTo>
                      <a:pt x="2593" y="1429"/>
                    </a:lnTo>
                    <a:lnTo>
                      <a:pt x="2594" y="1440"/>
                    </a:lnTo>
                    <a:lnTo>
                      <a:pt x="2595" y="1452"/>
                    </a:lnTo>
                    <a:lnTo>
                      <a:pt x="2594" y="1462"/>
                    </a:lnTo>
                    <a:lnTo>
                      <a:pt x="2592" y="1472"/>
                    </a:lnTo>
                    <a:lnTo>
                      <a:pt x="2589" y="1482"/>
                    </a:lnTo>
                    <a:lnTo>
                      <a:pt x="2585" y="1491"/>
                    </a:lnTo>
                    <a:lnTo>
                      <a:pt x="2580" y="1499"/>
                    </a:lnTo>
                    <a:lnTo>
                      <a:pt x="2575" y="1507"/>
                    </a:lnTo>
                    <a:lnTo>
                      <a:pt x="2568" y="1515"/>
                    </a:lnTo>
                    <a:lnTo>
                      <a:pt x="2560" y="1521"/>
                    </a:lnTo>
                    <a:lnTo>
                      <a:pt x="2551" y="1528"/>
                    </a:lnTo>
                    <a:lnTo>
                      <a:pt x="2541" y="1533"/>
                    </a:lnTo>
                    <a:lnTo>
                      <a:pt x="2482" y="1535"/>
                    </a:lnTo>
                    <a:lnTo>
                      <a:pt x="2455" y="1567"/>
                    </a:lnTo>
                    <a:lnTo>
                      <a:pt x="2329" y="1597"/>
                    </a:lnTo>
                    <a:lnTo>
                      <a:pt x="2303" y="1780"/>
                    </a:lnTo>
                    <a:lnTo>
                      <a:pt x="2373" y="1911"/>
                    </a:lnTo>
                    <a:lnTo>
                      <a:pt x="2376" y="1916"/>
                    </a:lnTo>
                    <a:lnTo>
                      <a:pt x="2379" y="1921"/>
                    </a:lnTo>
                    <a:lnTo>
                      <a:pt x="2381" y="1927"/>
                    </a:lnTo>
                    <a:lnTo>
                      <a:pt x="2383" y="1933"/>
                    </a:lnTo>
                    <a:lnTo>
                      <a:pt x="2384" y="1940"/>
                    </a:lnTo>
                    <a:lnTo>
                      <a:pt x="2385" y="1948"/>
                    </a:lnTo>
                    <a:lnTo>
                      <a:pt x="2385" y="1955"/>
                    </a:lnTo>
                    <a:lnTo>
                      <a:pt x="2384" y="1963"/>
                    </a:lnTo>
                    <a:lnTo>
                      <a:pt x="2384" y="1971"/>
                    </a:lnTo>
                    <a:lnTo>
                      <a:pt x="2382" y="1979"/>
                    </a:lnTo>
                    <a:lnTo>
                      <a:pt x="2381" y="1987"/>
                    </a:lnTo>
                    <a:lnTo>
                      <a:pt x="2378" y="1994"/>
                    </a:lnTo>
                    <a:lnTo>
                      <a:pt x="2376" y="2000"/>
                    </a:lnTo>
                    <a:lnTo>
                      <a:pt x="2372" y="2006"/>
                    </a:lnTo>
                    <a:lnTo>
                      <a:pt x="2369" y="2011"/>
                    </a:lnTo>
                    <a:lnTo>
                      <a:pt x="2364" y="2015"/>
                    </a:lnTo>
                    <a:lnTo>
                      <a:pt x="2277" y="2113"/>
                    </a:lnTo>
                    <a:lnTo>
                      <a:pt x="2262" y="2129"/>
                    </a:lnTo>
                    <a:lnTo>
                      <a:pt x="2250" y="2144"/>
                    </a:lnTo>
                    <a:lnTo>
                      <a:pt x="2241" y="2157"/>
                    </a:lnTo>
                    <a:lnTo>
                      <a:pt x="2235" y="2169"/>
                    </a:lnTo>
                    <a:lnTo>
                      <a:pt x="2233" y="2175"/>
                    </a:lnTo>
                    <a:lnTo>
                      <a:pt x="2231" y="2180"/>
                    </a:lnTo>
                    <a:lnTo>
                      <a:pt x="2231" y="2186"/>
                    </a:lnTo>
                    <a:lnTo>
                      <a:pt x="2231" y="2191"/>
                    </a:lnTo>
                    <a:lnTo>
                      <a:pt x="2231" y="2195"/>
                    </a:lnTo>
                    <a:lnTo>
                      <a:pt x="2232" y="2200"/>
                    </a:lnTo>
                    <a:lnTo>
                      <a:pt x="2234" y="2204"/>
                    </a:lnTo>
                    <a:lnTo>
                      <a:pt x="2236" y="2208"/>
                    </a:lnTo>
                    <a:lnTo>
                      <a:pt x="2239" y="2212"/>
                    </a:lnTo>
                    <a:lnTo>
                      <a:pt x="2243" y="2216"/>
                    </a:lnTo>
                    <a:lnTo>
                      <a:pt x="2247" y="2219"/>
                    </a:lnTo>
                    <a:lnTo>
                      <a:pt x="2251" y="2222"/>
                    </a:lnTo>
                    <a:lnTo>
                      <a:pt x="2261" y="2229"/>
                    </a:lnTo>
                    <a:lnTo>
                      <a:pt x="2274" y="2234"/>
                    </a:lnTo>
                    <a:lnTo>
                      <a:pt x="2288" y="2239"/>
                    </a:lnTo>
                    <a:lnTo>
                      <a:pt x="2304" y="2244"/>
                    </a:lnTo>
                    <a:lnTo>
                      <a:pt x="2321" y="2248"/>
                    </a:lnTo>
                    <a:lnTo>
                      <a:pt x="2340" y="2252"/>
                    </a:lnTo>
                    <a:lnTo>
                      <a:pt x="2319" y="2428"/>
                    </a:lnTo>
                    <a:lnTo>
                      <a:pt x="2166" y="2551"/>
                    </a:lnTo>
                    <a:lnTo>
                      <a:pt x="1937" y="2541"/>
                    </a:lnTo>
                    <a:lnTo>
                      <a:pt x="1853" y="2510"/>
                    </a:lnTo>
                    <a:lnTo>
                      <a:pt x="1627" y="2509"/>
                    </a:lnTo>
                    <a:lnTo>
                      <a:pt x="1482" y="2593"/>
                    </a:lnTo>
                    <a:lnTo>
                      <a:pt x="1462" y="2589"/>
                    </a:lnTo>
                    <a:lnTo>
                      <a:pt x="1441" y="2586"/>
                    </a:lnTo>
                    <a:lnTo>
                      <a:pt x="1420" y="2585"/>
                    </a:lnTo>
                    <a:lnTo>
                      <a:pt x="1400" y="2584"/>
                    </a:lnTo>
                    <a:lnTo>
                      <a:pt x="1378" y="2584"/>
                    </a:lnTo>
                    <a:lnTo>
                      <a:pt x="1358" y="2584"/>
                    </a:lnTo>
                    <a:lnTo>
                      <a:pt x="1337" y="2585"/>
                    </a:lnTo>
                    <a:lnTo>
                      <a:pt x="1316" y="2587"/>
                    </a:lnTo>
                    <a:lnTo>
                      <a:pt x="1275" y="2593"/>
                    </a:lnTo>
                    <a:lnTo>
                      <a:pt x="1233" y="2600"/>
                    </a:lnTo>
                    <a:lnTo>
                      <a:pt x="1192" y="2609"/>
                    </a:lnTo>
                    <a:lnTo>
                      <a:pt x="1151" y="2619"/>
                    </a:lnTo>
                    <a:lnTo>
                      <a:pt x="1139" y="2627"/>
                    </a:lnTo>
                    <a:lnTo>
                      <a:pt x="1128" y="2635"/>
                    </a:lnTo>
                    <a:lnTo>
                      <a:pt x="1118" y="2644"/>
                    </a:lnTo>
                    <a:lnTo>
                      <a:pt x="1108" y="2654"/>
                    </a:lnTo>
                    <a:lnTo>
                      <a:pt x="1099" y="2663"/>
                    </a:lnTo>
                    <a:lnTo>
                      <a:pt x="1092" y="2673"/>
                    </a:lnTo>
                    <a:lnTo>
                      <a:pt x="1085" y="2684"/>
                    </a:lnTo>
                    <a:lnTo>
                      <a:pt x="1078" y="2694"/>
                    </a:lnTo>
                    <a:lnTo>
                      <a:pt x="1067" y="2714"/>
                    </a:lnTo>
                    <a:lnTo>
                      <a:pt x="1058" y="2734"/>
                    </a:lnTo>
                    <a:lnTo>
                      <a:pt x="1050" y="2755"/>
                    </a:lnTo>
                    <a:lnTo>
                      <a:pt x="1043" y="2775"/>
                    </a:lnTo>
                    <a:lnTo>
                      <a:pt x="1027" y="2783"/>
                    </a:lnTo>
                    <a:lnTo>
                      <a:pt x="1012" y="2791"/>
                    </a:lnTo>
                    <a:lnTo>
                      <a:pt x="998" y="2800"/>
                    </a:lnTo>
                    <a:lnTo>
                      <a:pt x="984" y="2809"/>
                    </a:lnTo>
                    <a:lnTo>
                      <a:pt x="971" y="2819"/>
                    </a:lnTo>
                    <a:lnTo>
                      <a:pt x="958" y="2828"/>
                    </a:lnTo>
                    <a:lnTo>
                      <a:pt x="946" y="2837"/>
                    </a:lnTo>
                    <a:lnTo>
                      <a:pt x="935" y="2847"/>
                    </a:lnTo>
                    <a:lnTo>
                      <a:pt x="925" y="2857"/>
                    </a:lnTo>
                    <a:lnTo>
                      <a:pt x="915" y="2867"/>
                    </a:lnTo>
                    <a:lnTo>
                      <a:pt x="906" y="2877"/>
                    </a:lnTo>
                    <a:lnTo>
                      <a:pt x="898" y="2888"/>
                    </a:lnTo>
                    <a:lnTo>
                      <a:pt x="890" y="2899"/>
                    </a:lnTo>
                    <a:lnTo>
                      <a:pt x="883" y="2910"/>
                    </a:lnTo>
                    <a:lnTo>
                      <a:pt x="877" y="2921"/>
                    </a:lnTo>
                    <a:lnTo>
                      <a:pt x="871" y="2933"/>
                    </a:lnTo>
                    <a:lnTo>
                      <a:pt x="521" y="2724"/>
                    </a:lnTo>
                    <a:lnTo>
                      <a:pt x="508" y="2722"/>
                    </a:lnTo>
                    <a:lnTo>
                      <a:pt x="494" y="2719"/>
                    </a:lnTo>
                    <a:lnTo>
                      <a:pt x="480" y="2716"/>
                    </a:lnTo>
                    <a:lnTo>
                      <a:pt x="467" y="2713"/>
                    </a:lnTo>
                    <a:lnTo>
                      <a:pt x="454" y="2708"/>
                    </a:lnTo>
                    <a:lnTo>
                      <a:pt x="441" y="2703"/>
                    </a:lnTo>
                    <a:lnTo>
                      <a:pt x="429" y="2698"/>
                    </a:lnTo>
                    <a:lnTo>
                      <a:pt x="417" y="2692"/>
                    </a:lnTo>
                    <a:lnTo>
                      <a:pt x="404" y="2685"/>
                    </a:lnTo>
                    <a:lnTo>
                      <a:pt x="392" y="2678"/>
                    </a:lnTo>
                    <a:lnTo>
                      <a:pt x="381" y="2669"/>
                    </a:lnTo>
                    <a:lnTo>
                      <a:pt x="370" y="2660"/>
                    </a:lnTo>
                    <a:lnTo>
                      <a:pt x="360" y="2652"/>
                    </a:lnTo>
                    <a:lnTo>
                      <a:pt x="350" y="2642"/>
                    </a:lnTo>
                    <a:lnTo>
                      <a:pt x="341" y="2632"/>
                    </a:lnTo>
                    <a:lnTo>
                      <a:pt x="332" y="2622"/>
                    </a:lnTo>
                    <a:lnTo>
                      <a:pt x="181" y="2577"/>
                    </a:lnTo>
                    <a:lnTo>
                      <a:pt x="170" y="2578"/>
                    </a:lnTo>
                    <a:lnTo>
                      <a:pt x="160" y="2580"/>
                    </a:lnTo>
                    <a:lnTo>
                      <a:pt x="151" y="2580"/>
                    </a:lnTo>
                    <a:lnTo>
                      <a:pt x="144" y="2580"/>
                    </a:lnTo>
                    <a:lnTo>
                      <a:pt x="137" y="2579"/>
                    </a:lnTo>
                    <a:lnTo>
                      <a:pt x="132" y="2577"/>
                    </a:lnTo>
                    <a:lnTo>
                      <a:pt x="126" y="2575"/>
                    </a:lnTo>
                    <a:lnTo>
                      <a:pt x="123" y="2572"/>
                    </a:lnTo>
                    <a:lnTo>
                      <a:pt x="121" y="2568"/>
                    </a:lnTo>
                    <a:lnTo>
                      <a:pt x="120" y="2564"/>
                    </a:lnTo>
                    <a:lnTo>
                      <a:pt x="121" y="2559"/>
                    </a:lnTo>
                    <a:lnTo>
                      <a:pt x="122" y="2553"/>
                    </a:lnTo>
                    <a:lnTo>
                      <a:pt x="125" y="2547"/>
                    </a:lnTo>
                    <a:lnTo>
                      <a:pt x="128" y="2540"/>
                    </a:lnTo>
                    <a:lnTo>
                      <a:pt x="134" y="2531"/>
                    </a:lnTo>
                    <a:lnTo>
                      <a:pt x="140" y="2523"/>
                    </a:lnTo>
                    <a:lnTo>
                      <a:pt x="144" y="2512"/>
                    </a:lnTo>
                    <a:lnTo>
                      <a:pt x="147" y="2502"/>
                    </a:lnTo>
                    <a:lnTo>
                      <a:pt x="149" y="2492"/>
                    </a:lnTo>
                    <a:lnTo>
                      <a:pt x="151" y="2484"/>
                    </a:lnTo>
                    <a:lnTo>
                      <a:pt x="151" y="2475"/>
                    </a:lnTo>
                    <a:lnTo>
                      <a:pt x="151" y="2468"/>
                    </a:lnTo>
                    <a:lnTo>
                      <a:pt x="150" y="2461"/>
                    </a:lnTo>
                    <a:lnTo>
                      <a:pt x="149" y="2455"/>
                    </a:lnTo>
                    <a:lnTo>
                      <a:pt x="146" y="2450"/>
                    </a:lnTo>
                    <a:lnTo>
                      <a:pt x="143" y="2445"/>
                    </a:lnTo>
                    <a:lnTo>
                      <a:pt x="139" y="2441"/>
                    </a:lnTo>
                    <a:lnTo>
                      <a:pt x="134" y="2437"/>
                    </a:lnTo>
                    <a:lnTo>
                      <a:pt x="127" y="2435"/>
                    </a:lnTo>
                    <a:lnTo>
                      <a:pt x="121" y="2432"/>
                    </a:lnTo>
                    <a:lnTo>
                      <a:pt x="114" y="2431"/>
                    </a:lnTo>
                    <a:lnTo>
                      <a:pt x="106" y="2430"/>
                    </a:lnTo>
                    <a:lnTo>
                      <a:pt x="97" y="2430"/>
                    </a:lnTo>
                    <a:lnTo>
                      <a:pt x="89" y="2429"/>
                    </a:lnTo>
                    <a:lnTo>
                      <a:pt x="81" y="2428"/>
                    </a:lnTo>
                    <a:lnTo>
                      <a:pt x="75" y="2426"/>
                    </a:lnTo>
                    <a:lnTo>
                      <a:pt x="69" y="2423"/>
                    </a:lnTo>
                    <a:lnTo>
                      <a:pt x="64" y="2420"/>
                    </a:lnTo>
                    <a:lnTo>
                      <a:pt x="60" y="2416"/>
                    </a:lnTo>
                    <a:lnTo>
                      <a:pt x="57" y="2412"/>
                    </a:lnTo>
                    <a:lnTo>
                      <a:pt x="54" y="2407"/>
                    </a:lnTo>
                    <a:lnTo>
                      <a:pt x="53" y="2402"/>
                    </a:lnTo>
                    <a:lnTo>
                      <a:pt x="52" y="2396"/>
                    </a:lnTo>
                    <a:lnTo>
                      <a:pt x="51" y="2388"/>
                    </a:lnTo>
                    <a:lnTo>
                      <a:pt x="52" y="2381"/>
                    </a:lnTo>
                    <a:lnTo>
                      <a:pt x="54" y="2373"/>
                    </a:lnTo>
                    <a:lnTo>
                      <a:pt x="56" y="2365"/>
                    </a:lnTo>
                    <a:lnTo>
                      <a:pt x="59" y="2356"/>
                    </a:lnTo>
                    <a:lnTo>
                      <a:pt x="13" y="2165"/>
                    </a:lnTo>
                    <a:lnTo>
                      <a:pt x="7" y="2138"/>
                    </a:lnTo>
                    <a:lnTo>
                      <a:pt x="2" y="2113"/>
                    </a:lnTo>
                    <a:lnTo>
                      <a:pt x="1" y="2102"/>
                    </a:lnTo>
                    <a:lnTo>
                      <a:pt x="0" y="2091"/>
                    </a:lnTo>
                    <a:lnTo>
                      <a:pt x="0" y="2080"/>
                    </a:lnTo>
                    <a:lnTo>
                      <a:pt x="1" y="2069"/>
                    </a:lnTo>
                    <a:lnTo>
                      <a:pt x="3" y="2057"/>
                    </a:lnTo>
                    <a:lnTo>
                      <a:pt x="6" y="2044"/>
                    </a:lnTo>
                    <a:lnTo>
                      <a:pt x="10" y="2030"/>
                    </a:lnTo>
                    <a:lnTo>
                      <a:pt x="15" y="2015"/>
                    </a:lnTo>
                    <a:lnTo>
                      <a:pt x="29" y="1980"/>
                    </a:lnTo>
                    <a:lnTo>
                      <a:pt x="47" y="1936"/>
                    </a:lnTo>
                    <a:lnTo>
                      <a:pt x="77" y="1880"/>
                    </a:lnTo>
                    <a:lnTo>
                      <a:pt x="86" y="1863"/>
                    </a:lnTo>
                    <a:lnTo>
                      <a:pt x="96" y="1848"/>
                    </a:lnTo>
                    <a:lnTo>
                      <a:pt x="102" y="1841"/>
                    </a:lnTo>
                    <a:lnTo>
                      <a:pt x="107" y="1835"/>
                    </a:lnTo>
                    <a:lnTo>
                      <a:pt x="113" y="1828"/>
                    </a:lnTo>
                    <a:lnTo>
                      <a:pt x="119" y="1823"/>
                    </a:lnTo>
                    <a:lnTo>
                      <a:pt x="126" y="1818"/>
                    </a:lnTo>
                    <a:lnTo>
                      <a:pt x="134" y="1813"/>
                    </a:lnTo>
                    <a:lnTo>
                      <a:pt x="141" y="1809"/>
                    </a:lnTo>
                    <a:lnTo>
                      <a:pt x="149" y="1806"/>
                    </a:lnTo>
                    <a:lnTo>
                      <a:pt x="157" y="1803"/>
                    </a:lnTo>
                    <a:lnTo>
                      <a:pt x="165" y="1800"/>
                    </a:lnTo>
                    <a:lnTo>
                      <a:pt x="174" y="1798"/>
                    </a:lnTo>
                    <a:lnTo>
                      <a:pt x="184" y="1796"/>
                    </a:lnTo>
                    <a:lnTo>
                      <a:pt x="242" y="1658"/>
                    </a:lnTo>
                    <a:lnTo>
                      <a:pt x="291" y="1639"/>
                    </a:lnTo>
                    <a:lnTo>
                      <a:pt x="300" y="1613"/>
                    </a:lnTo>
                    <a:lnTo>
                      <a:pt x="310" y="1590"/>
                    </a:lnTo>
                    <a:lnTo>
                      <a:pt x="320" y="1568"/>
                    </a:lnTo>
                    <a:lnTo>
                      <a:pt x="330" y="1548"/>
                    </a:lnTo>
                    <a:lnTo>
                      <a:pt x="341" y="1531"/>
                    </a:lnTo>
                    <a:lnTo>
                      <a:pt x="352" y="1516"/>
                    </a:lnTo>
                    <a:lnTo>
                      <a:pt x="363" y="1502"/>
                    </a:lnTo>
                    <a:lnTo>
                      <a:pt x="375" y="1491"/>
                    </a:lnTo>
                    <a:lnTo>
                      <a:pt x="388" y="1480"/>
                    </a:lnTo>
                    <a:lnTo>
                      <a:pt x="401" y="1472"/>
                    </a:lnTo>
                    <a:lnTo>
                      <a:pt x="415" y="1464"/>
                    </a:lnTo>
                    <a:lnTo>
                      <a:pt x="429" y="1458"/>
                    </a:lnTo>
                    <a:lnTo>
                      <a:pt x="444" y="1453"/>
                    </a:lnTo>
                    <a:lnTo>
                      <a:pt x="458" y="1450"/>
                    </a:lnTo>
                    <a:lnTo>
                      <a:pt x="474" y="1447"/>
                    </a:lnTo>
                    <a:lnTo>
                      <a:pt x="490" y="1445"/>
                    </a:lnTo>
                    <a:lnTo>
                      <a:pt x="499" y="1444"/>
                    </a:lnTo>
                    <a:lnTo>
                      <a:pt x="508" y="1442"/>
                    </a:lnTo>
                    <a:lnTo>
                      <a:pt x="517" y="1439"/>
                    </a:lnTo>
                    <a:lnTo>
                      <a:pt x="526" y="1435"/>
                    </a:lnTo>
                    <a:lnTo>
                      <a:pt x="535" y="1430"/>
                    </a:lnTo>
                    <a:lnTo>
                      <a:pt x="544" y="1425"/>
                    </a:lnTo>
                    <a:lnTo>
                      <a:pt x="554" y="1418"/>
                    </a:lnTo>
                    <a:lnTo>
                      <a:pt x="562" y="1410"/>
                    </a:lnTo>
                    <a:lnTo>
                      <a:pt x="571" y="1401"/>
                    </a:lnTo>
                    <a:lnTo>
                      <a:pt x="579" y="1392"/>
                    </a:lnTo>
                    <a:lnTo>
                      <a:pt x="587" y="1382"/>
                    </a:lnTo>
                    <a:lnTo>
                      <a:pt x="595" y="1371"/>
                    </a:lnTo>
                    <a:lnTo>
                      <a:pt x="603" y="1359"/>
                    </a:lnTo>
                    <a:lnTo>
                      <a:pt x="611" y="1346"/>
                    </a:lnTo>
                    <a:lnTo>
                      <a:pt x="619" y="1332"/>
                    </a:lnTo>
                    <a:lnTo>
                      <a:pt x="626" y="1318"/>
                    </a:lnTo>
                    <a:lnTo>
                      <a:pt x="628" y="1299"/>
                    </a:lnTo>
                    <a:lnTo>
                      <a:pt x="629" y="1281"/>
                    </a:lnTo>
                    <a:lnTo>
                      <a:pt x="632" y="1263"/>
                    </a:lnTo>
                    <a:lnTo>
                      <a:pt x="635" y="1246"/>
                    </a:lnTo>
                    <a:lnTo>
                      <a:pt x="640" y="1230"/>
                    </a:lnTo>
                    <a:lnTo>
                      <a:pt x="645" y="1214"/>
                    </a:lnTo>
                    <a:lnTo>
                      <a:pt x="652" y="1199"/>
                    </a:lnTo>
                    <a:lnTo>
                      <a:pt x="659" y="1185"/>
                    </a:lnTo>
                    <a:lnTo>
                      <a:pt x="668" y="1171"/>
                    </a:lnTo>
                    <a:lnTo>
                      <a:pt x="679" y="1159"/>
                    </a:lnTo>
                    <a:lnTo>
                      <a:pt x="692" y="1147"/>
                    </a:lnTo>
                    <a:lnTo>
                      <a:pt x="706" y="1137"/>
                    </a:lnTo>
                    <a:lnTo>
                      <a:pt x="722" y="1126"/>
                    </a:lnTo>
                    <a:lnTo>
                      <a:pt x="739" y="1117"/>
                    </a:lnTo>
                    <a:lnTo>
                      <a:pt x="758" y="1109"/>
                    </a:lnTo>
                    <a:lnTo>
                      <a:pt x="780" y="1103"/>
                    </a:lnTo>
                    <a:lnTo>
                      <a:pt x="796" y="1101"/>
                    </a:lnTo>
                    <a:lnTo>
                      <a:pt x="810" y="1098"/>
                    </a:lnTo>
                    <a:lnTo>
                      <a:pt x="824" y="1094"/>
                    </a:lnTo>
                    <a:lnTo>
                      <a:pt x="837" y="1089"/>
                    </a:lnTo>
                    <a:lnTo>
                      <a:pt x="848" y="1083"/>
                    </a:lnTo>
                    <a:lnTo>
                      <a:pt x="859" y="1077"/>
                    </a:lnTo>
                    <a:lnTo>
                      <a:pt x="868" y="1069"/>
                    </a:lnTo>
                    <a:lnTo>
                      <a:pt x="876" y="1061"/>
                    </a:lnTo>
                    <a:lnTo>
                      <a:pt x="883" y="1052"/>
                    </a:lnTo>
                    <a:lnTo>
                      <a:pt x="890" y="1042"/>
                    </a:lnTo>
                    <a:lnTo>
                      <a:pt x="895" y="1032"/>
                    </a:lnTo>
                    <a:lnTo>
                      <a:pt x="899" y="1020"/>
                    </a:lnTo>
                    <a:lnTo>
                      <a:pt x="902" y="1008"/>
                    </a:lnTo>
                    <a:lnTo>
                      <a:pt x="904" y="996"/>
                    </a:lnTo>
                    <a:lnTo>
                      <a:pt x="906" y="982"/>
                    </a:lnTo>
                    <a:lnTo>
                      <a:pt x="906" y="968"/>
                    </a:lnTo>
                    <a:lnTo>
                      <a:pt x="933" y="772"/>
                    </a:lnTo>
                    <a:lnTo>
                      <a:pt x="991" y="715"/>
                    </a:lnTo>
                    <a:lnTo>
                      <a:pt x="999" y="554"/>
                    </a:lnTo>
                    <a:lnTo>
                      <a:pt x="1086" y="450"/>
                    </a:lnTo>
                    <a:lnTo>
                      <a:pt x="1153" y="238"/>
                    </a:lnTo>
                    <a:lnTo>
                      <a:pt x="1172" y="136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889" name="Freeform 41"/>
              <p:cNvSpPr>
                <a:spLocks/>
              </p:cNvSpPr>
              <p:nvPr/>
            </p:nvSpPr>
            <p:spPr bwMode="auto">
              <a:xfrm>
                <a:off x="-967" y="3461"/>
                <a:ext cx="1043" cy="1048"/>
              </a:xfrm>
              <a:custGeom>
                <a:avLst/>
                <a:gdLst>
                  <a:gd name="T0" fmla="*/ 2016 w 2821"/>
                  <a:gd name="T1" fmla="*/ 412 h 2855"/>
                  <a:gd name="T2" fmla="*/ 2011 w 2821"/>
                  <a:gd name="T3" fmla="*/ 429 h 2855"/>
                  <a:gd name="T4" fmla="*/ 2008 w 2821"/>
                  <a:gd name="T5" fmla="*/ 444 h 2855"/>
                  <a:gd name="T6" fmla="*/ 2010 w 2821"/>
                  <a:gd name="T7" fmla="*/ 458 h 2855"/>
                  <a:gd name="T8" fmla="*/ 2014 w 2821"/>
                  <a:gd name="T9" fmla="*/ 468 h 2855"/>
                  <a:gd name="T10" fmla="*/ 2021 w 2821"/>
                  <a:gd name="T11" fmla="*/ 476 h 2855"/>
                  <a:gd name="T12" fmla="*/ 2032 w 2821"/>
                  <a:gd name="T13" fmla="*/ 482 h 2855"/>
                  <a:gd name="T14" fmla="*/ 2046 w 2821"/>
                  <a:gd name="T15" fmla="*/ 485 h 2855"/>
                  <a:gd name="T16" fmla="*/ 2063 w 2821"/>
                  <a:gd name="T17" fmla="*/ 486 h 2855"/>
                  <a:gd name="T18" fmla="*/ 2078 w 2821"/>
                  <a:gd name="T19" fmla="*/ 488 h 2855"/>
                  <a:gd name="T20" fmla="*/ 2091 w 2821"/>
                  <a:gd name="T21" fmla="*/ 493 h 2855"/>
                  <a:gd name="T22" fmla="*/ 2100 w 2821"/>
                  <a:gd name="T23" fmla="*/ 501 h 2855"/>
                  <a:gd name="T24" fmla="*/ 2106 w 2821"/>
                  <a:gd name="T25" fmla="*/ 511 h 2855"/>
                  <a:gd name="T26" fmla="*/ 2108 w 2821"/>
                  <a:gd name="T27" fmla="*/ 524 h 2855"/>
                  <a:gd name="T28" fmla="*/ 2108 w 2821"/>
                  <a:gd name="T29" fmla="*/ 540 h 2855"/>
                  <a:gd name="T30" fmla="*/ 2104 w 2821"/>
                  <a:gd name="T31" fmla="*/ 558 h 2855"/>
                  <a:gd name="T32" fmla="*/ 2097 w 2821"/>
                  <a:gd name="T33" fmla="*/ 579 h 2855"/>
                  <a:gd name="T34" fmla="*/ 2085 w 2821"/>
                  <a:gd name="T35" fmla="*/ 596 h 2855"/>
                  <a:gd name="T36" fmla="*/ 2079 w 2821"/>
                  <a:gd name="T37" fmla="*/ 609 h 2855"/>
                  <a:gd name="T38" fmla="*/ 2077 w 2821"/>
                  <a:gd name="T39" fmla="*/ 620 h 2855"/>
                  <a:gd name="T40" fmla="*/ 2080 w 2821"/>
                  <a:gd name="T41" fmla="*/ 628 h 2855"/>
                  <a:gd name="T42" fmla="*/ 2089 w 2821"/>
                  <a:gd name="T43" fmla="*/ 633 h 2855"/>
                  <a:gd name="T44" fmla="*/ 2101 w 2821"/>
                  <a:gd name="T45" fmla="*/ 636 h 2855"/>
                  <a:gd name="T46" fmla="*/ 2117 w 2821"/>
                  <a:gd name="T47" fmla="*/ 636 h 2855"/>
                  <a:gd name="T48" fmla="*/ 2138 w 2821"/>
                  <a:gd name="T49" fmla="*/ 633 h 2855"/>
                  <a:gd name="T50" fmla="*/ 2298 w 2821"/>
                  <a:gd name="T51" fmla="*/ 688 h 2855"/>
                  <a:gd name="T52" fmla="*/ 2317 w 2821"/>
                  <a:gd name="T53" fmla="*/ 708 h 2855"/>
                  <a:gd name="T54" fmla="*/ 2338 w 2821"/>
                  <a:gd name="T55" fmla="*/ 725 h 2855"/>
                  <a:gd name="T56" fmla="*/ 2361 w 2821"/>
                  <a:gd name="T57" fmla="*/ 741 h 2855"/>
                  <a:gd name="T58" fmla="*/ 2386 w 2821"/>
                  <a:gd name="T59" fmla="*/ 754 h 2855"/>
                  <a:gd name="T60" fmla="*/ 2411 w 2821"/>
                  <a:gd name="T61" fmla="*/ 764 h 2855"/>
                  <a:gd name="T62" fmla="*/ 2437 w 2821"/>
                  <a:gd name="T63" fmla="*/ 772 h 2855"/>
                  <a:gd name="T64" fmla="*/ 2465 w 2821"/>
                  <a:gd name="T65" fmla="*/ 778 h 2855"/>
                  <a:gd name="T66" fmla="*/ 2821 w 2821"/>
                  <a:gd name="T67" fmla="*/ 984 h 2855"/>
                  <a:gd name="T68" fmla="*/ 2596 w 2821"/>
                  <a:gd name="T69" fmla="*/ 1392 h 2855"/>
                  <a:gd name="T70" fmla="*/ 2509 w 2821"/>
                  <a:gd name="T71" fmla="*/ 1581 h 2855"/>
                  <a:gd name="T72" fmla="*/ 2392 w 2821"/>
                  <a:gd name="T73" fmla="*/ 1785 h 2855"/>
                  <a:gd name="T74" fmla="*/ 2241 w 2821"/>
                  <a:gd name="T75" fmla="*/ 2041 h 2855"/>
                  <a:gd name="T76" fmla="*/ 1869 w 2821"/>
                  <a:gd name="T77" fmla="*/ 2326 h 2855"/>
                  <a:gd name="T78" fmla="*/ 1749 w 2821"/>
                  <a:gd name="T79" fmla="*/ 2399 h 2855"/>
                  <a:gd name="T80" fmla="*/ 1657 w 2821"/>
                  <a:gd name="T81" fmla="*/ 2583 h 2855"/>
                  <a:gd name="T82" fmla="*/ 1484 w 2821"/>
                  <a:gd name="T83" fmla="*/ 2855 h 2855"/>
                  <a:gd name="T84" fmla="*/ 1105 w 2821"/>
                  <a:gd name="T85" fmla="*/ 2715 h 2855"/>
                  <a:gd name="T86" fmla="*/ 934 w 2821"/>
                  <a:gd name="T87" fmla="*/ 2175 h 2855"/>
                  <a:gd name="T88" fmla="*/ 693 w 2821"/>
                  <a:gd name="T89" fmla="*/ 2056 h 2855"/>
                  <a:gd name="T90" fmla="*/ 234 w 2821"/>
                  <a:gd name="T91" fmla="*/ 2036 h 2855"/>
                  <a:gd name="T92" fmla="*/ 55 w 2821"/>
                  <a:gd name="T93" fmla="*/ 1730 h 2855"/>
                  <a:gd name="T94" fmla="*/ 0 w 2821"/>
                  <a:gd name="T95" fmla="*/ 1226 h 2855"/>
                  <a:gd name="T96" fmla="*/ 15 w 2821"/>
                  <a:gd name="T97" fmla="*/ 1029 h 2855"/>
                  <a:gd name="T98" fmla="*/ 154 w 2821"/>
                  <a:gd name="T99" fmla="*/ 707 h 2855"/>
                  <a:gd name="T100" fmla="*/ 137 w 2821"/>
                  <a:gd name="T101" fmla="*/ 273 h 2855"/>
                  <a:gd name="T102" fmla="*/ 141 w 2821"/>
                  <a:gd name="T103" fmla="*/ 137 h 2855"/>
                  <a:gd name="T104" fmla="*/ 521 w 2821"/>
                  <a:gd name="T105" fmla="*/ 66 h 2855"/>
                  <a:gd name="T106" fmla="*/ 1095 w 2821"/>
                  <a:gd name="T107" fmla="*/ 144 h 2855"/>
                  <a:gd name="T108" fmla="*/ 1365 w 2821"/>
                  <a:gd name="T109" fmla="*/ 152 h 2855"/>
                  <a:gd name="T110" fmla="*/ 1718 w 2821"/>
                  <a:gd name="T111" fmla="*/ 79 h 2855"/>
                  <a:gd name="T112" fmla="*/ 1812 w 2821"/>
                  <a:gd name="T113" fmla="*/ 141 h 2855"/>
                  <a:gd name="T114" fmla="*/ 1780 w 2821"/>
                  <a:gd name="T115" fmla="*/ 331 h 2855"/>
                  <a:gd name="T116" fmla="*/ 2014 w 2821"/>
                  <a:gd name="T117" fmla="*/ 407 h 28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821" h="2855">
                    <a:moveTo>
                      <a:pt x="2014" y="407"/>
                    </a:moveTo>
                    <a:lnTo>
                      <a:pt x="2016" y="412"/>
                    </a:lnTo>
                    <a:lnTo>
                      <a:pt x="2013" y="421"/>
                    </a:lnTo>
                    <a:lnTo>
                      <a:pt x="2011" y="429"/>
                    </a:lnTo>
                    <a:lnTo>
                      <a:pt x="2009" y="437"/>
                    </a:lnTo>
                    <a:lnTo>
                      <a:pt x="2008" y="444"/>
                    </a:lnTo>
                    <a:lnTo>
                      <a:pt x="2009" y="452"/>
                    </a:lnTo>
                    <a:lnTo>
                      <a:pt x="2010" y="458"/>
                    </a:lnTo>
                    <a:lnTo>
                      <a:pt x="2011" y="463"/>
                    </a:lnTo>
                    <a:lnTo>
                      <a:pt x="2014" y="468"/>
                    </a:lnTo>
                    <a:lnTo>
                      <a:pt x="2017" y="472"/>
                    </a:lnTo>
                    <a:lnTo>
                      <a:pt x="2021" y="476"/>
                    </a:lnTo>
                    <a:lnTo>
                      <a:pt x="2026" y="479"/>
                    </a:lnTo>
                    <a:lnTo>
                      <a:pt x="2032" y="482"/>
                    </a:lnTo>
                    <a:lnTo>
                      <a:pt x="2038" y="484"/>
                    </a:lnTo>
                    <a:lnTo>
                      <a:pt x="2046" y="485"/>
                    </a:lnTo>
                    <a:lnTo>
                      <a:pt x="2054" y="486"/>
                    </a:lnTo>
                    <a:lnTo>
                      <a:pt x="2063" y="486"/>
                    </a:lnTo>
                    <a:lnTo>
                      <a:pt x="2071" y="487"/>
                    </a:lnTo>
                    <a:lnTo>
                      <a:pt x="2078" y="488"/>
                    </a:lnTo>
                    <a:lnTo>
                      <a:pt x="2084" y="491"/>
                    </a:lnTo>
                    <a:lnTo>
                      <a:pt x="2091" y="493"/>
                    </a:lnTo>
                    <a:lnTo>
                      <a:pt x="2096" y="497"/>
                    </a:lnTo>
                    <a:lnTo>
                      <a:pt x="2100" y="501"/>
                    </a:lnTo>
                    <a:lnTo>
                      <a:pt x="2103" y="506"/>
                    </a:lnTo>
                    <a:lnTo>
                      <a:pt x="2106" y="511"/>
                    </a:lnTo>
                    <a:lnTo>
                      <a:pt x="2107" y="517"/>
                    </a:lnTo>
                    <a:lnTo>
                      <a:pt x="2108" y="524"/>
                    </a:lnTo>
                    <a:lnTo>
                      <a:pt x="2108" y="531"/>
                    </a:lnTo>
                    <a:lnTo>
                      <a:pt x="2108" y="540"/>
                    </a:lnTo>
                    <a:lnTo>
                      <a:pt x="2106" y="548"/>
                    </a:lnTo>
                    <a:lnTo>
                      <a:pt x="2104" y="558"/>
                    </a:lnTo>
                    <a:lnTo>
                      <a:pt x="2101" y="568"/>
                    </a:lnTo>
                    <a:lnTo>
                      <a:pt x="2097" y="579"/>
                    </a:lnTo>
                    <a:lnTo>
                      <a:pt x="2091" y="587"/>
                    </a:lnTo>
                    <a:lnTo>
                      <a:pt x="2085" y="596"/>
                    </a:lnTo>
                    <a:lnTo>
                      <a:pt x="2082" y="603"/>
                    </a:lnTo>
                    <a:lnTo>
                      <a:pt x="2079" y="609"/>
                    </a:lnTo>
                    <a:lnTo>
                      <a:pt x="2078" y="615"/>
                    </a:lnTo>
                    <a:lnTo>
                      <a:pt x="2077" y="620"/>
                    </a:lnTo>
                    <a:lnTo>
                      <a:pt x="2078" y="624"/>
                    </a:lnTo>
                    <a:lnTo>
                      <a:pt x="2080" y="628"/>
                    </a:lnTo>
                    <a:lnTo>
                      <a:pt x="2083" y="631"/>
                    </a:lnTo>
                    <a:lnTo>
                      <a:pt x="2089" y="633"/>
                    </a:lnTo>
                    <a:lnTo>
                      <a:pt x="2094" y="635"/>
                    </a:lnTo>
                    <a:lnTo>
                      <a:pt x="2101" y="636"/>
                    </a:lnTo>
                    <a:lnTo>
                      <a:pt x="2108" y="636"/>
                    </a:lnTo>
                    <a:lnTo>
                      <a:pt x="2117" y="636"/>
                    </a:lnTo>
                    <a:lnTo>
                      <a:pt x="2127" y="634"/>
                    </a:lnTo>
                    <a:lnTo>
                      <a:pt x="2138" y="633"/>
                    </a:lnTo>
                    <a:lnTo>
                      <a:pt x="2289" y="678"/>
                    </a:lnTo>
                    <a:lnTo>
                      <a:pt x="2298" y="688"/>
                    </a:lnTo>
                    <a:lnTo>
                      <a:pt x="2307" y="698"/>
                    </a:lnTo>
                    <a:lnTo>
                      <a:pt x="2317" y="708"/>
                    </a:lnTo>
                    <a:lnTo>
                      <a:pt x="2327" y="716"/>
                    </a:lnTo>
                    <a:lnTo>
                      <a:pt x="2338" y="725"/>
                    </a:lnTo>
                    <a:lnTo>
                      <a:pt x="2349" y="734"/>
                    </a:lnTo>
                    <a:lnTo>
                      <a:pt x="2361" y="741"/>
                    </a:lnTo>
                    <a:lnTo>
                      <a:pt x="2374" y="748"/>
                    </a:lnTo>
                    <a:lnTo>
                      <a:pt x="2386" y="754"/>
                    </a:lnTo>
                    <a:lnTo>
                      <a:pt x="2398" y="759"/>
                    </a:lnTo>
                    <a:lnTo>
                      <a:pt x="2411" y="764"/>
                    </a:lnTo>
                    <a:lnTo>
                      <a:pt x="2424" y="769"/>
                    </a:lnTo>
                    <a:lnTo>
                      <a:pt x="2437" y="772"/>
                    </a:lnTo>
                    <a:lnTo>
                      <a:pt x="2451" y="775"/>
                    </a:lnTo>
                    <a:lnTo>
                      <a:pt x="2465" y="778"/>
                    </a:lnTo>
                    <a:lnTo>
                      <a:pt x="2478" y="780"/>
                    </a:lnTo>
                    <a:lnTo>
                      <a:pt x="2821" y="984"/>
                    </a:lnTo>
                    <a:lnTo>
                      <a:pt x="2805" y="1226"/>
                    </a:lnTo>
                    <a:lnTo>
                      <a:pt x="2596" y="1392"/>
                    </a:lnTo>
                    <a:lnTo>
                      <a:pt x="2528" y="1471"/>
                    </a:lnTo>
                    <a:lnTo>
                      <a:pt x="2509" y="1581"/>
                    </a:lnTo>
                    <a:lnTo>
                      <a:pt x="2437" y="1672"/>
                    </a:lnTo>
                    <a:lnTo>
                      <a:pt x="2392" y="1785"/>
                    </a:lnTo>
                    <a:lnTo>
                      <a:pt x="2344" y="1828"/>
                    </a:lnTo>
                    <a:lnTo>
                      <a:pt x="2241" y="2041"/>
                    </a:lnTo>
                    <a:lnTo>
                      <a:pt x="2016" y="2221"/>
                    </a:lnTo>
                    <a:lnTo>
                      <a:pt x="1869" y="2326"/>
                    </a:lnTo>
                    <a:lnTo>
                      <a:pt x="1794" y="2346"/>
                    </a:lnTo>
                    <a:lnTo>
                      <a:pt x="1749" y="2399"/>
                    </a:lnTo>
                    <a:lnTo>
                      <a:pt x="1727" y="2507"/>
                    </a:lnTo>
                    <a:lnTo>
                      <a:pt x="1657" y="2583"/>
                    </a:lnTo>
                    <a:lnTo>
                      <a:pt x="1585" y="2724"/>
                    </a:lnTo>
                    <a:lnTo>
                      <a:pt x="1484" y="2855"/>
                    </a:lnTo>
                    <a:lnTo>
                      <a:pt x="1357" y="2702"/>
                    </a:lnTo>
                    <a:lnTo>
                      <a:pt x="1105" y="2715"/>
                    </a:lnTo>
                    <a:lnTo>
                      <a:pt x="1040" y="2574"/>
                    </a:lnTo>
                    <a:lnTo>
                      <a:pt x="934" y="2175"/>
                    </a:lnTo>
                    <a:lnTo>
                      <a:pt x="792" y="2127"/>
                    </a:lnTo>
                    <a:lnTo>
                      <a:pt x="693" y="2056"/>
                    </a:lnTo>
                    <a:lnTo>
                      <a:pt x="538" y="2092"/>
                    </a:lnTo>
                    <a:lnTo>
                      <a:pt x="234" y="2036"/>
                    </a:lnTo>
                    <a:lnTo>
                      <a:pt x="62" y="2049"/>
                    </a:lnTo>
                    <a:lnTo>
                      <a:pt x="55" y="1730"/>
                    </a:lnTo>
                    <a:lnTo>
                      <a:pt x="113" y="1579"/>
                    </a:lnTo>
                    <a:lnTo>
                      <a:pt x="0" y="1226"/>
                    </a:lnTo>
                    <a:lnTo>
                      <a:pt x="74" y="1127"/>
                    </a:lnTo>
                    <a:lnTo>
                      <a:pt x="15" y="1029"/>
                    </a:lnTo>
                    <a:lnTo>
                      <a:pt x="110" y="760"/>
                    </a:lnTo>
                    <a:lnTo>
                      <a:pt x="154" y="707"/>
                    </a:lnTo>
                    <a:lnTo>
                      <a:pt x="231" y="431"/>
                    </a:lnTo>
                    <a:lnTo>
                      <a:pt x="137" y="273"/>
                    </a:lnTo>
                    <a:lnTo>
                      <a:pt x="136" y="134"/>
                    </a:lnTo>
                    <a:lnTo>
                      <a:pt x="141" y="137"/>
                    </a:lnTo>
                    <a:lnTo>
                      <a:pt x="250" y="222"/>
                    </a:lnTo>
                    <a:lnTo>
                      <a:pt x="521" y="66"/>
                    </a:lnTo>
                    <a:lnTo>
                      <a:pt x="816" y="0"/>
                    </a:lnTo>
                    <a:lnTo>
                      <a:pt x="1095" y="144"/>
                    </a:lnTo>
                    <a:lnTo>
                      <a:pt x="1252" y="209"/>
                    </a:lnTo>
                    <a:lnTo>
                      <a:pt x="1365" y="152"/>
                    </a:lnTo>
                    <a:lnTo>
                      <a:pt x="1546" y="174"/>
                    </a:lnTo>
                    <a:lnTo>
                      <a:pt x="1718" y="79"/>
                    </a:lnTo>
                    <a:lnTo>
                      <a:pt x="1767" y="79"/>
                    </a:lnTo>
                    <a:lnTo>
                      <a:pt x="1812" y="141"/>
                    </a:lnTo>
                    <a:lnTo>
                      <a:pt x="1819" y="262"/>
                    </a:lnTo>
                    <a:lnTo>
                      <a:pt x="1780" y="331"/>
                    </a:lnTo>
                    <a:lnTo>
                      <a:pt x="2003" y="409"/>
                    </a:lnTo>
                    <a:lnTo>
                      <a:pt x="2014" y="407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890" name="Freeform 42"/>
              <p:cNvSpPr>
                <a:spLocks/>
              </p:cNvSpPr>
              <p:nvPr/>
            </p:nvSpPr>
            <p:spPr bwMode="auto">
              <a:xfrm>
                <a:off x="-1484" y="1993"/>
                <a:ext cx="1716" cy="1618"/>
              </a:xfrm>
              <a:custGeom>
                <a:avLst/>
                <a:gdLst>
                  <a:gd name="T0" fmla="*/ 1627 w 4634"/>
                  <a:gd name="T1" fmla="*/ 389 h 4397"/>
                  <a:gd name="T2" fmla="*/ 1896 w 4634"/>
                  <a:gd name="T3" fmla="*/ 762 h 4397"/>
                  <a:gd name="T4" fmla="*/ 4502 w 4634"/>
                  <a:gd name="T5" fmla="*/ 1450 h 4397"/>
                  <a:gd name="T6" fmla="*/ 4509 w 4634"/>
                  <a:gd name="T7" fmla="*/ 2265 h 4397"/>
                  <a:gd name="T8" fmla="*/ 4259 w 4634"/>
                  <a:gd name="T9" fmla="*/ 3012 h 4397"/>
                  <a:gd name="T10" fmla="*/ 4243 w 4634"/>
                  <a:gd name="T11" fmla="*/ 3086 h 4397"/>
                  <a:gd name="T12" fmla="*/ 4190 w 4634"/>
                  <a:gd name="T13" fmla="*/ 3133 h 4397"/>
                  <a:gd name="T14" fmla="*/ 4092 w 4634"/>
                  <a:gd name="T15" fmla="*/ 3161 h 4397"/>
                  <a:gd name="T16" fmla="*/ 4012 w 4634"/>
                  <a:gd name="T17" fmla="*/ 3229 h 4397"/>
                  <a:gd name="T18" fmla="*/ 3982 w 4634"/>
                  <a:gd name="T19" fmla="*/ 3325 h 4397"/>
                  <a:gd name="T20" fmla="*/ 3948 w 4634"/>
                  <a:gd name="T21" fmla="*/ 3415 h 4397"/>
                  <a:gd name="T22" fmla="*/ 3897 w 4634"/>
                  <a:gd name="T23" fmla="*/ 3469 h 4397"/>
                  <a:gd name="T24" fmla="*/ 3843 w 4634"/>
                  <a:gd name="T25" fmla="*/ 3489 h 4397"/>
                  <a:gd name="T26" fmla="*/ 3754 w 4634"/>
                  <a:gd name="T27" fmla="*/ 3516 h 4397"/>
                  <a:gd name="T28" fmla="*/ 3683 w 4634"/>
                  <a:gd name="T29" fmla="*/ 3592 h 4397"/>
                  <a:gd name="T30" fmla="*/ 3537 w 4634"/>
                  <a:gd name="T31" fmla="*/ 3840 h 4397"/>
                  <a:gd name="T32" fmla="*/ 3487 w 4634"/>
                  <a:gd name="T33" fmla="*/ 3857 h 4397"/>
                  <a:gd name="T34" fmla="*/ 3449 w 4634"/>
                  <a:gd name="T35" fmla="*/ 3892 h 4397"/>
                  <a:gd name="T36" fmla="*/ 3363 w 4634"/>
                  <a:gd name="T37" fmla="*/ 4074 h 4397"/>
                  <a:gd name="T38" fmla="*/ 3354 w 4634"/>
                  <a:gd name="T39" fmla="*/ 4146 h 4397"/>
                  <a:gd name="T40" fmla="*/ 3176 w 4634"/>
                  <a:gd name="T41" fmla="*/ 4319 h 4397"/>
                  <a:gd name="T42" fmla="*/ 2761 w 4634"/>
                  <a:gd name="T43" fmla="*/ 4140 h 4397"/>
                  <a:gd name="T44" fmla="*/ 1537 w 4634"/>
                  <a:gd name="T45" fmla="*/ 4125 h 4397"/>
                  <a:gd name="T46" fmla="*/ 585 w 4634"/>
                  <a:gd name="T47" fmla="*/ 3609 h 4397"/>
                  <a:gd name="T48" fmla="*/ 441 w 4634"/>
                  <a:gd name="T49" fmla="*/ 2775 h 4397"/>
                  <a:gd name="T50" fmla="*/ 522 w 4634"/>
                  <a:gd name="T51" fmla="*/ 2387 h 4397"/>
                  <a:gd name="T52" fmla="*/ 563 w 4634"/>
                  <a:gd name="T53" fmla="*/ 2266 h 4397"/>
                  <a:gd name="T54" fmla="*/ 626 w 4634"/>
                  <a:gd name="T55" fmla="*/ 2240 h 4397"/>
                  <a:gd name="T56" fmla="*/ 656 w 4634"/>
                  <a:gd name="T57" fmla="*/ 2177 h 4397"/>
                  <a:gd name="T58" fmla="*/ 653 w 4634"/>
                  <a:gd name="T59" fmla="*/ 2123 h 4397"/>
                  <a:gd name="T60" fmla="*/ 690 w 4634"/>
                  <a:gd name="T61" fmla="*/ 2056 h 4397"/>
                  <a:gd name="T62" fmla="*/ 748 w 4634"/>
                  <a:gd name="T63" fmla="*/ 2019 h 4397"/>
                  <a:gd name="T64" fmla="*/ 757 w 4634"/>
                  <a:gd name="T65" fmla="*/ 1978 h 4397"/>
                  <a:gd name="T66" fmla="*/ 728 w 4634"/>
                  <a:gd name="T67" fmla="*/ 1909 h 4397"/>
                  <a:gd name="T68" fmla="*/ 712 w 4634"/>
                  <a:gd name="T69" fmla="*/ 1837 h 4397"/>
                  <a:gd name="T70" fmla="*/ 680 w 4634"/>
                  <a:gd name="T71" fmla="*/ 1792 h 4397"/>
                  <a:gd name="T72" fmla="*/ 649 w 4634"/>
                  <a:gd name="T73" fmla="*/ 1714 h 4397"/>
                  <a:gd name="T74" fmla="*/ 679 w 4634"/>
                  <a:gd name="T75" fmla="*/ 1618 h 4397"/>
                  <a:gd name="T76" fmla="*/ 685 w 4634"/>
                  <a:gd name="T77" fmla="*/ 1540 h 4397"/>
                  <a:gd name="T78" fmla="*/ 639 w 4634"/>
                  <a:gd name="T79" fmla="*/ 1503 h 4397"/>
                  <a:gd name="T80" fmla="*/ 172 w 4634"/>
                  <a:gd name="T81" fmla="*/ 1449 h 4397"/>
                  <a:gd name="T82" fmla="*/ 94 w 4634"/>
                  <a:gd name="T83" fmla="*/ 1435 h 4397"/>
                  <a:gd name="T84" fmla="*/ 67 w 4634"/>
                  <a:gd name="T85" fmla="*/ 1378 h 4397"/>
                  <a:gd name="T86" fmla="*/ 54 w 4634"/>
                  <a:gd name="T87" fmla="*/ 1170 h 4397"/>
                  <a:gd name="T88" fmla="*/ 43 w 4634"/>
                  <a:gd name="T89" fmla="*/ 1117 h 4397"/>
                  <a:gd name="T90" fmla="*/ 56 w 4634"/>
                  <a:gd name="T91" fmla="*/ 1068 h 4397"/>
                  <a:gd name="T92" fmla="*/ 78 w 4634"/>
                  <a:gd name="T93" fmla="*/ 1006 h 4397"/>
                  <a:gd name="T94" fmla="*/ 76 w 4634"/>
                  <a:gd name="T95" fmla="*/ 922 h 4397"/>
                  <a:gd name="T96" fmla="*/ 48 w 4634"/>
                  <a:gd name="T97" fmla="*/ 816 h 4397"/>
                  <a:gd name="T98" fmla="*/ 44 w 4634"/>
                  <a:gd name="T99" fmla="*/ 774 h 4397"/>
                  <a:gd name="T100" fmla="*/ 84 w 4634"/>
                  <a:gd name="T101" fmla="*/ 643 h 4397"/>
                  <a:gd name="T102" fmla="*/ 1332 w 4634"/>
                  <a:gd name="T103" fmla="*/ 496 h 4397"/>
                  <a:gd name="T104" fmla="*/ 1367 w 4634"/>
                  <a:gd name="T105" fmla="*/ 339 h 4397"/>
                  <a:gd name="T106" fmla="*/ 1375 w 4634"/>
                  <a:gd name="T107" fmla="*/ 199 h 43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634" h="4397">
                    <a:moveTo>
                      <a:pt x="1461" y="0"/>
                    </a:moveTo>
                    <a:lnTo>
                      <a:pt x="1463" y="0"/>
                    </a:lnTo>
                    <a:lnTo>
                      <a:pt x="1478" y="5"/>
                    </a:lnTo>
                    <a:lnTo>
                      <a:pt x="1539" y="104"/>
                    </a:lnTo>
                    <a:lnTo>
                      <a:pt x="1591" y="256"/>
                    </a:lnTo>
                    <a:lnTo>
                      <a:pt x="1627" y="389"/>
                    </a:lnTo>
                    <a:lnTo>
                      <a:pt x="1631" y="518"/>
                    </a:lnTo>
                    <a:lnTo>
                      <a:pt x="1702" y="573"/>
                    </a:lnTo>
                    <a:lnTo>
                      <a:pt x="1738" y="617"/>
                    </a:lnTo>
                    <a:lnTo>
                      <a:pt x="1790" y="637"/>
                    </a:lnTo>
                    <a:lnTo>
                      <a:pt x="1849" y="724"/>
                    </a:lnTo>
                    <a:lnTo>
                      <a:pt x="1896" y="762"/>
                    </a:lnTo>
                    <a:lnTo>
                      <a:pt x="1990" y="774"/>
                    </a:lnTo>
                    <a:lnTo>
                      <a:pt x="4633" y="1041"/>
                    </a:lnTo>
                    <a:lnTo>
                      <a:pt x="4634" y="1042"/>
                    </a:lnTo>
                    <a:lnTo>
                      <a:pt x="4545" y="1267"/>
                    </a:lnTo>
                    <a:lnTo>
                      <a:pt x="4477" y="1397"/>
                    </a:lnTo>
                    <a:lnTo>
                      <a:pt x="4502" y="1450"/>
                    </a:lnTo>
                    <a:lnTo>
                      <a:pt x="4416" y="1664"/>
                    </a:lnTo>
                    <a:lnTo>
                      <a:pt x="4451" y="1783"/>
                    </a:lnTo>
                    <a:lnTo>
                      <a:pt x="4427" y="1872"/>
                    </a:lnTo>
                    <a:lnTo>
                      <a:pt x="4457" y="2195"/>
                    </a:lnTo>
                    <a:lnTo>
                      <a:pt x="4497" y="2255"/>
                    </a:lnTo>
                    <a:lnTo>
                      <a:pt x="4509" y="2265"/>
                    </a:lnTo>
                    <a:lnTo>
                      <a:pt x="4506" y="2282"/>
                    </a:lnTo>
                    <a:lnTo>
                      <a:pt x="4439" y="2494"/>
                    </a:lnTo>
                    <a:lnTo>
                      <a:pt x="4352" y="2598"/>
                    </a:lnTo>
                    <a:lnTo>
                      <a:pt x="4344" y="2759"/>
                    </a:lnTo>
                    <a:lnTo>
                      <a:pt x="4286" y="2816"/>
                    </a:lnTo>
                    <a:lnTo>
                      <a:pt x="4259" y="3012"/>
                    </a:lnTo>
                    <a:lnTo>
                      <a:pt x="4259" y="3026"/>
                    </a:lnTo>
                    <a:lnTo>
                      <a:pt x="4257" y="3040"/>
                    </a:lnTo>
                    <a:lnTo>
                      <a:pt x="4255" y="3052"/>
                    </a:lnTo>
                    <a:lnTo>
                      <a:pt x="4252" y="3064"/>
                    </a:lnTo>
                    <a:lnTo>
                      <a:pt x="4248" y="3076"/>
                    </a:lnTo>
                    <a:lnTo>
                      <a:pt x="4243" y="3086"/>
                    </a:lnTo>
                    <a:lnTo>
                      <a:pt x="4236" y="3096"/>
                    </a:lnTo>
                    <a:lnTo>
                      <a:pt x="4229" y="3105"/>
                    </a:lnTo>
                    <a:lnTo>
                      <a:pt x="4221" y="3113"/>
                    </a:lnTo>
                    <a:lnTo>
                      <a:pt x="4212" y="3121"/>
                    </a:lnTo>
                    <a:lnTo>
                      <a:pt x="4201" y="3127"/>
                    </a:lnTo>
                    <a:lnTo>
                      <a:pt x="4190" y="3133"/>
                    </a:lnTo>
                    <a:lnTo>
                      <a:pt x="4177" y="3138"/>
                    </a:lnTo>
                    <a:lnTo>
                      <a:pt x="4163" y="3142"/>
                    </a:lnTo>
                    <a:lnTo>
                      <a:pt x="4149" y="3145"/>
                    </a:lnTo>
                    <a:lnTo>
                      <a:pt x="4133" y="3147"/>
                    </a:lnTo>
                    <a:lnTo>
                      <a:pt x="4111" y="3153"/>
                    </a:lnTo>
                    <a:lnTo>
                      <a:pt x="4092" y="3161"/>
                    </a:lnTo>
                    <a:lnTo>
                      <a:pt x="4075" y="3170"/>
                    </a:lnTo>
                    <a:lnTo>
                      <a:pt x="4059" y="3181"/>
                    </a:lnTo>
                    <a:lnTo>
                      <a:pt x="4045" y="3191"/>
                    </a:lnTo>
                    <a:lnTo>
                      <a:pt x="4032" y="3203"/>
                    </a:lnTo>
                    <a:lnTo>
                      <a:pt x="4021" y="3215"/>
                    </a:lnTo>
                    <a:lnTo>
                      <a:pt x="4012" y="3229"/>
                    </a:lnTo>
                    <a:lnTo>
                      <a:pt x="4005" y="3243"/>
                    </a:lnTo>
                    <a:lnTo>
                      <a:pt x="3998" y="3258"/>
                    </a:lnTo>
                    <a:lnTo>
                      <a:pt x="3993" y="3274"/>
                    </a:lnTo>
                    <a:lnTo>
                      <a:pt x="3988" y="3290"/>
                    </a:lnTo>
                    <a:lnTo>
                      <a:pt x="3985" y="3307"/>
                    </a:lnTo>
                    <a:lnTo>
                      <a:pt x="3982" y="3325"/>
                    </a:lnTo>
                    <a:lnTo>
                      <a:pt x="3981" y="3343"/>
                    </a:lnTo>
                    <a:lnTo>
                      <a:pt x="3979" y="3362"/>
                    </a:lnTo>
                    <a:lnTo>
                      <a:pt x="3972" y="3376"/>
                    </a:lnTo>
                    <a:lnTo>
                      <a:pt x="3964" y="3390"/>
                    </a:lnTo>
                    <a:lnTo>
                      <a:pt x="3956" y="3403"/>
                    </a:lnTo>
                    <a:lnTo>
                      <a:pt x="3948" y="3415"/>
                    </a:lnTo>
                    <a:lnTo>
                      <a:pt x="3940" y="3426"/>
                    </a:lnTo>
                    <a:lnTo>
                      <a:pt x="3932" y="3436"/>
                    </a:lnTo>
                    <a:lnTo>
                      <a:pt x="3924" y="3445"/>
                    </a:lnTo>
                    <a:lnTo>
                      <a:pt x="3915" y="3454"/>
                    </a:lnTo>
                    <a:lnTo>
                      <a:pt x="3907" y="3462"/>
                    </a:lnTo>
                    <a:lnTo>
                      <a:pt x="3897" y="3469"/>
                    </a:lnTo>
                    <a:lnTo>
                      <a:pt x="3888" y="3474"/>
                    </a:lnTo>
                    <a:lnTo>
                      <a:pt x="3879" y="3479"/>
                    </a:lnTo>
                    <a:lnTo>
                      <a:pt x="3870" y="3483"/>
                    </a:lnTo>
                    <a:lnTo>
                      <a:pt x="3861" y="3486"/>
                    </a:lnTo>
                    <a:lnTo>
                      <a:pt x="3852" y="3488"/>
                    </a:lnTo>
                    <a:lnTo>
                      <a:pt x="3843" y="3489"/>
                    </a:lnTo>
                    <a:lnTo>
                      <a:pt x="3827" y="3491"/>
                    </a:lnTo>
                    <a:lnTo>
                      <a:pt x="3811" y="3494"/>
                    </a:lnTo>
                    <a:lnTo>
                      <a:pt x="3797" y="3497"/>
                    </a:lnTo>
                    <a:lnTo>
                      <a:pt x="3782" y="3502"/>
                    </a:lnTo>
                    <a:lnTo>
                      <a:pt x="3768" y="3508"/>
                    </a:lnTo>
                    <a:lnTo>
                      <a:pt x="3754" y="3516"/>
                    </a:lnTo>
                    <a:lnTo>
                      <a:pt x="3741" y="3524"/>
                    </a:lnTo>
                    <a:lnTo>
                      <a:pt x="3728" y="3535"/>
                    </a:lnTo>
                    <a:lnTo>
                      <a:pt x="3716" y="3546"/>
                    </a:lnTo>
                    <a:lnTo>
                      <a:pt x="3705" y="3560"/>
                    </a:lnTo>
                    <a:lnTo>
                      <a:pt x="3694" y="3575"/>
                    </a:lnTo>
                    <a:lnTo>
                      <a:pt x="3683" y="3592"/>
                    </a:lnTo>
                    <a:lnTo>
                      <a:pt x="3673" y="3612"/>
                    </a:lnTo>
                    <a:lnTo>
                      <a:pt x="3663" y="3634"/>
                    </a:lnTo>
                    <a:lnTo>
                      <a:pt x="3653" y="3657"/>
                    </a:lnTo>
                    <a:lnTo>
                      <a:pt x="3644" y="3683"/>
                    </a:lnTo>
                    <a:lnTo>
                      <a:pt x="3595" y="3702"/>
                    </a:lnTo>
                    <a:lnTo>
                      <a:pt x="3537" y="3840"/>
                    </a:lnTo>
                    <a:lnTo>
                      <a:pt x="3527" y="3842"/>
                    </a:lnTo>
                    <a:lnTo>
                      <a:pt x="3518" y="3844"/>
                    </a:lnTo>
                    <a:lnTo>
                      <a:pt x="3510" y="3847"/>
                    </a:lnTo>
                    <a:lnTo>
                      <a:pt x="3502" y="3850"/>
                    </a:lnTo>
                    <a:lnTo>
                      <a:pt x="3494" y="3853"/>
                    </a:lnTo>
                    <a:lnTo>
                      <a:pt x="3487" y="3857"/>
                    </a:lnTo>
                    <a:lnTo>
                      <a:pt x="3479" y="3862"/>
                    </a:lnTo>
                    <a:lnTo>
                      <a:pt x="3472" y="3867"/>
                    </a:lnTo>
                    <a:lnTo>
                      <a:pt x="3466" y="3872"/>
                    </a:lnTo>
                    <a:lnTo>
                      <a:pt x="3460" y="3879"/>
                    </a:lnTo>
                    <a:lnTo>
                      <a:pt x="3455" y="3885"/>
                    </a:lnTo>
                    <a:lnTo>
                      <a:pt x="3449" y="3892"/>
                    </a:lnTo>
                    <a:lnTo>
                      <a:pt x="3439" y="3907"/>
                    </a:lnTo>
                    <a:lnTo>
                      <a:pt x="3430" y="3924"/>
                    </a:lnTo>
                    <a:lnTo>
                      <a:pt x="3400" y="3980"/>
                    </a:lnTo>
                    <a:lnTo>
                      <a:pt x="3382" y="4024"/>
                    </a:lnTo>
                    <a:lnTo>
                      <a:pt x="3368" y="4059"/>
                    </a:lnTo>
                    <a:lnTo>
                      <a:pt x="3363" y="4074"/>
                    </a:lnTo>
                    <a:lnTo>
                      <a:pt x="3359" y="4088"/>
                    </a:lnTo>
                    <a:lnTo>
                      <a:pt x="3356" y="4101"/>
                    </a:lnTo>
                    <a:lnTo>
                      <a:pt x="3354" y="4113"/>
                    </a:lnTo>
                    <a:lnTo>
                      <a:pt x="3353" y="4124"/>
                    </a:lnTo>
                    <a:lnTo>
                      <a:pt x="3353" y="4135"/>
                    </a:lnTo>
                    <a:lnTo>
                      <a:pt x="3354" y="4146"/>
                    </a:lnTo>
                    <a:lnTo>
                      <a:pt x="3355" y="4157"/>
                    </a:lnTo>
                    <a:lnTo>
                      <a:pt x="3360" y="4182"/>
                    </a:lnTo>
                    <a:lnTo>
                      <a:pt x="3366" y="4209"/>
                    </a:lnTo>
                    <a:lnTo>
                      <a:pt x="3410" y="4395"/>
                    </a:lnTo>
                    <a:lnTo>
                      <a:pt x="3399" y="4397"/>
                    </a:lnTo>
                    <a:lnTo>
                      <a:pt x="3176" y="4319"/>
                    </a:lnTo>
                    <a:lnTo>
                      <a:pt x="3215" y="4250"/>
                    </a:lnTo>
                    <a:lnTo>
                      <a:pt x="3208" y="4129"/>
                    </a:lnTo>
                    <a:lnTo>
                      <a:pt x="3163" y="4067"/>
                    </a:lnTo>
                    <a:lnTo>
                      <a:pt x="3114" y="4067"/>
                    </a:lnTo>
                    <a:lnTo>
                      <a:pt x="2942" y="4162"/>
                    </a:lnTo>
                    <a:lnTo>
                      <a:pt x="2761" y="4140"/>
                    </a:lnTo>
                    <a:lnTo>
                      <a:pt x="2648" y="4197"/>
                    </a:lnTo>
                    <a:lnTo>
                      <a:pt x="2491" y="4132"/>
                    </a:lnTo>
                    <a:lnTo>
                      <a:pt x="2212" y="3988"/>
                    </a:lnTo>
                    <a:lnTo>
                      <a:pt x="1917" y="4054"/>
                    </a:lnTo>
                    <a:lnTo>
                      <a:pt x="1646" y="4210"/>
                    </a:lnTo>
                    <a:lnTo>
                      <a:pt x="1537" y="4125"/>
                    </a:lnTo>
                    <a:lnTo>
                      <a:pt x="1382" y="4037"/>
                    </a:lnTo>
                    <a:lnTo>
                      <a:pt x="1277" y="3944"/>
                    </a:lnTo>
                    <a:lnTo>
                      <a:pt x="1263" y="3853"/>
                    </a:lnTo>
                    <a:lnTo>
                      <a:pt x="1322" y="3784"/>
                    </a:lnTo>
                    <a:lnTo>
                      <a:pt x="1342" y="3628"/>
                    </a:lnTo>
                    <a:lnTo>
                      <a:pt x="585" y="3609"/>
                    </a:lnTo>
                    <a:lnTo>
                      <a:pt x="548" y="3276"/>
                    </a:lnTo>
                    <a:lnTo>
                      <a:pt x="432" y="3127"/>
                    </a:lnTo>
                    <a:lnTo>
                      <a:pt x="525" y="3106"/>
                    </a:lnTo>
                    <a:lnTo>
                      <a:pt x="532" y="2990"/>
                    </a:lnTo>
                    <a:lnTo>
                      <a:pt x="464" y="2930"/>
                    </a:lnTo>
                    <a:lnTo>
                      <a:pt x="441" y="2775"/>
                    </a:lnTo>
                    <a:lnTo>
                      <a:pt x="466" y="2674"/>
                    </a:lnTo>
                    <a:lnTo>
                      <a:pt x="353" y="2555"/>
                    </a:lnTo>
                    <a:lnTo>
                      <a:pt x="351" y="2549"/>
                    </a:lnTo>
                    <a:lnTo>
                      <a:pt x="496" y="2422"/>
                    </a:lnTo>
                    <a:lnTo>
                      <a:pt x="510" y="2405"/>
                    </a:lnTo>
                    <a:lnTo>
                      <a:pt x="522" y="2387"/>
                    </a:lnTo>
                    <a:lnTo>
                      <a:pt x="528" y="2377"/>
                    </a:lnTo>
                    <a:lnTo>
                      <a:pt x="533" y="2366"/>
                    </a:lnTo>
                    <a:lnTo>
                      <a:pt x="538" y="2353"/>
                    </a:lnTo>
                    <a:lnTo>
                      <a:pt x="541" y="2338"/>
                    </a:lnTo>
                    <a:lnTo>
                      <a:pt x="551" y="2265"/>
                    </a:lnTo>
                    <a:lnTo>
                      <a:pt x="563" y="2266"/>
                    </a:lnTo>
                    <a:lnTo>
                      <a:pt x="576" y="2265"/>
                    </a:lnTo>
                    <a:lnTo>
                      <a:pt x="587" y="2262"/>
                    </a:lnTo>
                    <a:lnTo>
                      <a:pt x="598" y="2259"/>
                    </a:lnTo>
                    <a:lnTo>
                      <a:pt x="608" y="2254"/>
                    </a:lnTo>
                    <a:lnTo>
                      <a:pt x="617" y="2248"/>
                    </a:lnTo>
                    <a:lnTo>
                      <a:pt x="626" y="2240"/>
                    </a:lnTo>
                    <a:lnTo>
                      <a:pt x="633" y="2232"/>
                    </a:lnTo>
                    <a:lnTo>
                      <a:pt x="640" y="2223"/>
                    </a:lnTo>
                    <a:lnTo>
                      <a:pt x="646" y="2212"/>
                    </a:lnTo>
                    <a:lnTo>
                      <a:pt x="650" y="2202"/>
                    </a:lnTo>
                    <a:lnTo>
                      <a:pt x="654" y="2190"/>
                    </a:lnTo>
                    <a:lnTo>
                      <a:pt x="656" y="2177"/>
                    </a:lnTo>
                    <a:lnTo>
                      <a:pt x="657" y="2164"/>
                    </a:lnTo>
                    <a:lnTo>
                      <a:pt x="657" y="2151"/>
                    </a:lnTo>
                    <a:lnTo>
                      <a:pt x="655" y="2138"/>
                    </a:lnTo>
                    <a:lnTo>
                      <a:pt x="654" y="2133"/>
                    </a:lnTo>
                    <a:lnTo>
                      <a:pt x="653" y="2128"/>
                    </a:lnTo>
                    <a:lnTo>
                      <a:pt x="653" y="2123"/>
                    </a:lnTo>
                    <a:lnTo>
                      <a:pt x="654" y="2117"/>
                    </a:lnTo>
                    <a:lnTo>
                      <a:pt x="657" y="2106"/>
                    </a:lnTo>
                    <a:lnTo>
                      <a:pt x="662" y="2095"/>
                    </a:lnTo>
                    <a:lnTo>
                      <a:pt x="669" y="2082"/>
                    </a:lnTo>
                    <a:lnTo>
                      <a:pt x="679" y="2070"/>
                    </a:lnTo>
                    <a:lnTo>
                      <a:pt x="690" y="2056"/>
                    </a:lnTo>
                    <a:lnTo>
                      <a:pt x="703" y="2041"/>
                    </a:lnTo>
                    <a:lnTo>
                      <a:pt x="716" y="2038"/>
                    </a:lnTo>
                    <a:lnTo>
                      <a:pt x="726" y="2034"/>
                    </a:lnTo>
                    <a:lnTo>
                      <a:pt x="735" y="2029"/>
                    </a:lnTo>
                    <a:lnTo>
                      <a:pt x="742" y="2024"/>
                    </a:lnTo>
                    <a:lnTo>
                      <a:pt x="748" y="2019"/>
                    </a:lnTo>
                    <a:lnTo>
                      <a:pt x="753" y="2013"/>
                    </a:lnTo>
                    <a:lnTo>
                      <a:pt x="757" y="2007"/>
                    </a:lnTo>
                    <a:lnTo>
                      <a:pt x="759" y="2000"/>
                    </a:lnTo>
                    <a:lnTo>
                      <a:pt x="759" y="1993"/>
                    </a:lnTo>
                    <a:lnTo>
                      <a:pt x="759" y="1985"/>
                    </a:lnTo>
                    <a:lnTo>
                      <a:pt x="757" y="1978"/>
                    </a:lnTo>
                    <a:lnTo>
                      <a:pt x="754" y="1969"/>
                    </a:lnTo>
                    <a:lnTo>
                      <a:pt x="749" y="1961"/>
                    </a:lnTo>
                    <a:lnTo>
                      <a:pt x="743" y="1952"/>
                    </a:lnTo>
                    <a:lnTo>
                      <a:pt x="736" y="1943"/>
                    </a:lnTo>
                    <a:lnTo>
                      <a:pt x="728" y="1933"/>
                    </a:lnTo>
                    <a:lnTo>
                      <a:pt x="728" y="1909"/>
                    </a:lnTo>
                    <a:lnTo>
                      <a:pt x="726" y="1886"/>
                    </a:lnTo>
                    <a:lnTo>
                      <a:pt x="724" y="1875"/>
                    </a:lnTo>
                    <a:lnTo>
                      <a:pt x="722" y="1865"/>
                    </a:lnTo>
                    <a:lnTo>
                      <a:pt x="719" y="1856"/>
                    </a:lnTo>
                    <a:lnTo>
                      <a:pt x="716" y="1846"/>
                    </a:lnTo>
                    <a:lnTo>
                      <a:pt x="712" y="1837"/>
                    </a:lnTo>
                    <a:lnTo>
                      <a:pt x="708" y="1829"/>
                    </a:lnTo>
                    <a:lnTo>
                      <a:pt x="702" y="1821"/>
                    </a:lnTo>
                    <a:lnTo>
                      <a:pt x="697" y="1813"/>
                    </a:lnTo>
                    <a:lnTo>
                      <a:pt x="692" y="1806"/>
                    </a:lnTo>
                    <a:lnTo>
                      <a:pt x="686" y="1799"/>
                    </a:lnTo>
                    <a:lnTo>
                      <a:pt x="680" y="1792"/>
                    </a:lnTo>
                    <a:lnTo>
                      <a:pt x="673" y="1786"/>
                    </a:lnTo>
                    <a:lnTo>
                      <a:pt x="664" y="1771"/>
                    </a:lnTo>
                    <a:lnTo>
                      <a:pt x="658" y="1756"/>
                    </a:lnTo>
                    <a:lnTo>
                      <a:pt x="653" y="1741"/>
                    </a:lnTo>
                    <a:lnTo>
                      <a:pt x="650" y="1727"/>
                    </a:lnTo>
                    <a:lnTo>
                      <a:pt x="649" y="1714"/>
                    </a:lnTo>
                    <a:lnTo>
                      <a:pt x="650" y="1700"/>
                    </a:lnTo>
                    <a:lnTo>
                      <a:pt x="653" y="1687"/>
                    </a:lnTo>
                    <a:lnTo>
                      <a:pt x="658" y="1674"/>
                    </a:lnTo>
                    <a:lnTo>
                      <a:pt x="666" y="1655"/>
                    </a:lnTo>
                    <a:lnTo>
                      <a:pt x="674" y="1636"/>
                    </a:lnTo>
                    <a:lnTo>
                      <a:pt x="679" y="1618"/>
                    </a:lnTo>
                    <a:lnTo>
                      <a:pt x="684" y="1603"/>
                    </a:lnTo>
                    <a:lnTo>
                      <a:pt x="687" y="1588"/>
                    </a:lnTo>
                    <a:lnTo>
                      <a:pt x="688" y="1574"/>
                    </a:lnTo>
                    <a:lnTo>
                      <a:pt x="688" y="1562"/>
                    </a:lnTo>
                    <a:lnTo>
                      <a:pt x="687" y="1551"/>
                    </a:lnTo>
                    <a:lnTo>
                      <a:pt x="685" y="1540"/>
                    </a:lnTo>
                    <a:lnTo>
                      <a:pt x="680" y="1531"/>
                    </a:lnTo>
                    <a:lnTo>
                      <a:pt x="675" y="1524"/>
                    </a:lnTo>
                    <a:lnTo>
                      <a:pt x="668" y="1517"/>
                    </a:lnTo>
                    <a:lnTo>
                      <a:pt x="660" y="1511"/>
                    </a:lnTo>
                    <a:lnTo>
                      <a:pt x="650" y="1507"/>
                    </a:lnTo>
                    <a:lnTo>
                      <a:pt x="639" y="1503"/>
                    </a:lnTo>
                    <a:lnTo>
                      <a:pt x="627" y="1501"/>
                    </a:lnTo>
                    <a:lnTo>
                      <a:pt x="523" y="1495"/>
                    </a:lnTo>
                    <a:lnTo>
                      <a:pt x="476" y="1442"/>
                    </a:lnTo>
                    <a:lnTo>
                      <a:pt x="209" y="1444"/>
                    </a:lnTo>
                    <a:lnTo>
                      <a:pt x="190" y="1447"/>
                    </a:lnTo>
                    <a:lnTo>
                      <a:pt x="172" y="1449"/>
                    </a:lnTo>
                    <a:lnTo>
                      <a:pt x="156" y="1450"/>
                    </a:lnTo>
                    <a:lnTo>
                      <a:pt x="140" y="1449"/>
                    </a:lnTo>
                    <a:lnTo>
                      <a:pt x="126" y="1447"/>
                    </a:lnTo>
                    <a:lnTo>
                      <a:pt x="114" y="1445"/>
                    </a:lnTo>
                    <a:lnTo>
                      <a:pt x="103" y="1440"/>
                    </a:lnTo>
                    <a:lnTo>
                      <a:pt x="94" y="1435"/>
                    </a:lnTo>
                    <a:lnTo>
                      <a:pt x="86" y="1428"/>
                    </a:lnTo>
                    <a:lnTo>
                      <a:pt x="79" y="1421"/>
                    </a:lnTo>
                    <a:lnTo>
                      <a:pt x="74" y="1412"/>
                    </a:lnTo>
                    <a:lnTo>
                      <a:pt x="70" y="1401"/>
                    </a:lnTo>
                    <a:lnTo>
                      <a:pt x="68" y="1390"/>
                    </a:lnTo>
                    <a:lnTo>
                      <a:pt x="67" y="1378"/>
                    </a:lnTo>
                    <a:lnTo>
                      <a:pt x="67" y="1364"/>
                    </a:lnTo>
                    <a:lnTo>
                      <a:pt x="69" y="1349"/>
                    </a:lnTo>
                    <a:lnTo>
                      <a:pt x="69" y="1199"/>
                    </a:lnTo>
                    <a:lnTo>
                      <a:pt x="63" y="1189"/>
                    </a:lnTo>
                    <a:lnTo>
                      <a:pt x="59" y="1180"/>
                    </a:lnTo>
                    <a:lnTo>
                      <a:pt x="54" y="1170"/>
                    </a:lnTo>
                    <a:lnTo>
                      <a:pt x="51" y="1161"/>
                    </a:lnTo>
                    <a:lnTo>
                      <a:pt x="48" y="1152"/>
                    </a:lnTo>
                    <a:lnTo>
                      <a:pt x="46" y="1143"/>
                    </a:lnTo>
                    <a:lnTo>
                      <a:pt x="44" y="1134"/>
                    </a:lnTo>
                    <a:lnTo>
                      <a:pt x="43" y="1125"/>
                    </a:lnTo>
                    <a:lnTo>
                      <a:pt x="43" y="1117"/>
                    </a:lnTo>
                    <a:lnTo>
                      <a:pt x="44" y="1108"/>
                    </a:lnTo>
                    <a:lnTo>
                      <a:pt x="45" y="1100"/>
                    </a:lnTo>
                    <a:lnTo>
                      <a:pt x="46" y="1092"/>
                    </a:lnTo>
                    <a:lnTo>
                      <a:pt x="49" y="1083"/>
                    </a:lnTo>
                    <a:lnTo>
                      <a:pt x="52" y="1076"/>
                    </a:lnTo>
                    <a:lnTo>
                      <a:pt x="56" y="1068"/>
                    </a:lnTo>
                    <a:lnTo>
                      <a:pt x="60" y="1059"/>
                    </a:lnTo>
                    <a:lnTo>
                      <a:pt x="65" y="1049"/>
                    </a:lnTo>
                    <a:lnTo>
                      <a:pt x="70" y="1039"/>
                    </a:lnTo>
                    <a:lnTo>
                      <a:pt x="73" y="1029"/>
                    </a:lnTo>
                    <a:lnTo>
                      <a:pt x="76" y="1017"/>
                    </a:lnTo>
                    <a:lnTo>
                      <a:pt x="78" y="1006"/>
                    </a:lnTo>
                    <a:lnTo>
                      <a:pt x="80" y="993"/>
                    </a:lnTo>
                    <a:lnTo>
                      <a:pt x="81" y="980"/>
                    </a:lnTo>
                    <a:lnTo>
                      <a:pt x="81" y="967"/>
                    </a:lnTo>
                    <a:lnTo>
                      <a:pt x="80" y="953"/>
                    </a:lnTo>
                    <a:lnTo>
                      <a:pt x="78" y="938"/>
                    </a:lnTo>
                    <a:lnTo>
                      <a:pt x="76" y="922"/>
                    </a:lnTo>
                    <a:lnTo>
                      <a:pt x="74" y="906"/>
                    </a:lnTo>
                    <a:lnTo>
                      <a:pt x="70" y="889"/>
                    </a:lnTo>
                    <a:lnTo>
                      <a:pt x="66" y="873"/>
                    </a:lnTo>
                    <a:lnTo>
                      <a:pt x="61" y="855"/>
                    </a:lnTo>
                    <a:lnTo>
                      <a:pt x="55" y="837"/>
                    </a:lnTo>
                    <a:lnTo>
                      <a:pt x="48" y="816"/>
                    </a:lnTo>
                    <a:lnTo>
                      <a:pt x="44" y="801"/>
                    </a:lnTo>
                    <a:lnTo>
                      <a:pt x="43" y="795"/>
                    </a:lnTo>
                    <a:lnTo>
                      <a:pt x="42" y="789"/>
                    </a:lnTo>
                    <a:lnTo>
                      <a:pt x="42" y="784"/>
                    </a:lnTo>
                    <a:lnTo>
                      <a:pt x="42" y="778"/>
                    </a:lnTo>
                    <a:lnTo>
                      <a:pt x="44" y="774"/>
                    </a:lnTo>
                    <a:lnTo>
                      <a:pt x="46" y="769"/>
                    </a:lnTo>
                    <a:lnTo>
                      <a:pt x="49" y="764"/>
                    </a:lnTo>
                    <a:lnTo>
                      <a:pt x="53" y="759"/>
                    </a:lnTo>
                    <a:lnTo>
                      <a:pt x="64" y="746"/>
                    </a:lnTo>
                    <a:lnTo>
                      <a:pt x="78" y="728"/>
                    </a:lnTo>
                    <a:lnTo>
                      <a:pt x="84" y="643"/>
                    </a:lnTo>
                    <a:lnTo>
                      <a:pt x="0" y="534"/>
                    </a:lnTo>
                    <a:lnTo>
                      <a:pt x="12" y="539"/>
                    </a:lnTo>
                    <a:lnTo>
                      <a:pt x="24" y="547"/>
                    </a:lnTo>
                    <a:lnTo>
                      <a:pt x="1313" y="550"/>
                    </a:lnTo>
                    <a:lnTo>
                      <a:pt x="1323" y="523"/>
                    </a:lnTo>
                    <a:lnTo>
                      <a:pt x="1332" y="496"/>
                    </a:lnTo>
                    <a:lnTo>
                      <a:pt x="1340" y="469"/>
                    </a:lnTo>
                    <a:lnTo>
                      <a:pt x="1347" y="443"/>
                    </a:lnTo>
                    <a:lnTo>
                      <a:pt x="1353" y="417"/>
                    </a:lnTo>
                    <a:lnTo>
                      <a:pt x="1359" y="391"/>
                    </a:lnTo>
                    <a:lnTo>
                      <a:pt x="1364" y="365"/>
                    </a:lnTo>
                    <a:lnTo>
                      <a:pt x="1367" y="339"/>
                    </a:lnTo>
                    <a:lnTo>
                      <a:pt x="1371" y="315"/>
                    </a:lnTo>
                    <a:lnTo>
                      <a:pt x="1373" y="291"/>
                    </a:lnTo>
                    <a:lnTo>
                      <a:pt x="1375" y="267"/>
                    </a:lnTo>
                    <a:lnTo>
                      <a:pt x="1376" y="244"/>
                    </a:lnTo>
                    <a:lnTo>
                      <a:pt x="1376" y="221"/>
                    </a:lnTo>
                    <a:lnTo>
                      <a:pt x="1375" y="199"/>
                    </a:lnTo>
                    <a:lnTo>
                      <a:pt x="1374" y="178"/>
                    </a:lnTo>
                    <a:lnTo>
                      <a:pt x="1372" y="157"/>
                    </a:lnTo>
                    <a:lnTo>
                      <a:pt x="1462" y="5"/>
                    </a:lnTo>
                    <a:lnTo>
                      <a:pt x="1461" y="0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891" name="Freeform 43"/>
              <p:cNvSpPr>
                <a:spLocks/>
              </p:cNvSpPr>
              <p:nvPr/>
            </p:nvSpPr>
            <p:spPr bwMode="auto">
              <a:xfrm>
                <a:off x="-876" y="4961"/>
                <a:ext cx="1078" cy="1016"/>
              </a:xfrm>
              <a:custGeom>
                <a:avLst/>
                <a:gdLst>
                  <a:gd name="T0" fmla="*/ 1420 w 2912"/>
                  <a:gd name="T1" fmla="*/ 0 h 2765"/>
                  <a:gd name="T2" fmla="*/ 1589 w 2912"/>
                  <a:gd name="T3" fmla="*/ 55 h 2765"/>
                  <a:gd name="T4" fmla="*/ 1701 w 2912"/>
                  <a:gd name="T5" fmla="*/ 39 h 2765"/>
                  <a:gd name="T6" fmla="*/ 1793 w 2912"/>
                  <a:gd name="T7" fmla="*/ 74 h 2765"/>
                  <a:gd name="T8" fmla="*/ 1960 w 2912"/>
                  <a:gd name="T9" fmla="*/ 96 h 2765"/>
                  <a:gd name="T10" fmla="*/ 2038 w 2912"/>
                  <a:gd name="T11" fmla="*/ 151 h 2765"/>
                  <a:gd name="T12" fmla="*/ 2101 w 2912"/>
                  <a:gd name="T13" fmla="*/ 184 h 2765"/>
                  <a:gd name="T14" fmla="*/ 2179 w 2912"/>
                  <a:gd name="T15" fmla="*/ 234 h 2765"/>
                  <a:gd name="T16" fmla="*/ 2253 w 2912"/>
                  <a:gd name="T17" fmla="*/ 228 h 2765"/>
                  <a:gd name="T18" fmla="*/ 2517 w 2912"/>
                  <a:gd name="T19" fmla="*/ 574 h 2765"/>
                  <a:gd name="T20" fmla="*/ 2779 w 2912"/>
                  <a:gd name="T21" fmla="*/ 612 h 2765"/>
                  <a:gd name="T22" fmla="*/ 2851 w 2912"/>
                  <a:gd name="T23" fmla="*/ 631 h 2765"/>
                  <a:gd name="T24" fmla="*/ 2876 w 2912"/>
                  <a:gd name="T25" fmla="*/ 669 h 2765"/>
                  <a:gd name="T26" fmla="*/ 2822 w 2912"/>
                  <a:gd name="T27" fmla="*/ 718 h 2765"/>
                  <a:gd name="T28" fmla="*/ 2792 w 2912"/>
                  <a:gd name="T29" fmla="*/ 809 h 2765"/>
                  <a:gd name="T30" fmla="*/ 2680 w 2912"/>
                  <a:gd name="T31" fmla="*/ 900 h 2765"/>
                  <a:gd name="T32" fmla="*/ 2674 w 2912"/>
                  <a:gd name="T33" fmla="*/ 941 h 2765"/>
                  <a:gd name="T34" fmla="*/ 2912 w 2912"/>
                  <a:gd name="T35" fmla="*/ 938 h 2765"/>
                  <a:gd name="T36" fmla="*/ 2610 w 2912"/>
                  <a:gd name="T37" fmla="*/ 1518 h 2765"/>
                  <a:gd name="T38" fmla="*/ 2332 w 2912"/>
                  <a:gd name="T39" fmla="*/ 1856 h 2765"/>
                  <a:gd name="T40" fmla="*/ 2012 w 2912"/>
                  <a:gd name="T41" fmla="*/ 2094 h 2765"/>
                  <a:gd name="T42" fmla="*/ 1950 w 2912"/>
                  <a:gd name="T43" fmla="*/ 2115 h 2765"/>
                  <a:gd name="T44" fmla="*/ 1815 w 2912"/>
                  <a:gd name="T45" fmla="*/ 2423 h 2765"/>
                  <a:gd name="T46" fmla="*/ 1714 w 2912"/>
                  <a:gd name="T47" fmla="*/ 2580 h 2765"/>
                  <a:gd name="T48" fmla="*/ 1515 w 2912"/>
                  <a:gd name="T49" fmla="*/ 2765 h 2765"/>
                  <a:gd name="T50" fmla="*/ 1432 w 2912"/>
                  <a:gd name="T51" fmla="*/ 2718 h 2765"/>
                  <a:gd name="T52" fmla="*/ 1423 w 2912"/>
                  <a:gd name="T53" fmla="*/ 2587 h 2765"/>
                  <a:gd name="T54" fmla="*/ 1410 w 2912"/>
                  <a:gd name="T55" fmla="*/ 2548 h 2765"/>
                  <a:gd name="T56" fmla="*/ 1405 w 2912"/>
                  <a:gd name="T57" fmla="*/ 2460 h 2765"/>
                  <a:gd name="T58" fmla="*/ 1484 w 2912"/>
                  <a:gd name="T59" fmla="*/ 2236 h 2765"/>
                  <a:gd name="T60" fmla="*/ 1375 w 2912"/>
                  <a:gd name="T61" fmla="*/ 2087 h 2765"/>
                  <a:gd name="T62" fmla="*/ 1273 w 2912"/>
                  <a:gd name="T63" fmla="*/ 1974 h 2765"/>
                  <a:gd name="T64" fmla="*/ 1211 w 2912"/>
                  <a:gd name="T65" fmla="*/ 1959 h 2765"/>
                  <a:gd name="T66" fmla="*/ 1163 w 2912"/>
                  <a:gd name="T67" fmla="*/ 1853 h 2765"/>
                  <a:gd name="T68" fmla="*/ 759 w 2912"/>
                  <a:gd name="T69" fmla="*/ 1561 h 2765"/>
                  <a:gd name="T70" fmla="*/ 569 w 2912"/>
                  <a:gd name="T71" fmla="*/ 1598 h 2765"/>
                  <a:gd name="T72" fmla="*/ 527 w 2912"/>
                  <a:gd name="T73" fmla="*/ 1488 h 2765"/>
                  <a:gd name="T74" fmla="*/ 292 w 2912"/>
                  <a:gd name="T75" fmla="*/ 1260 h 2765"/>
                  <a:gd name="T76" fmla="*/ 189 w 2912"/>
                  <a:gd name="T77" fmla="*/ 1248 h 2765"/>
                  <a:gd name="T78" fmla="*/ 0 w 2912"/>
                  <a:gd name="T79" fmla="*/ 1299 h 2765"/>
                  <a:gd name="T80" fmla="*/ 66 w 2912"/>
                  <a:gd name="T81" fmla="*/ 1169 h 2765"/>
                  <a:gd name="T82" fmla="*/ 139 w 2912"/>
                  <a:gd name="T83" fmla="*/ 1097 h 2765"/>
                  <a:gd name="T84" fmla="*/ 281 w 2912"/>
                  <a:gd name="T85" fmla="*/ 939 h 2765"/>
                  <a:gd name="T86" fmla="*/ 429 w 2912"/>
                  <a:gd name="T87" fmla="*/ 721 h 2765"/>
                  <a:gd name="T88" fmla="*/ 515 w 2912"/>
                  <a:gd name="T89" fmla="*/ 678 h 2765"/>
                  <a:gd name="T90" fmla="*/ 655 w 2912"/>
                  <a:gd name="T91" fmla="*/ 471 h 2765"/>
                  <a:gd name="T92" fmla="*/ 774 w 2912"/>
                  <a:gd name="T93" fmla="*/ 391 h 2765"/>
                  <a:gd name="T94" fmla="*/ 990 w 2912"/>
                  <a:gd name="T95" fmla="*/ 177 h 2765"/>
                  <a:gd name="T96" fmla="*/ 1420 w 2912"/>
                  <a:gd name="T97" fmla="*/ 0 h 27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912" h="2765">
                    <a:moveTo>
                      <a:pt x="1420" y="0"/>
                    </a:moveTo>
                    <a:lnTo>
                      <a:pt x="1589" y="55"/>
                    </a:lnTo>
                    <a:lnTo>
                      <a:pt x="1701" y="39"/>
                    </a:lnTo>
                    <a:lnTo>
                      <a:pt x="1793" y="74"/>
                    </a:lnTo>
                    <a:lnTo>
                      <a:pt x="1960" y="96"/>
                    </a:lnTo>
                    <a:lnTo>
                      <a:pt x="2038" y="151"/>
                    </a:lnTo>
                    <a:lnTo>
                      <a:pt x="2101" y="184"/>
                    </a:lnTo>
                    <a:lnTo>
                      <a:pt x="2179" y="234"/>
                    </a:lnTo>
                    <a:lnTo>
                      <a:pt x="2253" y="228"/>
                    </a:lnTo>
                    <a:lnTo>
                      <a:pt x="2517" y="574"/>
                    </a:lnTo>
                    <a:lnTo>
                      <a:pt x="2779" y="612"/>
                    </a:lnTo>
                    <a:lnTo>
                      <a:pt x="2851" y="631"/>
                    </a:lnTo>
                    <a:lnTo>
                      <a:pt x="2876" y="669"/>
                    </a:lnTo>
                    <a:lnTo>
                      <a:pt x="2822" y="718"/>
                    </a:lnTo>
                    <a:lnTo>
                      <a:pt x="2792" y="809"/>
                    </a:lnTo>
                    <a:lnTo>
                      <a:pt x="2680" y="900"/>
                    </a:lnTo>
                    <a:lnTo>
                      <a:pt x="2674" y="941"/>
                    </a:lnTo>
                    <a:lnTo>
                      <a:pt x="2912" y="938"/>
                    </a:lnTo>
                    <a:lnTo>
                      <a:pt x="2610" y="1518"/>
                    </a:lnTo>
                    <a:lnTo>
                      <a:pt x="2332" y="1856"/>
                    </a:lnTo>
                    <a:lnTo>
                      <a:pt x="2012" y="2094"/>
                    </a:lnTo>
                    <a:lnTo>
                      <a:pt x="1950" y="2115"/>
                    </a:lnTo>
                    <a:lnTo>
                      <a:pt x="1815" y="2423"/>
                    </a:lnTo>
                    <a:lnTo>
                      <a:pt x="1714" y="2580"/>
                    </a:lnTo>
                    <a:lnTo>
                      <a:pt x="1515" y="2765"/>
                    </a:lnTo>
                    <a:lnTo>
                      <a:pt x="1432" y="2718"/>
                    </a:lnTo>
                    <a:lnTo>
                      <a:pt x="1423" y="2587"/>
                    </a:lnTo>
                    <a:lnTo>
                      <a:pt x="1410" y="2548"/>
                    </a:lnTo>
                    <a:lnTo>
                      <a:pt x="1405" y="2460"/>
                    </a:lnTo>
                    <a:lnTo>
                      <a:pt x="1484" y="2236"/>
                    </a:lnTo>
                    <a:lnTo>
                      <a:pt x="1375" y="2087"/>
                    </a:lnTo>
                    <a:lnTo>
                      <a:pt x="1273" y="1974"/>
                    </a:lnTo>
                    <a:lnTo>
                      <a:pt x="1211" y="1959"/>
                    </a:lnTo>
                    <a:lnTo>
                      <a:pt x="1163" y="1853"/>
                    </a:lnTo>
                    <a:lnTo>
                      <a:pt x="759" y="1561"/>
                    </a:lnTo>
                    <a:lnTo>
                      <a:pt x="569" y="1598"/>
                    </a:lnTo>
                    <a:lnTo>
                      <a:pt x="527" y="1488"/>
                    </a:lnTo>
                    <a:lnTo>
                      <a:pt x="292" y="1260"/>
                    </a:lnTo>
                    <a:lnTo>
                      <a:pt x="189" y="1248"/>
                    </a:lnTo>
                    <a:lnTo>
                      <a:pt x="0" y="1299"/>
                    </a:lnTo>
                    <a:lnTo>
                      <a:pt x="66" y="1169"/>
                    </a:lnTo>
                    <a:lnTo>
                      <a:pt x="139" y="1097"/>
                    </a:lnTo>
                    <a:lnTo>
                      <a:pt x="281" y="939"/>
                    </a:lnTo>
                    <a:lnTo>
                      <a:pt x="429" y="721"/>
                    </a:lnTo>
                    <a:lnTo>
                      <a:pt x="515" y="678"/>
                    </a:lnTo>
                    <a:lnTo>
                      <a:pt x="655" y="471"/>
                    </a:lnTo>
                    <a:lnTo>
                      <a:pt x="774" y="391"/>
                    </a:lnTo>
                    <a:lnTo>
                      <a:pt x="990" y="177"/>
                    </a:lnTo>
                    <a:lnTo>
                      <a:pt x="1420" y="0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892" name="Freeform 44"/>
              <p:cNvSpPr>
                <a:spLocks/>
              </p:cNvSpPr>
              <p:nvPr/>
            </p:nvSpPr>
            <p:spPr bwMode="auto">
              <a:xfrm>
                <a:off x="-467" y="4283"/>
                <a:ext cx="913" cy="625"/>
              </a:xfrm>
              <a:custGeom>
                <a:avLst/>
                <a:gdLst>
                  <a:gd name="T0" fmla="*/ 2258 w 2467"/>
                  <a:gd name="T1" fmla="*/ 1475 h 1703"/>
                  <a:gd name="T2" fmla="*/ 2221 w 2467"/>
                  <a:gd name="T3" fmla="*/ 1432 h 1703"/>
                  <a:gd name="T4" fmla="*/ 2194 w 2467"/>
                  <a:gd name="T5" fmla="*/ 1430 h 1703"/>
                  <a:gd name="T6" fmla="*/ 2141 w 2467"/>
                  <a:gd name="T7" fmla="*/ 1451 h 1703"/>
                  <a:gd name="T8" fmla="*/ 2038 w 2467"/>
                  <a:gd name="T9" fmla="*/ 1482 h 1703"/>
                  <a:gd name="T10" fmla="*/ 1974 w 2467"/>
                  <a:gd name="T11" fmla="*/ 1491 h 1703"/>
                  <a:gd name="T12" fmla="*/ 1898 w 2467"/>
                  <a:gd name="T13" fmla="*/ 1521 h 1703"/>
                  <a:gd name="T14" fmla="*/ 1685 w 2467"/>
                  <a:gd name="T15" fmla="*/ 1467 h 1703"/>
                  <a:gd name="T16" fmla="*/ 1646 w 2467"/>
                  <a:gd name="T17" fmla="*/ 1458 h 1703"/>
                  <a:gd name="T18" fmla="*/ 1619 w 2467"/>
                  <a:gd name="T19" fmla="*/ 1460 h 1703"/>
                  <a:gd name="T20" fmla="*/ 1596 w 2467"/>
                  <a:gd name="T21" fmla="*/ 1471 h 1703"/>
                  <a:gd name="T22" fmla="*/ 1530 w 2467"/>
                  <a:gd name="T23" fmla="*/ 1465 h 1703"/>
                  <a:gd name="T24" fmla="*/ 1480 w 2467"/>
                  <a:gd name="T25" fmla="*/ 1468 h 1703"/>
                  <a:gd name="T26" fmla="*/ 1434 w 2467"/>
                  <a:gd name="T27" fmla="*/ 1486 h 1703"/>
                  <a:gd name="T28" fmla="*/ 1393 w 2467"/>
                  <a:gd name="T29" fmla="*/ 1513 h 1703"/>
                  <a:gd name="T30" fmla="*/ 1303 w 2467"/>
                  <a:gd name="T31" fmla="*/ 1516 h 1703"/>
                  <a:gd name="T32" fmla="*/ 1270 w 2467"/>
                  <a:gd name="T33" fmla="*/ 1498 h 1703"/>
                  <a:gd name="T34" fmla="*/ 1248 w 2467"/>
                  <a:gd name="T35" fmla="*/ 1508 h 1703"/>
                  <a:gd name="T36" fmla="*/ 1233 w 2467"/>
                  <a:gd name="T37" fmla="*/ 1547 h 1703"/>
                  <a:gd name="T38" fmla="*/ 1256 w 2467"/>
                  <a:gd name="T39" fmla="*/ 1642 h 1703"/>
                  <a:gd name="T40" fmla="*/ 1261 w 2467"/>
                  <a:gd name="T41" fmla="*/ 1685 h 1703"/>
                  <a:gd name="T42" fmla="*/ 1251 w 2467"/>
                  <a:gd name="T43" fmla="*/ 1701 h 1703"/>
                  <a:gd name="T44" fmla="*/ 1228 w 2467"/>
                  <a:gd name="T45" fmla="*/ 1701 h 1703"/>
                  <a:gd name="T46" fmla="*/ 1179 w 2467"/>
                  <a:gd name="T47" fmla="*/ 1681 h 1703"/>
                  <a:gd name="T48" fmla="*/ 977 w 2467"/>
                  <a:gd name="T49" fmla="*/ 1640 h 1703"/>
                  <a:gd name="T50" fmla="*/ 891 w 2467"/>
                  <a:gd name="T51" fmla="*/ 1589 h 1703"/>
                  <a:gd name="T52" fmla="*/ 847 w 2467"/>
                  <a:gd name="T53" fmla="*/ 1575 h 1703"/>
                  <a:gd name="T54" fmla="*/ 698 w 2467"/>
                  <a:gd name="T55" fmla="*/ 1550 h 1703"/>
                  <a:gd name="T56" fmla="*/ 652 w 2467"/>
                  <a:gd name="T57" fmla="*/ 1550 h 1703"/>
                  <a:gd name="T58" fmla="*/ 592 w 2467"/>
                  <a:gd name="T59" fmla="*/ 1558 h 1703"/>
                  <a:gd name="T60" fmla="*/ 550 w 2467"/>
                  <a:gd name="T61" fmla="*/ 1543 h 1703"/>
                  <a:gd name="T62" fmla="*/ 267 w 2467"/>
                  <a:gd name="T63" fmla="*/ 1243 h 1703"/>
                  <a:gd name="T64" fmla="*/ 132 w 2467"/>
                  <a:gd name="T65" fmla="*/ 619 h 1703"/>
                  <a:gd name="T66" fmla="*/ 397 w 2467"/>
                  <a:gd name="T67" fmla="*/ 163 h 1703"/>
                  <a:gd name="T68" fmla="*/ 663 w 2467"/>
                  <a:gd name="T69" fmla="*/ 5 h 1703"/>
                  <a:gd name="T70" fmla="*/ 958 w 2467"/>
                  <a:gd name="T71" fmla="*/ 51 h 1703"/>
                  <a:gd name="T72" fmla="*/ 1014 w 2467"/>
                  <a:gd name="T73" fmla="*/ 46 h 1703"/>
                  <a:gd name="T74" fmla="*/ 1065 w 2467"/>
                  <a:gd name="T75" fmla="*/ 54 h 1703"/>
                  <a:gd name="T76" fmla="*/ 1111 w 2467"/>
                  <a:gd name="T77" fmla="*/ 76 h 1703"/>
                  <a:gd name="T78" fmla="*/ 1799 w 2467"/>
                  <a:gd name="T79" fmla="*/ 227 h 1703"/>
                  <a:gd name="T80" fmla="*/ 2010 w 2467"/>
                  <a:gd name="T81" fmla="*/ 844 h 1703"/>
                  <a:gd name="T82" fmla="*/ 2016 w 2467"/>
                  <a:gd name="T83" fmla="*/ 880 h 1703"/>
                  <a:gd name="T84" fmla="*/ 2042 w 2467"/>
                  <a:gd name="T85" fmla="*/ 908 h 1703"/>
                  <a:gd name="T86" fmla="*/ 2085 w 2467"/>
                  <a:gd name="T87" fmla="*/ 924 h 1703"/>
                  <a:gd name="T88" fmla="*/ 2148 w 2467"/>
                  <a:gd name="T89" fmla="*/ 931 h 1703"/>
                  <a:gd name="T90" fmla="*/ 2197 w 2467"/>
                  <a:gd name="T91" fmla="*/ 931 h 1703"/>
                  <a:gd name="T92" fmla="*/ 2237 w 2467"/>
                  <a:gd name="T93" fmla="*/ 945 h 1703"/>
                  <a:gd name="T94" fmla="*/ 2270 w 2467"/>
                  <a:gd name="T95" fmla="*/ 970 h 1703"/>
                  <a:gd name="T96" fmla="*/ 2293 w 2467"/>
                  <a:gd name="T97" fmla="*/ 1009 h 1703"/>
                  <a:gd name="T98" fmla="*/ 2297 w 2467"/>
                  <a:gd name="T99" fmla="*/ 1040 h 1703"/>
                  <a:gd name="T100" fmla="*/ 2317 w 2467"/>
                  <a:gd name="T101" fmla="*/ 1060 h 1703"/>
                  <a:gd name="T102" fmla="*/ 2349 w 2467"/>
                  <a:gd name="T103" fmla="*/ 1071 h 1703"/>
                  <a:gd name="T104" fmla="*/ 2467 w 2467"/>
                  <a:gd name="T105" fmla="*/ 1168 h 17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467" h="1703">
                    <a:moveTo>
                      <a:pt x="2455" y="1214"/>
                    </a:moveTo>
                    <a:lnTo>
                      <a:pt x="2303" y="1401"/>
                    </a:lnTo>
                    <a:lnTo>
                      <a:pt x="2278" y="1460"/>
                    </a:lnTo>
                    <a:lnTo>
                      <a:pt x="2258" y="1475"/>
                    </a:lnTo>
                    <a:lnTo>
                      <a:pt x="2239" y="1441"/>
                    </a:lnTo>
                    <a:lnTo>
                      <a:pt x="2233" y="1437"/>
                    </a:lnTo>
                    <a:lnTo>
                      <a:pt x="2227" y="1434"/>
                    </a:lnTo>
                    <a:lnTo>
                      <a:pt x="2221" y="1432"/>
                    </a:lnTo>
                    <a:lnTo>
                      <a:pt x="2215" y="1430"/>
                    </a:lnTo>
                    <a:lnTo>
                      <a:pt x="2208" y="1429"/>
                    </a:lnTo>
                    <a:lnTo>
                      <a:pt x="2201" y="1429"/>
                    </a:lnTo>
                    <a:lnTo>
                      <a:pt x="2194" y="1430"/>
                    </a:lnTo>
                    <a:lnTo>
                      <a:pt x="2187" y="1431"/>
                    </a:lnTo>
                    <a:lnTo>
                      <a:pt x="2172" y="1435"/>
                    </a:lnTo>
                    <a:lnTo>
                      <a:pt x="2157" y="1441"/>
                    </a:lnTo>
                    <a:lnTo>
                      <a:pt x="2141" y="1451"/>
                    </a:lnTo>
                    <a:lnTo>
                      <a:pt x="2124" y="1461"/>
                    </a:lnTo>
                    <a:lnTo>
                      <a:pt x="2093" y="1470"/>
                    </a:lnTo>
                    <a:lnTo>
                      <a:pt x="2065" y="1477"/>
                    </a:lnTo>
                    <a:lnTo>
                      <a:pt x="2038" y="1482"/>
                    </a:lnTo>
                    <a:lnTo>
                      <a:pt x="2013" y="1485"/>
                    </a:lnTo>
                    <a:lnTo>
                      <a:pt x="1999" y="1487"/>
                    </a:lnTo>
                    <a:lnTo>
                      <a:pt x="1987" y="1488"/>
                    </a:lnTo>
                    <a:lnTo>
                      <a:pt x="1974" y="1491"/>
                    </a:lnTo>
                    <a:lnTo>
                      <a:pt x="1963" y="1493"/>
                    </a:lnTo>
                    <a:lnTo>
                      <a:pt x="1942" y="1500"/>
                    </a:lnTo>
                    <a:lnTo>
                      <a:pt x="1925" y="1507"/>
                    </a:lnTo>
                    <a:lnTo>
                      <a:pt x="1898" y="1521"/>
                    </a:lnTo>
                    <a:lnTo>
                      <a:pt x="1883" y="1531"/>
                    </a:lnTo>
                    <a:lnTo>
                      <a:pt x="1782" y="1521"/>
                    </a:lnTo>
                    <a:lnTo>
                      <a:pt x="1702" y="1474"/>
                    </a:lnTo>
                    <a:lnTo>
                      <a:pt x="1685" y="1467"/>
                    </a:lnTo>
                    <a:lnTo>
                      <a:pt x="1669" y="1462"/>
                    </a:lnTo>
                    <a:lnTo>
                      <a:pt x="1661" y="1460"/>
                    </a:lnTo>
                    <a:lnTo>
                      <a:pt x="1653" y="1459"/>
                    </a:lnTo>
                    <a:lnTo>
                      <a:pt x="1646" y="1458"/>
                    </a:lnTo>
                    <a:lnTo>
                      <a:pt x="1639" y="1458"/>
                    </a:lnTo>
                    <a:lnTo>
                      <a:pt x="1632" y="1458"/>
                    </a:lnTo>
                    <a:lnTo>
                      <a:pt x="1626" y="1459"/>
                    </a:lnTo>
                    <a:lnTo>
                      <a:pt x="1619" y="1460"/>
                    </a:lnTo>
                    <a:lnTo>
                      <a:pt x="1613" y="1462"/>
                    </a:lnTo>
                    <a:lnTo>
                      <a:pt x="1607" y="1465"/>
                    </a:lnTo>
                    <a:lnTo>
                      <a:pt x="1601" y="1468"/>
                    </a:lnTo>
                    <a:lnTo>
                      <a:pt x="1596" y="1471"/>
                    </a:lnTo>
                    <a:lnTo>
                      <a:pt x="1590" y="1475"/>
                    </a:lnTo>
                    <a:lnTo>
                      <a:pt x="1554" y="1470"/>
                    </a:lnTo>
                    <a:lnTo>
                      <a:pt x="1542" y="1467"/>
                    </a:lnTo>
                    <a:lnTo>
                      <a:pt x="1530" y="1465"/>
                    </a:lnTo>
                    <a:lnTo>
                      <a:pt x="1517" y="1464"/>
                    </a:lnTo>
                    <a:lnTo>
                      <a:pt x="1505" y="1464"/>
                    </a:lnTo>
                    <a:lnTo>
                      <a:pt x="1493" y="1466"/>
                    </a:lnTo>
                    <a:lnTo>
                      <a:pt x="1480" y="1468"/>
                    </a:lnTo>
                    <a:lnTo>
                      <a:pt x="1468" y="1471"/>
                    </a:lnTo>
                    <a:lnTo>
                      <a:pt x="1456" y="1475"/>
                    </a:lnTo>
                    <a:lnTo>
                      <a:pt x="1445" y="1480"/>
                    </a:lnTo>
                    <a:lnTo>
                      <a:pt x="1434" y="1486"/>
                    </a:lnTo>
                    <a:lnTo>
                      <a:pt x="1422" y="1492"/>
                    </a:lnTo>
                    <a:lnTo>
                      <a:pt x="1411" y="1498"/>
                    </a:lnTo>
                    <a:lnTo>
                      <a:pt x="1402" y="1505"/>
                    </a:lnTo>
                    <a:lnTo>
                      <a:pt x="1393" y="1513"/>
                    </a:lnTo>
                    <a:lnTo>
                      <a:pt x="1384" y="1521"/>
                    </a:lnTo>
                    <a:lnTo>
                      <a:pt x="1377" y="1529"/>
                    </a:lnTo>
                    <a:lnTo>
                      <a:pt x="1312" y="1526"/>
                    </a:lnTo>
                    <a:lnTo>
                      <a:pt x="1303" y="1516"/>
                    </a:lnTo>
                    <a:lnTo>
                      <a:pt x="1294" y="1509"/>
                    </a:lnTo>
                    <a:lnTo>
                      <a:pt x="1285" y="1503"/>
                    </a:lnTo>
                    <a:lnTo>
                      <a:pt x="1277" y="1500"/>
                    </a:lnTo>
                    <a:lnTo>
                      <a:pt x="1270" y="1498"/>
                    </a:lnTo>
                    <a:lnTo>
                      <a:pt x="1264" y="1498"/>
                    </a:lnTo>
                    <a:lnTo>
                      <a:pt x="1258" y="1499"/>
                    </a:lnTo>
                    <a:lnTo>
                      <a:pt x="1253" y="1503"/>
                    </a:lnTo>
                    <a:lnTo>
                      <a:pt x="1248" y="1508"/>
                    </a:lnTo>
                    <a:lnTo>
                      <a:pt x="1243" y="1515"/>
                    </a:lnTo>
                    <a:lnTo>
                      <a:pt x="1239" y="1524"/>
                    </a:lnTo>
                    <a:lnTo>
                      <a:pt x="1236" y="1534"/>
                    </a:lnTo>
                    <a:lnTo>
                      <a:pt x="1233" y="1547"/>
                    </a:lnTo>
                    <a:lnTo>
                      <a:pt x="1231" y="1561"/>
                    </a:lnTo>
                    <a:lnTo>
                      <a:pt x="1229" y="1577"/>
                    </a:lnTo>
                    <a:lnTo>
                      <a:pt x="1228" y="1596"/>
                    </a:lnTo>
                    <a:lnTo>
                      <a:pt x="1256" y="1642"/>
                    </a:lnTo>
                    <a:lnTo>
                      <a:pt x="1259" y="1655"/>
                    </a:lnTo>
                    <a:lnTo>
                      <a:pt x="1261" y="1667"/>
                    </a:lnTo>
                    <a:lnTo>
                      <a:pt x="1262" y="1677"/>
                    </a:lnTo>
                    <a:lnTo>
                      <a:pt x="1261" y="1685"/>
                    </a:lnTo>
                    <a:lnTo>
                      <a:pt x="1259" y="1692"/>
                    </a:lnTo>
                    <a:lnTo>
                      <a:pt x="1256" y="1697"/>
                    </a:lnTo>
                    <a:lnTo>
                      <a:pt x="1253" y="1699"/>
                    </a:lnTo>
                    <a:lnTo>
                      <a:pt x="1251" y="1701"/>
                    </a:lnTo>
                    <a:lnTo>
                      <a:pt x="1248" y="1702"/>
                    </a:lnTo>
                    <a:lnTo>
                      <a:pt x="1245" y="1702"/>
                    </a:lnTo>
                    <a:lnTo>
                      <a:pt x="1237" y="1703"/>
                    </a:lnTo>
                    <a:lnTo>
                      <a:pt x="1228" y="1701"/>
                    </a:lnTo>
                    <a:lnTo>
                      <a:pt x="1218" y="1699"/>
                    </a:lnTo>
                    <a:lnTo>
                      <a:pt x="1206" y="1694"/>
                    </a:lnTo>
                    <a:lnTo>
                      <a:pt x="1193" y="1688"/>
                    </a:lnTo>
                    <a:lnTo>
                      <a:pt x="1179" y="1681"/>
                    </a:lnTo>
                    <a:lnTo>
                      <a:pt x="1164" y="1672"/>
                    </a:lnTo>
                    <a:lnTo>
                      <a:pt x="1146" y="1662"/>
                    </a:lnTo>
                    <a:lnTo>
                      <a:pt x="1004" y="1660"/>
                    </a:lnTo>
                    <a:lnTo>
                      <a:pt x="977" y="1640"/>
                    </a:lnTo>
                    <a:lnTo>
                      <a:pt x="951" y="1622"/>
                    </a:lnTo>
                    <a:lnTo>
                      <a:pt x="926" y="1607"/>
                    </a:lnTo>
                    <a:lnTo>
                      <a:pt x="902" y="1595"/>
                    </a:lnTo>
                    <a:lnTo>
                      <a:pt x="891" y="1589"/>
                    </a:lnTo>
                    <a:lnTo>
                      <a:pt x="880" y="1584"/>
                    </a:lnTo>
                    <a:lnTo>
                      <a:pt x="868" y="1580"/>
                    </a:lnTo>
                    <a:lnTo>
                      <a:pt x="857" y="1577"/>
                    </a:lnTo>
                    <a:lnTo>
                      <a:pt x="847" y="1575"/>
                    </a:lnTo>
                    <a:lnTo>
                      <a:pt x="837" y="1573"/>
                    </a:lnTo>
                    <a:lnTo>
                      <a:pt x="828" y="1572"/>
                    </a:lnTo>
                    <a:lnTo>
                      <a:pt x="818" y="1572"/>
                    </a:lnTo>
                    <a:lnTo>
                      <a:pt x="698" y="1550"/>
                    </a:lnTo>
                    <a:lnTo>
                      <a:pt x="686" y="1549"/>
                    </a:lnTo>
                    <a:lnTo>
                      <a:pt x="674" y="1548"/>
                    </a:lnTo>
                    <a:lnTo>
                      <a:pt x="662" y="1549"/>
                    </a:lnTo>
                    <a:lnTo>
                      <a:pt x="652" y="1550"/>
                    </a:lnTo>
                    <a:lnTo>
                      <a:pt x="631" y="1554"/>
                    </a:lnTo>
                    <a:lnTo>
                      <a:pt x="612" y="1558"/>
                    </a:lnTo>
                    <a:lnTo>
                      <a:pt x="602" y="1558"/>
                    </a:lnTo>
                    <a:lnTo>
                      <a:pt x="592" y="1558"/>
                    </a:lnTo>
                    <a:lnTo>
                      <a:pt x="582" y="1557"/>
                    </a:lnTo>
                    <a:lnTo>
                      <a:pt x="572" y="1554"/>
                    </a:lnTo>
                    <a:lnTo>
                      <a:pt x="561" y="1550"/>
                    </a:lnTo>
                    <a:lnTo>
                      <a:pt x="550" y="1543"/>
                    </a:lnTo>
                    <a:lnTo>
                      <a:pt x="539" y="1534"/>
                    </a:lnTo>
                    <a:lnTo>
                      <a:pt x="526" y="1523"/>
                    </a:lnTo>
                    <a:lnTo>
                      <a:pt x="358" y="1503"/>
                    </a:lnTo>
                    <a:lnTo>
                      <a:pt x="267" y="1243"/>
                    </a:lnTo>
                    <a:lnTo>
                      <a:pt x="0" y="1223"/>
                    </a:lnTo>
                    <a:lnTo>
                      <a:pt x="80" y="886"/>
                    </a:lnTo>
                    <a:lnTo>
                      <a:pt x="111" y="593"/>
                    </a:lnTo>
                    <a:lnTo>
                      <a:pt x="132" y="619"/>
                    </a:lnTo>
                    <a:lnTo>
                      <a:pt x="233" y="488"/>
                    </a:lnTo>
                    <a:lnTo>
                      <a:pt x="305" y="347"/>
                    </a:lnTo>
                    <a:lnTo>
                      <a:pt x="375" y="271"/>
                    </a:lnTo>
                    <a:lnTo>
                      <a:pt x="397" y="163"/>
                    </a:lnTo>
                    <a:lnTo>
                      <a:pt x="442" y="110"/>
                    </a:lnTo>
                    <a:lnTo>
                      <a:pt x="517" y="90"/>
                    </a:lnTo>
                    <a:lnTo>
                      <a:pt x="643" y="0"/>
                    </a:lnTo>
                    <a:lnTo>
                      <a:pt x="663" y="5"/>
                    </a:lnTo>
                    <a:lnTo>
                      <a:pt x="915" y="60"/>
                    </a:lnTo>
                    <a:lnTo>
                      <a:pt x="929" y="57"/>
                    </a:lnTo>
                    <a:lnTo>
                      <a:pt x="944" y="53"/>
                    </a:lnTo>
                    <a:lnTo>
                      <a:pt x="958" y="51"/>
                    </a:lnTo>
                    <a:lnTo>
                      <a:pt x="972" y="48"/>
                    </a:lnTo>
                    <a:lnTo>
                      <a:pt x="986" y="47"/>
                    </a:lnTo>
                    <a:lnTo>
                      <a:pt x="1000" y="46"/>
                    </a:lnTo>
                    <a:lnTo>
                      <a:pt x="1014" y="46"/>
                    </a:lnTo>
                    <a:lnTo>
                      <a:pt x="1027" y="47"/>
                    </a:lnTo>
                    <a:lnTo>
                      <a:pt x="1040" y="48"/>
                    </a:lnTo>
                    <a:lnTo>
                      <a:pt x="1053" y="51"/>
                    </a:lnTo>
                    <a:lnTo>
                      <a:pt x="1065" y="54"/>
                    </a:lnTo>
                    <a:lnTo>
                      <a:pt x="1077" y="58"/>
                    </a:lnTo>
                    <a:lnTo>
                      <a:pt x="1088" y="63"/>
                    </a:lnTo>
                    <a:lnTo>
                      <a:pt x="1100" y="69"/>
                    </a:lnTo>
                    <a:lnTo>
                      <a:pt x="1111" y="76"/>
                    </a:lnTo>
                    <a:lnTo>
                      <a:pt x="1122" y="84"/>
                    </a:lnTo>
                    <a:lnTo>
                      <a:pt x="1282" y="81"/>
                    </a:lnTo>
                    <a:lnTo>
                      <a:pt x="1515" y="218"/>
                    </a:lnTo>
                    <a:lnTo>
                      <a:pt x="1799" y="227"/>
                    </a:lnTo>
                    <a:lnTo>
                      <a:pt x="1896" y="337"/>
                    </a:lnTo>
                    <a:lnTo>
                      <a:pt x="1917" y="587"/>
                    </a:lnTo>
                    <a:lnTo>
                      <a:pt x="2002" y="735"/>
                    </a:lnTo>
                    <a:lnTo>
                      <a:pt x="2010" y="844"/>
                    </a:lnTo>
                    <a:lnTo>
                      <a:pt x="2010" y="854"/>
                    </a:lnTo>
                    <a:lnTo>
                      <a:pt x="2011" y="864"/>
                    </a:lnTo>
                    <a:lnTo>
                      <a:pt x="2013" y="872"/>
                    </a:lnTo>
                    <a:lnTo>
                      <a:pt x="2016" y="880"/>
                    </a:lnTo>
                    <a:lnTo>
                      <a:pt x="2021" y="889"/>
                    </a:lnTo>
                    <a:lnTo>
                      <a:pt x="2027" y="896"/>
                    </a:lnTo>
                    <a:lnTo>
                      <a:pt x="2034" y="902"/>
                    </a:lnTo>
                    <a:lnTo>
                      <a:pt x="2042" y="908"/>
                    </a:lnTo>
                    <a:lnTo>
                      <a:pt x="2051" y="913"/>
                    </a:lnTo>
                    <a:lnTo>
                      <a:pt x="2061" y="917"/>
                    </a:lnTo>
                    <a:lnTo>
                      <a:pt x="2073" y="921"/>
                    </a:lnTo>
                    <a:lnTo>
                      <a:pt x="2085" y="924"/>
                    </a:lnTo>
                    <a:lnTo>
                      <a:pt x="2099" y="927"/>
                    </a:lnTo>
                    <a:lnTo>
                      <a:pt x="2114" y="928"/>
                    </a:lnTo>
                    <a:lnTo>
                      <a:pt x="2131" y="930"/>
                    </a:lnTo>
                    <a:lnTo>
                      <a:pt x="2148" y="931"/>
                    </a:lnTo>
                    <a:lnTo>
                      <a:pt x="2161" y="930"/>
                    </a:lnTo>
                    <a:lnTo>
                      <a:pt x="2173" y="929"/>
                    </a:lnTo>
                    <a:lnTo>
                      <a:pt x="2185" y="930"/>
                    </a:lnTo>
                    <a:lnTo>
                      <a:pt x="2197" y="931"/>
                    </a:lnTo>
                    <a:lnTo>
                      <a:pt x="2207" y="933"/>
                    </a:lnTo>
                    <a:lnTo>
                      <a:pt x="2218" y="936"/>
                    </a:lnTo>
                    <a:lnTo>
                      <a:pt x="2228" y="940"/>
                    </a:lnTo>
                    <a:lnTo>
                      <a:pt x="2237" y="945"/>
                    </a:lnTo>
                    <a:lnTo>
                      <a:pt x="2246" y="950"/>
                    </a:lnTo>
                    <a:lnTo>
                      <a:pt x="2254" y="956"/>
                    </a:lnTo>
                    <a:lnTo>
                      <a:pt x="2261" y="963"/>
                    </a:lnTo>
                    <a:lnTo>
                      <a:pt x="2270" y="970"/>
                    </a:lnTo>
                    <a:lnTo>
                      <a:pt x="2276" y="979"/>
                    </a:lnTo>
                    <a:lnTo>
                      <a:pt x="2282" y="988"/>
                    </a:lnTo>
                    <a:lnTo>
                      <a:pt x="2288" y="998"/>
                    </a:lnTo>
                    <a:lnTo>
                      <a:pt x="2293" y="1009"/>
                    </a:lnTo>
                    <a:lnTo>
                      <a:pt x="2293" y="1018"/>
                    </a:lnTo>
                    <a:lnTo>
                      <a:pt x="2293" y="1025"/>
                    </a:lnTo>
                    <a:lnTo>
                      <a:pt x="2295" y="1033"/>
                    </a:lnTo>
                    <a:lnTo>
                      <a:pt x="2297" y="1040"/>
                    </a:lnTo>
                    <a:lnTo>
                      <a:pt x="2301" y="1046"/>
                    </a:lnTo>
                    <a:lnTo>
                      <a:pt x="2305" y="1051"/>
                    </a:lnTo>
                    <a:lnTo>
                      <a:pt x="2311" y="1056"/>
                    </a:lnTo>
                    <a:lnTo>
                      <a:pt x="2317" y="1060"/>
                    </a:lnTo>
                    <a:lnTo>
                      <a:pt x="2324" y="1063"/>
                    </a:lnTo>
                    <a:lnTo>
                      <a:pt x="2331" y="1066"/>
                    </a:lnTo>
                    <a:lnTo>
                      <a:pt x="2340" y="1069"/>
                    </a:lnTo>
                    <a:lnTo>
                      <a:pt x="2349" y="1071"/>
                    </a:lnTo>
                    <a:lnTo>
                      <a:pt x="2369" y="1074"/>
                    </a:lnTo>
                    <a:lnTo>
                      <a:pt x="2391" y="1076"/>
                    </a:lnTo>
                    <a:lnTo>
                      <a:pt x="2427" y="1067"/>
                    </a:lnTo>
                    <a:lnTo>
                      <a:pt x="2467" y="1168"/>
                    </a:lnTo>
                    <a:lnTo>
                      <a:pt x="2455" y="1214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893" name="Freeform 45"/>
              <p:cNvSpPr>
                <a:spLocks/>
              </p:cNvSpPr>
              <p:nvPr/>
            </p:nvSpPr>
            <p:spPr bwMode="auto">
              <a:xfrm>
                <a:off x="-357" y="4808"/>
                <a:ext cx="756" cy="498"/>
              </a:xfrm>
              <a:custGeom>
                <a:avLst/>
                <a:gdLst>
                  <a:gd name="T0" fmla="*/ 1941 w 2044"/>
                  <a:gd name="T1" fmla="*/ 124 h 1357"/>
                  <a:gd name="T2" fmla="*/ 2044 w 2044"/>
                  <a:gd name="T3" fmla="*/ 632 h 1357"/>
                  <a:gd name="T4" fmla="*/ 1696 w 2044"/>
                  <a:gd name="T5" fmla="*/ 1176 h 1357"/>
                  <a:gd name="T6" fmla="*/ 1280 w 2044"/>
                  <a:gd name="T7" fmla="*/ 1316 h 1357"/>
                  <a:gd name="T8" fmla="*/ 1476 w 2044"/>
                  <a:gd name="T9" fmla="*/ 1085 h 1357"/>
                  <a:gd name="T10" fmla="*/ 1117 w 2044"/>
                  <a:gd name="T11" fmla="*/ 990 h 1357"/>
                  <a:gd name="T12" fmla="*/ 701 w 2044"/>
                  <a:gd name="T13" fmla="*/ 600 h 1357"/>
                  <a:gd name="T14" fmla="*/ 393 w 2044"/>
                  <a:gd name="T15" fmla="*/ 490 h 1357"/>
                  <a:gd name="T16" fmla="*/ 24 w 2044"/>
                  <a:gd name="T17" fmla="*/ 416 h 1357"/>
                  <a:gd name="T18" fmla="*/ 0 w 2044"/>
                  <a:gd name="T19" fmla="*/ 242 h 1357"/>
                  <a:gd name="T20" fmla="*/ 230 w 2044"/>
                  <a:gd name="T21" fmla="*/ 94 h 1357"/>
                  <a:gd name="T22" fmla="*/ 265 w 2044"/>
                  <a:gd name="T23" fmla="*/ 121 h 1357"/>
                  <a:gd name="T24" fmla="*/ 296 w 2044"/>
                  <a:gd name="T25" fmla="*/ 129 h 1357"/>
                  <a:gd name="T26" fmla="*/ 335 w 2044"/>
                  <a:gd name="T27" fmla="*/ 125 h 1357"/>
                  <a:gd name="T28" fmla="*/ 378 w 2044"/>
                  <a:gd name="T29" fmla="*/ 119 h 1357"/>
                  <a:gd name="T30" fmla="*/ 522 w 2044"/>
                  <a:gd name="T31" fmla="*/ 143 h 1357"/>
                  <a:gd name="T32" fmla="*/ 551 w 2044"/>
                  <a:gd name="T33" fmla="*/ 146 h 1357"/>
                  <a:gd name="T34" fmla="*/ 584 w 2044"/>
                  <a:gd name="T35" fmla="*/ 155 h 1357"/>
                  <a:gd name="T36" fmla="*/ 630 w 2044"/>
                  <a:gd name="T37" fmla="*/ 178 h 1357"/>
                  <a:gd name="T38" fmla="*/ 708 w 2044"/>
                  <a:gd name="T39" fmla="*/ 231 h 1357"/>
                  <a:gd name="T40" fmla="*/ 883 w 2044"/>
                  <a:gd name="T41" fmla="*/ 252 h 1357"/>
                  <a:gd name="T42" fmla="*/ 922 w 2044"/>
                  <a:gd name="T43" fmla="*/ 270 h 1357"/>
                  <a:gd name="T44" fmla="*/ 949 w 2044"/>
                  <a:gd name="T45" fmla="*/ 273 h 1357"/>
                  <a:gd name="T46" fmla="*/ 957 w 2044"/>
                  <a:gd name="T47" fmla="*/ 270 h 1357"/>
                  <a:gd name="T48" fmla="*/ 965 w 2044"/>
                  <a:gd name="T49" fmla="*/ 256 h 1357"/>
                  <a:gd name="T50" fmla="*/ 963 w 2044"/>
                  <a:gd name="T51" fmla="*/ 226 h 1357"/>
                  <a:gd name="T52" fmla="*/ 933 w 2044"/>
                  <a:gd name="T53" fmla="*/ 148 h 1357"/>
                  <a:gd name="T54" fmla="*/ 940 w 2044"/>
                  <a:gd name="T55" fmla="*/ 105 h 1357"/>
                  <a:gd name="T56" fmla="*/ 952 w 2044"/>
                  <a:gd name="T57" fmla="*/ 79 h 1357"/>
                  <a:gd name="T58" fmla="*/ 968 w 2044"/>
                  <a:gd name="T59" fmla="*/ 69 h 1357"/>
                  <a:gd name="T60" fmla="*/ 989 w 2044"/>
                  <a:gd name="T61" fmla="*/ 74 h 1357"/>
                  <a:gd name="T62" fmla="*/ 1016 w 2044"/>
                  <a:gd name="T63" fmla="*/ 97 h 1357"/>
                  <a:gd name="T64" fmla="*/ 1097 w 2044"/>
                  <a:gd name="T65" fmla="*/ 84 h 1357"/>
                  <a:gd name="T66" fmla="*/ 1126 w 2044"/>
                  <a:gd name="T67" fmla="*/ 63 h 1357"/>
                  <a:gd name="T68" fmla="*/ 1160 w 2044"/>
                  <a:gd name="T69" fmla="*/ 46 h 1357"/>
                  <a:gd name="T70" fmla="*/ 1197 w 2044"/>
                  <a:gd name="T71" fmla="*/ 37 h 1357"/>
                  <a:gd name="T72" fmla="*/ 1234 w 2044"/>
                  <a:gd name="T73" fmla="*/ 36 h 1357"/>
                  <a:gd name="T74" fmla="*/ 1294 w 2044"/>
                  <a:gd name="T75" fmla="*/ 46 h 1357"/>
                  <a:gd name="T76" fmla="*/ 1311 w 2044"/>
                  <a:gd name="T77" fmla="*/ 36 h 1357"/>
                  <a:gd name="T78" fmla="*/ 1330 w 2044"/>
                  <a:gd name="T79" fmla="*/ 30 h 1357"/>
                  <a:gd name="T80" fmla="*/ 1350 w 2044"/>
                  <a:gd name="T81" fmla="*/ 29 h 1357"/>
                  <a:gd name="T82" fmla="*/ 1373 w 2044"/>
                  <a:gd name="T83" fmla="*/ 33 h 1357"/>
                  <a:gd name="T84" fmla="*/ 1486 w 2044"/>
                  <a:gd name="T85" fmla="*/ 92 h 1357"/>
                  <a:gd name="T86" fmla="*/ 1629 w 2044"/>
                  <a:gd name="T87" fmla="*/ 78 h 1357"/>
                  <a:gd name="T88" fmla="*/ 1678 w 2044"/>
                  <a:gd name="T89" fmla="*/ 62 h 1357"/>
                  <a:gd name="T90" fmla="*/ 1717 w 2044"/>
                  <a:gd name="T91" fmla="*/ 56 h 1357"/>
                  <a:gd name="T92" fmla="*/ 1797 w 2044"/>
                  <a:gd name="T93" fmla="*/ 41 h 1357"/>
                  <a:gd name="T94" fmla="*/ 1861 w 2044"/>
                  <a:gd name="T95" fmla="*/ 12 h 1357"/>
                  <a:gd name="T96" fmla="*/ 1898 w 2044"/>
                  <a:gd name="T97" fmla="*/ 1 h 1357"/>
                  <a:gd name="T98" fmla="*/ 1919 w 2044"/>
                  <a:gd name="T99" fmla="*/ 1 h 1357"/>
                  <a:gd name="T100" fmla="*/ 1937 w 2044"/>
                  <a:gd name="T101" fmla="*/ 8 h 13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044" h="1357">
                    <a:moveTo>
                      <a:pt x="1943" y="12"/>
                    </a:moveTo>
                    <a:lnTo>
                      <a:pt x="1970" y="57"/>
                    </a:lnTo>
                    <a:lnTo>
                      <a:pt x="1941" y="124"/>
                    </a:lnTo>
                    <a:lnTo>
                      <a:pt x="1970" y="645"/>
                    </a:lnTo>
                    <a:lnTo>
                      <a:pt x="2030" y="566"/>
                    </a:lnTo>
                    <a:lnTo>
                      <a:pt x="2044" y="632"/>
                    </a:lnTo>
                    <a:lnTo>
                      <a:pt x="1951" y="822"/>
                    </a:lnTo>
                    <a:lnTo>
                      <a:pt x="1923" y="989"/>
                    </a:lnTo>
                    <a:lnTo>
                      <a:pt x="1696" y="1176"/>
                    </a:lnTo>
                    <a:lnTo>
                      <a:pt x="1508" y="1354"/>
                    </a:lnTo>
                    <a:lnTo>
                      <a:pt x="1274" y="1357"/>
                    </a:lnTo>
                    <a:lnTo>
                      <a:pt x="1280" y="1316"/>
                    </a:lnTo>
                    <a:lnTo>
                      <a:pt x="1392" y="1225"/>
                    </a:lnTo>
                    <a:lnTo>
                      <a:pt x="1422" y="1134"/>
                    </a:lnTo>
                    <a:lnTo>
                      <a:pt x="1476" y="1085"/>
                    </a:lnTo>
                    <a:lnTo>
                      <a:pt x="1451" y="1047"/>
                    </a:lnTo>
                    <a:lnTo>
                      <a:pt x="1379" y="1028"/>
                    </a:lnTo>
                    <a:lnTo>
                      <a:pt x="1117" y="990"/>
                    </a:lnTo>
                    <a:lnTo>
                      <a:pt x="853" y="644"/>
                    </a:lnTo>
                    <a:lnTo>
                      <a:pt x="779" y="650"/>
                    </a:lnTo>
                    <a:lnTo>
                      <a:pt x="701" y="600"/>
                    </a:lnTo>
                    <a:lnTo>
                      <a:pt x="638" y="567"/>
                    </a:lnTo>
                    <a:lnTo>
                      <a:pt x="560" y="512"/>
                    </a:lnTo>
                    <a:lnTo>
                      <a:pt x="393" y="490"/>
                    </a:lnTo>
                    <a:lnTo>
                      <a:pt x="301" y="455"/>
                    </a:lnTo>
                    <a:lnTo>
                      <a:pt x="189" y="471"/>
                    </a:lnTo>
                    <a:lnTo>
                      <a:pt x="24" y="416"/>
                    </a:lnTo>
                    <a:lnTo>
                      <a:pt x="20" y="415"/>
                    </a:lnTo>
                    <a:lnTo>
                      <a:pt x="13" y="300"/>
                    </a:lnTo>
                    <a:lnTo>
                      <a:pt x="0" y="242"/>
                    </a:lnTo>
                    <a:lnTo>
                      <a:pt x="25" y="176"/>
                    </a:lnTo>
                    <a:lnTo>
                      <a:pt x="55" y="73"/>
                    </a:lnTo>
                    <a:lnTo>
                      <a:pt x="230" y="94"/>
                    </a:lnTo>
                    <a:lnTo>
                      <a:pt x="243" y="105"/>
                    </a:lnTo>
                    <a:lnTo>
                      <a:pt x="254" y="114"/>
                    </a:lnTo>
                    <a:lnTo>
                      <a:pt x="265" y="121"/>
                    </a:lnTo>
                    <a:lnTo>
                      <a:pt x="276" y="125"/>
                    </a:lnTo>
                    <a:lnTo>
                      <a:pt x="286" y="128"/>
                    </a:lnTo>
                    <a:lnTo>
                      <a:pt x="296" y="129"/>
                    </a:lnTo>
                    <a:lnTo>
                      <a:pt x="306" y="129"/>
                    </a:lnTo>
                    <a:lnTo>
                      <a:pt x="316" y="129"/>
                    </a:lnTo>
                    <a:lnTo>
                      <a:pt x="335" y="125"/>
                    </a:lnTo>
                    <a:lnTo>
                      <a:pt x="356" y="121"/>
                    </a:lnTo>
                    <a:lnTo>
                      <a:pt x="366" y="120"/>
                    </a:lnTo>
                    <a:lnTo>
                      <a:pt x="378" y="119"/>
                    </a:lnTo>
                    <a:lnTo>
                      <a:pt x="390" y="120"/>
                    </a:lnTo>
                    <a:lnTo>
                      <a:pt x="402" y="121"/>
                    </a:lnTo>
                    <a:lnTo>
                      <a:pt x="522" y="143"/>
                    </a:lnTo>
                    <a:lnTo>
                      <a:pt x="532" y="143"/>
                    </a:lnTo>
                    <a:lnTo>
                      <a:pt x="541" y="144"/>
                    </a:lnTo>
                    <a:lnTo>
                      <a:pt x="551" y="146"/>
                    </a:lnTo>
                    <a:lnTo>
                      <a:pt x="561" y="148"/>
                    </a:lnTo>
                    <a:lnTo>
                      <a:pt x="572" y="151"/>
                    </a:lnTo>
                    <a:lnTo>
                      <a:pt x="584" y="155"/>
                    </a:lnTo>
                    <a:lnTo>
                      <a:pt x="595" y="160"/>
                    </a:lnTo>
                    <a:lnTo>
                      <a:pt x="606" y="166"/>
                    </a:lnTo>
                    <a:lnTo>
                      <a:pt x="630" y="178"/>
                    </a:lnTo>
                    <a:lnTo>
                      <a:pt x="655" y="193"/>
                    </a:lnTo>
                    <a:lnTo>
                      <a:pt x="681" y="211"/>
                    </a:lnTo>
                    <a:lnTo>
                      <a:pt x="708" y="231"/>
                    </a:lnTo>
                    <a:lnTo>
                      <a:pt x="850" y="233"/>
                    </a:lnTo>
                    <a:lnTo>
                      <a:pt x="868" y="243"/>
                    </a:lnTo>
                    <a:lnTo>
                      <a:pt x="883" y="252"/>
                    </a:lnTo>
                    <a:lnTo>
                      <a:pt x="897" y="259"/>
                    </a:lnTo>
                    <a:lnTo>
                      <a:pt x="910" y="265"/>
                    </a:lnTo>
                    <a:lnTo>
                      <a:pt x="922" y="270"/>
                    </a:lnTo>
                    <a:lnTo>
                      <a:pt x="932" y="272"/>
                    </a:lnTo>
                    <a:lnTo>
                      <a:pt x="941" y="274"/>
                    </a:lnTo>
                    <a:lnTo>
                      <a:pt x="949" y="273"/>
                    </a:lnTo>
                    <a:lnTo>
                      <a:pt x="952" y="273"/>
                    </a:lnTo>
                    <a:lnTo>
                      <a:pt x="955" y="272"/>
                    </a:lnTo>
                    <a:lnTo>
                      <a:pt x="957" y="270"/>
                    </a:lnTo>
                    <a:lnTo>
                      <a:pt x="960" y="268"/>
                    </a:lnTo>
                    <a:lnTo>
                      <a:pt x="963" y="263"/>
                    </a:lnTo>
                    <a:lnTo>
                      <a:pt x="965" y="256"/>
                    </a:lnTo>
                    <a:lnTo>
                      <a:pt x="966" y="248"/>
                    </a:lnTo>
                    <a:lnTo>
                      <a:pt x="965" y="238"/>
                    </a:lnTo>
                    <a:lnTo>
                      <a:pt x="963" y="226"/>
                    </a:lnTo>
                    <a:lnTo>
                      <a:pt x="960" y="213"/>
                    </a:lnTo>
                    <a:lnTo>
                      <a:pt x="932" y="167"/>
                    </a:lnTo>
                    <a:lnTo>
                      <a:pt x="933" y="148"/>
                    </a:lnTo>
                    <a:lnTo>
                      <a:pt x="935" y="132"/>
                    </a:lnTo>
                    <a:lnTo>
                      <a:pt x="937" y="118"/>
                    </a:lnTo>
                    <a:lnTo>
                      <a:pt x="940" y="105"/>
                    </a:lnTo>
                    <a:lnTo>
                      <a:pt x="943" y="95"/>
                    </a:lnTo>
                    <a:lnTo>
                      <a:pt x="947" y="86"/>
                    </a:lnTo>
                    <a:lnTo>
                      <a:pt x="952" y="79"/>
                    </a:lnTo>
                    <a:lnTo>
                      <a:pt x="957" y="74"/>
                    </a:lnTo>
                    <a:lnTo>
                      <a:pt x="962" y="70"/>
                    </a:lnTo>
                    <a:lnTo>
                      <a:pt x="968" y="69"/>
                    </a:lnTo>
                    <a:lnTo>
                      <a:pt x="974" y="69"/>
                    </a:lnTo>
                    <a:lnTo>
                      <a:pt x="981" y="71"/>
                    </a:lnTo>
                    <a:lnTo>
                      <a:pt x="989" y="74"/>
                    </a:lnTo>
                    <a:lnTo>
                      <a:pt x="998" y="80"/>
                    </a:lnTo>
                    <a:lnTo>
                      <a:pt x="1007" y="87"/>
                    </a:lnTo>
                    <a:lnTo>
                      <a:pt x="1016" y="97"/>
                    </a:lnTo>
                    <a:lnTo>
                      <a:pt x="1081" y="100"/>
                    </a:lnTo>
                    <a:lnTo>
                      <a:pt x="1088" y="92"/>
                    </a:lnTo>
                    <a:lnTo>
                      <a:pt x="1097" y="84"/>
                    </a:lnTo>
                    <a:lnTo>
                      <a:pt x="1106" y="76"/>
                    </a:lnTo>
                    <a:lnTo>
                      <a:pt x="1115" y="69"/>
                    </a:lnTo>
                    <a:lnTo>
                      <a:pt x="1126" y="63"/>
                    </a:lnTo>
                    <a:lnTo>
                      <a:pt x="1138" y="57"/>
                    </a:lnTo>
                    <a:lnTo>
                      <a:pt x="1149" y="51"/>
                    </a:lnTo>
                    <a:lnTo>
                      <a:pt x="1160" y="46"/>
                    </a:lnTo>
                    <a:lnTo>
                      <a:pt x="1172" y="42"/>
                    </a:lnTo>
                    <a:lnTo>
                      <a:pt x="1184" y="39"/>
                    </a:lnTo>
                    <a:lnTo>
                      <a:pt x="1197" y="37"/>
                    </a:lnTo>
                    <a:lnTo>
                      <a:pt x="1209" y="35"/>
                    </a:lnTo>
                    <a:lnTo>
                      <a:pt x="1221" y="35"/>
                    </a:lnTo>
                    <a:lnTo>
                      <a:pt x="1234" y="36"/>
                    </a:lnTo>
                    <a:lnTo>
                      <a:pt x="1246" y="38"/>
                    </a:lnTo>
                    <a:lnTo>
                      <a:pt x="1258" y="41"/>
                    </a:lnTo>
                    <a:lnTo>
                      <a:pt x="1294" y="46"/>
                    </a:lnTo>
                    <a:lnTo>
                      <a:pt x="1300" y="42"/>
                    </a:lnTo>
                    <a:lnTo>
                      <a:pt x="1305" y="39"/>
                    </a:lnTo>
                    <a:lnTo>
                      <a:pt x="1311" y="36"/>
                    </a:lnTo>
                    <a:lnTo>
                      <a:pt x="1317" y="33"/>
                    </a:lnTo>
                    <a:lnTo>
                      <a:pt x="1323" y="31"/>
                    </a:lnTo>
                    <a:lnTo>
                      <a:pt x="1330" y="30"/>
                    </a:lnTo>
                    <a:lnTo>
                      <a:pt x="1336" y="29"/>
                    </a:lnTo>
                    <a:lnTo>
                      <a:pt x="1343" y="29"/>
                    </a:lnTo>
                    <a:lnTo>
                      <a:pt x="1350" y="29"/>
                    </a:lnTo>
                    <a:lnTo>
                      <a:pt x="1357" y="30"/>
                    </a:lnTo>
                    <a:lnTo>
                      <a:pt x="1365" y="31"/>
                    </a:lnTo>
                    <a:lnTo>
                      <a:pt x="1373" y="33"/>
                    </a:lnTo>
                    <a:lnTo>
                      <a:pt x="1389" y="38"/>
                    </a:lnTo>
                    <a:lnTo>
                      <a:pt x="1406" y="45"/>
                    </a:lnTo>
                    <a:lnTo>
                      <a:pt x="1486" y="92"/>
                    </a:lnTo>
                    <a:lnTo>
                      <a:pt x="1587" y="102"/>
                    </a:lnTo>
                    <a:lnTo>
                      <a:pt x="1602" y="92"/>
                    </a:lnTo>
                    <a:lnTo>
                      <a:pt x="1629" y="78"/>
                    </a:lnTo>
                    <a:lnTo>
                      <a:pt x="1646" y="71"/>
                    </a:lnTo>
                    <a:lnTo>
                      <a:pt x="1667" y="64"/>
                    </a:lnTo>
                    <a:lnTo>
                      <a:pt x="1678" y="62"/>
                    </a:lnTo>
                    <a:lnTo>
                      <a:pt x="1691" y="59"/>
                    </a:lnTo>
                    <a:lnTo>
                      <a:pt x="1703" y="58"/>
                    </a:lnTo>
                    <a:lnTo>
                      <a:pt x="1717" y="56"/>
                    </a:lnTo>
                    <a:lnTo>
                      <a:pt x="1742" y="53"/>
                    </a:lnTo>
                    <a:lnTo>
                      <a:pt x="1769" y="48"/>
                    </a:lnTo>
                    <a:lnTo>
                      <a:pt x="1797" y="41"/>
                    </a:lnTo>
                    <a:lnTo>
                      <a:pt x="1828" y="32"/>
                    </a:lnTo>
                    <a:lnTo>
                      <a:pt x="1845" y="22"/>
                    </a:lnTo>
                    <a:lnTo>
                      <a:pt x="1861" y="12"/>
                    </a:lnTo>
                    <a:lnTo>
                      <a:pt x="1876" y="6"/>
                    </a:lnTo>
                    <a:lnTo>
                      <a:pt x="1891" y="2"/>
                    </a:lnTo>
                    <a:lnTo>
                      <a:pt x="1898" y="1"/>
                    </a:lnTo>
                    <a:lnTo>
                      <a:pt x="1905" y="0"/>
                    </a:lnTo>
                    <a:lnTo>
                      <a:pt x="1912" y="0"/>
                    </a:lnTo>
                    <a:lnTo>
                      <a:pt x="1919" y="1"/>
                    </a:lnTo>
                    <a:lnTo>
                      <a:pt x="1925" y="3"/>
                    </a:lnTo>
                    <a:lnTo>
                      <a:pt x="1931" y="5"/>
                    </a:lnTo>
                    <a:lnTo>
                      <a:pt x="1937" y="8"/>
                    </a:lnTo>
                    <a:lnTo>
                      <a:pt x="1943" y="12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894" name="Freeform 46"/>
              <p:cNvSpPr>
                <a:spLocks/>
              </p:cNvSpPr>
              <p:nvPr/>
            </p:nvSpPr>
            <p:spPr bwMode="auto">
              <a:xfrm>
                <a:off x="-411" y="220"/>
                <a:ext cx="751" cy="850"/>
              </a:xfrm>
              <a:custGeom>
                <a:avLst/>
                <a:gdLst>
                  <a:gd name="T0" fmla="*/ 1619 w 2031"/>
                  <a:gd name="T1" fmla="*/ 686 h 2310"/>
                  <a:gd name="T2" fmla="*/ 2028 w 2031"/>
                  <a:gd name="T3" fmla="*/ 1139 h 2310"/>
                  <a:gd name="T4" fmla="*/ 1575 w 2031"/>
                  <a:gd name="T5" fmla="*/ 1761 h 2310"/>
                  <a:gd name="T6" fmla="*/ 1197 w 2031"/>
                  <a:gd name="T7" fmla="*/ 2273 h 2310"/>
                  <a:gd name="T8" fmla="*/ 1167 w 2031"/>
                  <a:gd name="T9" fmla="*/ 2299 h 2310"/>
                  <a:gd name="T10" fmla="*/ 1130 w 2031"/>
                  <a:gd name="T11" fmla="*/ 2310 h 2310"/>
                  <a:gd name="T12" fmla="*/ 1091 w 2031"/>
                  <a:gd name="T13" fmla="*/ 2307 h 2310"/>
                  <a:gd name="T14" fmla="*/ 1049 w 2031"/>
                  <a:gd name="T15" fmla="*/ 2294 h 2310"/>
                  <a:gd name="T16" fmla="*/ 1005 w 2031"/>
                  <a:gd name="T17" fmla="*/ 2273 h 2310"/>
                  <a:gd name="T18" fmla="*/ 987 w 2031"/>
                  <a:gd name="T19" fmla="*/ 2259 h 2310"/>
                  <a:gd name="T20" fmla="*/ 975 w 2031"/>
                  <a:gd name="T21" fmla="*/ 2241 h 2310"/>
                  <a:gd name="T22" fmla="*/ 967 w 2031"/>
                  <a:gd name="T23" fmla="*/ 2215 h 2310"/>
                  <a:gd name="T24" fmla="*/ 952 w 2031"/>
                  <a:gd name="T25" fmla="*/ 2188 h 2310"/>
                  <a:gd name="T26" fmla="*/ 926 w 2031"/>
                  <a:gd name="T27" fmla="*/ 2167 h 2310"/>
                  <a:gd name="T28" fmla="*/ 902 w 2031"/>
                  <a:gd name="T29" fmla="*/ 2153 h 2310"/>
                  <a:gd name="T30" fmla="*/ 899 w 2031"/>
                  <a:gd name="T31" fmla="*/ 2129 h 2310"/>
                  <a:gd name="T32" fmla="*/ 889 w 2031"/>
                  <a:gd name="T33" fmla="*/ 2101 h 2310"/>
                  <a:gd name="T34" fmla="*/ 869 w 2031"/>
                  <a:gd name="T35" fmla="*/ 2072 h 2310"/>
                  <a:gd name="T36" fmla="*/ 854 w 2031"/>
                  <a:gd name="T37" fmla="*/ 2029 h 2310"/>
                  <a:gd name="T38" fmla="*/ 843 w 2031"/>
                  <a:gd name="T39" fmla="*/ 1984 h 2310"/>
                  <a:gd name="T40" fmla="*/ 829 w 2031"/>
                  <a:gd name="T41" fmla="*/ 1946 h 2310"/>
                  <a:gd name="T42" fmla="*/ 811 w 2031"/>
                  <a:gd name="T43" fmla="*/ 1918 h 2310"/>
                  <a:gd name="T44" fmla="*/ 787 w 2031"/>
                  <a:gd name="T45" fmla="*/ 1901 h 2310"/>
                  <a:gd name="T46" fmla="*/ 757 w 2031"/>
                  <a:gd name="T47" fmla="*/ 1890 h 2310"/>
                  <a:gd name="T48" fmla="*/ 737 w 2031"/>
                  <a:gd name="T49" fmla="*/ 1875 h 2310"/>
                  <a:gd name="T50" fmla="*/ 726 w 2031"/>
                  <a:gd name="T51" fmla="*/ 1860 h 2310"/>
                  <a:gd name="T52" fmla="*/ 718 w 2031"/>
                  <a:gd name="T53" fmla="*/ 1842 h 2310"/>
                  <a:gd name="T54" fmla="*/ 673 w 2031"/>
                  <a:gd name="T55" fmla="*/ 1558 h 2310"/>
                  <a:gd name="T56" fmla="*/ 664 w 2031"/>
                  <a:gd name="T57" fmla="*/ 1524 h 2310"/>
                  <a:gd name="T58" fmla="*/ 642 w 2031"/>
                  <a:gd name="T59" fmla="*/ 1500 h 2310"/>
                  <a:gd name="T60" fmla="*/ 609 w 2031"/>
                  <a:gd name="T61" fmla="*/ 1480 h 2310"/>
                  <a:gd name="T62" fmla="*/ 577 w 2031"/>
                  <a:gd name="T63" fmla="*/ 1455 h 2310"/>
                  <a:gd name="T64" fmla="*/ 556 w 2031"/>
                  <a:gd name="T65" fmla="*/ 1423 h 2310"/>
                  <a:gd name="T66" fmla="*/ 547 w 2031"/>
                  <a:gd name="T67" fmla="*/ 1378 h 2310"/>
                  <a:gd name="T68" fmla="*/ 536 w 2031"/>
                  <a:gd name="T69" fmla="*/ 1337 h 2310"/>
                  <a:gd name="T70" fmla="*/ 516 w 2031"/>
                  <a:gd name="T71" fmla="*/ 1302 h 2310"/>
                  <a:gd name="T72" fmla="*/ 487 w 2031"/>
                  <a:gd name="T73" fmla="*/ 1273 h 2310"/>
                  <a:gd name="T74" fmla="*/ 448 w 2031"/>
                  <a:gd name="T75" fmla="*/ 1251 h 2310"/>
                  <a:gd name="T76" fmla="*/ 325 w 2031"/>
                  <a:gd name="T77" fmla="*/ 1220 h 2310"/>
                  <a:gd name="T78" fmla="*/ 289 w 2031"/>
                  <a:gd name="T79" fmla="*/ 1209 h 2310"/>
                  <a:gd name="T80" fmla="*/ 257 w 2031"/>
                  <a:gd name="T81" fmla="*/ 1190 h 2310"/>
                  <a:gd name="T82" fmla="*/ 226 w 2031"/>
                  <a:gd name="T83" fmla="*/ 1162 h 2310"/>
                  <a:gd name="T84" fmla="*/ 195 w 2031"/>
                  <a:gd name="T85" fmla="*/ 1137 h 2310"/>
                  <a:gd name="T86" fmla="*/ 167 w 2031"/>
                  <a:gd name="T87" fmla="*/ 1120 h 2310"/>
                  <a:gd name="T88" fmla="*/ 92 w 2031"/>
                  <a:gd name="T89" fmla="*/ 1092 h 2310"/>
                  <a:gd name="T90" fmla="*/ 47 w 2031"/>
                  <a:gd name="T91" fmla="*/ 1074 h 2310"/>
                  <a:gd name="T92" fmla="*/ 16 w 2031"/>
                  <a:gd name="T93" fmla="*/ 1049 h 2310"/>
                  <a:gd name="T94" fmla="*/ 0 w 2031"/>
                  <a:gd name="T95" fmla="*/ 800 h 2310"/>
                  <a:gd name="T96" fmla="*/ 336 w 2031"/>
                  <a:gd name="T97" fmla="*/ 908 h 2310"/>
                  <a:gd name="T98" fmla="*/ 1082 w 2031"/>
                  <a:gd name="T99" fmla="*/ 462 h 2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031" h="2310">
                    <a:moveTo>
                      <a:pt x="1386" y="0"/>
                    </a:moveTo>
                    <a:lnTo>
                      <a:pt x="1510" y="185"/>
                    </a:lnTo>
                    <a:lnTo>
                      <a:pt x="1619" y="686"/>
                    </a:lnTo>
                    <a:lnTo>
                      <a:pt x="1753" y="1012"/>
                    </a:lnTo>
                    <a:lnTo>
                      <a:pt x="1940" y="1057"/>
                    </a:lnTo>
                    <a:lnTo>
                      <a:pt x="2028" y="1139"/>
                    </a:lnTo>
                    <a:lnTo>
                      <a:pt x="1994" y="1273"/>
                    </a:lnTo>
                    <a:lnTo>
                      <a:pt x="2031" y="1312"/>
                    </a:lnTo>
                    <a:lnTo>
                      <a:pt x="1575" y="1761"/>
                    </a:lnTo>
                    <a:lnTo>
                      <a:pt x="1473" y="1863"/>
                    </a:lnTo>
                    <a:lnTo>
                      <a:pt x="1206" y="2261"/>
                    </a:lnTo>
                    <a:lnTo>
                      <a:pt x="1197" y="2273"/>
                    </a:lnTo>
                    <a:lnTo>
                      <a:pt x="1187" y="2284"/>
                    </a:lnTo>
                    <a:lnTo>
                      <a:pt x="1177" y="2293"/>
                    </a:lnTo>
                    <a:lnTo>
                      <a:pt x="1167" y="2299"/>
                    </a:lnTo>
                    <a:lnTo>
                      <a:pt x="1155" y="2304"/>
                    </a:lnTo>
                    <a:lnTo>
                      <a:pt x="1144" y="2308"/>
                    </a:lnTo>
                    <a:lnTo>
                      <a:pt x="1130" y="2310"/>
                    </a:lnTo>
                    <a:lnTo>
                      <a:pt x="1118" y="2310"/>
                    </a:lnTo>
                    <a:lnTo>
                      <a:pt x="1105" y="2309"/>
                    </a:lnTo>
                    <a:lnTo>
                      <a:pt x="1091" y="2307"/>
                    </a:lnTo>
                    <a:lnTo>
                      <a:pt x="1078" y="2303"/>
                    </a:lnTo>
                    <a:lnTo>
                      <a:pt x="1064" y="2299"/>
                    </a:lnTo>
                    <a:lnTo>
                      <a:pt x="1049" y="2294"/>
                    </a:lnTo>
                    <a:lnTo>
                      <a:pt x="1035" y="2287"/>
                    </a:lnTo>
                    <a:lnTo>
                      <a:pt x="1020" y="2280"/>
                    </a:lnTo>
                    <a:lnTo>
                      <a:pt x="1005" y="2273"/>
                    </a:lnTo>
                    <a:lnTo>
                      <a:pt x="998" y="2269"/>
                    </a:lnTo>
                    <a:lnTo>
                      <a:pt x="992" y="2264"/>
                    </a:lnTo>
                    <a:lnTo>
                      <a:pt x="987" y="2259"/>
                    </a:lnTo>
                    <a:lnTo>
                      <a:pt x="982" y="2254"/>
                    </a:lnTo>
                    <a:lnTo>
                      <a:pt x="978" y="2248"/>
                    </a:lnTo>
                    <a:lnTo>
                      <a:pt x="975" y="2241"/>
                    </a:lnTo>
                    <a:lnTo>
                      <a:pt x="972" y="2233"/>
                    </a:lnTo>
                    <a:lnTo>
                      <a:pt x="969" y="2225"/>
                    </a:lnTo>
                    <a:lnTo>
                      <a:pt x="967" y="2215"/>
                    </a:lnTo>
                    <a:lnTo>
                      <a:pt x="963" y="2206"/>
                    </a:lnTo>
                    <a:lnTo>
                      <a:pt x="958" y="2197"/>
                    </a:lnTo>
                    <a:lnTo>
                      <a:pt x="952" y="2188"/>
                    </a:lnTo>
                    <a:lnTo>
                      <a:pt x="945" y="2181"/>
                    </a:lnTo>
                    <a:lnTo>
                      <a:pt x="936" y="2174"/>
                    </a:lnTo>
                    <a:lnTo>
                      <a:pt x="926" y="2167"/>
                    </a:lnTo>
                    <a:lnTo>
                      <a:pt x="915" y="2161"/>
                    </a:lnTo>
                    <a:lnTo>
                      <a:pt x="906" y="2157"/>
                    </a:lnTo>
                    <a:lnTo>
                      <a:pt x="902" y="2153"/>
                    </a:lnTo>
                    <a:lnTo>
                      <a:pt x="901" y="2148"/>
                    </a:lnTo>
                    <a:lnTo>
                      <a:pt x="901" y="2138"/>
                    </a:lnTo>
                    <a:lnTo>
                      <a:pt x="899" y="2129"/>
                    </a:lnTo>
                    <a:lnTo>
                      <a:pt x="897" y="2120"/>
                    </a:lnTo>
                    <a:lnTo>
                      <a:pt x="893" y="2110"/>
                    </a:lnTo>
                    <a:lnTo>
                      <a:pt x="889" y="2101"/>
                    </a:lnTo>
                    <a:lnTo>
                      <a:pt x="883" y="2091"/>
                    </a:lnTo>
                    <a:lnTo>
                      <a:pt x="876" y="2081"/>
                    </a:lnTo>
                    <a:lnTo>
                      <a:pt x="869" y="2072"/>
                    </a:lnTo>
                    <a:lnTo>
                      <a:pt x="859" y="2063"/>
                    </a:lnTo>
                    <a:lnTo>
                      <a:pt x="856" y="2045"/>
                    </a:lnTo>
                    <a:lnTo>
                      <a:pt x="854" y="2029"/>
                    </a:lnTo>
                    <a:lnTo>
                      <a:pt x="850" y="2013"/>
                    </a:lnTo>
                    <a:lnTo>
                      <a:pt x="847" y="1998"/>
                    </a:lnTo>
                    <a:lnTo>
                      <a:pt x="843" y="1984"/>
                    </a:lnTo>
                    <a:lnTo>
                      <a:pt x="839" y="1971"/>
                    </a:lnTo>
                    <a:lnTo>
                      <a:pt x="834" y="1958"/>
                    </a:lnTo>
                    <a:lnTo>
                      <a:pt x="829" y="1946"/>
                    </a:lnTo>
                    <a:lnTo>
                      <a:pt x="823" y="1936"/>
                    </a:lnTo>
                    <a:lnTo>
                      <a:pt x="817" y="1926"/>
                    </a:lnTo>
                    <a:lnTo>
                      <a:pt x="811" y="1918"/>
                    </a:lnTo>
                    <a:lnTo>
                      <a:pt x="803" y="1911"/>
                    </a:lnTo>
                    <a:lnTo>
                      <a:pt x="796" y="1905"/>
                    </a:lnTo>
                    <a:lnTo>
                      <a:pt x="787" y="1901"/>
                    </a:lnTo>
                    <a:lnTo>
                      <a:pt x="779" y="1897"/>
                    </a:lnTo>
                    <a:lnTo>
                      <a:pt x="769" y="1895"/>
                    </a:lnTo>
                    <a:lnTo>
                      <a:pt x="757" y="1890"/>
                    </a:lnTo>
                    <a:lnTo>
                      <a:pt x="746" y="1883"/>
                    </a:lnTo>
                    <a:lnTo>
                      <a:pt x="741" y="1879"/>
                    </a:lnTo>
                    <a:lnTo>
                      <a:pt x="737" y="1875"/>
                    </a:lnTo>
                    <a:lnTo>
                      <a:pt x="733" y="1870"/>
                    </a:lnTo>
                    <a:lnTo>
                      <a:pt x="729" y="1865"/>
                    </a:lnTo>
                    <a:lnTo>
                      <a:pt x="726" y="1860"/>
                    </a:lnTo>
                    <a:lnTo>
                      <a:pt x="723" y="1854"/>
                    </a:lnTo>
                    <a:lnTo>
                      <a:pt x="720" y="1848"/>
                    </a:lnTo>
                    <a:lnTo>
                      <a:pt x="718" y="1842"/>
                    </a:lnTo>
                    <a:lnTo>
                      <a:pt x="716" y="1828"/>
                    </a:lnTo>
                    <a:lnTo>
                      <a:pt x="715" y="1814"/>
                    </a:lnTo>
                    <a:lnTo>
                      <a:pt x="673" y="1558"/>
                    </a:lnTo>
                    <a:lnTo>
                      <a:pt x="671" y="1546"/>
                    </a:lnTo>
                    <a:lnTo>
                      <a:pt x="668" y="1535"/>
                    </a:lnTo>
                    <a:lnTo>
                      <a:pt x="664" y="1524"/>
                    </a:lnTo>
                    <a:lnTo>
                      <a:pt x="658" y="1515"/>
                    </a:lnTo>
                    <a:lnTo>
                      <a:pt x="651" y="1507"/>
                    </a:lnTo>
                    <a:lnTo>
                      <a:pt x="642" y="1500"/>
                    </a:lnTo>
                    <a:lnTo>
                      <a:pt x="632" y="1493"/>
                    </a:lnTo>
                    <a:lnTo>
                      <a:pt x="621" y="1487"/>
                    </a:lnTo>
                    <a:lnTo>
                      <a:pt x="609" y="1480"/>
                    </a:lnTo>
                    <a:lnTo>
                      <a:pt x="597" y="1472"/>
                    </a:lnTo>
                    <a:lnTo>
                      <a:pt x="587" y="1464"/>
                    </a:lnTo>
                    <a:lnTo>
                      <a:pt x="577" y="1455"/>
                    </a:lnTo>
                    <a:lnTo>
                      <a:pt x="569" y="1445"/>
                    </a:lnTo>
                    <a:lnTo>
                      <a:pt x="562" y="1434"/>
                    </a:lnTo>
                    <a:lnTo>
                      <a:pt x="556" y="1423"/>
                    </a:lnTo>
                    <a:lnTo>
                      <a:pt x="551" y="1409"/>
                    </a:lnTo>
                    <a:lnTo>
                      <a:pt x="549" y="1394"/>
                    </a:lnTo>
                    <a:lnTo>
                      <a:pt x="547" y="1378"/>
                    </a:lnTo>
                    <a:lnTo>
                      <a:pt x="544" y="1363"/>
                    </a:lnTo>
                    <a:lnTo>
                      <a:pt x="540" y="1350"/>
                    </a:lnTo>
                    <a:lnTo>
                      <a:pt x="536" y="1337"/>
                    </a:lnTo>
                    <a:lnTo>
                      <a:pt x="530" y="1324"/>
                    </a:lnTo>
                    <a:lnTo>
                      <a:pt x="523" y="1313"/>
                    </a:lnTo>
                    <a:lnTo>
                      <a:pt x="516" y="1302"/>
                    </a:lnTo>
                    <a:lnTo>
                      <a:pt x="507" y="1292"/>
                    </a:lnTo>
                    <a:lnTo>
                      <a:pt x="498" y="1282"/>
                    </a:lnTo>
                    <a:lnTo>
                      <a:pt x="487" y="1273"/>
                    </a:lnTo>
                    <a:lnTo>
                      <a:pt x="476" y="1265"/>
                    </a:lnTo>
                    <a:lnTo>
                      <a:pt x="463" y="1257"/>
                    </a:lnTo>
                    <a:lnTo>
                      <a:pt x="448" y="1251"/>
                    </a:lnTo>
                    <a:lnTo>
                      <a:pt x="432" y="1243"/>
                    </a:lnTo>
                    <a:lnTo>
                      <a:pt x="415" y="1238"/>
                    </a:lnTo>
                    <a:lnTo>
                      <a:pt x="325" y="1220"/>
                    </a:lnTo>
                    <a:lnTo>
                      <a:pt x="313" y="1217"/>
                    </a:lnTo>
                    <a:lnTo>
                      <a:pt x="300" y="1213"/>
                    </a:lnTo>
                    <a:lnTo>
                      <a:pt x="289" y="1209"/>
                    </a:lnTo>
                    <a:lnTo>
                      <a:pt x="278" y="1203"/>
                    </a:lnTo>
                    <a:lnTo>
                      <a:pt x="267" y="1197"/>
                    </a:lnTo>
                    <a:lnTo>
                      <a:pt x="257" y="1190"/>
                    </a:lnTo>
                    <a:lnTo>
                      <a:pt x="247" y="1182"/>
                    </a:lnTo>
                    <a:lnTo>
                      <a:pt x="237" y="1174"/>
                    </a:lnTo>
                    <a:lnTo>
                      <a:pt x="226" y="1162"/>
                    </a:lnTo>
                    <a:lnTo>
                      <a:pt x="215" y="1152"/>
                    </a:lnTo>
                    <a:lnTo>
                      <a:pt x="205" y="1144"/>
                    </a:lnTo>
                    <a:lnTo>
                      <a:pt x="195" y="1137"/>
                    </a:lnTo>
                    <a:lnTo>
                      <a:pt x="186" y="1130"/>
                    </a:lnTo>
                    <a:lnTo>
                      <a:pt x="177" y="1125"/>
                    </a:lnTo>
                    <a:lnTo>
                      <a:pt x="167" y="1120"/>
                    </a:lnTo>
                    <a:lnTo>
                      <a:pt x="158" y="1116"/>
                    </a:lnTo>
                    <a:lnTo>
                      <a:pt x="125" y="1104"/>
                    </a:lnTo>
                    <a:lnTo>
                      <a:pt x="92" y="1092"/>
                    </a:lnTo>
                    <a:lnTo>
                      <a:pt x="75" y="1087"/>
                    </a:lnTo>
                    <a:lnTo>
                      <a:pt x="60" y="1081"/>
                    </a:lnTo>
                    <a:lnTo>
                      <a:pt x="47" y="1074"/>
                    </a:lnTo>
                    <a:lnTo>
                      <a:pt x="35" y="1067"/>
                    </a:lnTo>
                    <a:lnTo>
                      <a:pt x="24" y="1058"/>
                    </a:lnTo>
                    <a:lnTo>
                      <a:pt x="16" y="1049"/>
                    </a:lnTo>
                    <a:lnTo>
                      <a:pt x="9" y="1039"/>
                    </a:lnTo>
                    <a:lnTo>
                      <a:pt x="4" y="1028"/>
                    </a:lnTo>
                    <a:lnTo>
                      <a:pt x="0" y="800"/>
                    </a:lnTo>
                    <a:lnTo>
                      <a:pt x="86" y="801"/>
                    </a:lnTo>
                    <a:lnTo>
                      <a:pt x="192" y="882"/>
                    </a:lnTo>
                    <a:lnTo>
                      <a:pt x="336" y="908"/>
                    </a:lnTo>
                    <a:lnTo>
                      <a:pt x="439" y="847"/>
                    </a:lnTo>
                    <a:lnTo>
                      <a:pt x="798" y="902"/>
                    </a:lnTo>
                    <a:lnTo>
                      <a:pt x="1082" y="462"/>
                    </a:lnTo>
                    <a:lnTo>
                      <a:pt x="1386" y="0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895" name="Freeform 47"/>
              <p:cNvSpPr>
                <a:spLocks/>
              </p:cNvSpPr>
              <p:nvPr/>
            </p:nvSpPr>
            <p:spPr bwMode="auto">
              <a:xfrm>
                <a:off x="-3355" y="1952"/>
                <a:ext cx="1138" cy="610"/>
              </a:xfrm>
              <a:custGeom>
                <a:avLst/>
                <a:gdLst>
                  <a:gd name="T0" fmla="*/ 76 w 3074"/>
                  <a:gd name="T1" fmla="*/ 12 h 1659"/>
                  <a:gd name="T2" fmla="*/ 101 w 3074"/>
                  <a:gd name="T3" fmla="*/ 0 h 1659"/>
                  <a:gd name="T4" fmla="*/ 102 w 3074"/>
                  <a:gd name="T5" fmla="*/ 3 h 1659"/>
                  <a:gd name="T6" fmla="*/ 103 w 3074"/>
                  <a:gd name="T7" fmla="*/ 6 h 1659"/>
                  <a:gd name="T8" fmla="*/ 632 w 3074"/>
                  <a:gd name="T9" fmla="*/ 215 h 1659"/>
                  <a:gd name="T10" fmla="*/ 1493 w 3074"/>
                  <a:gd name="T11" fmla="*/ 395 h 1659"/>
                  <a:gd name="T12" fmla="*/ 2202 w 3074"/>
                  <a:gd name="T13" fmla="*/ 785 h 1659"/>
                  <a:gd name="T14" fmla="*/ 2994 w 3074"/>
                  <a:gd name="T15" fmla="*/ 1074 h 1659"/>
                  <a:gd name="T16" fmla="*/ 2995 w 3074"/>
                  <a:gd name="T17" fmla="*/ 1073 h 1659"/>
                  <a:gd name="T18" fmla="*/ 3002 w 3074"/>
                  <a:gd name="T19" fmla="*/ 1068 h 1659"/>
                  <a:gd name="T20" fmla="*/ 3074 w 3074"/>
                  <a:gd name="T21" fmla="*/ 1113 h 1659"/>
                  <a:gd name="T22" fmla="*/ 3005 w 3074"/>
                  <a:gd name="T23" fmla="*/ 1142 h 1659"/>
                  <a:gd name="T24" fmla="*/ 2878 w 3074"/>
                  <a:gd name="T25" fmla="*/ 1304 h 1659"/>
                  <a:gd name="T26" fmla="*/ 2730 w 3074"/>
                  <a:gd name="T27" fmla="*/ 1296 h 1659"/>
                  <a:gd name="T28" fmla="*/ 2612 w 3074"/>
                  <a:gd name="T29" fmla="*/ 1440 h 1659"/>
                  <a:gd name="T30" fmla="*/ 2461 w 3074"/>
                  <a:gd name="T31" fmla="*/ 1463 h 1659"/>
                  <a:gd name="T32" fmla="*/ 2226 w 3074"/>
                  <a:gd name="T33" fmla="*/ 1659 h 1659"/>
                  <a:gd name="T34" fmla="*/ 1922 w 3074"/>
                  <a:gd name="T35" fmla="*/ 1554 h 1659"/>
                  <a:gd name="T36" fmla="*/ 1579 w 3074"/>
                  <a:gd name="T37" fmla="*/ 1627 h 1659"/>
                  <a:gd name="T38" fmla="*/ 1530 w 3074"/>
                  <a:gd name="T39" fmla="*/ 1588 h 1659"/>
                  <a:gd name="T40" fmla="*/ 1421 w 3074"/>
                  <a:gd name="T41" fmla="*/ 1562 h 1659"/>
                  <a:gd name="T42" fmla="*/ 1373 w 3074"/>
                  <a:gd name="T43" fmla="*/ 986 h 1659"/>
                  <a:gd name="T44" fmla="*/ 1160 w 3074"/>
                  <a:gd name="T45" fmla="*/ 1196 h 1659"/>
                  <a:gd name="T46" fmla="*/ 796 w 3074"/>
                  <a:gd name="T47" fmla="*/ 1183 h 1659"/>
                  <a:gd name="T48" fmla="*/ 656 w 3074"/>
                  <a:gd name="T49" fmla="*/ 1000 h 1659"/>
                  <a:gd name="T50" fmla="*/ 507 w 3074"/>
                  <a:gd name="T51" fmla="*/ 946 h 1659"/>
                  <a:gd name="T52" fmla="*/ 388 w 3074"/>
                  <a:gd name="T53" fmla="*/ 954 h 1659"/>
                  <a:gd name="T54" fmla="*/ 359 w 3074"/>
                  <a:gd name="T55" fmla="*/ 664 h 1659"/>
                  <a:gd name="T56" fmla="*/ 129 w 3074"/>
                  <a:gd name="T57" fmla="*/ 443 h 1659"/>
                  <a:gd name="T58" fmla="*/ 115 w 3074"/>
                  <a:gd name="T59" fmla="*/ 271 h 1659"/>
                  <a:gd name="T60" fmla="*/ 0 w 3074"/>
                  <a:gd name="T61" fmla="*/ 128 h 1659"/>
                  <a:gd name="T62" fmla="*/ 76 w 3074"/>
                  <a:gd name="T63" fmla="*/ 12 h 16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74" h="1659">
                    <a:moveTo>
                      <a:pt x="76" y="12"/>
                    </a:moveTo>
                    <a:lnTo>
                      <a:pt x="101" y="0"/>
                    </a:lnTo>
                    <a:lnTo>
                      <a:pt x="102" y="3"/>
                    </a:lnTo>
                    <a:lnTo>
                      <a:pt x="103" y="6"/>
                    </a:lnTo>
                    <a:lnTo>
                      <a:pt x="632" y="215"/>
                    </a:lnTo>
                    <a:lnTo>
                      <a:pt x="1493" y="395"/>
                    </a:lnTo>
                    <a:lnTo>
                      <a:pt x="2202" y="785"/>
                    </a:lnTo>
                    <a:lnTo>
                      <a:pt x="2994" y="1074"/>
                    </a:lnTo>
                    <a:lnTo>
                      <a:pt x="2995" y="1073"/>
                    </a:lnTo>
                    <a:lnTo>
                      <a:pt x="3002" y="1068"/>
                    </a:lnTo>
                    <a:lnTo>
                      <a:pt x="3074" y="1113"/>
                    </a:lnTo>
                    <a:lnTo>
                      <a:pt x="3005" y="1142"/>
                    </a:lnTo>
                    <a:lnTo>
                      <a:pt x="2878" y="1304"/>
                    </a:lnTo>
                    <a:lnTo>
                      <a:pt x="2730" y="1296"/>
                    </a:lnTo>
                    <a:lnTo>
                      <a:pt x="2612" y="1440"/>
                    </a:lnTo>
                    <a:lnTo>
                      <a:pt x="2461" y="1463"/>
                    </a:lnTo>
                    <a:lnTo>
                      <a:pt x="2226" y="1659"/>
                    </a:lnTo>
                    <a:lnTo>
                      <a:pt x="1922" y="1554"/>
                    </a:lnTo>
                    <a:lnTo>
                      <a:pt x="1579" y="1627"/>
                    </a:lnTo>
                    <a:lnTo>
                      <a:pt x="1530" y="1588"/>
                    </a:lnTo>
                    <a:lnTo>
                      <a:pt x="1421" y="1562"/>
                    </a:lnTo>
                    <a:lnTo>
                      <a:pt x="1373" y="986"/>
                    </a:lnTo>
                    <a:lnTo>
                      <a:pt x="1160" y="1196"/>
                    </a:lnTo>
                    <a:lnTo>
                      <a:pt x="796" y="1183"/>
                    </a:lnTo>
                    <a:lnTo>
                      <a:pt x="656" y="1000"/>
                    </a:lnTo>
                    <a:lnTo>
                      <a:pt x="507" y="946"/>
                    </a:lnTo>
                    <a:lnTo>
                      <a:pt x="388" y="954"/>
                    </a:lnTo>
                    <a:lnTo>
                      <a:pt x="359" y="664"/>
                    </a:lnTo>
                    <a:lnTo>
                      <a:pt x="129" y="443"/>
                    </a:lnTo>
                    <a:lnTo>
                      <a:pt x="115" y="271"/>
                    </a:lnTo>
                    <a:lnTo>
                      <a:pt x="0" y="128"/>
                    </a:lnTo>
                    <a:lnTo>
                      <a:pt x="76" y="12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896" name="Freeform 48"/>
              <p:cNvSpPr>
                <a:spLocks/>
              </p:cNvSpPr>
              <p:nvPr/>
            </p:nvSpPr>
            <p:spPr bwMode="auto">
              <a:xfrm>
                <a:off x="-1918" y="86"/>
                <a:ext cx="888" cy="984"/>
              </a:xfrm>
              <a:custGeom>
                <a:avLst/>
                <a:gdLst>
                  <a:gd name="T0" fmla="*/ 546 w 2396"/>
                  <a:gd name="T1" fmla="*/ 1222 h 2676"/>
                  <a:gd name="T2" fmla="*/ 571 w 2396"/>
                  <a:gd name="T3" fmla="*/ 1222 h 2676"/>
                  <a:gd name="T4" fmla="*/ 575 w 2396"/>
                  <a:gd name="T5" fmla="*/ 1223 h 2676"/>
                  <a:gd name="T6" fmla="*/ 586 w 2396"/>
                  <a:gd name="T7" fmla="*/ 1226 h 2676"/>
                  <a:gd name="T8" fmla="*/ 587 w 2396"/>
                  <a:gd name="T9" fmla="*/ 1226 h 2676"/>
                  <a:gd name="T10" fmla="*/ 589 w 2396"/>
                  <a:gd name="T11" fmla="*/ 1226 h 2676"/>
                  <a:gd name="T12" fmla="*/ 599 w 2396"/>
                  <a:gd name="T13" fmla="*/ 1229 h 2676"/>
                  <a:gd name="T14" fmla="*/ 602 w 2396"/>
                  <a:gd name="T15" fmla="*/ 1230 h 2676"/>
                  <a:gd name="T16" fmla="*/ 620 w 2396"/>
                  <a:gd name="T17" fmla="*/ 1237 h 2676"/>
                  <a:gd name="T18" fmla="*/ 680 w 2396"/>
                  <a:gd name="T19" fmla="*/ 1281 h 2676"/>
                  <a:gd name="T20" fmla="*/ 708 w 2396"/>
                  <a:gd name="T21" fmla="*/ 1321 h 2676"/>
                  <a:gd name="T22" fmla="*/ 751 w 2396"/>
                  <a:gd name="T23" fmla="*/ 1448 h 2676"/>
                  <a:gd name="T24" fmla="*/ 789 w 2396"/>
                  <a:gd name="T25" fmla="*/ 1544 h 2676"/>
                  <a:gd name="T26" fmla="*/ 846 w 2396"/>
                  <a:gd name="T27" fmla="*/ 1618 h 2676"/>
                  <a:gd name="T28" fmla="*/ 864 w 2396"/>
                  <a:gd name="T29" fmla="*/ 1665 h 2676"/>
                  <a:gd name="T30" fmla="*/ 917 w 2396"/>
                  <a:gd name="T31" fmla="*/ 2321 h 2676"/>
                  <a:gd name="T32" fmla="*/ 909 w 2396"/>
                  <a:gd name="T33" fmla="*/ 2364 h 2676"/>
                  <a:gd name="T34" fmla="*/ 892 w 2396"/>
                  <a:gd name="T35" fmla="*/ 2378 h 2676"/>
                  <a:gd name="T36" fmla="*/ 866 w 2396"/>
                  <a:gd name="T37" fmla="*/ 2383 h 2676"/>
                  <a:gd name="T38" fmla="*/ 853 w 2396"/>
                  <a:gd name="T39" fmla="*/ 2403 h 2676"/>
                  <a:gd name="T40" fmla="*/ 871 w 2396"/>
                  <a:gd name="T41" fmla="*/ 2435 h 2676"/>
                  <a:gd name="T42" fmla="*/ 988 w 2396"/>
                  <a:gd name="T43" fmla="*/ 2546 h 2676"/>
                  <a:gd name="T44" fmla="*/ 1163 w 2396"/>
                  <a:gd name="T45" fmla="*/ 2660 h 2676"/>
                  <a:gd name="T46" fmla="*/ 1191 w 2396"/>
                  <a:gd name="T47" fmla="*/ 2676 h 2676"/>
                  <a:gd name="T48" fmla="*/ 1210 w 2396"/>
                  <a:gd name="T49" fmla="*/ 2666 h 2676"/>
                  <a:gd name="T50" fmla="*/ 1220 w 2396"/>
                  <a:gd name="T51" fmla="*/ 2631 h 2676"/>
                  <a:gd name="T52" fmla="*/ 1335 w 2396"/>
                  <a:gd name="T53" fmla="*/ 2373 h 2676"/>
                  <a:gd name="T54" fmla="*/ 1428 w 2396"/>
                  <a:gd name="T55" fmla="*/ 2343 h 2676"/>
                  <a:gd name="T56" fmla="*/ 1465 w 2396"/>
                  <a:gd name="T57" fmla="*/ 2347 h 2676"/>
                  <a:gd name="T58" fmla="*/ 1494 w 2396"/>
                  <a:gd name="T59" fmla="*/ 2364 h 2676"/>
                  <a:gd name="T60" fmla="*/ 1535 w 2396"/>
                  <a:gd name="T61" fmla="*/ 2425 h 2676"/>
                  <a:gd name="T62" fmla="*/ 1577 w 2396"/>
                  <a:gd name="T63" fmla="*/ 2478 h 2676"/>
                  <a:gd name="T64" fmla="*/ 1609 w 2396"/>
                  <a:gd name="T65" fmla="*/ 2494 h 2676"/>
                  <a:gd name="T66" fmla="*/ 1695 w 2396"/>
                  <a:gd name="T67" fmla="*/ 2445 h 2676"/>
                  <a:gd name="T68" fmla="*/ 1714 w 2396"/>
                  <a:gd name="T69" fmla="*/ 2413 h 2676"/>
                  <a:gd name="T70" fmla="*/ 1709 w 2396"/>
                  <a:gd name="T71" fmla="*/ 2387 h 2676"/>
                  <a:gd name="T72" fmla="*/ 1702 w 2396"/>
                  <a:gd name="T73" fmla="*/ 2357 h 2676"/>
                  <a:gd name="T74" fmla="*/ 1711 w 2396"/>
                  <a:gd name="T75" fmla="*/ 2331 h 2676"/>
                  <a:gd name="T76" fmla="*/ 1738 w 2396"/>
                  <a:gd name="T77" fmla="*/ 2310 h 2676"/>
                  <a:gd name="T78" fmla="*/ 1782 w 2396"/>
                  <a:gd name="T79" fmla="*/ 2295 h 2676"/>
                  <a:gd name="T80" fmla="*/ 1816 w 2396"/>
                  <a:gd name="T81" fmla="*/ 2270 h 2676"/>
                  <a:gd name="T82" fmla="*/ 1841 w 2396"/>
                  <a:gd name="T83" fmla="*/ 2224 h 2676"/>
                  <a:gd name="T84" fmla="*/ 1860 w 2396"/>
                  <a:gd name="T85" fmla="*/ 2126 h 2676"/>
                  <a:gd name="T86" fmla="*/ 1902 w 2396"/>
                  <a:gd name="T87" fmla="*/ 2064 h 2676"/>
                  <a:gd name="T88" fmla="*/ 1968 w 2396"/>
                  <a:gd name="T89" fmla="*/ 2041 h 2676"/>
                  <a:gd name="T90" fmla="*/ 2396 w 2396"/>
                  <a:gd name="T91" fmla="*/ 2038 h 2676"/>
                  <a:gd name="T92" fmla="*/ 1988 w 2396"/>
                  <a:gd name="T93" fmla="*/ 1214 h 2676"/>
                  <a:gd name="T94" fmla="*/ 2097 w 2396"/>
                  <a:gd name="T95" fmla="*/ 527 h 2676"/>
                  <a:gd name="T96" fmla="*/ 1893 w 2396"/>
                  <a:gd name="T97" fmla="*/ 2 h 2676"/>
                  <a:gd name="T98" fmla="*/ 1515 w 2396"/>
                  <a:gd name="T99" fmla="*/ 252 h 2676"/>
                  <a:gd name="T100" fmla="*/ 761 w 2396"/>
                  <a:gd name="T101" fmla="*/ 523 h 2676"/>
                  <a:gd name="T102" fmla="*/ 215 w 2396"/>
                  <a:gd name="T103" fmla="*/ 347 h 2676"/>
                  <a:gd name="T104" fmla="*/ 231 w 2396"/>
                  <a:gd name="T105" fmla="*/ 553 h 2676"/>
                  <a:gd name="T106" fmla="*/ 169 w 2396"/>
                  <a:gd name="T107" fmla="*/ 1023 h 2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396" h="2676">
                    <a:moveTo>
                      <a:pt x="520" y="1198"/>
                    </a:moveTo>
                    <a:lnTo>
                      <a:pt x="545" y="1222"/>
                    </a:lnTo>
                    <a:lnTo>
                      <a:pt x="546" y="1222"/>
                    </a:lnTo>
                    <a:lnTo>
                      <a:pt x="546" y="1222"/>
                    </a:lnTo>
                    <a:lnTo>
                      <a:pt x="546" y="1222"/>
                    </a:lnTo>
                    <a:lnTo>
                      <a:pt x="546" y="1222"/>
                    </a:lnTo>
                    <a:lnTo>
                      <a:pt x="552" y="1221"/>
                    </a:lnTo>
                    <a:lnTo>
                      <a:pt x="558" y="1221"/>
                    </a:lnTo>
                    <a:lnTo>
                      <a:pt x="565" y="1221"/>
                    </a:lnTo>
                    <a:lnTo>
                      <a:pt x="571" y="1222"/>
                    </a:lnTo>
                    <a:lnTo>
                      <a:pt x="571" y="1222"/>
                    </a:lnTo>
                    <a:lnTo>
                      <a:pt x="571" y="1222"/>
                    </a:lnTo>
                    <a:lnTo>
                      <a:pt x="573" y="1222"/>
                    </a:lnTo>
                    <a:lnTo>
                      <a:pt x="574" y="1223"/>
                    </a:lnTo>
                    <a:lnTo>
                      <a:pt x="575" y="1223"/>
                    </a:lnTo>
                    <a:lnTo>
                      <a:pt x="575" y="1223"/>
                    </a:lnTo>
                    <a:lnTo>
                      <a:pt x="580" y="1224"/>
                    </a:lnTo>
                    <a:lnTo>
                      <a:pt x="586" y="1225"/>
                    </a:lnTo>
                    <a:lnTo>
                      <a:pt x="586" y="1225"/>
                    </a:lnTo>
                    <a:lnTo>
                      <a:pt x="586" y="1226"/>
                    </a:lnTo>
                    <a:lnTo>
                      <a:pt x="586" y="1226"/>
                    </a:lnTo>
                    <a:lnTo>
                      <a:pt x="587" y="1226"/>
                    </a:lnTo>
                    <a:lnTo>
                      <a:pt x="587" y="1226"/>
                    </a:lnTo>
                    <a:lnTo>
                      <a:pt x="587" y="1226"/>
                    </a:lnTo>
                    <a:lnTo>
                      <a:pt x="587" y="1226"/>
                    </a:lnTo>
                    <a:lnTo>
                      <a:pt x="588" y="1226"/>
                    </a:lnTo>
                    <a:lnTo>
                      <a:pt x="588" y="1226"/>
                    </a:lnTo>
                    <a:lnTo>
                      <a:pt x="589" y="1226"/>
                    </a:lnTo>
                    <a:lnTo>
                      <a:pt x="589" y="1226"/>
                    </a:lnTo>
                    <a:lnTo>
                      <a:pt x="589" y="1226"/>
                    </a:lnTo>
                    <a:lnTo>
                      <a:pt x="593" y="1228"/>
                    </a:lnTo>
                    <a:lnTo>
                      <a:pt x="598" y="1229"/>
                    </a:lnTo>
                    <a:lnTo>
                      <a:pt x="598" y="1229"/>
                    </a:lnTo>
                    <a:lnTo>
                      <a:pt x="598" y="1229"/>
                    </a:lnTo>
                    <a:lnTo>
                      <a:pt x="599" y="1229"/>
                    </a:lnTo>
                    <a:lnTo>
                      <a:pt x="599" y="1229"/>
                    </a:lnTo>
                    <a:lnTo>
                      <a:pt x="600" y="1230"/>
                    </a:lnTo>
                    <a:lnTo>
                      <a:pt x="601" y="1230"/>
                    </a:lnTo>
                    <a:lnTo>
                      <a:pt x="602" y="1230"/>
                    </a:lnTo>
                    <a:lnTo>
                      <a:pt x="602" y="1230"/>
                    </a:lnTo>
                    <a:lnTo>
                      <a:pt x="602" y="1231"/>
                    </a:lnTo>
                    <a:lnTo>
                      <a:pt x="602" y="1231"/>
                    </a:lnTo>
                    <a:lnTo>
                      <a:pt x="603" y="1231"/>
                    </a:lnTo>
                    <a:lnTo>
                      <a:pt x="604" y="1231"/>
                    </a:lnTo>
                    <a:lnTo>
                      <a:pt x="620" y="1237"/>
                    </a:lnTo>
                    <a:lnTo>
                      <a:pt x="637" y="1245"/>
                    </a:lnTo>
                    <a:lnTo>
                      <a:pt x="652" y="1255"/>
                    </a:lnTo>
                    <a:lnTo>
                      <a:pt x="667" y="1267"/>
                    </a:lnTo>
                    <a:lnTo>
                      <a:pt x="674" y="1274"/>
                    </a:lnTo>
                    <a:lnTo>
                      <a:pt x="680" y="1281"/>
                    </a:lnTo>
                    <a:lnTo>
                      <a:pt x="687" y="1288"/>
                    </a:lnTo>
                    <a:lnTo>
                      <a:pt x="693" y="1296"/>
                    </a:lnTo>
                    <a:lnTo>
                      <a:pt x="698" y="1304"/>
                    </a:lnTo>
                    <a:lnTo>
                      <a:pt x="703" y="1312"/>
                    </a:lnTo>
                    <a:lnTo>
                      <a:pt x="708" y="1321"/>
                    </a:lnTo>
                    <a:lnTo>
                      <a:pt x="712" y="1330"/>
                    </a:lnTo>
                    <a:lnTo>
                      <a:pt x="723" y="1358"/>
                    </a:lnTo>
                    <a:lnTo>
                      <a:pt x="733" y="1387"/>
                    </a:lnTo>
                    <a:lnTo>
                      <a:pt x="742" y="1418"/>
                    </a:lnTo>
                    <a:lnTo>
                      <a:pt x="751" y="1448"/>
                    </a:lnTo>
                    <a:lnTo>
                      <a:pt x="760" y="1479"/>
                    </a:lnTo>
                    <a:lnTo>
                      <a:pt x="771" y="1508"/>
                    </a:lnTo>
                    <a:lnTo>
                      <a:pt x="777" y="1521"/>
                    </a:lnTo>
                    <a:lnTo>
                      <a:pt x="782" y="1533"/>
                    </a:lnTo>
                    <a:lnTo>
                      <a:pt x="789" y="1544"/>
                    </a:lnTo>
                    <a:lnTo>
                      <a:pt x="796" y="1554"/>
                    </a:lnTo>
                    <a:lnTo>
                      <a:pt x="809" y="1570"/>
                    </a:lnTo>
                    <a:lnTo>
                      <a:pt x="823" y="1585"/>
                    </a:lnTo>
                    <a:lnTo>
                      <a:pt x="835" y="1601"/>
                    </a:lnTo>
                    <a:lnTo>
                      <a:pt x="846" y="1618"/>
                    </a:lnTo>
                    <a:lnTo>
                      <a:pt x="851" y="1627"/>
                    </a:lnTo>
                    <a:lnTo>
                      <a:pt x="856" y="1636"/>
                    </a:lnTo>
                    <a:lnTo>
                      <a:pt x="859" y="1645"/>
                    </a:lnTo>
                    <a:lnTo>
                      <a:pt x="862" y="1655"/>
                    </a:lnTo>
                    <a:lnTo>
                      <a:pt x="864" y="1665"/>
                    </a:lnTo>
                    <a:lnTo>
                      <a:pt x="864" y="1677"/>
                    </a:lnTo>
                    <a:lnTo>
                      <a:pt x="864" y="1689"/>
                    </a:lnTo>
                    <a:lnTo>
                      <a:pt x="863" y="1701"/>
                    </a:lnTo>
                    <a:lnTo>
                      <a:pt x="917" y="2298"/>
                    </a:lnTo>
                    <a:lnTo>
                      <a:pt x="917" y="2321"/>
                    </a:lnTo>
                    <a:lnTo>
                      <a:pt x="916" y="2339"/>
                    </a:lnTo>
                    <a:lnTo>
                      <a:pt x="915" y="2346"/>
                    </a:lnTo>
                    <a:lnTo>
                      <a:pt x="913" y="2353"/>
                    </a:lnTo>
                    <a:lnTo>
                      <a:pt x="911" y="2359"/>
                    </a:lnTo>
                    <a:lnTo>
                      <a:pt x="909" y="2364"/>
                    </a:lnTo>
                    <a:lnTo>
                      <a:pt x="906" y="2368"/>
                    </a:lnTo>
                    <a:lnTo>
                      <a:pt x="902" y="2371"/>
                    </a:lnTo>
                    <a:lnTo>
                      <a:pt x="899" y="2374"/>
                    </a:lnTo>
                    <a:lnTo>
                      <a:pt x="896" y="2376"/>
                    </a:lnTo>
                    <a:lnTo>
                      <a:pt x="892" y="2378"/>
                    </a:lnTo>
                    <a:lnTo>
                      <a:pt x="888" y="2379"/>
                    </a:lnTo>
                    <a:lnTo>
                      <a:pt x="884" y="2379"/>
                    </a:lnTo>
                    <a:lnTo>
                      <a:pt x="879" y="2379"/>
                    </a:lnTo>
                    <a:lnTo>
                      <a:pt x="872" y="2381"/>
                    </a:lnTo>
                    <a:lnTo>
                      <a:pt x="866" y="2383"/>
                    </a:lnTo>
                    <a:lnTo>
                      <a:pt x="861" y="2386"/>
                    </a:lnTo>
                    <a:lnTo>
                      <a:pt x="857" y="2390"/>
                    </a:lnTo>
                    <a:lnTo>
                      <a:pt x="854" y="2393"/>
                    </a:lnTo>
                    <a:lnTo>
                      <a:pt x="853" y="2398"/>
                    </a:lnTo>
                    <a:lnTo>
                      <a:pt x="853" y="2403"/>
                    </a:lnTo>
                    <a:lnTo>
                      <a:pt x="854" y="2408"/>
                    </a:lnTo>
                    <a:lnTo>
                      <a:pt x="856" y="2414"/>
                    </a:lnTo>
                    <a:lnTo>
                      <a:pt x="860" y="2421"/>
                    </a:lnTo>
                    <a:lnTo>
                      <a:pt x="865" y="2428"/>
                    </a:lnTo>
                    <a:lnTo>
                      <a:pt x="871" y="2435"/>
                    </a:lnTo>
                    <a:lnTo>
                      <a:pt x="886" y="2451"/>
                    </a:lnTo>
                    <a:lnTo>
                      <a:pt x="908" y="2471"/>
                    </a:lnTo>
                    <a:lnTo>
                      <a:pt x="932" y="2496"/>
                    </a:lnTo>
                    <a:lnTo>
                      <a:pt x="959" y="2521"/>
                    </a:lnTo>
                    <a:lnTo>
                      <a:pt x="988" y="2546"/>
                    </a:lnTo>
                    <a:lnTo>
                      <a:pt x="1019" y="2570"/>
                    </a:lnTo>
                    <a:lnTo>
                      <a:pt x="1053" y="2594"/>
                    </a:lnTo>
                    <a:lnTo>
                      <a:pt x="1088" y="2617"/>
                    </a:lnTo>
                    <a:lnTo>
                      <a:pt x="1124" y="2639"/>
                    </a:lnTo>
                    <a:lnTo>
                      <a:pt x="1163" y="2660"/>
                    </a:lnTo>
                    <a:lnTo>
                      <a:pt x="1169" y="2665"/>
                    </a:lnTo>
                    <a:lnTo>
                      <a:pt x="1175" y="2669"/>
                    </a:lnTo>
                    <a:lnTo>
                      <a:pt x="1180" y="2672"/>
                    </a:lnTo>
                    <a:lnTo>
                      <a:pt x="1186" y="2674"/>
                    </a:lnTo>
                    <a:lnTo>
                      <a:pt x="1191" y="2676"/>
                    </a:lnTo>
                    <a:lnTo>
                      <a:pt x="1196" y="2676"/>
                    </a:lnTo>
                    <a:lnTo>
                      <a:pt x="1200" y="2675"/>
                    </a:lnTo>
                    <a:lnTo>
                      <a:pt x="1203" y="2673"/>
                    </a:lnTo>
                    <a:lnTo>
                      <a:pt x="1207" y="2670"/>
                    </a:lnTo>
                    <a:lnTo>
                      <a:pt x="1210" y="2666"/>
                    </a:lnTo>
                    <a:lnTo>
                      <a:pt x="1213" y="2661"/>
                    </a:lnTo>
                    <a:lnTo>
                      <a:pt x="1215" y="2655"/>
                    </a:lnTo>
                    <a:lnTo>
                      <a:pt x="1217" y="2648"/>
                    </a:lnTo>
                    <a:lnTo>
                      <a:pt x="1219" y="2640"/>
                    </a:lnTo>
                    <a:lnTo>
                      <a:pt x="1220" y="2631"/>
                    </a:lnTo>
                    <a:lnTo>
                      <a:pt x="1222" y="2621"/>
                    </a:lnTo>
                    <a:lnTo>
                      <a:pt x="1261" y="2416"/>
                    </a:lnTo>
                    <a:lnTo>
                      <a:pt x="1287" y="2399"/>
                    </a:lnTo>
                    <a:lnTo>
                      <a:pt x="1311" y="2385"/>
                    </a:lnTo>
                    <a:lnTo>
                      <a:pt x="1335" y="2373"/>
                    </a:lnTo>
                    <a:lnTo>
                      <a:pt x="1356" y="2362"/>
                    </a:lnTo>
                    <a:lnTo>
                      <a:pt x="1376" y="2354"/>
                    </a:lnTo>
                    <a:lnTo>
                      <a:pt x="1395" y="2348"/>
                    </a:lnTo>
                    <a:lnTo>
                      <a:pt x="1412" y="2345"/>
                    </a:lnTo>
                    <a:lnTo>
                      <a:pt x="1428" y="2343"/>
                    </a:lnTo>
                    <a:lnTo>
                      <a:pt x="1436" y="2343"/>
                    </a:lnTo>
                    <a:lnTo>
                      <a:pt x="1444" y="2343"/>
                    </a:lnTo>
                    <a:lnTo>
                      <a:pt x="1451" y="2344"/>
                    </a:lnTo>
                    <a:lnTo>
                      <a:pt x="1457" y="2345"/>
                    </a:lnTo>
                    <a:lnTo>
                      <a:pt x="1465" y="2347"/>
                    </a:lnTo>
                    <a:lnTo>
                      <a:pt x="1471" y="2349"/>
                    </a:lnTo>
                    <a:lnTo>
                      <a:pt x="1477" y="2352"/>
                    </a:lnTo>
                    <a:lnTo>
                      <a:pt x="1483" y="2356"/>
                    </a:lnTo>
                    <a:lnTo>
                      <a:pt x="1488" y="2359"/>
                    </a:lnTo>
                    <a:lnTo>
                      <a:pt x="1494" y="2364"/>
                    </a:lnTo>
                    <a:lnTo>
                      <a:pt x="1499" y="2369"/>
                    </a:lnTo>
                    <a:lnTo>
                      <a:pt x="1503" y="2374"/>
                    </a:lnTo>
                    <a:lnTo>
                      <a:pt x="1512" y="2386"/>
                    </a:lnTo>
                    <a:lnTo>
                      <a:pt x="1520" y="2400"/>
                    </a:lnTo>
                    <a:lnTo>
                      <a:pt x="1535" y="2425"/>
                    </a:lnTo>
                    <a:lnTo>
                      <a:pt x="1550" y="2447"/>
                    </a:lnTo>
                    <a:lnTo>
                      <a:pt x="1557" y="2456"/>
                    </a:lnTo>
                    <a:lnTo>
                      <a:pt x="1564" y="2465"/>
                    </a:lnTo>
                    <a:lnTo>
                      <a:pt x="1571" y="2472"/>
                    </a:lnTo>
                    <a:lnTo>
                      <a:pt x="1577" y="2478"/>
                    </a:lnTo>
                    <a:lnTo>
                      <a:pt x="1584" y="2483"/>
                    </a:lnTo>
                    <a:lnTo>
                      <a:pt x="1590" y="2487"/>
                    </a:lnTo>
                    <a:lnTo>
                      <a:pt x="1596" y="2491"/>
                    </a:lnTo>
                    <a:lnTo>
                      <a:pt x="1603" y="2493"/>
                    </a:lnTo>
                    <a:lnTo>
                      <a:pt x="1609" y="2494"/>
                    </a:lnTo>
                    <a:lnTo>
                      <a:pt x="1614" y="2494"/>
                    </a:lnTo>
                    <a:lnTo>
                      <a:pt x="1620" y="2493"/>
                    </a:lnTo>
                    <a:lnTo>
                      <a:pt x="1625" y="2491"/>
                    </a:lnTo>
                    <a:lnTo>
                      <a:pt x="1686" y="2452"/>
                    </a:lnTo>
                    <a:lnTo>
                      <a:pt x="1695" y="2445"/>
                    </a:lnTo>
                    <a:lnTo>
                      <a:pt x="1702" y="2437"/>
                    </a:lnTo>
                    <a:lnTo>
                      <a:pt x="1708" y="2430"/>
                    </a:lnTo>
                    <a:lnTo>
                      <a:pt x="1712" y="2422"/>
                    </a:lnTo>
                    <a:lnTo>
                      <a:pt x="1714" y="2417"/>
                    </a:lnTo>
                    <a:lnTo>
                      <a:pt x="1714" y="2413"/>
                    </a:lnTo>
                    <a:lnTo>
                      <a:pt x="1715" y="2408"/>
                    </a:lnTo>
                    <a:lnTo>
                      <a:pt x="1714" y="2403"/>
                    </a:lnTo>
                    <a:lnTo>
                      <a:pt x="1713" y="2398"/>
                    </a:lnTo>
                    <a:lnTo>
                      <a:pt x="1712" y="2392"/>
                    </a:lnTo>
                    <a:lnTo>
                      <a:pt x="1709" y="2387"/>
                    </a:lnTo>
                    <a:lnTo>
                      <a:pt x="1706" y="2381"/>
                    </a:lnTo>
                    <a:lnTo>
                      <a:pt x="1705" y="2375"/>
                    </a:lnTo>
                    <a:lnTo>
                      <a:pt x="1703" y="2369"/>
                    </a:lnTo>
                    <a:lnTo>
                      <a:pt x="1703" y="2363"/>
                    </a:lnTo>
                    <a:lnTo>
                      <a:pt x="1702" y="2357"/>
                    </a:lnTo>
                    <a:lnTo>
                      <a:pt x="1703" y="2352"/>
                    </a:lnTo>
                    <a:lnTo>
                      <a:pt x="1704" y="2346"/>
                    </a:lnTo>
                    <a:lnTo>
                      <a:pt x="1706" y="2341"/>
                    </a:lnTo>
                    <a:lnTo>
                      <a:pt x="1708" y="2335"/>
                    </a:lnTo>
                    <a:lnTo>
                      <a:pt x="1711" y="2331"/>
                    </a:lnTo>
                    <a:lnTo>
                      <a:pt x="1715" y="2326"/>
                    </a:lnTo>
                    <a:lnTo>
                      <a:pt x="1719" y="2321"/>
                    </a:lnTo>
                    <a:lnTo>
                      <a:pt x="1725" y="2316"/>
                    </a:lnTo>
                    <a:lnTo>
                      <a:pt x="1731" y="2313"/>
                    </a:lnTo>
                    <a:lnTo>
                      <a:pt x="1738" y="2310"/>
                    </a:lnTo>
                    <a:lnTo>
                      <a:pt x="1746" y="2307"/>
                    </a:lnTo>
                    <a:lnTo>
                      <a:pt x="1754" y="2304"/>
                    </a:lnTo>
                    <a:lnTo>
                      <a:pt x="1764" y="2302"/>
                    </a:lnTo>
                    <a:lnTo>
                      <a:pt x="1773" y="2299"/>
                    </a:lnTo>
                    <a:lnTo>
                      <a:pt x="1782" y="2295"/>
                    </a:lnTo>
                    <a:lnTo>
                      <a:pt x="1790" y="2291"/>
                    </a:lnTo>
                    <a:lnTo>
                      <a:pt x="1797" y="2287"/>
                    </a:lnTo>
                    <a:lnTo>
                      <a:pt x="1804" y="2282"/>
                    </a:lnTo>
                    <a:lnTo>
                      <a:pt x="1810" y="2276"/>
                    </a:lnTo>
                    <a:lnTo>
                      <a:pt x="1816" y="2270"/>
                    </a:lnTo>
                    <a:lnTo>
                      <a:pt x="1821" y="2264"/>
                    </a:lnTo>
                    <a:lnTo>
                      <a:pt x="1826" y="2257"/>
                    </a:lnTo>
                    <a:lnTo>
                      <a:pt x="1830" y="2249"/>
                    </a:lnTo>
                    <a:lnTo>
                      <a:pt x="1834" y="2241"/>
                    </a:lnTo>
                    <a:lnTo>
                      <a:pt x="1841" y="2224"/>
                    </a:lnTo>
                    <a:lnTo>
                      <a:pt x="1846" y="2204"/>
                    </a:lnTo>
                    <a:lnTo>
                      <a:pt x="1848" y="2182"/>
                    </a:lnTo>
                    <a:lnTo>
                      <a:pt x="1851" y="2161"/>
                    </a:lnTo>
                    <a:lnTo>
                      <a:pt x="1855" y="2143"/>
                    </a:lnTo>
                    <a:lnTo>
                      <a:pt x="1860" y="2126"/>
                    </a:lnTo>
                    <a:lnTo>
                      <a:pt x="1866" y="2111"/>
                    </a:lnTo>
                    <a:lnTo>
                      <a:pt x="1873" y="2097"/>
                    </a:lnTo>
                    <a:lnTo>
                      <a:pt x="1883" y="2084"/>
                    </a:lnTo>
                    <a:lnTo>
                      <a:pt x="1892" y="2074"/>
                    </a:lnTo>
                    <a:lnTo>
                      <a:pt x="1902" y="2064"/>
                    </a:lnTo>
                    <a:lnTo>
                      <a:pt x="1913" y="2057"/>
                    </a:lnTo>
                    <a:lnTo>
                      <a:pt x="1925" y="2051"/>
                    </a:lnTo>
                    <a:lnTo>
                      <a:pt x="1939" y="2046"/>
                    </a:lnTo>
                    <a:lnTo>
                      <a:pt x="1953" y="2043"/>
                    </a:lnTo>
                    <a:lnTo>
                      <a:pt x="1968" y="2041"/>
                    </a:lnTo>
                    <a:lnTo>
                      <a:pt x="1985" y="2041"/>
                    </a:lnTo>
                    <a:lnTo>
                      <a:pt x="2002" y="2042"/>
                    </a:lnTo>
                    <a:lnTo>
                      <a:pt x="2392" y="2038"/>
                    </a:lnTo>
                    <a:lnTo>
                      <a:pt x="2392" y="2038"/>
                    </a:lnTo>
                    <a:lnTo>
                      <a:pt x="2396" y="2038"/>
                    </a:lnTo>
                    <a:lnTo>
                      <a:pt x="2365" y="1596"/>
                    </a:lnTo>
                    <a:lnTo>
                      <a:pt x="2228" y="1504"/>
                    </a:lnTo>
                    <a:lnTo>
                      <a:pt x="2136" y="1442"/>
                    </a:lnTo>
                    <a:lnTo>
                      <a:pt x="1997" y="1303"/>
                    </a:lnTo>
                    <a:lnTo>
                      <a:pt x="1988" y="1214"/>
                    </a:lnTo>
                    <a:lnTo>
                      <a:pt x="1885" y="1034"/>
                    </a:lnTo>
                    <a:lnTo>
                      <a:pt x="1880" y="952"/>
                    </a:lnTo>
                    <a:lnTo>
                      <a:pt x="1987" y="779"/>
                    </a:lnTo>
                    <a:lnTo>
                      <a:pt x="2005" y="639"/>
                    </a:lnTo>
                    <a:lnTo>
                      <a:pt x="2097" y="527"/>
                    </a:lnTo>
                    <a:lnTo>
                      <a:pt x="2059" y="380"/>
                    </a:lnTo>
                    <a:lnTo>
                      <a:pt x="2033" y="288"/>
                    </a:lnTo>
                    <a:lnTo>
                      <a:pt x="1883" y="227"/>
                    </a:lnTo>
                    <a:lnTo>
                      <a:pt x="1928" y="58"/>
                    </a:lnTo>
                    <a:lnTo>
                      <a:pt x="1893" y="2"/>
                    </a:lnTo>
                    <a:lnTo>
                      <a:pt x="1795" y="0"/>
                    </a:lnTo>
                    <a:lnTo>
                      <a:pt x="1704" y="13"/>
                    </a:lnTo>
                    <a:lnTo>
                      <a:pt x="1675" y="110"/>
                    </a:lnTo>
                    <a:lnTo>
                      <a:pt x="1605" y="156"/>
                    </a:lnTo>
                    <a:lnTo>
                      <a:pt x="1515" y="252"/>
                    </a:lnTo>
                    <a:lnTo>
                      <a:pt x="1351" y="283"/>
                    </a:lnTo>
                    <a:lnTo>
                      <a:pt x="1285" y="378"/>
                    </a:lnTo>
                    <a:lnTo>
                      <a:pt x="1155" y="403"/>
                    </a:lnTo>
                    <a:lnTo>
                      <a:pt x="862" y="419"/>
                    </a:lnTo>
                    <a:lnTo>
                      <a:pt x="761" y="523"/>
                    </a:lnTo>
                    <a:lnTo>
                      <a:pt x="689" y="542"/>
                    </a:lnTo>
                    <a:lnTo>
                      <a:pt x="618" y="482"/>
                    </a:lnTo>
                    <a:lnTo>
                      <a:pt x="488" y="484"/>
                    </a:lnTo>
                    <a:lnTo>
                      <a:pt x="338" y="427"/>
                    </a:lnTo>
                    <a:lnTo>
                      <a:pt x="215" y="347"/>
                    </a:lnTo>
                    <a:lnTo>
                      <a:pt x="24" y="323"/>
                    </a:lnTo>
                    <a:lnTo>
                      <a:pt x="0" y="351"/>
                    </a:lnTo>
                    <a:lnTo>
                      <a:pt x="44" y="427"/>
                    </a:lnTo>
                    <a:lnTo>
                      <a:pt x="202" y="488"/>
                    </a:lnTo>
                    <a:lnTo>
                      <a:pt x="231" y="553"/>
                    </a:lnTo>
                    <a:lnTo>
                      <a:pt x="229" y="654"/>
                    </a:lnTo>
                    <a:lnTo>
                      <a:pt x="154" y="775"/>
                    </a:lnTo>
                    <a:lnTo>
                      <a:pt x="136" y="848"/>
                    </a:lnTo>
                    <a:lnTo>
                      <a:pt x="150" y="938"/>
                    </a:lnTo>
                    <a:lnTo>
                      <a:pt x="169" y="1023"/>
                    </a:lnTo>
                    <a:lnTo>
                      <a:pt x="207" y="1073"/>
                    </a:lnTo>
                    <a:lnTo>
                      <a:pt x="506" y="1090"/>
                    </a:lnTo>
                    <a:lnTo>
                      <a:pt x="529" y="1140"/>
                    </a:lnTo>
                    <a:lnTo>
                      <a:pt x="520" y="1198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897" name="Freeform 49"/>
              <p:cNvSpPr>
                <a:spLocks/>
              </p:cNvSpPr>
              <p:nvPr/>
            </p:nvSpPr>
            <p:spPr bwMode="auto">
              <a:xfrm>
                <a:off x="-3322" y="517"/>
                <a:ext cx="2668" cy="1831"/>
              </a:xfrm>
              <a:custGeom>
                <a:avLst/>
                <a:gdLst>
                  <a:gd name="T0" fmla="*/ 2289 w 7211"/>
                  <a:gd name="T1" fmla="*/ 113 h 4979"/>
                  <a:gd name="T2" fmla="*/ 2383 w 7211"/>
                  <a:gd name="T3" fmla="*/ 59 h 4979"/>
                  <a:gd name="T4" fmla="*/ 2488 w 7211"/>
                  <a:gd name="T5" fmla="*/ 121 h 4979"/>
                  <a:gd name="T6" fmla="*/ 2625 w 7211"/>
                  <a:gd name="T7" fmla="*/ 7 h 4979"/>
                  <a:gd name="T8" fmla="*/ 2729 w 7211"/>
                  <a:gd name="T9" fmla="*/ 31 h 4979"/>
                  <a:gd name="T10" fmla="*/ 2790 w 7211"/>
                  <a:gd name="T11" fmla="*/ 336 h 4979"/>
                  <a:gd name="T12" fmla="*/ 2900 w 7211"/>
                  <a:gd name="T13" fmla="*/ 398 h 4979"/>
                  <a:gd name="T14" fmla="*/ 3115 w 7211"/>
                  <a:gd name="T15" fmla="*/ 548 h 4979"/>
                  <a:gd name="T16" fmla="*/ 3266 w 7211"/>
                  <a:gd name="T17" fmla="*/ 505 h 4979"/>
                  <a:gd name="T18" fmla="*/ 3426 w 7211"/>
                  <a:gd name="T19" fmla="*/ 517 h 4979"/>
                  <a:gd name="T20" fmla="*/ 3488 w 7211"/>
                  <a:gd name="T21" fmla="*/ 575 h 4979"/>
                  <a:gd name="T22" fmla="*/ 3601 w 7211"/>
                  <a:gd name="T23" fmla="*/ 478 h 4979"/>
                  <a:gd name="T24" fmla="*/ 3694 w 7211"/>
                  <a:gd name="T25" fmla="*/ 393 h 4979"/>
                  <a:gd name="T26" fmla="*/ 3878 w 7211"/>
                  <a:gd name="T27" fmla="*/ 361 h 4979"/>
                  <a:gd name="T28" fmla="*/ 3992 w 7211"/>
                  <a:gd name="T29" fmla="*/ 221 h 4979"/>
                  <a:gd name="T30" fmla="*/ 4063 w 7211"/>
                  <a:gd name="T31" fmla="*/ 106 h 4979"/>
                  <a:gd name="T32" fmla="*/ 4313 w 7211"/>
                  <a:gd name="T33" fmla="*/ 57 h 4979"/>
                  <a:gd name="T34" fmla="*/ 4485 w 7211"/>
                  <a:gd name="T35" fmla="*/ 115 h 4979"/>
                  <a:gd name="T36" fmla="*/ 4594 w 7211"/>
                  <a:gd name="T37" fmla="*/ 381 h 4979"/>
                  <a:gd name="T38" fmla="*/ 4714 w 7211"/>
                  <a:gd name="T39" fmla="*/ 1166 h 4979"/>
                  <a:gd name="T40" fmla="*/ 4659 w 7211"/>
                  <a:gd name="T41" fmla="*/ 1213 h 4979"/>
                  <a:gd name="T42" fmla="*/ 4817 w 7211"/>
                  <a:gd name="T43" fmla="*/ 1397 h 4979"/>
                  <a:gd name="T44" fmla="*/ 5011 w 7211"/>
                  <a:gd name="T45" fmla="*/ 1488 h 4979"/>
                  <a:gd name="T46" fmla="*/ 5234 w 7211"/>
                  <a:gd name="T47" fmla="*/ 1170 h 4979"/>
                  <a:gd name="T48" fmla="*/ 5348 w 7211"/>
                  <a:gd name="T49" fmla="*/ 1274 h 4979"/>
                  <a:gd name="T50" fmla="*/ 5500 w 7211"/>
                  <a:gd name="T51" fmla="*/ 1264 h 4979"/>
                  <a:gd name="T52" fmla="*/ 5501 w 7211"/>
                  <a:gd name="T53" fmla="*/ 1179 h 4979"/>
                  <a:gd name="T54" fmla="*/ 5588 w 7211"/>
                  <a:gd name="T55" fmla="*/ 1118 h 4979"/>
                  <a:gd name="T56" fmla="*/ 5664 w 7211"/>
                  <a:gd name="T57" fmla="*/ 938 h 4979"/>
                  <a:gd name="T58" fmla="*/ 6465 w 7211"/>
                  <a:gd name="T59" fmla="*/ 1621 h 4979"/>
                  <a:gd name="T60" fmla="*/ 6773 w 7211"/>
                  <a:gd name="T61" fmla="*/ 1622 h 4979"/>
                  <a:gd name="T62" fmla="*/ 6864 w 7211"/>
                  <a:gd name="T63" fmla="*/ 1709 h 4979"/>
                  <a:gd name="T64" fmla="*/ 6959 w 7211"/>
                  <a:gd name="T65" fmla="*/ 1790 h 4979"/>
                  <a:gd name="T66" fmla="*/ 7096 w 7211"/>
                  <a:gd name="T67" fmla="*/ 1870 h 4979"/>
                  <a:gd name="T68" fmla="*/ 7210 w 7211"/>
                  <a:gd name="T69" fmla="*/ 1909 h 4979"/>
                  <a:gd name="T70" fmla="*/ 6403 w 7211"/>
                  <a:gd name="T71" fmla="*/ 3631 h 4979"/>
                  <a:gd name="T72" fmla="*/ 6312 w 7211"/>
                  <a:gd name="T73" fmla="*/ 3793 h 4979"/>
                  <a:gd name="T74" fmla="*/ 6340 w 7211"/>
                  <a:gd name="T75" fmla="*/ 4333 h 4979"/>
                  <a:gd name="T76" fmla="*/ 4948 w 7211"/>
                  <a:gd name="T77" fmla="*/ 4545 h 4979"/>
                  <a:gd name="T78" fmla="*/ 4160 w 7211"/>
                  <a:gd name="T79" fmla="*/ 4301 h 4979"/>
                  <a:gd name="T80" fmla="*/ 4031 w 7211"/>
                  <a:gd name="T81" fmla="*/ 4397 h 4979"/>
                  <a:gd name="T82" fmla="*/ 3587 w 7211"/>
                  <a:gd name="T83" fmla="*/ 4827 h 4979"/>
                  <a:gd name="T84" fmla="*/ 3406 w 7211"/>
                  <a:gd name="T85" fmla="*/ 4852 h 4979"/>
                  <a:gd name="T86" fmla="*/ 2114 w 7211"/>
                  <a:gd name="T87" fmla="*/ 4690 h 4979"/>
                  <a:gd name="T88" fmla="*/ 52 w 7211"/>
                  <a:gd name="T89" fmla="*/ 3750 h 4979"/>
                  <a:gd name="T90" fmla="*/ 222 w 7211"/>
                  <a:gd name="T91" fmla="*/ 3627 h 4979"/>
                  <a:gd name="T92" fmla="*/ 215 w 7211"/>
                  <a:gd name="T93" fmla="*/ 3424 h 4979"/>
                  <a:gd name="T94" fmla="*/ 298 w 7211"/>
                  <a:gd name="T95" fmla="*/ 3230 h 4979"/>
                  <a:gd name="T96" fmla="*/ 479 w 7211"/>
                  <a:gd name="T97" fmla="*/ 2951 h 4979"/>
                  <a:gd name="T98" fmla="*/ 1039 w 7211"/>
                  <a:gd name="T99" fmla="*/ 2772 h 4979"/>
                  <a:gd name="T100" fmla="*/ 1222 w 7211"/>
                  <a:gd name="T101" fmla="*/ 2634 h 4979"/>
                  <a:gd name="T102" fmla="*/ 1313 w 7211"/>
                  <a:gd name="T103" fmla="*/ 2654 h 4979"/>
                  <a:gd name="T104" fmla="*/ 1432 w 7211"/>
                  <a:gd name="T105" fmla="*/ 2676 h 4979"/>
                  <a:gd name="T106" fmla="*/ 1560 w 7211"/>
                  <a:gd name="T107" fmla="*/ 2645 h 4979"/>
                  <a:gd name="T108" fmla="*/ 1751 w 7211"/>
                  <a:gd name="T109" fmla="*/ 1420 h 4979"/>
                  <a:gd name="T110" fmla="*/ 1747 w 7211"/>
                  <a:gd name="T111" fmla="*/ 1289 h 4979"/>
                  <a:gd name="T112" fmla="*/ 1683 w 7211"/>
                  <a:gd name="T113" fmla="*/ 1211 h 4979"/>
                  <a:gd name="T114" fmla="*/ 1861 w 7211"/>
                  <a:gd name="T115" fmla="*/ 612 h 4979"/>
                  <a:gd name="T116" fmla="*/ 1659 w 7211"/>
                  <a:gd name="T117" fmla="*/ 366 h 4979"/>
                  <a:gd name="T118" fmla="*/ 1706 w 7211"/>
                  <a:gd name="T119" fmla="*/ 141 h 49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211" h="4979">
                    <a:moveTo>
                      <a:pt x="1755" y="141"/>
                    </a:moveTo>
                    <a:lnTo>
                      <a:pt x="2223" y="169"/>
                    </a:lnTo>
                    <a:lnTo>
                      <a:pt x="2234" y="171"/>
                    </a:lnTo>
                    <a:lnTo>
                      <a:pt x="2244" y="171"/>
                    </a:lnTo>
                    <a:lnTo>
                      <a:pt x="2252" y="171"/>
                    </a:lnTo>
                    <a:lnTo>
                      <a:pt x="2260" y="169"/>
                    </a:lnTo>
                    <a:lnTo>
                      <a:pt x="2266" y="167"/>
                    </a:lnTo>
                    <a:lnTo>
                      <a:pt x="2271" y="164"/>
                    </a:lnTo>
                    <a:lnTo>
                      <a:pt x="2275" y="159"/>
                    </a:lnTo>
                    <a:lnTo>
                      <a:pt x="2279" y="154"/>
                    </a:lnTo>
                    <a:lnTo>
                      <a:pt x="2282" y="149"/>
                    </a:lnTo>
                    <a:lnTo>
                      <a:pt x="2284" y="143"/>
                    </a:lnTo>
                    <a:lnTo>
                      <a:pt x="2286" y="136"/>
                    </a:lnTo>
                    <a:lnTo>
                      <a:pt x="2287" y="129"/>
                    </a:lnTo>
                    <a:lnTo>
                      <a:pt x="2289" y="113"/>
                    </a:lnTo>
                    <a:lnTo>
                      <a:pt x="2291" y="97"/>
                    </a:lnTo>
                    <a:lnTo>
                      <a:pt x="2297" y="75"/>
                    </a:lnTo>
                    <a:lnTo>
                      <a:pt x="2303" y="55"/>
                    </a:lnTo>
                    <a:lnTo>
                      <a:pt x="2307" y="47"/>
                    </a:lnTo>
                    <a:lnTo>
                      <a:pt x="2311" y="40"/>
                    </a:lnTo>
                    <a:lnTo>
                      <a:pt x="2315" y="34"/>
                    </a:lnTo>
                    <a:lnTo>
                      <a:pt x="2320" y="29"/>
                    </a:lnTo>
                    <a:lnTo>
                      <a:pt x="2326" y="26"/>
                    </a:lnTo>
                    <a:lnTo>
                      <a:pt x="2332" y="25"/>
                    </a:lnTo>
                    <a:lnTo>
                      <a:pt x="2338" y="25"/>
                    </a:lnTo>
                    <a:lnTo>
                      <a:pt x="2346" y="27"/>
                    </a:lnTo>
                    <a:lnTo>
                      <a:pt x="2354" y="32"/>
                    </a:lnTo>
                    <a:lnTo>
                      <a:pt x="2363" y="39"/>
                    </a:lnTo>
                    <a:lnTo>
                      <a:pt x="2373" y="48"/>
                    </a:lnTo>
                    <a:lnTo>
                      <a:pt x="2383" y="59"/>
                    </a:lnTo>
                    <a:lnTo>
                      <a:pt x="2393" y="75"/>
                    </a:lnTo>
                    <a:lnTo>
                      <a:pt x="2404" y="89"/>
                    </a:lnTo>
                    <a:lnTo>
                      <a:pt x="2414" y="100"/>
                    </a:lnTo>
                    <a:lnTo>
                      <a:pt x="2425" y="110"/>
                    </a:lnTo>
                    <a:lnTo>
                      <a:pt x="2430" y="113"/>
                    </a:lnTo>
                    <a:lnTo>
                      <a:pt x="2436" y="117"/>
                    </a:lnTo>
                    <a:lnTo>
                      <a:pt x="2441" y="119"/>
                    </a:lnTo>
                    <a:lnTo>
                      <a:pt x="2447" y="121"/>
                    </a:lnTo>
                    <a:lnTo>
                      <a:pt x="2452" y="123"/>
                    </a:lnTo>
                    <a:lnTo>
                      <a:pt x="2458" y="124"/>
                    </a:lnTo>
                    <a:lnTo>
                      <a:pt x="2463" y="124"/>
                    </a:lnTo>
                    <a:lnTo>
                      <a:pt x="2469" y="124"/>
                    </a:lnTo>
                    <a:lnTo>
                      <a:pt x="2475" y="124"/>
                    </a:lnTo>
                    <a:lnTo>
                      <a:pt x="2482" y="123"/>
                    </a:lnTo>
                    <a:lnTo>
                      <a:pt x="2488" y="121"/>
                    </a:lnTo>
                    <a:lnTo>
                      <a:pt x="2493" y="119"/>
                    </a:lnTo>
                    <a:lnTo>
                      <a:pt x="2505" y="112"/>
                    </a:lnTo>
                    <a:lnTo>
                      <a:pt x="2517" y="104"/>
                    </a:lnTo>
                    <a:lnTo>
                      <a:pt x="2530" y="94"/>
                    </a:lnTo>
                    <a:lnTo>
                      <a:pt x="2542" y="81"/>
                    </a:lnTo>
                    <a:lnTo>
                      <a:pt x="2555" y="66"/>
                    </a:lnTo>
                    <a:lnTo>
                      <a:pt x="2567" y="49"/>
                    </a:lnTo>
                    <a:lnTo>
                      <a:pt x="2574" y="41"/>
                    </a:lnTo>
                    <a:lnTo>
                      <a:pt x="2580" y="35"/>
                    </a:lnTo>
                    <a:lnTo>
                      <a:pt x="2587" y="29"/>
                    </a:lnTo>
                    <a:lnTo>
                      <a:pt x="2594" y="23"/>
                    </a:lnTo>
                    <a:lnTo>
                      <a:pt x="2601" y="17"/>
                    </a:lnTo>
                    <a:lnTo>
                      <a:pt x="2609" y="13"/>
                    </a:lnTo>
                    <a:lnTo>
                      <a:pt x="2616" y="10"/>
                    </a:lnTo>
                    <a:lnTo>
                      <a:pt x="2625" y="7"/>
                    </a:lnTo>
                    <a:lnTo>
                      <a:pt x="2633" y="4"/>
                    </a:lnTo>
                    <a:lnTo>
                      <a:pt x="2640" y="2"/>
                    </a:lnTo>
                    <a:lnTo>
                      <a:pt x="2648" y="1"/>
                    </a:lnTo>
                    <a:lnTo>
                      <a:pt x="2656" y="0"/>
                    </a:lnTo>
                    <a:lnTo>
                      <a:pt x="2663" y="0"/>
                    </a:lnTo>
                    <a:lnTo>
                      <a:pt x="2671" y="1"/>
                    </a:lnTo>
                    <a:lnTo>
                      <a:pt x="2678" y="2"/>
                    </a:lnTo>
                    <a:lnTo>
                      <a:pt x="2686" y="3"/>
                    </a:lnTo>
                    <a:lnTo>
                      <a:pt x="2693" y="6"/>
                    </a:lnTo>
                    <a:lnTo>
                      <a:pt x="2699" y="8"/>
                    </a:lnTo>
                    <a:lnTo>
                      <a:pt x="2706" y="12"/>
                    </a:lnTo>
                    <a:lnTo>
                      <a:pt x="2712" y="15"/>
                    </a:lnTo>
                    <a:lnTo>
                      <a:pt x="2718" y="21"/>
                    </a:lnTo>
                    <a:lnTo>
                      <a:pt x="2724" y="26"/>
                    </a:lnTo>
                    <a:lnTo>
                      <a:pt x="2729" y="31"/>
                    </a:lnTo>
                    <a:lnTo>
                      <a:pt x="2734" y="37"/>
                    </a:lnTo>
                    <a:lnTo>
                      <a:pt x="2738" y="43"/>
                    </a:lnTo>
                    <a:lnTo>
                      <a:pt x="2742" y="50"/>
                    </a:lnTo>
                    <a:lnTo>
                      <a:pt x="2746" y="58"/>
                    </a:lnTo>
                    <a:lnTo>
                      <a:pt x="2749" y="66"/>
                    </a:lnTo>
                    <a:lnTo>
                      <a:pt x="2751" y="74"/>
                    </a:lnTo>
                    <a:lnTo>
                      <a:pt x="2752" y="83"/>
                    </a:lnTo>
                    <a:lnTo>
                      <a:pt x="2754" y="93"/>
                    </a:lnTo>
                    <a:lnTo>
                      <a:pt x="2754" y="103"/>
                    </a:lnTo>
                    <a:lnTo>
                      <a:pt x="2787" y="275"/>
                    </a:lnTo>
                    <a:lnTo>
                      <a:pt x="2786" y="295"/>
                    </a:lnTo>
                    <a:lnTo>
                      <a:pt x="2787" y="314"/>
                    </a:lnTo>
                    <a:lnTo>
                      <a:pt x="2787" y="322"/>
                    </a:lnTo>
                    <a:lnTo>
                      <a:pt x="2789" y="329"/>
                    </a:lnTo>
                    <a:lnTo>
                      <a:pt x="2790" y="336"/>
                    </a:lnTo>
                    <a:lnTo>
                      <a:pt x="2793" y="343"/>
                    </a:lnTo>
                    <a:lnTo>
                      <a:pt x="2795" y="348"/>
                    </a:lnTo>
                    <a:lnTo>
                      <a:pt x="2798" y="354"/>
                    </a:lnTo>
                    <a:lnTo>
                      <a:pt x="2801" y="359"/>
                    </a:lnTo>
                    <a:lnTo>
                      <a:pt x="2805" y="363"/>
                    </a:lnTo>
                    <a:lnTo>
                      <a:pt x="2814" y="372"/>
                    </a:lnTo>
                    <a:lnTo>
                      <a:pt x="2824" y="379"/>
                    </a:lnTo>
                    <a:lnTo>
                      <a:pt x="2830" y="382"/>
                    </a:lnTo>
                    <a:lnTo>
                      <a:pt x="2837" y="385"/>
                    </a:lnTo>
                    <a:lnTo>
                      <a:pt x="2844" y="386"/>
                    </a:lnTo>
                    <a:lnTo>
                      <a:pt x="2851" y="388"/>
                    </a:lnTo>
                    <a:lnTo>
                      <a:pt x="2866" y="389"/>
                    </a:lnTo>
                    <a:lnTo>
                      <a:pt x="2882" y="392"/>
                    </a:lnTo>
                    <a:lnTo>
                      <a:pt x="2890" y="394"/>
                    </a:lnTo>
                    <a:lnTo>
                      <a:pt x="2900" y="398"/>
                    </a:lnTo>
                    <a:lnTo>
                      <a:pt x="2909" y="402"/>
                    </a:lnTo>
                    <a:lnTo>
                      <a:pt x="2918" y="408"/>
                    </a:lnTo>
                    <a:lnTo>
                      <a:pt x="2928" y="416"/>
                    </a:lnTo>
                    <a:lnTo>
                      <a:pt x="2938" y="426"/>
                    </a:lnTo>
                    <a:lnTo>
                      <a:pt x="2949" y="438"/>
                    </a:lnTo>
                    <a:lnTo>
                      <a:pt x="2961" y="454"/>
                    </a:lnTo>
                    <a:lnTo>
                      <a:pt x="2982" y="474"/>
                    </a:lnTo>
                    <a:lnTo>
                      <a:pt x="3004" y="491"/>
                    </a:lnTo>
                    <a:lnTo>
                      <a:pt x="3024" y="507"/>
                    </a:lnTo>
                    <a:lnTo>
                      <a:pt x="3046" y="520"/>
                    </a:lnTo>
                    <a:lnTo>
                      <a:pt x="3066" y="531"/>
                    </a:lnTo>
                    <a:lnTo>
                      <a:pt x="3086" y="539"/>
                    </a:lnTo>
                    <a:lnTo>
                      <a:pt x="3095" y="543"/>
                    </a:lnTo>
                    <a:lnTo>
                      <a:pt x="3105" y="546"/>
                    </a:lnTo>
                    <a:lnTo>
                      <a:pt x="3115" y="548"/>
                    </a:lnTo>
                    <a:lnTo>
                      <a:pt x="3124" y="550"/>
                    </a:lnTo>
                    <a:lnTo>
                      <a:pt x="3134" y="551"/>
                    </a:lnTo>
                    <a:lnTo>
                      <a:pt x="3143" y="552"/>
                    </a:lnTo>
                    <a:lnTo>
                      <a:pt x="3152" y="552"/>
                    </a:lnTo>
                    <a:lnTo>
                      <a:pt x="3161" y="552"/>
                    </a:lnTo>
                    <a:lnTo>
                      <a:pt x="3171" y="551"/>
                    </a:lnTo>
                    <a:lnTo>
                      <a:pt x="3181" y="550"/>
                    </a:lnTo>
                    <a:lnTo>
                      <a:pt x="3189" y="548"/>
                    </a:lnTo>
                    <a:lnTo>
                      <a:pt x="3198" y="545"/>
                    </a:lnTo>
                    <a:lnTo>
                      <a:pt x="3207" y="542"/>
                    </a:lnTo>
                    <a:lnTo>
                      <a:pt x="3216" y="539"/>
                    </a:lnTo>
                    <a:lnTo>
                      <a:pt x="3224" y="534"/>
                    </a:lnTo>
                    <a:lnTo>
                      <a:pt x="3233" y="530"/>
                    </a:lnTo>
                    <a:lnTo>
                      <a:pt x="3250" y="519"/>
                    </a:lnTo>
                    <a:lnTo>
                      <a:pt x="3266" y="505"/>
                    </a:lnTo>
                    <a:lnTo>
                      <a:pt x="3281" y="498"/>
                    </a:lnTo>
                    <a:lnTo>
                      <a:pt x="3296" y="491"/>
                    </a:lnTo>
                    <a:lnTo>
                      <a:pt x="3310" y="486"/>
                    </a:lnTo>
                    <a:lnTo>
                      <a:pt x="3324" y="482"/>
                    </a:lnTo>
                    <a:lnTo>
                      <a:pt x="3337" y="480"/>
                    </a:lnTo>
                    <a:lnTo>
                      <a:pt x="3349" y="478"/>
                    </a:lnTo>
                    <a:lnTo>
                      <a:pt x="3360" y="477"/>
                    </a:lnTo>
                    <a:lnTo>
                      <a:pt x="3371" y="478"/>
                    </a:lnTo>
                    <a:lnTo>
                      <a:pt x="3380" y="480"/>
                    </a:lnTo>
                    <a:lnTo>
                      <a:pt x="3390" y="483"/>
                    </a:lnTo>
                    <a:lnTo>
                      <a:pt x="3398" y="488"/>
                    </a:lnTo>
                    <a:lnTo>
                      <a:pt x="3406" y="493"/>
                    </a:lnTo>
                    <a:lnTo>
                      <a:pt x="3413" y="500"/>
                    </a:lnTo>
                    <a:lnTo>
                      <a:pt x="3420" y="508"/>
                    </a:lnTo>
                    <a:lnTo>
                      <a:pt x="3426" y="517"/>
                    </a:lnTo>
                    <a:lnTo>
                      <a:pt x="3431" y="527"/>
                    </a:lnTo>
                    <a:lnTo>
                      <a:pt x="3431" y="541"/>
                    </a:lnTo>
                    <a:lnTo>
                      <a:pt x="3431" y="553"/>
                    </a:lnTo>
                    <a:lnTo>
                      <a:pt x="3433" y="563"/>
                    </a:lnTo>
                    <a:lnTo>
                      <a:pt x="3435" y="572"/>
                    </a:lnTo>
                    <a:lnTo>
                      <a:pt x="3439" y="579"/>
                    </a:lnTo>
                    <a:lnTo>
                      <a:pt x="3443" y="585"/>
                    </a:lnTo>
                    <a:lnTo>
                      <a:pt x="3446" y="587"/>
                    </a:lnTo>
                    <a:lnTo>
                      <a:pt x="3449" y="588"/>
                    </a:lnTo>
                    <a:lnTo>
                      <a:pt x="3453" y="589"/>
                    </a:lnTo>
                    <a:lnTo>
                      <a:pt x="3456" y="589"/>
                    </a:lnTo>
                    <a:lnTo>
                      <a:pt x="3463" y="589"/>
                    </a:lnTo>
                    <a:lnTo>
                      <a:pt x="3470" y="586"/>
                    </a:lnTo>
                    <a:lnTo>
                      <a:pt x="3479" y="581"/>
                    </a:lnTo>
                    <a:lnTo>
                      <a:pt x="3488" y="575"/>
                    </a:lnTo>
                    <a:lnTo>
                      <a:pt x="3498" y="566"/>
                    </a:lnTo>
                    <a:lnTo>
                      <a:pt x="3509" y="556"/>
                    </a:lnTo>
                    <a:lnTo>
                      <a:pt x="3520" y="544"/>
                    </a:lnTo>
                    <a:lnTo>
                      <a:pt x="3533" y="530"/>
                    </a:lnTo>
                    <a:lnTo>
                      <a:pt x="3539" y="516"/>
                    </a:lnTo>
                    <a:lnTo>
                      <a:pt x="3546" y="504"/>
                    </a:lnTo>
                    <a:lnTo>
                      <a:pt x="3550" y="499"/>
                    </a:lnTo>
                    <a:lnTo>
                      <a:pt x="3554" y="495"/>
                    </a:lnTo>
                    <a:lnTo>
                      <a:pt x="3559" y="491"/>
                    </a:lnTo>
                    <a:lnTo>
                      <a:pt x="3563" y="488"/>
                    </a:lnTo>
                    <a:lnTo>
                      <a:pt x="3568" y="485"/>
                    </a:lnTo>
                    <a:lnTo>
                      <a:pt x="3574" y="483"/>
                    </a:lnTo>
                    <a:lnTo>
                      <a:pt x="3580" y="481"/>
                    </a:lnTo>
                    <a:lnTo>
                      <a:pt x="3586" y="479"/>
                    </a:lnTo>
                    <a:lnTo>
                      <a:pt x="3601" y="478"/>
                    </a:lnTo>
                    <a:lnTo>
                      <a:pt x="3617" y="478"/>
                    </a:lnTo>
                    <a:lnTo>
                      <a:pt x="3622" y="480"/>
                    </a:lnTo>
                    <a:lnTo>
                      <a:pt x="3626" y="482"/>
                    </a:lnTo>
                    <a:lnTo>
                      <a:pt x="3631" y="482"/>
                    </a:lnTo>
                    <a:lnTo>
                      <a:pt x="3635" y="482"/>
                    </a:lnTo>
                    <a:lnTo>
                      <a:pt x="3640" y="481"/>
                    </a:lnTo>
                    <a:lnTo>
                      <a:pt x="3644" y="479"/>
                    </a:lnTo>
                    <a:lnTo>
                      <a:pt x="3648" y="476"/>
                    </a:lnTo>
                    <a:lnTo>
                      <a:pt x="3652" y="473"/>
                    </a:lnTo>
                    <a:lnTo>
                      <a:pt x="3660" y="463"/>
                    </a:lnTo>
                    <a:lnTo>
                      <a:pt x="3669" y="449"/>
                    </a:lnTo>
                    <a:lnTo>
                      <a:pt x="3678" y="432"/>
                    </a:lnTo>
                    <a:lnTo>
                      <a:pt x="3688" y="412"/>
                    </a:lnTo>
                    <a:lnTo>
                      <a:pt x="3690" y="402"/>
                    </a:lnTo>
                    <a:lnTo>
                      <a:pt x="3694" y="393"/>
                    </a:lnTo>
                    <a:lnTo>
                      <a:pt x="3699" y="385"/>
                    </a:lnTo>
                    <a:lnTo>
                      <a:pt x="3705" y="378"/>
                    </a:lnTo>
                    <a:lnTo>
                      <a:pt x="3711" y="373"/>
                    </a:lnTo>
                    <a:lnTo>
                      <a:pt x="3719" y="368"/>
                    </a:lnTo>
                    <a:lnTo>
                      <a:pt x="3728" y="363"/>
                    </a:lnTo>
                    <a:lnTo>
                      <a:pt x="3738" y="360"/>
                    </a:lnTo>
                    <a:lnTo>
                      <a:pt x="3748" y="357"/>
                    </a:lnTo>
                    <a:lnTo>
                      <a:pt x="3758" y="355"/>
                    </a:lnTo>
                    <a:lnTo>
                      <a:pt x="3769" y="354"/>
                    </a:lnTo>
                    <a:lnTo>
                      <a:pt x="3781" y="352"/>
                    </a:lnTo>
                    <a:lnTo>
                      <a:pt x="3805" y="352"/>
                    </a:lnTo>
                    <a:lnTo>
                      <a:pt x="3830" y="352"/>
                    </a:lnTo>
                    <a:lnTo>
                      <a:pt x="3847" y="356"/>
                    </a:lnTo>
                    <a:lnTo>
                      <a:pt x="3862" y="359"/>
                    </a:lnTo>
                    <a:lnTo>
                      <a:pt x="3878" y="361"/>
                    </a:lnTo>
                    <a:lnTo>
                      <a:pt x="3891" y="361"/>
                    </a:lnTo>
                    <a:lnTo>
                      <a:pt x="3904" y="361"/>
                    </a:lnTo>
                    <a:lnTo>
                      <a:pt x="3916" y="359"/>
                    </a:lnTo>
                    <a:lnTo>
                      <a:pt x="3927" y="356"/>
                    </a:lnTo>
                    <a:lnTo>
                      <a:pt x="3938" y="352"/>
                    </a:lnTo>
                    <a:lnTo>
                      <a:pt x="3947" y="347"/>
                    </a:lnTo>
                    <a:lnTo>
                      <a:pt x="3956" y="340"/>
                    </a:lnTo>
                    <a:lnTo>
                      <a:pt x="3964" y="333"/>
                    </a:lnTo>
                    <a:lnTo>
                      <a:pt x="3971" y="324"/>
                    </a:lnTo>
                    <a:lnTo>
                      <a:pt x="3977" y="314"/>
                    </a:lnTo>
                    <a:lnTo>
                      <a:pt x="3982" y="303"/>
                    </a:lnTo>
                    <a:lnTo>
                      <a:pt x="3986" y="289"/>
                    </a:lnTo>
                    <a:lnTo>
                      <a:pt x="3990" y="276"/>
                    </a:lnTo>
                    <a:lnTo>
                      <a:pt x="3990" y="247"/>
                    </a:lnTo>
                    <a:lnTo>
                      <a:pt x="3992" y="221"/>
                    </a:lnTo>
                    <a:lnTo>
                      <a:pt x="3995" y="199"/>
                    </a:lnTo>
                    <a:lnTo>
                      <a:pt x="3999" y="179"/>
                    </a:lnTo>
                    <a:lnTo>
                      <a:pt x="4001" y="170"/>
                    </a:lnTo>
                    <a:lnTo>
                      <a:pt x="4004" y="162"/>
                    </a:lnTo>
                    <a:lnTo>
                      <a:pt x="4008" y="154"/>
                    </a:lnTo>
                    <a:lnTo>
                      <a:pt x="4011" y="147"/>
                    </a:lnTo>
                    <a:lnTo>
                      <a:pt x="4015" y="140"/>
                    </a:lnTo>
                    <a:lnTo>
                      <a:pt x="4019" y="135"/>
                    </a:lnTo>
                    <a:lnTo>
                      <a:pt x="4023" y="130"/>
                    </a:lnTo>
                    <a:lnTo>
                      <a:pt x="4028" y="125"/>
                    </a:lnTo>
                    <a:lnTo>
                      <a:pt x="4033" y="121"/>
                    </a:lnTo>
                    <a:lnTo>
                      <a:pt x="4038" y="117"/>
                    </a:lnTo>
                    <a:lnTo>
                      <a:pt x="4044" y="114"/>
                    </a:lnTo>
                    <a:lnTo>
                      <a:pt x="4050" y="111"/>
                    </a:lnTo>
                    <a:lnTo>
                      <a:pt x="4063" y="106"/>
                    </a:lnTo>
                    <a:lnTo>
                      <a:pt x="4077" y="103"/>
                    </a:lnTo>
                    <a:lnTo>
                      <a:pt x="4092" y="101"/>
                    </a:lnTo>
                    <a:lnTo>
                      <a:pt x="4109" y="100"/>
                    </a:lnTo>
                    <a:lnTo>
                      <a:pt x="4128" y="100"/>
                    </a:lnTo>
                    <a:lnTo>
                      <a:pt x="4148" y="100"/>
                    </a:lnTo>
                    <a:lnTo>
                      <a:pt x="4155" y="101"/>
                    </a:lnTo>
                    <a:lnTo>
                      <a:pt x="4163" y="101"/>
                    </a:lnTo>
                    <a:lnTo>
                      <a:pt x="4172" y="100"/>
                    </a:lnTo>
                    <a:lnTo>
                      <a:pt x="4181" y="99"/>
                    </a:lnTo>
                    <a:lnTo>
                      <a:pt x="4200" y="95"/>
                    </a:lnTo>
                    <a:lnTo>
                      <a:pt x="4221" y="89"/>
                    </a:lnTo>
                    <a:lnTo>
                      <a:pt x="4243" y="82"/>
                    </a:lnTo>
                    <a:lnTo>
                      <a:pt x="4265" y="74"/>
                    </a:lnTo>
                    <a:lnTo>
                      <a:pt x="4290" y="66"/>
                    </a:lnTo>
                    <a:lnTo>
                      <a:pt x="4313" y="57"/>
                    </a:lnTo>
                    <a:lnTo>
                      <a:pt x="4326" y="53"/>
                    </a:lnTo>
                    <a:lnTo>
                      <a:pt x="4338" y="50"/>
                    </a:lnTo>
                    <a:lnTo>
                      <a:pt x="4348" y="48"/>
                    </a:lnTo>
                    <a:lnTo>
                      <a:pt x="4357" y="48"/>
                    </a:lnTo>
                    <a:lnTo>
                      <a:pt x="4366" y="49"/>
                    </a:lnTo>
                    <a:lnTo>
                      <a:pt x="4377" y="51"/>
                    </a:lnTo>
                    <a:lnTo>
                      <a:pt x="4388" y="54"/>
                    </a:lnTo>
                    <a:lnTo>
                      <a:pt x="4402" y="58"/>
                    </a:lnTo>
                    <a:lnTo>
                      <a:pt x="4418" y="64"/>
                    </a:lnTo>
                    <a:lnTo>
                      <a:pt x="4435" y="72"/>
                    </a:lnTo>
                    <a:lnTo>
                      <a:pt x="4450" y="82"/>
                    </a:lnTo>
                    <a:lnTo>
                      <a:pt x="4465" y="94"/>
                    </a:lnTo>
                    <a:lnTo>
                      <a:pt x="4472" y="101"/>
                    </a:lnTo>
                    <a:lnTo>
                      <a:pt x="4478" y="108"/>
                    </a:lnTo>
                    <a:lnTo>
                      <a:pt x="4485" y="115"/>
                    </a:lnTo>
                    <a:lnTo>
                      <a:pt x="4491" y="123"/>
                    </a:lnTo>
                    <a:lnTo>
                      <a:pt x="4496" y="131"/>
                    </a:lnTo>
                    <a:lnTo>
                      <a:pt x="4501" y="139"/>
                    </a:lnTo>
                    <a:lnTo>
                      <a:pt x="4506" y="148"/>
                    </a:lnTo>
                    <a:lnTo>
                      <a:pt x="4510" y="157"/>
                    </a:lnTo>
                    <a:lnTo>
                      <a:pt x="4521" y="185"/>
                    </a:lnTo>
                    <a:lnTo>
                      <a:pt x="4531" y="214"/>
                    </a:lnTo>
                    <a:lnTo>
                      <a:pt x="4540" y="245"/>
                    </a:lnTo>
                    <a:lnTo>
                      <a:pt x="4549" y="275"/>
                    </a:lnTo>
                    <a:lnTo>
                      <a:pt x="4558" y="306"/>
                    </a:lnTo>
                    <a:lnTo>
                      <a:pt x="4569" y="335"/>
                    </a:lnTo>
                    <a:lnTo>
                      <a:pt x="4575" y="348"/>
                    </a:lnTo>
                    <a:lnTo>
                      <a:pt x="4580" y="360"/>
                    </a:lnTo>
                    <a:lnTo>
                      <a:pt x="4587" y="371"/>
                    </a:lnTo>
                    <a:lnTo>
                      <a:pt x="4594" y="381"/>
                    </a:lnTo>
                    <a:lnTo>
                      <a:pt x="4607" y="397"/>
                    </a:lnTo>
                    <a:lnTo>
                      <a:pt x="4621" y="412"/>
                    </a:lnTo>
                    <a:lnTo>
                      <a:pt x="4633" y="428"/>
                    </a:lnTo>
                    <a:lnTo>
                      <a:pt x="4644" y="445"/>
                    </a:lnTo>
                    <a:lnTo>
                      <a:pt x="4649" y="454"/>
                    </a:lnTo>
                    <a:lnTo>
                      <a:pt x="4654" y="463"/>
                    </a:lnTo>
                    <a:lnTo>
                      <a:pt x="4657" y="472"/>
                    </a:lnTo>
                    <a:lnTo>
                      <a:pt x="4660" y="482"/>
                    </a:lnTo>
                    <a:lnTo>
                      <a:pt x="4662" y="492"/>
                    </a:lnTo>
                    <a:lnTo>
                      <a:pt x="4662" y="504"/>
                    </a:lnTo>
                    <a:lnTo>
                      <a:pt x="4662" y="516"/>
                    </a:lnTo>
                    <a:lnTo>
                      <a:pt x="4661" y="528"/>
                    </a:lnTo>
                    <a:lnTo>
                      <a:pt x="4715" y="1125"/>
                    </a:lnTo>
                    <a:lnTo>
                      <a:pt x="4715" y="1148"/>
                    </a:lnTo>
                    <a:lnTo>
                      <a:pt x="4714" y="1166"/>
                    </a:lnTo>
                    <a:lnTo>
                      <a:pt x="4713" y="1173"/>
                    </a:lnTo>
                    <a:lnTo>
                      <a:pt x="4711" y="1180"/>
                    </a:lnTo>
                    <a:lnTo>
                      <a:pt x="4709" y="1186"/>
                    </a:lnTo>
                    <a:lnTo>
                      <a:pt x="4707" y="1191"/>
                    </a:lnTo>
                    <a:lnTo>
                      <a:pt x="4704" y="1195"/>
                    </a:lnTo>
                    <a:lnTo>
                      <a:pt x="4700" y="1198"/>
                    </a:lnTo>
                    <a:lnTo>
                      <a:pt x="4697" y="1201"/>
                    </a:lnTo>
                    <a:lnTo>
                      <a:pt x="4694" y="1203"/>
                    </a:lnTo>
                    <a:lnTo>
                      <a:pt x="4690" y="1205"/>
                    </a:lnTo>
                    <a:lnTo>
                      <a:pt x="4686" y="1206"/>
                    </a:lnTo>
                    <a:lnTo>
                      <a:pt x="4682" y="1206"/>
                    </a:lnTo>
                    <a:lnTo>
                      <a:pt x="4677" y="1206"/>
                    </a:lnTo>
                    <a:lnTo>
                      <a:pt x="4670" y="1208"/>
                    </a:lnTo>
                    <a:lnTo>
                      <a:pt x="4664" y="1210"/>
                    </a:lnTo>
                    <a:lnTo>
                      <a:pt x="4659" y="1213"/>
                    </a:lnTo>
                    <a:lnTo>
                      <a:pt x="4655" y="1217"/>
                    </a:lnTo>
                    <a:lnTo>
                      <a:pt x="4652" y="1220"/>
                    </a:lnTo>
                    <a:lnTo>
                      <a:pt x="4651" y="1225"/>
                    </a:lnTo>
                    <a:lnTo>
                      <a:pt x="4651" y="1230"/>
                    </a:lnTo>
                    <a:lnTo>
                      <a:pt x="4652" y="1235"/>
                    </a:lnTo>
                    <a:lnTo>
                      <a:pt x="4654" y="1241"/>
                    </a:lnTo>
                    <a:lnTo>
                      <a:pt x="4658" y="1248"/>
                    </a:lnTo>
                    <a:lnTo>
                      <a:pt x="4663" y="1255"/>
                    </a:lnTo>
                    <a:lnTo>
                      <a:pt x="4669" y="1262"/>
                    </a:lnTo>
                    <a:lnTo>
                      <a:pt x="4684" y="1278"/>
                    </a:lnTo>
                    <a:lnTo>
                      <a:pt x="4706" y="1298"/>
                    </a:lnTo>
                    <a:lnTo>
                      <a:pt x="4730" y="1323"/>
                    </a:lnTo>
                    <a:lnTo>
                      <a:pt x="4757" y="1348"/>
                    </a:lnTo>
                    <a:lnTo>
                      <a:pt x="4786" y="1373"/>
                    </a:lnTo>
                    <a:lnTo>
                      <a:pt x="4817" y="1397"/>
                    </a:lnTo>
                    <a:lnTo>
                      <a:pt x="4851" y="1421"/>
                    </a:lnTo>
                    <a:lnTo>
                      <a:pt x="4886" y="1444"/>
                    </a:lnTo>
                    <a:lnTo>
                      <a:pt x="4922" y="1466"/>
                    </a:lnTo>
                    <a:lnTo>
                      <a:pt x="4961" y="1487"/>
                    </a:lnTo>
                    <a:lnTo>
                      <a:pt x="4967" y="1492"/>
                    </a:lnTo>
                    <a:lnTo>
                      <a:pt x="4973" y="1496"/>
                    </a:lnTo>
                    <a:lnTo>
                      <a:pt x="4978" y="1499"/>
                    </a:lnTo>
                    <a:lnTo>
                      <a:pt x="4984" y="1501"/>
                    </a:lnTo>
                    <a:lnTo>
                      <a:pt x="4989" y="1503"/>
                    </a:lnTo>
                    <a:lnTo>
                      <a:pt x="4994" y="1503"/>
                    </a:lnTo>
                    <a:lnTo>
                      <a:pt x="4998" y="1502"/>
                    </a:lnTo>
                    <a:lnTo>
                      <a:pt x="5001" y="1500"/>
                    </a:lnTo>
                    <a:lnTo>
                      <a:pt x="5005" y="1497"/>
                    </a:lnTo>
                    <a:lnTo>
                      <a:pt x="5008" y="1493"/>
                    </a:lnTo>
                    <a:lnTo>
                      <a:pt x="5011" y="1488"/>
                    </a:lnTo>
                    <a:lnTo>
                      <a:pt x="5013" y="1482"/>
                    </a:lnTo>
                    <a:lnTo>
                      <a:pt x="5015" y="1475"/>
                    </a:lnTo>
                    <a:lnTo>
                      <a:pt x="5017" y="1467"/>
                    </a:lnTo>
                    <a:lnTo>
                      <a:pt x="5018" y="1458"/>
                    </a:lnTo>
                    <a:lnTo>
                      <a:pt x="5020" y="1448"/>
                    </a:lnTo>
                    <a:lnTo>
                      <a:pt x="5059" y="1243"/>
                    </a:lnTo>
                    <a:lnTo>
                      <a:pt x="5085" y="1226"/>
                    </a:lnTo>
                    <a:lnTo>
                      <a:pt x="5109" y="1212"/>
                    </a:lnTo>
                    <a:lnTo>
                      <a:pt x="5133" y="1200"/>
                    </a:lnTo>
                    <a:lnTo>
                      <a:pt x="5154" y="1189"/>
                    </a:lnTo>
                    <a:lnTo>
                      <a:pt x="5174" y="1181"/>
                    </a:lnTo>
                    <a:lnTo>
                      <a:pt x="5193" y="1175"/>
                    </a:lnTo>
                    <a:lnTo>
                      <a:pt x="5210" y="1172"/>
                    </a:lnTo>
                    <a:lnTo>
                      <a:pt x="5226" y="1170"/>
                    </a:lnTo>
                    <a:lnTo>
                      <a:pt x="5234" y="1170"/>
                    </a:lnTo>
                    <a:lnTo>
                      <a:pt x="5242" y="1170"/>
                    </a:lnTo>
                    <a:lnTo>
                      <a:pt x="5249" y="1171"/>
                    </a:lnTo>
                    <a:lnTo>
                      <a:pt x="5255" y="1172"/>
                    </a:lnTo>
                    <a:lnTo>
                      <a:pt x="5263" y="1174"/>
                    </a:lnTo>
                    <a:lnTo>
                      <a:pt x="5269" y="1176"/>
                    </a:lnTo>
                    <a:lnTo>
                      <a:pt x="5275" y="1179"/>
                    </a:lnTo>
                    <a:lnTo>
                      <a:pt x="5281" y="1183"/>
                    </a:lnTo>
                    <a:lnTo>
                      <a:pt x="5286" y="1186"/>
                    </a:lnTo>
                    <a:lnTo>
                      <a:pt x="5292" y="1191"/>
                    </a:lnTo>
                    <a:lnTo>
                      <a:pt x="5297" y="1196"/>
                    </a:lnTo>
                    <a:lnTo>
                      <a:pt x="5301" y="1201"/>
                    </a:lnTo>
                    <a:lnTo>
                      <a:pt x="5310" y="1213"/>
                    </a:lnTo>
                    <a:lnTo>
                      <a:pt x="5318" y="1227"/>
                    </a:lnTo>
                    <a:lnTo>
                      <a:pt x="5333" y="1252"/>
                    </a:lnTo>
                    <a:lnTo>
                      <a:pt x="5348" y="1274"/>
                    </a:lnTo>
                    <a:lnTo>
                      <a:pt x="5355" y="1283"/>
                    </a:lnTo>
                    <a:lnTo>
                      <a:pt x="5362" y="1292"/>
                    </a:lnTo>
                    <a:lnTo>
                      <a:pt x="5369" y="1299"/>
                    </a:lnTo>
                    <a:lnTo>
                      <a:pt x="5375" y="1305"/>
                    </a:lnTo>
                    <a:lnTo>
                      <a:pt x="5382" y="1310"/>
                    </a:lnTo>
                    <a:lnTo>
                      <a:pt x="5388" y="1314"/>
                    </a:lnTo>
                    <a:lnTo>
                      <a:pt x="5394" y="1318"/>
                    </a:lnTo>
                    <a:lnTo>
                      <a:pt x="5401" y="1320"/>
                    </a:lnTo>
                    <a:lnTo>
                      <a:pt x="5407" y="1321"/>
                    </a:lnTo>
                    <a:lnTo>
                      <a:pt x="5412" y="1321"/>
                    </a:lnTo>
                    <a:lnTo>
                      <a:pt x="5418" y="1320"/>
                    </a:lnTo>
                    <a:lnTo>
                      <a:pt x="5423" y="1318"/>
                    </a:lnTo>
                    <a:lnTo>
                      <a:pt x="5484" y="1279"/>
                    </a:lnTo>
                    <a:lnTo>
                      <a:pt x="5493" y="1272"/>
                    </a:lnTo>
                    <a:lnTo>
                      <a:pt x="5500" y="1264"/>
                    </a:lnTo>
                    <a:lnTo>
                      <a:pt x="5506" y="1257"/>
                    </a:lnTo>
                    <a:lnTo>
                      <a:pt x="5510" y="1249"/>
                    </a:lnTo>
                    <a:lnTo>
                      <a:pt x="5512" y="1244"/>
                    </a:lnTo>
                    <a:lnTo>
                      <a:pt x="5512" y="1240"/>
                    </a:lnTo>
                    <a:lnTo>
                      <a:pt x="5513" y="1235"/>
                    </a:lnTo>
                    <a:lnTo>
                      <a:pt x="5512" y="1230"/>
                    </a:lnTo>
                    <a:lnTo>
                      <a:pt x="5511" y="1225"/>
                    </a:lnTo>
                    <a:lnTo>
                      <a:pt x="5510" y="1219"/>
                    </a:lnTo>
                    <a:lnTo>
                      <a:pt x="5507" y="1214"/>
                    </a:lnTo>
                    <a:lnTo>
                      <a:pt x="5504" y="1208"/>
                    </a:lnTo>
                    <a:lnTo>
                      <a:pt x="5503" y="1202"/>
                    </a:lnTo>
                    <a:lnTo>
                      <a:pt x="5501" y="1196"/>
                    </a:lnTo>
                    <a:lnTo>
                      <a:pt x="5501" y="1190"/>
                    </a:lnTo>
                    <a:lnTo>
                      <a:pt x="5500" y="1184"/>
                    </a:lnTo>
                    <a:lnTo>
                      <a:pt x="5501" y="1179"/>
                    </a:lnTo>
                    <a:lnTo>
                      <a:pt x="5502" y="1173"/>
                    </a:lnTo>
                    <a:lnTo>
                      <a:pt x="5504" y="1168"/>
                    </a:lnTo>
                    <a:lnTo>
                      <a:pt x="5506" y="1162"/>
                    </a:lnTo>
                    <a:lnTo>
                      <a:pt x="5509" y="1158"/>
                    </a:lnTo>
                    <a:lnTo>
                      <a:pt x="5513" y="1153"/>
                    </a:lnTo>
                    <a:lnTo>
                      <a:pt x="5517" y="1148"/>
                    </a:lnTo>
                    <a:lnTo>
                      <a:pt x="5523" y="1143"/>
                    </a:lnTo>
                    <a:lnTo>
                      <a:pt x="5529" y="1140"/>
                    </a:lnTo>
                    <a:lnTo>
                      <a:pt x="5536" y="1137"/>
                    </a:lnTo>
                    <a:lnTo>
                      <a:pt x="5544" y="1134"/>
                    </a:lnTo>
                    <a:lnTo>
                      <a:pt x="5552" y="1131"/>
                    </a:lnTo>
                    <a:lnTo>
                      <a:pt x="5562" y="1129"/>
                    </a:lnTo>
                    <a:lnTo>
                      <a:pt x="5571" y="1126"/>
                    </a:lnTo>
                    <a:lnTo>
                      <a:pt x="5580" y="1122"/>
                    </a:lnTo>
                    <a:lnTo>
                      <a:pt x="5588" y="1118"/>
                    </a:lnTo>
                    <a:lnTo>
                      <a:pt x="5595" y="1114"/>
                    </a:lnTo>
                    <a:lnTo>
                      <a:pt x="5602" y="1109"/>
                    </a:lnTo>
                    <a:lnTo>
                      <a:pt x="5608" y="1103"/>
                    </a:lnTo>
                    <a:lnTo>
                      <a:pt x="5614" y="1097"/>
                    </a:lnTo>
                    <a:lnTo>
                      <a:pt x="5619" y="1091"/>
                    </a:lnTo>
                    <a:lnTo>
                      <a:pt x="5624" y="1084"/>
                    </a:lnTo>
                    <a:lnTo>
                      <a:pt x="5628" y="1076"/>
                    </a:lnTo>
                    <a:lnTo>
                      <a:pt x="5632" y="1068"/>
                    </a:lnTo>
                    <a:lnTo>
                      <a:pt x="5639" y="1051"/>
                    </a:lnTo>
                    <a:lnTo>
                      <a:pt x="5644" y="1031"/>
                    </a:lnTo>
                    <a:lnTo>
                      <a:pt x="5646" y="1009"/>
                    </a:lnTo>
                    <a:lnTo>
                      <a:pt x="5649" y="988"/>
                    </a:lnTo>
                    <a:lnTo>
                      <a:pt x="5653" y="970"/>
                    </a:lnTo>
                    <a:lnTo>
                      <a:pt x="5658" y="953"/>
                    </a:lnTo>
                    <a:lnTo>
                      <a:pt x="5664" y="938"/>
                    </a:lnTo>
                    <a:lnTo>
                      <a:pt x="5671" y="924"/>
                    </a:lnTo>
                    <a:lnTo>
                      <a:pt x="5681" y="911"/>
                    </a:lnTo>
                    <a:lnTo>
                      <a:pt x="5690" y="901"/>
                    </a:lnTo>
                    <a:lnTo>
                      <a:pt x="5700" y="891"/>
                    </a:lnTo>
                    <a:lnTo>
                      <a:pt x="5711" y="884"/>
                    </a:lnTo>
                    <a:lnTo>
                      <a:pt x="5723" y="878"/>
                    </a:lnTo>
                    <a:lnTo>
                      <a:pt x="5737" y="873"/>
                    </a:lnTo>
                    <a:lnTo>
                      <a:pt x="5751" y="870"/>
                    </a:lnTo>
                    <a:lnTo>
                      <a:pt x="5766" y="868"/>
                    </a:lnTo>
                    <a:lnTo>
                      <a:pt x="5783" y="868"/>
                    </a:lnTo>
                    <a:lnTo>
                      <a:pt x="5800" y="869"/>
                    </a:lnTo>
                    <a:lnTo>
                      <a:pt x="6196" y="865"/>
                    </a:lnTo>
                    <a:lnTo>
                      <a:pt x="6235" y="1276"/>
                    </a:lnTo>
                    <a:lnTo>
                      <a:pt x="6309" y="1351"/>
                    </a:lnTo>
                    <a:lnTo>
                      <a:pt x="6465" y="1621"/>
                    </a:lnTo>
                    <a:lnTo>
                      <a:pt x="6573" y="1620"/>
                    </a:lnTo>
                    <a:lnTo>
                      <a:pt x="6596" y="1627"/>
                    </a:lnTo>
                    <a:lnTo>
                      <a:pt x="6619" y="1633"/>
                    </a:lnTo>
                    <a:lnTo>
                      <a:pt x="6641" y="1637"/>
                    </a:lnTo>
                    <a:lnTo>
                      <a:pt x="6664" y="1639"/>
                    </a:lnTo>
                    <a:lnTo>
                      <a:pt x="6676" y="1639"/>
                    </a:lnTo>
                    <a:lnTo>
                      <a:pt x="6687" y="1638"/>
                    </a:lnTo>
                    <a:lnTo>
                      <a:pt x="6698" y="1638"/>
                    </a:lnTo>
                    <a:lnTo>
                      <a:pt x="6709" y="1636"/>
                    </a:lnTo>
                    <a:lnTo>
                      <a:pt x="6720" y="1634"/>
                    </a:lnTo>
                    <a:lnTo>
                      <a:pt x="6732" y="1632"/>
                    </a:lnTo>
                    <a:lnTo>
                      <a:pt x="6743" y="1628"/>
                    </a:lnTo>
                    <a:lnTo>
                      <a:pt x="6755" y="1625"/>
                    </a:lnTo>
                    <a:lnTo>
                      <a:pt x="6764" y="1623"/>
                    </a:lnTo>
                    <a:lnTo>
                      <a:pt x="6773" y="1622"/>
                    </a:lnTo>
                    <a:lnTo>
                      <a:pt x="6781" y="1622"/>
                    </a:lnTo>
                    <a:lnTo>
                      <a:pt x="6790" y="1622"/>
                    </a:lnTo>
                    <a:lnTo>
                      <a:pt x="6798" y="1624"/>
                    </a:lnTo>
                    <a:lnTo>
                      <a:pt x="6806" y="1626"/>
                    </a:lnTo>
                    <a:lnTo>
                      <a:pt x="6813" y="1629"/>
                    </a:lnTo>
                    <a:lnTo>
                      <a:pt x="6820" y="1633"/>
                    </a:lnTo>
                    <a:lnTo>
                      <a:pt x="6826" y="1638"/>
                    </a:lnTo>
                    <a:lnTo>
                      <a:pt x="6832" y="1644"/>
                    </a:lnTo>
                    <a:lnTo>
                      <a:pt x="6838" y="1651"/>
                    </a:lnTo>
                    <a:lnTo>
                      <a:pt x="6844" y="1658"/>
                    </a:lnTo>
                    <a:lnTo>
                      <a:pt x="6849" y="1667"/>
                    </a:lnTo>
                    <a:lnTo>
                      <a:pt x="6853" y="1676"/>
                    </a:lnTo>
                    <a:lnTo>
                      <a:pt x="6858" y="1686"/>
                    </a:lnTo>
                    <a:lnTo>
                      <a:pt x="6862" y="1697"/>
                    </a:lnTo>
                    <a:lnTo>
                      <a:pt x="6864" y="1709"/>
                    </a:lnTo>
                    <a:lnTo>
                      <a:pt x="6867" y="1720"/>
                    </a:lnTo>
                    <a:lnTo>
                      <a:pt x="6870" y="1729"/>
                    </a:lnTo>
                    <a:lnTo>
                      <a:pt x="6874" y="1738"/>
                    </a:lnTo>
                    <a:lnTo>
                      <a:pt x="6878" y="1746"/>
                    </a:lnTo>
                    <a:lnTo>
                      <a:pt x="6883" y="1753"/>
                    </a:lnTo>
                    <a:lnTo>
                      <a:pt x="6888" y="1760"/>
                    </a:lnTo>
                    <a:lnTo>
                      <a:pt x="6894" y="1765"/>
                    </a:lnTo>
                    <a:lnTo>
                      <a:pt x="6900" y="1770"/>
                    </a:lnTo>
                    <a:lnTo>
                      <a:pt x="6906" y="1775"/>
                    </a:lnTo>
                    <a:lnTo>
                      <a:pt x="6914" y="1778"/>
                    </a:lnTo>
                    <a:lnTo>
                      <a:pt x="6921" y="1782"/>
                    </a:lnTo>
                    <a:lnTo>
                      <a:pt x="6931" y="1784"/>
                    </a:lnTo>
                    <a:lnTo>
                      <a:pt x="6940" y="1787"/>
                    </a:lnTo>
                    <a:lnTo>
                      <a:pt x="6949" y="1788"/>
                    </a:lnTo>
                    <a:lnTo>
                      <a:pt x="6959" y="1790"/>
                    </a:lnTo>
                    <a:lnTo>
                      <a:pt x="6974" y="1796"/>
                    </a:lnTo>
                    <a:lnTo>
                      <a:pt x="6987" y="1804"/>
                    </a:lnTo>
                    <a:lnTo>
                      <a:pt x="6993" y="1808"/>
                    </a:lnTo>
                    <a:lnTo>
                      <a:pt x="6999" y="1813"/>
                    </a:lnTo>
                    <a:lnTo>
                      <a:pt x="7005" y="1820"/>
                    </a:lnTo>
                    <a:lnTo>
                      <a:pt x="7010" y="1827"/>
                    </a:lnTo>
                    <a:lnTo>
                      <a:pt x="7017" y="1835"/>
                    </a:lnTo>
                    <a:lnTo>
                      <a:pt x="7024" y="1843"/>
                    </a:lnTo>
                    <a:lnTo>
                      <a:pt x="7031" y="1850"/>
                    </a:lnTo>
                    <a:lnTo>
                      <a:pt x="7039" y="1855"/>
                    </a:lnTo>
                    <a:lnTo>
                      <a:pt x="7046" y="1859"/>
                    </a:lnTo>
                    <a:lnTo>
                      <a:pt x="7054" y="1862"/>
                    </a:lnTo>
                    <a:lnTo>
                      <a:pt x="7061" y="1865"/>
                    </a:lnTo>
                    <a:lnTo>
                      <a:pt x="7069" y="1866"/>
                    </a:lnTo>
                    <a:lnTo>
                      <a:pt x="7096" y="1870"/>
                    </a:lnTo>
                    <a:lnTo>
                      <a:pt x="7105" y="1870"/>
                    </a:lnTo>
                    <a:lnTo>
                      <a:pt x="7112" y="1876"/>
                    </a:lnTo>
                    <a:lnTo>
                      <a:pt x="7129" y="1896"/>
                    </a:lnTo>
                    <a:lnTo>
                      <a:pt x="7134" y="1901"/>
                    </a:lnTo>
                    <a:lnTo>
                      <a:pt x="7138" y="1904"/>
                    </a:lnTo>
                    <a:lnTo>
                      <a:pt x="7143" y="1907"/>
                    </a:lnTo>
                    <a:lnTo>
                      <a:pt x="7148" y="1909"/>
                    </a:lnTo>
                    <a:lnTo>
                      <a:pt x="7157" y="1912"/>
                    </a:lnTo>
                    <a:lnTo>
                      <a:pt x="7167" y="1913"/>
                    </a:lnTo>
                    <a:lnTo>
                      <a:pt x="7184" y="1911"/>
                    </a:lnTo>
                    <a:lnTo>
                      <a:pt x="7198" y="1907"/>
                    </a:lnTo>
                    <a:lnTo>
                      <a:pt x="7204" y="1906"/>
                    </a:lnTo>
                    <a:lnTo>
                      <a:pt x="7208" y="1907"/>
                    </a:lnTo>
                    <a:lnTo>
                      <a:pt x="7210" y="1907"/>
                    </a:lnTo>
                    <a:lnTo>
                      <a:pt x="7210" y="1909"/>
                    </a:lnTo>
                    <a:lnTo>
                      <a:pt x="7211" y="1910"/>
                    </a:lnTo>
                    <a:lnTo>
                      <a:pt x="7211" y="1913"/>
                    </a:lnTo>
                    <a:lnTo>
                      <a:pt x="7209" y="1920"/>
                    </a:lnTo>
                    <a:lnTo>
                      <a:pt x="7205" y="1930"/>
                    </a:lnTo>
                    <a:lnTo>
                      <a:pt x="7198" y="1945"/>
                    </a:lnTo>
                    <a:lnTo>
                      <a:pt x="7189" y="1963"/>
                    </a:lnTo>
                    <a:lnTo>
                      <a:pt x="6429" y="3540"/>
                    </a:lnTo>
                    <a:lnTo>
                      <a:pt x="6427" y="3553"/>
                    </a:lnTo>
                    <a:lnTo>
                      <a:pt x="6425" y="3565"/>
                    </a:lnTo>
                    <a:lnTo>
                      <a:pt x="6423" y="3576"/>
                    </a:lnTo>
                    <a:lnTo>
                      <a:pt x="6420" y="3588"/>
                    </a:lnTo>
                    <a:lnTo>
                      <a:pt x="6416" y="3599"/>
                    </a:lnTo>
                    <a:lnTo>
                      <a:pt x="6412" y="3610"/>
                    </a:lnTo>
                    <a:lnTo>
                      <a:pt x="6408" y="3621"/>
                    </a:lnTo>
                    <a:lnTo>
                      <a:pt x="6403" y="3631"/>
                    </a:lnTo>
                    <a:lnTo>
                      <a:pt x="6391" y="3653"/>
                    </a:lnTo>
                    <a:lnTo>
                      <a:pt x="6377" y="3675"/>
                    </a:lnTo>
                    <a:lnTo>
                      <a:pt x="6360" y="3699"/>
                    </a:lnTo>
                    <a:lnTo>
                      <a:pt x="6341" y="3723"/>
                    </a:lnTo>
                    <a:lnTo>
                      <a:pt x="6333" y="3729"/>
                    </a:lnTo>
                    <a:lnTo>
                      <a:pt x="6326" y="3734"/>
                    </a:lnTo>
                    <a:lnTo>
                      <a:pt x="6320" y="3740"/>
                    </a:lnTo>
                    <a:lnTo>
                      <a:pt x="6315" y="3745"/>
                    </a:lnTo>
                    <a:lnTo>
                      <a:pt x="6311" y="3752"/>
                    </a:lnTo>
                    <a:lnTo>
                      <a:pt x="6309" y="3758"/>
                    </a:lnTo>
                    <a:lnTo>
                      <a:pt x="6307" y="3764"/>
                    </a:lnTo>
                    <a:lnTo>
                      <a:pt x="6307" y="3771"/>
                    </a:lnTo>
                    <a:lnTo>
                      <a:pt x="6307" y="3778"/>
                    </a:lnTo>
                    <a:lnTo>
                      <a:pt x="6309" y="3785"/>
                    </a:lnTo>
                    <a:lnTo>
                      <a:pt x="6312" y="3793"/>
                    </a:lnTo>
                    <a:lnTo>
                      <a:pt x="6316" y="3800"/>
                    </a:lnTo>
                    <a:lnTo>
                      <a:pt x="6321" y="3808"/>
                    </a:lnTo>
                    <a:lnTo>
                      <a:pt x="6328" y="3817"/>
                    </a:lnTo>
                    <a:lnTo>
                      <a:pt x="6335" y="3825"/>
                    </a:lnTo>
                    <a:lnTo>
                      <a:pt x="6343" y="3834"/>
                    </a:lnTo>
                    <a:lnTo>
                      <a:pt x="6428" y="4016"/>
                    </a:lnTo>
                    <a:lnTo>
                      <a:pt x="6431" y="4023"/>
                    </a:lnTo>
                    <a:lnTo>
                      <a:pt x="6341" y="4175"/>
                    </a:lnTo>
                    <a:lnTo>
                      <a:pt x="6343" y="4196"/>
                    </a:lnTo>
                    <a:lnTo>
                      <a:pt x="6344" y="4217"/>
                    </a:lnTo>
                    <a:lnTo>
                      <a:pt x="6345" y="4239"/>
                    </a:lnTo>
                    <a:lnTo>
                      <a:pt x="6345" y="4262"/>
                    </a:lnTo>
                    <a:lnTo>
                      <a:pt x="6344" y="4285"/>
                    </a:lnTo>
                    <a:lnTo>
                      <a:pt x="6342" y="4309"/>
                    </a:lnTo>
                    <a:lnTo>
                      <a:pt x="6340" y="4333"/>
                    </a:lnTo>
                    <a:lnTo>
                      <a:pt x="6336" y="4357"/>
                    </a:lnTo>
                    <a:lnTo>
                      <a:pt x="6333" y="4383"/>
                    </a:lnTo>
                    <a:lnTo>
                      <a:pt x="6328" y="4409"/>
                    </a:lnTo>
                    <a:lnTo>
                      <a:pt x="6322" y="4435"/>
                    </a:lnTo>
                    <a:lnTo>
                      <a:pt x="6316" y="4461"/>
                    </a:lnTo>
                    <a:lnTo>
                      <a:pt x="6309" y="4487"/>
                    </a:lnTo>
                    <a:lnTo>
                      <a:pt x="6301" y="4514"/>
                    </a:lnTo>
                    <a:lnTo>
                      <a:pt x="6292" y="4541"/>
                    </a:lnTo>
                    <a:lnTo>
                      <a:pt x="6282" y="4568"/>
                    </a:lnTo>
                    <a:lnTo>
                      <a:pt x="4993" y="4565"/>
                    </a:lnTo>
                    <a:lnTo>
                      <a:pt x="4981" y="4557"/>
                    </a:lnTo>
                    <a:lnTo>
                      <a:pt x="4969" y="4552"/>
                    </a:lnTo>
                    <a:lnTo>
                      <a:pt x="4965" y="4546"/>
                    </a:lnTo>
                    <a:lnTo>
                      <a:pt x="4958" y="4547"/>
                    </a:lnTo>
                    <a:lnTo>
                      <a:pt x="4948" y="4545"/>
                    </a:lnTo>
                    <a:lnTo>
                      <a:pt x="4939" y="4544"/>
                    </a:lnTo>
                    <a:lnTo>
                      <a:pt x="4931" y="4546"/>
                    </a:lnTo>
                    <a:lnTo>
                      <a:pt x="4923" y="4548"/>
                    </a:lnTo>
                    <a:lnTo>
                      <a:pt x="4908" y="4557"/>
                    </a:lnTo>
                    <a:lnTo>
                      <a:pt x="4890" y="4568"/>
                    </a:lnTo>
                    <a:lnTo>
                      <a:pt x="4889" y="4569"/>
                    </a:lnTo>
                    <a:lnTo>
                      <a:pt x="4889" y="4571"/>
                    </a:lnTo>
                    <a:lnTo>
                      <a:pt x="4856" y="4592"/>
                    </a:lnTo>
                    <a:lnTo>
                      <a:pt x="4513" y="4219"/>
                    </a:lnTo>
                    <a:lnTo>
                      <a:pt x="4218" y="4213"/>
                    </a:lnTo>
                    <a:lnTo>
                      <a:pt x="4169" y="4268"/>
                    </a:lnTo>
                    <a:lnTo>
                      <a:pt x="4168" y="4277"/>
                    </a:lnTo>
                    <a:lnTo>
                      <a:pt x="4166" y="4286"/>
                    </a:lnTo>
                    <a:lnTo>
                      <a:pt x="4164" y="4294"/>
                    </a:lnTo>
                    <a:lnTo>
                      <a:pt x="4160" y="4301"/>
                    </a:lnTo>
                    <a:lnTo>
                      <a:pt x="4156" y="4308"/>
                    </a:lnTo>
                    <a:lnTo>
                      <a:pt x="4151" y="4315"/>
                    </a:lnTo>
                    <a:lnTo>
                      <a:pt x="4144" y="4321"/>
                    </a:lnTo>
                    <a:lnTo>
                      <a:pt x="4139" y="4326"/>
                    </a:lnTo>
                    <a:lnTo>
                      <a:pt x="4127" y="4336"/>
                    </a:lnTo>
                    <a:lnTo>
                      <a:pt x="4117" y="4343"/>
                    </a:lnTo>
                    <a:lnTo>
                      <a:pt x="4108" y="4348"/>
                    </a:lnTo>
                    <a:lnTo>
                      <a:pt x="4102" y="4350"/>
                    </a:lnTo>
                    <a:lnTo>
                      <a:pt x="4086" y="4356"/>
                    </a:lnTo>
                    <a:lnTo>
                      <a:pt x="4072" y="4361"/>
                    </a:lnTo>
                    <a:lnTo>
                      <a:pt x="4061" y="4367"/>
                    </a:lnTo>
                    <a:lnTo>
                      <a:pt x="4051" y="4374"/>
                    </a:lnTo>
                    <a:lnTo>
                      <a:pt x="4043" y="4382"/>
                    </a:lnTo>
                    <a:lnTo>
                      <a:pt x="4036" y="4389"/>
                    </a:lnTo>
                    <a:lnTo>
                      <a:pt x="4031" y="4397"/>
                    </a:lnTo>
                    <a:lnTo>
                      <a:pt x="4026" y="4405"/>
                    </a:lnTo>
                    <a:lnTo>
                      <a:pt x="4017" y="4422"/>
                    </a:lnTo>
                    <a:lnTo>
                      <a:pt x="4009" y="4440"/>
                    </a:lnTo>
                    <a:lnTo>
                      <a:pt x="4004" y="4449"/>
                    </a:lnTo>
                    <a:lnTo>
                      <a:pt x="3999" y="4458"/>
                    </a:lnTo>
                    <a:lnTo>
                      <a:pt x="3993" y="4468"/>
                    </a:lnTo>
                    <a:lnTo>
                      <a:pt x="3986" y="4477"/>
                    </a:lnTo>
                    <a:lnTo>
                      <a:pt x="3823" y="4638"/>
                    </a:lnTo>
                    <a:lnTo>
                      <a:pt x="3776" y="4654"/>
                    </a:lnTo>
                    <a:lnTo>
                      <a:pt x="3662" y="4699"/>
                    </a:lnTo>
                    <a:lnTo>
                      <a:pt x="3594" y="4807"/>
                    </a:lnTo>
                    <a:lnTo>
                      <a:pt x="3593" y="4812"/>
                    </a:lnTo>
                    <a:lnTo>
                      <a:pt x="3592" y="4818"/>
                    </a:lnTo>
                    <a:lnTo>
                      <a:pt x="3589" y="4822"/>
                    </a:lnTo>
                    <a:lnTo>
                      <a:pt x="3587" y="4827"/>
                    </a:lnTo>
                    <a:lnTo>
                      <a:pt x="3584" y="4831"/>
                    </a:lnTo>
                    <a:lnTo>
                      <a:pt x="3581" y="4834"/>
                    </a:lnTo>
                    <a:lnTo>
                      <a:pt x="3577" y="4837"/>
                    </a:lnTo>
                    <a:lnTo>
                      <a:pt x="3573" y="4839"/>
                    </a:lnTo>
                    <a:lnTo>
                      <a:pt x="3569" y="4840"/>
                    </a:lnTo>
                    <a:lnTo>
                      <a:pt x="3565" y="4841"/>
                    </a:lnTo>
                    <a:lnTo>
                      <a:pt x="3560" y="4842"/>
                    </a:lnTo>
                    <a:lnTo>
                      <a:pt x="3555" y="4841"/>
                    </a:lnTo>
                    <a:lnTo>
                      <a:pt x="3549" y="4840"/>
                    </a:lnTo>
                    <a:lnTo>
                      <a:pt x="3544" y="4839"/>
                    </a:lnTo>
                    <a:lnTo>
                      <a:pt x="3538" y="4836"/>
                    </a:lnTo>
                    <a:lnTo>
                      <a:pt x="3532" y="4833"/>
                    </a:lnTo>
                    <a:lnTo>
                      <a:pt x="3456" y="4831"/>
                    </a:lnTo>
                    <a:lnTo>
                      <a:pt x="3430" y="4843"/>
                    </a:lnTo>
                    <a:lnTo>
                      <a:pt x="3406" y="4852"/>
                    </a:lnTo>
                    <a:lnTo>
                      <a:pt x="3385" y="4859"/>
                    </a:lnTo>
                    <a:lnTo>
                      <a:pt x="3366" y="4863"/>
                    </a:lnTo>
                    <a:lnTo>
                      <a:pt x="3357" y="4864"/>
                    </a:lnTo>
                    <a:lnTo>
                      <a:pt x="3348" y="4864"/>
                    </a:lnTo>
                    <a:lnTo>
                      <a:pt x="3341" y="4864"/>
                    </a:lnTo>
                    <a:lnTo>
                      <a:pt x="3333" y="4863"/>
                    </a:lnTo>
                    <a:lnTo>
                      <a:pt x="3327" y="4862"/>
                    </a:lnTo>
                    <a:lnTo>
                      <a:pt x="3321" y="4859"/>
                    </a:lnTo>
                    <a:lnTo>
                      <a:pt x="3315" y="4856"/>
                    </a:lnTo>
                    <a:lnTo>
                      <a:pt x="3309" y="4852"/>
                    </a:lnTo>
                    <a:lnTo>
                      <a:pt x="3274" y="4819"/>
                    </a:lnTo>
                    <a:lnTo>
                      <a:pt x="3081" y="4837"/>
                    </a:lnTo>
                    <a:lnTo>
                      <a:pt x="2907" y="4978"/>
                    </a:lnTo>
                    <a:lnTo>
                      <a:pt x="2906" y="4979"/>
                    </a:lnTo>
                    <a:lnTo>
                      <a:pt x="2114" y="4690"/>
                    </a:lnTo>
                    <a:lnTo>
                      <a:pt x="1405" y="4300"/>
                    </a:lnTo>
                    <a:lnTo>
                      <a:pt x="544" y="4120"/>
                    </a:lnTo>
                    <a:lnTo>
                      <a:pt x="15" y="3911"/>
                    </a:lnTo>
                    <a:lnTo>
                      <a:pt x="10" y="3895"/>
                    </a:lnTo>
                    <a:lnTo>
                      <a:pt x="5" y="3880"/>
                    </a:lnTo>
                    <a:lnTo>
                      <a:pt x="2" y="3865"/>
                    </a:lnTo>
                    <a:lnTo>
                      <a:pt x="0" y="3850"/>
                    </a:lnTo>
                    <a:lnTo>
                      <a:pt x="0" y="3836"/>
                    </a:lnTo>
                    <a:lnTo>
                      <a:pt x="2" y="3823"/>
                    </a:lnTo>
                    <a:lnTo>
                      <a:pt x="5" y="3809"/>
                    </a:lnTo>
                    <a:lnTo>
                      <a:pt x="10" y="3796"/>
                    </a:lnTo>
                    <a:lnTo>
                      <a:pt x="17" y="3784"/>
                    </a:lnTo>
                    <a:lnTo>
                      <a:pt x="27" y="3772"/>
                    </a:lnTo>
                    <a:lnTo>
                      <a:pt x="38" y="3761"/>
                    </a:lnTo>
                    <a:lnTo>
                      <a:pt x="52" y="3750"/>
                    </a:lnTo>
                    <a:lnTo>
                      <a:pt x="68" y="3740"/>
                    </a:lnTo>
                    <a:lnTo>
                      <a:pt x="87" y="3730"/>
                    </a:lnTo>
                    <a:lnTo>
                      <a:pt x="108" y="3720"/>
                    </a:lnTo>
                    <a:lnTo>
                      <a:pt x="133" y="3711"/>
                    </a:lnTo>
                    <a:lnTo>
                      <a:pt x="146" y="3707"/>
                    </a:lnTo>
                    <a:lnTo>
                      <a:pt x="158" y="3703"/>
                    </a:lnTo>
                    <a:lnTo>
                      <a:pt x="169" y="3698"/>
                    </a:lnTo>
                    <a:lnTo>
                      <a:pt x="179" y="3693"/>
                    </a:lnTo>
                    <a:lnTo>
                      <a:pt x="187" y="3686"/>
                    </a:lnTo>
                    <a:lnTo>
                      <a:pt x="195" y="3679"/>
                    </a:lnTo>
                    <a:lnTo>
                      <a:pt x="202" y="3669"/>
                    </a:lnTo>
                    <a:lnTo>
                      <a:pt x="208" y="3660"/>
                    </a:lnTo>
                    <a:lnTo>
                      <a:pt x="213" y="3650"/>
                    </a:lnTo>
                    <a:lnTo>
                      <a:pt x="218" y="3639"/>
                    </a:lnTo>
                    <a:lnTo>
                      <a:pt x="222" y="3627"/>
                    </a:lnTo>
                    <a:lnTo>
                      <a:pt x="225" y="3615"/>
                    </a:lnTo>
                    <a:lnTo>
                      <a:pt x="228" y="3601"/>
                    </a:lnTo>
                    <a:lnTo>
                      <a:pt x="230" y="3586"/>
                    </a:lnTo>
                    <a:lnTo>
                      <a:pt x="232" y="3571"/>
                    </a:lnTo>
                    <a:lnTo>
                      <a:pt x="233" y="3554"/>
                    </a:lnTo>
                    <a:lnTo>
                      <a:pt x="227" y="3538"/>
                    </a:lnTo>
                    <a:lnTo>
                      <a:pt x="222" y="3521"/>
                    </a:lnTo>
                    <a:lnTo>
                      <a:pt x="218" y="3507"/>
                    </a:lnTo>
                    <a:lnTo>
                      <a:pt x="214" y="3493"/>
                    </a:lnTo>
                    <a:lnTo>
                      <a:pt x="212" y="3481"/>
                    </a:lnTo>
                    <a:lnTo>
                      <a:pt x="211" y="3468"/>
                    </a:lnTo>
                    <a:lnTo>
                      <a:pt x="210" y="3457"/>
                    </a:lnTo>
                    <a:lnTo>
                      <a:pt x="211" y="3446"/>
                    </a:lnTo>
                    <a:lnTo>
                      <a:pt x="212" y="3435"/>
                    </a:lnTo>
                    <a:lnTo>
                      <a:pt x="215" y="3424"/>
                    </a:lnTo>
                    <a:lnTo>
                      <a:pt x="218" y="3414"/>
                    </a:lnTo>
                    <a:lnTo>
                      <a:pt x="222" y="3404"/>
                    </a:lnTo>
                    <a:lnTo>
                      <a:pt x="228" y="3393"/>
                    </a:lnTo>
                    <a:lnTo>
                      <a:pt x="234" y="3382"/>
                    </a:lnTo>
                    <a:lnTo>
                      <a:pt x="241" y="3372"/>
                    </a:lnTo>
                    <a:lnTo>
                      <a:pt x="249" y="3361"/>
                    </a:lnTo>
                    <a:lnTo>
                      <a:pt x="256" y="3354"/>
                    </a:lnTo>
                    <a:lnTo>
                      <a:pt x="261" y="3346"/>
                    </a:lnTo>
                    <a:lnTo>
                      <a:pt x="266" y="3337"/>
                    </a:lnTo>
                    <a:lnTo>
                      <a:pt x="270" y="3328"/>
                    </a:lnTo>
                    <a:lnTo>
                      <a:pt x="278" y="3310"/>
                    </a:lnTo>
                    <a:lnTo>
                      <a:pt x="284" y="3291"/>
                    </a:lnTo>
                    <a:lnTo>
                      <a:pt x="290" y="3271"/>
                    </a:lnTo>
                    <a:lnTo>
                      <a:pt x="294" y="3250"/>
                    </a:lnTo>
                    <a:lnTo>
                      <a:pt x="298" y="3230"/>
                    </a:lnTo>
                    <a:lnTo>
                      <a:pt x="302" y="3210"/>
                    </a:lnTo>
                    <a:lnTo>
                      <a:pt x="309" y="3171"/>
                    </a:lnTo>
                    <a:lnTo>
                      <a:pt x="316" y="3135"/>
                    </a:lnTo>
                    <a:lnTo>
                      <a:pt x="321" y="3118"/>
                    </a:lnTo>
                    <a:lnTo>
                      <a:pt x="327" y="3103"/>
                    </a:lnTo>
                    <a:lnTo>
                      <a:pt x="330" y="3096"/>
                    </a:lnTo>
                    <a:lnTo>
                      <a:pt x="334" y="3090"/>
                    </a:lnTo>
                    <a:lnTo>
                      <a:pt x="338" y="3084"/>
                    </a:lnTo>
                    <a:lnTo>
                      <a:pt x="342" y="3079"/>
                    </a:lnTo>
                    <a:lnTo>
                      <a:pt x="364" y="3056"/>
                    </a:lnTo>
                    <a:lnTo>
                      <a:pt x="386" y="3033"/>
                    </a:lnTo>
                    <a:lnTo>
                      <a:pt x="410" y="3011"/>
                    </a:lnTo>
                    <a:lnTo>
                      <a:pt x="432" y="2991"/>
                    </a:lnTo>
                    <a:lnTo>
                      <a:pt x="456" y="2970"/>
                    </a:lnTo>
                    <a:lnTo>
                      <a:pt x="479" y="2951"/>
                    </a:lnTo>
                    <a:lnTo>
                      <a:pt x="503" y="2932"/>
                    </a:lnTo>
                    <a:lnTo>
                      <a:pt x="528" y="2914"/>
                    </a:lnTo>
                    <a:lnTo>
                      <a:pt x="554" y="2897"/>
                    </a:lnTo>
                    <a:lnTo>
                      <a:pt x="580" y="2881"/>
                    </a:lnTo>
                    <a:lnTo>
                      <a:pt x="606" y="2866"/>
                    </a:lnTo>
                    <a:lnTo>
                      <a:pt x="633" y="2851"/>
                    </a:lnTo>
                    <a:lnTo>
                      <a:pt x="660" y="2836"/>
                    </a:lnTo>
                    <a:lnTo>
                      <a:pt x="689" y="2822"/>
                    </a:lnTo>
                    <a:lnTo>
                      <a:pt x="718" y="2809"/>
                    </a:lnTo>
                    <a:lnTo>
                      <a:pt x="748" y="2796"/>
                    </a:lnTo>
                    <a:lnTo>
                      <a:pt x="1002" y="2773"/>
                    </a:lnTo>
                    <a:lnTo>
                      <a:pt x="1012" y="2774"/>
                    </a:lnTo>
                    <a:lnTo>
                      <a:pt x="1021" y="2774"/>
                    </a:lnTo>
                    <a:lnTo>
                      <a:pt x="1030" y="2774"/>
                    </a:lnTo>
                    <a:lnTo>
                      <a:pt x="1039" y="2772"/>
                    </a:lnTo>
                    <a:lnTo>
                      <a:pt x="1047" y="2771"/>
                    </a:lnTo>
                    <a:lnTo>
                      <a:pt x="1056" y="2769"/>
                    </a:lnTo>
                    <a:lnTo>
                      <a:pt x="1064" y="2766"/>
                    </a:lnTo>
                    <a:lnTo>
                      <a:pt x="1071" y="2763"/>
                    </a:lnTo>
                    <a:lnTo>
                      <a:pt x="1086" y="2756"/>
                    </a:lnTo>
                    <a:lnTo>
                      <a:pt x="1101" y="2747"/>
                    </a:lnTo>
                    <a:lnTo>
                      <a:pt x="1114" y="2736"/>
                    </a:lnTo>
                    <a:lnTo>
                      <a:pt x="1127" y="2725"/>
                    </a:lnTo>
                    <a:lnTo>
                      <a:pt x="1141" y="2707"/>
                    </a:lnTo>
                    <a:lnTo>
                      <a:pt x="1155" y="2690"/>
                    </a:lnTo>
                    <a:lnTo>
                      <a:pt x="1169" y="2675"/>
                    </a:lnTo>
                    <a:lnTo>
                      <a:pt x="1182" y="2662"/>
                    </a:lnTo>
                    <a:lnTo>
                      <a:pt x="1196" y="2651"/>
                    </a:lnTo>
                    <a:lnTo>
                      <a:pt x="1209" y="2641"/>
                    </a:lnTo>
                    <a:lnTo>
                      <a:pt x="1222" y="2634"/>
                    </a:lnTo>
                    <a:lnTo>
                      <a:pt x="1236" y="2628"/>
                    </a:lnTo>
                    <a:lnTo>
                      <a:pt x="1242" y="2626"/>
                    </a:lnTo>
                    <a:lnTo>
                      <a:pt x="1248" y="2625"/>
                    </a:lnTo>
                    <a:lnTo>
                      <a:pt x="1254" y="2624"/>
                    </a:lnTo>
                    <a:lnTo>
                      <a:pt x="1260" y="2624"/>
                    </a:lnTo>
                    <a:lnTo>
                      <a:pt x="1266" y="2624"/>
                    </a:lnTo>
                    <a:lnTo>
                      <a:pt x="1272" y="2625"/>
                    </a:lnTo>
                    <a:lnTo>
                      <a:pt x="1277" y="2626"/>
                    </a:lnTo>
                    <a:lnTo>
                      <a:pt x="1283" y="2628"/>
                    </a:lnTo>
                    <a:lnTo>
                      <a:pt x="1288" y="2631"/>
                    </a:lnTo>
                    <a:lnTo>
                      <a:pt x="1293" y="2634"/>
                    </a:lnTo>
                    <a:lnTo>
                      <a:pt x="1299" y="2638"/>
                    </a:lnTo>
                    <a:lnTo>
                      <a:pt x="1303" y="2643"/>
                    </a:lnTo>
                    <a:lnTo>
                      <a:pt x="1308" y="2648"/>
                    </a:lnTo>
                    <a:lnTo>
                      <a:pt x="1313" y="2654"/>
                    </a:lnTo>
                    <a:lnTo>
                      <a:pt x="1317" y="2661"/>
                    </a:lnTo>
                    <a:lnTo>
                      <a:pt x="1322" y="2668"/>
                    </a:lnTo>
                    <a:lnTo>
                      <a:pt x="1332" y="2655"/>
                    </a:lnTo>
                    <a:lnTo>
                      <a:pt x="1342" y="2645"/>
                    </a:lnTo>
                    <a:lnTo>
                      <a:pt x="1351" y="2639"/>
                    </a:lnTo>
                    <a:lnTo>
                      <a:pt x="1358" y="2634"/>
                    </a:lnTo>
                    <a:lnTo>
                      <a:pt x="1365" y="2633"/>
                    </a:lnTo>
                    <a:lnTo>
                      <a:pt x="1373" y="2633"/>
                    </a:lnTo>
                    <a:lnTo>
                      <a:pt x="1379" y="2635"/>
                    </a:lnTo>
                    <a:lnTo>
                      <a:pt x="1385" y="2638"/>
                    </a:lnTo>
                    <a:lnTo>
                      <a:pt x="1396" y="2648"/>
                    </a:lnTo>
                    <a:lnTo>
                      <a:pt x="1409" y="2660"/>
                    </a:lnTo>
                    <a:lnTo>
                      <a:pt x="1415" y="2666"/>
                    </a:lnTo>
                    <a:lnTo>
                      <a:pt x="1423" y="2671"/>
                    </a:lnTo>
                    <a:lnTo>
                      <a:pt x="1432" y="2676"/>
                    </a:lnTo>
                    <a:lnTo>
                      <a:pt x="1441" y="2680"/>
                    </a:lnTo>
                    <a:lnTo>
                      <a:pt x="1455" y="2683"/>
                    </a:lnTo>
                    <a:lnTo>
                      <a:pt x="1468" y="2686"/>
                    </a:lnTo>
                    <a:lnTo>
                      <a:pt x="1481" y="2688"/>
                    </a:lnTo>
                    <a:lnTo>
                      <a:pt x="1492" y="2689"/>
                    </a:lnTo>
                    <a:lnTo>
                      <a:pt x="1503" y="2689"/>
                    </a:lnTo>
                    <a:lnTo>
                      <a:pt x="1514" y="2688"/>
                    </a:lnTo>
                    <a:lnTo>
                      <a:pt x="1522" y="2686"/>
                    </a:lnTo>
                    <a:lnTo>
                      <a:pt x="1530" y="2683"/>
                    </a:lnTo>
                    <a:lnTo>
                      <a:pt x="1537" y="2679"/>
                    </a:lnTo>
                    <a:lnTo>
                      <a:pt x="1544" y="2675"/>
                    </a:lnTo>
                    <a:lnTo>
                      <a:pt x="1549" y="2669"/>
                    </a:lnTo>
                    <a:lnTo>
                      <a:pt x="1553" y="2662"/>
                    </a:lnTo>
                    <a:lnTo>
                      <a:pt x="1557" y="2654"/>
                    </a:lnTo>
                    <a:lnTo>
                      <a:pt x="1560" y="2645"/>
                    </a:lnTo>
                    <a:lnTo>
                      <a:pt x="1562" y="2636"/>
                    </a:lnTo>
                    <a:lnTo>
                      <a:pt x="1563" y="2625"/>
                    </a:lnTo>
                    <a:lnTo>
                      <a:pt x="1759" y="1542"/>
                    </a:lnTo>
                    <a:lnTo>
                      <a:pt x="1752" y="1524"/>
                    </a:lnTo>
                    <a:lnTo>
                      <a:pt x="1745" y="1507"/>
                    </a:lnTo>
                    <a:lnTo>
                      <a:pt x="1743" y="1498"/>
                    </a:lnTo>
                    <a:lnTo>
                      <a:pt x="1740" y="1489"/>
                    </a:lnTo>
                    <a:lnTo>
                      <a:pt x="1739" y="1480"/>
                    </a:lnTo>
                    <a:lnTo>
                      <a:pt x="1738" y="1472"/>
                    </a:lnTo>
                    <a:lnTo>
                      <a:pt x="1738" y="1463"/>
                    </a:lnTo>
                    <a:lnTo>
                      <a:pt x="1738" y="1454"/>
                    </a:lnTo>
                    <a:lnTo>
                      <a:pt x="1740" y="1446"/>
                    </a:lnTo>
                    <a:lnTo>
                      <a:pt x="1742" y="1438"/>
                    </a:lnTo>
                    <a:lnTo>
                      <a:pt x="1746" y="1429"/>
                    </a:lnTo>
                    <a:lnTo>
                      <a:pt x="1751" y="1420"/>
                    </a:lnTo>
                    <a:lnTo>
                      <a:pt x="1757" y="1412"/>
                    </a:lnTo>
                    <a:lnTo>
                      <a:pt x="1765" y="1405"/>
                    </a:lnTo>
                    <a:lnTo>
                      <a:pt x="1771" y="1397"/>
                    </a:lnTo>
                    <a:lnTo>
                      <a:pt x="1776" y="1389"/>
                    </a:lnTo>
                    <a:lnTo>
                      <a:pt x="1779" y="1380"/>
                    </a:lnTo>
                    <a:lnTo>
                      <a:pt x="1780" y="1371"/>
                    </a:lnTo>
                    <a:lnTo>
                      <a:pt x="1781" y="1362"/>
                    </a:lnTo>
                    <a:lnTo>
                      <a:pt x="1780" y="1352"/>
                    </a:lnTo>
                    <a:lnTo>
                      <a:pt x="1778" y="1342"/>
                    </a:lnTo>
                    <a:lnTo>
                      <a:pt x="1775" y="1332"/>
                    </a:lnTo>
                    <a:lnTo>
                      <a:pt x="1771" y="1322"/>
                    </a:lnTo>
                    <a:lnTo>
                      <a:pt x="1766" y="1313"/>
                    </a:lnTo>
                    <a:lnTo>
                      <a:pt x="1760" y="1304"/>
                    </a:lnTo>
                    <a:lnTo>
                      <a:pt x="1754" y="1296"/>
                    </a:lnTo>
                    <a:lnTo>
                      <a:pt x="1747" y="1289"/>
                    </a:lnTo>
                    <a:lnTo>
                      <a:pt x="1740" y="1282"/>
                    </a:lnTo>
                    <a:lnTo>
                      <a:pt x="1732" y="1276"/>
                    </a:lnTo>
                    <a:lnTo>
                      <a:pt x="1724" y="1272"/>
                    </a:lnTo>
                    <a:lnTo>
                      <a:pt x="1711" y="1267"/>
                    </a:lnTo>
                    <a:lnTo>
                      <a:pt x="1700" y="1260"/>
                    </a:lnTo>
                    <a:lnTo>
                      <a:pt x="1695" y="1257"/>
                    </a:lnTo>
                    <a:lnTo>
                      <a:pt x="1690" y="1253"/>
                    </a:lnTo>
                    <a:lnTo>
                      <a:pt x="1686" y="1249"/>
                    </a:lnTo>
                    <a:lnTo>
                      <a:pt x="1683" y="1245"/>
                    </a:lnTo>
                    <a:lnTo>
                      <a:pt x="1681" y="1241"/>
                    </a:lnTo>
                    <a:lnTo>
                      <a:pt x="1679" y="1236"/>
                    </a:lnTo>
                    <a:lnTo>
                      <a:pt x="1679" y="1230"/>
                    </a:lnTo>
                    <a:lnTo>
                      <a:pt x="1679" y="1224"/>
                    </a:lnTo>
                    <a:lnTo>
                      <a:pt x="1681" y="1218"/>
                    </a:lnTo>
                    <a:lnTo>
                      <a:pt x="1683" y="1211"/>
                    </a:lnTo>
                    <a:lnTo>
                      <a:pt x="1687" y="1204"/>
                    </a:lnTo>
                    <a:lnTo>
                      <a:pt x="1692" y="1196"/>
                    </a:lnTo>
                    <a:lnTo>
                      <a:pt x="1696" y="1180"/>
                    </a:lnTo>
                    <a:lnTo>
                      <a:pt x="1698" y="1163"/>
                    </a:lnTo>
                    <a:lnTo>
                      <a:pt x="1698" y="1148"/>
                    </a:lnTo>
                    <a:lnTo>
                      <a:pt x="1697" y="1131"/>
                    </a:lnTo>
                    <a:lnTo>
                      <a:pt x="1693" y="1116"/>
                    </a:lnTo>
                    <a:lnTo>
                      <a:pt x="1688" y="1102"/>
                    </a:lnTo>
                    <a:lnTo>
                      <a:pt x="1681" y="1088"/>
                    </a:lnTo>
                    <a:lnTo>
                      <a:pt x="1673" y="1074"/>
                    </a:lnTo>
                    <a:lnTo>
                      <a:pt x="1568" y="994"/>
                    </a:lnTo>
                    <a:lnTo>
                      <a:pt x="1574" y="636"/>
                    </a:lnTo>
                    <a:lnTo>
                      <a:pt x="1629" y="594"/>
                    </a:lnTo>
                    <a:lnTo>
                      <a:pt x="1738" y="563"/>
                    </a:lnTo>
                    <a:lnTo>
                      <a:pt x="1861" y="612"/>
                    </a:lnTo>
                    <a:lnTo>
                      <a:pt x="1864" y="483"/>
                    </a:lnTo>
                    <a:lnTo>
                      <a:pt x="1742" y="437"/>
                    </a:lnTo>
                    <a:lnTo>
                      <a:pt x="1730" y="433"/>
                    </a:lnTo>
                    <a:lnTo>
                      <a:pt x="1719" y="430"/>
                    </a:lnTo>
                    <a:lnTo>
                      <a:pt x="1709" y="426"/>
                    </a:lnTo>
                    <a:lnTo>
                      <a:pt x="1700" y="421"/>
                    </a:lnTo>
                    <a:lnTo>
                      <a:pt x="1692" y="416"/>
                    </a:lnTo>
                    <a:lnTo>
                      <a:pt x="1685" y="411"/>
                    </a:lnTo>
                    <a:lnTo>
                      <a:pt x="1679" y="406"/>
                    </a:lnTo>
                    <a:lnTo>
                      <a:pt x="1674" y="400"/>
                    </a:lnTo>
                    <a:lnTo>
                      <a:pt x="1669" y="394"/>
                    </a:lnTo>
                    <a:lnTo>
                      <a:pt x="1666" y="388"/>
                    </a:lnTo>
                    <a:lnTo>
                      <a:pt x="1663" y="381"/>
                    </a:lnTo>
                    <a:lnTo>
                      <a:pt x="1661" y="374"/>
                    </a:lnTo>
                    <a:lnTo>
                      <a:pt x="1659" y="366"/>
                    </a:lnTo>
                    <a:lnTo>
                      <a:pt x="1659" y="358"/>
                    </a:lnTo>
                    <a:lnTo>
                      <a:pt x="1658" y="350"/>
                    </a:lnTo>
                    <a:lnTo>
                      <a:pt x="1659" y="342"/>
                    </a:lnTo>
                    <a:lnTo>
                      <a:pt x="1658" y="217"/>
                    </a:lnTo>
                    <a:lnTo>
                      <a:pt x="1659" y="206"/>
                    </a:lnTo>
                    <a:lnTo>
                      <a:pt x="1661" y="196"/>
                    </a:lnTo>
                    <a:lnTo>
                      <a:pt x="1663" y="187"/>
                    </a:lnTo>
                    <a:lnTo>
                      <a:pt x="1666" y="178"/>
                    </a:lnTo>
                    <a:lnTo>
                      <a:pt x="1670" y="171"/>
                    </a:lnTo>
                    <a:lnTo>
                      <a:pt x="1674" y="164"/>
                    </a:lnTo>
                    <a:lnTo>
                      <a:pt x="1679" y="157"/>
                    </a:lnTo>
                    <a:lnTo>
                      <a:pt x="1685" y="152"/>
                    </a:lnTo>
                    <a:lnTo>
                      <a:pt x="1691" y="147"/>
                    </a:lnTo>
                    <a:lnTo>
                      <a:pt x="1698" y="144"/>
                    </a:lnTo>
                    <a:lnTo>
                      <a:pt x="1706" y="141"/>
                    </a:lnTo>
                    <a:lnTo>
                      <a:pt x="1714" y="140"/>
                    </a:lnTo>
                    <a:lnTo>
                      <a:pt x="1724" y="139"/>
                    </a:lnTo>
                    <a:lnTo>
                      <a:pt x="1733" y="139"/>
                    </a:lnTo>
                    <a:lnTo>
                      <a:pt x="1744" y="140"/>
                    </a:lnTo>
                    <a:lnTo>
                      <a:pt x="1755" y="141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grpSp>
            <p:nvGrpSpPr>
              <p:cNvPr id="78898" name="Group 50"/>
              <p:cNvGrpSpPr>
                <a:grpSpLocks/>
              </p:cNvGrpSpPr>
              <p:nvPr/>
            </p:nvGrpSpPr>
            <p:grpSpPr bwMode="auto">
              <a:xfrm>
                <a:off x="-1041" y="490"/>
                <a:ext cx="1967" cy="1887"/>
                <a:chOff x="7120" y="985"/>
                <a:chExt cx="1329" cy="1283"/>
              </a:xfrm>
            </p:grpSpPr>
            <p:sp>
              <p:nvSpPr>
                <p:cNvPr id="78899" name="Freeform 51"/>
                <p:cNvSpPr>
                  <a:spLocks/>
                </p:cNvSpPr>
                <p:nvPr/>
              </p:nvSpPr>
              <p:spPr bwMode="auto">
                <a:xfrm>
                  <a:off x="7120" y="985"/>
                  <a:ext cx="1329" cy="1283"/>
                </a:xfrm>
                <a:custGeom>
                  <a:avLst/>
                  <a:gdLst>
                    <a:gd name="T0" fmla="*/ 3790 w 5317"/>
                    <a:gd name="T1" fmla="*/ 4639 h 5130"/>
                    <a:gd name="T2" fmla="*/ 3866 w 5317"/>
                    <a:gd name="T3" fmla="*/ 4513 h 5130"/>
                    <a:gd name="T4" fmla="*/ 3892 w 5317"/>
                    <a:gd name="T5" fmla="*/ 4393 h 5130"/>
                    <a:gd name="T6" fmla="*/ 3869 w 5317"/>
                    <a:gd name="T7" fmla="*/ 4281 h 5130"/>
                    <a:gd name="T8" fmla="*/ 3828 w 5317"/>
                    <a:gd name="T9" fmla="*/ 4206 h 5130"/>
                    <a:gd name="T10" fmla="*/ 3871 w 5317"/>
                    <a:gd name="T11" fmla="*/ 4124 h 5130"/>
                    <a:gd name="T12" fmla="*/ 3900 w 5317"/>
                    <a:gd name="T13" fmla="*/ 4085 h 5130"/>
                    <a:gd name="T14" fmla="*/ 3935 w 5317"/>
                    <a:gd name="T15" fmla="*/ 3950 h 5130"/>
                    <a:gd name="T16" fmla="*/ 4115 w 5317"/>
                    <a:gd name="T17" fmla="*/ 3848 h 5130"/>
                    <a:gd name="T18" fmla="*/ 4258 w 5317"/>
                    <a:gd name="T19" fmla="*/ 3655 h 5130"/>
                    <a:gd name="T20" fmla="*/ 4356 w 5317"/>
                    <a:gd name="T21" fmla="*/ 3451 h 5130"/>
                    <a:gd name="T22" fmla="*/ 4367 w 5317"/>
                    <a:gd name="T23" fmla="*/ 3367 h 5130"/>
                    <a:gd name="T24" fmla="*/ 4353 w 5317"/>
                    <a:gd name="T25" fmla="*/ 3196 h 5130"/>
                    <a:gd name="T26" fmla="*/ 4737 w 5317"/>
                    <a:gd name="T27" fmla="*/ 2819 h 5130"/>
                    <a:gd name="T28" fmla="*/ 4811 w 5317"/>
                    <a:gd name="T29" fmla="*/ 2739 h 5130"/>
                    <a:gd name="T30" fmla="*/ 4898 w 5317"/>
                    <a:gd name="T31" fmla="*/ 2501 h 5130"/>
                    <a:gd name="T32" fmla="*/ 4988 w 5317"/>
                    <a:gd name="T33" fmla="*/ 2410 h 5130"/>
                    <a:gd name="T34" fmla="*/ 5022 w 5317"/>
                    <a:gd name="T35" fmla="*/ 2294 h 5130"/>
                    <a:gd name="T36" fmla="*/ 5111 w 5317"/>
                    <a:gd name="T37" fmla="*/ 2124 h 5130"/>
                    <a:gd name="T38" fmla="*/ 5169 w 5317"/>
                    <a:gd name="T39" fmla="*/ 1999 h 5130"/>
                    <a:gd name="T40" fmla="*/ 5216 w 5317"/>
                    <a:gd name="T41" fmla="*/ 1897 h 5130"/>
                    <a:gd name="T42" fmla="*/ 5224 w 5317"/>
                    <a:gd name="T43" fmla="*/ 1763 h 5130"/>
                    <a:gd name="T44" fmla="*/ 5274 w 5317"/>
                    <a:gd name="T45" fmla="*/ 1611 h 5130"/>
                    <a:gd name="T46" fmla="*/ 4907 w 5317"/>
                    <a:gd name="T47" fmla="*/ 1382 h 5130"/>
                    <a:gd name="T48" fmla="*/ 4451 w 5317"/>
                    <a:gd name="T49" fmla="*/ 1363 h 5130"/>
                    <a:gd name="T50" fmla="*/ 3886 w 5317"/>
                    <a:gd name="T51" fmla="*/ 1797 h 5130"/>
                    <a:gd name="T52" fmla="*/ 3270 w 5317"/>
                    <a:gd name="T53" fmla="*/ 1513 h 5130"/>
                    <a:gd name="T54" fmla="*/ 2833 w 5317"/>
                    <a:gd name="T55" fmla="*/ 1573 h 5130"/>
                    <a:gd name="T56" fmla="*/ 2729 w 5317"/>
                    <a:gd name="T57" fmla="*/ 1546 h 5130"/>
                    <a:gd name="T58" fmla="*/ 2676 w 5317"/>
                    <a:gd name="T59" fmla="*/ 1496 h 5130"/>
                    <a:gd name="T60" fmla="*/ 2630 w 5317"/>
                    <a:gd name="T61" fmla="*/ 1430 h 5130"/>
                    <a:gd name="T62" fmla="*/ 2597 w 5317"/>
                    <a:gd name="T63" fmla="*/ 1373 h 5130"/>
                    <a:gd name="T64" fmla="*/ 2554 w 5317"/>
                    <a:gd name="T65" fmla="*/ 1276 h 5130"/>
                    <a:gd name="T66" fmla="*/ 2515 w 5317"/>
                    <a:gd name="T67" fmla="*/ 1181 h 5130"/>
                    <a:gd name="T68" fmla="*/ 2445 w 5317"/>
                    <a:gd name="T69" fmla="*/ 1142 h 5130"/>
                    <a:gd name="T70" fmla="*/ 2420 w 5317"/>
                    <a:gd name="T71" fmla="*/ 1091 h 5130"/>
                    <a:gd name="T72" fmla="*/ 2346 w 5317"/>
                    <a:gd name="T73" fmla="*/ 763 h 5130"/>
                    <a:gd name="T74" fmla="*/ 2266 w 5317"/>
                    <a:gd name="T75" fmla="*/ 697 h 5130"/>
                    <a:gd name="T76" fmla="*/ 2234 w 5317"/>
                    <a:gd name="T77" fmla="*/ 587 h 5130"/>
                    <a:gd name="T78" fmla="*/ 2152 w 5317"/>
                    <a:gd name="T79" fmla="*/ 514 h 5130"/>
                    <a:gd name="T80" fmla="*/ 1971 w 5317"/>
                    <a:gd name="T81" fmla="*/ 460 h 5130"/>
                    <a:gd name="T82" fmla="*/ 1890 w 5317"/>
                    <a:gd name="T83" fmla="*/ 393 h 5130"/>
                    <a:gd name="T84" fmla="*/ 1751 w 5317"/>
                    <a:gd name="T85" fmla="*/ 337 h 5130"/>
                    <a:gd name="T86" fmla="*/ 1438 w 5317"/>
                    <a:gd name="T87" fmla="*/ 62 h 5130"/>
                    <a:gd name="T88" fmla="*/ 36 w 5317"/>
                    <a:gd name="T89" fmla="*/ 520 h 5130"/>
                    <a:gd name="T90" fmla="*/ 302 w 5317"/>
                    <a:gd name="T91" fmla="*/ 1692 h 5130"/>
                    <a:gd name="T92" fmla="*/ 535 w 5317"/>
                    <a:gd name="T93" fmla="*/ 1709 h 5130"/>
                    <a:gd name="T94" fmla="*/ 618 w 5317"/>
                    <a:gd name="T95" fmla="*/ 1693 h 5130"/>
                    <a:gd name="T96" fmla="*/ 675 w 5317"/>
                    <a:gd name="T97" fmla="*/ 1722 h 5130"/>
                    <a:gd name="T98" fmla="*/ 707 w 5317"/>
                    <a:gd name="T99" fmla="*/ 1800 h 5130"/>
                    <a:gd name="T100" fmla="*/ 751 w 5317"/>
                    <a:gd name="T101" fmla="*/ 1849 h 5130"/>
                    <a:gd name="T102" fmla="*/ 830 w 5317"/>
                    <a:gd name="T103" fmla="*/ 1879 h 5130"/>
                    <a:gd name="T104" fmla="*/ 883 w 5317"/>
                    <a:gd name="T105" fmla="*/ 1930 h 5130"/>
                    <a:gd name="T106" fmla="*/ 971 w 5317"/>
                    <a:gd name="T107" fmla="*/ 1972 h 5130"/>
                    <a:gd name="T108" fmla="*/ 1041 w 5317"/>
                    <a:gd name="T109" fmla="*/ 1977 h 5130"/>
                    <a:gd name="T110" fmla="*/ 1035 w 5317"/>
                    <a:gd name="T111" fmla="*/ 2016 h 5130"/>
                    <a:gd name="T112" fmla="*/ 249 w 5317"/>
                    <a:gd name="T113" fmla="*/ 3681 h 5130"/>
                    <a:gd name="T114" fmla="*/ 163 w 5317"/>
                    <a:gd name="T115" fmla="*/ 3805 h 5130"/>
                    <a:gd name="T116" fmla="*/ 146 w 5317"/>
                    <a:gd name="T117" fmla="*/ 3856 h 5130"/>
                    <a:gd name="T118" fmla="*/ 284 w 5317"/>
                    <a:gd name="T119" fmla="*/ 4094 h 5130"/>
                    <a:gd name="T120" fmla="*/ 655 w 5317"/>
                    <a:gd name="T121" fmla="*/ 4813 h 51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5317" h="5130">
                      <a:moveTo>
                        <a:pt x="796" y="4863"/>
                      </a:moveTo>
                      <a:lnTo>
                        <a:pt x="3440" y="5130"/>
                      </a:lnTo>
                      <a:lnTo>
                        <a:pt x="3637" y="4800"/>
                      </a:lnTo>
                      <a:lnTo>
                        <a:pt x="3677" y="4762"/>
                      </a:lnTo>
                      <a:lnTo>
                        <a:pt x="3715" y="4725"/>
                      </a:lnTo>
                      <a:lnTo>
                        <a:pt x="3747" y="4690"/>
                      </a:lnTo>
                      <a:lnTo>
                        <a:pt x="3777" y="4656"/>
                      </a:lnTo>
                      <a:lnTo>
                        <a:pt x="3790" y="4639"/>
                      </a:lnTo>
                      <a:lnTo>
                        <a:pt x="3802" y="4623"/>
                      </a:lnTo>
                      <a:lnTo>
                        <a:pt x="3814" y="4607"/>
                      </a:lnTo>
                      <a:lnTo>
                        <a:pt x="3825" y="4590"/>
                      </a:lnTo>
                      <a:lnTo>
                        <a:pt x="3835" y="4574"/>
                      </a:lnTo>
                      <a:lnTo>
                        <a:pt x="3844" y="4558"/>
                      </a:lnTo>
                      <a:lnTo>
                        <a:pt x="3852" y="4543"/>
                      </a:lnTo>
                      <a:lnTo>
                        <a:pt x="3860" y="4528"/>
                      </a:lnTo>
                      <a:lnTo>
                        <a:pt x="3866" y="4513"/>
                      </a:lnTo>
                      <a:lnTo>
                        <a:pt x="3872" y="4498"/>
                      </a:lnTo>
                      <a:lnTo>
                        <a:pt x="3877" y="4483"/>
                      </a:lnTo>
                      <a:lnTo>
                        <a:pt x="3882" y="4468"/>
                      </a:lnTo>
                      <a:lnTo>
                        <a:pt x="3885" y="4453"/>
                      </a:lnTo>
                      <a:lnTo>
                        <a:pt x="3888" y="4437"/>
                      </a:lnTo>
                      <a:lnTo>
                        <a:pt x="3890" y="4423"/>
                      </a:lnTo>
                      <a:lnTo>
                        <a:pt x="3892" y="4408"/>
                      </a:lnTo>
                      <a:lnTo>
                        <a:pt x="3892" y="4393"/>
                      </a:lnTo>
                      <a:lnTo>
                        <a:pt x="3893" y="4379"/>
                      </a:lnTo>
                      <a:lnTo>
                        <a:pt x="3892" y="4364"/>
                      </a:lnTo>
                      <a:lnTo>
                        <a:pt x="3891" y="4349"/>
                      </a:lnTo>
                      <a:lnTo>
                        <a:pt x="3889" y="4335"/>
                      </a:lnTo>
                      <a:lnTo>
                        <a:pt x="3887" y="4320"/>
                      </a:lnTo>
                      <a:lnTo>
                        <a:pt x="3884" y="4304"/>
                      </a:lnTo>
                      <a:lnTo>
                        <a:pt x="3880" y="4289"/>
                      </a:lnTo>
                      <a:lnTo>
                        <a:pt x="3869" y="4281"/>
                      </a:lnTo>
                      <a:lnTo>
                        <a:pt x="3859" y="4273"/>
                      </a:lnTo>
                      <a:lnTo>
                        <a:pt x="3850" y="4264"/>
                      </a:lnTo>
                      <a:lnTo>
                        <a:pt x="3843" y="4255"/>
                      </a:lnTo>
                      <a:lnTo>
                        <a:pt x="3837" y="4246"/>
                      </a:lnTo>
                      <a:lnTo>
                        <a:pt x="3833" y="4236"/>
                      </a:lnTo>
                      <a:lnTo>
                        <a:pt x="3830" y="4226"/>
                      </a:lnTo>
                      <a:lnTo>
                        <a:pt x="3829" y="4216"/>
                      </a:lnTo>
                      <a:lnTo>
                        <a:pt x="3828" y="4206"/>
                      </a:lnTo>
                      <a:lnTo>
                        <a:pt x="3830" y="4195"/>
                      </a:lnTo>
                      <a:lnTo>
                        <a:pt x="3832" y="4184"/>
                      </a:lnTo>
                      <a:lnTo>
                        <a:pt x="3836" y="4173"/>
                      </a:lnTo>
                      <a:lnTo>
                        <a:pt x="3842" y="4161"/>
                      </a:lnTo>
                      <a:lnTo>
                        <a:pt x="3848" y="4149"/>
                      </a:lnTo>
                      <a:lnTo>
                        <a:pt x="3857" y="4137"/>
                      </a:lnTo>
                      <a:lnTo>
                        <a:pt x="3866" y="4125"/>
                      </a:lnTo>
                      <a:lnTo>
                        <a:pt x="3871" y="4124"/>
                      </a:lnTo>
                      <a:lnTo>
                        <a:pt x="3876" y="4122"/>
                      </a:lnTo>
                      <a:lnTo>
                        <a:pt x="3880" y="4119"/>
                      </a:lnTo>
                      <a:lnTo>
                        <a:pt x="3884" y="4116"/>
                      </a:lnTo>
                      <a:lnTo>
                        <a:pt x="3887" y="4112"/>
                      </a:lnTo>
                      <a:lnTo>
                        <a:pt x="3890" y="4108"/>
                      </a:lnTo>
                      <a:lnTo>
                        <a:pt x="3893" y="4103"/>
                      </a:lnTo>
                      <a:lnTo>
                        <a:pt x="3895" y="4097"/>
                      </a:lnTo>
                      <a:lnTo>
                        <a:pt x="3900" y="4085"/>
                      </a:lnTo>
                      <a:lnTo>
                        <a:pt x="3904" y="4070"/>
                      </a:lnTo>
                      <a:lnTo>
                        <a:pt x="3907" y="4055"/>
                      </a:lnTo>
                      <a:lnTo>
                        <a:pt x="3911" y="4038"/>
                      </a:lnTo>
                      <a:lnTo>
                        <a:pt x="3914" y="4019"/>
                      </a:lnTo>
                      <a:lnTo>
                        <a:pt x="3918" y="4002"/>
                      </a:lnTo>
                      <a:lnTo>
                        <a:pt x="3923" y="3984"/>
                      </a:lnTo>
                      <a:lnTo>
                        <a:pt x="3928" y="3967"/>
                      </a:lnTo>
                      <a:lnTo>
                        <a:pt x="3935" y="3950"/>
                      </a:lnTo>
                      <a:lnTo>
                        <a:pt x="3943" y="3934"/>
                      </a:lnTo>
                      <a:lnTo>
                        <a:pt x="3948" y="3927"/>
                      </a:lnTo>
                      <a:lnTo>
                        <a:pt x="3953" y="3919"/>
                      </a:lnTo>
                      <a:lnTo>
                        <a:pt x="3960" y="3913"/>
                      </a:lnTo>
                      <a:lnTo>
                        <a:pt x="3966" y="3907"/>
                      </a:lnTo>
                      <a:lnTo>
                        <a:pt x="4072" y="3891"/>
                      </a:lnTo>
                      <a:lnTo>
                        <a:pt x="4093" y="3869"/>
                      </a:lnTo>
                      <a:lnTo>
                        <a:pt x="4115" y="3848"/>
                      </a:lnTo>
                      <a:lnTo>
                        <a:pt x="4135" y="3826"/>
                      </a:lnTo>
                      <a:lnTo>
                        <a:pt x="4154" y="3803"/>
                      </a:lnTo>
                      <a:lnTo>
                        <a:pt x="4173" y="3780"/>
                      </a:lnTo>
                      <a:lnTo>
                        <a:pt x="4191" y="3757"/>
                      </a:lnTo>
                      <a:lnTo>
                        <a:pt x="4209" y="3731"/>
                      </a:lnTo>
                      <a:lnTo>
                        <a:pt x="4226" y="3706"/>
                      </a:lnTo>
                      <a:lnTo>
                        <a:pt x="4243" y="3681"/>
                      </a:lnTo>
                      <a:lnTo>
                        <a:pt x="4258" y="3655"/>
                      </a:lnTo>
                      <a:lnTo>
                        <a:pt x="4273" y="3627"/>
                      </a:lnTo>
                      <a:lnTo>
                        <a:pt x="4287" y="3599"/>
                      </a:lnTo>
                      <a:lnTo>
                        <a:pt x="4300" y="3570"/>
                      </a:lnTo>
                      <a:lnTo>
                        <a:pt x="4312" y="3540"/>
                      </a:lnTo>
                      <a:lnTo>
                        <a:pt x="4324" y="3510"/>
                      </a:lnTo>
                      <a:lnTo>
                        <a:pt x="4334" y="3478"/>
                      </a:lnTo>
                      <a:lnTo>
                        <a:pt x="4346" y="3464"/>
                      </a:lnTo>
                      <a:lnTo>
                        <a:pt x="4356" y="3451"/>
                      </a:lnTo>
                      <a:lnTo>
                        <a:pt x="4365" y="3438"/>
                      </a:lnTo>
                      <a:lnTo>
                        <a:pt x="4371" y="3426"/>
                      </a:lnTo>
                      <a:lnTo>
                        <a:pt x="4376" y="3415"/>
                      </a:lnTo>
                      <a:lnTo>
                        <a:pt x="4378" y="3404"/>
                      </a:lnTo>
                      <a:lnTo>
                        <a:pt x="4379" y="3394"/>
                      </a:lnTo>
                      <a:lnTo>
                        <a:pt x="4377" y="3384"/>
                      </a:lnTo>
                      <a:lnTo>
                        <a:pt x="4374" y="3375"/>
                      </a:lnTo>
                      <a:lnTo>
                        <a:pt x="4367" y="3367"/>
                      </a:lnTo>
                      <a:lnTo>
                        <a:pt x="4360" y="3359"/>
                      </a:lnTo>
                      <a:lnTo>
                        <a:pt x="4350" y="3351"/>
                      </a:lnTo>
                      <a:lnTo>
                        <a:pt x="4339" y="3344"/>
                      </a:lnTo>
                      <a:lnTo>
                        <a:pt x="4325" y="3338"/>
                      </a:lnTo>
                      <a:lnTo>
                        <a:pt x="4310" y="3332"/>
                      </a:lnTo>
                      <a:lnTo>
                        <a:pt x="4293" y="3327"/>
                      </a:lnTo>
                      <a:lnTo>
                        <a:pt x="4183" y="3321"/>
                      </a:lnTo>
                      <a:lnTo>
                        <a:pt x="4353" y="3196"/>
                      </a:lnTo>
                      <a:lnTo>
                        <a:pt x="4679" y="2955"/>
                      </a:lnTo>
                      <a:lnTo>
                        <a:pt x="4687" y="2925"/>
                      </a:lnTo>
                      <a:lnTo>
                        <a:pt x="4696" y="2897"/>
                      </a:lnTo>
                      <a:lnTo>
                        <a:pt x="4706" y="2872"/>
                      </a:lnTo>
                      <a:lnTo>
                        <a:pt x="4718" y="2849"/>
                      </a:lnTo>
                      <a:lnTo>
                        <a:pt x="4724" y="2838"/>
                      </a:lnTo>
                      <a:lnTo>
                        <a:pt x="4730" y="2828"/>
                      </a:lnTo>
                      <a:lnTo>
                        <a:pt x="4737" y="2819"/>
                      </a:lnTo>
                      <a:lnTo>
                        <a:pt x="4744" y="2810"/>
                      </a:lnTo>
                      <a:lnTo>
                        <a:pt x="4751" y="2802"/>
                      </a:lnTo>
                      <a:lnTo>
                        <a:pt x="4759" y="2794"/>
                      </a:lnTo>
                      <a:lnTo>
                        <a:pt x="4766" y="2787"/>
                      </a:lnTo>
                      <a:lnTo>
                        <a:pt x="4774" y="2780"/>
                      </a:lnTo>
                      <a:lnTo>
                        <a:pt x="4791" y="2765"/>
                      </a:lnTo>
                      <a:lnTo>
                        <a:pt x="4805" y="2748"/>
                      </a:lnTo>
                      <a:lnTo>
                        <a:pt x="4811" y="2739"/>
                      </a:lnTo>
                      <a:lnTo>
                        <a:pt x="4817" y="2730"/>
                      </a:lnTo>
                      <a:lnTo>
                        <a:pt x="4823" y="2721"/>
                      </a:lnTo>
                      <a:lnTo>
                        <a:pt x="4828" y="2712"/>
                      </a:lnTo>
                      <a:lnTo>
                        <a:pt x="4837" y="2692"/>
                      </a:lnTo>
                      <a:lnTo>
                        <a:pt x="4844" y="2671"/>
                      </a:lnTo>
                      <a:lnTo>
                        <a:pt x="4850" y="2650"/>
                      </a:lnTo>
                      <a:lnTo>
                        <a:pt x="4854" y="2627"/>
                      </a:lnTo>
                      <a:lnTo>
                        <a:pt x="4898" y="2501"/>
                      </a:lnTo>
                      <a:lnTo>
                        <a:pt x="4913" y="2491"/>
                      </a:lnTo>
                      <a:lnTo>
                        <a:pt x="4926" y="2480"/>
                      </a:lnTo>
                      <a:lnTo>
                        <a:pt x="4939" y="2470"/>
                      </a:lnTo>
                      <a:lnTo>
                        <a:pt x="4951" y="2459"/>
                      </a:lnTo>
                      <a:lnTo>
                        <a:pt x="4961" y="2447"/>
                      </a:lnTo>
                      <a:lnTo>
                        <a:pt x="4971" y="2435"/>
                      </a:lnTo>
                      <a:lnTo>
                        <a:pt x="4980" y="2423"/>
                      </a:lnTo>
                      <a:lnTo>
                        <a:pt x="4988" y="2410"/>
                      </a:lnTo>
                      <a:lnTo>
                        <a:pt x="4995" y="2397"/>
                      </a:lnTo>
                      <a:lnTo>
                        <a:pt x="5001" y="2384"/>
                      </a:lnTo>
                      <a:lnTo>
                        <a:pt x="5006" y="2370"/>
                      </a:lnTo>
                      <a:lnTo>
                        <a:pt x="5011" y="2356"/>
                      </a:lnTo>
                      <a:lnTo>
                        <a:pt x="5015" y="2341"/>
                      </a:lnTo>
                      <a:lnTo>
                        <a:pt x="5018" y="2325"/>
                      </a:lnTo>
                      <a:lnTo>
                        <a:pt x="5021" y="2309"/>
                      </a:lnTo>
                      <a:lnTo>
                        <a:pt x="5022" y="2294"/>
                      </a:lnTo>
                      <a:lnTo>
                        <a:pt x="5037" y="2266"/>
                      </a:lnTo>
                      <a:lnTo>
                        <a:pt x="5053" y="2240"/>
                      </a:lnTo>
                      <a:lnTo>
                        <a:pt x="5069" y="2214"/>
                      </a:lnTo>
                      <a:lnTo>
                        <a:pt x="5083" y="2185"/>
                      </a:lnTo>
                      <a:lnTo>
                        <a:pt x="5091" y="2171"/>
                      </a:lnTo>
                      <a:lnTo>
                        <a:pt x="5098" y="2156"/>
                      </a:lnTo>
                      <a:lnTo>
                        <a:pt x="5104" y="2140"/>
                      </a:lnTo>
                      <a:lnTo>
                        <a:pt x="5111" y="2124"/>
                      </a:lnTo>
                      <a:lnTo>
                        <a:pt x="5117" y="2106"/>
                      </a:lnTo>
                      <a:lnTo>
                        <a:pt x="5123" y="2087"/>
                      </a:lnTo>
                      <a:lnTo>
                        <a:pt x="5128" y="2068"/>
                      </a:lnTo>
                      <a:lnTo>
                        <a:pt x="5133" y="2045"/>
                      </a:lnTo>
                      <a:lnTo>
                        <a:pt x="5143" y="2034"/>
                      </a:lnTo>
                      <a:lnTo>
                        <a:pt x="5152" y="2022"/>
                      </a:lnTo>
                      <a:lnTo>
                        <a:pt x="5161" y="2011"/>
                      </a:lnTo>
                      <a:lnTo>
                        <a:pt x="5169" y="1999"/>
                      </a:lnTo>
                      <a:lnTo>
                        <a:pt x="5177" y="1987"/>
                      </a:lnTo>
                      <a:lnTo>
                        <a:pt x="5184" y="1974"/>
                      </a:lnTo>
                      <a:lnTo>
                        <a:pt x="5191" y="1962"/>
                      </a:lnTo>
                      <a:lnTo>
                        <a:pt x="5197" y="1950"/>
                      </a:lnTo>
                      <a:lnTo>
                        <a:pt x="5202" y="1937"/>
                      </a:lnTo>
                      <a:lnTo>
                        <a:pt x="5208" y="1924"/>
                      </a:lnTo>
                      <a:lnTo>
                        <a:pt x="5212" y="1910"/>
                      </a:lnTo>
                      <a:lnTo>
                        <a:pt x="5216" y="1897"/>
                      </a:lnTo>
                      <a:lnTo>
                        <a:pt x="5219" y="1884"/>
                      </a:lnTo>
                      <a:lnTo>
                        <a:pt x="5222" y="1871"/>
                      </a:lnTo>
                      <a:lnTo>
                        <a:pt x="5224" y="1857"/>
                      </a:lnTo>
                      <a:lnTo>
                        <a:pt x="5226" y="1844"/>
                      </a:lnTo>
                      <a:lnTo>
                        <a:pt x="5223" y="1824"/>
                      </a:lnTo>
                      <a:lnTo>
                        <a:pt x="5222" y="1804"/>
                      </a:lnTo>
                      <a:lnTo>
                        <a:pt x="5222" y="1784"/>
                      </a:lnTo>
                      <a:lnTo>
                        <a:pt x="5224" y="1763"/>
                      </a:lnTo>
                      <a:lnTo>
                        <a:pt x="5227" y="1744"/>
                      </a:lnTo>
                      <a:lnTo>
                        <a:pt x="5231" y="1725"/>
                      </a:lnTo>
                      <a:lnTo>
                        <a:pt x="5236" y="1706"/>
                      </a:lnTo>
                      <a:lnTo>
                        <a:pt x="5242" y="1687"/>
                      </a:lnTo>
                      <a:lnTo>
                        <a:pt x="5249" y="1668"/>
                      </a:lnTo>
                      <a:lnTo>
                        <a:pt x="5256" y="1649"/>
                      </a:lnTo>
                      <a:lnTo>
                        <a:pt x="5265" y="1629"/>
                      </a:lnTo>
                      <a:lnTo>
                        <a:pt x="5274" y="1611"/>
                      </a:lnTo>
                      <a:lnTo>
                        <a:pt x="5284" y="1593"/>
                      </a:lnTo>
                      <a:lnTo>
                        <a:pt x="5295" y="1574"/>
                      </a:lnTo>
                      <a:lnTo>
                        <a:pt x="5306" y="1556"/>
                      </a:lnTo>
                      <a:lnTo>
                        <a:pt x="5317" y="1538"/>
                      </a:lnTo>
                      <a:lnTo>
                        <a:pt x="5252" y="1525"/>
                      </a:lnTo>
                      <a:lnTo>
                        <a:pt x="5170" y="1439"/>
                      </a:lnTo>
                      <a:lnTo>
                        <a:pt x="5012" y="1418"/>
                      </a:lnTo>
                      <a:lnTo>
                        <a:pt x="4907" y="1382"/>
                      </a:lnTo>
                      <a:lnTo>
                        <a:pt x="4848" y="1378"/>
                      </a:lnTo>
                      <a:lnTo>
                        <a:pt x="4738" y="1309"/>
                      </a:lnTo>
                      <a:lnTo>
                        <a:pt x="4706" y="1365"/>
                      </a:lnTo>
                      <a:lnTo>
                        <a:pt x="4648" y="1358"/>
                      </a:lnTo>
                      <a:lnTo>
                        <a:pt x="4616" y="1313"/>
                      </a:lnTo>
                      <a:lnTo>
                        <a:pt x="4561" y="1300"/>
                      </a:lnTo>
                      <a:lnTo>
                        <a:pt x="4518" y="1367"/>
                      </a:lnTo>
                      <a:lnTo>
                        <a:pt x="4451" y="1363"/>
                      </a:lnTo>
                      <a:lnTo>
                        <a:pt x="4342" y="1563"/>
                      </a:lnTo>
                      <a:lnTo>
                        <a:pt x="4321" y="1789"/>
                      </a:lnTo>
                      <a:lnTo>
                        <a:pt x="4199" y="1664"/>
                      </a:lnTo>
                      <a:lnTo>
                        <a:pt x="4148" y="1720"/>
                      </a:lnTo>
                      <a:lnTo>
                        <a:pt x="4028" y="1775"/>
                      </a:lnTo>
                      <a:lnTo>
                        <a:pt x="3863" y="2008"/>
                      </a:lnTo>
                      <a:lnTo>
                        <a:pt x="3981" y="1789"/>
                      </a:lnTo>
                      <a:lnTo>
                        <a:pt x="3886" y="1797"/>
                      </a:lnTo>
                      <a:lnTo>
                        <a:pt x="3783" y="1871"/>
                      </a:lnTo>
                      <a:lnTo>
                        <a:pt x="3665" y="1793"/>
                      </a:lnTo>
                      <a:lnTo>
                        <a:pt x="3522" y="1840"/>
                      </a:lnTo>
                      <a:lnTo>
                        <a:pt x="3473" y="1914"/>
                      </a:lnTo>
                      <a:lnTo>
                        <a:pt x="3458" y="1854"/>
                      </a:lnTo>
                      <a:lnTo>
                        <a:pt x="3336" y="1654"/>
                      </a:lnTo>
                      <a:lnTo>
                        <a:pt x="3328" y="1553"/>
                      </a:lnTo>
                      <a:lnTo>
                        <a:pt x="3270" y="1513"/>
                      </a:lnTo>
                      <a:lnTo>
                        <a:pt x="3090" y="1529"/>
                      </a:lnTo>
                      <a:lnTo>
                        <a:pt x="2878" y="1683"/>
                      </a:lnTo>
                      <a:lnTo>
                        <a:pt x="2739" y="1684"/>
                      </a:lnTo>
                      <a:lnTo>
                        <a:pt x="2857" y="1574"/>
                      </a:lnTo>
                      <a:lnTo>
                        <a:pt x="2858" y="1568"/>
                      </a:lnTo>
                      <a:lnTo>
                        <a:pt x="2850" y="1570"/>
                      </a:lnTo>
                      <a:lnTo>
                        <a:pt x="2841" y="1572"/>
                      </a:lnTo>
                      <a:lnTo>
                        <a:pt x="2833" y="1573"/>
                      </a:lnTo>
                      <a:lnTo>
                        <a:pt x="2824" y="1573"/>
                      </a:lnTo>
                      <a:lnTo>
                        <a:pt x="2815" y="1573"/>
                      </a:lnTo>
                      <a:lnTo>
                        <a:pt x="2806" y="1572"/>
                      </a:lnTo>
                      <a:lnTo>
                        <a:pt x="2797" y="1570"/>
                      </a:lnTo>
                      <a:lnTo>
                        <a:pt x="2788" y="1568"/>
                      </a:lnTo>
                      <a:lnTo>
                        <a:pt x="2769" y="1562"/>
                      </a:lnTo>
                      <a:lnTo>
                        <a:pt x="2749" y="1555"/>
                      </a:lnTo>
                      <a:lnTo>
                        <a:pt x="2729" y="1546"/>
                      </a:lnTo>
                      <a:lnTo>
                        <a:pt x="2709" y="1536"/>
                      </a:lnTo>
                      <a:lnTo>
                        <a:pt x="2702" y="1532"/>
                      </a:lnTo>
                      <a:lnTo>
                        <a:pt x="2696" y="1527"/>
                      </a:lnTo>
                      <a:lnTo>
                        <a:pt x="2691" y="1522"/>
                      </a:lnTo>
                      <a:lnTo>
                        <a:pt x="2686" y="1517"/>
                      </a:lnTo>
                      <a:lnTo>
                        <a:pt x="2682" y="1511"/>
                      </a:lnTo>
                      <a:lnTo>
                        <a:pt x="2679" y="1504"/>
                      </a:lnTo>
                      <a:lnTo>
                        <a:pt x="2676" y="1496"/>
                      </a:lnTo>
                      <a:lnTo>
                        <a:pt x="2673" y="1488"/>
                      </a:lnTo>
                      <a:lnTo>
                        <a:pt x="2671" y="1478"/>
                      </a:lnTo>
                      <a:lnTo>
                        <a:pt x="2667" y="1469"/>
                      </a:lnTo>
                      <a:lnTo>
                        <a:pt x="2662" y="1460"/>
                      </a:lnTo>
                      <a:lnTo>
                        <a:pt x="2656" y="1451"/>
                      </a:lnTo>
                      <a:lnTo>
                        <a:pt x="2649" y="1444"/>
                      </a:lnTo>
                      <a:lnTo>
                        <a:pt x="2640" y="1437"/>
                      </a:lnTo>
                      <a:lnTo>
                        <a:pt x="2630" y="1430"/>
                      </a:lnTo>
                      <a:lnTo>
                        <a:pt x="2619" y="1424"/>
                      </a:lnTo>
                      <a:lnTo>
                        <a:pt x="2610" y="1420"/>
                      </a:lnTo>
                      <a:lnTo>
                        <a:pt x="2606" y="1416"/>
                      </a:lnTo>
                      <a:lnTo>
                        <a:pt x="2605" y="1411"/>
                      </a:lnTo>
                      <a:lnTo>
                        <a:pt x="2605" y="1401"/>
                      </a:lnTo>
                      <a:lnTo>
                        <a:pt x="2603" y="1392"/>
                      </a:lnTo>
                      <a:lnTo>
                        <a:pt x="2601" y="1383"/>
                      </a:lnTo>
                      <a:lnTo>
                        <a:pt x="2597" y="1373"/>
                      </a:lnTo>
                      <a:lnTo>
                        <a:pt x="2593" y="1364"/>
                      </a:lnTo>
                      <a:lnTo>
                        <a:pt x="2587" y="1354"/>
                      </a:lnTo>
                      <a:lnTo>
                        <a:pt x="2580" y="1344"/>
                      </a:lnTo>
                      <a:lnTo>
                        <a:pt x="2573" y="1335"/>
                      </a:lnTo>
                      <a:lnTo>
                        <a:pt x="2563" y="1326"/>
                      </a:lnTo>
                      <a:lnTo>
                        <a:pt x="2560" y="1308"/>
                      </a:lnTo>
                      <a:lnTo>
                        <a:pt x="2558" y="1292"/>
                      </a:lnTo>
                      <a:lnTo>
                        <a:pt x="2554" y="1276"/>
                      </a:lnTo>
                      <a:lnTo>
                        <a:pt x="2551" y="1261"/>
                      </a:lnTo>
                      <a:lnTo>
                        <a:pt x="2547" y="1247"/>
                      </a:lnTo>
                      <a:lnTo>
                        <a:pt x="2543" y="1234"/>
                      </a:lnTo>
                      <a:lnTo>
                        <a:pt x="2538" y="1221"/>
                      </a:lnTo>
                      <a:lnTo>
                        <a:pt x="2533" y="1209"/>
                      </a:lnTo>
                      <a:lnTo>
                        <a:pt x="2527" y="1199"/>
                      </a:lnTo>
                      <a:lnTo>
                        <a:pt x="2521" y="1189"/>
                      </a:lnTo>
                      <a:lnTo>
                        <a:pt x="2515" y="1181"/>
                      </a:lnTo>
                      <a:lnTo>
                        <a:pt x="2507" y="1174"/>
                      </a:lnTo>
                      <a:lnTo>
                        <a:pt x="2500" y="1168"/>
                      </a:lnTo>
                      <a:lnTo>
                        <a:pt x="2491" y="1164"/>
                      </a:lnTo>
                      <a:lnTo>
                        <a:pt x="2483" y="1160"/>
                      </a:lnTo>
                      <a:lnTo>
                        <a:pt x="2473" y="1158"/>
                      </a:lnTo>
                      <a:lnTo>
                        <a:pt x="2461" y="1153"/>
                      </a:lnTo>
                      <a:lnTo>
                        <a:pt x="2450" y="1146"/>
                      </a:lnTo>
                      <a:lnTo>
                        <a:pt x="2445" y="1142"/>
                      </a:lnTo>
                      <a:lnTo>
                        <a:pt x="2441" y="1138"/>
                      </a:lnTo>
                      <a:lnTo>
                        <a:pt x="2437" y="1133"/>
                      </a:lnTo>
                      <a:lnTo>
                        <a:pt x="2433" y="1128"/>
                      </a:lnTo>
                      <a:lnTo>
                        <a:pt x="2430" y="1123"/>
                      </a:lnTo>
                      <a:lnTo>
                        <a:pt x="2427" y="1117"/>
                      </a:lnTo>
                      <a:lnTo>
                        <a:pt x="2424" y="1111"/>
                      </a:lnTo>
                      <a:lnTo>
                        <a:pt x="2422" y="1105"/>
                      </a:lnTo>
                      <a:lnTo>
                        <a:pt x="2420" y="1091"/>
                      </a:lnTo>
                      <a:lnTo>
                        <a:pt x="2419" y="1077"/>
                      </a:lnTo>
                      <a:lnTo>
                        <a:pt x="2377" y="821"/>
                      </a:lnTo>
                      <a:lnTo>
                        <a:pt x="2375" y="809"/>
                      </a:lnTo>
                      <a:lnTo>
                        <a:pt x="2372" y="798"/>
                      </a:lnTo>
                      <a:lnTo>
                        <a:pt x="2368" y="787"/>
                      </a:lnTo>
                      <a:lnTo>
                        <a:pt x="2362" y="778"/>
                      </a:lnTo>
                      <a:lnTo>
                        <a:pt x="2355" y="770"/>
                      </a:lnTo>
                      <a:lnTo>
                        <a:pt x="2346" y="763"/>
                      </a:lnTo>
                      <a:lnTo>
                        <a:pt x="2336" y="756"/>
                      </a:lnTo>
                      <a:lnTo>
                        <a:pt x="2325" y="750"/>
                      </a:lnTo>
                      <a:lnTo>
                        <a:pt x="2313" y="743"/>
                      </a:lnTo>
                      <a:lnTo>
                        <a:pt x="2301" y="735"/>
                      </a:lnTo>
                      <a:lnTo>
                        <a:pt x="2291" y="727"/>
                      </a:lnTo>
                      <a:lnTo>
                        <a:pt x="2281" y="718"/>
                      </a:lnTo>
                      <a:lnTo>
                        <a:pt x="2273" y="708"/>
                      </a:lnTo>
                      <a:lnTo>
                        <a:pt x="2266" y="697"/>
                      </a:lnTo>
                      <a:lnTo>
                        <a:pt x="2260" y="686"/>
                      </a:lnTo>
                      <a:lnTo>
                        <a:pt x="2255" y="672"/>
                      </a:lnTo>
                      <a:lnTo>
                        <a:pt x="2253" y="657"/>
                      </a:lnTo>
                      <a:lnTo>
                        <a:pt x="2251" y="641"/>
                      </a:lnTo>
                      <a:lnTo>
                        <a:pt x="2248" y="626"/>
                      </a:lnTo>
                      <a:lnTo>
                        <a:pt x="2244" y="613"/>
                      </a:lnTo>
                      <a:lnTo>
                        <a:pt x="2240" y="600"/>
                      </a:lnTo>
                      <a:lnTo>
                        <a:pt x="2234" y="587"/>
                      </a:lnTo>
                      <a:lnTo>
                        <a:pt x="2227" y="576"/>
                      </a:lnTo>
                      <a:lnTo>
                        <a:pt x="2220" y="565"/>
                      </a:lnTo>
                      <a:lnTo>
                        <a:pt x="2211" y="555"/>
                      </a:lnTo>
                      <a:lnTo>
                        <a:pt x="2202" y="545"/>
                      </a:lnTo>
                      <a:lnTo>
                        <a:pt x="2191" y="536"/>
                      </a:lnTo>
                      <a:lnTo>
                        <a:pt x="2180" y="528"/>
                      </a:lnTo>
                      <a:lnTo>
                        <a:pt x="2167" y="520"/>
                      </a:lnTo>
                      <a:lnTo>
                        <a:pt x="2152" y="514"/>
                      </a:lnTo>
                      <a:lnTo>
                        <a:pt x="2136" y="506"/>
                      </a:lnTo>
                      <a:lnTo>
                        <a:pt x="2119" y="501"/>
                      </a:lnTo>
                      <a:lnTo>
                        <a:pt x="2029" y="483"/>
                      </a:lnTo>
                      <a:lnTo>
                        <a:pt x="2017" y="480"/>
                      </a:lnTo>
                      <a:lnTo>
                        <a:pt x="2004" y="476"/>
                      </a:lnTo>
                      <a:lnTo>
                        <a:pt x="1993" y="472"/>
                      </a:lnTo>
                      <a:lnTo>
                        <a:pt x="1982" y="466"/>
                      </a:lnTo>
                      <a:lnTo>
                        <a:pt x="1971" y="460"/>
                      </a:lnTo>
                      <a:lnTo>
                        <a:pt x="1961" y="453"/>
                      </a:lnTo>
                      <a:lnTo>
                        <a:pt x="1951" y="445"/>
                      </a:lnTo>
                      <a:lnTo>
                        <a:pt x="1941" y="437"/>
                      </a:lnTo>
                      <a:lnTo>
                        <a:pt x="1930" y="425"/>
                      </a:lnTo>
                      <a:lnTo>
                        <a:pt x="1919" y="415"/>
                      </a:lnTo>
                      <a:lnTo>
                        <a:pt x="1909" y="407"/>
                      </a:lnTo>
                      <a:lnTo>
                        <a:pt x="1899" y="400"/>
                      </a:lnTo>
                      <a:lnTo>
                        <a:pt x="1890" y="393"/>
                      </a:lnTo>
                      <a:lnTo>
                        <a:pt x="1881" y="388"/>
                      </a:lnTo>
                      <a:lnTo>
                        <a:pt x="1871" y="383"/>
                      </a:lnTo>
                      <a:lnTo>
                        <a:pt x="1862" y="379"/>
                      </a:lnTo>
                      <a:lnTo>
                        <a:pt x="1829" y="367"/>
                      </a:lnTo>
                      <a:lnTo>
                        <a:pt x="1796" y="355"/>
                      </a:lnTo>
                      <a:lnTo>
                        <a:pt x="1779" y="350"/>
                      </a:lnTo>
                      <a:lnTo>
                        <a:pt x="1764" y="344"/>
                      </a:lnTo>
                      <a:lnTo>
                        <a:pt x="1751" y="337"/>
                      </a:lnTo>
                      <a:lnTo>
                        <a:pt x="1739" y="330"/>
                      </a:lnTo>
                      <a:lnTo>
                        <a:pt x="1728" y="321"/>
                      </a:lnTo>
                      <a:lnTo>
                        <a:pt x="1720" y="312"/>
                      </a:lnTo>
                      <a:lnTo>
                        <a:pt x="1713" y="302"/>
                      </a:lnTo>
                      <a:lnTo>
                        <a:pt x="1708" y="291"/>
                      </a:lnTo>
                      <a:lnTo>
                        <a:pt x="1705" y="73"/>
                      </a:lnTo>
                      <a:lnTo>
                        <a:pt x="1621" y="0"/>
                      </a:lnTo>
                      <a:lnTo>
                        <a:pt x="1438" y="62"/>
                      </a:lnTo>
                      <a:lnTo>
                        <a:pt x="1257" y="37"/>
                      </a:lnTo>
                      <a:lnTo>
                        <a:pt x="1219" y="265"/>
                      </a:lnTo>
                      <a:lnTo>
                        <a:pt x="846" y="224"/>
                      </a:lnTo>
                      <a:lnTo>
                        <a:pt x="726" y="234"/>
                      </a:lnTo>
                      <a:lnTo>
                        <a:pt x="505" y="304"/>
                      </a:lnTo>
                      <a:lnTo>
                        <a:pt x="363" y="401"/>
                      </a:lnTo>
                      <a:lnTo>
                        <a:pt x="224" y="412"/>
                      </a:lnTo>
                      <a:lnTo>
                        <a:pt x="36" y="520"/>
                      </a:lnTo>
                      <a:lnTo>
                        <a:pt x="1" y="494"/>
                      </a:lnTo>
                      <a:lnTo>
                        <a:pt x="0" y="500"/>
                      </a:lnTo>
                      <a:lnTo>
                        <a:pt x="0" y="500"/>
                      </a:lnTo>
                      <a:lnTo>
                        <a:pt x="31" y="936"/>
                      </a:lnTo>
                      <a:lnTo>
                        <a:pt x="33" y="936"/>
                      </a:lnTo>
                      <a:lnTo>
                        <a:pt x="72" y="1347"/>
                      </a:lnTo>
                      <a:lnTo>
                        <a:pt x="146" y="1422"/>
                      </a:lnTo>
                      <a:lnTo>
                        <a:pt x="302" y="1692"/>
                      </a:lnTo>
                      <a:lnTo>
                        <a:pt x="410" y="1691"/>
                      </a:lnTo>
                      <a:lnTo>
                        <a:pt x="433" y="1698"/>
                      </a:lnTo>
                      <a:lnTo>
                        <a:pt x="456" y="1704"/>
                      </a:lnTo>
                      <a:lnTo>
                        <a:pt x="478" y="1708"/>
                      </a:lnTo>
                      <a:lnTo>
                        <a:pt x="501" y="1710"/>
                      </a:lnTo>
                      <a:lnTo>
                        <a:pt x="513" y="1710"/>
                      </a:lnTo>
                      <a:lnTo>
                        <a:pt x="524" y="1709"/>
                      </a:lnTo>
                      <a:lnTo>
                        <a:pt x="535" y="1709"/>
                      </a:lnTo>
                      <a:lnTo>
                        <a:pt x="546" y="1707"/>
                      </a:lnTo>
                      <a:lnTo>
                        <a:pt x="557" y="1705"/>
                      </a:lnTo>
                      <a:lnTo>
                        <a:pt x="569" y="1703"/>
                      </a:lnTo>
                      <a:lnTo>
                        <a:pt x="580" y="1699"/>
                      </a:lnTo>
                      <a:lnTo>
                        <a:pt x="592" y="1696"/>
                      </a:lnTo>
                      <a:lnTo>
                        <a:pt x="601" y="1694"/>
                      </a:lnTo>
                      <a:lnTo>
                        <a:pt x="610" y="1693"/>
                      </a:lnTo>
                      <a:lnTo>
                        <a:pt x="618" y="1693"/>
                      </a:lnTo>
                      <a:lnTo>
                        <a:pt x="627" y="1693"/>
                      </a:lnTo>
                      <a:lnTo>
                        <a:pt x="635" y="1695"/>
                      </a:lnTo>
                      <a:lnTo>
                        <a:pt x="643" y="1697"/>
                      </a:lnTo>
                      <a:lnTo>
                        <a:pt x="650" y="1700"/>
                      </a:lnTo>
                      <a:lnTo>
                        <a:pt x="657" y="1704"/>
                      </a:lnTo>
                      <a:lnTo>
                        <a:pt x="663" y="1709"/>
                      </a:lnTo>
                      <a:lnTo>
                        <a:pt x="669" y="1715"/>
                      </a:lnTo>
                      <a:lnTo>
                        <a:pt x="675" y="1722"/>
                      </a:lnTo>
                      <a:lnTo>
                        <a:pt x="681" y="1729"/>
                      </a:lnTo>
                      <a:lnTo>
                        <a:pt x="686" y="1738"/>
                      </a:lnTo>
                      <a:lnTo>
                        <a:pt x="690" y="1747"/>
                      </a:lnTo>
                      <a:lnTo>
                        <a:pt x="695" y="1757"/>
                      </a:lnTo>
                      <a:lnTo>
                        <a:pt x="699" y="1768"/>
                      </a:lnTo>
                      <a:lnTo>
                        <a:pt x="701" y="1780"/>
                      </a:lnTo>
                      <a:lnTo>
                        <a:pt x="704" y="1791"/>
                      </a:lnTo>
                      <a:lnTo>
                        <a:pt x="707" y="1800"/>
                      </a:lnTo>
                      <a:lnTo>
                        <a:pt x="711" y="1809"/>
                      </a:lnTo>
                      <a:lnTo>
                        <a:pt x="715" y="1817"/>
                      </a:lnTo>
                      <a:lnTo>
                        <a:pt x="720" y="1824"/>
                      </a:lnTo>
                      <a:lnTo>
                        <a:pt x="725" y="1831"/>
                      </a:lnTo>
                      <a:lnTo>
                        <a:pt x="731" y="1836"/>
                      </a:lnTo>
                      <a:lnTo>
                        <a:pt x="737" y="1841"/>
                      </a:lnTo>
                      <a:lnTo>
                        <a:pt x="743" y="1846"/>
                      </a:lnTo>
                      <a:lnTo>
                        <a:pt x="751" y="1849"/>
                      </a:lnTo>
                      <a:lnTo>
                        <a:pt x="758" y="1853"/>
                      </a:lnTo>
                      <a:lnTo>
                        <a:pt x="768" y="1855"/>
                      </a:lnTo>
                      <a:lnTo>
                        <a:pt x="777" y="1858"/>
                      </a:lnTo>
                      <a:lnTo>
                        <a:pt x="786" y="1859"/>
                      </a:lnTo>
                      <a:lnTo>
                        <a:pt x="796" y="1861"/>
                      </a:lnTo>
                      <a:lnTo>
                        <a:pt x="811" y="1867"/>
                      </a:lnTo>
                      <a:lnTo>
                        <a:pt x="824" y="1875"/>
                      </a:lnTo>
                      <a:lnTo>
                        <a:pt x="830" y="1879"/>
                      </a:lnTo>
                      <a:lnTo>
                        <a:pt x="836" y="1884"/>
                      </a:lnTo>
                      <a:lnTo>
                        <a:pt x="842" y="1891"/>
                      </a:lnTo>
                      <a:lnTo>
                        <a:pt x="847" y="1898"/>
                      </a:lnTo>
                      <a:lnTo>
                        <a:pt x="854" y="1906"/>
                      </a:lnTo>
                      <a:lnTo>
                        <a:pt x="861" y="1914"/>
                      </a:lnTo>
                      <a:lnTo>
                        <a:pt x="868" y="1921"/>
                      </a:lnTo>
                      <a:lnTo>
                        <a:pt x="876" y="1926"/>
                      </a:lnTo>
                      <a:lnTo>
                        <a:pt x="883" y="1930"/>
                      </a:lnTo>
                      <a:lnTo>
                        <a:pt x="891" y="1933"/>
                      </a:lnTo>
                      <a:lnTo>
                        <a:pt x="898" y="1936"/>
                      </a:lnTo>
                      <a:lnTo>
                        <a:pt x="906" y="1937"/>
                      </a:lnTo>
                      <a:lnTo>
                        <a:pt x="933" y="1941"/>
                      </a:lnTo>
                      <a:lnTo>
                        <a:pt x="942" y="1941"/>
                      </a:lnTo>
                      <a:lnTo>
                        <a:pt x="949" y="1947"/>
                      </a:lnTo>
                      <a:lnTo>
                        <a:pt x="966" y="1967"/>
                      </a:lnTo>
                      <a:lnTo>
                        <a:pt x="971" y="1972"/>
                      </a:lnTo>
                      <a:lnTo>
                        <a:pt x="975" y="1975"/>
                      </a:lnTo>
                      <a:lnTo>
                        <a:pt x="980" y="1978"/>
                      </a:lnTo>
                      <a:lnTo>
                        <a:pt x="985" y="1980"/>
                      </a:lnTo>
                      <a:lnTo>
                        <a:pt x="994" y="1983"/>
                      </a:lnTo>
                      <a:lnTo>
                        <a:pt x="1004" y="1984"/>
                      </a:lnTo>
                      <a:lnTo>
                        <a:pt x="1021" y="1982"/>
                      </a:lnTo>
                      <a:lnTo>
                        <a:pt x="1035" y="1978"/>
                      </a:lnTo>
                      <a:lnTo>
                        <a:pt x="1041" y="1977"/>
                      </a:lnTo>
                      <a:lnTo>
                        <a:pt x="1045" y="1978"/>
                      </a:lnTo>
                      <a:lnTo>
                        <a:pt x="1047" y="1978"/>
                      </a:lnTo>
                      <a:lnTo>
                        <a:pt x="1047" y="1980"/>
                      </a:lnTo>
                      <a:lnTo>
                        <a:pt x="1048" y="1981"/>
                      </a:lnTo>
                      <a:lnTo>
                        <a:pt x="1048" y="1984"/>
                      </a:lnTo>
                      <a:lnTo>
                        <a:pt x="1046" y="1991"/>
                      </a:lnTo>
                      <a:lnTo>
                        <a:pt x="1042" y="2001"/>
                      </a:lnTo>
                      <a:lnTo>
                        <a:pt x="1035" y="2016"/>
                      </a:lnTo>
                      <a:lnTo>
                        <a:pt x="1026" y="2034"/>
                      </a:lnTo>
                      <a:lnTo>
                        <a:pt x="266" y="3611"/>
                      </a:lnTo>
                      <a:lnTo>
                        <a:pt x="264" y="3624"/>
                      </a:lnTo>
                      <a:lnTo>
                        <a:pt x="262" y="3636"/>
                      </a:lnTo>
                      <a:lnTo>
                        <a:pt x="260" y="3647"/>
                      </a:lnTo>
                      <a:lnTo>
                        <a:pt x="257" y="3659"/>
                      </a:lnTo>
                      <a:lnTo>
                        <a:pt x="253" y="3670"/>
                      </a:lnTo>
                      <a:lnTo>
                        <a:pt x="249" y="3681"/>
                      </a:lnTo>
                      <a:lnTo>
                        <a:pt x="245" y="3692"/>
                      </a:lnTo>
                      <a:lnTo>
                        <a:pt x="240" y="3702"/>
                      </a:lnTo>
                      <a:lnTo>
                        <a:pt x="228" y="3724"/>
                      </a:lnTo>
                      <a:lnTo>
                        <a:pt x="214" y="3746"/>
                      </a:lnTo>
                      <a:lnTo>
                        <a:pt x="197" y="3770"/>
                      </a:lnTo>
                      <a:lnTo>
                        <a:pt x="178" y="3794"/>
                      </a:lnTo>
                      <a:lnTo>
                        <a:pt x="170" y="3800"/>
                      </a:lnTo>
                      <a:lnTo>
                        <a:pt x="163" y="3805"/>
                      </a:lnTo>
                      <a:lnTo>
                        <a:pt x="157" y="3811"/>
                      </a:lnTo>
                      <a:lnTo>
                        <a:pt x="152" y="3816"/>
                      </a:lnTo>
                      <a:lnTo>
                        <a:pt x="148" y="3823"/>
                      </a:lnTo>
                      <a:lnTo>
                        <a:pt x="146" y="3829"/>
                      </a:lnTo>
                      <a:lnTo>
                        <a:pt x="144" y="3835"/>
                      </a:lnTo>
                      <a:lnTo>
                        <a:pt x="144" y="3842"/>
                      </a:lnTo>
                      <a:lnTo>
                        <a:pt x="144" y="3849"/>
                      </a:lnTo>
                      <a:lnTo>
                        <a:pt x="146" y="3856"/>
                      </a:lnTo>
                      <a:lnTo>
                        <a:pt x="149" y="3864"/>
                      </a:lnTo>
                      <a:lnTo>
                        <a:pt x="153" y="3871"/>
                      </a:lnTo>
                      <a:lnTo>
                        <a:pt x="158" y="3879"/>
                      </a:lnTo>
                      <a:lnTo>
                        <a:pt x="165" y="3888"/>
                      </a:lnTo>
                      <a:lnTo>
                        <a:pt x="172" y="3896"/>
                      </a:lnTo>
                      <a:lnTo>
                        <a:pt x="180" y="3905"/>
                      </a:lnTo>
                      <a:lnTo>
                        <a:pt x="265" y="4087"/>
                      </a:lnTo>
                      <a:lnTo>
                        <a:pt x="284" y="4094"/>
                      </a:lnTo>
                      <a:lnTo>
                        <a:pt x="345" y="4193"/>
                      </a:lnTo>
                      <a:lnTo>
                        <a:pt x="397" y="4345"/>
                      </a:lnTo>
                      <a:lnTo>
                        <a:pt x="433" y="4478"/>
                      </a:lnTo>
                      <a:lnTo>
                        <a:pt x="437" y="4607"/>
                      </a:lnTo>
                      <a:lnTo>
                        <a:pt x="508" y="4662"/>
                      </a:lnTo>
                      <a:lnTo>
                        <a:pt x="544" y="4706"/>
                      </a:lnTo>
                      <a:lnTo>
                        <a:pt x="596" y="4726"/>
                      </a:lnTo>
                      <a:lnTo>
                        <a:pt x="655" y="4813"/>
                      </a:lnTo>
                      <a:lnTo>
                        <a:pt x="702" y="4851"/>
                      </a:lnTo>
                      <a:lnTo>
                        <a:pt x="796" y="4863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78900" name="Freeform 52"/>
                <p:cNvSpPr>
                  <a:spLocks/>
                </p:cNvSpPr>
                <p:nvPr/>
              </p:nvSpPr>
              <p:spPr bwMode="auto">
                <a:xfrm>
                  <a:off x="7955" y="1257"/>
                  <a:ext cx="246" cy="177"/>
                </a:xfrm>
                <a:custGeom>
                  <a:avLst/>
                  <a:gdLst>
                    <a:gd name="T0" fmla="*/ 10 w 983"/>
                    <a:gd name="T1" fmla="*/ 368 h 706"/>
                    <a:gd name="T2" fmla="*/ 20 w 983"/>
                    <a:gd name="T3" fmla="*/ 185 h 706"/>
                    <a:gd name="T4" fmla="*/ 67 w 983"/>
                    <a:gd name="T5" fmla="*/ 95 h 706"/>
                    <a:gd name="T6" fmla="*/ 108 w 983"/>
                    <a:gd name="T7" fmla="*/ 57 h 706"/>
                    <a:gd name="T8" fmla="*/ 283 w 983"/>
                    <a:gd name="T9" fmla="*/ 14 h 706"/>
                    <a:gd name="T10" fmla="*/ 421 w 983"/>
                    <a:gd name="T11" fmla="*/ 43 h 706"/>
                    <a:gd name="T12" fmla="*/ 554 w 983"/>
                    <a:gd name="T13" fmla="*/ 41 h 706"/>
                    <a:gd name="T14" fmla="*/ 621 w 983"/>
                    <a:gd name="T15" fmla="*/ 0 h 706"/>
                    <a:gd name="T16" fmla="*/ 957 w 983"/>
                    <a:gd name="T17" fmla="*/ 60 h 706"/>
                    <a:gd name="T18" fmla="*/ 983 w 983"/>
                    <a:gd name="T19" fmla="*/ 137 h 706"/>
                    <a:gd name="T20" fmla="*/ 948 w 983"/>
                    <a:gd name="T21" fmla="*/ 270 h 706"/>
                    <a:gd name="T22" fmla="*/ 897 w 983"/>
                    <a:gd name="T23" fmla="*/ 358 h 706"/>
                    <a:gd name="T24" fmla="*/ 817 w 983"/>
                    <a:gd name="T25" fmla="*/ 454 h 706"/>
                    <a:gd name="T26" fmla="*/ 759 w 983"/>
                    <a:gd name="T27" fmla="*/ 588 h 706"/>
                    <a:gd name="T28" fmla="*/ 665 w 983"/>
                    <a:gd name="T29" fmla="*/ 589 h 706"/>
                    <a:gd name="T30" fmla="*/ 643 w 983"/>
                    <a:gd name="T31" fmla="*/ 610 h 706"/>
                    <a:gd name="T32" fmla="*/ 564 w 983"/>
                    <a:gd name="T33" fmla="*/ 598 h 706"/>
                    <a:gd name="T34" fmla="*/ 446 w 983"/>
                    <a:gd name="T35" fmla="*/ 706 h 706"/>
                    <a:gd name="T36" fmla="*/ 326 w 983"/>
                    <a:gd name="T37" fmla="*/ 645 h 706"/>
                    <a:gd name="T38" fmla="*/ 250 w 983"/>
                    <a:gd name="T39" fmla="*/ 664 h 706"/>
                    <a:gd name="T40" fmla="*/ 216 w 983"/>
                    <a:gd name="T41" fmla="*/ 628 h 706"/>
                    <a:gd name="T42" fmla="*/ 152 w 983"/>
                    <a:gd name="T43" fmla="*/ 666 h 706"/>
                    <a:gd name="T44" fmla="*/ 101 w 983"/>
                    <a:gd name="T45" fmla="*/ 604 h 706"/>
                    <a:gd name="T46" fmla="*/ 0 w 983"/>
                    <a:gd name="T47" fmla="*/ 506 h 706"/>
                    <a:gd name="T48" fmla="*/ 10 w 983"/>
                    <a:gd name="T49" fmla="*/ 368 h 7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983" h="706">
                      <a:moveTo>
                        <a:pt x="10" y="368"/>
                      </a:moveTo>
                      <a:lnTo>
                        <a:pt x="20" y="185"/>
                      </a:lnTo>
                      <a:lnTo>
                        <a:pt x="67" y="95"/>
                      </a:lnTo>
                      <a:lnTo>
                        <a:pt x="108" y="57"/>
                      </a:lnTo>
                      <a:lnTo>
                        <a:pt x="283" y="14"/>
                      </a:lnTo>
                      <a:lnTo>
                        <a:pt x="421" y="43"/>
                      </a:lnTo>
                      <a:lnTo>
                        <a:pt x="554" y="41"/>
                      </a:lnTo>
                      <a:lnTo>
                        <a:pt x="621" y="0"/>
                      </a:lnTo>
                      <a:lnTo>
                        <a:pt x="957" y="60"/>
                      </a:lnTo>
                      <a:lnTo>
                        <a:pt x="983" y="137"/>
                      </a:lnTo>
                      <a:lnTo>
                        <a:pt x="948" y="270"/>
                      </a:lnTo>
                      <a:lnTo>
                        <a:pt x="897" y="358"/>
                      </a:lnTo>
                      <a:lnTo>
                        <a:pt x="817" y="454"/>
                      </a:lnTo>
                      <a:lnTo>
                        <a:pt x="759" y="588"/>
                      </a:lnTo>
                      <a:lnTo>
                        <a:pt x="665" y="589"/>
                      </a:lnTo>
                      <a:lnTo>
                        <a:pt x="643" y="610"/>
                      </a:lnTo>
                      <a:lnTo>
                        <a:pt x="564" y="598"/>
                      </a:lnTo>
                      <a:lnTo>
                        <a:pt x="446" y="706"/>
                      </a:lnTo>
                      <a:lnTo>
                        <a:pt x="326" y="645"/>
                      </a:lnTo>
                      <a:lnTo>
                        <a:pt x="250" y="664"/>
                      </a:lnTo>
                      <a:lnTo>
                        <a:pt x="216" y="628"/>
                      </a:lnTo>
                      <a:lnTo>
                        <a:pt x="152" y="666"/>
                      </a:lnTo>
                      <a:lnTo>
                        <a:pt x="101" y="604"/>
                      </a:lnTo>
                      <a:lnTo>
                        <a:pt x="0" y="506"/>
                      </a:lnTo>
                      <a:lnTo>
                        <a:pt x="10" y="368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sp>
            <p:nvSpPr>
              <p:cNvPr id="78901" name="Freeform 53"/>
              <p:cNvSpPr>
                <a:spLocks/>
              </p:cNvSpPr>
              <p:nvPr/>
            </p:nvSpPr>
            <p:spPr bwMode="auto">
              <a:xfrm>
                <a:off x="-2245" y="2065"/>
                <a:ext cx="1042" cy="867"/>
              </a:xfrm>
              <a:custGeom>
                <a:avLst/>
                <a:gdLst>
                  <a:gd name="T0" fmla="*/ 360 w 2814"/>
                  <a:gd name="T1" fmla="*/ 606 h 2354"/>
                  <a:gd name="T2" fmla="*/ 419 w 2814"/>
                  <a:gd name="T3" fmla="*/ 650 h 2354"/>
                  <a:gd name="T4" fmla="*/ 471 w 2814"/>
                  <a:gd name="T5" fmla="*/ 646 h 2354"/>
                  <a:gd name="T6" fmla="*/ 624 w 2814"/>
                  <a:gd name="T7" fmla="*/ 623 h 2354"/>
                  <a:gd name="T8" fmla="*/ 651 w 2814"/>
                  <a:gd name="T9" fmla="*/ 628 h 2354"/>
                  <a:gd name="T10" fmla="*/ 670 w 2814"/>
                  <a:gd name="T11" fmla="*/ 618 h 2354"/>
                  <a:gd name="T12" fmla="*/ 680 w 2814"/>
                  <a:gd name="T13" fmla="*/ 594 h 2354"/>
                  <a:gd name="T14" fmla="*/ 1079 w 2814"/>
                  <a:gd name="T15" fmla="*/ 255 h 2354"/>
                  <a:gd name="T16" fmla="*/ 1112 w 2814"/>
                  <a:gd name="T17" fmla="*/ 192 h 2354"/>
                  <a:gd name="T18" fmla="*/ 1147 w 2814"/>
                  <a:gd name="T19" fmla="*/ 154 h 2354"/>
                  <a:gd name="T20" fmla="*/ 1203 w 2814"/>
                  <a:gd name="T21" fmla="*/ 130 h 2354"/>
                  <a:gd name="T22" fmla="*/ 1242 w 2814"/>
                  <a:gd name="T23" fmla="*/ 95 h 2354"/>
                  <a:gd name="T24" fmla="*/ 1255 w 2814"/>
                  <a:gd name="T25" fmla="*/ 55 h 2354"/>
                  <a:gd name="T26" fmla="*/ 1975 w 2814"/>
                  <a:gd name="T27" fmla="*/ 356 h 2354"/>
                  <a:gd name="T28" fmla="*/ 2025 w 2814"/>
                  <a:gd name="T29" fmla="*/ 331 h 2354"/>
                  <a:gd name="T30" fmla="*/ 2055 w 2814"/>
                  <a:gd name="T31" fmla="*/ 339 h 2354"/>
                  <a:gd name="T32" fmla="*/ 2104 w 2814"/>
                  <a:gd name="T33" fmla="*/ 569 h 2354"/>
                  <a:gd name="T34" fmla="*/ 2097 w 2814"/>
                  <a:gd name="T35" fmla="*/ 594 h 2354"/>
                  <a:gd name="T36" fmla="*/ 2116 w 2814"/>
                  <a:gd name="T37" fmla="*/ 660 h 2354"/>
                  <a:gd name="T38" fmla="*/ 2133 w 2814"/>
                  <a:gd name="T39" fmla="*/ 743 h 2354"/>
                  <a:gd name="T40" fmla="*/ 2133 w 2814"/>
                  <a:gd name="T41" fmla="*/ 811 h 2354"/>
                  <a:gd name="T42" fmla="*/ 2115 w 2814"/>
                  <a:gd name="T43" fmla="*/ 864 h 2354"/>
                  <a:gd name="T44" fmla="*/ 2100 w 2814"/>
                  <a:gd name="T45" fmla="*/ 905 h 2354"/>
                  <a:gd name="T46" fmla="*/ 2101 w 2814"/>
                  <a:gd name="T47" fmla="*/ 948 h 2354"/>
                  <a:gd name="T48" fmla="*/ 2118 w 2814"/>
                  <a:gd name="T49" fmla="*/ 994 h 2354"/>
                  <a:gd name="T50" fmla="*/ 2123 w 2814"/>
                  <a:gd name="T51" fmla="*/ 1195 h 2354"/>
                  <a:gd name="T52" fmla="*/ 2149 w 2814"/>
                  <a:gd name="T53" fmla="*/ 1240 h 2354"/>
                  <a:gd name="T54" fmla="*/ 2211 w 2814"/>
                  <a:gd name="T55" fmla="*/ 1255 h 2354"/>
                  <a:gd name="T56" fmla="*/ 2578 w 2814"/>
                  <a:gd name="T57" fmla="*/ 1300 h 2354"/>
                  <a:gd name="T58" fmla="*/ 2723 w 2814"/>
                  <a:gd name="T59" fmla="*/ 1322 h 2354"/>
                  <a:gd name="T60" fmla="*/ 2743 w 2814"/>
                  <a:gd name="T61" fmla="*/ 1367 h 2354"/>
                  <a:gd name="T62" fmla="*/ 2729 w 2814"/>
                  <a:gd name="T63" fmla="*/ 1441 h 2354"/>
                  <a:gd name="T64" fmla="*/ 2704 w 2814"/>
                  <a:gd name="T65" fmla="*/ 1519 h 2354"/>
                  <a:gd name="T66" fmla="*/ 2728 w 2814"/>
                  <a:gd name="T67" fmla="*/ 1591 h 2354"/>
                  <a:gd name="T68" fmla="*/ 2757 w 2814"/>
                  <a:gd name="T69" fmla="*/ 1626 h 2354"/>
                  <a:gd name="T70" fmla="*/ 2777 w 2814"/>
                  <a:gd name="T71" fmla="*/ 1670 h 2354"/>
                  <a:gd name="T72" fmla="*/ 2791 w 2814"/>
                  <a:gd name="T73" fmla="*/ 1748 h 2354"/>
                  <a:gd name="T74" fmla="*/ 2814 w 2814"/>
                  <a:gd name="T75" fmla="*/ 1790 h 2354"/>
                  <a:gd name="T76" fmla="*/ 2803 w 2814"/>
                  <a:gd name="T77" fmla="*/ 1824 h 2354"/>
                  <a:gd name="T78" fmla="*/ 2758 w 2814"/>
                  <a:gd name="T79" fmla="*/ 1846 h 2354"/>
                  <a:gd name="T80" fmla="*/ 2712 w 2814"/>
                  <a:gd name="T81" fmla="*/ 1911 h 2354"/>
                  <a:gd name="T82" fmla="*/ 2710 w 2814"/>
                  <a:gd name="T83" fmla="*/ 1943 h 2354"/>
                  <a:gd name="T84" fmla="*/ 2705 w 2814"/>
                  <a:gd name="T85" fmla="*/ 2007 h 2354"/>
                  <a:gd name="T86" fmla="*/ 2672 w 2814"/>
                  <a:gd name="T87" fmla="*/ 2053 h 2354"/>
                  <a:gd name="T88" fmla="*/ 2618 w 2814"/>
                  <a:gd name="T89" fmla="*/ 2071 h 2354"/>
                  <a:gd name="T90" fmla="*/ 2583 w 2814"/>
                  <a:gd name="T91" fmla="*/ 2182 h 2354"/>
                  <a:gd name="T92" fmla="*/ 2397 w 2814"/>
                  <a:gd name="T93" fmla="*/ 2342 h 2354"/>
                  <a:gd name="T94" fmla="*/ 1943 w 2814"/>
                  <a:gd name="T95" fmla="*/ 2229 h 2354"/>
                  <a:gd name="T96" fmla="*/ 1758 w 2814"/>
                  <a:gd name="T97" fmla="*/ 2123 h 2354"/>
                  <a:gd name="T98" fmla="*/ 1367 w 2814"/>
                  <a:gd name="T99" fmla="*/ 1936 h 2354"/>
                  <a:gd name="T100" fmla="*/ 478 w 2814"/>
                  <a:gd name="T101" fmla="*/ 1294 h 2354"/>
                  <a:gd name="T102" fmla="*/ 76 w 2814"/>
                  <a:gd name="T103" fmla="*/ 803 h 2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814" h="2354">
                    <a:moveTo>
                      <a:pt x="76" y="803"/>
                    </a:moveTo>
                    <a:lnTo>
                      <a:pt x="69" y="803"/>
                    </a:lnTo>
                    <a:lnTo>
                      <a:pt x="0" y="760"/>
                    </a:lnTo>
                    <a:lnTo>
                      <a:pt x="167" y="624"/>
                    </a:lnTo>
                    <a:lnTo>
                      <a:pt x="360" y="606"/>
                    </a:lnTo>
                    <a:lnTo>
                      <a:pt x="395" y="639"/>
                    </a:lnTo>
                    <a:lnTo>
                      <a:pt x="401" y="643"/>
                    </a:lnTo>
                    <a:lnTo>
                      <a:pt x="407" y="646"/>
                    </a:lnTo>
                    <a:lnTo>
                      <a:pt x="413" y="649"/>
                    </a:lnTo>
                    <a:lnTo>
                      <a:pt x="419" y="650"/>
                    </a:lnTo>
                    <a:lnTo>
                      <a:pt x="427" y="651"/>
                    </a:lnTo>
                    <a:lnTo>
                      <a:pt x="434" y="651"/>
                    </a:lnTo>
                    <a:lnTo>
                      <a:pt x="443" y="651"/>
                    </a:lnTo>
                    <a:lnTo>
                      <a:pt x="452" y="650"/>
                    </a:lnTo>
                    <a:lnTo>
                      <a:pt x="471" y="646"/>
                    </a:lnTo>
                    <a:lnTo>
                      <a:pt x="492" y="639"/>
                    </a:lnTo>
                    <a:lnTo>
                      <a:pt x="516" y="630"/>
                    </a:lnTo>
                    <a:lnTo>
                      <a:pt x="542" y="618"/>
                    </a:lnTo>
                    <a:lnTo>
                      <a:pt x="618" y="620"/>
                    </a:lnTo>
                    <a:lnTo>
                      <a:pt x="624" y="623"/>
                    </a:lnTo>
                    <a:lnTo>
                      <a:pt x="630" y="626"/>
                    </a:lnTo>
                    <a:lnTo>
                      <a:pt x="635" y="627"/>
                    </a:lnTo>
                    <a:lnTo>
                      <a:pt x="641" y="628"/>
                    </a:lnTo>
                    <a:lnTo>
                      <a:pt x="646" y="629"/>
                    </a:lnTo>
                    <a:lnTo>
                      <a:pt x="651" y="628"/>
                    </a:lnTo>
                    <a:lnTo>
                      <a:pt x="655" y="627"/>
                    </a:lnTo>
                    <a:lnTo>
                      <a:pt x="659" y="626"/>
                    </a:lnTo>
                    <a:lnTo>
                      <a:pt x="663" y="624"/>
                    </a:lnTo>
                    <a:lnTo>
                      <a:pt x="667" y="621"/>
                    </a:lnTo>
                    <a:lnTo>
                      <a:pt x="670" y="618"/>
                    </a:lnTo>
                    <a:lnTo>
                      <a:pt x="673" y="614"/>
                    </a:lnTo>
                    <a:lnTo>
                      <a:pt x="675" y="609"/>
                    </a:lnTo>
                    <a:lnTo>
                      <a:pt x="678" y="605"/>
                    </a:lnTo>
                    <a:lnTo>
                      <a:pt x="679" y="599"/>
                    </a:lnTo>
                    <a:lnTo>
                      <a:pt x="680" y="594"/>
                    </a:lnTo>
                    <a:lnTo>
                      <a:pt x="748" y="486"/>
                    </a:lnTo>
                    <a:lnTo>
                      <a:pt x="862" y="441"/>
                    </a:lnTo>
                    <a:lnTo>
                      <a:pt x="909" y="425"/>
                    </a:lnTo>
                    <a:lnTo>
                      <a:pt x="1072" y="264"/>
                    </a:lnTo>
                    <a:lnTo>
                      <a:pt x="1079" y="255"/>
                    </a:lnTo>
                    <a:lnTo>
                      <a:pt x="1085" y="245"/>
                    </a:lnTo>
                    <a:lnTo>
                      <a:pt x="1090" y="236"/>
                    </a:lnTo>
                    <a:lnTo>
                      <a:pt x="1095" y="227"/>
                    </a:lnTo>
                    <a:lnTo>
                      <a:pt x="1103" y="209"/>
                    </a:lnTo>
                    <a:lnTo>
                      <a:pt x="1112" y="192"/>
                    </a:lnTo>
                    <a:lnTo>
                      <a:pt x="1117" y="184"/>
                    </a:lnTo>
                    <a:lnTo>
                      <a:pt x="1122" y="176"/>
                    </a:lnTo>
                    <a:lnTo>
                      <a:pt x="1129" y="169"/>
                    </a:lnTo>
                    <a:lnTo>
                      <a:pt x="1137" y="161"/>
                    </a:lnTo>
                    <a:lnTo>
                      <a:pt x="1147" y="154"/>
                    </a:lnTo>
                    <a:lnTo>
                      <a:pt x="1158" y="148"/>
                    </a:lnTo>
                    <a:lnTo>
                      <a:pt x="1172" y="143"/>
                    </a:lnTo>
                    <a:lnTo>
                      <a:pt x="1188" y="137"/>
                    </a:lnTo>
                    <a:lnTo>
                      <a:pt x="1194" y="135"/>
                    </a:lnTo>
                    <a:lnTo>
                      <a:pt x="1203" y="130"/>
                    </a:lnTo>
                    <a:lnTo>
                      <a:pt x="1213" y="123"/>
                    </a:lnTo>
                    <a:lnTo>
                      <a:pt x="1225" y="113"/>
                    </a:lnTo>
                    <a:lnTo>
                      <a:pt x="1230" y="108"/>
                    </a:lnTo>
                    <a:lnTo>
                      <a:pt x="1237" y="102"/>
                    </a:lnTo>
                    <a:lnTo>
                      <a:pt x="1242" y="95"/>
                    </a:lnTo>
                    <a:lnTo>
                      <a:pt x="1246" y="88"/>
                    </a:lnTo>
                    <a:lnTo>
                      <a:pt x="1250" y="81"/>
                    </a:lnTo>
                    <a:lnTo>
                      <a:pt x="1252" y="73"/>
                    </a:lnTo>
                    <a:lnTo>
                      <a:pt x="1254" y="64"/>
                    </a:lnTo>
                    <a:lnTo>
                      <a:pt x="1255" y="55"/>
                    </a:lnTo>
                    <a:lnTo>
                      <a:pt x="1304" y="0"/>
                    </a:lnTo>
                    <a:lnTo>
                      <a:pt x="1599" y="6"/>
                    </a:lnTo>
                    <a:lnTo>
                      <a:pt x="1942" y="379"/>
                    </a:lnTo>
                    <a:lnTo>
                      <a:pt x="1975" y="358"/>
                    </a:lnTo>
                    <a:lnTo>
                      <a:pt x="1975" y="356"/>
                    </a:lnTo>
                    <a:lnTo>
                      <a:pt x="1976" y="355"/>
                    </a:lnTo>
                    <a:lnTo>
                      <a:pt x="1994" y="344"/>
                    </a:lnTo>
                    <a:lnTo>
                      <a:pt x="2009" y="335"/>
                    </a:lnTo>
                    <a:lnTo>
                      <a:pt x="2017" y="333"/>
                    </a:lnTo>
                    <a:lnTo>
                      <a:pt x="2025" y="331"/>
                    </a:lnTo>
                    <a:lnTo>
                      <a:pt x="2034" y="332"/>
                    </a:lnTo>
                    <a:lnTo>
                      <a:pt x="2044" y="334"/>
                    </a:lnTo>
                    <a:lnTo>
                      <a:pt x="2051" y="333"/>
                    </a:lnTo>
                    <a:lnTo>
                      <a:pt x="2055" y="339"/>
                    </a:lnTo>
                    <a:lnTo>
                      <a:pt x="2055" y="339"/>
                    </a:lnTo>
                    <a:lnTo>
                      <a:pt x="2139" y="448"/>
                    </a:lnTo>
                    <a:lnTo>
                      <a:pt x="2133" y="533"/>
                    </a:lnTo>
                    <a:lnTo>
                      <a:pt x="2119" y="551"/>
                    </a:lnTo>
                    <a:lnTo>
                      <a:pt x="2108" y="564"/>
                    </a:lnTo>
                    <a:lnTo>
                      <a:pt x="2104" y="569"/>
                    </a:lnTo>
                    <a:lnTo>
                      <a:pt x="2101" y="574"/>
                    </a:lnTo>
                    <a:lnTo>
                      <a:pt x="2099" y="579"/>
                    </a:lnTo>
                    <a:lnTo>
                      <a:pt x="2097" y="583"/>
                    </a:lnTo>
                    <a:lnTo>
                      <a:pt x="2097" y="589"/>
                    </a:lnTo>
                    <a:lnTo>
                      <a:pt x="2097" y="594"/>
                    </a:lnTo>
                    <a:lnTo>
                      <a:pt x="2098" y="600"/>
                    </a:lnTo>
                    <a:lnTo>
                      <a:pt x="2099" y="606"/>
                    </a:lnTo>
                    <a:lnTo>
                      <a:pt x="2103" y="621"/>
                    </a:lnTo>
                    <a:lnTo>
                      <a:pt x="2110" y="642"/>
                    </a:lnTo>
                    <a:lnTo>
                      <a:pt x="2116" y="660"/>
                    </a:lnTo>
                    <a:lnTo>
                      <a:pt x="2121" y="678"/>
                    </a:lnTo>
                    <a:lnTo>
                      <a:pt x="2125" y="694"/>
                    </a:lnTo>
                    <a:lnTo>
                      <a:pt x="2129" y="711"/>
                    </a:lnTo>
                    <a:lnTo>
                      <a:pt x="2131" y="727"/>
                    </a:lnTo>
                    <a:lnTo>
                      <a:pt x="2133" y="743"/>
                    </a:lnTo>
                    <a:lnTo>
                      <a:pt x="2135" y="758"/>
                    </a:lnTo>
                    <a:lnTo>
                      <a:pt x="2136" y="772"/>
                    </a:lnTo>
                    <a:lnTo>
                      <a:pt x="2136" y="785"/>
                    </a:lnTo>
                    <a:lnTo>
                      <a:pt x="2135" y="798"/>
                    </a:lnTo>
                    <a:lnTo>
                      <a:pt x="2133" y="811"/>
                    </a:lnTo>
                    <a:lnTo>
                      <a:pt x="2131" y="822"/>
                    </a:lnTo>
                    <a:lnTo>
                      <a:pt x="2128" y="834"/>
                    </a:lnTo>
                    <a:lnTo>
                      <a:pt x="2125" y="844"/>
                    </a:lnTo>
                    <a:lnTo>
                      <a:pt x="2120" y="854"/>
                    </a:lnTo>
                    <a:lnTo>
                      <a:pt x="2115" y="864"/>
                    </a:lnTo>
                    <a:lnTo>
                      <a:pt x="2111" y="873"/>
                    </a:lnTo>
                    <a:lnTo>
                      <a:pt x="2107" y="881"/>
                    </a:lnTo>
                    <a:lnTo>
                      <a:pt x="2104" y="888"/>
                    </a:lnTo>
                    <a:lnTo>
                      <a:pt x="2101" y="897"/>
                    </a:lnTo>
                    <a:lnTo>
                      <a:pt x="2100" y="905"/>
                    </a:lnTo>
                    <a:lnTo>
                      <a:pt x="2099" y="913"/>
                    </a:lnTo>
                    <a:lnTo>
                      <a:pt x="2098" y="922"/>
                    </a:lnTo>
                    <a:lnTo>
                      <a:pt x="2098" y="930"/>
                    </a:lnTo>
                    <a:lnTo>
                      <a:pt x="2099" y="939"/>
                    </a:lnTo>
                    <a:lnTo>
                      <a:pt x="2101" y="948"/>
                    </a:lnTo>
                    <a:lnTo>
                      <a:pt x="2103" y="957"/>
                    </a:lnTo>
                    <a:lnTo>
                      <a:pt x="2106" y="966"/>
                    </a:lnTo>
                    <a:lnTo>
                      <a:pt x="2109" y="975"/>
                    </a:lnTo>
                    <a:lnTo>
                      <a:pt x="2114" y="985"/>
                    </a:lnTo>
                    <a:lnTo>
                      <a:pt x="2118" y="994"/>
                    </a:lnTo>
                    <a:lnTo>
                      <a:pt x="2124" y="1004"/>
                    </a:lnTo>
                    <a:lnTo>
                      <a:pt x="2124" y="1154"/>
                    </a:lnTo>
                    <a:lnTo>
                      <a:pt x="2122" y="1169"/>
                    </a:lnTo>
                    <a:lnTo>
                      <a:pt x="2122" y="1183"/>
                    </a:lnTo>
                    <a:lnTo>
                      <a:pt x="2123" y="1195"/>
                    </a:lnTo>
                    <a:lnTo>
                      <a:pt x="2125" y="1206"/>
                    </a:lnTo>
                    <a:lnTo>
                      <a:pt x="2129" y="1217"/>
                    </a:lnTo>
                    <a:lnTo>
                      <a:pt x="2134" y="1226"/>
                    </a:lnTo>
                    <a:lnTo>
                      <a:pt x="2141" y="1233"/>
                    </a:lnTo>
                    <a:lnTo>
                      <a:pt x="2149" y="1240"/>
                    </a:lnTo>
                    <a:lnTo>
                      <a:pt x="2158" y="1245"/>
                    </a:lnTo>
                    <a:lnTo>
                      <a:pt x="2169" y="1250"/>
                    </a:lnTo>
                    <a:lnTo>
                      <a:pt x="2181" y="1252"/>
                    </a:lnTo>
                    <a:lnTo>
                      <a:pt x="2195" y="1254"/>
                    </a:lnTo>
                    <a:lnTo>
                      <a:pt x="2211" y="1255"/>
                    </a:lnTo>
                    <a:lnTo>
                      <a:pt x="2227" y="1254"/>
                    </a:lnTo>
                    <a:lnTo>
                      <a:pt x="2245" y="1252"/>
                    </a:lnTo>
                    <a:lnTo>
                      <a:pt x="2264" y="1249"/>
                    </a:lnTo>
                    <a:lnTo>
                      <a:pt x="2531" y="1247"/>
                    </a:lnTo>
                    <a:lnTo>
                      <a:pt x="2578" y="1300"/>
                    </a:lnTo>
                    <a:lnTo>
                      <a:pt x="2682" y="1306"/>
                    </a:lnTo>
                    <a:lnTo>
                      <a:pt x="2694" y="1308"/>
                    </a:lnTo>
                    <a:lnTo>
                      <a:pt x="2705" y="1312"/>
                    </a:lnTo>
                    <a:lnTo>
                      <a:pt x="2715" y="1316"/>
                    </a:lnTo>
                    <a:lnTo>
                      <a:pt x="2723" y="1322"/>
                    </a:lnTo>
                    <a:lnTo>
                      <a:pt x="2730" y="1329"/>
                    </a:lnTo>
                    <a:lnTo>
                      <a:pt x="2735" y="1336"/>
                    </a:lnTo>
                    <a:lnTo>
                      <a:pt x="2740" y="1345"/>
                    </a:lnTo>
                    <a:lnTo>
                      <a:pt x="2742" y="1356"/>
                    </a:lnTo>
                    <a:lnTo>
                      <a:pt x="2743" y="1367"/>
                    </a:lnTo>
                    <a:lnTo>
                      <a:pt x="2743" y="1379"/>
                    </a:lnTo>
                    <a:lnTo>
                      <a:pt x="2742" y="1393"/>
                    </a:lnTo>
                    <a:lnTo>
                      <a:pt x="2739" y="1408"/>
                    </a:lnTo>
                    <a:lnTo>
                      <a:pt x="2734" y="1423"/>
                    </a:lnTo>
                    <a:lnTo>
                      <a:pt x="2729" y="1441"/>
                    </a:lnTo>
                    <a:lnTo>
                      <a:pt x="2721" y="1460"/>
                    </a:lnTo>
                    <a:lnTo>
                      <a:pt x="2713" y="1479"/>
                    </a:lnTo>
                    <a:lnTo>
                      <a:pt x="2708" y="1492"/>
                    </a:lnTo>
                    <a:lnTo>
                      <a:pt x="2705" y="1505"/>
                    </a:lnTo>
                    <a:lnTo>
                      <a:pt x="2704" y="1519"/>
                    </a:lnTo>
                    <a:lnTo>
                      <a:pt x="2705" y="1532"/>
                    </a:lnTo>
                    <a:lnTo>
                      <a:pt x="2708" y="1546"/>
                    </a:lnTo>
                    <a:lnTo>
                      <a:pt x="2713" y="1561"/>
                    </a:lnTo>
                    <a:lnTo>
                      <a:pt x="2719" y="1576"/>
                    </a:lnTo>
                    <a:lnTo>
                      <a:pt x="2728" y="1591"/>
                    </a:lnTo>
                    <a:lnTo>
                      <a:pt x="2735" y="1597"/>
                    </a:lnTo>
                    <a:lnTo>
                      <a:pt x="2741" y="1604"/>
                    </a:lnTo>
                    <a:lnTo>
                      <a:pt x="2747" y="1611"/>
                    </a:lnTo>
                    <a:lnTo>
                      <a:pt x="2752" y="1618"/>
                    </a:lnTo>
                    <a:lnTo>
                      <a:pt x="2757" y="1626"/>
                    </a:lnTo>
                    <a:lnTo>
                      <a:pt x="2763" y="1634"/>
                    </a:lnTo>
                    <a:lnTo>
                      <a:pt x="2767" y="1642"/>
                    </a:lnTo>
                    <a:lnTo>
                      <a:pt x="2771" y="1651"/>
                    </a:lnTo>
                    <a:lnTo>
                      <a:pt x="2774" y="1661"/>
                    </a:lnTo>
                    <a:lnTo>
                      <a:pt x="2777" y="1670"/>
                    </a:lnTo>
                    <a:lnTo>
                      <a:pt x="2779" y="1680"/>
                    </a:lnTo>
                    <a:lnTo>
                      <a:pt x="2781" y="1691"/>
                    </a:lnTo>
                    <a:lnTo>
                      <a:pt x="2783" y="1714"/>
                    </a:lnTo>
                    <a:lnTo>
                      <a:pt x="2783" y="1738"/>
                    </a:lnTo>
                    <a:lnTo>
                      <a:pt x="2791" y="1748"/>
                    </a:lnTo>
                    <a:lnTo>
                      <a:pt x="2798" y="1757"/>
                    </a:lnTo>
                    <a:lnTo>
                      <a:pt x="2804" y="1766"/>
                    </a:lnTo>
                    <a:lnTo>
                      <a:pt x="2809" y="1774"/>
                    </a:lnTo>
                    <a:lnTo>
                      <a:pt x="2812" y="1783"/>
                    </a:lnTo>
                    <a:lnTo>
                      <a:pt x="2814" y="1790"/>
                    </a:lnTo>
                    <a:lnTo>
                      <a:pt x="2814" y="1798"/>
                    </a:lnTo>
                    <a:lnTo>
                      <a:pt x="2814" y="1805"/>
                    </a:lnTo>
                    <a:lnTo>
                      <a:pt x="2812" y="1812"/>
                    </a:lnTo>
                    <a:lnTo>
                      <a:pt x="2808" y="1818"/>
                    </a:lnTo>
                    <a:lnTo>
                      <a:pt x="2803" y="1824"/>
                    </a:lnTo>
                    <a:lnTo>
                      <a:pt x="2797" y="1829"/>
                    </a:lnTo>
                    <a:lnTo>
                      <a:pt x="2790" y="1834"/>
                    </a:lnTo>
                    <a:lnTo>
                      <a:pt x="2781" y="1839"/>
                    </a:lnTo>
                    <a:lnTo>
                      <a:pt x="2771" y="1843"/>
                    </a:lnTo>
                    <a:lnTo>
                      <a:pt x="2758" y="1846"/>
                    </a:lnTo>
                    <a:lnTo>
                      <a:pt x="2745" y="1861"/>
                    </a:lnTo>
                    <a:lnTo>
                      <a:pt x="2734" y="1875"/>
                    </a:lnTo>
                    <a:lnTo>
                      <a:pt x="2724" y="1887"/>
                    </a:lnTo>
                    <a:lnTo>
                      <a:pt x="2717" y="1900"/>
                    </a:lnTo>
                    <a:lnTo>
                      <a:pt x="2712" y="1911"/>
                    </a:lnTo>
                    <a:lnTo>
                      <a:pt x="2709" y="1922"/>
                    </a:lnTo>
                    <a:lnTo>
                      <a:pt x="2708" y="1928"/>
                    </a:lnTo>
                    <a:lnTo>
                      <a:pt x="2708" y="1933"/>
                    </a:lnTo>
                    <a:lnTo>
                      <a:pt x="2709" y="1938"/>
                    </a:lnTo>
                    <a:lnTo>
                      <a:pt x="2710" y="1943"/>
                    </a:lnTo>
                    <a:lnTo>
                      <a:pt x="2712" y="1956"/>
                    </a:lnTo>
                    <a:lnTo>
                      <a:pt x="2712" y="1969"/>
                    </a:lnTo>
                    <a:lnTo>
                      <a:pt x="2711" y="1982"/>
                    </a:lnTo>
                    <a:lnTo>
                      <a:pt x="2709" y="1995"/>
                    </a:lnTo>
                    <a:lnTo>
                      <a:pt x="2705" y="2007"/>
                    </a:lnTo>
                    <a:lnTo>
                      <a:pt x="2701" y="2017"/>
                    </a:lnTo>
                    <a:lnTo>
                      <a:pt x="2695" y="2028"/>
                    </a:lnTo>
                    <a:lnTo>
                      <a:pt x="2688" y="2037"/>
                    </a:lnTo>
                    <a:lnTo>
                      <a:pt x="2681" y="2045"/>
                    </a:lnTo>
                    <a:lnTo>
                      <a:pt x="2672" y="2053"/>
                    </a:lnTo>
                    <a:lnTo>
                      <a:pt x="2663" y="2059"/>
                    </a:lnTo>
                    <a:lnTo>
                      <a:pt x="2653" y="2064"/>
                    </a:lnTo>
                    <a:lnTo>
                      <a:pt x="2642" y="2067"/>
                    </a:lnTo>
                    <a:lnTo>
                      <a:pt x="2631" y="2070"/>
                    </a:lnTo>
                    <a:lnTo>
                      <a:pt x="2618" y="2071"/>
                    </a:lnTo>
                    <a:lnTo>
                      <a:pt x="2606" y="2070"/>
                    </a:lnTo>
                    <a:lnTo>
                      <a:pt x="2596" y="2143"/>
                    </a:lnTo>
                    <a:lnTo>
                      <a:pt x="2593" y="2158"/>
                    </a:lnTo>
                    <a:lnTo>
                      <a:pt x="2588" y="2171"/>
                    </a:lnTo>
                    <a:lnTo>
                      <a:pt x="2583" y="2182"/>
                    </a:lnTo>
                    <a:lnTo>
                      <a:pt x="2577" y="2192"/>
                    </a:lnTo>
                    <a:lnTo>
                      <a:pt x="2565" y="2210"/>
                    </a:lnTo>
                    <a:lnTo>
                      <a:pt x="2551" y="2227"/>
                    </a:lnTo>
                    <a:lnTo>
                      <a:pt x="2406" y="2354"/>
                    </a:lnTo>
                    <a:lnTo>
                      <a:pt x="2397" y="2342"/>
                    </a:lnTo>
                    <a:lnTo>
                      <a:pt x="2305" y="2309"/>
                    </a:lnTo>
                    <a:lnTo>
                      <a:pt x="2092" y="2309"/>
                    </a:lnTo>
                    <a:lnTo>
                      <a:pt x="2043" y="2283"/>
                    </a:lnTo>
                    <a:lnTo>
                      <a:pt x="1994" y="2255"/>
                    </a:lnTo>
                    <a:lnTo>
                      <a:pt x="1943" y="2229"/>
                    </a:lnTo>
                    <a:lnTo>
                      <a:pt x="1892" y="2203"/>
                    </a:lnTo>
                    <a:lnTo>
                      <a:pt x="1844" y="2177"/>
                    </a:lnTo>
                    <a:lnTo>
                      <a:pt x="1799" y="2151"/>
                    </a:lnTo>
                    <a:lnTo>
                      <a:pt x="1777" y="2137"/>
                    </a:lnTo>
                    <a:lnTo>
                      <a:pt x="1758" y="2123"/>
                    </a:lnTo>
                    <a:lnTo>
                      <a:pt x="1741" y="2109"/>
                    </a:lnTo>
                    <a:lnTo>
                      <a:pt x="1725" y="2096"/>
                    </a:lnTo>
                    <a:lnTo>
                      <a:pt x="1566" y="2046"/>
                    </a:lnTo>
                    <a:lnTo>
                      <a:pt x="1537" y="2059"/>
                    </a:lnTo>
                    <a:lnTo>
                      <a:pt x="1367" y="1936"/>
                    </a:lnTo>
                    <a:lnTo>
                      <a:pt x="1271" y="1919"/>
                    </a:lnTo>
                    <a:lnTo>
                      <a:pt x="1158" y="1844"/>
                    </a:lnTo>
                    <a:lnTo>
                      <a:pt x="956" y="1887"/>
                    </a:lnTo>
                    <a:lnTo>
                      <a:pt x="590" y="1587"/>
                    </a:lnTo>
                    <a:lnTo>
                      <a:pt x="478" y="1294"/>
                    </a:lnTo>
                    <a:lnTo>
                      <a:pt x="494" y="1189"/>
                    </a:lnTo>
                    <a:lnTo>
                      <a:pt x="474" y="1068"/>
                    </a:lnTo>
                    <a:lnTo>
                      <a:pt x="478" y="755"/>
                    </a:lnTo>
                    <a:lnTo>
                      <a:pt x="152" y="770"/>
                    </a:lnTo>
                    <a:lnTo>
                      <a:pt x="76" y="803"/>
                    </a:lnTo>
                    <a:close/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78902" name="Freeform 54"/>
          <p:cNvSpPr>
            <a:spLocks/>
          </p:cNvSpPr>
          <p:nvPr/>
        </p:nvSpPr>
        <p:spPr bwMode="auto">
          <a:xfrm>
            <a:off x="942975" y="4818063"/>
            <a:ext cx="3303588" cy="3703637"/>
          </a:xfrm>
          <a:custGeom>
            <a:avLst/>
            <a:gdLst>
              <a:gd name="T0" fmla="*/ 3459 w 3695"/>
              <a:gd name="T1" fmla="*/ 1293 h 4172"/>
              <a:gd name="T2" fmla="*/ 3440 w 3695"/>
              <a:gd name="T3" fmla="*/ 1183 h 4172"/>
              <a:gd name="T4" fmla="*/ 3373 w 3695"/>
              <a:gd name="T5" fmla="*/ 1043 h 4172"/>
              <a:gd name="T6" fmla="*/ 3391 w 3695"/>
              <a:gd name="T7" fmla="*/ 982 h 4172"/>
              <a:gd name="T8" fmla="*/ 3486 w 3695"/>
              <a:gd name="T9" fmla="*/ 981 h 4172"/>
              <a:gd name="T10" fmla="*/ 3556 w 3695"/>
              <a:gd name="T11" fmla="*/ 921 h 4172"/>
              <a:gd name="T12" fmla="*/ 3563 w 3695"/>
              <a:gd name="T13" fmla="*/ 781 h 4172"/>
              <a:gd name="T14" fmla="*/ 3584 w 3695"/>
              <a:gd name="T15" fmla="*/ 674 h 4172"/>
              <a:gd name="T16" fmla="*/ 3424 w 3695"/>
              <a:gd name="T17" fmla="*/ 361 h 4172"/>
              <a:gd name="T18" fmla="*/ 3400 w 3695"/>
              <a:gd name="T19" fmla="*/ 291 h 4172"/>
              <a:gd name="T20" fmla="*/ 3365 w 3695"/>
              <a:gd name="T21" fmla="*/ 223 h 4172"/>
              <a:gd name="T22" fmla="*/ 3303 w 3695"/>
              <a:gd name="T23" fmla="*/ 195 h 4172"/>
              <a:gd name="T24" fmla="*/ 3293 w 3695"/>
              <a:gd name="T25" fmla="*/ 144 h 4172"/>
              <a:gd name="T26" fmla="*/ 3192 w 3695"/>
              <a:gd name="T27" fmla="*/ 110 h 4172"/>
              <a:gd name="T28" fmla="*/ 3048 w 3695"/>
              <a:gd name="T29" fmla="*/ 43 h 4172"/>
              <a:gd name="T30" fmla="*/ 2992 w 3695"/>
              <a:gd name="T31" fmla="*/ 0 h 4172"/>
              <a:gd name="T32" fmla="*/ 2835 w 3695"/>
              <a:gd name="T33" fmla="*/ 64 h 4172"/>
              <a:gd name="T34" fmla="*/ 2736 w 3695"/>
              <a:gd name="T35" fmla="*/ 173 h 4172"/>
              <a:gd name="T36" fmla="*/ 2679 w 3695"/>
              <a:gd name="T37" fmla="*/ 187 h 4172"/>
              <a:gd name="T38" fmla="*/ 2590 w 3695"/>
              <a:gd name="T39" fmla="*/ 249 h 4172"/>
              <a:gd name="T40" fmla="*/ 2482 w 3695"/>
              <a:gd name="T41" fmla="*/ 331 h 4172"/>
              <a:gd name="T42" fmla="*/ 2417 w 3695"/>
              <a:gd name="T43" fmla="*/ 275 h 4172"/>
              <a:gd name="T44" fmla="*/ 2315 w 3695"/>
              <a:gd name="T45" fmla="*/ 83 h 4172"/>
              <a:gd name="T46" fmla="*/ 2180 w 3695"/>
              <a:gd name="T47" fmla="*/ 83 h 4172"/>
              <a:gd name="T48" fmla="*/ 2096 w 3695"/>
              <a:gd name="T49" fmla="*/ 112 h 4172"/>
              <a:gd name="T50" fmla="*/ 1967 w 3695"/>
              <a:gd name="T51" fmla="*/ 213 h 4172"/>
              <a:gd name="T52" fmla="*/ 1662 w 3695"/>
              <a:gd name="T53" fmla="*/ 321 h 4172"/>
              <a:gd name="T54" fmla="*/ 1576 w 3695"/>
              <a:gd name="T55" fmla="*/ 353 h 4172"/>
              <a:gd name="T56" fmla="*/ 1521 w 3695"/>
              <a:gd name="T57" fmla="*/ 310 h 4172"/>
              <a:gd name="T58" fmla="*/ 1436 w 3695"/>
              <a:gd name="T59" fmla="*/ 303 h 4172"/>
              <a:gd name="T60" fmla="*/ 1348 w 3695"/>
              <a:gd name="T61" fmla="*/ 236 h 4172"/>
              <a:gd name="T62" fmla="*/ 1267 w 3695"/>
              <a:gd name="T63" fmla="*/ 233 h 4172"/>
              <a:gd name="T64" fmla="*/ 1191 w 3695"/>
              <a:gd name="T65" fmla="*/ 462 h 4172"/>
              <a:gd name="T66" fmla="*/ 1178 w 3695"/>
              <a:gd name="T67" fmla="*/ 572 h 4172"/>
              <a:gd name="T68" fmla="*/ 984 w 3695"/>
              <a:gd name="T69" fmla="*/ 756 h 4172"/>
              <a:gd name="T70" fmla="*/ 905 w 3695"/>
              <a:gd name="T71" fmla="*/ 764 h 4172"/>
              <a:gd name="T72" fmla="*/ 831 w 3695"/>
              <a:gd name="T73" fmla="*/ 778 h 4172"/>
              <a:gd name="T74" fmla="*/ 672 w 3695"/>
              <a:gd name="T75" fmla="*/ 858 h 4172"/>
              <a:gd name="T76" fmla="*/ 568 w 3695"/>
              <a:gd name="T77" fmla="*/ 814 h 4172"/>
              <a:gd name="T78" fmla="*/ 455 w 3695"/>
              <a:gd name="T79" fmla="*/ 662 h 4172"/>
              <a:gd name="T80" fmla="*/ 372 w 3695"/>
              <a:gd name="T81" fmla="*/ 623 h 4172"/>
              <a:gd name="T82" fmla="*/ 232 w 3695"/>
              <a:gd name="T83" fmla="*/ 741 h 4172"/>
              <a:gd name="T84" fmla="*/ 98 w 3695"/>
              <a:gd name="T85" fmla="*/ 863 h 4172"/>
              <a:gd name="T86" fmla="*/ 4 w 3695"/>
              <a:gd name="T87" fmla="*/ 1043 h 4172"/>
              <a:gd name="T88" fmla="*/ 51 w 3695"/>
              <a:gd name="T89" fmla="*/ 1187 h 4172"/>
              <a:gd name="T90" fmla="*/ 151 w 3695"/>
              <a:gd name="T91" fmla="*/ 1305 h 4172"/>
              <a:gd name="T92" fmla="*/ 101 w 3695"/>
              <a:gd name="T93" fmla="*/ 1366 h 4172"/>
              <a:gd name="T94" fmla="*/ 75 w 3695"/>
              <a:gd name="T95" fmla="*/ 1455 h 4172"/>
              <a:gd name="T96" fmla="*/ 105 w 3695"/>
              <a:gd name="T97" fmla="*/ 1568 h 4172"/>
              <a:gd name="T98" fmla="*/ 129 w 3695"/>
              <a:gd name="T99" fmla="*/ 1658 h 4172"/>
              <a:gd name="T100" fmla="*/ 143 w 3695"/>
              <a:gd name="T101" fmla="*/ 1727 h 4172"/>
              <a:gd name="T102" fmla="*/ 114 w 3695"/>
              <a:gd name="T103" fmla="*/ 1850 h 4172"/>
              <a:gd name="T104" fmla="*/ 61 w 3695"/>
              <a:gd name="T105" fmla="*/ 2118 h 4172"/>
              <a:gd name="T106" fmla="*/ 174 w 3695"/>
              <a:gd name="T107" fmla="*/ 2372 h 4172"/>
              <a:gd name="T108" fmla="*/ 148 w 3695"/>
              <a:gd name="T109" fmla="*/ 2478 h 4172"/>
              <a:gd name="T110" fmla="*/ 710 w 3695"/>
              <a:gd name="T111" fmla="*/ 2321 h 4172"/>
              <a:gd name="T112" fmla="*/ 1661 w 3695"/>
              <a:gd name="T113" fmla="*/ 2714 h 4172"/>
              <a:gd name="T114" fmla="*/ 2528 w 3695"/>
              <a:gd name="T115" fmla="*/ 3191 h 4172"/>
              <a:gd name="T116" fmla="*/ 2313 w 3695"/>
              <a:gd name="T117" fmla="*/ 3932 h 4172"/>
              <a:gd name="T118" fmla="*/ 2959 w 3695"/>
              <a:gd name="T119" fmla="*/ 2762 h 4172"/>
              <a:gd name="T120" fmla="*/ 3117 w 3695"/>
              <a:gd name="T121" fmla="*/ 1765 h 4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695" h="4172">
                <a:moveTo>
                  <a:pt x="3695" y="1325"/>
                </a:moveTo>
                <a:lnTo>
                  <a:pt x="3509" y="1328"/>
                </a:lnTo>
                <a:lnTo>
                  <a:pt x="3502" y="1326"/>
                </a:lnTo>
                <a:lnTo>
                  <a:pt x="3496" y="1323"/>
                </a:lnTo>
                <a:lnTo>
                  <a:pt x="3489" y="1320"/>
                </a:lnTo>
                <a:lnTo>
                  <a:pt x="3483" y="1315"/>
                </a:lnTo>
                <a:lnTo>
                  <a:pt x="3476" y="1311"/>
                </a:lnTo>
                <a:lnTo>
                  <a:pt x="3470" y="1306"/>
                </a:lnTo>
                <a:lnTo>
                  <a:pt x="3464" y="1300"/>
                </a:lnTo>
                <a:lnTo>
                  <a:pt x="3459" y="1293"/>
                </a:lnTo>
                <a:lnTo>
                  <a:pt x="3454" y="1286"/>
                </a:lnTo>
                <a:lnTo>
                  <a:pt x="3450" y="1278"/>
                </a:lnTo>
                <a:lnTo>
                  <a:pt x="3446" y="1269"/>
                </a:lnTo>
                <a:lnTo>
                  <a:pt x="3443" y="1260"/>
                </a:lnTo>
                <a:lnTo>
                  <a:pt x="3441" y="1250"/>
                </a:lnTo>
                <a:lnTo>
                  <a:pt x="3439" y="1239"/>
                </a:lnTo>
                <a:lnTo>
                  <a:pt x="3439" y="1228"/>
                </a:lnTo>
                <a:lnTo>
                  <a:pt x="3440" y="1214"/>
                </a:lnTo>
                <a:lnTo>
                  <a:pt x="3441" y="1198"/>
                </a:lnTo>
                <a:lnTo>
                  <a:pt x="3440" y="1183"/>
                </a:lnTo>
                <a:lnTo>
                  <a:pt x="3438" y="1170"/>
                </a:lnTo>
                <a:lnTo>
                  <a:pt x="3434" y="1156"/>
                </a:lnTo>
                <a:lnTo>
                  <a:pt x="3427" y="1143"/>
                </a:lnTo>
                <a:lnTo>
                  <a:pt x="3420" y="1130"/>
                </a:lnTo>
                <a:lnTo>
                  <a:pt x="3411" y="1117"/>
                </a:lnTo>
                <a:lnTo>
                  <a:pt x="3401" y="1102"/>
                </a:lnTo>
                <a:lnTo>
                  <a:pt x="3391" y="1087"/>
                </a:lnTo>
                <a:lnTo>
                  <a:pt x="3383" y="1071"/>
                </a:lnTo>
                <a:lnTo>
                  <a:pt x="3377" y="1056"/>
                </a:lnTo>
                <a:lnTo>
                  <a:pt x="3373" y="1043"/>
                </a:lnTo>
                <a:lnTo>
                  <a:pt x="3371" y="1030"/>
                </a:lnTo>
                <a:lnTo>
                  <a:pt x="3372" y="1018"/>
                </a:lnTo>
                <a:lnTo>
                  <a:pt x="3372" y="1013"/>
                </a:lnTo>
                <a:lnTo>
                  <a:pt x="3374" y="1007"/>
                </a:lnTo>
                <a:lnTo>
                  <a:pt x="3375" y="1002"/>
                </a:lnTo>
                <a:lnTo>
                  <a:pt x="3378" y="998"/>
                </a:lnTo>
                <a:lnTo>
                  <a:pt x="3380" y="993"/>
                </a:lnTo>
                <a:lnTo>
                  <a:pt x="3383" y="989"/>
                </a:lnTo>
                <a:lnTo>
                  <a:pt x="3387" y="985"/>
                </a:lnTo>
                <a:lnTo>
                  <a:pt x="3391" y="982"/>
                </a:lnTo>
                <a:lnTo>
                  <a:pt x="3395" y="979"/>
                </a:lnTo>
                <a:lnTo>
                  <a:pt x="3400" y="977"/>
                </a:lnTo>
                <a:lnTo>
                  <a:pt x="3405" y="975"/>
                </a:lnTo>
                <a:lnTo>
                  <a:pt x="3411" y="973"/>
                </a:lnTo>
                <a:lnTo>
                  <a:pt x="3423" y="971"/>
                </a:lnTo>
                <a:lnTo>
                  <a:pt x="3437" y="971"/>
                </a:lnTo>
                <a:lnTo>
                  <a:pt x="3452" y="972"/>
                </a:lnTo>
                <a:lnTo>
                  <a:pt x="3469" y="976"/>
                </a:lnTo>
                <a:lnTo>
                  <a:pt x="3477" y="979"/>
                </a:lnTo>
                <a:lnTo>
                  <a:pt x="3486" y="981"/>
                </a:lnTo>
                <a:lnTo>
                  <a:pt x="3495" y="981"/>
                </a:lnTo>
                <a:lnTo>
                  <a:pt x="3504" y="979"/>
                </a:lnTo>
                <a:lnTo>
                  <a:pt x="3513" y="976"/>
                </a:lnTo>
                <a:lnTo>
                  <a:pt x="3521" y="972"/>
                </a:lnTo>
                <a:lnTo>
                  <a:pt x="3529" y="966"/>
                </a:lnTo>
                <a:lnTo>
                  <a:pt x="3536" y="960"/>
                </a:lnTo>
                <a:lnTo>
                  <a:pt x="3542" y="952"/>
                </a:lnTo>
                <a:lnTo>
                  <a:pt x="3548" y="942"/>
                </a:lnTo>
                <a:lnTo>
                  <a:pt x="3552" y="932"/>
                </a:lnTo>
                <a:lnTo>
                  <a:pt x="3556" y="921"/>
                </a:lnTo>
                <a:lnTo>
                  <a:pt x="3557" y="909"/>
                </a:lnTo>
                <a:lnTo>
                  <a:pt x="3558" y="897"/>
                </a:lnTo>
                <a:lnTo>
                  <a:pt x="3557" y="883"/>
                </a:lnTo>
                <a:lnTo>
                  <a:pt x="3554" y="870"/>
                </a:lnTo>
                <a:lnTo>
                  <a:pt x="3553" y="855"/>
                </a:lnTo>
                <a:lnTo>
                  <a:pt x="3552" y="841"/>
                </a:lnTo>
                <a:lnTo>
                  <a:pt x="3554" y="826"/>
                </a:lnTo>
                <a:lnTo>
                  <a:pt x="3556" y="812"/>
                </a:lnTo>
                <a:lnTo>
                  <a:pt x="3559" y="796"/>
                </a:lnTo>
                <a:lnTo>
                  <a:pt x="3563" y="781"/>
                </a:lnTo>
                <a:lnTo>
                  <a:pt x="3568" y="767"/>
                </a:lnTo>
                <a:lnTo>
                  <a:pt x="3575" y="752"/>
                </a:lnTo>
                <a:lnTo>
                  <a:pt x="3579" y="743"/>
                </a:lnTo>
                <a:lnTo>
                  <a:pt x="3582" y="734"/>
                </a:lnTo>
                <a:lnTo>
                  <a:pt x="3584" y="725"/>
                </a:lnTo>
                <a:lnTo>
                  <a:pt x="3586" y="715"/>
                </a:lnTo>
                <a:lnTo>
                  <a:pt x="3587" y="705"/>
                </a:lnTo>
                <a:lnTo>
                  <a:pt x="3587" y="695"/>
                </a:lnTo>
                <a:lnTo>
                  <a:pt x="3586" y="685"/>
                </a:lnTo>
                <a:lnTo>
                  <a:pt x="3584" y="674"/>
                </a:lnTo>
                <a:lnTo>
                  <a:pt x="3581" y="663"/>
                </a:lnTo>
                <a:lnTo>
                  <a:pt x="3578" y="652"/>
                </a:lnTo>
                <a:lnTo>
                  <a:pt x="3573" y="641"/>
                </a:lnTo>
                <a:lnTo>
                  <a:pt x="3566" y="629"/>
                </a:lnTo>
                <a:lnTo>
                  <a:pt x="3560" y="617"/>
                </a:lnTo>
                <a:lnTo>
                  <a:pt x="3552" y="605"/>
                </a:lnTo>
                <a:lnTo>
                  <a:pt x="3543" y="592"/>
                </a:lnTo>
                <a:lnTo>
                  <a:pt x="3533" y="579"/>
                </a:lnTo>
                <a:lnTo>
                  <a:pt x="3521" y="487"/>
                </a:lnTo>
                <a:lnTo>
                  <a:pt x="3424" y="361"/>
                </a:lnTo>
                <a:lnTo>
                  <a:pt x="3419" y="363"/>
                </a:lnTo>
                <a:lnTo>
                  <a:pt x="3414" y="364"/>
                </a:lnTo>
                <a:lnTo>
                  <a:pt x="3409" y="363"/>
                </a:lnTo>
                <a:lnTo>
                  <a:pt x="3406" y="361"/>
                </a:lnTo>
                <a:lnTo>
                  <a:pt x="3403" y="356"/>
                </a:lnTo>
                <a:lnTo>
                  <a:pt x="3401" y="351"/>
                </a:lnTo>
                <a:lnTo>
                  <a:pt x="3399" y="343"/>
                </a:lnTo>
                <a:lnTo>
                  <a:pt x="3399" y="334"/>
                </a:lnTo>
                <a:lnTo>
                  <a:pt x="3399" y="310"/>
                </a:lnTo>
                <a:lnTo>
                  <a:pt x="3400" y="291"/>
                </a:lnTo>
                <a:lnTo>
                  <a:pt x="3399" y="277"/>
                </a:lnTo>
                <a:lnTo>
                  <a:pt x="3398" y="265"/>
                </a:lnTo>
                <a:lnTo>
                  <a:pt x="3397" y="260"/>
                </a:lnTo>
                <a:lnTo>
                  <a:pt x="3395" y="255"/>
                </a:lnTo>
                <a:lnTo>
                  <a:pt x="3393" y="251"/>
                </a:lnTo>
                <a:lnTo>
                  <a:pt x="3391" y="247"/>
                </a:lnTo>
                <a:lnTo>
                  <a:pt x="3384" y="237"/>
                </a:lnTo>
                <a:lnTo>
                  <a:pt x="3374" y="227"/>
                </a:lnTo>
                <a:lnTo>
                  <a:pt x="3370" y="224"/>
                </a:lnTo>
                <a:lnTo>
                  <a:pt x="3365" y="223"/>
                </a:lnTo>
                <a:lnTo>
                  <a:pt x="3359" y="221"/>
                </a:lnTo>
                <a:lnTo>
                  <a:pt x="3353" y="221"/>
                </a:lnTo>
                <a:lnTo>
                  <a:pt x="3340" y="220"/>
                </a:lnTo>
                <a:lnTo>
                  <a:pt x="3327" y="219"/>
                </a:lnTo>
                <a:lnTo>
                  <a:pt x="3321" y="218"/>
                </a:lnTo>
                <a:lnTo>
                  <a:pt x="3315" y="216"/>
                </a:lnTo>
                <a:lnTo>
                  <a:pt x="3311" y="213"/>
                </a:lnTo>
                <a:lnTo>
                  <a:pt x="3307" y="208"/>
                </a:lnTo>
                <a:lnTo>
                  <a:pt x="3304" y="203"/>
                </a:lnTo>
                <a:lnTo>
                  <a:pt x="3303" y="195"/>
                </a:lnTo>
                <a:lnTo>
                  <a:pt x="3303" y="186"/>
                </a:lnTo>
                <a:lnTo>
                  <a:pt x="3305" y="174"/>
                </a:lnTo>
                <a:lnTo>
                  <a:pt x="3306" y="167"/>
                </a:lnTo>
                <a:lnTo>
                  <a:pt x="3307" y="161"/>
                </a:lnTo>
                <a:lnTo>
                  <a:pt x="3306" y="156"/>
                </a:lnTo>
                <a:lnTo>
                  <a:pt x="3305" y="152"/>
                </a:lnTo>
                <a:lnTo>
                  <a:pt x="3303" y="149"/>
                </a:lnTo>
                <a:lnTo>
                  <a:pt x="3300" y="147"/>
                </a:lnTo>
                <a:lnTo>
                  <a:pt x="3297" y="145"/>
                </a:lnTo>
                <a:lnTo>
                  <a:pt x="3293" y="144"/>
                </a:lnTo>
                <a:lnTo>
                  <a:pt x="3269" y="144"/>
                </a:lnTo>
                <a:lnTo>
                  <a:pt x="3238" y="146"/>
                </a:lnTo>
                <a:lnTo>
                  <a:pt x="3232" y="147"/>
                </a:lnTo>
                <a:lnTo>
                  <a:pt x="3225" y="147"/>
                </a:lnTo>
                <a:lnTo>
                  <a:pt x="3219" y="145"/>
                </a:lnTo>
                <a:lnTo>
                  <a:pt x="3213" y="142"/>
                </a:lnTo>
                <a:lnTo>
                  <a:pt x="3207" y="137"/>
                </a:lnTo>
                <a:lnTo>
                  <a:pt x="3202" y="130"/>
                </a:lnTo>
                <a:lnTo>
                  <a:pt x="3197" y="121"/>
                </a:lnTo>
                <a:lnTo>
                  <a:pt x="3192" y="110"/>
                </a:lnTo>
                <a:lnTo>
                  <a:pt x="3175" y="101"/>
                </a:lnTo>
                <a:lnTo>
                  <a:pt x="3156" y="94"/>
                </a:lnTo>
                <a:lnTo>
                  <a:pt x="3135" y="88"/>
                </a:lnTo>
                <a:lnTo>
                  <a:pt x="3114" y="82"/>
                </a:lnTo>
                <a:lnTo>
                  <a:pt x="3095" y="75"/>
                </a:lnTo>
                <a:lnTo>
                  <a:pt x="3076" y="67"/>
                </a:lnTo>
                <a:lnTo>
                  <a:pt x="3068" y="62"/>
                </a:lnTo>
                <a:lnTo>
                  <a:pt x="3061" y="57"/>
                </a:lnTo>
                <a:lnTo>
                  <a:pt x="3054" y="50"/>
                </a:lnTo>
                <a:lnTo>
                  <a:pt x="3048" y="43"/>
                </a:lnTo>
                <a:lnTo>
                  <a:pt x="3044" y="36"/>
                </a:lnTo>
                <a:lnTo>
                  <a:pt x="3040" y="29"/>
                </a:lnTo>
                <a:lnTo>
                  <a:pt x="3036" y="23"/>
                </a:lnTo>
                <a:lnTo>
                  <a:pt x="3031" y="17"/>
                </a:lnTo>
                <a:lnTo>
                  <a:pt x="3025" y="13"/>
                </a:lnTo>
                <a:lnTo>
                  <a:pt x="3020" y="9"/>
                </a:lnTo>
                <a:lnTo>
                  <a:pt x="3012" y="6"/>
                </a:lnTo>
                <a:lnTo>
                  <a:pt x="3006" y="3"/>
                </a:lnTo>
                <a:lnTo>
                  <a:pt x="2999" y="1"/>
                </a:lnTo>
                <a:lnTo>
                  <a:pt x="2992" y="0"/>
                </a:lnTo>
                <a:lnTo>
                  <a:pt x="2985" y="0"/>
                </a:lnTo>
                <a:lnTo>
                  <a:pt x="2977" y="0"/>
                </a:lnTo>
                <a:lnTo>
                  <a:pt x="2961" y="1"/>
                </a:lnTo>
                <a:lnTo>
                  <a:pt x="2944" y="5"/>
                </a:lnTo>
                <a:lnTo>
                  <a:pt x="2927" y="11"/>
                </a:lnTo>
                <a:lnTo>
                  <a:pt x="2909" y="19"/>
                </a:lnTo>
                <a:lnTo>
                  <a:pt x="2891" y="28"/>
                </a:lnTo>
                <a:lnTo>
                  <a:pt x="2872" y="39"/>
                </a:lnTo>
                <a:lnTo>
                  <a:pt x="2853" y="51"/>
                </a:lnTo>
                <a:lnTo>
                  <a:pt x="2835" y="64"/>
                </a:lnTo>
                <a:lnTo>
                  <a:pt x="2818" y="78"/>
                </a:lnTo>
                <a:lnTo>
                  <a:pt x="2801" y="92"/>
                </a:lnTo>
                <a:lnTo>
                  <a:pt x="2795" y="97"/>
                </a:lnTo>
                <a:lnTo>
                  <a:pt x="2788" y="105"/>
                </a:lnTo>
                <a:lnTo>
                  <a:pt x="2782" y="112"/>
                </a:lnTo>
                <a:lnTo>
                  <a:pt x="2776" y="121"/>
                </a:lnTo>
                <a:lnTo>
                  <a:pt x="2763" y="139"/>
                </a:lnTo>
                <a:lnTo>
                  <a:pt x="2750" y="157"/>
                </a:lnTo>
                <a:lnTo>
                  <a:pt x="2743" y="165"/>
                </a:lnTo>
                <a:lnTo>
                  <a:pt x="2736" y="173"/>
                </a:lnTo>
                <a:lnTo>
                  <a:pt x="2729" y="180"/>
                </a:lnTo>
                <a:lnTo>
                  <a:pt x="2723" y="185"/>
                </a:lnTo>
                <a:lnTo>
                  <a:pt x="2716" y="189"/>
                </a:lnTo>
                <a:lnTo>
                  <a:pt x="2709" y="191"/>
                </a:lnTo>
                <a:lnTo>
                  <a:pt x="2706" y="192"/>
                </a:lnTo>
                <a:lnTo>
                  <a:pt x="2702" y="191"/>
                </a:lnTo>
                <a:lnTo>
                  <a:pt x="2699" y="191"/>
                </a:lnTo>
                <a:lnTo>
                  <a:pt x="2696" y="189"/>
                </a:lnTo>
                <a:lnTo>
                  <a:pt x="2687" y="187"/>
                </a:lnTo>
                <a:lnTo>
                  <a:pt x="2679" y="187"/>
                </a:lnTo>
                <a:lnTo>
                  <a:pt x="2672" y="187"/>
                </a:lnTo>
                <a:lnTo>
                  <a:pt x="2664" y="188"/>
                </a:lnTo>
                <a:lnTo>
                  <a:pt x="2657" y="190"/>
                </a:lnTo>
                <a:lnTo>
                  <a:pt x="2651" y="192"/>
                </a:lnTo>
                <a:lnTo>
                  <a:pt x="2644" y="195"/>
                </a:lnTo>
                <a:lnTo>
                  <a:pt x="2638" y="199"/>
                </a:lnTo>
                <a:lnTo>
                  <a:pt x="2625" y="209"/>
                </a:lnTo>
                <a:lnTo>
                  <a:pt x="2614" y="221"/>
                </a:lnTo>
                <a:lnTo>
                  <a:pt x="2602" y="234"/>
                </a:lnTo>
                <a:lnTo>
                  <a:pt x="2590" y="249"/>
                </a:lnTo>
                <a:lnTo>
                  <a:pt x="2576" y="267"/>
                </a:lnTo>
                <a:lnTo>
                  <a:pt x="2563" y="283"/>
                </a:lnTo>
                <a:lnTo>
                  <a:pt x="2550" y="297"/>
                </a:lnTo>
                <a:lnTo>
                  <a:pt x="2538" y="308"/>
                </a:lnTo>
                <a:lnTo>
                  <a:pt x="2526" y="317"/>
                </a:lnTo>
                <a:lnTo>
                  <a:pt x="2514" y="324"/>
                </a:lnTo>
                <a:lnTo>
                  <a:pt x="2503" y="328"/>
                </a:lnTo>
                <a:lnTo>
                  <a:pt x="2492" y="331"/>
                </a:lnTo>
                <a:lnTo>
                  <a:pt x="2487" y="331"/>
                </a:lnTo>
                <a:lnTo>
                  <a:pt x="2482" y="331"/>
                </a:lnTo>
                <a:lnTo>
                  <a:pt x="2477" y="331"/>
                </a:lnTo>
                <a:lnTo>
                  <a:pt x="2471" y="330"/>
                </a:lnTo>
                <a:lnTo>
                  <a:pt x="2467" y="328"/>
                </a:lnTo>
                <a:lnTo>
                  <a:pt x="2462" y="326"/>
                </a:lnTo>
                <a:lnTo>
                  <a:pt x="2456" y="323"/>
                </a:lnTo>
                <a:lnTo>
                  <a:pt x="2451" y="320"/>
                </a:lnTo>
                <a:lnTo>
                  <a:pt x="2442" y="312"/>
                </a:lnTo>
                <a:lnTo>
                  <a:pt x="2433" y="301"/>
                </a:lnTo>
                <a:lnTo>
                  <a:pt x="2425" y="289"/>
                </a:lnTo>
                <a:lnTo>
                  <a:pt x="2417" y="275"/>
                </a:lnTo>
                <a:lnTo>
                  <a:pt x="2394" y="236"/>
                </a:lnTo>
                <a:lnTo>
                  <a:pt x="2382" y="135"/>
                </a:lnTo>
                <a:lnTo>
                  <a:pt x="2378" y="125"/>
                </a:lnTo>
                <a:lnTo>
                  <a:pt x="2372" y="117"/>
                </a:lnTo>
                <a:lnTo>
                  <a:pt x="2365" y="109"/>
                </a:lnTo>
                <a:lnTo>
                  <a:pt x="2357" y="101"/>
                </a:lnTo>
                <a:lnTo>
                  <a:pt x="2348" y="95"/>
                </a:lnTo>
                <a:lnTo>
                  <a:pt x="2338" y="90"/>
                </a:lnTo>
                <a:lnTo>
                  <a:pt x="2327" y="86"/>
                </a:lnTo>
                <a:lnTo>
                  <a:pt x="2315" y="83"/>
                </a:lnTo>
                <a:lnTo>
                  <a:pt x="2302" y="80"/>
                </a:lnTo>
                <a:lnTo>
                  <a:pt x="2289" y="79"/>
                </a:lnTo>
                <a:lnTo>
                  <a:pt x="2275" y="78"/>
                </a:lnTo>
                <a:lnTo>
                  <a:pt x="2260" y="77"/>
                </a:lnTo>
                <a:lnTo>
                  <a:pt x="2230" y="78"/>
                </a:lnTo>
                <a:lnTo>
                  <a:pt x="2197" y="80"/>
                </a:lnTo>
                <a:lnTo>
                  <a:pt x="2197" y="80"/>
                </a:lnTo>
                <a:lnTo>
                  <a:pt x="2189" y="82"/>
                </a:lnTo>
                <a:lnTo>
                  <a:pt x="2180" y="83"/>
                </a:lnTo>
                <a:lnTo>
                  <a:pt x="2180" y="83"/>
                </a:lnTo>
                <a:lnTo>
                  <a:pt x="2180" y="83"/>
                </a:lnTo>
                <a:lnTo>
                  <a:pt x="2177" y="84"/>
                </a:lnTo>
                <a:lnTo>
                  <a:pt x="2175" y="84"/>
                </a:lnTo>
                <a:lnTo>
                  <a:pt x="2174" y="84"/>
                </a:lnTo>
                <a:lnTo>
                  <a:pt x="2174" y="84"/>
                </a:lnTo>
                <a:lnTo>
                  <a:pt x="2174" y="84"/>
                </a:lnTo>
                <a:lnTo>
                  <a:pt x="2174" y="84"/>
                </a:lnTo>
                <a:lnTo>
                  <a:pt x="2130" y="98"/>
                </a:lnTo>
                <a:lnTo>
                  <a:pt x="2102" y="109"/>
                </a:lnTo>
                <a:lnTo>
                  <a:pt x="2096" y="112"/>
                </a:lnTo>
                <a:lnTo>
                  <a:pt x="2089" y="116"/>
                </a:lnTo>
                <a:lnTo>
                  <a:pt x="2083" y="121"/>
                </a:lnTo>
                <a:lnTo>
                  <a:pt x="2076" y="127"/>
                </a:lnTo>
                <a:lnTo>
                  <a:pt x="2061" y="143"/>
                </a:lnTo>
                <a:lnTo>
                  <a:pt x="2040" y="165"/>
                </a:lnTo>
                <a:lnTo>
                  <a:pt x="2025" y="177"/>
                </a:lnTo>
                <a:lnTo>
                  <a:pt x="2011" y="188"/>
                </a:lnTo>
                <a:lnTo>
                  <a:pt x="1996" y="198"/>
                </a:lnTo>
                <a:lnTo>
                  <a:pt x="1981" y="206"/>
                </a:lnTo>
                <a:lnTo>
                  <a:pt x="1967" y="213"/>
                </a:lnTo>
                <a:lnTo>
                  <a:pt x="1952" y="218"/>
                </a:lnTo>
                <a:lnTo>
                  <a:pt x="1938" y="222"/>
                </a:lnTo>
                <a:lnTo>
                  <a:pt x="1923" y="225"/>
                </a:lnTo>
                <a:lnTo>
                  <a:pt x="1751" y="293"/>
                </a:lnTo>
                <a:lnTo>
                  <a:pt x="1733" y="296"/>
                </a:lnTo>
                <a:lnTo>
                  <a:pt x="1716" y="301"/>
                </a:lnTo>
                <a:lnTo>
                  <a:pt x="1700" y="305"/>
                </a:lnTo>
                <a:lnTo>
                  <a:pt x="1686" y="310"/>
                </a:lnTo>
                <a:lnTo>
                  <a:pt x="1673" y="316"/>
                </a:lnTo>
                <a:lnTo>
                  <a:pt x="1662" y="321"/>
                </a:lnTo>
                <a:lnTo>
                  <a:pt x="1652" y="327"/>
                </a:lnTo>
                <a:lnTo>
                  <a:pt x="1643" y="333"/>
                </a:lnTo>
                <a:lnTo>
                  <a:pt x="1633" y="338"/>
                </a:lnTo>
                <a:lnTo>
                  <a:pt x="1623" y="343"/>
                </a:lnTo>
                <a:lnTo>
                  <a:pt x="1614" y="346"/>
                </a:lnTo>
                <a:lnTo>
                  <a:pt x="1606" y="349"/>
                </a:lnTo>
                <a:lnTo>
                  <a:pt x="1598" y="351"/>
                </a:lnTo>
                <a:lnTo>
                  <a:pt x="1590" y="353"/>
                </a:lnTo>
                <a:lnTo>
                  <a:pt x="1583" y="353"/>
                </a:lnTo>
                <a:lnTo>
                  <a:pt x="1576" y="353"/>
                </a:lnTo>
                <a:lnTo>
                  <a:pt x="1569" y="352"/>
                </a:lnTo>
                <a:lnTo>
                  <a:pt x="1563" y="350"/>
                </a:lnTo>
                <a:lnTo>
                  <a:pt x="1557" y="347"/>
                </a:lnTo>
                <a:lnTo>
                  <a:pt x="1551" y="344"/>
                </a:lnTo>
                <a:lnTo>
                  <a:pt x="1546" y="340"/>
                </a:lnTo>
                <a:lnTo>
                  <a:pt x="1541" y="335"/>
                </a:lnTo>
                <a:lnTo>
                  <a:pt x="1536" y="329"/>
                </a:lnTo>
                <a:lnTo>
                  <a:pt x="1532" y="323"/>
                </a:lnTo>
                <a:lnTo>
                  <a:pt x="1526" y="316"/>
                </a:lnTo>
                <a:lnTo>
                  <a:pt x="1521" y="310"/>
                </a:lnTo>
                <a:lnTo>
                  <a:pt x="1515" y="305"/>
                </a:lnTo>
                <a:lnTo>
                  <a:pt x="1507" y="301"/>
                </a:lnTo>
                <a:lnTo>
                  <a:pt x="1499" y="298"/>
                </a:lnTo>
                <a:lnTo>
                  <a:pt x="1488" y="297"/>
                </a:lnTo>
                <a:lnTo>
                  <a:pt x="1475" y="296"/>
                </a:lnTo>
                <a:lnTo>
                  <a:pt x="1460" y="297"/>
                </a:lnTo>
                <a:lnTo>
                  <a:pt x="1454" y="300"/>
                </a:lnTo>
                <a:lnTo>
                  <a:pt x="1448" y="302"/>
                </a:lnTo>
                <a:lnTo>
                  <a:pt x="1442" y="303"/>
                </a:lnTo>
                <a:lnTo>
                  <a:pt x="1436" y="303"/>
                </a:lnTo>
                <a:lnTo>
                  <a:pt x="1430" y="302"/>
                </a:lnTo>
                <a:lnTo>
                  <a:pt x="1423" y="301"/>
                </a:lnTo>
                <a:lnTo>
                  <a:pt x="1416" y="298"/>
                </a:lnTo>
                <a:lnTo>
                  <a:pt x="1409" y="295"/>
                </a:lnTo>
                <a:lnTo>
                  <a:pt x="1402" y="291"/>
                </a:lnTo>
                <a:lnTo>
                  <a:pt x="1395" y="286"/>
                </a:lnTo>
                <a:lnTo>
                  <a:pt x="1388" y="280"/>
                </a:lnTo>
                <a:lnTo>
                  <a:pt x="1380" y="273"/>
                </a:lnTo>
                <a:lnTo>
                  <a:pt x="1364" y="257"/>
                </a:lnTo>
                <a:lnTo>
                  <a:pt x="1348" y="236"/>
                </a:lnTo>
                <a:lnTo>
                  <a:pt x="1342" y="230"/>
                </a:lnTo>
                <a:lnTo>
                  <a:pt x="1336" y="225"/>
                </a:lnTo>
                <a:lnTo>
                  <a:pt x="1329" y="222"/>
                </a:lnTo>
                <a:lnTo>
                  <a:pt x="1322" y="219"/>
                </a:lnTo>
                <a:lnTo>
                  <a:pt x="1315" y="218"/>
                </a:lnTo>
                <a:lnTo>
                  <a:pt x="1306" y="219"/>
                </a:lnTo>
                <a:lnTo>
                  <a:pt x="1297" y="220"/>
                </a:lnTo>
                <a:lnTo>
                  <a:pt x="1288" y="223"/>
                </a:lnTo>
                <a:lnTo>
                  <a:pt x="1278" y="228"/>
                </a:lnTo>
                <a:lnTo>
                  <a:pt x="1267" y="233"/>
                </a:lnTo>
                <a:lnTo>
                  <a:pt x="1256" y="240"/>
                </a:lnTo>
                <a:lnTo>
                  <a:pt x="1244" y="249"/>
                </a:lnTo>
                <a:lnTo>
                  <a:pt x="1231" y="259"/>
                </a:lnTo>
                <a:lnTo>
                  <a:pt x="1218" y="269"/>
                </a:lnTo>
                <a:lnTo>
                  <a:pt x="1203" y="281"/>
                </a:lnTo>
                <a:lnTo>
                  <a:pt x="1189" y="295"/>
                </a:lnTo>
                <a:lnTo>
                  <a:pt x="1180" y="426"/>
                </a:lnTo>
                <a:lnTo>
                  <a:pt x="1185" y="438"/>
                </a:lnTo>
                <a:lnTo>
                  <a:pt x="1188" y="450"/>
                </a:lnTo>
                <a:lnTo>
                  <a:pt x="1191" y="462"/>
                </a:lnTo>
                <a:lnTo>
                  <a:pt x="1193" y="474"/>
                </a:lnTo>
                <a:lnTo>
                  <a:pt x="1195" y="486"/>
                </a:lnTo>
                <a:lnTo>
                  <a:pt x="1195" y="497"/>
                </a:lnTo>
                <a:lnTo>
                  <a:pt x="1195" y="509"/>
                </a:lnTo>
                <a:lnTo>
                  <a:pt x="1194" y="520"/>
                </a:lnTo>
                <a:lnTo>
                  <a:pt x="1192" y="532"/>
                </a:lnTo>
                <a:lnTo>
                  <a:pt x="1190" y="542"/>
                </a:lnTo>
                <a:lnTo>
                  <a:pt x="1187" y="553"/>
                </a:lnTo>
                <a:lnTo>
                  <a:pt x="1182" y="563"/>
                </a:lnTo>
                <a:lnTo>
                  <a:pt x="1178" y="572"/>
                </a:lnTo>
                <a:lnTo>
                  <a:pt x="1172" y="581"/>
                </a:lnTo>
                <a:lnTo>
                  <a:pt x="1165" y="590"/>
                </a:lnTo>
                <a:lnTo>
                  <a:pt x="1158" y="598"/>
                </a:lnTo>
                <a:lnTo>
                  <a:pt x="1043" y="713"/>
                </a:lnTo>
                <a:lnTo>
                  <a:pt x="1033" y="722"/>
                </a:lnTo>
                <a:lnTo>
                  <a:pt x="1023" y="731"/>
                </a:lnTo>
                <a:lnTo>
                  <a:pt x="1013" y="738"/>
                </a:lnTo>
                <a:lnTo>
                  <a:pt x="1003" y="745"/>
                </a:lnTo>
                <a:lnTo>
                  <a:pt x="993" y="751"/>
                </a:lnTo>
                <a:lnTo>
                  <a:pt x="984" y="756"/>
                </a:lnTo>
                <a:lnTo>
                  <a:pt x="975" y="760"/>
                </a:lnTo>
                <a:lnTo>
                  <a:pt x="966" y="764"/>
                </a:lnTo>
                <a:lnTo>
                  <a:pt x="958" y="766"/>
                </a:lnTo>
                <a:lnTo>
                  <a:pt x="949" y="768"/>
                </a:lnTo>
                <a:lnTo>
                  <a:pt x="941" y="769"/>
                </a:lnTo>
                <a:lnTo>
                  <a:pt x="934" y="769"/>
                </a:lnTo>
                <a:lnTo>
                  <a:pt x="925" y="769"/>
                </a:lnTo>
                <a:lnTo>
                  <a:pt x="918" y="768"/>
                </a:lnTo>
                <a:lnTo>
                  <a:pt x="911" y="766"/>
                </a:lnTo>
                <a:lnTo>
                  <a:pt x="905" y="764"/>
                </a:lnTo>
                <a:lnTo>
                  <a:pt x="900" y="762"/>
                </a:lnTo>
                <a:lnTo>
                  <a:pt x="895" y="760"/>
                </a:lnTo>
                <a:lnTo>
                  <a:pt x="890" y="760"/>
                </a:lnTo>
                <a:lnTo>
                  <a:pt x="884" y="759"/>
                </a:lnTo>
                <a:lnTo>
                  <a:pt x="878" y="759"/>
                </a:lnTo>
                <a:lnTo>
                  <a:pt x="872" y="760"/>
                </a:lnTo>
                <a:lnTo>
                  <a:pt x="866" y="762"/>
                </a:lnTo>
                <a:lnTo>
                  <a:pt x="860" y="764"/>
                </a:lnTo>
                <a:lnTo>
                  <a:pt x="846" y="770"/>
                </a:lnTo>
                <a:lnTo>
                  <a:pt x="831" y="778"/>
                </a:lnTo>
                <a:lnTo>
                  <a:pt x="815" y="789"/>
                </a:lnTo>
                <a:lnTo>
                  <a:pt x="798" y="802"/>
                </a:lnTo>
                <a:lnTo>
                  <a:pt x="777" y="817"/>
                </a:lnTo>
                <a:lnTo>
                  <a:pt x="759" y="829"/>
                </a:lnTo>
                <a:lnTo>
                  <a:pt x="741" y="839"/>
                </a:lnTo>
                <a:lnTo>
                  <a:pt x="723" y="847"/>
                </a:lnTo>
                <a:lnTo>
                  <a:pt x="705" y="853"/>
                </a:lnTo>
                <a:lnTo>
                  <a:pt x="688" y="856"/>
                </a:lnTo>
                <a:lnTo>
                  <a:pt x="680" y="858"/>
                </a:lnTo>
                <a:lnTo>
                  <a:pt x="672" y="858"/>
                </a:lnTo>
                <a:lnTo>
                  <a:pt x="664" y="858"/>
                </a:lnTo>
                <a:lnTo>
                  <a:pt x="656" y="858"/>
                </a:lnTo>
                <a:lnTo>
                  <a:pt x="647" y="857"/>
                </a:lnTo>
                <a:lnTo>
                  <a:pt x="639" y="855"/>
                </a:lnTo>
                <a:lnTo>
                  <a:pt x="632" y="853"/>
                </a:lnTo>
                <a:lnTo>
                  <a:pt x="624" y="851"/>
                </a:lnTo>
                <a:lnTo>
                  <a:pt x="609" y="845"/>
                </a:lnTo>
                <a:lnTo>
                  <a:pt x="595" y="836"/>
                </a:lnTo>
                <a:lnTo>
                  <a:pt x="581" y="826"/>
                </a:lnTo>
                <a:lnTo>
                  <a:pt x="568" y="814"/>
                </a:lnTo>
                <a:lnTo>
                  <a:pt x="555" y="799"/>
                </a:lnTo>
                <a:lnTo>
                  <a:pt x="542" y="783"/>
                </a:lnTo>
                <a:lnTo>
                  <a:pt x="523" y="763"/>
                </a:lnTo>
                <a:lnTo>
                  <a:pt x="505" y="743"/>
                </a:lnTo>
                <a:lnTo>
                  <a:pt x="489" y="721"/>
                </a:lnTo>
                <a:lnTo>
                  <a:pt x="475" y="698"/>
                </a:lnTo>
                <a:lnTo>
                  <a:pt x="470" y="688"/>
                </a:lnTo>
                <a:lnTo>
                  <a:pt x="465" y="679"/>
                </a:lnTo>
                <a:lnTo>
                  <a:pt x="460" y="671"/>
                </a:lnTo>
                <a:lnTo>
                  <a:pt x="455" y="662"/>
                </a:lnTo>
                <a:lnTo>
                  <a:pt x="449" y="655"/>
                </a:lnTo>
                <a:lnTo>
                  <a:pt x="443" y="649"/>
                </a:lnTo>
                <a:lnTo>
                  <a:pt x="436" y="643"/>
                </a:lnTo>
                <a:lnTo>
                  <a:pt x="429" y="638"/>
                </a:lnTo>
                <a:lnTo>
                  <a:pt x="421" y="634"/>
                </a:lnTo>
                <a:lnTo>
                  <a:pt x="412" y="630"/>
                </a:lnTo>
                <a:lnTo>
                  <a:pt x="404" y="627"/>
                </a:lnTo>
                <a:lnTo>
                  <a:pt x="394" y="625"/>
                </a:lnTo>
                <a:lnTo>
                  <a:pt x="384" y="623"/>
                </a:lnTo>
                <a:lnTo>
                  <a:pt x="372" y="623"/>
                </a:lnTo>
                <a:lnTo>
                  <a:pt x="361" y="623"/>
                </a:lnTo>
                <a:lnTo>
                  <a:pt x="348" y="623"/>
                </a:lnTo>
                <a:lnTo>
                  <a:pt x="342" y="631"/>
                </a:lnTo>
                <a:lnTo>
                  <a:pt x="336" y="638"/>
                </a:lnTo>
                <a:lnTo>
                  <a:pt x="336" y="638"/>
                </a:lnTo>
                <a:lnTo>
                  <a:pt x="312" y="667"/>
                </a:lnTo>
                <a:lnTo>
                  <a:pt x="288" y="692"/>
                </a:lnTo>
                <a:lnTo>
                  <a:pt x="265" y="714"/>
                </a:lnTo>
                <a:lnTo>
                  <a:pt x="244" y="733"/>
                </a:lnTo>
                <a:lnTo>
                  <a:pt x="232" y="741"/>
                </a:lnTo>
                <a:lnTo>
                  <a:pt x="222" y="748"/>
                </a:lnTo>
                <a:lnTo>
                  <a:pt x="213" y="755"/>
                </a:lnTo>
                <a:lnTo>
                  <a:pt x="204" y="760"/>
                </a:lnTo>
                <a:lnTo>
                  <a:pt x="195" y="765"/>
                </a:lnTo>
                <a:lnTo>
                  <a:pt x="187" y="768"/>
                </a:lnTo>
                <a:lnTo>
                  <a:pt x="179" y="770"/>
                </a:lnTo>
                <a:lnTo>
                  <a:pt x="172" y="772"/>
                </a:lnTo>
                <a:lnTo>
                  <a:pt x="141" y="809"/>
                </a:lnTo>
                <a:lnTo>
                  <a:pt x="111" y="845"/>
                </a:lnTo>
                <a:lnTo>
                  <a:pt x="98" y="863"/>
                </a:lnTo>
                <a:lnTo>
                  <a:pt x="84" y="880"/>
                </a:lnTo>
                <a:lnTo>
                  <a:pt x="72" y="898"/>
                </a:lnTo>
                <a:lnTo>
                  <a:pt x="61" y="916"/>
                </a:lnTo>
                <a:lnTo>
                  <a:pt x="50" y="934"/>
                </a:lnTo>
                <a:lnTo>
                  <a:pt x="40" y="953"/>
                </a:lnTo>
                <a:lnTo>
                  <a:pt x="31" y="971"/>
                </a:lnTo>
                <a:lnTo>
                  <a:pt x="23" y="989"/>
                </a:lnTo>
                <a:lnTo>
                  <a:pt x="16" y="1007"/>
                </a:lnTo>
                <a:lnTo>
                  <a:pt x="10" y="1025"/>
                </a:lnTo>
                <a:lnTo>
                  <a:pt x="4" y="1043"/>
                </a:lnTo>
                <a:lnTo>
                  <a:pt x="0" y="1061"/>
                </a:lnTo>
                <a:lnTo>
                  <a:pt x="1" y="1077"/>
                </a:lnTo>
                <a:lnTo>
                  <a:pt x="3" y="1094"/>
                </a:lnTo>
                <a:lnTo>
                  <a:pt x="6" y="1110"/>
                </a:lnTo>
                <a:lnTo>
                  <a:pt x="11" y="1124"/>
                </a:lnTo>
                <a:lnTo>
                  <a:pt x="17" y="1138"/>
                </a:lnTo>
                <a:lnTo>
                  <a:pt x="24" y="1151"/>
                </a:lnTo>
                <a:lnTo>
                  <a:pt x="32" y="1164"/>
                </a:lnTo>
                <a:lnTo>
                  <a:pt x="41" y="1176"/>
                </a:lnTo>
                <a:lnTo>
                  <a:pt x="51" y="1187"/>
                </a:lnTo>
                <a:lnTo>
                  <a:pt x="61" y="1198"/>
                </a:lnTo>
                <a:lnTo>
                  <a:pt x="72" y="1209"/>
                </a:lnTo>
                <a:lnTo>
                  <a:pt x="83" y="1219"/>
                </a:lnTo>
                <a:lnTo>
                  <a:pt x="107" y="1238"/>
                </a:lnTo>
                <a:lnTo>
                  <a:pt x="130" y="1254"/>
                </a:lnTo>
                <a:lnTo>
                  <a:pt x="138" y="1266"/>
                </a:lnTo>
                <a:lnTo>
                  <a:pt x="143" y="1276"/>
                </a:lnTo>
                <a:lnTo>
                  <a:pt x="147" y="1286"/>
                </a:lnTo>
                <a:lnTo>
                  <a:pt x="150" y="1296"/>
                </a:lnTo>
                <a:lnTo>
                  <a:pt x="151" y="1305"/>
                </a:lnTo>
                <a:lnTo>
                  <a:pt x="151" y="1313"/>
                </a:lnTo>
                <a:lnTo>
                  <a:pt x="149" y="1321"/>
                </a:lnTo>
                <a:lnTo>
                  <a:pt x="147" y="1328"/>
                </a:lnTo>
                <a:lnTo>
                  <a:pt x="143" y="1335"/>
                </a:lnTo>
                <a:lnTo>
                  <a:pt x="138" y="1342"/>
                </a:lnTo>
                <a:lnTo>
                  <a:pt x="133" y="1347"/>
                </a:lnTo>
                <a:lnTo>
                  <a:pt x="126" y="1353"/>
                </a:lnTo>
                <a:lnTo>
                  <a:pt x="118" y="1357"/>
                </a:lnTo>
                <a:lnTo>
                  <a:pt x="110" y="1362"/>
                </a:lnTo>
                <a:lnTo>
                  <a:pt x="101" y="1366"/>
                </a:lnTo>
                <a:lnTo>
                  <a:pt x="90" y="1370"/>
                </a:lnTo>
                <a:lnTo>
                  <a:pt x="85" y="1379"/>
                </a:lnTo>
                <a:lnTo>
                  <a:pt x="81" y="1388"/>
                </a:lnTo>
                <a:lnTo>
                  <a:pt x="77" y="1398"/>
                </a:lnTo>
                <a:lnTo>
                  <a:pt x="75" y="1407"/>
                </a:lnTo>
                <a:lnTo>
                  <a:pt x="73" y="1417"/>
                </a:lnTo>
                <a:lnTo>
                  <a:pt x="73" y="1426"/>
                </a:lnTo>
                <a:lnTo>
                  <a:pt x="73" y="1436"/>
                </a:lnTo>
                <a:lnTo>
                  <a:pt x="73" y="1446"/>
                </a:lnTo>
                <a:lnTo>
                  <a:pt x="75" y="1455"/>
                </a:lnTo>
                <a:lnTo>
                  <a:pt x="77" y="1464"/>
                </a:lnTo>
                <a:lnTo>
                  <a:pt x="79" y="1474"/>
                </a:lnTo>
                <a:lnTo>
                  <a:pt x="82" y="1483"/>
                </a:lnTo>
                <a:lnTo>
                  <a:pt x="89" y="1500"/>
                </a:lnTo>
                <a:lnTo>
                  <a:pt x="98" y="1516"/>
                </a:lnTo>
                <a:lnTo>
                  <a:pt x="101" y="1524"/>
                </a:lnTo>
                <a:lnTo>
                  <a:pt x="104" y="1532"/>
                </a:lnTo>
                <a:lnTo>
                  <a:pt x="105" y="1541"/>
                </a:lnTo>
                <a:lnTo>
                  <a:pt x="105" y="1550"/>
                </a:lnTo>
                <a:lnTo>
                  <a:pt x="105" y="1568"/>
                </a:lnTo>
                <a:lnTo>
                  <a:pt x="103" y="1587"/>
                </a:lnTo>
                <a:lnTo>
                  <a:pt x="102" y="1597"/>
                </a:lnTo>
                <a:lnTo>
                  <a:pt x="102" y="1606"/>
                </a:lnTo>
                <a:lnTo>
                  <a:pt x="103" y="1615"/>
                </a:lnTo>
                <a:lnTo>
                  <a:pt x="104" y="1623"/>
                </a:lnTo>
                <a:lnTo>
                  <a:pt x="106" y="1631"/>
                </a:lnTo>
                <a:lnTo>
                  <a:pt x="110" y="1639"/>
                </a:lnTo>
                <a:lnTo>
                  <a:pt x="115" y="1645"/>
                </a:lnTo>
                <a:lnTo>
                  <a:pt x="122" y="1652"/>
                </a:lnTo>
                <a:lnTo>
                  <a:pt x="129" y="1658"/>
                </a:lnTo>
                <a:lnTo>
                  <a:pt x="135" y="1664"/>
                </a:lnTo>
                <a:lnTo>
                  <a:pt x="140" y="1671"/>
                </a:lnTo>
                <a:lnTo>
                  <a:pt x="144" y="1678"/>
                </a:lnTo>
                <a:lnTo>
                  <a:pt x="147" y="1685"/>
                </a:lnTo>
                <a:lnTo>
                  <a:pt x="149" y="1692"/>
                </a:lnTo>
                <a:lnTo>
                  <a:pt x="150" y="1699"/>
                </a:lnTo>
                <a:lnTo>
                  <a:pt x="149" y="1706"/>
                </a:lnTo>
                <a:lnTo>
                  <a:pt x="148" y="1713"/>
                </a:lnTo>
                <a:lnTo>
                  <a:pt x="146" y="1720"/>
                </a:lnTo>
                <a:lnTo>
                  <a:pt x="143" y="1727"/>
                </a:lnTo>
                <a:lnTo>
                  <a:pt x="139" y="1734"/>
                </a:lnTo>
                <a:lnTo>
                  <a:pt x="134" y="1740"/>
                </a:lnTo>
                <a:lnTo>
                  <a:pt x="128" y="1746"/>
                </a:lnTo>
                <a:lnTo>
                  <a:pt x="122" y="1751"/>
                </a:lnTo>
                <a:lnTo>
                  <a:pt x="114" y="1756"/>
                </a:lnTo>
                <a:lnTo>
                  <a:pt x="114" y="1851"/>
                </a:lnTo>
                <a:lnTo>
                  <a:pt x="114" y="1851"/>
                </a:lnTo>
                <a:lnTo>
                  <a:pt x="114" y="1851"/>
                </a:lnTo>
                <a:lnTo>
                  <a:pt x="114" y="1850"/>
                </a:lnTo>
                <a:lnTo>
                  <a:pt x="114" y="1850"/>
                </a:lnTo>
                <a:lnTo>
                  <a:pt x="114" y="1872"/>
                </a:lnTo>
                <a:lnTo>
                  <a:pt x="111" y="1950"/>
                </a:lnTo>
                <a:lnTo>
                  <a:pt x="98" y="1973"/>
                </a:lnTo>
                <a:lnTo>
                  <a:pt x="87" y="1996"/>
                </a:lnTo>
                <a:lnTo>
                  <a:pt x="78" y="2017"/>
                </a:lnTo>
                <a:lnTo>
                  <a:pt x="70" y="2039"/>
                </a:lnTo>
                <a:lnTo>
                  <a:pt x="65" y="2059"/>
                </a:lnTo>
                <a:lnTo>
                  <a:pt x="62" y="2080"/>
                </a:lnTo>
                <a:lnTo>
                  <a:pt x="60" y="2100"/>
                </a:lnTo>
                <a:lnTo>
                  <a:pt x="61" y="2118"/>
                </a:lnTo>
                <a:lnTo>
                  <a:pt x="63" y="2136"/>
                </a:lnTo>
                <a:lnTo>
                  <a:pt x="67" y="2154"/>
                </a:lnTo>
                <a:lnTo>
                  <a:pt x="73" y="2170"/>
                </a:lnTo>
                <a:lnTo>
                  <a:pt x="80" y="2186"/>
                </a:lnTo>
                <a:lnTo>
                  <a:pt x="89" y="2201"/>
                </a:lnTo>
                <a:lnTo>
                  <a:pt x="101" y="2217"/>
                </a:lnTo>
                <a:lnTo>
                  <a:pt x="114" y="2230"/>
                </a:lnTo>
                <a:lnTo>
                  <a:pt x="128" y="2243"/>
                </a:lnTo>
                <a:lnTo>
                  <a:pt x="173" y="2358"/>
                </a:lnTo>
                <a:lnTo>
                  <a:pt x="174" y="2372"/>
                </a:lnTo>
                <a:lnTo>
                  <a:pt x="174" y="2386"/>
                </a:lnTo>
                <a:lnTo>
                  <a:pt x="173" y="2399"/>
                </a:lnTo>
                <a:lnTo>
                  <a:pt x="172" y="2411"/>
                </a:lnTo>
                <a:lnTo>
                  <a:pt x="171" y="2423"/>
                </a:lnTo>
                <a:lnTo>
                  <a:pt x="169" y="2434"/>
                </a:lnTo>
                <a:lnTo>
                  <a:pt x="166" y="2444"/>
                </a:lnTo>
                <a:lnTo>
                  <a:pt x="162" y="2454"/>
                </a:lnTo>
                <a:lnTo>
                  <a:pt x="158" y="2462"/>
                </a:lnTo>
                <a:lnTo>
                  <a:pt x="154" y="2470"/>
                </a:lnTo>
                <a:lnTo>
                  <a:pt x="148" y="2478"/>
                </a:lnTo>
                <a:lnTo>
                  <a:pt x="142" y="2484"/>
                </a:lnTo>
                <a:lnTo>
                  <a:pt x="136" y="2490"/>
                </a:lnTo>
                <a:lnTo>
                  <a:pt x="129" y="2496"/>
                </a:lnTo>
                <a:lnTo>
                  <a:pt x="121" y="2500"/>
                </a:lnTo>
                <a:lnTo>
                  <a:pt x="113" y="2504"/>
                </a:lnTo>
                <a:lnTo>
                  <a:pt x="108" y="2515"/>
                </a:lnTo>
                <a:lnTo>
                  <a:pt x="153" y="2612"/>
                </a:lnTo>
                <a:lnTo>
                  <a:pt x="267" y="2571"/>
                </a:lnTo>
                <a:lnTo>
                  <a:pt x="511" y="2421"/>
                </a:lnTo>
                <a:lnTo>
                  <a:pt x="710" y="2321"/>
                </a:lnTo>
                <a:lnTo>
                  <a:pt x="937" y="2302"/>
                </a:lnTo>
                <a:lnTo>
                  <a:pt x="986" y="2344"/>
                </a:lnTo>
                <a:lnTo>
                  <a:pt x="984" y="2449"/>
                </a:lnTo>
                <a:lnTo>
                  <a:pt x="1042" y="2476"/>
                </a:lnTo>
                <a:lnTo>
                  <a:pt x="1141" y="2469"/>
                </a:lnTo>
                <a:lnTo>
                  <a:pt x="1231" y="2455"/>
                </a:lnTo>
                <a:lnTo>
                  <a:pt x="1327" y="2507"/>
                </a:lnTo>
                <a:lnTo>
                  <a:pt x="1431" y="2591"/>
                </a:lnTo>
                <a:lnTo>
                  <a:pt x="1498" y="2590"/>
                </a:lnTo>
                <a:lnTo>
                  <a:pt x="1661" y="2714"/>
                </a:lnTo>
                <a:lnTo>
                  <a:pt x="1791" y="2722"/>
                </a:lnTo>
                <a:lnTo>
                  <a:pt x="1914" y="2821"/>
                </a:lnTo>
                <a:lnTo>
                  <a:pt x="1966" y="2877"/>
                </a:lnTo>
                <a:lnTo>
                  <a:pt x="1974" y="2942"/>
                </a:lnTo>
                <a:lnTo>
                  <a:pt x="2035" y="3004"/>
                </a:lnTo>
                <a:lnTo>
                  <a:pt x="2095" y="2991"/>
                </a:lnTo>
                <a:lnTo>
                  <a:pt x="2195" y="2986"/>
                </a:lnTo>
                <a:lnTo>
                  <a:pt x="2258" y="3018"/>
                </a:lnTo>
                <a:lnTo>
                  <a:pt x="2465" y="3080"/>
                </a:lnTo>
                <a:lnTo>
                  <a:pt x="2528" y="3191"/>
                </a:lnTo>
                <a:lnTo>
                  <a:pt x="2470" y="3298"/>
                </a:lnTo>
                <a:lnTo>
                  <a:pt x="2368" y="3411"/>
                </a:lnTo>
                <a:lnTo>
                  <a:pt x="2357" y="3504"/>
                </a:lnTo>
                <a:lnTo>
                  <a:pt x="2265" y="3514"/>
                </a:lnTo>
                <a:lnTo>
                  <a:pt x="2209" y="3673"/>
                </a:lnTo>
                <a:lnTo>
                  <a:pt x="2253" y="3702"/>
                </a:lnTo>
                <a:lnTo>
                  <a:pt x="2245" y="3770"/>
                </a:lnTo>
                <a:lnTo>
                  <a:pt x="2311" y="3828"/>
                </a:lnTo>
                <a:lnTo>
                  <a:pt x="2263" y="3932"/>
                </a:lnTo>
                <a:lnTo>
                  <a:pt x="2313" y="3932"/>
                </a:lnTo>
                <a:lnTo>
                  <a:pt x="2446" y="4073"/>
                </a:lnTo>
                <a:lnTo>
                  <a:pt x="2536" y="4154"/>
                </a:lnTo>
                <a:lnTo>
                  <a:pt x="2535" y="4171"/>
                </a:lnTo>
                <a:lnTo>
                  <a:pt x="2538" y="4172"/>
                </a:lnTo>
                <a:lnTo>
                  <a:pt x="2617" y="3962"/>
                </a:lnTo>
                <a:lnTo>
                  <a:pt x="2788" y="3798"/>
                </a:lnTo>
                <a:lnTo>
                  <a:pt x="2767" y="3660"/>
                </a:lnTo>
                <a:lnTo>
                  <a:pt x="2980" y="3060"/>
                </a:lnTo>
                <a:lnTo>
                  <a:pt x="2947" y="2957"/>
                </a:lnTo>
                <a:lnTo>
                  <a:pt x="2959" y="2762"/>
                </a:lnTo>
                <a:lnTo>
                  <a:pt x="3023" y="2368"/>
                </a:lnTo>
                <a:lnTo>
                  <a:pt x="2996" y="2321"/>
                </a:lnTo>
                <a:lnTo>
                  <a:pt x="3030" y="2140"/>
                </a:lnTo>
                <a:lnTo>
                  <a:pt x="2971" y="2067"/>
                </a:lnTo>
                <a:lnTo>
                  <a:pt x="2997" y="2013"/>
                </a:lnTo>
                <a:lnTo>
                  <a:pt x="3093" y="1924"/>
                </a:lnTo>
                <a:lnTo>
                  <a:pt x="3109" y="1845"/>
                </a:lnTo>
                <a:lnTo>
                  <a:pt x="3060" y="1797"/>
                </a:lnTo>
                <a:lnTo>
                  <a:pt x="3049" y="1720"/>
                </a:lnTo>
                <a:lnTo>
                  <a:pt x="3117" y="1765"/>
                </a:lnTo>
                <a:lnTo>
                  <a:pt x="3163" y="1708"/>
                </a:lnTo>
                <a:lnTo>
                  <a:pt x="3274" y="1805"/>
                </a:lnTo>
                <a:lnTo>
                  <a:pt x="3336" y="1834"/>
                </a:lnTo>
                <a:lnTo>
                  <a:pt x="3559" y="1595"/>
                </a:lnTo>
                <a:lnTo>
                  <a:pt x="3593" y="1513"/>
                </a:lnTo>
                <a:lnTo>
                  <a:pt x="3695" y="1325"/>
                </a:lnTo>
                <a:close/>
              </a:path>
            </a:pathLst>
          </a:custGeom>
          <a:solidFill>
            <a:srgbClr val="639638"/>
          </a:solidFill>
          <a:ln w="28575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8903" name="Freeform 55"/>
          <p:cNvSpPr>
            <a:spLocks/>
          </p:cNvSpPr>
          <p:nvPr/>
        </p:nvSpPr>
        <p:spPr bwMode="auto">
          <a:xfrm>
            <a:off x="-620713" y="3432175"/>
            <a:ext cx="1866901" cy="3040063"/>
          </a:xfrm>
          <a:custGeom>
            <a:avLst/>
            <a:gdLst>
              <a:gd name="T0" fmla="*/ 1172 w 2085"/>
              <a:gd name="T1" fmla="*/ 38 h 3422"/>
              <a:gd name="T2" fmla="*/ 1261 w 2085"/>
              <a:gd name="T3" fmla="*/ 40 h 3422"/>
              <a:gd name="T4" fmla="*/ 1305 w 2085"/>
              <a:gd name="T5" fmla="*/ 103 h 3422"/>
              <a:gd name="T6" fmla="*/ 1422 w 2085"/>
              <a:gd name="T7" fmla="*/ 161 h 3422"/>
              <a:gd name="T8" fmla="*/ 1456 w 2085"/>
              <a:gd name="T9" fmla="*/ 491 h 3422"/>
              <a:gd name="T10" fmla="*/ 1423 w 2085"/>
              <a:gd name="T11" fmla="*/ 757 h 3422"/>
              <a:gd name="T12" fmla="*/ 1341 w 2085"/>
              <a:gd name="T13" fmla="*/ 852 h 3422"/>
              <a:gd name="T14" fmla="*/ 1398 w 2085"/>
              <a:gd name="T15" fmla="*/ 889 h 3422"/>
              <a:gd name="T16" fmla="*/ 1428 w 2085"/>
              <a:gd name="T17" fmla="*/ 969 h 3422"/>
              <a:gd name="T18" fmla="*/ 1565 w 2085"/>
              <a:gd name="T19" fmla="*/ 1135 h 3422"/>
              <a:gd name="T20" fmla="*/ 1671 w 2085"/>
              <a:gd name="T21" fmla="*/ 1164 h 3422"/>
              <a:gd name="T22" fmla="*/ 1784 w 2085"/>
              <a:gd name="T23" fmla="*/ 1178 h 3422"/>
              <a:gd name="T24" fmla="*/ 1804 w 2085"/>
              <a:gd name="T25" fmla="*/ 1290 h 3422"/>
              <a:gd name="T26" fmla="*/ 1802 w 2085"/>
              <a:gd name="T27" fmla="*/ 1370 h 3422"/>
              <a:gd name="T28" fmla="*/ 1712 w 2085"/>
              <a:gd name="T29" fmla="*/ 1388 h 3422"/>
              <a:gd name="T30" fmla="*/ 1664 w 2085"/>
              <a:gd name="T31" fmla="*/ 1537 h 3422"/>
              <a:gd name="T32" fmla="*/ 1621 w 2085"/>
              <a:gd name="T33" fmla="*/ 1593 h 3422"/>
              <a:gd name="T34" fmla="*/ 1665 w 2085"/>
              <a:gd name="T35" fmla="*/ 1636 h 3422"/>
              <a:gd name="T36" fmla="*/ 1704 w 2085"/>
              <a:gd name="T37" fmla="*/ 1714 h 3422"/>
              <a:gd name="T38" fmla="*/ 1752 w 2085"/>
              <a:gd name="T39" fmla="*/ 1793 h 3422"/>
              <a:gd name="T40" fmla="*/ 1816 w 2085"/>
              <a:gd name="T41" fmla="*/ 2000 h 3422"/>
              <a:gd name="T42" fmla="*/ 1857 w 2085"/>
              <a:gd name="T43" fmla="*/ 2065 h 3422"/>
              <a:gd name="T44" fmla="*/ 1978 w 2085"/>
              <a:gd name="T45" fmla="*/ 2110 h 3422"/>
              <a:gd name="T46" fmla="*/ 1954 w 2085"/>
              <a:gd name="T47" fmla="*/ 2316 h 3422"/>
              <a:gd name="T48" fmla="*/ 1799 w 2085"/>
              <a:gd name="T49" fmla="*/ 2491 h 3422"/>
              <a:gd name="T50" fmla="*/ 1760 w 2085"/>
              <a:gd name="T51" fmla="*/ 2681 h 3422"/>
              <a:gd name="T52" fmla="*/ 1887 w 2085"/>
              <a:gd name="T53" fmla="*/ 2823 h 3422"/>
              <a:gd name="T54" fmla="*/ 1875 w 2085"/>
              <a:gd name="T55" fmla="*/ 2910 h 3422"/>
              <a:gd name="T56" fmla="*/ 1822 w 2085"/>
              <a:gd name="T57" fmla="*/ 2993 h 3422"/>
              <a:gd name="T58" fmla="*/ 1854 w 2085"/>
              <a:gd name="T59" fmla="*/ 3107 h 3422"/>
              <a:gd name="T60" fmla="*/ 1878 w 2085"/>
              <a:gd name="T61" fmla="*/ 3215 h 3422"/>
              <a:gd name="T62" fmla="*/ 1888 w 2085"/>
              <a:gd name="T63" fmla="*/ 3291 h 3422"/>
              <a:gd name="T64" fmla="*/ 1785 w 2085"/>
              <a:gd name="T65" fmla="*/ 3422 h 3422"/>
              <a:gd name="T66" fmla="*/ 1739 w 2085"/>
              <a:gd name="T67" fmla="*/ 3366 h 3422"/>
              <a:gd name="T68" fmla="*/ 1540 w 2085"/>
              <a:gd name="T69" fmla="*/ 3365 h 3422"/>
              <a:gd name="T70" fmla="*/ 1440 w 2085"/>
              <a:gd name="T71" fmla="*/ 3386 h 3422"/>
              <a:gd name="T72" fmla="*/ 1350 w 2085"/>
              <a:gd name="T73" fmla="*/ 3326 h 3422"/>
              <a:gd name="T74" fmla="*/ 1267 w 2085"/>
              <a:gd name="T75" fmla="*/ 3404 h 3422"/>
              <a:gd name="T76" fmla="*/ 1088 w 2085"/>
              <a:gd name="T77" fmla="*/ 3352 h 3422"/>
              <a:gd name="T78" fmla="*/ 979 w 2085"/>
              <a:gd name="T79" fmla="*/ 3376 h 3422"/>
              <a:gd name="T80" fmla="*/ 888 w 2085"/>
              <a:gd name="T81" fmla="*/ 3301 h 3422"/>
              <a:gd name="T82" fmla="*/ 820 w 2085"/>
              <a:gd name="T83" fmla="*/ 3136 h 3422"/>
              <a:gd name="T84" fmla="*/ 742 w 2085"/>
              <a:gd name="T85" fmla="*/ 3191 h 3422"/>
              <a:gd name="T86" fmla="*/ 670 w 2085"/>
              <a:gd name="T87" fmla="*/ 3166 h 3422"/>
              <a:gd name="T88" fmla="*/ 625 w 2085"/>
              <a:gd name="T89" fmla="*/ 3171 h 3422"/>
              <a:gd name="T90" fmla="*/ 548 w 2085"/>
              <a:gd name="T91" fmla="*/ 3302 h 3422"/>
              <a:gd name="T92" fmla="*/ 460 w 2085"/>
              <a:gd name="T93" fmla="*/ 3258 h 3422"/>
              <a:gd name="T94" fmla="*/ 302 w 2085"/>
              <a:gd name="T95" fmla="*/ 3196 h 3422"/>
              <a:gd name="T96" fmla="*/ 213 w 2085"/>
              <a:gd name="T97" fmla="*/ 3171 h 3422"/>
              <a:gd name="T98" fmla="*/ 222 w 2085"/>
              <a:gd name="T99" fmla="*/ 2942 h 3422"/>
              <a:gd name="T100" fmla="*/ 172 w 2085"/>
              <a:gd name="T101" fmla="*/ 2929 h 3422"/>
              <a:gd name="T102" fmla="*/ 35 w 2085"/>
              <a:gd name="T103" fmla="*/ 2659 h 3422"/>
              <a:gd name="T104" fmla="*/ 455 w 2085"/>
              <a:gd name="T105" fmla="*/ 1549 h 3422"/>
              <a:gd name="T106" fmla="*/ 638 w 2085"/>
              <a:gd name="T107" fmla="*/ 1315 h 3422"/>
              <a:gd name="T108" fmla="*/ 670 w 2085"/>
              <a:gd name="T109" fmla="*/ 1151 h 3422"/>
              <a:gd name="T110" fmla="*/ 611 w 2085"/>
              <a:gd name="T111" fmla="*/ 1023 h 3422"/>
              <a:gd name="T112" fmla="*/ 649 w 2085"/>
              <a:gd name="T113" fmla="*/ 911 h 3422"/>
              <a:gd name="T114" fmla="*/ 689 w 2085"/>
              <a:gd name="T115" fmla="*/ 825 h 3422"/>
              <a:gd name="T116" fmla="*/ 850 w 2085"/>
              <a:gd name="T117" fmla="*/ 678 h 3422"/>
              <a:gd name="T118" fmla="*/ 1051 w 2085"/>
              <a:gd name="T119" fmla="*/ 414 h 3422"/>
              <a:gd name="T120" fmla="*/ 1156 w 2085"/>
              <a:gd name="T121" fmla="*/ 191 h 3422"/>
              <a:gd name="T122" fmla="*/ 961 w 2085"/>
              <a:gd name="T123" fmla="*/ 108 h 34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085" h="3422">
                <a:moveTo>
                  <a:pt x="1108" y="0"/>
                </a:moveTo>
                <a:lnTo>
                  <a:pt x="1113" y="8"/>
                </a:lnTo>
                <a:lnTo>
                  <a:pt x="1117" y="16"/>
                </a:lnTo>
                <a:lnTo>
                  <a:pt x="1122" y="22"/>
                </a:lnTo>
                <a:lnTo>
                  <a:pt x="1127" y="27"/>
                </a:lnTo>
                <a:lnTo>
                  <a:pt x="1132" y="31"/>
                </a:lnTo>
                <a:lnTo>
                  <a:pt x="1137" y="34"/>
                </a:lnTo>
                <a:lnTo>
                  <a:pt x="1143" y="36"/>
                </a:lnTo>
                <a:lnTo>
                  <a:pt x="1148" y="38"/>
                </a:lnTo>
                <a:lnTo>
                  <a:pt x="1161" y="39"/>
                </a:lnTo>
                <a:lnTo>
                  <a:pt x="1172" y="38"/>
                </a:lnTo>
                <a:lnTo>
                  <a:pt x="1184" y="37"/>
                </a:lnTo>
                <a:lnTo>
                  <a:pt x="1196" y="34"/>
                </a:lnTo>
                <a:lnTo>
                  <a:pt x="1208" y="32"/>
                </a:lnTo>
                <a:lnTo>
                  <a:pt x="1220" y="30"/>
                </a:lnTo>
                <a:lnTo>
                  <a:pt x="1226" y="30"/>
                </a:lnTo>
                <a:lnTo>
                  <a:pt x="1232" y="30"/>
                </a:lnTo>
                <a:lnTo>
                  <a:pt x="1238" y="30"/>
                </a:lnTo>
                <a:lnTo>
                  <a:pt x="1244" y="32"/>
                </a:lnTo>
                <a:lnTo>
                  <a:pt x="1249" y="34"/>
                </a:lnTo>
                <a:lnTo>
                  <a:pt x="1255" y="36"/>
                </a:lnTo>
                <a:lnTo>
                  <a:pt x="1261" y="40"/>
                </a:lnTo>
                <a:lnTo>
                  <a:pt x="1266" y="44"/>
                </a:lnTo>
                <a:lnTo>
                  <a:pt x="1271" y="50"/>
                </a:lnTo>
                <a:lnTo>
                  <a:pt x="1276" y="56"/>
                </a:lnTo>
                <a:lnTo>
                  <a:pt x="1281" y="64"/>
                </a:lnTo>
                <a:lnTo>
                  <a:pt x="1286" y="73"/>
                </a:lnTo>
                <a:lnTo>
                  <a:pt x="1287" y="80"/>
                </a:lnTo>
                <a:lnTo>
                  <a:pt x="1289" y="86"/>
                </a:lnTo>
                <a:lnTo>
                  <a:pt x="1293" y="91"/>
                </a:lnTo>
                <a:lnTo>
                  <a:pt x="1296" y="95"/>
                </a:lnTo>
                <a:lnTo>
                  <a:pt x="1300" y="99"/>
                </a:lnTo>
                <a:lnTo>
                  <a:pt x="1305" y="103"/>
                </a:lnTo>
                <a:lnTo>
                  <a:pt x="1311" y="106"/>
                </a:lnTo>
                <a:lnTo>
                  <a:pt x="1316" y="108"/>
                </a:lnTo>
                <a:lnTo>
                  <a:pt x="1343" y="118"/>
                </a:lnTo>
                <a:lnTo>
                  <a:pt x="1373" y="127"/>
                </a:lnTo>
                <a:lnTo>
                  <a:pt x="1381" y="131"/>
                </a:lnTo>
                <a:lnTo>
                  <a:pt x="1388" y="134"/>
                </a:lnTo>
                <a:lnTo>
                  <a:pt x="1396" y="138"/>
                </a:lnTo>
                <a:lnTo>
                  <a:pt x="1403" y="143"/>
                </a:lnTo>
                <a:lnTo>
                  <a:pt x="1410" y="148"/>
                </a:lnTo>
                <a:lnTo>
                  <a:pt x="1416" y="154"/>
                </a:lnTo>
                <a:lnTo>
                  <a:pt x="1422" y="161"/>
                </a:lnTo>
                <a:lnTo>
                  <a:pt x="1427" y="169"/>
                </a:lnTo>
                <a:lnTo>
                  <a:pt x="1433" y="177"/>
                </a:lnTo>
                <a:lnTo>
                  <a:pt x="1438" y="187"/>
                </a:lnTo>
                <a:lnTo>
                  <a:pt x="1442" y="198"/>
                </a:lnTo>
                <a:lnTo>
                  <a:pt x="1445" y="210"/>
                </a:lnTo>
                <a:lnTo>
                  <a:pt x="1447" y="224"/>
                </a:lnTo>
                <a:lnTo>
                  <a:pt x="1448" y="239"/>
                </a:lnTo>
                <a:lnTo>
                  <a:pt x="1449" y="256"/>
                </a:lnTo>
                <a:lnTo>
                  <a:pt x="1449" y="274"/>
                </a:lnTo>
                <a:lnTo>
                  <a:pt x="1453" y="458"/>
                </a:lnTo>
                <a:lnTo>
                  <a:pt x="1456" y="491"/>
                </a:lnTo>
                <a:lnTo>
                  <a:pt x="1458" y="522"/>
                </a:lnTo>
                <a:lnTo>
                  <a:pt x="1459" y="553"/>
                </a:lnTo>
                <a:lnTo>
                  <a:pt x="1459" y="581"/>
                </a:lnTo>
                <a:lnTo>
                  <a:pt x="1458" y="608"/>
                </a:lnTo>
                <a:lnTo>
                  <a:pt x="1456" y="633"/>
                </a:lnTo>
                <a:lnTo>
                  <a:pt x="1453" y="657"/>
                </a:lnTo>
                <a:lnTo>
                  <a:pt x="1449" y="681"/>
                </a:lnTo>
                <a:lnTo>
                  <a:pt x="1444" y="702"/>
                </a:lnTo>
                <a:lnTo>
                  <a:pt x="1438" y="722"/>
                </a:lnTo>
                <a:lnTo>
                  <a:pt x="1431" y="740"/>
                </a:lnTo>
                <a:lnTo>
                  <a:pt x="1423" y="757"/>
                </a:lnTo>
                <a:lnTo>
                  <a:pt x="1414" y="773"/>
                </a:lnTo>
                <a:lnTo>
                  <a:pt x="1404" y="787"/>
                </a:lnTo>
                <a:lnTo>
                  <a:pt x="1394" y="800"/>
                </a:lnTo>
                <a:lnTo>
                  <a:pt x="1383" y="812"/>
                </a:lnTo>
                <a:lnTo>
                  <a:pt x="1366" y="824"/>
                </a:lnTo>
                <a:lnTo>
                  <a:pt x="1354" y="833"/>
                </a:lnTo>
                <a:lnTo>
                  <a:pt x="1349" y="838"/>
                </a:lnTo>
                <a:lnTo>
                  <a:pt x="1346" y="842"/>
                </a:lnTo>
                <a:lnTo>
                  <a:pt x="1343" y="845"/>
                </a:lnTo>
                <a:lnTo>
                  <a:pt x="1342" y="849"/>
                </a:lnTo>
                <a:lnTo>
                  <a:pt x="1341" y="852"/>
                </a:lnTo>
                <a:lnTo>
                  <a:pt x="1340" y="854"/>
                </a:lnTo>
                <a:lnTo>
                  <a:pt x="1341" y="857"/>
                </a:lnTo>
                <a:lnTo>
                  <a:pt x="1342" y="859"/>
                </a:lnTo>
                <a:lnTo>
                  <a:pt x="1346" y="863"/>
                </a:lnTo>
                <a:lnTo>
                  <a:pt x="1351" y="867"/>
                </a:lnTo>
                <a:lnTo>
                  <a:pt x="1365" y="873"/>
                </a:lnTo>
                <a:lnTo>
                  <a:pt x="1381" y="879"/>
                </a:lnTo>
                <a:lnTo>
                  <a:pt x="1388" y="882"/>
                </a:lnTo>
                <a:lnTo>
                  <a:pt x="1394" y="885"/>
                </a:lnTo>
                <a:lnTo>
                  <a:pt x="1396" y="887"/>
                </a:lnTo>
                <a:lnTo>
                  <a:pt x="1398" y="889"/>
                </a:lnTo>
                <a:lnTo>
                  <a:pt x="1400" y="891"/>
                </a:lnTo>
                <a:lnTo>
                  <a:pt x="1401" y="894"/>
                </a:lnTo>
                <a:lnTo>
                  <a:pt x="1401" y="902"/>
                </a:lnTo>
                <a:lnTo>
                  <a:pt x="1401" y="911"/>
                </a:lnTo>
                <a:lnTo>
                  <a:pt x="1403" y="919"/>
                </a:lnTo>
                <a:lnTo>
                  <a:pt x="1405" y="926"/>
                </a:lnTo>
                <a:lnTo>
                  <a:pt x="1407" y="934"/>
                </a:lnTo>
                <a:lnTo>
                  <a:pt x="1410" y="941"/>
                </a:lnTo>
                <a:lnTo>
                  <a:pt x="1414" y="948"/>
                </a:lnTo>
                <a:lnTo>
                  <a:pt x="1418" y="955"/>
                </a:lnTo>
                <a:lnTo>
                  <a:pt x="1428" y="969"/>
                </a:lnTo>
                <a:lnTo>
                  <a:pt x="1439" y="982"/>
                </a:lnTo>
                <a:lnTo>
                  <a:pt x="1451" y="995"/>
                </a:lnTo>
                <a:lnTo>
                  <a:pt x="1464" y="1007"/>
                </a:lnTo>
                <a:lnTo>
                  <a:pt x="1492" y="1034"/>
                </a:lnTo>
                <a:lnTo>
                  <a:pt x="1519" y="1062"/>
                </a:lnTo>
                <a:lnTo>
                  <a:pt x="1532" y="1078"/>
                </a:lnTo>
                <a:lnTo>
                  <a:pt x="1544" y="1095"/>
                </a:lnTo>
                <a:lnTo>
                  <a:pt x="1550" y="1105"/>
                </a:lnTo>
                <a:lnTo>
                  <a:pt x="1556" y="1115"/>
                </a:lnTo>
                <a:lnTo>
                  <a:pt x="1561" y="1124"/>
                </a:lnTo>
                <a:lnTo>
                  <a:pt x="1565" y="1135"/>
                </a:lnTo>
                <a:lnTo>
                  <a:pt x="1570" y="1143"/>
                </a:lnTo>
                <a:lnTo>
                  <a:pt x="1575" y="1149"/>
                </a:lnTo>
                <a:lnTo>
                  <a:pt x="1580" y="1155"/>
                </a:lnTo>
                <a:lnTo>
                  <a:pt x="1586" y="1159"/>
                </a:lnTo>
                <a:lnTo>
                  <a:pt x="1593" y="1162"/>
                </a:lnTo>
                <a:lnTo>
                  <a:pt x="1600" y="1165"/>
                </a:lnTo>
                <a:lnTo>
                  <a:pt x="1608" y="1167"/>
                </a:lnTo>
                <a:lnTo>
                  <a:pt x="1616" y="1168"/>
                </a:lnTo>
                <a:lnTo>
                  <a:pt x="1633" y="1168"/>
                </a:lnTo>
                <a:lnTo>
                  <a:pt x="1652" y="1166"/>
                </a:lnTo>
                <a:lnTo>
                  <a:pt x="1671" y="1164"/>
                </a:lnTo>
                <a:lnTo>
                  <a:pt x="1691" y="1161"/>
                </a:lnTo>
                <a:lnTo>
                  <a:pt x="1711" y="1158"/>
                </a:lnTo>
                <a:lnTo>
                  <a:pt x="1729" y="1157"/>
                </a:lnTo>
                <a:lnTo>
                  <a:pt x="1737" y="1157"/>
                </a:lnTo>
                <a:lnTo>
                  <a:pt x="1746" y="1157"/>
                </a:lnTo>
                <a:lnTo>
                  <a:pt x="1754" y="1159"/>
                </a:lnTo>
                <a:lnTo>
                  <a:pt x="1761" y="1160"/>
                </a:lnTo>
                <a:lnTo>
                  <a:pt x="1768" y="1163"/>
                </a:lnTo>
                <a:lnTo>
                  <a:pt x="1774" y="1167"/>
                </a:lnTo>
                <a:lnTo>
                  <a:pt x="1779" y="1172"/>
                </a:lnTo>
                <a:lnTo>
                  <a:pt x="1784" y="1178"/>
                </a:lnTo>
                <a:lnTo>
                  <a:pt x="1788" y="1185"/>
                </a:lnTo>
                <a:lnTo>
                  <a:pt x="1791" y="1193"/>
                </a:lnTo>
                <a:lnTo>
                  <a:pt x="1793" y="1203"/>
                </a:lnTo>
                <a:lnTo>
                  <a:pt x="1794" y="1214"/>
                </a:lnTo>
                <a:lnTo>
                  <a:pt x="1792" y="1219"/>
                </a:lnTo>
                <a:lnTo>
                  <a:pt x="1791" y="1225"/>
                </a:lnTo>
                <a:lnTo>
                  <a:pt x="1791" y="1231"/>
                </a:lnTo>
                <a:lnTo>
                  <a:pt x="1791" y="1238"/>
                </a:lnTo>
                <a:lnTo>
                  <a:pt x="1792" y="1251"/>
                </a:lnTo>
                <a:lnTo>
                  <a:pt x="1795" y="1264"/>
                </a:lnTo>
                <a:lnTo>
                  <a:pt x="1804" y="1290"/>
                </a:lnTo>
                <a:lnTo>
                  <a:pt x="1813" y="1315"/>
                </a:lnTo>
                <a:lnTo>
                  <a:pt x="1817" y="1327"/>
                </a:lnTo>
                <a:lnTo>
                  <a:pt x="1819" y="1338"/>
                </a:lnTo>
                <a:lnTo>
                  <a:pt x="1819" y="1343"/>
                </a:lnTo>
                <a:lnTo>
                  <a:pt x="1819" y="1348"/>
                </a:lnTo>
                <a:lnTo>
                  <a:pt x="1818" y="1352"/>
                </a:lnTo>
                <a:lnTo>
                  <a:pt x="1816" y="1357"/>
                </a:lnTo>
                <a:lnTo>
                  <a:pt x="1814" y="1360"/>
                </a:lnTo>
                <a:lnTo>
                  <a:pt x="1810" y="1364"/>
                </a:lnTo>
                <a:lnTo>
                  <a:pt x="1806" y="1367"/>
                </a:lnTo>
                <a:lnTo>
                  <a:pt x="1802" y="1370"/>
                </a:lnTo>
                <a:lnTo>
                  <a:pt x="1796" y="1372"/>
                </a:lnTo>
                <a:lnTo>
                  <a:pt x="1789" y="1374"/>
                </a:lnTo>
                <a:lnTo>
                  <a:pt x="1780" y="1375"/>
                </a:lnTo>
                <a:lnTo>
                  <a:pt x="1771" y="1376"/>
                </a:lnTo>
                <a:lnTo>
                  <a:pt x="1760" y="1374"/>
                </a:lnTo>
                <a:lnTo>
                  <a:pt x="1750" y="1374"/>
                </a:lnTo>
                <a:lnTo>
                  <a:pt x="1741" y="1375"/>
                </a:lnTo>
                <a:lnTo>
                  <a:pt x="1732" y="1377"/>
                </a:lnTo>
                <a:lnTo>
                  <a:pt x="1725" y="1380"/>
                </a:lnTo>
                <a:lnTo>
                  <a:pt x="1718" y="1384"/>
                </a:lnTo>
                <a:lnTo>
                  <a:pt x="1712" y="1388"/>
                </a:lnTo>
                <a:lnTo>
                  <a:pt x="1706" y="1393"/>
                </a:lnTo>
                <a:lnTo>
                  <a:pt x="1701" y="1399"/>
                </a:lnTo>
                <a:lnTo>
                  <a:pt x="1697" y="1406"/>
                </a:lnTo>
                <a:lnTo>
                  <a:pt x="1693" y="1413"/>
                </a:lnTo>
                <a:lnTo>
                  <a:pt x="1690" y="1420"/>
                </a:lnTo>
                <a:lnTo>
                  <a:pt x="1685" y="1436"/>
                </a:lnTo>
                <a:lnTo>
                  <a:pt x="1681" y="1453"/>
                </a:lnTo>
                <a:lnTo>
                  <a:pt x="1675" y="1488"/>
                </a:lnTo>
                <a:lnTo>
                  <a:pt x="1669" y="1523"/>
                </a:lnTo>
                <a:lnTo>
                  <a:pt x="1666" y="1530"/>
                </a:lnTo>
                <a:lnTo>
                  <a:pt x="1664" y="1537"/>
                </a:lnTo>
                <a:lnTo>
                  <a:pt x="1661" y="1544"/>
                </a:lnTo>
                <a:lnTo>
                  <a:pt x="1658" y="1549"/>
                </a:lnTo>
                <a:lnTo>
                  <a:pt x="1654" y="1555"/>
                </a:lnTo>
                <a:lnTo>
                  <a:pt x="1650" y="1559"/>
                </a:lnTo>
                <a:lnTo>
                  <a:pt x="1645" y="1563"/>
                </a:lnTo>
                <a:lnTo>
                  <a:pt x="1640" y="1566"/>
                </a:lnTo>
                <a:lnTo>
                  <a:pt x="1634" y="1572"/>
                </a:lnTo>
                <a:lnTo>
                  <a:pt x="1629" y="1578"/>
                </a:lnTo>
                <a:lnTo>
                  <a:pt x="1626" y="1583"/>
                </a:lnTo>
                <a:lnTo>
                  <a:pt x="1623" y="1588"/>
                </a:lnTo>
                <a:lnTo>
                  <a:pt x="1621" y="1593"/>
                </a:lnTo>
                <a:lnTo>
                  <a:pt x="1621" y="1597"/>
                </a:lnTo>
                <a:lnTo>
                  <a:pt x="1620" y="1601"/>
                </a:lnTo>
                <a:lnTo>
                  <a:pt x="1621" y="1604"/>
                </a:lnTo>
                <a:lnTo>
                  <a:pt x="1623" y="1608"/>
                </a:lnTo>
                <a:lnTo>
                  <a:pt x="1625" y="1611"/>
                </a:lnTo>
                <a:lnTo>
                  <a:pt x="1627" y="1613"/>
                </a:lnTo>
                <a:lnTo>
                  <a:pt x="1630" y="1616"/>
                </a:lnTo>
                <a:lnTo>
                  <a:pt x="1637" y="1621"/>
                </a:lnTo>
                <a:lnTo>
                  <a:pt x="1646" y="1626"/>
                </a:lnTo>
                <a:lnTo>
                  <a:pt x="1655" y="1631"/>
                </a:lnTo>
                <a:lnTo>
                  <a:pt x="1665" y="1636"/>
                </a:lnTo>
                <a:lnTo>
                  <a:pt x="1674" y="1642"/>
                </a:lnTo>
                <a:lnTo>
                  <a:pt x="1683" y="1649"/>
                </a:lnTo>
                <a:lnTo>
                  <a:pt x="1686" y="1652"/>
                </a:lnTo>
                <a:lnTo>
                  <a:pt x="1690" y="1656"/>
                </a:lnTo>
                <a:lnTo>
                  <a:pt x="1693" y="1662"/>
                </a:lnTo>
                <a:lnTo>
                  <a:pt x="1696" y="1667"/>
                </a:lnTo>
                <a:lnTo>
                  <a:pt x="1698" y="1672"/>
                </a:lnTo>
                <a:lnTo>
                  <a:pt x="1699" y="1678"/>
                </a:lnTo>
                <a:lnTo>
                  <a:pt x="1700" y="1684"/>
                </a:lnTo>
                <a:lnTo>
                  <a:pt x="1700" y="1690"/>
                </a:lnTo>
                <a:lnTo>
                  <a:pt x="1704" y="1714"/>
                </a:lnTo>
                <a:lnTo>
                  <a:pt x="1710" y="1734"/>
                </a:lnTo>
                <a:lnTo>
                  <a:pt x="1713" y="1743"/>
                </a:lnTo>
                <a:lnTo>
                  <a:pt x="1717" y="1752"/>
                </a:lnTo>
                <a:lnTo>
                  <a:pt x="1720" y="1760"/>
                </a:lnTo>
                <a:lnTo>
                  <a:pt x="1724" y="1767"/>
                </a:lnTo>
                <a:lnTo>
                  <a:pt x="1728" y="1773"/>
                </a:lnTo>
                <a:lnTo>
                  <a:pt x="1732" y="1779"/>
                </a:lnTo>
                <a:lnTo>
                  <a:pt x="1737" y="1784"/>
                </a:lnTo>
                <a:lnTo>
                  <a:pt x="1742" y="1787"/>
                </a:lnTo>
                <a:lnTo>
                  <a:pt x="1747" y="1791"/>
                </a:lnTo>
                <a:lnTo>
                  <a:pt x="1752" y="1793"/>
                </a:lnTo>
                <a:lnTo>
                  <a:pt x="1758" y="1794"/>
                </a:lnTo>
                <a:lnTo>
                  <a:pt x="1764" y="1795"/>
                </a:lnTo>
                <a:lnTo>
                  <a:pt x="1782" y="1953"/>
                </a:lnTo>
                <a:lnTo>
                  <a:pt x="1787" y="1955"/>
                </a:lnTo>
                <a:lnTo>
                  <a:pt x="1792" y="1959"/>
                </a:lnTo>
                <a:lnTo>
                  <a:pt x="1796" y="1962"/>
                </a:lnTo>
                <a:lnTo>
                  <a:pt x="1800" y="1966"/>
                </a:lnTo>
                <a:lnTo>
                  <a:pt x="1806" y="1973"/>
                </a:lnTo>
                <a:lnTo>
                  <a:pt x="1810" y="1982"/>
                </a:lnTo>
                <a:lnTo>
                  <a:pt x="1813" y="1990"/>
                </a:lnTo>
                <a:lnTo>
                  <a:pt x="1816" y="2000"/>
                </a:lnTo>
                <a:lnTo>
                  <a:pt x="1817" y="2009"/>
                </a:lnTo>
                <a:lnTo>
                  <a:pt x="1819" y="2018"/>
                </a:lnTo>
                <a:lnTo>
                  <a:pt x="1821" y="2026"/>
                </a:lnTo>
                <a:lnTo>
                  <a:pt x="1823" y="2035"/>
                </a:lnTo>
                <a:lnTo>
                  <a:pt x="1826" y="2042"/>
                </a:lnTo>
                <a:lnTo>
                  <a:pt x="1830" y="2049"/>
                </a:lnTo>
                <a:lnTo>
                  <a:pt x="1835" y="2055"/>
                </a:lnTo>
                <a:lnTo>
                  <a:pt x="1842" y="2060"/>
                </a:lnTo>
                <a:lnTo>
                  <a:pt x="1847" y="2062"/>
                </a:lnTo>
                <a:lnTo>
                  <a:pt x="1852" y="2064"/>
                </a:lnTo>
                <a:lnTo>
                  <a:pt x="1857" y="2065"/>
                </a:lnTo>
                <a:lnTo>
                  <a:pt x="1863" y="2066"/>
                </a:lnTo>
                <a:lnTo>
                  <a:pt x="1872" y="2066"/>
                </a:lnTo>
                <a:lnTo>
                  <a:pt x="1880" y="2068"/>
                </a:lnTo>
                <a:lnTo>
                  <a:pt x="1889" y="2071"/>
                </a:lnTo>
                <a:lnTo>
                  <a:pt x="1898" y="2074"/>
                </a:lnTo>
                <a:lnTo>
                  <a:pt x="1915" y="2084"/>
                </a:lnTo>
                <a:lnTo>
                  <a:pt x="1933" y="2093"/>
                </a:lnTo>
                <a:lnTo>
                  <a:pt x="1949" y="2102"/>
                </a:lnTo>
                <a:lnTo>
                  <a:pt x="1965" y="2108"/>
                </a:lnTo>
                <a:lnTo>
                  <a:pt x="1972" y="2109"/>
                </a:lnTo>
                <a:lnTo>
                  <a:pt x="1978" y="2110"/>
                </a:lnTo>
                <a:lnTo>
                  <a:pt x="1984" y="2109"/>
                </a:lnTo>
                <a:lnTo>
                  <a:pt x="1991" y="2106"/>
                </a:lnTo>
                <a:lnTo>
                  <a:pt x="2085" y="2195"/>
                </a:lnTo>
                <a:lnTo>
                  <a:pt x="2063" y="2220"/>
                </a:lnTo>
                <a:lnTo>
                  <a:pt x="2040" y="2246"/>
                </a:lnTo>
                <a:lnTo>
                  <a:pt x="2018" y="2268"/>
                </a:lnTo>
                <a:lnTo>
                  <a:pt x="1996" y="2287"/>
                </a:lnTo>
                <a:lnTo>
                  <a:pt x="1984" y="2296"/>
                </a:lnTo>
                <a:lnTo>
                  <a:pt x="1973" y="2304"/>
                </a:lnTo>
                <a:lnTo>
                  <a:pt x="1963" y="2311"/>
                </a:lnTo>
                <a:lnTo>
                  <a:pt x="1954" y="2316"/>
                </a:lnTo>
                <a:lnTo>
                  <a:pt x="1945" y="2321"/>
                </a:lnTo>
                <a:lnTo>
                  <a:pt x="1936" y="2325"/>
                </a:lnTo>
                <a:lnTo>
                  <a:pt x="1928" y="2328"/>
                </a:lnTo>
                <a:lnTo>
                  <a:pt x="1921" y="2329"/>
                </a:lnTo>
                <a:lnTo>
                  <a:pt x="1890" y="2366"/>
                </a:lnTo>
                <a:lnTo>
                  <a:pt x="1860" y="2402"/>
                </a:lnTo>
                <a:lnTo>
                  <a:pt x="1847" y="2420"/>
                </a:lnTo>
                <a:lnTo>
                  <a:pt x="1833" y="2437"/>
                </a:lnTo>
                <a:lnTo>
                  <a:pt x="1821" y="2455"/>
                </a:lnTo>
                <a:lnTo>
                  <a:pt x="1810" y="2473"/>
                </a:lnTo>
                <a:lnTo>
                  <a:pt x="1799" y="2491"/>
                </a:lnTo>
                <a:lnTo>
                  <a:pt x="1789" y="2510"/>
                </a:lnTo>
                <a:lnTo>
                  <a:pt x="1780" y="2528"/>
                </a:lnTo>
                <a:lnTo>
                  <a:pt x="1772" y="2546"/>
                </a:lnTo>
                <a:lnTo>
                  <a:pt x="1765" y="2564"/>
                </a:lnTo>
                <a:lnTo>
                  <a:pt x="1759" y="2582"/>
                </a:lnTo>
                <a:lnTo>
                  <a:pt x="1753" y="2600"/>
                </a:lnTo>
                <a:lnTo>
                  <a:pt x="1749" y="2618"/>
                </a:lnTo>
                <a:lnTo>
                  <a:pt x="1750" y="2634"/>
                </a:lnTo>
                <a:lnTo>
                  <a:pt x="1752" y="2651"/>
                </a:lnTo>
                <a:lnTo>
                  <a:pt x="1755" y="2667"/>
                </a:lnTo>
                <a:lnTo>
                  <a:pt x="1760" y="2681"/>
                </a:lnTo>
                <a:lnTo>
                  <a:pt x="1766" y="2695"/>
                </a:lnTo>
                <a:lnTo>
                  <a:pt x="1773" y="2708"/>
                </a:lnTo>
                <a:lnTo>
                  <a:pt x="1781" y="2721"/>
                </a:lnTo>
                <a:lnTo>
                  <a:pt x="1790" y="2733"/>
                </a:lnTo>
                <a:lnTo>
                  <a:pt x="1800" y="2744"/>
                </a:lnTo>
                <a:lnTo>
                  <a:pt x="1810" y="2755"/>
                </a:lnTo>
                <a:lnTo>
                  <a:pt x="1821" y="2766"/>
                </a:lnTo>
                <a:lnTo>
                  <a:pt x="1832" y="2776"/>
                </a:lnTo>
                <a:lnTo>
                  <a:pt x="1856" y="2795"/>
                </a:lnTo>
                <a:lnTo>
                  <a:pt x="1879" y="2811"/>
                </a:lnTo>
                <a:lnTo>
                  <a:pt x="1887" y="2823"/>
                </a:lnTo>
                <a:lnTo>
                  <a:pt x="1892" y="2833"/>
                </a:lnTo>
                <a:lnTo>
                  <a:pt x="1896" y="2843"/>
                </a:lnTo>
                <a:lnTo>
                  <a:pt x="1899" y="2853"/>
                </a:lnTo>
                <a:lnTo>
                  <a:pt x="1900" y="2862"/>
                </a:lnTo>
                <a:lnTo>
                  <a:pt x="1900" y="2870"/>
                </a:lnTo>
                <a:lnTo>
                  <a:pt x="1898" y="2878"/>
                </a:lnTo>
                <a:lnTo>
                  <a:pt x="1896" y="2885"/>
                </a:lnTo>
                <a:lnTo>
                  <a:pt x="1892" y="2892"/>
                </a:lnTo>
                <a:lnTo>
                  <a:pt x="1887" y="2899"/>
                </a:lnTo>
                <a:lnTo>
                  <a:pt x="1882" y="2904"/>
                </a:lnTo>
                <a:lnTo>
                  <a:pt x="1875" y="2910"/>
                </a:lnTo>
                <a:lnTo>
                  <a:pt x="1867" y="2914"/>
                </a:lnTo>
                <a:lnTo>
                  <a:pt x="1859" y="2919"/>
                </a:lnTo>
                <a:lnTo>
                  <a:pt x="1850" y="2923"/>
                </a:lnTo>
                <a:lnTo>
                  <a:pt x="1839" y="2927"/>
                </a:lnTo>
                <a:lnTo>
                  <a:pt x="1834" y="2936"/>
                </a:lnTo>
                <a:lnTo>
                  <a:pt x="1830" y="2945"/>
                </a:lnTo>
                <a:lnTo>
                  <a:pt x="1826" y="2955"/>
                </a:lnTo>
                <a:lnTo>
                  <a:pt x="1824" y="2964"/>
                </a:lnTo>
                <a:lnTo>
                  <a:pt x="1822" y="2974"/>
                </a:lnTo>
                <a:lnTo>
                  <a:pt x="1822" y="2983"/>
                </a:lnTo>
                <a:lnTo>
                  <a:pt x="1822" y="2993"/>
                </a:lnTo>
                <a:lnTo>
                  <a:pt x="1822" y="3003"/>
                </a:lnTo>
                <a:lnTo>
                  <a:pt x="1824" y="3012"/>
                </a:lnTo>
                <a:lnTo>
                  <a:pt x="1826" y="3021"/>
                </a:lnTo>
                <a:lnTo>
                  <a:pt x="1828" y="3031"/>
                </a:lnTo>
                <a:lnTo>
                  <a:pt x="1831" y="3040"/>
                </a:lnTo>
                <a:lnTo>
                  <a:pt x="1838" y="3057"/>
                </a:lnTo>
                <a:lnTo>
                  <a:pt x="1847" y="3073"/>
                </a:lnTo>
                <a:lnTo>
                  <a:pt x="1850" y="3081"/>
                </a:lnTo>
                <a:lnTo>
                  <a:pt x="1853" y="3089"/>
                </a:lnTo>
                <a:lnTo>
                  <a:pt x="1854" y="3098"/>
                </a:lnTo>
                <a:lnTo>
                  <a:pt x="1854" y="3107"/>
                </a:lnTo>
                <a:lnTo>
                  <a:pt x="1854" y="3125"/>
                </a:lnTo>
                <a:lnTo>
                  <a:pt x="1852" y="3144"/>
                </a:lnTo>
                <a:lnTo>
                  <a:pt x="1851" y="3154"/>
                </a:lnTo>
                <a:lnTo>
                  <a:pt x="1851" y="3163"/>
                </a:lnTo>
                <a:lnTo>
                  <a:pt x="1852" y="3172"/>
                </a:lnTo>
                <a:lnTo>
                  <a:pt x="1853" y="3180"/>
                </a:lnTo>
                <a:lnTo>
                  <a:pt x="1855" y="3188"/>
                </a:lnTo>
                <a:lnTo>
                  <a:pt x="1859" y="3196"/>
                </a:lnTo>
                <a:lnTo>
                  <a:pt x="1864" y="3202"/>
                </a:lnTo>
                <a:lnTo>
                  <a:pt x="1871" y="3209"/>
                </a:lnTo>
                <a:lnTo>
                  <a:pt x="1878" y="3215"/>
                </a:lnTo>
                <a:lnTo>
                  <a:pt x="1884" y="3221"/>
                </a:lnTo>
                <a:lnTo>
                  <a:pt x="1889" y="3228"/>
                </a:lnTo>
                <a:lnTo>
                  <a:pt x="1893" y="3235"/>
                </a:lnTo>
                <a:lnTo>
                  <a:pt x="1896" y="3242"/>
                </a:lnTo>
                <a:lnTo>
                  <a:pt x="1898" y="3249"/>
                </a:lnTo>
                <a:lnTo>
                  <a:pt x="1899" y="3256"/>
                </a:lnTo>
                <a:lnTo>
                  <a:pt x="1898" y="3263"/>
                </a:lnTo>
                <a:lnTo>
                  <a:pt x="1897" y="3270"/>
                </a:lnTo>
                <a:lnTo>
                  <a:pt x="1895" y="3277"/>
                </a:lnTo>
                <a:lnTo>
                  <a:pt x="1892" y="3284"/>
                </a:lnTo>
                <a:lnTo>
                  <a:pt x="1888" y="3291"/>
                </a:lnTo>
                <a:lnTo>
                  <a:pt x="1883" y="3297"/>
                </a:lnTo>
                <a:lnTo>
                  <a:pt x="1877" y="3303"/>
                </a:lnTo>
                <a:lnTo>
                  <a:pt x="1871" y="3308"/>
                </a:lnTo>
                <a:lnTo>
                  <a:pt x="1863" y="3313"/>
                </a:lnTo>
                <a:lnTo>
                  <a:pt x="1864" y="3407"/>
                </a:lnTo>
                <a:lnTo>
                  <a:pt x="1863" y="3407"/>
                </a:lnTo>
                <a:lnTo>
                  <a:pt x="1844" y="3412"/>
                </a:lnTo>
                <a:lnTo>
                  <a:pt x="1827" y="3416"/>
                </a:lnTo>
                <a:lnTo>
                  <a:pt x="1811" y="3419"/>
                </a:lnTo>
                <a:lnTo>
                  <a:pt x="1798" y="3421"/>
                </a:lnTo>
                <a:lnTo>
                  <a:pt x="1785" y="3422"/>
                </a:lnTo>
                <a:lnTo>
                  <a:pt x="1775" y="3422"/>
                </a:lnTo>
                <a:lnTo>
                  <a:pt x="1765" y="3421"/>
                </a:lnTo>
                <a:lnTo>
                  <a:pt x="1757" y="3419"/>
                </a:lnTo>
                <a:lnTo>
                  <a:pt x="1751" y="3416"/>
                </a:lnTo>
                <a:lnTo>
                  <a:pt x="1746" y="3412"/>
                </a:lnTo>
                <a:lnTo>
                  <a:pt x="1742" y="3407"/>
                </a:lnTo>
                <a:lnTo>
                  <a:pt x="1739" y="3401"/>
                </a:lnTo>
                <a:lnTo>
                  <a:pt x="1738" y="3394"/>
                </a:lnTo>
                <a:lnTo>
                  <a:pt x="1737" y="3386"/>
                </a:lnTo>
                <a:lnTo>
                  <a:pt x="1738" y="3376"/>
                </a:lnTo>
                <a:lnTo>
                  <a:pt x="1739" y="3366"/>
                </a:lnTo>
                <a:lnTo>
                  <a:pt x="1736" y="3266"/>
                </a:lnTo>
                <a:lnTo>
                  <a:pt x="1590" y="3259"/>
                </a:lnTo>
                <a:lnTo>
                  <a:pt x="1584" y="3284"/>
                </a:lnTo>
                <a:lnTo>
                  <a:pt x="1577" y="3311"/>
                </a:lnTo>
                <a:lnTo>
                  <a:pt x="1573" y="3325"/>
                </a:lnTo>
                <a:lnTo>
                  <a:pt x="1566" y="3337"/>
                </a:lnTo>
                <a:lnTo>
                  <a:pt x="1563" y="3342"/>
                </a:lnTo>
                <a:lnTo>
                  <a:pt x="1560" y="3348"/>
                </a:lnTo>
                <a:lnTo>
                  <a:pt x="1556" y="3353"/>
                </a:lnTo>
                <a:lnTo>
                  <a:pt x="1551" y="3357"/>
                </a:lnTo>
                <a:lnTo>
                  <a:pt x="1540" y="3365"/>
                </a:lnTo>
                <a:lnTo>
                  <a:pt x="1530" y="3371"/>
                </a:lnTo>
                <a:lnTo>
                  <a:pt x="1519" y="3377"/>
                </a:lnTo>
                <a:lnTo>
                  <a:pt x="1509" y="3382"/>
                </a:lnTo>
                <a:lnTo>
                  <a:pt x="1500" y="3386"/>
                </a:lnTo>
                <a:lnTo>
                  <a:pt x="1490" y="3389"/>
                </a:lnTo>
                <a:lnTo>
                  <a:pt x="1481" y="3391"/>
                </a:lnTo>
                <a:lnTo>
                  <a:pt x="1472" y="3392"/>
                </a:lnTo>
                <a:lnTo>
                  <a:pt x="1464" y="3392"/>
                </a:lnTo>
                <a:lnTo>
                  <a:pt x="1455" y="3391"/>
                </a:lnTo>
                <a:lnTo>
                  <a:pt x="1447" y="3389"/>
                </a:lnTo>
                <a:lnTo>
                  <a:pt x="1440" y="3386"/>
                </a:lnTo>
                <a:lnTo>
                  <a:pt x="1432" y="3382"/>
                </a:lnTo>
                <a:lnTo>
                  <a:pt x="1424" y="3377"/>
                </a:lnTo>
                <a:lnTo>
                  <a:pt x="1418" y="3371"/>
                </a:lnTo>
                <a:lnTo>
                  <a:pt x="1411" y="3364"/>
                </a:lnTo>
                <a:lnTo>
                  <a:pt x="1401" y="3353"/>
                </a:lnTo>
                <a:lnTo>
                  <a:pt x="1392" y="3343"/>
                </a:lnTo>
                <a:lnTo>
                  <a:pt x="1383" y="3336"/>
                </a:lnTo>
                <a:lnTo>
                  <a:pt x="1374" y="3330"/>
                </a:lnTo>
                <a:lnTo>
                  <a:pt x="1366" y="3327"/>
                </a:lnTo>
                <a:lnTo>
                  <a:pt x="1358" y="3325"/>
                </a:lnTo>
                <a:lnTo>
                  <a:pt x="1350" y="3326"/>
                </a:lnTo>
                <a:lnTo>
                  <a:pt x="1343" y="3327"/>
                </a:lnTo>
                <a:lnTo>
                  <a:pt x="1336" y="3331"/>
                </a:lnTo>
                <a:lnTo>
                  <a:pt x="1330" y="3336"/>
                </a:lnTo>
                <a:lnTo>
                  <a:pt x="1324" y="3342"/>
                </a:lnTo>
                <a:lnTo>
                  <a:pt x="1318" y="3351"/>
                </a:lnTo>
                <a:lnTo>
                  <a:pt x="1312" y="3360"/>
                </a:lnTo>
                <a:lnTo>
                  <a:pt x="1307" y="3370"/>
                </a:lnTo>
                <a:lnTo>
                  <a:pt x="1302" y="3382"/>
                </a:lnTo>
                <a:lnTo>
                  <a:pt x="1297" y="3394"/>
                </a:lnTo>
                <a:lnTo>
                  <a:pt x="1282" y="3400"/>
                </a:lnTo>
                <a:lnTo>
                  <a:pt x="1267" y="3404"/>
                </a:lnTo>
                <a:lnTo>
                  <a:pt x="1252" y="3407"/>
                </a:lnTo>
                <a:lnTo>
                  <a:pt x="1236" y="3408"/>
                </a:lnTo>
                <a:lnTo>
                  <a:pt x="1220" y="3407"/>
                </a:lnTo>
                <a:lnTo>
                  <a:pt x="1203" y="3404"/>
                </a:lnTo>
                <a:lnTo>
                  <a:pt x="1186" y="3399"/>
                </a:lnTo>
                <a:lnTo>
                  <a:pt x="1169" y="3393"/>
                </a:lnTo>
                <a:lnTo>
                  <a:pt x="1149" y="3381"/>
                </a:lnTo>
                <a:lnTo>
                  <a:pt x="1131" y="3370"/>
                </a:lnTo>
                <a:lnTo>
                  <a:pt x="1113" y="3361"/>
                </a:lnTo>
                <a:lnTo>
                  <a:pt x="1096" y="3354"/>
                </a:lnTo>
                <a:lnTo>
                  <a:pt x="1088" y="3352"/>
                </a:lnTo>
                <a:lnTo>
                  <a:pt x="1079" y="3350"/>
                </a:lnTo>
                <a:lnTo>
                  <a:pt x="1071" y="3349"/>
                </a:lnTo>
                <a:lnTo>
                  <a:pt x="1062" y="3349"/>
                </a:lnTo>
                <a:lnTo>
                  <a:pt x="1053" y="3350"/>
                </a:lnTo>
                <a:lnTo>
                  <a:pt x="1044" y="3352"/>
                </a:lnTo>
                <a:lnTo>
                  <a:pt x="1034" y="3355"/>
                </a:lnTo>
                <a:lnTo>
                  <a:pt x="1025" y="3359"/>
                </a:lnTo>
                <a:lnTo>
                  <a:pt x="1013" y="3366"/>
                </a:lnTo>
                <a:lnTo>
                  <a:pt x="1001" y="3371"/>
                </a:lnTo>
                <a:lnTo>
                  <a:pt x="989" y="3374"/>
                </a:lnTo>
                <a:lnTo>
                  <a:pt x="979" y="3376"/>
                </a:lnTo>
                <a:lnTo>
                  <a:pt x="968" y="3377"/>
                </a:lnTo>
                <a:lnTo>
                  <a:pt x="958" y="3376"/>
                </a:lnTo>
                <a:lnTo>
                  <a:pt x="948" y="3374"/>
                </a:lnTo>
                <a:lnTo>
                  <a:pt x="939" y="3370"/>
                </a:lnTo>
                <a:lnTo>
                  <a:pt x="930" y="3365"/>
                </a:lnTo>
                <a:lnTo>
                  <a:pt x="922" y="3358"/>
                </a:lnTo>
                <a:lnTo>
                  <a:pt x="914" y="3350"/>
                </a:lnTo>
                <a:lnTo>
                  <a:pt x="906" y="3339"/>
                </a:lnTo>
                <a:lnTo>
                  <a:pt x="900" y="3328"/>
                </a:lnTo>
                <a:lnTo>
                  <a:pt x="893" y="3315"/>
                </a:lnTo>
                <a:lnTo>
                  <a:pt x="888" y="3301"/>
                </a:lnTo>
                <a:lnTo>
                  <a:pt x="883" y="3285"/>
                </a:lnTo>
                <a:lnTo>
                  <a:pt x="893" y="3168"/>
                </a:lnTo>
                <a:lnTo>
                  <a:pt x="866" y="3159"/>
                </a:lnTo>
                <a:lnTo>
                  <a:pt x="861" y="3153"/>
                </a:lnTo>
                <a:lnTo>
                  <a:pt x="855" y="3148"/>
                </a:lnTo>
                <a:lnTo>
                  <a:pt x="850" y="3144"/>
                </a:lnTo>
                <a:lnTo>
                  <a:pt x="844" y="3140"/>
                </a:lnTo>
                <a:lnTo>
                  <a:pt x="839" y="3138"/>
                </a:lnTo>
                <a:lnTo>
                  <a:pt x="833" y="3137"/>
                </a:lnTo>
                <a:lnTo>
                  <a:pt x="827" y="3136"/>
                </a:lnTo>
                <a:lnTo>
                  <a:pt x="820" y="3136"/>
                </a:lnTo>
                <a:lnTo>
                  <a:pt x="814" y="3138"/>
                </a:lnTo>
                <a:lnTo>
                  <a:pt x="807" y="3140"/>
                </a:lnTo>
                <a:lnTo>
                  <a:pt x="800" y="3143"/>
                </a:lnTo>
                <a:lnTo>
                  <a:pt x="793" y="3147"/>
                </a:lnTo>
                <a:lnTo>
                  <a:pt x="777" y="3158"/>
                </a:lnTo>
                <a:lnTo>
                  <a:pt x="760" y="3172"/>
                </a:lnTo>
                <a:lnTo>
                  <a:pt x="757" y="3177"/>
                </a:lnTo>
                <a:lnTo>
                  <a:pt x="754" y="3182"/>
                </a:lnTo>
                <a:lnTo>
                  <a:pt x="750" y="3185"/>
                </a:lnTo>
                <a:lnTo>
                  <a:pt x="747" y="3189"/>
                </a:lnTo>
                <a:lnTo>
                  <a:pt x="742" y="3191"/>
                </a:lnTo>
                <a:lnTo>
                  <a:pt x="738" y="3193"/>
                </a:lnTo>
                <a:lnTo>
                  <a:pt x="733" y="3195"/>
                </a:lnTo>
                <a:lnTo>
                  <a:pt x="728" y="3195"/>
                </a:lnTo>
                <a:lnTo>
                  <a:pt x="723" y="3195"/>
                </a:lnTo>
                <a:lnTo>
                  <a:pt x="718" y="3194"/>
                </a:lnTo>
                <a:lnTo>
                  <a:pt x="712" y="3193"/>
                </a:lnTo>
                <a:lnTo>
                  <a:pt x="707" y="3191"/>
                </a:lnTo>
                <a:lnTo>
                  <a:pt x="695" y="3184"/>
                </a:lnTo>
                <a:lnTo>
                  <a:pt x="682" y="3175"/>
                </a:lnTo>
                <a:lnTo>
                  <a:pt x="676" y="3170"/>
                </a:lnTo>
                <a:lnTo>
                  <a:pt x="670" y="3166"/>
                </a:lnTo>
                <a:lnTo>
                  <a:pt x="664" y="3162"/>
                </a:lnTo>
                <a:lnTo>
                  <a:pt x="659" y="3160"/>
                </a:lnTo>
                <a:lnTo>
                  <a:pt x="654" y="3158"/>
                </a:lnTo>
                <a:lnTo>
                  <a:pt x="649" y="3157"/>
                </a:lnTo>
                <a:lnTo>
                  <a:pt x="645" y="3156"/>
                </a:lnTo>
                <a:lnTo>
                  <a:pt x="641" y="3157"/>
                </a:lnTo>
                <a:lnTo>
                  <a:pt x="637" y="3158"/>
                </a:lnTo>
                <a:lnTo>
                  <a:pt x="633" y="3160"/>
                </a:lnTo>
                <a:lnTo>
                  <a:pt x="630" y="3163"/>
                </a:lnTo>
                <a:lnTo>
                  <a:pt x="628" y="3166"/>
                </a:lnTo>
                <a:lnTo>
                  <a:pt x="625" y="3171"/>
                </a:lnTo>
                <a:lnTo>
                  <a:pt x="623" y="3176"/>
                </a:lnTo>
                <a:lnTo>
                  <a:pt x="622" y="3182"/>
                </a:lnTo>
                <a:lnTo>
                  <a:pt x="621" y="3189"/>
                </a:lnTo>
                <a:lnTo>
                  <a:pt x="609" y="3268"/>
                </a:lnTo>
                <a:lnTo>
                  <a:pt x="601" y="3276"/>
                </a:lnTo>
                <a:lnTo>
                  <a:pt x="591" y="3283"/>
                </a:lnTo>
                <a:lnTo>
                  <a:pt x="583" y="3288"/>
                </a:lnTo>
                <a:lnTo>
                  <a:pt x="574" y="3293"/>
                </a:lnTo>
                <a:lnTo>
                  <a:pt x="565" y="3297"/>
                </a:lnTo>
                <a:lnTo>
                  <a:pt x="557" y="3300"/>
                </a:lnTo>
                <a:lnTo>
                  <a:pt x="548" y="3302"/>
                </a:lnTo>
                <a:lnTo>
                  <a:pt x="540" y="3302"/>
                </a:lnTo>
                <a:lnTo>
                  <a:pt x="531" y="3302"/>
                </a:lnTo>
                <a:lnTo>
                  <a:pt x="523" y="3301"/>
                </a:lnTo>
                <a:lnTo>
                  <a:pt x="514" y="3298"/>
                </a:lnTo>
                <a:lnTo>
                  <a:pt x="506" y="3295"/>
                </a:lnTo>
                <a:lnTo>
                  <a:pt x="497" y="3291"/>
                </a:lnTo>
                <a:lnTo>
                  <a:pt x="489" y="3285"/>
                </a:lnTo>
                <a:lnTo>
                  <a:pt x="480" y="3279"/>
                </a:lnTo>
                <a:lnTo>
                  <a:pt x="472" y="3272"/>
                </a:lnTo>
                <a:lnTo>
                  <a:pt x="466" y="3265"/>
                </a:lnTo>
                <a:lnTo>
                  <a:pt x="460" y="3258"/>
                </a:lnTo>
                <a:lnTo>
                  <a:pt x="451" y="3252"/>
                </a:lnTo>
                <a:lnTo>
                  <a:pt x="443" y="3246"/>
                </a:lnTo>
                <a:lnTo>
                  <a:pt x="434" y="3240"/>
                </a:lnTo>
                <a:lnTo>
                  <a:pt x="423" y="3234"/>
                </a:lnTo>
                <a:lnTo>
                  <a:pt x="412" y="3229"/>
                </a:lnTo>
                <a:lnTo>
                  <a:pt x="399" y="3223"/>
                </a:lnTo>
                <a:lnTo>
                  <a:pt x="386" y="3219"/>
                </a:lnTo>
                <a:lnTo>
                  <a:pt x="371" y="3214"/>
                </a:lnTo>
                <a:lnTo>
                  <a:pt x="356" y="3209"/>
                </a:lnTo>
                <a:lnTo>
                  <a:pt x="339" y="3204"/>
                </a:lnTo>
                <a:lnTo>
                  <a:pt x="302" y="3196"/>
                </a:lnTo>
                <a:lnTo>
                  <a:pt x="262" y="3189"/>
                </a:lnTo>
                <a:lnTo>
                  <a:pt x="254" y="3192"/>
                </a:lnTo>
                <a:lnTo>
                  <a:pt x="247" y="3193"/>
                </a:lnTo>
                <a:lnTo>
                  <a:pt x="240" y="3194"/>
                </a:lnTo>
                <a:lnTo>
                  <a:pt x="234" y="3194"/>
                </a:lnTo>
                <a:lnTo>
                  <a:pt x="229" y="3193"/>
                </a:lnTo>
                <a:lnTo>
                  <a:pt x="224" y="3190"/>
                </a:lnTo>
                <a:lnTo>
                  <a:pt x="221" y="3187"/>
                </a:lnTo>
                <a:lnTo>
                  <a:pt x="217" y="3183"/>
                </a:lnTo>
                <a:lnTo>
                  <a:pt x="215" y="3177"/>
                </a:lnTo>
                <a:lnTo>
                  <a:pt x="213" y="3171"/>
                </a:lnTo>
                <a:lnTo>
                  <a:pt x="212" y="3164"/>
                </a:lnTo>
                <a:lnTo>
                  <a:pt x="211" y="3155"/>
                </a:lnTo>
                <a:lnTo>
                  <a:pt x="211" y="3146"/>
                </a:lnTo>
                <a:lnTo>
                  <a:pt x="212" y="3136"/>
                </a:lnTo>
                <a:lnTo>
                  <a:pt x="214" y="3124"/>
                </a:lnTo>
                <a:lnTo>
                  <a:pt x="216" y="3112"/>
                </a:lnTo>
                <a:lnTo>
                  <a:pt x="232" y="2997"/>
                </a:lnTo>
                <a:lnTo>
                  <a:pt x="231" y="2980"/>
                </a:lnTo>
                <a:lnTo>
                  <a:pt x="229" y="2965"/>
                </a:lnTo>
                <a:lnTo>
                  <a:pt x="226" y="2953"/>
                </a:lnTo>
                <a:lnTo>
                  <a:pt x="222" y="2942"/>
                </a:lnTo>
                <a:lnTo>
                  <a:pt x="216" y="2934"/>
                </a:lnTo>
                <a:lnTo>
                  <a:pt x="210" y="2928"/>
                </a:lnTo>
                <a:lnTo>
                  <a:pt x="207" y="2924"/>
                </a:lnTo>
                <a:lnTo>
                  <a:pt x="203" y="2922"/>
                </a:lnTo>
                <a:lnTo>
                  <a:pt x="200" y="2921"/>
                </a:lnTo>
                <a:lnTo>
                  <a:pt x="196" y="2920"/>
                </a:lnTo>
                <a:lnTo>
                  <a:pt x="192" y="2920"/>
                </a:lnTo>
                <a:lnTo>
                  <a:pt x="188" y="2921"/>
                </a:lnTo>
                <a:lnTo>
                  <a:pt x="184" y="2922"/>
                </a:lnTo>
                <a:lnTo>
                  <a:pt x="180" y="2923"/>
                </a:lnTo>
                <a:lnTo>
                  <a:pt x="172" y="2929"/>
                </a:lnTo>
                <a:lnTo>
                  <a:pt x="164" y="2935"/>
                </a:lnTo>
                <a:lnTo>
                  <a:pt x="157" y="2944"/>
                </a:lnTo>
                <a:lnTo>
                  <a:pt x="150" y="2955"/>
                </a:lnTo>
                <a:lnTo>
                  <a:pt x="144" y="2968"/>
                </a:lnTo>
                <a:lnTo>
                  <a:pt x="138" y="2983"/>
                </a:lnTo>
                <a:lnTo>
                  <a:pt x="109" y="3056"/>
                </a:lnTo>
                <a:lnTo>
                  <a:pt x="93" y="3141"/>
                </a:lnTo>
                <a:lnTo>
                  <a:pt x="81" y="3131"/>
                </a:lnTo>
                <a:lnTo>
                  <a:pt x="41" y="3071"/>
                </a:lnTo>
                <a:lnTo>
                  <a:pt x="11" y="2748"/>
                </a:lnTo>
                <a:lnTo>
                  <a:pt x="35" y="2659"/>
                </a:lnTo>
                <a:lnTo>
                  <a:pt x="0" y="2540"/>
                </a:lnTo>
                <a:lnTo>
                  <a:pt x="86" y="2326"/>
                </a:lnTo>
                <a:lnTo>
                  <a:pt x="61" y="2273"/>
                </a:lnTo>
                <a:lnTo>
                  <a:pt x="129" y="2143"/>
                </a:lnTo>
                <a:lnTo>
                  <a:pt x="218" y="1918"/>
                </a:lnTo>
                <a:lnTo>
                  <a:pt x="217" y="1917"/>
                </a:lnTo>
                <a:lnTo>
                  <a:pt x="217" y="1917"/>
                </a:lnTo>
                <a:lnTo>
                  <a:pt x="217" y="1917"/>
                </a:lnTo>
                <a:lnTo>
                  <a:pt x="218" y="1917"/>
                </a:lnTo>
                <a:lnTo>
                  <a:pt x="415" y="1587"/>
                </a:lnTo>
                <a:lnTo>
                  <a:pt x="455" y="1549"/>
                </a:lnTo>
                <a:lnTo>
                  <a:pt x="493" y="1512"/>
                </a:lnTo>
                <a:lnTo>
                  <a:pt x="525" y="1477"/>
                </a:lnTo>
                <a:lnTo>
                  <a:pt x="555" y="1443"/>
                </a:lnTo>
                <a:lnTo>
                  <a:pt x="568" y="1426"/>
                </a:lnTo>
                <a:lnTo>
                  <a:pt x="580" y="1410"/>
                </a:lnTo>
                <a:lnTo>
                  <a:pt x="592" y="1394"/>
                </a:lnTo>
                <a:lnTo>
                  <a:pt x="603" y="1377"/>
                </a:lnTo>
                <a:lnTo>
                  <a:pt x="613" y="1361"/>
                </a:lnTo>
                <a:lnTo>
                  <a:pt x="622" y="1345"/>
                </a:lnTo>
                <a:lnTo>
                  <a:pt x="630" y="1330"/>
                </a:lnTo>
                <a:lnTo>
                  <a:pt x="638" y="1315"/>
                </a:lnTo>
                <a:lnTo>
                  <a:pt x="644" y="1300"/>
                </a:lnTo>
                <a:lnTo>
                  <a:pt x="650" y="1285"/>
                </a:lnTo>
                <a:lnTo>
                  <a:pt x="655" y="1270"/>
                </a:lnTo>
                <a:lnTo>
                  <a:pt x="660" y="1255"/>
                </a:lnTo>
                <a:lnTo>
                  <a:pt x="663" y="1240"/>
                </a:lnTo>
                <a:lnTo>
                  <a:pt x="666" y="1224"/>
                </a:lnTo>
                <a:lnTo>
                  <a:pt x="668" y="1210"/>
                </a:lnTo>
                <a:lnTo>
                  <a:pt x="670" y="1195"/>
                </a:lnTo>
                <a:lnTo>
                  <a:pt x="670" y="1180"/>
                </a:lnTo>
                <a:lnTo>
                  <a:pt x="671" y="1166"/>
                </a:lnTo>
                <a:lnTo>
                  <a:pt x="670" y="1151"/>
                </a:lnTo>
                <a:lnTo>
                  <a:pt x="669" y="1136"/>
                </a:lnTo>
                <a:lnTo>
                  <a:pt x="667" y="1122"/>
                </a:lnTo>
                <a:lnTo>
                  <a:pt x="665" y="1107"/>
                </a:lnTo>
                <a:lnTo>
                  <a:pt x="662" y="1091"/>
                </a:lnTo>
                <a:lnTo>
                  <a:pt x="658" y="1076"/>
                </a:lnTo>
                <a:lnTo>
                  <a:pt x="647" y="1068"/>
                </a:lnTo>
                <a:lnTo>
                  <a:pt x="637" y="1060"/>
                </a:lnTo>
                <a:lnTo>
                  <a:pt x="628" y="1051"/>
                </a:lnTo>
                <a:lnTo>
                  <a:pt x="621" y="1042"/>
                </a:lnTo>
                <a:lnTo>
                  <a:pt x="615" y="1033"/>
                </a:lnTo>
                <a:lnTo>
                  <a:pt x="611" y="1023"/>
                </a:lnTo>
                <a:lnTo>
                  <a:pt x="608" y="1013"/>
                </a:lnTo>
                <a:lnTo>
                  <a:pt x="607" y="1003"/>
                </a:lnTo>
                <a:lnTo>
                  <a:pt x="606" y="993"/>
                </a:lnTo>
                <a:lnTo>
                  <a:pt x="608" y="982"/>
                </a:lnTo>
                <a:lnTo>
                  <a:pt x="610" y="971"/>
                </a:lnTo>
                <a:lnTo>
                  <a:pt x="614" y="960"/>
                </a:lnTo>
                <a:lnTo>
                  <a:pt x="620" y="948"/>
                </a:lnTo>
                <a:lnTo>
                  <a:pt x="626" y="936"/>
                </a:lnTo>
                <a:lnTo>
                  <a:pt x="635" y="924"/>
                </a:lnTo>
                <a:lnTo>
                  <a:pt x="644" y="912"/>
                </a:lnTo>
                <a:lnTo>
                  <a:pt x="649" y="911"/>
                </a:lnTo>
                <a:lnTo>
                  <a:pt x="654" y="909"/>
                </a:lnTo>
                <a:lnTo>
                  <a:pt x="658" y="906"/>
                </a:lnTo>
                <a:lnTo>
                  <a:pt x="662" y="903"/>
                </a:lnTo>
                <a:lnTo>
                  <a:pt x="665" y="899"/>
                </a:lnTo>
                <a:lnTo>
                  <a:pt x="668" y="895"/>
                </a:lnTo>
                <a:lnTo>
                  <a:pt x="671" y="890"/>
                </a:lnTo>
                <a:lnTo>
                  <a:pt x="673" y="884"/>
                </a:lnTo>
                <a:lnTo>
                  <a:pt x="678" y="872"/>
                </a:lnTo>
                <a:lnTo>
                  <a:pt x="682" y="857"/>
                </a:lnTo>
                <a:lnTo>
                  <a:pt x="685" y="842"/>
                </a:lnTo>
                <a:lnTo>
                  <a:pt x="689" y="825"/>
                </a:lnTo>
                <a:lnTo>
                  <a:pt x="692" y="806"/>
                </a:lnTo>
                <a:lnTo>
                  <a:pt x="696" y="789"/>
                </a:lnTo>
                <a:lnTo>
                  <a:pt x="701" y="771"/>
                </a:lnTo>
                <a:lnTo>
                  <a:pt x="706" y="754"/>
                </a:lnTo>
                <a:lnTo>
                  <a:pt x="713" y="737"/>
                </a:lnTo>
                <a:lnTo>
                  <a:pt x="721" y="721"/>
                </a:lnTo>
                <a:lnTo>
                  <a:pt x="726" y="714"/>
                </a:lnTo>
                <a:lnTo>
                  <a:pt x="731" y="706"/>
                </a:lnTo>
                <a:lnTo>
                  <a:pt x="738" y="700"/>
                </a:lnTo>
                <a:lnTo>
                  <a:pt x="744" y="694"/>
                </a:lnTo>
                <a:lnTo>
                  <a:pt x="850" y="678"/>
                </a:lnTo>
                <a:lnTo>
                  <a:pt x="871" y="656"/>
                </a:lnTo>
                <a:lnTo>
                  <a:pt x="893" y="635"/>
                </a:lnTo>
                <a:lnTo>
                  <a:pt x="913" y="613"/>
                </a:lnTo>
                <a:lnTo>
                  <a:pt x="932" y="590"/>
                </a:lnTo>
                <a:lnTo>
                  <a:pt x="951" y="567"/>
                </a:lnTo>
                <a:lnTo>
                  <a:pt x="969" y="544"/>
                </a:lnTo>
                <a:lnTo>
                  <a:pt x="987" y="518"/>
                </a:lnTo>
                <a:lnTo>
                  <a:pt x="1004" y="493"/>
                </a:lnTo>
                <a:lnTo>
                  <a:pt x="1021" y="468"/>
                </a:lnTo>
                <a:lnTo>
                  <a:pt x="1036" y="442"/>
                </a:lnTo>
                <a:lnTo>
                  <a:pt x="1051" y="414"/>
                </a:lnTo>
                <a:lnTo>
                  <a:pt x="1065" y="386"/>
                </a:lnTo>
                <a:lnTo>
                  <a:pt x="1078" y="357"/>
                </a:lnTo>
                <a:lnTo>
                  <a:pt x="1090" y="327"/>
                </a:lnTo>
                <a:lnTo>
                  <a:pt x="1102" y="297"/>
                </a:lnTo>
                <a:lnTo>
                  <a:pt x="1112" y="265"/>
                </a:lnTo>
                <a:lnTo>
                  <a:pt x="1124" y="251"/>
                </a:lnTo>
                <a:lnTo>
                  <a:pt x="1134" y="238"/>
                </a:lnTo>
                <a:lnTo>
                  <a:pt x="1143" y="225"/>
                </a:lnTo>
                <a:lnTo>
                  <a:pt x="1149" y="213"/>
                </a:lnTo>
                <a:lnTo>
                  <a:pt x="1154" y="202"/>
                </a:lnTo>
                <a:lnTo>
                  <a:pt x="1156" y="191"/>
                </a:lnTo>
                <a:lnTo>
                  <a:pt x="1157" y="181"/>
                </a:lnTo>
                <a:lnTo>
                  <a:pt x="1155" y="171"/>
                </a:lnTo>
                <a:lnTo>
                  <a:pt x="1152" y="162"/>
                </a:lnTo>
                <a:lnTo>
                  <a:pt x="1145" y="154"/>
                </a:lnTo>
                <a:lnTo>
                  <a:pt x="1138" y="146"/>
                </a:lnTo>
                <a:lnTo>
                  <a:pt x="1128" y="138"/>
                </a:lnTo>
                <a:lnTo>
                  <a:pt x="1117" y="131"/>
                </a:lnTo>
                <a:lnTo>
                  <a:pt x="1103" y="125"/>
                </a:lnTo>
                <a:lnTo>
                  <a:pt x="1088" y="119"/>
                </a:lnTo>
                <a:lnTo>
                  <a:pt x="1071" y="114"/>
                </a:lnTo>
                <a:lnTo>
                  <a:pt x="961" y="108"/>
                </a:lnTo>
                <a:lnTo>
                  <a:pt x="1108" y="0"/>
                </a:lnTo>
                <a:close/>
              </a:path>
            </a:pathLst>
          </a:custGeom>
          <a:solidFill>
            <a:srgbClr val="639638"/>
          </a:solidFill>
          <a:ln w="28575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8904" name="Freeform 56"/>
          <p:cNvSpPr>
            <a:spLocks/>
          </p:cNvSpPr>
          <p:nvPr/>
        </p:nvSpPr>
        <p:spPr bwMode="auto">
          <a:xfrm>
            <a:off x="369888" y="1941513"/>
            <a:ext cx="2454275" cy="3367087"/>
          </a:xfrm>
          <a:custGeom>
            <a:avLst/>
            <a:gdLst>
              <a:gd name="T0" fmla="*/ 944 w 2744"/>
              <a:gd name="T1" fmla="*/ 81 h 3792"/>
              <a:gd name="T2" fmla="*/ 897 w 2744"/>
              <a:gd name="T3" fmla="*/ 214 h 3792"/>
              <a:gd name="T4" fmla="*/ 892 w 2744"/>
              <a:gd name="T5" fmla="*/ 341 h 3792"/>
              <a:gd name="T6" fmla="*/ 861 w 2744"/>
              <a:gd name="T7" fmla="*/ 432 h 3792"/>
              <a:gd name="T8" fmla="*/ 803 w 2744"/>
              <a:gd name="T9" fmla="*/ 515 h 3792"/>
              <a:gd name="T10" fmla="*/ 761 w 2744"/>
              <a:gd name="T11" fmla="*/ 641 h 3792"/>
              <a:gd name="T12" fmla="*/ 688 w 2744"/>
              <a:gd name="T13" fmla="*/ 795 h 3792"/>
              <a:gd name="T14" fmla="*/ 650 w 2744"/>
              <a:gd name="T15" fmla="*/ 893 h 3792"/>
              <a:gd name="T16" fmla="*/ 568 w 2744"/>
              <a:gd name="T17" fmla="*/ 971 h 3792"/>
              <a:gd name="T18" fmla="*/ 487 w 2744"/>
              <a:gd name="T19" fmla="*/ 1200 h 3792"/>
              <a:gd name="T20" fmla="*/ 421 w 2744"/>
              <a:gd name="T21" fmla="*/ 1272 h 3792"/>
              <a:gd name="T22" fmla="*/ 366 w 2744"/>
              <a:gd name="T23" fmla="*/ 1367 h 3792"/>
              <a:gd name="T24" fmla="*/ 19 w 2744"/>
              <a:gd name="T25" fmla="*/ 1710 h 3792"/>
              <a:gd name="T26" fmla="*/ 76 w 2744"/>
              <a:gd name="T27" fmla="*/ 1720 h 3792"/>
              <a:gd name="T28" fmla="*/ 136 w 2744"/>
              <a:gd name="T29" fmla="*/ 1715 h 3792"/>
              <a:gd name="T30" fmla="*/ 173 w 2744"/>
              <a:gd name="T31" fmla="*/ 1747 h 3792"/>
              <a:gd name="T32" fmla="*/ 197 w 2744"/>
              <a:gd name="T33" fmla="*/ 1786 h 3792"/>
              <a:gd name="T34" fmla="*/ 288 w 2744"/>
              <a:gd name="T35" fmla="*/ 1821 h 3792"/>
              <a:gd name="T36" fmla="*/ 330 w 2744"/>
              <a:gd name="T37" fmla="*/ 1870 h 3792"/>
              <a:gd name="T38" fmla="*/ 345 w 2744"/>
              <a:gd name="T39" fmla="*/ 2141 h 3792"/>
              <a:gd name="T40" fmla="*/ 345 w 2744"/>
              <a:gd name="T41" fmla="*/ 2340 h 3792"/>
              <a:gd name="T42" fmla="*/ 296 w 2744"/>
              <a:gd name="T43" fmla="*/ 2470 h 3792"/>
              <a:gd name="T44" fmla="*/ 235 w 2744"/>
              <a:gd name="T45" fmla="*/ 2528 h 3792"/>
              <a:gd name="T46" fmla="*/ 243 w 2744"/>
              <a:gd name="T47" fmla="*/ 2550 h 3792"/>
              <a:gd name="T48" fmla="*/ 292 w 2744"/>
              <a:gd name="T49" fmla="*/ 2574 h 3792"/>
              <a:gd name="T50" fmla="*/ 302 w 2744"/>
              <a:gd name="T51" fmla="*/ 2624 h 3792"/>
              <a:gd name="T52" fmla="*/ 384 w 2744"/>
              <a:gd name="T53" fmla="*/ 2717 h 3792"/>
              <a:gd name="T54" fmla="*/ 457 w 2744"/>
              <a:gd name="T55" fmla="*/ 2818 h 3792"/>
              <a:gd name="T56" fmla="*/ 500 w 2744"/>
              <a:gd name="T57" fmla="*/ 2850 h 3792"/>
              <a:gd name="T58" fmla="*/ 621 w 2744"/>
              <a:gd name="T59" fmla="*/ 2840 h 3792"/>
              <a:gd name="T60" fmla="*/ 671 w 2744"/>
              <a:gd name="T61" fmla="*/ 2855 h 3792"/>
              <a:gd name="T62" fmla="*/ 683 w 2744"/>
              <a:gd name="T63" fmla="*/ 2908 h 3792"/>
              <a:gd name="T64" fmla="*/ 709 w 2744"/>
              <a:gd name="T65" fmla="*/ 3010 h 3792"/>
              <a:gd name="T66" fmla="*/ 702 w 2744"/>
              <a:gd name="T67" fmla="*/ 3047 h 3792"/>
              <a:gd name="T68" fmla="*/ 652 w 2744"/>
              <a:gd name="T69" fmla="*/ 3057 h 3792"/>
              <a:gd name="T70" fmla="*/ 598 w 2744"/>
              <a:gd name="T71" fmla="*/ 3076 h 3792"/>
              <a:gd name="T72" fmla="*/ 567 w 2744"/>
              <a:gd name="T73" fmla="*/ 3171 h 3792"/>
              <a:gd name="T74" fmla="*/ 542 w 2744"/>
              <a:gd name="T75" fmla="*/ 3242 h 3792"/>
              <a:gd name="T76" fmla="*/ 513 w 2744"/>
              <a:gd name="T77" fmla="*/ 3276 h 3792"/>
              <a:gd name="T78" fmla="*/ 522 w 2744"/>
              <a:gd name="T79" fmla="*/ 3299 h 3792"/>
              <a:gd name="T80" fmla="*/ 578 w 2744"/>
              <a:gd name="T81" fmla="*/ 3335 h 3792"/>
              <a:gd name="T82" fmla="*/ 592 w 2744"/>
              <a:gd name="T83" fmla="*/ 3373 h 3792"/>
              <a:gd name="T84" fmla="*/ 620 w 2744"/>
              <a:gd name="T85" fmla="*/ 3456 h 3792"/>
              <a:gd name="T86" fmla="*/ 656 w 2744"/>
              <a:gd name="T87" fmla="*/ 3478 h 3792"/>
              <a:gd name="T88" fmla="*/ 702 w 2744"/>
              <a:gd name="T89" fmla="*/ 3665 h 3792"/>
              <a:gd name="T90" fmla="*/ 718 w 2744"/>
              <a:gd name="T91" fmla="*/ 3725 h 3792"/>
              <a:gd name="T92" fmla="*/ 755 w 2744"/>
              <a:gd name="T93" fmla="*/ 3749 h 3792"/>
              <a:gd name="T94" fmla="*/ 825 w 2744"/>
              <a:gd name="T95" fmla="*/ 3776 h 3792"/>
              <a:gd name="T96" fmla="*/ 962 w 2744"/>
              <a:gd name="T97" fmla="*/ 3524 h 3792"/>
              <a:gd name="T98" fmla="*/ 1545 w 2744"/>
              <a:gd name="T99" fmla="*/ 2584 h 3792"/>
              <a:gd name="T100" fmla="*/ 2217 w 2744"/>
              <a:gd name="T101" fmla="*/ 2282 h 3792"/>
              <a:gd name="T102" fmla="*/ 2226 w 2744"/>
              <a:gd name="T103" fmla="*/ 1381 h 3792"/>
              <a:gd name="T104" fmla="*/ 2722 w 2744"/>
              <a:gd name="T105" fmla="*/ 705 h 3792"/>
              <a:gd name="T106" fmla="*/ 1884 w 2744"/>
              <a:gd name="T107" fmla="*/ 537 h 3792"/>
              <a:gd name="T108" fmla="*/ 1601 w 2744"/>
              <a:gd name="T109" fmla="*/ 610 h 3792"/>
              <a:gd name="T110" fmla="*/ 1355 w 2744"/>
              <a:gd name="T111" fmla="*/ 131 h 3792"/>
              <a:gd name="T112" fmla="*/ 1075 w 2744"/>
              <a:gd name="T113" fmla="*/ 62 h 37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744" h="3792">
                <a:moveTo>
                  <a:pt x="989" y="0"/>
                </a:moveTo>
                <a:lnTo>
                  <a:pt x="977" y="6"/>
                </a:lnTo>
                <a:lnTo>
                  <a:pt x="987" y="8"/>
                </a:lnTo>
                <a:lnTo>
                  <a:pt x="976" y="26"/>
                </a:lnTo>
                <a:lnTo>
                  <a:pt x="965" y="44"/>
                </a:lnTo>
                <a:lnTo>
                  <a:pt x="954" y="63"/>
                </a:lnTo>
                <a:lnTo>
                  <a:pt x="944" y="81"/>
                </a:lnTo>
                <a:lnTo>
                  <a:pt x="935" y="99"/>
                </a:lnTo>
                <a:lnTo>
                  <a:pt x="926" y="119"/>
                </a:lnTo>
                <a:lnTo>
                  <a:pt x="919" y="138"/>
                </a:lnTo>
                <a:lnTo>
                  <a:pt x="912" y="157"/>
                </a:lnTo>
                <a:lnTo>
                  <a:pt x="906" y="176"/>
                </a:lnTo>
                <a:lnTo>
                  <a:pt x="901" y="195"/>
                </a:lnTo>
                <a:lnTo>
                  <a:pt x="897" y="214"/>
                </a:lnTo>
                <a:lnTo>
                  <a:pt x="894" y="233"/>
                </a:lnTo>
                <a:lnTo>
                  <a:pt x="892" y="254"/>
                </a:lnTo>
                <a:lnTo>
                  <a:pt x="892" y="274"/>
                </a:lnTo>
                <a:lnTo>
                  <a:pt x="893" y="294"/>
                </a:lnTo>
                <a:lnTo>
                  <a:pt x="896" y="314"/>
                </a:lnTo>
                <a:lnTo>
                  <a:pt x="894" y="327"/>
                </a:lnTo>
                <a:lnTo>
                  <a:pt x="892" y="341"/>
                </a:lnTo>
                <a:lnTo>
                  <a:pt x="889" y="354"/>
                </a:lnTo>
                <a:lnTo>
                  <a:pt x="886" y="367"/>
                </a:lnTo>
                <a:lnTo>
                  <a:pt x="882" y="380"/>
                </a:lnTo>
                <a:lnTo>
                  <a:pt x="878" y="394"/>
                </a:lnTo>
                <a:lnTo>
                  <a:pt x="872" y="407"/>
                </a:lnTo>
                <a:lnTo>
                  <a:pt x="867" y="420"/>
                </a:lnTo>
                <a:lnTo>
                  <a:pt x="861" y="432"/>
                </a:lnTo>
                <a:lnTo>
                  <a:pt x="854" y="444"/>
                </a:lnTo>
                <a:lnTo>
                  <a:pt x="847" y="457"/>
                </a:lnTo>
                <a:lnTo>
                  <a:pt x="839" y="469"/>
                </a:lnTo>
                <a:lnTo>
                  <a:pt x="831" y="481"/>
                </a:lnTo>
                <a:lnTo>
                  <a:pt x="822" y="492"/>
                </a:lnTo>
                <a:lnTo>
                  <a:pt x="813" y="504"/>
                </a:lnTo>
                <a:lnTo>
                  <a:pt x="803" y="515"/>
                </a:lnTo>
                <a:lnTo>
                  <a:pt x="798" y="538"/>
                </a:lnTo>
                <a:lnTo>
                  <a:pt x="793" y="557"/>
                </a:lnTo>
                <a:lnTo>
                  <a:pt x="787" y="576"/>
                </a:lnTo>
                <a:lnTo>
                  <a:pt x="781" y="594"/>
                </a:lnTo>
                <a:lnTo>
                  <a:pt x="774" y="610"/>
                </a:lnTo>
                <a:lnTo>
                  <a:pt x="768" y="626"/>
                </a:lnTo>
                <a:lnTo>
                  <a:pt x="761" y="641"/>
                </a:lnTo>
                <a:lnTo>
                  <a:pt x="753" y="655"/>
                </a:lnTo>
                <a:lnTo>
                  <a:pt x="739" y="684"/>
                </a:lnTo>
                <a:lnTo>
                  <a:pt x="723" y="710"/>
                </a:lnTo>
                <a:lnTo>
                  <a:pt x="707" y="736"/>
                </a:lnTo>
                <a:lnTo>
                  <a:pt x="692" y="764"/>
                </a:lnTo>
                <a:lnTo>
                  <a:pt x="691" y="779"/>
                </a:lnTo>
                <a:lnTo>
                  <a:pt x="688" y="795"/>
                </a:lnTo>
                <a:lnTo>
                  <a:pt x="685" y="811"/>
                </a:lnTo>
                <a:lnTo>
                  <a:pt x="681" y="826"/>
                </a:lnTo>
                <a:lnTo>
                  <a:pt x="676" y="840"/>
                </a:lnTo>
                <a:lnTo>
                  <a:pt x="671" y="854"/>
                </a:lnTo>
                <a:lnTo>
                  <a:pt x="665" y="867"/>
                </a:lnTo>
                <a:lnTo>
                  <a:pt x="658" y="880"/>
                </a:lnTo>
                <a:lnTo>
                  <a:pt x="650" y="893"/>
                </a:lnTo>
                <a:lnTo>
                  <a:pt x="641" y="905"/>
                </a:lnTo>
                <a:lnTo>
                  <a:pt x="631" y="917"/>
                </a:lnTo>
                <a:lnTo>
                  <a:pt x="621" y="929"/>
                </a:lnTo>
                <a:lnTo>
                  <a:pt x="609" y="940"/>
                </a:lnTo>
                <a:lnTo>
                  <a:pt x="596" y="950"/>
                </a:lnTo>
                <a:lnTo>
                  <a:pt x="583" y="961"/>
                </a:lnTo>
                <a:lnTo>
                  <a:pt x="568" y="971"/>
                </a:lnTo>
                <a:lnTo>
                  <a:pt x="524" y="1097"/>
                </a:lnTo>
                <a:lnTo>
                  <a:pt x="520" y="1120"/>
                </a:lnTo>
                <a:lnTo>
                  <a:pt x="514" y="1141"/>
                </a:lnTo>
                <a:lnTo>
                  <a:pt x="507" y="1162"/>
                </a:lnTo>
                <a:lnTo>
                  <a:pt x="498" y="1182"/>
                </a:lnTo>
                <a:lnTo>
                  <a:pt x="493" y="1191"/>
                </a:lnTo>
                <a:lnTo>
                  <a:pt x="487" y="1200"/>
                </a:lnTo>
                <a:lnTo>
                  <a:pt x="481" y="1209"/>
                </a:lnTo>
                <a:lnTo>
                  <a:pt x="475" y="1218"/>
                </a:lnTo>
                <a:lnTo>
                  <a:pt x="461" y="1235"/>
                </a:lnTo>
                <a:lnTo>
                  <a:pt x="444" y="1250"/>
                </a:lnTo>
                <a:lnTo>
                  <a:pt x="436" y="1257"/>
                </a:lnTo>
                <a:lnTo>
                  <a:pt x="429" y="1264"/>
                </a:lnTo>
                <a:lnTo>
                  <a:pt x="421" y="1272"/>
                </a:lnTo>
                <a:lnTo>
                  <a:pt x="414" y="1280"/>
                </a:lnTo>
                <a:lnTo>
                  <a:pt x="407" y="1289"/>
                </a:lnTo>
                <a:lnTo>
                  <a:pt x="400" y="1298"/>
                </a:lnTo>
                <a:lnTo>
                  <a:pt x="394" y="1308"/>
                </a:lnTo>
                <a:lnTo>
                  <a:pt x="388" y="1319"/>
                </a:lnTo>
                <a:lnTo>
                  <a:pt x="376" y="1342"/>
                </a:lnTo>
                <a:lnTo>
                  <a:pt x="366" y="1367"/>
                </a:lnTo>
                <a:lnTo>
                  <a:pt x="357" y="1395"/>
                </a:lnTo>
                <a:lnTo>
                  <a:pt x="349" y="1425"/>
                </a:lnTo>
                <a:lnTo>
                  <a:pt x="0" y="1683"/>
                </a:lnTo>
                <a:lnTo>
                  <a:pt x="5" y="1691"/>
                </a:lnTo>
                <a:lnTo>
                  <a:pt x="9" y="1699"/>
                </a:lnTo>
                <a:lnTo>
                  <a:pt x="14" y="1705"/>
                </a:lnTo>
                <a:lnTo>
                  <a:pt x="19" y="1710"/>
                </a:lnTo>
                <a:lnTo>
                  <a:pt x="24" y="1714"/>
                </a:lnTo>
                <a:lnTo>
                  <a:pt x="29" y="1717"/>
                </a:lnTo>
                <a:lnTo>
                  <a:pt x="35" y="1719"/>
                </a:lnTo>
                <a:lnTo>
                  <a:pt x="40" y="1721"/>
                </a:lnTo>
                <a:lnTo>
                  <a:pt x="53" y="1722"/>
                </a:lnTo>
                <a:lnTo>
                  <a:pt x="64" y="1721"/>
                </a:lnTo>
                <a:lnTo>
                  <a:pt x="76" y="1720"/>
                </a:lnTo>
                <a:lnTo>
                  <a:pt x="88" y="1717"/>
                </a:lnTo>
                <a:lnTo>
                  <a:pt x="100" y="1715"/>
                </a:lnTo>
                <a:lnTo>
                  <a:pt x="112" y="1713"/>
                </a:lnTo>
                <a:lnTo>
                  <a:pt x="118" y="1713"/>
                </a:lnTo>
                <a:lnTo>
                  <a:pt x="124" y="1713"/>
                </a:lnTo>
                <a:lnTo>
                  <a:pt x="130" y="1713"/>
                </a:lnTo>
                <a:lnTo>
                  <a:pt x="136" y="1715"/>
                </a:lnTo>
                <a:lnTo>
                  <a:pt x="141" y="1717"/>
                </a:lnTo>
                <a:lnTo>
                  <a:pt x="147" y="1719"/>
                </a:lnTo>
                <a:lnTo>
                  <a:pt x="153" y="1723"/>
                </a:lnTo>
                <a:lnTo>
                  <a:pt x="158" y="1727"/>
                </a:lnTo>
                <a:lnTo>
                  <a:pt x="163" y="1733"/>
                </a:lnTo>
                <a:lnTo>
                  <a:pt x="168" y="1739"/>
                </a:lnTo>
                <a:lnTo>
                  <a:pt x="173" y="1747"/>
                </a:lnTo>
                <a:lnTo>
                  <a:pt x="178" y="1756"/>
                </a:lnTo>
                <a:lnTo>
                  <a:pt x="179" y="1763"/>
                </a:lnTo>
                <a:lnTo>
                  <a:pt x="181" y="1769"/>
                </a:lnTo>
                <a:lnTo>
                  <a:pt x="185" y="1774"/>
                </a:lnTo>
                <a:lnTo>
                  <a:pt x="188" y="1778"/>
                </a:lnTo>
                <a:lnTo>
                  <a:pt x="192" y="1782"/>
                </a:lnTo>
                <a:lnTo>
                  <a:pt x="197" y="1786"/>
                </a:lnTo>
                <a:lnTo>
                  <a:pt x="203" y="1789"/>
                </a:lnTo>
                <a:lnTo>
                  <a:pt x="208" y="1791"/>
                </a:lnTo>
                <a:lnTo>
                  <a:pt x="235" y="1801"/>
                </a:lnTo>
                <a:lnTo>
                  <a:pt x="265" y="1810"/>
                </a:lnTo>
                <a:lnTo>
                  <a:pt x="273" y="1814"/>
                </a:lnTo>
                <a:lnTo>
                  <a:pt x="280" y="1817"/>
                </a:lnTo>
                <a:lnTo>
                  <a:pt x="288" y="1821"/>
                </a:lnTo>
                <a:lnTo>
                  <a:pt x="295" y="1826"/>
                </a:lnTo>
                <a:lnTo>
                  <a:pt x="302" y="1831"/>
                </a:lnTo>
                <a:lnTo>
                  <a:pt x="308" y="1837"/>
                </a:lnTo>
                <a:lnTo>
                  <a:pt x="314" y="1844"/>
                </a:lnTo>
                <a:lnTo>
                  <a:pt x="319" y="1852"/>
                </a:lnTo>
                <a:lnTo>
                  <a:pt x="325" y="1860"/>
                </a:lnTo>
                <a:lnTo>
                  <a:pt x="330" y="1870"/>
                </a:lnTo>
                <a:lnTo>
                  <a:pt x="334" y="1881"/>
                </a:lnTo>
                <a:lnTo>
                  <a:pt x="337" y="1893"/>
                </a:lnTo>
                <a:lnTo>
                  <a:pt x="339" y="1907"/>
                </a:lnTo>
                <a:lnTo>
                  <a:pt x="340" y="1922"/>
                </a:lnTo>
                <a:lnTo>
                  <a:pt x="341" y="1939"/>
                </a:lnTo>
                <a:lnTo>
                  <a:pt x="341" y="1957"/>
                </a:lnTo>
                <a:lnTo>
                  <a:pt x="345" y="2141"/>
                </a:lnTo>
                <a:lnTo>
                  <a:pt x="348" y="2174"/>
                </a:lnTo>
                <a:lnTo>
                  <a:pt x="350" y="2205"/>
                </a:lnTo>
                <a:lnTo>
                  <a:pt x="351" y="2236"/>
                </a:lnTo>
                <a:lnTo>
                  <a:pt x="351" y="2264"/>
                </a:lnTo>
                <a:lnTo>
                  <a:pt x="350" y="2291"/>
                </a:lnTo>
                <a:lnTo>
                  <a:pt x="348" y="2316"/>
                </a:lnTo>
                <a:lnTo>
                  <a:pt x="345" y="2340"/>
                </a:lnTo>
                <a:lnTo>
                  <a:pt x="341" y="2364"/>
                </a:lnTo>
                <a:lnTo>
                  <a:pt x="336" y="2385"/>
                </a:lnTo>
                <a:lnTo>
                  <a:pt x="330" y="2405"/>
                </a:lnTo>
                <a:lnTo>
                  <a:pt x="323" y="2423"/>
                </a:lnTo>
                <a:lnTo>
                  <a:pt x="315" y="2440"/>
                </a:lnTo>
                <a:lnTo>
                  <a:pt x="306" y="2456"/>
                </a:lnTo>
                <a:lnTo>
                  <a:pt x="296" y="2470"/>
                </a:lnTo>
                <a:lnTo>
                  <a:pt x="286" y="2483"/>
                </a:lnTo>
                <a:lnTo>
                  <a:pt x="275" y="2495"/>
                </a:lnTo>
                <a:lnTo>
                  <a:pt x="258" y="2507"/>
                </a:lnTo>
                <a:lnTo>
                  <a:pt x="246" y="2516"/>
                </a:lnTo>
                <a:lnTo>
                  <a:pt x="241" y="2521"/>
                </a:lnTo>
                <a:lnTo>
                  <a:pt x="238" y="2525"/>
                </a:lnTo>
                <a:lnTo>
                  <a:pt x="235" y="2528"/>
                </a:lnTo>
                <a:lnTo>
                  <a:pt x="234" y="2532"/>
                </a:lnTo>
                <a:lnTo>
                  <a:pt x="233" y="2535"/>
                </a:lnTo>
                <a:lnTo>
                  <a:pt x="232" y="2537"/>
                </a:lnTo>
                <a:lnTo>
                  <a:pt x="233" y="2540"/>
                </a:lnTo>
                <a:lnTo>
                  <a:pt x="234" y="2542"/>
                </a:lnTo>
                <a:lnTo>
                  <a:pt x="238" y="2546"/>
                </a:lnTo>
                <a:lnTo>
                  <a:pt x="243" y="2550"/>
                </a:lnTo>
                <a:lnTo>
                  <a:pt x="257" y="2556"/>
                </a:lnTo>
                <a:lnTo>
                  <a:pt x="273" y="2562"/>
                </a:lnTo>
                <a:lnTo>
                  <a:pt x="280" y="2565"/>
                </a:lnTo>
                <a:lnTo>
                  <a:pt x="286" y="2568"/>
                </a:lnTo>
                <a:lnTo>
                  <a:pt x="288" y="2570"/>
                </a:lnTo>
                <a:lnTo>
                  <a:pt x="290" y="2572"/>
                </a:lnTo>
                <a:lnTo>
                  <a:pt x="292" y="2574"/>
                </a:lnTo>
                <a:lnTo>
                  <a:pt x="293" y="2577"/>
                </a:lnTo>
                <a:lnTo>
                  <a:pt x="293" y="2585"/>
                </a:lnTo>
                <a:lnTo>
                  <a:pt x="293" y="2594"/>
                </a:lnTo>
                <a:lnTo>
                  <a:pt x="295" y="2602"/>
                </a:lnTo>
                <a:lnTo>
                  <a:pt x="297" y="2609"/>
                </a:lnTo>
                <a:lnTo>
                  <a:pt x="299" y="2617"/>
                </a:lnTo>
                <a:lnTo>
                  <a:pt x="302" y="2624"/>
                </a:lnTo>
                <a:lnTo>
                  <a:pt x="306" y="2631"/>
                </a:lnTo>
                <a:lnTo>
                  <a:pt x="310" y="2638"/>
                </a:lnTo>
                <a:lnTo>
                  <a:pt x="320" y="2652"/>
                </a:lnTo>
                <a:lnTo>
                  <a:pt x="331" y="2665"/>
                </a:lnTo>
                <a:lnTo>
                  <a:pt x="343" y="2678"/>
                </a:lnTo>
                <a:lnTo>
                  <a:pt x="356" y="2690"/>
                </a:lnTo>
                <a:lnTo>
                  <a:pt x="384" y="2717"/>
                </a:lnTo>
                <a:lnTo>
                  <a:pt x="411" y="2745"/>
                </a:lnTo>
                <a:lnTo>
                  <a:pt x="424" y="2761"/>
                </a:lnTo>
                <a:lnTo>
                  <a:pt x="436" y="2778"/>
                </a:lnTo>
                <a:lnTo>
                  <a:pt x="442" y="2788"/>
                </a:lnTo>
                <a:lnTo>
                  <a:pt x="448" y="2798"/>
                </a:lnTo>
                <a:lnTo>
                  <a:pt x="453" y="2807"/>
                </a:lnTo>
                <a:lnTo>
                  <a:pt x="457" y="2818"/>
                </a:lnTo>
                <a:lnTo>
                  <a:pt x="462" y="2826"/>
                </a:lnTo>
                <a:lnTo>
                  <a:pt x="467" y="2832"/>
                </a:lnTo>
                <a:lnTo>
                  <a:pt x="472" y="2838"/>
                </a:lnTo>
                <a:lnTo>
                  <a:pt x="478" y="2842"/>
                </a:lnTo>
                <a:lnTo>
                  <a:pt x="485" y="2845"/>
                </a:lnTo>
                <a:lnTo>
                  <a:pt x="492" y="2848"/>
                </a:lnTo>
                <a:lnTo>
                  <a:pt x="500" y="2850"/>
                </a:lnTo>
                <a:lnTo>
                  <a:pt x="508" y="2851"/>
                </a:lnTo>
                <a:lnTo>
                  <a:pt x="525" y="2851"/>
                </a:lnTo>
                <a:lnTo>
                  <a:pt x="544" y="2849"/>
                </a:lnTo>
                <a:lnTo>
                  <a:pt x="563" y="2847"/>
                </a:lnTo>
                <a:lnTo>
                  <a:pt x="583" y="2844"/>
                </a:lnTo>
                <a:lnTo>
                  <a:pt x="603" y="2841"/>
                </a:lnTo>
                <a:lnTo>
                  <a:pt x="621" y="2840"/>
                </a:lnTo>
                <a:lnTo>
                  <a:pt x="629" y="2840"/>
                </a:lnTo>
                <a:lnTo>
                  <a:pt x="638" y="2840"/>
                </a:lnTo>
                <a:lnTo>
                  <a:pt x="646" y="2842"/>
                </a:lnTo>
                <a:lnTo>
                  <a:pt x="653" y="2843"/>
                </a:lnTo>
                <a:lnTo>
                  <a:pt x="660" y="2846"/>
                </a:lnTo>
                <a:lnTo>
                  <a:pt x="666" y="2850"/>
                </a:lnTo>
                <a:lnTo>
                  <a:pt x="671" y="2855"/>
                </a:lnTo>
                <a:lnTo>
                  <a:pt x="676" y="2861"/>
                </a:lnTo>
                <a:lnTo>
                  <a:pt x="680" y="2868"/>
                </a:lnTo>
                <a:lnTo>
                  <a:pt x="683" y="2876"/>
                </a:lnTo>
                <a:lnTo>
                  <a:pt x="685" y="2886"/>
                </a:lnTo>
                <a:lnTo>
                  <a:pt x="686" y="2897"/>
                </a:lnTo>
                <a:lnTo>
                  <a:pt x="684" y="2902"/>
                </a:lnTo>
                <a:lnTo>
                  <a:pt x="683" y="2908"/>
                </a:lnTo>
                <a:lnTo>
                  <a:pt x="683" y="2914"/>
                </a:lnTo>
                <a:lnTo>
                  <a:pt x="683" y="2921"/>
                </a:lnTo>
                <a:lnTo>
                  <a:pt x="684" y="2934"/>
                </a:lnTo>
                <a:lnTo>
                  <a:pt x="687" y="2947"/>
                </a:lnTo>
                <a:lnTo>
                  <a:pt x="696" y="2973"/>
                </a:lnTo>
                <a:lnTo>
                  <a:pt x="705" y="2998"/>
                </a:lnTo>
                <a:lnTo>
                  <a:pt x="709" y="3010"/>
                </a:lnTo>
                <a:lnTo>
                  <a:pt x="711" y="3021"/>
                </a:lnTo>
                <a:lnTo>
                  <a:pt x="711" y="3026"/>
                </a:lnTo>
                <a:lnTo>
                  <a:pt x="711" y="3031"/>
                </a:lnTo>
                <a:lnTo>
                  <a:pt x="710" y="3035"/>
                </a:lnTo>
                <a:lnTo>
                  <a:pt x="708" y="3040"/>
                </a:lnTo>
                <a:lnTo>
                  <a:pt x="706" y="3043"/>
                </a:lnTo>
                <a:lnTo>
                  <a:pt x="702" y="3047"/>
                </a:lnTo>
                <a:lnTo>
                  <a:pt x="698" y="3050"/>
                </a:lnTo>
                <a:lnTo>
                  <a:pt x="694" y="3053"/>
                </a:lnTo>
                <a:lnTo>
                  <a:pt x="688" y="3055"/>
                </a:lnTo>
                <a:lnTo>
                  <a:pt x="681" y="3057"/>
                </a:lnTo>
                <a:lnTo>
                  <a:pt x="672" y="3058"/>
                </a:lnTo>
                <a:lnTo>
                  <a:pt x="663" y="3059"/>
                </a:lnTo>
                <a:lnTo>
                  <a:pt x="652" y="3057"/>
                </a:lnTo>
                <a:lnTo>
                  <a:pt x="642" y="3057"/>
                </a:lnTo>
                <a:lnTo>
                  <a:pt x="633" y="3058"/>
                </a:lnTo>
                <a:lnTo>
                  <a:pt x="624" y="3060"/>
                </a:lnTo>
                <a:lnTo>
                  <a:pt x="617" y="3063"/>
                </a:lnTo>
                <a:lnTo>
                  <a:pt x="610" y="3067"/>
                </a:lnTo>
                <a:lnTo>
                  <a:pt x="604" y="3071"/>
                </a:lnTo>
                <a:lnTo>
                  <a:pt x="598" y="3076"/>
                </a:lnTo>
                <a:lnTo>
                  <a:pt x="593" y="3082"/>
                </a:lnTo>
                <a:lnTo>
                  <a:pt x="589" y="3089"/>
                </a:lnTo>
                <a:lnTo>
                  <a:pt x="585" y="3096"/>
                </a:lnTo>
                <a:lnTo>
                  <a:pt x="582" y="3103"/>
                </a:lnTo>
                <a:lnTo>
                  <a:pt x="577" y="3119"/>
                </a:lnTo>
                <a:lnTo>
                  <a:pt x="573" y="3136"/>
                </a:lnTo>
                <a:lnTo>
                  <a:pt x="567" y="3171"/>
                </a:lnTo>
                <a:lnTo>
                  <a:pt x="561" y="3206"/>
                </a:lnTo>
                <a:lnTo>
                  <a:pt x="558" y="3213"/>
                </a:lnTo>
                <a:lnTo>
                  <a:pt x="556" y="3220"/>
                </a:lnTo>
                <a:lnTo>
                  <a:pt x="553" y="3227"/>
                </a:lnTo>
                <a:lnTo>
                  <a:pt x="550" y="3232"/>
                </a:lnTo>
                <a:lnTo>
                  <a:pt x="546" y="3238"/>
                </a:lnTo>
                <a:lnTo>
                  <a:pt x="542" y="3242"/>
                </a:lnTo>
                <a:lnTo>
                  <a:pt x="537" y="3246"/>
                </a:lnTo>
                <a:lnTo>
                  <a:pt x="532" y="3249"/>
                </a:lnTo>
                <a:lnTo>
                  <a:pt x="526" y="3255"/>
                </a:lnTo>
                <a:lnTo>
                  <a:pt x="521" y="3261"/>
                </a:lnTo>
                <a:lnTo>
                  <a:pt x="518" y="3266"/>
                </a:lnTo>
                <a:lnTo>
                  <a:pt x="515" y="3271"/>
                </a:lnTo>
                <a:lnTo>
                  <a:pt x="513" y="3276"/>
                </a:lnTo>
                <a:lnTo>
                  <a:pt x="513" y="3280"/>
                </a:lnTo>
                <a:lnTo>
                  <a:pt x="512" y="3284"/>
                </a:lnTo>
                <a:lnTo>
                  <a:pt x="513" y="3287"/>
                </a:lnTo>
                <a:lnTo>
                  <a:pt x="515" y="3291"/>
                </a:lnTo>
                <a:lnTo>
                  <a:pt x="517" y="3294"/>
                </a:lnTo>
                <a:lnTo>
                  <a:pt x="519" y="3296"/>
                </a:lnTo>
                <a:lnTo>
                  <a:pt x="522" y="3299"/>
                </a:lnTo>
                <a:lnTo>
                  <a:pt x="529" y="3304"/>
                </a:lnTo>
                <a:lnTo>
                  <a:pt x="538" y="3309"/>
                </a:lnTo>
                <a:lnTo>
                  <a:pt x="547" y="3314"/>
                </a:lnTo>
                <a:lnTo>
                  <a:pt x="557" y="3319"/>
                </a:lnTo>
                <a:lnTo>
                  <a:pt x="566" y="3325"/>
                </a:lnTo>
                <a:lnTo>
                  <a:pt x="575" y="3332"/>
                </a:lnTo>
                <a:lnTo>
                  <a:pt x="578" y="3335"/>
                </a:lnTo>
                <a:lnTo>
                  <a:pt x="582" y="3339"/>
                </a:lnTo>
                <a:lnTo>
                  <a:pt x="585" y="3345"/>
                </a:lnTo>
                <a:lnTo>
                  <a:pt x="588" y="3350"/>
                </a:lnTo>
                <a:lnTo>
                  <a:pt x="590" y="3355"/>
                </a:lnTo>
                <a:lnTo>
                  <a:pt x="591" y="3361"/>
                </a:lnTo>
                <a:lnTo>
                  <a:pt x="592" y="3367"/>
                </a:lnTo>
                <a:lnTo>
                  <a:pt x="592" y="3373"/>
                </a:lnTo>
                <a:lnTo>
                  <a:pt x="596" y="3397"/>
                </a:lnTo>
                <a:lnTo>
                  <a:pt x="602" y="3417"/>
                </a:lnTo>
                <a:lnTo>
                  <a:pt x="605" y="3426"/>
                </a:lnTo>
                <a:lnTo>
                  <a:pt x="609" y="3435"/>
                </a:lnTo>
                <a:lnTo>
                  <a:pt x="612" y="3443"/>
                </a:lnTo>
                <a:lnTo>
                  <a:pt x="616" y="3450"/>
                </a:lnTo>
                <a:lnTo>
                  <a:pt x="620" y="3456"/>
                </a:lnTo>
                <a:lnTo>
                  <a:pt x="624" y="3462"/>
                </a:lnTo>
                <a:lnTo>
                  <a:pt x="629" y="3467"/>
                </a:lnTo>
                <a:lnTo>
                  <a:pt x="634" y="3470"/>
                </a:lnTo>
                <a:lnTo>
                  <a:pt x="639" y="3474"/>
                </a:lnTo>
                <a:lnTo>
                  <a:pt x="644" y="3476"/>
                </a:lnTo>
                <a:lnTo>
                  <a:pt x="650" y="3477"/>
                </a:lnTo>
                <a:lnTo>
                  <a:pt x="656" y="3478"/>
                </a:lnTo>
                <a:lnTo>
                  <a:pt x="674" y="3636"/>
                </a:lnTo>
                <a:lnTo>
                  <a:pt x="679" y="3638"/>
                </a:lnTo>
                <a:lnTo>
                  <a:pt x="684" y="3642"/>
                </a:lnTo>
                <a:lnTo>
                  <a:pt x="688" y="3645"/>
                </a:lnTo>
                <a:lnTo>
                  <a:pt x="692" y="3649"/>
                </a:lnTo>
                <a:lnTo>
                  <a:pt x="698" y="3656"/>
                </a:lnTo>
                <a:lnTo>
                  <a:pt x="702" y="3665"/>
                </a:lnTo>
                <a:lnTo>
                  <a:pt x="705" y="3673"/>
                </a:lnTo>
                <a:lnTo>
                  <a:pt x="708" y="3683"/>
                </a:lnTo>
                <a:lnTo>
                  <a:pt x="709" y="3692"/>
                </a:lnTo>
                <a:lnTo>
                  <a:pt x="711" y="3701"/>
                </a:lnTo>
                <a:lnTo>
                  <a:pt x="713" y="3709"/>
                </a:lnTo>
                <a:lnTo>
                  <a:pt x="715" y="3718"/>
                </a:lnTo>
                <a:lnTo>
                  <a:pt x="718" y="3725"/>
                </a:lnTo>
                <a:lnTo>
                  <a:pt x="722" y="3732"/>
                </a:lnTo>
                <a:lnTo>
                  <a:pt x="727" y="3738"/>
                </a:lnTo>
                <a:lnTo>
                  <a:pt x="734" y="3743"/>
                </a:lnTo>
                <a:lnTo>
                  <a:pt x="739" y="3745"/>
                </a:lnTo>
                <a:lnTo>
                  <a:pt x="744" y="3747"/>
                </a:lnTo>
                <a:lnTo>
                  <a:pt x="749" y="3748"/>
                </a:lnTo>
                <a:lnTo>
                  <a:pt x="755" y="3749"/>
                </a:lnTo>
                <a:lnTo>
                  <a:pt x="762" y="3749"/>
                </a:lnTo>
                <a:lnTo>
                  <a:pt x="769" y="3750"/>
                </a:lnTo>
                <a:lnTo>
                  <a:pt x="776" y="3752"/>
                </a:lnTo>
                <a:lnTo>
                  <a:pt x="783" y="3754"/>
                </a:lnTo>
                <a:lnTo>
                  <a:pt x="797" y="3760"/>
                </a:lnTo>
                <a:lnTo>
                  <a:pt x="811" y="3769"/>
                </a:lnTo>
                <a:lnTo>
                  <a:pt x="825" y="3776"/>
                </a:lnTo>
                <a:lnTo>
                  <a:pt x="838" y="3783"/>
                </a:lnTo>
                <a:lnTo>
                  <a:pt x="850" y="3789"/>
                </a:lnTo>
                <a:lnTo>
                  <a:pt x="862" y="3792"/>
                </a:lnTo>
                <a:lnTo>
                  <a:pt x="883" y="3789"/>
                </a:lnTo>
                <a:lnTo>
                  <a:pt x="913" y="3725"/>
                </a:lnTo>
                <a:lnTo>
                  <a:pt x="923" y="3598"/>
                </a:lnTo>
                <a:lnTo>
                  <a:pt x="962" y="3524"/>
                </a:lnTo>
                <a:lnTo>
                  <a:pt x="904" y="3432"/>
                </a:lnTo>
                <a:lnTo>
                  <a:pt x="919" y="3371"/>
                </a:lnTo>
                <a:lnTo>
                  <a:pt x="919" y="3255"/>
                </a:lnTo>
                <a:lnTo>
                  <a:pt x="1029" y="3051"/>
                </a:lnTo>
                <a:lnTo>
                  <a:pt x="1159" y="2746"/>
                </a:lnTo>
                <a:lnTo>
                  <a:pt x="1398" y="2674"/>
                </a:lnTo>
                <a:lnTo>
                  <a:pt x="1545" y="2584"/>
                </a:lnTo>
                <a:lnTo>
                  <a:pt x="1669" y="2475"/>
                </a:lnTo>
                <a:lnTo>
                  <a:pt x="1756" y="2423"/>
                </a:lnTo>
                <a:lnTo>
                  <a:pt x="1872" y="2414"/>
                </a:lnTo>
                <a:lnTo>
                  <a:pt x="1998" y="2461"/>
                </a:lnTo>
                <a:lnTo>
                  <a:pt x="2067" y="2444"/>
                </a:lnTo>
                <a:lnTo>
                  <a:pt x="2188" y="2397"/>
                </a:lnTo>
                <a:lnTo>
                  <a:pt x="2217" y="2282"/>
                </a:lnTo>
                <a:lnTo>
                  <a:pt x="2125" y="2130"/>
                </a:lnTo>
                <a:lnTo>
                  <a:pt x="2131" y="2020"/>
                </a:lnTo>
                <a:lnTo>
                  <a:pt x="2238" y="1793"/>
                </a:lnTo>
                <a:lnTo>
                  <a:pt x="2215" y="1596"/>
                </a:lnTo>
                <a:lnTo>
                  <a:pt x="2235" y="1523"/>
                </a:lnTo>
                <a:lnTo>
                  <a:pt x="2212" y="1452"/>
                </a:lnTo>
                <a:lnTo>
                  <a:pt x="2226" y="1381"/>
                </a:lnTo>
                <a:lnTo>
                  <a:pt x="2302" y="1283"/>
                </a:lnTo>
                <a:lnTo>
                  <a:pt x="2351" y="1170"/>
                </a:lnTo>
                <a:lnTo>
                  <a:pt x="2430" y="1066"/>
                </a:lnTo>
                <a:lnTo>
                  <a:pt x="2525" y="1041"/>
                </a:lnTo>
                <a:lnTo>
                  <a:pt x="2612" y="997"/>
                </a:lnTo>
                <a:lnTo>
                  <a:pt x="2744" y="795"/>
                </a:lnTo>
                <a:lnTo>
                  <a:pt x="2722" y="705"/>
                </a:lnTo>
                <a:lnTo>
                  <a:pt x="2635" y="713"/>
                </a:lnTo>
                <a:lnTo>
                  <a:pt x="2571" y="675"/>
                </a:lnTo>
                <a:lnTo>
                  <a:pt x="2519" y="728"/>
                </a:lnTo>
                <a:lnTo>
                  <a:pt x="2070" y="553"/>
                </a:lnTo>
                <a:lnTo>
                  <a:pt x="1999" y="577"/>
                </a:lnTo>
                <a:lnTo>
                  <a:pt x="1957" y="545"/>
                </a:lnTo>
                <a:lnTo>
                  <a:pt x="1884" y="537"/>
                </a:lnTo>
                <a:lnTo>
                  <a:pt x="1848" y="641"/>
                </a:lnTo>
                <a:lnTo>
                  <a:pt x="1708" y="735"/>
                </a:lnTo>
                <a:lnTo>
                  <a:pt x="1689" y="593"/>
                </a:lnTo>
                <a:lnTo>
                  <a:pt x="1660" y="756"/>
                </a:lnTo>
                <a:lnTo>
                  <a:pt x="1510" y="909"/>
                </a:lnTo>
                <a:lnTo>
                  <a:pt x="1549" y="705"/>
                </a:lnTo>
                <a:lnTo>
                  <a:pt x="1601" y="610"/>
                </a:lnTo>
                <a:lnTo>
                  <a:pt x="1669" y="549"/>
                </a:lnTo>
                <a:lnTo>
                  <a:pt x="1632" y="479"/>
                </a:lnTo>
                <a:lnTo>
                  <a:pt x="1557" y="514"/>
                </a:lnTo>
                <a:lnTo>
                  <a:pt x="1623" y="361"/>
                </a:lnTo>
                <a:lnTo>
                  <a:pt x="1531" y="294"/>
                </a:lnTo>
                <a:lnTo>
                  <a:pt x="1532" y="237"/>
                </a:lnTo>
                <a:lnTo>
                  <a:pt x="1355" y="131"/>
                </a:lnTo>
                <a:lnTo>
                  <a:pt x="1319" y="191"/>
                </a:lnTo>
                <a:lnTo>
                  <a:pt x="1301" y="301"/>
                </a:lnTo>
                <a:lnTo>
                  <a:pt x="1258" y="274"/>
                </a:lnTo>
                <a:lnTo>
                  <a:pt x="1257" y="129"/>
                </a:lnTo>
                <a:lnTo>
                  <a:pt x="1194" y="105"/>
                </a:lnTo>
                <a:lnTo>
                  <a:pt x="1148" y="33"/>
                </a:lnTo>
                <a:lnTo>
                  <a:pt x="1075" y="62"/>
                </a:lnTo>
                <a:lnTo>
                  <a:pt x="1035" y="17"/>
                </a:lnTo>
                <a:lnTo>
                  <a:pt x="989" y="0"/>
                </a:lnTo>
                <a:close/>
              </a:path>
            </a:pathLst>
          </a:custGeom>
          <a:solidFill>
            <a:srgbClr val="639638"/>
          </a:solidFill>
          <a:ln w="28575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8905" name="Freeform 57"/>
          <p:cNvSpPr>
            <a:spLocks/>
          </p:cNvSpPr>
          <p:nvPr/>
        </p:nvSpPr>
        <p:spPr bwMode="auto">
          <a:xfrm>
            <a:off x="1158875" y="2646363"/>
            <a:ext cx="2106613" cy="2930525"/>
          </a:xfrm>
          <a:custGeom>
            <a:avLst/>
            <a:gdLst>
              <a:gd name="T0" fmla="*/ 1961 w 2355"/>
              <a:gd name="T1" fmla="*/ 82 h 3301"/>
              <a:gd name="T2" fmla="*/ 1927 w 2355"/>
              <a:gd name="T3" fmla="*/ 142 h 3301"/>
              <a:gd name="T4" fmla="*/ 1961 w 2355"/>
              <a:gd name="T5" fmla="*/ 437 h 3301"/>
              <a:gd name="T6" fmla="*/ 2014 w 2355"/>
              <a:gd name="T7" fmla="*/ 552 h 3301"/>
              <a:gd name="T8" fmla="*/ 2009 w 2355"/>
              <a:gd name="T9" fmla="*/ 692 h 3301"/>
              <a:gd name="T10" fmla="*/ 1974 w 2355"/>
              <a:gd name="T11" fmla="*/ 769 h 3301"/>
              <a:gd name="T12" fmla="*/ 1971 w 2355"/>
              <a:gd name="T13" fmla="*/ 822 h 3301"/>
              <a:gd name="T14" fmla="*/ 2036 w 2355"/>
              <a:gd name="T15" fmla="*/ 951 h 3301"/>
              <a:gd name="T16" fmla="*/ 2098 w 2355"/>
              <a:gd name="T17" fmla="*/ 1012 h 3301"/>
              <a:gd name="T18" fmla="*/ 2105 w 2355"/>
              <a:gd name="T19" fmla="*/ 1147 h 3301"/>
              <a:gd name="T20" fmla="*/ 2108 w 2355"/>
              <a:gd name="T21" fmla="*/ 1230 h 3301"/>
              <a:gd name="T22" fmla="*/ 2122 w 2355"/>
              <a:gd name="T23" fmla="*/ 1303 h 3301"/>
              <a:gd name="T24" fmla="*/ 2120 w 2355"/>
              <a:gd name="T25" fmla="*/ 1371 h 3301"/>
              <a:gd name="T26" fmla="*/ 2142 w 2355"/>
              <a:gd name="T27" fmla="*/ 1442 h 3301"/>
              <a:gd name="T28" fmla="*/ 2163 w 2355"/>
              <a:gd name="T29" fmla="*/ 1528 h 3301"/>
              <a:gd name="T30" fmla="*/ 2188 w 2355"/>
              <a:gd name="T31" fmla="*/ 1601 h 3301"/>
              <a:gd name="T32" fmla="*/ 2241 w 2355"/>
              <a:gd name="T33" fmla="*/ 1660 h 3301"/>
              <a:gd name="T34" fmla="*/ 2304 w 2355"/>
              <a:gd name="T35" fmla="*/ 1670 h 3301"/>
              <a:gd name="T36" fmla="*/ 2342 w 2355"/>
              <a:gd name="T37" fmla="*/ 1699 h 3301"/>
              <a:gd name="T38" fmla="*/ 2330 w 2355"/>
              <a:gd name="T39" fmla="*/ 1736 h 3301"/>
              <a:gd name="T40" fmla="*/ 2308 w 2355"/>
              <a:gd name="T41" fmla="*/ 1777 h 3301"/>
              <a:gd name="T42" fmla="*/ 2264 w 2355"/>
              <a:gd name="T43" fmla="*/ 1904 h 3301"/>
              <a:gd name="T44" fmla="*/ 2274 w 2355"/>
              <a:gd name="T45" fmla="*/ 1918 h 3301"/>
              <a:gd name="T46" fmla="*/ 2249 w 2355"/>
              <a:gd name="T47" fmla="*/ 1978 h 3301"/>
              <a:gd name="T48" fmla="*/ 2255 w 2355"/>
              <a:gd name="T49" fmla="*/ 2086 h 3301"/>
              <a:gd name="T50" fmla="*/ 2293 w 2355"/>
              <a:gd name="T51" fmla="*/ 2129 h 3301"/>
              <a:gd name="T52" fmla="*/ 2305 w 2355"/>
              <a:gd name="T53" fmla="*/ 2187 h 3301"/>
              <a:gd name="T54" fmla="*/ 2257 w 2355"/>
              <a:gd name="T55" fmla="*/ 2260 h 3301"/>
              <a:gd name="T56" fmla="*/ 2138 w 2355"/>
              <a:gd name="T57" fmla="*/ 2335 h 3301"/>
              <a:gd name="T58" fmla="*/ 2014 w 2355"/>
              <a:gd name="T59" fmla="*/ 2414 h 3301"/>
              <a:gd name="T60" fmla="*/ 1960 w 2355"/>
              <a:gd name="T61" fmla="*/ 2506 h 3301"/>
              <a:gd name="T62" fmla="*/ 1935 w 2355"/>
              <a:gd name="T63" fmla="*/ 2527 h 3301"/>
              <a:gd name="T64" fmla="*/ 1860 w 2355"/>
              <a:gd name="T65" fmla="*/ 2552 h 3301"/>
              <a:gd name="T66" fmla="*/ 1783 w 2355"/>
              <a:gd name="T67" fmla="*/ 2620 h 3301"/>
              <a:gd name="T68" fmla="*/ 1681 w 2355"/>
              <a:gd name="T69" fmla="*/ 2668 h 3301"/>
              <a:gd name="T70" fmla="*/ 1420 w 2355"/>
              <a:gd name="T71" fmla="*/ 2764 h 3301"/>
              <a:gd name="T72" fmla="*/ 1356 w 2355"/>
              <a:gd name="T73" fmla="*/ 2794 h 3301"/>
              <a:gd name="T74" fmla="*/ 1309 w 2355"/>
              <a:gd name="T75" fmla="*/ 2787 h 3301"/>
              <a:gd name="T76" fmla="*/ 1273 w 2355"/>
              <a:gd name="T77" fmla="*/ 2748 h 3301"/>
              <a:gd name="T78" fmla="*/ 1206 w 2355"/>
              <a:gd name="T79" fmla="*/ 2745 h 3301"/>
              <a:gd name="T80" fmla="*/ 1160 w 2355"/>
              <a:gd name="T81" fmla="*/ 2734 h 3301"/>
              <a:gd name="T82" fmla="*/ 1094 w 2355"/>
              <a:gd name="T83" fmla="*/ 2668 h 3301"/>
              <a:gd name="T84" fmla="*/ 1036 w 2355"/>
              <a:gd name="T85" fmla="*/ 2671 h 3301"/>
              <a:gd name="T86" fmla="*/ 947 w 2355"/>
              <a:gd name="T87" fmla="*/ 2738 h 3301"/>
              <a:gd name="T88" fmla="*/ 953 w 2355"/>
              <a:gd name="T89" fmla="*/ 2940 h 3301"/>
              <a:gd name="T90" fmla="*/ 936 w 2355"/>
              <a:gd name="T91" fmla="*/ 3015 h 3301"/>
              <a:gd name="T92" fmla="*/ 771 w 2355"/>
              <a:gd name="T93" fmla="*/ 3181 h 3301"/>
              <a:gd name="T94" fmla="*/ 707 w 2355"/>
              <a:gd name="T95" fmla="*/ 3211 h 3301"/>
              <a:gd name="T96" fmla="*/ 658 w 2355"/>
              <a:gd name="T97" fmla="*/ 3205 h 3301"/>
              <a:gd name="T98" fmla="*/ 618 w 2355"/>
              <a:gd name="T99" fmla="*/ 3207 h 3301"/>
              <a:gd name="T100" fmla="*/ 499 w 2355"/>
              <a:gd name="T101" fmla="*/ 3282 h 3301"/>
              <a:gd name="T102" fmla="*/ 414 w 2355"/>
              <a:gd name="T103" fmla="*/ 3301 h 3301"/>
              <a:gd name="T104" fmla="*/ 339 w 2355"/>
              <a:gd name="T105" fmla="*/ 3269 h 3301"/>
              <a:gd name="T106" fmla="*/ 233 w 2355"/>
              <a:gd name="T107" fmla="*/ 3141 h 3301"/>
              <a:gd name="T108" fmla="*/ 194 w 2355"/>
              <a:gd name="T109" fmla="*/ 3086 h 3301"/>
              <a:gd name="T110" fmla="*/ 130 w 2355"/>
              <a:gd name="T111" fmla="*/ 3066 h 3301"/>
              <a:gd name="T112" fmla="*/ 30 w 2355"/>
              <a:gd name="T113" fmla="*/ 2928 h 3301"/>
              <a:gd name="T114" fmla="*/ 276 w 2355"/>
              <a:gd name="T115" fmla="*/ 1949 h 3301"/>
              <a:gd name="T116" fmla="*/ 1184 w 2355"/>
              <a:gd name="T117" fmla="*/ 1647 h 3301"/>
              <a:gd name="T118" fmla="*/ 1352 w 2355"/>
              <a:gd name="T119" fmla="*/ 726 h 3301"/>
              <a:gd name="T120" fmla="*/ 1729 w 2355"/>
              <a:gd name="T121" fmla="*/ 200 h 33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355" h="3301">
                <a:moveTo>
                  <a:pt x="1859" y="0"/>
                </a:moveTo>
                <a:lnTo>
                  <a:pt x="1929" y="40"/>
                </a:lnTo>
                <a:lnTo>
                  <a:pt x="1929" y="52"/>
                </a:lnTo>
                <a:lnTo>
                  <a:pt x="1938" y="58"/>
                </a:lnTo>
                <a:lnTo>
                  <a:pt x="1951" y="59"/>
                </a:lnTo>
                <a:lnTo>
                  <a:pt x="1953" y="66"/>
                </a:lnTo>
                <a:lnTo>
                  <a:pt x="1961" y="82"/>
                </a:lnTo>
                <a:lnTo>
                  <a:pt x="1957" y="94"/>
                </a:lnTo>
                <a:lnTo>
                  <a:pt x="1957" y="102"/>
                </a:lnTo>
                <a:lnTo>
                  <a:pt x="1960" y="102"/>
                </a:lnTo>
                <a:lnTo>
                  <a:pt x="1959" y="109"/>
                </a:lnTo>
                <a:lnTo>
                  <a:pt x="1932" y="134"/>
                </a:lnTo>
                <a:lnTo>
                  <a:pt x="1930" y="140"/>
                </a:lnTo>
                <a:lnTo>
                  <a:pt x="1927" y="142"/>
                </a:lnTo>
                <a:lnTo>
                  <a:pt x="1929" y="149"/>
                </a:lnTo>
                <a:lnTo>
                  <a:pt x="1880" y="233"/>
                </a:lnTo>
                <a:lnTo>
                  <a:pt x="1889" y="300"/>
                </a:lnTo>
                <a:lnTo>
                  <a:pt x="1932" y="394"/>
                </a:lnTo>
                <a:lnTo>
                  <a:pt x="1946" y="405"/>
                </a:lnTo>
                <a:lnTo>
                  <a:pt x="1959" y="420"/>
                </a:lnTo>
                <a:lnTo>
                  <a:pt x="1961" y="437"/>
                </a:lnTo>
                <a:lnTo>
                  <a:pt x="1967" y="448"/>
                </a:lnTo>
                <a:lnTo>
                  <a:pt x="1968" y="464"/>
                </a:lnTo>
                <a:lnTo>
                  <a:pt x="1970" y="468"/>
                </a:lnTo>
                <a:lnTo>
                  <a:pt x="1971" y="474"/>
                </a:lnTo>
                <a:lnTo>
                  <a:pt x="1976" y="487"/>
                </a:lnTo>
                <a:lnTo>
                  <a:pt x="1978" y="501"/>
                </a:lnTo>
                <a:lnTo>
                  <a:pt x="2014" y="552"/>
                </a:lnTo>
                <a:lnTo>
                  <a:pt x="2016" y="561"/>
                </a:lnTo>
                <a:lnTo>
                  <a:pt x="2023" y="573"/>
                </a:lnTo>
                <a:lnTo>
                  <a:pt x="2023" y="594"/>
                </a:lnTo>
                <a:lnTo>
                  <a:pt x="2016" y="602"/>
                </a:lnTo>
                <a:lnTo>
                  <a:pt x="2012" y="621"/>
                </a:lnTo>
                <a:lnTo>
                  <a:pt x="2011" y="679"/>
                </a:lnTo>
                <a:lnTo>
                  <a:pt x="2009" y="692"/>
                </a:lnTo>
                <a:lnTo>
                  <a:pt x="1990" y="702"/>
                </a:lnTo>
                <a:lnTo>
                  <a:pt x="1991" y="718"/>
                </a:lnTo>
                <a:lnTo>
                  <a:pt x="1982" y="739"/>
                </a:lnTo>
                <a:lnTo>
                  <a:pt x="1977" y="749"/>
                </a:lnTo>
                <a:lnTo>
                  <a:pt x="1970" y="757"/>
                </a:lnTo>
                <a:lnTo>
                  <a:pt x="1970" y="761"/>
                </a:lnTo>
                <a:lnTo>
                  <a:pt x="1974" y="769"/>
                </a:lnTo>
                <a:lnTo>
                  <a:pt x="1982" y="775"/>
                </a:lnTo>
                <a:lnTo>
                  <a:pt x="1995" y="789"/>
                </a:lnTo>
                <a:lnTo>
                  <a:pt x="1986" y="805"/>
                </a:lnTo>
                <a:lnTo>
                  <a:pt x="1984" y="814"/>
                </a:lnTo>
                <a:lnTo>
                  <a:pt x="1977" y="817"/>
                </a:lnTo>
                <a:lnTo>
                  <a:pt x="1976" y="821"/>
                </a:lnTo>
                <a:lnTo>
                  <a:pt x="1971" y="822"/>
                </a:lnTo>
                <a:lnTo>
                  <a:pt x="1966" y="828"/>
                </a:lnTo>
                <a:lnTo>
                  <a:pt x="1968" y="830"/>
                </a:lnTo>
                <a:lnTo>
                  <a:pt x="1973" y="834"/>
                </a:lnTo>
                <a:lnTo>
                  <a:pt x="1978" y="838"/>
                </a:lnTo>
                <a:lnTo>
                  <a:pt x="1969" y="858"/>
                </a:lnTo>
                <a:lnTo>
                  <a:pt x="2009" y="930"/>
                </a:lnTo>
                <a:lnTo>
                  <a:pt x="2036" y="951"/>
                </a:lnTo>
                <a:lnTo>
                  <a:pt x="2041" y="953"/>
                </a:lnTo>
                <a:lnTo>
                  <a:pt x="2045" y="961"/>
                </a:lnTo>
                <a:lnTo>
                  <a:pt x="2055" y="962"/>
                </a:lnTo>
                <a:lnTo>
                  <a:pt x="2058" y="971"/>
                </a:lnTo>
                <a:lnTo>
                  <a:pt x="2083" y="995"/>
                </a:lnTo>
                <a:lnTo>
                  <a:pt x="2092" y="996"/>
                </a:lnTo>
                <a:lnTo>
                  <a:pt x="2098" y="1012"/>
                </a:lnTo>
                <a:lnTo>
                  <a:pt x="2103" y="1017"/>
                </a:lnTo>
                <a:lnTo>
                  <a:pt x="2105" y="1037"/>
                </a:lnTo>
                <a:lnTo>
                  <a:pt x="2109" y="1047"/>
                </a:lnTo>
                <a:lnTo>
                  <a:pt x="2109" y="1058"/>
                </a:lnTo>
                <a:lnTo>
                  <a:pt x="2072" y="1106"/>
                </a:lnTo>
                <a:lnTo>
                  <a:pt x="2113" y="1132"/>
                </a:lnTo>
                <a:lnTo>
                  <a:pt x="2105" y="1147"/>
                </a:lnTo>
                <a:lnTo>
                  <a:pt x="2104" y="1165"/>
                </a:lnTo>
                <a:lnTo>
                  <a:pt x="2119" y="1190"/>
                </a:lnTo>
                <a:lnTo>
                  <a:pt x="2119" y="1203"/>
                </a:lnTo>
                <a:lnTo>
                  <a:pt x="2113" y="1213"/>
                </a:lnTo>
                <a:lnTo>
                  <a:pt x="2109" y="1215"/>
                </a:lnTo>
                <a:lnTo>
                  <a:pt x="2107" y="1219"/>
                </a:lnTo>
                <a:lnTo>
                  <a:pt x="2108" y="1230"/>
                </a:lnTo>
                <a:lnTo>
                  <a:pt x="2113" y="1239"/>
                </a:lnTo>
                <a:lnTo>
                  <a:pt x="2114" y="1252"/>
                </a:lnTo>
                <a:lnTo>
                  <a:pt x="2117" y="1259"/>
                </a:lnTo>
                <a:lnTo>
                  <a:pt x="2118" y="1281"/>
                </a:lnTo>
                <a:lnTo>
                  <a:pt x="2117" y="1283"/>
                </a:lnTo>
                <a:lnTo>
                  <a:pt x="2117" y="1291"/>
                </a:lnTo>
                <a:lnTo>
                  <a:pt x="2122" y="1303"/>
                </a:lnTo>
                <a:lnTo>
                  <a:pt x="2122" y="1315"/>
                </a:lnTo>
                <a:lnTo>
                  <a:pt x="2130" y="1329"/>
                </a:lnTo>
                <a:lnTo>
                  <a:pt x="2132" y="1348"/>
                </a:lnTo>
                <a:lnTo>
                  <a:pt x="2130" y="1354"/>
                </a:lnTo>
                <a:lnTo>
                  <a:pt x="2123" y="1357"/>
                </a:lnTo>
                <a:lnTo>
                  <a:pt x="2119" y="1362"/>
                </a:lnTo>
                <a:lnTo>
                  <a:pt x="2120" y="1371"/>
                </a:lnTo>
                <a:lnTo>
                  <a:pt x="2123" y="1375"/>
                </a:lnTo>
                <a:lnTo>
                  <a:pt x="2132" y="1383"/>
                </a:lnTo>
                <a:lnTo>
                  <a:pt x="2136" y="1400"/>
                </a:lnTo>
                <a:lnTo>
                  <a:pt x="2145" y="1414"/>
                </a:lnTo>
                <a:lnTo>
                  <a:pt x="2144" y="1423"/>
                </a:lnTo>
                <a:lnTo>
                  <a:pt x="2141" y="1429"/>
                </a:lnTo>
                <a:lnTo>
                  <a:pt x="2142" y="1442"/>
                </a:lnTo>
                <a:lnTo>
                  <a:pt x="2147" y="1458"/>
                </a:lnTo>
                <a:lnTo>
                  <a:pt x="2154" y="1475"/>
                </a:lnTo>
                <a:lnTo>
                  <a:pt x="2164" y="1487"/>
                </a:lnTo>
                <a:lnTo>
                  <a:pt x="2172" y="1497"/>
                </a:lnTo>
                <a:lnTo>
                  <a:pt x="2174" y="1507"/>
                </a:lnTo>
                <a:lnTo>
                  <a:pt x="2165" y="1523"/>
                </a:lnTo>
                <a:lnTo>
                  <a:pt x="2163" y="1528"/>
                </a:lnTo>
                <a:lnTo>
                  <a:pt x="2164" y="1534"/>
                </a:lnTo>
                <a:lnTo>
                  <a:pt x="2166" y="1537"/>
                </a:lnTo>
                <a:lnTo>
                  <a:pt x="2167" y="1543"/>
                </a:lnTo>
                <a:lnTo>
                  <a:pt x="2166" y="1563"/>
                </a:lnTo>
                <a:lnTo>
                  <a:pt x="2169" y="1574"/>
                </a:lnTo>
                <a:lnTo>
                  <a:pt x="2169" y="1581"/>
                </a:lnTo>
                <a:lnTo>
                  <a:pt x="2188" y="1601"/>
                </a:lnTo>
                <a:lnTo>
                  <a:pt x="2193" y="1618"/>
                </a:lnTo>
                <a:lnTo>
                  <a:pt x="2190" y="1631"/>
                </a:lnTo>
                <a:lnTo>
                  <a:pt x="2191" y="1641"/>
                </a:lnTo>
                <a:lnTo>
                  <a:pt x="2209" y="1650"/>
                </a:lnTo>
                <a:lnTo>
                  <a:pt x="2231" y="1650"/>
                </a:lnTo>
                <a:lnTo>
                  <a:pt x="2235" y="1652"/>
                </a:lnTo>
                <a:lnTo>
                  <a:pt x="2241" y="1660"/>
                </a:lnTo>
                <a:lnTo>
                  <a:pt x="2246" y="1664"/>
                </a:lnTo>
                <a:lnTo>
                  <a:pt x="2271" y="1667"/>
                </a:lnTo>
                <a:lnTo>
                  <a:pt x="2287" y="1670"/>
                </a:lnTo>
                <a:lnTo>
                  <a:pt x="2289" y="1672"/>
                </a:lnTo>
                <a:lnTo>
                  <a:pt x="2299" y="1672"/>
                </a:lnTo>
                <a:lnTo>
                  <a:pt x="2302" y="1670"/>
                </a:lnTo>
                <a:lnTo>
                  <a:pt x="2304" y="1670"/>
                </a:lnTo>
                <a:lnTo>
                  <a:pt x="2308" y="1677"/>
                </a:lnTo>
                <a:lnTo>
                  <a:pt x="2317" y="1679"/>
                </a:lnTo>
                <a:lnTo>
                  <a:pt x="2317" y="1689"/>
                </a:lnTo>
                <a:lnTo>
                  <a:pt x="2324" y="1705"/>
                </a:lnTo>
                <a:lnTo>
                  <a:pt x="2330" y="1710"/>
                </a:lnTo>
                <a:lnTo>
                  <a:pt x="2335" y="1709"/>
                </a:lnTo>
                <a:lnTo>
                  <a:pt x="2342" y="1699"/>
                </a:lnTo>
                <a:lnTo>
                  <a:pt x="2347" y="1698"/>
                </a:lnTo>
                <a:lnTo>
                  <a:pt x="2353" y="1700"/>
                </a:lnTo>
                <a:lnTo>
                  <a:pt x="2355" y="1704"/>
                </a:lnTo>
                <a:lnTo>
                  <a:pt x="2347" y="1716"/>
                </a:lnTo>
                <a:lnTo>
                  <a:pt x="2340" y="1724"/>
                </a:lnTo>
                <a:lnTo>
                  <a:pt x="2330" y="1725"/>
                </a:lnTo>
                <a:lnTo>
                  <a:pt x="2330" y="1736"/>
                </a:lnTo>
                <a:lnTo>
                  <a:pt x="2326" y="1744"/>
                </a:lnTo>
                <a:lnTo>
                  <a:pt x="2327" y="1749"/>
                </a:lnTo>
                <a:lnTo>
                  <a:pt x="2332" y="1755"/>
                </a:lnTo>
                <a:lnTo>
                  <a:pt x="2331" y="1761"/>
                </a:lnTo>
                <a:lnTo>
                  <a:pt x="2322" y="1765"/>
                </a:lnTo>
                <a:lnTo>
                  <a:pt x="2313" y="1771"/>
                </a:lnTo>
                <a:lnTo>
                  <a:pt x="2308" y="1777"/>
                </a:lnTo>
                <a:lnTo>
                  <a:pt x="2305" y="1776"/>
                </a:lnTo>
                <a:lnTo>
                  <a:pt x="2301" y="1782"/>
                </a:lnTo>
                <a:lnTo>
                  <a:pt x="2299" y="1787"/>
                </a:lnTo>
                <a:lnTo>
                  <a:pt x="2288" y="1793"/>
                </a:lnTo>
                <a:lnTo>
                  <a:pt x="2255" y="1867"/>
                </a:lnTo>
                <a:lnTo>
                  <a:pt x="2258" y="1894"/>
                </a:lnTo>
                <a:lnTo>
                  <a:pt x="2264" y="1904"/>
                </a:lnTo>
                <a:lnTo>
                  <a:pt x="2272" y="1910"/>
                </a:lnTo>
                <a:lnTo>
                  <a:pt x="2277" y="1914"/>
                </a:lnTo>
                <a:lnTo>
                  <a:pt x="2278" y="1914"/>
                </a:lnTo>
                <a:lnTo>
                  <a:pt x="2278" y="1915"/>
                </a:lnTo>
                <a:lnTo>
                  <a:pt x="2278" y="1915"/>
                </a:lnTo>
                <a:lnTo>
                  <a:pt x="2277" y="1916"/>
                </a:lnTo>
                <a:lnTo>
                  <a:pt x="2274" y="1918"/>
                </a:lnTo>
                <a:lnTo>
                  <a:pt x="2271" y="1921"/>
                </a:lnTo>
                <a:lnTo>
                  <a:pt x="2268" y="1924"/>
                </a:lnTo>
                <a:lnTo>
                  <a:pt x="2265" y="1928"/>
                </a:lnTo>
                <a:lnTo>
                  <a:pt x="2260" y="1938"/>
                </a:lnTo>
                <a:lnTo>
                  <a:pt x="2256" y="1950"/>
                </a:lnTo>
                <a:lnTo>
                  <a:pt x="2252" y="1963"/>
                </a:lnTo>
                <a:lnTo>
                  <a:pt x="2249" y="1978"/>
                </a:lnTo>
                <a:lnTo>
                  <a:pt x="2247" y="1994"/>
                </a:lnTo>
                <a:lnTo>
                  <a:pt x="2245" y="2011"/>
                </a:lnTo>
                <a:lnTo>
                  <a:pt x="2245" y="2027"/>
                </a:lnTo>
                <a:lnTo>
                  <a:pt x="2246" y="2043"/>
                </a:lnTo>
                <a:lnTo>
                  <a:pt x="2247" y="2058"/>
                </a:lnTo>
                <a:lnTo>
                  <a:pt x="2250" y="2073"/>
                </a:lnTo>
                <a:lnTo>
                  <a:pt x="2255" y="2086"/>
                </a:lnTo>
                <a:lnTo>
                  <a:pt x="2261" y="2098"/>
                </a:lnTo>
                <a:lnTo>
                  <a:pt x="2264" y="2103"/>
                </a:lnTo>
                <a:lnTo>
                  <a:pt x="2268" y="2107"/>
                </a:lnTo>
                <a:lnTo>
                  <a:pt x="2272" y="2111"/>
                </a:lnTo>
                <a:lnTo>
                  <a:pt x="2277" y="2114"/>
                </a:lnTo>
                <a:lnTo>
                  <a:pt x="2286" y="2121"/>
                </a:lnTo>
                <a:lnTo>
                  <a:pt x="2293" y="2129"/>
                </a:lnTo>
                <a:lnTo>
                  <a:pt x="2299" y="2136"/>
                </a:lnTo>
                <a:lnTo>
                  <a:pt x="2304" y="2144"/>
                </a:lnTo>
                <a:lnTo>
                  <a:pt x="2307" y="2152"/>
                </a:lnTo>
                <a:lnTo>
                  <a:pt x="2308" y="2160"/>
                </a:lnTo>
                <a:lnTo>
                  <a:pt x="2309" y="2169"/>
                </a:lnTo>
                <a:lnTo>
                  <a:pt x="2308" y="2178"/>
                </a:lnTo>
                <a:lnTo>
                  <a:pt x="2305" y="2187"/>
                </a:lnTo>
                <a:lnTo>
                  <a:pt x="2302" y="2196"/>
                </a:lnTo>
                <a:lnTo>
                  <a:pt x="2297" y="2206"/>
                </a:lnTo>
                <a:lnTo>
                  <a:pt x="2291" y="2216"/>
                </a:lnTo>
                <a:lnTo>
                  <a:pt x="2284" y="2227"/>
                </a:lnTo>
                <a:lnTo>
                  <a:pt x="2276" y="2237"/>
                </a:lnTo>
                <a:lnTo>
                  <a:pt x="2267" y="2248"/>
                </a:lnTo>
                <a:lnTo>
                  <a:pt x="2257" y="2260"/>
                </a:lnTo>
                <a:lnTo>
                  <a:pt x="2248" y="2269"/>
                </a:lnTo>
                <a:lnTo>
                  <a:pt x="2240" y="2277"/>
                </a:lnTo>
                <a:lnTo>
                  <a:pt x="2231" y="2285"/>
                </a:lnTo>
                <a:lnTo>
                  <a:pt x="2221" y="2292"/>
                </a:lnTo>
                <a:lnTo>
                  <a:pt x="2201" y="2304"/>
                </a:lnTo>
                <a:lnTo>
                  <a:pt x="2181" y="2315"/>
                </a:lnTo>
                <a:lnTo>
                  <a:pt x="2138" y="2335"/>
                </a:lnTo>
                <a:lnTo>
                  <a:pt x="2095" y="2355"/>
                </a:lnTo>
                <a:lnTo>
                  <a:pt x="2073" y="2367"/>
                </a:lnTo>
                <a:lnTo>
                  <a:pt x="2052" y="2380"/>
                </a:lnTo>
                <a:lnTo>
                  <a:pt x="2042" y="2387"/>
                </a:lnTo>
                <a:lnTo>
                  <a:pt x="2032" y="2395"/>
                </a:lnTo>
                <a:lnTo>
                  <a:pt x="2023" y="2405"/>
                </a:lnTo>
                <a:lnTo>
                  <a:pt x="2014" y="2414"/>
                </a:lnTo>
                <a:lnTo>
                  <a:pt x="2005" y="2424"/>
                </a:lnTo>
                <a:lnTo>
                  <a:pt x="1996" y="2435"/>
                </a:lnTo>
                <a:lnTo>
                  <a:pt x="1988" y="2447"/>
                </a:lnTo>
                <a:lnTo>
                  <a:pt x="1981" y="2460"/>
                </a:lnTo>
                <a:lnTo>
                  <a:pt x="1973" y="2474"/>
                </a:lnTo>
                <a:lnTo>
                  <a:pt x="1967" y="2489"/>
                </a:lnTo>
                <a:lnTo>
                  <a:pt x="1960" y="2506"/>
                </a:lnTo>
                <a:lnTo>
                  <a:pt x="1955" y="2523"/>
                </a:lnTo>
                <a:lnTo>
                  <a:pt x="1955" y="2523"/>
                </a:lnTo>
                <a:lnTo>
                  <a:pt x="1947" y="2525"/>
                </a:lnTo>
                <a:lnTo>
                  <a:pt x="1938" y="2526"/>
                </a:lnTo>
                <a:lnTo>
                  <a:pt x="1938" y="2526"/>
                </a:lnTo>
                <a:lnTo>
                  <a:pt x="1938" y="2526"/>
                </a:lnTo>
                <a:lnTo>
                  <a:pt x="1935" y="2527"/>
                </a:lnTo>
                <a:lnTo>
                  <a:pt x="1933" y="2527"/>
                </a:lnTo>
                <a:lnTo>
                  <a:pt x="1932" y="2527"/>
                </a:lnTo>
                <a:lnTo>
                  <a:pt x="1932" y="2527"/>
                </a:lnTo>
                <a:lnTo>
                  <a:pt x="1932" y="2527"/>
                </a:lnTo>
                <a:lnTo>
                  <a:pt x="1932" y="2527"/>
                </a:lnTo>
                <a:lnTo>
                  <a:pt x="1888" y="2541"/>
                </a:lnTo>
                <a:lnTo>
                  <a:pt x="1860" y="2552"/>
                </a:lnTo>
                <a:lnTo>
                  <a:pt x="1854" y="2555"/>
                </a:lnTo>
                <a:lnTo>
                  <a:pt x="1847" y="2559"/>
                </a:lnTo>
                <a:lnTo>
                  <a:pt x="1841" y="2564"/>
                </a:lnTo>
                <a:lnTo>
                  <a:pt x="1834" y="2570"/>
                </a:lnTo>
                <a:lnTo>
                  <a:pt x="1819" y="2586"/>
                </a:lnTo>
                <a:lnTo>
                  <a:pt x="1798" y="2608"/>
                </a:lnTo>
                <a:lnTo>
                  <a:pt x="1783" y="2620"/>
                </a:lnTo>
                <a:lnTo>
                  <a:pt x="1769" y="2631"/>
                </a:lnTo>
                <a:lnTo>
                  <a:pt x="1754" y="2641"/>
                </a:lnTo>
                <a:lnTo>
                  <a:pt x="1739" y="2649"/>
                </a:lnTo>
                <a:lnTo>
                  <a:pt x="1725" y="2656"/>
                </a:lnTo>
                <a:lnTo>
                  <a:pt x="1710" y="2661"/>
                </a:lnTo>
                <a:lnTo>
                  <a:pt x="1696" y="2665"/>
                </a:lnTo>
                <a:lnTo>
                  <a:pt x="1681" y="2668"/>
                </a:lnTo>
                <a:lnTo>
                  <a:pt x="1509" y="2736"/>
                </a:lnTo>
                <a:lnTo>
                  <a:pt x="1491" y="2739"/>
                </a:lnTo>
                <a:lnTo>
                  <a:pt x="1474" y="2744"/>
                </a:lnTo>
                <a:lnTo>
                  <a:pt x="1458" y="2748"/>
                </a:lnTo>
                <a:lnTo>
                  <a:pt x="1444" y="2753"/>
                </a:lnTo>
                <a:lnTo>
                  <a:pt x="1431" y="2759"/>
                </a:lnTo>
                <a:lnTo>
                  <a:pt x="1420" y="2764"/>
                </a:lnTo>
                <a:lnTo>
                  <a:pt x="1410" y="2770"/>
                </a:lnTo>
                <a:lnTo>
                  <a:pt x="1401" y="2776"/>
                </a:lnTo>
                <a:lnTo>
                  <a:pt x="1391" y="2781"/>
                </a:lnTo>
                <a:lnTo>
                  <a:pt x="1381" y="2786"/>
                </a:lnTo>
                <a:lnTo>
                  <a:pt x="1372" y="2789"/>
                </a:lnTo>
                <a:lnTo>
                  <a:pt x="1364" y="2792"/>
                </a:lnTo>
                <a:lnTo>
                  <a:pt x="1356" y="2794"/>
                </a:lnTo>
                <a:lnTo>
                  <a:pt x="1348" y="2796"/>
                </a:lnTo>
                <a:lnTo>
                  <a:pt x="1341" y="2796"/>
                </a:lnTo>
                <a:lnTo>
                  <a:pt x="1334" y="2796"/>
                </a:lnTo>
                <a:lnTo>
                  <a:pt x="1327" y="2795"/>
                </a:lnTo>
                <a:lnTo>
                  <a:pt x="1321" y="2793"/>
                </a:lnTo>
                <a:lnTo>
                  <a:pt x="1315" y="2790"/>
                </a:lnTo>
                <a:lnTo>
                  <a:pt x="1309" y="2787"/>
                </a:lnTo>
                <a:lnTo>
                  <a:pt x="1304" y="2783"/>
                </a:lnTo>
                <a:lnTo>
                  <a:pt x="1299" y="2778"/>
                </a:lnTo>
                <a:lnTo>
                  <a:pt x="1294" y="2772"/>
                </a:lnTo>
                <a:lnTo>
                  <a:pt x="1290" y="2766"/>
                </a:lnTo>
                <a:lnTo>
                  <a:pt x="1284" y="2759"/>
                </a:lnTo>
                <a:lnTo>
                  <a:pt x="1279" y="2753"/>
                </a:lnTo>
                <a:lnTo>
                  <a:pt x="1273" y="2748"/>
                </a:lnTo>
                <a:lnTo>
                  <a:pt x="1265" y="2744"/>
                </a:lnTo>
                <a:lnTo>
                  <a:pt x="1257" y="2741"/>
                </a:lnTo>
                <a:lnTo>
                  <a:pt x="1246" y="2740"/>
                </a:lnTo>
                <a:lnTo>
                  <a:pt x="1233" y="2739"/>
                </a:lnTo>
                <a:lnTo>
                  <a:pt x="1218" y="2740"/>
                </a:lnTo>
                <a:lnTo>
                  <a:pt x="1212" y="2743"/>
                </a:lnTo>
                <a:lnTo>
                  <a:pt x="1206" y="2745"/>
                </a:lnTo>
                <a:lnTo>
                  <a:pt x="1200" y="2746"/>
                </a:lnTo>
                <a:lnTo>
                  <a:pt x="1194" y="2746"/>
                </a:lnTo>
                <a:lnTo>
                  <a:pt x="1188" y="2745"/>
                </a:lnTo>
                <a:lnTo>
                  <a:pt x="1181" y="2744"/>
                </a:lnTo>
                <a:lnTo>
                  <a:pt x="1174" y="2741"/>
                </a:lnTo>
                <a:lnTo>
                  <a:pt x="1167" y="2738"/>
                </a:lnTo>
                <a:lnTo>
                  <a:pt x="1160" y="2734"/>
                </a:lnTo>
                <a:lnTo>
                  <a:pt x="1153" y="2729"/>
                </a:lnTo>
                <a:lnTo>
                  <a:pt x="1146" y="2723"/>
                </a:lnTo>
                <a:lnTo>
                  <a:pt x="1138" y="2716"/>
                </a:lnTo>
                <a:lnTo>
                  <a:pt x="1122" y="2700"/>
                </a:lnTo>
                <a:lnTo>
                  <a:pt x="1106" y="2679"/>
                </a:lnTo>
                <a:lnTo>
                  <a:pt x="1100" y="2673"/>
                </a:lnTo>
                <a:lnTo>
                  <a:pt x="1094" y="2668"/>
                </a:lnTo>
                <a:lnTo>
                  <a:pt x="1087" y="2665"/>
                </a:lnTo>
                <a:lnTo>
                  <a:pt x="1080" y="2662"/>
                </a:lnTo>
                <a:lnTo>
                  <a:pt x="1073" y="2661"/>
                </a:lnTo>
                <a:lnTo>
                  <a:pt x="1064" y="2662"/>
                </a:lnTo>
                <a:lnTo>
                  <a:pt x="1055" y="2663"/>
                </a:lnTo>
                <a:lnTo>
                  <a:pt x="1046" y="2666"/>
                </a:lnTo>
                <a:lnTo>
                  <a:pt x="1036" y="2671"/>
                </a:lnTo>
                <a:lnTo>
                  <a:pt x="1025" y="2676"/>
                </a:lnTo>
                <a:lnTo>
                  <a:pt x="1014" y="2683"/>
                </a:lnTo>
                <a:lnTo>
                  <a:pt x="1002" y="2692"/>
                </a:lnTo>
                <a:lnTo>
                  <a:pt x="989" y="2702"/>
                </a:lnTo>
                <a:lnTo>
                  <a:pt x="976" y="2712"/>
                </a:lnTo>
                <a:lnTo>
                  <a:pt x="961" y="2724"/>
                </a:lnTo>
                <a:lnTo>
                  <a:pt x="947" y="2738"/>
                </a:lnTo>
                <a:lnTo>
                  <a:pt x="938" y="2869"/>
                </a:lnTo>
                <a:lnTo>
                  <a:pt x="943" y="2881"/>
                </a:lnTo>
                <a:lnTo>
                  <a:pt x="946" y="2893"/>
                </a:lnTo>
                <a:lnTo>
                  <a:pt x="949" y="2905"/>
                </a:lnTo>
                <a:lnTo>
                  <a:pt x="951" y="2917"/>
                </a:lnTo>
                <a:lnTo>
                  <a:pt x="953" y="2929"/>
                </a:lnTo>
                <a:lnTo>
                  <a:pt x="953" y="2940"/>
                </a:lnTo>
                <a:lnTo>
                  <a:pt x="953" y="2952"/>
                </a:lnTo>
                <a:lnTo>
                  <a:pt x="952" y="2963"/>
                </a:lnTo>
                <a:lnTo>
                  <a:pt x="950" y="2975"/>
                </a:lnTo>
                <a:lnTo>
                  <a:pt x="948" y="2985"/>
                </a:lnTo>
                <a:lnTo>
                  <a:pt x="945" y="2996"/>
                </a:lnTo>
                <a:lnTo>
                  <a:pt x="940" y="3006"/>
                </a:lnTo>
                <a:lnTo>
                  <a:pt x="936" y="3015"/>
                </a:lnTo>
                <a:lnTo>
                  <a:pt x="930" y="3024"/>
                </a:lnTo>
                <a:lnTo>
                  <a:pt x="923" y="3033"/>
                </a:lnTo>
                <a:lnTo>
                  <a:pt x="916" y="3041"/>
                </a:lnTo>
                <a:lnTo>
                  <a:pt x="801" y="3156"/>
                </a:lnTo>
                <a:lnTo>
                  <a:pt x="791" y="3165"/>
                </a:lnTo>
                <a:lnTo>
                  <a:pt x="781" y="3174"/>
                </a:lnTo>
                <a:lnTo>
                  <a:pt x="771" y="3181"/>
                </a:lnTo>
                <a:lnTo>
                  <a:pt x="761" y="3188"/>
                </a:lnTo>
                <a:lnTo>
                  <a:pt x="751" y="3194"/>
                </a:lnTo>
                <a:lnTo>
                  <a:pt x="742" y="3199"/>
                </a:lnTo>
                <a:lnTo>
                  <a:pt x="733" y="3203"/>
                </a:lnTo>
                <a:lnTo>
                  <a:pt x="724" y="3207"/>
                </a:lnTo>
                <a:lnTo>
                  <a:pt x="716" y="3209"/>
                </a:lnTo>
                <a:lnTo>
                  <a:pt x="707" y="3211"/>
                </a:lnTo>
                <a:lnTo>
                  <a:pt x="699" y="3212"/>
                </a:lnTo>
                <a:lnTo>
                  <a:pt x="692" y="3212"/>
                </a:lnTo>
                <a:lnTo>
                  <a:pt x="683" y="3212"/>
                </a:lnTo>
                <a:lnTo>
                  <a:pt x="676" y="3211"/>
                </a:lnTo>
                <a:lnTo>
                  <a:pt x="669" y="3209"/>
                </a:lnTo>
                <a:lnTo>
                  <a:pt x="663" y="3207"/>
                </a:lnTo>
                <a:lnTo>
                  <a:pt x="658" y="3205"/>
                </a:lnTo>
                <a:lnTo>
                  <a:pt x="653" y="3203"/>
                </a:lnTo>
                <a:lnTo>
                  <a:pt x="648" y="3203"/>
                </a:lnTo>
                <a:lnTo>
                  <a:pt x="642" y="3202"/>
                </a:lnTo>
                <a:lnTo>
                  <a:pt x="636" y="3202"/>
                </a:lnTo>
                <a:lnTo>
                  <a:pt x="630" y="3203"/>
                </a:lnTo>
                <a:lnTo>
                  <a:pt x="624" y="3205"/>
                </a:lnTo>
                <a:lnTo>
                  <a:pt x="618" y="3207"/>
                </a:lnTo>
                <a:lnTo>
                  <a:pt x="604" y="3213"/>
                </a:lnTo>
                <a:lnTo>
                  <a:pt x="589" y="3221"/>
                </a:lnTo>
                <a:lnTo>
                  <a:pt x="573" y="3232"/>
                </a:lnTo>
                <a:lnTo>
                  <a:pt x="556" y="3245"/>
                </a:lnTo>
                <a:lnTo>
                  <a:pt x="535" y="3260"/>
                </a:lnTo>
                <a:lnTo>
                  <a:pt x="517" y="3272"/>
                </a:lnTo>
                <a:lnTo>
                  <a:pt x="499" y="3282"/>
                </a:lnTo>
                <a:lnTo>
                  <a:pt x="481" y="3290"/>
                </a:lnTo>
                <a:lnTo>
                  <a:pt x="463" y="3296"/>
                </a:lnTo>
                <a:lnTo>
                  <a:pt x="446" y="3299"/>
                </a:lnTo>
                <a:lnTo>
                  <a:pt x="438" y="3301"/>
                </a:lnTo>
                <a:lnTo>
                  <a:pt x="430" y="3301"/>
                </a:lnTo>
                <a:lnTo>
                  <a:pt x="422" y="3301"/>
                </a:lnTo>
                <a:lnTo>
                  <a:pt x="414" y="3301"/>
                </a:lnTo>
                <a:lnTo>
                  <a:pt x="405" y="3300"/>
                </a:lnTo>
                <a:lnTo>
                  <a:pt x="397" y="3298"/>
                </a:lnTo>
                <a:lnTo>
                  <a:pt x="390" y="3296"/>
                </a:lnTo>
                <a:lnTo>
                  <a:pt x="382" y="3294"/>
                </a:lnTo>
                <a:lnTo>
                  <a:pt x="367" y="3288"/>
                </a:lnTo>
                <a:lnTo>
                  <a:pt x="353" y="3279"/>
                </a:lnTo>
                <a:lnTo>
                  <a:pt x="339" y="3269"/>
                </a:lnTo>
                <a:lnTo>
                  <a:pt x="326" y="3257"/>
                </a:lnTo>
                <a:lnTo>
                  <a:pt x="313" y="3242"/>
                </a:lnTo>
                <a:lnTo>
                  <a:pt x="300" y="3226"/>
                </a:lnTo>
                <a:lnTo>
                  <a:pt x="281" y="3206"/>
                </a:lnTo>
                <a:lnTo>
                  <a:pt x="263" y="3186"/>
                </a:lnTo>
                <a:lnTo>
                  <a:pt x="247" y="3164"/>
                </a:lnTo>
                <a:lnTo>
                  <a:pt x="233" y="3141"/>
                </a:lnTo>
                <a:lnTo>
                  <a:pt x="228" y="3131"/>
                </a:lnTo>
                <a:lnTo>
                  <a:pt x="223" y="3122"/>
                </a:lnTo>
                <a:lnTo>
                  <a:pt x="218" y="3114"/>
                </a:lnTo>
                <a:lnTo>
                  <a:pt x="213" y="3105"/>
                </a:lnTo>
                <a:lnTo>
                  <a:pt x="207" y="3098"/>
                </a:lnTo>
                <a:lnTo>
                  <a:pt x="201" y="3092"/>
                </a:lnTo>
                <a:lnTo>
                  <a:pt x="194" y="3086"/>
                </a:lnTo>
                <a:lnTo>
                  <a:pt x="187" y="3081"/>
                </a:lnTo>
                <a:lnTo>
                  <a:pt x="179" y="3077"/>
                </a:lnTo>
                <a:lnTo>
                  <a:pt x="170" y="3073"/>
                </a:lnTo>
                <a:lnTo>
                  <a:pt x="162" y="3070"/>
                </a:lnTo>
                <a:lnTo>
                  <a:pt x="152" y="3068"/>
                </a:lnTo>
                <a:lnTo>
                  <a:pt x="142" y="3066"/>
                </a:lnTo>
                <a:lnTo>
                  <a:pt x="130" y="3066"/>
                </a:lnTo>
                <a:lnTo>
                  <a:pt x="119" y="3066"/>
                </a:lnTo>
                <a:lnTo>
                  <a:pt x="106" y="3066"/>
                </a:lnTo>
                <a:lnTo>
                  <a:pt x="100" y="3074"/>
                </a:lnTo>
                <a:lnTo>
                  <a:pt x="94" y="3081"/>
                </a:lnTo>
                <a:lnTo>
                  <a:pt x="94" y="3081"/>
                </a:lnTo>
                <a:lnTo>
                  <a:pt x="0" y="2992"/>
                </a:lnTo>
                <a:lnTo>
                  <a:pt x="30" y="2928"/>
                </a:lnTo>
                <a:lnTo>
                  <a:pt x="40" y="2801"/>
                </a:lnTo>
                <a:lnTo>
                  <a:pt x="79" y="2727"/>
                </a:lnTo>
                <a:lnTo>
                  <a:pt x="21" y="2635"/>
                </a:lnTo>
                <a:lnTo>
                  <a:pt x="36" y="2574"/>
                </a:lnTo>
                <a:lnTo>
                  <a:pt x="36" y="2458"/>
                </a:lnTo>
                <a:lnTo>
                  <a:pt x="146" y="2254"/>
                </a:lnTo>
                <a:lnTo>
                  <a:pt x="276" y="1949"/>
                </a:lnTo>
                <a:lnTo>
                  <a:pt x="515" y="1877"/>
                </a:lnTo>
                <a:lnTo>
                  <a:pt x="662" y="1787"/>
                </a:lnTo>
                <a:lnTo>
                  <a:pt x="786" y="1678"/>
                </a:lnTo>
                <a:lnTo>
                  <a:pt x="873" y="1626"/>
                </a:lnTo>
                <a:lnTo>
                  <a:pt x="989" y="1617"/>
                </a:lnTo>
                <a:lnTo>
                  <a:pt x="1115" y="1664"/>
                </a:lnTo>
                <a:lnTo>
                  <a:pt x="1184" y="1647"/>
                </a:lnTo>
                <a:lnTo>
                  <a:pt x="1305" y="1600"/>
                </a:lnTo>
                <a:lnTo>
                  <a:pt x="1334" y="1485"/>
                </a:lnTo>
                <a:lnTo>
                  <a:pt x="1242" y="1333"/>
                </a:lnTo>
                <a:lnTo>
                  <a:pt x="1248" y="1223"/>
                </a:lnTo>
                <a:lnTo>
                  <a:pt x="1355" y="996"/>
                </a:lnTo>
                <a:lnTo>
                  <a:pt x="1332" y="799"/>
                </a:lnTo>
                <a:lnTo>
                  <a:pt x="1352" y="726"/>
                </a:lnTo>
                <a:lnTo>
                  <a:pt x="1329" y="655"/>
                </a:lnTo>
                <a:lnTo>
                  <a:pt x="1343" y="584"/>
                </a:lnTo>
                <a:lnTo>
                  <a:pt x="1419" y="486"/>
                </a:lnTo>
                <a:lnTo>
                  <a:pt x="1468" y="373"/>
                </a:lnTo>
                <a:lnTo>
                  <a:pt x="1547" y="269"/>
                </a:lnTo>
                <a:lnTo>
                  <a:pt x="1642" y="244"/>
                </a:lnTo>
                <a:lnTo>
                  <a:pt x="1729" y="200"/>
                </a:lnTo>
                <a:lnTo>
                  <a:pt x="1859" y="0"/>
                </a:lnTo>
                <a:close/>
              </a:path>
            </a:pathLst>
          </a:custGeom>
          <a:solidFill>
            <a:srgbClr val="639638"/>
          </a:solidFill>
          <a:ln w="28575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8906" name="Freeform 58"/>
          <p:cNvSpPr>
            <a:spLocks/>
          </p:cNvSpPr>
          <p:nvPr/>
        </p:nvSpPr>
        <p:spPr bwMode="auto">
          <a:xfrm>
            <a:off x="-95250" y="3433763"/>
            <a:ext cx="1108075" cy="1450975"/>
          </a:xfrm>
          <a:custGeom>
            <a:avLst/>
            <a:gdLst>
              <a:gd name="T0" fmla="*/ 1833 w 2779"/>
              <a:gd name="T1" fmla="*/ 324 h 3643"/>
              <a:gd name="T2" fmla="*/ 1578 w 2779"/>
              <a:gd name="T3" fmla="*/ 214 h 3643"/>
              <a:gd name="T4" fmla="*/ 1519 w 2779"/>
              <a:gd name="T5" fmla="*/ 103 h 3643"/>
              <a:gd name="T6" fmla="*/ 1337 w 2779"/>
              <a:gd name="T7" fmla="*/ 87 h 3643"/>
              <a:gd name="T8" fmla="*/ 1194 w 2779"/>
              <a:gd name="T9" fmla="*/ 31 h 3643"/>
              <a:gd name="T10" fmla="*/ 1084 w 2779"/>
              <a:gd name="T11" fmla="*/ 54 h 3643"/>
              <a:gd name="T12" fmla="*/ 892 w 2779"/>
              <a:gd name="T13" fmla="*/ 197 h 3643"/>
              <a:gd name="T14" fmla="*/ 909 w 2779"/>
              <a:gd name="T15" fmla="*/ 248 h 3643"/>
              <a:gd name="T16" fmla="*/ 1146 w 2779"/>
              <a:gd name="T17" fmla="*/ 268 h 3643"/>
              <a:gd name="T18" fmla="*/ 1272 w 2779"/>
              <a:gd name="T19" fmla="*/ 425 h 3643"/>
              <a:gd name="T20" fmla="*/ 1190 w 2779"/>
              <a:gd name="T21" fmla="*/ 592 h 3643"/>
              <a:gd name="T22" fmla="*/ 1075 w 2779"/>
              <a:gd name="T23" fmla="*/ 851 h 3643"/>
              <a:gd name="T24" fmla="*/ 903 w 2779"/>
              <a:gd name="T25" fmla="*/ 1133 h 3643"/>
              <a:gd name="T26" fmla="*/ 789 w 2779"/>
              <a:gd name="T27" fmla="*/ 1286 h 3643"/>
              <a:gd name="T28" fmla="*/ 622 w 2779"/>
              <a:gd name="T29" fmla="*/ 1454 h 3643"/>
              <a:gd name="T30" fmla="*/ 466 w 2779"/>
              <a:gd name="T31" fmla="*/ 1491 h 3643"/>
              <a:gd name="T32" fmla="*/ 261 w 2779"/>
              <a:gd name="T33" fmla="*/ 1610 h 3643"/>
              <a:gd name="T34" fmla="*/ 212 w 2779"/>
              <a:gd name="T35" fmla="*/ 1876 h 3643"/>
              <a:gd name="T36" fmla="*/ 83 w 2779"/>
              <a:gd name="T37" fmla="*/ 2063 h 3643"/>
              <a:gd name="T38" fmla="*/ 51 w 2779"/>
              <a:gd name="T39" fmla="*/ 2248 h 3643"/>
              <a:gd name="T40" fmla="*/ 161 w 2779"/>
              <a:gd name="T41" fmla="*/ 2405 h 3643"/>
              <a:gd name="T42" fmla="*/ 169 w 2779"/>
              <a:gd name="T43" fmla="*/ 2686 h 3643"/>
              <a:gd name="T44" fmla="*/ 94 w 2779"/>
              <a:gd name="T45" fmla="*/ 2920 h 3643"/>
              <a:gd name="T46" fmla="*/ 2 w 2779"/>
              <a:gd name="T47" fmla="*/ 3137 h 3643"/>
              <a:gd name="T48" fmla="*/ 118 w 2779"/>
              <a:gd name="T49" fmla="*/ 3249 h 3643"/>
              <a:gd name="T50" fmla="*/ 360 w 2779"/>
              <a:gd name="T51" fmla="*/ 3293 h 3643"/>
              <a:gd name="T52" fmla="*/ 518 w 2779"/>
              <a:gd name="T53" fmla="*/ 3466 h 3643"/>
              <a:gd name="T54" fmla="*/ 606 w 2779"/>
              <a:gd name="T55" fmla="*/ 3616 h 3643"/>
              <a:gd name="T56" fmla="*/ 751 w 2779"/>
              <a:gd name="T57" fmla="*/ 3622 h 3643"/>
              <a:gd name="T58" fmla="*/ 926 w 2779"/>
              <a:gd name="T59" fmla="*/ 3539 h 3643"/>
              <a:gd name="T60" fmla="*/ 1105 w 2779"/>
              <a:gd name="T61" fmla="*/ 3358 h 3643"/>
              <a:gd name="T62" fmla="*/ 1167 w 2779"/>
              <a:gd name="T63" fmla="*/ 3270 h 3643"/>
              <a:gd name="T64" fmla="*/ 1327 w 2779"/>
              <a:gd name="T65" fmla="*/ 3344 h 3643"/>
              <a:gd name="T66" fmla="*/ 1462 w 2779"/>
              <a:gd name="T67" fmla="*/ 3385 h 3643"/>
              <a:gd name="T68" fmla="*/ 1600 w 2779"/>
              <a:gd name="T69" fmla="*/ 3402 h 3643"/>
              <a:gd name="T70" fmla="*/ 1749 w 2779"/>
              <a:gd name="T71" fmla="*/ 3508 h 3643"/>
              <a:gd name="T72" fmla="*/ 1960 w 2779"/>
              <a:gd name="T73" fmla="*/ 3574 h 3643"/>
              <a:gd name="T74" fmla="*/ 2235 w 2779"/>
              <a:gd name="T75" fmla="*/ 3579 h 3643"/>
              <a:gd name="T76" fmla="*/ 2344 w 2779"/>
              <a:gd name="T77" fmla="*/ 3530 h 3643"/>
              <a:gd name="T78" fmla="*/ 2438 w 2779"/>
              <a:gd name="T79" fmla="*/ 3382 h 3643"/>
              <a:gd name="T80" fmla="*/ 2483 w 2779"/>
              <a:gd name="T81" fmla="*/ 3160 h 3643"/>
              <a:gd name="T82" fmla="*/ 2624 w 2779"/>
              <a:gd name="T83" fmla="*/ 3060 h 3643"/>
              <a:gd name="T84" fmla="*/ 2767 w 2779"/>
              <a:gd name="T85" fmla="*/ 3031 h 3643"/>
              <a:gd name="T86" fmla="*/ 2726 w 2779"/>
              <a:gd name="T87" fmla="*/ 2818 h 3643"/>
              <a:gd name="T88" fmla="*/ 2690 w 2779"/>
              <a:gd name="T89" fmla="*/ 2631 h 3643"/>
              <a:gd name="T90" fmla="*/ 2489 w 2779"/>
              <a:gd name="T91" fmla="*/ 2582 h 3643"/>
              <a:gd name="T92" fmla="*/ 2298 w 2779"/>
              <a:gd name="T93" fmla="*/ 2605 h 3643"/>
              <a:gd name="T94" fmla="*/ 2197 w 2779"/>
              <a:gd name="T95" fmla="*/ 2512 h 3643"/>
              <a:gd name="T96" fmla="*/ 2095 w 2779"/>
              <a:gd name="T97" fmla="*/ 2364 h 3643"/>
              <a:gd name="T98" fmla="*/ 1875 w 2779"/>
              <a:gd name="T99" fmla="*/ 2145 h 3643"/>
              <a:gd name="T100" fmla="*/ 1850 w 2779"/>
              <a:gd name="T101" fmla="*/ 2033 h 3643"/>
              <a:gd name="T102" fmla="*/ 1788 w 2779"/>
              <a:gd name="T103" fmla="*/ 1979 h 3643"/>
              <a:gd name="T104" fmla="*/ 1696 w 2779"/>
              <a:gd name="T105" fmla="*/ 1887 h 3643"/>
              <a:gd name="T106" fmla="*/ 1910 w 2779"/>
              <a:gd name="T107" fmla="*/ 1612 h 3643"/>
              <a:gd name="T108" fmla="*/ 1963 w 2779"/>
              <a:gd name="T109" fmla="*/ 1400 h 3643"/>
              <a:gd name="T110" fmla="*/ 1961 w 2779"/>
              <a:gd name="T111" fmla="*/ 1013 h 3643"/>
              <a:gd name="T112" fmla="*/ 1952 w 2779"/>
              <a:gd name="T113" fmla="*/ 583 h 36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779" h="3643">
                <a:moveTo>
                  <a:pt x="1949" y="512"/>
                </a:moveTo>
                <a:lnTo>
                  <a:pt x="1946" y="485"/>
                </a:lnTo>
                <a:lnTo>
                  <a:pt x="1938" y="456"/>
                </a:lnTo>
                <a:lnTo>
                  <a:pt x="1925" y="429"/>
                </a:lnTo>
                <a:lnTo>
                  <a:pt x="1909" y="400"/>
                </a:lnTo>
                <a:lnTo>
                  <a:pt x="1888" y="374"/>
                </a:lnTo>
                <a:lnTo>
                  <a:pt x="1862" y="348"/>
                </a:lnTo>
                <a:lnTo>
                  <a:pt x="1833" y="324"/>
                </a:lnTo>
                <a:lnTo>
                  <a:pt x="1799" y="301"/>
                </a:lnTo>
                <a:lnTo>
                  <a:pt x="1761" y="280"/>
                </a:lnTo>
                <a:lnTo>
                  <a:pt x="1719" y="262"/>
                </a:lnTo>
                <a:lnTo>
                  <a:pt x="1672" y="248"/>
                </a:lnTo>
                <a:lnTo>
                  <a:pt x="1620" y="237"/>
                </a:lnTo>
                <a:lnTo>
                  <a:pt x="1602" y="231"/>
                </a:lnTo>
                <a:lnTo>
                  <a:pt x="1588" y="224"/>
                </a:lnTo>
                <a:lnTo>
                  <a:pt x="1578" y="214"/>
                </a:lnTo>
                <a:lnTo>
                  <a:pt x="1569" y="203"/>
                </a:lnTo>
                <a:lnTo>
                  <a:pt x="1563" y="190"/>
                </a:lnTo>
                <a:lnTo>
                  <a:pt x="1558" y="175"/>
                </a:lnTo>
                <a:lnTo>
                  <a:pt x="1553" y="160"/>
                </a:lnTo>
                <a:lnTo>
                  <a:pt x="1547" y="145"/>
                </a:lnTo>
                <a:lnTo>
                  <a:pt x="1540" y="131"/>
                </a:lnTo>
                <a:lnTo>
                  <a:pt x="1531" y="116"/>
                </a:lnTo>
                <a:lnTo>
                  <a:pt x="1519" y="103"/>
                </a:lnTo>
                <a:lnTo>
                  <a:pt x="1504" y="91"/>
                </a:lnTo>
                <a:lnTo>
                  <a:pt x="1485" y="79"/>
                </a:lnTo>
                <a:lnTo>
                  <a:pt x="1463" y="73"/>
                </a:lnTo>
                <a:lnTo>
                  <a:pt x="1440" y="71"/>
                </a:lnTo>
                <a:lnTo>
                  <a:pt x="1415" y="73"/>
                </a:lnTo>
                <a:lnTo>
                  <a:pt x="1389" y="78"/>
                </a:lnTo>
                <a:lnTo>
                  <a:pt x="1363" y="83"/>
                </a:lnTo>
                <a:lnTo>
                  <a:pt x="1337" y="87"/>
                </a:lnTo>
                <a:lnTo>
                  <a:pt x="1313" y="92"/>
                </a:lnTo>
                <a:lnTo>
                  <a:pt x="1290" y="93"/>
                </a:lnTo>
                <a:lnTo>
                  <a:pt x="1271" y="91"/>
                </a:lnTo>
                <a:lnTo>
                  <a:pt x="1250" y="83"/>
                </a:lnTo>
                <a:lnTo>
                  <a:pt x="1233" y="72"/>
                </a:lnTo>
                <a:lnTo>
                  <a:pt x="1218" y="59"/>
                </a:lnTo>
                <a:lnTo>
                  <a:pt x="1206" y="45"/>
                </a:lnTo>
                <a:lnTo>
                  <a:pt x="1194" y="31"/>
                </a:lnTo>
                <a:lnTo>
                  <a:pt x="1185" y="19"/>
                </a:lnTo>
                <a:lnTo>
                  <a:pt x="1176" y="8"/>
                </a:lnTo>
                <a:lnTo>
                  <a:pt x="1167" y="2"/>
                </a:lnTo>
                <a:lnTo>
                  <a:pt x="1159" y="0"/>
                </a:lnTo>
                <a:lnTo>
                  <a:pt x="1150" y="4"/>
                </a:lnTo>
                <a:lnTo>
                  <a:pt x="1126" y="22"/>
                </a:lnTo>
                <a:lnTo>
                  <a:pt x="1104" y="38"/>
                </a:lnTo>
                <a:lnTo>
                  <a:pt x="1084" y="54"/>
                </a:lnTo>
                <a:lnTo>
                  <a:pt x="1064" y="68"/>
                </a:lnTo>
                <a:lnTo>
                  <a:pt x="1044" y="83"/>
                </a:lnTo>
                <a:lnTo>
                  <a:pt x="1024" y="97"/>
                </a:lnTo>
                <a:lnTo>
                  <a:pt x="1003" y="113"/>
                </a:lnTo>
                <a:lnTo>
                  <a:pt x="980" y="132"/>
                </a:lnTo>
                <a:lnTo>
                  <a:pt x="953" y="151"/>
                </a:lnTo>
                <a:lnTo>
                  <a:pt x="925" y="173"/>
                </a:lnTo>
                <a:lnTo>
                  <a:pt x="892" y="197"/>
                </a:lnTo>
                <a:lnTo>
                  <a:pt x="855" y="225"/>
                </a:lnTo>
                <a:lnTo>
                  <a:pt x="851" y="232"/>
                </a:lnTo>
                <a:lnTo>
                  <a:pt x="852" y="240"/>
                </a:lnTo>
                <a:lnTo>
                  <a:pt x="858" y="247"/>
                </a:lnTo>
                <a:lnTo>
                  <a:pt x="867" y="252"/>
                </a:lnTo>
                <a:lnTo>
                  <a:pt x="878" y="252"/>
                </a:lnTo>
                <a:lnTo>
                  <a:pt x="892" y="249"/>
                </a:lnTo>
                <a:lnTo>
                  <a:pt x="909" y="248"/>
                </a:lnTo>
                <a:lnTo>
                  <a:pt x="928" y="246"/>
                </a:lnTo>
                <a:lnTo>
                  <a:pt x="947" y="245"/>
                </a:lnTo>
                <a:lnTo>
                  <a:pt x="960" y="245"/>
                </a:lnTo>
                <a:lnTo>
                  <a:pt x="998" y="244"/>
                </a:lnTo>
                <a:lnTo>
                  <a:pt x="1037" y="246"/>
                </a:lnTo>
                <a:lnTo>
                  <a:pt x="1076" y="251"/>
                </a:lnTo>
                <a:lnTo>
                  <a:pt x="1112" y="257"/>
                </a:lnTo>
                <a:lnTo>
                  <a:pt x="1146" y="268"/>
                </a:lnTo>
                <a:lnTo>
                  <a:pt x="1178" y="279"/>
                </a:lnTo>
                <a:lnTo>
                  <a:pt x="1207" y="294"/>
                </a:lnTo>
                <a:lnTo>
                  <a:pt x="1232" y="310"/>
                </a:lnTo>
                <a:lnTo>
                  <a:pt x="1250" y="329"/>
                </a:lnTo>
                <a:lnTo>
                  <a:pt x="1264" y="350"/>
                </a:lnTo>
                <a:lnTo>
                  <a:pt x="1272" y="373"/>
                </a:lnTo>
                <a:lnTo>
                  <a:pt x="1273" y="400"/>
                </a:lnTo>
                <a:lnTo>
                  <a:pt x="1272" y="425"/>
                </a:lnTo>
                <a:lnTo>
                  <a:pt x="1266" y="449"/>
                </a:lnTo>
                <a:lnTo>
                  <a:pt x="1258" y="470"/>
                </a:lnTo>
                <a:lnTo>
                  <a:pt x="1248" y="490"/>
                </a:lnTo>
                <a:lnTo>
                  <a:pt x="1236" y="510"/>
                </a:lnTo>
                <a:lnTo>
                  <a:pt x="1224" y="529"/>
                </a:lnTo>
                <a:lnTo>
                  <a:pt x="1212" y="549"/>
                </a:lnTo>
                <a:lnTo>
                  <a:pt x="1200" y="570"/>
                </a:lnTo>
                <a:lnTo>
                  <a:pt x="1190" y="592"/>
                </a:lnTo>
                <a:lnTo>
                  <a:pt x="1183" y="616"/>
                </a:lnTo>
                <a:lnTo>
                  <a:pt x="1175" y="642"/>
                </a:lnTo>
                <a:lnTo>
                  <a:pt x="1164" y="672"/>
                </a:lnTo>
                <a:lnTo>
                  <a:pt x="1150" y="704"/>
                </a:lnTo>
                <a:lnTo>
                  <a:pt x="1134" y="738"/>
                </a:lnTo>
                <a:lnTo>
                  <a:pt x="1116" y="775"/>
                </a:lnTo>
                <a:lnTo>
                  <a:pt x="1096" y="812"/>
                </a:lnTo>
                <a:lnTo>
                  <a:pt x="1075" y="851"/>
                </a:lnTo>
                <a:lnTo>
                  <a:pt x="1053" y="890"/>
                </a:lnTo>
                <a:lnTo>
                  <a:pt x="1030" y="929"/>
                </a:lnTo>
                <a:lnTo>
                  <a:pt x="1007" y="967"/>
                </a:lnTo>
                <a:lnTo>
                  <a:pt x="984" y="1004"/>
                </a:lnTo>
                <a:lnTo>
                  <a:pt x="963" y="1040"/>
                </a:lnTo>
                <a:lnTo>
                  <a:pt x="941" y="1074"/>
                </a:lnTo>
                <a:lnTo>
                  <a:pt x="922" y="1105"/>
                </a:lnTo>
                <a:lnTo>
                  <a:pt x="903" y="1133"/>
                </a:lnTo>
                <a:lnTo>
                  <a:pt x="886" y="1160"/>
                </a:lnTo>
                <a:lnTo>
                  <a:pt x="872" y="1181"/>
                </a:lnTo>
                <a:lnTo>
                  <a:pt x="860" y="1199"/>
                </a:lnTo>
                <a:lnTo>
                  <a:pt x="852" y="1211"/>
                </a:lnTo>
                <a:lnTo>
                  <a:pt x="840" y="1226"/>
                </a:lnTo>
                <a:lnTo>
                  <a:pt x="826" y="1244"/>
                </a:lnTo>
                <a:lnTo>
                  <a:pt x="808" y="1265"/>
                </a:lnTo>
                <a:lnTo>
                  <a:pt x="789" y="1286"/>
                </a:lnTo>
                <a:lnTo>
                  <a:pt x="768" y="1310"/>
                </a:lnTo>
                <a:lnTo>
                  <a:pt x="747" y="1334"/>
                </a:lnTo>
                <a:lnTo>
                  <a:pt x="724" y="1357"/>
                </a:lnTo>
                <a:lnTo>
                  <a:pt x="701" y="1380"/>
                </a:lnTo>
                <a:lnTo>
                  <a:pt x="679" y="1402"/>
                </a:lnTo>
                <a:lnTo>
                  <a:pt x="659" y="1422"/>
                </a:lnTo>
                <a:lnTo>
                  <a:pt x="639" y="1440"/>
                </a:lnTo>
                <a:lnTo>
                  <a:pt x="622" y="1454"/>
                </a:lnTo>
                <a:lnTo>
                  <a:pt x="607" y="1466"/>
                </a:lnTo>
                <a:lnTo>
                  <a:pt x="596" y="1473"/>
                </a:lnTo>
                <a:lnTo>
                  <a:pt x="583" y="1477"/>
                </a:lnTo>
                <a:lnTo>
                  <a:pt x="566" y="1481"/>
                </a:lnTo>
                <a:lnTo>
                  <a:pt x="546" y="1483"/>
                </a:lnTo>
                <a:lnTo>
                  <a:pt x="521" y="1485"/>
                </a:lnTo>
                <a:lnTo>
                  <a:pt x="494" y="1487"/>
                </a:lnTo>
                <a:lnTo>
                  <a:pt x="466" y="1491"/>
                </a:lnTo>
                <a:lnTo>
                  <a:pt x="436" y="1497"/>
                </a:lnTo>
                <a:lnTo>
                  <a:pt x="406" y="1503"/>
                </a:lnTo>
                <a:lnTo>
                  <a:pt x="377" y="1513"/>
                </a:lnTo>
                <a:lnTo>
                  <a:pt x="348" y="1525"/>
                </a:lnTo>
                <a:lnTo>
                  <a:pt x="321" y="1541"/>
                </a:lnTo>
                <a:lnTo>
                  <a:pt x="297" y="1562"/>
                </a:lnTo>
                <a:lnTo>
                  <a:pt x="275" y="1586"/>
                </a:lnTo>
                <a:lnTo>
                  <a:pt x="261" y="1610"/>
                </a:lnTo>
                <a:lnTo>
                  <a:pt x="253" y="1636"/>
                </a:lnTo>
                <a:lnTo>
                  <a:pt x="248" y="1665"/>
                </a:lnTo>
                <a:lnTo>
                  <a:pt x="244" y="1695"/>
                </a:lnTo>
                <a:lnTo>
                  <a:pt x="242" y="1728"/>
                </a:lnTo>
                <a:lnTo>
                  <a:pt x="239" y="1764"/>
                </a:lnTo>
                <a:lnTo>
                  <a:pt x="234" y="1799"/>
                </a:lnTo>
                <a:lnTo>
                  <a:pt x="225" y="1837"/>
                </a:lnTo>
                <a:lnTo>
                  <a:pt x="212" y="1876"/>
                </a:lnTo>
                <a:lnTo>
                  <a:pt x="193" y="1914"/>
                </a:lnTo>
                <a:lnTo>
                  <a:pt x="175" y="1944"/>
                </a:lnTo>
                <a:lnTo>
                  <a:pt x="156" y="1971"/>
                </a:lnTo>
                <a:lnTo>
                  <a:pt x="140" y="1992"/>
                </a:lnTo>
                <a:lnTo>
                  <a:pt x="124" y="2012"/>
                </a:lnTo>
                <a:lnTo>
                  <a:pt x="108" y="2030"/>
                </a:lnTo>
                <a:lnTo>
                  <a:pt x="95" y="2046"/>
                </a:lnTo>
                <a:lnTo>
                  <a:pt x="83" y="2063"/>
                </a:lnTo>
                <a:lnTo>
                  <a:pt x="72" y="2080"/>
                </a:lnTo>
                <a:lnTo>
                  <a:pt x="63" y="2100"/>
                </a:lnTo>
                <a:lnTo>
                  <a:pt x="55" y="2123"/>
                </a:lnTo>
                <a:lnTo>
                  <a:pt x="49" y="2148"/>
                </a:lnTo>
                <a:lnTo>
                  <a:pt x="46" y="2178"/>
                </a:lnTo>
                <a:lnTo>
                  <a:pt x="43" y="2215"/>
                </a:lnTo>
                <a:lnTo>
                  <a:pt x="46" y="2232"/>
                </a:lnTo>
                <a:lnTo>
                  <a:pt x="51" y="2248"/>
                </a:lnTo>
                <a:lnTo>
                  <a:pt x="60" y="2263"/>
                </a:lnTo>
                <a:lnTo>
                  <a:pt x="73" y="2278"/>
                </a:lnTo>
                <a:lnTo>
                  <a:pt x="87" y="2293"/>
                </a:lnTo>
                <a:lnTo>
                  <a:pt x="103" y="2310"/>
                </a:lnTo>
                <a:lnTo>
                  <a:pt x="118" y="2327"/>
                </a:lnTo>
                <a:lnTo>
                  <a:pt x="134" y="2349"/>
                </a:lnTo>
                <a:lnTo>
                  <a:pt x="147" y="2373"/>
                </a:lnTo>
                <a:lnTo>
                  <a:pt x="161" y="2405"/>
                </a:lnTo>
                <a:lnTo>
                  <a:pt x="170" y="2441"/>
                </a:lnTo>
                <a:lnTo>
                  <a:pt x="176" y="2479"/>
                </a:lnTo>
                <a:lnTo>
                  <a:pt x="180" y="2519"/>
                </a:lnTo>
                <a:lnTo>
                  <a:pt x="180" y="2558"/>
                </a:lnTo>
                <a:lnTo>
                  <a:pt x="180" y="2595"/>
                </a:lnTo>
                <a:lnTo>
                  <a:pt x="177" y="2630"/>
                </a:lnTo>
                <a:lnTo>
                  <a:pt x="174" y="2660"/>
                </a:lnTo>
                <a:lnTo>
                  <a:pt x="169" y="2686"/>
                </a:lnTo>
                <a:lnTo>
                  <a:pt x="161" y="2720"/>
                </a:lnTo>
                <a:lnTo>
                  <a:pt x="154" y="2752"/>
                </a:lnTo>
                <a:lnTo>
                  <a:pt x="146" y="2782"/>
                </a:lnTo>
                <a:lnTo>
                  <a:pt x="139" y="2810"/>
                </a:lnTo>
                <a:lnTo>
                  <a:pt x="131" y="2838"/>
                </a:lnTo>
                <a:lnTo>
                  <a:pt x="121" y="2865"/>
                </a:lnTo>
                <a:lnTo>
                  <a:pt x="108" y="2892"/>
                </a:lnTo>
                <a:lnTo>
                  <a:pt x="94" y="2920"/>
                </a:lnTo>
                <a:lnTo>
                  <a:pt x="76" y="2949"/>
                </a:lnTo>
                <a:lnTo>
                  <a:pt x="55" y="2980"/>
                </a:lnTo>
                <a:lnTo>
                  <a:pt x="29" y="3015"/>
                </a:lnTo>
                <a:lnTo>
                  <a:pt x="16" y="3035"/>
                </a:lnTo>
                <a:lnTo>
                  <a:pt x="7" y="3058"/>
                </a:lnTo>
                <a:lnTo>
                  <a:pt x="2" y="3084"/>
                </a:lnTo>
                <a:lnTo>
                  <a:pt x="0" y="3111"/>
                </a:lnTo>
                <a:lnTo>
                  <a:pt x="2" y="3137"/>
                </a:lnTo>
                <a:lnTo>
                  <a:pt x="7" y="3163"/>
                </a:lnTo>
                <a:lnTo>
                  <a:pt x="15" y="3186"/>
                </a:lnTo>
                <a:lnTo>
                  <a:pt x="24" y="3208"/>
                </a:lnTo>
                <a:lnTo>
                  <a:pt x="35" y="3224"/>
                </a:lnTo>
                <a:lnTo>
                  <a:pt x="49" y="3235"/>
                </a:lnTo>
                <a:lnTo>
                  <a:pt x="63" y="3242"/>
                </a:lnTo>
                <a:lnTo>
                  <a:pt x="89" y="3245"/>
                </a:lnTo>
                <a:lnTo>
                  <a:pt x="118" y="3249"/>
                </a:lnTo>
                <a:lnTo>
                  <a:pt x="146" y="3252"/>
                </a:lnTo>
                <a:lnTo>
                  <a:pt x="177" y="3256"/>
                </a:lnTo>
                <a:lnTo>
                  <a:pt x="208" y="3259"/>
                </a:lnTo>
                <a:lnTo>
                  <a:pt x="239" y="3264"/>
                </a:lnTo>
                <a:lnTo>
                  <a:pt x="269" y="3269"/>
                </a:lnTo>
                <a:lnTo>
                  <a:pt x="300" y="3276"/>
                </a:lnTo>
                <a:lnTo>
                  <a:pt x="331" y="3284"/>
                </a:lnTo>
                <a:lnTo>
                  <a:pt x="360" y="3293"/>
                </a:lnTo>
                <a:lnTo>
                  <a:pt x="387" y="3306"/>
                </a:lnTo>
                <a:lnTo>
                  <a:pt x="413" y="3320"/>
                </a:lnTo>
                <a:lnTo>
                  <a:pt x="437" y="3336"/>
                </a:lnTo>
                <a:lnTo>
                  <a:pt x="460" y="3355"/>
                </a:lnTo>
                <a:lnTo>
                  <a:pt x="478" y="3378"/>
                </a:lnTo>
                <a:lnTo>
                  <a:pt x="496" y="3404"/>
                </a:lnTo>
                <a:lnTo>
                  <a:pt x="508" y="3433"/>
                </a:lnTo>
                <a:lnTo>
                  <a:pt x="518" y="3466"/>
                </a:lnTo>
                <a:lnTo>
                  <a:pt x="523" y="3503"/>
                </a:lnTo>
                <a:lnTo>
                  <a:pt x="528" y="3529"/>
                </a:lnTo>
                <a:lnTo>
                  <a:pt x="536" y="3550"/>
                </a:lnTo>
                <a:lnTo>
                  <a:pt x="547" y="3567"/>
                </a:lnTo>
                <a:lnTo>
                  <a:pt x="561" y="3582"/>
                </a:lnTo>
                <a:lnTo>
                  <a:pt x="576" y="3596"/>
                </a:lnTo>
                <a:lnTo>
                  <a:pt x="590" y="3606"/>
                </a:lnTo>
                <a:lnTo>
                  <a:pt x="606" y="3616"/>
                </a:lnTo>
                <a:lnTo>
                  <a:pt x="621" y="3626"/>
                </a:lnTo>
                <a:lnTo>
                  <a:pt x="635" y="3635"/>
                </a:lnTo>
                <a:lnTo>
                  <a:pt x="647" y="3642"/>
                </a:lnTo>
                <a:lnTo>
                  <a:pt x="663" y="3643"/>
                </a:lnTo>
                <a:lnTo>
                  <a:pt x="683" y="3642"/>
                </a:lnTo>
                <a:lnTo>
                  <a:pt x="705" y="3638"/>
                </a:lnTo>
                <a:lnTo>
                  <a:pt x="727" y="3631"/>
                </a:lnTo>
                <a:lnTo>
                  <a:pt x="751" y="3622"/>
                </a:lnTo>
                <a:lnTo>
                  <a:pt x="776" y="3613"/>
                </a:lnTo>
                <a:lnTo>
                  <a:pt x="800" y="3602"/>
                </a:lnTo>
                <a:lnTo>
                  <a:pt x="824" y="3591"/>
                </a:lnTo>
                <a:lnTo>
                  <a:pt x="846" y="3580"/>
                </a:lnTo>
                <a:lnTo>
                  <a:pt x="866" y="3570"/>
                </a:lnTo>
                <a:lnTo>
                  <a:pt x="884" y="3561"/>
                </a:lnTo>
                <a:lnTo>
                  <a:pt x="904" y="3550"/>
                </a:lnTo>
                <a:lnTo>
                  <a:pt x="926" y="3539"/>
                </a:lnTo>
                <a:lnTo>
                  <a:pt x="949" y="3526"/>
                </a:lnTo>
                <a:lnTo>
                  <a:pt x="973" y="3513"/>
                </a:lnTo>
                <a:lnTo>
                  <a:pt x="997" y="3495"/>
                </a:lnTo>
                <a:lnTo>
                  <a:pt x="1021" y="3475"/>
                </a:lnTo>
                <a:lnTo>
                  <a:pt x="1045" y="3452"/>
                </a:lnTo>
                <a:lnTo>
                  <a:pt x="1067" y="3426"/>
                </a:lnTo>
                <a:lnTo>
                  <a:pt x="1087" y="3394"/>
                </a:lnTo>
                <a:lnTo>
                  <a:pt x="1105" y="3358"/>
                </a:lnTo>
                <a:lnTo>
                  <a:pt x="1121" y="3317"/>
                </a:lnTo>
                <a:lnTo>
                  <a:pt x="1123" y="3315"/>
                </a:lnTo>
                <a:lnTo>
                  <a:pt x="1126" y="3309"/>
                </a:lnTo>
                <a:lnTo>
                  <a:pt x="1130" y="3302"/>
                </a:lnTo>
                <a:lnTo>
                  <a:pt x="1136" y="3294"/>
                </a:lnTo>
                <a:lnTo>
                  <a:pt x="1144" y="3285"/>
                </a:lnTo>
                <a:lnTo>
                  <a:pt x="1154" y="3277"/>
                </a:lnTo>
                <a:lnTo>
                  <a:pt x="1167" y="3270"/>
                </a:lnTo>
                <a:lnTo>
                  <a:pt x="1181" y="3267"/>
                </a:lnTo>
                <a:lnTo>
                  <a:pt x="1197" y="3267"/>
                </a:lnTo>
                <a:lnTo>
                  <a:pt x="1215" y="3272"/>
                </a:lnTo>
                <a:lnTo>
                  <a:pt x="1237" y="3281"/>
                </a:lnTo>
                <a:lnTo>
                  <a:pt x="1260" y="3294"/>
                </a:lnTo>
                <a:lnTo>
                  <a:pt x="1282" y="3310"/>
                </a:lnTo>
                <a:lnTo>
                  <a:pt x="1305" y="3326"/>
                </a:lnTo>
                <a:lnTo>
                  <a:pt x="1327" y="3344"/>
                </a:lnTo>
                <a:lnTo>
                  <a:pt x="1347" y="3359"/>
                </a:lnTo>
                <a:lnTo>
                  <a:pt x="1366" y="3373"/>
                </a:lnTo>
                <a:lnTo>
                  <a:pt x="1383" y="3383"/>
                </a:lnTo>
                <a:lnTo>
                  <a:pt x="1397" y="3390"/>
                </a:lnTo>
                <a:lnTo>
                  <a:pt x="1409" y="3391"/>
                </a:lnTo>
                <a:lnTo>
                  <a:pt x="1425" y="3391"/>
                </a:lnTo>
                <a:lnTo>
                  <a:pt x="1442" y="3388"/>
                </a:lnTo>
                <a:lnTo>
                  <a:pt x="1462" y="3385"/>
                </a:lnTo>
                <a:lnTo>
                  <a:pt x="1481" y="3380"/>
                </a:lnTo>
                <a:lnTo>
                  <a:pt x="1502" y="3377"/>
                </a:lnTo>
                <a:lnTo>
                  <a:pt x="1521" y="3374"/>
                </a:lnTo>
                <a:lnTo>
                  <a:pt x="1538" y="3373"/>
                </a:lnTo>
                <a:lnTo>
                  <a:pt x="1554" y="3375"/>
                </a:lnTo>
                <a:lnTo>
                  <a:pt x="1567" y="3381"/>
                </a:lnTo>
                <a:lnTo>
                  <a:pt x="1584" y="3391"/>
                </a:lnTo>
                <a:lnTo>
                  <a:pt x="1600" y="3402"/>
                </a:lnTo>
                <a:lnTo>
                  <a:pt x="1616" y="3412"/>
                </a:lnTo>
                <a:lnTo>
                  <a:pt x="1632" y="3422"/>
                </a:lnTo>
                <a:lnTo>
                  <a:pt x="1648" y="3435"/>
                </a:lnTo>
                <a:lnTo>
                  <a:pt x="1667" y="3451"/>
                </a:lnTo>
                <a:lnTo>
                  <a:pt x="1682" y="3462"/>
                </a:lnTo>
                <a:lnTo>
                  <a:pt x="1701" y="3476"/>
                </a:lnTo>
                <a:lnTo>
                  <a:pt x="1724" y="3492"/>
                </a:lnTo>
                <a:lnTo>
                  <a:pt x="1749" y="3508"/>
                </a:lnTo>
                <a:lnTo>
                  <a:pt x="1777" y="3524"/>
                </a:lnTo>
                <a:lnTo>
                  <a:pt x="1807" y="3539"/>
                </a:lnTo>
                <a:lnTo>
                  <a:pt x="1835" y="3553"/>
                </a:lnTo>
                <a:lnTo>
                  <a:pt x="1864" y="3563"/>
                </a:lnTo>
                <a:lnTo>
                  <a:pt x="1891" y="3570"/>
                </a:lnTo>
                <a:lnTo>
                  <a:pt x="1916" y="3573"/>
                </a:lnTo>
                <a:lnTo>
                  <a:pt x="1934" y="3573"/>
                </a:lnTo>
                <a:lnTo>
                  <a:pt x="1960" y="3574"/>
                </a:lnTo>
                <a:lnTo>
                  <a:pt x="1988" y="3574"/>
                </a:lnTo>
                <a:lnTo>
                  <a:pt x="2021" y="3575"/>
                </a:lnTo>
                <a:lnTo>
                  <a:pt x="2057" y="3575"/>
                </a:lnTo>
                <a:lnTo>
                  <a:pt x="2093" y="3577"/>
                </a:lnTo>
                <a:lnTo>
                  <a:pt x="2131" y="3577"/>
                </a:lnTo>
                <a:lnTo>
                  <a:pt x="2167" y="3578"/>
                </a:lnTo>
                <a:lnTo>
                  <a:pt x="2202" y="3578"/>
                </a:lnTo>
                <a:lnTo>
                  <a:pt x="2235" y="3579"/>
                </a:lnTo>
                <a:lnTo>
                  <a:pt x="2263" y="3579"/>
                </a:lnTo>
                <a:lnTo>
                  <a:pt x="2287" y="3580"/>
                </a:lnTo>
                <a:lnTo>
                  <a:pt x="2307" y="3580"/>
                </a:lnTo>
                <a:lnTo>
                  <a:pt x="2318" y="3580"/>
                </a:lnTo>
                <a:lnTo>
                  <a:pt x="2323" y="3580"/>
                </a:lnTo>
                <a:lnTo>
                  <a:pt x="2328" y="3561"/>
                </a:lnTo>
                <a:lnTo>
                  <a:pt x="2336" y="3543"/>
                </a:lnTo>
                <a:lnTo>
                  <a:pt x="2344" y="3530"/>
                </a:lnTo>
                <a:lnTo>
                  <a:pt x="2355" y="3517"/>
                </a:lnTo>
                <a:lnTo>
                  <a:pt x="2365" y="3506"/>
                </a:lnTo>
                <a:lnTo>
                  <a:pt x="2376" y="3493"/>
                </a:lnTo>
                <a:lnTo>
                  <a:pt x="2388" y="3479"/>
                </a:lnTo>
                <a:lnTo>
                  <a:pt x="2400" y="3462"/>
                </a:lnTo>
                <a:lnTo>
                  <a:pt x="2413" y="3441"/>
                </a:lnTo>
                <a:lnTo>
                  <a:pt x="2425" y="3414"/>
                </a:lnTo>
                <a:lnTo>
                  <a:pt x="2438" y="3382"/>
                </a:lnTo>
                <a:lnTo>
                  <a:pt x="2445" y="3357"/>
                </a:lnTo>
                <a:lnTo>
                  <a:pt x="2451" y="3331"/>
                </a:lnTo>
                <a:lnTo>
                  <a:pt x="2456" y="3302"/>
                </a:lnTo>
                <a:lnTo>
                  <a:pt x="2461" y="3273"/>
                </a:lnTo>
                <a:lnTo>
                  <a:pt x="2465" y="3243"/>
                </a:lnTo>
                <a:lnTo>
                  <a:pt x="2470" y="3213"/>
                </a:lnTo>
                <a:lnTo>
                  <a:pt x="2476" y="3186"/>
                </a:lnTo>
                <a:lnTo>
                  <a:pt x="2483" y="3160"/>
                </a:lnTo>
                <a:lnTo>
                  <a:pt x="2491" y="3137"/>
                </a:lnTo>
                <a:lnTo>
                  <a:pt x="2500" y="3118"/>
                </a:lnTo>
                <a:lnTo>
                  <a:pt x="2511" y="3104"/>
                </a:lnTo>
                <a:lnTo>
                  <a:pt x="2532" y="3087"/>
                </a:lnTo>
                <a:lnTo>
                  <a:pt x="2555" y="3075"/>
                </a:lnTo>
                <a:lnTo>
                  <a:pt x="2577" y="3067"/>
                </a:lnTo>
                <a:lnTo>
                  <a:pt x="2600" y="3063"/>
                </a:lnTo>
                <a:lnTo>
                  <a:pt x="2624" y="3060"/>
                </a:lnTo>
                <a:lnTo>
                  <a:pt x="2647" y="3060"/>
                </a:lnTo>
                <a:lnTo>
                  <a:pt x="2670" y="3060"/>
                </a:lnTo>
                <a:lnTo>
                  <a:pt x="2692" y="3060"/>
                </a:lnTo>
                <a:lnTo>
                  <a:pt x="2711" y="3059"/>
                </a:lnTo>
                <a:lnTo>
                  <a:pt x="2729" y="3057"/>
                </a:lnTo>
                <a:lnTo>
                  <a:pt x="2744" y="3051"/>
                </a:lnTo>
                <a:lnTo>
                  <a:pt x="2758" y="3043"/>
                </a:lnTo>
                <a:lnTo>
                  <a:pt x="2767" y="3031"/>
                </a:lnTo>
                <a:lnTo>
                  <a:pt x="2777" y="3004"/>
                </a:lnTo>
                <a:lnTo>
                  <a:pt x="2779" y="2979"/>
                </a:lnTo>
                <a:lnTo>
                  <a:pt x="2776" y="2953"/>
                </a:lnTo>
                <a:lnTo>
                  <a:pt x="2769" y="2927"/>
                </a:lnTo>
                <a:lnTo>
                  <a:pt x="2759" y="2900"/>
                </a:lnTo>
                <a:lnTo>
                  <a:pt x="2748" y="2873"/>
                </a:lnTo>
                <a:lnTo>
                  <a:pt x="2736" y="2847"/>
                </a:lnTo>
                <a:lnTo>
                  <a:pt x="2726" y="2818"/>
                </a:lnTo>
                <a:lnTo>
                  <a:pt x="2719" y="2791"/>
                </a:lnTo>
                <a:lnTo>
                  <a:pt x="2717" y="2764"/>
                </a:lnTo>
                <a:lnTo>
                  <a:pt x="2716" y="2739"/>
                </a:lnTo>
                <a:lnTo>
                  <a:pt x="2716" y="2716"/>
                </a:lnTo>
                <a:lnTo>
                  <a:pt x="2714" y="2694"/>
                </a:lnTo>
                <a:lnTo>
                  <a:pt x="2711" y="2672"/>
                </a:lnTo>
                <a:lnTo>
                  <a:pt x="2703" y="2651"/>
                </a:lnTo>
                <a:lnTo>
                  <a:pt x="2690" y="2631"/>
                </a:lnTo>
                <a:lnTo>
                  <a:pt x="2673" y="2611"/>
                </a:lnTo>
                <a:lnTo>
                  <a:pt x="2653" y="2598"/>
                </a:lnTo>
                <a:lnTo>
                  <a:pt x="2629" y="2589"/>
                </a:lnTo>
                <a:lnTo>
                  <a:pt x="2602" y="2582"/>
                </a:lnTo>
                <a:lnTo>
                  <a:pt x="2575" y="2578"/>
                </a:lnTo>
                <a:lnTo>
                  <a:pt x="2547" y="2577"/>
                </a:lnTo>
                <a:lnTo>
                  <a:pt x="2518" y="2578"/>
                </a:lnTo>
                <a:lnTo>
                  <a:pt x="2489" y="2582"/>
                </a:lnTo>
                <a:lnTo>
                  <a:pt x="2461" y="2585"/>
                </a:lnTo>
                <a:lnTo>
                  <a:pt x="2435" y="2590"/>
                </a:lnTo>
                <a:lnTo>
                  <a:pt x="2409" y="2594"/>
                </a:lnTo>
                <a:lnTo>
                  <a:pt x="2387" y="2599"/>
                </a:lnTo>
                <a:lnTo>
                  <a:pt x="2368" y="2602"/>
                </a:lnTo>
                <a:lnTo>
                  <a:pt x="2352" y="2605"/>
                </a:lnTo>
                <a:lnTo>
                  <a:pt x="2323" y="2607"/>
                </a:lnTo>
                <a:lnTo>
                  <a:pt x="2298" y="2605"/>
                </a:lnTo>
                <a:lnTo>
                  <a:pt x="2276" y="2601"/>
                </a:lnTo>
                <a:lnTo>
                  <a:pt x="2259" y="2594"/>
                </a:lnTo>
                <a:lnTo>
                  <a:pt x="2244" y="2585"/>
                </a:lnTo>
                <a:lnTo>
                  <a:pt x="2231" y="2574"/>
                </a:lnTo>
                <a:lnTo>
                  <a:pt x="2221" y="2560"/>
                </a:lnTo>
                <a:lnTo>
                  <a:pt x="2212" y="2545"/>
                </a:lnTo>
                <a:lnTo>
                  <a:pt x="2204" y="2529"/>
                </a:lnTo>
                <a:lnTo>
                  <a:pt x="2197" y="2512"/>
                </a:lnTo>
                <a:lnTo>
                  <a:pt x="2189" y="2495"/>
                </a:lnTo>
                <a:lnTo>
                  <a:pt x="2181" y="2475"/>
                </a:lnTo>
                <a:lnTo>
                  <a:pt x="2172" y="2456"/>
                </a:lnTo>
                <a:lnTo>
                  <a:pt x="2162" y="2438"/>
                </a:lnTo>
                <a:lnTo>
                  <a:pt x="2149" y="2418"/>
                </a:lnTo>
                <a:lnTo>
                  <a:pt x="2134" y="2399"/>
                </a:lnTo>
                <a:lnTo>
                  <a:pt x="2117" y="2382"/>
                </a:lnTo>
                <a:lnTo>
                  <a:pt x="2095" y="2364"/>
                </a:lnTo>
                <a:lnTo>
                  <a:pt x="2050" y="2329"/>
                </a:lnTo>
                <a:lnTo>
                  <a:pt x="2010" y="2297"/>
                </a:lnTo>
                <a:lnTo>
                  <a:pt x="1976" y="2266"/>
                </a:lnTo>
                <a:lnTo>
                  <a:pt x="1947" y="2239"/>
                </a:lnTo>
                <a:lnTo>
                  <a:pt x="1923" y="2213"/>
                </a:lnTo>
                <a:lnTo>
                  <a:pt x="1902" y="2188"/>
                </a:lnTo>
                <a:lnTo>
                  <a:pt x="1888" y="2166"/>
                </a:lnTo>
                <a:lnTo>
                  <a:pt x="1875" y="2145"/>
                </a:lnTo>
                <a:lnTo>
                  <a:pt x="1866" y="2126"/>
                </a:lnTo>
                <a:lnTo>
                  <a:pt x="1859" y="2109"/>
                </a:lnTo>
                <a:lnTo>
                  <a:pt x="1854" y="2093"/>
                </a:lnTo>
                <a:lnTo>
                  <a:pt x="1852" y="2079"/>
                </a:lnTo>
                <a:lnTo>
                  <a:pt x="1851" y="2065"/>
                </a:lnTo>
                <a:lnTo>
                  <a:pt x="1850" y="2054"/>
                </a:lnTo>
                <a:lnTo>
                  <a:pt x="1850" y="2044"/>
                </a:lnTo>
                <a:lnTo>
                  <a:pt x="1850" y="2033"/>
                </a:lnTo>
                <a:lnTo>
                  <a:pt x="1850" y="2025"/>
                </a:lnTo>
                <a:lnTo>
                  <a:pt x="1849" y="2017"/>
                </a:lnTo>
                <a:lnTo>
                  <a:pt x="1847" y="2011"/>
                </a:lnTo>
                <a:lnTo>
                  <a:pt x="1842" y="2005"/>
                </a:lnTo>
                <a:lnTo>
                  <a:pt x="1835" y="2000"/>
                </a:lnTo>
                <a:lnTo>
                  <a:pt x="1826" y="1996"/>
                </a:lnTo>
                <a:lnTo>
                  <a:pt x="1808" y="1988"/>
                </a:lnTo>
                <a:lnTo>
                  <a:pt x="1788" y="1979"/>
                </a:lnTo>
                <a:lnTo>
                  <a:pt x="1768" y="1968"/>
                </a:lnTo>
                <a:lnTo>
                  <a:pt x="1749" y="1958"/>
                </a:lnTo>
                <a:lnTo>
                  <a:pt x="1731" y="1948"/>
                </a:lnTo>
                <a:lnTo>
                  <a:pt x="1715" y="1936"/>
                </a:lnTo>
                <a:lnTo>
                  <a:pt x="1704" y="1924"/>
                </a:lnTo>
                <a:lnTo>
                  <a:pt x="1695" y="1912"/>
                </a:lnTo>
                <a:lnTo>
                  <a:pt x="1692" y="1900"/>
                </a:lnTo>
                <a:lnTo>
                  <a:pt x="1696" y="1887"/>
                </a:lnTo>
                <a:lnTo>
                  <a:pt x="1705" y="1876"/>
                </a:lnTo>
                <a:lnTo>
                  <a:pt x="1744" y="1844"/>
                </a:lnTo>
                <a:lnTo>
                  <a:pt x="1780" y="1810"/>
                </a:lnTo>
                <a:lnTo>
                  <a:pt x="1812" y="1772"/>
                </a:lnTo>
                <a:lnTo>
                  <a:pt x="1842" y="1732"/>
                </a:lnTo>
                <a:lnTo>
                  <a:pt x="1868" y="1692"/>
                </a:lnTo>
                <a:lnTo>
                  <a:pt x="1891" y="1651"/>
                </a:lnTo>
                <a:lnTo>
                  <a:pt x="1910" y="1612"/>
                </a:lnTo>
                <a:lnTo>
                  <a:pt x="1926" y="1573"/>
                </a:lnTo>
                <a:lnTo>
                  <a:pt x="1940" y="1538"/>
                </a:lnTo>
                <a:lnTo>
                  <a:pt x="1950" y="1506"/>
                </a:lnTo>
                <a:lnTo>
                  <a:pt x="1957" y="1477"/>
                </a:lnTo>
                <a:lnTo>
                  <a:pt x="1962" y="1454"/>
                </a:lnTo>
                <a:lnTo>
                  <a:pt x="1962" y="1444"/>
                </a:lnTo>
                <a:lnTo>
                  <a:pt x="1963" y="1426"/>
                </a:lnTo>
                <a:lnTo>
                  <a:pt x="1963" y="1400"/>
                </a:lnTo>
                <a:lnTo>
                  <a:pt x="1963" y="1366"/>
                </a:lnTo>
                <a:lnTo>
                  <a:pt x="1963" y="1328"/>
                </a:lnTo>
                <a:lnTo>
                  <a:pt x="1963" y="1284"/>
                </a:lnTo>
                <a:lnTo>
                  <a:pt x="1963" y="1236"/>
                </a:lnTo>
                <a:lnTo>
                  <a:pt x="1962" y="1185"/>
                </a:lnTo>
                <a:lnTo>
                  <a:pt x="1962" y="1130"/>
                </a:lnTo>
                <a:lnTo>
                  <a:pt x="1961" y="1073"/>
                </a:lnTo>
                <a:lnTo>
                  <a:pt x="1961" y="1013"/>
                </a:lnTo>
                <a:lnTo>
                  <a:pt x="1960" y="955"/>
                </a:lnTo>
                <a:lnTo>
                  <a:pt x="1958" y="896"/>
                </a:lnTo>
                <a:lnTo>
                  <a:pt x="1958" y="838"/>
                </a:lnTo>
                <a:lnTo>
                  <a:pt x="1957" y="780"/>
                </a:lnTo>
                <a:lnTo>
                  <a:pt x="1956" y="726"/>
                </a:lnTo>
                <a:lnTo>
                  <a:pt x="1955" y="674"/>
                </a:lnTo>
                <a:lnTo>
                  <a:pt x="1954" y="626"/>
                </a:lnTo>
                <a:lnTo>
                  <a:pt x="1952" y="583"/>
                </a:lnTo>
                <a:lnTo>
                  <a:pt x="1950" y="544"/>
                </a:lnTo>
                <a:lnTo>
                  <a:pt x="1949" y="512"/>
                </a:lnTo>
                <a:close/>
              </a:path>
            </a:pathLst>
          </a:custGeom>
          <a:solidFill>
            <a:srgbClr val="2BA180"/>
          </a:solidFill>
          <a:ln w="19050" cmpd="sng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pt-BR"/>
          </a:p>
        </p:txBody>
      </p:sp>
      <p:sp>
        <p:nvSpPr>
          <p:cNvPr id="78907" name="Freeform 59"/>
          <p:cNvSpPr>
            <a:spLocks/>
          </p:cNvSpPr>
          <p:nvPr/>
        </p:nvSpPr>
        <p:spPr bwMode="auto">
          <a:xfrm>
            <a:off x="582613" y="3771900"/>
            <a:ext cx="1779587" cy="1544638"/>
          </a:xfrm>
          <a:custGeom>
            <a:avLst/>
            <a:gdLst>
              <a:gd name="T0" fmla="*/ 4441 w 4463"/>
              <a:gd name="T1" fmla="*/ 641 h 3878"/>
              <a:gd name="T2" fmla="*/ 4427 w 4463"/>
              <a:gd name="T3" fmla="*/ 424 h 3878"/>
              <a:gd name="T4" fmla="*/ 4285 w 4463"/>
              <a:gd name="T5" fmla="*/ 210 h 3878"/>
              <a:gd name="T6" fmla="*/ 4111 w 4463"/>
              <a:gd name="T7" fmla="*/ 200 h 3878"/>
              <a:gd name="T8" fmla="*/ 3734 w 4463"/>
              <a:gd name="T9" fmla="*/ 279 h 3878"/>
              <a:gd name="T10" fmla="*/ 3501 w 4463"/>
              <a:gd name="T11" fmla="*/ 307 h 3878"/>
              <a:gd name="T12" fmla="*/ 3267 w 4463"/>
              <a:gd name="T13" fmla="*/ 285 h 3878"/>
              <a:gd name="T14" fmla="*/ 2962 w 4463"/>
              <a:gd name="T15" fmla="*/ 450 h 3878"/>
              <a:gd name="T16" fmla="*/ 2797 w 4463"/>
              <a:gd name="T17" fmla="*/ 547 h 3878"/>
              <a:gd name="T18" fmla="*/ 2394 w 4463"/>
              <a:gd name="T19" fmla="*/ 656 h 3878"/>
              <a:gd name="T20" fmla="*/ 1745 w 4463"/>
              <a:gd name="T21" fmla="*/ 914 h 3878"/>
              <a:gd name="T22" fmla="*/ 1077 w 4463"/>
              <a:gd name="T23" fmla="*/ 766 h 3878"/>
              <a:gd name="T24" fmla="*/ 843 w 4463"/>
              <a:gd name="T25" fmla="*/ 552 h 3878"/>
              <a:gd name="T26" fmla="*/ 924 w 4463"/>
              <a:gd name="T27" fmla="*/ 263 h 3878"/>
              <a:gd name="T28" fmla="*/ 935 w 4463"/>
              <a:gd name="T29" fmla="*/ 110 h 3878"/>
              <a:gd name="T30" fmla="*/ 771 w 4463"/>
              <a:gd name="T31" fmla="*/ 125 h 3878"/>
              <a:gd name="T32" fmla="*/ 602 w 4463"/>
              <a:gd name="T33" fmla="*/ 45 h 3878"/>
              <a:gd name="T34" fmla="*/ 271 w 4463"/>
              <a:gd name="T35" fmla="*/ 64 h 3878"/>
              <a:gd name="T36" fmla="*/ 276 w 4463"/>
              <a:gd name="T37" fmla="*/ 375 h 3878"/>
              <a:gd name="T38" fmla="*/ 264 w 4463"/>
              <a:gd name="T39" fmla="*/ 663 h 3878"/>
              <a:gd name="T40" fmla="*/ 136 w 4463"/>
              <a:gd name="T41" fmla="*/ 880 h 3878"/>
              <a:gd name="T42" fmla="*/ 3 w 4463"/>
              <a:gd name="T43" fmla="*/ 1064 h 3878"/>
              <a:gd name="T44" fmla="*/ 111 w 4463"/>
              <a:gd name="T45" fmla="*/ 1134 h 3878"/>
              <a:gd name="T46" fmla="*/ 164 w 4463"/>
              <a:gd name="T47" fmla="*/ 1264 h 3878"/>
              <a:gd name="T48" fmla="*/ 347 w 4463"/>
              <a:gd name="T49" fmla="*/ 1469 h 3878"/>
              <a:gd name="T50" fmla="*/ 465 w 4463"/>
              <a:gd name="T51" fmla="*/ 1613 h 3878"/>
              <a:gd name="T52" fmla="*/ 585 w 4463"/>
              <a:gd name="T53" fmla="*/ 1759 h 3878"/>
              <a:gd name="T54" fmla="*/ 907 w 4463"/>
              <a:gd name="T55" fmla="*/ 1749 h 3878"/>
              <a:gd name="T56" fmla="*/ 1011 w 4463"/>
              <a:gd name="T57" fmla="*/ 1883 h 3878"/>
              <a:gd name="T58" fmla="*/ 1081 w 4463"/>
              <a:gd name="T59" fmla="*/ 2062 h 3878"/>
              <a:gd name="T60" fmla="*/ 1028 w 4463"/>
              <a:gd name="T61" fmla="*/ 2198 h 3878"/>
              <a:gd name="T62" fmla="*/ 892 w 4463"/>
              <a:gd name="T63" fmla="*/ 2242 h 3878"/>
              <a:gd name="T64" fmla="*/ 781 w 4463"/>
              <a:gd name="T65" fmla="*/ 2394 h 3878"/>
              <a:gd name="T66" fmla="*/ 672 w 4463"/>
              <a:gd name="T67" fmla="*/ 2686 h 3878"/>
              <a:gd name="T68" fmla="*/ 678 w 4463"/>
              <a:gd name="T69" fmla="*/ 2763 h 3878"/>
              <a:gd name="T70" fmla="*/ 809 w 4463"/>
              <a:gd name="T71" fmla="*/ 2884 h 3878"/>
              <a:gd name="T72" fmla="*/ 873 w 4463"/>
              <a:gd name="T73" fmla="*/ 3105 h 3878"/>
              <a:gd name="T74" fmla="*/ 1005 w 4463"/>
              <a:gd name="T75" fmla="*/ 3548 h 3878"/>
              <a:gd name="T76" fmla="*/ 1091 w 4463"/>
              <a:gd name="T77" fmla="*/ 3734 h 3878"/>
              <a:gd name="T78" fmla="*/ 1191 w 4463"/>
              <a:gd name="T79" fmla="*/ 3812 h 3878"/>
              <a:gd name="T80" fmla="*/ 1324 w 4463"/>
              <a:gd name="T81" fmla="*/ 3848 h 3878"/>
              <a:gd name="T82" fmla="*/ 1485 w 4463"/>
              <a:gd name="T83" fmla="*/ 3861 h 3878"/>
              <a:gd name="T84" fmla="*/ 1544 w 4463"/>
              <a:gd name="T85" fmla="*/ 3579 h 3878"/>
              <a:gd name="T86" fmla="*/ 1610 w 4463"/>
              <a:gd name="T87" fmla="*/ 3340 h 3878"/>
              <a:gd name="T88" fmla="*/ 1580 w 4463"/>
              <a:gd name="T89" fmla="*/ 3183 h 3878"/>
              <a:gd name="T90" fmla="*/ 1537 w 4463"/>
              <a:gd name="T91" fmla="*/ 2973 h 3878"/>
              <a:gd name="T92" fmla="*/ 1569 w 4463"/>
              <a:gd name="T93" fmla="*/ 2666 h 3878"/>
              <a:gd name="T94" fmla="*/ 1735 w 4463"/>
              <a:gd name="T95" fmla="*/ 2331 h 3878"/>
              <a:gd name="T96" fmla="*/ 1963 w 4463"/>
              <a:gd name="T97" fmla="*/ 1873 h 3878"/>
              <a:gd name="T98" fmla="*/ 2079 w 4463"/>
              <a:gd name="T99" fmla="*/ 1556 h 3878"/>
              <a:gd name="T100" fmla="*/ 2332 w 4463"/>
              <a:gd name="T101" fmla="*/ 1477 h 3878"/>
              <a:gd name="T102" fmla="*/ 2726 w 4463"/>
              <a:gd name="T103" fmla="*/ 1324 h 3878"/>
              <a:gd name="T104" fmla="*/ 3146 w 4463"/>
              <a:gd name="T105" fmla="*/ 998 h 3878"/>
              <a:gd name="T106" fmla="*/ 3542 w 4463"/>
              <a:gd name="T107" fmla="*/ 839 h 3878"/>
              <a:gd name="T108" fmla="*/ 3964 w 4463"/>
              <a:gd name="T109" fmla="*/ 895 h 3878"/>
              <a:gd name="T110" fmla="*/ 4328 w 4463"/>
              <a:gd name="T111" fmla="*/ 775 h 38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4463" h="3878">
                <a:moveTo>
                  <a:pt x="4407" y="760"/>
                </a:moveTo>
                <a:lnTo>
                  <a:pt x="4409" y="756"/>
                </a:lnTo>
                <a:lnTo>
                  <a:pt x="4410" y="746"/>
                </a:lnTo>
                <a:lnTo>
                  <a:pt x="4414" y="732"/>
                </a:lnTo>
                <a:lnTo>
                  <a:pt x="4417" y="717"/>
                </a:lnTo>
                <a:lnTo>
                  <a:pt x="4421" y="703"/>
                </a:lnTo>
                <a:lnTo>
                  <a:pt x="4431" y="673"/>
                </a:lnTo>
                <a:lnTo>
                  <a:pt x="4441" y="641"/>
                </a:lnTo>
                <a:lnTo>
                  <a:pt x="4451" y="607"/>
                </a:lnTo>
                <a:lnTo>
                  <a:pt x="4459" y="575"/>
                </a:lnTo>
                <a:lnTo>
                  <a:pt x="4463" y="545"/>
                </a:lnTo>
                <a:lnTo>
                  <a:pt x="4463" y="517"/>
                </a:lnTo>
                <a:lnTo>
                  <a:pt x="4459" y="492"/>
                </a:lnTo>
                <a:lnTo>
                  <a:pt x="4452" y="472"/>
                </a:lnTo>
                <a:lnTo>
                  <a:pt x="4441" y="450"/>
                </a:lnTo>
                <a:lnTo>
                  <a:pt x="4427" y="424"/>
                </a:lnTo>
                <a:lnTo>
                  <a:pt x="4412" y="396"/>
                </a:lnTo>
                <a:lnTo>
                  <a:pt x="4394" y="367"/>
                </a:lnTo>
                <a:lnTo>
                  <a:pt x="4375" y="338"/>
                </a:lnTo>
                <a:lnTo>
                  <a:pt x="4356" y="309"/>
                </a:lnTo>
                <a:lnTo>
                  <a:pt x="4337" y="279"/>
                </a:lnTo>
                <a:lnTo>
                  <a:pt x="4319" y="253"/>
                </a:lnTo>
                <a:lnTo>
                  <a:pt x="4300" y="229"/>
                </a:lnTo>
                <a:lnTo>
                  <a:pt x="4285" y="210"/>
                </a:lnTo>
                <a:lnTo>
                  <a:pt x="4273" y="195"/>
                </a:lnTo>
                <a:lnTo>
                  <a:pt x="4263" y="185"/>
                </a:lnTo>
                <a:lnTo>
                  <a:pt x="4253" y="182"/>
                </a:lnTo>
                <a:lnTo>
                  <a:pt x="4237" y="182"/>
                </a:lnTo>
                <a:lnTo>
                  <a:pt x="4214" y="184"/>
                </a:lnTo>
                <a:lnTo>
                  <a:pt x="4185" y="188"/>
                </a:lnTo>
                <a:lnTo>
                  <a:pt x="4150" y="193"/>
                </a:lnTo>
                <a:lnTo>
                  <a:pt x="4111" y="200"/>
                </a:lnTo>
                <a:lnTo>
                  <a:pt x="4068" y="209"/>
                </a:lnTo>
                <a:lnTo>
                  <a:pt x="4024" y="217"/>
                </a:lnTo>
                <a:lnTo>
                  <a:pt x="3977" y="228"/>
                </a:lnTo>
                <a:lnTo>
                  <a:pt x="3927" y="238"/>
                </a:lnTo>
                <a:lnTo>
                  <a:pt x="3878" y="249"/>
                </a:lnTo>
                <a:lnTo>
                  <a:pt x="3828" y="260"/>
                </a:lnTo>
                <a:lnTo>
                  <a:pt x="3779" y="270"/>
                </a:lnTo>
                <a:lnTo>
                  <a:pt x="3734" y="279"/>
                </a:lnTo>
                <a:lnTo>
                  <a:pt x="3689" y="288"/>
                </a:lnTo>
                <a:lnTo>
                  <a:pt x="3647" y="296"/>
                </a:lnTo>
                <a:lnTo>
                  <a:pt x="3610" y="303"/>
                </a:lnTo>
                <a:lnTo>
                  <a:pt x="3578" y="307"/>
                </a:lnTo>
                <a:lnTo>
                  <a:pt x="3550" y="311"/>
                </a:lnTo>
                <a:lnTo>
                  <a:pt x="3529" y="311"/>
                </a:lnTo>
                <a:lnTo>
                  <a:pt x="3515" y="310"/>
                </a:lnTo>
                <a:lnTo>
                  <a:pt x="3501" y="307"/>
                </a:lnTo>
                <a:lnTo>
                  <a:pt x="3483" y="303"/>
                </a:lnTo>
                <a:lnTo>
                  <a:pt x="3461" y="297"/>
                </a:lnTo>
                <a:lnTo>
                  <a:pt x="3436" y="292"/>
                </a:lnTo>
                <a:lnTo>
                  <a:pt x="3407" y="288"/>
                </a:lnTo>
                <a:lnTo>
                  <a:pt x="3375" y="285"/>
                </a:lnTo>
                <a:lnTo>
                  <a:pt x="3340" y="282"/>
                </a:lnTo>
                <a:lnTo>
                  <a:pt x="3304" y="282"/>
                </a:lnTo>
                <a:lnTo>
                  <a:pt x="3267" y="285"/>
                </a:lnTo>
                <a:lnTo>
                  <a:pt x="3228" y="289"/>
                </a:lnTo>
                <a:lnTo>
                  <a:pt x="3189" y="299"/>
                </a:lnTo>
                <a:lnTo>
                  <a:pt x="3150" y="311"/>
                </a:lnTo>
                <a:lnTo>
                  <a:pt x="3110" y="328"/>
                </a:lnTo>
                <a:lnTo>
                  <a:pt x="3071" y="350"/>
                </a:lnTo>
                <a:lnTo>
                  <a:pt x="3033" y="377"/>
                </a:lnTo>
                <a:lnTo>
                  <a:pt x="2996" y="410"/>
                </a:lnTo>
                <a:lnTo>
                  <a:pt x="2962" y="450"/>
                </a:lnTo>
                <a:lnTo>
                  <a:pt x="2929" y="496"/>
                </a:lnTo>
                <a:lnTo>
                  <a:pt x="2900" y="550"/>
                </a:lnTo>
                <a:lnTo>
                  <a:pt x="2897" y="549"/>
                </a:lnTo>
                <a:lnTo>
                  <a:pt x="2887" y="547"/>
                </a:lnTo>
                <a:lnTo>
                  <a:pt x="2873" y="547"/>
                </a:lnTo>
                <a:lnTo>
                  <a:pt x="2853" y="546"/>
                </a:lnTo>
                <a:lnTo>
                  <a:pt x="2828" y="546"/>
                </a:lnTo>
                <a:lnTo>
                  <a:pt x="2797" y="547"/>
                </a:lnTo>
                <a:lnTo>
                  <a:pt x="2762" y="549"/>
                </a:lnTo>
                <a:lnTo>
                  <a:pt x="2722" y="554"/>
                </a:lnTo>
                <a:lnTo>
                  <a:pt x="2678" y="561"/>
                </a:lnTo>
                <a:lnTo>
                  <a:pt x="2629" y="573"/>
                </a:lnTo>
                <a:lnTo>
                  <a:pt x="2576" y="586"/>
                </a:lnTo>
                <a:lnTo>
                  <a:pt x="2519" y="604"/>
                </a:lnTo>
                <a:lnTo>
                  <a:pt x="2458" y="628"/>
                </a:lnTo>
                <a:lnTo>
                  <a:pt x="2394" y="656"/>
                </a:lnTo>
                <a:lnTo>
                  <a:pt x="2326" y="689"/>
                </a:lnTo>
                <a:lnTo>
                  <a:pt x="2255" y="728"/>
                </a:lnTo>
                <a:lnTo>
                  <a:pt x="2181" y="773"/>
                </a:lnTo>
                <a:lnTo>
                  <a:pt x="2105" y="825"/>
                </a:lnTo>
                <a:lnTo>
                  <a:pt x="2026" y="885"/>
                </a:lnTo>
                <a:lnTo>
                  <a:pt x="1934" y="902"/>
                </a:lnTo>
                <a:lnTo>
                  <a:pt x="1840" y="911"/>
                </a:lnTo>
                <a:lnTo>
                  <a:pt x="1745" y="914"/>
                </a:lnTo>
                <a:lnTo>
                  <a:pt x="1651" y="910"/>
                </a:lnTo>
                <a:lnTo>
                  <a:pt x="1559" y="902"/>
                </a:lnTo>
                <a:lnTo>
                  <a:pt x="1467" y="888"/>
                </a:lnTo>
                <a:lnTo>
                  <a:pt x="1380" y="870"/>
                </a:lnTo>
                <a:lnTo>
                  <a:pt x="1296" y="849"/>
                </a:lnTo>
                <a:lnTo>
                  <a:pt x="1217" y="824"/>
                </a:lnTo>
                <a:lnTo>
                  <a:pt x="1143" y="796"/>
                </a:lnTo>
                <a:lnTo>
                  <a:pt x="1077" y="766"/>
                </a:lnTo>
                <a:lnTo>
                  <a:pt x="1016" y="735"/>
                </a:lnTo>
                <a:lnTo>
                  <a:pt x="970" y="707"/>
                </a:lnTo>
                <a:lnTo>
                  <a:pt x="932" y="682"/>
                </a:lnTo>
                <a:lnTo>
                  <a:pt x="900" y="657"/>
                </a:lnTo>
                <a:lnTo>
                  <a:pt x="877" y="632"/>
                </a:lnTo>
                <a:lnTo>
                  <a:pt x="860" y="607"/>
                </a:lnTo>
                <a:lnTo>
                  <a:pt x="849" y="581"/>
                </a:lnTo>
                <a:lnTo>
                  <a:pt x="843" y="552"/>
                </a:lnTo>
                <a:lnTo>
                  <a:pt x="842" y="520"/>
                </a:lnTo>
                <a:lnTo>
                  <a:pt x="848" y="485"/>
                </a:lnTo>
                <a:lnTo>
                  <a:pt x="857" y="446"/>
                </a:lnTo>
                <a:lnTo>
                  <a:pt x="870" y="403"/>
                </a:lnTo>
                <a:lnTo>
                  <a:pt x="888" y="354"/>
                </a:lnTo>
                <a:lnTo>
                  <a:pt x="899" y="322"/>
                </a:lnTo>
                <a:lnTo>
                  <a:pt x="911" y="292"/>
                </a:lnTo>
                <a:lnTo>
                  <a:pt x="924" y="263"/>
                </a:lnTo>
                <a:lnTo>
                  <a:pt x="936" y="235"/>
                </a:lnTo>
                <a:lnTo>
                  <a:pt x="946" y="209"/>
                </a:lnTo>
                <a:lnTo>
                  <a:pt x="953" y="186"/>
                </a:lnTo>
                <a:lnTo>
                  <a:pt x="959" y="165"/>
                </a:lnTo>
                <a:lnTo>
                  <a:pt x="961" y="150"/>
                </a:lnTo>
                <a:lnTo>
                  <a:pt x="959" y="138"/>
                </a:lnTo>
                <a:lnTo>
                  <a:pt x="949" y="121"/>
                </a:lnTo>
                <a:lnTo>
                  <a:pt x="935" y="110"/>
                </a:lnTo>
                <a:lnTo>
                  <a:pt x="918" y="104"/>
                </a:lnTo>
                <a:lnTo>
                  <a:pt x="900" y="103"/>
                </a:lnTo>
                <a:lnTo>
                  <a:pt x="879" y="104"/>
                </a:lnTo>
                <a:lnTo>
                  <a:pt x="859" y="108"/>
                </a:lnTo>
                <a:lnTo>
                  <a:pt x="836" y="113"/>
                </a:lnTo>
                <a:lnTo>
                  <a:pt x="814" y="118"/>
                </a:lnTo>
                <a:lnTo>
                  <a:pt x="792" y="122"/>
                </a:lnTo>
                <a:lnTo>
                  <a:pt x="771" y="125"/>
                </a:lnTo>
                <a:lnTo>
                  <a:pt x="753" y="125"/>
                </a:lnTo>
                <a:lnTo>
                  <a:pt x="735" y="121"/>
                </a:lnTo>
                <a:lnTo>
                  <a:pt x="714" y="114"/>
                </a:lnTo>
                <a:lnTo>
                  <a:pt x="692" y="103"/>
                </a:lnTo>
                <a:lnTo>
                  <a:pt x="670" y="90"/>
                </a:lnTo>
                <a:lnTo>
                  <a:pt x="646" y="75"/>
                </a:lnTo>
                <a:lnTo>
                  <a:pt x="624" y="60"/>
                </a:lnTo>
                <a:lnTo>
                  <a:pt x="602" y="45"/>
                </a:lnTo>
                <a:lnTo>
                  <a:pt x="584" y="31"/>
                </a:lnTo>
                <a:lnTo>
                  <a:pt x="567" y="18"/>
                </a:lnTo>
                <a:lnTo>
                  <a:pt x="554" y="8"/>
                </a:lnTo>
                <a:lnTo>
                  <a:pt x="546" y="2"/>
                </a:lnTo>
                <a:lnTo>
                  <a:pt x="543" y="0"/>
                </a:lnTo>
                <a:lnTo>
                  <a:pt x="269" y="45"/>
                </a:lnTo>
                <a:lnTo>
                  <a:pt x="269" y="50"/>
                </a:lnTo>
                <a:lnTo>
                  <a:pt x="271" y="64"/>
                </a:lnTo>
                <a:lnTo>
                  <a:pt x="271" y="86"/>
                </a:lnTo>
                <a:lnTo>
                  <a:pt x="272" y="114"/>
                </a:lnTo>
                <a:lnTo>
                  <a:pt x="272" y="150"/>
                </a:lnTo>
                <a:lnTo>
                  <a:pt x="274" y="189"/>
                </a:lnTo>
                <a:lnTo>
                  <a:pt x="275" y="232"/>
                </a:lnTo>
                <a:lnTo>
                  <a:pt x="275" y="279"/>
                </a:lnTo>
                <a:lnTo>
                  <a:pt x="275" y="327"/>
                </a:lnTo>
                <a:lnTo>
                  <a:pt x="276" y="375"/>
                </a:lnTo>
                <a:lnTo>
                  <a:pt x="276" y="424"/>
                </a:lnTo>
                <a:lnTo>
                  <a:pt x="276" y="471"/>
                </a:lnTo>
                <a:lnTo>
                  <a:pt x="275" y="516"/>
                </a:lnTo>
                <a:lnTo>
                  <a:pt x="274" y="556"/>
                </a:lnTo>
                <a:lnTo>
                  <a:pt x="272" y="592"/>
                </a:lnTo>
                <a:lnTo>
                  <a:pt x="269" y="623"/>
                </a:lnTo>
                <a:lnTo>
                  <a:pt x="267" y="648"/>
                </a:lnTo>
                <a:lnTo>
                  <a:pt x="264" y="663"/>
                </a:lnTo>
                <a:lnTo>
                  <a:pt x="257" y="679"/>
                </a:lnTo>
                <a:lnTo>
                  <a:pt x="247" y="699"/>
                </a:lnTo>
                <a:lnTo>
                  <a:pt x="233" y="724"/>
                </a:lnTo>
                <a:lnTo>
                  <a:pt x="217" y="752"/>
                </a:lnTo>
                <a:lnTo>
                  <a:pt x="199" y="782"/>
                </a:lnTo>
                <a:lnTo>
                  <a:pt x="179" y="813"/>
                </a:lnTo>
                <a:lnTo>
                  <a:pt x="157" y="846"/>
                </a:lnTo>
                <a:lnTo>
                  <a:pt x="136" y="880"/>
                </a:lnTo>
                <a:lnTo>
                  <a:pt x="114" y="911"/>
                </a:lnTo>
                <a:lnTo>
                  <a:pt x="92" y="943"/>
                </a:lnTo>
                <a:lnTo>
                  <a:pt x="72" y="973"/>
                </a:lnTo>
                <a:lnTo>
                  <a:pt x="53" y="999"/>
                </a:lnTo>
                <a:lnTo>
                  <a:pt x="36" y="1023"/>
                </a:lnTo>
                <a:lnTo>
                  <a:pt x="22" y="1041"/>
                </a:lnTo>
                <a:lnTo>
                  <a:pt x="11" y="1056"/>
                </a:lnTo>
                <a:lnTo>
                  <a:pt x="3" y="1064"/>
                </a:lnTo>
                <a:lnTo>
                  <a:pt x="0" y="1073"/>
                </a:lnTo>
                <a:lnTo>
                  <a:pt x="4" y="1081"/>
                </a:lnTo>
                <a:lnTo>
                  <a:pt x="15" y="1088"/>
                </a:lnTo>
                <a:lnTo>
                  <a:pt x="30" y="1098"/>
                </a:lnTo>
                <a:lnTo>
                  <a:pt x="50" y="1106"/>
                </a:lnTo>
                <a:lnTo>
                  <a:pt x="71" y="1114"/>
                </a:lnTo>
                <a:lnTo>
                  <a:pt x="92" y="1124"/>
                </a:lnTo>
                <a:lnTo>
                  <a:pt x="111" y="1134"/>
                </a:lnTo>
                <a:lnTo>
                  <a:pt x="128" y="1143"/>
                </a:lnTo>
                <a:lnTo>
                  <a:pt x="140" y="1155"/>
                </a:lnTo>
                <a:lnTo>
                  <a:pt x="149" y="1167"/>
                </a:lnTo>
                <a:lnTo>
                  <a:pt x="151" y="1182"/>
                </a:lnTo>
                <a:lnTo>
                  <a:pt x="153" y="1200"/>
                </a:lnTo>
                <a:lnTo>
                  <a:pt x="156" y="1220"/>
                </a:lnTo>
                <a:lnTo>
                  <a:pt x="158" y="1242"/>
                </a:lnTo>
                <a:lnTo>
                  <a:pt x="164" y="1264"/>
                </a:lnTo>
                <a:lnTo>
                  <a:pt x="172" y="1289"/>
                </a:lnTo>
                <a:lnTo>
                  <a:pt x="185" y="1316"/>
                </a:lnTo>
                <a:lnTo>
                  <a:pt x="203" y="1344"/>
                </a:lnTo>
                <a:lnTo>
                  <a:pt x="228" y="1371"/>
                </a:lnTo>
                <a:lnTo>
                  <a:pt x="256" y="1396"/>
                </a:lnTo>
                <a:lnTo>
                  <a:pt x="286" y="1421"/>
                </a:lnTo>
                <a:lnTo>
                  <a:pt x="317" y="1446"/>
                </a:lnTo>
                <a:lnTo>
                  <a:pt x="347" y="1469"/>
                </a:lnTo>
                <a:lnTo>
                  <a:pt x="376" y="1491"/>
                </a:lnTo>
                <a:lnTo>
                  <a:pt x="403" y="1512"/>
                </a:lnTo>
                <a:lnTo>
                  <a:pt x="425" y="1532"/>
                </a:lnTo>
                <a:lnTo>
                  <a:pt x="443" y="1551"/>
                </a:lnTo>
                <a:lnTo>
                  <a:pt x="456" y="1567"/>
                </a:lnTo>
                <a:lnTo>
                  <a:pt x="460" y="1582"/>
                </a:lnTo>
                <a:lnTo>
                  <a:pt x="461" y="1596"/>
                </a:lnTo>
                <a:lnTo>
                  <a:pt x="465" y="1613"/>
                </a:lnTo>
                <a:lnTo>
                  <a:pt x="471" y="1631"/>
                </a:lnTo>
                <a:lnTo>
                  <a:pt x="479" y="1651"/>
                </a:lnTo>
                <a:lnTo>
                  <a:pt x="489" y="1673"/>
                </a:lnTo>
                <a:lnTo>
                  <a:pt x="503" y="1692"/>
                </a:lnTo>
                <a:lnTo>
                  <a:pt x="518" y="1713"/>
                </a:lnTo>
                <a:lnTo>
                  <a:pt x="538" y="1731"/>
                </a:lnTo>
                <a:lnTo>
                  <a:pt x="560" y="1746"/>
                </a:lnTo>
                <a:lnTo>
                  <a:pt x="585" y="1759"/>
                </a:lnTo>
                <a:lnTo>
                  <a:pt x="613" y="1767"/>
                </a:lnTo>
                <a:lnTo>
                  <a:pt x="645" y="1770"/>
                </a:lnTo>
                <a:lnTo>
                  <a:pt x="679" y="1769"/>
                </a:lnTo>
                <a:lnTo>
                  <a:pt x="736" y="1760"/>
                </a:lnTo>
                <a:lnTo>
                  <a:pt x="788" y="1753"/>
                </a:lnTo>
                <a:lnTo>
                  <a:pt x="834" y="1751"/>
                </a:lnTo>
                <a:lnTo>
                  <a:pt x="874" y="1748"/>
                </a:lnTo>
                <a:lnTo>
                  <a:pt x="907" y="1749"/>
                </a:lnTo>
                <a:lnTo>
                  <a:pt x="935" y="1753"/>
                </a:lnTo>
                <a:lnTo>
                  <a:pt x="957" y="1759"/>
                </a:lnTo>
                <a:lnTo>
                  <a:pt x="971" y="1769"/>
                </a:lnTo>
                <a:lnTo>
                  <a:pt x="982" y="1783"/>
                </a:lnTo>
                <a:lnTo>
                  <a:pt x="991" y="1802"/>
                </a:lnTo>
                <a:lnTo>
                  <a:pt x="999" y="1826"/>
                </a:lnTo>
                <a:lnTo>
                  <a:pt x="1006" y="1853"/>
                </a:lnTo>
                <a:lnTo>
                  <a:pt x="1011" y="1883"/>
                </a:lnTo>
                <a:lnTo>
                  <a:pt x="1018" y="1912"/>
                </a:lnTo>
                <a:lnTo>
                  <a:pt x="1025" y="1940"/>
                </a:lnTo>
                <a:lnTo>
                  <a:pt x="1032" y="1965"/>
                </a:lnTo>
                <a:lnTo>
                  <a:pt x="1041" y="1987"/>
                </a:lnTo>
                <a:lnTo>
                  <a:pt x="1052" y="2006"/>
                </a:lnTo>
                <a:lnTo>
                  <a:pt x="1063" y="2024"/>
                </a:lnTo>
                <a:lnTo>
                  <a:pt x="1073" y="2044"/>
                </a:lnTo>
                <a:lnTo>
                  <a:pt x="1081" y="2062"/>
                </a:lnTo>
                <a:lnTo>
                  <a:pt x="1088" y="2081"/>
                </a:lnTo>
                <a:lnTo>
                  <a:pt x="1091" y="2102"/>
                </a:lnTo>
                <a:lnTo>
                  <a:pt x="1089" y="2127"/>
                </a:lnTo>
                <a:lnTo>
                  <a:pt x="1084" y="2148"/>
                </a:lnTo>
                <a:lnTo>
                  <a:pt x="1074" y="2165"/>
                </a:lnTo>
                <a:lnTo>
                  <a:pt x="1062" y="2178"/>
                </a:lnTo>
                <a:lnTo>
                  <a:pt x="1046" y="2190"/>
                </a:lnTo>
                <a:lnTo>
                  <a:pt x="1028" y="2198"/>
                </a:lnTo>
                <a:lnTo>
                  <a:pt x="1010" y="2206"/>
                </a:lnTo>
                <a:lnTo>
                  <a:pt x="991" y="2212"/>
                </a:lnTo>
                <a:lnTo>
                  <a:pt x="970" y="2219"/>
                </a:lnTo>
                <a:lnTo>
                  <a:pt x="950" y="2226"/>
                </a:lnTo>
                <a:lnTo>
                  <a:pt x="936" y="2230"/>
                </a:lnTo>
                <a:lnTo>
                  <a:pt x="921" y="2234"/>
                </a:lnTo>
                <a:lnTo>
                  <a:pt x="907" y="2238"/>
                </a:lnTo>
                <a:lnTo>
                  <a:pt x="892" y="2242"/>
                </a:lnTo>
                <a:lnTo>
                  <a:pt x="875" y="2249"/>
                </a:lnTo>
                <a:lnTo>
                  <a:pt x="860" y="2258"/>
                </a:lnTo>
                <a:lnTo>
                  <a:pt x="845" y="2269"/>
                </a:lnTo>
                <a:lnTo>
                  <a:pt x="831" y="2284"/>
                </a:lnTo>
                <a:lnTo>
                  <a:pt x="817" y="2304"/>
                </a:lnTo>
                <a:lnTo>
                  <a:pt x="803" y="2327"/>
                </a:lnTo>
                <a:lnTo>
                  <a:pt x="792" y="2358"/>
                </a:lnTo>
                <a:lnTo>
                  <a:pt x="781" y="2394"/>
                </a:lnTo>
                <a:lnTo>
                  <a:pt x="772" y="2437"/>
                </a:lnTo>
                <a:lnTo>
                  <a:pt x="761" y="2490"/>
                </a:lnTo>
                <a:lnTo>
                  <a:pt x="747" y="2537"/>
                </a:lnTo>
                <a:lnTo>
                  <a:pt x="734" y="2576"/>
                </a:lnTo>
                <a:lnTo>
                  <a:pt x="717" y="2611"/>
                </a:lnTo>
                <a:lnTo>
                  <a:pt x="702" y="2641"/>
                </a:lnTo>
                <a:lnTo>
                  <a:pt x="686" y="2665"/>
                </a:lnTo>
                <a:lnTo>
                  <a:pt x="672" y="2686"/>
                </a:lnTo>
                <a:lnTo>
                  <a:pt x="660" y="2701"/>
                </a:lnTo>
                <a:lnTo>
                  <a:pt x="649" y="2713"/>
                </a:lnTo>
                <a:lnTo>
                  <a:pt x="642" y="2723"/>
                </a:lnTo>
                <a:lnTo>
                  <a:pt x="639" y="2729"/>
                </a:lnTo>
                <a:lnTo>
                  <a:pt x="640" y="2734"/>
                </a:lnTo>
                <a:lnTo>
                  <a:pt x="649" y="2743"/>
                </a:lnTo>
                <a:lnTo>
                  <a:pt x="661" y="2752"/>
                </a:lnTo>
                <a:lnTo>
                  <a:pt x="678" y="2763"/>
                </a:lnTo>
                <a:lnTo>
                  <a:pt x="697" y="2777"/>
                </a:lnTo>
                <a:lnTo>
                  <a:pt x="718" y="2791"/>
                </a:lnTo>
                <a:lnTo>
                  <a:pt x="739" y="2806"/>
                </a:lnTo>
                <a:lnTo>
                  <a:pt x="759" y="2823"/>
                </a:lnTo>
                <a:lnTo>
                  <a:pt x="777" y="2838"/>
                </a:lnTo>
                <a:lnTo>
                  <a:pt x="792" y="2855"/>
                </a:lnTo>
                <a:lnTo>
                  <a:pt x="803" y="2870"/>
                </a:lnTo>
                <a:lnTo>
                  <a:pt x="809" y="2884"/>
                </a:lnTo>
                <a:lnTo>
                  <a:pt x="811" y="2902"/>
                </a:lnTo>
                <a:lnTo>
                  <a:pt x="816" y="2925"/>
                </a:lnTo>
                <a:lnTo>
                  <a:pt x="821" y="2951"/>
                </a:lnTo>
                <a:lnTo>
                  <a:pt x="828" y="2981"/>
                </a:lnTo>
                <a:lnTo>
                  <a:pt x="836" y="3012"/>
                </a:lnTo>
                <a:lnTo>
                  <a:pt x="846" y="3044"/>
                </a:lnTo>
                <a:lnTo>
                  <a:pt x="859" y="3076"/>
                </a:lnTo>
                <a:lnTo>
                  <a:pt x="873" y="3105"/>
                </a:lnTo>
                <a:lnTo>
                  <a:pt x="889" y="3132"/>
                </a:lnTo>
                <a:lnTo>
                  <a:pt x="907" y="3152"/>
                </a:lnTo>
                <a:lnTo>
                  <a:pt x="928" y="3169"/>
                </a:lnTo>
                <a:lnTo>
                  <a:pt x="952" y="3177"/>
                </a:lnTo>
                <a:lnTo>
                  <a:pt x="991" y="3525"/>
                </a:lnTo>
                <a:lnTo>
                  <a:pt x="992" y="3527"/>
                </a:lnTo>
                <a:lnTo>
                  <a:pt x="998" y="3536"/>
                </a:lnTo>
                <a:lnTo>
                  <a:pt x="1005" y="3548"/>
                </a:lnTo>
                <a:lnTo>
                  <a:pt x="1013" y="3565"/>
                </a:lnTo>
                <a:lnTo>
                  <a:pt x="1024" y="3584"/>
                </a:lnTo>
                <a:lnTo>
                  <a:pt x="1035" y="3607"/>
                </a:lnTo>
                <a:lnTo>
                  <a:pt x="1048" y="3632"/>
                </a:lnTo>
                <a:lnTo>
                  <a:pt x="1060" y="3657"/>
                </a:lnTo>
                <a:lnTo>
                  <a:pt x="1071" y="3683"/>
                </a:lnTo>
                <a:lnTo>
                  <a:pt x="1082" y="3709"/>
                </a:lnTo>
                <a:lnTo>
                  <a:pt x="1091" y="3734"/>
                </a:lnTo>
                <a:lnTo>
                  <a:pt x="1098" y="3758"/>
                </a:lnTo>
                <a:lnTo>
                  <a:pt x="1106" y="3779"/>
                </a:lnTo>
                <a:lnTo>
                  <a:pt x="1117" y="3794"/>
                </a:lnTo>
                <a:lnTo>
                  <a:pt x="1128" y="3804"/>
                </a:lnTo>
                <a:lnTo>
                  <a:pt x="1142" y="3809"/>
                </a:lnTo>
                <a:lnTo>
                  <a:pt x="1157" y="3812"/>
                </a:lnTo>
                <a:lnTo>
                  <a:pt x="1174" y="3814"/>
                </a:lnTo>
                <a:lnTo>
                  <a:pt x="1191" y="3812"/>
                </a:lnTo>
                <a:lnTo>
                  <a:pt x="1207" y="3812"/>
                </a:lnTo>
                <a:lnTo>
                  <a:pt x="1224" y="3812"/>
                </a:lnTo>
                <a:lnTo>
                  <a:pt x="1239" y="3814"/>
                </a:lnTo>
                <a:lnTo>
                  <a:pt x="1253" y="3818"/>
                </a:lnTo>
                <a:lnTo>
                  <a:pt x="1267" y="3823"/>
                </a:lnTo>
                <a:lnTo>
                  <a:pt x="1284" y="3830"/>
                </a:lnTo>
                <a:lnTo>
                  <a:pt x="1303" y="3839"/>
                </a:lnTo>
                <a:lnTo>
                  <a:pt x="1324" y="3848"/>
                </a:lnTo>
                <a:lnTo>
                  <a:pt x="1346" y="3857"/>
                </a:lnTo>
                <a:lnTo>
                  <a:pt x="1370" y="3865"/>
                </a:lnTo>
                <a:lnTo>
                  <a:pt x="1394" y="3872"/>
                </a:lnTo>
                <a:lnTo>
                  <a:pt x="1416" y="3876"/>
                </a:lnTo>
                <a:lnTo>
                  <a:pt x="1437" y="3878"/>
                </a:lnTo>
                <a:lnTo>
                  <a:pt x="1455" y="3876"/>
                </a:lnTo>
                <a:lnTo>
                  <a:pt x="1471" y="3871"/>
                </a:lnTo>
                <a:lnTo>
                  <a:pt x="1485" y="3861"/>
                </a:lnTo>
                <a:lnTo>
                  <a:pt x="1495" y="3846"/>
                </a:lnTo>
                <a:lnTo>
                  <a:pt x="1502" y="3822"/>
                </a:lnTo>
                <a:lnTo>
                  <a:pt x="1509" y="3790"/>
                </a:lnTo>
                <a:lnTo>
                  <a:pt x="1517" y="3754"/>
                </a:lnTo>
                <a:lnTo>
                  <a:pt x="1524" y="3712"/>
                </a:lnTo>
                <a:lnTo>
                  <a:pt x="1530" y="3669"/>
                </a:lnTo>
                <a:lnTo>
                  <a:pt x="1537" y="3623"/>
                </a:lnTo>
                <a:lnTo>
                  <a:pt x="1544" y="3579"/>
                </a:lnTo>
                <a:lnTo>
                  <a:pt x="1549" y="3537"/>
                </a:lnTo>
                <a:lnTo>
                  <a:pt x="1555" y="3497"/>
                </a:lnTo>
                <a:lnTo>
                  <a:pt x="1560" y="3464"/>
                </a:lnTo>
                <a:lnTo>
                  <a:pt x="1565" y="3436"/>
                </a:lnTo>
                <a:lnTo>
                  <a:pt x="1570" y="3416"/>
                </a:lnTo>
                <a:lnTo>
                  <a:pt x="1581" y="3389"/>
                </a:lnTo>
                <a:lnTo>
                  <a:pt x="1595" y="3364"/>
                </a:lnTo>
                <a:lnTo>
                  <a:pt x="1610" y="3340"/>
                </a:lnTo>
                <a:lnTo>
                  <a:pt x="1624" y="3319"/>
                </a:lnTo>
                <a:lnTo>
                  <a:pt x="1633" y="3298"/>
                </a:lnTo>
                <a:lnTo>
                  <a:pt x="1634" y="3277"/>
                </a:lnTo>
                <a:lnTo>
                  <a:pt x="1631" y="3263"/>
                </a:lnTo>
                <a:lnTo>
                  <a:pt x="1621" y="3247"/>
                </a:lnTo>
                <a:lnTo>
                  <a:pt x="1609" y="3227"/>
                </a:lnTo>
                <a:lnTo>
                  <a:pt x="1595" y="3207"/>
                </a:lnTo>
                <a:lnTo>
                  <a:pt x="1580" y="3183"/>
                </a:lnTo>
                <a:lnTo>
                  <a:pt x="1563" y="3159"/>
                </a:lnTo>
                <a:lnTo>
                  <a:pt x="1549" y="3134"/>
                </a:lnTo>
                <a:lnTo>
                  <a:pt x="1537" y="3111"/>
                </a:lnTo>
                <a:lnTo>
                  <a:pt x="1527" y="3087"/>
                </a:lnTo>
                <a:lnTo>
                  <a:pt x="1523" y="3063"/>
                </a:lnTo>
                <a:lnTo>
                  <a:pt x="1526" y="3043"/>
                </a:lnTo>
                <a:lnTo>
                  <a:pt x="1531" y="3012"/>
                </a:lnTo>
                <a:lnTo>
                  <a:pt x="1537" y="2973"/>
                </a:lnTo>
                <a:lnTo>
                  <a:pt x="1539" y="2931"/>
                </a:lnTo>
                <a:lnTo>
                  <a:pt x="1544" y="2884"/>
                </a:lnTo>
                <a:lnTo>
                  <a:pt x="1546" y="2837"/>
                </a:lnTo>
                <a:lnTo>
                  <a:pt x="1549" y="2790"/>
                </a:lnTo>
                <a:lnTo>
                  <a:pt x="1553" y="2745"/>
                </a:lnTo>
                <a:lnTo>
                  <a:pt x="1558" y="2704"/>
                </a:lnTo>
                <a:lnTo>
                  <a:pt x="1562" y="2688"/>
                </a:lnTo>
                <a:lnTo>
                  <a:pt x="1569" y="2666"/>
                </a:lnTo>
                <a:lnTo>
                  <a:pt x="1581" y="2640"/>
                </a:lnTo>
                <a:lnTo>
                  <a:pt x="1595" y="2608"/>
                </a:lnTo>
                <a:lnTo>
                  <a:pt x="1613" y="2570"/>
                </a:lnTo>
                <a:lnTo>
                  <a:pt x="1634" y="2529"/>
                </a:lnTo>
                <a:lnTo>
                  <a:pt x="1656" y="2484"/>
                </a:lnTo>
                <a:lnTo>
                  <a:pt x="1681" y="2435"/>
                </a:lnTo>
                <a:lnTo>
                  <a:pt x="1708" y="2384"/>
                </a:lnTo>
                <a:lnTo>
                  <a:pt x="1735" y="2331"/>
                </a:lnTo>
                <a:lnTo>
                  <a:pt x="1765" y="2276"/>
                </a:lnTo>
                <a:lnTo>
                  <a:pt x="1794" y="2219"/>
                </a:lnTo>
                <a:lnTo>
                  <a:pt x="1823" y="2160"/>
                </a:lnTo>
                <a:lnTo>
                  <a:pt x="1852" y="2102"/>
                </a:lnTo>
                <a:lnTo>
                  <a:pt x="1881" y="2044"/>
                </a:lnTo>
                <a:lnTo>
                  <a:pt x="1910" y="1987"/>
                </a:lnTo>
                <a:lnTo>
                  <a:pt x="1937" y="1928"/>
                </a:lnTo>
                <a:lnTo>
                  <a:pt x="1963" y="1873"/>
                </a:lnTo>
                <a:lnTo>
                  <a:pt x="1987" y="1819"/>
                </a:lnTo>
                <a:lnTo>
                  <a:pt x="2009" y="1767"/>
                </a:lnTo>
                <a:lnTo>
                  <a:pt x="2029" y="1719"/>
                </a:lnTo>
                <a:lnTo>
                  <a:pt x="2045" y="1673"/>
                </a:lnTo>
                <a:lnTo>
                  <a:pt x="2059" y="1630"/>
                </a:lnTo>
                <a:lnTo>
                  <a:pt x="2069" y="1592"/>
                </a:lnTo>
                <a:lnTo>
                  <a:pt x="2074" y="1557"/>
                </a:lnTo>
                <a:lnTo>
                  <a:pt x="2079" y="1556"/>
                </a:lnTo>
                <a:lnTo>
                  <a:pt x="2091" y="1553"/>
                </a:lnTo>
                <a:lnTo>
                  <a:pt x="2109" y="1548"/>
                </a:lnTo>
                <a:lnTo>
                  <a:pt x="2136" y="1539"/>
                </a:lnTo>
                <a:lnTo>
                  <a:pt x="2166" y="1530"/>
                </a:lnTo>
                <a:lnTo>
                  <a:pt x="2201" y="1519"/>
                </a:lnTo>
                <a:lnTo>
                  <a:pt x="2241" y="1506"/>
                </a:lnTo>
                <a:lnTo>
                  <a:pt x="2286" y="1492"/>
                </a:lnTo>
                <a:lnTo>
                  <a:pt x="2332" y="1477"/>
                </a:lnTo>
                <a:lnTo>
                  <a:pt x="2380" y="1460"/>
                </a:lnTo>
                <a:lnTo>
                  <a:pt x="2430" y="1444"/>
                </a:lnTo>
                <a:lnTo>
                  <a:pt x="2480" y="1426"/>
                </a:lnTo>
                <a:lnTo>
                  <a:pt x="2530" y="1407"/>
                </a:lnTo>
                <a:lnTo>
                  <a:pt x="2580" y="1388"/>
                </a:lnTo>
                <a:lnTo>
                  <a:pt x="2629" y="1369"/>
                </a:lnTo>
                <a:lnTo>
                  <a:pt x="2675" y="1349"/>
                </a:lnTo>
                <a:lnTo>
                  <a:pt x="2726" y="1324"/>
                </a:lnTo>
                <a:lnTo>
                  <a:pt x="2779" y="1292"/>
                </a:lnTo>
                <a:lnTo>
                  <a:pt x="2832" y="1256"/>
                </a:lnTo>
                <a:lnTo>
                  <a:pt x="2885" y="1216"/>
                </a:lnTo>
                <a:lnTo>
                  <a:pt x="2937" y="1173"/>
                </a:lnTo>
                <a:lnTo>
                  <a:pt x="2990" y="1128"/>
                </a:lnTo>
                <a:lnTo>
                  <a:pt x="3043" y="1084"/>
                </a:lnTo>
                <a:lnTo>
                  <a:pt x="3094" y="1039"/>
                </a:lnTo>
                <a:lnTo>
                  <a:pt x="3146" y="998"/>
                </a:lnTo>
                <a:lnTo>
                  <a:pt x="3196" y="957"/>
                </a:lnTo>
                <a:lnTo>
                  <a:pt x="3244" y="923"/>
                </a:lnTo>
                <a:lnTo>
                  <a:pt x="3293" y="893"/>
                </a:lnTo>
                <a:lnTo>
                  <a:pt x="3339" y="870"/>
                </a:lnTo>
                <a:lnTo>
                  <a:pt x="3382" y="853"/>
                </a:lnTo>
                <a:lnTo>
                  <a:pt x="3433" y="843"/>
                </a:lnTo>
                <a:lnTo>
                  <a:pt x="3488" y="839"/>
                </a:lnTo>
                <a:lnTo>
                  <a:pt x="3542" y="839"/>
                </a:lnTo>
                <a:lnTo>
                  <a:pt x="3597" y="843"/>
                </a:lnTo>
                <a:lnTo>
                  <a:pt x="3654" y="850"/>
                </a:lnTo>
                <a:lnTo>
                  <a:pt x="3710" y="860"/>
                </a:lnTo>
                <a:lnTo>
                  <a:pt x="3764" y="870"/>
                </a:lnTo>
                <a:lnTo>
                  <a:pt x="3818" y="880"/>
                </a:lnTo>
                <a:lnTo>
                  <a:pt x="3870" y="886"/>
                </a:lnTo>
                <a:lnTo>
                  <a:pt x="3918" y="893"/>
                </a:lnTo>
                <a:lnTo>
                  <a:pt x="3964" y="895"/>
                </a:lnTo>
                <a:lnTo>
                  <a:pt x="4006" y="893"/>
                </a:lnTo>
                <a:lnTo>
                  <a:pt x="4057" y="884"/>
                </a:lnTo>
                <a:lnTo>
                  <a:pt x="4107" y="868"/>
                </a:lnTo>
                <a:lnTo>
                  <a:pt x="4155" y="850"/>
                </a:lnTo>
                <a:lnTo>
                  <a:pt x="4200" y="831"/>
                </a:lnTo>
                <a:lnTo>
                  <a:pt x="4245" y="810"/>
                </a:lnTo>
                <a:lnTo>
                  <a:pt x="4288" y="791"/>
                </a:lnTo>
                <a:lnTo>
                  <a:pt x="4328" y="775"/>
                </a:lnTo>
                <a:lnTo>
                  <a:pt x="4369" y="764"/>
                </a:lnTo>
                <a:lnTo>
                  <a:pt x="4407" y="760"/>
                </a:lnTo>
                <a:close/>
              </a:path>
            </a:pathLst>
          </a:custGeom>
          <a:solidFill>
            <a:srgbClr val="2BA180"/>
          </a:solidFill>
          <a:ln w="19050" cmpd="sng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pt-BR"/>
          </a:p>
        </p:txBody>
      </p:sp>
      <p:sp>
        <p:nvSpPr>
          <p:cNvPr id="78908" name="Freeform 60"/>
          <p:cNvSpPr>
            <a:spLocks/>
          </p:cNvSpPr>
          <p:nvPr/>
        </p:nvSpPr>
        <p:spPr bwMode="auto">
          <a:xfrm>
            <a:off x="952500" y="5375275"/>
            <a:ext cx="1258888" cy="1757363"/>
          </a:xfrm>
          <a:custGeom>
            <a:avLst/>
            <a:gdLst>
              <a:gd name="T0" fmla="*/ 1 w 3160"/>
              <a:gd name="T1" fmla="*/ 1060 h 4416"/>
              <a:gd name="T2" fmla="*/ 78 w 3160"/>
              <a:gd name="T3" fmla="*/ 1240 h 4416"/>
              <a:gd name="T4" fmla="*/ 213 w 3160"/>
              <a:gd name="T5" fmla="*/ 1354 h 4416"/>
              <a:gd name="T6" fmla="*/ 317 w 3160"/>
              <a:gd name="T7" fmla="*/ 1452 h 4416"/>
              <a:gd name="T8" fmla="*/ 309 w 3160"/>
              <a:gd name="T9" fmla="*/ 1572 h 4416"/>
              <a:gd name="T10" fmla="*/ 222 w 3160"/>
              <a:gd name="T11" fmla="*/ 1641 h 4416"/>
              <a:gd name="T12" fmla="*/ 156 w 3160"/>
              <a:gd name="T13" fmla="*/ 1744 h 4416"/>
              <a:gd name="T14" fmla="*/ 195 w 3160"/>
              <a:gd name="T15" fmla="*/ 1934 h 4416"/>
              <a:gd name="T16" fmla="*/ 298 w 3160"/>
              <a:gd name="T17" fmla="*/ 2168 h 4416"/>
              <a:gd name="T18" fmla="*/ 291 w 3160"/>
              <a:gd name="T19" fmla="*/ 2319 h 4416"/>
              <a:gd name="T20" fmla="*/ 268 w 3160"/>
              <a:gd name="T21" fmla="*/ 2491 h 4416"/>
              <a:gd name="T22" fmla="*/ 288 w 3160"/>
              <a:gd name="T23" fmla="*/ 2745 h 4416"/>
              <a:gd name="T24" fmla="*/ 297 w 3160"/>
              <a:gd name="T25" fmla="*/ 3031 h 4416"/>
              <a:gd name="T26" fmla="*/ 265 w 3160"/>
              <a:gd name="T27" fmla="*/ 3164 h 4416"/>
              <a:gd name="T28" fmla="*/ 184 w 3160"/>
              <a:gd name="T29" fmla="*/ 3282 h 4416"/>
              <a:gd name="T30" fmla="*/ 163 w 3160"/>
              <a:gd name="T31" fmla="*/ 3500 h 4416"/>
              <a:gd name="T32" fmla="*/ 266 w 3160"/>
              <a:gd name="T33" fmla="*/ 3744 h 4416"/>
              <a:gd name="T34" fmla="*/ 375 w 3160"/>
              <a:gd name="T35" fmla="*/ 3901 h 4416"/>
              <a:gd name="T36" fmla="*/ 376 w 3160"/>
              <a:gd name="T37" fmla="*/ 4030 h 4416"/>
              <a:gd name="T38" fmla="*/ 233 w 3160"/>
              <a:gd name="T39" fmla="*/ 4209 h 4416"/>
              <a:gd name="T40" fmla="*/ 305 w 3160"/>
              <a:gd name="T41" fmla="*/ 4390 h 4416"/>
              <a:gd name="T42" fmla="*/ 640 w 3160"/>
              <a:gd name="T43" fmla="*/ 4291 h 4416"/>
              <a:gd name="T44" fmla="*/ 1032 w 3160"/>
              <a:gd name="T45" fmla="*/ 4048 h 4416"/>
              <a:gd name="T46" fmla="*/ 1288 w 3160"/>
              <a:gd name="T47" fmla="*/ 3901 h 4416"/>
              <a:gd name="T48" fmla="*/ 1443 w 3160"/>
              <a:gd name="T49" fmla="*/ 3835 h 4416"/>
              <a:gd name="T50" fmla="*/ 1574 w 3160"/>
              <a:gd name="T51" fmla="*/ 3801 h 4416"/>
              <a:gd name="T52" fmla="*/ 1810 w 3160"/>
              <a:gd name="T53" fmla="*/ 3774 h 4416"/>
              <a:gd name="T54" fmla="*/ 2042 w 3160"/>
              <a:gd name="T55" fmla="*/ 3758 h 4416"/>
              <a:gd name="T56" fmla="*/ 2100 w 3160"/>
              <a:gd name="T57" fmla="*/ 3732 h 4416"/>
              <a:gd name="T58" fmla="*/ 2199 w 3160"/>
              <a:gd name="T59" fmla="*/ 3579 h 4416"/>
              <a:gd name="T60" fmla="*/ 2303 w 3160"/>
              <a:gd name="T61" fmla="*/ 3362 h 4416"/>
              <a:gd name="T62" fmla="*/ 2405 w 3160"/>
              <a:gd name="T63" fmla="*/ 3124 h 4416"/>
              <a:gd name="T64" fmla="*/ 2478 w 3160"/>
              <a:gd name="T65" fmla="*/ 3013 h 4416"/>
              <a:gd name="T66" fmla="*/ 2479 w 3160"/>
              <a:gd name="T67" fmla="*/ 2873 h 4416"/>
              <a:gd name="T68" fmla="*/ 2423 w 3160"/>
              <a:gd name="T69" fmla="*/ 2805 h 4416"/>
              <a:gd name="T70" fmla="*/ 2390 w 3160"/>
              <a:gd name="T71" fmla="*/ 2713 h 4416"/>
              <a:gd name="T72" fmla="*/ 2475 w 3160"/>
              <a:gd name="T73" fmla="*/ 2540 h 4416"/>
              <a:gd name="T74" fmla="*/ 2620 w 3160"/>
              <a:gd name="T75" fmla="*/ 2337 h 4416"/>
              <a:gd name="T76" fmla="*/ 2635 w 3160"/>
              <a:gd name="T77" fmla="*/ 2099 h 4416"/>
              <a:gd name="T78" fmla="*/ 2567 w 3160"/>
              <a:gd name="T79" fmla="*/ 1801 h 4416"/>
              <a:gd name="T80" fmla="*/ 2523 w 3160"/>
              <a:gd name="T81" fmla="*/ 1491 h 4416"/>
              <a:gd name="T82" fmla="*/ 2593 w 3160"/>
              <a:gd name="T83" fmla="*/ 1266 h 4416"/>
              <a:gd name="T84" fmla="*/ 2691 w 3160"/>
              <a:gd name="T85" fmla="*/ 1127 h 4416"/>
              <a:gd name="T86" fmla="*/ 2786 w 3160"/>
              <a:gd name="T87" fmla="*/ 925 h 4416"/>
              <a:gd name="T88" fmla="*/ 3002 w 3160"/>
              <a:gd name="T89" fmla="*/ 687 h 4416"/>
              <a:gd name="T90" fmla="*/ 3147 w 3160"/>
              <a:gd name="T91" fmla="*/ 536 h 4416"/>
              <a:gd name="T92" fmla="*/ 3113 w 3160"/>
              <a:gd name="T93" fmla="*/ 399 h 4416"/>
              <a:gd name="T94" fmla="*/ 2871 w 3160"/>
              <a:gd name="T95" fmla="*/ 245 h 4416"/>
              <a:gd name="T96" fmla="*/ 2694 w 3160"/>
              <a:gd name="T97" fmla="*/ 107 h 4416"/>
              <a:gd name="T98" fmla="*/ 2533 w 3160"/>
              <a:gd name="T99" fmla="*/ 32 h 4416"/>
              <a:gd name="T100" fmla="*/ 2339 w 3160"/>
              <a:gd name="T101" fmla="*/ 203 h 4416"/>
              <a:gd name="T102" fmla="*/ 2101 w 3160"/>
              <a:gd name="T103" fmla="*/ 324 h 4416"/>
              <a:gd name="T104" fmla="*/ 1949 w 3160"/>
              <a:gd name="T105" fmla="*/ 315 h 4416"/>
              <a:gd name="T106" fmla="*/ 1744 w 3160"/>
              <a:gd name="T107" fmla="*/ 429 h 4416"/>
              <a:gd name="T108" fmla="*/ 1587 w 3160"/>
              <a:gd name="T109" fmla="*/ 517 h 4416"/>
              <a:gd name="T110" fmla="*/ 1367 w 3160"/>
              <a:gd name="T111" fmla="*/ 500 h 4416"/>
              <a:gd name="T112" fmla="*/ 1186 w 3160"/>
              <a:gd name="T113" fmla="*/ 346 h 4416"/>
              <a:gd name="T114" fmla="*/ 1036 w 3160"/>
              <a:gd name="T115" fmla="*/ 148 h 4416"/>
              <a:gd name="T116" fmla="*/ 932 w 3160"/>
              <a:gd name="T117" fmla="*/ 29 h 4416"/>
              <a:gd name="T118" fmla="*/ 767 w 3160"/>
              <a:gd name="T119" fmla="*/ 12 h 4416"/>
              <a:gd name="T120" fmla="*/ 609 w 3160"/>
              <a:gd name="T121" fmla="*/ 162 h 4416"/>
              <a:gd name="T122" fmla="*/ 386 w 3160"/>
              <a:gd name="T123" fmla="*/ 328 h 4416"/>
              <a:gd name="T124" fmla="*/ 156 w 3160"/>
              <a:gd name="T125" fmla="*/ 616 h 44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160" h="4416">
                <a:moveTo>
                  <a:pt x="44" y="825"/>
                </a:moveTo>
                <a:lnTo>
                  <a:pt x="24" y="880"/>
                </a:lnTo>
                <a:lnTo>
                  <a:pt x="12" y="931"/>
                </a:lnTo>
                <a:lnTo>
                  <a:pt x="4" y="977"/>
                </a:lnTo>
                <a:lnTo>
                  <a:pt x="0" y="1020"/>
                </a:lnTo>
                <a:lnTo>
                  <a:pt x="1" y="1060"/>
                </a:lnTo>
                <a:lnTo>
                  <a:pt x="6" y="1097"/>
                </a:lnTo>
                <a:lnTo>
                  <a:pt x="15" y="1131"/>
                </a:lnTo>
                <a:lnTo>
                  <a:pt x="27" y="1161"/>
                </a:lnTo>
                <a:lnTo>
                  <a:pt x="41" y="1190"/>
                </a:lnTo>
                <a:lnTo>
                  <a:pt x="59" y="1216"/>
                </a:lnTo>
                <a:lnTo>
                  <a:pt x="78" y="1240"/>
                </a:lnTo>
                <a:lnTo>
                  <a:pt x="99" y="1263"/>
                </a:lnTo>
                <a:lnTo>
                  <a:pt x="121" y="1284"/>
                </a:lnTo>
                <a:lnTo>
                  <a:pt x="144" y="1303"/>
                </a:lnTo>
                <a:lnTo>
                  <a:pt x="166" y="1321"/>
                </a:lnTo>
                <a:lnTo>
                  <a:pt x="189" y="1337"/>
                </a:lnTo>
                <a:lnTo>
                  <a:pt x="213" y="1354"/>
                </a:lnTo>
                <a:lnTo>
                  <a:pt x="235" y="1370"/>
                </a:lnTo>
                <a:lnTo>
                  <a:pt x="255" y="1387"/>
                </a:lnTo>
                <a:lnTo>
                  <a:pt x="273" y="1402"/>
                </a:lnTo>
                <a:lnTo>
                  <a:pt x="291" y="1419"/>
                </a:lnTo>
                <a:lnTo>
                  <a:pt x="305" y="1435"/>
                </a:lnTo>
                <a:lnTo>
                  <a:pt x="317" y="1452"/>
                </a:lnTo>
                <a:lnTo>
                  <a:pt x="325" y="1471"/>
                </a:lnTo>
                <a:lnTo>
                  <a:pt x="330" y="1490"/>
                </a:lnTo>
                <a:lnTo>
                  <a:pt x="331" y="1511"/>
                </a:lnTo>
                <a:lnTo>
                  <a:pt x="327" y="1533"/>
                </a:lnTo>
                <a:lnTo>
                  <a:pt x="319" y="1555"/>
                </a:lnTo>
                <a:lnTo>
                  <a:pt x="309" y="1572"/>
                </a:lnTo>
                <a:lnTo>
                  <a:pt x="299" y="1585"/>
                </a:lnTo>
                <a:lnTo>
                  <a:pt x="286" y="1596"/>
                </a:lnTo>
                <a:lnTo>
                  <a:pt x="272" y="1605"/>
                </a:lnTo>
                <a:lnTo>
                  <a:pt x="255" y="1616"/>
                </a:lnTo>
                <a:lnTo>
                  <a:pt x="236" y="1630"/>
                </a:lnTo>
                <a:lnTo>
                  <a:pt x="222" y="1641"/>
                </a:lnTo>
                <a:lnTo>
                  <a:pt x="207" y="1654"/>
                </a:lnTo>
                <a:lnTo>
                  <a:pt x="193" y="1669"/>
                </a:lnTo>
                <a:lnTo>
                  <a:pt x="182" y="1684"/>
                </a:lnTo>
                <a:lnTo>
                  <a:pt x="171" y="1702"/>
                </a:lnTo>
                <a:lnTo>
                  <a:pt x="162" y="1722"/>
                </a:lnTo>
                <a:lnTo>
                  <a:pt x="156" y="1744"/>
                </a:lnTo>
                <a:lnTo>
                  <a:pt x="152" y="1769"/>
                </a:lnTo>
                <a:lnTo>
                  <a:pt x="152" y="1797"/>
                </a:lnTo>
                <a:lnTo>
                  <a:pt x="156" y="1827"/>
                </a:lnTo>
                <a:lnTo>
                  <a:pt x="165" y="1860"/>
                </a:lnTo>
                <a:lnTo>
                  <a:pt x="177" y="1895"/>
                </a:lnTo>
                <a:lnTo>
                  <a:pt x="195" y="1934"/>
                </a:lnTo>
                <a:lnTo>
                  <a:pt x="217" y="1978"/>
                </a:lnTo>
                <a:lnTo>
                  <a:pt x="243" y="2023"/>
                </a:lnTo>
                <a:lnTo>
                  <a:pt x="264" y="2065"/>
                </a:lnTo>
                <a:lnTo>
                  <a:pt x="279" y="2102"/>
                </a:lnTo>
                <a:lnTo>
                  <a:pt x="290" y="2136"/>
                </a:lnTo>
                <a:lnTo>
                  <a:pt x="298" y="2168"/>
                </a:lnTo>
                <a:lnTo>
                  <a:pt x="302" y="2195"/>
                </a:lnTo>
                <a:lnTo>
                  <a:pt x="303" y="2223"/>
                </a:lnTo>
                <a:lnTo>
                  <a:pt x="303" y="2247"/>
                </a:lnTo>
                <a:lnTo>
                  <a:pt x="301" y="2271"/>
                </a:lnTo>
                <a:lnTo>
                  <a:pt x="297" y="2295"/>
                </a:lnTo>
                <a:lnTo>
                  <a:pt x="291" y="2319"/>
                </a:lnTo>
                <a:lnTo>
                  <a:pt x="286" y="2344"/>
                </a:lnTo>
                <a:lnTo>
                  <a:pt x="280" y="2368"/>
                </a:lnTo>
                <a:lnTo>
                  <a:pt x="276" y="2396"/>
                </a:lnTo>
                <a:lnTo>
                  <a:pt x="272" y="2425"/>
                </a:lnTo>
                <a:lnTo>
                  <a:pt x="269" y="2456"/>
                </a:lnTo>
                <a:lnTo>
                  <a:pt x="268" y="2491"/>
                </a:lnTo>
                <a:lnTo>
                  <a:pt x="269" y="2529"/>
                </a:lnTo>
                <a:lnTo>
                  <a:pt x="273" y="2572"/>
                </a:lnTo>
                <a:lnTo>
                  <a:pt x="277" y="2609"/>
                </a:lnTo>
                <a:lnTo>
                  <a:pt x="281" y="2651"/>
                </a:lnTo>
                <a:lnTo>
                  <a:pt x="286" y="2697"/>
                </a:lnTo>
                <a:lnTo>
                  <a:pt x="288" y="2745"/>
                </a:lnTo>
                <a:lnTo>
                  <a:pt x="291" y="2796"/>
                </a:lnTo>
                <a:lnTo>
                  <a:pt x="294" y="2847"/>
                </a:lnTo>
                <a:lnTo>
                  <a:pt x="295" y="2896"/>
                </a:lnTo>
                <a:lnTo>
                  <a:pt x="297" y="2944"/>
                </a:lnTo>
                <a:lnTo>
                  <a:pt x="297" y="2990"/>
                </a:lnTo>
                <a:lnTo>
                  <a:pt x="297" y="3031"/>
                </a:lnTo>
                <a:lnTo>
                  <a:pt x="295" y="3067"/>
                </a:lnTo>
                <a:lnTo>
                  <a:pt x="292" y="3097"/>
                </a:lnTo>
                <a:lnTo>
                  <a:pt x="288" y="3119"/>
                </a:lnTo>
                <a:lnTo>
                  <a:pt x="284" y="3134"/>
                </a:lnTo>
                <a:lnTo>
                  <a:pt x="276" y="3149"/>
                </a:lnTo>
                <a:lnTo>
                  <a:pt x="265" y="3164"/>
                </a:lnTo>
                <a:lnTo>
                  <a:pt x="253" y="3181"/>
                </a:lnTo>
                <a:lnTo>
                  <a:pt x="239" y="3197"/>
                </a:lnTo>
                <a:lnTo>
                  <a:pt x="224" y="3216"/>
                </a:lnTo>
                <a:lnTo>
                  <a:pt x="210" y="3236"/>
                </a:lnTo>
                <a:lnTo>
                  <a:pt x="196" y="3258"/>
                </a:lnTo>
                <a:lnTo>
                  <a:pt x="184" y="3282"/>
                </a:lnTo>
                <a:lnTo>
                  <a:pt x="173" y="3310"/>
                </a:lnTo>
                <a:lnTo>
                  <a:pt x="163" y="3340"/>
                </a:lnTo>
                <a:lnTo>
                  <a:pt x="158" y="3374"/>
                </a:lnTo>
                <a:lnTo>
                  <a:pt x="155" y="3412"/>
                </a:lnTo>
                <a:lnTo>
                  <a:pt x="156" y="3453"/>
                </a:lnTo>
                <a:lnTo>
                  <a:pt x="163" y="3500"/>
                </a:lnTo>
                <a:lnTo>
                  <a:pt x="174" y="3552"/>
                </a:lnTo>
                <a:lnTo>
                  <a:pt x="189" y="3599"/>
                </a:lnTo>
                <a:lnTo>
                  <a:pt x="206" y="3640"/>
                </a:lnTo>
                <a:lnTo>
                  <a:pt x="225" y="3678"/>
                </a:lnTo>
                <a:lnTo>
                  <a:pt x="246" y="3713"/>
                </a:lnTo>
                <a:lnTo>
                  <a:pt x="266" y="3744"/>
                </a:lnTo>
                <a:lnTo>
                  <a:pt x="288" y="3773"/>
                </a:lnTo>
                <a:lnTo>
                  <a:pt x="309" y="3801"/>
                </a:lnTo>
                <a:lnTo>
                  <a:pt x="328" y="3825"/>
                </a:lnTo>
                <a:lnTo>
                  <a:pt x="346" y="3851"/>
                </a:lnTo>
                <a:lnTo>
                  <a:pt x="362" y="3876"/>
                </a:lnTo>
                <a:lnTo>
                  <a:pt x="375" y="3901"/>
                </a:lnTo>
                <a:lnTo>
                  <a:pt x="384" y="3927"/>
                </a:lnTo>
                <a:lnTo>
                  <a:pt x="390" y="3955"/>
                </a:lnTo>
                <a:lnTo>
                  <a:pt x="391" y="3971"/>
                </a:lnTo>
                <a:lnTo>
                  <a:pt x="389" y="3989"/>
                </a:lnTo>
                <a:lnTo>
                  <a:pt x="384" y="4010"/>
                </a:lnTo>
                <a:lnTo>
                  <a:pt x="376" y="4030"/>
                </a:lnTo>
                <a:lnTo>
                  <a:pt x="364" y="4054"/>
                </a:lnTo>
                <a:lnTo>
                  <a:pt x="349" y="4080"/>
                </a:lnTo>
                <a:lnTo>
                  <a:pt x="327" y="4108"/>
                </a:lnTo>
                <a:lnTo>
                  <a:pt x="302" y="4139"/>
                </a:lnTo>
                <a:lnTo>
                  <a:pt x="270" y="4173"/>
                </a:lnTo>
                <a:lnTo>
                  <a:pt x="233" y="4209"/>
                </a:lnTo>
                <a:lnTo>
                  <a:pt x="251" y="4243"/>
                </a:lnTo>
                <a:lnTo>
                  <a:pt x="265" y="4276"/>
                </a:lnTo>
                <a:lnTo>
                  <a:pt x="276" y="4309"/>
                </a:lnTo>
                <a:lnTo>
                  <a:pt x="287" y="4339"/>
                </a:lnTo>
                <a:lnTo>
                  <a:pt x="295" y="4367"/>
                </a:lnTo>
                <a:lnTo>
                  <a:pt x="305" y="4390"/>
                </a:lnTo>
                <a:lnTo>
                  <a:pt x="314" y="4407"/>
                </a:lnTo>
                <a:lnTo>
                  <a:pt x="327" y="4416"/>
                </a:lnTo>
                <a:lnTo>
                  <a:pt x="411" y="4393"/>
                </a:lnTo>
                <a:lnTo>
                  <a:pt x="492" y="4363"/>
                </a:lnTo>
                <a:lnTo>
                  <a:pt x="567" y="4328"/>
                </a:lnTo>
                <a:lnTo>
                  <a:pt x="640" y="4291"/>
                </a:lnTo>
                <a:lnTo>
                  <a:pt x="706" y="4253"/>
                </a:lnTo>
                <a:lnTo>
                  <a:pt x="768" y="4214"/>
                </a:lnTo>
                <a:lnTo>
                  <a:pt x="842" y="4166"/>
                </a:lnTo>
                <a:lnTo>
                  <a:pt x="911" y="4124"/>
                </a:lnTo>
                <a:lnTo>
                  <a:pt x="974" y="4084"/>
                </a:lnTo>
                <a:lnTo>
                  <a:pt x="1032" y="4048"/>
                </a:lnTo>
                <a:lnTo>
                  <a:pt x="1084" y="4015"/>
                </a:lnTo>
                <a:lnTo>
                  <a:pt x="1132" y="3986"/>
                </a:lnTo>
                <a:lnTo>
                  <a:pt x="1176" y="3961"/>
                </a:lnTo>
                <a:lnTo>
                  <a:pt x="1216" y="3938"/>
                </a:lnTo>
                <a:lnTo>
                  <a:pt x="1253" y="3919"/>
                </a:lnTo>
                <a:lnTo>
                  <a:pt x="1288" y="3901"/>
                </a:lnTo>
                <a:lnTo>
                  <a:pt x="1318" y="3886"/>
                </a:lnTo>
                <a:lnTo>
                  <a:pt x="1347" y="3873"/>
                </a:lnTo>
                <a:lnTo>
                  <a:pt x="1373" y="3861"/>
                </a:lnTo>
                <a:lnTo>
                  <a:pt x="1398" y="3851"/>
                </a:lnTo>
                <a:lnTo>
                  <a:pt x="1421" y="3843"/>
                </a:lnTo>
                <a:lnTo>
                  <a:pt x="1443" y="3835"/>
                </a:lnTo>
                <a:lnTo>
                  <a:pt x="1464" y="3828"/>
                </a:lnTo>
                <a:lnTo>
                  <a:pt x="1486" y="3823"/>
                </a:lnTo>
                <a:lnTo>
                  <a:pt x="1506" y="3817"/>
                </a:lnTo>
                <a:lnTo>
                  <a:pt x="1528" y="3812"/>
                </a:lnTo>
                <a:lnTo>
                  <a:pt x="1550" y="3805"/>
                </a:lnTo>
                <a:lnTo>
                  <a:pt x="1574" y="3801"/>
                </a:lnTo>
                <a:lnTo>
                  <a:pt x="1604" y="3795"/>
                </a:lnTo>
                <a:lnTo>
                  <a:pt x="1638" y="3791"/>
                </a:lnTo>
                <a:lnTo>
                  <a:pt x="1678" y="3787"/>
                </a:lnTo>
                <a:lnTo>
                  <a:pt x="1719" y="3781"/>
                </a:lnTo>
                <a:lnTo>
                  <a:pt x="1765" y="3777"/>
                </a:lnTo>
                <a:lnTo>
                  <a:pt x="1810" y="3774"/>
                </a:lnTo>
                <a:lnTo>
                  <a:pt x="1855" y="3770"/>
                </a:lnTo>
                <a:lnTo>
                  <a:pt x="1899" y="3768"/>
                </a:lnTo>
                <a:lnTo>
                  <a:pt x="1942" y="3763"/>
                </a:lnTo>
                <a:lnTo>
                  <a:pt x="1980" y="3761"/>
                </a:lnTo>
                <a:lnTo>
                  <a:pt x="2015" y="3759"/>
                </a:lnTo>
                <a:lnTo>
                  <a:pt x="2042" y="3758"/>
                </a:lnTo>
                <a:lnTo>
                  <a:pt x="2064" y="3757"/>
                </a:lnTo>
                <a:lnTo>
                  <a:pt x="2078" y="3755"/>
                </a:lnTo>
                <a:lnTo>
                  <a:pt x="2083" y="3755"/>
                </a:lnTo>
                <a:lnTo>
                  <a:pt x="2085" y="3752"/>
                </a:lnTo>
                <a:lnTo>
                  <a:pt x="2090" y="3744"/>
                </a:lnTo>
                <a:lnTo>
                  <a:pt x="2100" y="3732"/>
                </a:lnTo>
                <a:lnTo>
                  <a:pt x="2112" y="3715"/>
                </a:lnTo>
                <a:lnTo>
                  <a:pt x="2126" y="3693"/>
                </a:lnTo>
                <a:lnTo>
                  <a:pt x="2143" y="3670"/>
                </a:lnTo>
                <a:lnTo>
                  <a:pt x="2160" y="3643"/>
                </a:lnTo>
                <a:lnTo>
                  <a:pt x="2180" y="3612"/>
                </a:lnTo>
                <a:lnTo>
                  <a:pt x="2199" y="3579"/>
                </a:lnTo>
                <a:lnTo>
                  <a:pt x="2220" y="3545"/>
                </a:lnTo>
                <a:lnTo>
                  <a:pt x="2239" y="3509"/>
                </a:lnTo>
                <a:lnTo>
                  <a:pt x="2257" y="3473"/>
                </a:lnTo>
                <a:lnTo>
                  <a:pt x="2275" y="3436"/>
                </a:lnTo>
                <a:lnTo>
                  <a:pt x="2290" y="3399"/>
                </a:lnTo>
                <a:lnTo>
                  <a:pt x="2303" y="3362"/>
                </a:lnTo>
                <a:lnTo>
                  <a:pt x="2314" y="3326"/>
                </a:lnTo>
                <a:lnTo>
                  <a:pt x="2331" y="3273"/>
                </a:lnTo>
                <a:lnTo>
                  <a:pt x="2349" y="3226"/>
                </a:lnTo>
                <a:lnTo>
                  <a:pt x="2367" y="3188"/>
                </a:lnTo>
                <a:lnTo>
                  <a:pt x="2386" y="3153"/>
                </a:lnTo>
                <a:lnTo>
                  <a:pt x="2405" y="3124"/>
                </a:lnTo>
                <a:lnTo>
                  <a:pt x="2422" y="3100"/>
                </a:lnTo>
                <a:lnTo>
                  <a:pt x="2438" y="3079"/>
                </a:lnTo>
                <a:lnTo>
                  <a:pt x="2452" y="3060"/>
                </a:lnTo>
                <a:lnTo>
                  <a:pt x="2464" y="3045"/>
                </a:lnTo>
                <a:lnTo>
                  <a:pt x="2472" y="3029"/>
                </a:lnTo>
                <a:lnTo>
                  <a:pt x="2478" y="3013"/>
                </a:lnTo>
                <a:lnTo>
                  <a:pt x="2483" y="2994"/>
                </a:lnTo>
                <a:lnTo>
                  <a:pt x="2488" y="2970"/>
                </a:lnTo>
                <a:lnTo>
                  <a:pt x="2490" y="2947"/>
                </a:lnTo>
                <a:lnTo>
                  <a:pt x="2489" y="2922"/>
                </a:lnTo>
                <a:lnTo>
                  <a:pt x="2486" y="2898"/>
                </a:lnTo>
                <a:lnTo>
                  <a:pt x="2479" y="2873"/>
                </a:lnTo>
                <a:lnTo>
                  <a:pt x="2470" y="2852"/>
                </a:lnTo>
                <a:lnTo>
                  <a:pt x="2455" y="2833"/>
                </a:lnTo>
                <a:lnTo>
                  <a:pt x="2435" y="2818"/>
                </a:lnTo>
                <a:lnTo>
                  <a:pt x="2434" y="2816"/>
                </a:lnTo>
                <a:lnTo>
                  <a:pt x="2430" y="2812"/>
                </a:lnTo>
                <a:lnTo>
                  <a:pt x="2423" y="2805"/>
                </a:lnTo>
                <a:lnTo>
                  <a:pt x="2415" y="2797"/>
                </a:lnTo>
                <a:lnTo>
                  <a:pt x="2408" y="2786"/>
                </a:lnTo>
                <a:lnTo>
                  <a:pt x="2400" y="2772"/>
                </a:lnTo>
                <a:lnTo>
                  <a:pt x="2394" y="2755"/>
                </a:lnTo>
                <a:lnTo>
                  <a:pt x="2390" y="2735"/>
                </a:lnTo>
                <a:lnTo>
                  <a:pt x="2390" y="2713"/>
                </a:lnTo>
                <a:lnTo>
                  <a:pt x="2393" y="2689"/>
                </a:lnTo>
                <a:lnTo>
                  <a:pt x="2400" y="2661"/>
                </a:lnTo>
                <a:lnTo>
                  <a:pt x="2413" y="2631"/>
                </a:lnTo>
                <a:lnTo>
                  <a:pt x="2431" y="2601"/>
                </a:lnTo>
                <a:lnTo>
                  <a:pt x="2452" y="2570"/>
                </a:lnTo>
                <a:lnTo>
                  <a:pt x="2475" y="2540"/>
                </a:lnTo>
                <a:lnTo>
                  <a:pt x="2501" y="2509"/>
                </a:lnTo>
                <a:lnTo>
                  <a:pt x="2526" y="2477"/>
                </a:lnTo>
                <a:lnTo>
                  <a:pt x="2552" y="2444"/>
                </a:lnTo>
                <a:lnTo>
                  <a:pt x="2577" y="2410"/>
                </a:lnTo>
                <a:lnTo>
                  <a:pt x="2600" y="2374"/>
                </a:lnTo>
                <a:lnTo>
                  <a:pt x="2620" y="2337"/>
                </a:lnTo>
                <a:lnTo>
                  <a:pt x="2635" y="2298"/>
                </a:lnTo>
                <a:lnTo>
                  <a:pt x="2646" y="2258"/>
                </a:lnTo>
                <a:lnTo>
                  <a:pt x="2650" y="2217"/>
                </a:lnTo>
                <a:lnTo>
                  <a:pt x="2648" y="2173"/>
                </a:lnTo>
                <a:lnTo>
                  <a:pt x="2643" y="2139"/>
                </a:lnTo>
                <a:lnTo>
                  <a:pt x="2635" y="2099"/>
                </a:lnTo>
                <a:lnTo>
                  <a:pt x="2625" y="2056"/>
                </a:lnTo>
                <a:lnTo>
                  <a:pt x="2615" y="2010"/>
                </a:lnTo>
                <a:lnTo>
                  <a:pt x="2603" y="1960"/>
                </a:lnTo>
                <a:lnTo>
                  <a:pt x="2591" y="1908"/>
                </a:lnTo>
                <a:lnTo>
                  <a:pt x="2580" y="1856"/>
                </a:lnTo>
                <a:lnTo>
                  <a:pt x="2567" y="1801"/>
                </a:lnTo>
                <a:lnTo>
                  <a:pt x="2556" y="1747"/>
                </a:lnTo>
                <a:lnTo>
                  <a:pt x="2545" y="1692"/>
                </a:lnTo>
                <a:lnTo>
                  <a:pt x="2537" y="1640"/>
                </a:lnTo>
                <a:lnTo>
                  <a:pt x="2530" y="1588"/>
                </a:lnTo>
                <a:lnTo>
                  <a:pt x="2525" y="1538"/>
                </a:lnTo>
                <a:lnTo>
                  <a:pt x="2523" y="1491"/>
                </a:lnTo>
                <a:lnTo>
                  <a:pt x="2525" y="1447"/>
                </a:lnTo>
                <a:lnTo>
                  <a:pt x="2529" y="1408"/>
                </a:lnTo>
                <a:lnTo>
                  <a:pt x="2537" y="1373"/>
                </a:lnTo>
                <a:lnTo>
                  <a:pt x="2549" y="1343"/>
                </a:lnTo>
                <a:lnTo>
                  <a:pt x="2573" y="1302"/>
                </a:lnTo>
                <a:lnTo>
                  <a:pt x="2593" y="1266"/>
                </a:lnTo>
                <a:lnTo>
                  <a:pt x="2613" y="1237"/>
                </a:lnTo>
                <a:lnTo>
                  <a:pt x="2632" y="1212"/>
                </a:lnTo>
                <a:lnTo>
                  <a:pt x="2648" y="1189"/>
                </a:lnTo>
                <a:lnTo>
                  <a:pt x="2664" y="1168"/>
                </a:lnTo>
                <a:lnTo>
                  <a:pt x="2677" y="1149"/>
                </a:lnTo>
                <a:lnTo>
                  <a:pt x="2691" y="1127"/>
                </a:lnTo>
                <a:lnTo>
                  <a:pt x="2703" y="1104"/>
                </a:lnTo>
                <a:lnTo>
                  <a:pt x="2714" y="1078"/>
                </a:lnTo>
                <a:lnTo>
                  <a:pt x="2725" y="1046"/>
                </a:lnTo>
                <a:lnTo>
                  <a:pt x="2739" y="1008"/>
                </a:lnTo>
                <a:lnTo>
                  <a:pt x="2760" y="966"/>
                </a:lnTo>
                <a:lnTo>
                  <a:pt x="2786" y="925"/>
                </a:lnTo>
                <a:lnTo>
                  <a:pt x="2816" y="882"/>
                </a:lnTo>
                <a:lnTo>
                  <a:pt x="2850" y="840"/>
                </a:lnTo>
                <a:lnTo>
                  <a:pt x="2888" y="799"/>
                </a:lnTo>
                <a:lnTo>
                  <a:pt x="2925" y="759"/>
                </a:lnTo>
                <a:lnTo>
                  <a:pt x="2963" y="722"/>
                </a:lnTo>
                <a:lnTo>
                  <a:pt x="3002" y="687"/>
                </a:lnTo>
                <a:lnTo>
                  <a:pt x="3039" y="658"/>
                </a:lnTo>
                <a:lnTo>
                  <a:pt x="3068" y="635"/>
                </a:lnTo>
                <a:lnTo>
                  <a:pt x="3094" y="610"/>
                </a:lnTo>
                <a:lnTo>
                  <a:pt x="3116" y="586"/>
                </a:lnTo>
                <a:lnTo>
                  <a:pt x="3134" y="561"/>
                </a:lnTo>
                <a:lnTo>
                  <a:pt x="3147" y="536"/>
                </a:lnTo>
                <a:lnTo>
                  <a:pt x="3156" y="511"/>
                </a:lnTo>
                <a:lnTo>
                  <a:pt x="3160" y="487"/>
                </a:lnTo>
                <a:lnTo>
                  <a:pt x="3157" y="463"/>
                </a:lnTo>
                <a:lnTo>
                  <a:pt x="3149" y="440"/>
                </a:lnTo>
                <a:lnTo>
                  <a:pt x="3134" y="418"/>
                </a:lnTo>
                <a:lnTo>
                  <a:pt x="3113" y="399"/>
                </a:lnTo>
                <a:lnTo>
                  <a:pt x="3083" y="379"/>
                </a:lnTo>
                <a:lnTo>
                  <a:pt x="3044" y="357"/>
                </a:lnTo>
                <a:lnTo>
                  <a:pt x="3002" y="333"/>
                </a:lnTo>
                <a:lnTo>
                  <a:pt x="2958" y="304"/>
                </a:lnTo>
                <a:lnTo>
                  <a:pt x="2915" y="275"/>
                </a:lnTo>
                <a:lnTo>
                  <a:pt x="2871" y="245"/>
                </a:lnTo>
                <a:lnTo>
                  <a:pt x="2831" y="216"/>
                </a:lnTo>
                <a:lnTo>
                  <a:pt x="2794" y="188"/>
                </a:lnTo>
                <a:lnTo>
                  <a:pt x="2763" y="164"/>
                </a:lnTo>
                <a:lnTo>
                  <a:pt x="2742" y="146"/>
                </a:lnTo>
                <a:lnTo>
                  <a:pt x="2719" y="126"/>
                </a:lnTo>
                <a:lnTo>
                  <a:pt x="2694" y="107"/>
                </a:lnTo>
                <a:lnTo>
                  <a:pt x="2669" y="88"/>
                </a:lnTo>
                <a:lnTo>
                  <a:pt x="2643" y="70"/>
                </a:lnTo>
                <a:lnTo>
                  <a:pt x="2615" y="55"/>
                </a:lnTo>
                <a:lnTo>
                  <a:pt x="2588" y="43"/>
                </a:lnTo>
                <a:lnTo>
                  <a:pt x="2560" y="34"/>
                </a:lnTo>
                <a:lnTo>
                  <a:pt x="2533" y="32"/>
                </a:lnTo>
                <a:lnTo>
                  <a:pt x="2505" y="34"/>
                </a:lnTo>
                <a:lnTo>
                  <a:pt x="2479" y="44"/>
                </a:lnTo>
                <a:lnTo>
                  <a:pt x="2453" y="62"/>
                </a:lnTo>
                <a:lnTo>
                  <a:pt x="2419" y="114"/>
                </a:lnTo>
                <a:lnTo>
                  <a:pt x="2380" y="162"/>
                </a:lnTo>
                <a:lnTo>
                  <a:pt x="2339" y="203"/>
                </a:lnTo>
                <a:lnTo>
                  <a:pt x="2298" y="239"/>
                </a:lnTo>
                <a:lnTo>
                  <a:pt x="2254" y="268"/>
                </a:lnTo>
                <a:lnTo>
                  <a:pt x="2211" y="293"/>
                </a:lnTo>
                <a:lnTo>
                  <a:pt x="2169" y="309"/>
                </a:lnTo>
                <a:lnTo>
                  <a:pt x="2129" y="320"/>
                </a:lnTo>
                <a:lnTo>
                  <a:pt x="2101" y="324"/>
                </a:lnTo>
                <a:lnTo>
                  <a:pt x="2075" y="326"/>
                </a:lnTo>
                <a:lnTo>
                  <a:pt x="2050" y="324"/>
                </a:lnTo>
                <a:lnTo>
                  <a:pt x="2024" y="320"/>
                </a:lnTo>
                <a:lnTo>
                  <a:pt x="2000" y="316"/>
                </a:lnTo>
                <a:lnTo>
                  <a:pt x="1975" y="313"/>
                </a:lnTo>
                <a:lnTo>
                  <a:pt x="1949" y="315"/>
                </a:lnTo>
                <a:lnTo>
                  <a:pt x="1921" y="322"/>
                </a:lnTo>
                <a:lnTo>
                  <a:pt x="1891" y="334"/>
                </a:lnTo>
                <a:lnTo>
                  <a:pt x="1857" y="353"/>
                </a:lnTo>
                <a:lnTo>
                  <a:pt x="1820" y="377"/>
                </a:lnTo>
                <a:lnTo>
                  <a:pt x="1778" y="404"/>
                </a:lnTo>
                <a:lnTo>
                  <a:pt x="1744" y="429"/>
                </a:lnTo>
                <a:lnTo>
                  <a:pt x="1714" y="449"/>
                </a:lnTo>
                <a:lnTo>
                  <a:pt x="1686" y="469"/>
                </a:lnTo>
                <a:lnTo>
                  <a:pt x="1661" y="485"/>
                </a:lnTo>
                <a:lnTo>
                  <a:pt x="1638" y="498"/>
                </a:lnTo>
                <a:lnTo>
                  <a:pt x="1613" y="509"/>
                </a:lnTo>
                <a:lnTo>
                  <a:pt x="1587" y="517"/>
                </a:lnTo>
                <a:lnTo>
                  <a:pt x="1560" y="521"/>
                </a:lnTo>
                <a:lnTo>
                  <a:pt x="1528" y="524"/>
                </a:lnTo>
                <a:lnTo>
                  <a:pt x="1491" y="522"/>
                </a:lnTo>
                <a:lnTo>
                  <a:pt x="1447" y="518"/>
                </a:lnTo>
                <a:lnTo>
                  <a:pt x="1406" y="511"/>
                </a:lnTo>
                <a:lnTo>
                  <a:pt x="1367" y="500"/>
                </a:lnTo>
                <a:lnTo>
                  <a:pt x="1333" y="484"/>
                </a:lnTo>
                <a:lnTo>
                  <a:pt x="1300" y="463"/>
                </a:lnTo>
                <a:lnTo>
                  <a:pt x="1270" y="438"/>
                </a:lnTo>
                <a:lnTo>
                  <a:pt x="1241" y="411"/>
                </a:lnTo>
                <a:lnTo>
                  <a:pt x="1213" y="379"/>
                </a:lnTo>
                <a:lnTo>
                  <a:pt x="1186" y="346"/>
                </a:lnTo>
                <a:lnTo>
                  <a:pt x="1158" y="311"/>
                </a:lnTo>
                <a:lnTo>
                  <a:pt x="1130" y="272"/>
                </a:lnTo>
                <a:lnTo>
                  <a:pt x="1099" y="232"/>
                </a:lnTo>
                <a:lnTo>
                  <a:pt x="1068" y="191"/>
                </a:lnTo>
                <a:lnTo>
                  <a:pt x="1053" y="170"/>
                </a:lnTo>
                <a:lnTo>
                  <a:pt x="1036" y="148"/>
                </a:lnTo>
                <a:lnTo>
                  <a:pt x="1021" y="126"/>
                </a:lnTo>
                <a:lnTo>
                  <a:pt x="1006" y="104"/>
                </a:lnTo>
                <a:lnTo>
                  <a:pt x="989" y="82"/>
                </a:lnTo>
                <a:lnTo>
                  <a:pt x="971" y="63"/>
                </a:lnTo>
                <a:lnTo>
                  <a:pt x="952" y="45"/>
                </a:lnTo>
                <a:lnTo>
                  <a:pt x="932" y="29"/>
                </a:lnTo>
                <a:lnTo>
                  <a:pt x="908" y="16"/>
                </a:lnTo>
                <a:lnTo>
                  <a:pt x="882" y="7"/>
                </a:lnTo>
                <a:lnTo>
                  <a:pt x="853" y="0"/>
                </a:lnTo>
                <a:lnTo>
                  <a:pt x="820" y="0"/>
                </a:lnTo>
                <a:lnTo>
                  <a:pt x="784" y="3"/>
                </a:lnTo>
                <a:lnTo>
                  <a:pt x="767" y="12"/>
                </a:lnTo>
                <a:lnTo>
                  <a:pt x="746" y="27"/>
                </a:lnTo>
                <a:lnTo>
                  <a:pt x="723" y="48"/>
                </a:lnTo>
                <a:lnTo>
                  <a:pt x="698" y="73"/>
                </a:lnTo>
                <a:lnTo>
                  <a:pt x="670" y="100"/>
                </a:lnTo>
                <a:lnTo>
                  <a:pt x="640" y="131"/>
                </a:lnTo>
                <a:lnTo>
                  <a:pt x="609" y="162"/>
                </a:lnTo>
                <a:lnTo>
                  <a:pt x="576" y="194"/>
                </a:lnTo>
                <a:lnTo>
                  <a:pt x="541" y="225"/>
                </a:lnTo>
                <a:lnTo>
                  <a:pt x="504" y="256"/>
                </a:lnTo>
                <a:lnTo>
                  <a:pt x="466" y="283"/>
                </a:lnTo>
                <a:lnTo>
                  <a:pt x="427" y="308"/>
                </a:lnTo>
                <a:lnTo>
                  <a:pt x="386" y="328"/>
                </a:lnTo>
                <a:lnTo>
                  <a:pt x="335" y="386"/>
                </a:lnTo>
                <a:lnTo>
                  <a:pt x="290" y="440"/>
                </a:lnTo>
                <a:lnTo>
                  <a:pt x="250" y="489"/>
                </a:lnTo>
                <a:lnTo>
                  <a:pt x="214" y="536"/>
                </a:lnTo>
                <a:lnTo>
                  <a:pt x="182" y="577"/>
                </a:lnTo>
                <a:lnTo>
                  <a:pt x="156" y="616"/>
                </a:lnTo>
                <a:lnTo>
                  <a:pt x="123" y="667"/>
                </a:lnTo>
                <a:lnTo>
                  <a:pt x="94" y="717"/>
                </a:lnTo>
                <a:lnTo>
                  <a:pt x="67" y="768"/>
                </a:lnTo>
                <a:lnTo>
                  <a:pt x="44" y="825"/>
                </a:lnTo>
                <a:close/>
              </a:path>
            </a:pathLst>
          </a:custGeom>
          <a:solidFill>
            <a:srgbClr val="2BA180"/>
          </a:solidFill>
          <a:ln w="19050" cmpd="sng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pt-BR"/>
          </a:p>
        </p:txBody>
      </p:sp>
      <p:sp>
        <p:nvSpPr>
          <p:cNvPr id="78909" name="Freeform 61"/>
          <p:cNvSpPr>
            <a:spLocks noChangeAspect="1"/>
          </p:cNvSpPr>
          <p:nvPr/>
        </p:nvSpPr>
        <p:spPr bwMode="auto">
          <a:xfrm>
            <a:off x="1171575" y="4065588"/>
            <a:ext cx="1155700" cy="1497012"/>
          </a:xfrm>
          <a:custGeom>
            <a:avLst/>
            <a:gdLst>
              <a:gd name="T0" fmla="*/ 880 w 2930"/>
              <a:gd name="T1" fmla="*/ 3797 h 3803"/>
              <a:gd name="T2" fmla="*/ 715 w 2930"/>
              <a:gd name="T3" fmla="*/ 3710 h 3803"/>
              <a:gd name="T4" fmla="*/ 589 w 2930"/>
              <a:gd name="T5" fmla="*/ 3561 h 3803"/>
              <a:gd name="T6" fmla="*/ 482 w 2930"/>
              <a:gd name="T7" fmla="*/ 3405 h 3803"/>
              <a:gd name="T8" fmla="*/ 369 w 2930"/>
              <a:gd name="T9" fmla="*/ 3295 h 3803"/>
              <a:gd name="T10" fmla="*/ 233 w 2930"/>
              <a:gd name="T11" fmla="*/ 3287 h 3803"/>
              <a:gd name="T12" fmla="*/ 71 w 2930"/>
              <a:gd name="T13" fmla="*/ 3187 h 3803"/>
              <a:gd name="T14" fmla="*/ 37 w 2930"/>
              <a:gd name="T15" fmla="*/ 3048 h 3803"/>
              <a:gd name="T16" fmla="*/ 70 w 2930"/>
              <a:gd name="T17" fmla="*/ 2845 h 3803"/>
              <a:gd name="T18" fmla="*/ 99 w 2930"/>
              <a:gd name="T19" fmla="*/ 2634 h 3803"/>
              <a:gd name="T20" fmla="*/ 152 w 2930"/>
              <a:gd name="T21" fmla="*/ 2480 h 3803"/>
              <a:gd name="T22" fmla="*/ 84 w 2930"/>
              <a:gd name="T23" fmla="*/ 2387 h 3803"/>
              <a:gd name="T24" fmla="*/ 47 w 2930"/>
              <a:gd name="T25" fmla="*/ 2288 h 3803"/>
              <a:gd name="T26" fmla="*/ 82 w 2930"/>
              <a:gd name="T27" fmla="*/ 2136 h 3803"/>
              <a:gd name="T28" fmla="*/ 82 w 2930"/>
              <a:gd name="T29" fmla="*/ 1969 h 3803"/>
              <a:gd name="T30" fmla="*/ 155 w 2930"/>
              <a:gd name="T31" fmla="*/ 1752 h 3803"/>
              <a:gd name="T32" fmla="*/ 301 w 2930"/>
              <a:gd name="T33" fmla="*/ 1465 h 3803"/>
              <a:gd name="T34" fmla="*/ 459 w 2930"/>
              <a:gd name="T35" fmla="*/ 1145 h 3803"/>
              <a:gd name="T36" fmla="*/ 585 w 2930"/>
              <a:gd name="T37" fmla="*/ 840 h 3803"/>
              <a:gd name="T38" fmla="*/ 916 w 2930"/>
              <a:gd name="T39" fmla="*/ 694 h 3803"/>
              <a:gd name="T40" fmla="*/ 1165 w 2930"/>
              <a:gd name="T41" fmla="*/ 608 h 3803"/>
              <a:gd name="T42" fmla="*/ 1385 w 2930"/>
              <a:gd name="T43" fmla="*/ 480 h 3803"/>
              <a:gd name="T44" fmla="*/ 1624 w 2930"/>
              <a:gd name="T45" fmla="*/ 288 h 3803"/>
              <a:gd name="T46" fmla="*/ 1871 w 2930"/>
              <a:gd name="T47" fmla="*/ 116 h 3803"/>
              <a:gd name="T48" fmla="*/ 2130 w 2930"/>
              <a:gd name="T49" fmla="*/ 44 h 3803"/>
              <a:gd name="T50" fmla="*/ 2328 w 2930"/>
              <a:gd name="T51" fmla="*/ 90 h 3803"/>
              <a:gd name="T52" fmla="*/ 2492 w 2930"/>
              <a:gd name="T53" fmla="*/ 141 h 3803"/>
              <a:gd name="T54" fmla="*/ 2666 w 2930"/>
              <a:gd name="T55" fmla="*/ 96 h 3803"/>
              <a:gd name="T56" fmla="*/ 2819 w 2930"/>
              <a:gd name="T57" fmla="*/ 27 h 3803"/>
              <a:gd name="T58" fmla="*/ 2919 w 2930"/>
              <a:gd name="T59" fmla="*/ 0 h 3803"/>
              <a:gd name="T60" fmla="*/ 2884 w 2930"/>
              <a:gd name="T61" fmla="*/ 272 h 3803"/>
              <a:gd name="T62" fmla="*/ 2741 w 2930"/>
              <a:gd name="T63" fmla="*/ 528 h 3803"/>
              <a:gd name="T64" fmla="*/ 2570 w 2930"/>
              <a:gd name="T65" fmla="*/ 687 h 3803"/>
              <a:gd name="T66" fmla="*/ 2501 w 2930"/>
              <a:gd name="T67" fmla="*/ 809 h 3803"/>
              <a:gd name="T68" fmla="*/ 2511 w 2930"/>
              <a:gd name="T69" fmla="*/ 1019 h 3803"/>
              <a:gd name="T70" fmla="*/ 2581 w 2930"/>
              <a:gd name="T71" fmla="*/ 1209 h 3803"/>
              <a:gd name="T72" fmla="*/ 2604 w 2930"/>
              <a:gd name="T73" fmla="*/ 1258 h 3803"/>
              <a:gd name="T74" fmla="*/ 2533 w 2930"/>
              <a:gd name="T75" fmla="*/ 1270 h 3803"/>
              <a:gd name="T76" fmla="*/ 2396 w 2930"/>
              <a:gd name="T77" fmla="*/ 1254 h 3803"/>
              <a:gd name="T78" fmla="*/ 2289 w 2930"/>
              <a:gd name="T79" fmla="*/ 1258 h 3803"/>
              <a:gd name="T80" fmla="*/ 2225 w 2930"/>
              <a:gd name="T81" fmla="*/ 1383 h 3803"/>
              <a:gd name="T82" fmla="*/ 2185 w 2930"/>
              <a:gd name="T83" fmla="*/ 1591 h 3803"/>
              <a:gd name="T84" fmla="*/ 2199 w 2930"/>
              <a:gd name="T85" fmla="*/ 1783 h 3803"/>
              <a:gd name="T86" fmla="*/ 2325 w 2930"/>
              <a:gd name="T87" fmla="*/ 2008 h 3803"/>
              <a:gd name="T88" fmla="*/ 2396 w 2930"/>
              <a:gd name="T89" fmla="*/ 2243 h 3803"/>
              <a:gd name="T90" fmla="*/ 2341 w 2930"/>
              <a:gd name="T91" fmla="*/ 2373 h 3803"/>
              <a:gd name="T92" fmla="*/ 2207 w 2930"/>
              <a:gd name="T93" fmla="*/ 2458 h 3803"/>
              <a:gd name="T94" fmla="*/ 2125 w 2930"/>
              <a:gd name="T95" fmla="*/ 2643 h 3803"/>
              <a:gd name="T96" fmla="*/ 2115 w 2930"/>
              <a:gd name="T97" fmla="*/ 2880 h 3803"/>
              <a:gd name="T98" fmla="*/ 2111 w 2930"/>
              <a:gd name="T99" fmla="*/ 3136 h 3803"/>
              <a:gd name="T100" fmla="*/ 1981 w 2930"/>
              <a:gd name="T101" fmla="*/ 3282 h 3803"/>
              <a:gd name="T102" fmla="*/ 1812 w 2930"/>
              <a:gd name="T103" fmla="*/ 3444 h 3803"/>
              <a:gd name="T104" fmla="*/ 1689 w 2930"/>
              <a:gd name="T105" fmla="*/ 3560 h 3803"/>
              <a:gd name="T106" fmla="*/ 1544 w 2930"/>
              <a:gd name="T107" fmla="*/ 3602 h 3803"/>
              <a:gd name="T108" fmla="*/ 1386 w 2930"/>
              <a:gd name="T109" fmla="*/ 3588 h 3803"/>
              <a:gd name="T110" fmla="*/ 1301 w 2930"/>
              <a:gd name="T111" fmla="*/ 3629 h 3803"/>
              <a:gd name="T112" fmla="*/ 1227 w 2930"/>
              <a:gd name="T113" fmla="*/ 3699 h 3803"/>
              <a:gd name="T114" fmla="*/ 1095 w 2930"/>
              <a:gd name="T115" fmla="*/ 3773 h 38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930" h="3803">
                <a:moveTo>
                  <a:pt x="1055" y="3786"/>
                </a:moveTo>
                <a:lnTo>
                  <a:pt x="1008" y="3797"/>
                </a:lnTo>
                <a:lnTo>
                  <a:pt x="962" y="3803"/>
                </a:lnTo>
                <a:lnTo>
                  <a:pt x="921" y="3802"/>
                </a:lnTo>
                <a:lnTo>
                  <a:pt x="880" y="3797"/>
                </a:lnTo>
                <a:lnTo>
                  <a:pt x="843" y="3788"/>
                </a:lnTo>
                <a:lnTo>
                  <a:pt x="808" y="3773"/>
                </a:lnTo>
                <a:lnTo>
                  <a:pt x="775" y="3755"/>
                </a:lnTo>
                <a:lnTo>
                  <a:pt x="744" y="3734"/>
                </a:lnTo>
                <a:lnTo>
                  <a:pt x="715" y="3710"/>
                </a:lnTo>
                <a:lnTo>
                  <a:pt x="688" y="3683"/>
                </a:lnTo>
                <a:lnTo>
                  <a:pt x="662" y="3654"/>
                </a:lnTo>
                <a:lnTo>
                  <a:pt x="637" y="3624"/>
                </a:lnTo>
                <a:lnTo>
                  <a:pt x="613" y="3593"/>
                </a:lnTo>
                <a:lnTo>
                  <a:pt x="589" y="3561"/>
                </a:lnTo>
                <a:lnTo>
                  <a:pt x="567" y="3529"/>
                </a:lnTo>
                <a:lnTo>
                  <a:pt x="545" y="3497"/>
                </a:lnTo>
                <a:lnTo>
                  <a:pt x="524" y="3464"/>
                </a:lnTo>
                <a:lnTo>
                  <a:pt x="503" y="3433"/>
                </a:lnTo>
                <a:lnTo>
                  <a:pt x="482" y="3405"/>
                </a:lnTo>
                <a:lnTo>
                  <a:pt x="460" y="3377"/>
                </a:lnTo>
                <a:lnTo>
                  <a:pt x="439" y="3352"/>
                </a:lnTo>
                <a:lnTo>
                  <a:pt x="416" y="3330"/>
                </a:lnTo>
                <a:lnTo>
                  <a:pt x="393" y="3311"/>
                </a:lnTo>
                <a:lnTo>
                  <a:pt x="369" y="3295"/>
                </a:lnTo>
                <a:lnTo>
                  <a:pt x="346" y="3284"/>
                </a:lnTo>
                <a:lnTo>
                  <a:pt x="319" y="3277"/>
                </a:lnTo>
                <a:lnTo>
                  <a:pt x="292" y="3275"/>
                </a:lnTo>
                <a:lnTo>
                  <a:pt x="263" y="3278"/>
                </a:lnTo>
                <a:lnTo>
                  <a:pt x="233" y="3287"/>
                </a:lnTo>
                <a:lnTo>
                  <a:pt x="201" y="3302"/>
                </a:lnTo>
                <a:lnTo>
                  <a:pt x="165" y="3274"/>
                </a:lnTo>
                <a:lnTo>
                  <a:pt x="132" y="3244"/>
                </a:lnTo>
                <a:lnTo>
                  <a:pt x="101" y="3215"/>
                </a:lnTo>
                <a:lnTo>
                  <a:pt x="71" y="3187"/>
                </a:lnTo>
                <a:lnTo>
                  <a:pt x="45" y="3160"/>
                </a:lnTo>
                <a:lnTo>
                  <a:pt x="20" y="3136"/>
                </a:lnTo>
                <a:lnTo>
                  <a:pt x="0" y="3117"/>
                </a:lnTo>
                <a:lnTo>
                  <a:pt x="20" y="3084"/>
                </a:lnTo>
                <a:lnTo>
                  <a:pt x="37" y="3048"/>
                </a:lnTo>
                <a:lnTo>
                  <a:pt x="48" y="3010"/>
                </a:lnTo>
                <a:lnTo>
                  <a:pt x="57" y="2971"/>
                </a:lnTo>
                <a:lnTo>
                  <a:pt x="63" y="2930"/>
                </a:lnTo>
                <a:lnTo>
                  <a:pt x="66" y="2888"/>
                </a:lnTo>
                <a:lnTo>
                  <a:pt x="70" y="2845"/>
                </a:lnTo>
                <a:lnTo>
                  <a:pt x="72" y="2802"/>
                </a:lnTo>
                <a:lnTo>
                  <a:pt x="76" y="2760"/>
                </a:lnTo>
                <a:lnTo>
                  <a:pt x="82" y="2718"/>
                </a:lnTo>
                <a:lnTo>
                  <a:pt x="89" y="2676"/>
                </a:lnTo>
                <a:lnTo>
                  <a:pt x="99" y="2634"/>
                </a:lnTo>
                <a:lnTo>
                  <a:pt x="113" y="2595"/>
                </a:lnTo>
                <a:lnTo>
                  <a:pt x="132" y="2558"/>
                </a:lnTo>
                <a:lnTo>
                  <a:pt x="157" y="2522"/>
                </a:lnTo>
                <a:lnTo>
                  <a:pt x="157" y="2501"/>
                </a:lnTo>
                <a:lnTo>
                  <a:pt x="152" y="2480"/>
                </a:lnTo>
                <a:lnTo>
                  <a:pt x="143" y="2460"/>
                </a:lnTo>
                <a:lnTo>
                  <a:pt x="131" y="2442"/>
                </a:lnTo>
                <a:lnTo>
                  <a:pt x="115" y="2424"/>
                </a:lnTo>
                <a:lnTo>
                  <a:pt x="100" y="2405"/>
                </a:lnTo>
                <a:lnTo>
                  <a:pt x="84" y="2387"/>
                </a:lnTo>
                <a:lnTo>
                  <a:pt x="69" y="2370"/>
                </a:lnTo>
                <a:lnTo>
                  <a:pt x="57" y="2350"/>
                </a:lnTo>
                <a:lnTo>
                  <a:pt x="48" y="2331"/>
                </a:lnTo>
                <a:lnTo>
                  <a:pt x="45" y="2311"/>
                </a:lnTo>
                <a:lnTo>
                  <a:pt x="47" y="2288"/>
                </a:lnTo>
                <a:lnTo>
                  <a:pt x="56" y="2253"/>
                </a:lnTo>
                <a:lnTo>
                  <a:pt x="64" y="2222"/>
                </a:lnTo>
                <a:lnTo>
                  <a:pt x="71" y="2192"/>
                </a:lnTo>
                <a:lnTo>
                  <a:pt x="77" y="2163"/>
                </a:lnTo>
                <a:lnTo>
                  <a:pt x="82" y="2136"/>
                </a:lnTo>
                <a:lnTo>
                  <a:pt x="85" y="2108"/>
                </a:lnTo>
                <a:lnTo>
                  <a:pt x="88" y="2078"/>
                </a:lnTo>
                <a:lnTo>
                  <a:pt x="88" y="2045"/>
                </a:lnTo>
                <a:lnTo>
                  <a:pt x="87" y="2009"/>
                </a:lnTo>
                <a:lnTo>
                  <a:pt x="82" y="1969"/>
                </a:lnTo>
                <a:lnTo>
                  <a:pt x="76" y="1922"/>
                </a:lnTo>
                <a:lnTo>
                  <a:pt x="91" y="1886"/>
                </a:lnTo>
                <a:lnTo>
                  <a:pt x="109" y="1846"/>
                </a:lnTo>
                <a:lnTo>
                  <a:pt x="131" y="1801"/>
                </a:lnTo>
                <a:lnTo>
                  <a:pt x="155" y="1752"/>
                </a:lnTo>
                <a:lnTo>
                  <a:pt x="181" y="1700"/>
                </a:lnTo>
                <a:lnTo>
                  <a:pt x="210" y="1646"/>
                </a:lnTo>
                <a:lnTo>
                  <a:pt x="239" y="1587"/>
                </a:lnTo>
                <a:lnTo>
                  <a:pt x="269" y="1527"/>
                </a:lnTo>
                <a:lnTo>
                  <a:pt x="301" y="1465"/>
                </a:lnTo>
                <a:lnTo>
                  <a:pt x="334" y="1403"/>
                </a:lnTo>
                <a:lnTo>
                  <a:pt x="366" y="1339"/>
                </a:lnTo>
                <a:lnTo>
                  <a:pt x="397" y="1275"/>
                </a:lnTo>
                <a:lnTo>
                  <a:pt x="429" y="1210"/>
                </a:lnTo>
                <a:lnTo>
                  <a:pt x="459" y="1145"/>
                </a:lnTo>
                <a:lnTo>
                  <a:pt x="489" y="1081"/>
                </a:lnTo>
                <a:lnTo>
                  <a:pt x="516" y="1018"/>
                </a:lnTo>
                <a:lnTo>
                  <a:pt x="541" y="957"/>
                </a:lnTo>
                <a:lnTo>
                  <a:pt x="564" y="898"/>
                </a:lnTo>
                <a:lnTo>
                  <a:pt x="585" y="840"/>
                </a:lnTo>
                <a:lnTo>
                  <a:pt x="602" y="786"/>
                </a:lnTo>
                <a:lnTo>
                  <a:pt x="690" y="761"/>
                </a:lnTo>
                <a:lnTo>
                  <a:pt x="773" y="737"/>
                </a:lnTo>
                <a:lnTo>
                  <a:pt x="848" y="715"/>
                </a:lnTo>
                <a:lnTo>
                  <a:pt x="916" y="694"/>
                </a:lnTo>
                <a:lnTo>
                  <a:pt x="979" y="673"/>
                </a:lnTo>
                <a:lnTo>
                  <a:pt x="1035" y="656"/>
                </a:lnTo>
                <a:lnTo>
                  <a:pt x="1084" y="639"/>
                </a:lnTo>
                <a:lnTo>
                  <a:pt x="1128" y="622"/>
                </a:lnTo>
                <a:lnTo>
                  <a:pt x="1165" y="608"/>
                </a:lnTo>
                <a:lnTo>
                  <a:pt x="1197" y="595"/>
                </a:lnTo>
                <a:lnTo>
                  <a:pt x="1244" y="572"/>
                </a:lnTo>
                <a:lnTo>
                  <a:pt x="1290" y="545"/>
                </a:lnTo>
                <a:lnTo>
                  <a:pt x="1338" y="514"/>
                </a:lnTo>
                <a:lnTo>
                  <a:pt x="1385" y="480"/>
                </a:lnTo>
                <a:lnTo>
                  <a:pt x="1432" y="443"/>
                </a:lnTo>
                <a:lnTo>
                  <a:pt x="1480" y="406"/>
                </a:lnTo>
                <a:lnTo>
                  <a:pt x="1528" y="367"/>
                </a:lnTo>
                <a:lnTo>
                  <a:pt x="1576" y="328"/>
                </a:lnTo>
                <a:lnTo>
                  <a:pt x="1624" y="288"/>
                </a:lnTo>
                <a:lnTo>
                  <a:pt x="1673" y="249"/>
                </a:lnTo>
                <a:lnTo>
                  <a:pt x="1722" y="212"/>
                </a:lnTo>
                <a:lnTo>
                  <a:pt x="1771" y="177"/>
                </a:lnTo>
                <a:lnTo>
                  <a:pt x="1821" y="145"/>
                </a:lnTo>
                <a:lnTo>
                  <a:pt x="1871" y="116"/>
                </a:lnTo>
                <a:lnTo>
                  <a:pt x="1923" y="91"/>
                </a:lnTo>
                <a:lnTo>
                  <a:pt x="1974" y="71"/>
                </a:lnTo>
                <a:lnTo>
                  <a:pt x="2025" y="56"/>
                </a:lnTo>
                <a:lnTo>
                  <a:pt x="2078" y="47"/>
                </a:lnTo>
                <a:lnTo>
                  <a:pt x="2130" y="44"/>
                </a:lnTo>
                <a:lnTo>
                  <a:pt x="2184" y="48"/>
                </a:lnTo>
                <a:lnTo>
                  <a:pt x="2238" y="60"/>
                </a:lnTo>
                <a:lnTo>
                  <a:pt x="2267" y="66"/>
                </a:lnTo>
                <a:lnTo>
                  <a:pt x="2297" y="77"/>
                </a:lnTo>
                <a:lnTo>
                  <a:pt x="2328" y="90"/>
                </a:lnTo>
                <a:lnTo>
                  <a:pt x="2359" y="103"/>
                </a:lnTo>
                <a:lnTo>
                  <a:pt x="2392" y="118"/>
                </a:lnTo>
                <a:lnTo>
                  <a:pt x="2424" y="130"/>
                </a:lnTo>
                <a:lnTo>
                  <a:pt x="2457" y="138"/>
                </a:lnTo>
                <a:lnTo>
                  <a:pt x="2492" y="141"/>
                </a:lnTo>
                <a:lnTo>
                  <a:pt x="2528" y="139"/>
                </a:lnTo>
                <a:lnTo>
                  <a:pt x="2562" y="132"/>
                </a:lnTo>
                <a:lnTo>
                  <a:pt x="2597" y="121"/>
                </a:lnTo>
                <a:lnTo>
                  <a:pt x="2631" y="109"/>
                </a:lnTo>
                <a:lnTo>
                  <a:pt x="2666" y="96"/>
                </a:lnTo>
                <a:lnTo>
                  <a:pt x="2699" y="82"/>
                </a:lnTo>
                <a:lnTo>
                  <a:pt x="2732" y="68"/>
                </a:lnTo>
                <a:lnTo>
                  <a:pt x="2761" y="53"/>
                </a:lnTo>
                <a:lnTo>
                  <a:pt x="2791" y="40"/>
                </a:lnTo>
                <a:lnTo>
                  <a:pt x="2819" y="27"/>
                </a:lnTo>
                <a:lnTo>
                  <a:pt x="2844" y="16"/>
                </a:lnTo>
                <a:lnTo>
                  <a:pt x="2866" y="8"/>
                </a:lnTo>
                <a:lnTo>
                  <a:pt x="2887" y="2"/>
                </a:lnTo>
                <a:lnTo>
                  <a:pt x="2905" y="0"/>
                </a:lnTo>
                <a:lnTo>
                  <a:pt x="2919" y="0"/>
                </a:lnTo>
                <a:lnTo>
                  <a:pt x="2930" y="6"/>
                </a:lnTo>
                <a:lnTo>
                  <a:pt x="2927" y="77"/>
                </a:lnTo>
                <a:lnTo>
                  <a:pt x="2918" y="145"/>
                </a:lnTo>
                <a:lnTo>
                  <a:pt x="2903" y="209"/>
                </a:lnTo>
                <a:lnTo>
                  <a:pt x="2884" y="272"/>
                </a:lnTo>
                <a:lnTo>
                  <a:pt x="2862" y="330"/>
                </a:lnTo>
                <a:lnTo>
                  <a:pt x="2835" y="385"/>
                </a:lnTo>
                <a:lnTo>
                  <a:pt x="2806" y="436"/>
                </a:lnTo>
                <a:lnTo>
                  <a:pt x="2774" y="485"/>
                </a:lnTo>
                <a:lnTo>
                  <a:pt x="2741" y="528"/>
                </a:lnTo>
                <a:lnTo>
                  <a:pt x="2706" y="568"/>
                </a:lnTo>
                <a:lnTo>
                  <a:pt x="2672" y="604"/>
                </a:lnTo>
                <a:lnTo>
                  <a:pt x="2637" y="636"/>
                </a:lnTo>
                <a:lnTo>
                  <a:pt x="2603" y="664"/>
                </a:lnTo>
                <a:lnTo>
                  <a:pt x="2570" y="687"/>
                </a:lnTo>
                <a:lnTo>
                  <a:pt x="2551" y="704"/>
                </a:lnTo>
                <a:lnTo>
                  <a:pt x="2533" y="726"/>
                </a:lnTo>
                <a:lnTo>
                  <a:pt x="2520" y="751"/>
                </a:lnTo>
                <a:lnTo>
                  <a:pt x="2510" y="780"/>
                </a:lnTo>
                <a:lnTo>
                  <a:pt x="2501" y="809"/>
                </a:lnTo>
                <a:lnTo>
                  <a:pt x="2498" y="840"/>
                </a:lnTo>
                <a:lnTo>
                  <a:pt x="2497" y="871"/>
                </a:lnTo>
                <a:lnTo>
                  <a:pt x="2498" y="918"/>
                </a:lnTo>
                <a:lnTo>
                  <a:pt x="2502" y="967"/>
                </a:lnTo>
                <a:lnTo>
                  <a:pt x="2511" y="1019"/>
                </a:lnTo>
                <a:lnTo>
                  <a:pt x="2523" y="1072"/>
                </a:lnTo>
                <a:lnTo>
                  <a:pt x="2541" y="1127"/>
                </a:lnTo>
                <a:lnTo>
                  <a:pt x="2563" y="1180"/>
                </a:lnTo>
                <a:lnTo>
                  <a:pt x="2572" y="1195"/>
                </a:lnTo>
                <a:lnTo>
                  <a:pt x="2581" y="1209"/>
                </a:lnTo>
                <a:lnTo>
                  <a:pt x="2590" y="1221"/>
                </a:lnTo>
                <a:lnTo>
                  <a:pt x="2597" y="1233"/>
                </a:lnTo>
                <a:lnTo>
                  <a:pt x="2601" y="1242"/>
                </a:lnTo>
                <a:lnTo>
                  <a:pt x="2604" y="1251"/>
                </a:lnTo>
                <a:lnTo>
                  <a:pt x="2604" y="1258"/>
                </a:lnTo>
                <a:lnTo>
                  <a:pt x="2600" y="1263"/>
                </a:lnTo>
                <a:lnTo>
                  <a:pt x="2592" y="1266"/>
                </a:lnTo>
                <a:lnTo>
                  <a:pt x="2579" y="1269"/>
                </a:lnTo>
                <a:lnTo>
                  <a:pt x="2560" y="1270"/>
                </a:lnTo>
                <a:lnTo>
                  <a:pt x="2533" y="1270"/>
                </a:lnTo>
                <a:lnTo>
                  <a:pt x="2508" y="1267"/>
                </a:lnTo>
                <a:lnTo>
                  <a:pt x="2481" y="1264"/>
                </a:lnTo>
                <a:lnTo>
                  <a:pt x="2452" y="1260"/>
                </a:lnTo>
                <a:lnTo>
                  <a:pt x="2424" y="1257"/>
                </a:lnTo>
                <a:lnTo>
                  <a:pt x="2396" y="1254"/>
                </a:lnTo>
                <a:lnTo>
                  <a:pt x="2369" y="1251"/>
                </a:lnTo>
                <a:lnTo>
                  <a:pt x="2344" y="1250"/>
                </a:lnTo>
                <a:lnTo>
                  <a:pt x="2322" y="1250"/>
                </a:lnTo>
                <a:lnTo>
                  <a:pt x="2303" y="1252"/>
                </a:lnTo>
                <a:lnTo>
                  <a:pt x="2289" y="1258"/>
                </a:lnTo>
                <a:lnTo>
                  <a:pt x="2279" y="1265"/>
                </a:lnTo>
                <a:lnTo>
                  <a:pt x="2265" y="1288"/>
                </a:lnTo>
                <a:lnTo>
                  <a:pt x="2251" y="1315"/>
                </a:lnTo>
                <a:lnTo>
                  <a:pt x="2238" y="1347"/>
                </a:lnTo>
                <a:lnTo>
                  <a:pt x="2225" y="1383"/>
                </a:lnTo>
                <a:lnTo>
                  <a:pt x="2214" y="1421"/>
                </a:lnTo>
                <a:lnTo>
                  <a:pt x="2204" y="1462"/>
                </a:lnTo>
                <a:lnTo>
                  <a:pt x="2196" y="1504"/>
                </a:lnTo>
                <a:lnTo>
                  <a:pt x="2190" y="1547"/>
                </a:lnTo>
                <a:lnTo>
                  <a:pt x="2185" y="1591"/>
                </a:lnTo>
                <a:lnTo>
                  <a:pt x="2183" y="1632"/>
                </a:lnTo>
                <a:lnTo>
                  <a:pt x="2183" y="1674"/>
                </a:lnTo>
                <a:lnTo>
                  <a:pt x="2185" y="1712"/>
                </a:lnTo>
                <a:lnTo>
                  <a:pt x="2191" y="1749"/>
                </a:lnTo>
                <a:lnTo>
                  <a:pt x="2199" y="1783"/>
                </a:lnTo>
                <a:lnTo>
                  <a:pt x="2211" y="1811"/>
                </a:lnTo>
                <a:lnTo>
                  <a:pt x="2226" y="1835"/>
                </a:lnTo>
                <a:lnTo>
                  <a:pt x="2265" y="1895"/>
                </a:lnTo>
                <a:lnTo>
                  <a:pt x="2297" y="1953"/>
                </a:lnTo>
                <a:lnTo>
                  <a:pt x="2325" y="2008"/>
                </a:lnTo>
                <a:lnTo>
                  <a:pt x="2346" y="2061"/>
                </a:lnTo>
                <a:lnTo>
                  <a:pt x="2364" y="2111"/>
                </a:lnTo>
                <a:lnTo>
                  <a:pt x="2378" y="2158"/>
                </a:lnTo>
                <a:lnTo>
                  <a:pt x="2388" y="2203"/>
                </a:lnTo>
                <a:lnTo>
                  <a:pt x="2396" y="2243"/>
                </a:lnTo>
                <a:lnTo>
                  <a:pt x="2401" y="2280"/>
                </a:lnTo>
                <a:lnTo>
                  <a:pt x="2403" y="2313"/>
                </a:lnTo>
                <a:lnTo>
                  <a:pt x="2406" y="2342"/>
                </a:lnTo>
                <a:lnTo>
                  <a:pt x="2371" y="2359"/>
                </a:lnTo>
                <a:lnTo>
                  <a:pt x="2341" y="2373"/>
                </a:lnTo>
                <a:lnTo>
                  <a:pt x="2316" y="2385"/>
                </a:lnTo>
                <a:lnTo>
                  <a:pt x="2295" y="2396"/>
                </a:lnTo>
                <a:lnTo>
                  <a:pt x="2277" y="2406"/>
                </a:lnTo>
                <a:lnTo>
                  <a:pt x="2239" y="2430"/>
                </a:lnTo>
                <a:lnTo>
                  <a:pt x="2207" y="2458"/>
                </a:lnTo>
                <a:lnTo>
                  <a:pt x="2180" y="2488"/>
                </a:lnTo>
                <a:lnTo>
                  <a:pt x="2160" y="2521"/>
                </a:lnTo>
                <a:lnTo>
                  <a:pt x="2143" y="2558"/>
                </a:lnTo>
                <a:lnTo>
                  <a:pt x="2133" y="2599"/>
                </a:lnTo>
                <a:lnTo>
                  <a:pt x="2125" y="2643"/>
                </a:lnTo>
                <a:lnTo>
                  <a:pt x="2121" y="2680"/>
                </a:lnTo>
                <a:lnTo>
                  <a:pt x="2118" y="2721"/>
                </a:lnTo>
                <a:lnTo>
                  <a:pt x="2116" y="2769"/>
                </a:lnTo>
                <a:lnTo>
                  <a:pt x="2115" y="2822"/>
                </a:lnTo>
                <a:lnTo>
                  <a:pt x="2115" y="2880"/>
                </a:lnTo>
                <a:lnTo>
                  <a:pt x="2116" y="2944"/>
                </a:lnTo>
                <a:lnTo>
                  <a:pt x="2118" y="3014"/>
                </a:lnTo>
                <a:lnTo>
                  <a:pt x="2122" y="3090"/>
                </a:lnTo>
                <a:lnTo>
                  <a:pt x="2121" y="3113"/>
                </a:lnTo>
                <a:lnTo>
                  <a:pt x="2111" y="3136"/>
                </a:lnTo>
                <a:lnTo>
                  <a:pt x="2097" y="3161"/>
                </a:lnTo>
                <a:lnTo>
                  <a:pt x="2075" y="3188"/>
                </a:lnTo>
                <a:lnTo>
                  <a:pt x="2049" y="3216"/>
                </a:lnTo>
                <a:lnTo>
                  <a:pt x="2017" y="3249"/>
                </a:lnTo>
                <a:lnTo>
                  <a:pt x="1981" y="3282"/>
                </a:lnTo>
                <a:lnTo>
                  <a:pt x="1939" y="3320"/>
                </a:lnTo>
                <a:lnTo>
                  <a:pt x="1895" y="3361"/>
                </a:lnTo>
                <a:lnTo>
                  <a:pt x="1865" y="3388"/>
                </a:lnTo>
                <a:lnTo>
                  <a:pt x="1838" y="3417"/>
                </a:lnTo>
                <a:lnTo>
                  <a:pt x="1812" y="3444"/>
                </a:lnTo>
                <a:lnTo>
                  <a:pt x="1787" y="3470"/>
                </a:lnTo>
                <a:lnTo>
                  <a:pt x="1763" y="3495"/>
                </a:lnTo>
                <a:lnTo>
                  <a:pt x="1738" y="3519"/>
                </a:lnTo>
                <a:lnTo>
                  <a:pt x="1714" y="3541"/>
                </a:lnTo>
                <a:lnTo>
                  <a:pt x="1689" y="3560"/>
                </a:lnTo>
                <a:lnTo>
                  <a:pt x="1664" y="3575"/>
                </a:lnTo>
                <a:lnTo>
                  <a:pt x="1636" y="3587"/>
                </a:lnTo>
                <a:lnTo>
                  <a:pt x="1608" y="3597"/>
                </a:lnTo>
                <a:lnTo>
                  <a:pt x="1578" y="3602"/>
                </a:lnTo>
                <a:lnTo>
                  <a:pt x="1544" y="3602"/>
                </a:lnTo>
                <a:lnTo>
                  <a:pt x="1509" y="3597"/>
                </a:lnTo>
                <a:lnTo>
                  <a:pt x="1471" y="3591"/>
                </a:lnTo>
                <a:lnTo>
                  <a:pt x="1438" y="3587"/>
                </a:lnTo>
                <a:lnTo>
                  <a:pt x="1411" y="3586"/>
                </a:lnTo>
                <a:lnTo>
                  <a:pt x="1386" y="3588"/>
                </a:lnTo>
                <a:lnTo>
                  <a:pt x="1364" y="3593"/>
                </a:lnTo>
                <a:lnTo>
                  <a:pt x="1346" y="3599"/>
                </a:lnTo>
                <a:lnTo>
                  <a:pt x="1330" y="3608"/>
                </a:lnTo>
                <a:lnTo>
                  <a:pt x="1315" y="3617"/>
                </a:lnTo>
                <a:lnTo>
                  <a:pt x="1301" y="3629"/>
                </a:lnTo>
                <a:lnTo>
                  <a:pt x="1288" y="3641"/>
                </a:lnTo>
                <a:lnTo>
                  <a:pt x="1275" y="3654"/>
                </a:lnTo>
                <a:lnTo>
                  <a:pt x="1261" y="3668"/>
                </a:lnTo>
                <a:lnTo>
                  <a:pt x="1245" y="3684"/>
                </a:lnTo>
                <a:lnTo>
                  <a:pt x="1227" y="3699"/>
                </a:lnTo>
                <a:lnTo>
                  <a:pt x="1208" y="3715"/>
                </a:lnTo>
                <a:lnTo>
                  <a:pt x="1185" y="3730"/>
                </a:lnTo>
                <a:lnTo>
                  <a:pt x="1159" y="3745"/>
                </a:lnTo>
                <a:lnTo>
                  <a:pt x="1129" y="3759"/>
                </a:lnTo>
                <a:lnTo>
                  <a:pt x="1095" y="3773"/>
                </a:lnTo>
                <a:lnTo>
                  <a:pt x="1055" y="3786"/>
                </a:lnTo>
                <a:close/>
              </a:path>
            </a:pathLst>
          </a:custGeom>
          <a:solidFill>
            <a:srgbClr val="2BA180"/>
          </a:solidFill>
          <a:ln w="19050" cmpd="sng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pt-BR"/>
          </a:p>
        </p:txBody>
      </p:sp>
      <p:pic>
        <p:nvPicPr>
          <p:cNvPr id="78910" name="Picture 62" descr="Imagem1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73588" y="1185863"/>
            <a:ext cx="4864100" cy="16668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8911" name="Text Box 63"/>
          <p:cNvSpPr txBox="1">
            <a:spLocks noChangeArrowheads="1"/>
          </p:cNvSpPr>
          <p:nvPr/>
        </p:nvSpPr>
        <p:spPr bwMode="auto">
          <a:xfrm>
            <a:off x="5335588" y="1357313"/>
            <a:ext cx="3052762" cy="2905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300" b="0">
                <a:solidFill>
                  <a:srgbClr val="066168"/>
                </a:solidFill>
                <a:latin typeface="Verdana" pitchFamily="34" charset="0"/>
              </a:rPr>
              <a:t>Corredor Norte – Bitola Métrica</a:t>
            </a:r>
          </a:p>
        </p:txBody>
      </p:sp>
      <p:sp>
        <p:nvSpPr>
          <p:cNvPr id="78912" name="Text Box 64"/>
          <p:cNvSpPr txBox="1">
            <a:spLocks noChangeArrowheads="1"/>
          </p:cNvSpPr>
          <p:nvPr/>
        </p:nvSpPr>
        <p:spPr bwMode="auto">
          <a:xfrm>
            <a:off x="-247650" y="4851400"/>
            <a:ext cx="1109663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/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TO</a:t>
            </a:r>
          </a:p>
        </p:txBody>
      </p:sp>
      <p:sp>
        <p:nvSpPr>
          <p:cNvPr id="78913" name="Freeform 65"/>
          <p:cNvSpPr>
            <a:spLocks/>
          </p:cNvSpPr>
          <p:nvPr/>
        </p:nvSpPr>
        <p:spPr bwMode="auto">
          <a:xfrm>
            <a:off x="2840038" y="2630488"/>
            <a:ext cx="1622425" cy="1927225"/>
          </a:xfrm>
          <a:custGeom>
            <a:avLst/>
            <a:gdLst>
              <a:gd name="T0" fmla="*/ 235 w 1814"/>
              <a:gd name="T1" fmla="*/ 32 h 2172"/>
              <a:gd name="T2" fmla="*/ 399 w 1814"/>
              <a:gd name="T3" fmla="*/ 14 h 2172"/>
              <a:gd name="T4" fmla="*/ 569 w 1814"/>
              <a:gd name="T5" fmla="*/ 24 h 2172"/>
              <a:gd name="T6" fmla="*/ 670 w 1814"/>
              <a:gd name="T7" fmla="*/ 40 h 2172"/>
              <a:gd name="T8" fmla="*/ 736 w 1814"/>
              <a:gd name="T9" fmla="*/ 74 h 2172"/>
              <a:gd name="T10" fmla="*/ 825 w 1814"/>
              <a:gd name="T11" fmla="*/ 124 h 2172"/>
              <a:gd name="T12" fmla="*/ 897 w 1814"/>
              <a:gd name="T13" fmla="*/ 161 h 2172"/>
              <a:gd name="T14" fmla="*/ 965 w 1814"/>
              <a:gd name="T15" fmla="*/ 188 h 2172"/>
              <a:gd name="T16" fmla="*/ 1045 w 1814"/>
              <a:gd name="T17" fmla="*/ 269 h 2172"/>
              <a:gd name="T18" fmla="*/ 1184 w 1814"/>
              <a:gd name="T19" fmla="*/ 356 h 2172"/>
              <a:gd name="T20" fmla="*/ 1311 w 1814"/>
              <a:gd name="T21" fmla="*/ 395 h 2172"/>
              <a:gd name="T22" fmla="*/ 1476 w 1814"/>
              <a:gd name="T23" fmla="*/ 590 h 2172"/>
              <a:gd name="T24" fmla="*/ 1634 w 1814"/>
              <a:gd name="T25" fmla="*/ 731 h 2172"/>
              <a:gd name="T26" fmla="*/ 1813 w 1814"/>
              <a:gd name="T27" fmla="*/ 822 h 2172"/>
              <a:gd name="T28" fmla="*/ 1584 w 1814"/>
              <a:gd name="T29" fmla="*/ 1094 h 2172"/>
              <a:gd name="T30" fmla="*/ 1538 w 1814"/>
              <a:gd name="T31" fmla="*/ 1165 h 2172"/>
              <a:gd name="T32" fmla="*/ 1483 w 1814"/>
              <a:gd name="T33" fmla="*/ 1238 h 2172"/>
              <a:gd name="T34" fmla="*/ 1445 w 1814"/>
              <a:gd name="T35" fmla="*/ 1348 h 2172"/>
              <a:gd name="T36" fmla="*/ 1364 w 1814"/>
              <a:gd name="T37" fmla="*/ 1407 h 2172"/>
              <a:gd name="T38" fmla="*/ 1312 w 1814"/>
              <a:gd name="T39" fmla="*/ 1429 h 2172"/>
              <a:gd name="T40" fmla="*/ 1283 w 1814"/>
              <a:gd name="T41" fmla="*/ 1484 h 2172"/>
              <a:gd name="T42" fmla="*/ 1271 w 1814"/>
              <a:gd name="T43" fmla="*/ 1530 h 2172"/>
              <a:gd name="T44" fmla="*/ 1291 w 1814"/>
              <a:gd name="T45" fmla="*/ 1554 h 2172"/>
              <a:gd name="T46" fmla="*/ 1251 w 1814"/>
              <a:gd name="T47" fmla="*/ 1597 h 2172"/>
              <a:gd name="T48" fmla="*/ 1234 w 1814"/>
              <a:gd name="T49" fmla="*/ 1657 h 2172"/>
              <a:gd name="T50" fmla="*/ 1237 w 1814"/>
              <a:gd name="T51" fmla="*/ 1725 h 2172"/>
              <a:gd name="T52" fmla="*/ 1188 w 1814"/>
              <a:gd name="T53" fmla="*/ 1766 h 2172"/>
              <a:gd name="T54" fmla="*/ 1222 w 1814"/>
              <a:gd name="T55" fmla="*/ 1837 h 2172"/>
              <a:gd name="T56" fmla="*/ 1247 w 1814"/>
              <a:gd name="T57" fmla="*/ 1904 h 2172"/>
              <a:gd name="T58" fmla="*/ 1282 w 1814"/>
              <a:gd name="T59" fmla="*/ 1934 h 2172"/>
              <a:gd name="T60" fmla="*/ 1261 w 1814"/>
              <a:gd name="T61" fmla="*/ 1989 h 2172"/>
              <a:gd name="T62" fmla="*/ 1219 w 1814"/>
              <a:gd name="T63" fmla="*/ 2055 h 2172"/>
              <a:gd name="T64" fmla="*/ 1158 w 1814"/>
              <a:gd name="T65" fmla="*/ 2092 h 2172"/>
              <a:gd name="T66" fmla="*/ 1135 w 1814"/>
              <a:gd name="T67" fmla="*/ 2113 h 2172"/>
              <a:gd name="T68" fmla="*/ 1103 w 1814"/>
              <a:gd name="T69" fmla="*/ 2150 h 2172"/>
              <a:gd name="T70" fmla="*/ 1065 w 1814"/>
              <a:gd name="T71" fmla="*/ 2159 h 2172"/>
              <a:gd name="T72" fmla="*/ 1016 w 1814"/>
              <a:gd name="T73" fmla="*/ 2114 h 2172"/>
              <a:gd name="T74" fmla="*/ 943 w 1814"/>
              <a:gd name="T75" fmla="*/ 2090 h 2172"/>
              <a:gd name="T76" fmla="*/ 895 w 1814"/>
              <a:gd name="T77" fmla="*/ 2031 h 2172"/>
              <a:gd name="T78" fmla="*/ 828 w 1814"/>
              <a:gd name="T79" fmla="*/ 1965 h 2172"/>
              <a:gd name="T80" fmla="*/ 687 w 1814"/>
              <a:gd name="T81" fmla="*/ 1946 h 2172"/>
              <a:gd name="T82" fmla="*/ 467 w 1814"/>
              <a:gd name="T83" fmla="*/ 1971 h 2172"/>
              <a:gd name="T84" fmla="*/ 408 w 1814"/>
              <a:gd name="T85" fmla="*/ 1813 h 2172"/>
              <a:gd name="T86" fmla="*/ 447 w 1814"/>
              <a:gd name="T87" fmla="*/ 1769 h 2172"/>
              <a:gd name="T88" fmla="*/ 462 w 1814"/>
              <a:gd name="T89" fmla="*/ 1719 h 2172"/>
              <a:gd name="T90" fmla="*/ 419 w 1814"/>
              <a:gd name="T91" fmla="*/ 1692 h 2172"/>
              <a:gd name="T92" fmla="*/ 311 w 1814"/>
              <a:gd name="T93" fmla="*/ 1661 h 2172"/>
              <a:gd name="T94" fmla="*/ 284 w 1814"/>
              <a:gd name="T95" fmla="*/ 1554 h 2172"/>
              <a:gd name="T96" fmla="*/ 261 w 1814"/>
              <a:gd name="T97" fmla="*/ 1449 h 2172"/>
              <a:gd name="T98" fmla="*/ 250 w 1814"/>
              <a:gd name="T99" fmla="*/ 1374 h 2172"/>
              <a:gd name="T100" fmla="*/ 234 w 1814"/>
              <a:gd name="T101" fmla="*/ 1272 h 2172"/>
              <a:gd name="T102" fmla="*/ 225 w 1814"/>
              <a:gd name="T103" fmla="*/ 1167 h 2172"/>
              <a:gd name="T104" fmla="*/ 203 w 1814"/>
              <a:gd name="T105" fmla="*/ 1015 h 2172"/>
              <a:gd name="T106" fmla="*/ 93 w 1814"/>
              <a:gd name="T107" fmla="*/ 854 h 2172"/>
              <a:gd name="T108" fmla="*/ 102 w 1814"/>
              <a:gd name="T109" fmla="*/ 795 h 2172"/>
              <a:gd name="T110" fmla="*/ 131 w 1814"/>
              <a:gd name="T111" fmla="*/ 699 h 2172"/>
              <a:gd name="T112" fmla="*/ 91 w 1814"/>
              <a:gd name="T113" fmla="*/ 494 h 2172"/>
              <a:gd name="T114" fmla="*/ 0 w 1814"/>
              <a:gd name="T115" fmla="*/ 253 h 2172"/>
              <a:gd name="T116" fmla="*/ 81 w 1814"/>
              <a:gd name="T117" fmla="*/ 103 h 2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814" h="2172">
                <a:moveTo>
                  <a:pt x="49" y="60"/>
                </a:moveTo>
                <a:lnTo>
                  <a:pt x="65" y="52"/>
                </a:lnTo>
                <a:lnTo>
                  <a:pt x="73" y="44"/>
                </a:lnTo>
                <a:lnTo>
                  <a:pt x="151" y="48"/>
                </a:lnTo>
                <a:lnTo>
                  <a:pt x="199" y="45"/>
                </a:lnTo>
                <a:lnTo>
                  <a:pt x="209" y="43"/>
                </a:lnTo>
                <a:lnTo>
                  <a:pt x="212" y="39"/>
                </a:lnTo>
                <a:lnTo>
                  <a:pt x="229" y="40"/>
                </a:lnTo>
                <a:lnTo>
                  <a:pt x="235" y="32"/>
                </a:lnTo>
                <a:lnTo>
                  <a:pt x="256" y="35"/>
                </a:lnTo>
                <a:lnTo>
                  <a:pt x="258" y="44"/>
                </a:lnTo>
                <a:lnTo>
                  <a:pt x="267" y="44"/>
                </a:lnTo>
                <a:lnTo>
                  <a:pt x="294" y="28"/>
                </a:lnTo>
                <a:lnTo>
                  <a:pt x="376" y="25"/>
                </a:lnTo>
                <a:lnTo>
                  <a:pt x="381" y="23"/>
                </a:lnTo>
                <a:lnTo>
                  <a:pt x="385" y="18"/>
                </a:lnTo>
                <a:lnTo>
                  <a:pt x="392" y="17"/>
                </a:lnTo>
                <a:lnTo>
                  <a:pt x="399" y="14"/>
                </a:lnTo>
                <a:lnTo>
                  <a:pt x="403" y="10"/>
                </a:lnTo>
                <a:lnTo>
                  <a:pt x="404" y="3"/>
                </a:lnTo>
                <a:lnTo>
                  <a:pt x="409" y="2"/>
                </a:lnTo>
                <a:lnTo>
                  <a:pt x="415" y="0"/>
                </a:lnTo>
                <a:lnTo>
                  <a:pt x="435" y="8"/>
                </a:lnTo>
                <a:lnTo>
                  <a:pt x="453" y="13"/>
                </a:lnTo>
                <a:lnTo>
                  <a:pt x="471" y="9"/>
                </a:lnTo>
                <a:lnTo>
                  <a:pt x="554" y="13"/>
                </a:lnTo>
                <a:lnTo>
                  <a:pt x="569" y="24"/>
                </a:lnTo>
                <a:lnTo>
                  <a:pt x="574" y="23"/>
                </a:lnTo>
                <a:lnTo>
                  <a:pt x="576" y="18"/>
                </a:lnTo>
                <a:lnTo>
                  <a:pt x="580" y="17"/>
                </a:lnTo>
                <a:lnTo>
                  <a:pt x="591" y="18"/>
                </a:lnTo>
                <a:lnTo>
                  <a:pt x="596" y="21"/>
                </a:lnTo>
                <a:lnTo>
                  <a:pt x="616" y="26"/>
                </a:lnTo>
                <a:lnTo>
                  <a:pt x="633" y="25"/>
                </a:lnTo>
                <a:lnTo>
                  <a:pt x="654" y="29"/>
                </a:lnTo>
                <a:lnTo>
                  <a:pt x="670" y="40"/>
                </a:lnTo>
                <a:lnTo>
                  <a:pt x="682" y="42"/>
                </a:lnTo>
                <a:lnTo>
                  <a:pt x="692" y="48"/>
                </a:lnTo>
                <a:lnTo>
                  <a:pt x="696" y="52"/>
                </a:lnTo>
                <a:lnTo>
                  <a:pt x="702" y="53"/>
                </a:lnTo>
                <a:lnTo>
                  <a:pt x="709" y="62"/>
                </a:lnTo>
                <a:lnTo>
                  <a:pt x="714" y="62"/>
                </a:lnTo>
                <a:lnTo>
                  <a:pt x="724" y="72"/>
                </a:lnTo>
                <a:lnTo>
                  <a:pt x="730" y="71"/>
                </a:lnTo>
                <a:lnTo>
                  <a:pt x="736" y="74"/>
                </a:lnTo>
                <a:lnTo>
                  <a:pt x="751" y="89"/>
                </a:lnTo>
                <a:lnTo>
                  <a:pt x="763" y="93"/>
                </a:lnTo>
                <a:lnTo>
                  <a:pt x="775" y="92"/>
                </a:lnTo>
                <a:lnTo>
                  <a:pt x="788" y="103"/>
                </a:lnTo>
                <a:lnTo>
                  <a:pt x="797" y="100"/>
                </a:lnTo>
                <a:lnTo>
                  <a:pt x="805" y="107"/>
                </a:lnTo>
                <a:lnTo>
                  <a:pt x="806" y="112"/>
                </a:lnTo>
                <a:lnTo>
                  <a:pt x="816" y="124"/>
                </a:lnTo>
                <a:lnTo>
                  <a:pt x="825" y="124"/>
                </a:lnTo>
                <a:lnTo>
                  <a:pt x="826" y="126"/>
                </a:lnTo>
                <a:lnTo>
                  <a:pt x="834" y="126"/>
                </a:lnTo>
                <a:lnTo>
                  <a:pt x="840" y="131"/>
                </a:lnTo>
                <a:lnTo>
                  <a:pt x="847" y="138"/>
                </a:lnTo>
                <a:lnTo>
                  <a:pt x="860" y="142"/>
                </a:lnTo>
                <a:lnTo>
                  <a:pt x="865" y="144"/>
                </a:lnTo>
                <a:lnTo>
                  <a:pt x="868" y="152"/>
                </a:lnTo>
                <a:lnTo>
                  <a:pt x="888" y="157"/>
                </a:lnTo>
                <a:lnTo>
                  <a:pt x="897" y="161"/>
                </a:lnTo>
                <a:lnTo>
                  <a:pt x="904" y="170"/>
                </a:lnTo>
                <a:lnTo>
                  <a:pt x="913" y="170"/>
                </a:lnTo>
                <a:lnTo>
                  <a:pt x="918" y="166"/>
                </a:lnTo>
                <a:lnTo>
                  <a:pt x="926" y="167"/>
                </a:lnTo>
                <a:lnTo>
                  <a:pt x="935" y="180"/>
                </a:lnTo>
                <a:lnTo>
                  <a:pt x="946" y="182"/>
                </a:lnTo>
                <a:lnTo>
                  <a:pt x="948" y="187"/>
                </a:lnTo>
                <a:lnTo>
                  <a:pt x="956" y="189"/>
                </a:lnTo>
                <a:lnTo>
                  <a:pt x="965" y="188"/>
                </a:lnTo>
                <a:lnTo>
                  <a:pt x="972" y="194"/>
                </a:lnTo>
                <a:lnTo>
                  <a:pt x="978" y="197"/>
                </a:lnTo>
                <a:lnTo>
                  <a:pt x="985" y="206"/>
                </a:lnTo>
                <a:lnTo>
                  <a:pt x="1012" y="242"/>
                </a:lnTo>
                <a:lnTo>
                  <a:pt x="1019" y="242"/>
                </a:lnTo>
                <a:lnTo>
                  <a:pt x="1025" y="242"/>
                </a:lnTo>
                <a:lnTo>
                  <a:pt x="1027" y="245"/>
                </a:lnTo>
                <a:lnTo>
                  <a:pt x="1030" y="251"/>
                </a:lnTo>
                <a:lnTo>
                  <a:pt x="1045" y="269"/>
                </a:lnTo>
                <a:lnTo>
                  <a:pt x="1058" y="271"/>
                </a:lnTo>
                <a:lnTo>
                  <a:pt x="1064" y="265"/>
                </a:lnTo>
                <a:lnTo>
                  <a:pt x="1081" y="264"/>
                </a:lnTo>
                <a:lnTo>
                  <a:pt x="1101" y="282"/>
                </a:lnTo>
                <a:lnTo>
                  <a:pt x="1120" y="312"/>
                </a:lnTo>
                <a:lnTo>
                  <a:pt x="1130" y="313"/>
                </a:lnTo>
                <a:lnTo>
                  <a:pt x="1142" y="326"/>
                </a:lnTo>
                <a:lnTo>
                  <a:pt x="1161" y="328"/>
                </a:lnTo>
                <a:lnTo>
                  <a:pt x="1184" y="356"/>
                </a:lnTo>
                <a:lnTo>
                  <a:pt x="1193" y="360"/>
                </a:lnTo>
                <a:lnTo>
                  <a:pt x="1211" y="368"/>
                </a:lnTo>
                <a:lnTo>
                  <a:pt x="1215" y="375"/>
                </a:lnTo>
                <a:lnTo>
                  <a:pt x="1235" y="389"/>
                </a:lnTo>
                <a:lnTo>
                  <a:pt x="1256" y="389"/>
                </a:lnTo>
                <a:lnTo>
                  <a:pt x="1284" y="401"/>
                </a:lnTo>
                <a:lnTo>
                  <a:pt x="1292" y="400"/>
                </a:lnTo>
                <a:lnTo>
                  <a:pt x="1306" y="405"/>
                </a:lnTo>
                <a:lnTo>
                  <a:pt x="1311" y="395"/>
                </a:lnTo>
                <a:lnTo>
                  <a:pt x="1319" y="407"/>
                </a:lnTo>
                <a:lnTo>
                  <a:pt x="1360" y="474"/>
                </a:lnTo>
                <a:lnTo>
                  <a:pt x="1385" y="495"/>
                </a:lnTo>
                <a:lnTo>
                  <a:pt x="1402" y="503"/>
                </a:lnTo>
                <a:lnTo>
                  <a:pt x="1417" y="521"/>
                </a:lnTo>
                <a:lnTo>
                  <a:pt x="1435" y="538"/>
                </a:lnTo>
                <a:lnTo>
                  <a:pt x="1455" y="565"/>
                </a:lnTo>
                <a:lnTo>
                  <a:pt x="1467" y="582"/>
                </a:lnTo>
                <a:lnTo>
                  <a:pt x="1476" y="590"/>
                </a:lnTo>
                <a:lnTo>
                  <a:pt x="1523" y="635"/>
                </a:lnTo>
                <a:lnTo>
                  <a:pt x="1560" y="668"/>
                </a:lnTo>
                <a:lnTo>
                  <a:pt x="1581" y="683"/>
                </a:lnTo>
                <a:lnTo>
                  <a:pt x="1601" y="693"/>
                </a:lnTo>
                <a:lnTo>
                  <a:pt x="1611" y="693"/>
                </a:lnTo>
                <a:lnTo>
                  <a:pt x="1623" y="700"/>
                </a:lnTo>
                <a:lnTo>
                  <a:pt x="1624" y="710"/>
                </a:lnTo>
                <a:lnTo>
                  <a:pt x="1629" y="714"/>
                </a:lnTo>
                <a:lnTo>
                  <a:pt x="1634" y="731"/>
                </a:lnTo>
                <a:lnTo>
                  <a:pt x="1655" y="751"/>
                </a:lnTo>
                <a:lnTo>
                  <a:pt x="1675" y="773"/>
                </a:lnTo>
                <a:lnTo>
                  <a:pt x="1696" y="790"/>
                </a:lnTo>
                <a:lnTo>
                  <a:pt x="1711" y="798"/>
                </a:lnTo>
                <a:lnTo>
                  <a:pt x="1721" y="798"/>
                </a:lnTo>
                <a:lnTo>
                  <a:pt x="1738" y="791"/>
                </a:lnTo>
                <a:lnTo>
                  <a:pt x="1752" y="803"/>
                </a:lnTo>
                <a:lnTo>
                  <a:pt x="1772" y="808"/>
                </a:lnTo>
                <a:lnTo>
                  <a:pt x="1813" y="822"/>
                </a:lnTo>
                <a:lnTo>
                  <a:pt x="1814" y="888"/>
                </a:lnTo>
                <a:lnTo>
                  <a:pt x="1677" y="920"/>
                </a:lnTo>
                <a:lnTo>
                  <a:pt x="1650" y="965"/>
                </a:lnTo>
                <a:lnTo>
                  <a:pt x="1624" y="1020"/>
                </a:lnTo>
                <a:lnTo>
                  <a:pt x="1600" y="1072"/>
                </a:lnTo>
                <a:lnTo>
                  <a:pt x="1600" y="1077"/>
                </a:lnTo>
                <a:lnTo>
                  <a:pt x="1597" y="1084"/>
                </a:lnTo>
                <a:lnTo>
                  <a:pt x="1590" y="1089"/>
                </a:lnTo>
                <a:lnTo>
                  <a:pt x="1584" y="1094"/>
                </a:lnTo>
                <a:lnTo>
                  <a:pt x="1579" y="1111"/>
                </a:lnTo>
                <a:lnTo>
                  <a:pt x="1574" y="1114"/>
                </a:lnTo>
                <a:lnTo>
                  <a:pt x="1570" y="1121"/>
                </a:lnTo>
                <a:lnTo>
                  <a:pt x="1564" y="1128"/>
                </a:lnTo>
                <a:lnTo>
                  <a:pt x="1560" y="1144"/>
                </a:lnTo>
                <a:lnTo>
                  <a:pt x="1553" y="1143"/>
                </a:lnTo>
                <a:lnTo>
                  <a:pt x="1544" y="1152"/>
                </a:lnTo>
                <a:lnTo>
                  <a:pt x="1537" y="1151"/>
                </a:lnTo>
                <a:lnTo>
                  <a:pt x="1538" y="1165"/>
                </a:lnTo>
                <a:lnTo>
                  <a:pt x="1546" y="1169"/>
                </a:lnTo>
                <a:lnTo>
                  <a:pt x="1538" y="1182"/>
                </a:lnTo>
                <a:lnTo>
                  <a:pt x="1523" y="1189"/>
                </a:lnTo>
                <a:lnTo>
                  <a:pt x="1520" y="1192"/>
                </a:lnTo>
                <a:lnTo>
                  <a:pt x="1519" y="1202"/>
                </a:lnTo>
                <a:lnTo>
                  <a:pt x="1515" y="1205"/>
                </a:lnTo>
                <a:lnTo>
                  <a:pt x="1511" y="1208"/>
                </a:lnTo>
                <a:lnTo>
                  <a:pt x="1504" y="1224"/>
                </a:lnTo>
                <a:lnTo>
                  <a:pt x="1483" y="1238"/>
                </a:lnTo>
                <a:lnTo>
                  <a:pt x="1480" y="1252"/>
                </a:lnTo>
                <a:lnTo>
                  <a:pt x="1480" y="1263"/>
                </a:lnTo>
                <a:lnTo>
                  <a:pt x="1498" y="1263"/>
                </a:lnTo>
                <a:lnTo>
                  <a:pt x="1499" y="1267"/>
                </a:lnTo>
                <a:lnTo>
                  <a:pt x="1469" y="1304"/>
                </a:lnTo>
                <a:lnTo>
                  <a:pt x="1465" y="1330"/>
                </a:lnTo>
                <a:lnTo>
                  <a:pt x="1457" y="1336"/>
                </a:lnTo>
                <a:lnTo>
                  <a:pt x="1455" y="1343"/>
                </a:lnTo>
                <a:lnTo>
                  <a:pt x="1445" y="1348"/>
                </a:lnTo>
                <a:lnTo>
                  <a:pt x="1446" y="1354"/>
                </a:lnTo>
                <a:lnTo>
                  <a:pt x="1442" y="1358"/>
                </a:lnTo>
                <a:lnTo>
                  <a:pt x="1436" y="1358"/>
                </a:lnTo>
                <a:lnTo>
                  <a:pt x="1407" y="1382"/>
                </a:lnTo>
                <a:lnTo>
                  <a:pt x="1406" y="1397"/>
                </a:lnTo>
                <a:lnTo>
                  <a:pt x="1382" y="1414"/>
                </a:lnTo>
                <a:lnTo>
                  <a:pt x="1377" y="1412"/>
                </a:lnTo>
                <a:lnTo>
                  <a:pt x="1369" y="1412"/>
                </a:lnTo>
                <a:lnTo>
                  <a:pt x="1364" y="1407"/>
                </a:lnTo>
                <a:lnTo>
                  <a:pt x="1363" y="1413"/>
                </a:lnTo>
                <a:lnTo>
                  <a:pt x="1359" y="1415"/>
                </a:lnTo>
                <a:lnTo>
                  <a:pt x="1356" y="1415"/>
                </a:lnTo>
                <a:lnTo>
                  <a:pt x="1348" y="1402"/>
                </a:lnTo>
                <a:lnTo>
                  <a:pt x="1339" y="1402"/>
                </a:lnTo>
                <a:lnTo>
                  <a:pt x="1328" y="1411"/>
                </a:lnTo>
                <a:lnTo>
                  <a:pt x="1323" y="1413"/>
                </a:lnTo>
                <a:lnTo>
                  <a:pt x="1320" y="1421"/>
                </a:lnTo>
                <a:lnTo>
                  <a:pt x="1312" y="1429"/>
                </a:lnTo>
                <a:lnTo>
                  <a:pt x="1308" y="1437"/>
                </a:lnTo>
                <a:lnTo>
                  <a:pt x="1307" y="1447"/>
                </a:lnTo>
                <a:lnTo>
                  <a:pt x="1299" y="1454"/>
                </a:lnTo>
                <a:lnTo>
                  <a:pt x="1298" y="1461"/>
                </a:lnTo>
                <a:lnTo>
                  <a:pt x="1291" y="1460"/>
                </a:lnTo>
                <a:lnTo>
                  <a:pt x="1288" y="1462"/>
                </a:lnTo>
                <a:lnTo>
                  <a:pt x="1286" y="1470"/>
                </a:lnTo>
                <a:lnTo>
                  <a:pt x="1289" y="1475"/>
                </a:lnTo>
                <a:lnTo>
                  <a:pt x="1283" y="1484"/>
                </a:lnTo>
                <a:lnTo>
                  <a:pt x="1278" y="1485"/>
                </a:lnTo>
                <a:lnTo>
                  <a:pt x="1274" y="1493"/>
                </a:lnTo>
                <a:lnTo>
                  <a:pt x="1271" y="1494"/>
                </a:lnTo>
                <a:lnTo>
                  <a:pt x="1265" y="1498"/>
                </a:lnTo>
                <a:lnTo>
                  <a:pt x="1268" y="1504"/>
                </a:lnTo>
                <a:lnTo>
                  <a:pt x="1269" y="1509"/>
                </a:lnTo>
                <a:lnTo>
                  <a:pt x="1264" y="1514"/>
                </a:lnTo>
                <a:lnTo>
                  <a:pt x="1265" y="1525"/>
                </a:lnTo>
                <a:lnTo>
                  <a:pt x="1271" y="1530"/>
                </a:lnTo>
                <a:lnTo>
                  <a:pt x="1268" y="1539"/>
                </a:lnTo>
                <a:lnTo>
                  <a:pt x="1262" y="1539"/>
                </a:lnTo>
                <a:lnTo>
                  <a:pt x="1259" y="1541"/>
                </a:lnTo>
                <a:lnTo>
                  <a:pt x="1257" y="1544"/>
                </a:lnTo>
                <a:lnTo>
                  <a:pt x="1257" y="1548"/>
                </a:lnTo>
                <a:lnTo>
                  <a:pt x="1263" y="1551"/>
                </a:lnTo>
                <a:lnTo>
                  <a:pt x="1280" y="1552"/>
                </a:lnTo>
                <a:lnTo>
                  <a:pt x="1285" y="1548"/>
                </a:lnTo>
                <a:lnTo>
                  <a:pt x="1291" y="1554"/>
                </a:lnTo>
                <a:lnTo>
                  <a:pt x="1287" y="1555"/>
                </a:lnTo>
                <a:lnTo>
                  <a:pt x="1285" y="1560"/>
                </a:lnTo>
                <a:lnTo>
                  <a:pt x="1276" y="1563"/>
                </a:lnTo>
                <a:lnTo>
                  <a:pt x="1274" y="1570"/>
                </a:lnTo>
                <a:lnTo>
                  <a:pt x="1270" y="1572"/>
                </a:lnTo>
                <a:lnTo>
                  <a:pt x="1268" y="1582"/>
                </a:lnTo>
                <a:lnTo>
                  <a:pt x="1263" y="1588"/>
                </a:lnTo>
                <a:lnTo>
                  <a:pt x="1255" y="1594"/>
                </a:lnTo>
                <a:lnTo>
                  <a:pt x="1251" y="1597"/>
                </a:lnTo>
                <a:lnTo>
                  <a:pt x="1249" y="1599"/>
                </a:lnTo>
                <a:lnTo>
                  <a:pt x="1249" y="1608"/>
                </a:lnTo>
                <a:lnTo>
                  <a:pt x="1237" y="1626"/>
                </a:lnTo>
                <a:lnTo>
                  <a:pt x="1242" y="1631"/>
                </a:lnTo>
                <a:lnTo>
                  <a:pt x="1242" y="1637"/>
                </a:lnTo>
                <a:lnTo>
                  <a:pt x="1230" y="1649"/>
                </a:lnTo>
                <a:lnTo>
                  <a:pt x="1228" y="1652"/>
                </a:lnTo>
                <a:lnTo>
                  <a:pt x="1230" y="1657"/>
                </a:lnTo>
                <a:lnTo>
                  <a:pt x="1234" y="1657"/>
                </a:lnTo>
                <a:lnTo>
                  <a:pt x="1233" y="1663"/>
                </a:lnTo>
                <a:lnTo>
                  <a:pt x="1231" y="1666"/>
                </a:lnTo>
                <a:lnTo>
                  <a:pt x="1227" y="1669"/>
                </a:lnTo>
                <a:lnTo>
                  <a:pt x="1222" y="1679"/>
                </a:lnTo>
                <a:lnTo>
                  <a:pt x="1229" y="1692"/>
                </a:lnTo>
                <a:lnTo>
                  <a:pt x="1231" y="1703"/>
                </a:lnTo>
                <a:lnTo>
                  <a:pt x="1247" y="1717"/>
                </a:lnTo>
                <a:lnTo>
                  <a:pt x="1237" y="1718"/>
                </a:lnTo>
                <a:lnTo>
                  <a:pt x="1237" y="1725"/>
                </a:lnTo>
                <a:lnTo>
                  <a:pt x="1231" y="1728"/>
                </a:lnTo>
                <a:lnTo>
                  <a:pt x="1224" y="1735"/>
                </a:lnTo>
                <a:lnTo>
                  <a:pt x="1221" y="1748"/>
                </a:lnTo>
                <a:lnTo>
                  <a:pt x="1213" y="1754"/>
                </a:lnTo>
                <a:lnTo>
                  <a:pt x="1204" y="1755"/>
                </a:lnTo>
                <a:lnTo>
                  <a:pt x="1203" y="1760"/>
                </a:lnTo>
                <a:lnTo>
                  <a:pt x="1199" y="1760"/>
                </a:lnTo>
                <a:lnTo>
                  <a:pt x="1195" y="1765"/>
                </a:lnTo>
                <a:lnTo>
                  <a:pt x="1188" y="1766"/>
                </a:lnTo>
                <a:lnTo>
                  <a:pt x="1184" y="1770"/>
                </a:lnTo>
                <a:lnTo>
                  <a:pt x="1186" y="1781"/>
                </a:lnTo>
                <a:lnTo>
                  <a:pt x="1184" y="1787"/>
                </a:lnTo>
                <a:lnTo>
                  <a:pt x="1190" y="1792"/>
                </a:lnTo>
                <a:lnTo>
                  <a:pt x="1190" y="1799"/>
                </a:lnTo>
                <a:lnTo>
                  <a:pt x="1184" y="1805"/>
                </a:lnTo>
                <a:lnTo>
                  <a:pt x="1211" y="1820"/>
                </a:lnTo>
                <a:lnTo>
                  <a:pt x="1223" y="1829"/>
                </a:lnTo>
                <a:lnTo>
                  <a:pt x="1222" y="1837"/>
                </a:lnTo>
                <a:lnTo>
                  <a:pt x="1228" y="1847"/>
                </a:lnTo>
                <a:lnTo>
                  <a:pt x="1228" y="1852"/>
                </a:lnTo>
                <a:lnTo>
                  <a:pt x="1222" y="1863"/>
                </a:lnTo>
                <a:lnTo>
                  <a:pt x="1220" y="1880"/>
                </a:lnTo>
                <a:lnTo>
                  <a:pt x="1217" y="1886"/>
                </a:lnTo>
                <a:lnTo>
                  <a:pt x="1235" y="1885"/>
                </a:lnTo>
                <a:lnTo>
                  <a:pt x="1239" y="1889"/>
                </a:lnTo>
                <a:lnTo>
                  <a:pt x="1245" y="1891"/>
                </a:lnTo>
                <a:lnTo>
                  <a:pt x="1247" y="1904"/>
                </a:lnTo>
                <a:lnTo>
                  <a:pt x="1251" y="1907"/>
                </a:lnTo>
                <a:lnTo>
                  <a:pt x="1256" y="1909"/>
                </a:lnTo>
                <a:lnTo>
                  <a:pt x="1257" y="1912"/>
                </a:lnTo>
                <a:lnTo>
                  <a:pt x="1261" y="1914"/>
                </a:lnTo>
                <a:lnTo>
                  <a:pt x="1273" y="1910"/>
                </a:lnTo>
                <a:lnTo>
                  <a:pt x="1276" y="1911"/>
                </a:lnTo>
                <a:lnTo>
                  <a:pt x="1275" y="1920"/>
                </a:lnTo>
                <a:lnTo>
                  <a:pt x="1280" y="1922"/>
                </a:lnTo>
                <a:lnTo>
                  <a:pt x="1282" y="1934"/>
                </a:lnTo>
                <a:lnTo>
                  <a:pt x="1275" y="1941"/>
                </a:lnTo>
                <a:lnTo>
                  <a:pt x="1276" y="1949"/>
                </a:lnTo>
                <a:lnTo>
                  <a:pt x="1273" y="1952"/>
                </a:lnTo>
                <a:lnTo>
                  <a:pt x="1272" y="1957"/>
                </a:lnTo>
                <a:lnTo>
                  <a:pt x="1266" y="1965"/>
                </a:lnTo>
                <a:lnTo>
                  <a:pt x="1264" y="1972"/>
                </a:lnTo>
                <a:lnTo>
                  <a:pt x="1257" y="1981"/>
                </a:lnTo>
                <a:lnTo>
                  <a:pt x="1261" y="1983"/>
                </a:lnTo>
                <a:lnTo>
                  <a:pt x="1261" y="1989"/>
                </a:lnTo>
                <a:lnTo>
                  <a:pt x="1254" y="1994"/>
                </a:lnTo>
                <a:lnTo>
                  <a:pt x="1252" y="2000"/>
                </a:lnTo>
                <a:lnTo>
                  <a:pt x="1235" y="2001"/>
                </a:lnTo>
                <a:lnTo>
                  <a:pt x="1241" y="2015"/>
                </a:lnTo>
                <a:lnTo>
                  <a:pt x="1237" y="2018"/>
                </a:lnTo>
                <a:lnTo>
                  <a:pt x="1231" y="2031"/>
                </a:lnTo>
                <a:lnTo>
                  <a:pt x="1228" y="2051"/>
                </a:lnTo>
                <a:lnTo>
                  <a:pt x="1221" y="2051"/>
                </a:lnTo>
                <a:lnTo>
                  <a:pt x="1219" y="2055"/>
                </a:lnTo>
                <a:lnTo>
                  <a:pt x="1209" y="2056"/>
                </a:lnTo>
                <a:lnTo>
                  <a:pt x="1206" y="2059"/>
                </a:lnTo>
                <a:lnTo>
                  <a:pt x="1201" y="2077"/>
                </a:lnTo>
                <a:lnTo>
                  <a:pt x="1195" y="2079"/>
                </a:lnTo>
                <a:lnTo>
                  <a:pt x="1191" y="2088"/>
                </a:lnTo>
                <a:lnTo>
                  <a:pt x="1179" y="2089"/>
                </a:lnTo>
                <a:lnTo>
                  <a:pt x="1168" y="2094"/>
                </a:lnTo>
                <a:lnTo>
                  <a:pt x="1165" y="2093"/>
                </a:lnTo>
                <a:lnTo>
                  <a:pt x="1158" y="2092"/>
                </a:lnTo>
                <a:lnTo>
                  <a:pt x="1156" y="2096"/>
                </a:lnTo>
                <a:lnTo>
                  <a:pt x="1160" y="2103"/>
                </a:lnTo>
                <a:lnTo>
                  <a:pt x="1159" y="2105"/>
                </a:lnTo>
                <a:lnTo>
                  <a:pt x="1157" y="2111"/>
                </a:lnTo>
                <a:lnTo>
                  <a:pt x="1151" y="2115"/>
                </a:lnTo>
                <a:lnTo>
                  <a:pt x="1145" y="2113"/>
                </a:lnTo>
                <a:lnTo>
                  <a:pt x="1140" y="2112"/>
                </a:lnTo>
                <a:lnTo>
                  <a:pt x="1138" y="2111"/>
                </a:lnTo>
                <a:lnTo>
                  <a:pt x="1135" y="2113"/>
                </a:lnTo>
                <a:lnTo>
                  <a:pt x="1132" y="2117"/>
                </a:lnTo>
                <a:lnTo>
                  <a:pt x="1130" y="2126"/>
                </a:lnTo>
                <a:lnTo>
                  <a:pt x="1123" y="2126"/>
                </a:lnTo>
                <a:lnTo>
                  <a:pt x="1121" y="2125"/>
                </a:lnTo>
                <a:lnTo>
                  <a:pt x="1117" y="2126"/>
                </a:lnTo>
                <a:lnTo>
                  <a:pt x="1115" y="2130"/>
                </a:lnTo>
                <a:lnTo>
                  <a:pt x="1111" y="2129"/>
                </a:lnTo>
                <a:lnTo>
                  <a:pt x="1106" y="2132"/>
                </a:lnTo>
                <a:lnTo>
                  <a:pt x="1103" y="2150"/>
                </a:lnTo>
                <a:lnTo>
                  <a:pt x="1099" y="2154"/>
                </a:lnTo>
                <a:lnTo>
                  <a:pt x="1094" y="2161"/>
                </a:lnTo>
                <a:lnTo>
                  <a:pt x="1092" y="2166"/>
                </a:lnTo>
                <a:lnTo>
                  <a:pt x="1084" y="2167"/>
                </a:lnTo>
                <a:lnTo>
                  <a:pt x="1077" y="2164"/>
                </a:lnTo>
                <a:lnTo>
                  <a:pt x="1074" y="2155"/>
                </a:lnTo>
                <a:lnTo>
                  <a:pt x="1071" y="2154"/>
                </a:lnTo>
                <a:lnTo>
                  <a:pt x="1069" y="2154"/>
                </a:lnTo>
                <a:lnTo>
                  <a:pt x="1065" y="2159"/>
                </a:lnTo>
                <a:lnTo>
                  <a:pt x="1053" y="2158"/>
                </a:lnTo>
                <a:lnTo>
                  <a:pt x="1051" y="2164"/>
                </a:lnTo>
                <a:lnTo>
                  <a:pt x="1037" y="2172"/>
                </a:lnTo>
                <a:lnTo>
                  <a:pt x="1037" y="2167"/>
                </a:lnTo>
                <a:lnTo>
                  <a:pt x="1039" y="2163"/>
                </a:lnTo>
                <a:lnTo>
                  <a:pt x="1038" y="2151"/>
                </a:lnTo>
                <a:lnTo>
                  <a:pt x="1034" y="2145"/>
                </a:lnTo>
                <a:lnTo>
                  <a:pt x="1033" y="2134"/>
                </a:lnTo>
                <a:lnTo>
                  <a:pt x="1016" y="2114"/>
                </a:lnTo>
                <a:lnTo>
                  <a:pt x="998" y="2110"/>
                </a:lnTo>
                <a:lnTo>
                  <a:pt x="992" y="2102"/>
                </a:lnTo>
                <a:lnTo>
                  <a:pt x="983" y="2102"/>
                </a:lnTo>
                <a:lnTo>
                  <a:pt x="975" y="2105"/>
                </a:lnTo>
                <a:lnTo>
                  <a:pt x="970" y="2109"/>
                </a:lnTo>
                <a:lnTo>
                  <a:pt x="966" y="2108"/>
                </a:lnTo>
                <a:lnTo>
                  <a:pt x="968" y="2100"/>
                </a:lnTo>
                <a:lnTo>
                  <a:pt x="957" y="2089"/>
                </a:lnTo>
                <a:lnTo>
                  <a:pt x="943" y="2090"/>
                </a:lnTo>
                <a:lnTo>
                  <a:pt x="939" y="2087"/>
                </a:lnTo>
                <a:lnTo>
                  <a:pt x="935" y="2086"/>
                </a:lnTo>
                <a:lnTo>
                  <a:pt x="931" y="2084"/>
                </a:lnTo>
                <a:lnTo>
                  <a:pt x="926" y="2078"/>
                </a:lnTo>
                <a:lnTo>
                  <a:pt x="919" y="2076"/>
                </a:lnTo>
                <a:lnTo>
                  <a:pt x="907" y="2068"/>
                </a:lnTo>
                <a:lnTo>
                  <a:pt x="893" y="2065"/>
                </a:lnTo>
                <a:lnTo>
                  <a:pt x="891" y="2039"/>
                </a:lnTo>
                <a:lnTo>
                  <a:pt x="895" y="2031"/>
                </a:lnTo>
                <a:lnTo>
                  <a:pt x="895" y="2016"/>
                </a:lnTo>
                <a:lnTo>
                  <a:pt x="893" y="2004"/>
                </a:lnTo>
                <a:lnTo>
                  <a:pt x="880" y="1997"/>
                </a:lnTo>
                <a:lnTo>
                  <a:pt x="871" y="1997"/>
                </a:lnTo>
                <a:lnTo>
                  <a:pt x="867" y="1995"/>
                </a:lnTo>
                <a:lnTo>
                  <a:pt x="861" y="1988"/>
                </a:lnTo>
                <a:lnTo>
                  <a:pt x="858" y="1984"/>
                </a:lnTo>
                <a:lnTo>
                  <a:pt x="837" y="1970"/>
                </a:lnTo>
                <a:lnTo>
                  <a:pt x="828" y="1965"/>
                </a:lnTo>
                <a:lnTo>
                  <a:pt x="815" y="1952"/>
                </a:lnTo>
                <a:lnTo>
                  <a:pt x="790" y="1943"/>
                </a:lnTo>
                <a:lnTo>
                  <a:pt x="773" y="1941"/>
                </a:lnTo>
                <a:lnTo>
                  <a:pt x="748" y="1943"/>
                </a:lnTo>
                <a:lnTo>
                  <a:pt x="739" y="1947"/>
                </a:lnTo>
                <a:lnTo>
                  <a:pt x="728" y="1948"/>
                </a:lnTo>
                <a:lnTo>
                  <a:pt x="711" y="1949"/>
                </a:lnTo>
                <a:lnTo>
                  <a:pt x="700" y="1945"/>
                </a:lnTo>
                <a:lnTo>
                  <a:pt x="687" y="1946"/>
                </a:lnTo>
                <a:lnTo>
                  <a:pt x="638" y="1965"/>
                </a:lnTo>
                <a:lnTo>
                  <a:pt x="637" y="1971"/>
                </a:lnTo>
                <a:lnTo>
                  <a:pt x="630" y="1975"/>
                </a:lnTo>
                <a:lnTo>
                  <a:pt x="603" y="1975"/>
                </a:lnTo>
                <a:lnTo>
                  <a:pt x="531" y="1989"/>
                </a:lnTo>
                <a:lnTo>
                  <a:pt x="517" y="1971"/>
                </a:lnTo>
                <a:lnTo>
                  <a:pt x="507" y="1969"/>
                </a:lnTo>
                <a:lnTo>
                  <a:pt x="480" y="1957"/>
                </a:lnTo>
                <a:lnTo>
                  <a:pt x="467" y="1971"/>
                </a:lnTo>
                <a:lnTo>
                  <a:pt x="400" y="1972"/>
                </a:lnTo>
                <a:lnTo>
                  <a:pt x="402" y="1964"/>
                </a:lnTo>
                <a:lnTo>
                  <a:pt x="404" y="1943"/>
                </a:lnTo>
                <a:lnTo>
                  <a:pt x="399" y="1935"/>
                </a:lnTo>
                <a:lnTo>
                  <a:pt x="392" y="1930"/>
                </a:lnTo>
                <a:lnTo>
                  <a:pt x="384" y="1924"/>
                </a:lnTo>
                <a:lnTo>
                  <a:pt x="378" y="1914"/>
                </a:lnTo>
                <a:lnTo>
                  <a:pt x="375" y="1887"/>
                </a:lnTo>
                <a:lnTo>
                  <a:pt x="408" y="1813"/>
                </a:lnTo>
                <a:lnTo>
                  <a:pt x="419" y="1807"/>
                </a:lnTo>
                <a:lnTo>
                  <a:pt x="421" y="1802"/>
                </a:lnTo>
                <a:lnTo>
                  <a:pt x="425" y="1796"/>
                </a:lnTo>
                <a:lnTo>
                  <a:pt x="428" y="1797"/>
                </a:lnTo>
                <a:lnTo>
                  <a:pt x="433" y="1791"/>
                </a:lnTo>
                <a:lnTo>
                  <a:pt x="442" y="1785"/>
                </a:lnTo>
                <a:lnTo>
                  <a:pt x="451" y="1781"/>
                </a:lnTo>
                <a:lnTo>
                  <a:pt x="452" y="1775"/>
                </a:lnTo>
                <a:lnTo>
                  <a:pt x="447" y="1769"/>
                </a:lnTo>
                <a:lnTo>
                  <a:pt x="446" y="1764"/>
                </a:lnTo>
                <a:lnTo>
                  <a:pt x="450" y="1756"/>
                </a:lnTo>
                <a:lnTo>
                  <a:pt x="450" y="1745"/>
                </a:lnTo>
                <a:lnTo>
                  <a:pt x="460" y="1744"/>
                </a:lnTo>
                <a:lnTo>
                  <a:pt x="467" y="1736"/>
                </a:lnTo>
                <a:lnTo>
                  <a:pt x="475" y="1724"/>
                </a:lnTo>
                <a:lnTo>
                  <a:pt x="473" y="1720"/>
                </a:lnTo>
                <a:lnTo>
                  <a:pt x="467" y="1718"/>
                </a:lnTo>
                <a:lnTo>
                  <a:pt x="462" y="1719"/>
                </a:lnTo>
                <a:lnTo>
                  <a:pt x="454" y="1729"/>
                </a:lnTo>
                <a:lnTo>
                  <a:pt x="450" y="1730"/>
                </a:lnTo>
                <a:lnTo>
                  <a:pt x="444" y="1725"/>
                </a:lnTo>
                <a:lnTo>
                  <a:pt x="437" y="1709"/>
                </a:lnTo>
                <a:lnTo>
                  <a:pt x="437" y="1699"/>
                </a:lnTo>
                <a:lnTo>
                  <a:pt x="428" y="1697"/>
                </a:lnTo>
                <a:lnTo>
                  <a:pt x="424" y="1690"/>
                </a:lnTo>
                <a:lnTo>
                  <a:pt x="422" y="1690"/>
                </a:lnTo>
                <a:lnTo>
                  <a:pt x="419" y="1692"/>
                </a:lnTo>
                <a:lnTo>
                  <a:pt x="409" y="1692"/>
                </a:lnTo>
                <a:lnTo>
                  <a:pt x="407" y="1690"/>
                </a:lnTo>
                <a:lnTo>
                  <a:pt x="391" y="1687"/>
                </a:lnTo>
                <a:lnTo>
                  <a:pt x="366" y="1684"/>
                </a:lnTo>
                <a:lnTo>
                  <a:pt x="361" y="1680"/>
                </a:lnTo>
                <a:lnTo>
                  <a:pt x="355" y="1672"/>
                </a:lnTo>
                <a:lnTo>
                  <a:pt x="351" y="1670"/>
                </a:lnTo>
                <a:lnTo>
                  <a:pt x="329" y="1670"/>
                </a:lnTo>
                <a:lnTo>
                  <a:pt x="311" y="1661"/>
                </a:lnTo>
                <a:lnTo>
                  <a:pt x="310" y="1651"/>
                </a:lnTo>
                <a:lnTo>
                  <a:pt x="314" y="1638"/>
                </a:lnTo>
                <a:lnTo>
                  <a:pt x="308" y="1621"/>
                </a:lnTo>
                <a:lnTo>
                  <a:pt x="289" y="1601"/>
                </a:lnTo>
                <a:lnTo>
                  <a:pt x="289" y="1594"/>
                </a:lnTo>
                <a:lnTo>
                  <a:pt x="286" y="1583"/>
                </a:lnTo>
                <a:lnTo>
                  <a:pt x="287" y="1563"/>
                </a:lnTo>
                <a:lnTo>
                  <a:pt x="286" y="1557"/>
                </a:lnTo>
                <a:lnTo>
                  <a:pt x="284" y="1554"/>
                </a:lnTo>
                <a:lnTo>
                  <a:pt x="283" y="1548"/>
                </a:lnTo>
                <a:lnTo>
                  <a:pt x="285" y="1543"/>
                </a:lnTo>
                <a:lnTo>
                  <a:pt x="294" y="1527"/>
                </a:lnTo>
                <a:lnTo>
                  <a:pt x="292" y="1517"/>
                </a:lnTo>
                <a:lnTo>
                  <a:pt x="284" y="1507"/>
                </a:lnTo>
                <a:lnTo>
                  <a:pt x="274" y="1495"/>
                </a:lnTo>
                <a:lnTo>
                  <a:pt x="267" y="1478"/>
                </a:lnTo>
                <a:lnTo>
                  <a:pt x="262" y="1462"/>
                </a:lnTo>
                <a:lnTo>
                  <a:pt x="261" y="1449"/>
                </a:lnTo>
                <a:lnTo>
                  <a:pt x="264" y="1443"/>
                </a:lnTo>
                <a:lnTo>
                  <a:pt x="265" y="1434"/>
                </a:lnTo>
                <a:lnTo>
                  <a:pt x="256" y="1420"/>
                </a:lnTo>
                <a:lnTo>
                  <a:pt x="252" y="1403"/>
                </a:lnTo>
                <a:lnTo>
                  <a:pt x="243" y="1395"/>
                </a:lnTo>
                <a:lnTo>
                  <a:pt x="240" y="1391"/>
                </a:lnTo>
                <a:lnTo>
                  <a:pt x="239" y="1382"/>
                </a:lnTo>
                <a:lnTo>
                  <a:pt x="243" y="1377"/>
                </a:lnTo>
                <a:lnTo>
                  <a:pt x="250" y="1374"/>
                </a:lnTo>
                <a:lnTo>
                  <a:pt x="252" y="1368"/>
                </a:lnTo>
                <a:lnTo>
                  <a:pt x="250" y="1349"/>
                </a:lnTo>
                <a:lnTo>
                  <a:pt x="242" y="1335"/>
                </a:lnTo>
                <a:lnTo>
                  <a:pt x="241" y="1323"/>
                </a:lnTo>
                <a:lnTo>
                  <a:pt x="237" y="1311"/>
                </a:lnTo>
                <a:lnTo>
                  <a:pt x="237" y="1303"/>
                </a:lnTo>
                <a:lnTo>
                  <a:pt x="238" y="1301"/>
                </a:lnTo>
                <a:lnTo>
                  <a:pt x="237" y="1279"/>
                </a:lnTo>
                <a:lnTo>
                  <a:pt x="234" y="1272"/>
                </a:lnTo>
                <a:lnTo>
                  <a:pt x="233" y="1259"/>
                </a:lnTo>
                <a:lnTo>
                  <a:pt x="228" y="1250"/>
                </a:lnTo>
                <a:lnTo>
                  <a:pt x="227" y="1239"/>
                </a:lnTo>
                <a:lnTo>
                  <a:pt x="229" y="1235"/>
                </a:lnTo>
                <a:lnTo>
                  <a:pt x="233" y="1233"/>
                </a:lnTo>
                <a:lnTo>
                  <a:pt x="239" y="1223"/>
                </a:lnTo>
                <a:lnTo>
                  <a:pt x="239" y="1210"/>
                </a:lnTo>
                <a:lnTo>
                  <a:pt x="224" y="1185"/>
                </a:lnTo>
                <a:lnTo>
                  <a:pt x="225" y="1167"/>
                </a:lnTo>
                <a:lnTo>
                  <a:pt x="233" y="1152"/>
                </a:lnTo>
                <a:lnTo>
                  <a:pt x="192" y="1127"/>
                </a:lnTo>
                <a:lnTo>
                  <a:pt x="229" y="1078"/>
                </a:lnTo>
                <a:lnTo>
                  <a:pt x="229" y="1067"/>
                </a:lnTo>
                <a:lnTo>
                  <a:pt x="225" y="1057"/>
                </a:lnTo>
                <a:lnTo>
                  <a:pt x="223" y="1037"/>
                </a:lnTo>
                <a:lnTo>
                  <a:pt x="218" y="1032"/>
                </a:lnTo>
                <a:lnTo>
                  <a:pt x="212" y="1016"/>
                </a:lnTo>
                <a:lnTo>
                  <a:pt x="203" y="1015"/>
                </a:lnTo>
                <a:lnTo>
                  <a:pt x="178" y="991"/>
                </a:lnTo>
                <a:lnTo>
                  <a:pt x="175" y="982"/>
                </a:lnTo>
                <a:lnTo>
                  <a:pt x="165" y="981"/>
                </a:lnTo>
                <a:lnTo>
                  <a:pt x="161" y="973"/>
                </a:lnTo>
                <a:lnTo>
                  <a:pt x="156" y="971"/>
                </a:lnTo>
                <a:lnTo>
                  <a:pt x="129" y="950"/>
                </a:lnTo>
                <a:lnTo>
                  <a:pt x="89" y="878"/>
                </a:lnTo>
                <a:lnTo>
                  <a:pt x="98" y="858"/>
                </a:lnTo>
                <a:lnTo>
                  <a:pt x="93" y="854"/>
                </a:lnTo>
                <a:lnTo>
                  <a:pt x="88" y="851"/>
                </a:lnTo>
                <a:lnTo>
                  <a:pt x="86" y="848"/>
                </a:lnTo>
                <a:lnTo>
                  <a:pt x="91" y="842"/>
                </a:lnTo>
                <a:lnTo>
                  <a:pt x="96" y="841"/>
                </a:lnTo>
                <a:lnTo>
                  <a:pt x="97" y="837"/>
                </a:lnTo>
                <a:lnTo>
                  <a:pt x="104" y="834"/>
                </a:lnTo>
                <a:lnTo>
                  <a:pt x="106" y="825"/>
                </a:lnTo>
                <a:lnTo>
                  <a:pt x="115" y="809"/>
                </a:lnTo>
                <a:lnTo>
                  <a:pt x="102" y="795"/>
                </a:lnTo>
                <a:lnTo>
                  <a:pt x="94" y="789"/>
                </a:lnTo>
                <a:lnTo>
                  <a:pt x="90" y="781"/>
                </a:lnTo>
                <a:lnTo>
                  <a:pt x="90" y="777"/>
                </a:lnTo>
                <a:lnTo>
                  <a:pt x="97" y="769"/>
                </a:lnTo>
                <a:lnTo>
                  <a:pt x="102" y="759"/>
                </a:lnTo>
                <a:lnTo>
                  <a:pt x="111" y="738"/>
                </a:lnTo>
                <a:lnTo>
                  <a:pt x="110" y="722"/>
                </a:lnTo>
                <a:lnTo>
                  <a:pt x="129" y="712"/>
                </a:lnTo>
                <a:lnTo>
                  <a:pt x="131" y="699"/>
                </a:lnTo>
                <a:lnTo>
                  <a:pt x="132" y="641"/>
                </a:lnTo>
                <a:lnTo>
                  <a:pt x="136" y="622"/>
                </a:lnTo>
                <a:lnTo>
                  <a:pt x="143" y="614"/>
                </a:lnTo>
                <a:lnTo>
                  <a:pt x="143" y="593"/>
                </a:lnTo>
                <a:lnTo>
                  <a:pt x="136" y="581"/>
                </a:lnTo>
                <a:lnTo>
                  <a:pt x="134" y="572"/>
                </a:lnTo>
                <a:lnTo>
                  <a:pt x="98" y="521"/>
                </a:lnTo>
                <a:lnTo>
                  <a:pt x="96" y="508"/>
                </a:lnTo>
                <a:lnTo>
                  <a:pt x="91" y="494"/>
                </a:lnTo>
                <a:lnTo>
                  <a:pt x="90" y="488"/>
                </a:lnTo>
                <a:lnTo>
                  <a:pt x="88" y="484"/>
                </a:lnTo>
                <a:lnTo>
                  <a:pt x="87" y="468"/>
                </a:lnTo>
                <a:lnTo>
                  <a:pt x="81" y="457"/>
                </a:lnTo>
                <a:lnTo>
                  <a:pt x="79" y="440"/>
                </a:lnTo>
                <a:lnTo>
                  <a:pt x="66" y="425"/>
                </a:lnTo>
                <a:lnTo>
                  <a:pt x="52" y="414"/>
                </a:lnTo>
                <a:lnTo>
                  <a:pt x="9" y="320"/>
                </a:lnTo>
                <a:lnTo>
                  <a:pt x="0" y="253"/>
                </a:lnTo>
                <a:lnTo>
                  <a:pt x="49" y="169"/>
                </a:lnTo>
                <a:lnTo>
                  <a:pt x="47" y="162"/>
                </a:lnTo>
                <a:lnTo>
                  <a:pt x="50" y="160"/>
                </a:lnTo>
                <a:lnTo>
                  <a:pt x="52" y="154"/>
                </a:lnTo>
                <a:lnTo>
                  <a:pt x="79" y="129"/>
                </a:lnTo>
                <a:lnTo>
                  <a:pt x="80" y="122"/>
                </a:lnTo>
                <a:lnTo>
                  <a:pt x="77" y="122"/>
                </a:lnTo>
                <a:lnTo>
                  <a:pt x="77" y="114"/>
                </a:lnTo>
                <a:lnTo>
                  <a:pt x="81" y="103"/>
                </a:lnTo>
                <a:lnTo>
                  <a:pt x="73" y="86"/>
                </a:lnTo>
                <a:lnTo>
                  <a:pt x="71" y="79"/>
                </a:lnTo>
                <a:lnTo>
                  <a:pt x="58" y="78"/>
                </a:lnTo>
                <a:lnTo>
                  <a:pt x="49" y="72"/>
                </a:lnTo>
                <a:lnTo>
                  <a:pt x="49" y="60"/>
                </a:lnTo>
                <a:close/>
              </a:path>
            </a:pathLst>
          </a:custGeom>
          <a:noFill/>
          <a:ln w="28575" cmpd="sng">
            <a:solidFill>
              <a:schemeClr val="bg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8914" name="Text Box 66"/>
          <p:cNvSpPr txBox="1">
            <a:spLocks noChangeArrowheads="1"/>
          </p:cNvSpPr>
          <p:nvPr/>
        </p:nvSpPr>
        <p:spPr bwMode="auto">
          <a:xfrm>
            <a:off x="930275" y="3321050"/>
            <a:ext cx="1111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/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MA</a:t>
            </a:r>
          </a:p>
        </p:txBody>
      </p:sp>
      <p:sp>
        <p:nvSpPr>
          <p:cNvPr id="78915" name="Text Box 67"/>
          <p:cNvSpPr txBox="1">
            <a:spLocks noChangeArrowheads="1"/>
          </p:cNvSpPr>
          <p:nvPr/>
        </p:nvSpPr>
        <p:spPr bwMode="auto">
          <a:xfrm>
            <a:off x="5335588" y="1970088"/>
            <a:ext cx="3629025" cy="2905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300" b="0">
                <a:solidFill>
                  <a:srgbClr val="066168"/>
                </a:solidFill>
                <a:latin typeface="Verdana" pitchFamily="34" charset="0"/>
              </a:rPr>
              <a:t>Corredor Zona da Mata – Bitola Métrica</a:t>
            </a:r>
          </a:p>
        </p:txBody>
      </p:sp>
      <p:sp>
        <p:nvSpPr>
          <p:cNvPr id="78916" name="Text Box 68"/>
          <p:cNvSpPr txBox="1">
            <a:spLocks noChangeArrowheads="1"/>
          </p:cNvSpPr>
          <p:nvPr/>
        </p:nvSpPr>
        <p:spPr bwMode="auto">
          <a:xfrm>
            <a:off x="5335588" y="1663700"/>
            <a:ext cx="3629025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300" b="0">
                <a:solidFill>
                  <a:srgbClr val="066168"/>
                </a:solidFill>
                <a:latin typeface="Verdana" pitchFamily="34" charset="0"/>
              </a:rPr>
              <a:t>Corredor Exportação – Bitola Larga/Mista</a:t>
            </a:r>
          </a:p>
        </p:txBody>
      </p:sp>
      <p:sp>
        <p:nvSpPr>
          <p:cNvPr id="78917" name="Rectangle 69"/>
          <p:cNvSpPr>
            <a:spLocks noChangeArrowheads="1"/>
          </p:cNvSpPr>
          <p:nvPr/>
        </p:nvSpPr>
        <p:spPr bwMode="auto">
          <a:xfrm>
            <a:off x="0" y="-3175"/>
            <a:ext cx="9144000" cy="69850"/>
          </a:xfrm>
          <a:prstGeom prst="rect">
            <a:avLst/>
          </a:prstGeom>
          <a:solidFill>
            <a:srgbClr val="8FC663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rgbClr val="42979D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78918" name="Rectangle 70"/>
          <p:cNvSpPr>
            <a:spLocks noChangeArrowheads="1"/>
          </p:cNvSpPr>
          <p:nvPr/>
        </p:nvSpPr>
        <p:spPr bwMode="auto">
          <a:xfrm>
            <a:off x="0" y="-31750"/>
            <a:ext cx="9144000" cy="698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rgbClr val="42979D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grpSp>
        <p:nvGrpSpPr>
          <p:cNvPr id="78919" name="Group 71"/>
          <p:cNvGrpSpPr>
            <a:grpSpLocks/>
          </p:cNvGrpSpPr>
          <p:nvPr/>
        </p:nvGrpSpPr>
        <p:grpSpPr bwMode="auto">
          <a:xfrm>
            <a:off x="5891213" y="6149975"/>
            <a:ext cx="3263900" cy="441325"/>
            <a:chOff x="3711" y="3874"/>
            <a:chExt cx="2056" cy="278"/>
          </a:xfrm>
        </p:grpSpPr>
        <p:sp>
          <p:nvSpPr>
            <p:cNvPr id="78920" name="Freeform 72"/>
            <p:cNvSpPr>
              <a:spLocks/>
            </p:cNvSpPr>
            <p:nvPr/>
          </p:nvSpPr>
          <p:spPr bwMode="auto">
            <a:xfrm>
              <a:off x="3711" y="3874"/>
              <a:ext cx="2056" cy="262"/>
            </a:xfrm>
            <a:custGeom>
              <a:avLst/>
              <a:gdLst>
                <a:gd name="T0" fmla="*/ 2056 w 2056"/>
                <a:gd name="T1" fmla="*/ 0 h 262"/>
                <a:gd name="T2" fmla="*/ 1084 w 2056"/>
                <a:gd name="T3" fmla="*/ 63 h 262"/>
                <a:gd name="T4" fmla="*/ 0 w 2056"/>
                <a:gd name="T5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56" h="262">
                  <a:moveTo>
                    <a:pt x="2056" y="0"/>
                  </a:moveTo>
                  <a:cubicBezTo>
                    <a:pt x="1894" y="10"/>
                    <a:pt x="1427" y="19"/>
                    <a:pt x="1084" y="63"/>
                  </a:cubicBezTo>
                  <a:cubicBezTo>
                    <a:pt x="741" y="107"/>
                    <a:pt x="226" y="221"/>
                    <a:pt x="0" y="262"/>
                  </a:cubicBezTo>
                </a:path>
              </a:pathLst>
            </a:custGeom>
            <a:noFill/>
            <a:ln w="12700" cap="flat" cmpd="sng">
              <a:solidFill>
                <a:srgbClr val="7AB51D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/>
            <a:lstStyle/>
            <a:p>
              <a:endParaRPr lang="pt-BR"/>
            </a:p>
          </p:txBody>
        </p:sp>
        <p:sp>
          <p:nvSpPr>
            <p:cNvPr id="78921" name="Freeform 73"/>
            <p:cNvSpPr>
              <a:spLocks/>
            </p:cNvSpPr>
            <p:nvPr/>
          </p:nvSpPr>
          <p:spPr bwMode="auto">
            <a:xfrm>
              <a:off x="3847" y="3918"/>
              <a:ext cx="1908" cy="234"/>
            </a:xfrm>
            <a:custGeom>
              <a:avLst/>
              <a:gdLst>
                <a:gd name="T0" fmla="*/ 1908 w 1908"/>
                <a:gd name="T1" fmla="*/ 0 h 234"/>
                <a:gd name="T2" fmla="*/ 825 w 1908"/>
                <a:gd name="T3" fmla="*/ 54 h 234"/>
                <a:gd name="T4" fmla="*/ 0 w 1908"/>
                <a:gd name="T5" fmla="*/ 2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08" h="234">
                  <a:moveTo>
                    <a:pt x="1908" y="0"/>
                  </a:moveTo>
                  <a:cubicBezTo>
                    <a:pt x="1728" y="9"/>
                    <a:pt x="1143" y="15"/>
                    <a:pt x="825" y="54"/>
                  </a:cubicBezTo>
                  <a:cubicBezTo>
                    <a:pt x="507" y="93"/>
                    <a:pt x="172" y="196"/>
                    <a:pt x="0" y="234"/>
                  </a:cubicBezTo>
                </a:path>
              </a:pathLst>
            </a:custGeom>
            <a:noFill/>
            <a:ln w="12700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/>
            <a:lstStyle/>
            <a:p>
              <a:endParaRPr lang="pt-BR"/>
            </a:p>
          </p:txBody>
        </p:sp>
        <p:sp>
          <p:nvSpPr>
            <p:cNvPr id="78922" name="Freeform 74"/>
            <p:cNvSpPr>
              <a:spLocks/>
            </p:cNvSpPr>
            <p:nvPr/>
          </p:nvSpPr>
          <p:spPr bwMode="auto">
            <a:xfrm>
              <a:off x="4247" y="4050"/>
              <a:ext cx="1520" cy="94"/>
            </a:xfrm>
            <a:custGeom>
              <a:avLst/>
              <a:gdLst>
                <a:gd name="T0" fmla="*/ 1520 w 1520"/>
                <a:gd name="T1" fmla="*/ 0 h 94"/>
                <a:gd name="T2" fmla="*/ 554 w 1520"/>
                <a:gd name="T3" fmla="*/ 42 h 94"/>
                <a:gd name="T4" fmla="*/ 0 w 1520"/>
                <a:gd name="T5" fmla="*/ 9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20" h="94">
                  <a:moveTo>
                    <a:pt x="1520" y="0"/>
                  </a:moveTo>
                  <a:cubicBezTo>
                    <a:pt x="1359" y="6"/>
                    <a:pt x="807" y="26"/>
                    <a:pt x="554" y="42"/>
                  </a:cubicBezTo>
                  <a:cubicBezTo>
                    <a:pt x="301" y="58"/>
                    <a:pt x="115" y="83"/>
                    <a:pt x="0" y="94"/>
                  </a:cubicBezTo>
                </a:path>
              </a:pathLst>
            </a:custGeom>
            <a:noFill/>
            <a:ln w="12700" cap="flat" cmpd="sng">
              <a:solidFill>
                <a:srgbClr val="7AB51D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/>
            <a:lstStyle/>
            <a:p>
              <a:endParaRPr lang="pt-BR"/>
            </a:p>
          </p:txBody>
        </p:sp>
      </p:grpSp>
      <p:sp>
        <p:nvSpPr>
          <p:cNvPr id="78923" name="Freeform 75"/>
          <p:cNvSpPr>
            <a:spLocks/>
          </p:cNvSpPr>
          <p:nvPr/>
        </p:nvSpPr>
        <p:spPr bwMode="auto">
          <a:xfrm>
            <a:off x="8797925" y="-17463"/>
            <a:ext cx="334963" cy="6761163"/>
          </a:xfrm>
          <a:custGeom>
            <a:avLst/>
            <a:gdLst>
              <a:gd name="T0" fmla="*/ 211 w 211"/>
              <a:gd name="T1" fmla="*/ 0 h 4259"/>
              <a:gd name="T2" fmla="*/ 93 w 211"/>
              <a:gd name="T3" fmla="*/ 1784 h 4259"/>
              <a:gd name="T4" fmla="*/ 14 w 211"/>
              <a:gd name="T5" fmla="*/ 3202 h 4259"/>
              <a:gd name="T6" fmla="*/ 7 w 211"/>
              <a:gd name="T7" fmla="*/ 4259 h 42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1" h="4259">
                <a:moveTo>
                  <a:pt x="211" y="0"/>
                </a:moveTo>
                <a:cubicBezTo>
                  <a:pt x="191" y="298"/>
                  <a:pt x="126" y="1250"/>
                  <a:pt x="93" y="1784"/>
                </a:cubicBezTo>
                <a:cubicBezTo>
                  <a:pt x="60" y="2318"/>
                  <a:pt x="28" y="2790"/>
                  <a:pt x="14" y="3202"/>
                </a:cubicBezTo>
                <a:cubicBezTo>
                  <a:pt x="0" y="3614"/>
                  <a:pt x="8" y="4039"/>
                  <a:pt x="7" y="4259"/>
                </a:cubicBezTo>
              </a:path>
            </a:pathLst>
          </a:custGeom>
          <a:noFill/>
          <a:ln w="12700" cmpd="sng">
            <a:solidFill>
              <a:srgbClr val="7AB51D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8924" name="Freeform 76"/>
          <p:cNvSpPr>
            <a:spLocks/>
          </p:cNvSpPr>
          <p:nvPr/>
        </p:nvSpPr>
        <p:spPr bwMode="auto">
          <a:xfrm>
            <a:off x="8850313" y="2143125"/>
            <a:ext cx="320675" cy="4610100"/>
          </a:xfrm>
          <a:custGeom>
            <a:avLst/>
            <a:gdLst>
              <a:gd name="T0" fmla="*/ 202 w 202"/>
              <a:gd name="T1" fmla="*/ 0 h 2904"/>
              <a:gd name="T2" fmla="*/ 58 w 202"/>
              <a:gd name="T3" fmla="*/ 1218 h 2904"/>
              <a:gd name="T4" fmla="*/ 3 w 202"/>
              <a:gd name="T5" fmla="*/ 2123 h 2904"/>
              <a:gd name="T6" fmla="*/ 40 w 202"/>
              <a:gd name="T7" fmla="*/ 2904 h 29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2" h="2904">
                <a:moveTo>
                  <a:pt x="202" y="0"/>
                </a:moveTo>
                <a:cubicBezTo>
                  <a:pt x="178" y="202"/>
                  <a:pt x="91" y="864"/>
                  <a:pt x="58" y="1218"/>
                </a:cubicBezTo>
                <a:cubicBezTo>
                  <a:pt x="25" y="1572"/>
                  <a:pt x="6" y="1842"/>
                  <a:pt x="3" y="2123"/>
                </a:cubicBezTo>
                <a:cubicBezTo>
                  <a:pt x="0" y="2404"/>
                  <a:pt x="32" y="2741"/>
                  <a:pt x="40" y="2904"/>
                </a:cubicBezTo>
              </a:path>
            </a:pathLst>
          </a:custGeom>
          <a:noFill/>
          <a:ln w="12700" cmpd="sng">
            <a:solidFill>
              <a:srgbClr val="00ABB8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8925" name="AutoShape 77"/>
          <p:cNvSpPr>
            <a:spLocks noChangeArrowheads="1"/>
          </p:cNvSpPr>
          <p:nvPr/>
        </p:nvSpPr>
        <p:spPr bwMode="auto">
          <a:xfrm>
            <a:off x="4994275" y="2325688"/>
            <a:ext cx="225425" cy="193675"/>
          </a:xfrm>
          <a:prstGeom prst="roundRect">
            <a:avLst>
              <a:gd name="adj" fmla="val 0"/>
            </a:avLst>
          </a:prstGeom>
          <a:solidFill>
            <a:srgbClr val="2BA180"/>
          </a:solidFill>
          <a:ln w="28575" algn="ctr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8926" name="Text Box 78"/>
          <p:cNvSpPr txBox="1">
            <a:spLocks noChangeArrowheads="1"/>
          </p:cNvSpPr>
          <p:nvPr/>
        </p:nvSpPr>
        <p:spPr bwMode="auto">
          <a:xfrm>
            <a:off x="5335588" y="2276475"/>
            <a:ext cx="2332037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300" b="0">
                <a:solidFill>
                  <a:srgbClr val="066168"/>
                </a:solidFill>
                <a:latin typeface="Verdana" pitchFamily="34" charset="0"/>
              </a:rPr>
              <a:t>MAPITOBA</a:t>
            </a:r>
          </a:p>
        </p:txBody>
      </p:sp>
      <p:sp>
        <p:nvSpPr>
          <p:cNvPr id="78927" name="Text Box 79"/>
          <p:cNvSpPr txBox="1">
            <a:spLocks noChangeArrowheads="1"/>
          </p:cNvSpPr>
          <p:nvPr/>
        </p:nvSpPr>
        <p:spPr bwMode="auto">
          <a:xfrm>
            <a:off x="282575" y="1096963"/>
            <a:ext cx="45053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FERROVIA TRANSNORDESTINA 1.860 KM</a:t>
            </a:r>
          </a:p>
        </p:txBody>
      </p:sp>
      <p:sp>
        <p:nvSpPr>
          <p:cNvPr id="78928" name="Rectangle 80"/>
          <p:cNvSpPr>
            <a:spLocks noChangeArrowheads="1"/>
          </p:cNvSpPr>
          <p:nvPr/>
        </p:nvSpPr>
        <p:spPr bwMode="auto">
          <a:xfrm>
            <a:off x="0" y="1123950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78929" name="Rectangle 81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78930" name="Text Box 82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78931" name="Rectangle 83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78932" name="Rectangle 84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INFRAESTRUTURA</a:t>
            </a:r>
          </a:p>
        </p:txBody>
      </p:sp>
      <p:sp>
        <p:nvSpPr>
          <p:cNvPr id="78933" name="Freeform 85"/>
          <p:cNvSpPr>
            <a:spLocks/>
          </p:cNvSpPr>
          <p:nvPr/>
        </p:nvSpPr>
        <p:spPr bwMode="auto">
          <a:xfrm>
            <a:off x="1704975" y="2557463"/>
            <a:ext cx="2027238" cy="984250"/>
          </a:xfrm>
          <a:custGeom>
            <a:avLst/>
            <a:gdLst>
              <a:gd name="T0" fmla="*/ 92 w 1716"/>
              <a:gd name="T1" fmla="*/ 0 h 828"/>
              <a:gd name="T2" fmla="*/ 56 w 1716"/>
              <a:gd name="T3" fmla="*/ 72 h 828"/>
              <a:gd name="T4" fmla="*/ 0 w 1716"/>
              <a:gd name="T5" fmla="*/ 228 h 828"/>
              <a:gd name="T6" fmla="*/ 68 w 1716"/>
              <a:gd name="T7" fmla="*/ 336 h 828"/>
              <a:gd name="T8" fmla="*/ 60 w 1716"/>
              <a:gd name="T9" fmla="*/ 436 h 828"/>
              <a:gd name="T10" fmla="*/ 168 w 1716"/>
              <a:gd name="T11" fmla="*/ 564 h 828"/>
              <a:gd name="T12" fmla="*/ 196 w 1716"/>
              <a:gd name="T13" fmla="*/ 552 h 828"/>
              <a:gd name="T14" fmla="*/ 344 w 1716"/>
              <a:gd name="T15" fmla="*/ 680 h 828"/>
              <a:gd name="T16" fmla="*/ 420 w 1716"/>
              <a:gd name="T17" fmla="*/ 676 h 828"/>
              <a:gd name="T18" fmla="*/ 504 w 1716"/>
              <a:gd name="T19" fmla="*/ 744 h 828"/>
              <a:gd name="T20" fmla="*/ 604 w 1716"/>
              <a:gd name="T21" fmla="*/ 744 h 828"/>
              <a:gd name="T22" fmla="*/ 732 w 1716"/>
              <a:gd name="T23" fmla="*/ 776 h 828"/>
              <a:gd name="T24" fmla="*/ 812 w 1716"/>
              <a:gd name="T25" fmla="*/ 788 h 828"/>
              <a:gd name="T26" fmla="*/ 924 w 1716"/>
              <a:gd name="T27" fmla="*/ 828 h 828"/>
              <a:gd name="T28" fmla="*/ 1008 w 1716"/>
              <a:gd name="T29" fmla="*/ 744 h 828"/>
              <a:gd name="T30" fmla="*/ 1124 w 1716"/>
              <a:gd name="T31" fmla="*/ 744 h 828"/>
              <a:gd name="T32" fmla="*/ 1196 w 1716"/>
              <a:gd name="T33" fmla="*/ 776 h 828"/>
              <a:gd name="T34" fmla="*/ 1252 w 1716"/>
              <a:gd name="T35" fmla="*/ 640 h 828"/>
              <a:gd name="T36" fmla="*/ 1208 w 1716"/>
              <a:gd name="T37" fmla="*/ 620 h 828"/>
              <a:gd name="T38" fmla="*/ 1208 w 1716"/>
              <a:gd name="T39" fmla="*/ 520 h 828"/>
              <a:gd name="T40" fmla="*/ 1284 w 1716"/>
              <a:gd name="T41" fmla="*/ 292 h 828"/>
              <a:gd name="T42" fmla="*/ 1428 w 1716"/>
              <a:gd name="T43" fmla="*/ 272 h 828"/>
              <a:gd name="T44" fmla="*/ 1448 w 1716"/>
              <a:gd name="T45" fmla="*/ 236 h 828"/>
              <a:gd name="T46" fmla="*/ 1548 w 1716"/>
              <a:gd name="T47" fmla="*/ 236 h 828"/>
              <a:gd name="T48" fmla="*/ 1716 w 1716"/>
              <a:gd name="T49" fmla="*/ 276 h 8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716" h="828">
                <a:moveTo>
                  <a:pt x="92" y="0"/>
                </a:moveTo>
                <a:lnTo>
                  <a:pt x="56" y="72"/>
                </a:lnTo>
                <a:lnTo>
                  <a:pt x="0" y="228"/>
                </a:lnTo>
                <a:lnTo>
                  <a:pt x="68" y="336"/>
                </a:lnTo>
                <a:lnTo>
                  <a:pt x="60" y="436"/>
                </a:lnTo>
                <a:lnTo>
                  <a:pt x="168" y="564"/>
                </a:lnTo>
                <a:lnTo>
                  <a:pt x="196" y="552"/>
                </a:lnTo>
                <a:lnTo>
                  <a:pt x="344" y="680"/>
                </a:lnTo>
                <a:lnTo>
                  <a:pt x="420" y="676"/>
                </a:lnTo>
                <a:lnTo>
                  <a:pt x="504" y="744"/>
                </a:lnTo>
                <a:lnTo>
                  <a:pt x="604" y="744"/>
                </a:lnTo>
                <a:lnTo>
                  <a:pt x="732" y="776"/>
                </a:lnTo>
                <a:lnTo>
                  <a:pt x="812" y="788"/>
                </a:lnTo>
                <a:lnTo>
                  <a:pt x="924" y="828"/>
                </a:lnTo>
                <a:lnTo>
                  <a:pt x="1008" y="744"/>
                </a:lnTo>
                <a:lnTo>
                  <a:pt x="1124" y="744"/>
                </a:lnTo>
                <a:lnTo>
                  <a:pt x="1196" y="776"/>
                </a:lnTo>
                <a:lnTo>
                  <a:pt x="1252" y="640"/>
                </a:lnTo>
                <a:lnTo>
                  <a:pt x="1208" y="620"/>
                </a:lnTo>
                <a:lnTo>
                  <a:pt x="1208" y="520"/>
                </a:lnTo>
                <a:lnTo>
                  <a:pt x="1284" y="292"/>
                </a:lnTo>
                <a:lnTo>
                  <a:pt x="1428" y="272"/>
                </a:lnTo>
                <a:lnTo>
                  <a:pt x="1448" y="236"/>
                </a:lnTo>
                <a:lnTo>
                  <a:pt x="1548" y="236"/>
                </a:lnTo>
                <a:lnTo>
                  <a:pt x="1716" y="276"/>
                </a:lnTo>
              </a:path>
            </a:pathLst>
          </a:custGeom>
          <a:noFill/>
          <a:ln w="38100" cap="flat" cmpd="sng">
            <a:solidFill>
              <a:srgbClr val="000099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8934" name="AutoShape 86"/>
          <p:cNvSpPr>
            <a:spLocks noChangeArrowheads="1"/>
          </p:cNvSpPr>
          <p:nvPr/>
        </p:nvSpPr>
        <p:spPr bwMode="auto">
          <a:xfrm>
            <a:off x="4865688" y="1781175"/>
            <a:ext cx="482600" cy="69850"/>
          </a:xfrm>
          <a:prstGeom prst="roundRect">
            <a:avLst>
              <a:gd name="adj" fmla="val 13634"/>
            </a:avLst>
          </a:prstGeom>
          <a:solidFill>
            <a:srgbClr val="8000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78935" name="AutoShape 87"/>
          <p:cNvSpPr>
            <a:spLocks noChangeArrowheads="1"/>
          </p:cNvSpPr>
          <p:nvPr/>
        </p:nvSpPr>
        <p:spPr bwMode="auto">
          <a:xfrm>
            <a:off x="4865688" y="1474788"/>
            <a:ext cx="482600" cy="69850"/>
          </a:xfrm>
          <a:prstGeom prst="roundRect">
            <a:avLst>
              <a:gd name="adj" fmla="val 13634"/>
            </a:avLst>
          </a:prstGeom>
          <a:solidFill>
            <a:srgbClr val="00009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78936" name="AutoShape 88"/>
          <p:cNvSpPr>
            <a:spLocks noChangeArrowheads="1"/>
          </p:cNvSpPr>
          <p:nvPr/>
        </p:nvSpPr>
        <p:spPr bwMode="auto">
          <a:xfrm>
            <a:off x="4865688" y="2087563"/>
            <a:ext cx="482600" cy="69850"/>
          </a:xfrm>
          <a:prstGeom prst="roundRect">
            <a:avLst>
              <a:gd name="adj" fmla="val 13634"/>
            </a:avLst>
          </a:prstGeom>
          <a:solidFill>
            <a:srgbClr val="0033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78937" name="Freeform 89"/>
          <p:cNvSpPr>
            <a:spLocks/>
          </p:cNvSpPr>
          <p:nvPr/>
        </p:nvSpPr>
        <p:spPr bwMode="auto">
          <a:xfrm>
            <a:off x="2914650" y="2711450"/>
            <a:ext cx="301625" cy="215900"/>
          </a:xfrm>
          <a:custGeom>
            <a:avLst/>
            <a:gdLst>
              <a:gd name="T0" fmla="*/ 0 w 190"/>
              <a:gd name="T1" fmla="*/ 0 h 136"/>
              <a:gd name="T2" fmla="*/ 190 w 190"/>
              <a:gd name="T3" fmla="*/ 136 h 136"/>
            </a:gdLst>
            <a:ahLst/>
            <a:cxnLst>
              <a:cxn ang="0">
                <a:pos x="T0" y="T1"/>
              </a:cxn>
              <a:cxn ang="0">
                <a:pos x="T2" y="T3"/>
              </a:cxn>
            </a:cxnLst>
            <a:rect l="0" t="0" r="r" b="b"/>
            <a:pathLst>
              <a:path w="190" h="136">
                <a:moveTo>
                  <a:pt x="0" y="0"/>
                </a:moveTo>
                <a:lnTo>
                  <a:pt x="190" y="136"/>
                </a:lnTo>
              </a:path>
            </a:pathLst>
          </a:custGeom>
          <a:noFill/>
          <a:ln w="28575" cmpd="sng">
            <a:solidFill>
              <a:srgbClr val="00ABB8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78938" name="Group 90"/>
          <p:cNvGrpSpPr>
            <a:grpSpLocks/>
          </p:cNvGrpSpPr>
          <p:nvPr/>
        </p:nvGrpSpPr>
        <p:grpSpPr bwMode="auto">
          <a:xfrm>
            <a:off x="2357438" y="2420938"/>
            <a:ext cx="1258887" cy="354012"/>
            <a:chOff x="3231" y="3410"/>
            <a:chExt cx="793" cy="223"/>
          </a:xfrm>
        </p:grpSpPr>
        <p:grpSp>
          <p:nvGrpSpPr>
            <p:cNvPr id="78939" name="Group 91"/>
            <p:cNvGrpSpPr>
              <a:grpSpLocks/>
            </p:cNvGrpSpPr>
            <p:nvPr/>
          </p:nvGrpSpPr>
          <p:grpSpPr bwMode="auto">
            <a:xfrm>
              <a:off x="3231" y="3410"/>
              <a:ext cx="793" cy="223"/>
              <a:chOff x="1837" y="3203"/>
              <a:chExt cx="793" cy="223"/>
            </a:xfrm>
          </p:grpSpPr>
          <p:pic>
            <p:nvPicPr>
              <p:cNvPr id="78940" name="Picture 92" descr="Imagem2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37" y="3203"/>
                <a:ext cx="793" cy="223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78941" name="AutoShape 93"/>
              <p:cNvSpPr>
                <a:spLocks noChangeArrowheads="1"/>
              </p:cNvSpPr>
              <p:nvPr/>
            </p:nvSpPr>
            <p:spPr bwMode="auto">
              <a:xfrm>
                <a:off x="1954" y="3235"/>
                <a:ext cx="565" cy="165"/>
              </a:xfrm>
              <a:prstGeom prst="roundRect">
                <a:avLst>
                  <a:gd name="adj" fmla="val 13426"/>
                </a:avLst>
              </a:prstGeom>
              <a:noFill/>
              <a:ln w="19050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/>
                <a:endParaRPr lang="pt-BR" sz="1800" b="0"/>
              </a:p>
            </p:txBody>
          </p:sp>
        </p:grpSp>
        <p:sp>
          <p:nvSpPr>
            <p:cNvPr id="78942" name="Rectangle 94"/>
            <p:cNvSpPr>
              <a:spLocks noChangeArrowheads="1"/>
            </p:cNvSpPr>
            <p:nvPr/>
          </p:nvSpPr>
          <p:spPr bwMode="auto">
            <a:xfrm>
              <a:off x="3429" y="3447"/>
              <a:ext cx="550" cy="14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>
                  <a:solidFill>
                    <a:schemeClr val="bg1"/>
                  </a:solidFill>
                  <a:latin typeface="Verdana" pitchFamily="34" charset="0"/>
                </a:rPr>
                <a:t>Sobral</a:t>
              </a:r>
            </a:p>
          </p:txBody>
        </p:sp>
      </p:grpSp>
      <p:sp>
        <p:nvSpPr>
          <p:cNvPr id="78943" name="Freeform 95"/>
          <p:cNvSpPr>
            <a:spLocks/>
          </p:cNvSpPr>
          <p:nvPr/>
        </p:nvSpPr>
        <p:spPr bwMode="auto">
          <a:xfrm>
            <a:off x="3956050" y="5254625"/>
            <a:ext cx="633413" cy="741363"/>
          </a:xfrm>
          <a:custGeom>
            <a:avLst/>
            <a:gdLst>
              <a:gd name="T0" fmla="*/ 346 w 707"/>
              <a:gd name="T1" fmla="*/ 716 h 835"/>
              <a:gd name="T2" fmla="*/ 321 w 707"/>
              <a:gd name="T3" fmla="*/ 832 h 835"/>
              <a:gd name="T4" fmla="*/ 131 w 707"/>
              <a:gd name="T5" fmla="*/ 833 h 835"/>
              <a:gd name="T6" fmla="*/ 118 w 707"/>
              <a:gd name="T7" fmla="*/ 827 h 835"/>
              <a:gd name="T8" fmla="*/ 105 w 707"/>
              <a:gd name="T9" fmla="*/ 818 h 835"/>
              <a:gd name="T10" fmla="*/ 93 w 707"/>
              <a:gd name="T11" fmla="*/ 807 h 835"/>
              <a:gd name="T12" fmla="*/ 83 w 707"/>
              <a:gd name="T13" fmla="*/ 793 h 835"/>
              <a:gd name="T14" fmla="*/ 75 w 707"/>
              <a:gd name="T15" fmla="*/ 776 h 835"/>
              <a:gd name="T16" fmla="*/ 70 w 707"/>
              <a:gd name="T17" fmla="*/ 757 h 835"/>
              <a:gd name="T18" fmla="*/ 68 w 707"/>
              <a:gd name="T19" fmla="*/ 735 h 835"/>
              <a:gd name="T20" fmla="*/ 70 w 707"/>
              <a:gd name="T21" fmla="*/ 705 h 835"/>
              <a:gd name="T22" fmla="*/ 67 w 707"/>
              <a:gd name="T23" fmla="*/ 677 h 835"/>
              <a:gd name="T24" fmla="*/ 56 w 707"/>
              <a:gd name="T25" fmla="*/ 650 h 835"/>
              <a:gd name="T26" fmla="*/ 40 w 707"/>
              <a:gd name="T27" fmla="*/ 624 h 835"/>
              <a:gd name="T28" fmla="*/ 20 w 707"/>
              <a:gd name="T29" fmla="*/ 594 h 835"/>
              <a:gd name="T30" fmla="*/ 6 w 707"/>
              <a:gd name="T31" fmla="*/ 563 h 835"/>
              <a:gd name="T32" fmla="*/ 0 w 707"/>
              <a:gd name="T33" fmla="*/ 537 h 835"/>
              <a:gd name="T34" fmla="*/ 1 w 707"/>
              <a:gd name="T35" fmla="*/ 520 h 835"/>
              <a:gd name="T36" fmla="*/ 4 w 707"/>
              <a:gd name="T37" fmla="*/ 509 h 835"/>
              <a:gd name="T38" fmla="*/ 9 w 707"/>
              <a:gd name="T39" fmla="*/ 500 h 835"/>
              <a:gd name="T40" fmla="*/ 16 w 707"/>
              <a:gd name="T41" fmla="*/ 492 h 835"/>
              <a:gd name="T42" fmla="*/ 24 w 707"/>
              <a:gd name="T43" fmla="*/ 486 h 835"/>
              <a:gd name="T44" fmla="*/ 34 w 707"/>
              <a:gd name="T45" fmla="*/ 482 h 835"/>
              <a:gd name="T46" fmla="*/ 52 w 707"/>
              <a:gd name="T47" fmla="*/ 478 h 835"/>
              <a:gd name="T48" fmla="*/ 81 w 707"/>
              <a:gd name="T49" fmla="*/ 479 h 835"/>
              <a:gd name="T50" fmla="*/ 106 w 707"/>
              <a:gd name="T51" fmla="*/ 486 h 835"/>
              <a:gd name="T52" fmla="*/ 124 w 707"/>
              <a:gd name="T53" fmla="*/ 488 h 835"/>
              <a:gd name="T54" fmla="*/ 142 w 707"/>
              <a:gd name="T55" fmla="*/ 483 h 835"/>
              <a:gd name="T56" fmla="*/ 158 w 707"/>
              <a:gd name="T57" fmla="*/ 473 h 835"/>
              <a:gd name="T58" fmla="*/ 171 w 707"/>
              <a:gd name="T59" fmla="*/ 459 h 835"/>
              <a:gd name="T60" fmla="*/ 181 w 707"/>
              <a:gd name="T61" fmla="*/ 439 h 835"/>
              <a:gd name="T62" fmla="*/ 186 w 707"/>
              <a:gd name="T63" fmla="*/ 416 h 835"/>
              <a:gd name="T64" fmla="*/ 186 w 707"/>
              <a:gd name="T65" fmla="*/ 390 h 835"/>
              <a:gd name="T66" fmla="*/ 182 w 707"/>
              <a:gd name="T67" fmla="*/ 362 h 835"/>
              <a:gd name="T68" fmla="*/ 183 w 707"/>
              <a:gd name="T69" fmla="*/ 333 h 835"/>
              <a:gd name="T70" fmla="*/ 188 w 707"/>
              <a:gd name="T71" fmla="*/ 303 h 835"/>
              <a:gd name="T72" fmla="*/ 197 w 707"/>
              <a:gd name="T73" fmla="*/ 274 h 835"/>
              <a:gd name="T74" fmla="*/ 208 w 707"/>
              <a:gd name="T75" fmla="*/ 250 h 835"/>
              <a:gd name="T76" fmla="*/ 213 w 707"/>
              <a:gd name="T77" fmla="*/ 232 h 835"/>
              <a:gd name="T78" fmla="*/ 216 w 707"/>
              <a:gd name="T79" fmla="*/ 212 h 835"/>
              <a:gd name="T80" fmla="*/ 215 w 707"/>
              <a:gd name="T81" fmla="*/ 192 h 835"/>
              <a:gd name="T82" fmla="*/ 210 w 707"/>
              <a:gd name="T83" fmla="*/ 170 h 835"/>
              <a:gd name="T84" fmla="*/ 202 w 707"/>
              <a:gd name="T85" fmla="*/ 148 h 835"/>
              <a:gd name="T86" fmla="*/ 189 w 707"/>
              <a:gd name="T87" fmla="*/ 124 h 835"/>
              <a:gd name="T88" fmla="*/ 172 w 707"/>
              <a:gd name="T89" fmla="*/ 99 h 835"/>
              <a:gd name="T90" fmla="*/ 151 w 707"/>
              <a:gd name="T91" fmla="*/ 1 h 835"/>
              <a:gd name="T92" fmla="*/ 250 w 707"/>
              <a:gd name="T93" fmla="*/ 28 h 835"/>
              <a:gd name="T94" fmla="*/ 544 w 707"/>
              <a:gd name="T95" fmla="*/ 254 h 8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707" h="835">
                <a:moveTo>
                  <a:pt x="707" y="395"/>
                </a:moveTo>
                <a:lnTo>
                  <a:pt x="346" y="716"/>
                </a:lnTo>
                <a:lnTo>
                  <a:pt x="323" y="831"/>
                </a:lnTo>
                <a:lnTo>
                  <a:pt x="321" y="832"/>
                </a:lnTo>
                <a:lnTo>
                  <a:pt x="138" y="835"/>
                </a:lnTo>
                <a:lnTo>
                  <a:pt x="131" y="833"/>
                </a:lnTo>
                <a:lnTo>
                  <a:pt x="125" y="830"/>
                </a:lnTo>
                <a:lnTo>
                  <a:pt x="118" y="827"/>
                </a:lnTo>
                <a:lnTo>
                  <a:pt x="112" y="822"/>
                </a:lnTo>
                <a:lnTo>
                  <a:pt x="105" y="818"/>
                </a:lnTo>
                <a:lnTo>
                  <a:pt x="99" y="813"/>
                </a:lnTo>
                <a:lnTo>
                  <a:pt x="93" y="807"/>
                </a:lnTo>
                <a:lnTo>
                  <a:pt x="88" y="800"/>
                </a:lnTo>
                <a:lnTo>
                  <a:pt x="83" y="793"/>
                </a:lnTo>
                <a:lnTo>
                  <a:pt x="79" y="785"/>
                </a:lnTo>
                <a:lnTo>
                  <a:pt x="75" y="776"/>
                </a:lnTo>
                <a:lnTo>
                  <a:pt x="72" y="767"/>
                </a:lnTo>
                <a:lnTo>
                  <a:pt x="70" y="757"/>
                </a:lnTo>
                <a:lnTo>
                  <a:pt x="68" y="746"/>
                </a:lnTo>
                <a:lnTo>
                  <a:pt x="68" y="735"/>
                </a:lnTo>
                <a:lnTo>
                  <a:pt x="69" y="721"/>
                </a:lnTo>
                <a:lnTo>
                  <a:pt x="70" y="705"/>
                </a:lnTo>
                <a:lnTo>
                  <a:pt x="69" y="690"/>
                </a:lnTo>
                <a:lnTo>
                  <a:pt x="67" y="677"/>
                </a:lnTo>
                <a:lnTo>
                  <a:pt x="63" y="663"/>
                </a:lnTo>
                <a:lnTo>
                  <a:pt x="56" y="650"/>
                </a:lnTo>
                <a:lnTo>
                  <a:pt x="49" y="637"/>
                </a:lnTo>
                <a:lnTo>
                  <a:pt x="40" y="624"/>
                </a:lnTo>
                <a:lnTo>
                  <a:pt x="30" y="609"/>
                </a:lnTo>
                <a:lnTo>
                  <a:pt x="20" y="594"/>
                </a:lnTo>
                <a:lnTo>
                  <a:pt x="12" y="578"/>
                </a:lnTo>
                <a:lnTo>
                  <a:pt x="6" y="563"/>
                </a:lnTo>
                <a:lnTo>
                  <a:pt x="2" y="550"/>
                </a:lnTo>
                <a:lnTo>
                  <a:pt x="0" y="537"/>
                </a:lnTo>
                <a:lnTo>
                  <a:pt x="1" y="525"/>
                </a:lnTo>
                <a:lnTo>
                  <a:pt x="1" y="520"/>
                </a:lnTo>
                <a:lnTo>
                  <a:pt x="3" y="514"/>
                </a:lnTo>
                <a:lnTo>
                  <a:pt x="4" y="509"/>
                </a:lnTo>
                <a:lnTo>
                  <a:pt x="7" y="505"/>
                </a:lnTo>
                <a:lnTo>
                  <a:pt x="9" y="500"/>
                </a:lnTo>
                <a:lnTo>
                  <a:pt x="12" y="496"/>
                </a:lnTo>
                <a:lnTo>
                  <a:pt x="16" y="492"/>
                </a:lnTo>
                <a:lnTo>
                  <a:pt x="20" y="489"/>
                </a:lnTo>
                <a:lnTo>
                  <a:pt x="24" y="486"/>
                </a:lnTo>
                <a:lnTo>
                  <a:pt x="29" y="484"/>
                </a:lnTo>
                <a:lnTo>
                  <a:pt x="34" y="482"/>
                </a:lnTo>
                <a:lnTo>
                  <a:pt x="40" y="480"/>
                </a:lnTo>
                <a:lnTo>
                  <a:pt x="52" y="478"/>
                </a:lnTo>
                <a:lnTo>
                  <a:pt x="66" y="478"/>
                </a:lnTo>
                <a:lnTo>
                  <a:pt x="81" y="479"/>
                </a:lnTo>
                <a:lnTo>
                  <a:pt x="98" y="483"/>
                </a:lnTo>
                <a:lnTo>
                  <a:pt x="106" y="486"/>
                </a:lnTo>
                <a:lnTo>
                  <a:pt x="115" y="488"/>
                </a:lnTo>
                <a:lnTo>
                  <a:pt x="124" y="488"/>
                </a:lnTo>
                <a:lnTo>
                  <a:pt x="133" y="486"/>
                </a:lnTo>
                <a:lnTo>
                  <a:pt x="142" y="483"/>
                </a:lnTo>
                <a:lnTo>
                  <a:pt x="150" y="479"/>
                </a:lnTo>
                <a:lnTo>
                  <a:pt x="158" y="473"/>
                </a:lnTo>
                <a:lnTo>
                  <a:pt x="165" y="467"/>
                </a:lnTo>
                <a:lnTo>
                  <a:pt x="171" y="459"/>
                </a:lnTo>
                <a:lnTo>
                  <a:pt x="177" y="449"/>
                </a:lnTo>
                <a:lnTo>
                  <a:pt x="181" y="439"/>
                </a:lnTo>
                <a:lnTo>
                  <a:pt x="185" y="428"/>
                </a:lnTo>
                <a:lnTo>
                  <a:pt x="186" y="416"/>
                </a:lnTo>
                <a:lnTo>
                  <a:pt x="187" y="404"/>
                </a:lnTo>
                <a:lnTo>
                  <a:pt x="186" y="390"/>
                </a:lnTo>
                <a:lnTo>
                  <a:pt x="183" y="377"/>
                </a:lnTo>
                <a:lnTo>
                  <a:pt x="182" y="362"/>
                </a:lnTo>
                <a:lnTo>
                  <a:pt x="181" y="348"/>
                </a:lnTo>
                <a:lnTo>
                  <a:pt x="183" y="333"/>
                </a:lnTo>
                <a:lnTo>
                  <a:pt x="185" y="319"/>
                </a:lnTo>
                <a:lnTo>
                  <a:pt x="188" y="303"/>
                </a:lnTo>
                <a:lnTo>
                  <a:pt x="192" y="288"/>
                </a:lnTo>
                <a:lnTo>
                  <a:pt x="197" y="274"/>
                </a:lnTo>
                <a:lnTo>
                  <a:pt x="204" y="259"/>
                </a:lnTo>
                <a:lnTo>
                  <a:pt x="208" y="250"/>
                </a:lnTo>
                <a:lnTo>
                  <a:pt x="211" y="241"/>
                </a:lnTo>
                <a:lnTo>
                  <a:pt x="213" y="232"/>
                </a:lnTo>
                <a:lnTo>
                  <a:pt x="215" y="222"/>
                </a:lnTo>
                <a:lnTo>
                  <a:pt x="216" y="212"/>
                </a:lnTo>
                <a:lnTo>
                  <a:pt x="216" y="202"/>
                </a:lnTo>
                <a:lnTo>
                  <a:pt x="215" y="192"/>
                </a:lnTo>
                <a:lnTo>
                  <a:pt x="213" y="181"/>
                </a:lnTo>
                <a:lnTo>
                  <a:pt x="210" y="170"/>
                </a:lnTo>
                <a:lnTo>
                  <a:pt x="207" y="159"/>
                </a:lnTo>
                <a:lnTo>
                  <a:pt x="202" y="148"/>
                </a:lnTo>
                <a:lnTo>
                  <a:pt x="195" y="136"/>
                </a:lnTo>
                <a:lnTo>
                  <a:pt x="189" y="124"/>
                </a:lnTo>
                <a:lnTo>
                  <a:pt x="181" y="112"/>
                </a:lnTo>
                <a:lnTo>
                  <a:pt x="172" y="99"/>
                </a:lnTo>
                <a:lnTo>
                  <a:pt x="162" y="86"/>
                </a:lnTo>
                <a:lnTo>
                  <a:pt x="151" y="1"/>
                </a:lnTo>
                <a:lnTo>
                  <a:pt x="153" y="0"/>
                </a:lnTo>
                <a:lnTo>
                  <a:pt x="250" y="28"/>
                </a:lnTo>
                <a:lnTo>
                  <a:pt x="419" y="131"/>
                </a:lnTo>
                <a:lnTo>
                  <a:pt x="544" y="254"/>
                </a:lnTo>
                <a:lnTo>
                  <a:pt x="707" y="395"/>
                </a:lnTo>
                <a:close/>
              </a:path>
            </a:pathLst>
          </a:custGeom>
          <a:noFill/>
          <a:ln w="28575" cmpd="sng">
            <a:solidFill>
              <a:schemeClr val="bg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8944" name="Freeform 96"/>
          <p:cNvSpPr>
            <a:spLocks/>
          </p:cNvSpPr>
          <p:nvPr/>
        </p:nvSpPr>
        <p:spPr bwMode="auto">
          <a:xfrm>
            <a:off x="3956050" y="3417888"/>
            <a:ext cx="1316038" cy="849312"/>
          </a:xfrm>
          <a:custGeom>
            <a:avLst/>
            <a:gdLst>
              <a:gd name="T0" fmla="*/ 54 w 1471"/>
              <a:gd name="T1" fmla="*/ 709 h 955"/>
              <a:gd name="T2" fmla="*/ 94 w 1471"/>
              <a:gd name="T3" fmla="*/ 729 h 955"/>
              <a:gd name="T4" fmla="*/ 142 w 1471"/>
              <a:gd name="T5" fmla="*/ 731 h 955"/>
              <a:gd name="T6" fmla="*/ 163 w 1471"/>
              <a:gd name="T7" fmla="*/ 749 h 955"/>
              <a:gd name="T8" fmla="*/ 200 w 1471"/>
              <a:gd name="T9" fmla="*/ 721 h 955"/>
              <a:gd name="T10" fmla="*/ 249 w 1471"/>
              <a:gd name="T11" fmla="*/ 693 h 955"/>
              <a:gd name="T12" fmla="*/ 295 w 1471"/>
              <a:gd name="T13" fmla="*/ 696 h 955"/>
              <a:gd name="T14" fmla="*/ 322 w 1471"/>
              <a:gd name="T15" fmla="*/ 672 h 955"/>
              <a:gd name="T16" fmla="*/ 366 w 1471"/>
              <a:gd name="T17" fmla="*/ 654 h 955"/>
              <a:gd name="T18" fmla="*/ 428 w 1471"/>
              <a:gd name="T19" fmla="*/ 650 h 955"/>
              <a:gd name="T20" fmla="*/ 489 w 1471"/>
              <a:gd name="T21" fmla="*/ 623 h 955"/>
              <a:gd name="T22" fmla="*/ 530 w 1471"/>
              <a:gd name="T23" fmla="*/ 626 h 955"/>
              <a:gd name="T24" fmla="*/ 537 w 1471"/>
              <a:gd name="T25" fmla="*/ 649 h 955"/>
              <a:gd name="T26" fmla="*/ 429 w 1471"/>
              <a:gd name="T27" fmla="*/ 769 h 955"/>
              <a:gd name="T28" fmla="*/ 425 w 1471"/>
              <a:gd name="T29" fmla="*/ 821 h 955"/>
              <a:gd name="T30" fmla="*/ 484 w 1471"/>
              <a:gd name="T31" fmla="*/ 849 h 955"/>
              <a:gd name="T32" fmla="*/ 549 w 1471"/>
              <a:gd name="T33" fmla="*/ 871 h 955"/>
              <a:gd name="T34" fmla="*/ 597 w 1471"/>
              <a:gd name="T35" fmla="*/ 884 h 955"/>
              <a:gd name="T36" fmla="*/ 629 w 1471"/>
              <a:gd name="T37" fmla="*/ 868 h 955"/>
              <a:gd name="T38" fmla="*/ 671 w 1471"/>
              <a:gd name="T39" fmla="*/ 870 h 955"/>
              <a:gd name="T40" fmla="*/ 743 w 1471"/>
              <a:gd name="T41" fmla="*/ 926 h 955"/>
              <a:gd name="T42" fmla="*/ 780 w 1471"/>
              <a:gd name="T43" fmla="*/ 955 h 955"/>
              <a:gd name="T44" fmla="*/ 819 w 1471"/>
              <a:gd name="T45" fmla="*/ 931 h 955"/>
              <a:gd name="T46" fmla="*/ 880 w 1471"/>
              <a:gd name="T47" fmla="*/ 759 h 955"/>
              <a:gd name="T48" fmla="*/ 928 w 1471"/>
              <a:gd name="T49" fmla="*/ 725 h 955"/>
              <a:gd name="T50" fmla="*/ 957 w 1471"/>
              <a:gd name="T51" fmla="*/ 733 h 955"/>
              <a:gd name="T52" fmla="*/ 1010 w 1471"/>
              <a:gd name="T53" fmla="*/ 789 h 955"/>
              <a:gd name="T54" fmla="*/ 1101 w 1471"/>
              <a:gd name="T55" fmla="*/ 816 h 955"/>
              <a:gd name="T56" fmla="*/ 1471 w 1471"/>
              <a:gd name="T57" fmla="*/ 773 h 955"/>
              <a:gd name="T58" fmla="*/ 1447 w 1471"/>
              <a:gd name="T59" fmla="*/ 642 h 955"/>
              <a:gd name="T60" fmla="*/ 1391 w 1471"/>
              <a:gd name="T61" fmla="*/ 423 h 955"/>
              <a:gd name="T62" fmla="*/ 1361 w 1471"/>
              <a:gd name="T63" fmla="*/ 298 h 955"/>
              <a:gd name="T64" fmla="*/ 1313 w 1471"/>
              <a:gd name="T65" fmla="*/ 210 h 955"/>
              <a:gd name="T66" fmla="*/ 1247 w 1471"/>
              <a:gd name="T67" fmla="*/ 155 h 955"/>
              <a:gd name="T68" fmla="*/ 1168 w 1471"/>
              <a:gd name="T69" fmla="*/ 128 h 955"/>
              <a:gd name="T70" fmla="*/ 1077 w 1471"/>
              <a:gd name="T71" fmla="*/ 125 h 955"/>
              <a:gd name="T72" fmla="*/ 1017 w 1471"/>
              <a:gd name="T73" fmla="*/ 148 h 955"/>
              <a:gd name="T74" fmla="*/ 941 w 1471"/>
              <a:gd name="T75" fmla="*/ 139 h 955"/>
              <a:gd name="T76" fmla="*/ 876 w 1471"/>
              <a:gd name="T77" fmla="*/ 144 h 955"/>
              <a:gd name="T78" fmla="*/ 833 w 1471"/>
              <a:gd name="T79" fmla="*/ 167 h 955"/>
              <a:gd name="T80" fmla="*/ 819 w 1471"/>
              <a:gd name="T81" fmla="*/ 158 h 955"/>
              <a:gd name="T82" fmla="*/ 798 w 1471"/>
              <a:gd name="T83" fmla="*/ 91 h 955"/>
              <a:gd name="T84" fmla="*/ 752 w 1471"/>
              <a:gd name="T85" fmla="*/ 56 h 955"/>
              <a:gd name="T86" fmla="*/ 669 w 1471"/>
              <a:gd name="T87" fmla="*/ 21 h 955"/>
              <a:gd name="T88" fmla="*/ 565 w 1471"/>
              <a:gd name="T89" fmla="*/ 0 h 955"/>
              <a:gd name="T90" fmla="*/ 348 w 1471"/>
              <a:gd name="T91" fmla="*/ 196 h 955"/>
              <a:gd name="T92" fmla="*/ 315 w 1471"/>
              <a:gd name="T93" fmla="*/ 240 h 955"/>
              <a:gd name="T94" fmla="*/ 297 w 1471"/>
              <a:gd name="T95" fmla="*/ 281 h 955"/>
              <a:gd name="T96" fmla="*/ 262 w 1471"/>
              <a:gd name="T97" fmla="*/ 320 h 955"/>
              <a:gd name="T98" fmla="*/ 250 w 1471"/>
              <a:gd name="T99" fmla="*/ 379 h 955"/>
              <a:gd name="T100" fmla="*/ 197 w 1471"/>
              <a:gd name="T101" fmla="*/ 466 h 955"/>
              <a:gd name="T102" fmla="*/ 128 w 1471"/>
              <a:gd name="T103" fmla="*/ 524 h 955"/>
              <a:gd name="T104" fmla="*/ 99 w 1471"/>
              <a:gd name="T105" fmla="*/ 514 h 955"/>
              <a:gd name="T106" fmla="*/ 59 w 1471"/>
              <a:gd name="T107" fmla="*/ 549 h 955"/>
              <a:gd name="T108" fmla="*/ 37 w 1471"/>
              <a:gd name="T109" fmla="*/ 582 h 955"/>
              <a:gd name="T110" fmla="*/ 16 w 1471"/>
              <a:gd name="T111" fmla="*/ 610 h 955"/>
              <a:gd name="T112" fmla="*/ 19 w 1471"/>
              <a:gd name="T113" fmla="*/ 651 h 955"/>
              <a:gd name="T114" fmla="*/ 31 w 1471"/>
              <a:gd name="T115" fmla="*/ 664 h 955"/>
              <a:gd name="T116" fmla="*/ 25 w 1471"/>
              <a:gd name="T117" fmla="*/ 682 h 955"/>
              <a:gd name="T118" fmla="*/ 0 w 1471"/>
              <a:gd name="T119" fmla="*/ 711 h 9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471" h="955">
                <a:moveTo>
                  <a:pt x="0" y="716"/>
                </a:moveTo>
                <a:lnTo>
                  <a:pt x="11" y="712"/>
                </a:lnTo>
                <a:lnTo>
                  <a:pt x="22" y="709"/>
                </a:lnTo>
                <a:lnTo>
                  <a:pt x="33" y="708"/>
                </a:lnTo>
                <a:lnTo>
                  <a:pt x="43" y="707"/>
                </a:lnTo>
                <a:lnTo>
                  <a:pt x="54" y="709"/>
                </a:lnTo>
                <a:lnTo>
                  <a:pt x="65" y="712"/>
                </a:lnTo>
                <a:lnTo>
                  <a:pt x="76" y="717"/>
                </a:lnTo>
                <a:lnTo>
                  <a:pt x="86" y="724"/>
                </a:lnTo>
                <a:lnTo>
                  <a:pt x="88" y="727"/>
                </a:lnTo>
                <a:lnTo>
                  <a:pt x="91" y="728"/>
                </a:lnTo>
                <a:lnTo>
                  <a:pt x="94" y="729"/>
                </a:lnTo>
                <a:lnTo>
                  <a:pt x="98" y="730"/>
                </a:lnTo>
                <a:lnTo>
                  <a:pt x="107" y="730"/>
                </a:lnTo>
                <a:lnTo>
                  <a:pt x="117" y="729"/>
                </a:lnTo>
                <a:lnTo>
                  <a:pt x="127" y="729"/>
                </a:lnTo>
                <a:lnTo>
                  <a:pt x="137" y="730"/>
                </a:lnTo>
                <a:lnTo>
                  <a:pt x="142" y="731"/>
                </a:lnTo>
                <a:lnTo>
                  <a:pt x="146" y="733"/>
                </a:lnTo>
                <a:lnTo>
                  <a:pt x="151" y="736"/>
                </a:lnTo>
                <a:lnTo>
                  <a:pt x="155" y="740"/>
                </a:lnTo>
                <a:lnTo>
                  <a:pt x="158" y="746"/>
                </a:lnTo>
                <a:lnTo>
                  <a:pt x="162" y="749"/>
                </a:lnTo>
                <a:lnTo>
                  <a:pt x="163" y="749"/>
                </a:lnTo>
                <a:lnTo>
                  <a:pt x="165" y="749"/>
                </a:lnTo>
                <a:lnTo>
                  <a:pt x="167" y="749"/>
                </a:lnTo>
                <a:lnTo>
                  <a:pt x="170" y="748"/>
                </a:lnTo>
                <a:lnTo>
                  <a:pt x="180" y="740"/>
                </a:lnTo>
                <a:lnTo>
                  <a:pt x="192" y="727"/>
                </a:lnTo>
                <a:lnTo>
                  <a:pt x="200" y="721"/>
                </a:lnTo>
                <a:lnTo>
                  <a:pt x="207" y="714"/>
                </a:lnTo>
                <a:lnTo>
                  <a:pt x="215" y="707"/>
                </a:lnTo>
                <a:lnTo>
                  <a:pt x="224" y="702"/>
                </a:lnTo>
                <a:lnTo>
                  <a:pt x="234" y="697"/>
                </a:lnTo>
                <a:lnTo>
                  <a:pt x="244" y="694"/>
                </a:lnTo>
                <a:lnTo>
                  <a:pt x="249" y="693"/>
                </a:lnTo>
                <a:lnTo>
                  <a:pt x="255" y="693"/>
                </a:lnTo>
                <a:lnTo>
                  <a:pt x="261" y="694"/>
                </a:lnTo>
                <a:lnTo>
                  <a:pt x="267" y="694"/>
                </a:lnTo>
                <a:lnTo>
                  <a:pt x="278" y="697"/>
                </a:lnTo>
                <a:lnTo>
                  <a:pt x="288" y="697"/>
                </a:lnTo>
                <a:lnTo>
                  <a:pt x="295" y="696"/>
                </a:lnTo>
                <a:lnTo>
                  <a:pt x="302" y="694"/>
                </a:lnTo>
                <a:lnTo>
                  <a:pt x="307" y="690"/>
                </a:lnTo>
                <a:lnTo>
                  <a:pt x="311" y="686"/>
                </a:lnTo>
                <a:lnTo>
                  <a:pt x="315" y="681"/>
                </a:lnTo>
                <a:lnTo>
                  <a:pt x="319" y="677"/>
                </a:lnTo>
                <a:lnTo>
                  <a:pt x="322" y="672"/>
                </a:lnTo>
                <a:lnTo>
                  <a:pt x="327" y="667"/>
                </a:lnTo>
                <a:lnTo>
                  <a:pt x="332" y="663"/>
                </a:lnTo>
                <a:lnTo>
                  <a:pt x="339" y="659"/>
                </a:lnTo>
                <a:lnTo>
                  <a:pt x="346" y="656"/>
                </a:lnTo>
                <a:lnTo>
                  <a:pt x="355" y="654"/>
                </a:lnTo>
                <a:lnTo>
                  <a:pt x="366" y="654"/>
                </a:lnTo>
                <a:lnTo>
                  <a:pt x="379" y="655"/>
                </a:lnTo>
                <a:lnTo>
                  <a:pt x="387" y="657"/>
                </a:lnTo>
                <a:lnTo>
                  <a:pt x="397" y="658"/>
                </a:lnTo>
                <a:lnTo>
                  <a:pt x="407" y="657"/>
                </a:lnTo>
                <a:lnTo>
                  <a:pt x="417" y="654"/>
                </a:lnTo>
                <a:lnTo>
                  <a:pt x="428" y="650"/>
                </a:lnTo>
                <a:lnTo>
                  <a:pt x="439" y="646"/>
                </a:lnTo>
                <a:lnTo>
                  <a:pt x="450" y="639"/>
                </a:lnTo>
                <a:lnTo>
                  <a:pt x="461" y="632"/>
                </a:lnTo>
                <a:lnTo>
                  <a:pt x="470" y="628"/>
                </a:lnTo>
                <a:lnTo>
                  <a:pt x="480" y="625"/>
                </a:lnTo>
                <a:lnTo>
                  <a:pt x="489" y="623"/>
                </a:lnTo>
                <a:lnTo>
                  <a:pt x="498" y="621"/>
                </a:lnTo>
                <a:lnTo>
                  <a:pt x="506" y="621"/>
                </a:lnTo>
                <a:lnTo>
                  <a:pt x="513" y="621"/>
                </a:lnTo>
                <a:lnTo>
                  <a:pt x="519" y="622"/>
                </a:lnTo>
                <a:lnTo>
                  <a:pt x="525" y="624"/>
                </a:lnTo>
                <a:lnTo>
                  <a:pt x="530" y="626"/>
                </a:lnTo>
                <a:lnTo>
                  <a:pt x="534" y="629"/>
                </a:lnTo>
                <a:lnTo>
                  <a:pt x="537" y="632"/>
                </a:lnTo>
                <a:lnTo>
                  <a:pt x="539" y="636"/>
                </a:lnTo>
                <a:lnTo>
                  <a:pt x="539" y="640"/>
                </a:lnTo>
                <a:lnTo>
                  <a:pt x="539" y="644"/>
                </a:lnTo>
                <a:lnTo>
                  <a:pt x="537" y="649"/>
                </a:lnTo>
                <a:lnTo>
                  <a:pt x="533" y="653"/>
                </a:lnTo>
                <a:lnTo>
                  <a:pt x="470" y="717"/>
                </a:lnTo>
                <a:lnTo>
                  <a:pt x="457" y="731"/>
                </a:lnTo>
                <a:lnTo>
                  <a:pt x="446" y="745"/>
                </a:lnTo>
                <a:lnTo>
                  <a:pt x="437" y="757"/>
                </a:lnTo>
                <a:lnTo>
                  <a:pt x="429" y="769"/>
                </a:lnTo>
                <a:lnTo>
                  <a:pt x="424" y="779"/>
                </a:lnTo>
                <a:lnTo>
                  <a:pt x="421" y="789"/>
                </a:lnTo>
                <a:lnTo>
                  <a:pt x="419" y="799"/>
                </a:lnTo>
                <a:lnTo>
                  <a:pt x="420" y="807"/>
                </a:lnTo>
                <a:lnTo>
                  <a:pt x="422" y="815"/>
                </a:lnTo>
                <a:lnTo>
                  <a:pt x="425" y="821"/>
                </a:lnTo>
                <a:lnTo>
                  <a:pt x="431" y="828"/>
                </a:lnTo>
                <a:lnTo>
                  <a:pt x="438" y="834"/>
                </a:lnTo>
                <a:lnTo>
                  <a:pt x="447" y="839"/>
                </a:lnTo>
                <a:lnTo>
                  <a:pt x="457" y="843"/>
                </a:lnTo>
                <a:lnTo>
                  <a:pt x="469" y="847"/>
                </a:lnTo>
                <a:lnTo>
                  <a:pt x="484" y="849"/>
                </a:lnTo>
                <a:lnTo>
                  <a:pt x="492" y="848"/>
                </a:lnTo>
                <a:lnTo>
                  <a:pt x="500" y="848"/>
                </a:lnTo>
                <a:lnTo>
                  <a:pt x="509" y="849"/>
                </a:lnTo>
                <a:lnTo>
                  <a:pt x="517" y="852"/>
                </a:lnTo>
                <a:lnTo>
                  <a:pt x="533" y="861"/>
                </a:lnTo>
                <a:lnTo>
                  <a:pt x="549" y="871"/>
                </a:lnTo>
                <a:lnTo>
                  <a:pt x="557" y="876"/>
                </a:lnTo>
                <a:lnTo>
                  <a:pt x="565" y="880"/>
                </a:lnTo>
                <a:lnTo>
                  <a:pt x="573" y="883"/>
                </a:lnTo>
                <a:lnTo>
                  <a:pt x="581" y="885"/>
                </a:lnTo>
                <a:lnTo>
                  <a:pt x="589" y="885"/>
                </a:lnTo>
                <a:lnTo>
                  <a:pt x="597" y="884"/>
                </a:lnTo>
                <a:lnTo>
                  <a:pt x="601" y="882"/>
                </a:lnTo>
                <a:lnTo>
                  <a:pt x="606" y="880"/>
                </a:lnTo>
                <a:lnTo>
                  <a:pt x="610" y="877"/>
                </a:lnTo>
                <a:lnTo>
                  <a:pt x="614" y="874"/>
                </a:lnTo>
                <a:lnTo>
                  <a:pt x="622" y="870"/>
                </a:lnTo>
                <a:lnTo>
                  <a:pt x="629" y="868"/>
                </a:lnTo>
                <a:lnTo>
                  <a:pt x="636" y="866"/>
                </a:lnTo>
                <a:lnTo>
                  <a:pt x="643" y="866"/>
                </a:lnTo>
                <a:lnTo>
                  <a:pt x="650" y="866"/>
                </a:lnTo>
                <a:lnTo>
                  <a:pt x="657" y="866"/>
                </a:lnTo>
                <a:lnTo>
                  <a:pt x="664" y="868"/>
                </a:lnTo>
                <a:lnTo>
                  <a:pt x="671" y="870"/>
                </a:lnTo>
                <a:lnTo>
                  <a:pt x="686" y="876"/>
                </a:lnTo>
                <a:lnTo>
                  <a:pt x="701" y="884"/>
                </a:lnTo>
                <a:lnTo>
                  <a:pt x="716" y="894"/>
                </a:lnTo>
                <a:lnTo>
                  <a:pt x="731" y="905"/>
                </a:lnTo>
                <a:lnTo>
                  <a:pt x="737" y="916"/>
                </a:lnTo>
                <a:lnTo>
                  <a:pt x="743" y="926"/>
                </a:lnTo>
                <a:lnTo>
                  <a:pt x="749" y="934"/>
                </a:lnTo>
                <a:lnTo>
                  <a:pt x="756" y="941"/>
                </a:lnTo>
                <a:lnTo>
                  <a:pt x="762" y="947"/>
                </a:lnTo>
                <a:lnTo>
                  <a:pt x="768" y="951"/>
                </a:lnTo>
                <a:lnTo>
                  <a:pt x="774" y="954"/>
                </a:lnTo>
                <a:lnTo>
                  <a:pt x="780" y="955"/>
                </a:lnTo>
                <a:lnTo>
                  <a:pt x="786" y="955"/>
                </a:lnTo>
                <a:lnTo>
                  <a:pt x="792" y="954"/>
                </a:lnTo>
                <a:lnTo>
                  <a:pt x="798" y="950"/>
                </a:lnTo>
                <a:lnTo>
                  <a:pt x="805" y="946"/>
                </a:lnTo>
                <a:lnTo>
                  <a:pt x="812" y="939"/>
                </a:lnTo>
                <a:lnTo>
                  <a:pt x="819" y="931"/>
                </a:lnTo>
                <a:lnTo>
                  <a:pt x="826" y="922"/>
                </a:lnTo>
                <a:lnTo>
                  <a:pt x="834" y="911"/>
                </a:lnTo>
                <a:lnTo>
                  <a:pt x="839" y="817"/>
                </a:lnTo>
                <a:lnTo>
                  <a:pt x="854" y="794"/>
                </a:lnTo>
                <a:lnTo>
                  <a:pt x="867" y="775"/>
                </a:lnTo>
                <a:lnTo>
                  <a:pt x="880" y="759"/>
                </a:lnTo>
                <a:lnTo>
                  <a:pt x="892" y="746"/>
                </a:lnTo>
                <a:lnTo>
                  <a:pt x="904" y="736"/>
                </a:lnTo>
                <a:lnTo>
                  <a:pt x="914" y="730"/>
                </a:lnTo>
                <a:lnTo>
                  <a:pt x="919" y="727"/>
                </a:lnTo>
                <a:lnTo>
                  <a:pt x="923" y="726"/>
                </a:lnTo>
                <a:lnTo>
                  <a:pt x="928" y="725"/>
                </a:lnTo>
                <a:lnTo>
                  <a:pt x="932" y="724"/>
                </a:lnTo>
                <a:lnTo>
                  <a:pt x="937" y="724"/>
                </a:lnTo>
                <a:lnTo>
                  <a:pt x="941" y="725"/>
                </a:lnTo>
                <a:lnTo>
                  <a:pt x="945" y="726"/>
                </a:lnTo>
                <a:lnTo>
                  <a:pt x="949" y="728"/>
                </a:lnTo>
                <a:lnTo>
                  <a:pt x="957" y="733"/>
                </a:lnTo>
                <a:lnTo>
                  <a:pt x="965" y="739"/>
                </a:lnTo>
                <a:lnTo>
                  <a:pt x="974" y="747"/>
                </a:lnTo>
                <a:lnTo>
                  <a:pt x="982" y="757"/>
                </a:lnTo>
                <a:lnTo>
                  <a:pt x="991" y="768"/>
                </a:lnTo>
                <a:lnTo>
                  <a:pt x="1000" y="780"/>
                </a:lnTo>
                <a:lnTo>
                  <a:pt x="1010" y="789"/>
                </a:lnTo>
                <a:lnTo>
                  <a:pt x="1021" y="797"/>
                </a:lnTo>
                <a:lnTo>
                  <a:pt x="1035" y="804"/>
                </a:lnTo>
                <a:lnTo>
                  <a:pt x="1049" y="809"/>
                </a:lnTo>
                <a:lnTo>
                  <a:pt x="1065" y="813"/>
                </a:lnTo>
                <a:lnTo>
                  <a:pt x="1082" y="815"/>
                </a:lnTo>
                <a:lnTo>
                  <a:pt x="1101" y="816"/>
                </a:lnTo>
                <a:lnTo>
                  <a:pt x="1121" y="816"/>
                </a:lnTo>
                <a:lnTo>
                  <a:pt x="1435" y="823"/>
                </a:lnTo>
                <a:lnTo>
                  <a:pt x="1435" y="825"/>
                </a:lnTo>
                <a:lnTo>
                  <a:pt x="1469" y="817"/>
                </a:lnTo>
                <a:lnTo>
                  <a:pt x="1471" y="795"/>
                </a:lnTo>
                <a:lnTo>
                  <a:pt x="1471" y="773"/>
                </a:lnTo>
                <a:lnTo>
                  <a:pt x="1470" y="751"/>
                </a:lnTo>
                <a:lnTo>
                  <a:pt x="1467" y="729"/>
                </a:lnTo>
                <a:lnTo>
                  <a:pt x="1464" y="707"/>
                </a:lnTo>
                <a:lnTo>
                  <a:pt x="1459" y="685"/>
                </a:lnTo>
                <a:lnTo>
                  <a:pt x="1454" y="663"/>
                </a:lnTo>
                <a:lnTo>
                  <a:pt x="1447" y="642"/>
                </a:lnTo>
                <a:lnTo>
                  <a:pt x="1434" y="599"/>
                </a:lnTo>
                <a:lnTo>
                  <a:pt x="1421" y="557"/>
                </a:lnTo>
                <a:lnTo>
                  <a:pt x="1408" y="514"/>
                </a:lnTo>
                <a:lnTo>
                  <a:pt x="1396" y="473"/>
                </a:lnTo>
                <a:lnTo>
                  <a:pt x="1394" y="447"/>
                </a:lnTo>
                <a:lnTo>
                  <a:pt x="1391" y="423"/>
                </a:lnTo>
                <a:lnTo>
                  <a:pt x="1387" y="398"/>
                </a:lnTo>
                <a:lnTo>
                  <a:pt x="1383" y="376"/>
                </a:lnTo>
                <a:lnTo>
                  <a:pt x="1379" y="355"/>
                </a:lnTo>
                <a:lnTo>
                  <a:pt x="1373" y="335"/>
                </a:lnTo>
                <a:lnTo>
                  <a:pt x="1368" y="316"/>
                </a:lnTo>
                <a:lnTo>
                  <a:pt x="1361" y="298"/>
                </a:lnTo>
                <a:lnTo>
                  <a:pt x="1354" y="281"/>
                </a:lnTo>
                <a:lnTo>
                  <a:pt x="1347" y="265"/>
                </a:lnTo>
                <a:lnTo>
                  <a:pt x="1339" y="250"/>
                </a:lnTo>
                <a:lnTo>
                  <a:pt x="1331" y="236"/>
                </a:lnTo>
                <a:lnTo>
                  <a:pt x="1322" y="223"/>
                </a:lnTo>
                <a:lnTo>
                  <a:pt x="1313" y="210"/>
                </a:lnTo>
                <a:lnTo>
                  <a:pt x="1302" y="199"/>
                </a:lnTo>
                <a:lnTo>
                  <a:pt x="1292" y="189"/>
                </a:lnTo>
                <a:lnTo>
                  <a:pt x="1282" y="179"/>
                </a:lnTo>
                <a:lnTo>
                  <a:pt x="1271" y="170"/>
                </a:lnTo>
                <a:lnTo>
                  <a:pt x="1259" y="163"/>
                </a:lnTo>
                <a:lnTo>
                  <a:pt x="1247" y="155"/>
                </a:lnTo>
                <a:lnTo>
                  <a:pt x="1235" y="149"/>
                </a:lnTo>
                <a:lnTo>
                  <a:pt x="1223" y="144"/>
                </a:lnTo>
                <a:lnTo>
                  <a:pt x="1210" y="139"/>
                </a:lnTo>
                <a:lnTo>
                  <a:pt x="1196" y="135"/>
                </a:lnTo>
                <a:lnTo>
                  <a:pt x="1183" y="131"/>
                </a:lnTo>
                <a:lnTo>
                  <a:pt x="1168" y="128"/>
                </a:lnTo>
                <a:lnTo>
                  <a:pt x="1153" y="126"/>
                </a:lnTo>
                <a:lnTo>
                  <a:pt x="1139" y="124"/>
                </a:lnTo>
                <a:lnTo>
                  <a:pt x="1124" y="123"/>
                </a:lnTo>
                <a:lnTo>
                  <a:pt x="1109" y="123"/>
                </a:lnTo>
                <a:lnTo>
                  <a:pt x="1093" y="124"/>
                </a:lnTo>
                <a:lnTo>
                  <a:pt x="1077" y="125"/>
                </a:lnTo>
                <a:lnTo>
                  <a:pt x="1069" y="131"/>
                </a:lnTo>
                <a:lnTo>
                  <a:pt x="1061" y="135"/>
                </a:lnTo>
                <a:lnTo>
                  <a:pt x="1054" y="139"/>
                </a:lnTo>
                <a:lnTo>
                  <a:pt x="1046" y="142"/>
                </a:lnTo>
                <a:lnTo>
                  <a:pt x="1031" y="146"/>
                </a:lnTo>
                <a:lnTo>
                  <a:pt x="1017" y="148"/>
                </a:lnTo>
                <a:lnTo>
                  <a:pt x="1004" y="149"/>
                </a:lnTo>
                <a:lnTo>
                  <a:pt x="991" y="148"/>
                </a:lnTo>
                <a:lnTo>
                  <a:pt x="978" y="146"/>
                </a:lnTo>
                <a:lnTo>
                  <a:pt x="966" y="144"/>
                </a:lnTo>
                <a:lnTo>
                  <a:pt x="953" y="141"/>
                </a:lnTo>
                <a:lnTo>
                  <a:pt x="941" y="139"/>
                </a:lnTo>
                <a:lnTo>
                  <a:pt x="929" y="137"/>
                </a:lnTo>
                <a:lnTo>
                  <a:pt x="916" y="136"/>
                </a:lnTo>
                <a:lnTo>
                  <a:pt x="903" y="137"/>
                </a:lnTo>
                <a:lnTo>
                  <a:pt x="889" y="139"/>
                </a:lnTo>
                <a:lnTo>
                  <a:pt x="883" y="141"/>
                </a:lnTo>
                <a:lnTo>
                  <a:pt x="876" y="144"/>
                </a:lnTo>
                <a:lnTo>
                  <a:pt x="869" y="147"/>
                </a:lnTo>
                <a:lnTo>
                  <a:pt x="862" y="151"/>
                </a:lnTo>
                <a:lnTo>
                  <a:pt x="850" y="160"/>
                </a:lnTo>
                <a:lnTo>
                  <a:pt x="841" y="165"/>
                </a:lnTo>
                <a:lnTo>
                  <a:pt x="837" y="167"/>
                </a:lnTo>
                <a:lnTo>
                  <a:pt x="833" y="167"/>
                </a:lnTo>
                <a:lnTo>
                  <a:pt x="830" y="167"/>
                </a:lnTo>
                <a:lnTo>
                  <a:pt x="827" y="167"/>
                </a:lnTo>
                <a:lnTo>
                  <a:pt x="825" y="165"/>
                </a:lnTo>
                <a:lnTo>
                  <a:pt x="823" y="163"/>
                </a:lnTo>
                <a:lnTo>
                  <a:pt x="821" y="161"/>
                </a:lnTo>
                <a:lnTo>
                  <a:pt x="819" y="158"/>
                </a:lnTo>
                <a:lnTo>
                  <a:pt x="816" y="151"/>
                </a:lnTo>
                <a:lnTo>
                  <a:pt x="814" y="143"/>
                </a:lnTo>
                <a:lnTo>
                  <a:pt x="810" y="124"/>
                </a:lnTo>
                <a:lnTo>
                  <a:pt x="806" y="106"/>
                </a:lnTo>
                <a:lnTo>
                  <a:pt x="802" y="98"/>
                </a:lnTo>
                <a:lnTo>
                  <a:pt x="798" y="91"/>
                </a:lnTo>
                <a:lnTo>
                  <a:pt x="795" y="88"/>
                </a:lnTo>
                <a:lnTo>
                  <a:pt x="792" y="85"/>
                </a:lnTo>
                <a:lnTo>
                  <a:pt x="789" y="83"/>
                </a:lnTo>
                <a:lnTo>
                  <a:pt x="785" y="82"/>
                </a:lnTo>
                <a:lnTo>
                  <a:pt x="769" y="68"/>
                </a:lnTo>
                <a:lnTo>
                  <a:pt x="752" y="56"/>
                </a:lnTo>
                <a:lnTo>
                  <a:pt x="737" y="47"/>
                </a:lnTo>
                <a:lnTo>
                  <a:pt x="723" y="39"/>
                </a:lnTo>
                <a:lnTo>
                  <a:pt x="709" y="33"/>
                </a:lnTo>
                <a:lnTo>
                  <a:pt x="695" y="28"/>
                </a:lnTo>
                <a:lnTo>
                  <a:pt x="682" y="24"/>
                </a:lnTo>
                <a:lnTo>
                  <a:pt x="669" y="21"/>
                </a:lnTo>
                <a:lnTo>
                  <a:pt x="644" y="17"/>
                </a:lnTo>
                <a:lnTo>
                  <a:pt x="618" y="13"/>
                </a:lnTo>
                <a:lnTo>
                  <a:pt x="604" y="11"/>
                </a:lnTo>
                <a:lnTo>
                  <a:pt x="591" y="8"/>
                </a:lnTo>
                <a:lnTo>
                  <a:pt x="578" y="4"/>
                </a:lnTo>
                <a:lnTo>
                  <a:pt x="565" y="0"/>
                </a:lnTo>
                <a:lnTo>
                  <a:pt x="428" y="32"/>
                </a:lnTo>
                <a:lnTo>
                  <a:pt x="401" y="77"/>
                </a:lnTo>
                <a:lnTo>
                  <a:pt x="375" y="132"/>
                </a:lnTo>
                <a:lnTo>
                  <a:pt x="351" y="184"/>
                </a:lnTo>
                <a:lnTo>
                  <a:pt x="351" y="189"/>
                </a:lnTo>
                <a:lnTo>
                  <a:pt x="348" y="196"/>
                </a:lnTo>
                <a:lnTo>
                  <a:pt x="341" y="201"/>
                </a:lnTo>
                <a:lnTo>
                  <a:pt x="336" y="206"/>
                </a:lnTo>
                <a:lnTo>
                  <a:pt x="330" y="223"/>
                </a:lnTo>
                <a:lnTo>
                  <a:pt x="325" y="226"/>
                </a:lnTo>
                <a:lnTo>
                  <a:pt x="321" y="233"/>
                </a:lnTo>
                <a:lnTo>
                  <a:pt x="315" y="240"/>
                </a:lnTo>
                <a:lnTo>
                  <a:pt x="311" y="256"/>
                </a:lnTo>
                <a:lnTo>
                  <a:pt x="304" y="255"/>
                </a:lnTo>
                <a:lnTo>
                  <a:pt x="295" y="264"/>
                </a:lnTo>
                <a:lnTo>
                  <a:pt x="288" y="263"/>
                </a:lnTo>
                <a:lnTo>
                  <a:pt x="289" y="277"/>
                </a:lnTo>
                <a:lnTo>
                  <a:pt x="297" y="281"/>
                </a:lnTo>
                <a:lnTo>
                  <a:pt x="290" y="294"/>
                </a:lnTo>
                <a:lnTo>
                  <a:pt x="274" y="301"/>
                </a:lnTo>
                <a:lnTo>
                  <a:pt x="271" y="304"/>
                </a:lnTo>
                <a:lnTo>
                  <a:pt x="270" y="314"/>
                </a:lnTo>
                <a:lnTo>
                  <a:pt x="266" y="317"/>
                </a:lnTo>
                <a:lnTo>
                  <a:pt x="262" y="320"/>
                </a:lnTo>
                <a:lnTo>
                  <a:pt x="255" y="336"/>
                </a:lnTo>
                <a:lnTo>
                  <a:pt x="234" y="350"/>
                </a:lnTo>
                <a:lnTo>
                  <a:pt x="231" y="364"/>
                </a:lnTo>
                <a:lnTo>
                  <a:pt x="231" y="375"/>
                </a:lnTo>
                <a:lnTo>
                  <a:pt x="249" y="375"/>
                </a:lnTo>
                <a:lnTo>
                  <a:pt x="250" y="379"/>
                </a:lnTo>
                <a:lnTo>
                  <a:pt x="220" y="416"/>
                </a:lnTo>
                <a:lnTo>
                  <a:pt x="216" y="442"/>
                </a:lnTo>
                <a:lnTo>
                  <a:pt x="208" y="448"/>
                </a:lnTo>
                <a:lnTo>
                  <a:pt x="206" y="455"/>
                </a:lnTo>
                <a:lnTo>
                  <a:pt x="196" y="460"/>
                </a:lnTo>
                <a:lnTo>
                  <a:pt x="197" y="466"/>
                </a:lnTo>
                <a:lnTo>
                  <a:pt x="193" y="470"/>
                </a:lnTo>
                <a:lnTo>
                  <a:pt x="187" y="470"/>
                </a:lnTo>
                <a:lnTo>
                  <a:pt x="158" y="494"/>
                </a:lnTo>
                <a:lnTo>
                  <a:pt x="157" y="509"/>
                </a:lnTo>
                <a:lnTo>
                  <a:pt x="133" y="526"/>
                </a:lnTo>
                <a:lnTo>
                  <a:pt x="128" y="524"/>
                </a:lnTo>
                <a:lnTo>
                  <a:pt x="120" y="524"/>
                </a:lnTo>
                <a:lnTo>
                  <a:pt x="115" y="519"/>
                </a:lnTo>
                <a:lnTo>
                  <a:pt x="114" y="525"/>
                </a:lnTo>
                <a:lnTo>
                  <a:pt x="110" y="527"/>
                </a:lnTo>
                <a:lnTo>
                  <a:pt x="107" y="527"/>
                </a:lnTo>
                <a:lnTo>
                  <a:pt x="99" y="514"/>
                </a:lnTo>
                <a:lnTo>
                  <a:pt x="90" y="514"/>
                </a:lnTo>
                <a:lnTo>
                  <a:pt x="79" y="523"/>
                </a:lnTo>
                <a:lnTo>
                  <a:pt x="74" y="525"/>
                </a:lnTo>
                <a:lnTo>
                  <a:pt x="71" y="533"/>
                </a:lnTo>
                <a:lnTo>
                  <a:pt x="63" y="541"/>
                </a:lnTo>
                <a:lnTo>
                  <a:pt x="59" y="549"/>
                </a:lnTo>
                <a:lnTo>
                  <a:pt x="58" y="559"/>
                </a:lnTo>
                <a:lnTo>
                  <a:pt x="50" y="566"/>
                </a:lnTo>
                <a:lnTo>
                  <a:pt x="49" y="573"/>
                </a:lnTo>
                <a:lnTo>
                  <a:pt x="42" y="572"/>
                </a:lnTo>
                <a:lnTo>
                  <a:pt x="39" y="574"/>
                </a:lnTo>
                <a:lnTo>
                  <a:pt x="37" y="582"/>
                </a:lnTo>
                <a:lnTo>
                  <a:pt x="40" y="587"/>
                </a:lnTo>
                <a:lnTo>
                  <a:pt x="34" y="596"/>
                </a:lnTo>
                <a:lnTo>
                  <a:pt x="29" y="597"/>
                </a:lnTo>
                <a:lnTo>
                  <a:pt x="25" y="605"/>
                </a:lnTo>
                <a:lnTo>
                  <a:pt x="22" y="606"/>
                </a:lnTo>
                <a:lnTo>
                  <a:pt x="16" y="610"/>
                </a:lnTo>
                <a:lnTo>
                  <a:pt x="19" y="616"/>
                </a:lnTo>
                <a:lnTo>
                  <a:pt x="20" y="621"/>
                </a:lnTo>
                <a:lnTo>
                  <a:pt x="15" y="626"/>
                </a:lnTo>
                <a:lnTo>
                  <a:pt x="15" y="637"/>
                </a:lnTo>
                <a:lnTo>
                  <a:pt x="22" y="642"/>
                </a:lnTo>
                <a:lnTo>
                  <a:pt x="19" y="651"/>
                </a:lnTo>
                <a:lnTo>
                  <a:pt x="13" y="651"/>
                </a:lnTo>
                <a:lnTo>
                  <a:pt x="10" y="653"/>
                </a:lnTo>
                <a:lnTo>
                  <a:pt x="8" y="656"/>
                </a:lnTo>
                <a:lnTo>
                  <a:pt x="8" y="660"/>
                </a:lnTo>
                <a:lnTo>
                  <a:pt x="14" y="663"/>
                </a:lnTo>
                <a:lnTo>
                  <a:pt x="31" y="664"/>
                </a:lnTo>
                <a:lnTo>
                  <a:pt x="36" y="660"/>
                </a:lnTo>
                <a:lnTo>
                  <a:pt x="42" y="666"/>
                </a:lnTo>
                <a:lnTo>
                  <a:pt x="38" y="667"/>
                </a:lnTo>
                <a:lnTo>
                  <a:pt x="36" y="672"/>
                </a:lnTo>
                <a:lnTo>
                  <a:pt x="27" y="675"/>
                </a:lnTo>
                <a:lnTo>
                  <a:pt x="25" y="682"/>
                </a:lnTo>
                <a:lnTo>
                  <a:pt x="21" y="684"/>
                </a:lnTo>
                <a:lnTo>
                  <a:pt x="19" y="694"/>
                </a:lnTo>
                <a:lnTo>
                  <a:pt x="14" y="700"/>
                </a:lnTo>
                <a:lnTo>
                  <a:pt x="6" y="706"/>
                </a:lnTo>
                <a:lnTo>
                  <a:pt x="2" y="709"/>
                </a:lnTo>
                <a:lnTo>
                  <a:pt x="0" y="711"/>
                </a:lnTo>
                <a:lnTo>
                  <a:pt x="0" y="716"/>
                </a:lnTo>
                <a:close/>
              </a:path>
            </a:pathLst>
          </a:custGeom>
          <a:noFill/>
          <a:ln w="28575" cmpd="sng">
            <a:solidFill>
              <a:schemeClr val="bg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8945" name="Text Box 97"/>
          <p:cNvSpPr txBox="1">
            <a:spLocks noChangeArrowheads="1"/>
          </p:cNvSpPr>
          <p:nvPr/>
        </p:nvSpPr>
        <p:spPr bwMode="auto">
          <a:xfrm>
            <a:off x="5076825" y="4133850"/>
            <a:ext cx="82232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/>
            <a:r>
              <a:rPr lang="pt-BR" sz="1800">
                <a:solidFill>
                  <a:srgbClr val="066168"/>
                </a:solidFill>
                <a:latin typeface="Verdana" pitchFamily="34" charset="0"/>
              </a:rPr>
              <a:t>PB</a:t>
            </a:r>
          </a:p>
        </p:txBody>
      </p:sp>
      <p:sp>
        <p:nvSpPr>
          <p:cNvPr id="78946" name="Text Box 98"/>
          <p:cNvSpPr txBox="1">
            <a:spLocks noChangeArrowheads="1"/>
          </p:cNvSpPr>
          <p:nvPr/>
        </p:nvSpPr>
        <p:spPr bwMode="auto">
          <a:xfrm>
            <a:off x="2124075" y="5516563"/>
            <a:ext cx="1109663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/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BA</a:t>
            </a:r>
          </a:p>
        </p:txBody>
      </p:sp>
      <p:sp>
        <p:nvSpPr>
          <p:cNvPr id="78947" name="Text Box 99"/>
          <p:cNvSpPr txBox="1">
            <a:spLocks noChangeArrowheads="1"/>
          </p:cNvSpPr>
          <p:nvPr/>
        </p:nvSpPr>
        <p:spPr bwMode="auto">
          <a:xfrm>
            <a:off x="2873375" y="2992438"/>
            <a:ext cx="1173163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/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CE</a:t>
            </a:r>
          </a:p>
        </p:txBody>
      </p:sp>
      <p:sp>
        <p:nvSpPr>
          <p:cNvPr id="78948" name="Text Box 100"/>
          <p:cNvSpPr txBox="1">
            <a:spLocks noChangeArrowheads="1"/>
          </p:cNvSpPr>
          <p:nvPr/>
        </p:nvSpPr>
        <p:spPr bwMode="auto">
          <a:xfrm>
            <a:off x="5516563" y="5045075"/>
            <a:ext cx="1519237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900" b="0">
                <a:solidFill>
                  <a:srgbClr val="066168"/>
                </a:solidFill>
                <a:latin typeface="Verdana" pitchFamily="34" charset="0"/>
              </a:rPr>
              <a:t>Porto do Suape</a:t>
            </a:r>
          </a:p>
        </p:txBody>
      </p:sp>
      <p:pic>
        <p:nvPicPr>
          <p:cNvPr id="78949" name="Picture 101" descr="Imagem3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53025" y="4845050"/>
            <a:ext cx="582613" cy="3873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8950" name="Freeform 102"/>
          <p:cNvSpPr>
            <a:spLocks/>
          </p:cNvSpPr>
          <p:nvPr/>
        </p:nvSpPr>
        <p:spPr bwMode="auto">
          <a:xfrm>
            <a:off x="4006850" y="5002213"/>
            <a:ext cx="1101725" cy="595312"/>
          </a:xfrm>
          <a:custGeom>
            <a:avLst/>
            <a:gdLst>
              <a:gd name="T0" fmla="*/ 97 w 1232"/>
              <a:gd name="T1" fmla="*/ 280 h 673"/>
              <a:gd name="T2" fmla="*/ 109 w 1232"/>
              <a:gd name="T3" fmla="*/ 289 h 673"/>
              <a:gd name="T4" fmla="*/ 197 w 1232"/>
              <a:gd name="T5" fmla="*/ 314 h 673"/>
              <a:gd name="T6" fmla="*/ 644 w 1232"/>
              <a:gd name="T7" fmla="*/ 673 h 673"/>
              <a:gd name="T8" fmla="*/ 847 w 1232"/>
              <a:gd name="T9" fmla="*/ 513 h 673"/>
              <a:gd name="T10" fmla="*/ 1218 w 1232"/>
              <a:gd name="T11" fmla="*/ 104 h 673"/>
              <a:gd name="T12" fmla="*/ 1228 w 1232"/>
              <a:gd name="T13" fmla="*/ 75 h 673"/>
              <a:gd name="T14" fmla="*/ 1232 w 1232"/>
              <a:gd name="T15" fmla="*/ 50 h 673"/>
              <a:gd name="T16" fmla="*/ 1227 w 1232"/>
              <a:gd name="T17" fmla="*/ 27 h 673"/>
              <a:gd name="T18" fmla="*/ 1214 w 1232"/>
              <a:gd name="T19" fmla="*/ 9 h 673"/>
              <a:gd name="T20" fmla="*/ 1169 w 1232"/>
              <a:gd name="T21" fmla="*/ 0 h 673"/>
              <a:gd name="T22" fmla="*/ 1126 w 1232"/>
              <a:gd name="T23" fmla="*/ 8 h 673"/>
              <a:gd name="T24" fmla="*/ 1088 w 1232"/>
              <a:gd name="T25" fmla="*/ 26 h 673"/>
              <a:gd name="T26" fmla="*/ 1070 w 1232"/>
              <a:gd name="T27" fmla="*/ 34 h 673"/>
              <a:gd name="T28" fmla="*/ 1053 w 1232"/>
              <a:gd name="T29" fmla="*/ 37 h 673"/>
              <a:gd name="T30" fmla="*/ 1026 w 1232"/>
              <a:gd name="T31" fmla="*/ 31 h 673"/>
              <a:gd name="T32" fmla="*/ 995 w 1232"/>
              <a:gd name="T33" fmla="*/ 20 h 673"/>
              <a:gd name="T34" fmla="*/ 973 w 1232"/>
              <a:gd name="T35" fmla="*/ 16 h 673"/>
              <a:gd name="T36" fmla="*/ 956 w 1232"/>
              <a:gd name="T37" fmla="*/ 19 h 673"/>
              <a:gd name="T38" fmla="*/ 939 w 1232"/>
              <a:gd name="T39" fmla="*/ 29 h 673"/>
              <a:gd name="T40" fmla="*/ 920 w 1232"/>
              <a:gd name="T41" fmla="*/ 48 h 673"/>
              <a:gd name="T42" fmla="*/ 824 w 1232"/>
              <a:gd name="T43" fmla="*/ 168 h 673"/>
              <a:gd name="T44" fmla="*/ 806 w 1232"/>
              <a:gd name="T45" fmla="*/ 192 h 673"/>
              <a:gd name="T46" fmla="*/ 788 w 1232"/>
              <a:gd name="T47" fmla="*/ 204 h 673"/>
              <a:gd name="T48" fmla="*/ 770 w 1232"/>
              <a:gd name="T49" fmla="*/ 208 h 673"/>
              <a:gd name="T50" fmla="*/ 745 w 1232"/>
              <a:gd name="T51" fmla="*/ 204 h 673"/>
              <a:gd name="T52" fmla="*/ 705 w 1232"/>
              <a:gd name="T53" fmla="*/ 189 h 673"/>
              <a:gd name="T54" fmla="*/ 666 w 1232"/>
              <a:gd name="T55" fmla="*/ 179 h 673"/>
              <a:gd name="T56" fmla="*/ 642 w 1232"/>
              <a:gd name="T57" fmla="*/ 179 h 673"/>
              <a:gd name="T58" fmla="*/ 614 w 1232"/>
              <a:gd name="T59" fmla="*/ 186 h 673"/>
              <a:gd name="T60" fmla="*/ 585 w 1232"/>
              <a:gd name="T61" fmla="*/ 199 h 673"/>
              <a:gd name="T62" fmla="*/ 556 w 1232"/>
              <a:gd name="T63" fmla="*/ 205 h 673"/>
              <a:gd name="T64" fmla="*/ 528 w 1232"/>
              <a:gd name="T65" fmla="*/ 201 h 673"/>
              <a:gd name="T66" fmla="*/ 498 w 1232"/>
              <a:gd name="T67" fmla="*/ 190 h 673"/>
              <a:gd name="T68" fmla="*/ 444 w 1232"/>
              <a:gd name="T69" fmla="*/ 157 h 673"/>
              <a:gd name="T70" fmla="*/ 380 w 1232"/>
              <a:gd name="T71" fmla="*/ 92 h 673"/>
              <a:gd name="T72" fmla="*/ 342 w 1232"/>
              <a:gd name="T73" fmla="*/ 62 h 673"/>
              <a:gd name="T74" fmla="*/ 305 w 1232"/>
              <a:gd name="T75" fmla="*/ 39 h 673"/>
              <a:gd name="T76" fmla="*/ 266 w 1232"/>
              <a:gd name="T77" fmla="*/ 22 h 673"/>
              <a:gd name="T78" fmla="*/ 229 w 1232"/>
              <a:gd name="T79" fmla="*/ 15 h 673"/>
              <a:gd name="T80" fmla="*/ 191 w 1232"/>
              <a:gd name="T81" fmla="*/ 17 h 673"/>
              <a:gd name="T82" fmla="*/ 153 w 1232"/>
              <a:gd name="T83" fmla="*/ 28 h 673"/>
              <a:gd name="T84" fmla="*/ 114 w 1232"/>
              <a:gd name="T85" fmla="*/ 49 h 673"/>
              <a:gd name="T86" fmla="*/ 75 w 1232"/>
              <a:gd name="T87" fmla="*/ 80 h 673"/>
              <a:gd name="T88" fmla="*/ 36 w 1232"/>
              <a:gd name="T89" fmla="*/ 121 h 673"/>
              <a:gd name="T90" fmla="*/ 9 w 1232"/>
              <a:gd name="T91" fmla="*/ 149 h 6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232" h="673">
                <a:moveTo>
                  <a:pt x="0" y="153"/>
                </a:moveTo>
                <a:lnTo>
                  <a:pt x="0" y="153"/>
                </a:lnTo>
                <a:lnTo>
                  <a:pt x="97" y="280"/>
                </a:lnTo>
                <a:lnTo>
                  <a:pt x="97" y="284"/>
                </a:lnTo>
                <a:lnTo>
                  <a:pt x="99" y="287"/>
                </a:lnTo>
                <a:lnTo>
                  <a:pt x="109" y="289"/>
                </a:lnTo>
                <a:lnTo>
                  <a:pt x="135" y="296"/>
                </a:lnTo>
                <a:lnTo>
                  <a:pt x="168" y="306"/>
                </a:lnTo>
                <a:lnTo>
                  <a:pt x="197" y="314"/>
                </a:lnTo>
                <a:lnTo>
                  <a:pt x="366" y="417"/>
                </a:lnTo>
                <a:lnTo>
                  <a:pt x="491" y="540"/>
                </a:lnTo>
                <a:lnTo>
                  <a:pt x="644" y="673"/>
                </a:lnTo>
                <a:lnTo>
                  <a:pt x="680" y="657"/>
                </a:lnTo>
                <a:lnTo>
                  <a:pt x="771" y="646"/>
                </a:lnTo>
                <a:lnTo>
                  <a:pt x="847" y="513"/>
                </a:lnTo>
                <a:lnTo>
                  <a:pt x="1195" y="148"/>
                </a:lnTo>
                <a:lnTo>
                  <a:pt x="1207" y="125"/>
                </a:lnTo>
                <a:lnTo>
                  <a:pt x="1218" y="104"/>
                </a:lnTo>
                <a:lnTo>
                  <a:pt x="1222" y="94"/>
                </a:lnTo>
                <a:lnTo>
                  <a:pt x="1225" y="85"/>
                </a:lnTo>
                <a:lnTo>
                  <a:pt x="1228" y="75"/>
                </a:lnTo>
                <a:lnTo>
                  <a:pt x="1230" y="66"/>
                </a:lnTo>
                <a:lnTo>
                  <a:pt x="1231" y="58"/>
                </a:lnTo>
                <a:lnTo>
                  <a:pt x="1232" y="50"/>
                </a:lnTo>
                <a:lnTo>
                  <a:pt x="1231" y="42"/>
                </a:lnTo>
                <a:lnTo>
                  <a:pt x="1230" y="34"/>
                </a:lnTo>
                <a:lnTo>
                  <a:pt x="1227" y="27"/>
                </a:lnTo>
                <a:lnTo>
                  <a:pt x="1224" y="20"/>
                </a:lnTo>
                <a:lnTo>
                  <a:pt x="1220" y="15"/>
                </a:lnTo>
                <a:lnTo>
                  <a:pt x="1214" y="9"/>
                </a:lnTo>
                <a:lnTo>
                  <a:pt x="1199" y="4"/>
                </a:lnTo>
                <a:lnTo>
                  <a:pt x="1184" y="1"/>
                </a:lnTo>
                <a:lnTo>
                  <a:pt x="1169" y="0"/>
                </a:lnTo>
                <a:lnTo>
                  <a:pt x="1155" y="1"/>
                </a:lnTo>
                <a:lnTo>
                  <a:pt x="1141" y="4"/>
                </a:lnTo>
                <a:lnTo>
                  <a:pt x="1126" y="8"/>
                </a:lnTo>
                <a:lnTo>
                  <a:pt x="1110" y="14"/>
                </a:lnTo>
                <a:lnTo>
                  <a:pt x="1095" y="21"/>
                </a:lnTo>
                <a:lnTo>
                  <a:pt x="1088" y="26"/>
                </a:lnTo>
                <a:lnTo>
                  <a:pt x="1082" y="30"/>
                </a:lnTo>
                <a:lnTo>
                  <a:pt x="1076" y="32"/>
                </a:lnTo>
                <a:lnTo>
                  <a:pt x="1070" y="34"/>
                </a:lnTo>
                <a:lnTo>
                  <a:pt x="1064" y="37"/>
                </a:lnTo>
                <a:lnTo>
                  <a:pt x="1058" y="37"/>
                </a:lnTo>
                <a:lnTo>
                  <a:pt x="1053" y="37"/>
                </a:lnTo>
                <a:lnTo>
                  <a:pt x="1047" y="37"/>
                </a:lnTo>
                <a:lnTo>
                  <a:pt x="1036" y="34"/>
                </a:lnTo>
                <a:lnTo>
                  <a:pt x="1026" y="31"/>
                </a:lnTo>
                <a:lnTo>
                  <a:pt x="1015" y="27"/>
                </a:lnTo>
                <a:lnTo>
                  <a:pt x="1005" y="23"/>
                </a:lnTo>
                <a:lnTo>
                  <a:pt x="995" y="20"/>
                </a:lnTo>
                <a:lnTo>
                  <a:pt x="984" y="17"/>
                </a:lnTo>
                <a:lnTo>
                  <a:pt x="978" y="17"/>
                </a:lnTo>
                <a:lnTo>
                  <a:pt x="973" y="16"/>
                </a:lnTo>
                <a:lnTo>
                  <a:pt x="967" y="17"/>
                </a:lnTo>
                <a:lnTo>
                  <a:pt x="962" y="18"/>
                </a:lnTo>
                <a:lnTo>
                  <a:pt x="956" y="19"/>
                </a:lnTo>
                <a:lnTo>
                  <a:pt x="951" y="22"/>
                </a:lnTo>
                <a:lnTo>
                  <a:pt x="945" y="25"/>
                </a:lnTo>
                <a:lnTo>
                  <a:pt x="939" y="29"/>
                </a:lnTo>
                <a:lnTo>
                  <a:pt x="933" y="34"/>
                </a:lnTo>
                <a:lnTo>
                  <a:pt x="927" y="41"/>
                </a:lnTo>
                <a:lnTo>
                  <a:pt x="920" y="48"/>
                </a:lnTo>
                <a:lnTo>
                  <a:pt x="914" y="57"/>
                </a:lnTo>
                <a:lnTo>
                  <a:pt x="830" y="157"/>
                </a:lnTo>
                <a:lnTo>
                  <a:pt x="824" y="168"/>
                </a:lnTo>
                <a:lnTo>
                  <a:pt x="818" y="178"/>
                </a:lnTo>
                <a:lnTo>
                  <a:pt x="812" y="185"/>
                </a:lnTo>
                <a:lnTo>
                  <a:pt x="806" y="192"/>
                </a:lnTo>
                <a:lnTo>
                  <a:pt x="800" y="197"/>
                </a:lnTo>
                <a:lnTo>
                  <a:pt x="794" y="201"/>
                </a:lnTo>
                <a:lnTo>
                  <a:pt x="788" y="204"/>
                </a:lnTo>
                <a:lnTo>
                  <a:pt x="782" y="206"/>
                </a:lnTo>
                <a:lnTo>
                  <a:pt x="776" y="208"/>
                </a:lnTo>
                <a:lnTo>
                  <a:pt x="770" y="208"/>
                </a:lnTo>
                <a:lnTo>
                  <a:pt x="764" y="208"/>
                </a:lnTo>
                <a:lnTo>
                  <a:pt x="758" y="207"/>
                </a:lnTo>
                <a:lnTo>
                  <a:pt x="745" y="204"/>
                </a:lnTo>
                <a:lnTo>
                  <a:pt x="732" y="199"/>
                </a:lnTo>
                <a:lnTo>
                  <a:pt x="719" y="194"/>
                </a:lnTo>
                <a:lnTo>
                  <a:pt x="705" y="189"/>
                </a:lnTo>
                <a:lnTo>
                  <a:pt x="689" y="184"/>
                </a:lnTo>
                <a:lnTo>
                  <a:pt x="674" y="180"/>
                </a:lnTo>
                <a:lnTo>
                  <a:pt x="666" y="179"/>
                </a:lnTo>
                <a:lnTo>
                  <a:pt x="658" y="178"/>
                </a:lnTo>
                <a:lnTo>
                  <a:pt x="650" y="178"/>
                </a:lnTo>
                <a:lnTo>
                  <a:pt x="642" y="179"/>
                </a:lnTo>
                <a:lnTo>
                  <a:pt x="633" y="181"/>
                </a:lnTo>
                <a:lnTo>
                  <a:pt x="624" y="183"/>
                </a:lnTo>
                <a:lnTo>
                  <a:pt x="614" y="186"/>
                </a:lnTo>
                <a:lnTo>
                  <a:pt x="605" y="191"/>
                </a:lnTo>
                <a:lnTo>
                  <a:pt x="595" y="196"/>
                </a:lnTo>
                <a:lnTo>
                  <a:pt x="585" y="199"/>
                </a:lnTo>
                <a:lnTo>
                  <a:pt x="576" y="202"/>
                </a:lnTo>
                <a:lnTo>
                  <a:pt x="566" y="204"/>
                </a:lnTo>
                <a:lnTo>
                  <a:pt x="556" y="205"/>
                </a:lnTo>
                <a:lnTo>
                  <a:pt x="547" y="204"/>
                </a:lnTo>
                <a:lnTo>
                  <a:pt x="537" y="203"/>
                </a:lnTo>
                <a:lnTo>
                  <a:pt x="528" y="201"/>
                </a:lnTo>
                <a:lnTo>
                  <a:pt x="518" y="198"/>
                </a:lnTo>
                <a:lnTo>
                  <a:pt x="508" y="195"/>
                </a:lnTo>
                <a:lnTo>
                  <a:pt x="498" y="190"/>
                </a:lnTo>
                <a:lnTo>
                  <a:pt x="488" y="185"/>
                </a:lnTo>
                <a:lnTo>
                  <a:pt x="467" y="172"/>
                </a:lnTo>
                <a:lnTo>
                  <a:pt x="444" y="157"/>
                </a:lnTo>
                <a:lnTo>
                  <a:pt x="418" y="129"/>
                </a:lnTo>
                <a:lnTo>
                  <a:pt x="392" y="104"/>
                </a:lnTo>
                <a:lnTo>
                  <a:pt x="380" y="92"/>
                </a:lnTo>
                <a:lnTo>
                  <a:pt x="367" y="81"/>
                </a:lnTo>
                <a:lnTo>
                  <a:pt x="355" y="71"/>
                </a:lnTo>
                <a:lnTo>
                  <a:pt x="342" y="62"/>
                </a:lnTo>
                <a:lnTo>
                  <a:pt x="330" y="53"/>
                </a:lnTo>
                <a:lnTo>
                  <a:pt x="317" y="46"/>
                </a:lnTo>
                <a:lnTo>
                  <a:pt x="305" y="39"/>
                </a:lnTo>
                <a:lnTo>
                  <a:pt x="292" y="32"/>
                </a:lnTo>
                <a:lnTo>
                  <a:pt x="279" y="27"/>
                </a:lnTo>
                <a:lnTo>
                  <a:pt x="266" y="22"/>
                </a:lnTo>
                <a:lnTo>
                  <a:pt x="254" y="19"/>
                </a:lnTo>
                <a:lnTo>
                  <a:pt x="241" y="17"/>
                </a:lnTo>
                <a:lnTo>
                  <a:pt x="229" y="15"/>
                </a:lnTo>
                <a:lnTo>
                  <a:pt x="216" y="15"/>
                </a:lnTo>
                <a:lnTo>
                  <a:pt x="204" y="15"/>
                </a:lnTo>
                <a:lnTo>
                  <a:pt x="191" y="17"/>
                </a:lnTo>
                <a:lnTo>
                  <a:pt x="179" y="19"/>
                </a:lnTo>
                <a:lnTo>
                  <a:pt x="166" y="23"/>
                </a:lnTo>
                <a:lnTo>
                  <a:pt x="153" y="28"/>
                </a:lnTo>
                <a:lnTo>
                  <a:pt x="139" y="33"/>
                </a:lnTo>
                <a:lnTo>
                  <a:pt x="127" y="41"/>
                </a:lnTo>
                <a:lnTo>
                  <a:pt x="114" y="49"/>
                </a:lnTo>
                <a:lnTo>
                  <a:pt x="101" y="58"/>
                </a:lnTo>
                <a:lnTo>
                  <a:pt x="88" y="68"/>
                </a:lnTo>
                <a:lnTo>
                  <a:pt x="75" y="80"/>
                </a:lnTo>
                <a:lnTo>
                  <a:pt x="62" y="92"/>
                </a:lnTo>
                <a:lnTo>
                  <a:pt x="49" y="106"/>
                </a:lnTo>
                <a:lnTo>
                  <a:pt x="36" y="121"/>
                </a:lnTo>
                <a:lnTo>
                  <a:pt x="26" y="132"/>
                </a:lnTo>
                <a:lnTo>
                  <a:pt x="17" y="141"/>
                </a:lnTo>
                <a:lnTo>
                  <a:pt x="9" y="149"/>
                </a:lnTo>
                <a:lnTo>
                  <a:pt x="0" y="153"/>
                </a:lnTo>
                <a:close/>
              </a:path>
            </a:pathLst>
          </a:custGeom>
          <a:noFill/>
          <a:ln w="28575" cmpd="sng">
            <a:solidFill>
              <a:schemeClr val="bg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8951" name="Freeform 103"/>
          <p:cNvSpPr>
            <a:spLocks/>
          </p:cNvSpPr>
          <p:nvPr/>
        </p:nvSpPr>
        <p:spPr bwMode="auto">
          <a:xfrm>
            <a:off x="3868738" y="3967163"/>
            <a:ext cx="1435100" cy="814387"/>
          </a:xfrm>
          <a:custGeom>
            <a:avLst/>
            <a:gdLst>
              <a:gd name="T0" fmla="*/ 571 w 1606"/>
              <a:gd name="T1" fmla="*/ 498 h 917"/>
              <a:gd name="T2" fmla="*/ 656 w 1606"/>
              <a:gd name="T3" fmla="*/ 488 h 917"/>
              <a:gd name="T4" fmla="*/ 741 w 1606"/>
              <a:gd name="T5" fmla="*/ 521 h 917"/>
              <a:gd name="T6" fmla="*/ 773 w 1606"/>
              <a:gd name="T7" fmla="*/ 568 h 917"/>
              <a:gd name="T8" fmla="*/ 748 w 1606"/>
              <a:gd name="T9" fmla="*/ 615 h 917"/>
              <a:gd name="T10" fmla="*/ 657 w 1606"/>
              <a:gd name="T11" fmla="*/ 638 h 917"/>
              <a:gd name="T12" fmla="*/ 641 w 1606"/>
              <a:gd name="T13" fmla="*/ 672 h 917"/>
              <a:gd name="T14" fmla="*/ 611 w 1606"/>
              <a:gd name="T15" fmla="*/ 727 h 917"/>
              <a:gd name="T16" fmla="*/ 600 w 1606"/>
              <a:gd name="T17" fmla="*/ 776 h 917"/>
              <a:gd name="T18" fmla="*/ 703 w 1606"/>
              <a:gd name="T19" fmla="*/ 901 h 917"/>
              <a:gd name="T20" fmla="*/ 755 w 1606"/>
              <a:gd name="T21" fmla="*/ 914 h 917"/>
              <a:gd name="T22" fmla="*/ 856 w 1606"/>
              <a:gd name="T23" fmla="*/ 824 h 917"/>
              <a:gd name="T24" fmla="*/ 946 w 1606"/>
              <a:gd name="T25" fmla="*/ 737 h 917"/>
              <a:gd name="T26" fmla="*/ 1065 w 1606"/>
              <a:gd name="T27" fmla="*/ 730 h 917"/>
              <a:gd name="T28" fmla="*/ 1180 w 1606"/>
              <a:gd name="T29" fmla="*/ 721 h 917"/>
              <a:gd name="T30" fmla="*/ 1264 w 1606"/>
              <a:gd name="T31" fmla="*/ 630 h 917"/>
              <a:gd name="T32" fmla="*/ 1315 w 1606"/>
              <a:gd name="T33" fmla="*/ 573 h 917"/>
              <a:gd name="T34" fmla="*/ 1459 w 1606"/>
              <a:gd name="T35" fmla="*/ 580 h 917"/>
              <a:gd name="T36" fmla="*/ 1606 w 1606"/>
              <a:gd name="T37" fmla="*/ 457 h 917"/>
              <a:gd name="T38" fmla="*/ 1586 w 1606"/>
              <a:gd name="T39" fmla="*/ 335 h 917"/>
              <a:gd name="T40" fmla="*/ 1533 w 1606"/>
              <a:gd name="T41" fmla="*/ 202 h 917"/>
              <a:gd name="T42" fmla="*/ 1108 w 1606"/>
              <a:gd name="T43" fmla="*/ 168 h 917"/>
              <a:gd name="T44" fmla="*/ 1043 w 1606"/>
              <a:gd name="T45" fmla="*/ 105 h 917"/>
              <a:gd name="T46" fmla="*/ 1002 w 1606"/>
              <a:gd name="T47" fmla="*/ 115 h 917"/>
              <a:gd name="T48" fmla="*/ 917 w 1606"/>
              <a:gd name="T49" fmla="*/ 310 h 917"/>
              <a:gd name="T50" fmla="*/ 866 w 1606"/>
              <a:gd name="T51" fmla="*/ 330 h 917"/>
              <a:gd name="T52" fmla="*/ 799 w 1606"/>
              <a:gd name="T53" fmla="*/ 263 h 917"/>
              <a:gd name="T54" fmla="*/ 727 w 1606"/>
              <a:gd name="T55" fmla="*/ 247 h 917"/>
              <a:gd name="T56" fmla="*/ 679 w 1606"/>
              <a:gd name="T57" fmla="*/ 264 h 917"/>
              <a:gd name="T58" fmla="*/ 598 w 1606"/>
              <a:gd name="T59" fmla="*/ 227 h 917"/>
              <a:gd name="T60" fmla="*/ 523 w 1606"/>
              <a:gd name="T61" fmla="*/ 200 h 917"/>
              <a:gd name="T62" fmla="*/ 544 w 1606"/>
              <a:gd name="T63" fmla="*/ 124 h 917"/>
              <a:gd name="T64" fmla="*/ 635 w 1606"/>
              <a:gd name="T65" fmla="*/ 11 h 917"/>
              <a:gd name="T66" fmla="*/ 587 w 1606"/>
              <a:gd name="T67" fmla="*/ 2 h 917"/>
              <a:gd name="T68" fmla="*/ 505 w 1606"/>
              <a:gd name="T69" fmla="*/ 36 h 917"/>
              <a:gd name="T70" fmla="*/ 430 w 1606"/>
              <a:gd name="T71" fmla="*/ 42 h 917"/>
              <a:gd name="T72" fmla="*/ 393 w 1606"/>
              <a:gd name="T73" fmla="*/ 75 h 917"/>
              <a:gd name="T74" fmla="*/ 332 w 1606"/>
              <a:gd name="T75" fmla="*/ 76 h 917"/>
              <a:gd name="T76" fmla="*/ 265 w 1606"/>
              <a:gd name="T77" fmla="*/ 128 h 917"/>
              <a:gd name="T78" fmla="*/ 240 w 1606"/>
              <a:gd name="T79" fmla="*/ 110 h 917"/>
              <a:gd name="T80" fmla="*/ 186 w 1606"/>
              <a:gd name="T81" fmla="*/ 106 h 917"/>
              <a:gd name="T82" fmla="*/ 109 w 1606"/>
              <a:gd name="T83" fmla="*/ 91 h 917"/>
              <a:gd name="T84" fmla="*/ 79 w 1606"/>
              <a:gd name="T85" fmla="*/ 148 h 917"/>
              <a:gd name="T86" fmla="*/ 96 w 1606"/>
              <a:gd name="T87" fmla="*/ 208 h 917"/>
              <a:gd name="T88" fmla="*/ 52 w 1606"/>
              <a:gd name="T89" fmla="*/ 251 h 917"/>
              <a:gd name="T90" fmla="*/ 39 w 1606"/>
              <a:gd name="T91" fmla="*/ 290 h 917"/>
              <a:gd name="T92" fmla="*/ 69 w 1606"/>
              <a:gd name="T93" fmla="*/ 371 h 917"/>
              <a:gd name="T94" fmla="*/ 106 w 1606"/>
              <a:gd name="T95" fmla="*/ 403 h 917"/>
              <a:gd name="T96" fmla="*/ 125 w 1606"/>
              <a:gd name="T97" fmla="*/ 440 h 917"/>
              <a:gd name="T98" fmla="*/ 103 w 1606"/>
              <a:gd name="T99" fmla="*/ 485 h 917"/>
              <a:gd name="T100" fmla="*/ 68 w 1606"/>
              <a:gd name="T101" fmla="*/ 546 h 917"/>
              <a:gd name="T102" fmla="*/ 14 w 1606"/>
              <a:gd name="T103" fmla="*/ 584 h 917"/>
              <a:gd name="T104" fmla="*/ 6 w 1606"/>
              <a:gd name="T105" fmla="*/ 614 h 917"/>
              <a:gd name="T106" fmla="*/ 62 w 1606"/>
              <a:gd name="T107" fmla="*/ 624 h 917"/>
              <a:gd name="T108" fmla="*/ 154 w 1606"/>
              <a:gd name="T109" fmla="*/ 625 h 917"/>
              <a:gd name="T110" fmla="*/ 190 w 1606"/>
              <a:gd name="T111" fmla="*/ 670 h 917"/>
              <a:gd name="T112" fmla="*/ 263 w 1606"/>
              <a:gd name="T113" fmla="*/ 684 h 9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06" h="917">
                <a:moveTo>
                  <a:pt x="343" y="647"/>
                </a:moveTo>
                <a:lnTo>
                  <a:pt x="509" y="531"/>
                </a:lnTo>
                <a:lnTo>
                  <a:pt x="519" y="524"/>
                </a:lnTo>
                <a:lnTo>
                  <a:pt x="529" y="517"/>
                </a:lnTo>
                <a:lnTo>
                  <a:pt x="540" y="511"/>
                </a:lnTo>
                <a:lnTo>
                  <a:pt x="550" y="506"/>
                </a:lnTo>
                <a:lnTo>
                  <a:pt x="561" y="501"/>
                </a:lnTo>
                <a:lnTo>
                  <a:pt x="571" y="498"/>
                </a:lnTo>
                <a:lnTo>
                  <a:pt x="583" y="494"/>
                </a:lnTo>
                <a:lnTo>
                  <a:pt x="594" y="491"/>
                </a:lnTo>
                <a:lnTo>
                  <a:pt x="604" y="489"/>
                </a:lnTo>
                <a:lnTo>
                  <a:pt x="615" y="488"/>
                </a:lnTo>
                <a:lnTo>
                  <a:pt x="625" y="487"/>
                </a:lnTo>
                <a:lnTo>
                  <a:pt x="636" y="487"/>
                </a:lnTo>
                <a:lnTo>
                  <a:pt x="646" y="487"/>
                </a:lnTo>
                <a:lnTo>
                  <a:pt x="656" y="488"/>
                </a:lnTo>
                <a:lnTo>
                  <a:pt x="666" y="489"/>
                </a:lnTo>
                <a:lnTo>
                  <a:pt x="675" y="491"/>
                </a:lnTo>
                <a:lnTo>
                  <a:pt x="694" y="497"/>
                </a:lnTo>
                <a:lnTo>
                  <a:pt x="711" y="504"/>
                </a:lnTo>
                <a:lnTo>
                  <a:pt x="720" y="507"/>
                </a:lnTo>
                <a:lnTo>
                  <a:pt x="727" y="512"/>
                </a:lnTo>
                <a:lnTo>
                  <a:pt x="735" y="516"/>
                </a:lnTo>
                <a:lnTo>
                  <a:pt x="741" y="521"/>
                </a:lnTo>
                <a:lnTo>
                  <a:pt x="747" y="526"/>
                </a:lnTo>
                <a:lnTo>
                  <a:pt x="753" y="531"/>
                </a:lnTo>
                <a:lnTo>
                  <a:pt x="758" y="537"/>
                </a:lnTo>
                <a:lnTo>
                  <a:pt x="762" y="543"/>
                </a:lnTo>
                <a:lnTo>
                  <a:pt x="766" y="549"/>
                </a:lnTo>
                <a:lnTo>
                  <a:pt x="769" y="555"/>
                </a:lnTo>
                <a:lnTo>
                  <a:pt x="772" y="561"/>
                </a:lnTo>
                <a:lnTo>
                  <a:pt x="773" y="568"/>
                </a:lnTo>
                <a:lnTo>
                  <a:pt x="772" y="577"/>
                </a:lnTo>
                <a:lnTo>
                  <a:pt x="770" y="585"/>
                </a:lnTo>
                <a:lnTo>
                  <a:pt x="768" y="592"/>
                </a:lnTo>
                <a:lnTo>
                  <a:pt x="765" y="598"/>
                </a:lnTo>
                <a:lnTo>
                  <a:pt x="761" y="603"/>
                </a:lnTo>
                <a:lnTo>
                  <a:pt x="757" y="608"/>
                </a:lnTo>
                <a:lnTo>
                  <a:pt x="752" y="612"/>
                </a:lnTo>
                <a:lnTo>
                  <a:pt x="748" y="615"/>
                </a:lnTo>
                <a:lnTo>
                  <a:pt x="737" y="621"/>
                </a:lnTo>
                <a:lnTo>
                  <a:pt x="725" y="624"/>
                </a:lnTo>
                <a:lnTo>
                  <a:pt x="712" y="627"/>
                </a:lnTo>
                <a:lnTo>
                  <a:pt x="700" y="629"/>
                </a:lnTo>
                <a:lnTo>
                  <a:pt x="688" y="630"/>
                </a:lnTo>
                <a:lnTo>
                  <a:pt x="676" y="631"/>
                </a:lnTo>
                <a:lnTo>
                  <a:pt x="666" y="635"/>
                </a:lnTo>
                <a:lnTo>
                  <a:pt x="657" y="638"/>
                </a:lnTo>
                <a:lnTo>
                  <a:pt x="653" y="640"/>
                </a:lnTo>
                <a:lnTo>
                  <a:pt x="649" y="643"/>
                </a:lnTo>
                <a:lnTo>
                  <a:pt x="646" y="646"/>
                </a:lnTo>
                <a:lnTo>
                  <a:pt x="644" y="650"/>
                </a:lnTo>
                <a:lnTo>
                  <a:pt x="642" y="655"/>
                </a:lnTo>
                <a:lnTo>
                  <a:pt x="641" y="660"/>
                </a:lnTo>
                <a:lnTo>
                  <a:pt x="641" y="666"/>
                </a:lnTo>
                <a:lnTo>
                  <a:pt x="641" y="672"/>
                </a:lnTo>
                <a:lnTo>
                  <a:pt x="642" y="676"/>
                </a:lnTo>
                <a:lnTo>
                  <a:pt x="643" y="680"/>
                </a:lnTo>
                <a:lnTo>
                  <a:pt x="643" y="684"/>
                </a:lnTo>
                <a:lnTo>
                  <a:pt x="643" y="688"/>
                </a:lnTo>
                <a:lnTo>
                  <a:pt x="640" y="695"/>
                </a:lnTo>
                <a:lnTo>
                  <a:pt x="636" y="701"/>
                </a:lnTo>
                <a:lnTo>
                  <a:pt x="624" y="714"/>
                </a:lnTo>
                <a:lnTo>
                  <a:pt x="611" y="727"/>
                </a:lnTo>
                <a:lnTo>
                  <a:pt x="605" y="734"/>
                </a:lnTo>
                <a:lnTo>
                  <a:pt x="601" y="741"/>
                </a:lnTo>
                <a:lnTo>
                  <a:pt x="597" y="749"/>
                </a:lnTo>
                <a:lnTo>
                  <a:pt x="596" y="757"/>
                </a:lnTo>
                <a:lnTo>
                  <a:pt x="596" y="761"/>
                </a:lnTo>
                <a:lnTo>
                  <a:pt x="596" y="766"/>
                </a:lnTo>
                <a:lnTo>
                  <a:pt x="598" y="770"/>
                </a:lnTo>
                <a:lnTo>
                  <a:pt x="600" y="776"/>
                </a:lnTo>
                <a:lnTo>
                  <a:pt x="603" y="781"/>
                </a:lnTo>
                <a:lnTo>
                  <a:pt x="606" y="787"/>
                </a:lnTo>
                <a:lnTo>
                  <a:pt x="611" y="792"/>
                </a:lnTo>
                <a:lnTo>
                  <a:pt x="617" y="798"/>
                </a:lnTo>
                <a:lnTo>
                  <a:pt x="667" y="863"/>
                </a:lnTo>
                <a:lnTo>
                  <a:pt x="679" y="878"/>
                </a:lnTo>
                <a:lnTo>
                  <a:pt x="692" y="891"/>
                </a:lnTo>
                <a:lnTo>
                  <a:pt x="703" y="901"/>
                </a:lnTo>
                <a:lnTo>
                  <a:pt x="716" y="909"/>
                </a:lnTo>
                <a:lnTo>
                  <a:pt x="721" y="912"/>
                </a:lnTo>
                <a:lnTo>
                  <a:pt x="727" y="914"/>
                </a:lnTo>
                <a:lnTo>
                  <a:pt x="733" y="916"/>
                </a:lnTo>
                <a:lnTo>
                  <a:pt x="738" y="917"/>
                </a:lnTo>
                <a:lnTo>
                  <a:pt x="744" y="917"/>
                </a:lnTo>
                <a:lnTo>
                  <a:pt x="750" y="916"/>
                </a:lnTo>
                <a:lnTo>
                  <a:pt x="755" y="914"/>
                </a:lnTo>
                <a:lnTo>
                  <a:pt x="761" y="912"/>
                </a:lnTo>
                <a:lnTo>
                  <a:pt x="773" y="907"/>
                </a:lnTo>
                <a:lnTo>
                  <a:pt x="785" y="899"/>
                </a:lnTo>
                <a:lnTo>
                  <a:pt x="797" y="889"/>
                </a:lnTo>
                <a:lnTo>
                  <a:pt x="810" y="876"/>
                </a:lnTo>
                <a:lnTo>
                  <a:pt x="824" y="861"/>
                </a:lnTo>
                <a:lnTo>
                  <a:pt x="839" y="844"/>
                </a:lnTo>
                <a:lnTo>
                  <a:pt x="856" y="824"/>
                </a:lnTo>
                <a:lnTo>
                  <a:pt x="872" y="803"/>
                </a:lnTo>
                <a:lnTo>
                  <a:pt x="881" y="790"/>
                </a:lnTo>
                <a:lnTo>
                  <a:pt x="891" y="778"/>
                </a:lnTo>
                <a:lnTo>
                  <a:pt x="900" y="766"/>
                </a:lnTo>
                <a:lnTo>
                  <a:pt x="911" y="757"/>
                </a:lnTo>
                <a:lnTo>
                  <a:pt x="922" y="749"/>
                </a:lnTo>
                <a:lnTo>
                  <a:pt x="934" y="743"/>
                </a:lnTo>
                <a:lnTo>
                  <a:pt x="946" y="737"/>
                </a:lnTo>
                <a:lnTo>
                  <a:pt x="959" y="733"/>
                </a:lnTo>
                <a:lnTo>
                  <a:pt x="972" y="730"/>
                </a:lnTo>
                <a:lnTo>
                  <a:pt x="986" y="728"/>
                </a:lnTo>
                <a:lnTo>
                  <a:pt x="1002" y="726"/>
                </a:lnTo>
                <a:lnTo>
                  <a:pt x="1017" y="726"/>
                </a:lnTo>
                <a:lnTo>
                  <a:pt x="1032" y="727"/>
                </a:lnTo>
                <a:lnTo>
                  <a:pt x="1049" y="728"/>
                </a:lnTo>
                <a:lnTo>
                  <a:pt x="1065" y="730"/>
                </a:lnTo>
                <a:lnTo>
                  <a:pt x="1082" y="733"/>
                </a:lnTo>
                <a:lnTo>
                  <a:pt x="1098" y="736"/>
                </a:lnTo>
                <a:lnTo>
                  <a:pt x="1113" y="738"/>
                </a:lnTo>
                <a:lnTo>
                  <a:pt x="1127" y="737"/>
                </a:lnTo>
                <a:lnTo>
                  <a:pt x="1142" y="736"/>
                </a:lnTo>
                <a:lnTo>
                  <a:pt x="1155" y="732"/>
                </a:lnTo>
                <a:lnTo>
                  <a:pt x="1168" y="728"/>
                </a:lnTo>
                <a:lnTo>
                  <a:pt x="1180" y="721"/>
                </a:lnTo>
                <a:lnTo>
                  <a:pt x="1192" y="714"/>
                </a:lnTo>
                <a:lnTo>
                  <a:pt x="1203" y="705"/>
                </a:lnTo>
                <a:lnTo>
                  <a:pt x="1214" y="695"/>
                </a:lnTo>
                <a:lnTo>
                  <a:pt x="1224" y="684"/>
                </a:lnTo>
                <a:lnTo>
                  <a:pt x="1235" y="672"/>
                </a:lnTo>
                <a:lnTo>
                  <a:pt x="1244" y="659"/>
                </a:lnTo>
                <a:lnTo>
                  <a:pt x="1254" y="645"/>
                </a:lnTo>
                <a:lnTo>
                  <a:pt x="1264" y="630"/>
                </a:lnTo>
                <a:lnTo>
                  <a:pt x="1274" y="614"/>
                </a:lnTo>
                <a:lnTo>
                  <a:pt x="1277" y="606"/>
                </a:lnTo>
                <a:lnTo>
                  <a:pt x="1282" y="598"/>
                </a:lnTo>
                <a:lnTo>
                  <a:pt x="1287" y="591"/>
                </a:lnTo>
                <a:lnTo>
                  <a:pt x="1293" y="585"/>
                </a:lnTo>
                <a:lnTo>
                  <a:pt x="1299" y="580"/>
                </a:lnTo>
                <a:lnTo>
                  <a:pt x="1307" y="576"/>
                </a:lnTo>
                <a:lnTo>
                  <a:pt x="1315" y="573"/>
                </a:lnTo>
                <a:lnTo>
                  <a:pt x="1323" y="570"/>
                </a:lnTo>
                <a:lnTo>
                  <a:pt x="1332" y="568"/>
                </a:lnTo>
                <a:lnTo>
                  <a:pt x="1342" y="567"/>
                </a:lnTo>
                <a:lnTo>
                  <a:pt x="1352" y="567"/>
                </a:lnTo>
                <a:lnTo>
                  <a:pt x="1363" y="567"/>
                </a:lnTo>
                <a:lnTo>
                  <a:pt x="1385" y="568"/>
                </a:lnTo>
                <a:lnTo>
                  <a:pt x="1410" y="571"/>
                </a:lnTo>
                <a:lnTo>
                  <a:pt x="1459" y="580"/>
                </a:lnTo>
                <a:lnTo>
                  <a:pt x="1510" y="590"/>
                </a:lnTo>
                <a:lnTo>
                  <a:pt x="1534" y="594"/>
                </a:lnTo>
                <a:lnTo>
                  <a:pt x="1559" y="598"/>
                </a:lnTo>
                <a:lnTo>
                  <a:pt x="1582" y="600"/>
                </a:lnTo>
                <a:lnTo>
                  <a:pt x="1603" y="600"/>
                </a:lnTo>
                <a:lnTo>
                  <a:pt x="1603" y="549"/>
                </a:lnTo>
                <a:lnTo>
                  <a:pt x="1604" y="502"/>
                </a:lnTo>
                <a:lnTo>
                  <a:pt x="1606" y="457"/>
                </a:lnTo>
                <a:lnTo>
                  <a:pt x="1606" y="417"/>
                </a:lnTo>
                <a:lnTo>
                  <a:pt x="1605" y="399"/>
                </a:lnTo>
                <a:lnTo>
                  <a:pt x="1603" y="383"/>
                </a:lnTo>
                <a:lnTo>
                  <a:pt x="1600" y="367"/>
                </a:lnTo>
                <a:lnTo>
                  <a:pt x="1596" y="354"/>
                </a:lnTo>
                <a:lnTo>
                  <a:pt x="1593" y="346"/>
                </a:lnTo>
                <a:lnTo>
                  <a:pt x="1589" y="341"/>
                </a:lnTo>
                <a:lnTo>
                  <a:pt x="1586" y="335"/>
                </a:lnTo>
                <a:lnTo>
                  <a:pt x="1581" y="330"/>
                </a:lnTo>
                <a:lnTo>
                  <a:pt x="1577" y="326"/>
                </a:lnTo>
                <a:lnTo>
                  <a:pt x="1571" y="321"/>
                </a:lnTo>
                <a:lnTo>
                  <a:pt x="1565" y="318"/>
                </a:lnTo>
                <a:lnTo>
                  <a:pt x="1559" y="315"/>
                </a:lnTo>
                <a:lnTo>
                  <a:pt x="1567" y="196"/>
                </a:lnTo>
                <a:lnTo>
                  <a:pt x="1533" y="204"/>
                </a:lnTo>
                <a:lnTo>
                  <a:pt x="1533" y="202"/>
                </a:lnTo>
                <a:lnTo>
                  <a:pt x="1219" y="195"/>
                </a:lnTo>
                <a:lnTo>
                  <a:pt x="1199" y="195"/>
                </a:lnTo>
                <a:lnTo>
                  <a:pt x="1180" y="194"/>
                </a:lnTo>
                <a:lnTo>
                  <a:pt x="1163" y="192"/>
                </a:lnTo>
                <a:lnTo>
                  <a:pt x="1147" y="188"/>
                </a:lnTo>
                <a:lnTo>
                  <a:pt x="1133" y="183"/>
                </a:lnTo>
                <a:lnTo>
                  <a:pt x="1119" y="176"/>
                </a:lnTo>
                <a:lnTo>
                  <a:pt x="1108" y="168"/>
                </a:lnTo>
                <a:lnTo>
                  <a:pt x="1098" y="159"/>
                </a:lnTo>
                <a:lnTo>
                  <a:pt x="1089" y="147"/>
                </a:lnTo>
                <a:lnTo>
                  <a:pt x="1080" y="136"/>
                </a:lnTo>
                <a:lnTo>
                  <a:pt x="1072" y="126"/>
                </a:lnTo>
                <a:lnTo>
                  <a:pt x="1063" y="118"/>
                </a:lnTo>
                <a:lnTo>
                  <a:pt x="1055" y="112"/>
                </a:lnTo>
                <a:lnTo>
                  <a:pt x="1047" y="107"/>
                </a:lnTo>
                <a:lnTo>
                  <a:pt x="1043" y="105"/>
                </a:lnTo>
                <a:lnTo>
                  <a:pt x="1039" y="104"/>
                </a:lnTo>
                <a:lnTo>
                  <a:pt x="1035" y="103"/>
                </a:lnTo>
                <a:lnTo>
                  <a:pt x="1030" y="103"/>
                </a:lnTo>
                <a:lnTo>
                  <a:pt x="1026" y="104"/>
                </a:lnTo>
                <a:lnTo>
                  <a:pt x="1021" y="105"/>
                </a:lnTo>
                <a:lnTo>
                  <a:pt x="1017" y="106"/>
                </a:lnTo>
                <a:lnTo>
                  <a:pt x="1012" y="109"/>
                </a:lnTo>
                <a:lnTo>
                  <a:pt x="1002" y="115"/>
                </a:lnTo>
                <a:lnTo>
                  <a:pt x="990" y="125"/>
                </a:lnTo>
                <a:lnTo>
                  <a:pt x="978" y="138"/>
                </a:lnTo>
                <a:lnTo>
                  <a:pt x="965" y="154"/>
                </a:lnTo>
                <a:lnTo>
                  <a:pt x="952" y="173"/>
                </a:lnTo>
                <a:lnTo>
                  <a:pt x="937" y="196"/>
                </a:lnTo>
                <a:lnTo>
                  <a:pt x="932" y="290"/>
                </a:lnTo>
                <a:lnTo>
                  <a:pt x="924" y="301"/>
                </a:lnTo>
                <a:lnTo>
                  <a:pt x="917" y="310"/>
                </a:lnTo>
                <a:lnTo>
                  <a:pt x="910" y="318"/>
                </a:lnTo>
                <a:lnTo>
                  <a:pt x="903" y="325"/>
                </a:lnTo>
                <a:lnTo>
                  <a:pt x="896" y="329"/>
                </a:lnTo>
                <a:lnTo>
                  <a:pt x="890" y="333"/>
                </a:lnTo>
                <a:lnTo>
                  <a:pt x="884" y="334"/>
                </a:lnTo>
                <a:lnTo>
                  <a:pt x="878" y="334"/>
                </a:lnTo>
                <a:lnTo>
                  <a:pt x="872" y="333"/>
                </a:lnTo>
                <a:lnTo>
                  <a:pt x="866" y="330"/>
                </a:lnTo>
                <a:lnTo>
                  <a:pt x="860" y="326"/>
                </a:lnTo>
                <a:lnTo>
                  <a:pt x="854" y="320"/>
                </a:lnTo>
                <a:lnTo>
                  <a:pt x="847" y="313"/>
                </a:lnTo>
                <a:lnTo>
                  <a:pt x="841" y="305"/>
                </a:lnTo>
                <a:lnTo>
                  <a:pt x="835" y="295"/>
                </a:lnTo>
                <a:lnTo>
                  <a:pt x="829" y="284"/>
                </a:lnTo>
                <a:lnTo>
                  <a:pt x="814" y="273"/>
                </a:lnTo>
                <a:lnTo>
                  <a:pt x="799" y="263"/>
                </a:lnTo>
                <a:lnTo>
                  <a:pt x="784" y="255"/>
                </a:lnTo>
                <a:lnTo>
                  <a:pt x="769" y="249"/>
                </a:lnTo>
                <a:lnTo>
                  <a:pt x="762" y="247"/>
                </a:lnTo>
                <a:lnTo>
                  <a:pt x="755" y="245"/>
                </a:lnTo>
                <a:lnTo>
                  <a:pt x="748" y="245"/>
                </a:lnTo>
                <a:lnTo>
                  <a:pt x="741" y="245"/>
                </a:lnTo>
                <a:lnTo>
                  <a:pt x="734" y="245"/>
                </a:lnTo>
                <a:lnTo>
                  <a:pt x="727" y="247"/>
                </a:lnTo>
                <a:lnTo>
                  <a:pt x="720" y="249"/>
                </a:lnTo>
                <a:lnTo>
                  <a:pt x="712" y="253"/>
                </a:lnTo>
                <a:lnTo>
                  <a:pt x="708" y="256"/>
                </a:lnTo>
                <a:lnTo>
                  <a:pt x="704" y="259"/>
                </a:lnTo>
                <a:lnTo>
                  <a:pt x="699" y="261"/>
                </a:lnTo>
                <a:lnTo>
                  <a:pt x="695" y="263"/>
                </a:lnTo>
                <a:lnTo>
                  <a:pt x="687" y="264"/>
                </a:lnTo>
                <a:lnTo>
                  <a:pt x="679" y="264"/>
                </a:lnTo>
                <a:lnTo>
                  <a:pt x="671" y="262"/>
                </a:lnTo>
                <a:lnTo>
                  <a:pt x="663" y="259"/>
                </a:lnTo>
                <a:lnTo>
                  <a:pt x="655" y="255"/>
                </a:lnTo>
                <a:lnTo>
                  <a:pt x="647" y="250"/>
                </a:lnTo>
                <a:lnTo>
                  <a:pt x="631" y="240"/>
                </a:lnTo>
                <a:lnTo>
                  <a:pt x="615" y="231"/>
                </a:lnTo>
                <a:lnTo>
                  <a:pt x="607" y="228"/>
                </a:lnTo>
                <a:lnTo>
                  <a:pt x="598" y="227"/>
                </a:lnTo>
                <a:lnTo>
                  <a:pt x="590" y="227"/>
                </a:lnTo>
                <a:lnTo>
                  <a:pt x="582" y="228"/>
                </a:lnTo>
                <a:lnTo>
                  <a:pt x="567" y="226"/>
                </a:lnTo>
                <a:lnTo>
                  <a:pt x="555" y="222"/>
                </a:lnTo>
                <a:lnTo>
                  <a:pt x="545" y="218"/>
                </a:lnTo>
                <a:lnTo>
                  <a:pt x="536" y="213"/>
                </a:lnTo>
                <a:lnTo>
                  <a:pt x="529" y="207"/>
                </a:lnTo>
                <a:lnTo>
                  <a:pt x="523" y="200"/>
                </a:lnTo>
                <a:lnTo>
                  <a:pt x="520" y="194"/>
                </a:lnTo>
                <a:lnTo>
                  <a:pt x="518" y="186"/>
                </a:lnTo>
                <a:lnTo>
                  <a:pt x="517" y="178"/>
                </a:lnTo>
                <a:lnTo>
                  <a:pt x="519" y="168"/>
                </a:lnTo>
                <a:lnTo>
                  <a:pt x="522" y="158"/>
                </a:lnTo>
                <a:lnTo>
                  <a:pt x="527" y="148"/>
                </a:lnTo>
                <a:lnTo>
                  <a:pt x="535" y="136"/>
                </a:lnTo>
                <a:lnTo>
                  <a:pt x="544" y="124"/>
                </a:lnTo>
                <a:lnTo>
                  <a:pt x="555" y="110"/>
                </a:lnTo>
                <a:lnTo>
                  <a:pt x="568" y="96"/>
                </a:lnTo>
                <a:lnTo>
                  <a:pt x="631" y="32"/>
                </a:lnTo>
                <a:lnTo>
                  <a:pt x="635" y="28"/>
                </a:lnTo>
                <a:lnTo>
                  <a:pt x="637" y="23"/>
                </a:lnTo>
                <a:lnTo>
                  <a:pt x="637" y="19"/>
                </a:lnTo>
                <a:lnTo>
                  <a:pt x="637" y="15"/>
                </a:lnTo>
                <a:lnTo>
                  <a:pt x="635" y="11"/>
                </a:lnTo>
                <a:lnTo>
                  <a:pt x="632" y="8"/>
                </a:lnTo>
                <a:lnTo>
                  <a:pt x="628" y="5"/>
                </a:lnTo>
                <a:lnTo>
                  <a:pt x="623" y="3"/>
                </a:lnTo>
                <a:lnTo>
                  <a:pt x="617" y="1"/>
                </a:lnTo>
                <a:lnTo>
                  <a:pt x="611" y="0"/>
                </a:lnTo>
                <a:lnTo>
                  <a:pt x="604" y="0"/>
                </a:lnTo>
                <a:lnTo>
                  <a:pt x="596" y="0"/>
                </a:lnTo>
                <a:lnTo>
                  <a:pt x="587" y="2"/>
                </a:lnTo>
                <a:lnTo>
                  <a:pt x="578" y="4"/>
                </a:lnTo>
                <a:lnTo>
                  <a:pt x="568" y="7"/>
                </a:lnTo>
                <a:lnTo>
                  <a:pt x="559" y="11"/>
                </a:lnTo>
                <a:lnTo>
                  <a:pt x="548" y="18"/>
                </a:lnTo>
                <a:lnTo>
                  <a:pt x="537" y="25"/>
                </a:lnTo>
                <a:lnTo>
                  <a:pt x="526" y="29"/>
                </a:lnTo>
                <a:lnTo>
                  <a:pt x="515" y="33"/>
                </a:lnTo>
                <a:lnTo>
                  <a:pt x="505" y="36"/>
                </a:lnTo>
                <a:lnTo>
                  <a:pt x="495" y="37"/>
                </a:lnTo>
                <a:lnTo>
                  <a:pt x="485" y="36"/>
                </a:lnTo>
                <a:lnTo>
                  <a:pt x="477" y="34"/>
                </a:lnTo>
                <a:lnTo>
                  <a:pt x="464" y="33"/>
                </a:lnTo>
                <a:lnTo>
                  <a:pt x="453" y="33"/>
                </a:lnTo>
                <a:lnTo>
                  <a:pt x="444" y="35"/>
                </a:lnTo>
                <a:lnTo>
                  <a:pt x="437" y="38"/>
                </a:lnTo>
                <a:lnTo>
                  <a:pt x="430" y="42"/>
                </a:lnTo>
                <a:lnTo>
                  <a:pt x="425" y="46"/>
                </a:lnTo>
                <a:lnTo>
                  <a:pt x="420" y="51"/>
                </a:lnTo>
                <a:lnTo>
                  <a:pt x="417" y="56"/>
                </a:lnTo>
                <a:lnTo>
                  <a:pt x="413" y="60"/>
                </a:lnTo>
                <a:lnTo>
                  <a:pt x="409" y="65"/>
                </a:lnTo>
                <a:lnTo>
                  <a:pt x="405" y="69"/>
                </a:lnTo>
                <a:lnTo>
                  <a:pt x="400" y="73"/>
                </a:lnTo>
                <a:lnTo>
                  <a:pt x="393" y="75"/>
                </a:lnTo>
                <a:lnTo>
                  <a:pt x="386" y="76"/>
                </a:lnTo>
                <a:lnTo>
                  <a:pt x="376" y="76"/>
                </a:lnTo>
                <a:lnTo>
                  <a:pt x="365" y="73"/>
                </a:lnTo>
                <a:lnTo>
                  <a:pt x="359" y="73"/>
                </a:lnTo>
                <a:lnTo>
                  <a:pt x="353" y="72"/>
                </a:lnTo>
                <a:lnTo>
                  <a:pt x="347" y="72"/>
                </a:lnTo>
                <a:lnTo>
                  <a:pt x="342" y="73"/>
                </a:lnTo>
                <a:lnTo>
                  <a:pt x="332" y="76"/>
                </a:lnTo>
                <a:lnTo>
                  <a:pt x="322" y="81"/>
                </a:lnTo>
                <a:lnTo>
                  <a:pt x="313" y="86"/>
                </a:lnTo>
                <a:lnTo>
                  <a:pt x="305" y="93"/>
                </a:lnTo>
                <a:lnTo>
                  <a:pt x="298" y="100"/>
                </a:lnTo>
                <a:lnTo>
                  <a:pt x="290" y="106"/>
                </a:lnTo>
                <a:lnTo>
                  <a:pt x="278" y="119"/>
                </a:lnTo>
                <a:lnTo>
                  <a:pt x="268" y="127"/>
                </a:lnTo>
                <a:lnTo>
                  <a:pt x="265" y="128"/>
                </a:lnTo>
                <a:lnTo>
                  <a:pt x="263" y="128"/>
                </a:lnTo>
                <a:lnTo>
                  <a:pt x="261" y="128"/>
                </a:lnTo>
                <a:lnTo>
                  <a:pt x="260" y="128"/>
                </a:lnTo>
                <a:lnTo>
                  <a:pt x="256" y="125"/>
                </a:lnTo>
                <a:lnTo>
                  <a:pt x="253" y="119"/>
                </a:lnTo>
                <a:lnTo>
                  <a:pt x="249" y="115"/>
                </a:lnTo>
                <a:lnTo>
                  <a:pt x="244" y="112"/>
                </a:lnTo>
                <a:lnTo>
                  <a:pt x="240" y="110"/>
                </a:lnTo>
                <a:lnTo>
                  <a:pt x="235" y="109"/>
                </a:lnTo>
                <a:lnTo>
                  <a:pt x="225" y="108"/>
                </a:lnTo>
                <a:lnTo>
                  <a:pt x="215" y="108"/>
                </a:lnTo>
                <a:lnTo>
                  <a:pt x="205" y="109"/>
                </a:lnTo>
                <a:lnTo>
                  <a:pt x="196" y="109"/>
                </a:lnTo>
                <a:lnTo>
                  <a:pt x="192" y="108"/>
                </a:lnTo>
                <a:lnTo>
                  <a:pt x="189" y="107"/>
                </a:lnTo>
                <a:lnTo>
                  <a:pt x="186" y="106"/>
                </a:lnTo>
                <a:lnTo>
                  <a:pt x="184" y="103"/>
                </a:lnTo>
                <a:lnTo>
                  <a:pt x="174" y="96"/>
                </a:lnTo>
                <a:lnTo>
                  <a:pt x="163" y="91"/>
                </a:lnTo>
                <a:lnTo>
                  <a:pt x="152" y="88"/>
                </a:lnTo>
                <a:lnTo>
                  <a:pt x="141" y="86"/>
                </a:lnTo>
                <a:lnTo>
                  <a:pt x="131" y="87"/>
                </a:lnTo>
                <a:lnTo>
                  <a:pt x="120" y="88"/>
                </a:lnTo>
                <a:lnTo>
                  <a:pt x="109" y="91"/>
                </a:lnTo>
                <a:lnTo>
                  <a:pt x="98" y="95"/>
                </a:lnTo>
                <a:lnTo>
                  <a:pt x="98" y="99"/>
                </a:lnTo>
                <a:lnTo>
                  <a:pt x="86" y="117"/>
                </a:lnTo>
                <a:lnTo>
                  <a:pt x="91" y="122"/>
                </a:lnTo>
                <a:lnTo>
                  <a:pt x="91" y="128"/>
                </a:lnTo>
                <a:lnTo>
                  <a:pt x="79" y="140"/>
                </a:lnTo>
                <a:lnTo>
                  <a:pt x="77" y="143"/>
                </a:lnTo>
                <a:lnTo>
                  <a:pt x="79" y="148"/>
                </a:lnTo>
                <a:lnTo>
                  <a:pt x="82" y="148"/>
                </a:lnTo>
                <a:lnTo>
                  <a:pt x="82" y="154"/>
                </a:lnTo>
                <a:lnTo>
                  <a:pt x="80" y="157"/>
                </a:lnTo>
                <a:lnTo>
                  <a:pt x="76" y="160"/>
                </a:lnTo>
                <a:lnTo>
                  <a:pt x="71" y="170"/>
                </a:lnTo>
                <a:lnTo>
                  <a:pt x="78" y="183"/>
                </a:lnTo>
                <a:lnTo>
                  <a:pt x="80" y="194"/>
                </a:lnTo>
                <a:lnTo>
                  <a:pt x="96" y="208"/>
                </a:lnTo>
                <a:lnTo>
                  <a:pt x="86" y="209"/>
                </a:lnTo>
                <a:lnTo>
                  <a:pt x="86" y="216"/>
                </a:lnTo>
                <a:lnTo>
                  <a:pt x="80" y="219"/>
                </a:lnTo>
                <a:lnTo>
                  <a:pt x="73" y="226"/>
                </a:lnTo>
                <a:lnTo>
                  <a:pt x="70" y="239"/>
                </a:lnTo>
                <a:lnTo>
                  <a:pt x="62" y="245"/>
                </a:lnTo>
                <a:lnTo>
                  <a:pt x="53" y="246"/>
                </a:lnTo>
                <a:lnTo>
                  <a:pt x="52" y="251"/>
                </a:lnTo>
                <a:lnTo>
                  <a:pt x="48" y="251"/>
                </a:lnTo>
                <a:lnTo>
                  <a:pt x="44" y="256"/>
                </a:lnTo>
                <a:lnTo>
                  <a:pt x="37" y="257"/>
                </a:lnTo>
                <a:lnTo>
                  <a:pt x="33" y="261"/>
                </a:lnTo>
                <a:lnTo>
                  <a:pt x="35" y="272"/>
                </a:lnTo>
                <a:lnTo>
                  <a:pt x="33" y="278"/>
                </a:lnTo>
                <a:lnTo>
                  <a:pt x="39" y="283"/>
                </a:lnTo>
                <a:lnTo>
                  <a:pt x="39" y="290"/>
                </a:lnTo>
                <a:lnTo>
                  <a:pt x="33" y="296"/>
                </a:lnTo>
                <a:lnTo>
                  <a:pt x="60" y="311"/>
                </a:lnTo>
                <a:lnTo>
                  <a:pt x="72" y="320"/>
                </a:lnTo>
                <a:lnTo>
                  <a:pt x="71" y="328"/>
                </a:lnTo>
                <a:lnTo>
                  <a:pt x="77" y="338"/>
                </a:lnTo>
                <a:lnTo>
                  <a:pt x="77" y="343"/>
                </a:lnTo>
                <a:lnTo>
                  <a:pt x="71" y="354"/>
                </a:lnTo>
                <a:lnTo>
                  <a:pt x="69" y="371"/>
                </a:lnTo>
                <a:lnTo>
                  <a:pt x="66" y="377"/>
                </a:lnTo>
                <a:lnTo>
                  <a:pt x="84" y="376"/>
                </a:lnTo>
                <a:lnTo>
                  <a:pt x="88" y="380"/>
                </a:lnTo>
                <a:lnTo>
                  <a:pt x="94" y="382"/>
                </a:lnTo>
                <a:lnTo>
                  <a:pt x="96" y="395"/>
                </a:lnTo>
                <a:lnTo>
                  <a:pt x="100" y="398"/>
                </a:lnTo>
                <a:lnTo>
                  <a:pt x="105" y="400"/>
                </a:lnTo>
                <a:lnTo>
                  <a:pt x="106" y="403"/>
                </a:lnTo>
                <a:lnTo>
                  <a:pt x="110" y="405"/>
                </a:lnTo>
                <a:lnTo>
                  <a:pt x="122" y="401"/>
                </a:lnTo>
                <a:lnTo>
                  <a:pt x="125" y="402"/>
                </a:lnTo>
                <a:lnTo>
                  <a:pt x="124" y="411"/>
                </a:lnTo>
                <a:lnTo>
                  <a:pt x="129" y="413"/>
                </a:lnTo>
                <a:lnTo>
                  <a:pt x="131" y="425"/>
                </a:lnTo>
                <a:lnTo>
                  <a:pt x="124" y="432"/>
                </a:lnTo>
                <a:lnTo>
                  <a:pt x="125" y="440"/>
                </a:lnTo>
                <a:lnTo>
                  <a:pt x="122" y="443"/>
                </a:lnTo>
                <a:lnTo>
                  <a:pt x="121" y="448"/>
                </a:lnTo>
                <a:lnTo>
                  <a:pt x="115" y="456"/>
                </a:lnTo>
                <a:lnTo>
                  <a:pt x="113" y="463"/>
                </a:lnTo>
                <a:lnTo>
                  <a:pt x="106" y="472"/>
                </a:lnTo>
                <a:lnTo>
                  <a:pt x="110" y="474"/>
                </a:lnTo>
                <a:lnTo>
                  <a:pt x="110" y="480"/>
                </a:lnTo>
                <a:lnTo>
                  <a:pt x="103" y="485"/>
                </a:lnTo>
                <a:lnTo>
                  <a:pt x="101" y="491"/>
                </a:lnTo>
                <a:lnTo>
                  <a:pt x="84" y="492"/>
                </a:lnTo>
                <a:lnTo>
                  <a:pt x="90" y="506"/>
                </a:lnTo>
                <a:lnTo>
                  <a:pt x="86" y="509"/>
                </a:lnTo>
                <a:lnTo>
                  <a:pt x="80" y="522"/>
                </a:lnTo>
                <a:lnTo>
                  <a:pt x="77" y="542"/>
                </a:lnTo>
                <a:lnTo>
                  <a:pt x="70" y="542"/>
                </a:lnTo>
                <a:lnTo>
                  <a:pt x="68" y="546"/>
                </a:lnTo>
                <a:lnTo>
                  <a:pt x="58" y="547"/>
                </a:lnTo>
                <a:lnTo>
                  <a:pt x="55" y="550"/>
                </a:lnTo>
                <a:lnTo>
                  <a:pt x="50" y="568"/>
                </a:lnTo>
                <a:lnTo>
                  <a:pt x="44" y="570"/>
                </a:lnTo>
                <a:lnTo>
                  <a:pt x="40" y="579"/>
                </a:lnTo>
                <a:lnTo>
                  <a:pt x="28" y="580"/>
                </a:lnTo>
                <a:lnTo>
                  <a:pt x="17" y="585"/>
                </a:lnTo>
                <a:lnTo>
                  <a:pt x="14" y="584"/>
                </a:lnTo>
                <a:lnTo>
                  <a:pt x="7" y="583"/>
                </a:lnTo>
                <a:lnTo>
                  <a:pt x="5" y="587"/>
                </a:lnTo>
                <a:lnTo>
                  <a:pt x="9" y="594"/>
                </a:lnTo>
                <a:lnTo>
                  <a:pt x="8" y="596"/>
                </a:lnTo>
                <a:lnTo>
                  <a:pt x="6" y="602"/>
                </a:lnTo>
                <a:lnTo>
                  <a:pt x="0" y="606"/>
                </a:lnTo>
                <a:lnTo>
                  <a:pt x="2" y="611"/>
                </a:lnTo>
                <a:lnTo>
                  <a:pt x="6" y="614"/>
                </a:lnTo>
                <a:lnTo>
                  <a:pt x="10" y="618"/>
                </a:lnTo>
                <a:lnTo>
                  <a:pt x="14" y="620"/>
                </a:lnTo>
                <a:lnTo>
                  <a:pt x="20" y="622"/>
                </a:lnTo>
                <a:lnTo>
                  <a:pt x="25" y="623"/>
                </a:lnTo>
                <a:lnTo>
                  <a:pt x="30" y="624"/>
                </a:lnTo>
                <a:lnTo>
                  <a:pt x="36" y="625"/>
                </a:lnTo>
                <a:lnTo>
                  <a:pt x="49" y="625"/>
                </a:lnTo>
                <a:lnTo>
                  <a:pt x="62" y="624"/>
                </a:lnTo>
                <a:lnTo>
                  <a:pt x="76" y="623"/>
                </a:lnTo>
                <a:lnTo>
                  <a:pt x="90" y="621"/>
                </a:lnTo>
                <a:lnTo>
                  <a:pt x="104" y="620"/>
                </a:lnTo>
                <a:lnTo>
                  <a:pt x="118" y="619"/>
                </a:lnTo>
                <a:lnTo>
                  <a:pt x="131" y="619"/>
                </a:lnTo>
                <a:lnTo>
                  <a:pt x="143" y="621"/>
                </a:lnTo>
                <a:lnTo>
                  <a:pt x="149" y="623"/>
                </a:lnTo>
                <a:lnTo>
                  <a:pt x="154" y="625"/>
                </a:lnTo>
                <a:lnTo>
                  <a:pt x="159" y="628"/>
                </a:lnTo>
                <a:lnTo>
                  <a:pt x="164" y="631"/>
                </a:lnTo>
                <a:lnTo>
                  <a:pt x="167" y="637"/>
                </a:lnTo>
                <a:lnTo>
                  <a:pt x="171" y="642"/>
                </a:lnTo>
                <a:lnTo>
                  <a:pt x="173" y="647"/>
                </a:lnTo>
                <a:lnTo>
                  <a:pt x="175" y="654"/>
                </a:lnTo>
                <a:lnTo>
                  <a:pt x="183" y="663"/>
                </a:lnTo>
                <a:lnTo>
                  <a:pt x="190" y="670"/>
                </a:lnTo>
                <a:lnTo>
                  <a:pt x="198" y="676"/>
                </a:lnTo>
                <a:lnTo>
                  <a:pt x="205" y="681"/>
                </a:lnTo>
                <a:lnTo>
                  <a:pt x="214" y="684"/>
                </a:lnTo>
                <a:lnTo>
                  <a:pt x="223" y="687"/>
                </a:lnTo>
                <a:lnTo>
                  <a:pt x="232" y="688"/>
                </a:lnTo>
                <a:lnTo>
                  <a:pt x="241" y="687"/>
                </a:lnTo>
                <a:lnTo>
                  <a:pt x="252" y="686"/>
                </a:lnTo>
                <a:lnTo>
                  <a:pt x="263" y="684"/>
                </a:lnTo>
                <a:lnTo>
                  <a:pt x="274" y="680"/>
                </a:lnTo>
                <a:lnTo>
                  <a:pt x="286" y="676"/>
                </a:lnTo>
                <a:lnTo>
                  <a:pt x="300" y="670"/>
                </a:lnTo>
                <a:lnTo>
                  <a:pt x="313" y="663"/>
                </a:lnTo>
                <a:lnTo>
                  <a:pt x="328" y="656"/>
                </a:lnTo>
                <a:lnTo>
                  <a:pt x="343" y="647"/>
                </a:lnTo>
                <a:close/>
              </a:path>
            </a:pathLst>
          </a:custGeom>
          <a:noFill/>
          <a:ln w="28575" cmpd="sng">
            <a:solidFill>
              <a:schemeClr val="bg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8952" name="Freeform 104"/>
          <p:cNvSpPr>
            <a:spLocks/>
          </p:cNvSpPr>
          <p:nvPr/>
        </p:nvSpPr>
        <p:spPr bwMode="auto">
          <a:xfrm>
            <a:off x="2908300" y="4349750"/>
            <a:ext cx="2401888" cy="833438"/>
          </a:xfrm>
          <a:custGeom>
            <a:avLst/>
            <a:gdLst>
              <a:gd name="T0" fmla="*/ 347 w 2690"/>
              <a:gd name="T1" fmla="*/ 281 h 943"/>
              <a:gd name="T2" fmla="*/ 246 w 2690"/>
              <a:gd name="T3" fmla="*/ 389 h 943"/>
              <a:gd name="T4" fmla="*/ 41 w 2690"/>
              <a:gd name="T5" fmla="*/ 520 h 943"/>
              <a:gd name="T6" fmla="*/ 105 w 2690"/>
              <a:gd name="T7" fmla="*/ 608 h 943"/>
              <a:gd name="T8" fmla="*/ 220 w 2690"/>
              <a:gd name="T9" fmla="*/ 803 h 943"/>
              <a:gd name="T10" fmla="*/ 290 w 2690"/>
              <a:gd name="T11" fmla="*/ 859 h 943"/>
              <a:gd name="T12" fmla="*/ 417 w 2690"/>
              <a:gd name="T13" fmla="*/ 749 h 943"/>
              <a:gd name="T14" fmla="*/ 502 w 2690"/>
              <a:gd name="T15" fmla="*/ 719 h 943"/>
              <a:gd name="T16" fmla="*/ 579 w 2690"/>
              <a:gd name="T17" fmla="*/ 649 h 943"/>
              <a:gd name="T18" fmla="*/ 730 w 2690"/>
              <a:gd name="T19" fmla="*/ 539 h 943"/>
              <a:gd name="T20" fmla="*/ 834 w 2690"/>
              <a:gd name="T21" fmla="*/ 545 h 943"/>
              <a:gd name="T22" fmla="*/ 938 w 2690"/>
              <a:gd name="T23" fmla="*/ 616 h 943"/>
              <a:gd name="T24" fmla="*/ 1041 w 2690"/>
              <a:gd name="T25" fmla="*/ 674 h 943"/>
              <a:gd name="T26" fmla="*/ 1106 w 2690"/>
              <a:gd name="T27" fmla="*/ 714 h 943"/>
              <a:gd name="T28" fmla="*/ 1168 w 2690"/>
              <a:gd name="T29" fmla="*/ 751 h 943"/>
              <a:gd name="T30" fmla="*/ 1202 w 2690"/>
              <a:gd name="T31" fmla="*/ 838 h 943"/>
              <a:gd name="T32" fmla="*/ 1226 w 2690"/>
              <a:gd name="T33" fmla="*/ 889 h 943"/>
              <a:gd name="T34" fmla="*/ 1354 w 2690"/>
              <a:gd name="T35" fmla="*/ 776 h 943"/>
              <a:gd name="T36" fmla="*/ 1493 w 2690"/>
              <a:gd name="T37" fmla="*/ 757 h 943"/>
              <a:gd name="T38" fmla="*/ 1645 w 2690"/>
              <a:gd name="T39" fmla="*/ 864 h 943"/>
              <a:gd name="T40" fmla="*/ 1793 w 2690"/>
              <a:gd name="T41" fmla="*/ 939 h 943"/>
              <a:gd name="T42" fmla="*/ 1893 w 2690"/>
              <a:gd name="T43" fmla="*/ 914 h 943"/>
              <a:gd name="T44" fmla="*/ 2009 w 2690"/>
              <a:gd name="T45" fmla="*/ 941 h 943"/>
              <a:gd name="T46" fmla="*/ 2154 w 2690"/>
              <a:gd name="T47" fmla="*/ 776 h 943"/>
              <a:gd name="T48" fmla="*/ 2222 w 2690"/>
              <a:gd name="T49" fmla="*/ 755 h 943"/>
              <a:gd name="T50" fmla="*/ 2309 w 2690"/>
              <a:gd name="T51" fmla="*/ 765 h 943"/>
              <a:gd name="T52" fmla="*/ 2441 w 2690"/>
              <a:gd name="T53" fmla="*/ 744 h 943"/>
              <a:gd name="T54" fmla="*/ 2520 w 2690"/>
              <a:gd name="T55" fmla="*/ 706 h 943"/>
              <a:gd name="T56" fmla="*/ 2569 w 2690"/>
              <a:gd name="T57" fmla="*/ 590 h 943"/>
              <a:gd name="T58" fmla="*/ 2588 w 2690"/>
              <a:gd name="T59" fmla="*/ 473 h 943"/>
              <a:gd name="T60" fmla="*/ 2680 w 2690"/>
              <a:gd name="T61" fmla="*/ 320 h 943"/>
              <a:gd name="T62" fmla="*/ 2658 w 2690"/>
              <a:gd name="T63" fmla="*/ 174 h 943"/>
              <a:gd name="T64" fmla="*/ 2399 w 2690"/>
              <a:gd name="T65" fmla="*/ 144 h 943"/>
              <a:gd name="T66" fmla="*/ 2320 w 2690"/>
              <a:gd name="T67" fmla="*/ 233 h 943"/>
              <a:gd name="T68" fmla="*/ 2189 w 2690"/>
              <a:gd name="T69" fmla="*/ 312 h 943"/>
              <a:gd name="T70" fmla="*/ 2022 w 2690"/>
              <a:gd name="T71" fmla="*/ 311 h 943"/>
              <a:gd name="T72" fmla="*/ 1886 w 2690"/>
              <a:gd name="T73" fmla="*/ 450 h 943"/>
              <a:gd name="T74" fmla="*/ 1797 w 2690"/>
              <a:gd name="T75" fmla="*/ 486 h 943"/>
              <a:gd name="T76" fmla="*/ 1674 w 2690"/>
              <a:gd name="T77" fmla="*/ 344 h 943"/>
              <a:gd name="T78" fmla="*/ 1719 w 2690"/>
              <a:gd name="T79" fmla="*/ 262 h 943"/>
              <a:gd name="T80" fmla="*/ 1729 w 2690"/>
              <a:gd name="T81" fmla="*/ 214 h 943"/>
              <a:gd name="T82" fmla="*/ 1833 w 2690"/>
              <a:gd name="T83" fmla="*/ 182 h 943"/>
              <a:gd name="T84" fmla="*/ 1834 w 2690"/>
              <a:gd name="T85" fmla="*/ 111 h 943"/>
              <a:gd name="T86" fmla="*/ 1732 w 2690"/>
              <a:gd name="T87" fmla="*/ 62 h 943"/>
              <a:gd name="T88" fmla="*/ 1616 w 2690"/>
              <a:gd name="T89" fmla="*/ 85 h 943"/>
              <a:gd name="T90" fmla="*/ 1328 w 2690"/>
              <a:gd name="T91" fmla="*/ 260 h 943"/>
              <a:gd name="T92" fmla="*/ 1247 w 2690"/>
              <a:gd name="T93" fmla="*/ 216 h 943"/>
              <a:gd name="T94" fmla="*/ 1152 w 2690"/>
              <a:gd name="T95" fmla="*/ 197 h 943"/>
              <a:gd name="T96" fmla="*/ 1076 w 2690"/>
              <a:gd name="T97" fmla="*/ 180 h 943"/>
              <a:gd name="T98" fmla="*/ 1036 w 2690"/>
              <a:gd name="T99" fmla="*/ 194 h 943"/>
              <a:gd name="T100" fmla="*/ 990 w 2690"/>
              <a:gd name="T101" fmla="*/ 224 h 943"/>
              <a:gd name="T102" fmla="*/ 917 w 2690"/>
              <a:gd name="T103" fmla="*/ 167 h 943"/>
              <a:gd name="T104" fmla="*/ 851 w 2690"/>
              <a:gd name="T105" fmla="*/ 143 h 943"/>
              <a:gd name="T106" fmla="*/ 786 w 2690"/>
              <a:gd name="T107" fmla="*/ 53 h 943"/>
              <a:gd name="T108" fmla="*/ 625 w 2690"/>
              <a:gd name="T109" fmla="*/ 10 h 943"/>
              <a:gd name="T110" fmla="*/ 325 w 2690"/>
              <a:gd name="T111" fmla="*/ 37 h 943"/>
              <a:gd name="T112" fmla="*/ 311 w 2690"/>
              <a:gd name="T113" fmla="*/ 13 h 943"/>
              <a:gd name="T114" fmla="*/ 300 w 2690"/>
              <a:gd name="T115" fmla="*/ 171 h 9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690" h="943">
                <a:moveTo>
                  <a:pt x="322" y="199"/>
                </a:moveTo>
                <a:lnTo>
                  <a:pt x="331" y="206"/>
                </a:lnTo>
                <a:lnTo>
                  <a:pt x="338" y="214"/>
                </a:lnTo>
                <a:lnTo>
                  <a:pt x="344" y="221"/>
                </a:lnTo>
                <a:lnTo>
                  <a:pt x="349" y="229"/>
                </a:lnTo>
                <a:lnTo>
                  <a:pt x="352" y="237"/>
                </a:lnTo>
                <a:lnTo>
                  <a:pt x="353" y="245"/>
                </a:lnTo>
                <a:lnTo>
                  <a:pt x="354" y="254"/>
                </a:lnTo>
                <a:lnTo>
                  <a:pt x="353" y="263"/>
                </a:lnTo>
                <a:lnTo>
                  <a:pt x="350" y="272"/>
                </a:lnTo>
                <a:lnTo>
                  <a:pt x="347" y="281"/>
                </a:lnTo>
                <a:lnTo>
                  <a:pt x="342" y="291"/>
                </a:lnTo>
                <a:lnTo>
                  <a:pt x="336" y="301"/>
                </a:lnTo>
                <a:lnTo>
                  <a:pt x="329" y="312"/>
                </a:lnTo>
                <a:lnTo>
                  <a:pt x="321" y="322"/>
                </a:lnTo>
                <a:lnTo>
                  <a:pt x="312" y="333"/>
                </a:lnTo>
                <a:lnTo>
                  <a:pt x="302" y="345"/>
                </a:lnTo>
                <a:lnTo>
                  <a:pt x="293" y="354"/>
                </a:lnTo>
                <a:lnTo>
                  <a:pt x="285" y="362"/>
                </a:lnTo>
                <a:lnTo>
                  <a:pt x="276" y="370"/>
                </a:lnTo>
                <a:lnTo>
                  <a:pt x="266" y="377"/>
                </a:lnTo>
                <a:lnTo>
                  <a:pt x="246" y="389"/>
                </a:lnTo>
                <a:lnTo>
                  <a:pt x="226" y="400"/>
                </a:lnTo>
                <a:lnTo>
                  <a:pt x="183" y="420"/>
                </a:lnTo>
                <a:lnTo>
                  <a:pt x="140" y="440"/>
                </a:lnTo>
                <a:lnTo>
                  <a:pt x="118" y="452"/>
                </a:lnTo>
                <a:lnTo>
                  <a:pt x="97" y="465"/>
                </a:lnTo>
                <a:lnTo>
                  <a:pt x="87" y="472"/>
                </a:lnTo>
                <a:lnTo>
                  <a:pt x="77" y="480"/>
                </a:lnTo>
                <a:lnTo>
                  <a:pt x="68" y="490"/>
                </a:lnTo>
                <a:lnTo>
                  <a:pt x="59" y="499"/>
                </a:lnTo>
                <a:lnTo>
                  <a:pt x="50" y="509"/>
                </a:lnTo>
                <a:lnTo>
                  <a:pt x="41" y="520"/>
                </a:lnTo>
                <a:lnTo>
                  <a:pt x="33" y="532"/>
                </a:lnTo>
                <a:lnTo>
                  <a:pt x="26" y="545"/>
                </a:lnTo>
                <a:lnTo>
                  <a:pt x="18" y="559"/>
                </a:lnTo>
                <a:lnTo>
                  <a:pt x="12" y="574"/>
                </a:lnTo>
                <a:lnTo>
                  <a:pt x="5" y="591"/>
                </a:lnTo>
                <a:lnTo>
                  <a:pt x="0" y="608"/>
                </a:lnTo>
                <a:lnTo>
                  <a:pt x="33" y="606"/>
                </a:lnTo>
                <a:lnTo>
                  <a:pt x="63" y="605"/>
                </a:lnTo>
                <a:lnTo>
                  <a:pt x="78" y="606"/>
                </a:lnTo>
                <a:lnTo>
                  <a:pt x="92" y="607"/>
                </a:lnTo>
                <a:lnTo>
                  <a:pt x="105" y="608"/>
                </a:lnTo>
                <a:lnTo>
                  <a:pt x="118" y="611"/>
                </a:lnTo>
                <a:lnTo>
                  <a:pt x="130" y="614"/>
                </a:lnTo>
                <a:lnTo>
                  <a:pt x="141" y="618"/>
                </a:lnTo>
                <a:lnTo>
                  <a:pt x="151" y="623"/>
                </a:lnTo>
                <a:lnTo>
                  <a:pt x="160" y="629"/>
                </a:lnTo>
                <a:lnTo>
                  <a:pt x="168" y="637"/>
                </a:lnTo>
                <a:lnTo>
                  <a:pt x="175" y="645"/>
                </a:lnTo>
                <a:lnTo>
                  <a:pt x="181" y="653"/>
                </a:lnTo>
                <a:lnTo>
                  <a:pt x="185" y="663"/>
                </a:lnTo>
                <a:lnTo>
                  <a:pt x="197" y="764"/>
                </a:lnTo>
                <a:lnTo>
                  <a:pt x="220" y="803"/>
                </a:lnTo>
                <a:lnTo>
                  <a:pt x="228" y="817"/>
                </a:lnTo>
                <a:lnTo>
                  <a:pt x="236" y="829"/>
                </a:lnTo>
                <a:lnTo>
                  <a:pt x="245" y="840"/>
                </a:lnTo>
                <a:lnTo>
                  <a:pt x="254" y="848"/>
                </a:lnTo>
                <a:lnTo>
                  <a:pt x="259" y="851"/>
                </a:lnTo>
                <a:lnTo>
                  <a:pt x="265" y="854"/>
                </a:lnTo>
                <a:lnTo>
                  <a:pt x="270" y="856"/>
                </a:lnTo>
                <a:lnTo>
                  <a:pt x="274" y="858"/>
                </a:lnTo>
                <a:lnTo>
                  <a:pt x="280" y="859"/>
                </a:lnTo>
                <a:lnTo>
                  <a:pt x="285" y="859"/>
                </a:lnTo>
                <a:lnTo>
                  <a:pt x="290" y="859"/>
                </a:lnTo>
                <a:lnTo>
                  <a:pt x="295" y="859"/>
                </a:lnTo>
                <a:lnTo>
                  <a:pt x="306" y="856"/>
                </a:lnTo>
                <a:lnTo>
                  <a:pt x="317" y="852"/>
                </a:lnTo>
                <a:lnTo>
                  <a:pt x="329" y="845"/>
                </a:lnTo>
                <a:lnTo>
                  <a:pt x="341" y="836"/>
                </a:lnTo>
                <a:lnTo>
                  <a:pt x="353" y="825"/>
                </a:lnTo>
                <a:lnTo>
                  <a:pt x="366" y="811"/>
                </a:lnTo>
                <a:lnTo>
                  <a:pt x="379" y="795"/>
                </a:lnTo>
                <a:lnTo>
                  <a:pt x="393" y="777"/>
                </a:lnTo>
                <a:lnTo>
                  <a:pt x="405" y="762"/>
                </a:lnTo>
                <a:lnTo>
                  <a:pt x="417" y="749"/>
                </a:lnTo>
                <a:lnTo>
                  <a:pt x="428" y="737"/>
                </a:lnTo>
                <a:lnTo>
                  <a:pt x="441" y="727"/>
                </a:lnTo>
                <a:lnTo>
                  <a:pt x="447" y="723"/>
                </a:lnTo>
                <a:lnTo>
                  <a:pt x="454" y="720"/>
                </a:lnTo>
                <a:lnTo>
                  <a:pt x="460" y="718"/>
                </a:lnTo>
                <a:lnTo>
                  <a:pt x="467" y="716"/>
                </a:lnTo>
                <a:lnTo>
                  <a:pt x="475" y="715"/>
                </a:lnTo>
                <a:lnTo>
                  <a:pt x="482" y="715"/>
                </a:lnTo>
                <a:lnTo>
                  <a:pt x="490" y="715"/>
                </a:lnTo>
                <a:lnTo>
                  <a:pt x="499" y="717"/>
                </a:lnTo>
                <a:lnTo>
                  <a:pt x="502" y="719"/>
                </a:lnTo>
                <a:lnTo>
                  <a:pt x="505" y="719"/>
                </a:lnTo>
                <a:lnTo>
                  <a:pt x="509" y="720"/>
                </a:lnTo>
                <a:lnTo>
                  <a:pt x="512" y="719"/>
                </a:lnTo>
                <a:lnTo>
                  <a:pt x="519" y="717"/>
                </a:lnTo>
                <a:lnTo>
                  <a:pt x="526" y="713"/>
                </a:lnTo>
                <a:lnTo>
                  <a:pt x="532" y="708"/>
                </a:lnTo>
                <a:lnTo>
                  <a:pt x="539" y="701"/>
                </a:lnTo>
                <a:lnTo>
                  <a:pt x="546" y="693"/>
                </a:lnTo>
                <a:lnTo>
                  <a:pt x="553" y="685"/>
                </a:lnTo>
                <a:lnTo>
                  <a:pt x="566" y="667"/>
                </a:lnTo>
                <a:lnTo>
                  <a:pt x="579" y="649"/>
                </a:lnTo>
                <a:lnTo>
                  <a:pt x="585" y="640"/>
                </a:lnTo>
                <a:lnTo>
                  <a:pt x="591" y="633"/>
                </a:lnTo>
                <a:lnTo>
                  <a:pt x="598" y="625"/>
                </a:lnTo>
                <a:lnTo>
                  <a:pt x="604" y="620"/>
                </a:lnTo>
                <a:lnTo>
                  <a:pt x="621" y="606"/>
                </a:lnTo>
                <a:lnTo>
                  <a:pt x="638" y="592"/>
                </a:lnTo>
                <a:lnTo>
                  <a:pt x="656" y="579"/>
                </a:lnTo>
                <a:lnTo>
                  <a:pt x="675" y="567"/>
                </a:lnTo>
                <a:lnTo>
                  <a:pt x="694" y="556"/>
                </a:lnTo>
                <a:lnTo>
                  <a:pt x="712" y="547"/>
                </a:lnTo>
                <a:lnTo>
                  <a:pt x="730" y="539"/>
                </a:lnTo>
                <a:lnTo>
                  <a:pt x="747" y="533"/>
                </a:lnTo>
                <a:lnTo>
                  <a:pt x="764" y="529"/>
                </a:lnTo>
                <a:lnTo>
                  <a:pt x="780" y="528"/>
                </a:lnTo>
                <a:lnTo>
                  <a:pt x="788" y="528"/>
                </a:lnTo>
                <a:lnTo>
                  <a:pt x="795" y="528"/>
                </a:lnTo>
                <a:lnTo>
                  <a:pt x="802" y="529"/>
                </a:lnTo>
                <a:lnTo>
                  <a:pt x="809" y="531"/>
                </a:lnTo>
                <a:lnTo>
                  <a:pt x="815" y="534"/>
                </a:lnTo>
                <a:lnTo>
                  <a:pt x="823" y="537"/>
                </a:lnTo>
                <a:lnTo>
                  <a:pt x="828" y="541"/>
                </a:lnTo>
                <a:lnTo>
                  <a:pt x="834" y="545"/>
                </a:lnTo>
                <a:lnTo>
                  <a:pt x="839" y="551"/>
                </a:lnTo>
                <a:lnTo>
                  <a:pt x="843" y="557"/>
                </a:lnTo>
                <a:lnTo>
                  <a:pt x="847" y="564"/>
                </a:lnTo>
                <a:lnTo>
                  <a:pt x="851" y="571"/>
                </a:lnTo>
                <a:lnTo>
                  <a:pt x="857" y="578"/>
                </a:lnTo>
                <a:lnTo>
                  <a:pt x="864" y="585"/>
                </a:lnTo>
                <a:lnTo>
                  <a:pt x="871" y="590"/>
                </a:lnTo>
                <a:lnTo>
                  <a:pt x="879" y="595"/>
                </a:lnTo>
                <a:lnTo>
                  <a:pt x="898" y="603"/>
                </a:lnTo>
                <a:lnTo>
                  <a:pt x="917" y="610"/>
                </a:lnTo>
                <a:lnTo>
                  <a:pt x="938" y="616"/>
                </a:lnTo>
                <a:lnTo>
                  <a:pt x="959" y="622"/>
                </a:lnTo>
                <a:lnTo>
                  <a:pt x="978" y="629"/>
                </a:lnTo>
                <a:lnTo>
                  <a:pt x="995" y="638"/>
                </a:lnTo>
                <a:lnTo>
                  <a:pt x="1000" y="649"/>
                </a:lnTo>
                <a:lnTo>
                  <a:pt x="1005" y="658"/>
                </a:lnTo>
                <a:lnTo>
                  <a:pt x="1010" y="665"/>
                </a:lnTo>
                <a:lnTo>
                  <a:pt x="1016" y="670"/>
                </a:lnTo>
                <a:lnTo>
                  <a:pt x="1022" y="673"/>
                </a:lnTo>
                <a:lnTo>
                  <a:pt x="1028" y="675"/>
                </a:lnTo>
                <a:lnTo>
                  <a:pt x="1035" y="675"/>
                </a:lnTo>
                <a:lnTo>
                  <a:pt x="1041" y="674"/>
                </a:lnTo>
                <a:lnTo>
                  <a:pt x="1072" y="672"/>
                </a:lnTo>
                <a:lnTo>
                  <a:pt x="1096" y="672"/>
                </a:lnTo>
                <a:lnTo>
                  <a:pt x="1100" y="673"/>
                </a:lnTo>
                <a:lnTo>
                  <a:pt x="1103" y="675"/>
                </a:lnTo>
                <a:lnTo>
                  <a:pt x="1106" y="677"/>
                </a:lnTo>
                <a:lnTo>
                  <a:pt x="1108" y="680"/>
                </a:lnTo>
                <a:lnTo>
                  <a:pt x="1109" y="684"/>
                </a:lnTo>
                <a:lnTo>
                  <a:pt x="1110" y="689"/>
                </a:lnTo>
                <a:lnTo>
                  <a:pt x="1109" y="695"/>
                </a:lnTo>
                <a:lnTo>
                  <a:pt x="1108" y="702"/>
                </a:lnTo>
                <a:lnTo>
                  <a:pt x="1106" y="714"/>
                </a:lnTo>
                <a:lnTo>
                  <a:pt x="1106" y="723"/>
                </a:lnTo>
                <a:lnTo>
                  <a:pt x="1107" y="731"/>
                </a:lnTo>
                <a:lnTo>
                  <a:pt x="1110" y="736"/>
                </a:lnTo>
                <a:lnTo>
                  <a:pt x="1114" y="741"/>
                </a:lnTo>
                <a:lnTo>
                  <a:pt x="1118" y="744"/>
                </a:lnTo>
                <a:lnTo>
                  <a:pt x="1124" y="746"/>
                </a:lnTo>
                <a:lnTo>
                  <a:pt x="1130" y="747"/>
                </a:lnTo>
                <a:lnTo>
                  <a:pt x="1143" y="748"/>
                </a:lnTo>
                <a:lnTo>
                  <a:pt x="1156" y="749"/>
                </a:lnTo>
                <a:lnTo>
                  <a:pt x="1162" y="749"/>
                </a:lnTo>
                <a:lnTo>
                  <a:pt x="1168" y="751"/>
                </a:lnTo>
                <a:lnTo>
                  <a:pt x="1173" y="752"/>
                </a:lnTo>
                <a:lnTo>
                  <a:pt x="1177" y="755"/>
                </a:lnTo>
                <a:lnTo>
                  <a:pt x="1187" y="765"/>
                </a:lnTo>
                <a:lnTo>
                  <a:pt x="1194" y="775"/>
                </a:lnTo>
                <a:lnTo>
                  <a:pt x="1196" y="779"/>
                </a:lnTo>
                <a:lnTo>
                  <a:pt x="1198" y="783"/>
                </a:lnTo>
                <a:lnTo>
                  <a:pt x="1200" y="788"/>
                </a:lnTo>
                <a:lnTo>
                  <a:pt x="1201" y="793"/>
                </a:lnTo>
                <a:lnTo>
                  <a:pt x="1202" y="805"/>
                </a:lnTo>
                <a:lnTo>
                  <a:pt x="1203" y="819"/>
                </a:lnTo>
                <a:lnTo>
                  <a:pt x="1202" y="838"/>
                </a:lnTo>
                <a:lnTo>
                  <a:pt x="1202" y="862"/>
                </a:lnTo>
                <a:lnTo>
                  <a:pt x="1202" y="869"/>
                </a:lnTo>
                <a:lnTo>
                  <a:pt x="1203" y="876"/>
                </a:lnTo>
                <a:lnTo>
                  <a:pt x="1204" y="881"/>
                </a:lnTo>
                <a:lnTo>
                  <a:pt x="1206" y="885"/>
                </a:lnTo>
                <a:lnTo>
                  <a:pt x="1208" y="888"/>
                </a:lnTo>
                <a:lnTo>
                  <a:pt x="1211" y="891"/>
                </a:lnTo>
                <a:lnTo>
                  <a:pt x="1214" y="892"/>
                </a:lnTo>
                <a:lnTo>
                  <a:pt x="1218" y="892"/>
                </a:lnTo>
                <a:lnTo>
                  <a:pt x="1222" y="891"/>
                </a:lnTo>
                <a:lnTo>
                  <a:pt x="1226" y="889"/>
                </a:lnTo>
                <a:lnTo>
                  <a:pt x="1231" y="886"/>
                </a:lnTo>
                <a:lnTo>
                  <a:pt x="1237" y="882"/>
                </a:lnTo>
                <a:lnTo>
                  <a:pt x="1249" y="871"/>
                </a:lnTo>
                <a:lnTo>
                  <a:pt x="1263" y="856"/>
                </a:lnTo>
                <a:lnTo>
                  <a:pt x="1276" y="841"/>
                </a:lnTo>
                <a:lnTo>
                  <a:pt x="1289" y="827"/>
                </a:lnTo>
                <a:lnTo>
                  <a:pt x="1302" y="815"/>
                </a:lnTo>
                <a:lnTo>
                  <a:pt x="1315" y="803"/>
                </a:lnTo>
                <a:lnTo>
                  <a:pt x="1328" y="793"/>
                </a:lnTo>
                <a:lnTo>
                  <a:pt x="1341" y="784"/>
                </a:lnTo>
                <a:lnTo>
                  <a:pt x="1354" y="776"/>
                </a:lnTo>
                <a:lnTo>
                  <a:pt x="1366" y="768"/>
                </a:lnTo>
                <a:lnTo>
                  <a:pt x="1380" y="763"/>
                </a:lnTo>
                <a:lnTo>
                  <a:pt x="1393" y="758"/>
                </a:lnTo>
                <a:lnTo>
                  <a:pt x="1406" y="754"/>
                </a:lnTo>
                <a:lnTo>
                  <a:pt x="1418" y="752"/>
                </a:lnTo>
                <a:lnTo>
                  <a:pt x="1431" y="750"/>
                </a:lnTo>
                <a:lnTo>
                  <a:pt x="1443" y="750"/>
                </a:lnTo>
                <a:lnTo>
                  <a:pt x="1456" y="750"/>
                </a:lnTo>
                <a:lnTo>
                  <a:pt x="1468" y="752"/>
                </a:lnTo>
                <a:lnTo>
                  <a:pt x="1481" y="754"/>
                </a:lnTo>
                <a:lnTo>
                  <a:pt x="1493" y="757"/>
                </a:lnTo>
                <a:lnTo>
                  <a:pt x="1506" y="762"/>
                </a:lnTo>
                <a:lnTo>
                  <a:pt x="1519" y="767"/>
                </a:lnTo>
                <a:lnTo>
                  <a:pt x="1532" y="774"/>
                </a:lnTo>
                <a:lnTo>
                  <a:pt x="1544" y="781"/>
                </a:lnTo>
                <a:lnTo>
                  <a:pt x="1557" y="788"/>
                </a:lnTo>
                <a:lnTo>
                  <a:pt x="1569" y="797"/>
                </a:lnTo>
                <a:lnTo>
                  <a:pt x="1582" y="806"/>
                </a:lnTo>
                <a:lnTo>
                  <a:pt x="1594" y="816"/>
                </a:lnTo>
                <a:lnTo>
                  <a:pt x="1607" y="827"/>
                </a:lnTo>
                <a:lnTo>
                  <a:pt x="1619" y="839"/>
                </a:lnTo>
                <a:lnTo>
                  <a:pt x="1645" y="864"/>
                </a:lnTo>
                <a:lnTo>
                  <a:pt x="1671" y="892"/>
                </a:lnTo>
                <a:lnTo>
                  <a:pt x="1694" y="907"/>
                </a:lnTo>
                <a:lnTo>
                  <a:pt x="1715" y="920"/>
                </a:lnTo>
                <a:lnTo>
                  <a:pt x="1725" y="925"/>
                </a:lnTo>
                <a:lnTo>
                  <a:pt x="1735" y="930"/>
                </a:lnTo>
                <a:lnTo>
                  <a:pt x="1745" y="933"/>
                </a:lnTo>
                <a:lnTo>
                  <a:pt x="1755" y="936"/>
                </a:lnTo>
                <a:lnTo>
                  <a:pt x="1764" y="938"/>
                </a:lnTo>
                <a:lnTo>
                  <a:pt x="1774" y="939"/>
                </a:lnTo>
                <a:lnTo>
                  <a:pt x="1783" y="940"/>
                </a:lnTo>
                <a:lnTo>
                  <a:pt x="1793" y="939"/>
                </a:lnTo>
                <a:lnTo>
                  <a:pt x="1803" y="937"/>
                </a:lnTo>
                <a:lnTo>
                  <a:pt x="1812" y="934"/>
                </a:lnTo>
                <a:lnTo>
                  <a:pt x="1822" y="931"/>
                </a:lnTo>
                <a:lnTo>
                  <a:pt x="1832" y="926"/>
                </a:lnTo>
                <a:lnTo>
                  <a:pt x="1841" y="921"/>
                </a:lnTo>
                <a:lnTo>
                  <a:pt x="1851" y="918"/>
                </a:lnTo>
                <a:lnTo>
                  <a:pt x="1860" y="916"/>
                </a:lnTo>
                <a:lnTo>
                  <a:pt x="1869" y="914"/>
                </a:lnTo>
                <a:lnTo>
                  <a:pt x="1877" y="913"/>
                </a:lnTo>
                <a:lnTo>
                  <a:pt x="1885" y="913"/>
                </a:lnTo>
                <a:lnTo>
                  <a:pt x="1893" y="914"/>
                </a:lnTo>
                <a:lnTo>
                  <a:pt x="1901" y="915"/>
                </a:lnTo>
                <a:lnTo>
                  <a:pt x="1916" y="919"/>
                </a:lnTo>
                <a:lnTo>
                  <a:pt x="1932" y="924"/>
                </a:lnTo>
                <a:lnTo>
                  <a:pt x="1946" y="929"/>
                </a:lnTo>
                <a:lnTo>
                  <a:pt x="1959" y="934"/>
                </a:lnTo>
                <a:lnTo>
                  <a:pt x="1972" y="939"/>
                </a:lnTo>
                <a:lnTo>
                  <a:pt x="1985" y="942"/>
                </a:lnTo>
                <a:lnTo>
                  <a:pt x="1991" y="943"/>
                </a:lnTo>
                <a:lnTo>
                  <a:pt x="1997" y="943"/>
                </a:lnTo>
                <a:lnTo>
                  <a:pt x="2003" y="943"/>
                </a:lnTo>
                <a:lnTo>
                  <a:pt x="2009" y="941"/>
                </a:lnTo>
                <a:lnTo>
                  <a:pt x="2015" y="939"/>
                </a:lnTo>
                <a:lnTo>
                  <a:pt x="2021" y="936"/>
                </a:lnTo>
                <a:lnTo>
                  <a:pt x="2027" y="932"/>
                </a:lnTo>
                <a:lnTo>
                  <a:pt x="2033" y="927"/>
                </a:lnTo>
                <a:lnTo>
                  <a:pt x="2039" y="920"/>
                </a:lnTo>
                <a:lnTo>
                  <a:pt x="2045" y="913"/>
                </a:lnTo>
                <a:lnTo>
                  <a:pt x="2051" y="903"/>
                </a:lnTo>
                <a:lnTo>
                  <a:pt x="2057" y="892"/>
                </a:lnTo>
                <a:lnTo>
                  <a:pt x="2141" y="792"/>
                </a:lnTo>
                <a:lnTo>
                  <a:pt x="2147" y="783"/>
                </a:lnTo>
                <a:lnTo>
                  <a:pt x="2154" y="776"/>
                </a:lnTo>
                <a:lnTo>
                  <a:pt x="2160" y="769"/>
                </a:lnTo>
                <a:lnTo>
                  <a:pt x="2166" y="764"/>
                </a:lnTo>
                <a:lnTo>
                  <a:pt x="2172" y="760"/>
                </a:lnTo>
                <a:lnTo>
                  <a:pt x="2178" y="757"/>
                </a:lnTo>
                <a:lnTo>
                  <a:pt x="2183" y="754"/>
                </a:lnTo>
                <a:lnTo>
                  <a:pt x="2189" y="753"/>
                </a:lnTo>
                <a:lnTo>
                  <a:pt x="2194" y="752"/>
                </a:lnTo>
                <a:lnTo>
                  <a:pt x="2200" y="751"/>
                </a:lnTo>
                <a:lnTo>
                  <a:pt x="2205" y="752"/>
                </a:lnTo>
                <a:lnTo>
                  <a:pt x="2211" y="752"/>
                </a:lnTo>
                <a:lnTo>
                  <a:pt x="2222" y="755"/>
                </a:lnTo>
                <a:lnTo>
                  <a:pt x="2232" y="758"/>
                </a:lnTo>
                <a:lnTo>
                  <a:pt x="2242" y="762"/>
                </a:lnTo>
                <a:lnTo>
                  <a:pt x="2253" y="766"/>
                </a:lnTo>
                <a:lnTo>
                  <a:pt x="2263" y="769"/>
                </a:lnTo>
                <a:lnTo>
                  <a:pt x="2274" y="772"/>
                </a:lnTo>
                <a:lnTo>
                  <a:pt x="2280" y="772"/>
                </a:lnTo>
                <a:lnTo>
                  <a:pt x="2285" y="772"/>
                </a:lnTo>
                <a:lnTo>
                  <a:pt x="2291" y="772"/>
                </a:lnTo>
                <a:lnTo>
                  <a:pt x="2297" y="769"/>
                </a:lnTo>
                <a:lnTo>
                  <a:pt x="2303" y="767"/>
                </a:lnTo>
                <a:lnTo>
                  <a:pt x="2309" y="765"/>
                </a:lnTo>
                <a:lnTo>
                  <a:pt x="2315" y="761"/>
                </a:lnTo>
                <a:lnTo>
                  <a:pt x="2322" y="756"/>
                </a:lnTo>
                <a:lnTo>
                  <a:pt x="2337" y="749"/>
                </a:lnTo>
                <a:lnTo>
                  <a:pt x="2353" y="743"/>
                </a:lnTo>
                <a:lnTo>
                  <a:pt x="2368" y="739"/>
                </a:lnTo>
                <a:lnTo>
                  <a:pt x="2382" y="736"/>
                </a:lnTo>
                <a:lnTo>
                  <a:pt x="2396" y="735"/>
                </a:lnTo>
                <a:lnTo>
                  <a:pt x="2411" y="736"/>
                </a:lnTo>
                <a:lnTo>
                  <a:pt x="2426" y="739"/>
                </a:lnTo>
                <a:lnTo>
                  <a:pt x="2441" y="744"/>
                </a:lnTo>
                <a:lnTo>
                  <a:pt x="2441" y="744"/>
                </a:lnTo>
                <a:lnTo>
                  <a:pt x="2448" y="749"/>
                </a:lnTo>
                <a:lnTo>
                  <a:pt x="2454" y="752"/>
                </a:lnTo>
                <a:lnTo>
                  <a:pt x="2459" y="754"/>
                </a:lnTo>
                <a:lnTo>
                  <a:pt x="2465" y="754"/>
                </a:lnTo>
                <a:lnTo>
                  <a:pt x="2471" y="753"/>
                </a:lnTo>
                <a:lnTo>
                  <a:pt x="2476" y="751"/>
                </a:lnTo>
                <a:lnTo>
                  <a:pt x="2481" y="747"/>
                </a:lnTo>
                <a:lnTo>
                  <a:pt x="2487" y="741"/>
                </a:lnTo>
                <a:lnTo>
                  <a:pt x="2499" y="729"/>
                </a:lnTo>
                <a:lnTo>
                  <a:pt x="2510" y="718"/>
                </a:lnTo>
                <a:lnTo>
                  <a:pt x="2520" y="706"/>
                </a:lnTo>
                <a:lnTo>
                  <a:pt x="2529" y="695"/>
                </a:lnTo>
                <a:lnTo>
                  <a:pt x="2536" y="684"/>
                </a:lnTo>
                <a:lnTo>
                  <a:pt x="2543" y="673"/>
                </a:lnTo>
                <a:lnTo>
                  <a:pt x="2549" y="663"/>
                </a:lnTo>
                <a:lnTo>
                  <a:pt x="2554" y="652"/>
                </a:lnTo>
                <a:lnTo>
                  <a:pt x="2558" y="642"/>
                </a:lnTo>
                <a:lnTo>
                  <a:pt x="2562" y="632"/>
                </a:lnTo>
                <a:lnTo>
                  <a:pt x="2565" y="621"/>
                </a:lnTo>
                <a:lnTo>
                  <a:pt x="2567" y="611"/>
                </a:lnTo>
                <a:lnTo>
                  <a:pt x="2568" y="601"/>
                </a:lnTo>
                <a:lnTo>
                  <a:pt x="2569" y="590"/>
                </a:lnTo>
                <a:lnTo>
                  <a:pt x="2569" y="580"/>
                </a:lnTo>
                <a:lnTo>
                  <a:pt x="2569" y="570"/>
                </a:lnTo>
                <a:lnTo>
                  <a:pt x="2569" y="558"/>
                </a:lnTo>
                <a:lnTo>
                  <a:pt x="2569" y="547"/>
                </a:lnTo>
                <a:lnTo>
                  <a:pt x="2570" y="535"/>
                </a:lnTo>
                <a:lnTo>
                  <a:pt x="2571" y="525"/>
                </a:lnTo>
                <a:lnTo>
                  <a:pt x="2573" y="514"/>
                </a:lnTo>
                <a:lnTo>
                  <a:pt x="2576" y="504"/>
                </a:lnTo>
                <a:lnTo>
                  <a:pt x="2579" y="493"/>
                </a:lnTo>
                <a:lnTo>
                  <a:pt x="2583" y="482"/>
                </a:lnTo>
                <a:lnTo>
                  <a:pt x="2588" y="473"/>
                </a:lnTo>
                <a:lnTo>
                  <a:pt x="2593" y="463"/>
                </a:lnTo>
                <a:lnTo>
                  <a:pt x="2599" y="453"/>
                </a:lnTo>
                <a:lnTo>
                  <a:pt x="2605" y="443"/>
                </a:lnTo>
                <a:lnTo>
                  <a:pt x="2621" y="422"/>
                </a:lnTo>
                <a:lnTo>
                  <a:pt x="2641" y="401"/>
                </a:lnTo>
                <a:lnTo>
                  <a:pt x="2650" y="390"/>
                </a:lnTo>
                <a:lnTo>
                  <a:pt x="2658" y="378"/>
                </a:lnTo>
                <a:lnTo>
                  <a:pt x="2665" y="365"/>
                </a:lnTo>
                <a:lnTo>
                  <a:pt x="2671" y="351"/>
                </a:lnTo>
                <a:lnTo>
                  <a:pt x="2676" y="335"/>
                </a:lnTo>
                <a:lnTo>
                  <a:pt x="2680" y="320"/>
                </a:lnTo>
                <a:lnTo>
                  <a:pt x="2684" y="305"/>
                </a:lnTo>
                <a:lnTo>
                  <a:pt x="2687" y="289"/>
                </a:lnTo>
                <a:lnTo>
                  <a:pt x="2688" y="273"/>
                </a:lnTo>
                <a:lnTo>
                  <a:pt x="2689" y="258"/>
                </a:lnTo>
                <a:lnTo>
                  <a:pt x="2690" y="242"/>
                </a:lnTo>
                <a:lnTo>
                  <a:pt x="2689" y="227"/>
                </a:lnTo>
                <a:lnTo>
                  <a:pt x="2688" y="213"/>
                </a:lnTo>
                <a:lnTo>
                  <a:pt x="2686" y="198"/>
                </a:lnTo>
                <a:lnTo>
                  <a:pt x="2683" y="186"/>
                </a:lnTo>
                <a:lnTo>
                  <a:pt x="2679" y="174"/>
                </a:lnTo>
                <a:lnTo>
                  <a:pt x="2658" y="174"/>
                </a:lnTo>
                <a:lnTo>
                  <a:pt x="2635" y="172"/>
                </a:lnTo>
                <a:lnTo>
                  <a:pt x="2610" y="168"/>
                </a:lnTo>
                <a:lnTo>
                  <a:pt x="2586" y="164"/>
                </a:lnTo>
                <a:lnTo>
                  <a:pt x="2535" y="154"/>
                </a:lnTo>
                <a:lnTo>
                  <a:pt x="2486" y="145"/>
                </a:lnTo>
                <a:lnTo>
                  <a:pt x="2461" y="142"/>
                </a:lnTo>
                <a:lnTo>
                  <a:pt x="2439" y="141"/>
                </a:lnTo>
                <a:lnTo>
                  <a:pt x="2428" y="141"/>
                </a:lnTo>
                <a:lnTo>
                  <a:pt x="2418" y="141"/>
                </a:lnTo>
                <a:lnTo>
                  <a:pt x="2408" y="142"/>
                </a:lnTo>
                <a:lnTo>
                  <a:pt x="2399" y="144"/>
                </a:lnTo>
                <a:lnTo>
                  <a:pt x="2391" y="147"/>
                </a:lnTo>
                <a:lnTo>
                  <a:pt x="2383" y="150"/>
                </a:lnTo>
                <a:lnTo>
                  <a:pt x="2375" y="154"/>
                </a:lnTo>
                <a:lnTo>
                  <a:pt x="2369" y="159"/>
                </a:lnTo>
                <a:lnTo>
                  <a:pt x="2363" y="165"/>
                </a:lnTo>
                <a:lnTo>
                  <a:pt x="2358" y="172"/>
                </a:lnTo>
                <a:lnTo>
                  <a:pt x="2353" y="180"/>
                </a:lnTo>
                <a:lnTo>
                  <a:pt x="2350" y="188"/>
                </a:lnTo>
                <a:lnTo>
                  <a:pt x="2340" y="204"/>
                </a:lnTo>
                <a:lnTo>
                  <a:pt x="2330" y="219"/>
                </a:lnTo>
                <a:lnTo>
                  <a:pt x="2320" y="233"/>
                </a:lnTo>
                <a:lnTo>
                  <a:pt x="2311" y="246"/>
                </a:lnTo>
                <a:lnTo>
                  <a:pt x="2300" y="258"/>
                </a:lnTo>
                <a:lnTo>
                  <a:pt x="2290" y="269"/>
                </a:lnTo>
                <a:lnTo>
                  <a:pt x="2279" y="279"/>
                </a:lnTo>
                <a:lnTo>
                  <a:pt x="2268" y="288"/>
                </a:lnTo>
                <a:lnTo>
                  <a:pt x="2256" y="295"/>
                </a:lnTo>
                <a:lnTo>
                  <a:pt x="2244" y="302"/>
                </a:lnTo>
                <a:lnTo>
                  <a:pt x="2231" y="306"/>
                </a:lnTo>
                <a:lnTo>
                  <a:pt x="2218" y="310"/>
                </a:lnTo>
                <a:lnTo>
                  <a:pt x="2203" y="311"/>
                </a:lnTo>
                <a:lnTo>
                  <a:pt x="2189" y="312"/>
                </a:lnTo>
                <a:lnTo>
                  <a:pt x="2174" y="310"/>
                </a:lnTo>
                <a:lnTo>
                  <a:pt x="2158" y="307"/>
                </a:lnTo>
                <a:lnTo>
                  <a:pt x="2141" y="304"/>
                </a:lnTo>
                <a:lnTo>
                  <a:pt x="2125" y="302"/>
                </a:lnTo>
                <a:lnTo>
                  <a:pt x="2108" y="301"/>
                </a:lnTo>
                <a:lnTo>
                  <a:pt x="2093" y="300"/>
                </a:lnTo>
                <a:lnTo>
                  <a:pt x="2078" y="300"/>
                </a:lnTo>
                <a:lnTo>
                  <a:pt x="2062" y="302"/>
                </a:lnTo>
                <a:lnTo>
                  <a:pt x="2048" y="304"/>
                </a:lnTo>
                <a:lnTo>
                  <a:pt x="2035" y="307"/>
                </a:lnTo>
                <a:lnTo>
                  <a:pt x="2022" y="311"/>
                </a:lnTo>
                <a:lnTo>
                  <a:pt x="2010" y="317"/>
                </a:lnTo>
                <a:lnTo>
                  <a:pt x="1998" y="323"/>
                </a:lnTo>
                <a:lnTo>
                  <a:pt x="1987" y="331"/>
                </a:lnTo>
                <a:lnTo>
                  <a:pt x="1976" y="340"/>
                </a:lnTo>
                <a:lnTo>
                  <a:pt x="1967" y="352"/>
                </a:lnTo>
                <a:lnTo>
                  <a:pt x="1957" y="364"/>
                </a:lnTo>
                <a:lnTo>
                  <a:pt x="1948" y="377"/>
                </a:lnTo>
                <a:lnTo>
                  <a:pt x="1932" y="398"/>
                </a:lnTo>
                <a:lnTo>
                  <a:pt x="1915" y="418"/>
                </a:lnTo>
                <a:lnTo>
                  <a:pt x="1900" y="435"/>
                </a:lnTo>
                <a:lnTo>
                  <a:pt x="1886" y="450"/>
                </a:lnTo>
                <a:lnTo>
                  <a:pt x="1873" y="463"/>
                </a:lnTo>
                <a:lnTo>
                  <a:pt x="1861" y="473"/>
                </a:lnTo>
                <a:lnTo>
                  <a:pt x="1849" y="481"/>
                </a:lnTo>
                <a:lnTo>
                  <a:pt x="1837" y="486"/>
                </a:lnTo>
                <a:lnTo>
                  <a:pt x="1831" y="488"/>
                </a:lnTo>
                <a:lnTo>
                  <a:pt x="1826" y="490"/>
                </a:lnTo>
                <a:lnTo>
                  <a:pt x="1820" y="491"/>
                </a:lnTo>
                <a:lnTo>
                  <a:pt x="1814" y="491"/>
                </a:lnTo>
                <a:lnTo>
                  <a:pt x="1809" y="490"/>
                </a:lnTo>
                <a:lnTo>
                  <a:pt x="1803" y="488"/>
                </a:lnTo>
                <a:lnTo>
                  <a:pt x="1797" y="486"/>
                </a:lnTo>
                <a:lnTo>
                  <a:pt x="1792" y="483"/>
                </a:lnTo>
                <a:lnTo>
                  <a:pt x="1779" y="475"/>
                </a:lnTo>
                <a:lnTo>
                  <a:pt x="1768" y="465"/>
                </a:lnTo>
                <a:lnTo>
                  <a:pt x="1755" y="452"/>
                </a:lnTo>
                <a:lnTo>
                  <a:pt x="1743" y="437"/>
                </a:lnTo>
                <a:lnTo>
                  <a:pt x="1693" y="372"/>
                </a:lnTo>
                <a:lnTo>
                  <a:pt x="1687" y="366"/>
                </a:lnTo>
                <a:lnTo>
                  <a:pt x="1682" y="361"/>
                </a:lnTo>
                <a:lnTo>
                  <a:pt x="1679" y="355"/>
                </a:lnTo>
                <a:lnTo>
                  <a:pt x="1676" y="350"/>
                </a:lnTo>
                <a:lnTo>
                  <a:pt x="1674" y="344"/>
                </a:lnTo>
                <a:lnTo>
                  <a:pt x="1672" y="340"/>
                </a:lnTo>
                <a:lnTo>
                  <a:pt x="1672" y="335"/>
                </a:lnTo>
                <a:lnTo>
                  <a:pt x="1672" y="331"/>
                </a:lnTo>
                <a:lnTo>
                  <a:pt x="1673" y="323"/>
                </a:lnTo>
                <a:lnTo>
                  <a:pt x="1677" y="315"/>
                </a:lnTo>
                <a:lnTo>
                  <a:pt x="1681" y="308"/>
                </a:lnTo>
                <a:lnTo>
                  <a:pt x="1687" y="301"/>
                </a:lnTo>
                <a:lnTo>
                  <a:pt x="1700" y="288"/>
                </a:lnTo>
                <a:lnTo>
                  <a:pt x="1712" y="275"/>
                </a:lnTo>
                <a:lnTo>
                  <a:pt x="1716" y="269"/>
                </a:lnTo>
                <a:lnTo>
                  <a:pt x="1719" y="262"/>
                </a:lnTo>
                <a:lnTo>
                  <a:pt x="1719" y="258"/>
                </a:lnTo>
                <a:lnTo>
                  <a:pt x="1719" y="254"/>
                </a:lnTo>
                <a:lnTo>
                  <a:pt x="1718" y="250"/>
                </a:lnTo>
                <a:lnTo>
                  <a:pt x="1717" y="246"/>
                </a:lnTo>
                <a:lnTo>
                  <a:pt x="1717" y="240"/>
                </a:lnTo>
                <a:lnTo>
                  <a:pt x="1717" y="234"/>
                </a:lnTo>
                <a:lnTo>
                  <a:pt x="1718" y="229"/>
                </a:lnTo>
                <a:lnTo>
                  <a:pt x="1720" y="224"/>
                </a:lnTo>
                <a:lnTo>
                  <a:pt x="1722" y="220"/>
                </a:lnTo>
                <a:lnTo>
                  <a:pt x="1725" y="217"/>
                </a:lnTo>
                <a:lnTo>
                  <a:pt x="1729" y="214"/>
                </a:lnTo>
                <a:lnTo>
                  <a:pt x="1733" y="212"/>
                </a:lnTo>
                <a:lnTo>
                  <a:pt x="1742" y="209"/>
                </a:lnTo>
                <a:lnTo>
                  <a:pt x="1752" y="205"/>
                </a:lnTo>
                <a:lnTo>
                  <a:pt x="1764" y="204"/>
                </a:lnTo>
                <a:lnTo>
                  <a:pt x="1776" y="203"/>
                </a:lnTo>
                <a:lnTo>
                  <a:pt x="1788" y="201"/>
                </a:lnTo>
                <a:lnTo>
                  <a:pt x="1801" y="198"/>
                </a:lnTo>
                <a:lnTo>
                  <a:pt x="1813" y="195"/>
                </a:lnTo>
                <a:lnTo>
                  <a:pt x="1824" y="189"/>
                </a:lnTo>
                <a:lnTo>
                  <a:pt x="1828" y="186"/>
                </a:lnTo>
                <a:lnTo>
                  <a:pt x="1833" y="182"/>
                </a:lnTo>
                <a:lnTo>
                  <a:pt x="1837" y="177"/>
                </a:lnTo>
                <a:lnTo>
                  <a:pt x="1841" y="172"/>
                </a:lnTo>
                <a:lnTo>
                  <a:pt x="1844" y="166"/>
                </a:lnTo>
                <a:lnTo>
                  <a:pt x="1846" y="159"/>
                </a:lnTo>
                <a:lnTo>
                  <a:pt x="1848" y="151"/>
                </a:lnTo>
                <a:lnTo>
                  <a:pt x="1849" y="142"/>
                </a:lnTo>
                <a:lnTo>
                  <a:pt x="1848" y="135"/>
                </a:lnTo>
                <a:lnTo>
                  <a:pt x="1845" y="129"/>
                </a:lnTo>
                <a:lnTo>
                  <a:pt x="1842" y="123"/>
                </a:lnTo>
                <a:lnTo>
                  <a:pt x="1838" y="117"/>
                </a:lnTo>
                <a:lnTo>
                  <a:pt x="1834" y="111"/>
                </a:lnTo>
                <a:lnTo>
                  <a:pt x="1829" y="105"/>
                </a:lnTo>
                <a:lnTo>
                  <a:pt x="1823" y="100"/>
                </a:lnTo>
                <a:lnTo>
                  <a:pt x="1817" y="95"/>
                </a:lnTo>
                <a:lnTo>
                  <a:pt x="1811" y="90"/>
                </a:lnTo>
                <a:lnTo>
                  <a:pt x="1803" y="86"/>
                </a:lnTo>
                <a:lnTo>
                  <a:pt x="1796" y="81"/>
                </a:lnTo>
                <a:lnTo>
                  <a:pt x="1787" y="78"/>
                </a:lnTo>
                <a:lnTo>
                  <a:pt x="1770" y="71"/>
                </a:lnTo>
                <a:lnTo>
                  <a:pt x="1751" y="65"/>
                </a:lnTo>
                <a:lnTo>
                  <a:pt x="1742" y="63"/>
                </a:lnTo>
                <a:lnTo>
                  <a:pt x="1732" y="62"/>
                </a:lnTo>
                <a:lnTo>
                  <a:pt x="1722" y="61"/>
                </a:lnTo>
                <a:lnTo>
                  <a:pt x="1712" y="61"/>
                </a:lnTo>
                <a:lnTo>
                  <a:pt x="1701" y="61"/>
                </a:lnTo>
                <a:lnTo>
                  <a:pt x="1691" y="62"/>
                </a:lnTo>
                <a:lnTo>
                  <a:pt x="1680" y="63"/>
                </a:lnTo>
                <a:lnTo>
                  <a:pt x="1670" y="65"/>
                </a:lnTo>
                <a:lnTo>
                  <a:pt x="1659" y="68"/>
                </a:lnTo>
                <a:lnTo>
                  <a:pt x="1647" y="72"/>
                </a:lnTo>
                <a:lnTo>
                  <a:pt x="1637" y="75"/>
                </a:lnTo>
                <a:lnTo>
                  <a:pt x="1626" y="80"/>
                </a:lnTo>
                <a:lnTo>
                  <a:pt x="1616" y="85"/>
                </a:lnTo>
                <a:lnTo>
                  <a:pt x="1605" y="91"/>
                </a:lnTo>
                <a:lnTo>
                  <a:pt x="1595" y="98"/>
                </a:lnTo>
                <a:lnTo>
                  <a:pt x="1585" y="105"/>
                </a:lnTo>
                <a:lnTo>
                  <a:pt x="1419" y="221"/>
                </a:lnTo>
                <a:lnTo>
                  <a:pt x="1404" y="230"/>
                </a:lnTo>
                <a:lnTo>
                  <a:pt x="1389" y="237"/>
                </a:lnTo>
                <a:lnTo>
                  <a:pt x="1376" y="244"/>
                </a:lnTo>
                <a:lnTo>
                  <a:pt x="1362" y="250"/>
                </a:lnTo>
                <a:lnTo>
                  <a:pt x="1350" y="254"/>
                </a:lnTo>
                <a:lnTo>
                  <a:pt x="1339" y="258"/>
                </a:lnTo>
                <a:lnTo>
                  <a:pt x="1328" y="260"/>
                </a:lnTo>
                <a:lnTo>
                  <a:pt x="1317" y="261"/>
                </a:lnTo>
                <a:lnTo>
                  <a:pt x="1308" y="262"/>
                </a:lnTo>
                <a:lnTo>
                  <a:pt x="1299" y="261"/>
                </a:lnTo>
                <a:lnTo>
                  <a:pt x="1290" y="258"/>
                </a:lnTo>
                <a:lnTo>
                  <a:pt x="1281" y="255"/>
                </a:lnTo>
                <a:lnTo>
                  <a:pt x="1274" y="250"/>
                </a:lnTo>
                <a:lnTo>
                  <a:pt x="1266" y="244"/>
                </a:lnTo>
                <a:lnTo>
                  <a:pt x="1259" y="237"/>
                </a:lnTo>
                <a:lnTo>
                  <a:pt x="1251" y="228"/>
                </a:lnTo>
                <a:lnTo>
                  <a:pt x="1249" y="221"/>
                </a:lnTo>
                <a:lnTo>
                  <a:pt x="1247" y="216"/>
                </a:lnTo>
                <a:lnTo>
                  <a:pt x="1243" y="211"/>
                </a:lnTo>
                <a:lnTo>
                  <a:pt x="1240" y="205"/>
                </a:lnTo>
                <a:lnTo>
                  <a:pt x="1235" y="202"/>
                </a:lnTo>
                <a:lnTo>
                  <a:pt x="1230" y="199"/>
                </a:lnTo>
                <a:lnTo>
                  <a:pt x="1225" y="197"/>
                </a:lnTo>
                <a:lnTo>
                  <a:pt x="1219" y="195"/>
                </a:lnTo>
                <a:lnTo>
                  <a:pt x="1207" y="193"/>
                </a:lnTo>
                <a:lnTo>
                  <a:pt x="1194" y="193"/>
                </a:lnTo>
                <a:lnTo>
                  <a:pt x="1180" y="194"/>
                </a:lnTo>
                <a:lnTo>
                  <a:pt x="1166" y="195"/>
                </a:lnTo>
                <a:lnTo>
                  <a:pt x="1152" y="197"/>
                </a:lnTo>
                <a:lnTo>
                  <a:pt x="1138" y="198"/>
                </a:lnTo>
                <a:lnTo>
                  <a:pt x="1125" y="199"/>
                </a:lnTo>
                <a:lnTo>
                  <a:pt x="1112" y="199"/>
                </a:lnTo>
                <a:lnTo>
                  <a:pt x="1106" y="198"/>
                </a:lnTo>
                <a:lnTo>
                  <a:pt x="1101" y="197"/>
                </a:lnTo>
                <a:lnTo>
                  <a:pt x="1096" y="196"/>
                </a:lnTo>
                <a:lnTo>
                  <a:pt x="1090" y="194"/>
                </a:lnTo>
                <a:lnTo>
                  <a:pt x="1086" y="192"/>
                </a:lnTo>
                <a:lnTo>
                  <a:pt x="1082" y="188"/>
                </a:lnTo>
                <a:lnTo>
                  <a:pt x="1078" y="185"/>
                </a:lnTo>
                <a:lnTo>
                  <a:pt x="1076" y="180"/>
                </a:lnTo>
                <a:lnTo>
                  <a:pt x="1070" y="178"/>
                </a:lnTo>
                <a:lnTo>
                  <a:pt x="1065" y="177"/>
                </a:lnTo>
                <a:lnTo>
                  <a:pt x="1063" y="176"/>
                </a:lnTo>
                <a:lnTo>
                  <a:pt x="1060" y="178"/>
                </a:lnTo>
                <a:lnTo>
                  <a:pt x="1057" y="182"/>
                </a:lnTo>
                <a:lnTo>
                  <a:pt x="1055" y="191"/>
                </a:lnTo>
                <a:lnTo>
                  <a:pt x="1048" y="191"/>
                </a:lnTo>
                <a:lnTo>
                  <a:pt x="1046" y="190"/>
                </a:lnTo>
                <a:lnTo>
                  <a:pt x="1042" y="191"/>
                </a:lnTo>
                <a:lnTo>
                  <a:pt x="1040" y="195"/>
                </a:lnTo>
                <a:lnTo>
                  <a:pt x="1036" y="194"/>
                </a:lnTo>
                <a:lnTo>
                  <a:pt x="1030" y="197"/>
                </a:lnTo>
                <a:lnTo>
                  <a:pt x="1028" y="215"/>
                </a:lnTo>
                <a:lnTo>
                  <a:pt x="1024" y="219"/>
                </a:lnTo>
                <a:lnTo>
                  <a:pt x="1019" y="226"/>
                </a:lnTo>
                <a:lnTo>
                  <a:pt x="1017" y="231"/>
                </a:lnTo>
                <a:lnTo>
                  <a:pt x="1009" y="232"/>
                </a:lnTo>
                <a:lnTo>
                  <a:pt x="1002" y="229"/>
                </a:lnTo>
                <a:lnTo>
                  <a:pt x="999" y="220"/>
                </a:lnTo>
                <a:lnTo>
                  <a:pt x="996" y="219"/>
                </a:lnTo>
                <a:lnTo>
                  <a:pt x="994" y="219"/>
                </a:lnTo>
                <a:lnTo>
                  <a:pt x="990" y="224"/>
                </a:lnTo>
                <a:lnTo>
                  <a:pt x="978" y="223"/>
                </a:lnTo>
                <a:lnTo>
                  <a:pt x="976" y="229"/>
                </a:lnTo>
                <a:lnTo>
                  <a:pt x="962" y="237"/>
                </a:lnTo>
                <a:lnTo>
                  <a:pt x="962" y="232"/>
                </a:lnTo>
                <a:lnTo>
                  <a:pt x="964" y="228"/>
                </a:lnTo>
                <a:lnTo>
                  <a:pt x="963" y="216"/>
                </a:lnTo>
                <a:lnTo>
                  <a:pt x="959" y="210"/>
                </a:lnTo>
                <a:lnTo>
                  <a:pt x="958" y="199"/>
                </a:lnTo>
                <a:lnTo>
                  <a:pt x="941" y="179"/>
                </a:lnTo>
                <a:lnTo>
                  <a:pt x="923" y="175"/>
                </a:lnTo>
                <a:lnTo>
                  <a:pt x="917" y="167"/>
                </a:lnTo>
                <a:lnTo>
                  <a:pt x="908" y="167"/>
                </a:lnTo>
                <a:lnTo>
                  <a:pt x="900" y="170"/>
                </a:lnTo>
                <a:lnTo>
                  <a:pt x="895" y="174"/>
                </a:lnTo>
                <a:lnTo>
                  <a:pt x="891" y="173"/>
                </a:lnTo>
                <a:lnTo>
                  <a:pt x="893" y="165"/>
                </a:lnTo>
                <a:lnTo>
                  <a:pt x="882" y="154"/>
                </a:lnTo>
                <a:lnTo>
                  <a:pt x="868" y="155"/>
                </a:lnTo>
                <a:lnTo>
                  <a:pt x="864" y="152"/>
                </a:lnTo>
                <a:lnTo>
                  <a:pt x="860" y="151"/>
                </a:lnTo>
                <a:lnTo>
                  <a:pt x="856" y="149"/>
                </a:lnTo>
                <a:lnTo>
                  <a:pt x="851" y="143"/>
                </a:lnTo>
                <a:lnTo>
                  <a:pt x="844" y="141"/>
                </a:lnTo>
                <a:lnTo>
                  <a:pt x="833" y="133"/>
                </a:lnTo>
                <a:lnTo>
                  <a:pt x="818" y="130"/>
                </a:lnTo>
                <a:lnTo>
                  <a:pt x="816" y="104"/>
                </a:lnTo>
                <a:lnTo>
                  <a:pt x="820" y="96"/>
                </a:lnTo>
                <a:lnTo>
                  <a:pt x="820" y="81"/>
                </a:lnTo>
                <a:lnTo>
                  <a:pt x="818" y="69"/>
                </a:lnTo>
                <a:lnTo>
                  <a:pt x="805" y="62"/>
                </a:lnTo>
                <a:lnTo>
                  <a:pt x="796" y="62"/>
                </a:lnTo>
                <a:lnTo>
                  <a:pt x="792" y="60"/>
                </a:lnTo>
                <a:lnTo>
                  <a:pt x="786" y="53"/>
                </a:lnTo>
                <a:lnTo>
                  <a:pt x="783" y="49"/>
                </a:lnTo>
                <a:lnTo>
                  <a:pt x="762" y="35"/>
                </a:lnTo>
                <a:lnTo>
                  <a:pt x="753" y="30"/>
                </a:lnTo>
                <a:lnTo>
                  <a:pt x="740" y="17"/>
                </a:lnTo>
                <a:lnTo>
                  <a:pt x="715" y="8"/>
                </a:lnTo>
                <a:lnTo>
                  <a:pt x="698" y="6"/>
                </a:lnTo>
                <a:lnTo>
                  <a:pt x="673" y="8"/>
                </a:lnTo>
                <a:lnTo>
                  <a:pt x="664" y="12"/>
                </a:lnTo>
                <a:lnTo>
                  <a:pt x="653" y="13"/>
                </a:lnTo>
                <a:lnTo>
                  <a:pt x="636" y="14"/>
                </a:lnTo>
                <a:lnTo>
                  <a:pt x="625" y="10"/>
                </a:lnTo>
                <a:lnTo>
                  <a:pt x="612" y="11"/>
                </a:lnTo>
                <a:lnTo>
                  <a:pt x="563" y="30"/>
                </a:lnTo>
                <a:lnTo>
                  <a:pt x="562" y="36"/>
                </a:lnTo>
                <a:lnTo>
                  <a:pt x="555" y="40"/>
                </a:lnTo>
                <a:lnTo>
                  <a:pt x="528" y="40"/>
                </a:lnTo>
                <a:lnTo>
                  <a:pt x="456" y="54"/>
                </a:lnTo>
                <a:lnTo>
                  <a:pt x="442" y="36"/>
                </a:lnTo>
                <a:lnTo>
                  <a:pt x="432" y="34"/>
                </a:lnTo>
                <a:lnTo>
                  <a:pt x="405" y="22"/>
                </a:lnTo>
                <a:lnTo>
                  <a:pt x="392" y="36"/>
                </a:lnTo>
                <a:lnTo>
                  <a:pt x="325" y="37"/>
                </a:lnTo>
                <a:lnTo>
                  <a:pt x="327" y="29"/>
                </a:lnTo>
                <a:lnTo>
                  <a:pt x="329" y="8"/>
                </a:lnTo>
                <a:lnTo>
                  <a:pt x="325" y="2"/>
                </a:lnTo>
                <a:lnTo>
                  <a:pt x="324" y="1"/>
                </a:lnTo>
                <a:lnTo>
                  <a:pt x="324" y="0"/>
                </a:lnTo>
                <a:lnTo>
                  <a:pt x="323" y="0"/>
                </a:lnTo>
                <a:lnTo>
                  <a:pt x="322" y="1"/>
                </a:lnTo>
                <a:lnTo>
                  <a:pt x="319" y="3"/>
                </a:lnTo>
                <a:lnTo>
                  <a:pt x="316" y="5"/>
                </a:lnTo>
                <a:lnTo>
                  <a:pt x="313" y="9"/>
                </a:lnTo>
                <a:lnTo>
                  <a:pt x="311" y="13"/>
                </a:lnTo>
                <a:lnTo>
                  <a:pt x="305" y="23"/>
                </a:lnTo>
                <a:lnTo>
                  <a:pt x="301" y="34"/>
                </a:lnTo>
                <a:lnTo>
                  <a:pt x="297" y="48"/>
                </a:lnTo>
                <a:lnTo>
                  <a:pt x="294" y="62"/>
                </a:lnTo>
                <a:lnTo>
                  <a:pt x="292" y="79"/>
                </a:lnTo>
                <a:lnTo>
                  <a:pt x="290" y="95"/>
                </a:lnTo>
                <a:lnTo>
                  <a:pt x="290" y="111"/>
                </a:lnTo>
                <a:lnTo>
                  <a:pt x="290" y="128"/>
                </a:lnTo>
                <a:lnTo>
                  <a:pt x="292" y="143"/>
                </a:lnTo>
                <a:lnTo>
                  <a:pt x="295" y="158"/>
                </a:lnTo>
                <a:lnTo>
                  <a:pt x="300" y="171"/>
                </a:lnTo>
                <a:lnTo>
                  <a:pt x="306" y="183"/>
                </a:lnTo>
                <a:lnTo>
                  <a:pt x="309" y="188"/>
                </a:lnTo>
                <a:lnTo>
                  <a:pt x="313" y="192"/>
                </a:lnTo>
                <a:lnTo>
                  <a:pt x="317" y="196"/>
                </a:lnTo>
                <a:lnTo>
                  <a:pt x="322" y="199"/>
                </a:lnTo>
                <a:close/>
              </a:path>
            </a:pathLst>
          </a:custGeom>
          <a:noFill/>
          <a:ln w="28575" cmpd="sng">
            <a:solidFill>
              <a:schemeClr val="bg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8953" name="Text Box 105"/>
          <p:cNvSpPr txBox="1">
            <a:spLocks noChangeArrowheads="1"/>
          </p:cNvSpPr>
          <p:nvPr/>
        </p:nvSpPr>
        <p:spPr bwMode="auto">
          <a:xfrm>
            <a:off x="5143500" y="4546600"/>
            <a:ext cx="74930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/>
            <a:r>
              <a:rPr lang="pt-BR" sz="1800">
                <a:solidFill>
                  <a:srgbClr val="066168"/>
                </a:solidFill>
                <a:latin typeface="Verdana" pitchFamily="34" charset="0"/>
              </a:rPr>
              <a:t>PE</a:t>
            </a:r>
          </a:p>
        </p:txBody>
      </p:sp>
      <p:sp>
        <p:nvSpPr>
          <p:cNvPr id="78954" name="Text Box 106"/>
          <p:cNvSpPr txBox="1">
            <a:spLocks noChangeArrowheads="1"/>
          </p:cNvSpPr>
          <p:nvPr/>
        </p:nvSpPr>
        <p:spPr bwMode="auto">
          <a:xfrm>
            <a:off x="4572000" y="5300663"/>
            <a:ext cx="873125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/>
            <a:r>
              <a:rPr lang="pt-BR" sz="1800">
                <a:solidFill>
                  <a:srgbClr val="066168"/>
                </a:solidFill>
                <a:latin typeface="Verdana" pitchFamily="34" charset="0"/>
              </a:rPr>
              <a:t>AL</a:t>
            </a:r>
          </a:p>
        </p:txBody>
      </p:sp>
      <p:sp>
        <p:nvSpPr>
          <p:cNvPr id="78955" name="Freeform 107"/>
          <p:cNvSpPr>
            <a:spLocks/>
          </p:cNvSpPr>
          <p:nvPr/>
        </p:nvSpPr>
        <p:spPr bwMode="auto">
          <a:xfrm>
            <a:off x="4427538" y="4270375"/>
            <a:ext cx="863600" cy="1308100"/>
          </a:xfrm>
          <a:custGeom>
            <a:avLst/>
            <a:gdLst>
              <a:gd name="T0" fmla="*/ 0 w 726"/>
              <a:gd name="T1" fmla="*/ 1101 h 1101"/>
              <a:gd name="T2" fmla="*/ 99 w 726"/>
              <a:gd name="T3" fmla="*/ 984 h 1101"/>
              <a:gd name="T4" fmla="*/ 75 w 726"/>
              <a:gd name="T5" fmla="*/ 895 h 1101"/>
              <a:gd name="T6" fmla="*/ 55 w 726"/>
              <a:gd name="T7" fmla="*/ 833 h 1101"/>
              <a:gd name="T8" fmla="*/ 184 w 726"/>
              <a:gd name="T9" fmla="*/ 833 h 1101"/>
              <a:gd name="T10" fmla="*/ 228 w 726"/>
              <a:gd name="T11" fmla="*/ 831 h 1101"/>
              <a:gd name="T12" fmla="*/ 264 w 726"/>
              <a:gd name="T13" fmla="*/ 795 h 1101"/>
              <a:gd name="T14" fmla="*/ 375 w 726"/>
              <a:gd name="T15" fmla="*/ 819 h 1101"/>
              <a:gd name="T16" fmla="*/ 408 w 726"/>
              <a:gd name="T17" fmla="*/ 882 h 1101"/>
              <a:gd name="T18" fmla="*/ 375 w 726"/>
              <a:gd name="T19" fmla="*/ 819 h 1101"/>
              <a:gd name="T20" fmla="*/ 369 w 726"/>
              <a:gd name="T21" fmla="*/ 708 h 1101"/>
              <a:gd name="T22" fmla="*/ 330 w 726"/>
              <a:gd name="T23" fmla="*/ 678 h 1101"/>
              <a:gd name="T24" fmla="*/ 315 w 726"/>
              <a:gd name="T25" fmla="*/ 621 h 1101"/>
              <a:gd name="T26" fmla="*/ 546 w 726"/>
              <a:gd name="T27" fmla="*/ 564 h 1101"/>
              <a:gd name="T28" fmla="*/ 573 w 726"/>
              <a:gd name="T29" fmla="*/ 519 h 1101"/>
              <a:gd name="T30" fmla="*/ 633 w 726"/>
              <a:gd name="T31" fmla="*/ 501 h 1101"/>
              <a:gd name="T32" fmla="*/ 633 w 726"/>
              <a:gd name="T33" fmla="*/ 447 h 1101"/>
              <a:gd name="T34" fmla="*/ 648 w 726"/>
              <a:gd name="T35" fmla="*/ 420 h 1101"/>
              <a:gd name="T36" fmla="*/ 615 w 726"/>
              <a:gd name="T37" fmla="*/ 411 h 1101"/>
              <a:gd name="T38" fmla="*/ 588 w 726"/>
              <a:gd name="T39" fmla="*/ 333 h 1101"/>
              <a:gd name="T40" fmla="*/ 579 w 726"/>
              <a:gd name="T41" fmla="*/ 297 h 1101"/>
              <a:gd name="T42" fmla="*/ 576 w 726"/>
              <a:gd name="T43" fmla="*/ 204 h 1101"/>
              <a:gd name="T44" fmla="*/ 564 w 726"/>
              <a:gd name="T45" fmla="*/ 147 h 1101"/>
              <a:gd name="T46" fmla="*/ 624 w 726"/>
              <a:gd name="T47" fmla="*/ 114 h 1101"/>
              <a:gd name="T48" fmla="*/ 687 w 726"/>
              <a:gd name="T49" fmla="*/ 114 h 1101"/>
              <a:gd name="T50" fmla="*/ 726 w 726"/>
              <a:gd name="T51" fmla="*/ 69 h 1101"/>
              <a:gd name="T52" fmla="*/ 684 w 726"/>
              <a:gd name="T53" fmla="*/ 0 h 1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726" h="1101">
                <a:moveTo>
                  <a:pt x="0" y="1101"/>
                </a:moveTo>
                <a:lnTo>
                  <a:pt x="99" y="984"/>
                </a:lnTo>
                <a:lnTo>
                  <a:pt x="75" y="895"/>
                </a:lnTo>
                <a:lnTo>
                  <a:pt x="55" y="833"/>
                </a:lnTo>
                <a:lnTo>
                  <a:pt x="184" y="833"/>
                </a:lnTo>
                <a:lnTo>
                  <a:pt x="228" y="831"/>
                </a:lnTo>
                <a:lnTo>
                  <a:pt x="264" y="795"/>
                </a:lnTo>
                <a:lnTo>
                  <a:pt x="375" y="819"/>
                </a:lnTo>
                <a:lnTo>
                  <a:pt x="408" y="882"/>
                </a:lnTo>
                <a:lnTo>
                  <a:pt x="375" y="819"/>
                </a:lnTo>
                <a:lnTo>
                  <a:pt x="369" y="708"/>
                </a:lnTo>
                <a:lnTo>
                  <a:pt x="330" y="678"/>
                </a:lnTo>
                <a:lnTo>
                  <a:pt x="315" y="621"/>
                </a:lnTo>
                <a:lnTo>
                  <a:pt x="546" y="564"/>
                </a:lnTo>
                <a:lnTo>
                  <a:pt x="573" y="519"/>
                </a:lnTo>
                <a:lnTo>
                  <a:pt x="633" y="501"/>
                </a:lnTo>
                <a:lnTo>
                  <a:pt x="633" y="447"/>
                </a:lnTo>
                <a:lnTo>
                  <a:pt x="648" y="420"/>
                </a:lnTo>
                <a:lnTo>
                  <a:pt x="615" y="411"/>
                </a:lnTo>
                <a:lnTo>
                  <a:pt x="588" y="333"/>
                </a:lnTo>
                <a:lnTo>
                  <a:pt x="579" y="297"/>
                </a:lnTo>
                <a:lnTo>
                  <a:pt x="576" y="204"/>
                </a:lnTo>
                <a:lnTo>
                  <a:pt x="564" y="147"/>
                </a:lnTo>
                <a:lnTo>
                  <a:pt x="624" y="114"/>
                </a:lnTo>
                <a:lnTo>
                  <a:pt x="687" y="114"/>
                </a:lnTo>
                <a:lnTo>
                  <a:pt x="726" y="69"/>
                </a:lnTo>
                <a:lnTo>
                  <a:pt x="684" y="0"/>
                </a:lnTo>
              </a:path>
            </a:pathLst>
          </a:custGeom>
          <a:noFill/>
          <a:ln w="38100" cmpd="sng">
            <a:solidFill>
              <a:srgbClr val="003300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8956" name="Text Box 108"/>
          <p:cNvSpPr txBox="1">
            <a:spLocks noChangeArrowheads="1"/>
          </p:cNvSpPr>
          <p:nvPr/>
        </p:nvSpPr>
        <p:spPr bwMode="auto">
          <a:xfrm>
            <a:off x="1978025" y="3887788"/>
            <a:ext cx="1300163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/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PI</a:t>
            </a:r>
          </a:p>
        </p:txBody>
      </p:sp>
      <p:sp>
        <p:nvSpPr>
          <p:cNvPr id="451874" name="Text Box 290"/>
          <p:cNvSpPr txBox="1">
            <a:spLocks noChangeArrowheads="1"/>
          </p:cNvSpPr>
          <p:nvPr/>
        </p:nvSpPr>
        <p:spPr bwMode="auto">
          <a:xfrm>
            <a:off x="3856038" y="2640013"/>
            <a:ext cx="865187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900">
                <a:solidFill>
                  <a:srgbClr val="066168"/>
                </a:solidFill>
                <a:latin typeface="Verdana" pitchFamily="34" charset="0"/>
              </a:rPr>
              <a:t>Fortaleza</a:t>
            </a:r>
          </a:p>
        </p:txBody>
      </p:sp>
      <p:sp>
        <p:nvSpPr>
          <p:cNvPr id="78958" name="Freeform 110"/>
          <p:cNvSpPr>
            <a:spLocks/>
          </p:cNvSpPr>
          <p:nvPr/>
        </p:nvSpPr>
        <p:spPr bwMode="auto">
          <a:xfrm>
            <a:off x="3390900" y="2854325"/>
            <a:ext cx="581025" cy="1747838"/>
          </a:xfrm>
          <a:custGeom>
            <a:avLst/>
            <a:gdLst>
              <a:gd name="T0" fmla="*/ 206 w 366"/>
              <a:gd name="T1" fmla="*/ 0 h 1101"/>
              <a:gd name="T2" fmla="*/ 303 w 366"/>
              <a:gd name="T3" fmla="*/ 76 h 1101"/>
              <a:gd name="T4" fmla="*/ 296 w 366"/>
              <a:gd name="T5" fmla="*/ 118 h 1101"/>
              <a:gd name="T6" fmla="*/ 366 w 366"/>
              <a:gd name="T7" fmla="*/ 103 h 1101"/>
              <a:gd name="T8" fmla="*/ 296 w 366"/>
              <a:gd name="T9" fmla="*/ 117 h 1101"/>
              <a:gd name="T10" fmla="*/ 237 w 366"/>
              <a:gd name="T11" fmla="*/ 220 h 1101"/>
              <a:gd name="T12" fmla="*/ 207 w 366"/>
              <a:gd name="T13" fmla="*/ 372 h 1101"/>
              <a:gd name="T14" fmla="*/ 126 w 366"/>
              <a:gd name="T15" fmla="*/ 733 h 1101"/>
              <a:gd name="T16" fmla="*/ 143 w 366"/>
              <a:gd name="T17" fmla="*/ 741 h 1101"/>
              <a:gd name="T18" fmla="*/ 195 w 366"/>
              <a:gd name="T19" fmla="*/ 883 h 1101"/>
              <a:gd name="T20" fmla="*/ 171 w 366"/>
              <a:gd name="T21" fmla="*/ 936 h 1101"/>
              <a:gd name="T22" fmla="*/ 104 w 366"/>
              <a:gd name="T23" fmla="*/ 921 h 1101"/>
              <a:gd name="T24" fmla="*/ 69 w 366"/>
              <a:gd name="T25" fmla="*/ 943 h 1101"/>
              <a:gd name="T26" fmla="*/ 107 w 366"/>
              <a:gd name="T27" fmla="*/ 924 h 1101"/>
              <a:gd name="T28" fmla="*/ 168 w 366"/>
              <a:gd name="T29" fmla="*/ 936 h 1101"/>
              <a:gd name="T30" fmla="*/ 126 w 366"/>
              <a:gd name="T31" fmla="*/ 1077 h 1101"/>
              <a:gd name="T32" fmla="*/ 125 w 366"/>
              <a:gd name="T33" fmla="*/ 1101 h 1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366" h="1101">
                <a:moveTo>
                  <a:pt x="206" y="0"/>
                </a:moveTo>
                <a:cubicBezTo>
                  <a:pt x="161" y="69"/>
                  <a:pt x="303" y="76"/>
                  <a:pt x="303" y="76"/>
                </a:cubicBezTo>
                <a:lnTo>
                  <a:pt x="296" y="118"/>
                </a:lnTo>
                <a:lnTo>
                  <a:pt x="366" y="103"/>
                </a:lnTo>
                <a:lnTo>
                  <a:pt x="296" y="117"/>
                </a:lnTo>
                <a:lnTo>
                  <a:pt x="237" y="220"/>
                </a:lnTo>
                <a:cubicBezTo>
                  <a:pt x="237" y="220"/>
                  <a:pt x="249" y="322"/>
                  <a:pt x="207" y="372"/>
                </a:cubicBezTo>
                <a:cubicBezTo>
                  <a:pt x="0" y="537"/>
                  <a:pt x="126" y="733"/>
                  <a:pt x="126" y="733"/>
                </a:cubicBezTo>
                <a:lnTo>
                  <a:pt x="143" y="741"/>
                </a:lnTo>
                <a:lnTo>
                  <a:pt x="195" y="883"/>
                </a:lnTo>
                <a:lnTo>
                  <a:pt x="171" y="936"/>
                </a:lnTo>
                <a:lnTo>
                  <a:pt x="104" y="921"/>
                </a:lnTo>
                <a:lnTo>
                  <a:pt x="69" y="943"/>
                </a:lnTo>
                <a:lnTo>
                  <a:pt x="107" y="924"/>
                </a:lnTo>
                <a:lnTo>
                  <a:pt x="168" y="936"/>
                </a:lnTo>
                <a:lnTo>
                  <a:pt x="126" y="1077"/>
                </a:lnTo>
                <a:lnTo>
                  <a:pt x="125" y="1101"/>
                </a:lnTo>
              </a:path>
            </a:pathLst>
          </a:custGeom>
          <a:noFill/>
          <a:ln w="38100" cap="flat" cmpd="sng">
            <a:solidFill>
              <a:srgbClr val="80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8959" name="Freeform 111"/>
          <p:cNvSpPr>
            <a:spLocks/>
          </p:cNvSpPr>
          <p:nvPr/>
        </p:nvSpPr>
        <p:spPr bwMode="auto">
          <a:xfrm>
            <a:off x="1873250" y="4491038"/>
            <a:ext cx="3333750" cy="482600"/>
          </a:xfrm>
          <a:custGeom>
            <a:avLst/>
            <a:gdLst>
              <a:gd name="T0" fmla="*/ 2074 w 2100"/>
              <a:gd name="T1" fmla="*/ 304 h 304"/>
              <a:gd name="T2" fmla="*/ 2044 w 2100"/>
              <a:gd name="T3" fmla="*/ 243 h 304"/>
              <a:gd name="T4" fmla="*/ 2089 w 2100"/>
              <a:gd name="T5" fmla="*/ 230 h 304"/>
              <a:gd name="T6" fmla="*/ 2089 w 2100"/>
              <a:gd name="T7" fmla="*/ 189 h 304"/>
              <a:gd name="T8" fmla="*/ 2100 w 2100"/>
              <a:gd name="T9" fmla="*/ 169 h 304"/>
              <a:gd name="T10" fmla="*/ 2075 w 2100"/>
              <a:gd name="T11" fmla="*/ 162 h 304"/>
              <a:gd name="T12" fmla="*/ 1928 w 2100"/>
              <a:gd name="T13" fmla="*/ 183 h 304"/>
              <a:gd name="T14" fmla="*/ 1715 w 2100"/>
              <a:gd name="T15" fmla="*/ 199 h 304"/>
              <a:gd name="T16" fmla="*/ 1664 w 2100"/>
              <a:gd name="T17" fmla="*/ 217 h 304"/>
              <a:gd name="T18" fmla="*/ 1071 w 2100"/>
              <a:gd name="T19" fmla="*/ 70 h 304"/>
              <a:gd name="T20" fmla="*/ 879 w 2100"/>
              <a:gd name="T21" fmla="*/ 56 h 304"/>
              <a:gd name="T22" fmla="*/ 804 w 2100"/>
              <a:gd name="T23" fmla="*/ 0 h 304"/>
              <a:gd name="T24" fmla="*/ 742 w 2100"/>
              <a:gd name="T25" fmla="*/ 6 h 304"/>
              <a:gd name="T26" fmla="*/ 681 w 2100"/>
              <a:gd name="T27" fmla="*/ 0 h 304"/>
              <a:gd name="T28" fmla="*/ 571 w 2100"/>
              <a:gd name="T29" fmla="*/ 9 h 304"/>
              <a:gd name="T30" fmla="*/ 438 w 2100"/>
              <a:gd name="T31" fmla="*/ 18 h 304"/>
              <a:gd name="T32" fmla="*/ 240 w 2100"/>
              <a:gd name="T33" fmla="*/ 55 h 304"/>
              <a:gd name="T34" fmla="*/ 73 w 2100"/>
              <a:gd name="T35" fmla="*/ 66 h 304"/>
              <a:gd name="T36" fmla="*/ 0 w 2100"/>
              <a:gd name="T37" fmla="*/ 102 h 3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100" h="304">
                <a:moveTo>
                  <a:pt x="2074" y="304"/>
                </a:moveTo>
                <a:lnTo>
                  <a:pt x="2044" y="243"/>
                </a:lnTo>
                <a:lnTo>
                  <a:pt x="2089" y="230"/>
                </a:lnTo>
                <a:lnTo>
                  <a:pt x="2089" y="189"/>
                </a:lnTo>
                <a:lnTo>
                  <a:pt x="2100" y="169"/>
                </a:lnTo>
                <a:lnTo>
                  <a:pt x="2075" y="162"/>
                </a:lnTo>
                <a:lnTo>
                  <a:pt x="1928" y="183"/>
                </a:lnTo>
                <a:lnTo>
                  <a:pt x="1715" y="199"/>
                </a:lnTo>
                <a:lnTo>
                  <a:pt x="1664" y="217"/>
                </a:lnTo>
                <a:lnTo>
                  <a:pt x="1071" y="70"/>
                </a:lnTo>
                <a:lnTo>
                  <a:pt x="879" y="56"/>
                </a:lnTo>
                <a:lnTo>
                  <a:pt x="804" y="0"/>
                </a:lnTo>
                <a:lnTo>
                  <a:pt x="742" y="6"/>
                </a:lnTo>
                <a:lnTo>
                  <a:pt x="681" y="0"/>
                </a:lnTo>
                <a:lnTo>
                  <a:pt x="571" y="9"/>
                </a:lnTo>
                <a:lnTo>
                  <a:pt x="438" y="18"/>
                </a:lnTo>
                <a:lnTo>
                  <a:pt x="240" y="55"/>
                </a:lnTo>
                <a:lnTo>
                  <a:pt x="73" y="66"/>
                </a:lnTo>
                <a:lnTo>
                  <a:pt x="0" y="102"/>
                </a:lnTo>
              </a:path>
            </a:pathLst>
          </a:custGeom>
          <a:noFill/>
          <a:ln w="38100" cmpd="sng">
            <a:solidFill>
              <a:srgbClr val="800000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8960" name="Text Box 112"/>
          <p:cNvSpPr txBox="1">
            <a:spLocks noChangeArrowheads="1"/>
          </p:cNvSpPr>
          <p:nvPr/>
        </p:nvSpPr>
        <p:spPr bwMode="auto">
          <a:xfrm>
            <a:off x="4056063" y="3529013"/>
            <a:ext cx="1171575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/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RN</a:t>
            </a:r>
          </a:p>
        </p:txBody>
      </p:sp>
      <p:sp>
        <p:nvSpPr>
          <p:cNvPr id="78961" name="Freeform 113"/>
          <p:cNvSpPr>
            <a:spLocks/>
          </p:cNvSpPr>
          <p:nvPr/>
        </p:nvSpPr>
        <p:spPr bwMode="auto">
          <a:xfrm>
            <a:off x="2590800" y="4479925"/>
            <a:ext cx="177800" cy="234950"/>
          </a:xfrm>
          <a:custGeom>
            <a:avLst/>
            <a:gdLst>
              <a:gd name="T0" fmla="*/ 0 w 112"/>
              <a:gd name="T1" fmla="*/ 148 h 148"/>
              <a:gd name="T2" fmla="*/ 112 w 112"/>
              <a:gd name="T3" fmla="*/ 0 h 148"/>
            </a:gdLst>
            <a:ahLst/>
            <a:cxnLst>
              <a:cxn ang="0">
                <a:pos x="T0" y="T1"/>
              </a:cxn>
              <a:cxn ang="0">
                <a:pos x="T2" y="T3"/>
              </a:cxn>
            </a:cxnLst>
            <a:rect l="0" t="0" r="r" b="b"/>
            <a:pathLst>
              <a:path w="112" h="148">
                <a:moveTo>
                  <a:pt x="0" y="148"/>
                </a:moveTo>
                <a:lnTo>
                  <a:pt x="112" y="0"/>
                </a:lnTo>
              </a:path>
            </a:pathLst>
          </a:custGeom>
          <a:noFill/>
          <a:ln w="28575" cmpd="sng">
            <a:solidFill>
              <a:srgbClr val="00ABB8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78962" name="Group 114"/>
          <p:cNvGrpSpPr>
            <a:grpSpLocks/>
          </p:cNvGrpSpPr>
          <p:nvPr/>
        </p:nvGrpSpPr>
        <p:grpSpPr bwMode="auto">
          <a:xfrm>
            <a:off x="2627313" y="4394200"/>
            <a:ext cx="215900" cy="220663"/>
            <a:chOff x="4438" y="1043"/>
            <a:chExt cx="136" cy="139"/>
          </a:xfrm>
        </p:grpSpPr>
        <p:grpSp>
          <p:nvGrpSpPr>
            <p:cNvPr id="2" name="Group 305"/>
            <p:cNvGrpSpPr>
              <a:grpSpLocks/>
            </p:cNvGrpSpPr>
            <p:nvPr/>
          </p:nvGrpSpPr>
          <p:grpSpPr bwMode="auto">
            <a:xfrm>
              <a:off x="4438" y="1043"/>
              <a:ext cx="136" cy="139"/>
              <a:chOff x="5062" y="2106"/>
              <a:chExt cx="196" cy="198"/>
            </a:xfrm>
          </p:grpSpPr>
          <p:sp>
            <p:nvSpPr>
              <p:cNvPr id="78964" name="Oval 306"/>
              <p:cNvSpPr>
                <a:spLocks noChangeArrowheads="1"/>
              </p:cNvSpPr>
              <p:nvPr/>
            </p:nvSpPr>
            <p:spPr bwMode="auto">
              <a:xfrm>
                <a:off x="5062" y="2106"/>
                <a:ext cx="196" cy="198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100000">
                    <a:srgbClr val="1E1602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pt-BR" sz="1800" b="0"/>
              </a:p>
            </p:txBody>
          </p:sp>
          <p:sp>
            <p:nvSpPr>
              <p:cNvPr id="78965" name="Oval 307"/>
              <p:cNvSpPr>
                <a:spLocks noChangeArrowheads="1"/>
              </p:cNvSpPr>
              <p:nvPr/>
            </p:nvSpPr>
            <p:spPr bwMode="auto">
              <a:xfrm>
                <a:off x="5062" y="2106"/>
                <a:ext cx="196" cy="198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100000">
                    <a:srgbClr val="664B08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pt-BR" sz="1800" b="0"/>
              </a:p>
            </p:txBody>
          </p:sp>
        </p:grpSp>
        <p:grpSp>
          <p:nvGrpSpPr>
            <p:cNvPr id="3" name="Group 305"/>
            <p:cNvGrpSpPr>
              <a:grpSpLocks/>
            </p:cNvGrpSpPr>
            <p:nvPr/>
          </p:nvGrpSpPr>
          <p:grpSpPr bwMode="auto">
            <a:xfrm>
              <a:off x="4438" y="1043"/>
              <a:ext cx="136" cy="139"/>
              <a:chOff x="5062" y="2106"/>
              <a:chExt cx="196" cy="198"/>
            </a:xfrm>
          </p:grpSpPr>
          <p:sp>
            <p:nvSpPr>
              <p:cNvPr id="78967" name="Oval 306"/>
              <p:cNvSpPr>
                <a:spLocks noChangeArrowheads="1"/>
              </p:cNvSpPr>
              <p:nvPr/>
            </p:nvSpPr>
            <p:spPr bwMode="auto">
              <a:xfrm>
                <a:off x="5062" y="2106"/>
                <a:ext cx="196" cy="198"/>
              </a:xfrm>
              <a:prstGeom prst="ellipse">
                <a:avLst/>
              </a:prstGeom>
              <a:gradFill rotWithShape="1">
                <a:gsLst>
                  <a:gs pos="0">
                    <a:srgbClr val="07767E"/>
                  </a:gs>
                  <a:gs pos="100000">
                    <a:srgbClr val="1E1602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pt-BR" sz="1800" b="0"/>
              </a:p>
            </p:txBody>
          </p:sp>
          <p:sp>
            <p:nvSpPr>
              <p:cNvPr id="78968" name="Oval 307"/>
              <p:cNvSpPr>
                <a:spLocks noChangeArrowheads="1"/>
              </p:cNvSpPr>
              <p:nvPr/>
            </p:nvSpPr>
            <p:spPr bwMode="auto">
              <a:xfrm>
                <a:off x="5062" y="2106"/>
                <a:ext cx="196" cy="198"/>
              </a:xfrm>
              <a:prstGeom prst="ellipse">
                <a:avLst/>
              </a:prstGeom>
              <a:gradFill rotWithShape="1">
                <a:gsLst>
                  <a:gs pos="0">
                    <a:srgbClr val="07767E"/>
                  </a:gs>
                  <a:gs pos="100000">
                    <a:srgbClr val="664B08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pt-BR" sz="1800" b="0"/>
              </a:p>
            </p:txBody>
          </p:sp>
        </p:grpSp>
      </p:grpSp>
      <p:sp>
        <p:nvSpPr>
          <p:cNvPr id="78969" name="Freeform 121"/>
          <p:cNvSpPr>
            <a:spLocks/>
          </p:cNvSpPr>
          <p:nvPr/>
        </p:nvSpPr>
        <p:spPr bwMode="auto">
          <a:xfrm>
            <a:off x="3035300" y="4330700"/>
            <a:ext cx="622300" cy="869950"/>
          </a:xfrm>
          <a:custGeom>
            <a:avLst/>
            <a:gdLst>
              <a:gd name="T0" fmla="*/ 0 w 392"/>
              <a:gd name="T1" fmla="*/ 548 h 548"/>
              <a:gd name="T2" fmla="*/ 392 w 392"/>
              <a:gd name="T3" fmla="*/ 0 h 548"/>
            </a:gdLst>
            <a:ahLst/>
            <a:cxnLst>
              <a:cxn ang="0">
                <a:pos x="T0" y="T1"/>
              </a:cxn>
              <a:cxn ang="0">
                <a:pos x="T2" y="T3"/>
              </a:cxn>
            </a:cxnLst>
            <a:rect l="0" t="0" r="r" b="b"/>
            <a:pathLst>
              <a:path w="392" h="548">
                <a:moveTo>
                  <a:pt x="0" y="548"/>
                </a:moveTo>
                <a:lnTo>
                  <a:pt x="392" y="0"/>
                </a:lnTo>
              </a:path>
            </a:pathLst>
          </a:custGeom>
          <a:noFill/>
          <a:ln w="28575" cmpd="sng">
            <a:solidFill>
              <a:srgbClr val="00ABB8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78970" name="Group 122"/>
          <p:cNvGrpSpPr>
            <a:grpSpLocks/>
          </p:cNvGrpSpPr>
          <p:nvPr/>
        </p:nvGrpSpPr>
        <p:grpSpPr bwMode="auto">
          <a:xfrm>
            <a:off x="3563938" y="4216400"/>
            <a:ext cx="215900" cy="220663"/>
            <a:chOff x="4438" y="1043"/>
            <a:chExt cx="136" cy="139"/>
          </a:xfrm>
        </p:grpSpPr>
        <p:grpSp>
          <p:nvGrpSpPr>
            <p:cNvPr id="4" name="Group 305"/>
            <p:cNvGrpSpPr>
              <a:grpSpLocks/>
            </p:cNvGrpSpPr>
            <p:nvPr/>
          </p:nvGrpSpPr>
          <p:grpSpPr bwMode="auto">
            <a:xfrm>
              <a:off x="4438" y="1043"/>
              <a:ext cx="136" cy="139"/>
              <a:chOff x="5062" y="2106"/>
              <a:chExt cx="196" cy="198"/>
            </a:xfrm>
          </p:grpSpPr>
          <p:sp>
            <p:nvSpPr>
              <p:cNvPr id="78972" name="Oval 306"/>
              <p:cNvSpPr>
                <a:spLocks noChangeArrowheads="1"/>
              </p:cNvSpPr>
              <p:nvPr/>
            </p:nvSpPr>
            <p:spPr bwMode="auto">
              <a:xfrm>
                <a:off x="5062" y="2106"/>
                <a:ext cx="196" cy="198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100000">
                    <a:srgbClr val="1E1602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pt-BR" sz="1800" b="0"/>
              </a:p>
            </p:txBody>
          </p:sp>
          <p:sp>
            <p:nvSpPr>
              <p:cNvPr id="78973" name="Oval 307"/>
              <p:cNvSpPr>
                <a:spLocks noChangeArrowheads="1"/>
              </p:cNvSpPr>
              <p:nvPr/>
            </p:nvSpPr>
            <p:spPr bwMode="auto">
              <a:xfrm>
                <a:off x="5062" y="2106"/>
                <a:ext cx="196" cy="198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100000">
                    <a:srgbClr val="664B08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pt-BR" sz="1800" b="0"/>
              </a:p>
            </p:txBody>
          </p:sp>
        </p:grpSp>
        <p:grpSp>
          <p:nvGrpSpPr>
            <p:cNvPr id="5" name="Group 305"/>
            <p:cNvGrpSpPr>
              <a:grpSpLocks/>
            </p:cNvGrpSpPr>
            <p:nvPr/>
          </p:nvGrpSpPr>
          <p:grpSpPr bwMode="auto">
            <a:xfrm>
              <a:off x="4438" y="1043"/>
              <a:ext cx="136" cy="139"/>
              <a:chOff x="5062" y="2106"/>
              <a:chExt cx="196" cy="198"/>
            </a:xfrm>
          </p:grpSpPr>
          <p:sp>
            <p:nvSpPr>
              <p:cNvPr id="78975" name="Oval 306"/>
              <p:cNvSpPr>
                <a:spLocks noChangeArrowheads="1"/>
              </p:cNvSpPr>
              <p:nvPr/>
            </p:nvSpPr>
            <p:spPr bwMode="auto">
              <a:xfrm>
                <a:off x="5062" y="2106"/>
                <a:ext cx="196" cy="198"/>
              </a:xfrm>
              <a:prstGeom prst="ellipse">
                <a:avLst/>
              </a:prstGeom>
              <a:gradFill rotWithShape="1">
                <a:gsLst>
                  <a:gs pos="0">
                    <a:srgbClr val="07767E"/>
                  </a:gs>
                  <a:gs pos="100000">
                    <a:srgbClr val="1E1602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pt-BR" sz="1800" b="0"/>
              </a:p>
            </p:txBody>
          </p:sp>
          <p:sp>
            <p:nvSpPr>
              <p:cNvPr id="78976" name="Oval 307"/>
              <p:cNvSpPr>
                <a:spLocks noChangeArrowheads="1"/>
              </p:cNvSpPr>
              <p:nvPr/>
            </p:nvSpPr>
            <p:spPr bwMode="auto">
              <a:xfrm>
                <a:off x="5062" y="2106"/>
                <a:ext cx="196" cy="198"/>
              </a:xfrm>
              <a:prstGeom prst="ellipse">
                <a:avLst/>
              </a:prstGeom>
              <a:gradFill rotWithShape="1">
                <a:gsLst>
                  <a:gs pos="0">
                    <a:srgbClr val="07767E"/>
                  </a:gs>
                  <a:gs pos="100000">
                    <a:srgbClr val="664B08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pt-BR" sz="1800" b="0"/>
              </a:p>
            </p:txBody>
          </p:sp>
        </p:grpSp>
      </p:grpSp>
      <p:sp>
        <p:nvSpPr>
          <p:cNvPr id="78977" name="Freeform 129"/>
          <p:cNvSpPr>
            <a:spLocks/>
          </p:cNvSpPr>
          <p:nvPr/>
        </p:nvSpPr>
        <p:spPr bwMode="auto">
          <a:xfrm>
            <a:off x="3606800" y="4622800"/>
            <a:ext cx="444500" cy="381000"/>
          </a:xfrm>
          <a:custGeom>
            <a:avLst/>
            <a:gdLst>
              <a:gd name="T0" fmla="*/ 280 w 280"/>
              <a:gd name="T1" fmla="*/ 240 h 240"/>
              <a:gd name="T2" fmla="*/ 0 w 280"/>
              <a:gd name="T3" fmla="*/ 0 h 240"/>
            </a:gdLst>
            <a:ahLst/>
            <a:cxnLst>
              <a:cxn ang="0">
                <a:pos x="T0" y="T1"/>
              </a:cxn>
              <a:cxn ang="0">
                <a:pos x="T2" y="T3"/>
              </a:cxn>
            </a:cxnLst>
            <a:rect l="0" t="0" r="r" b="b"/>
            <a:pathLst>
              <a:path w="280" h="240">
                <a:moveTo>
                  <a:pt x="280" y="240"/>
                </a:moveTo>
                <a:lnTo>
                  <a:pt x="0" y="0"/>
                </a:lnTo>
              </a:path>
            </a:pathLst>
          </a:custGeom>
          <a:noFill/>
          <a:ln w="28575" cmpd="sng">
            <a:solidFill>
              <a:srgbClr val="00ABB8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78978" name="Group 130"/>
          <p:cNvGrpSpPr>
            <a:grpSpLocks/>
          </p:cNvGrpSpPr>
          <p:nvPr/>
        </p:nvGrpSpPr>
        <p:grpSpPr bwMode="auto">
          <a:xfrm>
            <a:off x="3492500" y="4508500"/>
            <a:ext cx="215900" cy="220663"/>
            <a:chOff x="4438" y="1043"/>
            <a:chExt cx="136" cy="139"/>
          </a:xfrm>
        </p:grpSpPr>
        <p:grpSp>
          <p:nvGrpSpPr>
            <p:cNvPr id="6" name="Group 305"/>
            <p:cNvGrpSpPr>
              <a:grpSpLocks/>
            </p:cNvGrpSpPr>
            <p:nvPr/>
          </p:nvGrpSpPr>
          <p:grpSpPr bwMode="auto">
            <a:xfrm>
              <a:off x="4438" y="1043"/>
              <a:ext cx="136" cy="139"/>
              <a:chOff x="5062" y="2106"/>
              <a:chExt cx="196" cy="198"/>
            </a:xfrm>
          </p:grpSpPr>
          <p:sp>
            <p:nvSpPr>
              <p:cNvPr id="78980" name="Oval 306"/>
              <p:cNvSpPr>
                <a:spLocks noChangeArrowheads="1"/>
              </p:cNvSpPr>
              <p:nvPr/>
            </p:nvSpPr>
            <p:spPr bwMode="auto">
              <a:xfrm>
                <a:off x="5062" y="2106"/>
                <a:ext cx="196" cy="198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100000">
                    <a:srgbClr val="1E1602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pt-BR" sz="1800" b="0"/>
              </a:p>
            </p:txBody>
          </p:sp>
          <p:sp>
            <p:nvSpPr>
              <p:cNvPr id="78981" name="Oval 307"/>
              <p:cNvSpPr>
                <a:spLocks noChangeArrowheads="1"/>
              </p:cNvSpPr>
              <p:nvPr/>
            </p:nvSpPr>
            <p:spPr bwMode="auto">
              <a:xfrm>
                <a:off x="5062" y="2106"/>
                <a:ext cx="196" cy="198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100000">
                    <a:srgbClr val="664B08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pt-BR" sz="1800" b="0"/>
              </a:p>
            </p:txBody>
          </p:sp>
        </p:grpSp>
        <p:grpSp>
          <p:nvGrpSpPr>
            <p:cNvPr id="7" name="Group 305"/>
            <p:cNvGrpSpPr>
              <a:grpSpLocks/>
            </p:cNvGrpSpPr>
            <p:nvPr/>
          </p:nvGrpSpPr>
          <p:grpSpPr bwMode="auto">
            <a:xfrm>
              <a:off x="4438" y="1043"/>
              <a:ext cx="136" cy="139"/>
              <a:chOff x="5062" y="2106"/>
              <a:chExt cx="196" cy="198"/>
            </a:xfrm>
          </p:grpSpPr>
          <p:sp>
            <p:nvSpPr>
              <p:cNvPr id="78983" name="Oval 306"/>
              <p:cNvSpPr>
                <a:spLocks noChangeArrowheads="1"/>
              </p:cNvSpPr>
              <p:nvPr/>
            </p:nvSpPr>
            <p:spPr bwMode="auto">
              <a:xfrm>
                <a:off x="5062" y="2106"/>
                <a:ext cx="196" cy="198"/>
              </a:xfrm>
              <a:prstGeom prst="ellipse">
                <a:avLst/>
              </a:prstGeom>
              <a:gradFill rotWithShape="1">
                <a:gsLst>
                  <a:gs pos="0">
                    <a:srgbClr val="07767E"/>
                  </a:gs>
                  <a:gs pos="100000">
                    <a:srgbClr val="1E1602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pt-BR" sz="1800" b="0"/>
              </a:p>
            </p:txBody>
          </p:sp>
          <p:sp>
            <p:nvSpPr>
              <p:cNvPr id="78984" name="Oval 307"/>
              <p:cNvSpPr>
                <a:spLocks noChangeArrowheads="1"/>
              </p:cNvSpPr>
              <p:nvPr/>
            </p:nvSpPr>
            <p:spPr bwMode="auto">
              <a:xfrm>
                <a:off x="5062" y="2106"/>
                <a:ext cx="196" cy="198"/>
              </a:xfrm>
              <a:prstGeom prst="ellipse">
                <a:avLst/>
              </a:prstGeom>
              <a:gradFill rotWithShape="1">
                <a:gsLst>
                  <a:gs pos="0">
                    <a:srgbClr val="07767E"/>
                  </a:gs>
                  <a:gs pos="100000">
                    <a:srgbClr val="664B08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pt-BR" sz="1800" b="0"/>
              </a:p>
            </p:txBody>
          </p:sp>
        </p:grpSp>
      </p:grpSp>
      <p:sp>
        <p:nvSpPr>
          <p:cNvPr id="78985" name="Freeform 137"/>
          <p:cNvSpPr>
            <a:spLocks/>
          </p:cNvSpPr>
          <p:nvPr/>
        </p:nvSpPr>
        <p:spPr bwMode="auto">
          <a:xfrm>
            <a:off x="3665538" y="4117975"/>
            <a:ext cx="1430337" cy="328613"/>
          </a:xfrm>
          <a:custGeom>
            <a:avLst/>
            <a:gdLst>
              <a:gd name="T0" fmla="*/ 0 w 1202"/>
              <a:gd name="T1" fmla="*/ 2 h 276"/>
              <a:gd name="T2" fmla="*/ 149 w 1202"/>
              <a:gd name="T3" fmla="*/ 0 h 276"/>
              <a:gd name="T4" fmla="*/ 359 w 1202"/>
              <a:gd name="T5" fmla="*/ 78 h 276"/>
              <a:gd name="T6" fmla="*/ 611 w 1202"/>
              <a:gd name="T7" fmla="*/ 165 h 276"/>
              <a:gd name="T8" fmla="*/ 677 w 1202"/>
              <a:gd name="T9" fmla="*/ 147 h 276"/>
              <a:gd name="T10" fmla="*/ 731 w 1202"/>
              <a:gd name="T11" fmla="*/ 174 h 276"/>
              <a:gd name="T12" fmla="*/ 791 w 1202"/>
              <a:gd name="T13" fmla="*/ 162 h 276"/>
              <a:gd name="T14" fmla="*/ 851 w 1202"/>
              <a:gd name="T15" fmla="*/ 183 h 276"/>
              <a:gd name="T16" fmla="*/ 905 w 1202"/>
              <a:gd name="T17" fmla="*/ 177 h 276"/>
              <a:gd name="T18" fmla="*/ 956 w 1202"/>
              <a:gd name="T19" fmla="*/ 201 h 276"/>
              <a:gd name="T20" fmla="*/ 1004 w 1202"/>
              <a:gd name="T21" fmla="*/ 201 h 276"/>
              <a:gd name="T22" fmla="*/ 1067 w 1202"/>
              <a:gd name="T23" fmla="*/ 270 h 276"/>
              <a:gd name="T24" fmla="*/ 1115 w 1202"/>
              <a:gd name="T25" fmla="*/ 264 h 276"/>
              <a:gd name="T26" fmla="*/ 1202 w 1202"/>
              <a:gd name="T27" fmla="*/ 276 h 2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202" h="276">
                <a:moveTo>
                  <a:pt x="0" y="2"/>
                </a:moveTo>
                <a:lnTo>
                  <a:pt x="149" y="0"/>
                </a:lnTo>
                <a:cubicBezTo>
                  <a:pt x="209" y="13"/>
                  <a:pt x="254" y="39"/>
                  <a:pt x="359" y="78"/>
                </a:cubicBezTo>
                <a:cubicBezTo>
                  <a:pt x="482" y="45"/>
                  <a:pt x="611" y="165"/>
                  <a:pt x="611" y="165"/>
                </a:cubicBezTo>
                <a:lnTo>
                  <a:pt x="677" y="147"/>
                </a:lnTo>
                <a:lnTo>
                  <a:pt x="731" y="174"/>
                </a:lnTo>
                <a:lnTo>
                  <a:pt x="791" y="162"/>
                </a:lnTo>
                <a:lnTo>
                  <a:pt x="851" y="183"/>
                </a:lnTo>
                <a:lnTo>
                  <a:pt x="905" y="177"/>
                </a:lnTo>
                <a:lnTo>
                  <a:pt x="956" y="201"/>
                </a:lnTo>
                <a:lnTo>
                  <a:pt x="1004" y="201"/>
                </a:lnTo>
                <a:lnTo>
                  <a:pt x="1067" y="270"/>
                </a:lnTo>
                <a:lnTo>
                  <a:pt x="1115" y="264"/>
                </a:lnTo>
                <a:lnTo>
                  <a:pt x="1202" y="276"/>
                </a:lnTo>
              </a:path>
            </a:pathLst>
          </a:custGeom>
          <a:noFill/>
          <a:ln w="38100" cmpd="sng">
            <a:solidFill>
              <a:srgbClr val="003300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8986" name="Freeform 138"/>
          <p:cNvSpPr>
            <a:spLocks/>
          </p:cNvSpPr>
          <p:nvPr/>
        </p:nvSpPr>
        <p:spPr bwMode="auto">
          <a:xfrm>
            <a:off x="4654550" y="4152900"/>
            <a:ext cx="61913" cy="195263"/>
          </a:xfrm>
          <a:custGeom>
            <a:avLst/>
            <a:gdLst>
              <a:gd name="T0" fmla="*/ 39 w 39"/>
              <a:gd name="T1" fmla="*/ 123 h 123"/>
              <a:gd name="T2" fmla="*/ 0 w 39"/>
              <a:gd name="T3" fmla="*/ 0 h 123"/>
            </a:gdLst>
            <a:ahLst/>
            <a:cxnLst>
              <a:cxn ang="0">
                <a:pos x="T0" y="T1"/>
              </a:cxn>
              <a:cxn ang="0">
                <a:pos x="T2" y="T3"/>
              </a:cxn>
            </a:cxnLst>
            <a:rect l="0" t="0" r="r" b="b"/>
            <a:pathLst>
              <a:path w="39" h="123">
                <a:moveTo>
                  <a:pt x="39" y="123"/>
                </a:moveTo>
                <a:lnTo>
                  <a:pt x="0" y="0"/>
                </a:lnTo>
              </a:path>
            </a:pathLst>
          </a:custGeom>
          <a:noFill/>
          <a:ln w="28575" cmpd="sng">
            <a:solidFill>
              <a:srgbClr val="00ABB8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78987" name="Group 139"/>
          <p:cNvGrpSpPr>
            <a:grpSpLocks/>
          </p:cNvGrpSpPr>
          <p:nvPr/>
        </p:nvGrpSpPr>
        <p:grpSpPr bwMode="auto">
          <a:xfrm>
            <a:off x="4622800" y="4232275"/>
            <a:ext cx="215900" cy="220663"/>
            <a:chOff x="4438" y="1043"/>
            <a:chExt cx="136" cy="139"/>
          </a:xfrm>
        </p:grpSpPr>
        <p:grpSp>
          <p:nvGrpSpPr>
            <p:cNvPr id="8" name="Group 305"/>
            <p:cNvGrpSpPr>
              <a:grpSpLocks/>
            </p:cNvGrpSpPr>
            <p:nvPr/>
          </p:nvGrpSpPr>
          <p:grpSpPr bwMode="auto">
            <a:xfrm>
              <a:off x="4438" y="1043"/>
              <a:ext cx="136" cy="139"/>
              <a:chOff x="5062" y="2106"/>
              <a:chExt cx="196" cy="198"/>
            </a:xfrm>
          </p:grpSpPr>
          <p:sp>
            <p:nvSpPr>
              <p:cNvPr id="78989" name="Oval 306"/>
              <p:cNvSpPr>
                <a:spLocks noChangeArrowheads="1"/>
              </p:cNvSpPr>
              <p:nvPr/>
            </p:nvSpPr>
            <p:spPr bwMode="auto">
              <a:xfrm>
                <a:off x="5062" y="2106"/>
                <a:ext cx="196" cy="198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100000">
                    <a:srgbClr val="1E1602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pt-BR" sz="1800" b="0"/>
              </a:p>
            </p:txBody>
          </p:sp>
          <p:sp>
            <p:nvSpPr>
              <p:cNvPr id="78990" name="Oval 307"/>
              <p:cNvSpPr>
                <a:spLocks noChangeArrowheads="1"/>
              </p:cNvSpPr>
              <p:nvPr/>
            </p:nvSpPr>
            <p:spPr bwMode="auto">
              <a:xfrm>
                <a:off x="5062" y="2106"/>
                <a:ext cx="196" cy="198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100000">
                    <a:srgbClr val="664B08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pt-BR" sz="1800" b="0"/>
              </a:p>
            </p:txBody>
          </p:sp>
        </p:grpSp>
        <p:grpSp>
          <p:nvGrpSpPr>
            <p:cNvPr id="9" name="Group 305"/>
            <p:cNvGrpSpPr>
              <a:grpSpLocks/>
            </p:cNvGrpSpPr>
            <p:nvPr/>
          </p:nvGrpSpPr>
          <p:grpSpPr bwMode="auto">
            <a:xfrm>
              <a:off x="4438" y="1043"/>
              <a:ext cx="136" cy="139"/>
              <a:chOff x="5062" y="2106"/>
              <a:chExt cx="196" cy="198"/>
            </a:xfrm>
          </p:grpSpPr>
          <p:sp>
            <p:nvSpPr>
              <p:cNvPr id="78992" name="Oval 306"/>
              <p:cNvSpPr>
                <a:spLocks noChangeArrowheads="1"/>
              </p:cNvSpPr>
              <p:nvPr/>
            </p:nvSpPr>
            <p:spPr bwMode="auto">
              <a:xfrm>
                <a:off x="5062" y="2106"/>
                <a:ext cx="196" cy="198"/>
              </a:xfrm>
              <a:prstGeom prst="ellipse">
                <a:avLst/>
              </a:prstGeom>
              <a:gradFill rotWithShape="1">
                <a:gsLst>
                  <a:gs pos="0">
                    <a:srgbClr val="07767E"/>
                  </a:gs>
                  <a:gs pos="100000">
                    <a:srgbClr val="1E1602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pt-BR" sz="1800" b="0"/>
              </a:p>
            </p:txBody>
          </p:sp>
          <p:sp>
            <p:nvSpPr>
              <p:cNvPr id="78993" name="Oval 307"/>
              <p:cNvSpPr>
                <a:spLocks noChangeArrowheads="1"/>
              </p:cNvSpPr>
              <p:nvPr/>
            </p:nvSpPr>
            <p:spPr bwMode="auto">
              <a:xfrm>
                <a:off x="5062" y="2106"/>
                <a:ext cx="196" cy="198"/>
              </a:xfrm>
              <a:prstGeom prst="ellipse">
                <a:avLst/>
              </a:prstGeom>
              <a:gradFill rotWithShape="1">
                <a:gsLst>
                  <a:gs pos="0">
                    <a:srgbClr val="07767E"/>
                  </a:gs>
                  <a:gs pos="100000">
                    <a:srgbClr val="664B08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pt-BR" sz="1800" b="0"/>
              </a:p>
            </p:txBody>
          </p:sp>
        </p:grpSp>
      </p:grpSp>
      <p:sp>
        <p:nvSpPr>
          <p:cNvPr id="78994" name="Freeform 146"/>
          <p:cNvSpPr>
            <a:spLocks/>
          </p:cNvSpPr>
          <p:nvPr/>
        </p:nvSpPr>
        <p:spPr bwMode="auto">
          <a:xfrm>
            <a:off x="4927600" y="5295900"/>
            <a:ext cx="654050" cy="165100"/>
          </a:xfrm>
          <a:custGeom>
            <a:avLst/>
            <a:gdLst>
              <a:gd name="T0" fmla="*/ 0 w 412"/>
              <a:gd name="T1" fmla="*/ 0 h 104"/>
              <a:gd name="T2" fmla="*/ 412 w 412"/>
              <a:gd name="T3" fmla="*/ 104 h 104"/>
            </a:gdLst>
            <a:ahLst/>
            <a:cxnLst>
              <a:cxn ang="0">
                <a:pos x="T0" y="T1"/>
              </a:cxn>
              <a:cxn ang="0">
                <a:pos x="T2" y="T3"/>
              </a:cxn>
            </a:cxnLst>
            <a:rect l="0" t="0" r="r" b="b"/>
            <a:pathLst>
              <a:path w="412" h="104">
                <a:moveTo>
                  <a:pt x="0" y="0"/>
                </a:moveTo>
                <a:lnTo>
                  <a:pt x="412" y="104"/>
                </a:lnTo>
              </a:path>
            </a:pathLst>
          </a:custGeom>
          <a:noFill/>
          <a:ln w="28575" cmpd="sng">
            <a:solidFill>
              <a:srgbClr val="00ABB8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78995" name="Group 147"/>
          <p:cNvGrpSpPr>
            <a:grpSpLocks/>
          </p:cNvGrpSpPr>
          <p:nvPr/>
        </p:nvGrpSpPr>
        <p:grpSpPr bwMode="auto">
          <a:xfrm>
            <a:off x="4795838" y="5189538"/>
            <a:ext cx="215900" cy="220662"/>
            <a:chOff x="4438" y="1043"/>
            <a:chExt cx="136" cy="139"/>
          </a:xfrm>
        </p:grpSpPr>
        <p:grpSp>
          <p:nvGrpSpPr>
            <p:cNvPr id="10" name="Group 305"/>
            <p:cNvGrpSpPr>
              <a:grpSpLocks/>
            </p:cNvGrpSpPr>
            <p:nvPr/>
          </p:nvGrpSpPr>
          <p:grpSpPr bwMode="auto">
            <a:xfrm>
              <a:off x="4438" y="1043"/>
              <a:ext cx="136" cy="139"/>
              <a:chOff x="5062" y="2106"/>
              <a:chExt cx="196" cy="198"/>
            </a:xfrm>
          </p:grpSpPr>
          <p:sp>
            <p:nvSpPr>
              <p:cNvPr id="78997" name="Oval 306"/>
              <p:cNvSpPr>
                <a:spLocks noChangeArrowheads="1"/>
              </p:cNvSpPr>
              <p:nvPr/>
            </p:nvSpPr>
            <p:spPr bwMode="auto">
              <a:xfrm>
                <a:off x="5062" y="2106"/>
                <a:ext cx="196" cy="198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100000">
                    <a:srgbClr val="1E1602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pt-BR" sz="1800" b="0"/>
              </a:p>
            </p:txBody>
          </p:sp>
          <p:sp>
            <p:nvSpPr>
              <p:cNvPr id="78998" name="Oval 307"/>
              <p:cNvSpPr>
                <a:spLocks noChangeArrowheads="1"/>
              </p:cNvSpPr>
              <p:nvPr/>
            </p:nvSpPr>
            <p:spPr bwMode="auto">
              <a:xfrm>
                <a:off x="5062" y="2106"/>
                <a:ext cx="196" cy="198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100000">
                    <a:srgbClr val="664B08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pt-BR" sz="1800" b="0"/>
              </a:p>
            </p:txBody>
          </p:sp>
        </p:grpSp>
        <p:grpSp>
          <p:nvGrpSpPr>
            <p:cNvPr id="11" name="Group 305"/>
            <p:cNvGrpSpPr>
              <a:grpSpLocks/>
            </p:cNvGrpSpPr>
            <p:nvPr/>
          </p:nvGrpSpPr>
          <p:grpSpPr bwMode="auto">
            <a:xfrm>
              <a:off x="4438" y="1043"/>
              <a:ext cx="136" cy="139"/>
              <a:chOff x="5062" y="2106"/>
              <a:chExt cx="196" cy="198"/>
            </a:xfrm>
          </p:grpSpPr>
          <p:sp>
            <p:nvSpPr>
              <p:cNvPr id="79000" name="Oval 306"/>
              <p:cNvSpPr>
                <a:spLocks noChangeArrowheads="1"/>
              </p:cNvSpPr>
              <p:nvPr/>
            </p:nvSpPr>
            <p:spPr bwMode="auto">
              <a:xfrm>
                <a:off x="5062" y="2106"/>
                <a:ext cx="196" cy="198"/>
              </a:xfrm>
              <a:prstGeom prst="ellipse">
                <a:avLst/>
              </a:prstGeom>
              <a:gradFill rotWithShape="1">
                <a:gsLst>
                  <a:gs pos="0">
                    <a:srgbClr val="07767E"/>
                  </a:gs>
                  <a:gs pos="100000">
                    <a:srgbClr val="1E1602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pt-BR" sz="1800" b="0"/>
              </a:p>
            </p:txBody>
          </p:sp>
          <p:sp>
            <p:nvSpPr>
              <p:cNvPr id="79001" name="Oval 307"/>
              <p:cNvSpPr>
                <a:spLocks noChangeArrowheads="1"/>
              </p:cNvSpPr>
              <p:nvPr/>
            </p:nvSpPr>
            <p:spPr bwMode="auto">
              <a:xfrm>
                <a:off x="5062" y="2106"/>
                <a:ext cx="196" cy="198"/>
              </a:xfrm>
              <a:prstGeom prst="ellipse">
                <a:avLst/>
              </a:prstGeom>
              <a:gradFill rotWithShape="1">
                <a:gsLst>
                  <a:gs pos="0">
                    <a:srgbClr val="07767E"/>
                  </a:gs>
                  <a:gs pos="100000">
                    <a:srgbClr val="664B08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pt-BR" sz="1800" b="0"/>
              </a:p>
            </p:txBody>
          </p:sp>
        </p:grpSp>
      </p:grpSp>
      <p:grpSp>
        <p:nvGrpSpPr>
          <p:cNvPr id="79002" name="Group 154"/>
          <p:cNvGrpSpPr>
            <a:grpSpLocks/>
          </p:cNvGrpSpPr>
          <p:nvPr/>
        </p:nvGrpSpPr>
        <p:grpSpPr bwMode="auto">
          <a:xfrm>
            <a:off x="3109913" y="2806700"/>
            <a:ext cx="215900" cy="220663"/>
            <a:chOff x="4438" y="1043"/>
            <a:chExt cx="136" cy="139"/>
          </a:xfrm>
        </p:grpSpPr>
        <p:grpSp>
          <p:nvGrpSpPr>
            <p:cNvPr id="12" name="Group 305"/>
            <p:cNvGrpSpPr>
              <a:grpSpLocks/>
            </p:cNvGrpSpPr>
            <p:nvPr/>
          </p:nvGrpSpPr>
          <p:grpSpPr bwMode="auto">
            <a:xfrm>
              <a:off x="4438" y="1043"/>
              <a:ext cx="136" cy="139"/>
              <a:chOff x="5062" y="2106"/>
              <a:chExt cx="196" cy="198"/>
            </a:xfrm>
          </p:grpSpPr>
          <p:sp>
            <p:nvSpPr>
              <p:cNvPr id="79004" name="Oval 306"/>
              <p:cNvSpPr>
                <a:spLocks noChangeArrowheads="1"/>
              </p:cNvSpPr>
              <p:nvPr/>
            </p:nvSpPr>
            <p:spPr bwMode="auto">
              <a:xfrm>
                <a:off x="5062" y="2106"/>
                <a:ext cx="196" cy="198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100000">
                    <a:srgbClr val="1E1602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pt-BR" sz="1800" b="0"/>
              </a:p>
            </p:txBody>
          </p:sp>
          <p:sp>
            <p:nvSpPr>
              <p:cNvPr id="79005" name="Oval 307"/>
              <p:cNvSpPr>
                <a:spLocks noChangeArrowheads="1"/>
              </p:cNvSpPr>
              <p:nvPr/>
            </p:nvSpPr>
            <p:spPr bwMode="auto">
              <a:xfrm>
                <a:off x="5062" y="2106"/>
                <a:ext cx="196" cy="198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100000">
                    <a:srgbClr val="664B08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pt-BR" sz="1800" b="0"/>
              </a:p>
            </p:txBody>
          </p:sp>
        </p:grpSp>
        <p:grpSp>
          <p:nvGrpSpPr>
            <p:cNvPr id="13" name="Group 305"/>
            <p:cNvGrpSpPr>
              <a:grpSpLocks/>
            </p:cNvGrpSpPr>
            <p:nvPr/>
          </p:nvGrpSpPr>
          <p:grpSpPr bwMode="auto">
            <a:xfrm>
              <a:off x="4438" y="1043"/>
              <a:ext cx="136" cy="139"/>
              <a:chOff x="5062" y="2106"/>
              <a:chExt cx="196" cy="198"/>
            </a:xfrm>
          </p:grpSpPr>
          <p:sp>
            <p:nvSpPr>
              <p:cNvPr id="79007" name="Oval 306"/>
              <p:cNvSpPr>
                <a:spLocks noChangeArrowheads="1"/>
              </p:cNvSpPr>
              <p:nvPr/>
            </p:nvSpPr>
            <p:spPr bwMode="auto">
              <a:xfrm>
                <a:off x="5062" y="2106"/>
                <a:ext cx="196" cy="198"/>
              </a:xfrm>
              <a:prstGeom prst="ellipse">
                <a:avLst/>
              </a:prstGeom>
              <a:gradFill rotWithShape="1">
                <a:gsLst>
                  <a:gs pos="0">
                    <a:srgbClr val="07767E"/>
                  </a:gs>
                  <a:gs pos="100000">
                    <a:srgbClr val="1E1602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pt-BR" sz="1800" b="0"/>
              </a:p>
            </p:txBody>
          </p:sp>
          <p:sp>
            <p:nvSpPr>
              <p:cNvPr id="79008" name="Oval 307"/>
              <p:cNvSpPr>
                <a:spLocks noChangeArrowheads="1"/>
              </p:cNvSpPr>
              <p:nvPr/>
            </p:nvSpPr>
            <p:spPr bwMode="auto">
              <a:xfrm>
                <a:off x="5062" y="2106"/>
                <a:ext cx="196" cy="198"/>
              </a:xfrm>
              <a:prstGeom prst="ellipse">
                <a:avLst/>
              </a:prstGeom>
              <a:gradFill rotWithShape="1">
                <a:gsLst>
                  <a:gs pos="0">
                    <a:srgbClr val="07767E"/>
                  </a:gs>
                  <a:gs pos="100000">
                    <a:srgbClr val="664B08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pt-BR" sz="1800" b="0"/>
              </a:p>
            </p:txBody>
          </p:sp>
        </p:grpSp>
      </p:grpSp>
      <p:grpSp>
        <p:nvGrpSpPr>
          <p:cNvPr id="79009" name="Group 161"/>
          <p:cNvGrpSpPr>
            <a:grpSpLocks/>
          </p:cNvGrpSpPr>
          <p:nvPr/>
        </p:nvGrpSpPr>
        <p:grpSpPr bwMode="auto">
          <a:xfrm>
            <a:off x="4110038" y="3827463"/>
            <a:ext cx="1366837" cy="354012"/>
            <a:chOff x="2184" y="3058"/>
            <a:chExt cx="861" cy="223"/>
          </a:xfrm>
        </p:grpSpPr>
        <p:grpSp>
          <p:nvGrpSpPr>
            <p:cNvPr id="79010" name="Group 162"/>
            <p:cNvGrpSpPr>
              <a:grpSpLocks/>
            </p:cNvGrpSpPr>
            <p:nvPr/>
          </p:nvGrpSpPr>
          <p:grpSpPr bwMode="auto">
            <a:xfrm>
              <a:off x="2184" y="3058"/>
              <a:ext cx="793" cy="223"/>
              <a:chOff x="1837" y="3203"/>
              <a:chExt cx="793" cy="223"/>
            </a:xfrm>
          </p:grpSpPr>
          <p:pic>
            <p:nvPicPr>
              <p:cNvPr id="79011" name="Picture 163" descr="Imagem2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37" y="3203"/>
                <a:ext cx="793" cy="223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79012" name="AutoShape 164"/>
              <p:cNvSpPr>
                <a:spLocks noChangeArrowheads="1"/>
              </p:cNvSpPr>
              <p:nvPr/>
            </p:nvSpPr>
            <p:spPr bwMode="auto">
              <a:xfrm>
                <a:off x="1954" y="3235"/>
                <a:ext cx="565" cy="165"/>
              </a:xfrm>
              <a:prstGeom prst="roundRect">
                <a:avLst>
                  <a:gd name="adj" fmla="val 13426"/>
                </a:avLst>
              </a:prstGeom>
              <a:noFill/>
              <a:ln w="19050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/>
                <a:endParaRPr lang="pt-BR" sz="1800" b="0"/>
              </a:p>
            </p:txBody>
          </p:sp>
        </p:grpSp>
        <p:sp>
          <p:nvSpPr>
            <p:cNvPr id="79013" name="Rectangle 165"/>
            <p:cNvSpPr>
              <a:spLocks noChangeArrowheads="1"/>
            </p:cNvSpPr>
            <p:nvPr/>
          </p:nvSpPr>
          <p:spPr bwMode="auto">
            <a:xfrm>
              <a:off x="2326" y="3095"/>
              <a:ext cx="719" cy="14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>
                  <a:solidFill>
                    <a:schemeClr val="bg1"/>
                  </a:solidFill>
                  <a:latin typeface="Verdana" pitchFamily="34" charset="0"/>
                </a:rPr>
                <a:t>C. Grande</a:t>
              </a:r>
            </a:p>
          </p:txBody>
        </p:sp>
      </p:grpSp>
      <p:grpSp>
        <p:nvGrpSpPr>
          <p:cNvPr id="79014" name="Group 166"/>
          <p:cNvGrpSpPr>
            <a:grpSpLocks/>
          </p:cNvGrpSpPr>
          <p:nvPr/>
        </p:nvGrpSpPr>
        <p:grpSpPr bwMode="auto">
          <a:xfrm>
            <a:off x="2411413" y="5157788"/>
            <a:ext cx="1271587" cy="354012"/>
            <a:chOff x="1837" y="3203"/>
            <a:chExt cx="801" cy="223"/>
          </a:xfrm>
        </p:grpSpPr>
        <p:grpSp>
          <p:nvGrpSpPr>
            <p:cNvPr id="79015" name="Group 167"/>
            <p:cNvGrpSpPr>
              <a:grpSpLocks/>
            </p:cNvGrpSpPr>
            <p:nvPr/>
          </p:nvGrpSpPr>
          <p:grpSpPr bwMode="auto">
            <a:xfrm>
              <a:off x="1837" y="3203"/>
              <a:ext cx="793" cy="223"/>
              <a:chOff x="1837" y="3203"/>
              <a:chExt cx="793" cy="223"/>
            </a:xfrm>
          </p:grpSpPr>
          <p:pic>
            <p:nvPicPr>
              <p:cNvPr id="79016" name="Picture 168" descr="Imagem2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37" y="3203"/>
                <a:ext cx="793" cy="223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79017" name="AutoShape 169"/>
              <p:cNvSpPr>
                <a:spLocks noChangeArrowheads="1"/>
              </p:cNvSpPr>
              <p:nvPr/>
            </p:nvSpPr>
            <p:spPr bwMode="auto">
              <a:xfrm>
                <a:off x="1954" y="3235"/>
                <a:ext cx="565" cy="165"/>
              </a:xfrm>
              <a:prstGeom prst="roundRect">
                <a:avLst>
                  <a:gd name="adj" fmla="val 13426"/>
                </a:avLst>
              </a:prstGeom>
              <a:noFill/>
              <a:ln w="19050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/>
                <a:endParaRPr lang="pt-BR" sz="1800" b="0"/>
              </a:p>
            </p:txBody>
          </p:sp>
        </p:grpSp>
        <p:sp>
          <p:nvSpPr>
            <p:cNvPr id="79018" name="Rectangle 170"/>
            <p:cNvSpPr>
              <a:spLocks noChangeArrowheads="1"/>
            </p:cNvSpPr>
            <p:nvPr/>
          </p:nvSpPr>
          <p:spPr bwMode="auto">
            <a:xfrm>
              <a:off x="1919" y="3240"/>
              <a:ext cx="719" cy="14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>
                  <a:solidFill>
                    <a:schemeClr val="bg1"/>
                  </a:solidFill>
                  <a:latin typeface="Verdana" pitchFamily="34" charset="0"/>
                </a:rPr>
                <a:t>Missão Velha</a:t>
              </a:r>
            </a:p>
          </p:txBody>
        </p:sp>
      </p:grpSp>
      <p:grpSp>
        <p:nvGrpSpPr>
          <p:cNvPr id="79019" name="Group 171"/>
          <p:cNvGrpSpPr>
            <a:grpSpLocks/>
          </p:cNvGrpSpPr>
          <p:nvPr/>
        </p:nvGrpSpPr>
        <p:grpSpPr bwMode="auto">
          <a:xfrm>
            <a:off x="1982788" y="4654550"/>
            <a:ext cx="1258887" cy="354013"/>
            <a:chOff x="1249" y="2932"/>
            <a:chExt cx="793" cy="223"/>
          </a:xfrm>
        </p:grpSpPr>
        <p:pic>
          <p:nvPicPr>
            <p:cNvPr id="79020" name="Picture 172" descr="Imagem2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49" y="2932"/>
              <a:ext cx="793" cy="22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9021" name="AutoShape 173"/>
            <p:cNvSpPr>
              <a:spLocks noChangeArrowheads="1"/>
            </p:cNvSpPr>
            <p:nvPr/>
          </p:nvSpPr>
          <p:spPr bwMode="auto">
            <a:xfrm>
              <a:off x="1366" y="2964"/>
              <a:ext cx="565" cy="165"/>
            </a:xfrm>
            <a:prstGeom prst="roundRect">
              <a:avLst>
                <a:gd name="adj" fmla="val 13426"/>
              </a:avLst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endParaRPr lang="pt-BR" sz="1800" b="0"/>
            </a:p>
          </p:txBody>
        </p:sp>
        <p:sp>
          <p:nvSpPr>
            <p:cNvPr id="79022" name="Rectangle 174"/>
            <p:cNvSpPr>
              <a:spLocks noChangeArrowheads="1"/>
            </p:cNvSpPr>
            <p:nvPr/>
          </p:nvSpPr>
          <p:spPr bwMode="auto">
            <a:xfrm>
              <a:off x="1365" y="2967"/>
              <a:ext cx="601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>
                  <a:solidFill>
                    <a:schemeClr val="bg1"/>
                  </a:solidFill>
                  <a:latin typeface="Verdana" pitchFamily="34" charset="0"/>
                </a:rPr>
                <a:t>Panamerim</a:t>
              </a:r>
            </a:p>
          </p:txBody>
        </p:sp>
      </p:grpSp>
      <p:grpSp>
        <p:nvGrpSpPr>
          <p:cNvPr id="79023" name="Group 175"/>
          <p:cNvGrpSpPr>
            <a:grpSpLocks/>
          </p:cNvGrpSpPr>
          <p:nvPr/>
        </p:nvGrpSpPr>
        <p:grpSpPr bwMode="auto">
          <a:xfrm>
            <a:off x="5129213" y="5413375"/>
            <a:ext cx="1258887" cy="354013"/>
            <a:chOff x="3231" y="3410"/>
            <a:chExt cx="793" cy="223"/>
          </a:xfrm>
        </p:grpSpPr>
        <p:grpSp>
          <p:nvGrpSpPr>
            <p:cNvPr id="79024" name="Group 176"/>
            <p:cNvGrpSpPr>
              <a:grpSpLocks/>
            </p:cNvGrpSpPr>
            <p:nvPr/>
          </p:nvGrpSpPr>
          <p:grpSpPr bwMode="auto">
            <a:xfrm>
              <a:off x="3231" y="3410"/>
              <a:ext cx="793" cy="223"/>
              <a:chOff x="1837" y="3203"/>
              <a:chExt cx="793" cy="223"/>
            </a:xfrm>
          </p:grpSpPr>
          <p:pic>
            <p:nvPicPr>
              <p:cNvPr id="79025" name="Picture 177" descr="Imagem2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37" y="3203"/>
                <a:ext cx="793" cy="223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79026" name="AutoShape 178"/>
              <p:cNvSpPr>
                <a:spLocks noChangeArrowheads="1"/>
              </p:cNvSpPr>
              <p:nvPr/>
            </p:nvSpPr>
            <p:spPr bwMode="auto">
              <a:xfrm>
                <a:off x="1954" y="3235"/>
                <a:ext cx="565" cy="165"/>
              </a:xfrm>
              <a:prstGeom prst="roundRect">
                <a:avLst>
                  <a:gd name="adj" fmla="val 13426"/>
                </a:avLst>
              </a:prstGeom>
              <a:noFill/>
              <a:ln w="19050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/>
                <a:endParaRPr lang="pt-BR" sz="1800" b="0"/>
              </a:p>
            </p:txBody>
          </p:sp>
        </p:grpSp>
        <p:sp>
          <p:nvSpPr>
            <p:cNvPr id="79027" name="Rectangle 179"/>
            <p:cNvSpPr>
              <a:spLocks noChangeArrowheads="1"/>
            </p:cNvSpPr>
            <p:nvPr/>
          </p:nvSpPr>
          <p:spPr bwMode="auto">
            <a:xfrm>
              <a:off x="3429" y="3447"/>
              <a:ext cx="550" cy="14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>
                  <a:solidFill>
                    <a:schemeClr val="bg1"/>
                  </a:solidFill>
                  <a:latin typeface="Verdana" pitchFamily="34" charset="0"/>
                </a:rPr>
                <a:t>Macei</a:t>
              </a:r>
              <a:r>
                <a:rPr lang="pt-BR" sz="900">
                  <a:solidFill>
                    <a:schemeClr val="bg1"/>
                  </a:solidFill>
                  <a:latin typeface="Arial"/>
                </a:rPr>
                <a:t>ó</a:t>
              </a:r>
              <a:endParaRPr lang="pt-BR" sz="900">
                <a:solidFill>
                  <a:schemeClr val="bg1"/>
                </a:solidFill>
                <a:latin typeface="Verdana" pitchFamily="34" charset="0"/>
              </a:endParaRPr>
            </a:p>
          </p:txBody>
        </p:sp>
      </p:grpSp>
      <p:grpSp>
        <p:nvGrpSpPr>
          <p:cNvPr id="79028" name="Group 180"/>
          <p:cNvGrpSpPr>
            <a:grpSpLocks/>
          </p:cNvGrpSpPr>
          <p:nvPr/>
        </p:nvGrpSpPr>
        <p:grpSpPr bwMode="auto">
          <a:xfrm>
            <a:off x="3419475" y="4933950"/>
            <a:ext cx="1366838" cy="354013"/>
            <a:chOff x="2184" y="3058"/>
            <a:chExt cx="861" cy="223"/>
          </a:xfrm>
        </p:grpSpPr>
        <p:grpSp>
          <p:nvGrpSpPr>
            <p:cNvPr id="79029" name="Group 181"/>
            <p:cNvGrpSpPr>
              <a:grpSpLocks/>
            </p:cNvGrpSpPr>
            <p:nvPr/>
          </p:nvGrpSpPr>
          <p:grpSpPr bwMode="auto">
            <a:xfrm>
              <a:off x="2184" y="3058"/>
              <a:ext cx="793" cy="223"/>
              <a:chOff x="1837" y="3203"/>
              <a:chExt cx="793" cy="223"/>
            </a:xfrm>
          </p:grpSpPr>
          <p:pic>
            <p:nvPicPr>
              <p:cNvPr id="79030" name="Picture 182" descr="Imagem2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37" y="3203"/>
                <a:ext cx="793" cy="223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79031" name="AutoShape 183"/>
              <p:cNvSpPr>
                <a:spLocks noChangeArrowheads="1"/>
              </p:cNvSpPr>
              <p:nvPr/>
            </p:nvSpPr>
            <p:spPr bwMode="auto">
              <a:xfrm>
                <a:off x="1954" y="3235"/>
                <a:ext cx="565" cy="165"/>
              </a:xfrm>
              <a:prstGeom prst="roundRect">
                <a:avLst>
                  <a:gd name="adj" fmla="val 13426"/>
                </a:avLst>
              </a:prstGeom>
              <a:noFill/>
              <a:ln w="19050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/>
                <a:endParaRPr lang="pt-BR" sz="1800" b="0"/>
              </a:p>
            </p:txBody>
          </p:sp>
        </p:grpSp>
        <p:sp>
          <p:nvSpPr>
            <p:cNvPr id="79032" name="Rectangle 184"/>
            <p:cNvSpPr>
              <a:spLocks noChangeArrowheads="1"/>
            </p:cNvSpPr>
            <p:nvPr/>
          </p:nvSpPr>
          <p:spPr bwMode="auto">
            <a:xfrm>
              <a:off x="2326" y="3095"/>
              <a:ext cx="719" cy="14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>
                  <a:solidFill>
                    <a:schemeClr val="bg1"/>
                  </a:solidFill>
                  <a:latin typeface="Verdana" pitchFamily="34" charset="0"/>
                </a:rPr>
                <a:t>Salgueiro</a:t>
              </a:r>
            </a:p>
          </p:txBody>
        </p:sp>
      </p:grpSp>
      <p:sp>
        <p:nvSpPr>
          <p:cNvPr id="79033" name="Text Box 185"/>
          <p:cNvSpPr txBox="1">
            <a:spLocks noChangeArrowheads="1"/>
          </p:cNvSpPr>
          <p:nvPr/>
        </p:nvSpPr>
        <p:spPr bwMode="auto">
          <a:xfrm>
            <a:off x="3556000" y="2451100"/>
            <a:ext cx="1176338" cy="198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700" b="0">
                <a:solidFill>
                  <a:srgbClr val="066168"/>
                </a:solidFill>
                <a:latin typeface="Verdana" pitchFamily="34" charset="0"/>
              </a:rPr>
              <a:t>Porto do Pecém</a:t>
            </a:r>
          </a:p>
        </p:txBody>
      </p:sp>
      <p:pic>
        <p:nvPicPr>
          <p:cNvPr id="79034" name="Picture 186" descr="Imagem3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49675" y="2536825"/>
            <a:ext cx="384175" cy="2571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9035" name="Text Box 187"/>
          <p:cNvSpPr txBox="1">
            <a:spLocks noChangeArrowheads="1"/>
          </p:cNvSpPr>
          <p:nvPr/>
        </p:nvSpPr>
        <p:spPr bwMode="auto">
          <a:xfrm>
            <a:off x="4090988" y="2933700"/>
            <a:ext cx="1368425" cy="198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700" b="0">
                <a:solidFill>
                  <a:srgbClr val="066168"/>
                </a:solidFill>
                <a:latin typeface="Verdana" pitchFamily="34" charset="0"/>
              </a:rPr>
              <a:t>Porto do Mucuripe</a:t>
            </a:r>
          </a:p>
        </p:txBody>
      </p:sp>
      <p:pic>
        <p:nvPicPr>
          <p:cNvPr id="79036" name="Picture 188" descr="Imagem3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81463" y="2781300"/>
            <a:ext cx="384175" cy="2571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9037" name="Freeform 189"/>
          <p:cNvSpPr>
            <a:spLocks/>
          </p:cNvSpPr>
          <p:nvPr/>
        </p:nvSpPr>
        <p:spPr bwMode="auto">
          <a:xfrm>
            <a:off x="3946525" y="2819400"/>
            <a:ext cx="611188" cy="214313"/>
          </a:xfrm>
          <a:custGeom>
            <a:avLst/>
            <a:gdLst>
              <a:gd name="T0" fmla="*/ 22 w 385"/>
              <a:gd name="T1" fmla="*/ 117 h 117"/>
              <a:gd name="T2" fmla="*/ 0 w 385"/>
              <a:gd name="T3" fmla="*/ 0 h 117"/>
              <a:gd name="T4" fmla="*/ 385 w 385"/>
              <a:gd name="T5" fmla="*/ 1 h 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85" h="117">
                <a:moveTo>
                  <a:pt x="22" y="117"/>
                </a:moveTo>
                <a:lnTo>
                  <a:pt x="0" y="0"/>
                </a:lnTo>
                <a:lnTo>
                  <a:pt x="385" y="1"/>
                </a:lnTo>
              </a:path>
            </a:pathLst>
          </a:custGeom>
          <a:noFill/>
          <a:ln w="19050" cmpd="sng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9038" name="Freeform 190"/>
          <p:cNvSpPr>
            <a:spLocks noChangeAspect="1"/>
          </p:cNvSpPr>
          <p:nvPr/>
        </p:nvSpPr>
        <p:spPr bwMode="auto">
          <a:xfrm>
            <a:off x="3908425" y="2992438"/>
            <a:ext cx="130175" cy="104775"/>
          </a:xfrm>
          <a:custGeom>
            <a:avLst/>
            <a:gdLst>
              <a:gd name="T0" fmla="*/ 525 w 926"/>
              <a:gd name="T1" fmla="*/ 750 h 750"/>
              <a:gd name="T2" fmla="*/ 461 w 926"/>
              <a:gd name="T3" fmla="*/ 649 h 750"/>
              <a:gd name="T4" fmla="*/ 339 w 926"/>
              <a:gd name="T5" fmla="*/ 570 h 750"/>
              <a:gd name="T6" fmla="*/ 315 w 926"/>
              <a:gd name="T7" fmla="*/ 543 h 750"/>
              <a:gd name="T8" fmla="*/ 280 w 926"/>
              <a:gd name="T9" fmla="*/ 544 h 750"/>
              <a:gd name="T10" fmla="*/ 270 w 926"/>
              <a:gd name="T11" fmla="*/ 570 h 750"/>
              <a:gd name="T12" fmla="*/ 253 w 926"/>
              <a:gd name="T13" fmla="*/ 566 h 750"/>
              <a:gd name="T14" fmla="*/ 0 w 926"/>
              <a:gd name="T15" fmla="*/ 354 h 750"/>
              <a:gd name="T16" fmla="*/ 148 w 926"/>
              <a:gd name="T17" fmla="*/ 198 h 750"/>
              <a:gd name="T18" fmla="*/ 156 w 926"/>
              <a:gd name="T19" fmla="*/ 158 h 750"/>
              <a:gd name="T20" fmla="*/ 92 w 926"/>
              <a:gd name="T21" fmla="*/ 106 h 750"/>
              <a:gd name="T22" fmla="*/ 96 w 926"/>
              <a:gd name="T23" fmla="*/ 42 h 750"/>
              <a:gd name="T24" fmla="*/ 186 w 926"/>
              <a:gd name="T25" fmla="*/ 40 h 750"/>
              <a:gd name="T26" fmla="*/ 222 w 926"/>
              <a:gd name="T27" fmla="*/ 0 h 750"/>
              <a:gd name="T28" fmla="*/ 418 w 926"/>
              <a:gd name="T29" fmla="*/ 89 h 750"/>
              <a:gd name="T30" fmla="*/ 492 w 926"/>
              <a:gd name="T31" fmla="*/ 82 h 750"/>
              <a:gd name="T32" fmla="*/ 613 w 926"/>
              <a:gd name="T33" fmla="*/ 124 h 750"/>
              <a:gd name="T34" fmla="*/ 643 w 926"/>
              <a:gd name="T35" fmla="*/ 38 h 750"/>
              <a:gd name="T36" fmla="*/ 742 w 926"/>
              <a:gd name="T37" fmla="*/ 179 h 750"/>
              <a:gd name="T38" fmla="*/ 926 w 926"/>
              <a:gd name="T39" fmla="*/ 476 h 750"/>
              <a:gd name="T40" fmla="*/ 859 w 926"/>
              <a:gd name="T41" fmla="*/ 481 h 750"/>
              <a:gd name="T42" fmla="*/ 856 w 926"/>
              <a:gd name="T43" fmla="*/ 467 h 750"/>
              <a:gd name="T44" fmla="*/ 828 w 926"/>
              <a:gd name="T45" fmla="*/ 441 h 750"/>
              <a:gd name="T46" fmla="*/ 772 w 926"/>
              <a:gd name="T47" fmla="*/ 432 h 750"/>
              <a:gd name="T48" fmla="*/ 761 w 926"/>
              <a:gd name="T49" fmla="*/ 458 h 750"/>
              <a:gd name="T50" fmla="*/ 764 w 926"/>
              <a:gd name="T51" fmla="*/ 544 h 750"/>
              <a:gd name="T52" fmla="*/ 737 w 926"/>
              <a:gd name="T53" fmla="*/ 575 h 750"/>
              <a:gd name="T54" fmla="*/ 715 w 926"/>
              <a:gd name="T55" fmla="*/ 585 h 750"/>
              <a:gd name="T56" fmla="*/ 678 w 926"/>
              <a:gd name="T57" fmla="*/ 562 h 750"/>
              <a:gd name="T58" fmla="*/ 633 w 926"/>
              <a:gd name="T59" fmla="*/ 594 h 750"/>
              <a:gd name="T60" fmla="*/ 525 w 926"/>
              <a:gd name="T61" fmla="*/ 750 h 7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926" h="750">
                <a:moveTo>
                  <a:pt x="525" y="750"/>
                </a:moveTo>
                <a:lnTo>
                  <a:pt x="461" y="649"/>
                </a:lnTo>
                <a:lnTo>
                  <a:pt x="339" y="570"/>
                </a:lnTo>
                <a:lnTo>
                  <a:pt x="315" y="543"/>
                </a:lnTo>
                <a:lnTo>
                  <a:pt x="280" y="544"/>
                </a:lnTo>
                <a:lnTo>
                  <a:pt x="270" y="570"/>
                </a:lnTo>
                <a:lnTo>
                  <a:pt x="253" y="566"/>
                </a:lnTo>
                <a:lnTo>
                  <a:pt x="0" y="354"/>
                </a:lnTo>
                <a:lnTo>
                  <a:pt x="148" y="198"/>
                </a:lnTo>
                <a:lnTo>
                  <a:pt x="156" y="158"/>
                </a:lnTo>
                <a:lnTo>
                  <a:pt x="92" y="106"/>
                </a:lnTo>
                <a:lnTo>
                  <a:pt x="96" y="42"/>
                </a:lnTo>
                <a:lnTo>
                  <a:pt x="186" y="40"/>
                </a:lnTo>
                <a:lnTo>
                  <a:pt x="222" y="0"/>
                </a:lnTo>
                <a:lnTo>
                  <a:pt x="418" y="89"/>
                </a:lnTo>
                <a:lnTo>
                  <a:pt x="492" y="82"/>
                </a:lnTo>
                <a:lnTo>
                  <a:pt x="613" y="124"/>
                </a:lnTo>
                <a:lnTo>
                  <a:pt x="643" y="38"/>
                </a:lnTo>
                <a:lnTo>
                  <a:pt x="742" y="179"/>
                </a:lnTo>
                <a:lnTo>
                  <a:pt x="926" y="476"/>
                </a:lnTo>
                <a:lnTo>
                  <a:pt x="859" y="481"/>
                </a:lnTo>
                <a:lnTo>
                  <a:pt x="856" y="467"/>
                </a:lnTo>
                <a:lnTo>
                  <a:pt x="828" y="441"/>
                </a:lnTo>
                <a:lnTo>
                  <a:pt x="772" y="432"/>
                </a:lnTo>
                <a:lnTo>
                  <a:pt x="761" y="458"/>
                </a:lnTo>
                <a:lnTo>
                  <a:pt x="764" y="544"/>
                </a:lnTo>
                <a:lnTo>
                  <a:pt x="737" y="575"/>
                </a:lnTo>
                <a:lnTo>
                  <a:pt x="715" y="585"/>
                </a:lnTo>
                <a:lnTo>
                  <a:pt x="678" y="562"/>
                </a:lnTo>
                <a:lnTo>
                  <a:pt x="633" y="594"/>
                </a:lnTo>
                <a:lnTo>
                  <a:pt x="525" y="750"/>
                </a:lnTo>
                <a:close/>
              </a:path>
            </a:pathLst>
          </a:custGeom>
          <a:solidFill>
            <a:srgbClr val="336600"/>
          </a:solidFill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9039" name="Text Box 191"/>
          <p:cNvSpPr txBox="1">
            <a:spLocks noChangeArrowheads="1"/>
          </p:cNvSpPr>
          <p:nvPr/>
        </p:nvSpPr>
        <p:spPr bwMode="auto">
          <a:xfrm>
            <a:off x="-260350" y="4445000"/>
            <a:ext cx="141446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/>
            <a:r>
              <a:rPr lang="pt-BR" sz="1000">
                <a:solidFill>
                  <a:schemeClr val="bg1"/>
                </a:solidFill>
                <a:latin typeface="Verdana" pitchFamily="34" charset="0"/>
              </a:rPr>
              <a:t>Araguaíana</a:t>
            </a:r>
          </a:p>
        </p:txBody>
      </p:sp>
      <p:sp>
        <p:nvSpPr>
          <p:cNvPr id="79040" name="Text Box 192"/>
          <p:cNvSpPr txBox="1">
            <a:spLocks noChangeArrowheads="1"/>
          </p:cNvSpPr>
          <p:nvPr/>
        </p:nvSpPr>
        <p:spPr bwMode="auto">
          <a:xfrm>
            <a:off x="1042988" y="4365625"/>
            <a:ext cx="141446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/>
            <a:r>
              <a:rPr lang="pt-BR" sz="1000">
                <a:solidFill>
                  <a:schemeClr val="bg1"/>
                </a:solidFill>
                <a:latin typeface="Verdana" pitchFamily="34" charset="0"/>
              </a:rPr>
              <a:t>Uraçuí</a:t>
            </a:r>
          </a:p>
        </p:txBody>
      </p:sp>
      <p:sp>
        <p:nvSpPr>
          <p:cNvPr id="79041" name="Text Box 193"/>
          <p:cNvSpPr txBox="1">
            <a:spLocks noChangeArrowheads="1"/>
          </p:cNvSpPr>
          <p:nvPr/>
        </p:nvSpPr>
        <p:spPr bwMode="auto">
          <a:xfrm>
            <a:off x="793750" y="5661025"/>
            <a:ext cx="1414463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/>
            <a:r>
              <a:rPr lang="pt-BR" sz="1000">
                <a:solidFill>
                  <a:schemeClr val="bg1"/>
                </a:solidFill>
                <a:latin typeface="Verdana" pitchFamily="34" charset="0"/>
              </a:rPr>
              <a:t>Luiz Eduardo Magalhães</a:t>
            </a:r>
          </a:p>
        </p:txBody>
      </p:sp>
      <p:sp>
        <p:nvSpPr>
          <p:cNvPr id="79042" name="Text Box 194"/>
          <p:cNvSpPr txBox="1">
            <a:spLocks noChangeArrowheads="1"/>
          </p:cNvSpPr>
          <p:nvPr/>
        </p:nvSpPr>
        <p:spPr bwMode="auto">
          <a:xfrm>
            <a:off x="449263" y="4105275"/>
            <a:ext cx="141446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/>
            <a:r>
              <a:rPr lang="pt-BR" sz="1000">
                <a:solidFill>
                  <a:schemeClr val="bg1"/>
                </a:solidFill>
                <a:latin typeface="Verdana" pitchFamily="34" charset="0"/>
              </a:rPr>
              <a:t>Balsas</a:t>
            </a:r>
          </a:p>
        </p:txBody>
      </p:sp>
      <p:grpSp>
        <p:nvGrpSpPr>
          <p:cNvPr id="79043" name="Group 195"/>
          <p:cNvGrpSpPr>
            <a:grpSpLocks/>
          </p:cNvGrpSpPr>
          <p:nvPr/>
        </p:nvGrpSpPr>
        <p:grpSpPr bwMode="auto">
          <a:xfrm>
            <a:off x="1863725" y="4186238"/>
            <a:ext cx="188913" cy="193675"/>
            <a:chOff x="4438" y="1043"/>
            <a:chExt cx="136" cy="139"/>
          </a:xfrm>
        </p:grpSpPr>
        <p:grpSp>
          <p:nvGrpSpPr>
            <p:cNvPr id="14" name="Group 305"/>
            <p:cNvGrpSpPr>
              <a:grpSpLocks/>
            </p:cNvGrpSpPr>
            <p:nvPr/>
          </p:nvGrpSpPr>
          <p:grpSpPr bwMode="auto">
            <a:xfrm>
              <a:off x="4438" y="1043"/>
              <a:ext cx="136" cy="139"/>
              <a:chOff x="5062" y="2106"/>
              <a:chExt cx="196" cy="198"/>
            </a:xfrm>
          </p:grpSpPr>
          <p:sp>
            <p:nvSpPr>
              <p:cNvPr id="79045" name="Oval 306"/>
              <p:cNvSpPr>
                <a:spLocks noChangeArrowheads="1"/>
              </p:cNvSpPr>
              <p:nvPr/>
            </p:nvSpPr>
            <p:spPr bwMode="auto">
              <a:xfrm>
                <a:off x="5062" y="2106"/>
                <a:ext cx="196" cy="198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100000">
                    <a:srgbClr val="1E1602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pt-BR" sz="1800" b="0"/>
              </a:p>
            </p:txBody>
          </p:sp>
          <p:sp>
            <p:nvSpPr>
              <p:cNvPr id="79046" name="Oval 307"/>
              <p:cNvSpPr>
                <a:spLocks noChangeArrowheads="1"/>
              </p:cNvSpPr>
              <p:nvPr/>
            </p:nvSpPr>
            <p:spPr bwMode="auto">
              <a:xfrm>
                <a:off x="5062" y="2106"/>
                <a:ext cx="196" cy="198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100000">
                    <a:srgbClr val="664B08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pt-BR" sz="1800" b="0"/>
              </a:p>
            </p:txBody>
          </p:sp>
        </p:grpSp>
        <p:grpSp>
          <p:nvGrpSpPr>
            <p:cNvPr id="15" name="Group 305"/>
            <p:cNvGrpSpPr>
              <a:grpSpLocks/>
            </p:cNvGrpSpPr>
            <p:nvPr/>
          </p:nvGrpSpPr>
          <p:grpSpPr bwMode="auto">
            <a:xfrm>
              <a:off x="4438" y="1043"/>
              <a:ext cx="136" cy="139"/>
              <a:chOff x="5062" y="2106"/>
              <a:chExt cx="196" cy="198"/>
            </a:xfrm>
          </p:grpSpPr>
          <p:sp>
            <p:nvSpPr>
              <p:cNvPr id="79048" name="Oval 306"/>
              <p:cNvSpPr>
                <a:spLocks noChangeArrowheads="1"/>
              </p:cNvSpPr>
              <p:nvPr/>
            </p:nvSpPr>
            <p:spPr bwMode="auto">
              <a:xfrm>
                <a:off x="5062" y="2106"/>
                <a:ext cx="196" cy="198"/>
              </a:xfrm>
              <a:prstGeom prst="ellipse">
                <a:avLst/>
              </a:prstGeom>
              <a:gradFill rotWithShape="1">
                <a:gsLst>
                  <a:gs pos="0">
                    <a:srgbClr val="07767E"/>
                  </a:gs>
                  <a:gs pos="100000">
                    <a:srgbClr val="1E1602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pt-BR" sz="1800" b="0"/>
              </a:p>
            </p:txBody>
          </p:sp>
          <p:sp>
            <p:nvSpPr>
              <p:cNvPr id="79049" name="Oval 307"/>
              <p:cNvSpPr>
                <a:spLocks noChangeArrowheads="1"/>
              </p:cNvSpPr>
              <p:nvPr/>
            </p:nvSpPr>
            <p:spPr bwMode="auto">
              <a:xfrm>
                <a:off x="5062" y="2106"/>
                <a:ext cx="196" cy="198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100000">
                    <a:schemeClr val="tx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pt-BR" sz="1800" b="0"/>
              </a:p>
            </p:txBody>
          </p:sp>
        </p:grpSp>
      </p:grpSp>
      <p:grpSp>
        <p:nvGrpSpPr>
          <p:cNvPr id="79050" name="Group 202"/>
          <p:cNvGrpSpPr>
            <a:grpSpLocks/>
          </p:cNvGrpSpPr>
          <p:nvPr/>
        </p:nvGrpSpPr>
        <p:grpSpPr bwMode="auto">
          <a:xfrm>
            <a:off x="1062038" y="4368800"/>
            <a:ext cx="188912" cy="193675"/>
            <a:chOff x="4438" y="1043"/>
            <a:chExt cx="136" cy="139"/>
          </a:xfrm>
        </p:grpSpPr>
        <p:grpSp>
          <p:nvGrpSpPr>
            <p:cNvPr id="16" name="Group 305"/>
            <p:cNvGrpSpPr>
              <a:grpSpLocks/>
            </p:cNvGrpSpPr>
            <p:nvPr/>
          </p:nvGrpSpPr>
          <p:grpSpPr bwMode="auto">
            <a:xfrm>
              <a:off x="4438" y="1043"/>
              <a:ext cx="136" cy="139"/>
              <a:chOff x="5062" y="2106"/>
              <a:chExt cx="196" cy="198"/>
            </a:xfrm>
          </p:grpSpPr>
          <p:sp>
            <p:nvSpPr>
              <p:cNvPr id="79052" name="Oval 306"/>
              <p:cNvSpPr>
                <a:spLocks noChangeArrowheads="1"/>
              </p:cNvSpPr>
              <p:nvPr/>
            </p:nvSpPr>
            <p:spPr bwMode="auto">
              <a:xfrm>
                <a:off x="5062" y="2106"/>
                <a:ext cx="196" cy="198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100000">
                    <a:srgbClr val="1E1602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pt-BR" sz="1800" b="0"/>
              </a:p>
            </p:txBody>
          </p:sp>
          <p:sp>
            <p:nvSpPr>
              <p:cNvPr id="79053" name="Oval 307"/>
              <p:cNvSpPr>
                <a:spLocks noChangeArrowheads="1"/>
              </p:cNvSpPr>
              <p:nvPr/>
            </p:nvSpPr>
            <p:spPr bwMode="auto">
              <a:xfrm>
                <a:off x="5062" y="2106"/>
                <a:ext cx="196" cy="198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100000">
                    <a:srgbClr val="664B08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pt-BR" sz="1800" b="0"/>
              </a:p>
            </p:txBody>
          </p:sp>
        </p:grpSp>
        <p:grpSp>
          <p:nvGrpSpPr>
            <p:cNvPr id="17" name="Group 305"/>
            <p:cNvGrpSpPr>
              <a:grpSpLocks/>
            </p:cNvGrpSpPr>
            <p:nvPr/>
          </p:nvGrpSpPr>
          <p:grpSpPr bwMode="auto">
            <a:xfrm>
              <a:off x="4438" y="1043"/>
              <a:ext cx="136" cy="139"/>
              <a:chOff x="5062" y="2106"/>
              <a:chExt cx="196" cy="198"/>
            </a:xfrm>
          </p:grpSpPr>
          <p:sp>
            <p:nvSpPr>
              <p:cNvPr id="79055" name="Oval 306"/>
              <p:cNvSpPr>
                <a:spLocks noChangeArrowheads="1"/>
              </p:cNvSpPr>
              <p:nvPr/>
            </p:nvSpPr>
            <p:spPr bwMode="auto">
              <a:xfrm>
                <a:off x="5062" y="2106"/>
                <a:ext cx="196" cy="198"/>
              </a:xfrm>
              <a:prstGeom prst="ellipse">
                <a:avLst/>
              </a:prstGeom>
              <a:gradFill rotWithShape="1">
                <a:gsLst>
                  <a:gs pos="0">
                    <a:srgbClr val="07767E"/>
                  </a:gs>
                  <a:gs pos="100000">
                    <a:srgbClr val="1E1602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pt-BR" sz="1800" b="0"/>
              </a:p>
            </p:txBody>
          </p:sp>
          <p:sp>
            <p:nvSpPr>
              <p:cNvPr id="79056" name="Oval 307"/>
              <p:cNvSpPr>
                <a:spLocks noChangeArrowheads="1"/>
              </p:cNvSpPr>
              <p:nvPr/>
            </p:nvSpPr>
            <p:spPr bwMode="auto">
              <a:xfrm>
                <a:off x="5062" y="2106"/>
                <a:ext cx="196" cy="198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100000">
                    <a:schemeClr val="tx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pt-BR" sz="1800" b="0"/>
              </a:p>
            </p:txBody>
          </p:sp>
        </p:grpSp>
      </p:grpSp>
      <p:grpSp>
        <p:nvGrpSpPr>
          <p:cNvPr id="79057" name="Group 209"/>
          <p:cNvGrpSpPr>
            <a:grpSpLocks/>
          </p:cNvGrpSpPr>
          <p:nvPr/>
        </p:nvGrpSpPr>
        <p:grpSpPr bwMode="auto">
          <a:xfrm>
            <a:off x="198438" y="4103688"/>
            <a:ext cx="188912" cy="193675"/>
            <a:chOff x="4438" y="1043"/>
            <a:chExt cx="136" cy="139"/>
          </a:xfrm>
        </p:grpSpPr>
        <p:grpSp>
          <p:nvGrpSpPr>
            <p:cNvPr id="18" name="Group 305"/>
            <p:cNvGrpSpPr>
              <a:grpSpLocks/>
            </p:cNvGrpSpPr>
            <p:nvPr/>
          </p:nvGrpSpPr>
          <p:grpSpPr bwMode="auto">
            <a:xfrm>
              <a:off x="4438" y="1043"/>
              <a:ext cx="136" cy="139"/>
              <a:chOff x="5062" y="2106"/>
              <a:chExt cx="196" cy="198"/>
            </a:xfrm>
          </p:grpSpPr>
          <p:sp>
            <p:nvSpPr>
              <p:cNvPr id="79059" name="Oval 306"/>
              <p:cNvSpPr>
                <a:spLocks noChangeArrowheads="1"/>
              </p:cNvSpPr>
              <p:nvPr/>
            </p:nvSpPr>
            <p:spPr bwMode="auto">
              <a:xfrm>
                <a:off x="5062" y="2106"/>
                <a:ext cx="196" cy="198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100000">
                    <a:srgbClr val="1E1602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pt-BR" sz="1800" b="0"/>
              </a:p>
            </p:txBody>
          </p:sp>
          <p:sp>
            <p:nvSpPr>
              <p:cNvPr id="79060" name="Oval 307"/>
              <p:cNvSpPr>
                <a:spLocks noChangeArrowheads="1"/>
              </p:cNvSpPr>
              <p:nvPr/>
            </p:nvSpPr>
            <p:spPr bwMode="auto">
              <a:xfrm>
                <a:off x="5062" y="2106"/>
                <a:ext cx="196" cy="198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100000">
                    <a:srgbClr val="664B08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pt-BR" sz="1800" b="0"/>
              </a:p>
            </p:txBody>
          </p:sp>
        </p:grpSp>
        <p:grpSp>
          <p:nvGrpSpPr>
            <p:cNvPr id="19" name="Group 305"/>
            <p:cNvGrpSpPr>
              <a:grpSpLocks/>
            </p:cNvGrpSpPr>
            <p:nvPr/>
          </p:nvGrpSpPr>
          <p:grpSpPr bwMode="auto">
            <a:xfrm>
              <a:off x="4438" y="1043"/>
              <a:ext cx="136" cy="139"/>
              <a:chOff x="5062" y="2106"/>
              <a:chExt cx="196" cy="198"/>
            </a:xfrm>
          </p:grpSpPr>
          <p:sp>
            <p:nvSpPr>
              <p:cNvPr id="79062" name="Oval 306"/>
              <p:cNvSpPr>
                <a:spLocks noChangeArrowheads="1"/>
              </p:cNvSpPr>
              <p:nvPr/>
            </p:nvSpPr>
            <p:spPr bwMode="auto">
              <a:xfrm>
                <a:off x="5062" y="2106"/>
                <a:ext cx="196" cy="198"/>
              </a:xfrm>
              <a:prstGeom prst="ellipse">
                <a:avLst/>
              </a:prstGeom>
              <a:gradFill rotWithShape="1">
                <a:gsLst>
                  <a:gs pos="0">
                    <a:srgbClr val="07767E"/>
                  </a:gs>
                  <a:gs pos="100000">
                    <a:srgbClr val="1E1602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pt-BR" sz="1800" b="0"/>
              </a:p>
            </p:txBody>
          </p:sp>
          <p:sp>
            <p:nvSpPr>
              <p:cNvPr id="79063" name="Oval 307"/>
              <p:cNvSpPr>
                <a:spLocks noChangeArrowheads="1"/>
              </p:cNvSpPr>
              <p:nvPr/>
            </p:nvSpPr>
            <p:spPr bwMode="auto">
              <a:xfrm>
                <a:off x="5062" y="2106"/>
                <a:ext cx="196" cy="198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100000">
                    <a:schemeClr val="tx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pt-BR" sz="1800" b="0"/>
              </a:p>
            </p:txBody>
          </p:sp>
        </p:grpSp>
      </p:grpSp>
      <p:grpSp>
        <p:nvGrpSpPr>
          <p:cNvPr id="79064" name="Group 216"/>
          <p:cNvGrpSpPr>
            <a:grpSpLocks/>
          </p:cNvGrpSpPr>
          <p:nvPr/>
        </p:nvGrpSpPr>
        <p:grpSpPr bwMode="auto">
          <a:xfrm>
            <a:off x="1143000" y="6021388"/>
            <a:ext cx="188913" cy="193675"/>
            <a:chOff x="4438" y="1043"/>
            <a:chExt cx="136" cy="139"/>
          </a:xfrm>
        </p:grpSpPr>
        <p:grpSp>
          <p:nvGrpSpPr>
            <p:cNvPr id="507922" name="Group 305"/>
            <p:cNvGrpSpPr>
              <a:grpSpLocks/>
            </p:cNvGrpSpPr>
            <p:nvPr/>
          </p:nvGrpSpPr>
          <p:grpSpPr bwMode="auto">
            <a:xfrm>
              <a:off x="4438" y="1043"/>
              <a:ext cx="136" cy="139"/>
              <a:chOff x="5062" y="2106"/>
              <a:chExt cx="196" cy="198"/>
            </a:xfrm>
          </p:grpSpPr>
          <p:sp>
            <p:nvSpPr>
              <p:cNvPr id="79066" name="Oval 306"/>
              <p:cNvSpPr>
                <a:spLocks noChangeArrowheads="1"/>
              </p:cNvSpPr>
              <p:nvPr/>
            </p:nvSpPr>
            <p:spPr bwMode="auto">
              <a:xfrm>
                <a:off x="5062" y="2106"/>
                <a:ext cx="196" cy="198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100000">
                    <a:srgbClr val="1E1602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pt-BR" sz="1800" b="0"/>
              </a:p>
            </p:txBody>
          </p:sp>
          <p:sp>
            <p:nvSpPr>
              <p:cNvPr id="79067" name="Oval 307"/>
              <p:cNvSpPr>
                <a:spLocks noChangeArrowheads="1"/>
              </p:cNvSpPr>
              <p:nvPr/>
            </p:nvSpPr>
            <p:spPr bwMode="auto">
              <a:xfrm>
                <a:off x="5062" y="2106"/>
                <a:ext cx="196" cy="198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100000">
                    <a:srgbClr val="664B08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pt-BR" sz="1800" b="0"/>
              </a:p>
            </p:txBody>
          </p:sp>
        </p:grpSp>
        <p:grpSp>
          <p:nvGrpSpPr>
            <p:cNvPr id="20" name="Group 305"/>
            <p:cNvGrpSpPr>
              <a:grpSpLocks/>
            </p:cNvGrpSpPr>
            <p:nvPr/>
          </p:nvGrpSpPr>
          <p:grpSpPr bwMode="auto">
            <a:xfrm>
              <a:off x="4438" y="1043"/>
              <a:ext cx="136" cy="139"/>
              <a:chOff x="5062" y="2106"/>
              <a:chExt cx="196" cy="198"/>
            </a:xfrm>
          </p:grpSpPr>
          <p:sp>
            <p:nvSpPr>
              <p:cNvPr id="79069" name="Oval 306"/>
              <p:cNvSpPr>
                <a:spLocks noChangeArrowheads="1"/>
              </p:cNvSpPr>
              <p:nvPr/>
            </p:nvSpPr>
            <p:spPr bwMode="auto">
              <a:xfrm>
                <a:off x="5062" y="2106"/>
                <a:ext cx="196" cy="198"/>
              </a:xfrm>
              <a:prstGeom prst="ellipse">
                <a:avLst/>
              </a:prstGeom>
              <a:gradFill rotWithShape="1">
                <a:gsLst>
                  <a:gs pos="0">
                    <a:srgbClr val="07767E"/>
                  </a:gs>
                  <a:gs pos="100000">
                    <a:srgbClr val="1E1602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pt-BR" sz="1800" b="0"/>
              </a:p>
            </p:txBody>
          </p:sp>
          <p:sp>
            <p:nvSpPr>
              <p:cNvPr id="79070" name="Oval 307"/>
              <p:cNvSpPr>
                <a:spLocks noChangeArrowheads="1"/>
              </p:cNvSpPr>
              <p:nvPr/>
            </p:nvSpPr>
            <p:spPr bwMode="auto">
              <a:xfrm>
                <a:off x="5062" y="2106"/>
                <a:ext cx="196" cy="198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100000">
                    <a:schemeClr val="tx1">
                      <a:alpha val="0"/>
                    </a:scheme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pt-BR" sz="1800" b="0"/>
              </a:p>
            </p:txBody>
          </p:sp>
        </p:grpSp>
      </p:grpSp>
      <p:pic>
        <p:nvPicPr>
          <p:cNvPr id="79071" name="Picture 223" descr="Barra inferior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588" y="6035675"/>
            <a:ext cx="9147176" cy="8223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9072" name="Picture 224" descr="Logo ADECE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0825" y="6421438"/>
            <a:ext cx="1447800" cy="27146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9073" name="Picture 225" descr="LOGO Governo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35150" y="6353175"/>
            <a:ext cx="1301750" cy="4365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9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"/>
                                        <p:tgtEl>
                                          <p:spTgt spid="789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9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789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800" fill="hold"/>
                                        <p:tgtEl>
                                          <p:spTgt spid="78850"/>
                                        </p:tgtEl>
                                      </p:cBhvr>
                                      <p:by x="299780" y="29978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0" presetClass="pat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1.11111E-6 C -0.11753 0.07523 -0.55816 0.35694 -0.70521 0.45069 " pathEditMode="relative" rAng="0" ptsTypes="aa">
                                      <p:cBhvr>
                                        <p:cTn id="14" dur="800" fill="hold"/>
                                        <p:tgtEl>
                                          <p:spTgt spid="788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5260" y="22523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" presetClass="exit" presetSubtype="0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8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8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9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9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9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9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9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9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9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300"/>
                                        <p:tgtEl>
                                          <p:spTgt spid="789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1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9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300"/>
                                        <p:tgtEl>
                                          <p:spTgt spid="789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1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9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300"/>
                                        <p:tgtEl>
                                          <p:spTgt spid="789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9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300"/>
                                        <p:tgtEl>
                                          <p:spTgt spid="789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1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9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300"/>
                                        <p:tgtEl>
                                          <p:spTgt spid="789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9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300"/>
                                        <p:tgtEl>
                                          <p:spTgt spid="789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1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9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300"/>
                                        <p:tgtEl>
                                          <p:spTgt spid="789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9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300"/>
                                        <p:tgtEl>
                                          <p:spTgt spid="789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9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300"/>
                                        <p:tgtEl>
                                          <p:spTgt spid="789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1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9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300"/>
                                        <p:tgtEl>
                                          <p:spTgt spid="789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1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9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300"/>
                                        <p:tgtEl>
                                          <p:spTgt spid="789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9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300"/>
                                        <p:tgtEl>
                                          <p:spTgt spid="789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grpId="0" nodeType="withEffect">
                                  <p:stCondLst>
                                    <p:cond delay="1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9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300"/>
                                        <p:tgtEl>
                                          <p:spTgt spid="789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23" presetClass="entr" presetSubtype="16" fill="hold" grpId="0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0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200" fill="hold"/>
                                        <p:tgtEl>
                                          <p:spTgt spid="790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200" fill="hold"/>
                                        <p:tgtEl>
                                          <p:spTgt spid="790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" presetID="6" presetClass="emph" presetSubtype="0" autoRev="1" fill="hold" grpId="1" nodeType="withEffect">
                                  <p:stCondLst>
                                    <p:cond delay="2400"/>
                                  </p:stCondLst>
                                  <p:childTnLst>
                                    <p:animScale>
                                      <p:cBhvr>
                                        <p:cTn id="75" dur="100" fill="hold"/>
                                        <p:tgtEl>
                                          <p:spTgt spid="7903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9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789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0" presetClass="entr" presetSubtype="0" fill="hold" grpId="0" nodeType="withEffect">
                                  <p:stCondLst>
                                    <p:cond delay="2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9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300"/>
                                        <p:tgtEl>
                                          <p:spTgt spid="789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22" presetClass="entr" presetSubtype="2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9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4" dur="300"/>
                                        <p:tgtEl>
                                          <p:spTgt spid="789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22" presetClass="entr" presetSubtype="1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9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7" dur="300"/>
                                        <p:tgtEl>
                                          <p:spTgt spid="789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22" presetClass="entr" presetSubtype="2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9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0" dur="300"/>
                                        <p:tgtEl>
                                          <p:spTgt spid="789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22" presetClass="entr" presetSubtype="1" fill="hold" grpId="0" nodeType="withEffect">
                                  <p:stCondLst>
                                    <p:cond delay="320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9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3" dur="300"/>
                                        <p:tgtEl>
                                          <p:spTgt spid="789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2" presetClass="entr" presetSubtype="2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9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789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" dur="500" fill="hold"/>
                                        <p:tgtEl>
                                          <p:spTgt spid="789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" presetID="22" presetClass="entr" presetSubtype="8" fill="hold" grpId="0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9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0" dur="300"/>
                                        <p:tgtEl>
                                          <p:spTgt spid="789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grpId="0" nodeType="withEffect">
                                  <p:stCondLst>
                                    <p:cond delay="2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9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300"/>
                                        <p:tgtEl>
                                          <p:spTgt spid="789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22" presetClass="entr" presetSubtype="8" fill="hold" grpId="0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9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6" dur="300"/>
                                        <p:tgtEl>
                                          <p:spTgt spid="789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grpId="0" nodeType="withEffect">
                                  <p:stCondLst>
                                    <p:cond delay="2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9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300"/>
                                        <p:tgtEl>
                                          <p:spTgt spid="789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22" presetClass="entr" presetSubtype="8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9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2" dur="300"/>
                                        <p:tgtEl>
                                          <p:spTgt spid="789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grpId="0" nodeType="withEffect">
                                  <p:stCondLst>
                                    <p:cond delay="3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9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300"/>
                                        <p:tgtEl>
                                          <p:spTgt spid="789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22" presetClass="entr" presetSubtype="8" fill="hold" grpId="0" nodeType="withEffect">
                                  <p:stCondLst>
                                    <p:cond delay="330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9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8" dur="300"/>
                                        <p:tgtEl>
                                          <p:spTgt spid="789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0" presetClass="entr" presetSubtype="0" fill="hold" grpId="0" nodeType="withEffect">
                                  <p:stCondLst>
                                    <p:cond delay="3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9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300"/>
                                        <p:tgtEl>
                                          <p:spTgt spid="789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22" presetClass="entr" presetSubtype="8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9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4" dur="300"/>
                                        <p:tgtEl>
                                          <p:spTgt spid="789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23" presetClass="entr" presetSubtype="16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0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200" fill="hold"/>
                                        <p:tgtEl>
                                          <p:spTgt spid="790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200" fill="hold"/>
                                        <p:tgtEl>
                                          <p:spTgt spid="790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6" presetClass="emph" presetSubtype="0" autoRev="1" fill="hold" nodeType="withEffect">
                                  <p:stCondLst>
                                    <p:cond delay="2700"/>
                                  </p:stCondLst>
                                  <p:childTnLst>
                                    <p:animScale>
                                      <p:cBhvr>
                                        <p:cTn id="130" dur="100" fill="hold"/>
                                        <p:tgtEl>
                                          <p:spTgt spid="79002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131" presetID="22" presetClass="entr" presetSubtype="4" fill="hold" grpId="0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9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3" dur="300"/>
                                        <p:tgtEl>
                                          <p:spTgt spid="789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23" presetClass="entr" presetSubtype="16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9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6" dur="200" fill="hold"/>
                                        <p:tgtEl>
                                          <p:spTgt spid="789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7" dur="200" fill="hold"/>
                                        <p:tgtEl>
                                          <p:spTgt spid="789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8" presetID="6" presetClass="emph" presetSubtype="0" autoRev="1" fill="hold" nodeType="withEffect">
                                  <p:stCondLst>
                                    <p:cond delay="3200"/>
                                  </p:stCondLst>
                                  <p:childTnLst>
                                    <p:animScale>
                                      <p:cBhvr>
                                        <p:cTn id="139" dur="100" fill="hold"/>
                                        <p:tgtEl>
                                          <p:spTgt spid="78938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140" presetID="23" presetClass="entr" presetSubtype="16" fill="hold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9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2" dur="200" fill="hold"/>
                                        <p:tgtEl>
                                          <p:spTgt spid="789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3" dur="200" fill="hold"/>
                                        <p:tgtEl>
                                          <p:spTgt spid="789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6" presetClass="emph" presetSubtype="0" autoRev="1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animScale>
                                      <p:cBhvr>
                                        <p:cTn id="145" dur="100" fill="hold"/>
                                        <p:tgtEl>
                                          <p:spTgt spid="78978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146" presetID="22" presetClass="entr" presetSubtype="1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9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8" dur="300"/>
                                        <p:tgtEl>
                                          <p:spTgt spid="789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23" presetClass="entr" presetSubtype="16" fill="hold" nodeType="withEffect">
                                  <p:stCondLst>
                                    <p:cond delay="330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0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1" dur="200" fill="hold"/>
                                        <p:tgtEl>
                                          <p:spTgt spid="790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200" fill="hold"/>
                                        <p:tgtEl>
                                          <p:spTgt spid="790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6" presetClass="emph" presetSubtype="0" autoRev="1" fill="hold" nodeType="withEffect">
                                  <p:stCondLst>
                                    <p:cond delay="3500"/>
                                  </p:stCondLst>
                                  <p:childTnLst>
                                    <p:animScale>
                                      <p:cBhvr>
                                        <p:cTn id="154" dur="100" fill="hold"/>
                                        <p:tgtEl>
                                          <p:spTgt spid="79028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155" presetID="23" presetClass="entr" presetSubtype="16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9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7" dur="200" fill="hold"/>
                                        <p:tgtEl>
                                          <p:spTgt spid="789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200" fill="hold"/>
                                        <p:tgtEl>
                                          <p:spTgt spid="789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9" presetID="6" presetClass="emph" presetSubtype="0" autoRev="1" fill="hold" nodeType="withEffect">
                                  <p:stCondLst>
                                    <p:cond delay="3200"/>
                                  </p:stCondLst>
                                  <p:childTnLst>
                                    <p:animScale>
                                      <p:cBhvr>
                                        <p:cTn id="160" dur="100" fill="hold"/>
                                        <p:tgtEl>
                                          <p:spTgt spid="78970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161" presetID="22" presetClass="entr" presetSubtype="1" fill="hold" grpId="0" nodeType="withEffect">
                                  <p:stCondLst>
                                    <p:cond delay="320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9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3" dur="300"/>
                                        <p:tgtEl>
                                          <p:spTgt spid="789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23" presetClass="entr" presetSubtype="16" fill="hold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0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6" dur="200" fill="hold"/>
                                        <p:tgtEl>
                                          <p:spTgt spid="790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" dur="200" fill="hold"/>
                                        <p:tgtEl>
                                          <p:spTgt spid="790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6" presetClass="emph" presetSubtype="0" autoRev="1" fill="hold" nodeType="withEffect">
                                  <p:stCondLst>
                                    <p:cond delay="3700"/>
                                  </p:stCondLst>
                                  <p:childTnLst>
                                    <p:animScale>
                                      <p:cBhvr>
                                        <p:cTn id="169" dur="100" fill="hold"/>
                                        <p:tgtEl>
                                          <p:spTgt spid="79014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170" presetID="23" presetClass="entr" presetSubtype="16" fill="hold" nodeType="withEffect">
                                  <p:stCondLst>
                                    <p:cond delay="320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9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2" dur="200" fill="hold"/>
                                        <p:tgtEl>
                                          <p:spTgt spid="789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3" dur="200" fill="hold"/>
                                        <p:tgtEl>
                                          <p:spTgt spid="789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4" presetID="6" presetClass="emph" presetSubtype="0" autoRev="1" fill="hold" nodeType="withEffect">
                                  <p:stCondLst>
                                    <p:cond delay="3400"/>
                                  </p:stCondLst>
                                  <p:childTnLst>
                                    <p:animScale>
                                      <p:cBhvr>
                                        <p:cTn id="175" dur="100" fill="hold"/>
                                        <p:tgtEl>
                                          <p:spTgt spid="78962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176" presetID="22" presetClass="entr" presetSubtype="1" fill="hold" grpId="0" nodeType="withEffect">
                                  <p:stCondLst>
                                    <p:cond delay="340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9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8" dur="300"/>
                                        <p:tgtEl>
                                          <p:spTgt spid="789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23" presetClass="entr" presetSubtype="16" fill="hold" nodeType="withEffect">
                                  <p:stCondLst>
                                    <p:cond delay="370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0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1" dur="200" fill="hold"/>
                                        <p:tgtEl>
                                          <p:spTgt spid="790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200" fill="hold"/>
                                        <p:tgtEl>
                                          <p:spTgt spid="790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3" presetID="6" presetClass="emph" presetSubtype="0" autoRev="1" fill="hold" nodeType="withEffect">
                                  <p:stCondLst>
                                    <p:cond delay="3900"/>
                                  </p:stCondLst>
                                  <p:childTnLst>
                                    <p:animScale>
                                      <p:cBhvr>
                                        <p:cTn id="184" dur="100" fill="hold"/>
                                        <p:tgtEl>
                                          <p:spTgt spid="79019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185" presetID="23" presetClass="entr" presetSubtype="16" fill="hold" nodeType="withEffect">
                                  <p:stCondLst>
                                    <p:cond delay="330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9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7" dur="200" fill="hold"/>
                                        <p:tgtEl>
                                          <p:spTgt spid="789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200" fill="hold"/>
                                        <p:tgtEl>
                                          <p:spTgt spid="789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9" presetID="6" presetClass="emph" presetSubtype="0" autoRev="1" fill="hold" nodeType="withEffect">
                                  <p:stCondLst>
                                    <p:cond delay="3500"/>
                                  </p:stCondLst>
                                  <p:childTnLst>
                                    <p:animScale>
                                      <p:cBhvr>
                                        <p:cTn id="190" dur="100" fill="hold"/>
                                        <p:tgtEl>
                                          <p:spTgt spid="78987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191" presetID="22" presetClass="entr" presetSubtype="4" fill="hold" grpId="0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9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3" dur="300"/>
                                        <p:tgtEl>
                                          <p:spTgt spid="789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4" presetID="23" presetClass="entr" presetSubtype="16" fill="hold" nodeType="withEffect">
                                  <p:stCondLst>
                                    <p:cond delay="380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0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6" dur="200" fill="hold"/>
                                        <p:tgtEl>
                                          <p:spTgt spid="790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7" dur="200" fill="hold"/>
                                        <p:tgtEl>
                                          <p:spTgt spid="790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8" presetID="6" presetClass="emph" presetSubtype="0" autoRev="1" fill="hold" nodeType="withEffect">
                                  <p:stCondLst>
                                    <p:cond delay="4000"/>
                                  </p:stCondLst>
                                  <p:childTnLst>
                                    <p:animScale>
                                      <p:cBhvr>
                                        <p:cTn id="199" dur="100" fill="hold"/>
                                        <p:tgtEl>
                                          <p:spTgt spid="79009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200" presetID="23" presetClass="entr" presetSubtype="16" fill="hold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9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2" dur="200" fill="hold"/>
                                        <p:tgtEl>
                                          <p:spTgt spid="789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3" dur="200" fill="hold"/>
                                        <p:tgtEl>
                                          <p:spTgt spid="789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6" presetClass="emph" presetSubtype="0" autoRev="1" fill="hold" nodeType="withEffect">
                                  <p:stCondLst>
                                    <p:cond delay="3700"/>
                                  </p:stCondLst>
                                  <p:childTnLst>
                                    <p:animScale>
                                      <p:cBhvr>
                                        <p:cTn id="205" dur="100" fill="hold"/>
                                        <p:tgtEl>
                                          <p:spTgt spid="78995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206" presetID="22" presetClass="entr" presetSubtype="8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9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8" dur="300"/>
                                        <p:tgtEl>
                                          <p:spTgt spid="789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23" presetClass="entr" presetSubtype="16" fill="hold" nodeType="withEffect">
                                  <p:stCondLst>
                                    <p:cond delay="400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0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1" dur="200" fill="hold"/>
                                        <p:tgtEl>
                                          <p:spTgt spid="790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200" fill="hold"/>
                                        <p:tgtEl>
                                          <p:spTgt spid="790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3" presetID="6" presetClass="emph" presetSubtype="0" autoRev="1" fill="hold" nodeType="withEffect">
                                  <p:stCondLst>
                                    <p:cond delay="4200"/>
                                  </p:stCondLst>
                                  <p:childTnLst>
                                    <p:animScale>
                                      <p:cBhvr>
                                        <p:cTn id="214" dur="100" fill="hold"/>
                                        <p:tgtEl>
                                          <p:spTgt spid="79023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215" presetID="10" presetClass="entr" presetSubtype="0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0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500"/>
                                        <p:tgtEl>
                                          <p:spTgt spid="790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10" presetClass="entr" presetSubtype="0" fill="hold" grpId="0" nodeType="withEffect">
                                  <p:stCondLst>
                                    <p:cond delay="2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0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" dur="300"/>
                                        <p:tgtEl>
                                          <p:spTgt spid="790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10" presetClass="entr" presetSubtype="0" fill="hold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0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790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4" presetID="10" presetClass="entr" presetSubtype="0" fill="hold" grpId="0" nodeType="withEffect">
                                  <p:stCondLst>
                                    <p:cond delay="2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0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6" dur="300"/>
                                        <p:tgtEl>
                                          <p:spTgt spid="790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10" presetClass="entr" presetSubtype="0" fill="hold" grpId="0" nodeType="withEffect">
                                  <p:stCondLst>
                                    <p:cond delay="2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18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9" dur="300"/>
                                        <p:tgtEl>
                                          <p:spTgt spid="4518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0" presetID="22" presetClass="entr" presetSubtype="8" fill="hold" grpId="0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0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2" dur="300"/>
                                        <p:tgtEl>
                                          <p:spTgt spid="790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3" presetID="10" presetClass="entr" presetSubtype="0" fill="hold" grpId="0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9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5" dur="300"/>
                                        <p:tgtEl>
                                          <p:spTgt spid="789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6" presetID="23" presetClass="entr" presetSubtype="16" fill="hold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0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8" dur="200" fill="hold"/>
                                        <p:tgtEl>
                                          <p:spTgt spid="790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9" dur="200" fill="hold"/>
                                        <p:tgtEl>
                                          <p:spTgt spid="790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6" presetClass="emph" presetSubtype="0" autoRev="1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animScale>
                                      <p:cBhvr>
                                        <p:cTn id="241" dur="100" fill="hold"/>
                                        <p:tgtEl>
                                          <p:spTgt spid="79057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242" presetID="10" presetClass="entr" presetSubtype="0" fill="hold" grpId="0" nodeType="withEffect">
                                  <p:stCondLst>
                                    <p:cond delay="2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0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4" dur="300"/>
                                        <p:tgtEl>
                                          <p:spTgt spid="790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5" presetID="10" presetClass="entr" presetSubtype="0" fill="hold" grpId="0" nodeType="withEffect">
                                  <p:stCondLst>
                                    <p:cond delay="260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9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7" dur="300"/>
                                        <p:tgtEl>
                                          <p:spTgt spid="789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8" presetID="23" presetClass="entr" presetSubtype="16" fill="hold" nodeType="withEffect">
                                  <p:stCondLst>
                                    <p:cond delay="260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0" dur="200" fill="hold"/>
                                        <p:tgtEl>
                                          <p:spTgt spid="790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1" dur="200" fill="hold"/>
                                        <p:tgtEl>
                                          <p:spTgt spid="790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6" presetClass="emph" presetSubtype="0" autoRev="1" fill="hold" nodeType="withEffect">
                                  <p:stCondLst>
                                    <p:cond delay="2800"/>
                                  </p:stCondLst>
                                  <p:childTnLst>
                                    <p:animScale>
                                      <p:cBhvr>
                                        <p:cTn id="253" dur="100" fill="hold"/>
                                        <p:tgtEl>
                                          <p:spTgt spid="79050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254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0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6" dur="300"/>
                                        <p:tgtEl>
                                          <p:spTgt spid="790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7" presetID="10" presetClass="entr" presetSubtype="0" fill="hold" grpId="0" nodeType="withEffect">
                                  <p:stCondLst>
                                    <p:cond delay="290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9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9" dur="300"/>
                                        <p:tgtEl>
                                          <p:spTgt spid="789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" presetID="23" presetClass="entr" presetSubtype="16" fill="hold" nodeType="withEffect">
                                  <p:stCondLst>
                                    <p:cond delay="290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0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2" dur="200" fill="hold"/>
                                        <p:tgtEl>
                                          <p:spTgt spid="790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3" dur="200" fill="hold"/>
                                        <p:tgtEl>
                                          <p:spTgt spid="790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6" presetClass="emph" presetSubtype="0" autoRev="1" fill="hold" nodeType="withEffect">
                                  <p:stCondLst>
                                    <p:cond delay="3100"/>
                                  </p:stCondLst>
                                  <p:childTnLst>
                                    <p:animScale>
                                      <p:cBhvr>
                                        <p:cTn id="265" dur="100" fill="hold"/>
                                        <p:tgtEl>
                                          <p:spTgt spid="79043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266" presetID="10" presetClass="entr" presetSubtype="0" fill="hold" grpId="0" nodeType="withEffect">
                                  <p:stCondLst>
                                    <p:cond delay="3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0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8" dur="300"/>
                                        <p:tgtEl>
                                          <p:spTgt spid="790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9" presetID="10" presetClass="entr" presetSubtype="0" fill="hold" grpId="0" nodeType="withEffect">
                                  <p:stCondLst>
                                    <p:cond delay="320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9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1" dur="300"/>
                                        <p:tgtEl>
                                          <p:spTgt spid="789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2" presetID="23" presetClass="entr" presetSubtype="16" fill="hold" nodeType="withEffect">
                                  <p:stCondLst>
                                    <p:cond delay="320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0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4" dur="200" fill="hold"/>
                                        <p:tgtEl>
                                          <p:spTgt spid="790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5" dur="200" fill="hold"/>
                                        <p:tgtEl>
                                          <p:spTgt spid="790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6" presetID="6" presetClass="emph" presetSubtype="0" autoRev="1" fill="hold" nodeType="withEffect">
                                  <p:stCondLst>
                                    <p:cond delay="3400"/>
                                  </p:stCondLst>
                                  <p:childTnLst>
                                    <p:animScale>
                                      <p:cBhvr>
                                        <p:cTn id="277" dur="100" fill="hold"/>
                                        <p:tgtEl>
                                          <p:spTgt spid="79064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278" presetID="10" presetClass="entr" presetSubtype="0" fill="hold" grpId="0" nodeType="withEffect">
                                  <p:stCondLst>
                                    <p:cond delay="3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0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0" dur="300"/>
                                        <p:tgtEl>
                                          <p:spTgt spid="790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1" presetID="7" presetClass="emph" presetSubtype="2" repeatCount="indefinite" autoRev="1" fill="hold" nodeType="withEffect">
                                  <p:stCondLst>
                                    <p:cond delay="3800"/>
                                  </p:stCondLst>
                                  <p:childTnLst>
                                    <p:animClr clrSpc="rgb" dir="cw">
                                      <p:cBhvr>
                                        <p:cTn id="282" dur="500" fill="hold"/>
                                        <p:tgtEl>
                                          <p:spTgt spid="78959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rgbClr val="808080"/>
                                      </p:to>
                                    </p:animClr>
                                    <p:set>
                                      <p:cBhvr>
                                        <p:cTn id="283" dur="500" fill="hold"/>
                                        <p:tgtEl>
                                          <p:spTgt spid="78959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4" presetID="7" presetClass="emph" presetSubtype="2" repeatCount="indefinite" autoRev="1" fill="hold" nodeType="withEffect">
                                  <p:stCondLst>
                                    <p:cond delay="3800"/>
                                  </p:stCondLst>
                                  <p:childTnLst>
                                    <p:animClr clrSpc="rgb" dir="cw">
                                      <p:cBhvr>
                                        <p:cTn id="285" dur="500" fill="hold"/>
                                        <p:tgtEl>
                                          <p:spTgt spid="78958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rgbClr val="808080"/>
                                      </p:to>
                                    </p:animClr>
                                    <p:set>
                                      <p:cBhvr>
                                        <p:cTn id="286" dur="500" fill="hold"/>
                                        <p:tgtEl>
                                          <p:spTgt spid="78958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7" presetID="7" presetClass="emph" presetSubtype="2" repeatCount="indefinite" autoRev="1" fill="hold" nodeType="withEffect">
                                  <p:stCondLst>
                                    <p:cond delay="3800"/>
                                  </p:stCondLst>
                                  <p:childTnLst>
                                    <p:animClr clrSpc="rgb" dir="cw">
                                      <p:cBhvr>
                                        <p:cTn id="288" dur="500" fill="hold"/>
                                        <p:tgtEl>
                                          <p:spTgt spid="78933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rgbClr val="808080"/>
                                      </p:to>
                                    </p:animClr>
                                    <p:set>
                                      <p:cBhvr>
                                        <p:cTn id="289" dur="500" fill="hold"/>
                                        <p:tgtEl>
                                          <p:spTgt spid="78933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902" grpId="0" animBg="1"/>
      <p:bldP spid="78903" grpId="0" animBg="1"/>
      <p:bldP spid="78904" grpId="0" animBg="1"/>
      <p:bldP spid="78905" grpId="0" animBg="1"/>
      <p:bldP spid="78906" grpId="0" animBg="1"/>
      <p:bldP spid="78907" grpId="0" animBg="1"/>
      <p:bldP spid="78908" grpId="0" animBg="1"/>
      <p:bldP spid="78909" grpId="0" animBg="1"/>
      <p:bldP spid="78911" grpId="0"/>
      <p:bldP spid="78912" grpId="0"/>
      <p:bldP spid="78913" grpId="0" animBg="1"/>
      <p:bldP spid="78914" grpId="0"/>
      <p:bldP spid="78915" grpId="0"/>
      <p:bldP spid="78916" grpId="0"/>
      <p:bldP spid="78925" grpId="0" animBg="1"/>
      <p:bldP spid="78926" grpId="0"/>
      <p:bldP spid="78927" grpId="0"/>
      <p:bldP spid="78928" grpId="0" animBg="1"/>
      <p:bldP spid="78933" grpId="0" animBg="1"/>
      <p:bldP spid="78934" grpId="0" animBg="1"/>
      <p:bldP spid="78935" grpId="0" animBg="1"/>
      <p:bldP spid="78936" grpId="0" animBg="1"/>
      <p:bldP spid="78937" grpId="0" animBg="1"/>
      <p:bldP spid="78943" grpId="0" animBg="1"/>
      <p:bldP spid="78944" grpId="0" animBg="1"/>
      <p:bldP spid="78945" grpId="0"/>
      <p:bldP spid="78946" grpId="0"/>
      <p:bldP spid="78947" grpId="0"/>
      <p:bldP spid="78948" grpId="0"/>
      <p:bldP spid="78950" grpId="0" animBg="1"/>
      <p:bldP spid="78951" grpId="0" animBg="1"/>
      <p:bldP spid="78952" grpId="0" animBg="1"/>
      <p:bldP spid="78953" grpId="0"/>
      <p:bldP spid="78954" grpId="0"/>
      <p:bldP spid="78955" grpId="0" animBg="1"/>
      <p:bldP spid="78956" grpId="0"/>
      <p:bldP spid="451874" grpId="0"/>
      <p:bldP spid="78958" grpId="0" animBg="1"/>
      <p:bldP spid="78959" grpId="0" animBg="1"/>
      <p:bldP spid="78960" grpId="0"/>
      <p:bldP spid="78961" grpId="0" animBg="1"/>
      <p:bldP spid="78969" grpId="0" animBg="1"/>
      <p:bldP spid="78977" grpId="0" animBg="1"/>
      <p:bldP spid="78985" grpId="0" animBg="1"/>
      <p:bldP spid="78986" grpId="0" animBg="1"/>
      <p:bldP spid="78994" grpId="0" animBg="1"/>
      <p:bldP spid="79033" grpId="0"/>
      <p:bldP spid="79035" grpId="0"/>
      <p:bldP spid="79037" grpId="0" animBg="1"/>
      <p:bldP spid="79038" grpId="0" animBg="1"/>
      <p:bldP spid="79038" grpId="1" animBg="1"/>
      <p:bldP spid="79039" grpId="0"/>
      <p:bldP spid="79040" grpId="0"/>
      <p:bldP spid="79041" grpId="0"/>
      <p:bldP spid="79042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0898" name="Group 2"/>
          <p:cNvGrpSpPr>
            <a:grpSpLocks/>
          </p:cNvGrpSpPr>
          <p:nvPr/>
        </p:nvGrpSpPr>
        <p:grpSpPr bwMode="auto">
          <a:xfrm>
            <a:off x="5087938" y="3913188"/>
            <a:ext cx="3587750" cy="2517775"/>
            <a:chOff x="3205" y="2465"/>
            <a:chExt cx="2260" cy="1586"/>
          </a:xfrm>
        </p:grpSpPr>
        <p:pic>
          <p:nvPicPr>
            <p:cNvPr id="80899" name="Picture 3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05" y="2465"/>
              <a:ext cx="2260" cy="158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80900" name="Picture 4" descr="01-28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1315" r="16051" b="11081"/>
            <a:stretch>
              <a:fillRect/>
            </a:stretch>
          </p:blipFill>
          <p:spPr bwMode="auto">
            <a:xfrm>
              <a:off x="3319" y="2568"/>
              <a:ext cx="1998" cy="132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pic>
        <p:nvPicPr>
          <p:cNvPr id="80901" name="Picture 5" descr="996749_59950327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19863" y="3771900"/>
            <a:ext cx="550862" cy="53181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0902" name="Text Box 6"/>
          <p:cNvSpPr txBox="1">
            <a:spLocks noChangeArrowheads="1"/>
          </p:cNvSpPr>
          <p:nvPr/>
        </p:nvSpPr>
        <p:spPr bwMode="auto">
          <a:xfrm>
            <a:off x="282575" y="1385888"/>
            <a:ext cx="24320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EDUCAÇÃO NO CEARÁ </a:t>
            </a:r>
          </a:p>
        </p:txBody>
      </p:sp>
      <p:sp>
        <p:nvSpPr>
          <p:cNvPr id="80903" name="Rectangle 7"/>
          <p:cNvSpPr>
            <a:spLocks noChangeArrowheads="1"/>
          </p:cNvSpPr>
          <p:nvPr/>
        </p:nvSpPr>
        <p:spPr bwMode="auto">
          <a:xfrm>
            <a:off x="0" y="1412875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80904" name="Text Box 8"/>
          <p:cNvSpPr txBox="1">
            <a:spLocks noChangeArrowheads="1"/>
          </p:cNvSpPr>
          <p:nvPr/>
        </p:nvSpPr>
        <p:spPr bwMode="auto">
          <a:xfrm>
            <a:off x="323850" y="2184400"/>
            <a:ext cx="2843213" cy="320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92% das crianças na escola</a:t>
            </a:r>
          </a:p>
        </p:txBody>
      </p:sp>
      <p:sp>
        <p:nvSpPr>
          <p:cNvPr id="80905" name="Text Box 9"/>
          <p:cNvSpPr txBox="1">
            <a:spLocks noChangeArrowheads="1"/>
          </p:cNvSpPr>
          <p:nvPr/>
        </p:nvSpPr>
        <p:spPr bwMode="auto">
          <a:xfrm>
            <a:off x="323850" y="2576513"/>
            <a:ext cx="1793875" cy="320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Universidades: 5</a:t>
            </a:r>
          </a:p>
        </p:txBody>
      </p:sp>
      <p:sp>
        <p:nvSpPr>
          <p:cNvPr id="80906" name="Text Box 10"/>
          <p:cNvSpPr txBox="1">
            <a:spLocks noChangeArrowheads="1"/>
          </p:cNvSpPr>
          <p:nvPr/>
        </p:nvSpPr>
        <p:spPr bwMode="auto">
          <a:xfrm>
            <a:off x="323850" y="1824038"/>
            <a:ext cx="16303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INDICADORES</a:t>
            </a:r>
          </a:p>
        </p:txBody>
      </p:sp>
      <p:sp>
        <p:nvSpPr>
          <p:cNvPr id="80907" name="Text Box 11"/>
          <p:cNvSpPr txBox="1">
            <a:spLocks noChangeArrowheads="1"/>
          </p:cNvSpPr>
          <p:nvPr/>
        </p:nvSpPr>
        <p:spPr bwMode="auto">
          <a:xfrm>
            <a:off x="323850" y="2970213"/>
            <a:ext cx="3179763" cy="320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Faculdades: 54 (20 no interior)</a:t>
            </a:r>
          </a:p>
        </p:txBody>
      </p:sp>
      <p:sp>
        <p:nvSpPr>
          <p:cNvPr id="80908" name="Text Box 12"/>
          <p:cNvSpPr txBox="1">
            <a:spLocks noChangeArrowheads="1"/>
          </p:cNvSpPr>
          <p:nvPr/>
        </p:nvSpPr>
        <p:spPr bwMode="auto">
          <a:xfrm>
            <a:off x="323850" y="3362325"/>
            <a:ext cx="4152900" cy="320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Campi IFCE – Inst. Federal do Ceará: 17 </a:t>
            </a:r>
          </a:p>
        </p:txBody>
      </p:sp>
      <p:sp>
        <p:nvSpPr>
          <p:cNvPr id="80909" name="Text Box 13"/>
          <p:cNvSpPr txBox="1">
            <a:spLocks noChangeArrowheads="1"/>
          </p:cNvSpPr>
          <p:nvPr/>
        </p:nvSpPr>
        <p:spPr bwMode="auto">
          <a:xfrm>
            <a:off x="323850" y="3756025"/>
            <a:ext cx="4278313" cy="320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Instituto CENTEC: 42 Centros tecnológicos</a:t>
            </a:r>
          </a:p>
        </p:txBody>
      </p:sp>
      <p:sp>
        <p:nvSpPr>
          <p:cNvPr id="80910" name="Text Box 14"/>
          <p:cNvSpPr txBox="1">
            <a:spLocks noChangeArrowheads="1"/>
          </p:cNvSpPr>
          <p:nvPr/>
        </p:nvSpPr>
        <p:spPr bwMode="auto">
          <a:xfrm>
            <a:off x="323850" y="4149725"/>
            <a:ext cx="4608513" cy="549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CTTC/CENTEC - Centro de Trein. Técnico Corporativo (9,1 mil m² -12 mil pessoas ano)</a:t>
            </a:r>
          </a:p>
        </p:txBody>
      </p:sp>
      <p:sp>
        <p:nvSpPr>
          <p:cNvPr id="80911" name="Line 15"/>
          <p:cNvSpPr>
            <a:spLocks noChangeShapeType="1"/>
          </p:cNvSpPr>
          <p:nvPr/>
        </p:nvSpPr>
        <p:spPr bwMode="auto">
          <a:xfrm>
            <a:off x="323850" y="2538413"/>
            <a:ext cx="444023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80912" name="Line 16"/>
          <p:cNvSpPr>
            <a:spLocks noChangeShapeType="1"/>
          </p:cNvSpPr>
          <p:nvPr/>
        </p:nvSpPr>
        <p:spPr bwMode="auto">
          <a:xfrm>
            <a:off x="323850" y="2933700"/>
            <a:ext cx="444023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80913" name="Line 17"/>
          <p:cNvSpPr>
            <a:spLocks noChangeShapeType="1"/>
          </p:cNvSpPr>
          <p:nvPr/>
        </p:nvSpPr>
        <p:spPr bwMode="auto">
          <a:xfrm>
            <a:off x="323850" y="3330575"/>
            <a:ext cx="444023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80914" name="Line 18"/>
          <p:cNvSpPr>
            <a:spLocks noChangeShapeType="1"/>
          </p:cNvSpPr>
          <p:nvPr/>
        </p:nvSpPr>
        <p:spPr bwMode="auto">
          <a:xfrm>
            <a:off x="323850" y="3725863"/>
            <a:ext cx="444023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80915" name="Line 19"/>
          <p:cNvSpPr>
            <a:spLocks noChangeShapeType="1"/>
          </p:cNvSpPr>
          <p:nvPr/>
        </p:nvSpPr>
        <p:spPr bwMode="auto">
          <a:xfrm>
            <a:off x="323850" y="4122738"/>
            <a:ext cx="444023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80916" name="Text Box 20"/>
          <p:cNvSpPr txBox="1">
            <a:spLocks noChangeArrowheads="1"/>
          </p:cNvSpPr>
          <p:nvPr/>
        </p:nvSpPr>
        <p:spPr bwMode="auto">
          <a:xfrm>
            <a:off x="4832350" y="1109663"/>
            <a:ext cx="14763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CTTC PECÉM</a:t>
            </a:r>
          </a:p>
        </p:txBody>
      </p:sp>
      <p:grpSp>
        <p:nvGrpSpPr>
          <p:cNvPr id="80917" name="Group 21"/>
          <p:cNvGrpSpPr>
            <a:grpSpLocks/>
          </p:cNvGrpSpPr>
          <p:nvPr/>
        </p:nvGrpSpPr>
        <p:grpSpPr bwMode="auto">
          <a:xfrm>
            <a:off x="5087938" y="1330325"/>
            <a:ext cx="3587750" cy="2517775"/>
            <a:chOff x="521" y="1071"/>
            <a:chExt cx="2569" cy="1802"/>
          </a:xfrm>
        </p:grpSpPr>
        <p:pic>
          <p:nvPicPr>
            <p:cNvPr id="80918" name="Picture 22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1" y="1071"/>
              <a:ext cx="2569" cy="180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80919" name="Rectangle 23" descr="Imagem3"/>
            <p:cNvSpPr>
              <a:spLocks noChangeArrowheads="1"/>
            </p:cNvSpPr>
            <p:nvPr/>
          </p:nvSpPr>
          <p:spPr bwMode="auto">
            <a:xfrm>
              <a:off x="653" y="1212"/>
              <a:ext cx="2276" cy="1490"/>
            </a:xfrm>
            <a:prstGeom prst="rect">
              <a:avLst/>
            </a:prstGeom>
            <a:blipFill dpi="0" rotWithShape="1">
              <a:blip r:embed="rId6"/>
              <a:srcRect/>
              <a:stretch>
                <a:fillRect r="-6673"/>
              </a:stretch>
            </a:blip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folHlink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pic>
        <p:nvPicPr>
          <p:cNvPr id="80920" name="Picture 24" descr="996749_59950327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19863" y="1189038"/>
            <a:ext cx="550862" cy="5318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0921" name="Rectangle 25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80922" name="Text Box 26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80923" name="Rectangle 27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80924" name="Rectangle 28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INFRAESTRUTURA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"/>
                                        <p:tgtEl>
                                          <p:spTgt spid="809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809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809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300"/>
                                        <p:tgtEl>
                                          <p:spTgt spid="809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8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300"/>
                                        <p:tgtEl>
                                          <p:spTgt spid="809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300"/>
                                        <p:tgtEl>
                                          <p:spTgt spid="809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8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300"/>
                                        <p:tgtEl>
                                          <p:spTgt spid="809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1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300"/>
                                        <p:tgtEl>
                                          <p:spTgt spid="809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8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300"/>
                                        <p:tgtEl>
                                          <p:spTgt spid="809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1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300"/>
                                        <p:tgtEl>
                                          <p:spTgt spid="809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8" fill="hold" grpId="0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300"/>
                                        <p:tgtEl>
                                          <p:spTgt spid="809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1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300"/>
                                        <p:tgtEl>
                                          <p:spTgt spid="809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8" fill="hold" grpId="0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300"/>
                                        <p:tgtEl>
                                          <p:spTgt spid="809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2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300"/>
                                        <p:tgtEl>
                                          <p:spTgt spid="809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2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300"/>
                                        <p:tgtEl>
                                          <p:spTgt spid="809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3" presetClass="entr" presetSubtype="36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809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809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809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809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(6*min(max(#ppt_w*#ppt_h,.3),1)-7.4)/-.7*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31" presetClass="entr" presetSubtype="0" fill="hold" nodeType="withEffect">
                                  <p:stCondLst>
                                    <p:cond delay="2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809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809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809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809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3" presetClass="entr" presetSubtype="36" fill="hold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809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809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809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809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(6*min(max(#ppt_w*#ppt_h,.3),1)-7.4)/-.7*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31" presetClass="entr" presetSubtype="0" fill="hold" nodeType="withEffect">
                                  <p:stCondLst>
                                    <p:cond delay="2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8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808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808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8089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808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902" grpId="0"/>
      <p:bldP spid="80903" grpId="0" animBg="1"/>
      <p:bldP spid="80904" grpId="0"/>
      <p:bldP spid="80905" grpId="0"/>
      <p:bldP spid="80906" grpId="0"/>
      <p:bldP spid="80907" grpId="0"/>
      <p:bldP spid="80908" grpId="0"/>
      <p:bldP spid="80909" grpId="0"/>
      <p:bldP spid="80910" grpId="0"/>
      <p:bldP spid="80911" grpId="0" animBg="1"/>
      <p:bldP spid="80912" grpId="0" animBg="1"/>
      <p:bldP spid="80913" grpId="0" animBg="1"/>
      <p:bldP spid="80914" grpId="0" animBg="1"/>
      <p:bldP spid="80915" grpId="0" animBg="1"/>
      <p:bldP spid="80916" grpId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46" name="Text Box 2"/>
          <p:cNvSpPr txBox="1">
            <a:spLocks noChangeArrowheads="1"/>
          </p:cNvSpPr>
          <p:nvPr/>
        </p:nvSpPr>
        <p:spPr bwMode="auto">
          <a:xfrm>
            <a:off x="282575" y="1385888"/>
            <a:ext cx="24320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EDUCAÇÃO NO CEARÁ </a:t>
            </a:r>
          </a:p>
        </p:txBody>
      </p:sp>
      <p:sp>
        <p:nvSpPr>
          <p:cNvPr id="82947" name="Rectangle 3"/>
          <p:cNvSpPr>
            <a:spLocks noChangeArrowheads="1"/>
          </p:cNvSpPr>
          <p:nvPr/>
        </p:nvSpPr>
        <p:spPr bwMode="auto">
          <a:xfrm>
            <a:off x="0" y="1412875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82948" name="Text Box 4"/>
          <p:cNvSpPr txBox="1">
            <a:spLocks noChangeArrowheads="1"/>
          </p:cNvSpPr>
          <p:nvPr/>
        </p:nvSpPr>
        <p:spPr bwMode="auto">
          <a:xfrm>
            <a:off x="323850" y="2184400"/>
            <a:ext cx="3702050" cy="320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140 escolas previstas – 86 operando</a:t>
            </a:r>
          </a:p>
        </p:txBody>
      </p:sp>
      <p:sp>
        <p:nvSpPr>
          <p:cNvPr id="82949" name="Text Box 5"/>
          <p:cNvSpPr txBox="1">
            <a:spLocks noChangeArrowheads="1"/>
          </p:cNvSpPr>
          <p:nvPr/>
        </p:nvSpPr>
        <p:spPr bwMode="auto">
          <a:xfrm>
            <a:off x="323850" y="2579688"/>
            <a:ext cx="2938463" cy="320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Alunos matriculados: 30 mil </a:t>
            </a:r>
          </a:p>
        </p:txBody>
      </p:sp>
      <p:sp>
        <p:nvSpPr>
          <p:cNvPr id="82950" name="Text Box 6"/>
          <p:cNvSpPr txBox="1">
            <a:spLocks noChangeArrowheads="1"/>
          </p:cNvSpPr>
          <p:nvPr/>
        </p:nvSpPr>
        <p:spPr bwMode="auto">
          <a:xfrm>
            <a:off x="323850" y="1824038"/>
            <a:ext cx="38131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fr-FR" sz="1400">
                <a:solidFill>
                  <a:srgbClr val="066168"/>
                </a:solidFill>
                <a:latin typeface="Verdana" pitchFamily="34" charset="0"/>
              </a:rPr>
              <a:t>ESC. EST. ED. PROFISSIONAL - EEEP</a:t>
            </a:r>
          </a:p>
        </p:txBody>
      </p:sp>
      <p:sp>
        <p:nvSpPr>
          <p:cNvPr id="82951" name="Text Box 7"/>
          <p:cNvSpPr txBox="1">
            <a:spLocks noChangeArrowheads="1"/>
          </p:cNvSpPr>
          <p:nvPr/>
        </p:nvSpPr>
        <p:spPr bwMode="auto">
          <a:xfrm>
            <a:off x="323850" y="2974975"/>
            <a:ext cx="4410075" cy="320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Cursos 3 anos: 7:00 - 17:00 h – 3 refeições</a:t>
            </a:r>
          </a:p>
        </p:txBody>
      </p:sp>
      <p:sp>
        <p:nvSpPr>
          <p:cNvPr id="82952" name="Text Box 8"/>
          <p:cNvSpPr txBox="1">
            <a:spLocks noChangeArrowheads="1"/>
          </p:cNvSpPr>
          <p:nvPr/>
        </p:nvSpPr>
        <p:spPr bwMode="auto">
          <a:xfrm>
            <a:off x="323850" y="3370263"/>
            <a:ext cx="4608513" cy="777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 dirty="0">
                <a:solidFill>
                  <a:srgbClr val="066168"/>
                </a:solidFill>
                <a:latin typeface="Verdana" pitchFamily="34" charset="0"/>
              </a:rPr>
              <a:t>Cursos Gestão de Agronegócio, TI, Fruticultura, Floricultura, Petróleo &amp; Gás, Mineração, Eletromecânica, </a:t>
            </a:r>
            <a:r>
              <a:rPr lang="pt-BR" sz="1500" b="0" dirty="0" smtClean="0">
                <a:solidFill>
                  <a:srgbClr val="066168"/>
                </a:solidFill>
                <a:latin typeface="Verdana" pitchFamily="34" charset="0"/>
              </a:rPr>
              <a:t>Edificações </a:t>
            </a:r>
            <a:r>
              <a:rPr lang="pt-BR" sz="1500" b="0" dirty="0">
                <a:solidFill>
                  <a:srgbClr val="066168"/>
                </a:solidFill>
                <a:latin typeface="Verdana" pitchFamily="34" charset="0"/>
              </a:rPr>
              <a:t>etc.</a:t>
            </a:r>
          </a:p>
        </p:txBody>
      </p:sp>
      <p:sp>
        <p:nvSpPr>
          <p:cNvPr id="82953" name="Text Box 9"/>
          <p:cNvSpPr txBox="1">
            <a:spLocks noChangeArrowheads="1"/>
          </p:cNvSpPr>
          <p:nvPr/>
        </p:nvSpPr>
        <p:spPr bwMode="auto">
          <a:xfrm>
            <a:off x="323850" y="4222750"/>
            <a:ext cx="3081338" cy="320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Estágio curricular remunerado</a:t>
            </a:r>
          </a:p>
        </p:txBody>
      </p:sp>
      <p:sp>
        <p:nvSpPr>
          <p:cNvPr id="82954" name="Text Box 10"/>
          <p:cNvSpPr txBox="1">
            <a:spLocks noChangeArrowheads="1"/>
          </p:cNvSpPr>
          <p:nvPr/>
        </p:nvSpPr>
        <p:spPr bwMode="auto">
          <a:xfrm>
            <a:off x="323850" y="4618038"/>
            <a:ext cx="4608513" cy="320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Laboratórios, biblioteca, auditório, ginásio</a:t>
            </a:r>
          </a:p>
        </p:txBody>
      </p:sp>
      <p:sp>
        <p:nvSpPr>
          <p:cNvPr id="82955" name="Line 11"/>
          <p:cNvSpPr>
            <a:spLocks noChangeShapeType="1"/>
          </p:cNvSpPr>
          <p:nvPr/>
        </p:nvSpPr>
        <p:spPr bwMode="auto">
          <a:xfrm>
            <a:off x="323850" y="2541588"/>
            <a:ext cx="444023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82956" name="Line 12"/>
          <p:cNvSpPr>
            <a:spLocks noChangeShapeType="1"/>
          </p:cNvSpPr>
          <p:nvPr/>
        </p:nvSpPr>
        <p:spPr bwMode="auto">
          <a:xfrm>
            <a:off x="323850" y="2936875"/>
            <a:ext cx="444023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82957" name="Line 13"/>
          <p:cNvSpPr>
            <a:spLocks noChangeShapeType="1"/>
          </p:cNvSpPr>
          <p:nvPr/>
        </p:nvSpPr>
        <p:spPr bwMode="auto">
          <a:xfrm>
            <a:off x="323850" y="3332163"/>
            <a:ext cx="444023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82958" name="Line 14"/>
          <p:cNvSpPr>
            <a:spLocks noChangeShapeType="1"/>
          </p:cNvSpPr>
          <p:nvPr/>
        </p:nvSpPr>
        <p:spPr bwMode="auto">
          <a:xfrm>
            <a:off x="323850" y="4184650"/>
            <a:ext cx="444023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82959" name="Line 15"/>
          <p:cNvSpPr>
            <a:spLocks noChangeShapeType="1"/>
          </p:cNvSpPr>
          <p:nvPr/>
        </p:nvSpPr>
        <p:spPr bwMode="auto">
          <a:xfrm>
            <a:off x="323850" y="4579938"/>
            <a:ext cx="444023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82960" name="Text Box 16"/>
          <p:cNvSpPr txBox="1">
            <a:spLocks noChangeArrowheads="1"/>
          </p:cNvSpPr>
          <p:nvPr/>
        </p:nvSpPr>
        <p:spPr bwMode="auto">
          <a:xfrm>
            <a:off x="323850" y="5013325"/>
            <a:ext cx="4608513" cy="320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Livros e material didático, informática</a:t>
            </a:r>
          </a:p>
        </p:txBody>
      </p:sp>
      <p:sp>
        <p:nvSpPr>
          <p:cNvPr id="82961" name="Line 17"/>
          <p:cNvSpPr>
            <a:spLocks noChangeShapeType="1"/>
          </p:cNvSpPr>
          <p:nvPr/>
        </p:nvSpPr>
        <p:spPr bwMode="auto">
          <a:xfrm>
            <a:off x="323850" y="4975225"/>
            <a:ext cx="444023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82962" name="Group 18"/>
          <p:cNvGrpSpPr>
            <a:grpSpLocks/>
          </p:cNvGrpSpPr>
          <p:nvPr/>
        </p:nvGrpSpPr>
        <p:grpSpPr bwMode="auto">
          <a:xfrm>
            <a:off x="4856163" y="1454150"/>
            <a:ext cx="3663950" cy="2568575"/>
            <a:chOff x="2472" y="3402"/>
            <a:chExt cx="2700" cy="1836"/>
          </a:xfrm>
        </p:grpSpPr>
        <p:pic>
          <p:nvPicPr>
            <p:cNvPr id="82963" name="Picture 19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72" y="3402"/>
              <a:ext cx="2700" cy="183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82964" name="Rectangle 20" descr="Imagem4"/>
            <p:cNvSpPr>
              <a:spLocks noChangeArrowheads="1"/>
            </p:cNvSpPr>
            <p:nvPr/>
          </p:nvSpPr>
          <p:spPr bwMode="auto">
            <a:xfrm>
              <a:off x="2611" y="3546"/>
              <a:ext cx="2392" cy="1518"/>
            </a:xfrm>
            <a:prstGeom prst="rect">
              <a:avLst/>
            </a:prstGeom>
            <a:blipFill dpi="0" rotWithShape="1">
              <a:blip r:embed="rId4"/>
              <a:srcRect/>
              <a:stretch>
                <a:fillRect r="-7383"/>
              </a:stretch>
            </a:blipFill>
            <a:ln w="9525">
              <a:solidFill>
                <a:srgbClr val="99CC00">
                  <a:alpha val="12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sp>
        <p:nvSpPr>
          <p:cNvPr id="82965" name="Text Box 21"/>
          <p:cNvSpPr txBox="1">
            <a:spLocks noChangeArrowheads="1"/>
          </p:cNvSpPr>
          <p:nvPr/>
        </p:nvSpPr>
        <p:spPr bwMode="auto">
          <a:xfrm>
            <a:off x="4475163" y="1206500"/>
            <a:ext cx="2093912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pt-BR" sz="1200">
                <a:solidFill>
                  <a:srgbClr val="066168"/>
                </a:solidFill>
                <a:latin typeface="Verdana" pitchFamily="34" charset="0"/>
              </a:rPr>
              <a:t>EEEP HIDROLÂNDIA</a:t>
            </a:r>
          </a:p>
        </p:txBody>
      </p:sp>
      <p:pic>
        <p:nvPicPr>
          <p:cNvPr id="82966" name="Picture 22" descr="996749_59950327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19850" y="1252538"/>
            <a:ext cx="550863" cy="5318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82967" name="Group 23"/>
          <p:cNvGrpSpPr>
            <a:grpSpLocks/>
          </p:cNvGrpSpPr>
          <p:nvPr/>
        </p:nvGrpSpPr>
        <p:grpSpPr bwMode="auto">
          <a:xfrm>
            <a:off x="5267325" y="3459163"/>
            <a:ext cx="3663950" cy="2570162"/>
            <a:chOff x="5239" y="2251"/>
            <a:chExt cx="2450" cy="1719"/>
          </a:xfrm>
        </p:grpSpPr>
        <p:pic>
          <p:nvPicPr>
            <p:cNvPr id="82968" name="Picture 24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39" y="2251"/>
              <a:ext cx="2450" cy="171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82969" name="Picture 25" descr="Pátio Interno da escola"/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13228" r="873"/>
            <a:stretch>
              <a:fillRect/>
            </a:stretch>
          </p:blipFill>
          <p:spPr bwMode="auto">
            <a:xfrm>
              <a:off x="5367" y="2376"/>
              <a:ext cx="2158" cy="141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pic>
        <p:nvPicPr>
          <p:cNvPr id="82970" name="Picture 26" descr="996749_59950327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38950" y="3378200"/>
            <a:ext cx="519113" cy="501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2971" name="Rectangle 27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82972" name="Text Box 28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82973" name="Rectangle 29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82974" name="Rectangle 30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INFRAESTRUTURA</a:t>
            </a:r>
          </a:p>
        </p:txBody>
      </p:sp>
      <p:sp>
        <p:nvSpPr>
          <p:cNvPr id="82975" name="Rectangle 31"/>
          <p:cNvSpPr>
            <a:spLocks noChangeArrowheads="1"/>
          </p:cNvSpPr>
          <p:nvPr/>
        </p:nvSpPr>
        <p:spPr bwMode="auto">
          <a:xfrm>
            <a:off x="8515350" y="6634163"/>
            <a:ext cx="608013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pt-BR" sz="1200" b="0">
                <a:solidFill>
                  <a:srgbClr val="066168"/>
                </a:solidFill>
                <a:latin typeface="Verdana" pitchFamily="34" charset="0"/>
              </a:rPr>
              <a:t>Vídeo</a:t>
            </a:r>
          </a:p>
        </p:txBody>
      </p:sp>
      <p:sp>
        <p:nvSpPr>
          <p:cNvPr id="82976" name="Rectangle 32">
            <a:hlinkClick r:id="" action="ppaction://customshow?id=1&amp;return=true"/>
          </p:cNvPr>
          <p:cNvSpPr>
            <a:spLocks noChangeArrowheads="1"/>
          </p:cNvSpPr>
          <p:nvPr/>
        </p:nvSpPr>
        <p:spPr bwMode="auto">
          <a:xfrm>
            <a:off x="8532813" y="6634163"/>
            <a:ext cx="611187" cy="287337"/>
          </a:xfrm>
          <a:prstGeom prst="rect">
            <a:avLst/>
          </a:prstGeom>
          <a:solidFill>
            <a:srgbClr val="BBE0E3">
              <a:alpha val="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"/>
                                        <p:tgtEl>
                                          <p:spTgt spid="829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829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829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300"/>
                                        <p:tgtEl>
                                          <p:spTgt spid="829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8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300"/>
                                        <p:tgtEl>
                                          <p:spTgt spid="829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300"/>
                                        <p:tgtEl>
                                          <p:spTgt spid="829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8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300"/>
                                        <p:tgtEl>
                                          <p:spTgt spid="829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1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300"/>
                                        <p:tgtEl>
                                          <p:spTgt spid="829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8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300"/>
                                        <p:tgtEl>
                                          <p:spTgt spid="829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1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300"/>
                                        <p:tgtEl>
                                          <p:spTgt spid="829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3" presetClass="entr" presetSubtype="36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829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829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829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829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(6*min(max(#ppt_w*#ppt_h,.3),1)-7.4)/-.7*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31" presetClass="entr" presetSubtype="0" fill="hold" nodeType="withEffect">
                                  <p:stCondLst>
                                    <p:cond delay="1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829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829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829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829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3" presetClass="entr" presetSubtype="36" fill="hold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829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829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829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829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(6*min(max(#ppt_w*#ppt_h,.3),1)-7.4)/-.7*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31" presetClass="entr" presetSubtype="0" fill="hold" nodeType="withEffect">
                                  <p:stCondLst>
                                    <p:cond delay="1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829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829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8296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829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grpId="0" nodeType="withEffect">
                                  <p:stCondLst>
                                    <p:cond delay="2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300"/>
                                        <p:tgtEl>
                                          <p:spTgt spid="829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8" fill="hold" grpId="0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300"/>
                                        <p:tgtEl>
                                          <p:spTgt spid="829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1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300"/>
                                        <p:tgtEl>
                                          <p:spTgt spid="829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8" fill="hold" grpId="0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0" dur="300"/>
                                        <p:tgtEl>
                                          <p:spTgt spid="829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2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300"/>
                                        <p:tgtEl>
                                          <p:spTgt spid="829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22" presetClass="entr" presetSubtype="8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300"/>
                                        <p:tgtEl>
                                          <p:spTgt spid="829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2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300"/>
                                        <p:tgtEl>
                                          <p:spTgt spid="829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829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2946" grpId="0"/>
      <p:bldP spid="82947" grpId="0" animBg="1"/>
      <p:bldP spid="82948" grpId="0"/>
      <p:bldP spid="82949" grpId="0"/>
      <p:bldP spid="82950" grpId="0"/>
      <p:bldP spid="82951" grpId="0"/>
      <p:bldP spid="82952" grpId="0"/>
      <p:bldP spid="82953" grpId="0"/>
      <p:bldP spid="82954" grpId="0"/>
      <p:bldP spid="82955" grpId="0" animBg="1"/>
      <p:bldP spid="82956" grpId="0" animBg="1"/>
      <p:bldP spid="82957" grpId="0" animBg="1"/>
      <p:bldP spid="82958" grpId="0" animBg="1"/>
      <p:bldP spid="82959" grpId="0" animBg="1"/>
      <p:bldP spid="82960" grpId="0"/>
      <p:bldP spid="82961" grpId="0" animBg="1"/>
      <p:bldP spid="82965" grpId="0"/>
      <p:bldP spid="82975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 show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4994" name="Escola Profissional.wmv">
            <a:hlinkClick r:id="" action="ppaction://media"/>
          </p:cNvPr>
          <p:cNvPicPr>
            <a:picLocks noRot="1" noChangeAspect="1" noChangeArrowheads="1"/>
          </p:cNvPicPr>
          <p:nvPr>
            <a:videoFile r:link="rId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8000" y="2286000"/>
            <a:ext cx="3048000" cy="2286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57163" fill="hold"/>
                                        <p:tgtEl>
                                          <p:spTgt spid="8499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100000">
                <p:cTn id="7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</p:endCondLst>
                </p:cTn>
                <p:tgtEl>
                  <p:spTgt spid="84994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8499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 nodeType="clickPar">
                      <p:stCondLst>
                        <p:cond delay="0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8499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4994"/>
                  </p:tgtEl>
                </p:cond>
              </p:nextCondLst>
            </p:seq>
          </p:childTnLst>
        </p:cTn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6018" name="Group 2"/>
          <p:cNvGrpSpPr>
            <a:grpSpLocks/>
          </p:cNvGrpSpPr>
          <p:nvPr/>
        </p:nvGrpSpPr>
        <p:grpSpPr bwMode="auto">
          <a:xfrm>
            <a:off x="0" y="2705100"/>
            <a:ext cx="6877050" cy="1949450"/>
            <a:chOff x="0" y="1704"/>
            <a:chExt cx="4332" cy="1228"/>
          </a:xfrm>
        </p:grpSpPr>
        <p:pic>
          <p:nvPicPr>
            <p:cNvPr id="86019" name="Picture 3" descr="folha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916"/>
            <a:stretch>
              <a:fillRect/>
            </a:stretch>
          </p:blipFill>
          <p:spPr bwMode="auto">
            <a:xfrm>
              <a:off x="0" y="1704"/>
              <a:ext cx="4332" cy="122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6020" name="Picture 4" descr="EMBRAPA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3309" r="23610" b="41602"/>
            <a:stretch>
              <a:fillRect/>
            </a:stretch>
          </p:blipFill>
          <p:spPr bwMode="auto">
            <a:xfrm>
              <a:off x="368" y="2007"/>
              <a:ext cx="1961" cy="67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86021" name="Group 5"/>
          <p:cNvGrpSpPr>
            <a:grpSpLocks/>
          </p:cNvGrpSpPr>
          <p:nvPr/>
        </p:nvGrpSpPr>
        <p:grpSpPr bwMode="auto">
          <a:xfrm>
            <a:off x="3168650" y="750888"/>
            <a:ext cx="5651500" cy="5611812"/>
            <a:chOff x="1996" y="473"/>
            <a:chExt cx="3560" cy="3535"/>
          </a:xfrm>
        </p:grpSpPr>
        <p:grpSp>
          <p:nvGrpSpPr>
            <p:cNvPr id="86022" name="Group 6"/>
            <p:cNvGrpSpPr>
              <a:grpSpLocks noChangeAspect="1"/>
            </p:cNvGrpSpPr>
            <p:nvPr/>
          </p:nvGrpSpPr>
          <p:grpSpPr bwMode="auto">
            <a:xfrm>
              <a:off x="1996" y="473"/>
              <a:ext cx="3560" cy="3535"/>
              <a:chOff x="690" y="160"/>
              <a:chExt cx="3911" cy="3885"/>
            </a:xfrm>
          </p:grpSpPr>
          <p:pic>
            <p:nvPicPr>
              <p:cNvPr id="86023" name="Picture 7" descr="br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90" y="160"/>
                <a:ext cx="3911" cy="3885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86024" name="Group 8"/>
              <p:cNvGrpSpPr>
                <a:grpSpLocks noChangeAspect="1"/>
              </p:cNvGrpSpPr>
              <p:nvPr/>
            </p:nvGrpSpPr>
            <p:grpSpPr bwMode="auto">
              <a:xfrm>
                <a:off x="735" y="215"/>
                <a:ext cx="3820" cy="3778"/>
                <a:chOff x="5557" y="710"/>
                <a:chExt cx="4027" cy="4006"/>
              </a:xfrm>
            </p:grpSpPr>
            <p:sp>
              <p:nvSpPr>
                <p:cNvPr id="86025" name="Freeform 9"/>
                <p:cNvSpPr>
                  <a:spLocks noChangeAspect="1"/>
                </p:cNvSpPr>
                <p:nvPr/>
              </p:nvSpPr>
              <p:spPr bwMode="auto">
                <a:xfrm>
                  <a:off x="8440" y="3450"/>
                  <a:ext cx="400" cy="229"/>
                </a:xfrm>
                <a:custGeom>
                  <a:avLst/>
                  <a:gdLst>
                    <a:gd name="T0" fmla="*/ 586 w 1601"/>
                    <a:gd name="T1" fmla="*/ 792 h 918"/>
                    <a:gd name="T2" fmla="*/ 1109 w 1601"/>
                    <a:gd name="T3" fmla="*/ 811 h 918"/>
                    <a:gd name="T4" fmla="*/ 1185 w 1601"/>
                    <a:gd name="T5" fmla="*/ 706 h 918"/>
                    <a:gd name="T6" fmla="*/ 1366 w 1601"/>
                    <a:gd name="T7" fmla="*/ 562 h 918"/>
                    <a:gd name="T8" fmla="*/ 1597 w 1601"/>
                    <a:gd name="T9" fmla="*/ 297 h 918"/>
                    <a:gd name="T10" fmla="*/ 1479 w 1601"/>
                    <a:gd name="T11" fmla="*/ 214 h 918"/>
                    <a:gd name="T12" fmla="*/ 1340 w 1601"/>
                    <a:gd name="T13" fmla="*/ 164 h 918"/>
                    <a:gd name="T14" fmla="*/ 1325 w 1601"/>
                    <a:gd name="T15" fmla="*/ 159 h 918"/>
                    <a:gd name="T16" fmla="*/ 1313 w 1601"/>
                    <a:gd name="T17" fmla="*/ 153 h 918"/>
                    <a:gd name="T18" fmla="*/ 1304 w 1601"/>
                    <a:gd name="T19" fmla="*/ 146 h 918"/>
                    <a:gd name="T20" fmla="*/ 1297 w 1601"/>
                    <a:gd name="T21" fmla="*/ 137 h 918"/>
                    <a:gd name="T22" fmla="*/ 1293 w 1601"/>
                    <a:gd name="T23" fmla="*/ 128 h 918"/>
                    <a:gd name="T24" fmla="*/ 1289 w 1601"/>
                    <a:gd name="T25" fmla="*/ 112 h 918"/>
                    <a:gd name="T26" fmla="*/ 1254 w 1601"/>
                    <a:gd name="T27" fmla="*/ 0 h 918"/>
                    <a:gd name="T28" fmla="*/ 1116 w 1601"/>
                    <a:gd name="T29" fmla="*/ 174 h 918"/>
                    <a:gd name="T30" fmla="*/ 1033 w 1601"/>
                    <a:gd name="T31" fmla="*/ 261 h 918"/>
                    <a:gd name="T32" fmla="*/ 1025 w 1601"/>
                    <a:gd name="T33" fmla="*/ 279 h 918"/>
                    <a:gd name="T34" fmla="*/ 1013 w 1601"/>
                    <a:gd name="T35" fmla="*/ 350 h 918"/>
                    <a:gd name="T36" fmla="*/ 740 w 1601"/>
                    <a:gd name="T37" fmla="*/ 458 h 918"/>
                    <a:gd name="T38" fmla="*/ 720 w 1601"/>
                    <a:gd name="T39" fmla="*/ 466 h 918"/>
                    <a:gd name="T40" fmla="*/ 701 w 1601"/>
                    <a:gd name="T41" fmla="*/ 468 h 918"/>
                    <a:gd name="T42" fmla="*/ 684 w 1601"/>
                    <a:gd name="T43" fmla="*/ 463 h 918"/>
                    <a:gd name="T44" fmla="*/ 662 w 1601"/>
                    <a:gd name="T45" fmla="*/ 450 h 918"/>
                    <a:gd name="T46" fmla="*/ 633 w 1601"/>
                    <a:gd name="T47" fmla="*/ 440 h 918"/>
                    <a:gd name="T48" fmla="*/ 600 w 1601"/>
                    <a:gd name="T49" fmla="*/ 438 h 918"/>
                    <a:gd name="T50" fmla="*/ 565 w 1601"/>
                    <a:gd name="T51" fmla="*/ 442 h 918"/>
                    <a:gd name="T52" fmla="*/ 275 w 1601"/>
                    <a:gd name="T53" fmla="*/ 490 h 918"/>
                    <a:gd name="T54" fmla="*/ 187 w 1601"/>
                    <a:gd name="T55" fmla="*/ 538 h 918"/>
                    <a:gd name="T56" fmla="*/ 149 w 1601"/>
                    <a:gd name="T57" fmla="*/ 564 h 918"/>
                    <a:gd name="T58" fmla="*/ 120 w 1601"/>
                    <a:gd name="T59" fmla="*/ 588 h 918"/>
                    <a:gd name="T60" fmla="*/ 103 w 1601"/>
                    <a:gd name="T61" fmla="*/ 610 h 918"/>
                    <a:gd name="T62" fmla="*/ 97 w 1601"/>
                    <a:gd name="T63" fmla="*/ 624 h 918"/>
                    <a:gd name="T64" fmla="*/ 96 w 1601"/>
                    <a:gd name="T65" fmla="*/ 632 h 918"/>
                    <a:gd name="T66" fmla="*/ 98 w 1601"/>
                    <a:gd name="T67" fmla="*/ 640 h 918"/>
                    <a:gd name="T68" fmla="*/ 104 w 1601"/>
                    <a:gd name="T69" fmla="*/ 647 h 918"/>
                    <a:gd name="T70" fmla="*/ 112 w 1601"/>
                    <a:gd name="T71" fmla="*/ 653 h 918"/>
                    <a:gd name="T72" fmla="*/ 124 w 1601"/>
                    <a:gd name="T73" fmla="*/ 658 h 918"/>
                    <a:gd name="T74" fmla="*/ 147 w 1601"/>
                    <a:gd name="T75" fmla="*/ 664 h 918"/>
                    <a:gd name="T76" fmla="*/ 186 w 1601"/>
                    <a:gd name="T77" fmla="*/ 667 h 918"/>
                    <a:gd name="T78" fmla="*/ 219 w 1601"/>
                    <a:gd name="T79" fmla="*/ 669 h 918"/>
                    <a:gd name="T80" fmla="*/ 242 w 1601"/>
                    <a:gd name="T81" fmla="*/ 674 h 918"/>
                    <a:gd name="T82" fmla="*/ 253 w 1601"/>
                    <a:gd name="T83" fmla="*/ 680 h 918"/>
                    <a:gd name="T84" fmla="*/ 258 w 1601"/>
                    <a:gd name="T85" fmla="*/ 686 h 918"/>
                    <a:gd name="T86" fmla="*/ 259 w 1601"/>
                    <a:gd name="T87" fmla="*/ 692 h 918"/>
                    <a:gd name="T88" fmla="*/ 258 w 1601"/>
                    <a:gd name="T89" fmla="*/ 699 h 918"/>
                    <a:gd name="T90" fmla="*/ 251 w 1601"/>
                    <a:gd name="T91" fmla="*/ 713 h 918"/>
                    <a:gd name="T92" fmla="*/ 229 w 1601"/>
                    <a:gd name="T93" fmla="*/ 734 h 918"/>
                    <a:gd name="T94" fmla="*/ 194 w 1601"/>
                    <a:gd name="T95" fmla="*/ 761 h 918"/>
                    <a:gd name="T96" fmla="*/ 61 w 1601"/>
                    <a:gd name="T97" fmla="*/ 808 h 918"/>
                    <a:gd name="T98" fmla="*/ 54 w 1601"/>
                    <a:gd name="T99" fmla="*/ 808 h 918"/>
                    <a:gd name="T100" fmla="*/ 46 w 1601"/>
                    <a:gd name="T101" fmla="*/ 811 h 918"/>
                    <a:gd name="T102" fmla="*/ 31 w 1601"/>
                    <a:gd name="T103" fmla="*/ 824 h 918"/>
                    <a:gd name="T104" fmla="*/ 17 w 1601"/>
                    <a:gd name="T105" fmla="*/ 843 h 918"/>
                    <a:gd name="T106" fmla="*/ 6 w 1601"/>
                    <a:gd name="T107" fmla="*/ 865 h 918"/>
                    <a:gd name="T108" fmla="*/ 1 w 1601"/>
                    <a:gd name="T109" fmla="*/ 887 h 918"/>
                    <a:gd name="T110" fmla="*/ 0 w 1601"/>
                    <a:gd name="T111" fmla="*/ 896 h 918"/>
                    <a:gd name="T112" fmla="*/ 2 w 1601"/>
                    <a:gd name="T113" fmla="*/ 905 h 918"/>
                    <a:gd name="T114" fmla="*/ 5 w 1601"/>
                    <a:gd name="T115" fmla="*/ 912 h 918"/>
                    <a:gd name="T116" fmla="*/ 12 w 1601"/>
                    <a:gd name="T117" fmla="*/ 916 h 918"/>
                    <a:gd name="T118" fmla="*/ 20 w 1601"/>
                    <a:gd name="T119" fmla="*/ 918 h 918"/>
                    <a:gd name="T120" fmla="*/ 32 w 1601"/>
                    <a:gd name="T121" fmla="*/ 916 h 9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601" h="918">
                      <a:moveTo>
                        <a:pt x="32" y="916"/>
                      </a:moveTo>
                      <a:lnTo>
                        <a:pt x="586" y="792"/>
                      </a:lnTo>
                      <a:lnTo>
                        <a:pt x="898" y="785"/>
                      </a:lnTo>
                      <a:lnTo>
                        <a:pt x="1109" y="811"/>
                      </a:lnTo>
                      <a:lnTo>
                        <a:pt x="1200" y="770"/>
                      </a:lnTo>
                      <a:lnTo>
                        <a:pt x="1185" y="706"/>
                      </a:lnTo>
                      <a:lnTo>
                        <a:pt x="1286" y="593"/>
                      </a:lnTo>
                      <a:lnTo>
                        <a:pt x="1366" y="562"/>
                      </a:lnTo>
                      <a:lnTo>
                        <a:pt x="1601" y="505"/>
                      </a:lnTo>
                      <a:lnTo>
                        <a:pt x="1597" y="297"/>
                      </a:lnTo>
                      <a:lnTo>
                        <a:pt x="1559" y="271"/>
                      </a:lnTo>
                      <a:lnTo>
                        <a:pt x="1479" y="214"/>
                      </a:lnTo>
                      <a:lnTo>
                        <a:pt x="1348" y="166"/>
                      </a:lnTo>
                      <a:lnTo>
                        <a:pt x="1340" y="164"/>
                      </a:lnTo>
                      <a:lnTo>
                        <a:pt x="1332" y="162"/>
                      </a:lnTo>
                      <a:lnTo>
                        <a:pt x="1325" y="159"/>
                      </a:lnTo>
                      <a:lnTo>
                        <a:pt x="1319" y="156"/>
                      </a:lnTo>
                      <a:lnTo>
                        <a:pt x="1313" y="153"/>
                      </a:lnTo>
                      <a:lnTo>
                        <a:pt x="1308" y="150"/>
                      </a:lnTo>
                      <a:lnTo>
                        <a:pt x="1304" y="146"/>
                      </a:lnTo>
                      <a:lnTo>
                        <a:pt x="1300" y="142"/>
                      </a:lnTo>
                      <a:lnTo>
                        <a:pt x="1297" y="137"/>
                      </a:lnTo>
                      <a:lnTo>
                        <a:pt x="1295" y="133"/>
                      </a:lnTo>
                      <a:lnTo>
                        <a:pt x="1293" y="128"/>
                      </a:lnTo>
                      <a:lnTo>
                        <a:pt x="1291" y="123"/>
                      </a:lnTo>
                      <a:lnTo>
                        <a:pt x="1289" y="112"/>
                      </a:lnTo>
                      <a:lnTo>
                        <a:pt x="1287" y="101"/>
                      </a:lnTo>
                      <a:lnTo>
                        <a:pt x="1254" y="0"/>
                      </a:lnTo>
                      <a:lnTo>
                        <a:pt x="1143" y="101"/>
                      </a:lnTo>
                      <a:lnTo>
                        <a:pt x="1116" y="174"/>
                      </a:lnTo>
                      <a:lnTo>
                        <a:pt x="1043" y="251"/>
                      </a:lnTo>
                      <a:lnTo>
                        <a:pt x="1033" y="261"/>
                      </a:lnTo>
                      <a:lnTo>
                        <a:pt x="1028" y="269"/>
                      </a:lnTo>
                      <a:lnTo>
                        <a:pt x="1025" y="279"/>
                      </a:lnTo>
                      <a:lnTo>
                        <a:pt x="1023" y="292"/>
                      </a:lnTo>
                      <a:lnTo>
                        <a:pt x="1013" y="350"/>
                      </a:lnTo>
                      <a:lnTo>
                        <a:pt x="751" y="451"/>
                      </a:lnTo>
                      <a:lnTo>
                        <a:pt x="740" y="458"/>
                      </a:lnTo>
                      <a:lnTo>
                        <a:pt x="730" y="463"/>
                      </a:lnTo>
                      <a:lnTo>
                        <a:pt x="720" y="466"/>
                      </a:lnTo>
                      <a:lnTo>
                        <a:pt x="710" y="468"/>
                      </a:lnTo>
                      <a:lnTo>
                        <a:pt x="701" y="468"/>
                      </a:lnTo>
                      <a:lnTo>
                        <a:pt x="692" y="466"/>
                      </a:lnTo>
                      <a:lnTo>
                        <a:pt x="684" y="463"/>
                      </a:lnTo>
                      <a:lnTo>
                        <a:pt x="676" y="458"/>
                      </a:lnTo>
                      <a:lnTo>
                        <a:pt x="662" y="450"/>
                      </a:lnTo>
                      <a:lnTo>
                        <a:pt x="648" y="444"/>
                      </a:lnTo>
                      <a:lnTo>
                        <a:pt x="633" y="440"/>
                      </a:lnTo>
                      <a:lnTo>
                        <a:pt x="616" y="438"/>
                      </a:lnTo>
                      <a:lnTo>
                        <a:pt x="600" y="438"/>
                      </a:lnTo>
                      <a:lnTo>
                        <a:pt x="583" y="439"/>
                      </a:lnTo>
                      <a:lnTo>
                        <a:pt x="565" y="442"/>
                      </a:lnTo>
                      <a:lnTo>
                        <a:pt x="547" y="448"/>
                      </a:lnTo>
                      <a:lnTo>
                        <a:pt x="275" y="490"/>
                      </a:lnTo>
                      <a:lnTo>
                        <a:pt x="211" y="523"/>
                      </a:lnTo>
                      <a:lnTo>
                        <a:pt x="187" y="538"/>
                      </a:lnTo>
                      <a:lnTo>
                        <a:pt x="167" y="551"/>
                      </a:lnTo>
                      <a:lnTo>
                        <a:pt x="149" y="564"/>
                      </a:lnTo>
                      <a:lnTo>
                        <a:pt x="133" y="577"/>
                      </a:lnTo>
                      <a:lnTo>
                        <a:pt x="120" y="588"/>
                      </a:lnTo>
                      <a:lnTo>
                        <a:pt x="110" y="599"/>
                      </a:lnTo>
                      <a:lnTo>
                        <a:pt x="103" y="610"/>
                      </a:lnTo>
                      <a:lnTo>
                        <a:pt x="98" y="619"/>
                      </a:lnTo>
                      <a:lnTo>
                        <a:pt x="97" y="624"/>
                      </a:lnTo>
                      <a:lnTo>
                        <a:pt x="96" y="628"/>
                      </a:lnTo>
                      <a:lnTo>
                        <a:pt x="96" y="632"/>
                      </a:lnTo>
                      <a:lnTo>
                        <a:pt x="97" y="636"/>
                      </a:lnTo>
                      <a:lnTo>
                        <a:pt x="98" y="640"/>
                      </a:lnTo>
                      <a:lnTo>
                        <a:pt x="101" y="644"/>
                      </a:lnTo>
                      <a:lnTo>
                        <a:pt x="104" y="647"/>
                      </a:lnTo>
                      <a:lnTo>
                        <a:pt x="108" y="650"/>
                      </a:lnTo>
                      <a:lnTo>
                        <a:pt x="112" y="653"/>
                      </a:lnTo>
                      <a:lnTo>
                        <a:pt x="118" y="656"/>
                      </a:lnTo>
                      <a:lnTo>
                        <a:pt x="124" y="658"/>
                      </a:lnTo>
                      <a:lnTo>
                        <a:pt x="131" y="660"/>
                      </a:lnTo>
                      <a:lnTo>
                        <a:pt x="147" y="664"/>
                      </a:lnTo>
                      <a:lnTo>
                        <a:pt x="167" y="667"/>
                      </a:lnTo>
                      <a:lnTo>
                        <a:pt x="186" y="667"/>
                      </a:lnTo>
                      <a:lnTo>
                        <a:pt x="203" y="667"/>
                      </a:lnTo>
                      <a:lnTo>
                        <a:pt x="219" y="669"/>
                      </a:lnTo>
                      <a:lnTo>
                        <a:pt x="232" y="671"/>
                      </a:lnTo>
                      <a:lnTo>
                        <a:pt x="242" y="674"/>
                      </a:lnTo>
                      <a:lnTo>
                        <a:pt x="250" y="678"/>
                      </a:lnTo>
                      <a:lnTo>
                        <a:pt x="253" y="680"/>
                      </a:lnTo>
                      <a:lnTo>
                        <a:pt x="256" y="683"/>
                      </a:lnTo>
                      <a:lnTo>
                        <a:pt x="258" y="686"/>
                      </a:lnTo>
                      <a:lnTo>
                        <a:pt x="259" y="689"/>
                      </a:lnTo>
                      <a:lnTo>
                        <a:pt x="259" y="692"/>
                      </a:lnTo>
                      <a:lnTo>
                        <a:pt x="259" y="696"/>
                      </a:lnTo>
                      <a:lnTo>
                        <a:pt x="258" y="699"/>
                      </a:lnTo>
                      <a:lnTo>
                        <a:pt x="256" y="704"/>
                      </a:lnTo>
                      <a:lnTo>
                        <a:pt x="251" y="713"/>
                      </a:lnTo>
                      <a:lnTo>
                        <a:pt x="242" y="723"/>
                      </a:lnTo>
                      <a:lnTo>
                        <a:pt x="229" y="734"/>
                      </a:lnTo>
                      <a:lnTo>
                        <a:pt x="214" y="747"/>
                      </a:lnTo>
                      <a:lnTo>
                        <a:pt x="194" y="761"/>
                      </a:lnTo>
                      <a:lnTo>
                        <a:pt x="171" y="777"/>
                      </a:lnTo>
                      <a:lnTo>
                        <a:pt x="61" y="808"/>
                      </a:lnTo>
                      <a:lnTo>
                        <a:pt x="58" y="808"/>
                      </a:lnTo>
                      <a:lnTo>
                        <a:pt x="54" y="808"/>
                      </a:lnTo>
                      <a:lnTo>
                        <a:pt x="50" y="809"/>
                      </a:lnTo>
                      <a:lnTo>
                        <a:pt x="46" y="811"/>
                      </a:lnTo>
                      <a:lnTo>
                        <a:pt x="38" y="816"/>
                      </a:lnTo>
                      <a:lnTo>
                        <a:pt x="31" y="824"/>
                      </a:lnTo>
                      <a:lnTo>
                        <a:pt x="24" y="832"/>
                      </a:lnTo>
                      <a:lnTo>
                        <a:pt x="17" y="843"/>
                      </a:lnTo>
                      <a:lnTo>
                        <a:pt x="11" y="854"/>
                      </a:lnTo>
                      <a:lnTo>
                        <a:pt x="6" y="865"/>
                      </a:lnTo>
                      <a:lnTo>
                        <a:pt x="3" y="876"/>
                      </a:lnTo>
                      <a:lnTo>
                        <a:pt x="1" y="887"/>
                      </a:lnTo>
                      <a:lnTo>
                        <a:pt x="0" y="892"/>
                      </a:lnTo>
                      <a:lnTo>
                        <a:pt x="0" y="896"/>
                      </a:lnTo>
                      <a:lnTo>
                        <a:pt x="1" y="901"/>
                      </a:lnTo>
                      <a:lnTo>
                        <a:pt x="2" y="905"/>
                      </a:lnTo>
                      <a:lnTo>
                        <a:pt x="3" y="908"/>
                      </a:lnTo>
                      <a:lnTo>
                        <a:pt x="5" y="912"/>
                      </a:lnTo>
                      <a:lnTo>
                        <a:pt x="8" y="914"/>
                      </a:lnTo>
                      <a:lnTo>
                        <a:pt x="12" y="916"/>
                      </a:lnTo>
                      <a:lnTo>
                        <a:pt x="16" y="917"/>
                      </a:lnTo>
                      <a:lnTo>
                        <a:pt x="20" y="918"/>
                      </a:lnTo>
                      <a:lnTo>
                        <a:pt x="26" y="918"/>
                      </a:lnTo>
                      <a:lnTo>
                        <a:pt x="32" y="916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6026" name="Freeform 10"/>
                <p:cNvSpPr>
                  <a:spLocks noChangeAspect="1"/>
                </p:cNvSpPr>
                <p:nvPr/>
              </p:nvSpPr>
              <p:spPr bwMode="auto">
                <a:xfrm>
                  <a:off x="8750" y="3161"/>
                  <a:ext cx="247" cy="356"/>
                </a:xfrm>
                <a:custGeom>
                  <a:avLst/>
                  <a:gdLst>
                    <a:gd name="T0" fmla="*/ 986 w 986"/>
                    <a:gd name="T1" fmla="*/ 222 h 1427"/>
                    <a:gd name="T2" fmla="*/ 896 w 986"/>
                    <a:gd name="T3" fmla="*/ 141 h 1427"/>
                    <a:gd name="T4" fmla="*/ 763 w 986"/>
                    <a:gd name="T5" fmla="*/ 0 h 1427"/>
                    <a:gd name="T6" fmla="*/ 523 w 986"/>
                    <a:gd name="T7" fmla="*/ 0 h 1427"/>
                    <a:gd name="T8" fmla="*/ 497 w 986"/>
                    <a:gd name="T9" fmla="*/ 66 h 1427"/>
                    <a:gd name="T10" fmla="*/ 397 w 986"/>
                    <a:gd name="T11" fmla="*/ 151 h 1427"/>
                    <a:gd name="T12" fmla="*/ 433 w 986"/>
                    <a:gd name="T13" fmla="*/ 194 h 1427"/>
                    <a:gd name="T14" fmla="*/ 438 w 986"/>
                    <a:gd name="T15" fmla="*/ 276 h 1427"/>
                    <a:gd name="T16" fmla="*/ 468 w 986"/>
                    <a:gd name="T17" fmla="*/ 361 h 1427"/>
                    <a:gd name="T18" fmla="*/ 397 w 986"/>
                    <a:gd name="T19" fmla="*/ 378 h 1427"/>
                    <a:gd name="T20" fmla="*/ 445 w 986"/>
                    <a:gd name="T21" fmla="*/ 493 h 1427"/>
                    <a:gd name="T22" fmla="*/ 431 w 986"/>
                    <a:gd name="T23" fmla="*/ 563 h 1427"/>
                    <a:gd name="T24" fmla="*/ 369 w 986"/>
                    <a:gd name="T25" fmla="*/ 674 h 1427"/>
                    <a:gd name="T26" fmla="*/ 350 w 986"/>
                    <a:gd name="T27" fmla="*/ 702 h 1427"/>
                    <a:gd name="T28" fmla="*/ 252 w 986"/>
                    <a:gd name="T29" fmla="*/ 860 h 1427"/>
                    <a:gd name="T30" fmla="*/ 59 w 986"/>
                    <a:gd name="T31" fmla="*/ 974 h 1427"/>
                    <a:gd name="T32" fmla="*/ 17 w 986"/>
                    <a:gd name="T33" fmla="*/ 1122 h 1427"/>
                    <a:gd name="T34" fmla="*/ 0 w 986"/>
                    <a:gd name="T35" fmla="*/ 1166 h 1427"/>
                    <a:gd name="T36" fmla="*/ 12 w 986"/>
                    <a:gd name="T37" fmla="*/ 1156 h 1427"/>
                    <a:gd name="T38" fmla="*/ 45 w 986"/>
                    <a:gd name="T39" fmla="*/ 1257 h 1427"/>
                    <a:gd name="T40" fmla="*/ 47 w 986"/>
                    <a:gd name="T41" fmla="*/ 1268 h 1427"/>
                    <a:gd name="T42" fmla="*/ 49 w 986"/>
                    <a:gd name="T43" fmla="*/ 1279 h 1427"/>
                    <a:gd name="T44" fmla="*/ 51 w 986"/>
                    <a:gd name="T45" fmla="*/ 1284 h 1427"/>
                    <a:gd name="T46" fmla="*/ 53 w 986"/>
                    <a:gd name="T47" fmla="*/ 1289 h 1427"/>
                    <a:gd name="T48" fmla="*/ 55 w 986"/>
                    <a:gd name="T49" fmla="*/ 1293 h 1427"/>
                    <a:gd name="T50" fmla="*/ 58 w 986"/>
                    <a:gd name="T51" fmla="*/ 1298 h 1427"/>
                    <a:gd name="T52" fmla="*/ 62 w 986"/>
                    <a:gd name="T53" fmla="*/ 1302 h 1427"/>
                    <a:gd name="T54" fmla="*/ 66 w 986"/>
                    <a:gd name="T55" fmla="*/ 1306 h 1427"/>
                    <a:gd name="T56" fmla="*/ 71 w 986"/>
                    <a:gd name="T57" fmla="*/ 1309 h 1427"/>
                    <a:gd name="T58" fmla="*/ 77 w 986"/>
                    <a:gd name="T59" fmla="*/ 1312 h 1427"/>
                    <a:gd name="T60" fmla="*/ 83 w 986"/>
                    <a:gd name="T61" fmla="*/ 1315 h 1427"/>
                    <a:gd name="T62" fmla="*/ 90 w 986"/>
                    <a:gd name="T63" fmla="*/ 1318 h 1427"/>
                    <a:gd name="T64" fmla="*/ 98 w 986"/>
                    <a:gd name="T65" fmla="*/ 1320 h 1427"/>
                    <a:gd name="T66" fmla="*/ 106 w 986"/>
                    <a:gd name="T67" fmla="*/ 1322 h 1427"/>
                    <a:gd name="T68" fmla="*/ 237 w 986"/>
                    <a:gd name="T69" fmla="*/ 1370 h 1427"/>
                    <a:gd name="T70" fmla="*/ 317 w 986"/>
                    <a:gd name="T71" fmla="*/ 1427 h 1427"/>
                    <a:gd name="T72" fmla="*/ 352 w 986"/>
                    <a:gd name="T73" fmla="*/ 1413 h 1427"/>
                    <a:gd name="T74" fmla="*/ 348 w 986"/>
                    <a:gd name="T75" fmla="*/ 1353 h 1427"/>
                    <a:gd name="T76" fmla="*/ 650 w 986"/>
                    <a:gd name="T77" fmla="*/ 1040 h 1427"/>
                    <a:gd name="T78" fmla="*/ 715 w 986"/>
                    <a:gd name="T79" fmla="*/ 885 h 1427"/>
                    <a:gd name="T80" fmla="*/ 947 w 986"/>
                    <a:gd name="T81" fmla="*/ 572 h 1427"/>
                    <a:gd name="T82" fmla="*/ 974 w 986"/>
                    <a:gd name="T83" fmla="*/ 548 h 1427"/>
                    <a:gd name="T84" fmla="*/ 986 w 986"/>
                    <a:gd name="T85" fmla="*/ 249 h 1427"/>
                    <a:gd name="T86" fmla="*/ 985 w 986"/>
                    <a:gd name="T87" fmla="*/ 239 h 1427"/>
                    <a:gd name="T88" fmla="*/ 986 w 986"/>
                    <a:gd name="T89" fmla="*/ 222 h 14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986" h="1427">
                      <a:moveTo>
                        <a:pt x="986" y="222"/>
                      </a:moveTo>
                      <a:lnTo>
                        <a:pt x="896" y="141"/>
                      </a:lnTo>
                      <a:lnTo>
                        <a:pt x="763" y="0"/>
                      </a:lnTo>
                      <a:lnTo>
                        <a:pt x="523" y="0"/>
                      </a:lnTo>
                      <a:lnTo>
                        <a:pt x="497" y="66"/>
                      </a:lnTo>
                      <a:lnTo>
                        <a:pt x="397" y="151"/>
                      </a:lnTo>
                      <a:lnTo>
                        <a:pt x="433" y="194"/>
                      </a:lnTo>
                      <a:lnTo>
                        <a:pt x="438" y="276"/>
                      </a:lnTo>
                      <a:lnTo>
                        <a:pt x="468" y="361"/>
                      </a:lnTo>
                      <a:lnTo>
                        <a:pt x="397" y="378"/>
                      </a:lnTo>
                      <a:lnTo>
                        <a:pt x="445" y="493"/>
                      </a:lnTo>
                      <a:lnTo>
                        <a:pt x="431" y="563"/>
                      </a:lnTo>
                      <a:lnTo>
                        <a:pt x="369" y="674"/>
                      </a:lnTo>
                      <a:lnTo>
                        <a:pt x="350" y="702"/>
                      </a:lnTo>
                      <a:lnTo>
                        <a:pt x="252" y="860"/>
                      </a:lnTo>
                      <a:lnTo>
                        <a:pt x="59" y="974"/>
                      </a:lnTo>
                      <a:lnTo>
                        <a:pt x="17" y="1122"/>
                      </a:lnTo>
                      <a:lnTo>
                        <a:pt x="0" y="1166"/>
                      </a:lnTo>
                      <a:lnTo>
                        <a:pt x="12" y="1156"/>
                      </a:lnTo>
                      <a:lnTo>
                        <a:pt x="45" y="1257"/>
                      </a:lnTo>
                      <a:lnTo>
                        <a:pt x="47" y="1268"/>
                      </a:lnTo>
                      <a:lnTo>
                        <a:pt x="49" y="1279"/>
                      </a:lnTo>
                      <a:lnTo>
                        <a:pt x="51" y="1284"/>
                      </a:lnTo>
                      <a:lnTo>
                        <a:pt x="53" y="1289"/>
                      </a:lnTo>
                      <a:lnTo>
                        <a:pt x="55" y="1293"/>
                      </a:lnTo>
                      <a:lnTo>
                        <a:pt x="58" y="1298"/>
                      </a:lnTo>
                      <a:lnTo>
                        <a:pt x="62" y="1302"/>
                      </a:lnTo>
                      <a:lnTo>
                        <a:pt x="66" y="1306"/>
                      </a:lnTo>
                      <a:lnTo>
                        <a:pt x="71" y="1309"/>
                      </a:lnTo>
                      <a:lnTo>
                        <a:pt x="77" y="1312"/>
                      </a:lnTo>
                      <a:lnTo>
                        <a:pt x="83" y="1315"/>
                      </a:lnTo>
                      <a:lnTo>
                        <a:pt x="90" y="1318"/>
                      </a:lnTo>
                      <a:lnTo>
                        <a:pt x="98" y="1320"/>
                      </a:lnTo>
                      <a:lnTo>
                        <a:pt x="106" y="1322"/>
                      </a:lnTo>
                      <a:lnTo>
                        <a:pt x="237" y="1370"/>
                      </a:lnTo>
                      <a:lnTo>
                        <a:pt x="317" y="1427"/>
                      </a:lnTo>
                      <a:lnTo>
                        <a:pt x="352" y="1413"/>
                      </a:lnTo>
                      <a:lnTo>
                        <a:pt x="348" y="1353"/>
                      </a:lnTo>
                      <a:lnTo>
                        <a:pt x="650" y="1040"/>
                      </a:lnTo>
                      <a:lnTo>
                        <a:pt x="715" y="885"/>
                      </a:lnTo>
                      <a:lnTo>
                        <a:pt x="947" y="572"/>
                      </a:lnTo>
                      <a:lnTo>
                        <a:pt x="974" y="548"/>
                      </a:lnTo>
                      <a:lnTo>
                        <a:pt x="986" y="249"/>
                      </a:lnTo>
                      <a:lnTo>
                        <a:pt x="985" y="239"/>
                      </a:lnTo>
                      <a:lnTo>
                        <a:pt x="986" y="222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6027" name="Freeform 11"/>
                <p:cNvSpPr>
                  <a:spLocks noChangeAspect="1"/>
                </p:cNvSpPr>
                <p:nvPr/>
              </p:nvSpPr>
              <p:spPr bwMode="auto">
                <a:xfrm>
                  <a:off x="7872" y="2753"/>
                  <a:ext cx="1122" cy="881"/>
                </a:xfrm>
                <a:custGeom>
                  <a:avLst/>
                  <a:gdLst>
                    <a:gd name="T0" fmla="*/ 2673 w 4491"/>
                    <a:gd name="T1" fmla="*/ 19 h 3521"/>
                    <a:gd name="T2" fmla="*/ 3394 w 4491"/>
                    <a:gd name="T3" fmla="*/ 289 h 3521"/>
                    <a:gd name="T4" fmla="*/ 4058 w 4491"/>
                    <a:gd name="T5" fmla="*/ 689 h 3521"/>
                    <a:gd name="T6" fmla="*/ 4228 w 4491"/>
                    <a:gd name="T7" fmla="*/ 1212 h 3521"/>
                    <a:gd name="T8" fmla="*/ 3910 w 4491"/>
                    <a:gd name="T9" fmla="*/ 1781 h 3521"/>
                    <a:gd name="T10" fmla="*/ 3863 w 4491"/>
                    <a:gd name="T11" fmla="*/ 2332 h 3521"/>
                    <a:gd name="T12" fmla="*/ 3304 w 4491"/>
                    <a:gd name="T13" fmla="*/ 3047 h 3521"/>
                    <a:gd name="T14" fmla="*/ 2991 w 4491"/>
                    <a:gd name="T15" fmla="*/ 3252 h 3521"/>
                    <a:gd name="T16" fmla="*/ 2904 w 4491"/>
                    <a:gd name="T17" fmla="*/ 3226 h 3521"/>
                    <a:gd name="T18" fmla="*/ 2449 w 4491"/>
                    <a:gd name="T19" fmla="*/ 3330 h 3521"/>
                    <a:gd name="T20" fmla="*/ 2039 w 4491"/>
                    <a:gd name="T21" fmla="*/ 3419 h 3521"/>
                    <a:gd name="T22" fmla="*/ 1955 w 4491"/>
                    <a:gd name="T23" fmla="*/ 3409 h 3521"/>
                    <a:gd name="T24" fmla="*/ 1922 w 4491"/>
                    <a:gd name="T25" fmla="*/ 3479 h 3521"/>
                    <a:gd name="T26" fmla="*/ 1815 w 4491"/>
                    <a:gd name="T27" fmla="*/ 3521 h 3521"/>
                    <a:gd name="T28" fmla="*/ 1750 w 4491"/>
                    <a:gd name="T29" fmla="*/ 3487 h 3521"/>
                    <a:gd name="T30" fmla="*/ 1708 w 4491"/>
                    <a:gd name="T31" fmla="*/ 3426 h 3521"/>
                    <a:gd name="T32" fmla="*/ 1652 w 4491"/>
                    <a:gd name="T33" fmla="*/ 3308 h 3521"/>
                    <a:gd name="T34" fmla="*/ 1628 w 4491"/>
                    <a:gd name="T35" fmla="*/ 3273 h 3521"/>
                    <a:gd name="T36" fmla="*/ 1665 w 4491"/>
                    <a:gd name="T37" fmla="*/ 3187 h 3521"/>
                    <a:gd name="T38" fmla="*/ 1676 w 4491"/>
                    <a:gd name="T39" fmla="*/ 3117 h 3521"/>
                    <a:gd name="T40" fmla="*/ 1655 w 4491"/>
                    <a:gd name="T41" fmla="*/ 3070 h 3521"/>
                    <a:gd name="T42" fmla="*/ 1683 w 4491"/>
                    <a:gd name="T43" fmla="*/ 2997 h 3521"/>
                    <a:gd name="T44" fmla="*/ 1657 w 4491"/>
                    <a:gd name="T45" fmla="*/ 2873 h 3521"/>
                    <a:gd name="T46" fmla="*/ 1600 w 4491"/>
                    <a:gd name="T47" fmla="*/ 2858 h 3521"/>
                    <a:gd name="T48" fmla="*/ 1542 w 4491"/>
                    <a:gd name="T49" fmla="*/ 2846 h 3521"/>
                    <a:gd name="T50" fmla="*/ 1483 w 4491"/>
                    <a:gd name="T51" fmla="*/ 2681 h 3521"/>
                    <a:gd name="T52" fmla="*/ 1482 w 4491"/>
                    <a:gd name="T53" fmla="*/ 2591 h 3521"/>
                    <a:gd name="T54" fmla="*/ 1496 w 4491"/>
                    <a:gd name="T55" fmla="*/ 2524 h 3521"/>
                    <a:gd name="T56" fmla="*/ 1443 w 4491"/>
                    <a:gd name="T57" fmla="*/ 2447 h 3521"/>
                    <a:gd name="T58" fmla="*/ 1237 w 4491"/>
                    <a:gd name="T59" fmla="*/ 2274 h 3521"/>
                    <a:gd name="T60" fmla="*/ 1179 w 4491"/>
                    <a:gd name="T61" fmla="*/ 2272 h 3521"/>
                    <a:gd name="T62" fmla="*/ 1143 w 4491"/>
                    <a:gd name="T63" fmla="*/ 2295 h 3521"/>
                    <a:gd name="T64" fmla="*/ 831 w 4491"/>
                    <a:gd name="T65" fmla="*/ 2370 h 3521"/>
                    <a:gd name="T66" fmla="*/ 774 w 4491"/>
                    <a:gd name="T67" fmla="*/ 2433 h 3521"/>
                    <a:gd name="T68" fmla="*/ 766 w 4491"/>
                    <a:gd name="T69" fmla="*/ 2380 h 3521"/>
                    <a:gd name="T70" fmla="*/ 747 w 4491"/>
                    <a:gd name="T71" fmla="*/ 2326 h 3521"/>
                    <a:gd name="T72" fmla="*/ 685 w 4491"/>
                    <a:gd name="T73" fmla="*/ 2365 h 3521"/>
                    <a:gd name="T74" fmla="*/ 659 w 4491"/>
                    <a:gd name="T75" fmla="*/ 2340 h 3521"/>
                    <a:gd name="T76" fmla="*/ 241 w 4491"/>
                    <a:gd name="T77" fmla="*/ 2168 h 3521"/>
                    <a:gd name="T78" fmla="*/ 78 w 4491"/>
                    <a:gd name="T79" fmla="*/ 2184 h 3521"/>
                    <a:gd name="T80" fmla="*/ 34 w 4491"/>
                    <a:gd name="T81" fmla="*/ 1971 h 3521"/>
                    <a:gd name="T82" fmla="*/ 109 w 4491"/>
                    <a:gd name="T83" fmla="*/ 1889 h 3521"/>
                    <a:gd name="T84" fmla="*/ 209 w 4491"/>
                    <a:gd name="T85" fmla="*/ 1795 h 3521"/>
                    <a:gd name="T86" fmla="*/ 279 w 4491"/>
                    <a:gd name="T87" fmla="*/ 1696 h 3521"/>
                    <a:gd name="T88" fmla="*/ 509 w 4491"/>
                    <a:gd name="T89" fmla="*/ 1645 h 3521"/>
                    <a:gd name="T90" fmla="*/ 1004 w 4491"/>
                    <a:gd name="T91" fmla="*/ 1571 h 3521"/>
                    <a:gd name="T92" fmla="*/ 1425 w 4491"/>
                    <a:gd name="T93" fmla="*/ 1295 h 3521"/>
                    <a:gd name="T94" fmla="*/ 1383 w 4491"/>
                    <a:gd name="T95" fmla="*/ 1261 h 3521"/>
                    <a:gd name="T96" fmla="*/ 1401 w 4491"/>
                    <a:gd name="T97" fmla="*/ 1205 h 3521"/>
                    <a:gd name="T98" fmla="*/ 1532 w 4491"/>
                    <a:gd name="T99" fmla="*/ 1048 h 3521"/>
                    <a:gd name="T100" fmla="*/ 1532 w 4491"/>
                    <a:gd name="T101" fmla="*/ 988 h 3521"/>
                    <a:gd name="T102" fmla="*/ 1692 w 4491"/>
                    <a:gd name="T103" fmla="*/ 594 h 3521"/>
                    <a:gd name="T104" fmla="*/ 1743 w 4491"/>
                    <a:gd name="T105" fmla="*/ 533 h 3521"/>
                    <a:gd name="T106" fmla="*/ 1729 w 4491"/>
                    <a:gd name="T107" fmla="*/ 436 h 3521"/>
                    <a:gd name="T108" fmla="*/ 1713 w 4491"/>
                    <a:gd name="T109" fmla="*/ 375 h 3521"/>
                    <a:gd name="T110" fmla="*/ 1732 w 4491"/>
                    <a:gd name="T111" fmla="*/ 285 h 3521"/>
                    <a:gd name="T112" fmla="*/ 1775 w 4491"/>
                    <a:gd name="T113" fmla="*/ 262 h 3521"/>
                    <a:gd name="T114" fmla="*/ 1879 w 4491"/>
                    <a:gd name="T115" fmla="*/ 272 h 3521"/>
                    <a:gd name="T116" fmla="*/ 1881 w 4491"/>
                    <a:gd name="T117" fmla="*/ 219 h 3521"/>
                    <a:gd name="T118" fmla="*/ 1919 w 4491"/>
                    <a:gd name="T119" fmla="*/ 176 h 3521"/>
                    <a:gd name="T120" fmla="*/ 2028 w 4491"/>
                    <a:gd name="T121" fmla="*/ 210 h 35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4491" h="3521">
                      <a:moveTo>
                        <a:pt x="2051" y="208"/>
                      </a:moveTo>
                      <a:lnTo>
                        <a:pt x="2064" y="205"/>
                      </a:lnTo>
                      <a:lnTo>
                        <a:pt x="2076" y="202"/>
                      </a:lnTo>
                      <a:lnTo>
                        <a:pt x="2071" y="213"/>
                      </a:lnTo>
                      <a:lnTo>
                        <a:pt x="2116" y="310"/>
                      </a:lnTo>
                      <a:lnTo>
                        <a:pt x="2230" y="269"/>
                      </a:lnTo>
                      <a:lnTo>
                        <a:pt x="2474" y="119"/>
                      </a:lnTo>
                      <a:lnTo>
                        <a:pt x="2673" y="19"/>
                      </a:lnTo>
                      <a:lnTo>
                        <a:pt x="2900" y="0"/>
                      </a:lnTo>
                      <a:lnTo>
                        <a:pt x="2949" y="42"/>
                      </a:lnTo>
                      <a:lnTo>
                        <a:pt x="2947" y="147"/>
                      </a:lnTo>
                      <a:lnTo>
                        <a:pt x="3005" y="174"/>
                      </a:lnTo>
                      <a:lnTo>
                        <a:pt x="3104" y="167"/>
                      </a:lnTo>
                      <a:lnTo>
                        <a:pt x="3194" y="153"/>
                      </a:lnTo>
                      <a:lnTo>
                        <a:pt x="3290" y="205"/>
                      </a:lnTo>
                      <a:lnTo>
                        <a:pt x="3394" y="289"/>
                      </a:lnTo>
                      <a:lnTo>
                        <a:pt x="3461" y="288"/>
                      </a:lnTo>
                      <a:lnTo>
                        <a:pt x="3624" y="412"/>
                      </a:lnTo>
                      <a:lnTo>
                        <a:pt x="3754" y="420"/>
                      </a:lnTo>
                      <a:lnTo>
                        <a:pt x="3877" y="519"/>
                      </a:lnTo>
                      <a:lnTo>
                        <a:pt x="3929" y="575"/>
                      </a:lnTo>
                      <a:lnTo>
                        <a:pt x="3937" y="640"/>
                      </a:lnTo>
                      <a:lnTo>
                        <a:pt x="3998" y="702"/>
                      </a:lnTo>
                      <a:lnTo>
                        <a:pt x="4058" y="689"/>
                      </a:lnTo>
                      <a:lnTo>
                        <a:pt x="4158" y="684"/>
                      </a:lnTo>
                      <a:lnTo>
                        <a:pt x="4221" y="716"/>
                      </a:lnTo>
                      <a:lnTo>
                        <a:pt x="4428" y="778"/>
                      </a:lnTo>
                      <a:lnTo>
                        <a:pt x="4491" y="889"/>
                      </a:lnTo>
                      <a:lnTo>
                        <a:pt x="4433" y="996"/>
                      </a:lnTo>
                      <a:lnTo>
                        <a:pt x="4331" y="1109"/>
                      </a:lnTo>
                      <a:lnTo>
                        <a:pt x="4320" y="1202"/>
                      </a:lnTo>
                      <a:lnTo>
                        <a:pt x="4228" y="1212"/>
                      </a:lnTo>
                      <a:lnTo>
                        <a:pt x="4172" y="1371"/>
                      </a:lnTo>
                      <a:lnTo>
                        <a:pt x="4216" y="1400"/>
                      </a:lnTo>
                      <a:lnTo>
                        <a:pt x="4208" y="1468"/>
                      </a:lnTo>
                      <a:lnTo>
                        <a:pt x="4274" y="1526"/>
                      </a:lnTo>
                      <a:lnTo>
                        <a:pt x="4226" y="1630"/>
                      </a:lnTo>
                      <a:lnTo>
                        <a:pt x="4036" y="1630"/>
                      </a:lnTo>
                      <a:lnTo>
                        <a:pt x="4010" y="1696"/>
                      </a:lnTo>
                      <a:lnTo>
                        <a:pt x="3910" y="1781"/>
                      </a:lnTo>
                      <a:lnTo>
                        <a:pt x="3946" y="1824"/>
                      </a:lnTo>
                      <a:lnTo>
                        <a:pt x="3951" y="1906"/>
                      </a:lnTo>
                      <a:lnTo>
                        <a:pt x="3981" y="1991"/>
                      </a:lnTo>
                      <a:lnTo>
                        <a:pt x="3910" y="2008"/>
                      </a:lnTo>
                      <a:lnTo>
                        <a:pt x="3958" y="2123"/>
                      </a:lnTo>
                      <a:lnTo>
                        <a:pt x="3944" y="2193"/>
                      </a:lnTo>
                      <a:lnTo>
                        <a:pt x="3882" y="2304"/>
                      </a:lnTo>
                      <a:lnTo>
                        <a:pt x="3863" y="2332"/>
                      </a:lnTo>
                      <a:lnTo>
                        <a:pt x="3765" y="2490"/>
                      </a:lnTo>
                      <a:lnTo>
                        <a:pt x="3572" y="2604"/>
                      </a:lnTo>
                      <a:lnTo>
                        <a:pt x="3530" y="2752"/>
                      </a:lnTo>
                      <a:lnTo>
                        <a:pt x="3513" y="2796"/>
                      </a:lnTo>
                      <a:lnTo>
                        <a:pt x="3414" y="2887"/>
                      </a:lnTo>
                      <a:lnTo>
                        <a:pt x="3387" y="2960"/>
                      </a:lnTo>
                      <a:lnTo>
                        <a:pt x="3314" y="3037"/>
                      </a:lnTo>
                      <a:lnTo>
                        <a:pt x="3304" y="3047"/>
                      </a:lnTo>
                      <a:lnTo>
                        <a:pt x="3299" y="3055"/>
                      </a:lnTo>
                      <a:lnTo>
                        <a:pt x="3296" y="3065"/>
                      </a:lnTo>
                      <a:lnTo>
                        <a:pt x="3294" y="3078"/>
                      </a:lnTo>
                      <a:lnTo>
                        <a:pt x="3284" y="3136"/>
                      </a:lnTo>
                      <a:lnTo>
                        <a:pt x="3022" y="3237"/>
                      </a:lnTo>
                      <a:lnTo>
                        <a:pt x="3011" y="3244"/>
                      </a:lnTo>
                      <a:lnTo>
                        <a:pt x="3001" y="3249"/>
                      </a:lnTo>
                      <a:lnTo>
                        <a:pt x="2991" y="3252"/>
                      </a:lnTo>
                      <a:lnTo>
                        <a:pt x="2981" y="3254"/>
                      </a:lnTo>
                      <a:lnTo>
                        <a:pt x="2972" y="3254"/>
                      </a:lnTo>
                      <a:lnTo>
                        <a:pt x="2963" y="3252"/>
                      </a:lnTo>
                      <a:lnTo>
                        <a:pt x="2955" y="3249"/>
                      </a:lnTo>
                      <a:lnTo>
                        <a:pt x="2947" y="3244"/>
                      </a:lnTo>
                      <a:lnTo>
                        <a:pt x="2933" y="3236"/>
                      </a:lnTo>
                      <a:lnTo>
                        <a:pt x="2919" y="3230"/>
                      </a:lnTo>
                      <a:lnTo>
                        <a:pt x="2904" y="3226"/>
                      </a:lnTo>
                      <a:lnTo>
                        <a:pt x="2887" y="3224"/>
                      </a:lnTo>
                      <a:lnTo>
                        <a:pt x="2871" y="3224"/>
                      </a:lnTo>
                      <a:lnTo>
                        <a:pt x="2854" y="3225"/>
                      </a:lnTo>
                      <a:lnTo>
                        <a:pt x="2836" y="3228"/>
                      </a:lnTo>
                      <a:lnTo>
                        <a:pt x="2818" y="3234"/>
                      </a:lnTo>
                      <a:lnTo>
                        <a:pt x="2546" y="3276"/>
                      </a:lnTo>
                      <a:lnTo>
                        <a:pt x="2482" y="3309"/>
                      </a:lnTo>
                      <a:lnTo>
                        <a:pt x="2449" y="3330"/>
                      </a:lnTo>
                      <a:lnTo>
                        <a:pt x="2422" y="3349"/>
                      </a:lnTo>
                      <a:lnTo>
                        <a:pt x="2410" y="3358"/>
                      </a:lnTo>
                      <a:lnTo>
                        <a:pt x="2400" y="3366"/>
                      </a:lnTo>
                      <a:lnTo>
                        <a:pt x="2391" y="3375"/>
                      </a:lnTo>
                      <a:lnTo>
                        <a:pt x="2383" y="3383"/>
                      </a:lnTo>
                      <a:lnTo>
                        <a:pt x="2383" y="3383"/>
                      </a:lnTo>
                      <a:lnTo>
                        <a:pt x="2383" y="3383"/>
                      </a:lnTo>
                      <a:lnTo>
                        <a:pt x="2039" y="3419"/>
                      </a:lnTo>
                      <a:lnTo>
                        <a:pt x="2025" y="3413"/>
                      </a:lnTo>
                      <a:lnTo>
                        <a:pt x="2012" y="3408"/>
                      </a:lnTo>
                      <a:lnTo>
                        <a:pt x="2001" y="3404"/>
                      </a:lnTo>
                      <a:lnTo>
                        <a:pt x="1990" y="3402"/>
                      </a:lnTo>
                      <a:lnTo>
                        <a:pt x="1980" y="3402"/>
                      </a:lnTo>
                      <a:lnTo>
                        <a:pt x="1971" y="3403"/>
                      </a:lnTo>
                      <a:lnTo>
                        <a:pt x="1963" y="3406"/>
                      </a:lnTo>
                      <a:lnTo>
                        <a:pt x="1955" y="3409"/>
                      </a:lnTo>
                      <a:lnTo>
                        <a:pt x="1949" y="3414"/>
                      </a:lnTo>
                      <a:lnTo>
                        <a:pt x="1943" y="3420"/>
                      </a:lnTo>
                      <a:lnTo>
                        <a:pt x="1938" y="3428"/>
                      </a:lnTo>
                      <a:lnTo>
                        <a:pt x="1933" y="3437"/>
                      </a:lnTo>
                      <a:lnTo>
                        <a:pt x="1930" y="3446"/>
                      </a:lnTo>
                      <a:lnTo>
                        <a:pt x="1927" y="3456"/>
                      </a:lnTo>
                      <a:lnTo>
                        <a:pt x="1924" y="3467"/>
                      </a:lnTo>
                      <a:lnTo>
                        <a:pt x="1922" y="3479"/>
                      </a:lnTo>
                      <a:lnTo>
                        <a:pt x="1905" y="3480"/>
                      </a:lnTo>
                      <a:lnTo>
                        <a:pt x="1890" y="3483"/>
                      </a:lnTo>
                      <a:lnTo>
                        <a:pt x="1876" y="3487"/>
                      </a:lnTo>
                      <a:lnTo>
                        <a:pt x="1862" y="3491"/>
                      </a:lnTo>
                      <a:lnTo>
                        <a:pt x="1849" y="3497"/>
                      </a:lnTo>
                      <a:lnTo>
                        <a:pt x="1837" y="3504"/>
                      </a:lnTo>
                      <a:lnTo>
                        <a:pt x="1826" y="3512"/>
                      </a:lnTo>
                      <a:lnTo>
                        <a:pt x="1815" y="3521"/>
                      </a:lnTo>
                      <a:lnTo>
                        <a:pt x="1806" y="3518"/>
                      </a:lnTo>
                      <a:lnTo>
                        <a:pt x="1797" y="3515"/>
                      </a:lnTo>
                      <a:lnTo>
                        <a:pt x="1788" y="3511"/>
                      </a:lnTo>
                      <a:lnTo>
                        <a:pt x="1779" y="3507"/>
                      </a:lnTo>
                      <a:lnTo>
                        <a:pt x="1771" y="3503"/>
                      </a:lnTo>
                      <a:lnTo>
                        <a:pt x="1764" y="3498"/>
                      </a:lnTo>
                      <a:lnTo>
                        <a:pt x="1756" y="3493"/>
                      </a:lnTo>
                      <a:lnTo>
                        <a:pt x="1750" y="3487"/>
                      </a:lnTo>
                      <a:lnTo>
                        <a:pt x="1743" y="3481"/>
                      </a:lnTo>
                      <a:lnTo>
                        <a:pt x="1737" y="3475"/>
                      </a:lnTo>
                      <a:lnTo>
                        <a:pt x="1731" y="3467"/>
                      </a:lnTo>
                      <a:lnTo>
                        <a:pt x="1726" y="3460"/>
                      </a:lnTo>
                      <a:lnTo>
                        <a:pt x="1721" y="3452"/>
                      </a:lnTo>
                      <a:lnTo>
                        <a:pt x="1716" y="3444"/>
                      </a:lnTo>
                      <a:lnTo>
                        <a:pt x="1712" y="3435"/>
                      </a:lnTo>
                      <a:lnTo>
                        <a:pt x="1708" y="3426"/>
                      </a:lnTo>
                      <a:lnTo>
                        <a:pt x="1706" y="3405"/>
                      </a:lnTo>
                      <a:lnTo>
                        <a:pt x="1703" y="3387"/>
                      </a:lnTo>
                      <a:lnTo>
                        <a:pt x="1698" y="3370"/>
                      </a:lnTo>
                      <a:lnTo>
                        <a:pt x="1691" y="3355"/>
                      </a:lnTo>
                      <a:lnTo>
                        <a:pt x="1683" y="3341"/>
                      </a:lnTo>
                      <a:lnTo>
                        <a:pt x="1674" y="3328"/>
                      </a:lnTo>
                      <a:lnTo>
                        <a:pt x="1663" y="3317"/>
                      </a:lnTo>
                      <a:lnTo>
                        <a:pt x="1652" y="3308"/>
                      </a:lnTo>
                      <a:lnTo>
                        <a:pt x="1647" y="3305"/>
                      </a:lnTo>
                      <a:lnTo>
                        <a:pt x="1642" y="3301"/>
                      </a:lnTo>
                      <a:lnTo>
                        <a:pt x="1638" y="3298"/>
                      </a:lnTo>
                      <a:lnTo>
                        <a:pt x="1635" y="3294"/>
                      </a:lnTo>
                      <a:lnTo>
                        <a:pt x="1632" y="3289"/>
                      </a:lnTo>
                      <a:lnTo>
                        <a:pt x="1630" y="3285"/>
                      </a:lnTo>
                      <a:lnTo>
                        <a:pt x="1629" y="3278"/>
                      </a:lnTo>
                      <a:lnTo>
                        <a:pt x="1628" y="3273"/>
                      </a:lnTo>
                      <a:lnTo>
                        <a:pt x="1628" y="3267"/>
                      </a:lnTo>
                      <a:lnTo>
                        <a:pt x="1629" y="3261"/>
                      </a:lnTo>
                      <a:lnTo>
                        <a:pt x="1630" y="3255"/>
                      </a:lnTo>
                      <a:lnTo>
                        <a:pt x="1632" y="3248"/>
                      </a:lnTo>
                      <a:lnTo>
                        <a:pt x="1637" y="3233"/>
                      </a:lnTo>
                      <a:lnTo>
                        <a:pt x="1646" y="3217"/>
                      </a:lnTo>
                      <a:lnTo>
                        <a:pt x="1656" y="3202"/>
                      </a:lnTo>
                      <a:lnTo>
                        <a:pt x="1665" y="3187"/>
                      </a:lnTo>
                      <a:lnTo>
                        <a:pt x="1671" y="3173"/>
                      </a:lnTo>
                      <a:lnTo>
                        <a:pt x="1676" y="3159"/>
                      </a:lnTo>
                      <a:lnTo>
                        <a:pt x="1677" y="3152"/>
                      </a:lnTo>
                      <a:lnTo>
                        <a:pt x="1678" y="3145"/>
                      </a:lnTo>
                      <a:lnTo>
                        <a:pt x="1679" y="3137"/>
                      </a:lnTo>
                      <a:lnTo>
                        <a:pt x="1679" y="3130"/>
                      </a:lnTo>
                      <a:lnTo>
                        <a:pt x="1678" y="3124"/>
                      </a:lnTo>
                      <a:lnTo>
                        <a:pt x="1676" y="3117"/>
                      </a:lnTo>
                      <a:lnTo>
                        <a:pt x="1674" y="3111"/>
                      </a:lnTo>
                      <a:lnTo>
                        <a:pt x="1672" y="3104"/>
                      </a:lnTo>
                      <a:lnTo>
                        <a:pt x="1667" y="3099"/>
                      </a:lnTo>
                      <a:lnTo>
                        <a:pt x="1663" y="3093"/>
                      </a:lnTo>
                      <a:lnTo>
                        <a:pt x="1660" y="3087"/>
                      </a:lnTo>
                      <a:lnTo>
                        <a:pt x="1658" y="3082"/>
                      </a:lnTo>
                      <a:lnTo>
                        <a:pt x="1656" y="3076"/>
                      </a:lnTo>
                      <a:lnTo>
                        <a:pt x="1655" y="3070"/>
                      </a:lnTo>
                      <a:lnTo>
                        <a:pt x="1654" y="3063"/>
                      </a:lnTo>
                      <a:lnTo>
                        <a:pt x="1655" y="3057"/>
                      </a:lnTo>
                      <a:lnTo>
                        <a:pt x="1656" y="3051"/>
                      </a:lnTo>
                      <a:lnTo>
                        <a:pt x="1657" y="3044"/>
                      </a:lnTo>
                      <a:lnTo>
                        <a:pt x="1660" y="3037"/>
                      </a:lnTo>
                      <a:lnTo>
                        <a:pt x="1663" y="3030"/>
                      </a:lnTo>
                      <a:lnTo>
                        <a:pt x="1671" y="3015"/>
                      </a:lnTo>
                      <a:lnTo>
                        <a:pt x="1683" y="2997"/>
                      </a:lnTo>
                      <a:lnTo>
                        <a:pt x="1668" y="2918"/>
                      </a:lnTo>
                      <a:lnTo>
                        <a:pt x="1668" y="2907"/>
                      </a:lnTo>
                      <a:lnTo>
                        <a:pt x="1667" y="2896"/>
                      </a:lnTo>
                      <a:lnTo>
                        <a:pt x="1666" y="2891"/>
                      </a:lnTo>
                      <a:lnTo>
                        <a:pt x="1664" y="2886"/>
                      </a:lnTo>
                      <a:lnTo>
                        <a:pt x="1662" y="2881"/>
                      </a:lnTo>
                      <a:lnTo>
                        <a:pt x="1660" y="2877"/>
                      </a:lnTo>
                      <a:lnTo>
                        <a:pt x="1657" y="2873"/>
                      </a:lnTo>
                      <a:lnTo>
                        <a:pt x="1653" y="2869"/>
                      </a:lnTo>
                      <a:lnTo>
                        <a:pt x="1648" y="2866"/>
                      </a:lnTo>
                      <a:lnTo>
                        <a:pt x="1642" y="2862"/>
                      </a:lnTo>
                      <a:lnTo>
                        <a:pt x="1636" y="2860"/>
                      </a:lnTo>
                      <a:lnTo>
                        <a:pt x="1629" y="2859"/>
                      </a:lnTo>
                      <a:lnTo>
                        <a:pt x="1621" y="2857"/>
                      </a:lnTo>
                      <a:lnTo>
                        <a:pt x="1612" y="2857"/>
                      </a:lnTo>
                      <a:lnTo>
                        <a:pt x="1600" y="2858"/>
                      </a:lnTo>
                      <a:lnTo>
                        <a:pt x="1589" y="2859"/>
                      </a:lnTo>
                      <a:lnTo>
                        <a:pt x="1580" y="2859"/>
                      </a:lnTo>
                      <a:lnTo>
                        <a:pt x="1571" y="2859"/>
                      </a:lnTo>
                      <a:lnTo>
                        <a:pt x="1564" y="2857"/>
                      </a:lnTo>
                      <a:lnTo>
                        <a:pt x="1557" y="2856"/>
                      </a:lnTo>
                      <a:lnTo>
                        <a:pt x="1551" y="2853"/>
                      </a:lnTo>
                      <a:lnTo>
                        <a:pt x="1546" y="2850"/>
                      </a:lnTo>
                      <a:lnTo>
                        <a:pt x="1542" y="2846"/>
                      </a:lnTo>
                      <a:lnTo>
                        <a:pt x="1538" y="2842"/>
                      </a:lnTo>
                      <a:lnTo>
                        <a:pt x="1535" y="2836"/>
                      </a:lnTo>
                      <a:lnTo>
                        <a:pt x="1532" y="2830"/>
                      </a:lnTo>
                      <a:lnTo>
                        <a:pt x="1528" y="2816"/>
                      </a:lnTo>
                      <a:lnTo>
                        <a:pt x="1525" y="2798"/>
                      </a:lnTo>
                      <a:lnTo>
                        <a:pt x="1491" y="2694"/>
                      </a:lnTo>
                      <a:lnTo>
                        <a:pt x="1487" y="2688"/>
                      </a:lnTo>
                      <a:lnTo>
                        <a:pt x="1483" y="2681"/>
                      </a:lnTo>
                      <a:lnTo>
                        <a:pt x="1480" y="2675"/>
                      </a:lnTo>
                      <a:lnTo>
                        <a:pt x="1477" y="2668"/>
                      </a:lnTo>
                      <a:lnTo>
                        <a:pt x="1474" y="2655"/>
                      </a:lnTo>
                      <a:lnTo>
                        <a:pt x="1473" y="2642"/>
                      </a:lnTo>
                      <a:lnTo>
                        <a:pt x="1473" y="2629"/>
                      </a:lnTo>
                      <a:lnTo>
                        <a:pt x="1475" y="2616"/>
                      </a:lnTo>
                      <a:lnTo>
                        <a:pt x="1478" y="2604"/>
                      </a:lnTo>
                      <a:lnTo>
                        <a:pt x="1482" y="2591"/>
                      </a:lnTo>
                      <a:lnTo>
                        <a:pt x="1493" y="2571"/>
                      </a:lnTo>
                      <a:lnTo>
                        <a:pt x="1503" y="2552"/>
                      </a:lnTo>
                      <a:lnTo>
                        <a:pt x="1506" y="2547"/>
                      </a:lnTo>
                      <a:lnTo>
                        <a:pt x="1506" y="2543"/>
                      </a:lnTo>
                      <a:lnTo>
                        <a:pt x="1506" y="2538"/>
                      </a:lnTo>
                      <a:lnTo>
                        <a:pt x="1503" y="2533"/>
                      </a:lnTo>
                      <a:lnTo>
                        <a:pt x="1500" y="2528"/>
                      </a:lnTo>
                      <a:lnTo>
                        <a:pt x="1496" y="2524"/>
                      </a:lnTo>
                      <a:lnTo>
                        <a:pt x="1490" y="2519"/>
                      </a:lnTo>
                      <a:lnTo>
                        <a:pt x="1482" y="2514"/>
                      </a:lnTo>
                      <a:lnTo>
                        <a:pt x="1471" y="2503"/>
                      </a:lnTo>
                      <a:lnTo>
                        <a:pt x="1462" y="2492"/>
                      </a:lnTo>
                      <a:lnTo>
                        <a:pt x="1455" y="2481"/>
                      </a:lnTo>
                      <a:lnTo>
                        <a:pt x="1449" y="2470"/>
                      </a:lnTo>
                      <a:lnTo>
                        <a:pt x="1445" y="2459"/>
                      </a:lnTo>
                      <a:lnTo>
                        <a:pt x="1443" y="2447"/>
                      </a:lnTo>
                      <a:lnTo>
                        <a:pt x="1442" y="2435"/>
                      </a:lnTo>
                      <a:lnTo>
                        <a:pt x="1443" y="2424"/>
                      </a:lnTo>
                      <a:lnTo>
                        <a:pt x="1450" y="2353"/>
                      </a:lnTo>
                      <a:lnTo>
                        <a:pt x="1415" y="2329"/>
                      </a:lnTo>
                      <a:lnTo>
                        <a:pt x="1316" y="2255"/>
                      </a:lnTo>
                      <a:lnTo>
                        <a:pt x="1264" y="2278"/>
                      </a:lnTo>
                      <a:lnTo>
                        <a:pt x="1249" y="2277"/>
                      </a:lnTo>
                      <a:lnTo>
                        <a:pt x="1237" y="2274"/>
                      </a:lnTo>
                      <a:lnTo>
                        <a:pt x="1225" y="2271"/>
                      </a:lnTo>
                      <a:lnTo>
                        <a:pt x="1216" y="2268"/>
                      </a:lnTo>
                      <a:lnTo>
                        <a:pt x="1207" y="2266"/>
                      </a:lnTo>
                      <a:lnTo>
                        <a:pt x="1198" y="2265"/>
                      </a:lnTo>
                      <a:lnTo>
                        <a:pt x="1194" y="2266"/>
                      </a:lnTo>
                      <a:lnTo>
                        <a:pt x="1189" y="2267"/>
                      </a:lnTo>
                      <a:lnTo>
                        <a:pt x="1184" y="2269"/>
                      </a:lnTo>
                      <a:lnTo>
                        <a:pt x="1179" y="2272"/>
                      </a:lnTo>
                      <a:lnTo>
                        <a:pt x="1175" y="2278"/>
                      </a:lnTo>
                      <a:lnTo>
                        <a:pt x="1171" y="2283"/>
                      </a:lnTo>
                      <a:lnTo>
                        <a:pt x="1167" y="2287"/>
                      </a:lnTo>
                      <a:lnTo>
                        <a:pt x="1162" y="2290"/>
                      </a:lnTo>
                      <a:lnTo>
                        <a:pt x="1158" y="2293"/>
                      </a:lnTo>
                      <a:lnTo>
                        <a:pt x="1153" y="2294"/>
                      </a:lnTo>
                      <a:lnTo>
                        <a:pt x="1148" y="2295"/>
                      </a:lnTo>
                      <a:lnTo>
                        <a:pt x="1143" y="2295"/>
                      </a:lnTo>
                      <a:lnTo>
                        <a:pt x="1134" y="2293"/>
                      </a:lnTo>
                      <a:lnTo>
                        <a:pt x="1124" y="2289"/>
                      </a:lnTo>
                      <a:lnTo>
                        <a:pt x="1115" y="2284"/>
                      </a:lnTo>
                      <a:lnTo>
                        <a:pt x="1106" y="2278"/>
                      </a:lnTo>
                      <a:lnTo>
                        <a:pt x="952" y="2281"/>
                      </a:lnTo>
                      <a:lnTo>
                        <a:pt x="901" y="2307"/>
                      </a:lnTo>
                      <a:lnTo>
                        <a:pt x="842" y="2351"/>
                      </a:lnTo>
                      <a:lnTo>
                        <a:pt x="831" y="2370"/>
                      </a:lnTo>
                      <a:lnTo>
                        <a:pt x="821" y="2386"/>
                      </a:lnTo>
                      <a:lnTo>
                        <a:pt x="811" y="2400"/>
                      </a:lnTo>
                      <a:lnTo>
                        <a:pt x="802" y="2411"/>
                      </a:lnTo>
                      <a:lnTo>
                        <a:pt x="794" y="2420"/>
                      </a:lnTo>
                      <a:lnTo>
                        <a:pt x="787" y="2427"/>
                      </a:lnTo>
                      <a:lnTo>
                        <a:pt x="782" y="2431"/>
                      </a:lnTo>
                      <a:lnTo>
                        <a:pt x="777" y="2433"/>
                      </a:lnTo>
                      <a:lnTo>
                        <a:pt x="774" y="2433"/>
                      </a:lnTo>
                      <a:lnTo>
                        <a:pt x="773" y="2432"/>
                      </a:lnTo>
                      <a:lnTo>
                        <a:pt x="771" y="2431"/>
                      </a:lnTo>
                      <a:lnTo>
                        <a:pt x="769" y="2430"/>
                      </a:lnTo>
                      <a:lnTo>
                        <a:pt x="767" y="2424"/>
                      </a:lnTo>
                      <a:lnTo>
                        <a:pt x="766" y="2417"/>
                      </a:lnTo>
                      <a:lnTo>
                        <a:pt x="765" y="2407"/>
                      </a:lnTo>
                      <a:lnTo>
                        <a:pt x="765" y="2394"/>
                      </a:lnTo>
                      <a:lnTo>
                        <a:pt x="766" y="2380"/>
                      </a:lnTo>
                      <a:lnTo>
                        <a:pt x="768" y="2363"/>
                      </a:lnTo>
                      <a:lnTo>
                        <a:pt x="766" y="2352"/>
                      </a:lnTo>
                      <a:lnTo>
                        <a:pt x="763" y="2343"/>
                      </a:lnTo>
                      <a:lnTo>
                        <a:pt x="760" y="2337"/>
                      </a:lnTo>
                      <a:lnTo>
                        <a:pt x="757" y="2332"/>
                      </a:lnTo>
                      <a:lnTo>
                        <a:pt x="754" y="2329"/>
                      </a:lnTo>
                      <a:lnTo>
                        <a:pt x="751" y="2327"/>
                      </a:lnTo>
                      <a:lnTo>
                        <a:pt x="747" y="2326"/>
                      </a:lnTo>
                      <a:lnTo>
                        <a:pt x="743" y="2327"/>
                      </a:lnTo>
                      <a:lnTo>
                        <a:pt x="736" y="2331"/>
                      </a:lnTo>
                      <a:lnTo>
                        <a:pt x="728" y="2337"/>
                      </a:lnTo>
                      <a:lnTo>
                        <a:pt x="720" y="2345"/>
                      </a:lnTo>
                      <a:lnTo>
                        <a:pt x="713" y="2351"/>
                      </a:lnTo>
                      <a:lnTo>
                        <a:pt x="700" y="2359"/>
                      </a:lnTo>
                      <a:lnTo>
                        <a:pt x="689" y="2364"/>
                      </a:lnTo>
                      <a:lnTo>
                        <a:pt x="685" y="2365"/>
                      </a:lnTo>
                      <a:lnTo>
                        <a:pt x="680" y="2366"/>
                      </a:lnTo>
                      <a:lnTo>
                        <a:pt x="677" y="2365"/>
                      </a:lnTo>
                      <a:lnTo>
                        <a:pt x="673" y="2364"/>
                      </a:lnTo>
                      <a:lnTo>
                        <a:pt x="669" y="2362"/>
                      </a:lnTo>
                      <a:lnTo>
                        <a:pt x="667" y="2359"/>
                      </a:lnTo>
                      <a:lnTo>
                        <a:pt x="664" y="2356"/>
                      </a:lnTo>
                      <a:lnTo>
                        <a:pt x="662" y="2351"/>
                      </a:lnTo>
                      <a:lnTo>
                        <a:pt x="659" y="2340"/>
                      </a:lnTo>
                      <a:lnTo>
                        <a:pt x="656" y="2326"/>
                      </a:lnTo>
                      <a:lnTo>
                        <a:pt x="661" y="2250"/>
                      </a:lnTo>
                      <a:lnTo>
                        <a:pt x="336" y="2200"/>
                      </a:lnTo>
                      <a:lnTo>
                        <a:pt x="317" y="2191"/>
                      </a:lnTo>
                      <a:lnTo>
                        <a:pt x="299" y="2184"/>
                      </a:lnTo>
                      <a:lnTo>
                        <a:pt x="280" y="2178"/>
                      </a:lnTo>
                      <a:lnTo>
                        <a:pt x="261" y="2172"/>
                      </a:lnTo>
                      <a:lnTo>
                        <a:pt x="241" y="2168"/>
                      </a:lnTo>
                      <a:lnTo>
                        <a:pt x="222" y="2165"/>
                      </a:lnTo>
                      <a:lnTo>
                        <a:pt x="202" y="2163"/>
                      </a:lnTo>
                      <a:lnTo>
                        <a:pt x="182" y="2163"/>
                      </a:lnTo>
                      <a:lnTo>
                        <a:pt x="162" y="2164"/>
                      </a:lnTo>
                      <a:lnTo>
                        <a:pt x="142" y="2167"/>
                      </a:lnTo>
                      <a:lnTo>
                        <a:pt x="121" y="2171"/>
                      </a:lnTo>
                      <a:lnTo>
                        <a:pt x="99" y="2176"/>
                      </a:lnTo>
                      <a:lnTo>
                        <a:pt x="78" y="2184"/>
                      </a:lnTo>
                      <a:lnTo>
                        <a:pt x="57" y="2193"/>
                      </a:lnTo>
                      <a:lnTo>
                        <a:pt x="35" y="2204"/>
                      </a:lnTo>
                      <a:lnTo>
                        <a:pt x="12" y="2216"/>
                      </a:lnTo>
                      <a:lnTo>
                        <a:pt x="0" y="2217"/>
                      </a:lnTo>
                      <a:lnTo>
                        <a:pt x="14" y="1995"/>
                      </a:lnTo>
                      <a:lnTo>
                        <a:pt x="22" y="1994"/>
                      </a:lnTo>
                      <a:lnTo>
                        <a:pt x="28" y="1982"/>
                      </a:lnTo>
                      <a:lnTo>
                        <a:pt x="34" y="1971"/>
                      </a:lnTo>
                      <a:lnTo>
                        <a:pt x="41" y="1960"/>
                      </a:lnTo>
                      <a:lnTo>
                        <a:pt x="49" y="1949"/>
                      </a:lnTo>
                      <a:lnTo>
                        <a:pt x="57" y="1938"/>
                      </a:lnTo>
                      <a:lnTo>
                        <a:pt x="66" y="1928"/>
                      </a:lnTo>
                      <a:lnTo>
                        <a:pt x="76" y="1918"/>
                      </a:lnTo>
                      <a:lnTo>
                        <a:pt x="86" y="1908"/>
                      </a:lnTo>
                      <a:lnTo>
                        <a:pt x="97" y="1898"/>
                      </a:lnTo>
                      <a:lnTo>
                        <a:pt x="109" y="1889"/>
                      </a:lnTo>
                      <a:lnTo>
                        <a:pt x="122" y="1880"/>
                      </a:lnTo>
                      <a:lnTo>
                        <a:pt x="135" y="1870"/>
                      </a:lnTo>
                      <a:lnTo>
                        <a:pt x="149" y="1861"/>
                      </a:lnTo>
                      <a:lnTo>
                        <a:pt x="163" y="1852"/>
                      </a:lnTo>
                      <a:lnTo>
                        <a:pt x="178" y="1844"/>
                      </a:lnTo>
                      <a:lnTo>
                        <a:pt x="194" y="1836"/>
                      </a:lnTo>
                      <a:lnTo>
                        <a:pt x="201" y="1816"/>
                      </a:lnTo>
                      <a:lnTo>
                        <a:pt x="209" y="1795"/>
                      </a:lnTo>
                      <a:lnTo>
                        <a:pt x="218" y="1775"/>
                      </a:lnTo>
                      <a:lnTo>
                        <a:pt x="229" y="1755"/>
                      </a:lnTo>
                      <a:lnTo>
                        <a:pt x="236" y="1745"/>
                      </a:lnTo>
                      <a:lnTo>
                        <a:pt x="243" y="1734"/>
                      </a:lnTo>
                      <a:lnTo>
                        <a:pt x="250" y="1724"/>
                      </a:lnTo>
                      <a:lnTo>
                        <a:pt x="259" y="1715"/>
                      </a:lnTo>
                      <a:lnTo>
                        <a:pt x="269" y="1705"/>
                      </a:lnTo>
                      <a:lnTo>
                        <a:pt x="279" y="1696"/>
                      </a:lnTo>
                      <a:lnTo>
                        <a:pt x="290" y="1688"/>
                      </a:lnTo>
                      <a:lnTo>
                        <a:pt x="302" y="1680"/>
                      </a:lnTo>
                      <a:lnTo>
                        <a:pt x="343" y="1670"/>
                      </a:lnTo>
                      <a:lnTo>
                        <a:pt x="384" y="1661"/>
                      </a:lnTo>
                      <a:lnTo>
                        <a:pt x="426" y="1654"/>
                      </a:lnTo>
                      <a:lnTo>
                        <a:pt x="467" y="1648"/>
                      </a:lnTo>
                      <a:lnTo>
                        <a:pt x="488" y="1646"/>
                      </a:lnTo>
                      <a:lnTo>
                        <a:pt x="509" y="1645"/>
                      </a:lnTo>
                      <a:lnTo>
                        <a:pt x="529" y="1645"/>
                      </a:lnTo>
                      <a:lnTo>
                        <a:pt x="551" y="1645"/>
                      </a:lnTo>
                      <a:lnTo>
                        <a:pt x="571" y="1646"/>
                      </a:lnTo>
                      <a:lnTo>
                        <a:pt x="592" y="1647"/>
                      </a:lnTo>
                      <a:lnTo>
                        <a:pt x="613" y="1650"/>
                      </a:lnTo>
                      <a:lnTo>
                        <a:pt x="633" y="1654"/>
                      </a:lnTo>
                      <a:lnTo>
                        <a:pt x="778" y="1570"/>
                      </a:lnTo>
                      <a:lnTo>
                        <a:pt x="1004" y="1571"/>
                      </a:lnTo>
                      <a:lnTo>
                        <a:pt x="1088" y="1602"/>
                      </a:lnTo>
                      <a:lnTo>
                        <a:pt x="1317" y="1612"/>
                      </a:lnTo>
                      <a:lnTo>
                        <a:pt x="1470" y="1489"/>
                      </a:lnTo>
                      <a:lnTo>
                        <a:pt x="1491" y="1313"/>
                      </a:lnTo>
                      <a:lnTo>
                        <a:pt x="1472" y="1309"/>
                      </a:lnTo>
                      <a:lnTo>
                        <a:pt x="1455" y="1305"/>
                      </a:lnTo>
                      <a:lnTo>
                        <a:pt x="1439" y="1300"/>
                      </a:lnTo>
                      <a:lnTo>
                        <a:pt x="1425" y="1295"/>
                      </a:lnTo>
                      <a:lnTo>
                        <a:pt x="1412" y="1290"/>
                      </a:lnTo>
                      <a:lnTo>
                        <a:pt x="1402" y="1283"/>
                      </a:lnTo>
                      <a:lnTo>
                        <a:pt x="1398" y="1280"/>
                      </a:lnTo>
                      <a:lnTo>
                        <a:pt x="1394" y="1277"/>
                      </a:lnTo>
                      <a:lnTo>
                        <a:pt x="1390" y="1273"/>
                      </a:lnTo>
                      <a:lnTo>
                        <a:pt x="1387" y="1269"/>
                      </a:lnTo>
                      <a:lnTo>
                        <a:pt x="1385" y="1265"/>
                      </a:lnTo>
                      <a:lnTo>
                        <a:pt x="1383" y="1261"/>
                      </a:lnTo>
                      <a:lnTo>
                        <a:pt x="1382" y="1256"/>
                      </a:lnTo>
                      <a:lnTo>
                        <a:pt x="1382" y="1252"/>
                      </a:lnTo>
                      <a:lnTo>
                        <a:pt x="1382" y="1247"/>
                      </a:lnTo>
                      <a:lnTo>
                        <a:pt x="1382" y="1241"/>
                      </a:lnTo>
                      <a:lnTo>
                        <a:pt x="1384" y="1236"/>
                      </a:lnTo>
                      <a:lnTo>
                        <a:pt x="1386" y="1230"/>
                      </a:lnTo>
                      <a:lnTo>
                        <a:pt x="1392" y="1218"/>
                      </a:lnTo>
                      <a:lnTo>
                        <a:pt x="1401" y="1205"/>
                      </a:lnTo>
                      <a:lnTo>
                        <a:pt x="1413" y="1190"/>
                      </a:lnTo>
                      <a:lnTo>
                        <a:pt x="1428" y="1174"/>
                      </a:lnTo>
                      <a:lnTo>
                        <a:pt x="1515" y="1076"/>
                      </a:lnTo>
                      <a:lnTo>
                        <a:pt x="1520" y="1072"/>
                      </a:lnTo>
                      <a:lnTo>
                        <a:pt x="1523" y="1067"/>
                      </a:lnTo>
                      <a:lnTo>
                        <a:pt x="1527" y="1061"/>
                      </a:lnTo>
                      <a:lnTo>
                        <a:pt x="1529" y="1055"/>
                      </a:lnTo>
                      <a:lnTo>
                        <a:pt x="1532" y="1048"/>
                      </a:lnTo>
                      <a:lnTo>
                        <a:pt x="1533" y="1040"/>
                      </a:lnTo>
                      <a:lnTo>
                        <a:pt x="1535" y="1032"/>
                      </a:lnTo>
                      <a:lnTo>
                        <a:pt x="1535" y="1024"/>
                      </a:lnTo>
                      <a:lnTo>
                        <a:pt x="1536" y="1016"/>
                      </a:lnTo>
                      <a:lnTo>
                        <a:pt x="1536" y="1009"/>
                      </a:lnTo>
                      <a:lnTo>
                        <a:pt x="1535" y="1001"/>
                      </a:lnTo>
                      <a:lnTo>
                        <a:pt x="1534" y="994"/>
                      </a:lnTo>
                      <a:lnTo>
                        <a:pt x="1532" y="988"/>
                      </a:lnTo>
                      <a:lnTo>
                        <a:pt x="1530" y="982"/>
                      </a:lnTo>
                      <a:lnTo>
                        <a:pt x="1527" y="977"/>
                      </a:lnTo>
                      <a:lnTo>
                        <a:pt x="1524" y="972"/>
                      </a:lnTo>
                      <a:lnTo>
                        <a:pt x="1454" y="841"/>
                      </a:lnTo>
                      <a:lnTo>
                        <a:pt x="1480" y="658"/>
                      </a:lnTo>
                      <a:lnTo>
                        <a:pt x="1606" y="628"/>
                      </a:lnTo>
                      <a:lnTo>
                        <a:pt x="1633" y="596"/>
                      </a:lnTo>
                      <a:lnTo>
                        <a:pt x="1692" y="594"/>
                      </a:lnTo>
                      <a:lnTo>
                        <a:pt x="1702" y="589"/>
                      </a:lnTo>
                      <a:lnTo>
                        <a:pt x="1711" y="582"/>
                      </a:lnTo>
                      <a:lnTo>
                        <a:pt x="1719" y="576"/>
                      </a:lnTo>
                      <a:lnTo>
                        <a:pt x="1726" y="568"/>
                      </a:lnTo>
                      <a:lnTo>
                        <a:pt x="1731" y="560"/>
                      </a:lnTo>
                      <a:lnTo>
                        <a:pt x="1736" y="552"/>
                      </a:lnTo>
                      <a:lnTo>
                        <a:pt x="1740" y="543"/>
                      </a:lnTo>
                      <a:lnTo>
                        <a:pt x="1743" y="533"/>
                      </a:lnTo>
                      <a:lnTo>
                        <a:pt x="1745" y="523"/>
                      </a:lnTo>
                      <a:lnTo>
                        <a:pt x="1746" y="513"/>
                      </a:lnTo>
                      <a:lnTo>
                        <a:pt x="1745" y="501"/>
                      </a:lnTo>
                      <a:lnTo>
                        <a:pt x="1744" y="490"/>
                      </a:lnTo>
                      <a:lnTo>
                        <a:pt x="1742" y="477"/>
                      </a:lnTo>
                      <a:lnTo>
                        <a:pt x="1738" y="463"/>
                      </a:lnTo>
                      <a:lnTo>
                        <a:pt x="1734" y="450"/>
                      </a:lnTo>
                      <a:lnTo>
                        <a:pt x="1729" y="436"/>
                      </a:lnTo>
                      <a:lnTo>
                        <a:pt x="1727" y="434"/>
                      </a:lnTo>
                      <a:lnTo>
                        <a:pt x="1725" y="432"/>
                      </a:lnTo>
                      <a:lnTo>
                        <a:pt x="1723" y="429"/>
                      </a:lnTo>
                      <a:lnTo>
                        <a:pt x="1721" y="425"/>
                      </a:lnTo>
                      <a:lnTo>
                        <a:pt x="1718" y="416"/>
                      </a:lnTo>
                      <a:lnTo>
                        <a:pt x="1716" y="404"/>
                      </a:lnTo>
                      <a:lnTo>
                        <a:pt x="1714" y="390"/>
                      </a:lnTo>
                      <a:lnTo>
                        <a:pt x="1713" y="375"/>
                      </a:lnTo>
                      <a:lnTo>
                        <a:pt x="1713" y="360"/>
                      </a:lnTo>
                      <a:lnTo>
                        <a:pt x="1715" y="344"/>
                      </a:lnTo>
                      <a:lnTo>
                        <a:pt x="1717" y="327"/>
                      </a:lnTo>
                      <a:lnTo>
                        <a:pt x="1721" y="312"/>
                      </a:lnTo>
                      <a:lnTo>
                        <a:pt x="1723" y="304"/>
                      </a:lnTo>
                      <a:lnTo>
                        <a:pt x="1726" y="298"/>
                      </a:lnTo>
                      <a:lnTo>
                        <a:pt x="1729" y="291"/>
                      </a:lnTo>
                      <a:lnTo>
                        <a:pt x="1732" y="285"/>
                      </a:lnTo>
                      <a:lnTo>
                        <a:pt x="1736" y="280"/>
                      </a:lnTo>
                      <a:lnTo>
                        <a:pt x="1740" y="275"/>
                      </a:lnTo>
                      <a:lnTo>
                        <a:pt x="1745" y="271"/>
                      </a:lnTo>
                      <a:lnTo>
                        <a:pt x="1750" y="268"/>
                      </a:lnTo>
                      <a:lnTo>
                        <a:pt x="1755" y="265"/>
                      </a:lnTo>
                      <a:lnTo>
                        <a:pt x="1761" y="263"/>
                      </a:lnTo>
                      <a:lnTo>
                        <a:pt x="1768" y="262"/>
                      </a:lnTo>
                      <a:lnTo>
                        <a:pt x="1775" y="262"/>
                      </a:lnTo>
                      <a:lnTo>
                        <a:pt x="1804" y="266"/>
                      </a:lnTo>
                      <a:lnTo>
                        <a:pt x="1829" y="271"/>
                      </a:lnTo>
                      <a:lnTo>
                        <a:pt x="1840" y="273"/>
                      </a:lnTo>
                      <a:lnTo>
                        <a:pt x="1850" y="274"/>
                      </a:lnTo>
                      <a:lnTo>
                        <a:pt x="1859" y="275"/>
                      </a:lnTo>
                      <a:lnTo>
                        <a:pt x="1867" y="275"/>
                      </a:lnTo>
                      <a:lnTo>
                        <a:pt x="1874" y="274"/>
                      </a:lnTo>
                      <a:lnTo>
                        <a:pt x="1879" y="272"/>
                      </a:lnTo>
                      <a:lnTo>
                        <a:pt x="1882" y="271"/>
                      </a:lnTo>
                      <a:lnTo>
                        <a:pt x="1883" y="268"/>
                      </a:lnTo>
                      <a:lnTo>
                        <a:pt x="1885" y="266"/>
                      </a:lnTo>
                      <a:lnTo>
                        <a:pt x="1886" y="263"/>
                      </a:lnTo>
                      <a:lnTo>
                        <a:pt x="1887" y="255"/>
                      </a:lnTo>
                      <a:lnTo>
                        <a:pt x="1887" y="246"/>
                      </a:lnTo>
                      <a:lnTo>
                        <a:pt x="1885" y="234"/>
                      </a:lnTo>
                      <a:lnTo>
                        <a:pt x="1881" y="219"/>
                      </a:lnTo>
                      <a:lnTo>
                        <a:pt x="1884" y="209"/>
                      </a:lnTo>
                      <a:lnTo>
                        <a:pt x="1887" y="201"/>
                      </a:lnTo>
                      <a:lnTo>
                        <a:pt x="1891" y="194"/>
                      </a:lnTo>
                      <a:lnTo>
                        <a:pt x="1895" y="187"/>
                      </a:lnTo>
                      <a:lnTo>
                        <a:pt x="1900" y="183"/>
                      </a:lnTo>
                      <a:lnTo>
                        <a:pt x="1906" y="179"/>
                      </a:lnTo>
                      <a:lnTo>
                        <a:pt x="1912" y="177"/>
                      </a:lnTo>
                      <a:lnTo>
                        <a:pt x="1919" y="176"/>
                      </a:lnTo>
                      <a:lnTo>
                        <a:pt x="1928" y="176"/>
                      </a:lnTo>
                      <a:lnTo>
                        <a:pt x="1936" y="178"/>
                      </a:lnTo>
                      <a:lnTo>
                        <a:pt x="1945" y="180"/>
                      </a:lnTo>
                      <a:lnTo>
                        <a:pt x="1955" y="183"/>
                      </a:lnTo>
                      <a:lnTo>
                        <a:pt x="1977" y="194"/>
                      </a:lnTo>
                      <a:lnTo>
                        <a:pt x="2002" y="208"/>
                      </a:lnTo>
                      <a:lnTo>
                        <a:pt x="2015" y="209"/>
                      </a:lnTo>
                      <a:lnTo>
                        <a:pt x="2028" y="210"/>
                      </a:lnTo>
                      <a:lnTo>
                        <a:pt x="2040" y="209"/>
                      </a:lnTo>
                      <a:lnTo>
                        <a:pt x="2051" y="208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6028" name="Freeform 12"/>
                <p:cNvSpPr>
                  <a:spLocks noChangeAspect="1"/>
                </p:cNvSpPr>
                <p:nvPr/>
              </p:nvSpPr>
              <p:spPr bwMode="auto">
                <a:xfrm>
                  <a:off x="7669" y="3294"/>
                  <a:ext cx="835" cy="566"/>
                </a:xfrm>
                <a:custGeom>
                  <a:avLst/>
                  <a:gdLst>
                    <a:gd name="T0" fmla="*/ 357 w 3341"/>
                    <a:gd name="T1" fmla="*/ 1124 h 2266"/>
                    <a:gd name="T2" fmla="*/ 457 w 3341"/>
                    <a:gd name="T3" fmla="*/ 1147 h 2266"/>
                    <a:gd name="T4" fmla="*/ 1359 w 3341"/>
                    <a:gd name="T5" fmla="*/ 1813 h 2266"/>
                    <a:gd name="T6" fmla="*/ 1391 w 3341"/>
                    <a:gd name="T7" fmla="*/ 1980 h 2266"/>
                    <a:gd name="T8" fmla="*/ 1488 w 3341"/>
                    <a:gd name="T9" fmla="*/ 2008 h 2266"/>
                    <a:gd name="T10" fmla="*/ 1585 w 3341"/>
                    <a:gd name="T11" fmla="*/ 2018 h 2266"/>
                    <a:gd name="T12" fmla="*/ 1645 w 3341"/>
                    <a:gd name="T13" fmla="*/ 2076 h 2266"/>
                    <a:gd name="T14" fmla="*/ 1668 w 3341"/>
                    <a:gd name="T15" fmla="*/ 2134 h 2266"/>
                    <a:gd name="T16" fmla="*/ 1784 w 3341"/>
                    <a:gd name="T17" fmla="*/ 2145 h 2266"/>
                    <a:gd name="T18" fmla="*/ 3101 w 3341"/>
                    <a:gd name="T19" fmla="*/ 1542 h 2266"/>
                    <a:gd name="T20" fmla="*/ 3083 w 3341"/>
                    <a:gd name="T21" fmla="*/ 1524 h 2266"/>
                    <a:gd name="T22" fmla="*/ 3082 w 3341"/>
                    <a:gd name="T23" fmla="*/ 1514 h 2266"/>
                    <a:gd name="T24" fmla="*/ 3085 w 3341"/>
                    <a:gd name="T25" fmla="*/ 1496 h 2266"/>
                    <a:gd name="T26" fmla="*/ 3091 w 3341"/>
                    <a:gd name="T27" fmla="*/ 1481 h 2266"/>
                    <a:gd name="T28" fmla="*/ 3100 w 3341"/>
                    <a:gd name="T29" fmla="*/ 1463 h 2266"/>
                    <a:gd name="T30" fmla="*/ 3109 w 3341"/>
                    <a:gd name="T31" fmla="*/ 1451 h 2266"/>
                    <a:gd name="T32" fmla="*/ 3117 w 3341"/>
                    <a:gd name="T33" fmla="*/ 1442 h 2266"/>
                    <a:gd name="T34" fmla="*/ 3124 w 3341"/>
                    <a:gd name="T35" fmla="*/ 1437 h 2266"/>
                    <a:gd name="T36" fmla="*/ 3134 w 3341"/>
                    <a:gd name="T37" fmla="*/ 1432 h 2266"/>
                    <a:gd name="T38" fmla="*/ 3141 w 3341"/>
                    <a:gd name="T39" fmla="*/ 1431 h 2266"/>
                    <a:gd name="T40" fmla="*/ 3324 w 3341"/>
                    <a:gd name="T41" fmla="*/ 1346 h 2266"/>
                    <a:gd name="T42" fmla="*/ 3338 w 3341"/>
                    <a:gd name="T43" fmla="*/ 1306 h 2266"/>
                    <a:gd name="T44" fmla="*/ 3249 w 3341"/>
                    <a:gd name="T45" fmla="*/ 1290 h 2266"/>
                    <a:gd name="T46" fmla="*/ 3229 w 3341"/>
                    <a:gd name="T47" fmla="*/ 1287 h 2266"/>
                    <a:gd name="T48" fmla="*/ 3217 w 3341"/>
                    <a:gd name="T49" fmla="*/ 1284 h 2266"/>
                    <a:gd name="T50" fmla="*/ 3200 w 3341"/>
                    <a:gd name="T51" fmla="*/ 1279 h 2266"/>
                    <a:gd name="T52" fmla="*/ 3193 w 3341"/>
                    <a:gd name="T53" fmla="*/ 1275 h 2266"/>
                    <a:gd name="T54" fmla="*/ 3187 w 3341"/>
                    <a:gd name="T55" fmla="*/ 1271 h 2266"/>
                    <a:gd name="T56" fmla="*/ 3181 w 3341"/>
                    <a:gd name="T57" fmla="*/ 1265 h 2266"/>
                    <a:gd name="T58" fmla="*/ 3178 w 3341"/>
                    <a:gd name="T59" fmla="*/ 1247 h 2266"/>
                    <a:gd name="T60" fmla="*/ 2850 w 3341"/>
                    <a:gd name="T61" fmla="*/ 1256 h 2266"/>
                    <a:gd name="T62" fmla="*/ 2766 w 3341"/>
                    <a:gd name="T63" fmla="*/ 1246 h 2266"/>
                    <a:gd name="T64" fmla="*/ 2733 w 3341"/>
                    <a:gd name="T65" fmla="*/ 1316 h 2266"/>
                    <a:gd name="T66" fmla="*/ 2626 w 3341"/>
                    <a:gd name="T67" fmla="*/ 1358 h 2266"/>
                    <a:gd name="T68" fmla="*/ 2561 w 3341"/>
                    <a:gd name="T69" fmla="*/ 1324 h 2266"/>
                    <a:gd name="T70" fmla="*/ 2519 w 3341"/>
                    <a:gd name="T71" fmla="*/ 1263 h 2266"/>
                    <a:gd name="T72" fmla="*/ 2463 w 3341"/>
                    <a:gd name="T73" fmla="*/ 1145 h 2266"/>
                    <a:gd name="T74" fmla="*/ 2439 w 3341"/>
                    <a:gd name="T75" fmla="*/ 1110 h 2266"/>
                    <a:gd name="T76" fmla="*/ 2476 w 3341"/>
                    <a:gd name="T77" fmla="*/ 1024 h 2266"/>
                    <a:gd name="T78" fmla="*/ 2487 w 3341"/>
                    <a:gd name="T79" fmla="*/ 954 h 2266"/>
                    <a:gd name="T80" fmla="*/ 2466 w 3341"/>
                    <a:gd name="T81" fmla="*/ 907 h 2266"/>
                    <a:gd name="T82" fmla="*/ 2494 w 3341"/>
                    <a:gd name="T83" fmla="*/ 834 h 2266"/>
                    <a:gd name="T84" fmla="*/ 2468 w 3341"/>
                    <a:gd name="T85" fmla="*/ 710 h 2266"/>
                    <a:gd name="T86" fmla="*/ 2411 w 3341"/>
                    <a:gd name="T87" fmla="*/ 695 h 2266"/>
                    <a:gd name="T88" fmla="*/ 2353 w 3341"/>
                    <a:gd name="T89" fmla="*/ 683 h 2266"/>
                    <a:gd name="T90" fmla="*/ 2294 w 3341"/>
                    <a:gd name="T91" fmla="*/ 518 h 2266"/>
                    <a:gd name="T92" fmla="*/ 2293 w 3341"/>
                    <a:gd name="T93" fmla="*/ 428 h 2266"/>
                    <a:gd name="T94" fmla="*/ 2307 w 3341"/>
                    <a:gd name="T95" fmla="*/ 361 h 2266"/>
                    <a:gd name="T96" fmla="*/ 2254 w 3341"/>
                    <a:gd name="T97" fmla="*/ 284 h 2266"/>
                    <a:gd name="T98" fmla="*/ 2048 w 3341"/>
                    <a:gd name="T99" fmla="*/ 111 h 2266"/>
                    <a:gd name="T100" fmla="*/ 1990 w 3341"/>
                    <a:gd name="T101" fmla="*/ 109 h 2266"/>
                    <a:gd name="T102" fmla="*/ 1954 w 3341"/>
                    <a:gd name="T103" fmla="*/ 132 h 2266"/>
                    <a:gd name="T104" fmla="*/ 1642 w 3341"/>
                    <a:gd name="T105" fmla="*/ 207 h 2266"/>
                    <a:gd name="T106" fmla="*/ 1585 w 3341"/>
                    <a:gd name="T107" fmla="*/ 270 h 2266"/>
                    <a:gd name="T108" fmla="*/ 1577 w 3341"/>
                    <a:gd name="T109" fmla="*/ 217 h 2266"/>
                    <a:gd name="T110" fmla="*/ 1558 w 3341"/>
                    <a:gd name="T111" fmla="*/ 163 h 2266"/>
                    <a:gd name="T112" fmla="*/ 1496 w 3341"/>
                    <a:gd name="T113" fmla="*/ 202 h 2266"/>
                    <a:gd name="T114" fmla="*/ 1470 w 3341"/>
                    <a:gd name="T115" fmla="*/ 177 h 2266"/>
                    <a:gd name="T116" fmla="*/ 1052 w 3341"/>
                    <a:gd name="T117" fmla="*/ 5 h 2266"/>
                    <a:gd name="T118" fmla="*/ 889 w 3341"/>
                    <a:gd name="T119" fmla="*/ 21 h 2266"/>
                    <a:gd name="T120" fmla="*/ 514 w 3341"/>
                    <a:gd name="T121" fmla="*/ 423 h 22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3341" h="2266">
                      <a:moveTo>
                        <a:pt x="0" y="1078"/>
                      </a:moveTo>
                      <a:lnTo>
                        <a:pt x="272" y="1138"/>
                      </a:lnTo>
                      <a:lnTo>
                        <a:pt x="286" y="1135"/>
                      </a:lnTo>
                      <a:lnTo>
                        <a:pt x="301" y="1131"/>
                      </a:lnTo>
                      <a:lnTo>
                        <a:pt x="315" y="1129"/>
                      </a:lnTo>
                      <a:lnTo>
                        <a:pt x="329" y="1126"/>
                      </a:lnTo>
                      <a:lnTo>
                        <a:pt x="343" y="1125"/>
                      </a:lnTo>
                      <a:lnTo>
                        <a:pt x="357" y="1124"/>
                      </a:lnTo>
                      <a:lnTo>
                        <a:pt x="371" y="1124"/>
                      </a:lnTo>
                      <a:lnTo>
                        <a:pt x="384" y="1125"/>
                      </a:lnTo>
                      <a:lnTo>
                        <a:pt x="397" y="1126"/>
                      </a:lnTo>
                      <a:lnTo>
                        <a:pt x="410" y="1129"/>
                      </a:lnTo>
                      <a:lnTo>
                        <a:pt x="422" y="1132"/>
                      </a:lnTo>
                      <a:lnTo>
                        <a:pt x="434" y="1136"/>
                      </a:lnTo>
                      <a:lnTo>
                        <a:pt x="445" y="1141"/>
                      </a:lnTo>
                      <a:lnTo>
                        <a:pt x="457" y="1147"/>
                      </a:lnTo>
                      <a:lnTo>
                        <a:pt x="468" y="1154"/>
                      </a:lnTo>
                      <a:lnTo>
                        <a:pt x="479" y="1162"/>
                      </a:lnTo>
                      <a:lnTo>
                        <a:pt x="639" y="1159"/>
                      </a:lnTo>
                      <a:lnTo>
                        <a:pt x="872" y="1296"/>
                      </a:lnTo>
                      <a:lnTo>
                        <a:pt x="1156" y="1305"/>
                      </a:lnTo>
                      <a:lnTo>
                        <a:pt x="1253" y="1415"/>
                      </a:lnTo>
                      <a:lnTo>
                        <a:pt x="1274" y="1665"/>
                      </a:lnTo>
                      <a:lnTo>
                        <a:pt x="1359" y="1813"/>
                      </a:lnTo>
                      <a:lnTo>
                        <a:pt x="1367" y="1922"/>
                      </a:lnTo>
                      <a:lnTo>
                        <a:pt x="1367" y="1932"/>
                      </a:lnTo>
                      <a:lnTo>
                        <a:pt x="1368" y="1942"/>
                      </a:lnTo>
                      <a:lnTo>
                        <a:pt x="1370" y="1950"/>
                      </a:lnTo>
                      <a:lnTo>
                        <a:pt x="1373" y="1958"/>
                      </a:lnTo>
                      <a:lnTo>
                        <a:pt x="1378" y="1967"/>
                      </a:lnTo>
                      <a:lnTo>
                        <a:pt x="1384" y="1974"/>
                      </a:lnTo>
                      <a:lnTo>
                        <a:pt x="1391" y="1980"/>
                      </a:lnTo>
                      <a:lnTo>
                        <a:pt x="1399" y="1986"/>
                      </a:lnTo>
                      <a:lnTo>
                        <a:pt x="1408" y="1991"/>
                      </a:lnTo>
                      <a:lnTo>
                        <a:pt x="1418" y="1995"/>
                      </a:lnTo>
                      <a:lnTo>
                        <a:pt x="1430" y="1999"/>
                      </a:lnTo>
                      <a:lnTo>
                        <a:pt x="1442" y="2002"/>
                      </a:lnTo>
                      <a:lnTo>
                        <a:pt x="1456" y="2005"/>
                      </a:lnTo>
                      <a:lnTo>
                        <a:pt x="1471" y="2006"/>
                      </a:lnTo>
                      <a:lnTo>
                        <a:pt x="1488" y="2008"/>
                      </a:lnTo>
                      <a:lnTo>
                        <a:pt x="1505" y="2009"/>
                      </a:lnTo>
                      <a:lnTo>
                        <a:pt x="1518" y="2008"/>
                      </a:lnTo>
                      <a:lnTo>
                        <a:pt x="1530" y="2007"/>
                      </a:lnTo>
                      <a:lnTo>
                        <a:pt x="1542" y="2008"/>
                      </a:lnTo>
                      <a:lnTo>
                        <a:pt x="1554" y="2009"/>
                      </a:lnTo>
                      <a:lnTo>
                        <a:pt x="1564" y="2011"/>
                      </a:lnTo>
                      <a:lnTo>
                        <a:pt x="1575" y="2014"/>
                      </a:lnTo>
                      <a:lnTo>
                        <a:pt x="1585" y="2018"/>
                      </a:lnTo>
                      <a:lnTo>
                        <a:pt x="1594" y="2023"/>
                      </a:lnTo>
                      <a:lnTo>
                        <a:pt x="1603" y="2028"/>
                      </a:lnTo>
                      <a:lnTo>
                        <a:pt x="1611" y="2034"/>
                      </a:lnTo>
                      <a:lnTo>
                        <a:pt x="1618" y="2041"/>
                      </a:lnTo>
                      <a:lnTo>
                        <a:pt x="1627" y="2048"/>
                      </a:lnTo>
                      <a:lnTo>
                        <a:pt x="1633" y="2057"/>
                      </a:lnTo>
                      <a:lnTo>
                        <a:pt x="1639" y="2066"/>
                      </a:lnTo>
                      <a:lnTo>
                        <a:pt x="1645" y="2076"/>
                      </a:lnTo>
                      <a:lnTo>
                        <a:pt x="1650" y="2087"/>
                      </a:lnTo>
                      <a:lnTo>
                        <a:pt x="1650" y="2096"/>
                      </a:lnTo>
                      <a:lnTo>
                        <a:pt x="1650" y="2103"/>
                      </a:lnTo>
                      <a:lnTo>
                        <a:pt x="1652" y="2111"/>
                      </a:lnTo>
                      <a:lnTo>
                        <a:pt x="1654" y="2118"/>
                      </a:lnTo>
                      <a:lnTo>
                        <a:pt x="1658" y="2124"/>
                      </a:lnTo>
                      <a:lnTo>
                        <a:pt x="1662" y="2129"/>
                      </a:lnTo>
                      <a:lnTo>
                        <a:pt x="1668" y="2134"/>
                      </a:lnTo>
                      <a:lnTo>
                        <a:pt x="1674" y="2138"/>
                      </a:lnTo>
                      <a:lnTo>
                        <a:pt x="1681" y="2141"/>
                      </a:lnTo>
                      <a:lnTo>
                        <a:pt x="1688" y="2144"/>
                      </a:lnTo>
                      <a:lnTo>
                        <a:pt x="1697" y="2147"/>
                      </a:lnTo>
                      <a:lnTo>
                        <a:pt x="1706" y="2149"/>
                      </a:lnTo>
                      <a:lnTo>
                        <a:pt x="1726" y="2152"/>
                      </a:lnTo>
                      <a:lnTo>
                        <a:pt x="1748" y="2154"/>
                      </a:lnTo>
                      <a:lnTo>
                        <a:pt x="1784" y="2145"/>
                      </a:lnTo>
                      <a:lnTo>
                        <a:pt x="1832" y="2266"/>
                      </a:lnTo>
                      <a:lnTo>
                        <a:pt x="1902" y="2147"/>
                      </a:lnTo>
                      <a:lnTo>
                        <a:pt x="2245" y="1928"/>
                      </a:lnTo>
                      <a:lnTo>
                        <a:pt x="2323" y="1834"/>
                      </a:lnTo>
                      <a:lnTo>
                        <a:pt x="2461" y="1787"/>
                      </a:lnTo>
                      <a:lnTo>
                        <a:pt x="2663" y="1700"/>
                      </a:lnTo>
                      <a:lnTo>
                        <a:pt x="3093" y="1545"/>
                      </a:lnTo>
                      <a:lnTo>
                        <a:pt x="3101" y="1542"/>
                      </a:lnTo>
                      <a:lnTo>
                        <a:pt x="3101" y="1541"/>
                      </a:lnTo>
                      <a:lnTo>
                        <a:pt x="3096" y="1540"/>
                      </a:lnTo>
                      <a:lnTo>
                        <a:pt x="3091" y="1538"/>
                      </a:lnTo>
                      <a:lnTo>
                        <a:pt x="3088" y="1535"/>
                      </a:lnTo>
                      <a:lnTo>
                        <a:pt x="3085" y="1532"/>
                      </a:lnTo>
                      <a:lnTo>
                        <a:pt x="3084" y="1527"/>
                      </a:lnTo>
                      <a:lnTo>
                        <a:pt x="3083" y="1527"/>
                      </a:lnTo>
                      <a:lnTo>
                        <a:pt x="3083" y="1524"/>
                      </a:lnTo>
                      <a:lnTo>
                        <a:pt x="3082" y="1521"/>
                      </a:lnTo>
                      <a:lnTo>
                        <a:pt x="3082" y="1520"/>
                      </a:lnTo>
                      <a:lnTo>
                        <a:pt x="3082" y="1519"/>
                      </a:lnTo>
                      <a:lnTo>
                        <a:pt x="3082" y="1518"/>
                      </a:lnTo>
                      <a:lnTo>
                        <a:pt x="3082" y="1516"/>
                      </a:lnTo>
                      <a:lnTo>
                        <a:pt x="3082" y="1515"/>
                      </a:lnTo>
                      <a:lnTo>
                        <a:pt x="3082" y="1514"/>
                      </a:lnTo>
                      <a:lnTo>
                        <a:pt x="3082" y="1514"/>
                      </a:lnTo>
                      <a:lnTo>
                        <a:pt x="3082" y="1512"/>
                      </a:lnTo>
                      <a:lnTo>
                        <a:pt x="3082" y="1512"/>
                      </a:lnTo>
                      <a:lnTo>
                        <a:pt x="3083" y="1510"/>
                      </a:lnTo>
                      <a:lnTo>
                        <a:pt x="3083" y="1507"/>
                      </a:lnTo>
                      <a:lnTo>
                        <a:pt x="3083" y="1507"/>
                      </a:lnTo>
                      <a:lnTo>
                        <a:pt x="3084" y="1502"/>
                      </a:lnTo>
                      <a:lnTo>
                        <a:pt x="3085" y="1496"/>
                      </a:lnTo>
                      <a:lnTo>
                        <a:pt x="3085" y="1496"/>
                      </a:lnTo>
                      <a:lnTo>
                        <a:pt x="3086" y="1495"/>
                      </a:lnTo>
                      <a:lnTo>
                        <a:pt x="3086" y="1493"/>
                      </a:lnTo>
                      <a:lnTo>
                        <a:pt x="3087" y="1491"/>
                      </a:lnTo>
                      <a:lnTo>
                        <a:pt x="3087" y="1490"/>
                      </a:lnTo>
                      <a:lnTo>
                        <a:pt x="3089" y="1486"/>
                      </a:lnTo>
                      <a:lnTo>
                        <a:pt x="3090" y="1482"/>
                      </a:lnTo>
                      <a:lnTo>
                        <a:pt x="3090" y="1482"/>
                      </a:lnTo>
                      <a:lnTo>
                        <a:pt x="3091" y="1481"/>
                      </a:lnTo>
                      <a:lnTo>
                        <a:pt x="3091" y="1480"/>
                      </a:lnTo>
                      <a:lnTo>
                        <a:pt x="3092" y="1478"/>
                      </a:lnTo>
                      <a:lnTo>
                        <a:pt x="3092" y="1478"/>
                      </a:lnTo>
                      <a:lnTo>
                        <a:pt x="3095" y="1472"/>
                      </a:lnTo>
                      <a:lnTo>
                        <a:pt x="3098" y="1466"/>
                      </a:lnTo>
                      <a:lnTo>
                        <a:pt x="3099" y="1466"/>
                      </a:lnTo>
                      <a:lnTo>
                        <a:pt x="3099" y="1466"/>
                      </a:lnTo>
                      <a:lnTo>
                        <a:pt x="3100" y="1463"/>
                      </a:lnTo>
                      <a:lnTo>
                        <a:pt x="3101" y="1462"/>
                      </a:lnTo>
                      <a:lnTo>
                        <a:pt x="3101" y="1462"/>
                      </a:lnTo>
                      <a:lnTo>
                        <a:pt x="3102" y="1460"/>
                      </a:lnTo>
                      <a:lnTo>
                        <a:pt x="3103" y="1460"/>
                      </a:lnTo>
                      <a:lnTo>
                        <a:pt x="3103" y="1459"/>
                      </a:lnTo>
                      <a:lnTo>
                        <a:pt x="3105" y="1456"/>
                      </a:lnTo>
                      <a:lnTo>
                        <a:pt x="3107" y="1453"/>
                      </a:lnTo>
                      <a:lnTo>
                        <a:pt x="3109" y="1451"/>
                      </a:lnTo>
                      <a:lnTo>
                        <a:pt x="3110" y="1449"/>
                      </a:lnTo>
                      <a:lnTo>
                        <a:pt x="3111" y="1449"/>
                      </a:lnTo>
                      <a:lnTo>
                        <a:pt x="3111" y="1448"/>
                      </a:lnTo>
                      <a:lnTo>
                        <a:pt x="3113" y="1446"/>
                      </a:lnTo>
                      <a:lnTo>
                        <a:pt x="3115" y="1445"/>
                      </a:lnTo>
                      <a:lnTo>
                        <a:pt x="3115" y="1445"/>
                      </a:lnTo>
                      <a:lnTo>
                        <a:pt x="3116" y="1443"/>
                      </a:lnTo>
                      <a:lnTo>
                        <a:pt x="3117" y="1442"/>
                      </a:lnTo>
                      <a:lnTo>
                        <a:pt x="3118" y="1441"/>
                      </a:lnTo>
                      <a:lnTo>
                        <a:pt x="3119" y="1441"/>
                      </a:lnTo>
                      <a:lnTo>
                        <a:pt x="3120" y="1439"/>
                      </a:lnTo>
                      <a:lnTo>
                        <a:pt x="3120" y="1439"/>
                      </a:lnTo>
                      <a:lnTo>
                        <a:pt x="3121" y="1439"/>
                      </a:lnTo>
                      <a:lnTo>
                        <a:pt x="3122" y="1438"/>
                      </a:lnTo>
                      <a:lnTo>
                        <a:pt x="3123" y="1437"/>
                      </a:lnTo>
                      <a:lnTo>
                        <a:pt x="3124" y="1437"/>
                      </a:lnTo>
                      <a:lnTo>
                        <a:pt x="3125" y="1436"/>
                      </a:lnTo>
                      <a:lnTo>
                        <a:pt x="3126" y="1435"/>
                      </a:lnTo>
                      <a:lnTo>
                        <a:pt x="3126" y="1435"/>
                      </a:lnTo>
                      <a:lnTo>
                        <a:pt x="3128" y="1434"/>
                      </a:lnTo>
                      <a:lnTo>
                        <a:pt x="3130" y="1433"/>
                      </a:lnTo>
                      <a:lnTo>
                        <a:pt x="3131" y="1433"/>
                      </a:lnTo>
                      <a:lnTo>
                        <a:pt x="3132" y="1432"/>
                      </a:lnTo>
                      <a:lnTo>
                        <a:pt x="3134" y="1432"/>
                      </a:lnTo>
                      <a:lnTo>
                        <a:pt x="3134" y="1432"/>
                      </a:lnTo>
                      <a:lnTo>
                        <a:pt x="3136" y="1431"/>
                      </a:lnTo>
                      <a:lnTo>
                        <a:pt x="3136" y="1431"/>
                      </a:lnTo>
                      <a:lnTo>
                        <a:pt x="3137" y="1431"/>
                      </a:lnTo>
                      <a:lnTo>
                        <a:pt x="3138" y="1431"/>
                      </a:lnTo>
                      <a:lnTo>
                        <a:pt x="3139" y="1431"/>
                      </a:lnTo>
                      <a:lnTo>
                        <a:pt x="3140" y="1431"/>
                      </a:lnTo>
                      <a:lnTo>
                        <a:pt x="3141" y="1431"/>
                      </a:lnTo>
                      <a:lnTo>
                        <a:pt x="3142" y="1431"/>
                      </a:lnTo>
                      <a:lnTo>
                        <a:pt x="3142" y="1431"/>
                      </a:lnTo>
                      <a:lnTo>
                        <a:pt x="3143" y="1431"/>
                      </a:lnTo>
                      <a:lnTo>
                        <a:pt x="3253" y="1400"/>
                      </a:lnTo>
                      <a:lnTo>
                        <a:pt x="3276" y="1384"/>
                      </a:lnTo>
                      <a:lnTo>
                        <a:pt x="3296" y="1370"/>
                      </a:lnTo>
                      <a:lnTo>
                        <a:pt x="3311" y="1357"/>
                      </a:lnTo>
                      <a:lnTo>
                        <a:pt x="3324" y="1346"/>
                      </a:lnTo>
                      <a:lnTo>
                        <a:pt x="3333" y="1336"/>
                      </a:lnTo>
                      <a:lnTo>
                        <a:pt x="3338" y="1327"/>
                      </a:lnTo>
                      <a:lnTo>
                        <a:pt x="3340" y="1322"/>
                      </a:lnTo>
                      <a:lnTo>
                        <a:pt x="3341" y="1319"/>
                      </a:lnTo>
                      <a:lnTo>
                        <a:pt x="3341" y="1315"/>
                      </a:lnTo>
                      <a:lnTo>
                        <a:pt x="3341" y="1312"/>
                      </a:lnTo>
                      <a:lnTo>
                        <a:pt x="3340" y="1309"/>
                      </a:lnTo>
                      <a:lnTo>
                        <a:pt x="3338" y="1306"/>
                      </a:lnTo>
                      <a:lnTo>
                        <a:pt x="3335" y="1303"/>
                      </a:lnTo>
                      <a:lnTo>
                        <a:pt x="3332" y="1301"/>
                      </a:lnTo>
                      <a:lnTo>
                        <a:pt x="3324" y="1297"/>
                      </a:lnTo>
                      <a:lnTo>
                        <a:pt x="3314" y="1294"/>
                      </a:lnTo>
                      <a:lnTo>
                        <a:pt x="3301" y="1292"/>
                      </a:lnTo>
                      <a:lnTo>
                        <a:pt x="3285" y="1290"/>
                      </a:lnTo>
                      <a:lnTo>
                        <a:pt x="3268" y="1290"/>
                      </a:lnTo>
                      <a:lnTo>
                        <a:pt x="3249" y="1290"/>
                      </a:lnTo>
                      <a:lnTo>
                        <a:pt x="3246" y="1289"/>
                      </a:lnTo>
                      <a:lnTo>
                        <a:pt x="3244" y="1289"/>
                      </a:lnTo>
                      <a:lnTo>
                        <a:pt x="3239" y="1288"/>
                      </a:lnTo>
                      <a:lnTo>
                        <a:pt x="3239" y="1288"/>
                      </a:lnTo>
                      <a:lnTo>
                        <a:pt x="3239" y="1288"/>
                      </a:lnTo>
                      <a:lnTo>
                        <a:pt x="3234" y="1288"/>
                      </a:lnTo>
                      <a:lnTo>
                        <a:pt x="3230" y="1287"/>
                      </a:lnTo>
                      <a:lnTo>
                        <a:pt x="3229" y="1287"/>
                      </a:lnTo>
                      <a:lnTo>
                        <a:pt x="3227" y="1286"/>
                      </a:lnTo>
                      <a:lnTo>
                        <a:pt x="3225" y="1286"/>
                      </a:lnTo>
                      <a:lnTo>
                        <a:pt x="3224" y="1286"/>
                      </a:lnTo>
                      <a:lnTo>
                        <a:pt x="3222" y="1285"/>
                      </a:lnTo>
                      <a:lnTo>
                        <a:pt x="3222" y="1285"/>
                      </a:lnTo>
                      <a:lnTo>
                        <a:pt x="3220" y="1285"/>
                      </a:lnTo>
                      <a:lnTo>
                        <a:pt x="3219" y="1285"/>
                      </a:lnTo>
                      <a:lnTo>
                        <a:pt x="3217" y="1284"/>
                      </a:lnTo>
                      <a:lnTo>
                        <a:pt x="3217" y="1284"/>
                      </a:lnTo>
                      <a:lnTo>
                        <a:pt x="3213" y="1283"/>
                      </a:lnTo>
                      <a:lnTo>
                        <a:pt x="3213" y="1283"/>
                      </a:lnTo>
                      <a:lnTo>
                        <a:pt x="3208" y="1281"/>
                      </a:lnTo>
                      <a:lnTo>
                        <a:pt x="3203" y="1280"/>
                      </a:lnTo>
                      <a:lnTo>
                        <a:pt x="3203" y="1280"/>
                      </a:lnTo>
                      <a:lnTo>
                        <a:pt x="3202" y="1280"/>
                      </a:lnTo>
                      <a:lnTo>
                        <a:pt x="3200" y="1279"/>
                      </a:lnTo>
                      <a:lnTo>
                        <a:pt x="3200" y="1279"/>
                      </a:lnTo>
                      <a:lnTo>
                        <a:pt x="3199" y="1278"/>
                      </a:lnTo>
                      <a:lnTo>
                        <a:pt x="3197" y="1277"/>
                      </a:lnTo>
                      <a:lnTo>
                        <a:pt x="3197" y="1277"/>
                      </a:lnTo>
                      <a:lnTo>
                        <a:pt x="3196" y="1277"/>
                      </a:lnTo>
                      <a:lnTo>
                        <a:pt x="3195" y="1276"/>
                      </a:lnTo>
                      <a:lnTo>
                        <a:pt x="3194" y="1276"/>
                      </a:lnTo>
                      <a:lnTo>
                        <a:pt x="3193" y="1275"/>
                      </a:lnTo>
                      <a:lnTo>
                        <a:pt x="3192" y="1275"/>
                      </a:lnTo>
                      <a:lnTo>
                        <a:pt x="3191" y="1274"/>
                      </a:lnTo>
                      <a:lnTo>
                        <a:pt x="3190" y="1273"/>
                      </a:lnTo>
                      <a:lnTo>
                        <a:pt x="3190" y="1273"/>
                      </a:lnTo>
                      <a:lnTo>
                        <a:pt x="3190" y="1273"/>
                      </a:lnTo>
                      <a:lnTo>
                        <a:pt x="3190" y="1273"/>
                      </a:lnTo>
                      <a:lnTo>
                        <a:pt x="3188" y="1272"/>
                      </a:lnTo>
                      <a:lnTo>
                        <a:pt x="3187" y="1271"/>
                      </a:lnTo>
                      <a:lnTo>
                        <a:pt x="3186" y="1270"/>
                      </a:lnTo>
                      <a:lnTo>
                        <a:pt x="3186" y="1270"/>
                      </a:lnTo>
                      <a:lnTo>
                        <a:pt x="3186" y="1270"/>
                      </a:lnTo>
                      <a:lnTo>
                        <a:pt x="3184" y="1269"/>
                      </a:lnTo>
                      <a:lnTo>
                        <a:pt x="3184" y="1268"/>
                      </a:lnTo>
                      <a:lnTo>
                        <a:pt x="3183" y="1267"/>
                      </a:lnTo>
                      <a:lnTo>
                        <a:pt x="3182" y="1265"/>
                      </a:lnTo>
                      <a:lnTo>
                        <a:pt x="3181" y="1265"/>
                      </a:lnTo>
                      <a:lnTo>
                        <a:pt x="3181" y="1264"/>
                      </a:lnTo>
                      <a:lnTo>
                        <a:pt x="3180" y="1263"/>
                      </a:lnTo>
                      <a:lnTo>
                        <a:pt x="3180" y="1263"/>
                      </a:lnTo>
                      <a:lnTo>
                        <a:pt x="3179" y="1259"/>
                      </a:lnTo>
                      <a:lnTo>
                        <a:pt x="3178" y="1255"/>
                      </a:lnTo>
                      <a:lnTo>
                        <a:pt x="3178" y="1255"/>
                      </a:lnTo>
                      <a:lnTo>
                        <a:pt x="3178" y="1251"/>
                      </a:lnTo>
                      <a:lnTo>
                        <a:pt x="3178" y="1247"/>
                      </a:lnTo>
                      <a:lnTo>
                        <a:pt x="3180" y="1243"/>
                      </a:lnTo>
                      <a:lnTo>
                        <a:pt x="3181" y="1239"/>
                      </a:lnTo>
                      <a:lnTo>
                        <a:pt x="3187" y="1230"/>
                      </a:lnTo>
                      <a:lnTo>
                        <a:pt x="3194" y="1220"/>
                      </a:lnTo>
                      <a:lnTo>
                        <a:pt x="3194" y="1220"/>
                      </a:lnTo>
                      <a:lnTo>
                        <a:pt x="3194" y="1220"/>
                      </a:lnTo>
                      <a:lnTo>
                        <a:pt x="3194" y="1220"/>
                      </a:lnTo>
                      <a:lnTo>
                        <a:pt x="2850" y="1256"/>
                      </a:lnTo>
                      <a:lnTo>
                        <a:pt x="2836" y="1250"/>
                      </a:lnTo>
                      <a:lnTo>
                        <a:pt x="2823" y="1245"/>
                      </a:lnTo>
                      <a:lnTo>
                        <a:pt x="2812" y="1241"/>
                      </a:lnTo>
                      <a:lnTo>
                        <a:pt x="2801" y="1239"/>
                      </a:lnTo>
                      <a:lnTo>
                        <a:pt x="2791" y="1239"/>
                      </a:lnTo>
                      <a:lnTo>
                        <a:pt x="2782" y="1240"/>
                      </a:lnTo>
                      <a:lnTo>
                        <a:pt x="2774" y="1243"/>
                      </a:lnTo>
                      <a:lnTo>
                        <a:pt x="2766" y="1246"/>
                      </a:lnTo>
                      <a:lnTo>
                        <a:pt x="2760" y="1251"/>
                      </a:lnTo>
                      <a:lnTo>
                        <a:pt x="2754" y="1257"/>
                      </a:lnTo>
                      <a:lnTo>
                        <a:pt x="2749" y="1265"/>
                      </a:lnTo>
                      <a:lnTo>
                        <a:pt x="2744" y="1274"/>
                      </a:lnTo>
                      <a:lnTo>
                        <a:pt x="2741" y="1283"/>
                      </a:lnTo>
                      <a:lnTo>
                        <a:pt x="2738" y="1293"/>
                      </a:lnTo>
                      <a:lnTo>
                        <a:pt x="2735" y="1304"/>
                      </a:lnTo>
                      <a:lnTo>
                        <a:pt x="2733" y="1316"/>
                      </a:lnTo>
                      <a:lnTo>
                        <a:pt x="2716" y="1317"/>
                      </a:lnTo>
                      <a:lnTo>
                        <a:pt x="2701" y="1320"/>
                      </a:lnTo>
                      <a:lnTo>
                        <a:pt x="2687" y="1324"/>
                      </a:lnTo>
                      <a:lnTo>
                        <a:pt x="2673" y="1328"/>
                      </a:lnTo>
                      <a:lnTo>
                        <a:pt x="2660" y="1334"/>
                      </a:lnTo>
                      <a:lnTo>
                        <a:pt x="2648" y="1341"/>
                      </a:lnTo>
                      <a:lnTo>
                        <a:pt x="2637" y="1349"/>
                      </a:lnTo>
                      <a:lnTo>
                        <a:pt x="2626" y="1358"/>
                      </a:lnTo>
                      <a:lnTo>
                        <a:pt x="2617" y="1355"/>
                      </a:lnTo>
                      <a:lnTo>
                        <a:pt x="2608" y="1352"/>
                      </a:lnTo>
                      <a:lnTo>
                        <a:pt x="2599" y="1348"/>
                      </a:lnTo>
                      <a:lnTo>
                        <a:pt x="2590" y="1344"/>
                      </a:lnTo>
                      <a:lnTo>
                        <a:pt x="2582" y="1340"/>
                      </a:lnTo>
                      <a:lnTo>
                        <a:pt x="2575" y="1335"/>
                      </a:lnTo>
                      <a:lnTo>
                        <a:pt x="2567" y="1330"/>
                      </a:lnTo>
                      <a:lnTo>
                        <a:pt x="2561" y="1324"/>
                      </a:lnTo>
                      <a:lnTo>
                        <a:pt x="2554" y="1318"/>
                      </a:lnTo>
                      <a:lnTo>
                        <a:pt x="2548" y="1312"/>
                      </a:lnTo>
                      <a:lnTo>
                        <a:pt x="2542" y="1304"/>
                      </a:lnTo>
                      <a:lnTo>
                        <a:pt x="2537" y="1297"/>
                      </a:lnTo>
                      <a:lnTo>
                        <a:pt x="2532" y="1289"/>
                      </a:lnTo>
                      <a:lnTo>
                        <a:pt x="2527" y="1281"/>
                      </a:lnTo>
                      <a:lnTo>
                        <a:pt x="2523" y="1272"/>
                      </a:lnTo>
                      <a:lnTo>
                        <a:pt x="2519" y="1263"/>
                      </a:lnTo>
                      <a:lnTo>
                        <a:pt x="2517" y="1242"/>
                      </a:lnTo>
                      <a:lnTo>
                        <a:pt x="2514" y="1224"/>
                      </a:lnTo>
                      <a:lnTo>
                        <a:pt x="2509" y="1207"/>
                      </a:lnTo>
                      <a:lnTo>
                        <a:pt x="2502" y="1192"/>
                      </a:lnTo>
                      <a:lnTo>
                        <a:pt x="2494" y="1178"/>
                      </a:lnTo>
                      <a:lnTo>
                        <a:pt x="2485" y="1165"/>
                      </a:lnTo>
                      <a:lnTo>
                        <a:pt x="2474" y="1154"/>
                      </a:lnTo>
                      <a:lnTo>
                        <a:pt x="2463" y="1145"/>
                      </a:lnTo>
                      <a:lnTo>
                        <a:pt x="2458" y="1142"/>
                      </a:lnTo>
                      <a:lnTo>
                        <a:pt x="2453" y="1138"/>
                      </a:lnTo>
                      <a:lnTo>
                        <a:pt x="2449" y="1135"/>
                      </a:lnTo>
                      <a:lnTo>
                        <a:pt x="2446" y="1131"/>
                      </a:lnTo>
                      <a:lnTo>
                        <a:pt x="2443" y="1126"/>
                      </a:lnTo>
                      <a:lnTo>
                        <a:pt x="2441" y="1122"/>
                      </a:lnTo>
                      <a:lnTo>
                        <a:pt x="2440" y="1115"/>
                      </a:lnTo>
                      <a:lnTo>
                        <a:pt x="2439" y="1110"/>
                      </a:lnTo>
                      <a:lnTo>
                        <a:pt x="2439" y="1104"/>
                      </a:lnTo>
                      <a:lnTo>
                        <a:pt x="2440" y="1098"/>
                      </a:lnTo>
                      <a:lnTo>
                        <a:pt x="2441" y="1092"/>
                      </a:lnTo>
                      <a:lnTo>
                        <a:pt x="2443" y="1085"/>
                      </a:lnTo>
                      <a:lnTo>
                        <a:pt x="2448" y="1070"/>
                      </a:lnTo>
                      <a:lnTo>
                        <a:pt x="2457" y="1054"/>
                      </a:lnTo>
                      <a:lnTo>
                        <a:pt x="2467" y="1039"/>
                      </a:lnTo>
                      <a:lnTo>
                        <a:pt x="2476" y="1024"/>
                      </a:lnTo>
                      <a:lnTo>
                        <a:pt x="2482" y="1010"/>
                      </a:lnTo>
                      <a:lnTo>
                        <a:pt x="2487" y="996"/>
                      </a:lnTo>
                      <a:lnTo>
                        <a:pt x="2488" y="989"/>
                      </a:lnTo>
                      <a:lnTo>
                        <a:pt x="2489" y="982"/>
                      </a:lnTo>
                      <a:lnTo>
                        <a:pt x="2490" y="974"/>
                      </a:lnTo>
                      <a:lnTo>
                        <a:pt x="2490" y="967"/>
                      </a:lnTo>
                      <a:lnTo>
                        <a:pt x="2489" y="961"/>
                      </a:lnTo>
                      <a:lnTo>
                        <a:pt x="2487" y="954"/>
                      </a:lnTo>
                      <a:lnTo>
                        <a:pt x="2485" y="948"/>
                      </a:lnTo>
                      <a:lnTo>
                        <a:pt x="2483" y="941"/>
                      </a:lnTo>
                      <a:lnTo>
                        <a:pt x="2478" y="936"/>
                      </a:lnTo>
                      <a:lnTo>
                        <a:pt x="2474" y="930"/>
                      </a:lnTo>
                      <a:lnTo>
                        <a:pt x="2471" y="924"/>
                      </a:lnTo>
                      <a:lnTo>
                        <a:pt x="2469" y="919"/>
                      </a:lnTo>
                      <a:lnTo>
                        <a:pt x="2467" y="913"/>
                      </a:lnTo>
                      <a:lnTo>
                        <a:pt x="2466" y="907"/>
                      </a:lnTo>
                      <a:lnTo>
                        <a:pt x="2465" y="900"/>
                      </a:lnTo>
                      <a:lnTo>
                        <a:pt x="2466" y="894"/>
                      </a:lnTo>
                      <a:lnTo>
                        <a:pt x="2467" y="888"/>
                      </a:lnTo>
                      <a:lnTo>
                        <a:pt x="2468" y="881"/>
                      </a:lnTo>
                      <a:lnTo>
                        <a:pt x="2471" y="874"/>
                      </a:lnTo>
                      <a:lnTo>
                        <a:pt x="2474" y="867"/>
                      </a:lnTo>
                      <a:lnTo>
                        <a:pt x="2482" y="852"/>
                      </a:lnTo>
                      <a:lnTo>
                        <a:pt x="2494" y="834"/>
                      </a:lnTo>
                      <a:lnTo>
                        <a:pt x="2479" y="755"/>
                      </a:lnTo>
                      <a:lnTo>
                        <a:pt x="2479" y="744"/>
                      </a:lnTo>
                      <a:lnTo>
                        <a:pt x="2478" y="733"/>
                      </a:lnTo>
                      <a:lnTo>
                        <a:pt x="2477" y="728"/>
                      </a:lnTo>
                      <a:lnTo>
                        <a:pt x="2475" y="723"/>
                      </a:lnTo>
                      <a:lnTo>
                        <a:pt x="2473" y="718"/>
                      </a:lnTo>
                      <a:lnTo>
                        <a:pt x="2471" y="714"/>
                      </a:lnTo>
                      <a:lnTo>
                        <a:pt x="2468" y="710"/>
                      </a:lnTo>
                      <a:lnTo>
                        <a:pt x="2464" y="706"/>
                      </a:lnTo>
                      <a:lnTo>
                        <a:pt x="2459" y="703"/>
                      </a:lnTo>
                      <a:lnTo>
                        <a:pt x="2453" y="699"/>
                      </a:lnTo>
                      <a:lnTo>
                        <a:pt x="2447" y="697"/>
                      </a:lnTo>
                      <a:lnTo>
                        <a:pt x="2440" y="696"/>
                      </a:lnTo>
                      <a:lnTo>
                        <a:pt x="2432" y="694"/>
                      </a:lnTo>
                      <a:lnTo>
                        <a:pt x="2423" y="694"/>
                      </a:lnTo>
                      <a:lnTo>
                        <a:pt x="2411" y="695"/>
                      </a:lnTo>
                      <a:lnTo>
                        <a:pt x="2400" y="696"/>
                      </a:lnTo>
                      <a:lnTo>
                        <a:pt x="2391" y="696"/>
                      </a:lnTo>
                      <a:lnTo>
                        <a:pt x="2382" y="696"/>
                      </a:lnTo>
                      <a:lnTo>
                        <a:pt x="2375" y="694"/>
                      </a:lnTo>
                      <a:lnTo>
                        <a:pt x="2368" y="693"/>
                      </a:lnTo>
                      <a:lnTo>
                        <a:pt x="2362" y="690"/>
                      </a:lnTo>
                      <a:lnTo>
                        <a:pt x="2357" y="687"/>
                      </a:lnTo>
                      <a:lnTo>
                        <a:pt x="2353" y="683"/>
                      </a:lnTo>
                      <a:lnTo>
                        <a:pt x="2349" y="679"/>
                      </a:lnTo>
                      <a:lnTo>
                        <a:pt x="2346" y="673"/>
                      </a:lnTo>
                      <a:lnTo>
                        <a:pt x="2343" y="667"/>
                      </a:lnTo>
                      <a:lnTo>
                        <a:pt x="2339" y="653"/>
                      </a:lnTo>
                      <a:lnTo>
                        <a:pt x="2336" y="635"/>
                      </a:lnTo>
                      <a:lnTo>
                        <a:pt x="2302" y="531"/>
                      </a:lnTo>
                      <a:lnTo>
                        <a:pt x="2298" y="525"/>
                      </a:lnTo>
                      <a:lnTo>
                        <a:pt x="2294" y="518"/>
                      </a:lnTo>
                      <a:lnTo>
                        <a:pt x="2291" y="512"/>
                      </a:lnTo>
                      <a:lnTo>
                        <a:pt x="2288" y="505"/>
                      </a:lnTo>
                      <a:lnTo>
                        <a:pt x="2285" y="492"/>
                      </a:lnTo>
                      <a:lnTo>
                        <a:pt x="2284" y="479"/>
                      </a:lnTo>
                      <a:lnTo>
                        <a:pt x="2284" y="466"/>
                      </a:lnTo>
                      <a:lnTo>
                        <a:pt x="2286" y="453"/>
                      </a:lnTo>
                      <a:lnTo>
                        <a:pt x="2289" y="441"/>
                      </a:lnTo>
                      <a:lnTo>
                        <a:pt x="2293" y="428"/>
                      </a:lnTo>
                      <a:lnTo>
                        <a:pt x="2304" y="408"/>
                      </a:lnTo>
                      <a:lnTo>
                        <a:pt x="2314" y="389"/>
                      </a:lnTo>
                      <a:lnTo>
                        <a:pt x="2317" y="384"/>
                      </a:lnTo>
                      <a:lnTo>
                        <a:pt x="2317" y="380"/>
                      </a:lnTo>
                      <a:lnTo>
                        <a:pt x="2317" y="375"/>
                      </a:lnTo>
                      <a:lnTo>
                        <a:pt x="2314" y="370"/>
                      </a:lnTo>
                      <a:lnTo>
                        <a:pt x="2311" y="365"/>
                      </a:lnTo>
                      <a:lnTo>
                        <a:pt x="2307" y="361"/>
                      </a:lnTo>
                      <a:lnTo>
                        <a:pt x="2301" y="356"/>
                      </a:lnTo>
                      <a:lnTo>
                        <a:pt x="2293" y="351"/>
                      </a:lnTo>
                      <a:lnTo>
                        <a:pt x="2282" y="340"/>
                      </a:lnTo>
                      <a:lnTo>
                        <a:pt x="2273" y="329"/>
                      </a:lnTo>
                      <a:lnTo>
                        <a:pt x="2266" y="318"/>
                      </a:lnTo>
                      <a:lnTo>
                        <a:pt x="2260" y="307"/>
                      </a:lnTo>
                      <a:lnTo>
                        <a:pt x="2256" y="296"/>
                      </a:lnTo>
                      <a:lnTo>
                        <a:pt x="2254" y="284"/>
                      </a:lnTo>
                      <a:lnTo>
                        <a:pt x="2253" y="272"/>
                      </a:lnTo>
                      <a:lnTo>
                        <a:pt x="2254" y="261"/>
                      </a:lnTo>
                      <a:lnTo>
                        <a:pt x="2261" y="190"/>
                      </a:lnTo>
                      <a:lnTo>
                        <a:pt x="2226" y="166"/>
                      </a:lnTo>
                      <a:lnTo>
                        <a:pt x="2127" y="92"/>
                      </a:lnTo>
                      <a:lnTo>
                        <a:pt x="2075" y="115"/>
                      </a:lnTo>
                      <a:lnTo>
                        <a:pt x="2060" y="114"/>
                      </a:lnTo>
                      <a:lnTo>
                        <a:pt x="2048" y="111"/>
                      </a:lnTo>
                      <a:lnTo>
                        <a:pt x="2036" y="108"/>
                      </a:lnTo>
                      <a:lnTo>
                        <a:pt x="2027" y="105"/>
                      </a:lnTo>
                      <a:lnTo>
                        <a:pt x="2018" y="103"/>
                      </a:lnTo>
                      <a:lnTo>
                        <a:pt x="2009" y="102"/>
                      </a:lnTo>
                      <a:lnTo>
                        <a:pt x="2005" y="103"/>
                      </a:lnTo>
                      <a:lnTo>
                        <a:pt x="2000" y="104"/>
                      </a:lnTo>
                      <a:lnTo>
                        <a:pt x="1995" y="106"/>
                      </a:lnTo>
                      <a:lnTo>
                        <a:pt x="1990" y="109"/>
                      </a:lnTo>
                      <a:lnTo>
                        <a:pt x="1986" y="115"/>
                      </a:lnTo>
                      <a:lnTo>
                        <a:pt x="1982" y="120"/>
                      </a:lnTo>
                      <a:lnTo>
                        <a:pt x="1978" y="124"/>
                      </a:lnTo>
                      <a:lnTo>
                        <a:pt x="1973" y="127"/>
                      </a:lnTo>
                      <a:lnTo>
                        <a:pt x="1969" y="130"/>
                      </a:lnTo>
                      <a:lnTo>
                        <a:pt x="1964" y="131"/>
                      </a:lnTo>
                      <a:lnTo>
                        <a:pt x="1959" y="132"/>
                      </a:lnTo>
                      <a:lnTo>
                        <a:pt x="1954" y="132"/>
                      </a:lnTo>
                      <a:lnTo>
                        <a:pt x="1945" y="130"/>
                      </a:lnTo>
                      <a:lnTo>
                        <a:pt x="1935" y="126"/>
                      </a:lnTo>
                      <a:lnTo>
                        <a:pt x="1926" y="121"/>
                      </a:lnTo>
                      <a:lnTo>
                        <a:pt x="1917" y="115"/>
                      </a:lnTo>
                      <a:lnTo>
                        <a:pt x="1763" y="118"/>
                      </a:lnTo>
                      <a:lnTo>
                        <a:pt x="1712" y="144"/>
                      </a:lnTo>
                      <a:lnTo>
                        <a:pt x="1653" y="188"/>
                      </a:lnTo>
                      <a:lnTo>
                        <a:pt x="1642" y="207"/>
                      </a:lnTo>
                      <a:lnTo>
                        <a:pt x="1632" y="223"/>
                      </a:lnTo>
                      <a:lnTo>
                        <a:pt x="1622" y="237"/>
                      </a:lnTo>
                      <a:lnTo>
                        <a:pt x="1613" y="248"/>
                      </a:lnTo>
                      <a:lnTo>
                        <a:pt x="1605" y="257"/>
                      </a:lnTo>
                      <a:lnTo>
                        <a:pt x="1598" y="264"/>
                      </a:lnTo>
                      <a:lnTo>
                        <a:pt x="1593" y="268"/>
                      </a:lnTo>
                      <a:lnTo>
                        <a:pt x="1588" y="270"/>
                      </a:lnTo>
                      <a:lnTo>
                        <a:pt x="1585" y="270"/>
                      </a:lnTo>
                      <a:lnTo>
                        <a:pt x="1584" y="269"/>
                      </a:lnTo>
                      <a:lnTo>
                        <a:pt x="1582" y="268"/>
                      </a:lnTo>
                      <a:lnTo>
                        <a:pt x="1580" y="267"/>
                      </a:lnTo>
                      <a:lnTo>
                        <a:pt x="1578" y="261"/>
                      </a:lnTo>
                      <a:lnTo>
                        <a:pt x="1577" y="254"/>
                      </a:lnTo>
                      <a:lnTo>
                        <a:pt x="1576" y="244"/>
                      </a:lnTo>
                      <a:lnTo>
                        <a:pt x="1576" y="231"/>
                      </a:lnTo>
                      <a:lnTo>
                        <a:pt x="1577" y="217"/>
                      </a:lnTo>
                      <a:lnTo>
                        <a:pt x="1579" y="200"/>
                      </a:lnTo>
                      <a:lnTo>
                        <a:pt x="1577" y="189"/>
                      </a:lnTo>
                      <a:lnTo>
                        <a:pt x="1574" y="180"/>
                      </a:lnTo>
                      <a:lnTo>
                        <a:pt x="1571" y="174"/>
                      </a:lnTo>
                      <a:lnTo>
                        <a:pt x="1568" y="169"/>
                      </a:lnTo>
                      <a:lnTo>
                        <a:pt x="1565" y="166"/>
                      </a:lnTo>
                      <a:lnTo>
                        <a:pt x="1562" y="164"/>
                      </a:lnTo>
                      <a:lnTo>
                        <a:pt x="1558" y="163"/>
                      </a:lnTo>
                      <a:lnTo>
                        <a:pt x="1554" y="164"/>
                      </a:lnTo>
                      <a:lnTo>
                        <a:pt x="1547" y="168"/>
                      </a:lnTo>
                      <a:lnTo>
                        <a:pt x="1539" y="174"/>
                      </a:lnTo>
                      <a:lnTo>
                        <a:pt x="1531" y="182"/>
                      </a:lnTo>
                      <a:lnTo>
                        <a:pt x="1524" y="188"/>
                      </a:lnTo>
                      <a:lnTo>
                        <a:pt x="1511" y="196"/>
                      </a:lnTo>
                      <a:lnTo>
                        <a:pt x="1500" y="201"/>
                      </a:lnTo>
                      <a:lnTo>
                        <a:pt x="1496" y="202"/>
                      </a:lnTo>
                      <a:lnTo>
                        <a:pt x="1491" y="203"/>
                      </a:lnTo>
                      <a:lnTo>
                        <a:pt x="1488" y="202"/>
                      </a:lnTo>
                      <a:lnTo>
                        <a:pt x="1484" y="201"/>
                      </a:lnTo>
                      <a:lnTo>
                        <a:pt x="1480" y="199"/>
                      </a:lnTo>
                      <a:lnTo>
                        <a:pt x="1478" y="196"/>
                      </a:lnTo>
                      <a:lnTo>
                        <a:pt x="1475" y="193"/>
                      </a:lnTo>
                      <a:lnTo>
                        <a:pt x="1473" y="188"/>
                      </a:lnTo>
                      <a:lnTo>
                        <a:pt x="1470" y="177"/>
                      </a:lnTo>
                      <a:lnTo>
                        <a:pt x="1467" y="163"/>
                      </a:lnTo>
                      <a:lnTo>
                        <a:pt x="1472" y="87"/>
                      </a:lnTo>
                      <a:lnTo>
                        <a:pt x="1147" y="37"/>
                      </a:lnTo>
                      <a:lnTo>
                        <a:pt x="1128" y="28"/>
                      </a:lnTo>
                      <a:lnTo>
                        <a:pt x="1110" y="21"/>
                      </a:lnTo>
                      <a:lnTo>
                        <a:pt x="1091" y="15"/>
                      </a:lnTo>
                      <a:lnTo>
                        <a:pt x="1072" y="9"/>
                      </a:lnTo>
                      <a:lnTo>
                        <a:pt x="1052" y="5"/>
                      </a:lnTo>
                      <a:lnTo>
                        <a:pt x="1033" y="2"/>
                      </a:lnTo>
                      <a:lnTo>
                        <a:pt x="1013" y="0"/>
                      </a:lnTo>
                      <a:lnTo>
                        <a:pt x="993" y="0"/>
                      </a:lnTo>
                      <a:lnTo>
                        <a:pt x="973" y="1"/>
                      </a:lnTo>
                      <a:lnTo>
                        <a:pt x="953" y="4"/>
                      </a:lnTo>
                      <a:lnTo>
                        <a:pt x="932" y="8"/>
                      </a:lnTo>
                      <a:lnTo>
                        <a:pt x="910" y="13"/>
                      </a:lnTo>
                      <a:lnTo>
                        <a:pt x="889" y="21"/>
                      </a:lnTo>
                      <a:lnTo>
                        <a:pt x="868" y="30"/>
                      </a:lnTo>
                      <a:lnTo>
                        <a:pt x="846" y="41"/>
                      </a:lnTo>
                      <a:lnTo>
                        <a:pt x="823" y="53"/>
                      </a:lnTo>
                      <a:lnTo>
                        <a:pt x="811" y="54"/>
                      </a:lnTo>
                      <a:lnTo>
                        <a:pt x="810" y="68"/>
                      </a:lnTo>
                      <a:lnTo>
                        <a:pt x="601" y="234"/>
                      </a:lnTo>
                      <a:lnTo>
                        <a:pt x="533" y="313"/>
                      </a:lnTo>
                      <a:lnTo>
                        <a:pt x="514" y="423"/>
                      </a:lnTo>
                      <a:lnTo>
                        <a:pt x="442" y="514"/>
                      </a:lnTo>
                      <a:lnTo>
                        <a:pt x="397" y="627"/>
                      </a:lnTo>
                      <a:lnTo>
                        <a:pt x="349" y="670"/>
                      </a:lnTo>
                      <a:lnTo>
                        <a:pt x="246" y="883"/>
                      </a:lnTo>
                      <a:lnTo>
                        <a:pt x="21" y="1063"/>
                      </a:lnTo>
                      <a:lnTo>
                        <a:pt x="0" y="1078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6029" name="Freeform 13"/>
                <p:cNvSpPr>
                  <a:spLocks noChangeAspect="1"/>
                </p:cNvSpPr>
                <p:nvPr/>
              </p:nvSpPr>
              <p:spPr bwMode="auto">
                <a:xfrm>
                  <a:off x="7659" y="2519"/>
                  <a:ext cx="747" cy="733"/>
                </a:xfrm>
                <a:custGeom>
                  <a:avLst/>
                  <a:gdLst>
                    <a:gd name="T0" fmla="*/ 1247 w 2986"/>
                    <a:gd name="T1" fmla="*/ 2 h 2933"/>
                    <a:gd name="T2" fmla="*/ 1285 w 2986"/>
                    <a:gd name="T3" fmla="*/ 22 h 2933"/>
                    <a:gd name="T4" fmla="*/ 1274 w 2986"/>
                    <a:gd name="T5" fmla="*/ 235 h 2933"/>
                    <a:gd name="T6" fmla="*/ 1303 w 2986"/>
                    <a:gd name="T7" fmla="*/ 274 h 2933"/>
                    <a:gd name="T8" fmla="*/ 1462 w 2986"/>
                    <a:gd name="T9" fmla="*/ 303 h 2933"/>
                    <a:gd name="T10" fmla="*/ 1543 w 2986"/>
                    <a:gd name="T11" fmla="*/ 359 h 2933"/>
                    <a:gd name="T12" fmla="*/ 1620 w 2986"/>
                    <a:gd name="T13" fmla="*/ 380 h 2933"/>
                    <a:gd name="T14" fmla="*/ 1686 w 2986"/>
                    <a:gd name="T15" fmla="*/ 256 h 2933"/>
                    <a:gd name="T16" fmla="*/ 1717 w 2986"/>
                    <a:gd name="T17" fmla="*/ 238 h 2933"/>
                    <a:gd name="T18" fmla="*/ 1781 w 2986"/>
                    <a:gd name="T19" fmla="*/ 274 h 2933"/>
                    <a:gd name="T20" fmla="*/ 1820 w 2986"/>
                    <a:gd name="T21" fmla="*/ 257 h 2933"/>
                    <a:gd name="T22" fmla="*/ 1896 w 2986"/>
                    <a:gd name="T23" fmla="*/ 217 h 2933"/>
                    <a:gd name="T24" fmla="*/ 1951 w 2986"/>
                    <a:gd name="T25" fmla="*/ 381 h 2933"/>
                    <a:gd name="T26" fmla="*/ 2021 w 2986"/>
                    <a:gd name="T27" fmla="*/ 456 h 2933"/>
                    <a:gd name="T28" fmla="*/ 2116 w 2986"/>
                    <a:gd name="T29" fmla="*/ 430 h 2933"/>
                    <a:gd name="T30" fmla="*/ 2232 w 2986"/>
                    <a:gd name="T31" fmla="*/ 473 h 2933"/>
                    <a:gd name="T32" fmla="*/ 2365 w 2986"/>
                    <a:gd name="T33" fmla="*/ 462 h 2933"/>
                    <a:gd name="T34" fmla="*/ 2421 w 2986"/>
                    <a:gd name="T35" fmla="*/ 405 h 2933"/>
                    <a:gd name="T36" fmla="*/ 2495 w 2986"/>
                    <a:gd name="T37" fmla="*/ 462 h 2933"/>
                    <a:gd name="T38" fmla="*/ 2572 w 2986"/>
                    <a:gd name="T39" fmla="*/ 462 h 2933"/>
                    <a:gd name="T40" fmla="*/ 2636 w 2986"/>
                    <a:gd name="T41" fmla="*/ 405 h 2933"/>
                    <a:gd name="T42" fmla="*/ 2802 w 2986"/>
                    <a:gd name="T43" fmla="*/ 481 h 2933"/>
                    <a:gd name="T44" fmla="*/ 2874 w 2986"/>
                    <a:gd name="T45" fmla="*/ 499 h 2933"/>
                    <a:gd name="T46" fmla="*/ 2877 w 2986"/>
                    <a:gd name="T47" fmla="*/ 696 h 2933"/>
                    <a:gd name="T48" fmla="*/ 2913 w 2986"/>
                    <a:gd name="T49" fmla="*/ 854 h 2933"/>
                    <a:gd name="T50" fmla="*/ 2972 w 2986"/>
                    <a:gd name="T51" fmla="*/ 1095 h 2933"/>
                    <a:gd name="T52" fmla="*/ 2868 w 2986"/>
                    <a:gd name="T53" fmla="*/ 1148 h 2933"/>
                    <a:gd name="T54" fmla="*/ 2755 w 2986"/>
                    <a:gd name="T55" fmla="*/ 1118 h 2933"/>
                    <a:gd name="T56" fmla="*/ 2736 w 2986"/>
                    <a:gd name="T57" fmla="*/ 1194 h 2933"/>
                    <a:gd name="T58" fmla="*/ 2699 w 2986"/>
                    <a:gd name="T59" fmla="*/ 1213 h 2933"/>
                    <a:gd name="T60" fmla="*/ 2594 w 2986"/>
                    <a:gd name="T61" fmla="*/ 1210 h 2933"/>
                    <a:gd name="T62" fmla="*/ 2564 w 2986"/>
                    <a:gd name="T63" fmla="*/ 1283 h 2933"/>
                    <a:gd name="T64" fmla="*/ 2576 w 2986"/>
                    <a:gd name="T65" fmla="*/ 1373 h 2933"/>
                    <a:gd name="T66" fmla="*/ 2592 w 2986"/>
                    <a:gd name="T67" fmla="*/ 1472 h 2933"/>
                    <a:gd name="T68" fmla="*/ 2482 w 2986"/>
                    <a:gd name="T69" fmla="*/ 1535 h 2933"/>
                    <a:gd name="T70" fmla="*/ 2384 w 2986"/>
                    <a:gd name="T71" fmla="*/ 1940 h 2933"/>
                    <a:gd name="T72" fmla="*/ 2372 w 2986"/>
                    <a:gd name="T73" fmla="*/ 2006 h 2933"/>
                    <a:gd name="T74" fmla="*/ 2231 w 2986"/>
                    <a:gd name="T75" fmla="*/ 2180 h 2933"/>
                    <a:gd name="T76" fmla="*/ 2247 w 2986"/>
                    <a:gd name="T77" fmla="*/ 2219 h 2933"/>
                    <a:gd name="T78" fmla="*/ 2166 w 2986"/>
                    <a:gd name="T79" fmla="*/ 2551 h 2933"/>
                    <a:gd name="T80" fmla="*/ 1378 w 2986"/>
                    <a:gd name="T81" fmla="*/ 2584 h 2933"/>
                    <a:gd name="T82" fmla="*/ 1128 w 2986"/>
                    <a:gd name="T83" fmla="*/ 2635 h 2933"/>
                    <a:gd name="T84" fmla="*/ 1050 w 2986"/>
                    <a:gd name="T85" fmla="*/ 2755 h 2933"/>
                    <a:gd name="T86" fmla="*/ 935 w 2986"/>
                    <a:gd name="T87" fmla="*/ 2847 h 2933"/>
                    <a:gd name="T88" fmla="*/ 521 w 2986"/>
                    <a:gd name="T89" fmla="*/ 2724 h 2933"/>
                    <a:gd name="T90" fmla="*/ 404 w 2986"/>
                    <a:gd name="T91" fmla="*/ 2685 h 2933"/>
                    <a:gd name="T92" fmla="*/ 170 w 2986"/>
                    <a:gd name="T93" fmla="*/ 2578 h 2933"/>
                    <a:gd name="T94" fmla="*/ 120 w 2986"/>
                    <a:gd name="T95" fmla="*/ 2564 h 2933"/>
                    <a:gd name="T96" fmla="*/ 149 w 2986"/>
                    <a:gd name="T97" fmla="*/ 2492 h 2933"/>
                    <a:gd name="T98" fmla="*/ 134 w 2986"/>
                    <a:gd name="T99" fmla="*/ 2437 h 2933"/>
                    <a:gd name="T100" fmla="*/ 69 w 2986"/>
                    <a:gd name="T101" fmla="*/ 2423 h 2933"/>
                    <a:gd name="T102" fmla="*/ 54 w 2986"/>
                    <a:gd name="T103" fmla="*/ 2373 h 2933"/>
                    <a:gd name="T104" fmla="*/ 1 w 2986"/>
                    <a:gd name="T105" fmla="*/ 2069 h 2933"/>
                    <a:gd name="T106" fmla="*/ 96 w 2986"/>
                    <a:gd name="T107" fmla="*/ 1848 h 2933"/>
                    <a:gd name="T108" fmla="*/ 157 w 2986"/>
                    <a:gd name="T109" fmla="*/ 1803 h 2933"/>
                    <a:gd name="T110" fmla="*/ 330 w 2986"/>
                    <a:gd name="T111" fmla="*/ 1548 h 2933"/>
                    <a:gd name="T112" fmla="*/ 444 w 2986"/>
                    <a:gd name="T113" fmla="*/ 1453 h 2933"/>
                    <a:gd name="T114" fmla="*/ 544 w 2986"/>
                    <a:gd name="T115" fmla="*/ 1425 h 2933"/>
                    <a:gd name="T116" fmla="*/ 619 w 2986"/>
                    <a:gd name="T117" fmla="*/ 1332 h 2933"/>
                    <a:gd name="T118" fmla="*/ 659 w 2986"/>
                    <a:gd name="T119" fmla="*/ 1185 h 2933"/>
                    <a:gd name="T120" fmla="*/ 796 w 2986"/>
                    <a:gd name="T121" fmla="*/ 1101 h 2933"/>
                    <a:gd name="T122" fmla="*/ 890 w 2986"/>
                    <a:gd name="T123" fmla="*/ 1042 h 2933"/>
                    <a:gd name="T124" fmla="*/ 999 w 2986"/>
                    <a:gd name="T125" fmla="*/ 554 h 29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2986" h="2933">
                      <a:moveTo>
                        <a:pt x="1172" y="136"/>
                      </a:moveTo>
                      <a:lnTo>
                        <a:pt x="1201" y="63"/>
                      </a:lnTo>
                      <a:lnTo>
                        <a:pt x="1207" y="48"/>
                      </a:lnTo>
                      <a:lnTo>
                        <a:pt x="1213" y="35"/>
                      </a:lnTo>
                      <a:lnTo>
                        <a:pt x="1220" y="24"/>
                      </a:lnTo>
                      <a:lnTo>
                        <a:pt x="1227" y="15"/>
                      </a:lnTo>
                      <a:lnTo>
                        <a:pt x="1235" y="9"/>
                      </a:lnTo>
                      <a:lnTo>
                        <a:pt x="1243" y="3"/>
                      </a:lnTo>
                      <a:lnTo>
                        <a:pt x="1247" y="2"/>
                      </a:lnTo>
                      <a:lnTo>
                        <a:pt x="1251" y="1"/>
                      </a:lnTo>
                      <a:lnTo>
                        <a:pt x="1255" y="0"/>
                      </a:lnTo>
                      <a:lnTo>
                        <a:pt x="1259" y="0"/>
                      </a:lnTo>
                      <a:lnTo>
                        <a:pt x="1263" y="1"/>
                      </a:lnTo>
                      <a:lnTo>
                        <a:pt x="1266" y="2"/>
                      </a:lnTo>
                      <a:lnTo>
                        <a:pt x="1270" y="4"/>
                      </a:lnTo>
                      <a:lnTo>
                        <a:pt x="1273" y="8"/>
                      </a:lnTo>
                      <a:lnTo>
                        <a:pt x="1279" y="14"/>
                      </a:lnTo>
                      <a:lnTo>
                        <a:pt x="1285" y="22"/>
                      </a:lnTo>
                      <a:lnTo>
                        <a:pt x="1289" y="33"/>
                      </a:lnTo>
                      <a:lnTo>
                        <a:pt x="1292" y="45"/>
                      </a:lnTo>
                      <a:lnTo>
                        <a:pt x="1294" y="60"/>
                      </a:lnTo>
                      <a:lnTo>
                        <a:pt x="1295" y="77"/>
                      </a:lnTo>
                      <a:lnTo>
                        <a:pt x="1279" y="192"/>
                      </a:lnTo>
                      <a:lnTo>
                        <a:pt x="1277" y="204"/>
                      </a:lnTo>
                      <a:lnTo>
                        <a:pt x="1275" y="216"/>
                      </a:lnTo>
                      <a:lnTo>
                        <a:pt x="1274" y="226"/>
                      </a:lnTo>
                      <a:lnTo>
                        <a:pt x="1274" y="235"/>
                      </a:lnTo>
                      <a:lnTo>
                        <a:pt x="1275" y="244"/>
                      </a:lnTo>
                      <a:lnTo>
                        <a:pt x="1276" y="251"/>
                      </a:lnTo>
                      <a:lnTo>
                        <a:pt x="1278" y="257"/>
                      </a:lnTo>
                      <a:lnTo>
                        <a:pt x="1280" y="263"/>
                      </a:lnTo>
                      <a:lnTo>
                        <a:pt x="1284" y="267"/>
                      </a:lnTo>
                      <a:lnTo>
                        <a:pt x="1287" y="270"/>
                      </a:lnTo>
                      <a:lnTo>
                        <a:pt x="1292" y="273"/>
                      </a:lnTo>
                      <a:lnTo>
                        <a:pt x="1297" y="274"/>
                      </a:lnTo>
                      <a:lnTo>
                        <a:pt x="1303" y="274"/>
                      </a:lnTo>
                      <a:lnTo>
                        <a:pt x="1310" y="273"/>
                      </a:lnTo>
                      <a:lnTo>
                        <a:pt x="1317" y="272"/>
                      </a:lnTo>
                      <a:lnTo>
                        <a:pt x="1325" y="269"/>
                      </a:lnTo>
                      <a:lnTo>
                        <a:pt x="1365" y="276"/>
                      </a:lnTo>
                      <a:lnTo>
                        <a:pt x="1402" y="284"/>
                      </a:lnTo>
                      <a:lnTo>
                        <a:pt x="1419" y="289"/>
                      </a:lnTo>
                      <a:lnTo>
                        <a:pt x="1434" y="294"/>
                      </a:lnTo>
                      <a:lnTo>
                        <a:pt x="1449" y="299"/>
                      </a:lnTo>
                      <a:lnTo>
                        <a:pt x="1462" y="303"/>
                      </a:lnTo>
                      <a:lnTo>
                        <a:pt x="1475" y="309"/>
                      </a:lnTo>
                      <a:lnTo>
                        <a:pt x="1486" y="314"/>
                      </a:lnTo>
                      <a:lnTo>
                        <a:pt x="1497" y="320"/>
                      </a:lnTo>
                      <a:lnTo>
                        <a:pt x="1506" y="326"/>
                      </a:lnTo>
                      <a:lnTo>
                        <a:pt x="1514" y="332"/>
                      </a:lnTo>
                      <a:lnTo>
                        <a:pt x="1523" y="338"/>
                      </a:lnTo>
                      <a:lnTo>
                        <a:pt x="1529" y="345"/>
                      </a:lnTo>
                      <a:lnTo>
                        <a:pt x="1535" y="352"/>
                      </a:lnTo>
                      <a:lnTo>
                        <a:pt x="1543" y="359"/>
                      </a:lnTo>
                      <a:lnTo>
                        <a:pt x="1552" y="365"/>
                      </a:lnTo>
                      <a:lnTo>
                        <a:pt x="1560" y="371"/>
                      </a:lnTo>
                      <a:lnTo>
                        <a:pt x="1569" y="375"/>
                      </a:lnTo>
                      <a:lnTo>
                        <a:pt x="1577" y="378"/>
                      </a:lnTo>
                      <a:lnTo>
                        <a:pt x="1586" y="381"/>
                      </a:lnTo>
                      <a:lnTo>
                        <a:pt x="1594" y="382"/>
                      </a:lnTo>
                      <a:lnTo>
                        <a:pt x="1603" y="382"/>
                      </a:lnTo>
                      <a:lnTo>
                        <a:pt x="1611" y="382"/>
                      </a:lnTo>
                      <a:lnTo>
                        <a:pt x="1620" y="380"/>
                      </a:lnTo>
                      <a:lnTo>
                        <a:pt x="1628" y="377"/>
                      </a:lnTo>
                      <a:lnTo>
                        <a:pt x="1637" y="373"/>
                      </a:lnTo>
                      <a:lnTo>
                        <a:pt x="1646" y="368"/>
                      </a:lnTo>
                      <a:lnTo>
                        <a:pt x="1654" y="363"/>
                      </a:lnTo>
                      <a:lnTo>
                        <a:pt x="1664" y="356"/>
                      </a:lnTo>
                      <a:lnTo>
                        <a:pt x="1672" y="348"/>
                      </a:lnTo>
                      <a:lnTo>
                        <a:pt x="1684" y="269"/>
                      </a:lnTo>
                      <a:lnTo>
                        <a:pt x="1685" y="262"/>
                      </a:lnTo>
                      <a:lnTo>
                        <a:pt x="1686" y="256"/>
                      </a:lnTo>
                      <a:lnTo>
                        <a:pt x="1688" y="251"/>
                      </a:lnTo>
                      <a:lnTo>
                        <a:pt x="1691" y="246"/>
                      </a:lnTo>
                      <a:lnTo>
                        <a:pt x="1693" y="243"/>
                      </a:lnTo>
                      <a:lnTo>
                        <a:pt x="1696" y="240"/>
                      </a:lnTo>
                      <a:lnTo>
                        <a:pt x="1700" y="238"/>
                      </a:lnTo>
                      <a:lnTo>
                        <a:pt x="1704" y="237"/>
                      </a:lnTo>
                      <a:lnTo>
                        <a:pt x="1708" y="236"/>
                      </a:lnTo>
                      <a:lnTo>
                        <a:pt x="1712" y="237"/>
                      </a:lnTo>
                      <a:lnTo>
                        <a:pt x="1717" y="238"/>
                      </a:lnTo>
                      <a:lnTo>
                        <a:pt x="1722" y="240"/>
                      </a:lnTo>
                      <a:lnTo>
                        <a:pt x="1727" y="242"/>
                      </a:lnTo>
                      <a:lnTo>
                        <a:pt x="1733" y="246"/>
                      </a:lnTo>
                      <a:lnTo>
                        <a:pt x="1739" y="250"/>
                      </a:lnTo>
                      <a:lnTo>
                        <a:pt x="1745" y="255"/>
                      </a:lnTo>
                      <a:lnTo>
                        <a:pt x="1758" y="264"/>
                      </a:lnTo>
                      <a:lnTo>
                        <a:pt x="1770" y="271"/>
                      </a:lnTo>
                      <a:lnTo>
                        <a:pt x="1775" y="273"/>
                      </a:lnTo>
                      <a:lnTo>
                        <a:pt x="1781" y="274"/>
                      </a:lnTo>
                      <a:lnTo>
                        <a:pt x="1786" y="275"/>
                      </a:lnTo>
                      <a:lnTo>
                        <a:pt x="1791" y="275"/>
                      </a:lnTo>
                      <a:lnTo>
                        <a:pt x="1796" y="275"/>
                      </a:lnTo>
                      <a:lnTo>
                        <a:pt x="1801" y="273"/>
                      </a:lnTo>
                      <a:lnTo>
                        <a:pt x="1805" y="271"/>
                      </a:lnTo>
                      <a:lnTo>
                        <a:pt x="1810" y="269"/>
                      </a:lnTo>
                      <a:lnTo>
                        <a:pt x="1813" y="265"/>
                      </a:lnTo>
                      <a:lnTo>
                        <a:pt x="1817" y="262"/>
                      </a:lnTo>
                      <a:lnTo>
                        <a:pt x="1820" y="257"/>
                      </a:lnTo>
                      <a:lnTo>
                        <a:pt x="1823" y="252"/>
                      </a:lnTo>
                      <a:lnTo>
                        <a:pt x="1840" y="238"/>
                      </a:lnTo>
                      <a:lnTo>
                        <a:pt x="1856" y="227"/>
                      </a:lnTo>
                      <a:lnTo>
                        <a:pt x="1863" y="223"/>
                      </a:lnTo>
                      <a:lnTo>
                        <a:pt x="1870" y="220"/>
                      </a:lnTo>
                      <a:lnTo>
                        <a:pt x="1877" y="218"/>
                      </a:lnTo>
                      <a:lnTo>
                        <a:pt x="1883" y="216"/>
                      </a:lnTo>
                      <a:lnTo>
                        <a:pt x="1890" y="216"/>
                      </a:lnTo>
                      <a:lnTo>
                        <a:pt x="1896" y="217"/>
                      </a:lnTo>
                      <a:lnTo>
                        <a:pt x="1902" y="218"/>
                      </a:lnTo>
                      <a:lnTo>
                        <a:pt x="1907" y="220"/>
                      </a:lnTo>
                      <a:lnTo>
                        <a:pt x="1913" y="224"/>
                      </a:lnTo>
                      <a:lnTo>
                        <a:pt x="1918" y="228"/>
                      </a:lnTo>
                      <a:lnTo>
                        <a:pt x="1924" y="233"/>
                      </a:lnTo>
                      <a:lnTo>
                        <a:pt x="1929" y="239"/>
                      </a:lnTo>
                      <a:lnTo>
                        <a:pt x="1956" y="248"/>
                      </a:lnTo>
                      <a:lnTo>
                        <a:pt x="1946" y="365"/>
                      </a:lnTo>
                      <a:lnTo>
                        <a:pt x="1951" y="381"/>
                      </a:lnTo>
                      <a:lnTo>
                        <a:pt x="1956" y="395"/>
                      </a:lnTo>
                      <a:lnTo>
                        <a:pt x="1963" y="408"/>
                      </a:lnTo>
                      <a:lnTo>
                        <a:pt x="1969" y="419"/>
                      </a:lnTo>
                      <a:lnTo>
                        <a:pt x="1977" y="430"/>
                      </a:lnTo>
                      <a:lnTo>
                        <a:pt x="1985" y="438"/>
                      </a:lnTo>
                      <a:lnTo>
                        <a:pt x="1993" y="445"/>
                      </a:lnTo>
                      <a:lnTo>
                        <a:pt x="2002" y="450"/>
                      </a:lnTo>
                      <a:lnTo>
                        <a:pt x="2011" y="454"/>
                      </a:lnTo>
                      <a:lnTo>
                        <a:pt x="2021" y="456"/>
                      </a:lnTo>
                      <a:lnTo>
                        <a:pt x="2031" y="457"/>
                      </a:lnTo>
                      <a:lnTo>
                        <a:pt x="2042" y="456"/>
                      </a:lnTo>
                      <a:lnTo>
                        <a:pt x="2052" y="454"/>
                      </a:lnTo>
                      <a:lnTo>
                        <a:pt x="2064" y="451"/>
                      </a:lnTo>
                      <a:lnTo>
                        <a:pt x="2076" y="446"/>
                      </a:lnTo>
                      <a:lnTo>
                        <a:pt x="2088" y="439"/>
                      </a:lnTo>
                      <a:lnTo>
                        <a:pt x="2097" y="435"/>
                      </a:lnTo>
                      <a:lnTo>
                        <a:pt x="2107" y="432"/>
                      </a:lnTo>
                      <a:lnTo>
                        <a:pt x="2116" y="430"/>
                      </a:lnTo>
                      <a:lnTo>
                        <a:pt x="2125" y="429"/>
                      </a:lnTo>
                      <a:lnTo>
                        <a:pt x="2134" y="429"/>
                      </a:lnTo>
                      <a:lnTo>
                        <a:pt x="2142" y="430"/>
                      </a:lnTo>
                      <a:lnTo>
                        <a:pt x="2151" y="432"/>
                      </a:lnTo>
                      <a:lnTo>
                        <a:pt x="2159" y="434"/>
                      </a:lnTo>
                      <a:lnTo>
                        <a:pt x="2176" y="441"/>
                      </a:lnTo>
                      <a:lnTo>
                        <a:pt x="2194" y="450"/>
                      </a:lnTo>
                      <a:lnTo>
                        <a:pt x="2212" y="461"/>
                      </a:lnTo>
                      <a:lnTo>
                        <a:pt x="2232" y="473"/>
                      </a:lnTo>
                      <a:lnTo>
                        <a:pt x="2249" y="479"/>
                      </a:lnTo>
                      <a:lnTo>
                        <a:pt x="2266" y="484"/>
                      </a:lnTo>
                      <a:lnTo>
                        <a:pt x="2283" y="487"/>
                      </a:lnTo>
                      <a:lnTo>
                        <a:pt x="2299" y="488"/>
                      </a:lnTo>
                      <a:lnTo>
                        <a:pt x="2315" y="487"/>
                      </a:lnTo>
                      <a:lnTo>
                        <a:pt x="2330" y="484"/>
                      </a:lnTo>
                      <a:lnTo>
                        <a:pt x="2345" y="480"/>
                      </a:lnTo>
                      <a:lnTo>
                        <a:pt x="2360" y="474"/>
                      </a:lnTo>
                      <a:lnTo>
                        <a:pt x="2365" y="462"/>
                      </a:lnTo>
                      <a:lnTo>
                        <a:pt x="2370" y="450"/>
                      </a:lnTo>
                      <a:lnTo>
                        <a:pt x="2375" y="440"/>
                      </a:lnTo>
                      <a:lnTo>
                        <a:pt x="2381" y="431"/>
                      </a:lnTo>
                      <a:lnTo>
                        <a:pt x="2387" y="422"/>
                      </a:lnTo>
                      <a:lnTo>
                        <a:pt x="2393" y="416"/>
                      </a:lnTo>
                      <a:lnTo>
                        <a:pt x="2399" y="411"/>
                      </a:lnTo>
                      <a:lnTo>
                        <a:pt x="2406" y="407"/>
                      </a:lnTo>
                      <a:lnTo>
                        <a:pt x="2413" y="406"/>
                      </a:lnTo>
                      <a:lnTo>
                        <a:pt x="2421" y="405"/>
                      </a:lnTo>
                      <a:lnTo>
                        <a:pt x="2429" y="407"/>
                      </a:lnTo>
                      <a:lnTo>
                        <a:pt x="2437" y="410"/>
                      </a:lnTo>
                      <a:lnTo>
                        <a:pt x="2446" y="416"/>
                      </a:lnTo>
                      <a:lnTo>
                        <a:pt x="2455" y="423"/>
                      </a:lnTo>
                      <a:lnTo>
                        <a:pt x="2464" y="433"/>
                      </a:lnTo>
                      <a:lnTo>
                        <a:pt x="2474" y="444"/>
                      </a:lnTo>
                      <a:lnTo>
                        <a:pt x="2481" y="451"/>
                      </a:lnTo>
                      <a:lnTo>
                        <a:pt x="2487" y="457"/>
                      </a:lnTo>
                      <a:lnTo>
                        <a:pt x="2495" y="462"/>
                      </a:lnTo>
                      <a:lnTo>
                        <a:pt x="2503" y="466"/>
                      </a:lnTo>
                      <a:lnTo>
                        <a:pt x="2510" y="469"/>
                      </a:lnTo>
                      <a:lnTo>
                        <a:pt x="2518" y="471"/>
                      </a:lnTo>
                      <a:lnTo>
                        <a:pt x="2527" y="472"/>
                      </a:lnTo>
                      <a:lnTo>
                        <a:pt x="2535" y="472"/>
                      </a:lnTo>
                      <a:lnTo>
                        <a:pt x="2544" y="471"/>
                      </a:lnTo>
                      <a:lnTo>
                        <a:pt x="2553" y="469"/>
                      </a:lnTo>
                      <a:lnTo>
                        <a:pt x="2563" y="466"/>
                      </a:lnTo>
                      <a:lnTo>
                        <a:pt x="2572" y="462"/>
                      </a:lnTo>
                      <a:lnTo>
                        <a:pt x="2582" y="457"/>
                      </a:lnTo>
                      <a:lnTo>
                        <a:pt x="2593" y="451"/>
                      </a:lnTo>
                      <a:lnTo>
                        <a:pt x="2603" y="445"/>
                      </a:lnTo>
                      <a:lnTo>
                        <a:pt x="2614" y="437"/>
                      </a:lnTo>
                      <a:lnTo>
                        <a:pt x="2619" y="433"/>
                      </a:lnTo>
                      <a:lnTo>
                        <a:pt x="2623" y="428"/>
                      </a:lnTo>
                      <a:lnTo>
                        <a:pt x="2626" y="422"/>
                      </a:lnTo>
                      <a:lnTo>
                        <a:pt x="2629" y="417"/>
                      </a:lnTo>
                      <a:lnTo>
                        <a:pt x="2636" y="405"/>
                      </a:lnTo>
                      <a:lnTo>
                        <a:pt x="2640" y="391"/>
                      </a:lnTo>
                      <a:lnTo>
                        <a:pt x="2647" y="364"/>
                      </a:lnTo>
                      <a:lnTo>
                        <a:pt x="2653" y="339"/>
                      </a:lnTo>
                      <a:lnTo>
                        <a:pt x="2799" y="346"/>
                      </a:lnTo>
                      <a:lnTo>
                        <a:pt x="2802" y="446"/>
                      </a:lnTo>
                      <a:lnTo>
                        <a:pt x="2801" y="456"/>
                      </a:lnTo>
                      <a:lnTo>
                        <a:pt x="2800" y="466"/>
                      </a:lnTo>
                      <a:lnTo>
                        <a:pt x="2801" y="474"/>
                      </a:lnTo>
                      <a:lnTo>
                        <a:pt x="2802" y="481"/>
                      </a:lnTo>
                      <a:lnTo>
                        <a:pt x="2805" y="487"/>
                      </a:lnTo>
                      <a:lnTo>
                        <a:pt x="2809" y="492"/>
                      </a:lnTo>
                      <a:lnTo>
                        <a:pt x="2814" y="496"/>
                      </a:lnTo>
                      <a:lnTo>
                        <a:pt x="2820" y="499"/>
                      </a:lnTo>
                      <a:lnTo>
                        <a:pt x="2828" y="501"/>
                      </a:lnTo>
                      <a:lnTo>
                        <a:pt x="2838" y="502"/>
                      </a:lnTo>
                      <a:lnTo>
                        <a:pt x="2848" y="502"/>
                      </a:lnTo>
                      <a:lnTo>
                        <a:pt x="2861" y="501"/>
                      </a:lnTo>
                      <a:lnTo>
                        <a:pt x="2874" y="499"/>
                      </a:lnTo>
                      <a:lnTo>
                        <a:pt x="2890" y="496"/>
                      </a:lnTo>
                      <a:lnTo>
                        <a:pt x="2907" y="492"/>
                      </a:lnTo>
                      <a:lnTo>
                        <a:pt x="2926" y="487"/>
                      </a:lnTo>
                      <a:lnTo>
                        <a:pt x="2923" y="587"/>
                      </a:lnTo>
                      <a:lnTo>
                        <a:pt x="2910" y="610"/>
                      </a:lnTo>
                      <a:lnTo>
                        <a:pt x="2899" y="633"/>
                      </a:lnTo>
                      <a:lnTo>
                        <a:pt x="2890" y="654"/>
                      </a:lnTo>
                      <a:lnTo>
                        <a:pt x="2882" y="676"/>
                      </a:lnTo>
                      <a:lnTo>
                        <a:pt x="2877" y="696"/>
                      </a:lnTo>
                      <a:lnTo>
                        <a:pt x="2874" y="717"/>
                      </a:lnTo>
                      <a:lnTo>
                        <a:pt x="2872" y="737"/>
                      </a:lnTo>
                      <a:lnTo>
                        <a:pt x="2873" y="755"/>
                      </a:lnTo>
                      <a:lnTo>
                        <a:pt x="2875" y="773"/>
                      </a:lnTo>
                      <a:lnTo>
                        <a:pt x="2879" y="791"/>
                      </a:lnTo>
                      <a:lnTo>
                        <a:pt x="2885" y="807"/>
                      </a:lnTo>
                      <a:lnTo>
                        <a:pt x="2892" y="823"/>
                      </a:lnTo>
                      <a:lnTo>
                        <a:pt x="2901" y="838"/>
                      </a:lnTo>
                      <a:lnTo>
                        <a:pt x="2913" y="854"/>
                      </a:lnTo>
                      <a:lnTo>
                        <a:pt x="2926" y="867"/>
                      </a:lnTo>
                      <a:lnTo>
                        <a:pt x="2940" y="880"/>
                      </a:lnTo>
                      <a:lnTo>
                        <a:pt x="2985" y="995"/>
                      </a:lnTo>
                      <a:lnTo>
                        <a:pt x="2986" y="1015"/>
                      </a:lnTo>
                      <a:lnTo>
                        <a:pt x="2986" y="1034"/>
                      </a:lnTo>
                      <a:lnTo>
                        <a:pt x="2984" y="1052"/>
                      </a:lnTo>
                      <a:lnTo>
                        <a:pt x="2981" y="1068"/>
                      </a:lnTo>
                      <a:lnTo>
                        <a:pt x="2977" y="1082"/>
                      </a:lnTo>
                      <a:lnTo>
                        <a:pt x="2972" y="1095"/>
                      </a:lnTo>
                      <a:lnTo>
                        <a:pt x="2966" y="1107"/>
                      </a:lnTo>
                      <a:lnTo>
                        <a:pt x="2958" y="1117"/>
                      </a:lnTo>
                      <a:lnTo>
                        <a:pt x="2949" y="1126"/>
                      </a:lnTo>
                      <a:lnTo>
                        <a:pt x="2939" y="1134"/>
                      </a:lnTo>
                      <a:lnTo>
                        <a:pt x="2928" y="1140"/>
                      </a:lnTo>
                      <a:lnTo>
                        <a:pt x="2915" y="1144"/>
                      </a:lnTo>
                      <a:lnTo>
                        <a:pt x="2900" y="1147"/>
                      </a:lnTo>
                      <a:lnTo>
                        <a:pt x="2885" y="1148"/>
                      </a:lnTo>
                      <a:lnTo>
                        <a:pt x="2868" y="1148"/>
                      </a:lnTo>
                      <a:lnTo>
                        <a:pt x="2851" y="1147"/>
                      </a:lnTo>
                      <a:lnTo>
                        <a:pt x="2826" y="1133"/>
                      </a:lnTo>
                      <a:lnTo>
                        <a:pt x="2804" y="1122"/>
                      </a:lnTo>
                      <a:lnTo>
                        <a:pt x="2794" y="1119"/>
                      </a:lnTo>
                      <a:lnTo>
                        <a:pt x="2785" y="1117"/>
                      </a:lnTo>
                      <a:lnTo>
                        <a:pt x="2777" y="1115"/>
                      </a:lnTo>
                      <a:lnTo>
                        <a:pt x="2768" y="1115"/>
                      </a:lnTo>
                      <a:lnTo>
                        <a:pt x="2761" y="1116"/>
                      </a:lnTo>
                      <a:lnTo>
                        <a:pt x="2755" y="1118"/>
                      </a:lnTo>
                      <a:lnTo>
                        <a:pt x="2749" y="1122"/>
                      </a:lnTo>
                      <a:lnTo>
                        <a:pt x="2744" y="1126"/>
                      </a:lnTo>
                      <a:lnTo>
                        <a:pt x="2740" y="1133"/>
                      </a:lnTo>
                      <a:lnTo>
                        <a:pt x="2736" y="1140"/>
                      </a:lnTo>
                      <a:lnTo>
                        <a:pt x="2733" y="1148"/>
                      </a:lnTo>
                      <a:lnTo>
                        <a:pt x="2730" y="1158"/>
                      </a:lnTo>
                      <a:lnTo>
                        <a:pt x="2734" y="1173"/>
                      </a:lnTo>
                      <a:lnTo>
                        <a:pt x="2736" y="1185"/>
                      </a:lnTo>
                      <a:lnTo>
                        <a:pt x="2736" y="1194"/>
                      </a:lnTo>
                      <a:lnTo>
                        <a:pt x="2735" y="1202"/>
                      </a:lnTo>
                      <a:lnTo>
                        <a:pt x="2734" y="1205"/>
                      </a:lnTo>
                      <a:lnTo>
                        <a:pt x="2732" y="1207"/>
                      </a:lnTo>
                      <a:lnTo>
                        <a:pt x="2731" y="1210"/>
                      </a:lnTo>
                      <a:lnTo>
                        <a:pt x="2728" y="1211"/>
                      </a:lnTo>
                      <a:lnTo>
                        <a:pt x="2723" y="1213"/>
                      </a:lnTo>
                      <a:lnTo>
                        <a:pt x="2716" y="1214"/>
                      </a:lnTo>
                      <a:lnTo>
                        <a:pt x="2708" y="1214"/>
                      </a:lnTo>
                      <a:lnTo>
                        <a:pt x="2699" y="1213"/>
                      </a:lnTo>
                      <a:lnTo>
                        <a:pt x="2689" y="1212"/>
                      </a:lnTo>
                      <a:lnTo>
                        <a:pt x="2678" y="1210"/>
                      </a:lnTo>
                      <a:lnTo>
                        <a:pt x="2653" y="1205"/>
                      </a:lnTo>
                      <a:lnTo>
                        <a:pt x="2624" y="1201"/>
                      </a:lnTo>
                      <a:lnTo>
                        <a:pt x="2617" y="1201"/>
                      </a:lnTo>
                      <a:lnTo>
                        <a:pt x="2610" y="1202"/>
                      </a:lnTo>
                      <a:lnTo>
                        <a:pt x="2604" y="1204"/>
                      </a:lnTo>
                      <a:lnTo>
                        <a:pt x="2599" y="1207"/>
                      </a:lnTo>
                      <a:lnTo>
                        <a:pt x="2594" y="1210"/>
                      </a:lnTo>
                      <a:lnTo>
                        <a:pt x="2589" y="1214"/>
                      </a:lnTo>
                      <a:lnTo>
                        <a:pt x="2585" y="1219"/>
                      </a:lnTo>
                      <a:lnTo>
                        <a:pt x="2581" y="1224"/>
                      </a:lnTo>
                      <a:lnTo>
                        <a:pt x="2578" y="1230"/>
                      </a:lnTo>
                      <a:lnTo>
                        <a:pt x="2575" y="1237"/>
                      </a:lnTo>
                      <a:lnTo>
                        <a:pt x="2572" y="1243"/>
                      </a:lnTo>
                      <a:lnTo>
                        <a:pt x="2570" y="1251"/>
                      </a:lnTo>
                      <a:lnTo>
                        <a:pt x="2566" y="1266"/>
                      </a:lnTo>
                      <a:lnTo>
                        <a:pt x="2564" y="1283"/>
                      </a:lnTo>
                      <a:lnTo>
                        <a:pt x="2562" y="1299"/>
                      </a:lnTo>
                      <a:lnTo>
                        <a:pt x="2562" y="1314"/>
                      </a:lnTo>
                      <a:lnTo>
                        <a:pt x="2563" y="1329"/>
                      </a:lnTo>
                      <a:lnTo>
                        <a:pt x="2565" y="1343"/>
                      </a:lnTo>
                      <a:lnTo>
                        <a:pt x="2567" y="1355"/>
                      </a:lnTo>
                      <a:lnTo>
                        <a:pt x="2570" y="1364"/>
                      </a:lnTo>
                      <a:lnTo>
                        <a:pt x="2572" y="1368"/>
                      </a:lnTo>
                      <a:lnTo>
                        <a:pt x="2574" y="1371"/>
                      </a:lnTo>
                      <a:lnTo>
                        <a:pt x="2576" y="1373"/>
                      </a:lnTo>
                      <a:lnTo>
                        <a:pt x="2578" y="1375"/>
                      </a:lnTo>
                      <a:lnTo>
                        <a:pt x="2583" y="1389"/>
                      </a:lnTo>
                      <a:lnTo>
                        <a:pt x="2587" y="1402"/>
                      </a:lnTo>
                      <a:lnTo>
                        <a:pt x="2591" y="1416"/>
                      </a:lnTo>
                      <a:lnTo>
                        <a:pt x="2593" y="1429"/>
                      </a:lnTo>
                      <a:lnTo>
                        <a:pt x="2594" y="1440"/>
                      </a:lnTo>
                      <a:lnTo>
                        <a:pt x="2595" y="1452"/>
                      </a:lnTo>
                      <a:lnTo>
                        <a:pt x="2594" y="1462"/>
                      </a:lnTo>
                      <a:lnTo>
                        <a:pt x="2592" y="1472"/>
                      </a:lnTo>
                      <a:lnTo>
                        <a:pt x="2589" y="1482"/>
                      </a:lnTo>
                      <a:lnTo>
                        <a:pt x="2585" y="1491"/>
                      </a:lnTo>
                      <a:lnTo>
                        <a:pt x="2580" y="1499"/>
                      </a:lnTo>
                      <a:lnTo>
                        <a:pt x="2575" y="1507"/>
                      </a:lnTo>
                      <a:lnTo>
                        <a:pt x="2568" y="1515"/>
                      </a:lnTo>
                      <a:lnTo>
                        <a:pt x="2560" y="1521"/>
                      </a:lnTo>
                      <a:lnTo>
                        <a:pt x="2551" y="1528"/>
                      </a:lnTo>
                      <a:lnTo>
                        <a:pt x="2541" y="1533"/>
                      </a:lnTo>
                      <a:lnTo>
                        <a:pt x="2482" y="1535"/>
                      </a:lnTo>
                      <a:lnTo>
                        <a:pt x="2455" y="1567"/>
                      </a:lnTo>
                      <a:lnTo>
                        <a:pt x="2329" y="1597"/>
                      </a:lnTo>
                      <a:lnTo>
                        <a:pt x="2303" y="1780"/>
                      </a:lnTo>
                      <a:lnTo>
                        <a:pt x="2373" y="1911"/>
                      </a:lnTo>
                      <a:lnTo>
                        <a:pt x="2376" y="1916"/>
                      </a:lnTo>
                      <a:lnTo>
                        <a:pt x="2379" y="1921"/>
                      </a:lnTo>
                      <a:lnTo>
                        <a:pt x="2381" y="1927"/>
                      </a:lnTo>
                      <a:lnTo>
                        <a:pt x="2383" y="1933"/>
                      </a:lnTo>
                      <a:lnTo>
                        <a:pt x="2384" y="1940"/>
                      </a:lnTo>
                      <a:lnTo>
                        <a:pt x="2385" y="1948"/>
                      </a:lnTo>
                      <a:lnTo>
                        <a:pt x="2385" y="1955"/>
                      </a:lnTo>
                      <a:lnTo>
                        <a:pt x="2384" y="1963"/>
                      </a:lnTo>
                      <a:lnTo>
                        <a:pt x="2384" y="1971"/>
                      </a:lnTo>
                      <a:lnTo>
                        <a:pt x="2382" y="1979"/>
                      </a:lnTo>
                      <a:lnTo>
                        <a:pt x="2381" y="1987"/>
                      </a:lnTo>
                      <a:lnTo>
                        <a:pt x="2378" y="1994"/>
                      </a:lnTo>
                      <a:lnTo>
                        <a:pt x="2376" y="2000"/>
                      </a:lnTo>
                      <a:lnTo>
                        <a:pt x="2372" y="2006"/>
                      </a:lnTo>
                      <a:lnTo>
                        <a:pt x="2369" y="2011"/>
                      </a:lnTo>
                      <a:lnTo>
                        <a:pt x="2364" y="2015"/>
                      </a:lnTo>
                      <a:lnTo>
                        <a:pt x="2277" y="2113"/>
                      </a:lnTo>
                      <a:lnTo>
                        <a:pt x="2262" y="2129"/>
                      </a:lnTo>
                      <a:lnTo>
                        <a:pt x="2250" y="2144"/>
                      </a:lnTo>
                      <a:lnTo>
                        <a:pt x="2241" y="2157"/>
                      </a:lnTo>
                      <a:lnTo>
                        <a:pt x="2235" y="2169"/>
                      </a:lnTo>
                      <a:lnTo>
                        <a:pt x="2233" y="2175"/>
                      </a:lnTo>
                      <a:lnTo>
                        <a:pt x="2231" y="2180"/>
                      </a:lnTo>
                      <a:lnTo>
                        <a:pt x="2231" y="2186"/>
                      </a:lnTo>
                      <a:lnTo>
                        <a:pt x="2231" y="2191"/>
                      </a:lnTo>
                      <a:lnTo>
                        <a:pt x="2231" y="2195"/>
                      </a:lnTo>
                      <a:lnTo>
                        <a:pt x="2232" y="2200"/>
                      </a:lnTo>
                      <a:lnTo>
                        <a:pt x="2234" y="2204"/>
                      </a:lnTo>
                      <a:lnTo>
                        <a:pt x="2236" y="2208"/>
                      </a:lnTo>
                      <a:lnTo>
                        <a:pt x="2239" y="2212"/>
                      </a:lnTo>
                      <a:lnTo>
                        <a:pt x="2243" y="2216"/>
                      </a:lnTo>
                      <a:lnTo>
                        <a:pt x="2247" y="2219"/>
                      </a:lnTo>
                      <a:lnTo>
                        <a:pt x="2251" y="2222"/>
                      </a:lnTo>
                      <a:lnTo>
                        <a:pt x="2261" y="2229"/>
                      </a:lnTo>
                      <a:lnTo>
                        <a:pt x="2274" y="2234"/>
                      </a:lnTo>
                      <a:lnTo>
                        <a:pt x="2288" y="2239"/>
                      </a:lnTo>
                      <a:lnTo>
                        <a:pt x="2304" y="2244"/>
                      </a:lnTo>
                      <a:lnTo>
                        <a:pt x="2321" y="2248"/>
                      </a:lnTo>
                      <a:lnTo>
                        <a:pt x="2340" y="2252"/>
                      </a:lnTo>
                      <a:lnTo>
                        <a:pt x="2319" y="2428"/>
                      </a:lnTo>
                      <a:lnTo>
                        <a:pt x="2166" y="2551"/>
                      </a:lnTo>
                      <a:lnTo>
                        <a:pt x="1937" y="2541"/>
                      </a:lnTo>
                      <a:lnTo>
                        <a:pt x="1853" y="2510"/>
                      </a:lnTo>
                      <a:lnTo>
                        <a:pt x="1627" y="2509"/>
                      </a:lnTo>
                      <a:lnTo>
                        <a:pt x="1482" y="2593"/>
                      </a:lnTo>
                      <a:lnTo>
                        <a:pt x="1462" y="2589"/>
                      </a:lnTo>
                      <a:lnTo>
                        <a:pt x="1441" y="2586"/>
                      </a:lnTo>
                      <a:lnTo>
                        <a:pt x="1420" y="2585"/>
                      </a:lnTo>
                      <a:lnTo>
                        <a:pt x="1400" y="2584"/>
                      </a:lnTo>
                      <a:lnTo>
                        <a:pt x="1378" y="2584"/>
                      </a:lnTo>
                      <a:lnTo>
                        <a:pt x="1358" y="2584"/>
                      </a:lnTo>
                      <a:lnTo>
                        <a:pt x="1337" y="2585"/>
                      </a:lnTo>
                      <a:lnTo>
                        <a:pt x="1316" y="2587"/>
                      </a:lnTo>
                      <a:lnTo>
                        <a:pt x="1275" y="2593"/>
                      </a:lnTo>
                      <a:lnTo>
                        <a:pt x="1233" y="2600"/>
                      </a:lnTo>
                      <a:lnTo>
                        <a:pt x="1192" y="2609"/>
                      </a:lnTo>
                      <a:lnTo>
                        <a:pt x="1151" y="2619"/>
                      </a:lnTo>
                      <a:lnTo>
                        <a:pt x="1139" y="2627"/>
                      </a:lnTo>
                      <a:lnTo>
                        <a:pt x="1128" y="2635"/>
                      </a:lnTo>
                      <a:lnTo>
                        <a:pt x="1118" y="2644"/>
                      </a:lnTo>
                      <a:lnTo>
                        <a:pt x="1108" y="2654"/>
                      </a:lnTo>
                      <a:lnTo>
                        <a:pt x="1099" y="2663"/>
                      </a:lnTo>
                      <a:lnTo>
                        <a:pt x="1092" y="2673"/>
                      </a:lnTo>
                      <a:lnTo>
                        <a:pt x="1085" y="2684"/>
                      </a:lnTo>
                      <a:lnTo>
                        <a:pt x="1078" y="2694"/>
                      </a:lnTo>
                      <a:lnTo>
                        <a:pt x="1067" y="2714"/>
                      </a:lnTo>
                      <a:lnTo>
                        <a:pt x="1058" y="2734"/>
                      </a:lnTo>
                      <a:lnTo>
                        <a:pt x="1050" y="2755"/>
                      </a:lnTo>
                      <a:lnTo>
                        <a:pt x="1043" y="2775"/>
                      </a:lnTo>
                      <a:lnTo>
                        <a:pt x="1027" y="2783"/>
                      </a:lnTo>
                      <a:lnTo>
                        <a:pt x="1012" y="2791"/>
                      </a:lnTo>
                      <a:lnTo>
                        <a:pt x="998" y="2800"/>
                      </a:lnTo>
                      <a:lnTo>
                        <a:pt x="984" y="2809"/>
                      </a:lnTo>
                      <a:lnTo>
                        <a:pt x="971" y="2819"/>
                      </a:lnTo>
                      <a:lnTo>
                        <a:pt x="958" y="2828"/>
                      </a:lnTo>
                      <a:lnTo>
                        <a:pt x="946" y="2837"/>
                      </a:lnTo>
                      <a:lnTo>
                        <a:pt x="935" y="2847"/>
                      </a:lnTo>
                      <a:lnTo>
                        <a:pt x="925" y="2857"/>
                      </a:lnTo>
                      <a:lnTo>
                        <a:pt x="915" y="2867"/>
                      </a:lnTo>
                      <a:lnTo>
                        <a:pt x="906" y="2877"/>
                      </a:lnTo>
                      <a:lnTo>
                        <a:pt x="898" y="2888"/>
                      </a:lnTo>
                      <a:lnTo>
                        <a:pt x="890" y="2899"/>
                      </a:lnTo>
                      <a:lnTo>
                        <a:pt x="883" y="2910"/>
                      </a:lnTo>
                      <a:lnTo>
                        <a:pt x="877" y="2921"/>
                      </a:lnTo>
                      <a:lnTo>
                        <a:pt x="871" y="2933"/>
                      </a:lnTo>
                      <a:lnTo>
                        <a:pt x="521" y="2724"/>
                      </a:lnTo>
                      <a:lnTo>
                        <a:pt x="508" y="2722"/>
                      </a:lnTo>
                      <a:lnTo>
                        <a:pt x="494" y="2719"/>
                      </a:lnTo>
                      <a:lnTo>
                        <a:pt x="480" y="2716"/>
                      </a:lnTo>
                      <a:lnTo>
                        <a:pt x="467" y="2713"/>
                      </a:lnTo>
                      <a:lnTo>
                        <a:pt x="454" y="2708"/>
                      </a:lnTo>
                      <a:lnTo>
                        <a:pt x="441" y="2703"/>
                      </a:lnTo>
                      <a:lnTo>
                        <a:pt x="429" y="2698"/>
                      </a:lnTo>
                      <a:lnTo>
                        <a:pt x="417" y="2692"/>
                      </a:lnTo>
                      <a:lnTo>
                        <a:pt x="404" y="2685"/>
                      </a:lnTo>
                      <a:lnTo>
                        <a:pt x="392" y="2678"/>
                      </a:lnTo>
                      <a:lnTo>
                        <a:pt x="381" y="2669"/>
                      </a:lnTo>
                      <a:lnTo>
                        <a:pt x="370" y="2660"/>
                      </a:lnTo>
                      <a:lnTo>
                        <a:pt x="360" y="2652"/>
                      </a:lnTo>
                      <a:lnTo>
                        <a:pt x="350" y="2642"/>
                      </a:lnTo>
                      <a:lnTo>
                        <a:pt x="341" y="2632"/>
                      </a:lnTo>
                      <a:lnTo>
                        <a:pt x="332" y="2622"/>
                      </a:lnTo>
                      <a:lnTo>
                        <a:pt x="181" y="2577"/>
                      </a:lnTo>
                      <a:lnTo>
                        <a:pt x="170" y="2578"/>
                      </a:lnTo>
                      <a:lnTo>
                        <a:pt x="160" y="2580"/>
                      </a:lnTo>
                      <a:lnTo>
                        <a:pt x="151" y="2580"/>
                      </a:lnTo>
                      <a:lnTo>
                        <a:pt x="144" y="2580"/>
                      </a:lnTo>
                      <a:lnTo>
                        <a:pt x="137" y="2579"/>
                      </a:lnTo>
                      <a:lnTo>
                        <a:pt x="132" y="2577"/>
                      </a:lnTo>
                      <a:lnTo>
                        <a:pt x="126" y="2575"/>
                      </a:lnTo>
                      <a:lnTo>
                        <a:pt x="123" y="2572"/>
                      </a:lnTo>
                      <a:lnTo>
                        <a:pt x="121" y="2568"/>
                      </a:lnTo>
                      <a:lnTo>
                        <a:pt x="120" y="2564"/>
                      </a:lnTo>
                      <a:lnTo>
                        <a:pt x="121" y="2559"/>
                      </a:lnTo>
                      <a:lnTo>
                        <a:pt x="122" y="2553"/>
                      </a:lnTo>
                      <a:lnTo>
                        <a:pt x="125" y="2547"/>
                      </a:lnTo>
                      <a:lnTo>
                        <a:pt x="128" y="2540"/>
                      </a:lnTo>
                      <a:lnTo>
                        <a:pt x="134" y="2531"/>
                      </a:lnTo>
                      <a:lnTo>
                        <a:pt x="140" y="2523"/>
                      </a:lnTo>
                      <a:lnTo>
                        <a:pt x="144" y="2512"/>
                      </a:lnTo>
                      <a:lnTo>
                        <a:pt x="147" y="2502"/>
                      </a:lnTo>
                      <a:lnTo>
                        <a:pt x="149" y="2492"/>
                      </a:lnTo>
                      <a:lnTo>
                        <a:pt x="151" y="2484"/>
                      </a:lnTo>
                      <a:lnTo>
                        <a:pt x="151" y="2475"/>
                      </a:lnTo>
                      <a:lnTo>
                        <a:pt x="151" y="2468"/>
                      </a:lnTo>
                      <a:lnTo>
                        <a:pt x="150" y="2461"/>
                      </a:lnTo>
                      <a:lnTo>
                        <a:pt x="149" y="2455"/>
                      </a:lnTo>
                      <a:lnTo>
                        <a:pt x="146" y="2450"/>
                      </a:lnTo>
                      <a:lnTo>
                        <a:pt x="143" y="2445"/>
                      </a:lnTo>
                      <a:lnTo>
                        <a:pt x="139" y="2441"/>
                      </a:lnTo>
                      <a:lnTo>
                        <a:pt x="134" y="2437"/>
                      </a:lnTo>
                      <a:lnTo>
                        <a:pt x="127" y="2435"/>
                      </a:lnTo>
                      <a:lnTo>
                        <a:pt x="121" y="2432"/>
                      </a:lnTo>
                      <a:lnTo>
                        <a:pt x="114" y="2431"/>
                      </a:lnTo>
                      <a:lnTo>
                        <a:pt x="106" y="2430"/>
                      </a:lnTo>
                      <a:lnTo>
                        <a:pt x="97" y="2430"/>
                      </a:lnTo>
                      <a:lnTo>
                        <a:pt x="89" y="2429"/>
                      </a:lnTo>
                      <a:lnTo>
                        <a:pt x="81" y="2428"/>
                      </a:lnTo>
                      <a:lnTo>
                        <a:pt x="75" y="2426"/>
                      </a:lnTo>
                      <a:lnTo>
                        <a:pt x="69" y="2423"/>
                      </a:lnTo>
                      <a:lnTo>
                        <a:pt x="64" y="2420"/>
                      </a:lnTo>
                      <a:lnTo>
                        <a:pt x="60" y="2416"/>
                      </a:lnTo>
                      <a:lnTo>
                        <a:pt x="57" y="2412"/>
                      </a:lnTo>
                      <a:lnTo>
                        <a:pt x="54" y="2407"/>
                      </a:lnTo>
                      <a:lnTo>
                        <a:pt x="53" y="2402"/>
                      </a:lnTo>
                      <a:lnTo>
                        <a:pt x="52" y="2396"/>
                      </a:lnTo>
                      <a:lnTo>
                        <a:pt x="51" y="2388"/>
                      </a:lnTo>
                      <a:lnTo>
                        <a:pt x="52" y="2381"/>
                      </a:lnTo>
                      <a:lnTo>
                        <a:pt x="54" y="2373"/>
                      </a:lnTo>
                      <a:lnTo>
                        <a:pt x="56" y="2365"/>
                      </a:lnTo>
                      <a:lnTo>
                        <a:pt x="59" y="2356"/>
                      </a:lnTo>
                      <a:lnTo>
                        <a:pt x="13" y="2165"/>
                      </a:lnTo>
                      <a:lnTo>
                        <a:pt x="7" y="2138"/>
                      </a:lnTo>
                      <a:lnTo>
                        <a:pt x="2" y="2113"/>
                      </a:lnTo>
                      <a:lnTo>
                        <a:pt x="1" y="2102"/>
                      </a:lnTo>
                      <a:lnTo>
                        <a:pt x="0" y="2091"/>
                      </a:lnTo>
                      <a:lnTo>
                        <a:pt x="0" y="2080"/>
                      </a:lnTo>
                      <a:lnTo>
                        <a:pt x="1" y="2069"/>
                      </a:lnTo>
                      <a:lnTo>
                        <a:pt x="3" y="2057"/>
                      </a:lnTo>
                      <a:lnTo>
                        <a:pt x="6" y="2044"/>
                      </a:lnTo>
                      <a:lnTo>
                        <a:pt x="10" y="2030"/>
                      </a:lnTo>
                      <a:lnTo>
                        <a:pt x="15" y="2015"/>
                      </a:lnTo>
                      <a:lnTo>
                        <a:pt x="29" y="1980"/>
                      </a:lnTo>
                      <a:lnTo>
                        <a:pt x="47" y="1936"/>
                      </a:lnTo>
                      <a:lnTo>
                        <a:pt x="77" y="1880"/>
                      </a:lnTo>
                      <a:lnTo>
                        <a:pt x="86" y="1863"/>
                      </a:lnTo>
                      <a:lnTo>
                        <a:pt x="96" y="1848"/>
                      </a:lnTo>
                      <a:lnTo>
                        <a:pt x="102" y="1841"/>
                      </a:lnTo>
                      <a:lnTo>
                        <a:pt x="107" y="1835"/>
                      </a:lnTo>
                      <a:lnTo>
                        <a:pt x="113" y="1828"/>
                      </a:lnTo>
                      <a:lnTo>
                        <a:pt x="119" y="1823"/>
                      </a:lnTo>
                      <a:lnTo>
                        <a:pt x="126" y="1818"/>
                      </a:lnTo>
                      <a:lnTo>
                        <a:pt x="134" y="1813"/>
                      </a:lnTo>
                      <a:lnTo>
                        <a:pt x="141" y="1809"/>
                      </a:lnTo>
                      <a:lnTo>
                        <a:pt x="149" y="1806"/>
                      </a:lnTo>
                      <a:lnTo>
                        <a:pt x="157" y="1803"/>
                      </a:lnTo>
                      <a:lnTo>
                        <a:pt x="165" y="1800"/>
                      </a:lnTo>
                      <a:lnTo>
                        <a:pt x="174" y="1798"/>
                      </a:lnTo>
                      <a:lnTo>
                        <a:pt x="184" y="1796"/>
                      </a:lnTo>
                      <a:lnTo>
                        <a:pt x="242" y="1658"/>
                      </a:lnTo>
                      <a:lnTo>
                        <a:pt x="291" y="1639"/>
                      </a:lnTo>
                      <a:lnTo>
                        <a:pt x="300" y="1613"/>
                      </a:lnTo>
                      <a:lnTo>
                        <a:pt x="310" y="1590"/>
                      </a:lnTo>
                      <a:lnTo>
                        <a:pt x="320" y="1568"/>
                      </a:lnTo>
                      <a:lnTo>
                        <a:pt x="330" y="1548"/>
                      </a:lnTo>
                      <a:lnTo>
                        <a:pt x="341" y="1531"/>
                      </a:lnTo>
                      <a:lnTo>
                        <a:pt x="352" y="1516"/>
                      </a:lnTo>
                      <a:lnTo>
                        <a:pt x="363" y="1502"/>
                      </a:lnTo>
                      <a:lnTo>
                        <a:pt x="375" y="1491"/>
                      </a:lnTo>
                      <a:lnTo>
                        <a:pt x="388" y="1480"/>
                      </a:lnTo>
                      <a:lnTo>
                        <a:pt x="401" y="1472"/>
                      </a:lnTo>
                      <a:lnTo>
                        <a:pt x="415" y="1464"/>
                      </a:lnTo>
                      <a:lnTo>
                        <a:pt x="429" y="1458"/>
                      </a:lnTo>
                      <a:lnTo>
                        <a:pt x="444" y="1453"/>
                      </a:lnTo>
                      <a:lnTo>
                        <a:pt x="458" y="1450"/>
                      </a:lnTo>
                      <a:lnTo>
                        <a:pt x="474" y="1447"/>
                      </a:lnTo>
                      <a:lnTo>
                        <a:pt x="490" y="1445"/>
                      </a:lnTo>
                      <a:lnTo>
                        <a:pt x="499" y="1444"/>
                      </a:lnTo>
                      <a:lnTo>
                        <a:pt x="508" y="1442"/>
                      </a:lnTo>
                      <a:lnTo>
                        <a:pt x="517" y="1439"/>
                      </a:lnTo>
                      <a:lnTo>
                        <a:pt x="526" y="1435"/>
                      </a:lnTo>
                      <a:lnTo>
                        <a:pt x="535" y="1430"/>
                      </a:lnTo>
                      <a:lnTo>
                        <a:pt x="544" y="1425"/>
                      </a:lnTo>
                      <a:lnTo>
                        <a:pt x="554" y="1418"/>
                      </a:lnTo>
                      <a:lnTo>
                        <a:pt x="562" y="1410"/>
                      </a:lnTo>
                      <a:lnTo>
                        <a:pt x="571" y="1401"/>
                      </a:lnTo>
                      <a:lnTo>
                        <a:pt x="579" y="1392"/>
                      </a:lnTo>
                      <a:lnTo>
                        <a:pt x="587" y="1382"/>
                      </a:lnTo>
                      <a:lnTo>
                        <a:pt x="595" y="1371"/>
                      </a:lnTo>
                      <a:lnTo>
                        <a:pt x="603" y="1359"/>
                      </a:lnTo>
                      <a:lnTo>
                        <a:pt x="611" y="1346"/>
                      </a:lnTo>
                      <a:lnTo>
                        <a:pt x="619" y="1332"/>
                      </a:lnTo>
                      <a:lnTo>
                        <a:pt x="626" y="1318"/>
                      </a:lnTo>
                      <a:lnTo>
                        <a:pt x="628" y="1299"/>
                      </a:lnTo>
                      <a:lnTo>
                        <a:pt x="629" y="1281"/>
                      </a:lnTo>
                      <a:lnTo>
                        <a:pt x="632" y="1263"/>
                      </a:lnTo>
                      <a:lnTo>
                        <a:pt x="635" y="1246"/>
                      </a:lnTo>
                      <a:lnTo>
                        <a:pt x="640" y="1230"/>
                      </a:lnTo>
                      <a:lnTo>
                        <a:pt x="645" y="1214"/>
                      </a:lnTo>
                      <a:lnTo>
                        <a:pt x="652" y="1199"/>
                      </a:lnTo>
                      <a:lnTo>
                        <a:pt x="659" y="1185"/>
                      </a:lnTo>
                      <a:lnTo>
                        <a:pt x="668" y="1171"/>
                      </a:lnTo>
                      <a:lnTo>
                        <a:pt x="679" y="1159"/>
                      </a:lnTo>
                      <a:lnTo>
                        <a:pt x="692" y="1147"/>
                      </a:lnTo>
                      <a:lnTo>
                        <a:pt x="706" y="1137"/>
                      </a:lnTo>
                      <a:lnTo>
                        <a:pt x="722" y="1126"/>
                      </a:lnTo>
                      <a:lnTo>
                        <a:pt x="739" y="1117"/>
                      </a:lnTo>
                      <a:lnTo>
                        <a:pt x="758" y="1109"/>
                      </a:lnTo>
                      <a:lnTo>
                        <a:pt x="780" y="1103"/>
                      </a:lnTo>
                      <a:lnTo>
                        <a:pt x="796" y="1101"/>
                      </a:lnTo>
                      <a:lnTo>
                        <a:pt x="810" y="1098"/>
                      </a:lnTo>
                      <a:lnTo>
                        <a:pt x="824" y="1094"/>
                      </a:lnTo>
                      <a:lnTo>
                        <a:pt x="837" y="1089"/>
                      </a:lnTo>
                      <a:lnTo>
                        <a:pt x="848" y="1083"/>
                      </a:lnTo>
                      <a:lnTo>
                        <a:pt x="859" y="1077"/>
                      </a:lnTo>
                      <a:lnTo>
                        <a:pt x="868" y="1069"/>
                      </a:lnTo>
                      <a:lnTo>
                        <a:pt x="876" y="1061"/>
                      </a:lnTo>
                      <a:lnTo>
                        <a:pt x="883" y="1052"/>
                      </a:lnTo>
                      <a:lnTo>
                        <a:pt x="890" y="1042"/>
                      </a:lnTo>
                      <a:lnTo>
                        <a:pt x="895" y="1032"/>
                      </a:lnTo>
                      <a:lnTo>
                        <a:pt x="899" y="1020"/>
                      </a:lnTo>
                      <a:lnTo>
                        <a:pt x="902" y="1008"/>
                      </a:lnTo>
                      <a:lnTo>
                        <a:pt x="904" y="996"/>
                      </a:lnTo>
                      <a:lnTo>
                        <a:pt x="906" y="982"/>
                      </a:lnTo>
                      <a:lnTo>
                        <a:pt x="906" y="968"/>
                      </a:lnTo>
                      <a:lnTo>
                        <a:pt x="933" y="772"/>
                      </a:lnTo>
                      <a:lnTo>
                        <a:pt x="991" y="715"/>
                      </a:lnTo>
                      <a:lnTo>
                        <a:pt x="999" y="554"/>
                      </a:lnTo>
                      <a:lnTo>
                        <a:pt x="1086" y="450"/>
                      </a:lnTo>
                      <a:lnTo>
                        <a:pt x="1153" y="238"/>
                      </a:lnTo>
                      <a:lnTo>
                        <a:pt x="1172" y="136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6030" name="Freeform 14"/>
                <p:cNvSpPr>
                  <a:spLocks noChangeAspect="1"/>
                </p:cNvSpPr>
                <p:nvPr/>
              </p:nvSpPr>
              <p:spPr bwMode="auto">
                <a:xfrm>
                  <a:off x="7170" y="3005"/>
                  <a:ext cx="705" cy="713"/>
                </a:xfrm>
                <a:custGeom>
                  <a:avLst/>
                  <a:gdLst>
                    <a:gd name="T0" fmla="*/ 2016 w 2821"/>
                    <a:gd name="T1" fmla="*/ 412 h 2855"/>
                    <a:gd name="T2" fmla="*/ 2011 w 2821"/>
                    <a:gd name="T3" fmla="*/ 429 h 2855"/>
                    <a:gd name="T4" fmla="*/ 2008 w 2821"/>
                    <a:gd name="T5" fmla="*/ 444 h 2855"/>
                    <a:gd name="T6" fmla="*/ 2010 w 2821"/>
                    <a:gd name="T7" fmla="*/ 458 h 2855"/>
                    <a:gd name="T8" fmla="*/ 2014 w 2821"/>
                    <a:gd name="T9" fmla="*/ 468 h 2855"/>
                    <a:gd name="T10" fmla="*/ 2021 w 2821"/>
                    <a:gd name="T11" fmla="*/ 476 h 2855"/>
                    <a:gd name="T12" fmla="*/ 2032 w 2821"/>
                    <a:gd name="T13" fmla="*/ 482 h 2855"/>
                    <a:gd name="T14" fmla="*/ 2046 w 2821"/>
                    <a:gd name="T15" fmla="*/ 485 h 2855"/>
                    <a:gd name="T16" fmla="*/ 2063 w 2821"/>
                    <a:gd name="T17" fmla="*/ 486 h 2855"/>
                    <a:gd name="T18" fmla="*/ 2078 w 2821"/>
                    <a:gd name="T19" fmla="*/ 488 h 2855"/>
                    <a:gd name="T20" fmla="*/ 2091 w 2821"/>
                    <a:gd name="T21" fmla="*/ 493 h 2855"/>
                    <a:gd name="T22" fmla="*/ 2100 w 2821"/>
                    <a:gd name="T23" fmla="*/ 501 h 2855"/>
                    <a:gd name="T24" fmla="*/ 2106 w 2821"/>
                    <a:gd name="T25" fmla="*/ 511 h 2855"/>
                    <a:gd name="T26" fmla="*/ 2108 w 2821"/>
                    <a:gd name="T27" fmla="*/ 524 h 2855"/>
                    <a:gd name="T28" fmla="*/ 2108 w 2821"/>
                    <a:gd name="T29" fmla="*/ 540 h 2855"/>
                    <a:gd name="T30" fmla="*/ 2104 w 2821"/>
                    <a:gd name="T31" fmla="*/ 558 h 2855"/>
                    <a:gd name="T32" fmla="*/ 2097 w 2821"/>
                    <a:gd name="T33" fmla="*/ 579 h 2855"/>
                    <a:gd name="T34" fmla="*/ 2085 w 2821"/>
                    <a:gd name="T35" fmla="*/ 596 h 2855"/>
                    <a:gd name="T36" fmla="*/ 2079 w 2821"/>
                    <a:gd name="T37" fmla="*/ 609 h 2855"/>
                    <a:gd name="T38" fmla="*/ 2077 w 2821"/>
                    <a:gd name="T39" fmla="*/ 620 h 2855"/>
                    <a:gd name="T40" fmla="*/ 2080 w 2821"/>
                    <a:gd name="T41" fmla="*/ 628 h 2855"/>
                    <a:gd name="T42" fmla="*/ 2089 w 2821"/>
                    <a:gd name="T43" fmla="*/ 633 h 2855"/>
                    <a:gd name="T44" fmla="*/ 2101 w 2821"/>
                    <a:gd name="T45" fmla="*/ 636 h 2855"/>
                    <a:gd name="T46" fmla="*/ 2117 w 2821"/>
                    <a:gd name="T47" fmla="*/ 636 h 2855"/>
                    <a:gd name="T48" fmla="*/ 2138 w 2821"/>
                    <a:gd name="T49" fmla="*/ 633 h 2855"/>
                    <a:gd name="T50" fmla="*/ 2298 w 2821"/>
                    <a:gd name="T51" fmla="*/ 688 h 2855"/>
                    <a:gd name="T52" fmla="*/ 2317 w 2821"/>
                    <a:gd name="T53" fmla="*/ 708 h 2855"/>
                    <a:gd name="T54" fmla="*/ 2338 w 2821"/>
                    <a:gd name="T55" fmla="*/ 725 h 2855"/>
                    <a:gd name="T56" fmla="*/ 2361 w 2821"/>
                    <a:gd name="T57" fmla="*/ 741 h 2855"/>
                    <a:gd name="T58" fmla="*/ 2386 w 2821"/>
                    <a:gd name="T59" fmla="*/ 754 h 2855"/>
                    <a:gd name="T60" fmla="*/ 2411 w 2821"/>
                    <a:gd name="T61" fmla="*/ 764 h 2855"/>
                    <a:gd name="T62" fmla="*/ 2437 w 2821"/>
                    <a:gd name="T63" fmla="*/ 772 h 2855"/>
                    <a:gd name="T64" fmla="*/ 2465 w 2821"/>
                    <a:gd name="T65" fmla="*/ 778 h 2855"/>
                    <a:gd name="T66" fmla="*/ 2821 w 2821"/>
                    <a:gd name="T67" fmla="*/ 984 h 2855"/>
                    <a:gd name="T68" fmla="*/ 2596 w 2821"/>
                    <a:gd name="T69" fmla="*/ 1392 h 2855"/>
                    <a:gd name="T70" fmla="*/ 2509 w 2821"/>
                    <a:gd name="T71" fmla="*/ 1581 h 2855"/>
                    <a:gd name="T72" fmla="*/ 2392 w 2821"/>
                    <a:gd name="T73" fmla="*/ 1785 h 2855"/>
                    <a:gd name="T74" fmla="*/ 2241 w 2821"/>
                    <a:gd name="T75" fmla="*/ 2041 h 2855"/>
                    <a:gd name="T76" fmla="*/ 1869 w 2821"/>
                    <a:gd name="T77" fmla="*/ 2326 h 2855"/>
                    <a:gd name="T78" fmla="*/ 1749 w 2821"/>
                    <a:gd name="T79" fmla="*/ 2399 h 2855"/>
                    <a:gd name="T80" fmla="*/ 1657 w 2821"/>
                    <a:gd name="T81" fmla="*/ 2583 h 2855"/>
                    <a:gd name="T82" fmla="*/ 1484 w 2821"/>
                    <a:gd name="T83" fmla="*/ 2855 h 2855"/>
                    <a:gd name="T84" fmla="*/ 1105 w 2821"/>
                    <a:gd name="T85" fmla="*/ 2715 h 2855"/>
                    <a:gd name="T86" fmla="*/ 934 w 2821"/>
                    <a:gd name="T87" fmla="*/ 2175 h 2855"/>
                    <a:gd name="T88" fmla="*/ 693 w 2821"/>
                    <a:gd name="T89" fmla="*/ 2056 h 2855"/>
                    <a:gd name="T90" fmla="*/ 234 w 2821"/>
                    <a:gd name="T91" fmla="*/ 2036 h 2855"/>
                    <a:gd name="T92" fmla="*/ 55 w 2821"/>
                    <a:gd name="T93" fmla="*/ 1730 h 2855"/>
                    <a:gd name="T94" fmla="*/ 0 w 2821"/>
                    <a:gd name="T95" fmla="*/ 1226 h 2855"/>
                    <a:gd name="T96" fmla="*/ 15 w 2821"/>
                    <a:gd name="T97" fmla="*/ 1029 h 2855"/>
                    <a:gd name="T98" fmla="*/ 154 w 2821"/>
                    <a:gd name="T99" fmla="*/ 707 h 2855"/>
                    <a:gd name="T100" fmla="*/ 137 w 2821"/>
                    <a:gd name="T101" fmla="*/ 273 h 2855"/>
                    <a:gd name="T102" fmla="*/ 141 w 2821"/>
                    <a:gd name="T103" fmla="*/ 137 h 2855"/>
                    <a:gd name="T104" fmla="*/ 521 w 2821"/>
                    <a:gd name="T105" fmla="*/ 66 h 2855"/>
                    <a:gd name="T106" fmla="*/ 1095 w 2821"/>
                    <a:gd name="T107" fmla="*/ 144 h 2855"/>
                    <a:gd name="T108" fmla="*/ 1365 w 2821"/>
                    <a:gd name="T109" fmla="*/ 152 h 2855"/>
                    <a:gd name="T110" fmla="*/ 1718 w 2821"/>
                    <a:gd name="T111" fmla="*/ 79 h 2855"/>
                    <a:gd name="T112" fmla="*/ 1812 w 2821"/>
                    <a:gd name="T113" fmla="*/ 141 h 2855"/>
                    <a:gd name="T114" fmla="*/ 1780 w 2821"/>
                    <a:gd name="T115" fmla="*/ 331 h 2855"/>
                    <a:gd name="T116" fmla="*/ 2014 w 2821"/>
                    <a:gd name="T117" fmla="*/ 407 h 28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2821" h="2855">
                      <a:moveTo>
                        <a:pt x="2014" y="407"/>
                      </a:moveTo>
                      <a:lnTo>
                        <a:pt x="2016" y="412"/>
                      </a:lnTo>
                      <a:lnTo>
                        <a:pt x="2013" y="421"/>
                      </a:lnTo>
                      <a:lnTo>
                        <a:pt x="2011" y="429"/>
                      </a:lnTo>
                      <a:lnTo>
                        <a:pt x="2009" y="437"/>
                      </a:lnTo>
                      <a:lnTo>
                        <a:pt x="2008" y="444"/>
                      </a:lnTo>
                      <a:lnTo>
                        <a:pt x="2009" y="452"/>
                      </a:lnTo>
                      <a:lnTo>
                        <a:pt x="2010" y="458"/>
                      </a:lnTo>
                      <a:lnTo>
                        <a:pt x="2011" y="463"/>
                      </a:lnTo>
                      <a:lnTo>
                        <a:pt x="2014" y="468"/>
                      </a:lnTo>
                      <a:lnTo>
                        <a:pt x="2017" y="472"/>
                      </a:lnTo>
                      <a:lnTo>
                        <a:pt x="2021" y="476"/>
                      </a:lnTo>
                      <a:lnTo>
                        <a:pt x="2026" y="479"/>
                      </a:lnTo>
                      <a:lnTo>
                        <a:pt x="2032" y="482"/>
                      </a:lnTo>
                      <a:lnTo>
                        <a:pt x="2038" y="484"/>
                      </a:lnTo>
                      <a:lnTo>
                        <a:pt x="2046" y="485"/>
                      </a:lnTo>
                      <a:lnTo>
                        <a:pt x="2054" y="486"/>
                      </a:lnTo>
                      <a:lnTo>
                        <a:pt x="2063" y="486"/>
                      </a:lnTo>
                      <a:lnTo>
                        <a:pt x="2071" y="487"/>
                      </a:lnTo>
                      <a:lnTo>
                        <a:pt x="2078" y="488"/>
                      </a:lnTo>
                      <a:lnTo>
                        <a:pt x="2084" y="491"/>
                      </a:lnTo>
                      <a:lnTo>
                        <a:pt x="2091" y="493"/>
                      </a:lnTo>
                      <a:lnTo>
                        <a:pt x="2096" y="497"/>
                      </a:lnTo>
                      <a:lnTo>
                        <a:pt x="2100" y="501"/>
                      </a:lnTo>
                      <a:lnTo>
                        <a:pt x="2103" y="506"/>
                      </a:lnTo>
                      <a:lnTo>
                        <a:pt x="2106" y="511"/>
                      </a:lnTo>
                      <a:lnTo>
                        <a:pt x="2107" y="517"/>
                      </a:lnTo>
                      <a:lnTo>
                        <a:pt x="2108" y="524"/>
                      </a:lnTo>
                      <a:lnTo>
                        <a:pt x="2108" y="531"/>
                      </a:lnTo>
                      <a:lnTo>
                        <a:pt x="2108" y="540"/>
                      </a:lnTo>
                      <a:lnTo>
                        <a:pt x="2106" y="548"/>
                      </a:lnTo>
                      <a:lnTo>
                        <a:pt x="2104" y="558"/>
                      </a:lnTo>
                      <a:lnTo>
                        <a:pt x="2101" y="568"/>
                      </a:lnTo>
                      <a:lnTo>
                        <a:pt x="2097" y="579"/>
                      </a:lnTo>
                      <a:lnTo>
                        <a:pt x="2091" y="587"/>
                      </a:lnTo>
                      <a:lnTo>
                        <a:pt x="2085" y="596"/>
                      </a:lnTo>
                      <a:lnTo>
                        <a:pt x="2082" y="603"/>
                      </a:lnTo>
                      <a:lnTo>
                        <a:pt x="2079" y="609"/>
                      </a:lnTo>
                      <a:lnTo>
                        <a:pt x="2078" y="615"/>
                      </a:lnTo>
                      <a:lnTo>
                        <a:pt x="2077" y="620"/>
                      </a:lnTo>
                      <a:lnTo>
                        <a:pt x="2078" y="624"/>
                      </a:lnTo>
                      <a:lnTo>
                        <a:pt x="2080" y="628"/>
                      </a:lnTo>
                      <a:lnTo>
                        <a:pt x="2083" y="631"/>
                      </a:lnTo>
                      <a:lnTo>
                        <a:pt x="2089" y="633"/>
                      </a:lnTo>
                      <a:lnTo>
                        <a:pt x="2094" y="635"/>
                      </a:lnTo>
                      <a:lnTo>
                        <a:pt x="2101" y="636"/>
                      </a:lnTo>
                      <a:lnTo>
                        <a:pt x="2108" y="636"/>
                      </a:lnTo>
                      <a:lnTo>
                        <a:pt x="2117" y="636"/>
                      </a:lnTo>
                      <a:lnTo>
                        <a:pt x="2127" y="634"/>
                      </a:lnTo>
                      <a:lnTo>
                        <a:pt x="2138" y="633"/>
                      </a:lnTo>
                      <a:lnTo>
                        <a:pt x="2289" y="678"/>
                      </a:lnTo>
                      <a:lnTo>
                        <a:pt x="2298" y="688"/>
                      </a:lnTo>
                      <a:lnTo>
                        <a:pt x="2307" y="698"/>
                      </a:lnTo>
                      <a:lnTo>
                        <a:pt x="2317" y="708"/>
                      </a:lnTo>
                      <a:lnTo>
                        <a:pt x="2327" y="716"/>
                      </a:lnTo>
                      <a:lnTo>
                        <a:pt x="2338" y="725"/>
                      </a:lnTo>
                      <a:lnTo>
                        <a:pt x="2349" y="734"/>
                      </a:lnTo>
                      <a:lnTo>
                        <a:pt x="2361" y="741"/>
                      </a:lnTo>
                      <a:lnTo>
                        <a:pt x="2374" y="748"/>
                      </a:lnTo>
                      <a:lnTo>
                        <a:pt x="2386" y="754"/>
                      </a:lnTo>
                      <a:lnTo>
                        <a:pt x="2398" y="759"/>
                      </a:lnTo>
                      <a:lnTo>
                        <a:pt x="2411" y="764"/>
                      </a:lnTo>
                      <a:lnTo>
                        <a:pt x="2424" y="769"/>
                      </a:lnTo>
                      <a:lnTo>
                        <a:pt x="2437" y="772"/>
                      </a:lnTo>
                      <a:lnTo>
                        <a:pt x="2451" y="775"/>
                      </a:lnTo>
                      <a:lnTo>
                        <a:pt x="2465" y="778"/>
                      </a:lnTo>
                      <a:lnTo>
                        <a:pt x="2478" y="780"/>
                      </a:lnTo>
                      <a:lnTo>
                        <a:pt x="2821" y="984"/>
                      </a:lnTo>
                      <a:lnTo>
                        <a:pt x="2805" y="1226"/>
                      </a:lnTo>
                      <a:lnTo>
                        <a:pt x="2596" y="1392"/>
                      </a:lnTo>
                      <a:lnTo>
                        <a:pt x="2528" y="1471"/>
                      </a:lnTo>
                      <a:lnTo>
                        <a:pt x="2509" y="1581"/>
                      </a:lnTo>
                      <a:lnTo>
                        <a:pt x="2437" y="1672"/>
                      </a:lnTo>
                      <a:lnTo>
                        <a:pt x="2392" y="1785"/>
                      </a:lnTo>
                      <a:lnTo>
                        <a:pt x="2344" y="1828"/>
                      </a:lnTo>
                      <a:lnTo>
                        <a:pt x="2241" y="2041"/>
                      </a:lnTo>
                      <a:lnTo>
                        <a:pt x="2016" y="2221"/>
                      </a:lnTo>
                      <a:lnTo>
                        <a:pt x="1869" y="2326"/>
                      </a:lnTo>
                      <a:lnTo>
                        <a:pt x="1794" y="2346"/>
                      </a:lnTo>
                      <a:lnTo>
                        <a:pt x="1749" y="2399"/>
                      </a:lnTo>
                      <a:lnTo>
                        <a:pt x="1727" y="2507"/>
                      </a:lnTo>
                      <a:lnTo>
                        <a:pt x="1657" y="2583"/>
                      </a:lnTo>
                      <a:lnTo>
                        <a:pt x="1585" y="2724"/>
                      </a:lnTo>
                      <a:lnTo>
                        <a:pt x="1484" y="2855"/>
                      </a:lnTo>
                      <a:lnTo>
                        <a:pt x="1357" y="2702"/>
                      </a:lnTo>
                      <a:lnTo>
                        <a:pt x="1105" y="2715"/>
                      </a:lnTo>
                      <a:lnTo>
                        <a:pt x="1040" y="2574"/>
                      </a:lnTo>
                      <a:lnTo>
                        <a:pt x="934" y="2175"/>
                      </a:lnTo>
                      <a:lnTo>
                        <a:pt x="792" y="2127"/>
                      </a:lnTo>
                      <a:lnTo>
                        <a:pt x="693" y="2056"/>
                      </a:lnTo>
                      <a:lnTo>
                        <a:pt x="538" y="2092"/>
                      </a:lnTo>
                      <a:lnTo>
                        <a:pt x="234" y="2036"/>
                      </a:lnTo>
                      <a:lnTo>
                        <a:pt x="62" y="2049"/>
                      </a:lnTo>
                      <a:lnTo>
                        <a:pt x="55" y="1730"/>
                      </a:lnTo>
                      <a:lnTo>
                        <a:pt x="113" y="1579"/>
                      </a:lnTo>
                      <a:lnTo>
                        <a:pt x="0" y="1226"/>
                      </a:lnTo>
                      <a:lnTo>
                        <a:pt x="74" y="1127"/>
                      </a:lnTo>
                      <a:lnTo>
                        <a:pt x="15" y="1029"/>
                      </a:lnTo>
                      <a:lnTo>
                        <a:pt x="110" y="760"/>
                      </a:lnTo>
                      <a:lnTo>
                        <a:pt x="154" y="707"/>
                      </a:lnTo>
                      <a:lnTo>
                        <a:pt x="231" y="431"/>
                      </a:lnTo>
                      <a:lnTo>
                        <a:pt x="137" y="273"/>
                      </a:lnTo>
                      <a:lnTo>
                        <a:pt x="136" y="134"/>
                      </a:lnTo>
                      <a:lnTo>
                        <a:pt x="141" y="137"/>
                      </a:lnTo>
                      <a:lnTo>
                        <a:pt x="250" y="222"/>
                      </a:lnTo>
                      <a:lnTo>
                        <a:pt x="521" y="66"/>
                      </a:lnTo>
                      <a:lnTo>
                        <a:pt x="816" y="0"/>
                      </a:lnTo>
                      <a:lnTo>
                        <a:pt x="1095" y="144"/>
                      </a:lnTo>
                      <a:lnTo>
                        <a:pt x="1252" y="209"/>
                      </a:lnTo>
                      <a:lnTo>
                        <a:pt x="1365" y="152"/>
                      </a:lnTo>
                      <a:lnTo>
                        <a:pt x="1546" y="174"/>
                      </a:lnTo>
                      <a:lnTo>
                        <a:pt x="1718" y="79"/>
                      </a:lnTo>
                      <a:lnTo>
                        <a:pt x="1767" y="79"/>
                      </a:lnTo>
                      <a:lnTo>
                        <a:pt x="1812" y="141"/>
                      </a:lnTo>
                      <a:lnTo>
                        <a:pt x="1819" y="262"/>
                      </a:lnTo>
                      <a:lnTo>
                        <a:pt x="1780" y="331"/>
                      </a:lnTo>
                      <a:lnTo>
                        <a:pt x="2003" y="409"/>
                      </a:lnTo>
                      <a:lnTo>
                        <a:pt x="2014" y="407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6031" name="Freeform 15"/>
                <p:cNvSpPr>
                  <a:spLocks noChangeAspect="1"/>
                </p:cNvSpPr>
                <p:nvPr/>
              </p:nvSpPr>
              <p:spPr bwMode="auto">
                <a:xfrm>
                  <a:off x="6821" y="2007"/>
                  <a:ext cx="1159" cy="1100"/>
                </a:xfrm>
                <a:custGeom>
                  <a:avLst/>
                  <a:gdLst>
                    <a:gd name="T0" fmla="*/ 1627 w 4634"/>
                    <a:gd name="T1" fmla="*/ 389 h 4397"/>
                    <a:gd name="T2" fmla="*/ 1896 w 4634"/>
                    <a:gd name="T3" fmla="*/ 762 h 4397"/>
                    <a:gd name="T4" fmla="*/ 4502 w 4634"/>
                    <a:gd name="T5" fmla="*/ 1450 h 4397"/>
                    <a:gd name="T6" fmla="*/ 4509 w 4634"/>
                    <a:gd name="T7" fmla="*/ 2265 h 4397"/>
                    <a:gd name="T8" fmla="*/ 4259 w 4634"/>
                    <a:gd name="T9" fmla="*/ 3012 h 4397"/>
                    <a:gd name="T10" fmla="*/ 4243 w 4634"/>
                    <a:gd name="T11" fmla="*/ 3086 h 4397"/>
                    <a:gd name="T12" fmla="*/ 4190 w 4634"/>
                    <a:gd name="T13" fmla="*/ 3133 h 4397"/>
                    <a:gd name="T14" fmla="*/ 4092 w 4634"/>
                    <a:gd name="T15" fmla="*/ 3161 h 4397"/>
                    <a:gd name="T16" fmla="*/ 4012 w 4634"/>
                    <a:gd name="T17" fmla="*/ 3229 h 4397"/>
                    <a:gd name="T18" fmla="*/ 3982 w 4634"/>
                    <a:gd name="T19" fmla="*/ 3325 h 4397"/>
                    <a:gd name="T20" fmla="*/ 3948 w 4634"/>
                    <a:gd name="T21" fmla="*/ 3415 h 4397"/>
                    <a:gd name="T22" fmla="*/ 3897 w 4634"/>
                    <a:gd name="T23" fmla="*/ 3469 h 4397"/>
                    <a:gd name="T24" fmla="*/ 3843 w 4634"/>
                    <a:gd name="T25" fmla="*/ 3489 h 4397"/>
                    <a:gd name="T26" fmla="*/ 3754 w 4634"/>
                    <a:gd name="T27" fmla="*/ 3516 h 4397"/>
                    <a:gd name="T28" fmla="*/ 3683 w 4634"/>
                    <a:gd name="T29" fmla="*/ 3592 h 4397"/>
                    <a:gd name="T30" fmla="*/ 3537 w 4634"/>
                    <a:gd name="T31" fmla="*/ 3840 h 4397"/>
                    <a:gd name="T32" fmla="*/ 3487 w 4634"/>
                    <a:gd name="T33" fmla="*/ 3857 h 4397"/>
                    <a:gd name="T34" fmla="*/ 3449 w 4634"/>
                    <a:gd name="T35" fmla="*/ 3892 h 4397"/>
                    <a:gd name="T36" fmla="*/ 3363 w 4634"/>
                    <a:gd name="T37" fmla="*/ 4074 h 4397"/>
                    <a:gd name="T38" fmla="*/ 3354 w 4634"/>
                    <a:gd name="T39" fmla="*/ 4146 h 4397"/>
                    <a:gd name="T40" fmla="*/ 3176 w 4634"/>
                    <a:gd name="T41" fmla="*/ 4319 h 4397"/>
                    <a:gd name="T42" fmla="*/ 2761 w 4634"/>
                    <a:gd name="T43" fmla="*/ 4140 h 4397"/>
                    <a:gd name="T44" fmla="*/ 1537 w 4634"/>
                    <a:gd name="T45" fmla="*/ 4125 h 4397"/>
                    <a:gd name="T46" fmla="*/ 585 w 4634"/>
                    <a:gd name="T47" fmla="*/ 3609 h 4397"/>
                    <a:gd name="T48" fmla="*/ 441 w 4634"/>
                    <a:gd name="T49" fmla="*/ 2775 h 4397"/>
                    <a:gd name="T50" fmla="*/ 522 w 4634"/>
                    <a:gd name="T51" fmla="*/ 2387 h 4397"/>
                    <a:gd name="T52" fmla="*/ 563 w 4634"/>
                    <a:gd name="T53" fmla="*/ 2266 h 4397"/>
                    <a:gd name="T54" fmla="*/ 626 w 4634"/>
                    <a:gd name="T55" fmla="*/ 2240 h 4397"/>
                    <a:gd name="T56" fmla="*/ 656 w 4634"/>
                    <a:gd name="T57" fmla="*/ 2177 h 4397"/>
                    <a:gd name="T58" fmla="*/ 653 w 4634"/>
                    <a:gd name="T59" fmla="*/ 2123 h 4397"/>
                    <a:gd name="T60" fmla="*/ 690 w 4634"/>
                    <a:gd name="T61" fmla="*/ 2056 h 4397"/>
                    <a:gd name="T62" fmla="*/ 748 w 4634"/>
                    <a:gd name="T63" fmla="*/ 2019 h 4397"/>
                    <a:gd name="T64" fmla="*/ 757 w 4634"/>
                    <a:gd name="T65" fmla="*/ 1978 h 4397"/>
                    <a:gd name="T66" fmla="*/ 728 w 4634"/>
                    <a:gd name="T67" fmla="*/ 1909 h 4397"/>
                    <a:gd name="T68" fmla="*/ 712 w 4634"/>
                    <a:gd name="T69" fmla="*/ 1837 h 4397"/>
                    <a:gd name="T70" fmla="*/ 680 w 4634"/>
                    <a:gd name="T71" fmla="*/ 1792 h 4397"/>
                    <a:gd name="T72" fmla="*/ 649 w 4634"/>
                    <a:gd name="T73" fmla="*/ 1714 h 4397"/>
                    <a:gd name="T74" fmla="*/ 679 w 4634"/>
                    <a:gd name="T75" fmla="*/ 1618 h 4397"/>
                    <a:gd name="T76" fmla="*/ 685 w 4634"/>
                    <a:gd name="T77" fmla="*/ 1540 h 4397"/>
                    <a:gd name="T78" fmla="*/ 639 w 4634"/>
                    <a:gd name="T79" fmla="*/ 1503 h 4397"/>
                    <a:gd name="T80" fmla="*/ 172 w 4634"/>
                    <a:gd name="T81" fmla="*/ 1449 h 4397"/>
                    <a:gd name="T82" fmla="*/ 94 w 4634"/>
                    <a:gd name="T83" fmla="*/ 1435 h 4397"/>
                    <a:gd name="T84" fmla="*/ 67 w 4634"/>
                    <a:gd name="T85" fmla="*/ 1378 h 4397"/>
                    <a:gd name="T86" fmla="*/ 54 w 4634"/>
                    <a:gd name="T87" fmla="*/ 1170 h 4397"/>
                    <a:gd name="T88" fmla="*/ 43 w 4634"/>
                    <a:gd name="T89" fmla="*/ 1117 h 4397"/>
                    <a:gd name="T90" fmla="*/ 56 w 4634"/>
                    <a:gd name="T91" fmla="*/ 1068 h 4397"/>
                    <a:gd name="T92" fmla="*/ 78 w 4634"/>
                    <a:gd name="T93" fmla="*/ 1006 h 4397"/>
                    <a:gd name="T94" fmla="*/ 76 w 4634"/>
                    <a:gd name="T95" fmla="*/ 922 h 4397"/>
                    <a:gd name="T96" fmla="*/ 48 w 4634"/>
                    <a:gd name="T97" fmla="*/ 816 h 4397"/>
                    <a:gd name="T98" fmla="*/ 44 w 4634"/>
                    <a:gd name="T99" fmla="*/ 774 h 4397"/>
                    <a:gd name="T100" fmla="*/ 84 w 4634"/>
                    <a:gd name="T101" fmla="*/ 643 h 4397"/>
                    <a:gd name="T102" fmla="*/ 1332 w 4634"/>
                    <a:gd name="T103" fmla="*/ 496 h 4397"/>
                    <a:gd name="T104" fmla="*/ 1367 w 4634"/>
                    <a:gd name="T105" fmla="*/ 339 h 4397"/>
                    <a:gd name="T106" fmla="*/ 1375 w 4634"/>
                    <a:gd name="T107" fmla="*/ 199 h 43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4634" h="4397">
                      <a:moveTo>
                        <a:pt x="1461" y="0"/>
                      </a:moveTo>
                      <a:lnTo>
                        <a:pt x="1463" y="0"/>
                      </a:lnTo>
                      <a:lnTo>
                        <a:pt x="1478" y="5"/>
                      </a:lnTo>
                      <a:lnTo>
                        <a:pt x="1539" y="104"/>
                      </a:lnTo>
                      <a:lnTo>
                        <a:pt x="1591" y="256"/>
                      </a:lnTo>
                      <a:lnTo>
                        <a:pt x="1627" y="389"/>
                      </a:lnTo>
                      <a:lnTo>
                        <a:pt x="1631" y="518"/>
                      </a:lnTo>
                      <a:lnTo>
                        <a:pt x="1702" y="573"/>
                      </a:lnTo>
                      <a:lnTo>
                        <a:pt x="1738" y="617"/>
                      </a:lnTo>
                      <a:lnTo>
                        <a:pt x="1790" y="637"/>
                      </a:lnTo>
                      <a:lnTo>
                        <a:pt x="1849" y="724"/>
                      </a:lnTo>
                      <a:lnTo>
                        <a:pt x="1896" y="762"/>
                      </a:lnTo>
                      <a:lnTo>
                        <a:pt x="1990" y="774"/>
                      </a:lnTo>
                      <a:lnTo>
                        <a:pt x="4633" y="1041"/>
                      </a:lnTo>
                      <a:lnTo>
                        <a:pt x="4634" y="1042"/>
                      </a:lnTo>
                      <a:lnTo>
                        <a:pt x="4545" y="1267"/>
                      </a:lnTo>
                      <a:lnTo>
                        <a:pt x="4477" y="1397"/>
                      </a:lnTo>
                      <a:lnTo>
                        <a:pt x="4502" y="1450"/>
                      </a:lnTo>
                      <a:lnTo>
                        <a:pt x="4416" y="1664"/>
                      </a:lnTo>
                      <a:lnTo>
                        <a:pt x="4451" y="1783"/>
                      </a:lnTo>
                      <a:lnTo>
                        <a:pt x="4427" y="1872"/>
                      </a:lnTo>
                      <a:lnTo>
                        <a:pt x="4457" y="2195"/>
                      </a:lnTo>
                      <a:lnTo>
                        <a:pt x="4497" y="2255"/>
                      </a:lnTo>
                      <a:lnTo>
                        <a:pt x="4509" y="2265"/>
                      </a:lnTo>
                      <a:lnTo>
                        <a:pt x="4506" y="2282"/>
                      </a:lnTo>
                      <a:lnTo>
                        <a:pt x="4439" y="2494"/>
                      </a:lnTo>
                      <a:lnTo>
                        <a:pt x="4352" y="2598"/>
                      </a:lnTo>
                      <a:lnTo>
                        <a:pt x="4344" y="2759"/>
                      </a:lnTo>
                      <a:lnTo>
                        <a:pt x="4286" y="2816"/>
                      </a:lnTo>
                      <a:lnTo>
                        <a:pt x="4259" y="3012"/>
                      </a:lnTo>
                      <a:lnTo>
                        <a:pt x="4259" y="3026"/>
                      </a:lnTo>
                      <a:lnTo>
                        <a:pt x="4257" y="3040"/>
                      </a:lnTo>
                      <a:lnTo>
                        <a:pt x="4255" y="3052"/>
                      </a:lnTo>
                      <a:lnTo>
                        <a:pt x="4252" y="3064"/>
                      </a:lnTo>
                      <a:lnTo>
                        <a:pt x="4248" y="3076"/>
                      </a:lnTo>
                      <a:lnTo>
                        <a:pt x="4243" y="3086"/>
                      </a:lnTo>
                      <a:lnTo>
                        <a:pt x="4236" y="3096"/>
                      </a:lnTo>
                      <a:lnTo>
                        <a:pt x="4229" y="3105"/>
                      </a:lnTo>
                      <a:lnTo>
                        <a:pt x="4221" y="3113"/>
                      </a:lnTo>
                      <a:lnTo>
                        <a:pt x="4212" y="3121"/>
                      </a:lnTo>
                      <a:lnTo>
                        <a:pt x="4201" y="3127"/>
                      </a:lnTo>
                      <a:lnTo>
                        <a:pt x="4190" y="3133"/>
                      </a:lnTo>
                      <a:lnTo>
                        <a:pt x="4177" y="3138"/>
                      </a:lnTo>
                      <a:lnTo>
                        <a:pt x="4163" y="3142"/>
                      </a:lnTo>
                      <a:lnTo>
                        <a:pt x="4149" y="3145"/>
                      </a:lnTo>
                      <a:lnTo>
                        <a:pt x="4133" y="3147"/>
                      </a:lnTo>
                      <a:lnTo>
                        <a:pt x="4111" y="3153"/>
                      </a:lnTo>
                      <a:lnTo>
                        <a:pt x="4092" y="3161"/>
                      </a:lnTo>
                      <a:lnTo>
                        <a:pt x="4075" y="3170"/>
                      </a:lnTo>
                      <a:lnTo>
                        <a:pt x="4059" y="3181"/>
                      </a:lnTo>
                      <a:lnTo>
                        <a:pt x="4045" y="3191"/>
                      </a:lnTo>
                      <a:lnTo>
                        <a:pt x="4032" y="3203"/>
                      </a:lnTo>
                      <a:lnTo>
                        <a:pt x="4021" y="3215"/>
                      </a:lnTo>
                      <a:lnTo>
                        <a:pt x="4012" y="3229"/>
                      </a:lnTo>
                      <a:lnTo>
                        <a:pt x="4005" y="3243"/>
                      </a:lnTo>
                      <a:lnTo>
                        <a:pt x="3998" y="3258"/>
                      </a:lnTo>
                      <a:lnTo>
                        <a:pt x="3993" y="3274"/>
                      </a:lnTo>
                      <a:lnTo>
                        <a:pt x="3988" y="3290"/>
                      </a:lnTo>
                      <a:lnTo>
                        <a:pt x="3985" y="3307"/>
                      </a:lnTo>
                      <a:lnTo>
                        <a:pt x="3982" y="3325"/>
                      </a:lnTo>
                      <a:lnTo>
                        <a:pt x="3981" y="3343"/>
                      </a:lnTo>
                      <a:lnTo>
                        <a:pt x="3979" y="3362"/>
                      </a:lnTo>
                      <a:lnTo>
                        <a:pt x="3972" y="3376"/>
                      </a:lnTo>
                      <a:lnTo>
                        <a:pt x="3964" y="3390"/>
                      </a:lnTo>
                      <a:lnTo>
                        <a:pt x="3956" y="3403"/>
                      </a:lnTo>
                      <a:lnTo>
                        <a:pt x="3948" y="3415"/>
                      </a:lnTo>
                      <a:lnTo>
                        <a:pt x="3940" y="3426"/>
                      </a:lnTo>
                      <a:lnTo>
                        <a:pt x="3932" y="3436"/>
                      </a:lnTo>
                      <a:lnTo>
                        <a:pt x="3924" y="3445"/>
                      </a:lnTo>
                      <a:lnTo>
                        <a:pt x="3915" y="3454"/>
                      </a:lnTo>
                      <a:lnTo>
                        <a:pt x="3907" y="3462"/>
                      </a:lnTo>
                      <a:lnTo>
                        <a:pt x="3897" y="3469"/>
                      </a:lnTo>
                      <a:lnTo>
                        <a:pt x="3888" y="3474"/>
                      </a:lnTo>
                      <a:lnTo>
                        <a:pt x="3879" y="3479"/>
                      </a:lnTo>
                      <a:lnTo>
                        <a:pt x="3870" y="3483"/>
                      </a:lnTo>
                      <a:lnTo>
                        <a:pt x="3861" y="3486"/>
                      </a:lnTo>
                      <a:lnTo>
                        <a:pt x="3852" y="3488"/>
                      </a:lnTo>
                      <a:lnTo>
                        <a:pt x="3843" y="3489"/>
                      </a:lnTo>
                      <a:lnTo>
                        <a:pt x="3827" y="3491"/>
                      </a:lnTo>
                      <a:lnTo>
                        <a:pt x="3811" y="3494"/>
                      </a:lnTo>
                      <a:lnTo>
                        <a:pt x="3797" y="3497"/>
                      </a:lnTo>
                      <a:lnTo>
                        <a:pt x="3782" y="3502"/>
                      </a:lnTo>
                      <a:lnTo>
                        <a:pt x="3768" y="3508"/>
                      </a:lnTo>
                      <a:lnTo>
                        <a:pt x="3754" y="3516"/>
                      </a:lnTo>
                      <a:lnTo>
                        <a:pt x="3741" y="3524"/>
                      </a:lnTo>
                      <a:lnTo>
                        <a:pt x="3728" y="3535"/>
                      </a:lnTo>
                      <a:lnTo>
                        <a:pt x="3716" y="3546"/>
                      </a:lnTo>
                      <a:lnTo>
                        <a:pt x="3705" y="3560"/>
                      </a:lnTo>
                      <a:lnTo>
                        <a:pt x="3694" y="3575"/>
                      </a:lnTo>
                      <a:lnTo>
                        <a:pt x="3683" y="3592"/>
                      </a:lnTo>
                      <a:lnTo>
                        <a:pt x="3673" y="3612"/>
                      </a:lnTo>
                      <a:lnTo>
                        <a:pt x="3663" y="3634"/>
                      </a:lnTo>
                      <a:lnTo>
                        <a:pt x="3653" y="3657"/>
                      </a:lnTo>
                      <a:lnTo>
                        <a:pt x="3644" y="3683"/>
                      </a:lnTo>
                      <a:lnTo>
                        <a:pt x="3595" y="3702"/>
                      </a:lnTo>
                      <a:lnTo>
                        <a:pt x="3537" y="3840"/>
                      </a:lnTo>
                      <a:lnTo>
                        <a:pt x="3527" y="3842"/>
                      </a:lnTo>
                      <a:lnTo>
                        <a:pt x="3518" y="3844"/>
                      </a:lnTo>
                      <a:lnTo>
                        <a:pt x="3510" y="3847"/>
                      </a:lnTo>
                      <a:lnTo>
                        <a:pt x="3502" y="3850"/>
                      </a:lnTo>
                      <a:lnTo>
                        <a:pt x="3494" y="3853"/>
                      </a:lnTo>
                      <a:lnTo>
                        <a:pt x="3487" y="3857"/>
                      </a:lnTo>
                      <a:lnTo>
                        <a:pt x="3479" y="3862"/>
                      </a:lnTo>
                      <a:lnTo>
                        <a:pt x="3472" y="3867"/>
                      </a:lnTo>
                      <a:lnTo>
                        <a:pt x="3466" y="3872"/>
                      </a:lnTo>
                      <a:lnTo>
                        <a:pt x="3460" y="3879"/>
                      </a:lnTo>
                      <a:lnTo>
                        <a:pt x="3455" y="3885"/>
                      </a:lnTo>
                      <a:lnTo>
                        <a:pt x="3449" y="3892"/>
                      </a:lnTo>
                      <a:lnTo>
                        <a:pt x="3439" y="3907"/>
                      </a:lnTo>
                      <a:lnTo>
                        <a:pt x="3430" y="3924"/>
                      </a:lnTo>
                      <a:lnTo>
                        <a:pt x="3400" y="3980"/>
                      </a:lnTo>
                      <a:lnTo>
                        <a:pt x="3382" y="4024"/>
                      </a:lnTo>
                      <a:lnTo>
                        <a:pt x="3368" y="4059"/>
                      </a:lnTo>
                      <a:lnTo>
                        <a:pt x="3363" y="4074"/>
                      </a:lnTo>
                      <a:lnTo>
                        <a:pt x="3359" y="4088"/>
                      </a:lnTo>
                      <a:lnTo>
                        <a:pt x="3356" y="4101"/>
                      </a:lnTo>
                      <a:lnTo>
                        <a:pt x="3354" y="4113"/>
                      </a:lnTo>
                      <a:lnTo>
                        <a:pt x="3353" y="4124"/>
                      </a:lnTo>
                      <a:lnTo>
                        <a:pt x="3353" y="4135"/>
                      </a:lnTo>
                      <a:lnTo>
                        <a:pt x="3354" y="4146"/>
                      </a:lnTo>
                      <a:lnTo>
                        <a:pt x="3355" y="4157"/>
                      </a:lnTo>
                      <a:lnTo>
                        <a:pt x="3360" y="4182"/>
                      </a:lnTo>
                      <a:lnTo>
                        <a:pt x="3366" y="4209"/>
                      </a:lnTo>
                      <a:lnTo>
                        <a:pt x="3410" y="4395"/>
                      </a:lnTo>
                      <a:lnTo>
                        <a:pt x="3399" y="4397"/>
                      </a:lnTo>
                      <a:lnTo>
                        <a:pt x="3176" y="4319"/>
                      </a:lnTo>
                      <a:lnTo>
                        <a:pt x="3215" y="4250"/>
                      </a:lnTo>
                      <a:lnTo>
                        <a:pt x="3208" y="4129"/>
                      </a:lnTo>
                      <a:lnTo>
                        <a:pt x="3163" y="4067"/>
                      </a:lnTo>
                      <a:lnTo>
                        <a:pt x="3114" y="4067"/>
                      </a:lnTo>
                      <a:lnTo>
                        <a:pt x="2942" y="4162"/>
                      </a:lnTo>
                      <a:lnTo>
                        <a:pt x="2761" y="4140"/>
                      </a:lnTo>
                      <a:lnTo>
                        <a:pt x="2648" y="4197"/>
                      </a:lnTo>
                      <a:lnTo>
                        <a:pt x="2491" y="4132"/>
                      </a:lnTo>
                      <a:lnTo>
                        <a:pt x="2212" y="3988"/>
                      </a:lnTo>
                      <a:lnTo>
                        <a:pt x="1917" y="4054"/>
                      </a:lnTo>
                      <a:lnTo>
                        <a:pt x="1646" y="4210"/>
                      </a:lnTo>
                      <a:lnTo>
                        <a:pt x="1537" y="4125"/>
                      </a:lnTo>
                      <a:lnTo>
                        <a:pt x="1382" y="4037"/>
                      </a:lnTo>
                      <a:lnTo>
                        <a:pt x="1277" y="3944"/>
                      </a:lnTo>
                      <a:lnTo>
                        <a:pt x="1263" y="3853"/>
                      </a:lnTo>
                      <a:lnTo>
                        <a:pt x="1322" y="3784"/>
                      </a:lnTo>
                      <a:lnTo>
                        <a:pt x="1342" y="3628"/>
                      </a:lnTo>
                      <a:lnTo>
                        <a:pt x="585" y="3609"/>
                      </a:lnTo>
                      <a:lnTo>
                        <a:pt x="548" y="3276"/>
                      </a:lnTo>
                      <a:lnTo>
                        <a:pt x="432" y="3127"/>
                      </a:lnTo>
                      <a:lnTo>
                        <a:pt x="525" y="3106"/>
                      </a:lnTo>
                      <a:lnTo>
                        <a:pt x="532" y="2990"/>
                      </a:lnTo>
                      <a:lnTo>
                        <a:pt x="464" y="2930"/>
                      </a:lnTo>
                      <a:lnTo>
                        <a:pt x="441" y="2775"/>
                      </a:lnTo>
                      <a:lnTo>
                        <a:pt x="466" y="2674"/>
                      </a:lnTo>
                      <a:lnTo>
                        <a:pt x="353" y="2555"/>
                      </a:lnTo>
                      <a:lnTo>
                        <a:pt x="351" y="2549"/>
                      </a:lnTo>
                      <a:lnTo>
                        <a:pt x="496" y="2422"/>
                      </a:lnTo>
                      <a:lnTo>
                        <a:pt x="510" y="2405"/>
                      </a:lnTo>
                      <a:lnTo>
                        <a:pt x="522" y="2387"/>
                      </a:lnTo>
                      <a:lnTo>
                        <a:pt x="528" y="2377"/>
                      </a:lnTo>
                      <a:lnTo>
                        <a:pt x="533" y="2366"/>
                      </a:lnTo>
                      <a:lnTo>
                        <a:pt x="538" y="2353"/>
                      </a:lnTo>
                      <a:lnTo>
                        <a:pt x="541" y="2338"/>
                      </a:lnTo>
                      <a:lnTo>
                        <a:pt x="551" y="2265"/>
                      </a:lnTo>
                      <a:lnTo>
                        <a:pt x="563" y="2266"/>
                      </a:lnTo>
                      <a:lnTo>
                        <a:pt x="576" y="2265"/>
                      </a:lnTo>
                      <a:lnTo>
                        <a:pt x="587" y="2262"/>
                      </a:lnTo>
                      <a:lnTo>
                        <a:pt x="598" y="2259"/>
                      </a:lnTo>
                      <a:lnTo>
                        <a:pt x="608" y="2254"/>
                      </a:lnTo>
                      <a:lnTo>
                        <a:pt x="617" y="2248"/>
                      </a:lnTo>
                      <a:lnTo>
                        <a:pt x="626" y="2240"/>
                      </a:lnTo>
                      <a:lnTo>
                        <a:pt x="633" y="2232"/>
                      </a:lnTo>
                      <a:lnTo>
                        <a:pt x="640" y="2223"/>
                      </a:lnTo>
                      <a:lnTo>
                        <a:pt x="646" y="2212"/>
                      </a:lnTo>
                      <a:lnTo>
                        <a:pt x="650" y="2202"/>
                      </a:lnTo>
                      <a:lnTo>
                        <a:pt x="654" y="2190"/>
                      </a:lnTo>
                      <a:lnTo>
                        <a:pt x="656" y="2177"/>
                      </a:lnTo>
                      <a:lnTo>
                        <a:pt x="657" y="2164"/>
                      </a:lnTo>
                      <a:lnTo>
                        <a:pt x="657" y="2151"/>
                      </a:lnTo>
                      <a:lnTo>
                        <a:pt x="655" y="2138"/>
                      </a:lnTo>
                      <a:lnTo>
                        <a:pt x="654" y="2133"/>
                      </a:lnTo>
                      <a:lnTo>
                        <a:pt x="653" y="2128"/>
                      </a:lnTo>
                      <a:lnTo>
                        <a:pt x="653" y="2123"/>
                      </a:lnTo>
                      <a:lnTo>
                        <a:pt x="654" y="2117"/>
                      </a:lnTo>
                      <a:lnTo>
                        <a:pt x="657" y="2106"/>
                      </a:lnTo>
                      <a:lnTo>
                        <a:pt x="662" y="2095"/>
                      </a:lnTo>
                      <a:lnTo>
                        <a:pt x="669" y="2082"/>
                      </a:lnTo>
                      <a:lnTo>
                        <a:pt x="679" y="2070"/>
                      </a:lnTo>
                      <a:lnTo>
                        <a:pt x="690" y="2056"/>
                      </a:lnTo>
                      <a:lnTo>
                        <a:pt x="703" y="2041"/>
                      </a:lnTo>
                      <a:lnTo>
                        <a:pt x="716" y="2038"/>
                      </a:lnTo>
                      <a:lnTo>
                        <a:pt x="726" y="2034"/>
                      </a:lnTo>
                      <a:lnTo>
                        <a:pt x="735" y="2029"/>
                      </a:lnTo>
                      <a:lnTo>
                        <a:pt x="742" y="2024"/>
                      </a:lnTo>
                      <a:lnTo>
                        <a:pt x="748" y="2019"/>
                      </a:lnTo>
                      <a:lnTo>
                        <a:pt x="753" y="2013"/>
                      </a:lnTo>
                      <a:lnTo>
                        <a:pt x="757" y="2007"/>
                      </a:lnTo>
                      <a:lnTo>
                        <a:pt x="759" y="2000"/>
                      </a:lnTo>
                      <a:lnTo>
                        <a:pt x="759" y="1993"/>
                      </a:lnTo>
                      <a:lnTo>
                        <a:pt x="759" y="1985"/>
                      </a:lnTo>
                      <a:lnTo>
                        <a:pt x="757" y="1978"/>
                      </a:lnTo>
                      <a:lnTo>
                        <a:pt x="754" y="1969"/>
                      </a:lnTo>
                      <a:lnTo>
                        <a:pt x="749" y="1961"/>
                      </a:lnTo>
                      <a:lnTo>
                        <a:pt x="743" y="1952"/>
                      </a:lnTo>
                      <a:lnTo>
                        <a:pt x="736" y="1943"/>
                      </a:lnTo>
                      <a:lnTo>
                        <a:pt x="728" y="1933"/>
                      </a:lnTo>
                      <a:lnTo>
                        <a:pt x="728" y="1909"/>
                      </a:lnTo>
                      <a:lnTo>
                        <a:pt x="726" y="1886"/>
                      </a:lnTo>
                      <a:lnTo>
                        <a:pt x="724" y="1875"/>
                      </a:lnTo>
                      <a:lnTo>
                        <a:pt x="722" y="1865"/>
                      </a:lnTo>
                      <a:lnTo>
                        <a:pt x="719" y="1856"/>
                      </a:lnTo>
                      <a:lnTo>
                        <a:pt x="716" y="1846"/>
                      </a:lnTo>
                      <a:lnTo>
                        <a:pt x="712" y="1837"/>
                      </a:lnTo>
                      <a:lnTo>
                        <a:pt x="708" y="1829"/>
                      </a:lnTo>
                      <a:lnTo>
                        <a:pt x="702" y="1821"/>
                      </a:lnTo>
                      <a:lnTo>
                        <a:pt x="697" y="1813"/>
                      </a:lnTo>
                      <a:lnTo>
                        <a:pt x="692" y="1806"/>
                      </a:lnTo>
                      <a:lnTo>
                        <a:pt x="686" y="1799"/>
                      </a:lnTo>
                      <a:lnTo>
                        <a:pt x="680" y="1792"/>
                      </a:lnTo>
                      <a:lnTo>
                        <a:pt x="673" y="1786"/>
                      </a:lnTo>
                      <a:lnTo>
                        <a:pt x="664" y="1771"/>
                      </a:lnTo>
                      <a:lnTo>
                        <a:pt x="658" y="1756"/>
                      </a:lnTo>
                      <a:lnTo>
                        <a:pt x="653" y="1741"/>
                      </a:lnTo>
                      <a:lnTo>
                        <a:pt x="650" y="1727"/>
                      </a:lnTo>
                      <a:lnTo>
                        <a:pt x="649" y="1714"/>
                      </a:lnTo>
                      <a:lnTo>
                        <a:pt x="650" y="1700"/>
                      </a:lnTo>
                      <a:lnTo>
                        <a:pt x="653" y="1687"/>
                      </a:lnTo>
                      <a:lnTo>
                        <a:pt x="658" y="1674"/>
                      </a:lnTo>
                      <a:lnTo>
                        <a:pt x="666" y="1655"/>
                      </a:lnTo>
                      <a:lnTo>
                        <a:pt x="674" y="1636"/>
                      </a:lnTo>
                      <a:lnTo>
                        <a:pt x="679" y="1618"/>
                      </a:lnTo>
                      <a:lnTo>
                        <a:pt x="684" y="1603"/>
                      </a:lnTo>
                      <a:lnTo>
                        <a:pt x="687" y="1588"/>
                      </a:lnTo>
                      <a:lnTo>
                        <a:pt x="688" y="1574"/>
                      </a:lnTo>
                      <a:lnTo>
                        <a:pt x="688" y="1562"/>
                      </a:lnTo>
                      <a:lnTo>
                        <a:pt x="687" y="1551"/>
                      </a:lnTo>
                      <a:lnTo>
                        <a:pt x="685" y="1540"/>
                      </a:lnTo>
                      <a:lnTo>
                        <a:pt x="680" y="1531"/>
                      </a:lnTo>
                      <a:lnTo>
                        <a:pt x="675" y="1524"/>
                      </a:lnTo>
                      <a:lnTo>
                        <a:pt x="668" y="1517"/>
                      </a:lnTo>
                      <a:lnTo>
                        <a:pt x="660" y="1511"/>
                      </a:lnTo>
                      <a:lnTo>
                        <a:pt x="650" y="1507"/>
                      </a:lnTo>
                      <a:lnTo>
                        <a:pt x="639" y="1503"/>
                      </a:lnTo>
                      <a:lnTo>
                        <a:pt x="627" y="1501"/>
                      </a:lnTo>
                      <a:lnTo>
                        <a:pt x="523" y="1495"/>
                      </a:lnTo>
                      <a:lnTo>
                        <a:pt x="476" y="1442"/>
                      </a:lnTo>
                      <a:lnTo>
                        <a:pt x="209" y="1444"/>
                      </a:lnTo>
                      <a:lnTo>
                        <a:pt x="190" y="1447"/>
                      </a:lnTo>
                      <a:lnTo>
                        <a:pt x="172" y="1449"/>
                      </a:lnTo>
                      <a:lnTo>
                        <a:pt x="156" y="1450"/>
                      </a:lnTo>
                      <a:lnTo>
                        <a:pt x="140" y="1449"/>
                      </a:lnTo>
                      <a:lnTo>
                        <a:pt x="126" y="1447"/>
                      </a:lnTo>
                      <a:lnTo>
                        <a:pt x="114" y="1445"/>
                      </a:lnTo>
                      <a:lnTo>
                        <a:pt x="103" y="1440"/>
                      </a:lnTo>
                      <a:lnTo>
                        <a:pt x="94" y="1435"/>
                      </a:lnTo>
                      <a:lnTo>
                        <a:pt x="86" y="1428"/>
                      </a:lnTo>
                      <a:lnTo>
                        <a:pt x="79" y="1421"/>
                      </a:lnTo>
                      <a:lnTo>
                        <a:pt x="74" y="1412"/>
                      </a:lnTo>
                      <a:lnTo>
                        <a:pt x="70" y="1401"/>
                      </a:lnTo>
                      <a:lnTo>
                        <a:pt x="68" y="1390"/>
                      </a:lnTo>
                      <a:lnTo>
                        <a:pt x="67" y="1378"/>
                      </a:lnTo>
                      <a:lnTo>
                        <a:pt x="67" y="1364"/>
                      </a:lnTo>
                      <a:lnTo>
                        <a:pt x="69" y="1349"/>
                      </a:lnTo>
                      <a:lnTo>
                        <a:pt x="69" y="1199"/>
                      </a:lnTo>
                      <a:lnTo>
                        <a:pt x="63" y="1189"/>
                      </a:lnTo>
                      <a:lnTo>
                        <a:pt x="59" y="1180"/>
                      </a:lnTo>
                      <a:lnTo>
                        <a:pt x="54" y="1170"/>
                      </a:lnTo>
                      <a:lnTo>
                        <a:pt x="51" y="1161"/>
                      </a:lnTo>
                      <a:lnTo>
                        <a:pt x="48" y="1152"/>
                      </a:lnTo>
                      <a:lnTo>
                        <a:pt x="46" y="1143"/>
                      </a:lnTo>
                      <a:lnTo>
                        <a:pt x="44" y="1134"/>
                      </a:lnTo>
                      <a:lnTo>
                        <a:pt x="43" y="1125"/>
                      </a:lnTo>
                      <a:lnTo>
                        <a:pt x="43" y="1117"/>
                      </a:lnTo>
                      <a:lnTo>
                        <a:pt x="44" y="1108"/>
                      </a:lnTo>
                      <a:lnTo>
                        <a:pt x="45" y="1100"/>
                      </a:lnTo>
                      <a:lnTo>
                        <a:pt x="46" y="1092"/>
                      </a:lnTo>
                      <a:lnTo>
                        <a:pt x="49" y="1083"/>
                      </a:lnTo>
                      <a:lnTo>
                        <a:pt x="52" y="1076"/>
                      </a:lnTo>
                      <a:lnTo>
                        <a:pt x="56" y="1068"/>
                      </a:lnTo>
                      <a:lnTo>
                        <a:pt x="60" y="1059"/>
                      </a:lnTo>
                      <a:lnTo>
                        <a:pt x="65" y="1049"/>
                      </a:lnTo>
                      <a:lnTo>
                        <a:pt x="70" y="1039"/>
                      </a:lnTo>
                      <a:lnTo>
                        <a:pt x="73" y="1029"/>
                      </a:lnTo>
                      <a:lnTo>
                        <a:pt x="76" y="1017"/>
                      </a:lnTo>
                      <a:lnTo>
                        <a:pt x="78" y="1006"/>
                      </a:lnTo>
                      <a:lnTo>
                        <a:pt x="80" y="993"/>
                      </a:lnTo>
                      <a:lnTo>
                        <a:pt x="81" y="980"/>
                      </a:lnTo>
                      <a:lnTo>
                        <a:pt x="81" y="967"/>
                      </a:lnTo>
                      <a:lnTo>
                        <a:pt x="80" y="953"/>
                      </a:lnTo>
                      <a:lnTo>
                        <a:pt x="78" y="938"/>
                      </a:lnTo>
                      <a:lnTo>
                        <a:pt x="76" y="922"/>
                      </a:lnTo>
                      <a:lnTo>
                        <a:pt x="74" y="906"/>
                      </a:lnTo>
                      <a:lnTo>
                        <a:pt x="70" y="889"/>
                      </a:lnTo>
                      <a:lnTo>
                        <a:pt x="66" y="873"/>
                      </a:lnTo>
                      <a:lnTo>
                        <a:pt x="61" y="855"/>
                      </a:lnTo>
                      <a:lnTo>
                        <a:pt x="55" y="837"/>
                      </a:lnTo>
                      <a:lnTo>
                        <a:pt x="48" y="816"/>
                      </a:lnTo>
                      <a:lnTo>
                        <a:pt x="44" y="801"/>
                      </a:lnTo>
                      <a:lnTo>
                        <a:pt x="43" y="795"/>
                      </a:lnTo>
                      <a:lnTo>
                        <a:pt x="42" y="789"/>
                      </a:lnTo>
                      <a:lnTo>
                        <a:pt x="42" y="784"/>
                      </a:lnTo>
                      <a:lnTo>
                        <a:pt x="42" y="778"/>
                      </a:lnTo>
                      <a:lnTo>
                        <a:pt x="44" y="774"/>
                      </a:lnTo>
                      <a:lnTo>
                        <a:pt x="46" y="769"/>
                      </a:lnTo>
                      <a:lnTo>
                        <a:pt x="49" y="764"/>
                      </a:lnTo>
                      <a:lnTo>
                        <a:pt x="53" y="759"/>
                      </a:lnTo>
                      <a:lnTo>
                        <a:pt x="64" y="746"/>
                      </a:lnTo>
                      <a:lnTo>
                        <a:pt x="78" y="728"/>
                      </a:lnTo>
                      <a:lnTo>
                        <a:pt x="84" y="643"/>
                      </a:lnTo>
                      <a:lnTo>
                        <a:pt x="0" y="534"/>
                      </a:lnTo>
                      <a:lnTo>
                        <a:pt x="12" y="539"/>
                      </a:lnTo>
                      <a:lnTo>
                        <a:pt x="24" y="547"/>
                      </a:lnTo>
                      <a:lnTo>
                        <a:pt x="1313" y="550"/>
                      </a:lnTo>
                      <a:lnTo>
                        <a:pt x="1323" y="523"/>
                      </a:lnTo>
                      <a:lnTo>
                        <a:pt x="1332" y="496"/>
                      </a:lnTo>
                      <a:lnTo>
                        <a:pt x="1340" y="469"/>
                      </a:lnTo>
                      <a:lnTo>
                        <a:pt x="1347" y="443"/>
                      </a:lnTo>
                      <a:lnTo>
                        <a:pt x="1353" y="417"/>
                      </a:lnTo>
                      <a:lnTo>
                        <a:pt x="1359" y="391"/>
                      </a:lnTo>
                      <a:lnTo>
                        <a:pt x="1364" y="365"/>
                      </a:lnTo>
                      <a:lnTo>
                        <a:pt x="1367" y="339"/>
                      </a:lnTo>
                      <a:lnTo>
                        <a:pt x="1371" y="315"/>
                      </a:lnTo>
                      <a:lnTo>
                        <a:pt x="1373" y="291"/>
                      </a:lnTo>
                      <a:lnTo>
                        <a:pt x="1375" y="267"/>
                      </a:lnTo>
                      <a:lnTo>
                        <a:pt x="1376" y="244"/>
                      </a:lnTo>
                      <a:lnTo>
                        <a:pt x="1376" y="221"/>
                      </a:lnTo>
                      <a:lnTo>
                        <a:pt x="1375" y="199"/>
                      </a:lnTo>
                      <a:lnTo>
                        <a:pt x="1374" y="178"/>
                      </a:lnTo>
                      <a:lnTo>
                        <a:pt x="1372" y="157"/>
                      </a:lnTo>
                      <a:lnTo>
                        <a:pt x="1462" y="5"/>
                      </a:lnTo>
                      <a:lnTo>
                        <a:pt x="1461" y="0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6032" name="Freeform 16"/>
                <p:cNvSpPr>
                  <a:spLocks noChangeAspect="1"/>
                </p:cNvSpPr>
                <p:nvPr/>
              </p:nvSpPr>
              <p:spPr bwMode="auto">
                <a:xfrm>
                  <a:off x="9219" y="2230"/>
                  <a:ext cx="308" cy="168"/>
                </a:xfrm>
                <a:custGeom>
                  <a:avLst/>
                  <a:gdLst>
                    <a:gd name="T0" fmla="*/ 97 w 1232"/>
                    <a:gd name="T1" fmla="*/ 280 h 673"/>
                    <a:gd name="T2" fmla="*/ 109 w 1232"/>
                    <a:gd name="T3" fmla="*/ 289 h 673"/>
                    <a:gd name="T4" fmla="*/ 197 w 1232"/>
                    <a:gd name="T5" fmla="*/ 314 h 673"/>
                    <a:gd name="T6" fmla="*/ 644 w 1232"/>
                    <a:gd name="T7" fmla="*/ 673 h 673"/>
                    <a:gd name="T8" fmla="*/ 847 w 1232"/>
                    <a:gd name="T9" fmla="*/ 513 h 673"/>
                    <a:gd name="T10" fmla="*/ 1218 w 1232"/>
                    <a:gd name="T11" fmla="*/ 104 h 673"/>
                    <a:gd name="T12" fmla="*/ 1228 w 1232"/>
                    <a:gd name="T13" fmla="*/ 75 h 673"/>
                    <a:gd name="T14" fmla="*/ 1232 w 1232"/>
                    <a:gd name="T15" fmla="*/ 50 h 673"/>
                    <a:gd name="T16" fmla="*/ 1227 w 1232"/>
                    <a:gd name="T17" fmla="*/ 27 h 673"/>
                    <a:gd name="T18" fmla="*/ 1214 w 1232"/>
                    <a:gd name="T19" fmla="*/ 9 h 673"/>
                    <a:gd name="T20" fmla="*/ 1169 w 1232"/>
                    <a:gd name="T21" fmla="*/ 0 h 673"/>
                    <a:gd name="T22" fmla="*/ 1126 w 1232"/>
                    <a:gd name="T23" fmla="*/ 8 h 673"/>
                    <a:gd name="T24" fmla="*/ 1088 w 1232"/>
                    <a:gd name="T25" fmla="*/ 26 h 673"/>
                    <a:gd name="T26" fmla="*/ 1070 w 1232"/>
                    <a:gd name="T27" fmla="*/ 34 h 673"/>
                    <a:gd name="T28" fmla="*/ 1053 w 1232"/>
                    <a:gd name="T29" fmla="*/ 37 h 673"/>
                    <a:gd name="T30" fmla="*/ 1026 w 1232"/>
                    <a:gd name="T31" fmla="*/ 31 h 673"/>
                    <a:gd name="T32" fmla="*/ 995 w 1232"/>
                    <a:gd name="T33" fmla="*/ 20 h 673"/>
                    <a:gd name="T34" fmla="*/ 973 w 1232"/>
                    <a:gd name="T35" fmla="*/ 16 h 673"/>
                    <a:gd name="T36" fmla="*/ 956 w 1232"/>
                    <a:gd name="T37" fmla="*/ 19 h 673"/>
                    <a:gd name="T38" fmla="*/ 939 w 1232"/>
                    <a:gd name="T39" fmla="*/ 29 h 673"/>
                    <a:gd name="T40" fmla="*/ 920 w 1232"/>
                    <a:gd name="T41" fmla="*/ 48 h 673"/>
                    <a:gd name="T42" fmla="*/ 824 w 1232"/>
                    <a:gd name="T43" fmla="*/ 168 h 673"/>
                    <a:gd name="T44" fmla="*/ 806 w 1232"/>
                    <a:gd name="T45" fmla="*/ 192 h 673"/>
                    <a:gd name="T46" fmla="*/ 788 w 1232"/>
                    <a:gd name="T47" fmla="*/ 204 h 673"/>
                    <a:gd name="T48" fmla="*/ 770 w 1232"/>
                    <a:gd name="T49" fmla="*/ 208 h 673"/>
                    <a:gd name="T50" fmla="*/ 745 w 1232"/>
                    <a:gd name="T51" fmla="*/ 204 h 673"/>
                    <a:gd name="T52" fmla="*/ 705 w 1232"/>
                    <a:gd name="T53" fmla="*/ 189 h 673"/>
                    <a:gd name="T54" fmla="*/ 666 w 1232"/>
                    <a:gd name="T55" fmla="*/ 179 h 673"/>
                    <a:gd name="T56" fmla="*/ 642 w 1232"/>
                    <a:gd name="T57" fmla="*/ 179 h 673"/>
                    <a:gd name="T58" fmla="*/ 614 w 1232"/>
                    <a:gd name="T59" fmla="*/ 186 h 673"/>
                    <a:gd name="T60" fmla="*/ 585 w 1232"/>
                    <a:gd name="T61" fmla="*/ 199 h 673"/>
                    <a:gd name="T62" fmla="*/ 556 w 1232"/>
                    <a:gd name="T63" fmla="*/ 205 h 673"/>
                    <a:gd name="T64" fmla="*/ 528 w 1232"/>
                    <a:gd name="T65" fmla="*/ 201 h 673"/>
                    <a:gd name="T66" fmla="*/ 498 w 1232"/>
                    <a:gd name="T67" fmla="*/ 190 h 673"/>
                    <a:gd name="T68" fmla="*/ 444 w 1232"/>
                    <a:gd name="T69" fmla="*/ 157 h 673"/>
                    <a:gd name="T70" fmla="*/ 380 w 1232"/>
                    <a:gd name="T71" fmla="*/ 92 h 673"/>
                    <a:gd name="T72" fmla="*/ 342 w 1232"/>
                    <a:gd name="T73" fmla="*/ 62 h 673"/>
                    <a:gd name="T74" fmla="*/ 305 w 1232"/>
                    <a:gd name="T75" fmla="*/ 39 h 673"/>
                    <a:gd name="T76" fmla="*/ 266 w 1232"/>
                    <a:gd name="T77" fmla="*/ 22 h 673"/>
                    <a:gd name="T78" fmla="*/ 229 w 1232"/>
                    <a:gd name="T79" fmla="*/ 15 h 673"/>
                    <a:gd name="T80" fmla="*/ 191 w 1232"/>
                    <a:gd name="T81" fmla="*/ 17 h 673"/>
                    <a:gd name="T82" fmla="*/ 153 w 1232"/>
                    <a:gd name="T83" fmla="*/ 28 h 673"/>
                    <a:gd name="T84" fmla="*/ 114 w 1232"/>
                    <a:gd name="T85" fmla="*/ 49 h 673"/>
                    <a:gd name="T86" fmla="*/ 75 w 1232"/>
                    <a:gd name="T87" fmla="*/ 80 h 673"/>
                    <a:gd name="T88" fmla="*/ 36 w 1232"/>
                    <a:gd name="T89" fmla="*/ 121 h 673"/>
                    <a:gd name="T90" fmla="*/ 9 w 1232"/>
                    <a:gd name="T91" fmla="*/ 149 h 6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1232" h="673">
                      <a:moveTo>
                        <a:pt x="0" y="153"/>
                      </a:moveTo>
                      <a:lnTo>
                        <a:pt x="0" y="153"/>
                      </a:lnTo>
                      <a:lnTo>
                        <a:pt x="97" y="280"/>
                      </a:lnTo>
                      <a:lnTo>
                        <a:pt x="97" y="284"/>
                      </a:lnTo>
                      <a:lnTo>
                        <a:pt x="99" y="287"/>
                      </a:lnTo>
                      <a:lnTo>
                        <a:pt x="109" y="289"/>
                      </a:lnTo>
                      <a:lnTo>
                        <a:pt x="135" y="296"/>
                      </a:lnTo>
                      <a:lnTo>
                        <a:pt x="168" y="306"/>
                      </a:lnTo>
                      <a:lnTo>
                        <a:pt x="197" y="314"/>
                      </a:lnTo>
                      <a:lnTo>
                        <a:pt x="366" y="417"/>
                      </a:lnTo>
                      <a:lnTo>
                        <a:pt x="491" y="540"/>
                      </a:lnTo>
                      <a:lnTo>
                        <a:pt x="644" y="673"/>
                      </a:lnTo>
                      <a:lnTo>
                        <a:pt x="680" y="657"/>
                      </a:lnTo>
                      <a:lnTo>
                        <a:pt x="771" y="646"/>
                      </a:lnTo>
                      <a:lnTo>
                        <a:pt x="847" y="513"/>
                      </a:lnTo>
                      <a:lnTo>
                        <a:pt x="1195" y="148"/>
                      </a:lnTo>
                      <a:lnTo>
                        <a:pt x="1207" y="125"/>
                      </a:lnTo>
                      <a:lnTo>
                        <a:pt x="1218" y="104"/>
                      </a:lnTo>
                      <a:lnTo>
                        <a:pt x="1222" y="94"/>
                      </a:lnTo>
                      <a:lnTo>
                        <a:pt x="1225" y="85"/>
                      </a:lnTo>
                      <a:lnTo>
                        <a:pt x="1228" y="75"/>
                      </a:lnTo>
                      <a:lnTo>
                        <a:pt x="1230" y="66"/>
                      </a:lnTo>
                      <a:lnTo>
                        <a:pt x="1231" y="58"/>
                      </a:lnTo>
                      <a:lnTo>
                        <a:pt x="1232" y="50"/>
                      </a:lnTo>
                      <a:lnTo>
                        <a:pt x="1231" y="42"/>
                      </a:lnTo>
                      <a:lnTo>
                        <a:pt x="1230" y="34"/>
                      </a:lnTo>
                      <a:lnTo>
                        <a:pt x="1227" y="27"/>
                      </a:lnTo>
                      <a:lnTo>
                        <a:pt x="1224" y="20"/>
                      </a:lnTo>
                      <a:lnTo>
                        <a:pt x="1220" y="15"/>
                      </a:lnTo>
                      <a:lnTo>
                        <a:pt x="1214" y="9"/>
                      </a:lnTo>
                      <a:lnTo>
                        <a:pt x="1199" y="4"/>
                      </a:lnTo>
                      <a:lnTo>
                        <a:pt x="1184" y="1"/>
                      </a:lnTo>
                      <a:lnTo>
                        <a:pt x="1169" y="0"/>
                      </a:lnTo>
                      <a:lnTo>
                        <a:pt x="1155" y="1"/>
                      </a:lnTo>
                      <a:lnTo>
                        <a:pt x="1141" y="4"/>
                      </a:lnTo>
                      <a:lnTo>
                        <a:pt x="1126" y="8"/>
                      </a:lnTo>
                      <a:lnTo>
                        <a:pt x="1110" y="14"/>
                      </a:lnTo>
                      <a:lnTo>
                        <a:pt x="1095" y="21"/>
                      </a:lnTo>
                      <a:lnTo>
                        <a:pt x="1088" y="26"/>
                      </a:lnTo>
                      <a:lnTo>
                        <a:pt x="1082" y="30"/>
                      </a:lnTo>
                      <a:lnTo>
                        <a:pt x="1076" y="32"/>
                      </a:lnTo>
                      <a:lnTo>
                        <a:pt x="1070" y="34"/>
                      </a:lnTo>
                      <a:lnTo>
                        <a:pt x="1064" y="37"/>
                      </a:lnTo>
                      <a:lnTo>
                        <a:pt x="1058" y="37"/>
                      </a:lnTo>
                      <a:lnTo>
                        <a:pt x="1053" y="37"/>
                      </a:lnTo>
                      <a:lnTo>
                        <a:pt x="1047" y="37"/>
                      </a:lnTo>
                      <a:lnTo>
                        <a:pt x="1036" y="34"/>
                      </a:lnTo>
                      <a:lnTo>
                        <a:pt x="1026" y="31"/>
                      </a:lnTo>
                      <a:lnTo>
                        <a:pt x="1015" y="27"/>
                      </a:lnTo>
                      <a:lnTo>
                        <a:pt x="1005" y="23"/>
                      </a:lnTo>
                      <a:lnTo>
                        <a:pt x="995" y="20"/>
                      </a:lnTo>
                      <a:lnTo>
                        <a:pt x="984" y="17"/>
                      </a:lnTo>
                      <a:lnTo>
                        <a:pt x="978" y="17"/>
                      </a:lnTo>
                      <a:lnTo>
                        <a:pt x="973" y="16"/>
                      </a:lnTo>
                      <a:lnTo>
                        <a:pt x="967" y="17"/>
                      </a:lnTo>
                      <a:lnTo>
                        <a:pt x="962" y="18"/>
                      </a:lnTo>
                      <a:lnTo>
                        <a:pt x="956" y="19"/>
                      </a:lnTo>
                      <a:lnTo>
                        <a:pt x="951" y="22"/>
                      </a:lnTo>
                      <a:lnTo>
                        <a:pt x="945" y="25"/>
                      </a:lnTo>
                      <a:lnTo>
                        <a:pt x="939" y="29"/>
                      </a:lnTo>
                      <a:lnTo>
                        <a:pt x="933" y="34"/>
                      </a:lnTo>
                      <a:lnTo>
                        <a:pt x="927" y="41"/>
                      </a:lnTo>
                      <a:lnTo>
                        <a:pt x="920" y="48"/>
                      </a:lnTo>
                      <a:lnTo>
                        <a:pt x="914" y="57"/>
                      </a:lnTo>
                      <a:lnTo>
                        <a:pt x="830" y="157"/>
                      </a:lnTo>
                      <a:lnTo>
                        <a:pt x="824" y="168"/>
                      </a:lnTo>
                      <a:lnTo>
                        <a:pt x="818" y="178"/>
                      </a:lnTo>
                      <a:lnTo>
                        <a:pt x="812" y="185"/>
                      </a:lnTo>
                      <a:lnTo>
                        <a:pt x="806" y="192"/>
                      </a:lnTo>
                      <a:lnTo>
                        <a:pt x="800" y="197"/>
                      </a:lnTo>
                      <a:lnTo>
                        <a:pt x="794" y="201"/>
                      </a:lnTo>
                      <a:lnTo>
                        <a:pt x="788" y="204"/>
                      </a:lnTo>
                      <a:lnTo>
                        <a:pt x="782" y="206"/>
                      </a:lnTo>
                      <a:lnTo>
                        <a:pt x="776" y="208"/>
                      </a:lnTo>
                      <a:lnTo>
                        <a:pt x="770" y="208"/>
                      </a:lnTo>
                      <a:lnTo>
                        <a:pt x="764" y="208"/>
                      </a:lnTo>
                      <a:lnTo>
                        <a:pt x="758" y="207"/>
                      </a:lnTo>
                      <a:lnTo>
                        <a:pt x="745" y="204"/>
                      </a:lnTo>
                      <a:lnTo>
                        <a:pt x="732" y="199"/>
                      </a:lnTo>
                      <a:lnTo>
                        <a:pt x="719" y="194"/>
                      </a:lnTo>
                      <a:lnTo>
                        <a:pt x="705" y="189"/>
                      </a:lnTo>
                      <a:lnTo>
                        <a:pt x="689" y="184"/>
                      </a:lnTo>
                      <a:lnTo>
                        <a:pt x="674" y="180"/>
                      </a:lnTo>
                      <a:lnTo>
                        <a:pt x="666" y="179"/>
                      </a:lnTo>
                      <a:lnTo>
                        <a:pt x="658" y="178"/>
                      </a:lnTo>
                      <a:lnTo>
                        <a:pt x="650" y="178"/>
                      </a:lnTo>
                      <a:lnTo>
                        <a:pt x="642" y="179"/>
                      </a:lnTo>
                      <a:lnTo>
                        <a:pt x="633" y="181"/>
                      </a:lnTo>
                      <a:lnTo>
                        <a:pt x="624" y="183"/>
                      </a:lnTo>
                      <a:lnTo>
                        <a:pt x="614" y="186"/>
                      </a:lnTo>
                      <a:lnTo>
                        <a:pt x="605" y="191"/>
                      </a:lnTo>
                      <a:lnTo>
                        <a:pt x="595" y="196"/>
                      </a:lnTo>
                      <a:lnTo>
                        <a:pt x="585" y="199"/>
                      </a:lnTo>
                      <a:lnTo>
                        <a:pt x="576" y="202"/>
                      </a:lnTo>
                      <a:lnTo>
                        <a:pt x="566" y="204"/>
                      </a:lnTo>
                      <a:lnTo>
                        <a:pt x="556" y="205"/>
                      </a:lnTo>
                      <a:lnTo>
                        <a:pt x="547" y="204"/>
                      </a:lnTo>
                      <a:lnTo>
                        <a:pt x="537" y="203"/>
                      </a:lnTo>
                      <a:lnTo>
                        <a:pt x="528" y="201"/>
                      </a:lnTo>
                      <a:lnTo>
                        <a:pt x="518" y="198"/>
                      </a:lnTo>
                      <a:lnTo>
                        <a:pt x="508" y="195"/>
                      </a:lnTo>
                      <a:lnTo>
                        <a:pt x="498" y="190"/>
                      </a:lnTo>
                      <a:lnTo>
                        <a:pt x="488" y="185"/>
                      </a:lnTo>
                      <a:lnTo>
                        <a:pt x="467" y="172"/>
                      </a:lnTo>
                      <a:lnTo>
                        <a:pt x="444" y="157"/>
                      </a:lnTo>
                      <a:lnTo>
                        <a:pt x="418" y="129"/>
                      </a:lnTo>
                      <a:lnTo>
                        <a:pt x="392" y="104"/>
                      </a:lnTo>
                      <a:lnTo>
                        <a:pt x="380" y="92"/>
                      </a:lnTo>
                      <a:lnTo>
                        <a:pt x="367" y="81"/>
                      </a:lnTo>
                      <a:lnTo>
                        <a:pt x="355" y="71"/>
                      </a:lnTo>
                      <a:lnTo>
                        <a:pt x="342" y="62"/>
                      </a:lnTo>
                      <a:lnTo>
                        <a:pt x="330" y="53"/>
                      </a:lnTo>
                      <a:lnTo>
                        <a:pt x="317" y="46"/>
                      </a:lnTo>
                      <a:lnTo>
                        <a:pt x="305" y="39"/>
                      </a:lnTo>
                      <a:lnTo>
                        <a:pt x="292" y="32"/>
                      </a:lnTo>
                      <a:lnTo>
                        <a:pt x="279" y="27"/>
                      </a:lnTo>
                      <a:lnTo>
                        <a:pt x="266" y="22"/>
                      </a:lnTo>
                      <a:lnTo>
                        <a:pt x="254" y="19"/>
                      </a:lnTo>
                      <a:lnTo>
                        <a:pt x="241" y="17"/>
                      </a:lnTo>
                      <a:lnTo>
                        <a:pt x="229" y="15"/>
                      </a:lnTo>
                      <a:lnTo>
                        <a:pt x="216" y="15"/>
                      </a:lnTo>
                      <a:lnTo>
                        <a:pt x="204" y="15"/>
                      </a:lnTo>
                      <a:lnTo>
                        <a:pt x="191" y="17"/>
                      </a:lnTo>
                      <a:lnTo>
                        <a:pt x="179" y="19"/>
                      </a:lnTo>
                      <a:lnTo>
                        <a:pt x="166" y="23"/>
                      </a:lnTo>
                      <a:lnTo>
                        <a:pt x="153" y="28"/>
                      </a:lnTo>
                      <a:lnTo>
                        <a:pt x="139" y="33"/>
                      </a:lnTo>
                      <a:lnTo>
                        <a:pt x="127" y="41"/>
                      </a:lnTo>
                      <a:lnTo>
                        <a:pt x="114" y="49"/>
                      </a:lnTo>
                      <a:lnTo>
                        <a:pt x="101" y="58"/>
                      </a:lnTo>
                      <a:lnTo>
                        <a:pt x="88" y="68"/>
                      </a:lnTo>
                      <a:lnTo>
                        <a:pt x="75" y="80"/>
                      </a:lnTo>
                      <a:lnTo>
                        <a:pt x="62" y="92"/>
                      </a:lnTo>
                      <a:lnTo>
                        <a:pt x="49" y="106"/>
                      </a:lnTo>
                      <a:lnTo>
                        <a:pt x="36" y="121"/>
                      </a:lnTo>
                      <a:lnTo>
                        <a:pt x="26" y="132"/>
                      </a:lnTo>
                      <a:lnTo>
                        <a:pt x="17" y="141"/>
                      </a:lnTo>
                      <a:lnTo>
                        <a:pt x="9" y="149"/>
                      </a:lnTo>
                      <a:lnTo>
                        <a:pt x="0" y="153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6033" name="Freeform 17"/>
                <p:cNvSpPr>
                  <a:spLocks noChangeAspect="1"/>
                </p:cNvSpPr>
                <p:nvPr/>
              </p:nvSpPr>
              <p:spPr bwMode="auto">
                <a:xfrm>
                  <a:off x="9205" y="2301"/>
                  <a:ext cx="177" cy="209"/>
                </a:xfrm>
                <a:custGeom>
                  <a:avLst/>
                  <a:gdLst>
                    <a:gd name="T0" fmla="*/ 346 w 707"/>
                    <a:gd name="T1" fmla="*/ 716 h 835"/>
                    <a:gd name="T2" fmla="*/ 321 w 707"/>
                    <a:gd name="T3" fmla="*/ 832 h 835"/>
                    <a:gd name="T4" fmla="*/ 131 w 707"/>
                    <a:gd name="T5" fmla="*/ 833 h 835"/>
                    <a:gd name="T6" fmla="*/ 118 w 707"/>
                    <a:gd name="T7" fmla="*/ 827 h 835"/>
                    <a:gd name="T8" fmla="*/ 105 w 707"/>
                    <a:gd name="T9" fmla="*/ 818 h 835"/>
                    <a:gd name="T10" fmla="*/ 93 w 707"/>
                    <a:gd name="T11" fmla="*/ 807 h 835"/>
                    <a:gd name="T12" fmla="*/ 83 w 707"/>
                    <a:gd name="T13" fmla="*/ 793 h 835"/>
                    <a:gd name="T14" fmla="*/ 75 w 707"/>
                    <a:gd name="T15" fmla="*/ 776 h 835"/>
                    <a:gd name="T16" fmla="*/ 70 w 707"/>
                    <a:gd name="T17" fmla="*/ 757 h 835"/>
                    <a:gd name="T18" fmla="*/ 68 w 707"/>
                    <a:gd name="T19" fmla="*/ 735 h 835"/>
                    <a:gd name="T20" fmla="*/ 70 w 707"/>
                    <a:gd name="T21" fmla="*/ 705 h 835"/>
                    <a:gd name="T22" fmla="*/ 67 w 707"/>
                    <a:gd name="T23" fmla="*/ 677 h 835"/>
                    <a:gd name="T24" fmla="*/ 56 w 707"/>
                    <a:gd name="T25" fmla="*/ 650 h 835"/>
                    <a:gd name="T26" fmla="*/ 40 w 707"/>
                    <a:gd name="T27" fmla="*/ 624 h 835"/>
                    <a:gd name="T28" fmla="*/ 20 w 707"/>
                    <a:gd name="T29" fmla="*/ 594 h 835"/>
                    <a:gd name="T30" fmla="*/ 6 w 707"/>
                    <a:gd name="T31" fmla="*/ 563 h 835"/>
                    <a:gd name="T32" fmla="*/ 0 w 707"/>
                    <a:gd name="T33" fmla="*/ 537 h 835"/>
                    <a:gd name="T34" fmla="*/ 1 w 707"/>
                    <a:gd name="T35" fmla="*/ 520 h 835"/>
                    <a:gd name="T36" fmla="*/ 4 w 707"/>
                    <a:gd name="T37" fmla="*/ 509 h 835"/>
                    <a:gd name="T38" fmla="*/ 9 w 707"/>
                    <a:gd name="T39" fmla="*/ 500 h 835"/>
                    <a:gd name="T40" fmla="*/ 16 w 707"/>
                    <a:gd name="T41" fmla="*/ 492 h 835"/>
                    <a:gd name="T42" fmla="*/ 24 w 707"/>
                    <a:gd name="T43" fmla="*/ 486 h 835"/>
                    <a:gd name="T44" fmla="*/ 34 w 707"/>
                    <a:gd name="T45" fmla="*/ 482 h 835"/>
                    <a:gd name="T46" fmla="*/ 52 w 707"/>
                    <a:gd name="T47" fmla="*/ 478 h 835"/>
                    <a:gd name="T48" fmla="*/ 81 w 707"/>
                    <a:gd name="T49" fmla="*/ 479 h 835"/>
                    <a:gd name="T50" fmla="*/ 106 w 707"/>
                    <a:gd name="T51" fmla="*/ 486 h 835"/>
                    <a:gd name="T52" fmla="*/ 124 w 707"/>
                    <a:gd name="T53" fmla="*/ 488 h 835"/>
                    <a:gd name="T54" fmla="*/ 142 w 707"/>
                    <a:gd name="T55" fmla="*/ 483 h 835"/>
                    <a:gd name="T56" fmla="*/ 158 w 707"/>
                    <a:gd name="T57" fmla="*/ 473 h 835"/>
                    <a:gd name="T58" fmla="*/ 171 w 707"/>
                    <a:gd name="T59" fmla="*/ 459 h 835"/>
                    <a:gd name="T60" fmla="*/ 181 w 707"/>
                    <a:gd name="T61" fmla="*/ 439 h 835"/>
                    <a:gd name="T62" fmla="*/ 186 w 707"/>
                    <a:gd name="T63" fmla="*/ 416 h 835"/>
                    <a:gd name="T64" fmla="*/ 186 w 707"/>
                    <a:gd name="T65" fmla="*/ 390 h 835"/>
                    <a:gd name="T66" fmla="*/ 182 w 707"/>
                    <a:gd name="T67" fmla="*/ 362 h 835"/>
                    <a:gd name="T68" fmla="*/ 183 w 707"/>
                    <a:gd name="T69" fmla="*/ 333 h 835"/>
                    <a:gd name="T70" fmla="*/ 188 w 707"/>
                    <a:gd name="T71" fmla="*/ 303 h 835"/>
                    <a:gd name="T72" fmla="*/ 197 w 707"/>
                    <a:gd name="T73" fmla="*/ 274 h 835"/>
                    <a:gd name="T74" fmla="*/ 208 w 707"/>
                    <a:gd name="T75" fmla="*/ 250 h 835"/>
                    <a:gd name="T76" fmla="*/ 213 w 707"/>
                    <a:gd name="T77" fmla="*/ 232 h 835"/>
                    <a:gd name="T78" fmla="*/ 216 w 707"/>
                    <a:gd name="T79" fmla="*/ 212 h 835"/>
                    <a:gd name="T80" fmla="*/ 215 w 707"/>
                    <a:gd name="T81" fmla="*/ 192 h 835"/>
                    <a:gd name="T82" fmla="*/ 210 w 707"/>
                    <a:gd name="T83" fmla="*/ 170 h 835"/>
                    <a:gd name="T84" fmla="*/ 202 w 707"/>
                    <a:gd name="T85" fmla="*/ 148 h 835"/>
                    <a:gd name="T86" fmla="*/ 189 w 707"/>
                    <a:gd name="T87" fmla="*/ 124 h 835"/>
                    <a:gd name="T88" fmla="*/ 172 w 707"/>
                    <a:gd name="T89" fmla="*/ 99 h 835"/>
                    <a:gd name="T90" fmla="*/ 151 w 707"/>
                    <a:gd name="T91" fmla="*/ 1 h 835"/>
                    <a:gd name="T92" fmla="*/ 250 w 707"/>
                    <a:gd name="T93" fmla="*/ 28 h 835"/>
                    <a:gd name="T94" fmla="*/ 544 w 707"/>
                    <a:gd name="T95" fmla="*/ 254 h 8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707" h="835">
                      <a:moveTo>
                        <a:pt x="707" y="395"/>
                      </a:moveTo>
                      <a:lnTo>
                        <a:pt x="346" y="716"/>
                      </a:lnTo>
                      <a:lnTo>
                        <a:pt x="323" y="831"/>
                      </a:lnTo>
                      <a:lnTo>
                        <a:pt x="321" y="832"/>
                      </a:lnTo>
                      <a:lnTo>
                        <a:pt x="138" y="835"/>
                      </a:lnTo>
                      <a:lnTo>
                        <a:pt x="131" y="833"/>
                      </a:lnTo>
                      <a:lnTo>
                        <a:pt x="125" y="830"/>
                      </a:lnTo>
                      <a:lnTo>
                        <a:pt x="118" y="827"/>
                      </a:lnTo>
                      <a:lnTo>
                        <a:pt x="112" y="822"/>
                      </a:lnTo>
                      <a:lnTo>
                        <a:pt x="105" y="818"/>
                      </a:lnTo>
                      <a:lnTo>
                        <a:pt x="99" y="813"/>
                      </a:lnTo>
                      <a:lnTo>
                        <a:pt x="93" y="807"/>
                      </a:lnTo>
                      <a:lnTo>
                        <a:pt x="88" y="800"/>
                      </a:lnTo>
                      <a:lnTo>
                        <a:pt x="83" y="793"/>
                      </a:lnTo>
                      <a:lnTo>
                        <a:pt x="79" y="785"/>
                      </a:lnTo>
                      <a:lnTo>
                        <a:pt x="75" y="776"/>
                      </a:lnTo>
                      <a:lnTo>
                        <a:pt x="72" y="767"/>
                      </a:lnTo>
                      <a:lnTo>
                        <a:pt x="70" y="757"/>
                      </a:lnTo>
                      <a:lnTo>
                        <a:pt x="68" y="746"/>
                      </a:lnTo>
                      <a:lnTo>
                        <a:pt x="68" y="735"/>
                      </a:lnTo>
                      <a:lnTo>
                        <a:pt x="69" y="721"/>
                      </a:lnTo>
                      <a:lnTo>
                        <a:pt x="70" y="705"/>
                      </a:lnTo>
                      <a:lnTo>
                        <a:pt x="69" y="690"/>
                      </a:lnTo>
                      <a:lnTo>
                        <a:pt x="67" y="677"/>
                      </a:lnTo>
                      <a:lnTo>
                        <a:pt x="63" y="663"/>
                      </a:lnTo>
                      <a:lnTo>
                        <a:pt x="56" y="650"/>
                      </a:lnTo>
                      <a:lnTo>
                        <a:pt x="49" y="637"/>
                      </a:lnTo>
                      <a:lnTo>
                        <a:pt x="40" y="624"/>
                      </a:lnTo>
                      <a:lnTo>
                        <a:pt x="30" y="609"/>
                      </a:lnTo>
                      <a:lnTo>
                        <a:pt x="20" y="594"/>
                      </a:lnTo>
                      <a:lnTo>
                        <a:pt x="12" y="578"/>
                      </a:lnTo>
                      <a:lnTo>
                        <a:pt x="6" y="563"/>
                      </a:lnTo>
                      <a:lnTo>
                        <a:pt x="2" y="550"/>
                      </a:lnTo>
                      <a:lnTo>
                        <a:pt x="0" y="537"/>
                      </a:lnTo>
                      <a:lnTo>
                        <a:pt x="1" y="525"/>
                      </a:lnTo>
                      <a:lnTo>
                        <a:pt x="1" y="520"/>
                      </a:lnTo>
                      <a:lnTo>
                        <a:pt x="3" y="514"/>
                      </a:lnTo>
                      <a:lnTo>
                        <a:pt x="4" y="509"/>
                      </a:lnTo>
                      <a:lnTo>
                        <a:pt x="7" y="505"/>
                      </a:lnTo>
                      <a:lnTo>
                        <a:pt x="9" y="500"/>
                      </a:lnTo>
                      <a:lnTo>
                        <a:pt x="12" y="496"/>
                      </a:lnTo>
                      <a:lnTo>
                        <a:pt x="16" y="492"/>
                      </a:lnTo>
                      <a:lnTo>
                        <a:pt x="20" y="489"/>
                      </a:lnTo>
                      <a:lnTo>
                        <a:pt x="24" y="486"/>
                      </a:lnTo>
                      <a:lnTo>
                        <a:pt x="29" y="484"/>
                      </a:lnTo>
                      <a:lnTo>
                        <a:pt x="34" y="482"/>
                      </a:lnTo>
                      <a:lnTo>
                        <a:pt x="40" y="480"/>
                      </a:lnTo>
                      <a:lnTo>
                        <a:pt x="52" y="478"/>
                      </a:lnTo>
                      <a:lnTo>
                        <a:pt x="66" y="478"/>
                      </a:lnTo>
                      <a:lnTo>
                        <a:pt x="81" y="479"/>
                      </a:lnTo>
                      <a:lnTo>
                        <a:pt x="98" y="483"/>
                      </a:lnTo>
                      <a:lnTo>
                        <a:pt x="106" y="486"/>
                      </a:lnTo>
                      <a:lnTo>
                        <a:pt x="115" y="488"/>
                      </a:lnTo>
                      <a:lnTo>
                        <a:pt x="124" y="488"/>
                      </a:lnTo>
                      <a:lnTo>
                        <a:pt x="133" y="486"/>
                      </a:lnTo>
                      <a:lnTo>
                        <a:pt x="142" y="483"/>
                      </a:lnTo>
                      <a:lnTo>
                        <a:pt x="150" y="479"/>
                      </a:lnTo>
                      <a:lnTo>
                        <a:pt x="158" y="473"/>
                      </a:lnTo>
                      <a:lnTo>
                        <a:pt x="165" y="467"/>
                      </a:lnTo>
                      <a:lnTo>
                        <a:pt x="171" y="459"/>
                      </a:lnTo>
                      <a:lnTo>
                        <a:pt x="177" y="449"/>
                      </a:lnTo>
                      <a:lnTo>
                        <a:pt x="181" y="439"/>
                      </a:lnTo>
                      <a:lnTo>
                        <a:pt x="185" y="428"/>
                      </a:lnTo>
                      <a:lnTo>
                        <a:pt x="186" y="416"/>
                      </a:lnTo>
                      <a:lnTo>
                        <a:pt x="187" y="404"/>
                      </a:lnTo>
                      <a:lnTo>
                        <a:pt x="186" y="390"/>
                      </a:lnTo>
                      <a:lnTo>
                        <a:pt x="183" y="377"/>
                      </a:lnTo>
                      <a:lnTo>
                        <a:pt x="182" y="362"/>
                      </a:lnTo>
                      <a:lnTo>
                        <a:pt x="181" y="348"/>
                      </a:lnTo>
                      <a:lnTo>
                        <a:pt x="183" y="333"/>
                      </a:lnTo>
                      <a:lnTo>
                        <a:pt x="185" y="319"/>
                      </a:lnTo>
                      <a:lnTo>
                        <a:pt x="188" y="303"/>
                      </a:lnTo>
                      <a:lnTo>
                        <a:pt x="192" y="288"/>
                      </a:lnTo>
                      <a:lnTo>
                        <a:pt x="197" y="274"/>
                      </a:lnTo>
                      <a:lnTo>
                        <a:pt x="204" y="259"/>
                      </a:lnTo>
                      <a:lnTo>
                        <a:pt x="208" y="250"/>
                      </a:lnTo>
                      <a:lnTo>
                        <a:pt x="211" y="241"/>
                      </a:lnTo>
                      <a:lnTo>
                        <a:pt x="213" y="232"/>
                      </a:lnTo>
                      <a:lnTo>
                        <a:pt x="215" y="222"/>
                      </a:lnTo>
                      <a:lnTo>
                        <a:pt x="216" y="212"/>
                      </a:lnTo>
                      <a:lnTo>
                        <a:pt x="216" y="202"/>
                      </a:lnTo>
                      <a:lnTo>
                        <a:pt x="215" y="192"/>
                      </a:lnTo>
                      <a:lnTo>
                        <a:pt x="213" y="181"/>
                      </a:lnTo>
                      <a:lnTo>
                        <a:pt x="210" y="170"/>
                      </a:lnTo>
                      <a:lnTo>
                        <a:pt x="207" y="159"/>
                      </a:lnTo>
                      <a:lnTo>
                        <a:pt x="202" y="148"/>
                      </a:lnTo>
                      <a:lnTo>
                        <a:pt x="195" y="136"/>
                      </a:lnTo>
                      <a:lnTo>
                        <a:pt x="189" y="124"/>
                      </a:lnTo>
                      <a:lnTo>
                        <a:pt x="181" y="112"/>
                      </a:lnTo>
                      <a:lnTo>
                        <a:pt x="172" y="99"/>
                      </a:lnTo>
                      <a:lnTo>
                        <a:pt x="162" y="86"/>
                      </a:lnTo>
                      <a:lnTo>
                        <a:pt x="151" y="1"/>
                      </a:lnTo>
                      <a:lnTo>
                        <a:pt x="153" y="0"/>
                      </a:lnTo>
                      <a:lnTo>
                        <a:pt x="250" y="28"/>
                      </a:lnTo>
                      <a:lnTo>
                        <a:pt x="419" y="131"/>
                      </a:lnTo>
                      <a:lnTo>
                        <a:pt x="544" y="254"/>
                      </a:lnTo>
                      <a:lnTo>
                        <a:pt x="707" y="395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6034" name="Freeform 18"/>
                <p:cNvSpPr>
                  <a:spLocks noChangeAspect="1"/>
                </p:cNvSpPr>
                <p:nvPr/>
              </p:nvSpPr>
              <p:spPr bwMode="auto">
                <a:xfrm>
                  <a:off x="8202" y="1368"/>
                  <a:ext cx="686" cy="948"/>
                </a:xfrm>
                <a:custGeom>
                  <a:avLst/>
                  <a:gdLst>
                    <a:gd name="T0" fmla="*/ 944 w 2744"/>
                    <a:gd name="T1" fmla="*/ 81 h 3792"/>
                    <a:gd name="T2" fmla="*/ 897 w 2744"/>
                    <a:gd name="T3" fmla="*/ 214 h 3792"/>
                    <a:gd name="T4" fmla="*/ 892 w 2744"/>
                    <a:gd name="T5" fmla="*/ 341 h 3792"/>
                    <a:gd name="T6" fmla="*/ 861 w 2744"/>
                    <a:gd name="T7" fmla="*/ 432 h 3792"/>
                    <a:gd name="T8" fmla="*/ 803 w 2744"/>
                    <a:gd name="T9" fmla="*/ 515 h 3792"/>
                    <a:gd name="T10" fmla="*/ 761 w 2744"/>
                    <a:gd name="T11" fmla="*/ 641 h 3792"/>
                    <a:gd name="T12" fmla="*/ 688 w 2744"/>
                    <a:gd name="T13" fmla="*/ 795 h 3792"/>
                    <a:gd name="T14" fmla="*/ 650 w 2744"/>
                    <a:gd name="T15" fmla="*/ 893 h 3792"/>
                    <a:gd name="T16" fmla="*/ 568 w 2744"/>
                    <a:gd name="T17" fmla="*/ 971 h 3792"/>
                    <a:gd name="T18" fmla="*/ 487 w 2744"/>
                    <a:gd name="T19" fmla="*/ 1200 h 3792"/>
                    <a:gd name="T20" fmla="*/ 421 w 2744"/>
                    <a:gd name="T21" fmla="*/ 1272 h 3792"/>
                    <a:gd name="T22" fmla="*/ 366 w 2744"/>
                    <a:gd name="T23" fmla="*/ 1367 h 3792"/>
                    <a:gd name="T24" fmla="*/ 19 w 2744"/>
                    <a:gd name="T25" fmla="*/ 1710 h 3792"/>
                    <a:gd name="T26" fmla="*/ 76 w 2744"/>
                    <a:gd name="T27" fmla="*/ 1720 h 3792"/>
                    <a:gd name="T28" fmla="*/ 136 w 2744"/>
                    <a:gd name="T29" fmla="*/ 1715 h 3792"/>
                    <a:gd name="T30" fmla="*/ 173 w 2744"/>
                    <a:gd name="T31" fmla="*/ 1747 h 3792"/>
                    <a:gd name="T32" fmla="*/ 197 w 2744"/>
                    <a:gd name="T33" fmla="*/ 1786 h 3792"/>
                    <a:gd name="T34" fmla="*/ 288 w 2744"/>
                    <a:gd name="T35" fmla="*/ 1821 h 3792"/>
                    <a:gd name="T36" fmla="*/ 330 w 2744"/>
                    <a:gd name="T37" fmla="*/ 1870 h 3792"/>
                    <a:gd name="T38" fmla="*/ 345 w 2744"/>
                    <a:gd name="T39" fmla="*/ 2141 h 3792"/>
                    <a:gd name="T40" fmla="*/ 345 w 2744"/>
                    <a:gd name="T41" fmla="*/ 2340 h 3792"/>
                    <a:gd name="T42" fmla="*/ 296 w 2744"/>
                    <a:gd name="T43" fmla="*/ 2470 h 3792"/>
                    <a:gd name="T44" fmla="*/ 235 w 2744"/>
                    <a:gd name="T45" fmla="*/ 2528 h 3792"/>
                    <a:gd name="T46" fmla="*/ 243 w 2744"/>
                    <a:gd name="T47" fmla="*/ 2550 h 3792"/>
                    <a:gd name="T48" fmla="*/ 292 w 2744"/>
                    <a:gd name="T49" fmla="*/ 2574 h 3792"/>
                    <a:gd name="T50" fmla="*/ 302 w 2744"/>
                    <a:gd name="T51" fmla="*/ 2624 h 3792"/>
                    <a:gd name="T52" fmla="*/ 384 w 2744"/>
                    <a:gd name="T53" fmla="*/ 2717 h 3792"/>
                    <a:gd name="T54" fmla="*/ 457 w 2744"/>
                    <a:gd name="T55" fmla="*/ 2818 h 3792"/>
                    <a:gd name="T56" fmla="*/ 500 w 2744"/>
                    <a:gd name="T57" fmla="*/ 2850 h 3792"/>
                    <a:gd name="T58" fmla="*/ 621 w 2744"/>
                    <a:gd name="T59" fmla="*/ 2840 h 3792"/>
                    <a:gd name="T60" fmla="*/ 671 w 2744"/>
                    <a:gd name="T61" fmla="*/ 2855 h 3792"/>
                    <a:gd name="T62" fmla="*/ 683 w 2744"/>
                    <a:gd name="T63" fmla="*/ 2908 h 3792"/>
                    <a:gd name="T64" fmla="*/ 709 w 2744"/>
                    <a:gd name="T65" fmla="*/ 3010 h 3792"/>
                    <a:gd name="T66" fmla="*/ 702 w 2744"/>
                    <a:gd name="T67" fmla="*/ 3047 h 3792"/>
                    <a:gd name="T68" fmla="*/ 652 w 2744"/>
                    <a:gd name="T69" fmla="*/ 3057 h 3792"/>
                    <a:gd name="T70" fmla="*/ 598 w 2744"/>
                    <a:gd name="T71" fmla="*/ 3076 h 3792"/>
                    <a:gd name="T72" fmla="*/ 567 w 2744"/>
                    <a:gd name="T73" fmla="*/ 3171 h 3792"/>
                    <a:gd name="T74" fmla="*/ 542 w 2744"/>
                    <a:gd name="T75" fmla="*/ 3242 h 3792"/>
                    <a:gd name="T76" fmla="*/ 513 w 2744"/>
                    <a:gd name="T77" fmla="*/ 3276 h 3792"/>
                    <a:gd name="T78" fmla="*/ 522 w 2744"/>
                    <a:gd name="T79" fmla="*/ 3299 h 3792"/>
                    <a:gd name="T80" fmla="*/ 578 w 2744"/>
                    <a:gd name="T81" fmla="*/ 3335 h 3792"/>
                    <a:gd name="T82" fmla="*/ 592 w 2744"/>
                    <a:gd name="T83" fmla="*/ 3373 h 3792"/>
                    <a:gd name="T84" fmla="*/ 620 w 2744"/>
                    <a:gd name="T85" fmla="*/ 3456 h 3792"/>
                    <a:gd name="T86" fmla="*/ 656 w 2744"/>
                    <a:gd name="T87" fmla="*/ 3478 h 3792"/>
                    <a:gd name="T88" fmla="*/ 702 w 2744"/>
                    <a:gd name="T89" fmla="*/ 3665 h 3792"/>
                    <a:gd name="T90" fmla="*/ 718 w 2744"/>
                    <a:gd name="T91" fmla="*/ 3725 h 3792"/>
                    <a:gd name="T92" fmla="*/ 755 w 2744"/>
                    <a:gd name="T93" fmla="*/ 3749 h 3792"/>
                    <a:gd name="T94" fmla="*/ 825 w 2744"/>
                    <a:gd name="T95" fmla="*/ 3776 h 3792"/>
                    <a:gd name="T96" fmla="*/ 962 w 2744"/>
                    <a:gd name="T97" fmla="*/ 3524 h 3792"/>
                    <a:gd name="T98" fmla="*/ 1545 w 2744"/>
                    <a:gd name="T99" fmla="*/ 2584 h 3792"/>
                    <a:gd name="T100" fmla="*/ 2217 w 2744"/>
                    <a:gd name="T101" fmla="*/ 2282 h 3792"/>
                    <a:gd name="T102" fmla="*/ 2226 w 2744"/>
                    <a:gd name="T103" fmla="*/ 1381 h 3792"/>
                    <a:gd name="T104" fmla="*/ 2722 w 2744"/>
                    <a:gd name="T105" fmla="*/ 705 h 3792"/>
                    <a:gd name="T106" fmla="*/ 1884 w 2744"/>
                    <a:gd name="T107" fmla="*/ 537 h 3792"/>
                    <a:gd name="T108" fmla="*/ 1601 w 2744"/>
                    <a:gd name="T109" fmla="*/ 610 h 3792"/>
                    <a:gd name="T110" fmla="*/ 1355 w 2744"/>
                    <a:gd name="T111" fmla="*/ 131 h 3792"/>
                    <a:gd name="T112" fmla="*/ 1075 w 2744"/>
                    <a:gd name="T113" fmla="*/ 62 h 37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744" h="3792">
                      <a:moveTo>
                        <a:pt x="989" y="0"/>
                      </a:moveTo>
                      <a:lnTo>
                        <a:pt x="977" y="6"/>
                      </a:lnTo>
                      <a:lnTo>
                        <a:pt x="987" y="8"/>
                      </a:lnTo>
                      <a:lnTo>
                        <a:pt x="976" y="26"/>
                      </a:lnTo>
                      <a:lnTo>
                        <a:pt x="965" y="44"/>
                      </a:lnTo>
                      <a:lnTo>
                        <a:pt x="954" y="63"/>
                      </a:lnTo>
                      <a:lnTo>
                        <a:pt x="944" y="81"/>
                      </a:lnTo>
                      <a:lnTo>
                        <a:pt x="935" y="99"/>
                      </a:lnTo>
                      <a:lnTo>
                        <a:pt x="926" y="119"/>
                      </a:lnTo>
                      <a:lnTo>
                        <a:pt x="919" y="138"/>
                      </a:lnTo>
                      <a:lnTo>
                        <a:pt x="912" y="157"/>
                      </a:lnTo>
                      <a:lnTo>
                        <a:pt x="906" y="176"/>
                      </a:lnTo>
                      <a:lnTo>
                        <a:pt x="901" y="195"/>
                      </a:lnTo>
                      <a:lnTo>
                        <a:pt x="897" y="214"/>
                      </a:lnTo>
                      <a:lnTo>
                        <a:pt x="894" y="233"/>
                      </a:lnTo>
                      <a:lnTo>
                        <a:pt x="892" y="254"/>
                      </a:lnTo>
                      <a:lnTo>
                        <a:pt x="892" y="274"/>
                      </a:lnTo>
                      <a:lnTo>
                        <a:pt x="893" y="294"/>
                      </a:lnTo>
                      <a:lnTo>
                        <a:pt x="896" y="314"/>
                      </a:lnTo>
                      <a:lnTo>
                        <a:pt x="894" y="327"/>
                      </a:lnTo>
                      <a:lnTo>
                        <a:pt x="892" y="341"/>
                      </a:lnTo>
                      <a:lnTo>
                        <a:pt x="889" y="354"/>
                      </a:lnTo>
                      <a:lnTo>
                        <a:pt x="886" y="367"/>
                      </a:lnTo>
                      <a:lnTo>
                        <a:pt x="882" y="380"/>
                      </a:lnTo>
                      <a:lnTo>
                        <a:pt x="878" y="394"/>
                      </a:lnTo>
                      <a:lnTo>
                        <a:pt x="872" y="407"/>
                      </a:lnTo>
                      <a:lnTo>
                        <a:pt x="867" y="420"/>
                      </a:lnTo>
                      <a:lnTo>
                        <a:pt x="861" y="432"/>
                      </a:lnTo>
                      <a:lnTo>
                        <a:pt x="854" y="444"/>
                      </a:lnTo>
                      <a:lnTo>
                        <a:pt x="847" y="457"/>
                      </a:lnTo>
                      <a:lnTo>
                        <a:pt x="839" y="469"/>
                      </a:lnTo>
                      <a:lnTo>
                        <a:pt x="831" y="481"/>
                      </a:lnTo>
                      <a:lnTo>
                        <a:pt x="822" y="492"/>
                      </a:lnTo>
                      <a:lnTo>
                        <a:pt x="813" y="504"/>
                      </a:lnTo>
                      <a:lnTo>
                        <a:pt x="803" y="515"/>
                      </a:lnTo>
                      <a:lnTo>
                        <a:pt x="798" y="538"/>
                      </a:lnTo>
                      <a:lnTo>
                        <a:pt x="793" y="557"/>
                      </a:lnTo>
                      <a:lnTo>
                        <a:pt x="787" y="576"/>
                      </a:lnTo>
                      <a:lnTo>
                        <a:pt x="781" y="594"/>
                      </a:lnTo>
                      <a:lnTo>
                        <a:pt x="774" y="610"/>
                      </a:lnTo>
                      <a:lnTo>
                        <a:pt x="768" y="626"/>
                      </a:lnTo>
                      <a:lnTo>
                        <a:pt x="761" y="641"/>
                      </a:lnTo>
                      <a:lnTo>
                        <a:pt x="753" y="655"/>
                      </a:lnTo>
                      <a:lnTo>
                        <a:pt x="739" y="684"/>
                      </a:lnTo>
                      <a:lnTo>
                        <a:pt x="723" y="710"/>
                      </a:lnTo>
                      <a:lnTo>
                        <a:pt x="707" y="736"/>
                      </a:lnTo>
                      <a:lnTo>
                        <a:pt x="692" y="764"/>
                      </a:lnTo>
                      <a:lnTo>
                        <a:pt x="691" y="779"/>
                      </a:lnTo>
                      <a:lnTo>
                        <a:pt x="688" y="795"/>
                      </a:lnTo>
                      <a:lnTo>
                        <a:pt x="685" y="811"/>
                      </a:lnTo>
                      <a:lnTo>
                        <a:pt x="681" y="826"/>
                      </a:lnTo>
                      <a:lnTo>
                        <a:pt x="676" y="840"/>
                      </a:lnTo>
                      <a:lnTo>
                        <a:pt x="671" y="854"/>
                      </a:lnTo>
                      <a:lnTo>
                        <a:pt x="665" y="867"/>
                      </a:lnTo>
                      <a:lnTo>
                        <a:pt x="658" y="880"/>
                      </a:lnTo>
                      <a:lnTo>
                        <a:pt x="650" y="893"/>
                      </a:lnTo>
                      <a:lnTo>
                        <a:pt x="641" y="905"/>
                      </a:lnTo>
                      <a:lnTo>
                        <a:pt x="631" y="917"/>
                      </a:lnTo>
                      <a:lnTo>
                        <a:pt x="621" y="929"/>
                      </a:lnTo>
                      <a:lnTo>
                        <a:pt x="609" y="940"/>
                      </a:lnTo>
                      <a:lnTo>
                        <a:pt x="596" y="950"/>
                      </a:lnTo>
                      <a:lnTo>
                        <a:pt x="583" y="961"/>
                      </a:lnTo>
                      <a:lnTo>
                        <a:pt x="568" y="971"/>
                      </a:lnTo>
                      <a:lnTo>
                        <a:pt x="524" y="1097"/>
                      </a:lnTo>
                      <a:lnTo>
                        <a:pt x="520" y="1120"/>
                      </a:lnTo>
                      <a:lnTo>
                        <a:pt x="514" y="1141"/>
                      </a:lnTo>
                      <a:lnTo>
                        <a:pt x="507" y="1162"/>
                      </a:lnTo>
                      <a:lnTo>
                        <a:pt x="498" y="1182"/>
                      </a:lnTo>
                      <a:lnTo>
                        <a:pt x="493" y="1191"/>
                      </a:lnTo>
                      <a:lnTo>
                        <a:pt x="487" y="1200"/>
                      </a:lnTo>
                      <a:lnTo>
                        <a:pt x="481" y="1209"/>
                      </a:lnTo>
                      <a:lnTo>
                        <a:pt x="475" y="1218"/>
                      </a:lnTo>
                      <a:lnTo>
                        <a:pt x="461" y="1235"/>
                      </a:lnTo>
                      <a:lnTo>
                        <a:pt x="444" y="1250"/>
                      </a:lnTo>
                      <a:lnTo>
                        <a:pt x="436" y="1257"/>
                      </a:lnTo>
                      <a:lnTo>
                        <a:pt x="429" y="1264"/>
                      </a:lnTo>
                      <a:lnTo>
                        <a:pt x="421" y="1272"/>
                      </a:lnTo>
                      <a:lnTo>
                        <a:pt x="414" y="1280"/>
                      </a:lnTo>
                      <a:lnTo>
                        <a:pt x="407" y="1289"/>
                      </a:lnTo>
                      <a:lnTo>
                        <a:pt x="400" y="1298"/>
                      </a:lnTo>
                      <a:lnTo>
                        <a:pt x="394" y="1308"/>
                      </a:lnTo>
                      <a:lnTo>
                        <a:pt x="388" y="1319"/>
                      </a:lnTo>
                      <a:lnTo>
                        <a:pt x="376" y="1342"/>
                      </a:lnTo>
                      <a:lnTo>
                        <a:pt x="366" y="1367"/>
                      </a:lnTo>
                      <a:lnTo>
                        <a:pt x="357" y="1395"/>
                      </a:lnTo>
                      <a:lnTo>
                        <a:pt x="349" y="1425"/>
                      </a:lnTo>
                      <a:lnTo>
                        <a:pt x="0" y="1683"/>
                      </a:lnTo>
                      <a:lnTo>
                        <a:pt x="5" y="1691"/>
                      </a:lnTo>
                      <a:lnTo>
                        <a:pt x="9" y="1699"/>
                      </a:lnTo>
                      <a:lnTo>
                        <a:pt x="14" y="1705"/>
                      </a:lnTo>
                      <a:lnTo>
                        <a:pt x="19" y="1710"/>
                      </a:lnTo>
                      <a:lnTo>
                        <a:pt x="24" y="1714"/>
                      </a:lnTo>
                      <a:lnTo>
                        <a:pt x="29" y="1717"/>
                      </a:lnTo>
                      <a:lnTo>
                        <a:pt x="35" y="1719"/>
                      </a:lnTo>
                      <a:lnTo>
                        <a:pt x="40" y="1721"/>
                      </a:lnTo>
                      <a:lnTo>
                        <a:pt x="53" y="1722"/>
                      </a:lnTo>
                      <a:lnTo>
                        <a:pt x="64" y="1721"/>
                      </a:lnTo>
                      <a:lnTo>
                        <a:pt x="76" y="1720"/>
                      </a:lnTo>
                      <a:lnTo>
                        <a:pt x="88" y="1717"/>
                      </a:lnTo>
                      <a:lnTo>
                        <a:pt x="100" y="1715"/>
                      </a:lnTo>
                      <a:lnTo>
                        <a:pt x="112" y="1713"/>
                      </a:lnTo>
                      <a:lnTo>
                        <a:pt x="118" y="1713"/>
                      </a:lnTo>
                      <a:lnTo>
                        <a:pt x="124" y="1713"/>
                      </a:lnTo>
                      <a:lnTo>
                        <a:pt x="130" y="1713"/>
                      </a:lnTo>
                      <a:lnTo>
                        <a:pt x="136" y="1715"/>
                      </a:lnTo>
                      <a:lnTo>
                        <a:pt x="141" y="1717"/>
                      </a:lnTo>
                      <a:lnTo>
                        <a:pt x="147" y="1719"/>
                      </a:lnTo>
                      <a:lnTo>
                        <a:pt x="153" y="1723"/>
                      </a:lnTo>
                      <a:lnTo>
                        <a:pt x="158" y="1727"/>
                      </a:lnTo>
                      <a:lnTo>
                        <a:pt x="163" y="1733"/>
                      </a:lnTo>
                      <a:lnTo>
                        <a:pt x="168" y="1739"/>
                      </a:lnTo>
                      <a:lnTo>
                        <a:pt x="173" y="1747"/>
                      </a:lnTo>
                      <a:lnTo>
                        <a:pt x="178" y="1756"/>
                      </a:lnTo>
                      <a:lnTo>
                        <a:pt x="179" y="1763"/>
                      </a:lnTo>
                      <a:lnTo>
                        <a:pt x="181" y="1769"/>
                      </a:lnTo>
                      <a:lnTo>
                        <a:pt x="185" y="1774"/>
                      </a:lnTo>
                      <a:lnTo>
                        <a:pt x="188" y="1778"/>
                      </a:lnTo>
                      <a:lnTo>
                        <a:pt x="192" y="1782"/>
                      </a:lnTo>
                      <a:lnTo>
                        <a:pt x="197" y="1786"/>
                      </a:lnTo>
                      <a:lnTo>
                        <a:pt x="203" y="1789"/>
                      </a:lnTo>
                      <a:lnTo>
                        <a:pt x="208" y="1791"/>
                      </a:lnTo>
                      <a:lnTo>
                        <a:pt x="235" y="1801"/>
                      </a:lnTo>
                      <a:lnTo>
                        <a:pt x="265" y="1810"/>
                      </a:lnTo>
                      <a:lnTo>
                        <a:pt x="273" y="1814"/>
                      </a:lnTo>
                      <a:lnTo>
                        <a:pt x="280" y="1817"/>
                      </a:lnTo>
                      <a:lnTo>
                        <a:pt x="288" y="1821"/>
                      </a:lnTo>
                      <a:lnTo>
                        <a:pt x="295" y="1826"/>
                      </a:lnTo>
                      <a:lnTo>
                        <a:pt x="302" y="1831"/>
                      </a:lnTo>
                      <a:lnTo>
                        <a:pt x="308" y="1837"/>
                      </a:lnTo>
                      <a:lnTo>
                        <a:pt x="314" y="1844"/>
                      </a:lnTo>
                      <a:lnTo>
                        <a:pt x="319" y="1852"/>
                      </a:lnTo>
                      <a:lnTo>
                        <a:pt x="325" y="1860"/>
                      </a:lnTo>
                      <a:lnTo>
                        <a:pt x="330" y="1870"/>
                      </a:lnTo>
                      <a:lnTo>
                        <a:pt x="334" y="1881"/>
                      </a:lnTo>
                      <a:lnTo>
                        <a:pt x="337" y="1893"/>
                      </a:lnTo>
                      <a:lnTo>
                        <a:pt x="339" y="1907"/>
                      </a:lnTo>
                      <a:lnTo>
                        <a:pt x="340" y="1922"/>
                      </a:lnTo>
                      <a:lnTo>
                        <a:pt x="341" y="1939"/>
                      </a:lnTo>
                      <a:lnTo>
                        <a:pt x="341" y="1957"/>
                      </a:lnTo>
                      <a:lnTo>
                        <a:pt x="345" y="2141"/>
                      </a:lnTo>
                      <a:lnTo>
                        <a:pt x="348" y="2174"/>
                      </a:lnTo>
                      <a:lnTo>
                        <a:pt x="350" y="2205"/>
                      </a:lnTo>
                      <a:lnTo>
                        <a:pt x="351" y="2236"/>
                      </a:lnTo>
                      <a:lnTo>
                        <a:pt x="351" y="2264"/>
                      </a:lnTo>
                      <a:lnTo>
                        <a:pt x="350" y="2291"/>
                      </a:lnTo>
                      <a:lnTo>
                        <a:pt x="348" y="2316"/>
                      </a:lnTo>
                      <a:lnTo>
                        <a:pt x="345" y="2340"/>
                      </a:lnTo>
                      <a:lnTo>
                        <a:pt x="341" y="2364"/>
                      </a:lnTo>
                      <a:lnTo>
                        <a:pt x="336" y="2385"/>
                      </a:lnTo>
                      <a:lnTo>
                        <a:pt x="330" y="2405"/>
                      </a:lnTo>
                      <a:lnTo>
                        <a:pt x="323" y="2423"/>
                      </a:lnTo>
                      <a:lnTo>
                        <a:pt x="315" y="2440"/>
                      </a:lnTo>
                      <a:lnTo>
                        <a:pt x="306" y="2456"/>
                      </a:lnTo>
                      <a:lnTo>
                        <a:pt x="296" y="2470"/>
                      </a:lnTo>
                      <a:lnTo>
                        <a:pt x="286" y="2483"/>
                      </a:lnTo>
                      <a:lnTo>
                        <a:pt x="275" y="2495"/>
                      </a:lnTo>
                      <a:lnTo>
                        <a:pt x="258" y="2507"/>
                      </a:lnTo>
                      <a:lnTo>
                        <a:pt x="246" y="2516"/>
                      </a:lnTo>
                      <a:lnTo>
                        <a:pt x="241" y="2521"/>
                      </a:lnTo>
                      <a:lnTo>
                        <a:pt x="238" y="2525"/>
                      </a:lnTo>
                      <a:lnTo>
                        <a:pt x="235" y="2528"/>
                      </a:lnTo>
                      <a:lnTo>
                        <a:pt x="234" y="2532"/>
                      </a:lnTo>
                      <a:lnTo>
                        <a:pt x="233" y="2535"/>
                      </a:lnTo>
                      <a:lnTo>
                        <a:pt x="232" y="2537"/>
                      </a:lnTo>
                      <a:lnTo>
                        <a:pt x="233" y="2540"/>
                      </a:lnTo>
                      <a:lnTo>
                        <a:pt x="234" y="2542"/>
                      </a:lnTo>
                      <a:lnTo>
                        <a:pt x="238" y="2546"/>
                      </a:lnTo>
                      <a:lnTo>
                        <a:pt x="243" y="2550"/>
                      </a:lnTo>
                      <a:lnTo>
                        <a:pt x="257" y="2556"/>
                      </a:lnTo>
                      <a:lnTo>
                        <a:pt x="273" y="2562"/>
                      </a:lnTo>
                      <a:lnTo>
                        <a:pt x="280" y="2565"/>
                      </a:lnTo>
                      <a:lnTo>
                        <a:pt x="286" y="2568"/>
                      </a:lnTo>
                      <a:lnTo>
                        <a:pt x="288" y="2570"/>
                      </a:lnTo>
                      <a:lnTo>
                        <a:pt x="290" y="2572"/>
                      </a:lnTo>
                      <a:lnTo>
                        <a:pt x="292" y="2574"/>
                      </a:lnTo>
                      <a:lnTo>
                        <a:pt x="293" y="2577"/>
                      </a:lnTo>
                      <a:lnTo>
                        <a:pt x="293" y="2585"/>
                      </a:lnTo>
                      <a:lnTo>
                        <a:pt x="293" y="2594"/>
                      </a:lnTo>
                      <a:lnTo>
                        <a:pt x="295" y="2602"/>
                      </a:lnTo>
                      <a:lnTo>
                        <a:pt x="297" y="2609"/>
                      </a:lnTo>
                      <a:lnTo>
                        <a:pt x="299" y="2617"/>
                      </a:lnTo>
                      <a:lnTo>
                        <a:pt x="302" y="2624"/>
                      </a:lnTo>
                      <a:lnTo>
                        <a:pt x="306" y="2631"/>
                      </a:lnTo>
                      <a:lnTo>
                        <a:pt x="310" y="2638"/>
                      </a:lnTo>
                      <a:lnTo>
                        <a:pt x="320" y="2652"/>
                      </a:lnTo>
                      <a:lnTo>
                        <a:pt x="331" y="2665"/>
                      </a:lnTo>
                      <a:lnTo>
                        <a:pt x="343" y="2678"/>
                      </a:lnTo>
                      <a:lnTo>
                        <a:pt x="356" y="2690"/>
                      </a:lnTo>
                      <a:lnTo>
                        <a:pt x="384" y="2717"/>
                      </a:lnTo>
                      <a:lnTo>
                        <a:pt x="411" y="2745"/>
                      </a:lnTo>
                      <a:lnTo>
                        <a:pt x="424" y="2761"/>
                      </a:lnTo>
                      <a:lnTo>
                        <a:pt x="436" y="2778"/>
                      </a:lnTo>
                      <a:lnTo>
                        <a:pt x="442" y="2788"/>
                      </a:lnTo>
                      <a:lnTo>
                        <a:pt x="448" y="2798"/>
                      </a:lnTo>
                      <a:lnTo>
                        <a:pt x="453" y="2807"/>
                      </a:lnTo>
                      <a:lnTo>
                        <a:pt x="457" y="2818"/>
                      </a:lnTo>
                      <a:lnTo>
                        <a:pt x="462" y="2826"/>
                      </a:lnTo>
                      <a:lnTo>
                        <a:pt x="467" y="2832"/>
                      </a:lnTo>
                      <a:lnTo>
                        <a:pt x="472" y="2838"/>
                      </a:lnTo>
                      <a:lnTo>
                        <a:pt x="478" y="2842"/>
                      </a:lnTo>
                      <a:lnTo>
                        <a:pt x="485" y="2845"/>
                      </a:lnTo>
                      <a:lnTo>
                        <a:pt x="492" y="2848"/>
                      </a:lnTo>
                      <a:lnTo>
                        <a:pt x="500" y="2850"/>
                      </a:lnTo>
                      <a:lnTo>
                        <a:pt x="508" y="2851"/>
                      </a:lnTo>
                      <a:lnTo>
                        <a:pt x="525" y="2851"/>
                      </a:lnTo>
                      <a:lnTo>
                        <a:pt x="544" y="2849"/>
                      </a:lnTo>
                      <a:lnTo>
                        <a:pt x="563" y="2847"/>
                      </a:lnTo>
                      <a:lnTo>
                        <a:pt x="583" y="2844"/>
                      </a:lnTo>
                      <a:lnTo>
                        <a:pt x="603" y="2841"/>
                      </a:lnTo>
                      <a:lnTo>
                        <a:pt x="621" y="2840"/>
                      </a:lnTo>
                      <a:lnTo>
                        <a:pt x="629" y="2840"/>
                      </a:lnTo>
                      <a:lnTo>
                        <a:pt x="638" y="2840"/>
                      </a:lnTo>
                      <a:lnTo>
                        <a:pt x="646" y="2842"/>
                      </a:lnTo>
                      <a:lnTo>
                        <a:pt x="653" y="2843"/>
                      </a:lnTo>
                      <a:lnTo>
                        <a:pt x="660" y="2846"/>
                      </a:lnTo>
                      <a:lnTo>
                        <a:pt x="666" y="2850"/>
                      </a:lnTo>
                      <a:lnTo>
                        <a:pt x="671" y="2855"/>
                      </a:lnTo>
                      <a:lnTo>
                        <a:pt x="676" y="2861"/>
                      </a:lnTo>
                      <a:lnTo>
                        <a:pt x="680" y="2868"/>
                      </a:lnTo>
                      <a:lnTo>
                        <a:pt x="683" y="2876"/>
                      </a:lnTo>
                      <a:lnTo>
                        <a:pt x="685" y="2886"/>
                      </a:lnTo>
                      <a:lnTo>
                        <a:pt x="686" y="2897"/>
                      </a:lnTo>
                      <a:lnTo>
                        <a:pt x="684" y="2902"/>
                      </a:lnTo>
                      <a:lnTo>
                        <a:pt x="683" y="2908"/>
                      </a:lnTo>
                      <a:lnTo>
                        <a:pt x="683" y="2914"/>
                      </a:lnTo>
                      <a:lnTo>
                        <a:pt x="683" y="2921"/>
                      </a:lnTo>
                      <a:lnTo>
                        <a:pt x="684" y="2934"/>
                      </a:lnTo>
                      <a:lnTo>
                        <a:pt x="687" y="2947"/>
                      </a:lnTo>
                      <a:lnTo>
                        <a:pt x="696" y="2973"/>
                      </a:lnTo>
                      <a:lnTo>
                        <a:pt x="705" y="2998"/>
                      </a:lnTo>
                      <a:lnTo>
                        <a:pt x="709" y="3010"/>
                      </a:lnTo>
                      <a:lnTo>
                        <a:pt x="711" y="3021"/>
                      </a:lnTo>
                      <a:lnTo>
                        <a:pt x="711" y="3026"/>
                      </a:lnTo>
                      <a:lnTo>
                        <a:pt x="711" y="3031"/>
                      </a:lnTo>
                      <a:lnTo>
                        <a:pt x="710" y="3035"/>
                      </a:lnTo>
                      <a:lnTo>
                        <a:pt x="708" y="3040"/>
                      </a:lnTo>
                      <a:lnTo>
                        <a:pt x="706" y="3043"/>
                      </a:lnTo>
                      <a:lnTo>
                        <a:pt x="702" y="3047"/>
                      </a:lnTo>
                      <a:lnTo>
                        <a:pt x="698" y="3050"/>
                      </a:lnTo>
                      <a:lnTo>
                        <a:pt x="694" y="3053"/>
                      </a:lnTo>
                      <a:lnTo>
                        <a:pt x="688" y="3055"/>
                      </a:lnTo>
                      <a:lnTo>
                        <a:pt x="681" y="3057"/>
                      </a:lnTo>
                      <a:lnTo>
                        <a:pt x="672" y="3058"/>
                      </a:lnTo>
                      <a:lnTo>
                        <a:pt x="663" y="3059"/>
                      </a:lnTo>
                      <a:lnTo>
                        <a:pt x="652" y="3057"/>
                      </a:lnTo>
                      <a:lnTo>
                        <a:pt x="642" y="3057"/>
                      </a:lnTo>
                      <a:lnTo>
                        <a:pt x="633" y="3058"/>
                      </a:lnTo>
                      <a:lnTo>
                        <a:pt x="624" y="3060"/>
                      </a:lnTo>
                      <a:lnTo>
                        <a:pt x="617" y="3063"/>
                      </a:lnTo>
                      <a:lnTo>
                        <a:pt x="610" y="3067"/>
                      </a:lnTo>
                      <a:lnTo>
                        <a:pt x="604" y="3071"/>
                      </a:lnTo>
                      <a:lnTo>
                        <a:pt x="598" y="3076"/>
                      </a:lnTo>
                      <a:lnTo>
                        <a:pt x="593" y="3082"/>
                      </a:lnTo>
                      <a:lnTo>
                        <a:pt x="589" y="3089"/>
                      </a:lnTo>
                      <a:lnTo>
                        <a:pt x="585" y="3096"/>
                      </a:lnTo>
                      <a:lnTo>
                        <a:pt x="582" y="3103"/>
                      </a:lnTo>
                      <a:lnTo>
                        <a:pt x="577" y="3119"/>
                      </a:lnTo>
                      <a:lnTo>
                        <a:pt x="573" y="3136"/>
                      </a:lnTo>
                      <a:lnTo>
                        <a:pt x="567" y="3171"/>
                      </a:lnTo>
                      <a:lnTo>
                        <a:pt x="561" y="3206"/>
                      </a:lnTo>
                      <a:lnTo>
                        <a:pt x="558" y="3213"/>
                      </a:lnTo>
                      <a:lnTo>
                        <a:pt x="556" y="3220"/>
                      </a:lnTo>
                      <a:lnTo>
                        <a:pt x="553" y="3227"/>
                      </a:lnTo>
                      <a:lnTo>
                        <a:pt x="550" y="3232"/>
                      </a:lnTo>
                      <a:lnTo>
                        <a:pt x="546" y="3238"/>
                      </a:lnTo>
                      <a:lnTo>
                        <a:pt x="542" y="3242"/>
                      </a:lnTo>
                      <a:lnTo>
                        <a:pt x="537" y="3246"/>
                      </a:lnTo>
                      <a:lnTo>
                        <a:pt x="532" y="3249"/>
                      </a:lnTo>
                      <a:lnTo>
                        <a:pt x="526" y="3255"/>
                      </a:lnTo>
                      <a:lnTo>
                        <a:pt x="521" y="3261"/>
                      </a:lnTo>
                      <a:lnTo>
                        <a:pt x="518" y="3266"/>
                      </a:lnTo>
                      <a:lnTo>
                        <a:pt x="515" y="3271"/>
                      </a:lnTo>
                      <a:lnTo>
                        <a:pt x="513" y="3276"/>
                      </a:lnTo>
                      <a:lnTo>
                        <a:pt x="513" y="3280"/>
                      </a:lnTo>
                      <a:lnTo>
                        <a:pt x="512" y="3284"/>
                      </a:lnTo>
                      <a:lnTo>
                        <a:pt x="513" y="3287"/>
                      </a:lnTo>
                      <a:lnTo>
                        <a:pt x="515" y="3291"/>
                      </a:lnTo>
                      <a:lnTo>
                        <a:pt x="517" y="3294"/>
                      </a:lnTo>
                      <a:lnTo>
                        <a:pt x="519" y="3296"/>
                      </a:lnTo>
                      <a:lnTo>
                        <a:pt x="522" y="3299"/>
                      </a:lnTo>
                      <a:lnTo>
                        <a:pt x="529" y="3304"/>
                      </a:lnTo>
                      <a:lnTo>
                        <a:pt x="538" y="3309"/>
                      </a:lnTo>
                      <a:lnTo>
                        <a:pt x="547" y="3314"/>
                      </a:lnTo>
                      <a:lnTo>
                        <a:pt x="557" y="3319"/>
                      </a:lnTo>
                      <a:lnTo>
                        <a:pt x="566" y="3325"/>
                      </a:lnTo>
                      <a:lnTo>
                        <a:pt x="575" y="3332"/>
                      </a:lnTo>
                      <a:lnTo>
                        <a:pt x="578" y="3335"/>
                      </a:lnTo>
                      <a:lnTo>
                        <a:pt x="582" y="3339"/>
                      </a:lnTo>
                      <a:lnTo>
                        <a:pt x="585" y="3345"/>
                      </a:lnTo>
                      <a:lnTo>
                        <a:pt x="588" y="3350"/>
                      </a:lnTo>
                      <a:lnTo>
                        <a:pt x="590" y="3355"/>
                      </a:lnTo>
                      <a:lnTo>
                        <a:pt x="591" y="3361"/>
                      </a:lnTo>
                      <a:lnTo>
                        <a:pt x="592" y="3367"/>
                      </a:lnTo>
                      <a:lnTo>
                        <a:pt x="592" y="3373"/>
                      </a:lnTo>
                      <a:lnTo>
                        <a:pt x="596" y="3397"/>
                      </a:lnTo>
                      <a:lnTo>
                        <a:pt x="602" y="3417"/>
                      </a:lnTo>
                      <a:lnTo>
                        <a:pt x="605" y="3426"/>
                      </a:lnTo>
                      <a:lnTo>
                        <a:pt x="609" y="3435"/>
                      </a:lnTo>
                      <a:lnTo>
                        <a:pt x="612" y="3443"/>
                      </a:lnTo>
                      <a:lnTo>
                        <a:pt x="616" y="3450"/>
                      </a:lnTo>
                      <a:lnTo>
                        <a:pt x="620" y="3456"/>
                      </a:lnTo>
                      <a:lnTo>
                        <a:pt x="624" y="3462"/>
                      </a:lnTo>
                      <a:lnTo>
                        <a:pt x="629" y="3467"/>
                      </a:lnTo>
                      <a:lnTo>
                        <a:pt x="634" y="3470"/>
                      </a:lnTo>
                      <a:lnTo>
                        <a:pt x="639" y="3474"/>
                      </a:lnTo>
                      <a:lnTo>
                        <a:pt x="644" y="3476"/>
                      </a:lnTo>
                      <a:lnTo>
                        <a:pt x="650" y="3477"/>
                      </a:lnTo>
                      <a:lnTo>
                        <a:pt x="656" y="3478"/>
                      </a:lnTo>
                      <a:lnTo>
                        <a:pt x="674" y="3636"/>
                      </a:lnTo>
                      <a:lnTo>
                        <a:pt x="679" y="3638"/>
                      </a:lnTo>
                      <a:lnTo>
                        <a:pt x="684" y="3642"/>
                      </a:lnTo>
                      <a:lnTo>
                        <a:pt x="688" y="3645"/>
                      </a:lnTo>
                      <a:lnTo>
                        <a:pt x="692" y="3649"/>
                      </a:lnTo>
                      <a:lnTo>
                        <a:pt x="698" y="3656"/>
                      </a:lnTo>
                      <a:lnTo>
                        <a:pt x="702" y="3665"/>
                      </a:lnTo>
                      <a:lnTo>
                        <a:pt x="705" y="3673"/>
                      </a:lnTo>
                      <a:lnTo>
                        <a:pt x="708" y="3683"/>
                      </a:lnTo>
                      <a:lnTo>
                        <a:pt x="709" y="3692"/>
                      </a:lnTo>
                      <a:lnTo>
                        <a:pt x="711" y="3701"/>
                      </a:lnTo>
                      <a:lnTo>
                        <a:pt x="713" y="3709"/>
                      </a:lnTo>
                      <a:lnTo>
                        <a:pt x="715" y="3718"/>
                      </a:lnTo>
                      <a:lnTo>
                        <a:pt x="718" y="3725"/>
                      </a:lnTo>
                      <a:lnTo>
                        <a:pt x="722" y="3732"/>
                      </a:lnTo>
                      <a:lnTo>
                        <a:pt x="727" y="3738"/>
                      </a:lnTo>
                      <a:lnTo>
                        <a:pt x="734" y="3743"/>
                      </a:lnTo>
                      <a:lnTo>
                        <a:pt x="739" y="3745"/>
                      </a:lnTo>
                      <a:lnTo>
                        <a:pt x="744" y="3747"/>
                      </a:lnTo>
                      <a:lnTo>
                        <a:pt x="749" y="3748"/>
                      </a:lnTo>
                      <a:lnTo>
                        <a:pt x="755" y="3749"/>
                      </a:lnTo>
                      <a:lnTo>
                        <a:pt x="762" y="3749"/>
                      </a:lnTo>
                      <a:lnTo>
                        <a:pt x="769" y="3750"/>
                      </a:lnTo>
                      <a:lnTo>
                        <a:pt x="776" y="3752"/>
                      </a:lnTo>
                      <a:lnTo>
                        <a:pt x="783" y="3754"/>
                      </a:lnTo>
                      <a:lnTo>
                        <a:pt x="797" y="3760"/>
                      </a:lnTo>
                      <a:lnTo>
                        <a:pt x="811" y="3769"/>
                      </a:lnTo>
                      <a:lnTo>
                        <a:pt x="825" y="3776"/>
                      </a:lnTo>
                      <a:lnTo>
                        <a:pt x="838" y="3783"/>
                      </a:lnTo>
                      <a:lnTo>
                        <a:pt x="850" y="3789"/>
                      </a:lnTo>
                      <a:lnTo>
                        <a:pt x="862" y="3792"/>
                      </a:lnTo>
                      <a:lnTo>
                        <a:pt x="883" y="3789"/>
                      </a:lnTo>
                      <a:lnTo>
                        <a:pt x="913" y="3725"/>
                      </a:lnTo>
                      <a:lnTo>
                        <a:pt x="923" y="3598"/>
                      </a:lnTo>
                      <a:lnTo>
                        <a:pt x="962" y="3524"/>
                      </a:lnTo>
                      <a:lnTo>
                        <a:pt x="904" y="3432"/>
                      </a:lnTo>
                      <a:lnTo>
                        <a:pt x="919" y="3371"/>
                      </a:lnTo>
                      <a:lnTo>
                        <a:pt x="919" y="3255"/>
                      </a:lnTo>
                      <a:lnTo>
                        <a:pt x="1029" y="3051"/>
                      </a:lnTo>
                      <a:lnTo>
                        <a:pt x="1159" y="2746"/>
                      </a:lnTo>
                      <a:lnTo>
                        <a:pt x="1398" y="2674"/>
                      </a:lnTo>
                      <a:lnTo>
                        <a:pt x="1545" y="2584"/>
                      </a:lnTo>
                      <a:lnTo>
                        <a:pt x="1669" y="2475"/>
                      </a:lnTo>
                      <a:lnTo>
                        <a:pt x="1756" y="2423"/>
                      </a:lnTo>
                      <a:lnTo>
                        <a:pt x="1872" y="2414"/>
                      </a:lnTo>
                      <a:lnTo>
                        <a:pt x="1998" y="2461"/>
                      </a:lnTo>
                      <a:lnTo>
                        <a:pt x="2067" y="2444"/>
                      </a:lnTo>
                      <a:lnTo>
                        <a:pt x="2188" y="2397"/>
                      </a:lnTo>
                      <a:lnTo>
                        <a:pt x="2217" y="2282"/>
                      </a:lnTo>
                      <a:lnTo>
                        <a:pt x="2125" y="2130"/>
                      </a:lnTo>
                      <a:lnTo>
                        <a:pt x="2131" y="2020"/>
                      </a:lnTo>
                      <a:lnTo>
                        <a:pt x="2238" y="1793"/>
                      </a:lnTo>
                      <a:lnTo>
                        <a:pt x="2215" y="1596"/>
                      </a:lnTo>
                      <a:lnTo>
                        <a:pt x="2235" y="1523"/>
                      </a:lnTo>
                      <a:lnTo>
                        <a:pt x="2212" y="1452"/>
                      </a:lnTo>
                      <a:lnTo>
                        <a:pt x="2226" y="1381"/>
                      </a:lnTo>
                      <a:lnTo>
                        <a:pt x="2302" y="1283"/>
                      </a:lnTo>
                      <a:lnTo>
                        <a:pt x="2351" y="1170"/>
                      </a:lnTo>
                      <a:lnTo>
                        <a:pt x="2430" y="1066"/>
                      </a:lnTo>
                      <a:lnTo>
                        <a:pt x="2525" y="1041"/>
                      </a:lnTo>
                      <a:lnTo>
                        <a:pt x="2612" y="997"/>
                      </a:lnTo>
                      <a:lnTo>
                        <a:pt x="2744" y="795"/>
                      </a:lnTo>
                      <a:lnTo>
                        <a:pt x="2722" y="705"/>
                      </a:lnTo>
                      <a:lnTo>
                        <a:pt x="2635" y="713"/>
                      </a:lnTo>
                      <a:lnTo>
                        <a:pt x="2571" y="675"/>
                      </a:lnTo>
                      <a:lnTo>
                        <a:pt x="2519" y="728"/>
                      </a:lnTo>
                      <a:lnTo>
                        <a:pt x="2070" y="553"/>
                      </a:lnTo>
                      <a:lnTo>
                        <a:pt x="1999" y="577"/>
                      </a:lnTo>
                      <a:lnTo>
                        <a:pt x="1957" y="545"/>
                      </a:lnTo>
                      <a:lnTo>
                        <a:pt x="1884" y="537"/>
                      </a:lnTo>
                      <a:lnTo>
                        <a:pt x="1848" y="641"/>
                      </a:lnTo>
                      <a:lnTo>
                        <a:pt x="1708" y="735"/>
                      </a:lnTo>
                      <a:lnTo>
                        <a:pt x="1689" y="593"/>
                      </a:lnTo>
                      <a:lnTo>
                        <a:pt x="1660" y="756"/>
                      </a:lnTo>
                      <a:lnTo>
                        <a:pt x="1510" y="909"/>
                      </a:lnTo>
                      <a:lnTo>
                        <a:pt x="1549" y="705"/>
                      </a:lnTo>
                      <a:lnTo>
                        <a:pt x="1601" y="610"/>
                      </a:lnTo>
                      <a:lnTo>
                        <a:pt x="1669" y="549"/>
                      </a:lnTo>
                      <a:lnTo>
                        <a:pt x="1632" y="479"/>
                      </a:lnTo>
                      <a:lnTo>
                        <a:pt x="1557" y="514"/>
                      </a:lnTo>
                      <a:lnTo>
                        <a:pt x="1623" y="361"/>
                      </a:lnTo>
                      <a:lnTo>
                        <a:pt x="1531" y="294"/>
                      </a:lnTo>
                      <a:lnTo>
                        <a:pt x="1532" y="237"/>
                      </a:lnTo>
                      <a:lnTo>
                        <a:pt x="1355" y="131"/>
                      </a:lnTo>
                      <a:lnTo>
                        <a:pt x="1319" y="191"/>
                      </a:lnTo>
                      <a:lnTo>
                        <a:pt x="1301" y="301"/>
                      </a:lnTo>
                      <a:lnTo>
                        <a:pt x="1258" y="274"/>
                      </a:lnTo>
                      <a:lnTo>
                        <a:pt x="1257" y="129"/>
                      </a:lnTo>
                      <a:lnTo>
                        <a:pt x="1194" y="105"/>
                      </a:lnTo>
                      <a:lnTo>
                        <a:pt x="1148" y="33"/>
                      </a:lnTo>
                      <a:lnTo>
                        <a:pt x="1075" y="62"/>
                      </a:lnTo>
                      <a:lnTo>
                        <a:pt x="1035" y="17"/>
                      </a:lnTo>
                      <a:lnTo>
                        <a:pt x="989" y="0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6035" name="Freeform 19"/>
                <p:cNvSpPr>
                  <a:spLocks noChangeAspect="1"/>
                </p:cNvSpPr>
                <p:nvPr/>
              </p:nvSpPr>
              <p:spPr bwMode="auto">
                <a:xfrm>
                  <a:off x="8362" y="2178"/>
                  <a:ext cx="924" cy="1043"/>
                </a:xfrm>
                <a:custGeom>
                  <a:avLst/>
                  <a:gdLst>
                    <a:gd name="T0" fmla="*/ 3459 w 3695"/>
                    <a:gd name="T1" fmla="*/ 1293 h 4172"/>
                    <a:gd name="T2" fmla="*/ 3440 w 3695"/>
                    <a:gd name="T3" fmla="*/ 1183 h 4172"/>
                    <a:gd name="T4" fmla="*/ 3373 w 3695"/>
                    <a:gd name="T5" fmla="*/ 1043 h 4172"/>
                    <a:gd name="T6" fmla="*/ 3391 w 3695"/>
                    <a:gd name="T7" fmla="*/ 982 h 4172"/>
                    <a:gd name="T8" fmla="*/ 3486 w 3695"/>
                    <a:gd name="T9" fmla="*/ 981 h 4172"/>
                    <a:gd name="T10" fmla="*/ 3556 w 3695"/>
                    <a:gd name="T11" fmla="*/ 921 h 4172"/>
                    <a:gd name="T12" fmla="*/ 3563 w 3695"/>
                    <a:gd name="T13" fmla="*/ 781 h 4172"/>
                    <a:gd name="T14" fmla="*/ 3584 w 3695"/>
                    <a:gd name="T15" fmla="*/ 674 h 4172"/>
                    <a:gd name="T16" fmla="*/ 3424 w 3695"/>
                    <a:gd name="T17" fmla="*/ 361 h 4172"/>
                    <a:gd name="T18" fmla="*/ 3400 w 3695"/>
                    <a:gd name="T19" fmla="*/ 291 h 4172"/>
                    <a:gd name="T20" fmla="*/ 3365 w 3695"/>
                    <a:gd name="T21" fmla="*/ 223 h 4172"/>
                    <a:gd name="T22" fmla="*/ 3303 w 3695"/>
                    <a:gd name="T23" fmla="*/ 195 h 4172"/>
                    <a:gd name="T24" fmla="*/ 3293 w 3695"/>
                    <a:gd name="T25" fmla="*/ 144 h 4172"/>
                    <a:gd name="T26" fmla="*/ 3192 w 3695"/>
                    <a:gd name="T27" fmla="*/ 110 h 4172"/>
                    <a:gd name="T28" fmla="*/ 3048 w 3695"/>
                    <a:gd name="T29" fmla="*/ 43 h 4172"/>
                    <a:gd name="T30" fmla="*/ 2992 w 3695"/>
                    <a:gd name="T31" fmla="*/ 0 h 4172"/>
                    <a:gd name="T32" fmla="*/ 2835 w 3695"/>
                    <a:gd name="T33" fmla="*/ 64 h 4172"/>
                    <a:gd name="T34" fmla="*/ 2736 w 3695"/>
                    <a:gd name="T35" fmla="*/ 173 h 4172"/>
                    <a:gd name="T36" fmla="*/ 2679 w 3695"/>
                    <a:gd name="T37" fmla="*/ 187 h 4172"/>
                    <a:gd name="T38" fmla="*/ 2590 w 3695"/>
                    <a:gd name="T39" fmla="*/ 249 h 4172"/>
                    <a:gd name="T40" fmla="*/ 2482 w 3695"/>
                    <a:gd name="T41" fmla="*/ 331 h 4172"/>
                    <a:gd name="T42" fmla="*/ 2417 w 3695"/>
                    <a:gd name="T43" fmla="*/ 275 h 4172"/>
                    <a:gd name="T44" fmla="*/ 2315 w 3695"/>
                    <a:gd name="T45" fmla="*/ 83 h 4172"/>
                    <a:gd name="T46" fmla="*/ 2180 w 3695"/>
                    <a:gd name="T47" fmla="*/ 83 h 4172"/>
                    <a:gd name="T48" fmla="*/ 2096 w 3695"/>
                    <a:gd name="T49" fmla="*/ 112 h 4172"/>
                    <a:gd name="T50" fmla="*/ 1967 w 3695"/>
                    <a:gd name="T51" fmla="*/ 213 h 4172"/>
                    <a:gd name="T52" fmla="*/ 1662 w 3695"/>
                    <a:gd name="T53" fmla="*/ 321 h 4172"/>
                    <a:gd name="T54" fmla="*/ 1576 w 3695"/>
                    <a:gd name="T55" fmla="*/ 353 h 4172"/>
                    <a:gd name="T56" fmla="*/ 1521 w 3695"/>
                    <a:gd name="T57" fmla="*/ 310 h 4172"/>
                    <a:gd name="T58" fmla="*/ 1436 w 3695"/>
                    <a:gd name="T59" fmla="*/ 303 h 4172"/>
                    <a:gd name="T60" fmla="*/ 1348 w 3695"/>
                    <a:gd name="T61" fmla="*/ 236 h 4172"/>
                    <a:gd name="T62" fmla="*/ 1267 w 3695"/>
                    <a:gd name="T63" fmla="*/ 233 h 4172"/>
                    <a:gd name="T64" fmla="*/ 1191 w 3695"/>
                    <a:gd name="T65" fmla="*/ 462 h 4172"/>
                    <a:gd name="T66" fmla="*/ 1178 w 3695"/>
                    <a:gd name="T67" fmla="*/ 572 h 4172"/>
                    <a:gd name="T68" fmla="*/ 984 w 3695"/>
                    <a:gd name="T69" fmla="*/ 756 h 4172"/>
                    <a:gd name="T70" fmla="*/ 905 w 3695"/>
                    <a:gd name="T71" fmla="*/ 764 h 4172"/>
                    <a:gd name="T72" fmla="*/ 831 w 3695"/>
                    <a:gd name="T73" fmla="*/ 778 h 4172"/>
                    <a:gd name="T74" fmla="*/ 672 w 3695"/>
                    <a:gd name="T75" fmla="*/ 858 h 4172"/>
                    <a:gd name="T76" fmla="*/ 568 w 3695"/>
                    <a:gd name="T77" fmla="*/ 814 h 4172"/>
                    <a:gd name="T78" fmla="*/ 455 w 3695"/>
                    <a:gd name="T79" fmla="*/ 662 h 4172"/>
                    <a:gd name="T80" fmla="*/ 372 w 3695"/>
                    <a:gd name="T81" fmla="*/ 623 h 4172"/>
                    <a:gd name="T82" fmla="*/ 232 w 3695"/>
                    <a:gd name="T83" fmla="*/ 741 h 4172"/>
                    <a:gd name="T84" fmla="*/ 98 w 3695"/>
                    <a:gd name="T85" fmla="*/ 863 h 4172"/>
                    <a:gd name="T86" fmla="*/ 4 w 3695"/>
                    <a:gd name="T87" fmla="*/ 1043 h 4172"/>
                    <a:gd name="T88" fmla="*/ 51 w 3695"/>
                    <a:gd name="T89" fmla="*/ 1187 h 4172"/>
                    <a:gd name="T90" fmla="*/ 151 w 3695"/>
                    <a:gd name="T91" fmla="*/ 1305 h 4172"/>
                    <a:gd name="T92" fmla="*/ 101 w 3695"/>
                    <a:gd name="T93" fmla="*/ 1366 h 4172"/>
                    <a:gd name="T94" fmla="*/ 75 w 3695"/>
                    <a:gd name="T95" fmla="*/ 1455 h 4172"/>
                    <a:gd name="T96" fmla="*/ 105 w 3695"/>
                    <a:gd name="T97" fmla="*/ 1568 h 4172"/>
                    <a:gd name="T98" fmla="*/ 129 w 3695"/>
                    <a:gd name="T99" fmla="*/ 1658 h 4172"/>
                    <a:gd name="T100" fmla="*/ 143 w 3695"/>
                    <a:gd name="T101" fmla="*/ 1727 h 4172"/>
                    <a:gd name="T102" fmla="*/ 114 w 3695"/>
                    <a:gd name="T103" fmla="*/ 1850 h 4172"/>
                    <a:gd name="T104" fmla="*/ 61 w 3695"/>
                    <a:gd name="T105" fmla="*/ 2118 h 4172"/>
                    <a:gd name="T106" fmla="*/ 174 w 3695"/>
                    <a:gd name="T107" fmla="*/ 2372 h 4172"/>
                    <a:gd name="T108" fmla="*/ 148 w 3695"/>
                    <a:gd name="T109" fmla="*/ 2478 h 4172"/>
                    <a:gd name="T110" fmla="*/ 710 w 3695"/>
                    <a:gd name="T111" fmla="*/ 2321 h 4172"/>
                    <a:gd name="T112" fmla="*/ 1661 w 3695"/>
                    <a:gd name="T113" fmla="*/ 2714 h 4172"/>
                    <a:gd name="T114" fmla="*/ 2528 w 3695"/>
                    <a:gd name="T115" fmla="*/ 3191 h 4172"/>
                    <a:gd name="T116" fmla="*/ 2313 w 3695"/>
                    <a:gd name="T117" fmla="*/ 3932 h 4172"/>
                    <a:gd name="T118" fmla="*/ 2959 w 3695"/>
                    <a:gd name="T119" fmla="*/ 2762 h 4172"/>
                    <a:gd name="T120" fmla="*/ 3117 w 3695"/>
                    <a:gd name="T121" fmla="*/ 1765 h 41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3695" h="4172">
                      <a:moveTo>
                        <a:pt x="3695" y="1325"/>
                      </a:moveTo>
                      <a:lnTo>
                        <a:pt x="3509" y="1328"/>
                      </a:lnTo>
                      <a:lnTo>
                        <a:pt x="3502" y="1326"/>
                      </a:lnTo>
                      <a:lnTo>
                        <a:pt x="3496" y="1323"/>
                      </a:lnTo>
                      <a:lnTo>
                        <a:pt x="3489" y="1320"/>
                      </a:lnTo>
                      <a:lnTo>
                        <a:pt x="3483" y="1315"/>
                      </a:lnTo>
                      <a:lnTo>
                        <a:pt x="3476" y="1311"/>
                      </a:lnTo>
                      <a:lnTo>
                        <a:pt x="3470" y="1306"/>
                      </a:lnTo>
                      <a:lnTo>
                        <a:pt x="3464" y="1300"/>
                      </a:lnTo>
                      <a:lnTo>
                        <a:pt x="3459" y="1293"/>
                      </a:lnTo>
                      <a:lnTo>
                        <a:pt x="3454" y="1286"/>
                      </a:lnTo>
                      <a:lnTo>
                        <a:pt x="3450" y="1278"/>
                      </a:lnTo>
                      <a:lnTo>
                        <a:pt x="3446" y="1269"/>
                      </a:lnTo>
                      <a:lnTo>
                        <a:pt x="3443" y="1260"/>
                      </a:lnTo>
                      <a:lnTo>
                        <a:pt x="3441" y="1250"/>
                      </a:lnTo>
                      <a:lnTo>
                        <a:pt x="3439" y="1239"/>
                      </a:lnTo>
                      <a:lnTo>
                        <a:pt x="3439" y="1228"/>
                      </a:lnTo>
                      <a:lnTo>
                        <a:pt x="3440" y="1214"/>
                      </a:lnTo>
                      <a:lnTo>
                        <a:pt x="3441" y="1198"/>
                      </a:lnTo>
                      <a:lnTo>
                        <a:pt x="3440" y="1183"/>
                      </a:lnTo>
                      <a:lnTo>
                        <a:pt x="3438" y="1170"/>
                      </a:lnTo>
                      <a:lnTo>
                        <a:pt x="3434" y="1156"/>
                      </a:lnTo>
                      <a:lnTo>
                        <a:pt x="3427" y="1143"/>
                      </a:lnTo>
                      <a:lnTo>
                        <a:pt x="3420" y="1130"/>
                      </a:lnTo>
                      <a:lnTo>
                        <a:pt x="3411" y="1117"/>
                      </a:lnTo>
                      <a:lnTo>
                        <a:pt x="3401" y="1102"/>
                      </a:lnTo>
                      <a:lnTo>
                        <a:pt x="3391" y="1087"/>
                      </a:lnTo>
                      <a:lnTo>
                        <a:pt x="3383" y="1071"/>
                      </a:lnTo>
                      <a:lnTo>
                        <a:pt x="3377" y="1056"/>
                      </a:lnTo>
                      <a:lnTo>
                        <a:pt x="3373" y="1043"/>
                      </a:lnTo>
                      <a:lnTo>
                        <a:pt x="3371" y="1030"/>
                      </a:lnTo>
                      <a:lnTo>
                        <a:pt x="3372" y="1018"/>
                      </a:lnTo>
                      <a:lnTo>
                        <a:pt x="3372" y="1013"/>
                      </a:lnTo>
                      <a:lnTo>
                        <a:pt x="3374" y="1007"/>
                      </a:lnTo>
                      <a:lnTo>
                        <a:pt x="3375" y="1002"/>
                      </a:lnTo>
                      <a:lnTo>
                        <a:pt x="3378" y="998"/>
                      </a:lnTo>
                      <a:lnTo>
                        <a:pt x="3380" y="993"/>
                      </a:lnTo>
                      <a:lnTo>
                        <a:pt x="3383" y="989"/>
                      </a:lnTo>
                      <a:lnTo>
                        <a:pt x="3387" y="985"/>
                      </a:lnTo>
                      <a:lnTo>
                        <a:pt x="3391" y="982"/>
                      </a:lnTo>
                      <a:lnTo>
                        <a:pt x="3395" y="979"/>
                      </a:lnTo>
                      <a:lnTo>
                        <a:pt x="3400" y="977"/>
                      </a:lnTo>
                      <a:lnTo>
                        <a:pt x="3405" y="975"/>
                      </a:lnTo>
                      <a:lnTo>
                        <a:pt x="3411" y="973"/>
                      </a:lnTo>
                      <a:lnTo>
                        <a:pt x="3423" y="971"/>
                      </a:lnTo>
                      <a:lnTo>
                        <a:pt x="3437" y="971"/>
                      </a:lnTo>
                      <a:lnTo>
                        <a:pt x="3452" y="972"/>
                      </a:lnTo>
                      <a:lnTo>
                        <a:pt x="3469" y="976"/>
                      </a:lnTo>
                      <a:lnTo>
                        <a:pt x="3477" y="979"/>
                      </a:lnTo>
                      <a:lnTo>
                        <a:pt x="3486" y="981"/>
                      </a:lnTo>
                      <a:lnTo>
                        <a:pt x="3495" y="981"/>
                      </a:lnTo>
                      <a:lnTo>
                        <a:pt x="3504" y="979"/>
                      </a:lnTo>
                      <a:lnTo>
                        <a:pt x="3513" y="976"/>
                      </a:lnTo>
                      <a:lnTo>
                        <a:pt x="3521" y="972"/>
                      </a:lnTo>
                      <a:lnTo>
                        <a:pt x="3529" y="966"/>
                      </a:lnTo>
                      <a:lnTo>
                        <a:pt x="3536" y="960"/>
                      </a:lnTo>
                      <a:lnTo>
                        <a:pt x="3542" y="952"/>
                      </a:lnTo>
                      <a:lnTo>
                        <a:pt x="3548" y="942"/>
                      </a:lnTo>
                      <a:lnTo>
                        <a:pt x="3552" y="932"/>
                      </a:lnTo>
                      <a:lnTo>
                        <a:pt x="3556" y="921"/>
                      </a:lnTo>
                      <a:lnTo>
                        <a:pt x="3557" y="909"/>
                      </a:lnTo>
                      <a:lnTo>
                        <a:pt x="3558" y="897"/>
                      </a:lnTo>
                      <a:lnTo>
                        <a:pt x="3557" y="883"/>
                      </a:lnTo>
                      <a:lnTo>
                        <a:pt x="3554" y="870"/>
                      </a:lnTo>
                      <a:lnTo>
                        <a:pt x="3553" y="855"/>
                      </a:lnTo>
                      <a:lnTo>
                        <a:pt x="3552" y="841"/>
                      </a:lnTo>
                      <a:lnTo>
                        <a:pt x="3554" y="826"/>
                      </a:lnTo>
                      <a:lnTo>
                        <a:pt x="3556" y="812"/>
                      </a:lnTo>
                      <a:lnTo>
                        <a:pt x="3559" y="796"/>
                      </a:lnTo>
                      <a:lnTo>
                        <a:pt x="3563" y="781"/>
                      </a:lnTo>
                      <a:lnTo>
                        <a:pt x="3568" y="767"/>
                      </a:lnTo>
                      <a:lnTo>
                        <a:pt x="3575" y="752"/>
                      </a:lnTo>
                      <a:lnTo>
                        <a:pt x="3579" y="743"/>
                      </a:lnTo>
                      <a:lnTo>
                        <a:pt x="3582" y="734"/>
                      </a:lnTo>
                      <a:lnTo>
                        <a:pt x="3584" y="725"/>
                      </a:lnTo>
                      <a:lnTo>
                        <a:pt x="3586" y="715"/>
                      </a:lnTo>
                      <a:lnTo>
                        <a:pt x="3587" y="705"/>
                      </a:lnTo>
                      <a:lnTo>
                        <a:pt x="3587" y="695"/>
                      </a:lnTo>
                      <a:lnTo>
                        <a:pt x="3586" y="685"/>
                      </a:lnTo>
                      <a:lnTo>
                        <a:pt x="3584" y="674"/>
                      </a:lnTo>
                      <a:lnTo>
                        <a:pt x="3581" y="663"/>
                      </a:lnTo>
                      <a:lnTo>
                        <a:pt x="3578" y="652"/>
                      </a:lnTo>
                      <a:lnTo>
                        <a:pt x="3573" y="641"/>
                      </a:lnTo>
                      <a:lnTo>
                        <a:pt x="3566" y="629"/>
                      </a:lnTo>
                      <a:lnTo>
                        <a:pt x="3560" y="617"/>
                      </a:lnTo>
                      <a:lnTo>
                        <a:pt x="3552" y="605"/>
                      </a:lnTo>
                      <a:lnTo>
                        <a:pt x="3543" y="592"/>
                      </a:lnTo>
                      <a:lnTo>
                        <a:pt x="3533" y="579"/>
                      </a:lnTo>
                      <a:lnTo>
                        <a:pt x="3521" y="487"/>
                      </a:lnTo>
                      <a:lnTo>
                        <a:pt x="3424" y="361"/>
                      </a:lnTo>
                      <a:lnTo>
                        <a:pt x="3419" y="363"/>
                      </a:lnTo>
                      <a:lnTo>
                        <a:pt x="3414" y="364"/>
                      </a:lnTo>
                      <a:lnTo>
                        <a:pt x="3409" y="363"/>
                      </a:lnTo>
                      <a:lnTo>
                        <a:pt x="3406" y="361"/>
                      </a:lnTo>
                      <a:lnTo>
                        <a:pt x="3403" y="356"/>
                      </a:lnTo>
                      <a:lnTo>
                        <a:pt x="3401" y="351"/>
                      </a:lnTo>
                      <a:lnTo>
                        <a:pt x="3399" y="343"/>
                      </a:lnTo>
                      <a:lnTo>
                        <a:pt x="3399" y="334"/>
                      </a:lnTo>
                      <a:lnTo>
                        <a:pt x="3399" y="310"/>
                      </a:lnTo>
                      <a:lnTo>
                        <a:pt x="3400" y="291"/>
                      </a:lnTo>
                      <a:lnTo>
                        <a:pt x="3399" y="277"/>
                      </a:lnTo>
                      <a:lnTo>
                        <a:pt x="3398" y="265"/>
                      </a:lnTo>
                      <a:lnTo>
                        <a:pt x="3397" y="260"/>
                      </a:lnTo>
                      <a:lnTo>
                        <a:pt x="3395" y="255"/>
                      </a:lnTo>
                      <a:lnTo>
                        <a:pt x="3393" y="251"/>
                      </a:lnTo>
                      <a:lnTo>
                        <a:pt x="3391" y="247"/>
                      </a:lnTo>
                      <a:lnTo>
                        <a:pt x="3384" y="237"/>
                      </a:lnTo>
                      <a:lnTo>
                        <a:pt x="3374" y="227"/>
                      </a:lnTo>
                      <a:lnTo>
                        <a:pt x="3370" y="224"/>
                      </a:lnTo>
                      <a:lnTo>
                        <a:pt x="3365" y="223"/>
                      </a:lnTo>
                      <a:lnTo>
                        <a:pt x="3359" y="221"/>
                      </a:lnTo>
                      <a:lnTo>
                        <a:pt x="3353" y="221"/>
                      </a:lnTo>
                      <a:lnTo>
                        <a:pt x="3340" y="220"/>
                      </a:lnTo>
                      <a:lnTo>
                        <a:pt x="3327" y="219"/>
                      </a:lnTo>
                      <a:lnTo>
                        <a:pt x="3321" y="218"/>
                      </a:lnTo>
                      <a:lnTo>
                        <a:pt x="3315" y="216"/>
                      </a:lnTo>
                      <a:lnTo>
                        <a:pt x="3311" y="213"/>
                      </a:lnTo>
                      <a:lnTo>
                        <a:pt x="3307" y="208"/>
                      </a:lnTo>
                      <a:lnTo>
                        <a:pt x="3304" y="203"/>
                      </a:lnTo>
                      <a:lnTo>
                        <a:pt x="3303" y="195"/>
                      </a:lnTo>
                      <a:lnTo>
                        <a:pt x="3303" y="186"/>
                      </a:lnTo>
                      <a:lnTo>
                        <a:pt x="3305" y="174"/>
                      </a:lnTo>
                      <a:lnTo>
                        <a:pt x="3306" y="167"/>
                      </a:lnTo>
                      <a:lnTo>
                        <a:pt x="3307" y="161"/>
                      </a:lnTo>
                      <a:lnTo>
                        <a:pt x="3306" y="156"/>
                      </a:lnTo>
                      <a:lnTo>
                        <a:pt x="3305" y="152"/>
                      </a:lnTo>
                      <a:lnTo>
                        <a:pt x="3303" y="149"/>
                      </a:lnTo>
                      <a:lnTo>
                        <a:pt x="3300" y="147"/>
                      </a:lnTo>
                      <a:lnTo>
                        <a:pt x="3297" y="145"/>
                      </a:lnTo>
                      <a:lnTo>
                        <a:pt x="3293" y="144"/>
                      </a:lnTo>
                      <a:lnTo>
                        <a:pt x="3269" y="144"/>
                      </a:lnTo>
                      <a:lnTo>
                        <a:pt x="3238" y="146"/>
                      </a:lnTo>
                      <a:lnTo>
                        <a:pt x="3232" y="147"/>
                      </a:lnTo>
                      <a:lnTo>
                        <a:pt x="3225" y="147"/>
                      </a:lnTo>
                      <a:lnTo>
                        <a:pt x="3219" y="145"/>
                      </a:lnTo>
                      <a:lnTo>
                        <a:pt x="3213" y="142"/>
                      </a:lnTo>
                      <a:lnTo>
                        <a:pt x="3207" y="137"/>
                      </a:lnTo>
                      <a:lnTo>
                        <a:pt x="3202" y="130"/>
                      </a:lnTo>
                      <a:lnTo>
                        <a:pt x="3197" y="121"/>
                      </a:lnTo>
                      <a:lnTo>
                        <a:pt x="3192" y="110"/>
                      </a:lnTo>
                      <a:lnTo>
                        <a:pt x="3175" y="101"/>
                      </a:lnTo>
                      <a:lnTo>
                        <a:pt x="3156" y="94"/>
                      </a:lnTo>
                      <a:lnTo>
                        <a:pt x="3135" y="88"/>
                      </a:lnTo>
                      <a:lnTo>
                        <a:pt x="3114" y="82"/>
                      </a:lnTo>
                      <a:lnTo>
                        <a:pt x="3095" y="75"/>
                      </a:lnTo>
                      <a:lnTo>
                        <a:pt x="3076" y="67"/>
                      </a:lnTo>
                      <a:lnTo>
                        <a:pt x="3068" y="62"/>
                      </a:lnTo>
                      <a:lnTo>
                        <a:pt x="3061" y="57"/>
                      </a:lnTo>
                      <a:lnTo>
                        <a:pt x="3054" y="50"/>
                      </a:lnTo>
                      <a:lnTo>
                        <a:pt x="3048" y="43"/>
                      </a:lnTo>
                      <a:lnTo>
                        <a:pt x="3044" y="36"/>
                      </a:lnTo>
                      <a:lnTo>
                        <a:pt x="3040" y="29"/>
                      </a:lnTo>
                      <a:lnTo>
                        <a:pt x="3036" y="23"/>
                      </a:lnTo>
                      <a:lnTo>
                        <a:pt x="3031" y="17"/>
                      </a:lnTo>
                      <a:lnTo>
                        <a:pt x="3025" y="13"/>
                      </a:lnTo>
                      <a:lnTo>
                        <a:pt x="3020" y="9"/>
                      </a:lnTo>
                      <a:lnTo>
                        <a:pt x="3012" y="6"/>
                      </a:lnTo>
                      <a:lnTo>
                        <a:pt x="3006" y="3"/>
                      </a:lnTo>
                      <a:lnTo>
                        <a:pt x="2999" y="1"/>
                      </a:lnTo>
                      <a:lnTo>
                        <a:pt x="2992" y="0"/>
                      </a:lnTo>
                      <a:lnTo>
                        <a:pt x="2985" y="0"/>
                      </a:lnTo>
                      <a:lnTo>
                        <a:pt x="2977" y="0"/>
                      </a:lnTo>
                      <a:lnTo>
                        <a:pt x="2961" y="1"/>
                      </a:lnTo>
                      <a:lnTo>
                        <a:pt x="2944" y="5"/>
                      </a:lnTo>
                      <a:lnTo>
                        <a:pt x="2927" y="11"/>
                      </a:lnTo>
                      <a:lnTo>
                        <a:pt x="2909" y="19"/>
                      </a:lnTo>
                      <a:lnTo>
                        <a:pt x="2891" y="28"/>
                      </a:lnTo>
                      <a:lnTo>
                        <a:pt x="2872" y="39"/>
                      </a:lnTo>
                      <a:lnTo>
                        <a:pt x="2853" y="51"/>
                      </a:lnTo>
                      <a:lnTo>
                        <a:pt x="2835" y="64"/>
                      </a:lnTo>
                      <a:lnTo>
                        <a:pt x="2818" y="78"/>
                      </a:lnTo>
                      <a:lnTo>
                        <a:pt x="2801" y="92"/>
                      </a:lnTo>
                      <a:lnTo>
                        <a:pt x="2795" y="97"/>
                      </a:lnTo>
                      <a:lnTo>
                        <a:pt x="2788" y="105"/>
                      </a:lnTo>
                      <a:lnTo>
                        <a:pt x="2782" y="112"/>
                      </a:lnTo>
                      <a:lnTo>
                        <a:pt x="2776" y="121"/>
                      </a:lnTo>
                      <a:lnTo>
                        <a:pt x="2763" y="139"/>
                      </a:lnTo>
                      <a:lnTo>
                        <a:pt x="2750" y="157"/>
                      </a:lnTo>
                      <a:lnTo>
                        <a:pt x="2743" y="165"/>
                      </a:lnTo>
                      <a:lnTo>
                        <a:pt x="2736" y="173"/>
                      </a:lnTo>
                      <a:lnTo>
                        <a:pt x="2729" y="180"/>
                      </a:lnTo>
                      <a:lnTo>
                        <a:pt x="2723" y="185"/>
                      </a:lnTo>
                      <a:lnTo>
                        <a:pt x="2716" y="189"/>
                      </a:lnTo>
                      <a:lnTo>
                        <a:pt x="2709" y="191"/>
                      </a:lnTo>
                      <a:lnTo>
                        <a:pt x="2706" y="192"/>
                      </a:lnTo>
                      <a:lnTo>
                        <a:pt x="2702" y="191"/>
                      </a:lnTo>
                      <a:lnTo>
                        <a:pt x="2699" y="191"/>
                      </a:lnTo>
                      <a:lnTo>
                        <a:pt x="2696" y="189"/>
                      </a:lnTo>
                      <a:lnTo>
                        <a:pt x="2687" y="187"/>
                      </a:lnTo>
                      <a:lnTo>
                        <a:pt x="2679" y="187"/>
                      </a:lnTo>
                      <a:lnTo>
                        <a:pt x="2672" y="187"/>
                      </a:lnTo>
                      <a:lnTo>
                        <a:pt x="2664" y="188"/>
                      </a:lnTo>
                      <a:lnTo>
                        <a:pt x="2657" y="190"/>
                      </a:lnTo>
                      <a:lnTo>
                        <a:pt x="2651" y="192"/>
                      </a:lnTo>
                      <a:lnTo>
                        <a:pt x="2644" y="195"/>
                      </a:lnTo>
                      <a:lnTo>
                        <a:pt x="2638" y="199"/>
                      </a:lnTo>
                      <a:lnTo>
                        <a:pt x="2625" y="209"/>
                      </a:lnTo>
                      <a:lnTo>
                        <a:pt x="2614" y="221"/>
                      </a:lnTo>
                      <a:lnTo>
                        <a:pt x="2602" y="234"/>
                      </a:lnTo>
                      <a:lnTo>
                        <a:pt x="2590" y="249"/>
                      </a:lnTo>
                      <a:lnTo>
                        <a:pt x="2576" y="267"/>
                      </a:lnTo>
                      <a:lnTo>
                        <a:pt x="2563" y="283"/>
                      </a:lnTo>
                      <a:lnTo>
                        <a:pt x="2550" y="297"/>
                      </a:lnTo>
                      <a:lnTo>
                        <a:pt x="2538" y="308"/>
                      </a:lnTo>
                      <a:lnTo>
                        <a:pt x="2526" y="317"/>
                      </a:lnTo>
                      <a:lnTo>
                        <a:pt x="2514" y="324"/>
                      </a:lnTo>
                      <a:lnTo>
                        <a:pt x="2503" y="328"/>
                      </a:lnTo>
                      <a:lnTo>
                        <a:pt x="2492" y="331"/>
                      </a:lnTo>
                      <a:lnTo>
                        <a:pt x="2487" y="331"/>
                      </a:lnTo>
                      <a:lnTo>
                        <a:pt x="2482" y="331"/>
                      </a:lnTo>
                      <a:lnTo>
                        <a:pt x="2477" y="331"/>
                      </a:lnTo>
                      <a:lnTo>
                        <a:pt x="2471" y="330"/>
                      </a:lnTo>
                      <a:lnTo>
                        <a:pt x="2467" y="328"/>
                      </a:lnTo>
                      <a:lnTo>
                        <a:pt x="2462" y="326"/>
                      </a:lnTo>
                      <a:lnTo>
                        <a:pt x="2456" y="323"/>
                      </a:lnTo>
                      <a:lnTo>
                        <a:pt x="2451" y="320"/>
                      </a:lnTo>
                      <a:lnTo>
                        <a:pt x="2442" y="312"/>
                      </a:lnTo>
                      <a:lnTo>
                        <a:pt x="2433" y="301"/>
                      </a:lnTo>
                      <a:lnTo>
                        <a:pt x="2425" y="289"/>
                      </a:lnTo>
                      <a:lnTo>
                        <a:pt x="2417" y="275"/>
                      </a:lnTo>
                      <a:lnTo>
                        <a:pt x="2394" y="236"/>
                      </a:lnTo>
                      <a:lnTo>
                        <a:pt x="2382" y="135"/>
                      </a:lnTo>
                      <a:lnTo>
                        <a:pt x="2378" y="125"/>
                      </a:lnTo>
                      <a:lnTo>
                        <a:pt x="2372" y="117"/>
                      </a:lnTo>
                      <a:lnTo>
                        <a:pt x="2365" y="109"/>
                      </a:lnTo>
                      <a:lnTo>
                        <a:pt x="2357" y="101"/>
                      </a:lnTo>
                      <a:lnTo>
                        <a:pt x="2348" y="95"/>
                      </a:lnTo>
                      <a:lnTo>
                        <a:pt x="2338" y="90"/>
                      </a:lnTo>
                      <a:lnTo>
                        <a:pt x="2327" y="86"/>
                      </a:lnTo>
                      <a:lnTo>
                        <a:pt x="2315" y="83"/>
                      </a:lnTo>
                      <a:lnTo>
                        <a:pt x="2302" y="80"/>
                      </a:lnTo>
                      <a:lnTo>
                        <a:pt x="2289" y="79"/>
                      </a:lnTo>
                      <a:lnTo>
                        <a:pt x="2275" y="78"/>
                      </a:lnTo>
                      <a:lnTo>
                        <a:pt x="2260" y="77"/>
                      </a:lnTo>
                      <a:lnTo>
                        <a:pt x="2230" y="78"/>
                      </a:lnTo>
                      <a:lnTo>
                        <a:pt x="2197" y="80"/>
                      </a:lnTo>
                      <a:lnTo>
                        <a:pt x="2197" y="80"/>
                      </a:lnTo>
                      <a:lnTo>
                        <a:pt x="2189" y="82"/>
                      </a:lnTo>
                      <a:lnTo>
                        <a:pt x="2180" y="83"/>
                      </a:lnTo>
                      <a:lnTo>
                        <a:pt x="2180" y="83"/>
                      </a:lnTo>
                      <a:lnTo>
                        <a:pt x="2180" y="83"/>
                      </a:lnTo>
                      <a:lnTo>
                        <a:pt x="2177" y="84"/>
                      </a:lnTo>
                      <a:lnTo>
                        <a:pt x="2175" y="84"/>
                      </a:lnTo>
                      <a:lnTo>
                        <a:pt x="2174" y="84"/>
                      </a:lnTo>
                      <a:lnTo>
                        <a:pt x="2174" y="84"/>
                      </a:lnTo>
                      <a:lnTo>
                        <a:pt x="2174" y="84"/>
                      </a:lnTo>
                      <a:lnTo>
                        <a:pt x="2174" y="84"/>
                      </a:lnTo>
                      <a:lnTo>
                        <a:pt x="2130" y="98"/>
                      </a:lnTo>
                      <a:lnTo>
                        <a:pt x="2102" y="109"/>
                      </a:lnTo>
                      <a:lnTo>
                        <a:pt x="2096" y="112"/>
                      </a:lnTo>
                      <a:lnTo>
                        <a:pt x="2089" y="116"/>
                      </a:lnTo>
                      <a:lnTo>
                        <a:pt x="2083" y="121"/>
                      </a:lnTo>
                      <a:lnTo>
                        <a:pt x="2076" y="127"/>
                      </a:lnTo>
                      <a:lnTo>
                        <a:pt x="2061" y="143"/>
                      </a:lnTo>
                      <a:lnTo>
                        <a:pt x="2040" y="165"/>
                      </a:lnTo>
                      <a:lnTo>
                        <a:pt x="2025" y="177"/>
                      </a:lnTo>
                      <a:lnTo>
                        <a:pt x="2011" y="188"/>
                      </a:lnTo>
                      <a:lnTo>
                        <a:pt x="1996" y="198"/>
                      </a:lnTo>
                      <a:lnTo>
                        <a:pt x="1981" y="206"/>
                      </a:lnTo>
                      <a:lnTo>
                        <a:pt x="1967" y="213"/>
                      </a:lnTo>
                      <a:lnTo>
                        <a:pt x="1952" y="218"/>
                      </a:lnTo>
                      <a:lnTo>
                        <a:pt x="1938" y="222"/>
                      </a:lnTo>
                      <a:lnTo>
                        <a:pt x="1923" y="225"/>
                      </a:lnTo>
                      <a:lnTo>
                        <a:pt x="1751" y="293"/>
                      </a:lnTo>
                      <a:lnTo>
                        <a:pt x="1733" y="296"/>
                      </a:lnTo>
                      <a:lnTo>
                        <a:pt x="1716" y="301"/>
                      </a:lnTo>
                      <a:lnTo>
                        <a:pt x="1700" y="305"/>
                      </a:lnTo>
                      <a:lnTo>
                        <a:pt x="1686" y="310"/>
                      </a:lnTo>
                      <a:lnTo>
                        <a:pt x="1673" y="316"/>
                      </a:lnTo>
                      <a:lnTo>
                        <a:pt x="1662" y="321"/>
                      </a:lnTo>
                      <a:lnTo>
                        <a:pt x="1652" y="327"/>
                      </a:lnTo>
                      <a:lnTo>
                        <a:pt x="1643" y="333"/>
                      </a:lnTo>
                      <a:lnTo>
                        <a:pt x="1633" y="338"/>
                      </a:lnTo>
                      <a:lnTo>
                        <a:pt x="1623" y="343"/>
                      </a:lnTo>
                      <a:lnTo>
                        <a:pt x="1614" y="346"/>
                      </a:lnTo>
                      <a:lnTo>
                        <a:pt x="1606" y="349"/>
                      </a:lnTo>
                      <a:lnTo>
                        <a:pt x="1598" y="351"/>
                      </a:lnTo>
                      <a:lnTo>
                        <a:pt x="1590" y="353"/>
                      </a:lnTo>
                      <a:lnTo>
                        <a:pt x="1583" y="353"/>
                      </a:lnTo>
                      <a:lnTo>
                        <a:pt x="1576" y="353"/>
                      </a:lnTo>
                      <a:lnTo>
                        <a:pt x="1569" y="352"/>
                      </a:lnTo>
                      <a:lnTo>
                        <a:pt x="1563" y="350"/>
                      </a:lnTo>
                      <a:lnTo>
                        <a:pt x="1557" y="347"/>
                      </a:lnTo>
                      <a:lnTo>
                        <a:pt x="1551" y="344"/>
                      </a:lnTo>
                      <a:lnTo>
                        <a:pt x="1546" y="340"/>
                      </a:lnTo>
                      <a:lnTo>
                        <a:pt x="1541" y="335"/>
                      </a:lnTo>
                      <a:lnTo>
                        <a:pt x="1536" y="329"/>
                      </a:lnTo>
                      <a:lnTo>
                        <a:pt x="1532" y="323"/>
                      </a:lnTo>
                      <a:lnTo>
                        <a:pt x="1526" y="316"/>
                      </a:lnTo>
                      <a:lnTo>
                        <a:pt x="1521" y="310"/>
                      </a:lnTo>
                      <a:lnTo>
                        <a:pt x="1515" y="305"/>
                      </a:lnTo>
                      <a:lnTo>
                        <a:pt x="1507" y="301"/>
                      </a:lnTo>
                      <a:lnTo>
                        <a:pt x="1499" y="298"/>
                      </a:lnTo>
                      <a:lnTo>
                        <a:pt x="1488" y="297"/>
                      </a:lnTo>
                      <a:lnTo>
                        <a:pt x="1475" y="296"/>
                      </a:lnTo>
                      <a:lnTo>
                        <a:pt x="1460" y="297"/>
                      </a:lnTo>
                      <a:lnTo>
                        <a:pt x="1454" y="300"/>
                      </a:lnTo>
                      <a:lnTo>
                        <a:pt x="1448" y="302"/>
                      </a:lnTo>
                      <a:lnTo>
                        <a:pt x="1442" y="303"/>
                      </a:lnTo>
                      <a:lnTo>
                        <a:pt x="1436" y="303"/>
                      </a:lnTo>
                      <a:lnTo>
                        <a:pt x="1430" y="302"/>
                      </a:lnTo>
                      <a:lnTo>
                        <a:pt x="1423" y="301"/>
                      </a:lnTo>
                      <a:lnTo>
                        <a:pt x="1416" y="298"/>
                      </a:lnTo>
                      <a:lnTo>
                        <a:pt x="1409" y="295"/>
                      </a:lnTo>
                      <a:lnTo>
                        <a:pt x="1402" y="291"/>
                      </a:lnTo>
                      <a:lnTo>
                        <a:pt x="1395" y="286"/>
                      </a:lnTo>
                      <a:lnTo>
                        <a:pt x="1388" y="280"/>
                      </a:lnTo>
                      <a:lnTo>
                        <a:pt x="1380" y="273"/>
                      </a:lnTo>
                      <a:lnTo>
                        <a:pt x="1364" y="257"/>
                      </a:lnTo>
                      <a:lnTo>
                        <a:pt x="1348" y="236"/>
                      </a:lnTo>
                      <a:lnTo>
                        <a:pt x="1342" y="230"/>
                      </a:lnTo>
                      <a:lnTo>
                        <a:pt x="1336" y="225"/>
                      </a:lnTo>
                      <a:lnTo>
                        <a:pt x="1329" y="222"/>
                      </a:lnTo>
                      <a:lnTo>
                        <a:pt x="1322" y="219"/>
                      </a:lnTo>
                      <a:lnTo>
                        <a:pt x="1315" y="218"/>
                      </a:lnTo>
                      <a:lnTo>
                        <a:pt x="1306" y="219"/>
                      </a:lnTo>
                      <a:lnTo>
                        <a:pt x="1297" y="220"/>
                      </a:lnTo>
                      <a:lnTo>
                        <a:pt x="1288" y="223"/>
                      </a:lnTo>
                      <a:lnTo>
                        <a:pt x="1278" y="228"/>
                      </a:lnTo>
                      <a:lnTo>
                        <a:pt x="1267" y="233"/>
                      </a:lnTo>
                      <a:lnTo>
                        <a:pt x="1256" y="240"/>
                      </a:lnTo>
                      <a:lnTo>
                        <a:pt x="1244" y="249"/>
                      </a:lnTo>
                      <a:lnTo>
                        <a:pt x="1231" y="259"/>
                      </a:lnTo>
                      <a:lnTo>
                        <a:pt x="1218" y="269"/>
                      </a:lnTo>
                      <a:lnTo>
                        <a:pt x="1203" y="281"/>
                      </a:lnTo>
                      <a:lnTo>
                        <a:pt x="1189" y="295"/>
                      </a:lnTo>
                      <a:lnTo>
                        <a:pt x="1180" y="426"/>
                      </a:lnTo>
                      <a:lnTo>
                        <a:pt x="1185" y="438"/>
                      </a:lnTo>
                      <a:lnTo>
                        <a:pt x="1188" y="450"/>
                      </a:lnTo>
                      <a:lnTo>
                        <a:pt x="1191" y="462"/>
                      </a:lnTo>
                      <a:lnTo>
                        <a:pt x="1193" y="474"/>
                      </a:lnTo>
                      <a:lnTo>
                        <a:pt x="1195" y="486"/>
                      </a:lnTo>
                      <a:lnTo>
                        <a:pt x="1195" y="497"/>
                      </a:lnTo>
                      <a:lnTo>
                        <a:pt x="1195" y="509"/>
                      </a:lnTo>
                      <a:lnTo>
                        <a:pt x="1194" y="520"/>
                      </a:lnTo>
                      <a:lnTo>
                        <a:pt x="1192" y="532"/>
                      </a:lnTo>
                      <a:lnTo>
                        <a:pt x="1190" y="542"/>
                      </a:lnTo>
                      <a:lnTo>
                        <a:pt x="1187" y="553"/>
                      </a:lnTo>
                      <a:lnTo>
                        <a:pt x="1182" y="563"/>
                      </a:lnTo>
                      <a:lnTo>
                        <a:pt x="1178" y="572"/>
                      </a:lnTo>
                      <a:lnTo>
                        <a:pt x="1172" y="581"/>
                      </a:lnTo>
                      <a:lnTo>
                        <a:pt x="1165" y="590"/>
                      </a:lnTo>
                      <a:lnTo>
                        <a:pt x="1158" y="598"/>
                      </a:lnTo>
                      <a:lnTo>
                        <a:pt x="1043" y="713"/>
                      </a:lnTo>
                      <a:lnTo>
                        <a:pt x="1033" y="722"/>
                      </a:lnTo>
                      <a:lnTo>
                        <a:pt x="1023" y="731"/>
                      </a:lnTo>
                      <a:lnTo>
                        <a:pt x="1013" y="738"/>
                      </a:lnTo>
                      <a:lnTo>
                        <a:pt x="1003" y="745"/>
                      </a:lnTo>
                      <a:lnTo>
                        <a:pt x="993" y="751"/>
                      </a:lnTo>
                      <a:lnTo>
                        <a:pt x="984" y="756"/>
                      </a:lnTo>
                      <a:lnTo>
                        <a:pt x="975" y="760"/>
                      </a:lnTo>
                      <a:lnTo>
                        <a:pt x="966" y="764"/>
                      </a:lnTo>
                      <a:lnTo>
                        <a:pt x="958" y="766"/>
                      </a:lnTo>
                      <a:lnTo>
                        <a:pt x="949" y="768"/>
                      </a:lnTo>
                      <a:lnTo>
                        <a:pt x="941" y="769"/>
                      </a:lnTo>
                      <a:lnTo>
                        <a:pt x="934" y="769"/>
                      </a:lnTo>
                      <a:lnTo>
                        <a:pt x="925" y="769"/>
                      </a:lnTo>
                      <a:lnTo>
                        <a:pt x="918" y="768"/>
                      </a:lnTo>
                      <a:lnTo>
                        <a:pt x="911" y="766"/>
                      </a:lnTo>
                      <a:lnTo>
                        <a:pt x="905" y="764"/>
                      </a:lnTo>
                      <a:lnTo>
                        <a:pt x="900" y="762"/>
                      </a:lnTo>
                      <a:lnTo>
                        <a:pt x="895" y="760"/>
                      </a:lnTo>
                      <a:lnTo>
                        <a:pt x="890" y="760"/>
                      </a:lnTo>
                      <a:lnTo>
                        <a:pt x="884" y="759"/>
                      </a:lnTo>
                      <a:lnTo>
                        <a:pt x="878" y="759"/>
                      </a:lnTo>
                      <a:lnTo>
                        <a:pt x="872" y="760"/>
                      </a:lnTo>
                      <a:lnTo>
                        <a:pt x="866" y="762"/>
                      </a:lnTo>
                      <a:lnTo>
                        <a:pt x="860" y="764"/>
                      </a:lnTo>
                      <a:lnTo>
                        <a:pt x="846" y="770"/>
                      </a:lnTo>
                      <a:lnTo>
                        <a:pt x="831" y="778"/>
                      </a:lnTo>
                      <a:lnTo>
                        <a:pt x="815" y="789"/>
                      </a:lnTo>
                      <a:lnTo>
                        <a:pt x="798" y="802"/>
                      </a:lnTo>
                      <a:lnTo>
                        <a:pt x="777" y="817"/>
                      </a:lnTo>
                      <a:lnTo>
                        <a:pt x="759" y="829"/>
                      </a:lnTo>
                      <a:lnTo>
                        <a:pt x="741" y="839"/>
                      </a:lnTo>
                      <a:lnTo>
                        <a:pt x="723" y="847"/>
                      </a:lnTo>
                      <a:lnTo>
                        <a:pt x="705" y="853"/>
                      </a:lnTo>
                      <a:lnTo>
                        <a:pt x="688" y="856"/>
                      </a:lnTo>
                      <a:lnTo>
                        <a:pt x="680" y="858"/>
                      </a:lnTo>
                      <a:lnTo>
                        <a:pt x="672" y="858"/>
                      </a:lnTo>
                      <a:lnTo>
                        <a:pt x="664" y="858"/>
                      </a:lnTo>
                      <a:lnTo>
                        <a:pt x="656" y="858"/>
                      </a:lnTo>
                      <a:lnTo>
                        <a:pt x="647" y="857"/>
                      </a:lnTo>
                      <a:lnTo>
                        <a:pt x="639" y="855"/>
                      </a:lnTo>
                      <a:lnTo>
                        <a:pt x="632" y="853"/>
                      </a:lnTo>
                      <a:lnTo>
                        <a:pt x="624" y="851"/>
                      </a:lnTo>
                      <a:lnTo>
                        <a:pt x="609" y="845"/>
                      </a:lnTo>
                      <a:lnTo>
                        <a:pt x="595" y="836"/>
                      </a:lnTo>
                      <a:lnTo>
                        <a:pt x="581" y="826"/>
                      </a:lnTo>
                      <a:lnTo>
                        <a:pt x="568" y="814"/>
                      </a:lnTo>
                      <a:lnTo>
                        <a:pt x="555" y="799"/>
                      </a:lnTo>
                      <a:lnTo>
                        <a:pt x="542" y="783"/>
                      </a:lnTo>
                      <a:lnTo>
                        <a:pt x="523" y="763"/>
                      </a:lnTo>
                      <a:lnTo>
                        <a:pt x="505" y="743"/>
                      </a:lnTo>
                      <a:lnTo>
                        <a:pt x="489" y="721"/>
                      </a:lnTo>
                      <a:lnTo>
                        <a:pt x="475" y="698"/>
                      </a:lnTo>
                      <a:lnTo>
                        <a:pt x="470" y="688"/>
                      </a:lnTo>
                      <a:lnTo>
                        <a:pt x="465" y="679"/>
                      </a:lnTo>
                      <a:lnTo>
                        <a:pt x="460" y="671"/>
                      </a:lnTo>
                      <a:lnTo>
                        <a:pt x="455" y="662"/>
                      </a:lnTo>
                      <a:lnTo>
                        <a:pt x="449" y="655"/>
                      </a:lnTo>
                      <a:lnTo>
                        <a:pt x="443" y="649"/>
                      </a:lnTo>
                      <a:lnTo>
                        <a:pt x="436" y="643"/>
                      </a:lnTo>
                      <a:lnTo>
                        <a:pt x="429" y="638"/>
                      </a:lnTo>
                      <a:lnTo>
                        <a:pt x="421" y="634"/>
                      </a:lnTo>
                      <a:lnTo>
                        <a:pt x="412" y="630"/>
                      </a:lnTo>
                      <a:lnTo>
                        <a:pt x="404" y="627"/>
                      </a:lnTo>
                      <a:lnTo>
                        <a:pt x="394" y="625"/>
                      </a:lnTo>
                      <a:lnTo>
                        <a:pt x="384" y="623"/>
                      </a:lnTo>
                      <a:lnTo>
                        <a:pt x="372" y="623"/>
                      </a:lnTo>
                      <a:lnTo>
                        <a:pt x="361" y="623"/>
                      </a:lnTo>
                      <a:lnTo>
                        <a:pt x="348" y="623"/>
                      </a:lnTo>
                      <a:lnTo>
                        <a:pt x="342" y="631"/>
                      </a:lnTo>
                      <a:lnTo>
                        <a:pt x="336" y="638"/>
                      </a:lnTo>
                      <a:lnTo>
                        <a:pt x="336" y="638"/>
                      </a:lnTo>
                      <a:lnTo>
                        <a:pt x="312" y="667"/>
                      </a:lnTo>
                      <a:lnTo>
                        <a:pt x="288" y="692"/>
                      </a:lnTo>
                      <a:lnTo>
                        <a:pt x="265" y="714"/>
                      </a:lnTo>
                      <a:lnTo>
                        <a:pt x="244" y="733"/>
                      </a:lnTo>
                      <a:lnTo>
                        <a:pt x="232" y="741"/>
                      </a:lnTo>
                      <a:lnTo>
                        <a:pt x="222" y="748"/>
                      </a:lnTo>
                      <a:lnTo>
                        <a:pt x="213" y="755"/>
                      </a:lnTo>
                      <a:lnTo>
                        <a:pt x="204" y="760"/>
                      </a:lnTo>
                      <a:lnTo>
                        <a:pt x="195" y="765"/>
                      </a:lnTo>
                      <a:lnTo>
                        <a:pt x="187" y="768"/>
                      </a:lnTo>
                      <a:lnTo>
                        <a:pt x="179" y="770"/>
                      </a:lnTo>
                      <a:lnTo>
                        <a:pt x="172" y="772"/>
                      </a:lnTo>
                      <a:lnTo>
                        <a:pt x="141" y="809"/>
                      </a:lnTo>
                      <a:lnTo>
                        <a:pt x="111" y="845"/>
                      </a:lnTo>
                      <a:lnTo>
                        <a:pt x="98" y="863"/>
                      </a:lnTo>
                      <a:lnTo>
                        <a:pt x="84" y="880"/>
                      </a:lnTo>
                      <a:lnTo>
                        <a:pt x="72" y="898"/>
                      </a:lnTo>
                      <a:lnTo>
                        <a:pt x="61" y="916"/>
                      </a:lnTo>
                      <a:lnTo>
                        <a:pt x="50" y="934"/>
                      </a:lnTo>
                      <a:lnTo>
                        <a:pt x="40" y="953"/>
                      </a:lnTo>
                      <a:lnTo>
                        <a:pt x="31" y="971"/>
                      </a:lnTo>
                      <a:lnTo>
                        <a:pt x="23" y="989"/>
                      </a:lnTo>
                      <a:lnTo>
                        <a:pt x="16" y="1007"/>
                      </a:lnTo>
                      <a:lnTo>
                        <a:pt x="10" y="1025"/>
                      </a:lnTo>
                      <a:lnTo>
                        <a:pt x="4" y="1043"/>
                      </a:lnTo>
                      <a:lnTo>
                        <a:pt x="0" y="1061"/>
                      </a:lnTo>
                      <a:lnTo>
                        <a:pt x="1" y="1077"/>
                      </a:lnTo>
                      <a:lnTo>
                        <a:pt x="3" y="1094"/>
                      </a:lnTo>
                      <a:lnTo>
                        <a:pt x="6" y="1110"/>
                      </a:lnTo>
                      <a:lnTo>
                        <a:pt x="11" y="1124"/>
                      </a:lnTo>
                      <a:lnTo>
                        <a:pt x="17" y="1138"/>
                      </a:lnTo>
                      <a:lnTo>
                        <a:pt x="24" y="1151"/>
                      </a:lnTo>
                      <a:lnTo>
                        <a:pt x="32" y="1164"/>
                      </a:lnTo>
                      <a:lnTo>
                        <a:pt x="41" y="1176"/>
                      </a:lnTo>
                      <a:lnTo>
                        <a:pt x="51" y="1187"/>
                      </a:lnTo>
                      <a:lnTo>
                        <a:pt x="61" y="1198"/>
                      </a:lnTo>
                      <a:lnTo>
                        <a:pt x="72" y="1209"/>
                      </a:lnTo>
                      <a:lnTo>
                        <a:pt x="83" y="1219"/>
                      </a:lnTo>
                      <a:lnTo>
                        <a:pt x="107" y="1238"/>
                      </a:lnTo>
                      <a:lnTo>
                        <a:pt x="130" y="1254"/>
                      </a:lnTo>
                      <a:lnTo>
                        <a:pt x="138" y="1266"/>
                      </a:lnTo>
                      <a:lnTo>
                        <a:pt x="143" y="1276"/>
                      </a:lnTo>
                      <a:lnTo>
                        <a:pt x="147" y="1286"/>
                      </a:lnTo>
                      <a:lnTo>
                        <a:pt x="150" y="1296"/>
                      </a:lnTo>
                      <a:lnTo>
                        <a:pt x="151" y="1305"/>
                      </a:lnTo>
                      <a:lnTo>
                        <a:pt x="151" y="1313"/>
                      </a:lnTo>
                      <a:lnTo>
                        <a:pt x="149" y="1321"/>
                      </a:lnTo>
                      <a:lnTo>
                        <a:pt x="147" y="1328"/>
                      </a:lnTo>
                      <a:lnTo>
                        <a:pt x="143" y="1335"/>
                      </a:lnTo>
                      <a:lnTo>
                        <a:pt x="138" y="1342"/>
                      </a:lnTo>
                      <a:lnTo>
                        <a:pt x="133" y="1347"/>
                      </a:lnTo>
                      <a:lnTo>
                        <a:pt x="126" y="1353"/>
                      </a:lnTo>
                      <a:lnTo>
                        <a:pt x="118" y="1357"/>
                      </a:lnTo>
                      <a:lnTo>
                        <a:pt x="110" y="1362"/>
                      </a:lnTo>
                      <a:lnTo>
                        <a:pt x="101" y="1366"/>
                      </a:lnTo>
                      <a:lnTo>
                        <a:pt x="90" y="1370"/>
                      </a:lnTo>
                      <a:lnTo>
                        <a:pt x="85" y="1379"/>
                      </a:lnTo>
                      <a:lnTo>
                        <a:pt x="81" y="1388"/>
                      </a:lnTo>
                      <a:lnTo>
                        <a:pt x="77" y="1398"/>
                      </a:lnTo>
                      <a:lnTo>
                        <a:pt x="75" y="1407"/>
                      </a:lnTo>
                      <a:lnTo>
                        <a:pt x="73" y="1417"/>
                      </a:lnTo>
                      <a:lnTo>
                        <a:pt x="73" y="1426"/>
                      </a:lnTo>
                      <a:lnTo>
                        <a:pt x="73" y="1436"/>
                      </a:lnTo>
                      <a:lnTo>
                        <a:pt x="73" y="1446"/>
                      </a:lnTo>
                      <a:lnTo>
                        <a:pt x="75" y="1455"/>
                      </a:lnTo>
                      <a:lnTo>
                        <a:pt x="77" y="1464"/>
                      </a:lnTo>
                      <a:lnTo>
                        <a:pt x="79" y="1474"/>
                      </a:lnTo>
                      <a:lnTo>
                        <a:pt x="82" y="1483"/>
                      </a:lnTo>
                      <a:lnTo>
                        <a:pt x="89" y="1500"/>
                      </a:lnTo>
                      <a:lnTo>
                        <a:pt x="98" y="1516"/>
                      </a:lnTo>
                      <a:lnTo>
                        <a:pt x="101" y="1524"/>
                      </a:lnTo>
                      <a:lnTo>
                        <a:pt x="104" y="1532"/>
                      </a:lnTo>
                      <a:lnTo>
                        <a:pt x="105" y="1541"/>
                      </a:lnTo>
                      <a:lnTo>
                        <a:pt x="105" y="1550"/>
                      </a:lnTo>
                      <a:lnTo>
                        <a:pt x="105" y="1568"/>
                      </a:lnTo>
                      <a:lnTo>
                        <a:pt x="103" y="1587"/>
                      </a:lnTo>
                      <a:lnTo>
                        <a:pt x="102" y="1597"/>
                      </a:lnTo>
                      <a:lnTo>
                        <a:pt x="102" y="1606"/>
                      </a:lnTo>
                      <a:lnTo>
                        <a:pt x="103" y="1615"/>
                      </a:lnTo>
                      <a:lnTo>
                        <a:pt x="104" y="1623"/>
                      </a:lnTo>
                      <a:lnTo>
                        <a:pt x="106" y="1631"/>
                      </a:lnTo>
                      <a:lnTo>
                        <a:pt x="110" y="1639"/>
                      </a:lnTo>
                      <a:lnTo>
                        <a:pt x="115" y="1645"/>
                      </a:lnTo>
                      <a:lnTo>
                        <a:pt x="122" y="1652"/>
                      </a:lnTo>
                      <a:lnTo>
                        <a:pt x="129" y="1658"/>
                      </a:lnTo>
                      <a:lnTo>
                        <a:pt x="135" y="1664"/>
                      </a:lnTo>
                      <a:lnTo>
                        <a:pt x="140" y="1671"/>
                      </a:lnTo>
                      <a:lnTo>
                        <a:pt x="144" y="1678"/>
                      </a:lnTo>
                      <a:lnTo>
                        <a:pt x="147" y="1685"/>
                      </a:lnTo>
                      <a:lnTo>
                        <a:pt x="149" y="1692"/>
                      </a:lnTo>
                      <a:lnTo>
                        <a:pt x="150" y="1699"/>
                      </a:lnTo>
                      <a:lnTo>
                        <a:pt x="149" y="1706"/>
                      </a:lnTo>
                      <a:lnTo>
                        <a:pt x="148" y="1713"/>
                      </a:lnTo>
                      <a:lnTo>
                        <a:pt x="146" y="1720"/>
                      </a:lnTo>
                      <a:lnTo>
                        <a:pt x="143" y="1727"/>
                      </a:lnTo>
                      <a:lnTo>
                        <a:pt x="139" y="1734"/>
                      </a:lnTo>
                      <a:lnTo>
                        <a:pt x="134" y="1740"/>
                      </a:lnTo>
                      <a:lnTo>
                        <a:pt x="128" y="1746"/>
                      </a:lnTo>
                      <a:lnTo>
                        <a:pt x="122" y="1751"/>
                      </a:lnTo>
                      <a:lnTo>
                        <a:pt x="114" y="1756"/>
                      </a:lnTo>
                      <a:lnTo>
                        <a:pt x="114" y="1851"/>
                      </a:lnTo>
                      <a:lnTo>
                        <a:pt x="114" y="1851"/>
                      </a:lnTo>
                      <a:lnTo>
                        <a:pt x="114" y="1851"/>
                      </a:lnTo>
                      <a:lnTo>
                        <a:pt x="114" y="1850"/>
                      </a:lnTo>
                      <a:lnTo>
                        <a:pt x="114" y="1850"/>
                      </a:lnTo>
                      <a:lnTo>
                        <a:pt x="114" y="1872"/>
                      </a:lnTo>
                      <a:lnTo>
                        <a:pt x="111" y="1950"/>
                      </a:lnTo>
                      <a:lnTo>
                        <a:pt x="98" y="1973"/>
                      </a:lnTo>
                      <a:lnTo>
                        <a:pt x="87" y="1996"/>
                      </a:lnTo>
                      <a:lnTo>
                        <a:pt x="78" y="2017"/>
                      </a:lnTo>
                      <a:lnTo>
                        <a:pt x="70" y="2039"/>
                      </a:lnTo>
                      <a:lnTo>
                        <a:pt x="65" y="2059"/>
                      </a:lnTo>
                      <a:lnTo>
                        <a:pt x="62" y="2080"/>
                      </a:lnTo>
                      <a:lnTo>
                        <a:pt x="60" y="2100"/>
                      </a:lnTo>
                      <a:lnTo>
                        <a:pt x="61" y="2118"/>
                      </a:lnTo>
                      <a:lnTo>
                        <a:pt x="63" y="2136"/>
                      </a:lnTo>
                      <a:lnTo>
                        <a:pt x="67" y="2154"/>
                      </a:lnTo>
                      <a:lnTo>
                        <a:pt x="73" y="2170"/>
                      </a:lnTo>
                      <a:lnTo>
                        <a:pt x="80" y="2186"/>
                      </a:lnTo>
                      <a:lnTo>
                        <a:pt x="89" y="2201"/>
                      </a:lnTo>
                      <a:lnTo>
                        <a:pt x="101" y="2217"/>
                      </a:lnTo>
                      <a:lnTo>
                        <a:pt x="114" y="2230"/>
                      </a:lnTo>
                      <a:lnTo>
                        <a:pt x="128" y="2243"/>
                      </a:lnTo>
                      <a:lnTo>
                        <a:pt x="173" y="2358"/>
                      </a:lnTo>
                      <a:lnTo>
                        <a:pt x="174" y="2372"/>
                      </a:lnTo>
                      <a:lnTo>
                        <a:pt x="174" y="2386"/>
                      </a:lnTo>
                      <a:lnTo>
                        <a:pt x="173" y="2399"/>
                      </a:lnTo>
                      <a:lnTo>
                        <a:pt x="172" y="2411"/>
                      </a:lnTo>
                      <a:lnTo>
                        <a:pt x="171" y="2423"/>
                      </a:lnTo>
                      <a:lnTo>
                        <a:pt x="169" y="2434"/>
                      </a:lnTo>
                      <a:lnTo>
                        <a:pt x="166" y="2444"/>
                      </a:lnTo>
                      <a:lnTo>
                        <a:pt x="162" y="2454"/>
                      </a:lnTo>
                      <a:lnTo>
                        <a:pt x="158" y="2462"/>
                      </a:lnTo>
                      <a:lnTo>
                        <a:pt x="154" y="2470"/>
                      </a:lnTo>
                      <a:lnTo>
                        <a:pt x="148" y="2478"/>
                      </a:lnTo>
                      <a:lnTo>
                        <a:pt x="142" y="2484"/>
                      </a:lnTo>
                      <a:lnTo>
                        <a:pt x="136" y="2490"/>
                      </a:lnTo>
                      <a:lnTo>
                        <a:pt x="129" y="2496"/>
                      </a:lnTo>
                      <a:lnTo>
                        <a:pt x="121" y="2500"/>
                      </a:lnTo>
                      <a:lnTo>
                        <a:pt x="113" y="2504"/>
                      </a:lnTo>
                      <a:lnTo>
                        <a:pt x="108" y="2515"/>
                      </a:lnTo>
                      <a:lnTo>
                        <a:pt x="153" y="2612"/>
                      </a:lnTo>
                      <a:lnTo>
                        <a:pt x="267" y="2571"/>
                      </a:lnTo>
                      <a:lnTo>
                        <a:pt x="511" y="2421"/>
                      </a:lnTo>
                      <a:lnTo>
                        <a:pt x="710" y="2321"/>
                      </a:lnTo>
                      <a:lnTo>
                        <a:pt x="937" y="2302"/>
                      </a:lnTo>
                      <a:lnTo>
                        <a:pt x="986" y="2344"/>
                      </a:lnTo>
                      <a:lnTo>
                        <a:pt x="984" y="2449"/>
                      </a:lnTo>
                      <a:lnTo>
                        <a:pt x="1042" y="2476"/>
                      </a:lnTo>
                      <a:lnTo>
                        <a:pt x="1141" y="2469"/>
                      </a:lnTo>
                      <a:lnTo>
                        <a:pt x="1231" y="2455"/>
                      </a:lnTo>
                      <a:lnTo>
                        <a:pt x="1327" y="2507"/>
                      </a:lnTo>
                      <a:lnTo>
                        <a:pt x="1431" y="2591"/>
                      </a:lnTo>
                      <a:lnTo>
                        <a:pt x="1498" y="2590"/>
                      </a:lnTo>
                      <a:lnTo>
                        <a:pt x="1661" y="2714"/>
                      </a:lnTo>
                      <a:lnTo>
                        <a:pt x="1791" y="2722"/>
                      </a:lnTo>
                      <a:lnTo>
                        <a:pt x="1914" y="2821"/>
                      </a:lnTo>
                      <a:lnTo>
                        <a:pt x="1966" y="2877"/>
                      </a:lnTo>
                      <a:lnTo>
                        <a:pt x="1974" y="2942"/>
                      </a:lnTo>
                      <a:lnTo>
                        <a:pt x="2035" y="3004"/>
                      </a:lnTo>
                      <a:lnTo>
                        <a:pt x="2095" y="2991"/>
                      </a:lnTo>
                      <a:lnTo>
                        <a:pt x="2195" y="2986"/>
                      </a:lnTo>
                      <a:lnTo>
                        <a:pt x="2258" y="3018"/>
                      </a:lnTo>
                      <a:lnTo>
                        <a:pt x="2465" y="3080"/>
                      </a:lnTo>
                      <a:lnTo>
                        <a:pt x="2528" y="3191"/>
                      </a:lnTo>
                      <a:lnTo>
                        <a:pt x="2470" y="3298"/>
                      </a:lnTo>
                      <a:lnTo>
                        <a:pt x="2368" y="3411"/>
                      </a:lnTo>
                      <a:lnTo>
                        <a:pt x="2357" y="3504"/>
                      </a:lnTo>
                      <a:lnTo>
                        <a:pt x="2265" y="3514"/>
                      </a:lnTo>
                      <a:lnTo>
                        <a:pt x="2209" y="3673"/>
                      </a:lnTo>
                      <a:lnTo>
                        <a:pt x="2253" y="3702"/>
                      </a:lnTo>
                      <a:lnTo>
                        <a:pt x="2245" y="3770"/>
                      </a:lnTo>
                      <a:lnTo>
                        <a:pt x="2311" y="3828"/>
                      </a:lnTo>
                      <a:lnTo>
                        <a:pt x="2263" y="3932"/>
                      </a:lnTo>
                      <a:lnTo>
                        <a:pt x="2313" y="3932"/>
                      </a:lnTo>
                      <a:lnTo>
                        <a:pt x="2446" y="4073"/>
                      </a:lnTo>
                      <a:lnTo>
                        <a:pt x="2536" y="4154"/>
                      </a:lnTo>
                      <a:lnTo>
                        <a:pt x="2535" y="4171"/>
                      </a:lnTo>
                      <a:lnTo>
                        <a:pt x="2538" y="4172"/>
                      </a:lnTo>
                      <a:lnTo>
                        <a:pt x="2617" y="3962"/>
                      </a:lnTo>
                      <a:lnTo>
                        <a:pt x="2788" y="3798"/>
                      </a:lnTo>
                      <a:lnTo>
                        <a:pt x="2767" y="3660"/>
                      </a:lnTo>
                      <a:lnTo>
                        <a:pt x="2980" y="3060"/>
                      </a:lnTo>
                      <a:lnTo>
                        <a:pt x="2947" y="2957"/>
                      </a:lnTo>
                      <a:lnTo>
                        <a:pt x="2959" y="2762"/>
                      </a:lnTo>
                      <a:lnTo>
                        <a:pt x="3023" y="2368"/>
                      </a:lnTo>
                      <a:lnTo>
                        <a:pt x="2996" y="2321"/>
                      </a:lnTo>
                      <a:lnTo>
                        <a:pt x="3030" y="2140"/>
                      </a:lnTo>
                      <a:lnTo>
                        <a:pt x="2971" y="2067"/>
                      </a:lnTo>
                      <a:lnTo>
                        <a:pt x="2997" y="2013"/>
                      </a:lnTo>
                      <a:lnTo>
                        <a:pt x="3093" y="1924"/>
                      </a:lnTo>
                      <a:lnTo>
                        <a:pt x="3109" y="1845"/>
                      </a:lnTo>
                      <a:lnTo>
                        <a:pt x="3060" y="1797"/>
                      </a:lnTo>
                      <a:lnTo>
                        <a:pt x="3049" y="1720"/>
                      </a:lnTo>
                      <a:lnTo>
                        <a:pt x="3117" y="1765"/>
                      </a:lnTo>
                      <a:lnTo>
                        <a:pt x="3163" y="1708"/>
                      </a:lnTo>
                      <a:lnTo>
                        <a:pt x="3274" y="1805"/>
                      </a:lnTo>
                      <a:lnTo>
                        <a:pt x="3336" y="1834"/>
                      </a:lnTo>
                      <a:lnTo>
                        <a:pt x="3559" y="1595"/>
                      </a:lnTo>
                      <a:lnTo>
                        <a:pt x="3593" y="1513"/>
                      </a:lnTo>
                      <a:lnTo>
                        <a:pt x="3695" y="1325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6036" name="Freeform 20"/>
                <p:cNvSpPr>
                  <a:spLocks noChangeAspect="1"/>
                </p:cNvSpPr>
                <p:nvPr/>
              </p:nvSpPr>
              <p:spPr bwMode="auto">
                <a:xfrm>
                  <a:off x="8893" y="1562"/>
                  <a:ext cx="454" cy="543"/>
                </a:xfrm>
                <a:custGeom>
                  <a:avLst/>
                  <a:gdLst>
                    <a:gd name="T0" fmla="*/ 235 w 1814"/>
                    <a:gd name="T1" fmla="*/ 32 h 2172"/>
                    <a:gd name="T2" fmla="*/ 399 w 1814"/>
                    <a:gd name="T3" fmla="*/ 14 h 2172"/>
                    <a:gd name="T4" fmla="*/ 569 w 1814"/>
                    <a:gd name="T5" fmla="*/ 24 h 2172"/>
                    <a:gd name="T6" fmla="*/ 670 w 1814"/>
                    <a:gd name="T7" fmla="*/ 40 h 2172"/>
                    <a:gd name="T8" fmla="*/ 736 w 1814"/>
                    <a:gd name="T9" fmla="*/ 74 h 2172"/>
                    <a:gd name="T10" fmla="*/ 825 w 1814"/>
                    <a:gd name="T11" fmla="*/ 124 h 2172"/>
                    <a:gd name="T12" fmla="*/ 897 w 1814"/>
                    <a:gd name="T13" fmla="*/ 161 h 2172"/>
                    <a:gd name="T14" fmla="*/ 965 w 1814"/>
                    <a:gd name="T15" fmla="*/ 188 h 2172"/>
                    <a:gd name="T16" fmla="*/ 1045 w 1814"/>
                    <a:gd name="T17" fmla="*/ 269 h 2172"/>
                    <a:gd name="T18" fmla="*/ 1184 w 1814"/>
                    <a:gd name="T19" fmla="*/ 356 h 2172"/>
                    <a:gd name="T20" fmla="*/ 1311 w 1814"/>
                    <a:gd name="T21" fmla="*/ 395 h 2172"/>
                    <a:gd name="T22" fmla="*/ 1476 w 1814"/>
                    <a:gd name="T23" fmla="*/ 590 h 2172"/>
                    <a:gd name="T24" fmla="*/ 1634 w 1814"/>
                    <a:gd name="T25" fmla="*/ 731 h 2172"/>
                    <a:gd name="T26" fmla="*/ 1813 w 1814"/>
                    <a:gd name="T27" fmla="*/ 822 h 2172"/>
                    <a:gd name="T28" fmla="*/ 1584 w 1814"/>
                    <a:gd name="T29" fmla="*/ 1094 h 2172"/>
                    <a:gd name="T30" fmla="*/ 1538 w 1814"/>
                    <a:gd name="T31" fmla="*/ 1165 h 2172"/>
                    <a:gd name="T32" fmla="*/ 1483 w 1814"/>
                    <a:gd name="T33" fmla="*/ 1238 h 2172"/>
                    <a:gd name="T34" fmla="*/ 1445 w 1814"/>
                    <a:gd name="T35" fmla="*/ 1348 h 2172"/>
                    <a:gd name="T36" fmla="*/ 1364 w 1814"/>
                    <a:gd name="T37" fmla="*/ 1407 h 2172"/>
                    <a:gd name="T38" fmla="*/ 1312 w 1814"/>
                    <a:gd name="T39" fmla="*/ 1429 h 2172"/>
                    <a:gd name="T40" fmla="*/ 1283 w 1814"/>
                    <a:gd name="T41" fmla="*/ 1484 h 2172"/>
                    <a:gd name="T42" fmla="*/ 1271 w 1814"/>
                    <a:gd name="T43" fmla="*/ 1530 h 2172"/>
                    <a:gd name="T44" fmla="*/ 1291 w 1814"/>
                    <a:gd name="T45" fmla="*/ 1554 h 2172"/>
                    <a:gd name="T46" fmla="*/ 1251 w 1814"/>
                    <a:gd name="T47" fmla="*/ 1597 h 2172"/>
                    <a:gd name="T48" fmla="*/ 1234 w 1814"/>
                    <a:gd name="T49" fmla="*/ 1657 h 2172"/>
                    <a:gd name="T50" fmla="*/ 1237 w 1814"/>
                    <a:gd name="T51" fmla="*/ 1725 h 2172"/>
                    <a:gd name="T52" fmla="*/ 1188 w 1814"/>
                    <a:gd name="T53" fmla="*/ 1766 h 2172"/>
                    <a:gd name="T54" fmla="*/ 1222 w 1814"/>
                    <a:gd name="T55" fmla="*/ 1837 h 2172"/>
                    <a:gd name="T56" fmla="*/ 1247 w 1814"/>
                    <a:gd name="T57" fmla="*/ 1904 h 2172"/>
                    <a:gd name="T58" fmla="*/ 1282 w 1814"/>
                    <a:gd name="T59" fmla="*/ 1934 h 2172"/>
                    <a:gd name="T60" fmla="*/ 1261 w 1814"/>
                    <a:gd name="T61" fmla="*/ 1989 h 2172"/>
                    <a:gd name="T62" fmla="*/ 1219 w 1814"/>
                    <a:gd name="T63" fmla="*/ 2055 h 2172"/>
                    <a:gd name="T64" fmla="*/ 1158 w 1814"/>
                    <a:gd name="T65" fmla="*/ 2092 h 2172"/>
                    <a:gd name="T66" fmla="*/ 1135 w 1814"/>
                    <a:gd name="T67" fmla="*/ 2113 h 2172"/>
                    <a:gd name="T68" fmla="*/ 1103 w 1814"/>
                    <a:gd name="T69" fmla="*/ 2150 h 2172"/>
                    <a:gd name="T70" fmla="*/ 1065 w 1814"/>
                    <a:gd name="T71" fmla="*/ 2159 h 2172"/>
                    <a:gd name="T72" fmla="*/ 1016 w 1814"/>
                    <a:gd name="T73" fmla="*/ 2114 h 2172"/>
                    <a:gd name="T74" fmla="*/ 943 w 1814"/>
                    <a:gd name="T75" fmla="*/ 2090 h 2172"/>
                    <a:gd name="T76" fmla="*/ 895 w 1814"/>
                    <a:gd name="T77" fmla="*/ 2031 h 2172"/>
                    <a:gd name="T78" fmla="*/ 828 w 1814"/>
                    <a:gd name="T79" fmla="*/ 1965 h 2172"/>
                    <a:gd name="T80" fmla="*/ 687 w 1814"/>
                    <a:gd name="T81" fmla="*/ 1946 h 2172"/>
                    <a:gd name="T82" fmla="*/ 467 w 1814"/>
                    <a:gd name="T83" fmla="*/ 1971 h 2172"/>
                    <a:gd name="T84" fmla="*/ 408 w 1814"/>
                    <a:gd name="T85" fmla="*/ 1813 h 2172"/>
                    <a:gd name="T86" fmla="*/ 447 w 1814"/>
                    <a:gd name="T87" fmla="*/ 1769 h 2172"/>
                    <a:gd name="T88" fmla="*/ 462 w 1814"/>
                    <a:gd name="T89" fmla="*/ 1719 h 2172"/>
                    <a:gd name="T90" fmla="*/ 419 w 1814"/>
                    <a:gd name="T91" fmla="*/ 1692 h 2172"/>
                    <a:gd name="T92" fmla="*/ 311 w 1814"/>
                    <a:gd name="T93" fmla="*/ 1661 h 2172"/>
                    <a:gd name="T94" fmla="*/ 284 w 1814"/>
                    <a:gd name="T95" fmla="*/ 1554 h 2172"/>
                    <a:gd name="T96" fmla="*/ 261 w 1814"/>
                    <a:gd name="T97" fmla="*/ 1449 h 2172"/>
                    <a:gd name="T98" fmla="*/ 250 w 1814"/>
                    <a:gd name="T99" fmla="*/ 1374 h 2172"/>
                    <a:gd name="T100" fmla="*/ 234 w 1814"/>
                    <a:gd name="T101" fmla="*/ 1272 h 2172"/>
                    <a:gd name="T102" fmla="*/ 225 w 1814"/>
                    <a:gd name="T103" fmla="*/ 1167 h 2172"/>
                    <a:gd name="T104" fmla="*/ 203 w 1814"/>
                    <a:gd name="T105" fmla="*/ 1015 h 2172"/>
                    <a:gd name="T106" fmla="*/ 93 w 1814"/>
                    <a:gd name="T107" fmla="*/ 854 h 2172"/>
                    <a:gd name="T108" fmla="*/ 102 w 1814"/>
                    <a:gd name="T109" fmla="*/ 795 h 2172"/>
                    <a:gd name="T110" fmla="*/ 131 w 1814"/>
                    <a:gd name="T111" fmla="*/ 699 h 2172"/>
                    <a:gd name="T112" fmla="*/ 91 w 1814"/>
                    <a:gd name="T113" fmla="*/ 494 h 2172"/>
                    <a:gd name="T114" fmla="*/ 0 w 1814"/>
                    <a:gd name="T115" fmla="*/ 253 h 2172"/>
                    <a:gd name="T116" fmla="*/ 81 w 1814"/>
                    <a:gd name="T117" fmla="*/ 103 h 21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1814" h="2172">
                      <a:moveTo>
                        <a:pt x="49" y="60"/>
                      </a:moveTo>
                      <a:lnTo>
                        <a:pt x="65" y="52"/>
                      </a:lnTo>
                      <a:lnTo>
                        <a:pt x="73" y="44"/>
                      </a:lnTo>
                      <a:lnTo>
                        <a:pt x="151" y="48"/>
                      </a:lnTo>
                      <a:lnTo>
                        <a:pt x="199" y="45"/>
                      </a:lnTo>
                      <a:lnTo>
                        <a:pt x="209" y="43"/>
                      </a:lnTo>
                      <a:lnTo>
                        <a:pt x="212" y="39"/>
                      </a:lnTo>
                      <a:lnTo>
                        <a:pt x="229" y="40"/>
                      </a:lnTo>
                      <a:lnTo>
                        <a:pt x="235" y="32"/>
                      </a:lnTo>
                      <a:lnTo>
                        <a:pt x="256" y="35"/>
                      </a:lnTo>
                      <a:lnTo>
                        <a:pt x="258" y="44"/>
                      </a:lnTo>
                      <a:lnTo>
                        <a:pt x="267" y="44"/>
                      </a:lnTo>
                      <a:lnTo>
                        <a:pt x="294" y="28"/>
                      </a:lnTo>
                      <a:lnTo>
                        <a:pt x="376" y="25"/>
                      </a:lnTo>
                      <a:lnTo>
                        <a:pt x="381" y="23"/>
                      </a:lnTo>
                      <a:lnTo>
                        <a:pt x="385" y="18"/>
                      </a:lnTo>
                      <a:lnTo>
                        <a:pt x="392" y="17"/>
                      </a:lnTo>
                      <a:lnTo>
                        <a:pt x="399" y="14"/>
                      </a:lnTo>
                      <a:lnTo>
                        <a:pt x="403" y="10"/>
                      </a:lnTo>
                      <a:lnTo>
                        <a:pt x="404" y="3"/>
                      </a:lnTo>
                      <a:lnTo>
                        <a:pt x="409" y="2"/>
                      </a:lnTo>
                      <a:lnTo>
                        <a:pt x="415" y="0"/>
                      </a:lnTo>
                      <a:lnTo>
                        <a:pt x="435" y="8"/>
                      </a:lnTo>
                      <a:lnTo>
                        <a:pt x="453" y="13"/>
                      </a:lnTo>
                      <a:lnTo>
                        <a:pt x="471" y="9"/>
                      </a:lnTo>
                      <a:lnTo>
                        <a:pt x="554" y="13"/>
                      </a:lnTo>
                      <a:lnTo>
                        <a:pt x="569" y="24"/>
                      </a:lnTo>
                      <a:lnTo>
                        <a:pt x="574" y="23"/>
                      </a:lnTo>
                      <a:lnTo>
                        <a:pt x="576" y="18"/>
                      </a:lnTo>
                      <a:lnTo>
                        <a:pt x="580" y="17"/>
                      </a:lnTo>
                      <a:lnTo>
                        <a:pt x="591" y="18"/>
                      </a:lnTo>
                      <a:lnTo>
                        <a:pt x="596" y="21"/>
                      </a:lnTo>
                      <a:lnTo>
                        <a:pt x="616" y="26"/>
                      </a:lnTo>
                      <a:lnTo>
                        <a:pt x="633" y="25"/>
                      </a:lnTo>
                      <a:lnTo>
                        <a:pt x="654" y="29"/>
                      </a:lnTo>
                      <a:lnTo>
                        <a:pt x="670" y="40"/>
                      </a:lnTo>
                      <a:lnTo>
                        <a:pt x="682" y="42"/>
                      </a:lnTo>
                      <a:lnTo>
                        <a:pt x="692" y="48"/>
                      </a:lnTo>
                      <a:lnTo>
                        <a:pt x="696" y="52"/>
                      </a:lnTo>
                      <a:lnTo>
                        <a:pt x="702" y="53"/>
                      </a:lnTo>
                      <a:lnTo>
                        <a:pt x="709" y="62"/>
                      </a:lnTo>
                      <a:lnTo>
                        <a:pt x="714" y="62"/>
                      </a:lnTo>
                      <a:lnTo>
                        <a:pt x="724" y="72"/>
                      </a:lnTo>
                      <a:lnTo>
                        <a:pt x="730" y="71"/>
                      </a:lnTo>
                      <a:lnTo>
                        <a:pt x="736" y="74"/>
                      </a:lnTo>
                      <a:lnTo>
                        <a:pt x="751" y="89"/>
                      </a:lnTo>
                      <a:lnTo>
                        <a:pt x="763" y="93"/>
                      </a:lnTo>
                      <a:lnTo>
                        <a:pt x="775" y="92"/>
                      </a:lnTo>
                      <a:lnTo>
                        <a:pt x="788" y="103"/>
                      </a:lnTo>
                      <a:lnTo>
                        <a:pt x="797" y="100"/>
                      </a:lnTo>
                      <a:lnTo>
                        <a:pt x="805" y="107"/>
                      </a:lnTo>
                      <a:lnTo>
                        <a:pt x="806" y="112"/>
                      </a:lnTo>
                      <a:lnTo>
                        <a:pt x="816" y="124"/>
                      </a:lnTo>
                      <a:lnTo>
                        <a:pt x="825" y="124"/>
                      </a:lnTo>
                      <a:lnTo>
                        <a:pt x="826" y="126"/>
                      </a:lnTo>
                      <a:lnTo>
                        <a:pt x="834" y="126"/>
                      </a:lnTo>
                      <a:lnTo>
                        <a:pt x="840" y="131"/>
                      </a:lnTo>
                      <a:lnTo>
                        <a:pt x="847" y="138"/>
                      </a:lnTo>
                      <a:lnTo>
                        <a:pt x="860" y="142"/>
                      </a:lnTo>
                      <a:lnTo>
                        <a:pt x="865" y="144"/>
                      </a:lnTo>
                      <a:lnTo>
                        <a:pt x="868" y="152"/>
                      </a:lnTo>
                      <a:lnTo>
                        <a:pt x="888" y="157"/>
                      </a:lnTo>
                      <a:lnTo>
                        <a:pt x="897" y="161"/>
                      </a:lnTo>
                      <a:lnTo>
                        <a:pt x="904" y="170"/>
                      </a:lnTo>
                      <a:lnTo>
                        <a:pt x="913" y="170"/>
                      </a:lnTo>
                      <a:lnTo>
                        <a:pt x="918" y="166"/>
                      </a:lnTo>
                      <a:lnTo>
                        <a:pt x="926" y="167"/>
                      </a:lnTo>
                      <a:lnTo>
                        <a:pt x="935" y="180"/>
                      </a:lnTo>
                      <a:lnTo>
                        <a:pt x="946" y="182"/>
                      </a:lnTo>
                      <a:lnTo>
                        <a:pt x="948" y="187"/>
                      </a:lnTo>
                      <a:lnTo>
                        <a:pt x="956" y="189"/>
                      </a:lnTo>
                      <a:lnTo>
                        <a:pt x="965" y="188"/>
                      </a:lnTo>
                      <a:lnTo>
                        <a:pt x="972" y="194"/>
                      </a:lnTo>
                      <a:lnTo>
                        <a:pt x="978" y="197"/>
                      </a:lnTo>
                      <a:lnTo>
                        <a:pt x="985" y="206"/>
                      </a:lnTo>
                      <a:lnTo>
                        <a:pt x="1012" y="242"/>
                      </a:lnTo>
                      <a:lnTo>
                        <a:pt x="1019" y="242"/>
                      </a:lnTo>
                      <a:lnTo>
                        <a:pt x="1025" y="242"/>
                      </a:lnTo>
                      <a:lnTo>
                        <a:pt x="1027" y="245"/>
                      </a:lnTo>
                      <a:lnTo>
                        <a:pt x="1030" y="251"/>
                      </a:lnTo>
                      <a:lnTo>
                        <a:pt x="1045" y="269"/>
                      </a:lnTo>
                      <a:lnTo>
                        <a:pt x="1058" y="271"/>
                      </a:lnTo>
                      <a:lnTo>
                        <a:pt x="1064" y="265"/>
                      </a:lnTo>
                      <a:lnTo>
                        <a:pt x="1081" y="264"/>
                      </a:lnTo>
                      <a:lnTo>
                        <a:pt x="1101" y="282"/>
                      </a:lnTo>
                      <a:lnTo>
                        <a:pt x="1120" y="312"/>
                      </a:lnTo>
                      <a:lnTo>
                        <a:pt x="1130" y="313"/>
                      </a:lnTo>
                      <a:lnTo>
                        <a:pt x="1142" y="326"/>
                      </a:lnTo>
                      <a:lnTo>
                        <a:pt x="1161" y="328"/>
                      </a:lnTo>
                      <a:lnTo>
                        <a:pt x="1184" y="356"/>
                      </a:lnTo>
                      <a:lnTo>
                        <a:pt x="1193" y="360"/>
                      </a:lnTo>
                      <a:lnTo>
                        <a:pt x="1211" y="368"/>
                      </a:lnTo>
                      <a:lnTo>
                        <a:pt x="1215" y="375"/>
                      </a:lnTo>
                      <a:lnTo>
                        <a:pt x="1235" y="389"/>
                      </a:lnTo>
                      <a:lnTo>
                        <a:pt x="1256" y="389"/>
                      </a:lnTo>
                      <a:lnTo>
                        <a:pt x="1284" y="401"/>
                      </a:lnTo>
                      <a:lnTo>
                        <a:pt x="1292" y="400"/>
                      </a:lnTo>
                      <a:lnTo>
                        <a:pt x="1306" y="405"/>
                      </a:lnTo>
                      <a:lnTo>
                        <a:pt x="1311" y="395"/>
                      </a:lnTo>
                      <a:lnTo>
                        <a:pt x="1319" y="407"/>
                      </a:lnTo>
                      <a:lnTo>
                        <a:pt x="1360" y="474"/>
                      </a:lnTo>
                      <a:lnTo>
                        <a:pt x="1385" y="495"/>
                      </a:lnTo>
                      <a:lnTo>
                        <a:pt x="1402" y="503"/>
                      </a:lnTo>
                      <a:lnTo>
                        <a:pt x="1417" y="521"/>
                      </a:lnTo>
                      <a:lnTo>
                        <a:pt x="1435" y="538"/>
                      </a:lnTo>
                      <a:lnTo>
                        <a:pt x="1455" y="565"/>
                      </a:lnTo>
                      <a:lnTo>
                        <a:pt x="1467" y="582"/>
                      </a:lnTo>
                      <a:lnTo>
                        <a:pt x="1476" y="590"/>
                      </a:lnTo>
                      <a:lnTo>
                        <a:pt x="1523" y="635"/>
                      </a:lnTo>
                      <a:lnTo>
                        <a:pt x="1560" y="668"/>
                      </a:lnTo>
                      <a:lnTo>
                        <a:pt x="1581" y="683"/>
                      </a:lnTo>
                      <a:lnTo>
                        <a:pt x="1601" y="693"/>
                      </a:lnTo>
                      <a:lnTo>
                        <a:pt x="1611" y="693"/>
                      </a:lnTo>
                      <a:lnTo>
                        <a:pt x="1623" y="700"/>
                      </a:lnTo>
                      <a:lnTo>
                        <a:pt x="1624" y="710"/>
                      </a:lnTo>
                      <a:lnTo>
                        <a:pt x="1629" y="714"/>
                      </a:lnTo>
                      <a:lnTo>
                        <a:pt x="1634" y="731"/>
                      </a:lnTo>
                      <a:lnTo>
                        <a:pt x="1655" y="751"/>
                      </a:lnTo>
                      <a:lnTo>
                        <a:pt x="1675" y="773"/>
                      </a:lnTo>
                      <a:lnTo>
                        <a:pt x="1696" y="790"/>
                      </a:lnTo>
                      <a:lnTo>
                        <a:pt x="1711" y="798"/>
                      </a:lnTo>
                      <a:lnTo>
                        <a:pt x="1721" y="798"/>
                      </a:lnTo>
                      <a:lnTo>
                        <a:pt x="1738" y="791"/>
                      </a:lnTo>
                      <a:lnTo>
                        <a:pt x="1752" y="803"/>
                      </a:lnTo>
                      <a:lnTo>
                        <a:pt x="1772" y="808"/>
                      </a:lnTo>
                      <a:lnTo>
                        <a:pt x="1813" y="822"/>
                      </a:lnTo>
                      <a:lnTo>
                        <a:pt x="1814" y="888"/>
                      </a:lnTo>
                      <a:lnTo>
                        <a:pt x="1677" y="920"/>
                      </a:lnTo>
                      <a:lnTo>
                        <a:pt x="1650" y="965"/>
                      </a:lnTo>
                      <a:lnTo>
                        <a:pt x="1624" y="1020"/>
                      </a:lnTo>
                      <a:lnTo>
                        <a:pt x="1600" y="1072"/>
                      </a:lnTo>
                      <a:lnTo>
                        <a:pt x="1600" y="1077"/>
                      </a:lnTo>
                      <a:lnTo>
                        <a:pt x="1597" y="1084"/>
                      </a:lnTo>
                      <a:lnTo>
                        <a:pt x="1590" y="1089"/>
                      </a:lnTo>
                      <a:lnTo>
                        <a:pt x="1584" y="1094"/>
                      </a:lnTo>
                      <a:lnTo>
                        <a:pt x="1579" y="1111"/>
                      </a:lnTo>
                      <a:lnTo>
                        <a:pt x="1574" y="1114"/>
                      </a:lnTo>
                      <a:lnTo>
                        <a:pt x="1570" y="1121"/>
                      </a:lnTo>
                      <a:lnTo>
                        <a:pt x="1564" y="1128"/>
                      </a:lnTo>
                      <a:lnTo>
                        <a:pt x="1560" y="1144"/>
                      </a:lnTo>
                      <a:lnTo>
                        <a:pt x="1553" y="1143"/>
                      </a:lnTo>
                      <a:lnTo>
                        <a:pt x="1544" y="1152"/>
                      </a:lnTo>
                      <a:lnTo>
                        <a:pt x="1537" y="1151"/>
                      </a:lnTo>
                      <a:lnTo>
                        <a:pt x="1538" y="1165"/>
                      </a:lnTo>
                      <a:lnTo>
                        <a:pt x="1546" y="1169"/>
                      </a:lnTo>
                      <a:lnTo>
                        <a:pt x="1538" y="1182"/>
                      </a:lnTo>
                      <a:lnTo>
                        <a:pt x="1523" y="1189"/>
                      </a:lnTo>
                      <a:lnTo>
                        <a:pt x="1520" y="1192"/>
                      </a:lnTo>
                      <a:lnTo>
                        <a:pt x="1519" y="1202"/>
                      </a:lnTo>
                      <a:lnTo>
                        <a:pt x="1515" y="1205"/>
                      </a:lnTo>
                      <a:lnTo>
                        <a:pt x="1511" y="1208"/>
                      </a:lnTo>
                      <a:lnTo>
                        <a:pt x="1504" y="1224"/>
                      </a:lnTo>
                      <a:lnTo>
                        <a:pt x="1483" y="1238"/>
                      </a:lnTo>
                      <a:lnTo>
                        <a:pt x="1480" y="1252"/>
                      </a:lnTo>
                      <a:lnTo>
                        <a:pt x="1480" y="1263"/>
                      </a:lnTo>
                      <a:lnTo>
                        <a:pt x="1498" y="1263"/>
                      </a:lnTo>
                      <a:lnTo>
                        <a:pt x="1499" y="1267"/>
                      </a:lnTo>
                      <a:lnTo>
                        <a:pt x="1469" y="1304"/>
                      </a:lnTo>
                      <a:lnTo>
                        <a:pt x="1465" y="1330"/>
                      </a:lnTo>
                      <a:lnTo>
                        <a:pt x="1457" y="1336"/>
                      </a:lnTo>
                      <a:lnTo>
                        <a:pt x="1455" y="1343"/>
                      </a:lnTo>
                      <a:lnTo>
                        <a:pt x="1445" y="1348"/>
                      </a:lnTo>
                      <a:lnTo>
                        <a:pt x="1446" y="1354"/>
                      </a:lnTo>
                      <a:lnTo>
                        <a:pt x="1442" y="1358"/>
                      </a:lnTo>
                      <a:lnTo>
                        <a:pt x="1436" y="1358"/>
                      </a:lnTo>
                      <a:lnTo>
                        <a:pt x="1407" y="1382"/>
                      </a:lnTo>
                      <a:lnTo>
                        <a:pt x="1406" y="1397"/>
                      </a:lnTo>
                      <a:lnTo>
                        <a:pt x="1382" y="1414"/>
                      </a:lnTo>
                      <a:lnTo>
                        <a:pt x="1377" y="1412"/>
                      </a:lnTo>
                      <a:lnTo>
                        <a:pt x="1369" y="1412"/>
                      </a:lnTo>
                      <a:lnTo>
                        <a:pt x="1364" y="1407"/>
                      </a:lnTo>
                      <a:lnTo>
                        <a:pt x="1363" y="1413"/>
                      </a:lnTo>
                      <a:lnTo>
                        <a:pt x="1359" y="1415"/>
                      </a:lnTo>
                      <a:lnTo>
                        <a:pt x="1356" y="1415"/>
                      </a:lnTo>
                      <a:lnTo>
                        <a:pt x="1348" y="1402"/>
                      </a:lnTo>
                      <a:lnTo>
                        <a:pt x="1339" y="1402"/>
                      </a:lnTo>
                      <a:lnTo>
                        <a:pt x="1328" y="1411"/>
                      </a:lnTo>
                      <a:lnTo>
                        <a:pt x="1323" y="1413"/>
                      </a:lnTo>
                      <a:lnTo>
                        <a:pt x="1320" y="1421"/>
                      </a:lnTo>
                      <a:lnTo>
                        <a:pt x="1312" y="1429"/>
                      </a:lnTo>
                      <a:lnTo>
                        <a:pt x="1308" y="1437"/>
                      </a:lnTo>
                      <a:lnTo>
                        <a:pt x="1307" y="1447"/>
                      </a:lnTo>
                      <a:lnTo>
                        <a:pt x="1299" y="1454"/>
                      </a:lnTo>
                      <a:lnTo>
                        <a:pt x="1298" y="1461"/>
                      </a:lnTo>
                      <a:lnTo>
                        <a:pt x="1291" y="1460"/>
                      </a:lnTo>
                      <a:lnTo>
                        <a:pt x="1288" y="1462"/>
                      </a:lnTo>
                      <a:lnTo>
                        <a:pt x="1286" y="1470"/>
                      </a:lnTo>
                      <a:lnTo>
                        <a:pt x="1289" y="1475"/>
                      </a:lnTo>
                      <a:lnTo>
                        <a:pt x="1283" y="1484"/>
                      </a:lnTo>
                      <a:lnTo>
                        <a:pt x="1278" y="1485"/>
                      </a:lnTo>
                      <a:lnTo>
                        <a:pt x="1274" y="1493"/>
                      </a:lnTo>
                      <a:lnTo>
                        <a:pt x="1271" y="1494"/>
                      </a:lnTo>
                      <a:lnTo>
                        <a:pt x="1265" y="1498"/>
                      </a:lnTo>
                      <a:lnTo>
                        <a:pt x="1268" y="1504"/>
                      </a:lnTo>
                      <a:lnTo>
                        <a:pt x="1269" y="1509"/>
                      </a:lnTo>
                      <a:lnTo>
                        <a:pt x="1264" y="1514"/>
                      </a:lnTo>
                      <a:lnTo>
                        <a:pt x="1265" y="1525"/>
                      </a:lnTo>
                      <a:lnTo>
                        <a:pt x="1271" y="1530"/>
                      </a:lnTo>
                      <a:lnTo>
                        <a:pt x="1268" y="1539"/>
                      </a:lnTo>
                      <a:lnTo>
                        <a:pt x="1262" y="1539"/>
                      </a:lnTo>
                      <a:lnTo>
                        <a:pt x="1259" y="1541"/>
                      </a:lnTo>
                      <a:lnTo>
                        <a:pt x="1257" y="1544"/>
                      </a:lnTo>
                      <a:lnTo>
                        <a:pt x="1257" y="1548"/>
                      </a:lnTo>
                      <a:lnTo>
                        <a:pt x="1263" y="1551"/>
                      </a:lnTo>
                      <a:lnTo>
                        <a:pt x="1280" y="1552"/>
                      </a:lnTo>
                      <a:lnTo>
                        <a:pt x="1285" y="1548"/>
                      </a:lnTo>
                      <a:lnTo>
                        <a:pt x="1291" y="1554"/>
                      </a:lnTo>
                      <a:lnTo>
                        <a:pt x="1287" y="1555"/>
                      </a:lnTo>
                      <a:lnTo>
                        <a:pt x="1285" y="1560"/>
                      </a:lnTo>
                      <a:lnTo>
                        <a:pt x="1276" y="1563"/>
                      </a:lnTo>
                      <a:lnTo>
                        <a:pt x="1274" y="1570"/>
                      </a:lnTo>
                      <a:lnTo>
                        <a:pt x="1270" y="1572"/>
                      </a:lnTo>
                      <a:lnTo>
                        <a:pt x="1268" y="1582"/>
                      </a:lnTo>
                      <a:lnTo>
                        <a:pt x="1263" y="1588"/>
                      </a:lnTo>
                      <a:lnTo>
                        <a:pt x="1255" y="1594"/>
                      </a:lnTo>
                      <a:lnTo>
                        <a:pt x="1251" y="1597"/>
                      </a:lnTo>
                      <a:lnTo>
                        <a:pt x="1249" y="1599"/>
                      </a:lnTo>
                      <a:lnTo>
                        <a:pt x="1249" y="1608"/>
                      </a:lnTo>
                      <a:lnTo>
                        <a:pt x="1237" y="1626"/>
                      </a:lnTo>
                      <a:lnTo>
                        <a:pt x="1242" y="1631"/>
                      </a:lnTo>
                      <a:lnTo>
                        <a:pt x="1242" y="1637"/>
                      </a:lnTo>
                      <a:lnTo>
                        <a:pt x="1230" y="1649"/>
                      </a:lnTo>
                      <a:lnTo>
                        <a:pt x="1228" y="1652"/>
                      </a:lnTo>
                      <a:lnTo>
                        <a:pt x="1230" y="1657"/>
                      </a:lnTo>
                      <a:lnTo>
                        <a:pt x="1234" y="1657"/>
                      </a:lnTo>
                      <a:lnTo>
                        <a:pt x="1233" y="1663"/>
                      </a:lnTo>
                      <a:lnTo>
                        <a:pt x="1231" y="1666"/>
                      </a:lnTo>
                      <a:lnTo>
                        <a:pt x="1227" y="1669"/>
                      </a:lnTo>
                      <a:lnTo>
                        <a:pt x="1222" y="1679"/>
                      </a:lnTo>
                      <a:lnTo>
                        <a:pt x="1229" y="1692"/>
                      </a:lnTo>
                      <a:lnTo>
                        <a:pt x="1231" y="1703"/>
                      </a:lnTo>
                      <a:lnTo>
                        <a:pt x="1247" y="1717"/>
                      </a:lnTo>
                      <a:lnTo>
                        <a:pt x="1237" y="1718"/>
                      </a:lnTo>
                      <a:lnTo>
                        <a:pt x="1237" y="1725"/>
                      </a:lnTo>
                      <a:lnTo>
                        <a:pt x="1231" y="1728"/>
                      </a:lnTo>
                      <a:lnTo>
                        <a:pt x="1224" y="1735"/>
                      </a:lnTo>
                      <a:lnTo>
                        <a:pt x="1221" y="1748"/>
                      </a:lnTo>
                      <a:lnTo>
                        <a:pt x="1213" y="1754"/>
                      </a:lnTo>
                      <a:lnTo>
                        <a:pt x="1204" y="1755"/>
                      </a:lnTo>
                      <a:lnTo>
                        <a:pt x="1203" y="1760"/>
                      </a:lnTo>
                      <a:lnTo>
                        <a:pt x="1199" y="1760"/>
                      </a:lnTo>
                      <a:lnTo>
                        <a:pt x="1195" y="1765"/>
                      </a:lnTo>
                      <a:lnTo>
                        <a:pt x="1188" y="1766"/>
                      </a:lnTo>
                      <a:lnTo>
                        <a:pt x="1184" y="1770"/>
                      </a:lnTo>
                      <a:lnTo>
                        <a:pt x="1186" y="1781"/>
                      </a:lnTo>
                      <a:lnTo>
                        <a:pt x="1184" y="1787"/>
                      </a:lnTo>
                      <a:lnTo>
                        <a:pt x="1190" y="1792"/>
                      </a:lnTo>
                      <a:lnTo>
                        <a:pt x="1190" y="1799"/>
                      </a:lnTo>
                      <a:lnTo>
                        <a:pt x="1184" y="1805"/>
                      </a:lnTo>
                      <a:lnTo>
                        <a:pt x="1211" y="1820"/>
                      </a:lnTo>
                      <a:lnTo>
                        <a:pt x="1223" y="1829"/>
                      </a:lnTo>
                      <a:lnTo>
                        <a:pt x="1222" y="1837"/>
                      </a:lnTo>
                      <a:lnTo>
                        <a:pt x="1228" y="1847"/>
                      </a:lnTo>
                      <a:lnTo>
                        <a:pt x="1228" y="1852"/>
                      </a:lnTo>
                      <a:lnTo>
                        <a:pt x="1222" y="1863"/>
                      </a:lnTo>
                      <a:lnTo>
                        <a:pt x="1220" y="1880"/>
                      </a:lnTo>
                      <a:lnTo>
                        <a:pt x="1217" y="1886"/>
                      </a:lnTo>
                      <a:lnTo>
                        <a:pt x="1235" y="1885"/>
                      </a:lnTo>
                      <a:lnTo>
                        <a:pt x="1239" y="1889"/>
                      </a:lnTo>
                      <a:lnTo>
                        <a:pt x="1245" y="1891"/>
                      </a:lnTo>
                      <a:lnTo>
                        <a:pt x="1247" y="1904"/>
                      </a:lnTo>
                      <a:lnTo>
                        <a:pt x="1251" y="1907"/>
                      </a:lnTo>
                      <a:lnTo>
                        <a:pt x="1256" y="1909"/>
                      </a:lnTo>
                      <a:lnTo>
                        <a:pt x="1257" y="1912"/>
                      </a:lnTo>
                      <a:lnTo>
                        <a:pt x="1261" y="1914"/>
                      </a:lnTo>
                      <a:lnTo>
                        <a:pt x="1273" y="1910"/>
                      </a:lnTo>
                      <a:lnTo>
                        <a:pt x="1276" y="1911"/>
                      </a:lnTo>
                      <a:lnTo>
                        <a:pt x="1275" y="1920"/>
                      </a:lnTo>
                      <a:lnTo>
                        <a:pt x="1280" y="1922"/>
                      </a:lnTo>
                      <a:lnTo>
                        <a:pt x="1282" y="1934"/>
                      </a:lnTo>
                      <a:lnTo>
                        <a:pt x="1275" y="1941"/>
                      </a:lnTo>
                      <a:lnTo>
                        <a:pt x="1276" y="1949"/>
                      </a:lnTo>
                      <a:lnTo>
                        <a:pt x="1273" y="1952"/>
                      </a:lnTo>
                      <a:lnTo>
                        <a:pt x="1272" y="1957"/>
                      </a:lnTo>
                      <a:lnTo>
                        <a:pt x="1266" y="1965"/>
                      </a:lnTo>
                      <a:lnTo>
                        <a:pt x="1264" y="1972"/>
                      </a:lnTo>
                      <a:lnTo>
                        <a:pt x="1257" y="1981"/>
                      </a:lnTo>
                      <a:lnTo>
                        <a:pt x="1261" y="1983"/>
                      </a:lnTo>
                      <a:lnTo>
                        <a:pt x="1261" y="1989"/>
                      </a:lnTo>
                      <a:lnTo>
                        <a:pt x="1254" y="1994"/>
                      </a:lnTo>
                      <a:lnTo>
                        <a:pt x="1252" y="2000"/>
                      </a:lnTo>
                      <a:lnTo>
                        <a:pt x="1235" y="2001"/>
                      </a:lnTo>
                      <a:lnTo>
                        <a:pt x="1241" y="2015"/>
                      </a:lnTo>
                      <a:lnTo>
                        <a:pt x="1237" y="2018"/>
                      </a:lnTo>
                      <a:lnTo>
                        <a:pt x="1231" y="2031"/>
                      </a:lnTo>
                      <a:lnTo>
                        <a:pt x="1228" y="2051"/>
                      </a:lnTo>
                      <a:lnTo>
                        <a:pt x="1221" y="2051"/>
                      </a:lnTo>
                      <a:lnTo>
                        <a:pt x="1219" y="2055"/>
                      </a:lnTo>
                      <a:lnTo>
                        <a:pt x="1209" y="2056"/>
                      </a:lnTo>
                      <a:lnTo>
                        <a:pt x="1206" y="2059"/>
                      </a:lnTo>
                      <a:lnTo>
                        <a:pt x="1201" y="2077"/>
                      </a:lnTo>
                      <a:lnTo>
                        <a:pt x="1195" y="2079"/>
                      </a:lnTo>
                      <a:lnTo>
                        <a:pt x="1191" y="2088"/>
                      </a:lnTo>
                      <a:lnTo>
                        <a:pt x="1179" y="2089"/>
                      </a:lnTo>
                      <a:lnTo>
                        <a:pt x="1168" y="2094"/>
                      </a:lnTo>
                      <a:lnTo>
                        <a:pt x="1165" y="2093"/>
                      </a:lnTo>
                      <a:lnTo>
                        <a:pt x="1158" y="2092"/>
                      </a:lnTo>
                      <a:lnTo>
                        <a:pt x="1156" y="2096"/>
                      </a:lnTo>
                      <a:lnTo>
                        <a:pt x="1160" y="2103"/>
                      </a:lnTo>
                      <a:lnTo>
                        <a:pt x="1159" y="2105"/>
                      </a:lnTo>
                      <a:lnTo>
                        <a:pt x="1157" y="2111"/>
                      </a:lnTo>
                      <a:lnTo>
                        <a:pt x="1151" y="2115"/>
                      </a:lnTo>
                      <a:lnTo>
                        <a:pt x="1145" y="2113"/>
                      </a:lnTo>
                      <a:lnTo>
                        <a:pt x="1140" y="2112"/>
                      </a:lnTo>
                      <a:lnTo>
                        <a:pt x="1138" y="2111"/>
                      </a:lnTo>
                      <a:lnTo>
                        <a:pt x="1135" y="2113"/>
                      </a:lnTo>
                      <a:lnTo>
                        <a:pt x="1132" y="2117"/>
                      </a:lnTo>
                      <a:lnTo>
                        <a:pt x="1130" y="2126"/>
                      </a:lnTo>
                      <a:lnTo>
                        <a:pt x="1123" y="2126"/>
                      </a:lnTo>
                      <a:lnTo>
                        <a:pt x="1121" y="2125"/>
                      </a:lnTo>
                      <a:lnTo>
                        <a:pt x="1117" y="2126"/>
                      </a:lnTo>
                      <a:lnTo>
                        <a:pt x="1115" y="2130"/>
                      </a:lnTo>
                      <a:lnTo>
                        <a:pt x="1111" y="2129"/>
                      </a:lnTo>
                      <a:lnTo>
                        <a:pt x="1106" y="2132"/>
                      </a:lnTo>
                      <a:lnTo>
                        <a:pt x="1103" y="2150"/>
                      </a:lnTo>
                      <a:lnTo>
                        <a:pt x="1099" y="2154"/>
                      </a:lnTo>
                      <a:lnTo>
                        <a:pt x="1094" y="2161"/>
                      </a:lnTo>
                      <a:lnTo>
                        <a:pt x="1092" y="2166"/>
                      </a:lnTo>
                      <a:lnTo>
                        <a:pt x="1084" y="2167"/>
                      </a:lnTo>
                      <a:lnTo>
                        <a:pt x="1077" y="2164"/>
                      </a:lnTo>
                      <a:lnTo>
                        <a:pt x="1074" y="2155"/>
                      </a:lnTo>
                      <a:lnTo>
                        <a:pt x="1071" y="2154"/>
                      </a:lnTo>
                      <a:lnTo>
                        <a:pt x="1069" y="2154"/>
                      </a:lnTo>
                      <a:lnTo>
                        <a:pt x="1065" y="2159"/>
                      </a:lnTo>
                      <a:lnTo>
                        <a:pt x="1053" y="2158"/>
                      </a:lnTo>
                      <a:lnTo>
                        <a:pt x="1051" y="2164"/>
                      </a:lnTo>
                      <a:lnTo>
                        <a:pt x="1037" y="2172"/>
                      </a:lnTo>
                      <a:lnTo>
                        <a:pt x="1037" y="2167"/>
                      </a:lnTo>
                      <a:lnTo>
                        <a:pt x="1039" y="2163"/>
                      </a:lnTo>
                      <a:lnTo>
                        <a:pt x="1038" y="2151"/>
                      </a:lnTo>
                      <a:lnTo>
                        <a:pt x="1034" y="2145"/>
                      </a:lnTo>
                      <a:lnTo>
                        <a:pt x="1033" y="2134"/>
                      </a:lnTo>
                      <a:lnTo>
                        <a:pt x="1016" y="2114"/>
                      </a:lnTo>
                      <a:lnTo>
                        <a:pt x="998" y="2110"/>
                      </a:lnTo>
                      <a:lnTo>
                        <a:pt x="992" y="2102"/>
                      </a:lnTo>
                      <a:lnTo>
                        <a:pt x="983" y="2102"/>
                      </a:lnTo>
                      <a:lnTo>
                        <a:pt x="975" y="2105"/>
                      </a:lnTo>
                      <a:lnTo>
                        <a:pt x="970" y="2109"/>
                      </a:lnTo>
                      <a:lnTo>
                        <a:pt x="966" y="2108"/>
                      </a:lnTo>
                      <a:lnTo>
                        <a:pt x="968" y="2100"/>
                      </a:lnTo>
                      <a:lnTo>
                        <a:pt x="957" y="2089"/>
                      </a:lnTo>
                      <a:lnTo>
                        <a:pt x="943" y="2090"/>
                      </a:lnTo>
                      <a:lnTo>
                        <a:pt x="939" y="2087"/>
                      </a:lnTo>
                      <a:lnTo>
                        <a:pt x="935" y="2086"/>
                      </a:lnTo>
                      <a:lnTo>
                        <a:pt x="931" y="2084"/>
                      </a:lnTo>
                      <a:lnTo>
                        <a:pt x="926" y="2078"/>
                      </a:lnTo>
                      <a:lnTo>
                        <a:pt x="919" y="2076"/>
                      </a:lnTo>
                      <a:lnTo>
                        <a:pt x="907" y="2068"/>
                      </a:lnTo>
                      <a:lnTo>
                        <a:pt x="893" y="2065"/>
                      </a:lnTo>
                      <a:lnTo>
                        <a:pt x="891" y="2039"/>
                      </a:lnTo>
                      <a:lnTo>
                        <a:pt x="895" y="2031"/>
                      </a:lnTo>
                      <a:lnTo>
                        <a:pt x="895" y="2016"/>
                      </a:lnTo>
                      <a:lnTo>
                        <a:pt x="893" y="2004"/>
                      </a:lnTo>
                      <a:lnTo>
                        <a:pt x="880" y="1997"/>
                      </a:lnTo>
                      <a:lnTo>
                        <a:pt x="871" y="1997"/>
                      </a:lnTo>
                      <a:lnTo>
                        <a:pt x="867" y="1995"/>
                      </a:lnTo>
                      <a:lnTo>
                        <a:pt x="861" y="1988"/>
                      </a:lnTo>
                      <a:lnTo>
                        <a:pt x="858" y="1984"/>
                      </a:lnTo>
                      <a:lnTo>
                        <a:pt x="837" y="1970"/>
                      </a:lnTo>
                      <a:lnTo>
                        <a:pt x="828" y="1965"/>
                      </a:lnTo>
                      <a:lnTo>
                        <a:pt x="815" y="1952"/>
                      </a:lnTo>
                      <a:lnTo>
                        <a:pt x="790" y="1943"/>
                      </a:lnTo>
                      <a:lnTo>
                        <a:pt x="773" y="1941"/>
                      </a:lnTo>
                      <a:lnTo>
                        <a:pt x="748" y="1943"/>
                      </a:lnTo>
                      <a:lnTo>
                        <a:pt x="739" y="1947"/>
                      </a:lnTo>
                      <a:lnTo>
                        <a:pt x="728" y="1948"/>
                      </a:lnTo>
                      <a:lnTo>
                        <a:pt x="711" y="1949"/>
                      </a:lnTo>
                      <a:lnTo>
                        <a:pt x="700" y="1945"/>
                      </a:lnTo>
                      <a:lnTo>
                        <a:pt x="687" y="1946"/>
                      </a:lnTo>
                      <a:lnTo>
                        <a:pt x="638" y="1965"/>
                      </a:lnTo>
                      <a:lnTo>
                        <a:pt x="637" y="1971"/>
                      </a:lnTo>
                      <a:lnTo>
                        <a:pt x="630" y="1975"/>
                      </a:lnTo>
                      <a:lnTo>
                        <a:pt x="603" y="1975"/>
                      </a:lnTo>
                      <a:lnTo>
                        <a:pt x="531" y="1989"/>
                      </a:lnTo>
                      <a:lnTo>
                        <a:pt x="517" y="1971"/>
                      </a:lnTo>
                      <a:lnTo>
                        <a:pt x="507" y="1969"/>
                      </a:lnTo>
                      <a:lnTo>
                        <a:pt x="480" y="1957"/>
                      </a:lnTo>
                      <a:lnTo>
                        <a:pt x="467" y="1971"/>
                      </a:lnTo>
                      <a:lnTo>
                        <a:pt x="400" y="1972"/>
                      </a:lnTo>
                      <a:lnTo>
                        <a:pt x="402" y="1964"/>
                      </a:lnTo>
                      <a:lnTo>
                        <a:pt x="404" y="1943"/>
                      </a:lnTo>
                      <a:lnTo>
                        <a:pt x="399" y="1935"/>
                      </a:lnTo>
                      <a:lnTo>
                        <a:pt x="392" y="1930"/>
                      </a:lnTo>
                      <a:lnTo>
                        <a:pt x="384" y="1924"/>
                      </a:lnTo>
                      <a:lnTo>
                        <a:pt x="378" y="1914"/>
                      </a:lnTo>
                      <a:lnTo>
                        <a:pt x="375" y="1887"/>
                      </a:lnTo>
                      <a:lnTo>
                        <a:pt x="408" y="1813"/>
                      </a:lnTo>
                      <a:lnTo>
                        <a:pt x="419" y="1807"/>
                      </a:lnTo>
                      <a:lnTo>
                        <a:pt x="421" y="1802"/>
                      </a:lnTo>
                      <a:lnTo>
                        <a:pt x="425" y="1796"/>
                      </a:lnTo>
                      <a:lnTo>
                        <a:pt x="428" y="1797"/>
                      </a:lnTo>
                      <a:lnTo>
                        <a:pt x="433" y="1791"/>
                      </a:lnTo>
                      <a:lnTo>
                        <a:pt x="442" y="1785"/>
                      </a:lnTo>
                      <a:lnTo>
                        <a:pt x="451" y="1781"/>
                      </a:lnTo>
                      <a:lnTo>
                        <a:pt x="452" y="1775"/>
                      </a:lnTo>
                      <a:lnTo>
                        <a:pt x="447" y="1769"/>
                      </a:lnTo>
                      <a:lnTo>
                        <a:pt x="446" y="1764"/>
                      </a:lnTo>
                      <a:lnTo>
                        <a:pt x="450" y="1756"/>
                      </a:lnTo>
                      <a:lnTo>
                        <a:pt x="450" y="1745"/>
                      </a:lnTo>
                      <a:lnTo>
                        <a:pt x="460" y="1744"/>
                      </a:lnTo>
                      <a:lnTo>
                        <a:pt x="467" y="1736"/>
                      </a:lnTo>
                      <a:lnTo>
                        <a:pt x="475" y="1724"/>
                      </a:lnTo>
                      <a:lnTo>
                        <a:pt x="473" y="1720"/>
                      </a:lnTo>
                      <a:lnTo>
                        <a:pt x="467" y="1718"/>
                      </a:lnTo>
                      <a:lnTo>
                        <a:pt x="462" y="1719"/>
                      </a:lnTo>
                      <a:lnTo>
                        <a:pt x="454" y="1729"/>
                      </a:lnTo>
                      <a:lnTo>
                        <a:pt x="450" y="1730"/>
                      </a:lnTo>
                      <a:lnTo>
                        <a:pt x="444" y="1725"/>
                      </a:lnTo>
                      <a:lnTo>
                        <a:pt x="437" y="1709"/>
                      </a:lnTo>
                      <a:lnTo>
                        <a:pt x="437" y="1699"/>
                      </a:lnTo>
                      <a:lnTo>
                        <a:pt x="428" y="1697"/>
                      </a:lnTo>
                      <a:lnTo>
                        <a:pt x="424" y="1690"/>
                      </a:lnTo>
                      <a:lnTo>
                        <a:pt x="422" y="1690"/>
                      </a:lnTo>
                      <a:lnTo>
                        <a:pt x="419" y="1692"/>
                      </a:lnTo>
                      <a:lnTo>
                        <a:pt x="409" y="1692"/>
                      </a:lnTo>
                      <a:lnTo>
                        <a:pt x="407" y="1690"/>
                      </a:lnTo>
                      <a:lnTo>
                        <a:pt x="391" y="1687"/>
                      </a:lnTo>
                      <a:lnTo>
                        <a:pt x="366" y="1684"/>
                      </a:lnTo>
                      <a:lnTo>
                        <a:pt x="361" y="1680"/>
                      </a:lnTo>
                      <a:lnTo>
                        <a:pt x="355" y="1672"/>
                      </a:lnTo>
                      <a:lnTo>
                        <a:pt x="351" y="1670"/>
                      </a:lnTo>
                      <a:lnTo>
                        <a:pt x="329" y="1670"/>
                      </a:lnTo>
                      <a:lnTo>
                        <a:pt x="311" y="1661"/>
                      </a:lnTo>
                      <a:lnTo>
                        <a:pt x="310" y="1651"/>
                      </a:lnTo>
                      <a:lnTo>
                        <a:pt x="314" y="1638"/>
                      </a:lnTo>
                      <a:lnTo>
                        <a:pt x="308" y="1621"/>
                      </a:lnTo>
                      <a:lnTo>
                        <a:pt x="289" y="1601"/>
                      </a:lnTo>
                      <a:lnTo>
                        <a:pt x="289" y="1594"/>
                      </a:lnTo>
                      <a:lnTo>
                        <a:pt x="286" y="1583"/>
                      </a:lnTo>
                      <a:lnTo>
                        <a:pt x="287" y="1563"/>
                      </a:lnTo>
                      <a:lnTo>
                        <a:pt x="286" y="1557"/>
                      </a:lnTo>
                      <a:lnTo>
                        <a:pt x="284" y="1554"/>
                      </a:lnTo>
                      <a:lnTo>
                        <a:pt x="283" y="1548"/>
                      </a:lnTo>
                      <a:lnTo>
                        <a:pt x="285" y="1543"/>
                      </a:lnTo>
                      <a:lnTo>
                        <a:pt x="294" y="1527"/>
                      </a:lnTo>
                      <a:lnTo>
                        <a:pt x="292" y="1517"/>
                      </a:lnTo>
                      <a:lnTo>
                        <a:pt x="284" y="1507"/>
                      </a:lnTo>
                      <a:lnTo>
                        <a:pt x="274" y="1495"/>
                      </a:lnTo>
                      <a:lnTo>
                        <a:pt x="267" y="1478"/>
                      </a:lnTo>
                      <a:lnTo>
                        <a:pt x="262" y="1462"/>
                      </a:lnTo>
                      <a:lnTo>
                        <a:pt x="261" y="1449"/>
                      </a:lnTo>
                      <a:lnTo>
                        <a:pt x="264" y="1443"/>
                      </a:lnTo>
                      <a:lnTo>
                        <a:pt x="265" y="1434"/>
                      </a:lnTo>
                      <a:lnTo>
                        <a:pt x="256" y="1420"/>
                      </a:lnTo>
                      <a:lnTo>
                        <a:pt x="252" y="1403"/>
                      </a:lnTo>
                      <a:lnTo>
                        <a:pt x="243" y="1395"/>
                      </a:lnTo>
                      <a:lnTo>
                        <a:pt x="240" y="1391"/>
                      </a:lnTo>
                      <a:lnTo>
                        <a:pt x="239" y="1382"/>
                      </a:lnTo>
                      <a:lnTo>
                        <a:pt x="243" y="1377"/>
                      </a:lnTo>
                      <a:lnTo>
                        <a:pt x="250" y="1374"/>
                      </a:lnTo>
                      <a:lnTo>
                        <a:pt x="252" y="1368"/>
                      </a:lnTo>
                      <a:lnTo>
                        <a:pt x="250" y="1349"/>
                      </a:lnTo>
                      <a:lnTo>
                        <a:pt x="242" y="1335"/>
                      </a:lnTo>
                      <a:lnTo>
                        <a:pt x="241" y="1323"/>
                      </a:lnTo>
                      <a:lnTo>
                        <a:pt x="237" y="1311"/>
                      </a:lnTo>
                      <a:lnTo>
                        <a:pt x="237" y="1303"/>
                      </a:lnTo>
                      <a:lnTo>
                        <a:pt x="238" y="1301"/>
                      </a:lnTo>
                      <a:lnTo>
                        <a:pt x="237" y="1279"/>
                      </a:lnTo>
                      <a:lnTo>
                        <a:pt x="234" y="1272"/>
                      </a:lnTo>
                      <a:lnTo>
                        <a:pt x="233" y="1259"/>
                      </a:lnTo>
                      <a:lnTo>
                        <a:pt x="228" y="1250"/>
                      </a:lnTo>
                      <a:lnTo>
                        <a:pt x="227" y="1239"/>
                      </a:lnTo>
                      <a:lnTo>
                        <a:pt x="229" y="1235"/>
                      </a:lnTo>
                      <a:lnTo>
                        <a:pt x="233" y="1233"/>
                      </a:lnTo>
                      <a:lnTo>
                        <a:pt x="239" y="1223"/>
                      </a:lnTo>
                      <a:lnTo>
                        <a:pt x="239" y="1210"/>
                      </a:lnTo>
                      <a:lnTo>
                        <a:pt x="224" y="1185"/>
                      </a:lnTo>
                      <a:lnTo>
                        <a:pt x="225" y="1167"/>
                      </a:lnTo>
                      <a:lnTo>
                        <a:pt x="233" y="1152"/>
                      </a:lnTo>
                      <a:lnTo>
                        <a:pt x="192" y="1127"/>
                      </a:lnTo>
                      <a:lnTo>
                        <a:pt x="229" y="1078"/>
                      </a:lnTo>
                      <a:lnTo>
                        <a:pt x="229" y="1067"/>
                      </a:lnTo>
                      <a:lnTo>
                        <a:pt x="225" y="1057"/>
                      </a:lnTo>
                      <a:lnTo>
                        <a:pt x="223" y="1037"/>
                      </a:lnTo>
                      <a:lnTo>
                        <a:pt x="218" y="1032"/>
                      </a:lnTo>
                      <a:lnTo>
                        <a:pt x="212" y="1016"/>
                      </a:lnTo>
                      <a:lnTo>
                        <a:pt x="203" y="1015"/>
                      </a:lnTo>
                      <a:lnTo>
                        <a:pt x="178" y="991"/>
                      </a:lnTo>
                      <a:lnTo>
                        <a:pt x="175" y="982"/>
                      </a:lnTo>
                      <a:lnTo>
                        <a:pt x="165" y="981"/>
                      </a:lnTo>
                      <a:lnTo>
                        <a:pt x="161" y="973"/>
                      </a:lnTo>
                      <a:lnTo>
                        <a:pt x="156" y="971"/>
                      </a:lnTo>
                      <a:lnTo>
                        <a:pt x="129" y="950"/>
                      </a:lnTo>
                      <a:lnTo>
                        <a:pt x="89" y="878"/>
                      </a:lnTo>
                      <a:lnTo>
                        <a:pt x="98" y="858"/>
                      </a:lnTo>
                      <a:lnTo>
                        <a:pt x="93" y="854"/>
                      </a:lnTo>
                      <a:lnTo>
                        <a:pt x="88" y="851"/>
                      </a:lnTo>
                      <a:lnTo>
                        <a:pt x="86" y="848"/>
                      </a:lnTo>
                      <a:lnTo>
                        <a:pt x="91" y="842"/>
                      </a:lnTo>
                      <a:lnTo>
                        <a:pt x="96" y="841"/>
                      </a:lnTo>
                      <a:lnTo>
                        <a:pt x="97" y="837"/>
                      </a:lnTo>
                      <a:lnTo>
                        <a:pt x="104" y="834"/>
                      </a:lnTo>
                      <a:lnTo>
                        <a:pt x="106" y="825"/>
                      </a:lnTo>
                      <a:lnTo>
                        <a:pt x="115" y="809"/>
                      </a:lnTo>
                      <a:lnTo>
                        <a:pt x="102" y="795"/>
                      </a:lnTo>
                      <a:lnTo>
                        <a:pt x="94" y="789"/>
                      </a:lnTo>
                      <a:lnTo>
                        <a:pt x="90" y="781"/>
                      </a:lnTo>
                      <a:lnTo>
                        <a:pt x="90" y="777"/>
                      </a:lnTo>
                      <a:lnTo>
                        <a:pt x="97" y="769"/>
                      </a:lnTo>
                      <a:lnTo>
                        <a:pt x="102" y="759"/>
                      </a:lnTo>
                      <a:lnTo>
                        <a:pt x="111" y="738"/>
                      </a:lnTo>
                      <a:lnTo>
                        <a:pt x="110" y="722"/>
                      </a:lnTo>
                      <a:lnTo>
                        <a:pt x="129" y="712"/>
                      </a:lnTo>
                      <a:lnTo>
                        <a:pt x="131" y="699"/>
                      </a:lnTo>
                      <a:lnTo>
                        <a:pt x="132" y="641"/>
                      </a:lnTo>
                      <a:lnTo>
                        <a:pt x="136" y="622"/>
                      </a:lnTo>
                      <a:lnTo>
                        <a:pt x="143" y="614"/>
                      </a:lnTo>
                      <a:lnTo>
                        <a:pt x="143" y="593"/>
                      </a:lnTo>
                      <a:lnTo>
                        <a:pt x="136" y="581"/>
                      </a:lnTo>
                      <a:lnTo>
                        <a:pt x="134" y="572"/>
                      </a:lnTo>
                      <a:lnTo>
                        <a:pt x="98" y="521"/>
                      </a:lnTo>
                      <a:lnTo>
                        <a:pt x="96" y="508"/>
                      </a:lnTo>
                      <a:lnTo>
                        <a:pt x="91" y="494"/>
                      </a:lnTo>
                      <a:lnTo>
                        <a:pt x="90" y="488"/>
                      </a:lnTo>
                      <a:lnTo>
                        <a:pt x="88" y="484"/>
                      </a:lnTo>
                      <a:lnTo>
                        <a:pt x="87" y="468"/>
                      </a:lnTo>
                      <a:lnTo>
                        <a:pt x="81" y="457"/>
                      </a:lnTo>
                      <a:lnTo>
                        <a:pt x="79" y="440"/>
                      </a:lnTo>
                      <a:lnTo>
                        <a:pt x="66" y="425"/>
                      </a:lnTo>
                      <a:lnTo>
                        <a:pt x="52" y="414"/>
                      </a:lnTo>
                      <a:lnTo>
                        <a:pt x="9" y="320"/>
                      </a:lnTo>
                      <a:lnTo>
                        <a:pt x="0" y="253"/>
                      </a:lnTo>
                      <a:lnTo>
                        <a:pt x="49" y="169"/>
                      </a:lnTo>
                      <a:lnTo>
                        <a:pt x="47" y="162"/>
                      </a:lnTo>
                      <a:lnTo>
                        <a:pt x="50" y="160"/>
                      </a:lnTo>
                      <a:lnTo>
                        <a:pt x="52" y="154"/>
                      </a:lnTo>
                      <a:lnTo>
                        <a:pt x="79" y="129"/>
                      </a:lnTo>
                      <a:lnTo>
                        <a:pt x="80" y="122"/>
                      </a:lnTo>
                      <a:lnTo>
                        <a:pt x="77" y="122"/>
                      </a:lnTo>
                      <a:lnTo>
                        <a:pt x="77" y="114"/>
                      </a:lnTo>
                      <a:lnTo>
                        <a:pt x="81" y="103"/>
                      </a:lnTo>
                      <a:lnTo>
                        <a:pt x="73" y="86"/>
                      </a:lnTo>
                      <a:lnTo>
                        <a:pt x="71" y="79"/>
                      </a:lnTo>
                      <a:lnTo>
                        <a:pt x="58" y="78"/>
                      </a:lnTo>
                      <a:lnTo>
                        <a:pt x="49" y="72"/>
                      </a:lnTo>
                      <a:lnTo>
                        <a:pt x="49" y="60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6037" name="Freeform 21"/>
                <p:cNvSpPr>
                  <a:spLocks noChangeAspect="1"/>
                </p:cNvSpPr>
                <p:nvPr/>
              </p:nvSpPr>
              <p:spPr bwMode="auto">
                <a:xfrm>
                  <a:off x="9205" y="1784"/>
                  <a:ext cx="368" cy="239"/>
                </a:xfrm>
                <a:custGeom>
                  <a:avLst/>
                  <a:gdLst>
                    <a:gd name="T0" fmla="*/ 54 w 1471"/>
                    <a:gd name="T1" fmla="*/ 709 h 955"/>
                    <a:gd name="T2" fmla="*/ 94 w 1471"/>
                    <a:gd name="T3" fmla="*/ 729 h 955"/>
                    <a:gd name="T4" fmla="*/ 142 w 1471"/>
                    <a:gd name="T5" fmla="*/ 731 h 955"/>
                    <a:gd name="T6" fmla="*/ 163 w 1471"/>
                    <a:gd name="T7" fmla="*/ 749 h 955"/>
                    <a:gd name="T8" fmla="*/ 200 w 1471"/>
                    <a:gd name="T9" fmla="*/ 721 h 955"/>
                    <a:gd name="T10" fmla="*/ 249 w 1471"/>
                    <a:gd name="T11" fmla="*/ 693 h 955"/>
                    <a:gd name="T12" fmla="*/ 295 w 1471"/>
                    <a:gd name="T13" fmla="*/ 696 h 955"/>
                    <a:gd name="T14" fmla="*/ 322 w 1471"/>
                    <a:gd name="T15" fmla="*/ 672 h 955"/>
                    <a:gd name="T16" fmla="*/ 366 w 1471"/>
                    <a:gd name="T17" fmla="*/ 654 h 955"/>
                    <a:gd name="T18" fmla="*/ 428 w 1471"/>
                    <a:gd name="T19" fmla="*/ 650 h 955"/>
                    <a:gd name="T20" fmla="*/ 489 w 1471"/>
                    <a:gd name="T21" fmla="*/ 623 h 955"/>
                    <a:gd name="T22" fmla="*/ 530 w 1471"/>
                    <a:gd name="T23" fmla="*/ 626 h 955"/>
                    <a:gd name="T24" fmla="*/ 537 w 1471"/>
                    <a:gd name="T25" fmla="*/ 649 h 955"/>
                    <a:gd name="T26" fmla="*/ 429 w 1471"/>
                    <a:gd name="T27" fmla="*/ 769 h 955"/>
                    <a:gd name="T28" fmla="*/ 425 w 1471"/>
                    <a:gd name="T29" fmla="*/ 821 h 955"/>
                    <a:gd name="T30" fmla="*/ 484 w 1471"/>
                    <a:gd name="T31" fmla="*/ 849 h 955"/>
                    <a:gd name="T32" fmla="*/ 549 w 1471"/>
                    <a:gd name="T33" fmla="*/ 871 h 955"/>
                    <a:gd name="T34" fmla="*/ 597 w 1471"/>
                    <a:gd name="T35" fmla="*/ 884 h 955"/>
                    <a:gd name="T36" fmla="*/ 629 w 1471"/>
                    <a:gd name="T37" fmla="*/ 868 h 955"/>
                    <a:gd name="T38" fmla="*/ 671 w 1471"/>
                    <a:gd name="T39" fmla="*/ 870 h 955"/>
                    <a:gd name="T40" fmla="*/ 743 w 1471"/>
                    <a:gd name="T41" fmla="*/ 926 h 955"/>
                    <a:gd name="T42" fmla="*/ 780 w 1471"/>
                    <a:gd name="T43" fmla="*/ 955 h 955"/>
                    <a:gd name="T44" fmla="*/ 819 w 1471"/>
                    <a:gd name="T45" fmla="*/ 931 h 955"/>
                    <a:gd name="T46" fmla="*/ 880 w 1471"/>
                    <a:gd name="T47" fmla="*/ 759 h 955"/>
                    <a:gd name="T48" fmla="*/ 928 w 1471"/>
                    <a:gd name="T49" fmla="*/ 725 h 955"/>
                    <a:gd name="T50" fmla="*/ 957 w 1471"/>
                    <a:gd name="T51" fmla="*/ 733 h 955"/>
                    <a:gd name="T52" fmla="*/ 1010 w 1471"/>
                    <a:gd name="T53" fmla="*/ 789 h 955"/>
                    <a:gd name="T54" fmla="*/ 1101 w 1471"/>
                    <a:gd name="T55" fmla="*/ 816 h 955"/>
                    <a:gd name="T56" fmla="*/ 1471 w 1471"/>
                    <a:gd name="T57" fmla="*/ 773 h 955"/>
                    <a:gd name="T58" fmla="*/ 1447 w 1471"/>
                    <a:gd name="T59" fmla="*/ 642 h 955"/>
                    <a:gd name="T60" fmla="*/ 1391 w 1471"/>
                    <a:gd name="T61" fmla="*/ 423 h 955"/>
                    <a:gd name="T62" fmla="*/ 1361 w 1471"/>
                    <a:gd name="T63" fmla="*/ 298 h 955"/>
                    <a:gd name="T64" fmla="*/ 1313 w 1471"/>
                    <a:gd name="T65" fmla="*/ 210 h 955"/>
                    <a:gd name="T66" fmla="*/ 1247 w 1471"/>
                    <a:gd name="T67" fmla="*/ 155 h 955"/>
                    <a:gd name="T68" fmla="*/ 1168 w 1471"/>
                    <a:gd name="T69" fmla="*/ 128 h 955"/>
                    <a:gd name="T70" fmla="*/ 1077 w 1471"/>
                    <a:gd name="T71" fmla="*/ 125 h 955"/>
                    <a:gd name="T72" fmla="*/ 1017 w 1471"/>
                    <a:gd name="T73" fmla="*/ 148 h 955"/>
                    <a:gd name="T74" fmla="*/ 941 w 1471"/>
                    <a:gd name="T75" fmla="*/ 139 h 955"/>
                    <a:gd name="T76" fmla="*/ 876 w 1471"/>
                    <a:gd name="T77" fmla="*/ 144 h 955"/>
                    <a:gd name="T78" fmla="*/ 833 w 1471"/>
                    <a:gd name="T79" fmla="*/ 167 h 955"/>
                    <a:gd name="T80" fmla="*/ 819 w 1471"/>
                    <a:gd name="T81" fmla="*/ 158 h 955"/>
                    <a:gd name="T82" fmla="*/ 798 w 1471"/>
                    <a:gd name="T83" fmla="*/ 91 h 955"/>
                    <a:gd name="T84" fmla="*/ 752 w 1471"/>
                    <a:gd name="T85" fmla="*/ 56 h 955"/>
                    <a:gd name="T86" fmla="*/ 669 w 1471"/>
                    <a:gd name="T87" fmla="*/ 21 h 955"/>
                    <a:gd name="T88" fmla="*/ 565 w 1471"/>
                    <a:gd name="T89" fmla="*/ 0 h 955"/>
                    <a:gd name="T90" fmla="*/ 348 w 1471"/>
                    <a:gd name="T91" fmla="*/ 196 h 955"/>
                    <a:gd name="T92" fmla="*/ 315 w 1471"/>
                    <a:gd name="T93" fmla="*/ 240 h 955"/>
                    <a:gd name="T94" fmla="*/ 297 w 1471"/>
                    <a:gd name="T95" fmla="*/ 281 h 955"/>
                    <a:gd name="T96" fmla="*/ 262 w 1471"/>
                    <a:gd name="T97" fmla="*/ 320 h 955"/>
                    <a:gd name="T98" fmla="*/ 250 w 1471"/>
                    <a:gd name="T99" fmla="*/ 379 h 955"/>
                    <a:gd name="T100" fmla="*/ 197 w 1471"/>
                    <a:gd name="T101" fmla="*/ 466 h 955"/>
                    <a:gd name="T102" fmla="*/ 128 w 1471"/>
                    <a:gd name="T103" fmla="*/ 524 h 955"/>
                    <a:gd name="T104" fmla="*/ 99 w 1471"/>
                    <a:gd name="T105" fmla="*/ 514 h 955"/>
                    <a:gd name="T106" fmla="*/ 59 w 1471"/>
                    <a:gd name="T107" fmla="*/ 549 h 955"/>
                    <a:gd name="T108" fmla="*/ 37 w 1471"/>
                    <a:gd name="T109" fmla="*/ 582 h 955"/>
                    <a:gd name="T110" fmla="*/ 16 w 1471"/>
                    <a:gd name="T111" fmla="*/ 610 h 955"/>
                    <a:gd name="T112" fmla="*/ 19 w 1471"/>
                    <a:gd name="T113" fmla="*/ 651 h 955"/>
                    <a:gd name="T114" fmla="*/ 31 w 1471"/>
                    <a:gd name="T115" fmla="*/ 664 h 955"/>
                    <a:gd name="T116" fmla="*/ 25 w 1471"/>
                    <a:gd name="T117" fmla="*/ 682 h 955"/>
                    <a:gd name="T118" fmla="*/ 0 w 1471"/>
                    <a:gd name="T119" fmla="*/ 711 h 9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1471" h="955">
                      <a:moveTo>
                        <a:pt x="0" y="716"/>
                      </a:moveTo>
                      <a:lnTo>
                        <a:pt x="11" y="712"/>
                      </a:lnTo>
                      <a:lnTo>
                        <a:pt x="22" y="709"/>
                      </a:lnTo>
                      <a:lnTo>
                        <a:pt x="33" y="708"/>
                      </a:lnTo>
                      <a:lnTo>
                        <a:pt x="43" y="707"/>
                      </a:lnTo>
                      <a:lnTo>
                        <a:pt x="54" y="709"/>
                      </a:lnTo>
                      <a:lnTo>
                        <a:pt x="65" y="712"/>
                      </a:lnTo>
                      <a:lnTo>
                        <a:pt x="76" y="717"/>
                      </a:lnTo>
                      <a:lnTo>
                        <a:pt x="86" y="724"/>
                      </a:lnTo>
                      <a:lnTo>
                        <a:pt x="88" y="727"/>
                      </a:lnTo>
                      <a:lnTo>
                        <a:pt x="91" y="728"/>
                      </a:lnTo>
                      <a:lnTo>
                        <a:pt x="94" y="729"/>
                      </a:lnTo>
                      <a:lnTo>
                        <a:pt x="98" y="730"/>
                      </a:lnTo>
                      <a:lnTo>
                        <a:pt x="107" y="730"/>
                      </a:lnTo>
                      <a:lnTo>
                        <a:pt x="117" y="729"/>
                      </a:lnTo>
                      <a:lnTo>
                        <a:pt x="127" y="729"/>
                      </a:lnTo>
                      <a:lnTo>
                        <a:pt x="137" y="730"/>
                      </a:lnTo>
                      <a:lnTo>
                        <a:pt x="142" y="731"/>
                      </a:lnTo>
                      <a:lnTo>
                        <a:pt x="146" y="733"/>
                      </a:lnTo>
                      <a:lnTo>
                        <a:pt x="151" y="736"/>
                      </a:lnTo>
                      <a:lnTo>
                        <a:pt x="155" y="740"/>
                      </a:lnTo>
                      <a:lnTo>
                        <a:pt x="158" y="746"/>
                      </a:lnTo>
                      <a:lnTo>
                        <a:pt x="162" y="749"/>
                      </a:lnTo>
                      <a:lnTo>
                        <a:pt x="163" y="749"/>
                      </a:lnTo>
                      <a:lnTo>
                        <a:pt x="165" y="749"/>
                      </a:lnTo>
                      <a:lnTo>
                        <a:pt x="167" y="749"/>
                      </a:lnTo>
                      <a:lnTo>
                        <a:pt x="170" y="748"/>
                      </a:lnTo>
                      <a:lnTo>
                        <a:pt x="180" y="740"/>
                      </a:lnTo>
                      <a:lnTo>
                        <a:pt x="192" y="727"/>
                      </a:lnTo>
                      <a:lnTo>
                        <a:pt x="200" y="721"/>
                      </a:lnTo>
                      <a:lnTo>
                        <a:pt x="207" y="714"/>
                      </a:lnTo>
                      <a:lnTo>
                        <a:pt x="215" y="707"/>
                      </a:lnTo>
                      <a:lnTo>
                        <a:pt x="224" y="702"/>
                      </a:lnTo>
                      <a:lnTo>
                        <a:pt x="234" y="697"/>
                      </a:lnTo>
                      <a:lnTo>
                        <a:pt x="244" y="694"/>
                      </a:lnTo>
                      <a:lnTo>
                        <a:pt x="249" y="693"/>
                      </a:lnTo>
                      <a:lnTo>
                        <a:pt x="255" y="693"/>
                      </a:lnTo>
                      <a:lnTo>
                        <a:pt x="261" y="694"/>
                      </a:lnTo>
                      <a:lnTo>
                        <a:pt x="267" y="694"/>
                      </a:lnTo>
                      <a:lnTo>
                        <a:pt x="278" y="697"/>
                      </a:lnTo>
                      <a:lnTo>
                        <a:pt x="288" y="697"/>
                      </a:lnTo>
                      <a:lnTo>
                        <a:pt x="295" y="696"/>
                      </a:lnTo>
                      <a:lnTo>
                        <a:pt x="302" y="694"/>
                      </a:lnTo>
                      <a:lnTo>
                        <a:pt x="307" y="690"/>
                      </a:lnTo>
                      <a:lnTo>
                        <a:pt x="311" y="686"/>
                      </a:lnTo>
                      <a:lnTo>
                        <a:pt x="315" y="681"/>
                      </a:lnTo>
                      <a:lnTo>
                        <a:pt x="319" y="677"/>
                      </a:lnTo>
                      <a:lnTo>
                        <a:pt x="322" y="672"/>
                      </a:lnTo>
                      <a:lnTo>
                        <a:pt x="327" y="667"/>
                      </a:lnTo>
                      <a:lnTo>
                        <a:pt x="332" y="663"/>
                      </a:lnTo>
                      <a:lnTo>
                        <a:pt x="339" y="659"/>
                      </a:lnTo>
                      <a:lnTo>
                        <a:pt x="346" y="656"/>
                      </a:lnTo>
                      <a:lnTo>
                        <a:pt x="355" y="654"/>
                      </a:lnTo>
                      <a:lnTo>
                        <a:pt x="366" y="654"/>
                      </a:lnTo>
                      <a:lnTo>
                        <a:pt x="379" y="655"/>
                      </a:lnTo>
                      <a:lnTo>
                        <a:pt x="387" y="657"/>
                      </a:lnTo>
                      <a:lnTo>
                        <a:pt x="397" y="658"/>
                      </a:lnTo>
                      <a:lnTo>
                        <a:pt x="407" y="657"/>
                      </a:lnTo>
                      <a:lnTo>
                        <a:pt x="417" y="654"/>
                      </a:lnTo>
                      <a:lnTo>
                        <a:pt x="428" y="650"/>
                      </a:lnTo>
                      <a:lnTo>
                        <a:pt x="439" y="646"/>
                      </a:lnTo>
                      <a:lnTo>
                        <a:pt x="450" y="639"/>
                      </a:lnTo>
                      <a:lnTo>
                        <a:pt x="461" y="632"/>
                      </a:lnTo>
                      <a:lnTo>
                        <a:pt x="470" y="628"/>
                      </a:lnTo>
                      <a:lnTo>
                        <a:pt x="480" y="625"/>
                      </a:lnTo>
                      <a:lnTo>
                        <a:pt x="489" y="623"/>
                      </a:lnTo>
                      <a:lnTo>
                        <a:pt x="498" y="621"/>
                      </a:lnTo>
                      <a:lnTo>
                        <a:pt x="506" y="621"/>
                      </a:lnTo>
                      <a:lnTo>
                        <a:pt x="513" y="621"/>
                      </a:lnTo>
                      <a:lnTo>
                        <a:pt x="519" y="622"/>
                      </a:lnTo>
                      <a:lnTo>
                        <a:pt x="525" y="624"/>
                      </a:lnTo>
                      <a:lnTo>
                        <a:pt x="530" y="626"/>
                      </a:lnTo>
                      <a:lnTo>
                        <a:pt x="534" y="629"/>
                      </a:lnTo>
                      <a:lnTo>
                        <a:pt x="537" y="632"/>
                      </a:lnTo>
                      <a:lnTo>
                        <a:pt x="539" y="636"/>
                      </a:lnTo>
                      <a:lnTo>
                        <a:pt x="539" y="640"/>
                      </a:lnTo>
                      <a:lnTo>
                        <a:pt x="539" y="644"/>
                      </a:lnTo>
                      <a:lnTo>
                        <a:pt x="537" y="649"/>
                      </a:lnTo>
                      <a:lnTo>
                        <a:pt x="533" y="653"/>
                      </a:lnTo>
                      <a:lnTo>
                        <a:pt x="470" y="717"/>
                      </a:lnTo>
                      <a:lnTo>
                        <a:pt x="457" y="731"/>
                      </a:lnTo>
                      <a:lnTo>
                        <a:pt x="446" y="745"/>
                      </a:lnTo>
                      <a:lnTo>
                        <a:pt x="437" y="757"/>
                      </a:lnTo>
                      <a:lnTo>
                        <a:pt x="429" y="769"/>
                      </a:lnTo>
                      <a:lnTo>
                        <a:pt x="424" y="779"/>
                      </a:lnTo>
                      <a:lnTo>
                        <a:pt x="421" y="789"/>
                      </a:lnTo>
                      <a:lnTo>
                        <a:pt x="419" y="799"/>
                      </a:lnTo>
                      <a:lnTo>
                        <a:pt x="420" y="807"/>
                      </a:lnTo>
                      <a:lnTo>
                        <a:pt x="422" y="815"/>
                      </a:lnTo>
                      <a:lnTo>
                        <a:pt x="425" y="821"/>
                      </a:lnTo>
                      <a:lnTo>
                        <a:pt x="431" y="828"/>
                      </a:lnTo>
                      <a:lnTo>
                        <a:pt x="438" y="834"/>
                      </a:lnTo>
                      <a:lnTo>
                        <a:pt x="447" y="839"/>
                      </a:lnTo>
                      <a:lnTo>
                        <a:pt x="457" y="843"/>
                      </a:lnTo>
                      <a:lnTo>
                        <a:pt x="469" y="847"/>
                      </a:lnTo>
                      <a:lnTo>
                        <a:pt x="484" y="849"/>
                      </a:lnTo>
                      <a:lnTo>
                        <a:pt x="492" y="848"/>
                      </a:lnTo>
                      <a:lnTo>
                        <a:pt x="500" y="848"/>
                      </a:lnTo>
                      <a:lnTo>
                        <a:pt x="509" y="849"/>
                      </a:lnTo>
                      <a:lnTo>
                        <a:pt x="517" y="852"/>
                      </a:lnTo>
                      <a:lnTo>
                        <a:pt x="533" y="861"/>
                      </a:lnTo>
                      <a:lnTo>
                        <a:pt x="549" y="871"/>
                      </a:lnTo>
                      <a:lnTo>
                        <a:pt x="557" y="876"/>
                      </a:lnTo>
                      <a:lnTo>
                        <a:pt x="565" y="880"/>
                      </a:lnTo>
                      <a:lnTo>
                        <a:pt x="573" y="883"/>
                      </a:lnTo>
                      <a:lnTo>
                        <a:pt x="581" y="885"/>
                      </a:lnTo>
                      <a:lnTo>
                        <a:pt x="589" y="885"/>
                      </a:lnTo>
                      <a:lnTo>
                        <a:pt x="597" y="884"/>
                      </a:lnTo>
                      <a:lnTo>
                        <a:pt x="601" y="882"/>
                      </a:lnTo>
                      <a:lnTo>
                        <a:pt x="606" y="880"/>
                      </a:lnTo>
                      <a:lnTo>
                        <a:pt x="610" y="877"/>
                      </a:lnTo>
                      <a:lnTo>
                        <a:pt x="614" y="874"/>
                      </a:lnTo>
                      <a:lnTo>
                        <a:pt x="622" y="870"/>
                      </a:lnTo>
                      <a:lnTo>
                        <a:pt x="629" y="868"/>
                      </a:lnTo>
                      <a:lnTo>
                        <a:pt x="636" y="866"/>
                      </a:lnTo>
                      <a:lnTo>
                        <a:pt x="643" y="866"/>
                      </a:lnTo>
                      <a:lnTo>
                        <a:pt x="650" y="866"/>
                      </a:lnTo>
                      <a:lnTo>
                        <a:pt x="657" y="866"/>
                      </a:lnTo>
                      <a:lnTo>
                        <a:pt x="664" y="868"/>
                      </a:lnTo>
                      <a:lnTo>
                        <a:pt x="671" y="870"/>
                      </a:lnTo>
                      <a:lnTo>
                        <a:pt x="686" y="876"/>
                      </a:lnTo>
                      <a:lnTo>
                        <a:pt x="701" y="884"/>
                      </a:lnTo>
                      <a:lnTo>
                        <a:pt x="716" y="894"/>
                      </a:lnTo>
                      <a:lnTo>
                        <a:pt x="731" y="905"/>
                      </a:lnTo>
                      <a:lnTo>
                        <a:pt x="737" y="916"/>
                      </a:lnTo>
                      <a:lnTo>
                        <a:pt x="743" y="926"/>
                      </a:lnTo>
                      <a:lnTo>
                        <a:pt x="749" y="934"/>
                      </a:lnTo>
                      <a:lnTo>
                        <a:pt x="756" y="941"/>
                      </a:lnTo>
                      <a:lnTo>
                        <a:pt x="762" y="947"/>
                      </a:lnTo>
                      <a:lnTo>
                        <a:pt x="768" y="951"/>
                      </a:lnTo>
                      <a:lnTo>
                        <a:pt x="774" y="954"/>
                      </a:lnTo>
                      <a:lnTo>
                        <a:pt x="780" y="955"/>
                      </a:lnTo>
                      <a:lnTo>
                        <a:pt x="786" y="955"/>
                      </a:lnTo>
                      <a:lnTo>
                        <a:pt x="792" y="954"/>
                      </a:lnTo>
                      <a:lnTo>
                        <a:pt x="798" y="950"/>
                      </a:lnTo>
                      <a:lnTo>
                        <a:pt x="805" y="946"/>
                      </a:lnTo>
                      <a:lnTo>
                        <a:pt x="812" y="939"/>
                      </a:lnTo>
                      <a:lnTo>
                        <a:pt x="819" y="931"/>
                      </a:lnTo>
                      <a:lnTo>
                        <a:pt x="826" y="922"/>
                      </a:lnTo>
                      <a:lnTo>
                        <a:pt x="834" y="911"/>
                      </a:lnTo>
                      <a:lnTo>
                        <a:pt x="839" y="817"/>
                      </a:lnTo>
                      <a:lnTo>
                        <a:pt x="854" y="794"/>
                      </a:lnTo>
                      <a:lnTo>
                        <a:pt x="867" y="775"/>
                      </a:lnTo>
                      <a:lnTo>
                        <a:pt x="880" y="759"/>
                      </a:lnTo>
                      <a:lnTo>
                        <a:pt x="892" y="746"/>
                      </a:lnTo>
                      <a:lnTo>
                        <a:pt x="904" y="736"/>
                      </a:lnTo>
                      <a:lnTo>
                        <a:pt x="914" y="730"/>
                      </a:lnTo>
                      <a:lnTo>
                        <a:pt x="919" y="727"/>
                      </a:lnTo>
                      <a:lnTo>
                        <a:pt x="923" y="726"/>
                      </a:lnTo>
                      <a:lnTo>
                        <a:pt x="928" y="725"/>
                      </a:lnTo>
                      <a:lnTo>
                        <a:pt x="932" y="724"/>
                      </a:lnTo>
                      <a:lnTo>
                        <a:pt x="937" y="724"/>
                      </a:lnTo>
                      <a:lnTo>
                        <a:pt x="941" y="725"/>
                      </a:lnTo>
                      <a:lnTo>
                        <a:pt x="945" y="726"/>
                      </a:lnTo>
                      <a:lnTo>
                        <a:pt x="949" y="728"/>
                      </a:lnTo>
                      <a:lnTo>
                        <a:pt x="957" y="733"/>
                      </a:lnTo>
                      <a:lnTo>
                        <a:pt x="965" y="739"/>
                      </a:lnTo>
                      <a:lnTo>
                        <a:pt x="974" y="747"/>
                      </a:lnTo>
                      <a:lnTo>
                        <a:pt x="982" y="757"/>
                      </a:lnTo>
                      <a:lnTo>
                        <a:pt x="991" y="768"/>
                      </a:lnTo>
                      <a:lnTo>
                        <a:pt x="1000" y="780"/>
                      </a:lnTo>
                      <a:lnTo>
                        <a:pt x="1010" y="789"/>
                      </a:lnTo>
                      <a:lnTo>
                        <a:pt x="1021" y="797"/>
                      </a:lnTo>
                      <a:lnTo>
                        <a:pt x="1035" y="804"/>
                      </a:lnTo>
                      <a:lnTo>
                        <a:pt x="1049" y="809"/>
                      </a:lnTo>
                      <a:lnTo>
                        <a:pt x="1065" y="813"/>
                      </a:lnTo>
                      <a:lnTo>
                        <a:pt x="1082" y="815"/>
                      </a:lnTo>
                      <a:lnTo>
                        <a:pt x="1101" y="816"/>
                      </a:lnTo>
                      <a:lnTo>
                        <a:pt x="1121" y="816"/>
                      </a:lnTo>
                      <a:lnTo>
                        <a:pt x="1435" y="823"/>
                      </a:lnTo>
                      <a:lnTo>
                        <a:pt x="1435" y="825"/>
                      </a:lnTo>
                      <a:lnTo>
                        <a:pt x="1469" y="817"/>
                      </a:lnTo>
                      <a:lnTo>
                        <a:pt x="1471" y="795"/>
                      </a:lnTo>
                      <a:lnTo>
                        <a:pt x="1471" y="773"/>
                      </a:lnTo>
                      <a:lnTo>
                        <a:pt x="1470" y="751"/>
                      </a:lnTo>
                      <a:lnTo>
                        <a:pt x="1467" y="729"/>
                      </a:lnTo>
                      <a:lnTo>
                        <a:pt x="1464" y="707"/>
                      </a:lnTo>
                      <a:lnTo>
                        <a:pt x="1459" y="685"/>
                      </a:lnTo>
                      <a:lnTo>
                        <a:pt x="1454" y="663"/>
                      </a:lnTo>
                      <a:lnTo>
                        <a:pt x="1447" y="642"/>
                      </a:lnTo>
                      <a:lnTo>
                        <a:pt x="1434" y="599"/>
                      </a:lnTo>
                      <a:lnTo>
                        <a:pt x="1421" y="557"/>
                      </a:lnTo>
                      <a:lnTo>
                        <a:pt x="1408" y="514"/>
                      </a:lnTo>
                      <a:lnTo>
                        <a:pt x="1396" y="473"/>
                      </a:lnTo>
                      <a:lnTo>
                        <a:pt x="1394" y="447"/>
                      </a:lnTo>
                      <a:lnTo>
                        <a:pt x="1391" y="423"/>
                      </a:lnTo>
                      <a:lnTo>
                        <a:pt x="1387" y="398"/>
                      </a:lnTo>
                      <a:lnTo>
                        <a:pt x="1383" y="376"/>
                      </a:lnTo>
                      <a:lnTo>
                        <a:pt x="1379" y="355"/>
                      </a:lnTo>
                      <a:lnTo>
                        <a:pt x="1373" y="335"/>
                      </a:lnTo>
                      <a:lnTo>
                        <a:pt x="1368" y="316"/>
                      </a:lnTo>
                      <a:lnTo>
                        <a:pt x="1361" y="298"/>
                      </a:lnTo>
                      <a:lnTo>
                        <a:pt x="1354" y="281"/>
                      </a:lnTo>
                      <a:lnTo>
                        <a:pt x="1347" y="265"/>
                      </a:lnTo>
                      <a:lnTo>
                        <a:pt x="1339" y="250"/>
                      </a:lnTo>
                      <a:lnTo>
                        <a:pt x="1331" y="236"/>
                      </a:lnTo>
                      <a:lnTo>
                        <a:pt x="1322" y="223"/>
                      </a:lnTo>
                      <a:lnTo>
                        <a:pt x="1313" y="210"/>
                      </a:lnTo>
                      <a:lnTo>
                        <a:pt x="1302" y="199"/>
                      </a:lnTo>
                      <a:lnTo>
                        <a:pt x="1292" y="189"/>
                      </a:lnTo>
                      <a:lnTo>
                        <a:pt x="1282" y="179"/>
                      </a:lnTo>
                      <a:lnTo>
                        <a:pt x="1271" y="170"/>
                      </a:lnTo>
                      <a:lnTo>
                        <a:pt x="1259" y="163"/>
                      </a:lnTo>
                      <a:lnTo>
                        <a:pt x="1247" y="155"/>
                      </a:lnTo>
                      <a:lnTo>
                        <a:pt x="1235" y="149"/>
                      </a:lnTo>
                      <a:lnTo>
                        <a:pt x="1223" y="144"/>
                      </a:lnTo>
                      <a:lnTo>
                        <a:pt x="1210" y="139"/>
                      </a:lnTo>
                      <a:lnTo>
                        <a:pt x="1196" y="135"/>
                      </a:lnTo>
                      <a:lnTo>
                        <a:pt x="1183" y="131"/>
                      </a:lnTo>
                      <a:lnTo>
                        <a:pt x="1168" y="128"/>
                      </a:lnTo>
                      <a:lnTo>
                        <a:pt x="1153" y="126"/>
                      </a:lnTo>
                      <a:lnTo>
                        <a:pt x="1139" y="124"/>
                      </a:lnTo>
                      <a:lnTo>
                        <a:pt x="1124" y="123"/>
                      </a:lnTo>
                      <a:lnTo>
                        <a:pt x="1109" y="123"/>
                      </a:lnTo>
                      <a:lnTo>
                        <a:pt x="1093" y="124"/>
                      </a:lnTo>
                      <a:lnTo>
                        <a:pt x="1077" y="125"/>
                      </a:lnTo>
                      <a:lnTo>
                        <a:pt x="1069" y="131"/>
                      </a:lnTo>
                      <a:lnTo>
                        <a:pt x="1061" y="135"/>
                      </a:lnTo>
                      <a:lnTo>
                        <a:pt x="1054" y="139"/>
                      </a:lnTo>
                      <a:lnTo>
                        <a:pt x="1046" y="142"/>
                      </a:lnTo>
                      <a:lnTo>
                        <a:pt x="1031" y="146"/>
                      </a:lnTo>
                      <a:lnTo>
                        <a:pt x="1017" y="148"/>
                      </a:lnTo>
                      <a:lnTo>
                        <a:pt x="1004" y="149"/>
                      </a:lnTo>
                      <a:lnTo>
                        <a:pt x="991" y="148"/>
                      </a:lnTo>
                      <a:lnTo>
                        <a:pt x="978" y="146"/>
                      </a:lnTo>
                      <a:lnTo>
                        <a:pt x="966" y="144"/>
                      </a:lnTo>
                      <a:lnTo>
                        <a:pt x="953" y="141"/>
                      </a:lnTo>
                      <a:lnTo>
                        <a:pt x="941" y="139"/>
                      </a:lnTo>
                      <a:lnTo>
                        <a:pt x="929" y="137"/>
                      </a:lnTo>
                      <a:lnTo>
                        <a:pt x="916" y="136"/>
                      </a:lnTo>
                      <a:lnTo>
                        <a:pt x="903" y="137"/>
                      </a:lnTo>
                      <a:lnTo>
                        <a:pt x="889" y="139"/>
                      </a:lnTo>
                      <a:lnTo>
                        <a:pt x="883" y="141"/>
                      </a:lnTo>
                      <a:lnTo>
                        <a:pt x="876" y="144"/>
                      </a:lnTo>
                      <a:lnTo>
                        <a:pt x="869" y="147"/>
                      </a:lnTo>
                      <a:lnTo>
                        <a:pt x="862" y="151"/>
                      </a:lnTo>
                      <a:lnTo>
                        <a:pt x="850" y="160"/>
                      </a:lnTo>
                      <a:lnTo>
                        <a:pt x="841" y="165"/>
                      </a:lnTo>
                      <a:lnTo>
                        <a:pt x="837" y="167"/>
                      </a:lnTo>
                      <a:lnTo>
                        <a:pt x="833" y="167"/>
                      </a:lnTo>
                      <a:lnTo>
                        <a:pt x="830" y="167"/>
                      </a:lnTo>
                      <a:lnTo>
                        <a:pt x="827" y="167"/>
                      </a:lnTo>
                      <a:lnTo>
                        <a:pt x="825" y="165"/>
                      </a:lnTo>
                      <a:lnTo>
                        <a:pt x="823" y="163"/>
                      </a:lnTo>
                      <a:lnTo>
                        <a:pt x="821" y="161"/>
                      </a:lnTo>
                      <a:lnTo>
                        <a:pt x="819" y="158"/>
                      </a:lnTo>
                      <a:lnTo>
                        <a:pt x="816" y="151"/>
                      </a:lnTo>
                      <a:lnTo>
                        <a:pt x="814" y="143"/>
                      </a:lnTo>
                      <a:lnTo>
                        <a:pt x="810" y="124"/>
                      </a:lnTo>
                      <a:lnTo>
                        <a:pt x="806" y="106"/>
                      </a:lnTo>
                      <a:lnTo>
                        <a:pt x="802" y="98"/>
                      </a:lnTo>
                      <a:lnTo>
                        <a:pt x="798" y="91"/>
                      </a:lnTo>
                      <a:lnTo>
                        <a:pt x="795" y="88"/>
                      </a:lnTo>
                      <a:lnTo>
                        <a:pt x="792" y="85"/>
                      </a:lnTo>
                      <a:lnTo>
                        <a:pt x="789" y="83"/>
                      </a:lnTo>
                      <a:lnTo>
                        <a:pt x="785" y="82"/>
                      </a:lnTo>
                      <a:lnTo>
                        <a:pt x="769" y="68"/>
                      </a:lnTo>
                      <a:lnTo>
                        <a:pt x="752" y="56"/>
                      </a:lnTo>
                      <a:lnTo>
                        <a:pt x="737" y="47"/>
                      </a:lnTo>
                      <a:lnTo>
                        <a:pt x="723" y="39"/>
                      </a:lnTo>
                      <a:lnTo>
                        <a:pt x="709" y="33"/>
                      </a:lnTo>
                      <a:lnTo>
                        <a:pt x="695" y="28"/>
                      </a:lnTo>
                      <a:lnTo>
                        <a:pt x="682" y="24"/>
                      </a:lnTo>
                      <a:lnTo>
                        <a:pt x="669" y="21"/>
                      </a:lnTo>
                      <a:lnTo>
                        <a:pt x="644" y="17"/>
                      </a:lnTo>
                      <a:lnTo>
                        <a:pt x="618" y="13"/>
                      </a:lnTo>
                      <a:lnTo>
                        <a:pt x="604" y="11"/>
                      </a:lnTo>
                      <a:lnTo>
                        <a:pt x="591" y="8"/>
                      </a:lnTo>
                      <a:lnTo>
                        <a:pt x="578" y="4"/>
                      </a:lnTo>
                      <a:lnTo>
                        <a:pt x="565" y="0"/>
                      </a:lnTo>
                      <a:lnTo>
                        <a:pt x="428" y="32"/>
                      </a:lnTo>
                      <a:lnTo>
                        <a:pt x="401" y="77"/>
                      </a:lnTo>
                      <a:lnTo>
                        <a:pt x="375" y="132"/>
                      </a:lnTo>
                      <a:lnTo>
                        <a:pt x="351" y="184"/>
                      </a:lnTo>
                      <a:lnTo>
                        <a:pt x="351" y="189"/>
                      </a:lnTo>
                      <a:lnTo>
                        <a:pt x="348" y="196"/>
                      </a:lnTo>
                      <a:lnTo>
                        <a:pt x="341" y="201"/>
                      </a:lnTo>
                      <a:lnTo>
                        <a:pt x="336" y="206"/>
                      </a:lnTo>
                      <a:lnTo>
                        <a:pt x="330" y="223"/>
                      </a:lnTo>
                      <a:lnTo>
                        <a:pt x="325" y="226"/>
                      </a:lnTo>
                      <a:lnTo>
                        <a:pt x="321" y="233"/>
                      </a:lnTo>
                      <a:lnTo>
                        <a:pt x="315" y="240"/>
                      </a:lnTo>
                      <a:lnTo>
                        <a:pt x="311" y="256"/>
                      </a:lnTo>
                      <a:lnTo>
                        <a:pt x="304" y="255"/>
                      </a:lnTo>
                      <a:lnTo>
                        <a:pt x="295" y="264"/>
                      </a:lnTo>
                      <a:lnTo>
                        <a:pt x="288" y="263"/>
                      </a:lnTo>
                      <a:lnTo>
                        <a:pt x="289" y="277"/>
                      </a:lnTo>
                      <a:lnTo>
                        <a:pt x="297" y="281"/>
                      </a:lnTo>
                      <a:lnTo>
                        <a:pt x="290" y="294"/>
                      </a:lnTo>
                      <a:lnTo>
                        <a:pt x="274" y="301"/>
                      </a:lnTo>
                      <a:lnTo>
                        <a:pt x="271" y="304"/>
                      </a:lnTo>
                      <a:lnTo>
                        <a:pt x="270" y="314"/>
                      </a:lnTo>
                      <a:lnTo>
                        <a:pt x="266" y="317"/>
                      </a:lnTo>
                      <a:lnTo>
                        <a:pt x="262" y="320"/>
                      </a:lnTo>
                      <a:lnTo>
                        <a:pt x="255" y="336"/>
                      </a:lnTo>
                      <a:lnTo>
                        <a:pt x="234" y="350"/>
                      </a:lnTo>
                      <a:lnTo>
                        <a:pt x="231" y="364"/>
                      </a:lnTo>
                      <a:lnTo>
                        <a:pt x="231" y="375"/>
                      </a:lnTo>
                      <a:lnTo>
                        <a:pt x="249" y="375"/>
                      </a:lnTo>
                      <a:lnTo>
                        <a:pt x="250" y="379"/>
                      </a:lnTo>
                      <a:lnTo>
                        <a:pt x="220" y="416"/>
                      </a:lnTo>
                      <a:lnTo>
                        <a:pt x="216" y="442"/>
                      </a:lnTo>
                      <a:lnTo>
                        <a:pt x="208" y="448"/>
                      </a:lnTo>
                      <a:lnTo>
                        <a:pt x="206" y="455"/>
                      </a:lnTo>
                      <a:lnTo>
                        <a:pt x="196" y="460"/>
                      </a:lnTo>
                      <a:lnTo>
                        <a:pt x="197" y="466"/>
                      </a:lnTo>
                      <a:lnTo>
                        <a:pt x="193" y="470"/>
                      </a:lnTo>
                      <a:lnTo>
                        <a:pt x="187" y="470"/>
                      </a:lnTo>
                      <a:lnTo>
                        <a:pt x="158" y="494"/>
                      </a:lnTo>
                      <a:lnTo>
                        <a:pt x="157" y="509"/>
                      </a:lnTo>
                      <a:lnTo>
                        <a:pt x="133" y="526"/>
                      </a:lnTo>
                      <a:lnTo>
                        <a:pt x="128" y="524"/>
                      </a:lnTo>
                      <a:lnTo>
                        <a:pt x="120" y="524"/>
                      </a:lnTo>
                      <a:lnTo>
                        <a:pt x="115" y="519"/>
                      </a:lnTo>
                      <a:lnTo>
                        <a:pt x="114" y="525"/>
                      </a:lnTo>
                      <a:lnTo>
                        <a:pt x="110" y="527"/>
                      </a:lnTo>
                      <a:lnTo>
                        <a:pt x="107" y="527"/>
                      </a:lnTo>
                      <a:lnTo>
                        <a:pt x="99" y="514"/>
                      </a:lnTo>
                      <a:lnTo>
                        <a:pt x="90" y="514"/>
                      </a:lnTo>
                      <a:lnTo>
                        <a:pt x="79" y="523"/>
                      </a:lnTo>
                      <a:lnTo>
                        <a:pt x="74" y="525"/>
                      </a:lnTo>
                      <a:lnTo>
                        <a:pt x="71" y="533"/>
                      </a:lnTo>
                      <a:lnTo>
                        <a:pt x="63" y="541"/>
                      </a:lnTo>
                      <a:lnTo>
                        <a:pt x="59" y="549"/>
                      </a:lnTo>
                      <a:lnTo>
                        <a:pt x="58" y="559"/>
                      </a:lnTo>
                      <a:lnTo>
                        <a:pt x="50" y="566"/>
                      </a:lnTo>
                      <a:lnTo>
                        <a:pt x="49" y="573"/>
                      </a:lnTo>
                      <a:lnTo>
                        <a:pt x="42" y="572"/>
                      </a:lnTo>
                      <a:lnTo>
                        <a:pt x="39" y="574"/>
                      </a:lnTo>
                      <a:lnTo>
                        <a:pt x="37" y="582"/>
                      </a:lnTo>
                      <a:lnTo>
                        <a:pt x="40" y="587"/>
                      </a:lnTo>
                      <a:lnTo>
                        <a:pt x="34" y="596"/>
                      </a:lnTo>
                      <a:lnTo>
                        <a:pt x="29" y="597"/>
                      </a:lnTo>
                      <a:lnTo>
                        <a:pt x="25" y="605"/>
                      </a:lnTo>
                      <a:lnTo>
                        <a:pt x="22" y="606"/>
                      </a:lnTo>
                      <a:lnTo>
                        <a:pt x="16" y="610"/>
                      </a:lnTo>
                      <a:lnTo>
                        <a:pt x="19" y="616"/>
                      </a:lnTo>
                      <a:lnTo>
                        <a:pt x="20" y="621"/>
                      </a:lnTo>
                      <a:lnTo>
                        <a:pt x="15" y="626"/>
                      </a:lnTo>
                      <a:lnTo>
                        <a:pt x="15" y="637"/>
                      </a:lnTo>
                      <a:lnTo>
                        <a:pt x="22" y="642"/>
                      </a:lnTo>
                      <a:lnTo>
                        <a:pt x="19" y="651"/>
                      </a:lnTo>
                      <a:lnTo>
                        <a:pt x="13" y="651"/>
                      </a:lnTo>
                      <a:lnTo>
                        <a:pt x="10" y="653"/>
                      </a:lnTo>
                      <a:lnTo>
                        <a:pt x="8" y="656"/>
                      </a:lnTo>
                      <a:lnTo>
                        <a:pt x="8" y="660"/>
                      </a:lnTo>
                      <a:lnTo>
                        <a:pt x="14" y="663"/>
                      </a:lnTo>
                      <a:lnTo>
                        <a:pt x="31" y="664"/>
                      </a:lnTo>
                      <a:lnTo>
                        <a:pt x="36" y="660"/>
                      </a:lnTo>
                      <a:lnTo>
                        <a:pt x="42" y="666"/>
                      </a:lnTo>
                      <a:lnTo>
                        <a:pt x="38" y="667"/>
                      </a:lnTo>
                      <a:lnTo>
                        <a:pt x="36" y="672"/>
                      </a:lnTo>
                      <a:lnTo>
                        <a:pt x="27" y="675"/>
                      </a:lnTo>
                      <a:lnTo>
                        <a:pt x="25" y="682"/>
                      </a:lnTo>
                      <a:lnTo>
                        <a:pt x="21" y="684"/>
                      </a:lnTo>
                      <a:lnTo>
                        <a:pt x="19" y="694"/>
                      </a:lnTo>
                      <a:lnTo>
                        <a:pt x="14" y="700"/>
                      </a:lnTo>
                      <a:lnTo>
                        <a:pt x="6" y="706"/>
                      </a:lnTo>
                      <a:lnTo>
                        <a:pt x="2" y="709"/>
                      </a:lnTo>
                      <a:lnTo>
                        <a:pt x="0" y="711"/>
                      </a:lnTo>
                      <a:lnTo>
                        <a:pt x="0" y="716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6038" name="Freeform 22"/>
                <p:cNvSpPr>
                  <a:spLocks noChangeAspect="1"/>
                </p:cNvSpPr>
                <p:nvPr/>
              </p:nvSpPr>
              <p:spPr bwMode="auto">
                <a:xfrm>
                  <a:off x="9181" y="1939"/>
                  <a:ext cx="401" cy="229"/>
                </a:xfrm>
                <a:custGeom>
                  <a:avLst/>
                  <a:gdLst>
                    <a:gd name="T0" fmla="*/ 571 w 1606"/>
                    <a:gd name="T1" fmla="*/ 498 h 917"/>
                    <a:gd name="T2" fmla="*/ 656 w 1606"/>
                    <a:gd name="T3" fmla="*/ 488 h 917"/>
                    <a:gd name="T4" fmla="*/ 741 w 1606"/>
                    <a:gd name="T5" fmla="*/ 521 h 917"/>
                    <a:gd name="T6" fmla="*/ 773 w 1606"/>
                    <a:gd name="T7" fmla="*/ 568 h 917"/>
                    <a:gd name="T8" fmla="*/ 748 w 1606"/>
                    <a:gd name="T9" fmla="*/ 615 h 917"/>
                    <a:gd name="T10" fmla="*/ 657 w 1606"/>
                    <a:gd name="T11" fmla="*/ 638 h 917"/>
                    <a:gd name="T12" fmla="*/ 641 w 1606"/>
                    <a:gd name="T13" fmla="*/ 672 h 917"/>
                    <a:gd name="T14" fmla="*/ 611 w 1606"/>
                    <a:gd name="T15" fmla="*/ 727 h 917"/>
                    <a:gd name="T16" fmla="*/ 600 w 1606"/>
                    <a:gd name="T17" fmla="*/ 776 h 917"/>
                    <a:gd name="T18" fmla="*/ 703 w 1606"/>
                    <a:gd name="T19" fmla="*/ 901 h 917"/>
                    <a:gd name="T20" fmla="*/ 755 w 1606"/>
                    <a:gd name="T21" fmla="*/ 914 h 917"/>
                    <a:gd name="T22" fmla="*/ 856 w 1606"/>
                    <a:gd name="T23" fmla="*/ 824 h 917"/>
                    <a:gd name="T24" fmla="*/ 946 w 1606"/>
                    <a:gd name="T25" fmla="*/ 737 h 917"/>
                    <a:gd name="T26" fmla="*/ 1065 w 1606"/>
                    <a:gd name="T27" fmla="*/ 730 h 917"/>
                    <a:gd name="T28" fmla="*/ 1180 w 1606"/>
                    <a:gd name="T29" fmla="*/ 721 h 917"/>
                    <a:gd name="T30" fmla="*/ 1264 w 1606"/>
                    <a:gd name="T31" fmla="*/ 630 h 917"/>
                    <a:gd name="T32" fmla="*/ 1315 w 1606"/>
                    <a:gd name="T33" fmla="*/ 573 h 917"/>
                    <a:gd name="T34" fmla="*/ 1459 w 1606"/>
                    <a:gd name="T35" fmla="*/ 580 h 917"/>
                    <a:gd name="T36" fmla="*/ 1606 w 1606"/>
                    <a:gd name="T37" fmla="*/ 457 h 917"/>
                    <a:gd name="T38" fmla="*/ 1586 w 1606"/>
                    <a:gd name="T39" fmla="*/ 335 h 917"/>
                    <a:gd name="T40" fmla="*/ 1533 w 1606"/>
                    <a:gd name="T41" fmla="*/ 202 h 917"/>
                    <a:gd name="T42" fmla="*/ 1108 w 1606"/>
                    <a:gd name="T43" fmla="*/ 168 h 917"/>
                    <a:gd name="T44" fmla="*/ 1043 w 1606"/>
                    <a:gd name="T45" fmla="*/ 105 h 917"/>
                    <a:gd name="T46" fmla="*/ 1002 w 1606"/>
                    <a:gd name="T47" fmla="*/ 115 h 917"/>
                    <a:gd name="T48" fmla="*/ 917 w 1606"/>
                    <a:gd name="T49" fmla="*/ 310 h 917"/>
                    <a:gd name="T50" fmla="*/ 866 w 1606"/>
                    <a:gd name="T51" fmla="*/ 330 h 917"/>
                    <a:gd name="T52" fmla="*/ 799 w 1606"/>
                    <a:gd name="T53" fmla="*/ 263 h 917"/>
                    <a:gd name="T54" fmla="*/ 727 w 1606"/>
                    <a:gd name="T55" fmla="*/ 247 h 917"/>
                    <a:gd name="T56" fmla="*/ 679 w 1606"/>
                    <a:gd name="T57" fmla="*/ 264 h 917"/>
                    <a:gd name="T58" fmla="*/ 598 w 1606"/>
                    <a:gd name="T59" fmla="*/ 227 h 917"/>
                    <a:gd name="T60" fmla="*/ 523 w 1606"/>
                    <a:gd name="T61" fmla="*/ 200 h 917"/>
                    <a:gd name="T62" fmla="*/ 544 w 1606"/>
                    <a:gd name="T63" fmla="*/ 124 h 917"/>
                    <a:gd name="T64" fmla="*/ 635 w 1606"/>
                    <a:gd name="T65" fmla="*/ 11 h 917"/>
                    <a:gd name="T66" fmla="*/ 587 w 1606"/>
                    <a:gd name="T67" fmla="*/ 2 h 917"/>
                    <a:gd name="T68" fmla="*/ 505 w 1606"/>
                    <a:gd name="T69" fmla="*/ 36 h 917"/>
                    <a:gd name="T70" fmla="*/ 430 w 1606"/>
                    <a:gd name="T71" fmla="*/ 42 h 917"/>
                    <a:gd name="T72" fmla="*/ 393 w 1606"/>
                    <a:gd name="T73" fmla="*/ 75 h 917"/>
                    <a:gd name="T74" fmla="*/ 332 w 1606"/>
                    <a:gd name="T75" fmla="*/ 76 h 917"/>
                    <a:gd name="T76" fmla="*/ 265 w 1606"/>
                    <a:gd name="T77" fmla="*/ 128 h 917"/>
                    <a:gd name="T78" fmla="*/ 240 w 1606"/>
                    <a:gd name="T79" fmla="*/ 110 h 917"/>
                    <a:gd name="T80" fmla="*/ 186 w 1606"/>
                    <a:gd name="T81" fmla="*/ 106 h 917"/>
                    <a:gd name="T82" fmla="*/ 109 w 1606"/>
                    <a:gd name="T83" fmla="*/ 91 h 917"/>
                    <a:gd name="T84" fmla="*/ 79 w 1606"/>
                    <a:gd name="T85" fmla="*/ 148 h 917"/>
                    <a:gd name="T86" fmla="*/ 96 w 1606"/>
                    <a:gd name="T87" fmla="*/ 208 h 917"/>
                    <a:gd name="T88" fmla="*/ 52 w 1606"/>
                    <a:gd name="T89" fmla="*/ 251 h 917"/>
                    <a:gd name="T90" fmla="*/ 39 w 1606"/>
                    <a:gd name="T91" fmla="*/ 290 h 917"/>
                    <a:gd name="T92" fmla="*/ 69 w 1606"/>
                    <a:gd name="T93" fmla="*/ 371 h 917"/>
                    <a:gd name="T94" fmla="*/ 106 w 1606"/>
                    <a:gd name="T95" fmla="*/ 403 h 917"/>
                    <a:gd name="T96" fmla="*/ 125 w 1606"/>
                    <a:gd name="T97" fmla="*/ 440 h 917"/>
                    <a:gd name="T98" fmla="*/ 103 w 1606"/>
                    <a:gd name="T99" fmla="*/ 485 h 917"/>
                    <a:gd name="T100" fmla="*/ 68 w 1606"/>
                    <a:gd name="T101" fmla="*/ 546 h 917"/>
                    <a:gd name="T102" fmla="*/ 14 w 1606"/>
                    <a:gd name="T103" fmla="*/ 584 h 917"/>
                    <a:gd name="T104" fmla="*/ 6 w 1606"/>
                    <a:gd name="T105" fmla="*/ 614 h 917"/>
                    <a:gd name="T106" fmla="*/ 62 w 1606"/>
                    <a:gd name="T107" fmla="*/ 624 h 917"/>
                    <a:gd name="T108" fmla="*/ 154 w 1606"/>
                    <a:gd name="T109" fmla="*/ 625 h 917"/>
                    <a:gd name="T110" fmla="*/ 190 w 1606"/>
                    <a:gd name="T111" fmla="*/ 670 h 917"/>
                    <a:gd name="T112" fmla="*/ 263 w 1606"/>
                    <a:gd name="T113" fmla="*/ 684 h 9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606" h="917">
                      <a:moveTo>
                        <a:pt x="343" y="647"/>
                      </a:moveTo>
                      <a:lnTo>
                        <a:pt x="509" y="531"/>
                      </a:lnTo>
                      <a:lnTo>
                        <a:pt x="519" y="524"/>
                      </a:lnTo>
                      <a:lnTo>
                        <a:pt x="529" y="517"/>
                      </a:lnTo>
                      <a:lnTo>
                        <a:pt x="540" y="511"/>
                      </a:lnTo>
                      <a:lnTo>
                        <a:pt x="550" y="506"/>
                      </a:lnTo>
                      <a:lnTo>
                        <a:pt x="561" y="501"/>
                      </a:lnTo>
                      <a:lnTo>
                        <a:pt x="571" y="498"/>
                      </a:lnTo>
                      <a:lnTo>
                        <a:pt x="583" y="494"/>
                      </a:lnTo>
                      <a:lnTo>
                        <a:pt x="594" y="491"/>
                      </a:lnTo>
                      <a:lnTo>
                        <a:pt x="604" y="489"/>
                      </a:lnTo>
                      <a:lnTo>
                        <a:pt x="615" y="488"/>
                      </a:lnTo>
                      <a:lnTo>
                        <a:pt x="625" y="487"/>
                      </a:lnTo>
                      <a:lnTo>
                        <a:pt x="636" y="487"/>
                      </a:lnTo>
                      <a:lnTo>
                        <a:pt x="646" y="487"/>
                      </a:lnTo>
                      <a:lnTo>
                        <a:pt x="656" y="488"/>
                      </a:lnTo>
                      <a:lnTo>
                        <a:pt x="666" y="489"/>
                      </a:lnTo>
                      <a:lnTo>
                        <a:pt x="675" y="491"/>
                      </a:lnTo>
                      <a:lnTo>
                        <a:pt x="694" y="497"/>
                      </a:lnTo>
                      <a:lnTo>
                        <a:pt x="711" y="504"/>
                      </a:lnTo>
                      <a:lnTo>
                        <a:pt x="720" y="507"/>
                      </a:lnTo>
                      <a:lnTo>
                        <a:pt x="727" y="512"/>
                      </a:lnTo>
                      <a:lnTo>
                        <a:pt x="735" y="516"/>
                      </a:lnTo>
                      <a:lnTo>
                        <a:pt x="741" y="521"/>
                      </a:lnTo>
                      <a:lnTo>
                        <a:pt x="747" y="526"/>
                      </a:lnTo>
                      <a:lnTo>
                        <a:pt x="753" y="531"/>
                      </a:lnTo>
                      <a:lnTo>
                        <a:pt x="758" y="537"/>
                      </a:lnTo>
                      <a:lnTo>
                        <a:pt x="762" y="543"/>
                      </a:lnTo>
                      <a:lnTo>
                        <a:pt x="766" y="549"/>
                      </a:lnTo>
                      <a:lnTo>
                        <a:pt x="769" y="555"/>
                      </a:lnTo>
                      <a:lnTo>
                        <a:pt x="772" y="561"/>
                      </a:lnTo>
                      <a:lnTo>
                        <a:pt x="773" y="568"/>
                      </a:lnTo>
                      <a:lnTo>
                        <a:pt x="772" y="577"/>
                      </a:lnTo>
                      <a:lnTo>
                        <a:pt x="770" y="585"/>
                      </a:lnTo>
                      <a:lnTo>
                        <a:pt x="768" y="592"/>
                      </a:lnTo>
                      <a:lnTo>
                        <a:pt x="765" y="598"/>
                      </a:lnTo>
                      <a:lnTo>
                        <a:pt x="761" y="603"/>
                      </a:lnTo>
                      <a:lnTo>
                        <a:pt x="757" y="608"/>
                      </a:lnTo>
                      <a:lnTo>
                        <a:pt x="752" y="612"/>
                      </a:lnTo>
                      <a:lnTo>
                        <a:pt x="748" y="615"/>
                      </a:lnTo>
                      <a:lnTo>
                        <a:pt x="737" y="621"/>
                      </a:lnTo>
                      <a:lnTo>
                        <a:pt x="725" y="624"/>
                      </a:lnTo>
                      <a:lnTo>
                        <a:pt x="712" y="627"/>
                      </a:lnTo>
                      <a:lnTo>
                        <a:pt x="700" y="629"/>
                      </a:lnTo>
                      <a:lnTo>
                        <a:pt x="688" y="630"/>
                      </a:lnTo>
                      <a:lnTo>
                        <a:pt x="676" y="631"/>
                      </a:lnTo>
                      <a:lnTo>
                        <a:pt x="666" y="635"/>
                      </a:lnTo>
                      <a:lnTo>
                        <a:pt x="657" y="638"/>
                      </a:lnTo>
                      <a:lnTo>
                        <a:pt x="653" y="640"/>
                      </a:lnTo>
                      <a:lnTo>
                        <a:pt x="649" y="643"/>
                      </a:lnTo>
                      <a:lnTo>
                        <a:pt x="646" y="646"/>
                      </a:lnTo>
                      <a:lnTo>
                        <a:pt x="644" y="650"/>
                      </a:lnTo>
                      <a:lnTo>
                        <a:pt x="642" y="655"/>
                      </a:lnTo>
                      <a:lnTo>
                        <a:pt x="641" y="660"/>
                      </a:lnTo>
                      <a:lnTo>
                        <a:pt x="641" y="666"/>
                      </a:lnTo>
                      <a:lnTo>
                        <a:pt x="641" y="672"/>
                      </a:lnTo>
                      <a:lnTo>
                        <a:pt x="642" y="676"/>
                      </a:lnTo>
                      <a:lnTo>
                        <a:pt x="643" y="680"/>
                      </a:lnTo>
                      <a:lnTo>
                        <a:pt x="643" y="684"/>
                      </a:lnTo>
                      <a:lnTo>
                        <a:pt x="643" y="688"/>
                      </a:lnTo>
                      <a:lnTo>
                        <a:pt x="640" y="695"/>
                      </a:lnTo>
                      <a:lnTo>
                        <a:pt x="636" y="701"/>
                      </a:lnTo>
                      <a:lnTo>
                        <a:pt x="624" y="714"/>
                      </a:lnTo>
                      <a:lnTo>
                        <a:pt x="611" y="727"/>
                      </a:lnTo>
                      <a:lnTo>
                        <a:pt x="605" y="734"/>
                      </a:lnTo>
                      <a:lnTo>
                        <a:pt x="601" y="741"/>
                      </a:lnTo>
                      <a:lnTo>
                        <a:pt x="597" y="749"/>
                      </a:lnTo>
                      <a:lnTo>
                        <a:pt x="596" y="757"/>
                      </a:lnTo>
                      <a:lnTo>
                        <a:pt x="596" y="761"/>
                      </a:lnTo>
                      <a:lnTo>
                        <a:pt x="596" y="766"/>
                      </a:lnTo>
                      <a:lnTo>
                        <a:pt x="598" y="770"/>
                      </a:lnTo>
                      <a:lnTo>
                        <a:pt x="600" y="776"/>
                      </a:lnTo>
                      <a:lnTo>
                        <a:pt x="603" y="781"/>
                      </a:lnTo>
                      <a:lnTo>
                        <a:pt x="606" y="787"/>
                      </a:lnTo>
                      <a:lnTo>
                        <a:pt x="611" y="792"/>
                      </a:lnTo>
                      <a:lnTo>
                        <a:pt x="617" y="798"/>
                      </a:lnTo>
                      <a:lnTo>
                        <a:pt x="667" y="863"/>
                      </a:lnTo>
                      <a:lnTo>
                        <a:pt x="679" y="878"/>
                      </a:lnTo>
                      <a:lnTo>
                        <a:pt x="692" y="891"/>
                      </a:lnTo>
                      <a:lnTo>
                        <a:pt x="703" y="901"/>
                      </a:lnTo>
                      <a:lnTo>
                        <a:pt x="716" y="909"/>
                      </a:lnTo>
                      <a:lnTo>
                        <a:pt x="721" y="912"/>
                      </a:lnTo>
                      <a:lnTo>
                        <a:pt x="727" y="914"/>
                      </a:lnTo>
                      <a:lnTo>
                        <a:pt x="733" y="916"/>
                      </a:lnTo>
                      <a:lnTo>
                        <a:pt x="738" y="917"/>
                      </a:lnTo>
                      <a:lnTo>
                        <a:pt x="744" y="917"/>
                      </a:lnTo>
                      <a:lnTo>
                        <a:pt x="750" y="916"/>
                      </a:lnTo>
                      <a:lnTo>
                        <a:pt x="755" y="914"/>
                      </a:lnTo>
                      <a:lnTo>
                        <a:pt x="761" y="912"/>
                      </a:lnTo>
                      <a:lnTo>
                        <a:pt x="773" y="907"/>
                      </a:lnTo>
                      <a:lnTo>
                        <a:pt x="785" y="899"/>
                      </a:lnTo>
                      <a:lnTo>
                        <a:pt x="797" y="889"/>
                      </a:lnTo>
                      <a:lnTo>
                        <a:pt x="810" y="876"/>
                      </a:lnTo>
                      <a:lnTo>
                        <a:pt x="824" y="861"/>
                      </a:lnTo>
                      <a:lnTo>
                        <a:pt x="839" y="844"/>
                      </a:lnTo>
                      <a:lnTo>
                        <a:pt x="856" y="824"/>
                      </a:lnTo>
                      <a:lnTo>
                        <a:pt x="872" y="803"/>
                      </a:lnTo>
                      <a:lnTo>
                        <a:pt x="881" y="790"/>
                      </a:lnTo>
                      <a:lnTo>
                        <a:pt x="891" y="778"/>
                      </a:lnTo>
                      <a:lnTo>
                        <a:pt x="900" y="766"/>
                      </a:lnTo>
                      <a:lnTo>
                        <a:pt x="911" y="757"/>
                      </a:lnTo>
                      <a:lnTo>
                        <a:pt x="922" y="749"/>
                      </a:lnTo>
                      <a:lnTo>
                        <a:pt x="934" y="743"/>
                      </a:lnTo>
                      <a:lnTo>
                        <a:pt x="946" y="737"/>
                      </a:lnTo>
                      <a:lnTo>
                        <a:pt x="959" y="733"/>
                      </a:lnTo>
                      <a:lnTo>
                        <a:pt x="972" y="730"/>
                      </a:lnTo>
                      <a:lnTo>
                        <a:pt x="986" y="728"/>
                      </a:lnTo>
                      <a:lnTo>
                        <a:pt x="1002" y="726"/>
                      </a:lnTo>
                      <a:lnTo>
                        <a:pt x="1017" y="726"/>
                      </a:lnTo>
                      <a:lnTo>
                        <a:pt x="1032" y="727"/>
                      </a:lnTo>
                      <a:lnTo>
                        <a:pt x="1049" y="728"/>
                      </a:lnTo>
                      <a:lnTo>
                        <a:pt x="1065" y="730"/>
                      </a:lnTo>
                      <a:lnTo>
                        <a:pt x="1082" y="733"/>
                      </a:lnTo>
                      <a:lnTo>
                        <a:pt x="1098" y="736"/>
                      </a:lnTo>
                      <a:lnTo>
                        <a:pt x="1113" y="738"/>
                      </a:lnTo>
                      <a:lnTo>
                        <a:pt x="1127" y="737"/>
                      </a:lnTo>
                      <a:lnTo>
                        <a:pt x="1142" y="736"/>
                      </a:lnTo>
                      <a:lnTo>
                        <a:pt x="1155" y="732"/>
                      </a:lnTo>
                      <a:lnTo>
                        <a:pt x="1168" y="728"/>
                      </a:lnTo>
                      <a:lnTo>
                        <a:pt x="1180" y="721"/>
                      </a:lnTo>
                      <a:lnTo>
                        <a:pt x="1192" y="714"/>
                      </a:lnTo>
                      <a:lnTo>
                        <a:pt x="1203" y="705"/>
                      </a:lnTo>
                      <a:lnTo>
                        <a:pt x="1214" y="695"/>
                      </a:lnTo>
                      <a:lnTo>
                        <a:pt x="1224" y="684"/>
                      </a:lnTo>
                      <a:lnTo>
                        <a:pt x="1235" y="672"/>
                      </a:lnTo>
                      <a:lnTo>
                        <a:pt x="1244" y="659"/>
                      </a:lnTo>
                      <a:lnTo>
                        <a:pt x="1254" y="645"/>
                      </a:lnTo>
                      <a:lnTo>
                        <a:pt x="1264" y="630"/>
                      </a:lnTo>
                      <a:lnTo>
                        <a:pt x="1274" y="614"/>
                      </a:lnTo>
                      <a:lnTo>
                        <a:pt x="1277" y="606"/>
                      </a:lnTo>
                      <a:lnTo>
                        <a:pt x="1282" y="598"/>
                      </a:lnTo>
                      <a:lnTo>
                        <a:pt x="1287" y="591"/>
                      </a:lnTo>
                      <a:lnTo>
                        <a:pt x="1293" y="585"/>
                      </a:lnTo>
                      <a:lnTo>
                        <a:pt x="1299" y="580"/>
                      </a:lnTo>
                      <a:lnTo>
                        <a:pt x="1307" y="576"/>
                      </a:lnTo>
                      <a:lnTo>
                        <a:pt x="1315" y="573"/>
                      </a:lnTo>
                      <a:lnTo>
                        <a:pt x="1323" y="570"/>
                      </a:lnTo>
                      <a:lnTo>
                        <a:pt x="1332" y="568"/>
                      </a:lnTo>
                      <a:lnTo>
                        <a:pt x="1342" y="567"/>
                      </a:lnTo>
                      <a:lnTo>
                        <a:pt x="1352" y="567"/>
                      </a:lnTo>
                      <a:lnTo>
                        <a:pt x="1363" y="567"/>
                      </a:lnTo>
                      <a:lnTo>
                        <a:pt x="1385" y="568"/>
                      </a:lnTo>
                      <a:lnTo>
                        <a:pt x="1410" y="571"/>
                      </a:lnTo>
                      <a:lnTo>
                        <a:pt x="1459" y="580"/>
                      </a:lnTo>
                      <a:lnTo>
                        <a:pt x="1510" y="590"/>
                      </a:lnTo>
                      <a:lnTo>
                        <a:pt x="1534" y="594"/>
                      </a:lnTo>
                      <a:lnTo>
                        <a:pt x="1559" y="598"/>
                      </a:lnTo>
                      <a:lnTo>
                        <a:pt x="1582" y="600"/>
                      </a:lnTo>
                      <a:lnTo>
                        <a:pt x="1603" y="600"/>
                      </a:lnTo>
                      <a:lnTo>
                        <a:pt x="1603" y="549"/>
                      </a:lnTo>
                      <a:lnTo>
                        <a:pt x="1604" y="502"/>
                      </a:lnTo>
                      <a:lnTo>
                        <a:pt x="1606" y="457"/>
                      </a:lnTo>
                      <a:lnTo>
                        <a:pt x="1606" y="417"/>
                      </a:lnTo>
                      <a:lnTo>
                        <a:pt x="1605" y="399"/>
                      </a:lnTo>
                      <a:lnTo>
                        <a:pt x="1603" y="383"/>
                      </a:lnTo>
                      <a:lnTo>
                        <a:pt x="1600" y="367"/>
                      </a:lnTo>
                      <a:lnTo>
                        <a:pt x="1596" y="354"/>
                      </a:lnTo>
                      <a:lnTo>
                        <a:pt x="1593" y="346"/>
                      </a:lnTo>
                      <a:lnTo>
                        <a:pt x="1589" y="341"/>
                      </a:lnTo>
                      <a:lnTo>
                        <a:pt x="1586" y="335"/>
                      </a:lnTo>
                      <a:lnTo>
                        <a:pt x="1581" y="330"/>
                      </a:lnTo>
                      <a:lnTo>
                        <a:pt x="1577" y="326"/>
                      </a:lnTo>
                      <a:lnTo>
                        <a:pt x="1571" y="321"/>
                      </a:lnTo>
                      <a:lnTo>
                        <a:pt x="1565" y="318"/>
                      </a:lnTo>
                      <a:lnTo>
                        <a:pt x="1559" y="315"/>
                      </a:lnTo>
                      <a:lnTo>
                        <a:pt x="1567" y="196"/>
                      </a:lnTo>
                      <a:lnTo>
                        <a:pt x="1533" y="204"/>
                      </a:lnTo>
                      <a:lnTo>
                        <a:pt x="1533" y="202"/>
                      </a:lnTo>
                      <a:lnTo>
                        <a:pt x="1219" y="195"/>
                      </a:lnTo>
                      <a:lnTo>
                        <a:pt x="1199" y="195"/>
                      </a:lnTo>
                      <a:lnTo>
                        <a:pt x="1180" y="194"/>
                      </a:lnTo>
                      <a:lnTo>
                        <a:pt x="1163" y="192"/>
                      </a:lnTo>
                      <a:lnTo>
                        <a:pt x="1147" y="188"/>
                      </a:lnTo>
                      <a:lnTo>
                        <a:pt x="1133" y="183"/>
                      </a:lnTo>
                      <a:lnTo>
                        <a:pt x="1119" y="176"/>
                      </a:lnTo>
                      <a:lnTo>
                        <a:pt x="1108" y="168"/>
                      </a:lnTo>
                      <a:lnTo>
                        <a:pt x="1098" y="159"/>
                      </a:lnTo>
                      <a:lnTo>
                        <a:pt x="1089" y="147"/>
                      </a:lnTo>
                      <a:lnTo>
                        <a:pt x="1080" y="136"/>
                      </a:lnTo>
                      <a:lnTo>
                        <a:pt x="1072" y="126"/>
                      </a:lnTo>
                      <a:lnTo>
                        <a:pt x="1063" y="118"/>
                      </a:lnTo>
                      <a:lnTo>
                        <a:pt x="1055" y="112"/>
                      </a:lnTo>
                      <a:lnTo>
                        <a:pt x="1047" y="107"/>
                      </a:lnTo>
                      <a:lnTo>
                        <a:pt x="1043" y="105"/>
                      </a:lnTo>
                      <a:lnTo>
                        <a:pt x="1039" y="104"/>
                      </a:lnTo>
                      <a:lnTo>
                        <a:pt x="1035" y="103"/>
                      </a:lnTo>
                      <a:lnTo>
                        <a:pt x="1030" y="103"/>
                      </a:lnTo>
                      <a:lnTo>
                        <a:pt x="1026" y="104"/>
                      </a:lnTo>
                      <a:lnTo>
                        <a:pt x="1021" y="105"/>
                      </a:lnTo>
                      <a:lnTo>
                        <a:pt x="1017" y="106"/>
                      </a:lnTo>
                      <a:lnTo>
                        <a:pt x="1012" y="109"/>
                      </a:lnTo>
                      <a:lnTo>
                        <a:pt x="1002" y="115"/>
                      </a:lnTo>
                      <a:lnTo>
                        <a:pt x="990" y="125"/>
                      </a:lnTo>
                      <a:lnTo>
                        <a:pt x="978" y="138"/>
                      </a:lnTo>
                      <a:lnTo>
                        <a:pt x="965" y="154"/>
                      </a:lnTo>
                      <a:lnTo>
                        <a:pt x="952" y="173"/>
                      </a:lnTo>
                      <a:lnTo>
                        <a:pt x="937" y="196"/>
                      </a:lnTo>
                      <a:lnTo>
                        <a:pt x="932" y="290"/>
                      </a:lnTo>
                      <a:lnTo>
                        <a:pt x="924" y="301"/>
                      </a:lnTo>
                      <a:lnTo>
                        <a:pt x="917" y="310"/>
                      </a:lnTo>
                      <a:lnTo>
                        <a:pt x="910" y="318"/>
                      </a:lnTo>
                      <a:lnTo>
                        <a:pt x="903" y="325"/>
                      </a:lnTo>
                      <a:lnTo>
                        <a:pt x="896" y="329"/>
                      </a:lnTo>
                      <a:lnTo>
                        <a:pt x="890" y="333"/>
                      </a:lnTo>
                      <a:lnTo>
                        <a:pt x="884" y="334"/>
                      </a:lnTo>
                      <a:lnTo>
                        <a:pt x="878" y="334"/>
                      </a:lnTo>
                      <a:lnTo>
                        <a:pt x="872" y="333"/>
                      </a:lnTo>
                      <a:lnTo>
                        <a:pt x="866" y="330"/>
                      </a:lnTo>
                      <a:lnTo>
                        <a:pt x="860" y="326"/>
                      </a:lnTo>
                      <a:lnTo>
                        <a:pt x="854" y="320"/>
                      </a:lnTo>
                      <a:lnTo>
                        <a:pt x="847" y="313"/>
                      </a:lnTo>
                      <a:lnTo>
                        <a:pt x="841" y="305"/>
                      </a:lnTo>
                      <a:lnTo>
                        <a:pt x="835" y="295"/>
                      </a:lnTo>
                      <a:lnTo>
                        <a:pt x="829" y="284"/>
                      </a:lnTo>
                      <a:lnTo>
                        <a:pt x="814" y="273"/>
                      </a:lnTo>
                      <a:lnTo>
                        <a:pt x="799" y="263"/>
                      </a:lnTo>
                      <a:lnTo>
                        <a:pt x="784" y="255"/>
                      </a:lnTo>
                      <a:lnTo>
                        <a:pt x="769" y="249"/>
                      </a:lnTo>
                      <a:lnTo>
                        <a:pt x="762" y="247"/>
                      </a:lnTo>
                      <a:lnTo>
                        <a:pt x="755" y="245"/>
                      </a:lnTo>
                      <a:lnTo>
                        <a:pt x="748" y="245"/>
                      </a:lnTo>
                      <a:lnTo>
                        <a:pt x="741" y="245"/>
                      </a:lnTo>
                      <a:lnTo>
                        <a:pt x="734" y="245"/>
                      </a:lnTo>
                      <a:lnTo>
                        <a:pt x="727" y="247"/>
                      </a:lnTo>
                      <a:lnTo>
                        <a:pt x="720" y="249"/>
                      </a:lnTo>
                      <a:lnTo>
                        <a:pt x="712" y="253"/>
                      </a:lnTo>
                      <a:lnTo>
                        <a:pt x="708" y="256"/>
                      </a:lnTo>
                      <a:lnTo>
                        <a:pt x="704" y="259"/>
                      </a:lnTo>
                      <a:lnTo>
                        <a:pt x="699" y="261"/>
                      </a:lnTo>
                      <a:lnTo>
                        <a:pt x="695" y="263"/>
                      </a:lnTo>
                      <a:lnTo>
                        <a:pt x="687" y="264"/>
                      </a:lnTo>
                      <a:lnTo>
                        <a:pt x="679" y="264"/>
                      </a:lnTo>
                      <a:lnTo>
                        <a:pt x="671" y="262"/>
                      </a:lnTo>
                      <a:lnTo>
                        <a:pt x="663" y="259"/>
                      </a:lnTo>
                      <a:lnTo>
                        <a:pt x="655" y="255"/>
                      </a:lnTo>
                      <a:lnTo>
                        <a:pt x="647" y="250"/>
                      </a:lnTo>
                      <a:lnTo>
                        <a:pt x="631" y="240"/>
                      </a:lnTo>
                      <a:lnTo>
                        <a:pt x="615" y="231"/>
                      </a:lnTo>
                      <a:lnTo>
                        <a:pt x="607" y="228"/>
                      </a:lnTo>
                      <a:lnTo>
                        <a:pt x="598" y="227"/>
                      </a:lnTo>
                      <a:lnTo>
                        <a:pt x="590" y="227"/>
                      </a:lnTo>
                      <a:lnTo>
                        <a:pt x="582" y="228"/>
                      </a:lnTo>
                      <a:lnTo>
                        <a:pt x="567" y="226"/>
                      </a:lnTo>
                      <a:lnTo>
                        <a:pt x="555" y="222"/>
                      </a:lnTo>
                      <a:lnTo>
                        <a:pt x="545" y="218"/>
                      </a:lnTo>
                      <a:lnTo>
                        <a:pt x="536" y="213"/>
                      </a:lnTo>
                      <a:lnTo>
                        <a:pt x="529" y="207"/>
                      </a:lnTo>
                      <a:lnTo>
                        <a:pt x="523" y="200"/>
                      </a:lnTo>
                      <a:lnTo>
                        <a:pt x="520" y="194"/>
                      </a:lnTo>
                      <a:lnTo>
                        <a:pt x="518" y="186"/>
                      </a:lnTo>
                      <a:lnTo>
                        <a:pt x="517" y="178"/>
                      </a:lnTo>
                      <a:lnTo>
                        <a:pt x="519" y="168"/>
                      </a:lnTo>
                      <a:lnTo>
                        <a:pt x="522" y="158"/>
                      </a:lnTo>
                      <a:lnTo>
                        <a:pt x="527" y="148"/>
                      </a:lnTo>
                      <a:lnTo>
                        <a:pt x="535" y="136"/>
                      </a:lnTo>
                      <a:lnTo>
                        <a:pt x="544" y="124"/>
                      </a:lnTo>
                      <a:lnTo>
                        <a:pt x="555" y="110"/>
                      </a:lnTo>
                      <a:lnTo>
                        <a:pt x="568" y="96"/>
                      </a:lnTo>
                      <a:lnTo>
                        <a:pt x="631" y="32"/>
                      </a:lnTo>
                      <a:lnTo>
                        <a:pt x="635" y="28"/>
                      </a:lnTo>
                      <a:lnTo>
                        <a:pt x="637" y="23"/>
                      </a:lnTo>
                      <a:lnTo>
                        <a:pt x="637" y="19"/>
                      </a:lnTo>
                      <a:lnTo>
                        <a:pt x="637" y="15"/>
                      </a:lnTo>
                      <a:lnTo>
                        <a:pt x="635" y="11"/>
                      </a:lnTo>
                      <a:lnTo>
                        <a:pt x="632" y="8"/>
                      </a:lnTo>
                      <a:lnTo>
                        <a:pt x="628" y="5"/>
                      </a:lnTo>
                      <a:lnTo>
                        <a:pt x="623" y="3"/>
                      </a:lnTo>
                      <a:lnTo>
                        <a:pt x="617" y="1"/>
                      </a:lnTo>
                      <a:lnTo>
                        <a:pt x="611" y="0"/>
                      </a:lnTo>
                      <a:lnTo>
                        <a:pt x="604" y="0"/>
                      </a:lnTo>
                      <a:lnTo>
                        <a:pt x="596" y="0"/>
                      </a:lnTo>
                      <a:lnTo>
                        <a:pt x="587" y="2"/>
                      </a:lnTo>
                      <a:lnTo>
                        <a:pt x="578" y="4"/>
                      </a:lnTo>
                      <a:lnTo>
                        <a:pt x="568" y="7"/>
                      </a:lnTo>
                      <a:lnTo>
                        <a:pt x="559" y="11"/>
                      </a:lnTo>
                      <a:lnTo>
                        <a:pt x="548" y="18"/>
                      </a:lnTo>
                      <a:lnTo>
                        <a:pt x="537" y="25"/>
                      </a:lnTo>
                      <a:lnTo>
                        <a:pt x="526" y="29"/>
                      </a:lnTo>
                      <a:lnTo>
                        <a:pt x="515" y="33"/>
                      </a:lnTo>
                      <a:lnTo>
                        <a:pt x="505" y="36"/>
                      </a:lnTo>
                      <a:lnTo>
                        <a:pt x="495" y="37"/>
                      </a:lnTo>
                      <a:lnTo>
                        <a:pt x="485" y="36"/>
                      </a:lnTo>
                      <a:lnTo>
                        <a:pt x="477" y="34"/>
                      </a:lnTo>
                      <a:lnTo>
                        <a:pt x="464" y="33"/>
                      </a:lnTo>
                      <a:lnTo>
                        <a:pt x="453" y="33"/>
                      </a:lnTo>
                      <a:lnTo>
                        <a:pt x="444" y="35"/>
                      </a:lnTo>
                      <a:lnTo>
                        <a:pt x="437" y="38"/>
                      </a:lnTo>
                      <a:lnTo>
                        <a:pt x="430" y="42"/>
                      </a:lnTo>
                      <a:lnTo>
                        <a:pt x="425" y="46"/>
                      </a:lnTo>
                      <a:lnTo>
                        <a:pt x="420" y="51"/>
                      </a:lnTo>
                      <a:lnTo>
                        <a:pt x="417" y="56"/>
                      </a:lnTo>
                      <a:lnTo>
                        <a:pt x="413" y="60"/>
                      </a:lnTo>
                      <a:lnTo>
                        <a:pt x="409" y="65"/>
                      </a:lnTo>
                      <a:lnTo>
                        <a:pt x="405" y="69"/>
                      </a:lnTo>
                      <a:lnTo>
                        <a:pt x="400" y="73"/>
                      </a:lnTo>
                      <a:lnTo>
                        <a:pt x="393" y="75"/>
                      </a:lnTo>
                      <a:lnTo>
                        <a:pt x="386" y="76"/>
                      </a:lnTo>
                      <a:lnTo>
                        <a:pt x="376" y="76"/>
                      </a:lnTo>
                      <a:lnTo>
                        <a:pt x="365" y="73"/>
                      </a:lnTo>
                      <a:lnTo>
                        <a:pt x="359" y="73"/>
                      </a:lnTo>
                      <a:lnTo>
                        <a:pt x="353" y="72"/>
                      </a:lnTo>
                      <a:lnTo>
                        <a:pt x="347" y="72"/>
                      </a:lnTo>
                      <a:lnTo>
                        <a:pt x="342" y="73"/>
                      </a:lnTo>
                      <a:lnTo>
                        <a:pt x="332" y="76"/>
                      </a:lnTo>
                      <a:lnTo>
                        <a:pt x="322" y="81"/>
                      </a:lnTo>
                      <a:lnTo>
                        <a:pt x="313" y="86"/>
                      </a:lnTo>
                      <a:lnTo>
                        <a:pt x="305" y="93"/>
                      </a:lnTo>
                      <a:lnTo>
                        <a:pt x="298" y="100"/>
                      </a:lnTo>
                      <a:lnTo>
                        <a:pt x="290" y="106"/>
                      </a:lnTo>
                      <a:lnTo>
                        <a:pt x="278" y="119"/>
                      </a:lnTo>
                      <a:lnTo>
                        <a:pt x="268" y="127"/>
                      </a:lnTo>
                      <a:lnTo>
                        <a:pt x="265" y="128"/>
                      </a:lnTo>
                      <a:lnTo>
                        <a:pt x="263" y="128"/>
                      </a:lnTo>
                      <a:lnTo>
                        <a:pt x="261" y="128"/>
                      </a:lnTo>
                      <a:lnTo>
                        <a:pt x="260" y="128"/>
                      </a:lnTo>
                      <a:lnTo>
                        <a:pt x="256" y="125"/>
                      </a:lnTo>
                      <a:lnTo>
                        <a:pt x="253" y="119"/>
                      </a:lnTo>
                      <a:lnTo>
                        <a:pt x="249" y="115"/>
                      </a:lnTo>
                      <a:lnTo>
                        <a:pt x="244" y="112"/>
                      </a:lnTo>
                      <a:lnTo>
                        <a:pt x="240" y="110"/>
                      </a:lnTo>
                      <a:lnTo>
                        <a:pt x="235" y="109"/>
                      </a:lnTo>
                      <a:lnTo>
                        <a:pt x="225" y="108"/>
                      </a:lnTo>
                      <a:lnTo>
                        <a:pt x="215" y="108"/>
                      </a:lnTo>
                      <a:lnTo>
                        <a:pt x="205" y="109"/>
                      </a:lnTo>
                      <a:lnTo>
                        <a:pt x="196" y="109"/>
                      </a:lnTo>
                      <a:lnTo>
                        <a:pt x="192" y="108"/>
                      </a:lnTo>
                      <a:lnTo>
                        <a:pt x="189" y="107"/>
                      </a:lnTo>
                      <a:lnTo>
                        <a:pt x="186" y="106"/>
                      </a:lnTo>
                      <a:lnTo>
                        <a:pt x="184" y="103"/>
                      </a:lnTo>
                      <a:lnTo>
                        <a:pt x="174" y="96"/>
                      </a:lnTo>
                      <a:lnTo>
                        <a:pt x="163" y="91"/>
                      </a:lnTo>
                      <a:lnTo>
                        <a:pt x="152" y="88"/>
                      </a:lnTo>
                      <a:lnTo>
                        <a:pt x="141" y="86"/>
                      </a:lnTo>
                      <a:lnTo>
                        <a:pt x="131" y="87"/>
                      </a:lnTo>
                      <a:lnTo>
                        <a:pt x="120" y="88"/>
                      </a:lnTo>
                      <a:lnTo>
                        <a:pt x="109" y="91"/>
                      </a:lnTo>
                      <a:lnTo>
                        <a:pt x="98" y="95"/>
                      </a:lnTo>
                      <a:lnTo>
                        <a:pt x="98" y="99"/>
                      </a:lnTo>
                      <a:lnTo>
                        <a:pt x="86" y="117"/>
                      </a:lnTo>
                      <a:lnTo>
                        <a:pt x="91" y="122"/>
                      </a:lnTo>
                      <a:lnTo>
                        <a:pt x="91" y="128"/>
                      </a:lnTo>
                      <a:lnTo>
                        <a:pt x="79" y="140"/>
                      </a:lnTo>
                      <a:lnTo>
                        <a:pt x="77" y="143"/>
                      </a:lnTo>
                      <a:lnTo>
                        <a:pt x="79" y="148"/>
                      </a:lnTo>
                      <a:lnTo>
                        <a:pt x="82" y="148"/>
                      </a:lnTo>
                      <a:lnTo>
                        <a:pt x="82" y="154"/>
                      </a:lnTo>
                      <a:lnTo>
                        <a:pt x="80" y="157"/>
                      </a:lnTo>
                      <a:lnTo>
                        <a:pt x="76" y="160"/>
                      </a:lnTo>
                      <a:lnTo>
                        <a:pt x="71" y="170"/>
                      </a:lnTo>
                      <a:lnTo>
                        <a:pt x="78" y="183"/>
                      </a:lnTo>
                      <a:lnTo>
                        <a:pt x="80" y="194"/>
                      </a:lnTo>
                      <a:lnTo>
                        <a:pt x="96" y="208"/>
                      </a:lnTo>
                      <a:lnTo>
                        <a:pt x="86" y="209"/>
                      </a:lnTo>
                      <a:lnTo>
                        <a:pt x="86" y="216"/>
                      </a:lnTo>
                      <a:lnTo>
                        <a:pt x="80" y="219"/>
                      </a:lnTo>
                      <a:lnTo>
                        <a:pt x="73" y="226"/>
                      </a:lnTo>
                      <a:lnTo>
                        <a:pt x="70" y="239"/>
                      </a:lnTo>
                      <a:lnTo>
                        <a:pt x="62" y="245"/>
                      </a:lnTo>
                      <a:lnTo>
                        <a:pt x="53" y="246"/>
                      </a:lnTo>
                      <a:lnTo>
                        <a:pt x="52" y="251"/>
                      </a:lnTo>
                      <a:lnTo>
                        <a:pt x="48" y="251"/>
                      </a:lnTo>
                      <a:lnTo>
                        <a:pt x="44" y="256"/>
                      </a:lnTo>
                      <a:lnTo>
                        <a:pt x="37" y="257"/>
                      </a:lnTo>
                      <a:lnTo>
                        <a:pt x="33" y="261"/>
                      </a:lnTo>
                      <a:lnTo>
                        <a:pt x="35" y="272"/>
                      </a:lnTo>
                      <a:lnTo>
                        <a:pt x="33" y="278"/>
                      </a:lnTo>
                      <a:lnTo>
                        <a:pt x="39" y="283"/>
                      </a:lnTo>
                      <a:lnTo>
                        <a:pt x="39" y="290"/>
                      </a:lnTo>
                      <a:lnTo>
                        <a:pt x="33" y="296"/>
                      </a:lnTo>
                      <a:lnTo>
                        <a:pt x="60" y="311"/>
                      </a:lnTo>
                      <a:lnTo>
                        <a:pt x="72" y="320"/>
                      </a:lnTo>
                      <a:lnTo>
                        <a:pt x="71" y="328"/>
                      </a:lnTo>
                      <a:lnTo>
                        <a:pt x="77" y="338"/>
                      </a:lnTo>
                      <a:lnTo>
                        <a:pt x="77" y="343"/>
                      </a:lnTo>
                      <a:lnTo>
                        <a:pt x="71" y="354"/>
                      </a:lnTo>
                      <a:lnTo>
                        <a:pt x="69" y="371"/>
                      </a:lnTo>
                      <a:lnTo>
                        <a:pt x="66" y="377"/>
                      </a:lnTo>
                      <a:lnTo>
                        <a:pt x="84" y="376"/>
                      </a:lnTo>
                      <a:lnTo>
                        <a:pt x="88" y="380"/>
                      </a:lnTo>
                      <a:lnTo>
                        <a:pt x="94" y="382"/>
                      </a:lnTo>
                      <a:lnTo>
                        <a:pt x="96" y="395"/>
                      </a:lnTo>
                      <a:lnTo>
                        <a:pt x="100" y="398"/>
                      </a:lnTo>
                      <a:lnTo>
                        <a:pt x="105" y="400"/>
                      </a:lnTo>
                      <a:lnTo>
                        <a:pt x="106" y="403"/>
                      </a:lnTo>
                      <a:lnTo>
                        <a:pt x="110" y="405"/>
                      </a:lnTo>
                      <a:lnTo>
                        <a:pt x="122" y="401"/>
                      </a:lnTo>
                      <a:lnTo>
                        <a:pt x="125" y="402"/>
                      </a:lnTo>
                      <a:lnTo>
                        <a:pt x="124" y="411"/>
                      </a:lnTo>
                      <a:lnTo>
                        <a:pt x="129" y="413"/>
                      </a:lnTo>
                      <a:lnTo>
                        <a:pt x="131" y="425"/>
                      </a:lnTo>
                      <a:lnTo>
                        <a:pt x="124" y="432"/>
                      </a:lnTo>
                      <a:lnTo>
                        <a:pt x="125" y="440"/>
                      </a:lnTo>
                      <a:lnTo>
                        <a:pt x="122" y="443"/>
                      </a:lnTo>
                      <a:lnTo>
                        <a:pt x="121" y="448"/>
                      </a:lnTo>
                      <a:lnTo>
                        <a:pt x="115" y="456"/>
                      </a:lnTo>
                      <a:lnTo>
                        <a:pt x="113" y="463"/>
                      </a:lnTo>
                      <a:lnTo>
                        <a:pt x="106" y="472"/>
                      </a:lnTo>
                      <a:lnTo>
                        <a:pt x="110" y="474"/>
                      </a:lnTo>
                      <a:lnTo>
                        <a:pt x="110" y="480"/>
                      </a:lnTo>
                      <a:lnTo>
                        <a:pt x="103" y="485"/>
                      </a:lnTo>
                      <a:lnTo>
                        <a:pt x="101" y="491"/>
                      </a:lnTo>
                      <a:lnTo>
                        <a:pt x="84" y="492"/>
                      </a:lnTo>
                      <a:lnTo>
                        <a:pt x="90" y="506"/>
                      </a:lnTo>
                      <a:lnTo>
                        <a:pt x="86" y="509"/>
                      </a:lnTo>
                      <a:lnTo>
                        <a:pt x="80" y="522"/>
                      </a:lnTo>
                      <a:lnTo>
                        <a:pt x="77" y="542"/>
                      </a:lnTo>
                      <a:lnTo>
                        <a:pt x="70" y="542"/>
                      </a:lnTo>
                      <a:lnTo>
                        <a:pt x="68" y="546"/>
                      </a:lnTo>
                      <a:lnTo>
                        <a:pt x="58" y="547"/>
                      </a:lnTo>
                      <a:lnTo>
                        <a:pt x="55" y="550"/>
                      </a:lnTo>
                      <a:lnTo>
                        <a:pt x="50" y="568"/>
                      </a:lnTo>
                      <a:lnTo>
                        <a:pt x="44" y="570"/>
                      </a:lnTo>
                      <a:lnTo>
                        <a:pt x="40" y="579"/>
                      </a:lnTo>
                      <a:lnTo>
                        <a:pt x="28" y="580"/>
                      </a:lnTo>
                      <a:lnTo>
                        <a:pt x="17" y="585"/>
                      </a:lnTo>
                      <a:lnTo>
                        <a:pt x="14" y="584"/>
                      </a:lnTo>
                      <a:lnTo>
                        <a:pt x="7" y="583"/>
                      </a:lnTo>
                      <a:lnTo>
                        <a:pt x="5" y="587"/>
                      </a:lnTo>
                      <a:lnTo>
                        <a:pt x="9" y="594"/>
                      </a:lnTo>
                      <a:lnTo>
                        <a:pt x="8" y="596"/>
                      </a:lnTo>
                      <a:lnTo>
                        <a:pt x="6" y="602"/>
                      </a:lnTo>
                      <a:lnTo>
                        <a:pt x="0" y="606"/>
                      </a:lnTo>
                      <a:lnTo>
                        <a:pt x="2" y="611"/>
                      </a:lnTo>
                      <a:lnTo>
                        <a:pt x="6" y="614"/>
                      </a:lnTo>
                      <a:lnTo>
                        <a:pt x="10" y="618"/>
                      </a:lnTo>
                      <a:lnTo>
                        <a:pt x="14" y="620"/>
                      </a:lnTo>
                      <a:lnTo>
                        <a:pt x="20" y="622"/>
                      </a:lnTo>
                      <a:lnTo>
                        <a:pt x="25" y="623"/>
                      </a:lnTo>
                      <a:lnTo>
                        <a:pt x="30" y="624"/>
                      </a:lnTo>
                      <a:lnTo>
                        <a:pt x="36" y="625"/>
                      </a:lnTo>
                      <a:lnTo>
                        <a:pt x="49" y="625"/>
                      </a:lnTo>
                      <a:lnTo>
                        <a:pt x="62" y="624"/>
                      </a:lnTo>
                      <a:lnTo>
                        <a:pt x="76" y="623"/>
                      </a:lnTo>
                      <a:lnTo>
                        <a:pt x="90" y="621"/>
                      </a:lnTo>
                      <a:lnTo>
                        <a:pt x="104" y="620"/>
                      </a:lnTo>
                      <a:lnTo>
                        <a:pt x="118" y="619"/>
                      </a:lnTo>
                      <a:lnTo>
                        <a:pt x="131" y="619"/>
                      </a:lnTo>
                      <a:lnTo>
                        <a:pt x="143" y="621"/>
                      </a:lnTo>
                      <a:lnTo>
                        <a:pt x="149" y="623"/>
                      </a:lnTo>
                      <a:lnTo>
                        <a:pt x="154" y="625"/>
                      </a:lnTo>
                      <a:lnTo>
                        <a:pt x="159" y="628"/>
                      </a:lnTo>
                      <a:lnTo>
                        <a:pt x="164" y="631"/>
                      </a:lnTo>
                      <a:lnTo>
                        <a:pt x="167" y="637"/>
                      </a:lnTo>
                      <a:lnTo>
                        <a:pt x="171" y="642"/>
                      </a:lnTo>
                      <a:lnTo>
                        <a:pt x="173" y="647"/>
                      </a:lnTo>
                      <a:lnTo>
                        <a:pt x="175" y="654"/>
                      </a:lnTo>
                      <a:lnTo>
                        <a:pt x="183" y="663"/>
                      </a:lnTo>
                      <a:lnTo>
                        <a:pt x="190" y="670"/>
                      </a:lnTo>
                      <a:lnTo>
                        <a:pt x="198" y="676"/>
                      </a:lnTo>
                      <a:lnTo>
                        <a:pt x="205" y="681"/>
                      </a:lnTo>
                      <a:lnTo>
                        <a:pt x="214" y="684"/>
                      </a:lnTo>
                      <a:lnTo>
                        <a:pt x="223" y="687"/>
                      </a:lnTo>
                      <a:lnTo>
                        <a:pt x="232" y="688"/>
                      </a:lnTo>
                      <a:lnTo>
                        <a:pt x="241" y="687"/>
                      </a:lnTo>
                      <a:lnTo>
                        <a:pt x="252" y="686"/>
                      </a:lnTo>
                      <a:lnTo>
                        <a:pt x="263" y="684"/>
                      </a:lnTo>
                      <a:lnTo>
                        <a:pt x="274" y="680"/>
                      </a:lnTo>
                      <a:lnTo>
                        <a:pt x="286" y="676"/>
                      </a:lnTo>
                      <a:lnTo>
                        <a:pt x="300" y="670"/>
                      </a:lnTo>
                      <a:lnTo>
                        <a:pt x="313" y="663"/>
                      </a:lnTo>
                      <a:lnTo>
                        <a:pt x="328" y="656"/>
                      </a:lnTo>
                      <a:lnTo>
                        <a:pt x="343" y="647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6039" name="Freeform 23"/>
                <p:cNvSpPr>
                  <a:spLocks noChangeAspect="1"/>
                </p:cNvSpPr>
                <p:nvPr/>
              </p:nvSpPr>
              <p:spPr bwMode="auto">
                <a:xfrm>
                  <a:off x="8912" y="2046"/>
                  <a:ext cx="672" cy="235"/>
                </a:xfrm>
                <a:custGeom>
                  <a:avLst/>
                  <a:gdLst>
                    <a:gd name="T0" fmla="*/ 347 w 2690"/>
                    <a:gd name="T1" fmla="*/ 281 h 943"/>
                    <a:gd name="T2" fmla="*/ 246 w 2690"/>
                    <a:gd name="T3" fmla="*/ 389 h 943"/>
                    <a:gd name="T4" fmla="*/ 41 w 2690"/>
                    <a:gd name="T5" fmla="*/ 520 h 943"/>
                    <a:gd name="T6" fmla="*/ 105 w 2690"/>
                    <a:gd name="T7" fmla="*/ 608 h 943"/>
                    <a:gd name="T8" fmla="*/ 220 w 2690"/>
                    <a:gd name="T9" fmla="*/ 803 h 943"/>
                    <a:gd name="T10" fmla="*/ 290 w 2690"/>
                    <a:gd name="T11" fmla="*/ 859 h 943"/>
                    <a:gd name="T12" fmla="*/ 417 w 2690"/>
                    <a:gd name="T13" fmla="*/ 749 h 943"/>
                    <a:gd name="T14" fmla="*/ 502 w 2690"/>
                    <a:gd name="T15" fmla="*/ 719 h 943"/>
                    <a:gd name="T16" fmla="*/ 579 w 2690"/>
                    <a:gd name="T17" fmla="*/ 649 h 943"/>
                    <a:gd name="T18" fmla="*/ 730 w 2690"/>
                    <a:gd name="T19" fmla="*/ 539 h 943"/>
                    <a:gd name="T20" fmla="*/ 834 w 2690"/>
                    <a:gd name="T21" fmla="*/ 545 h 943"/>
                    <a:gd name="T22" fmla="*/ 938 w 2690"/>
                    <a:gd name="T23" fmla="*/ 616 h 943"/>
                    <a:gd name="T24" fmla="*/ 1041 w 2690"/>
                    <a:gd name="T25" fmla="*/ 674 h 943"/>
                    <a:gd name="T26" fmla="*/ 1106 w 2690"/>
                    <a:gd name="T27" fmla="*/ 714 h 943"/>
                    <a:gd name="T28" fmla="*/ 1168 w 2690"/>
                    <a:gd name="T29" fmla="*/ 751 h 943"/>
                    <a:gd name="T30" fmla="*/ 1202 w 2690"/>
                    <a:gd name="T31" fmla="*/ 838 h 943"/>
                    <a:gd name="T32" fmla="*/ 1226 w 2690"/>
                    <a:gd name="T33" fmla="*/ 889 h 943"/>
                    <a:gd name="T34" fmla="*/ 1354 w 2690"/>
                    <a:gd name="T35" fmla="*/ 776 h 943"/>
                    <a:gd name="T36" fmla="*/ 1493 w 2690"/>
                    <a:gd name="T37" fmla="*/ 757 h 943"/>
                    <a:gd name="T38" fmla="*/ 1645 w 2690"/>
                    <a:gd name="T39" fmla="*/ 864 h 943"/>
                    <a:gd name="T40" fmla="*/ 1793 w 2690"/>
                    <a:gd name="T41" fmla="*/ 939 h 943"/>
                    <a:gd name="T42" fmla="*/ 1893 w 2690"/>
                    <a:gd name="T43" fmla="*/ 914 h 943"/>
                    <a:gd name="T44" fmla="*/ 2009 w 2690"/>
                    <a:gd name="T45" fmla="*/ 941 h 943"/>
                    <a:gd name="T46" fmla="*/ 2154 w 2690"/>
                    <a:gd name="T47" fmla="*/ 776 h 943"/>
                    <a:gd name="T48" fmla="*/ 2222 w 2690"/>
                    <a:gd name="T49" fmla="*/ 755 h 943"/>
                    <a:gd name="T50" fmla="*/ 2309 w 2690"/>
                    <a:gd name="T51" fmla="*/ 765 h 943"/>
                    <a:gd name="T52" fmla="*/ 2441 w 2690"/>
                    <a:gd name="T53" fmla="*/ 744 h 943"/>
                    <a:gd name="T54" fmla="*/ 2520 w 2690"/>
                    <a:gd name="T55" fmla="*/ 706 h 943"/>
                    <a:gd name="T56" fmla="*/ 2569 w 2690"/>
                    <a:gd name="T57" fmla="*/ 590 h 943"/>
                    <a:gd name="T58" fmla="*/ 2588 w 2690"/>
                    <a:gd name="T59" fmla="*/ 473 h 943"/>
                    <a:gd name="T60" fmla="*/ 2680 w 2690"/>
                    <a:gd name="T61" fmla="*/ 320 h 943"/>
                    <a:gd name="T62" fmla="*/ 2658 w 2690"/>
                    <a:gd name="T63" fmla="*/ 174 h 943"/>
                    <a:gd name="T64" fmla="*/ 2399 w 2690"/>
                    <a:gd name="T65" fmla="*/ 144 h 943"/>
                    <a:gd name="T66" fmla="*/ 2320 w 2690"/>
                    <a:gd name="T67" fmla="*/ 233 h 943"/>
                    <a:gd name="T68" fmla="*/ 2189 w 2690"/>
                    <a:gd name="T69" fmla="*/ 312 h 943"/>
                    <a:gd name="T70" fmla="*/ 2022 w 2690"/>
                    <a:gd name="T71" fmla="*/ 311 h 943"/>
                    <a:gd name="T72" fmla="*/ 1886 w 2690"/>
                    <a:gd name="T73" fmla="*/ 450 h 943"/>
                    <a:gd name="T74" fmla="*/ 1797 w 2690"/>
                    <a:gd name="T75" fmla="*/ 486 h 943"/>
                    <a:gd name="T76" fmla="*/ 1674 w 2690"/>
                    <a:gd name="T77" fmla="*/ 344 h 943"/>
                    <a:gd name="T78" fmla="*/ 1719 w 2690"/>
                    <a:gd name="T79" fmla="*/ 262 h 943"/>
                    <a:gd name="T80" fmla="*/ 1729 w 2690"/>
                    <a:gd name="T81" fmla="*/ 214 h 943"/>
                    <a:gd name="T82" fmla="*/ 1833 w 2690"/>
                    <a:gd name="T83" fmla="*/ 182 h 943"/>
                    <a:gd name="T84" fmla="*/ 1834 w 2690"/>
                    <a:gd name="T85" fmla="*/ 111 h 943"/>
                    <a:gd name="T86" fmla="*/ 1732 w 2690"/>
                    <a:gd name="T87" fmla="*/ 62 h 943"/>
                    <a:gd name="T88" fmla="*/ 1616 w 2690"/>
                    <a:gd name="T89" fmla="*/ 85 h 943"/>
                    <a:gd name="T90" fmla="*/ 1328 w 2690"/>
                    <a:gd name="T91" fmla="*/ 260 h 943"/>
                    <a:gd name="T92" fmla="*/ 1247 w 2690"/>
                    <a:gd name="T93" fmla="*/ 216 h 943"/>
                    <a:gd name="T94" fmla="*/ 1152 w 2690"/>
                    <a:gd name="T95" fmla="*/ 197 h 943"/>
                    <a:gd name="T96" fmla="*/ 1076 w 2690"/>
                    <a:gd name="T97" fmla="*/ 180 h 943"/>
                    <a:gd name="T98" fmla="*/ 1036 w 2690"/>
                    <a:gd name="T99" fmla="*/ 194 h 943"/>
                    <a:gd name="T100" fmla="*/ 990 w 2690"/>
                    <a:gd name="T101" fmla="*/ 224 h 943"/>
                    <a:gd name="T102" fmla="*/ 917 w 2690"/>
                    <a:gd name="T103" fmla="*/ 167 h 943"/>
                    <a:gd name="T104" fmla="*/ 851 w 2690"/>
                    <a:gd name="T105" fmla="*/ 143 h 943"/>
                    <a:gd name="T106" fmla="*/ 786 w 2690"/>
                    <a:gd name="T107" fmla="*/ 53 h 943"/>
                    <a:gd name="T108" fmla="*/ 625 w 2690"/>
                    <a:gd name="T109" fmla="*/ 10 h 943"/>
                    <a:gd name="T110" fmla="*/ 325 w 2690"/>
                    <a:gd name="T111" fmla="*/ 37 h 943"/>
                    <a:gd name="T112" fmla="*/ 311 w 2690"/>
                    <a:gd name="T113" fmla="*/ 13 h 943"/>
                    <a:gd name="T114" fmla="*/ 300 w 2690"/>
                    <a:gd name="T115" fmla="*/ 171 h 9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2690" h="943">
                      <a:moveTo>
                        <a:pt x="322" y="199"/>
                      </a:moveTo>
                      <a:lnTo>
                        <a:pt x="331" y="206"/>
                      </a:lnTo>
                      <a:lnTo>
                        <a:pt x="338" y="214"/>
                      </a:lnTo>
                      <a:lnTo>
                        <a:pt x="344" y="221"/>
                      </a:lnTo>
                      <a:lnTo>
                        <a:pt x="349" y="229"/>
                      </a:lnTo>
                      <a:lnTo>
                        <a:pt x="352" y="237"/>
                      </a:lnTo>
                      <a:lnTo>
                        <a:pt x="353" y="245"/>
                      </a:lnTo>
                      <a:lnTo>
                        <a:pt x="354" y="254"/>
                      </a:lnTo>
                      <a:lnTo>
                        <a:pt x="353" y="263"/>
                      </a:lnTo>
                      <a:lnTo>
                        <a:pt x="350" y="272"/>
                      </a:lnTo>
                      <a:lnTo>
                        <a:pt x="347" y="281"/>
                      </a:lnTo>
                      <a:lnTo>
                        <a:pt x="342" y="291"/>
                      </a:lnTo>
                      <a:lnTo>
                        <a:pt x="336" y="301"/>
                      </a:lnTo>
                      <a:lnTo>
                        <a:pt x="329" y="312"/>
                      </a:lnTo>
                      <a:lnTo>
                        <a:pt x="321" y="322"/>
                      </a:lnTo>
                      <a:lnTo>
                        <a:pt x="312" y="333"/>
                      </a:lnTo>
                      <a:lnTo>
                        <a:pt x="302" y="345"/>
                      </a:lnTo>
                      <a:lnTo>
                        <a:pt x="293" y="354"/>
                      </a:lnTo>
                      <a:lnTo>
                        <a:pt x="285" y="362"/>
                      </a:lnTo>
                      <a:lnTo>
                        <a:pt x="276" y="370"/>
                      </a:lnTo>
                      <a:lnTo>
                        <a:pt x="266" y="377"/>
                      </a:lnTo>
                      <a:lnTo>
                        <a:pt x="246" y="389"/>
                      </a:lnTo>
                      <a:lnTo>
                        <a:pt x="226" y="400"/>
                      </a:lnTo>
                      <a:lnTo>
                        <a:pt x="183" y="420"/>
                      </a:lnTo>
                      <a:lnTo>
                        <a:pt x="140" y="440"/>
                      </a:lnTo>
                      <a:lnTo>
                        <a:pt x="118" y="452"/>
                      </a:lnTo>
                      <a:lnTo>
                        <a:pt x="97" y="465"/>
                      </a:lnTo>
                      <a:lnTo>
                        <a:pt x="87" y="472"/>
                      </a:lnTo>
                      <a:lnTo>
                        <a:pt x="77" y="480"/>
                      </a:lnTo>
                      <a:lnTo>
                        <a:pt x="68" y="490"/>
                      </a:lnTo>
                      <a:lnTo>
                        <a:pt x="59" y="499"/>
                      </a:lnTo>
                      <a:lnTo>
                        <a:pt x="50" y="509"/>
                      </a:lnTo>
                      <a:lnTo>
                        <a:pt x="41" y="520"/>
                      </a:lnTo>
                      <a:lnTo>
                        <a:pt x="33" y="532"/>
                      </a:lnTo>
                      <a:lnTo>
                        <a:pt x="26" y="545"/>
                      </a:lnTo>
                      <a:lnTo>
                        <a:pt x="18" y="559"/>
                      </a:lnTo>
                      <a:lnTo>
                        <a:pt x="12" y="574"/>
                      </a:lnTo>
                      <a:lnTo>
                        <a:pt x="5" y="591"/>
                      </a:lnTo>
                      <a:lnTo>
                        <a:pt x="0" y="608"/>
                      </a:lnTo>
                      <a:lnTo>
                        <a:pt x="33" y="606"/>
                      </a:lnTo>
                      <a:lnTo>
                        <a:pt x="63" y="605"/>
                      </a:lnTo>
                      <a:lnTo>
                        <a:pt x="78" y="606"/>
                      </a:lnTo>
                      <a:lnTo>
                        <a:pt x="92" y="607"/>
                      </a:lnTo>
                      <a:lnTo>
                        <a:pt x="105" y="608"/>
                      </a:lnTo>
                      <a:lnTo>
                        <a:pt x="118" y="611"/>
                      </a:lnTo>
                      <a:lnTo>
                        <a:pt x="130" y="614"/>
                      </a:lnTo>
                      <a:lnTo>
                        <a:pt x="141" y="618"/>
                      </a:lnTo>
                      <a:lnTo>
                        <a:pt x="151" y="623"/>
                      </a:lnTo>
                      <a:lnTo>
                        <a:pt x="160" y="629"/>
                      </a:lnTo>
                      <a:lnTo>
                        <a:pt x="168" y="637"/>
                      </a:lnTo>
                      <a:lnTo>
                        <a:pt x="175" y="645"/>
                      </a:lnTo>
                      <a:lnTo>
                        <a:pt x="181" y="653"/>
                      </a:lnTo>
                      <a:lnTo>
                        <a:pt x="185" y="663"/>
                      </a:lnTo>
                      <a:lnTo>
                        <a:pt x="197" y="764"/>
                      </a:lnTo>
                      <a:lnTo>
                        <a:pt x="220" y="803"/>
                      </a:lnTo>
                      <a:lnTo>
                        <a:pt x="228" y="817"/>
                      </a:lnTo>
                      <a:lnTo>
                        <a:pt x="236" y="829"/>
                      </a:lnTo>
                      <a:lnTo>
                        <a:pt x="245" y="840"/>
                      </a:lnTo>
                      <a:lnTo>
                        <a:pt x="254" y="848"/>
                      </a:lnTo>
                      <a:lnTo>
                        <a:pt x="259" y="851"/>
                      </a:lnTo>
                      <a:lnTo>
                        <a:pt x="265" y="854"/>
                      </a:lnTo>
                      <a:lnTo>
                        <a:pt x="270" y="856"/>
                      </a:lnTo>
                      <a:lnTo>
                        <a:pt x="274" y="858"/>
                      </a:lnTo>
                      <a:lnTo>
                        <a:pt x="280" y="859"/>
                      </a:lnTo>
                      <a:lnTo>
                        <a:pt x="285" y="859"/>
                      </a:lnTo>
                      <a:lnTo>
                        <a:pt x="290" y="859"/>
                      </a:lnTo>
                      <a:lnTo>
                        <a:pt x="295" y="859"/>
                      </a:lnTo>
                      <a:lnTo>
                        <a:pt x="306" y="856"/>
                      </a:lnTo>
                      <a:lnTo>
                        <a:pt x="317" y="852"/>
                      </a:lnTo>
                      <a:lnTo>
                        <a:pt x="329" y="845"/>
                      </a:lnTo>
                      <a:lnTo>
                        <a:pt x="341" y="836"/>
                      </a:lnTo>
                      <a:lnTo>
                        <a:pt x="353" y="825"/>
                      </a:lnTo>
                      <a:lnTo>
                        <a:pt x="366" y="811"/>
                      </a:lnTo>
                      <a:lnTo>
                        <a:pt x="379" y="795"/>
                      </a:lnTo>
                      <a:lnTo>
                        <a:pt x="393" y="777"/>
                      </a:lnTo>
                      <a:lnTo>
                        <a:pt x="405" y="762"/>
                      </a:lnTo>
                      <a:lnTo>
                        <a:pt x="417" y="749"/>
                      </a:lnTo>
                      <a:lnTo>
                        <a:pt x="428" y="737"/>
                      </a:lnTo>
                      <a:lnTo>
                        <a:pt x="441" y="727"/>
                      </a:lnTo>
                      <a:lnTo>
                        <a:pt x="447" y="723"/>
                      </a:lnTo>
                      <a:lnTo>
                        <a:pt x="454" y="720"/>
                      </a:lnTo>
                      <a:lnTo>
                        <a:pt x="460" y="718"/>
                      </a:lnTo>
                      <a:lnTo>
                        <a:pt x="467" y="716"/>
                      </a:lnTo>
                      <a:lnTo>
                        <a:pt x="475" y="715"/>
                      </a:lnTo>
                      <a:lnTo>
                        <a:pt x="482" y="715"/>
                      </a:lnTo>
                      <a:lnTo>
                        <a:pt x="490" y="715"/>
                      </a:lnTo>
                      <a:lnTo>
                        <a:pt x="499" y="717"/>
                      </a:lnTo>
                      <a:lnTo>
                        <a:pt x="502" y="719"/>
                      </a:lnTo>
                      <a:lnTo>
                        <a:pt x="505" y="719"/>
                      </a:lnTo>
                      <a:lnTo>
                        <a:pt x="509" y="720"/>
                      </a:lnTo>
                      <a:lnTo>
                        <a:pt x="512" y="719"/>
                      </a:lnTo>
                      <a:lnTo>
                        <a:pt x="519" y="717"/>
                      </a:lnTo>
                      <a:lnTo>
                        <a:pt x="526" y="713"/>
                      </a:lnTo>
                      <a:lnTo>
                        <a:pt x="532" y="708"/>
                      </a:lnTo>
                      <a:lnTo>
                        <a:pt x="539" y="701"/>
                      </a:lnTo>
                      <a:lnTo>
                        <a:pt x="546" y="693"/>
                      </a:lnTo>
                      <a:lnTo>
                        <a:pt x="553" y="685"/>
                      </a:lnTo>
                      <a:lnTo>
                        <a:pt x="566" y="667"/>
                      </a:lnTo>
                      <a:lnTo>
                        <a:pt x="579" y="649"/>
                      </a:lnTo>
                      <a:lnTo>
                        <a:pt x="585" y="640"/>
                      </a:lnTo>
                      <a:lnTo>
                        <a:pt x="591" y="633"/>
                      </a:lnTo>
                      <a:lnTo>
                        <a:pt x="598" y="625"/>
                      </a:lnTo>
                      <a:lnTo>
                        <a:pt x="604" y="620"/>
                      </a:lnTo>
                      <a:lnTo>
                        <a:pt x="621" y="606"/>
                      </a:lnTo>
                      <a:lnTo>
                        <a:pt x="638" y="592"/>
                      </a:lnTo>
                      <a:lnTo>
                        <a:pt x="656" y="579"/>
                      </a:lnTo>
                      <a:lnTo>
                        <a:pt x="675" y="567"/>
                      </a:lnTo>
                      <a:lnTo>
                        <a:pt x="694" y="556"/>
                      </a:lnTo>
                      <a:lnTo>
                        <a:pt x="712" y="547"/>
                      </a:lnTo>
                      <a:lnTo>
                        <a:pt x="730" y="539"/>
                      </a:lnTo>
                      <a:lnTo>
                        <a:pt x="747" y="533"/>
                      </a:lnTo>
                      <a:lnTo>
                        <a:pt x="764" y="529"/>
                      </a:lnTo>
                      <a:lnTo>
                        <a:pt x="780" y="528"/>
                      </a:lnTo>
                      <a:lnTo>
                        <a:pt x="788" y="528"/>
                      </a:lnTo>
                      <a:lnTo>
                        <a:pt x="795" y="528"/>
                      </a:lnTo>
                      <a:lnTo>
                        <a:pt x="802" y="529"/>
                      </a:lnTo>
                      <a:lnTo>
                        <a:pt x="809" y="531"/>
                      </a:lnTo>
                      <a:lnTo>
                        <a:pt x="815" y="534"/>
                      </a:lnTo>
                      <a:lnTo>
                        <a:pt x="823" y="537"/>
                      </a:lnTo>
                      <a:lnTo>
                        <a:pt x="828" y="541"/>
                      </a:lnTo>
                      <a:lnTo>
                        <a:pt x="834" y="545"/>
                      </a:lnTo>
                      <a:lnTo>
                        <a:pt x="839" y="551"/>
                      </a:lnTo>
                      <a:lnTo>
                        <a:pt x="843" y="557"/>
                      </a:lnTo>
                      <a:lnTo>
                        <a:pt x="847" y="564"/>
                      </a:lnTo>
                      <a:lnTo>
                        <a:pt x="851" y="571"/>
                      </a:lnTo>
                      <a:lnTo>
                        <a:pt x="857" y="578"/>
                      </a:lnTo>
                      <a:lnTo>
                        <a:pt x="864" y="585"/>
                      </a:lnTo>
                      <a:lnTo>
                        <a:pt x="871" y="590"/>
                      </a:lnTo>
                      <a:lnTo>
                        <a:pt x="879" y="595"/>
                      </a:lnTo>
                      <a:lnTo>
                        <a:pt x="898" y="603"/>
                      </a:lnTo>
                      <a:lnTo>
                        <a:pt x="917" y="610"/>
                      </a:lnTo>
                      <a:lnTo>
                        <a:pt x="938" y="616"/>
                      </a:lnTo>
                      <a:lnTo>
                        <a:pt x="959" y="622"/>
                      </a:lnTo>
                      <a:lnTo>
                        <a:pt x="978" y="629"/>
                      </a:lnTo>
                      <a:lnTo>
                        <a:pt x="995" y="638"/>
                      </a:lnTo>
                      <a:lnTo>
                        <a:pt x="1000" y="649"/>
                      </a:lnTo>
                      <a:lnTo>
                        <a:pt x="1005" y="658"/>
                      </a:lnTo>
                      <a:lnTo>
                        <a:pt x="1010" y="665"/>
                      </a:lnTo>
                      <a:lnTo>
                        <a:pt x="1016" y="670"/>
                      </a:lnTo>
                      <a:lnTo>
                        <a:pt x="1022" y="673"/>
                      </a:lnTo>
                      <a:lnTo>
                        <a:pt x="1028" y="675"/>
                      </a:lnTo>
                      <a:lnTo>
                        <a:pt x="1035" y="675"/>
                      </a:lnTo>
                      <a:lnTo>
                        <a:pt x="1041" y="674"/>
                      </a:lnTo>
                      <a:lnTo>
                        <a:pt x="1072" y="672"/>
                      </a:lnTo>
                      <a:lnTo>
                        <a:pt x="1096" y="672"/>
                      </a:lnTo>
                      <a:lnTo>
                        <a:pt x="1100" y="673"/>
                      </a:lnTo>
                      <a:lnTo>
                        <a:pt x="1103" y="675"/>
                      </a:lnTo>
                      <a:lnTo>
                        <a:pt x="1106" y="677"/>
                      </a:lnTo>
                      <a:lnTo>
                        <a:pt x="1108" y="680"/>
                      </a:lnTo>
                      <a:lnTo>
                        <a:pt x="1109" y="684"/>
                      </a:lnTo>
                      <a:lnTo>
                        <a:pt x="1110" y="689"/>
                      </a:lnTo>
                      <a:lnTo>
                        <a:pt x="1109" y="695"/>
                      </a:lnTo>
                      <a:lnTo>
                        <a:pt x="1108" y="702"/>
                      </a:lnTo>
                      <a:lnTo>
                        <a:pt x="1106" y="714"/>
                      </a:lnTo>
                      <a:lnTo>
                        <a:pt x="1106" y="723"/>
                      </a:lnTo>
                      <a:lnTo>
                        <a:pt x="1107" y="731"/>
                      </a:lnTo>
                      <a:lnTo>
                        <a:pt x="1110" y="736"/>
                      </a:lnTo>
                      <a:lnTo>
                        <a:pt x="1114" y="741"/>
                      </a:lnTo>
                      <a:lnTo>
                        <a:pt x="1118" y="744"/>
                      </a:lnTo>
                      <a:lnTo>
                        <a:pt x="1124" y="746"/>
                      </a:lnTo>
                      <a:lnTo>
                        <a:pt x="1130" y="747"/>
                      </a:lnTo>
                      <a:lnTo>
                        <a:pt x="1143" y="748"/>
                      </a:lnTo>
                      <a:lnTo>
                        <a:pt x="1156" y="749"/>
                      </a:lnTo>
                      <a:lnTo>
                        <a:pt x="1162" y="749"/>
                      </a:lnTo>
                      <a:lnTo>
                        <a:pt x="1168" y="751"/>
                      </a:lnTo>
                      <a:lnTo>
                        <a:pt x="1173" y="752"/>
                      </a:lnTo>
                      <a:lnTo>
                        <a:pt x="1177" y="755"/>
                      </a:lnTo>
                      <a:lnTo>
                        <a:pt x="1187" y="765"/>
                      </a:lnTo>
                      <a:lnTo>
                        <a:pt x="1194" y="775"/>
                      </a:lnTo>
                      <a:lnTo>
                        <a:pt x="1196" y="779"/>
                      </a:lnTo>
                      <a:lnTo>
                        <a:pt x="1198" y="783"/>
                      </a:lnTo>
                      <a:lnTo>
                        <a:pt x="1200" y="788"/>
                      </a:lnTo>
                      <a:lnTo>
                        <a:pt x="1201" y="793"/>
                      </a:lnTo>
                      <a:lnTo>
                        <a:pt x="1202" y="805"/>
                      </a:lnTo>
                      <a:lnTo>
                        <a:pt x="1203" y="819"/>
                      </a:lnTo>
                      <a:lnTo>
                        <a:pt x="1202" y="838"/>
                      </a:lnTo>
                      <a:lnTo>
                        <a:pt x="1202" y="862"/>
                      </a:lnTo>
                      <a:lnTo>
                        <a:pt x="1202" y="869"/>
                      </a:lnTo>
                      <a:lnTo>
                        <a:pt x="1203" y="876"/>
                      </a:lnTo>
                      <a:lnTo>
                        <a:pt x="1204" y="881"/>
                      </a:lnTo>
                      <a:lnTo>
                        <a:pt x="1206" y="885"/>
                      </a:lnTo>
                      <a:lnTo>
                        <a:pt x="1208" y="888"/>
                      </a:lnTo>
                      <a:lnTo>
                        <a:pt x="1211" y="891"/>
                      </a:lnTo>
                      <a:lnTo>
                        <a:pt x="1214" y="892"/>
                      </a:lnTo>
                      <a:lnTo>
                        <a:pt x="1218" y="892"/>
                      </a:lnTo>
                      <a:lnTo>
                        <a:pt x="1222" y="891"/>
                      </a:lnTo>
                      <a:lnTo>
                        <a:pt x="1226" y="889"/>
                      </a:lnTo>
                      <a:lnTo>
                        <a:pt x="1231" y="886"/>
                      </a:lnTo>
                      <a:lnTo>
                        <a:pt x="1237" y="882"/>
                      </a:lnTo>
                      <a:lnTo>
                        <a:pt x="1249" y="871"/>
                      </a:lnTo>
                      <a:lnTo>
                        <a:pt x="1263" y="856"/>
                      </a:lnTo>
                      <a:lnTo>
                        <a:pt x="1276" y="841"/>
                      </a:lnTo>
                      <a:lnTo>
                        <a:pt x="1289" y="827"/>
                      </a:lnTo>
                      <a:lnTo>
                        <a:pt x="1302" y="815"/>
                      </a:lnTo>
                      <a:lnTo>
                        <a:pt x="1315" y="803"/>
                      </a:lnTo>
                      <a:lnTo>
                        <a:pt x="1328" y="793"/>
                      </a:lnTo>
                      <a:lnTo>
                        <a:pt x="1341" y="784"/>
                      </a:lnTo>
                      <a:lnTo>
                        <a:pt x="1354" y="776"/>
                      </a:lnTo>
                      <a:lnTo>
                        <a:pt x="1366" y="768"/>
                      </a:lnTo>
                      <a:lnTo>
                        <a:pt x="1380" y="763"/>
                      </a:lnTo>
                      <a:lnTo>
                        <a:pt x="1393" y="758"/>
                      </a:lnTo>
                      <a:lnTo>
                        <a:pt x="1406" y="754"/>
                      </a:lnTo>
                      <a:lnTo>
                        <a:pt x="1418" y="752"/>
                      </a:lnTo>
                      <a:lnTo>
                        <a:pt x="1431" y="750"/>
                      </a:lnTo>
                      <a:lnTo>
                        <a:pt x="1443" y="750"/>
                      </a:lnTo>
                      <a:lnTo>
                        <a:pt x="1456" y="750"/>
                      </a:lnTo>
                      <a:lnTo>
                        <a:pt x="1468" y="752"/>
                      </a:lnTo>
                      <a:lnTo>
                        <a:pt x="1481" y="754"/>
                      </a:lnTo>
                      <a:lnTo>
                        <a:pt x="1493" y="757"/>
                      </a:lnTo>
                      <a:lnTo>
                        <a:pt x="1506" y="762"/>
                      </a:lnTo>
                      <a:lnTo>
                        <a:pt x="1519" y="767"/>
                      </a:lnTo>
                      <a:lnTo>
                        <a:pt x="1532" y="774"/>
                      </a:lnTo>
                      <a:lnTo>
                        <a:pt x="1544" y="781"/>
                      </a:lnTo>
                      <a:lnTo>
                        <a:pt x="1557" y="788"/>
                      </a:lnTo>
                      <a:lnTo>
                        <a:pt x="1569" y="797"/>
                      </a:lnTo>
                      <a:lnTo>
                        <a:pt x="1582" y="806"/>
                      </a:lnTo>
                      <a:lnTo>
                        <a:pt x="1594" y="816"/>
                      </a:lnTo>
                      <a:lnTo>
                        <a:pt x="1607" y="827"/>
                      </a:lnTo>
                      <a:lnTo>
                        <a:pt x="1619" y="839"/>
                      </a:lnTo>
                      <a:lnTo>
                        <a:pt x="1645" y="864"/>
                      </a:lnTo>
                      <a:lnTo>
                        <a:pt x="1671" y="892"/>
                      </a:lnTo>
                      <a:lnTo>
                        <a:pt x="1694" y="907"/>
                      </a:lnTo>
                      <a:lnTo>
                        <a:pt x="1715" y="920"/>
                      </a:lnTo>
                      <a:lnTo>
                        <a:pt x="1725" y="925"/>
                      </a:lnTo>
                      <a:lnTo>
                        <a:pt x="1735" y="930"/>
                      </a:lnTo>
                      <a:lnTo>
                        <a:pt x="1745" y="933"/>
                      </a:lnTo>
                      <a:lnTo>
                        <a:pt x="1755" y="936"/>
                      </a:lnTo>
                      <a:lnTo>
                        <a:pt x="1764" y="938"/>
                      </a:lnTo>
                      <a:lnTo>
                        <a:pt x="1774" y="939"/>
                      </a:lnTo>
                      <a:lnTo>
                        <a:pt x="1783" y="940"/>
                      </a:lnTo>
                      <a:lnTo>
                        <a:pt x="1793" y="939"/>
                      </a:lnTo>
                      <a:lnTo>
                        <a:pt x="1803" y="937"/>
                      </a:lnTo>
                      <a:lnTo>
                        <a:pt x="1812" y="934"/>
                      </a:lnTo>
                      <a:lnTo>
                        <a:pt x="1822" y="931"/>
                      </a:lnTo>
                      <a:lnTo>
                        <a:pt x="1832" y="926"/>
                      </a:lnTo>
                      <a:lnTo>
                        <a:pt x="1841" y="921"/>
                      </a:lnTo>
                      <a:lnTo>
                        <a:pt x="1851" y="918"/>
                      </a:lnTo>
                      <a:lnTo>
                        <a:pt x="1860" y="916"/>
                      </a:lnTo>
                      <a:lnTo>
                        <a:pt x="1869" y="914"/>
                      </a:lnTo>
                      <a:lnTo>
                        <a:pt x="1877" y="913"/>
                      </a:lnTo>
                      <a:lnTo>
                        <a:pt x="1885" y="913"/>
                      </a:lnTo>
                      <a:lnTo>
                        <a:pt x="1893" y="914"/>
                      </a:lnTo>
                      <a:lnTo>
                        <a:pt x="1901" y="915"/>
                      </a:lnTo>
                      <a:lnTo>
                        <a:pt x="1916" y="919"/>
                      </a:lnTo>
                      <a:lnTo>
                        <a:pt x="1932" y="924"/>
                      </a:lnTo>
                      <a:lnTo>
                        <a:pt x="1946" y="929"/>
                      </a:lnTo>
                      <a:lnTo>
                        <a:pt x="1959" y="934"/>
                      </a:lnTo>
                      <a:lnTo>
                        <a:pt x="1972" y="939"/>
                      </a:lnTo>
                      <a:lnTo>
                        <a:pt x="1985" y="942"/>
                      </a:lnTo>
                      <a:lnTo>
                        <a:pt x="1991" y="943"/>
                      </a:lnTo>
                      <a:lnTo>
                        <a:pt x="1997" y="943"/>
                      </a:lnTo>
                      <a:lnTo>
                        <a:pt x="2003" y="943"/>
                      </a:lnTo>
                      <a:lnTo>
                        <a:pt x="2009" y="941"/>
                      </a:lnTo>
                      <a:lnTo>
                        <a:pt x="2015" y="939"/>
                      </a:lnTo>
                      <a:lnTo>
                        <a:pt x="2021" y="936"/>
                      </a:lnTo>
                      <a:lnTo>
                        <a:pt x="2027" y="932"/>
                      </a:lnTo>
                      <a:lnTo>
                        <a:pt x="2033" y="927"/>
                      </a:lnTo>
                      <a:lnTo>
                        <a:pt x="2039" y="920"/>
                      </a:lnTo>
                      <a:lnTo>
                        <a:pt x="2045" y="913"/>
                      </a:lnTo>
                      <a:lnTo>
                        <a:pt x="2051" y="903"/>
                      </a:lnTo>
                      <a:lnTo>
                        <a:pt x="2057" y="892"/>
                      </a:lnTo>
                      <a:lnTo>
                        <a:pt x="2141" y="792"/>
                      </a:lnTo>
                      <a:lnTo>
                        <a:pt x="2147" y="783"/>
                      </a:lnTo>
                      <a:lnTo>
                        <a:pt x="2154" y="776"/>
                      </a:lnTo>
                      <a:lnTo>
                        <a:pt x="2160" y="769"/>
                      </a:lnTo>
                      <a:lnTo>
                        <a:pt x="2166" y="764"/>
                      </a:lnTo>
                      <a:lnTo>
                        <a:pt x="2172" y="760"/>
                      </a:lnTo>
                      <a:lnTo>
                        <a:pt x="2178" y="757"/>
                      </a:lnTo>
                      <a:lnTo>
                        <a:pt x="2183" y="754"/>
                      </a:lnTo>
                      <a:lnTo>
                        <a:pt x="2189" y="753"/>
                      </a:lnTo>
                      <a:lnTo>
                        <a:pt x="2194" y="752"/>
                      </a:lnTo>
                      <a:lnTo>
                        <a:pt x="2200" y="751"/>
                      </a:lnTo>
                      <a:lnTo>
                        <a:pt x="2205" y="752"/>
                      </a:lnTo>
                      <a:lnTo>
                        <a:pt x="2211" y="752"/>
                      </a:lnTo>
                      <a:lnTo>
                        <a:pt x="2222" y="755"/>
                      </a:lnTo>
                      <a:lnTo>
                        <a:pt x="2232" y="758"/>
                      </a:lnTo>
                      <a:lnTo>
                        <a:pt x="2242" y="762"/>
                      </a:lnTo>
                      <a:lnTo>
                        <a:pt x="2253" y="766"/>
                      </a:lnTo>
                      <a:lnTo>
                        <a:pt x="2263" y="769"/>
                      </a:lnTo>
                      <a:lnTo>
                        <a:pt x="2274" y="772"/>
                      </a:lnTo>
                      <a:lnTo>
                        <a:pt x="2280" y="772"/>
                      </a:lnTo>
                      <a:lnTo>
                        <a:pt x="2285" y="772"/>
                      </a:lnTo>
                      <a:lnTo>
                        <a:pt x="2291" y="772"/>
                      </a:lnTo>
                      <a:lnTo>
                        <a:pt x="2297" y="769"/>
                      </a:lnTo>
                      <a:lnTo>
                        <a:pt x="2303" y="767"/>
                      </a:lnTo>
                      <a:lnTo>
                        <a:pt x="2309" y="765"/>
                      </a:lnTo>
                      <a:lnTo>
                        <a:pt x="2315" y="761"/>
                      </a:lnTo>
                      <a:lnTo>
                        <a:pt x="2322" y="756"/>
                      </a:lnTo>
                      <a:lnTo>
                        <a:pt x="2337" y="749"/>
                      </a:lnTo>
                      <a:lnTo>
                        <a:pt x="2353" y="743"/>
                      </a:lnTo>
                      <a:lnTo>
                        <a:pt x="2368" y="739"/>
                      </a:lnTo>
                      <a:lnTo>
                        <a:pt x="2382" y="736"/>
                      </a:lnTo>
                      <a:lnTo>
                        <a:pt x="2396" y="735"/>
                      </a:lnTo>
                      <a:lnTo>
                        <a:pt x="2411" y="736"/>
                      </a:lnTo>
                      <a:lnTo>
                        <a:pt x="2426" y="739"/>
                      </a:lnTo>
                      <a:lnTo>
                        <a:pt x="2441" y="744"/>
                      </a:lnTo>
                      <a:lnTo>
                        <a:pt x="2441" y="744"/>
                      </a:lnTo>
                      <a:lnTo>
                        <a:pt x="2448" y="749"/>
                      </a:lnTo>
                      <a:lnTo>
                        <a:pt x="2454" y="752"/>
                      </a:lnTo>
                      <a:lnTo>
                        <a:pt x="2459" y="754"/>
                      </a:lnTo>
                      <a:lnTo>
                        <a:pt x="2465" y="754"/>
                      </a:lnTo>
                      <a:lnTo>
                        <a:pt x="2471" y="753"/>
                      </a:lnTo>
                      <a:lnTo>
                        <a:pt x="2476" y="751"/>
                      </a:lnTo>
                      <a:lnTo>
                        <a:pt x="2481" y="747"/>
                      </a:lnTo>
                      <a:lnTo>
                        <a:pt x="2487" y="741"/>
                      </a:lnTo>
                      <a:lnTo>
                        <a:pt x="2499" y="729"/>
                      </a:lnTo>
                      <a:lnTo>
                        <a:pt x="2510" y="718"/>
                      </a:lnTo>
                      <a:lnTo>
                        <a:pt x="2520" y="706"/>
                      </a:lnTo>
                      <a:lnTo>
                        <a:pt x="2529" y="695"/>
                      </a:lnTo>
                      <a:lnTo>
                        <a:pt x="2536" y="684"/>
                      </a:lnTo>
                      <a:lnTo>
                        <a:pt x="2543" y="673"/>
                      </a:lnTo>
                      <a:lnTo>
                        <a:pt x="2549" y="663"/>
                      </a:lnTo>
                      <a:lnTo>
                        <a:pt x="2554" y="652"/>
                      </a:lnTo>
                      <a:lnTo>
                        <a:pt x="2558" y="642"/>
                      </a:lnTo>
                      <a:lnTo>
                        <a:pt x="2562" y="632"/>
                      </a:lnTo>
                      <a:lnTo>
                        <a:pt x="2565" y="621"/>
                      </a:lnTo>
                      <a:lnTo>
                        <a:pt x="2567" y="611"/>
                      </a:lnTo>
                      <a:lnTo>
                        <a:pt x="2568" y="601"/>
                      </a:lnTo>
                      <a:lnTo>
                        <a:pt x="2569" y="590"/>
                      </a:lnTo>
                      <a:lnTo>
                        <a:pt x="2569" y="580"/>
                      </a:lnTo>
                      <a:lnTo>
                        <a:pt x="2569" y="570"/>
                      </a:lnTo>
                      <a:lnTo>
                        <a:pt x="2569" y="558"/>
                      </a:lnTo>
                      <a:lnTo>
                        <a:pt x="2569" y="547"/>
                      </a:lnTo>
                      <a:lnTo>
                        <a:pt x="2570" y="535"/>
                      </a:lnTo>
                      <a:lnTo>
                        <a:pt x="2571" y="525"/>
                      </a:lnTo>
                      <a:lnTo>
                        <a:pt x="2573" y="514"/>
                      </a:lnTo>
                      <a:lnTo>
                        <a:pt x="2576" y="504"/>
                      </a:lnTo>
                      <a:lnTo>
                        <a:pt x="2579" y="493"/>
                      </a:lnTo>
                      <a:lnTo>
                        <a:pt x="2583" y="482"/>
                      </a:lnTo>
                      <a:lnTo>
                        <a:pt x="2588" y="473"/>
                      </a:lnTo>
                      <a:lnTo>
                        <a:pt x="2593" y="463"/>
                      </a:lnTo>
                      <a:lnTo>
                        <a:pt x="2599" y="453"/>
                      </a:lnTo>
                      <a:lnTo>
                        <a:pt x="2605" y="443"/>
                      </a:lnTo>
                      <a:lnTo>
                        <a:pt x="2621" y="422"/>
                      </a:lnTo>
                      <a:lnTo>
                        <a:pt x="2641" y="401"/>
                      </a:lnTo>
                      <a:lnTo>
                        <a:pt x="2650" y="390"/>
                      </a:lnTo>
                      <a:lnTo>
                        <a:pt x="2658" y="378"/>
                      </a:lnTo>
                      <a:lnTo>
                        <a:pt x="2665" y="365"/>
                      </a:lnTo>
                      <a:lnTo>
                        <a:pt x="2671" y="351"/>
                      </a:lnTo>
                      <a:lnTo>
                        <a:pt x="2676" y="335"/>
                      </a:lnTo>
                      <a:lnTo>
                        <a:pt x="2680" y="320"/>
                      </a:lnTo>
                      <a:lnTo>
                        <a:pt x="2684" y="305"/>
                      </a:lnTo>
                      <a:lnTo>
                        <a:pt x="2687" y="289"/>
                      </a:lnTo>
                      <a:lnTo>
                        <a:pt x="2688" y="273"/>
                      </a:lnTo>
                      <a:lnTo>
                        <a:pt x="2689" y="258"/>
                      </a:lnTo>
                      <a:lnTo>
                        <a:pt x="2690" y="242"/>
                      </a:lnTo>
                      <a:lnTo>
                        <a:pt x="2689" y="227"/>
                      </a:lnTo>
                      <a:lnTo>
                        <a:pt x="2688" y="213"/>
                      </a:lnTo>
                      <a:lnTo>
                        <a:pt x="2686" y="198"/>
                      </a:lnTo>
                      <a:lnTo>
                        <a:pt x="2683" y="186"/>
                      </a:lnTo>
                      <a:lnTo>
                        <a:pt x="2679" y="174"/>
                      </a:lnTo>
                      <a:lnTo>
                        <a:pt x="2658" y="174"/>
                      </a:lnTo>
                      <a:lnTo>
                        <a:pt x="2635" y="172"/>
                      </a:lnTo>
                      <a:lnTo>
                        <a:pt x="2610" y="168"/>
                      </a:lnTo>
                      <a:lnTo>
                        <a:pt x="2586" y="164"/>
                      </a:lnTo>
                      <a:lnTo>
                        <a:pt x="2535" y="154"/>
                      </a:lnTo>
                      <a:lnTo>
                        <a:pt x="2486" y="145"/>
                      </a:lnTo>
                      <a:lnTo>
                        <a:pt x="2461" y="142"/>
                      </a:lnTo>
                      <a:lnTo>
                        <a:pt x="2439" y="141"/>
                      </a:lnTo>
                      <a:lnTo>
                        <a:pt x="2428" y="141"/>
                      </a:lnTo>
                      <a:lnTo>
                        <a:pt x="2418" y="141"/>
                      </a:lnTo>
                      <a:lnTo>
                        <a:pt x="2408" y="142"/>
                      </a:lnTo>
                      <a:lnTo>
                        <a:pt x="2399" y="144"/>
                      </a:lnTo>
                      <a:lnTo>
                        <a:pt x="2391" y="147"/>
                      </a:lnTo>
                      <a:lnTo>
                        <a:pt x="2383" y="150"/>
                      </a:lnTo>
                      <a:lnTo>
                        <a:pt x="2375" y="154"/>
                      </a:lnTo>
                      <a:lnTo>
                        <a:pt x="2369" y="159"/>
                      </a:lnTo>
                      <a:lnTo>
                        <a:pt x="2363" y="165"/>
                      </a:lnTo>
                      <a:lnTo>
                        <a:pt x="2358" y="172"/>
                      </a:lnTo>
                      <a:lnTo>
                        <a:pt x="2353" y="180"/>
                      </a:lnTo>
                      <a:lnTo>
                        <a:pt x="2350" y="188"/>
                      </a:lnTo>
                      <a:lnTo>
                        <a:pt x="2340" y="204"/>
                      </a:lnTo>
                      <a:lnTo>
                        <a:pt x="2330" y="219"/>
                      </a:lnTo>
                      <a:lnTo>
                        <a:pt x="2320" y="233"/>
                      </a:lnTo>
                      <a:lnTo>
                        <a:pt x="2311" y="246"/>
                      </a:lnTo>
                      <a:lnTo>
                        <a:pt x="2300" y="258"/>
                      </a:lnTo>
                      <a:lnTo>
                        <a:pt x="2290" y="269"/>
                      </a:lnTo>
                      <a:lnTo>
                        <a:pt x="2279" y="279"/>
                      </a:lnTo>
                      <a:lnTo>
                        <a:pt x="2268" y="288"/>
                      </a:lnTo>
                      <a:lnTo>
                        <a:pt x="2256" y="295"/>
                      </a:lnTo>
                      <a:lnTo>
                        <a:pt x="2244" y="302"/>
                      </a:lnTo>
                      <a:lnTo>
                        <a:pt x="2231" y="306"/>
                      </a:lnTo>
                      <a:lnTo>
                        <a:pt x="2218" y="310"/>
                      </a:lnTo>
                      <a:lnTo>
                        <a:pt x="2203" y="311"/>
                      </a:lnTo>
                      <a:lnTo>
                        <a:pt x="2189" y="312"/>
                      </a:lnTo>
                      <a:lnTo>
                        <a:pt x="2174" y="310"/>
                      </a:lnTo>
                      <a:lnTo>
                        <a:pt x="2158" y="307"/>
                      </a:lnTo>
                      <a:lnTo>
                        <a:pt x="2141" y="304"/>
                      </a:lnTo>
                      <a:lnTo>
                        <a:pt x="2125" y="302"/>
                      </a:lnTo>
                      <a:lnTo>
                        <a:pt x="2108" y="301"/>
                      </a:lnTo>
                      <a:lnTo>
                        <a:pt x="2093" y="300"/>
                      </a:lnTo>
                      <a:lnTo>
                        <a:pt x="2078" y="300"/>
                      </a:lnTo>
                      <a:lnTo>
                        <a:pt x="2062" y="302"/>
                      </a:lnTo>
                      <a:lnTo>
                        <a:pt x="2048" y="304"/>
                      </a:lnTo>
                      <a:lnTo>
                        <a:pt x="2035" y="307"/>
                      </a:lnTo>
                      <a:lnTo>
                        <a:pt x="2022" y="311"/>
                      </a:lnTo>
                      <a:lnTo>
                        <a:pt x="2010" y="317"/>
                      </a:lnTo>
                      <a:lnTo>
                        <a:pt x="1998" y="323"/>
                      </a:lnTo>
                      <a:lnTo>
                        <a:pt x="1987" y="331"/>
                      </a:lnTo>
                      <a:lnTo>
                        <a:pt x="1976" y="340"/>
                      </a:lnTo>
                      <a:lnTo>
                        <a:pt x="1967" y="352"/>
                      </a:lnTo>
                      <a:lnTo>
                        <a:pt x="1957" y="364"/>
                      </a:lnTo>
                      <a:lnTo>
                        <a:pt x="1948" y="377"/>
                      </a:lnTo>
                      <a:lnTo>
                        <a:pt x="1932" y="398"/>
                      </a:lnTo>
                      <a:lnTo>
                        <a:pt x="1915" y="418"/>
                      </a:lnTo>
                      <a:lnTo>
                        <a:pt x="1900" y="435"/>
                      </a:lnTo>
                      <a:lnTo>
                        <a:pt x="1886" y="450"/>
                      </a:lnTo>
                      <a:lnTo>
                        <a:pt x="1873" y="463"/>
                      </a:lnTo>
                      <a:lnTo>
                        <a:pt x="1861" y="473"/>
                      </a:lnTo>
                      <a:lnTo>
                        <a:pt x="1849" y="481"/>
                      </a:lnTo>
                      <a:lnTo>
                        <a:pt x="1837" y="486"/>
                      </a:lnTo>
                      <a:lnTo>
                        <a:pt x="1831" y="488"/>
                      </a:lnTo>
                      <a:lnTo>
                        <a:pt x="1826" y="490"/>
                      </a:lnTo>
                      <a:lnTo>
                        <a:pt x="1820" y="491"/>
                      </a:lnTo>
                      <a:lnTo>
                        <a:pt x="1814" y="491"/>
                      </a:lnTo>
                      <a:lnTo>
                        <a:pt x="1809" y="490"/>
                      </a:lnTo>
                      <a:lnTo>
                        <a:pt x="1803" y="488"/>
                      </a:lnTo>
                      <a:lnTo>
                        <a:pt x="1797" y="486"/>
                      </a:lnTo>
                      <a:lnTo>
                        <a:pt x="1792" y="483"/>
                      </a:lnTo>
                      <a:lnTo>
                        <a:pt x="1779" y="475"/>
                      </a:lnTo>
                      <a:lnTo>
                        <a:pt x="1768" y="465"/>
                      </a:lnTo>
                      <a:lnTo>
                        <a:pt x="1755" y="452"/>
                      </a:lnTo>
                      <a:lnTo>
                        <a:pt x="1743" y="437"/>
                      </a:lnTo>
                      <a:lnTo>
                        <a:pt x="1693" y="372"/>
                      </a:lnTo>
                      <a:lnTo>
                        <a:pt x="1687" y="366"/>
                      </a:lnTo>
                      <a:lnTo>
                        <a:pt x="1682" y="361"/>
                      </a:lnTo>
                      <a:lnTo>
                        <a:pt x="1679" y="355"/>
                      </a:lnTo>
                      <a:lnTo>
                        <a:pt x="1676" y="350"/>
                      </a:lnTo>
                      <a:lnTo>
                        <a:pt x="1674" y="344"/>
                      </a:lnTo>
                      <a:lnTo>
                        <a:pt x="1672" y="340"/>
                      </a:lnTo>
                      <a:lnTo>
                        <a:pt x="1672" y="335"/>
                      </a:lnTo>
                      <a:lnTo>
                        <a:pt x="1672" y="331"/>
                      </a:lnTo>
                      <a:lnTo>
                        <a:pt x="1673" y="323"/>
                      </a:lnTo>
                      <a:lnTo>
                        <a:pt x="1677" y="315"/>
                      </a:lnTo>
                      <a:lnTo>
                        <a:pt x="1681" y="308"/>
                      </a:lnTo>
                      <a:lnTo>
                        <a:pt x="1687" y="301"/>
                      </a:lnTo>
                      <a:lnTo>
                        <a:pt x="1700" y="288"/>
                      </a:lnTo>
                      <a:lnTo>
                        <a:pt x="1712" y="275"/>
                      </a:lnTo>
                      <a:lnTo>
                        <a:pt x="1716" y="269"/>
                      </a:lnTo>
                      <a:lnTo>
                        <a:pt x="1719" y="262"/>
                      </a:lnTo>
                      <a:lnTo>
                        <a:pt x="1719" y="258"/>
                      </a:lnTo>
                      <a:lnTo>
                        <a:pt x="1719" y="254"/>
                      </a:lnTo>
                      <a:lnTo>
                        <a:pt x="1718" y="250"/>
                      </a:lnTo>
                      <a:lnTo>
                        <a:pt x="1717" y="246"/>
                      </a:lnTo>
                      <a:lnTo>
                        <a:pt x="1717" y="240"/>
                      </a:lnTo>
                      <a:lnTo>
                        <a:pt x="1717" y="234"/>
                      </a:lnTo>
                      <a:lnTo>
                        <a:pt x="1718" y="229"/>
                      </a:lnTo>
                      <a:lnTo>
                        <a:pt x="1720" y="224"/>
                      </a:lnTo>
                      <a:lnTo>
                        <a:pt x="1722" y="220"/>
                      </a:lnTo>
                      <a:lnTo>
                        <a:pt x="1725" y="217"/>
                      </a:lnTo>
                      <a:lnTo>
                        <a:pt x="1729" y="214"/>
                      </a:lnTo>
                      <a:lnTo>
                        <a:pt x="1733" y="212"/>
                      </a:lnTo>
                      <a:lnTo>
                        <a:pt x="1742" y="209"/>
                      </a:lnTo>
                      <a:lnTo>
                        <a:pt x="1752" y="205"/>
                      </a:lnTo>
                      <a:lnTo>
                        <a:pt x="1764" y="204"/>
                      </a:lnTo>
                      <a:lnTo>
                        <a:pt x="1776" y="203"/>
                      </a:lnTo>
                      <a:lnTo>
                        <a:pt x="1788" y="201"/>
                      </a:lnTo>
                      <a:lnTo>
                        <a:pt x="1801" y="198"/>
                      </a:lnTo>
                      <a:lnTo>
                        <a:pt x="1813" y="195"/>
                      </a:lnTo>
                      <a:lnTo>
                        <a:pt x="1824" y="189"/>
                      </a:lnTo>
                      <a:lnTo>
                        <a:pt x="1828" y="186"/>
                      </a:lnTo>
                      <a:lnTo>
                        <a:pt x="1833" y="182"/>
                      </a:lnTo>
                      <a:lnTo>
                        <a:pt x="1837" y="177"/>
                      </a:lnTo>
                      <a:lnTo>
                        <a:pt x="1841" y="172"/>
                      </a:lnTo>
                      <a:lnTo>
                        <a:pt x="1844" y="166"/>
                      </a:lnTo>
                      <a:lnTo>
                        <a:pt x="1846" y="159"/>
                      </a:lnTo>
                      <a:lnTo>
                        <a:pt x="1848" y="151"/>
                      </a:lnTo>
                      <a:lnTo>
                        <a:pt x="1849" y="142"/>
                      </a:lnTo>
                      <a:lnTo>
                        <a:pt x="1848" y="135"/>
                      </a:lnTo>
                      <a:lnTo>
                        <a:pt x="1845" y="129"/>
                      </a:lnTo>
                      <a:lnTo>
                        <a:pt x="1842" y="123"/>
                      </a:lnTo>
                      <a:lnTo>
                        <a:pt x="1838" y="117"/>
                      </a:lnTo>
                      <a:lnTo>
                        <a:pt x="1834" y="111"/>
                      </a:lnTo>
                      <a:lnTo>
                        <a:pt x="1829" y="105"/>
                      </a:lnTo>
                      <a:lnTo>
                        <a:pt x="1823" y="100"/>
                      </a:lnTo>
                      <a:lnTo>
                        <a:pt x="1817" y="95"/>
                      </a:lnTo>
                      <a:lnTo>
                        <a:pt x="1811" y="90"/>
                      </a:lnTo>
                      <a:lnTo>
                        <a:pt x="1803" y="86"/>
                      </a:lnTo>
                      <a:lnTo>
                        <a:pt x="1796" y="81"/>
                      </a:lnTo>
                      <a:lnTo>
                        <a:pt x="1787" y="78"/>
                      </a:lnTo>
                      <a:lnTo>
                        <a:pt x="1770" y="71"/>
                      </a:lnTo>
                      <a:lnTo>
                        <a:pt x="1751" y="65"/>
                      </a:lnTo>
                      <a:lnTo>
                        <a:pt x="1742" y="63"/>
                      </a:lnTo>
                      <a:lnTo>
                        <a:pt x="1732" y="62"/>
                      </a:lnTo>
                      <a:lnTo>
                        <a:pt x="1722" y="61"/>
                      </a:lnTo>
                      <a:lnTo>
                        <a:pt x="1712" y="61"/>
                      </a:lnTo>
                      <a:lnTo>
                        <a:pt x="1701" y="61"/>
                      </a:lnTo>
                      <a:lnTo>
                        <a:pt x="1691" y="62"/>
                      </a:lnTo>
                      <a:lnTo>
                        <a:pt x="1680" y="63"/>
                      </a:lnTo>
                      <a:lnTo>
                        <a:pt x="1670" y="65"/>
                      </a:lnTo>
                      <a:lnTo>
                        <a:pt x="1659" y="68"/>
                      </a:lnTo>
                      <a:lnTo>
                        <a:pt x="1647" y="72"/>
                      </a:lnTo>
                      <a:lnTo>
                        <a:pt x="1637" y="75"/>
                      </a:lnTo>
                      <a:lnTo>
                        <a:pt x="1626" y="80"/>
                      </a:lnTo>
                      <a:lnTo>
                        <a:pt x="1616" y="85"/>
                      </a:lnTo>
                      <a:lnTo>
                        <a:pt x="1605" y="91"/>
                      </a:lnTo>
                      <a:lnTo>
                        <a:pt x="1595" y="98"/>
                      </a:lnTo>
                      <a:lnTo>
                        <a:pt x="1585" y="105"/>
                      </a:lnTo>
                      <a:lnTo>
                        <a:pt x="1419" y="221"/>
                      </a:lnTo>
                      <a:lnTo>
                        <a:pt x="1404" y="230"/>
                      </a:lnTo>
                      <a:lnTo>
                        <a:pt x="1389" y="237"/>
                      </a:lnTo>
                      <a:lnTo>
                        <a:pt x="1376" y="244"/>
                      </a:lnTo>
                      <a:lnTo>
                        <a:pt x="1362" y="250"/>
                      </a:lnTo>
                      <a:lnTo>
                        <a:pt x="1350" y="254"/>
                      </a:lnTo>
                      <a:lnTo>
                        <a:pt x="1339" y="258"/>
                      </a:lnTo>
                      <a:lnTo>
                        <a:pt x="1328" y="260"/>
                      </a:lnTo>
                      <a:lnTo>
                        <a:pt x="1317" y="261"/>
                      </a:lnTo>
                      <a:lnTo>
                        <a:pt x="1308" y="262"/>
                      </a:lnTo>
                      <a:lnTo>
                        <a:pt x="1299" y="261"/>
                      </a:lnTo>
                      <a:lnTo>
                        <a:pt x="1290" y="258"/>
                      </a:lnTo>
                      <a:lnTo>
                        <a:pt x="1281" y="255"/>
                      </a:lnTo>
                      <a:lnTo>
                        <a:pt x="1274" y="250"/>
                      </a:lnTo>
                      <a:lnTo>
                        <a:pt x="1266" y="244"/>
                      </a:lnTo>
                      <a:lnTo>
                        <a:pt x="1259" y="237"/>
                      </a:lnTo>
                      <a:lnTo>
                        <a:pt x="1251" y="228"/>
                      </a:lnTo>
                      <a:lnTo>
                        <a:pt x="1249" y="221"/>
                      </a:lnTo>
                      <a:lnTo>
                        <a:pt x="1247" y="216"/>
                      </a:lnTo>
                      <a:lnTo>
                        <a:pt x="1243" y="211"/>
                      </a:lnTo>
                      <a:lnTo>
                        <a:pt x="1240" y="205"/>
                      </a:lnTo>
                      <a:lnTo>
                        <a:pt x="1235" y="202"/>
                      </a:lnTo>
                      <a:lnTo>
                        <a:pt x="1230" y="199"/>
                      </a:lnTo>
                      <a:lnTo>
                        <a:pt x="1225" y="197"/>
                      </a:lnTo>
                      <a:lnTo>
                        <a:pt x="1219" y="195"/>
                      </a:lnTo>
                      <a:lnTo>
                        <a:pt x="1207" y="193"/>
                      </a:lnTo>
                      <a:lnTo>
                        <a:pt x="1194" y="193"/>
                      </a:lnTo>
                      <a:lnTo>
                        <a:pt x="1180" y="194"/>
                      </a:lnTo>
                      <a:lnTo>
                        <a:pt x="1166" y="195"/>
                      </a:lnTo>
                      <a:lnTo>
                        <a:pt x="1152" y="197"/>
                      </a:lnTo>
                      <a:lnTo>
                        <a:pt x="1138" y="198"/>
                      </a:lnTo>
                      <a:lnTo>
                        <a:pt x="1125" y="199"/>
                      </a:lnTo>
                      <a:lnTo>
                        <a:pt x="1112" y="199"/>
                      </a:lnTo>
                      <a:lnTo>
                        <a:pt x="1106" y="198"/>
                      </a:lnTo>
                      <a:lnTo>
                        <a:pt x="1101" y="197"/>
                      </a:lnTo>
                      <a:lnTo>
                        <a:pt x="1096" y="196"/>
                      </a:lnTo>
                      <a:lnTo>
                        <a:pt x="1090" y="194"/>
                      </a:lnTo>
                      <a:lnTo>
                        <a:pt x="1086" y="192"/>
                      </a:lnTo>
                      <a:lnTo>
                        <a:pt x="1082" y="188"/>
                      </a:lnTo>
                      <a:lnTo>
                        <a:pt x="1078" y="185"/>
                      </a:lnTo>
                      <a:lnTo>
                        <a:pt x="1076" y="180"/>
                      </a:lnTo>
                      <a:lnTo>
                        <a:pt x="1070" y="178"/>
                      </a:lnTo>
                      <a:lnTo>
                        <a:pt x="1065" y="177"/>
                      </a:lnTo>
                      <a:lnTo>
                        <a:pt x="1063" y="176"/>
                      </a:lnTo>
                      <a:lnTo>
                        <a:pt x="1060" y="178"/>
                      </a:lnTo>
                      <a:lnTo>
                        <a:pt x="1057" y="182"/>
                      </a:lnTo>
                      <a:lnTo>
                        <a:pt x="1055" y="191"/>
                      </a:lnTo>
                      <a:lnTo>
                        <a:pt x="1048" y="191"/>
                      </a:lnTo>
                      <a:lnTo>
                        <a:pt x="1046" y="190"/>
                      </a:lnTo>
                      <a:lnTo>
                        <a:pt x="1042" y="191"/>
                      </a:lnTo>
                      <a:lnTo>
                        <a:pt x="1040" y="195"/>
                      </a:lnTo>
                      <a:lnTo>
                        <a:pt x="1036" y="194"/>
                      </a:lnTo>
                      <a:lnTo>
                        <a:pt x="1030" y="197"/>
                      </a:lnTo>
                      <a:lnTo>
                        <a:pt x="1028" y="215"/>
                      </a:lnTo>
                      <a:lnTo>
                        <a:pt x="1024" y="219"/>
                      </a:lnTo>
                      <a:lnTo>
                        <a:pt x="1019" y="226"/>
                      </a:lnTo>
                      <a:lnTo>
                        <a:pt x="1017" y="231"/>
                      </a:lnTo>
                      <a:lnTo>
                        <a:pt x="1009" y="232"/>
                      </a:lnTo>
                      <a:lnTo>
                        <a:pt x="1002" y="229"/>
                      </a:lnTo>
                      <a:lnTo>
                        <a:pt x="999" y="220"/>
                      </a:lnTo>
                      <a:lnTo>
                        <a:pt x="996" y="219"/>
                      </a:lnTo>
                      <a:lnTo>
                        <a:pt x="994" y="219"/>
                      </a:lnTo>
                      <a:lnTo>
                        <a:pt x="990" y="224"/>
                      </a:lnTo>
                      <a:lnTo>
                        <a:pt x="978" y="223"/>
                      </a:lnTo>
                      <a:lnTo>
                        <a:pt x="976" y="229"/>
                      </a:lnTo>
                      <a:lnTo>
                        <a:pt x="962" y="237"/>
                      </a:lnTo>
                      <a:lnTo>
                        <a:pt x="962" y="232"/>
                      </a:lnTo>
                      <a:lnTo>
                        <a:pt x="964" y="228"/>
                      </a:lnTo>
                      <a:lnTo>
                        <a:pt x="963" y="216"/>
                      </a:lnTo>
                      <a:lnTo>
                        <a:pt x="959" y="210"/>
                      </a:lnTo>
                      <a:lnTo>
                        <a:pt x="958" y="199"/>
                      </a:lnTo>
                      <a:lnTo>
                        <a:pt x="941" y="179"/>
                      </a:lnTo>
                      <a:lnTo>
                        <a:pt x="923" y="175"/>
                      </a:lnTo>
                      <a:lnTo>
                        <a:pt x="917" y="167"/>
                      </a:lnTo>
                      <a:lnTo>
                        <a:pt x="908" y="167"/>
                      </a:lnTo>
                      <a:lnTo>
                        <a:pt x="900" y="170"/>
                      </a:lnTo>
                      <a:lnTo>
                        <a:pt x="895" y="174"/>
                      </a:lnTo>
                      <a:lnTo>
                        <a:pt x="891" y="173"/>
                      </a:lnTo>
                      <a:lnTo>
                        <a:pt x="893" y="165"/>
                      </a:lnTo>
                      <a:lnTo>
                        <a:pt x="882" y="154"/>
                      </a:lnTo>
                      <a:lnTo>
                        <a:pt x="868" y="155"/>
                      </a:lnTo>
                      <a:lnTo>
                        <a:pt x="864" y="152"/>
                      </a:lnTo>
                      <a:lnTo>
                        <a:pt x="860" y="151"/>
                      </a:lnTo>
                      <a:lnTo>
                        <a:pt x="856" y="149"/>
                      </a:lnTo>
                      <a:lnTo>
                        <a:pt x="851" y="143"/>
                      </a:lnTo>
                      <a:lnTo>
                        <a:pt x="844" y="141"/>
                      </a:lnTo>
                      <a:lnTo>
                        <a:pt x="833" y="133"/>
                      </a:lnTo>
                      <a:lnTo>
                        <a:pt x="818" y="130"/>
                      </a:lnTo>
                      <a:lnTo>
                        <a:pt x="816" y="104"/>
                      </a:lnTo>
                      <a:lnTo>
                        <a:pt x="820" y="96"/>
                      </a:lnTo>
                      <a:lnTo>
                        <a:pt x="820" y="81"/>
                      </a:lnTo>
                      <a:lnTo>
                        <a:pt x="818" y="69"/>
                      </a:lnTo>
                      <a:lnTo>
                        <a:pt x="805" y="62"/>
                      </a:lnTo>
                      <a:lnTo>
                        <a:pt x="796" y="62"/>
                      </a:lnTo>
                      <a:lnTo>
                        <a:pt x="792" y="60"/>
                      </a:lnTo>
                      <a:lnTo>
                        <a:pt x="786" y="53"/>
                      </a:lnTo>
                      <a:lnTo>
                        <a:pt x="783" y="49"/>
                      </a:lnTo>
                      <a:lnTo>
                        <a:pt x="762" y="35"/>
                      </a:lnTo>
                      <a:lnTo>
                        <a:pt x="753" y="30"/>
                      </a:lnTo>
                      <a:lnTo>
                        <a:pt x="740" y="17"/>
                      </a:lnTo>
                      <a:lnTo>
                        <a:pt x="715" y="8"/>
                      </a:lnTo>
                      <a:lnTo>
                        <a:pt x="698" y="6"/>
                      </a:lnTo>
                      <a:lnTo>
                        <a:pt x="673" y="8"/>
                      </a:lnTo>
                      <a:lnTo>
                        <a:pt x="664" y="12"/>
                      </a:lnTo>
                      <a:lnTo>
                        <a:pt x="653" y="13"/>
                      </a:lnTo>
                      <a:lnTo>
                        <a:pt x="636" y="14"/>
                      </a:lnTo>
                      <a:lnTo>
                        <a:pt x="625" y="10"/>
                      </a:lnTo>
                      <a:lnTo>
                        <a:pt x="612" y="11"/>
                      </a:lnTo>
                      <a:lnTo>
                        <a:pt x="563" y="30"/>
                      </a:lnTo>
                      <a:lnTo>
                        <a:pt x="562" y="36"/>
                      </a:lnTo>
                      <a:lnTo>
                        <a:pt x="555" y="40"/>
                      </a:lnTo>
                      <a:lnTo>
                        <a:pt x="528" y="40"/>
                      </a:lnTo>
                      <a:lnTo>
                        <a:pt x="456" y="54"/>
                      </a:lnTo>
                      <a:lnTo>
                        <a:pt x="442" y="36"/>
                      </a:lnTo>
                      <a:lnTo>
                        <a:pt x="432" y="34"/>
                      </a:lnTo>
                      <a:lnTo>
                        <a:pt x="405" y="22"/>
                      </a:lnTo>
                      <a:lnTo>
                        <a:pt x="392" y="36"/>
                      </a:lnTo>
                      <a:lnTo>
                        <a:pt x="325" y="37"/>
                      </a:lnTo>
                      <a:lnTo>
                        <a:pt x="327" y="29"/>
                      </a:lnTo>
                      <a:lnTo>
                        <a:pt x="329" y="8"/>
                      </a:lnTo>
                      <a:lnTo>
                        <a:pt x="325" y="2"/>
                      </a:lnTo>
                      <a:lnTo>
                        <a:pt x="324" y="1"/>
                      </a:lnTo>
                      <a:lnTo>
                        <a:pt x="324" y="0"/>
                      </a:lnTo>
                      <a:lnTo>
                        <a:pt x="323" y="0"/>
                      </a:lnTo>
                      <a:lnTo>
                        <a:pt x="322" y="1"/>
                      </a:lnTo>
                      <a:lnTo>
                        <a:pt x="319" y="3"/>
                      </a:lnTo>
                      <a:lnTo>
                        <a:pt x="316" y="5"/>
                      </a:lnTo>
                      <a:lnTo>
                        <a:pt x="313" y="9"/>
                      </a:lnTo>
                      <a:lnTo>
                        <a:pt x="311" y="13"/>
                      </a:lnTo>
                      <a:lnTo>
                        <a:pt x="305" y="23"/>
                      </a:lnTo>
                      <a:lnTo>
                        <a:pt x="301" y="34"/>
                      </a:lnTo>
                      <a:lnTo>
                        <a:pt x="297" y="48"/>
                      </a:lnTo>
                      <a:lnTo>
                        <a:pt x="294" y="62"/>
                      </a:lnTo>
                      <a:lnTo>
                        <a:pt x="292" y="79"/>
                      </a:lnTo>
                      <a:lnTo>
                        <a:pt x="290" y="95"/>
                      </a:lnTo>
                      <a:lnTo>
                        <a:pt x="290" y="111"/>
                      </a:lnTo>
                      <a:lnTo>
                        <a:pt x="290" y="128"/>
                      </a:lnTo>
                      <a:lnTo>
                        <a:pt x="292" y="143"/>
                      </a:lnTo>
                      <a:lnTo>
                        <a:pt x="295" y="158"/>
                      </a:lnTo>
                      <a:lnTo>
                        <a:pt x="300" y="171"/>
                      </a:lnTo>
                      <a:lnTo>
                        <a:pt x="306" y="183"/>
                      </a:lnTo>
                      <a:lnTo>
                        <a:pt x="309" y="188"/>
                      </a:lnTo>
                      <a:lnTo>
                        <a:pt x="313" y="192"/>
                      </a:lnTo>
                      <a:lnTo>
                        <a:pt x="317" y="196"/>
                      </a:lnTo>
                      <a:lnTo>
                        <a:pt x="322" y="199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6040" name="Freeform 24"/>
                <p:cNvSpPr>
                  <a:spLocks noChangeAspect="1"/>
                </p:cNvSpPr>
                <p:nvPr/>
              </p:nvSpPr>
              <p:spPr bwMode="auto">
                <a:xfrm>
                  <a:off x="8423" y="1567"/>
                  <a:ext cx="589" cy="825"/>
                </a:xfrm>
                <a:custGeom>
                  <a:avLst/>
                  <a:gdLst>
                    <a:gd name="T0" fmla="*/ 1961 w 2355"/>
                    <a:gd name="T1" fmla="*/ 82 h 3301"/>
                    <a:gd name="T2" fmla="*/ 1927 w 2355"/>
                    <a:gd name="T3" fmla="*/ 142 h 3301"/>
                    <a:gd name="T4" fmla="*/ 1961 w 2355"/>
                    <a:gd name="T5" fmla="*/ 437 h 3301"/>
                    <a:gd name="T6" fmla="*/ 2014 w 2355"/>
                    <a:gd name="T7" fmla="*/ 552 h 3301"/>
                    <a:gd name="T8" fmla="*/ 2009 w 2355"/>
                    <a:gd name="T9" fmla="*/ 692 h 3301"/>
                    <a:gd name="T10" fmla="*/ 1974 w 2355"/>
                    <a:gd name="T11" fmla="*/ 769 h 3301"/>
                    <a:gd name="T12" fmla="*/ 1971 w 2355"/>
                    <a:gd name="T13" fmla="*/ 822 h 3301"/>
                    <a:gd name="T14" fmla="*/ 2036 w 2355"/>
                    <a:gd name="T15" fmla="*/ 951 h 3301"/>
                    <a:gd name="T16" fmla="*/ 2098 w 2355"/>
                    <a:gd name="T17" fmla="*/ 1012 h 3301"/>
                    <a:gd name="T18" fmla="*/ 2105 w 2355"/>
                    <a:gd name="T19" fmla="*/ 1147 h 3301"/>
                    <a:gd name="T20" fmla="*/ 2108 w 2355"/>
                    <a:gd name="T21" fmla="*/ 1230 h 3301"/>
                    <a:gd name="T22" fmla="*/ 2122 w 2355"/>
                    <a:gd name="T23" fmla="*/ 1303 h 3301"/>
                    <a:gd name="T24" fmla="*/ 2120 w 2355"/>
                    <a:gd name="T25" fmla="*/ 1371 h 3301"/>
                    <a:gd name="T26" fmla="*/ 2142 w 2355"/>
                    <a:gd name="T27" fmla="*/ 1442 h 3301"/>
                    <a:gd name="T28" fmla="*/ 2163 w 2355"/>
                    <a:gd name="T29" fmla="*/ 1528 h 3301"/>
                    <a:gd name="T30" fmla="*/ 2188 w 2355"/>
                    <a:gd name="T31" fmla="*/ 1601 h 3301"/>
                    <a:gd name="T32" fmla="*/ 2241 w 2355"/>
                    <a:gd name="T33" fmla="*/ 1660 h 3301"/>
                    <a:gd name="T34" fmla="*/ 2304 w 2355"/>
                    <a:gd name="T35" fmla="*/ 1670 h 3301"/>
                    <a:gd name="T36" fmla="*/ 2342 w 2355"/>
                    <a:gd name="T37" fmla="*/ 1699 h 3301"/>
                    <a:gd name="T38" fmla="*/ 2330 w 2355"/>
                    <a:gd name="T39" fmla="*/ 1736 h 3301"/>
                    <a:gd name="T40" fmla="*/ 2308 w 2355"/>
                    <a:gd name="T41" fmla="*/ 1777 h 3301"/>
                    <a:gd name="T42" fmla="*/ 2264 w 2355"/>
                    <a:gd name="T43" fmla="*/ 1904 h 3301"/>
                    <a:gd name="T44" fmla="*/ 2274 w 2355"/>
                    <a:gd name="T45" fmla="*/ 1918 h 3301"/>
                    <a:gd name="T46" fmla="*/ 2249 w 2355"/>
                    <a:gd name="T47" fmla="*/ 1978 h 3301"/>
                    <a:gd name="T48" fmla="*/ 2255 w 2355"/>
                    <a:gd name="T49" fmla="*/ 2086 h 3301"/>
                    <a:gd name="T50" fmla="*/ 2293 w 2355"/>
                    <a:gd name="T51" fmla="*/ 2129 h 3301"/>
                    <a:gd name="T52" fmla="*/ 2305 w 2355"/>
                    <a:gd name="T53" fmla="*/ 2187 h 3301"/>
                    <a:gd name="T54" fmla="*/ 2257 w 2355"/>
                    <a:gd name="T55" fmla="*/ 2260 h 3301"/>
                    <a:gd name="T56" fmla="*/ 2138 w 2355"/>
                    <a:gd name="T57" fmla="*/ 2335 h 3301"/>
                    <a:gd name="T58" fmla="*/ 2014 w 2355"/>
                    <a:gd name="T59" fmla="*/ 2414 h 3301"/>
                    <a:gd name="T60" fmla="*/ 1960 w 2355"/>
                    <a:gd name="T61" fmla="*/ 2506 h 3301"/>
                    <a:gd name="T62" fmla="*/ 1935 w 2355"/>
                    <a:gd name="T63" fmla="*/ 2527 h 3301"/>
                    <a:gd name="T64" fmla="*/ 1860 w 2355"/>
                    <a:gd name="T65" fmla="*/ 2552 h 3301"/>
                    <a:gd name="T66" fmla="*/ 1783 w 2355"/>
                    <a:gd name="T67" fmla="*/ 2620 h 3301"/>
                    <a:gd name="T68" fmla="*/ 1681 w 2355"/>
                    <a:gd name="T69" fmla="*/ 2668 h 3301"/>
                    <a:gd name="T70" fmla="*/ 1420 w 2355"/>
                    <a:gd name="T71" fmla="*/ 2764 h 3301"/>
                    <a:gd name="T72" fmla="*/ 1356 w 2355"/>
                    <a:gd name="T73" fmla="*/ 2794 h 3301"/>
                    <a:gd name="T74" fmla="*/ 1309 w 2355"/>
                    <a:gd name="T75" fmla="*/ 2787 h 3301"/>
                    <a:gd name="T76" fmla="*/ 1273 w 2355"/>
                    <a:gd name="T77" fmla="*/ 2748 h 3301"/>
                    <a:gd name="T78" fmla="*/ 1206 w 2355"/>
                    <a:gd name="T79" fmla="*/ 2745 h 3301"/>
                    <a:gd name="T80" fmla="*/ 1160 w 2355"/>
                    <a:gd name="T81" fmla="*/ 2734 h 3301"/>
                    <a:gd name="T82" fmla="*/ 1094 w 2355"/>
                    <a:gd name="T83" fmla="*/ 2668 h 3301"/>
                    <a:gd name="T84" fmla="*/ 1036 w 2355"/>
                    <a:gd name="T85" fmla="*/ 2671 h 3301"/>
                    <a:gd name="T86" fmla="*/ 947 w 2355"/>
                    <a:gd name="T87" fmla="*/ 2738 h 3301"/>
                    <a:gd name="T88" fmla="*/ 953 w 2355"/>
                    <a:gd name="T89" fmla="*/ 2940 h 3301"/>
                    <a:gd name="T90" fmla="*/ 936 w 2355"/>
                    <a:gd name="T91" fmla="*/ 3015 h 3301"/>
                    <a:gd name="T92" fmla="*/ 771 w 2355"/>
                    <a:gd name="T93" fmla="*/ 3181 h 3301"/>
                    <a:gd name="T94" fmla="*/ 707 w 2355"/>
                    <a:gd name="T95" fmla="*/ 3211 h 3301"/>
                    <a:gd name="T96" fmla="*/ 658 w 2355"/>
                    <a:gd name="T97" fmla="*/ 3205 h 3301"/>
                    <a:gd name="T98" fmla="*/ 618 w 2355"/>
                    <a:gd name="T99" fmla="*/ 3207 h 3301"/>
                    <a:gd name="T100" fmla="*/ 499 w 2355"/>
                    <a:gd name="T101" fmla="*/ 3282 h 3301"/>
                    <a:gd name="T102" fmla="*/ 414 w 2355"/>
                    <a:gd name="T103" fmla="*/ 3301 h 3301"/>
                    <a:gd name="T104" fmla="*/ 339 w 2355"/>
                    <a:gd name="T105" fmla="*/ 3269 h 3301"/>
                    <a:gd name="T106" fmla="*/ 233 w 2355"/>
                    <a:gd name="T107" fmla="*/ 3141 h 3301"/>
                    <a:gd name="T108" fmla="*/ 194 w 2355"/>
                    <a:gd name="T109" fmla="*/ 3086 h 3301"/>
                    <a:gd name="T110" fmla="*/ 130 w 2355"/>
                    <a:gd name="T111" fmla="*/ 3066 h 3301"/>
                    <a:gd name="T112" fmla="*/ 30 w 2355"/>
                    <a:gd name="T113" fmla="*/ 2928 h 3301"/>
                    <a:gd name="T114" fmla="*/ 276 w 2355"/>
                    <a:gd name="T115" fmla="*/ 1949 h 3301"/>
                    <a:gd name="T116" fmla="*/ 1184 w 2355"/>
                    <a:gd name="T117" fmla="*/ 1647 h 3301"/>
                    <a:gd name="T118" fmla="*/ 1352 w 2355"/>
                    <a:gd name="T119" fmla="*/ 726 h 3301"/>
                    <a:gd name="T120" fmla="*/ 1729 w 2355"/>
                    <a:gd name="T121" fmla="*/ 200 h 33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2355" h="3301">
                      <a:moveTo>
                        <a:pt x="1859" y="0"/>
                      </a:moveTo>
                      <a:lnTo>
                        <a:pt x="1929" y="40"/>
                      </a:lnTo>
                      <a:lnTo>
                        <a:pt x="1929" y="52"/>
                      </a:lnTo>
                      <a:lnTo>
                        <a:pt x="1938" y="58"/>
                      </a:lnTo>
                      <a:lnTo>
                        <a:pt x="1951" y="59"/>
                      </a:lnTo>
                      <a:lnTo>
                        <a:pt x="1953" y="66"/>
                      </a:lnTo>
                      <a:lnTo>
                        <a:pt x="1961" y="82"/>
                      </a:lnTo>
                      <a:lnTo>
                        <a:pt x="1957" y="94"/>
                      </a:lnTo>
                      <a:lnTo>
                        <a:pt x="1957" y="102"/>
                      </a:lnTo>
                      <a:lnTo>
                        <a:pt x="1960" y="102"/>
                      </a:lnTo>
                      <a:lnTo>
                        <a:pt x="1959" y="109"/>
                      </a:lnTo>
                      <a:lnTo>
                        <a:pt x="1932" y="134"/>
                      </a:lnTo>
                      <a:lnTo>
                        <a:pt x="1930" y="140"/>
                      </a:lnTo>
                      <a:lnTo>
                        <a:pt x="1927" y="142"/>
                      </a:lnTo>
                      <a:lnTo>
                        <a:pt x="1929" y="149"/>
                      </a:lnTo>
                      <a:lnTo>
                        <a:pt x="1880" y="233"/>
                      </a:lnTo>
                      <a:lnTo>
                        <a:pt x="1889" y="300"/>
                      </a:lnTo>
                      <a:lnTo>
                        <a:pt x="1932" y="394"/>
                      </a:lnTo>
                      <a:lnTo>
                        <a:pt x="1946" y="405"/>
                      </a:lnTo>
                      <a:lnTo>
                        <a:pt x="1959" y="420"/>
                      </a:lnTo>
                      <a:lnTo>
                        <a:pt x="1961" y="437"/>
                      </a:lnTo>
                      <a:lnTo>
                        <a:pt x="1967" y="448"/>
                      </a:lnTo>
                      <a:lnTo>
                        <a:pt x="1968" y="464"/>
                      </a:lnTo>
                      <a:lnTo>
                        <a:pt x="1970" y="468"/>
                      </a:lnTo>
                      <a:lnTo>
                        <a:pt x="1971" y="474"/>
                      </a:lnTo>
                      <a:lnTo>
                        <a:pt x="1976" y="487"/>
                      </a:lnTo>
                      <a:lnTo>
                        <a:pt x="1978" y="501"/>
                      </a:lnTo>
                      <a:lnTo>
                        <a:pt x="2014" y="552"/>
                      </a:lnTo>
                      <a:lnTo>
                        <a:pt x="2016" y="561"/>
                      </a:lnTo>
                      <a:lnTo>
                        <a:pt x="2023" y="573"/>
                      </a:lnTo>
                      <a:lnTo>
                        <a:pt x="2023" y="594"/>
                      </a:lnTo>
                      <a:lnTo>
                        <a:pt x="2016" y="602"/>
                      </a:lnTo>
                      <a:lnTo>
                        <a:pt x="2012" y="621"/>
                      </a:lnTo>
                      <a:lnTo>
                        <a:pt x="2011" y="679"/>
                      </a:lnTo>
                      <a:lnTo>
                        <a:pt x="2009" y="692"/>
                      </a:lnTo>
                      <a:lnTo>
                        <a:pt x="1990" y="702"/>
                      </a:lnTo>
                      <a:lnTo>
                        <a:pt x="1991" y="718"/>
                      </a:lnTo>
                      <a:lnTo>
                        <a:pt x="1982" y="739"/>
                      </a:lnTo>
                      <a:lnTo>
                        <a:pt x="1977" y="749"/>
                      </a:lnTo>
                      <a:lnTo>
                        <a:pt x="1970" y="757"/>
                      </a:lnTo>
                      <a:lnTo>
                        <a:pt x="1970" y="761"/>
                      </a:lnTo>
                      <a:lnTo>
                        <a:pt x="1974" y="769"/>
                      </a:lnTo>
                      <a:lnTo>
                        <a:pt x="1982" y="775"/>
                      </a:lnTo>
                      <a:lnTo>
                        <a:pt x="1995" y="789"/>
                      </a:lnTo>
                      <a:lnTo>
                        <a:pt x="1986" y="805"/>
                      </a:lnTo>
                      <a:lnTo>
                        <a:pt x="1984" y="814"/>
                      </a:lnTo>
                      <a:lnTo>
                        <a:pt x="1977" y="817"/>
                      </a:lnTo>
                      <a:lnTo>
                        <a:pt x="1976" y="821"/>
                      </a:lnTo>
                      <a:lnTo>
                        <a:pt x="1971" y="822"/>
                      </a:lnTo>
                      <a:lnTo>
                        <a:pt x="1966" y="828"/>
                      </a:lnTo>
                      <a:lnTo>
                        <a:pt x="1968" y="830"/>
                      </a:lnTo>
                      <a:lnTo>
                        <a:pt x="1973" y="834"/>
                      </a:lnTo>
                      <a:lnTo>
                        <a:pt x="1978" y="838"/>
                      </a:lnTo>
                      <a:lnTo>
                        <a:pt x="1969" y="858"/>
                      </a:lnTo>
                      <a:lnTo>
                        <a:pt x="2009" y="930"/>
                      </a:lnTo>
                      <a:lnTo>
                        <a:pt x="2036" y="951"/>
                      </a:lnTo>
                      <a:lnTo>
                        <a:pt x="2041" y="953"/>
                      </a:lnTo>
                      <a:lnTo>
                        <a:pt x="2045" y="961"/>
                      </a:lnTo>
                      <a:lnTo>
                        <a:pt x="2055" y="962"/>
                      </a:lnTo>
                      <a:lnTo>
                        <a:pt x="2058" y="971"/>
                      </a:lnTo>
                      <a:lnTo>
                        <a:pt x="2083" y="995"/>
                      </a:lnTo>
                      <a:lnTo>
                        <a:pt x="2092" y="996"/>
                      </a:lnTo>
                      <a:lnTo>
                        <a:pt x="2098" y="1012"/>
                      </a:lnTo>
                      <a:lnTo>
                        <a:pt x="2103" y="1017"/>
                      </a:lnTo>
                      <a:lnTo>
                        <a:pt x="2105" y="1037"/>
                      </a:lnTo>
                      <a:lnTo>
                        <a:pt x="2109" y="1047"/>
                      </a:lnTo>
                      <a:lnTo>
                        <a:pt x="2109" y="1058"/>
                      </a:lnTo>
                      <a:lnTo>
                        <a:pt x="2072" y="1106"/>
                      </a:lnTo>
                      <a:lnTo>
                        <a:pt x="2113" y="1132"/>
                      </a:lnTo>
                      <a:lnTo>
                        <a:pt x="2105" y="1147"/>
                      </a:lnTo>
                      <a:lnTo>
                        <a:pt x="2104" y="1165"/>
                      </a:lnTo>
                      <a:lnTo>
                        <a:pt x="2119" y="1190"/>
                      </a:lnTo>
                      <a:lnTo>
                        <a:pt x="2119" y="1203"/>
                      </a:lnTo>
                      <a:lnTo>
                        <a:pt x="2113" y="1213"/>
                      </a:lnTo>
                      <a:lnTo>
                        <a:pt x="2109" y="1215"/>
                      </a:lnTo>
                      <a:lnTo>
                        <a:pt x="2107" y="1219"/>
                      </a:lnTo>
                      <a:lnTo>
                        <a:pt x="2108" y="1230"/>
                      </a:lnTo>
                      <a:lnTo>
                        <a:pt x="2113" y="1239"/>
                      </a:lnTo>
                      <a:lnTo>
                        <a:pt x="2114" y="1252"/>
                      </a:lnTo>
                      <a:lnTo>
                        <a:pt x="2117" y="1259"/>
                      </a:lnTo>
                      <a:lnTo>
                        <a:pt x="2118" y="1281"/>
                      </a:lnTo>
                      <a:lnTo>
                        <a:pt x="2117" y="1283"/>
                      </a:lnTo>
                      <a:lnTo>
                        <a:pt x="2117" y="1291"/>
                      </a:lnTo>
                      <a:lnTo>
                        <a:pt x="2122" y="1303"/>
                      </a:lnTo>
                      <a:lnTo>
                        <a:pt x="2122" y="1315"/>
                      </a:lnTo>
                      <a:lnTo>
                        <a:pt x="2130" y="1329"/>
                      </a:lnTo>
                      <a:lnTo>
                        <a:pt x="2132" y="1348"/>
                      </a:lnTo>
                      <a:lnTo>
                        <a:pt x="2130" y="1354"/>
                      </a:lnTo>
                      <a:lnTo>
                        <a:pt x="2123" y="1357"/>
                      </a:lnTo>
                      <a:lnTo>
                        <a:pt x="2119" y="1362"/>
                      </a:lnTo>
                      <a:lnTo>
                        <a:pt x="2120" y="1371"/>
                      </a:lnTo>
                      <a:lnTo>
                        <a:pt x="2123" y="1375"/>
                      </a:lnTo>
                      <a:lnTo>
                        <a:pt x="2132" y="1383"/>
                      </a:lnTo>
                      <a:lnTo>
                        <a:pt x="2136" y="1400"/>
                      </a:lnTo>
                      <a:lnTo>
                        <a:pt x="2145" y="1414"/>
                      </a:lnTo>
                      <a:lnTo>
                        <a:pt x="2144" y="1423"/>
                      </a:lnTo>
                      <a:lnTo>
                        <a:pt x="2141" y="1429"/>
                      </a:lnTo>
                      <a:lnTo>
                        <a:pt x="2142" y="1442"/>
                      </a:lnTo>
                      <a:lnTo>
                        <a:pt x="2147" y="1458"/>
                      </a:lnTo>
                      <a:lnTo>
                        <a:pt x="2154" y="1475"/>
                      </a:lnTo>
                      <a:lnTo>
                        <a:pt x="2164" y="1487"/>
                      </a:lnTo>
                      <a:lnTo>
                        <a:pt x="2172" y="1497"/>
                      </a:lnTo>
                      <a:lnTo>
                        <a:pt x="2174" y="1507"/>
                      </a:lnTo>
                      <a:lnTo>
                        <a:pt x="2165" y="1523"/>
                      </a:lnTo>
                      <a:lnTo>
                        <a:pt x="2163" y="1528"/>
                      </a:lnTo>
                      <a:lnTo>
                        <a:pt x="2164" y="1534"/>
                      </a:lnTo>
                      <a:lnTo>
                        <a:pt x="2166" y="1537"/>
                      </a:lnTo>
                      <a:lnTo>
                        <a:pt x="2167" y="1543"/>
                      </a:lnTo>
                      <a:lnTo>
                        <a:pt x="2166" y="1563"/>
                      </a:lnTo>
                      <a:lnTo>
                        <a:pt x="2169" y="1574"/>
                      </a:lnTo>
                      <a:lnTo>
                        <a:pt x="2169" y="1581"/>
                      </a:lnTo>
                      <a:lnTo>
                        <a:pt x="2188" y="1601"/>
                      </a:lnTo>
                      <a:lnTo>
                        <a:pt x="2193" y="1618"/>
                      </a:lnTo>
                      <a:lnTo>
                        <a:pt x="2190" y="1631"/>
                      </a:lnTo>
                      <a:lnTo>
                        <a:pt x="2191" y="1641"/>
                      </a:lnTo>
                      <a:lnTo>
                        <a:pt x="2209" y="1650"/>
                      </a:lnTo>
                      <a:lnTo>
                        <a:pt x="2231" y="1650"/>
                      </a:lnTo>
                      <a:lnTo>
                        <a:pt x="2235" y="1652"/>
                      </a:lnTo>
                      <a:lnTo>
                        <a:pt x="2241" y="1660"/>
                      </a:lnTo>
                      <a:lnTo>
                        <a:pt x="2246" y="1664"/>
                      </a:lnTo>
                      <a:lnTo>
                        <a:pt x="2271" y="1667"/>
                      </a:lnTo>
                      <a:lnTo>
                        <a:pt x="2287" y="1670"/>
                      </a:lnTo>
                      <a:lnTo>
                        <a:pt x="2289" y="1672"/>
                      </a:lnTo>
                      <a:lnTo>
                        <a:pt x="2299" y="1672"/>
                      </a:lnTo>
                      <a:lnTo>
                        <a:pt x="2302" y="1670"/>
                      </a:lnTo>
                      <a:lnTo>
                        <a:pt x="2304" y="1670"/>
                      </a:lnTo>
                      <a:lnTo>
                        <a:pt x="2308" y="1677"/>
                      </a:lnTo>
                      <a:lnTo>
                        <a:pt x="2317" y="1679"/>
                      </a:lnTo>
                      <a:lnTo>
                        <a:pt x="2317" y="1689"/>
                      </a:lnTo>
                      <a:lnTo>
                        <a:pt x="2324" y="1705"/>
                      </a:lnTo>
                      <a:lnTo>
                        <a:pt x="2330" y="1710"/>
                      </a:lnTo>
                      <a:lnTo>
                        <a:pt x="2335" y="1709"/>
                      </a:lnTo>
                      <a:lnTo>
                        <a:pt x="2342" y="1699"/>
                      </a:lnTo>
                      <a:lnTo>
                        <a:pt x="2347" y="1698"/>
                      </a:lnTo>
                      <a:lnTo>
                        <a:pt x="2353" y="1700"/>
                      </a:lnTo>
                      <a:lnTo>
                        <a:pt x="2355" y="1704"/>
                      </a:lnTo>
                      <a:lnTo>
                        <a:pt x="2347" y="1716"/>
                      </a:lnTo>
                      <a:lnTo>
                        <a:pt x="2340" y="1724"/>
                      </a:lnTo>
                      <a:lnTo>
                        <a:pt x="2330" y="1725"/>
                      </a:lnTo>
                      <a:lnTo>
                        <a:pt x="2330" y="1736"/>
                      </a:lnTo>
                      <a:lnTo>
                        <a:pt x="2326" y="1744"/>
                      </a:lnTo>
                      <a:lnTo>
                        <a:pt x="2327" y="1749"/>
                      </a:lnTo>
                      <a:lnTo>
                        <a:pt x="2332" y="1755"/>
                      </a:lnTo>
                      <a:lnTo>
                        <a:pt x="2331" y="1761"/>
                      </a:lnTo>
                      <a:lnTo>
                        <a:pt x="2322" y="1765"/>
                      </a:lnTo>
                      <a:lnTo>
                        <a:pt x="2313" y="1771"/>
                      </a:lnTo>
                      <a:lnTo>
                        <a:pt x="2308" y="1777"/>
                      </a:lnTo>
                      <a:lnTo>
                        <a:pt x="2305" y="1776"/>
                      </a:lnTo>
                      <a:lnTo>
                        <a:pt x="2301" y="1782"/>
                      </a:lnTo>
                      <a:lnTo>
                        <a:pt x="2299" y="1787"/>
                      </a:lnTo>
                      <a:lnTo>
                        <a:pt x="2288" y="1793"/>
                      </a:lnTo>
                      <a:lnTo>
                        <a:pt x="2255" y="1867"/>
                      </a:lnTo>
                      <a:lnTo>
                        <a:pt x="2258" y="1894"/>
                      </a:lnTo>
                      <a:lnTo>
                        <a:pt x="2264" y="1904"/>
                      </a:lnTo>
                      <a:lnTo>
                        <a:pt x="2272" y="1910"/>
                      </a:lnTo>
                      <a:lnTo>
                        <a:pt x="2277" y="1914"/>
                      </a:lnTo>
                      <a:lnTo>
                        <a:pt x="2278" y="1914"/>
                      </a:lnTo>
                      <a:lnTo>
                        <a:pt x="2278" y="1915"/>
                      </a:lnTo>
                      <a:lnTo>
                        <a:pt x="2278" y="1915"/>
                      </a:lnTo>
                      <a:lnTo>
                        <a:pt x="2277" y="1916"/>
                      </a:lnTo>
                      <a:lnTo>
                        <a:pt x="2274" y="1918"/>
                      </a:lnTo>
                      <a:lnTo>
                        <a:pt x="2271" y="1921"/>
                      </a:lnTo>
                      <a:lnTo>
                        <a:pt x="2268" y="1924"/>
                      </a:lnTo>
                      <a:lnTo>
                        <a:pt x="2265" y="1928"/>
                      </a:lnTo>
                      <a:lnTo>
                        <a:pt x="2260" y="1938"/>
                      </a:lnTo>
                      <a:lnTo>
                        <a:pt x="2256" y="1950"/>
                      </a:lnTo>
                      <a:lnTo>
                        <a:pt x="2252" y="1963"/>
                      </a:lnTo>
                      <a:lnTo>
                        <a:pt x="2249" y="1978"/>
                      </a:lnTo>
                      <a:lnTo>
                        <a:pt x="2247" y="1994"/>
                      </a:lnTo>
                      <a:lnTo>
                        <a:pt x="2245" y="2011"/>
                      </a:lnTo>
                      <a:lnTo>
                        <a:pt x="2245" y="2027"/>
                      </a:lnTo>
                      <a:lnTo>
                        <a:pt x="2246" y="2043"/>
                      </a:lnTo>
                      <a:lnTo>
                        <a:pt x="2247" y="2058"/>
                      </a:lnTo>
                      <a:lnTo>
                        <a:pt x="2250" y="2073"/>
                      </a:lnTo>
                      <a:lnTo>
                        <a:pt x="2255" y="2086"/>
                      </a:lnTo>
                      <a:lnTo>
                        <a:pt x="2261" y="2098"/>
                      </a:lnTo>
                      <a:lnTo>
                        <a:pt x="2264" y="2103"/>
                      </a:lnTo>
                      <a:lnTo>
                        <a:pt x="2268" y="2107"/>
                      </a:lnTo>
                      <a:lnTo>
                        <a:pt x="2272" y="2111"/>
                      </a:lnTo>
                      <a:lnTo>
                        <a:pt x="2277" y="2114"/>
                      </a:lnTo>
                      <a:lnTo>
                        <a:pt x="2286" y="2121"/>
                      </a:lnTo>
                      <a:lnTo>
                        <a:pt x="2293" y="2129"/>
                      </a:lnTo>
                      <a:lnTo>
                        <a:pt x="2299" y="2136"/>
                      </a:lnTo>
                      <a:lnTo>
                        <a:pt x="2304" y="2144"/>
                      </a:lnTo>
                      <a:lnTo>
                        <a:pt x="2307" y="2152"/>
                      </a:lnTo>
                      <a:lnTo>
                        <a:pt x="2308" y="2160"/>
                      </a:lnTo>
                      <a:lnTo>
                        <a:pt x="2309" y="2169"/>
                      </a:lnTo>
                      <a:lnTo>
                        <a:pt x="2308" y="2178"/>
                      </a:lnTo>
                      <a:lnTo>
                        <a:pt x="2305" y="2187"/>
                      </a:lnTo>
                      <a:lnTo>
                        <a:pt x="2302" y="2196"/>
                      </a:lnTo>
                      <a:lnTo>
                        <a:pt x="2297" y="2206"/>
                      </a:lnTo>
                      <a:lnTo>
                        <a:pt x="2291" y="2216"/>
                      </a:lnTo>
                      <a:lnTo>
                        <a:pt x="2284" y="2227"/>
                      </a:lnTo>
                      <a:lnTo>
                        <a:pt x="2276" y="2237"/>
                      </a:lnTo>
                      <a:lnTo>
                        <a:pt x="2267" y="2248"/>
                      </a:lnTo>
                      <a:lnTo>
                        <a:pt x="2257" y="2260"/>
                      </a:lnTo>
                      <a:lnTo>
                        <a:pt x="2248" y="2269"/>
                      </a:lnTo>
                      <a:lnTo>
                        <a:pt x="2240" y="2277"/>
                      </a:lnTo>
                      <a:lnTo>
                        <a:pt x="2231" y="2285"/>
                      </a:lnTo>
                      <a:lnTo>
                        <a:pt x="2221" y="2292"/>
                      </a:lnTo>
                      <a:lnTo>
                        <a:pt x="2201" y="2304"/>
                      </a:lnTo>
                      <a:lnTo>
                        <a:pt x="2181" y="2315"/>
                      </a:lnTo>
                      <a:lnTo>
                        <a:pt x="2138" y="2335"/>
                      </a:lnTo>
                      <a:lnTo>
                        <a:pt x="2095" y="2355"/>
                      </a:lnTo>
                      <a:lnTo>
                        <a:pt x="2073" y="2367"/>
                      </a:lnTo>
                      <a:lnTo>
                        <a:pt x="2052" y="2380"/>
                      </a:lnTo>
                      <a:lnTo>
                        <a:pt x="2042" y="2387"/>
                      </a:lnTo>
                      <a:lnTo>
                        <a:pt x="2032" y="2395"/>
                      </a:lnTo>
                      <a:lnTo>
                        <a:pt x="2023" y="2405"/>
                      </a:lnTo>
                      <a:lnTo>
                        <a:pt x="2014" y="2414"/>
                      </a:lnTo>
                      <a:lnTo>
                        <a:pt x="2005" y="2424"/>
                      </a:lnTo>
                      <a:lnTo>
                        <a:pt x="1996" y="2435"/>
                      </a:lnTo>
                      <a:lnTo>
                        <a:pt x="1988" y="2447"/>
                      </a:lnTo>
                      <a:lnTo>
                        <a:pt x="1981" y="2460"/>
                      </a:lnTo>
                      <a:lnTo>
                        <a:pt x="1973" y="2474"/>
                      </a:lnTo>
                      <a:lnTo>
                        <a:pt x="1967" y="2489"/>
                      </a:lnTo>
                      <a:lnTo>
                        <a:pt x="1960" y="2506"/>
                      </a:lnTo>
                      <a:lnTo>
                        <a:pt x="1955" y="2523"/>
                      </a:lnTo>
                      <a:lnTo>
                        <a:pt x="1955" y="2523"/>
                      </a:lnTo>
                      <a:lnTo>
                        <a:pt x="1947" y="2525"/>
                      </a:lnTo>
                      <a:lnTo>
                        <a:pt x="1938" y="2526"/>
                      </a:lnTo>
                      <a:lnTo>
                        <a:pt x="1938" y="2526"/>
                      </a:lnTo>
                      <a:lnTo>
                        <a:pt x="1938" y="2526"/>
                      </a:lnTo>
                      <a:lnTo>
                        <a:pt x="1935" y="2527"/>
                      </a:lnTo>
                      <a:lnTo>
                        <a:pt x="1933" y="2527"/>
                      </a:lnTo>
                      <a:lnTo>
                        <a:pt x="1932" y="2527"/>
                      </a:lnTo>
                      <a:lnTo>
                        <a:pt x="1932" y="2527"/>
                      </a:lnTo>
                      <a:lnTo>
                        <a:pt x="1932" y="2527"/>
                      </a:lnTo>
                      <a:lnTo>
                        <a:pt x="1932" y="2527"/>
                      </a:lnTo>
                      <a:lnTo>
                        <a:pt x="1888" y="2541"/>
                      </a:lnTo>
                      <a:lnTo>
                        <a:pt x="1860" y="2552"/>
                      </a:lnTo>
                      <a:lnTo>
                        <a:pt x="1854" y="2555"/>
                      </a:lnTo>
                      <a:lnTo>
                        <a:pt x="1847" y="2559"/>
                      </a:lnTo>
                      <a:lnTo>
                        <a:pt x="1841" y="2564"/>
                      </a:lnTo>
                      <a:lnTo>
                        <a:pt x="1834" y="2570"/>
                      </a:lnTo>
                      <a:lnTo>
                        <a:pt x="1819" y="2586"/>
                      </a:lnTo>
                      <a:lnTo>
                        <a:pt x="1798" y="2608"/>
                      </a:lnTo>
                      <a:lnTo>
                        <a:pt x="1783" y="2620"/>
                      </a:lnTo>
                      <a:lnTo>
                        <a:pt x="1769" y="2631"/>
                      </a:lnTo>
                      <a:lnTo>
                        <a:pt x="1754" y="2641"/>
                      </a:lnTo>
                      <a:lnTo>
                        <a:pt x="1739" y="2649"/>
                      </a:lnTo>
                      <a:lnTo>
                        <a:pt x="1725" y="2656"/>
                      </a:lnTo>
                      <a:lnTo>
                        <a:pt x="1710" y="2661"/>
                      </a:lnTo>
                      <a:lnTo>
                        <a:pt x="1696" y="2665"/>
                      </a:lnTo>
                      <a:lnTo>
                        <a:pt x="1681" y="2668"/>
                      </a:lnTo>
                      <a:lnTo>
                        <a:pt x="1509" y="2736"/>
                      </a:lnTo>
                      <a:lnTo>
                        <a:pt x="1491" y="2739"/>
                      </a:lnTo>
                      <a:lnTo>
                        <a:pt x="1474" y="2744"/>
                      </a:lnTo>
                      <a:lnTo>
                        <a:pt x="1458" y="2748"/>
                      </a:lnTo>
                      <a:lnTo>
                        <a:pt x="1444" y="2753"/>
                      </a:lnTo>
                      <a:lnTo>
                        <a:pt x="1431" y="2759"/>
                      </a:lnTo>
                      <a:lnTo>
                        <a:pt x="1420" y="2764"/>
                      </a:lnTo>
                      <a:lnTo>
                        <a:pt x="1410" y="2770"/>
                      </a:lnTo>
                      <a:lnTo>
                        <a:pt x="1401" y="2776"/>
                      </a:lnTo>
                      <a:lnTo>
                        <a:pt x="1391" y="2781"/>
                      </a:lnTo>
                      <a:lnTo>
                        <a:pt x="1381" y="2786"/>
                      </a:lnTo>
                      <a:lnTo>
                        <a:pt x="1372" y="2789"/>
                      </a:lnTo>
                      <a:lnTo>
                        <a:pt x="1364" y="2792"/>
                      </a:lnTo>
                      <a:lnTo>
                        <a:pt x="1356" y="2794"/>
                      </a:lnTo>
                      <a:lnTo>
                        <a:pt x="1348" y="2796"/>
                      </a:lnTo>
                      <a:lnTo>
                        <a:pt x="1341" y="2796"/>
                      </a:lnTo>
                      <a:lnTo>
                        <a:pt x="1334" y="2796"/>
                      </a:lnTo>
                      <a:lnTo>
                        <a:pt x="1327" y="2795"/>
                      </a:lnTo>
                      <a:lnTo>
                        <a:pt x="1321" y="2793"/>
                      </a:lnTo>
                      <a:lnTo>
                        <a:pt x="1315" y="2790"/>
                      </a:lnTo>
                      <a:lnTo>
                        <a:pt x="1309" y="2787"/>
                      </a:lnTo>
                      <a:lnTo>
                        <a:pt x="1304" y="2783"/>
                      </a:lnTo>
                      <a:lnTo>
                        <a:pt x="1299" y="2778"/>
                      </a:lnTo>
                      <a:lnTo>
                        <a:pt x="1294" y="2772"/>
                      </a:lnTo>
                      <a:lnTo>
                        <a:pt x="1290" y="2766"/>
                      </a:lnTo>
                      <a:lnTo>
                        <a:pt x="1284" y="2759"/>
                      </a:lnTo>
                      <a:lnTo>
                        <a:pt x="1279" y="2753"/>
                      </a:lnTo>
                      <a:lnTo>
                        <a:pt x="1273" y="2748"/>
                      </a:lnTo>
                      <a:lnTo>
                        <a:pt x="1265" y="2744"/>
                      </a:lnTo>
                      <a:lnTo>
                        <a:pt x="1257" y="2741"/>
                      </a:lnTo>
                      <a:lnTo>
                        <a:pt x="1246" y="2740"/>
                      </a:lnTo>
                      <a:lnTo>
                        <a:pt x="1233" y="2739"/>
                      </a:lnTo>
                      <a:lnTo>
                        <a:pt x="1218" y="2740"/>
                      </a:lnTo>
                      <a:lnTo>
                        <a:pt x="1212" y="2743"/>
                      </a:lnTo>
                      <a:lnTo>
                        <a:pt x="1206" y="2745"/>
                      </a:lnTo>
                      <a:lnTo>
                        <a:pt x="1200" y="2746"/>
                      </a:lnTo>
                      <a:lnTo>
                        <a:pt x="1194" y="2746"/>
                      </a:lnTo>
                      <a:lnTo>
                        <a:pt x="1188" y="2745"/>
                      </a:lnTo>
                      <a:lnTo>
                        <a:pt x="1181" y="2744"/>
                      </a:lnTo>
                      <a:lnTo>
                        <a:pt x="1174" y="2741"/>
                      </a:lnTo>
                      <a:lnTo>
                        <a:pt x="1167" y="2738"/>
                      </a:lnTo>
                      <a:lnTo>
                        <a:pt x="1160" y="2734"/>
                      </a:lnTo>
                      <a:lnTo>
                        <a:pt x="1153" y="2729"/>
                      </a:lnTo>
                      <a:lnTo>
                        <a:pt x="1146" y="2723"/>
                      </a:lnTo>
                      <a:lnTo>
                        <a:pt x="1138" y="2716"/>
                      </a:lnTo>
                      <a:lnTo>
                        <a:pt x="1122" y="2700"/>
                      </a:lnTo>
                      <a:lnTo>
                        <a:pt x="1106" y="2679"/>
                      </a:lnTo>
                      <a:lnTo>
                        <a:pt x="1100" y="2673"/>
                      </a:lnTo>
                      <a:lnTo>
                        <a:pt x="1094" y="2668"/>
                      </a:lnTo>
                      <a:lnTo>
                        <a:pt x="1087" y="2665"/>
                      </a:lnTo>
                      <a:lnTo>
                        <a:pt x="1080" y="2662"/>
                      </a:lnTo>
                      <a:lnTo>
                        <a:pt x="1073" y="2661"/>
                      </a:lnTo>
                      <a:lnTo>
                        <a:pt x="1064" y="2662"/>
                      </a:lnTo>
                      <a:lnTo>
                        <a:pt x="1055" y="2663"/>
                      </a:lnTo>
                      <a:lnTo>
                        <a:pt x="1046" y="2666"/>
                      </a:lnTo>
                      <a:lnTo>
                        <a:pt x="1036" y="2671"/>
                      </a:lnTo>
                      <a:lnTo>
                        <a:pt x="1025" y="2676"/>
                      </a:lnTo>
                      <a:lnTo>
                        <a:pt x="1014" y="2683"/>
                      </a:lnTo>
                      <a:lnTo>
                        <a:pt x="1002" y="2692"/>
                      </a:lnTo>
                      <a:lnTo>
                        <a:pt x="989" y="2702"/>
                      </a:lnTo>
                      <a:lnTo>
                        <a:pt x="976" y="2712"/>
                      </a:lnTo>
                      <a:lnTo>
                        <a:pt x="961" y="2724"/>
                      </a:lnTo>
                      <a:lnTo>
                        <a:pt x="947" y="2738"/>
                      </a:lnTo>
                      <a:lnTo>
                        <a:pt x="938" y="2869"/>
                      </a:lnTo>
                      <a:lnTo>
                        <a:pt x="943" y="2881"/>
                      </a:lnTo>
                      <a:lnTo>
                        <a:pt x="946" y="2893"/>
                      </a:lnTo>
                      <a:lnTo>
                        <a:pt x="949" y="2905"/>
                      </a:lnTo>
                      <a:lnTo>
                        <a:pt x="951" y="2917"/>
                      </a:lnTo>
                      <a:lnTo>
                        <a:pt x="953" y="2929"/>
                      </a:lnTo>
                      <a:lnTo>
                        <a:pt x="953" y="2940"/>
                      </a:lnTo>
                      <a:lnTo>
                        <a:pt x="953" y="2952"/>
                      </a:lnTo>
                      <a:lnTo>
                        <a:pt x="952" y="2963"/>
                      </a:lnTo>
                      <a:lnTo>
                        <a:pt x="950" y="2975"/>
                      </a:lnTo>
                      <a:lnTo>
                        <a:pt x="948" y="2985"/>
                      </a:lnTo>
                      <a:lnTo>
                        <a:pt x="945" y="2996"/>
                      </a:lnTo>
                      <a:lnTo>
                        <a:pt x="940" y="3006"/>
                      </a:lnTo>
                      <a:lnTo>
                        <a:pt x="936" y="3015"/>
                      </a:lnTo>
                      <a:lnTo>
                        <a:pt x="930" y="3024"/>
                      </a:lnTo>
                      <a:lnTo>
                        <a:pt x="923" y="3033"/>
                      </a:lnTo>
                      <a:lnTo>
                        <a:pt x="916" y="3041"/>
                      </a:lnTo>
                      <a:lnTo>
                        <a:pt x="801" y="3156"/>
                      </a:lnTo>
                      <a:lnTo>
                        <a:pt x="791" y="3165"/>
                      </a:lnTo>
                      <a:lnTo>
                        <a:pt x="781" y="3174"/>
                      </a:lnTo>
                      <a:lnTo>
                        <a:pt x="771" y="3181"/>
                      </a:lnTo>
                      <a:lnTo>
                        <a:pt x="761" y="3188"/>
                      </a:lnTo>
                      <a:lnTo>
                        <a:pt x="751" y="3194"/>
                      </a:lnTo>
                      <a:lnTo>
                        <a:pt x="742" y="3199"/>
                      </a:lnTo>
                      <a:lnTo>
                        <a:pt x="733" y="3203"/>
                      </a:lnTo>
                      <a:lnTo>
                        <a:pt x="724" y="3207"/>
                      </a:lnTo>
                      <a:lnTo>
                        <a:pt x="716" y="3209"/>
                      </a:lnTo>
                      <a:lnTo>
                        <a:pt x="707" y="3211"/>
                      </a:lnTo>
                      <a:lnTo>
                        <a:pt x="699" y="3212"/>
                      </a:lnTo>
                      <a:lnTo>
                        <a:pt x="692" y="3212"/>
                      </a:lnTo>
                      <a:lnTo>
                        <a:pt x="683" y="3212"/>
                      </a:lnTo>
                      <a:lnTo>
                        <a:pt x="676" y="3211"/>
                      </a:lnTo>
                      <a:lnTo>
                        <a:pt x="669" y="3209"/>
                      </a:lnTo>
                      <a:lnTo>
                        <a:pt x="663" y="3207"/>
                      </a:lnTo>
                      <a:lnTo>
                        <a:pt x="658" y="3205"/>
                      </a:lnTo>
                      <a:lnTo>
                        <a:pt x="653" y="3203"/>
                      </a:lnTo>
                      <a:lnTo>
                        <a:pt x="648" y="3203"/>
                      </a:lnTo>
                      <a:lnTo>
                        <a:pt x="642" y="3202"/>
                      </a:lnTo>
                      <a:lnTo>
                        <a:pt x="636" y="3202"/>
                      </a:lnTo>
                      <a:lnTo>
                        <a:pt x="630" y="3203"/>
                      </a:lnTo>
                      <a:lnTo>
                        <a:pt x="624" y="3205"/>
                      </a:lnTo>
                      <a:lnTo>
                        <a:pt x="618" y="3207"/>
                      </a:lnTo>
                      <a:lnTo>
                        <a:pt x="604" y="3213"/>
                      </a:lnTo>
                      <a:lnTo>
                        <a:pt x="589" y="3221"/>
                      </a:lnTo>
                      <a:lnTo>
                        <a:pt x="573" y="3232"/>
                      </a:lnTo>
                      <a:lnTo>
                        <a:pt x="556" y="3245"/>
                      </a:lnTo>
                      <a:lnTo>
                        <a:pt x="535" y="3260"/>
                      </a:lnTo>
                      <a:lnTo>
                        <a:pt x="517" y="3272"/>
                      </a:lnTo>
                      <a:lnTo>
                        <a:pt x="499" y="3282"/>
                      </a:lnTo>
                      <a:lnTo>
                        <a:pt x="481" y="3290"/>
                      </a:lnTo>
                      <a:lnTo>
                        <a:pt x="463" y="3296"/>
                      </a:lnTo>
                      <a:lnTo>
                        <a:pt x="446" y="3299"/>
                      </a:lnTo>
                      <a:lnTo>
                        <a:pt x="438" y="3301"/>
                      </a:lnTo>
                      <a:lnTo>
                        <a:pt x="430" y="3301"/>
                      </a:lnTo>
                      <a:lnTo>
                        <a:pt x="422" y="3301"/>
                      </a:lnTo>
                      <a:lnTo>
                        <a:pt x="414" y="3301"/>
                      </a:lnTo>
                      <a:lnTo>
                        <a:pt x="405" y="3300"/>
                      </a:lnTo>
                      <a:lnTo>
                        <a:pt x="397" y="3298"/>
                      </a:lnTo>
                      <a:lnTo>
                        <a:pt x="390" y="3296"/>
                      </a:lnTo>
                      <a:lnTo>
                        <a:pt x="382" y="3294"/>
                      </a:lnTo>
                      <a:lnTo>
                        <a:pt x="367" y="3288"/>
                      </a:lnTo>
                      <a:lnTo>
                        <a:pt x="353" y="3279"/>
                      </a:lnTo>
                      <a:lnTo>
                        <a:pt x="339" y="3269"/>
                      </a:lnTo>
                      <a:lnTo>
                        <a:pt x="326" y="3257"/>
                      </a:lnTo>
                      <a:lnTo>
                        <a:pt x="313" y="3242"/>
                      </a:lnTo>
                      <a:lnTo>
                        <a:pt x="300" y="3226"/>
                      </a:lnTo>
                      <a:lnTo>
                        <a:pt x="281" y="3206"/>
                      </a:lnTo>
                      <a:lnTo>
                        <a:pt x="263" y="3186"/>
                      </a:lnTo>
                      <a:lnTo>
                        <a:pt x="247" y="3164"/>
                      </a:lnTo>
                      <a:lnTo>
                        <a:pt x="233" y="3141"/>
                      </a:lnTo>
                      <a:lnTo>
                        <a:pt x="228" y="3131"/>
                      </a:lnTo>
                      <a:lnTo>
                        <a:pt x="223" y="3122"/>
                      </a:lnTo>
                      <a:lnTo>
                        <a:pt x="218" y="3114"/>
                      </a:lnTo>
                      <a:lnTo>
                        <a:pt x="213" y="3105"/>
                      </a:lnTo>
                      <a:lnTo>
                        <a:pt x="207" y="3098"/>
                      </a:lnTo>
                      <a:lnTo>
                        <a:pt x="201" y="3092"/>
                      </a:lnTo>
                      <a:lnTo>
                        <a:pt x="194" y="3086"/>
                      </a:lnTo>
                      <a:lnTo>
                        <a:pt x="187" y="3081"/>
                      </a:lnTo>
                      <a:lnTo>
                        <a:pt x="179" y="3077"/>
                      </a:lnTo>
                      <a:lnTo>
                        <a:pt x="170" y="3073"/>
                      </a:lnTo>
                      <a:lnTo>
                        <a:pt x="162" y="3070"/>
                      </a:lnTo>
                      <a:lnTo>
                        <a:pt x="152" y="3068"/>
                      </a:lnTo>
                      <a:lnTo>
                        <a:pt x="142" y="3066"/>
                      </a:lnTo>
                      <a:lnTo>
                        <a:pt x="130" y="3066"/>
                      </a:lnTo>
                      <a:lnTo>
                        <a:pt x="119" y="3066"/>
                      </a:lnTo>
                      <a:lnTo>
                        <a:pt x="106" y="3066"/>
                      </a:lnTo>
                      <a:lnTo>
                        <a:pt x="100" y="3074"/>
                      </a:lnTo>
                      <a:lnTo>
                        <a:pt x="94" y="3081"/>
                      </a:lnTo>
                      <a:lnTo>
                        <a:pt x="94" y="3081"/>
                      </a:lnTo>
                      <a:lnTo>
                        <a:pt x="0" y="2992"/>
                      </a:lnTo>
                      <a:lnTo>
                        <a:pt x="30" y="2928"/>
                      </a:lnTo>
                      <a:lnTo>
                        <a:pt x="40" y="2801"/>
                      </a:lnTo>
                      <a:lnTo>
                        <a:pt x="79" y="2727"/>
                      </a:lnTo>
                      <a:lnTo>
                        <a:pt x="21" y="2635"/>
                      </a:lnTo>
                      <a:lnTo>
                        <a:pt x="36" y="2574"/>
                      </a:lnTo>
                      <a:lnTo>
                        <a:pt x="36" y="2458"/>
                      </a:lnTo>
                      <a:lnTo>
                        <a:pt x="146" y="2254"/>
                      </a:lnTo>
                      <a:lnTo>
                        <a:pt x="276" y="1949"/>
                      </a:lnTo>
                      <a:lnTo>
                        <a:pt x="515" y="1877"/>
                      </a:lnTo>
                      <a:lnTo>
                        <a:pt x="662" y="1787"/>
                      </a:lnTo>
                      <a:lnTo>
                        <a:pt x="786" y="1678"/>
                      </a:lnTo>
                      <a:lnTo>
                        <a:pt x="873" y="1626"/>
                      </a:lnTo>
                      <a:lnTo>
                        <a:pt x="989" y="1617"/>
                      </a:lnTo>
                      <a:lnTo>
                        <a:pt x="1115" y="1664"/>
                      </a:lnTo>
                      <a:lnTo>
                        <a:pt x="1184" y="1647"/>
                      </a:lnTo>
                      <a:lnTo>
                        <a:pt x="1305" y="1600"/>
                      </a:lnTo>
                      <a:lnTo>
                        <a:pt x="1334" y="1485"/>
                      </a:lnTo>
                      <a:lnTo>
                        <a:pt x="1242" y="1333"/>
                      </a:lnTo>
                      <a:lnTo>
                        <a:pt x="1248" y="1223"/>
                      </a:lnTo>
                      <a:lnTo>
                        <a:pt x="1355" y="996"/>
                      </a:lnTo>
                      <a:lnTo>
                        <a:pt x="1332" y="799"/>
                      </a:lnTo>
                      <a:lnTo>
                        <a:pt x="1352" y="726"/>
                      </a:lnTo>
                      <a:lnTo>
                        <a:pt x="1329" y="655"/>
                      </a:lnTo>
                      <a:lnTo>
                        <a:pt x="1343" y="584"/>
                      </a:lnTo>
                      <a:lnTo>
                        <a:pt x="1419" y="486"/>
                      </a:lnTo>
                      <a:lnTo>
                        <a:pt x="1468" y="373"/>
                      </a:lnTo>
                      <a:lnTo>
                        <a:pt x="1547" y="269"/>
                      </a:lnTo>
                      <a:lnTo>
                        <a:pt x="1642" y="244"/>
                      </a:lnTo>
                      <a:lnTo>
                        <a:pt x="1729" y="200"/>
                      </a:lnTo>
                      <a:lnTo>
                        <a:pt x="1859" y="0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6041" name="Freeform 25"/>
                <p:cNvSpPr>
                  <a:spLocks noChangeAspect="1"/>
                </p:cNvSpPr>
                <p:nvPr/>
              </p:nvSpPr>
              <p:spPr bwMode="auto">
                <a:xfrm>
                  <a:off x="7232" y="4025"/>
                  <a:ext cx="728" cy="691"/>
                </a:xfrm>
                <a:custGeom>
                  <a:avLst/>
                  <a:gdLst>
                    <a:gd name="T0" fmla="*/ 1420 w 2912"/>
                    <a:gd name="T1" fmla="*/ 0 h 2765"/>
                    <a:gd name="T2" fmla="*/ 1589 w 2912"/>
                    <a:gd name="T3" fmla="*/ 55 h 2765"/>
                    <a:gd name="T4" fmla="*/ 1701 w 2912"/>
                    <a:gd name="T5" fmla="*/ 39 h 2765"/>
                    <a:gd name="T6" fmla="*/ 1793 w 2912"/>
                    <a:gd name="T7" fmla="*/ 74 h 2765"/>
                    <a:gd name="T8" fmla="*/ 1960 w 2912"/>
                    <a:gd name="T9" fmla="*/ 96 h 2765"/>
                    <a:gd name="T10" fmla="*/ 2038 w 2912"/>
                    <a:gd name="T11" fmla="*/ 151 h 2765"/>
                    <a:gd name="T12" fmla="*/ 2101 w 2912"/>
                    <a:gd name="T13" fmla="*/ 184 h 2765"/>
                    <a:gd name="T14" fmla="*/ 2179 w 2912"/>
                    <a:gd name="T15" fmla="*/ 234 h 2765"/>
                    <a:gd name="T16" fmla="*/ 2253 w 2912"/>
                    <a:gd name="T17" fmla="*/ 228 h 2765"/>
                    <a:gd name="T18" fmla="*/ 2517 w 2912"/>
                    <a:gd name="T19" fmla="*/ 574 h 2765"/>
                    <a:gd name="T20" fmla="*/ 2779 w 2912"/>
                    <a:gd name="T21" fmla="*/ 612 h 2765"/>
                    <a:gd name="T22" fmla="*/ 2851 w 2912"/>
                    <a:gd name="T23" fmla="*/ 631 h 2765"/>
                    <a:gd name="T24" fmla="*/ 2876 w 2912"/>
                    <a:gd name="T25" fmla="*/ 669 h 2765"/>
                    <a:gd name="T26" fmla="*/ 2822 w 2912"/>
                    <a:gd name="T27" fmla="*/ 718 h 2765"/>
                    <a:gd name="T28" fmla="*/ 2792 w 2912"/>
                    <a:gd name="T29" fmla="*/ 809 h 2765"/>
                    <a:gd name="T30" fmla="*/ 2680 w 2912"/>
                    <a:gd name="T31" fmla="*/ 900 h 2765"/>
                    <a:gd name="T32" fmla="*/ 2674 w 2912"/>
                    <a:gd name="T33" fmla="*/ 941 h 2765"/>
                    <a:gd name="T34" fmla="*/ 2912 w 2912"/>
                    <a:gd name="T35" fmla="*/ 938 h 2765"/>
                    <a:gd name="T36" fmla="*/ 2610 w 2912"/>
                    <a:gd name="T37" fmla="*/ 1518 h 2765"/>
                    <a:gd name="T38" fmla="*/ 2332 w 2912"/>
                    <a:gd name="T39" fmla="*/ 1856 h 2765"/>
                    <a:gd name="T40" fmla="*/ 2012 w 2912"/>
                    <a:gd name="T41" fmla="*/ 2094 h 2765"/>
                    <a:gd name="T42" fmla="*/ 1950 w 2912"/>
                    <a:gd name="T43" fmla="*/ 2115 h 2765"/>
                    <a:gd name="T44" fmla="*/ 1815 w 2912"/>
                    <a:gd name="T45" fmla="*/ 2423 h 2765"/>
                    <a:gd name="T46" fmla="*/ 1714 w 2912"/>
                    <a:gd name="T47" fmla="*/ 2580 h 2765"/>
                    <a:gd name="T48" fmla="*/ 1515 w 2912"/>
                    <a:gd name="T49" fmla="*/ 2765 h 2765"/>
                    <a:gd name="T50" fmla="*/ 1432 w 2912"/>
                    <a:gd name="T51" fmla="*/ 2718 h 2765"/>
                    <a:gd name="T52" fmla="*/ 1423 w 2912"/>
                    <a:gd name="T53" fmla="*/ 2587 h 2765"/>
                    <a:gd name="T54" fmla="*/ 1410 w 2912"/>
                    <a:gd name="T55" fmla="*/ 2548 h 2765"/>
                    <a:gd name="T56" fmla="*/ 1405 w 2912"/>
                    <a:gd name="T57" fmla="*/ 2460 h 2765"/>
                    <a:gd name="T58" fmla="*/ 1484 w 2912"/>
                    <a:gd name="T59" fmla="*/ 2236 h 2765"/>
                    <a:gd name="T60" fmla="*/ 1375 w 2912"/>
                    <a:gd name="T61" fmla="*/ 2087 h 2765"/>
                    <a:gd name="T62" fmla="*/ 1273 w 2912"/>
                    <a:gd name="T63" fmla="*/ 1974 h 2765"/>
                    <a:gd name="T64" fmla="*/ 1211 w 2912"/>
                    <a:gd name="T65" fmla="*/ 1959 h 2765"/>
                    <a:gd name="T66" fmla="*/ 1163 w 2912"/>
                    <a:gd name="T67" fmla="*/ 1853 h 2765"/>
                    <a:gd name="T68" fmla="*/ 759 w 2912"/>
                    <a:gd name="T69" fmla="*/ 1561 h 2765"/>
                    <a:gd name="T70" fmla="*/ 569 w 2912"/>
                    <a:gd name="T71" fmla="*/ 1598 h 2765"/>
                    <a:gd name="T72" fmla="*/ 527 w 2912"/>
                    <a:gd name="T73" fmla="*/ 1488 h 2765"/>
                    <a:gd name="T74" fmla="*/ 292 w 2912"/>
                    <a:gd name="T75" fmla="*/ 1260 h 2765"/>
                    <a:gd name="T76" fmla="*/ 189 w 2912"/>
                    <a:gd name="T77" fmla="*/ 1248 h 2765"/>
                    <a:gd name="T78" fmla="*/ 0 w 2912"/>
                    <a:gd name="T79" fmla="*/ 1299 h 2765"/>
                    <a:gd name="T80" fmla="*/ 66 w 2912"/>
                    <a:gd name="T81" fmla="*/ 1169 h 2765"/>
                    <a:gd name="T82" fmla="*/ 139 w 2912"/>
                    <a:gd name="T83" fmla="*/ 1097 h 2765"/>
                    <a:gd name="T84" fmla="*/ 281 w 2912"/>
                    <a:gd name="T85" fmla="*/ 939 h 2765"/>
                    <a:gd name="T86" fmla="*/ 429 w 2912"/>
                    <a:gd name="T87" fmla="*/ 721 h 2765"/>
                    <a:gd name="T88" fmla="*/ 515 w 2912"/>
                    <a:gd name="T89" fmla="*/ 678 h 2765"/>
                    <a:gd name="T90" fmla="*/ 655 w 2912"/>
                    <a:gd name="T91" fmla="*/ 471 h 2765"/>
                    <a:gd name="T92" fmla="*/ 774 w 2912"/>
                    <a:gd name="T93" fmla="*/ 391 h 2765"/>
                    <a:gd name="T94" fmla="*/ 990 w 2912"/>
                    <a:gd name="T95" fmla="*/ 177 h 2765"/>
                    <a:gd name="T96" fmla="*/ 1420 w 2912"/>
                    <a:gd name="T97" fmla="*/ 0 h 27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2912" h="2765">
                      <a:moveTo>
                        <a:pt x="1420" y="0"/>
                      </a:moveTo>
                      <a:lnTo>
                        <a:pt x="1589" y="55"/>
                      </a:lnTo>
                      <a:lnTo>
                        <a:pt x="1701" y="39"/>
                      </a:lnTo>
                      <a:lnTo>
                        <a:pt x="1793" y="74"/>
                      </a:lnTo>
                      <a:lnTo>
                        <a:pt x="1960" y="96"/>
                      </a:lnTo>
                      <a:lnTo>
                        <a:pt x="2038" y="151"/>
                      </a:lnTo>
                      <a:lnTo>
                        <a:pt x="2101" y="184"/>
                      </a:lnTo>
                      <a:lnTo>
                        <a:pt x="2179" y="234"/>
                      </a:lnTo>
                      <a:lnTo>
                        <a:pt x="2253" y="228"/>
                      </a:lnTo>
                      <a:lnTo>
                        <a:pt x="2517" y="574"/>
                      </a:lnTo>
                      <a:lnTo>
                        <a:pt x="2779" y="612"/>
                      </a:lnTo>
                      <a:lnTo>
                        <a:pt x="2851" y="631"/>
                      </a:lnTo>
                      <a:lnTo>
                        <a:pt x="2876" y="669"/>
                      </a:lnTo>
                      <a:lnTo>
                        <a:pt x="2822" y="718"/>
                      </a:lnTo>
                      <a:lnTo>
                        <a:pt x="2792" y="809"/>
                      </a:lnTo>
                      <a:lnTo>
                        <a:pt x="2680" y="900"/>
                      </a:lnTo>
                      <a:lnTo>
                        <a:pt x="2674" y="941"/>
                      </a:lnTo>
                      <a:lnTo>
                        <a:pt x="2912" y="938"/>
                      </a:lnTo>
                      <a:lnTo>
                        <a:pt x="2610" y="1518"/>
                      </a:lnTo>
                      <a:lnTo>
                        <a:pt x="2332" y="1856"/>
                      </a:lnTo>
                      <a:lnTo>
                        <a:pt x="2012" y="2094"/>
                      </a:lnTo>
                      <a:lnTo>
                        <a:pt x="1950" y="2115"/>
                      </a:lnTo>
                      <a:lnTo>
                        <a:pt x="1815" y="2423"/>
                      </a:lnTo>
                      <a:lnTo>
                        <a:pt x="1714" y="2580"/>
                      </a:lnTo>
                      <a:lnTo>
                        <a:pt x="1515" y="2765"/>
                      </a:lnTo>
                      <a:lnTo>
                        <a:pt x="1432" y="2718"/>
                      </a:lnTo>
                      <a:lnTo>
                        <a:pt x="1423" y="2587"/>
                      </a:lnTo>
                      <a:lnTo>
                        <a:pt x="1410" y="2548"/>
                      </a:lnTo>
                      <a:lnTo>
                        <a:pt x="1405" y="2460"/>
                      </a:lnTo>
                      <a:lnTo>
                        <a:pt x="1484" y="2236"/>
                      </a:lnTo>
                      <a:lnTo>
                        <a:pt x="1375" y="2087"/>
                      </a:lnTo>
                      <a:lnTo>
                        <a:pt x="1273" y="1974"/>
                      </a:lnTo>
                      <a:lnTo>
                        <a:pt x="1211" y="1959"/>
                      </a:lnTo>
                      <a:lnTo>
                        <a:pt x="1163" y="1853"/>
                      </a:lnTo>
                      <a:lnTo>
                        <a:pt x="759" y="1561"/>
                      </a:lnTo>
                      <a:lnTo>
                        <a:pt x="569" y="1598"/>
                      </a:lnTo>
                      <a:lnTo>
                        <a:pt x="527" y="1488"/>
                      </a:lnTo>
                      <a:lnTo>
                        <a:pt x="292" y="1260"/>
                      </a:lnTo>
                      <a:lnTo>
                        <a:pt x="189" y="1248"/>
                      </a:lnTo>
                      <a:lnTo>
                        <a:pt x="0" y="1299"/>
                      </a:lnTo>
                      <a:lnTo>
                        <a:pt x="66" y="1169"/>
                      </a:lnTo>
                      <a:lnTo>
                        <a:pt x="139" y="1097"/>
                      </a:lnTo>
                      <a:lnTo>
                        <a:pt x="281" y="939"/>
                      </a:lnTo>
                      <a:lnTo>
                        <a:pt x="429" y="721"/>
                      </a:lnTo>
                      <a:lnTo>
                        <a:pt x="515" y="678"/>
                      </a:lnTo>
                      <a:lnTo>
                        <a:pt x="655" y="471"/>
                      </a:lnTo>
                      <a:lnTo>
                        <a:pt x="774" y="391"/>
                      </a:lnTo>
                      <a:lnTo>
                        <a:pt x="990" y="177"/>
                      </a:lnTo>
                      <a:lnTo>
                        <a:pt x="1420" y="0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6042" name="Freeform 26"/>
                <p:cNvSpPr>
                  <a:spLocks noChangeAspect="1"/>
                </p:cNvSpPr>
                <p:nvPr/>
              </p:nvSpPr>
              <p:spPr bwMode="auto">
                <a:xfrm>
                  <a:off x="7508" y="3564"/>
                  <a:ext cx="617" cy="425"/>
                </a:xfrm>
                <a:custGeom>
                  <a:avLst/>
                  <a:gdLst>
                    <a:gd name="T0" fmla="*/ 2258 w 2467"/>
                    <a:gd name="T1" fmla="*/ 1475 h 1703"/>
                    <a:gd name="T2" fmla="*/ 2221 w 2467"/>
                    <a:gd name="T3" fmla="*/ 1432 h 1703"/>
                    <a:gd name="T4" fmla="*/ 2194 w 2467"/>
                    <a:gd name="T5" fmla="*/ 1430 h 1703"/>
                    <a:gd name="T6" fmla="*/ 2141 w 2467"/>
                    <a:gd name="T7" fmla="*/ 1451 h 1703"/>
                    <a:gd name="T8" fmla="*/ 2038 w 2467"/>
                    <a:gd name="T9" fmla="*/ 1482 h 1703"/>
                    <a:gd name="T10" fmla="*/ 1974 w 2467"/>
                    <a:gd name="T11" fmla="*/ 1491 h 1703"/>
                    <a:gd name="T12" fmla="*/ 1898 w 2467"/>
                    <a:gd name="T13" fmla="*/ 1521 h 1703"/>
                    <a:gd name="T14" fmla="*/ 1685 w 2467"/>
                    <a:gd name="T15" fmla="*/ 1467 h 1703"/>
                    <a:gd name="T16" fmla="*/ 1646 w 2467"/>
                    <a:gd name="T17" fmla="*/ 1458 h 1703"/>
                    <a:gd name="T18" fmla="*/ 1619 w 2467"/>
                    <a:gd name="T19" fmla="*/ 1460 h 1703"/>
                    <a:gd name="T20" fmla="*/ 1596 w 2467"/>
                    <a:gd name="T21" fmla="*/ 1471 h 1703"/>
                    <a:gd name="T22" fmla="*/ 1530 w 2467"/>
                    <a:gd name="T23" fmla="*/ 1465 h 1703"/>
                    <a:gd name="T24" fmla="*/ 1480 w 2467"/>
                    <a:gd name="T25" fmla="*/ 1468 h 1703"/>
                    <a:gd name="T26" fmla="*/ 1434 w 2467"/>
                    <a:gd name="T27" fmla="*/ 1486 h 1703"/>
                    <a:gd name="T28" fmla="*/ 1393 w 2467"/>
                    <a:gd name="T29" fmla="*/ 1513 h 1703"/>
                    <a:gd name="T30" fmla="*/ 1303 w 2467"/>
                    <a:gd name="T31" fmla="*/ 1516 h 1703"/>
                    <a:gd name="T32" fmla="*/ 1270 w 2467"/>
                    <a:gd name="T33" fmla="*/ 1498 h 1703"/>
                    <a:gd name="T34" fmla="*/ 1248 w 2467"/>
                    <a:gd name="T35" fmla="*/ 1508 h 1703"/>
                    <a:gd name="T36" fmla="*/ 1233 w 2467"/>
                    <a:gd name="T37" fmla="*/ 1547 h 1703"/>
                    <a:gd name="T38" fmla="*/ 1256 w 2467"/>
                    <a:gd name="T39" fmla="*/ 1642 h 1703"/>
                    <a:gd name="T40" fmla="*/ 1261 w 2467"/>
                    <a:gd name="T41" fmla="*/ 1685 h 1703"/>
                    <a:gd name="T42" fmla="*/ 1251 w 2467"/>
                    <a:gd name="T43" fmla="*/ 1701 h 1703"/>
                    <a:gd name="T44" fmla="*/ 1228 w 2467"/>
                    <a:gd name="T45" fmla="*/ 1701 h 1703"/>
                    <a:gd name="T46" fmla="*/ 1179 w 2467"/>
                    <a:gd name="T47" fmla="*/ 1681 h 1703"/>
                    <a:gd name="T48" fmla="*/ 977 w 2467"/>
                    <a:gd name="T49" fmla="*/ 1640 h 1703"/>
                    <a:gd name="T50" fmla="*/ 891 w 2467"/>
                    <a:gd name="T51" fmla="*/ 1589 h 1703"/>
                    <a:gd name="T52" fmla="*/ 847 w 2467"/>
                    <a:gd name="T53" fmla="*/ 1575 h 1703"/>
                    <a:gd name="T54" fmla="*/ 698 w 2467"/>
                    <a:gd name="T55" fmla="*/ 1550 h 1703"/>
                    <a:gd name="T56" fmla="*/ 652 w 2467"/>
                    <a:gd name="T57" fmla="*/ 1550 h 1703"/>
                    <a:gd name="T58" fmla="*/ 592 w 2467"/>
                    <a:gd name="T59" fmla="*/ 1558 h 1703"/>
                    <a:gd name="T60" fmla="*/ 550 w 2467"/>
                    <a:gd name="T61" fmla="*/ 1543 h 1703"/>
                    <a:gd name="T62" fmla="*/ 267 w 2467"/>
                    <a:gd name="T63" fmla="*/ 1243 h 1703"/>
                    <a:gd name="T64" fmla="*/ 132 w 2467"/>
                    <a:gd name="T65" fmla="*/ 619 h 1703"/>
                    <a:gd name="T66" fmla="*/ 397 w 2467"/>
                    <a:gd name="T67" fmla="*/ 163 h 1703"/>
                    <a:gd name="T68" fmla="*/ 663 w 2467"/>
                    <a:gd name="T69" fmla="*/ 5 h 1703"/>
                    <a:gd name="T70" fmla="*/ 958 w 2467"/>
                    <a:gd name="T71" fmla="*/ 51 h 1703"/>
                    <a:gd name="T72" fmla="*/ 1014 w 2467"/>
                    <a:gd name="T73" fmla="*/ 46 h 1703"/>
                    <a:gd name="T74" fmla="*/ 1065 w 2467"/>
                    <a:gd name="T75" fmla="*/ 54 h 1703"/>
                    <a:gd name="T76" fmla="*/ 1111 w 2467"/>
                    <a:gd name="T77" fmla="*/ 76 h 1703"/>
                    <a:gd name="T78" fmla="*/ 1799 w 2467"/>
                    <a:gd name="T79" fmla="*/ 227 h 1703"/>
                    <a:gd name="T80" fmla="*/ 2010 w 2467"/>
                    <a:gd name="T81" fmla="*/ 844 h 1703"/>
                    <a:gd name="T82" fmla="*/ 2016 w 2467"/>
                    <a:gd name="T83" fmla="*/ 880 h 1703"/>
                    <a:gd name="T84" fmla="*/ 2042 w 2467"/>
                    <a:gd name="T85" fmla="*/ 908 h 1703"/>
                    <a:gd name="T86" fmla="*/ 2085 w 2467"/>
                    <a:gd name="T87" fmla="*/ 924 h 1703"/>
                    <a:gd name="T88" fmla="*/ 2148 w 2467"/>
                    <a:gd name="T89" fmla="*/ 931 h 1703"/>
                    <a:gd name="T90" fmla="*/ 2197 w 2467"/>
                    <a:gd name="T91" fmla="*/ 931 h 1703"/>
                    <a:gd name="T92" fmla="*/ 2237 w 2467"/>
                    <a:gd name="T93" fmla="*/ 945 h 1703"/>
                    <a:gd name="T94" fmla="*/ 2270 w 2467"/>
                    <a:gd name="T95" fmla="*/ 970 h 1703"/>
                    <a:gd name="T96" fmla="*/ 2293 w 2467"/>
                    <a:gd name="T97" fmla="*/ 1009 h 1703"/>
                    <a:gd name="T98" fmla="*/ 2297 w 2467"/>
                    <a:gd name="T99" fmla="*/ 1040 h 1703"/>
                    <a:gd name="T100" fmla="*/ 2317 w 2467"/>
                    <a:gd name="T101" fmla="*/ 1060 h 1703"/>
                    <a:gd name="T102" fmla="*/ 2349 w 2467"/>
                    <a:gd name="T103" fmla="*/ 1071 h 1703"/>
                    <a:gd name="T104" fmla="*/ 2467 w 2467"/>
                    <a:gd name="T105" fmla="*/ 1168 h 17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2467" h="1703">
                      <a:moveTo>
                        <a:pt x="2455" y="1214"/>
                      </a:moveTo>
                      <a:lnTo>
                        <a:pt x="2303" y="1401"/>
                      </a:lnTo>
                      <a:lnTo>
                        <a:pt x="2278" y="1460"/>
                      </a:lnTo>
                      <a:lnTo>
                        <a:pt x="2258" y="1475"/>
                      </a:lnTo>
                      <a:lnTo>
                        <a:pt x="2239" y="1441"/>
                      </a:lnTo>
                      <a:lnTo>
                        <a:pt x="2233" y="1437"/>
                      </a:lnTo>
                      <a:lnTo>
                        <a:pt x="2227" y="1434"/>
                      </a:lnTo>
                      <a:lnTo>
                        <a:pt x="2221" y="1432"/>
                      </a:lnTo>
                      <a:lnTo>
                        <a:pt x="2215" y="1430"/>
                      </a:lnTo>
                      <a:lnTo>
                        <a:pt x="2208" y="1429"/>
                      </a:lnTo>
                      <a:lnTo>
                        <a:pt x="2201" y="1429"/>
                      </a:lnTo>
                      <a:lnTo>
                        <a:pt x="2194" y="1430"/>
                      </a:lnTo>
                      <a:lnTo>
                        <a:pt x="2187" y="1431"/>
                      </a:lnTo>
                      <a:lnTo>
                        <a:pt x="2172" y="1435"/>
                      </a:lnTo>
                      <a:lnTo>
                        <a:pt x="2157" y="1441"/>
                      </a:lnTo>
                      <a:lnTo>
                        <a:pt x="2141" y="1451"/>
                      </a:lnTo>
                      <a:lnTo>
                        <a:pt x="2124" y="1461"/>
                      </a:lnTo>
                      <a:lnTo>
                        <a:pt x="2093" y="1470"/>
                      </a:lnTo>
                      <a:lnTo>
                        <a:pt x="2065" y="1477"/>
                      </a:lnTo>
                      <a:lnTo>
                        <a:pt x="2038" y="1482"/>
                      </a:lnTo>
                      <a:lnTo>
                        <a:pt x="2013" y="1485"/>
                      </a:lnTo>
                      <a:lnTo>
                        <a:pt x="1999" y="1487"/>
                      </a:lnTo>
                      <a:lnTo>
                        <a:pt x="1987" y="1488"/>
                      </a:lnTo>
                      <a:lnTo>
                        <a:pt x="1974" y="1491"/>
                      </a:lnTo>
                      <a:lnTo>
                        <a:pt x="1963" y="1493"/>
                      </a:lnTo>
                      <a:lnTo>
                        <a:pt x="1942" y="1500"/>
                      </a:lnTo>
                      <a:lnTo>
                        <a:pt x="1925" y="1507"/>
                      </a:lnTo>
                      <a:lnTo>
                        <a:pt x="1898" y="1521"/>
                      </a:lnTo>
                      <a:lnTo>
                        <a:pt x="1883" y="1531"/>
                      </a:lnTo>
                      <a:lnTo>
                        <a:pt x="1782" y="1521"/>
                      </a:lnTo>
                      <a:lnTo>
                        <a:pt x="1702" y="1474"/>
                      </a:lnTo>
                      <a:lnTo>
                        <a:pt x="1685" y="1467"/>
                      </a:lnTo>
                      <a:lnTo>
                        <a:pt x="1669" y="1462"/>
                      </a:lnTo>
                      <a:lnTo>
                        <a:pt x="1661" y="1460"/>
                      </a:lnTo>
                      <a:lnTo>
                        <a:pt x="1653" y="1459"/>
                      </a:lnTo>
                      <a:lnTo>
                        <a:pt x="1646" y="1458"/>
                      </a:lnTo>
                      <a:lnTo>
                        <a:pt x="1639" y="1458"/>
                      </a:lnTo>
                      <a:lnTo>
                        <a:pt x="1632" y="1458"/>
                      </a:lnTo>
                      <a:lnTo>
                        <a:pt x="1626" y="1459"/>
                      </a:lnTo>
                      <a:lnTo>
                        <a:pt x="1619" y="1460"/>
                      </a:lnTo>
                      <a:lnTo>
                        <a:pt x="1613" y="1462"/>
                      </a:lnTo>
                      <a:lnTo>
                        <a:pt x="1607" y="1465"/>
                      </a:lnTo>
                      <a:lnTo>
                        <a:pt x="1601" y="1468"/>
                      </a:lnTo>
                      <a:lnTo>
                        <a:pt x="1596" y="1471"/>
                      </a:lnTo>
                      <a:lnTo>
                        <a:pt x="1590" y="1475"/>
                      </a:lnTo>
                      <a:lnTo>
                        <a:pt x="1554" y="1470"/>
                      </a:lnTo>
                      <a:lnTo>
                        <a:pt x="1542" y="1467"/>
                      </a:lnTo>
                      <a:lnTo>
                        <a:pt x="1530" y="1465"/>
                      </a:lnTo>
                      <a:lnTo>
                        <a:pt x="1517" y="1464"/>
                      </a:lnTo>
                      <a:lnTo>
                        <a:pt x="1505" y="1464"/>
                      </a:lnTo>
                      <a:lnTo>
                        <a:pt x="1493" y="1466"/>
                      </a:lnTo>
                      <a:lnTo>
                        <a:pt x="1480" y="1468"/>
                      </a:lnTo>
                      <a:lnTo>
                        <a:pt x="1468" y="1471"/>
                      </a:lnTo>
                      <a:lnTo>
                        <a:pt x="1456" y="1475"/>
                      </a:lnTo>
                      <a:lnTo>
                        <a:pt x="1445" y="1480"/>
                      </a:lnTo>
                      <a:lnTo>
                        <a:pt x="1434" y="1486"/>
                      </a:lnTo>
                      <a:lnTo>
                        <a:pt x="1422" y="1492"/>
                      </a:lnTo>
                      <a:lnTo>
                        <a:pt x="1411" y="1498"/>
                      </a:lnTo>
                      <a:lnTo>
                        <a:pt x="1402" y="1505"/>
                      </a:lnTo>
                      <a:lnTo>
                        <a:pt x="1393" y="1513"/>
                      </a:lnTo>
                      <a:lnTo>
                        <a:pt x="1384" y="1521"/>
                      </a:lnTo>
                      <a:lnTo>
                        <a:pt x="1377" y="1529"/>
                      </a:lnTo>
                      <a:lnTo>
                        <a:pt x="1312" y="1526"/>
                      </a:lnTo>
                      <a:lnTo>
                        <a:pt x="1303" y="1516"/>
                      </a:lnTo>
                      <a:lnTo>
                        <a:pt x="1294" y="1509"/>
                      </a:lnTo>
                      <a:lnTo>
                        <a:pt x="1285" y="1503"/>
                      </a:lnTo>
                      <a:lnTo>
                        <a:pt x="1277" y="1500"/>
                      </a:lnTo>
                      <a:lnTo>
                        <a:pt x="1270" y="1498"/>
                      </a:lnTo>
                      <a:lnTo>
                        <a:pt x="1264" y="1498"/>
                      </a:lnTo>
                      <a:lnTo>
                        <a:pt x="1258" y="1499"/>
                      </a:lnTo>
                      <a:lnTo>
                        <a:pt x="1253" y="1503"/>
                      </a:lnTo>
                      <a:lnTo>
                        <a:pt x="1248" y="1508"/>
                      </a:lnTo>
                      <a:lnTo>
                        <a:pt x="1243" y="1515"/>
                      </a:lnTo>
                      <a:lnTo>
                        <a:pt x="1239" y="1524"/>
                      </a:lnTo>
                      <a:lnTo>
                        <a:pt x="1236" y="1534"/>
                      </a:lnTo>
                      <a:lnTo>
                        <a:pt x="1233" y="1547"/>
                      </a:lnTo>
                      <a:lnTo>
                        <a:pt x="1231" y="1561"/>
                      </a:lnTo>
                      <a:lnTo>
                        <a:pt x="1229" y="1577"/>
                      </a:lnTo>
                      <a:lnTo>
                        <a:pt x="1228" y="1596"/>
                      </a:lnTo>
                      <a:lnTo>
                        <a:pt x="1256" y="1642"/>
                      </a:lnTo>
                      <a:lnTo>
                        <a:pt x="1259" y="1655"/>
                      </a:lnTo>
                      <a:lnTo>
                        <a:pt x="1261" y="1667"/>
                      </a:lnTo>
                      <a:lnTo>
                        <a:pt x="1262" y="1677"/>
                      </a:lnTo>
                      <a:lnTo>
                        <a:pt x="1261" y="1685"/>
                      </a:lnTo>
                      <a:lnTo>
                        <a:pt x="1259" y="1692"/>
                      </a:lnTo>
                      <a:lnTo>
                        <a:pt x="1256" y="1697"/>
                      </a:lnTo>
                      <a:lnTo>
                        <a:pt x="1253" y="1699"/>
                      </a:lnTo>
                      <a:lnTo>
                        <a:pt x="1251" y="1701"/>
                      </a:lnTo>
                      <a:lnTo>
                        <a:pt x="1248" y="1702"/>
                      </a:lnTo>
                      <a:lnTo>
                        <a:pt x="1245" y="1702"/>
                      </a:lnTo>
                      <a:lnTo>
                        <a:pt x="1237" y="1703"/>
                      </a:lnTo>
                      <a:lnTo>
                        <a:pt x="1228" y="1701"/>
                      </a:lnTo>
                      <a:lnTo>
                        <a:pt x="1218" y="1699"/>
                      </a:lnTo>
                      <a:lnTo>
                        <a:pt x="1206" y="1694"/>
                      </a:lnTo>
                      <a:lnTo>
                        <a:pt x="1193" y="1688"/>
                      </a:lnTo>
                      <a:lnTo>
                        <a:pt x="1179" y="1681"/>
                      </a:lnTo>
                      <a:lnTo>
                        <a:pt x="1164" y="1672"/>
                      </a:lnTo>
                      <a:lnTo>
                        <a:pt x="1146" y="1662"/>
                      </a:lnTo>
                      <a:lnTo>
                        <a:pt x="1004" y="1660"/>
                      </a:lnTo>
                      <a:lnTo>
                        <a:pt x="977" y="1640"/>
                      </a:lnTo>
                      <a:lnTo>
                        <a:pt x="951" y="1622"/>
                      </a:lnTo>
                      <a:lnTo>
                        <a:pt x="926" y="1607"/>
                      </a:lnTo>
                      <a:lnTo>
                        <a:pt x="902" y="1595"/>
                      </a:lnTo>
                      <a:lnTo>
                        <a:pt x="891" y="1589"/>
                      </a:lnTo>
                      <a:lnTo>
                        <a:pt x="880" y="1584"/>
                      </a:lnTo>
                      <a:lnTo>
                        <a:pt x="868" y="1580"/>
                      </a:lnTo>
                      <a:lnTo>
                        <a:pt x="857" y="1577"/>
                      </a:lnTo>
                      <a:lnTo>
                        <a:pt x="847" y="1575"/>
                      </a:lnTo>
                      <a:lnTo>
                        <a:pt x="837" y="1573"/>
                      </a:lnTo>
                      <a:lnTo>
                        <a:pt x="828" y="1572"/>
                      </a:lnTo>
                      <a:lnTo>
                        <a:pt x="818" y="1572"/>
                      </a:lnTo>
                      <a:lnTo>
                        <a:pt x="698" y="1550"/>
                      </a:lnTo>
                      <a:lnTo>
                        <a:pt x="686" y="1549"/>
                      </a:lnTo>
                      <a:lnTo>
                        <a:pt x="674" y="1548"/>
                      </a:lnTo>
                      <a:lnTo>
                        <a:pt x="662" y="1549"/>
                      </a:lnTo>
                      <a:lnTo>
                        <a:pt x="652" y="1550"/>
                      </a:lnTo>
                      <a:lnTo>
                        <a:pt x="631" y="1554"/>
                      </a:lnTo>
                      <a:lnTo>
                        <a:pt x="612" y="1558"/>
                      </a:lnTo>
                      <a:lnTo>
                        <a:pt x="602" y="1558"/>
                      </a:lnTo>
                      <a:lnTo>
                        <a:pt x="592" y="1558"/>
                      </a:lnTo>
                      <a:lnTo>
                        <a:pt x="582" y="1557"/>
                      </a:lnTo>
                      <a:lnTo>
                        <a:pt x="572" y="1554"/>
                      </a:lnTo>
                      <a:lnTo>
                        <a:pt x="561" y="1550"/>
                      </a:lnTo>
                      <a:lnTo>
                        <a:pt x="550" y="1543"/>
                      </a:lnTo>
                      <a:lnTo>
                        <a:pt x="539" y="1534"/>
                      </a:lnTo>
                      <a:lnTo>
                        <a:pt x="526" y="1523"/>
                      </a:lnTo>
                      <a:lnTo>
                        <a:pt x="358" y="1503"/>
                      </a:lnTo>
                      <a:lnTo>
                        <a:pt x="267" y="1243"/>
                      </a:lnTo>
                      <a:lnTo>
                        <a:pt x="0" y="1223"/>
                      </a:lnTo>
                      <a:lnTo>
                        <a:pt x="80" y="886"/>
                      </a:lnTo>
                      <a:lnTo>
                        <a:pt x="111" y="593"/>
                      </a:lnTo>
                      <a:lnTo>
                        <a:pt x="132" y="619"/>
                      </a:lnTo>
                      <a:lnTo>
                        <a:pt x="233" y="488"/>
                      </a:lnTo>
                      <a:lnTo>
                        <a:pt x="305" y="347"/>
                      </a:lnTo>
                      <a:lnTo>
                        <a:pt x="375" y="271"/>
                      </a:lnTo>
                      <a:lnTo>
                        <a:pt x="397" y="163"/>
                      </a:lnTo>
                      <a:lnTo>
                        <a:pt x="442" y="110"/>
                      </a:lnTo>
                      <a:lnTo>
                        <a:pt x="517" y="90"/>
                      </a:lnTo>
                      <a:lnTo>
                        <a:pt x="643" y="0"/>
                      </a:lnTo>
                      <a:lnTo>
                        <a:pt x="663" y="5"/>
                      </a:lnTo>
                      <a:lnTo>
                        <a:pt x="915" y="60"/>
                      </a:lnTo>
                      <a:lnTo>
                        <a:pt x="929" y="57"/>
                      </a:lnTo>
                      <a:lnTo>
                        <a:pt x="944" y="53"/>
                      </a:lnTo>
                      <a:lnTo>
                        <a:pt x="958" y="51"/>
                      </a:lnTo>
                      <a:lnTo>
                        <a:pt x="972" y="48"/>
                      </a:lnTo>
                      <a:lnTo>
                        <a:pt x="986" y="47"/>
                      </a:lnTo>
                      <a:lnTo>
                        <a:pt x="1000" y="46"/>
                      </a:lnTo>
                      <a:lnTo>
                        <a:pt x="1014" y="46"/>
                      </a:lnTo>
                      <a:lnTo>
                        <a:pt x="1027" y="47"/>
                      </a:lnTo>
                      <a:lnTo>
                        <a:pt x="1040" y="48"/>
                      </a:lnTo>
                      <a:lnTo>
                        <a:pt x="1053" y="51"/>
                      </a:lnTo>
                      <a:lnTo>
                        <a:pt x="1065" y="54"/>
                      </a:lnTo>
                      <a:lnTo>
                        <a:pt x="1077" y="58"/>
                      </a:lnTo>
                      <a:lnTo>
                        <a:pt x="1088" y="63"/>
                      </a:lnTo>
                      <a:lnTo>
                        <a:pt x="1100" y="69"/>
                      </a:lnTo>
                      <a:lnTo>
                        <a:pt x="1111" y="76"/>
                      </a:lnTo>
                      <a:lnTo>
                        <a:pt x="1122" y="84"/>
                      </a:lnTo>
                      <a:lnTo>
                        <a:pt x="1282" y="81"/>
                      </a:lnTo>
                      <a:lnTo>
                        <a:pt x="1515" y="218"/>
                      </a:lnTo>
                      <a:lnTo>
                        <a:pt x="1799" y="227"/>
                      </a:lnTo>
                      <a:lnTo>
                        <a:pt x="1896" y="337"/>
                      </a:lnTo>
                      <a:lnTo>
                        <a:pt x="1917" y="587"/>
                      </a:lnTo>
                      <a:lnTo>
                        <a:pt x="2002" y="735"/>
                      </a:lnTo>
                      <a:lnTo>
                        <a:pt x="2010" y="844"/>
                      </a:lnTo>
                      <a:lnTo>
                        <a:pt x="2010" y="854"/>
                      </a:lnTo>
                      <a:lnTo>
                        <a:pt x="2011" y="864"/>
                      </a:lnTo>
                      <a:lnTo>
                        <a:pt x="2013" y="872"/>
                      </a:lnTo>
                      <a:lnTo>
                        <a:pt x="2016" y="880"/>
                      </a:lnTo>
                      <a:lnTo>
                        <a:pt x="2021" y="889"/>
                      </a:lnTo>
                      <a:lnTo>
                        <a:pt x="2027" y="896"/>
                      </a:lnTo>
                      <a:lnTo>
                        <a:pt x="2034" y="902"/>
                      </a:lnTo>
                      <a:lnTo>
                        <a:pt x="2042" y="908"/>
                      </a:lnTo>
                      <a:lnTo>
                        <a:pt x="2051" y="913"/>
                      </a:lnTo>
                      <a:lnTo>
                        <a:pt x="2061" y="917"/>
                      </a:lnTo>
                      <a:lnTo>
                        <a:pt x="2073" y="921"/>
                      </a:lnTo>
                      <a:lnTo>
                        <a:pt x="2085" y="924"/>
                      </a:lnTo>
                      <a:lnTo>
                        <a:pt x="2099" y="927"/>
                      </a:lnTo>
                      <a:lnTo>
                        <a:pt x="2114" y="928"/>
                      </a:lnTo>
                      <a:lnTo>
                        <a:pt x="2131" y="930"/>
                      </a:lnTo>
                      <a:lnTo>
                        <a:pt x="2148" y="931"/>
                      </a:lnTo>
                      <a:lnTo>
                        <a:pt x="2161" y="930"/>
                      </a:lnTo>
                      <a:lnTo>
                        <a:pt x="2173" y="929"/>
                      </a:lnTo>
                      <a:lnTo>
                        <a:pt x="2185" y="930"/>
                      </a:lnTo>
                      <a:lnTo>
                        <a:pt x="2197" y="931"/>
                      </a:lnTo>
                      <a:lnTo>
                        <a:pt x="2207" y="933"/>
                      </a:lnTo>
                      <a:lnTo>
                        <a:pt x="2218" y="936"/>
                      </a:lnTo>
                      <a:lnTo>
                        <a:pt x="2228" y="940"/>
                      </a:lnTo>
                      <a:lnTo>
                        <a:pt x="2237" y="945"/>
                      </a:lnTo>
                      <a:lnTo>
                        <a:pt x="2246" y="950"/>
                      </a:lnTo>
                      <a:lnTo>
                        <a:pt x="2254" y="956"/>
                      </a:lnTo>
                      <a:lnTo>
                        <a:pt x="2261" y="963"/>
                      </a:lnTo>
                      <a:lnTo>
                        <a:pt x="2270" y="970"/>
                      </a:lnTo>
                      <a:lnTo>
                        <a:pt x="2276" y="979"/>
                      </a:lnTo>
                      <a:lnTo>
                        <a:pt x="2282" y="988"/>
                      </a:lnTo>
                      <a:lnTo>
                        <a:pt x="2288" y="998"/>
                      </a:lnTo>
                      <a:lnTo>
                        <a:pt x="2293" y="1009"/>
                      </a:lnTo>
                      <a:lnTo>
                        <a:pt x="2293" y="1018"/>
                      </a:lnTo>
                      <a:lnTo>
                        <a:pt x="2293" y="1025"/>
                      </a:lnTo>
                      <a:lnTo>
                        <a:pt x="2295" y="1033"/>
                      </a:lnTo>
                      <a:lnTo>
                        <a:pt x="2297" y="1040"/>
                      </a:lnTo>
                      <a:lnTo>
                        <a:pt x="2301" y="1046"/>
                      </a:lnTo>
                      <a:lnTo>
                        <a:pt x="2305" y="1051"/>
                      </a:lnTo>
                      <a:lnTo>
                        <a:pt x="2311" y="1056"/>
                      </a:lnTo>
                      <a:lnTo>
                        <a:pt x="2317" y="1060"/>
                      </a:lnTo>
                      <a:lnTo>
                        <a:pt x="2324" y="1063"/>
                      </a:lnTo>
                      <a:lnTo>
                        <a:pt x="2331" y="1066"/>
                      </a:lnTo>
                      <a:lnTo>
                        <a:pt x="2340" y="1069"/>
                      </a:lnTo>
                      <a:lnTo>
                        <a:pt x="2349" y="1071"/>
                      </a:lnTo>
                      <a:lnTo>
                        <a:pt x="2369" y="1074"/>
                      </a:lnTo>
                      <a:lnTo>
                        <a:pt x="2391" y="1076"/>
                      </a:lnTo>
                      <a:lnTo>
                        <a:pt x="2427" y="1067"/>
                      </a:lnTo>
                      <a:lnTo>
                        <a:pt x="2467" y="1168"/>
                      </a:lnTo>
                      <a:lnTo>
                        <a:pt x="2455" y="1214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6043" name="Freeform 27"/>
                <p:cNvSpPr>
                  <a:spLocks noChangeAspect="1"/>
                </p:cNvSpPr>
                <p:nvPr/>
              </p:nvSpPr>
              <p:spPr bwMode="auto">
                <a:xfrm>
                  <a:off x="7582" y="3921"/>
                  <a:ext cx="511" cy="339"/>
                </a:xfrm>
                <a:custGeom>
                  <a:avLst/>
                  <a:gdLst>
                    <a:gd name="T0" fmla="*/ 1941 w 2044"/>
                    <a:gd name="T1" fmla="*/ 124 h 1357"/>
                    <a:gd name="T2" fmla="*/ 2044 w 2044"/>
                    <a:gd name="T3" fmla="*/ 632 h 1357"/>
                    <a:gd name="T4" fmla="*/ 1696 w 2044"/>
                    <a:gd name="T5" fmla="*/ 1176 h 1357"/>
                    <a:gd name="T6" fmla="*/ 1280 w 2044"/>
                    <a:gd name="T7" fmla="*/ 1316 h 1357"/>
                    <a:gd name="T8" fmla="*/ 1476 w 2044"/>
                    <a:gd name="T9" fmla="*/ 1085 h 1357"/>
                    <a:gd name="T10" fmla="*/ 1117 w 2044"/>
                    <a:gd name="T11" fmla="*/ 990 h 1357"/>
                    <a:gd name="T12" fmla="*/ 701 w 2044"/>
                    <a:gd name="T13" fmla="*/ 600 h 1357"/>
                    <a:gd name="T14" fmla="*/ 393 w 2044"/>
                    <a:gd name="T15" fmla="*/ 490 h 1357"/>
                    <a:gd name="T16" fmla="*/ 24 w 2044"/>
                    <a:gd name="T17" fmla="*/ 416 h 1357"/>
                    <a:gd name="T18" fmla="*/ 0 w 2044"/>
                    <a:gd name="T19" fmla="*/ 242 h 1357"/>
                    <a:gd name="T20" fmla="*/ 230 w 2044"/>
                    <a:gd name="T21" fmla="*/ 94 h 1357"/>
                    <a:gd name="T22" fmla="*/ 265 w 2044"/>
                    <a:gd name="T23" fmla="*/ 121 h 1357"/>
                    <a:gd name="T24" fmla="*/ 296 w 2044"/>
                    <a:gd name="T25" fmla="*/ 129 h 1357"/>
                    <a:gd name="T26" fmla="*/ 335 w 2044"/>
                    <a:gd name="T27" fmla="*/ 125 h 1357"/>
                    <a:gd name="T28" fmla="*/ 378 w 2044"/>
                    <a:gd name="T29" fmla="*/ 119 h 1357"/>
                    <a:gd name="T30" fmla="*/ 522 w 2044"/>
                    <a:gd name="T31" fmla="*/ 143 h 1357"/>
                    <a:gd name="T32" fmla="*/ 551 w 2044"/>
                    <a:gd name="T33" fmla="*/ 146 h 1357"/>
                    <a:gd name="T34" fmla="*/ 584 w 2044"/>
                    <a:gd name="T35" fmla="*/ 155 h 1357"/>
                    <a:gd name="T36" fmla="*/ 630 w 2044"/>
                    <a:gd name="T37" fmla="*/ 178 h 1357"/>
                    <a:gd name="T38" fmla="*/ 708 w 2044"/>
                    <a:gd name="T39" fmla="*/ 231 h 1357"/>
                    <a:gd name="T40" fmla="*/ 883 w 2044"/>
                    <a:gd name="T41" fmla="*/ 252 h 1357"/>
                    <a:gd name="T42" fmla="*/ 922 w 2044"/>
                    <a:gd name="T43" fmla="*/ 270 h 1357"/>
                    <a:gd name="T44" fmla="*/ 949 w 2044"/>
                    <a:gd name="T45" fmla="*/ 273 h 1357"/>
                    <a:gd name="T46" fmla="*/ 957 w 2044"/>
                    <a:gd name="T47" fmla="*/ 270 h 1357"/>
                    <a:gd name="T48" fmla="*/ 965 w 2044"/>
                    <a:gd name="T49" fmla="*/ 256 h 1357"/>
                    <a:gd name="T50" fmla="*/ 963 w 2044"/>
                    <a:gd name="T51" fmla="*/ 226 h 1357"/>
                    <a:gd name="T52" fmla="*/ 933 w 2044"/>
                    <a:gd name="T53" fmla="*/ 148 h 1357"/>
                    <a:gd name="T54" fmla="*/ 940 w 2044"/>
                    <a:gd name="T55" fmla="*/ 105 h 1357"/>
                    <a:gd name="T56" fmla="*/ 952 w 2044"/>
                    <a:gd name="T57" fmla="*/ 79 h 1357"/>
                    <a:gd name="T58" fmla="*/ 968 w 2044"/>
                    <a:gd name="T59" fmla="*/ 69 h 1357"/>
                    <a:gd name="T60" fmla="*/ 989 w 2044"/>
                    <a:gd name="T61" fmla="*/ 74 h 1357"/>
                    <a:gd name="T62" fmla="*/ 1016 w 2044"/>
                    <a:gd name="T63" fmla="*/ 97 h 1357"/>
                    <a:gd name="T64" fmla="*/ 1097 w 2044"/>
                    <a:gd name="T65" fmla="*/ 84 h 1357"/>
                    <a:gd name="T66" fmla="*/ 1126 w 2044"/>
                    <a:gd name="T67" fmla="*/ 63 h 1357"/>
                    <a:gd name="T68" fmla="*/ 1160 w 2044"/>
                    <a:gd name="T69" fmla="*/ 46 h 1357"/>
                    <a:gd name="T70" fmla="*/ 1197 w 2044"/>
                    <a:gd name="T71" fmla="*/ 37 h 1357"/>
                    <a:gd name="T72" fmla="*/ 1234 w 2044"/>
                    <a:gd name="T73" fmla="*/ 36 h 1357"/>
                    <a:gd name="T74" fmla="*/ 1294 w 2044"/>
                    <a:gd name="T75" fmla="*/ 46 h 1357"/>
                    <a:gd name="T76" fmla="*/ 1311 w 2044"/>
                    <a:gd name="T77" fmla="*/ 36 h 1357"/>
                    <a:gd name="T78" fmla="*/ 1330 w 2044"/>
                    <a:gd name="T79" fmla="*/ 30 h 1357"/>
                    <a:gd name="T80" fmla="*/ 1350 w 2044"/>
                    <a:gd name="T81" fmla="*/ 29 h 1357"/>
                    <a:gd name="T82" fmla="*/ 1373 w 2044"/>
                    <a:gd name="T83" fmla="*/ 33 h 1357"/>
                    <a:gd name="T84" fmla="*/ 1486 w 2044"/>
                    <a:gd name="T85" fmla="*/ 92 h 1357"/>
                    <a:gd name="T86" fmla="*/ 1629 w 2044"/>
                    <a:gd name="T87" fmla="*/ 78 h 1357"/>
                    <a:gd name="T88" fmla="*/ 1678 w 2044"/>
                    <a:gd name="T89" fmla="*/ 62 h 1357"/>
                    <a:gd name="T90" fmla="*/ 1717 w 2044"/>
                    <a:gd name="T91" fmla="*/ 56 h 1357"/>
                    <a:gd name="T92" fmla="*/ 1797 w 2044"/>
                    <a:gd name="T93" fmla="*/ 41 h 1357"/>
                    <a:gd name="T94" fmla="*/ 1861 w 2044"/>
                    <a:gd name="T95" fmla="*/ 12 h 1357"/>
                    <a:gd name="T96" fmla="*/ 1898 w 2044"/>
                    <a:gd name="T97" fmla="*/ 1 h 1357"/>
                    <a:gd name="T98" fmla="*/ 1919 w 2044"/>
                    <a:gd name="T99" fmla="*/ 1 h 1357"/>
                    <a:gd name="T100" fmla="*/ 1937 w 2044"/>
                    <a:gd name="T101" fmla="*/ 8 h 13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2044" h="1357">
                      <a:moveTo>
                        <a:pt x="1943" y="12"/>
                      </a:moveTo>
                      <a:lnTo>
                        <a:pt x="1970" y="57"/>
                      </a:lnTo>
                      <a:lnTo>
                        <a:pt x="1941" y="124"/>
                      </a:lnTo>
                      <a:lnTo>
                        <a:pt x="1970" y="645"/>
                      </a:lnTo>
                      <a:lnTo>
                        <a:pt x="2030" y="566"/>
                      </a:lnTo>
                      <a:lnTo>
                        <a:pt x="2044" y="632"/>
                      </a:lnTo>
                      <a:lnTo>
                        <a:pt x="1951" y="822"/>
                      </a:lnTo>
                      <a:lnTo>
                        <a:pt x="1923" y="989"/>
                      </a:lnTo>
                      <a:lnTo>
                        <a:pt x="1696" y="1176"/>
                      </a:lnTo>
                      <a:lnTo>
                        <a:pt x="1508" y="1354"/>
                      </a:lnTo>
                      <a:lnTo>
                        <a:pt x="1274" y="1357"/>
                      </a:lnTo>
                      <a:lnTo>
                        <a:pt x="1280" y="1316"/>
                      </a:lnTo>
                      <a:lnTo>
                        <a:pt x="1392" y="1225"/>
                      </a:lnTo>
                      <a:lnTo>
                        <a:pt x="1422" y="1134"/>
                      </a:lnTo>
                      <a:lnTo>
                        <a:pt x="1476" y="1085"/>
                      </a:lnTo>
                      <a:lnTo>
                        <a:pt x="1451" y="1047"/>
                      </a:lnTo>
                      <a:lnTo>
                        <a:pt x="1379" y="1028"/>
                      </a:lnTo>
                      <a:lnTo>
                        <a:pt x="1117" y="990"/>
                      </a:lnTo>
                      <a:lnTo>
                        <a:pt x="853" y="644"/>
                      </a:lnTo>
                      <a:lnTo>
                        <a:pt x="779" y="650"/>
                      </a:lnTo>
                      <a:lnTo>
                        <a:pt x="701" y="600"/>
                      </a:lnTo>
                      <a:lnTo>
                        <a:pt x="638" y="567"/>
                      </a:lnTo>
                      <a:lnTo>
                        <a:pt x="560" y="512"/>
                      </a:lnTo>
                      <a:lnTo>
                        <a:pt x="393" y="490"/>
                      </a:lnTo>
                      <a:lnTo>
                        <a:pt x="301" y="455"/>
                      </a:lnTo>
                      <a:lnTo>
                        <a:pt x="189" y="471"/>
                      </a:lnTo>
                      <a:lnTo>
                        <a:pt x="24" y="416"/>
                      </a:lnTo>
                      <a:lnTo>
                        <a:pt x="20" y="415"/>
                      </a:lnTo>
                      <a:lnTo>
                        <a:pt x="13" y="300"/>
                      </a:lnTo>
                      <a:lnTo>
                        <a:pt x="0" y="242"/>
                      </a:lnTo>
                      <a:lnTo>
                        <a:pt x="25" y="176"/>
                      </a:lnTo>
                      <a:lnTo>
                        <a:pt x="55" y="73"/>
                      </a:lnTo>
                      <a:lnTo>
                        <a:pt x="230" y="94"/>
                      </a:lnTo>
                      <a:lnTo>
                        <a:pt x="243" y="105"/>
                      </a:lnTo>
                      <a:lnTo>
                        <a:pt x="254" y="114"/>
                      </a:lnTo>
                      <a:lnTo>
                        <a:pt x="265" y="121"/>
                      </a:lnTo>
                      <a:lnTo>
                        <a:pt x="276" y="125"/>
                      </a:lnTo>
                      <a:lnTo>
                        <a:pt x="286" y="128"/>
                      </a:lnTo>
                      <a:lnTo>
                        <a:pt x="296" y="129"/>
                      </a:lnTo>
                      <a:lnTo>
                        <a:pt x="306" y="129"/>
                      </a:lnTo>
                      <a:lnTo>
                        <a:pt x="316" y="129"/>
                      </a:lnTo>
                      <a:lnTo>
                        <a:pt x="335" y="125"/>
                      </a:lnTo>
                      <a:lnTo>
                        <a:pt x="356" y="121"/>
                      </a:lnTo>
                      <a:lnTo>
                        <a:pt x="366" y="120"/>
                      </a:lnTo>
                      <a:lnTo>
                        <a:pt x="378" y="119"/>
                      </a:lnTo>
                      <a:lnTo>
                        <a:pt x="390" y="120"/>
                      </a:lnTo>
                      <a:lnTo>
                        <a:pt x="402" y="121"/>
                      </a:lnTo>
                      <a:lnTo>
                        <a:pt x="522" y="143"/>
                      </a:lnTo>
                      <a:lnTo>
                        <a:pt x="532" y="143"/>
                      </a:lnTo>
                      <a:lnTo>
                        <a:pt x="541" y="144"/>
                      </a:lnTo>
                      <a:lnTo>
                        <a:pt x="551" y="146"/>
                      </a:lnTo>
                      <a:lnTo>
                        <a:pt x="561" y="148"/>
                      </a:lnTo>
                      <a:lnTo>
                        <a:pt x="572" y="151"/>
                      </a:lnTo>
                      <a:lnTo>
                        <a:pt x="584" y="155"/>
                      </a:lnTo>
                      <a:lnTo>
                        <a:pt x="595" y="160"/>
                      </a:lnTo>
                      <a:lnTo>
                        <a:pt x="606" y="166"/>
                      </a:lnTo>
                      <a:lnTo>
                        <a:pt x="630" y="178"/>
                      </a:lnTo>
                      <a:lnTo>
                        <a:pt x="655" y="193"/>
                      </a:lnTo>
                      <a:lnTo>
                        <a:pt x="681" y="211"/>
                      </a:lnTo>
                      <a:lnTo>
                        <a:pt x="708" y="231"/>
                      </a:lnTo>
                      <a:lnTo>
                        <a:pt x="850" y="233"/>
                      </a:lnTo>
                      <a:lnTo>
                        <a:pt x="868" y="243"/>
                      </a:lnTo>
                      <a:lnTo>
                        <a:pt x="883" y="252"/>
                      </a:lnTo>
                      <a:lnTo>
                        <a:pt x="897" y="259"/>
                      </a:lnTo>
                      <a:lnTo>
                        <a:pt x="910" y="265"/>
                      </a:lnTo>
                      <a:lnTo>
                        <a:pt x="922" y="270"/>
                      </a:lnTo>
                      <a:lnTo>
                        <a:pt x="932" y="272"/>
                      </a:lnTo>
                      <a:lnTo>
                        <a:pt x="941" y="274"/>
                      </a:lnTo>
                      <a:lnTo>
                        <a:pt x="949" y="273"/>
                      </a:lnTo>
                      <a:lnTo>
                        <a:pt x="952" y="273"/>
                      </a:lnTo>
                      <a:lnTo>
                        <a:pt x="955" y="272"/>
                      </a:lnTo>
                      <a:lnTo>
                        <a:pt x="957" y="270"/>
                      </a:lnTo>
                      <a:lnTo>
                        <a:pt x="960" y="268"/>
                      </a:lnTo>
                      <a:lnTo>
                        <a:pt x="963" y="263"/>
                      </a:lnTo>
                      <a:lnTo>
                        <a:pt x="965" y="256"/>
                      </a:lnTo>
                      <a:lnTo>
                        <a:pt x="966" y="248"/>
                      </a:lnTo>
                      <a:lnTo>
                        <a:pt x="965" y="238"/>
                      </a:lnTo>
                      <a:lnTo>
                        <a:pt x="963" y="226"/>
                      </a:lnTo>
                      <a:lnTo>
                        <a:pt x="960" y="213"/>
                      </a:lnTo>
                      <a:lnTo>
                        <a:pt x="932" y="167"/>
                      </a:lnTo>
                      <a:lnTo>
                        <a:pt x="933" y="148"/>
                      </a:lnTo>
                      <a:lnTo>
                        <a:pt x="935" y="132"/>
                      </a:lnTo>
                      <a:lnTo>
                        <a:pt x="937" y="118"/>
                      </a:lnTo>
                      <a:lnTo>
                        <a:pt x="940" y="105"/>
                      </a:lnTo>
                      <a:lnTo>
                        <a:pt x="943" y="95"/>
                      </a:lnTo>
                      <a:lnTo>
                        <a:pt x="947" y="86"/>
                      </a:lnTo>
                      <a:lnTo>
                        <a:pt x="952" y="79"/>
                      </a:lnTo>
                      <a:lnTo>
                        <a:pt x="957" y="74"/>
                      </a:lnTo>
                      <a:lnTo>
                        <a:pt x="962" y="70"/>
                      </a:lnTo>
                      <a:lnTo>
                        <a:pt x="968" y="69"/>
                      </a:lnTo>
                      <a:lnTo>
                        <a:pt x="974" y="69"/>
                      </a:lnTo>
                      <a:lnTo>
                        <a:pt x="981" y="71"/>
                      </a:lnTo>
                      <a:lnTo>
                        <a:pt x="989" y="74"/>
                      </a:lnTo>
                      <a:lnTo>
                        <a:pt x="998" y="80"/>
                      </a:lnTo>
                      <a:lnTo>
                        <a:pt x="1007" y="87"/>
                      </a:lnTo>
                      <a:lnTo>
                        <a:pt x="1016" y="97"/>
                      </a:lnTo>
                      <a:lnTo>
                        <a:pt x="1081" y="100"/>
                      </a:lnTo>
                      <a:lnTo>
                        <a:pt x="1088" y="92"/>
                      </a:lnTo>
                      <a:lnTo>
                        <a:pt x="1097" y="84"/>
                      </a:lnTo>
                      <a:lnTo>
                        <a:pt x="1106" y="76"/>
                      </a:lnTo>
                      <a:lnTo>
                        <a:pt x="1115" y="69"/>
                      </a:lnTo>
                      <a:lnTo>
                        <a:pt x="1126" y="63"/>
                      </a:lnTo>
                      <a:lnTo>
                        <a:pt x="1138" y="57"/>
                      </a:lnTo>
                      <a:lnTo>
                        <a:pt x="1149" y="51"/>
                      </a:lnTo>
                      <a:lnTo>
                        <a:pt x="1160" y="46"/>
                      </a:lnTo>
                      <a:lnTo>
                        <a:pt x="1172" y="42"/>
                      </a:lnTo>
                      <a:lnTo>
                        <a:pt x="1184" y="39"/>
                      </a:lnTo>
                      <a:lnTo>
                        <a:pt x="1197" y="37"/>
                      </a:lnTo>
                      <a:lnTo>
                        <a:pt x="1209" y="35"/>
                      </a:lnTo>
                      <a:lnTo>
                        <a:pt x="1221" y="35"/>
                      </a:lnTo>
                      <a:lnTo>
                        <a:pt x="1234" y="36"/>
                      </a:lnTo>
                      <a:lnTo>
                        <a:pt x="1246" y="38"/>
                      </a:lnTo>
                      <a:lnTo>
                        <a:pt x="1258" y="41"/>
                      </a:lnTo>
                      <a:lnTo>
                        <a:pt x="1294" y="46"/>
                      </a:lnTo>
                      <a:lnTo>
                        <a:pt x="1300" y="42"/>
                      </a:lnTo>
                      <a:lnTo>
                        <a:pt x="1305" y="39"/>
                      </a:lnTo>
                      <a:lnTo>
                        <a:pt x="1311" y="36"/>
                      </a:lnTo>
                      <a:lnTo>
                        <a:pt x="1317" y="33"/>
                      </a:lnTo>
                      <a:lnTo>
                        <a:pt x="1323" y="31"/>
                      </a:lnTo>
                      <a:lnTo>
                        <a:pt x="1330" y="30"/>
                      </a:lnTo>
                      <a:lnTo>
                        <a:pt x="1336" y="29"/>
                      </a:lnTo>
                      <a:lnTo>
                        <a:pt x="1343" y="29"/>
                      </a:lnTo>
                      <a:lnTo>
                        <a:pt x="1350" y="29"/>
                      </a:lnTo>
                      <a:lnTo>
                        <a:pt x="1357" y="30"/>
                      </a:lnTo>
                      <a:lnTo>
                        <a:pt x="1365" y="31"/>
                      </a:lnTo>
                      <a:lnTo>
                        <a:pt x="1373" y="33"/>
                      </a:lnTo>
                      <a:lnTo>
                        <a:pt x="1389" y="38"/>
                      </a:lnTo>
                      <a:lnTo>
                        <a:pt x="1406" y="45"/>
                      </a:lnTo>
                      <a:lnTo>
                        <a:pt x="1486" y="92"/>
                      </a:lnTo>
                      <a:lnTo>
                        <a:pt x="1587" y="102"/>
                      </a:lnTo>
                      <a:lnTo>
                        <a:pt x="1602" y="92"/>
                      </a:lnTo>
                      <a:lnTo>
                        <a:pt x="1629" y="78"/>
                      </a:lnTo>
                      <a:lnTo>
                        <a:pt x="1646" y="71"/>
                      </a:lnTo>
                      <a:lnTo>
                        <a:pt x="1667" y="64"/>
                      </a:lnTo>
                      <a:lnTo>
                        <a:pt x="1678" y="62"/>
                      </a:lnTo>
                      <a:lnTo>
                        <a:pt x="1691" y="59"/>
                      </a:lnTo>
                      <a:lnTo>
                        <a:pt x="1703" y="58"/>
                      </a:lnTo>
                      <a:lnTo>
                        <a:pt x="1717" y="56"/>
                      </a:lnTo>
                      <a:lnTo>
                        <a:pt x="1742" y="53"/>
                      </a:lnTo>
                      <a:lnTo>
                        <a:pt x="1769" y="48"/>
                      </a:lnTo>
                      <a:lnTo>
                        <a:pt x="1797" y="41"/>
                      </a:lnTo>
                      <a:lnTo>
                        <a:pt x="1828" y="32"/>
                      </a:lnTo>
                      <a:lnTo>
                        <a:pt x="1845" y="22"/>
                      </a:lnTo>
                      <a:lnTo>
                        <a:pt x="1861" y="12"/>
                      </a:lnTo>
                      <a:lnTo>
                        <a:pt x="1876" y="6"/>
                      </a:lnTo>
                      <a:lnTo>
                        <a:pt x="1891" y="2"/>
                      </a:lnTo>
                      <a:lnTo>
                        <a:pt x="1898" y="1"/>
                      </a:lnTo>
                      <a:lnTo>
                        <a:pt x="1905" y="0"/>
                      </a:lnTo>
                      <a:lnTo>
                        <a:pt x="1912" y="0"/>
                      </a:lnTo>
                      <a:lnTo>
                        <a:pt x="1919" y="1"/>
                      </a:lnTo>
                      <a:lnTo>
                        <a:pt x="1925" y="3"/>
                      </a:lnTo>
                      <a:lnTo>
                        <a:pt x="1931" y="5"/>
                      </a:lnTo>
                      <a:lnTo>
                        <a:pt x="1937" y="8"/>
                      </a:lnTo>
                      <a:lnTo>
                        <a:pt x="1943" y="12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6044" name="Freeform 28"/>
                <p:cNvSpPr>
                  <a:spLocks noChangeAspect="1"/>
                </p:cNvSpPr>
                <p:nvPr/>
              </p:nvSpPr>
              <p:spPr bwMode="auto">
                <a:xfrm>
                  <a:off x="7546" y="801"/>
                  <a:ext cx="507" cy="578"/>
                </a:xfrm>
                <a:custGeom>
                  <a:avLst/>
                  <a:gdLst>
                    <a:gd name="T0" fmla="*/ 1619 w 2031"/>
                    <a:gd name="T1" fmla="*/ 686 h 2310"/>
                    <a:gd name="T2" fmla="*/ 2028 w 2031"/>
                    <a:gd name="T3" fmla="*/ 1139 h 2310"/>
                    <a:gd name="T4" fmla="*/ 1575 w 2031"/>
                    <a:gd name="T5" fmla="*/ 1761 h 2310"/>
                    <a:gd name="T6" fmla="*/ 1197 w 2031"/>
                    <a:gd name="T7" fmla="*/ 2273 h 2310"/>
                    <a:gd name="T8" fmla="*/ 1167 w 2031"/>
                    <a:gd name="T9" fmla="*/ 2299 h 2310"/>
                    <a:gd name="T10" fmla="*/ 1130 w 2031"/>
                    <a:gd name="T11" fmla="*/ 2310 h 2310"/>
                    <a:gd name="T12" fmla="*/ 1091 w 2031"/>
                    <a:gd name="T13" fmla="*/ 2307 h 2310"/>
                    <a:gd name="T14" fmla="*/ 1049 w 2031"/>
                    <a:gd name="T15" fmla="*/ 2294 h 2310"/>
                    <a:gd name="T16" fmla="*/ 1005 w 2031"/>
                    <a:gd name="T17" fmla="*/ 2273 h 2310"/>
                    <a:gd name="T18" fmla="*/ 987 w 2031"/>
                    <a:gd name="T19" fmla="*/ 2259 h 2310"/>
                    <a:gd name="T20" fmla="*/ 975 w 2031"/>
                    <a:gd name="T21" fmla="*/ 2241 h 2310"/>
                    <a:gd name="T22" fmla="*/ 967 w 2031"/>
                    <a:gd name="T23" fmla="*/ 2215 h 2310"/>
                    <a:gd name="T24" fmla="*/ 952 w 2031"/>
                    <a:gd name="T25" fmla="*/ 2188 h 2310"/>
                    <a:gd name="T26" fmla="*/ 926 w 2031"/>
                    <a:gd name="T27" fmla="*/ 2167 h 2310"/>
                    <a:gd name="T28" fmla="*/ 902 w 2031"/>
                    <a:gd name="T29" fmla="*/ 2153 h 2310"/>
                    <a:gd name="T30" fmla="*/ 899 w 2031"/>
                    <a:gd name="T31" fmla="*/ 2129 h 2310"/>
                    <a:gd name="T32" fmla="*/ 889 w 2031"/>
                    <a:gd name="T33" fmla="*/ 2101 h 2310"/>
                    <a:gd name="T34" fmla="*/ 869 w 2031"/>
                    <a:gd name="T35" fmla="*/ 2072 h 2310"/>
                    <a:gd name="T36" fmla="*/ 854 w 2031"/>
                    <a:gd name="T37" fmla="*/ 2029 h 2310"/>
                    <a:gd name="T38" fmla="*/ 843 w 2031"/>
                    <a:gd name="T39" fmla="*/ 1984 h 2310"/>
                    <a:gd name="T40" fmla="*/ 829 w 2031"/>
                    <a:gd name="T41" fmla="*/ 1946 h 2310"/>
                    <a:gd name="T42" fmla="*/ 811 w 2031"/>
                    <a:gd name="T43" fmla="*/ 1918 h 2310"/>
                    <a:gd name="T44" fmla="*/ 787 w 2031"/>
                    <a:gd name="T45" fmla="*/ 1901 h 2310"/>
                    <a:gd name="T46" fmla="*/ 757 w 2031"/>
                    <a:gd name="T47" fmla="*/ 1890 h 2310"/>
                    <a:gd name="T48" fmla="*/ 737 w 2031"/>
                    <a:gd name="T49" fmla="*/ 1875 h 2310"/>
                    <a:gd name="T50" fmla="*/ 726 w 2031"/>
                    <a:gd name="T51" fmla="*/ 1860 h 2310"/>
                    <a:gd name="T52" fmla="*/ 718 w 2031"/>
                    <a:gd name="T53" fmla="*/ 1842 h 2310"/>
                    <a:gd name="T54" fmla="*/ 673 w 2031"/>
                    <a:gd name="T55" fmla="*/ 1558 h 2310"/>
                    <a:gd name="T56" fmla="*/ 664 w 2031"/>
                    <a:gd name="T57" fmla="*/ 1524 h 2310"/>
                    <a:gd name="T58" fmla="*/ 642 w 2031"/>
                    <a:gd name="T59" fmla="*/ 1500 h 2310"/>
                    <a:gd name="T60" fmla="*/ 609 w 2031"/>
                    <a:gd name="T61" fmla="*/ 1480 h 2310"/>
                    <a:gd name="T62" fmla="*/ 577 w 2031"/>
                    <a:gd name="T63" fmla="*/ 1455 h 2310"/>
                    <a:gd name="T64" fmla="*/ 556 w 2031"/>
                    <a:gd name="T65" fmla="*/ 1423 h 2310"/>
                    <a:gd name="T66" fmla="*/ 547 w 2031"/>
                    <a:gd name="T67" fmla="*/ 1378 h 2310"/>
                    <a:gd name="T68" fmla="*/ 536 w 2031"/>
                    <a:gd name="T69" fmla="*/ 1337 h 2310"/>
                    <a:gd name="T70" fmla="*/ 516 w 2031"/>
                    <a:gd name="T71" fmla="*/ 1302 h 2310"/>
                    <a:gd name="T72" fmla="*/ 487 w 2031"/>
                    <a:gd name="T73" fmla="*/ 1273 h 2310"/>
                    <a:gd name="T74" fmla="*/ 448 w 2031"/>
                    <a:gd name="T75" fmla="*/ 1251 h 2310"/>
                    <a:gd name="T76" fmla="*/ 325 w 2031"/>
                    <a:gd name="T77" fmla="*/ 1220 h 2310"/>
                    <a:gd name="T78" fmla="*/ 289 w 2031"/>
                    <a:gd name="T79" fmla="*/ 1209 h 2310"/>
                    <a:gd name="T80" fmla="*/ 257 w 2031"/>
                    <a:gd name="T81" fmla="*/ 1190 h 2310"/>
                    <a:gd name="T82" fmla="*/ 226 w 2031"/>
                    <a:gd name="T83" fmla="*/ 1162 h 2310"/>
                    <a:gd name="T84" fmla="*/ 195 w 2031"/>
                    <a:gd name="T85" fmla="*/ 1137 h 2310"/>
                    <a:gd name="T86" fmla="*/ 167 w 2031"/>
                    <a:gd name="T87" fmla="*/ 1120 h 2310"/>
                    <a:gd name="T88" fmla="*/ 92 w 2031"/>
                    <a:gd name="T89" fmla="*/ 1092 h 2310"/>
                    <a:gd name="T90" fmla="*/ 47 w 2031"/>
                    <a:gd name="T91" fmla="*/ 1074 h 2310"/>
                    <a:gd name="T92" fmla="*/ 16 w 2031"/>
                    <a:gd name="T93" fmla="*/ 1049 h 2310"/>
                    <a:gd name="T94" fmla="*/ 0 w 2031"/>
                    <a:gd name="T95" fmla="*/ 800 h 2310"/>
                    <a:gd name="T96" fmla="*/ 336 w 2031"/>
                    <a:gd name="T97" fmla="*/ 908 h 2310"/>
                    <a:gd name="T98" fmla="*/ 1082 w 2031"/>
                    <a:gd name="T99" fmla="*/ 462 h 23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2031" h="2310">
                      <a:moveTo>
                        <a:pt x="1386" y="0"/>
                      </a:moveTo>
                      <a:lnTo>
                        <a:pt x="1510" y="185"/>
                      </a:lnTo>
                      <a:lnTo>
                        <a:pt x="1619" y="686"/>
                      </a:lnTo>
                      <a:lnTo>
                        <a:pt x="1753" y="1012"/>
                      </a:lnTo>
                      <a:lnTo>
                        <a:pt x="1940" y="1057"/>
                      </a:lnTo>
                      <a:lnTo>
                        <a:pt x="2028" y="1139"/>
                      </a:lnTo>
                      <a:lnTo>
                        <a:pt x="1994" y="1273"/>
                      </a:lnTo>
                      <a:lnTo>
                        <a:pt x="2031" y="1312"/>
                      </a:lnTo>
                      <a:lnTo>
                        <a:pt x="1575" y="1761"/>
                      </a:lnTo>
                      <a:lnTo>
                        <a:pt x="1473" y="1863"/>
                      </a:lnTo>
                      <a:lnTo>
                        <a:pt x="1206" y="2261"/>
                      </a:lnTo>
                      <a:lnTo>
                        <a:pt x="1197" y="2273"/>
                      </a:lnTo>
                      <a:lnTo>
                        <a:pt x="1187" y="2284"/>
                      </a:lnTo>
                      <a:lnTo>
                        <a:pt x="1177" y="2293"/>
                      </a:lnTo>
                      <a:lnTo>
                        <a:pt x="1167" y="2299"/>
                      </a:lnTo>
                      <a:lnTo>
                        <a:pt x="1155" y="2304"/>
                      </a:lnTo>
                      <a:lnTo>
                        <a:pt x="1144" y="2308"/>
                      </a:lnTo>
                      <a:lnTo>
                        <a:pt x="1130" y="2310"/>
                      </a:lnTo>
                      <a:lnTo>
                        <a:pt x="1118" y="2310"/>
                      </a:lnTo>
                      <a:lnTo>
                        <a:pt x="1105" y="2309"/>
                      </a:lnTo>
                      <a:lnTo>
                        <a:pt x="1091" y="2307"/>
                      </a:lnTo>
                      <a:lnTo>
                        <a:pt x="1078" y="2303"/>
                      </a:lnTo>
                      <a:lnTo>
                        <a:pt x="1064" y="2299"/>
                      </a:lnTo>
                      <a:lnTo>
                        <a:pt x="1049" y="2294"/>
                      </a:lnTo>
                      <a:lnTo>
                        <a:pt x="1035" y="2287"/>
                      </a:lnTo>
                      <a:lnTo>
                        <a:pt x="1020" y="2280"/>
                      </a:lnTo>
                      <a:lnTo>
                        <a:pt x="1005" y="2273"/>
                      </a:lnTo>
                      <a:lnTo>
                        <a:pt x="998" y="2269"/>
                      </a:lnTo>
                      <a:lnTo>
                        <a:pt x="992" y="2264"/>
                      </a:lnTo>
                      <a:lnTo>
                        <a:pt x="987" y="2259"/>
                      </a:lnTo>
                      <a:lnTo>
                        <a:pt x="982" y="2254"/>
                      </a:lnTo>
                      <a:lnTo>
                        <a:pt x="978" y="2248"/>
                      </a:lnTo>
                      <a:lnTo>
                        <a:pt x="975" y="2241"/>
                      </a:lnTo>
                      <a:lnTo>
                        <a:pt x="972" y="2233"/>
                      </a:lnTo>
                      <a:lnTo>
                        <a:pt x="969" y="2225"/>
                      </a:lnTo>
                      <a:lnTo>
                        <a:pt x="967" y="2215"/>
                      </a:lnTo>
                      <a:lnTo>
                        <a:pt x="963" y="2206"/>
                      </a:lnTo>
                      <a:lnTo>
                        <a:pt x="958" y="2197"/>
                      </a:lnTo>
                      <a:lnTo>
                        <a:pt x="952" y="2188"/>
                      </a:lnTo>
                      <a:lnTo>
                        <a:pt x="945" y="2181"/>
                      </a:lnTo>
                      <a:lnTo>
                        <a:pt x="936" y="2174"/>
                      </a:lnTo>
                      <a:lnTo>
                        <a:pt x="926" y="2167"/>
                      </a:lnTo>
                      <a:lnTo>
                        <a:pt x="915" y="2161"/>
                      </a:lnTo>
                      <a:lnTo>
                        <a:pt x="906" y="2157"/>
                      </a:lnTo>
                      <a:lnTo>
                        <a:pt x="902" y="2153"/>
                      </a:lnTo>
                      <a:lnTo>
                        <a:pt x="901" y="2148"/>
                      </a:lnTo>
                      <a:lnTo>
                        <a:pt x="901" y="2138"/>
                      </a:lnTo>
                      <a:lnTo>
                        <a:pt x="899" y="2129"/>
                      </a:lnTo>
                      <a:lnTo>
                        <a:pt x="897" y="2120"/>
                      </a:lnTo>
                      <a:lnTo>
                        <a:pt x="893" y="2110"/>
                      </a:lnTo>
                      <a:lnTo>
                        <a:pt x="889" y="2101"/>
                      </a:lnTo>
                      <a:lnTo>
                        <a:pt x="883" y="2091"/>
                      </a:lnTo>
                      <a:lnTo>
                        <a:pt x="876" y="2081"/>
                      </a:lnTo>
                      <a:lnTo>
                        <a:pt x="869" y="2072"/>
                      </a:lnTo>
                      <a:lnTo>
                        <a:pt x="859" y="2063"/>
                      </a:lnTo>
                      <a:lnTo>
                        <a:pt x="856" y="2045"/>
                      </a:lnTo>
                      <a:lnTo>
                        <a:pt x="854" y="2029"/>
                      </a:lnTo>
                      <a:lnTo>
                        <a:pt x="850" y="2013"/>
                      </a:lnTo>
                      <a:lnTo>
                        <a:pt x="847" y="1998"/>
                      </a:lnTo>
                      <a:lnTo>
                        <a:pt x="843" y="1984"/>
                      </a:lnTo>
                      <a:lnTo>
                        <a:pt x="839" y="1971"/>
                      </a:lnTo>
                      <a:lnTo>
                        <a:pt x="834" y="1958"/>
                      </a:lnTo>
                      <a:lnTo>
                        <a:pt x="829" y="1946"/>
                      </a:lnTo>
                      <a:lnTo>
                        <a:pt x="823" y="1936"/>
                      </a:lnTo>
                      <a:lnTo>
                        <a:pt x="817" y="1926"/>
                      </a:lnTo>
                      <a:lnTo>
                        <a:pt x="811" y="1918"/>
                      </a:lnTo>
                      <a:lnTo>
                        <a:pt x="803" y="1911"/>
                      </a:lnTo>
                      <a:lnTo>
                        <a:pt x="796" y="1905"/>
                      </a:lnTo>
                      <a:lnTo>
                        <a:pt x="787" y="1901"/>
                      </a:lnTo>
                      <a:lnTo>
                        <a:pt x="779" y="1897"/>
                      </a:lnTo>
                      <a:lnTo>
                        <a:pt x="769" y="1895"/>
                      </a:lnTo>
                      <a:lnTo>
                        <a:pt x="757" y="1890"/>
                      </a:lnTo>
                      <a:lnTo>
                        <a:pt x="746" y="1883"/>
                      </a:lnTo>
                      <a:lnTo>
                        <a:pt x="741" y="1879"/>
                      </a:lnTo>
                      <a:lnTo>
                        <a:pt x="737" y="1875"/>
                      </a:lnTo>
                      <a:lnTo>
                        <a:pt x="733" y="1870"/>
                      </a:lnTo>
                      <a:lnTo>
                        <a:pt x="729" y="1865"/>
                      </a:lnTo>
                      <a:lnTo>
                        <a:pt x="726" y="1860"/>
                      </a:lnTo>
                      <a:lnTo>
                        <a:pt x="723" y="1854"/>
                      </a:lnTo>
                      <a:lnTo>
                        <a:pt x="720" y="1848"/>
                      </a:lnTo>
                      <a:lnTo>
                        <a:pt x="718" y="1842"/>
                      </a:lnTo>
                      <a:lnTo>
                        <a:pt x="716" y="1828"/>
                      </a:lnTo>
                      <a:lnTo>
                        <a:pt x="715" y="1814"/>
                      </a:lnTo>
                      <a:lnTo>
                        <a:pt x="673" y="1558"/>
                      </a:lnTo>
                      <a:lnTo>
                        <a:pt x="671" y="1546"/>
                      </a:lnTo>
                      <a:lnTo>
                        <a:pt x="668" y="1535"/>
                      </a:lnTo>
                      <a:lnTo>
                        <a:pt x="664" y="1524"/>
                      </a:lnTo>
                      <a:lnTo>
                        <a:pt x="658" y="1515"/>
                      </a:lnTo>
                      <a:lnTo>
                        <a:pt x="651" y="1507"/>
                      </a:lnTo>
                      <a:lnTo>
                        <a:pt x="642" y="1500"/>
                      </a:lnTo>
                      <a:lnTo>
                        <a:pt x="632" y="1493"/>
                      </a:lnTo>
                      <a:lnTo>
                        <a:pt x="621" y="1487"/>
                      </a:lnTo>
                      <a:lnTo>
                        <a:pt x="609" y="1480"/>
                      </a:lnTo>
                      <a:lnTo>
                        <a:pt x="597" y="1472"/>
                      </a:lnTo>
                      <a:lnTo>
                        <a:pt x="587" y="1464"/>
                      </a:lnTo>
                      <a:lnTo>
                        <a:pt x="577" y="1455"/>
                      </a:lnTo>
                      <a:lnTo>
                        <a:pt x="569" y="1445"/>
                      </a:lnTo>
                      <a:lnTo>
                        <a:pt x="562" y="1434"/>
                      </a:lnTo>
                      <a:lnTo>
                        <a:pt x="556" y="1423"/>
                      </a:lnTo>
                      <a:lnTo>
                        <a:pt x="551" y="1409"/>
                      </a:lnTo>
                      <a:lnTo>
                        <a:pt x="549" y="1394"/>
                      </a:lnTo>
                      <a:lnTo>
                        <a:pt x="547" y="1378"/>
                      </a:lnTo>
                      <a:lnTo>
                        <a:pt x="544" y="1363"/>
                      </a:lnTo>
                      <a:lnTo>
                        <a:pt x="540" y="1350"/>
                      </a:lnTo>
                      <a:lnTo>
                        <a:pt x="536" y="1337"/>
                      </a:lnTo>
                      <a:lnTo>
                        <a:pt x="530" y="1324"/>
                      </a:lnTo>
                      <a:lnTo>
                        <a:pt x="523" y="1313"/>
                      </a:lnTo>
                      <a:lnTo>
                        <a:pt x="516" y="1302"/>
                      </a:lnTo>
                      <a:lnTo>
                        <a:pt x="507" y="1292"/>
                      </a:lnTo>
                      <a:lnTo>
                        <a:pt x="498" y="1282"/>
                      </a:lnTo>
                      <a:lnTo>
                        <a:pt x="487" y="1273"/>
                      </a:lnTo>
                      <a:lnTo>
                        <a:pt x="476" y="1265"/>
                      </a:lnTo>
                      <a:lnTo>
                        <a:pt x="463" y="1257"/>
                      </a:lnTo>
                      <a:lnTo>
                        <a:pt x="448" y="1251"/>
                      </a:lnTo>
                      <a:lnTo>
                        <a:pt x="432" y="1243"/>
                      </a:lnTo>
                      <a:lnTo>
                        <a:pt x="415" y="1238"/>
                      </a:lnTo>
                      <a:lnTo>
                        <a:pt x="325" y="1220"/>
                      </a:lnTo>
                      <a:lnTo>
                        <a:pt x="313" y="1217"/>
                      </a:lnTo>
                      <a:lnTo>
                        <a:pt x="300" y="1213"/>
                      </a:lnTo>
                      <a:lnTo>
                        <a:pt x="289" y="1209"/>
                      </a:lnTo>
                      <a:lnTo>
                        <a:pt x="278" y="1203"/>
                      </a:lnTo>
                      <a:lnTo>
                        <a:pt x="267" y="1197"/>
                      </a:lnTo>
                      <a:lnTo>
                        <a:pt x="257" y="1190"/>
                      </a:lnTo>
                      <a:lnTo>
                        <a:pt x="247" y="1182"/>
                      </a:lnTo>
                      <a:lnTo>
                        <a:pt x="237" y="1174"/>
                      </a:lnTo>
                      <a:lnTo>
                        <a:pt x="226" y="1162"/>
                      </a:lnTo>
                      <a:lnTo>
                        <a:pt x="215" y="1152"/>
                      </a:lnTo>
                      <a:lnTo>
                        <a:pt x="205" y="1144"/>
                      </a:lnTo>
                      <a:lnTo>
                        <a:pt x="195" y="1137"/>
                      </a:lnTo>
                      <a:lnTo>
                        <a:pt x="186" y="1130"/>
                      </a:lnTo>
                      <a:lnTo>
                        <a:pt x="177" y="1125"/>
                      </a:lnTo>
                      <a:lnTo>
                        <a:pt x="167" y="1120"/>
                      </a:lnTo>
                      <a:lnTo>
                        <a:pt x="158" y="1116"/>
                      </a:lnTo>
                      <a:lnTo>
                        <a:pt x="125" y="1104"/>
                      </a:lnTo>
                      <a:lnTo>
                        <a:pt x="92" y="1092"/>
                      </a:lnTo>
                      <a:lnTo>
                        <a:pt x="75" y="1087"/>
                      </a:lnTo>
                      <a:lnTo>
                        <a:pt x="60" y="1081"/>
                      </a:lnTo>
                      <a:lnTo>
                        <a:pt x="47" y="1074"/>
                      </a:lnTo>
                      <a:lnTo>
                        <a:pt x="35" y="1067"/>
                      </a:lnTo>
                      <a:lnTo>
                        <a:pt x="24" y="1058"/>
                      </a:lnTo>
                      <a:lnTo>
                        <a:pt x="16" y="1049"/>
                      </a:lnTo>
                      <a:lnTo>
                        <a:pt x="9" y="1039"/>
                      </a:lnTo>
                      <a:lnTo>
                        <a:pt x="4" y="1028"/>
                      </a:lnTo>
                      <a:lnTo>
                        <a:pt x="0" y="800"/>
                      </a:lnTo>
                      <a:lnTo>
                        <a:pt x="86" y="801"/>
                      </a:lnTo>
                      <a:lnTo>
                        <a:pt x="192" y="882"/>
                      </a:lnTo>
                      <a:lnTo>
                        <a:pt x="336" y="908"/>
                      </a:lnTo>
                      <a:lnTo>
                        <a:pt x="439" y="847"/>
                      </a:lnTo>
                      <a:lnTo>
                        <a:pt x="798" y="902"/>
                      </a:lnTo>
                      <a:lnTo>
                        <a:pt x="1082" y="462"/>
                      </a:lnTo>
                      <a:lnTo>
                        <a:pt x="1386" y="0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6045" name="Freeform 29"/>
                <p:cNvSpPr>
                  <a:spLocks noChangeAspect="1"/>
                </p:cNvSpPr>
                <p:nvPr/>
              </p:nvSpPr>
              <p:spPr bwMode="auto">
                <a:xfrm>
                  <a:off x="5557" y="1979"/>
                  <a:ext cx="769" cy="415"/>
                </a:xfrm>
                <a:custGeom>
                  <a:avLst/>
                  <a:gdLst>
                    <a:gd name="T0" fmla="*/ 76 w 3074"/>
                    <a:gd name="T1" fmla="*/ 12 h 1659"/>
                    <a:gd name="T2" fmla="*/ 101 w 3074"/>
                    <a:gd name="T3" fmla="*/ 0 h 1659"/>
                    <a:gd name="T4" fmla="*/ 102 w 3074"/>
                    <a:gd name="T5" fmla="*/ 3 h 1659"/>
                    <a:gd name="T6" fmla="*/ 103 w 3074"/>
                    <a:gd name="T7" fmla="*/ 6 h 1659"/>
                    <a:gd name="T8" fmla="*/ 632 w 3074"/>
                    <a:gd name="T9" fmla="*/ 215 h 1659"/>
                    <a:gd name="T10" fmla="*/ 1493 w 3074"/>
                    <a:gd name="T11" fmla="*/ 395 h 1659"/>
                    <a:gd name="T12" fmla="*/ 2202 w 3074"/>
                    <a:gd name="T13" fmla="*/ 785 h 1659"/>
                    <a:gd name="T14" fmla="*/ 2994 w 3074"/>
                    <a:gd name="T15" fmla="*/ 1074 h 1659"/>
                    <a:gd name="T16" fmla="*/ 2995 w 3074"/>
                    <a:gd name="T17" fmla="*/ 1073 h 1659"/>
                    <a:gd name="T18" fmla="*/ 3002 w 3074"/>
                    <a:gd name="T19" fmla="*/ 1068 h 1659"/>
                    <a:gd name="T20" fmla="*/ 3074 w 3074"/>
                    <a:gd name="T21" fmla="*/ 1113 h 1659"/>
                    <a:gd name="T22" fmla="*/ 3005 w 3074"/>
                    <a:gd name="T23" fmla="*/ 1142 h 1659"/>
                    <a:gd name="T24" fmla="*/ 2878 w 3074"/>
                    <a:gd name="T25" fmla="*/ 1304 h 1659"/>
                    <a:gd name="T26" fmla="*/ 2730 w 3074"/>
                    <a:gd name="T27" fmla="*/ 1296 h 1659"/>
                    <a:gd name="T28" fmla="*/ 2612 w 3074"/>
                    <a:gd name="T29" fmla="*/ 1440 h 1659"/>
                    <a:gd name="T30" fmla="*/ 2461 w 3074"/>
                    <a:gd name="T31" fmla="*/ 1463 h 1659"/>
                    <a:gd name="T32" fmla="*/ 2226 w 3074"/>
                    <a:gd name="T33" fmla="*/ 1659 h 1659"/>
                    <a:gd name="T34" fmla="*/ 1922 w 3074"/>
                    <a:gd name="T35" fmla="*/ 1554 h 1659"/>
                    <a:gd name="T36" fmla="*/ 1579 w 3074"/>
                    <a:gd name="T37" fmla="*/ 1627 h 1659"/>
                    <a:gd name="T38" fmla="*/ 1530 w 3074"/>
                    <a:gd name="T39" fmla="*/ 1588 h 1659"/>
                    <a:gd name="T40" fmla="*/ 1421 w 3074"/>
                    <a:gd name="T41" fmla="*/ 1562 h 1659"/>
                    <a:gd name="T42" fmla="*/ 1373 w 3074"/>
                    <a:gd name="T43" fmla="*/ 986 h 1659"/>
                    <a:gd name="T44" fmla="*/ 1160 w 3074"/>
                    <a:gd name="T45" fmla="*/ 1196 h 1659"/>
                    <a:gd name="T46" fmla="*/ 796 w 3074"/>
                    <a:gd name="T47" fmla="*/ 1183 h 1659"/>
                    <a:gd name="T48" fmla="*/ 656 w 3074"/>
                    <a:gd name="T49" fmla="*/ 1000 h 1659"/>
                    <a:gd name="T50" fmla="*/ 507 w 3074"/>
                    <a:gd name="T51" fmla="*/ 946 h 1659"/>
                    <a:gd name="T52" fmla="*/ 388 w 3074"/>
                    <a:gd name="T53" fmla="*/ 954 h 1659"/>
                    <a:gd name="T54" fmla="*/ 359 w 3074"/>
                    <a:gd name="T55" fmla="*/ 664 h 1659"/>
                    <a:gd name="T56" fmla="*/ 129 w 3074"/>
                    <a:gd name="T57" fmla="*/ 443 h 1659"/>
                    <a:gd name="T58" fmla="*/ 115 w 3074"/>
                    <a:gd name="T59" fmla="*/ 271 h 1659"/>
                    <a:gd name="T60" fmla="*/ 0 w 3074"/>
                    <a:gd name="T61" fmla="*/ 128 h 1659"/>
                    <a:gd name="T62" fmla="*/ 76 w 3074"/>
                    <a:gd name="T63" fmla="*/ 12 h 16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3074" h="1659">
                      <a:moveTo>
                        <a:pt x="76" y="12"/>
                      </a:moveTo>
                      <a:lnTo>
                        <a:pt x="101" y="0"/>
                      </a:lnTo>
                      <a:lnTo>
                        <a:pt x="102" y="3"/>
                      </a:lnTo>
                      <a:lnTo>
                        <a:pt x="103" y="6"/>
                      </a:lnTo>
                      <a:lnTo>
                        <a:pt x="632" y="215"/>
                      </a:lnTo>
                      <a:lnTo>
                        <a:pt x="1493" y="395"/>
                      </a:lnTo>
                      <a:lnTo>
                        <a:pt x="2202" y="785"/>
                      </a:lnTo>
                      <a:lnTo>
                        <a:pt x="2994" y="1074"/>
                      </a:lnTo>
                      <a:lnTo>
                        <a:pt x="2995" y="1073"/>
                      </a:lnTo>
                      <a:lnTo>
                        <a:pt x="3002" y="1068"/>
                      </a:lnTo>
                      <a:lnTo>
                        <a:pt x="3074" y="1113"/>
                      </a:lnTo>
                      <a:lnTo>
                        <a:pt x="3005" y="1142"/>
                      </a:lnTo>
                      <a:lnTo>
                        <a:pt x="2878" y="1304"/>
                      </a:lnTo>
                      <a:lnTo>
                        <a:pt x="2730" y="1296"/>
                      </a:lnTo>
                      <a:lnTo>
                        <a:pt x="2612" y="1440"/>
                      </a:lnTo>
                      <a:lnTo>
                        <a:pt x="2461" y="1463"/>
                      </a:lnTo>
                      <a:lnTo>
                        <a:pt x="2226" y="1659"/>
                      </a:lnTo>
                      <a:lnTo>
                        <a:pt x="1922" y="1554"/>
                      </a:lnTo>
                      <a:lnTo>
                        <a:pt x="1579" y="1627"/>
                      </a:lnTo>
                      <a:lnTo>
                        <a:pt x="1530" y="1588"/>
                      </a:lnTo>
                      <a:lnTo>
                        <a:pt x="1421" y="1562"/>
                      </a:lnTo>
                      <a:lnTo>
                        <a:pt x="1373" y="986"/>
                      </a:lnTo>
                      <a:lnTo>
                        <a:pt x="1160" y="1196"/>
                      </a:lnTo>
                      <a:lnTo>
                        <a:pt x="796" y="1183"/>
                      </a:lnTo>
                      <a:lnTo>
                        <a:pt x="656" y="1000"/>
                      </a:lnTo>
                      <a:lnTo>
                        <a:pt x="507" y="946"/>
                      </a:lnTo>
                      <a:lnTo>
                        <a:pt x="388" y="954"/>
                      </a:lnTo>
                      <a:lnTo>
                        <a:pt x="359" y="664"/>
                      </a:lnTo>
                      <a:lnTo>
                        <a:pt x="129" y="443"/>
                      </a:lnTo>
                      <a:lnTo>
                        <a:pt x="115" y="271"/>
                      </a:lnTo>
                      <a:lnTo>
                        <a:pt x="0" y="128"/>
                      </a:lnTo>
                      <a:lnTo>
                        <a:pt x="76" y="12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6046" name="Freeform 30"/>
                <p:cNvSpPr>
                  <a:spLocks noChangeAspect="1"/>
                </p:cNvSpPr>
                <p:nvPr/>
              </p:nvSpPr>
              <p:spPr bwMode="auto">
                <a:xfrm>
                  <a:off x="6528" y="710"/>
                  <a:ext cx="600" cy="669"/>
                </a:xfrm>
                <a:custGeom>
                  <a:avLst/>
                  <a:gdLst>
                    <a:gd name="T0" fmla="*/ 546 w 2396"/>
                    <a:gd name="T1" fmla="*/ 1222 h 2676"/>
                    <a:gd name="T2" fmla="*/ 571 w 2396"/>
                    <a:gd name="T3" fmla="*/ 1222 h 2676"/>
                    <a:gd name="T4" fmla="*/ 575 w 2396"/>
                    <a:gd name="T5" fmla="*/ 1223 h 2676"/>
                    <a:gd name="T6" fmla="*/ 586 w 2396"/>
                    <a:gd name="T7" fmla="*/ 1226 h 2676"/>
                    <a:gd name="T8" fmla="*/ 587 w 2396"/>
                    <a:gd name="T9" fmla="*/ 1226 h 2676"/>
                    <a:gd name="T10" fmla="*/ 589 w 2396"/>
                    <a:gd name="T11" fmla="*/ 1226 h 2676"/>
                    <a:gd name="T12" fmla="*/ 599 w 2396"/>
                    <a:gd name="T13" fmla="*/ 1229 h 2676"/>
                    <a:gd name="T14" fmla="*/ 602 w 2396"/>
                    <a:gd name="T15" fmla="*/ 1230 h 2676"/>
                    <a:gd name="T16" fmla="*/ 620 w 2396"/>
                    <a:gd name="T17" fmla="*/ 1237 h 2676"/>
                    <a:gd name="T18" fmla="*/ 680 w 2396"/>
                    <a:gd name="T19" fmla="*/ 1281 h 2676"/>
                    <a:gd name="T20" fmla="*/ 708 w 2396"/>
                    <a:gd name="T21" fmla="*/ 1321 h 2676"/>
                    <a:gd name="T22" fmla="*/ 751 w 2396"/>
                    <a:gd name="T23" fmla="*/ 1448 h 2676"/>
                    <a:gd name="T24" fmla="*/ 789 w 2396"/>
                    <a:gd name="T25" fmla="*/ 1544 h 2676"/>
                    <a:gd name="T26" fmla="*/ 846 w 2396"/>
                    <a:gd name="T27" fmla="*/ 1618 h 2676"/>
                    <a:gd name="T28" fmla="*/ 864 w 2396"/>
                    <a:gd name="T29" fmla="*/ 1665 h 2676"/>
                    <a:gd name="T30" fmla="*/ 917 w 2396"/>
                    <a:gd name="T31" fmla="*/ 2321 h 2676"/>
                    <a:gd name="T32" fmla="*/ 909 w 2396"/>
                    <a:gd name="T33" fmla="*/ 2364 h 2676"/>
                    <a:gd name="T34" fmla="*/ 892 w 2396"/>
                    <a:gd name="T35" fmla="*/ 2378 h 2676"/>
                    <a:gd name="T36" fmla="*/ 866 w 2396"/>
                    <a:gd name="T37" fmla="*/ 2383 h 2676"/>
                    <a:gd name="T38" fmla="*/ 853 w 2396"/>
                    <a:gd name="T39" fmla="*/ 2403 h 2676"/>
                    <a:gd name="T40" fmla="*/ 871 w 2396"/>
                    <a:gd name="T41" fmla="*/ 2435 h 2676"/>
                    <a:gd name="T42" fmla="*/ 988 w 2396"/>
                    <a:gd name="T43" fmla="*/ 2546 h 2676"/>
                    <a:gd name="T44" fmla="*/ 1163 w 2396"/>
                    <a:gd name="T45" fmla="*/ 2660 h 2676"/>
                    <a:gd name="T46" fmla="*/ 1191 w 2396"/>
                    <a:gd name="T47" fmla="*/ 2676 h 2676"/>
                    <a:gd name="T48" fmla="*/ 1210 w 2396"/>
                    <a:gd name="T49" fmla="*/ 2666 h 2676"/>
                    <a:gd name="T50" fmla="*/ 1220 w 2396"/>
                    <a:gd name="T51" fmla="*/ 2631 h 2676"/>
                    <a:gd name="T52" fmla="*/ 1335 w 2396"/>
                    <a:gd name="T53" fmla="*/ 2373 h 2676"/>
                    <a:gd name="T54" fmla="*/ 1428 w 2396"/>
                    <a:gd name="T55" fmla="*/ 2343 h 2676"/>
                    <a:gd name="T56" fmla="*/ 1465 w 2396"/>
                    <a:gd name="T57" fmla="*/ 2347 h 2676"/>
                    <a:gd name="T58" fmla="*/ 1494 w 2396"/>
                    <a:gd name="T59" fmla="*/ 2364 h 2676"/>
                    <a:gd name="T60" fmla="*/ 1535 w 2396"/>
                    <a:gd name="T61" fmla="*/ 2425 h 2676"/>
                    <a:gd name="T62" fmla="*/ 1577 w 2396"/>
                    <a:gd name="T63" fmla="*/ 2478 h 2676"/>
                    <a:gd name="T64" fmla="*/ 1609 w 2396"/>
                    <a:gd name="T65" fmla="*/ 2494 h 2676"/>
                    <a:gd name="T66" fmla="*/ 1695 w 2396"/>
                    <a:gd name="T67" fmla="*/ 2445 h 2676"/>
                    <a:gd name="T68" fmla="*/ 1714 w 2396"/>
                    <a:gd name="T69" fmla="*/ 2413 h 2676"/>
                    <a:gd name="T70" fmla="*/ 1709 w 2396"/>
                    <a:gd name="T71" fmla="*/ 2387 h 2676"/>
                    <a:gd name="T72" fmla="*/ 1702 w 2396"/>
                    <a:gd name="T73" fmla="*/ 2357 h 2676"/>
                    <a:gd name="T74" fmla="*/ 1711 w 2396"/>
                    <a:gd name="T75" fmla="*/ 2331 h 2676"/>
                    <a:gd name="T76" fmla="*/ 1738 w 2396"/>
                    <a:gd name="T77" fmla="*/ 2310 h 2676"/>
                    <a:gd name="T78" fmla="*/ 1782 w 2396"/>
                    <a:gd name="T79" fmla="*/ 2295 h 2676"/>
                    <a:gd name="T80" fmla="*/ 1816 w 2396"/>
                    <a:gd name="T81" fmla="*/ 2270 h 2676"/>
                    <a:gd name="T82" fmla="*/ 1841 w 2396"/>
                    <a:gd name="T83" fmla="*/ 2224 h 2676"/>
                    <a:gd name="T84" fmla="*/ 1860 w 2396"/>
                    <a:gd name="T85" fmla="*/ 2126 h 2676"/>
                    <a:gd name="T86" fmla="*/ 1902 w 2396"/>
                    <a:gd name="T87" fmla="*/ 2064 h 2676"/>
                    <a:gd name="T88" fmla="*/ 1968 w 2396"/>
                    <a:gd name="T89" fmla="*/ 2041 h 2676"/>
                    <a:gd name="T90" fmla="*/ 2396 w 2396"/>
                    <a:gd name="T91" fmla="*/ 2038 h 2676"/>
                    <a:gd name="T92" fmla="*/ 1988 w 2396"/>
                    <a:gd name="T93" fmla="*/ 1214 h 2676"/>
                    <a:gd name="T94" fmla="*/ 2097 w 2396"/>
                    <a:gd name="T95" fmla="*/ 527 h 2676"/>
                    <a:gd name="T96" fmla="*/ 1893 w 2396"/>
                    <a:gd name="T97" fmla="*/ 2 h 2676"/>
                    <a:gd name="T98" fmla="*/ 1515 w 2396"/>
                    <a:gd name="T99" fmla="*/ 252 h 2676"/>
                    <a:gd name="T100" fmla="*/ 761 w 2396"/>
                    <a:gd name="T101" fmla="*/ 523 h 2676"/>
                    <a:gd name="T102" fmla="*/ 215 w 2396"/>
                    <a:gd name="T103" fmla="*/ 347 h 2676"/>
                    <a:gd name="T104" fmla="*/ 231 w 2396"/>
                    <a:gd name="T105" fmla="*/ 553 h 2676"/>
                    <a:gd name="T106" fmla="*/ 169 w 2396"/>
                    <a:gd name="T107" fmla="*/ 1023 h 26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2396" h="2676">
                      <a:moveTo>
                        <a:pt x="520" y="1198"/>
                      </a:moveTo>
                      <a:lnTo>
                        <a:pt x="545" y="1222"/>
                      </a:lnTo>
                      <a:lnTo>
                        <a:pt x="546" y="1222"/>
                      </a:lnTo>
                      <a:lnTo>
                        <a:pt x="546" y="1222"/>
                      </a:lnTo>
                      <a:lnTo>
                        <a:pt x="546" y="1222"/>
                      </a:lnTo>
                      <a:lnTo>
                        <a:pt x="546" y="1222"/>
                      </a:lnTo>
                      <a:lnTo>
                        <a:pt x="552" y="1221"/>
                      </a:lnTo>
                      <a:lnTo>
                        <a:pt x="558" y="1221"/>
                      </a:lnTo>
                      <a:lnTo>
                        <a:pt x="565" y="1221"/>
                      </a:lnTo>
                      <a:lnTo>
                        <a:pt x="571" y="1222"/>
                      </a:lnTo>
                      <a:lnTo>
                        <a:pt x="571" y="1222"/>
                      </a:lnTo>
                      <a:lnTo>
                        <a:pt x="571" y="1222"/>
                      </a:lnTo>
                      <a:lnTo>
                        <a:pt x="573" y="1222"/>
                      </a:lnTo>
                      <a:lnTo>
                        <a:pt x="574" y="1223"/>
                      </a:lnTo>
                      <a:lnTo>
                        <a:pt x="575" y="1223"/>
                      </a:lnTo>
                      <a:lnTo>
                        <a:pt x="575" y="1223"/>
                      </a:lnTo>
                      <a:lnTo>
                        <a:pt x="580" y="1224"/>
                      </a:lnTo>
                      <a:lnTo>
                        <a:pt x="586" y="1225"/>
                      </a:lnTo>
                      <a:lnTo>
                        <a:pt x="586" y="1225"/>
                      </a:lnTo>
                      <a:lnTo>
                        <a:pt x="586" y="1226"/>
                      </a:lnTo>
                      <a:lnTo>
                        <a:pt x="586" y="1226"/>
                      </a:lnTo>
                      <a:lnTo>
                        <a:pt x="587" y="1226"/>
                      </a:lnTo>
                      <a:lnTo>
                        <a:pt x="587" y="1226"/>
                      </a:lnTo>
                      <a:lnTo>
                        <a:pt x="587" y="1226"/>
                      </a:lnTo>
                      <a:lnTo>
                        <a:pt x="587" y="1226"/>
                      </a:lnTo>
                      <a:lnTo>
                        <a:pt x="588" y="1226"/>
                      </a:lnTo>
                      <a:lnTo>
                        <a:pt x="588" y="1226"/>
                      </a:lnTo>
                      <a:lnTo>
                        <a:pt x="589" y="1226"/>
                      </a:lnTo>
                      <a:lnTo>
                        <a:pt x="589" y="1226"/>
                      </a:lnTo>
                      <a:lnTo>
                        <a:pt x="589" y="1226"/>
                      </a:lnTo>
                      <a:lnTo>
                        <a:pt x="593" y="1228"/>
                      </a:lnTo>
                      <a:lnTo>
                        <a:pt x="598" y="1229"/>
                      </a:lnTo>
                      <a:lnTo>
                        <a:pt x="598" y="1229"/>
                      </a:lnTo>
                      <a:lnTo>
                        <a:pt x="598" y="1229"/>
                      </a:lnTo>
                      <a:lnTo>
                        <a:pt x="599" y="1229"/>
                      </a:lnTo>
                      <a:lnTo>
                        <a:pt x="599" y="1229"/>
                      </a:lnTo>
                      <a:lnTo>
                        <a:pt x="600" y="1230"/>
                      </a:lnTo>
                      <a:lnTo>
                        <a:pt x="601" y="1230"/>
                      </a:lnTo>
                      <a:lnTo>
                        <a:pt x="602" y="1230"/>
                      </a:lnTo>
                      <a:lnTo>
                        <a:pt x="602" y="1230"/>
                      </a:lnTo>
                      <a:lnTo>
                        <a:pt x="602" y="1231"/>
                      </a:lnTo>
                      <a:lnTo>
                        <a:pt x="602" y="1231"/>
                      </a:lnTo>
                      <a:lnTo>
                        <a:pt x="603" y="1231"/>
                      </a:lnTo>
                      <a:lnTo>
                        <a:pt x="604" y="1231"/>
                      </a:lnTo>
                      <a:lnTo>
                        <a:pt x="620" y="1237"/>
                      </a:lnTo>
                      <a:lnTo>
                        <a:pt x="637" y="1245"/>
                      </a:lnTo>
                      <a:lnTo>
                        <a:pt x="652" y="1255"/>
                      </a:lnTo>
                      <a:lnTo>
                        <a:pt x="667" y="1267"/>
                      </a:lnTo>
                      <a:lnTo>
                        <a:pt x="674" y="1274"/>
                      </a:lnTo>
                      <a:lnTo>
                        <a:pt x="680" y="1281"/>
                      </a:lnTo>
                      <a:lnTo>
                        <a:pt x="687" y="1288"/>
                      </a:lnTo>
                      <a:lnTo>
                        <a:pt x="693" y="1296"/>
                      </a:lnTo>
                      <a:lnTo>
                        <a:pt x="698" y="1304"/>
                      </a:lnTo>
                      <a:lnTo>
                        <a:pt x="703" y="1312"/>
                      </a:lnTo>
                      <a:lnTo>
                        <a:pt x="708" y="1321"/>
                      </a:lnTo>
                      <a:lnTo>
                        <a:pt x="712" y="1330"/>
                      </a:lnTo>
                      <a:lnTo>
                        <a:pt x="723" y="1358"/>
                      </a:lnTo>
                      <a:lnTo>
                        <a:pt x="733" y="1387"/>
                      </a:lnTo>
                      <a:lnTo>
                        <a:pt x="742" y="1418"/>
                      </a:lnTo>
                      <a:lnTo>
                        <a:pt x="751" y="1448"/>
                      </a:lnTo>
                      <a:lnTo>
                        <a:pt x="760" y="1479"/>
                      </a:lnTo>
                      <a:lnTo>
                        <a:pt x="771" y="1508"/>
                      </a:lnTo>
                      <a:lnTo>
                        <a:pt x="777" y="1521"/>
                      </a:lnTo>
                      <a:lnTo>
                        <a:pt x="782" y="1533"/>
                      </a:lnTo>
                      <a:lnTo>
                        <a:pt x="789" y="1544"/>
                      </a:lnTo>
                      <a:lnTo>
                        <a:pt x="796" y="1554"/>
                      </a:lnTo>
                      <a:lnTo>
                        <a:pt x="809" y="1570"/>
                      </a:lnTo>
                      <a:lnTo>
                        <a:pt x="823" y="1585"/>
                      </a:lnTo>
                      <a:lnTo>
                        <a:pt x="835" y="1601"/>
                      </a:lnTo>
                      <a:lnTo>
                        <a:pt x="846" y="1618"/>
                      </a:lnTo>
                      <a:lnTo>
                        <a:pt x="851" y="1627"/>
                      </a:lnTo>
                      <a:lnTo>
                        <a:pt x="856" y="1636"/>
                      </a:lnTo>
                      <a:lnTo>
                        <a:pt x="859" y="1645"/>
                      </a:lnTo>
                      <a:lnTo>
                        <a:pt x="862" y="1655"/>
                      </a:lnTo>
                      <a:lnTo>
                        <a:pt x="864" y="1665"/>
                      </a:lnTo>
                      <a:lnTo>
                        <a:pt x="864" y="1677"/>
                      </a:lnTo>
                      <a:lnTo>
                        <a:pt x="864" y="1689"/>
                      </a:lnTo>
                      <a:lnTo>
                        <a:pt x="863" y="1701"/>
                      </a:lnTo>
                      <a:lnTo>
                        <a:pt x="917" y="2298"/>
                      </a:lnTo>
                      <a:lnTo>
                        <a:pt x="917" y="2321"/>
                      </a:lnTo>
                      <a:lnTo>
                        <a:pt x="916" y="2339"/>
                      </a:lnTo>
                      <a:lnTo>
                        <a:pt x="915" y="2346"/>
                      </a:lnTo>
                      <a:lnTo>
                        <a:pt x="913" y="2353"/>
                      </a:lnTo>
                      <a:lnTo>
                        <a:pt x="911" y="2359"/>
                      </a:lnTo>
                      <a:lnTo>
                        <a:pt x="909" y="2364"/>
                      </a:lnTo>
                      <a:lnTo>
                        <a:pt x="906" y="2368"/>
                      </a:lnTo>
                      <a:lnTo>
                        <a:pt x="902" y="2371"/>
                      </a:lnTo>
                      <a:lnTo>
                        <a:pt x="899" y="2374"/>
                      </a:lnTo>
                      <a:lnTo>
                        <a:pt x="896" y="2376"/>
                      </a:lnTo>
                      <a:lnTo>
                        <a:pt x="892" y="2378"/>
                      </a:lnTo>
                      <a:lnTo>
                        <a:pt x="888" y="2379"/>
                      </a:lnTo>
                      <a:lnTo>
                        <a:pt x="884" y="2379"/>
                      </a:lnTo>
                      <a:lnTo>
                        <a:pt x="879" y="2379"/>
                      </a:lnTo>
                      <a:lnTo>
                        <a:pt x="872" y="2381"/>
                      </a:lnTo>
                      <a:lnTo>
                        <a:pt x="866" y="2383"/>
                      </a:lnTo>
                      <a:lnTo>
                        <a:pt x="861" y="2386"/>
                      </a:lnTo>
                      <a:lnTo>
                        <a:pt x="857" y="2390"/>
                      </a:lnTo>
                      <a:lnTo>
                        <a:pt x="854" y="2393"/>
                      </a:lnTo>
                      <a:lnTo>
                        <a:pt x="853" y="2398"/>
                      </a:lnTo>
                      <a:lnTo>
                        <a:pt x="853" y="2403"/>
                      </a:lnTo>
                      <a:lnTo>
                        <a:pt x="854" y="2408"/>
                      </a:lnTo>
                      <a:lnTo>
                        <a:pt x="856" y="2414"/>
                      </a:lnTo>
                      <a:lnTo>
                        <a:pt x="860" y="2421"/>
                      </a:lnTo>
                      <a:lnTo>
                        <a:pt x="865" y="2428"/>
                      </a:lnTo>
                      <a:lnTo>
                        <a:pt x="871" y="2435"/>
                      </a:lnTo>
                      <a:lnTo>
                        <a:pt x="886" y="2451"/>
                      </a:lnTo>
                      <a:lnTo>
                        <a:pt x="908" y="2471"/>
                      </a:lnTo>
                      <a:lnTo>
                        <a:pt x="932" y="2496"/>
                      </a:lnTo>
                      <a:lnTo>
                        <a:pt x="959" y="2521"/>
                      </a:lnTo>
                      <a:lnTo>
                        <a:pt x="988" y="2546"/>
                      </a:lnTo>
                      <a:lnTo>
                        <a:pt x="1019" y="2570"/>
                      </a:lnTo>
                      <a:lnTo>
                        <a:pt x="1053" y="2594"/>
                      </a:lnTo>
                      <a:lnTo>
                        <a:pt x="1088" y="2617"/>
                      </a:lnTo>
                      <a:lnTo>
                        <a:pt x="1124" y="2639"/>
                      </a:lnTo>
                      <a:lnTo>
                        <a:pt x="1163" y="2660"/>
                      </a:lnTo>
                      <a:lnTo>
                        <a:pt x="1169" y="2665"/>
                      </a:lnTo>
                      <a:lnTo>
                        <a:pt x="1175" y="2669"/>
                      </a:lnTo>
                      <a:lnTo>
                        <a:pt x="1180" y="2672"/>
                      </a:lnTo>
                      <a:lnTo>
                        <a:pt x="1186" y="2674"/>
                      </a:lnTo>
                      <a:lnTo>
                        <a:pt x="1191" y="2676"/>
                      </a:lnTo>
                      <a:lnTo>
                        <a:pt x="1196" y="2676"/>
                      </a:lnTo>
                      <a:lnTo>
                        <a:pt x="1200" y="2675"/>
                      </a:lnTo>
                      <a:lnTo>
                        <a:pt x="1203" y="2673"/>
                      </a:lnTo>
                      <a:lnTo>
                        <a:pt x="1207" y="2670"/>
                      </a:lnTo>
                      <a:lnTo>
                        <a:pt x="1210" y="2666"/>
                      </a:lnTo>
                      <a:lnTo>
                        <a:pt x="1213" y="2661"/>
                      </a:lnTo>
                      <a:lnTo>
                        <a:pt x="1215" y="2655"/>
                      </a:lnTo>
                      <a:lnTo>
                        <a:pt x="1217" y="2648"/>
                      </a:lnTo>
                      <a:lnTo>
                        <a:pt x="1219" y="2640"/>
                      </a:lnTo>
                      <a:lnTo>
                        <a:pt x="1220" y="2631"/>
                      </a:lnTo>
                      <a:lnTo>
                        <a:pt x="1222" y="2621"/>
                      </a:lnTo>
                      <a:lnTo>
                        <a:pt x="1261" y="2416"/>
                      </a:lnTo>
                      <a:lnTo>
                        <a:pt x="1287" y="2399"/>
                      </a:lnTo>
                      <a:lnTo>
                        <a:pt x="1311" y="2385"/>
                      </a:lnTo>
                      <a:lnTo>
                        <a:pt x="1335" y="2373"/>
                      </a:lnTo>
                      <a:lnTo>
                        <a:pt x="1356" y="2362"/>
                      </a:lnTo>
                      <a:lnTo>
                        <a:pt x="1376" y="2354"/>
                      </a:lnTo>
                      <a:lnTo>
                        <a:pt x="1395" y="2348"/>
                      </a:lnTo>
                      <a:lnTo>
                        <a:pt x="1412" y="2345"/>
                      </a:lnTo>
                      <a:lnTo>
                        <a:pt x="1428" y="2343"/>
                      </a:lnTo>
                      <a:lnTo>
                        <a:pt x="1436" y="2343"/>
                      </a:lnTo>
                      <a:lnTo>
                        <a:pt x="1444" y="2343"/>
                      </a:lnTo>
                      <a:lnTo>
                        <a:pt x="1451" y="2344"/>
                      </a:lnTo>
                      <a:lnTo>
                        <a:pt x="1457" y="2345"/>
                      </a:lnTo>
                      <a:lnTo>
                        <a:pt x="1465" y="2347"/>
                      </a:lnTo>
                      <a:lnTo>
                        <a:pt x="1471" y="2349"/>
                      </a:lnTo>
                      <a:lnTo>
                        <a:pt x="1477" y="2352"/>
                      </a:lnTo>
                      <a:lnTo>
                        <a:pt x="1483" y="2356"/>
                      </a:lnTo>
                      <a:lnTo>
                        <a:pt x="1488" y="2359"/>
                      </a:lnTo>
                      <a:lnTo>
                        <a:pt x="1494" y="2364"/>
                      </a:lnTo>
                      <a:lnTo>
                        <a:pt x="1499" y="2369"/>
                      </a:lnTo>
                      <a:lnTo>
                        <a:pt x="1503" y="2374"/>
                      </a:lnTo>
                      <a:lnTo>
                        <a:pt x="1512" y="2386"/>
                      </a:lnTo>
                      <a:lnTo>
                        <a:pt x="1520" y="2400"/>
                      </a:lnTo>
                      <a:lnTo>
                        <a:pt x="1535" y="2425"/>
                      </a:lnTo>
                      <a:lnTo>
                        <a:pt x="1550" y="2447"/>
                      </a:lnTo>
                      <a:lnTo>
                        <a:pt x="1557" y="2456"/>
                      </a:lnTo>
                      <a:lnTo>
                        <a:pt x="1564" y="2465"/>
                      </a:lnTo>
                      <a:lnTo>
                        <a:pt x="1571" y="2472"/>
                      </a:lnTo>
                      <a:lnTo>
                        <a:pt x="1577" y="2478"/>
                      </a:lnTo>
                      <a:lnTo>
                        <a:pt x="1584" y="2483"/>
                      </a:lnTo>
                      <a:lnTo>
                        <a:pt x="1590" y="2487"/>
                      </a:lnTo>
                      <a:lnTo>
                        <a:pt x="1596" y="2491"/>
                      </a:lnTo>
                      <a:lnTo>
                        <a:pt x="1603" y="2493"/>
                      </a:lnTo>
                      <a:lnTo>
                        <a:pt x="1609" y="2494"/>
                      </a:lnTo>
                      <a:lnTo>
                        <a:pt x="1614" y="2494"/>
                      </a:lnTo>
                      <a:lnTo>
                        <a:pt x="1620" y="2493"/>
                      </a:lnTo>
                      <a:lnTo>
                        <a:pt x="1625" y="2491"/>
                      </a:lnTo>
                      <a:lnTo>
                        <a:pt x="1686" y="2452"/>
                      </a:lnTo>
                      <a:lnTo>
                        <a:pt x="1695" y="2445"/>
                      </a:lnTo>
                      <a:lnTo>
                        <a:pt x="1702" y="2437"/>
                      </a:lnTo>
                      <a:lnTo>
                        <a:pt x="1708" y="2430"/>
                      </a:lnTo>
                      <a:lnTo>
                        <a:pt x="1712" y="2422"/>
                      </a:lnTo>
                      <a:lnTo>
                        <a:pt x="1714" y="2417"/>
                      </a:lnTo>
                      <a:lnTo>
                        <a:pt x="1714" y="2413"/>
                      </a:lnTo>
                      <a:lnTo>
                        <a:pt x="1715" y="2408"/>
                      </a:lnTo>
                      <a:lnTo>
                        <a:pt x="1714" y="2403"/>
                      </a:lnTo>
                      <a:lnTo>
                        <a:pt x="1713" y="2398"/>
                      </a:lnTo>
                      <a:lnTo>
                        <a:pt x="1712" y="2392"/>
                      </a:lnTo>
                      <a:lnTo>
                        <a:pt x="1709" y="2387"/>
                      </a:lnTo>
                      <a:lnTo>
                        <a:pt x="1706" y="2381"/>
                      </a:lnTo>
                      <a:lnTo>
                        <a:pt x="1705" y="2375"/>
                      </a:lnTo>
                      <a:lnTo>
                        <a:pt x="1703" y="2369"/>
                      </a:lnTo>
                      <a:lnTo>
                        <a:pt x="1703" y="2363"/>
                      </a:lnTo>
                      <a:lnTo>
                        <a:pt x="1702" y="2357"/>
                      </a:lnTo>
                      <a:lnTo>
                        <a:pt x="1703" y="2352"/>
                      </a:lnTo>
                      <a:lnTo>
                        <a:pt x="1704" y="2346"/>
                      </a:lnTo>
                      <a:lnTo>
                        <a:pt x="1706" y="2341"/>
                      </a:lnTo>
                      <a:lnTo>
                        <a:pt x="1708" y="2335"/>
                      </a:lnTo>
                      <a:lnTo>
                        <a:pt x="1711" y="2331"/>
                      </a:lnTo>
                      <a:lnTo>
                        <a:pt x="1715" y="2326"/>
                      </a:lnTo>
                      <a:lnTo>
                        <a:pt x="1719" y="2321"/>
                      </a:lnTo>
                      <a:lnTo>
                        <a:pt x="1725" y="2316"/>
                      </a:lnTo>
                      <a:lnTo>
                        <a:pt x="1731" y="2313"/>
                      </a:lnTo>
                      <a:lnTo>
                        <a:pt x="1738" y="2310"/>
                      </a:lnTo>
                      <a:lnTo>
                        <a:pt x="1746" y="2307"/>
                      </a:lnTo>
                      <a:lnTo>
                        <a:pt x="1754" y="2304"/>
                      </a:lnTo>
                      <a:lnTo>
                        <a:pt x="1764" y="2302"/>
                      </a:lnTo>
                      <a:lnTo>
                        <a:pt x="1773" y="2299"/>
                      </a:lnTo>
                      <a:lnTo>
                        <a:pt x="1782" y="2295"/>
                      </a:lnTo>
                      <a:lnTo>
                        <a:pt x="1790" y="2291"/>
                      </a:lnTo>
                      <a:lnTo>
                        <a:pt x="1797" y="2287"/>
                      </a:lnTo>
                      <a:lnTo>
                        <a:pt x="1804" y="2282"/>
                      </a:lnTo>
                      <a:lnTo>
                        <a:pt x="1810" y="2276"/>
                      </a:lnTo>
                      <a:lnTo>
                        <a:pt x="1816" y="2270"/>
                      </a:lnTo>
                      <a:lnTo>
                        <a:pt x="1821" y="2264"/>
                      </a:lnTo>
                      <a:lnTo>
                        <a:pt x="1826" y="2257"/>
                      </a:lnTo>
                      <a:lnTo>
                        <a:pt x="1830" y="2249"/>
                      </a:lnTo>
                      <a:lnTo>
                        <a:pt x="1834" y="2241"/>
                      </a:lnTo>
                      <a:lnTo>
                        <a:pt x="1841" y="2224"/>
                      </a:lnTo>
                      <a:lnTo>
                        <a:pt x="1846" y="2204"/>
                      </a:lnTo>
                      <a:lnTo>
                        <a:pt x="1848" y="2182"/>
                      </a:lnTo>
                      <a:lnTo>
                        <a:pt x="1851" y="2161"/>
                      </a:lnTo>
                      <a:lnTo>
                        <a:pt x="1855" y="2143"/>
                      </a:lnTo>
                      <a:lnTo>
                        <a:pt x="1860" y="2126"/>
                      </a:lnTo>
                      <a:lnTo>
                        <a:pt x="1866" y="2111"/>
                      </a:lnTo>
                      <a:lnTo>
                        <a:pt x="1873" y="2097"/>
                      </a:lnTo>
                      <a:lnTo>
                        <a:pt x="1883" y="2084"/>
                      </a:lnTo>
                      <a:lnTo>
                        <a:pt x="1892" y="2074"/>
                      </a:lnTo>
                      <a:lnTo>
                        <a:pt x="1902" y="2064"/>
                      </a:lnTo>
                      <a:lnTo>
                        <a:pt x="1913" y="2057"/>
                      </a:lnTo>
                      <a:lnTo>
                        <a:pt x="1925" y="2051"/>
                      </a:lnTo>
                      <a:lnTo>
                        <a:pt x="1939" y="2046"/>
                      </a:lnTo>
                      <a:lnTo>
                        <a:pt x="1953" y="2043"/>
                      </a:lnTo>
                      <a:lnTo>
                        <a:pt x="1968" y="2041"/>
                      </a:lnTo>
                      <a:lnTo>
                        <a:pt x="1985" y="2041"/>
                      </a:lnTo>
                      <a:lnTo>
                        <a:pt x="2002" y="2042"/>
                      </a:lnTo>
                      <a:lnTo>
                        <a:pt x="2392" y="2038"/>
                      </a:lnTo>
                      <a:lnTo>
                        <a:pt x="2392" y="2038"/>
                      </a:lnTo>
                      <a:lnTo>
                        <a:pt x="2396" y="2038"/>
                      </a:lnTo>
                      <a:lnTo>
                        <a:pt x="2365" y="1596"/>
                      </a:lnTo>
                      <a:lnTo>
                        <a:pt x="2228" y="1504"/>
                      </a:lnTo>
                      <a:lnTo>
                        <a:pt x="2136" y="1442"/>
                      </a:lnTo>
                      <a:lnTo>
                        <a:pt x="1997" y="1303"/>
                      </a:lnTo>
                      <a:lnTo>
                        <a:pt x="1988" y="1214"/>
                      </a:lnTo>
                      <a:lnTo>
                        <a:pt x="1885" y="1034"/>
                      </a:lnTo>
                      <a:lnTo>
                        <a:pt x="1880" y="952"/>
                      </a:lnTo>
                      <a:lnTo>
                        <a:pt x="1987" y="779"/>
                      </a:lnTo>
                      <a:lnTo>
                        <a:pt x="2005" y="639"/>
                      </a:lnTo>
                      <a:lnTo>
                        <a:pt x="2097" y="527"/>
                      </a:lnTo>
                      <a:lnTo>
                        <a:pt x="2059" y="380"/>
                      </a:lnTo>
                      <a:lnTo>
                        <a:pt x="2033" y="288"/>
                      </a:lnTo>
                      <a:lnTo>
                        <a:pt x="1883" y="227"/>
                      </a:lnTo>
                      <a:lnTo>
                        <a:pt x="1928" y="58"/>
                      </a:lnTo>
                      <a:lnTo>
                        <a:pt x="1893" y="2"/>
                      </a:lnTo>
                      <a:lnTo>
                        <a:pt x="1795" y="0"/>
                      </a:lnTo>
                      <a:lnTo>
                        <a:pt x="1704" y="13"/>
                      </a:lnTo>
                      <a:lnTo>
                        <a:pt x="1675" y="110"/>
                      </a:lnTo>
                      <a:lnTo>
                        <a:pt x="1605" y="156"/>
                      </a:lnTo>
                      <a:lnTo>
                        <a:pt x="1515" y="252"/>
                      </a:lnTo>
                      <a:lnTo>
                        <a:pt x="1351" y="283"/>
                      </a:lnTo>
                      <a:lnTo>
                        <a:pt x="1285" y="378"/>
                      </a:lnTo>
                      <a:lnTo>
                        <a:pt x="1155" y="403"/>
                      </a:lnTo>
                      <a:lnTo>
                        <a:pt x="862" y="419"/>
                      </a:lnTo>
                      <a:lnTo>
                        <a:pt x="761" y="523"/>
                      </a:lnTo>
                      <a:lnTo>
                        <a:pt x="689" y="542"/>
                      </a:lnTo>
                      <a:lnTo>
                        <a:pt x="618" y="482"/>
                      </a:lnTo>
                      <a:lnTo>
                        <a:pt x="488" y="484"/>
                      </a:lnTo>
                      <a:lnTo>
                        <a:pt x="338" y="427"/>
                      </a:lnTo>
                      <a:lnTo>
                        <a:pt x="215" y="347"/>
                      </a:lnTo>
                      <a:lnTo>
                        <a:pt x="24" y="323"/>
                      </a:lnTo>
                      <a:lnTo>
                        <a:pt x="0" y="351"/>
                      </a:lnTo>
                      <a:lnTo>
                        <a:pt x="44" y="427"/>
                      </a:lnTo>
                      <a:lnTo>
                        <a:pt x="202" y="488"/>
                      </a:lnTo>
                      <a:lnTo>
                        <a:pt x="231" y="553"/>
                      </a:lnTo>
                      <a:lnTo>
                        <a:pt x="229" y="654"/>
                      </a:lnTo>
                      <a:lnTo>
                        <a:pt x="154" y="775"/>
                      </a:lnTo>
                      <a:lnTo>
                        <a:pt x="136" y="848"/>
                      </a:lnTo>
                      <a:lnTo>
                        <a:pt x="150" y="938"/>
                      </a:lnTo>
                      <a:lnTo>
                        <a:pt x="169" y="1023"/>
                      </a:lnTo>
                      <a:lnTo>
                        <a:pt x="207" y="1073"/>
                      </a:lnTo>
                      <a:lnTo>
                        <a:pt x="506" y="1090"/>
                      </a:lnTo>
                      <a:lnTo>
                        <a:pt x="529" y="1140"/>
                      </a:lnTo>
                      <a:lnTo>
                        <a:pt x="520" y="1198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6047" name="Freeform 31"/>
                <p:cNvSpPr>
                  <a:spLocks noChangeAspect="1"/>
                </p:cNvSpPr>
                <p:nvPr/>
              </p:nvSpPr>
              <p:spPr bwMode="auto">
                <a:xfrm>
                  <a:off x="5579" y="1003"/>
                  <a:ext cx="1803" cy="1245"/>
                </a:xfrm>
                <a:custGeom>
                  <a:avLst/>
                  <a:gdLst>
                    <a:gd name="T0" fmla="*/ 2289 w 7211"/>
                    <a:gd name="T1" fmla="*/ 113 h 4979"/>
                    <a:gd name="T2" fmla="*/ 2383 w 7211"/>
                    <a:gd name="T3" fmla="*/ 59 h 4979"/>
                    <a:gd name="T4" fmla="*/ 2488 w 7211"/>
                    <a:gd name="T5" fmla="*/ 121 h 4979"/>
                    <a:gd name="T6" fmla="*/ 2625 w 7211"/>
                    <a:gd name="T7" fmla="*/ 7 h 4979"/>
                    <a:gd name="T8" fmla="*/ 2729 w 7211"/>
                    <a:gd name="T9" fmla="*/ 31 h 4979"/>
                    <a:gd name="T10" fmla="*/ 2790 w 7211"/>
                    <a:gd name="T11" fmla="*/ 336 h 4979"/>
                    <a:gd name="T12" fmla="*/ 2900 w 7211"/>
                    <a:gd name="T13" fmla="*/ 398 h 4979"/>
                    <a:gd name="T14" fmla="*/ 3115 w 7211"/>
                    <a:gd name="T15" fmla="*/ 548 h 4979"/>
                    <a:gd name="T16" fmla="*/ 3266 w 7211"/>
                    <a:gd name="T17" fmla="*/ 505 h 4979"/>
                    <a:gd name="T18" fmla="*/ 3426 w 7211"/>
                    <a:gd name="T19" fmla="*/ 517 h 4979"/>
                    <a:gd name="T20" fmla="*/ 3488 w 7211"/>
                    <a:gd name="T21" fmla="*/ 575 h 4979"/>
                    <a:gd name="T22" fmla="*/ 3601 w 7211"/>
                    <a:gd name="T23" fmla="*/ 478 h 4979"/>
                    <a:gd name="T24" fmla="*/ 3694 w 7211"/>
                    <a:gd name="T25" fmla="*/ 393 h 4979"/>
                    <a:gd name="T26" fmla="*/ 3878 w 7211"/>
                    <a:gd name="T27" fmla="*/ 361 h 4979"/>
                    <a:gd name="T28" fmla="*/ 3992 w 7211"/>
                    <a:gd name="T29" fmla="*/ 221 h 4979"/>
                    <a:gd name="T30" fmla="*/ 4063 w 7211"/>
                    <a:gd name="T31" fmla="*/ 106 h 4979"/>
                    <a:gd name="T32" fmla="*/ 4313 w 7211"/>
                    <a:gd name="T33" fmla="*/ 57 h 4979"/>
                    <a:gd name="T34" fmla="*/ 4485 w 7211"/>
                    <a:gd name="T35" fmla="*/ 115 h 4979"/>
                    <a:gd name="T36" fmla="*/ 4594 w 7211"/>
                    <a:gd name="T37" fmla="*/ 381 h 4979"/>
                    <a:gd name="T38" fmla="*/ 4714 w 7211"/>
                    <a:gd name="T39" fmla="*/ 1166 h 4979"/>
                    <a:gd name="T40" fmla="*/ 4659 w 7211"/>
                    <a:gd name="T41" fmla="*/ 1213 h 4979"/>
                    <a:gd name="T42" fmla="*/ 4817 w 7211"/>
                    <a:gd name="T43" fmla="*/ 1397 h 4979"/>
                    <a:gd name="T44" fmla="*/ 5011 w 7211"/>
                    <a:gd name="T45" fmla="*/ 1488 h 4979"/>
                    <a:gd name="T46" fmla="*/ 5234 w 7211"/>
                    <a:gd name="T47" fmla="*/ 1170 h 4979"/>
                    <a:gd name="T48" fmla="*/ 5348 w 7211"/>
                    <a:gd name="T49" fmla="*/ 1274 h 4979"/>
                    <a:gd name="T50" fmla="*/ 5500 w 7211"/>
                    <a:gd name="T51" fmla="*/ 1264 h 4979"/>
                    <a:gd name="T52" fmla="*/ 5501 w 7211"/>
                    <a:gd name="T53" fmla="*/ 1179 h 4979"/>
                    <a:gd name="T54" fmla="*/ 5588 w 7211"/>
                    <a:gd name="T55" fmla="*/ 1118 h 4979"/>
                    <a:gd name="T56" fmla="*/ 5664 w 7211"/>
                    <a:gd name="T57" fmla="*/ 938 h 4979"/>
                    <a:gd name="T58" fmla="*/ 6465 w 7211"/>
                    <a:gd name="T59" fmla="*/ 1621 h 4979"/>
                    <a:gd name="T60" fmla="*/ 6773 w 7211"/>
                    <a:gd name="T61" fmla="*/ 1622 h 4979"/>
                    <a:gd name="T62" fmla="*/ 6864 w 7211"/>
                    <a:gd name="T63" fmla="*/ 1709 h 4979"/>
                    <a:gd name="T64" fmla="*/ 6959 w 7211"/>
                    <a:gd name="T65" fmla="*/ 1790 h 4979"/>
                    <a:gd name="T66" fmla="*/ 7096 w 7211"/>
                    <a:gd name="T67" fmla="*/ 1870 h 4979"/>
                    <a:gd name="T68" fmla="*/ 7210 w 7211"/>
                    <a:gd name="T69" fmla="*/ 1909 h 4979"/>
                    <a:gd name="T70" fmla="*/ 6403 w 7211"/>
                    <a:gd name="T71" fmla="*/ 3631 h 4979"/>
                    <a:gd name="T72" fmla="*/ 6312 w 7211"/>
                    <a:gd name="T73" fmla="*/ 3793 h 4979"/>
                    <a:gd name="T74" fmla="*/ 6340 w 7211"/>
                    <a:gd name="T75" fmla="*/ 4333 h 4979"/>
                    <a:gd name="T76" fmla="*/ 4948 w 7211"/>
                    <a:gd name="T77" fmla="*/ 4545 h 4979"/>
                    <a:gd name="T78" fmla="*/ 4160 w 7211"/>
                    <a:gd name="T79" fmla="*/ 4301 h 4979"/>
                    <a:gd name="T80" fmla="*/ 4031 w 7211"/>
                    <a:gd name="T81" fmla="*/ 4397 h 4979"/>
                    <a:gd name="T82" fmla="*/ 3587 w 7211"/>
                    <a:gd name="T83" fmla="*/ 4827 h 4979"/>
                    <a:gd name="T84" fmla="*/ 3406 w 7211"/>
                    <a:gd name="T85" fmla="*/ 4852 h 4979"/>
                    <a:gd name="T86" fmla="*/ 2114 w 7211"/>
                    <a:gd name="T87" fmla="*/ 4690 h 4979"/>
                    <a:gd name="T88" fmla="*/ 52 w 7211"/>
                    <a:gd name="T89" fmla="*/ 3750 h 4979"/>
                    <a:gd name="T90" fmla="*/ 222 w 7211"/>
                    <a:gd name="T91" fmla="*/ 3627 h 4979"/>
                    <a:gd name="T92" fmla="*/ 215 w 7211"/>
                    <a:gd name="T93" fmla="*/ 3424 h 4979"/>
                    <a:gd name="T94" fmla="*/ 298 w 7211"/>
                    <a:gd name="T95" fmla="*/ 3230 h 4979"/>
                    <a:gd name="T96" fmla="*/ 479 w 7211"/>
                    <a:gd name="T97" fmla="*/ 2951 h 4979"/>
                    <a:gd name="T98" fmla="*/ 1039 w 7211"/>
                    <a:gd name="T99" fmla="*/ 2772 h 4979"/>
                    <a:gd name="T100" fmla="*/ 1222 w 7211"/>
                    <a:gd name="T101" fmla="*/ 2634 h 4979"/>
                    <a:gd name="T102" fmla="*/ 1313 w 7211"/>
                    <a:gd name="T103" fmla="*/ 2654 h 4979"/>
                    <a:gd name="T104" fmla="*/ 1432 w 7211"/>
                    <a:gd name="T105" fmla="*/ 2676 h 4979"/>
                    <a:gd name="T106" fmla="*/ 1560 w 7211"/>
                    <a:gd name="T107" fmla="*/ 2645 h 4979"/>
                    <a:gd name="T108" fmla="*/ 1751 w 7211"/>
                    <a:gd name="T109" fmla="*/ 1420 h 4979"/>
                    <a:gd name="T110" fmla="*/ 1747 w 7211"/>
                    <a:gd name="T111" fmla="*/ 1289 h 4979"/>
                    <a:gd name="T112" fmla="*/ 1683 w 7211"/>
                    <a:gd name="T113" fmla="*/ 1211 h 4979"/>
                    <a:gd name="T114" fmla="*/ 1861 w 7211"/>
                    <a:gd name="T115" fmla="*/ 612 h 4979"/>
                    <a:gd name="T116" fmla="*/ 1659 w 7211"/>
                    <a:gd name="T117" fmla="*/ 366 h 4979"/>
                    <a:gd name="T118" fmla="*/ 1706 w 7211"/>
                    <a:gd name="T119" fmla="*/ 141 h 49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7211" h="4979">
                      <a:moveTo>
                        <a:pt x="1755" y="141"/>
                      </a:moveTo>
                      <a:lnTo>
                        <a:pt x="2223" y="169"/>
                      </a:lnTo>
                      <a:lnTo>
                        <a:pt x="2234" y="171"/>
                      </a:lnTo>
                      <a:lnTo>
                        <a:pt x="2244" y="171"/>
                      </a:lnTo>
                      <a:lnTo>
                        <a:pt x="2252" y="171"/>
                      </a:lnTo>
                      <a:lnTo>
                        <a:pt x="2260" y="169"/>
                      </a:lnTo>
                      <a:lnTo>
                        <a:pt x="2266" y="167"/>
                      </a:lnTo>
                      <a:lnTo>
                        <a:pt x="2271" y="164"/>
                      </a:lnTo>
                      <a:lnTo>
                        <a:pt x="2275" y="159"/>
                      </a:lnTo>
                      <a:lnTo>
                        <a:pt x="2279" y="154"/>
                      </a:lnTo>
                      <a:lnTo>
                        <a:pt x="2282" y="149"/>
                      </a:lnTo>
                      <a:lnTo>
                        <a:pt x="2284" y="143"/>
                      </a:lnTo>
                      <a:lnTo>
                        <a:pt x="2286" y="136"/>
                      </a:lnTo>
                      <a:lnTo>
                        <a:pt x="2287" y="129"/>
                      </a:lnTo>
                      <a:lnTo>
                        <a:pt x="2289" y="113"/>
                      </a:lnTo>
                      <a:lnTo>
                        <a:pt x="2291" y="97"/>
                      </a:lnTo>
                      <a:lnTo>
                        <a:pt x="2297" y="75"/>
                      </a:lnTo>
                      <a:lnTo>
                        <a:pt x="2303" y="55"/>
                      </a:lnTo>
                      <a:lnTo>
                        <a:pt x="2307" y="47"/>
                      </a:lnTo>
                      <a:lnTo>
                        <a:pt x="2311" y="40"/>
                      </a:lnTo>
                      <a:lnTo>
                        <a:pt x="2315" y="34"/>
                      </a:lnTo>
                      <a:lnTo>
                        <a:pt x="2320" y="29"/>
                      </a:lnTo>
                      <a:lnTo>
                        <a:pt x="2326" y="26"/>
                      </a:lnTo>
                      <a:lnTo>
                        <a:pt x="2332" y="25"/>
                      </a:lnTo>
                      <a:lnTo>
                        <a:pt x="2338" y="25"/>
                      </a:lnTo>
                      <a:lnTo>
                        <a:pt x="2346" y="27"/>
                      </a:lnTo>
                      <a:lnTo>
                        <a:pt x="2354" y="32"/>
                      </a:lnTo>
                      <a:lnTo>
                        <a:pt x="2363" y="39"/>
                      </a:lnTo>
                      <a:lnTo>
                        <a:pt x="2373" y="48"/>
                      </a:lnTo>
                      <a:lnTo>
                        <a:pt x="2383" y="59"/>
                      </a:lnTo>
                      <a:lnTo>
                        <a:pt x="2393" y="75"/>
                      </a:lnTo>
                      <a:lnTo>
                        <a:pt x="2404" y="89"/>
                      </a:lnTo>
                      <a:lnTo>
                        <a:pt x="2414" y="100"/>
                      </a:lnTo>
                      <a:lnTo>
                        <a:pt x="2425" y="110"/>
                      </a:lnTo>
                      <a:lnTo>
                        <a:pt x="2430" y="113"/>
                      </a:lnTo>
                      <a:lnTo>
                        <a:pt x="2436" y="117"/>
                      </a:lnTo>
                      <a:lnTo>
                        <a:pt x="2441" y="119"/>
                      </a:lnTo>
                      <a:lnTo>
                        <a:pt x="2447" y="121"/>
                      </a:lnTo>
                      <a:lnTo>
                        <a:pt x="2452" y="123"/>
                      </a:lnTo>
                      <a:lnTo>
                        <a:pt x="2458" y="124"/>
                      </a:lnTo>
                      <a:lnTo>
                        <a:pt x="2463" y="124"/>
                      </a:lnTo>
                      <a:lnTo>
                        <a:pt x="2469" y="124"/>
                      </a:lnTo>
                      <a:lnTo>
                        <a:pt x="2475" y="124"/>
                      </a:lnTo>
                      <a:lnTo>
                        <a:pt x="2482" y="123"/>
                      </a:lnTo>
                      <a:lnTo>
                        <a:pt x="2488" y="121"/>
                      </a:lnTo>
                      <a:lnTo>
                        <a:pt x="2493" y="119"/>
                      </a:lnTo>
                      <a:lnTo>
                        <a:pt x="2505" y="112"/>
                      </a:lnTo>
                      <a:lnTo>
                        <a:pt x="2517" y="104"/>
                      </a:lnTo>
                      <a:lnTo>
                        <a:pt x="2530" y="94"/>
                      </a:lnTo>
                      <a:lnTo>
                        <a:pt x="2542" y="81"/>
                      </a:lnTo>
                      <a:lnTo>
                        <a:pt x="2555" y="66"/>
                      </a:lnTo>
                      <a:lnTo>
                        <a:pt x="2567" y="49"/>
                      </a:lnTo>
                      <a:lnTo>
                        <a:pt x="2574" y="41"/>
                      </a:lnTo>
                      <a:lnTo>
                        <a:pt x="2580" y="35"/>
                      </a:lnTo>
                      <a:lnTo>
                        <a:pt x="2587" y="29"/>
                      </a:lnTo>
                      <a:lnTo>
                        <a:pt x="2594" y="23"/>
                      </a:lnTo>
                      <a:lnTo>
                        <a:pt x="2601" y="17"/>
                      </a:lnTo>
                      <a:lnTo>
                        <a:pt x="2609" y="13"/>
                      </a:lnTo>
                      <a:lnTo>
                        <a:pt x="2616" y="10"/>
                      </a:lnTo>
                      <a:lnTo>
                        <a:pt x="2625" y="7"/>
                      </a:lnTo>
                      <a:lnTo>
                        <a:pt x="2633" y="4"/>
                      </a:lnTo>
                      <a:lnTo>
                        <a:pt x="2640" y="2"/>
                      </a:lnTo>
                      <a:lnTo>
                        <a:pt x="2648" y="1"/>
                      </a:lnTo>
                      <a:lnTo>
                        <a:pt x="2656" y="0"/>
                      </a:lnTo>
                      <a:lnTo>
                        <a:pt x="2663" y="0"/>
                      </a:lnTo>
                      <a:lnTo>
                        <a:pt x="2671" y="1"/>
                      </a:lnTo>
                      <a:lnTo>
                        <a:pt x="2678" y="2"/>
                      </a:lnTo>
                      <a:lnTo>
                        <a:pt x="2686" y="3"/>
                      </a:lnTo>
                      <a:lnTo>
                        <a:pt x="2693" y="6"/>
                      </a:lnTo>
                      <a:lnTo>
                        <a:pt x="2699" y="8"/>
                      </a:lnTo>
                      <a:lnTo>
                        <a:pt x="2706" y="12"/>
                      </a:lnTo>
                      <a:lnTo>
                        <a:pt x="2712" y="15"/>
                      </a:lnTo>
                      <a:lnTo>
                        <a:pt x="2718" y="21"/>
                      </a:lnTo>
                      <a:lnTo>
                        <a:pt x="2724" y="26"/>
                      </a:lnTo>
                      <a:lnTo>
                        <a:pt x="2729" y="31"/>
                      </a:lnTo>
                      <a:lnTo>
                        <a:pt x="2734" y="37"/>
                      </a:lnTo>
                      <a:lnTo>
                        <a:pt x="2738" y="43"/>
                      </a:lnTo>
                      <a:lnTo>
                        <a:pt x="2742" y="50"/>
                      </a:lnTo>
                      <a:lnTo>
                        <a:pt x="2746" y="58"/>
                      </a:lnTo>
                      <a:lnTo>
                        <a:pt x="2749" y="66"/>
                      </a:lnTo>
                      <a:lnTo>
                        <a:pt x="2751" y="74"/>
                      </a:lnTo>
                      <a:lnTo>
                        <a:pt x="2752" y="83"/>
                      </a:lnTo>
                      <a:lnTo>
                        <a:pt x="2754" y="93"/>
                      </a:lnTo>
                      <a:lnTo>
                        <a:pt x="2754" y="103"/>
                      </a:lnTo>
                      <a:lnTo>
                        <a:pt x="2787" y="275"/>
                      </a:lnTo>
                      <a:lnTo>
                        <a:pt x="2786" y="295"/>
                      </a:lnTo>
                      <a:lnTo>
                        <a:pt x="2787" y="314"/>
                      </a:lnTo>
                      <a:lnTo>
                        <a:pt x="2787" y="322"/>
                      </a:lnTo>
                      <a:lnTo>
                        <a:pt x="2789" y="329"/>
                      </a:lnTo>
                      <a:lnTo>
                        <a:pt x="2790" y="336"/>
                      </a:lnTo>
                      <a:lnTo>
                        <a:pt x="2793" y="343"/>
                      </a:lnTo>
                      <a:lnTo>
                        <a:pt x="2795" y="348"/>
                      </a:lnTo>
                      <a:lnTo>
                        <a:pt x="2798" y="354"/>
                      </a:lnTo>
                      <a:lnTo>
                        <a:pt x="2801" y="359"/>
                      </a:lnTo>
                      <a:lnTo>
                        <a:pt x="2805" y="363"/>
                      </a:lnTo>
                      <a:lnTo>
                        <a:pt x="2814" y="372"/>
                      </a:lnTo>
                      <a:lnTo>
                        <a:pt x="2824" y="379"/>
                      </a:lnTo>
                      <a:lnTo>
                        <a:pt x="2830" y="382"/>
                      </a:lnTo>
                      <a:lnTo>
                        <a:pt x="2837" y="385"/>
                      </a:lnTo>
                      <a:lnTo>
                        <a:pt x="2844" y="386"/>
                      </a:lnTo>
                      <a:lnTo>
                        <a:pt x="2851" y="388"/>
                      </a:lnTo>
                      <a:lnTo>
                        <a:pt x="2866" y="389"/>
                      </a:lnTo>
                      <a:lnTo>
                        <a:pt x="2882" y="392"/>
                      </a:lnTo>
                      <a:lnTo>
                        <a:pt x="2890" y="394"/>
                      </a:lnTo>
                      <a:lnTo>
                        <a:pt x="2900" y="398"/>
                      </a:lnTo>
                      <a:lnTo>
                        <a:pt x="2909" y="402"/>
                      </a:lnTo>
                      <a:lnTo>
                        <a:pt x="2918" y="408"/>
                      </a:lnTo>
                      <a:lnTo>
                        <a:pt x="2928" y="416"/>
                      </a:lnTo>
                      <a:lnTo>
                        <a:pt x="2938" y="426"/>
                      </a:lnTo>
                      <a:lnTo>
                        <a:pt x="2949" y="438"/>
                      </a:lnTo>
                      <a:lnTo>
                        <a:pt x="2961" y="454"/>
                      </a:lnTo>
                      <a:lnTo>
                        <a:pt x="2982" y="474"/>
                      </a:lnTo>
                      <a:lnTo>
                        <a:pt x="3004" y="491"/>
                      </a:lnTo>
                      <a:lnTo>
                        <a:pt x="3024" y="507"/>
                      </a:lnTo>
                      <a:lnTo>
                        <a:pt x="3046" y="520"/>
                      </a:lnTo>
                      <a:lnTo>
                        <a:pt x="3066" y="531"/>
                      </a:lnTo>
                      <a:lnTo>
                        <a:pt x="3086" y="539"/>
                      </a:lnTo>
                      <a:lnTo>
                        <a:pt x="3095" y="543"/>
                      </a:lnTo>
                      <a:lnTo>
                        <a:pt x="3105" y="546"/>
                      </a:lnTo>
                      <a:lnTo>
                        <a:pt x="3115" y="548"/>
                      </a:lnTo>
                      <a:lnTo>
                        <a:pt x="3124" y="550"/>
                      </a:lnTo>
                      <a:lnTo>
                        <a:pt x="3134" y="551"/>
                      </a:lnTo>
                      <a:lnTo>
                        <a:pt x="3143" y="552"/>
                      </a:lnTo>
                      <a:lnTo>
                        <a:pt x="3152" y="552"/>
                      </a:lnTo>
                      <a:lnTo>
                        <a:pt x="3161" y="552"/>
                      </a:lnTo>
                      <a:lnTo>
                        <a:pt x="3171" y="551"/>
                      </a:lnTo>
                      <a:lnTo>
                        <a:pt x="3181" y="550"/>
                      </a:lnTo>
                      <a:lnTo>
                        <a:pt x="3189" y="548"/>
                      </a:lnTo>
                      <a:lnTo>
                        <a:pt x="3198" y="545"/>
                      </a:lnTo>
                      <a:lnTo>
                        <a:pt x="3207" y="542"/>
                      </a:lnTo>
                      <a:lnTo>
                        <a:pt x="3216" y="539"/>
                      </a:lnTo>
                      <a:lnTo>
                        <a:pt x="3224" y="534"/>
                      </a:lnTo>
                      <a:lnTo>
                        <a:pt x="3233" y="530"/>
                      </a:lnTo>
                      <a:lnTo>
                        <a:pt x="3250" y="519"/>
                      </a:lnTo>
                      <a:lnTo>
                        <a:pt x="3266" y="505"/>
                      </a:lnTo>
                      <a:lnTo>
                        <a:pt x="3281" y="498"/>
                      </a:lnTo>
                      <a:lnTo>
                        <a:pt x="3296" y="491"/>
                      </a:lnTo>
                      <a:lnTo>
                        <a:pt x="3310" y="486"/>
                      </a:lnTo>
                      <a:lnTo>
                        <a:pt x="3324" y="482"/>
                      </a:lnTo>
                      <a:lnTo>
                        <a:pt x="3337" y="480"/>
                      </a:lnTo>
                      <a:lnTo>
                        <a:pt x="3349" y="478"/>
                      </a:lnTo>
                      <a:lnTo>
                        <a:pt x="3360" y="477"/>
                      </a:lnTo>
                      <a:lnTo>
                        <a:pt x="3371" y="478"/>
                      </a:lnTo>
                      <a:lnTo>
                        <a:pt x="3380" y="480"/>
                      </a:lnTo>
                      <a:lnTo>
                        <a:pt x="3390" y="483"/>
                      </a:lnTo>
                      <a:lnTo>
                        <a:pt x="3398" y="488"/>
                      </a:lnTo>
                      <a:lnTo>
                        <a:pt x="3406" y="493"/>
                      </a:lnTo>
                      <a:lnTo>
                        <a:pt x="3413" y="500"/>
                      </a:lnTo>
                      <a:lnTo>
                        <a:pt x="3420" y="508"/>
                      </a:lnTo>
                      <a:lnTo>
                        <a:pt x="3426" y="517"/>
                      </a:lnTo>
                      <a:lnTo>
                        <a:pt x="3431" y="527"/>
                      </a:lnTo>
                      <a:lnTo>
                        <a:pt x="3431" y="541"/>
                      </a:lnTo>
                      <a:lnTo>
                        <a:pt x="3431" y="553"/>
                      </a:lnTo>
                      <a:lnTo>
                        <a:pt x="3433" y="563"/>
                      </a:lnTo>
                      <a:lnTo>
                        <a:pt x="3435" y="572"/>
                      </a:lnTo>
                      <a:lnTo>
                        <a:pt x="3439" y="579"/>
                      </a:lnTo>
                      <a:lnTo>
                        <a:pt x="3443" y="585"/>
                      </a:lnTo>
                      <a:lnTo>
                        <a:pt x="3446" y="587"/>
                      </a:lnTo>
                      <a:lnTo>
                        <a:pt x="3449" y="588"/>
                      </a:lnTo>
                      <a:lnTo>
                        <a:pt x="3453" y="589"/>
                      </a:lnTo>
                      <a:lnTo>
                        <a:pt x="3456" y="589"/>
                      </a:lnTo>
                      <a:lnTo>
                        <a:pt x="3463" y="589"/>
                      </a:lnTo>
                      <a:lnTo>
                        <a:pt x="3470" y="586"/>
                      </a:lnTo>
                      <a:lnTo>
                        <a:pt x="3479" y="581"/>
                      </a:lnTo>
                      <a:lnTo>
                        <a:pt x="3488" y="575"/>
                      </a:lnTo>
                      <a:lnTo>
                        <a:pt x="3498" y="566"/>
                      </a:lnTo>
                      <a:lnTo>
                        <a:pt x="3509" y="556"/>
                      </a:lnTo>
                      <a:lnTo>
                        <a:pt x="3520" y="544"/>
                      </a:lnTo>
                      <a:lnTo>
                        <a:pt x="3533" y="530"/>
                      </a:lnTo>
                      <a:lnTo>
                        <a:pt x="3539" y="516"/>
                      </a:lnTo>
                      <a:lnTo>
                        <a:pt x="3546" y="504"/>
                      </a:lnTo>
                      <a:lnTo>
                        <a:pt x="3550" y="499"/>
                      </a:lnTo>
                      <a:lnTo>
                        <a:pt x="3554" y="495"/>
                      </a:lnTo>
                      <a:lnTo>
                        <a:pt x="3559" y="491"/>
                      </a:lnTo>
                      <a:lnTo>
                        <a:pt x="3563" y="488"/>
                      </a:lnTo>
                      <a:lnTo>
                        <a:pt x="3568" y="485"/>
                      </a:lnTo>
                      <a:lnTo>
                        <a:pt x="3574" y="483"/>
                      </a:lnTo>
                      <a:lnTo>
                        <a:pt x="3580" y="481"/>
                      </a:lnTo>
                      <a:lnTo>
                        <a:pt x="3586" y="479"/>
                      </a:lnTo>
                      <a:lnTo>
                        <a:pt x="3601" y="478"/>
                      </a:lnTo>
                      <a:lnTo>
                        <a:pt x="3617" y="478"/>
                      </a:lnTo>
                      <a:lnTo>
                        <a:pt x="3622" y="480"/>
                      </a:lnTo>
                      <a:lnTo>
                        <a:pt x="3626" y="482"/>
                      </a:lnTo>
                      <a:lnTo>
                        <a:pt x="3631" y="482"/>
                      </a:lnTo>
                      <a:lnTo>
                        <a:pt x="3635" y="482"/>
                      </a:lnTo>
                      <a:lnTo>
                        <a:pt x="3640" y="481"/>
                      </a:lnTo>
                      <a:lnTo>
                        <a:pt x="3644" y="479"/>
                      </a:lnTo>
                      <a:lnTo>
                        <a:pt x="3648" y="476"/>
                      </a:lnTo>
                      <a:lnTo>
                        <a:pt x="3652" y="473"/>
                      </a:lnTo>
                      <a:lnTo>
                        <a:pt x="3660" y="463"/>
                      </a:lnTo>
                      <a:lnTo>
                        <a:pt x="3669" y="449"/>
                      </a:lnTo>
                      <a:lnTo>
                        <a:pt x="3678" y="432"/>
                      </a:lnTo>
                      <a:lnTo>
                        <a:pt x="3688" y="412"/>
                      </a:lnTo>
                      <a:lnTo>
                        <a:pt x="3690" y="402"/>
                      </a:lnTo>
                      <a:lnTo>
                        <a:pt x="3694" y="393"/>
                      </a:lnTo>
                      <a:lnTo>
                        <a:pt x="3699" y="385"/>
                      </a:lnTo>
                      <a:lnTo>
                        <a:pt x="3705" y="378"/>
                      </a:lnTo>
                      <a:lnTo>
                        <a:pt x="3711" y="373"/>
                      </a:lnTo>
                      <a:lnTo>
                        <a:pt x="3719" y="368"/>
                      </a:lnTo>
                      <a:lnTo>
                        <a:pt x="3728" y="363"/>
                      </a:lnTo>
                      <a:lnTo>
                        <a:pt x="3738" y="360"/>
                      </a:lnTo>
                      <a:lnTo>
                        <a:pt x="3748" y="357"/>
                      </a:lnTo>
                      <a:lnTo>
                        <a:pt x="3758" y="355"/>
                      </a:lnTo>
                      <a:lnTo>
                        <a:pt x="3769" y="354"/>
                      </a:lnTo>
                      <a:lnTo>
                        <a:pt x="3781" y="352"/>
                      </a:lnTo>
                      <a:lnTo>
                        <a:pt x="3805" y="352"/>
                      </a:lnTo>
                      <a:lnTo>
                        <a:pt x="3830" y="352"/>
                      </a:lnTo>
                      <a:lnTo>
                        <a:pt x="3847" y="356"/>
                      </a:lnTo>
                      <a:lnTo>
                        <a:pt x="3862" y="359"/>
                      </a:lnTo>
                      <a:lnTo>
                        <a:pt x="3878" y="361"/>
                      </a:lnTo>
                      <a:lnTo>
                        <a:pt x="3891" y="361"/>
                      </a:lnTo>
                      <a:lnTo>
                        <a:pt x="3904" y="361"/>
                      </a:lnTo>
                      <a:lnTo>
                        <a:pt x="3916" y="359"/>
                      </a:lnTo>
                      <a:lnTo>
                        <a:pt x="3927" y="356"/>
                      </a:lnTo>
                      <a:lnTo>
                        <a:pt x="3938" y="352"/>
                      </a:lnTo>
                      <a:lnTo>
                        <a:pt x="3947" y="347"/>
                      </a:lnTo>
                      <a:lnTo>
                        <a:pt x="3956" y="340"/>
                      </a:lnTo>
                      <a:lnTo>
                        <a:pt x="3964" y="333"/>
                      </a:lnTo>
                      <a:lnTo>
                        <a:pt x="3971" y="324"/>
                      </a:lnTo>
                      <a:lnTo>
                        <a:pt x="3977" y="314"/>
                      </a:lnTo>
                      <a:lnTo>
                        <a:pt x="3982" y="303"/>
                      </a:lnTo>
                      <a:lnTo>
                        <a:pt x="3986" y="289"/>
                      </a:lnTo>
                      <a:lnTo>
                        <a:pt x="3990" y="276"/>
                      </a:lnTo>
                      <a:lnTo>
                        <a:pt x="3990" y="247"/>
                      </a:lnTo>
                      <a:lnTo>
                        <a:pt x="3992" y="221"/>
                      </a:lnTo>
                      <a:lnTo>
                        <a:pt x="3995" y="199"/>
                      </a:lnTo>
                      <a:lnTo>
                        <a:pt x="3999" y="179"/>
                      </a:lnTo>
                      <a:lnTo>
                        <a:pt x="4001" y="170"/>
                      </a:lnTo>
                      <a:lnTo>
                        <a:pt x="4004" y="162"/>
                      </a:lnTo>
                      <a:lnTo>
                        <a:pt x="4008" y="154"/>
                      </a:lnTo>
                      <a:lnTo>
                        <a:pt x="4011" y="147"/>
                      </a:lnTo>
                      <a:lnTo>
                        <a:pt x="4015" y="140"/>
                      </a:lnTo>
                      <a:lnTo>
                        <a:pt x="4019" y="135"/>
                      </a:lnTo>
                      <a:lnTo>
                        <a:pt x="4023" y="130"/>
                      </a:lnTo>
                      <a:lnTo>
                        <a:pt x="4028" y="125"/>
                      </a:lnTo>
                      <a:lnTo>
                        <a:pt x="4033" y="121"/>
                      </a:lnTo>
                      <a:lnTo>
                        <a:pt x="4038" y="117"/>
                      </a:lnTo>
                      <a:lnTo>
                        <a:pt x="4044" y="114"/>
                      </a:lnTo>
                      <a:lnTo>
                        <a:pt x="4050" y="111"/>
                      </a:lnTo>
                      <a:lnTo>
                        <a:pt x="4063" y="106"/>
                      </a:lnTo>
                      <a:lnTo>
                        <a:pt x="4077" y="103"/>
                      </a:lnTo>
                      <a:lnTo>
                        <a:pt x="4092" y="101"/>
                      </a:lnTo>
                      <a:lnTo>
                        <a:pt x="4109" y="100"/>
                      </a:lnTo>
                      <a:lnTo>
                        <a:pt x="4128" y="100"/>
                      </a:lnTo>
                      <a:lnTo>
                        <a:pt x="4148" y="100"/>
                      </a:lnTo>
                      <a:lnTo>
                        <a:pt x="4155" y="101"/>
                      </a:lnTo>
                      <a:lnTo>
                        <a:pt x="4163" y="101"/>
                      </a:lnTo>
                      <a:lnTo>
                        <a:pt x="4172" y="100"/>
                      </a:lnTo>
                      <a:lnTo>
                        <a:pt x="4181" y="99"/>
                      </a:lnTo>
                      <a:lnTo>
                        <a:pt x="4200" y="95"/>
                      </a:lnTo>
                      <a:lnTo>
                        <a:pt x="4221" y="89"/>
                      </a:lnTo>
                      <a:lnTo>
                        <a:pt x="4243" y="82"/>
                      </a:lnTo>
                      <a:lnTo>
                        <a:pt x="4265" y="74"/>
                      </a:lnTo>
                      <a:lnTo>
                        <a:pt x="4290" y="66"/>
                      </a:lnTo>
                      <a:lnTo>
                        <a:pt x="4313" y="57"/>
                      </a:lnTo>
                      <a:lnTo>
                        <a:pt x="4326" y="53"/>
                      </a:lnTo>
                      <a:lnTo>
                        <a:pt x="4338" y="50"/>
                      </a:lnTo>
                      <a:lnTo>
                        <a:pt x="4348" y="48"/>
                      </a:lnTo>
                      <a:lnTo>
                        <a:pt x="4357" y="48"/>
                      </a:lnTo>
                      <a:lnTo>
                        <a:pt x="4366" y="49"/>
                      </a:lnTo>
                      <a:lnTo>
                        <a:pt x="4377" y="51"/>
                      </a:lnTo>
                      <a:lnTo>
                        <a:pt x="4388" y="54"/>
                      </a:lnTo>
                      <a:lnTo>
                        <a:pt x="4402" y="58"/>
                      </a:lnTo>
                      <a:lnTo>
                        <a:pt x="4418" y="64"/>
                      </a:lnTo>
                      <a:lnTo>
                        <a:pt x="4435" y="72"/>
                      </a:lnTo>
                      <a:lnTo>
                        <a:pt x="4450" y="82"/>
                      </a:lnTo>
                      <a:lnTo>
                        <a:pt x="4465" y="94"/>
                      </a:lnTo>
                      <a:lnTo>
                        <a:pt x="4472" y="101"/>
                      </a:lnTo>
                      <a:lnTo>
                        <a:pt x="4478" y="108"/>
                      </a:lnTo>
                      <a:lnTo>
                        <a:pt x="4485" y="115"/>
                      </a:lnTo>
                      <a:lnTo>
                        <a:pt x="4491" y="123"/>
                      </a:lnTo>
                      <a:lnTo>
                        <a:pt x="4496" y="131"/>
                      </a:lnTo>
                      <a:lnTo>
                        <a:pt x="4501" y="139"/>
                      </a:lnTo>
                      <a:lnTo>
                        <a:pt x="4506" y="148"/>
                      </a:lnTo>
                      <a:lnTo>
                        <a:pt x="4510" y="157"/>
                      </a:lnTo>
                      <a:lnTo>
                        <a:pt x="4521" y="185"/>
                      </a:lnTo>
                      <a:lnTo>
                        <a:pt x="4531" y="214"/>
                      </a:lnTo>
                      <a:lnTo>
                        <a:pt x="4540" y="245"/>
                      </a:lnTo>
                      <a:lnTo>
                        <a:pt x="4549" y="275"/>
                      </a:lnTo>
                      <a:lnTo>
                        <a:pt x="4558" y="306"/>
                      </a:lnTo>
                      <a:lnTo>
                        <a:pt x="4569" y="335"/>
                      </a:lnTo>
                      <a:lnTo>
                        <a:pt x="4575" y="348"/>
                      </a:lnTo>
                      <a:lnTo>
                        <a:pt x="4580" y="360"/>
                      </a:lnTo>
                      <a:lnTo>
                        <a:pt x="4587" y="371"/>
                      </a:lnTo>
                      <a:lnTo>
                        <a:pt x="4594" y="381"/>
                      </a:lnTo>
                      <a:lnTo>
                        <a:pt x="4607" y="397"/>
                      </a:lnTo>
                      <a:lnTo>
                        <a:pt x="4621" y="412"/>
                      </a:lnTo>
                      <a:lnTo>
                        <a:pt x="4633" y="428"/>
                      </a:lnTo>
                      <a:lnTo>
                        <a:pt x="4644" y="445"/>
                      </a:lnTo>
                      <a:lnTo>
                        <a:pt x="4649" y="454"/>
                      </a:lnTo>
                      <a:lnTo>
                        <a:pt x="4654" y="463"/>
                      </a:lnTo>
                      <a:lnTo>
                        <a:pt x="4657" y="472"/>
                      </a:lnTo>
                      <a:lnTo>
                        <a:pt x="4660" y="482"/>
                      </a:lnTo>
                      <a:lnTo>
                        <a:pt x="4662" y="492"/>
                      </a:lnTo>
                      <a:lnTo>
                        <a:pt x="4662" y="504"/>
                      </a:lnTo>
                      <a:lnTo>
                        <a:pt x="4662" y="516"/>
                      </a:lnTo>
                      <a:lnTo>
                        <a:pt x="4661" y="528"/>
                      </a:lnTo>
                      <a:lnTo>
                        <a:pt x="4715" y="1125"/>
                      </a:lnTo>
                      <a:lnTo>
                        <a:pt x="4715" y="1148"/>
                      </a:lnTo>
                      <a:lnTo>
                        <a:pt x="4714" y="1166"/>
                      </a:lnTo>
                      <a:lnTo>
                        <a:pt x="4713" y="1173"/>
                      </a:lnTo>
                      <a:lnTo>
                        <a:pt x="4711" y="1180"/>
                      </a:lnTo>
                      <a:lnTo>
                        <a:pt x="4709" y="1186"/>
                      </a:lnTo>
                      <a:lnTo>
                        <a:pt x="4707" y="1191"/>
                      </a:lnTo>
                      <a:lnTo>
                        <a:pt x="4704" y="1195"/>
                      </a:lnTo>
                      <a:lnTo>
                        <a:pt x="4700" y="1198"/>
                      </a:lnTo>
                      <a:lnTo>
                        <a:pt x="4697" y="1201"/>
                      </a:lnTo>
                      <a:lnTo>
                        <a:pt x="4694" y="1203"/>
                      </a:lnTo>
                      <a:lnTo>
                        <a:pt x="4690" y="1205"/>
                      </a:lnTo>
                      <a:lnTo>
                        <a:pt x="4686" y="1206"/>
                      </a:lnTo>
                      <a:lnTo>
                        <a:pt x="4682" y="1206"/>
                      </a:lnTo>
                      <a:lnTo>
                        <a:pt x="4677" y="1206"/>
                      </a:lnTo>
                      <a:lnTo>
                        <a:pt x="4670" y="1208"/>
                      </a:lnTo>
                      <a:lnTo>
                        <a:pt x="4664" y="1210"/>
                      </a:lnTo>
                      <a:lnTo>
                        <a:pt x="4659" y="1213"/>
                      </a:lnTo>
                      <a:lnTo>
                        <a:pt x="4655" y="1217"/>
                      </a:lnTo>
                      <a:lnTo>
                        <a:pt x="4652" y="1220"/>
                      </a:lnTo>
                      <a:lnTo>
                        <a:pt x="4651" y="1225"/>
                      </a:lnTo>
                      <a:lnTo>
                        <a:pt x="4651" y="1230"/>
                      </a:lnTo>
                      <a:lnTo>
                        <a:pt x="4652" y="1235"/>
                      </a:lnTo>
                      <a:lnTo>
                        <a:pt x="4654" y="1241"/>
                      </a:lnTo>
                      <a:lnTo>
                        <a:pt x="4658" y="1248"/>
                      </a:lnTo>
                      <a:lnTo>
                        <a:pt x="4663" y="1255"/>
                      </a:lnTo>
                      <a:lnTo>
                        <a:pt x="4669" y="1262"/>
                      </a:lnTo>
                      <a:lnTo>
                        <a:pt x="4684" y="1278"/>
                      </a:lnTo>
                      <a:lnTo>
                        <a:pt x="4706" y="1298"/>
                      </a:lnTo>
                      <a:lnTo>
                        <a:pt x="4730" y="1323"/>
                      </a:lnTo>
                      <a:lnTo>
                        <a:pt x="4757" y="1348"/>
                      </a:lnTo>
                      <a:lnTo>
                        <a:pt x="4786" y="1373"/>
                      </a:lnTo>
                      <a:lnTo>
                        <a:pt x="4817" y="1397"/>
                      </a:lnTo>
                      <a:lnTo>
                        <a:pt x="4851" y="1421"/>
                      </a:lnTo>
                      <a:lnTo>
                        <a:pt x="4886" y="1444"/>
                      </a:lnTo>
                      <a:lnTo>
                        <a:pt x="4922" y="1466"/>
                      </a:lnTo>
                      <a:lnTo>
                        <a:pt x="4961" y="1487"/>
                      </a:lnTo>
                      <a:lnTo>
                        <a:pt x="4967" y="1492"/>
                      </a:lnTo>
                      <a:lnTo>
                        <a:pt x="4973" y="1496"/>
                      </a:lnTo>
                      <a:lnTo>
                        <a:pt x="4978" y="1499"/>
                      </a:lnTo>
                      <a:lnTo>
                        <a:pt x="4984" y="1501"/>
                      </a:lnTo>
                      <a:lnTo>
                        <a:pt x="4989" y="1503"/>
                      </a:lnTo>
                      <a:lnTo>
                        <a:pt x="4994" y="1503"/>
                      </a:lnTo>
                      <a:lnTo>
                        <a:pt x="4998" y="1502"/>
                      </a:lnTo>
                      <a:lnTo>
                        <a:pt x="5001" y="1500"/>
                      </a:lnTo>
                      <a:lnTo>
                        <a:pt x="5005" y="1497"/>
                      </a:lnTo>
                      <a:lnTo>
                        <a:pt x="5008" y="1493"/>
                      </a:lnTo>
                      <a:lnTo>
                        <a:pt x="5011" y="1488"/>
                      </a:lnTo>
                      <a:lnTo>
                        <a:pt x="5013" y="1482"/>
                      </a:lnTo>
                      <a:lnTo>
                        <a:pt x="5015" y="1475"/>
                      </a:lnTo>
                      <a:lnTo>
                        <a:pt x="5017" y="1467"/>
                      </a:lnTo>
                      <a:lnTo>
                        <a:pt x="5018" y="1458"/>
                      </a:lnTo>
                      <a:lnTo>
                        <a:pt x="5020" y="1448"/>
                      </a:lnTo>
                      <a:lnTo>
                        <a:pt x="5059" y="1243"/>
                      </a:lnTo>
                      <a:lnTo>
                        <a:pt x="5085" y="1226"/>
                      </a:lnTo>
                      <a:lnTo>
                        <a:pt x="5109" y="1212"/>
                      </a:lnTo>
                      <a:lnTo>
                        <a:pt x="5133" y="1200"/>
                      </a:lnTo>
                      <a:lnTo>
                        <a:pt x="5154" y="1189"/>
                      </a:lnTo>
                      <a:lnTo>
                        <a:pt x="5174" y="1181"/>
                      </a:lnTo>
                      <a:lnTo>
                        <a:pt x="5193" y="1175"/>
                      </a:lnTo>
                      <a:lnTo>
                        <a:pt x="5210" y="1172"/>
                      </a:lnTo>
                      <a:lnTo>
                        <a:pt x="5226" y="1170"/>
                      </a:lnTo>
                      <a:lnTo>
                        <a:pt x="5234" y="1170"/>
                      </a:lnTo>
                      <a:lnTo>
                        <a:pt x="5242" y="1170"/>
                      </a:lnTo>
                      <a:lnTo>
                        <a:pt x="5249" y="1171"/>
                      </a:lnTo>
                      <a:lnTo>
                        <a:pt x="5255" y="1172"/>
                      </a:lnTo>
                      <a:lnTo>
                        <a:pt x="5263" y="1174"/>
                      </a:lnTo>
                      <a:lnTo>
                        <a:pt x="5269" y="1176"/>
                      </a:lnTo>
                      <a:lnTo>
                        <a:pt x="5275" y="1179"/>
                      </a:lnTo>
                      <a:lnTo>
                        <a:pt x="5281" y="1183"/>
                      </a:lnTo>
                      <a:lnTo>
                        <a:pt x="5286" y="1186"/>
                      </a:lnTo>
                      <a:lnTo>
                        <a:pt x="5292" y="1191"/>
                      </a:lnTo>
                      <a:lnTo>
                        <a:pt x="5297" y="1196"/>
                      </a:lnTo>
                      <a:lnTo>
                        <a:pt x="5301" y="1201"/>
                      </a:lnTo>
                      <a:lnTo>
                        <a:pt x="5310" y="1213"/>
                      </a:lnTo>
                      <a:lnTo>
                        <a:pt x="5318" y="1227"/>
                      </a:lnTo>
                      <a:lnTo>
                        <a:pt x="5333" y="1252"/>
                      </a:lnTo>
                      <a:lnTo>
                        <a:pt x="5348" y="1274"/>
                      </a:lnTo>
                      <a:lnTo>
                        <a:pt x="5355" y="1283"/>
                      </a:lnTo>
                      <a:lnTo>
                        <a:pt x="5362" y="1292"/>
                      </a:lnTo>
                      <a:lnTo>
                        <a:pt x="5369" y="1299"/>
                      </a:lnTo>
                      <a:lnTo>
                        <a:pt x="5375" y="1305"/>
                      </a:lnTo>
                      <a:lnTo>
                        <a:pt x="5382" y="1310"/>
                      </a:lnTo>
                      <a:lnTo>
                        <a:pt x="5388" y="1314"/>
                      </a:lnTo>
                      <a:lnTo>
                        <a:pt x="5394" y="1318"/>
                      </a:lnTo>
                      <a:lnTo>
                        <a:pt x="5401" y="1320"/>
                      </a:lnTo>
                      <a:lnTo>
                        <a:pt x="5407" y="1321"/>
                      </a:lnTo>
                      <a:lnTo>
                        <a:pt x="5412" y="1321"/>
                      </a:lnTo>
                      <a:lnTo>
                        <a:pt x="5418" y="1320"/>
                      </a:lnTo>
                      <a:lnTo>
                        <a:pt x="5423" y="1318"/>
                      </a:lnTo>
                      <a:lnTo>
                        <a:pt x="5484" y="1279"/>
                      </a:lnTo>
                      <a:lnTo>
                        <a:pt x="5493" y="1272"/>
                      </a:lnTo>
                      <a:lnTo>
                        <a:pt x="5500" y="1264"/>
                      </a:lnTo>
                      <a:lnTo>
                        <a:pt x="5506" y="1257"/>
                      </a:lnTo>
                      <a:lnTo>
                        <a:pt x="5510" y="1249"/>
                      </a:lnTo>
                      <a:lnTo>
                        <a:pt x="5512" y="1244"/>
                      </a:lnTo>
                      <a:lnTo>
                        <a:pt x="5512" y="1240"/>
                      </a:lnTo>
                      <a:lnTo>
                        <a:pt x="5513" y="1235"/>
                      </a:lnTo>
                      <a:lnTo>
                        <a:pt x="5512" y="1230"/>
                      </a:lnTo>
                      <a:lnTo>
                        <a:pt x="5511" y="1225"/>
                      </a:lnTo>
                      <a:lnTo>
                        <a:pt x="5510" y="1219"/>
                      </a:lnTo>
                      <a:lnTo>
                        <a:pt x="5507" y="1214"/>
                      </a:lnTo>
                      <a:lnTo>
                        <a:pt x="5504" y="1208"/>
                      </a:lnTo>
                      <a:lnTo>
                        <a:pt x="5503" y="1202"/>
                      </a:lnTo>
                      <a:lnTo>
                        <a:pt x="5501" y="1196"/>
                      </a:lnTo>
                      <a:lnTo>
                        <a:pt x="5501" y="1190"/>
                      </a:lnTo>
                      <a:lnTo>
                        <a:pt x="5500" y="1184"/>
                      </a:lnTo>
                      <a:lnTo>
                        <a:pt x="5501" y="1179"/>
                      </a:lnTo>
                      <a:lnTo>
                        <a:pt x="5502" y="1173"/>
                      </a:lnTo>
                      <a:lnTo>
                        <a:pt x="5504" y="1168"/>
                      </a:lnTo>
                      <a:lnTo>
                        <a:pt x="5506" y="1162"/>
                      </a:lnTo>
                      <a:lnTo>
                        <a:pt x="5509" y="1158"/>
                      </a:lnTo>
                      <a:lnTo>
                        <a:pt x="5513" y="1153"/>
                      </a:lnTo>
                      <a:lnTo>
                        <a:pt x="5517" y="1148"/>
                      </a:lnTo>
                      <a:lnTo>
                        <a:pt x="5523" y="1143"/>
                      </a:lnTo>
                      <a:lnTo>
                        <a:pt x="5529" y="1140"/>
                      </a:lnTo>
                      <a:lnTo>
                        <a:pt x="5536" y="1137"/>
                      </a:lnTo>
                      <a:lnTo>
                        <a:pt x="5544" y="1134"/>
                      </a:lnTo>
                      <a:lnTo>
                        <a:pt x="5552" y="1131"/>
                      </a:lnTo>
                      <a:lnTo>
                        <a:pt x="5562" y="1129"/>
                      </a:lnTo>
                      <a:lnTo>
                        <a:pt x="5571" y="1126"/>
                      </a:lnTo>
                      <a:lnTo>
                        <a:pt x="5580" y="1122"/>
                      </a:lnTo>
                      <a:lnTo>
                        <a:pt x="5588" y="1118"/>
                      </a:lnTo>
                      <a:lnTo>
                        <a:pt x="5595" y="1114"/>
                      </a:lnTo>
                      <a:lnTo>
                        <a:pt x="5602" y="1109"/>
                      </a:lnTo>
                      <a:lnTo>
                        <a:pt x="5608" y="1103"/>
                      </a:lnTo>
                      <a:lnTo>
                        <a:pt x="5614" y="1097"/>
                      </a:lnTo>
                      <a:lnTo>
                        <a:pt x="5619" y="1091"/>
                      </a:lnTo>
                      <a:lnTo>
                        <a:pt x="5624" y="1084"/>
                      </a:lnTo>
                      <a:lnTo>
                        <a:pt x="5628" y="1076"/>
                      </a:lnTo>
                      <a:lnTo>
                        <a:pt x="5632" y="1068"/>
                      </a:lnTo>
                      <a:lnTo>
                        <a:pt x="5639" y="1051"/>
                      </a:lnTo>
                      <a:lnTo>
                        <a:pt x="5644" y="1031"/>
                      </a:lnTo>
                      <a:lnTo>
                        <a:pt x="5646" y="1009"/>
                      </a:lnTo>
                      <a:lnTo>
                        <a:pt x="5649" y="988"/>
                      </a:lnTo>
                      <a:lnTo>
                        <a:pt x="5653" y="970"/>
                      </a:lnTo>
                      <a:lnTo>
                        <a:pt x="5658" y="953"/>
                      </a:lnTo>
                      <a:lnTo>
                        <a:pt x="5664" y="938"/>
                      </a:lnTo>
                      <a:lnTo>
                        <a:pt x="5671" y="924"/>
                      </a:lnTo>
                      <a:lnTo>
                        <a:pt x="5681" y="911"/>
                      </a:lnTo>
                      <a:lnTo>
                        <a:pt x="5690" y="901"/>
                      </a:lnTo>
                      <a:lnTo>
                        <a:pt x="5700" y="891"/>
                      </a:lnTo>
                      <a:lnTo>
                        <a:pt x="5711" y="884"/>
                      </a:lnTo>
                      <a:lnTo>
                        <a:pt x="5723" y="878"/>
                      </a:lnTo>
                      <a:lnTo>
                        <a:pt x="5737" y="873"/>
                      </a:lnTo>
                      <a:lnTo>
                        <a:pt x="5751" y="870"/>
                      </a:lnTo>
                      <a:lnTo>
                        <a:pt x="5766" y="868"/>
                      </a:lnTo>
                      <a:lnTo>
                        <a:pt x="5783" y="868"/>
                      </a:lnTo>
                      <a:lnTo>
                        <a:pt x="5800" y="869"/>
                      </a:lnTo>
                      <a:lnTo>
                        <a:pt x="6196" y="865"/>
                      </a:lnTo>
                      <a:lnTo>
                        <a:pt x="6235" y="1276"/>
                      </a:lnTo>
                      <a:lnTo>
                        <a:pt x="6309" y="1351"/>
                      </a:lnTo>
                      <a:lnTo>
                        <a:pt x="6465" y="1621"/>
                      </a:lnTo>
                      <a:lnTo>
                        <a:pt x="6573" y="1620"/>
                      </a:lnTo>
                      <a:lnTo>
                        <a:pt x="6596" y="1627"/>
                      </a:lnTo>
                      <a:lnTo>
                        <a:pt x="6619" y="1633"/>
                      </a:lnTo>
                      <a:lnTo>
                        <a:pt x="6641" y="1637"/>
                      </a:lnTo>
                      <a:lnTo>
                        <a:pt x="6664" y="1639"/>
                      </a:lnTo>
                      <a:lnTo>
                        <a:pt x="6676" y="1639"/>
                      </a:lnTo>
                      <a:lnTo>
                        <a:pt x="6687" y="1638"/>
                      </a:lnTo>
                      <a:lnTo>
                        <a:pt x="6698" y="1638"/>
                      </a:lnTo>
                      <a:lnTo>
                        <a:pt x="6709" y="1636"/>
                      </a:lnTo>
                      <a:lnTo>
                        <a:pt x="6720" y="1634"/>
                      </a:lnTo>
                      <a:lnTo>
                        <a:pt x="6732" y="1632"/>
                      </a:lnTo>
                      <a:lnTo>
                        <a:pt x="6743" y="1628"/>
                      </a:lnTo>
                      <a:lnTo>
                        <a:pt x="6755" y="1625"/>
                      </a:lnTo>
                      <a:lnTo>
                        <a:pt x="6764" y="1623"/>
                      </a:lnTo>
                      <a:lnTo>
                        <a:pt x="6773" y="1622"/>
                      </a:lnTo>
                      <a:lnTo>
                        <a:pt x="6781" y="1622"/>
                      </a:lnTo>
                      <a:lnTo>
                        <a:pt x="6790" y="1622"/>
                      </a:lnTo>
                      <a:lnTo>
                        <a:pt x="6798" y="1624"/>
                      </a:lnTo>
                      <a:lnTo>
                        <a:pt x="6806" y="1626"/>
                      </a:lnTo>
                      <a:lnTo>
                        <a:pt x="6813" y="1629"/>
                      </a:lnTo>
                      <a:lnTo>
                        <a:pt x="6820" y="1633"/>
                      </a:lnTo>
                      <a:lnTo>
                        <a:pt x="6826" y="1638"/>
                      </a:lnTo>
                      <a:lnTo>
                        <a:pt x="6832" y="1644"/>
                      </a:lnTo>
                      <a:lnTo>
                        <a:pt x="6838" y="1651"/>
                      </a:lnTo>
                      <a:lnTo>
                        <a:pt x="6844" y="1658"/>
                      </a:lnTo>
                      <a:lnTo>
                        <a:pt x="6849" y="1667"/>
                      </a:lnTo>
                      <a:lnTo>
                        <a:pt x="6853" y="1676"/>
                      </a:lnTo>
                      <a:lnTo>
                        <a:pt x="6858" y="1686"/>
                      </a:lnTo>
                      <a:lnTo>
                        <a:pt x="6862" y="1697"/>
                      </a:lnTo>
                      <a:lnTo>
                        <a:pt x="6864" y="1709"/>
                      </a:lnTo>
                      <a:lnTo>
                        <a:pt x="6867" y="1720"/>
                      </a:lnTo>
                      <a:lnTo>
                        <a:pt x="6870" y="1729"/>
                      </a:lnTo>
                      <a:lnTo>
                        <a:pt x="6874" y="1738"/>
                      </a:lnTo>
                      <a:lnTo>
                        <a:pt x="6878" y="1746"/>
                      </a:lnTo>
                      <a:lnTo>
                        <a:pt x="6883" y="1753"/>
                      </a:lnTo>
                      <a:lnTo>
                        <a:pt x="6888" y="1760"/>
                      </a:lnTo>
                      <a:lnTo>
                        <a:pt x="6894" y="1765"/>
                      </a:lnTo>
                      <a:lnTo>
                        <a:pt x="6900" y="1770"/>
                      </a:lnTo>
                      <a:lnTo>
                        <a:pt x="6906" y="1775"/>
                      </a:lnTo>
                      <a:lnTo>
                        <a:pt x="6914" y="1778"/>
                      </a:lnTo>
                      <a:lnTo>
                        <a:pt x="6921" y="1782"/>
                      </a:lnTo>
                      <a:lnTo>
                        <a:pt x="6931" y="1784"/>
                      </a:lnTo>
                      <a:lnTo>
                        <a:pt x="6940" y="1787"/>
                      </a:lnTo>
                      <a:lnTo>
                        <a:pt x="6949" y="1788"/>
                      </a:lnTo>
                      <a:lnTo>
                        <a:pt x="6959" y="1790"/>
                      </a:lnTo>
                      <a:lnTo>
                        <a:pt x="6974" y="1796"/>
                      </a:lnTo>
                      <a:lnTo>
                        <a:pt x="6987" y="1804"/>
                      </a:lnTo>
                      <a:lnTo>
                        <a:pt x="6993" y="1808"/>
                      </a:lnTo>
                      <a:lnTo>
                        <a:pt x="6999" y="1813"/>
                      </a:lnTo>
                      <a:lnTo>
                        <a:pt x="7005" y="1820"/>
                      </a:lnTo>
                      <a:lnTo>
                        <a:pt x="7010" y="1827"/>
                      </a:lnTo>
                      <a:lnTo>
                        <a:pt x="7017" y="1835"/>
                      </a:lnTo>
                      <a:lnTo>
                        <a:pt x="7024" y="1843"/>
                      </a:lnTo>
                      <a:lnTo>
                        <a:pt x="7031" y="1850"/>
                      </a:lnTo>
                      <a:lnTo>
                        <a:pt x="7039" y="1855"/>
                      </a:lnTo>
                      <a:lnTo>
                        <a:pt x="7046" y="1859"/>
                      </a:lnTo>
                      <a:lnTo>
                        <a:pt x="7054" y="1862"/>
                      </a:lnTo>
                      <a:lnTo>
                        <a:pt x="7061" y="1865"/>
                      </a:lnTo>
                      <a:lnTo>
                        <a:pt x="7069" y="1866"/>
                      </a:lnTo>
                      <a:lnTo>
                        <a:pt x="7096" y="1870"/>
                      </a:lnTo>
                      <a:lnTo>
                        <a:pt x="7105" y="1870"/>
                      </a:lnTo>
                      <a:lnTo>
                        <a:pt x="7112" y="1876"/>
                      </a:lnTo>
                      <a:lnTo>
                        <a:pt x="7129" y="1896"/>
                      </a:lnTo>
                      <a:lnTo>
                        <a:pt x="7134" y="1901"/>
                      </a:lnTo>
                      <a:lnTo>
                        <a:pt x="7138" y="1904"/>
                      </a:lnTo>
                      <a:lnTo>
                        <a:pt x="7143" y="1907"/>
                      </a:lnTo>
                      <a:lnTo>
                        <a:pt x="7148" y="1909"/>
                      </a:lnTo>
                      <a:lnTo>
                        <a:pt x="7157" y="1912"/>
                      </a:lnTo>
                      <a:lnTo>
                        <a:pt x="7167" y="1913"/>
                      </a:lnTo>
                      <a:lnTo>
                        <a:pt x="7184" y="1911"/>
                      </a:lnTo>
                      <a:lnTo>
                        <a:pt x="7198" y="1907"/>
                      </a:lnTo>
                      <a:lnTo>
                        <a:pt x="7204" y="1906"/>
                      </a:lnTo>
                      <a:lnTo>
                        <a:pt x="7208" y="1907"/>
                      </a:lnTo>
                      <a:lnTo>
                        <a:pt x="7210" y="1907"/>
                      </a:lnTo>
                      <a:lnTo>
                        <a:pt x="7210" y="1909"/>
                      </a:lnTo>
                      <a:lnTo>
                        <a:pt x="7211" y="1910"/>
                      </a:lnTo>
                      <a:lnTo>
                        <a:pt x="7211" y="1913"/>
                      </a:lnTo>
                      <a:lnTo>
                        <a:pt x="7209" y="1920"/>
                      </a:lnTo>
                      <a:lnTo>
                        <a:pt x="7205" y="1930"/>
                      </a:lnTo>
                      <a:lnTo>
                        <a:pt x="7198" y="1945"/>
                      </a:lnTo>
                      <a:lnTo>
                        <a:pt x="7189" y="1963"/>
                      </a:lnTo>
                      <a:lnTo>
                        <a:pt x="6429" y="3540"/>
                      </a:lnTo>
                      <a:lnTo>
                        <a:pt x="6427" y="3553"/>
                      </a:lnTo>
                      <a:lnTo>
                        <a:pt x="6425" y="3565"/>
                      </a:lnTo>
                      <a:lnTo>
                        <a:pt x="6423" y="3576"/>
                      </a:lnTo>
                      <a:lnTo>
                        <a:pt x="6420" y="3588"/>
                      </a:lnTo>
                      <a:lnTo>
                        <a:pt x="6416" y="3599"/>
                      </a:lnTo>
                      <a:lnTo>
                        <a:pt x="6412" y="3610"/>
                      </a:lnTo>
                      <a:lnTo>
                        <a:pt x="6408" y="3621"/>
                      </a:lnTo>
                      <a:lnTo>
                        <a:pt x="6403" y="3631"/>
                      </a:lnTo>
                      <a:lnTo>
                        <a:pt x="6391" y="3653"/>
                      </a:lnTo>
                      <a:lnTo>
                        <a:pt x="6377" y="3675"/>
                      </a:lnTo>
                      <a:lnTo>
                        <a:pt x="6360" y="3699"/>
                      </a:lnTo>
                      <a:lnTo>
                        <a:pt x="6341" y="3723"/>
                      </a:lnTo>
                      <a:lnTo>
                        <a:pt x="6333" y="3729"/>
                      </a:lnTo>
                      <a:lnTo>
                        <a:pt x="6326" y="3734"/>
                      </a:lnTo>
                      <a:lnTo>
                        <a:pt x="6320" y="3740"/>
                      </a:lnTo>
                      <a:lnTo>
                        <a:pt x="6315" y="3745"/>
                      </a:lnTo>
                      <a:lnTo>
                        <a:pt x="6311" y="3752"/>
                      </a:lnTo>
                      <a:lnTo>
                        <a:pt x="6309" y="3758"/>
                      </a:lnTo>
                      <a:lnTo>
                        <a:pt x="6307" y="3764"/>
                      </a:lnTo>
                      <a:lnTo>
                        <a:pt x="6307" y="3771"/>
                      </a:lnTo>
                      <a:lnTo>
                        <a:pt x="6307" y="3778"/>
                      </a:lnTo>
                      <a:lnTo>
                        <a:pt x="6309" y="3785"/>
                      </a:lnTo>
                      <a:lnTo>
                        <a:pt x="6312" y="3793"/>
                      </a:lnTo>
                      <a:lnTo>
                        <a:pt x="6316" y="3800"/>
                      </a:lnTo>
                      <a:lnTo>
                        <a:pt x="6321" y="3808"/>
                      </a:lnTo>
                      <a:lnTo>
                        <a:pt x="6328" y="3817"/>
                      </a:lnTo>
                      <a:lnTo>
                        <a:pt x="6335" y="3825"/>
                      </a:lnTo>
                      <a:lnTo>
                        <a:pt x="6343" y="3834"/>
                      </a:lnTo>
                      <a:lnTo>
                        <a:pt x="6428" y="4016"/>
                      </a:lnTo>
                      <a:lnTo>
                        <a:pt x="6431" y="4023"/>
                      </a:lnTo>
                      <a:lnTo>
                        <a:pt x="6341" y="4175"/>
                      </a:lnTo>
                      <a:lnTo>
                        <a:pt x="6343" y="4196"/>
                      </a:lnTo>
                      <a:lnTo>
                        <a:pt x="6344" y="4217"/>
                      </a:lnTo>
                      <a:lnTo>
                        <a:pt x="6345" y="4239"/>
                      </a:lnTo>
                      <a:lnTo>
                        <a:pt x="6345" y="4262"/>
                      </a:lnTo>
                      <a:lnTo>
                        <a:pt x="6344" y="4285"/>
                      </a:lnTo>
                      <a:lnTo>
                        <a:pt x="6342" y="4309"/>
                      </a:lnTo>
                      <a:lnTo>
                        <a:pt x="6340" y="4333"/>
                      </a:lnTo>
                      <a:lnTo>
                        <a:pt x="6336" y="4357"/>
                      </a:lnTo>
                      <a:lnTo>
                        <a:pt x="6333" y="4383"/>
                      </a:lnTo>
                      <a:lnTo>
                        <a:pt x="6328" y="4409"/>
                      </a:lnTo>
                      <a:lnTo>
                        <a:pt x="6322" y="4435"/>
                      </a:lnTo>
                      <a:lnTo>
                        <a:pt x="6316" y="4461"/>
                      </a:lnTo>
                      <a:lnTo>
                        <a:pt x="6309" y="4487"/>
                      </a:lnTo>
                      <a:lnTo>
                        <a:pt x="6301" y="4514"/>
                      </a:lnTo>
                      <a:lnTo>
                        <a:pt x="6292" y="4541"/>
                      </a:lnTo>
                      <a:lnTo>
                        <a:pt x="6282" y="4568"/>
                      </a:lnTo>
                      <a:lnTo>
                        <a:pt x="4993" y="4565"/>
                      </a:lnTo>
                      <a:lnTo>
                        <a:pt x="4981" y="4557"/>
                      </a:lnTo>
                      <a:lnTo>
                        <a:pt x="4969" y="4552"/>
                      </a:lnTo>
                      <a:lnTo>
                        <a:pt x="4965" y="4546"/>
                      </a:lnTo>
                      <a:lnTo>
                        <a:pt x="4958" y="4547"/>
                      </a:lnTo>
                      <a:lnTo>
                        <a:pt x="4948" y="4545"/>
                      </a:lnTo>
                      <a:lnTo>
                        <a:pt x="4939" y="4544"/>
                      </a:lnTo>
                      <a:lnTo>
                        <a:pt x="4931" y="4546"/>
                      </a:lnTo>
                      <a:lnTo>
                        <a:pt x="4923" y="4548"/>
                      </a:lnTo>
                      <a:lnTo>
                        <a:pt x="4908" y="4557"/>
                      </a:lnTo>
                      <a:lnTo>
                        <a:pt x="4890" y="4568"/>
                      </a:lnTo>
                      <a:lnTo>
                        <a:pt x="4889" y="4569"/>
                      </a:lnTo>
                      <a:lnTo>
                        <a:pt x="4889" y="4571"/>
                      </a:lnTo>
                      <a:lnTo>
                        <a:pt x="4856" y="4592"/>
                      </a:lnTo>
                      <a:lnTo>
                        <a:pt x="4513" y="4219"/>
                      </a:lnTo>
                      <a:lnTo>
                        <a:pt x="4218" y="4213"/>
                      </a:lnTo>
                      <a:lnTo>
                        <a:pt x="4169" y="4268"/>
                      </a:lnTo>
                      <a:lnTo>
                        <a:pt x="4168" y="4277"/>
                      </a:lnTo>
                      <a:lnTo>
                        <a:pt x="4166" y="4286"/>
                      </a:lnTo>
                      <a:lnTo>
                        <a:pt x="4164" y="4294"/>
                      </a:lnTo>
                      <a:lnTo>
                        <a:pt x="4160" y="4301"/>
                      </a:lnTo>
                      <a:lnTo>
                        <a:pt x="4156" y="4308"/>
                      </a:lnTo>
                      <a:lnTo>
                        <a:pt x="4151" y="4315"/>
                      </a:lnTo>
                      <a:lnTo>
                        <a:pt x="4144" y="4321"/>
                      </a:lnTo>
                      <a:lnTo>
                        <a:pt x="4139" y="4326"/>
                      </a:lnTo>
                      <a:lnTo>
                        <a:pt x="4127" y="4336"/>
                      </a:lnTo>
                      <a:lnTo>
                        <a:pt x="4117" y="4343"/>
                      </a:lnTo>
                      <a:lnTo>
                        <a:pt x="4108" y="4348"/>
                      </a:lnTo>
                      <a:lnTo>
                        <a:pt x="4102" y="4350"/>
                      </a:lnTo>
                      <a:lnTo>
                        <a:pt x="4086" y="4356"/>
                      </a:lnTo>
                      <a:lnTo>
                        <a:pt x="4072" y="4361"/>
                      </a:lnTo>
                      <a:lnTo>
                        <a:pt x="4061" y="4367"/>
                      </a:lnTo>
                      <a:lnTo>
                        <a:pt x="4051" y="4374"/>
                      </a:lnTo>
                      <a:lnTo>
                        <a:pt x="4043" y="4382"/>
                      </a:lnTo>
                      <a:lnTo>
                        <a:pt x="4036" y="4389"/>
                      </a:lnTo>
                      <a:lnTo>
                        <a:pt x="4031" y="4397"/>
                      </a:lnTo>
                      <a:lnTo>
                        <a:pt x="4026" y="4405"/>
                      </a:lnTo>
                      <a:lnTo>
                        <a:pt x="4017" y="4422"/>
                      </a:lnTo>
                      <a:lnTo>
                        <a:pt x="4009" y="4440"/>
                      </a:lnTo>
                      <a:lnTo>
                        <a:pt x="4004" y="4449"/>
                      </a:lnTo>
                      <a:lnTo>
                        <a:pt x="3999" y="4458"/>
                      </a:lnTo>
                      <a:lnTo>
                        <a:pt x="3993" y="4468"/>
                      </a:lnTo>
                      <a:lnTo>
                        <a:pt x="3986" y="4477"/>
                      </a:lnTo>
                      <a:lnTo>
                        <a:pt x="3823" y="4638"/>
                      </a:lnTo>
                      <a:lnTo>
                        <a:pt x="3776" y="4654"/>
                      </a:lnTo>
                      <a:lnTo>
                        <a:pt x="3662" y="4699"/>
                      </a:lnTo>
                      <a:lnTo>
                        <a:pt x="3594" y="4807"/>
                      </a:lnTo>
                      <a:lnTo>
                        <a:pt x="3593" y="4812"/>
                      </a:lnTo>
                      <a:lnTo>
                        <a:pt x="3592" y="4818"/>
                      </a:lnTo>
                      <a:lnTo>
                        <a:pt x="3589" y="4822"/>
                      </a:lnTo>
                      <a:lnTo>
                        <a:pt x="3587" y="4827"/>
                      </a:lnTo>
                      <a:lnTo>
                        <a:pt x="3584" y="4831"/>
                      </a:lnTo>
                      <a:lnTo>
                        <a:pt x="3581" y="4834"/>
                      </a:lnTo>
                      <a:lnTo>
                        <a:pt x="3577" y="4837"/>
                      </a:lnTo>
                      <a:lnTo>
                        <a:pt x="3573" y="4839"/>
                      </a:lnTo>
                      <a:lnTo>
                        <a:pt x="3569" y="4840"/>
                      </a:lnTo>
                      <a:lnTo>
                        <a:pt x="3565" y="4841"/>
                      </a:lnTo>
                      <a:lnTo>
                        <a:pt x="3560" y="4842"/>
                      </a:lnTo>
                      <a:lnTo>
                        <a:pt x="3555" y="4841"/>
                      </a:lnTo>
                      <a:lnTo>
                        <a:pt x="3549" y="4840"/>
                      </a:lnTo>
                      <a:lnTo>
                        <a:pt x="3544" y="4839"/>
                      </a:lnTo>
                      <a:lnTo>
                        <a:pt x="3538" y="4836"/>
                      </a:lnTo>
                      <a:lnTo>
                        <a:pt x="3532" y="4833"/>
                      </a:lnTo>
                      <a:lnTo>
                        <a:pt x="3456" y="4831"/>
                      </a:lnTo>
                      <a:lnTo>
                        <a:pt x="3430" y="4843"/>
                      </a:lnTo>
                      <a:lnTo>
                        <a:pt x="3406" y="4852"/>
                      </a:lnTo>
                      <a:lnTo>
                        <a:pt x="3385" y="4859"/>
                      </a:lnTo>
                      <a:lnTo>
                        <a:pt x="3366" y="4863"/>
                      </a:lnTo>
                      <a:lnTo>
                        <a:pt x="3357" y="4864"/>
                      </a:lnTo>
                      <a:lnTo>
                        <a:pt x="3348" y="4864"/>
                      </a:lnTo>
                      <a:lnTo>
                        <a:pt x="3341" y="4864"/>
                      </a:lnTo>
                      <a:lnTo>
                        <a:pt x="3333" y="4863"/>
                      </a:lnTo>
                      <a:lnTo>
                        <a:pt x="3327" y="4862"/>
                      </a:lnTo>
                      <a:lnTo>
                        <a:pt x="3321" y="4859"/>
                      </a:lnTo>
                      <a:lnTo>
                        <a:pt x="3315" y="4856"/>
                      </a:lnTo>
                      <a:lnTo>
                        <a:pt x="3309" y="4852"/>
                      </a:lnTo>
                      <a:lnTo>
                        <a:pt x="3274" y="4819"/>
                      </a:lnTo>
                      <a:lnTo>
                        <a:pt x="3081" y="4837"/>
                      </a:lnTo>
                      <a:lnTo>
                        <a:pt x="2907" y="4978"/>
                      </a:lnTo>
                      <a:lnTo>
                        <a:pt x="2906" y="4979"/>
                      </a:lnTo>
                      <a:lnTo>
                        <a:pt x="2114" y="4690"/>
                      </a:lnTo>
                      <a:lnTo>
                        <a:pt x="1405" y="4300"/>
                      </a:lnTo>
                      <a:lnTo>
                        <a:pt x="544" y="4120"/>
                      </a:lnTo>
                      <a:lnTo>
                        <a:pt x="15" y="3911"/>
                      </a:lnTo>
                      <a:lnTo>
                        <a:pt x="10" y="3895"/>
                      </a:lnTo>
                      <a:lnTo>
                        <a:pt x="5" y="3880"/>
                      </a:lnTo>
                      <a:lnTo>
                        <a:pt x="2" y="3865"/>
                      </a:lnTo>
                      <a:lnTo>
                        <a:pt x="0" y="3850"/>
                      </a:lnTo>
                      <a:lnTo>
                        <a:pt x="0" y="3836"/>
                      </a:lnTo>
                      <a:lnTo>
                        <a:pt x="2" y="3823"/>
                      </a:lnTo>
                      <a:lnTo>
                        <a:pt x="5" y="3809"/>
                      </a:lnTo>
                      <a:lnTo>
                        <a:pt x="10" y="3796"/>
                      </a:lnTo>
                      <a:lnTo>
                        <a:pt x="17" y="3784"/>
                      </a:lnTo>
                      <a:lnTo>
                        <a:pt x="27" y="3772"/>
                      </a:lnTo>
                      <a:lnTo>
                        <a:pt x="38" y="3761"/>
                      </a:lnTo>
                      <a:lnTo>
                        <a:pt x="52" y="3750"/>
                      </a:lnTo>
                      <a:lnTo>
                        <a:pt x="68" y="3740"/>
                      </a:lnTo>
                      <a:lnTo>
                        <a:pt x="87" y="3730"/>
                      </a:lnTo>
                      <a:lnTo>
                        <a:pt x="108" y="3720"/>
                      </a:lnTo>
                      <a:lnTo>
                        <a:pt x="133" y="3711"/>
                      </a:lnTo>
                      <a:lnTo>
                        <a:pt x="146" y="3707"/>
                      </a:lnTo>
                      <a:lnTo>
                        <a:pt x="158" y="3703"/>
                      </a:lnTo>
                      <a:lnTo>
                        <a:pt x="169" y="3698"/>
                      </a:lnTo>
                      <a:lnTo>
                        <a:pt x="179" y="3693"/>
                      </a:lnTo>
                      <a:lnTo>
                        <a:pt x="187" y="3686"/>
                      </a:lnTo>
                      <a:lnTo>
                        <a:pt x="195" y="3679"/>
                      </a:lnTo>
                      <a:lnTo>
                        <a:pt x="202" y="3669"/>
                      </a:lnTo>
                      <a:lnTo>
                        <a:pt x="208" y="3660"/>
                      </a:lnTo>
                      <a:lnTo>
                        <a:pt x="213" y="3650"/>
                      </a:lnTo>
                      <a:lnTo>
                        <a:pt x="218" y="3639"/>
                      </a:lnTo>
                      <a:lnTo>
                        <a:pt x="222" y="3627"/>
                      </a:lnTo>
                      <a:lnTo>
                        <a:pt x="225" y="3615"/>
                      </a:lnTo>
                      <a:lnTo>
                        <a:pt x="228" y="3601"/>
                      </a:lnTo>
                      <a:lnTo>
                        <a:pt x="230" y="3586"/>
                      </a:lnTo>
                      <a:lnTo>
                        <a:pt x="232" y="3571"/>
                      </a:lnTo>
                      <a:lnTo>
                        <a:pt x="233" y="3554"/>
                      </a:lnTo>
                      <a:lnTo>
                        <a:pt x="227" y="3538"/>
                      </a:lnTo>
                      <a:lnTo>
                        <a:pt x="222" y="3521"/>
                      </a:lnTo>
                      <a:lnTo>
                        <a:pt x="218" y="3507"/>
                      </a:lnTo>
                      <a:lnTo>
                        <a:pt x="214" y="3493"/>
                      </a:lnTo>
                      <a:lnTo>
                        <a:pt x="212" y="3481"/>
                      </a:lnTo>
                      <a:lnTo>
                        <a:pt x="211" y="3468"/>
                      </a:lnTo>
                      <a:lnTo>
                        <a:pt x="210" y="3457"/>
                      </a:lnTo>
                      <a:lnTo>
                        <a:pt x="211" y="3446"/>
                      </a:lnTo>
                      <a:lnTo>
                        <a:pt x="212" y="3435"/>
                      </a:lnTo>
                      <a:lnTo>
                        <a:pt x="215" y="3424"/>
                      </a:lnTo>
                      <a:lnTo>
                        <a:pt x="218" y="3414"/>
                      </a:lnTo>
                      <a:lnTo>
                        <a:pt x="222" y="3404"/>
                      </a:lnTo>
                      <a:lnTo>
                        <a:pt x="228" y="3393"/>
                      </a:lnTo>
                      <a:lnTo>
                        <a:pt x="234" y="3382"/>
                      </a:lnTo>
                      <a:lnTo>
                        <a:pt x="241" y="3372"/>
                      </a:lnTo>
                      <a:lnTo>
                        <a:pt x="249" y="3361"/>
                      </a:lnTo>
                      <a:lnTo>
                        <a:pt x="256" y="3354"/>
                      </a:lnTo>
                      <a:lnTo>
                        <a:pt x="261" y="3346"/>
                      </a:lnTo>
                      <a:lnTo>
                        <a:pt x="266" y="3337"/>
                      </a:lnTo>
                      <a:lnTo>
                        <a:pt x="270" y="3328"/>
                      </a:lnTo>
                      <a:lnTo>
                        <a:pt x="278" y="3310"/>
                      </a:lnTo>
                      <a:lnTo>
                        <a:pt x="284" y="3291"/>
                      </a:lnTo>
                      <a:lnTo>
                        <a:pt x="290" y="3271"/>
                      </a:lnTo>
                      <a:lnTo>
                        <a:pt x="294" y="3250"/>
                      </a:lnTo>
                      <a:lnTo>
                        <a:pt x="298" y="3230"/>
                      </a:lnTo>
                      <a:lnTo>
                        <a:pt x="302" y="3210"/>
                      </a:lnTo>
                      <a:lnTo>
                        <a:pt x="309" y="3171"/>
                      </a:lnTo>
                      <a:lnTo>
                        <a:pt x="316" y="3135"/>
                      </a:lnTo>
                      <a:lnTo>
                        <a:pt x="321" y="3118"/>
                      </a:lnTo>
                      <a:lnTo>
                        <a:pt x="327" y="3103"/>
                      </a:lnTo>
                      <a:lnTo>
                        <a:pt x="330" y="3096"/>
                      </a:lnTo>
                      <a:lnTo>
                        <a:pt x="334" y="3090"/>
                      </a:lnTo>
                      <a:lnTo>
                        <a:pt x="338" y="3084"/>
                      </a:lnTo>
                      <a:lnTo>
                        <a:pt x="342" y="3079"/>
                      </a:lnTo>
                      <a:lnTo>
                        <a:pt x="364" y="3056"/>
                      </a:lnTo>
                      <a:lnTo>
                        <a:pt x="386" y="3033"/>
                      </a:lnTo>
                      <a:lnTo>
                        <a:pt x="410" y="3011"/>
                      </a:lnTo>
                      <a:lnTo>
                        <a:pt x="432" y="2991"/>
                      </a:lnTo>
                      <a:lnTo>
                        <a:pt x="456" y="2970"/>
                      </a:lnTo>
                      <a:lnTo>
                        <a:pt x="479" y="2951"/>
                      </a:lnTo>
                      <a:lnTo>
                        <a:pt x="503" y="2932"/>
                      </a:lnTo>
                      <a:lnTo>
                        <a:pt x="528" y="2914"/>
                      </a:lnTo>
                      <a:lnTo>
                        <a:pt x="554" y="2897"/>
                      </a:lnTo>
                      <a:lnTo>
                        <a:pt x="580" y="2881"/>
                      </a:lnTo>
                      <a:lnTo>
                        <a:pt x="606" y="2866"/>
                      </a:lnTo>
                      <a:lnTo>
                        <a:pt x="633" y="2851"/>
                      </a:lnTo>
                      <a:lnTo>
                        <a:pt x="660" y="2836"/>
                      </a:lnTo>
                      <a:lnTo>
                        <a:pt x="689" y="2822"/>
                      </a:lnTo>
                      <a:lnTo>
                        <a:pt x="718" y="2809"/>
                      </a:lnTo>
                      <a:lnTo>
                        <a:pt x="748" y="2796"/>
                      </a:lnTo>
                      <a:lnTo>
                        <a:pt x="1002" y="2773"/>
                      </a:lnTo>
                      <a:lnTo>
                        <a:pt x="1012" y="2774"/>
                      </a:lnTo>
                      <a:lnTo>
                        <a:pt x="1021" y="2774"/>
                      </a:lnTo>
                      <a:lnTo>
                        <a:pt x="1030" y="2774"/>
                      </a:lnTo>
                      <a:lnTo>
                        <a:pt x="1039" y="2772"/>
                      </a:lnTo>
                      <a:lnTo>
                        <a:pt x="1047" y="2771"/>
                      </a:lnTo>
                      <a:lnTo>
                        <a:pt x="1056" y="2769"/>
                      </a:lnTo>
                      <a:lnTo>
                        <a:pt x="1064" y="2766"/>
                      </a:lnTo>
                      <a:lnTo>
                        <a:pt x="1071" y="2763"/>
                      </a:lnTo>
                      <a:lnTo>
                        <a:pt x="1086" y="2756"/>
                      </a:lnTo>
                      <a:lnTo>
                        <a:pt x="1101" y="2747"/>
                      </a:lnTo>
                      <a:lnTo>
                        <a:pt x="1114" y="2736"/>
                      </a:lnTo>
                      <a:lnTo>
                        <a:pt x="1127" y="2725"/>
                      </a:lnTo>
                      <a:lnTo>
                        <a:pt x="1141" y="2707"/>
                      </a:lnTo>
                      <a:lnTo>
                        <a:pt x="1155" y="2690"/>
                      </a:lnTo>
                      <a:lnTo>
                        <a:pt x="1169" y="2675"/>
                      </a:lnTo>
                      <a:lnTo>
                        <a:pt x="1182" y="2662"/>
                      </a:lnTo>
                      <a:lnTo>
                        <a:pt x="1196" y="2651"/>
                      </a:lnTo>
                      <a:lnTo>
                        <a:pt x="1209" y="2641"/>
                      </a:lnTo>
                      <a:lnTo>
                        <a:pt x="1222" y="2634"/>
                      </a:lnTo>
                      <a:lnTo>
                        <a:pt x="1236" y="2628"/>
                      </a:lnTo>
                      <a:lnTo>
                        <a:pt x="1242" y="2626"/>
                      </a:lnTo>
                      <a:lnTo>
                        <a:pt x="1248" y="2625"/>
                      </a:lnTo>
                      <a:lnTo>
                        <a:pt x="1254" y="2624"/>
                      </a:lnTo>
                      <a:lnTo>
                        <a:pt x="1260" y="2624"/>
                      </a:lnTo>
                      <a:lnTo>
                        <a:pt x="1266" y="2624"/>
                      </a:lnTo>
                      <a:lnTo>
                        <a:pt x="1272" y="2625"/>
                      </a:lnTo>
                      <a:lnTo>
                        <a:pt x="1277" y="2626"/>
                      </a:lnTo>
                      <a:lnTo>
                        <a:pt x="1283" y="2628"/>
                      </a:lnTo>
                      <a:lnTo>
                        <a:pt x="1288" y="2631"/>
                      </a:lnTo>
                      <a:lnTo>
                        <a:pt x="1293" y="2634"/>
                      </a:lnTo>
                      <a:lnTo>
                        <a:pt x="1299" y="2638"/>
                      </a:lnTo>
                      <a:lnTo>
                        <a:pt x="1303" y="2643"/>
                      </a:lnTo>
                      <a:lnTo>
                        <a:pt x="1308" y="2648"/>
                      </a:lnTo>
                      <a:lnTo>
                        <a:pt x="1313" y="2654"/>
                      </a:lnTo>
                      <a:lnTo>
                        <a:pt x="1317" y="2661"/>
                      </a:lnTo>
                      <a:lnTo>
                        <a:pt x="1322" y="2668"/>
                      </a:lnTo>
                      <a:lnTo>
                        <a:pt x="1332" y="2655"/>
                      </a:lnTo>
                      <a:lnTo>
                        <a:pt x="1342" y="2645"/>
                      </a:lnTo>
                      <a:lnTo>
                        <a:pt x="1351" y="2639"/>
                      </a:lnTo>
                      <a:lnTo>
                        <a:pt x="1358" y="2634"/>
                      </a:lnTo>
                      <a:lnTo>
                        <a:pt x="1365" y="2633"/>
                      </a:lnTo>
                      <a:lnTo>
                        <a:pt x="1373" y="2633"/>
                      </a:lnTo>
                      <a:lnTo>
                        <a:pt x="1379" y="2635"/>
                      </a:lnTo>
                      <a:lnTo>
                        <a:pt x="1385" y="2638"/>
                      </a:lnTo>
                      <a:lnTo>
                        <a:pt x="1396" y="2648"/>
                      </a:lnTo>
                      <a:lnTo>
                        <a:pt x="1409" y="2660"/>
                      </a:lnTo>
                      <a:lnTo>
                        <a:pt x="1415" y="2666"/>
                      </a:lnTo>
                      <a:lnTo>
                        <a:pt x="1423" y="2671"/>
                      </a:lnTo>
                      <a:lnTo>
                        <a:pt x="1432" y="2676"/>
                      </a:lnTo>
                      <a:lnTo>
                        <a:pt x="1441" y="2680"/>
                      </a:lnTo>
                      <a:lnTo>
                        <a:pt x="1455" y="2683"/>
                      </a:lnTo>
                      <a:lnTo>
                        <a:pt x="1468" y="2686"/>
                      </a:lnTo>
                      <a:lnTo>
                        <a:pt x="1481" y="2688"/>
                      </a:lnTo>
                      <a:lnTo>
                        <a:pt x="1492" y="2689"/>
                      </a:lnTo>
                      <a:lnTo>
                        <a:pt x="1503" y="2689"/>
                      </a:lnTo>
                      <a:lnTo>
                        <a:pt x="1514" y="2688"/>
                      </a:lnTo>
                      <a:lnTo>
                        <a:pt x="1522" y="2686"/>
                      </a:lnTo>
                      <a:lnTo>
                        <a:pt x="1530" y="2683"/>
                      </a:lnTo>
                      <a:lnTo>
                        <a:pt x="1537" y="2679"/>
                      </a:lnTo>
                      <a:lnTo>
                        <a:pt x="1544" y="2675"/>
                      </a:lnTo>
                      <a:lnTo>
                        <a:pt x="1549" y="2669"/>
                      </a:lnTo>
                      <a:lnTo>
                        <a:pt x="1553" y="2662"/>
                      </a:lnTo>
                      <a:lnTo>
                        <a:pt x="1557" y="2654"/>
                      </a:lnTo>
                      <a:lnTo>
                        <a:pt x="1560" y="2645"/>
                      </a:lnTo>
                      <a:lnTo>
                        <a:pt x="1562" y="2636"/>
                      </a:lnTo>
                      <a:lnTo>
                        <a:pt x="1563" y="2625"/>
                      </a:lnTo>
                      <a:lnTo>
                        <a:pt x="1759" y="1542"/>
                      </a:lnTo>
                      <a:lnTo>
                        <a:pt x="1752" y="1524"/>
                      </a:lnTo>
                      <a:lnTo>
                        <a:pt x="1745" y="1507"/>
                      </a:lnTo>
                      <a:lnTo>
                        <a:pt x="1743" y="1498"/>
                      </a:lnTo>
                      <a:lnTo>
                        <a:pt x="1740" y="1489"/>
                      </a:lnTo>
                      <a:lnTo>
                        <a:pt x="1739" y="1480"/>
                      </a:lnTo>
                      <a:lnTo>
                        <a:pt x="1738" y="1472"/>
                      </a:lnTo>
                      <a:lnTo>
                        <a:pt x="1738" y="1463"/>
                      </a:lnTo>
                      <a:lnTo>
                        <a:pt x="1738" y="1454"/>
                      </a:lnTo>
                      <a:lnTo>
                        <a:pt x="1740" y="1446"/>
                      </a:lnTo>
                      <a:lnTo>
                        <a:pt x="1742" y="1438"/>
                      </a:lnTo>
                      <a:lnTo>
                        <a:pt x="1746" y="1429"/>
                      </a:lnTo>
                      <a:lnTo>
                        <a:pt x="1751" y="1420"/>
                      </a:lnTo>
                      <a:lnTo>
                        <a:pt x="1757" y="1412"/>
                      </a:lnTo>
                      <a:lnTo>
                        <a:pt x="1765" y="1405"/>
                      </a:lnTo>
                      <a:lnTo>
                        <a:pt x="1771" y="1397"/>
                      </a:lnTo>
                      <a:lnTo>
                        <a:pt x="1776" y="1389"/>
                      </a:lnTo>
                      <a:lnTo>
                        <a:pt x="1779" y="1380"/>
                      </a:lnTo>
                      <a:lnTo>
                        <a:pt x="1780" y="1371"/>
                      </a:lnTo>
                      <a:lnTo>
                        <a:pt x="1781" y="1362"/>
                      </a:lnTo>
                      <a:lnTo>
                        <a:pt x="1780" y="1352"/>
                      </a:lnTo>
                      <a:lnTo>
                        <a:pt x="1778" y="1342"/>
                      </a:lnTo>
                      <a:lnTo>
                        <a:pt x="1775" y="1332"/>
                      </a:lnTo>
                      <a:lnTo>
                        <a:pt x="1771" y="1322"/>
                      </a:lnTo>
                      <a:lnTo>
                        <a:pt x="1766" y="1313"/>
                      </a:lnTo>
                      <a:lnTo>
                        <a:pt x="1760" y="1304"/>
                      </a:lnTo>
                      <a:lnTo>
                        <a:pt x="1754" y="1296"/>
                      </a:lnTo>
                      <a:lnTo>
                        <a:pt x="1747" y="1289"/>
                      </a:lnTo>
                      <a:lnTo>
                        <a:pt x="1740" y="1282"/>
                      </a:lnTo>
                      <a:lnTo>
                        <a:pt x="1732" y="1276"/>
                      </a:lnTo>
                      <a:lnTo>
                        <a:pt x="1724" y="1272"/>
                      </a:lnTo>
                      <a:lnTo>
                        <a:pt x="1711" y="1267"/>
                      </a:lnTo>
                      <a:lnTo>
                        <a:pt x="1700" y="1260"/>
                      </a:lnTo>
                      <a:lnTo>
                        <a:pt x="1695" y="1257"/>
                      </a:lnTo>
                      <a:lnTo>
                        <a:pt x="1690" y="1253"/>
                      </a:lnTo>
                      <a:lnTo>
                        <a:pt x="1686" y="1249"/>
                      </a:lnTo>
                      <a:lnTo>
                        <a:pt x="1683" y="1245"/>
                      </a:lnTo>
                      <a:lnTo>
                        <a:pt x="1681" y="1241"/>
                      </a:lnTo>
                      <a:lnTo>
                        <a:pt x="1679" y="1236"/>
                      </a:lnTo>
                      <a:lnTo>
                        <a:pt x="1679" y="1230"/>
                      </a:lnTo>
                      <a:lnTo>
                        <a:pt x="1679" y="1224"/>
                      </a:lnTo>
                      <a:lnTo>
                        <a:pt x="1681" y="1218"/>
                      </a:lnTo>
                      <a:lnTo>
                        <a:pt x="1683" y="1211"/>
                      </a:lnTo>
                      <a:lnTo>
                        <a:pt x="1687" y="1204"/>
                      </a:lnTo>
                      <a:lnTo>
                        <a:pt x="1692" y="1196"/>
                      </a:lnTo>
                      <a:lnTo>
                        <a:pt x="1696" y="1180"/>
                      </a:lnTo>
                      <a:lnTo>
                        <a:pt x="1698" y="1163"/>
                      </a:lnTo>
                      <a:lnTo>
                        <a:pt x="1698" y="1148"/>
                      </a:lnTo>
                      <a:lnTo>
                        <a:pt x="1697" y="1131"/>
                      </a:lnTo>
                      <a:lnTo>
                        <a:pt x="1693" y="1116"/>
                      </a:lnTo>
                      <a:lnTo>
                        <a:pt x="1688" y="1102"/>
                      </a:lnTo>
                      <a:lnTo>
                        <a:pt x="1681" y="1088"/>
                      </a:lnTo>
                      <a:lnTo>
                        <a:pt x="1673" y="1074"/>
                      </a:lnTo>
                      <a:lnTo>
                        <a:pt x="1568" y="994"/>
                      </a:lnTo>
                      <a:lnTo>
                        <a:pt x="1574" y="636"/>
                      </a:lnTo>
                      <a:lnTo>
                        <a:pt x="1629" y="594"/>
                      </a:lnTo>
                      <a:lnTo>
                        <a:pt x="1738" y="563"/>
                      </a:lnTo>
                      <a:lnTo>
                        <a:pt x="1861" y="612"/>
                      </a:lnTo>
                      <a:lnTo>
                        <a:pt x="1864" y="483"/>
                      </a:lnTo>
                      <a:lnTo>
                        <a:pt x="1742" y="437"/>
                      </a:lnTo>
                      <a:lnTo>
                        <a:pt x="1730" y="433"/>
                      </a:lnTo>
                      <a:lnTo>
                        <a:pt x="1719" y="430"/>
                      </a:lnTo>
                      <a:lnTo>
                        <a:pt x="1709" y="426"/>
                      </a:lnTo>
                      <a:lnTo>
                        <a:pt x="1700" y="421"/>
                      </a:lnTo>
                      <a:lnTo>
                        <a:pt x="1692" y="416"/>
                      </a:lnTo>
                      <a:lnTo>
                        <a:pt x="1685" y="411"/>
                      </a:lnTo>
                      <a:lnTo>
                        <a:pt x="1679" y="406"/>
                      </a:lnTo>
                      <a:lnTo>
                        <a:pt x="1674" y="400"/>
                      </a:lnTo>
                      <a:lnTo>
                        <a:pt x="1669" y="394"/>
                      </a:lnTo>
                      <a:lnTo>
                        <a:pt x="1666" y="388"/>
                      </a:lnTo>
                      <a:lnTo>
                        <a:pt x="1663" y="381"/>
                      </a:lnTo>
                      <a:lnTo>
                        <a:pt x="1661" y="374"/>
                      </a:lnTo>
                      <a:lnTo>
                        <a:pt x="1659" y="366"/>
                      </a:lnTo>
                      <a:lnTo>
                        <a:pt x="1659" y="358"/>
                      </a:lnTo>
                      <a:lnTo>
                        <a:pt x="1658" y="350"/>
                      </a:lnTo>
                      <a:lnTo>
                        <a:pt x="1659" y="342"/>
                      </a:lnTo>
                      <a:lnTo>
                        <a:pt x="1658" y="217"/>
                      </a:lnTo>
                      <a:lnTo>
                        <a:pt x="1659" y="206"/>
                      </a:lnTo>
                      <a:lnTo>
                        <a:pt x="1661" y="196"/>
                      </a:lnTo>
                      <a:lnTo>
                        <a:pt x="1663" y="187"/>
                      </a:lnTo>
                      <a:lnTo>
                        <a:pt x="1666" y="178"/>
                      </a:lnTo>
                      <a:lnTo>
                        <a:pt x="1670" y="171"/>
                      </a:lnTo>
                      <a:lnTo>
                        <a:pt x="1674" y="164"/>
                      </a:lnTo>
                      <a:lnTo>
                        <a:pt x="1679" y="157"/>
                      </a:lnTo>
                      <a:lnTo>
                        <a:pt x="1685" y="152"/>
                      </a:lnTo>
                      <a:lnTo>
                        <a:pt x="1691" y="147"/>
                      </a:lnTo>
                      <a:lnTo>
                        <a:pt x="1698" y="144"/>
                      </a:lnTo>
                      <a:lnTo>
                        <a:pt x="1706" y="141"/>
                      </a:lnTo>
                      <a:lnTo>
                        <a:pt x="1714" y="140"/>
                      </a:lnTo>
                      <a:lnTo>
                        <a:pt x="1724" y="139"/>
                      </a:lnTo>
                      <a:lnTo>
                        <a:pt x="1733" y="139"/>
                      </a:lnTo>
                      <a:lnTo>
                        <a:pt x="1744" y="140"/>
                      </a:lnTo>
                      <a:lnTo>
                        <a:pt x="1755" y="141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86048" name="Freeform 32"/>
                <p:cNvSpPr>
                  <a:spLocks noChangeAspect="1"/>
                </p:cNvSpPr>
                <p:nvPr/>
              </p:nvSpPr>
              <p:spPr bwMode="auto">
                <a:xfrm>
                  <a:off x="7925" y="1788"/>
                  <a:ext cx="522" cy="856"/>
                </a:xfrm>
                <a:custGeom>
                  <a:avLst/>
                  <a:gdLst>
                    <a:gd name="T0" fmla="*/ 1172 w 2085"/>
                    <a:gd name="T1" fmla="*/ 38 h 3422"/>
                    <a:gd name="T2" fmla="*/ 1261 w 2085"/>
                    <a:gd name="T3" fmla="*/ 40 h 3422"/>
                    <a:gd name="T4" fmla="*/ 1305 w 2085"/>
                    <a:gd name="T5" fmla="*/ 103 h 3422"/>
                    <a:gd name="T6" fmla="*/ 1422 w 2085"/>
                    <a:gd name="T7" fmla="*/ 161 h 3422"/>
                    <a:gd name="T8" fmla="*/ 1456 w 2085"/>
                    <a:gd name="T9" fmla="*/ 491 h 3422"/>
                    <a:gd name="T10" fmla="*/ 1423 w 2085"/>
                    <a:gd name="T11" fmla="*/ 757 h 3422"/>
                    <a:gd name="T12" fmla="*/ 1341 w 2085"/>
                    <a:gd name="T13" fmla="*/ 852 h 3422"/>
                    <a:gd name="T14" fmla="*/ 1398 w 2085"/>
                    <a:gd name="T15" fmla="*/ 889 h 3422"/>
                    <a:gd name="T16" fmla="*/ 1428 w 2085"/>
                    <a:gd name="T17" fmla="*/ 969 h 3422"/>
                    <a:gd name="T18" fmla="*/ 1565 w 2085"/>
                    <a:gd name="T19" fmla="*/ 1135 h 3422"/>
                    <a:gd name="T20" fmla="*/ 1671 w 2085"/>
                    <a:gd name="T21" fmla="*/ 1164 h 3422"/>
                    <a:gd name="T22" fmla="*/ 1784 w 2085"/>
                    <a:gd name="T23" fmla="*/ 1178 h 3422"/>
                    <a:gd name="T24" fmla="*/ 1804 w 2085"/>
                    <a:gd name="T25" fmla="*/ 1290 h 3422"/>
                    <a:gd name="T26" fmla="*/ 1802 w 2085"/>
                    <a:gd name="T27" fmla="*/ 1370 h 3422"/>
                    <a:gd name="T28" fmla="*/ 1712 w 2085"/>
                    <a:gd name="T29" fmla="*/ 1388 h 3422"/>
                    <a:gd name="T30" fmla="*/ 1664 w 2085"/>
                    <a:gd name="T31" fmla="*/ 1537 h 3422"/>
                    <a:gd name="T32" fmla="*/ 1621 w 2085"/>
                    <a:gd name="T33" fmla="*/ 1593 h 3422"/>
                    <a:gd name="T34" fmla="*/ 1665 w 2085"/>
                    <a:gd name="T35" fmla="*/ 1636 h 3422"/>
                    <a:gd name="T36" fmla="*/ 1704 w 2085"/>
                    <a:gd name="T37" fmla="*/ 1714 h 3422"/>
                    <a:gd name="T38" fmla="*/ 1752 w 2085"/>
                    <a:gd name="T39" fmla="*/ 1793 h 3422"/>
                    <a:gd name="T40" fmla="*/ 1816 w 2085"/>
                    <a:gd name="T41" fmla="*/ 2000 h 3422"/>
                    <a:gd name="T42" fmla="*/ 1857 w 2085"/>
                    <a:gd name="T43" fmla="*/ 2065 h 3422"/>
                    <a:gd name="T44" fmla="*/ 1978 w 2085"/>
                    <a:gd name="T45" fmla="*/ 2110 h 3422"/>
                    <a:gd name="T46" fmla="*/ 1954 w 2085"/>
                    <a:gd name="T47" fmla="*/ 2316 h 3422"/>
                    <a:gd name="T48" fmla="*/ 1799 w 2085"/>
                    <a:gd name="T49" fmla="*/ 2491 h 3422"/>
                    <a:gd name="T50" fmla="*/ 1760 w 2085"/>
                    <a:gd name="T51" fmla="*/ 2681 h 3422"/>
                    <a:gd name="T52" fmla="*/ 1887 w 2085"/>
                    <a:gd name="T53" fmla="*/ 2823 h 3422"/>
                    <a:gd name="T54" fmla="*/ 1875 w 2085"/>
                    <a:gd name="T55" fmla="*/ 2910 h 3422"/>
                    <a:gd name="T56" fmla="*/ 1822 w 2085"/>
                    <a:gd name="T57" fmla="*/ 2993 h 3422"/>
                    <a:gd name="T58" fmla="*/ 1854 w 2085"/>
                    <a:gd name="T59" fmla="*/ 3107 h 3422"/>
                    <a:gd name="T60" fmla="*/ 1878 w 2085"/>
                    <a:gd name="T61" fmla="*/ 3215 h 3422"/>
                    <a:gd name="T62" fmla="*/ 1888 w 2085"/>
                    <a:gd name="T63" fmla="*/ 3291 h 3422"/>
                    <a:gd name="T64" fmla="*/ 1785 w 2085"/>
                    <a:gd name="T65" fmla="*/ 3422 h 3422"/>
                    <a:gd name="T66" fmla="*/ 1739 w 2085"/>
                    <a:gd name="T67" fmla="*/ 3366 h 3422"/>
                    <a:gd name="T68" fmla="*/ 1540 w 2085"/>
                    <a:gd name="T69" fmla="*/ 3365 h 3422"/>
                    <a:gd name="T70" fmla="*/ 1440 w 2085"/>
                    <a:gd name="T71" fmla="*/ 3386 h 3422"/>
                    <a:gd name="T72" fmla="*/ 1350 w 2085"/>
                    <a:gd name="T73" fmla="*/ 3326 h 3422"/>
                    <a:gd name="T74" fmla="*/ 1267 w 2085"/>
                    <a:gd name="T75" fmla="*/ 3404 h 3422"/>
                    <a:gd name="T76" fmla="*/ 1088 w 2085"/>
                    <a:gd name="T77" fmla="*/ 3352 h 3422"/>
                    <a:gd name="T78" fmla="*/ 979 w 2085"/>
                    <a:gd name="T79" fmla="*/ 3376 h 3422"/>
                    <a:gd name="T80" fmla="*/ 888 w 2085"/>
                    <a:gd name="T81" fmla="*/ 3301 h 3422"/>
                    <a:gd name="T82" fmla="*/ 820 w 2085"/>
                    <a:gd name="T83" fmla="*/ 3136 h 3422"/>
                    <a:gd name="T84" fmla="*/ 742 w 2085"/>
                    <a:gd name="T85" fmla="*/ 3191 h 3422"/>
                    <a:gd name="T86" fmla="*/ 670 w 2085"/>
                    <a:gd name="T87" fmla="*/ 3166 h 3422"/>
                    <a:gd name="T88" fmla="*/ 625 w 2085"/>
                    <a:gd name="T89" fmla="*/ 3171 h 3422"/>
                    <a:gd name="T90" fmla="*/ 548 w 2085"/>
                    <a:gd name="T91" fmla="*/ 3302 h 3422"/>
                    <a:gd name="T92" fmla="*/ 460 w 2085"/>
                    <a:gd name="T93" fmla="*/ 3258 h 3422"/>
                    <a:gd name="T94" fmla="*/ 302 w 2085"/>
                    <a:gd name="T95" fmla="*/ 3196 h 3422"/>
                    <a:gd name="T96" fmla="*/ 213 w 2085"/>
                    <a:gd name="T97" fmla="*/ 3171 h 3422"/>
                    <a:gd name="T98" fmla="*/ 222 w 2085"/>
                    <a:gd name="T99" fmla="*/ 2942 h 3422"/>
                    <a:gd name="T100" fmla="*/ 172 w 2085"/>
                    <a:gd name="T101" fmla="*/ 2929 h 3422"/>
                    <a:gd name="T102" fmla="*/ 35 w 2085"/>
                    <a:gd name="T103" fmla="*/ 2659 h 3422"/>
                    <a:gd name="T104" fmla="*/ 455 w 2085"/>
                    <a:gd name="T105" fmla="*/ 1549 h 3422"/>
                    <a:gd name="T106" fmla="*/ 638 w 2085"/>
                    <a:gd name="T107" fmla="*/ 1315 h 3422"/>
                    <a:gd name="T108" fmla="*/ 670 w 2085"/>
                    <a:gd name="T109" fmla="*/ 1151 h 3422"/>
                    <a:gd name="T110" fmla="*/ 611 w 2085"/>
                    <a:gd name="T111" fmla="*/ 1023 h 3422"/>
                    <a:gd name="T112" fmla="*/ 649 w 2085"/>
                    <a:gd name="T113" fmla="*/ 911 h 3422"/>
                    <a:gd name="T114" fmla="*/ 689 w 2085"/>
                    <a:gd name="T115" fmla="*/ 825 h 3422"/>
                    <a:gd name="T116" fmla="*/ 850 w 2085"/>
                    <a:gd name="T117" fmla="*/ 678 h 3422"/>
                    <a:gd name="T118" fmla="*/ 1051 w 2085"/>
                    <a:gd name="T119" fmla="*/ 414 h 3422"/>
                    <a:gd name="T120" fmla="*/ 1156 w 2085"/>
                    <a:gd name="T121" fmla="*/ 191 h 3422"/>
                    <a:gd name="T122" fmla="*/ 961 w 2085"/>
                    <a:gd name="T123" fmla="*/ 108 h 34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2085" h="3422">
                      <a:moveTo>
                        <a:pt x="1108" y="0"/>
                      </a:moveTo>
                      <a:lnTo>
                        <a:pt x="1113" y="8"/>
                      </a:lnTo>
                      <a:lnTo>
                        <a:pt x="1117" y="16"/>
                      </a:lnTo>
                      <a:lnTo>
                        <a:pt x="1122" y="22"/>
                      </a:lnTo>
                      <a:lnTo>
                        <a:pt x="1127" y="27"/>
                      </a:lnTo>
                      <a:lnTo>
                        <a:pt x="1132" y="31"/>
                      </a:lnTo>
                      <a:lnTo>
                        <a:pt x="1137" y="34"/>
                      </a:lnTo>
                      <a:lnTo>
                        <a:pt x="1143" y="36"/>
                      </a:lnTo>
                      <a:lnTo>
                        <a:pt x="1148" y="38"/>
                      </a:lnTo>
                      <a:lnTo>
                        <a:pt x="1161" y="39"/>
                      </a:lnTo>
                      <a:lnTo>
                        <a:pt x="1172" y="38"/>
                      </a:lnTo>
                      <a:lnTo>
                        <a:pt x="1184" y="37"/>
                      </a:lnTo>
                      <a:lnTo>
                        <a:pt x="1196" y="34"/>
                      </a:lnTo>
                      <a:lnTo>
                        <a:pt x="1208" y="32"/>
                      </a:lnTo>
                      <a:lnTo>
                        <a:pt x="1220" y="30"/>
                      </a:lnTo>
                      <a:lnTo>
                        <a:pt x="1226" y="30"/>
                      </a:lnTo>
                      <a:lnTo>
                        <a:pt x="1232" y="30"/>
                      </a:lnTo>
                      <a:lnTo>
                        <a:pt x="1238" y="30"/>
                      </a:lnTo>
                      <a:lnTo>
                        <a:pt x="1244" y="32"/>
                      </a:lnTo>
                      <a:lnTo>
                        <a:pt x="1249" y="34"/>
                      </a:lnTo>
                      <a:lnTo>
                        <a:pt x="1255" y="36"/>
                      </a:lnTo>
                      <a:lnTo>
                        <a:pt x="1261" y="40"/>
                      </a:lnTo>
                      <a:lnTo>
                        <a:pt x="1266" y="44"/>
                      </a:lnTo>
                      <a:lnTo>
                        <a:pt x="1271" y="50"/>
                      </a:lnTo>
                      <a:lnTo>
                        <a:pt x="1276" y="56"/>
                      </a:lnTo>
                      <a:lnTo>
                        <a:pt x="1281" y="64"/>
                      </a:lnTo>
                      <a:lnTo>
                        <a:pt x="1286" y="73"/>
                      </a:lnTo>
                      <a:lnTo>
                        <a:pt x="1287" y="80"/>
                      </a:lnTo>
                      <a:lnTo>
                        <a:pt x="1289" y="86"/>
                      </a:lnTo>
                      <a:lnTo>
                        <a:pt x="1293" y="91"/>
                      </a:lnTo>
                      <a:lnTo>
                        <a:pt x="1296" y="95"/>
                      </a:lnTo>
                      <a:lnTo>
                        <a:pt x="1300" y="99"/>
                      </a:lnTo>
                      <a:lnTo>
                        <a:pt x="1305" y="103"/>
                      </a:lnTo>
                      <a:lnTo>
                        <a:pt x="1311" y="106"/>
                      </a:lnTo>
                      <a:lnTo>
                        <a:pt x="1316" y="108"/>
                      </a:lnTo>
                      <a:lnTo>
                        <a:pt x="1343" y="118"/>
                      </a:lnTo>
                      <a:lnTo>
                        <a:pt x="1373" y="127"/>
                      </a:lnTo>
                      <a:lnTo>
                        <a:pt x="1381" y="131"/>
                      </a:lnTo>
                      <a:lnTo>
                        <a:pt x="1388" y="134"/>
                      </a:lnTo>
                      <a:lnTo>
                        <a:pt x="1396" y="138"/>
                      </a:lnTo>
                      <a:lnTo>
                        <a:pt x="1403" y="143"/>
                      </a:lnTo>
                      <a:lnTo>
                        <a:pt x="1410" y="148"/>
                      </a:lnTo>
                      <a:lnTo>
                        <a:pt x="1416" y="154"/>
                      </a:lnTo>
                      <a:lnTo>
                        <a:pt x="1422" y="161"/>
                      </a:lnTo>
                      <a:lnTo>
                        <a:pt x="1427" y="169"/>
                      </a:lnTo>
                      <a:lnTo>
                        <a:pt x="1433" y="177"/>
                      </a:lnTo>
                      <a:lnTo>
                        <a:pt x="1438" y="187"/>
                      </a:lnTo>
                      <a:lnTo>
                        <a:pt x="1442" y="198"/>
                      </a:lnTo>
                      <a:lnTo>
                        <a:pt x="1445" y="210"/>
                      </a:lnTo>
                      <a:lnTo>
                        <a:pt x="1447" y="224"/>
                      </a:lnTo>
                      <a:lnTo>
                        <a:pt x="1448" y="239"/>
                      </a:lnTo>
                      <a:lnTo>
                        <a:pt x="1449" y="256"/>
                      </a:lnTo>
                      <a:lnTo>
                        <a:pt x="1449" y="274"/>
                      </a:lnTo>
                      <a:lnTo>
                        <a:pt x="1453" y="458"/>
                      </a:lnTo>
                      <a:lnTo>
                        <a:pt x="1456" y="491"/>
                      </a:lnTo>
                      <a:lnTo>
                        <a:pt x="1458" y="522"/>
                      </a:lnTo>
                      <a:lnTo>
                        <a:pt x="1459" y="553"/>
                      </a:lnTo>
                      <a:lnTo>
                        <a:pt x="1459" y="581"/>
                      </a:lnTo>
                      <a:lnTo>
                        <a:pt x="1458" y="608"/>
                      </a:lnTo>
                      <a:lnTo>
                        <a:pt x="1456" y="633"/>
                      </a:lnTo>
                      <a:lnTo>
                        <a:pt x="1453" y="657"/>
                      </a:lnTo>
                      <a:lnTo>
                        <a:pt x="1449" y="681"/>
                      </a:lnTo>
                      <a:lnTo>
                        <a:pt x="1444" y="702"/>
                      </a:lnTo>
                      <a:lnTo>
                        <a:pt x="1438" y="722"/>
                      </a:lnTo>
                      <a:lnTo>
                        <a:pt x="1431" y="740"/>
                      </a:lnTo>
                      <a:lnTo>
                        <a:pt x="1423" y="757"/>
                      </a:lnTo>
                      <a:lnTo>
                        <a:pt x="1414" y="773"/>
                      </a:lnTo>
                      <a:lnTo>
                        <a:pt x="1404" y="787"/>
                      </a:lnTo>
                      <a:lnTo>
                        <a:pt x="1394" y="800"/>
                      </a:lnTo>
                      <a:lnTo>
                        <a:pt x="1383" y="812"/>
                      </a:lnTo>
                      <a:lnTo>
                        <a:pt x="1366" y="824"/>
                      </a:lnTo>
                      <a:lnTo>
                        <a:pt x="1354" y="833"/>
                      </a:lnTo>
                      <a:lnTo>
                        <a:pt x="1349" y="838"/>
                      </a:lnTo>
                      <a:lnTo>
                        <a:pt x="1346" y="842"/>
                      </a:lnTo>
                      <a:lnTo>
                        <a:pt x="1343" y="845"/>
                      </a:lnTo>
                      <a:lnTo>
                        <a:pt x="1342" y="849"/>
                      </a:lnTo>
                      <a:lnTo>
                        <a:pt x="1341" y="852"/>
                      </a:lnTo>
                      <a:lnTo>
                        <a:pt x="1340" y="854"/>
                      </a:lnTo>
                      <a:lnTo>
                        <a:pt x="1341" y="857"/>
                      </a:lnTo>
                      <a:lnTo>
                        <a:pt x="1342" y="859"/>
                      </a:lnTo>
                      <a:lnTo>
                        <a:pt x="1346" y="863"/>
                      </a:lnTo>
                      <a:lnTo>
                        <a:pt x="1351" y="867"/>
                      </a:lnTo>
                      <a:lnTo>
                        <a:pt x="1365" y="873"/>
                      </a:lnTo>
                      <a:lnTo>
                        <a:pt x="1381" y="879"/>
                      </a:lnTo>
                      <a:lnTo>
                        <a:pt x="1388" y="882"/>
                      </a:lnTo>
                      <a:lnTo>
                        <a:pt x="1394" y="885"/>
                      </a:lnTo>
                      <a:lnTo>
                        <a:pt x="1396" y="887"/>
                      </a:lnTo>
                      <a:lnTo>
                        <a:pt x="1398" y="889"/>
                      </a:lnTo>
                      <a:lnTo>
                        <a:pt x="1400" y="891"/>
                      </a:lnTo>
                      <a:lnTo>
                        <a:pt x="1401" y="894"/>
                      </a:lnTo>
                      <a:lnTo>
                        <a:pt x="1401" y="902"/>
                      </a:lnTo>
                      <a:lnTo>
                        <a:pt x="1401" y="911"/>
                      </a:lnTo>
                      <a:lnTo>
                        <a:pt x="1403" y="919"/>
                      </a:lnTo>
                      <a:lnTo>
                        <a:pt x="1405" y="926"/>
                      </a:lnTo>
                      <a:lnTo>
                        <a:pt x="1407" y="934"/>
                      </a:lnTo>
                      <a:lnTo>
                        <a:pt x="1410" y="941"/>
                      </a:lnTo>
                      <a:lnTo>
                        <a:pt x="1414" y="948"/>
                      </a:lnTo>
                      <a:lnTo>
                        <a:pt x="1418" y="955"/>
                      </a:lnTo>
                      <a:lnTo>
                        <a:pt x="1428" y="969"/>
                      </a:lnTo>
                      <a:lnTo>
                        <a:pt x="1439" y="982"/>
                      </a:lnTo>
                      <a:lnTo>
                        <a:pt x="1451" y="995"/>
                      </a:lnTo>
                      <a:lnTo>
                        <a:pt x="1464" y="1007"/>
                      </a:lnTo>
                      <a:lnTo>
                        <a:pt x="1492" y="1034"/>
                      </a:lnTo>
                      <a:lnTo>
                        <a:pt x="1519" y="1062"/>
                      </a:lnTo>
                      <a:lnTo>
                        <a:pt x="1532" y="1078"/>
                      </a:lnTo>
                      <a:lnTo>
                        <a:pt x="1544" y="1095"/>
                      </a:lnTo>
                      <a:lnTo>
                        <a:pt x="1550" y="1105"/>
                      </a:lnTo>
                      <a:lnTo>
                        <a:pt x="1556" y="1115"/>
                      </a:lnTo>
                      <a:lnTo>
                        <a:pt x="1561" y="1124"/>
                      </a:lnTo>
                      <a:lnTo>
                        <a:pt x="1565" y="1135"/>
                      </a:lnTo>
                      <a:lnTo>
                        <a:pt x="1570" y="1143"/>
                      </a:lnTo>
                      <a:lnTo>
                        <a:pt x="1575" y="1149"/>
                      </a:lnTo>
                      <a:lnTo>
                        <a:pt x="1580" y="1155"/>
                      </a:lnTo>
                      <a:lnTo>
                        <a:pt x="1586" y="1159"/>
                      </a:lnTo>
                      <a:lnTo>
                        <a:pt x="1593" y="1162"/>
                      </a:lnTo>
                      <a:lnTo>
                        <a:pt x="1600" y="1165"/>
                      </a:lnTo>
                      <a:lnTo>
                        <a:pt x="1608" y="1167"/>
                      </a:lnTo>
                      <a:lnTo>
                        <a:pt x="1616" y="1168"/>
                      </a:lnTo>
                      <a:lnTo>
                        <a:pt x="1633" y="1168"/>
                      </a:lnTo>
                      <a:lnTo>
                        <a:pt x="1652" y="1166"/>
                      </a:lnTo>
                      <a:lnTo>
                        <a:pt x="1671" y="1164"/>
                      </a:lnTo>
                      <a:lnTo>
                        <a:pt x="1691" y="1161"/>
                      </a:lnTo>
                      <a:lnTo>
                        <a:pt x="1711" y="1158"/>
                      </a:lnTo>
                      <a:lnTo>
                        <a:pt x="1729" y="1157"/>
                      </a:lnTo>
                      <a:lnTo>
                        <a:pt x="1737" y="1157"/>
                      </a:lnTo>
                      <a:lnTo>
                        <a:pt x="1746" y="1157"/>
                      </a:lnTo>
                      <a:lnTo>
                        <a:pt x="1754" y="1159"/>
                      </a:lnTo>
                      <a:lnTo>
                        <a:pt x="1761" y="1160"/>
                      </a:lnTo>
                      <a:lnTo>
                        <a:pt x="1768" y="1163"/>
                      </a:lnTo>
                      <a:lnTo>
                        <a:pt x="1774" y="1167"/>
                      </a:lnTo>
                      <a:lnTo>
                        <a:pt x="1779" y="1172"/>
                      </a:lnTo>
                      <a:lnTo>
                        <a:pt x="1784" y="1178"/>
                      </a:lnTo>
                      <a:lnTo>
                        <a:pt x="1788" y="1185"/>
                      </a:lnTo>
                      <a:lnTo>
                        <a:pt x="1791" y="1193"/>
                      </a:lnTo>
                      <a:lnTo>
                        <a:pt x="1793" y="1203"/>
                      </a:lnTo>
                      <a:lnTo>
                        <a:pt x="1794" y="1214"/>
                      </a:lnTo>
                      <a:lnTo>
                        <a:pt x="1792" y="1219"/>
                      </a:lnTo>
                      <a:lnTo>
                        <a:pt x="1791" y="1225"/>
                      </a:lnTo>
                      <a:lnTo>
                        <a:pt x="1791" y="1231"/>
                      </a:lnTo>
                      <a:lnTo>
                        <a:pt x="1791" y="1238"/>
                      </a:lnTo>
                      <a:lnTo>
                        <a:pt x="1792" y="1251"/>
                      </a:lnTo>
                      <a:lnTo>
                        <a:pt x="1795" y="1264"/>
                      </a:lnTo>
                      <a:lnTo>
                        <a:pt x="1804" y="1290"/>
                      </a:lnTo>
                      <a:lnTo>
                        <a:pt x="1813" y="1315"/>
                      </a:lnTo>
                      <a:lnTo>
                        <a:pt x="1817" y="1327"/>
                      </a:lnTo>
                      <a:lnTo>
                        <a:pt x="1819" y="1338"/>
                      </a:lnTo>
                      <a:lnTo>
                        <a:pt x="1819" y="1343"/>
                      </a:lnTo>
                      <a:lnTo>
                        <a:pt x="1819" y="1348"/>
                      </a:lnTo>
                      <a:lnTo>
                        <a:pt x="1818" y="1352"/>
                      </a:lnTo>
                      <a:lnTo>
                        <a:pt x="1816" y="1357"/>
                      </a:lnTo>
                      <a:lnTo>
                        <a:pt x="1814" y="1360"/>
                      </a:lnTo>
                      <a:lnTo>
                        <a:pt x="1810" y="1364"/>
                      </a:lnTo>
                      <a:lnTo>
                        <a:pt x="1806" y="1367"/>
                      </a:lnTo>
                      <a:lnTo>
                        <a:pt x="1802" y="1370"/>
                      </a:lnTo>
                      <a:lnTo>
                        <a:pt x="1796" y="1372"/>
                      </a:lnTo>
                      <a:lnTo>
                        <a:pt x="1789" y="1374"/>
                      </a:lnTo>
                      <a:lnTo>
                        <a:pt x="1780" y="1375"/>
                      </a:lnTo>
                      <a:lnTo>
                        <a:pt x="1771" y="1376"/>
                      </a:lnTo>
                      <a:lnTo>
                        <a:pt x="1760" y="1374"/>
                      </a:lnTo>
                      <a:lnTo>
                        <a:pt x="1750" y="1374"/>
                      </a:lnTo>
                      <a:lnTo>
                        <a:pt x="1741" y="1375"/>
                      </a:lnTo>
                      <a:lnTo>
                        <a:pt x="1732" y="1377"/>
                      </a:lnTo>
                      <a:lnTo>
                        <a:pt x="1725" y="1380"/>
                      </a:lnTo>
                      <a:lnTo>
                        <a:pt x="1718" y="1384"/>
                      </a:lnTo>
                      <a:lnTo>
                        <a:pt x="1712" y="1388"/>
                      </a:lnTo>
                      <a:lnTo>
                        <a:pt x="1706" y="1393"/>
                      </a:lnTo>
                      <a:lnTo>
                        <a:pt x="1701" y="1399"/>
                      </a:lnTo>
                      <a:lnTo>
                        <a:pt x="1697" y="1406"/>
                      </a:lnTo>
                      <a:lnTo>
                        <a:pt x="1693" y="1413"/>
                      </a:lnTo>
                      <a:lnTo>
                        <a:pt x="1690" y="1420"/>
                      </a:lnTo>
                      <a:lnTo>
                        <a:pt x="1685" y="1436"/>
                      </a:lnTo>
                      <a:lnTo>
                        <a:pt x="1681" y="1453"/>
                      </a:lnTo>
                      <a:lnTo>
                        <a:pt x="1675" y="1488"/>
                      </a:lnTo>
                      <a:lnTo>
                        <a:pt x="1669" y="1523"/>
                      </a:lnTo>
                      <a:lnTo>
                        <a:pt x="1666" y="1530"/>
                      </a:lnTo>
                      <a:lnTo>
                        <a:pt x="1664" y="1537"/>
                      </a:lnTo>
                      <a:lnTo>
                        <a:pt x="1661" y="1544"/>
                      </a:lnTo>
                      <a:lnTo>
                        <a:pt x="1658" y="1549"/>
                      </a:lnTo>
                      <a:lnTo>
                        <a:pt x="1654" y="1555"/>
                      </a:lnTo>
                      <a:lnTo>
                        <a:pt x="1650" y="1559"/>
                      </a:lnTo>
                      <a:lnTo>
                        <a:pt x="1645" y="1563"/>
                      </a:lnTo>
                      <a:lnTo>
                        <a:pt x="1640" y="1566"/>
                      </a:lnTo>
                      <a:lnTo>
                        <a:pt x="1634" y="1572"/>
                      </a:lnTo>
                      <a:lnTo>
                        <a:pt x="1629" y="1578"/>
                      </a:lnTo>
                      <a:lnTo>
                        <a:pt x="1626" y="1583"/>
                      </a:lnTo>
                      <a:lnTo>
                        <a:pt x="1623" y="1588"/>
                      </a:lnTo>
                      <a:lnTo>
                        <a:pt x="1621" y="1593"/>
                      </a:lnTo>
                      <a:lnTo>
                        <a:pt x="1621" y="1597"/>
                      </a:lnTo>
                      <a:lnTo>
                        <a:pt x="1620" y="1601"/>
                      </a:lnTo>
                      <a:lnTo>
                        <a:pt x="1621" y="1604"/>
                      </a:lnTo>
                      <a:lnTo>
                        <a:pt x="1623" y="1608"/>
                      </a:lnTo>
                      <a:lnTo>
                        <a:pt x="1625" y="1611"/>
                      </a:lnTo>
                      <a:lnTo>
                        <a:pt x="1627" y="1613"/>
                      </a:lnTo>
                      <a:lnTo>
                        <a:pt x="1630" y="1616"/>
                      </a:lnTo>
                      <a:lnTo>
                        <a:pt x="1637" y="1621"/>
                      </a:lnTo>
                      <a:lnTo>
                        <a:pt x="1646" y="1626"/>
                      </a:lnTo>
                      <a:lnTo>
                        <a:pt x="1655" y="1631"/>
                      </a:lnTo>
                      <a:lnTo>
                        <a:pt x="1665" y="1636"/>
                      </a:lnTo>
                      <a:lnTo>
                        <a:pt x="1674" y="1642"/>
                      </a:lnTo>
                      <a:lnTo>
                        <a:pt x="1683" y="1649"/>
                      </a:lnTo>
                      <a:lnTo>
                        <a:pt x="1686" y="1652"/>
                      </a:lnTo>
                      <a:lnTo>
                        <a:pt x="1690" y="1656"/>
                      </a:lnTo>
                      <a:lnTo>
                        <a:pt x="1693" y="1662"/>
                      </a:lnTo>
                      <a:lnTo>
                        <a:pt x="1696" y="1667"/>
                      </a:lnTo>
                      <a:lnTo>
                        <a:pt x="1698" y="1672"/>
                      </a:lnTo>
                      <a:lnTo>
                        <a:pt x="1699" y="1678"/>
                      </a:lnTo>
                      <a:lnTo>
                        <a:pt x="1700" y="1684"/>
                      </a:lnTo>
                      <a:lnTo>
                        <a:pt x="1700" y="1690"/>
                      </a:lnTo>
                      <a:lnTo>
                        <a:pt x="1704" y="1714"/>
                      </a:lnTo>
                      <a:lnTo>
                        <a:pt x="1710" y="1734"/>
                      </a:lnTo>
                      <a:lnTo>
                        <a:pt x="1713" y="1743"/>
                      </a:lnTo>
                      <a:lnTo>
                        <a:pt x="1717" y="1752"/>
                      </a:lnTo>
                      <a:lnTo>
                        <a:pt x="1720" y="1760"/>
                      </a:lnTo>
                      <a:lnTo>
                        <a:pt x="1724" y="1767"/>
                      </a:lnTo>
                      <a:lnTo>
                        <a:pt x="1728" y="1773"/>
                      </a:lnTo>
                      <a:lnTo>
                        <a:pt x="1732" y="1779"/>
                      </a:lnTo>
                      <a:lnTo>
                        <a:pt x="1737" y="1784"/>
                      </a:lnTo>
                      <a:lnTo>
                        <a:pt x="1742" y="1787"/>
                      </a:lnTo>
                      <a:lnTo>
                        <a:pt x="1747" y="1791"/>
                      </a:lnTo>
                      <a:lnTo>
                        <a:pt x="1752" y="1793"/>
                      </a:lnTo>
                      <a:lnTo>
                        <a:pt x="1758" y="1794"/>
                      </a:lnTo>
                      <a:lnTo>
                        <a:pt x="1764" y="1795"/>
                      </a:lnTo>
                      <a:lnTo>
                        <a:pt x="1782" y="1953"/>
                      </a:lnTo>
                      <a:lnTo>
                        <a:pt x="1787" y="1955"/>
                      </a:lnTo>
                      <a:lnTo>
                        <a:pt x="1792" y="1959"/>
                      </a:lnTo>
                      <a:lnTo>
                        <a:pt x="1796" y="1962"/>
                      </a:lnTo>
                      <a:lnTo>
                        <a:pt x="1800" y="1966"/>
                      </a:lnTo>
                      <a:lnTo>
                        <a:pt x="1806" y="1973"/>
                      </a:lnTo>
                      <a:lnTo>
                        <a:pt x="1810" y="1982"/>
                      </a:lnTo>
                      <a:lnTo>
                        <a:pt x="1813" y="1990"/>
                      </a:lnTo>
                      <a:lnTo>
                        <a:pt x="1816" y="2000"/>
                      </a:lnTo>
                      <a:lnTo>
                        <a:pt x="1817" y="2009"/>
                      </a:lnTo>
                      <a:lnTo>
                        <a:pt x="1819" y="2018"/>
                      </a:lnTo>
                      <a:lnTo>
                        <a:pt x="1821" y="2026"/>
                      </a:lnTo>
                      <a:lnTo>
                        <a:pt x="1823" y="2035"/>
                      </a:lnTo>
                      <a:lnTo>
                        <a:pt x="1826" y="2042"/>
                      </a:lnTo>
                      <a:lnTo>
                        <a:pt x="1830" y="2049"/>
                      </a:lnTo>
                      <a:lnTo>
                        <a:pt x="1835" y="2055"/>
                      </a:lnTo>
                      <a:lnTo>
                        <a:pt x="1842" y="2060"/>
                      </a:lnTo>
                      <a:lnTo>
                        <a:pt x="1847" y="2062"/>
                      </a:lnTo>
                      <a:lnTo>
                        <a:pt x="1852" y="2064"/>
                      </a:lnTo>
                      <a:lnTo>
                        <a:pt x="1857" y="2065"/>
                      </a:lnTo>
                      <a:lnTo>
                        <a:pt x="1863" y="2066"/>
                      </a:lnTo>
                      <a:lnTo>
                        <a:pt x="1872" y="2066"/>
                      </a:lnTo>
                      <a:lnTo>
                        <a:pt x="1880" y="2068"/>
                      </a:lnTo>
                      <a:lnTo>
                        <a:pt x="1889" y="2071"/>
                      </a:lnTo>
                      <a:lnTo>
                        <a:pt x="1898" y="2074"/>
                      </a:lnTo>
                      <a:lnTo>
                        <a:pt x="1915" y="2084"/>
                      </a:lnTo>
                      <a:lnTo>
                        <a:pt x="1933" y="2093"/>
                      </a:lnTo>
                      <a:lnTo>
                        <a:pt x="1949" y="2102"/>
                      </a:lnTo>
                      <a:lnTo>
                        <a:pt x="1965" y="2108"/>
                      </a:lnTo>
                      <a:lnTo>
                        <a:pt x="1972" y="2109"/>
                      </a:lnTo>
                      <a:lnTo>
                        <a:pt x="1978" y="2110"/>
                      </a:lnTo>
                      <a:lnTo>
                        <a:pt x="1984" y="2109"/>
                      </a:lnTo>
                      <a:lnTo>
                        <a:pt x="1991" y="2106"/>
                      </a:lnTo>
                      <a:lnTo>
                        <a:pt x="2085" y="2195"/>
                      </a:lnTo>
                      <a:lnTo>
                        <a:pt x="2063" y="2220"/>
                      </a:lnTo>
                      <a:lnTo>
                        <a:pt x="2040" y="2246"/>
                      </a:lnTo>
                      <a:lnTo>
                        <a:pt x="2018" y="2268"/>
                      </a:lnTo>
                      <a:lnTo>
                        <a:pt x="1996" y="2287"/>
                      </a:lnTo>
                      <a:lnTo>
                        <a:pt x="1984" y="2296"/>
                      </a:lnTo>
                      <a:lnTo>
                        <a:pt x="1973" y="2304"/>
                      </a:lnTo>
                      <a:lnTo>
                        <a:pt x="1963" y="2311"/>
                      </a:lnTo>
                      <a:lnTo>
                        <a:pt x="1954" y="2316"/>
                      </a:lnTo>
                      <a:lnTo>
                        <a:pt x="1945" y="2321"/>
                      </a:lnTo>
                      <a:lnTo>
                        <a:pt x="1936" y="2325"/>
                      </a:lnTo>
                      <a:lnTo>
                        <a:pt x="1928" y="2328"/>
                      </a:lnTo>
                      <a:lnTo>
                        <a:pt x="1921" y="2329"/>
                      </a:lnTo>
                      <a:lnTo>
                        <a:pt x="1890" y="2366"/>
                      </a:lnTo>
                      <a:lnTo>
                        <a:pt x="1860" y="2402"/>
                      </a:lnTo>
                      <a:lnTo>
                        <a:pt x="1847" y="2420"/>
                      </a:lnTo>
                      <a:lnTo>
                        <a:pt x="1833" y="2437"/>
                      </a:lnTo>
                      <a:lnTo>
                        <a:pt x="1821" y="2455"/>
                      </a:lnTo>
                      <a:lnTo>
                        <a:pt x="1810" y="2473"/>
                      </a:lnTo>
                      <a:lnTo>
                        <a:pt x="1799" y="2491"/>
                      </a:lnTo>
                      <a:lnTo>
                        <a:pt x="1789" y="2510"/>
                      </a:lnTo>
                      <a:lnTo>
                        <a:pt x="1780" y="2528"/>
                      </a:lnTo>
                      <a:lnTo>
                        <a:pt x="1772" y="2546"/>
                      </a:lnTo>
                      <a:lnTo>
                        <a:pt x="1765" y="2564"/>
                      </a:lnTo>
                      <a:lnTo>
                        <a:pt x="1759" y="2582"/>
                      </a:lnTo>
                      <a:lnTo>
                        <a:pt x="1753" y="2600"/>
                      </a:lnTo>
                      <a:lnTo>
                        <a:pt x="1749" y="2618"/>
                      </a:lnTo>
                      <a:lnTo>
                        <a:pt x="1750" y="2634"/>
                      </a:lnTo>
                      <a:lnTo>
                        <a:pt x="1752" y="2651"/>
                      </a:lnTo>
                      <a:lnTo>
                        <a:pt x="1755" y="2667"/>
                      </a:lnTo>
                      <a:lnTo>
                        <a:pt x="1760" y="2681"/>
                      </a:lnTo>
                      <a:lnTo>
                        <a:pt x="1766" y="2695"/>
                      </a:lnTo>
                      <a:lnTo>
                        <a:pt x="1773" y="2708"/>
                      </a:lnTo>
                      <a:lnTo>
                        <a:pt x="1781" y="2721"/>
                      </a:lnTo>
                      <a:lnTo>
                        <a:pt x="1790" y="2733"/>
                      </a:lnTo>
                      <a:lnTo>
                        <a:pt x="1800" y="2744"/>
                      </a:lnTo>
                      <a:lnTo>
                        <a:pt x="1810" y="2755"/>
                      </a:lnTo>
                      <a:lnTo>
                        <a:pt x="1821" y="2766"/>
                      </a:lnTo>
                      <a:lnTo>
                        <a:pt x="1832" y="2776"/>
                      </a:lnTo>
                      <a:lnTo>
                        <a:pt x="1856" y="2795"/>
                      </a:lnTo>
                      <a:lnTo>
                        <a:pt x="1879" y="2811"/>
                      </a:lnTo>
                      <a:lnTo>
                        <a:pt x="1887" y="2823"/>
                      </a:lnTo>
                      <a:lnTo>
                        <a:pt x="1892" y="2833"/>
                      </a:lnTo>
                      <a:lnTo>
                        <a:pt x="1896" y="2843"/>
                      </a:lnTo>
                      <a:lnTo>
                        <a:pt x="1899" y="2853"/>
                      </a:lnTo>
                      <a:lnTo>
                        <a:pt x="1900" y="2862"/>
                      </a:lnTo>
                      <a:lnTo>
                        <a:pt x="1900" y="2870"/>
                      </a:lnTo>
                      <a:lnTo>
                        <a:pt x="1898" y="2878"/>
                      </a:lnTo>
                      <a:lnTo>
                        <a:pt x="1896" y="2885"/>
                      </a:lnTo>
                      <a:lnTo>
                        <a:pt x="1892" y="2892"/>
                      </a:lnTo>
                      <a:lnTo>
                        <a:pt x="1887" y="2899"/>
                      </a:lnTo>
                      <a:lnTo>
                        <a:pt x="1882" y="2904"/>
                      </a:lnTo>
                      <a:lnTo>
                        <a:pt x="1875" y="2910"/>
                      </a:lnTo>
                      <a:lnTo>
                        <a:pt x="1867" y="2914"/>
                      </a:lnTo>
                      <a:lnTo>
                        <a:pt x="1859" y="2919"/>
                      </a:lnTo>
                      <a:lnTo>
                        <a:pt x="1850" y="2923"/>
                      </a:lnTo>
                      <a:lnTo>
                        <a:pt x="1839" y="2927"/>
                      </a:lnTo>
                      <a:lnTo>
                        <a:pt x="1834" y="2936"/>
                      </a:lnTo>
                      <a:lnTo>
                        <a:pt x="1830" y="2945"/>
                      </a:lnTo>
                      <a:lnTo>
                        <a:pt x="1826" y="2955"/>
                      </a:lnTo>
                      <a:lnTo>
                        <a:pt x="1824" y="2964"/>
                      </a:lnTo>
                      <a:lnTo>
                        <a:pt x="1822" y="2974"/>
                      </a:lnTo>
                      <a:lnTo>
                        <a:pt x="1822" y="2983"/>
                      </a:lnTo>
                      <a:lnTo>
                        <a:pt x="1822" y="2993"/>
                      </a:lnTo>
                      <a:lnTo>
                        <a:pt x="1822" y="3003"/>
                      </a:lnTo>
                      <a:lnTo>
                        <a:pt x="1824" y="3012"/>
                      </a:lnTo>
                      <a:lnTo>
                        <a:pt x="1826" y="3021"/>
                      </a:lnTo>
                      <a:lnTo>
                        <a:pt x="1828" y="3031"/>
                      </a:lnTo>
                      <a:lnTo>
                        <a:pt x="1831" y="3040"/>
                      </a:lnTo>
                      <a:lnTo>
                        <a:pt x="1838" y="3057"/>
                      </a:lnTo>
                      <a:lnTo>
                        <a:pt x="1847" y="3073"/>
                      </a:lnTo>
                      <a:lnTo>
                        <a:pt x="1850" y="3081"/>
                      </a:lnTo>
                      <a:lnTo>
                        <a:pt x="1853" y="3089"/>
                      </a:lnTo>
                      <a:lnTo>
                        <a:pt x="1854" y="3098"/>
                      </a:lnTo>
                      <a:lnTo>
                        <a:pt x="1854" y="3107"/>
                      </a:lnTo>
                      <a:lnTo>
                        <a:pt x="1854" y="3125"/>
                      </a:lnTo>
                      <a:lnTo>
                        <a:pt x="1852" y="3144"/>
                      </a:lnTo>
                      <a:lnTo>
                        <a:pt x="1851" y="3154"/>
                      </a:lnTo>
                      <a:lnTo>
                        <a:pt x="1851" y="3163"/>
                      </a:lnTo>
                      <a:lnTo>
                        <a:pt x="1852" y="3172"/>
                      </a:lnTo>
                      <a:lnTo>
                        <a:pt x="1853" y="3180"/>
                      </a:lnTo>
                      <a:lnTo>
                        <a:pt x="1855" y="3188"/>
                      </a:lnTo>
                      <a:lnTo>
                        <a:pt x="1859" y="3196"/>
                      </a:lnTo>
                      <a:lnTo>
                        <a:pt x="1864" y="3202"/>
                      </a:lnTo>
                      <a:lnTo>
                        <a:pt x="1871" y="3209"/>
                      </a:lnTo>
                      <a:lnTo>
                        <a:pt x="1878" y="3215"/>
                      </a:lnTo>
                      <a:lnTo>
                        <a:pt x="1884" y="3221"/>
                      </a:lnTo>
                      <a:lnTo>
                        <a:pt x="1889" y="3228"/>
                      </a:lnTo>
                      <a:lnTo>
                        <a:pt x="1893" y="3235"/>
                      </a:lnTo>
                      <a:lnTo>
                        <a:pt x="1896" y="3242"/>
                      </a:lnTo>
                      <a:lnTo>
                        <a:pt x="1898" y="3249"/>
                      </a:lnTo>
                      <a:lnTo>
                        <a:pt x="1899" y="3256"/>
                      </a:lnTo>
                      <a:lnTo>
                        <a:pt x="1898" y="3263"/>
                      </a:lnTo>
                      <a:lnTo>
                        <a:pt x="1897" y="3270"/>
                      </a:lnTo>
                      <a:lnTo>
                        <a:pt x="1895" y="3277"/>
                      </a:lnTo>
                      <a:lnTo>
                        <a:pt x="1892" y="3284"/>
                      </a:lnTo>
                      <a:lnTo>
                        <a:pt x="1888" y="3291"/>
                      </a:lnTo>
                      <a:lnTo>
                        <a:pt x="1883" y="3297"/>
                      </a:lnTo>
                      <a:lnTo>
                        <a:pt x="1877" y="3303"/>
                      </a:lnTo>
                      <a:lnTo>
                        <a:pt x="1871" y="3308"/>
                      </a:lnTo>
                      <a:lnTo>
                        <a:pt x="1863" y="3313"/>
                      </a:lnTo>
                      <a:lnTo>
                        <a:pt x="1864" y="3407"/>
                      </a:lnTo>
                      <a:lnTo>
                        <a:pt x="1863" y="3407"/>
                      </a:lnTo>
                      <a:lnTo>
                        <a:pt x="1844" y="3412"/>
                      </a:lnTo>
                      <a:lnTo>
                        <a:pt x="1827" y="3416"/>
                      </a:lnTo>
                      <a:lnTo>
                        <a:pt x="1811" y="3419"/>
                      </a:lnTo>
                      <a:lnTo>
                        <a:pt x="1798" y="3421"/>
                      </a:lnTo>
                      <a:lnTo>
                        <a:pt x="1785" y="3422"/>
                      </a:lnTo>
                      <a:lnTo>
                        <a:pt x="1775" y="3422"/>
                      </a:lnTo>
                      <a:lnTo>
                        <a:pt x="1765" y="3421"/>
                      </a:lnTo>
                      <a:lnTo>
                        <a:pt x="1757" y="3419"/>
                      </a:lnTo>
                      <a:lnTo>
                        <a:pt x="1751" y="3416"/>
                      </a:lnTo>
                      <a:lnTo>
                        <a:pt x="1746" y="3412"/>
                      </a:lnTo>
                      <a:lnTo>
                        <a:pt x="1742" y="3407"/>
                      </a:lnTo>
                      <a:lnTo>
                        <a:pt x="1739" y="3401"/>
                      </a:lnTo>
                      <a:lnTo>
                        <a:pt x="1738" y="3394"/>
                      </a:lnTo>
                      <a:lnTo>
                        <a:pt x="1737" y="3386"/>
                      </a:lnTo>
                      <a:lnTo>
                        <a:pt x="1738" y="3376"/>
                      </a:lnTo>
                      <a:lnTo>
                        <a:pt x="1739" y="3366"/>
                      </a:lnTo>
                      <a:lnTo>
                        <a:pt x="1736" y="3266"/>
                      </a:lnTo>
                      <a:lnTo>
                        <a:pt x="1590" y="3259"/>
                      </a:lnTo>
                      <a:lnTo>
                        <a:pt x="1584" y="3284"/>
                      </a:lnTo>
                      <a:lnTo>
                        <a:pt x="1577" y="3311"/>
                      </a:lnTo>
                      <a:lnTo>
                        <a:pt x="1573" y="3325"/>
                      </a:lnTo>
                      <a:lnTo>
                        <a:pt x="1566" y="3337"/>
                      </a:lnTo>
                      <a:lnTo>
                        <a:pt x="1563" y="3342"/>
                      </a:lnTo>
                      <a:lnTo>
                        <a:pt x="1560" y="3348"/>
                      </a:lnTo>
                      <a:lnTo>
                        <a:pt x="1556" y="3353"/>
                      </a:lnTo>
                      <a:lnTo>
                        <a:pt x="1551" y="3357"/>
                      </a:lnTo>
                      <a:lnTo>
                        <a:pt x="1540" y="3365"/>
                      </a:lnTo>
                      <a:lnTo>
                        <a:pt x="1530" y="3371"/>
                      </a:lnTo>
                      <a:lnTo>
                        <a:pt x="1519" y="3377"/>
                      </a:lnTo>
                      <a:lnTo>
                        <a:pt x="1509" y="3382"/>
                      </a:lnTo>
                      <a:lnTo>
                        <a:pt x="1500" y="3386"/>
                      </a:lnTo>
                      <a:lnTo>
                        <a:pt x="1490" y="3389"/>
                      </a:lnTo>
                      <a:lnTo>
                        <a:pt x="1481" y="3391"/>
                      </a:lnTo>
                      <a:lnTo>
                        <a:pt x="1472" y="3392"/>
                      </a:lnTo>
                      <a:lnTo>
                        <a:pt x="1464" y="3392"/>
                      </a:lnTo>
                      <a:lnTo>
                        <a:pt x="1455" y="3391"/>
                      </a:lnTo>
                      <a:lnTo>
                        <a:pt x="1447" y="3389"/>
                      </a:lnTo>
                      <a:lnTo>
                        <a:pt x="1440" y="3386"/>
                      </a:lnTo>
                      <a:lnTo>
                        <a:pt x="1432" y="3382"/>
                      </a:lnTo>
                      <a:lnTo>
                        <a:pt x="1424" y="3377"/>
                      </a:lnTo>
                      <a:lnTo>
                        <a:pt x="1418" y="3371"/>
                      </a:lnTo>
                      <a:lnTo>
                        <a:pt x="1411" y="3364"/>
                      </a:lnTo>
                      <a:lnTo>
                        <a:pt x="1401" y="3353"/>
                      </a:lnTo>
                      <a:lnTo>
                        <a:pt x="1392" y="3343"/>
                      </a:lnTo>
                      <a:lnTo>
                        <a:pt x="1383" y="3336"/>
                      </a:lnTo>
                      <a:lnTo>
                        <a:pt x="1374" y="3330"/>
                      </a:lnTo>
                      <a:lnTo>
                        <a:pt x="1366" y="3327"/>
                      </a:lnTo>
                      <a:lnTo>
                        <a:pt x="1358" y="3325"/>
                      </a:lnTo>
                      <a:lnTo>
                        <a:pt x="1350" y="3326"/>
                      </a:lnTo>
                      <a:lnTo>
                        <a:pt x="1343" y="3327"/>
                      </a:lnTo>
                      <a:lnTo>
                        <a:pt x="1336" y="3331"/>
                      </a:lnTo>
                      <a:lnTo>
                        <a:pt x="1330" y="3336"/>
                      </a:lnTo>
                      <a:lnTo>
                        <a:pt x="1324" y="3342"/>
                      </a:lnTo>
                      <a:lnTo>
                        <a:pt x="1318" y="3351"/>
                      </a:lnTo>
                      <a:lnTo>
                        <a:pt x="1312" y="3360"/>
                      </a:lnTo>
                      <a:lnTo>
                        <a:pt x="1307" y="3370"/>
                      </a:lnTo>
                      <a:lnTo>
                        <a:pt x="1302" y="3382"/>
                      </a:lnTo>
                      <a:lnTo>
                        <a:pt x="1297" y="3394"/>
                      </a:lnTo>
                      <a:lnTo>
                        <a:pt x="1282" y="3400"/>
                      </a:lnTo>
                      <a:lnTo>
                        <a:pt x="1267" y="3404"/>
                      </a:lnTo>
                      <a:lnTo>
                        <a:pt x="1252" y="3407"/>
                      </a:lnTo>
                      <a:lnTo>
                        <a:pt x="1236" y="3408"/>
                      </a:lnTo>
                      <a:lnTo>
                        <a:pt x="1220" y="3407"/>
                      </a:lnTo>
                      <a:lnTo>
                        <a:pt x="1203" y="3404"/>
                      </a:lnTo>
                      <a:lnTo>
                        <a:pt x="1186" y="3399"/>
                      </a:lnTo>
                      <a:lnTo>
                        <a:pt x="1169" y="3393"/>
                      </a:lnTo>
                      <a:lnTo>
                        <a:pt x="1149" y="3381"/>
                      </a:lnTo>
                      <a:lnTo>
                        <a:pt x="1131" y="3370"/>
                      </a:lnTo>
                      <a:lnTo>
                        <a:pt x="1113" y="3361"/>
                      </a:lnTo>
                      <a:lnTo>
                        <a:pt x="1096" y="3354"/>
                      </a:lnTo>
                      <a:lnTo>
                        <a:pt x="1088" y="3352"/>
                      </a:lnTo>
                      <a:lnTo>
                        <a:pt x="1079" y="3350"/>
                      </a:lnTo>
                      <a:lnTo>
                        <a:pt x="1071" y="3349"/>
                      </a:lnTo>
                      <a:lnTo>
                        <a:pt x="1062" y="3349"/>
                      </a:lnTo>
                      <a:lnTo>
                        <a:pt x="1053" y="3350"/>
                      </a:lnTo>
                      <a:lnTo>
                        <a:pt x="1044" y="3352"/>
                      </a:lnTo>
                      <a:lnTo>
                        <a:pt x="1034" y="3355"/>
                      </a:lnTo>
                      <a:lnTo>
                        <a:pt x="1025" y="3359"/>
                      </a:lnTo>
                      <a:lnTo>
                        <a:pt x="1013" y="3366"/>
                      </a:lnTo>
                      <a:lnTo>
                        <a:pt x="1001" y="3371"/>
                      </a:lnTo>
                      <a:lnTo>
                        <a:pt x="989" y="3374"/>
                      </a:lnTo>
                      <a:lnTo>
                        <a:pt x="979" y="3376"/>
                      </a:lnTo>
                      <a:lnTo>
                        <a:pt x="968" y="3377"/>
                      </a:lnTo>
                      <a:lnTo>
                        <a:pt x="958" y="3376"/>
                      </a:lnTo>
                      <a:lnTo>
                        <a:pt x="948" y="3374"/>
                      </a:lnTo>
                      <a:lnTo>
                        <a:pt x="939" y="3370"/>
                      </a:lnTo>
                      <a:lnTo>
                        <a:pt x="930" y="3365"/>
                      </a:lnTo>
                      <a:lnTo>
                        <a:pt x="922" y="3358"/>
                      </a:lnTo>
                      <a:lnTo>
                        <a:pt x="914" y="3350"/>
                      </a:lnTo>
                      <a:lnTo>
                        <a:pt x="906" y="3339"/>
                      </a:lnTo>
                      <a:lnTo>
                        <a:pt x="900" y="3328"/>
                      </a:lnTo>
                      <a:lnTo>
                        <a:pt x="893" y="3315"/>
                      </a:lnTo>
                      <a:lnTo>
                        <a:pt x="888" y="3301"/>
                      </a:lnTo>
                      <a:lnTo>
                        <a:pt x="883" y="3285"/>
                      </a:lnTo>
                      <a:lnTo>
                        <a:pt x="893" y="3168"/>
                      </a:lnTo>
                      <a:lnTo>
                        <a:pt x="866" y="3159"/>
                      </a:lnTo>
                      <a:lnTo>
                        <a:pt x="861" y="3153"/>
                      </a:lnTo>
                      <a:lnTo>
                        <a:pt x="855" y="3148"/>
                      </a:lnTo>
                      <a:lnTo>
                        <a:pt x="850" y="3144"/>
                      </a:lnTo>
                      <a:lnTo>
                        <a:pt x="844" y="3140"/>
                      </a:lnTo>
                      <a:lnTo>
                        <a:pt x="839" y="3138"/>
                      </a:lnTo>
                      <a:lnTo>
                        <a:pt x="833" y="3137"/>
                      </a:lnTo>
                      <a:lnTo>
                        <a:pt x="827" y="3136"/>
                      </a:lnTo>
                      <a:lnTo>
                        <a:pt x="820" y="3136"/>
                      </a:lnTo>
                      <a:lnTo>
                        <a:pt x="814" y="3138"/>
                      </a:lnTo>
                      <a:lnTo>
                        <a:pt x="807" y="3140"/>
                      </a:lnTo>
                      <a:lnTo>
                        <a:pt x="800" y="3143"/>
                      </a:lnTo>
                      <a:lnTo>
                        <a:pt x="793" y="3147"/>
                      </a:lnTo>
                      <a:lnTo>
                        <a:pt x="777" y="3158"/>
                      </a:lnTo>
                      <a:lnTo>
                        <a:pt x="760" y="3172"/>
                      </a:lnTo>
                      <a:lnTo>
                        <a:pt x="757" y="3177"/>
                      </a:lnTo>
                      <a:lnTo>
                        <a:pt x="754" y="3182"/>
                      </a:lnTo>
                      <a:lnTo>
                        <a:pt x="750" y="3185"/>
                      </a:lnTo>
                      <a:lnTo>
                        <a:pt x="747" y="3189"/>
                      </a:lnTo>
                      <a:lnTo>
                        <a:pt x="742" y="3191"/>
                      </a:lnTo>
                      <a:lnTo>
                        <a:pt x="738" y="3193"/>
                      </a:lnTo>
                      <a:lnTo>
                        <a:pt x="733" y="3195"/>
                      </a:lnTo>
                      <a:lnTo>
                        <a:pt x="728" y="3195"/>
                      </a:lnTo>
                      <a:lnTo>
                        <a:pt x="723" y="3195"/>
                      </a:lnTo>
                      <a:lnTo>
                        <a:pt x="718" y="3194"/>
                      </a:lnTo>
                      <a:lnTo>
                        <a:pt x="712" y="3193"/>
                      </a:lnTo>
                      <a:lnTo>
                        <a:pt x="707" y="3191"/>
                      </a:lnTo>
                      <a:lnTo>
                        <a:pt x="695" y="3184"/>
                      </a:lnTo>
                      <a:lnTo>
                        <a:pt x="682" y="3175"/>
                      </a:lnTo>
                      <a:lnTo>
                        <a:pt x="676" y="3170"/>
                      </a:lnTo>
                      <a:lnTo>
                        <a:pt x="670" y="3166"/>
                      </a:lnTo>
                      <a:lnTo>
                        <a:pt x="664" y="3162"/>
                      </a:lnTo>
                      <a:lnTo>
                        <a:pt x="659" y="3160"/>
                      </a:lnTo>
                      <a:lnTo>
                        <a:pt x="654" y="3158"/>
                      </a:lnTo>
                      <a:lnTo>
                        <a:pt x="649" y="3157"/>
                      </a:lnTo>
                      <a:lnTo>
                        <a:pt x="645" y="3156"/>
                      </a:lnTo>
                      <a:lnTo>
                        <a:pt x="641" y="3157"/>
                      </a:lnTo>
                      <a:lnTo>
                        <a:pt x="637" y="3158"/>
                      </a:lnTo>
                      <a:lnTo>
                        <a:pt x="633" y="3160"/>
                      </a:lnTo>
                      <a:lnTo>
                        <a:pt x="630" y="3163"/>
                      </a:lnTo>
                      <a:lnTo>
                        <a:pt x="628" y="3166"/>
                      </a:lnTo>
                      <a:lnTo>
                        <a:pt x="625" y="3171"/>
                      </a:lnTo>
                      <a:lnTo>
                        <a:pt x="623" y="3176"/>
                      </a:lnTo>
                      <a:lnTo>
                        <a:pt x="622" y="3182"/>
                      </a:lnTo>
                      <a:lnTo>
                        <a:pt x="621" y="3189"/>
                      </a:lnTo>
                      <a:lnTo>
                        <a:pt x="609" y="3268"/>
                      </a:lnTo>
                      <a:lnTo>
                        <a:pt x="601" y="3276"/>
                      </a:lnTo>
                      <a:lnTo>
                        <a:pt x="591" y="3283"/>
                      </a:lnTo>
                      <a:lnTo>
                        <a:pt x="583" y="3288"/>
                      </a:lnTo>
                      <a:lnTo>
                        <a:pt x="574" y="3293"/>
                      </a:lnTo>
                      <a:lnTo>
                        <a:pt x="565" y="3297"/>
                      </a:lnTo>
                      <a:lnTo>
                        <a:pt x="557" y="3300"/>
                      </a:lnTo>
                      <a:lnTo>
                        <a:pt x="548" y="3302"/>
                      </a:lnTo>
                      <a:lnTo>
                        <a:pt x="540" y="3302"/>
                      </a:lnTo>
                      <a:lnTo>
                        <a:pt x="531" y="3302"/>
                      </a:lnTo>
                      <a:lnTo>
                        <a:pt x="523" y="3301"/>
                      </a:lnTo>
                      <a:lnTo>
                        <a:pt x="514" y="3298"/>
                      </a:lnTo>
                      <a:lnTo>
                        <a:pt x="506" y="3295"/>
                      </a:lnTo>
                      <a:lnTo>
                        <a:pt x="497" y="3291"/>
                      </a:lnTo>
                      <a:lnTo>
                        <a:pt x="489" y="3285"/>
                      </a:lnTo>
                      <a:lnTo>
                        <a:pt x="480" y="3279"/>
                      </a:lnTo>
                      <a:lnTo>
                        <a:pt x="472" y="3272"/>
                      </a:lnTo>
                      <a:lnTo>
                        <a:pt x="466" y="3265"/>
                      </a:lnTo>
                      <a:lnTo>
                        <a:pt x="460" y="3258"/>
                      </a:lnTo>
                      <a:lnTo>
                        <a:pt x="451" y="3252"/>
                      </a:lnTo>
                      <a:lnTo>
                        <a:pt x="443" y="3246"/>
                      </a:lnTo>
                      <a:lnTo>
                        <a:pt x="434" y="3240"/>
                      </a:lnTo>
                      <a:lnTo>
                        <a:pt x="423" y="3234"/>
                      </a:lnTo>
                      <a:lnTo>
                        <a:pt x="412" y="3229"/>
                      </a:lnTo>
                      <a:lnTo>
                        <a:pt x="399" y="3223"/>
                      </a:lnTo>
                      <a:lnTo>
                        <a:pt x="386" y="3219"/>
                      </a:lnTo>
                      <a:lnTo>
                        <a:pt x="371" y="3214"/>
                      </a:lnTo>
                      <a:lnTo>
                        <a:pt x="356" y="3209"/>
                      </a:lnTo>
                      <a:lnTo>
                        <a:pt x="339" y="3204"/>
                      </a:lnTo>
                      <a:lnTo>
                        <a:pt x="302" y="3196"/>
                      </a:lnTo>
                      <a:lnTo>
                        <a:pt x="262" y="3189"/>
                      </a:lnTo>
                      <a:lnTo>
                        <a:pt x="254" y="3192"/>
                      </a:lnTo>
                      <a:lnTo>
                        <a:pt x="247" y="3193"/>
                      </a:lnTo>
                      <a:lnTo>
                        <a:pt x="240" y="3194"/>
                      </a:lnTo>
                      <a:lnTo>
                        <a:pt x="234" y="3194"/>
                      </a:lnTo>
                      <a:lnTo>
                        <a:pt x="229" y="3193"/>
                      </a:lnTo>
                      <a:lnTo>
                        <a:pt x="224" y="3190"/>
                      </a:lnTo>
                      <a:lnTo>
                        <a:pt x="221" y="3187"/>
                      </a:lnTo>
                      <a:lnTo>
                        <a:pt x="217" y="3183"/>
                      </a:lnTo>
                      <a:lnTo>
                        <a:pt x="215" y="3177"/>
                      </a:lnTo>
                      <a:lnTo>
                        <a:pt x="213" y="3171"/>
                      </a:lnTo>
                      <a:lnTo>
                        <a:pt x="212" y="3164"/>
                      </a:lnTo>
                      <a:lnTo>
                        <a:pt x="211" y="3155"/>
                      </a:lnTo>
                      <a:lnTo>
                        <a:pt x="211" y="3146"/>
                      </a:lnTo>
                      <a:lnTo>
                        <a:pt x="212" y="3136"/>
                      </a:lnTo>
                      <a:lnTo>
                        <a:pt x="214" y="3124"/>
                      </a:lnTo>
                      <a:lnTo>
                        <a:pt x="216" y="3112"/>
                      </a:lnTo>
                      <a:lnTo>
                        <a:pt x="232" y="2997"/>
                      </a:lnTo>
                      <a:lnTo>
                        <a:pt x="231" y="2980"/>
                      </a:lnTo>
                      <a:lnTo>
                        <a:pt x="229" y="2965"/>
                      </a:lnTo>
                      <a:lnTo>
                        <a:pt x="226" y="2953"/>
                      </a:lnTo>
                      <a:lnTo>
                        <a:pt x="222" y="2942"/>
                      </a:lnTo>
                      <a:lnTo>
                        <a:pt x="216" y="2934"/>
                      </a:lnTo>
                      <a:lnTo>
                        <a:pt x="210" y="2928"/>
                      </a:lnTo>
                      <a:lnTo>
                        <a:pt x="207" y="2924"/>
                      </a:lnTo>
                      <a:lnTo>
                        <a:pt x="203" y="2922"/>
                      </a:lnTo>
                      <a:lnTo>
                        <a:pt x="200" y="2921"/>
                      </a:lnTo>
                      <a:lnTo>
                        <a:pt x="196" y="2920"/>
                      </a:lnTo>
                      <a:lnTo>
                        <a:pt x="192" y="2920"/>
                      </a:lnTo>
                      <a:lnTo>
                        <a:pt x="188" y="2921"/>
                      </a:lnTo>
                      <a:lnTo>
                        <a:pt x="184" y="2922"/>
                      </a:lnTo>
                      <a:lnTo>
                        <a:pt x="180" y="2923"/>
                      </a:lnTo>
                      <a:lnTo>
                        <a:pt x="172" y="2929"/>
                      </a:lnTo>
                      <a:lnTo>
                        <a:pt x="164" y="2935"/>
                      </a:lnTo>
                      <a:lnTo>
                        <a:pt x="157" y="2944"/>
                      </a:lnTo>
                      <a:lnTo>
                        <a:pt x="150" y="2955"/>
                      </a:lnTo>
                      <a:lnTo>
                        <a:pt x="144" y="2968"/>
                      </a:lnTo>
                      <a:lnTo>
                        <a:pt x="138" y="2983"/>
                      </a:lnTo>
                      <a:lnTo>
                        <a:pt x="109" y="3056"/>
                      </a:lnTo>
                      <a:lnTo>
                        <a:pt x="93" y="3141"/>
                      </a:lnTo>
                      <a:lnTo>
                        <a:pt x="81" y="3131"/>
                      </a:lnTo>
                      <a:lnTo>
                        <a:pt x="41" y="3071"/>
                      </a:lnTo>
                      <a:lnTo>
                        <a:pt x="11" y="2748"/>
                      </a:lnTo>
                      <a:lnTo>
                        <a:pt x="35" y="2659"/>
                      </a:lnTo>
                      <a:lnTo>
                        <a:pt x="0" y="2540"/>
                      </a:lnTo>
                      <a:lnTo>
                        <a:pt x="86" y="2326"/>
                      </a:lnTo>
                      <a:lnTo>
                        <a:pt x="61" y="2273"/>
                      </a:lnTo>
                      <a:lnTo>
                        <a:pt x="129" y="2143"/>
                      </a:lnTo>
                      <a:lnTo>
                        <a:pt x="218" y="1918"/>
                      </a:lnTo>
                      <a:lnTo>
                        <a:pt x="217" y="1917"/>
                      </a:lnTo>
                      <a:lnTo>
                        <a:pt x="217" y="1917"/>
                      </a:lnTo>
                      <a:lnTo>
                        <a:pt x="217" y="1917"/>
                      </a:lnTo>
                      <a:lnTo>
                        <a:pt x="218" y="1917"/>
                      </a:lnTo>
                      <a:lnTo>
                        <a:pt x="415" y="1587"/>
                      </a:lnTo>
                      <a:lnTo>
                        <a:pt x="455" y="1549"/>
                      </a:lnTo>
                      <a:lnTo>
                        <a:pt x="493" y="1512"/>
                      </a:lnTo>
                      <a:lnTo>
                        <a:pt x="525" y="1477"/>
                      </a:lnTo>
                      <a:lnTo>
                        <a:pt x="555" y="1443"/>
                      </a:lnTo>
                      <a:lnTo>
                        <a:pt x="568" y="1426"/>
                      </a:lnTo>
                      <a:lnTo>
                        <a:pt x="580" y="1410"/>
                      </a:lnTo>
                      <a:lnTo>
                        <a:pt x="592" y="1394"/>
                      </a:lnTo>
                      <a:lnTo>
                        <a:pt x="603" y="1377"/>
                      </a:lnTo>
                      <a:lnTo>
                        <a:pt x="613" y="1361"/>
                      </a:lnTo>
                      <a:lnTo>
                        <a:pt x="622" y="1345"/>
                      </a:lnTo>
                      <a:lnTo>
                        <a:pt x="630" y="1330"/>
                      </a:lnTo>
                      <a:lnTo>
                        <a:pt x="638" y="1315"/>
                      </a:lnTo>
                      <a:lnTo>
                        <a:pt x="644" y="1300"/>
                      </a:lnTo>
                      <a:lnTo>
                        <a:pt x="650" y="1285"/>
                      </a:lnTo>
                      <a:lnTo>
                        <a:pt x="655" y="1270"/>
                      </a:lnTo>
                      <a:lnTo>
                        <a:pt x="660" y="1255"/>
                      </a:lnTo>
                      <a:lnTo>
                        <a:pt x="663" y="1240"/>
                      </a:lnTo>
                      <a:lnTo>
                        <a:pt x="666" y="1224"/>
                      </a:lnTo>
                      <a:lnTo>
                        <a:pt x="668" y="1210"/>
                      </a:lnTo>
                      <a:lnTo>
                        <a:pt x="670" y="1195"/>
                      </a:lnTo>
                      <a:lnTo>
                        <a:pt x="670" y="1180"/>
                      </a:lnTo>
                      <a:lnTo>
                        <a:pt x="671" y="1166"/>
                      </a:lnTo>
                      <a:lnTo>
                        <a:pt x="670" y="1151"/>
                      </a:lnTo>
                      <a:lnTo>
                        <a:pt x="669" y="1136"/>
                      </a:lnTo>
                      <a:lnTo>
                        <a:pt x="667" y="1122"/>
                      </a:lnTo>
                      <a:lnTo>
                        <a:pt x="665" y="1107"/>
                      </a:lnTo>
                      <a:lnTo>
                        <a:pt x="662" y="1091"/>
                      </a:lnTo>
                      <a:lnTo>
                        <a:pt x="658" y="1076"/>
                      </a:lnTo>
                      <a:lnTo>
                        <a:pt x="647" y="1068"/>
                      </a:lnTo>
                      <a:lnTo>
                        <a:pt x="637" y="1060"/>
                      </a:lnTo>
                      <a:lnTo>
                        <a:pt x="628" y="1051"/>
                      </a:lnTo>
                      <a:lnTo>
                        <a:pt x="621" y="1042"/>
                      </a:lnTo>
                      <a:lnTo>
                        <a:pt x="615" y="1033"/>
                      </a:lnTo>
                      <a:lnTo>
                        <a:pt x="611" y="1023"/>
                      </a:lnTo>
                      <a:lnTo>
                        <a:pt x="608" y="1013"/>
                      </a:lnTo>
                      <a:lnTo>
                        <a:pt x="607" y="1003"/>
                      </a:lnTo>
                      <a:lnTo>
                        <a:pt x="606" y="993"/>
                      </a:lnTo>
                      <a:lnTo>
                        <a:pt x="608" y="982"/>
                      </a:lnTo>
                      <a:lnTo>
                        <a:pt x="610" y="971"/>
                      </a:lnTo>
                      <a:lnTo>
                        <a:pt x="614" y="960"/>
                      </a:lnTo>
                      <a:lnTo>
                        <a:pt x="620" y="948"/>
                      </a:lnTo>
                      <a:lnTo>
                        <a:pt x="626" y="936"/>
                      </a:lnTo>
                      <a:lnTo>
                        <a:pt x="635" y="924"/>
                      </a:lnTo>
                      <a:lnTo>
                        <a:pt x="644" y="912"/>
                      </a:lnTo>
                      <a:lnTo>
                        <a:pt x="649" y="911"/>
                      </a:lnTo>
                      <a:lnTo>
                        <a:pt x="654" y="909"/>
                      </a:lnTo>
                      <a:lnTo>
                        <a:pt x="658" y="906"/>
                      </a:lnTo>
                      <a:lnTo>
                        <a:pt x="662" y="903"/>
                      </a:lnTo>
                      <a:lnTo>
                        <a:pt x="665" y="899"/>
                      </a:lnTo>
                      <a:lnTo>
                        <a:pt x="668" y="895"/>
                      </a:lnTo>
                      <a:lnTo>
                        <a:pt x="671" y="890"/>
                      </a:lnTo>
                      <a:lnTo>
                        <a:pt x="673" y="884"/>
                      </a:lnTo>
                      <a:lnTo>
                        <a:pt x="678" y="872"/>
                      </a:lnTo>
                      <a:lnTo>
                        <a:pt x="682" y="857"/>
                      </a:lnTo>
                      <a:lnTo>
                        <a:pt x="685" y="842"/>
                      </a:lnTo>
                      <a:lnTo>
                        <a:pt x="689" y="825"/>
                      </a:lnTo>
                      <a:lnTo>
                        <a:pt x="692" y="806"/>
                      </a:lnTo>
                      <a:lnTo>
                        <a:pt x="696" y="789"/>
                      </a:lnTo>
                      <a:lnTo>
                        <a:pt x="701" y="771"/>
                      </a:lnTo>
                      <a:lnTo>
                        <a:pt x="706" y="754"/>
                      </a:lnTo>
                      <a:lnTo>
                        <a:pt x="713" y="737"/>
                      </a:lnTo>
                      <a:lnTo>
                        <a:pt x="721" y="721"/>
                      </a:lnTo>
                      <a:lnTo>
                        <a:pt x="726" y="714"/>
                      </a:lnTo>
                      <a:lnTo>
                        <a:pt x="731" y="706"/>
                      </a:lnTo>
                      <a:lnTo>
                        <a:pt x="738" y="700"/>
                      </a:lnTo>
                      <a:lnTo>
                        <a:pt x="744" y="694"/>
                      </a:lnTo>
                      <a:lnTo>
                        <a:pt x="850" y="678"/>
                      </a:lnTo>
                      <a:lnTo>
                        <a:pt x="871" y="656"/>
                      </a:lnTo>
                      <a:lnTo>
                        <a:pt x="893" y="635"/>
                      </a:lnTo>
                      <a:lnTo>
                        <a:pt x="913" y="613"/>
                      </a:lnTo>
                      <a:lnTo>
                        <a:pt x="932" y="590"/>
                      </a:lnTo>
                      <a:lnTo>
                        <a:pt x="951" y="567"/>
                      </a:lnTo>
                      <a:lnTo>
                        <a:pt x="969" y="544"/>
                      </a:lnTo>
                      <a:lnTo>
                        <a:pt x="987" y="518"/>
                      </a:lnTo>
                      <a:lnTo>
                        <a:pt x="1004" y="493"/>
                      </a:lnTo>
                      <a:lnTo>
                        <a:pt x="1021" y="468"/>
                      </a:lnTo>
                      <a:lnTo>
                        <a:pt x="1036" y="442"/>
                      </a:lnTo>
                      <a:lnTo>
                        <a:pt x="1051" y="414"/>
                      </a:lnTo>
                      <a:lnTo>
                        <a:pt x="1065" y="386"/>
                      </a:lnTo>
                      <a:lnTo>
                        <a:pt x="1078" y="357"/>
                      </a:lnTo>
                      <a:lnTo>
                        <a:pt x="1090" y="327"/>
                      </a:lnTo>
                      <a:lnTo>
                        <a:pt x="1102" y="297"/>
                      </a:lnTo>
                      <a:lnTo>
                        <a:pt x="1112" y="265"/>
                      </a:lnTo>
                      <a:lnTo>
                        <a:pt x="1124" y="251"/>
                      </a:lnTo>
                      <a:lnTo>
                        <a:pt x="1134" y="238"/>
                      </a:lnTo>
                      <a:lnTo>
                        <a:pt x="1143" y="225"/>
                      </a:lnTo>
                      <a:lnTo>
                        <a:pt x="1149" y="213"/>
                      </a:lnTo>
                      <a:lnTo>
                        <a:pt x="1154" y="202"/>
                      </a:lnTo>
                      <a:lnTo>
                        <a:pt x="1156" y="191"/>
                      </a:lnTo>
                      <a:lnTo>
                        <a:pt x="1157" y="181"/>
                      </a:lnTo>
                      <a:lnTo>
                        <a:pt x="1155" y="171"/>
                      </a:lnTo>
                      <a:lnTo>
                        <a:pt x="1152" y="162"/>
                      </a:lnTo>
                      <a:lnTo>
                        <a:pt x="1145" y="154"/>
                      </a:lnTo>
                      <a:lnTo>
                        <a:pt x="1138" y="146"/>
                      </a:lnTo>
                      <a:lnTo>
                        <a:pt x="1128" y="138"/>
                      </a:lnTo>
                      <a:lnTo>
                        <a:pt x="1117" y="131"/>
                      </a:lnTo>
                      <a:lnTo>
                        <a:pt x="1103" y="125"/>
                      </a:lnTo>
                      <a:lnTo>
                        <a:pt x="1088" y="119"/>
                      </a:lnTo>
                      <a:lnTo>
                        <a:pt x="1071" y="114"/>
                      </a:lnTo>
                      <a:lnTo>
                        <a:pt x="961" y="108"/>
                      </a:lnTo>
                      <a:lnTo>
                        <a:pt x="1108" y="0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grpSp>
              <p:nvGrpSpPr>
                <p:cNvPr id="86049" name="Group 33"/>
                <p:cNvGrpSpPr>
                  <a:grpSpLocks noChangeAspect="1"/>
                </p:cNvGrpSpPr>
                <p:nvPr/>
              </p:nvGrpSpPr>
              <p:grpSpPr bwMode="auto">
                <a:xfrm>
                  <a:off x="7120" y="985"/>
                  <a:ext cx="1329" cy="1283"/>
                  <a:chOff x="7120" y="985"/>
                  <a:chExt cx="1329" cy="1283"/>
                </a:xfrm>
              </p:grpSpPr>
              <p:sp>
                <p:nvSpPr>
                  <p:cNvPr id="86050" name="Freeform 34"/>
                  <p:cNvSpPr>
                    <a:spLocks noChangeAspect="1"/>
                  </p:cNvSpPr>
                  <p:nvPr/>
                </p:nvSpPr>
                <p:spPr bwMode="auto">
                  <a:xfrm>
                    <a:off x="7120" y="985"/>
                    <a:ext cx="1329" cy="1283"/>
                  </a:xfrm>
                  <a:custGeom>
                    <a:avLst/>
                    <a:gdLst>
                      <a:gd name="T0" fmla="*/ 3790 w 5317"/>
                      <a:gd name="T1" fmla="*/ 4639 h 5130"/>
                      <a:gd name="T2" fmla="*/ 3866 w 5317"/>
                      <a:gd name="T3" fmla="*/ 4513 h 5130"/>
                      <a:gd name="T4" fmla="*/ 3892 w 5317"/>
                      <a:gd name="T5" fmla="*/ 4393 h 5130"/>
                      <a:gd name="T6" fmla="*/ 3869 w 5317"/>
                      <a:gd name="T7" fmla="*/ 4281 h 5130"/>
                      <a:gd name="T8" fmla="*/ 3828 w 5317"/>
                      <a:gd name="T9" fmla="*/ 4206 h 5130"/>
                      <a:gd name="T10" fmla="*/ 3871 w 5317"/>
                      <a:gd name="T11" fmla="*/ 4124 h 5130"/>
                      <a:gd name="T12" fmla="*/ 3900 w 5317"/>
                      <a:gd name="T13" fmla="*/ 4085 h 5130"/>
                      <a:gd name="T14" fmla="*/ 3935 w 5317"/>
                      <a:gd name="T15" fmla="*/ 3950 h 5130"/>
                      <a:gd name="T16" fmla="*/ 4115 w 5317"/>
                      <a:gd name="T17" fmla="*/ 3848 h 5130"/>
                      <a:gd name="T18" fmla="*/ 4258 w 5317"/>
                      <a:gd name="T19" fmla="*/ 3655 h 5130"/>
                      <a:gd name="T20" fmla="*/ 4356 w 5317"/>
                      <a:gd name="T21" fmla="*/ 3451 h 5130"/>
                      <a:gd name="T22" fmla="*/ 4367 w 5317"/>
                      <a:gd name="T23" fmla="*/ 3367 h 5130"/>
                      <a:gd name="T24" fmla="*/ 4353 w 5317"/>
                      <a:gd name="T25" fmla="*/ 3196 h 5130"/>
                      <a:gd name="T26" fmla="*/ 4737 w 5317"/>
                      <a:gd name="T27" fmla="*/ 2819 h 5130"/>
                      <a:gd name="T28" fmla="*/ 4811 w 5317"/>
                      <a:gd name="T29" fmla="*/ 2739 h 5130"/>
                      <a:gd name="T30" fmla="*/ 4898 w 5317"/>
                      <a:gd name="T31" fmla="*/ 2501 h 5130"/>
                      <a:gd name="T32" fmla="*/ 4988 w 5317"/>
                      <a:gd name="T33" fmla="*/ 2410 h 5130"/>
                      <a:gd name="T34" fmla="*/ 5022 w 5317"/>
                      <a:gd name="T35" fmla="*/ 2294 h 5130"/>
                      <a:gd name="T36" fmla="*/ 5111 w 5317"/>
                      <a:gd name="T37" fmla="*/ 2124 h 5130"/>
                      <a:gd name="T38" fmla="*/ 5169 w 5317"/>
                      <a:gd name="T39" fmla="*/ 1999 h 5130"/>
                      <a:gd name="T40" fmla="*/ 5216 w 5317"/>
                      <a:gd name="T41" fmla="*/ 1897 h 5130"/>
                      <a:gd name="T42" fmla="*/ 5224 w 5317"/>
                      <a:gd name="T43" fmla="*/ 1763 h 5130"/>
                      <a:gd name="T44" fmla="*/ 5274 w 5317"/>
                      <a:gd name="T45" fmla="*/ 1611 h 5130"/>
                      <a:gd name="T46" fmla="*/ 4907 w 5317"/>
                      <a:gd name="T47" fmla="*/ 1382 h 5130"/>
                      <a:gd name="T48" fmla="*/ 4451 w 5317"/>
                      <a:gd name="T49" fmla="*/ 1363 h 5130"/>
                      <a:gd name="T50" fmla="*/ 3886 w 5317"/>
                      <a:gd name="T51" fmla="*/ 1797 h 5130"/>
                      <a:gd name="T52" fmla="*/ 3270 w 5317"/>
                      <a:gd name="T53" fmla="*/ 1513 h 5130"/>
                      <a:gd name="T54" fmla="*/ 2833 w 5317"/>
                      <a:gd name="T55" fmla="*/ 1573 h 5130"/>
                      <a:gd name="T56" fmla="*/ 2729 w 5317"/>
                      <a:gd name="T57" fmla="*/ 1546 h 5130"/>
                      <a:gd name="T58" fmla="*/ 2676 w 5317"/>
                      <a:gd name="T59" fmla="*/ 1496 h 5130"/>
                      <a:gd name="T60" fmla="*/ 2630 w 5317"/>
                      <a:gd name="T61" fmla="*/ 1430 h 5130"/>
                      <a:gd name="T62" fmla="*/ 2597 w 5317"/>
                      <a:gd name="T63" fmla="*/ 1373 h 5130"/>
                      <a:gd name="T64" fmla="*/ 2554 w 5317"/>
                      <a:gd name="T65" fmla="*/ 1276 h 5130"/>
                      <a:gd name="T66" fmla="*/ 2515 w 5317"/>
                      <a:gd name="T67" fmla="*/ 1181 h 5130"/>
                      <a:gd name="T68" fmla="*/ 2445 w 5317"/>
                      <a:gd name="T69" fmla="*/ 1142 h 5130"/>
                      <a:gd name="T70" fmla="*/ 2420 w 5317"/>
                      <a:gd name="T71" fmla="*/ 1091 h 5130"/>
                      <a:gd name="T72" fmla="*/ 2346 w 5317"/>
                      <a:gd name="T73" fmla="*/ 763 h 5130"/>
                      <a:gd name="T74" fmla="*/ 2266 w 5317"/>
                      <a:gd name="T75" fmla="*/ 697 h 5130"/>
                      <a:gd name="T76" fmla="*/ 2234 w 5317"/>
                      <a:gd name="T77" fmla="*/ 587 h 5130"/>
                      <a:gd name="T78" fmla="*/ 2152 w 5317"/>
                      <a:gd name="T79" fmla="*/ 514 h 5130"/>
                      <a:gd name="T80" fmla="*/ 1971 w 5317"/>
                      <a:gd name="T81" fmla="*/ 460 h 5130"/>
                      <a:gd name="T82" fmla="*/ 1890 w 5317"/>
                      <a:gd name="T83" fmla="*/ 393 h 5130"/>
                      <a:gd name="T84" fmla="*/ 1751 w 5317"/>
                      <a:gd name="T85" fmla="*/ 337 h 5130"/>
                      <a:gd name="T86" fmla="*/ 1438 w 5317"/>
                      <a:gd name="T87" fmla="*/ 62 h 5130"/>
                      <a:gd name="T88" fmla="*/ 36 w 5317"/>
                      <a:gd name="T89" fmla="*/ 520 h 5130"/>
                      <a:gd name="T90" fmla="*/ 302 w 5317"/>
                      <a:gd name="T91" fmla="*/ 1692 h 5130"/>
                      <a:gd name="T92" fmla="*/ 535 w 5317"/>
                      <a:gd name="T93" fmla="*/ 1709 h 5130"/>
                      <a:gd name="T94" fmla="*/ 618 w 5317"/>
                      <a:gd name="T95" fmla="*/ 1693 h 5130"/>
                      <a:gd name="T96" fmla="*/ 675 w 5317"/>
                      <a:gd name="T97" fmla="*/ 1722 h 5130"/>
                      <a:gd name="T98" fmla="*/ 707 w 5317"/>
                      <a:gd name="T99" fmla="*/ 1800 h 5130"/>
                      <a:gd name="T100" fmla="*/ 751 w 5317"/>
                      <a:gd name="T101" fmla="*/ 1849 h 5130"/>
                      <a:gd name="T102" fmla="*/ 830 w 5317"/>
                      <a:gd name="T103" fmla="*/ 1879 h 5130"/>
                      <a:gd name="T104" fmla="*/ 883 w 5317"/>
                      <a:gd name="T105" fmla="*/ 1930 h 5130"/>
                      <a:gd name="T106" fmla="*/ 971 w 5317"/>
                      <a:gd name="T107" fmla="*/ 1972 h 5130"/>
                      <a:gd name="T108" fmla="*/ 1041 w 5317"/>
                      <a:gd name="T109" fmla="*/ 1977 h 5130"/>
                      <a:gd name="T110" fmla="*/ 1035 w 5317"/>
                      <a:gd name="T111" fmla="*/ 2016 h 5130"/>
                      <a:gd name="T112" fmla="*/ 249 w 5317"/>
                      <a:gd name="T113" fmla="*/ 3681 h 5130"/>
                      <a:gd name="T114" fmla="*/ 163 w 5317"/>
                      <a:gd name="T115" fmla="*/ 3805 h 5130"/>
                      <a:gd name="T116" fmla="*/ 146 w 5317"/>
                      <a:gd name="T117" fmla="*/ 3856 h 5130"/>
                      <a:gd name="T118" fmla="*/ 284 w 5317"/>
                      <a:gd name="T119" fmla="*/ 4094 h 5130"/>
                      <a:gd name="T120" fmla="*/ 655 w 5317"/>
                      <a:gd name="T121" fmla="*/ 4813 h 51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5317" h="5130">
                        <a:moveTo>
                          <a:pt x="796" y="4863"/>
                        </a:moveTo>
                        <a:lnTo>
                          <a:pt x="3440" y="5130"/>
                        </a:lnTo>
                        <a:lnTo>
                          <a:pt x="3637" y="4800"/>
                        </a:lnTo>
                        <a:lnTo>
                          <a:pt x="3677" y="4762"/>
                        </a:lnTo>
                        <a:lnTo>
                          <a:pt x="3715" y="4725"/>
                        </a:lnTo>
                        <a:lnTo>
                          <a:pt x="3747" y="4690"/>
                        </a:lnTo>
                        <a:lnTo>
                          <a:pt x="3777" y="4656"/>
                        </a:lnTo>
                        <a:lnTo>
                          <a:pt x="3790" y="4639"/>
                        </a:lnTo>
                        <a:lnTo>
                          <a:pt x="3802" y="4623"/>
                        </a:lnTo>
                        <a:lnTo>
                          <a:pt x="3814" y="4607"/>
                        </a:lnTo>
                        <a:lnTo>
                          <a:pt x="3825" y="4590"/>
                        </a:lnTo>
                        <a:lnTo>
                          <a:pt x="3835" y="4574"/>
                        </a:lnTo>
                        <a:lnTo>
                          <a:pt x="3844" y="4558"/>
                        </a:lnTo>
                        <a:lnTo>
                          <a:pt x="3852" y="4543"/>
                        </a:lnTo>
                        <a:lnTo>
                          <a:pt x="3860" y="4528"/>
                        </a:lnTo>
                        <a:lnTo>
                          <a:pt x="3866" y="4513"/>
                        </a:lnTo>
                        <a:lnTo>
                          <a:pt x="3872" y="4498"/>
                        </a:lnTo>
                        <a:lnTo>
                          <a:pt x="3877" y="4483"/>
                        </a:lnTo>
                        <a:lnTo>
                          <a:pt x="3882" y="4468"/>
                        </a:lnTo>
                        <a:lnTo>
                          <a:pt x="3885" y="4453"/>
                        </a:lnTo>
                        <a:lnTo>
                          <a:pt x="3888" y="4437"/>
                        </a:lnTo>
                        <a:lnTo>
                          <a:pt x="3890" y="4423"/>
                        </a:lnTo>
                        <a:lnTo>
                          <a:pt x="3892" y="4408"/>
                        </a:lnTo>
                        <a:lnTo>
                          <a:pt x="3892" y="4393"/>
                        </a:lnTo>
                        <a:lnTo>
                          <a:pt x="3893" y="4379"/>
                        </a:lnTo>
                        <a:lnTo>
                          <a:pt x="3892" y="4364"/>
                        </a:lnTo>
                        <a:lnTo>
                          <a:pt x="3891" y="4349"/>
                        </a:lnTo>
                        <a:lnTo>
                          <a:pt x="3889" y="4335"/>
                        </a:lnTo>
                        <a:lnTo>
                          <a:pt x="3887" y="4320"/>
                        </a:lnTo>
                        <a:lnTo>
                          <a:pt x="3884" y="4304"/>
                        </a:lnTo>
                        <a:lnTo>
                          <a:pt x="3880" y="4289"/>
                        </a:lnTo>
                        <a:lnTo>
                          <a:pt x="3869" y="4281"/>
                        </a:lnTo>
                        <a:lnTo>
                          <a:pt x="3859" y="4273"/>
                        </a:lnTo>
                        <a:lnTo>
                          <a:pt x="3850" y="4264"/>
                        </a:lnTo>
                        <a:lnTo>
                          <a:pt x="3843" y="4255"/>
                        </a:lnTo>
                        <a:lnTo>
                          <a:pt x="3837" y="4246"/>
                        </a:lnTo>
                        <a:lnTo>
                          <a:pt x="3833" y="4236"/>
                        </a:lnTo>
                        <a:lnTo>
                          <a:pt x="3830" y="4226"/>
                        </a:lnTo>
                        <a:lnTo>
                          <a:pt x="3829" y="4216"/>
                        </a:lnTo>
                        <a:lnTo>
                          <a:pt x="3828" y="4206"/>
                        </a:lnTo>
                        <a:lnTo>
                          <a:pt x="3830" y="4195"/>
                        </a:lnTo>
                        <a:lnTo>
                          <a:pt x="3832" y="4184"/>
                        </a:lnTo>
                        <a:lnTo>
                          <a:pt x="3836" y="4173"/>
                        </a:lnTo>
                        <a:lnTo>
                          <a:pt x="3842" y="4161"/>
                        </a:lnTo>
                        <a:lnTo>
                          <a:pt x="3848" y="4149"/>
                        </a:lnTo>
                        <a:lnTo>
                          <a:pt x="3857" y="4137"/>
                        </a:lnTo>
                        <a:lnTo>
                          <a:pt x="3866" y="4125"/>
                        </a:lnTo>
                        <a:lnTo>
                          <a:pt x="3871" y="4124"/>
                        </a:lnTo>
                        <a:lnTo>
                          <a:pt x="3876" y="4122"/>
                        </a:lnTo>
                        <a:lnTo>
                          <a:pt x="3880" y="4119"/>
                        </a:lnTo>
                        <a:lnTo>
                          <a:pt x="3884" y="4116"/>
                        </a:lnTo>
                        <a:lnTo>
                          <a:pt x="3887" y="4112"/>
                        </a:lnTo>
                        <a:lnTo>
                          <a:pt x="3890" y="4108"/>
                        </a:lnTo>
                        <a:lnTo>
                          <a:pt x="3893" y="4103"/>
                        </a:lnTo>
                        <a:lnTo>
                          <a:pt x="3895" y="4097"/>
                        </a:lnTo>
                        <a:lnTo>
                          <a:pt x="3900" y="4085"/>
                        </a:lnTo>
                        <a:lnTo>
                          <a:pt x="3904" y="4070"/>
                        </a:lnTo>
                        <a:lnTo>
                          <a:pt x="3907" y="4055"/>
                        </a:lnTo>
                        <a:lnTo>
                          <a:pt x="3911" y="4038"/>
                        </a:lnTo>
                        <a:lnTo>
                          <a:pt x="3914" y="4019"/>
                        </a:lnTo>
                        <a:lnTo>
                          <a:pt x="3918" y="4002"/>
                        </a:lnTo>
                        <a:lnTo>
                          <a:pt x="3923" y="3984"/>
                        </a:lnTo>
                        <a:lnTo>
                          <a:pt x="3928" y="3967"/>
                        </a:lnTo>
                        <a:lnTo>
                          <a:pt x="3935" y="3950"/>
                        </a:lnTo>
                        <a:lnTo>
                          <a:pt x="3943" y="3934"/>
                        </a:lnTo>
                        <a:lnTo>
                          <a:pt x="3948" y="3927"/>
                        </a:lnTo>
                        <a:lnTo>
                          <a:pt x="3953" y="3919"/>
                        </a:lnTo>
                        <a:lnTo>
                          <a:pt x="3960" y="3913"/>
                        </a:lnTo>
                        <a:lnTo>
                          <a:pt x="3966" y="3907"/>
                        </a:lnTo>
                        <a:lnTo>
                          <a:pt x="4072" y="3891"/>
                        </a:lnTo>
                        <a:lnTo>
                          <a:pt x="4093" y="3869"/>
                        </a:lnTo>
                        <a:lnTo>
                          <a:pt x="4115" y="3848"/>
                        </a:lnTo>
                        <a:lnTo>
                          <a:pt x="4135" y="3826"/>
                        </a:lnTo>
                        <a:lnTo>
                          <a:pt x="4154" y="3803"/>
                        </a:lnTo>
                        <a:lnTo>
                          <a:pt x="4173" y="3780"/>
                        </a:lnTo>
                        <a:lnTo>
                          <a:pt x="4191" y="3757"/>
                        </a:lnTo>
                        <a:lnTo>
                          <a:pt x="4209" y="3731"/>
                        </a:lnTo>
                        <a:lnTo>
                          <a:pt x="4226" y="3706"/>
                        </a:lnTo>
                        <a:lnTo>
                          <a:pt x="4243" y="3681"/>
                        </a:lnTo>
                        <a:lnTo>
                          <a:pt x="4258" y="3655"/>
                        </a:lnTo>
                        <a:lnTo>
                          <a:pt x="4273" y="3627"/>
                        </a:lnTo>
                        <a:lnTo>
                          <a:pt x="4287" y="3599"/>
                        </a:lnTo>
                        <a:lnTo>
                          <a:pt x="4300" y="3570"/>
                        </a:lnTo>
                        <a:lnTo>
                          <a:pt x="4312" y="3540"/>
                        </a:lnTo>
                        <a:lnTo>
                          <a:pt x="4324" y="3510"/>
                        </a:lnTo>
                        <a:lnTo>
                          <a:pt x="4334" y="3478"/>
                        </a:lnTo>
                        <a:lnTo>
                          <a:pt x="4346" y="3464"/>
                        </a:lnTo>
                        <a:lnTo>
                          <a:pt x="4356" y="3451"/>
                        </a:lnTo>
                        <a:lnTo>
                          <a:pt x="4365" y="3438"/>
                        </a:lnTo>
                        <a:lnTo>
                          <a:pt x="4371" y="3426"/>
                        </a:lnTo>
                        <a:lnTo>
                          <a:pt x="4376" y="3415"/>
                        </a:lnTo>
                        <a:lnTo>
                          <a:pt x="4378" y="3404"/>
                        </a:lnTo>
                        <a:lnTo>
                          <a:pt x="4379" y="3394"/>
                        </a:lnTo>
                        <a:lnTo>
                          <a:pt x="4377" y="3384"/>
                        </a:lnTo>
                        <a:lnTo>
                          <a:pt x="4374" y="3375"/>
                        </a:lnTo>
                        <a:lnTo>
                          <a:pt x="4367" y="3367"/>
                        </a:lnTo>
                        <a:lnTo>
                          <a:pt x="4360" y="3359"/>
                        </a:lnTo>
                        <a:lnTo>
                          <a:pt x="4350" y="3351"/>
                        </a:lnTo>
                        <a:lnTo>
                          <a:pt x="4339" y="3344"/>
                        </a:lnTo>
                        <a:lnTo>
                          <a:pt x="4325" y="3338"/>
                        </a:lnTo>
                        <a:lnTo>
                          <a:pt x="4310" y="3332"/>
                        </a:lnTo>
                        <a:lnTo>
                          <a:pt x="4293" y="3327"/>
                        </a:lnTo>
                        <a:lnTo>
                          <a:pt x="4183" y="3321"/>
                        </a:lnTo>
                        <a:lnTo>
                          <a:pt x="4353" y="3196"/>
                        </a:lnTo>
                        <a:lnTo>
                          <a:pt x="4679" y="2955"/>
                        </a:lnTo>
                        <a:lnTo>
                          <a:pt x="4687" y="2925"/>
                        </a:lnTo>
                        <a:lnTo>
                          <a:pt x="4696" y="2897"/>
                        </a:lnTo>
                        <a:lnTo>
                          <a:pt x="4706" y="2872"/>
                        </a:lnTo>
                        <a:lnTo>
                          <a:pt x="4718" y="2849"/>
                        </a:lnTo>
                        <a:lnTo>
                          <a:pt x="4724" y="2838"/>
                        </a:lnTo>
                        <a:lnTo>
                          <a:pt x="4730" y="2828"/>
                        </a:lnTo>
                        <a:lnTo>
                          <a:pt x="4737" y="2819"/>
                        </a:lnTo>
                        <a:lnTo>
                          <a:pt x="4744" y="2810"/>
                        </a:lnTo>
                        <a:lnTo>
                          <a:pt x="4751" y="2802"/>
                        </a:lnTo>
                        <a:lnTo>
                          <a:pt x="4759" y="2794"/>
                        </a:lnTo>
                        <a:lnTo>
                          <a:pt x="4766" y="2787"/>
                        </a:lnTo>
                        <a:lnTo>
                          <a:pt x="4774" y="2780"/>
                        </a:lnTo>
                        <a:lnTo>
                          <a:pt x="4791" y="2765"/>
                        </a:lnTo>
                        <a:lnTo>
                          <a:pt x="4805" y="2748"/>
                        </a:lnTo>
                        <a:lnTo>
                          <a:pt x="4811" y="2739"/>
                        </a:lnTo>
                        <a:lnTo>
                          <a:pt x="4817" y="2730"/>
                        </a:lnTo>
                        <a:lnTo>
                          <a:pt x="4823" y="2721"/>
                        </a:lnTo>
                        <a:lnTo>
                          <a:pt x="4828" y="2712"/>
                        </a:lnTo>
                        <a:lnTo>
                          <a:pt x="4837" y="2692"/>
                        </a:lnTo>
                        <a:lnTo>
                          <a:pt x="4844" y="2671"/>
                        </a:lnTo>
                        <a:lnTo>
                          <a:pt x="4850" y="2650"/>
                        </a:lnTo>
                        <a:lnTo>
                          <a:pt x="4854" y="2627"/>
                        </a:lnTo>
                        <a:lnTo>
                          <a:pt x="4898" y="2501"/>
                        </a:lnTo>
                        <a:lnTo>
                          <a:pt x="4913" y="2491"/>
                        </a:lnTo>
                        <a:lnTo>
                          <a:pt x="4926" y="2480"/>
                        </a:lnTo>
                        <a:lnTo>
                          <a:pt x="4939" y="2470"/>
                        </a:lnTo>
                        <a:lnTo>
                          <a:pt x="4951" y="2459"/>
                        </a:lnTo>
                        <a:lnTo>
                          <a:pt x="4961" y="2447"/>
                        </a:lnTo>
                        <a:lnTo>
                          <a:pt x="4971" y="2435"/>
                        </a:lnTo>
                        <a:lnTo>
                          <a:pt x="4980" y="2423"/>
                        </a:lnTo>
                        <a:lnTo>
                          <a:pt x="4988" y="2410"/>
                        </a:lnTo>
                        <a:lnTo>
                          <a:pt x="4995" y="2397"/>
                        </a:lnTo>
                        <a:lnTo>
                          <a:pt x="5001" y="2384"/>
                        </a:lnTo>
                        <a:lnTo>
                          <a:pt x="5006" y="2370"/>
                        </a:lnTo>
                        <a:lnTo>
                          <a:pt x="5011" y="2356"/>
                        </a:lnTo>
                        <a:lnTo>
                          <a:pt x="5015" y="2341"/>
                        </a:lnTo>
                        <a:lnTo>
                          <a:pt x="5018" y="2325"/>
                        </a:lnTo>
                        <a:lnTo>
                          <a:pt x="5021" y="2309"/>
                        </a:lnTo>
                        <a:lnTo>
                          <a:pt x="5022" y="2294"/>
                        </a:lnTo>
                        <a:lnTo>
                          <a:pt x="5037" y="2266"/>
                        </a:lnTo>
                        <a:lnTo>
                          <a:pt x="5053" y="2240"/>
                        </a:lnTo>
                        <a:lnTo>
                          <a:pt x="5069" y="2214"/>
                        </a:lnTo>
                        <a:lnTo>
                          <a:pt x="5083" y="2185"/>
                        </a:lnTo>
                        <a:lnTo>
                          <a:pt x="5091" y="2171"/>
                        </a:lnTo>
                        <a:lnTo>
                          <a:pt x="5098" y="2156"/>
                        </a:lnTo>
                        <a:lnTo>
                          <a:pt x="5104" y="2140"/>
                        </a:lnTo>
                        <a:lnTo>
                          <a:pt x="5111" y="2124"/>
                        </a:lnTo>
                        <a:lnTo>
                          <a:pt x="5117" y="2106"/>
                        </a:lnTo>
                        <a:lnTo>
                          <a:pt x="5123" y="2087"/>
                        </a:lnTo>
                        <a:lnTo>
                          <a:pt x="5128" y="2068"/>
                        </a:lnTo>
                        <a:lnTo>
                          <a:pt x="5133" y="2045"/>
                        </a:lnTo>
                        <a:lnTo>
                          <a:pt x="5143" y="2034"/>
                        </a:lnTo>
                        <a:lnTo>
                          <a:pt x="5152" y="2022"/>
                        </a:lnTo>
                        <a:lnTo>
                          <a:pt x="5161" y="2011"/>
                        </a:lnTo>
                        <a:lnTo>
                          <a:pt x="5169" y="1999"/>
                        </a:lnTo>
                        <a:lnTo>
                          <a:pt x="5177" y="1987"/>
                        </a:lnTo>
                        <a:lnTo>
                          <a:pt x="5184" y="1974"/>
                        </a:lnTo>
                        <a:lnTo>
                          <a:pt x="5191" y="1962"/>
                        </a:lnTo>
                        <a:lnTo>
                          <a:pt x="5197" y="1950"/>
                        </a:lnTo>
                        <a:lnTo>
                          <a:pt x="5202" y="1937"/>
                        </a:lnTo>
                        <a:lnTo>
                          <a:pt x="5208" y="1924"/>
                        </a:lnTo>
                        <a:lnTo>
                          <a:pt x="5212" y="1910"/>
                        </a:lnTo>
                        <a:lnTo>
                          <a:pt x="5216" y="1897"/>
                        </a:lnTo>
                        <a:lnTo>
                          <a:pt x="5219" y="1884"/>
                        </a:lnTo>
                        <a:lnTo>
                          <a:pt x="5222" y="1871"/>
                        </a:lnTo>
                        <a:lnTo>
                          <a:pt x="5224" y="1857"/>
                        </a:lnTo>
                        <a:lnTo>
                          <a:pt x="5226" y="1844"/>
                        </a:lnTo>
                        <a:lnTo>
                          <a:pt x="5223" y="1824"/>
                        </a:lnTo>
                        <a:lnTo>
                          <a:pt x="5222" y="1804"/>
                        </a:lnTo>
                        <a:lnTo>
                          <a:pt x="5222" y="1784"/>
                        </a:lnTo>
                        <a:lnTo>
                          <a:pt x="5224" y="1763"/>
                        </a:lnTo>
                        <a:lnTo>
                          <a:pt x="5227" y="1744"/>
                        </a:lnTo>
                        <a:lnTo>
                          <a:pt x="5231" y="1725"/>
                        </a:lnTo>
                        <a:lnTo>
                          <a:pt x="5236" y="1706"/>
                        </a:lnTo>
                        <a:lnTo>
                          <a:pt x="5242" y="1687"/>
                        </a:lnTo>
                        <a:lnTo>
                          <a:pt x="5249" y="1668"/>
                        </a:lnTo>
                        <a:lnTo>
                          <a:pt x="5256" y="1649"/>
                        </a:lnTo>
                        <a:lnTo>
                          <a:pt x="5265" y="1629"/>
                        </a:lnTo>
                        <a:lnTo>
                          <a:pt x="5274" y="1611"/>
                        </a:lnTo>
                        <a:lnTo>
                          <a:pt x="5284" y="1593"/>
                        </a:lnTo>
                        <a:lnTo>
                          <a:pt x="5295" y="1574"/>
                        </a:lnTo>
                        <a:lnTo>
                          <a:pt x="5306" y="1556"/>
                        </a:lnTo>
                        <a:lnTo>
                          <a:pt x="5317" y="1538"/>
                        </a:lnTo>
                        <a:lnTo>
                          <a:pt x="5252" y="1525"/>
                        </a:lnTo>
                        <a:lnTo>
                          <a:pt x="5170" y="1439"/>
                        </a:lnTo>
                        <a:lnTo>
                          <a:pt x="5012" y="1418"/>
                        </a:lnTo>
                        <a:lnTo>
                          <a:pt x="4907" y="1382"/>
                        </a:lnTo>
                        <a:lnTo>
                          <a:pt x="4848" y="1378"/>
                        </a:lnTo>
                        <a:lnTo>
                          <a:pt x="4738" y="1309"/>
                        </a:lnTo>
                        <a:lnTo>
                          <a:pt x="4706" y="1365"/>
                        </a:lnTo>
                        <a:lnTo>
                          <a:pt x="4648" y="1358"/>
                        </a:lnTo>
                        <a:lnTo>
                          <a:pt x="4616" y="1313"/>
                        </a:lnTo>
                        <a:lnTo>
                          <a:pt x="4561" y="1300"/>
                        </a:lnTo>
                        <a:lnTo>
                          <a:pt x="4518" y="1367"/>
                        </a:lnTo>
                        <a:lnTo>
                          <a:pt x="4451" y="1363"/>
                        </a:lnTo>
                        <a:lnTo>
                          <a:pt x="4342" y="1563"/>
                        </a:lnTo>
                        <a:lnTo>
                          <a:pt x="4321" y="1789"/>
                        </a:lnTo>
                        <a:lnTo>
                          <a:pt x="4199" y="1664"/>
                        </a:lnTo>
                        <a:lnTo>
                          <a:pt x="4148" y="1720"/>
                        </a:lnTo>
                        <a:lnTo>
                          <a:pt x="4028" y="1775"/>
                        </a:lnTo>
                        <a:lnTo>
                          <a:pt x="3863" y="2008"/>
                        </a:lnTo>
                        <a:lnTo>
                          <a:pt x="3981" y="1789"/>
                        </a:lnTo>
                        <a:lnTo>
                          <a:pt x="3886" y="1797"/>
                        </a:lnTo>
                        <a:lnTo>
                          <a:pt x="3783" y="1871"/>
                        </a:lnTo>
                        <a:lnTo>
                          <a:pt x="3665" y="1793"/>
                        </a:lnTo>
                        <a:lnTo>
                          <a:pt x="3522" y="1840"/>
                        </a:lnTo>
                        <a:lnTo>
                          <a:pt x="3473" y="1914"/>
                        </a:lnTo>
                        <a:lnTo>
                          <a:pt x="3458" y="1854"/>
                        </a:lnTo>
                        <a:lnTo>
                          <a:pt x="3336" y="1654"/>
                        </a:lnTo>
                        <a:lnTo>
                          <a:pt x="3328" y="1553"/>
                        </a:lnTo>
                        <a:lnTo>
                          <a:pt x="3270" y="1513"/>
                        </a:lnTo>
                        <a:lnTo>
                          <a:pt x="3090" y="1529"/>
                        </a:lnTo>
                        <a:lnTo>
                          <a:pt x="2878" y="1683"/>
                        </a:lnTo>
                        <a:lnTo>
                          <a:pt x="2739" y="1684"/>
                        </a:lnTo>
                        <a:lnTo>
                          <a:pt x="2857" y="1574"/>
                        </a:lnTo>
                        <a:lnTo>
                          <a:pt x="2858" y="1568"/>
                        </a:lnTo>
                        <a:lnTo>
                          <a:pt x="2850" y="1570"/>
                        </a:lnTo>
                        <a:lnTo>
                          <a:pt x="2841" y="1572"/>
                        </a:lnTo>
                        <a:lnTo>
                          <a:pt x="2833" y="1573"/>
                        </a:lnTo>
                        <a:lnTo>
                          <a:pt x="2824" y="1573"/>
                        </a:lnTo>
                        <a:lnTo>
                          <a:pt x="2815" y="1573"/>
                        </a:lnTo>
                        <a:lnTo>
                          <a:pt x="2806" y="1572"/>
                        </a:lnTo>
                        <a:lnTo>
                          <a:pt x="2797" y="1570"/>
                        </a:lnTo>
                        <a:lnTo>
                          <a:pt x="2788" y="1568"/>
                        </a:lnTo>
                        <a:lnTo>
                          <a:pt x="2769" y="1562"/>
                        </a:lnTo>
                        <a:lnTo>
                          <a:pt x="2749" y="1555"/>
                        </a:lnTo>
                        <a:lnTo>
                          <a:pt x="2729" y="1546"/>
                        </a:lnTo>
                        <a:lnTo>
                          <a:pt x="2709" y="1536"/>
                        </a:lnTo>
                        <a:lnTo>
                          <a:pt x="2702" y="1532"/>
                        </a:lnTo>
                        <a:lnTo>
                          <a:pt x="2696" y="1527"/>
                        </a:lnTo>
                        <a:lnTo>
                          <a:pt x="2691" y="1522"/>
                        </a:lnTo>
                        <a:lnTo>
                          <a:pt x="2686" y="1517"/>
                        </a:lnTo>
                        <a:lnTo>
                          <a:pt x="2682" y="1511"/>
                        </a:lnTo>
                        <a:lnTo>
                          <a:pt x="2679" y="1504"/>
                        </a:lnTo>
                        <a:lnTo>
                          <a:pt x="2676" y="1496"/>
                        </a:lnTo>
                        <a:lnTo>
                          <a:pt x="2673" y="1488"/>
                        </a:lnTo>
                        <a:lnTo>
                          <a:pt x="2671" y="1478"/>
                        </a:lnTo>
                        <a:lnTo>
                          <a:pt x="2667" y="1469"/>
                        </a:lnTo>
                        <a:lnTo>
                          <a:pt x="2662" y="1460"/>
                        </a:lnTo>
                        <a:lnTo>
                          <a:pt x="2656" y="1451"/>
                        </a:lnTo>
                        <a:lnTo>
                          <a:pt x="2649" y="1444"/>
                        </a:lnTo>
                        <a:lnTo>
                          <a:pt x="2640" y="1437"/>
                        </a:lnTo>
                        <a:lnTo>
                          <a:pt x="2630" y="1430"/>
                        </a:lnTo>
                        <a:lnTo>
                          <a:pt x="2619" y="1424"/>
                        </a:lnTo>
                        <a:lnTo>
                          <a:pt x="2610" y="1420"/>
                        </a:lnTo>
                        <a:lnTo>
                          <a:pt x="2606" y="1416"/>
                        </a:lnTo>
                        <a:lnTo>
                          <a:pt x="2605" y="1411"/>
                        </a:lnTo>
                        <a:lnTo>
                          <a:pt x="2605" y="1401"/>
                        </a:lnTo>
                        <a:lnTo>
                          <a:pt x="2603" y="1392"/>
                        </a:lnTo>
                        <a:lnTo>
                          <a:pt x="2601" y="1383"/>
                        </a:lnTo>
                        <a:lnTo>
                          <a:pt x="2597" y="1373"/>
                        </a:lnTo>
                        <a:lnTo>
                          <a:pt x="2593" y="1364"/>
                        </a:lnTo>
                        <a:lnTo>
                          <a:pt x="2587" y="1354"/>
                        </a:lnTo>
                        <a:lnTo>
                          <a:pt x="2580" y="1344"/>
                        </a:lnTo>
                        <a:lnTo>
                          <a:pt x="2573" y="1335"/>
                        </a:lnTo>
                        <a:lnTo>
                          <a:pt x="2563" y="1326"/>
                        </a:lnTo>
                        <a:lnTo>
                          <a:pt x="2560" y="1308"/>
                        </a:lnTo>
                        <a:lnTo>
                          <a:pt x="2558" y="1292"/>
                        </a:lnTo>
                        <a:lnTo>
                          <a:pt x="2554" y="1276"/>
                        </a:lnTo>
                        <a:lnTo>
                          <a:pt x="2551" y="1261"/>
                        </a:lnTo>
                        <a:lnTo>
                          <a:pt x="2547" y="1247"/>
                        </a:lnTo>
                        <a:lnTo>
                          <a:pt x="2543" y="1234"/>
                        </a:lnTo>
                        <a:lnTo>
                          <a:pt x="2538" y="1221"/>
                        </a:lnTo>
                        <a:lnTo>
                          <a:pt x="2533" y="1209"/>
                        </a:lnTo>
                        <a:lnTo>
                          <a:pt x="2527" y="1199"/>
                        </a:lnTo>
                        <a:lnTo>
                          <a:pt x="2521" y="1189"/>
                        </a:lnTo>
                        <a:lnTo>
                          <a:pt x="2515" y="1181"/>
                        </a:lnTo>
                        <a:lnTo>
                          <a:pt x="2507" y="1174"/>
                        </a:lnTo>
                        <a:lnTo>
                          <a:pt x="2500" y="1168"/>
                        </a:lnTo>
                        <a:lnTo>
                          <a:pt x="2491" y="1164"/>
                        </a:lnTo>
                        <a:lnTo>
                          <a:pt x="2483" y="1160"/>
                        </a:lnTo>
                        <a:lnTo>
                          <a:pt x="2473" y="1158"/>
                        </a:lnTo>
                        <a:lnTo>
                          <a:pt x="2461" y="1153"/>
                        </a:lnTo>
                        <a:lnTo>
                          <a:pt x="2450" y="1146"/>
                        </a:lnTo>
                        <a:lnTo>
                          <a:pt x="2445" y="1142"/>
                        </a:lnTo>
                        <a:lnTo>
                          <a:pt x="2441" y="1138"/>
                        </a:lnTo>
                        <a:lnTo>
                          <a:pt x="2437" y="1133"/>
                        </a:lnTo>
                        <a:lnTo>
                          <a:pt x="2433" y="1128"/>
                        </a:lnTo>
                        <a:lnTo>
                          <a:pt x="2430" y="1123"/>
                        </a:lnTo>
                        <a:lnTo>
                          <a:pt x="2427" y="1117"/>
                        </a:lnTo>
                        <a:lnTo>
                          <a:pt x="2424" y="1111"/>
                        </a:lnTo>
                        <a:lnTo>
                          <a:pt x="2422" y="1105"/>
                        </a:lnTo>
                        <a:lnTo>
                          <a:pt x="2420" y="1091"/>
                        </a:lnTo>
                        <a:lnTo>
                          <a:pt x="2419" y="1077"/>
                        </a:lnTo>
                        <a:lnTo>
                          <a:pt x="2377" y="821"/>
                        </a:lnTo>
                        <a:lnTo>
                          <a:pt x="2375" y="809"/>
                        </a:lnTo>
                        <a:lnTo>
                          <a:pt x="2372" y="798"/>
                        </a:lnTo>
                        <a:lnTo>
                          <a:pt x="2368" y="787"/>
                        </a:lnTo>
                        <a:lnTo>
                          <a:pt x="2362" y="778"/>
                        </a:lnTo>
                        <a:lnTo>
                          <a:pt x="2355" y="770"/>
                        </a:lnTo>
                        <a:lnTo>
                          <a:pt x="2346" y="763"/>
                        </a:lnTo>
                        <a:lnTo>
                          <a:pt x="2336" y="756"/>
                        </a:lnTo>
                        <a:lnTo>
                          <a:pt x="2325" y="750"/>
                        </a:lnTo>
                        <a:lnTo>
                          <a:pt x="2313" y="743"/>
                        </a:lnTo>
                        <a:lnTo>
                          <a:pt x="2301" y="735"/>
                        </a:lnTo>
                        <a:lnTo>
                          <a:pt x="2291" y="727"/>
                        </a:lnTo>
                        <a:lnTo>
                          <a:pt x="2281" y="718"/>
                        </a:lnTo>
                        <a:lnTo>
                          <a:pt x="2273" y="708"/>
                        </a:lnTo>
                        <a:lnTo>
                          <a:pt x="2266" y="697"/>
                        </a:lnTo>
                        <a:lnTo>
                          <a:pt x="2260" y="686"/>
                        </a:lnTo>
                        <a:lnTo>
                          <a:pt x="2255" y="672"/>
                        </a:lnTo>
                        <a:lnTo>
                          <a:pt x="2253" y="657"/>
                        </a:lnTo>
                        <a:lnTo>
                          <a:pt x="2251" y="641"/>
                        </a:lnTo>
                        <a:lnTo>
                          <a:pt x="2248" y="626"/>
                        </a:lnTo>
                        <a:lnTo>
                          <a:pt x="2244" y="613"/>
                        </a:lnTo>
                        <a:lnTo>
                          <a:pt x="2240" y="600"/>
                        </a:lnTo>
                        <a:lnTo>
                          <a:pt x="2234" y="587"/>
                        </a:lnTo>
                        <a:lnTo>
                          <a:pt x="2227" y="576"/>
                        </a:lnTo>
                        <a:lnTo>
                          <a:pt x="2220" y="565"/>
                        </a:lnTo>
                        <a:lnTo>
                          <a:pt x="2211" y="555"/>
                        </a:lnTo>
                        <a:lnTo>
                          <a:pt x="2202" y="545"/>
                        </a:lnTo>
                        <a:lnTo>
                          <a:pt x="2191" y="536"/>
                        </a:lnTo>
                        <a:lnTo>
                          <a:pt x="2180" y="528"/>
                        </a:lnTo>
                        <a:lnTo>
                          <a:pt x="2167" y="520"/>
                        </a:lnTo>
                        <a:lnTo>
                          <a:pt x="2152" y="514"/>
                        </a:lnTo>
                        <a:lnTo>
                          <a:pt x="2136" y="506"/>
                        </a:lnTo>
                        <a:lnTo>
                          <a:pt x="2119" y="501"/>
                        </a:lnTo>
                        <a:lnTo>
                          <a:pt x="2029" y="483"/>
                        </a:lnTo>
                        <a:lnTo>
                          <a:pt x="2017" y="480"/>
                        </a:lnTo>
                        <a:lnTo>
                          <a:pt x="2004" y="476"/>
                        </a:lnTo>
                        <a:lnTo>
                          <a:pt x="1993" y="472"/>
                        </a:lnTo>
                        <a:lnTo>
                          <a:pt x="1982" y="466"/>
                        </a:lnTo>
                        <a:lnTo>
                          <a:pt x="1971" y="460"/>
                        </a:lnTo>
                        <a:lnTo>
                          <a:pt x="1961" y="453"/>
                        </a:lnTo>
                        <a:lnTo>
                          <a:pt x="1951" y="445"/>
                        </a:lnTo>
                        <a:lnTo>
                          <a:pt x="1941" y="437"/>
                        </a:lnTo>
                        <a:lnTo>
                          <a:pt x="1930" y="425"/>
                        </a:lnTo>
                        <a:lnTo>
                          <a:pt x="1919" y="415"/>
                        </a:lnTo>
                        <a:lnTo>
                          <a:pt x="1909" y="407"/>
                        </a:lnTo>
                        <a:lnTo>
                          <a:pt x="1899" y="400"/>
                        </a:lnTo>
                        <a:lnTo>
                          <a:pt x="1890" y="393"/>
                        </a:lnTo>
                        <a:lnTo>
                          <a:pt x="1881" y="388"/>
                        </a:lnTo>
                        <a:lnTo>
                          <a:pt x="1871" y="383"/>
                        </a:lnTo>
                        <a:lnTo>
                          <a:pt x="1862" y="379"/>
                        </a:lnTo>
                        <a:lnTo>
                          <a:pt x="1829" y="367"/>
                        </a:lnTo>
                        <a:lnTo>
                          <a:pt x="1796" y="355"/>
                        </a:lnTo>
                        <a:lnTo>
                          <a:pt x="1779" y="350"/>
                        </a:lnTo>
                        <a:lnTo>
                          <a:pt x="1764" y="344"/>
                        </a:lnTo>
                        <a:lnTo>
                          <a:pt x="1751" y="337"/>
                        </a:lnTo>
                        <a:lnTo>
                          <a:pt x="1739" y="330"/>
                        </a:lnTo>
                        <a:lnTo>
                          <a:pt x="1728" y="321"/>
                        </a:lnTo>
                        <a:lnTo>
                          <a:pt x="1720" y="312"/>
                        </a:lnTo>
                        <a:lnTo>
                          <a:pt x="1713" y="302"/>
                        </a:lnTo>
                        <a:lnTo>
                          <a:pt x="1708" y="291"/>
                        </a:lnTo>
                        <a:lnTo>
                          <a:pt x="1705" y="73"/>
                        </a:lnTo>
                        <a:lnTo>
                          <a:pt x="1621" y="0"/>
                        </a:lnTo>
                        <a:lnTo>
                          <a:pt x="1438" y="62"/>
                        </a:lnTo>
                        <a:lnTo>
                          <a:pt x="1257" y="37"/>
                        </a:lnTo>
                        <a:lnTo>
                          <a:pt x="1219" y="265"/>
                        </a:lnTo>
                        <a:lnTo>
                          <a:pt x="846" y="224"/>
                        </a:lnTo>
                        <a:lnTo>
                          <a:pt x="726" y="234"/>
                        </a:lnTo>
                        <a:lnTo>
                          <a:pt x="505" y="304"/>
                        </a:lnTo>
                        <a:lnTo>
                          <a:pt x="363" y="401"/>
                        </a:lnTo>
                        <a:lnTo>
                          <a:pt x="224" y="412"/>
                        </a:lnTo>
                        <a:lnTo>
                          <a:pt x="36" y="520"/>
                        </a:lnTo>
                        <a:lnTo>
                          <a:pt x="1" y="494"/>
                        </a:lnTo>
                        <a:lnTo>
                          <a:pt x="0" y="500"/>
                        </a:lnTo>
                        <a:lnTo>
                          <a:pt x="0" y="500"/>
                        </a:lnTo>
                        <a:lnTo>
                          <a:pt x="31" y="936"/>
                        </a:lnTo>
                        <a:lnTo>
                          <a:pt x="33" y="936"/>
                        </a:lnTo>
                        <a:lnTo>
                          <a:pt x="72" y="1347"/>
                        </a:lnTo>
                        <a:lnTo>
                          <a:pt x="146" y="1422"/>
                        </a:lnTo>
                        <a:lnTo>
                          <a:pt x="302" y="1692"/>
                        </a:lnTo>
                        <a:lnTo>
                          <a:pt x="410" y="1691"/>
                        </a:lnTo>
                        <a:lnTo>
                          <a:pt x="433" y="1698"/>
                        </a:lnTo>
                        <a:lnTo>
                          <a:pt x="456" y="1704"/>
                        </a:lnTo>
                        <a:lnTo>
                          <a:pt x="478" y="1708"/>
                        </a:lnTo>
                        <a:lnTo>
                          <a:pt x="501" y="1710"/>
                        </a:lnTo>
                        <a:lnTo>
                          <a:pt x="513" y="1710"/>
                        </a:lnTo>
                        <a:lnTo>
                          <a:pt x="524" y="1709"/>
                        </a:lnTo>
                        <a:lnTo>
                          <a:pt x="535" y="1709"/>
                        </a:lnTo>
                        <a:lnTo>
                          <a:pt x="546" y="1707"/>
                        </a:lnTo>
                        <a:lnTo>
                          <a:pt x="557" y="1705"/>
                        </a:lnTo>
                        <a:lnTo>
                          <a:pt x="569" y="1703"/>
                        </a:lnTo>
                        <a:lnTo>
                          <a:pt x="580" y="1699"/>
                        </a:lnTo>
                        <a:lnTo>
                          <a:pt x="592" y="1696"/>
                        </a:lnTo>
                        <a:lnTo>
                          <a:pt x="601" y="1694"/>
                        </a:lnTo>
                        <a:lnTo>
                          <a:pt x="610" y="1693"/>
                        </a:lnTo>
                        <a:lnTo>
                          <a:pt x="618" y="1693"/>
                        </a:lnTo>
                        <a:lnTo>
                          <a:pt x="627" y="1693"/>
                        </a:lnTo>
                        <a:lnTo>
                          <a:pt x="635" y="1695"/>
                        </a:lnTo>
                        <a:lnTo>
                          <a:pt x="643" y="1697"/>
                        </a:lnTo>
                        <a:lnTo>
                          <a:pt x="650" y="1700"/>
                        </a:lnTo>
                        <a:lnTo>
                          <a:pt x="657" y="1704"/>
                        </a:lnTo>
                        <a:lnTo>
                          <a:pt x="663" y="1709"/>
                        </a:lnTo>
                        <a:lnTo>
                          <a:pt x="669" y="1715"/>
                        </a:lnTo>
                        <a:lnTo>
                          <a:pt x="675" y="1722"/>
                        </a:lnTo>
                        <a:lnTo>
                          <a:pt x="681" y="1729"/>
                        </a:lnTo>
                        <a:lnTo>
                          <a:pt x="686" y="1738"/>
                        </a:lnTo>
                        <a:lnTo>
                          <a:pt x="690" y="1747"/>
                        </a:lnTo>
                        <a:lnTo>
                          <a:pt x="695" y="1757"/>
                        </a:lnTo>
                        <a:lnTo>
                          <a:pt x="699" y="1768"/>
                        </a:lnTo>
                        <a:lnTo>
                          <a:pt x="701" y="1780"/>
                        </a:lnTo>
                        <a:lnTo>
                          <a:pt x="704" y="1791"/>
                        </a:lnTo>
                        <a:lnTo>
                          <a:pt x="707" y="1800"/>
                        </a:lnTo>
                        <a:lnTo>
                          <a:pt x="711" y="1809"/>
                        </a:lnTo>
                        <a:lnTo>
                          <a:pt x="715" y="1817"/>
                        </a:lnTo>
                        <a:lnTo>
                          <a:pt x="720" y="1824"/>
                        </a:lnTo>
                        <a:lnTo>
                          <a:pt x="725" y="1831"/>
                        </a:lnTo>
                        <a:lnTo>
                          <a:pt x="731" y="1836"/>
                        </a:lnTo>
                        <a:lnTo>
                          <a:pt x="737" y="1841"/>
                        </a:lnTo>
                        <a:lnTo>
                          <a:pt x="743" y="1846"/>
                        </a:lnTo>
                        <a:lnTo>
                          <a:pt x="751" y="1849"/>
                        </a:lnTo>
                        <a:lnTo>
                          <a:pt x="758" y="1853"/>
                        </a:lnTo>
                        <a:lnTo>
                          <a:pt x="768" y="1855"/>
                        </a:lnTo>
                        <a:lnTo>
                          <a:pt x="777" y="1858"/>
                        </a:lnTo>
                        <a:lnTo>
                          <a:pt x="786" y="1859"/>
                        </a:lnTo>
                        <a:lnTo>
                          <a:pt x="796" y="1861"/>
                        </a:lnTo>
                        <a:lnTo>
                          <a:pt x="811" y="1867"/>
                        </a:lnTo>
                        <a:lnTo>
                          <a:pt x="824" y="1875"/>
                        </a:lnTo>
                        <a:lnTo>
                          <a:pt x="830" y="1879"/>
                        </a:lnTo>
                        <a:lnTo>
                          <a:pt x="836" y="1884"/>
                        </a:lnTo>
                        <a:lnTo>
                          <a:pt x="842" y="1891"/>
                        </a:lnTo>
                        <a:lnTo>
                          <a:pt x="847" y="1898"/>
                        </a:lnTo>
                        <a:lnTo>
                          <a:pt x="854" y="1906"/>
                        </a:lnTo>
                        <a:lnTo>
                          <a:pt x="861" y="1914"/>
                        </a:lnTo>
                        <a:lnTo>
                          <a:pt x="868" y="1921"/>
                        </a:lnTo>
                        <a:lnTo>
                          <a:pt x="876" y="1926"/>
                        </a:lnTo>
                        <a:lnTo>
                          <a:pt x="883" y="1930"/>
                        </a:lnTo>
                        <a:lnTo>
                          <a:pt x="891" y="1933"/>
                        </a:lnTo>
                        <a:lnTo>
                          <a:pt x="898" y="1936"/>
                        </a:lnTo>
                        <a:lnTo>
                          <a:pt x="906" y="1937"/>
                        </a:lnTo>
                        <a:lnTo>
                          <a:pt x="933" y="1941"/>
                        </a:lnTo>
                        <a:lnTo>
                          <a:pt x="942" y="1941"/>
                        </a:lnTo>
                        <a:lnTo>
                          <a:pt x="949" y="1947"/>
                        </a:lnTo>
                        <a:lnTo>
                          <a:pt x="966" y="1967"/>
                        </a:lnTo>
                        <a:lnTo>
                          <a:pt x="971" y="1972"/>
                        </a:lnTo>
                        <a:lnTo>
                          <a:pt x="975" y="1975"/>
                        </a:lnTo>
                        <a:lnTo>
                          <a:pt x="980" y="1978"/>
                        </a:lnTo>
                        <a:lnTo>
                          <a:pt x="985" y="1980"/>
                        </a:lnTo>
                        <a:lnTo>
                          <a:pt x="994" y="1983"/>
                        </a:lnTo>
                        <a:lnTo>
                          <a:pt x="1004" y="1984"/>
                        </a:lnTo>
                        <a:lnTo>
                          <a:pt x="1021" y="1982"/>
                        </a:lnTo>
                        <a:lnTo>
                          <a:pt x="1035" y="1978"/>
                        </a:lnTo>
                        <a:lnTo>
                          <a:pt x="1041" y="1977"/>
                        </a:lnTo>
                        <a:lnTo>
                          <a:pt x="1045" y="1978"/>
                        </a:lnTo>
                        <a:lnTo>
                          <a:pt x="1047" y="1978"/>
                        </a:lnTo>
                        <a:lnTo>
                          <a:pt x="1047" y="1980"/>
                        </a:lnTo>
                        <a:lnTo>
                          <a:pt x="1048" y="1981"/>
                        </a:lnTo>
                        <a:lnTo>
                          <a:pt x="1048" y="1984"/>
                        </a:lnTo>
                        <a:lnTo>
                          <a:pt x="1046" y="1991"/>
                        </a:lnTo>
                        <a:lnTo>
                          <a:pt x="1042" y="2001"/>
                        </a:lnTo>
                        <a:lnTo>
                          <a:pt x="1035" y="2016"/>
                        </a:lnTo>
                        <a:lnTo>
                          <a:pt x="1026" y="2034"/>
                        </a:lnTo>
                        <a:lnTo>
                          <a:pt x="266" y="3611"/>
                        </a:lnTo>
                        <a:lnTo>
                          <a:pt x="264" y="3624"/>
                        </a:lnTo>
                        <a:lnTo>
                          <a:pt x="262" y="3636"/>
                        </a:lnTo>
                        <a:lnTo>
                          <a:pt x="260" y="3647"/>
                        </a:lnTo>
                        <a:lnTo>
                          <a:pt x="257" y="3659"/>
                        </a:lnTo>
                        <a:lnTo>
                          <a:pt x="253" y="3670"/>
                        </a:lnTo>
                        <a:lnTo>
                          <a:pt x="249" y="3681"/>
                        </a:lnTo>
                        <a:lnTo>
                          <a:pt x="245" y="3692"/>
                        </a:lnTo>
                        <a:lnTo>
                          <a:pt x="240" y="3702"/>
                        </a:lnTo>
                        <a:lnTo>
                          <a:pt x="228" y="3724"/>
                        </a:lnTo>
                        <a:lnTo>
                          <a:pt x="214" y="3746"/>
                        </a:lnTo>
                        <a:lnTo>
                          <a:pt x="197" y="3770"/>
                        </a:lnTo>
                        <a:lnTo>
                          <a:pt x="178" y="3794"/>
                        </a:lnTo>
                        <a:lnTo>
                          <a:pt x="170" y="3800"/>
                        </a:lnTo>
                        <a:lnTo>
                          <a:pt x="163" y="3805"/>
                        </a:lnTo>
                        <a:lnTo>
                          <a:pt x="157" y="3811"/>
                        </a:lnTo>
                        <a:lnTo>
                          <a:pt x="152" y="3816"/>
                        </a:lnTo>
                        <a:lnTo>
                          <a:pt x="148" y="3823"/>
                        </a:lnTo>
                        <a:lnTo>
                          <a:pt x="146" y="3829"/>
                        </a:lnTo>
                        <a:lnTo>
                          <a:pt x="144" y="3835"/>
                        </a:lnTo>
                        <a:lnTo>
                          <a:pt x="144" y="3842"/>
                        </a:lnTo>
                        <a:lnTo>
                          <a:pt x="144" y="3849"/>
                        </a:lnTo>
                        <a:lnTo>
                          <a:pt x="146" y="3856"/>
                        </a:lnTo>
                        <a:lnTo>
                          <a:pt x="149" y="3864"/>
                        </a:lnTo>
                        <a:lnTo>
                          <a:pt x="153" y="3871"/>
                        </a:lnTo>
                        <a:lnTo>
                          <a:pt x="158" y="3879"/>
                        </a:lnTo>
                        <a:lnTo>
                          <a:pt x="165" y="3888"/>
                        </a:lnTo>
                        <a:lnTo>
                          <a:pt x="172" y="3896"/>
                        </a:lnTo>
                        <a:lnTo>
                          <a:pt x="180" y="3905"/>
                        </a:lnTo>
                        <a:lnTo>
                          <a:pt x="265" y="4087"/>
                        </a:lnTo>
                        <a:lnTo>
                          <a:pt x="284" y="4094"/>
                        </a:lnTo>
                        <a:lnTo>
                          <a:pt x="345" y="4193"/>
                        </a:lnTo>
                        <a:lnTo>
                          <a:pt x="397" y="4345"/>
                        </a:lnTo>
                        <a:lnTo>
                          <a:pt x="433" y="4478"/>
                        </a:lnTo>
                        <a:lnTo>
                          <a:pt x="437" y="4607"/>
                        </a:lnTo>
                        <a:lnTo>
                          <a:pt x="508" y="4662"/>
                        </a:lnTo>
                        <a:lnTo>
                          <a:pt x="544" y="4706"/>
                        </a:lnTo>
                        <a:lnTo>
                          <a:pt x="596" y="4726"/>
                        </a:lnTo>
                        <a:lnTo>
                          <a:pt x="655" y="4813"/>
                        </a:lnTo>
                        <a:lnTo>
                          <a:pt x="702" y="4851"/>
                        </a:lnTo>
                        <a:lnTo>
                          <a:pt x="796" y="4863"/>
                        </a:lnTo>
                        <a:close/>
                      </a:path>
                    </a:pathLst>
                  </a:custGeom>
                  <a:noFill/>
                  <a:ln w="28575" cmpd="sng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  <p:sp>
                <p:nvSpPr>
                  <p:cNvPr id="86051" name="Freeform 35"/>
                  <p:cNvSpPr>
                    <a:spLocks noChangeAspect="1"/>
                  </p:cNvSpPr>
                  <p:nvPr/>
                </p:nvSpPr>
                <p:spPr bwMode="auto">
                  <a:xfrm>
                    <a:off x="7955" y="1257"/>
                    <a:ext cx="246" cy="177"/>
                  </a:xfrm>
                  <a:custGeom>
                    <a:avLst/>
                    <a:gdLst>
                      <a:gd name="T0" fmla="*/ 10 w 983"/>
                      <a:gd name="T1" fmla="*/ 368 h 706"/>
                      <a:gd name="T2" fmla="*/ 20 w 983"/>
                      <a:gd name="T3" fmla="*/ 185 h 706"/>
                      <a:gd name="T4" fmla="*/ 67 w 983"/>
                      <a:gd name="T5" fmla="*/ 95 h 706"/>
                      <a:gd name="T6" fmla="*/ 108 w 983"/>
                      <a:gd name="T7" fmla="*/ 57 h 706"/>
                      <a:gd name="T8" fmla="*/ 283 w 983"/>
                      <a:gd name="T9" fmla="*/ 14 h 706"/>
                      <a:gd name="T10" fmla="*/ 421 w 983"/>
                      <a:gd name="T11" fmla="*/ 43 h 706"/>
                      <a:gd name="T12" fmla="*/ 554 w 983"/>
                      <a:gd name="T13" fmla="*/ 41 h 706"/>
                      <a:gd name="T14" fmla="*/ 621 w 983"/>
                      <a:gd name="T15" fmla="*/ 0 h 706"/>
                      <a:gd name="T16" fmla="*/ 957 w 983"/>
                      <a:gd name="T17" fmla="*/ 60 h 706"/>
                      <a:gd name="T18" fmla="*/ 983 w 983"/>
                      <a:gd name="T19" fmla="*/ 137 h 706"/>
                      <a:gd name="T20" fmla="*/ 948 w 983"/>
                      <a:gd name="T21" fmla="*/ 270 h 706"/>
                      <a:gd name="T22" fmla="*/ 897 w 983"/>
                      <a:gd name="T23" fmla="*/ 358 h 706"/>
                      <a:gd name="T24" fmla="*/ 817 w 983"/>
                      <a:gd name="T25" fmla="*/ 454 h 706"/>
                      <a:gd name="T26" fmla="*/ 759 w 983"/>
                      <a:gd name="T27" fmla="*/ 588 h 706"/>
                      <a:gd name="T28" fmla="*/ 665 w 983"/>
                      <a:gd name="T29" fmla="*/ 589 h 706"/>
                      <a:gd name="T30" fmla="*/ 643 w 983"/>
                      <a:gd name="T31" fmla="*/ 610 h 706"/>
                      <a:gd name="T32" fmla="*/ 564 w 983"/>
                      <a:gd name="T33" fmla="*/ 598 h 706"/>
                      <a:gd name="T34" fmla="*/ 446 w 983"/>
                      <a:gd name="T35" fmla="*/ 706 h 706"/>
                      <a:gd name="T36" fmla="*/ 326 w 983"/>
                      <a:gd name="T37" fmla="*/ 645 h 706"/>
                      <a:gd name="T38" fmla="*/ 250 w 983"/>
                      <a:gd name="T39" fmla="*/ 664 h 706"/>
                      <a:gd name="T40" fmla="*/ 216 w 983"/>
                      <a:gd name="T41" fmla="*/ 628 h 706"/>
                      <a:gd name="T42" fmla="*/ 152 w 983"/>
                      <a:gd name="T43" fmla="*/ 666 h 706"/>
                      <a:gd name="T44" fmla="*/ 101 w 983"/>
                      <a:gd name="T45" fmla="*/ 604 h 706"/>
                      <a:gd name="T46" fmla="*/ 0 w 983"/>
                      <a:gd name="T47" fmla="*/ 506 h 706"/>
                      <a:gd name="T48" fmla="*/ 10 w 983"/>
                      <a:gd name="T49" fmla="*/ 368 h 7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983" h="706">
                        <a:moveTo>
                          <a:pt x="10" y="368"/>
                        </a:moveTo>
                        <a:lnTo>
                          <a:pt x="20" y="185"/>
                        </a:lnTo>
                        <a:lnTo>
                          <a:pt x="67" y="95"/>
                        </a:lnTo>
                        <a:lnTo>
                          <a:pt x="108" y="57"/>
                        </a:lnTo>
                        <a:lnTo>
                          <a:pt x="283" y="14"/>
                        </a:lnTo>
                        <a:lnTo>
                          <a:pt x="421" y="43"/>
                        </a:lnTo>
                        <a:lnTo>
                          <a:pt x="554" y="41"/>
                        </a:lnTo>
                        <a:lnTo>
                          <a:pt x="621" y="0"/>
                        </a:lnTo>
                        <a:lnTo>
                          <a:pt x="957" y="60"/>
                        </a:lnTo>
                        <a:lnTo>
                          <a:pt x="983" y="137"/>
                        </a:lnTo>
                        <a:lnTo>
                          <a:pt x="948" y="270"/>
                        </a:lnTo>
                        <a:lnTo>
                          <a:pt x="897" y="358"/>
                        </a:lnTo>
                        <a:lnTo>
                          <a:pt x="817" y="454"/>
                        </a:lnTo>
                        <a:lnTo>
                          <a:pt x="759" y="588"/>
                        </a:lnTo>
                        <a:lnTo>
                          <a:pt x="665" y="589"/>
                        </a:lnTo>
                        <a:lnTo>
                          <a:pt x="643" y="610"/>
                        </a:lnTo>
                        <a:lnTo>
                          <a:pt x="564" y="598"/>
                        </a:lnTo>
                        <a:lnTo>
                          <a:pt x="446" y="706"/>
                        </a:lnTo>
                        <a:lnTo>
                          <a:pt x="326" y="645"/>
                        </a:lnTo>
                        <a:lnTo>
                          <a:pt x="250" y="664"/>
                        </a:lnTo>
                        <a:lnTo>
                          <a:pt x="216" y="628"/>
                        </a:lnTo>
                        <a:lnTo>
                          <a:pt x="152" y="666"/>
                        </a:lnTo>
                        <a:lnTo>
                          <a:pt x="101" y="604"/>
                        </a:lnTo>
                        <a:lnTo>
                          <a:pt x="0" y="506"/>
                        </a:lnTo>
                        <a:lnTo>
                          <a:pt x="10" y="368"/>
                        </a:lnTo>
                        <a:close/>
                      </a:path>
                    </a:pathLst>
                  </a:custGeom>
                  <a:noFill/>
                  <a:ln w="28575" cmpd="sng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pt-BR"/>
                  </a:p>
                </p:txBody>
              </p:sp>
            </p:grpSp>
            <p:sp>
              <p:nvSpPr>
                <p:cNvPr id="86052" name="Freeform 36"/>
                <p:cNvSpPr>
                  <a:spLocks noChangeAspect="1"/>
                </p:cNvSpPr>
                <p:nvPr/>
              </p:nvSpPr>
              <p:spPr bwMode="auto">
                <a:xfrm>
                  <a:off x="6307" y="2056"/>
                  <a:ext cx="704" cy="589"/>
                </a:xfrm>
                <a:custGeom>
                  <a:avLst/>
                  <a:gdLst>
                    <a:gd name="T0" fmla="*/ 360 w 2814"/>
                    <a:gd name="T1" fmla="*/ 606 h 2354"/>
                    <a:gd name="T2" fmla="*/ 419 w 2814"/>
                    <a:gd name="T3" fmla="*/ 650 h 2354"/>
                    <a:gd name="T4" fmla="*/ 471 w 2814"/>
                    <a:gd name="T5" fmla="*/ 646 h 2354"/>
                    <a:gd name="T6" fmla="*/ 624 w 2814"/>
                    <a:gd name="T7" fmla="*/ 623 h 2354"/>
                    <a:gd name="T8" fmla="*/ 651 w 2814"/>
                    <a:gd name="T9" fmla="*/ 628 h 2354"/>
                    <a:gd name="T10" fmla="*/ 670 w 2814"/>
                    <a:gd name="T11" fmla="*/ 618 h 2354"/>
                    <a:gd name="T12" fmla="*/ 680 w 2814"/>
                    <a:gd name="T13" fmla="*/ 594 h 2354"/>
                    <a:gd name="T14" fmla="*/ 1079 w 2814"/>
                    <a:gd name="T15" fmla="*/ 255 h 2354"/>
                    <a:gd name="T16" fmla="*/ 1112 w 2814"/>
                    <a:gd name="T17" fmla="*/ 192 h 2354"/>
                    <a:gd name="T18" fmla="*/ 1147 w 2814"/>
                    <a:gd name="T19" fmla="*/ 154 h 2354"/>
                    <a:gd name="T20" fmla="*/ 1203 w 2814"/>
                    <a:gd name="T21" fmla="*/ 130 h 2354"/>
                    <a:gd name="T22" fmla="*/ 1242 w 2814"/>
                    <a:gd name="T23" fmla="*/ 95 h 2354"/>
                    <a:gd name="T24" fmla="*/ 1255 w 2814"/>
                    <a:gd name="T25" fmla="*/ 55 h 2354"/>
                    <a:gd name="T26" fmla="*/ 1975 w 2814"/>
                    <a:gd name="T27" fmla="*/ 356 h 2354"/>
                    <a:gd name="T28" fmla="*/ 2025 w 2814"/>
                    <a:gd name="T29" fmla="*/ 331 h 2354"/>
                    <a:gd name="T30" fmla="*/ 2055 w 2814"/>
                    <a:gd name="T31" fmla="*/ 339 h 2354"/>
                    <a:gd name="T32" fmla="*/ 2104 w 2814"/>
                    <a:gd name="T33" fmla="*/ 569 h 2354"/>
                    <a:gd name="T34" fmla="*/ 2097 w 2814"/>
                    <a:gd name="T35" fmla="*/ 594 h 2354"/>
                    <a:gd name="T36" fmla="*/ 2116 w 2814"/>
                    <a:gd name="T37" fmla="*/ 660 h 2354"/>
                    <a:gd name="T38" fmla="*/ 2133 w 2814"/>
                    <a:gd name="T39" fmla="*/ 743 h 2354"/>
                    <a:gd name="T40" fmla="*/ 2133 w 2814"/>
                    <a:gd name="T41" fmla="*/ 811 h 2354"/>
                    <a:gd name="T42" fmla="*/ 2115 w 2814"/>
                    <a:gd name="T43" fmla="*/ 864 h 2354"/>
                    <a:gd name="T44" fmla="*/ 2100 w 2814"/>
                    <a:gd name="T45" fmla="*/ 905 h 2354"/>
                    <a:gd name="T46" fmla="*/ 2101 w 2814"/>
                    <a:gd name="T47" fmla="*/ 948 h 2354"/>
                    <a:gd name="T48" fmla="*/ 2118 w 2814"/>
                    <a:gd name="T49" fmla="*/ 994 h 2354"/>
                    <a:gd name="T50" fmla="*/ 2123 w 2814"/>
                    <a:gd name="T51" fmla="*/ 1195 h 2354"/>
                    <a:gd name="T52" fmla="*/ 2149 w 2814"/>
                    <a:gd name="T53" fmla="*/ 1240 h 2354"/>
                    <a:gd name="T54" fmla="*/ 2211 w 2814"/>
                    <a:gd name="T55" fmla="*/ 1255 h 2354"/>
                    <a:gd name="T56" fmla="*/ 2578 w 2814"/>
                    <a:gd name="T57" fmla="*/ 1300 h 2354"/>
                    <a:gd name="T58" fmla="*/ 2723 w 2814"/>
                    <a:gd name="T59" fmla="*/ 1322 h 2354"/>
                    <a:gd name="T60" fmla="*/ 2743 w 2814"/>
                    <a:gd name="T61" fmla="*/ 1367 h 2354"/>
                    <a:gd name="T62" fmla="*/ 2729 w 2814"/>
                    <a:gd name="T63" fmla="*/ 1441 h 2354"/>
                    <a:gd name="T64" fmla="*/ 2704 w 2814"/>
                    <a:gd name="T65" fmla="*/ 1519 h 2354"/>
                    <a:gd name="T66" fmla="*/ 2728 w 2814"/>
                    <a:gd name="T67" fmla="*/ 1591 h 2354"/>
                    <a:gd name="T68" fmla="*/ 2757 w 2814"/>
                    <a:gd name="T69" fmla="*/ 1626 h 2354"/>
                    <a:gd name="T70" fmla="*/ 2777 w 2814"/>
                    <a:gd name="T71" fmla="*/ 1670 h 2354"/>
                    <a:gd name="T72" fmla="*/ 2791 w 2814"/>
                    <a:gd name="T73" fmla="*/ 1748 h 2354"/>
                    <a:gd name="T74" fmla="*/ 2814 w 2814"/>
                    <a:gd name="T75" fmla="*/ 1790 h 2354"/>
                    <a:gd name="T76" fmla="*/ 2803 w 2814"/>
                    <a:gd name="T77" fmla="*/ 1824 h 2354"/>
                    <a:gd name="T78" fmla="*/ 2758 w 2814"/>
                    <a:gd name="T79" fmla="*/ 1846 h 2354"/>
                    <a:gd name="T80" fmla="*/ 2712 w 2814"/>
                    <a:gd name="T81" fmla="*/ 1911 h 2354"/>
                    <a:gd name="T82" fmla="*/ 2710 w 2814"/>
                    <a:gd name="T83" fmla="*/ 1943 h 2354"/>
                    <a:gd name="T84" fmla="*/ 2705 w 2814"/>
                    <a:gd name="T85" fmla="*/ 2007 h 2354"/>
                    <a:gd name="T86" fmla="*/ 2672 w 2814"/>
                    <a:gd name="T87" fmla="*/ 2053 h 2354"/>
                    <a:gd name="T88" fmla="*/ 2618 w 2814"/>
                    <a:gd name="T89" fmla="*/ 2071 h 2354"/>
                    <a:gd name="T90" fmla="*/ 2583 w 2814"/>
                    <a:gd name="T91" fmla="*/ 2182 h 2354"/>
                    <a:gd name="T92" fmla="*/ 2397 w 2814"/>
                    <a:gd name="T93" fmla="*/ 2342 h 2354"/>
                    <a:gd name="T94" fmla="*/ 1943 w 2814"/>
                    <a:gd name="T95" fmla="*/ 2229 h 2354"/>
                    <a:gd name="T96" fmla="*/ 1758 w 2814"/>
                    <a:gd name="T97" fmla="*/ 2123 h 2354"/>
                    <a:gd name="T98" fmla="*/ 1367 w 2814"/>
                    <a:gd name="T99" fmla="*/ 1936 h 2354"/>
                    <a:gd name="T100" fmla="*/ 478 w 2814"/>
                    <a:gd name="T101" fmla="*/ 1294 h 2354"/>
                    <a:gd name="T102" fmla="*/ 76 w 2814"/>
                    <a:gd name="T103" fmla="*/ 803 h 23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2814" h="2354">
                      <a:moveTo>
                        <a:pt x="76" y="803"/>
                      </a:moveTo>
                      <a:lnTo>
                        <a:pt x="69" y="803"/>
                      </a:lnTo>
                      <a:lnTo>
                        <a:pt x="0" y="760"/>
                      </a:lnTo>
                      <a:lnTo>
                        <a:pt x="167" y="624"/>
                      </a:lnTo>
                      <a:lnTo>
                        <a:pt x="360" y="606"/>
                      </a:lnTo>
                      <a:lnTo>
                        <a:pt x="395" y="639"/>
                      </a:lnTo>
                      <a:lnTo>
                        <a:pt x="401" y="643"/>
                      </a:lnTo>
                      <a:lnTo>
                        <a:pt x="407" y="646"/>
                      </a:lnTo>
                      <a:lnTo>
                        <a:pt x="413" y="649"/>
                      </a:lnTo>
                      <a:lnTo>
                        <a:pt x="419" y="650"/>
                      </a:lnTo>
                      <a:lnTo>
                        <a:pt x="427" y="651"/>
                      </a:lnTo>
                      <a:lnTo>
                        <a:pt x="434" y="651"/>
                      </a:lnTo>
                      <a:lnTo>
                        <a:pt x="443" y="651"/>
                      </a:lnTo>
                      <a:lnTo>
                        <a:pt x="452" y="650"/>
                      </a:lnTo>
                      <a:lnTo>
                        <a:pt x="471" y="646"/>
                      </a:lnTo>
                      <a:lnTo>
                        <a:pt x="492" y="639"/>
                      </a:lnTo>
                      <a:lnTo>
                        <a:pt x="516" y="630"/>
                      </a:lnTo>
                      <a:lnTo>
                        <a:pt x="542" y="618"/>
                      </a:lnTo>
                      <a:lnTo>
                        <a:pt x="618" y="620"/>
                      </a:lnTo>
                      <a:lnTo>
                        <a:pt x="624" y="623"/>
                      </a:lnTo>
                      <a:lnTo>
                        <a:pt x="630" y="626"/>
                      </a:lnTo>
                      <a:lnTo>
                        <a:pt x="635" y="627"/>
                      </a:lnTo>
                      <a:lnTo>
                        <a:pt x="641" y="628"/>
                      </a:lnTo>
                      <a:lnTo>
                        <a:pt x="646" y="629"/>
                      </a:lnTo>
                      <a:lnTo>
                        <a:pt x="651" y="628"/>
                      </a:lnTo>
                      <a:lnTo>
                        <a:pt x="655" y="627"/>
                      </a:lnTo>
                      <a:lnTo>
                        <a:pt x="659" y="626"/>
                      </a:lnTo>
                      <a:lnTo>
                        <a:pt x="663" y="624"/>
                      </a:lnTo>
                      <a:lnTo>
                        <a:pt x="667" y="621"/>
                      </a:lnTo>
                      <a:lnTo>
                        <a:pt x="670" y="618"/>
                      </a:lnTo>
                      <a:lnTo>
                        <a:pt x="673" y="614"/>
                      </a:lnTo>
                      <a:lnTo>
                        <a:pt x="675" y="609"/>
                      </a:lnTo>
                      <a:lnTo>
                        <a:pt x="678" y="605"/>
                      </a:lnTo>
                      <a:lnTo>
                        <a:pt x="679" y="599"/>
                      </a:lnTo>
                      <a:lnTo>
                        <a:pt x="680" y="594"/>
                      </a:lnTo>
                      <a:lnTo>
                        <a:pt x="748" y="486"/>
                      </a:lnTo>
                      <a:lnTo>
                        <a:pt x="862" y="441"/>
                      </a:lnTo>
                      <a:lnTo>
                        <a:pt x="909" y="425"/>
                      </a:lnTo>
                      <a:lnTo>
                        <a:pt x="1072" y="264"/>
                      </a:lnTo>
                      <a:lnTo>
                        <a:pt x="1079" y="255"/>
                      </a:lnTo>
                      <a:lnTo>
                        <a:pt x="1085" y="245"/>
                      </a:lnTo>
                      <a:lnTo>
                        <a:pt x="1090" y="236"/>
                      </a:lnTo>
                      <a:lnTo>
                        <a:pt x="1095" y="227"/>
                      </a:lnTo>
                      <a:lnTo>
                        <a:pt x="1103" y="209"/>
                      </a:lnTo>
                      <a:lnTo>
                        <a:pt x="1112" y="192"/>
                      </a:lnTo>
                      <a:lnTo>
                        <a:pt x="1117" y="184"/>
                      </a:lnTo>
                      <a:lnTo>
                        <a:pt x="1122" y="176"/>
                      </a:lnTo>
                      <a:lnTo>
                        <a:pt x="1129" y="169"/>
                      </a:lnTo>
                      <a:lnTo>
                        <a:pt x="1137" y="161"/>
                      </a:lnTo>
                      <a:lnTo>
                        <a:pt x="1147" y="154"/>
                      </a:lnTo>
                      <a:lnTo>
                        <a:pt x="1158" y="148"/>
                      </a:lnTo>
                      <a:lnTo>
                        <a:pt x="1172" y="143"/>
                      </a:lnTo>
                      <a:lnTo>
                        <a:pt x="1188" y="137"/>
                      </a:lnTo>
                      <a:lnTo>
                        <a:pt x="1194" y="135"/>
                      </a:lnTo>
                      <a:lnTo>
                        <a:pt x="1203" y="130"/>
                      </a:lnTo>
                      <a:lnTo>
                        <a:pt x="1213" y="123"/>
                      </a:lnTo>
                      <a:lnTo>
                        <a:pt x="1225" y="113"/>
                      </a:lnTo>
                      <a:lnTo>
                        <a:pt x="1230" y="108"/>
                      </a:lnTo>
                      <a:lnTo>
                        <a:pt x="1237" y="102"/>
                      </a:lnTo>
                      <a:lnTo>
                        <a:pt x="1242" y="95"/>
                      </a:lnTo>
                      <a:lnTo>
                        <a:pt x="1246" y="88"/>
                      </a:lnTo>
                      <a:lnTo>
                        <a:pt x="1250" y="81"/>
                      </a:lnTo>
                      <a:lnTo>
                        <a:pt x="1252" y="73"/>
                      </a:lnTo>
                      <a:lnTo>
                        <a:pt x="1254" y="64"/>
                      </a:lnTo>
                      <a:lnTo>
                        <a:pt x="1255" y="55"/>
                      </a:lnTo>
                      <a:lnTo>
                        <a:pt x="1304" y="0"/>
                      </a:lnTo>
                      <a:lnTo>
                        <a:pt x="1599" y="6"/>
                      </a:lnTo>
                      <a:lnTo>
                        <a:pt x="1942" y="379"/>
                      </a:lnTo>
                      <a:lnTo>
                        <a:pt x="1975" y="358"/>
                      </a:lnTo>
                      <a:lnTo>
                        <a:pt x="1975" y="356"/>
                      </a:lnTo>
                      <a:lnTo>
                        <a:pt x="1976" y="355"/>
                      </a:lnTo>
                      <a:lnTo>
                        <a:pt x="1994" y="344"/>
                      </a:lnTo>
                      <a:lnTo>
                        <a:pt x="2009" y="335"/>
                      </a:lnTo>
                      <a:lnTo>
                        <a:pt x="2017" y="333"/>
                      </a:lnTo>
                      <a:lnTo>
                        <a:pt x="2025" y="331"/>
                      </a:lnTo>
                      <a:lnTo>
                        <a:pt x="2034" y="332"/>
                      </a:lnTo>
                      <a:lnTo>
                        <a:pt x="2044" y="334"/>
                      </a:lnTo>
                      <a:lnTo>
                        <a:pt x="2051" y="333"/>
                      </a:lnTo>
                      <a:lnTo>
                        <a:pt x="2055" y="339"/>
                      </a:lnTo>
                      <a:lnTo>
                        <a:pt x="2055" y="339"/>
                      </a:lnTo>
                      <a:lnTo>
                        <a:pt x="2139" y="448"/>
                      </a:lnTo>
                      <a:lnTo>
                        <a:pt x="2133" y="533"/>
                      </a:lnTo>
                      <a:lnTo>
                        <a:pt x="2119" y="551"/>
                      </a:lnTo>
                      <a:lnTo>
                        <a:pt x="2108" y="564"/>
                      </a:lnTo>
                      <a:lnTo>
                        <a:pt x="2104" y="569"/>
                      </a:lnTo>
                      <a:lnTo>
                        <a:pt x="2101" y="574"/>
                      </a:lnTo>
                      <a:lnTo>
                        <a:pt x="2099" y="579"/>
                      </a:lnTo>
                      <a:lnTo>
                        <a:pt x="2097" y="583"/>
                      </a:lnTo>
                      <a:lnTo>
                        <a:pt x="2097" y="589"/>
                      </a:lnTo>
                      <a:lnTo>
                        <a:pt x="2097" y="594"/>
                      </a:lnTo>
                      <a:lnTo>
                        <a:pt x="2098" y="600"/>
                      </a:lnTo>
                      <a:lnTo>
                        <a:pt x="2099" y="606"/>
                      </a:lnTo>
                      <a:lnTo>
                        <a:pt x="2103" y="621"/>
                      </a:lnTo>
                      <a:lnTo>
                        <a:pt x="2110" y="642"/>
                      </a:lnTo>
                      <a:lnTo>
                        <a:pt x="2116" y="660"/>
                      </a:lnTo>
                      <a:lnTo>
                        <a:pt x="2121" y="678"/>
                      </a:lnTo>
                      <a:lnTo>
                        <a:pt x="2125" y="694"/>
                      </a:lnTo>
                      <a:lnTo>
                        <a:pt x="2129" y="711"/>
                      </a:lnTo>
                      <a:lnTo>
                        <a:pt x="2131" y="727"/>
                      </a:lnTo>
                      <a:lnTo>
                        <a:pt x="2133" y="743"/>
                      </a:lnTo>
                      <a:lnTo>
                        <a:pt x="2135" y="758"/>
                      </a:lnTo>
                      <a:lnTo>
                        <a:pt x="2136" y="772"/>
                      </a:lnTo>
                      <a:lnTo>
                        <a:pt x="2136" y="785"/>
                      </a:lnTo>
                      <a:lnTo>
                        <a:pt x="2135" y="798"/>
                      </a:lnTo>
                      <a:lnTo>
                        <a:pt x="2133" y="811"/>
                      </a:lnTo>
                      <a:lnTo>
                        <a:pt x="2131" y="822"/>
                      </a:lnTo>
                      <a:lnTo>
                        <a:pt x="2128" y="834"/>
                      </a:lnTo>
                      <a:lnTo>
                        <a:pt x="2125" y="844"/>
                      </a:lnTo>
                      <a:lnTo>
                        <a:pt x="2120" y="854"/>
                      </a:lnTo>
                      <a:lnTo>
                        <a:pt x="2115" y="864"/>
                      </a:lnTo>
                      <a:lnTo>
                        <a:pt x="2111" y="873"/>
                      </a:lnTo>
                      <a:lnTo>
                        <a:pt x="2107" y="881"/>
                      </a:lnTo>
                      <a:lnTo>
                        <a:pt x="2104" y="888"/>
                      </a:lnTo>
                      <a:lnTo>
                        <a:pt x="2101" y="897"/>
                      </a:lnTo>
                      <a:lnTo>
                        <a:pt x="2100" y="905"/>
                      </a:lnTo>
                      <a:lnTo>
                        <a:pt x="2099" y="913"/>
                      </a:lnTo>
                      <a:lnTo>
                        <a:pt x="2098" y="922"/>
                      </a:lnTo>
                      <a:lnTo>
                        <a:pt x="2098" y="930"/>
                      </a:lnTo>
                      <a:lnTo>
                        <a:pt x="2099" y="939"/>
                      </a:lnTo>
                      <a:lnTo>
                        <a:pt x="2101" y="948"/>
                      </a:lnTo>
                      <a:lnTo>
                        <a:pt x="2103" y="957"/>
                      </a:lnTo>
                      <a:lnTo>
                        <a:pt x="2106" y="966"/>
                      </a:lnTo>
                      <a:lnTo>
                        <a:pt x="2109" y="975"/>
                      </a:lnTo>
                      <a:lnTo>
                        <a:pt x="2114" y="985"/>
                      </a:lnTo>
                      <a:lnTo>
                        <a:pt x="2118" y="994"/>
                      </a:lnTo>
                      <a:lnTo>
                        <a:pt x="2124" y="1004"/>
                      </a:lnTo>
                      <a:lnTo>
                        <a:pt x="2124" y="1154"/>
                      </a:lnTo>
                      <a:lnTo>
                        <a:pt x="2122" y="1169"/>
                      </a:lnTo>
                      <a:lnTo>
                        <a:pt x="2122" y="1183"/>
                      </a:lnTo>
                      <a:lnTo>
                        <a:pt x="2123" y="1195"/>
                      </a:lnTo>
                      <a:lnTo>
                        <a:pt x="2125" y="1206"/>
                      </a:lnTo>
                      <a:lnTo>
                        <a:pt x="2129" y="1217"/>
                      </a:lnTo>
                      <a:lnTo>
                        <a:pt x="2134" y="1226"/>
                      </a:lnTo>
                      <a:lnTo>
                        <a:pt x="2141" y="1233"/>
                      </a:lnTo>
                      <a:lnTo>
                        <a:pt x="2149" y="1240"/>
                      </a:lnTo>
                      <a:lnTo>
                        <a:pt x="2158" y="1245"/>
                      </a:lnTo>
                      <a:lnTo>
                        <a:pt x="2169" y="1250"/>
                      </a:lnTo>
                      <a:lnTo>
                        <a:pt x="2181" y="1252"/>
                      </a:lnTo>
                      <a:lnTo>
                        <a:pt x="2195" y="1254"/>
                      </a:lnTo>
                      <a:lnTo>
                        <a:pt x="2211" y="1255"/>
                      </a:lnTo>
                      <a:lnTo>
                        <a:pt x="2227" y="1254"/>
                      </a:lnTo>
                      <a:lnTo>
                        <a:pt x="2245" y="1252"/>
                      </a:lnTo>
                      <a:lnTo>
                        <a:pt x="2264" y="1249"/>
                      </a:lnTo>
                      <a:lnTo>
                        <a:pt x="2531" y="1247"/>
                      </a:lnTo>
                      <a:lnTo>
                        <a:pt x="2578" y="1300"/>
                      </a:lnTo>
                      <a:lnTo>
                        <a:pt x="2682" y="1306"/>
                      </a:lnTo>
                      <a:lnTo>
                        <a:pt x="2694" y="1308"/>
                      </a:lnTo>
                      <a:lnTo>
                        <a:pt x="2705" y="1312"/>
                      </a:lnTo>
                      <a:lnTo>
                        <a:pt x="2715" y="1316"/>
                      </a:lnTo>
                      <a:lnTo>
                        <a:pt x="2723" y="1322"/>
                      </a:lnTo>
                      <a:lnTo>
                        <a:pt x="2730" y="1329"/>
                      </a:lnTo>
                      <a:lnTo>
                        <a:pt x="2735" y="1336"/>
                      </a:lnTo>
                      <a:lnTo>
                        <a:pt x="2740" y="1345"/>
                      </a:lnTo>
                      <a:lnTo>
                        <a:pt x="2742" y="1356"/>
                      </a:lnTo>
                      <a:lnTo>
                        <a:pt x="2743" y="1367"/>
                      </a:lnTo>
                      <a:lnTo>
                        <a:pt x="2743" y="1379"/>
                      </a:lnTo>
                      <a:lnTo>
                        <a:pt x="2742" y="1393"/>
                      </a:lnTo>
                      <a:lnTo>
                        <a:pt x="2739" y="1408"/>
                      </a:lnTo>
                      <a:lnTo>
                        <a:pt x="2734" y="1423"/>
                      </a:lnTo>
                      <a:lnTo>
                        <a:pt x="2729" y="1441"/>
                      </a:lnTo>
                      <a:lnTo>
                        <a:pt x="2721" y="1460"/>
                      </a:lnTo>
                      <a:lnTo>
                        <a:pt x="2713" y="1479"/>
                      </a:lnTo>
                      <a:lnTo>
                        <a:pt x="2708" y="1492"/>
                      </a:lnTo>
                      <a:lnTo>
                        <a:pt x="2705" y="1505"/>
                      </a:lnTo>
                      <a:lnTo>
                        <a:pt x="2704" y="1519"/>
                      </a:lnTo>
                      <a:lnTo>
                        <a:pt x="2705" y="1532"/>
                      </a:lnTo>
                      <a:lnTo>
                        <a:pt x="2708" y="1546"/>
                      </a:lnTo>
                      <a:lnTo>
                        <a:pt x="2713" y="1561"/>
                      </a:lnTo>
                      <a:lnTo>
                        <a:pt x="2719" y="1576"/>
                      </a:lnTo>
                      <a:lnTo>
                        <a:pt x="2728" y="1591"/>
                      </a:lnTo>
                      <a:lnTo>
                        <a:pt x="2735" y="1597"/>
                      </a:lnTo>
                      <a:lnTo>
                        <a:pt x="2741" y="1604"/>
                      </a:lnTo>
                      <a:lnTo>
                        <a:pt x="2747" y="1611"/>
                      </a:lnTo>
                      <a:lnTo>
                        <a:pt x="2752" y="1618"/>
                      </a:lnTo>
                      <a:lnTo>
                        <a:pt x="2757" y="1626"/>
                      </a:lnTo>
                      <a:lnTo>
                        <a:pt x="2763" y="1634"/>
                      </a:lnTo>
                      <a:lnTo>
                        <a:pt x="2767" y="1642"/>
                      </a:lnTo>
                      <a:lnTo>
                        <a:pt x="2771" y="1651"/>
                      </a:lnTo>
                      <a:lnTo>
                        <a:pt x="2774" y="1661"/>
                      </a:lnTo>
                      <a:lnTo>
                        <a:pt x="2777" y="1670"/>
                      </a:lnTo>
                      <a:lnTo>
                        <a:pt x="2779" y="1680"/>
                      </a:lnTo>
                      <a:lnTo>
                        <a:pt x="2781" y="1691"/>
                      </a:lnTo>
                      <a:lnTo>
                        <a:pt x="2783" y="1714"/>
                      </a:lnTo>
                      <a:lnTo>
                        <a:pt x="2783" y="1738"/>
                      </a:lnTo>
                      <a:lnTo>
                        <a:pt x="2791" y="1748"/>
                      </a:lnTo>
                      <a:lnTo>
                        <a:pt x="2798" y="1757"/>
                      </a:lnTo>
                      <a:lnTo>
                        <a:pt x="2804" y="1766"/>
                      </a:lnTo>
                      <a:lnTo>
                        <a:pt x="2809" y="1774"/>
                      </a:lnTo>
                      <a:lnTo>
                        <a:pt x="2812" y="1783"/>
                      </a:lnTo>
                      <a:lnTo>
                        <a:pt x="2814" y="1790"/>
                      </a:lnTo>
                      <a:lnTo>
                        <a:pt x="2814" y="1798"/>
                      </a:lnTo>
                      <a:lnTo>
                        <a:pt x="2814" y="1805"/>
                      </a:lnTo>
                      <a:lnTo>
                        <a:pt x="2812" y="1812"/>
                      </a:lnTo>
                      <a:lnTo>
                        <a:pt x="2808" y="1818"/>
                      </a:lnTo>
                      <a:lnTo>
                        <a:pt x="2803" y="1824"/>
                      </a:lnTo>
                      <a:lnTo>
                        <a:pt x="2797" y="1829"/>
                      </a:lnTo>
                      <a:lnTo>
                        <a:pt x="2790" y="1834"/>
                      </a:lnTo>
                      <a:lnTo>
                        <a:pt x="2781" y="1839"/>
                      </a:lnTo>
                      <a:lnTo>
                        <a:pt x="2771" y="1843"/>
                      </a:lnTo>
                      <a:lnTo>
                        <a:pt x="2758" y="1846"/>
                      </a:lnTo>
                      <a:lnTo>
                        <a:pt x="2745" y="1861"/>
                      </a:lnTo>
                      <a:lnTo>
                        <a:pt x="2734" y="1875"/>
                      </a:lnTo>
                      <a:lnTo>
                        <a:pt x="2724" y="1887"/>
                      </a:lnTo>
                      <a:lnTo>
                        <a:pt x="2717" y="1900"/>
                      </a:lnTo>
                      <a:lnTo>
                        <a:pt x="2712" y="1911"/>
                      </a:lnTo>
                      <a:lnTo>
                        <a:pt x="2709" y="1922"/>
                      </a:lnTo>
                      <a:lnTo>
                        <a:pt x="2708" y="1928"/>
                      </a:lnTo>
                      <a:lnTo>
                        <a:pt x="2708" y="1933"/>
                      </a:lnTo>
                      <a:lnTo>
                        <a:pt x="2709" y="1938"/>
                      </a:lnTo>
                      <a:lnTo>
                        <a:pt x="2710" y="1943"/>
                      </a:lnTo>
                      <a:lnTo>
                        <a:pt x="2712" y="1956"/>
                      </a:lnTo>
                      <a:lnTo>
                        <a:pt x="2712" y="1969"/>
                      </a:lnTo>
                      <a:lnTo>
                        <a:pt x="2711" y="1982"/>
                      </a:lnTo>
                      <a:lnTo>
                        <a:pt x="2709" y="1995"/>
                      </a:lnTo>
                      <a:lnTo>
                        <a:pt x="2705" y="2007"/>
                      </a:lnTo>
                      <a:lnTo>
                        <a:pt x="2701" y="2017"/>
                      </a:lnTo>
                      <a:lnTo>
                        <a:pt x="2695" y="2028"/>
                      </a:lnTo>
                      <a:lnTo>
                        <a:pt x="2688" y="2037"/>
                      </a:lnTo>
                      <a:lnTo>
                        <a:pt x="2681" y="2045"/>
                      </a:lnTo>
                      <a:lnTo>
                        <a:pt x="2672" y="2053"/>
                      </a:lnTo>
                      <a:lnTo>
                        <a:pt x="2663" y="2059"/>
                      </a:lnTo>
                      <a:lnTo>
                        <a:pt x="2653" y="2064"/>
                      </a:lnTo>
                      <a:lnTo>
                        <a:pt x="2642" y="2067"/>
                      </a:lnTo>
                      <a:lnTo>
                        <a:pt x="2631" y="2070"/>
                      </a:lnTo>
                      <a:lnTo>
                        <a:pt x="2618" y="2071"/>
                      </a:lnTo>
                      <a:lnTo>
                        <a:pt x="2606" y="2070"/>
                      </a:lnTo>
                      <a:lnTo>
                        <a:pt x="2596" y="2143"/>
                      </a:lnTo>
                      <a:lnTo>
                        <a:pt x="2593" y="2158"/>
                      </a:lnTo>
                      <a:lnTo>
                        <a:pt x="2588" y="2171"/>
                      </a:lnTo>
                      <a:lnTo>
                        <a:pt x="2583" y="2182"/>
                      </a:lnTo>
                      <a:lnTo>
                        <a:pt x="2577" y="2192"/>
                      </a:lnTo>
                      <a:lnTo>
                        <a:pt x="2565" y="2210"/>
                      </a:lnTo>
                      <a:lnTo>
                        <a:pt x="2551" y="2227"/>
                      </a:lnTo>
                      <a:lnTo>
                        <a:pt x="2406" y="2354"/>
                      </a:lnTo>
                      <a:lnTo>
                        <a:pt x="2397" y="2342"/>
                      </a:lnTo>
                      <a:lnTo>
                        <a:pt x="2305" y="2309"/>
                      </a:lnTo>
                      <a:lnTo>
                        <a:pt x="2092" y="2309"/>
                      </a:lnTo>
                      <a:lnTo>
                        <a:pt x="2043" y="2283"/>
                      </a:lnTo>
                      <a:lnTo>
                        <a:pt x="1994" y="2255"/>
                      </a:lnTo>
                      <a:lnTo>
                        <a:pt x="1943" y="2229"/>
                      </a:lnTo>
                      <a:lnTo>
                        <a:pt x="1892" y="2203"/>
                      </a:lnTo>
                      <a:lnTo>
                        <a:pt x="1844" y="2177"/>
                      </a:lnTo>
                      <a:lnTo>
                        <a:pt x="1799" y="2151"/>
                      </a:lnTo>
                      <a:lnTo>
                        <a:pt x="1777" y="2137"/>
                      </a:lnTo>
                      <a:lnTo>
                        <a:pt x="1758" y="2123"/>
                      </a:lnTo>
                      <a:lnTo>
                        <a:pt x="1741" y="2109"/>
                      </a:lnTo>
                      <a:lnTo>
                        <a:pt x="1725" y="2096"/>
                      </a:lnTo>
                      <a:lnTo>
                        <a:pt x="1566" y="2046"/>
                      </a:lnTo>
                      <a:lnTo>
                        <a:pt x="1537" y="2059"/>
                      </a:lnTo>
                      <a:lnTo>
                        <a:pt x="1367" y="1936"/>
                      </a:lnTo>
                      <a:lnTo>
                        <a:pt x="1271" y="1919"/>
                      </a:lnTo>
                      <a:lnTo>
                        <a:pt x="1158" y="1844"/>
                      </a:lnTo>
                      <a:lnTo>
                        <a:pt x="956" y="1887"/>
                      </a:lnTo>
                      <a:lnTo>
                        <a:pt x="590" y="1587"/>
                      </a:lnTo>
                      <a:lnTo>
                        <a:pt x="478" y="1294"/>
                      </a:lnTo>
                      <a:lnTo>
                        <a:pt x="494" y="1189"/>
                      </a:lnTo>
                      <a:lnTo>
                        <a:pt x="474" y="1068"/>
                      </a:lnTo>
                      <a:lnTo>
                        <a:pt x="478" y="755"/>
                      </a:lnTo>
                      <a:lnTo>
                        <a:pt x="152" y="770"/>
                      </a:lnTo>
                      <a:lnTo>
                        <a:pt x="76" y="803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</p:grpSp>
        <p:sp>
          <p:nvSpPr>
            <p:cNvPr id="86053" name="Freeform 37"/>
            <p:cNvSpPr>
              <a:spLocks/>
            </p:cNvSpPr>
            <p:nvPr/>
          </p:nvSpPr>
          <p:spPr bwMode="auto">
            <a:xfrm>
              <a:off x="4917" y="1257"/>
              <a:ext cx="392" cy="464"/>
            </a:xfrm>
            <a:custGeom>
              <a:avLst/>
              <a:gdLst>
                <a:gd name="T0" fmla="*/ 235 w 1814"/>
                <a:gd name="T1" fmla="*/ 32 h 2172"/>
                <a:gd name="T2" fmla="*/ 399 w 1814"/>
                <a:gd name="T3" fmla="*/ 14 h 2172"/>
                <a:gd name="T4" fmla="*/ 569 w 1814"/>
                <a:gd name="T5" fmla="*/ 24 h 2172"/>
                <a:gd name="T6" fmla="*/ 670 w 1814"/>
                <a:gd name="T7" fmla="*/ 40 h 2172"/>
                <a:gd name="T8" fmla="*/ 736 w 1814"/>
                <a:gd name="T9" fmla="*/ 74 h 2172"/>
                <a:gd name="T10" fmla="*/ 825 w 1814"/>
                <a:gd name="T11" fmla="*/ 124 h 2172"/>
                <a:gd name="T12" fmla="*/ 897 w 1814"/>
                <a:gd name="T13" fmla="*/ 161 h 2172"/>
                <a:gd name="T14" fmla="*/ 965 w 1814"/>
                <a:gd name="T15" fmla="*/ 188 h 2172"/>
                <a:gd name="T16" fmla="*/ 1045 w 1814"/>
                <a:gd name="T17" fmla="*/ 269 h 2172"/>
                <a:gd name="T18" fmla="*/ 1184 w 1814"/>
                <a:gd name="T19" fmla="*/ 356 h 2172"/>
                <a:gd name="T20" fmla="*/ 1311 w 1814"/>
                <a:gd name="T21" fmla="*/ 395 h 2172"/>
                <a:gd name="T22" fmla="*/ 1476 w 1814"/>
                <a:gd name="T23" fmla="*/ 590 h 2172"/>
                <a:gd name="T24" fmla="*/ 1634 w 1814"/>
                <a:gd name="T25" fmla="*/ 731 h 2172"/>
                <a:gd name="T26" fmla="*/ 1813 w 1814"/>
                <a:gd name="T27" fmla="*/ 822 h 2172"/>
                <a:gd name="T28" fmla="*/ 1584 w 1814"/>
                <a:gd name="T29" fmla="*/ 1094 h 2172"/>
                <a:gd name="T30" fmla="*/ 1538 w 1814"/>
                <a:gd name="T31" fmla="*/ 1165 h 2172"/>
                <a:gd name="T32" fmla="*/ 1483 w 1814"/>
                <a:gd name="T33" fmla="*/ 1238 h 2172"/>
                <a:gd name="T34" fmla="*/ 1445 w 1814"/>
                <a:gd name="T35" fmla="*/ 1348 h 2172"/>
                <a:gd name="T36" fmla="*/ 1364 w 1814"/>
                <a:gd name="T37" fmla="*/ 1407 h 2172"/>
                <a:gd name="T38" fmla="*/ 1312 w 1814"/>
                <a:gd name="T39" fmla="*/ 1429 h 2172"/>
                <a:gd name="T40" fmla="*/ 1283 w 1814"/>
                <a:gd name="T41" fmla="*/ 1484 h 2172"/>
                <a:gd name="T42" fmla="*/ 1271 w 1814"/>
                <a:gd name="T43" fmla="*/ 1530 h 2172"/>
                <a:gd name="T44" fmla="*/ 1291 w 1814"/>
                <a:gd name="T45" fmla="*/ 1554 h 2172"/>
                <a:gd name="T46" fmla="*/ 1251 w 1814"/>
                <a:gd name="T47" fmla="*/ 1597 h 2172"/>
                <a:gd name="T48" fmla="*/ 1234 w 1814"/>
                <a:gd name="T49" fmla="*/ 1657 h 2172"/>
                <a:gd name="T50" fmla="*/ 1237 w 1814"/>
                <a:gd name="T51" fmla="*/ 1725 h 2172"/>
                <a:gd name="T52" fmla="*/ 1188 w 1814"/>
                <a:gd name="T53" fmla="*/ 1766 h 2172"/>
                <a:gd name="T54" fmla="*/ 1222 w 1814"/>
                <a:gd name="T55" fmla="*/ 1837 h 2172"/>
                <a:gd name="T56" fmla="*/ 1247 w 1814"/>
                <a:gd name="T57" fmla="*/ 1904 h 2172"/>
                <a:gd name="T58" fmla="*/ 1282 w 1814"/>
                <a:gd name="T59" fmla="*/ 1934 h 2172"/>
                <a:gd name="T60" fmla="*/ 1261 w 1814"/>
                <a:gd name="T61" fmla="*/ 1989 h 2172"/>
                <a:gd name="T62" fmla="*/ 1219 w 1814"/>
                <a:gd name="T63" fmla="*/ 2055 h 2172"/>
                <a:gd name="T64" fmla="*/ 1158 w 1814"/>
                <a:gd name="T65" fmla="*/ 2092 h 2172"/>
                <a:gd name="T66" fmla="*/ 1135 w 1814"/>
                <a:gd name="T67" fmla="*/ 2113 h 2172"/>
                <a:gd name="T68" fmla="*/ 1103 w 1814"/>
                <a:gd name="T69" fmla="*/ 2150 h 2172"/>
                <a:gd name="T70" fmla="*/ 1065 w 1814"/>
                <a:gd name="T71" fmla="*/ 2159 h 2172"/>
                <a:gd name="T72" fmla="*/ 1016 w 1814"/>
                <a:gd name="T73" fmla="*/ 2114 h 2172"/>
                <a:gd name="T74" fmla="*/ 943 w 1814"/>
                <a:gd name="T75" fmla="*/ 2090 h 2172"/>
                <a:gd name="T76" fmla="*/ 895 w 1814"/>
                <a:gd name="T77" fmla="*/ 2031 h 2172"/>
                <a:gd name="T78" fmla="*/ 828 w 1814"/>
                <a:gd name="T79" fmla="*/ 1965 h 2172"/>
                <a:gd name="T80" fmla="*/ 687 w 1814"/>
                <a:gd name="T81" fmla="*/ 1946 h 2172"/>
                <a:gd name="T82" fmla="*/ 467 w 1814"/>
                <a:gd name="T83" fmla="*/ 1971 h 2172"/>
                <a:gd name="T84" fmla="*/ 408 w 1814"/>
                <a:gd name="T85" fmla="*/ 1813 h 2172"/>
                <a:gd name="T86" fmla="*/ 447 w 1814"/>
                <a:gd name="T87" fmla="*/ 1769 h 2172"/>
                <a:gd name="T88" fmla="*/ 462 w 1814"/>
                <a:gd name="T89" fmla="*/ 1719 h 2172"/>
                <a:gd name="T90" fmla="*/ 419 w 1814"/>
                <a:gd name="T91" fmla="*/ 1692 h 2172"/>
                <a:gd name="T92" fmla="*/ 311 w 1814"/>
                <a:gd name="T93" fmla="*/ 1661 h 2172"/>
                <a:gd name="T94" fmla="*/ 284 w 1814"/>
                <a:gd name="T95" fmla="*/ 1554 h 2172"/>
                <a:gd name="T96" fmla="*/ 261 w 1814"/>
                <a:gd name="T97" fmla="*/ 1449 h 2172"/>
                <a:gd name="T98" fmla="*/ 250 w 1814"/>
                <a:gd name="T99" fmla="*/ 1374 h 2172"/>
                <a:gd name="T100" fmla="*/ 234 w 1814"/>
                <a:gd name="T101" fmla="*/ 1272 h 2172"/>
                <a:gd name="T102" fmla="*/ 225 w 1814"/>
                <a:gd name="T103" fmla="*/ 1167 h 2172"/>
                <a:gd name="T104" fmla="*/ 203 w 1814"/>
                <a:gd name="T105" fmla="*/ 1015 h 2172"/>
                <a:gd name="T106" fmla="*/ 93 w 1814"/>
                <a:gd name="T107" fmla="*/ 854 h 2172"/>
                <a:gd name="T108" fmla="*/ 102 w 1814"/>
                <a:gd name="T109" fmla="*/ 795 h 2172"/>
                <a:gd name="T110" fmla="*/ 131 w 1814"/>
                <a:gd name="T111" fmla="*/ 699 h 2172"/>
                <a:gd name="T112" fmla="*/ 91 w 1814"/>
                <a:gd name="T113" fmla="*/ 494 h 2172"/>
                <a:gd name="T114" fmla="*/ 0 w 1814"/>
                <a:gd name="T115" fmla="*/ 253 h 2172"/>
                <a:gd name="T116" fmla="*/ 81 w 1814"/>
                <a:gd name="T117" fmla="*/ 103 h 2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814" h="2172">
                  <a:moveTo>
                    <a:pt x="49" y="60"/>
                  </a:moveTo>
                  <a:lnTo>
                    <a:pt x="65" y="52"/>
                  </a:lnTo>
                  <a:lnTo>
                    <a:pt x="73" y="44"/>
                  </a:lnTo>
                  <a:lnTo>
                    <a:pt x="151" y="48"/>
                  </a:lnTo>
                  <a:lnTo>
                    <a:pt x="199" y="45"/>
                  </a:lnTo>
                  <a:lnTo>
                    <a:pt x="209" y="43"/>
                  </a:lnTo>
                  <a:lnTo>
                    <a:pt x="212" y="39"/>
                  </a:lnTo>
                  <a:lnTo>
                    <a:pt x="229" y="40"/>
                  </a:lnTo>
                  <a:lnTo>
                    <a:pt x="235" y="32"/>
                  </a:lnTo>
                  <a:lnTo>
                    <a:pt x="256" y="35"/>
                  </a:lnTo>
                  <a:lnTo>
                    <a:pt x="258" y="44"/>
                  </a:lnTo>
                  <a:lnTo>
                    <a:pt x="267" y="44"/>
                  </a:lnTo>
                  <a:lnTo>
                    <a:pt x="294" y="28"/>
                  </a:lnTo>
                  <a:lnTo>
                    <a:pt x="376" y="25"/>
                  </a:lnTo>
                  <a:lnTo>
                    <a:pt x="381" y="23"/>
                  </a:lnTo>
                  <a:lnTo>
                    <a:pt x="385" y="18"/>
                  </a:lnTo>
                  <a:lnTo>
                    <a:pt x="392" y="17"/>
                  </a:lnTo>
                  <a:lnTo>
                    <a:pt x="399" y="14"/>
                  </a:lnTo>
                  <a:lnTo>
                    <a:pt x="403" y="10"/>
                  </a:lnTo>
                  <a:lnTo>
                    <a:pt x="404" y="3"/>
                  </a:lnTo>
                  <a:lnTo>
                    <a:pt x="409" y="2"/>
                  </a:lnTo>
                  <a:lnTo>
                    <a:pt x="415" y="0"/>
                  </a:lnTo>
                  <a:lnTo>
                    <a:pt x="435" y="8"/>
                  </a:lnTo>
                  <a:lnTo>
                    <a:pt x="453" y="13"/>
                  </a:lnTo>
                  <a:lnTo>
                    <a:pt x="471" y="9"/>
                  </a:lnTo>
                  <a:lnTo>
                    <a:pt x="554" y="13"/>
                  </a:lnTo>
                  <a:lnTo>
                    <a:pt x="569" y="24"/>
                  </a:lnTo>
                  <a:lnTo>
                    <a:pt x="574" y="23"/>
                  </a:lnTo>
                  <a:lnTo>
                    <a:pt x="576" y="18"/>
                  </a:lnTo>
                  <a:lnTo>
                    <a:pt x="580" y="17"/>
                  </a:lnTo>
                  <a:lnTo>
                    <a:pt x="591" y="18"/>
                  </a:lnTo>
                  <a:lnTo>
                    <a:pt x="596" y="21"/>
                  </a:lnTo>
                  <a:lnTo>
                    <a:pt x="616" y="26"/>
                  </a:lnTo>
                  <a:lnTo>
                    <a:pt x="633" y="25"/>
                  </a:lnTo>
                  <a:lnTo>
                    <a:pt x="654" y="29"/>
                  </a:lnTo>
                  <a:lnTo>
                    <a:pt x="670" y="40"/>
                  </a:lnTo>
                  <a:lnTo>
                    <a:pt x="682" y="42"/>
                  </a:lnTo>
                  <a:lnTo>
                    <a:pt x="692" y="48"/>
                  </a:lnTo>
                  <a:lnTo>
                    <a:pt x="696" y="52"/>
                  </a:lnTo>
                  <a:lnTo>
                    <a:pt x="702" y="53"/>
                  </a:lnTo>
                  <a:lnTo>
                    <a:pt x="709" y="62"/>
                  </a:lnTo>
                  <a:lnTo>
                    <a:pt x="714" y="62"/>
                  </a:lnTo>
                  <a:lnTo>
                    <a:pt x="724" y="72"/>
                  </a:lnTo>
                  <a:lnTo>
                    <a:pt x="730" y="71"/>
                  </a:lnTo>
                  <a:lnTo>
                    <a:pt x="736" y="74"/>
                  </a:lnTo>
                  <a:lnTo>
                    <a:pt x="751" y="89"/>
                  </a:lnTo>
                  <a:lnTo>
                    <a:pt x="763" y="93"/>
                  </a:lnTo>
                  <a:lnTo>
                    <a:pt x="775" y="92"/>
                  </a:lnTo>
                  <a:lnTo>
                    <a:pt x="788" y="103"/>
                  </a:lnTo>
                  <a:lnTo>
                    <a:pt x="797" y="100"/>
                  </a:lnTo>
                  <a:lnTo>
                    <a:pt x="805" y="107"/>
                  </a:lnTo>
                  <a:lnTo>
                    <a:pt x="806" y="112"/>
                  </a:lnTo>
                  <a:lnTo>
                    <a:pt x="816" y="124"/>
                  </a:lnTo>
                  <a:lnTo>
                    <a:pt x="825" y="124"/>
                  </a:lnTo>
                  <a:lnTo>
                    <a:pt x="826" y="126"/>
                  </a:lnTo>
                  <a:lnTo>
                    <a:pt x="834" y="126"/>
                  </a:lnTo>
                  <a:lnTo>
                    <a:pt x="840" y="131"/>
                  </a:lnTo>
                  <a:lnTo>
                    <a:pt x="847" y="138"/>
                  </a:lnTo>
                  <a:lnTo>
                    <a:pt x="860" y="142"/>
                  </a:lnTo>
                  <a:lnTo>
                    <a:pt x="865" y="144"/>
                  </a:lnTo>
                  <a:lnTo>
                    <a:pt x="868" y="152"/>
                  </a:lnTo>
                  <a:lnTo>
                    <a:pt x="888" y="157"/>
                  </a:lnTo>
                  <a:lnTo>
                    <a:pt x="897" y="161"/>
                  </a:lnTo>
                  <a:lnTo>
                    <a:pt x="904" y="170"/>
                  </a:lnTo>
                  <a:lnTo>
                    <a:pt x="913" y="170"/>
                  </a:lnTo>
                  <a:lnTo>
                    <a:pt x="918" y="166"/>
                  </a:lnTo>
                  <a:lnTo>
                    <a:pt x="926" y="167"/>
                  </a:lnTo>
                  <a:lnTo>
                    <a:pt x="935" y="180"/>
                  </a:lnTo>
                  <a:lnTo>
                    <a:pt x="946" y="182"/>
                  </a:lnTo>
                  <a:lnTo>
                    <a:pt x="948" y="187"/>
                  </a:lnTo>
                  <a:lnTo>
                    <a:pt x="956" y="189"/>
                  </a:lnTo>
                  <a:lnTo>
                    <a:pt x="965" y="188"/>
                  </a:lnTo>
                  <a:lnTo>
                    <a:pt x="972" y="194"/>
                  </a:lnTo>
                  <a:lnTo>
                    <a:pt x="978" y="197"/>
                  </a:lnTo>
                  <a:lnTo>
                    <a:pt x="985" y="206"/>
                  </a:lnTo>
                  <a:lnTo>
                    <a:pt x="1012" y="242"/>
                  </a:lnTo>
                  <a:lnTo>
                    <a:pt x="1019" y="242"/>
                  </a:lnTo>
                  <a:lnTo>
                    <a:pt x="1025" y="242"/>
                  </a:lnTo>
                  <a:lnTo>
                    <a:pt x="1027" y="245"/>
                  </a:lnTo>
                  <a:lnTo>
                    <a:pt x="1030" y="251"/>
                  </a:lnTo>
                  <a:lnTo>
                    <a:pt x="1045" y="269"/>
                  </a:lnTo>
                  <a:lnTo>
                    <a:pt x="1058" y="271"/>
                  </a:lnTo>
                  <a:lnTo>
                    <a:pt x="1064" y="265"/>
                  </a:lnTo>
                  <a:lnTo>
                    <a:pt x="1081" y="264"/>
                  </a:lnTo>
                  <a:lnTo>
                    <a:pt x="1101" y="282"/>
                  </a:lnTo>
                  <a:lnTo>
                    <a:pt x="1120" y="312"/>
                  </a:lnTo>
                  <a:lnTo>
                    <a:pt x="1130" y="313"/>
                  </a:lnTo>
                  <a:lnTo>
                    <a:pt x="1142" y="326"/>
                  </a:lnTo>
                  <a:lnTo>
                    <a:pt x="1161" y="328"/>
                  </a:lnTo>
                  <a:lnTo>
                    <a:pt x="1184" y="356"/>
                  </a:lnTo>
                  <a:lnTo>
                    <a:pt x="1193" y="360"/>
                  </a:lnTo>
                  <a:lnTo>
                    <a:pt x="1211" y="368"/>
                  </a:lnTo>
                  <a:lnTo>
                    <a:pt x="1215" y="375"/>
                  </a:lnTo>
                  <a:lnTo>
                    <a:pt x="1235" y="389"/>
                  </a:lnTo>
                  <a:lnTo>
                    <a:pt x="1256" y="389"/>
                  </a:lnTo>
                  <a:lnTo>
                    <a:pt x="1284" y="401"/>
                  </a:lnTo>
                  <a:lnTo>
                    <a:pt x="1292" y="400"/>
                  </a:lnTo>
                  <a:lnTo>
                    <a:pt x="1306" y="405"/>
                  </a:lnTo>
                  <a:lnTo>
                    <a:pt x="1311" y="395"/>
                  </a:lnTo>
                  <a:lnTo>
                    <a:pt x="1319" y="407"/>
                  </a:lnTo>
                  <a:lnTo>
                    <a:pt x="1360" y="474"/>
                  </a:lnTo>
                  <a:lnTo>
                    <a:pt x="1385" y="495"/>
                  </a:lnTo>
                  <a:lnTo>
                    <a:pt x="1402" y="503"/>
                  </a:lnTo>
                  <a:lnTo>
                    <a:pt x="1417" y="521"/>
                  </a:lnTo>
                  <a:lnTo>
                    <a:pt x="1435" y="538"/>
                  </a:lnTo>
                  <a:lnTo>
                    <a:pt x="1455" y="565"/>
                  </a:lnTo>
                  <a:lnTo>
                    <a:pt x="1467" y="582"/>
                  </a:lnTo>
                  <a:lnTo>
                    <a:pt x="1476" y="590"/>
                  </a:lnTo>
                  <a:lnTo>
                    <a:pt x="1523" y="635"/>
                  </a:lnTo>
                  <a:lnTo>
                    <a:pt x="1560" y="668"/>
                  </a:lnTo>
                  <a:lnTo>
                    <a:pt x="1581" y="683"/>
                  </a:lnTo>
                  <a:lnTo>
                    <a:pt x="1601" y="693"/>
                  </a:lnTo>
                  <a:lnTo>
                    <a:pt x="1611" y="693"/>
                  </a:lnTo>
                  <a:lnTo>
                    <a:pt x="1623" y="700"/>
                  </a:lnTo>
                  <a:lnTo>
                    <a:pt x="1624" y="710"/>
                  </a:lnTo>
                  <a:lnTo>
                    <a:pt x="1629" y="714"/>
                  </a:lnTo>
                  <a:lnTo>
                    <a:pt x="1634" y="731"/>
                  </a:lnTo>
                  <a:lnTo>
                    <a:pt x="1655" y="751"/>
                  </a:lnTo>
                  <a:lnTo>
                    <a:pt x="1675" y="773"/>
                  </a:lnTo>
                  <a:lnTo>
                    <a:pt x="1696" y="790"/>
                  </a:lnTo>
                  <a:lnTo>
                    <a:pt x="1711" y="798"/>
                  </a:lnTo>
                  <a:lnTo>
                    <a:pt x="1721" y="798"/>
                  </a:lnTo>
                  <a:lnTo>
                    <a:pt x="1738" y="791"/>
                  </a:lnTo>
                  <a:lnTo>
                    <a:pt x="1752" y="803"/>
                  </a:lnTo>
                  <a:lnTo>
                    <a:pt x="1772" y="808"/>
                  </a:lnTo>
                  <a:lnTo>
                    <a:pt x="1813" y="822"/>
                  </a:lnTo>
                  <a:lnTo>
                    <a:pt x="1814" y="888"/>
                  </a:lnTo>
                  <a:lnTo>
                    <a:pt x="1677" y="920"/>
                  </a:lnTo>
                  <a:lnTo>
                    <a:pt x="1650" y="965"/>
                  </a:lnTo>
                  <a:lnTo>
                    <a:pt x="1624" y="1020"/>
                  </a:lnTo>
                  <a:lnTo>
                    <a:pt x="1600" y="1072"/>
                  </a:lnTo>
                  <a:lnTo>
                    <a:pt x="1600" y="1077"/>
                  </a:lnTo>
                  <a:lnTo>
                    <a:pt x="1597" y="1084"/>
                  </a:lnTo>
                  <a:lnTo>
                    <a:pt x="1590" y="1089"/>
                  </a:lnTo>
                  <a:lnTo>
                    <a:pt x="1584" y="1094"/>
                  </a:lnTo>
                  <a:lnTo>
                    <a:pt x="1579" y="1111"/>
                  </a:lnTo>
                  <a:lnTo>
                    <a:pt x="1574" y="1114"/>
                  </a:lnTo>
                  <a:lnTo>
                    <a:pt x="1570" y="1121"/>
                  </a:lnTo>
                  <a:lnTo>
                    <a:pt x="1564" y="1128"/>
                  </a:lnTo>
                  <a:lnTo>
                    <a:pt x="1560" y="1144"/>
                  </a:lnTo>
                  <a:lnTo>
                    <a:pt x="1553" y="1143"/>
                  </a:lnTo>
                  <a:lnTo>
                    <a:pt x="1544" y="1152"/>
                  </a:lnTo>
                  <a:lnTo>
                    <a:pt x="1537" y="1151"/>
                  </a:lnTo>
                  <a:lnTo>
                    <a:pt x="1538" y="1165"/>
                  </a:lnTo>
                  <a:lnTo>
                    <a:pt x="1546" y="1169"/>
                  </a:lnTo>
                  <a:lnTo>
                    <a:pt x="1538" y="1182"/>
                  </a:lnTo>
                  <a:lnTo>
                    <a:pt x="1523" y="1189"/>
                  </a:lnTo>
                  <a:lnTo>
                    <a:pt x="1520" y="1192"/>
                  </a:lnTo>
                  <a:lnTo>
                    <a:pt x="1519" y="1202"/>
                  </a:lnTo>
                  <a:lnTo>
                    <a:pt x="1515" y="1205"/>
                  </a:lnTo>
                  <a:lnTo>
                    <a:pt x="1511" y="1208"/>
                  </a:lnTo>
                  <a:lnTo>
                    <a:pt x="1504" y="1224"/>
                  </a:lnTo>
                  <a:lnTo>
                    <a:pt x="1483" y="1238"/>
                  </a:lnTo>
                  <a:lnTo>
                    <a:pt x="1480" y="1252"/>
                  </a:lnTo>
                  <a:lnTo>
                    <a:pt x="1480" y="1263"/>
                  </a:lnTo>
                  <a:lnTo>
                    <a:pt x="1498" y="1263"/>
                  </a:lnTo>
                  <a:lnTo>
                    <a:pt x="1499" y="1267"/>
                  </a:lnTo>
                  <a:lnTo>
                    <a:pt x="1469" y="1304"/>
                  </a:lnTo>
                  <a:lnTo>
                    <a:pt x="1465" y="1330"/>
                  </a:lnTo>
                  <a:lnTo>
                    <a:pt x="1457" y="1336"/>
                  </a:lnTo>
                  <a:lnTo>
                    <a:pt x="1455" y="1343"/>
                  </a:lnTo>
                  <a:lnTo>
                    <a:pt x="1445" y="1348"/>
                  </a:lnTo>
                  <a:lnTo>
                    <a:pt x="1446" y="1354"/>
                  </a:lnTo>
                  <a:lnTo>
                    <a:pt x="1442" y="1358"/>
                  </a:lnTo>
                  <a:lnTo>
                    <a:pt x="1436" y="1358"/>
                  </a:lnTo>
                  <a:lnTo>
                    <a:pt x="1407" y="1382"/>
                  </a:lnTo>
                  <a:lnTo>
                    <a:pt x="1406" y="1397"/>
                  </a:lnTo>
                  <a:lnTo>
                    <a:pt x="1382" y="1414"/>
                  </a:lnTo>
                  <a:lnTo>
                    <a:pt x="1377" y="1412"/>
                  </a:lnTo>
                  <a:lnTo>
                    <a:pt x="1369" y="1412"/>
                  </a:lnTo>
                  <a:lnTo>
                    <a:pt x="1364" y="1407"/>
                  </a:lnTo>
                  <a:lnTo>
                    <a:pt x="1363" y="1413"/>
                  </a:lnTo>
                  <a:lnTo>
                    <a:pt x="1359" y="1415"/>
                  </a:lnTo>
                  <a:lnTo>
                    <a:pt x="1356" y="1415"/>
                  </a:lnTo>
                  <a:lnTo>
                    <a:pt x="1348" y="1402"/>
                  </a:lnTo>
                  <a:lnTo>
                    <a:pt x="1339" y="1402"/>
                  </a:lnTo>
                  <a:lnTo>
                    <a:pt x="1328" y="1411"/>
                  </a:lnTo>
                  <a:lnTo>
                    <a:pt x="1323" y="1413"/>
                  </a:lnTo>
                  <a:lnTo>
                    <a:pt x="1320" y="1421"/>
                  </a:lnTo>
                  <a:lnTo>
                    <a:pt x="1312" y="1429"/>
                  </a:lnTo>
                  <a:lnTo>
                    <a:pt x="1308" y="1437"/>
                  </a:lnTo>
                  <a:lnTo>
                    <a:pt x="1307" y="1447"/>
                  </a:lnTo>
                  <a:lnTo>
                    <a:pt x="1299" y="1454"/>
                  </a:lnTo>
                  <a:lnTo>
                    <a:pt x="1298" y="1461"/>
                  </a:lnTo>
                  <a:lnTo>
                    <a:pt x="1291" y="1460"/>
                  </a:lnTo>
                  <a:lnTo>
                    <a:pt x="1288" y="1462"/>
                  </a:lnTo>
                  <a:lnTo>
                    <a:pt x="1286" y="1470"/>
                  </a:lnTo>
                  <a:lnTo>
                    <a:pt x="1289" y="1475"/>
                  </a:lnTo>
                  <a:lnTo>
                    <a:pt x="1283" y="1484"/>
                  </a:lnTo>
                  <a:lnTo>
                    <a:pt x="1278" y="1485"/>
                  </a:lnTo>
                  <a:lnTo>
                    <a:pt x="1274" y="1493"/>
                  </a:lnTo>
                  <a:lnTo>
                    <a:pt x="1271" y="1494"/>
                  </a:lnTo>
                  <a:lnTo>
                    <a:pt x="1265" y="1498"/>
                  </a:lnTo>
                  <a:lnTo>
                    <a:pt x="1268" y="1504"/>
                  </a:lnTo>
                  <a:lnTo>
                    <a:pt x="1269" y="1509"/>
                  </a:lnTo>
                  <a:lnTo>
                    <a:pt x="1264" y="1514"/>
                  </a:lnTo>
                  <a:lnTo>
                    <a:pt x="1265" y="1525"/>
                  </a:lnTo>
                  <a:lnTo>
                    <a:pt x="1271" y="1530"/>
                  </a:lnTo>
                  <a:lnTo>
                    <a:pt x="1268" y="1539"/>
                  </a:lnTo>
                  <a:lnTo>
                    <a:pt x="1262" y="1539"/>
                  </a:lnTo>
                  <a:lnTo>
                    <a:pt x="1259" y="1541"/>
                  </a:lnTo>
                  <a:lnTo>
                    <a:pt x="1257" y="1544"/>
                  </a:lnTo>
                  <a:lnTo>
                    <a:pt x="1257" y="1548"/>
                  </a:lnTo>
                  <a:lnTo>
                    <a:pt x="1263" y="1551"/>
                  </a:lnTo>
                  <a:lnTo>
                    <a:pt x="1280" y="1552"/>
                  </a:lnTo>
                  <a:lnTo>
                    <a:pt x="1285" y="1548"/>
                  </a:lnTo>
                  <a:lnTo>
                    <a:pt x="1291" y="1554"/>
                  </a:lnTo>
                  <a:lnTo>
                    <a:pt x="1287" y="1555"/>
                  </a:lnTo>
                  <a:lnTo>
                    <a:pt x="1285" y="1560"/>
                  </a:lnTo>
                  <a:lnTo>
                    <a:pt x="1276" y="1563"/>
                  </a:lnTo>
                  <a:lnTo>
                    <a:pt x="1274" y="1570"/>
                  </a:lnTo>
                  <a:lnTo>
                    <a:pt x="1270" y="1572"/>
                  </a:lnTo>
                  <a:lnTo>
                    <a:pt x="1268" y="1582"/>
                  </a:lnTo>
                  <a:lnTo>
                    <a:pt x="1263" y="1588"/>
                  </a:lnTo>
                  <a:lnTo>
                    <a:pt x="1255" y="1594"/>
                  </a:lnTo>
                  <a:lnTo>
                    <a:pt x="1251" y="1597"/>
                  </a:lnTo>
                  <a:lnTo>
                    <a:pt x="1249" y="1599"/>
                  </a:lnTo>
                  <a:lnTo>
                    <a:pt x="1249" y="1608"/>
                  </a:lnTo>
                  <a:lnTo>
                    <a:pt x="1237" y="1626"/>
                  </a:lnTo>
                  <a:lnTo>
                    <a:pt x="1242" y="1631"/>
                  </a:lnTo>
                  <a:lnTo>
                    <a:pt x="1242" y="1637"/>
                  </a:lnTo>
                  <a:lnTo>
                    <a:pt x="1230" y="1649"/>
                  </a:lnTo>
                  <a:lnTo>
                    <a:pt x="1228" y="1652"/>
                  </a:lnTo>
                  <a:lnTo>
                    <a:pt x="1230" y="1657"/>
                  </a:lnTo>
                  <a:lnTo>
                    <a:pt x="1234" y="1657"/>
                  </a:lnTo>
                  <a:lnTo>
                    <a:pt x="1233" y="1663"/>
                  </a:lnTo>
                  <a:lnTo>
                    <a:pt x="1231" y="1666"/>
                  </a:lnTo>
                  <a:lnTo>
                    <a:pt x="1227" y="1669"/>
                  </a:lnTo>
                  <a:lnTo>
                    <a:pt x="1222" y="1679"/>
                  </a:lnTo>
                  <a:lnTo>
                    <a:pt x="1229" y="1692"/>
                  </a:lnTo>
                  <a:lnTo>
                    <a:pt x="1231" y="1703"/>
                  </a:lnTo>
                  <a:lnTo>
                    <a:pt x="1247" y="1717"/>
                  </a:lnTo>
                  <a:lnTo>
                    <a:pt x="1237" y="1718"/>
                  </a:lnTo>
                  <a:lnTo>
                    <a:pt x="1237" y="1725"/>
                  </a:lnTo>
                  <a:lnTo>
                    <a:pt x="1231" y="1728"/>
                  </a:lnTo>
                  <a:lnTo>
                    <a:pt x="1224" y="1735"/>
                  </a:lnTo>
                  <a:lnTo>
                    <a:pt x="1221" y="1748"/>
                  </a:lnTo>
                  <a:lnTo>
                    <a:pt x="1213" y="1754"/>
                  </a:lnTo>
                  <a:lnTo>
                    <a:pt x="1204" y="1755"/>
                  </a:lnTo>
                  <a:lnTo>
                    <a:pt x="1203" y="1760"/>
                  </a:lnTo>
                  <a:lnTo>
                    <a:pt x="1199" y="1760"/>
                  </a:lnTo>
                  <a:lnTo>
                    <a:pt x="1195" y="1765"/>
                  </a:lnTo>
                  <a:lnTo>
                    <a:pt x="1188" y="1766"/>
                  </a:lnTo>
                  <a:lnTo>
                    <a:pt x="1184" y="1770"/>
                  </a:lnTo>
                  <a:lnTo>
                    <a:pt x="1186" y="1781"/>
                  </a:lnTo>
                  <a:lnTo>
                    <a:pt x="1184" y="1787"/>
                  </a:lnTo>
                  <a:lnTo>
                    <a:pt x="1190" y="1792"/>
                  </a:lnTo>
                  <a:lnTo>
                    <a:pt x="1190" y="1799"/>
                  </a:lnTo>
                  <a:lnTo>
                    <a:pt x="1184" y="1805"/>
                  </a:lnTo>
                  <a:lnTo>
                    <a:pt x="1211" y="1820"/>
                  </a:lnTo>
                  <a:lnTo>
                    <a:pt x="1223" y="1829"/>
                  </a:lnTo>
                  <a:lnTo>
                    <a:pt x="1222" y="1837"/>
                  </a:lnTo>
                  <a:lnTo>
                    <a:pt x="1228" y="1847"/>
                  </a:lnTo>
                  <a:lnTo>
                    <a:pt x="1228" y="1852"/>
                  </a:lnTo>
                  <a:lnTo>
                    <a:pt x="1222" y="1863"/>
                  </a:lnTo>
                  <a:lnTo>
                    <a:pt x="1220" y="1880"/>
                  </a:lnTo>
                  <a:lnTo>
                    <a:pt x="1217" y="1886"/>
                  </a:lnTo>
                  <a:lnTo>
                    <a:pt x="1235" y="1885"/>
                  </a:lnTo>
                  <a:lnTo>
                    <a:pt x="1239" y="1889"/>
                  </a:lnTo>
                  <a:lnTo>
                    <a:pt x="1245" y="1891"/>
                  </a:lnTo>
                  <a:lnTo>
                    <a:pt x="1247" y="1904"/>
                  </a:lnTo>
                  <a:lnTo>
                    <a:pt x="1251" y="1907"/>
                  </a:lnTo>
                  <a:lnTo>
                    <a:pt x="1256" y="1909"/>
                  </a:lnTo>
                  <a:lnTo>
                    <a:pt x="1257" y="1912"/>
                  </a:lnTo>
                  <a:lnTo>
                    <a:pt x="1261" y="1914"/>
                  </a:lnTo>
                  <a:lnTo>
                    <a:pt x="1273" y="1910"/>
                  </a:lnTo>
                  <a:lnTo>
                    <a:pt x="1276" y="1911"/>
                  </a:lnTo>
                  <a:lnTo>
                    <a:pt x="1275" y="1920"/>
                  </a:lnTo>
                  <a:lnTo>
                    <a:pt x="1280" y="1922"/>
                  </a:lnTo>
                  <a:lnTo>
                    <a:pt x="1282" y="1934"/>
                  </a:lnTo>
                  <a:lnTo>
                    <a:pt x="1275" y="1941"/>
                  </a:lnTo>
                  <a:lnTo>
                    <a:pt x="1276" y="1949"/>
                  </a:lnTo>
                  <a:lnTo>
                    <a:pt x="1273" y="1952"/>
                  </a:lnTo>
                  <a:lnTo>
                    <a:pt x="1272" y="1957"/>
                  </a:lnTo>
                  <a:lnTo>
                    <a:pt x="1266" y="1965"/>
                  </a:lnTo>
                  <a:lnTo>
                    <a:pt x="1264" y="1972"/>
                  </a:lnTo>
                  <a:lnTo>
                    <a:pt x="1257" y="1981"/>
                  </a:lnTo>
                  <a:lnTo>
                    <a:pt x="1261" y="1983"/>
                  </a:lnTo>
                  <a:lnTo>
                    <a:pt x="1261" y="1989"/>
                  </a:lnTo>
                  <a:lnTo>
                    <a:pt x="1254" y="1994"/>
                  </a:lnTo>
                  <a:lnTo>
                    <a:pt x="1252" y="2000"/>
                  </a:lnTo>
                  <a:lnTo>
                    <a:pt x="1235" y="2001"/>
                  </a:lnTo>
                  <a:lnTo>
                    <a:pt x="1241" y="2015"/>
                  </a:lnTo>
                  <a:lnTo>
                    <a:pt x="1237" y="2018"/>
                  </a:lnTo>
                  <a:lnTo>
                    <a:pt x="1231" y="2031"/>
                  </a:lnTo>
                  <a:lnTo>
                    <a:pt x="1228" y="2051"/>
                  </a:lnTo>
                  <a:lnTo>
                    <a:pt x="1221" y="2051"/>
                  </a:lnTo>
                  <a:lnTo>
                    <a:pt x="1219" y="2055"/>
                  </a:lnTo>
                  <a:lnTo>
                    <a:pt x="1209" y="2056"/>
                  </a:lnTo>
                  <a:lnTo>
                    <a:pt x="1206" y="2059"/>
                  </a:lnTo>
                  <a:lnTo>
                    <a:pt x="1201" y="2077"/>
                  </a:lnTo>
                  <a:lnTo>
                    <a:pt x="1195" y="2079"/>
                  </a:lnTo>
                  <a:lnTo>
                    <a:pt x="1191" y="2088"/>
                  </a:lnTo>
                  <a:lnTo>
                    <a:pt x="1179" y="2089"/>
                  </a:lnTo>
                  <a:lnTo>
                    <a:pt x="1168" y="2094"/>
                  </a:lnTo>
                  <a:lnTo>
                    <a:pt x="1165" y="2093"/>
                  </a:lnTo>
                  <a:lnTo>
                    <a:pt x="1158" y="2092"/>
                  </a:lnTo>
                  <a:lnTo>
                    <a:pt x="1156" y="2096"/>
                  </a:lnTo>
                  <a:lnTo>
                    <a:pt x="1160" y="2103"/>
                  </a:lnTo>
                  <a:lnTo>
                    <a:pt x="1159" y="2105"/>
                  </a:lnTo>
                  <a:lnTo>
                    <a:pt x="1157" y="2111"/>
                  </a:lnTo>
                  <a:lnTo>
                    <a:pt x="1151" y="2115"/>
                  </a:lnTo>
                  <a:lnTo>
                    <a:pt x="1145" y="2113"/>
                  </a:lnTo>
                  <a:lnTo>
                    <a:pt x="1140" y="2112"/>
                  </a:lnTo>
                  <a:lnTo>
                    <a:pt x="1138" y="2111"/>
                  </a:lnTo>
                  <a:lnTo>
                    <a:pt x="1135" y="2113"/>
                  </a:lnTo>
                  <a:lnTo>
                    <a:pt x="1132" y="2117"/>
                  </a:lnTo>
                  <a:lnTo>
                    <a:pt x="1130" y="2126"/>
                  </a:lnTo>
                  <a:lnTo>
                    <a:pt x="1123" y="2126"/>
                  </a:lnTo>
                  <a:lnTo>
                    <a:pt x="1121" y="2125"/>
                  </a:lnTo>
                  <a:lnTo>
                    <a:pt x="1117" y="2126"/>
                  </a:lnTo>
                  <a:lnTo>
                    <a:pt x="1115" y="2130"/>
                  </a:lnTo>
                  <a:lnTo>
                    <a:pt x="1111" y="2129"/>
                  </a:lnTo>
                  <a:lnTo>
                    <a:pt x="1106" y="2132"/>
                  </a:lnTo>
                  <a:lnTo>
                    <a:pt x="1103" y="2150"/>
                  </a:lnTo>
                  <a:lnTo>
                    <a:pt x="1099" y="2154"/>
                  </a:lnTo>
                  <a:lnTo>
                    <a:pt x="1094" y="2161"/>
                  </a:lnTo>
                  <a:lnTo>
                    <a:pt x="1092" y="2166"/>
                  </a:lnTo>
                  <a:lnTo>
                    <a:pt x="1084" y="2167"/>
                  </a:lnTo>
                  <a:lnTo>
                    <a:pt x="1077" y="2164"/>
                  </a:lnTo>
                  <a:lnTo>
                    <a:pt x="1074" y="2155"/>
                  </a:lnTo>
                  <a:lnTo>
                    <a:pt x="1071" y="2154"/>
                  </a:lnTo>
                  <a:lnTo>
                    <a:pt x="1069" y="2154"/>
                  </a:lnTo>
                  <a:lnTo>
                    <a:pt x="1065" y="2159"/>
                  </a:lnTo>
                  <a:lnTo>
                    <a:pt x="1053" y="2158"/>
                  </a:lnTo>
                  <a:lnTo>
                    <a:pt x="1051" y="2164"/>
                  </a:lnTo>
                  <a:lnTo>
                    <a:pt x="1037" y="2172"/>
                  </a:lnTo>
                  <a:lnTo>
                    <a:pt x="1037" y="2167"/>
                  </a:lnTo>
                  <a:lnTo>
                    <a:pt x="1039" y="2163"/>
                  </a:lnTo>
                  <a:lnTo>
                    <a:pt x="1038" y="2151"/>
                  </a:lnTo>
                  <a:lnTo>
                    <a:pt x="1034" y="2145"/>
                  </a:lnTo>
                  <a:lnTo>
                    <a:pt x="1033" y="2134"/>
                  </a:lnTo>
                  <a:lnTo>
                    <a:pt x="1016" y="2114"/>
                  </a:lnTo>
                  <a:lnTo>
                    <a:pt x="998" y="2110"/>
                  </a:lnTo>
                  <a:lnTo>
                    <a:pt x="992" y="2102"/>
                  </a:lnTo>
                  <a:lnTo>
                    <a:pt x="983" y="2102"/>
                  </a:lnTo>
                  <a:lnTo>
                    <a:pt x="975" y="2105"/>
                  </a:lnTo>
                  <a:lnTo>
                    <a:pt x="970" y="2109"/>
                  </a:lnTo>
                  <a:lnTo>
                    <a:pt x="966" y="2108"/>
                  </a:lnTo>
                  <a:lnTo>
                    <a:pt x="968" y="2100"/>
                  </a:lnTo>
                  <a:lnTo>
                    <a:pt x="957" y="2089"/>
                  </a:lnTo>
                  <a:lnTo>
                    <a:pt x="943" y="2090"/>
                  </a:lnTo>
                  <a:lnTo>
                    <a:pt x="939" y="2087"/>
                  </a:lnTo>
                  <a:lnTo>
                    <a:pt x="935" y="2086"/>
                  </a:lnTo>
                  <a:lnTo>
                    <a:pt x="931" y="2084"/>
                  </a:lnTo>
                  <a:lnTo>
                    <a:pt x="926" y="2078"/>
                  </a:lnTo>
                  <a:lnTo>
                    <a:pt x="919" y="2076"/>
                  </a:lnTo>
                  <a:lnTo>
                    <a:pt x="907" y="2068"/>
                  </a:lnTo>
                  <a:lnTo>
                    <a:pt x="893" y="2065"/>
                  </a:lnTo>
                  <a:lnTo>
                    <a:pt x="891" y="2039"/>
                  </a:lnTo>
                  <a:lnTo>
                    <a:pt x="895" y="2031"/>
                  </a:lnTo>
                  <a:lnTo>
                    <a:pt x="895" y="2016"/>
                  </a:lnTo>
                  <a:lnTo>
                    <a:pt x="893" y="2004"/>
                  </a:lnTo>
                  <a:lnTo>
                    <a:pt x="880" y="1997"/>
                  </a:lnTo>
                  <a:lnTo>
                    <a:pt x="871" y="1997"/>
                  </a:lnTo>
                  <a:lnTo>
                    <a:pt x="867" y="1995"/>
                  </a:lnTo>
                  <a:lnTo>
                    <a:pt x="861" y="1988"/>
                  </a:lnTo>
                  <a:lnTo>
                    <a:pt x="858" y="1984"/>
                  </a:lnTo>
                  <a:lnTo>
                    <a:pt x="837" y="1970"/>
                  </a:lnTo>
                  <a:lnTo>
                    <a:pt x="828" y="1965"/>
                  </a:lnTo>
                  <a:lnTo>
                    <a:pt x="815" y="1952"/>
                  </a:lnTo>
                  <a:lnTo>
                    <a:pt x="790" y="1943"/>
                  </a:lnTo>
                  <a:lnTo>
                    <a:pt x="773" y="1941"/>
                  </a:lnTo>
                  <a:lnTo>
                    <a:pt x="748" y="1943"/>
                  </a:lnTo>
                  <a:lnTo>
                    <a:pt x="739" y="1947"/>
                  </a:lnTo>
                  <a:lnTo>
                    <a:pt x="728" y="1948"/>
                  </a:lnTo>
                  <a:lnTo>
                    <a:pt x="711" y="1949"/>
                  </a:lnTo>
                  <a:lnTo>
                    <a:pt x="700" y="1945"/>
                  </a:lnTo>
                  <a:lnTo>
                    <a:pt x="687" y="1946"/>
                  </a:lnTo>
                  <a:lnTo>
                    <a:pt x="638" y="1965"/>
                  </a:lnTo>
                  <a:lnTo>
                    <a:pt x="637" y="1971"/>
                  </a:lnTo>
                  <a:lnTo>
                    <a:pt x="630" y="1975"/>
                  </a:lnTo>
                  <a:lnTo>
                    <a:pt x="603" y="1975"/>
                  </a:lnTo>
                  <a:lnTo>
                    <a:pt x="531" y="1989"/>
                  </a:lnTo>
                  <a:lnTo>
                    <a:pt x="517" y="1971"/>
                  </a:lnTo>
                  <a:lnTo>
                    <a:pt x="507" y="1969"/>
                  </a:lnTo>
                  <a:lnTo>
                    <a:pt x="480" y="1957"/>
                  </a:lnTo>
                  <a:lnTo>
                    <a:pt x="467" y="1971"/>
                  </a:lnTo>
                  <a:lnTo>
                    <a:pt x="400" y="1972"/>
                  </a:lnTo>
                  <a:lnTo>
                    <a:pt x="402" y="1964"/>
                  </a:lnTo>
                  <a:lnTo>
                    <a:pt x="404" y="1943"/>
                  </a:lnTo>
                  <a:lnTo>
                    <a:pt x="399" y="1935"/>
                  </a:lnTo>
                  <a:lnTo>
                    <a:pt x="392" y="1930"/>
                  </a:lnTo>
                  <a:lnTo>
                    <a:pt x="384" y="1924"/>
                  </a:lnTo>
                  <a:lnTo>
                    <a:pt x="378" y="1914"/>
                  </a:lnTo>
                  <a:lnTo>
                    <a:pt x="375" y="1887"/>
                  </a:lnTo>
                  <a:lnTo>
                    <a:pt x="408" y="1813"/>
                  </a:lnTo>
                  <a:lnTo>
                    <a:pt x="419" y="1807"/>
                  </a:lnTo>
                  <a:lnTo>
                    <a:pt x="421" y="1802"/>
                  </a:lnTo>
                  <a:lnTo>
                    <a:pt x="425" y="1796"/>
                  </a:lnTo>
                  <a:lnTo>
                    <a:pt x="428" y="1797"/>
                  </a:lnTo>
                  <a:lnTo>
                    <a:pt x="433" y="1791"/>
                  </a:lnTo>
                  <a:lnTo>
                    <a:pt x="442" y="1785"/>
                  </a:lnTo>
                  <a:lnTo>
                    <a:pt x="451" y="1781"/>
                  </a:lnTo>
                  <a:lnTo>
                    <a:pt x="452" y="1775"/>
                  </a:lnTo>
                  <a:lnTo>
                    <a:pt x="447" y="1769"/>
                  </a:lnTo>
                  <a:lnTo>
                    <a:pt x="446" y="1764"/>
                  </a:lnTo>
                  <a:lnTo>
                    <a:pt x="450" y="1756"/>
                  </a:lnTo>
                  <a:lnTo>
                    <a:pt x="450" y="1745"/>
                  </a:lnTo>
                  <a:lnTo>
                    <a:pt x="460" y="1744"/>
                  </a:lnTo>
                  <a:lnTo>
                    <a:pt x="467" y="1736"/>
                  </a:lnTo>
                  <a:lnTo>
                    <a:pt x="475" y="1724"/>
                  </a:lnTo>
                  <a:lnTo>
                    <a:pt x="473" y="1720"/>
                  </a:lnTo>
                  <a:lnTo>
                    <a:pt x="467" y="1718"/>
                  </a:lnTo>
                  <a:lnTo>
                    <a:pt x="462" y="1719"/>
                  </a:lnTo>
                  <a:lnTo>
                    <a:pt x="454" y="1729"/>
                  </a:lnTo>
                  <a:lnTo>
                    <a:pt x="450" y="1730"/>
                  </a:lnTo>
                  <a:lnTo>
                    <a:pt x="444" y="1725"/>
                  </a:lnTo>
                  <a:lnTo>
                    <a:pt x="437" y="1709"/>
                  </a:lnTo>
                  <a:lnTo>
                    <a:pt x="437" y="1699"/>
                  </a:lnTo>
                  <a:lnTo>
                    <a:pt x="428" y="1697"/>
                  </a:lnTo>
                  <a:lnTo>
                    <a:pt x="424" y="1690"/>
                  </a:lnTo>
                  <a:lnTo>
                    <a:pt x="422" y="1690"/>
                  </a:lnTo>
                  <a:lnTo>
                    <a:pt x="419" y="1692"/>
                  </a:lnTo>
                  <a:lnTo>
                    <a:pt x="409" y="1692"/>
                  </a:lnTo>
                  <a:lnTo>
                    <a:pt x="407" y="1690"/>
                  </a:lnTo>
                  <a:lnTo>
                    <a:pt x="391" y="1687"/>
                  </a:lnTo>
                  <a:lnTo>
                    <a:pt x="366" y="1684"/>
                  </a:lnTo>
                  <a:lnTo>
                    <a:pt x="361" y="1680"/>
                  </a:lnTo>
                  <a:lnTo>
                    <a:pt x="355" y="1672"/>
                  </a:lnTo>
                  <a:lnTo>
                    <a:pt x="351" y="1670"/>
                  </a:lnTo>
                  <a:lnTo>
                    <a:pt x="329" y="1670"/>
                  </a:lnTo>
                  <a:lnTo>
                    <a:pt x="311" y="1661"/>
                  </a:lnTo>
                  <a:lnTo>
                    <a:pt x="310" y="1651"/>
                  </a:lnTo>
                  <a:lnTo>
                    <a:pt x="314" y="1638"/>
                  </a:lnTo>
                  <a:lnTo>
                    <a:pt x="308" y="1621"/>
                  </a:lnTo>
                  <a:lnTo>
                    <a:pt x="289" y="1601"/>
                  </a:lnTo>
                  <a:lnTo>
                    <a:pt x="289" y="1594"/>
                  </a:lnTo>
                  <a:lnTo>
                    <a:pt x="286" y="1583"/>
                  </a:lnTo>
                  <a:lnTo>
                    <a:pt x="287" y="1563"/>
                  </a:lnTo>
                  <a:lnTo>
                    <a:pt x="286" y="1557"/>
                  </a:lnTo>
                  <a:lnTo>
                    <a:pt x="284" y="1554"/>
                  </a:lnTo>
                  <a:lnTo>
                    <a:pt x="283" y="1548"/>
                  </a:lnTo>
                  <a:lnTo>
                    <a:pt x="285" y="1543"/>
                  </a:lnTo>
                  <a:lnTo>
                    <a:pt x="294" y="1527"/>
                  </a:lnTo>
                  <a:lnTo>
                    <a:pt x="292" y="1517"/>
                  </a:lnTo>
                  <a:lnTo>
                    <a:pt x="284" y="1507"/>
                  </a:lnTo>
                  <a:lnTo>
                    <a:pt x="274" y="1495"/>
                  </a:lnTo>
                  <a:lnTo>
                    <a:pt x="267" y="1478"/>
                  </a:lnTo>
                  <a:lnTo>
                    <a:pt x="262" y="1462"/>
                  </a:lnTo>
                  <a:lnTo>
                    <a:pt x="261" y="1449"/>
                  </a:lnTo>
                  <a:lnTo>
                    <a:pt x="264" y="1443"/>
                  </a:lnTo>
                  <a:lnTo>
                    <a:pt x="265" y="1434"/>
                  </a:lnTo>
                  <a:lnTo>
                    <a:pt x="256" y="1420"/>
                  </a:lnTo>
                  <a:lnTo>
                    <a:pt x="252" y="1403"/>
                  </a:lnTo>
                  <a:lnTo>
                    <a:pt x="243" y="1395"/>
                  </a:lnTo>
                  <a:lnTo>
                    <a:pt x="240" y="1391"/>
                  </a:lnTo>
                  <a:lnTo>
                    <a:pt x="239" y="1382"/>
                  </a:lnTo>
                  <a:lnTo>
                    <a:pt x="243" y="1377"/>
                  </a:lnTo>
                  <a:lnTo>
                    <a:pt x="250" y="1374"/>
                  </a:lnTo>
                  <a:lnTo>
                    <a:pt x="252" y="1368"/>
                  </a:lnTo>
                  <a:lnTo>
                    <a:pt x="250" y="1349"/>
                  </a:lnTo>
                  <a:lnTo>
                    <a:pt x="242" y="1335"/>
                  </a:lnTo>
                  <a:lnTo>
                    <a:pt x="241" y="1323"/>
                  </a:lnTo>
                  <a:lnTo>
                    <a:pt x="237" y="1311"/>
                  </a:lnTo>
                  <a:lnTo>
                    <a:pt x="237" y="1303"/>
                  </a:lnTo>
                  <a:lnTo>
                    <a:pt x="238" y="1301"/>
                  </a:lnTo>
                  <a:lnTo>
                    <a:pt x="237" y="1279"/>
                  </a:lnTo>
                  <a:lnTo>
                    <a:pt x="234" y="1272"/>
                  </a:lnTo>
                  <a:lnTo>
                    <a:pt x="233" y="1259"/>
                  </a:lnTo>
                  <a:lnTo>
                    <a:pt x="228" y="1250"/>
                  </a:lnTo>
                  <a:lnTo>
                    <a:pt x="227" y="1239"/>
                  </a:lnTo>
                  <a:lnTo>
                    <a:pt x="229" y="1235"/>
                  </a:lnTo>
                  <a:lnTo>
                    <a:pt x="233" y="1233"/>
                  </a:lnTo>
                  <a:lnTo>
                    <a:pt x="239" y="1223"/>
                  </a:lnTo>
                  <a:lnTo>
                    <a:pt x="239" y="1210"/>
                  </a:lnTo>
                  <a:lnTo>
                    <a:pt x="224" y="1185"/>
                  </a:lnTo>
                  <a:lnTo>
                    <a:pt x="225" y="1167"/>
                  </a:lnTo>
                  <a:lnTo>
                    <a:pt x="233" y="1152"/>
                  </a:lnTo>
                  <a:lnTo>
                    <a:pt x="192" y="1127"/>
                  </a:lnTo>
                  <a:lnTo>
                    <a:pt x="229" y="1078"/>
                  </a:lnTo>
                  <a:lnTo>
                    <a:pt x="229" y="1067"/>
                  </a:lnTo>
                  <a:lnTo>
                    <a:pt x="225" y="1057"/>
                  </a:lnTo>
                  <a:lnTo>
                    <a:pt x="223" y="1037"/>
                  </a:lnTo>
                  <a:lnTo>
                    <a:pt x="218" y="1032"/>
                  </a:lnTo>
                  <a:lnTo>
                    <a:pt x="212" y="1016"/>
                  </a:lnTo>
                  <a:lnTo>
                    <a:pt x="203" y="1015"/>
                  </a:lnTo>
                  <a:lnTo>
                    <a:pt x="178" y="991"/>
                  </a:lnTo>
                  <a:lnTo>
                    <a:pt x="175" y="982"/>
                  </a:lnTo>
                  <a:lnTo>
                    <a:pt x="165" y="981"/>
                  </a:lnTo>
                  <a:lnTo>
                    <a:pt x="161" y="973"/>
                  </a:lnTo>
                  <a:lnTo>
                    <a:pt x="156" y="971"/>
                  </a:lnTo>
                  <a:lnTo>
                    <a:pt x="129" y="950"/>
                  </a:lnTo>
                  <a:lnTo>
                    <a:pt x="89" y="878"/>
                  </a:lnTo>
                  <a:lnTo>
                    <a:pt x="98" y="858"/>
                  </a:lnTo>
                  <a:lnTo>
                    <a:pt x="93" y="854"/>
                  </a:lnTo>
                  <a:lnTo>
                    <a:pt x="88" y="851"/>
                  </a:lnTo>
                  <a:lnTo>
                    <a:pt x="86" y="848"/>
                  </a:lnTo>
                  <a:lnTo>
                    <a:pt x="91" y="842"/>
                  </a:lnTo>
                  <a:lnTo>
                    <a:pt x="96" y="841"/>
                  </a:lnTo>
                  <a:lnTo>
                    <a:pt x="97" y="837"/>
                  </a:lnTo>
                  <a:lnTo>
                    <a:pt x="104" y="834"/>
                  </a:lnTo>
                  <a:lnTo>
                    <a:pt x="106" y="825"/>
                  </a:lnTo>
                  <a:lnTo>
                    <a:pt x="115" y="809"/>
                  </a:lnTo>
                  <a:lnTo>
                    <a:pt x="102" y="795"/>
                  </a:lnTo>
                  <a:lnTo>
                    <a:pt x="94" y="789"/>
                  </a:lnTo>
                  <a:lnTo>
                    <a:pt x="90" y="781"/>
                  </a:lnTo>
                  <a:lnTo>
                    <a:pt x="90" y="777"/>
                  </a:lnTo>
                  <a:lnTo>
                    <a:pt x="97" y="769"/>
                  </a:lnTo>
                  <a:lnTo>
                    <a:pt x="102" y="759"/>
                  </a:lnTo>
                  <a:lnTo>
                    <a:pt x="111" y="738"/>
                  </a:lnTo>
                  <a:lnTo>
                    <a:pt x="110" y="722"/>
                  </a:lnTo>
                  <a:lnTo>
                    <a:pt x="129" y="712"/>
                  </a:lnTo>
                  <a:lnTo>
                    <a:pt x="131" y="699"/>
                  </a:lnTo>
                  <a:lnTo>
                    <a:pt x="132" y="641"/>
                  </a:lnTo>
                  <a:lnTo>
                    <a:pt x="136" y="622"/>
                  </a:lnTo>
                  <a:lnTo>
                    <a:pt x="143" y="614"/>
                  </a:lnTo>
                  <a:lnTo>
                    <a:pt x="143" y="593"/>
                  </a:lnTo>
                  <a:lnTo>
                    <a:pt x="136" y="581"/>
                  </a:lnTo>
                  <a:lnTo>
                    <a:pt x="134" y="572"/>
                  </a:lnTo>
                  <a:lnTo>
                    <a:pt x="98" y="521"/>
                  </a:lnTo>
                  <a:lnTo>
                    <a:pt x="96" y="508"/>
                  </a:lnTo>
                  <a:lnTo>
                    <a:pt x="91" y="494"/>
                  </a:lnTo>
                  <a:lnTo>
                    <a:pt x="90" y="488"/>
                  </a:lnTo>
                  <a:lnTo>
                    <a:pt x="88" y="484"/>
                  </a:lnTo>
                  <a:lnTo>
                    <a:pt x="87" y="468"/>
                  </a:lnTo>
                  <a:lnTo>
                    <a:pt x="81" y="457"/>
                  </a:lnTo>
                  <a:lnTo>
                    <a:pt x="79" y="440"/>
                  </a:lnTo>
                  <a:lnTo>
                    <a:pt x="66" y="425"/>
                  </a:lnTo>
                  <a:lnTo>
                    <a:pt x="52" y="414"/>
                  </a:lnTo>
                  <a:lnTo>
                    <a:pt x="9" y="320"/>
                  </a:lnTo>
                  <a:lnTo>
                    <a:pt x="0" y="253"/>
                  </a:lnTo>
                  <a:lnTo>
                    <a:pt x="49" y="169"/>
                  </a:lnTo>
                  <a:lnTo>
                    <a:pt x="47" y="162"/>
                  </a:lnTo>
                  <a:lnTo>
                    <a:pt x="50" y="160"/>
                  </a:lnTo>
                  <a:lnTo>
                    <a:pt x="52" y="154"/>
                  </a:lnTo>
                  <a:lnTo>
                    <a:pt x="79" y="129"/>
                  </a:lnTo>
                  <a:lnTo>
                    <a:pt x="80" y="122"/>
                  </a:lnTo>
                  <a:lnTo>
                    <a:pt x="77" y="122"/>
                  </a:lnTo>
                  <a:lnTo>
                    <a:pt x="77" y="114"/>
                  </a:lnTo>
                  <a:lnTo>
                    <a:pt x="81" y="103"/>
                  </a:lnTo>
                  <a:lnTo>
                    <a:pt x="73" y="86"/>
                  </a:lnTo>
                  <a:lnTo>
                    <a:pt x="71" y="79"/>
                  </a:lnTo>
                  <a:lnTo>
                    <a:pt x="58" y="78"/>
                  </a:lnTo>
                  <a:lnTo>
                    <a:pt x="49" y="72"/>
                  </a:lnTo>
                  <a:lnTo>
                    <a:pt x="49" y="60"/>
                  </a:lnTo>
                  <a:close/>
                </a:path>
              </a:pathLst>
            </a:custGeom>
            <a:solidFill>
              <a:srgbClr val="066168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86054" name="Rectangle 38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86055" name="Text Box 39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86056" name="Rectangle 40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86057" name="Rectangle 41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INFRAESTRUTURA</a:t>
            </a:r>
          </a:p>
        </p:txBody>
      </p:sp>
      <p:pic>
        <p:nvPicPr>
          <p:cNvPr id="86058" name="Picture 42" descr="Barra inferior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035675"/>
            <a:ext cx="9147175" cy="8223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6059" name="Picture 43" descr="Logo ADECE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0825" y="6421438"/>
            <a:ext cx="1447800" cy="27146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6060" name="Picture 44" descr="LOGO Governo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35150" y="6353175"/>
            <a:ext cx="1301750" cy="4365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6061" name="Oval 45"/>
          <p:cNvSpPr>
            <a:spLocks noChangeArrowheads="1"/>
          </p:cNvSpPr>
          <p:nvPr/>
        </p:nvSpPr>
        <p:spPr bwMode="auto">
          <a:xfrm>
            <a:off x="5908675" y="2479675"/>
            <a:ext cx="1012825" cy="1012825"/>
          </a:xfrm>
          <a:prstGeom prst="ellipse">
            <a:avLst/>
          </a:prstGeom>
          <a:solidFill>
            <a:srgbClr val="FFFFFF">
              <a:alpha val="39000"/>
            </a:srgbClr>
          </a:solidFill>
          <a:ln w="381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86062" name="Freeform 46"/>
          <p:cNvSpPr>
            <a:spLocks/>
          </p:cNvSpPr>
          <p:nvPr/>
        </p:nvSpPr>
        <p:spPr bwMode="auto">
          <a:xfrm>
            <a:off x="6042025" y="2757488"/>
            <a:ext cx="739775" cy="433387"/>
          </a:xfrm>
          <a:custGeom>
            <a:avLst/>
            <a:gdLst>
              <a:gd name="T0" fmla="*/ 21 w 442"/>
              <a:gd name="T1" fmla="*/ 1 h 258"/>
              <a:gd name="T2" fmla="*/ 390 w 442"/>
              <a:gd name="T3" fmla="*/ 0 h 258"/>
              <a:gd name="T4" fmla="*/ 430 w 442"/>
              <a:gd name="T5" fmla="*/ 46 h 258"/>
              <a:gd name="T6" fmla="*/ 442 w 442"/>
              <a:gd name="T7" fmla="*/ 120 h 258"/>
              <a:gd name="T8" fmla="*/ 410 w 442"/>
              <a:gd name="T9" fmla="*/ 152 h 258"/>
              <a:gd name="T10" fmla="*/ 408 w 442"/>
              <a:gd name="T11" fmla="*/ 176 h 258"/>
              <a:gd name="T12" fmla="*/ 420 w 442"/>
              <a:gd name="T13" fmla="*/ 202 h 258"/>
              <a:gd name="T14" fmla="*/ 416 w 442"/>
              <a:gd name="T15" fmla="*/ 228 h 258"/>
              <a:gd name="T16" fmla="*/ 436 w 442"/>
              <a:gd name="T17" fmla="*/ 258 h 258"/>
              <a:gd name="T18" fmla="*/ 4 w 442"/>
              <a:gd name="T19" fmla="*/ 258 h 258"/>
              <a:gd name="T20" fmla="*/ 10 w 442"/>
              <a:gd name="T21" fmla="*/ 210 h 258"/>
              <a:gd name="T22" fmla="*/ 2 w 442"/>
              <a:gd name="T23" fmla="*/ 190 h 258"/>
              <a:gd name="T24" fmla="*/ 0 w 442"/>
              <a:gd name="T25" fmla="*/ 150 h 258"/>
              <a:gd name="T26" fmla="*/ 34 w 442"/>
              <a:gd name="T27" fmla="*/ 118 h 258"/>
              <a:gd name="T28" fmla="*/ 16 w 442"/>
              <a:gd name="T29" fmla="*/ 84 h 258"/>
              <a:gd name="T30" fmla="*/ 34 w 442"/>
              <a:gd name="T31" fmla="*/ 52 h 258"/>
              <a:gd name="T32" fmla="*/ 24 w 442"/>
              <a:gd name="T33" fmla="*/ 2 h 2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42" h="258">
                <a:moveTo>
                  <a:pt x="21" y="1"/>
                </a:moveTo>
                <a:lnTo>
                  <a:pt x="390" y="0"/>
                </a:lnTo>
                <a:lnTo>
                  <a:pt x="430" y="46"/>
                </a:lnTo>
                <a:lnTo>
                  <a:pt x="442" y="120"/>
                </a:lnTo>
                <a:lnTo>
                  <a:pt x="410" y="152"/>
                </a:lnTo>
                <a:lnTo>
                  <a:pt x="408" y="176"/>
                </a:lnTo>
                <a:lnTo>
                  <a:pt x="420" y="202"/>
                </a:lnTo>
                <a:lnTo>
                  <a:pt x="416" y="228"/>
                </a:lnTo>
                <a:lnTo>
                  <a:pt x="436" y="258"/>
                </a:lnTo>
                <a:lnTo>
                  <a:pt x="4" y="258"/>
                </a:lnTo>
                <a:lnTo>
                  <a:pt x="10" y="210"/>
                </a:lnTo>
                <a:lnTo>
                  <a:pt x="2" y="190"/>
                </a:lnTo>
                <a:lnTo>
                  <a:pt x="0" y="150"/>
                </a:lnTo>
                <a:lnTo>
                  <a:pt x="34" y="118"/>
                </a:lnTo>
                <a:lnTo>
                  <a:pt x="16" y="84"/>
                </a:lnTo>
                <a:lnTo>
                  <a:pt x="34" y="52"/>
                </a:lnTo>
                <a:lnTo>
                  <a:pt x="24" y="2"/>
                </a:lnTo>
              </a:path>
            </a:pathLst>
          </a:custGeom>
          <a:solidFill>
            <a:schemeClr val="bg1"/>
          </a:solidFill>
          <a:ln w="9525">
            <a:solidFill>
              <a:schemeClr val="bg1"/>
            </a:solidFill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86063" name="Line 47"/>
          <p:cNvSpPr>
            <a:spLocks noChangeShapeType="1"/>
          </p:cNvSpPr>
          <p:nvPr/>
        </p:nvSpPr>
        <p:spPr bwMode="auto">
          <a:xfrm flipH="1" flipV="1">
            <a:off x="6683375" y="3419475"/>
            <a:ext cx="147638" cy="252413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pic>
        <p:nvPicPr>
          <p:cNvPr id="86064" name="Picture 48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07113" y="2806700"/>
            <a:ext cx="190500" cy="193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86065" name="Picture 49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10300" y="2806700"/>
            <a:ext cx="190500" cy="193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86066" name="Picture 50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3488" y="2806700"/>
            <a:ext cx="190500" cy="193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86067" name="Picture 51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57700" y="1882775"/>
            <a:ext cx="288925" cy="292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86068" name="Picture 52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84938" y="2741613"/>
            <a:ext cx="190500" cy="193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86069" name="Picture 53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3488" y="2928938"/>
            <a:ext cx="190500" cy="193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86070" name="Picture 54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97400" y="2686050"/>
            <a:ext cx="288925" cy="292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86071" name="Picture 55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56038" y="2836863"/>
            <a:ext cx="288925" cy="292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86072" name="Picture 56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05375" y="950913"/>
            <a:ext cx="288925" cy="292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86073" name="Picture 57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67375" y="2979738"/>
            <a:ext cx="288925" cy="292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86074" name="Picture 58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61000" y="4302125"/>
            <a:ext cx="288925" cy="292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86075" name="Picture 59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19788" y="4371975"/>
            <a:ext cx="288925" cy="292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86076" name="Picture 60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64300" y="4384675"/>
            <a:ext cx="288925" cy="292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86077" name="Picture 61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31050" y="4124325"/>
            <a:ext cx="288925" cy="292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86078" name="Picture 62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26138" y="4146550"/>
            <a:ext cx="288925" cy="292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86079" name="Picture 63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80163" y="3727450"/>
            <a:ext cx="288925" cy="292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86080" name="Picture 64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42050" y="1346200"/>
            <a:ext cx="288925" cy="292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86081" name="Picture 65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56388" y="1779588"/>
            <a:ext cx="288925" cy="292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86082" name="Picture 66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02500" y="4424363"/>
            <a:ext cx="288925" cy="292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86083" name="Picture 67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29375" y="4991100"/>
            <a:ext cx="288925" cy="292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86084" name="Picture 68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81700" y="5159375"/>
            <a:ext cx="288925" cy="292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86085" name="Picture 69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46800" y="5438775"/>
            <a:ext cx="288925" cy="292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86086" name="Picture 70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97600" y="5607050"/>
            <a:ext cx="288925" cy="292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86087" name="Picture 71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2675" y="4714875"/>
            <a:ext cx="288925" cy="292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86088" name="Picture 72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42088" y="4613275"/>
            <a:ext cx="288925" cy="292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86089" name="Picture 73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27813" y="4333875"/>
            <a:ext cx="288925" cy="292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86090" name="Picture 74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16713" y="4460875"/>
            <a:ext cx="288925" cy="292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86091" name="Picture 75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97663" y="4600575"/>
            <a:ext cx="288925" cy="292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86092" name="Picture 76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00900" y="4633913"/>
            <a:ext cx="288925" cy="292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86093" name="Picture 77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39025" y="4652963"/>
            <a:ext cx="288925" cy="292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86094" name="Picture 78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24725" y="4579938"/>
            <a:ext cx="288925" cy="292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86095" name="Picture 79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53138" y="5794375"/>
            <a:ext cx="288925" cy="292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86096" name="Picture 80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51525" y="5795963"/>
            <a:ext cx="288925" cy="292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86097" name="Picture 81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62888" y="3138488"/>
            <a:ext cx="288925" cy="292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86098" name="Picture 82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10550" y="3013075"/>
            <a:ext cx="288925" cy="292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86099" name="Picture 83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02563" y="2646363"/>
            <a:ext cx="288925" cy="292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86100" name="Picture 84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72488" y="2516188"/>
            <a:ext cx="288925" cy="292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86101" name="Picture 85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7338" y="2212975"/>
            <a:ext cx="288925" cy="292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86102" name="Picture 86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64438" y="2108200"/>
            <a:ext cx="288925" cy="292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86103" name="Picture 87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61313" y="2035175"/>
            <a:ext cx="288925" cy="292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86104" name="Picture 88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07113" y="2928938"/>
            <a:ext cx="190500" cy="193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86105" name="Picture 89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10300" y="2928938"/>
            <a:ext cx="190500" cy="193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86106" name="Picture 90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07113" y="3041650"/>
            <a:ext cx="190500" cy="193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86107" name="Freeform 91"/>
          <p:cNvSpPr>
            <a:spLocks/>
          </p:cNvSpPr>
          <p:nvPr/>
        </p:nvSpPr>
        <p:spPr bwMode="auto">
          <a:xfrm>
            <a:off x="6767513" y="3654425"/>
            <a:ext cx="171450" cy="100013"/>
          </a:xfrm>
          <a:custGeom>
            <a:avLst/>
            <a:gdLst>
              <a:gd name="T0" fmla="*/ 21 w 442"/>
              <a:gd name="T1" fmla="*/ 1 h 258"/>
              <a:gd name="T2" fmla="*/ 390 w 442"/>
              <a:gd name="T3" fmla="*/ 0 h 258"/>
              <a:gd name="T4" fmla="*/ 430 w 442"/>
              <a:gd name="T5" fmla="*/ 46 h 258"/>
              <a:gd name="T6" fmla="*/ 442 w 442"/>
              <a:gd name="T7" fmla="*/ 120 h 258"/>
              <a:gd name="T8" fmla="*/ 410 w 442"/>
              <a:gd name="T9" fmla="*/ 152 h 258"/>
              <a:gd name="T10" fmla="*/ 408 w 442"/>
              <a:gd name="T11" fmla="*/ 176 h 258"/>
              <a:gd name="T12" fmla="*/ 420 w 442"/>
              <a:gd name="T13" fmla="*/ 202 h 258"/>
              <a:gd name="T14" fmla="*/ 416 w 442"/>
              <a:gd name="T15" fmla="*/ 228 h 258"/>
              <a:gd name="T16" fmla="*/ 436 w 442"/>
              <a:gd name="T17" fmla="*/ 258 h 258"/>
              <a:gd name="T18" fmla="*/ 4 w 442"/>
              <a:gd name="T19" fmla="*/ 258 h 258"/>
              <a:gd name="T20" fmla="*/ 10 w 442"/>
              <a:gd name="T21" fmla="*/ 210 h 258"/>
              <a:gd name="T22" fmla="*/ 2 w 442"/>
              <a:gd name="T23" fmla="*/ 190 h 258"/>
              <a:gd name="T24" fmla="*/ 0 w 442"/>
              <a:gd name="T25" fmla="*/ 150 h 258"/>
              <a:gd name="T26" fmla="*/ 34 w 442"/>
              <a:gd name="T27" fmla="*/ 118 h 258"/>
              <a:gd name="T28" fmla="*/ 16 w 442"/>
              <a:gd name="T29" fmla="*/ 84 h 258"/>
              <a:gd name="T30" fmla="*/ 34 w 442"/>
              <a:gd name="T31" fmla="*/ 52 h 258"/>
              <a:gd name="T32" fmla="*/ 24 w 442"/>
              <a:gd name="T33" fmla="*/ 2 h 2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42" h="258">
                <a:moveTo>
                  <a:pt x="21" y="1"/>
                </a:moveTo>
                <a:lnTo>
                  <a:pt x="390" y="0"/>
                </a:lnTo>
                <a:lnTo>
                  <a:pt x="430" y="46"/>
                </a:lnTo>
                <a:lnTo>
                  <a:pt x="442" y="120"/>
                </a:lnTo>
                <a:lnTo>
                  <a:pt x="410" y="152"/>
                </a:lnTo>
                <a:lnTo>
                  <a:pt x="408" y="176"/>
                </a:lnTo>
                <a:lnTo>
                  <a:pt x="420" y="202"/>
                </a:lnTo>
                <a:lnTo>
                  <a:pt x="416" y="228"/>
                </a:lnTo>
                <a:lnTo>
                  <a:pt x="436" y="258"/>
                </a:lnTo>
                <a:lnTo>
                  <a:pt x="4" y="258"/>
                </a:lnTo>
                <a:lnTo>
                  <a:pt x="10" y="210"/>
                </a:lnTo>
                <a:lnTo>
                  <a:pt x="2" y="190"/>
                </a:lnTo>
                <a:lnTo>
                  <a:pt x="0" y="150"/>
                </a:lnTo>
                <a:lnTo>
                  <a:pt x="34" y="118"/>
                </a:lnTo>
                <a:lnTo>
                  <a:pt x="16" y="84"/>
                </a:lnTo>
                <a:lnTo>
                  <a:pt x="34" y="52"/>
                </a:lnTo>
                <a:lnTo>
                  <a:pt x="24" y="2"/>
                </a:lnTo>
              </a:path>
            </a:pathLst>
          </a:custGeom>
          <a:solidFill>
            <a:srgbClr val="06818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bg1"/>
                </a:solidFill>
                <a:round/>
                <a:headEnd type="none" w="med" len="med"/>
                <a:tailEnd type="none" w="med" len="me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86108" name="Freeform 92"/>
          <p:cNvSpPr>
            <a:spLocks/>
          </p:cNvSpPr>
          <p:nvPr/>
        </p:nvSpPr>
        <p:spPr bwMode="auto">
          <a:xfrm>
            <a:off x="6767513" y="3654425"/>
            <a:ext cx="171450" cy="100013"/>
          </a:xfrm>
          <a:custGeom>
            <a:avLst/>
            <a:gdLst>
              <a:gd name="T0" fmla="*/ 21 w 442"/>
              <a:gd name="T1" fmla="*/ 1 h 258"/>
              <a:gd name="T2" fmla="*/ 390 w 442"/>
              <a:gd name="T3" fmla="*/ 0 h 258"/>
              <a:gd name="T4" fmla="*/ 430 w 442"/>
              <a:gd name="T5" fmla="*/ 46 h 258"/>
              <a:gd name="T6" fmla="*/ 442 w 442"/>
              <a:gd name="T7" fmla="*/ 120 h 258"/>
              <a:gd name="T8" fmla="*/ 410 w 442"/>
              <a:gd name="T9" fmla="*/ 152 h 258"/>
              <a:gd name="T10" fmla="*/ 408 w 442"/>
              <a:gd name="T11" fmla="*/ 176 h 258"/>
              <a:gd name="T12" fmla="*/ 420 w 442"/>
              <a:gd name="T13" fmla="*/ 202 h 258"/>
              <a:gd name="T14" fmla="*/ 416 w 442"/>
              <a:gd name="T15" fmla="*/ 228 h 258"/>
              <a:gd name="T16" fmla="*/ 436 w 442"/>
              <a:gd name="T17" fmla="*/ 258 h 258"/>
              <a:gd name="T18" fmla="*/ 4 w 442"/>
              <a:gd name="T19" fmla="*/ 258 h 258"/>
              <a:gd name="T20" fmla="*/ 10 w 442"/>
              <a:gd name="T21" fmla="*/ 210 h 258"/>
              <a:gd name="T22" fmla="*/ 2 w 442"/>
              <a:gd name="T23" fmla="*/ 190 h 258"/>
              <a:gd name="T24" fmla="*/ 0 w 442"/>
              <a:gd name="T25" fmla="*/ 150 h 258"/>
              <a:gd name="T26" fmla="*/ 34 w 442"/>
              <a:gd name="T27" fmla="*/ 118 h 258"/>
              <a:gd name="T28" fmla="*/ 16 w 442"/>
              <a:gd name="T29" fmla="*/ 84 h 258"/>
              <a:gd name="T30" fmla="*/ 34 w 442"/>
              <a:gd name="T31" fmla="*/ 52 h 258"/>
              <a:gd name="T32" fmla="*/ 24 w 442"/>
              <a:gd name="T33" fmla="*/ 2 h 2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42" h="258">
                <a:moveTo>
                  <a:pt x="21" y="1"/>
                </a:moveTo>
                <a:lnTo>
                  <a:pt x="390" y="0"/>
                </a:lnTo>
                <a:lnTo>
                  <a:pt x="430" y="46"/>
                </a:lnTo>
                <a:lnTo>
                  <a:pt x="442" y="120"/>
                </a:lnTo>
                <a:lnTo>
                  <a:pt x="410" y="152"/>
                </a:lnTo>
                <a:lnTo>
                  <a:pt x="408" y="176"/>
                </a:lnTo>
                <a:lnTo>
                  <a:pt x="420" y="202"/>
                </a:lnTo>
                <a:lnTo>
                  <a:pt x="416" y="228"/>
                </a:lnTo>
                <a:lnTo>
                  <a:pt x="436" y="258"/>
                </a:lnTo>
                <a:lnTo>
                  <a:pt x="4" y="258"/>
                </a:lnTo>
                <a:lnTo>
                  <a:pt x="10" y="210"/>
                </a:lnTo>
                <a:lnTo>
                  <a:pt x="2" y="190"/>
                </a:lnTo>
                <a:lnTo>
                  <a:pt x="0" y="150"/>
                </a:lnTo>
                <a:lnTo>
                  <a:pt x="34" y="118"/>
                </a:lnTo>
                <a:lnTo>
                  <a:pt x="16" y="84"/>
                </a:lnTo>
                <a:lnTo>
                  <a:pt x="34" y="52"/>
                </a:lnTo>
                <a:lnTo>
                  <a:pt x="24" y="2"/>
                </a:lnTo>
              </a:path>
            </a:pathLst>
          </a:custGeom>
          <a:solidFill>
            <a:srgbClr val="06818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bg1"/>
                </a:solidFill>
                <a:round/>
                <a:headEnd type="none" w="med" len="med"/>
                <a:tailEnd type="none" w="med" len="me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400" fill="hold"/>
                                        <p:tgtEl>
                                          <p:spTgt spid="860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400" fill="hold"/>
                                        <p:tgtEl>
                                          <p:spTgt spid="860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860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860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200" fill="hold"/>
                                        <p:tgtEl>
                                          <p:spTgt spid="860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200" fill="hold"/>
                                        <p:tgtEl>
                                          <p:spTgt spid="860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200" fill="hold"/>
                                        <p:tgtEl>
                                          <p:spTgt spid="860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200" fill="hold"/>
                                        <p:tgtEl>
                                          <p:spTgt spid="860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200" fill="hold"/>
                                        <p:tgtEl>
                                          <p:spTgt spid="860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200" fill="hold"/>
                                        <p:tgtEl>
                                          <p:spTgt spid="860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200" fill="hold"/>
                                        <p:tgtEl>
                                          <p:spTgt spid="860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200" fill="hold"/>
                                        <p:tgtEl>
                                          <p:spTgt spid="860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3" presetClass="entr" presetSubtype="16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200" fill="hold"/>
                                        <p:tgtEl>
                                          <p:spTgt spid="860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200" fill="hold"/>
                                        <p:tgtEl>
                                          <p:spTgt spid="860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3" presetClass="entr" presetSubtype="16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200" fill="hold"/>
                                        <p:tgtEl>
                                          <p:spTgt spid="860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200" fill="hold"/>
                                        <p:tgtEl>
                                          <p:spTgt spid="860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3" presetClass="entr" presetSubtype="16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200" fill="hold"/>
                                        <p:tgtEl>
                                          <p:spTgt spid="861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200" fill="hold"/>
                                        <p:tgtEl>
                                          <p:spTgt spid="861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3" presetClass="entr" presetSubtype="16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200" fill="hold"/>
                                        <p:tgtEl>
                                          <p:spTgt spid="86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200" fill="hold"/>
                                        <p:tgtEl>
                                          <p:spTgt spid="86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3" presetClass="entr" presetSubtype="16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200" fill="hold"/>
                                        <p:tgtEl>
                                          <p:spTgt spid="86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200" fill="hold"/>
                                        <p:tgtEl>
                                          <p:spTgt spid="86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3" presetClass="entr" presetSubtype="16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200" fill="hold"/>
                                        <p:tgtEl>
                                          <p:spTgt spid="861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200" fill="hold"/>
                                        <p:tgtEl>
                                          <p:spTgt spid="86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3" presetClass="entr" presetSubtype="16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200" fill="hold"/>
                                        <p:tgtEl>
                                          <p:spTgt spid="860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200" fill="hold"/>
                                        <p:tgtEl>
                                          <p:spTgt spid="860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3" presetClass="entr" presetSubtype="16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200" fill="hold"/>
                                        <p:tgtEl>
                                          <p:spTgt spid="860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200" fill="hold"/>
                                        <p:tgtEl>
                                          <p:spTgt spid="860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3" presetClass="entr" presetSubtype="16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200" fill="hold"/>
                                        <p:tgtEl>
                                          <p:spTgt spid="860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200" fill="hold"/>
                                        <p:tgtEl>
                                          <p:spTgt spid="860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3" presetClass="entr" presetSubtype="16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200" fill="hold"/>
                                        <p:tgtEl>
                                          <p:spTgt spid="860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200" fill="hold"/>
                                        <p:tgtEl>
                                          <p:spTgt spid="860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3" presetClass="entr" presetSubtype="16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200" fill="hold"/>
                                        <p:tgtEl>
                                          <p:spTgt spid="860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200" fill="hold"/>
                                        <p:tgtEl>
                                          <p:spTgt spid="860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3" presetClass="entr" presetSubtype="16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" dur="200" fill="hold"/>
                                        <p:tgtEl>
                                          <p:spTgt spid="860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200" fill="hold"/>
                                        <p:tgtEl>
                                          <p:spTgt spid="860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3" presetClass="entr" presetSubtype="16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200" fill="hold"/>
                                        <p:tgtEl>
                                          <p:spTgt spid="860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200" fill="hold"/>
                                        <p:tgtEl>
                                          <p:spTgt spid="860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3" presetClass="entr" presetSubtype="16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" dur="200" fill="hold"/>
                                        <p:tgtEl>
                                          <p:spTgt spid="860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200" fill="hold"/>
                                        <p:tgtEl>
                                          <p:spTgt spid="860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3" presetClass="entr" presetSubtype="16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200" fill="hold"/>
                                        <p:tgtEl>
                                          <p:spTgt spid="860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200" fill="hold"/>
                                        <p:tgtEl>
                                          <p:spTgt spid="860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3" presetClass="entr" presetSubtype="16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200" fill="hold"/>
                                        <p:tgtEl>
                                          <p:spTgt spid="860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200" fill="hold"/>
                                        <p:tgtEl>
                                          <p:spTgt spid="860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23" presetClass="entr" presetSubtype="16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200" fill="hold"/>
                                        <p:tgtEl>
                                          <p:spTgt spid="860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200" fill="hold"/>
                                        <p:tgtEl>
                                          <p:spTgt spid="860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3" presetClass="entr" presetSubtype="16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200" fill="hold"/>
                                        <p:tgtEl>
                                          <p:spTgt spid="860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200" fill="hold"/>
                                        <p:tgtEl>
                                          <p:spTgt spid="860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3" presetClass="entr" presetSubtype="16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200" fill="hold"/>
                                        <p:tgtEl>
                                          <p:spTgt spid="860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200" fill="hold"/>
                                        <p:tgtEl>
                                          <p:spTgt spid="860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23" presetClass="entr" presetSubtype="16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200" fill="hold"/>
                                        <p:tgtEl>
                                          <p:spTgt spid="860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200" fill="hold"/>
                                        <p:tgtEl>
                                          <p:spTgt spid="860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23" presetClass="entr" presetSubtype="16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1" dur="200" fill="hold"/>
                                        <p:tgtEl>
                                          <p:spTgt spid="860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200" fill="hold"/>
                                        <p:tgtEl>
                                          <p:spTgt spid="860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" presetID="23" presetClass="entr" presetSubtype="16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" dur="200" fill="hold"/>
                                        <p:tgtEl>
                                          <p:spTgt spid="860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200" fill="hold"/>
                                        <p:tgtEl>
                                          <p:spTgt spid="860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23" presetClass="entr" presetSubtype="16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9" dur="200" fill="hold"/>
                                        <p:tgtEl>
                                          <p:spTgt spid="860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200" fill="hold"/>
                                        <p:tgtEl>
                                          <p:spTgt spid="860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23" presetClass="entr" presetSubtype="16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3" dur="200" fill="hold"/>
                                        <p:tgtEl>
                                          <p:spTgt spid="860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" dur="200" fill="hold"/>
                                        <p:tgtEl>
                                          <p:spTgt spid="860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5" presetID="23" presetClass="entr" presetSubtype="16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200" fill="hold"/>
                                        <p:tgtEl>
                                          <p:spTgt spid="860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200" fill="hold"/>
                                        <p:tgtEl>
                                          <p:spTgt spid="860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23" presetClass="entr" presetSubtype="16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1" dur="200" fill="hold"/>
                                        <p:tgtEl>
                                          <p:spTgt spid="860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200" fill="hold"/>
                                        <p:tgtEl>
                                          <p:spTgt spid="860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" presetID="23" presetClass="entr" presetSubtype="16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5" dur="200" fill="hold"/>
                                        <p:tgtEl>
                                          <p:spTgt spid="860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" dur="200" fill="hold"/>
                                        <p:tgtEl>
                                          <p:spTgt spid="860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" presetID="23" presetClass="entr" presetSubtype="16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9" dur="200" fill="hold"/>
                                        <p:tgtEl>
                                          <p:spTgt spid="860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200" fill="hold"/>
                                        <p:tgtEl>
                                          <p:spTgt spid="860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" presetID="23" presetClass="entr" presetSubtype="16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3" dur="200" fill="hold"/>
                                        <p:tgtEl>
                                          <p:spTgt spid="860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" dur="200" fill="hold"/>
                                        <p:tgtEl>
                                          <p:spTgt spid="860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" presetID="23" presetClass="entr" presetSubtype="16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7" dur="200" fill="hold"/>
                                        <p:tgtEl>
                                          <p:spTgt spid="860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8" dur="200" fill="hold"/>
                                        <p:tgtEl>
                                          <p:spTgt spid="860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23" presetClass="entr" presetSubtype="16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1" dur="200" fill="hold"/>
                                        <p:tgtEl>
                                          <p:spTgt spid="860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200" fill="hold"/>
                                        <p:tgtEl>
                                          <p:spTgt spid="860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6" presetClass="emph" presetSubtype="0" autoRev="1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animScale>
                                      <p:cBhvr>
                                        <p:cTn id="154" dur="100" fill="hold"/>
                                        <p:tgtEl>
                                          <p:spTgt spid="86072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155" presetID="6" presetClass="emph" presetSubtype="0" autoRev="1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animScale>
                                      <p:cBhvr>
                                        <p:cTn id="156" dur="100" fill="hold"/>
                                        <p:tgtEl>
                                          <p:spTgt spid="86067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157" presetID="6" presetClass="emph" presetSubtype="0" autoRev="1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animScale>
                                      <p:cBhvr>
                                        <p:cTn id="158" dur="100" fill="hold"/>
                                        <p:tgtEl>
                                          <p:spTgt spid="86080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159" presetID="6" presetClass="emph" presetSubtype="0" autoRev="1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animScale>
                                      <p:cBhvr>
                                        <p:cTn id="160" dur="100" fill="hold"/>
                                        <p:tgtEl>
                                          <p:spTgt spid="86070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161" presetID="6" presetClass="emph" presetSubtype="0" autoRev="1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animScale>
                                      <p:cBhvr>
                                        <p:cTn id="162" dur="100" fill="hold"/>
                                        <p:tgtEl>
                                          <p:spTgt spid="86071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163" presetID="6" presetClass="emph" presetSubtype="0" autoRev="1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animScale>
                                      <p:cBhvr>
                                        <p:cTn id="164" dur="100" fill="hold"/>
                                        <p:tgtEl>
                                          <p:spTgt spid="86081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165" presetID="6" presetClass="emph" presetSubtype="0" autoRev="1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animScale>
                                      <p:cBhvr>
                                        <p:cTn id="166" dur="100" fill="hold"/>
                                        <p:tgtEl>
                                          <p:spTgt spid="86102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167" presetID="6" presetClass="emph" presetSubtype="0" autoRev="1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animScale>
                                      <p:cBhvr>
                                        <p:cTn id="168" dur="100" fill="hold"/>
                                        <p:tgtEl>
                                          <p:spTgt spid="86103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169" presetID="6" presetClass="emph" presetSubtype="0" autoRev="1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animScale>
                                      <p:cBhvr>
                                        <p:cTn id="170" dur="100" fill="hold"/>
                                        <p:tgtEl>
                                          <p:spTgt spid="86101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171" presetID="6" presetClass="emph" presetSubtype="0" autoRev="1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animScale>
                                      <p:cBhvr>
                                        <p:cTn id="172" dur="100" fill="hold"/>
                                        <p:tgtEl>
                                          <p:spTgt spid="86100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173" presetID="6" presetClass="emph" presetSubtype="0" autoRev="1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animScale>
                                      <p:cBhvr>
                                        <p:cTn id="174" dur="100" fill="hold"/>
                                        <p:tgtEl>
                                          <p:spTgt spid="86099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175" presetID="6" presetClass="emph" presetSubtype="0" autoRev="1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animScale>
                                      <p:cBhvr>
                                        <p:cTn id="176" dur="100" fill="hold"/>
                                        <p:tgtEl>
                                          <p:spTgt spid="86098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177" presetID="6" presetClass="emph" presetSubtype="0" autoRev="1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Scale>
                                      <p:cBhvr>
                                        <p:cTn id="178" dur="100" fill="hold"/>
                                        <p:tgtEl>
                                          <p:spTgt spid="86097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179" presetID="6" presetClass="emph" presetSubtype="0" autoRev="1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Scale>
                                      <p:cBhvr>
                                        <p:cTn id="180" dur="100" fill="hold"/>
                                        <p:tgtEl>
                                          <p:spTgt spid="86073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181" presetID="6" presetClass="emph" presetSubtype="0" autoRev="1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Scale>
                                      <p:cBhvr>
                                        <p:cTn id="182" dur="100" fill="hold"/>
                                        <p:tgtEl>
                                          <p:spTgt spid="86079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183" presetID="6" presetClass="emph" presetSubtype="0" autoRev="1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Scale>
                                      <p:cBhvr>
                                        <p:cTn id="184" dur="100" fill="hold"/>
                                        <p:tgtEl>
                                          <p:spTgt spid="86078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185" presetID="6" presetClass="emph" presetSubtype="0" autoRev="1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animScale>
                                      <p:cBhvr>
                                        <p:cTn id="186" dur="100" fill="hold"/>
                                        <p:tgtEl>
                                          <p:spTgt spid="86075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187" presetID="6" presetClass="emph" presetSubtype="0" autoRev="1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animScale>
                                      <p:cBhvr>
                                        <p:cTn id="188" dur="100" fill="hold"/>
                                        <p:tgtEl>
                                          <p:spTgt spid="86074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189" presetID="6" presetClass="emph" presetSubtype="0" autoRev="1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animScale>
                                      <p:cBhvr>
                                        <p:cTn id="190" dur="100" fill="hold"/>
                                        <p:tgtEl>
                                          <p:spTgt spid="86077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191" presetID="6" presetClass="emph" presetSubtype="0" autoRev="1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animScale>
                                      <p:cBhvr>
                                        <p:cTn id="192" dur="100" fill="hold"/>
                                        <p:tgtEl>
                                          <p:spTgt spid="86076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193" presetID="6" presetClass="emph" presetSubtype="0" autoRev="1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animScale>
                                      <p:cBhvr>
                                        <p:cTn id="194" dur="100" fill="hold"/>
                                        <p:tgtEl>
                                          <p:spTgt spid="86089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195" presetID="6" presetClass="emph" presetSubtype="0" autoRev="1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animScale>
                                      <p:cBhvr>
                                        <p:cTn id="196" dur="100" fill="hold"/>
                                        <p:tgtEl>
                                          <p:spTgt spid="86090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197" presetID="6" presetClass="emph" presetSubtype="0" autoRev="1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animScale>
                                      <p:cBhvr>
                                        <p:cTn id="198" dur="100" fill="hold"/>
                                        <p:tgtEl>
                                          <p:spTgt spid="86091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199" presetID="6" presetClass="emph" presetSubtype="0" autoRev="1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animScale>
                                      <p:cBhvr>
                                        <p:cTn id="200" dur="100" fill="hold"/>
                                        <p:tgtEl>
                                          <p:spTgt spid="86088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201" presetID="6" presetClass="emph" presetSubtype="0" autoRev="1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animScale>
                                      <p:cBhvr>
                                        <p:cTn id="202" dur="100" fill="hold"/>
                                        <p:tgtEl>
                                          <p:spTgt spid="86082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203" presetID="6" presetClass="emph" presetSubtype="0" autoRev="1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animScale>
                                      <p:cBhvr>
                                        <p:cTn id="204" dur="100" fill="hold"/>
                                        <p:tgtEl>
                                          <p:spTgt spid="86087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205" presetID="6" presetClass="emph" presetSubtype="0" autoRev="1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animScale>
                                      <p:cBhvr>
                                        <p:cTn id="206" dur="100" fill="hold"/>
                                        <p:tgtEl>
                                          <p:spTgt spid="86084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207" presetID="6" presetClass="emph" presetSubtype="0" autoRev="1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animScale>
                                      <p:cBhvr>
                                        <p:cTn id="208" dur="100" fill="hold"/>
                                        <p:tgtEl>
                                          <p:spTgt spid="86083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209" presetID="6" presetClass="emph" presetSubtype="0" autoRev="1" fill="hold" nodeType="withEffect">
                                  <p:stCondLst>
                                    <p:cond delay="1400"/>
                                  </p:stCondLst>
                                  <p:childTnLst>
                                    <p:animScale>
                                      <p:cBhvr>
                                        <p:cTn id="210" dur="100" fill="hold"/>
                                        <p:tgtEl>
                                          <p:spTgt spid="86094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211" presetID="6" presetClass="emph" presetSubtype="0" autoRev="1" fill="hold" nodeType="withEffect">
                                  <p:stCondLst>
                                    <p:cond delay="1400"/>
                                  </p:stCondLst>
                                  <p:childTnLst>
                                    <p:animScale>
                                      <p:cBhvr>
                                        <p:cTn id="212" dur="100" fill="hold"/>
                                        <p:tgtEl>
                                          <p:spTgt spid="86092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213" presetID="6" presetClass="emph" presetSubtype="0" autoRev="1" fill="hold" nodeType="withEffect">
                                  <p:stCondLst>
                                    <p:cond delay="1400"/>
                                  </p:stCondLst>
                                  <p:childTnLst>
                                    <p:animScale>
                                      <p:cBhvr>
                                        <p:cTn id="214" dur="100" fill="hold"/>
                                        <p:tgtEl>
                                          <p:spTgt spid="86093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215" presetID="6" presetClass="emph" presetSubtype="0" autoRev="1" fill="hold" nodeType="withEffect">
                                  <p:stCondLst>
                                    <p:cond delay="1400"/>
                                  </p:stCondLst>
                                  <p:childTnLst>
                                    <p:animScale>
                                      <p:cBhvr>
                                        <p:cTn id="216" dur="100" fill="hold"/>
                                        <p:tgtEl>
                                          <p:spTgt spid="86085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217" presetID="6" presetClass="emph" presetSubtype="0" autoRev="1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animScale>
                                      <p:cBhvr>
                                        <p:cTn id="218" dur="100" fill="hold"/>
                                        <p:tgtEl>
                                          <p:spTgt spid="86086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219" presetID="6" presetClass="emph" presetSubtype="0" autoRev="1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animScale>
                                      <p:cBhvr>
                                        <p:cTn id="220" dur="100" fill="hold"/>
                                        <p:tgtEl>
                                          <p:spTgt spid="86095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221" presetID="6" presetClass="emph" presetSubtype="0" autoRev="1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animScale>
                                      <p:cBhvr>
                                        <p:cTn id="222" dur="100" fill="hold"/>
                                        <p:tgtEl>
                                          <p:spTgt spid="86096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223" presetID="23" presetClass="entr" presetSubtype="16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5" dur="500" fill="hold"/>
                                        <p:tgtEl>
                                          <p:spTgt spid="86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6" dur="500" fill="hold"/>
                                        <p:tgtEl>
                                          <p:spTgt spid="86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7" presetID="23" presetClass="entr" presetSubtype="16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9" dur="500" fill="hold"/>
                                        <p:tgtEl>
                                          <p:spTgt spid="86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500" fill="hold"/>
                                        <p:tgtEl>
                                          <p:spTgt spid="86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1" presetID="22" presetClass="entr" presetSubtype="4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3" dur="300"/>
                                        <p:tgtEl>
                                          <p:spTgt spid="860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4" presetID="0" presetClass="path" presetSubtype="0" fill="hold" grpId="1" nodeType="withEffect">
                                  <p:stCondLst>
                                    <p:cond delay="2700"/>
                                  </p:stCondLst>
                                  <p:childTnLst>
                                    <p:animMotion origin="layout" path="M 8.33333E-7 3.7037E-6 C -0.00799 -0.0176 -0.03837 -0.08357 -0.04844 -0.10556 " pathEditMode="relative" rAng="0" ptsTypes="aa">
                                      <p:cBhvr>
                                        <p:cTn id="235" dur="300" fill="hold"/>
                                        <p:tgtEl>
                                          <p:spTgt spid="86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431" y="-5278"/>
                                    </p:animMotion>
                                  </p:childTnLst>
                                </p:cTn>
                              </p:par>
                              <p:par>
                                <p:cTn id="236" presetID="10" presetClass="entr" presetSubtype="0" fill="hold" grpId="0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8" dur="300"/>
                                        <p:tgtEl>
                                          <p:spTgt spid="860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6" presetClass="emph" presetSubtype="0" fill="hold" grpId="2" nodeType="withEffect">
                                  <p:stCondLst>
                                    <p:cond delay="2700"/>
                                  </p:stCondLst>
                                  <p:childTnLst>
                                    <p:animScale>
                                      <p:cBhvr>
                                        <p:cTn id="240" dur="300" fill="hold"/>
                                        <p:tgtEl>
                                          <p:spTgt spid="86108"/>
                                        </p:tgtEl>
                                      </p:cBhvr>
                                      <p:by x="428570" y="428570"/>
                                    </p:animScale>
                                  </p:childTnLst>
                                </p:cTn>
                              </p:par>
                              <p:par>
                                <p:cTn id="241" presetID="1" presetClass="emph" presetSubtype="2" fill="hold" nodeType="withEffect">
                                  <p:stCondLst>
                                    <p:cond delay="2700"/>
                                  </p:stCondLst>
                                  <p:childTnLst>
                                    <p:animClr clrSpc="rgb" dir="cw">
                                      <p:cBhvr>
                                        <p:cTn id="242" dur="300" fill="hold"/>
                                        <p:tgtEl>
                                          <p:spTgt spid="8610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FFFF"/>
                                      </p:to>
                                    </p:animClr>
                                    <p:set>
                                      <p:cBhvr>
                                        <p:cTn id="243" dur="300" fill="hold"/>
                                        <p:tgtEl>
                                          <p:spTgt spid="8610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44" dur="300" fill="hold"/>
                                        <p:tgtEl>
                                          <p:spTgt spid="8610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1" presetClass="exit" presetSubtype="0" fill="hold" grpId="3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7" presetID="1" presetClass="entr" presetSubtype="0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9" presetID="23" presetClass="entr" presetSubtype="16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1" dur="200" fill="hold"/>
                                        <p:tgtEl>
                                          <p:spTgt spid="860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2" dur="200" fill="hold"/>
                                        <p:tgtEl>
                                          <p:spTgt spid="860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3" presetID="23" presetClass="entr" presetSubtype="16" fill="hold" nodeType="withEffect">
                                  <p:stCondLst>
                                    <p:cond delay="310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5" dur="200" fill="hold"/>
                                        <p:tgtEl>
                                          <p:spTgt spid="860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6" dur="200" fill="hold"/>
                                        <p:tgtEl>
                                          <p:spTgt spid="860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7" presetID="23" presetClass="entr" presetSubtype="16" fill="hold" nodeType="withEffect">
                                  <p:stCondLst>
                                    <p:cond delay="320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9" dur="200" fill="hold"/>
                                        <p:tgtEl>
                                          <p:spTgt spid="860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200" fill="hold"/>
                                        <p:tgtEl>
                                          <p:spTgt spid="860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1" presetID="23" presetClass="entr" presetSubtype="16" fill="hold" nodeType="withEffect">
                                  <p:stCondLst>
                                    <p:cond delay="330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3" dur="200" fill="hold"/>
                                        <p:tgtEl>
                                          <p:spTgt spid="860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4" dur="200" fill="hold"/>
                                        <p:tgtEl>
                                          <p:spTgt spid="860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5" presetID="23" presetClass="entr" presetSubtype="16" fill="hold" nodeType="withEffect">
                                  <p:stCondLst>
                                    <p:cond delay="340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7" dur="200" fill="hold"/>
                                        <p:tgtEl>
                                          <p:spTgt spid="861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8" dur="200" fill="hold"/>
                                        <p:tgtEl>
                                          <p:spTgt spid="861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9" presetID="23" presetClass="entr" presetSubtype="16" fill="hold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1" dur="200" fill="hold"/>
                                        <p:tgtEl>
                                          <p:spTgt spid="861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200" fill="hold"/>
                                        <p:tgtEl>
                                          <p:spTgt spid="861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3" presetID="23" presetClass="entr" presetSubtype="16" fill="hold" nodeType="withEffect">
                                  <p:stCondLst>
                                    <p:cond delay="360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5" dur="200" fill="hold"/>
                                        <p:tgtEl>
                                          <p:spTgt spid="860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6" dur="200" fill="hold"/>
                                        <p:tgtEl>
                                          <p:spTgt spid="860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7" presetID="23" presetClass="entr" presetSubtype="16" fill="hold" nodeType="withEffect">
                                  <p:stCondLst>
                                    <p:cond delay="370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9" dur="200" fill="hold"/>
                                        <p:tgtEl>
                                          <p:spTgt spid="86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0" dur="200" fill="hold"/>
                                        <p:tgtEl>
                                          <p:spTgt spid="86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1" presetID="6" presetClass="emph" presetSubtype="0" autoRev="1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animScale>
                                      <p:cBhvr>
                                        <p:cTn id="282" dur="100" fill="hold"/>
                                        <p:tgtEl>
                                          <p:spTgt spid="86068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283" presetID="6" presetClass="emph" presetSubtype="0" autoRev="1" fill="hold" nodeType="withEffect">
                                  <p:stCondLst>
                                    <p:cond delay="3100"/>
                                  </p:stCondLst>
                                  <p:childTnLst>
                                    <p:animScale>
                                      <p:cBhvr>
                                        <p:cTn id="284" dur="100" fill="hold"/>
                                        <p:tgtEl>
                                          <p:spTgt spid="86066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285" presetID="6" presetClass="emph" presetSubtype="0" autoRev="1" fill="hold" nodeType="withEffect">
                                  <p:stCondLst>
                                    <p:cond delay="3200"/>
                                  </p:stCondLst>
                                  <p:childTnLst>
                                    <p:animScale>
                                      <p:cBhvr>
                                        <p:cTn id="286" dur="100" fill="hold"/>
                                        <p:tgtEl>
                                          <p:spTgt spid="86065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287" presetID="6" presetClass="emph" presetSubtype="0" autoRev="1" fill="hold" nodeType="withEffect">
                                  <p:stCondLst>
                                    <p:cond delay="3300"/>
                                  </p:stCondLst>
                                  <p:childTnLst>
                                    <p:animScale>
                                      <p:cBhvr>
                                        <p:cTn id="288" dur="100" fill="hold"/>
                                        <p:tgtEl>
                                          <p:spTgt spid="86064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289" presetID="6" presetClass="emph" presetSubtype="0" autoRev="1" fill="hold" nodeType="withEffect">
                                  <p:stCondLst>
                                    <p:cond delay="3400"/>
                                  </p:stCondLst>
                                  <p:childTnLst>
                                    <p:animScale>
                                      <p:cBhvr>
                                        <p:cTn id="290" dur="100" fill="hold"/>
                                        <p:tgtEl>
                                          <p:spTgt spid="86104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291" presetID="6" presetClass="emph" presetSubtype="0" autoRev="1" fill="hold" nodeType="withEffect">
                                  <p:stCondLst>
                                    <p:cond delay="3500"/>
                                  </p:stCondLst>
                                  <p:childTnLst>
                                    <p:animScale>
                                      <p:cBhvr>
                                        <p:cTn id="292" dur="100" fill="hold"/>
                                        <p:tgtEl>
                                          <p:spTgt spid="86105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293" presetID="6" presetClass="emph" presetSubtype="0" autoRev="1" fill="hold" nodeType="withEffect">
                                  <p:stCondLst>
                                    <p:cond delay="3600"/>
                                  </p:stCondLst>
                                  <p:childTnLst>
                                    <p:animScale>
                                      <p:cBhvr>
                                        <p:cTn id="294" dur="100" fill="hold"/>
                                        <p:tgtEl>
                                          <p:spTgt spid="86069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295" presetID="6" presetClass="emph" presetSubtype="0" autoRev="1" fill="hold" nodeType="withEffect">
                                  <p:stCondLst>
                                    <p:cond delay="3700"/>
                                  </p:stCondLst>
                                  <p:childTnLst>
                                    <p:animScale>
                                      <p:cBhvr>
                                        <p:cTn id="296" dur="100" fill="hold"/>
                                        <p:tgtEl>
                                          <p:spTgt spid="86106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6061" grpId="0" animBg="1"/>
      <p:bldP spid="86062" grpId="0" animBg="1"/>
      <p:bldP spid="86063" grpId="0" animBg="1"/>
      <p:bldP spid="86107" grpId="0" animBg="1"/>
      <p:bldP spid="86108" grpId="0" animBg="1"/>
      <p:bldP spid="86108" grpId="1" animBg="1"/>
      <p:bldP spid="86108" grpId="2" animBg="1"/>
      <p:bldP spid="86108" grpId="3" animBg="1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66" name="Rectangle 2"/>
          <p:cNvSpPr>
            <a:spLocks noChangeArrowheads="1"/>
          </p:cNvSpPr>
          <p:nvPr/>
        </p:nvSpPr>
        <p:spPr bwMode="auto">
          <a:xfrm>
            <a:off x="2638425" y="4684713"/>
            <a:ext cx="6575425" cy="85725"/>
          </a:xfrm>
          <a:prstGeom prst="rect">
            <a:avLst/>
          </a:prstGeom>
          <a:solidFill>
            <a:srgbClr val="7ECA4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88067" name="Rectangle 3"/>
          <p:cNvSpPr>
            <a:spLocks noChangeArrowheads="1"/>
          </p:cNvSpPr>
          <p:nvPr/>
        </p:nvSpPr>
        <p:spPr bwMode="auto">
          <a:xfrm>
            <a:off x="2627313" y="4768850"/>
            <a:ext cx="6586537" cy="1160463"/>
          </a:xfrm>
          <a:prstGeom prst="rect">
            <a:avLst/>
          </a:prstGeom>
          <a:solidFill>
            <a:srgbClr val="00ACB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88068" name="Rectangle 4"/>
          <p:cNvSpPr>
            <a:spLocks noChangeArrowheads="1"/>
          </p:cNvSpPr>
          <p:nvPr/>
        </p:nvSpPr>
        <p:spPr bwMode="auto">
          <a:xfrm>
            <a:off x="2771775" y="4452938"/>
            <a:ext cx="3024188" cy="420687"/>
          </a:xfrm>
          <a:prstGeom prst="rect">
            <a:avLst/>
          </a:prstGeom>
          <a:solidFill>
            <a:srgbClr val="06818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88069" name="Text Box 5"/>
          <p:cNvSpPr txBox="1">
            <a:spLocks noChangeArrowheads="1"/>
          </p:cNvSpPr>
          <p:nvPr/>
        </p:nvSpPr>
        <p:spPr bwMode="auto">
          <a:xfrm>
            <a:off x="4111625" y="4529138"/>
            <a:ext cx="12588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chemeClr val="bg1"/>
                </a:solidFill>
              </a:rPr>
              <a:t>FORTALEZA</a:t>
            </a:r>
          </a:p>
        </p:txBody>
      </p:sp>
      <p:sp>
        <p:nvSpPr>
          <p:cNvPr id="88070" name="Text Box 6"/>
          <p:cNvSpPr txBox="1">
            <a:spLocks noChangeArrowheads="1"/>
          </p:cNvSpPr>
          <p:nvPr/>
        </p:nvSpPr>
        <p:spPr bwMode="auto">
          <a:xfrm>
            <a:off x="4111625" y="4921250"/>
            <a:ext cx="4032250" cy="854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000" dirty="0">
                <a:solidFill>
                  <a:schemeClr val="bg1"/>
                </a:solidFill>
                <a:latin typeface="Verdana" pitchFamily="34" charset="0"/>
              </a:rPr>
              <a:t>Embrapa Agroindústria Tropical</a:t>
            </a:r>
            <a:br>
              <a:rPr lang="pt-BR" sz="1000" dirty="0">
                <a:solidFill>
                  <a:schemeClr val="bg1"/>
                </a:solidFill>
                <a:latin typeface="Verdana" pitchFamily="34" charset="0"/>
              </a:rPr>
            </a:br>
            <a:r>
              <a:rPr lang="pt-BR" sz="1000" dirty="0">
                <a:solidFill>
                  <a:schemeClr val="bg1"/>
                </a:solidFill>
                <a:latin typeface="Verdana" pitchFamily="34" charset="0"/>
              </a:rPr>
              <a:t>Rua Dra. Sara Mesquita, 2270 - Planalto </a:t>
            </a:r>
            <a:r>
              <a:rPr lang="pt-BR" sz="1000" dirty="0" err="1" smtClean="0">
                <a:solidFill>
                  <a:schemeClr val="bg1"/>
                </a:solidFill>
                <a:latin typeface="Verdana" pitchFamily="34" charset="0"/>
              </a:rPr>
              <a:t>Pici</a:t>
            </a:r>
            <a:r>
              <a:rPr lang="pt-BR" sz="1000" dirty="0">
                <a:solidFill>
                  <a:schemeClr val="bg1"/>
                </a:solidFill>
                <a:latin typeface="Verdana" pitchFamily="34" charset="0"/>
              </a:rPr>
              <a:t/>
            </a:r>
            <a:br>
              <a:rPr lang="pt-BR" sz="1000" dirty="0">
                <a:solidFill>
                  <a:schemeClr val="bg1"/>
                </a:solidFill>
                <a:latin typeface="Verdana" pitchFamily="34" charset="0"/>
              </a:rPr>
            </a:br>
            <a:r>
              <a:rPr lang="pt-BR" sz="1000" dirty="0">
                <a:solidFill>
                  <a:schemeClr val="bg1"/>
                </a:solidFill>
                <a:latin typeface="Verdana" pitchFamily="34" charset="0"/>
              </a:rPr>
              <a:t>CEP 60511-110 - Fortaleza - CE</a:t>
            </a:r>
            <a:br>
              <a:rPr lang="pt-BR" sz="1000" dirty="0">
                <a:solidFill>
                  <a:schemeClr val="bg1"/>
                </a:solidFill>
                <a:latin typeface="Verdana" pitchFamily="34" charset="0"/>
              </a:rPr>
            </a:br>
            <a:r>
              <a:rPr lang="pt-BR" sz="1000" dirty="0">
                <a:solidFill>
                  <a:schemeClr val="bg1"/>
                </a:solidFill>
                <a:latin typeface="Verdana" pitchFamily="34" charset="0"/>
              </a:rPr>
              <a:t>Telefone: (085) 3391-7100 - 3391-7101 - 3391-7109</a:t>
            </a:r>
          </a:p>
          <a:p>
            <a:r>
              <a:rPr lang="pt-BR" sz="1000" dirty="0">
                <a:solidFill>
                  <a:schemeClr val="bg1"/>
                </a:solidFill>
                <a:latin typeface="Verdana" pitchFamily="34" charset="0"/>
              </a:rPr>
              <a:t>www.cnpat.embrapa.br </a:t>
            </a:r>
          </a:p>
        </p:txBody>
      </p:sp>
      <p:sp>
        <p:nvSpPr>
          <p:cNvPr id="88071" name="Rectangle 7"/>
          <p:cNvSpPr>
            <a:spLocks noChangeArrowheads="1"/>
          </p:cNvSpPr>
          <p:nvPr/>
        </p:nvSpPr>
        <p:spPr bwMode="auto">
          <a:xfrm>
            <a:off x="2638425" y="3138488"/>
            <a:ext cx="6575425" cy="85725"/>
          </a:xfrm>
          <a:prstGeom prst="rect">
            <a:avLst/>
          </a:prstGeom>
          <a:solidFill>
            <a:srgbClr val="7ECA4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88072" name="Rectangle 8"/>
          <p:cNvSpPr>
            <a:spLocks noChangeArrowheads="1"/>
          </p:cNvSpPr>
          <p:nvPr/>
        </p:nvSpPr>
        <p:spPr bwMode="auto">
          <a:xfrm>
            <a:off x="2627313" y="3222625"/>
            <a:ext cx="6586537" cy="1160463"/>
          </a:xfrm>
          <a:prstGeom prst="rect">
            <a:avLst/>
          </a:prstGeom>
          <a:solidFill>
            <a:srgbClr val="00ACB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88073" name="Rectangle 9"/>
          <p:cNvSpPr>
            <a:spLocks noChangeArrowheads="1"/>
          </p:cNvSpPr>
          <p:nvPr/>
        </p:nvSpPr>
        <p:spPr bwMode="auto">
          <a:xfrm>
            <a:off x="3252788" y="2906713"/>
            <a:ext cx="2627312" cy="420687"/>
          </a:xfrm>
          <a:prstGeom prst="rect">
            <a:avLst/>
          </a:prstGeom>
          <a:solidFill>
            <a:srgbClr val="06818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88074" name="Text Box 10"/>
          <p:cNvSpPr txBox="1">
            <a:spLocks noChangeArrowheads="1"/>
          </p:cNvSpPr>
          <p:nvPr/>
        </p:nvSpPr>
        <p:spPr bwMode="auto">
          <a:xfrm>
            <a:off x="4111625" y="2982913"/>
            <a:ext cx="93503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chemeClr val="bg1"/>
                </a:solidFill>
              </a:rPr>
              <a:t>SOBRAL</a:t>
            </a:r>
          </a:p>
        </p:txBody>
      </p:sp>
      <p:sp>
        <p:nvSpPr>
          <p:cNvPr id="88075" name="Text Box 11"/>
          <p:cNvSpPr txBox="1">
            <a:spLocks noChangeArrowheads="1"/>
          </p:cNvSpPr>
          <p:nvPr/>
        </p:nvSpPr>
        <p:spPr bwMode="auto">
          <a:xfrm>
            <a:off x="4111625" y="3375025"/>
            <a:ext cx="4032250" cy="854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000">
                <a:solidFill>
                  <a:schemeClr val="bg1"/>
                </a:solidFill>
                <a:latin typeface="Verdana" pitchFamily="34" charset="0"/>
              </a:rPr>
              <a:t>Embrapa Caprinos e Ovinos</a:t>
            </a:r>
            <a:br>
              <a:rPr lang="pt-BR" sz="1000">
                <a:solidFill>
                  <a:schemeClr val="bg1"/>
                </a:solidFill>
                <a:latin typeface="Verdana" pitchFamily="34" charset="0"/>
              </a:rPr>
            </a:br>
            <a:r>
              <a:rPr lang="pt-BR" sz="1000">
                <a:solidFill>
                  <a:schemeClr val="bg1"/>
                </a:solidFill>
                <a:latin typeface="Verdana" pitchFamily="34" charset="0"/>
              </a:rPr>
              <a:t>Rodovia CE 187 – Km 4 – Sobral-Groaíras </a:t>
            </a:r>
            <a:br>
              <a:rPr lang="pt-BR" sz="1000">
                <a:solidFill>
                  <a:schemeClr val="bg1"/>
                </a:solidFill>
                <a:latin typeface="Verdana" pitchFamily="34" charset="0"/>
              </a:rPr>
            </a:br>
            <a:r>
              <a:rPr lang="pt-BR" sz="1000">
                <a:solidFill>
                  <a:schemeClr val="bg1"/>
                </a:solidFill>
                <a:latin typeface="Verdana" pitchFamily="34" charset="0"/>
              </a:rPr>
              <a:t>CEP 60000-110 - Sobral - CE</a:t>
            </a:r>
            <a:br>
              <a:rPr lang="pt-BR" sz="1000">
                <a:solidFill>
                  <a:schemeClr val="bg1"/>
                </a:solidFill>
                <a:latin typeface="Verdana" pitchFamily="34" charset="0"/>
              </a:rPr>
            </a:br>
            <a:r>
              <a:rPr lang="pt-BR" sz="1000">
                <a:solidFill>
                  <a:schemeClr val="bg1"/>
                </a:solidFill>
                <a:latin typeface="Verdana" pitchFamily="34" charset="0"/>
              </a:rPr>
              <a:t>Telefone: (085) 3391-7100 - 3391-7101 - 3391-7109</a:t>
            </a:r>
          </a:p>
          <a:p>
            <a:r>
              <a:rPr lang="pt-BR" sz="1000">
                <a:solidFill>
                  <a:schemeClr val="bg1"/>
                </a:solidFill>
                <a:latin typeface="Verdana" pitchFamily="34" charset="0"/>
              </a:rPr>
              <a:t>www.cnpc.embrapa.br </a:t>
            </a:r>
          </a:p>
        </p:txBody>
      </p:sp>
      <p:pic>
        <p:nvPicPr>
          <p:cNvPr id="88076" name="Picture 12" descr="Barra inferior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588" y="6035675"/>
            <a:ext cx="9147176" cy="8223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8077" name="Picture 13" descr="Logo ADECE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0825" y="6421438"/>
            <a:ext cx="1447800" cy="27146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8078" name="Picture 14" descr="LOGO Governo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35150" y="6353175"/>
            <a:ext cx="1301750" cy="4365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8079" name="Picture 15" descr="fundo2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6189"/>
          <a:stretch>
            <a:fillRect/>
          </a:stretch>
        </p:blipFill>
        <p:spPr bwMode="auto">
          <a:xfrm>
            <a:off x="-39688" y="84138"/>
            <a:ext cx="4195763" cy="12573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8080" name="Rectangle 16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88081" name="Text Box 17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88082" name="Rectangle 18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88083" name="Rectangle 19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INFRAESTRUTURA</a:t>
            </a:r>
          </a:p>
        </p:txBody>
      </p:sp>
      <p:pic>
        <p:nvPicPr>
          <p:cNvPr id="88084" name="Picture 20" descr="EMBRAPA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309" r="23610" b="41602"/>
          <a:stretch>
            <a:fillRect/>
          </a:stretch>
        </p:blipFill>
        <p:spPr bwMode="auto">
          <a:xfrm>
            <a:off x="5383213" y="1557338"/>
            <a:ext cx="2573337" cy="8794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8085" name="Picture 21" descr="Mapa_CE2"/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9388" y="1382713"/>
            <a:ext cx="3919537" cy="46831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51874" name="Text Box 290"/>
          <p:cNvSpPr txBox="1">
            <a:spLocks noChangeArrowheads="1"/>
          </p:cNvSpPr>
          <p:nvPr/>
        </p:nvSpPr>
        <p:spPr bwMode="auto">
          <a:xfrm>
            <a:off x="3543300" y="2519363"/>
            <a:ext cx="989013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900">
                <a:solidFill>
                  <a:srgbClr val="066168"/>
                </a:solidFill>
                <a:latin typeface="Verdana" pitchFamily="34" charset="0"/>
              </a:rPr>
              <a:t>Fortaleza</a:t>
            </a:r>
          </a:p>
        </p:txBody>
      </p:sp>
      <p:sp>
        <p:nvSpPr>
          <p:cNvPr id="88087" name="Freeform 23"/>
          <p:cNvSpPr>
            <a:spLocks/>
          </p:cNvSpPr>
          <p:nvPr/>
        </p:nvSpPr>
        <p:spPr bwMode="auto">
          <a:xfrm>
            <a:off x="2947988" y="2368550"/>
            <a:ext cx="1660525" cy="393700"/>
          </a:xfrm>
          <a:custGeom>
            <a:avLst/>
            <a:gdLst>
              <a:gd name="T0" fmla="*/ 0 w 853"/>
              <a:gd name="T1" fmla="*/ 0 h 202"/>
              <a:gd name="T2" fmla="*/ 319 w 853"/>
              <a:gd name="T3" fmla="*/ 202 h 202"/>
              <a:gd name="T4" fmla="*/ 853 w 853"/>
              <a:gd name="T5" fmla="*/ 202 h 2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53" h="202">
                <a:moveTo>
                  <a:pt x="0" y="0"/>
                </a:moveTo>
                <a:lnTo>
                  <a:pt x="319" y="202"/>
                </a:lnTo>
                <a:lnTo>
                  <a:pt x="853" y="202"/>
                </a:lnTo>
              </a:path>
            </a:pathLst>
          </a:custGeom>
          <a:noFill/>
          <a:ln w="19050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88088" name="Freeform 24"/>
          <p:cNvSpPr>
            <a:spLocks noChangeAspect="1"/>
          </p:cNvSpPr>
          <p:nvPr/>
        </p:nvSpPr>
        <p:spPr bwMode="auto">
          <a:xfrm>
            <a:off x="892175" y="2170113"/>
            <a:ext cx="798513" cy="504825"/>
          </a:xfrm>
          <a:custGeom>
            <a:avLst/>
            <a:gdLst>
              <a:gd name="T0" fmla="*/ 387 w 2877"/>
              <a:gd name="T1" fmla="*/ 253 h 1803"/>
              <a:gd name="T2" fmla="*/ 649 w 2877"/>
              <a:gd name="T3" fmla="*/ 245 h 1803"/>
              <a:gd name="T4" fmla="*/ 809 w 2877"/>
              <a:gd name="T5" fmla="*/ 221 h 1803"/>
              <a:gd name="T6" fmla="*/ 1047 w 2877"/>
              <a:gd name="T7" fmla="*/ 185 h 1803"/>
              <a:gd name="T8" fmla="*/ 1117 w 2877"/>
              <a:gd name="T9" fmla="*/ 140 h 1803"/>
              <a:gd name="T10" fmla="*/ 1271 w 2877"/>
              <a:gd name="T11" fmla="*/ 163 h 1803"/>
              <a:gd name="T12" fmla="*/ 1322 w 2877"/>
              <a:gd name="T13" fmla="*/ 157 h 1803"/>
              <a:gd name="T14" fmla="*/ 1379 w 2877"/>
              <a:gd name="T15" fmla="*/ 64 h 1803"/>
              <a:gd name="T16" fmla="*/ 1613 w 2877"/>
              <a:gd name="T17" fmla="*/ 61 h 1803"/>
              <a:gd name="T18" fmla="*/ 1692 w 2877"/>
              <a:gd name="T19" fmla="*/ 117 h 1803"/>
              <a:gd name="T20" fmla="*/ 1724 w 2877"/>
              <a:gd name="T21" fmla="*/ 247 h 1803"/>
              <a:gd name="T22" fmla="*/ 1778 w 2877"/>
              <a:gd name="T23" fmla="*/ 323 h 1803"/>
              <a:gd name="T24" fmla="*/ 1901 w 2877"/>
              <a:gd name="T25" fmla="*/ 355 h 1803"/>
              <a:gd name="T26" fmla="*/ 1964 w 2877"/>
              <a:gd name="T27" fmla="*/ 210 h 1803"/>
              <a:gd name="T28" fmla="*/ 2276 w 2877"/>
              <a:gd name="T29" fmla="*/ 43 h 1803"/>
              <a:gd name="T30" fmla="*/ 2412 w 2877"/>
              <a:gd name="T31" fmla="*/ 6 h 1803"/>
              <a:gd name="T32" fmla="*/ 2299 w 2877"/>
              <a:gd name="T33" fmla="*/ 347 h 1803"/>
              <a:gd name="T34" fmla="*/ 2371 w 2877"/>
              <a:gd name="T35" fmla="*/ 632 h 1803"/>
              <a:gd name="T36" fmla="*/ 2336 w 2877"/>
              <a:gd name="T37" fmla="*/ 1022 h 1803"/>
              <a:gd name="T38" fmla="*/ 2418 w 2877"/>
              <a:gd name="T39" fmla="*/ 1166 h 1803"/>
              <a:gd name="T40" fmla="*/ 2608 w 2877"/>
              <a:gd name="T41" fmla="*/ 1322 h 1803"/>
              <a:gd name="T42" fmla="*/ 2629 w 2877"/>
              <a:gd name="T43" fmla="*/ 1420 h 1803"/>
              <a:gd name="T44" fmla="*/ 2778 w 2877"/>
              <a:gd name="T45" fmla="*/ 1490 h 1803"/>
              <a:gd name="T46" fmla="*/ 2844 w 2877"/>
              <a:gd name="T47" fmla="*/ 1613 h 1803"/>
              <a:gd name="T48" fmla="*/ 2872 w 2877"/>
              <a:gd name="T49" fmla="*/ 1705 h 1803"/>
              <a:gd name="T50" fmla="*/ 2780 w 2877"/>
              <a:gd name="T51" fmla="*/ 1788 h 1803"/>
              <a:gd name="T52" fmla="*/ 2461 w 2877"/>
              <a:gd name="T53" fmla="*/ 1705 h 1803"/>
              <a:gd name="T54" fmla="*/ 2376 w 2877"/>
              <a:gd name="T55" fmla="*/ 1625 h 1803"/>
              <a:gd name="T56" fmla="*/ 2171 w 2877"/>
              <a:gd name="T57" fmla="*/ 1554 h 1803"/>
              <a:gd name="T58" fmla="*/ 1890 w 2877"/>
              <a:gd name="T59" fmla="*/ 1426 h 1803"/>
              <a:gd name="T60" fmla="*/ 1916 w 2877"/>
              <a:gd name="T61" fmla="*/ 1007 h 1803"/>
              <a:gd name="T62" fmla="*/ 1962 w 2877"/>
              <a:gd name="T63" fmla="*/ 755 h 1803"/>
              <a:gd name="T64" fmla="*/ 1944 w 2877"/>
              <a:gd name="T65" fmla="*/ 427 h 1803"/>
              <a:gd name="T66" fmla="*/ 1618 w 2877"/>
              <a:gd name="T67" fmla="*/ 534 h 1803"/>
              <a:gd name="T68" fmla="*/ 1594 w 2877"/>
              <a:gd name="T69" fmla="*/ 632 h 1803"/>
              <a:gd name="T70" fmla="*/ 1458 w 2877"/>
              <a:gd name="T71" fmla="*/ 584 h 1803"/>
              <a:gd name="T72" fmla="*/ 1415 w 2877"/>
              <a:gd name="T73" fmla="*/ 607 h 1803"/>
              <a:gd name="T74" fmla="*/ 1392 w 2877"/>
              <a:gd name="T75" fmla="*/ 666 h 1803"/>
              <a:gd name="T76" fmla="*/ 1456 w 2877"/>
              <a:gd name="T77" fmla="*/ 864 h 1803"/>
              <a:gd name="T78" fmla="*/ 1066 w 2877"/>
              <a:gd name="T79" fmla="*/ 843 h 1803"/>
              <a:gd name="T80" fmla="*/ 558 w 2877"/>
              <a:gd name="T81" fmla="*/ 875 h 1803"/>
              <a:gd name="T82" fmla="*/ 353 w 2877"/>
              <a:gd name="T83" fmla="*/ 855 h 1803"/>
              <a:gd name="T84" fmla="*/ 146 w 2877"/>
              <a:gd name="T85" fmla="*/ 858 h 1803"/>
              <a:gd name="T86" fmla="*/ 6 w 2877"/>
              <a:gd name="T87" fmla="*/ 798 h 1803"/>
              <a:gd name="T88" fmla="*/ 167 w 2877"/>
              <a:gd name="T89" fmla="*/ 724 h 18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877" h="1803">
                <a:moveTo>
                  <a:pt x="184" y="706"/>
                </a:moveTo>
                <a:lnTo>
                  <a:pt x="345" y="253"/>
                </a:lnTo>
                <a:lnTo>
                  <a:pt x="387" y="253"/>
                </a:lnTo>
                <a:lnTo>
                  <a:pt x="500" y="258"/>
                </a:lnTo>
                <a:lnTo>
                  <a:pt x="566" y="266"/>
                </a:lnTo>
                <a:lnTo>
                  <a:pt x="649" y="245"/>
                </a:lnTo>
                <a:lnTo>
                  <a:pt x="713" y="217"/>
                </a:lnTo>
                <a:lnTo>
                  <a:pt x="734" y="140"/>
                </a:lnTo>
                <a:lnTo>
                  <a:pt x="809" y="221"/>
                </a:lnTo>
                <a:lnTo>
                  <a:pt x="1011" y="233"/>
                </a:lnTo>
                <a:lnTo>
                  <a:pt x="1047" y="194"/>
                </a:lnTo>
                <a:lnTo>
                  <a:pt x="1047" y="185"/>
                </a:lnTo>
                <a:lnTo>
                  <a:pt x="1060" y="181"/>
                </a:lnTo>
                <a:lnTo>
                  <a:pt x="1130" y="194"/>
                </a:lnTo>
                <a:lnTo>
                  <a:pt x="1117" y="140"/>
                </a:lnTo>
                <a:lnTo>
                  <a:pt x="1231" y="138"/>
                </a:lnTo>
                <a:lnTo>
                  <a:pt x="1252" y="157"/>
                </a:lnTo>
                <a:lnTo>
                  <a:pt x="1271" y="163"/>
                </a:lnTo>
                <a:lnTo>
                  <a:pt x="1287" y="144"/>
                </a:lnTo>
                <a:lnTo>
                  <a:pt x="1303" y="142"/>
                </a:lnTo>
                <a:lnTo>
                  <a:pt x="1322" y="157"/>
                </a:lnTo>
                <a:lnTo>
                  <a:pt x="1357" y="157"/>
                </a:lnTo>
                <a:lnTo>
                  <a:pt x="1384" y="130"/>
                </a:lnTo>
                <a:lnTo>
                  <a:pt x="1379" y="64"/>
                </a:lnTo>
                <a:lnTo>
                  <a:pt x="1456" y="0"/>
                </a:lnTo>
                <a:lnTo>
                  <a:pt x="1596" y="27"/>
                </a:lnTo>
                <a:lnTo>
                  <a:pt x="1613" y="61"/>
                </a:lnTo>
                <a:lnTo>
                  <a:pt x="1640" y="93"/>
                </a:lnTo>
                <a:lnTo>
                  <a:pt x="1688" y="97"/>
                </a:lnTo>
                <a:lnTo>
                  <a:pt x="1692" y="117"/>
                </a:lnTo>
                <a:lnTo>
                  <a:pt x="1661" y="151"/>
                </a:lnTo>
                <a:lnTo>
                  <a:pt x="1663" y="181"/>
                </a:lnTo>
                <a:lnTo>
                  <a:pt x="1724" y="247"/>
                </a:lnTo>
                <a:lnTo>
                  <a:pt x="1758" y="262"/>
                </a:lnTo>
                <a:lnTo>
                  <a:pt x="1758" y="309"/>
                </a:lnTo>
                <a:lnTo>
                  <a:pt x="1778" y="323"/>
                </a:lnTo>
                <a:lnTo>
                  <a:pt x="1809" y="302"/>
                </a:lnTo>
                <a:lnTo>
                  <a:pt x="1875" y="301"/>
                </a:lnTo>
                <a:lnTo>
                  <a:pt x="1901" y="355"/>
                </a:lnTo>
                <a:lnTo>
                  <a:pt x="1987" y="372"/>
                </a:lnTo>
                <a:lnTo>
                  <a:pt x="1997" y="255"/>
                </a:lnTo>
                <a:lnTo>
                  <a:pt x="1964" y="210"/>
                </a:lnTo>
                <a:lnTo>
                  <a:pt x="2179" y="20"/>
                </a:lnTo>
                <a:lnTo>
                  <a:pt x="2235" y="34"/>
                </a:lnTo>
                <a:lnTo>
                  <a:pt x="2276" y="43"/>
                </a:lnTo>
                <a:lnTo>
                  <a:pt x="2334" y="29"/>
                </a:lnTo>
                <a:lnTo>
                  <a:pt x="2382" y="21"/>
                </a:lnTo>
                <a:lnTo>
                  <a:pt x="2412" y="6"/>
                </a:lnTo>
                <a:lnTo>
                  <a:pt x="2437" y="6"/>
                </a:lnTo>
                <a:lnTo>
                  <a:pt x="2448" y="20"/>
                </a:lnTo>
                <a:lnTo>
                  <a:pt x="2299" y="347"/>
                </a:lnTo>
                <a:lnTo>
                  <a:pt x="2312" y="451"/>
                </a:lnTo>
                <a:lnTo>
                  <a:pt x="2323" y="580"/>
                </a:lnTo>
                <a:lnTo>
                  <a:pt x="2371" y="632"/>
                </a:lnTo>
                <a:lnTo>
                  <a:pt x="2439" y="644"/>
                </a:lnTo>
                <a:lnTo>
                  <a:pt x="2610" y="1175"/>
                </a:lnTo>
                <a:lnTo>
                  <a:pt x="2336" y="1022"/>
                </a:lnTo>
                <a:lnTo>
                  <a:pt x="2357" y="1065"/>
                </a:lnTo>
                <a:lnTo>
                  <a:pt x="2357" y="1137"/>
                </a:lnTo>
                <a:lnTo>
                  <a:pt x="2418" y="1166"/>
                </a:lnTo>
                <a:lnTo>
                  <a:pt x="2557" y="1284"/>
                </a:lnTo>
                <a:lnTo>
                  <a:pt x="2557" y="1317"/>
                </a:lnTo>
                <a:lnTo>
                  <a:pt x="2608" y="1322"/>
                </a:lnTo>
                <a:lnTo>
                  <a:pt x="2635" y="1358"/>
                </a:lnTo>
                <a:lnTo>
                  <a:pt x="2646" y="1392"/>
                </a:lnTo>
                <a:lnTo>
                  <a:pt x="2629" y="1420"/>
                </a:lnTo>
                <a:lnTo>
                  <a:pt x="2615" y="1462"/>
                </a:lnTo>
                <a:lnTo>
                  <a:pt x="2743" y="1480"/>
                </a:lnTo>
                <a:lnTo>
                  <a:pt x="2778" y="1490"/>
                </a:lnTo>
                <a:lnTo>
                  <a:pt x="2782" y="1522"/>
                </a:lnTo>
                <a:lnTo>
                  <a:pt x="2782" y="1552"/>
                </a:lnTo>
                <a:lnTo>
                  <a:pt x="2844" y="1613"/>
                </a:lnTo>
                <a:lnTo>
                  <a:pt x="2844" y="1662"/>
                </a:lnTo>
                <a:lnTo>
                  <a:pt x="2834" y="1679"/>
                </a:lnTo>
                <a:lnTo>
                  <a:pt x="2872" y="1705"/>
                </a:lnTo>
                <a:lnTo>
                  <a:pt x="2877" y="1735"/>
                </a:lnTo>
                <a:lnTo>
                  <a:pt x="2823" y="1795"/>
                </a:lnTo>
                <a:lnTo>
                  <a:pt x="2780" y="1788"/>
                </a:lnTo>
                <a:lnTo>
                  <a:pt x="2706" y="1803"/>
                </a:lnTo>
                <a:lnTo>
                  <a:pt x="2497" y="1763"/>
                </a:lnTo>
                <a:lnTo>
                  <a:pt x="2461" y="1705"/>
                </a:lnTo>
                <a:lnTo>
                  <a:pt x="2393" y="1695"/>
                </a:lnTo>
                <a:lnTo>
                  <a:pt x="2393" y="1641"/>
                </a:lnTo>
                <a:lnTo>
                  <a:pt x="2376" y="1625"/>
                </a:lnTo>
                <a:lnTo>
                  <a:pt x="2310" y="1631"/>
                </a:lnTo>
                <a:lnTo>
                  <a:pt x="2222" y="1594"/>
                </a:lnTo>
                <a:lnTo>
                  <a:pt x="2171" y="1554"/>
                </a:lnTo>
                <a:lnTo>
                  <a:pt x="2101" y="1546"/>
                </a:lnTo>
                <a:lnTo>
                  <a:pt x="1973" y="1492"/>
                </a:lnTo>
                <a:lnTo>
                  <a:pt x="1890" y="1426"/>
                </a:lnTo>
                <a:lnTo>
                  <a:pt x="1724" y="1216"/>
                </a:lnTo>
                <a:lnTo>
                  <a:pt x="1828" y="1128"/>
                </a:lnTo>
                <a:lnTo>
                  <a:pt x="1916" y="1007"/>
                </a:lnTo>
                <a:lnTo>
                  <a:pt x="1910" y="917"/>
                </a:lnTo>
                <a:lnTo>
                  <a:pt x="1950" y="834"/>
                </a:lnTo>
                <a:lnTo>
                  <a:pt x="1962" y="755"/>
                </a:lnTo>
                <a:lnTo>
                  <a:pt x="1921" y="737"/>
                </a:lnTo>
                <a:lnTo>
                  <a:pt x="1954" y="658"/>
                </a:lnTo>
                <a:lnTo>
                  <a:pt x="1944" y="427"/>
                </a:lnTo>
                <a:lnTo>
                  <a:pt x="1571" y="415"/>
                </a:lnTo>
                <a:lnTo>
                  <a:pt x="1571" y="496"/>
                </a:lnTo>
                <a:lnTo>
                  <a:pt x="1618" y="534"/>
                </a:lnTo>
                <a:lnTo>
                  <a:pt x="1624" y="576"/>
                </a:lnTo>
                <a:lnTo>
                  <a:pt x="1620" y="615"/>
                </a:lnTo>
                <a:lnTo>
                  <a:pt x="1594" y="632"/>
                </a:lnTo>
                <a:lnTo>
                  <a:pt x="1551" y="640"/>
                </a:lnTo>
                <a:lnTo>
                  <a:pt x="1481" y="615"/>
                </a:lnTo>
                <a:lnTo>
                  <a:pt x="1458" y="584"/>
                </a:lnTo>
                <a:lnTo>
                  <a:pt x="1437" y="549"/>
                </a:lnTo>
                <a:lnTo>
                  <a:pt x="1421" y="545"/>
                </a:lnTo>
                <a:lnTo>
                  <a:pt x="1415" y="607"/>
                </a:lnTo>
                <a:lnTo>
                  <a:pt x="1431" y="625"/>
                </a:lnTo>
                <a:lnTo>
                  <a:pt x="1417" y="647"/>
                </a:lnTo>
                <a:lnTo>
                  <a:pt x="1392" y="666"/>
                </a:lnTo>
                <a:lnTo>
                  <a:pt x="1407" y="735"/>
                </a:lnTo>
                <a:lnTo>
                  <a:pt x="1466" y="819"/>
                </a:lnTo>
                <a:lnTo>
                  <a:pt x="1456" y="864"/>
                </a:lnTo>
                <a:lnTo>
                  <a:pt x="1268" y="864"/>
                </a:lnTo>
                <a:lnTo>
                  <a:pt x="1224" y="847"/>
                </a:lnTo>
                <a:lnTo>
                  <a:pt x="1066" y="843"/>
                </a:lnTo>
                <a:lnTo>
                  <a:pt x="989" y="753"/>
                </a:lnTo>
                <a:lnTo>
                  <a:pt x="745" y="888"/>
                </a:lnTo>
                <a:lnTo>
                  <a:pt x="558" y="875"/>
                </a:lnTo>
                <a:lnTo>
                  <a:pt x="451" y="913"/>
                </a:lnTo>
                <a:lnTo>
                  <a:pt x="380" y="867"/>
                </a:lnTo>
                <a:lnTo>
                  <a:pt x="353" y="855"/>
                </a:lnTo>
                <a:lnTo>
                  <a:pt x="285" y="790"/>
                </a:lnTo>
                <a:lnTo>
                  <a:pt x="211" y="807"/>
                </a:lnTo>
                <a:lnTo>
                  <a:pt x="146" y="858"/>
                </a:lnTo>
                <a:lnTo>
                  <a:pt x="130" y="836"/>
                </a:lnTo>
                <a:lnTo>
                  <a:pt x="74" y="832"/>
                </a:lnTo>
                <a:lnTo>
                  <a:pt x="6" y="798"/>
                </a:lnTo>
                <a:lnTo>
                  <a:pt x="0" y="756"/>
                </a:lnTo>
                <a:lnTo>
                  <a:pt x="72" y="734"/>
                </a:lnTo>
                <a:lnTo>
                  <a:pt x="167" y="724"/>
                </a:lnTo>
                <a:lnTo>
                  <a:pt x="184" y="706"/>
                </a:lnTo>
                <a:close/>
              </a:path>
            </a:pathLst>
          </a:custGeom>
          <a:solidFill>
            <a:srgbClr val="07767E"/>
          </a:solidFill>
          <a:ln w="19050" cmpd="sng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pt-BR"/>
          </a:p>
        </p:txBody>
      </p:sp>
      <p:sp>
        <p:nvSpPr>
          <p:cNvPr id="16" name="Text Box 290"/>
          <p:cNvSpPr txBox="1">
            <a:spLocks noChangeArrowheads="1"/>
          </p:cNvSpPr>
          <p:nvPr/>
        </p:nvSpPr>
        <p:spPr bwMode="auto">
          <a:xfrm>
            <a:off x="1177925" y="2647950"/>
            <a:ext cx="1028700" cy="242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000">
                <a:solidFill>
                  <a:schemeClr val="bg1"/>
                </a:solidFill>
                <a:latin typeface="Verdana" pitchFamily="34" charset="0"/>
              </a:rPr>
              <a:t>Sobral</a:t>
            </a:r>
          </a:p>
        </p:txBody>
      </p:sp>
      <p:sp>
        <p:nvSpPr>
          <p:cNvPr id="88090" name="Text Box 26"/>
          <p:cNvSpPr txBox="1">
            <a:spLocks noChangeArrowheads="1"/>
          </p:cNvSpPr>
          <p:nvPr/>
        </p:nvSpPr>
        <p:spPr bwMode="auto">
          <a:xfrm>
            <a:off x="2947988" y="1787525"/>
            <a:ext cx="1443037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900" b="0">
                <a:solidFill>
                  <a:srgbClr val="066168"/>
                </a:solidFill>
                <a:latin typeface="Verdana" pitchFamily="34" charset="0"/>
              </a:rPr>
              <a:t>Porto do Pecém</a:t>
            </a:r>
          </a:p>
        </p:txBody>
      </p:sp>
      <p:pic>
        <p:nvPicPr>
          <p:cNvPr id="88091" name="Picture 27" descr="Imagem3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97150" y="1830388"/>
            <a:ext cx="471488" cy="3143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8092" name="Text Box 28"/>
          <p:cNvSpPr txBox="1">
            <a:spLocks noChangeArrowheads="1"/>
          </p:cNvSpPr>
          <p:nvPr/>
        </p:nvSpPr>
        <p:spPr bwMode="auto">
          <a:xfrm>
            <a:off x="3416300" y="2090738"/>
            <a:ext cx="1677988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900" b="0">
                <a:solidFill>
                  <a:srgbClr val="066168"/>
                </a:solidFill>
                <a:latin typeface="Verdana" pitchFamily="34" charset="0"/>
              </a:rPr>
              <a:t>Porto do Mucuripe</a:t>
            </a:r>
          </a:p>
        </p:txBody>
      </p:sp>
      <p:pic>
        <p:nvPicPr>
          <p:cNvPr id="88093" name="Picture 29" descr="Imagem3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32125" y="2098675"/>
            <a:ext cx="471488" cy="31591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8094" name="Freeform 30"/>
          <p:cNvSpPr>
            <a:spLocks noChangeAspect="1"/>
          </p:cNvSpPr>
          <p:nvPr/>
        </p:nvSpPr>
        <p:spPr bwMode="auto">
          <a:xfrm>
            <a:off x="2786063" y="2260600"/>
            <a:ext cx="295275" cy="239713"/>
          </a:xfrm>
          <a:custGeom>
            <a:avLst/>
            <a:gdLst>
              <a:gd name="T0" fmla="*/ 525 w 926"/>
              <a:gd name="T1" fmla="*/ 750 h 750"/>
              <a:gd name="T2" fmla="*/ 461 w 926"/>
              <a:gd name="T3" fmla="*/ 649 h 750"/>
              <a:gd name="T4" fmla="*/ 339 w 926"/>
              <a:gd name="T5" fmla="*/ 570 h 750"/>
              <a:gd name="T6" fmla="*/ 315 w 926"/>
              <a:gd name="T7" fmla="*/ 543 h 750"/>
              <a:gd name="T8" fmla="*/ 280 w 926"/>
              <a:gd name="T9" fmla="*/ 544 h 750"/>
              <a:gd name="T10" fmla="*/ 270 w 926"/>
              <a:gd name="T11" fmla="*/ 570 h 750"/>
              <a:gd name="T12" fmla="*/ 253 w 926"/>
              <a:gd name="T13" fmla="*/ 566 h 750"/>
              <a:gd name="T14" fmla="*/ 0 w 926"/>
              <a:gd name="T15" fmla="*/ 354 h 750"/>
              <a:gd name="T16" fmla="*/ 148 w 926"/>
              <a:gd name="T17" fmla="*/ 198 h 750"/>
              <a:gd name="T18" fmla="*/ 156 w 926"/>
              <a:gd name="T19" fmla="*/ 158 h 750"/>
              <a:gd name="T20" fmla="*/ 92 w 926"/>
              <a:gd name="T21" fmla="*/ 106 h 750"/>
              <a:gd name="T22" fmla="*/ 96 w 926"/>
              <a:gd name="T23" fmla="*/ 42 h 750"/>
              <a:gd name="T24" fmla="*/ 186 w 926"/>
              <a:gd name="T25" fmla="*/ 40 h 750"/>
              <a:gd name="T26" fmla="*/ 222 w 926"/>
              <a:gd name="T27" fmla="*/ 0 h 750"/>
              <a:gd name="T28" fmla="*/ 418 w 926"/>
              <a:gd name="T29" fmla="*/ 89 h 750"/>
              <a:gd name="T30" fmla="*/ 492 w 926"/>
              <a:gd name="T31" fmla="*/ 82 h 750"/>
              <a:gd name="T32" fmla="*/ 613 w 926"/>
              <a:gd name="T33" fmla="*/ 124 h 750"/>
              <a:gd name="T34" fmla="*/ 643 w 926"/>
              <a:gd name="T35" fmla="*/ 38 h 750"/>
              <a:gd name="T36" fmla="*/ 742 w 926"/>
              <a:gd name="T37" fmla="*/ 179 h 750"/>
              <a:gd name="T38" fmla="*/ 926 w 926"/>
              <a:gd name="T39" fmla="*/ 476 h 750"/>
              <a:gd name="T40" fmla="*/ 859 w 926"/>
              <a:gd name="T41" fmla="*/ 481 h 750"/>
              <a:gd name="T42" fmla="*/ 856 w 926"/>
              <a:gd name="T43" fmla="*/ 467 h 750"/>
              <a:gd name="T44" fmla="*/ 828 w 926"/>
              <a:gd name="T45" fmla="*/ 441 h 750"/>
              <a:gd name="T46" fmla="*/ 772 w 926"/>
              <a:gd name="T47" fmla="*/ 432 h 750"/>
              <a:gd name="T48" fmla="*/ 761 w 926"/>
              <a:gd name="T49" fmla="*/ 458 h 750"/>
              <a:gd name="T50" fmla="*/ 764 w 926"/>
              <a:gd name="T51" fmla="*/ 544 h 750"/>
              <a:gd name="T52" fmla="*/ 737 w 926"/>
              <a:gd name="T53" fmla="*/ 575 h 750"/>
              <a:gd name="T54" fmla="*/ 715 w 926"/>
              <a:gd name="T55" fmla="*/ 585 h 750"/>
              <a:gd name="T56" fmla="*/ 678 w 926"/>
              <a:gd name="T57" fmla="*/ 562 h 750"/>
              <a:gd name="T58" fmla="*/ 633 w 926"/>
              <a:gd name="T59" fmla="*/ 594 h 750"/>
              <a:gd name="T60" fmla="*/ 525 w 926"/>
              <a:gd name="T61" fmla="*/ 750 h 7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926" h="750">
                <a:moveTo>
                  <a:pt x="525" y="750"/>
                </a:moveTo>
                <a:lnTo>
                  <a:pt x="461" y="649"/>
                </a:lnTo>
                <a:lnTo>
                  <a:pt x="339" y="570"/>
                </a:lnTo>
                <a:lnTo>
                  <a:pt x="315" y="543"/>
                </a:lnTo>
                <a:lnTo>
                  <a:pt x="280" y="544"/>
                </a:lnTo>
                <a:lnTo>
                  <a:pt x="270" y="570"/>
                </a:lnTo>
                <a:lnTo>
                  <a:pt x="253" y="566"/>
                </a:lnTo>
                <a:lnTo>
                  <a:pt x="0" y="354"/>
                </a:lnTo>
                <a:lnTo>
                  <a:pt x="148" y="198"/>
                </a:lnTo>
                <a:lnTo>
                  <a:pt x="156" y="158"/>
                </a:lnTo>
                <a:lnTo>
                  <a:pt x="92" y="106"/>
                </a:lnTo>
                <a:lnTo>
                  <a:pt x="96" y="42"/>
                </a:lnTo>
                <a:lnTo>
                  <a:pt x="186" y="40"/>
                </a:lnTo>
                <a:lnTo>
                  <a:pt x="222" y="0"/>
                </a:lnTo>
                <a:lnTo>
                  <a:pt x="418" y="89"/>
                </a:lnTo>
                <a:lnTo>
                  <a:pt x="492" y="82"/>
                </a:lnTo>
                <a:lnTo>
                  <a:pt x="613" y="124"/>
                </a:lnTo>
                <a:lnTo>
                  <a:pt x="643" y="38"/>
                </a:lnTo>
                <a:lnTo>
                  <a:pt x="742" y="179"/>
                </a:lnTo>
                <a:lnTo>
                  <a:pt x="926" y="476"/>
                </a:lnTo>
                <a:lnTo>
                  <a:pt x="859" y="481"/>
                </a:lnTo>
                <a:lnTo>
                  <a:pt x="856" y="467"/>
                </a:lnTo>
                <a:lnTo>
                  <a:pt x="828" y="441"/>
                </a:lnTo>
                <a:lnTo>
                  <a:pt x="772" y="432"/>
                </a:lnTo>
                <a:lnTo>
                  <a:pt x="761" y="458"/>
                </a:lnTo>
                <a:lnTo>
                  <a:pt x="764" y="544"/>
                </a:lnTo>
                <a:lnTo>
                  <a:pt x="737" y="575"/>
                </a:lnTo>
                <a:lnTo>
                  <a:pt x="715" y="585"/>
                </a:lnTo>
                <a:lnTo>
                  <a:pt x="678" y="562"/>
                </a:lnTo>
                <a:lnTo>
                  <a:pt x="633" y="594"/>
                </a:lnTo>
                <a:lnTo>
                  <a:pt x="525" y="750"/>
                </a:lnTo>
                <a:close/>
              </a:path>
            </a:pathLst>
          </a:custGeom>
          <a:solidFill>
            <a:srgbClr val="07767E"/>
          </a:solidFill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88095" name="Freeform 31"/>
          <p:cNvSpPr>
            <a:spLocks/>
          </p:cNvSpPr>
          <p:nvPr/>
        </p:nvSpPr>
        <p:spPr bwMode="auto">
          <a:xfrm>
            <a:off x="7805738" y="1995488"/>
            <a:ext cx="622300" cy="736600"/>
          </a:xfrm>
          <a:custGeom>
            <a:avLst/>
            <a:gdLst>
              <a:gd name="T0" fmla="*/ 235 w 1814"/>
              <a:gd name="T1" fmla="*/ 32 h 2172"/>
              <a:gd name="T2" fmla="*/ 399 w 1814"/>
              <a:gd name="T3" fmla="*/ 14 h 2172"/>
              <a:gd name="T4" fmla="*/ 569 w 1814"/>
              <a:gd name="T5" fmla="*/ 24 h 2172"/>
              <a:gd name="T6" fmla="*/ 670 w 1814"/>
              <a:gd name="T7" fmla="*/ 40 h 2172"/>
              <a:gd name="T8" fmla="*/ 736 w 1814"/>
              <a:gd name="T9" fmla="*/ 74 h 2172"/>
              <a:gd name="T10" fmla="*/ 825 w 1814"/>
              <a:gd name="T11" fmla="*/ 124 h 2172"/>
              <a:gd name="T12" fmla="*/ 897 w 1814"/>
              <a:gd name="T13" fmla="*/ 161 h 2172"/>
              <a:gd name="T14" fmla="*/ 965 w 1814"/>
              <a:gd name="T15" fmla="*/ 188 h 2172"/>
              <a:gd name="T16" fmla="*/ 1045 w 1814"/>
              <a:gd name="T17" fmla="*/ 269 h 2172"/>
              <a:gd name="T18" fmla="*/ 1184 w 1814"/>
              <a:gd name="T19" fmla="*/ 356 h 2172"/>
              <a:gd name="T20" fmla="*/ 1311 w 1814"/>
              <a:gd name="T21" fmla="*/ 395 h 2172"/>
              <a:gd name="T22" fmla="*/ 1476 w 1814"/>
              <a:gd name="T23" fmla="*/ 590 h 2172"/>
              <a:gd name="T24" fmla="*/ 1634 w 1814"/>
              <a:gd name="T25" fmla="*/ 731 h 2172"/>
              <a:gd name="T26" fmla="*/ 1813 w 1814"/>
              <a:gd name="T27" fmla="*/ 822 h 2172"/>
              <a:gd name="T28" fmla="*/ 1584 w 1814"/>
              <a:gd name="T29" fmla="*/ 1094 h 2172"/>
              <a:gd name="T30" fmla="*/ 1538 w 1814"/>
              <a:gd name="T31" fmla="*/ 1165 h 2172"/>
              <a:gd name="T32" fmla="*/ 1483 w 1814"/>
              <a:gd name="T33" fmla="*/ 1238 h 2172"/>
              <a:gd name="T34" fmla="*/ 1445 w 1814"/>
              <a:gd name="T35" fmla="*/ 1348 h 2172"/>
              <a:gd name="T36" fmla="*/ 1364 w 1814"/>
              <a:gd name="T37" fmla="*/ 1407 h 2172"/>
              <a:gd name="T38" fmla="*/ 1312 w 1814"/>
              <a:gd name="T39" fmla="*/ 1429 h 2172"/>
              <a:gd name="T40" fmla="*/ 1283 w 1814"/>
              <a:gd name="T41" fmla="*/ 1484 h 2172"/>
              <a:gd name="T42" fmla="*/ 1271 w 1814"/>
              <a:gd name="T43" fmla="*/ 1530 h 2172"/>
              <a:gd name="T44" fmla="*/ 1291 w 1814"/>
              <a:gd name="T45" fmla="*/ 1554 h 2172"/>
              <a:gd name="T46" fmla="*/ 1251 w 1814"/>
              <a:gd name="T47" fmla="*/ 1597 h 2172"/>
              <a:gd name="T48" fmla="*/ 1234 w 1814"/>
              <a:gd name="T49" fmla="*/ 1657 h 2172"/>
              <a:gd name="T50" fmla="*/ 1237 w 1814"/>
              <a:gd name="T51" fmla="*/ 1725 h 2172"/>
              <a:gd name="T52" fmla="*/ 1188 w 1814"/>
              <a:gd name="T53" fmla="*/ 1766 h 2172"/>
              <a:gd name="T54" fmla="*/ 1222 w 1814"/>
              <a:gd name="T55" fmla="*/ 1837 h 2172"/>
              <a:gd name="T56" fmla="*/ 1247 w 1814"/>
              <a:gd name="T57" fmla="*/ 1904 h 2172"/>
              <a:gd name="T58" fmla="*/ 1282 w 1814"/>
              <a:gd name="T59" fmla="*/ 1934 h 2172"/>
              <a:gd name="T60" fmla="*/ 1261 w 1814"/>
              <a:gd name="T61" fmla="*/ 1989 h 2172"/>
              <a:gd name="T62" fmla="*/ 1219 w 1814"/>
              <a:gd name="T63" fmla="*/ 2055 h 2172"/>
              <a:gd name="T64" fmla="*/ 1158 w 1814"/>
              <a:gd name="T65" fmla="*/ 2092 h 2172"/>
              <a:gd name="T66" fmla="*/ 1135 w 1814"/>
              <a:gd name="T67" fmla="*/ 2113 h 2172"/>
              <a:gd name="T68" fmla="*/ 1103 w 1814"/>
              <a:gd name="T69" fmla="*/ 2150 h 2172"/>
              <a:gd name="T70" fmla="*/ 1065 w 1814"/>
              <a:gd name="T71" fmla="*/ 2159 h 2172"/>
              <a:gd name="T72" fmla="*/ 1016 w 1814"/>
              <a:gd name="T73" fmla="*/ 2114 h 2172"/>
              <a:gd name="T74" fmla="*/ 943 w 1814"/>
              <a:gd name="T75" fmla="*/ 2090 h 2172"/>
              <a:gd name="T76" fmla="*/ 895 w 1814"/>
              <a:gd name="T77" fmla="*/ 2031 h 2172"/>
              <a:gd name="T78" fmla="*/ 828 w 1814"/>
              <a:gd name="T79" fmla="*/ 1965 h 2172"/>
              <a:gd name="T80" fmla="*/ 687 w 1814"/>
              <a:gd name="T81" fmla="*/ 1946 h 2172"/>
              <a:gd name="T82" fmla="*/ 467 w 1814"/>
              <a:gd name="T83" fmla="*/ 1971 h 2172"/>
              <a:gd name="T84" fmla="*/ 408 w 1814"/>
              <a:gd name="T85" fmla="*/ 1813 h 2172"/>
              <a:gd name="T86" fmla="*/ 447 w 1814"/>
              <a:gd name="T87" fmla="*/ 1769 h 2172"/>
              <a:gd name="T88" fmla="*/ 462 w 1814"/>
              <a:gd name="T89" fmla="*/ 1719 h 2172"/>
              <a:gd name="T90" fmla="*/ 419 w 1814"/>
              <a:gd name="T91" fmla="*/ 1692 h 2172"/>
              <a:gd name="T92" fmla="*/ 311 w 1814"/>
              <a:gd name="T93" fmla="*/ 1661 h 2172"/>
              <a:gd name="T94" fmla="*/ 284 w 1814"/>
              <a:gd name="T95" fmla="*/ 1554 h 2172"/>
              <a:gd name="T96" fmla="*/ 261 w 1814"/>
              <a:gd name="T97" fmla="*/ 1449 h 2172"/>
              <a:gd name="T98" fmla="*/ 250 w 1814"/>
              <a:gd name="T99" fmla="*/ 1374 h 2172"/>
              <a:gd name="T100" fmla="*/ 234 w 1814"/>
              <a:gd name="T101" fmla="*/ 1272 h 2172"/>
              <a:gd name="T102" fmla="*/ 225 w 1814"/>
              <a:gd name="T103" fmla="*/ 1167 h 2172"/>
              <a:gd name="T104" fmla="*/ 203 w 1814"/>
              <a:gd name="T105" fmla="*/ 1015 h 2172"/>
              <a:gd name="T106" fmla="*/ 93 w 1814"/>
              <a:gd name="T107" fmla="*/ 854 h 2172"/>
              <a:gd name="T108" fmla="*/ 102 w 1814"/>
              <a:gd name="T109" fmla="*/ 795 h 2172"/>
              <a:gd name="T110" fmla="*/ 131 w 1814"/>
              <a:gd name="T111" fmla="*/ 699 h 2172"/>
              <a:gd name="T112" fmla="*/ 91 w 1814"/>
              <a:gd name="T113" fmla="*/ 494 h 2172"/>
              <a:gd name="T114" fmla="*/ 0 w 1814"/>
              <a:gd name="T115" fmla="*/ 253 h 2172"/>
              <a:gd name="T116" fmla="*/ 81 w 1814"/>
              <a:gd name="T117" fmla="*/ 103 h 2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814" h="2172">
                <a:moveTo>
                  <a:pt x="49" y="60"/>
                </a:moveTo>
                <a:lnTo>
                  <a:pt x="65" y="52"/>
                </a:lnTo>
                <a:lnTo>
                  <a:pt x="73" y="44"/>
                </a:lnTo>
                <a:lnTo>
                  <a:pt x="151" y="48"/>
                </a:lnTo>
                <a:lnTo>
                  <a:pt x="199" y="45"/>
                </a:lnTo>
                <a:lnTo>
                  <a:pt x="209" y="43"/>
                </a:lnTo>
                <a:lnTo>
                  <a:pt x="212" y="39"/>
                </a:lnTo>
                <a:lnTo>
                  <a:pt x="229" y="40"/>
                </a:lnTo>
                <a:lnTo>
                  <a:pt x="235" y="32"/>
                </a:lnTo>
                <a:lnTo>
                  <a:pt x="256" y="35"/>
                </a:lnTo>
                <a:lnTo>
                  <a:pt x="258" y="44"/>
                </a:lnTo>
                <a:lnTo>
                  <a:pt x="267" y="44"/>
                </a:lnTo>
                <a:lnTo>
                  <a:pt x="294" y="28"/>
                </a:lnTo>
                <a:lnTo>
                  <a:pt x="376" y="25"/>
                </a:lnTo>
                <a:lnTo>
                  <a:pt x="381" y="23"/>
                </a:lnTo>
                <a:lnTo>
                  <a:pt x="385" y="18"/>
                </a:lnTo>
                <a:lnTo>
                  <a:pt x="392" y="17"/>
                </a:lnTo>
                <a:lnTo>
                  <a:pt x="399" y="14"/>
                </a:lnTo>
                <a:lnTo>
                  <a:pt x="403" y="10"/>
                </a:lnTo>
                <a:lnTo>
                  <a:pt x="404" y="3"/>
                </a:lnTo>
                <a:lnTo>
                  <a:pt x="409" y="2"/>
                </a:lnTo>
                <a:lnTo>
                  <a:pt x="415" y="0"/>
                </a:lnTo>
                <a:lnTo>
                  <a:pt x="435" y="8"/>
                </a:lnTo>
                <a:lnTo>
                  <a:pt x="453" y="13"/>
                </a:lnTo>
                <a:lnTo>
                  <a:pt x="471" y="9"/>
                </a:lnTo>
                <a:lnTo>
                  <a:pt x="554" y="13"/>
                </a:lnTo>
                <a:lnTo>
                  <a:pt x="569" y="24"/>
                </a:lnTo>
                <a:lnTo>
                  <a:pt x="574" y="23"/>
                </a:lnTo>
                <a:lnTo>
                  <a:pt x="576" y="18"/>
                </a:lnTo>
                <a:lnTo>
                  <a:pt x="580" y="17"/>
                </a:lnTo>
                <a:lnTo>
                  <a:pt x="591" y="18"/>
                </a:lnTo>
                <a:lnTo>
                  <a:pt x="596" y="21"/>
                </a:lnTo>
                <a:lnTo>
                  <a:pt x="616" y="26"/>
                </a:lnTo>
                <a:lnTo>
                  <a:pt x="633" y="25"/>
                </a:lnTo>
                <a:lnTo>
                  <a:pt x="654" y="29"/>
                </a:lnTo>
                <a:lnTo>
                  <a:pt x="670" y="40"/>
                </a:lnTo>
                <a:lnTo>
                  <a:pt x="682" y="42"/>
                </a:lnTo>
                <a:lnTo>
                  <a:pt x="692" y="48"/>
                </a:lnTo>
                <a:lnTo>
                  <a:pt x="696" y="52"/>
                </a:lnTo>
                <a:lnTo>
                  <a:pt x="702" y="53"/>
                </a:lnTo>
                <a:lnTo>
                  <a:pt x="709" y="62"/>
                </a:lnTo>
                <a:lnTo>
                  <a:pt x="714" y="62"/>
                </a:lnTo>
                <a:lnTo>
                  <a:pt x="724" y="72"/>
                </a:lnTo>
                <a:lnTo>
                  <a:pt x="730" y="71"/>
                </a:lnTo>
                <a:lnTo>
                  <a:pt x="736" y="74"/>
                </a:lnTo>
                <a:lnTo>
                  <a:pt x="751" y="89"/>
                </a:lnTo>
                <a:lnTo>
                  <a:pt x="763" y="93"/>
                </a:lnTo>
                <a:lnTo>
                  <a:pt x="775" y="92"/>
                </a:lnTo>
                <a:lnTo>
                  <a:pt x="788" y="103"/>
                </a:lnTo>
                <a:lnTo>
                  <a:pt x="797" y="100"/>
                </a:lnTo>
                <a:lnTo>
                  <a:pt x="805" y="107"/>
                </a:lnTo>
                <a:lnTo>
                  <a:pt x="806" y="112"/>
                </a:lnTo>
                <a:lnTo>
                  <a:pt x="816" y="124"/>
                </a:lnTo>
                <a:lnTo>
                  <a:pt x="825" y="124"/>
                </a:lnTo>
                <a:lnTo>
                  <a:pt x="826" y="126"/>
                </a:lnTo>
                <a:lnTo>
                  <a:pt x="834" y="126"/>
                </a:lnTo>
                <a:lnTo>
                  <a:pt x="840" y="131"/>
                </a:lnTo>
                <a:lnTo>
                  <a:pt x="847" y="138"/>
                </a:lnTo>
                <a:lnTo>
                  <a:pt x="860" y="142"/>
                </a:lnTo>
                <a:lnTo>
                  <a:pt x="865" y="144"/>
                </a:lnTo>
                <a:lnTo>
                  <a:pt x="868" y="152"/>
                </a:lnTo>
                <a:lnTo>
                  <a:pt x="888" y="157"/>
                </a:lnTo>
                <a:lnTo>
                  <a:pt x="897" y="161"/>
                </a:lnTo>
                <a:lnTo>
                  <a:pt x="904" y="170"/>
                </a:lnTo>
                <a:lnTo>
                  <a:pt x="913" y="170"/>
                </a:lnTo>
                <a:lnTo>
                  <a:pt x="918" y="166"/>
                </a:lnTo>
                <a:lnTo>
                  <a:pt x="926" y="167"/>
                </a:lnTo>
                <a:lnTo>
                  <a:pt x="935" y="180"/>
                </a:lnTo>
                <a:lnTo>
                  <a:pt x="946" y="182"/>
                </a:lnTo>
                <a:lnTo>
                  <a:pt x="948" y="187"/>
                </a:lnTo>
                <a:lnTo>
                  <a:pt x="956" y="189"/>
                </a:lnTo>
                <a:lnTo>
                  <a:pt x="965" y="188"/>
                </a:lnTo>
                <a:lnTo>
                  <a:pt x="972" y="194"/>
                </a:lnTo>
                <a:lnTo>
                  <a:pt x="978" y="197"/>
                </a:lnTo>
                <a:lnTo>
                  <a:pt x="985" y="206"/>
                </a:lnTo>
                <a:lnTo>
                  <a:pt x="1012" y="242"/>
                </a:lnTo>
                <a:lnTo>
                  <a:pt x="1019" y="242"/>
                </a:lnTo>
                <a:lnTo>
                  <a:pt x="1025" y="242"/>
                </a:lnTo>
                <a:lnTo>
                  <a:pt x="1027" y="245"/>
                </a:lnTo>
                <a:lnTo>
                  <a:pt x="1030" y="251"/>
                </a:lnTo>
                <a:lnTo>
                  <a:pt x="1045" y="269"/>
                </a:lnTo>
                <a:lnTo>
                  <a:pt x="1058" y="271"/>
                </a:lnTo>
                <a:lnTo>
                  <a:pt x="1064" y="265"/>
                </a:lnTo>
                <a:lnTo>
                  <a:pt x="1081" y="264"/>
                </a:lnTo>
                <a:lnTo>
                  <a:pt x="1101" y="282"/>
                </a:lnTo>
                <a:lnTo>
                  <a:pt x="1120" y="312"/>
                </a:lnTo>
                <a:lnTo>
                  <a:pt x="1130" y="313"/>
                </a:lnTo>
                <a:lnTo>
                  <a:pt x="1142" y="326"/>
                </a:lnTo>
                <a:lnTo>
                  <a:pt x="1161" y="328"/>
                </a:lnTo>
                <a:lnTo>
                  <a:pt x="1184" y="356"/>
                </a:lnTo>
                <a:lnTo>
                  <a:pt x="1193" y="360"/>
                </a:lnTo>
                <a:lnTo>
                  <a:pt x="1211" y="368"/>
                </a:lnTo>
                <a:lnTo>
                  <a:pt x="1215" y="375"/>
                </a:lnTo>
                <a:lnTo>
                  <a:pt x="1235" y="389"/>
                </a:lnTo>
                <a:lnTo>
                  <a:pt x="1256" y="389"/>
                </a:lnTo>
                <a:lnTo>
                  <a:pt x="1284" y="401"/>
                </a:lnTo>
                <a:lnTo>
                  <a:pt x="1292" y="400"/>
                </a:lnTo>
                <a:lnTo>
                  <a:pt x="1306" y="405"/>
                </a:lnTo>
                <a:lnTo>
                  <a:pt x="1311" y="395"/>
                </a:lnTo>
                <a:lnTo>
                  <a:pt x="1319" y="407"/>
                </a:lnTo>
                <a:lnTo>
                  <a:pt x="1360" y="474"/>
                </a:lnTo>
                <a:lnTo>
                  <a:pt x="1385" y="495"/>
                </a:lnTo>
                <a:lnTo>
                  <a:pt x="1402" y="503"/>
                </a:lnTo>
                <a:lnTo>
                  <a:pt x="1417" y="521"/>
                </a:lnTo>
                <a:lnTo>
                  <a:pt x="1435" y="538"/>
                </a:lnTo>
                <a:lnTo>
                  <a:pt x="1455" y="565"/>
                </a:lnTo>
                <a:lnTo>
                  <a:pt x="1467" y="582"/>
                </a:lnTo>
                <a:lnTo>
                  <a:pt x="1476" y="590"/>
                </a:lnTo>
                <a:lnTo>
                  <a:pt x="1523" y="635"/>
                </a:lnTo>
                <a:lnTo>
                  <a:pt x="1560" y="668"/>
                </a:lnTo>
                <a:lnTo>
                  <a:pt x="1581" y="683"/>
                </a:lnTo>
                <a:lnTo>
                  <a:pt x="1601" y="693"/>
                </a:lnTo>
                <a:lnTo>
                  <a:pt x="1611" y="693"/>
                </a:lnTo>
                <a:lnTo>
                  <a:pt x="1623" y="700"/>
                </a:lnTo>
                <a:lnTo>
                  <a:pt x="1624" y="710"/>
                </a:lnTo>
                <a:lnTo>
                  <a:pt x="1629" y="714"/>
                </a:lnTo>
                <a:lnTo>
                  <a:pt x="1634" y="731"/>
                </a:lnTo>
                <a:lnTo>
                  <a:pt x="1655" y="751"/>
                </a:lnTo>
                <a:lnTo>
                  <a:pt x="1675" y="773"/>
                </a:lnTo>
                <a:lnTo>
                  <a:pt x="1696" y="790"/>
                </a:lnTo>
                <a:lnTo>
                  <a:pt x="1711" y="798"/>
                </a:lnTo>
                <a:lnTo>
                  <a:pt x="1721" y="798"/>
                </a:lnTo>
                <a:lnTo>
                  <a:pt x="1738" y="791"/>
                </a:lnTo>
                <a:lnTo>
                  <a:pt x="1752" y="803"/>
                </a:lnTo>
                <a:lnTo>
                  <a:pt x="1772" y="808"/>
                </a:lnTo>
                <a:lnTo>
                  <a:pt x="1813" y="822"/>
                </a:lnTo>
                <a:lnTo>
                  <a:pt x="1814" y="888"/>
                </a:lnTo>
                <a:lnTo>
                  <a:pt x="1677" y="920"/>
                </a:lnTo>
                <a:lnTo>
                  <a:pt x="1650" y="965"/>
                </a:lnTo>
                <a:lnTo>
                  <a:pt x="1624" y="1020"/>
                </a:lnTo>
                <a:lnTo>
                  <a:pt x="1600" y="1072"/>
                </a:lnTo>
                <a:lnTo>
                  <a:pt x="1600" y="1077"/>
                </a:lnTo>
                <a:lnTo>
                  <a:pt x="1597" y="1084"/>
                </a:lnTo>
                <a:lnTo>
                  <a:pt x="1590" y="1089"/>
                </a:lnTo>
                <a:lnTo>
                  <a:pt x="1584" y="1094"/>
                </a:lnTo>
                <a:lnTo>
                  <a:pt x="1579" y="1111"/>
                </a:lnTo>
                <a:lnTo>
                  <a:pt x="1574" y="1114"/>
                </a:lnTo>
                <a:lnTo>
                  <a:pt x="1570" y="1121"/>
                </a:lnTo>
                <a:lnTo>
                  <a:pt x="1564" y="1128"/>
                </a:lnTo>
                <a:lnTo>
                  <a:pt x="1560" y="1144"/>
                </a:lnTo>
                <a:lnTo>
                  <a:pt x="1553" y="1143"/>
                </a:lnTo>
                <a:lnTo>
                  <a:pt x="1544" y="1152"/>
                </a:lnTo>
                <a:lnTo>
                  <a:pt x="1537" y="1151"/>
                </a:lnTo>
                <a:lnTo>
                  <a:pt x="1538" y="1165"/>
                </a:lnTo>
                <a:lnTo>
                  <a:pt x="1546" y="1169"/>
                </a:lnTo>
                <a:lnTo>
                  <a:pt x="1538" y="1182"/>
                </a:lnTo>
                <a:lnTo>
                  <a:pt x="1523" y="1189"/>
                </a:lnTo>
                <a:lnTo>
                  <a:pt x="1520" y="1192"/>
                </a:lnTo>
                <a:lnTo>
                  <a:pt x="1519" y="1202"/>
                </a:lnTo>
                <a:lnTo>
                  <a:pt x="1515" y="1205"/>
                </a:lnTo>
                <a:lnTo>
                  <a:pt x="1511" y="1208"/>
                </a:lnTo>
                <a:lnTo>
                  <a:pt x="1504" y="1224"/>
                </a:lnTo>
                <a:lnTo>
                  <a:pt x="1483" y="1238"/>
                </a:lnTo>
                <a:lnTo>
                  <a:pt x="1480" y="1252"/>
                </a:lnTo>
                <a:lnTo>
                  <a:pt x="1480" y="1263"/>
                </a:lnTo>
                <a:lnTo>
                  <a:pt x="1498" y="1263"/>
                </a:lnTo>
                <a:lnTo>
                  <a:pt x="1499" y="1267"/>
                </a:lnTo>
                <a:lnTo>
                  <a:pt x="1469" y="1304"/>
                </a:lnTo>
                <a:lnTo>
                  <a:pt x="1465" y="1330"/>
                </a:lnTo>
                <a:lnTo>
                  <a:pt x="1457" y="1336"/>
                </a:lnTo>
                <a:lnTo>
                  <a:pt x="1455" y="1343"/>
                </a:lnTo>
                <a:lnTo>
                  <a:pt x="1445" y="1348"/>
                </a:lnTo>
                <a:lnTo>
                  <a:pt x="1446" y="1354"/>
                </a:lnTo>
                <a:lnTo>
                  <a:pt x="1442" y="1358"/>
                </a:lnTo>
                <a:lnTo>
                  <a:pt x="1436" y="1358"/>
                </a:lnTo>
                <a:lnTo>
                  <a:pt x="1407" y="1382"/>
                </a:lnTo>
                <a:lnTo>
                  <a:pt x="1406" y="1397"/>
                </a:lnTo>
                <a:lnTo>
                  <a:pt x="1382" y="1414"/>
                </a:lnTo>
                <a:lnTo>
                  <a:pt x="1377" y="1412"/>
                </a:lnTo>
                <a:lnTo>
                  <a:pt x="1369" y="1412"/>
                </a:lnTo>
                <a:lnTo>
                  <a:pt x="1364" y="1407"/>
                </a:lnTo>
                <a:lnTo>
                  <a:pt x="1363" y="1413"/>
                </a:lnTo>
                <a:lnTo>
                  <a:pt x="1359" y="1415"/>
                </a:lnTo>
                <a:lnTo>
                  <a:pt x="1356" y="1415"/>
                </a:lnTo>
                <a:lnTo>
                  <a:pt x="1348" y="1402"/>
                </a:lnTo>
                <a:lnTo>
                  <a:pt x="1339" y="1402"/>
                </a:lnTo>
                <a:lnTo>
                  <a:pt x="1328" y="1411"/>
                </a:lnTo>
                <a:lnTo>
                  <a:pt x="1323" y="1413"/>
                </a:lnTo>
                <a:lnTo>
                  <a:pt x="1320" y="1421"/>
                </a:lnTo>
                <a:lnTo>
                  <a:pt x="1312" y="1429"/>
                </a:lnTo>
                <a:lnTo>
                  <a:pt x="1308" y="1437"/>
                </a:lnTo>
                <a:lnTo>
                  <a:pt x="1307" y="1447"/>
                </a:lnTo>
                <a:lnTo>
                  <a:pt x="1299" y="1454"/>
                </a:lnTo>
                <a:lnTo>
                  <a:pt x="1298" y="1461"/>
                </a:lnTo>
                <a:lnTo>
                  <a:pt x="1291" y="1460"/>
                </a:lnTo>
                <a:lnTo>
                  <a:pt x="1288" y="1462"/>
                </a:lnTo>
                <a:lnTo>
                  <a:pt x="1286" y="1470"/>
                </a:lnTo>
                <a:lnTo>
                  <a:pt x="1289" y="1475"/>
                </a:lnTo>
                <a:lnTo>
                  <a:pt x="1283" y="1484"/>
                </a:lnTo>
                <a:lnTo>
                  <a:pt x="1278" y="1485"/>
                </a:lnTo>
                <a:lnTo>
                  <a:pt x="1274" y="1493"/>
                </a:lnTo>
                <a:lnTo>
                  <a:pt x="1271" y="1494"/>
                </a:lnTo>
                <a:lnTo>
                  <a:pt x="1265" y="1498"/>
                </a:lnTo>
                <a:lnTo>
                  <a:pt x="1268" y="1504"/>
                </a:lnTo>
                <a:lnTo>
                  <a:pt x="1269" y="1509"/>
                </a:lnTo>
                <a:lnTo>
                  <a:pt x="1264" y="1514"/>
                </a:lnTo>
                <a:lnTo>
                  <a:pt x="1265" y="1525"/>
                </a:lnTo>
                <a:lnTo>
                  <a:pt x="1271" y="1530"/>
                </a:lnTo>
                <a:lnTo>
                  <a:pt x="1268" y="1539"/>
                </a:lnTo>
                <a:lnTo>
                  <a:pt x="1262" y="1539"/>
                </a:lnTo>
                <a:lnTo>
                  <a:pt x="1259" y="1541"/>
                </a:lnTo>
                <a:lnTo>
                  <a:pt x="1257" y="1544"/>
                </a:lnTo>
                <a:lnTo>
                  <a:pt x="1257" y="1548"/>
                </a:lnTo>
                <a:lnTo>
                  <a:pt x="1263" y="1551"/>
                </a:lnTo>
                <a:lnTo>
                  <a:pt x="1280" y="1552"/>
                </a:lnTo>
                <a:lnTo>
                  <a:pt x="1285" y="1548"/>
                </a:lnTo>
                <a:lnTo>
                  <a:pt x="1291" y="1554"/>
                </a:lnTo>
                <a:lnTo>
                  <a:pt x="1287" y="1555"/>
                </a:lnTo>
                <a:lnTo>
                  <a:pt x="1285" y="1560"/>
                </a:lnTo>
                <a:lnTo>
                  <a:pt x="1276" y="1563"/>
                </a:lnTo>
                <a:lnTo>
                  <a:pt x="1274" y="1570"/>
                </a:lnTo>
                <a:lnTo>
                  <a:pt x="1270" y="1572"/>
                </a:lnTo>
                <a:lnTo>
                  <a:pt x="1268" y="1582"/>
                </a:lnTo>
                <a:lnTo>
                  <a:pt x="1263" y="1588"/>
                </a:lnTo>
                <a:lnTo>
                  <a:pt x="1255" y="1594"/>
                </a:lnTo>
                <a:lnTo>
                  <a:pt x="1251" y="1597"/>
                </a:lnTo>
                <a:lnTo>
                  <a:pt x="1249" y="1599"/>
                </a:lnTo>
                <a:lnTo>
                  <a:pt x="1249" y="1608"/>
                </a:lnTo>
                <a:lnTo>
                  <a:pt x="1237" y="1626"/>
                </a:lnTo>
                <a:lnTo>
                  <a:pt x="1242" y="1631"/>
                </a:lnTo>
                <a:lnTo>
                  <a:pt x="1242" y="1637"/>
                </a:lnTo>
                <a:lnTo>
                  <a:pt x="1230" y="1649"/>
                </a:lnTo>
                <a:lnTo>
                  <a:pt x="1228" y="1652"/>
                </a:lnTo>
                <a:lnTo>
                  <a:pt x="1230" y="1657"/>
                </a:lnTo>
                <a:lnTo>
                  <a:pt x="1234" y="1657"/>
                </a:lnTo>
                <a:lnTo>
                  <a:pt x="1233" y="1663"/>
                </a:lnTo>
                <a:lnTo>
                  <a:pt x="1231" y="1666"/>
                </a:lnTo>
                <a:lnTo>
                  <a:pt x="1227" y="1669"/>
                </a:lnTo>
                <a:lnTo>
                  <a:pt x="1222" y="1679"/>
                </a:lnTo>
                <a:lnTo>
                  <a:pt x="1229" y="1692"/>
                </a:lnTo>
                <a:lnTo>
                  <a:pt x="1231" y="1703"/>
                </a:lnTo>
                <a:lnTo>
                  <a:pt x="1247" y="1717"/>
                </a:lnTo>
                <a:lnTo>
                  <a:pt x="1237" y="1718"/>
                </a:lnTo>
                <a:lnTo>
                  <a:pt x="1237" y="1725"/>
                </a:lnTo>
                <a:lnTo>
                  <a:pt x="1231" y="1728"/>
                </a:lnTo>
                <a:lnTo>
                  <a:pt x="1224" y="1735"/>
                </a:lnTo>
                <a:lnTo>
                  <a:pt x="1221" y="1748"/>
                </a:lnTo>
                <a:lnTo>
                  <a:pt x="1213" y="1754"/>
                </a:lnTo>
                <a:lnTo>
                  <a:pt x="1204" y="1755"/>
                </a:lnTo>
                <a:lnTo>
                  <a:pt x="1203" y="1760"/>
                </a:lnTo>
                <a:lnTo>
                  <a:pt x="1199" y="1760"/>
                </a:lnTo>
                <a:lnTo>
                  <a:pt x="1195" y="1765"/>
                </a:lnTo>
                <a:lnTo>
                  <a:pt x="1188" y="1766"/>
                </a:lnTo>
                <a:lnTo>
                  <a:pt x="1184" y="1770"/>
                </a:lnTo>
                <a:lnTo>
                  <a:pt x="1186" y="1781"/>
                </a:lnTo>
                <a:lnTo>
                  <a:pt x="1184" y="1787"/>
                </a:lnTo>
                <a:lnTo>
                  <a:pt x="1190" y="1792"/>
                </a:lnTo>
                <a:lnTo>
                  <a:pt x="1190" y="1799"/>
                </a:lnTo>
                <a:lnTo>
                  <a:pt x="1184" y="1805"/>
                </a:lnTo>
                <a:lnTo>
                  <a:pt x="1211" y="1820"/>
                </a:lnTo>
                <a:lnTo>
                  <a:pt x="1223" y="1829"/>
                </a:lnTo>
                <a:lnTo>
                  <a:pt x="1222" y="1837"/>
                </a:lnTo>
                <a:lnTo>
                  <a:pt x="1228" y="1847"/>
                </a:lnTo>
                <a:lnTo>
                  <a:pt x="1228" y="1852"/>
                </a:lnTo>
                <a:lnTo>
                  <a:pt x="1222" y="1863"/>
                </a:lnTo>
                <a:lnTo>
                  <a:pt x="1220" y="1880"/>
                </a:lnTo>
                <a:lnTo>
                  <a:pt x="1217" y="1886"/>
                </a:lnTo>
                <a:lnTo>
                  <a:pt x="1235" y="1885"/>
                </a:lnTo>
                <a:lnTo>
                  <a:pt x="1239" y="1889"/>
                </a:lnTo>
                <a:lnTo>
                  <a:pt x="1245" y="1891"/>
                </a:lnTo>
                <a:lnTo>
                  <a:pt x="1247" y="1904"/>
                </a:lnTo>
                <a:lnTo>
                  <a:pt x="1251" y="1907"/>
                </a:lnTo>
                <a:lnTo>
                  <a:pt x="1256" y="1909"/>
                </a:lnTo>
                <a:lnTo>
                  <a:pt x="1257" y="1912"/>
                </a:lnTo>
                <a:lnTo>
                  <a:pt x="1261" y="1914"/>
                </a:lnTo>
                <a:lnTo>
                  <a:pt x="1273" y="1910"/>
                </a:lnTo>
                <a:lnTo>
                  <a:pt x="1276" y="1911"/>
                </a:lnTo>
                <a:lnTo>
                  <a:pt x="1275" y="1920"/>
                </a:lnTo>
                <a:lnTo>
                  <a:pt x="1280" y="1922"/>
                </a:lnTo>
                <a:lnTo>
                  <a:pt x="1282" y="1934"/>
                </a:lnTo>
                <a:lnTo>
                  <a:pt x="1275" y="1941"/>
                </a:lnTo>
                <a:lnTo>
                  <a:pt x="1276" y="1949"/>
                </a:lnTo>
                <a:lnTo>
                  <a:pt x="1273" y="1952"/>
                </a:lnTo>
                <a:lnTo>
                  <a:pt x="1272" y="1957"/>
                </a:lnTo>
                <a:lnTo>
                  <a:pt x="1266" y="1965"/>
                </a:lnTo>
                <a:lnTo>
                  <a:pt x="1264" y="1972"/>
                </a:lnTo>
                <a:lnTo>
                  <a:pt x="1257" y="1981"/>
                </a:lnTo>
                <a:lnTo>
                  <a:pt x="1261" y="1983"/>
                </a:lnTo>
                <a:lnTo>
                  <a:pt x="1261" y="1989"/>
                </a:lnTo>
                <a:lnTo>
                  <a:pt x="1254" y="1994"/>
                </a:lnTo>
                <a:lnTo>
                  <a:pt x="1252" y="2000"/>
                </a:lnTo>
                <a:lnTo>
                  <a:pt x="1235" y="2001"/>
                </a:lnTo>
                <a:lnTo>
                  <a:pt x="1241" y="2015"/>
                </a:lnTo>
                <a:lnTo>
                  <a:pt x="1237" y="2018"/>
                </a:lnTo>
                <a:lnTo>
                  <a:pt x="1231" y="2031"/>
                </a:lnTo>
                <a:lnTo>
                  <a:pt x="1228" y="2051"/>
                </a:lnTo>
                <a:lnTo>
                  <a:pt x="1221" y="2051"/>
                </a:lnTo>
                <a:lnTo>
                  <a:pt x="1219" y="2055"/>
                </a:lnTo>
                <a:lnTo>
                  <a:pt x="1209" y="2056"/>
                </a:lnTo>
                <a:lnTo>
                  <a:pt x="1206" y="2059"/>
                </a:lnTo>
                <a:lnTo>
                  <a:pt x="1201" y="2077"/>
                </a:lnTo>
                <a:lnTo>
                  <a:pt x="1195" y="2079"/>
                </a:lnTo>
                <a:lnTo>
                  <a:pt x="1191" y="2088"/>
                </a:lnTo>
                <a:lnTo>
                  <a:pt x="1179" y="2089"/>
                </a:lnTo>
                <a:lnTo>
                  <a:pt x="1168" y="2094"/>
                </a:lnTo>
                <a:lnTo>
                  <a:pt x="1165" y="2093"/>
                </a:lnTo>
                <a:lnTo>
                  <a:pt x="1158" y="2092"/>
                </a:lnTo>
                <a:lnTo>
                  <a:pt x="1156" y="2096"/>
                </a:lnTo>
                <a:lnTo>
                  <a:pt x="1160" y="2103"/>
                </a:lnTo>
                <a:lnTo>
                  <a:pt x="1159" y="2105"/>
                </a:lnTo>
                <a:lnTo>
                  <a:pt x="1157" y="2111"/>
                </a:lnTo>
                <a:lnTo>
                  <a:pt x="1151" y="2115"/>
                </a:lnTo>
                <a:lnTo>
                  <a:pt x="1145" y="2113"/>
                </a:lnTo>
                <a:lnTo>
                  <a:pt x="1140" y="2112"/>
                </a:lnTo>
                <a:lnTo>
                  <a:pt x="1138" y="2111"/>
                </a:lnTo>
                <a:lnTo>
                  <a:pt x="1135" y="2113"/>
                </a:lnTo>
                <a:lnTo>
                  <a:pt x="1132" y="2117"/>
                </a:lnTo>
                <a:lnTo>
                  <a:pt x="1130" y="2126"/>
                </a:lnTo>
                <a:lnTo>
                  <a:pt x="1123" y="2126"/>
                </a:lnTo>
                <a:lnTo>
                  <a:pt x="1121" y="2125"/>
                </a:lnTo>
                <a:lnTo>
                  <a:pt x="1117" y="2126"/>
                </a:lnTo>
                <a:lnTo>
                  <a:pt x="1115" y="2130"/>
                </a:lnTo>
                <a:lnTo>
                  <a:pt x="1111" y="2129"/>
                </a:lnTo>
                <a:lnTo>
                  <a:pt x="1106" y="2132"/>
                </a:lnTo>
                <a:lnTo>
                  <a:pt x="1103" y="2150"/>
                </a:lnTo>
                <a:lnTo>
                  <a:pt x="1099" y="2154"/>
                </a:lnTo>
                <a:lnTo>
                  <a:pt x="1094" y="2161"/>
                </a:lnTo>
                <a:lnTo>
                  <a:pt x="1092" y="2166"/>
                </a:lnTo>
                <a:lnTo>
                  <a:pt x="1084" y="2167"/>
                </a:lnTo>
                <a:lnTo>
                  <a:pt x="1077" y="2164"/>
                </a:lnTo>
                <a:lnTo>
                  <a:pt x="1074" y="2155"/>
                </a:lnTo>
                <a:lnTo>
                  <a:pt x="1071" y="2154"/>
                </a:lnTo>
                <a:lnTo>
                  <a:pt x="1069" y="2154"/>
                </a:lnTo>
                <a:lnTo>
                  <a:pt x="1065" y="2159"/>
                </a:lnTo>
                <a:lnTo>
                  <a:pt x="1053" y="2158"/>
                </a:lnTo>
                <a:lnTo>
                  <a:pt x="1051" y="2164"/>
                </a:lnTo>
                <a:lnTo>
                  <a:pt x="1037" y="2172"/>
                </a:lnTo>
                <a:lnTo>
                  <a:pt x="1037" y="2167"/>
                </a:lnTo>
                <a:lnTo>
                  <a:pt x="1039" y="2163"/>
                </a:lnTo>
                <a:lnTo>
                  <a:pt x="1038" y="2151"/>
                </a:lnTo>
                <a:lnTo>
                  <a:pt x="1034" y="2145"/>
                </a:lnTo>
                <a:lnTo>
                  <a:pt x="1033" y="2134"/>
                </a:lnTo>
                <a:lnTo>
                  <a:pt x="1016" y="2114"/>
                </a:lnTo>
                <a:lnTo>
                  <a:pt x="998" y="2110"/>
                </a:lnTo>
                <a:lnTo>
                  <a:pt x="992" y="2102"/>
                </a:lnTo>
                <a:lnTo>
                  <a:pt x="983" y="2102"/>
                </a:lnTo>
                <a:lnTo>
                  <a:pt x="975" y="2105"/>
                </a:lnTo>
                <a:lnTo>
                  <a:pt x="970" y="2109"/>
                </a:lnTo>
                <a:lnTo>
                  <a:pt x="966" y="2108"/>
                </a:lnTo>
                <a:lnTo>
                  <a:pt x="968" y="2100"/>
                </a:lnTo>
                <a:lnTo>
                  <a:pt x="957" y="2089"/>
                </a:lnTo>
                <a:lnTo>
                  <a:pt x="943" y="2090"/>
                </a:lnTo>
                <a:lnTo>
                  <a:pt x="939" y="2087"/>
                </a:lnTo>
                <a:lnTo>
                  <a:pt x="935" y="2086"/>
                </a:lnTo>
                <a:lnTo>
                  <a:pt x="931" y="2084"/>
                </a:lnTo>
                <a:lnTo>
                  <a:pt x="926" y="2078"/>
                </a:lnTo>
                <a:lnTo>
                  <a:pt x="919" y="2076"/>
                </a:lnTo>
                <a:lnTo>
                  <a:pt x="907" y="2068"/>
                </a:lnTo>
                <a:lnTo>
                  <a:pt x="893" y="2065"/>
                </a:lnTo>
                <a:lnTo>
                  <a:pt x="891" y="2039"/>
                </a:lnTo>
                <a:lnTo>
                  <a:pt x="895" y="2031"/>
                </a:lnTo>
                <a:lnTo>
                  <a:pt x="895" y="2016"/>
                </a:lnTo>
                <a:lnTo>
                  <a:pt x="893" y="2004"/>
                </a:lnTo>
                <a:lnTo>
                  <a:pt x="880" y="1997"/>
                </a:lnTo>
                <a:lnTo>
                  <a:pt x="871" y="1997"/>
                </a:lnTo>
                <a:lnTo>
                  <a:pt x="867" y="1995"/>
                </a:lnTo>
                <a:lnTo>
                  <a:pt x="861" y="1988"/>
                </a:lnTo>
                <a:lnTo>
                  <a:pt x="858" y="1984"/>
                </a:lnTo>
                <a:lnTo>
                  <a:pt x="837" y="1970"/>
                </a:lnTo>
                <a:lnTo>
                  <a:pt x="828" y="1965"/>
                </a:lnTo>
                <a:lnTo>
                  <a:pt x="815" y="1952"/>
                </a:lnTo>
                <a:lnTo>
                  <a:pt x="790" y="1943"/>
                </a:lnTo>
                <a:lnTo>
                  <a:pt x="773" y="1941"/>
                </a:lnTo>
                <a:lnTo>
                  <a:pt x="748" y="1943"/>
                </a:lnTo>
                <a:lnTo>
                  <a:pt x="739" y="1947"/>
                </a:lnTo>
                <a:lnTo>
                  <a:pt x="728" y="1948"/>
                </a:lnTo>
                <a:lnTo>
                  <a:pt x="711" y="1949"/>
                </a:lnTo>
                <a:lnTo>
                  <a:pt x="700" y="1945"/>
                </a:lnTo>
                <a:lnTo>
                  <a:pt x="687" y="1946"/>
                </a:lnTo>
                <a:lnTo>
                  <a:pt x="638" y="1965"/>
                </a:lnTo>
                <a:lnTo>
                  <a:pt x="637" y="1971"/>
                </a:lnTo>
                <a:lnTo>
                  <a:pt x="630" y="1975"/>
                </a:lnTo>
                <a:lnTo>
                  <a:pt x="603" y="1975"/>
                </a:lnTo>
                <a:lnTo>
                  <a:pt x="531" y="1989"/>
                </a:lnTo>
                <a:lnTo>
                  <a:pt x="517" y="1971"/>
                </a:lnTo>
                <a:lnTo>
                  <a:pt x="507" y="1969"/>
                </a:lnTo>
                <a:lnTo>
                  <a:pt x="480" y="1957"/>
                </a:lnTo>
                <a:lnTo>
                  <a:pt x="467" y="1971"/>
                </a:lnTo>
                <a:lnTo>
                  <a:pt x="400" y="1972"/>
                </a:lnTo>
                <a:lnTo>
                  <a:pt x="402" y="1964"/>
                </a:lnTo>
                <a:lnTo>
                  <a:pt x="404" y="1943"/>
                </a:lnTo>
                <a:lnTo>
                  <a:pt x="399" y="1935"/>
                </a:lnTo>
                <a:lnTo>
                  <a:pt x="392" y="1930"/>
                </a:lnTo>
                <a:lnTo>
                  <a:pt x="384" y="1924"/>
                </a:lnTo>
                <a:lnTo>
                  <a:pt x="378" y="1914"/>
                </a:lnTo>
                <a:lnTo>
                  <a:pt x="375" y="1887"/>
                </a:lnTo>
                <a:lnTo>
                  <a:pt x="408" y="1813"/>
                </a:lnTo>
                <a:lnTo>
                  <a:pt x="419" y="1807"/>
                </a:lnTo>
                <a:lnTo>
                  <a:pt x="421" y="1802"/>
                </a:lnTo>
                <a:lnTo>
                  <a:pt x="425" y="1796"/>
                </a:lnTo>
                <a:lnTo>
                  <a:pt x="428" y="1797"/>
                </a:lnTo>
                <a:lnTo>
                  <a:pt x="433" y="1791"/>
                </a:lnTo>
                <a:lnTo>
                  <a:pt x="442" y="1785"/>
                </a:lnTo>
                <a:lnTo>
                  <a:pt x="451" y="1781"/>
                </a:lnTo>
                <a:lnTo>
                  <a:pt x="452" y="1775"/>
                </a:lnTo>
                <a:lnTo>
                  <a:pt x="447" y="1769"/>
                </a:lnTo>
                <a:lnTo>
                  <a:pt x="446" y="1764"/>
                </a:lnTo>
                <a:lnTo>
                  <a:pt x="450" y="1756"/>
                </a:lnTo>
                <a:lnTo>
                  <a:pt x="450" y="1745"/>
                </a:lnTo>
                <a:lnTo>
                  <a:pt x="460" y="1744"/>
                </a:lnTo>
                <a:lnTo>
                  <a:pt x="467" y="1736"/>
                </a:lnTo>
                <a:lnTo>
                  <a:pt x="475" y="1724"/>
                </a:lnTo>
                <a:lnTo>
                  <a:pt x="473" y="1720"/>
                </a:lnTo>
                <a:lnTo>
                  <a:pt x="467" y="1718"/>
                </a:lnTo>
                <a:lnTo>
                  <a:pt x="462" y="1719"/>
                </a:lnTo>
                <a:lnTo>
                  <a:pt x="454" y="1729"/>
                </a:lnTo>
                <a:lnTo>
                  <a:pt x="450" y="1730"/>
                </a:lnTo>
                <a:lnTo>
                  <a:pt x="444" y="1725"/>
                </a:lnTo>
                <a:lnTo>
                  <a:pt x="437" y="1709"/>
                </a:lnTo>
                <a:lnTo>
                  <a:pt x="437" y="1699"/>
                </a:lnTo>
                <a:lnTo>
                  <a:pt x="428" y="1697"/>
                </a:lnTo>
                <a:lnTo>
                  <a:pt x="424" y="1690"/>
                </a:lnTo>
                <a:lnTo>
                  <a:pt x="422" y="1690"/>
                </a:lnTo>
                <a:lnTo>
                  <a:pt x="419" y="1692"/>
                </a:lnTo>
                <a:lnTo>
                  <a:pt x="409" y="1692"/>
                </a:lnTo>
                <a:lnTo>
                  <a:pt x="407" y="1690"/>
                </a:lnTo>
                <a:lnTo>
                  <a:pt x="391" y="1687"/>
                </a:lnTo>
                <a:lnTo>
                  <a:pt x="366" y="1684"/>
                </a:lnTo>
                <a:lnTo>
                  <a:pt x="361" y="1680"/>
                </a:lnTo>
                <a:lnTo>
                  <a:pt x="355" y="1672"/>
                </a:lnTo>
                <a:lnTo>
                  <a:pt x="351" y="1670"/>
                </a:lnTo>
                <a:lnTo>
                  <a:pt x="329" y="1670"/>
                </a:lnTo>
                <a:lnTo>
                  <a:pt x="311" y="1661"/>
                </a:lnTo>
                <a:lnTo>
                  <a:pt x="310" y="1651"/>
                </a:lnTo>
                <a:lnTo>
                  <a:pt x="314" y="1638"/>
                </a:lnTo>
                <a:lnTo>
                  <a:pt x="308" y="1621"/>
                </a:lnTo>
                <a:lnTo>
                  <a:pt x="289" y="1601"/>
                </a:lnTo>
                <a:lnTo>
                  <a:pt x="289" y="1594"/>
                </a:lnTo>
                <a:lnTo>
                  <a:pt x="286" y="1583"/>
                </a:lnTo>
                <a:lnTo>
                  <a:pt x="287" y="1563"/>
                </a:lnTo>
                <a:lnTo>
                  <a:pt x="286" y="1557"/>
                </a:lnTo>
                <a:lnTo>
                  <a:pt x="284" y="1554"/>
                </a:lnTo>
                <a:lnTo>
                  <a:pt x="283" y="1548"/>
                </a:lnTo>
                <a:lnTo>
                  <a:pt x="285" y="1543"/>
                </a:lnTo>
                <a:lnTo>
                  <a:pt x="294" y="1527"/>
                </a:lnTo>
                <a:lnTo>
                  <a:pt x="292" y="1517"/>
                </a:lnTo>
                <a:lnTo>
                  <a:pt x="284" y="1507"/>
                </a:lnTo>
                <a:lnTo>
                  <a:pt x="274" y="1495"/>
                </a:lnTo>
                <a:lnTo>
                  <a:pt x="267" y="1478"/>
                </a:lnTo>
                <a:lnTo>
                  <a:pt x="262" y="1462"/>
                </a:lnTo>
                <a:lnTo>
                  <a:pt x="261" y="1449"/>
                </a:lnTo>
                <a:lnTo>
                  <a:pt x="264" y="1443"/>
                </a:lnTo>
                <a:lnTo>
                  <a:pt x="265" y="1434"/>
                </a:lnTo>
                <a:lnTo>
                  <a:pt x="256" y="1420"/>
                </a:lnTo>
                <a:lnTo>
                  <a:pt x="252" y="1403"/>
                </a:lnTo>
                <a:lnTo>
                  <a:pt x="243" y="1395"/>
                </a:lnTo>
                <a:lnTo>
                  <a:pt x="240" y="1391"/>
                </a:lnTo>
                <a:lnTo>
                  <a:pt x="239" y="1382"/>
                </a:lnTo>
                <a:lnTo>
                  <a:pt x="243" y="1377"/>
                </a:lnTo>
                <a:lnTo>
                  <a:pt x="250" y="1374"/>
                </a:lnTo>
                <a:lnTo>
                  <a:pt x="252" y="1368"/>
                </a:lnTo>
                <a:lnTo>
                  <a:pt x="250" y="1349"/>
                </a:lnTo>
                <a:lnTo>
                  <a:pt x="242" y="1335"/>
                </a:lnTo>
                <a:lnTo>
                  <a:pt x="241" y="1323"/>
                </a:lnTo>
                <a:lnTo>
                  <a:pt x="237" y="1311"/>
                </a:lnTo>
                <a:lnTo>
                  <a:pt x="237" y="1303"/>
                </a:lnTo>
                <a:lnTo>
                  <a:pt x="238" y="1301"/>
                </a:lnTo>
                <a:lnTo>
                  <a:pt x="237" y="1279"/>
                </a:lnTo>
                <a:lnTo>
                  <a:pt x="234" y="1272"/>
                </a:lnTo>
                <a:lnTo>
                  <a:pt x="233" y="1259"/>
                </a:lnTo>
                <a:lnTo>
                  <a:pt x="228" y="1250"/>
                </a:lnTo>
                <a:lnTo>
                  <a:pt x="227" y="1239"/>
                </a:lnTo>
                <a:lnTo>
                  <a:pt x="229" y="1235"/>
                </a:lnTo>
                <a:lnTo>
                  <a:pt x="233" y="1233"/>
                </a:lnTo>
                <a:lnTo>
                  <a:pt x="239" y="1223"/>
                </a:lnTo>
                <a:lnTo>
                  <a:pt x="239" y="1210"/>
                </a:lnTo>
                <a:lnTo>
                  <a:pt x="224" y="1185"/>
                </a:lnTo>
                <a:lnTo>
                  <a:pt x="225" y="1167"/>
                </a:lnTo>
                <a:lnTo>
                  <a:pt x="233" y="1152"/>
                </a:lnTo>
                <a:lnTo>
                  <a:pt x="192" y="1127"/>
                </a:lnTo>
                <a:lnTo>
                  <a:pt x="229" y="1078"/>
                </a:lnTo>
                <a:lnTo>
                  <a:pt x="229" y="1067"/>
                </a:lnTo>
                <a:lnTo>
                  <a:pt x="225" y="1057"/>
                </a:lnTo>
                <a:lnTo>
                  <a:pt x="223" y="1037"/>
                </a:lnTo>
                <a:lnTo>
                  <a:pt x="218" y="1032"/>
                </a:lnTo>
                <a:lnTo>
                  <a:pt x="212" y="1016"/>
                </a:lnTo>
                <a:lnTo>
                  <a:pt x="203" y="1015"/>
                </a:lnTo>
                <a:lnTo>
                  <a:pt x="178" y="991"/>
                </a:lnTo>
                <a:lnTo>
                  <a:pt x="175" y="982"/>
                </a:lnTo>
                <a:lnTo>
                  <a:pt x="165" y="981"/>
                </a:lnTo>
                <a:lnTo>
                  <a:pt x="161" y="973"/>
                </a:lnTo>
                <a:lnTo>
                  <a:pt x="156" y="971"/>
                </a:lnTo>
                <a:lnTo>
                  <a:pt x="129" y="950"/>
                </a:lnTo>
                <a:lnTo>
                  <a:pt x="89" y="878"/>
                </a:lnTo>
                <a:lnTo>
                  <a:pt x="98" y="858"/>
                </a:lnTo>
                <a:lnTo>
                  <a:pt x="93" y="854"/>
                </a:lnTo>
                <a:lnTo>
                  <a:pt x="88" y="851"/>
                </a:lnTo>
                <a:lnTo>
                  <a:pt x="86" y="848"/>
                </a:lnTo>
                <a:lnTo>
                  <a:pt x="91" y="842"/>
                </a:lnTo>
                <a:lnTo>
                  <a:pt x="96" y="841"/>
                </a:lnTo>
                <a:lnTo>
                  <a:pt x="97" y="837"/>
                </a:lnTo>
                <a:lnTo>
                  <a:pt x="104" y="834"/>
                </a:lnTo>
                <a:lnTo>
                  <a:pt x="106" y="825"/>
                </a:lnTo>
                <a:lnTo>
                  <a:pt x="115" y="809"/>
                </a:lnTo>
                <a:lnTo>
                  <a:pt x="102" y="795"/>
                </a:lnTo>
                <a:lnTo>
                  <a:pt x="94" y="789"/>
                </a:lnTo>
                <a:lnTo>
                  <a:pt x="90" y="781"/>
                </a:lnTo>
                <a:lnTo>
                  <a:pt x="90" y="777"/>
                </a:lnTo>
                <a:lnTo>
                  <a:pt x="97" y="769"/>
                </a:lnTo>
                <a:lnTo>
                  <a:pt x="102" y="759"/>
                </a:lnTo>
                <a:lnTo>
                  <a:pt x="111" y="738"/>
                </a:lnTo>
                <a:lnTo>
                  <a:pt x="110" y="722"/>
                </a:lnTo>
                <a:lnTo>
                  <a:pt x="129" y="712"/>
                </a:lnTo>
                <a:lnTo>
                  <a:pt x="131" y="699"/>
                </a:lnTo>
                <a:lnTo>
                  <a:pt x="132" y="641"/>
                </a:lnTo>
                <a:lnTo>
                  <a:pt x="136" y="622"/>
                </a:lnTo>
                <a:lnTo>
                  <a:pt x="143" y="614"/>
                </a:lnTo>
                <a:lnTo>
                  <a:pt x="143" y="593"/>
                </a:lnTo>
                <a:lnTo>
                  <a:pt x="136" y="581"/>
                </a:lnTo>
                <a:lnTo>
                  <a:pt x="134" y="572"/>
                </a:lnTo>
                <a:lnTo>
                  <a:pt x="98" y="521"/>
                </a:lnTo>
                <a:lnTo>
                  <a:pt x="96" y="508"/>
                </a:lnTo>
                <a:lnTo>
                  <a:pt x="91" y="494"/>
                </a:lnTo>
                <a:lnTo>
                  <a:pt x="90" y="488"/>
                </a:lnTo>
                <a:lnTo>
                  <a:pt x="88" y="484"/>
                </a:lnTo>
                <a:lnTo>
                  <a:pt x="87" y="468"/>
                </a:lnTo>
                <a:lnTo>
                  <a:pt x="81" y="457"/>
                </a:lnTo>
                <a:lnTo>
                  <a:pt x="79" y="440"/>
                </a:lnTo>
                <a:lnTo>
                  <a:pt x="66" y="425"/>
                </a:lnTo>
                <a:lnTo>
                  <a:pt x="52" y="414"/>
                </a:lnTo>
                <a:lnTo>
                  <a:pt x="9" y="320"/>
                </a:lnTo>
                <a:lnTo>
                  <a:pt x="0" y="253"/>
                </a:lnTo>
                <a:lnTo>
                  <a:pt x="49" y="169"/>
                </a:lnTo>
                <a:lnTo>
                  <a:pt x="47" y="162"/>
                </a:lnTo>
                <a:lnTo>
                  <a:pt x="50" y="160"/>
                </a:lnTo>
                <a:lnTo>
                  <a:pt x="52" y="154"/>
                </a:lnTo>
                <a:lnTo>
                  <a:pt x="79" y="129"/>
                </a:lnTo>
                <a:lnTo>
                  <a:pt x="80" y="122"/>
                </a:lnTo>
                <a:lnTo>
                  <a:pt x="77" y="122"/>
                </a:lnTo>
                <a:lnTo>
                  <a:pt x="77" y="114"/>
                </a:lnTo>
                <a:lnTo>
                  <a:pt x="81" y="103"/>
                </a:lnTo>
                <a:lnTo>
                  <a:pt x="73" y="86"/>
                </a:lnTo>
                <a:lnTo>
                  <a:pt x="71" y="79"/>
                </a:lnTo>
                <a:lnTo>
                  <a:pt x="58" y="78"/>
                </a:lnTo>
                <a:lnTo>
                  <a:pt x="49" y="72"/>
                </a:lnTo>
                <a:lnTo>
                  <a:pt x="49" y="60"/>
                </a:lnTo>
                <a:close/>
              </a:path>
            </a:pathLst>
          </a:custGeom>
          <a:solidFill>
            <a:srgbClr val="066168"/>
          </a:solidFill>
          <a:ln w="19050" cmpd="sng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pt-BR"/>
          </a:p>
        </p:txBody>
      </p:sp>
      <p:pic>
        <p:nvPicPr>
          <p:cNvPr id="88096" name="Picture 32" descr="EMBRAPA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309" r="23610" b="41602"/>
          <a:stretch>
            <a:fillRect/>
          </a:stretch>
        </p:blipFill>
        <p:spPr bwMode="auto">
          <a:xfrm>
            <a:off x="584200" y="3186113"/>
            <a:ext cx="3113088" cy="10636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61111E-6 4.07407E-6 C -0.01805 0.02176 -0.0651 0.09699 -0.10868 0.13055 C -0.15225 0.16412 -0.171 0.19051 -0.26198 0.20162 C -0.3526 0.21273 -0.57187 0.19861 -0.65347 0.19768 " pathEditMode="relative" rAng="0" ptsTypes="aaaa">
                                      <p:cBhvr>
                                        <p:cTn id="6" dur="500" fill="hold"/>
                                        <p:tgtEl>
                                          <p:spTgt spid="880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2674" y="10625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500" fill="hold"/>
                                        <p:tgtEl>
                                          <p:spTgt spid="88095"/>
                                        </p:tgtEl>
                                      </p:cBhvr>
                                      <p:by x="634630" y="63463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0" presetClass="pat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2222E-6 3.7037E-7 C 0.01215 -0.03449 0.0335 -0.15648 0.07239 -0.20671 C 0.11128 -0.25694 0.16337 -0.29375 0.23368 -0.30116 C 0.30399 -0.30857 0.44028 -0.26111 0.49462 -0.25069 " pathEditMode="relative" rAng="0" ptsTypes="aaaa">
                                      <p:cBhvr>
                                        <p:cTn id="14" dur="500" fill="hold"/>
                                        <p:tgtEl>
                                          <p:spTgt spid="880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4722" y="-15440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500" fill="hold"/>
                                        <p:tgtEl>
                                          <p:spTgt spid="88096"/>
                                        </p:tgtEl>
                                      </p:cBhvr>
                                      <p:by x="82430" y="8243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8" dur="300" fill="hold"/>
                                        <p:tgtEl>
                                          <p:spTgt spid="8809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4CD62"/>
                                      </p:to>
                                    </p:animClr>
                                    <p:set>
                                      <p:cBhvr>
                                        <p:cTn id="19" dur="300" fill="hold"/>
                                        <p:tgtEl>
                                          <p:spTgt spid="8809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0" dur="300" fill="hold"/>
                                        <p:tgtEl>
                                          <p:spTgt spid="8809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xit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2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200" fill="hold"/>
                                        <p:tgtEl>
                                          <p:spTgt spid="880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200" fill="hold"/>
                                        <p:tgtEl>
                                          <p:spTgt spid="880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6" presetClass="emph" presetSubtype="0" autoRev="1" fill="hold" grpId="1" nodeType="withEffect">
                                  <p:stCondLst>
                                    <p:cond delay="700"/>
                                  </p:stCondLst>
                                  <p:childTnLst>
                                    <p:animScale>
                                      <p:cBhvr>
                                        <p:cTn id="30" dur="100" fill="hold"/>
                                        <p:tgtEl>
                                          <p:spTgt spid="8809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31" presetID="23" presetClass="entr" presetSubtype="16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200" fill="hold"/>
                                        <p:tgtEl>
                                          <p:spTgt spid="880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200" fill="hold"/>
                                        <p:tgtEl>
                                          <p:spTgt spid="880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6" presetClass="emph" presetSubtype="0" autoRev="1" fill="hold" grpId="1" nodeType="withEffect">
                                  <p:stCondLst>
                                    <p:cond delay="800"/>
                                  </p:stCondLst>
                                  <p:childTnLst>
                                    <p:animScale>
                                      <p:cBhvr>
                                        <p:cTn id="36" dur="100" fill="hold"/>
                                        <p:tgtEl>
                                          <p:spTgt spid="8808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37" presetID="22" presetClass="entr" presetSubtype="8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880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18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300"/>
                                        <p:tgtEl>
                                          <p:spTgt spid="4518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1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3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880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300"/>
                                        <p:tgtEl>
                                          <p:spTgt spid="880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880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1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300"/>
                                        <p:tgtEl>
                                          <p:spTgt spid="880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22" presetClass="entr" presetSubtype="8" fill="hold" grpId="0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880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1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300"/>
                                        <p:tgtEl>
                                          <p:spTgt spid="880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22" presetClass="entr" presetSubtype="2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6" dur="500"/>
                                        <p:tgtEl>
                                          <p:spTgt spid="880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22" presetClass="entr" presetSubtype="2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9" dur="500"/>
                                        <p:tgtEl>
                                          <p:spTgt spid="880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300"/>
                                        <p:tgtEl>
                                          <p:spTgt spid="880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22" presetClass="entr" presetSubtype="8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500"/>
                                        <p:tgtEl>
                                          <p:spTgt spid="880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300"/>
                                        <p:tgtEl>
                                          <p:spTgt spid="880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22" presetClass="entr" presetSubtype="2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1" dur="500"/>
                                        <p:tgtEl>
                                          <p:spTgt spid="880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22" presetClass="entr" presetSubtype="2" fill="hold" grpId="0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4" dur="500"/>
                                        <p:tgtEl>
                                          <p:spTgt spid="880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10" presetClass="entr" presetSubtype="0" fill="hold" grpId="0" nodeType="withEffect">
                                  <p:stCondLst>
                                    <p:cond delay="2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300"/>
                                        <p:tgtEl>
                                          <p:spTgt spid="880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8066" grpId="0" animBg="1"/>
      <p:bldP spid="88067" grpId="0" animBg="1"/>
      <p:bldP spid="88068" grpId="0" animBg="1"/>
      <p:bldP spid="88069" grpId="0"/>
      <p:bldP spid="88070" grpId="0"/>
      <p:bldP spid="88071" grpId="0" animBg="1"/>
      <p:bldP spid="88072" grpId="0" animBg="1"/>
      <p:bldP spid="88073" grpId="0" animBg="1"/>
      <p:bldP spid="88074" grpId="0"/>
      <p:bldP spid="88075" grpId="0"/>
      <p:bldP spid="451874" grpId="0"/>
      <p:bldP spid="88087" grpId="0" animBg="1"/>
      <p:bldP spid="88088" grpId="0" animBg="1"/>
      <p:bldP spid="88088" grpId="1" animBg="1"/>
      <p:bldP spid="16" grpId="0"/>
      <p:bldP spid="88090" grpId="0"/>
      <p:bldP spid="88092" grpId="0"/>
      <p:bldP spid="88094" grpId="0" animBg="1"/>
      <p:bldP spid="88094" grpId="1" animBg="1"/>
      <p:bldP spid="88095" grpId="0" animBg="1"/>
      <p:bldP spid="88095" grpId="1" animBg="1"/>
      <p:bldP spid="88095" grpId="2" animBg="1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0114" name="Group 2"/>
          <p:cNvGrpSpPr>
            <a:grpSpLocks/>
          </p:cNvGrpSpPr>
          <p:nvPr/>
        </p:nvGrpSpPr>
        <p:grpSpPr bwMode="auto">
          <a:xfrm>
            <a:off x="4583113" y="1554163"/>
            <a:ext cx="4914900" cy="4683125"/>
            <a:chOff x="295" y="1024"/>
            <a:chExt cx="3049" cy="2905"/>
          </a:xfrm>
        </p:grpSpPr>
        <p:pic>
          <p:nvPicPr>
            <p:cNvPr id="90115" name="Picture 3" descr="Mapa_CE2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5" y="1024"/>
              <a:ext cx="2432" cy="290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" name="Text Box 290"/>
            <p:cNvSpPr txBox="1">
              <a:spLocks noChangeArrowheads="1"/>
            </p:cNvSpPr>
            <p:nvPr/>
          </p:nvSpPr>
          <p:spPr bwMode="auto">
            <a:xfrm>
              <a:off x="2382" y="1729"/>
              <a:ext cx="613" cy="1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Fortaleza</a:t>
              </a:r>
            </a:p>
          </p:txBody>
        </p:sp>
        <p:sp>
          <p:nvSpPr>
            <p:cNvPr id="90117" name="Freeform 5"/>
            <p:cNvSpPr>
              <a:spLocks/>
            </p:cNvSpPr>
            <p:nvPr/>
          </p:nvSpPr>
          <p:spPr bwMode="auto">
            <a:xfrm>
              <a:off x="2013" y="1636"/>
              <a:ext cx="1030" cy="244"/>
            </a:xfrm>
            <a:custGeom>
              <a:avLst/>
              <a:gdLst>
                <a:gd name="T0" fmla="*/ 0 w 853"/>
                <a:gd name="T1" fmla="*/ 0 h 202"/>
                <a:gd name="T2" fmla="*/ 319 w 853"/>
                <a:gd name="T3" fmla="*/ 202 h 202"/>
                <a:gd name="T4" fmla="*/ 853 w 853"/>
                <a:gd name="T5" fmla="*/ 202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53" h="202">
                  <a:moveTo>
                    <a:pt x="0" y="0"/>
                  </a:moveTo>
                  <a:lnTo>
                    <a:pt x="319" y="202"/>
                  </a:lnTo>
                  <a:lnTo>
                    <a:pt x="853" y="202"/>
                  </a:lnTo>
                </a:path>
              </a:pathLst>
            </a:custGeom>
            <a:noFill/>
            <a:ln w="19050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0118" name="Freeform 6"/>
            <p:cNvSpPr>
              <a:spLocks noChangeAspect="1"/>
            </p:cNvSpPr>
            <p:nvPr/>
          </p:nvSpPr>
          <p:spPr bwMode="auto">
            <a:xfrm>
              <a:off x="737" y="1512"/>
              <a:ext cx="496" cy="314"/>
            </a:xfrm>
            <a:custGeom>
              <a:avLst/>
              <a:gdLst>
                <a:gd name="T0" fmla="*/ 387 w 2877"/>
                <a:gd name="T1" fmla="*/ 253 h 1803"/>
                <a:gd name="T2" fmla="*/ 649 w 2877"/>
                <a:gd name="T3" fmla="*/ 245 h 1803"/>
                <a:gd name="T4" fmla="*/ 809 w 2877"/>
                <a:gd name="T5" fmla="*/ 221 h 1803"/>
                <a:gd name="T6" fmla="*/ 1047 w 2877"/>
                <a:gd name="T7" fmla="*/ 185 h 1803"/>
                <a:gd name="T8" fmla="*/ 1117 w 2877"/>
                <a:gd name="T9" fmla="*/ 140 h 1803"/>
                <a:gd name="T10" fmla="*/ 1271 w 2877"/>
                <a:gd name="T11" fmla="*/ 163 h 1803"/>
                <a:gd name="T12" fmla="*/ 1322 w 2877"/>
                <a:gd name="T13" fmla="*/ 157 h 1803"/>
                <a:gd name="T14" fmla="*/ 1379 w 2877"/>
                <a:gd name="T15" fmla="*/ 64 h 1803"/>
                <a:gd name="T16" fmla="*/ 1613 w 2877"/>
                <a:gd name="T17" fmla="*/ 61 h 1803"/>
                <a:gd name="T18" fmla="*/ 1692 w 2877"/>
                <a:gd name="T19" fmla="*/ 117 h 1803"/>
                <a:gd name="T20" fmla="*/ 1724 w 2877"/>
                <a:gd name="T21" fmla="*/ 247 h 1803"/>
                <a:gd name="T22" fmla="*/ 1778 w 2877"/>
                <a:gd name="T23" fmla="*/ 323 h 1803"/>
                <a:gd name="T24" fmla="*/ 1901 w 2877"/>
                <a:gd name="T25" fmla="*/ 355 h 1803"/>
                <a:gd name="T26" fmla="*/ 1964 w 2877"/>
                <a:gd name="T27" fmla="*/ 210 h 1803"/>
                <a:gd name="T28" fmla="*/ 2276 w 2877"/>
                <a:gd name="T29" fmla="*/ 43 h 1803"/>
                <a:gd name="T30" fmla="*/ 2412 w 2877"/>
                <a:gd name="T31" fmla="*/ 6 h 1803"/>
                <a:gd name="T32" fmla="*/ 2299 w 2877"/>
                <a:gd name="T33" fmla="*/ 347 h 1803"/>
                <a:gd name="T34" fmla="*/ 2371 w 2877"/>
                <a:gd name="T35" fmla="*/ 632 h 1803"/>
                <a:gd name="T36" fmla="*/ 2336 w 2877"/>
                <a:gd name="T37" fmla="*/ 1022 h 1803"/>
                <a:gd name="T38" fmla="*/ 2418 w 2877"/>
                <a:gd name="T39" fmla="*/ 1166 h 1803"/>
                <a:gd name="T40" fmla="*/ 2608 w 2877"/>
                <a:gd name="T41" fmla="*/ 1322 h 1803"/>
                <a:gd name="T42" fmla="*/ 2629 w 2877"/>
                <a:gd name="T43" fmla="*/ 1420 h 1803"/>
                <a:gd name="T44" fmla="*/ 2778 w 2877"/>
                <a:gd name="T45" fmla="*/ 1490 h 1803"/>
                <a:gd name="T46" fmla="*/ 2844 w 2877"/>
                <a:gd name="T47" fmla="*/ 1613 h 1803"/>
                <a:gd name="T48" fmla="*/ 2872 w 2877"/>
                <a:gd name="T49" fmla="*/ 1705 h 1803"/>
                <a:gd name="T50" fmla="*/ 2780 w 2877"/>
                <a:gd name="T51" fmla="*/ 1788 h 1803"/>
                <a:gd name="T52" fmla="*/ 2461 w 2877"/>
                <a:gd name="T53" fmla="*/ 1705 h 1803"/>
                <a:gd name="T54" fmla="*/ 2376 w 2877"/>
                <a:gd name="T55" fmla="*/ 1625 h 1803"/>
                <a:gd name="T56" fmla="*/ 2171 w 2877"/>
                <a:gd name="T57" fmla="*/ 1554 h 1803"/>
                <a:gd name="T58" fmla="*/ 1890 w 2877"/>
                <a:gd name="T59" fmla="*/ 1426 h 1803"/>
                <a:gd name="T60" fmla="*/ 1916 w 2877"/>
                <a:gd name="T61" fmla="*/ 1007 h 1803"/>
                <a:gd name="T62" fmla="*/ 1962 w 2877"/>
                <a:gd name="T63" fmla="*/ 755 h 1803"/>
                <a:gd name="T64" fmla="*/ 1944 w 2877"/>
                <a:gd name="T65" fmla="*/ 427 h 1803"/>
                <a:gd name="T66" fmla="*/ 1618 w 2877"/>
                <a:gd name="T67" fmla="*/ 534 h 1803"/>
                <a:gd name="T68" fmla="*/ 1594 w 2877"/>
                <a:gd name="T69" fmla="*/ 632 h 1803"/>
                <a:gd name="T70" fmla="*/ 1458 w 2877"/>
                <a:gd name="T71" fmla="*/ 584 h 1803"/>
                <a:gd name="T72" fmla="*/ 1415 w 2877"/>
                <a:gd name="T73" fmla="*/ 607 h 1803"/>
                <a:gd name="T74" fmla="*/ 1392 w 2877"/>
                <a:gd name="T75" fmla="*/ 666 h 1803"/>
                <a:gd name="T76" fmla="*/ 1456 w 2877"/>
                <a:gd name="T77" fmla="*/ 864 h 1803"/>
                <a:gd name="T78" fmla="*/ 1066 w 2877"/>
                <a:gd name="T79" fmla="*/ 843 h 1803"/>
                <a:gd name="T80" fmla="*/ 558 w 2877"/>
                <a:gd name="T81" fmla="*/ 875 h 1803"/>
                <a:gd name="T82" fmla="*/ 353 w 2877"/>
                <a:gd name="T83" fmla="*/ 855 h 1803"/>
                <a:gd name="T84" fmla="*/ 146 w 2877"/>
                <a:gd name="T85" fmla="*/ 858 h 1803"/>
                <a:gd name="T86" fmla="*/ 6 w 2877"/>
                <a:gd name="T87" fmla="*/ 798 h 1803"/>
                <a:gd name="T88" fmla="*/ 167 w 2877"/>
                <a:gd name="T89" fmla="*/ 724 h 18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877" h="1803">
                  <a:moveTo>
                    <a:pt x="184" y="706"/>
                  </a:moveTo>
                  <a:lnTo>
                    <a:pt x="345" y="253"/>
                  </a:lnTo>
                  <a:lnTo>
                    <a:pt x="387" y="253"/>
                  </a:lnTo>
                  <a:lnTo>
                    <a:pt x="500" y="258"/>
                  </a:lnTo>
                  <a:lnTo>
                    <a:pt x="566" y="266"/>
                  </a:lnTo>
                  <a:lnTo>
                    <a:pt x="649" y="245"/>
                  </a:lnTo>
                  <a:lnTo>
                    <a:pt x="713" y="217"/>
                  </a:lnTo>
                  <a:lnTo>
                    <a:pt x="734" y="140"/>
                  </a:lnTo>
                  <a:lnTo>
                    <a:pt x="809" y="221"/>
                  </a:lnTo>
                  <a:lnTo>
                    <a:pt x="1011" y="233"/>
                  </a:lnTo>
                  <a:lnTo>
                    <a:pt x="1047" y="194"/>
                  </a:lnTo>
                  <a:lnTo>
                    <a:pt x="1047" y="185"/>
                  </a:lnTo>
                  <a:lnTo>
                    <a:pt x="1060" y="181"/>
                  </a:lnTo>
                  <a:lnTo>
                    <a:pt x="1130" y="194"/>
                  </a:lnTo>
                  <a:lnTo>
                    <a:pt x="1117" y="140"/>
                  </a:lnTo>
                  <a:lnTo>
                    <a:pt x="1231" y="138"/>
                  </a:lnTo>
                  <a:lnTo>
                    <a:pt x="1252" y="157"/>
                  </a:lnTo>
                  <a:lnTo>
                    <a:pt x="1271" y="163"/>
                  </a:lnTo>
                  <a:lnTo>
                    <a:pt x="1287" y="144"/>
                  </a:lnTo>
                  <a:lnTo>
                    <a:pt x="1303" y="142"/>
                  </a:lnTo>
                  <a:lnTo>
                    <a:pt x="1322" y="157"/>
                  </a:lnTo>
                  <a:lnTo>
                    <a:pt x="1357" y="157"/>
                  </a:lnTo>
                  <a:lnTo>
                    <a:pt x="1384" y="130"/>
                  </a:lnTo>
                  <a:lnTo>
                    <a:pt x="1379" y="64"/>
                  </a:lnTo>
                  <a:lnTo>
                    <a:pt x="1456" y="0"/>
                  </a:lnTo>
                  <a:lnTo>
                    <a:pt x="1596" y="27"/>
                  </a:lnTo>
                  <a:lnTo>
                    <a:pt x="1613" y="61"/>
                  </a:lnTo>
                  <a:lnTo>
                    <a:pt x="1640" y="93"/>
                  </a:lnTo>
                  <a:lnTo>
                    <a:pt x="1688" y="97"/>
                  </a:lnTo>
                  <a:lnTo>
                    <a:pt x="1692" y="117"/>
                  </a:lnTo>
                  <a:lnTo>
                    <a:pt x="1661" y="151"/>
                  </a:lnTo>
                  <a:lnTo>
                    <a:pt x="1663" y="181"/>
                  </a:lnTo>
                  <a:lnTo>
                    <a:pt x="1724" y="247"/>
                  </a:lnTo>
                  <a:lnTo>
                    <a:pt x="1758" y="262"/>
                  </a:lnTo>
                  <a:lnTo>
                    <a:pt x="1758" y="309"/>
                  </a:lnTo>
                  <a:lnTo>
                    <a:pt x="1778" y="323"/>
                  </a:lnTo>
                  <a:lnTo>
                    <a:pt x="1809" y="302"/>
                  </a:lnTo>
                  <a:lnTo>
                    <a:pt x="1875" y="301"/>
                  </a:lnTo>
                  <a:lnTo>
                    <a:pt x="1901" y="355"/>
                  </a:lnTo>
                  <a:lnTo>
                    <a:pt x="1987" y="372"/>
                  </a:lnTo>
                  <a:lnTo>
                    <a:pt x="1997" y="255"/>
                  </a:lnTo>
                  <a:lnTo>
                    <a:pt x="1964" y="210"/>
                  </a:lnTo>
                  <a:lnTo>
                    <a:pt x="2179" y="20"/>
                  </a:lnTo>
                  <a:lnTo>
                    <a:pt x="2235" y="34"/>
                  </a:lnTo>
                  <a:lnTo>
                    <a:pt x="2276" y="43"/>
                  </a:lnTo>
                  <a:lnTo>
                    <a:pt x="2334" y="29"/>
                  </a:lnTo>
                  <a:lnTo>
                    <a:pt x="2382" y="21"/>
                  </a:lnTo>
                  <a:lnTo>
                    <a:pt x="2412" y="6"/>
                  </a:lnTo>
                  <a:lnTo>
                    <a:pt x="2437" y="6"/>
                  </a:lnTo>
                  <a:lnTo>
                    <a:pt x="2448" y="20"/>
                  </a:lnTo>
                  <a:lnTo>
                    <a:pt x="2299" y="347"/>
                  </a:lnTo>
                  <a:lnTo>
                    <a:pt x="2312" y="451"/>
                  </a:lnTo>
                  <a:lnTo>
                    <a:pt x="2323" y="580"/>
                  </a:lnTo>
                  <a:lnTo>
                    <a:pt x="2371" y="632"/>
                  </a:lnTo>
                  <a:lnTo>
                    <a:pt x="2439" y="644"/>
                  </a:lnTo>
                  <a:lnTo>
                    <a:pt x="2610" y="1175"/>
                  </a:lnTo>
                  <a:lnTo>
                    <a:pt x="2336" y="1022"/>
                  </a:lnTo>
                  <a:lnTo>
                    <a:pt x="2357" y="1065"/>
                  </a:lnTo>
                  <a:lnTo>
                    <a:pt x="2357" y="1137"/>
                  </a:lnTo>
                  <a:lnTo>
                    <a:pt x="2418" y="1166"/>
                  </a:lnTo>
                  <a:lnTo>
                    <a:pt x="2557" y="1284"/>
                  </a:lnTo>
                  <a:lnTo>
                    <a:pt x="2557" y="1317"/>
                  </a:lnTo>
                  <a:lnTo>
                    <a:pt x="2608" y="1322"/>
                  </a:lnTo>
                  <a:lnTo>
                    <a:pt x="2635" y="1358"/>
                  </a:lnTo>
                  <a:lnTo>
                    <a:pt x="2646" y="1392"/>
                  </a:lnTo>
                  <a:lnTo>
                    <a:pt x="2629" y="1420"/>
                  </a:lnTo>
                  <a:lnTo>
                    <a:pt x="2615" y="1462"/>
                  </a:lnTo>
                  <a:lnTo>
                    <a:pt x="2743" y="1480"/>
                  </a:lnTo>
                  <a:lnTo>
                    <a:pt x="2778" y="1490"/>
                  </a:lnTo>
                  <a:lnTo>
                    <a:pt x="2782" y="1522"/>
                  </a:lnTo>
                  <a:lnTo>
                    <a:pt x="2782" y="1552"/>
                  </a:lnTo>
                  <a:lnTo>
                    <a:pt x="2844" y="1613"/>
                  </a:lnTo>
                  <a:lnTo>
                    <a:pt x="2844" y="1662"/>
                  </a:lnTo>
                  <a:lnTo>
                    <a:pt x="2834" y="1679"/>
                  </a:lnTo>
                  <a:lnTo>
                    <a:pt x="2872" y="1705"/>
                  </a:lnTo>
                  <a:lnTo>
                    <a:pt x="2877" y="1735"/>
                  </a:lnTo>
                  <a:lnTo>
                    <a:pt x="2823" y="1795"/>
                  </a:lnTo>
                  <a:lnTo>
                    <a:pt x="2780" y="1788"/>
                  </a:lnTo>
                  <a:lnTo>
                    <a:pt x="2706" y="1803"/>
                  </a:lnTo>
                  <a:lnTo>
                    <a:pt x="2497" y="1763"/>
                  </a:lnTo>
                  <a:lnTo>
                    <a:pt x="2461" y="1705"/>
                  </a:lnTo>
                  <a:lnTo>
                    <a:pt x="2393" y="1695"/>
                  </a:lnTo>
                  <a:lnTo>
                    <a:pt x="2393" y="1641"/>
                  </a:lnTo>
                  <a:lnTo>
                    <a:pt x="2376" y="1625"/>
                  </a:lnTo>
                  <a:lnTo>
                    <a:pt x="2310" y="1631"/>
                  </a:lnTo>
                  <a:lnTo>
                    <a:pt x="2222" y="1594"/>
                  </a:lnTo>
                  <a:lnTo>
                    <a:pt x="2171" y="1554"/>
                  </a:lnTo>
                  <a:lnTo>
                    <a:pt x="2101" y="1546"/>
                  </a:lnTo>
                  <a:lnTo>
                    <a:pt x="1973" y="1492"/>
                  </a:lnTo>
                  <a:lnTo>
                    <a:pt x="1890" y="1426"/>
                  </a:lnTo>
                  <a:lnTo>
                    <a:pt x="1724" y="1216"/>
                  </a:lnTo>
                  <a:lnTo>
                    <a:pt x="1828" y="1128"/>
                  </a:lnTo>
                  <a:lnTo>
                    <a:pt x="1916" y="1007"/>
                  </a:lnTo>
                  <a:lnTo>
                    <a:pt x="1910" y="917"/>
                  </a:lnTo>
                  <a:lnTo>
                    <a:pt x="1950" y="834"/>
                  </a:lnTo>
                  <a:lnTo>
                    <a:pt x="1962" y="755"/>
                  </a:lnTo>
                  <a:lnTo>
                    <a:pt x="1921" y="737"/>
                  </a:lnTo>
                  <a:lnTo>
                    <a:pt x="1954" y="658"/>
                  </a:lnTo>
                  <a:lnTo>
                    <a:pt x="1944" y="427"/>
                  </a:lnTo>
                  <a:lnTo>
                    <a:pt x="1571" y="415"/>
                  </a:lnTo>
                  <a:lnTo>
                    <a:pt x="1571" y="496"/>
                  </a:lnTo>
                  <a:lnTo>
                    <a:pt x="1618" y="534"/>
                  </a:lnTo>
                  <a:lnTo>
                    <a:pt x="1624" y="576"/>
                  </a:lnTo>
                  <a:lnTo>
                    <a:pt x="1620" y="615"/>
                  </a:lnTo>
                  <a:lnTo>
                    <a:pt x="1594" y="632"/>
                  </a:lnTo>
                  <a:lnTo>
                    <a:pt x="1551" y="640"/>
                  </a:lnTo>
                  <a:lnTo>
                    <a:pt x="1481" y="615"/>
                  </a:lnTo>
                  <a:lnTo>
                    <a:pt x="1458" y="584"/>
                  </a:lnTo>
                  <a:lnTo>
                    <a:pt x="1437" y="549"/>
                  </a:lnTo>
                  <a:lnTo>
                    <a:pt x="1421" y="545"/>
                  </a:lnTo>
                  <a:lnTo>
                    <a:pt x="1415" y="607"/>
                  </a:lnTo>
                  <a:lnTo>
                    <a:pt x="1431" y="625"/>
                  </a:lnTo>
                  <a:lnTo>
                    <a:pt x="1417" y="647"/>
                  </a:lnTo>
                  <a:lnTo>
                    <a:pt x="1392" y="666"/>
                  </a:lnTo>
                  <a:lnTo>
                    <a:pt x="1407" y="735"/>
                  </a:lnTo>
                  <a:lnTo>
                    <a:pt x="1466" y="819"/>
                  </a:lnTo>
                  <a:lnTo>
                    <a:pt x="1456" y="864"/>
                  </a:lnTo>
                  <a:lnTo>
                    <a:pt x="1268" y="864"/>
                  </a:lnTo>
                  <a:lnTo>
                    <a:pt x="1224" y="847"/>
                  </a:lnTo>
                  <a:lnTo>
                    <a:pt x="1066" y="843"/>
                  </a:lnTo>
                  <a:lnTo>
                    <a:pt x="989" y="753"/>
                  </a:lnTo>
                  <a:lnTo>
                    <a:pt x="745" y="888"/>
                  </a:lnTo>
                  <a:lnTo>
                    <a:pt x="558" y="875"/>
                  </a:lnTo>
                  <a:lnTo>
                    <a:pt x="451" y="913"/>
                  </a:lnTo>
                  <a:lnTo>
                    <a:pt x="380" y="867"/>
                  </a:lnTo>
                  <a:lnTo>
                    <a:pt x="353" y="855"/>
                  </a:lnTo>
                  <a:lnTo>
                    <a:pt x="285" y="790"/>
                  </a:lnTo>
                  <a:lnTo>
                    <a:pt x="211" y="807"/>
                  </a:lnTo>
                  <a:lnTo>
                    <a:pt x="146" y="858"/>
                  </a:lnTo>
                  <a:lnTo>
                    <a:pt x="130" y="836"/>
                  </a:lnTo>
                  <a:lnTo>
                    <a:pt x="74" y="832"/>
                  </a:lnTo>
                  <a:lnTo>
                    <a:pt x="6" y="798"/>
                  </a:lnTo>
                  <a:lnTo>
                    <a:pt x="0" y="756"/>
                  </a:lnTo>
                  <a:lnTo>
                    <a:pt x="72" y="734"/>
                  </a:lnTo>
                  <a:lnTo>
                    <a:pt x="167" y="724"/>
                  </a:lnTo>
                  <a:lnTo>
                    <a:pt x="184" y="706"/>
                  </a:lnTo>
                  <a:close/>
                </a:path>
              </a:pathLst>
            </a:custGeom>
            <a:solidFill>
              <a:srgbClr val="07767E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3" name="Text Box 290"/>
            <p:cNvSpPr txBox="1">
              <a:spLocks noChangeArrowheads="1"/>
            </p:cNvSpPr>
            <p:nvPr/>
          </p:nvSpPr>
          <p:spPr bwMode="auto">
            <a:xfrm>
              <a:off x="914" y="1809"/>
              <a:ext cx="639" cy="15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Sobral</a:t>
              </a:r>
            </a:p>
          </p:txBody>
        </p:sp>
        <p:sp>
          <p:nvSpPr>
            <p:cNvPr id="90120" name="Text Box 8"/>
            <p:cNvSpPr txBox="1">
              <a:spLocks noChangeArrowheads="1"/>
            </p:cNvSpPr>
            <p:nvPr/>
          </p:nvSpPr>
          <p:spPr bwMode="auto">
            <a:xfrm>
              <a:off x="2013" y="1275"/>
              <a:ext cx="895" cy="1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 b="0">
                  <a:solidFill>
                    <a:srgbClr val="066168"/>
                  </a:solidFill>
                  <a:latin typeface="Verdana" pitchFamily="34" charset="0"/>
                </a:rPr>
                <a:t>Porto do Pecém</a:t>
              </a:r>
            </a:p>
          </p:txBody>
        </p:sp>
        <p:pic>
          <p:nvPicPr>
            <p:cNvPr id="90121" name="Picture 9" descr="Imagem3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95" y="1302"/>
              <a:ext cx="292" cy="19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0122" name="Text Box 10"/>
            <p:cNvSpPr txBox="1">
              <a:spLocks noChangeArrowheads="1"/>
            </p:cNvSpPr>
            <p:nvPr/>
          </p:nvSpPr>
          <p:spPr bwMode="auto">
            <a:xfrm>
              <a:off x="2303" y="1463"/>
              <a:ext cx="1041" cy="1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 b="0">
                  <a:solidFill>
                    <a:srgbClr val="066168"/>
                  </a:solidFill>
                  <a:latin typeface="Verdana" pitchFamily="34" charset="0"/>
                </a:rPr>
                <a:t>Porto do Mucuripe</a:t>
              </a:r>
            </a:p>
          </p:txBody>
        </p:sp>
        <p:pic>
          <p:nvPicPr>
            <p:cNvPr id="90123" name="Picture 11" descr="Imagem3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65" y="1468"/>
              <a:ext cx="292" cy="19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0124" name="Freeform 12"/>
            <p:cNvSpPr>
              <a:spLocks noChangeAspect="1"/>
            </p:cNvSpPr>
            <p:nvPr/>
          </p:nvSpPr>
          <p:spPr bwMode="auto">
            <a:xfrm>
              <a:off x="1912" y="1569"/>
              <a:ext cx="183" cy="148"/>
            </a:xfrm>
            <a:custGeom>
              <a:avLst/>
              <a:gdLst>
                <a:gd name="T0" fmla="*/ 525 w 926"/>
                <a:gd name="T1" fmla="*/ 750 h 750"/>
                <a:gd name="T2" fmla="*/ 461 w 926"/>
                <a:gd name="T3" fmla="*/ 649 h 750"/>
                <a:gd name="T4" fmla="*/ 339 w 926"/>
                <a:gd name="T5" fmla="*/ 570 h 750"/>
                <a:gd name="T6" fmla="*/ 315 w 926"/>
                <a:gd name="T7" fmla="*/ 543 h 750"/>
                <a:gd name="T8" fmla="*/ 280 w 926"/>
                <a:gd name="T9" fmla="*/ 544 h 750"/>
                <a:gd name="T10" fmla="*/ 270 w 926"/>
                <a:gd name="T11" fmla="*/ 570 h 750"/>
                <a:gd name="T12" fmla="*/ 253 w 926"/>
                <a:gd name="T13" fmla="*/ 566 h 750"/>
                <a:gd name="T14" fmla="*/ 0 w 926"/>
                <a:gd name="T15" fmla="*/ 354 h 750"/>
                <a:gd name="T16" fmla="*/ 148 w 926"/>
                <a:gd name="T17" fmla="*/ 198 h 750"/>
                <a:gd name="T18" fmla="*/ 156 w 926"/>
                <a:gd name="T19" fmla="*/ 158 h 750"/>
                <a:gd name="T20" fmla="*/ 92 w 926"/>
                <a:gd name="T21" fmla="*/ 106 h 750"/>
                <a:gd name="T22" fmla="*/ 96 w 926"/>
                <a:gd name="T23" fmla="*/ 42 h 750"/>
                <a:gd name="T24" fmla="*/ 186 w 926"/>
                <a:gd name="T25" fmla="*/ 40 h 750"/>
                <a:gd name="T26" fmla="*/ 222 w 926"/>
                <a:gd name="T27" fmla="*/ 0 h 750"/>
                <a:gd name="T28" fmla="*/ 418 w 926"/>
                <a:gd name="T29" fmla="*/ 89 h 750"/>
                <a:gd name="T30" fmla="*/ 492 w 926"/>
                <a:gd name="T31" fmla="*/ 82 h 750"/>
                <a:gd name="T32" fmla="*/ 613 w 926"/>
                <a:gd name="T33" fmla="*/ 124 h 750"/>
                <a:gd name="T34" fmla="*/ 643 w 926"/>
                <a:gd name="T35" fmla="*/ 38 h 750"/>
                <a:gd name="T36" fmla="*/ 742 w 926"/>
                <a:gd name="T37" fmla="*/ 179 h 750"/>
                <a:gd name="T38" fmla="*/ 926 w 926"/>
                <a:gd name="T39" fmla="*/ 476 h 750"/>
                <a:gd name="T40" fmla="*/ 859 w 926"/>
                <a:gd name="T41" fmla="*/ 481 h 750"/>
                <a:gd name="T42" fmla="*/ 856 w 926"/>
                <a:gd name="T43" fmla="*/ 467 h 750"/>
                <a:gd name="T44" fmla="*/ 828 w 926"/>
                <a:gd name="T45" fmla="*/ 441 h 750"/>
                <a:gd name="T46" fmla="*/ 772 w 926"/>
                <a:gd name="T47" fmla="*/ 432 h 750"/>
                <a:gd name="T48" fmla="*/ 761 w 926"/>
                <a:gd name="T49" fmla="*/ 458 h 750"/>
                <a:gd name="T50" fmla="*/ 764 w 926"/>
                <a:gd name="T51" fmla="*/ 544 h 750"/>
                <a:gd name="T52" fmla="*/ 737 w 926"/>
                <a:gd name="T53" fmla="*/ 575 h 750"/>
                <a:gd name="T54" fmla="*/ 715 w 926"/>
                <a:gd name="T55" fmla="*/ 585 h 750"/>
                <a:gd name="T56" fmla="*/ 678 w 926"/>
                <a:gd name="T57" fmla="*/ 562 h 750"/>
                <a:gd name="T58" fmla="*/ 633 w 926"/>
                <a:gd name="T59" fmla="*/ 594 h 750"/>
                <a:gd name="T60" fmla="*/ 525 w 926"/>
                <a:gd name="T61" fmla="*/ 750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26" h="750">
                  <a:moveTo>
                    <a:pt x="525" y="750"/>
                  </a:moveTo>
                  <a:lnTo>
                    <a:pt x="461" y="649"/>
                  </a:lnTo>
                  <a:lnTo>
                    <a:pt x="339" y="570"/>
                  </a:lnTo>
                  <a:lnTo>
                    <a:pt x="315" y="543"/>
                  </a:lnTo>
                  <a:lnTo>
                    <a:pt x="280" y="544"/>
                  </a:lnTo>
                  <a:lnTo>
                    <a:pt x="270" y="570"/>
                  </a:lnTo>
                  <a:lnTo>
                    <a:pt x="253" y="566"/>
                  </a:lnTo>
                  <a:lnTo>
                    <a:pt x="0" y="354"/>
                  </a:lnTo>
                  <a:lnTo>
                    <a:pt x="148" y="198"/>
                  </a:lnTo>
                  <a:lnTo>
                    <a:pt x="156" y="158"/>
                  </a:lnTo>
                  <a:lnTo>
                    <a:pt x="92" y="106"/>
                  </a:lnTo>
                  <a:lnTo>
                    <a:pt x="96" y="42"/>
                  </a:lnTo>
                  <a:lnTo>
                    <a:pt x="186" y="40"/>
                  </a:lnTo>
                  <a:lnTo>
                    <a:pt x="222" y="0"/>
                  </a:lnTo>
                  <a:lnTo>
                    <a:pt x="418" y="89"/>
                  </a:lnTo>
                  <a:lnTo>
                    <a:pt x="492" y="82"/>
                  </a:lnTo>
                  <a:lnTo>
                    <a:pt x="613" y="124"/>
                  </a:lnTo>
                  <a:lnTo>
                    <a:pt x="643" y="38"/>
                  </a:lnTo>
                  <a:lnTo>
                    <a:pt x="742" y="179"/>
                  </a:lnTo>
                  <a:lnTo>
                    <a:pt x="926" y="476"/>
                  </a:lnTo>
                  <a:lnTo>
                    <a:pt x="859" y="481"/>
                  </a:lnTo>
                  <a:lnTo>
                    <a:pt x="856" y="467"/>
                  </a:lnTo>
                  <a:lnTo>
                    <a:pt x="828" y="441"/>
                  </a:lnTo>
                  <a:lnTo>
                    <a:pt x="772" y="432"/>
                  </a:lnTo>
                  <a:lnTo>
                    <a:pt x="761" y="458"/>
                  </a:lnTo>
                  <a:lnTo>
                    <a:pt x="764" y="544"/>
                  </a:lnTo>
                  <a:lnTo>
                    <a:pt x="737" y="575"/>
                  </a:lnTo>
                  <a:lnTo>
                    <a:pt x="715" y="585"/>
                  </a:lnTo>
                  <a:lnTo>
                    <a:pt x="678" y="562"/>
                  </a:lnTo>
                  <a:lnTo>
                    <a:pt x="633" y="594"/>
                  </a:lnTo>
                  <a:lnTo>
                    <a:pt x="525" y="75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pic>
        <p:nvPicPr>
          <p:cNvPr id="90125" name="Picture 13" descr="folha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396875" y="1735138"/>
            <a:ext cx="5078413" cy="54387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0126" name="Text Box 14"/>
          <p:cNvSpPr txBox="1">
            <a:spLocks noChangeArrowheads="1"/>
          </p:cNvSpPr>
          <p:nvPr/>
        </p:nvSpPr>
        <p:spPr bwMode="auto">
          <a:xfrm>
            <a:off x="266700" y="2349500"/>
            <a:ext cx="33321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O que a Embrapa está fazendo?</a:t>
            </a:r>
          </a:p>
        </p:txBody>
      </p:sp>
      <p:sp>
        <p:nvSpPr>
          <p:cNvPr id="90127" name="Text Box 15"/>
          <p:cNvSpPr txBox="1">
            <a:spLocks noChangeArrowheads="1"/>
          </p:cNvSpPr>
          <p:nvPr/>
        </p:nvSpPr>
        <p:spPr bwMode="auto">
          <a:xfrm>
            <a:off x="250825" y="2674938"/>
            <a:ext cx="2890471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300" b="0" dirty="0">
                <a:solidFill>
                  <a:srgbClr val="066168"/>
                </a:solidFill>
                <a:latin typeface="Verdana" pitchFamily="34" charset="0"/>
              </a:rPr>
              <a:t>1</a:t>
            </a:r>
            <a:r>
              <a:rPr lang="pt-BR" sz="1300" b="0" dirty="0" smtClean="0">
                <a:solidFill>
                  <a:srgbClr val="066168"/>
                </a:solidFill>
                <a:latin typeface="Verdana" pitchFamily="34" charset="0"/>
              </a:rPr>
              <a:t>. Rastreabilidade </a:t>
            </a:r>
            <a:r>
              <a:rPr lang="pt-BR" sz="1300" b="0" dirty="0">
                <a:solidFill>
                  <a:srgbClr val="066168"/>
                </a:solidFill>
                <a:latin typeface="Verdana" pitchFamily="34" charset="0"/>
              </a:rPr>
              <a:t>e Certificação</a:t>
            </a:r>
          </a:p>
        </p:txBody>
      </p:sp>
      <p:sp>
        <p:nvSpPr>
          <p:cNvPr id="90128" name="Text Box 16"/>
          <p:cNvSpPr txBox="1">
            <a:spLocks noChangeArrowheads="1"/>
          </p:cNvSpPr>
          <p:nvPr/>
        </p:nvSpPr>
        <p:spPr bwMode="auto">
          <a:xfrm>
            <a:off x="250825" y="3033713"/>
            <a:ext cx="3702050" cy="2905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300" b="0">
                <a:solidFill>
                  <a:srgbClr val="066168"/>
                </a:solidFill>
                <a:latin typeface="Verdana" pitchFamily="34" charset="0"/>
              </a:rPr>
              <a:t>2. Processamento e qualidade de produto </a:t>
            </a:r>
          </a:p>
        </p:txBody>
      </p:sp>
      <p:sp>
        <p:nvSpPr>
          <p:cNvPr id="90129" name="Text Box 17"/>
          <p:cNvSpPr txBox="1">
            <a:spLocks noChangeArrowheads="1"/>
          </p:cNvSpPr>
          <p:nvPr/>
        </p:nvSpPr>
        <p:spPr bwMode="auto">
          <a:xfrm>
            <a:off x="250825" y="3392488"/>
            <a:ext cx="3630613" cy="2905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300" b="0">
                <a:solidFill>
                  <a:srgbClr val="066168"/>
                </a:solidFill>
                <a:latin typeface="Verdana" pitchFamily="34" charset="0"/>
              </a:rPr>
              <a:t>3. Segurança alimentar, nutrição e saúde</a:t>
            </a:r>
          </a:p>
        </p:txBody>
      </p:sp>
      <p:sp>
        <p:nvSpPr>
          <p:cNvPr id="90130" name="Text Box 18"/>
          <p:cNvSpPr txBox="1">
            <a:spLocks noChangeArrowheads="1"/>
          </p:cNvSpPr>
          <p:nvPr/>
        </p:nvSpPr>
        <p:spPr bwMode="auto">
          <a:xfrm>
            <a:off x="250825" y="3751263"/>
            <a:ext cx="2735263" cy="4889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300" b="0">
                <a:solidFill>
                  <a:srgbClr val="066168"/>
                </a:solidFill>
                <a:latin typeface="Verdana" pitchFamily="34" charset="0"/>
              </a:rPr>
              <a:t>4. Agregação de valor e diversificação de produtos</a:t>
            </a:r>
          </a:p>
        </p:txBody>
      </p:sp>
      <p:sp>
        <p:nvSpPr>
          <p:cNvPr id="90131" name="Text Box 19"/>
          <p:cNvSpPr txBox="1">
            <a:spLocks noChangeArrowheads="1"/>
          </p:cNvSpPr>
          <p:nvPr/>
        </p:nvSpPr>
        <p:spPr bwMode="auto">
          <a:xfrm>
            <a:off x="250825" y="4310063"/>
            <a:ext cx="2735263" cy="2905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300" b="0">
                <a:solidFill>
                  <a:srgbClr val="066168"/>
                </a:solidFill>
                <a:latin typeface="Verdana" pitchFamily="34" charset="0"/>
              </a:rPr>
              <a:t>5. Co-produtos e resíduos</a:t>
            </a:r>
          </a:p>
        </p:txBody>
      </p:sp>
      <p:pic>
        <p:nvPicPr>
          <p:cNvPr id="90132" name="Picture 20" descr="Barra inferior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588" y="6035675"/>
            <a:ext cx="9147176" cy="8223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0133" name="Picture 21" descr="Logo ADECE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0825" y="6421438"/>
            <a:ext cx="1447800" cy="27146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0134" name="Picture 22" descr="LOGO Governo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35150" y="6353175"/>
            <a:ext cx="1301750" cy="4365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0135" name="Text Box 23"/>
          <p:cNvSpPr txBox="1">
            <a:spLocks noChangeArrowheads="1"/>
          </p:cNvSpPr>
          <p:nvPr/>
        </p:nvSpPr>
        <p:spPr bwMode="auto">
          <a:xfrm>
            <a:off x="250825" y="4668838"/>
            <a:ext cx="2921000" cy="2905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300" b="0">
                <a:solidFill>
                  <a:srgbClr val="066168"/>
                </a:solidFill>
                <a:latin typeface="Verdana" pitchFamily="34" charset="0"/>
              </a:rPr>
              <a:t>6. 126 projetos de pesquisa</a:t>
            </a:r>
          </a:p>
        </p:txBody>
      </p:sp>
      <p:sp>
        <p:nvSpPr>
          <p:cNvPr id="90136" name="Text Box 24"/>
          <p:cNvSpPr txBox="1">
            <a:spLocks noChangeArrowheads="1"/>
          </p:cNvSpPr>
          <p:nvPr/>
        </p:nvSpPr>
        <p:spPr bwMode="auto">
          <a:xfrm>
            <a:off x="250825" y="5027613"/>
            <a:ext cx="4002088" cy="2905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300" b="0">
                <a:solidFill>
                  <a:srgbClr val="066168"/>
                </a:solidFill>
                <a:latin typeface="Verdana" pitchFamily="34" charset="0"/>
              </a:rPr>
              <a:t>7. Mudança da estrutura da demanda</a:t>
            </a:r>
          </a:p>
        </p:txBody>
      </p:sp>
      <p:sp>
        <p:nvSpPr>
          <p:cNvPr id="90137" name="Text Box 25"/>
          <p:cNvSpPr txBox="1">
            <a:spLocks noChangeArrowheads="1"/>
          </p:cNvSpPr>
          <p:nvPr/>
        </p:nvSpPr>
        <p:spPr bwMode="auto">
          <a:xfrm>
            <a:off x="292100" y="5387975"/>
            <a:ext cx="3671888" cy="4889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300" b="0">
                <a:solidFill>
                  <a:srgbClr val="066168"/>
                </a:solidFill>
                <a:latin typeface="Verdana" pitchFamily="34" charset="0"/>
              </a:rPr>
              <a:t>8. Oportunidades para diversificação e agregação de valor</a:t>
            </a:r>
          </a:p>
        </p:txBody>
      </p:sp>
      <p:sp>
        <p:nvSpPr>
          <p:cNvPr id="90138" name="Line 26"/>
          <p:cNvSpPr>
            <a:spLocks noChangeShapeType="1"/>
          </p:cNvSpPr>
          <p:nvPr/>
        </p:nvSpPr>
        <p:spPr bwMode="auto">
          <a:xfrm>
            <a:off x="323850" y="4275138"/>
            <a:ext cx="35242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90139" name="Line 27"/>
          <p:cNvSpPr>
            <a:spLocks noChangeShapeType="1"/>
          </p:cNvSpPr>
          <p:nvPr/>
        </p:nvSpPr>
        <p:spPr bwMode="auto">
          <a:xfrm>
            <a:off x="323850" y="3357563"/>
            <a:ext cx="35242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90140" name="Line 28"/>
          <p:cNvSpPr>
            <a:spLocks noChangeShapeType="1"/>
          </p:cNvSpPr>
          <p:nvPr/>
        </p:nvSpPr>
        <p:spPr bwMode="auto">
          <a:xfrm>
            <a:off x="323850" y="3717925"/>
            <a:ext cx="35242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90141" name="Line 29"/>
          <p:cNvSpPr>
            <a:spLocks noChangeShapeType="1"/>
          </p:cNvSpPr>
          <p:nvPr/>
        </p:nvSpPr>
        <p:spPr bwMode="auto">
          <a:xfrm>
            <a:off x="323850" y="2998788"/>
            <a:ext cx="35242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90142" name="Line 30"/>
          <p:cNvSpPr>
            <a:spLocks noChangeShapeType="1"/>
          </p:cNvSpPr>
          <p:nvPr/>
        </p:nvSpPr>
        <p:spPr bwMode="auto">
          <a:xfrm>
            <a:off x="323850" y="4633913"/>
            <a:ext cx="35242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90143" name="Line 31"/>
          <p:cNvSpPr>
            <a:spLocks noChangeShapeType="1"/>
          </p:cNvSpPr>
          <p:nvPr/>
        </p:nvSpPr>
        <p:spPr bwMode="auto">
          <a:xfrm>
            <a:off x="323850" y="4994275"/>
            <a:ext cx="35242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90144" name="Line 32"/>
          <p:cNvSpPr>
            <a:spLocks noChangeShapeType="1"/>
          </p:cNvSpPr>
          <p:nvPr/>
        </p:nvSpPr>
        <p:spPr bwMode="auto">
          <a:xfrm>
            <a:off x="323850" y="5353050"/>
            <a:ext cx="35242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90145" name="Rectangle 33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90146" name="Text Box 34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90147" name="Rectangle 35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90148" name="Rectangle 36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INFRAESTRUTURA</a:t>
            </a:r>
          </a:p>
        </p:txBody>
      </p:sp>
      <p:sp>
        <p:nvSpPr>
          <p:cNvPr id="90149" name="Text Box 37"/>
          <p:cNvSpPr txBox="1">
            <a:spLocks noChangeArrowheads="1"/>
          </p:cNvSpPr>
          <p:nvPr/>
        </p:nvSpPr>
        <p:spPr bwMode="auto">
          <a:xfrm>
            <a:off x="282575" y="1385888"/>
            <a:ext cx="24558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PESQUISA NO CEARÁ -</a:t>
            </a:r>
          </a:p>
        </p:txBody>
      </p:sp>
      <p:sp>
        <p:nvSpPr>
          <p:cNvPr id="90150" name="Rectangle 38"/>
          <p:cNvSpPr>
            <a:spLocks noChangeArrowheads="1"/>
          </p:cNvSpPr>
          <p:nvPr/>
        </p:nvSpPr>
        <p:spPr bwMode="auto">
          <a:xfrm>
            <a:off x="0" y="1412875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grpSp>
        <p:nvGrpSpPr>
          <p:cNvPr id="90151" name="Group 39"/>
          <p:cNvGrpSpPr>
            <a:grpSpLocks/>
          </p:cNvGrpSpPr>
          <p:nvPr/>
        </p:nvGrpSpPr>
        <p:grpSpPr bwMode="auto">
          <a:xfrm>
            <a:off x="179388" y="1382713"/>
            <a:ext cx="4914900" cy="4683125"/>
            <a:chOff x="113" y="871"/>
            <a:chExt cx="3096" cy="2950"/>
          </a:xfrm>
        </p:grpSpPr>
        <p:pic>
          <p:nvPicPr>
            <p:cNvPr id="90152" name="Picture 40" descr="Mapa_CE2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" y="871"/>
              <a:ext cx="2469" cy="29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51874" name="Text Box 290"/>
            <p:cNvSpPr txBox="1">
              <a:spLocks noChangeArrowheads="1"/>
            </p:cNvSpPr>
            <p:nvPr/>
          </p:nvSpPr>
          <p:spPr bwMode="auto">
            <a:xfrm>
              <a:off x="2232" y="1587"/>
              <a:ext cx="623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Fortaleza</a:t>
              </a:r>
            </a:p>
          </p:txBody>
        </p:sp>
        <p:sp>
          <p:nvSpPr>
            <p:cNvPr id="90154" name="Freeform 42"/>
            <p:cNvSpPr>
              <a:spLocks/>
            </p:cNvSpPr>
            <p:nvPr/>
          </p:nvSpPr>
          <p:spPr bwMode="auto">
            <a:xfrm>
              <a:off x="1857" y="1492"/>
              <a:ext cx="1046" cy="248"/>
            </a:xfrm>
            <a:custGeom>
              <a:avLst/>
              <a:gdLst>
                <a:gd name="T0" fmla="*/ 0 w 853"/>
                <a:gd name="T1" fmla="*/ 0 h 202"/>
                <a:gd name="T2" fmla="*/ 319 w 853"/>
                <a:gd name="T3" fmla="*/ 202 h 202"/>
                <a:gd name="T4" fmla="*/ 853 w 853"/>
                <a:gd name="T5" fmla="*/ 202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53" h="202">
                  <a:moveTo>
                    <a:pt x="0" y="0"/>
                  </a:moveTo>
                  <a:lnTo>
                    <a:pt x="319" y="202"/>
                  </a:lnTo>
                  <a:lnTo>
                    <a:pt x="853" y="202"/>
                  </a:lnTo>
                </a:path>
              </a:pathLst>
            </a:custGeom>
            <a:noFill/>
            <a:ln w="19050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0155" name="Freeform 43"/>
            <p:cNvSpPr>
              <a:spLocks noChangeAspect="1"/>
            </p:cNvSpPr>
            <p:nvPr/>
          </p:nvSpPr>
          <p:spPr bwMode="auto">
            <a:xfrm>
              <a:off x="562" y="1367"/>
              <a:ext cx="503" cy="318"/>
            </a:xfrm>
            <a:custGeom>
              <a:avLst/>
              <a:gdLst>
                <a:gd name="T0" fmla="*/ 387 w 2877"/>
                <a:gd name="T1" fmla="*/ 253 h 1803"/>
                <a:gd name="T2" fmla="*/ 649 w 2877"/>
                <a:gd name="T3" fmla="*/ 245 h 1803"/>
                <a:gd name="T4" fmla="*/ 809 w 2877"/>
                <a:gd name="T5" fmla="*/ 221 h 1803"/>
                <a:gd name="T6" fmla="*/ 1047 w 2877"/>
                <a:gd name="T7" fmla="*/ 185 h 1803"/>
                <a:gd name="T8" fmla="*/ 1117 w 2877"/>
                <a:gd name="T9" fmla="*/ 140 h 1803"/>
                <a:gd name="T10" fmla="*/ 1271 w 2877"/>
                <a:gd name="T11" fmla="*/ 163 h 1803"/>
                <a:gd name="T12" fmla="*/ 1322 w 2877"/>
                <a:gd name="T13" fmla="*/ 157 h 1803"/>
                <a:gd name="T14" fmla="*/ 1379 w 2877"/>
                <a:gd name="T15" fmla="*/ 64 h 1803"/>
                <a:gd name="T16" fmla="*/ 1613 w 2877"/>
                <a:gd name="T17" fmla="*/ 61 h 1803"/>
                <a:gd name="T18" fmla="*/ 1692 w 2877"/>
                <a:gd name="T19" fmla="*/ 117 h 1803"/>
                <a:gd name="T20" fmla="*/ 1724 w 2877"/>
                <a:gd name="T21" fmla="*/ 247 h 1803"/>
                <a:gd name="T22" fmla="*/ 1778 w 2877"/>
                <a:gd name="T23" fmla="*/ 323 h 1803"/>
                <a:gd name="T24" fmla="*/ 1901 w 2877"/>
                <a:gd name="T25" fmla="*/ 355 h 1803"/>
                <a:gd name="T26" fmla="*/ 1964 w 2877"/>
                <a:gd name="T27" fmla="*/ 210 h 1803"/>
                <a:gd name="T28" fmla="*/ 2276 w 2877"/>
                <a:gd name="T29" fmla="*/ 43 h 1803"/>
                <a:gd name="T30" fmla="*/ 2412 w 2877"/>
                <a:gd name="T31" fmla="*/ 6 h 1803"/>
                <a:gd name="T32" fmla="*/ 2299 w 2877"/>
                <a:gd name="T33" fmla="*/ 347 h 1803"/>
                <a:gd name="T34" fmla="*/ 2371 w 2877"/>
                <a:gd name="T35" fmla="*/ 632 h 1803"/>
                <a:gd name="T36" fmla="*/ 2336 w 2877"/>
                <a:gd name="T37" fmla="*/ 1022 h 1803"/>
                <a:gd name="T38" fmla="*/ 2418 w 2877"/>
                <a:gd name="T39" fmla="*/ 1166 h 1803"/>
                <a:gd name="T40" fmla="*/ 2608 w 2877"/>
                <a:gd name="T41" fmla="*/ 1322 h 1803"/>
                <a:gd name="T42" fmla="*/ 2629 w 2877"/>
                <a:gd name="T43" fmla="*/ 1420 h 1803"/>
                <a:gd name="T44" fmla="*/ 2778 w 2877"/>
                <a:gd name="T45" fmla="*/ 1490 h 1803"/>
                <a:gd name="T46" fmla="*/ 2844 w 2877"/>
                <a:gd name="T47" fmla="*/ 1613 h 1803"/>
                <a:gd name="T48" fmla="*/ 2872 w 2877"/>
                <a:gd name="T49" fmla="*/ 1705 h 1803"/>
                <a:gd name="T50" fmla="*/ 2780 w 2877"/>
                <a:gd name="T51" fmla="*/ 1788 h 1803"/>
                <a:gd name="T52" fmla="*/ 2461 w 2877"/>
                <a:gd name="T53" fmla="*/ 1705 h 1803"/>
                <a:gd name="T54" fmla="*/ 2376 w 2877"/>
                <a:gd name="T55" fmla="*/ 1625 h 1803"/>
                <a:gd name="T56" fmla="*/ 2171 w 2877"/>
                <a:gd name="T57" fmla="*/ 1554 h 1803"/>
                <a:gd name="T58" fmla="*/ 1890 w 2877"/>
                <a:gd name="T59" fmla="*/ 1426 h 1803"/>
                <a:gd name="T60" fmla="*/ 1916 w 2877"/>
                <a:gd name="T61" fmla="*/ 1007 h 1803"/>
                <a:gd name="T62" fmla="*/ 1962 w 2877"/>
                <a:gd name="T63" fmla="*/ 755 h 1803"/>
                <a:gd name="T64" fmla="*/ 1944 w 2877"/>
                <a:gd name="T65" fmla="*/ 427 h 1803"/>
                <a:gd name="T66" fmla="*/ 1618 w 2877"/>
                <a:gd name="T67" fmla="*/ 534 h 1803"/>
                <a:gd name="T68" fmla="*/ 1594 w 2877"/>
                <a:gd name="T69" fmla="*/ 632 h 1803"/>
                <a:gd name="T70" fmla="*/ 1458 w 2877"/>
                <a:gd name="T71" fmla="*/ 584 h 1803"/>
                <a:gd name="T72" fmla="*/ 1415 w 2877"/>
                <a:gd name="T73" fmla="*/ 607 h 1803"/>
                <a:gd name="T74" fmla="*/ 1392 w 2877"/>
                <a:gd name="T75" fmla="*/ 666 h 1803"/>
                <a:gd name="T76" fmla="*/ 1456 w 2877"/>
                <a:gd name="T77" fmla="*/ 864 h 1803"/>
                <a:gd name="T78" fmla="*/ 1066 w 2877"/>
                <a:gd name="T79" fmla="*/ 843 h 1803"/>
                <a:gd name="T80" fmla="*/ 558 w 2877"/>
                <a:gd name="T81" fmla="*/ 875 h 1803"/>
                <a:gd name="T82" fmla="*/ 353 w 2877"/>
                <a:gd name="T83" fmla="*/ 855 h 1803"/>
                <a:gd name="T84" fmla="*/ 146 w 2877"/>
                <a:gd name="T85" fmla="*/ 858 h 1803"/>
                <a:gd name="T86" fmla="*/ 6 w 2877"/>
                <a:gd name="T87" fmla="*/ 798 h 1803"/>
                <a:gd name="T88" fmla="*/ 167 w 2877"/>
                <a:gd name="T89" fmla="*/ 724 h 18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877" h="1803">
                  <a:moveTo>
                    <a:pt x="184" y="706"/>
                  </a:moveTo>
                  <a:lnTo>
                    <a:pt x="345" y="253"/>
                  </a:lnTo>
                  <a:lnTo>
                    <a:pt x="387" y="253"/>
                  </a:lnTo>
                  <a:lnTo>
                    <a:pt x="500" y="258"/>
                  </a:lnTo>
                  <a:lnTo>
                    <a:pt x="566" y="266"/>
                  </a:lnTo>
                  <a:lnTo>
                    <a:pt x="649" y="245"/>
                  </a:lnTo>
                  <a:lnTo>
                    <a:pt x="713" y="217"/>
                  </a:lnTo>
                  <a:lnTo>
                    <a:pt x="734" y="140"/>
                  </a:lnTo>
                  <a:lnTo>
                    <a:pt x="809" y="221"/>
                  </a:lnTo>
                  <a:lnTo>
                    <a:pt x="1011" y="233"/>
                  </a:lnTo>
                  <a:lnTo>
                    <a:pt x="1047" y="194"/>
                  </a:lnTo>
                  <a:lnTo>
                    <a:pt x="1047" y="185"/>
                  </a:lnTo>
                  <a:lnTo>
                    <a:pt x="1060" y="181"/>
                  </a:lnTo>
                  <a:lnTo>
                    <a:pt x="1130" y="194"/>
                  </a:lnTo>
                  <a:lnTo>
                    <a:pt x="1117" y="140"/>
                  </a:lnTo>
                  <a:lnTo>
                    <a:pt x="1231" y="138"/>
                  </a:lnTo>
                  <a:lnTo>
                    <a:pt x="1252" y="157"/>
                  </a:lnTo>
                  <a:lnTo>
                    <a:pt x="1271" y="163"/>
                  </a:lnTo>
                  <a:lnTo>
                    <a:pt x="1287" y="144"/>
                  </a:lnTo>
                  <a:lnTo>
                    <a:pt x="1303" y="142"/>
                  </a:lnTo>
                  <a:lnTo>
                    <a:pt x="1322" y="157"/>
                  </a:lnTo>
                  <a:lnTo>
                    <a:pt x="1357" y="157"/>
                  </a:lnTo>
                  <a:lnTo>
                    <a:pt x="1384" y="130"/>
                  </a:lnTo>
                  <a:lnTo>
                    <a:pt x="1379" y="64"/>
                  </a:lnTo>
                  <a:lnTo>
                    <a:pt x="1456" y="0"/>
                  </a:lnTo>
                  <a:lnTo>
                    <a:pt x="1596" y="27"/>
                  </a:lnTo>
                  <a:lnTo>
                    <a:pt x="1613" y="61"/>
                  </a:lnTo>
                  <a:lnTo>
                    <a:pt x="1640" y="93"/>
                  </a:lnTo>
                  <a:lnTo>
                    <a:pt x="1688" y="97"/>
                  </a:lnTo>
                  <a:lnTo>
                    <a:pt x="1692" y="117"/>
                  </a:lnTo>
                  <a:lnTo>
                    <a:pt x="1661" y="151"/>
                  </a:lnTo>
                  <a:lnTo>
                    <a:pt x="1663" y="181"/>
                  </a:lnTo>
                  <a:lnTo>
                    <a:pt x="1724" y="247"/>
                  </a:lnTo>
                  <a:lnTo>
                    <a:pt x="1758" y="262"/>
                  </a:lnTo>
                  <a:lnTo>
                    <a:pt x="1758" y="309"/>
                  </a:lnTo>
                  <a:lnTo>
                    <a:pt x="1778" y="323"/>
                  </a:lnTo>
                  <a:lnTo>
                    <a:pt x="1809" y="302"/>
                  </a:lnTo>
                  <a:lnTo>
                    <a:pt x="1875" y="301"/>
                  </a:lnTo>
                  <a:lnTo>
                    <a:pt x="1901" y="355"/>
                  </a:lnTo>
                  <a:lnTo>
                    <a:pt x="1987" y="372"/>
                  </a:lnTo>
                  <a:lnTo>
                    <a:pt x="1997" y="255"/>
                  </a:lnTo>
                  <a:lnTo>
                    <a:pt x="1964" y="210"/>
                  </a:lnTo>
                  <a:lnTo>
                    <a:pt x="2179" y="20"/>
                  </a:lnTo>
                  <a:lnTo>
                    <a:pt x="2235" y="34"/>
                  </a:lnTo>
                  <a:lnTo>
                    <a:pt x="2276" y="43"/>
                  </a:lnTo>
                  <a:lnTo>
                    <a:pt x="2334" y="29"/>
                  </a:lnTo>
                  <a:lnTo>
                    <a:pt x="2382" y="21"/>
                  </a:lnTo>
                  <a:lnTo>
                    <a:pt x="2412" y="6"/>
                  </a:lnTo>
                  <a:lnTo>
                    <a:pt x="2437" y="6"/>
                  </a:lnTo>
                  <a:lnTo>
                    <a:pt x="2448" y="20"/>
                  </a:lnTo>
                  <a:lnTo>
                    <a:pt x="2299" y="347"/>
                  </a:lnTo>
                  <a:lnTo>
                    <a:pt x="2312" y="451"/>
                  </a:lnTo>
                  <a:lnTo>
                    <a:pt x="2323" y="580"/>
                  </a:lnTo>
                  <a:lnTo>
                    <a:pt x="2371" y="632"/>
                  </a:lnTo>
                  <a:lnTo>
                    <a:pt x="2439" y="644"/>
                  </a:lnTo>
                  <a:lnTo>
                    <a:pt x="2610" y="1175"/>
                  </a:lnTo>
                  <a:lnTo>
                    <a:pt x="2336" y="1022"/>
                  </a:lnTo>
                  <a:lnTo>
                    <a:pt x="2357" y="1065"/>
                  </a:lnTo>
                  <a:lnTo>
                    <a:pt x="2357" y="1137"/>
                  </a:lnTo>
                  <a:lnTo>
                    <a:pt x="2418" y="1166"/>
                  </a:lnTo>
                  <a:lnTo>
                    <a:pt x="2557" y="1284"/>
                  </a:lnTo>
                  <a:lnTo>
                    <a:pt x="2557" y="1317"/>
                  </a:lnTo>
                  <a:lnTo>
                    <a:pt x="2608" y="1322"/>
                  </a:lnTo>
                  <a:lnTo>
                    <a:pt x="2635" y="1358"/>
                  </a:lnTo>
                  <a:lnTo>
                    <a:pt x="2646" y="1392"/>
                  </a:lnTo>
                  <a:lnTo>
                    <a:pt x="2629" y="1420"/>
                  </a:lnTo>
                  <a:lnTo>
                    <a:pt x="2615" y="1462"/>
                  </a:lnTo>
                  <a:lnTo>
                    <a:pt x="2743" y="1480"/>
                  </a:lnTo>
                  <a:lnTo>
                    <a:pt x="2778" y="1490"/>
                  </a:lnTo>
                  <a:lnTo>
                    <a:pt x="2782" y="1522"/>
                  </a:lnTo>
                  <a:lnTo>
                    <a:pt x="2782" y="1552"/>
                  </a:lnTo>
                  <a:lnTo>
                    <a:pt x="2844" y="1613"/>
                  </a:lnTo>
                  <a:lnTo>
                    <a:pt x="2844" y="1662"/>
                  </a:lnTo>
                  <a:lnTo>
                    <a:pt x="2834" y="1679"/>
                  </a:lnTo>
                  <a:lnTo>
                    <a:pt x="2872" y="1705"/>
                  </a:lnTo>
                  <a:lnTo>
                    <a:pt x="2877" y="1735"/>
                  </a:lnTo>
                  <a:lnTo>
                    <a:pt x="2823" y="1795"/>
                  </a:lnTo>
                  <a:lnTo>
                    <a:pt x="2780" y="1788"/>
                  </a:lnTo>
                  <a:lnTo>
                    <a:pt x="2706" y="1803"/>
                  </a:lnTo>
                  <a:lnTo>
                    <a:pt x="2497" y="1763"/>
                  </a:lnTo>
                  <a:lnTo>
                    <a:pt x="2461" y="1705"/>
                  </a:lnTo>
                  <a:lnTo>
                    <a:pt x="2393" y="1695"/>
                  </a:lnTo>
                  <a:lnTo>
                    <a:pt x="2393" y="1641"/>
                  </a:lnTo>
                  <a:lnTo>
                    <a:pt x="2376" y="1625"/>
                  </a:lnTo>
                  <a:lnTo>
                    <a:pt x="2310" y="1631"/>
                  </a:lnTo>
                  <a:lnTo>
                    <a:pt x="2222" y="1594"/>
                  </a:lnTo>
                  <a:lnTo>
                    <a:pt x="2171" y="1554"/>
                  </a:lnTo>
                  <a:lnTo>
                    <a:pt x="2101" y="1546"/>
                  </a:lnTo>
                  <a:lnTo>
                    <a:pt x="1973" y="1492"/>
                  </a:lnTo>
                  <a:lnTo>
                    <a:pt x="1890" y="1426"/>
                  </a:lnTo>
                  <a:lnTo>
                    <a:pt x="1724" y="1216"/>
                  </a:lnTo>
                  <a:lnTo>
                    <a:pt x="1828" y="1128"/>
                  </a:lnTo>
                  <a:lnTo>
                    <a:pt x="1916" y="1007"/>
                  </a:lnTo>
                  <a:lnTo>
                    <a:pt x="1910" y="917"/>
                  </a:lnTo>
                  <a:lnTo>
                    <a:pt x="1950" y="834"/>
                  </a:lnTo>
                  <a:lnTo>
                    <a:pt x="1962" y="755"/>
                  </a:lnTo>
                  <a:lnTo>
                    <a:pt x="1921" y="737"/>
                  </a:lnTo>
                  <a:lnTo>
                    <a:pt x="1954" y="658"/>
                  </a:lnTo>
                  <a:lnTo>
                    <a:pt x="1944" y="427"/>
                  </a:lnTo>
                  <a:lnTo>
                    <a:pt x="1571" y="415"/>
                  </a:lnTo>
                  <a:lnTo>
                    <a:pt x="1571" y="496"/>
                  </a:lnTo>
                  <a:lnTo>
                    <a:pt x="1618" y="534"/>
                  </a:lnTo>
                  <a:lnTo>
                    <a:pt x="1624" y="576"/>
                  </a:lnTo>
                  <a:lnTo>
                    <a:pt x="1620" y="615"/>
                  </a:lnTo>
                  <a:lnTo>
                    <a:pt x="1594" y="632"/>
                  </a:lnTo>
                  <a:lnTo>
                    <a:pt x="1551" y="640"/>
                  </a:lnTo>
                  <a:lnTo>
                    <a:pt x="1481" y="615"/>
                  </a:lnTo>
                  <a:lnTo>
                    <a:pt x="1458" y="584"/>
                  </a:lnTo>
                  <a:lnTo>
                    <a:pt x="1437" y="549"/>
                  </a:lnTo>
                  <a:lnTo>
                    <a:pt x="1421" y="545"/>
                  </a:lnTo>
                  <a:lnTo>
                    <a:pt x="1415" y="607"/>
                  </a:lnTo>
                  <a:lnTo>
                    <a:pt x="1431" y="625"/>
                  </a:lnTo>
                  <a:lnTo>
                    <a:pt x="1417" y="647"/>
                  </a:lnTo>
                  <a:lnTo>
                    <a:pt x="1392" y="666"/>
                  </a:lnTo>
                  <a:lnTo>
                    <a:pt x="1407" y="735"/>
                  </a:lnTo>
                  <a:lnTo>
                    <a:pt x="1466" y="819"/>
                  </a:lnTo>
                  <a:lnTo>
                    <a:pt x="1456" y="864"/>
                  </a:lnTo>
                  <a:lnTo>
                    <a:pt x="1268" y="864"/>
                  </a:lnTo>
                  <a:lnTo>
                    <a:pt x="1224" y="847"/>
                  </a:lnTo>
                  <a:lnTo>
                    <a:pt x="1066" y="843"/>
                  </a:lnTo>
                  <a:lnTo>
                    <a:pt x="989" y="753"/>
                  </a:lnTo>
                  <a:lnTo>
                    <a:pt x="745" y="888"/>
                  </a:lnTo>
                  <a:lnTo>
                    <a:pt x="558" y="875"/>
                  </a:lnTo>
                  <a:lnTo>
                    <a:pt x="451" y="913"/>
                  </a:lnTo>
                  <a:lnTo>
                    <a:pt x="380" y="867"/>
                  </a:lnTo>
                  <a:lnTo>
                    <a:pt x="353" y="855"/>
                  </a:lnTo>
                  <a:lnTo>
                    <a:pt x="285" y="790"/>
                  </a:lnTo>
                  <a:lnTo>
                    <a:pt x="211" y="807"/>
                  </a:lnTo>
                  <a:lnTo>
                    <a:pt x="146" y="858"/>
                  </a:lnTo>
                  <a:lnTo>
                    <a:pt x="130" y="836"/>
                  </a:lnTo>
                  <a:lnTo>
                    <a:pt x="74" y="832"/>
                  </a:lnTo>
                  <a:lnTo>
                    <a:pt x="6" y="798"/>
                  </a:lnTo>
                  <a:lnTo>
                    <a:pt x="0" y="756"/>
                  </a:lnTo>
                  <a:lnTo>
                    <a:pt x="72" y="734"/>
                  </a:lnTo>
                  <a:lnTo>
                    <a:pt x="167" y="724"/>
                  </a:lnTo>
                  <a:lnTo>
                    <a:pt x="184" y="706"/>
                  </a:lnTo>
                  <a:close/>
                </a:path>
              </a:pathLst>
            </a:custGeom>
            <a:solidFill>
              <a:srgbClr val="07767E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6" name="Text Box 290"/>
            <p:cNvSpPr txBox="1">
              <a:spLocks noChangeArrowheads="1"/>
            </p:cNvSpPr>
            <p:nvPr/>
          </p:nvSpPr>
          <p:spPr bwMode="auto">
            <a:xfrm>
              <a:off x="742" y="1668"/>
              <a:ext cx="648" cy="1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Sobral</a:t>
              </a:r>
            </a:p>
          </p:txBody>
        </p:sp>
        <p:sp>
          <p:nvSpPr>
            <p:cNvPr id="90157" name="Text Box 45"/>
            <p:cNvSpPr txBox="1">
              <a:spLocks noChangeArrowheads="1"/>
            </p:cNvSpPr>
            <p:nvPr/>
          </p:nvSpPr>
          <p:spPr bwMode="auto">
            <a:xfrm>
              <a:off x="1857" y="1126"/>
              <a:ext cx="909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 b="0">
                  <a:solidFill>
                    <a:srgbClr val="066168"/>
                  </a:solidFill>
                  <a:latin typeface="Verdana" pitchFamily="34" charset="0"/>
                </a:rPr>
                <a:t>Porto do Pecém</a:t>
              </a:r>
            </a:p>
          </p:txBody>
        </p:sp>
        <p:pic>
          <p:nvPicPr>
            <p:cNvPr id="90158" name="Picture 46" descr="Imagem3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36" y="1153"/>
              <a:ext cx="297" cy="19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0159" name="Text Box 47"/>
            <p:cNvSpPr txBox="1">
              <a:spLocks noChangeArrowheads="1"/>
            </p:cNvSpPr>
            <p:nvPr/>
          </p:nvSpPr>
          <p:spPr bwMode="auto">
            <a:xfrm>
              <a:off x="2152" y="1317"/>
              <a:ext cx="1057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 b="0">
                  <a:solidFill>
                    <a:srgbClr val="066168"/>
                  </a:solidFill>
                  <a:latin typeface="Verdana" pitchFamily="34" charset="0"/>
                </a:rPr>
                <a:t>Porto do Mucuripe</a:t>
              </a:r>
            </a:p>
          </p:txBody>
        </p:sp>
        <p:pic>
          <p:nvPicPr>
            <p:cNvPr id="90160" name="Picture 48" descr="Imagem3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10" y="1322"/>
              <a:ext cx="297" cy="19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0161" name="Freeform 49"/>
            <p:cNvSpPr>
              <a:spLocks noChangeAspect="1"/>
            </p:cNvSpPr>
            <p:nvPr/>
          </p:nvSpPr>
          <p:spPr bwMode="auto">
            <a:xfrm>
              <a:off x="1755" y="1424"/>
              <a:ext cx="186" cy="151"/>
            </a:xfrm>
            <a:custGeom>
              <a:avLst/>
              <a:gdLst>
                <a:gd name="T0" fmla="*/ 525 w 926"/>
                <a:gd name="T1" fmla="*/ 750 h 750"/>
                <a:gd name="T2" fmla="*/ 461 w 926"/>
                <a:gd name="T3" fmla="*/ 649 h 750"/>
                <a:gd name="T4" fmla="*/ 339 w 926"/>
                <a:gd name="T5" fmla="*/ 570 h 750"/>
                <a:gd name="T6" fmla="*/ 315 w 926"/>
                <a:gd name="T7" fmla="*/ 543 h 750"/>
                <a:gd name="T8" fmla="*/ 280 w 926"/>
                <a:gd name="T9" fmla="*/ 544 h 750"/>
                <a:gd name="T10" fmla="*/ 270 w 926"/>
                <a:gd name="T11" fmla="*/ 570 h 750"/>
                <a:gd name="T12" fmla="*/ 253 w 926"/>
                <a:gd name="T13" fmla="*/ 566 h 750"/>
                <a:gd name="T14" fmla="*/ 0 w 926"/>
                <a:gd name="T15" fmla="*/ 354 h 750"/>
                <a:gd name="T16" fmla="*/ 148 w 926"/>
                <a:gd name="T17" fmla="*/ 198 h 750"/>
                <a:gd name="T18" fmla="*/ 156 w 926"/>
                <a:gd name="T19" fmla="*/ 158 h 750"/>
                <a:gd name="T20" fmla="*/ 92 w 926"/>
                <a:gd name="T21" fmla="*/ 106 h 750"/>
                <a:gd name="T22" fmla="*/ 96 w 926"/>
                <a:gd name="T23" fmla="*/ 42 h 750"/>
                <a:gd name="T24" fmla="*/ 186 w 926"/>
                <a:gd name="T25" fmla="*/ 40 h 750"/>
                <a:gd name="T26" fmla="*/ 222 w 926"/>
                <a:gd name="T27" fmla="*/ 0 h 750"/>
                <a:gd name="T28" fmla="*/ 418 w 926"/>
                <a:gd name="T29" fmla="*/ 89 h 750"/>
                <a:gd name="T30" fmla="*/ 492 w 926"/>
                <a:gd name="T31" fmla="*/ 82 h 750"/>
                <a:gd name="T32" fmla="*/ 613 w 926"/>
                <a:gd name="T33" fmla="*/ 124 h 750"/>
                <a:gd name="T34" fmla="*/ 643 w 926"/>
                <a:gd name="T35" fmla="*/ 38 h 750"/>
                <a:gd name="T36" fmla="*/ 742 w 926"/>
                <a:gd name="T37" fmla="*/ 179 h 750"/>
                <a:gd name="T38" fmla="*/ 926 w 926"/>
                <a:gd name="T39" fmla="*/ 476 h 750"/>
                <a:gd name="T40" fmla="*/ 859 w 926"/>
                <a:gd name="T41" fmla="*/ 481 h 750"/>
                <a:gd name="T42" fmla="*/ 856 w 926"/>
                <a:gd name="T43" fmla="*/ 467 h 750"/>
                <a:gd name="T44" fmla="*/ 828 w 926"/>
                <a:gd name="T45" fmla="*/ 441 h 750"/>
                <a:gd name="T46" fmla="*/ 772 w 926"/>
                <a:gd name="T47" fmla="*/ 432 h 750"/>
                <a:gd name="T48" fmla="*/ 761 w 926"/>
                <a:gd name="T49" fmla="*/ 458 h 750"/>
                <a:gd name="T50" fmla="*/ 764 w 926"/>
                <a:gd name="T51" fmla="*/ 544 h 750"/>
                <a:gd name="T52" fmla="*/ 737 w 926"/>
                <a:gd name="T53" fmla="*/ 575 h 750"/>
                <a:gd name="T54" fmla="*/ 715 w 926"/>
                <a:gd name="T55" fmla="*/ 585 h 750"/>
                <a:gd name="T56" fmla="*/ 678 w 926"/>
                <a:gd name="T57" fmla="*/ 562 h 750"/>
                <a:gd name="T58" fmla="*/ 633 w 926"/>
                <a:gd name="T59" fmla="*/ 594 h 750"/>
                <a:gd name="T60" fmla="*/ 525 w 926"/>
                <a:gd name="T61" fmla="*/ 750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26" h="750">
                  <a:moveTo>
                    <a:pt x="525" y="750"/>
                  </a:moveTo>
                  <a:lnTo>
                    <a:pt x="461" y="649"/>
                  </a:lnTo>
                  <a:lnTo>
                    <a:pt x="339" y="570"/>
                  </a:lnTo>
                  <a:lnTo>
                    <a:pt x="315" y="543"/>
                  </a:lnTo>
                  <a:lnTo>
                    <a:pt x="280" y="544"/>
                  </a:lnTo>
                  <a:lnTo>
                    <a:pt x="270" y="570"/>
                  </a:lnTo>
                  <a:lnTo>
                    <a:pt x="253" y="566"/>
                  </a:lnTo>
                  <a:lnTo>
                    <a:pt x="0" y="354"/>
                  </a:lnTo>
                  <a:lnTo>
                    <a:pt x="148" y="198"/>
                  </a:lnTo>
                  <a:lnTo>
                    <a:pt x="156" y="158"/>
                  </a:lnTo>
                  <a:lnTo>
                    <a:pt x="92" y="106"/>
                  </a:lnTo>
                  <a:lnTo>
                    <a:pt x="96" y="42"/>
                  </a:lnTo>
                  <a:lnTo>
                    <a:pt x="186" y="40"/>
                  </a:lnTo>
                  <a:lnTo>
                    <a:pt x="222" y="0"/>
                  </a:lnTo>
                  <a:lnTo>
                    <a:pt x="418" y="89"/>
                  </a:lnTo>
                  <a:lnTo>
                    <a:pt x="492" y="82"/>
                  </a:lnTo>
                  <a:lnTo>
                    <a:pt x="613" y="124"/>
                  </a:lnTo>
                  <a:lnTo>
                    <a:pt x="643" y="38"/>
                  </a:lnTo>
                  <a:lnTo>
                    <a:pt x="742" y="179"/>
                  </a:lnTo>
                  <a:lnTo>
                    <a:pt x="926" y="476"/>
                  </a:lnTo>
                  <a:lnTo>
                    <a:pt x="859" y="481"/>
                  </a:lnTo>
                  <a:lnTo>
                    <a:pt x="856" y="467"/>
                  </a:lnTo>
                  <a:lnTo>
                    <a:pt x="828" y="441"/>
                  </a:lnTo>
                  <a:lnTo>
                    <a:pt x="772" y="432"/>
                  </a:lnTo>
                  <a:lnTo>
                    <a:pt x="761" y="458"/>
                  </a:lnTo>
                  <a:lnTo>
                    <a:pt x="764" y="544"/>
                  </a:lnTo>
                  <a:lnTo>
                    <a:pt x="737" y="575"/>
                  </a:lnTo>
                  <a:lnTo>
                    <a:pt x="715" y="585"/>
                  </a:lnTo>
                  <a:lnTo>
                    <a:pt x="678" y="562"/>
                  </a:lnTo>
                  <a:lnTo>
                    <a:pt x="633" y="594"/>
                  </a:lnTo>
                  <a:lnTo>
                    <a:pt x="525" y="75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pic>
        <p:nvPicPr>
          <p:cNvPr id="90162" name="Picture 50" descr="EMBRAPA"/>
          <p:cNvPicPr>
            <a:picLocks noChangeAspect="1"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309" r="23610" b="41602"/>
          <a:stretch>
            <a:fillRect/>
          </a:stretch>
        </p:blipFill>
        <p:spPr bwMode="auto">
          <a:xfrm>
            <a:off x="5383213" y="1557338"/>
            <a:ext cx="2573337" cy="8794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0163" name="Picture 51" descr="EMBRAPA"/>
          <p:cNvPicPr>
            <a:picLocks noChangeAspect="1" noChangeArrowheads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41602"/>
          <a:stretch>
            <a:fillRect/>
          </a:stretch>
        </p:blipFill>
        <p:spPr bwMode="auto">
          <a:xfrm>
            <a:off x="2224088" y="1387475"/>
            <a:ext cx="1993900" cy="3619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94444E-6 4.44444E-6 C 0.03854 0.00625 0.15069 0.03333 0.2309 0.0375 C 0.31111 0.04166 0.42934 0.02731 0.48142 0.02476 " pathEditMode="relative" rAng="0" ptsTypes="aaa">
                                      <p:cBhvr>
                                        <p:cTn id="6" dur="500" fill="hold"/>
                                        <p:tgtEl>
                                          <p:spTgt spid="901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4062" y="2083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1" presetClass="exit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0" presetClass="pat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7 -3.7037E-6 C -0.02778 -0.01551 -0.11858 -0.07592 -0.16649 -0.09328 C -0.21441 -0.11064 -0.25226 -0.10926 -0.28733 -0.10416 C -0.3224 -0.09907 -0.35851 -0.07083 -0.37726 -0.06203 " pathEditMode="relative" rAng="0" ptsTypes="aaaa">
                                      <p:cBhvr>
                                        <p:cTn id="12" dur="500" fill="hold"/>
                                        <p:tgtEl>
                                          <p:spTgt spid="901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872" y="-5532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500" fill="hold"/>
                                        <p:tgtEl>
                                          <p:spTgt spid="90162"/>
                                        </p:tgtEl>
                                      </p:cBhvr>
                                      <p:by x="41390" y="4139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1" presetClass="exit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300"/>
                                        <p:tgtEl>
                                          <p:spTgt spid="90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300"/>
                                        <p:tgtEl>
                                          <p:spTgt spid="90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400" fill="hold"/>
                                        <p:tgtEl>
                                          <p:spTgt spid="90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400" fill="hold"/>
                                        <p:tgtEl>
                                          <p:spTgt spid="90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300"/>
                                        <p:tgtEl>
                                          <p:spTgt spid="90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1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300"/>
                                        <p:tgtEl>
                                          <p:spTgt spid="90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300"/>
                                        <p:tgtEl>
                                          <p:spTgt spid="90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300"/>
                                        <p:tgtEl>
                                          <p:spTgt spid="90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8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300"/>
                                        <p:tgtEl>
                                          <p:spTgt spid="90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300"/>
                                        <p:tgtEl>
                                          <p:spTgt spid="90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8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300"/>
                                        <p:tgtEl>
                                          <p:spTgt spid="90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2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300"/>
                                        <p:tgtEl>
                                          <p:spTgt spid="90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8" fill="hold" grpId="0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300"/>
                                        <p:tgtEl>
                                          <p:spTgt spid="90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2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300"/>
                                        <p:tgtEl>
                                          <p:spTgt spid="90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8" fill="hold" grpId="0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300"/>
                                        <p:tgtEl>
                                          <p:spTgt spid="90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2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300"/>
                                        <p:tgtEl>
                                          <p:spTgt spid="90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8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300"/>
                                        <p:tgtEl>
                                          <p:spTgt spid="90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3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300"/>
                                        <p:tgtEl>
                                          <p:spTgt spid="90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22" presetClass="entr" presetSubtype="8" fill="hold" grpId="0" nodeType="withEffect">
                                  <p:stCondLst>
                                    <p:cond delay="33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300"/>
                                        <p:tgtEl>
                                          <p:spTgt spid="90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3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300"/>
                                        <p:tgtEl>
                                          <p:spTgt spid="90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0126" grpId="0"/>
      <p:bldP spid="90127" grpId="0"/>
      <p:bldP spid="90128" grpId="0"/>
      <p:bldP spid="90129" grpId="0"/>
      <p:bldP spid="90130" grpId="0"/>
      <p:bldP spid="90131" grpId="0"/>
      <p:bldP spid="90135" grpId="0"/>
      <p:bldP spid="90136" grpId="0"/>
      <p:bldP spid="90137" grpId="0"/>
      <p:bldP spid="90138" grpId="0" animBg="1"/>
      <p:bldP spid="90139" grpId="0" animBg="1"/>
      <p:bldP spid="90140" grpId="0" animBg="1"/>
      <p:bldP spid="90141" grpId="0" animBg="1"/>
      <p:bldP spid="90142" grpId="0" animBg="1"/>
      <p:bldP spid="90143" grpId="0" animBg="1"/>
      <p:bldP spid="90144" grpId="0" animBg="1"/>
      <p:bldP spid="90149" grpId="0"/>
      <p:bldP spid="90150" grpId="0" animBg="1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2162" name="Group 2"/>
          <p:cNvGrpSpPr>
            <a:grpSpLocks/>
          </p:cNvGrpSpPr>
          <p:nvPr/>
        </p:nvGrpSpPr>
        <p:grpSpPr bwMode="auto">
          <a:xfrm>
            <a:off x="3462338" y="6111875"/>
            <a:ext cx="3722687" cy="214313"/>
            <a:chOff x="3327" y="3850"/>
            <a:chExt cx="2345" cy="135"/>
          </a:xfrm>
        </p:grpSpPr>
        <p:sp>
          <p:nvSpPr>
            <p:cNvPr id="92163" name="Rectangle 3"/>
            <p:cNvSpPr>
              <a:spLocks noChangeArrowheads="1"/>
            </p:cNvSpPr>
            <p:nvPr/>
          </p:nvSpPr>
          <p:spPr bwMode="auto">
            <a:xfrm>
              <a:off x="3346" y="3856"/>
              <a:ext cx="2326" cy="12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92164" name="Text Box 4"/>
            <p:cNvSpPr txBox="1">
              <a:spLocks noChangeArrowheads="1"/>
            </p:cNvSpPr>
            <p:nvPr/>
          </p:nvSpPr>
          <p:spPr bwMode="auto">
            <a:xfrm rot="-21600000">
              <a:off x="3327" y="3850"/>
              <a:ext cx="234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FONTE: ADAPTADO DE SOUZA FILHO &amp; FREITAS ROSA (2010)</a:t>
              </a:r>
            </a:p>
          </p:txBody>
        </p:sp>
      </p:grpSp>
      <p:pic>
        <p:nvPicPr>
          <p:cNvPr id="92165" name="Picture 5"/>
          <p:cNvPicPr>
            <a:picLocks noChangeAspect="1" noChangeArrowheads="1"/>
          </p:cNvPicPr>
          <p:nvPr/>
        </p:nvPicPr>
        <p:blipFill>
          <a:blip r:embed="rId3">
            <a:lum bright="12000" contrast="12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025" y="2767013"/>
            <a:ext cx="3027363" cy="33321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92166" name="Picture 6" descr="Logo ADECE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0825" y="6421438"/>
            <a:ext cx="1447800" cy="27146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2167" name="Picture 7" descr="LOGO Governo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35150" y="6353175"/>
            <a:ext cx="1301750" cy="4365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2168" name="Text Box 8"/>
          <p:cNvSpPr txBox="1">
            <a:spLocks noChangeArrowheads="1"/>
          </p:cNvSpPr>
          <p:nvPr/>
        </p:nvSpPr>
        <p:spPr bwMode="auto">
          <a:xfrm>
            <a:off x="282575" y="1385888"/>
            <a:ext cx="237013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PESQUISA NO CEARÁ </a:t>
            </a:r>
          </a:p>
        </p:txBody>
      </p:sp>
      <p:sp>
        <p:nvSpPr>
          <p:cNvPr id="92169" name="Rectangle 9"/>
          <p:cNvSpPr>
            <a:spLocks noChangeArrowheads="1"/>
          </p:cNvSpPr>
          <p:nvPr/>
        </p:nvSpPr>
        <p:spPr bwMode="auto">
          <a:xfrm>
            <a:off x="0" y="1412875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pic>
        <p:nvPicPr>
          <p:cNvPr id="92170" name="Picture 10"/>
          <p:cNvPicPr>
            <a:picLocks noChangeAspect="1" noChangeArrowheads="1"/>
          </p:cNvPicPr>
          <p:nvPr/>
        </p:nvPicPr>
        <p:blipFill>
          <a:blip r:embed="rId3">
            <a:lum bright="12000" contrast="12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29325" y="2767013"/>
            <a:ext cx="3027363" cy="33321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pSp>
        <p:nvGrpSpPr>
          <p:cNvPr id="92171" name="Group 11"/>
          <p:cNvGrpSpPr>
            <a:grpSpLocks/>
          </p:cNvGrpSpPr>
          <p:nvPr/>
        </p:nvGrpSpPr>
        <p:grpSpPr bwMode="auto">
          <a:xfrm>
            <a:off x="3295650" y="3201988"/>
            <a:ext cx="2576513" cy="387350"/>
            <a:chOff x="2064" y="2002"/>
            <a:chExt cx="1623" cy="244"/>
          </a:xfrm>
        </p:grpSpPr>
        <p:pic>
          <p:nvPicPr>
            <p:cNvPr id="92172" name="Picture 12"/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64" y="2002"/>
              <a:ext cx="1623" cy="2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92173" name="Text Box 13"/>
            <p:cNvSpPr txBox="1">
              <a:spLocks noChangeArrowheads="1"/>
            </p:cNvSpPr>
            <p:nvPr/>
          </p:nvSpPr>
          <p:spPr bwMode="auto">
            <a:xfrm>
              <a:off x="2087" y="2046"/>
              <a:ext cx="996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>
                  <a:solidFill>
                    <a:schemeClr val="bg1"/>
                  </a:solidFill>
                  <a:latin typeface="Verdana" pitchFamily="34" charset="0"/>
                </a:rPr>
                <a:t>Celulose bacteriana</a:t>
              </a:r>
            </a:p>
          </p:txBody>
        </p:sp>
      </p:grpSp>
      <p:grpSp>
        <p:nvGrpSpPr>
          <p:cNvPr id="92174" name="Group 14"/>
          <p:cNvGrpSpPr>
            <a:grpSpLocks/>
          </p:cNvGrpSpPr>
          <p:nvPr/>
        </p:nvGrpSpPr>
        <p:grpSpPr bwMode="auto">
          <a:xfrm>
            <a:off x="3295650" y="3617913"/>
            <a:ext cx="2576513" cy="387350"/>
            <a:chOff x="2064" y="2266"/>
            <a:chExt cx="1623" cy="244"/>
          </a:xfrm>
        </p:grpSpPr>
        <p:pic>
          <p:nvPicPr>
            <p:cNvPr id="92175" name="Picture 15"/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64" y="2266"/>
              <a:ext cx="1623" cy="2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92176" name="Text Box 16"/>
            <p:cNvSpPr txBox="1">
              <a:spLocks noChangeArrowheads="1"/>
            </p:cNvSpPr>
            <p:nvPr/>
          </p:nvSpPr>
          <p:spPr bwMode="auto">
            <a:xfrm>
              <a:off x="2087" y="2308"/>
              <a:ext cx="1223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>
                  <a:solidFill>
                    <a:schemeClr val="bg1"/>
                  </a:solidFill>
                  <a:latin typeface="Verdana" pitchFamily="34" charset="0"/>
                </a:rPr>
                <a:t>Biofilme, géis e esponjas</a:t>
              </a:r>
            </a:p>
          </p:txBody>
        </p:sp>
      </p:grpSp>
      <p:grpSp>
        <p:nvGrpSpPr>
          <p:cNvPr id="92177" name="Group 17"/>
          <p:cNvGrpSpPr>
            <a:grpSpLocks/>
          </p:cNvGrpSpPr>
          <p:nvPr/>
        </p:nvGrpSpPr>
        <p:grpSpPr bwMode="auto">
          <a:xfrm>
            <a:off x="3295650" y="4032250"/>
            <a:ext cx="2663825" cy="387350"/>
            <a:chOff x="2064" y="2530"/>
            <a:chExt cx="1678" cy="244"/>
          </a:xfrm>
        </p:grpSpPr>
        <p:pic>
          <p:nvPicPr>
            <p:cNvPr id="92178" name="Picture 18"/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64" y="2530"/>
              <a:ext cx="1623" cy="2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92179" name="Text Box 19"/>
            <p:cNvSpPr txBox="1">
              <a:spLocks noChangeArrowheads="1"/>
            </p:cNvSpPr>
            <p:nvPr/>
          </p:nvSpPr>
          <p:spPr bwMode="auto">
            <a:xfrm>
              <a:off x="2087" y="2570"/>
              <a:ext cx="1655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 dirty="0" smtClean="0">
                  <a:solidFill>
                    <a:schemeClr val="bg1"/>
                  </a:solidFill>
                  <a:latin typeface="Verdana" pitchFamily="34" charset="0"/>
                </a:rPr>
                <a:t>Amidos, </a:t>
              </a:r>
              <a:r>
                <a:rPr lang="pt-BR" sz="900" dirty="0">
                  <a:solidFill>
                    <a:schemeClr val="bg1"/>
                  </a:solidFill>
                  <a:latin typeface="Verdana" pitchFamily="34" charset="0"/>
                </a:rPr>
                <a:t>pectina e fibras dietéticas</a:t>
              </a:r>
            </a:p>
          </p:txBody>
        </p:sp>
      </p:grpSp>
      <p:grpSp>
        <p:nvGrpSpPr>
          <p:cNvPr id="92180" name="Group 20"/>
          <p:cNvGrpSpPr>
            <a:grpSpLocks/>
          </p:cNvGrpSpPr>
          <p:nvPr/>
        </p:nvGrpSpPr>
        <p:grpSpPr bwMode="auto">
          <a:xfrm>
            <a:off x="3295650" y="4446588"/>
            <a:ext cx="2576513" cy="387350"/>
            <a:chOff x="2064" y="2794"/>
            <a:chExt cx="1623" cy="244"/>
          </a:xfrm>
        </p:grpSpPr>
        <p:pic>
          <p:nvPicPr>
            <p:cNvPr id="92181" name="Picture 21"/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64" y="2794"/>
              <a:ext cx="1623" cy="2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92182" name="Text Box 22"/>
            <p:cNvSpPr txBox="1">
              <a:spLocks noChangeArrowheads="1"/>
            </p:cNvSpPr>
            <p:nvPr/>
          </p:nvSpPr>
          <p:spPr bwMode="auto">
            <a:xfrm>
              <a:off x="2087" y="2832"/>
              <a:ext cx="497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>
                  <a:solidFill>
                    <a:schemeClr val="bg1"/>
                  </a:solidFill>
                  <a:latin typeface="Verdana" pitchFamily="34" charset="0"/>
                </a:rPr>
                <a:t>Energia</a:t>
              </a:r>
            </a:p>
          </p:txBody>
        </p:sp>
      </p:grpSp>
      <p:grpSp>
        <p:nvGrpSpPr>
          <p:cNvPr id="92183" name="Group 23"/>
          <p:cNvGrpSpPr>
            <a:grpSpLocks/>
          </p:cNvGrpSpPr>
          <p:nvPr/>
        </p:nvGrpSpPr>
        <p:grpSpPr bwMode="auto">
          <a:xfrm>
            <a:off x="3295650" y="4862513"/>
            <a:ext cx="2576513" cy="387350"/>
            <a:chOff x="2064" y="3058"/>
            <a:chExt cx="1623" cy="244"/>
          </a:xfrm>
        </p:grpSpPr>
        <p:pic>
          <p:nvPicPr>
            <p:cNvPr id="92184" name="Picture 24"/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64" y="3058"/>
              <a:ext cx="1623" cy="2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92185" name="Text Box 25"/>
            <p:cNvSpPr txBox="1">
              <a:spLocks noChangeArrowheads="1"/>
            </p:cNvSpPr>
            <p:nvPr/>
          </p:nvSpPr>
          <p:spPr bwMode="auto">
            <a:xfrm>
              <a:off x="2087" y="3094"/>
              <a:ext cx="860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>
                  <a:solidFill>
                    <a:schemeClr val="bg1"/>
                  </a:solidFill>
                  <a:latin typeface="Verdana" pitchFamily="34" charset="0"/>
                </a:rPr>
                <a:t>Corantes naturais </a:t>
              </a:r>
            </a:p>
          </p:txBody>
        </p:sp>
      </p:grpSp>
      <p:grpSp>
        <p:nvGrpSpPr>
          <p:cNvPr id="92186" name="Group 26"/>
          <p:cNvGrpSpPr>
            <a:grpSpLocks/>
          </p:cNvGrpSpPr>
          <p:nvPr/>
        </p:nvGrpSpPr>
        <p:grpSpPr bwMode="auto">
          <a:xfrm>
            <a:off x="3295650" y="5276850"/>
            <a:ext cx="2576513" cy="387350"/>
            <a:chOff x="2064" y="3322"/>
            <a:chExt cx="1623" cy="244"/>
          </a:xfrm>
        </p:grpSpPr>
        <p:pic>
          <p:nvPicPr>
            <p:cNvPr id="92187" name="Picture 27"/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64" y="3322"/>
              <a:ext cx="1623" cy="2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92188" name="Text Box 28"/>
            <p:cNvSpPr txBox="1">
              <a:spLocks noChangeArrowheads="1"/>
            </p:cNvSpPr>
            <p:nvPr/>
          </p:nvSpPr>
          <p:spPr bwMode="auto">
            <a:xfrm>
              <a:off x="2087" y="3356"/>
              <a:ext cx="1132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>
                  <a:solidFill>
                    <a:schemeClr val="bg1"/>
                  </a:solidFill>
                  <a:latin typeface="Verdana" pitchFamily="34" charset="0"/>
                </a:rPr>
                <a:t>Compósitos estruturais </a:t>
              </a:r>
            </a:p>
          </p:txBody>
        </p:sp>
      </p:grpSp>
      <p:grpSp>
        <p:nvGrpSpPr>
          <p:cNvPr id="92189" name="Group 29"/>
          <p:cNvGrpSpPr>
            <a:grpSpLocks/>
          </p:cNvGrpSpPr>
          <p:nvPr/>
        </p:nvGrpSpPr>
        <p:grpSpPr bwMode="auto">
          <a:xfrm>
            <a:off x="3295650" y="5692775"/>
            <a:ext cx="2576513" cy="387350"/>
            <a:chOff x="2064" y="3586"/>
            <a:chExt cx="1623" cy="244"/>
          </a:xfrm>
        </p:grpSpPr>
        <p:pic>
          <p:nvPicPr>
            <p:cNvPr id="92190" name="Picture 30"/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64" y="3586"/>
              <a:ext cx="1623" cy="2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92191" name="Text Box 31"/>
            <p:cNvSpPr txBox="1">
              <a:spLocks noChangeArrowheads="1"/>
            </p:cNvSpPr>
            <p:nvPr/>
          </p:nvSpPr>
          <p:spPr bwMode="auto">
            <a:xfrm>
              <a:off x="2087" y="3618"/>
              <a:ext cx="814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>
                  <a:solidFill>
                    <a:schemeClr val="bg1"/>
                  </a:solidFill>
                  <a:latin typeface="Verdana" pitchFamily="34" charset="0"/>
                </a:rPr>
                <a:t>Nanocompósitos </a:t>
              </a:r>
            </a:p>
          </p:txBody>
        </p:sp>
      </p:grpSp>
      <p:sp>
        <p:nvSpPr>
          <p:cNvPr id="92192" name="AutoShape 32"/>
          <p:cNvSpPr>
            <a:spLocks noChangeArrowheads="1"/>
          </p:cNvSpPr>
          <p:nvPr/>
        </p:nvSpPr>
        <p:spPr bwMode="auto">
          <a:xfrm>
            <a:off x="3095625" y="2628900"/>
            <a:ext cx="166688" cy="676275"/>
          </a:xfrm>
          <a:prstGeom prst="homePlate">
            <a:avLst>
              <a:gd name="adj" fmla="val 100000"/>
            </a:avLst>
          </a:prstGeom>
          <a:gradFill rotWithShape="1">
            <a:gsLst>
              <a:gs pos="0">
                <a:srgbClr val="22B0E2">
                  <a:gamma/>
                  <a:shade val="46275"/>
                  <a:invGamma/>
                  <a:alpha val="0"/>
                </a:srgbClr>
              </a:gs>
              <a:gs pos="100000">
                <a:srgbClr val="22B0E2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92193" name="AutoShape 33"/>
          <p:cNvSpPr>
            <a:spLocks noChangeArrowheads="1"/>
          </p:cNvSpPr>
          <p:nvPr/>
        </p:nvSpPr>
        <p:spPr bwMode="auto">
          <a:xfrm flipH="1">
            <a:off x="5886450" y="3471863"/>
            <a:ext cx="166688" cy="676275"/>
          </a:xfrm>
          <a:prstGeom prst="homePlate">
            <a:avLst>
              <a:gd name="adj" fmla="val 100000"/>
            </a:avLst>
          </a:prstGeom>
          <a:gradFill rotWithShape="1">
            <a:gsLst>
              <a:gs pos="0">
                <a:srgbClr val="22B0E2">
                  <a:gamma/>
                  <a:shade val="46275"/>
                  <a:invGamma/>
                  <a:alpha val="0"/>
                </a:srgbClr>
              </a:gs>
              <a:gs pos="100000">
                <a:srgbClr val="22B0E2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92194" name="Text Box 34"/>
          <p:cNvSpPr txBox="1">
            <a:spLocks noChangeArrowheads="1"/>
          </p:cNvSpPr>
          <p:nvPr/>
        </p:nvSpPr>
        <p:spPr bwMode="auto">
          <a:xfrm>
            <a:off x="7375525" y="3562350"/>
            <a:ext cx="157956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pt-BR" sz="1000">
                <a:solidFill>
                  <a:srgbClr val="04474C"/>
                </a:solidFill>
                <a:latin typeface="Verdana" pitchFamily="34" charset="0"/>
              </a:rPr>
              <a:t>Caroço de manga </a:t>
            </a:r>
          </a:p>
        </p:txBody>
      </p:sp>
      <p:sp>
        <p:nvSpPr>
          <p:cNvPr id="92195" name="Text Box 35"/>
          <p:cNvSpPr txBox="1">
            <a:spLocks noChangeArrowheads="1"/>
          </p:cNvSpPr>
          <p:nvPr/>
        </p:nvSpPr>
        <p:spPr bwMode="auto">
          <a:xfrm>
            <a:off x="7878763" y="3225800"/>
            <a:ext cx="10763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pt-BR" sz="1000">
                <a:solidFill>
                  <a:srgbClr val="04474C"/>
                </a:solidFill>
                <a:latin typeface="Verdana" pitchFamily="34" charset="0"/>
              </a:rPr>
              <a:t>Caju</a:t>
            </a:r>
          </a:p>
        </p:txBody>
      </p:sp>
      <p:sp>
        <p:nvSpPr>
          <p:cNvPr id="92196" name="Text Box 36"/>
          <p:cNvSpPr txBox="1">
            <a:spLocks noChangeArrowheads="1"/>
          </p:cNvSpPr>
          <p:nvPr/>
        </p:nvSpPr>
        <p:spPr bwMode="auto">
          <a:xfrm>
            <a:off x="7375525" y="3898900"/>
            <a:ext cx="157956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pt-BR" sz="1000">
                <a:solidFill>
                  <a:srgbClr val="04474C"/>
                </a:solidFill>
                <a:latin typeface="Verdana" pitchFamily="34" charset="0"/>
              </a:rPr>
              <a:t>Resíduos do café</a:t>
            </a:r>
          </a:p>
        </p:txBody>
      </p:sp>
      <p:sp>
        <p:nvSpPr>
          <p:cNvPr id="92197" name="Text Box 37"/>
          <p:cNvSpPr txBox="1">
            <a:spLocks noChangeArrowheads="1"/>
          </p:cNvSpPr>
          <p:nvPr/>
        </p:nvSpPr>
        <p:spPr bwMode="auto">
          <a:xfrm>
            <a:off x="7375525" y="4235450"/>
            <a:ext cx="157956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pt-BR" sz="1000">
                <a:solidFill>
                  <a:srgbClr val="04474C"/>
                </a:solidFill>
                <a:latin typeface="Verdana" pitchFamily="34" charset="0"/>
              </a:rPr>
              <a:t>Líquido da CCV</a:t>
            </a:r>
          </a:p>
        </p:txBody>
      </p:sp>
      <p:sp>
        <p:nvSpPr>
          <p:cNvPr id="92198" name="Text Box 38"/>
          <p:cNvSpPr txBox="1">
            <a:spLocks noChangeArrowheads="1"/>
          </p:cNvSpPr>
          <p:nvPr/>
        </p:nvSpPr>
        <p:spPr bwMode="auto">
          <a:xfrm>
            <a:off x="7375525" y="4572000"/>
            <a:ext cx="157956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pt-BR" sz="1000">
                <a:solidFill>
                  <a:srgbClr val="04474C"/>
                </a:solidFill>
                <a:latin typeface="Verdana" pitchFamily="34" charset="0"/>
              </a:rPr>
              <a:t>Casca do coco </a:t>
            </a:r>
          </a:p>
        </p:txBody>
      </p:sp>
      <p:sp>
        <p:nvSpPr>
          <p:cNvPr id="92199" name="Text Box 39"/>
          <p:cNvSpPr txBox="1">
            <a:spLocks noChangeArrowheads="1"/>
          </p:cNvSpPr>
          <p:nvPr/>
        </p:nvSpPr>
        <p:spPr bwMode="auto">
          <a:xfrm>
            <a:off x="6726238" y="4908550"/>
            <a:ext cx="2228850" cy="549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pt-BR" sz="1000" dirty="0">
                <a:solidFill>
                  <a:srgbClr val="04474C"/>
                </a:solidFill>
                <a:latin typeface="Verdana" pitchFamily="34" charset="0"/>
              </a:rPr>
              <a:t>Resíduos do Bicombustível (Dendê, </a:t>
            </a:r>
            <a:r>
              <a:rPr lang="pt-BR" sz="1000" dirty="0" smtClean="0">
                <a:solidFill>
                  <a:srgbClr val="04474C"/>
                </a:solidFill>
                <a:latin typeface="Verdana" pitchFamily="34" charset="0"/>
              </a:rPr>
              <a:t>cana-de-açúcar, </a:t>
            </a:r>
            <a:r>
              <a:rPr lang="pt-BR" sz="1000" dirty="0">
                <a:solidFill>
                  <a:srgbClr val="04474C"/>
                </a:solidFill>
                <a:latin typeface="Verdana" pitchFamily="34" charset="0"/>
              </a:rPr>
              <a:t>algodão, </a:t>
            </a:r>
            <a:r>
              <a:rPr lang="pt-BR" sz="1000" dirty="0" smtClean="0">
                <a:solidFill>
                  <a:srgbClr val="04474C"/>
                </a:solidFill>
                <a:latin typeface="Verdana" pitchFamily="34" charset="0"/>
              </a:rPr>
              <a:t>mamona </a:t>
            </a:r>
            <a:r>
              <a:rPr lang="pt-BR" sz="1000" dirty="0">
                <a:solidFill>
                  <a:srgbClr val="04474C"/>
                </a:solidFill>
                <a:latin typeface="Verdana" pitchFamily="34" charset="0"/>
              </a:rPr>
              <a:t>etc.)</a:t>
            </a:r>
          </a:p>
        </p:txBody>
      </p:sp>
      <p:sp>
        <p:nvSpPr>
          <p:cNvPr id="92200" name="Text Box 40"/>
          <p:cNvSpPr txBox="1">
            <a:spLocks noChangeArrowheads="1"/>
          </p:cNvSpPr>
          <p:nvPr/>
        </p:nvSpPr>
        <p:spPr bwMode="auto">
          <a:xfrm>
            <a:off x="6223000" y="5549900"/>
            <a:ext cx="273208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pt-BR" sz="1000">
                <a:solidFill>
                  <a:srgbClr val="04474C"/>
                </a:solidFill>
                <a:latin typeface="Verdana" pitchFamily="34" charset="0"/>
              </a:rPr>
              <a:t>Pseudocaule e engaço da bananeira</a:t>
            </a:r>
          </a:p>
        </p:txBody>
      </p:sp>
      <p:sp>
        <p:nvSpPr>
          <p:cNvPr id="92201" name="Text Box 41"/>
          <p:cNvSpPr txBox="1">
            <a:spLocks noChangeArrowheads="1"/>
          </p:cNvSpPr>
          <p:nvPr/>
        </p:nvSpPr>
        <p:spPr bwMode="auto">
          <a:xfrm>
            <a:off x="1417638" y="3562350"/>
            <a:ext cx="157956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pt-BR" sz="1000">
                <a:solidFill>
                  <a:srgbClr val="04474C"/>
                </a:solidFill>
                <a:latin typeface="Verdana" pitchFamily="34" charset="0"/>
              </a:rPr>
              <a:t>Algaroba </a:t>
            </a:r>
          </a:p>
        </p:txBody>
      </p:sp>
      <p:sp>
        <p:nvSpPr>
          <p:cNvPr id="92202" name="Text Box 42"/>
          <p:cNvSpPr txBox="1">
            <a:spLocks noChangeArrowheads="1"/>
          </p:cNvSpPr>
          <p:nvPr/>
        </p:nvSpPr>
        <p:spPr bwMode="auto">
          <a:xfrm>
            <a:off x="1920875" y="3225800"/>
            <a:ext cx="10763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pt-BR" sz="1000">
                <a:solidFill>
                  <a:srgbClr val="04474C"/>
                </a:solidFill>
                <a:latin typeface="Verdana" pitchFamily="34" charset="0"/>
              </a:rPr>
              <a:t>Cactáceas </a:t>
            </a:r>
          </a:p>
        </p:txBody>
      </p:sp>
      <p:sp>
        <p:nvSpPr>
          <p:cNvPr id="92203" name="Text Box 43"/>
          <p:cNvSpPr txBox="1">
            <a:spLocks noChangeArrowheads="1"/>
          </p:cNvSpPr>
          <p:nvPr/>
        </p:nvSpPr>
        <p:spPr bwMode="auto">
          <a:xfrm>
            <a:off x="1196975" y="3898900"/>
            <a:ext cx="18002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pt-BR" sz="1000" dirty="0">
                <a:solidFill>
                  <a:srgbClr val="04474C"/>
                </a:solidFill>
                <a:latin typeface="Verdana" pitchFamily="34" charset="0"/>
              </a:rPr>
              <a:t>Fibras (Carnaúba, </a:t>
            </a:r>
            <a:r>
              <a:rPr lang="pt-BR" sz="1000" dirty="0" smtClean="0">
                <a:solidFill>
                  <a:srgbClr val="04474C"/>
                </a:solidFill>
                <a:latin typeface="Verdana" pitchFamily="34" charset="0"/>
              </a:rPr>
              <a:t>Bambu </a:t>
            </a:r>
            <a:r>
              <a:rPr lang="pt-BR" sz="1000" dirty="0" err="1">
                <a:solidFill>
                  <a:srgbClr val="04474C"/>
                </a:solidFill>
                <a:latin typeface="Verdana" pitchFamily="34" charset="0"/>
              </a:rPr>
              <a:t>etc</a:t>
            </a:r>
            <a:r>
              <a:rPr lang="pt-BR" sz="1000" dirty="0">
                <a:solidFill>
                  <a:srgbClr val="04474C"/>
                </a:solidFill>
                <a:latin typeface="Verdana" pitchFamily="34" charset="0"/>
              </a:rPr>
              <a:t>) </a:t>
            </a:r>
          </a:p>
        </p:txBody>
      </p:sp>
      <p:pic>
        <p:nvPicPr>
          <p:cNvPr id="92204" name="Picture 44" descr="Imagem1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9025" y="2981325"/>
            <a:ext cx="609600" cy="254158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2205" name="Picture 45" descr="Imagem2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9075" y="2981325"/>
            <a:ext cx="609600" cy="254158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92206" name="Group 46"/>
          <p:cNvGrpSpPr>
            <a:grpSpLocks/>
          </p:cNvGrpSpPr>
          <p:nvPr/>
        </p:nvGrpSpPr>
        <p:grpSpPr bwMode="auto">
          <a:xfrm>
            <a:off x="3286125" y="2373313"/>
            <a:ext cx="2576513" cy="387350"/>
            <a:chOff x="2070" y="1495"/>
            <a:chExt cx="1623" cy="244"/>
          </a:xfrm>
        </p:grpSpPr>
        <p:pic>
          <p:nvPicPr>
            <p:cNvPr id="92207" name="Picture 47"/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70" y="1495"/>
              <a:ext cx="1623" cy="2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92208" name="Text Box 48"/>
            <p:cNvSpPr txBox="1">
              <a:spLocks noChangeArrowheads="1"/>
            </p:cNvSpPr>
            <p:nvPr/>
          </p:nvSpPr>
          <p:spPr bwMode="auto">
            <a:xfrm>
              <a:off x="2093" y="1543"/>
              <a:ext cx="678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>
                  <a:solidFill>
                    <a:schemeClr val="bg1"/>
                  </a:solidFill>
                  <a:latin typeface="Verdana" pitchFamily="34" charset="0"/>
                </a:rPr>
                <a:t>Nanocelulose</a:t>
              </a:r>
            </a:p>
          </p:txBody>
        </p:sp>
      </p:grpSp>
      <p:grpSp>
        <p:nvGrpSpPr>
          <p:cNvPr id="92209" name="Group 49"/>
          <p:cNvGrpSpPr>
            <a:grpSpLocks/>
          </p:cNvGrpSpPr>
          <p:nvPr/>
        </p:nvGrpSpPr>
        <p:grpSpPr bwMode="auto">
          <a:xfrm>
            <a:off x="3295650" y="2787650"/>
            <a:ext cx="2576513" cy="387350"/>
            <a:chOff x="2064" y="1738"/>
            <a:chExt cx="1623" cy="244"/>
          </a:xfrm>
        </p:grpSpPr>
        <p:pic>
          <p:nvPicPr>
            <p:cNvPr id="92210" name="Picture 50"/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64" y="1738"/>
              <a:ext cx="1623" cy="2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92211" name="Text Box 51"/>
            <p:cNvSpPr txBox="1">
              <a:spLocks noChangeArrowheads="1"/>
            </p:cNvSpPr>
            <p:nvPr/>
          </p:nvSpPr>
          <p:spPr bwMode="auto">
            <a:xfrm>
              <a:off x="2087" y="1784"/>
              <a:ext cx="633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>
                  <a:solidFill>
                    <a:schemeClr val="bg1"/>
                  </a:solidFill>
                  <a:latin typeface="Verdana" pitchFamily="34" charset="0"/>
                </a:rPr>
                <a:t>Bioadesivos</a:t>
              </a:r>
            </a:p>
          </p:txBody>
        </p:sp>
      </p:grpSp>
      <p:grpSp>
        <p:nvGrpSpPr>
          <p:cNvPr id="92212" name="Group 52"/>
          <p:cNvGrpSpPr>
            <a:grpSpLocks/>
          </p:cNvGrpSpPr>
          <p:nvPr/>
        </p:nvGrpSpPr>
        <p:grpSpPr bwMode="auto">
          <a:xfrm>
            <a:off x="5988050" y="2349500"/>
            <a:ext cx="3108325" cy="717550"/>
            <a:chOff x="3772" y="1480"/>
            <a:chExt cx="1958" cy="452"/>
          </a:xfrm>
        </p:grpSpPr>
        <p:pic>
          <p:nvPicPr>
            <p:cNvPr id="92213" name="Picture 53"/>
            <p:cNvPicPr>
              <a:picLocks noChangeAspect="1" noChangeArrowheads="1"/>
            </p:cNvPicPr>
            <p:nvPr/>
          </p:nvPicPr>
          <p:blipFill>
            <a:blip r:embed="rId9">
              <a:lum bright="-24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72" y="1480"/>
              <a:ext cx="1958" cy="4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92214" name="Text Box 54"/>
            <p:cNvSpPr txBox="1">
              <a:spLocks noChangeArrowheads="1"/>
            </p:cNvSpPr>
            <p:nvPr/>
          </p:nvSpPr>
          <p:spPr bwMode="auto">
            <a:xfrm>
              <a:off x="3886" y="1493"/>
              <a:ext cx="1800" cy="27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100" b="0">
                  <a:solidFill>
                    <a:schemeClr val="bg1"/>
                  </a:solidFill>
                  <a:latin typeface="Verdana" pitchFamily="34" charset="0"/>
                </a:rPr>
                <a:t>Valorização de Resíduos Agroindústria Regional</a:t>
              </a:r>
            </a:p>
          </p:txBody>
        </p:sp>
        <p:sp>
          <p:nvSpPr>
            <p:cNvPr id="92215" name="Line 55"/>
            <p:cNvSpPr>
              <a:spLocks noChangeShapeType="1"/>
            </p:cNvSpPr>
            <p:nvPr/>
          </p:nvSpPr>
          <p:spPr bwMode="auto">
            <a:xfrm>
              <a:off x="3886" y="1493"/>
              <a:ext cx="0" cy="325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92216" name="Group 56"/>
          <p:cNvGrpSpPr>
            <a:grpSpLocks/>
          </p:cNvGrpSpPr>
          <p:nvPr/>
        </p:nvGrpSpPr>
        <p:grpSpPr bwMode="auto">
          <a:xfrm>
            <a:off x="31750" y="2349500"/>
            <a:ext cx="3108325" cy="717550"/>
            <a:chOff x="20" y="1480"/>
            <a:chExt cx="1958" cy="452"/>
          </a:xfrm>
        </p:grpSpPr>
        <p:pic>
          <p:nvPicPr>
            <p:cNvPr id="92217" name="Picture 57"/>
            <p:cNvPicPr>
              <a:picLocks noChangeAspect="1" noChangeArrowheads="1"/>
            </p:cNvPicPr>
            <p:nvPr/>
          </p:nvPicPr>
          <p:blipFill>
            <a:blip r:embed="rId9">
              <a:lum bright="-24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" y="1480"/>
              <a:ext cx="1958" cy="4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92218" name="Text Box 58"/>
            <p:cNvSpPr txBox="1">
              <a:spLocks noChangeArrowheads="1"/>
            </p:cNvSpPr>
            <p:nvPr/>
          </p:nvSpPr>
          <p:spPr bwMode="auto">
            <a:xfrm>
              <a:off x="134" y="1493"/>
              <a:ext cx="1800" cy="37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100" b="0" dirty="0">
                  <a:solidFill>
                    <a:schemeClr val="bg1"/>
                  </a:solidFill>
                  <a:latin typeface="Verdana" pitchFamily="34" charset="0"/>
                </a:rPr>
                <a:t>Valorização de </a:t>
              </a:r>
              <a:r>
                <a:rPr lang="pt-BR" sz="1100" b="0" dirty="0" smtClean="0">
                  <a:solidFill>
                    <a:schemeClr val="bg1"/>
                  </a:solidFill>
                  <a:latin typeface="Verdana" pitchFamily="34" charset="0"/>
                </a:rPr>
                <a:t>matérias-primas </a:t>
              </a:r>
              <a:r>
                <a:rPr lang="pt-BR" sz="1100" b="0" dirty="0">
                  <a:solidFill>
                    <a:schemeClr val="bg1"/>
                  </a:solidFill>
                  <a:latin typeface="Verdana" pitchFamily="34" charset="0"/>
                </a:rPr>
                <a:t>da biomassa oriunda da biodiversidade regional com potencial agroindustrial</a:t>
              </a:r>
            </a:p>
          </p:txBody>
        </p:sp>
        <p:sp>
          <p:nvSpPr>
            <p:cNvPr id="92219" name="Line 59"/>
            <p:cNvSpPr>
              <a:spLocks noChangeShapeType="1"/>
            </p:cNvSpPr>
            <p:nvPr/>
          </p:nvSpPr>
          <p:spPr bwMode="auto">
            <a:xfrm>
              <a:off x="134" y="1493"/>
              <a:ext cx="0" cy="325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92220" name="Text Box 60"/>
          <p:cNvSpPr txBox="1">
            <a:spLocks noChangeArrowheads="1"/>
          </p:cNvSpPr>
          <p:nvPr/>
        </p:nvSpPr>
        <p:spPr bwMode="auto">
          <a:xfrm>
            <a:off x="323850" y="1824038"/>
            <a:ext cx="6408738" cy="517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VALORIZAÇÃO DAS MATÉRIAS-PRIMAS DA BIODIVERSIDADE E DOS RESÍDUOS DA AGROINDÚSTRIA REGIONAL</a:t>
            </a:r>
          </a:p>
        </p:txBody>
      </p:sp>
      <p:sp>
        <p:nvSpPr>
          <p:cNvPr id="92221" name="Rectangle 61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92222" name="Text Box 62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92223" name="Rectangle 63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92224" name="Rectangle 64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INFRAESTRUTURA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00"/>
                                        <p:tgtEl>
                                          <p:spTgt spid="92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ntr" presetSubtype="16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922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922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3" presetClass="entr" presetSubtype="16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922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922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3" presetClass="entr" presetSubtype="16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200" fill="hold"/>
                                        <p:tgtEl>
                                          <p:spTgt spid="922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200" fill="hold"/>
                                        <p:tgtEl>
                                          <p:spTgt spid="922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6" presetClass="emph" presetSubtype="0" autoRev="1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Scale>
                                      <p:cBhvr>
                                        <p:cTn id="21" dur="100" fill="hold"/>
                                        <p:tgtEl>
                                          <p:spTgt spid="92206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  <p:par>
                                <p:cTn id="22" presetID="23" presetClass="entr" presetSubtype="16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200" fill="hold"/>
                                        <p:tgtEl>
                                          <p:spTgt spid="922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200" fill="hold"/>
                                        <p:tgtEl>
                                          <p:spTgt spid="922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6" presetClass="emph" presetSubtype="0" autoRev="1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animScale>
                                      <p:cBhvr>
                                        <p:cTn id="27" dur="100" fill="hold"/>
                                        <p:tgtEl>
                                          <p:spTgt spid="92209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  <p:par>
                                <p:cTn id="28" presetID="23" presetClass="entr" presetSubtype="16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200" fill="hold"/>
                                        <p:tgtEl>
                                          <p:spTgt spid="921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200" fill="hold"/>
                                        <p:tgtEl>
                                          <p:spTgt spid="921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6" presetClass="emph" presetSubtype="0" autoRev="1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animScale>
                                      <p:cBhvr>
                                        <p:cTn id="33" dur="100" fill="hold"/>
                                        <p:tgtEl>
                                          <p:spTgt spid="92171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  <p:par>
                                <p:cTn id="34" presetID="23" presetClass="entr" presetSubtype="16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200" fill="hold"/>
                                        <p:tgtEl>
                                          <p:spTgt spid="921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200" fill="hold"/>
                                        <p:tgtEl>
                                          <p:spTgt spid="921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" presetID="6" presetClass="emph" presetSubtype="0" autoRev="1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animScale>
                                      <p:cBhvr>
                                        <p:cTn id="39" dur="100" fill="hold"/>
                                        <p:tgtEl>
                                          <p:spTgt spid="92174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  <p:par>
                                <p:cTn id="40" presetID="23" presetClass="entr" presetSubtype="16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200" fill="hold"/>
                                        <p:tgtEl>
                                          <p:spTgt spid="921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200" fill="hold"/>
                                        <p:tgtEl>
                                          <p:spTgt spid="921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6" presetClass="emph" presetSubtype="0" autoRev="1" fill="hold" nodeType="withEffect">
                                  <p:stCondLst>
                                    <p:cond delay="1400"/>
                                  </p:stCondLst>
                                  <p:childTnLst>
                                    <p:animScale>
                                      <p:cBhvr>
                                        <p:cTn id="45" dur="100" fill="hold"/>
                                        <p:tgtEl>
                                          <p:spTgt spid="92177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  <p:par>
                                <p:cTn id="46" presetID="23" presetClass="entr" presetSubtype="16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200" fill="hold"/>
                                        <p:tgtEl>
                                          <p:spTgt spid="921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200" fill="hold"/>
                                        <p:tgtEl>
                                          <p:spTgt spid="921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" presetID="6" presetClass="emph" presetSubtype="0" autoRev="1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animScale>
                                      <p:cBhvr>
                                        <p:cTn id="51" dur="100" fill="hold"/>
                                        <p:tgtEl>
                                          <p:spTgt spid="92180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  <p:par>
                                <p:cTn id="52" presetID="23" presetClass="entr" presetSubtype="16" fill="hold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200" fill="hold"/>
                                        <p:tgtEl>
                                          <p:spTgt spid="921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200" fill="hold"/>
                                        <p:tgtEl>
                                          <p:spTgt spid="921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6" presetClass="emph" presetSubtype="0" autoRev="1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animScale>
                                      <p:cBhvr>
                                        <p:cTn id="57" dur="100" fill="hold"/>
                                        <p:tgtEl>
                                          <p:spTgt spid="92183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  <p:par>
                                <p:cTn id="58" presetID="23" presetClass="entr" presetSubtype="16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200" fill="hold"/>
                                        <p:tgtEl>
                                          <p:spTgt spid="921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200" fill="hold"/>
                                        <p:tgtEl>
                                          <p:spTgt spid="921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" presetID="6" presetClass="emph" presetSubtype="0" autoRev="1" fill="hold" nodeType="withEffect">
                                  <p:stCondLst>
                                    <p:cond delay="1700"/>
                                  </p:stCondLst>
                                  <p:childTnLst>
                                    <p:animScale>
                                      <p:cBhvr>
                                        <p:cTn id="63" dur="100" fill="hold"/>
                                        <p:tgtEl>
                                          <p:spTgt spid="92186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  <p:par>
                                <p:cTn id="64" presetID="23" presetClass="entr" presetSubtype="16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200" fill="hold"/>
                                        <p:tgtEl>
                                          <p:spTgt spid="921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200" fill="hold"/>
                                        <p:tgtEl>
                                          <p:spTgt spid="921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6" presetClass="emph" presetSubtype="0" autoRev="1" fill="hold" nodeType="withEffect">
                                  <p:stCondLst>
                                    <p:cond delay="1800"/>
                                  </p:stCondLst>
                                  <p:childTnLst>
                                    <p:animScale>
                                      <p:cBhvr>
                                        <p:cTn id="69" dur="100" fill="hold"/>
                                        <p:tgtEl>
                                          <p:spTgt spid="92189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92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22" presetClass="entr" presetSubtype="1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5" dur="500"/>
                                        <p:tgtEl>
                                          <p:spTgt spid="92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22" presetClass="entr" presetSubtype="1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8" dur="500"/>
                                        <p:tgtEl>
                                          <p:spTgt spid="92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22" presetClass="entr" presetSubtype="1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1" dur="1100"/>
                                        <p:tgtEl>
                                          <p:spTgt spid="92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22" presetClass="entr" presetSubtype="1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4" dur="1100"/>
                                        <p:tgtEl>
                                          <p:spTgt spid="92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10" presetClass="entr" presetSubtype="0" fill="hold" grpId="0" nodeType="withEffect">
                                  <p:stCondLst>
                                    <p:cond delay="1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300"/>
                                        <p:tgtEl>
                                          <p:spTgt spid="92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10" presetClass="entr" presetSubtype="0" fill="hold" grpId="0" nodeType="withEffect">
                                  <p:stCondLst>
                                    <p:cond delay="1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300"/>
                                        <p:tgtEl>
                                          <p:spTgt spid="92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300"/>
                                        <p:tgtEl>
                                          <p:spTgt spid="92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10" presetClass="entr" presetSubtype="0" fill="hold" grpId="0" nodeType="withEffect">
                                  <p:stCondLst>
                                    <p:cond delay="1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300"/>
                                        <p:tgtEl>
                                          <p:spTgt spid="92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10" presetClass="entr" presetSubtype="0" fill="hold" grpId="0" nodeType="withEffect">
                                  <p:stCondLst>
                                    <p:cond delay="1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300"/>
                                        <p:tgtEl>
                                          <p:spTgt spid="92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300"/>
                                        <p:tgtEl>
                                          <p:spTgt spid="92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10" presetClass="entr" presetSubtype="0" fill="hold" grpId="0" nodeType="withEffect">
                                  <p:stCondLst>
                                    <p:cond delay="2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300"/>
                                        <p:tgtEl>
                                          <p:spTgt spid="92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grpId="0" nodeType="withEffect">
                                  <p:stCondLst>
                                    <p:cond delay="1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300"/>
                                        <p:tgtEl>
                                          <p:spTgt spid="92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grpId="0" nodeType="withEffect">
                                  <p:stCondLst>
                                    <p:cond delay="1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300"/>
                                        <p:tgtEl>
                                          <p:spTgt spid="92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10" presetClass="entr" presetSubtype="0" fill="hold" grpId="0" nodeType="withEffect">
                                  <p:stCondLst>
                                    <p:cond delay="1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300"/>
                                        <p:tgtEl>
                                          <p:spTgt spid="92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" presetID="12" presetClass="entr" presetSubtype="8" fill="hold" grpId="0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17" dur="300"/>
                                        <p:tgtEl>
                                          <p:spTgt spid="92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12" presetClass="entr" presetSubtype="2" fill="hold" grpId="0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Right)">
                                      <p:cBhvr>
                                        <p:cTn id="120" dur="300"/>
                                        <p:tgtEl>
                                          <p:spTgt spid="92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2192" grpId="0" animBg="1"/>
      <p:bldP spid="92193" grpId="0" animBg="1"/>
      <p:bldP spid="92194" grpId="0"/>
      <p:bldP spid="92195" grpId="0"/>
      <p:bldP spid="92196" grpId="0"/>
      <p:bldP spid="92197" grpId="0"/>
      <p:bldP spid="92198" grpId="0"/>
      <p:bldP spid="92199" grpId="0"/>
      <p:bldP spid="92200" grpId="0"/>
      <p:bldP spid="92201" grpId="0"/>
      <p:bldP spid="92202" grpId="0"/>
      <p:bldP spid="92203" grpId="0"/>
      <p:bldP spid="92220" grpId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4210" name="Picture 2" descr="Mapa_CE_peso baixo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22788" y="992188"/>
            <a:ext cx="4229100" cy="50561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4211" name="Picture 3" descr="Imagem1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22313" y="2368550"/>
            <a:ext cx="5138738" cy="441801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4212" name="Text Box 4"/>
          <p:cNvSpPr txBox="1">
            <a:spLocks noChangeArrowheads="1"/>
          </p:cNvSpPr>
          <p:nvPr/>
        </p:nvSpPr>
        <p:spPr bwMode="auto">
          <a:xfrm flipH="1">
            <a:off x="280988" y="1700213"/>
            <a:ext cx="3827462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200" b="0">
                <a:solidFill>
                  <a:srgbClr val="066168"/>
                </a:solidFill>
                <a:latin typeface="Verdana" pitchFamily="34" charset="0"/>
              </a:rPr>
              <a:t>Ceará: 84% da zona rural tem energia elétrica </a:t>
            </a:r>
          </a:p>
        </p:txBody>
      </p:sp>
      <p:sp>
        <p:nvSpPr>
          <p:cNvPr id="94213" name="Text Box 5"/>
          <p:cNvSpPr txBox="1">
            <a:spLocks noChangeArrowheads="1"/>
          </p:cNvSpPr>
          <p:nvPr/>
        </p:nvSpPr>
        <p:spPr bwMode="auto">
          <a:xfrm flipH="1">
            <a:off x="279400" y="1958975"/>
            <a:ext cx="32131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200" b="0">
                <a:solidFill>
                  <a:srgbClr val="066168"/>
                </a:solidFill>
                <a:latin typeface="Verdana" pitchFamily="34" charset="0"/>
              </a:rPr>
              <a:t>Atração de investimentos em energia renovável como negócio</a:t>
            </a:r>
          </a:p>
        </p:txBody>
      </p:sp>
      <p:sp>
        <p:nvSpPr>
          <p:cNvPr id="94214" name="Line 6"/>
          <p:cNvSpPr>
            <a:spLocks noChangeShapeType="1"/>
          </p:cNvSpPr>
          <p:nvPr/>
        </p:nvSpPr>
        <p:spPr bwMode="auto">
          <a:xfrm flipH="1">
            <a:off x="193675" y="1966913"/>
            <a:ext cx="3910013" cy="1587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94215" name="Text Box 7"/>
          <p:cNvSpPr txBox="1">
            <a:spLocks noChangeArrowheads="1"/>
          </p:cNvSpPr>
          <p:nvPr/>
        </p:nvSpPr>
        <p:spPr bwMode="auto">
          <a:xfrm flipH="1">
            <a:off x="282575" y="2727325"/>
            <a:ext cx="3136900" cy="6397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200" b="0">
                <a:solidFill>
                  <a:srgbClr val="066168"/>
                </a:solidFill>
                <a:latin typeface="Verdana" pitchFamily="34" charset="0"/>
              </a:rPr>
              <a:t>Empresa do grupo Eletrobrás (Maior companhia do setor de energia elétrica da América Latina)</a:t>
            </a:r>
          </a:p>
        </p:txBody>
      </p:sp>
      <p:sp>
        <p:nvSpPr>
          <p:cNvPr id="94216" name="Text Box 8"/>
          <p:cNvSpPr txBox="1">
            <a:spLocks noChangeArrowheads="1"/>
          </p:cNvSpPr>
          <p:nvPr/>
        </p:nvSpPr>
        <p:spPr bwMode="auto">
          <a:xfrm flipH="1">
            <a:off x="280988" y="3341688"/>
            <a:ext cx="2636837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200" b="0">
                <a:solidFill>
                  <a:srgbClr val="066168"/>
                </a:solidFill>
                <a:latin typeface="Verdana" pitchFamily="34" charset="0"/>
              </a:rPr>
              <a:t>14 Subestações existentes no Ceará (69, 230 e 500 KV)</a:t>
            </a:r>
          </a:p>
        </p:txBody>
      </p:sp>
      <p:sp>
        <p:nvSpPr>
          <p:cNvPr id="94217" name="Text Box 9"/>
          <p:cNvSpPr txBox="1">
            <a:spLocks noChangeArrowheads="1"/>
          </p:cNvSpPr>
          <p:nvPr/>
        </p:nvSpPr>
        <p:spPr bwMode="auto">
          <a:xfrm flipH="1">
            <a:off x="280988" y="3781425"/>
            <a:ext cx="371475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200" b="0">
                <a:solidFill>
                  <a:srgbClr val="066168"/>
                </a:solidFill>
                <a:latin typeface="Verdana" pitchFamily="34" charset="0"/>
              </a:rPr>
              <a:t>Investimentos: R$ 643 milhões em rede de transmissão e subestações até 2014</a:t>
            </a:r>
          </a:p>
        </p:txBody>
      </p:sp>
      <p:sp>
        <p:nvSpPr>
          <p:cNvPr id="94218" name="Text Box 10"/>
          <p:cNvSpPr txBox="1">
            <a:spLocks noChangeArrowheads="1"/>
          </p:cNvSpPr>
          <p:nvPr/>
        </p:nvSpPr>
        <p:spPr bwMode="auto">
          <a:xfrm flipH="1">
            <a:off x="279400" y="4533900"/>
            <a:ext cx="3860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200" b="0">
                <a:solidFill>
                  <a:srgbClr val="066168"/>
                </a:solidFill>
                <a:latin typeface="Verdana" pitchFamily="34" charset="0"/>
              </a:rPr>
              <a:t>Melhor distribuidora de energia do Brasil (ABRADEE – 2009/2010/2011)</a:t>
            </a:r>
          </a:p>
        </p:txBody>
      </p:sp>
      <p:sp>
        <p:nvSpPr>
          <p:cNvPr id="94219" name="Text Box 11"/>
          <p:cNvSpPr txBox="1">
            <a:spLocks noChangeArrowheads="1"/>
          </p:cNvSpPr>
          <p:nvPr/>
        </p:nvSpPr>
        <p:spPr bwMode="auto">
          <a:xfrm flipH="1">
            <a:off x="279400" y="5403850"/>
            <a:ext cx="3397250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200" b="0" dirty="0">
                <a:solidFill>
                  <a:srgbClr val="066168"/>
                </a:solidFill>
                <a:latin typeface="Verdana" pitchFamily="34" charset="0"/>
              </a:rPr>
              <a:t>122 mil </a:t>
            </a:r>
            <a:r>
              <a:rPr lang="pt-BR" sz="1200" b="0" dirty="0" smtClean="0">
                <a:solidFill>
                  <a:srgbClr val="066168"/>
                </a:solidFill>
                <a:latin typeface="Verdana" pitchFamily="34" charset="0"/>
              </a:rPr>
              <a:t>km </a:t>
            </a:r>
            <a:r>
              <a:rPr lang="pt-BR" sz="1200" b="0" dirty="0">
                <a:solidFill>
                  <a:srgbClr val="066168"/>
                </a:solidFill>
                <a:latin typeface="Verdana" pitchFamily="34" charset="0"/>
              </a:rPr>
              <a:t>de rede baixa e média tensão</a:t>
            </a:r>
          </a:p>
        </p:txBody>
      </p:sp>
      <p:sp>
        <p:nvSpPr>
          <p:cNvPr id="94220" name="Line 12"/>
          <p:cNvSpPr>
            <a:spLocks noChangeShapeType="1"/>
          </p:cNvSpPr>
          <p:nvPr/>
        </p:nvSpPr>
        <p:spPr bwMode="auto">
          <a:xfrm flipH="1">
            <a:off x="193675" y="3368675"/>
            <a:ext cx="3910013" cy="1588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94221" name="Line 13"/>
          <p:cNvSpPr>
            <a:spLocks noChangeShapeType="1"/>
          </p:cNvSpPr>
          <p:nvPr/>
        </p:nvSpPr>
        <p:spPr bwMode="auto">
          <a:xfrm flipH="1">
            <a:off x="193675" y="3790950"/>
            <a:ext cx="3910013" cy="1588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94222" name="Line 14"/>
          <p:cNvSpPr>
            <a:spLocks noChangeShapeType="1"/>
          </p:cNvSpPr>
          <p:nvPr/>
        </p:nvSpPr>
        <p:spPr bwMode="auto">
          <a:xfrm flipH="1">
            <a:off x="193675" y="4983163"/>
            <a:ext cx="3910013" cy="1587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94223" name="Rectangle 15"/>
          <p:cNvSpPr>
            <a:spLocks noChangeArrowheads="1"/>
          </p:cNvSpPr>
          <p:nvPr/>
        </p:nvSpPr>
        <p:spPr bwMode="auto">
          <a:xfrm flipH="1">
            <a:off x="149225" y="2492375"/>
            <a:ext cx="4094163" cy="29210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94224" name="Rectangle 16"/>
          <p:cNvSpPr>
            <a:spLocks noChangeArrowheads="1"/>
          </p:cNvSpPr>
          <p:nvPr/>
        </p:nvSpPr>
        <p:spPr bwMode="auto">
          <a:xfrm flipH="1">
            <a:off x="134938" y="2501900"/>
            <a:ext cx="981075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sz="1200">
                <a:solidFill>
                  <a:schemeClr val="bg1"/>
                </a:solidFill>
                <a:latin typeface="Verdana" pitchFamily="34" charset="0"/>
              </a:rPr>
              <a:t>CHESF</a:t>
            </a:r>
          </a:p>
        </p:txBody>
      </p:sp>
      <p:sp>
        <p:nvSpPr>
          <p:cNvPr id="94225" name="Text Box 17"/>
          <p:cNvSpPr txBox="1">
            <a:spLocks noChangeArrowheads="1"/>
          </p:cNvSpPr>
          <p:nvPr/>
        </p:nvSpPr>
        <p:spPr bwMode="auto">
          <a:xfrm>
            <a:off x="282575" y="1196975"/>
            <a:ext cx="21399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ENERGIA ELÉTRICA</a:t>
            </a:r>
          </a:p>
        </p:txBody>
      </p:sp>
      <p:sp>
        <p:nvSpPr>
          <p:cNvPr id="94226" name="Rectangle 18"/>
          <p:cNvSpPr>
            <a:spLocks noChangeArrowheads="1"/>
          </p:cNvSpPr>
          <p:nvPr/>
        </p:nvSpPr>
        <p:spPr bwMode="auto">
          <a:xfrm>
            <a:off x="0" y="1223963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grpSp>
        <p:nvGrpSpPr>
          <p:cNvPr id="94227" name="Group 19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94228" name="Rectangle 20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94229" name="Rectangle 21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94230" name="Group 22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94231" name="Freeform 23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94232" name="Freeform 24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94233" name="Freeform 25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94234" name="Freeform 26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4235" name="Freeform 27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94236" name="Picture 28" descr="Barra inferior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4237" name="Picture 29" descr="Logo ADECE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4238" name="Picture 30" descr="LOGO Governo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94239" name="Rectangle 31"/>
          <p:cNvSpPr>
            <a:spLocks noChangeArrowheads="1"/>
          </p:cNvSpPr>
          <p:nvPr/>
        </p:nvSpPr>
        <p:spPr bwMode="auto">
          <a:xfrm flipH="1">
            <a:off x="149225" y="4230688"/>
            <a:ext cx="4094163" cy="29210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94240" name="Rectangle 32"/>
          <p:cNvSpPr>
            <a:spLocks noChangeArrowheads="1"/>
          </p:cNvSpPr>
          <p:nvPr/>
        </p:nvSpPr>
        <p:spPr bwMode="auto">
          <a:xfrm flipH="1">
            <a:off x="134938" y="4240213"/>
            <a:ext cx="4170362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sz="1200">
                <a:solidFill>
                  <a:schemeClr val="bg1"/>
                </a:solidFill>
                <a:latin typeface="Verdana" pitchFamily="34" charset="0"/>
              </a:rPr>
              <a:t>COELCE</a:t>
            </a:r>
          </a:p>
        </p:txBody>
      </p:sp>
      <p:sp>
        <p:nvSpPr>
          <p:cNvPr id="94241" name="Text Box 33"/>
          <p:cNvSpPr txBox="1">
            <a:spLocks noChangeArrowheads="1"/>
          </p:cNvSpPr>
          <p:nvPr/>
        </p:nvSpPr>
        <p:spPr bwMode="auto">
          <a:xfrm flipH="1">
            <a:off x="279400" y="5624513"/>
            <a:ext cx="1797050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200" b="0">
                <a:solidFill>
                  <a:srgbClr val="066168"/>
                </a:solidFill>
                <a:latin typeface="Verdana" pitchFamily="34" charset="0"/>
              </a:rPr>
              <a:t>3 milhões de clientes</a:t>
            </a:r>
          </a:p>
        </p:txBody>
      </p:sp>
      <p:sp>
        <p:nvSpPr>
          <p:cNvPr id="94242" name="Line 34"/>
          <p:cNvSpPr>
            <a:spLocks noChangeShapeType="1"/>
          </p:cNvSpPr>
          <p:nvPr/>
        </p:nvSpPr>
        <p:spPr bwMode="auto">
          <a:xfrm flipH="1">
            <a:off x="193675" y="5651500"/>
            <a:ext cx="3910013" cy="1588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94243" name="Text Box 35"/>
          <p:cNvSpPr txBox="1">
            <a:spLocks noChangeArrowheads="1"/>
          </p:cNvSpPr>
          <p:nvPr/>
        </p:nvSpPr>
        <p:spPr bwMode="auto">
          <a:xfrm flipH="1">
            <a:off x="279400" y="5862638"/>
            <a:ext cx="1489075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200" b="0">
                <a:solidFill>
                  <a:srgbClr val="066168"/>
                </a:solidFill>
                <a:latin typeface="Verdana" pitchFamily="34" charset="0"/>
              </a:rPr>
              <a:t>100 Subestações</a:t>
            </a:r>
          </a:p>
        </p:txBody>
      </p:sp>
      <p:sp>
        <p:nvSpPr>
          <p:cNvPr id="94244" name="Line 36"/>
          <p:cNvSpPr>
            <a:spLocks noChangeShapeType="1"/>
          </p:cNvSpPr>
          <p:nvPr/>
        </p:nvSpPr>
        <p:spPr bwMode="auto">
          <a:xfrm flipH="1">
            <a:off x="193675" y="5891213"/>
            <a:ext cx="3910013" cy="1587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94245" name="Freeform 37"/>
          <p:cNvSpPr>
            <a:spLocks noChangeAspect="1"/>
          </p:cNvSpPr>
          <p:nvPr/>
        </p:nvSpPr>
        <p:spPr bwMode="auto">
          <a:xfrm>
            <a:off x="5291138" y="1819275"/>
            <a:ext cx="874712" cy="546100"/>
          </a:xfrm>
          <a:custGeom>
            <a:avLst/>
            <a:gdLst>
              <a:gd name="T0" fmla="*/ 387 w 2877"/>
              <a:gd name="T1" fmla="*/ 253 h 1803"/>
              <a:gd name="T2" fmla="*/ 649 w 2877"/>
              <a:gd name="T3" fmla="*/ 245 h 1803"/>
              <a:gd name="T4" fmla="*/ 809 w 2877"/>
              <a:gd name="T5" fmla="*/ 221 h 1803"/>
              <a:gd name="T6" fmla="*/ 1047 w 2877"/>
              <a:gd name="T7" fmla="*/ 185 h 1803"/>
              <a:gd name="T8" fmla="*/ 1117 w 2877"/>
              <a:gd name="T9" fmla="*/ 140 h 1803"/>
              <a:gd name="T10" fmla="*/ 1271 w 2877"/>
              <a:gd name="T11" fmla="*/ 163 h 1803"/>
              <a:gd name="T12" fmla="*/ 1322 w 2877"/>
              <a:gd name="T13" fmla="*/ 157 h 1803"/>
              <a:gd name="T14" fmla="*/ 1379 w 2877"/>
              <a:gd name="T15" fmla="*/ 64 h 1803"/>
              <a:gd name="T16" fmla="*/ 1613 w 2877"/>
              <a:gd name="T17" fmla="*/ 61 h 1803"/>
              <a:gd name="T18" fmla="*/ 1692 w 2877"/>
              <a:gd name="T19" fmla="*/ 117 h 1803"/>
              <a:gd name="T20" fmla="*/ 1724 w 2877"/>
              <a:gd name="T21" fmla="*/ 247 h 1803"/>
              <a:gd name="T22" fmla="*/ 1778 w 2877"/>
              <a:gd name="T23" fmla="*/ 323 h 1803"/>
              <a:gd name="T24" fmla="*/ 1901 w 2877"/>
              <a:gd name="T25" fmla="*/ 355 h 1803"/>
              <a:gd name="T26" fmla="*/ 1964 w 2877"/>
              <a:gd name="T27" fmla="*/ 210 h 1803"/>
              <a:gd name="T28" fmla="*/ 2276 w 2877"/>
              <a:gd name="T29" fmla="*/ 43 h 1803"/>
              <a:gd name="T30" fmla="*/ 2412 w 2877"/>
              <a:gd name="T31" fmla="*/ 6 h 1803"/>
              <a:gd name="T32" fmla="*/ 2299 w 2877"/>
              <a:gd name="T33" fmla="*/ 347 h 1803"/>
              <a:gd name="T34" fmla="*/ 2371 w 2877"/>
              <a:gd name="T35" fmla="*/ 632 h 1803"/>
              <a:gd name="T36" fmla="*/ 2336 w 2877"/>
              <a:gd name="T37" fmla="*/ 1022 h 1803"/>
              <a:gd name="T38" fmla="*/ 2418 w 2877"/>
              <a:gd name="T39" fmla="*/ 1166 h 1803"/>
              <a:gd name="T40" fmla="*/ 2608 w 2877"/>
              <a:gd name="T41" fmla="*/ 1322 h 1803"/>
              <a:gd name="T42" fmla="*/ 2629 w 2877"/>
              <a:gd name="T43" fmla="*/ 1420 h 1803"/>
              <a:gd name="T44" fmla="*/ 2778 w 2877"/>
              <a:gd name="T45" fmla="*/ 1490 h 1803"/>
              <a:gd name="T46" fmla="*/ 2844 w 2877"/>
              <a:gd name="T47" fmla="*/ 1613 h 1803"/>
              <a:gd name="T48" fmla="*/ 2872 w 2877"/>
              <a:gd name="T49" fmla="*/ 1705 h 1803"/>
              <a:gd name="T50" fmla="*/ 2780 w 2877"/>
              <a:gd name="T51" fmla="*/ 1788 h 1803"/>
              <a:gd name="T52" fmla="*/ 2461 w 2877"/>
              <a:gd name="T53" fmla="*/ 1705 h 1803"/>
              <a:gd name="T54" fmla="*/ 2376 w 2877"/>
              <a:gd name="T55" fmla="*/ 1625 h 1803"/>
              <a:gd name="T56" fmla="*/ 2171 w 2877"/>
              <a:gd name="T57" fmla="*/ 1554 h 1803"/>
              <a:gd name="T58" fmla="*/ 1890 w 2877"/>
              <a:gd name="T59" fmla="*/ 1426 h 1803"/>
              <a:gd name="T60" fmla="*/ 1916 w 2877"/>
              <a:gd name="T61" fmla="*/ 1007 h 1803"/>
              <a:gd name="T62" fmla="*/ 1962 w 2877"/>
              <a:gd name="T63" fmla="*/ 755 h 1803"/>
              <a:gd name="T64" fmla="*/ 1944 w 2877"/>
              <a:gd name="T65" fmla="*/ 427 h 1803"/>
              <a:gd name="T66" fmla="*/ 1618 w 2877"/>
              <a:gd name="T67" fmla="*/ 534 h 1803"/>
              <a:gd name="T68" fmla="*/ 1594 w 2877"/>
              <a:gd name="T69" fmla="*/ 632 h 1803"/>
              <a:gd name="T70" fmla="*/ 1458 w 2877"/>
              <a:gd name="T71" fmla="*/ 584 h 1803"/>
              <a:gd name="T72" fmla="*/ 1415 w 2877"/>
              <a:gd name="T73" fmla="*/ 607 h 1803"/>
              <a:gd name="T74" fmla="*/ 1392 w 2877"/>
              <a:gd name="T75" fmla="*/ 666 h 1803"/>
              <a:gd name="T76" fmla="*/ 1456 w 2877"/>
              <a:gd name="T77" fmla="*/ 864 h 1803"/>
              <a:gd name="T78" fmla="*/ 1066 w 2877"/>
              <a:gd name="T79" fmla="*/ 843 h 1803"/>
              <a:gd name="T80" fmla="*/ 558 w 2877"/>
              <a:gd name="T81" fmla="*/ 875 h 1803"/>
              <a:gd name="T82" fmla="*/ 353 w 2877"/>
              <a:gd name="T83" fmla="*/ 855 h 1803"/>
              <a:gd name="T84" fmla="*/ 146 w 2877"/>
              <a:gd name="T85" fmla="*/ 858 h 1803"/>
              <a:gd name="T86" fmla="*/ 6 w 2877"/>
              <a:gd name="T87" fmla="*/ 798 h 1803"/>
              <a:gd name="T88" fmla="*/ 167 w 2877"/>
              <a:gd name="T89" fmla="*/ 724 h 18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877" h="1803">
                <a:moveTo>
                  <a:pt x="184" y="706"/>
                </a:moveTo>
                <a:lnTo>
                  <a:pt x="345" y="253"/>
                </a:lnTo>
                <a:lnTo>
                  <a:pt x="387" y="253"/>
                </a:lnTo>
                <a:lnTo>
                  <a:pt x="500" y="258"/>
                </a:lnTo>
                <a:lnTo>
                  <a:pt x="566" y="266"/>
                </a:lnTo>
                <a:lnTo>
                  <a:pt x="649" y="245"/>
                </a:lnTo>
                <a:lnTo>
                  <a:pt x="713" y="217"/>
                </a:lnTo>
                <a:lnTo>
                  <a:pt x="734" y="140"/>
                </a:lnTo>
                <a:lnTo>
                  <a:pt x="809" y="221"/>
                </a:lnTo>
                <a:lnTo>
                  <a:pt x="1011" y="233"/>
                </a:lnTo>
                <a:lnTo>
                  <a:pt x="1047" y="194"/>
                </a:lnTo>
                <a:lnTo>
                  <a:pt x="1047" y="185"/>
                </a:lnTo>
                <a:lnTo>
                  <a:pt x="1060" y="181"/>
                </a:lnTo>
                <a:lnTo>
                  <a:pt x="1130" y="194"/>
                </a:lnTo>
                <a:lnTo>
                  <a:pt x="1117" y="140"/>
                </a:lnTo>
                <a:lnTo>
                  <a:pt x="1231" y="138"/>
                </a:lnTo>
                <a:lnTo>
                  <a:pt x="1252" y="157"/>
                </a:lnTo>
                <a:lnTo>
                  <a:pt x="1271" y="163"/>
                </a:lnTo>
                <a:lnTo>
                  <a:pt x="1287" y="144"/>
                </a:lnTo>
                <a:lnTo>
                  <a:pt x="1303" y="142"/>
                </a:lnTo>
                <a:lnTo>
                  <a:pt x="1322" y="157"/>
                </a:lnTo>
                <a:lnTo>
                  <a:pt x="1357" y="157"/>
                </a:lnTo>
                <a:lnTo>
                  <a:pt x="1384" y="130"/>
                </a:lnTo>
                <a:lnTo>
                  <a:pt x="1379" y="64"/>
                </a:lnTo>
                <a:lnTo>
                  <a:pt x="1456" y="0"/>
                </a:lnTo>
                <a:lnTo>
                  <a:pt x="1596" y="27"/>
                </a:lnTo>
                <a:lnTo>
                  <a:pt x="1613" y="61"/>
                </a:lnTo>
                <a:lnTo>
                  <a:pt x="1640" y="93"/>
                </a:lnTo>
                <a:lnTo>
                  <a:pt x="1688" y="97"/>
                </a:lnTo>
                <a:lnTo>
                  <a:pt x="1692" y="117"/>
                </a:lnTo>
                <a:lnTo>
                  <a:pt x="1661" y="151"/>
                </a:lnTo>
                <a:lnTo>
                  <a:pt x="1663" y="181"/>
                </a:lnTo>
                <a:lnTo>
                  <a:pt x="1724" y="247"/>
                </a:lnTo>
                <a:lnTo>
                  <a:pt x="1758" y="262"/>
                </a:lnTo>
                <a:lnTo>
                  <a:pt x="1758" y="309"/>
                </a:lnTo>
                <a:lnTo>
                  <a:pt x="1778" y="323"/>
                </a:lnTo>
                <a:lnTo>
                  <a:pt x="1809" y="302"/>
                </a:lnTo>
                <a:lnTo>
                  <a:pt x="1875" y="301"/>
                </a:lnTo>
                <a:lnTo>
                  <a:pt x="1901" y="355"/>
                </a:lnTo>
                <a:lnTo>
                  <a:pt x="1987" y="372"/>
                </a:lnTo>
                <a:lnTo>
                  <a:pt x="1997" y="255"/>
                </a:lnTo>
                <a:lnTo>
                  <a:pt x="1964" y="210"/>
                </a:lnTo>
                <a:lnTo>
                  <a:pt x="2179" y="20"/>
                </a:lnTo>
                <a:lnTo>
                  <a:pt x="2235" y="34"/>
                </a:lnTo>
                <a:lnTo>
                  <a:pt x="2276" y="43"/>
                </a:lnTo>
                <a:lnTo>
                  <a:pt x="2334" y="29"/>
                </a:lnTo>
                <a:lnTo>
                  <a:pt x="2382" y="21"/>
                </a:lnTo>
                <a:lnTo>
                  <a:pt x="2412" y="6"/>
                </a:lnTo>
                <a:lnTo>
                  <a:pt x="2437" y="6"/>
                </a:lnTo>
                <a:lnTo>
                  <a:pt x="2448" y="20"/>
                </a:lnTo>
                <a:lnTo>
                  <a:pt x="2299" y="347"/>
                </a:lnTo>
                <a:lnTo>
                  <a:pt x="2312" y="451"/>
                </a:lnTo>
                <a:lnTo>
                  <a:pt x="2323" y="580"/>
                </a:lnTo>
                <a:lnTo>
                  <a:pt x="2371" y="632"/>
                </a:lnTo>
                <a:lnTo>
                  <a:pt x="2439" y="644"/>
                </a:lnTo>
                <a:lnTo>
                  <a:pt x="2610" y="1175"/>
                </a:lnTo>
                <a:lnTo>
                  <a:pt x="2336" y="1022"/>
                </a:lnTo>
                <a:lnTo>
                  <a:pt x="2357" y="1065"/>
                </a:lnTo>
                <a:lnTo>
                  <a:pt x="2357" y="1137"/>
                </a:lnTo>
                <a:lnTo>
                  <a:pt x="2418" y="1166"/>
                </a:lnTo>
                <a:lnTo>
                  <a:pt x="2557" y="1284"/>
                </a:lnTo>
                <a:lnTo>
                  <a:pt x="2557" y="1317"/>
                </a:lnTo>
                <a:lnTo>
                  <a:pt x="2608" y="1322"/>
                </a:lnTo>
                <a:lnTo>
                  <a:pt x="2635" y="1358"/>
                </a:lnTo>
                <a:lnTo>
                  <a:pt x="2646" y="1392"/>
                </a:lnTo>
                <a:lnTo>
                  <a:pt x="2629" y="1420"/>
                </a:lnTo>
                <a:lnTo>
                  <a:pt x="2615" y="1462"/>
                </a:lnTo>
                <a:lnTo>
                  <a:pt x="2743" y="1480"/>
                </a:lnTo>
                <a:lnTo>
                  <a:pt x="2778" y="1490"/>
                </a:lnTo>
                <a:lnTo>
                  <a:pt x="2782" y="1522"/>
                </a:lnTo>
                <a:lnTo>
                  <a:pt x="2782" y="1552"/>
                </a:lnTo>
                <a:lnTo>
                  <a:pt x="2844" y="1613"/>
                </a:lnTo>
                <a:lnTo>
                  <a:pt x="2844" y="1662"/>
                </a:lnTo>
                <a:lnTo>
                  <a:pt x="2834" y="1679"/>
                </a:lnTo>
                <a:lnTo>
                  <a:pt x="2872" y="1705"/>
                </a:lnTo>
                <a:lnTo>
                  <a:pt x="2877" y="1735"/>
                </a:lnTo>
                <a:lnTo>
                  <a:pt x="2823" y="1795"/>
                </a:lnTo>
                <a:lnTo>
                  <a:pt x="2780" y="1788"/>
                </a:lnTo>
                <a:lnTo>
                  <a:pt x="2706" y="1803"/>
                </a:lnTo>
                <a:lnTo>
                  <a:pt x="2497" y="1763"/>
                </a:lnTo>
                <a:lnTo>
                  <a:pt x="2461" y="1705"/>
                </a:lnTo>
                <a:lnTo>
                  <a:pt x="2393" y="1695"/>
                </a:lnTo>
                <a:lnTo>
                  <a:pt x="2393" y="1641"/>
                </a:lnTo>
                <a:lnTo>
                  <a:pt x="2376" y="1625"/>
                </a:lnTo>
                <a:lnTo>
                  <a:pt x="2310" y="1631"/>
                </a:lnTo>
                <a:lnTo>
                  <a:pt x="2222" y="1594"/>
                </a:lnTo>
                <a:lnTo>
                  <a:pt x="2171" y="1554"/>
                </a:lnTo>
                <a:lnTo>
                  <a:pt x="2101" y="1546"/>
                </a:lnTo>
                <a:lnTo>
                  <a:pt x="1973" y="1492"/>
                </a:lnTo>
                <a:lnTo>
                  <a:pt x="1890" y="1426"/>
                </a:lnTo>
                <a:lnTo>
                  <a:pt x="1724" y="1216"/>
                </a:lnTo>
                <a:lnTo>
                  <a:pt x="1828" y="1128"/>
                </a:lnTo>
                <a:lnTo>
                  <a:pt x="1916" y="1007"/>
                </a:lnTo>
                <a:lnTo>
                  <a:pt x="1910" y="917"/>
                </a:lnTo>
                <a:lnTo>
                  <a:pt x="1950" y="834"/>
                </a:lnTo>
                <a:lnTo>
                  <a:pt x="1962" y="755"/>
                </a:lnTo>
                <a:lnTo>
                  <a:pt x="1921" y="737"/>
                </a:lnTo>
                <a:lnTo>
                  <a:pt x="1954" y="658"/>
                </a:lnTo>
                <a:lnTo>
                  <a:pt x="1944" y="427"/>
                </a:lnTo>
                <a:lnTo>
                  <a:pt x="1571" y="415"/>
                </a:lnTo>
                <a:lnTo>
                  <a:pt x="1571" y="496"/>
                </a:lnTo>
                <a:lnTo>
                  <a:pt x="1618" y="534"/>
                </a:lnTo>
                <a:lnTo>
                  <a:pt x="1624" y="576"/>
                </a:lnTo>
                <a:lnTo>
                  <a:pt x="1620" y="615"/>
                </a:lnTo>
                <a:lnTo>
                  <a:pt x="1594" y="632"/>
                </a:lnTo>
                <a:lnTo>
                  <a:pt x="1551" y="640"/>
                </a:lnTo>
                <a:lnTo>
                  <a:pt x="1481" y="615"/>
                </a:lnTo>
                <a:lnTo>
                  <a:pt x="1458" y="584"/>
                </a:lnTo>
                <a:lnTo>
                  <a:pt x="1437" y="549"/>
                </a:lnTo>
                <a:lnTo>
                  <a:pt x="1421" y="545"/>
                </a:lnTo>
                <a:lnTo>
                  <a:pt x="1415" y="607"/>
                </a:lnTo>
                <a:lnTo>
                  <a:pt x="1431" y="625"/>
                </a:lnTo>
                <a:lnTo>
                  <a:pt x="1417" y="647"/>
                </a:lnTo>
                <a:lnTo>
                  <a:pt x="1392" y="666"/>
                </a:lnTo>
                <a:lnTo>
                  <a:pt x="1407" y="735"/>
                </a:lnTo>
                <a:lnTo>
                  <a:pt x="1466" y="819"/>
                </a:lnTo>
                <a:lnTo>
                  <a:pt x="1456" y="864"/>
                </a:lnTo>
                <a:lnTo>
                  <a:pt x="1268" y="864"/>
                </a:lnTo>
                <a:lnTo>
                  <a:pt x="1224" y="847"/>
                </a:lnTo>
                <a:lnTo>
                  <a:pt x="1066" y="843"/>
                </a:lnTo>
                <a:lnTo>
                  <a:pt x="989" y="753"/>
                </a:lnTo>
                <a:lnTo>
                  <a:pt x="745" y="888"/>
                </a:lnTo>
                <a:lnTo>
                  <a:pt x="558" y="875"/>
                </a:lnTo>
                <a:lnTo>
                  <a:pt x="451" y="913"/>
                </a:lnTo>
                <a:lnTo>
                  <a:pt x="380" y="867"/>
                </a:lnTo>
                <a:lnTo>
                  <a:pt x="353" y="855"/>
                </a:lnTo>
                <a:lnTo>
                  <a:pt x="285" y="790"/>
                </a:lnTo>
                <a:lnTo>
                  <a:pt x="211" y="807"/>
                </a:lnTo>
                <a:lnTo>
                  <a:pt x="146" y="858"/>
                </a:lnTo>
                <a:lnTo>
                  <a:pt x="130" y="836"/>
                </a:lnTo>
                <a:lnTo>
                  <a:pt x="74" y="832"/>
                </a:lnTo>
                <a:lnTo>
                  <a:pt x="6" y="798"/>
                </a:lnTo>
                <a:lnTo>
                  <a:pt x="0" y="756"/>
                </a:lnTo>
                <a:lnTo>
                  <a:pt x="72" y="734"/>
                </a:lnTo>
                <a:lnTo>
                  <a:pt x="167" y="724"/>
                </a:lnTo>
                <a:lnTo>
                  <a:pt x="184" y="706"/>
                </a:lnTo>
                <a:close/>
              </a:path>
            </a:pathLst>
          </a:custGeom>
          <a:solidFill>
            <a:srgbClr val="07767E"/>
          </a:solidFill>
          <a:ln w="19050" cmpd="sng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pt-BR"/>
          </a:p>
        </p:txBody>
      </p:sp>
      <p:sp>
        <p:nvSpPr>
          <p:cNvPr id="94246" name="Freeform 38"/>
          <p:cNvSpPr>
            <a:spLocks noChangeAspect="1"/>
          </p:cNvSpPr>
          <p:nvPr/>
        </p:nvSpPr>
        <p:spPr bwMode="auto">
          <a:xfrm>
            <a:off x="6651625" y="5238750"/>
            <a:ext cx="158750" cy="177800"/>
          </a:xfrm>
          <a:custGeom>
            <a:avLst/>
            <a:gdLst>
              <a:gd name="T0" fmla="*/ 89 w 521"/>
              <a:gd name="T1" fmla="*/ 45 h 582"/>
              <a:gd name="T2" fmla="*/ 230 w 521"/>
              <a:gd name="T3" fmla="*/ 57 h 582"/>
              <a:gd name="T4" fmla="*/ 272 w 521"/>
              <a:gd name="T5" fmla="*/ 0 h 582"/>
              <a:gd name="T6" fmla="*/ 315 w 521"/>
              <a:gd name="T7" fmla="*/ 3 h 582"/>
              <a:gd name="T8" fmla="*/ 415 w 521"/>
              <a:gd name="T9" fmla="*/ 120 h 582"/>
              <a:gd name="T10" fmla="*/ 500 w 521"/>
              <a:gd name="T11" fmla="*/ 110 h 582"/>
              <a:gd name="T12" fmla="*/ 506 w 521"/>
              <a:gd name="T13" fmla="*/ 154 h 582"/>
              <a:gd name="T14" fmla="*/ 521 w 521"/>
              <a:gd name="T15" fmla="*/ 222 h 582"/>
              <a:gd name="T16" fmla="*/ 475 w 521"/>
              <a:gd name="T17" fmla="*/ 414 h 582"/>
              <a:gd name="T18" fmla="*/ 44 w 521"/>
              <a:gd name="T19" fmla="*/ 582 h 582"/>
              <a:gd name="T20" fmla="*/ 39 w 521"/>
              <a:gd name="T21" fmla="*/ 476 h 582"/>
              <a:gd name="T22" fmla="*/ 0 w 521"/>
              <a:gd name="T23" fmla="*/ 402 h 582"/>
              <a:gd name="T24" fmla="*/ 6 w 521"/>
              <a:gd name="T25" fmla="*/ 234 h 582"/>
              <a:gd name="T26" fmla="*/ 89 w 521"/>
              <a:gd name="T27" fmla="*/ 45 h 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521" h="582">
                <a:moveTo>
                  <a:pt x="89" y="45"/>
                </a:moveTo>
                <a:lnTo>
                  <a:pt x="230" y="57"/>
                </a:lnTo>
                <a:lnTo>
                  <a:pt x="272" y="0"/>
                </a:lnTo>
                <a:lnTo>
                  <a:pt x="315" y="3"/>
                </a:lnTo>
                <a:lnTo>
                  <a:pt x="415" y="120"/>
                </a:lnTo>
                <a:lnTo>
                  <a:pt x="500" y="110"/>
                </a:lnTo>
                <a:lnTo>
                  <a:pt x="506" y="154"/>
                </a:lnTo>
                <a:lnTo>
                  <a:pt x="521" y="222"/>
                </a:lnTo>
                <a:lnTo>
                  <a:pt x="475" y="414"/>
                </a:lnTo>
                <a:lnTo>
                  <a:pt x="44" y="582"/>
                </a:lnTo>
                <a:lnTo>
                  <a:pt x="39" y="476"/>
                </a:lnTo>
                <a:lnTo>
                  <a:pt x="0" y="402"/>
                </a:lnTo>
                <a:lnTo>
                  <a:pt x="6" y="234"/>
                </a:lnTo>
                <a:lnTo>
                  <a:pt x="89" y="45"/>
                </a:lnTo>
                <a:close/>
              </a:path>
            </a:pathLst>
          </a:custGeom>
          <a:solidFill>
            <a:srgbClr val="07767E"/>
          </a:solidFill>
          <a:ln w="19050" cmpd="sng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pt-BR"/>
          </a:p>
        </p:txBody>
      </p:sp>
      <p:grpSp>
        <p:nvGrpSpPr>
          <p:cNvPr id="2" name="Group 16"/>
          <p:cNvGrpSpPr>
            <a:grpSpLocks/>
          </p:cNvGrpSpPr>
          <p:nvPr/>
        </p:nvGrpSpPr>
        <p:grpSpPr bwMode="auto">
          <a:xfrm>
            <a:off x="4945063" y="1765300"/>
            <a:ext cx="712787" cy="84138"/>
            <a:chOff x="385" y="1059"/>
            <a:chExt cx="529" cy="62"/>
          </a:xfrm>
        </p:grpSpPr>
        <p:sp>
          <p:nvSpPr>
            <p:cNvPr id="94248" name="Rectangle 17"/>
            <p:cNvSpPr>
              <a:spLocks noChangeAspect="1" noChangeArrowheads="1"/>
            </p:cNvSpPr>
            <p:nvPr/>
          </p:nvSpPr>
          <p:spPr bwMode="auto">
            <a:xfrm>
              <a:off x="385" y="1065"/>
              <a:ext cx="41" cy="41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pt-BR" sz="1800" b="0"/>
            </a:p>
          </p:txBody>
        </p:sp>
        <p:sp>
          <p:nvSpPr>
            <p:cNvPr id="94249" name="Rectangle 18"/>
            <p:cNvSpPr>
              <a:spLocks noChangeAspect="1" noChangeArrowheads="1"/>
            </p:cNvSpPr>
            <p:nvPr/>
          </p:nvSpPr>
          <p:spPr bwMode="auto">
            <a:xfrm>
              <a:off x="695" y="1059"/>
              <a:ext cx="41" cy="41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pt-BR" sz="1800" b="0"/>
            </a:p>
          </p:txBody>
        </p:sp>
        <p:sp>
          <p:nvSpPr>
            <p:cNvPr id="94250" name="Freeform 19"/>
            <p:cNvSpPr>
              <a:spLocks/>
            </p:cNvSpPr>
            <p:nvPr/>
          </p:nvSpPr>
          <p:spPr bwMode="auto">
            <a:xfrm>
              <a:off x="425" y="1080"/>
              <a:ext cx="489" cy="41"/>
            </a:xfrm>
            <a:custGeom>
              <a:avLst/>
              <a:gdLst>
                <a:gd name="T0" fmla="*/ 0 w 489"/>
                <a:gd name="T1" fmla="*/ 6 h 41"/>
                <a:gd name="T2" fmla="*/ 270 w 489"/>
                <a:gd name="T3" fmla="*/ 0 h 41"/>
                <a:gd name="T4" fmla="*/ 310 w 489"/>
                <a:gd name="T5" fmla="*/ 0 h 41"/>
                <a:gd name="T6" fmla="*/ 489 w 489"/>
                <a:gd name="T7" fmla="*/ 41 h 4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89"/>
                <a:gd name="T13" fmla="*/ 0 h 41"/>
                <a:gd name="T14" fmla="*/ 489 w 489"/>
                <a:gd name="T15" fmla="*/ 41 h 4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89" h="41">
                  <a:moveTo>
                    <a:pt x="0" y="6"/>
                  </a:moveTo>
                  <a:lnTo>
                    <a:pt x="270" y="0"/>
                  </a:lnTo>
                  <a:lnTo>
                    <a:pt x="310" y="0"/>
                  </a:lnTo>
                  <a:lnTo>
                    <a:pt x="489" y="41"/>
                  </a:lnTo>
                </a:path>
              </a:pathLst>
            </a:custGeom>
            <a:noFill/>
            <a:ln w="952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1800" b="0"/>
            </a:p>
          </p:txBody>
        </p:sp>
      </p:grpSp>
      <p:grpSp>
        <p:nvGrpSpPr>
          <p:cNvPr id="3" name="Group 20"/>
          <p:cNvGrpSpPr>
            <a:grpSpLocks/>
          </p:cNvGrpSpPr>
          <p:nvPr/>
        </p:nvGrpSpPr>
        <p:grpSpPr bwMode="auto">
          <a:xfrm>
            <a:off x="5541963" y="1751013"/>
            <a:ext cx="103187" cy="160337"/>
            <a:chOff x="827" y="1049"/>
            <a:chExt cx="78" cy="118"/>
          </a:xfrm>
        </p:grpSpPr>
        <p:sp>
          <p:nvSpPr>
            <p:cNvPr id="94252" name="Rectangle 21"/>
            <p:cNvSpPr>
              <a:spLocks noChangeAspect="1" noChangeArrowheads="1"/>
            </p:cNvSpPr>
            <p:nvPr/>
          </p:nvSpPr>
          <p:spPr bwMode="auto">
            <a:xfrm>
              <a:off x="827" y="1049"/>
              <a:ext cx="41" cy="41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pt-BR" sz="1800" b="0"/>
            </a:p>
          </p:txBody>
        </p:sp>
        <p:sp>
          <p:nvSpPr>
            <p:cNvPr id="94253" name="Freeform 22"/>
            <p:cNvSpPr>
              <a:spLocks/>
            </p:cNvSpPr>
            <p:nvPr/>
          </p:nvSpPr>
          <p:spPr bwMode="auto">
            <a:xfrm>
              <a:off x="858" y="1089"/>
              <a:ext cx="47" cy="78"/>
            </a:xfrm>
            <a:custGeom>
              <a:avLst/>
              <a:gdLst>
                <a:gd name="T0" fmla="*/ 0 w 47"/>
                <a:gd name="T1" fmla="*/ 0 h 78"/>
                <a:gd name="T2" fmla="*/ 47 w 47"/>
                <a:gd name="T3" fmla="*/ 78 h 78"/>
                <a:gd name="T4" fmla="*/ 0 60000 65536"/>
                <a:gd name="T5" fmla="*/ 0 60000 65536"/>
                <a:gd name="T6" fmla="*/ 0 w 47"/>
                <a:gd name="T7" fmla="*/ 0 h 78"/>
                <a:gd name="T8" fmla="*/ 47 w 47"/>
                <a:gd name="T9" fmla="*/ 78 h 7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7" h="78">
                  <a:moveTo>
                    <a:pt x="0" y="0"/>
                  </a:moveTo>
                  <a:lnTo>
                    <a:pt x="47" y="78"/>
                  </a:lnTo>
                </a:path>
              </a:pathLst>
            </a:custGeom>
            <a:noFill/>
            <a:ln w="952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1800" b="0"/>
            </a:p>
          </p:txBody>
        </p:sp>
      </p:grpSp>
      <p:grpSp>
        <p:nvGrpSpPr>
          <p:cNvPr id="4" name="Group 23"/>
          <p:cNvGrpSpPr>
            <a:grpSpLocks/>
          </p:cNvGrpSpPr>
          <p:nvPr/>
        </p:nvGrpSpPr>
        <p:grpSpPr bwMode="auto">
          <a:xfrm>
            <a:off x="5680075" y="1125538"/>
            <a:ext cx="266700" cy="627062"/>
            <a:chOff x="930" y="584"/>
            <a:chExt cx="198" cy="466"/>
          </a:xfrm>
        </p:grpSpPr>
        <p:sp>
          <p:nvSpPr>
            <p:cNvPr id="94255" name="Rectangle 24"/>
            <p:cNvSpPr>
              <a:spLocks noChangeAspect="1" noChangeArrowheads="1"/>
            </p:cNvSpPr>
            <p:nvPr/>
          </p:nvSpPr>
          <p:spPr bwMode="auto">
            <a:xfrm>
              <a:off x="1018" y="679"/>
              <a:ext cx="41" cy="41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pt-BR" sz="1800" b="0"/>
            </a:p>
          </p:txBody>
        </p:sp>
        <p:sp>
          <p:nvSpPr>
            <p:cNvPr id="94256" name="Rectangle 25"/>
            <p:cNvSpPr>
              <a:spLocks noChangeAspect="1" noChangeArrowheads="1"/>
            </p:cNvSpPr>
            <p:nvPr/>
          </p:nvSpPr>
          <p:spPr bwMode="auto">
            <a:xfrm>
              <a:off x="1087" y="584"/>
              <a:ext cx="41" cy="41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pt-BR" sz="1800" b="0"/>
            </a:p>
          </p:txBody>
        </p:sp>
        <p:sp>
          <p:nvSpPr>
            <p:cNvPr id="94257" name="Rectangle 26"/>
            <p:cNvSpPr>
              <a:spLocks noChangeAspect="1" noChangeArrowheads="1"/>
            </p:cNvSpPr>
            <p:nvPr/>
          </p:nvSpPr>
          <p:spPr bwMode="auto">
            <a:xfrm>
              <a:off x="1048" y="760"/>
              <a:ext cx="41" cy="41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pt-BR" sz="1800" b="0"/>
            </a:p>
          </p:txBody>
        </p:sp>
        <p:sp>
          <p:nvSpPr>
            <p:cNvPr id="94258" name="Rectangle 27"/>
            <p:cNvSpPr>
              <a:spLocks noChangeAspect="1" noChangeArrowheads="1"/>
            </p:cNvSpPr>
            <p:nvPr/>
          </p:nvSpPr>
          <p:spPr bwMode="auto">
            <a:xfrm>
              <a:off x="955" y="722"/>
              <a:ext cx="41" cy="41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pt-BR" sz="1800" b="0"/>
            </a:p>
          </p:txBody>
        </p:sp>
        <p:grpSp>
          <p:nvGrpSpPr>
            <p:cNvPr id="94259" name="Group 28"/>
            <p:cNvGrpSpPr>
              <a:grpSpLocks/>
            </p:cNvGrpSpPr>
            <p:nvPr/>
          </p:nvGrpSpPr>
          <p:grpSpPr bwMode="auto">
            <a:xfrm>
              <a:off x="930" y="621"/>
              <a:ext cx="177" cy="429"/>
              <a:chOff x="930" y="621"/>
              <a:chExt cx="177" cy="429"/>
            </a:xfrm>
          </p:grpSpPr>
          <p:sp>
            <p:nvSpPr>
              <p:cNvPr id="94260" name="Freeform 29"/>
              <p:cNvSpPr>
                <a:spLocks/>
              </p:cNvSpPr>
              <p:nvPr/>
            </p:nvSpPr>
            <p:spPr bwMode="auto">
              <a:xfrm>
                <a:off x="954" y="845"/>
                <a:ext cx="105" cy="193"/>
              </a:xfrm>
              <a:custGeom>
                <a:avLst/>
                <a:gdLst>
                  <a:gd name="T0" fmla="*/ 6 w 105"/>
                  <a:gd name="T1" fmla="*/ 193 h 193"/>
                  <a:gd name="T2" fmla="*/ 0 w 105"/>
                  <a:gd name="T3" fmla="*/ 177 h 193"/>
                  <a:gd name="T4" fmla="*/ 84 w 105"/>
                  <a:gd name="T5" fmla="*/ 9 h 193"/>
                  <a:gd name="T6" fmla="*/ 105 w 105"/>
                  <a:gd name="T7" fmla="*/ 0 h 19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5"/>
                  <a:gd name="T13" fmla="*/ 0 h 193"/>
                  <a:gd name="T14" fmla="*/ 105 w 105"/>
                  <a:gd name="T15" fmla="*/ 193 h 19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5" h="193">
                    <a:moveTo>
                      <a:pt x="6" y="193"/>
                    </a:moveTo>
                    <a:lnTo>
                      <a:pt x="0" y="177"/>
                    </a:lnTo>
                    <a:lnTo>
                      <a:pt x="84" y="9"/>
                    </a:lnTo>
                    <a:lnTo>
                      <a:pt x="105" y="0"/>
                    </a:lnTo>
                  </a:path>
                </a:pathLst>
              </a:custGeom>
              <a:noFill/>
              <a:ln w="9525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 sz="1800" b="0"/>
              </a:p>
            </p:txBody>
          </p:sp>
          <p:sp>
            <p:nvSpPr>
              <p:cNvPr id="94261" name="Freeform 30"/>
              <p:cNvSpPr>
                <a:spLocks/>
              </p:cNvSpPr>
              <p:nvPr/>
            </p:nvSpPr>
            <p:spPr bwMode="auto">
              <a:xfrm>
                <a:off x="1049" y="621"/>
                <a:ext cx="58" cy="206"/>
              </a:xfrm>
              <a:custGeom>
                <a:avLst/>
                <a:gdLst>
                  <a:gd name="T0" fmla="*/ 0 w 58"/>
                  <a:gd name="T1" fmla="*/ 206 h 206"/>
                  <a:gd name="T2" fmla="*/ 18 w 58"/>
                  <a:gd name="T3" fmla="*/ 180 h 206"/>
                  <a:gd name="T4" fmla="*/ 19 w 58"/>
                  <a:gd name="T5" fmla="*/ 141 h 206"/>
                  <a:gd name="T6" fmla="*/ 58 w 58"/>
                  <a:gd name="T7" fmla="*/ 0 h 20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8"/>
                  <a:gd name="T13" fmla="*/ 0 h 206"/>
                  <a:gd name="T14" fmla="*/ 58 w 58"/>
                  <a:gd name="T15" fmla="*/ 206 h 20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8" h="206">
                    <a:moveTo>
                      <a:pt x="0" y="206"/>
                    </a:moveTo>
                    <a:lnTo>
                      <a:pt x="18" y="180"/>
                    </a:lnTo>
                    <a:lnTo>
                      <a:pt x="19" y="141"/>
                    </a:lnTo>
                    <a:lnTo>
                      <a:pt x="58" y="0"/>
                    </a:lnTo>
                  </a:path>
                </a:pathLst>
              </a:custGeom>
              <a:noFill/>
              <a:ln w="9525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 sz="1800" b="0"/>
              </a:p>
            </p:txBody>
          </p:sp>
          <p:sp>
            <p:nvSpPr>
              <p:cNvPr id="94262" name="Freeform 31"/>
              <p:cNvSpPr>
                <a:spLocks/>
              </p:cNvSpPr>
              <p:nvPr/>
            </p:nvSpPr>
            <p:spPr bwMode="auto">
              <a:xfrm>
                <a:off x="993" y="744"/>
                <a:ext cx="41" cy="1"/>
              </a:xfrm>
              <a:custGeom>
                <a:avLst/>
                <a:gdLst>
                  <a:gd name="T0" fmla="*/ 0 w 41"/>
                  <a:gd name="T1" fmla="*/ 0 h 1"/>
                  <a:gd name="T2" fmla="*/ 41 w 41"/>
                  <a:gd name="T3" fmla="*/ 0 h 1"/>
                  <a:gd name="T4" fmla="*/ 0 60000 65536"/>
                  <a:gd name="T5" fmla="*/ 0 60000 65536"/>
                  <a:gd name="T6" fmla="*/ 0 w 41"/>
                  <a:gd name="T7" fmla="*/ 0 h 1"/>
                  <a:gd name="T8" fmla="*/ 41 w 41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1" h="1">
                    <a:moveTo>
                      <a:pt x="0" y="0"/>
                    </a:moveTo>
                    <a:lnTo>
                      <a:pt x="41" y="0"/>
                    </a:lnTo>
                  </a:path>
                </a:pathLst>
              </a:custGeom>
              <a:noFill/>
              <a:ln w="9525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 sz="1800" b="0"/>
              </a:p>
            </p:txBody>
          </p:sp>
          <p:sp>
            <p:nvSpPr>
              <p:cNvPr id="94263" name="Freeform 32"/>
              <p:cNvSpPr>
                <a:spLocks/>
              </p:cNvSpPr>
              <p:nvPr/>
            </p:nvSpPr>
            <p:spPr bwMode="auto">
              <a:xfrm>
                <a:off x="1037" y="806"/>
                <a:ext cx="25" cy="1"/>
              </a:xfrm>
              <a:custGeom>
                <a:avLst/>
                <a:gdLst>
                  <a:gd name="T0" fmla="*/ 0 w 25"/>
                  <a:gd name="T1" fmla="*/ 0 h 1"/>
                  <a:gd name="T2" fmla="*/ 25 w 25"/>
                  <a:gd name="T3" fmla="*/ 0 h 1"/>
                  <a:gd name="T4" fmla="*/ 0 60000 65536"/>
                  <a:gd name="T5" fmla="*/ 0 60000 65536"/>
                  <a:gd name="T6" fmla="*/ 0 w 25"/>
                  <a:gd name="T7" fmla="*/ 0 h 1"/>
                  <a:gd name="T8" fmla="*/ 25 w 25"/>
                  <a:gd name="T9" fmla="*/ 1 h 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5" h="1">
                    <a:moveTo>
                      <a:pt x="0" y="0"/>
                    </a:moveTo>
                    <a:lnTo>
                      <a:pt x="25" y="0"/>
                    </a:lnTo>
                  </a:path>
                </a:pathLst>
              </a:custGeom>
              <a:noFill/>
              <a:ln w="9525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 sz="1800" b="0"/>
              </a:p>
            </p:txBody>
          </p:sp>
          <p:sp>
            <p:nvSpPr>
              <p:cNvPr id="94264" name="Freeform 33"/>
              <p:cNvSpPr>
                <a:spLocks/>
              </p:cNvSpPr>
              <p:nvPr/>
            </p:nvSpPr>
            <p:spPr bwMode="auto">
              <a:xfrm>
                <a:off x="930" y="717"/>
                <a:ext cx="107" cy="333"/>
              </a:xfrm>
              <a:custGeom>
                <a:avLst/>
                <a:gdLst>
                  <a:gd name="T0" fmla="*/ 0 w 107"/>
                  <a:gd name="T1" fmla="*/ 333 h 333"/>
                  <a:gd name="T2" fmla="*/ 107 w 107"/>
                  <a:gd name="T3" fmla="*/ 105 h 333"/>
                  <a:gd name="T4" fmla="*/ 104 w 107"/>
                  <a:gd name="T5" fmla="*/ 0 h 333"/>
                  <a:gd name="T6" fmla="*/ 0 60000 65536"/>
                  <a:gd name="T7" fmla="*/ 0 60000 65536"/>
                  <a:gd name="T8" fmla="*/ 0 60000 65536"/>
                  <a:gd name="T9" fmla="*/ 0 w 107"/>
                  <a:gd name="T10" fmla="*/ 0 h 333"/>
                  <a:gd name="T11" fmla="*/ 107 w 107"/>
                  <a:gd name="T12" fmla="*/ 333 h 33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7" h="333">
                    <a:moveTo>
                      <a:pt x="0" y="333"/>
                    </a:moveTo>
                    <a:lnTo>
                      <a:pt x="107" y="105"/>
                    </a:lnTo>
                    <a:lnTo>
                      <a:pt x="104" y="0"/>
                    </a:lnTo>
                  </a:path>
                </a:pathLst>
              </a:custGeom>
              <a:noFill/>
              <a:ln w="9525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 sz="1800" b="0"/>
              </a:p>
            </p:txBody>
          </p:sp>
          <p:sp>
            <p:nvSpPr>
              <p:cNvPr id="94265" name="Freeform 34"/>
              <p:cNvSpPr>
                <a:spLocks/>
              </p:cNvSpPr>
              <p:nvPr/>
            </p:nvSpPr>
            <p:spPr bwMode="auto">
              <a:xfrm>
                <a:off x="942" y="1037"/>
                <a:ext cx="6" cy="12"/>
              </a:xfrm>
              <a:custGeom>
                <a:avLst/>
                <a:gdLst>
                  <a:gd name="T0" fmla="*/ 0 w 6"/>
                  <a:gd name="T1" fmla="*/ 12 h 12"/>
                  <a:gd name="T2" fmla="*/ 6 w 6"/>
                  <a:gd name="T3" fmla="*/ 0 h 12"/>
                  <a:gd name="T4" fmla="*/ 0 60000 65536"/>
                  <a:gd name="T5" fmla="*/ 0 60000 65536"/>
                  <a:gd name="T6" fmla="*/ 0 w 6"/>
                  <a:gd name="T7" fmla="*/ 0 h 12"/>
                  <a:gd name="T8" fmla="*/ 6 w 6"/>
                  <a:gd name="T9" fmla="*/ 12 h 1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12">
                    <a:moveTo>
                      <a:pt x="0" y="12"/>
                    </a:moveTo>
                    <a:lnTo>
                      <a:pt x="6" y="0"/>
                    </a:lnTo>
                  </a:path>
                </a:pathLst>
              </a:custGeom>
              <a:noFill/>
              <a:ln w="9525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 sz="1800" b="0"/>
              </a:p>
            </p:txBody>
          </p:sp>
        </p:grpSp>
      </p:grpSp>
      <p:grpSp>
        <p:nvGrpSpPr>
          <p:cNvPr id="6" name="Group 35"/>
          <p:cNvGrpSpPr>
            <a:grpSpLocks/>
          </p:cNvGrpSpPr>
          <p:nvPr/>
        </p:nvGrpSpPr>
        <p:grpSpPr bwMode="auto">
          <a:xfrm>
            <a:off x="4978400" y="1819275"/>
            <a:ext cx="227013" cy="601663"/>
            <a:chOff x="410" y="1098"/>
            <a:chExt cx="168" cy="448"/>
          </a:xfrm>
        </p:grpSpPr>
        <p:sp>
          <p:nvSpPr>
            <p:cNvPr id="94267" name="Rectangle 36"/>
            <p:cNvSpPr>
              <a:spLocks noChangeAspect="1" noChangeArrowheads="1"/>
            </p:cNvSpPr>
            <p:nvPr/>
          </p:nvSpPr>
          <p:spPr bwMode="auto">
            <a:xfrm>
              <a:off x="523" y="1328"/>
              <a:ext cx="41" cy="41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pt-BR" sz="1800" b="0"/>
            </a:p>
          </p:txBody>
        </p:sp>
        <p:sp>
          <p:nvSpPr>
            <p:cNvPr id="94268" name="Rectangle 37"/>
            <p:cNvSpPr>
              <a:spLocks noChangeAspect="1" noChangeArrowheads="1"/>
            </p:cNvSpPr>
            <p:nvPr/>
          </p:nvSpPr>
          <p:spPr bwMode="auto">
            <a:xfrm>
              <a:off x="453" y="1201"/>
              <a:ext cx="41" cy="41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pt-BR" sz="1800" b="0"/>
            </a:p>
          </p:txBody>
        </p:sp>
        <p:sp>
          <p:nvSpPr>
            <p:cNvPr id="94269" name="Rectangle 38"/>
            <p:cNvSpPr>
              <a:spLocks noChangeAspect="1" noChangeArrowheads="1"/>
            </p:cNvSpPr>
            <p:nvPr/>
          </p:nvSpPr>
          <p:spPr bwMode="auto">
            <a:xfrm>
              <a:off x="537" y="1505"/>
              <a:ext cx="41" cy="41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pt-BR" sz="1800" b="0"/>
            </a:p>
          </p:txBody>
        </p:sp>
        <p:sp>
          <p:nvSpPr>
            <p:cNvPr id="94270" name="Freeform 39"/>
            <p:cNvSpPr>
              <a:spLocks/>
            </p:cNvSpPr>
            <p:nvPr/>
          </p:nvSpPr>
          <p:spPr bwMode="auto">
            <a:xfrm>
              <a:off x="410" y="1098"/>
              <a:ext cx="148" cy="405"/>
            </a:xfrm>
            <a:custGeom>
              <a:avLst/>
              <a:gdLst>
                <a:gd name="T0" fmla="*/ 148 w 148"/>
                <a:gd name="T1" fmla="*/ 405 h 405"/>
                <a:gd name="T2" fmla="*/ 135 w 148"/>
                <a:gd name="T3" fmla="*/ 270 h 405"/>
                <a:gd name="T4" fmla="*/ 124 w 148"/>
                <a:gd name="T5" fmla="*/ 228 h 405"/>
                <a:gd name="T6" fmla="*/ 0 w 148"/>
                <a:gd name="T7" fmla="*/ 0 h 4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8"/>
                <a:gd name="T13" fmla="*/ 0 h 405"/>
                <a:gd name="T14" fmla="*/ 148 w 148"/>
                <a:gd name="T15" fmla="*/ 405 h 4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8" h="405">
                  <a:moveTo>
                    <a:pt x="148" y="405"/>
                  </a:moveTo>
                  <a:lnTo>
                    <a:pt x="135" y="270"/>
                  </a:lnTo>
                  <a:lnTo>
                    <a:pt x="124" y="22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1800" b="0"/>
            </a:p>
          </p:txBody>
        </p:sp>
      </p:grpSp>
      <p:sp>
        <p:nvSpPr>
          <p:cNvPr id="392232" name="Freeform 40"/>
          <p:cNvSpPr>
            <a:spLocks/>
          </p:cNvSpPr>
          <p:nvPr/>
        </p:nvSpPr>
        <p:spPr bwMode="auto">
          <a:xfrm>
            <a:off x="5186363" y="2157413"/>
            <a:ext cx="349250" cy="14287"/>
          </a:xfrm>
          <a:custGeom>
            <a:avLst/>
            <a:gdLst>
              <a:gd name="T0" fmla="*/ 0 w 260"/>
              <a:gd name="T1" fmla="*/ 0 h 11"/>
              <a:gd name="T2" fmla="*/ 2147483647 w 260"/>
              <a:gd name="T3" fmla="*/ 2147483647 h 11"/>
              <a:gd name="T4" fmla="*/ 0 60000 65536"/>
              <a:gd name="T5" fmla="*/ 0 60000 65536"/>
              <a:gd name="T6" fmla="*/ 0 w 260"/>
              <a:gd name="T7" fmla="*/ 0 h 11"/>
              <a:gd name="T8" fmla="*/ 260 w 260"/>
              <a:gd name="T9" fmla="*/ 11 h 1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60" h="11">
                <a:moveTo>
                  <a:pt x="0" y="0"/>
                </a:moveTo>
                <a:lnTo>
                  <a:pt x="260" y="11"/>
                </a:lnTo>
              </a:path>
            </a:pathLst>
          </a:custGeom>
          <a:noFill/>
          <a:ln w="9525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 sz="1800" b="0"/>
          </a:p>
        </p:txBody>
      </p:sp>
      <p:grpSp>
        <p:nvGrpSpPr>
          <p:cNvPr id="7" name="Group 41"/>
          <p:cNvGrpSpPr>
            <a:grpSpLocks/>
          </p:cNvGrpSpPr>
          <p:nvPr/>
        </p:nvGrpSpPr>
        <p:grpSpPr bwMode="auto">
          <a:xfrm>
            <a:off x="6975475" y="4481513"/>
            <a:ext cx="98425" cy="73025"/>
            <a:chOff x="1892" y="3074"/>
            <a:chExt cx="72" cy="54"/>
          </a:xfrm>
        </p:grpSpPr>
        <p:sp>
          <p:nvSpPr>
            <p:cNvPr id="94273" name="Rectangle 42"/>
            <p:cNvSpPr>
              <a:spLocks noChangeAspect="1" noChangeArrowheads="1"/>
            </p:cNvSpPr>
            <p:nvPr/>
          </p:nvSpPr>
          <p:spPr bwMode="auto">
            <a:xfrm>
              <a:off x="1892" y="3087"/>
              <a:ext cx="41" cy="41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pt-BR" sz="1800" b="0"/>
            </a:p>
          </p:txBody>
        </p:sp>
        <p:sp>
          <p:nvSpPr>
            <p:cNvPr id="94274" name="Freeform 43"/>
            <p:cNvSpPr>
              <a:spLocks/>
            </p:cNvSpPr>
            <p:nvPr/>
          </p:nvSpPr>
          <p:spPr bwMode="auto">
            <a:xfrm>
              <a:off x="1932" y="3074"/>
              <a:ext cx="32" cy="27"/>
            </a:xfrm>
            <a:custGeom>
              <a:avLst/>
              <a:gdLst>
                <a:gd name="T0" fmla="*/ 0 w 32"/>
                <a:gd name="T1" fmla="*/ 27 h 27"/>
                <a:gd name="T2" fmla="*/ 32 w 32"/>
                <a:gd name="T3" fmla="*/ 0 h 27"/>
                <a:gd name="T4" fmla="*/ 0 60000 65536"/>
                <a:gd name="T5" fmla="*/ 0 60000 65536"/>
                <a:gd name="T6" fmla="*/ 0 w 32"/>
                <a:gd name="T7" fmla="*/ 0 h 27"/>
                <a:gd name="T8" fmla="*/ 32 w 32"/>
                <a:gd name="T9" fmla="*/ 27 h 2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2" h="27">
                  <a:moveTo>
                    <a:pt x="0" y="27"/>
                  </a:moveTo>
                  <a:lnTo>
                    <a:pt x="32" y="0"/>
                  </a:lnTo>
                </a:path>
              </a:pathLst>
            </a:custGeom>
            <a:noFill/>
            <a:ln w="952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1800" b="0"/>
            </a:p>
          </p:txBody>
        </p:sp>
      </p:grpSp>
      <p:grpSp>
        <p:nvGrpSpPr>
          <p:cNvPr id="8" name="Group 44"/>
          <p:cNvGrpSpPr>
            <a:grpSpLocks/>
          </p:cNvGrpSpPr>
          <p:nvPr/>
        </p:nvGrpSpPr>
        <p:grpSpPr bwMode="auto">
          <a:xfrm>
            <a:off x="5559425" y="1830388"/>
            <a:ext cx="55563" cy="219075"/>
            <a:chOff x="841" y="1107"/>
            <a:chExt cx="41" cy="163"/>
          </a:xfrm>
        </p:grpSpPr>
        <p:sp>
          <p:nvSpPr>
            <p:cNvPr id="94276" name="Freeform 45"/>
            <p:cNvSpPr>
              <a:spLocks/>
            </p:cNvSpPr>
            <p:nvPr/>
          </p:nvSpPr>
          <p:spPr bwMode="auto">
            <a:xfrm>
              <a:off x="861" y="1107"/>
              <a:ext cx="1" cy="120"/>
            </a:xfrm>
            <a:custGeom>
              <a:avLst/>
              <a:gdLst>
                <a:gd name="T0" fmla="*/ 0 w 1"/>
                <a:gd name="T1" fmla="*/ 120 h 120"/>
                <a:gd name="T2" fmla="*/ 0 w 1"/>
                <a:gd name="T3" fmla="*/ 0 h 120"/>
                <a:gd name="T4" fmla="*/ 0 60000 65536"/>
                <a:gd name="T5" fmla="*/ 0 60000 65536"/>
                <a:gd name="T6" fmla="*/ 0 w 1"/>
                <a:gd name="T7" fmla="*/ 0 h 120"/>
                <a:gd name="T8" fmla="*/ 1 w 1"/>
                <a:gd name="T9" fmla="*/ 120 h 12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20">
                  <a:moveTo>
                    <a:pt x="0" y="120"/>
                  </a:move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1800" b="0"/>
            </a:p>
          </p:txBody>
        </p:sp>
        <p:sp>
          <p:nvSpPr>
            <p:cNvPr id="94277" name="Rectangle 46"/>
            <p:cNvSpPr>
              <a:spLocks noChangeAspect="1" noChangeArrowheads="1"/>
            </p:cNvSpPr>
            <p:nvPr/>
          </p:nvSpPr>
          <p:spPr bwMode="auto">
            <a:xfrm>
              <a:off x="841" y="1229"/>
              <a:ext cx="41" cy="41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pt-BR" sz="1800" b="0"/>
            </a:p>
          </p:txBody>
        </p:sp>
      </p:grpSp>
      <p:grpSp>
        <p:nvGrpSpPr>
          <p:cNvPr id="9" name="Group 47"/>
          <p:cNvGrpSpPr>
            <a:grpSpLocks/>
          </p:cNvGrpSpPr>
          <p:nvPr/>
        </p:nvGrpSpPr>
        <p:grpSpPr bwMode="auto">
          <a:xfrm>
            <a:off x="5710238" y="1887538"/>
            <a:ext cx="763587" cy="58737"/>
            <a:chOff x="953" y="1150"/>
            <a:chExt cx="567" cy="43"/>
          </a:xfrm>
        </p:grpSpPr>
        <p:sp>
          <p:nvSpPr>
            <p:cNvPr id="94279" name="Rectangle 48"/>
            <p:cNvSpPr>
              <a:spLocks noChangeAspect="1" noChangeArrowheads="1"/>
            </p:cNvSpPr>
            <p:nvPr/>
          </p:nvSpPr>
          <p:spPr bwMode="auto">
            <a:xfrm>
              <a:off x="1454" y="1152"/>
              <a:ext cx="41" cy="41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pt-BR" sz="1800" b="0"/>
            </a:p>
          </p:txBody>
        </p:sp>
        <p:sp>
          <p:nvSpPr>
            <p:cNvPr id="94280" name="Rectangle 49"/>
            <p:cNvSpPr>
              <a:spLocks noChangeAspect="1" noChangeArrowheads="1"/>
            </p:cNvSpPr>
            <p:nvPr/>
          </p:nvSpPr>
          <p:spPr bwMode="auto">
            <a:xfrm>
              <a:off x="1184" y="1150"/>
              <a:ext cx="41" cy="41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pt-BR" sz="1800" b="0"/>
            </a:p>
          </p:txBody>
        </p:sp>
        <p:sp>
          <p:nvSpPr>
            <p:cNvPr id="94281" name="Freeform 50"/>
            <p:cNvSpPr>
              <a:spLocks/>
            </p:cNvSpPr>
            <p:nvPr/>
          </p:nvSpPr>
          <p:spPr bwMode="auto">
            <a:xfrm>
              <a:off x="953" y="1170"/>
              <a:ext cx="567" cy="21"/>
            </a:xfrm>
            <a:custGeom>
              <a:avLst/>
              <a:gdLst>
                <a:gd name="T0" fmla="*/ 0 w 567"/>
                <a:gd name="T1" fmla="*/ 6 h 21"/>
                <a:gd name="T2" fmla="*/ 250 w 567"/>
                <a:gd name="T3" fmla="*/ 0 h 21"/>
                <a:gd name="T4" fmla="*/ 541 w 567"/>
                <a:gd name="T5" fmla="*/ 5 h 21"/>
                <a:gd name="T6" fmla="*/ 567 w 567"/>
                <a:gd name="T7" fmla="*/ 21 h 2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7"/>
                <a:gd name="T13" fmla="*/ 0 h 21"/>
                <a:gd name="T14" fmla="*/ 567 w 567"/>
                <a:gd name="T15" fmla="*/ 21 h 2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7" h="21">
                  <a:moveTo>
                    <a:pt x="0" y="6"/>
                  </a:moveTo>
                  <a:lnTo>
                    <a:pt x="250" y="0"/>
                  </a:lnTo>
                  <a:lnTo>
                    <a:pt x="541" y="5"/>
                  </a:lnTo>
                  <a:lnTo>
                    <a:pt x="567" y="21"/>
                  </a:lnTo>
                </a:path>
              </a:pathLst>
            </a:custGeom>
            <a:noFill/>
            <a:ln w="952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1800" b="0"/>
            </a:p>
          </p:txBody>
        </p:sp>
      </p:grpSp>
      <p:grpSp>
        <p:nvGrpSpPr>
          <p:cNvPr id="10" name="Group 51"/>
          <p:cNvGrpSpPr>
            <a:grpSpLocks/>
          </p:cNvGrpSpPr>
          <p:nvPr/>
        </p:nvGrpSpPr>
        <p:grpSpPr bwMode="auto">
          <a:xfrm>
            <a:off x="6815138" y="1665288"/>
            <a:ext cx="66675" cy="207962"/>
            <a:chOff x="1773" y="985"/>
            <a:chExt cx="49" cy="154"/>
          </a:xfrm>
        </p:grpSpPr>
        <p:sp>
          <p:nvSpPr>
            <p:cNvPr id="94283" name="Rectangle 52"/>
            <p:cNvSpPr>
              <a:spLocks noChangeAspect="1" noChangeArrowheads="1"/>
            </p:cNvSpPr>
            <p:nvPr/>
          </p:nvSpPr>
          <p:spPr bwMode="auto">
            <a:xfrm>
              <a:off x="1781" y="985"/>
              <a:ext cx="41" cy="41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pt-BR" sz="1800" b="0"/>
            </a:p>
          </p:txBody>
        </p:sp>
        <p:sp>
          <p:nvSpPr>
            <p:cNvPr id="94284" name="Freeform 53"/>
            <p:cNvSpPr>
              <a:spLocks/>
            </p:cNvSpPr>
            <p:nvPr/>
          </p:nvSpPr>
          <p:spPr bwMode="auto">
            <a:xfrm>
              <a:off x="1773" y="1023"/>
              <a:ext cx="27" cy="116"/>
            </a:xfrm>
            <a:custGeom>
              <a:avLst/>
              <a:gdLst>
                <a:gd name="T0" fmla="*/ 0 w 27"/>
                <a:gd name="T1" fmla="*/ 116 h 116"/>
                <a:gd name="T2" fmla="*/ 27 w 27"/>
                <a:gd name="T3" fmla="*/ 0 h 116"/>
                <a:gd name="T4" fmla="*/ 0 60000 65536"/>
                <a:gd name="T5" fmla="*/ 0 60000 65536"/>
                <a:gd name="T6" fmla="*/ 0 w 27"/>
                <a:gd name="T7" fmla="*/ 0 h 116"/>
                <a:gd name="T8" fmla="*/ 27 w 27"/>
                <a:gd name="T9" fmla="*/ 116 h 11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" h="116">
                  <a:moveTo>
                    <a:pt x="0" y="116"/>
                  </a:moveTo>
                  <a:lnTo>
                    <a:pt x="27" y="0"/>
                  </a:lnTo>
                </a:path>
              </a:pathLst>
            </a:custGeom>
            <a:noFill/>
            <a:ln w="952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1800" b="0"/>
            </a:p>
          </p:txBody>
        </p:sp>
      </p:grpSp>
      <p:grpSp>
        <p:nvGrpSpPr>
          <p:cNvPr id="11" name="Group 54"/>
          <p:cNvGrpSpPr>
            <a:grpSpLocks/>
          </p:cNvGrpSpPr>
          <p:nvPr/>
        </p:nvGrpSpPr>
        <p:grpSpPr bwMode="auto">
          <a:xfrm>
            <a:off x="6051550" y="1584325"/>
            <a:ext cx="163513" cy="304800"/>
            <a:chOff x="1206" y="925"/>
            <a:chExt cx="121" cy="226"/>
          </a:xfrm>
        </p:grpSpPr>
        <p:sp>
          <p:nvSpPr>
            <p:cNvPr id="94286" name="Rectangle 55"/>
            <p:cNvSpPr>
              <a:spLocks noChangeAspect="1" noChangeArrowheads="1"/>
            </p:cNvSpPr>
            <p:nvPr/>
          </p:nvSpPr>
          <p:spPr bwMode="auto">
            <a:xfrm>
              <a:off x="1286" y="925"/>
              <a:ext cx="41" cy="41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pt-BR" sz="1800" b="0"/>
            </a:p>
          </p:txBody>
        </p:sp>
        <p:sp>
          <p:nvSpPr>
            <p:cNvPr id="94287" name="Freeform 56"/>
            <p:cNvSpPr>
              <a:spLocks/>
            </p:cNvSpPr>
            <p:nvPr/>
          </p:nvSpPr>
          <p:spPr bwMode="auto">
            <a:xfrm>
              <a:off x="1206" y="965"/>
              <a:ext cx="98" cy="186"/>
            </a:xfrm>
            <a:custGeom>
              <a:avLst/>
              <a:gdLst>
                <a:gd name="T0" fmla="*/ 0 w 98"/>
                <a:gd name="T1" fmla="*/ 186 h 186"/>
                <a:gd name="T2" fmla="*/ 98 w 98"/>
                <a:gd name="T3" fmla="*/ 0 h 186"/>
                <a:gd name="T4" fmla="*/ 0 60000 65536"/>
                <a:gd name="T5" fmla="*/ 0 60000 65536"/>
                <a:gd name="T6" fmla="*/ 0 w 98"/>
                <a:gd name="T7" fmla="*/ 0 h 186"/>
                <a:gd name="T8" fmla="*/ 98 w 98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8" h="186">
                  <a:moveTo>
                    <a:pt x="0" y="186"/>
                  </a:moveTo>
                  <a:lnTo>
                    <a:pt x="98" y="0"/>
                  </a:lnTo>
                </a:path>
              </a:pathLst>
            </a:custGeom>
            <a:noFill/>
            <a:ln w="952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1800" b="0"/>
            </a:p>
          </p:txBody>
        </p:sp>
      </p:grpSp>
      <p:grpSp>
        <p:nvGrpSpPr>
          <p:cNvPr id="12" name="Group 57"/>
          <p:cNvGrpSpPr>
            <a:grpSpLocks/>
          </p:cNvGrpSpPr>
          <p:nvPr/>
        </p:nvGrpSpPr>
        <p:grpSpPr bwMode="auto">
          <a:xfrm>
            <a:off x="6399213" y="1731963"/>
            <a:ext cx="53975" cy="166687"/>
            <a:chOff x="1464" y="1034"/>
            <a:chExt cx="41" cy="123"/>
          </a:xfrm>
        </p:grpSpPr>
        <p:sp>
          <p:nvSpPr>
            <p:cNvPr id="94289" name="Rectangle 58"/>
            <p:cNvSpPr>
              <a:spLocks noChangeAspect="1" noChangeArrowheads="1"/>
            </p:cNvSpPr>
            <p:nvPr/>
          </p:nvSpPr>
          <p:spPr bwMode="auto">
            <a:xfrm>
              <a:off x="1464" y="1034"/>
              <a:ext cx="41" cy="41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pt-BR" sz="1800" b="0"/>
            </a:p>
          </p:txBody>
        </p:sp>
        <p:sp>
          <p:nvSpPr>
            <p:cNvPr id="94290" name="Freeform 59"/>
            <p:cNvSpPr>
              <a:spLocks/>
            </p:cNvSpPr>
            <p:nvPr/>
          </p:nvSpPr>
          <p:spPr bwMode="auto">
            <a:xfrm>
              <a:off x="1476" y="1070"/>
              <a:ext cx="9" cy="87"/>
            </a:xfrm>
            <a:custGeom>
              <a:avLst/>
              <a:gdLst>
                <a:gd name="T0" fmla="*/ 0 w 9"/>
                <a:gd name="T1" fmla="*/ 87 h 87"/>
                <a:gd name="T2" fmla="*/ 9 w 9"/>
                <a:gd name="T3" fmla="*/ 0 h 87"/>
                <a:gd name="T4" fmla="*/ 0 60000 65536"/>
                <a:gd name="T5" fmla="*/ 0 60000 65536"/>
                <a:gd name="T6" fmla="*/ 0 w 9"/>
                <a:gd name="T7" fmla="*/ 0 h 87"/>
                <a:gd name="T8" fmla="*/ 9 w 9"/>
                <a:gd name="T9" fmla="*/ 87 h 8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" h="87">
                  <a:moveTo>
                    <a:pt x="0" y="87"/>
                  </a:moveTo>
                  <a:lnTo>
                    <a:pt x="9" y="0"/>
                  </a:lnTo>
                </a:path>
              </a:pathLst>
            </a:custGeom>
            <a:noFill/>
            <a:ln w="952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1800" b="0"/>
            </a:p>
          </p:txBody>
        </p:sp>
      </p:grpSp>
      <p:grpSp>
        <p:nvGrpSpPr>
          <p:cNvPr id="13" name="Group 60"/>
          <p:cNvGrpSpPr>
            <a:grpSpLocks/>
          </p:cNvGrpSpPr>
          <p:nvPr/>
        </p:nvGrpSpPr>
        <p:grpSpPr bwMode="auto">
          <a:xfrm>
            <a:off x="6534150" y="1927225"/>
            <a:ext cx="280988" cy="671513"/>
            <a:chOff x="1565" y="1179"/>
            <a:chExt cx="208" cy="498"/>
          </a:xfrm>
        </p:grpSpPr>
        <p:sp>
          <p:nvSpPr>
            <p:cNvPr id="94292" name="Rectangle 61"/>
            <p:cNvSpPr>
              <a:spLocks noChangeAspect="1" noChangeArrowheads="1"/>
            </p:cNvSpPr>
            <p:nvPr/>
          </p:nvSpPr>
          <p:spPr bwMode="auto">
            <a:xfrm>
              <a:off x="1565" y="1344"/>
              <a:ext cx="41" cy="41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pt-BR" sz="1800" b="0"/>
            </a:p>
          </p:txBody>
        </p:sp>
        <p:sp>
          <p:nvSpPr>
            <p:cNvPr id="94293" name="Rectangle 62"/>
            <p:cNvSpPr>
              <a:spLocks noChangeAspect="1" noChangeArrowheads="1"/>
            </p:cNvSpPr>
            <p:nvPr/>
          </p:nvSpPr>
          <p:spPr bwMode="auto">
            <a:xfrm>
              <a:off x="1614" y="1636"/>
              <a:ext cx="41" cy="41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pt-BR" sz="1800" b="0"/>
            </a:p>
          </p:txBody>
        </p:sp>
        <p:sp>
          <p:nvSpPr>
            <p:cNvPr id="94294" name="Freeform 63"/>
            <p:cNvSpPr>
              <a:spLocks/>
            </p:cNvSpPr>
            <p:nvPr/>
          </p:nvSpPr>
          <p:spPr bwMode="auto">
            <a:xfrm>
              <a:off x="1602" y="1179"/>
              <a:ext cx="170" cy="168"/>
            </a:xfrm>
            <a:custGeom>
              <a:avLst/>
              <a:gdLst>
                <a:gd name="T0" fmla="*/ 0 w 170"/>
                <a:gd name="T1" fmla="*/ 168 h 168"/>
                <a:gd name="T2" fmla="*/ 170 w 170"/>
                <a:gd name="T3" fmla="*/ 0 h 168"/>
                <a:gd name="T4" fmla="*/ 0 60000 65536"/>
                <a:gd name="T5" fmla="*/ 0 60000 65536"/>
                <a:gd name="T6" fmla="*/ 0 w 170"/>
                <a:gd name="T7" fmla="*/ 0 h 168"/>
                <a:gd name="T8" fmla="*/ 170 w 170"/>
                <a:gd name="T9" fmla="*/ 168 h 16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70" h="168">
                  <a:moveTo>
                    <a:pt x="0" y="168"/>
                  </a:moveTo>
                  <a:lnTo>
                    <a:pt x="170" y="0"/>
                  </a:lnTo>
                </a:path>
              </a:pathLst>
            </a:custGeom>
            <a:noFill/>
            <a:ln w="952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1800" b="0"/>
            </a:p>
          </p:txBody>
        </p:sp>
        <p:sp>
          <p:nvSpPr>
            <p:cNvPr id="94295" name="Freeform 64"/>
            <p:cNvSpPr>
              <a:spLocks/>
            </p:cNvSpPr>
            <p:nvPr/>
          </p:nvSpPr>
          <p:spPr bwMode="auto">
            <a:xfrm>
              <a:off x="1637" y="1185"/>
              <a:ext cx="136" cy="453"/>
            </a:xfrm>
            <a:custGeom>
              <a:avLst/>
              <a:gdLst>
                <a:gd name="T0" fmla="*/ 0 w 136"/>
                <a:gd name="T1" fmla="*/ 453 h 453"/>
                <a:gd name="T2" fmla="*/ 136 w 136"/>
                <a:gd name="T3" fmla="*/ 0 h 453"/>
                <a:gd name="T4" fmla="*/ 0 60000 65536"/>
                <a:gd name="T5" fmla="*/ 0 60000 65536"/>
                <a:gd name="T6" fmla="*/ 0 w 136"/>
                <a:gd name="T7" fmla="*/ 0 h 453"/>
                <a:gd name="T8" fmla="*/ 136 w 136"/>
                <a:gd name="T9" fmla="*/ 453 h 45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36" h="453">
                  <a:moveTo>
                    <a:pt x="0" y="453"/>
                  </a:moveTo>
                  <a:lnTo>
                    <a:pt x="136" y="0"/>
                  </a:lnTo>
                </a:path>
              </a:pathLst>
            </a:custGeom>
            <a:noFill/>
            <a:ln w="952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1800" b="0"/>
            </a:p>
          </p:txBody>
        </p:sp>
      </p:grpSp>
      <p:grpSp>
        <p:nvGrpSpPr>
          <p:cNvPr id="14" name="Group 65"/>
          <p:cNvGrpSpPr>
            <a:grpSpLocks/>
          </p:cNvGrpSpPr>
          <p:nvPr/>
        </p:nvGrpSpPr>
        <p:grpSpPr bwMode="auto">
          <a:xfrm>
            <a:off x="7072313" y="1751013"/>
            <a:ext cx="98425" cy="223837"/>
            <a:chOff x="1963" y="1048"/>
            <a:chExt cx="73" cy="167"/>
          </a:xfrm>
        </p:grpSpPr>
        <p:sp>
          <p:nvSpPr>
            <p:cNvPr id="94297" name="Rectangle 66"/>
            <p:cNvSpPr>
              <a:spLocks noChangeAspect="1" noChangeArrowheads="1"/>
            </p:cNvSpPr>
            <p:nvPr/>
          </p:nvSpPr>
          <p:spPr bwMode="auto">
            <a:xfrm>
              <a:off x="1995" y="1115"/>
              <a:ext cx="41" cy="41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pt-BR" sz="1800" b="0"/>
            </a:p>
          </p:txBody>
        </p:sp>
        <p:sp>
          <p:nvSpPr>
            <p:cNvPr id="94298" name="Rectangle 67"/>
            <p:cNvSpPr>
              <a:spLocks noChangeAspect="1" noChangeArrowheads="1"/>
            </p:cNvSpPr>
            <p:nvPr/>
          </p:nvSpPr>
          <p:spPr bwMode="auto">
            <a:xfrm>
              <a:off x="1963" y="1048"/>
              <a:ext cx="41" cy="41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pt-BR" sz="1800" b="0"/>
            </a:p>
          </p:txBody>
        </p:sp>
        <p:sp>
          <p:nvSpPr>
            <p:cNvPr id="94299" name="Freeform 68"/>
            <p:cNvSpPr>
              <a:spLocks/>
            </p:cNvSpPr>
            <p:nvPr/>
          </p:nvSpPr>
          <p:spPr bwMode="auto">
            <a:xfrm>
              <a:off x="1995" y="1085"/>
              <a:ext cx="27" cy="130"/>
            </a:xfrm>
            <a:custGeom>
              <a:avLst/>
              <a:gdLst>
                <a:gd name="T0" fmla="*/ 23 w 27"/>
                <a:gd name="T1" fmla="*/ 130 h 130"/>
                <a:gd name="T2" fmla="*/ 26 w 27"/>
                <a:gd name="T3" fmla="*/ 69 h 130"/>
                <a:gd name="T4" fmla="*/ 27 w 27"/>
                <a:gd name="T5" fmla="*/ 28 h 130"/>
                <a:gd name="T6" fmla="*/ 0 w 27"/>
                <a:gd name="T7" fmla="*/ 0 h 13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7"/>
                <a:gd name="T13" fmla="*/ 0 h 130"/>
                <a:gd name="T14" fmla="*/ 27 w 27"/>
                <a:gd name="T15" fmla="*/ 130 h 13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7" h="130">
                  <a:moveTo>
                    <a:pt x="23" y="130"/>
                  </a:moveTo>
                  <a:lnTo>
                    <a:pt x="26" y="69"/>
                  </a:lnTo>
                  <a:lnTo>
                    <a:pt x="27" y="2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1800" b="0"/>
            </a:p>
          </p:txBody>
        </p:sp>
        <p:sp>
          <p:nvSpPr>
            <p:cNvPr id="94300" name="Freeform 69"/>
            <p:cNvSpPr>
              <a:spLocks/>
            </p:cNvSpPr>
            <p:nvPr/>
          </p:nvSpPr>
          <p:spPr bwMode="auto">
            <a:xfrm>
              <a:off x="1980" y="1089"/>
              <a:ext cx="29" cy="125"/>
            </a:xfrm>
            <a:custGeom>
              <a:avLst/>
              <a:gdLst>
                <a:gd name="T0" fmla="*/ 21 w 29"/>
                <a:gd name="T1" fmla="*/ 125 h 125"/>
                <a:gd name="T2" fmla="*/ 29 w 29"/>
                <a:gd name="T3" fmla="*/ 66 h 125"/>
                <a:gd name="T4" fmla="*/ 27 w 29"/>
                <a:gd name="T5" fmla="*/ 24 h 125"/>
                <a:gd name="T6" fmla="*/ 0 w 29"/>
                <a:gd name="T7" fmla="*/ 0 h 12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9"/>
                <a:gd name="T13" fmla="*/ 0 h 125"/>
                <a:gd name="T14" fmla="*/ 29 w 29"/>
                <a:gd name="T15" fmla="*/ 125 h 12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9" h="125">
                  <a:moveTo>
                    <a:pt x="21" y="125"/>
                  </a:moveTo>
                  <a:lnTo>
                    <a:pt x="29" y="66"/>
                  </a:lnTo>
                  <a:lnTo>
                    <a:pt x="27" y="2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1800" b="0"/>
            </a:p>
          </p:txBody>
        </p:sp>
      </p:grpSp>
      <p:grpSp>
        <p:nvGrpSpPr>
          <p:cNvPr id="15" name="Group 70"/>
          <p:cNvGrpSpPr>
            <a:grpSpLocks/>
          </p:cNvGrpSpPr>
          <p:nvPr/>
        </p:nvGrpSpPr>
        <p:grpSpPr bwMode="auto">
          <a:xfrm>
            <a:off x="6473825" y="1858963"/>
            <a:ext cx="914400" cy="160337"/>
            <a:chOff x="1520" y="1129"/>
            <a:chExt cx="678" cy="118"/>
          </a:xfrm>
        </p:grpSpPr>
        <p:sp>
          <p:nvSpPr>
            <p:cNvPr id="94302" name="Freeform 71"/>
            <p:cNvSpPr>
              <a:spLocks/>
            </p:cNvSpPr>
            <p:nvPr/>
          </p:nvSpPr>
          <p:spPr bwMode="auto">
            <a:xfrm>
              <a:off x="1905" y="1167"/>
              <a:ext cx="2" cy="39"/>
            </a:xfrm>
            <a:custGeom>
              <a:avLst/>
              <a:gdLst>
                <a:gd name="T0" fmla="*/ 2 w 2"/>
                <a:gd name="T1" fmla="*/ 39 h 39"/>
                <a:gd name="T2" fmla="*/ 0 w 2"/>
                <a:gd name="T3" fmla="*/ 0 h 39"/>
                <a:gd name="T4" fmla="*/ 0 60000 65536"/>
                <a:gd name="T5" fmla="*/ 0 60000 65536"/>
                <a:gd name="T6" fmla="*/ 0 w 2"/>
                <a:gd name="T7" fmla="*/ 0 h 39"/>
                <a:gd name="T8" fmla="*/ 2 w 2"/>
                <a:gd name="T9" fmla="*/ 39 h 3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" h="39">
                  <a:moveTo>
                    <a:pt x="2" y="39"/>
                  </a:move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1800" b="0"/>
            </a:p>
          </p:txBody>
        </p:sp>
        <p:grpSp>
          <p:nvGrpSpPr>
            <p:cNvPr id="94303" name="Group 72"/>
            <p:cNvGrpSpPr>
              <a:grpSpLocks/>
            </p:cNvGrpSpPr>
            <p:nvPr/>
          </p:nvGrpSpPr>
          <p:grpSpPr bwMode="auto">
            <a:xfrm>
              <a:off x="1520" y="1129"/>
              <a:ext cx="642" cy="103"/>
              <a:chOff x="1520" y="1129"/>
              <a:chExt cx="642" cy="103"/>
            </a:xfrm>
          </p:grpSpPr>
          <p:sp>
            <p:nvSpPr>
              <p:cNvPr id="94304" name="Rectangle 73"/>
              <p:cNvSpPr>
                <a:spLocks noChangeAspect="1" noChangeArrowheads="1"/>
              </p:cNvSpPr>
              <p:nvPr/>
            </p:nvSpPr>
            <p:spPr bwMode="auto">
              <a:xfrm>
                <a:off x="2121" y="1174"/>
                <a:ext cx="41" cy="41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pt-BR" sz="1800" b="0"/>
              </a:p>
            </p:txBody>
          </p:sp>
          <p:sp>
            <p:nvSpPr>
              <p:cNvPr id="94305" name="Rectangle 74"/>
              <p:cNvSpPr>
                <a:spLocks noChangeAspect="1" noChangeArrowheads="1"/>
              </p:cNvSpPr>
              <p:nvPr/>
            </p:nvSpPr>
            <p:spPr bwMode="auto">
              <a:xfrm>
                <a:off x="1620" y="1158"/>
                <a:ext cx="41" cy="41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pt-BR" sz="1800" b="0"/>
              </a:p>
            </p:txBody>
          </p:sp>
          <p:sp>
            <p:nvSpPr>
              <p:cNvPr id="94306" name="Rectangle 75"/>
              <p:cNvSpPr>
                <a:spLocks noChangeAspect="1" noChangeArrowheads="1"/>
              </p:cNvSpPr>
              <p:nvPr/>
            </p:nvSpPr>
            <p:spPr bwMode="auto">
              <a:xfrm>
                <a:off x="1752" y="1141"/>
                <a:ext cx="41" cy="41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pt-BR" sz="1800" b="0"/>
              </a:p>
            </p:txBody>
          </p:sp>
          <p:sp>
            <p:nvSpPr>
              <p:cNvPr id="94307" name="Rectangle 76"/>
              <p:cNvSpPr>
                <a:spLocks noChangeAspect="1" noChangeArrowheads="1"/>
              </p:cNvSpPr>
              <p:nvPr/>
            </p:nvSpPr>
            <p:spPr bwMode="auto">
              <a:xfrm>
                <a:off x="1888" y="1129"/>
                <a:ext cx="41" cy="41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pt-BR" sz="1800" b="0"/>
              </a:p>
            </p:txBody>
          </p:sp>
          <p:sp>
            <p:nvSpPr>
              <p:cNvPr id="94308" name="Freeform 77"/>
              <p:cNvSpPr>
                <a:spLocks/>
              </p:cNvSpPr>
              <p:nvPr/>
            </p:nvSpPr>
            <p:spPr bwMode="auto">
              <a:xfrm>
                <a:off x="1520" y="1164"/>
                <a:ext cx="460" cy="68"/>
              </a:xfrm>
              <a:custGeom>
                <a:avLst/>
                <a:gdLst>
                  <a:gd name="T0" fmla="*/ 0 w 460"/>
                  <a:gd name="T1" fmla="*/ 14 h 68"/>
                  <a:gd name="T2" fmla="*/ 102 w 460"/>
                  <a:gd name="T3" fmla="*/ 14 h 68"/>
                  <a:gd name="T4" fmla="*/ 139 w 460"/>
                  <a:gd name="T5" fmla="*/ 17 h 68"/>
                  <a:gd name="T6" fmla="*/ 231 w 460"/>
                  <a:gd name="T7" fmla="*/ 0 h 68"/>
                  <a:gd name="T8" fmla="*/ 273 w 460"/>
                  <a:gd name="T9" fmla="*/ 0 h 68"/>
                  <a:gd name="T10" fmla="*/ 460 w 460"/>
                  <a:gd name="T11" fmla="*/ 68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60"/>
                  <a:gd name="T19" fmla="*/ 0 h 68"/>
                  <a:gd name="T20" fmla="*/ 460 w 460"/>
                  <a:gd name="T21" fmla="*/ 68 h 6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60" h="68">
                    <a:moveTo>
                      <a:pt x="0" y="14"/>
                    </a:moveTo>
                    <a:lnTo>
                      <a:pt x="102" y="14"/>
                    </a:lnTo>
                    <a:lnTo>
                      <a:pt x="139" y="17"/>
                    </a:lnTo>
                    <a:lnTo>
                      <a:pt x="231" y="0"/>
                    </a:lnTo>
                    <a:lnTo>
                      <a:pt x="273" y="0"/>
                    </a:lnTo>
                    <a:lnTo>
                      <a:pt x="460" y="68"/>
                    </a:lnTo>
                  </a:path>
                </a:pathLst>
              </a:custGeom>
              <a:noFill/>
              <a:ln w="9525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 sz="1800" b="0"/>
              </a:p>
            </p:txBody>
          </p:sp>
        </p:grpSp>
        <p:sp>
          <p:nvSpPr>
            <p:cNvPr id="94309" name="Freeform 78"/>
            <p:cNvSpPr>
              <a:spLocks/>
            </p:cNvSpPr>
            <p:nvPr/>
          </p:nvSpPr>
          <p:spPr bwMode="auto">
            <a:xfrm>
              <a:off x="1907" y="1194"/>
              <a:ext cx="291" cy="53"/>
            </a:xfrm>
            <a:custGeom>
              <a:avLst/>
              <a:gdLst>
                <a:gd name="T0" fmla="*/ 291 w 291"/>
                <a:gd name="T1" fmla="*/ 53 h 53"/>
                <a:gd name="T2" fmla="*/ 253 w 291"/>
                <a:gd name="T3" fmla="*/ 2 h 53"/>
                <a:gd name="T4" fmla="*/ 216 w 291"/>
                <a:gd name="T5" fmla="*/ 2 h 53"/>
                <a:gd name="T6" fmla="*/ 115 w 291"/>
                <a:gd name="T7" fmla="*/ 33 h 53"/>
                <a:gd name="T8" fmla="*/ 72 w 291"/>
                <a:gd name="T9" fmla="*/ 26 h 53"/>
                <a:gd name="T10" fmla="*/ 0 w 291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1"/>
                <a:gd name="T19" fmla="*/ 0 h 53"/>
                <a:gd name="T20" fmla="*/ 291 w 291"/>
                <a:gd name="T21" fmla="*/ 53 h 5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1" h="53">
                  <a:moveTo>
                    <a:pt x="291" y="53"/>
                  </a:moveTo>
                  <a:lnTo>
                    <a:pt x="253" y="2"/>
                  </a:lnTo>
                  <a:lnTo>
                    <a:pt x="216" y="2"/>
                  </a:lnTo>
                  <a:lnTo>
                    <a:pt x="115" y="33"/>
                  </a:lnTo>
                  <a:lnTo>
                    <a:pt x="72" y="26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1800" b="0"/>
            </a:p>
          </p:txBody>
        </p:sp>
      </p:grpSp>
      <p:grpSp>
        <p:nvGrpSpPr>
          <p:cNvPr id="18" name="Group 79"/>
          <p:cNvGrpSpPr>
            <a:grpSpLocks/>
          </p:cNvGrpSpPr>
          <p:nvPr/>
        </p:nvGrpSpPr>
        <p:grpSpPr bwMode="auto">
          <a:xfrm>
            <a:off x="6629400" y="4505325"/>
            <a:ext cx="452438" cy="463550"/>
            <a:chOff x="1634" y="3092"/>
            <a:chExt cx="336" cy="344"/>
          </a:xfrm>
        </p:grpSpPr>
        <p:sp>
          <p:nvSpPr>
            <p:cNvPr id="94311" name="Rectangle 80"/>
            <p:cNvSpPr>
              <a:spLocks noChangeAspect="1" noChangeArrowheads="1"/>
            </p:cNvSpPr>
            <p:nvPr/>
          </p:nvSpPr>
          <p:spPr bwMode="auto">
            <a:xfrm>
              <a:off x="1634" y="3395"/>
              <a:ext cx="41" cy="41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pt-BR" sz="1800" b="0"/>
            </a:p>
          </p:txBody>
        </p:sp>
        <p:sp>
          <p:nvSpPr>
            <p:cNvPr id="94312" name="Rectangle 81"/>
            <p:cNvSpPr>
              <a:spLocks noChangeAspect="1" noChangeArrowheads="1"/>
            </p:cNvSpPr>
            <p:nvPr/>
          </p:nvSpPr>
          <p:spPr bwMode="auto">
            <a:xfrm>
              <a:off x="1823" y="3263"/>
              <a:ext cx="41" cy="41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pt-BR" sz="1800" b="0"/>
            </a:p>
          </p:txBody>
        </p:sp>
        <p:sp>
          <p:nvSpPr>
            <p:cNvPr id="94313" name="Freeform 82"/>
            <p:cNvSpPr>
              <a:spLocks/>
            </p:cNvSpPr>
            <p:nvPr/>
          </p:nvSpPr>
          <p:spPr bwMode="auto">
            <a:xfrm>
              <a:off x="1665" y="3092"/>
              <a:ext cx="305" cy="324"/>
            </a:xfrm>
            <a:custGeom>
              <a:avLst/>
              <a:gdLst>
                <a:gd name="T0" fmla="*/ 0 w 305"/>
                <a:gd name="T1" fmla="*/ 324 h 324"/>
                <a:gd name="T2" fmla="*/ 180 w 305"/>
                <a:gd name="T3" fmla="*/ 193 h 324"/>
                <a:gd name="T4" fmla="*/ 305 w 305"/>
                <a:gd name="T5" fmla="*/ 0 h 324"/>
                <a:gd name="T6" fmla="*/ 0 60000 65536"/>
                <a:gd name="T7" fmla="*/ 0 60000 65536"/>
                <a:gd name="T8" fmla="*/ 0 60000 65536"/>
                <a:gd name="T9" fmla="*/ 0 w 305"/>
                <a:gd name="T10" fmla="*/ 0 h 324"/>
                <a:gd name="T11" fmla="*/ 305 w 305"/>
                <a:gd name="T12" fmla="*/ 324 h 32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05" h="324">
                  <a:moveTo>
                    <a:pt x="0" y="324"/>
                  </a:moveTo>
                  <a:lnTo>
                    <a:pt x="180" y="193"/>
                  </a:lnTo>
                  <a:lnTo>
                    <a:pt x="305" y="0"/>
                  </a:lnTo>
                </a:path>
              </a:pathLst>
            </a:custGeom>
            <a:noFill/>
            <a:ln w="952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1800" b="0"/>
            </a:p>
          </p:txBody>
        </p:sp>
      </p:grpSp>
      <p:grpSp>
        <p:nvGrpSpPr>
          <p:cNvPr id="19" name="Group 83"/>
          <p:cNvGrpSpPr>
            <a:grpSpLocks/>
          </p:cNvGrpSpPr>
          <p:nvPr/>
        </p:nvGrpSpPr>
        <p:grpSpPr bwMode="auto">
          <a:xfrm>
            <a:off x="6953250" y="2036763"/>
            <a:ext cx="174625" cy="323850"/>
            <a:chOff x="1876" y="1260"/>
            <a:chExt cx="128" cy="241"/>
          </a:xfrm>
        </p:grpSpPr>
        <p:sp>
          <p:nvSpPr>
            <p:cNvPr id="94315" name="Rectangle 84"/>
            <p:cNvSpPr>
              <a:spLocks noChangeAspect="1" noChangeArrowheads="1"/>
            </p:cNvSpPr>
            <p:nvPr/>
          </p:nvSpPr>
          <p:spPr bwMode="auto">
            <a:xfrm>
              <a:off x="1876" y="1460"/>
              <a:ext cx="41" cy="41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pt-BR" sz="1800" b="0"/>
            </a:p>
          </p:txBody>
        </p:sp>
        <p:sp>
          <p:nvSpPr>
            <p:cNvPr id="94316" name="Freeform 85"/>
            <p:cNvSpPr>
              <a:spLocks/>
            </p:cNvSpPr>
            <p:nvPr/>
          </p:nvSpPr>
          <p:spPr bwMode="auto">
            <a:xfrm>
              <a:off x="1899" y="1260"/>
              <a:ext cx="105" cy="201"/>
            </a:xfrm>
            <a:custGeom>
              <a:avLst/>
              <a:gdLst>
                <a:gd name="T0" fmla="*/ 0 w 105"/>
                <a:gd name="T1" fmla="*/ 201 h 201"/>
                <a:gd name="T2" fmla="*/ 105 w 105"/>
                <a:gd name="T3" fmla="*/ 0 h 201"/>
                <a:gd name="T4" fmla="*/ 0 60000 65536"/>
                <a:gd name="T5" fmla="*/ 0 60000 65536"/>
                <a:gd name="T6" fmla="*/ 0 w 105"/>
                <a:gd name="T7" fmla="*/ 0 h 201"/>
                <a:gd name="T8" fmla="*/ 105 w 105"/>
                <a:gd name="T9" fmla="*/ 201 h 20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5" h="201">
                  <a:moveTo>
                    <a:pt x="0" y="201"/>
                  </a:moveTo>
                  <a:lnTo>
                    <a:pt x="105" y="0"/>
                  </a:lnTo>
                </a:path>
              </a:pathLst>
            </a:custGeom>
            <a:noFill/>
            <a:ln w="952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1800" b="0"/>
            </a:p>
          </p:txBody>
        </p:sp>
      </p:grpSp>
      <p:grpSp>
        <p:nvGrpSpPr>
          <p:cNvPr id="20" name="Group 86"/>
          <p:cNvGrpSpPr>
            <a:grpSpLocks/>
          </p:cNvGrpSpPr>
          <p:nvPr/>
        </p:nvGrpSpPr>
        <p:grpSpPr bwMode="auto">
          <a:xfrm>
            <a:off x="6494463" y="4230688"/>
            <a:ext cx="574675" cy="323850"/>
            <a:chOff x="1535" y="2888"/>
            <a:chExt cx="427" cy="240"/>
          </a:xfrm>
        </p:grpSpPr>
        <p:sp>
          <p:nvSpPr>
            <p:cNvPr id="94318" name="Freeform 87"/>
            <p:cNvSpPr>
              <a:spLocks/>
            </p:cNvSpPr>
            <p:nvPr/>
          </p:nvSpPr>
          <p:spPr bwMode="auto">
            <a:xfrm>
              <a:off x="1577" y="2928"/>
              <a:ext cx="103" cy="179"/>
            </a:xfrm>
            <a:custGeom>
              <a:avLst/>
              <a:gdLst>
                <a:gd name="T0" fmla="*/ 103 w 103"/>
                <a:gd name="T1" fmla="*/ 179 h 179"/>
                <a:gd name="T2" fmla="*/ 0 w 103"/>
                <a:gd name="T3" fmla="*/ 0 h 179"/>
                <a:gd name="T4" fmla="*/ 0 60000 65536"/>
                <a:gd name="T5" fmla="*/ 0 60000 65536"/>
                <a:gd name="T6" fmla="*/ 0 w 103"/>
                <a:gd name="T7" fmla="*/ 0 h 179"/>
                <a:gd name="T8" fmla="*/ 103 w 103"/>
                <a:gd name="T9" fmla="*/ 179 h 17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3" h="179">
                  <a:moveTo>
                    <a:pt x="103" y="179"/>
                  </a:move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1800" b="0"/>
            </a:p>
          </p:txBody>
        </p:sp>
        <p:sp>
          <p:nvSpPr>
            <p:cNvPr id="94319" name="Rectangle 88"/>
            <p:cNvSpPr>
              <a:spLocks noChangeAspect="1" noChangeArrowheads="1"/>
            </p:cNvSpPr>
            <p:nvPr/>
          </p:nvSpPr>
          <p:spPr bwMode="auto">
            <a:xfrm>
              <a:off x="1535" y="2888"/>
              <a:ext cx="41" cy="41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pt-BR" sz="1800" b="0"/>
            </a:p>
          </p:txBody>
        </p:sp>
        <p:sp>
          <p:nvSpPr>
            <p:cNvPr id="94320" name="Rectangle 89"/>
            <p:cNvSpPr>
              <a:spLocks noChangeAspect="1" noChangeArrowheads="1"/>
            </p:cNvSpPr>
            <p:nvPr/>
          </p:nvSpPr>
          <p:spPr bwMode="auto">
            <a:xfrm>
              <a:off x="1661" y="3087"/>
              <a:ext cx="41" cy="41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pt-BR" sz="1800" b="0"/>
            </a:p>
          </p:txBody>
        </p:sp>
        <p:sp>
          <p:nvSpPr>
            <p:cNvPr id="94321" name="Freeform 90"/>
            <p:cNvSpPr>
              <a:spLocks/>
            </p:cNvSpPr>
            <p:nvPr/>
          </p:nvSpPr>
          <p:spPr bwMode="auto">
            <a:xfrm>
              <a:off x="1698" y="3065"/>
              <a:ext cx="264" cy="42"/>
            </a:xfrm>
            <a:custGeom>
              <a:avLst/>
              <a:gdLst>
                <a:gd name="T0" fmla="*/ 0 w 264"/>
                <a:gd name="T1" fmla="*/ 42 h 42"/>
                <a:gd name="T2" fmla="*/ 264 w 264"/>
                <a:gd name="T3" fmla="*/ 0 h 42"/>
                <a:gd name="T4" fmla="*/ 0 60000 65536"/>
                <a:gd name="T5" fmla="*/ 0 60000 65536"/>
                <a:gd name="T6" fmla="*/ 0 w 264"/>
                <a:gd name="T7" fmla="*/ 0 h 42"/>
                <a:gd name="T8" fmla="*/ 264 w 264"/>
                <a:gd name="T9" fmla="*/ 42 h 4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64" h="42">
                  <a:moveTo>
                    <a:pt x="0" y="42"/>
                  </a:moveTo>
                  <a:lnTo>
                    <a:pt x="264" y="0"/>
                  </a:lnTo>
                </a:path>
              </a:pathLst>
            </a:custGeom>
            <a:noFill/>
            <a:ln w="952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1800" b="0"/>
            </a:p>
          </p:txBody>
        </p:sp>
      </p:grpSp>
      <p:grpSp>
        <p:nvGrpSpPr>
          <p:cNvPr id="21" name="Group 91"/>
          <p:cNvGrpSpPr>
            <a:grpSpLocks/>
          </p:cNvGrpSpPr>
          <p:nvPr/>
        </p:nvGrpSpPr>
        <p:grpSpPr bwMode="auto">
          <a:xfrm>
            <a:off x="6391275" y="3249613"/>
            <a:ext cx="520700" cy="177800"/>
            <a:chOff x="1458" y="2160"/>
            <a:chExt cx="386" cy="132"/>
          </a:xfrm>
        </p:grpSpPr>
        <p:sp>
          <p:nvSpPr>
            <p:cNvPr id="94323" name="Rectangle 92"/>
            <p:cNvSpPr>
              <a:spLocks noChangeAspect="1" noChangeArrowheads="1"/>
            </p:cNvSpPr>
            <p:nvPr/>
          </p:nvSpPr>
          <p:spPr bwMode="auto">
            <a:xfrm>
              <a:off x="1655" y="2251"/>
              <a:ext cx="41" cy="41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pt-BR" sz="1800" b="0"/>
            </a:p>
          </p:txBody>
        </p:sp>
        <p:sp>
          <p:nvSpPr>
            <p:cNvPr id="94324" name="Rectangle 93"/>
            <p:cNvSpPr>
              <a:spLocks noChangeAspect="1" noChangeArrowheads="1"/>
            </p:cNvSpPr>
            <p:nvPr/>
          </p:nvSpPr>
          <p:spPr bwMode="auto">
            <a:xfrm>
              <a:off x="1458" y="2160"/>
              <a:ext cx="41" cy="41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pt-BR" sz="1800" b="0"/>
            </a:p>
          </p:txBody>
        </p:sp>
        <p:sp>
          <p:nvSpPr>
            <p:cNvPr id="94325" name="Freeform 94"/>
            <p:cNvSpPr>
              <a:spLocks/>
            </p:cNvSpPr>
            <p:nvPr/>
          </p:nvSpPr>
          <p:spPr bwMode="auto">
            <a:xfrm>
              <a:off x="1497" y="2183"/>
              <a:ext cx="347" cy="88"/>
            </a:xfrm>
            <a:custGeom>
              <a:avLst/>
              <a:gdLst>
                <a:gd name="T0" fmla="*/ 0 w 347"/>
                <a:gd name="T1" fmla="*/ 0 h 88"/>
                <a:gd name="T2" fmla="*/ 158 w 347"/>
                <a:gd name="T3" fmla="*/ 88 h 88"/>
                <a:gd name="T4" fmla="*/ 198 w 347"/>
                <a:gd name="T5" fmla="*/ 85 h 88"/>
                <a:gd name="T6" fmla="*/ 347 w 347"/>
                <a:gd name="T7" fmla="*/ 46 h 8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47"/>
                <a:gd name="T13" fmla="*/ 0 h 88"/>
                <a:gd name="T14" fmla="*/ 347 w 347"/>
                <a:gd name="T15" fmla="*/ 88 h 8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47" h="88">
                  <a:moveTo>
                    <a:pt x="0" y="0"/>
                  </a:moveTo>
                  <a:lnTo>
                    <a:pt x="158" y="88"/>
                  </a:lnTo>
                  <a:lnTo>
                    <a:pt x="198" y="85"/>
                  </a:lnTo>
                  <a:lnTo>
                    <a:pt x="347" y="46"/>
                  </a:lnTo>
                </a:path>
              </a:pathLst>
            </a:custGeom>
            <a:noFill/>
            <a:ln w="952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1800" b="0"/>
            </a:p>
          </p:txBody>
        </p:sp>
      </p:grpSp>
      <p:grpSp>
        <p:nvGrpSpPr>
          <p:cNvPr id="23" name="Group 95"/>
          <p:cNvGrpSpPr>
            <a:grpSpLocks/>
          </p:cNvGrpSpPr>
          <p:nvPr/>
        </p:nvGrpSpPr>
        <p:grpSpPr bwMode="auto">
          <a:xfrm>
            <a:off x="7964488" y="2768600"/>
            <a:ext cx="233362" cy="369888"/>
            <a:chOff x="2625" y="1803"/>
            <a:chExt cx="174" cy="275"/>
          </a:xfrm>
        </p:grpSpPr>
        <p:sp>
          <p:nvSpPr>
            <p:cNvPr id="94327" name="Freeform 96"/>
            <p:cNvSpPr>
              <a:spLocks/>
            </p:cNvSpPr>
            <p:nvPr/>
          </p:nvSpPr>
          <p:spPr bwMode="auto">
            <a:xfrm>
              <a:off x="2640" y="1842"/>
              <a:ext cx="143" cy="236"/>
            </a:xfrm>
            <a:custGeom>
              <a:avLst/>
              <a:gdLst>
                <a:gd name="T0" fmla="*/ 0 w 143"/>
                <a:gd name="T1" fmla="*/ 236 h 236"/>
                <a:gd name="T2" fmla="*/ 39 w 143"/>
                <a:gd name="T3" fmla="*/ 180 h 236"/>
                <a:gd name="T4" fmla="*/ 65 w 143"/>
                <a:gd name="T5" fmla="*/ 180 h 236"/>
                <a:gd name="T6" fmla="*/ 66 w 143"/>
                <a:gd name="T7" fmla="*/ 165 h 236"/>
                <a:gd name="T8" fmla="*/ 47 w 143"/>
                <a:gd name="T9" fmla="*/ 167 h 236"/>
                <a:gd name="T10" fmla="*/ 143 w 143"/>
                <a:gd name="T11" fmla="*/ 0 h 2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3"/>
                <a:gd name="T19" fmla="*/ 0 h 236"/>
                <a:gd name="T20" fmla="*/ 143 w 143"/>
                <a:gd name="T21" fmla="*/ 236 h 2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3" h="236">
                  <a:moveTo>
                    <a:pt x="0" y="236"/>
                  </a:moveTo>
                  <a:lnTo>
                    <a:pt x="39" y="180"/>
                  </a:lnTo>
                  <a:lnTo>
                    <a:pt x="65" y="180"/>
                  </a:lnTo>
                  <a:lnTo>
                    <a:pt x="66" y="165"/>
                  </a:lnTo>
                  <a:lnTo>
                    <a:pt x="47" y="167"/>
                  </a:lnTo>
                  <a:lnTo>
                    <a:pt x="143" y="0"/>
                  </a:lnTo>
                </a:path>
              </a:pathLst>
            </a:custGeom>
            <a:noFill/>
            <a:ln w="952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1800" b="0"/>
            </a:p>
          </p:txBody>
        </p:sp>
        <p:grpSp>
          <p:nvGrpSpPr>
            <p:cNvPr id="94328" name="Group 97"/>
            <p:cNvGrpSpPr>
              <a:grpSpLocks/>
            </p:cNvGrpSpPr>
            <p:nvPr/>
          </p:nvGrpSpPr>
          <p:grpSpPr bwMode="auto">
            <a:xfrm>
              <a:off x="2625" y="1803"/>
              <a:ext cx="174" cy="273"/>
              <a:chOff x="2625" y="1803"/>
              <a:chExt cx="174" cy="273"/>
            </a:xfrm>
          </p:grpSpPr>
          <p:sp>
            <p:nvSpPr>
              <p:cNvPr id="94329" name="Rectangle 98"/>
              <p:cNvSpPr>
                <a:spLocks noChangeAspect="1" noChangeArrowheads="1"/>
              </p:cNvSpPr>
              <p:nvPr/>
            </p:nvSpPr>
            <p:spPr bwMode="auto">
              <a:xfrm>
                <a:off x="2703" y="1995"/>
                <a:ext cx="41" cy="41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pt-BR" sz="1800" b="0"/>
              </a:p>
            </p:txBody>
          </p:sp>
          <p:sp>
            <p:nvSpPr>
              <p:cNvPr id="94330" name="Rectangle 99"/>
              <p:cNvSpPr>
                <a:spLocks noChangeAspect="1" noChangeArrowheads="1"/>
              </p:cNvSpPr>
              <p:nvPr/>
            </p:nvSpPr>
            <p:spPr bwMode="auto">
              <a:xfrm>
                <a:off x="2671" y="1888"/>
                <a:ext cx="41" cy="41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pt-BR" sz="1800" b="0"/>
              </a:p>
            </p:txBody>
          </p:sp>
          <p:sp>
            <p:nvSpPr>
              <p:cNvPr id="94331" name="Rectangle 100"/>
              <p:cNvSpPr>
                <a:spLocks noChangeAspect="1" noChangeArrowheads="1"/>
              </p:cNvSpPr>
              <p:nvPr/>
            </p:nvSpPr>
            <p:spPr bwMode="auto">
              <a:xfrm>
                <a:off x="2758" y="1803"/>
                <a:ext cx="41" cy="41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pt-BR" sz="1800" b="0"/>
              </a:p>
            </p:txBody>
          </p:sp>
          <p:sp>
            <p:nvSpPr>
              <p:cNvPr id="94332" name="Freeform 101"/>
              <p:cNvSpPr>
                <a:spLocks/>
              </p:cNvSpPr>
              <p:nvPr/>
            </p:nvSpPr>
            <p:spPr bwMode="auto">
              <a:xfrm>
                <a:off x="2625" y="1835"/>
                <a:ext cx="143" cy="241"/>
              </a:xfrm>
              <a:custGeom>
                <a:avLst/>
                <a:gdLst>
                  <a:gd name="T0" fmla="*/ 0 w 143"/>
                  <a:gd name="T1" fmla="*/ 241 h 241"/>
                  <a:gd name="T2" fmla="*/ 101 w 143"/>
                  <a:gd name="T3" fmla="*/ 78 h 241"/>
                  <a:gd name="T4" fmla="*/ 87 w 143"/>
                  <a:gd name="T5" fmla="*/ 79 h 241"/>
                  <a:gd name="T6" fmla="*/ 87 w 143"/>
                  <a:gd name="T7" fmla="*/ 69 h 241"/>
                  <a:gd name="T8" fmla="*/ 102 w 143"/>
                  <a:gd name="T9" fmla="*/ 67 h 241"/>
                  <a:gd name="T10" fmla="*/ 143 w 143"/>
                  <a:gd name="T11" fmla="*/ 0 h 2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43"/>
                  <a:gd name="T19" fmla="*/ 0 h 241"/>
                  <a:gd name="T20" fmla="*/ 143 w 143"/>
                  <a:gd name="T21" fmla="*/ 241 h 24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43" h="241">
                    <a:moveTo>
                      <a:pt x="0" y="241"/>
                    </a:moveTo>
                    <a:lnTo>
                      <a:pt x="101" y="78"/>
                    </a:lnTo>
                    <a:lnTo>
                      <a:pt x="87" y="79"/>
                    </a:lnTo>
                    <a:lnTo>
                      <a:pt x="87" y="69"/>
                    </a:lnTo>
                    <a:lnTo>
                      <a:pt x="102" y="67"/>
                    </a:lnTo>
                    <a:lnTo>
                      <a:pt x="143" y="0"/>
                    </a:lnTo>
                  </a:path>
                </a:pathLst>
              </a:custGeom>
              <a:noFill/>
              <a:ln w="9525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 sz="1800" b="0"/>
              </a:p>
            </p:txBody>
          </p:sp>
        </p:grpSp>
      </p:grpSp>
      <p:grpSp>
        <p:nvGrpSpPr>
          <p:cNvPr id="25" name="Group 102"/>
          <p:cNvGrpSpPr>
            <a:grpSpLocks/>
          </p:cNvGrpSpPr>
          <p:nvPr/>
        </p:nvGrpSpPr>
        <p:grpSpPr bwMode="auto">
          <a:xfrm>
            <a:off x="8194675" y="2797175"/>
            <a:ext cx="395288" cy="177800"/>
            <a:chOff x="2796" y="1824"/>
            <a:chExt cx="294" cy="133"/>
          </a:xfrm>
        </p:grpSpPr>
        <p:sp>
          <p:nvSpPr>
            <p:cNvPr id="94334" name="Rectangle 103"/>
            <p:cNvSpPr>
              <a:spLocks noChangeAspect="1" noChangeArrowheads="1"/>
            </p:cNvSpPr>
            <p:nvPr/>
          </p:nvSpPr>
          <p:spPr bwMode="auto">
            <a:xfrm>
              <a:off x="2989" y="1916"/>
              <a:ext cx="41" cy="41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pt-BR" sz="1800" b="0"/>
            </a:p>
          </p:txBody>
        </p:sp>
        <p:sp>
          <p:nvSpPr>
            <p:cNvPr id="94335" name="Rectangle 104"/>
            <p:cNvSpPr>
              <a:spLocks noChangeAspect="1" noChangeArrowheads="1"/>
            </p:cNvSpPr>
            <p:nvPr/>
          </p:nvSpPr>
          <p:spPr bwMode="auto">
            <a:xfrm>
              <a:off x="3049" y="1910"/>
              <a:ext cx="41" cy="41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pt-BR" sz="1800" b="0"/>
            </a:p>
          </p:txBody>
        </p:sp>
        <p:sp>
          <p:nvSpPr>
            <p:cNvPr id="94336" name="Freeform 105"/>
            <p:cNvSpPr>
              <a:spLocks/>
            </p:cNvSpPr>
            <p:nvPr/>
          </p:nvSpPr>
          <p:spPr bwMode="auto">
            <a:xfrm>
              <a:off x="2796" y="1824"/>
              <a:ext cx="257" cy="93"/>
            </a:xfrm>
            <a:custGeom>
              <a:avLst/>
              <a:gdLst>
                <a:gd name="T0" fmla="*/ 0 w 257"/>
                <a:gd name="T1" fmla="*/ 0 h 93"/>
                <a:gd name="T2" fmla="*/ 216 w 257"/>
                <a:gd name="T3" fmla="*/ 77 h 93"/>
                <a:gd name="T4" fmla="*/ 215 w 257"/>
                <a:gd name="T5" fmla="*/ 92 h 93"/>
                <a:gd name="T6" fmla="*/ 216 w 257"/>
                <a:gd name="T7" fmla="*/ 80 h 93"/>
                <a:gd name="T8" fmla="*/ 257 w 257"/>
                <a:gd name="T9" fmla="*/ 93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7"/>
                <a:gd name="T16" fmla="*/ 0 h 93"/>
                <a:gd name="T17" fmla="*/ 257 w 257"/>
                <a:gd name="T18" fmla="*/ 93 h 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7" h="93">
                  <a:moveTo>
                    <a:pt x="0" y="0"/>
                  </a:moveTo>
                  <a:lnTo>
                    <a:pt x="216" y="77"/>
                  </a:lnTo>
                  <a:lnTo>
                    <a:pt x="215" y="92"/>
                  </a:lnTo>
                  <a:lnTo>
                    <a:pt x="216" y="80"/>
                  </a:lnTo>
                  <a:lnTo>
                    <a:pt x="257" y="93"/>
                  </a:lnTo>
                </a:path>
              </a:pathLst>
            </a:custGeom>
            <a:noFill/>
            <a:ln w="952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1800" b="0"/>
            </a:p>
          </p:txBody>
        </p:sp>
      </p:grpSp>
      <p:grpSp>
        <p:nvGrpSpPr>
          <p:cNvPr id="26" name="Group 106"/>
          <p:cNvGrpSpPr>
            <a:grpSpLocks/>
          </p:cNvGrpSpPr>
          <p:nvPr/>
        </p:nvGrpSpPr>
        <p:grpSpPr bwMode="auto">
          <a:xfrm>
            <a:off x="7986713" y="3168650"/>
            <a:ext cx="206375" cy="114300"/>
            <a:chOff x="2642" y="2101"/>
            <a:chExt cx="153" cy="84"/>
          </a:xfrm>
        </p:grpSpPr>
        <p:sp>
          <p:nvSpPr>
            <p:cNvPr id="94338" name="Rectangle 107"/>
            <p:cNvSpPr>
              <a:spLocks noChangeAspect="1" noChangeArrowheads="1"/>
            </p:cNvSpPr>
            <p:nvPr/>
          </p:nvSpPr>
          <p:spPr bwMode="auto">
            <a:xfrm>
              <a:off x="2754" y="2144"/>
              <a:ext cx="41" cy="41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pt-BR" sz="1800" b="0"/>
            </a:p>
          </p:txBody>
        </p:sp>
        <p:sp>
          <p:nvSpPr>
            <p:cNvPr id="94339" name="Rectangle 108"/>
            <p:cNvSpPr>
              <a:spLocks noChangeAspect="1" noChangeArrowheads="1"/>
            </p:cNvSpPr>
            <p:nvPr/>
          </p:nvSpPr>
          <p:spPr bwMode="auto">
            <a:xfrm>
              <a:off x="2653" y="2101"/>
              <a:ext cx="41" cy="41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pt-BR" sz="1800" b="0"/>
            </a:p>
          </p:txBody>
        </p:sp>
        <p:sp>
          <p:nvSpPr>
            <p:cNvPr id="94340" name="Freeform 109"/>
            <p:cNvSpPr>
              <a:spLocks/>
            </p:cNvSpPr>
            <p:nvPr/>
          </p:nvSpPr>
          <p:spPr bwMode="auto">
            <a:xfrm>
              <a:off x="2642" y="2108"/>
              <a:ext cx="114" cy="55"/>
            </a:xfrm>
            <a:custGeom>
              <a:avLst/>
              <a:gdLst>
                <a:gd name="T0" fmla="*/ 0 w 114"/>
                <a:gd name="T1" fmla="*/ 0 h 55"/>
                <a:gd name="T2" fmla="*/ 52 w 114"/>
                <a:gd name="T3" fmla="*/ 16 h 55"/>
                <a:gd name="T4" fmla="*/ 114 w 114"/>
                <a:gd name="T5" fmla="*/ 55 h 55"/>
                <a:gd name="T6" fmla="*/ 0 60000 65536"/>
                <a:gd name="T7" fmla="*/ 0 60000 65536"/>
                <a:gd name="T8" fmla="*/ 0 60000 65536"/>
                <a:gd name="T9" fmla="*/ 0 w 114"/>
                <a:gd name="T10" fmla="*/ 0 h 55"/>
                <a:gd name="T11" fmla="*/ 114 w 114"/>
                <a:gd name="T12" fmla="*/ 55 h 5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4" h="55">
                  <a:moveTo>
                    <a:pt x="0" y="0"/>
                  </a:moveTo>
                  <a:lnTo>
                    <a:pt x="52" y="16"/>
                  </a:lnTo>
                  <a:lnTo>
                    <a:pt x="114" y="55"/>
                  </a:lnTo>
                </a:path>
              </a:pathLst>
            </a:custGeom>
            <a:noFill/>
            <a:ln w="952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1800" b="0"/>
            </a:p>
          </p:txBody>
        </p:sp>
      </p:grpSp>
      <p:grpSp>
        <p:nvGrpSpPr>
          <p:cNvPr id="27" name="Group 110"/>
          <p:cNvGrpSpPr>
            <a:grpSpLocks/>
          </p:cNvGrpSpPr>
          <p:nvPr/>
        </p:nvGrpSpPr>
        <p:grpSpPr bwMode="auto">
          <a:xfrm>
            <a:off x="7089775" y="3282950"/>
            <a:ext cx="989013" cy="217488"/>
            <a:chOff x="1977" y="2185"/>
            <a:chExt cx="733" cy="162"/>
          </a:xfrm>
        </p:grpSpPr>
        <p:sp>
          <p:nvSpPr>
            <p:cNvPr id="94342" name="Rectangle 111"/>
            <p:cNvSpPr>
              <a:spLocks noChangeAspect="1" noChangeArrowheads="1"/>
            </p:cNvSpPr>
            <p:nvPr/>
          </p:nvSpPr>
          <p:spPr bwMode="auto">
            <a:xfrm>
              <a:off x="2456" y="2193"/>
              <a:ext cx="41" cy="41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pt-BR" sz="1800" b="0"/>
            </a:p>
          </p:txBody>
        </p:sp>
        <p:sp>
          <p:nvSpPr>
            <p:cNvPr id="94343" name="Rectangle 112"/>
            <p:cNvSpPr>
              <a:spLocks noChangeAspect="1" noChangeArrowheads="1"/>
            </p:cNvSpPr>
            <p:nvPr/>
          </p:nvSpPr>
          <p:spPr bwMode="auto">
            <a:xfrm>
              <a:off x="2572" y="2227"/>
              <a:ext cx="41" cy="41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pt-BR" sz="1800" b="0"/>
            </a:p>
          </p:txBody>
        </p:sp>
        <p:sp>
          <p:nvSpPr>
            <p:cNvPr id="94344" name="Rectangle 113"/>
            <p:cNvSpPr>
              <a:spLocks noChangeAspect="1" noChangeArrowheads="1"/>
            </p:cNvSpPr>
            <p:nvPr/>
          </p:nvSpPr>
          <p:spPr bwMode="auto">
            <a:xfrm>
              <a:off x="2669" y="2306"/>
              <a:ext cx="41" cy="41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pt-BR" sz="1800" b="0"/>
            </a:p>
          </p:txBody>
        </p:sp>
        <p:sp>
          <p:nvSpPr>
            <p:cNvPr id="94345" name="Rectangle 114"/>
            <p:cNvSpPr>
              <a:spLocks noChangeAspect="1" noChangeArrowheads="1"/>
            </p:cNvSpPr>
            <p:nvPr/>
          </p:nvSpPr>
          <p:spPr bwMode="auto">
            <a:xfrm>
              <a:off x="2314" y="2185"/>
              <a:ext cx="41" cy="41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pt-BR" sz="1800" b="0"/>
            </a:p>
          </p:txBody>
        </p:sp>
        <p:sp>
          <p:nvSpPr>
            <p:cNvPr id="94346" name="Freeform 115"/>
            <p:cNvSpPr>
              <a:spLocks/>
            </p:cNvSpPr>
            <p:nvPr/>
          </p:nvSpPr>
          <p:spPr bwMode="auto">
            <a:xfrm>
              <a:off x="1977" y="2205"/>
              <a:ext cx="711" cy="138"/>
            </a:xfrm>
            <a:custGeom>
              <a:avLst/>
              <a:gdLst>
                <a:gd name="T0" fmla="*/ 0 w 711"/>
                <a:gd name="T1" fmla="*/ 138 h 138"/>
                <a:gd name="T2" fmla="*/ 339 w 711"/>
                <a:gd name="T3" fmla="*/ 2 h 138"/>
                <a:gd name="T4" fmla="*/ 377 w 711"/>
                <a:gd name="T5" fmla="*/ 0 h 138"/>
                <a:gd name="T6" fmla="*/ 477 w 711"/>
                <a:gd name="T7" fmla="*/ 9 h 138"/>
                <a:gd name="T8" fmla="*/ 519 w 711"/>
                <a:gd name="T9" fmla="*/ 9 h 138"/>
                <a:gd name="T10" fmla="*/ 595 w 711"/>
                <a:gd name="T11" fmla="*/ 45 h 138"/>
                <a:gd name="T12" fmla="*/ 633 w 711"/>
                <a:gd name="T13" fmla="*/ 57 h 138"/>
                <a:gd name="T14" fmla="*/ 711 w 711"/>
                <a:gd name="T15" fmla="*/ 121 h 1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11"/>
                <a:gd name="T25" fmla="*/ 0 h 138"/>
                <a:gd name="T26" fmla="*/ 711 w 711"/>
                <a:gd name="T27" fmla="*/ 138 h 13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11" h="138">
                  <a:moveTo>
                    <a:pt x="0" y="138"/>
                  </a:moveTo>
                  <a:lnTo>
                    <a:pt x="339" y="2"/>
                  </a:lnTo>
                  <a:lnTo>
                    <a:pt x="377" y="0"/>
                  </a:lnTo>
                  <a:lnTo>
                    <a:pt x="477" y="9"/>
                  </a:lnTo>
                  <a:lnTo>
                    <a:pt x="519" y="9"/>
                  </a:lnTo>
                  <a:lnTo>
                    <a:pt x="595" y="45"/>
                  </a:lnTo>
                  <a:lnTo>
                    <a:pt x="633" y="57"/>
                  </a:lnTo>
                  <a:lnTo>
                    <a:pt x="711" y="121"/>
                  </a:lnTo>
                </a:path>
              </a:pathLst>
            </a:custGeom>
            <a:noFill/>
            <a:ln w="952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1800" b="0"/>
            </a:p>
          </p:txBody>
        </p:sp>
      </p:grpSp>
      <p:grpSp>
        <p:nvGrpSpPr>
          <p:cNvPr id="28" name="Group 116"/>
          <p:cNvGrpSpPr>
            <a:grpSpLocks/>
          </p:cNvGrpSpPr>
          <p:nvPr/>
        </p:nvGrpSpPr>
        <p:grpSpPr bwMode="auto">
          <a:xfrm>
            <a:off x="6980238" y="3783013"/>
            <a:ext cx="514350" cy="665162"/>
            <a:chOff x="1896" y="2556"/>
            <a:chExt cx="380" cy="494"/>
          </a:xfrm>
        </p:grpSpPr>
        <p:sp>
          <p:nvSpPr>
            <p:cNvPr id="94348" name="Rectangle 117"/>
            <p:cNvSpPr>
              <a:spLocks noChangeAspect="1" noChangeArrowheads="1"/>
            </p:cNvSpPr>
            <p:nvPr/>
          </p:nvSpPr>
          <p:spPr bwMode="auto">
            <a:xfrm>
              <a:off x="2235" y="2556"/>
              <a:ext cx="41" cy="41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pt-BR" sz="1800" b="0"/>
            </a:p>
          </p:txBody>
        </p:sp>
        <p:sp>
          <p:nvSpPr>
            <p:cNvPr id="94349" name="Rectangle 118"/>
            <p:cNvSpPr>
              <a:spLocks noChangeAspect="1" noChangeArrowheads="1"/>
            </p:cNvSpPr>
            <p:nvPr/>
          </p:nvSpPr>
          <p:spPr bwMode="auto">
            <a:xfrm>
              <a:off x="1896" y="2980"/>
              <a:ext cx="41" cy="41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pt-BR" sz="1800" b="0"/>
            </a:p>
          </p:txBody>
        </p:sp>
        <p:sp>
          <p:nvSpPr>
            <p:cNvPr id="94350" name="Rectangle 119"/>
            <p:cNvSpPr>
              <a:spLocks noChangeAspect="1" noChangeArrowheads="1"/>
            </p:cNvSpPr>
            <p:nvPr/>
          </p:nvSpPr>
          <p:spPr bwMode="auto">
            <a:xfrm>
              <a:off x="2154" y="2744"/>
              <a:ext cx="41" cy="41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pt-BR" sz="1800" b="0"/>
            </a:p>
          </p:txBody>
        </p:sp>
        <p:sp>
          <p:nvSpPr>
            <p:cNvPr id="94351" name="Freeform 120"/>
            <p:cNvSpPr>
              <a:spLocks/>
            </p:cNvSpPr>
            <p:nvPr/>
          </p:nvSpPr>
          <p:spPr bwMode="auto">
            <a:xfrm>
              <a:off x="1922" y="2592"/>
              <a:ext cx="333" cy="458"/>
            </a:xfrm>
            <a:custGeom>
              <a:avLst/>
              <a:gdLst>
                <a:gd name="T0" fmla="*/ 57 w 333"/>
                <a:gd name="T1" fmla="*/ 458 h 458"/>
                <a:gd name="T2" fmla="*/ 0 w 333"/>
                <a:gd name="T3" fmla="*/ 425 h 458"/>
                <a:gd name="T4" fmla="*/ 16 w 333"/>
                <a:gd name="T5" fmla="*/ 402 h 458"/>
                <a:gd name="T6" fmla="*/ 253 w 333"/>
                <a:gd name="T7" fmla="*/ 170 h 458"/>
                <a:gd name="T8" fmla="*/ 333 w 333"/>
                <a:gd name="T9" fmla="*/ 0 h 4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3"/>
                <a:gd name="T16" fmla="*/ 0 h 458"/>
                <a:gd name="T17" fmla="*/ 333 w 333"/>
                <a:gd name="T18" fmla="*/ 458 h 45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3" h="458">
                  <a:moveTo>
                    <a:pt x="57" y="458"/>
                  </a:moveTo>
                  <a:lnTo>
                    <a:pt x="0" y="425"/>
                  </a:lnTo>
                  <a:lnTo>
                    <a:pt x="16" y="402"/>
                  </a:lnTo>
                  <a:lnTo>
                    <a:pt x="253" y="170"/>
                  </a:lnTo>
                  <a:lnTo>
                    <a:pt x="333" y="0"/>
                  </a:lnTo>
                </a:path>
              </a:pathLst>
            </a:custGeom>
            <a:noFill/>
            <a:ln w="952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1800" b="0"/>
            </a:p>
          </p:txBody>
        </p:sp>
      </p:grpSp>
      <p:grpSp>
        <p:nvGrpSpPr>
          <p:cNvPr id="29" name="Group 121"/>
          <p:cNvGrpSpPr>
            <a:grpSpLocks/>
          </p:cNvGrpSpPr>
          <p:nvPr/>
        </p:nvGrpSpPr>
        <p:grpSpPr bwMode="auto">
          <a:xfrm>
            <a:off x="7089775" y="3502025"/>
            <a:ext cx="323850" cy="193675"/>
            <a:chOff x="1977" y="2348"/>
            <a:chExt cx="240" cy="143"/>
          </a:xfrm>
        </p:grpSpPr>
        <p:sp>
          <p:nvSpPr>
            <p:cNvPr id="94353" name="Rectangle 122"/>
            <p:cNvSpPr>
              <a:spLocks noChangeAspect="1" noChangeArrowheads="1"/>
            </p:cNvSpPr>
            <p:nvPr/>
          </p:nvSpPr>
          <p:spPr bwMode="auto">
            <a:xfrm>
              <a:off x="2176" y="2450"/>
              <a:ext cx="41" cy="41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pt-BR" sz="1800" b="0"/>
            </a:p>
          </p:txBody>
        </p:sp>
        <p:sp>
          <p:nvSpPr>
            <p:cNvPr id="94354" name="Freeform 123"/>
            <p:cNvSpPr>
              <a:spLocks/>
            </p:cNvSpPr>
            <p:nvPr/>
          </p:nvSpPr>
          <p:spPr bwMode="auto">
            <a:xfrm>
              <a:off x="1977" y="2348"/>
              <a:ext cx="204" cy="123"/>
            </a:xfrm>
            <a:custGeom>
              <a:avLst/>
              <a:gdLst>
                <a:gd name="T0" fmla="*/ 204 w 204"/>
                <a:gd name="T1" fmla="*/ 123 h 123"/>
                <a:gd name="T2" fmla="*/ 0 w 204"/>
                <a:gd name="T3" fmla="*/ 0 h 123"/>
                <a:gd name="T4" fmla="*/ 0 60000 65536"/>
                <a:gd name="T5" fmla="*/ 0 60000 65536"/>
                <a:gd name="T6" fmla="*/ 0 w 204"/>
                <a:gd name="T7" fmla="*/ 0 h 123"/>
                <a:gd name="T8" fmla="*/ 204 w 204"/>
                <a:gd name="T9" fmla="*/ 123 h 12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04" h="123">
                  <a:moveTo>
                    <a:pt x="204" y="123"/>
                  </a:move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1800" b="0"/>
            </a:p>
          </p:txBody>
        </p:sp>
      </p:grpSp>
      <p:grpSp>
        <p:nvGrpSpPr>
          <p:cNvPr id="30" name="Group 124"/>
          <p:cNvGrpSpPr>
            <a:grpSpLocks/>
          </p:cNvGrpSpPr>
          <p:nvPr/>
        </p:nvGrpSpPr>
        <p:grpSpPr bwMode="auto">
          <a:xfrm>
            <a:off x="7596188" y="3336925"/>
            <a:ext cx="80962" cy="112713"/>
            <a:chOff x="2352" y="2225"/>
            <a:chExt cx="61" cy="84"/>
          </a:xfrm>
        </p:grpSpPr>
        <p:sp>
          <p:nvSpPr>
            <p:cNvPr id="94356" name="Rectangle 125"/>
            <p:cNvSpPr>
              <a:spLocks noChangeAspect="1" noChangeArrowheads="1"/>
            </p:cNvSpPr>
            <p:nvPr/>
          </p:nvSpPr>
          <p:spPr bwMode="auto">
            <a:xfrm>
              <a:off x="2372" y="2268"/>
              <a:ext cx="41" cy="41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pt-BR" sz="1800" b="0"/>
            </a:p>
          </p:txBody>
        </p:sp>
        <p:sp>
          <p:nvSpPr>
            <p:cNvPr id="94357" name="Freeform 126"/>
            <p:cNvSpPr>
              <a:spLocks/>
            </p:cNvSpPr>
            <p:nvPr/>
          </p:nvSpPr>
          <p:spPr bwMode="auto">
            <a:xfrm>
              <a:off x="2352" y="2225"/>
              <a:ext cx="26" cy="46"/>
            </a:xfrm>
            <a:custGeom>
              <a:avLst/>
              <a:gdLst>
                <a:gd name="T0" fmla="*/ 26 w 26"/>
                <a:gd name="T1" fmla="*/ 46 h 46"/>
                <a:gd name="T2" fmla="*/ 0 w 26"/>
                <a:gd name="T3" fmla="*/ 0 h 46"/>
                <a:gd name="T4" fmla="*/ 0 60000 65536"/>
                <a:gd name="T5" fmla="*/ 0 60000 65536"/>
                <a:gd name="T6" fmla="*/ 0 w 26"/>
                <a:gd name="T7" fmla="*/ 0 h 46"/>
                <a:gd name="T8" fmla="*/ 26 w 26"/>
                <a:gd name="T9" fmla="*/ 46 h 4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6" h="46">
                  <a:moveTo>
                    <a:pt x="26" y="46"/>
                  </a:move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1800" b="0"/>
            </a:p>
          </p:txBody>
        </p:sp>
      </p:grpSp>
      <p:grpSp>
        <p:nvGrpSpPr>
          <p:cNvPr id="94358" name="Group 150"/>
          <p:cNvGrpSpPr>
            <a:grpSpLocks/>
          </p:cNvGrpSpPr>
          <p:nvPr/>
        </p:nvGrpSpPr>
        <p:grpSpPr bwMode="auto">
          <a:xfrm>
            <a:off x="6696075" y="4541838"/>
            <a:ext cx="508000" cy="996950"/>
            <a:chOff x="4218" y="2861"/>
            <a:chExt cx="320" cy="628"/>
          </a:xfrm>
        </p:grpSpPr>
        <p:grpSp>
          <p:nvGrpSpPr>
            <p:cNvPr id="62570" name="Group 138"/>
            <p:cNvGrpSpPr>
              <a:grpSpLocks/>
            </p:cNvGrpSpPr>
            <p:nvPr/>
          </p:nvGrpSpPr>
          <p:grpSpPr bwMode="auto">
            <a:xfrm>
              <a:off x="4450" y="3454"/>
              <a:ext cx="88" cy="35"/>
              <a:chOff x="1958" y="3817"/>
              <a:chExt cx="103" cy="41"/>
            </a:xfrm>
          </p:grpSpPr>
          <p:sp>
            <p:nvSpPr>
              <p:cNvPr id="94360" name="Rectangle 139"/>
              <p:cNvSpPr>
                <a:spLocks noChangeAspect="1" noChangeArrowheads="1"/>
              </p:cNvSpPr>
              <p:nvPr/>
            </p:nvSpPr>
            <p:spPr bwMode="auto">
              <a:xfrm>
                <a:off x="2020" y="3817"/>
                <a:ext cx="41" cy="41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pt-BR" sz="1800" b="0"/>
              </a:p>
            </p:txBody>
          </p:sp>
          <p:sp>
            <p:nvSpPr>
              <p:cNvPr id="94361" name="Freeform 140"/>
              <p:cNvSpPr>
                <a:spLocks/>
              </p:cNvSpPr>
              <p:nvPr/>
            </p:nvSpPr>
            <p:spPr bwMode="auto">
              <a:xfrm>
                <a:off x="1958" y="3821"/>
                <a:ext cx="67" cy="16"/>
              </a:xfrm>
              <a:custGeom>
                <a:avLst/>
                <a:gdLst>
                  <a:gd name="T0" fmla="*/ 0 w 67"/>
                  <a:gd name="T1" fmla="*/ 0 h 16"/>
                  <a:gd name="T2" fmla="*/ 67 w 67"/>
                  <a:gd name="T3" fmla="*/ 16 h 16"/>
                  <a:gd name="T4" fmla="*/ 0 60000 65536"/>
                  <a:gd name="T5" fmla="*/ 0 60000 65536"/>
                  <a:gd name="T6" fmla="*/ 0 w 67"/>
                  <a:gd name="T7" fmla="*/ 0 h 16"/>
                  <a:gd name="T8" fmla="*/ 67 w 67"/>
                  <a:gd name="T9" fmla="*/ 16 h 1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7" h="16">
                    <a:moveTo>
                      <a:pt x="0" y="0"/>
                    </a:moveTo>
                    <a:lnTo>
                      <a:pt x="67" y="16"/>
                    </a:lnTo>
                  </a:path>
                </a:pathLst>
              </a:custGeom>
              <a:noFill/>
              <a:ln w="9525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 sz="1800" b="0"/>
              </a:p>
            </p:txBody>
          </p:sp>
        </p:grpSp>
        <p:grpSp>
          <p:nvGrpSpPr>
            <p:cNvPr id="62574" name="Group 141"/>
            <p:cNvGrpSpPr>
              <a:grpSpLocks/>
            </p:cNvGrpSpPr>
            <p:nvPr/>
          </p:nvGrpSpPr>
          <p:grpSpPr bwMode="auto">
            <a:xfrm>
              <a:off x="4218" y="2861"/>
              <a:ext cx="318" cy="584"/>
              <a:chOff x="1684" y="3118"/>
              <a:chExt cx="375" cy="689"/>
            </a:xfrm>
          </p:grpSpPr>
          <p:grpSp>
            <p:nvGrpSpPr>
              <p:cNvPr id="94363" name="Group 142"/>
              <p:cNvGrpSpPr>
                <a:grpSpLocks/>
              </p:cNvGrpSpPr>
              <p:nvPr/>
            </p:nvGrpSpPr>
            <p:grpSpPr bwMode="auto">
              <a:xfrm>
                <a:off x="1854" y="3321"/>
                <a:ext cx="205" cy="486"/>
                <a:chOff x="1854" y="3321"/>
                <a:chExt cx="205" cy="486"/>
              </a:xfrm>
            </p:grpSpPr>
            <p:sp>
              <p:nvSpPr>
                <p:cNvPr id="94364" name="Rectangle 143"/>
                <p:cNvSpPr>
                  <a:spLocks noChangeAspect="1" noChangeArrowheads="1"/>
                </p:cNvSpPr>
                <p:nvPr/>
              </p:nvSpPr>
              <p:spPr bwMode="auto">
                <a:xfrm>
                  <a:off x="1871" y="3335"/>
                  <a:ext cx="41" cy="41"/>
                </a:xfrm>
                <a:prstGeom prst="rect">
                  <a:avLst/>
                </a:pr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pt-BR" sz="1800" b="0"/>
                </a:p>
              </p:txBody>
            </p:sp>
            <p:sp>
              <p:nvSpPr>
                <p:cNvPr id="94365" name="Rectangle 144"/>
                <p:cNvSpPr>
                  <a:spLocks noChangeAspect="1" noChangeArrowheads="1"/>
                </p:cNvSpPr>
                <p:nvPr/>
              </p:nvSpPr>
              <p:spPr bwMode="auto">
                <a:xfrm>
                  <a:off x="2018" y="3578"/>
                  <a:ext cx="41" cy="41"/>
                </a:xfrm>
                <a:prstGeom prst="rect">
                  <a:avLst/>
                </a:pr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pt-BR" sz="1800" b="0"/>
                </a:p>
              </p:txBody>
            </p:sp>
            <p:sp>
              <p:nvSpPr>
                <p:cNvPr id="94366" name="Freeform 145"/>
                <p:cNvSpPr>
                  <a:spLocks/>
                </p:cNvSpPr>
                <p:nvPr/>
              </p:nvSpPr>
              <p:spPr bwMode="auto">
                <a:xfrm>
                  <a:off x="1854" y="3321"/>
                  <a:ext cx="185" cy="486"/>
                </a:xfrm>
                <a:custGeom>
                  <a:avLst/>
                  <a:gdLst>
                    <a:gd name="T0" fmla="*/ 96 w 185"/>
                    <a:gd name="T1" fmla="*/ 486 h 486"/>
                    <a:gd name="T2" fmla="*/ 185 w 185"/>
                    <a:gd name="T3" fmla="*/ 296 h 486"/>
                    <a:gd name="T4" fmla="*/ 185 w 185"/>
                    <a:gd name="T5" fmla="*/ 257 h 486"/>
                    <a:gd name="T6" fmla="*/ 17 w 185"/>
                    <a:gd name="T7" fmla="*/ 0 h 486"/>
                    <a:gd name="T8" fmla="*/ 0 w 185"/>
                    <a:gd name="T9" fmla="*/ 0 h 48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5"/>
                    <a:gd name="T16" fmla="*/ 0 h 486"/>
                    <a:gd name="T17" fmla="*/ 185 w 185"/>
                    <a:gd name="T18" fmla="*/ 486 h 48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5" h="486">
                      <a:moveTo>
                        <a:pt x="96" y="486"/>
                      </a:moveTo>
                      <a:lnTo>
                        <a:pt x="185" y="296"/>
                      </a:lnTo>
                      <a:lnTo>
                        <a:pt x="185" y="257"/>
                      </a:lnTo>
                      <a:lnTo>
                        <a:pt x="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solidFill>
                    <a:srgbClr val="0000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 sz="1800" b="0"/>
                </a:p>
              </p:txBody>
            </p:sp>
          </p:grpSp>
          <p:sp>
            <p:nvSpPr>
              <p:cNvPr id="94367" name="Freeform 146"/>
              <p:cNvSpPr>
                <a:spLocks/>
              </p:cNvSpPr>
              <p:nvPr/>
            </p:nvSpPr>
            <p:spPr bwMode="auto">
              <a:xfrm>
                <a:off x="1684" y="3118"/>
                <a:ext cx="152" cy="150"/>
              </a:xfrm>
              <a:custGeom>
                <a:avLst/>
                <a:gdLst>
                  <a:gd name="T0" fmla="*/ 0 w 152"/>
                  <a:gd name="T1" fmla="*/ 0 h 150"/>
                  <a:gd name="T2" fmla="*/ 152 w 152"/>
                  <a:gd name="T3" fmla="*/ 150 h 150"/>
                  <a:gd name="T4" fmla="*/ 0 60000 65536"/>
                  <a:gd name="T5" fmla="*/ 0 60000 65536"/>
                  <a:gd name="T6" fmla="*/ 0 w 152"/>
                  <a:gd name="T7" fmla="*/ 0 h 150"/>
                  <a:gd name="T8" fmla="*/ 152 w 152"/>
                  <a:gd name="T9" fmla="*/ 150 h 15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52" h="150">
                    <a:moveTo>
                      <a:pt x="0" y="0"/>
                    </a:moveTo>
                    <a:lnTo>
                      <a:pt x="152" y="150"/>
                    </a:lnTo>
                  </a:path>
                </a:pathLst>
              </a:custGeom>
              <a:noFill/>
              <a:ln w="9525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 sz="1800" b="0"/>
              </a:p>
            </p:txBody>
          </p:sp>
        </p:grpSp>
      </p:grpSp>
      <p:grpSp>
        <p:nvGrpSpPr>
          <p:cNvPr id="94368" name="Group 160"/>
          <p:cNvGrpSpPr>
            <a:grpSpLocks/>
          </p:cNvGrpSpPr>
          <p:nvPr/>
        </p:nvGrpSpPr>
        <p:grpSpPr bwMode="auto">
          <a:xfrm>
            <a:off x="5641975" y="4876800"/>
            <a:ext cx="1376363" cy="771525"/>
            <a:chOff x="3554" y="3072"/>
            <a:chExt cx="867" cy="486"/>
          </a:xfrm>
        </p:grpSpPr>
        <p:grpSp>
          <p:nvGrpSpPr>
            <p:cNvPr id="31" name="Group 127"/>
            <p:cNvGrpSpPr>
              <a:grpSpLocks/>
            </p:cNvGrpSpPr>
            <p:nvPr/>
          </p:nvGrpSpPr>
          <p:grpSpPr bwMode="auto">
            <a:xfrm>
              <a:off x="3554" y="3237"/>
              <a:ext cx="409" cy="142"/>
              <a:chOff x="902" y="3562"/>
              <a:chExt cx="481" cy="167"/>
            </a:xfrm>
          </p:grpSpPr>
          <p:sp>
            <p:nvSpPr>
              <p:cNvPr id="94370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1044" y="3688"/>
                <a:ext cx="41" cy="41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pt-BR" sz="1800" b="0"/>
              </a:p>
            </p:txBody>
          </p:sp>
          <p:sp>
            <p:nvSpPr>
              <p:cNvPr id="94371" name="Rectangle 129"/>
              <p:cNvSpPr>
                <a:spLocks noChangeAspect="1" noChangeArrowheads="1"/>
              </p:cNvSpPr>
              <p:nvPr/>
            </p:nvSpPr>
            <p:spPr bwMode="auto">
              <a:xfrm>
                <a:off x="902" y="3562"/>
                <a:ext cx="41" cy="41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pt-BR" sz="1800" b="0"/>
              </a:p>
            </p:txBody>
          </p:sp>
          <p:sp>
            <p:nvSpPr>
              <p:cNvPr id="94372" name="Freeform 130"/>
              <p:cNvSpPr>
                <a:spLocks/>
              </p:cNvSpPr>
              <p:nvPr/>
            </p:nvSpPr>
            <p:spPr bwMode="auto">
              <a:xfrm>
                <a:off x="939" y="3600"/>
                <a:ext cx="444" cy="111"/>
              </a:xfrm>
              <a:custGeom>
                <a:avLst/>
                <a:gdLst>
                  <a:gd name="T0" fmla="*/ 0 w 444"/>
                  <a:gd name="T1" fmla="*/ 0 h 111"/>
                  <a:gd name="T2" fmla="*/ 113 w 444"/>
                  <a:gd name="T3" fmla="*/ 110 h 111"/>
                  <a:gd name="T4" fmla="*/ 147 w 444"/>
                  <a:gd name="T5" fmla="*/ 111 h 111"/>
                  <a:gd name="T6" fmla="*/ 444 w 444"/>
                  <a:gd name="T7" fmla="*/ 30 h 1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44"/>
                  <a:gd name="T13" fmla="*/ 0 h 111"/>
                  <a:gd name="T14" fmla="*/ 444 w 444"/>
                  <a:gd name="T15" fmla="*/ 111 h 1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44" h="111">
                    <a:moveTo>
                      <a:pt x="0" y="0"/>
                    </a:moveTo>
                    <a:lnTo>
                      <a:pt x="113" y="110"/>
                    </a:lnTo>
                    <a:lnTo>
                      <a:pt x="147" y="111"/>
                    </a:lnTo>
                    <a:lnTo>
                      <a:pt x="444" y="30"/>
                    </a:lnTo>
                  </a:path>
                </a:pathLst>
              </a:custGeom>
              <a:noFill/>
              <a:ln w="9525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 sz="1800" b="0"/>
              </a:p>
            </p:txBody>
          </p:sp>
        </p:grpSp>
        <p:grpSp>
          <p:nvGrpSpPr>
            <p:cNvPr id="62561" name="Group 131"/>
            <p:cNvGrpSpPr>
              <a:grpSpLocks/>
            </p:cNvGrpSpPr>
            <p:nvPr/>
          </p:nvGrpSpPr>
          <p:grpSpPr bwMode="auto">
            <a:xfrm>
              <a:off x="4359" y="3475"/>
              <a:ext cx="62" cy="83"/>
              <a:chOff x="1850" y="3842"/>
              <a:chExt cx="73" cy="97"/>
            </a:xfrm>
          </p:grpSpPr>
          <p:sp>
            <p:nvSpPr>
              <p:cNvPr id="94374" name="Rectangle 132"/>
              <p:cNvSpPr>
                <a:spLocks noChangeAspect="1" noChangeArrowheads="1"/>
              </p:cNvSpPr>
              <p:nvPr/>
            </p:nvSpPr>
            <p:spPr bwMode="auto">
              <a:xfrm>
                <a:off x="1850" y="3898"/>
                <a:ext cx="41" cy="41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pt-BR" sz="1800" b="0"/>
              </a:p>
            </p:txBody>
          </p:sp>
          <p:sp>
            <p:nvSpPr>
              <p:cNvPr id="94375" name="Freeform 133"/>
              <p:cNvSpPr>
                <a:spLocks/>
              </p:cNvSpPr>
              <p:nvPr/>
            </p:nvSpPr>
            <p:spPr bwMode="auto">
              <a:xfrm>
                <a:off x="1884" y="3842"/>
                <a:ext cx="39" cy="57"/>
              </a:xfrm>
              <a:custGeom>
                <a:avLst/>
                <a:gdLst>
                  <a:gd name="T0" fmla="*/ 0 w 39"/>
                  <a:gd name="T1" fmla="*/ 57 h 57"/>
                  <a:gd name="T2" fmla="*/ 39 w 39"/>
                  <a:gd name="T3" fmla="*/ 0 h 57"/>
                  <a:gd name="T4" fmla="*/ 0 60000 65536"/>
                  <a:gd name="T5" fmla="*/ 0 60000 65536"/>
                  <a:gd name="T6" fmla="*/ 0 w 39"/>
                  <a:gd name="T7" fmla="*/ 0 h 57"/>
                  <a:gd name="T8" fmla="*/ 39 w 39"/>
                  <a:gd name="T9" fmla="*/ 57 h 57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9" h="57">
                    <a:moveTo>
                      <a:pt x="0" y="57"/>
                    </a:moveTo>
                    <a:lnTo>
                      <a:pt x="39" y="0"/>
                    </a:lnTo>
                  </a:path>
                </a:pathLst>
              </a:custGeom>
              <a:noFill/>
              <a:ln w="9525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 sz="1800" b="0"/>
              </a:p>
            </p:txBody>
          </p:sp>
        </p:grpSp>
        <p:grpSp>
          <p:nvGrpSpPr>
            <p:cNvPr id="62566" name="Group 134"/>
            <p:cNvGrpSpPr>
              <a:grpSpLocks/>
            </p:cNvGrpSpPr>
            <p:nvPr/>
          </p:nvGrpSpPr>
          <p:grpSpPr bwMode="auto">
            <a:xfrm>
              <a:off x="4158" y="3387"/>
              <a:ext cx="70" cy="143"/>
              <a:chOff x="1613" y="3738"/>
              <a:chExt cx="83" cy="169"/>
            </a:xfrm>
          </p:grpSpPr>
          <p:sp>
            <p:nvSpPr>
              <p:cNvPr id="94377" name="Rectangle 135"/>
              <p:cNvSpPr>
                <a:spLocks noChangeAspect="1" noChangeArrowheads="1"/>
              </p:cNvSpPr>
              <p:nvPr/>
            </p:nvSpPr>
            <p:spPr bwMode="auto">
              <a:xfrm>
                <a:off x="1613" y="3866"/>
                <a:ext cx="41" cy="41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pt-BR" sz="1800" b="0"/>
              </a:p>
            </p:txBody>
          </p:sp>
          <p:sp>
            <p:nvSpPr>
              <p:cNvPr id="94378" name="Rectangle 136"/>
              <p:cNvSpPr>
                <a:spLocks noChangeAspect="1" noChangeArrowheads="1"/>
              </p:cNvSpPr>
              <p:nvPr/>
            </p:nvSpPr>
            <p:spPr bwMode="auto">
              <a:xfrm>
                <a:off x="1655" y="3775"/>
                <a:ext cx="41" cy="41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pt-BR" sz="1800" b="0"/>
              </a:p>
            </p:txBody>
          </p:sp>
          <p:sp>
            <p:nvSpPr>
              <p:cNvPr id="94379" name="Freeform 137"/>
              <p:cNvSpPr>
                <a:spLocks/>
              </p:cNvSpPr>
              <p:nvPr/>
            </p:nvSpPr>
            <p:spPr bwMode="auto">
              <a:xfrm>
                <a:off x="1634" y="3738"/>
                <a:ext cx="42" cy="129"/>
              </a:xfrm>
              <a:custGeom>
                <a:avLst/>
                <a:gdLst>
                  <a:gd name="T0" fmla="*/ 0 w 42"/>
                  <a:gd name="T1" fmla="*/ 129 h 129"/>
                  <a:gd name="T2" fmla="*/ 39 w 42"/>
                  <a:gd name="T3" fmla="*/ 80 h 129"/>
                  <a:gd name="T4" fmla="*/ 42 w 42"/>
                  <a:gd name="T5" fmla="*/ 42 h 129"/>
                  <a:gd name="T6" fmla="*/ 33 w 42"/>
                  <a:gd name="T7" fmla="*/ 0 h 12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2"/>
                  <a:gd name="T13" fmla="*/ 0 h 129"/>
                  <a:gd name="T14" fmla="*/ 42 w 42"/>
                  <a:gd name="T15" fmla="*/ 129 h 12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2" h="129">
                    <a:moveTo>
                      <a:pt x="0" y="129"/>
                    </a:moveTo>
                    <a:lnTo>
                      <a:pt x="39" y="80"/>
                    </a:lnTo>
                    <a:lnTo>
                      <a:pt x="42" y="42"/>
                    </a:lnTo>
                    <a:lnTo>
                      <a:pt x="33" y="0"/>
                    </a:lnTo>
                  </a:path>
                </a:pathLst>
              </a:custGeom>
              <a:noFill/>
              <a:ln w="9525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 sz="1800" b="0"/>
              </a:p>
            </p:txBody>
          </p:sp>
        </p:grpSp>
        <p:grpSp>
          <p:nvGrpSpPr>
            <p:cNvPr id="62585" name="Group 147"/>
            <p:cNvGrpSpPr>
              <a:grpSpLocks/>
            </p:cNvGrpSpPr>
            <p:nvPr/>
          </p:nvGrpSpPr>
          <p:grpSpPr bwMode="auto">
            <a:xfrm>
              <a:off x="3759" y="3072"/>
              <a:ext cx="655" cy="396"/>
              <a:chOff x="1144" y="3367"/>
              <a:chExt cx="772" cy="467"/>
            </a:xfrm>
          </p:grpSpPr>
          <p:sp>
            <p:nvSpPr>
              <p:cNvPr id="94381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1381" y="3604"/>
                <a:ext cx="41" cy="41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pt-BR" sz="1800" b="0"/>
              </a:p>
            </p:txBody>
          </p:sp>
          <p:sp>
            <p:nvSpPr>
              <p:cNvPr id="94382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1144" y="3367"/>
                <a:ext cx="41" cy="41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pt-BR" sz="1800" b="0"/>
              </a:p>
            </p:txBody>
          </p:sp>
          <p:sp>
            <p:nvSpPr>
              <p:cNvPr id="94383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1647" y="3702"/>
                <a:ext cx="41" cy="41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pt-BR" sz="1800" b="0"/>
              </a:p>
            </p:txBody>
          </p:sp>
          <p:sp>
            <p:nvSpPr>
              <p:cNvPr id="94384" name="Rectangle 151"/>
              <p:cNvSpPr>
                <a:spLocks noChangeAspect="1" noChangeArrowheads="1"/>
              </p:cNvSpPr>
              <p:nvPr/>
            </p:nvSpPr>
            <p:spPr bwMode="auto">
              <a:xfrm>
                <a:off x="1575" y="3705"/>
                <a:ext cx="41" cy="41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pt-BR" sz="1800" b="0"/>
              </a:p>
            </p:txBody>
          </p:sp>
          <p:sp>
            <p:nvSpPr>
              <p:cNvPr id="94385" name="Freeform 152"/>
              <p:cNvSpPr>
                <a:spLocks/>
              </p:cNvSpPr>
              <p:nvPr/>
            </p:nvSpPr>
            <p:spPr bwMode="auto">
              <a:xfrm>
                <a:off x="1175" y="3407"/>
                <a:ext cx="741" cy="413"/>
              </a:xfrm>
              <a:custGeom>
                <a:avLst/>
                <a:gdLst>
                  <a:gd name="T0" fmla="*/ 741 w 741"/>
                  <a:gd name="T1" fmla="*/ 413 h 413"/>
                  <a:gd name="T2" fmla="*/ 513 w 741"/>
                  <a:gd name="T3" fmla="*/ 318 h 413"/>
                  <a:gd name="T4" fmla="*/ 475 w 741"/>
                  <a:gd name="T5" fmla="*/ 327 h 413"/>
                  <a:gd name="T6" fmla="*/ 439 w 741"/>
                  <a:gd name="T7" fmla="*/ 329 h 413"/>
                  <a:gd name="T8" fmla="*/ 399 w 741"/>
                  <a:gd name="T9" fmla="*/ 319 h 413"/>
                  <a:gd name="T10" fmla="*/ 249 w 741"/>
                  <a:gd name="T11" fmla="*/ 225 h 413"/>
                  <a:gd name="T12" fmla="*/ 211 w 741"/>
                  <a:gd name="T13" fmla="*/ 202 h 413"/>
                  <a:gd name="T14" fmla="*/ 0 w 741"/>
                  <a:gd name="T15" fmla="*/ 0 h 4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41"/>
                  <a:gd name="T25" fmla="*/ 0 h 413"/>
                  <a:gd name="T26" fmla="*/ 741 w 741"/>
                  <a:gd name="T27" fmla="*/ 413 h 41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41" h="413">
                    <a:moveTo>
                      <a:pt x="741" y="413"/>
                    </a:moveTo>
                    <a:lnTo>
                      <a:pt x="513" y="318"/>
                    </a:lnTo>
                    <a:lnTo>
                      <a:pt x="475" y="327"/>
                    </a:lnTo>
                    <a:lnTo>
                      <a:pt x="439" y="329"/>
                    </a:lnTo>
                    <a:lnTo>
                      <a:pt x="399" y="319"/>
                    </a:lnTo>
                    <a:lnTo>
                      <a:pt x="249" y="225"/>
                    </a:lnTo>
                    <a:lnTo>
                      <a:pt x="211" y="202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 sz="1800" b="0"/>
              </a:p>
            </p:txBody>
          </p:sp>
          <p:sp>
            <p:nvSpPr>
              <p:cNvPr id="94386" name="Freeform 153"/>
              <p:cNvSpPr>
                <a:spLocks/>
              </p:cNvSpPr>
              <p:nvPr/>
            </p:nvSpPr>
            <p:spPr bwMode="auto">
              <a:xfrm>
                <a:off x="1690" y="3740"/>
                <a:ext cx="224" cy="94"/>
              </a:xfrm>
              <a:custGeom>
                <a:avLst/>
                <a:gdLst>
                  <a:gd name="T0" fmla="*/ 0 w 224"/>
                  <a:gd name="T1" fmla="*/ 0 h 94"/>
                  <a:gd name="T2" fmla="*/ 224 w 224"/>
                  <a:gd name="T3" fmla="*/ 94 h 94"/>
                  <a:gd name="T4" fmla="*/ 0 60000 65536"/>
                  <a:gd name="T5" fmla="*/ 0 60000 65536"/>
                  <a:gd name="T6" fmla="*/ 0 w 224"/>
                  <a:gd name="T7" fmla="*/ 0 h 94"/>
                  <a:gd name="T8" fmla="*/ 224 w 224"/>
                  <a:gd name="T9" fmla="*/ 94 h 94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24" h="94">
                    <a:moveTo>
                      <a:pt x="0" y="0"/>
                    </a:moveTo>
                    <a:lnTo>
                      <a:pt x="224" y="94"/>
                    </a:lnTo>
                  </a:path>
                </a:pathLst>
              </a:custGeom>
              <a:noFill/>
              <a:ln w="9525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 sz="1800" b="0"/>
              </a:p>
            </p:txBody>
          </p:sp>
          <p:sp>
            <p:nvSpPr>
              <p:cNvPr id="94387" name="Freeform 154"/>
              <p:cNvSpPr>
                <a:spLocks/>
              </p:cNvSpPr>
              <p:nvPr/>
            </p:nvSpPr>
            <p:spPr bwMode="auto">
              <a:xfrm>
                <a:off x="1692" y="3714"/>
                <a:ext cx="224" cy="92"/>
              </a:xfrm>
              <a:custGeom>
                <a:avLst/>
                <a:gdLst>
                  <a:gd name="T0" fmla="*/ 0 w 224"/>
                  <a:gd name="T1" fmla="*/ 0 h 92"/>
                  <a:gd name="T2" fmla="*/ 224 w 224"/>
                  <a:gd name="T3" fmla="*/ 92 h 92"/>
                  <a:gd name="T4" fmla="*/ 0 60000 65536"/>
                  <a:gd name="T5" fmla="*/ 0 60000 65536"/>
                  <a:gd name="T6" fmla="*/ 0 w 224"/>
                  <a:gd name="T7" fmla="*/ 0 h 92"/>
                  <a:gd name="T8" fmla="*/ 224 w 224"/>
                  <a:gd name="T9" fmla="*/ 92 h 9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24" h="92">
                    <a:moveTo>
                      <a:pt x="0" y="0"/>
                    </a:moveTo>
                    <a:lnTo>
                      <a:pt x="224" y="92"/>
                    </a:lnTo>
                  </a:path>
                </a:pathLst>
              </a:custGeom>
              <a:noFill/>
              <a:ln w="9525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 sz="1800" b="0"/>
              </a:p>
            </p:txBody>
          </p:sp>
          <p:sp>
            <p:nvSpPr>
              <p:cNvPr id="94388" name="Freeform 155"/>
              <p:cNvSpPr>
                <a:spLocks/>
              </p:cNvSpPr>
              <p:nvPr/>
            </p:nvSpPr>
            <p:spPr bwMode="auto">
              <a:xfrm>
                <a:off x="1616" y="3716"/>
                <a:ext cx="36" cy="2"/>
              </a:xfrm>
              <a:custGeom>
                <a:avLst/>
                <a:gdLst>
                  <a:gd name="T0" fmla="*/ 0 w 36"/>
                  <a:gd name="T1" fmla="*/ 2 h 2"/>
                  <a:gd name="T2" fmla="*/ 36 w 36"/>
                  <a:gd name="T3" fmla="*/ 0 h 2"/>
                  <a:gd name="T4" fmla="*/ 0 60000 65536"/>
                  <a:gd name="T5" fmla="*/ 0 60000 65536"/>
                  <a:gd name="T6" fmla="*/ 0 w 36"/>
                  <a:gd name="T7" fmla="*/ 0 h 2"/>
                  <a:gd name="T8" fmla="*/ 36 w 36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6" h="2">
                    <a:moveTo>
                      <a:pt x="0" y="2"/>
                    </a:moveTo>
                    <a:lnTo>
                      <a:pt x="36" y="0"/>
                    </a:lnTo>
                  </a:path>
                </a:pathLst>
              </a:custGeom>
              <a:noFill/>
              <a:ln w="9525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 sz="1800" b="0"/>
              </a:p>
            </p:txBody>
          </p:sp>
        </p:grpSp>
      </p:grpSp>
      <p:grpSp>
        <p:nvGrpSpPr>
          <p:cNvPr id="62588" name="Group 156"/>
          <p:cNvGrpSpPr>
            <a:grpSpLocks/>
          </p:cNvGrpSpPr>
          <p:nvPr/>
        </p:nvGrpSpPr>
        <p:grpSpPr bwMode="auto">
          <a:xfrm>
            <a:off x="6905625" y="3149600"/>
            <a:ext cx="142875" cy="328613"/>
            <a:chOff x="1839" y="2085"/>
            <a:chExt cx="107" cy="245"/>
          </a:xfrm>
        </p:grpSpPr>
        <p:sp>
          <p:nvSpPr>
            <p:cNvPr id="94390" name="Rectangle 157"/>
            <p:cNvSpPr>
              <a:spLocks noChangeAspect="1" noChangeArrowheads="1"/>
            </p:cNvSpPr>
            <p:nvPr/>
          </p:nvSpPr>
          <p:spPr bwMode="auto">
            <a:xfrm>
              <a:off x="1839" y="2193"/>
              <a:ext cx="41" cy="41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pt-BR" sz="1800" b="0"/>
            </a:p>
          </p:txBody>
        </p:sp>
        <p:sp>
          <p:nvSpPr>
            <p:cNvPr id="94391" name="Rectangle 158"/>
            <p:cNvSpPr>
              <a:spLocks noChangeAspect="1" noChangeArrowheads="1"/>
            </p:cNvSpPr>
            <p:nvPr/>
          </p:nvSpPr>
          <p:spPr bwMode="auto">
            <a:xfrm>
              <a:off x="1862" y="2085"/>
              <a:ext cx="41" cy="41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pt-BR" sz="1800" b="0"/>
            </a:p>
          </p:txBody>
        </p:sp>
        <p:sp>
          <p:nvSpPr>
            <p:cNvPr id="94392" name="Freeform 159"/>
            <p:cNvSpPr>
              <a:spLocks/>
            </p:cNvSpPr>
            <p:nvPr/>
          </p:nvSpPr>
          <p:spPr bwMode="auto">
            <a:xfrm>
              <a:off x="1859" y="2126"/>
              <a:ext cx="87" cy="196"/>
            </a:xfrm>
            <a:custGeom>
              <a:avLst/>
              <a:gdLst>
                <a:gd name="T0" fmla="*/ 87 w 87"/>
                <a:gd name="T1" fmla="*/ 196 h 196"/>
                <a:gd name="T2" fmla="*/ 16 w 87"/>
                <a:gd name="T3" fmla="*/ 108 h 196"/>
                <a:gd name="T4" fmla="*/ 0 w 87"/>
                <a:gd name="T5" fmla="*/ 70 h 196"/>
                <a:gd name="T6" fmla="*/ 22 w 87"/>
                <a:gd name="T7" fmla="*/ 0 h 19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7"/>
                <a:gd name="T13" fmla="*/ 0 h 196"/>
                <a:gd name="T14" fmla="*/ 87 w 87"/>
                <a:gd name="T15" fmla="*/ 196 h 19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7" h="196">
                  <a:moveTo>
                    <a:pt x="87" y="196"/>
                  </a:moveTo>
                  <a:lnTo>
                    <a:pt x="16" y="108"/>
                  </a:lnTo>
                  <a:lnTo>
                    <a:pt x="0" y="70"/>
                  </a:lnTo>
                  <a:lnTo>
                    <a:pt x="22" y="0"/>
                  </a:lnTo>
                </a:path>
              </a:pathLst>
            </a:custGeom>
            <a:noFill/>
            <a:ln w="952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1800" b="0"/>
            </a:p>
          </p:txBody>
        </p:sp>
        <p:sp>
          <p:nvSpPr>
            <p:cNvPr id="94393" name="Freeform 160"/>
            <p:cNvSpPr>
              <a:spLocks/>
            </p:cNvSpPr>
            <p:nvPr/>
          </p:nvSpPr>
          <p:spPr bwMode="auto">
            <a:xfrm>
              <a:off x="1850" y="2230"/>
              <a:ext cx="84" cy="100"/>
            </a:xfrm>
            <a:custGeom>
              <a:avLst/>
              <a:gdLst>
                <a:gd name="T0" fmla="*/ 84 w 84"/>
                <a:gd name="T1" fmla="*/ 100 h 100"/>
                <a:gd name="T2" fmla="*/ 0 w 84"/>
                <a:gd name="T3" fmla="*/ 0 h 100"/>
                <a:gd name="T4" fmla="*/ 0 60000 65536"/>
                <a:gd name="T5" fmla="*/ 0 60000 65536"/>
                <a:gd name="T6" fmla="*/ 0 w 84"/>
                <a:gd name="T7" fmla="*/ 0 h 100"/>
                <a:gd name="T8" fmla="*/ 84 w 84"/>
                <a:gd name="T9" fmla="*/ 100 h 10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84" h="100">
                  <a:moveTo>
                    <a:pt x="84" y="100"/>
                  </a:move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1800" b="0"/>
            </a:p>
          </p:txBody>
        </p:sp>
      </p:grpSp>
      <p:grpSp>
        <p:nvGrpSpPr>
          <p:cNvPr id="62591" name="Group 161"/>
          <p:cNvGrpSpPr>
            <a:grpSpLocks/>
          </p:cNvGrpSpPr>
          <p:nvPr/>
        </p:nvGrpSpPr>
        <p:grpSpPr bwMode="auto">
          <a:xfrm>
            <a:off x="5700713" y="3487738"/>
            <a:ext cx="1328737" cy="712787"/>
            <a:chOff x="946" y="2336"/>
            <a:chExt cx="986" cy="530"/>
          </a:xfrm>
        </p:grpSpPr>
        <p:sp>
          <p:nvSpPr>
            <p:cNvPr id="94395" name="Rectangle 162"/>
            <p:cNvSpPr>
              <a:spLocks noChangeAspect="1" noChangeArrowheads="1"/>
            </p:cNvSpPr>
            <p:nvPr/>
          </p:nvSpPr>
          <p:spPr bwMode="auto">
            <a:xfrm>
              <a:off x="946" y="2825"/>
              <a:ext cx="41" cy="41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pt-BR" sz="1800" b="0"/>
            </a:p>
          </p:txBody>
        </p:sp>
        <p:sp>
          <p:nvSpPr>
            <p:cNvPr id="94396" name="Rectangle 163"/>
            <p:cNvSpPr>
              <a:spLocks noChangeAspect="1" noChangeArrowheads="1"/>
            </p:cNvSpPr>
            <p:nvPr/>
          </p:nvSpPr>
          <p:spPr bwMode="auto">
            <a:xfrm>
              <a:off x="1423" y="2648"/>
              <a:ext cx="41" cy="41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pt-BR" sz="1800" b="0"/>
            </a:p>
          </p:txBody>
        </p:sp>
        <p:sp>
          <p:nvSpPr>
            <p:cNvPr id="94397" name="Rectangle 164"/>
            <p:cNvSpPr>
              <a:spLocks noChangeAspect="1" noChangeArrowheads="1"/>
            </p:cNvSpPr>
            <p:nvPr/>
          </p:nvSpPr>
          <p:spPr bwMode="auto">
            <a:xfrm>
              <a:off x="1586" y="2529"/>
              <a:ext cx="41" cy="41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pt-BR" sz="1800" b="0"/>
            </a:p>
          </p:txBody>
        </p:sp>
        <p:sp>
          <p:nvSpPr>
            <p:cNvPr id="94398" name="Freeform 165"/>
            <p:cNvSpPr>
              <a:spLocks/>
            </p:cNvSpPr>
            <p:nvPr/>
          </p:nvSpPr>
          <p:spPr bwMode="auto">
            <a:xfrm>
              <a:off x="983" y="2358"/>
              <a:ext cx="947" cy="491"/>
            </a:xfrm>
            <a:custGeom>
              <a:avLst/>
              <a:gdLst>
                <a:gd name="T0" fmla="*/ 0 w 947"/>
                <a:gd name="T1" fmla="*/ 491 h 491"/>
                <a:gd name="T2" fmla="*/ 441 w 947"/>
                <a:gd name="T3" fmla="*/ 318 h 491"/>
                <a:gd name="T4" fmla="*/ 481 w 947"/>
                <a:gd name="T5" fmla="*/ 306 h 491"/>
                <a:gd name="T6" fmla="*/ 609 w 947"/>
                <a:gd name="T7" fmla="*/ 210 h 491"/>
                <a:gd name="T8" fmla="*/ 647 w 947"/>
                <a:gd name="T9" fmla="*/ 192 h 491"/>
                <a:gd name="T10" fmla="*/ 947 w 947"/>
                <a:gd name="T11" fmla="*/ 0 h 4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47"/>
                <a:gd name="T19" fmla="*/ 0 h 491"/>
                <a:gd name="T20" fmla="*/ 947 w 947"/>
                <a:gd name="T21" fmla="*/ 491 h 49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47" h="491">
                  <a:moveTo>
                    <a:pt x="0" y="491"/>
                  </a:moveTo>
                  <a:lnTo>
                    <a:pt x="441" y="318"/>
                  </a:lnTo>
                  <a:lnTo>
                    <a:pt x="481" y="306"/>
                  </a:lnTo>
                  <a:lnTo>
                    <a:pt x="609" y="210"/>
                  </a:lnTo>
                  <a:lnTo>
                    <a:pt x="647" y="192"/>
                  </a:lnTo>
                  <a:lnTo>
                    <a:pt x="947" y="0"/>
                  </a:lnTo>
                </a:path>
              </a:pathLst>
            </a:custGeom>
            <a:noFill/>
            <a:ln w="952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1800" b="0"/>
            </a:p>
          </p:txBody>
        </p:sp>
        <p:sp>
          <p:nvSpPr>
            <p:cNvPr id="94399" name="Freeform 166"/>
            <p:cNvSpPr>
              <a:spLocks/>
            </p:cNvSpPr>
            <p:nvPr/>
          </p:nvSpPr>
          <p:spPr bwMode="auto">
            <a:xfrm>
              <a:off x="1620" y="2336"/>
              <a:ext cx="312" cy="200"/>
            </a:xfrm>
            <a:custGeom>
              <a:avLst/>
              <a:gdLst>
                <a:gd name="T0" fmla="*/ 0 w 312"/>
                <a:gd name="T1" fmla="*/ 200 h 200"/>
                <a:gd name="T2" fmla="*/ 312 w 312"/>
                <a:gd name="T3" fmla="*/ 0 h 200"/>
                <a:gd name="T4" fmla="*/ 0 60000 65536"/>
                <a:gd name="T5" fmla="*/ 0 60000 65536"/>
                <a:gd name="T6" fmla="*/ 0 w 312"/>
                <a:gd name="T7" fmla="*/ 0 h 200"/>
                <a:gd name="T8" fmla="*/ 312 w 312"/>
                <a:gd name="T9" fmla="*/ 200 h 20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12" h="200">
                  <a:moveTo>
                    <a:pt x="0" y="200"/>
                  </a:moveTo>
                  <a:lnTo>
                    <a:pt x="312" y="0"/>
                  </a:lnTo>
                </a:path>
              </a:pathLst>
            </a:custGeom>
            <a:noFill/>
            <a:ln w="952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1800" b="0"/>
            </a:p>
          </p:txBody>
        </p:sp>
      </p:grpSp>
      <p:grpSp>
        <p:nvGrpSpPr>
          <p:cNvPr id="62595" name="Group 167"/>
          <p:cNvGrpSpPr>
            <a:grpSpLocks/>
          </p:cNvGrpSpPr>
          <p:nvPr/>
        </p:nvGrpSpPr>
        <p:grpSpPr bwMode="auto">
          <a:xfrm>
            <a:off x="7854950" y="3189288"/>
            <a:ext cx="112713" cy="155575"/>
            <a:chOff x="2544" y="2116"/>
            <a:chExt cx="84" cy="114"/>
          </a:xfrm>
        </p:grpSpPr>
        <p:sp>
          <p:nvSpPr>
            <p:cNvPr id="94401" name="Rectangle 168"/>
            <p:cNvSpPr>
              <a:spLocks noChangeAspect="1" noChangeArrowheads="1"/>
            </p:cNvSpPr>
            <p:nvPr/>
          </p:nvSpPr>
          <p:spPr bwMode="auto">
            <a:xfrm>
              <a:off x="2544" y="2134"/>
              <a:ext cx="41" cy="41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pt-BR" sz="1800" b="0"/>
            </a:p>
          </p:txBody>
        </p:sp>
        <p:grpSp>
          <p:nvGrpSpPr>
            <p:cNvPr id="94402" name="Group 169"/>
            <p:cNvGrpSpPr>
              <a:grpSpLocks/>
            </p:cNvGrpSpPr>
            <p:nvPr/>
          </p:nvGrpSpPr>
          <p:grpSpPr bwMode="auto">
            <a:xfrm>
              <a:off x="2583" y="2116"/>
              <a:ext cx="45" cy="114"/>
              <a:chOff x="2583" y="2116"/>
              <a:chExt cx="45" cy="114"/>
            </a:xfrm>
          </p:grpSpPr>
          <p:sp>
            <p:nvSpPr>
              <p:cNvPr id="94403" name="Freeform 170"/>
              <p:cNvSpPr>
                <a:spLocks/>
              </p:cNvSpPr>
              <p:nvPr/>
            </p:nvSpPr>
            <p:spPr bwMode="auto">
              <a:xfrm>
                <a:off x="2584" y="2116"/>
                <a:ext cx="28" cy="112"/>
              </a:xfrm>
              <a:custGeom>
                <a:avLst/>
                <a:gdLst>
                  <a:gd name="T0" fmla="*/ 0 w 28"/>
                  <a:gd name="T1" fmla="*/ 112 h 112"/>
                  <a:gd name="T2" fmla="*/ 28 w 28"/>
                  <a:gd name="T3" fmla="*/ 0 h 112"/>
                  <a:gd name="T4" fmla="*/ 0 60000 65536"/>
                  <a:gd name="T5" fmla="*/ 0 60000 65536"/>
                  <a:gd name="T6" fmla="*/ 0 w 28"/>
                  <a:gd name="T7" fmla="*/ 0 h 112"/>
                  <a:gd name="T8" fmla="*/ 28 w 28"/>
                  <a:gd name="T9" fmla="*/ 112 h 11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8" h="112">
                    <a:moveTo>
                      <a:pt x="0" y="112"/>
                    </a:moveTo>
                    <a:lnTo>
                      <a:pt x="28" y="0"/>
                    </a:lnTo>
                  </a:path>
                </a:pathLst>
              </a:custGeom>
              <a:noFill/>
              <a:ln w="9525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 sz="1800" b="0"/>
              </a:p>
            </p:txBody>
          </p:sp>
          <p:sp>
            <p:nvSpPr>
              <p:cNvPr id="94404" name="Freeform 171"/>
              <p:cNvSpPr>
                <a:spLocks/>
              </p:cNvSpPr>
              <p:nvPr/>
            </p:nvSpPr>
            <p:spPr bwMode="auto">
              <a:xfrm>
                <a:off x="2583" y="2154"/>
                <a:ext cx="17" cy="16"/>
              </a:xfrm>
              <a:custGeom>
                <a:avLst/>
                <a:gdLst>
                  <a:gd name="T0" fmla="*/ 17 w 17"/>
                  <a:gd name="T1" fmla="*/ 16 h 16"/>
                  <a:gd name="T2" fmla="*/ 0 w 17"/>
                  <a:gd name="T3" fmla="*/ 0 h 16"/>
                  <a:gd name="T4" fmla="*/ 0 60000 65536"/>
                  <a:gd name="T5" fmla="*/ 0 60000 65536"/>
                  <a:gd name="T6" fmla="*/ 0 w 17"/>
                  <a:gd name="T7" fmla="*/ 0 h 16"/>
                  <a:gd name="T8" fmla="*/ 17 w 17"/>
                  <a:gd name="T9" fmla="*/ 16 h 1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7" h="16">
                    <a:moveTo>
                      <a:pt x="17" y="16"/>
                    </a:move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 sz="1800" b="0"/>
              </a:p>
            </p:txBody>
          </p:sp>
          <p:sp>
            <p:nvSpPr>
              <p:cNvPr id="94405" name="Freeform 172"/>
              <p:cNvSpPr>
                <a:spLocks/>
              </p:cNvSpPr>
              <p:nvPr/>
            </p:nvSpPr>
            <p:spPr bwMode="auto">
              <a:xfrm>
                <a:off x="2602" y="2120"/>
                <a:ext cx="26" cy="110"/>
              </a:xfrm>
              <a:custGeom>
                <a:avLst/>
                <a:gdLst>
                  <a:gd name="T0" fmla="*/ 0 w 26"/>
                  <a:gd name="T1" fmla="*/ 110 h 110"/>
                  <a:gd name="T2" fmla="*/ 26 w 26"/>
                  <a:gd name="T3" fmla="*/ 0 h 110"/>
                  <a:gd name="T4" fmla="*/ 0 60000 65536"/>
                  <a:gd name="T5" fmla="*/ 0 60000 65536"/>
                  <a:gd name="T6" fmla="*/ 0 w 26"/>
                  <a:gd name="T7" fmla="*/ 0 h 110"/>
                  <a:gd name="T8" fmla="*/ 26 w 26"/>
                  <a:gd name="T9" fmla="*/ 110 h 1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6" h="110">
                    <a:moveTo>
                      <a:pt x="0" y="110"/>
                    </a:moveTo>
                    <a:lnTo>
                      <a:pt x="26" y="0"/>
                    </a:lnTo>
                  </a:path>
                </a:pathLst>
              </a:custGeom>
              <a:noFill/>
              <a:ln w="9525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 sz="1800" b="0"/>
              </a:p>
            </p:txBody>
          </p:sp>
        </p:grpSp>
      </p:grpSp>
      <p:grpSp>
        <p:nvGrpSpPr>
          <p:cNvPr id="62602" name="Group 173"/>
          <p:cNvGrpSpPr>
            <a:grpSpLocks/>
          </p:cNvGrpSpPr>
          <p:nvPr/>
        </p:nvGrpSpPr>
        <p:grpSpPr bwMode="auto">
          <a:xfrm>
            <a:off x="5335588" y="2016125"/>
            <a:ext cx="373062" cy="2133600"/>
            <a:chOff x="675" y="1245"/>
            <a:chExt cx="276" cy="1583"/>
          </a:xfrm>
        </p:grpSpPr>
        <p:sp>
          <p:nvSpPr>
            <p:cNvPr id="94407" name="Rectangle 174"/>
            <p:cNvSpPr>
              <a:spLocks noChangeAspect="1" noChangeArrowheads="1"/>
            </p:cNvSpPr>
            <p:nvPr/>
          </p:nvSpPr>
          <p:spPr bwMode="auto">
            <a:xfrm>
              <a:off x="843" y="1531"/>
              <a:ext cx="41" cy="41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pt-BR" sz="1800" b="0"/>
            </a:p>
          </p:txBody>
        </p:sp>
        <p:sp>
          <p:nvSpPr>
            <p:cNvPr id="94408" name="Rectangle 175"/>
            <p:cNvSpPr>
              <a:spLocks noChangeAspect="1" noChangeArrowheads="1"/>
            </p:cNvSpPr>
            <p:nvPr/>
          </p:nvSpPr>
          <p:spPr bwMode="auto">
            <a:xfrm>
              <a:off x="884" y="1253"/>
              <a:ext cx="41" cy="41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pt-BR" sz="1800" b="0"/>
            </a:p>
          </p:txBody>
        </p:sp>
        <p:sp>
          <p:nvSpPr>
            <p:cNvPr id="94409" name="Rectangle 176"/>
            <p:cNvSpPr>
              <a:spLocks noChangeAspect="1" noChangeArrowheads="1"/>
            </p:cNvSpPr>
            <p:nvPr/>
          </p:nvSpPr>
          <p:spPr bwMode="auto">
            <a:xfrm>
              <a:off x="819" y="1342"/>
              <a:ext cx="41" cy="41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pt-BR" sz="1800" b="0"/>
            </a:p>
          </p:txBody>
        </p:sp>
        <p:sp>
          <p:nvSpPr>
            <p:cNvPr id="94410" name="Rectangle 177"/>
            <p:cNvSpPr>
              <a:spLocks noChangeAspect="1" noChangeArrowheads="1"/>
            </p:cNvSpPr>
            <p:nvPr/>
          </p:nvSpPr>
          <p:spPr bwMode="auto">
            <a:xfrm>
              <a:off x="675" y="2219"/>
              <a:ext cx="41" cy="41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pt-BR" sz="1800" b="0"/>
            </a:p>
          </p:txBody>
        </p:sp>
        <p:sp>
          <p:nvSpPr>
            <p:cNvPr id="94411" name="Rectangle 178"/>
            <p:cNvSpPr>
              <a:spLocks noChangeAspect="1" noChangeArrowheads="1"/>
            </p:cNvSpPr>
            <p:nvPr/>
          </p:nvSpPr>
          <p:spPr bwMode="auto">
            <a:xfrm>
              <a:off x="760" y="1888"/>
              <a:ext cx="41" cy="41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pt-BR" sz="1800" b="0"/>
            </a:p>
          </p:txBody>
        </p:sp>
        <p:grpSp>
          <p:nvGrpSpPr>
            <p:cNvPr id="94412" name="Group 179"/>
            <p:cNvGrpSpPr>
              <a:grpSpLocks/>
            </p:cNvGrpSpPr>
            <p:nvPr/>
          </p:nvGrpSpPr>
          <p:grpSpPr bwMode="auto">
            <a:xfrm>
              <a:off x="696" y="1245"/>
              <a:ext cx="255" cy="1583"/>
              <a:chOff x="696" y="1245"/>
              <a:chExt cx="255" cy="1583"/>
            </a:xfrm>
          </p:grpSpPr>
          <p:sp>
            <p:nvSpPr>
              <p:cNvPr id="94413" name="Freeform 180"/>
              <p:cNvSpPr>
                <a:spLocks/>
              </p:cNvSpPr>
              <p:nvPr/>
            </p:nvSpPr>
            <p:spPr bwMode="auto">
              <a:xfrm>
                <a:off x="918" y="2805"/>
                <a:ext cx="33" cy="23"/>
              </a:xfrm>
              <a:custGeom>
                <a:avLst/>
                <a:gdLst>
                  <a:gd name="T0" fmla="*/ 33 w 33"/>
                  <a:gd name="T1" fmla="*/ 23 h 23"/>
                  <a:gd name="T2" fmla="*/ 0 w 33"/>
                  <a:gd name="T3" fmla="*/ 0 h 23"/>
                  <a:gd name="T4" fmla="*/ 0 60000 65536"/>
                  <a:gd name="T5" fmla="*/ 0 60000 65536"/>
                  <a:gd name="T6" fmla="*/ 0 w 33"/>
                  <a:gd name="T7" fmla="*/ 0 h 23"/>
                  <a:gd name="T8" fmla="*/ 33 w 33"/>
                  <a:gd name="T9" fmla="*/ 23 h 2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3" h="23">
                    <a:moveTo>
                      <a:pt x="33" y="23"/>
                    </a:move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 sz="1800" b="0"/>
              </a:p>
            </p:txBody>
          </p:sp>
          <p:grpSp>
            <p:nvGrpSpPr>
              <p:cNvPr id="94414" name="Group 181"/>
              <p:cNvGrpSpPr>
                <a:grpSpLocks/>
              </p:cNvGrpSpPr>
              <p:nvPr/>
            </p:nvGrpSpPr>
            <p:grpSpPr bwMode="auto">
              <a:xfrm>
                <a:off x="696" y="1245"/>
                <a:ext cx="246" cy="1553"/>
                <a:chOff x="696" y="1245"/>
                <a:chExt cx="246" cy="1553"/>
              </a:xfrm>
            </p:grpSpPr>
            <p:sp>
              <p:nvSpPr>
                <p:cNvPr id="94415" name="Freeform 182"/>
                <p:cNvSpPr>
                  <a:spLocks/>
                </p:cNvSpPr>
                <p:nvPr/>
              </p:nvSpPr>
              <p:spPr bwMode="auto">
                <a:xfrm>
                  <a:off x="696" y="1245"/>
                  <a:ext cx="246" cy="1553"/>
                </a:xfrm>
                <a:custGeom>
                  <a:avLst/>
                  <a:gdLst>
                    <a:gd name="T0" fmla="*/ 246 w 246"/>
                    <a:gd name="T1" fmla="*/ 1553 h 1553"/>
                    <a:gd name="T2" fmla="*/ 0 w 246"/>
                    <a:gd name="T3" fmla="*/ 1013 h 1553"/>
                    <a:gd name="T4" fmla="*/ 2 w 246"/>
                    <a:gd name="T5" fmla="*/ 972 h 1553"/>
                    <a:gd name="T6" fmla="*/ 84 w 246"/>
                    <a:gd name="T7" fmla="*/ 683 h 1553"/>
                    <a:gd name="T8" fmla="*/ 86 w 246"/>
                    <a:gd name="T9" fmla="*/ 644 h 1553"/>
                    <a:gd name="T10" fmla="*/ 168 w 246"/>
                    <a:gd name="T11" fmla="*/ 326 h 1553"/>
                    <a:gd name="T12" fmla="*/ 176 w 246"/>
                    <a:gd name="T13" fmla="*/ 291 h 1553"/>
                    <a:gd name="T14" fmla="*/ 150 w 246"/>
                    <a:gd name="T15" fmla="*/ 131 h 1553"/>
                    <a:gd name="T16" fmla="*/ 132 w 246"/>
                    <a:gd name="T17" fmla="*/ 97 h 1553"/>
                    <a:gd name="T18" fmla="*/ 219 w 246"/>
                    <a:gd name="T19" fmla="*/ 0 h 155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246"/>
                    <a:gd name="T31" fmla="*/ 0 h 1553"/>
                    <a:gd name="T32" fmla="*/ 246 w 246"/>
                    <a:gd name="T33" fmla="*/ 1553 h 155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246" h="1553">
                      <a:moveTo>
                        <a:pt x="246" y="1553"/>
                      </a:moveTo>
                      <a:lnTo>
                        <a:pt x="0" y="1013"/>
                      </a:lnTo>
                      <a:lnTo>
                        <a:pt x="2" y="972"/>
                      </a:lnTo>
                      <a:lnTo>
                        <a:pt x="84" y="683"/>
                      </a:lnTo>
                      <a:lnTo>
                        <a:pt x="86" y="644"/>
                      </a:lnTo>
                      <a:lnTo>
                        <a:pt x="168" y="326"/>
                      </a:lnTo>
                      <a:lnTo>
                        <a:pt x="176" y="291"/>
                      </a:lnTo>
                      <a:lnTo>
                        <a:pt x="150" y="131"/>
                      </a:lnTo>
                      <a:lnTo>
                        <a:pt x="132" y="97"/>
                      </a:lnTo>
                      <a:lnTo>
                        <a:pt x="219" y="0"/>
                      </a:lnTo>
                    </a:path>
                  </a:pathLst>
                </a:custGeom>
                <a:noFill/>
                <a:ln w="9525">
                  <a:solidFill>
                    <a:srgbClr val="0000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 sz="1800" b="0"/>
                </a:p>
              </p:txBody>
            </p:sp>
            <p:sp>
              <p:nvSpPr>
                <p:cNvPr id="94416" name="Freeform 183"/>
                <p:cNvSpPr>
                  <a:spLocks/>
                </p:cNvSpPr>
                <p:nvPr/>
              </p:nvSpPr>
              <p:spPr bwMode="auto">
                <a:xfrm>
                  <a:off x="830" y="1384"/>
                  <a:ext cx="24" cy="146"/>
                </a:xfrm>
                <a:custGeom>
                  <a:avLst/>
                  <a:gdLst>
                    <a:gd name="T0" fmla="*/ 0 w 24"/>
                    <a:gd name="T1" fmla="*/ 0 h 146"/>
                    <a:gd name="T2" fmla="*/ 24 w 24"/>
                    <a:gd name="T3" fmla="*/ 146 h 146"/>
                    <a:gd name="T4" fmla="*/ 0 60000 65536"/>
                    <a:gd name="T5" fmla="*/ 0 60000 65536"/>
                    <a:gd name="T6" fmla="*/ 0 w 24"/>
                    <a:gd name="T7" fmla="*/ 0 h 146"/>
                    <a:gd name="T8" fmla="*/ 24 w 24"/>
                    <a:gd name="T9" fmla="*/ 146 h 14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4" h="146">
                      <a:moveTo>
                        <a:pt x="0" y="0"/>
                      </a:moveTo>
                      <a:lnTo>
                        <a:pt x="24" y="146"/>
                      </a:lnTo>
                    </a:path>
                  </a:pathLst>
                </a:custGeom>
                <a:noFill/>
                <a:ln w="9525">
                  <a:solidFill>
                    <a:srgbClr val="0000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 sz="1800" b="0"/>
                </a:p>
              </p:txBody>
            </p:sp>
            <p:sp>
              <p:nvSpPr>
                <p:cNvPr id="94417" name="Freeform 184"/>
                <p:cNvSpPr>
                  <a:spLocks/>
                </p:cNvSpPr>
                <p:nvPr/>
              </p:nvSpPr>
              <p:spPr bwMode="auto">
                <a:xfrm>
                  <a:off x="844" y="1292"/>
                  <a:ext cx="52" cy="56"/>
                </a:xfrm>
                <a:custGeom>
                  <a:avLst/>
                  <a:gdLst>
                    <a:gd name="T0" fmla="*/ 0 w 52"/>
                    <a:gd name="T1" fmla="*/ 56 h 56"/>
                    <a:gd name="T2" fmla="*/ 52 w 52"/>
                    <a:gd name="T3" fmla="*/ 0 h 56"/>
                    <a:gd name="T4" fmla="*/ 0 60000 65536"/>
                    <a:gd name="T5" fmla="*/ 0 60000 65536"/>
                    <a:gd name="T6" fmla="*/ 0 w 52"/>
                    <a:gd name="T7" fmla="*/ 0 h 56"/>
                    <a:gd name="T8" fmla="*/ 52 w 52"/>
                    <a:gd name="T9" fmla="*/ 56 h 5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52" h="56">
                      <a:moveTo>
                        <a:pt x="0" y="56"/>
                      </a:moveTo>
                      <a:lnTo>
                        <a:pt x="52" y="0"/>
                      </a:lnTo>
                    </a:path>
                  </a:pathLst>
                </a:custGeom>
                <a:noFill/>
                <a:ln w="9525">
                  <a:solidFill>
                    <a:srgbClr val="0000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 sz="1800" b="0"/>
                </a:p>
              </p:txBody>
            </p:sp>
            <p:sp>
              <p:nvSpPr>
                <p:cNvPr id="94418" name="Freeform 185"/>
                <p:cNvSpPr>
                  <a:spLocks/>
                </p:cNvSpPr>
                <p:nvPr/>
              </p:nvSpPr>
              <p:spPr bwMode="auto">
                <a:xfrm>
                  <a:off x="858" y="1290"/>
                  <a:ext cx="62" cy="68"/>
                </a:xfrm>
                <a:custGeom>
                  <a:avLst/>
                  <a:gdLst>
                    <a:gd name="T0" fmla="*/ 0 w 62"/>
                    <a:gd name="T1" fmla="*/ 68 h 68"/>
                    <a:gd name="T2" fmla="*/ 62 w 62"/>
                    <a:gd name="T3" fmla="*/ 0 h 68"/>
                    <a:gd name="T4" fmla="*/ 0 60000 65536"/>
                    <a:gd name="T5" fmla="*/ 0 60000 65536"/>
                    <a:gd name="T6" fmla="*/ 0 w 62"/>
                    <a:gd name="T7" fmla="*/ 0 h 68"/>
                    <a:gd name="T8" fmla="*/ 62 w 62"/>
                    <a:gd name="T9" fmla="*/ 68 h 68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62" h="68">
                      <a:moveTo>
                        <a:pt x="0" y="68"/>
                      </a:moveTo>
                      <a:lnTo>
                        <a:pt x="62" y="0"/>
                      </a:lnTo>
                    </a:path>
                  </a:pathLst>
                </a:custGeom>
                <a:noFill/>
                <a:ln w="9525">
                  <a:solidFill>
                    <a:srgbClr val="0000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 sz="1800" b="0"/>
                </a:p>
              </p:txBody>
            </p:sp>
          </p:grpSp>
        </p:grpSp>
      </p:grpSp>
      <p:grpSp>
        <p:nvGrpSpPr>
          <p:cNvPr id="62611" name="Group 186"/>
          <p:cNvGrpSpPr>
            <a:grpSpLocks/>
          </p:cNvGrpSpPr>
          <p:nvPr/>
        </p:nvGrpSpPr>
        <p:grpSpPr bwMode="auto">
          <a:xfrm>
            <a:off x="5168900" y="1152525"/>
            <a:ext cx="544513" cy="747713"/>
            <a:chOff x="551" y="604"/>
            <a:chExt cx="404" cy="554"/>
          </a:xfrm>
        </p:grpSpPr>
        <p:sp>
          <p:nvSpPr>
            <p:cNvPr id="94420" name="Rectangle 187"/>
            <p:cNvSpPr>
              <a:spLocks noChangeAspect="1" noChangeArrowheads="1"/>
            </p:cNvSpPr>
            <p:nvPr/>
          </p:nvSpPr>
          <p:spPr bwMode="auto">
            <a:xfrm>
              <a:off x="559" y="750"/>
              <a:ext cx="41" cy="41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pt-BR" sz="1800" b="0"/>
            </a:p>
          </p:txBody>
        </p:sp>
        <p:sp>
          <p:nvSpPr>
            <p:cNvPr id="94421" name="Rectangle 188"/>
            <p:cNvSpPr>
              <a:spLocks noChangeAspect="1" noChangeArrowheads="1"/>
            </p:cNvSpPr>
            <p:nvPr/>
          </p:nvSpPr>
          <p:spPr bwMode="auto">
            <a:xfrm>
              <a:off x="551" y="604"/>
              <a:ext cx="41" cy="41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pt-BR" sz="1800" b="0"/>
            </a:p>
          </p:txBody>
        </p:sp>
        <p:sp>
          <p:nvSpPr>
            <p:cNvPr id="94422" name="Rectangle 189"/>
            <p:cNvSpPr>
              <a:spLocks noChangeAspect="1" noChangeArrowheads="1"/>
            </p:cNvSpPr>
            <p:nvPr/>
          </p:nvSpPr>
          <p:spPr bwMode="auto">
            <a:xfrm>
              <a:off x="912" y="1048"/>
              <a:ext cx="41" cy="41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pt-BR" sz="1800" b="0"/>
            </a:p>
          </p:txBody>
        </p:sp>
        <p:sp>
          <p:nvSpPr>
            <p:cNvPr id="94423" name="Rectangle 190"/>
            <p:cNvSpPr>
              <a:spLocks noChangeAspect="1" noChangeArrowheads="1"/>
            </p:cNvSpPr>
            <p:nvPr/>
          </p:nvSpPr>
          <p:spPr bwMode="auto">
            <a:xfrm>
              <a:off x="914" y="1099"/>
              <a:ext cx="41" cy="41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pt-BR" sz="1800" b="0"/>
            </a:p>
          </p:txBody>
        </p:sp>
        <p:grpSp>
          <p:nvGrpSpPr>
            <p:cNvPr id="94424" name="Group 191"/>
            <p:cNvGrpSpPr>
              <a:grpSpLocks/>
            </p:cNvGrpSpPr>
            <p:nvPr/>
          </p:nvGrpSpPr>
          <p:grpSpPr bwMode="auto">
            <a:xfrm>
              <a:off x="570" y="626"/>
              <a:ext cx="370" cy="532"/>
              <a:chOff x="570" y="626"/>
              <a:chExt cx="370" cy="532"/>
            </a:xfrm>
          </p:grpSpPr>
          <p:sp>
            <p:nvSpPr>
              <p:cNvPr id="94425" name="Freeform 192"/>
              <p:cNvSpPr>
                <a:spLocks/>
              </p:cNvSpPr>
              <p:nvPr/>
            </p:nvSpPr>
            <p:spPr bwMode="auto">
              <a:xfrm>
                <a:off x="570" y="626"/>
                <a:ext cx="370" cy="532"/>
              </a:xfrm>
              <a:custGeom>
                <a:avLst/>
                <a:gdLst>
                  <a:gd name="T0" fmla="*/ 370 w 370"/>
                  <a:gd name="T1" fmla="*/ 532 h 532"/>
                  <a:gd name="T2" fmla="*/ 366 w 370"/>
                  <a:gd name="T3" fmla="*/ 496 h 532"/>
                  <a:gd name="T4" fmla="*/ 363 w 370"/>
                  <a:gd name="T5" fmla="*/ 442 h 532"/>
                  <a:gd name="T6" fmla="*/ 359 w 370"/>
                  <a:gd name="T7" fmla="*/ 426 h 532"/>
                  <a:gd name="T8" fmla="*/ 8 w 370"/>
                  <a:gd name="T9" fmla="*/ 144 h 532"/>
                  <a:gd name="T10" fmla="*/ 0 w 370"/>
                  <a:gd name="T11" fmla="*/ 0 h 5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70"/>
                  <a:gd name="T19" fmla="*/ 0 h 532"/>
                  <a:gd name="T20" fmla="*/ 370 w 370"/>
                  <a:gd name="T21" fmla="*/ 532 h 53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70" h="532">
                    <a:moveTo>
                      <a:pt x="370" y="532"/>
                    </a:moveTo>
                    <a:lnTo>
                      <a:pt x="366" y="496"/>
                    </a:lnTo>
                    <a:lnTo>
                      <a:pt x="363" y="442"/>
                    </a:lnTo>
                    <a:lnTo>
                      <a:pt x="359" y="426"/>
                    </a:lnTo>
                    <a:lnTo>
                      <a:pt x="8" y="144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 sz="1800" b="0"/>
              </a:p>
            </p:txBody>
          </p:sp>
          <p:sp>
            <p:nvSpPr>
              <p:cNvPr id="94426" name="Freeform 193"/>
              <p:cNvSpPr>
                <a:spLocks/>
              </p:cNvSpPr>
              <p:nvPr/>
            </p:nvSpPr>
            <p:spPr bwMode="auto">
              <a:xfrm>
                <a:off x="920" y="1140"/>
                <a:ext cx="4" cy="18"/>
              </a:xfrm>
              <a:custGeom>
                <a:avLst/>
                <a:gdLst>
                  <a:gd name="T0" fmla="*/ 0 w 4"/>
                  <a:gd name="T1" fmla="*/ 18 h 18"/>
                  <a:gd name="T2" fmla="*/ 4 w 4"/>
                  <a:gd name="T3" fmla="*/ 0 h 18"/>
                  <a:gd name="T4" fmla="*/ 0 60000 65536"/>
                  <a:gd name="T5" fmla="*/ 0 60000 65536"/>
                  <a:gd name="T6" fmla="*/ 0 w 4"/>
                  <a:gd name="T7" fmla="*/ 0 h 18"/>
                  <a:gd name="T8" fmla="*/ 4 w 4"/>
                  <a:gd name="T9" fmla="*/ 18 h 1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8">
                    <a:moveTo>
                      <a:pt x="0" y="18"/>
                    </a:moveTo>
                    <a:lnTo>
                      <a:pt x="4" y="0"/>
                    </a:lnTo>
                  </a:path>
                </a:pathLst>
              </a:custGeom>
              <a:noFill/>
              <a:ln w="9525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 sz="1800" b="0"/>
              </a:p>
            </p:txBody>
          </p:sp>
        </p:grpSp>
      </p:grpSp>
      <p:grpSp>
        <p:nvGrpSpPr>
          <p:cNvPr id="507904" name="Group 194"/>
          <p:cNvGrpSpPr>
            <a:grpSpLocks/>
          </p:cNvGrpSpPr>
          <p:nvPr/>
        </p:nvGrpSpPr>
        <p:grpSpPr bwMode="auto">
          <a:xfrm>
            <a:off x="6973888" y="2047875"/>
            <a:ext cx="947737" cy="550863"/>
            <a:chOff x="1890" y="1268"/>
            <a:chExt cx="704" cy="409"/>
          </a:xfrm>
        </p:grpSpPr>
        <p:sp>
          <p:nvSpPr>
            <p:cNvPr id="94428" name="Freeform 195"/>
            <p:cNvSpPr>
              <a:spLocks/>
            </p:cNvSpPr>
            <p:nvPr/>
          </p:nvSpPr>
          <p:spPr bwMode="auto">
            <a:xfrm>
              <a:off x="2127" y="1328"/>
              <a:ext cx="26" cy="24"/>
            </a:xfrm>
            <a:custGeom>
              <a:avLst/>
              <a:gdLst>
                <a:gd name="T0" fmla="*/ 26 w 26"/>
                <a:gd name="T1" fmla="*/ 24 h 24"/>
                <a:gd name="T2" fmla="*/ 23 w 26"/>
                <a:gd name="T3" fmla="*/ 7 h 24"/>
                <a:gd name="T4" fmla="*/ 0 w 26"/>
                <a:gd name="T5" fmla="*/ 0 h 24"/>
                <a:gd name="T6" fmla="*/ 0 60000 65536"/>
                <a:gd name="T7" fmla="*/ 0 60000 65536"/>
                <a:gd name="T8" fmla="*/ 0 60000 65536"/>
                <a:gd name="T9" fmla="*/ 0 w 26"/>
                <a:gd name="T10" fmla="*/ 0 h 24"/>
                <a:gd name="T11" fmla="*/ 26 w 26"/>
                <a:gd name="T12" fmla="*/ 24 h 2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6" h="24">
                  <a:moveTo>
                    <a:pt x="26" y="24"/>
                  </a:moveTo>
                  <a:lnTo>
                    <a:pt x="23" y="7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1800" b="0"/>
            </a:p>
          </p:txBody>
        </p:sp>
        <p:grpSp>
          <p:nvGrpSpPr>
            <p:cNvPr id="94429" name="Group 196"/>
            <p:cNvGrpSpPr>
              <a:grpSpLocks/>
            </p:cNvGrpSpPr>
            <p:nvPr/>
          </p:nvGrpSpPr>
          <p:grpSpPr bwMode="auto">
            <a:xfrm>
              <a:off x="1890" y="1268"/>
              <a:ext cx="704" cy="409"/>
              <a:chOff x="1890" y="1268"/>
              <a:chExt cx="704" cy="409"/>
            </a:xfrm>
          </p:grpSpPr>
          <p:grpSp>
            <p:nvGrpSpPr>
              <p:cNvPr id="94430" name="Group 197"/>
              <p:cNvGrpSpPr>
                <a:grpSpLocks/>
              </p:cNvGrpSpPr>
              <p:nvPr/>
            </p:nvGrpSpPr>
            <p:grpSpPr bwMode="auto">
              <a:xfrm>
                <a:off x="2085" y="1268"/>
                <a:ext cx="104" cy="81"/>
                <a:chOff x="2085" y="1268"/>
                <a:chExt cx="104" cy="81"/>
              </a:xfrm>
            </p:grpSpPr>
            <p:sp>
              <p:nvSpPr>
                <p:cNvPr id="94431" name="Rectangle 198"/>
                <p:cNvSpPr>
                  <a:spLocks noChangeAspect="1" noChangeArrowheads="1"/>
                </p:cNvSpPr>
                <p:nvPr/>
              </p:nvSpPr>
              <p:spPr bwMode="auto">
                <a:xfrm>
                  <a:off x="2085" y="1308"/>
                  <a:ext cx="41" cy="41"/>
                </a:xfrm>
                <a:prstGeom prst="rect">
                  <a:avLst/>
                </a:pr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pt-BR" sz="1800" b="0"/>
                </a:p>
              </p:txBody>
            </p:sp>
            <p:sp>
              <p:nvSpPr>
                <p:cNvPr id="94432" name="Freeform 199"/>
                <p:cNvSpPr>
                  <a:spLocks/>
                </p:cNvSpPr>
                <p:nvPr/>
              </p:nvSpPr>
              <p:spPr bwMode="auto">
                <a:xfrm>
                  <a:off x="2124" y="1268"/>
                  <a:ext cx="65" cy="54"/>
                </a:xfrm>
                <a:custGeom>
                  <a:avLst/>
                  <a:gdLst>
                    <a:gd name="T0" fmla="*/ 0 w 65"/>
                    <a:gd name="T1" fmla="*/ 54 h 54"/>
                    <a:gd name="T2" fmla="*/ 65 w 65"/>
                    <a:gd name="T3" fmla="*/ 0 h 54"/>
                    <a:gd name="T4" fmla="*/ 0 60000 65536"/>
                    <a:gd name="T5" fmla="*/ 0 60000 65536"/>
                    <a:gd name="T6" fmla="*/ 0 w 65"/>
                    <a:gd name="T7" fmla="*/ 0 h 54"/>
                    <a:gd name="T8" fmla="*/ 65 w 65"/>
                    <a:gd name="T9" fmla="*/ 54 h 54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65" h="54">
                      <a:moveTo>
                        <a:pt x="0" y="54"/>
                      </a:moveTo>
                      <a:lnTo>
                        <a:pt x="65" y="0"/>
                      </a:lnTo>
                    </a:path>
                  </a:pathLst>
                </a:custGeom>
                <a:noFill/>
                <a:ln w="9525">
                  <a:solidFill>
                    <a:srgbClr val="0000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pt-BR" sz="1800" b="0"/>
                </a:p>
              </p:txBody>
            </p:sp>
          </p:grpSp>
          <p:grpSp>
            <p:nvGrpSpPr>
              <p:cNvPr id="94433" name="Group 200"/>
              <p:cNvGrpSpPr>
                <a:grpSpLocks/>
              </p:cNvGrpSpPr>
              <p:nvPr/>
            </p:nvGrpSpPr>
            <p:grpSpPr bwMode="auto">
              <a:xfrm>
                <a:off x="1890" y="1271"/>
                <a:ext cx="704" cy="406"/>
                <a:chOff x="1890" y="1271"/>
                <a:chExt cx="704" cy="406"/>
              </a:xfrm>
            </p:grpSpPr>
            <p:grpSp>
              <p:nvGrpSpPr>
                <p:cNvPr id="94434" name="Group 201"/>
                <p:cNvGrpSpPr>
                  <a:grpSpLocks/>
                </p:cNvGrpSpPr>
                <p:nvPr/>
              </p:nvGrpSpPr>
              <p:grpSpPr bwMode="auto">
                <a:xfrm>
                  <a:off x="2286" y="1531"/>
                  <a:ext cx="55" cy="41"/>
                  <a:chOff x="2286" y="1531"/>
                  <a:chExt cx="55" cy="41"/>
                </a:xfrm>
              </p:grpSpPr>
              <p:sp>
                <p:nvSpPr>
                  <p:cNvPr id="94435" name="Rectangle 20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00" y="1531"/>
                    <a:ext cx="41" cy="41"/>
                  </a:xfrm>
                  <a:prstGeom prst="rect">
                    <a:avLst/>
                  </a:prstGeom>
                  <a:solidFill>
                    <a:srgbClr val="0000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endParaRPr lang="pt-BR" sz="1800" b="0"/>
                  </a:p>
                </p:txBody>
              </p:sp>
              <p:sp>
                <p:nvSpPr>
                  <p:cNvPr id="94436" name="Freeform 203"/>
                  <p:cNvSpPr>
                    <a:spLocks/>
                  </p:cNvSpPr>
                  <p:nvPr/>
                </p:nvSpPr>
                <p:spPr bwMode="auto">
                  <a:xfrm>
                    <a:off x="2286" y="1538"/>
                    <a:ext cx="20" cy="9"/>
                  </a:xfrm>
                  <a:custGeom>
                    <a:avLst/>
                    <a:gdLst>
                      <a:gd name="T0" fmla="*/ 20 w 20"/>
                      <a:gd name="T1" fmla="*/ 9 h 9"/>
                      <a:gd name="T2" fmla="*/ 0 w 20"/>
                      <a:gd name="T3" fmla="*/ 0 h 9"/>
                      <a:gd name="T4" fmla="*/ 0 60000 65536"/>
                      <a:gd name="T5" fmla="*/ 0 60000 65536"/>
                      <a:gd name="T6" fmla="*/ 0 w 20"/>
                      <a:gd name="T7" fmla="*/ 0 h 9"/>
                      <a:gd name="T8" fmla="*/ 20 w 20"/>
                      <a:gd name="T9" fmla="*/ 9 h 9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20" h="9">
                        <a:moveTo>
                          <a:pt x="20" y="9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0000FF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pt-BR" sz="1800" b="0"/>
                  </a:p>
                </p:txBody>
              </p:sp>
            </p:grpSp>
            <p:grpSp>
              <p:nvGrpSpPr>
                <p:cNvPr id="94437" name="Group 204"/>
                <p:cNvGrpSpPr>
                  <a:grpSpLocks/>
                </p:cNvGrpSpPr>
                <p:nvPr/>
              </p:nvGrpSpPr>
              <p:grpSpPr bwMode="auto">
                <a:xfrm>
                  <a:off x="1890" y="1271"/>
                  <a:ext cx="704" cy="406"/>
                  <a:chOff x="1890" y="1271"/>
                  <a:chExt cx="704" cy="406"/>
                </a:xfrm>
              </p:grpSpPr>
              <p:grpSp>
                <p:nvGrpSpPr>
                  <p:cNvPr id="94438" name="Group 205"/>
                  <p:cNvGrpSpPr>
                    <a:grpSpLocks/>
                  </p:cNvGrpSpPr>
                  <p:nvPr/>
                </p:nvGrpSpPr>
                <p:grpSpPr bwMode="auto">
                  <a:xfrm>
                    <a:off x="1890" y="1271"/>
                    <a:ext cx="704" cy="406"/>
                    <a:chOff x="1890" y="1271"/>
                    <a:chExt cx="704" cy="406"/>
                  </a:xfrm>
                </p:grpSpPr>
                <p:grpSp>
                  <p:nvGrpSpPr>
                    <p:cNvPr id="94439" name="Group 206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1890" y="1314"/>
                      <a:ext cx="704" cy="363"/>
                      <a:chOff x="1890" y="1314"/>
                      <a:chExt cx="704" cy="363"/>
                    </a:xfrm>
                  </p:grpSpPr>
                  <p:sp>
                    <p:nvSpPr>
                      <p:cNvPr id="94440" name="Rectangle 207"/>
                      <p:cNvSpPr>
                        <a:spLocks noChangeAspect="1" noChangeArrowheads="1"/>
                      </p:cNvSpPr>
                      <p:nvPr/>
                    </p:nvSpPr>
                    <p:spPr bwMode="auto">
                      <a:xfrm>
                        <a:off x="2322" y="1318"/>
                        <a:ext cx="41" cy="41"/>
                      </a:xfrm>
                      <a:prstGeom prst="rect">
                        <a:avLst/>
                      </a:prstGeom>
                      <a:solidFill>
                        <a:srgbClr val="0000FF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endParaRPr lang="pt-BR" sz="1800" b="0"/>
                      </a:p>
                    </p:txBody>
                  </p:sp>
                  <p:sp>
                    <p:nvSpPr>
                      <p:cNvPr id="94441" name="Rectangle 208"/>
                      <p:cNvSpPr>
                        <a:spLocks noChangeAspect="1" noChangeArrowheads="1"/>
                      </p:cNvSpPr>
                      <p:nvPr/>
                    </p:nvSpPr>
                    <p:spPr bwMode="auto">
                      <a:xfrm>
                        <a:off x="2253" y="1314"/>
                        <a:ext cx="41" cy="41"/>
                      </a:xfrm>
                      <a:prstGeom prst="rect">
                        <a:avLst/>
                      </a:prstGeom>
                      <a:solidFill>
                        <a:srgbClr val="0000FF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endParaRPr lang="pt-BR" sz="1800" b="0"/>
                      </a:p>
                    </p:txBody>
                  </p:sp>
                  <p:sp>
                    <p:nvSpPr>
                      <p:cNvPr id="94442" name="Rectangle 209"/>
                      <p:cNvSpPr>
                        <a:spLocks noChangeAspect="1" noChangeArrowheads="1"/>
                      </p:cNvSpPr>
                      <p:nvPr/>
                    </p:nvSpPr>
                    <p:spPr bwMode="auto">
                      <a:xfrm>
                        <a:off x="2553" y="1535"/>
                        <a:ext cx="41" cy="41"/>
                      </a:xfrm>
                      <a:prstGeom prst="rect">
                        <a:avLst/>
                      </a:prstGeom>
                      <a:solidFill>
                        <a:srgbClr val="0000FF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endParaRPr lang="pt-BR" sz="1800" b="0"/>
                      </a:p>
                    </p:txBody>
                  </p:sp>
                  <p:sp>
                    <p:nvSpPr>
                      <p:cNvPr id="94443" name="Rectangle 210"/>
                      <p:cNvSpPr>
                        <a:spLocks noChangeAspect="1" noChangeArrowheads="1"/>
                      </p:cNvSpPr>
                      <p:nvPr/>
                    </p:nvSpPr>
                    <p:spPr bwMode="auto">
                      <a:xfrm>
                        <a:off x="2402" y="1476"/>
                        <a:ext cx="41" cy="41"/>
                      </a:xfrm>
                      <a:prstGeom prst="rect">
                        <a:avLst/>
                      </a:prstGeom>
                      <a:solidFill>
                        <a:srgbClr val="0000FF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endParaRPr lang="pt-BR" sz="1800" b="0"/>
                      </a:p>
                    </p:txBody>
                  </p:sp>
                  <p:sp>
                    <p:nvSpPr>
                      <p:cNvPr id="94444" name="Rectangle 211"/>
                      <p:cNvSpPr>
                        <a:spLocks noChangeAspect="1" noChangeArrowheads="1"/>
                      </p:cNvSpPr>
                      <p:nvPr/>
                    </p:nvSpPr>
                    <p:spPr bwMode="auto">
                      <a:xfrm>
                        <a:off x="2310" y="1466"/>
                        <a:ext cx="41" cy="41"/>
                      </a:xfrm>
                      <a:prstGeom prst="rect">
                        <a:avLst/>
                      </a:prstGeom>
                      <a:solidFill>
                        <a:srgbClr val="0000FF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endParaRPr lang="pt-BR" sz="1800" b="0"/>
                      </a:p>
                    </p:txBody>
                  </p:sp>
                  <p:sp>
                    <p:nvSpPr>
                      <p:cNvPr id="94445" name="Rectangle 212"/>
                      <p:cNvSpPr>
                        <a:spLocks noChangeAspect="1" noChangeArrowheads="1"/>
                      </p:cNvSpPr>
                      <p:nvPr/>
                    </p:nvSpPr>
                    <p:spPr bwMode="auto">
                      <a:xfrm>
                        <a:off x="1959" y="1636"/>
                        <a:ext cx="41" cy="41"/>
                      </a:xfrm>
                      <a:prstGeom prst="rect">
                        <a:avLst/>
                      </a:prstGeom>
                      <a:solidFill>
                        <a:srgbClr val="0000FF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endParaRPr lang="pt-BR" sz="1800" b="0"/>
                      </a:p>
                    </p:txBody>
                  </p:sp>
                  <p:sp>
                    <p:nvSpPr>
                      <p:cNvPr id="94446" name="Rectangle 213"/>
                      <p:cNvSpPr>
                        <a:spLocks noChangeAspect="1" noChangeArrowheads="1"/>
                      </p:cNvSpPr>
                      <p:nvPr/>
                    </p:nvSpPr>
                    <p:spPr bwMode="auto">
                      <a:xfrm>
                        <a:off x="2115" y="1547"/>
                        <a:ext cx="41" cy="41"/>
                      </a:xfrm>
                      <a:prstGeom prst="rect">
                        <a:avLst/>
                      </a:prstGeom>
                      <a:solidFill>
                        <a:srgbClr val="0000FF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endParaRPr lang="pt-BR" sz="1800" b="0"/>
                      </a:p>
                    </p:txBody>
                  </p:sp>
                  <p:sp>
                    <p:nvSpPr>
                      <p:cNvPr id="94447" name="Rectangle 214"/>
                      <p:cNvSpPr>
                        <a:spLocks noChangeAspect="1" noChangeArrowheads="1"/>
                      </p:cNvSpPr>
                      <p:nvPr/>
                    </p:nvSpPr>
                    <p:spPr bwMode="auto">
                      <a:xfrm>
                        <a:off x="2253" y="1558"/>
                        <a:ext cx="41" cy="41"/>
                      </a:xfrm>
                      <a:prstGeom prst="rect">
                        <a:avLst/>
                      </a:prstGeom>
                      <a:solidFill>
                        <a:srgbClr val="0000FF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endParaRPr lang="pt-BR" sz="1800" b="0"/>
                      </a:p>
                    </p:txBody>
                  </p:sp>
                  <p:sp>
                    <p:nvSpPr>
                      <p:cNvPr id="94448" name="Rectangle 215"/>
                      <p:cNvSpPr>
                        <a:spLocks noChangeAspect="1" noChangeArrowheads="1"/>
                      </p:cNvSpPr>
                      <p:nvPr/>
                    </p:nvSpPr>
                    <p:spPr bwMode="auto">
                      <a:xfrm>
                        <a:off x="1890" y="1578"/>
                        <a:ext cx="41" cy="41"/>
                      </a:xfrm>
                      <a:prstGeom prst="rect">
                        <a:avLst/>
                      </a:prstGeom>
                      <a:solidFill>
                        <a:srgbClr val="0000FF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endParaRPr lang="pt-BR" sz="1800" b="0"/>
                      </a:p>
                    </p:txBody>
                  </p:sp>
                  <p:sp>
                    <p:nvSpPr>
                      <p:cNvPr id="94449" name="Rectangle 216"/>
                      <p:cNvSpPr>
                        <a:spLocks noChangeAspect="1" noChangeArrowheads="1"/>
                      </p:cNvSpPr>
                      <p:nvPr/>
                    </p:nvSpPr>
                    <p:spPr bwMode="auto">
                      <a:xfrm>
                        <a:off x="2243" y="1484"/>
                        <a:ext cx="41" cy="41"/>
                      </a:xfrm>
                      <a:prstGeom prst="rect">
                        <a:avLst/>
                      </a:prstGeom>
                      <a:solidFill>
                        <a:srgbClr val="0000FF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endParaRPr lang="pt-BR" sz="1800" b="0"/>
                      </a:p>
                    </p:txBody>
                  </p:sp>
                  <p:sp>
                    <p:nvSpPr>
                      <p:cNvPr id="94450" name="Rectangle 217"/>
                      <p:cNvSpPr>
                        <a:spLocks noChangeAspect="1" noChangeArrowheads="1"/>
                      </p:cNvSpPr>
                      <p:nvPr/>
                    </p:nvSpPr>
                    <p:spPr bwMode="auto">
                      <a:xfrm>
                        <a:off x="2228" y="1366"/>
                        <a:ext cx="41" cy="41"/>
                      </a:xfrm>
                      <a:prstGeom prst="rect">
                        <a:avLst/>
                      </a:prstGeom>
                      <a:solidFill>
                        <a:srgbClr val="0000FF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endParaRPr lang="pt-BR" sz="1800" b="0"/>
                      </a:p>
                    </p:txBody>
                  </p:sp>
                  <p:sp>
                    <p:nvSpPr>
                      <p:cNvPr id="94451" name="Rectangle 218"/>
                      <p:cNvSpPr>
                        <a:spLocks noChangeAspect="1" noChangeArrowheads="1"/>
                      </p:cNvSpPr>
                      <p:nvPr/>
                    </p:nvSpPr>
                    <p:spPr bwMode="auto">
                      <a:xfrm>
                        <a:off x="2265" y="1466"/>
                        <a:ext cx="41" cy="41"/>
                      </a:xfrm>
                      <a:prstGeom prst="rect">
                        <a:avLst/>
                      </a:prstGeom>
                      <a:solidFill>
                        <a:srgbClr val="0000FF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endParaRPr lang="pt-BR" sz="1800" b="0"/>
                      </a:p>
                    </p:txBody>
                  </p:sp>
                  <p:sp>
                    <p:nvSpPr>
                      <p:cNvPr id="94452" name="Rectangle 219"/>
                      <p:cNvSpPr>
                        <a:spLocks noChangeAspect="1" noChangeArrowheads="1"/>
                      </p:cNvSpPr>
                      <p:nvPr/>
                    </p:nvSpPr>
                    <p:spPr bwMode="auto">
                      <a:xfrm>
                        <a:off x="2296" y="1365"/>
                        <a:ext cx="41" cy="41"/>
                      </a:xfrm>
                      <a:prstGeom prst="rect">
                        <a:avLst/>
                      </a:prstGeom>
                      <a:solidFill>
                        <a:srgbClr val="0000FF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endParaRPr lang="pt-BR" sz="1800" b="0"/>
                      </a:p>
                    </p:txBody>
                  </p:sp>
                </p:grpSp>
                <p:sp>
                  <p:nvSpPr>
                    <p:cNvPr id="94453" name="Freeform 220"/>
                    <p:cNvSpPr>
                      <a:spLocks/>
                    </p:cNvSpPr>
                    <p:nvPr/>
                  </p:nvSpPr>
                  <p:spPr bwMode="auto">
                    <a:xfrm>
                      <a:off x="2138" y="1271"/>
                      <a:ext cx="60" cy="276"/>
                    </a:xfrm>
                    <a:custGeom>
                      <a:avLst/>
                      <a:gdLst>
                        <a:gd name="T0" fmla="*/ 0 w 60"/>
                        <a:gd name="T1" fmla="*/ 276 h 276"/>
                        <a:gd name="T2" fmla="*/ 36 w 60"/>
                        <a:gd name="T3" fmla="*/ 46 h 276"/>
                        <a:gd name="T4" fmla="*/ 60 w 60"/>
                        <a:gd name="T5" fmla="*/ 0 h 276"/>
                        <a:gd name="T6" fmla="*/ 0 60000 65536"/>
                        <a:gd name="T7" fmla="*/ 0 60000 65536"/>
                        <a:gd name="T8" fmla="*/ 0 60000 65536"/>
                        <a:gd name="T9" fmla="*/ 0 w 60"/>
                        <a:gd name="T10" fmla="*/ 0 h 276"/>
                        <a:gd name="T11" fmla="*/ 60 w 60"/>
                        <a:gd name="T12" fmla="*/ 276 h 27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T9" t="T10" r="T11" b="T12"/>
                      <a:pathLst>
                        <a:path w="60" h="276">
                          <a:moveTo>
                            <a:pt x="0" y="276"/>
                          </a:moveTo>
                          <a:lnTo>
                            <a:pt x="36" y="46"/>
                          </a:lnTo>
                          <a:lnTo>
                            <a:pt x="60" y="0"/>
                          </a:lnTo>
                        </a:path>
                      </a:pathLst>
                    </a:custGeom>
                    <a:noFill/>
                    <a:ln w="9525">
                      <a:solidFill>
                        <a:srgbClr val="0000FF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pt-BR" sz="1800" b="0"/>
                    </a:p>
                  </p:txBody>
                </p:sp>
                <p:sp>
                  <p:nvSpPr>
                    <p:cNvPr id="94454" name="Freeform 221"/>
                    <p:cNvSpPr>
                      <a:spLocks/>
                    </p:cNvSpPr>
                    <p:nvPr/>
                  </p:nvSpPr>
                  <p:spPr bwMode="auto">
                    <a:xfrm>
                      <a:off x="1992" y="1556"/>
                      <a:ext cx="128" cy="92"/>
                    </a:xfrm>
                    <a:custGeom>
                      <a:avLst/>
                      <a:gdLst>
                        <a:gd name="T0" fmla="*/ 0 w 128"/>
                        <a:gd name="T1" fmla="*/ 92 h 92"/>
                        <a:gd name="T2" fmla="*/ 128 w 128"/>
                        <a:gd name="T3" fmla="*/ 0 h 92"/>
                        <a:gd name="T4" fmla="*/ 0 60000 65536"/>
                        <a:gd name="T5" fmla="*/ 0 60000 65536"/>
                        <a:gd name="T6" fmla="*/ 0 w 128"/>
                        <a:gd name="T7" fmla="*/ 0 h 92"/>
                        <a:gd name="T8" fmla="*/ 128 w 128"/>
                        <a:gd name="T9" fmla="*/ 92 h 92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28" h="92">
                          <a:moveTo>
                            <a:pt x="0" y="92"/>
                          </a:moveTo>
                          <a:lnTo>
                            <a:pt x="128" y="0"/>
                          </a:lnTo>
                        </a:path>
                      </a:pathLst>
                    </a:custGeom>
                    <a:noFill/>
                    <a:ln w="9525">
                      <a:solidFill>
                        <a:srgbClr val="0000FF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pt-BR" sz="1800" b="0"/>
                    </a:p>
                  </p:txBody>
                </p:sp>
              </p:grpSp>
              <p:grpSp>
                <p:nvGrpSpPr>
                  <p:cNvPr id="94455" name="Group 222"/>
                  <p:cNvGrpSpPr>
                    <a:grpSpLocks/>
                  </p:cNvGrpSpPr>
                  <p:nvPr/>
                </p:nvGrpSpPr>
                <p:grpSpPr bwMode="auto">
                  <a:xfrm>
                    <a:off x="1928" y="1283"/>
                    <a:ext cx="628" cy="385"/>
                    <a:chOff x="1928" y="1283"/>
                    <a:chExt cx="628" cy="385"/>
                  </a:xfrm>
                </p:grpSpPr>
                <p:sp>
                  <p:nvSpPr>
                    <p:cNvPr id="94456" name="Freeform 223"/>
                    <p:cNvSpPr>
                      <a:spLocks/>
                    </p:cNvSpPr>
                    <p:nvPr/>
                  </p:nvSpPr>
                  <p:spPr bwMode="auto">
                    <a:xfrm>
                      <a:off x="2291" y="1335"/>
                      <a:ext cx="33" cy="2"/>
                    </a:xfrm>
                    <a:custGeom>
                      <a:avLst/>
                      <a:gdLst>
                        <a:gd name="T0" fmla="*/ 33 w 33"/>
                        <a:gd name="T1" fmla="*/ 2 h 2"/>
                        <a:gd name="T2" fmla="*/ 0 w 33"/>
                        <a:gd name="T3" fmla="*/ 0 h 2"/>
                        <a:gd name="T4" fmla="*/ 0 60000 65536"/>
                        <a:gd name="T5" fmla="*/ 0 60000 65536"/>
                        <a:gd name="T6" fmla="*/ 0 w 33"/>
                        <a:gd name="T7" fmla="*/ 0 h 2"/>
                        <a:gd name="T8" fmla="*/ 33 w 33"/>
                        <a:gd name="T9" fmla="*/ 2 h 2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33" h="2">
                          <a:moveTo>
                            <a:pt x="33" y="2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9525">
                      <a:solidFill>
                        <a:srgbClr val="0000FF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pt-BR" sz="1800" b="0"/>
                    </a:p>
                  </p:txBody>
                </p:sp>
                <p:sp>
                  <p:nvSpPr>
                    <p:cNvPr id="94457" name="Freeform 224"/>
                    <p:cNvSpPr>
                      <a:spLocks/>
                    </p:cNvSpPr>
                    <p:nvPr/>
                  </p:nvSpPr>
                  <p:spPr bwMode="auto">
                    <a:xfrm>
                      <a:off x="2255" y="1283"/>
                      <a:ext cx="51" cy="84"/>
                    </a:xfrm>
                    <a:custGeom>
                      <a:avLst/>
                      <a:gdLst>
                        <a:gd name="T0" fmla="*/ 51 w 51"/>
                        <a:gd name="T1" fmla="*/ 84 h 84"/>
                        <a:gd name="T2" fmla="*/ 24 w 51"/>
                        <a:gd name="T3" fmla="*/ 76 h 84"/>
                        <a:gd name="T4" fmla="*/ 21 w 51"/>
                        <a:gd name="T5" fmla="*/ 31 h 84"/>
                        <a:gd name="T6" fmla="*/ 0 w 51"/>
                        <a:gd name="T7" fmla="*/ 0 h 84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51"/>
                        <a:gd name="T13" fmla="*/ 0 h 84"/>
                        <a:gd name="T14" fmla="*/ 51 w 51"/>
                        <a:gd name="T15" fmla="*/ 84 h 84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51" h="84">
                          <a:moveTo>
                            <a:pt x="51" y="84"/>
                          </a:moveTo>
                          <a:lnTo>
                            <a:pt x="24" y="76"/>
                          </a:lnTo>
                          <a:lnTo>
                            <a:pt x="21" y="3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9525">
                      <a:solidFill>
                        <a:srgbClr val="0000FF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pt-BR" sz="1800" b="0"/>
                    </a:p>
                  </p:txBody>
                </p:sp>
                <p:sp>
                  <p:nvSpPr>
                    <p:cNvPr id="94458" name="Freeform 225"/>
                    <p:cNvSpPr>
                      <a:spLocks/>
                    </p:cNvSpPr>
                    <p:nvPr/>
                  </p:nvSpPr>
                  <p:spPr bwMode="auto">
                    <a:xfrm>
                      <a:off x="2252" y="1349"/>
                      <a:ext cx="18" cy="21"/>
                    </a:xfrm>
                    <a:custGeom>
                      <a:avLst/>
                      <a:gdLst>
                        <a:gd name="T0" fmla="*/ 0 w 18"/>
                        <a:gd name="T1" fmla="*/ 21 h 21"/>
                        <a:gd name="T2" fmla="*/ 18 w 18"/>
                        <a:gd name="T3" fmla="*/ 0 h 21"/>
                        <a:gd name="T4" fmla="*/ 0 60000 65536"/>
                        <a:gd name="T5" fmla="*/ 0 60000 65536"/>
                        <a:gd name="T6" fmla="*/ 0 w 18"/>
                        <a:gd name="T7" fmla="*/ 0 h 21"/>
                        <a:gd name="T8" fmla="*/ 18 w 18"/>
                        <a:gd name="T9" fmla="*/ 21 h 21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T6" t="T7" r="T8" b="T9"/>
                      <a:pathLst>
                        <a:path w="18" h="21">
                          <a:moveTo>
                            <a:pt x="0" y="21"/>
                          </a:moveTo>
                          <a:lnTo>
                            <a:pt x="18" y="0"/>
                          </a:lnTo>
                        </a:path>
                      </a:pathLst>
                    </a:custGeom>
                    <a:noFill/>
                    <a:ln w="9525">
                      <a:solidFill>
                        <a:srgbClr val="0000FF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pt-BR" sz="1800" b="0"/>
                    </a:p>
                  </p:txBody>
                </p:sp>
                <p:grpSp>
                  <p:nvGrpSpPr>
                    <p:cNvPr id="94459" name="Group 226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1928" y="1283"/>
                      <a:ext cx="628" cy="385"/>
                      <a:chOff x="1928" y="1283"/>
                      <a:chExt cx="628" cy="385"/>
                    </a:xfrm>
                  </p:grpSpPr>
                  <p:sp>
                    <p:nvSpPr>
                      <p:cNvPr id="94460" name="Freeform 227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928" y="1505"/>
                        <a:ext cx="387" cy="163"/>
                      </a:xfrm>
                      <a:custGeom>
                        <a:avLst/>
                        <a:gdLst>
                          <a:gd name="T0" fmla="*/ 387 w 387"/>
                          <a:gd name="T1" fmla="*/ 0 h 163"/>
                          <a:gd name="T2" fmla="*/ 327 w 387"/>
                          <a:gd name="T3" fmla="*/ 75 h 163"/>
                          <a:gd name="T4" fmla="*/ 229 w 387"/>
                          <a:gd name="T5" fmla="*/ 63 h 163"/>
                          <a:gd name="T6" fmla="*/ 186 w 387"/>
                          <a:gd name="T7" fmla="*/ 75 h 163"/>
                          <a:gd name="T8" fmla="*/ 66 w 387"/>
                          <a:gd name="T9" fmla="*/ 163 h 163"/>
                          <a:gd name="T10" fmla="*/ 37 w 387"/>
                          <a:gd name="T11" fmla="*/ 135 h 163"/>
                          <a:gd name="T12" fmla="*/ 0 w 387"/>
                          <a:gd name="T13" fmla="*/ 106 h 163"/>
                          <a:gd name="T14" fmla="*/ 0 60000 65536"/>
                          <a:gd name="T15" fmla="*/ 0 60000 65536"/>
                          <a:gd name="T16" fmla="*/ 0 60000 65536"/>
                          <a:gd name="T17" fmla="*/ 0 60000 65536"/>
                          <a:gd name="T18" fmla="*/ 0 60000 65536"/>
                          <a:gd name="T19" fmla="*/ 0 60000 65536"/>
                          <a:gd name="T20" fmla="*/ 0 60000 65536"/>
                          <a:gd name="T21" fmla="*/ 0 w 387"/>
                          <a:gd name="T22" fmla="*/ 0 h 163"/>
                          <a:gd name="T23" fmla="*/ 387 w 387"/>
                          <a:gd name="T24" fmla="*/ 163 h 163"/>
                        </a:gdLst>
                        <a:ahLst/>
                        <a:cxnLst>
                          <a:cxn ang="T14">
                            <a:pos x="T0" y="T1"/>
                          </a:cxn>
                          <a:cxn ang="T15">
                            <a:pos x="T2" y="T3"/>
                          </a:cxn>
                          <a:cxn ang="T16">
                            <a:pos x="T4" y="T5"/>
                          </a:cxn>
                          <a:cxn ang="T17">
                            <a:pos x="T6" y="T7"/>
                          </a:cxn>
                          <a:cxn ang="T18">
                            <a:pos x="T8" y="T9"/>
                          </a:cxn>
                          <a:cxn ang="T19">
                            <a:pos x="T10" y="T11"/>
                          </a:cxn>
                          <a:cxn ang="T20">
                            <a:pos x="T12" y="T13"/>
                          </a:cxn>
                        </a:cxnLst>
                        <a:rect l="T21" t="T22" r="T23" b="T24"/>
                        <a:pathLst>
                          <a:path w="387" h="163">
                            <a:moveTo>
                              <a:pt x="387" y="0"/>
                            </a:moveTo>
                            <a:lnTo>
                              <a:pt x="327" y="75"/>
                            </a:lnTo>
                            <a:lnTo>
                              <a:pt x="229" y="63"/>
                            </a:lnTo>
                            <a:lnTo>
                              <a:pt x="186" y="75"/>
                            </a:lnTo>
                            <a:lnTo>
                              <a:pt x="66" y="163"/>
                            </a:lnTo>
                            <a:lnTo>
                              <a:pt x="37" y="135"/>
                            </a:lnTo>
                            <a:lnTo>
                              <a:pt x="0" y="106"/>
                            </a:lnTo>
                          </a:path>
                        </a:pathLst>
                      </a:custGeom>
                      <a:noFill/>
                      <a:ln w="9525">
                        <a:solidFill>
                          <a:srgbClr val="0000FF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endParaRPr lang="pt-BR" sz="1800" b="0"/>
                      </a:p>
                    </p:txBody>
                  </p:sp>
                  <p:sp>
                    <p:nvSpPr>
                      <p:cNvPr id="94461" name="Freeform 228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291" y="1503"/>
                        <a:ext cx="15" cy="9"/>
                      </a:xfrm>
                      <a:custGeom>
                        <a:avLst/>
                        <a:gdLst>
                          <a:gd name="T0" fmla="*/ 0 w 15"/>
                          <a:gd name="T1" fmla="*/ 0 h 9"/>
                          <a:gd name="T2" fmla="*/ 15 w 15"/>
                          <a:gd name="T3" fmla="*/ 9 h 9"/>
                          <a:gd name="T4" fmla="*/ 0 60000 65536"/>
                          <a:gd name="T5" fmla="*/ 0 60000 65536"/>
                          <a:gd name="T6" fmla="*/ 0 w 15"/>
                          <a:gd name="T7" fmla="*/ 0 h 9"/>
                          <a:gd name="T8" fmla="*/ 15 w 15"/>
                          <a:gd name="T9" fmla="*/ 9 h 9"/>
                        </a:gdLst>
                        <a:ahLst/>
                        <a:cxnLst>
                          <a:cxn ang="T4">
                            <a:pos x="T0" y="T1"/>
                          </a:cxn>
                          <a:cxn ang="T5">
                            <a:pos x="T2" y="T3"/>
                          </a:cxn>
                        </a:cxnLst>
                        <a:rect l="T6" t="T7" r="T8" b="T9"/>
                        <a:pathLst>
                          <a:path w="15" h="9">
                            <a:moveTo>
                              <a:pt x="0" y="0"/>
                            </a:moveTo>
                            <a:lnTo>
                              <a:pt x="15" y="9"/>
                            </a:lnTo>
                          </a:path>
                        </a:pathLst>
                      </a:custGeom>
                      <a:noFill/>
                      <a:ln w="9525">
                        <a:solidFill>
                          <a:srgbClr val="0000FF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endParaRPr lang="pt-BR" sz="1800" b="0"/>
                      </a:p>
                    </p:txBody>
                  </p:sp>
                  <p:sp>
                    <p:nvSpPr>
                      <p:cNvPr id="94462" name="Freeform 229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240" y="1283"/>
                        <a:ext cx="316" cy="274"/>
                      </a:xfrm>
                      <a:custGeom>
                        <a:avLst/>
                        <a:gdLst>
                          <a:gd name="T0" fmla="*/ 316 w 316"/>
                          <a:gd name="T1" fmla="*/ 274 h 274"/>
                          <a:gd name="T2" fmla="*/ 202 w 316"/>
                          <a:gd name="T3" fmla="*/ 214 h 274"/>
                          <a:gd name="T4" fmla="*/ 163 w 316"/>
                          <a:gd name="T5" fmla="*/ 214 h 274"/>
                          <a:gd name="T6" fmla="*/ 109 w 316"/>
                          <a:gd name="T7" fmla="*/ 205 h 274"/>
                          <a:gd name="T8" fmla="*/ 87 w 316"/>
                          <a:gd name="T9" fmla="*/ 183 h 274"/>
                          <a:gd name="T10" fmla="*/ 0 w 316"/>
                          <a:gd name="T11" fmla="*/ 0 h 274"/>
                          <a:gd name="T12" fmla="*/ 0 60000 65536"/>
                          <a:gd name="T13" fmla="*/ 0 60000 65536"/>
                          <a:gd name="T14" fmla="*/ 0 60000 65536"/>
                          <a:gd name="T15" fmla="*/ 0 60000 65536"/>
                          <a:gd name="T16" fmla="*/ 0 60000 65536"/>
                          <a:gd name="T17" fmla="*/ 0 60000 65536"/>
                          <a:gd name="T18" fmla="*/ 0 w 316"/>
                          <a:gd name="T19" fmla="*/ 0 h 274"/>
                          <a:gd name="T20" fmla="*/ 316 w 316"/>
                          <a:gd name="T21" fmla="*/ 274 h 274"/>
                        </a:gdLst>
                        <a:ahLst/>
                        <a:cxnLst>
                          <a:cxn ang="T12">
                            <a:pos x="T0" y="T1"/>
                          </a:cxn>
                          <a:cxn ang="T13">
                            <a:pos x="T2" y="T3"/>
                          </a:cxn>
                          <a:cxn ang="T14">
                            <a:pos x="T4" y="T5"/>
                          </a:cxn>
                          <a:cxn ang="T15">
                            <a:pos x="T6" y="T7"/>
                          </a:cxn>
                          <a:cxn ang="T16">
                            <a:pos x="T8" y="T9"/>
                          </a:cxn>
                          <a:cxn ang="T17">
                            <a:pos x="T10" y="T11"/>
                          </a:cxn>
                        </a:cxnLst>
                        <a:rect l="T18" t="T19" r="T20" b="T21"/>
                        <a:pathLst>
                          <a:path w="316" h="274">
                            <a:moveTo>
                              <a:pt x="316" y="274"/>
                            </a:moveTo>
                            <a:lnTo>
                              <a:pt x="202" y="214"/>
                            </a:lnTo>
                            <a:lnTo>
                              <a:pt x="163" y="214"/>
                            </a:lnTo>
                            <a:lnTo>
                              <a:pt x="109" y="205"/>
                            </a:lnTo>
                            <a:lnTo>
                              <a:pt x="87" y="183"/>
                            </a:lnTo>
                            <a:lnTo>
                              <a:pt x="0" y="0"/>
                            </a:lnTo>
                          </a:path>
                        </a:pathLst>
                      </a:custGeom>
                      <a:noFill/>
                      <a:ln w="9525">
                        <a:solidFill>
                          <a:srgbClr val="0000FF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endParaRPr lang="pt-BR" sz="1800" b="0"/>
                      </a:p>
                    </p:txBody>
                  </p:sp>
                  <p:sp>
                    <p:nvSpPr>
                      <p:cNvPr id="94463" name="Freeform 230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266" y="1356"/>
                        <a:ext cx="52" cy="114"/>
                      </a:xfrm>
                      <a:custGeom>
                        <a:avLst/>
                        <a:gdLst>
                          <a:gd name="T0" fmla="*/ 52 w 52"/>
                          <a:gd name="T1" fmla="*/ 114 h 114"/>
                          <a:gd name="T2" fmla="*/ 0 w 52"/>
                          <a:gd name="T3" fmla="*/ 0 h 114"/>
                          <a:gd name="T4" fmla="*/ 0 60000 65536"/>
                          <a:gd name="T5" fmla="*/ 0 60000 65536"/>
                          <a:gd name="T6" fmla="*/ 0 w 52"/>
                          <a:gd name="T7" fmla="*/ 0 h 114"/>
                          <a:gd name="T8" fmla="*/ 52 w 52"/>
                          <a:gd name="T9" fmla="*/ 114 h 114"/>
                        </a:gdLst>
                        <a:ahLst/>
                        <a:cxnLst>
                          <a:cxn ang="T4">
                            <a:pos x="T0" y="T1"/>
                          </a:cxn>
                          <a:cxn ang="T5">
                            <a:pos x="T2" y="T3"/>
                          </a:cxn>
                        </a:cxnLst>
                        <a:rect l="T6" t="T7" r="T8" b="T9"/>
                        <a:pathLst>
                          <a:path w="52" h="114">
                            <a:moveTo>
                              <a:pt x="52" y="114"/>
                            </a:moveTo>
                            <a:lnTo>
                              <a:pt x="0" y="0"/>
                            </a:lnTo>
                          </a:path>
                        </a:pathLst>
                      </a:custGeom>
                      <a:noFill/>
                      <a:ln w="9525">
                        <a:solidFill>
                          <a:srgbClr val="0000FF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endParaRPr lang="pt-BR" sz="1800" b="0"/>
                      </a:p>
                    </p:txBody>
                  </p:sp>
                </p:grpSp>
              </p:grpSp>
            </p:grpSp>
            <p:grpSp>
              <p:nvGrpSpPr>
                <p:cNvPr id="94464" name="Group 231"/>
                <p:cNvGrpSpPr>
                  <a:grpSpLocks/>
                </p:cNvGrpSpPr>
                <p:nvPr/>
              </p:nvGrpSpPr>
              <p:grpSpPr bwMode="auto">
                <a:xfrm>
                  <a:off x="2366" y="1512"/>
                  <a:ext cx="50" cy="52"/>
                  <a:chOff x="2366" y="1512"/>
                  <a:chExt cx="50" cy="52"/>
                </a:xfrm>
              </p:grpSpPr>
              <p:sp>
                <p:nvSpPr>
                  <p:cNvPr id="94465" name="Rectangle 23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66" y="1523"/>
                    <a:ext cx="41" cy="41"/>
                  </a:xfrm>
                  <a:prstGeom prst="rect">
                    <a:avLst/>
                  </a:prstGeom>
                  <a:solidFill>
                    <a:srgbClr val="0000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endParaRPr lang="pt-BR" sz="1800" b="0"/>
                  </a:p>
                </p:txBody>
              </p:sp>
              <p:sp>
                <p:nvSpPr>
                  <p:cNvPr id="94466" name="Freeform 233"/>
                  <p:cNvSpPr>
                    <a:spLocks/>
                  </p:cNvSpPr>
                  <p:nvPr/>
                </p:nvSpPr>
                <p:spPr bwMode="auto">
                  <a:xfrm>
                    <a:off x="2396" y="1512"/>
                    <a:ext cx="20" cy="16"/>
                  </a:xfrm>
                  <a:custGeom>
                    <a:avLst/>
                    <a:gdLst>
                      <a:gd name="T0" fmla="*/ 0 w 20"/>
                      <a:gd name="T1" fmla="*/ 16 h 16"/>
                      <a:gd name="T2" fmla="*/ 20 w 20"/>
                      <a:gd name="T3" fmla="*/ 0 h 16"/>
                      <a:gd name="T4" fmla="*/ 0 60000 65536"/>
                      <a:gd name="T5" fmla="*/ 0 60000 65536"/>
                      <a:gd name="T6" fmla="*/ 0 w 20"/>
                      <a:gd name="T7" fmla="*/ 0 h 16"/>
                      <a:gd name="T8" fmla="*/ 20 w 20"/>
                      <a:gd name="T9" fmla="*/ 16 h 1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T6" t="T7" r="T8" b="T9"/>
                    <a:pathLst>
                      <a:path w="20" h="16">
                        <a:moveTo>
                          <a:pt x="0" y="16"/>
                        </a:moveTo>
                        <a:lnTo>
                          <a:pt x="20" y="0"/>
                        </a:lnTo>
                      </a:path>
                    </a:pathLst>
                  </a:custGeom>
                  <a:noFill/>
                  <a:ln w="9525">
                    <a:solidFill>
                      <a:srgbClr val="0000FF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pt-BR" sz="1800" b="0"/>
                  </a:p>
                </p:txBody>
              </p:sp>
            </p:grpSp>
          </p:grpSp>
        </p:grpSp>
      </p:grpSp>
      <p:grpSp>
        <p:nvGrpSpPr>
          <p:cNvPr id="507915" name="Group 234"/>
          <p:cNvGrpSpPr>
            <a:grpSpLocks/>
          </p:cNvGrpSpPr>
          <p:nvPr/>
        </p:nvGrpSpPr>
        <p:grpSpPr bwMode="auto">
          <a:xfrm>
            <a:off x="6956425" y="2058988"/>
            <a:ext cx="496888" cy="3851275"/>
            <a:chOff x="1878" y="1277"/>
            <a:chExt cx="368" cy="2857"/>
          </a:xfrm>
        </p:grpSpPr>
        <p:sp>
          <p:nvSpPr>
            <p:cNvPr id="94468" name="Freeform 235"/>
            <p:cNvSpPr>
              <a:spLocks/>
            </p:cNvSpPr>
            <p:nvPr/>
          </p:nvSpPr>
          <p:spPr bwMode="auto">
            <a:xfrm>
              <a:off x="1927" y="1286"/>
              <a:ext cx="319" cy="2848"/>
            </a:xfrm>
            <a:custGeom>
              <a:avLst/>
              <a:gdLst>
                <a:gd name="T0" fmla="*/ 204 w 319"/>
                <a:gd name="T1" fmla="*/ 2848 h 2848"/>
                <a:gd name="T2" fmla="*/ 64 w 319"/>
                <a:gd name="T3" fmla="*/ 2575 h 2848"/>
                <a:gd name="T4" fmla="*/ 0 w 319"/>
                <a:gd name="T5" fmla="*/ 2161 h 2848"/>
                <a:gd name="T6" fmla="*/ 90 w 319"/>
                <a:gd name="T7" fmla="*/ 1780 h 2848"/>
                <a:gd name="T8" fmla="*/ 60 w 319"/>
                <a:gd name="T9" fmla="*/ 1057 h 2848"/>
                <a:gd name="T10" fmla="*/ 249 w 319"/>
                <a:gd name="T11" fmla="*/ 472 h 2848"/>
                <a:gd name="T12" fmla="*/ 319 w 319"/>
                <a:gd name="T13" fmla="*/ 0 h 28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19"/>
                <a:gd name="T22" fmla="*/ 0 h 2848"/>
                <a:gd name="T23" fmla="*/ 319 w 319"/>
                <a:gd name="T24" fmla="*/ 2848 h 284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19" h="2848">
                  <a:moveTo>
                    <a:pt x="204" y="2848"/>
                  </a:moveTo>
                  <a:lnTo>
                    <a:pt x="64" y="2575"/>
                  </a:lnTo>
                  <a:lnTo>
                    <a:pt x="0" y="2161"/>
                  </a:lnTo>
                  <a:lnTo>
                    <a:pt x="90" y="1780"/>
                  </a:lnTo>
                  <a:lnTo>
                    <a:pt x="60" y="1057"/>
                  </a:lnTo>
                  <a:lnTo>
                    <a:pt x="249" y="472"/>
                  </a:lnTo>
                  <a:lnTo>
                    <a:pt x="319" y="0"/>
                  </a:lnTo>
                </a:path>
              </a:pathLst>
            </a:custGeom>
            <a:noFill/>
            <a:ln w="9525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1800" b="0"/>
            </a:p>
          </p:txBody>
        </p:sp>
        <p:grpSp>
          <p:nvGrpSpPr>
            <p:cNvPr id="94469" name="Group 236"/>
            <p:cNvGrpSpPr>
              <a:grpSpLocks/>
            </p:cNvGrpSpPr>
            <p:nvPr/>
          </p:nvGrpSpPr>
          <p:grpSpPr bwMode="auto">
            <a:xfrm>
              <a:off x="1878" y="1277"/>
              <a:ext cx="350" cy="2857"/>
              <a:chOff x="1878" y="1277"/>
              <a:chExt cx="350" cy="2857"/>
            </a:xfrm>
          </p:grpSpPr>
          <p:sp>
            <p:nvSpPr>
              <p:cNvPr id="94470" name="Freeform 237"/>
              <p:cNvSpPr>
                <a:spLocks/>
              </p:cNvSpPr>
              <p:nvPr/>
            </p:nvSpPr>
            <p:spPr bwMode="auto">
              <a:xfrm>
                <a:off x="1878" y="1277"/>
                <a:ext cx="320" cy="2857"/>
              </a:xfrm>
              <a:custGeom>
                <a:avLst/>
                <a:gdLst>
                  <a:gd name="T0" fmla="*/ 204 w 320"/>
                  <a:gd name="T1" fmla="*/ 2857 h 2857"/>
                  <a:gd name="T2" fmla="*/ 78 w 320"/>
                  <a:gd name="T3" fmla="*/ 2625 h 2857"/>
                  <a:gd name="T4" fmla="*/ 64 w 320"/>
                  <a:gd name="T5" fmla="*/ 2543 h 2857"/>
                  <a:gd name="T6" fmla="*/ 36 w 320"/>
                  <a:gd name="T7" fmla="*/ 2473 h 2857"/>
                  <a:gd name="T8" fmla="*/ 0 w 320"/>
                  <a:gd name="T9" fmla="*/ 2170 h 2857"/>
                  <a:gd name="T10" fmla="*/ 72 w 320"/>
                  <a:gd name="T11" fmla="*/ 1863 h 2857"/>
                  <a:gd name="T12" fmla="*/ 105 w 320"/>
                  <a:gd name="T13" fmla="*/ 1792 h 2857"/>
                  <a:gd name="T14" fmla="*/ 84 w 320"/>
                  <a:gd name="T15" fmla="*/ 1711 h 2857"/>
                  <a:gd name="T16" fmla="*/ 60 w 320"/>
                  <a:gd name="T17" fmla="*/ 1144 h 2857"/>
                  <a:gd name="T18" fmla="*/ 75 w 320"/>
                  <a:gd name="T19" fmla="*/ 1069 h 2857"/>
                  <a:gd name="T20" fmla="*/ 83 w 320"/>
                  <a:gd name="T21" fmla="*/ 985 h 2857"/>
                  <a:gd name="T22" fmla="*/ 249 w 320"/>
                  <a:gd name="T23" fmla="*/ 481 h 2857"/>
                  <a:gd name="T24" fmla="*/ 320 w 320"/>
                  <a:gd name="T25" fmla="*/ 0 h 285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20"/>
                  <a:gd name="T40" fmla="*/ 0 h 2857"/>
                  <a:gd name="T41" fmla="*/ 320 w 320"/>
                  <a:gd name="T42" fmla="*/ 2857 h 285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20" h="2857">
                    <a:moveTo>
                      <a:pt x="204" y="2857"/>
                    </a:moveTo>
                    <a:lnTo>
                      <a:pt x="78" y="2625"/>
                    </a:lnTo>
                    <a:lnTo>
                      <a:pt x="64" y="2543"/>
                    </a:lnTo>
                    <a:lnTo>
                      <a:pt x="36" y="2473"/>
                    </a:lnTo>
                    <a:lnTo>
                      <a:pt x="0" y="2170"/>
                    </a:lnTo>
                    <a:lnTo>
                      <a:pt x="72" y="1863"/>
                    </a:lnTo>
                    <a:lnTo>
                      <a:pt x="105" y="1792"/>
                    </a:lnTo>
                    <a:lnTo>
                      <a:pt x="84" y="1711"/>
                    </a:lnTo>
                    <a:lnTo>
                      <a:pt x="60" y="1144"/>
                    </a:lnTo>
                    <a:lnTo>
                      <a:pt x="75" y="1069"/>
                    </a:lnTo>
                    <a:lnTo>
                      <a:pt x="83" y="985"/>
                    </a:lnTo>
                    <a:lnTo>
                      <a:pt x="249" y="481"/>
                    </a:lnTo>
                    <a:lnTo>
                      <a:pt x="320" y="0"/>
                    </a:lnTo>
                  </a:path>
                </a:pathLst>
              </a:custGeom>
              <a:noFill/>
              <a:ln w="952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 sz="1800" b="0"/>
              </a:p>
            </p:txBody>
          </p:sp>
          <p:sp>
            <p:nvSpPr>
              <p:cNvPr id="94471" name="Freeform 238"/>
              <p:cNvSpPr>
                <a:spLocks/>
              </p:cNvSpPr>
              <p:nvPr/>
            </p:nvSpPr>
            <p:spPr bwMode="auto">
              <a:xfrm>
                <a:off x="1892" y="1281"/>
                <a:ext cx="322" cy="2853"/>
              </a:xfrm>
              <a:custGeom>
                <a:avLst/>
                <a:gdLst>
                  <a:gd name="T0" fmla="*/ 204 w 322"/>
                  <a:gd name="T1" fmla="*/ 2853 h 2853"/>
                  <a:gd name="T2" fmla="*/ 48 w 322"/>
                  <a:gd name="T3" fmla="*/ 2541 h 2853"/>
                  <a:gd name="T4" fmla="*/ 0 w 322"/>
                  <a:gd name="T5" fmla="*/ 2166 h 2853"/>
                  <a:gd name="T6" fmla="*/ 93 w 322"/>
                  <a:gd name="T7" fmla="*/ 1790 h 2853"/>
                  <a:gd name="T8" fmla="*/ 60 w 322"/>
                  <a:gd name="T9" fmla="*/ 1062 h 2853"/>
                  <a:gd name="T10" fmla="*/ 249 w 322"/>
                  <a:gd name="T11" fmla="*/ 477 h 2853"/>
                  <a:gd name="T12" fmla="*/ 322 w 322"/>
                  <a:gd name="T13" fmla="*/ 0 h 28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22"/>
                  <a:gd name="T22" fmla="*/ 0 h 2853"/>
                  <a:gd name="T23" fmla="*/ 322 w 322"/>
                  <a:gd name="T24" fmla="*/ 2853 h 285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22" h="2853">
                    <a:moveTo>
                      <a:pt x="204" y="2853"/>
                    </a:moveTo>
                    <a:lnTo>
                      <a:pt x="48" y="2541"/>
                    </a:lnTo>
                    <a:lnTo>
                      <a:pt x="0" y="2166"/>
                    </a:lnTo>
                    <a:lnTo>
                      <a:pt x="93" y="1790"/>
                    </a:lnTo>
                    <a:lnTo>
                      <a:pt x="60" y="1062"/>
                    </a:lnTo>
                    <a:lnTo>
                      <a:pt x="249" y="477"/>
                    </a:lnTo>
                    <a:lnTo>
                      <a:pt x="322" y="0"/>
                    </a:lnTo>
                  </a:path>
                </a:pathLst>
              </a:custGeom>
              <a:noFill/>
              <a:ln w="952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 sz="1800" b="0"/>
              </a:p>
            </p:txBody>
          </p:sp>
          <p:sp>
            <p:nvSpPr>
              <p:cNvPr id="94472" name="Freeform 239"/>
              <p:cNvSpPr>
                <a:spLocks/>
              </p:cNvSpPr>
              <p:nvPr/>
            </p:nvSpPr>
            <p:spPr bwMode="auto">
              <a:xfrm>
                <a:off x="1906" y="1284"/>
                <a:ext cx="322" cy="2850"/>
              </a:xfrm>
              <a:custGeom>
                <a:avLst/>
                <a:gdLst>
                  <a:gd name="T0" fmla="*/ 204 w 322"/>
                  <a:gd name="T1" fmla="*/ 2850 h 2850"/>
                  <a:gd name="T2" fmla="*/ 91 w 322"/>
                  <a:gd name="T3" fmla="*/ 2612 h 2850"/>
                  <a:gd name="T4" fmla="*/ 32 w 322"/>
                  <a:gd name="T5" fmla="*/ 2538 h 2850"/>
                  <a:gd name="T6" fmla="*/ 40 w 322"/>
                  <a:gd name="T7" fmla="*/ 2456 h 2850"/>
                  <a:gd name="T8" fmla="*/ 0 w 322"/>
                  <a:gd name="T9" fmla="*/ 2163 h 2850"/>
                  <a:gd name="T10" fmla="*/ 71 w 322"/>
                  <a:gd name="T11" fmla="*/ 1871 h 2850"/>
                  <a:gd name="T12" fmla="*/ 77 w 322"/>
                  <a:gd name="T13" fmla="*/ 1784 h 2850"/>
                  <a:gd name="T14" fmla="*/ 88 w 322"/>
                  <a:gd name="T15" fmla="*/ 1706 h 2850"/>
                  <a:gd name="T16" fmla="*/ 64 w 322"/>
                  <a:gd name="T17" fmla="*/ 1143 h 2850"/>
                  <a:gd name="T18" fmla="*/ 49 w 322"/>
                  <a:gd name="T19" fmla="*/ 1062 h 2850"/>
                  <a:gd name="T20" fmla="*/ 86 w 322"/>
                  <a:gd name="T21" fmla="*/ 978 h 2850"/>
                  <a:gd name="T22" fmla="*/ 249 w 322"/>
                  <a:gd name="T23" fmla="*/ 474 h 2850"/>
                  <a:gd name="T24" fmla="*/ 322 w 322"/>
                  <a:gd name="T25" fmla="*/ 0 h 285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22"/>
                  <a:gd name="T40" fmla="*/ 0 h 2850"/>
                  <a:gd name="T41" fmla="*/ 322 w 322"/>
                  <a:gd name="T42" fmla="*/ 2850 h 285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22" h="2850">
                    <a:moveTo>
                      <a:pt x="204" y="2850"/>
                    </a:moveTo>
                    <a:lnTo>
                      <a:pt x="91" y="2612"/>
                    </a:lnTo>
                    <a:lnTo>
                      <a:pt x="32" y="2538"/>
                    </a:lnTo>
                    <a:lnTo>
                      <a:pt x="40" y="2456"/>
                    </a:lnTo>
                    <a:lnTo>
                      <a:pt x="0" y="2163"/>
                    </a:lnTo>
                    <a:lnTo>
                      <a:pt x="71" y="1871"/>
                    </a:lnTo>
                    <a:lnTo>
                      <a:pt x="77" y="1784"/>
                    </a:lnTo>
                    <a:lnTo>
                      <a:pt x="88" y="1706"/>
                    </a:lnTo>
                    <a:lnTo>
                      <a:pt x="64" y="1143"/>
                    </a:lnTo>
                    <a:lnTo>
                      <a:pt x="49" y="1062"/>
                    </a:lnTo>
                    <a:lnTo>
                      <a:pt x="86" y="978"/>
                    </a:lnTo>
                    <a:lnTo>
                      <a:pt x="249" y="474"/>
                    </a:lnTo>
                    <a:lnTo>
                      <a:pt x="322" y="0"/>
                    </a:lnTo>
                  </a:path>
                </a:pathLst>
              </a:custGeom>
              <a:noFill/>
              <a:ln w="952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 sz="1800" b="0"/>
              </a:p>
            </p:txBody>
          </p:sp>
        </p:grpSp>
        <p:sp>
          <p:nvSpPr>
            <p:cNvPr id="94473" name="Rectangle 240"/>
            <p:cNvSpPr>
              <a:spLocks noChangeAspect="1" noChangeArrowheads="1"/>
            </p:cNvSpPr>
            <p:nvPr/>
          </p:nvSpPr>
          <p:spPr bwMode="auto">
            <a:xfrm>
              <a:off x="1961" y="3049"/>
              <a:ext cx="41" cy="41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pt-BR" sz="1800" b="0"/>
            </a:p>
          </p:txBody>
        </p:sp>
        <p:sp>
          <p:nvSpPr>
            <p:cNvPr id="94474" name="Rectangle 241"/>
            <p:cNvSpPr>
              <a:spLocks noChangeAspect="1" noChangeArrowheads="1"/>
            </p:cNvSpPr>
            <p:nvPr/>
          </p:nvSpPr>
          <p:spPr bwMode="auto">
            <a:xfrm>
              <a:off x="2038" y="2123"/>
              <a:ext cx="41" cy="41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pt-BR" sz="1800" b="0"/>
            </a:p>
          </p:txBody>
        </p:sp>
        <p:sp>
          <p:nvSpPr>
            <p:cNvPr id="94475" name="Rectangle 242"/>
            <p:cNvSpPr>
              <a:spLocks noChangeAspect="1" noChangeArrowheads="1"/>
            </p:cNvSpPr>
            <p:nvPr/>
          </p:nvSpPr>
          <p:spPr bwMode="auto">
            <a:xfrm>
              <a:off x="1919" y="3803"/>
              <a:ext cx="41" cy="41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pt-BR" sz="1800" b="0"/>
            </a:p>
          </p:txBody>
        </p:sp>
        <p:sp>
          <p:nvSpPr>
            <p:cNvPr id="94476" name="Rectangle 243"/>
            <p:cNvSpPr>
              <a:spLocks noChangeAspect="1" noChangeArrowheads="1"/>
            </p:cNvSpPr>
            <p:nvPr/>
          </p:nvSpPr>
          <p:spPr bwMode="auto">
            <a:xfrm>
              <a:off x="1973" y="3838"/>
              <a:ext cx="41" cy="41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pt-BR" sz="1800" b="0"/>
            </a:p>
          </p:txBody>
        </p:sp>
        <p:sp>
          <p:nvSpPr>
            <p:cNvPr id="94477" name="Rectangle 244"/>
            <p:cNvSpPr>
              <a:spLocks noChangeAspect="1" noChangeArrowheads="1"/>
            </p:cNvSpPr>
            <p:nvPr/>
          </p:nvSpPr>
          <p:spPr bwMode="auto">
            <a:xfrm>
              <a:off x="1935" y="2324"/>
              <a:ext cx="41" cy="41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pt-BR" sz="1800" b="0"/>
            </a:p>
          </p:txBody>
        </p:sp>
      </p:grpSp>
      <p:grpSp>
        <p:nvGrpSpPr>
          <p:cNvPr id="507919" name="Group 245"/>
          <p:cNvGrpSpPr>
            <a:grpSpLocks/>
          </p:cNvGrpSpPr>
          <p:nvPr/>
        </p:nvGrpSpPr>
        <p:grpSpPr bwMode="auto">
          <a:xfrm>
            <a:off x="7085013" y="3135313"/>
            <a:ext cx="1338262" cy="358775"/>
            <a:chOff x="1973" y="2075"/>
            <a:chExt cx="993" cy="266"/>
          </a:xfrm>
        </p:grpSpPr>
        <p:sp>
          <p:nvSpPr>
            <p:cNvPr id="94479" name="Freeform 246"/>
            <p:cNvSpPr>
              <a:spLocks/>
            </p:cNvSpPr>
            <p:nvPr/>
          </p:nvSpPr>
          <p:spPr bwMode="auto">
            <a:xfrm>
              <a:off x="1973" y="2094"/>
              <a:ext cx="993" cy="247"/>
            </a:xfrm>
            <a:custGeom>
              <a:avLst/>
              <a:gdLst>
                <a:gd name="T0" fmla="*/ 0 w 993"/>
                <a:gd name="T1" fmla="*/ 247 h 247"/>
                <a:gd name="T2" fmla="*/ 273 w 993"/>
                <a:gd name="T3" fmla="*/ 0 h 247"/>
                <a:gd name="T4" fmla="*/ 993 w 993"/>
                <a:gd name="T5" fmla="*/ 3 h 247"/>
                <a:gd name="T6" fmla="*/ 0 60000 65536"/>
                <a:gd name="T7" fmla="*/ 0 60000 65536"/>
                <a:gd name="T8" fmla="*/ 0 60000 65536"/>
                <a:gd name="T9" fmla="*/ 0 w 993"/>
                <a:gd name="T10" fmla="*/ 0 h 247"/>
                <a:gd name="T11" fmla="*/ 993 w 993"/>
                <a:gd name="T12" fmla="*/ 247 h 24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93" h="247">
                  <a:moveTo>
                    <a:pt x="0" y="247"/>
                  </a:moveTo>
                  <a:lnTo>
                    <a:pt x="273" y="0"/>
                  </a:lnTo>
                  <a:lnTo>
                    <a:pt x="993" y="3"/>
                  </a:lnTo>
                </a:path>
              </a:pathLst>
            </a:cu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1800" b="0"/>
            </a:p>
          </p:txBody>
        </p:sp>
        <p:sp>
          <p:nvSpPr>
            <p:cNvPr id="94480" name="Rectangle 247"/>
            <p:cNvSpPr>
              <a:spLocks noChangeAspect="1" noChangeArrowheads="1"/>
            </p:cNvSpPr>
            <p:nvPr/>
          </p:nvSpPr>
          <p:spPr bwMode="auto">
            <a:xfrm>
              <a:off x="2604" y="2075"/>
              <a:ext cx="41" cy="41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pt-BR" sz="1800" b="0"/>
            </a:p>
          </p:txBody>
        </p:sp>
      </p:grpSp>
      <p:grpSp>
        <p:nvGrpSpPr>
          <p:cNvPr id="507920" name="Group 248"/>
          <p:cNvGrpSpPr>
            <a:grpSpLocks/>
          </p:cNvGrpSpPr>
          <p:nvPr/>
        </p:nvGrpSpPr>
        <p:grpSpPr bwMode="auto">
          <a:xfrm>
            <a:off x="4575175" y="1833563"/>
            <a:ext cx="2809875" cy="242887"/>
            <a:chOff x="111" y="1110"/>
            <a:chExt cx="2084" cy="179"/>
          </a:xfrm>
        </p:grpSpPr>
        <p:sp>
          <p:nvSpPr>
            <p:cNvPr id="94482" name="Freeform 249"/>
            <p:cNvSpPr>
              <a:spLocks/>
            </p:cNvSpPr>
            <p:nvPr/>
          </p:nvSpPr>
          <p:spPr bwMode="auto">
            <a:xfrm>
              <a:off x="114" y="1110"/>
              <a:ext cx="2079" cy="137"/>
            </a:xfrm>
            <a:custGeom>
              <a:avLst/>
              <a:gdLst>
                <a:gd name="T0" fmla="*/ 0 w 2079"/>
                <a:gd name="T1" fmla="*/ 0 h 137"/>
                <a:gd name="T2" fmla="*/ 819 w 2079"/>
                <a:gd name="T3" fmla="*/ 72 h 137"/>
                <a:gd name="T4" fmla="*/ 1061 w 2079"/>
                <a:gd name="T5" fmla="*/ 107 h 137"/>
                <a:gd name="T6" fmla="*/ 1718 w 2079"/>
                <a:gd name="T7" fmla="*/ 117 h 137"/>
                <a:gd name="T8" fmla="*/ 1893 w 2079"/>
                <a:gd name="T9" fmla="*/ 126 h 137"/>
                <a:gd name="T10" fmla="*/ 1964 w 2079"/>
                <a:gd name="T11" fmla="*/ 135 h 137"/>
                <a:gd name="T12" fmla="*/ 2079 w 2079"/>
                <a:gd name="T13" fmla="*/ 137 h 1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079"/>
                <a:gd name="T22" fmla="*/ 0 h 137"/>
                <a:gd name="T23" fmla="*/ 2079 w 2079"/>
                <a:gd name="T24" fmla="*/ 137 h 13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079" h="137">
                  <a:moveTo>
                    <a:pt x="0" y="0"/>
                  </a:moveTo>
                  <a:lnTo>
                    <a:pt x="819" y="72"/>
                  </a:lnTo>
                  <a:lnTo>
                    <a:pt x="1061" y="107"/>
                  </a:lnTo>
                  <a:lnTo>
                    <a:pt x="1718" y="117"/>
                  </a:lnTo>
                  <a:lnTo>
                    <a:pt x="1893" y="126"/>
                  </a:lnTo>
                  <a:lnTo>
                    <a:pt x="1964" y="135"/>
                  </a:lnTo>
                  <a:lnTo>
                    <a:pt x="2079" y="137"/>
                  </a:lnTo>
                </a:path>
              </a:pathLst>
            </a:cu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1800" b="0"/>
            </a:p>
          </p:txBody>
        </p:sp>
        <p:grpSp>
          <p:nvGrpSpPr>
            <p:cNvPr id="94483" name="Group 250"/>
            <p:cNvGrpSpPr>
              <a:grpSpLocks/>
            </p:cNvGrpSpPr>
            <p:nvPr/>
          </p:nvGrpSpPr>
          <p:grpSpPr bwMode="auto">
            <a:xfrm>
              <a:off x="111" y="1134"/>
              <a:ext cx="2084" cy="155"/>
              <a:chOff x="111" y="1134"/>
              <a:chExt cx="2084" cy="155"/>
            </a:xfrm>
          </p:grpSpPr>
          <p:sp>
            <p:nvSpPr>
              <p:cNvPr id="94484" name="Freeform 251"/>
              <p:cNvSpPr>
                <a:spLocks/>
              </p:cNvSpPr>
              <p:nvPr/>
            </p:nvSpPr>
            <p:spPr bwMode="auto">
              <a:xfrm>
                <a:off x="111" y="1149"/>
                <a:ext cx="2081" cy="140"/>
              </a:xfrm>
              <a:custGeom>
                <a:avLst/>
                <a:gdLst>
                  <a:gd name="T0" fmla="*/ 0 w 2081"/>
                  <a:gd name="T1" fmla="*/ 0 h 140"/>
                  <a:gd name="T2" fmla="*/ 720 w 2081"/>
                  <a:gd name="T3" fmla="*/ 57 h 140"/>
                  <a:gd name="T4" fmla="*/ 821 w 2081"/>
                  <a:gd name="T5" fmla="*/ 75 h 140"/>
                  <a:gd name="T6" fmla="*/ 914 w 2081"/>
                  <a:gd name="T7" fmla="*/ 87 h 140"/>
                  <a:gd name="T8" fmla="*/ 1062 w 2081"/>
                  <a:gd name="T9" fmla="*/ 108 h 140"/>
                  <a:gd name="T10" fmla="*/ 1833 w 2081"/>
                  <a:gd name="T11" fmla="*/ 126 h 140"/>
                  <a:gd name="T12" fmla="*/ 1865 w 2081"/>
                  <a:gd name="T13" fmla="*/ 140 h 140"/>
                  <a:gd name="T14" fmla="*/ 1904 w 2081"/>
                  <a:gd name="T15" fmla="*/ 140 h 140"/>
                  <a:gd name="T16" fmla="*/ 2081 w 2081"/>
                  <a:gd name="T17" fmla="*/ 118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081"/>
                  <a:gd name="T28" fmla="*/ 0 h 140"/>
                  <a:gd name="T29" fmla="*/ 2081 w 2081"/>
                  <a:gd name="T30" fmla="*/ 140 h 14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081" h="140">
                    <a:moveTo>
                      <a:pt x="0" y="0"/>
                    </a:moveTo>
                    <a:lnTo>
                      <a:pt x="720" y="57"/>
                    </a:lnTo>
                    <a:lnTo>
                      <a:pt x="821" y="75"/>
                    </a:lnTo>
                    <a:lnTo>
                      <a:pt x="914" y="87"/>
                    </a:lnTo>
                    <a:lnTo>
                      <a:pt x="1062" y="108"/>
                    </a:lnTo>
                    <a:lnTo>
                      <a:pt x="1833" y="126"/>
                    </a:lnTo>
                    <a:lnTo>
                      <a:pt x="1865" y="140"/>
                    </a:lnTo>
                    <a:lnTo>
                      <a:pt x="1904" y="140"/>
                    </a:lnTo>
                    <a:lnTo>
                      <a:pt x="2081" y="118"/>
                    </a:lnTo>
                  </a:path>
                </a:pathLst>
              </a:custGeom>
              <a:noFill/>
              <a:ln w="9525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 sz="1800" b="0"/>
              </a:p>
            </p:txBody>
          </p:sp>
          <p:sp>
            <p:nvSpPr>
              <p:cNvPr id="94485" name="Freeform 252"/>
              <p:cNvSpPr>
                <a:spLocks/>
              </p:cNvSpPr>
              <p:nvPr/>
            </p:nvSpPr>
            <p:spPr bwMode="auto">
              <a:xfrm>
                <a:off x="113" y="1134"/>
                <a:ext cx="2082" cy="140"/>
              </a:xfrm>
              <a:custGeom>
                <a:avLst/>
                <a:gdLst>
                  <a:gd name="T0" fmla="*/ 0 w 2082"/>
                  <a:gd name="T1" fmla="*/ 0 h 140"/>
                  <a:gd name="T2" fmla="*/ 721 w 2082"/>
                  <a:gd name="T3" fmla="*/ 54 h 140"/>
                  <a:gd name="T4" fmla="*/ 819 w 2082"/>
                  <a:gd name="T5" fmla="*/ 90 h 140"/>
                  <a:gd name="T6" fmla="*/ 913 w 2082"/>
                  <a:gd name="T7" fmla="*/ 83 h 140"/>
                  <a:gd name="T8" fmla="*/ 1062 w 2082"/>
                  <a:gd name="T9" fmla="*/ 105 h 140"/>
                  <a:gd name="T10" fmla="*/ 1840 w 2082"/>
                  <a:gd name="T11" fmla="*/ 122 h 140"/>
                  <a:gd name="T12" fmla="*/ 1869 w 2082"/>
                  <a:gd name="T13" fmla="*/ 138 h 140"/>
                  <a:gd name="T14" fmla="*/ 1905 w 2082"/>
                  <a:gd name="T15" fmla="*/ 140 h 140"/>
                  <a:gd name="T16" fmla="*/ 2082 w 2082"/>
                  <a:gd name="T17" fmla="*/ 123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082"/>
                  <a:gd name="T28" fmla="*/ 0 h 140"/>
                  <a:gd name="T29" fmla="*/ 2082 w 2082"/>
                  <a:gd name="T30" fmla="*/ 140 h 14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082" h="140">
                    <a:moveTo>
                      <a:pt x="0" y="0"/>
                    </a:moveTo>
                    <a:lnTo>
                      <a:pt x="721" y="54"/>
                    </a:lnTo>
                    <a:lnTo>
                      <a:pt x="819" y="90"/>
                    </a:lnTo>
                    <a:lnTo>
                      <a:pt x="913" y="83"/>
                    </a:lnTo>
                    <a:lnTo>
                      <a:pt x="1062" y="105"/>
                    </a:lnTo>
                    <a:lnTo>
                      <a:pt x="1840" y="122"/>
                    </a:lnTo>
                    <a:lnTo>
                      <a:pt x="1869" y="138"/>
                    </a:lnTo>
                    <a:lnTo>
                      <a:pt x="1905" y="140"/>
                    </a:lnTo>
                    <a:lnTo>
                      <a:pt x="2082" y="123"/>
                    </a:lnTo>
                  </a:path>
                </a:pathLst>
              </a:custGeom>
              <a:noFill/>
              <a:ln w="9525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 sz="1800" b="0"/>
              </a:p>
            </p:txBody>
          </p:sp>
        </p:grpSp>
        <p:sp>
          <p:nvSpPr>
            <p:cNvPr id="94486" name="Rectangle 253"/>
            <p:cNvSpPr>
              <a:spLocks noChangeAspect="1" noChangeArrowheads="1"/>
            </p:cNvSpPr>
            <p:nvPr/>
          </p:nvSpPr>
          <p:spPr bwMode="auto">
            <a:xfrm>
              <a:off x="912" y="1205"/>
              <a:ext cx="41" cy="41"/>
            </a:xfrm>
            <a:prstGeom prst="rect">
              <a:avLst/>
            </a:prstGeom>
            <a:solidFill>
              <a:srgbClr val="008000"/>
            </a:solidFill>
            <a:ln w="9525">
              <a:solidFill>
                <a:srgbClr val="008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pt-BR" sz="1800" b="0"/>
            </a:p>
          </p:txBody>
        </p:sp>
        <p:sp>
          <p:nvSpPr>
            <p:cNvPr id="94487" name="Rectangle 254"/>
            <p:cNvSpPr>
              <a:spLocks noChangeAspect="1" noChangeArrowheads="1"/>
            </p:cNvSpPr>
            <p:nvPr/>
          </p:nvSpPr>
          <p:spPr bwMode="auto">
            <a:xfrm>
              <a:off x="912" y="1158"/>
              <a:ext cx="41" cy="41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pt-BR" sz="1800" b="0"/>
            </a:p>
          </p:txBody>
        </p:sp>
        <p:sp>
          <p:nvSpPr>
            <p:cNvPr id="94488" name="Rectangle 255"/>
            <p:cNvSpPr>
              <a:spLocks noChangeAspect="1" noChangeArrowheads="1"/>
            </p:cNvSpPr>
            <p:nvPr/>
          </p:nvSpPr>
          <p:spPr bwMode="auto">
            <a:xfrm>
              <a:off x="1981" y="1215"/>
              <a:ext cx="41" cy="41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pt-BR" sz="1800" b="0"/>
            </a:p>
          </p:txBody>
        </p:sp>
      </p:grpSp>
      <p:sp>
        <p:nvSpPr>
          <p:cNvPr id="16" name="Text Box 290"/>
          <p:cNvSpPr txBox="1">
            <a:spLocks noChangeArrowheads="1"/>
          </p:cNvSpPr>
          <p:nvPr/>
        </p:nvSpPr>
        <p:spPr bwMode="auto">
          <a:xfrm>
            <a:off x="5605463" y="2336800"/>
            <a:ext cx="85566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000" b="0">
                <a:solidFill>
                  <a:schemeClr val="bg1"/>
                </a:solidFill>
                <a:latin typeface="Verdana" pitchFamily="34" charset="0"/>
              </a:rPr>
              <a:t>Sobral</a:t>
            </a:r>
          </a:p>
        </p:txBody>
      </p:sp>
      <p:sp>
        <p:nvSpPr>
          <p:cNvPr id="22" name="Text Box 290"/>
          <p:cNvSpPr txBox="1">
            <a:spLocks noChangeArrowheads="1"/>
          </p:cNvSpPr>
          <p:nvPr/>
        </p:nvSpPr>
        <p:spPr bwMode="auto">
          <a:xfrm>
            <a:off x="6278563" y="4891088"/>
            <a:ext cx="12287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000" b="0">
                <a:solidFill>
                  <a:schemeClr val="bg1"/>
                </a:solidFill>
                <a:latin typeface="Verdana" pitchFamily="34" charset="0"/>
              </a:rPr>
              <a:t>Juazeiro </a:t>
            </a:r>
          </a:p>
          <a:p>
            <a:r>
              <a:rPr lang="pt-BR" sz="1000" b="0">
                <a:solidFill>
                  <a:schemeClr val="bg1"/>
                </a:solidFill>
                <a:latin typeface="Verdana" pitchFamily="34" charset="0"/>
              </a:rPr>
              <a:t>do Norte</a:t>
            </a:r>
          </a:p>
        </p:txBody>
      </p:sp>
      <p:sp>
        <p:nvSpPr>
          <p:cNvPr id="94491" name="Text Box 283"/>
          <p:cNvSpPr txBox="1">
            <a:spLocks noChangeArrowheads="1"/>
          </p:cNvSpPr>
          <p:nvPr/>
        </p:nvSpPr>
        <p:spPr bwMode="auto">
          <a:xfrm flipH="1">
            <a:off x="279400" y="4957763"/>
            <a:ext cx="3860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200" b="0" dirty="0">
                <a:solidFill>
                  <a:srgbClr val="066168"/>
                </a:solidFill>
                <a:latin typeface="Verdana" pitchFamily="34" charset="0"/>
              </a:rPr>
              <a:t>Melhor distribuidora de energia em qualidade de </a:t>
            </a:r>
            <a:r>
              <a:rPr lang="pt-BR" sz="1200" b="0" dirty="0" smtClean="0">
                <a:solidFill>
                  <a:srgbClr val="066168"/>
                </a:solidFill>
                <a:latin typeface="Verdana" pitchFamily="34" charset="0"/>
              </a:rPr>
              <a:t>serviços  </a:t>
            </a:r>
            <a:r>
              <a:rPr lang="pt-BR" sz="1200" b="0" dirty="0">
                <a:solidFill>
                  <a:srgbClr val="066168"/>
                </a:solidFill>
                <a:latin typeface="Verdana" pitchFamily="34" charset="0"/>
              </a:rPr>
              <a:t>p/ mercado &gt;1 </a:t>
            </a:r>
            <a:r>
              <a:rPr lang="pt-BR" sz="1200" b="0" dirty="0" err="1">
                <a:solidFill>
                  <a:srgbClr val="066168"/>
                </a:solidFill>
                <a:latin typeface="Verdana" pitchFamily="34" charset="0"/>
              </a:rPr>
              <a:t>TWh</a:t>
            </a:r>
            <a:r>
              <a:rPr lang="pt-BR" sz="1200" b="0" dirty="0">
                <a:solidFill>
                  <a:srgbClr val="066168"/>
                </a:solidFill>
                <a:latin typeface="Verdana" pitchFamily="34" charset="0"/>
              </a:rPr>
              <a:t> (ANEEL 2012)</a:t>
            </a:r>
          </a:p>
        </p:txBody>
      </p:sp>
      <p:sp>
        <p:nvSpPr>
          <p:cNvPr id="94492" name="Line 284"/>
          <p:cNvSpPr>
            <a:spLocks noChangeShapeType="1"/>
          </p:cNvSpPr>
          <p:nvPr/>
        </p:nvSpPr>
        <p:spPr bwMode="auto">
          <a:xfrm flipH="1">
            <a:off x="193675" y="5427663"/>
            <a:ext cx="3910013" cy="1587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94493" name="Rectangle 285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94494" name="Text Box 286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94495" name="Rectangle 287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94496" name="Rectangle 288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INFRAESTRUTURA</a:t>
            </a:r>
          </a:p>
        </p:txBody>
      </p:sp>
      <p:sp>
        <p:nvSpPr>
          <p:cNvPr id="94497" name="Text Box 289"/>
          <p:cNvSpPr txBox="1">
            <a:spLocks noChangeArrowheads="1"/>
          </p:cNvSpPr>
          <p:nvPr/>
        </p:nvSpPr>
        <p:spPr bwMode="auto">
          <a:xfrm>
            <a:off x="7467600" y="1527175"/>
            <a:ext cx="1176338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900" b="0">
                <a:solidFill>
                  <a:srgbClr val="066168"/>
                </a:solidFill>
                <a:latin typeface="Verdana" pitchFamily="34" charset="0"/>
              </a:rPr>
              <a:t>Porto do Pecém</a:t>
            </a:r>
          </a:p>
        </p:txBody>
      </p:sp>
      <p:pic>
        <p:nvPicPr>
          <p:cNvPr id="94498" name="Picture 290" descr="Imagem3"/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80263" y="1562100"/>
            <a:ext cx="384175" cy="2571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4499" name="Text Box 291"/>
          <p:cNvSpPr txBox="1">
            <a:spLocks noChangeArrowheads="1"/>
          </p:cNvSpPr>
          <p:nvPr/>
        </p:nvSpPr>
        <p:spPr bwMode="auto">
          <a:xfrm>
            <a:off x="7664450" y="1828800"/>
            <a:ext cx="1368425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900" b="0">
                <a:solidFill>
                  <a:srgbClr val="066168"/>
                </a:solidFill>
                <a:latin typeface="Verdana" pitchFamily="34" charset="0"/>
              </a:rPr>
              <a:t>Porto do Mucuripe</a:t>
            </a:r>
          </a:p>
        </p:txBody>
      </p:sp>
      <p:pic>
        <p:nvPicPr>
          <p:cNvPr id="94500" name="Picture 292" descr="Imagem3"/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58088" y="1712913"/>
            <a:ext cx="384175" cy="2571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51874" name="Text Box 290"/>
          <p:cNvSpPr txBox="1">
            <a:spLocks noChangeArrowheads="1"/>
          </p:cNvSpPr>
          <p:nvPr/>
        </p:nvSpPr>
        <p:spPr bwMode="auto">
          <a:xfrm>
            <a:off x="7812088" y="1989138"/>
            <a:ext cx="806450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900">
                <a:solidFill>
                  <a:srgbClr val="066168"/>
                </a:solidFill>
                <a:latin typeface="Verdana" pitchFamily="34" charset="0"/>
              </a:rPr>
              <a:t>Fortaleza</a:t>
            </a:r>
          </a:p>
        </p:txBody>
      </p:sp>
      <p:sp>
        <p:nvSpPr>
          <p:cNvPr id="94502" name="Freeform 294"/>
          <p:cNvSpPr>
            <a:spLocks/>
          </p:cNvSpPr>
          <p:nvPr/>
        </p:nvSpPr>
        <p:spPr bwMode="auto">
          <a:xfrm>
            <a:off x="7518400" y="2020888"/>
            <a:ext cx="1011238" cy="139700"/>
          </a:xfrm>
          <a:custGeom>
            <a:avLst/>
            <a:gdLst>
              <a:gd name="T0" fmla="*/ 0 w 853"/>
              <a:gd name="T1" fmla="*/ 0 h 202"/>
              <a:gd name="T2" fmla="*/ 319 w 853"/>
              <a:gd name="T3" fmla="*/ 202 h 202"/>
              <a:gd name="T4" fmla="*/ 853 w 853"/>
              <a:gd name="T5" fmla="*/ 202 h 2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53" h="202">
                <a:moveTo>
                  <a:pt x="0" y="0"/>
                </a:moveTo>
                <a:lnTo>
                  <a:pt x="319" y="202"/>
                </a:lnTo>
                <a:lnTo>
                  <a:pt x="853" y="202"/>
                </a:lnTo>
              </a:path>
            </a:pathLst>
          </a:custGeom>
          <a:noFill/>
          <a:ln w="19050" cap="flat" cmpd="sng">
            <a:solidFill>
              <a:srgbClr val="8FC663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8FC663">
                      <a:gamma/>
                      <a:shade val="60000"/>
                      <a:invGamma/>
                    </a:srgbClr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94503" name="Freeform 295"/>
          <p:cNvSpPr>
            <a:spLocks noChangeAspect="1"/>
          </p:cNvSpPr>
          <p:nvPr/>
        </p:nvSpPr>
        <p:spPr bwMode="auto">
          <a:xfrm>
            <a:off x="7380288" y="1933575"/>
            <a:ext cx="234950" cy="198438"/>
          </a:xfrm>
          <a:custGeom>
            <a:avLst/>
            <a:gdLst>
              <a:gd name="T0" fmla="*/ 425 w 775"/>
              <a:gd name="T1" fmla="*/ 655 h 655"/>
              <a:gd name="T2" fmla="*/ 370 w 775"/>
              <a:gd name="T3" fmla="*/ 567 h 655"/>
              <a:gd name="T4" fmla="*/ 263 w 775"/>
              <a:gd name="T5" fmla="*/ 498 h 655"/>
              <a:gd name="T6" fmla="*/ 242 w 775"/>
              <a:gd name="T7" fmla="*/ 474 h 655"/>
              <a:gd name="T8" fmla="*/ 212 w 775"/>
              <a:gd name="T9" fmla="*/ 475 h 655"/>
              <a:gd name="T10" fmla="*/ 203 w 775"/>
              <a:gd name="T11" fmla="*/ 498 h 655"/>
              <a:gd name="T12" fmla="*/ 188 w 775"/>
              <a:gd name="T13" fmla="*/ 494 h 655"/>
              <a:gd name="T14" fmla="*/ 0 w 775"/>
              <a:gd name="T15" fmla="*/ 350 h 655"/>
              <a:gd name="T16" fmla="*/ 108 w 775"/>
              <a:gd name="T17" fmla="*/ 175 h 655"/>
              <a:gd name="T18" fmla="*/ 111 w 775"/>
              <a:gd name="T19" fmla="*/ 133 h 655"/>
              <a:gd name="T20" fmla="*/ 60 w 775"/>
              <a:gd name="T21" fmla="*/ 88 h 655"/>
              <a:gd name="T22" fmla="*/ 55 w 775"/>
              <a:gd name="T23" fmla="*/ 36 h 655"/>
              <a:gd name="T24" fmla="*/ 130 w 775"/>
              <a:gd name="T25" fmla="*/ 35 h 655"/>
              <a:gd name="T26" fmla="*/ 161 w 775"/>
              <a:gd name="T27" fmla="*/ 0 h 655"/>
              <a:gd name="T28" fmla="*/ 332 w 775"/>
              <a:gd name="T29" fmla="*/ 78 h 655"/>
              <a:gd name="T30" fmla="*/ 397 w 775"/>
              <a:gd name="T31" fmla="*/ 72 h 655"/>
              <a:gd name="T32" fmla="*/ 502 w 775"/>
              <a:gd name="T33" fmla="*/ 108 h 655"/>
              <a:gd name="T34" fmla="*/ 528 w 775"/>
              <a:gd name="T35" fmla="*/ 33 h 655"/>
              <a:gd name="T36" fmla="*/ 615 w 775"/>
              <a:gd name="T37" fmla="*/ 156 h 655"/>
              <a:gd name="T38" fmla="*/ 775 w 775"/>
              <a:gd name="T39" fmla="*/ 416 h 655"/>
              <a:gd name="T40" fmla="*/ 717 w 775"/>
              <a:gd name="T41" fmla="*/ 420 h 655"/>
              <a:gd name="T42" fmla="*/ 714 w 775"/>
              <a:gd name="T43" fmla="*/ 408 h 655"/>
              <a:gd name="T44" fmla="*/ 690 w 775"/>
              <a:gd name="T45" fmla="*/ 385 h 655"/>
              <a:gd name="T46" fmla="*/ 641 w 775"/>
              <a:gd name="T47" fmla="*/ 377 h 655"/>
              <a:gd name="T48" fmla="*/ 631 w 775"/>
              <a:gd name="T49" fmla="*/ 400 h 655"/>
              <a:gd name="T50" fmla="*/ 634 w 775"/>
              <a:gd name="T51" fmla="*/ 475 h 655"/>
              <a:gd name="T52" fmla="*/ 610 w 775"/>
              <a:gd name="T53" fmla="*/ 502 h 655"/>
              <a:gd name="T54" fmla="*/ 591 w 775"/>
              <a:gd name="T55" fmla="*/ 511 h 655"/>
              <a:gd name="T56" fmla="*/ 559 w 775"/>
              <a:gd name="T57" fmla="*/ 491 h 655"/>
              <a:gd name="T58" fmla="*/ 520 w 775"/>
              <a:gd name="T59" fmla="*/ 519 h 655"/>
              <a:gd name="T60" fmla="*/ 425 w 775"/>
              <a:gd name="T61" fmla="*/ 655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775" h="655">
                <a:moveTo>
                  <a:pt x="425" y="655"/>
                </a:moveTo>
                <a:lnTo>
                  <a:pt x="370" y="567"/>
                </a:lnTo>
                <a:lnTo>
                  <a:pt x="263" y="498"/>
                </a:lnTo>
                <a:lnTo>
                  <a:pt x="242" y="474"/>
                </a:lnTo>
                <a:lnTo>
                  <a:pt x="212" y="475"/>
                </a:lnTo>
                <a:lnTo>
                  <a:pt x="203" y="498"/>
                </a:lnTo>
                <a:lnTo>
                  <a:pt x="188" y="494"/>
                </a:lnTo>
                <a:lnTo>
                  <a:pt x="0" y="350"/>
                </a:lnTo>
                <a:lnTo>
                  <a:pt x="108" y="175"/>
                </a:lnTo>
                <a:lnTo>
                  <a:pt x="111" y="133"/>
                </a:lnTo>
                <a:lnTo>
                  <a:pt x="60" y="88"/>
                </a:lnTo>
                <a:lnTo>
                  <a:pt x="55" y="36"/>
                </a:lnTo>
                <a:lnTo>
                  <a:pt x="130" y="35"/>
                </a:lnTo>
                <a:lnTo>
                  <a:pt x="161" y="0"/>
                </a:lnTo>
                <a:lnTo>
                  <a:pt x="332" y="78"/>
                </a:lnTo>
                <a:lnTo>
                  <a:pt x="397" y="72"/>
                </a:lnTo>
                <a:lnTo>
                  <a:pt x="502" y="108"/>
                </a:lnTo>
                <a:lnTo>
                  <a:pt x="528" y="33"/>
                </a:lnTo>
                <a:lnTo>
                  <a:pt x="615" y="156"/>
                </a:lnTo>
                <a:lnTo>
                  <a:pt x="775" y="416"/>
                </a:lnTo>
                <a:lnTo>
                  <a:pt x="717" y="420"/>
                </a:lnTo>
                <a:lnTo>
                  <a:pt x="714" y="408"/>
                </a:lnTo>
                <a:lnTo>
                  <a:pt x="690" y="385"/>
                </a:lnTo>
                <a:lnTo>
                  <a:pt x="641" y="377"/>
                </a:lnTo>
                <a:lnTo>
                  <a:pt x="631" y="400"/>
                </a:lnTo>
                <a:lnTo>
                  <a:pt x="634" y="475"/>
                </a:lnTo>
                <a:lnTo>
                  <a:pt x="610" y="502"/>
                </a:lnTo>
                <a:lnTo>
                  <a:pt x="591" y="511"/>
                </a:lnTo>
                <a:lnTo>
                  <a:pt x="559" y="491"/>
                </a:lnTo>
                <a:lnTo>
                  <a:pt x="520" y="519"/>
                </a:lnTo>
                <a:lnTo>
                  <a:pt x="425" y="655"/>
                </a:lnTo>
                <a:close/>
              </a:path>
            </a:pathLst>
          </a:custGeom>
          <a:solidFill>
            <a:srgbClr val="07767E"/>
          </a:solidFill>
          <a:ln w="19050" cmpd="sng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pt-BR"/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94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300"/>
                                        <p:tgtEl>
                                          <p:spTgt spid="94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94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94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94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94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8" fill="hold" grpId="0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94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1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300"/>
                                        <p:tgtEl>
                                          <p:spTgt spid="94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1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300"/>
                                        <p:tgtEl>
                                          <p:spTgt spid="94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1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300"/>
                                        <p:tgtEl>
                                          <p:spTgt spid="94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8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94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2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300"/>
                                        <p:tgtEl>
                                          <p:spTgt spid="94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8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94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3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300"/>
                                        <p:tgtEl>
                                          <p:spTgt spid="94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8" fill="hold" grpId="0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94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3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300"/>
                                        <p:tgtEl>
                                          <p:spTgt spid="94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8" fill="hold" grpId="0" nodeType="withEffect">
                                  <p:stCondLst>
                                    <p:cond delay="40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94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4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300"/>
                                        <p:tgtEl>
                                          <p:spTgt spid="94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8" fill="hold" grpId="0" nodeType="withEffect">
                                  <p:stCondLst>
                                    <p:cond delay="4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94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4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300"/>
                                        <p:tgtEl>
                                          <p:spTgt spid="94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8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94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5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300"/>
                                        <p:tgtEl>
                                          <p:spTgt spid="94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23" presetClass="entr" presetSubtype="16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942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942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" presetID="23" presetClass="entr" presetSubtype="16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200" fill="hold"/>
                                        <p:tgtEl>
                                          <p:spTgt spid="942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200" fill="hold"/>
                                        <p:tgtEl>
                                          <p:spTgt spid="942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" presetID="6" presetClass="emph" presetSubtype="0" autoRev="1" fill="hold" grpId="1" nodeType="withEffect">
                                  <p:stCondLst>
                                    <p:cond delay="2000"/>
                                  </p:stCondLst>
                                  <p:childTnLst>
                                    <p:animScale>
                                      <p:cBhvr>
                                        <p:cTn id="80" dur="150" fill="hold"/>
                                        <p:tgtEl>
                                          <p:spTgt spid="9424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2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3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23" presetClass="entr" presetSubtype="16" fill="hold" grpId="0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5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6" dur="200" fill="hold"/>
                                        <p:tgtEl>
                                          <p:spTgt spid="945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200" fill="hold"/>
                                        <p:tgtEl>
                                          <p:spTgt spid="945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6" presetClass="emph" presetSubtype="0" autoRev="1" fill="hold" grpId="1" nodeType="withEffect">
                                  <p:stCondLst>
                                    <p:cond delay="2100"/>
                                  </p:stCondLst>
                                  <p:childTnLst>
                                    <p:animScale>
                                      <p:cBhvr>
                                        <p:cTn id="89" dur="150" fill="hold"/>
                                        <p:tgtEl>
                                          <p:spTgt spid="945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0" presetID="23" presetClass="entr" presetSubtype="16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2" dur="200" fill="hold"/>
                                        <p:tgtEl>
                                          <p:spTgt spid="942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200" fill="hold"/>
                                        <p:tgtEl>
                                          <p:spTgt spid="942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" presetID="6" presetClass="emph" presetSubtype="0" autoRev="1" fill="hold" grpId="1" nodeType="withEffect">
                                  <p:stCondLst>
                                    <p:cond delay="2300"/>
                                  </p:stCondLst>
                                  <p:childTnLst>
                                    <p:animScale>
                                      <p:cBhvr>
                                        <p:cTn id="95" dur="150" fill="hold"/>
                                        <p:tgtEl>
                                          <p:spTgt spid="9424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grpId="0" nodeType="withEffect">
                                  <p:stCondLst>
                                    <p:cond delay="2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3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22" presetClass="entr" presetSubtype="8" fill="hold" nodeType="withEffect">
                                  <p:stCondLst>
                                    <p:cond delay="260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79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1" dur="1000"/>
                                        <p:tgtEl>
                                          <p:spTgt spid="5079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22" presetClass="entr" presetSubtype="4" fill="hold" nodeType="withEffect">
                                  <p:stCondLst>
                                    <p:cond delay="290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4" dur="500"/>
                                        <p:tgtEl>
                                          <p:spTgt spid="62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22" presetClass="entr" presetSubtype="1" fill="hold" nodeType="withEffect">
                                  <p:stCondLst>
                                    <p:cond delay="290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6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7" dur="500"/>
                                        <p:tgtEl>
                                          <p:spTgt spid="626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22" presetClass="entr" presetSubtype="2" fill="hold" nodeType="withEffect">
                                  <p:stCondLst>
                                    <p:cond delay="290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22" presetClass="entr" presetSubtype="8" fill="hold" nodeType="withEffect">
                                  <p:stCondLst>
                                    <p:cond delay="290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22" presetClass="entr" presetSubtype="8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22" presetClass="entr" presetSubtype="1" fill="hold" nodeType="withEffect">
                                  <p:stCondLst>
                                    <p:cond delay="340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22" presetClass="entr" presetSubtype="1" fill="hold" nodeType="withEffect">
                                  <p:stCondLst>
                                    <p:cond delay="340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22" presetClass="entr" presetSubtype="4" fill="hold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79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5" dur="1000"/>
                                        <p:tgtEl>
                                          <p:spTgt spid="5079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22" presetClass="entr" presetSubtype="2" fill="hold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8" dur="500"/>
                                        <p:tgtEl>
                                          <p:spTgt spid="94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" presetID="22" presetClass="entr" presetSubtype="4" fill="hold" nodeType="withEffect">
                                  <p:stCondLst>
                                    <p:cond delay="290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1" dur="500"/>
                                        <p:tgtEl>
                                          <p:spTgt spid="943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" presetID="22" presetClass="entr" presetSubtype="4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" presetID="22" presetClass="entr" presetSubtype="4" fill="hold" nodeType="withEffect">
                                  <p:stCondLst>
                                    <p:cond delay="320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22" presetClass="entr" presetSubtype="4" fill="hold" nodeType="withEffect">
                                  <p:stCondLst>
                                    <p:cond delay="330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0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1" presetID="22" presetClass="entr" presetSubtype="2" fill="hold" nodeType="withEffect">
                                  <p:stCondLst>
                                    <p:cond delay="330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4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22" presetClass="entr" presetSubtype="8" fill="hold" nodeType="withEffect">
                                  <p:stCondLst>
                                    <p:cond delay="340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6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" presetID="22" presetClass="entr" presetSubtype="1" fill="hold" nodeType="withEffect">
                                  <p:stCondLst>
                                    <p:cond delay="340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9" dur="500"/>
                                        <p:tgtEl>
                                          <p:spTgt spid="625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" presetID="22" presetClass="entr" presetSubtype="4" fill="hold" nodeType="withEffect">
                                  <p:stCondLst>
                                    <p:cond delay="290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22" presetClass="entr" presetSubtype="8" fill="hold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5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6" presetID="22" presetClass="entr" presetSubtype="4" fill="hold" nodeType="withEffect">
                                  <p:stCondLst>
                                    <p:cond delay="360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22" presetClass="entr" presetSubtype="2" fill="hold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1" dur="500"/>
                                        <p:tgtEl>
                                          <p:spTgt spid="625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2" presetID="22" presetClass="entr" presetSubtype="2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2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4" dur="500"/>
                                        <p:tgtEl>
                                          <p:spTgt spid="392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" presetID="22" presetClass="entr" presetSubtype="4" fill="hold" nodeType="withEffect">
                                  <p:stCondLst>
                                    <p:cond delay="410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22" presetClass="entr" presetSubtype="4" fill="hold" nodeType="withEffect">
                                  <p:stCondLst>
                                    <p:cond delay="330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0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1" presetID="22" presetClass="entr" presetSubtype="4" fill="hold" nodeType="withEffect">
                                  <p:stCondLst>
                                    <p:cond delay="400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22" presetClass="entr" presetSubtype="1" fill="hold" nodeType="withEffect">
                                  <p:stCondLst>
                                    <p:cond delay="410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22" presetClass="entr" presetSubtype="1" fill="hold" nodeType="withEffect">
                                  <p:stCondLst>
                                    <p:cond delay="420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0" presetID="22" presetClass="entr" presetSubtype="1" fill="hold" nodeType="withEffect">
                                  <p:stCondLst>
                                    <p:cond delay="430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3" presetID="22" presetClass="entr" presetSubtype="8" fill="hold" nodeType="withEffect">
                                  <p:stCondLst>
                                    <p:cond delay="440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79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5" dur="500"/>
                                        <p:tgtEl>
                                          <p:spTgt spid="5079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6" presetID="22" presetClass="entr" presetSubtype="4" fill="hold" nodeType="withEffect">
                                  <p:stCondLst>
                                    <p:cond delay="440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9" presetID="22" presetClass="entr" presetSubtype="4" fill="hold" nodeType="withEffect">
                                  <p:stCondLst>
                                    <p:cond delay="450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2" presetID="22" presetClass="entr" presetSubtype="8" fill="hold" nodeType="withEffect">
                                  <p:stCondLst>
                                    <p:cond delay="460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5" presetID="22" presetClass="entr" presetSubtype="1" fill="hold" nodeType="withEffect">
                                  <p:stCondLst>
                                    <p:cond delay="470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7" dur="500"/>
                                        <p:tgtEl>
                                          <p:spTgt spid="625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8" presetID="22" presetClass="entr" presetSubtype="2" fill="hold" nodeType="withEffect">
                                  <p:stCondLst>
                                    <p:cond delay="330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1" presetID="22" presetClass="entr" presetSubtype="4" fill="hold" nodeType="withEffect">
                                  <p:stCondLst>
                                    <p:cond delay="340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3" dur="500"/>
                                        <p:tgtEl>
                                          <p:spTgt spid="625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4" presetID="22" presetClass="entr" presetSubtype="8" fill="hold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79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6" dur="500"/>
                                        <p:tgtEl>
                                          <p:spTgt spid="5079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7" presetID="22" presetClass="entr" presetSubtype="8" fill="hold" nodeType="withEffect">
                                  <p:stCondLst>
                                    <p:cond delay="330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0" presetID="22" presetClass="entr" presetSubtype="1" fill="hold" nodeType="withEffect">
                                  <p:stCondLst>
                                    <p:cond delay="460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3" presetID="10" presetClass="entr" presetSubtype="0" fill="hold" grpId="0" nodeType="withEffect">
                                  <p:stCondLst>
                                    <p:cond delay="3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5" dur="300"/>
                                        <p:tgtEl>
                                          <p:spTgt spid="944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6" presetID="22" presetClass="entr" presetSubtype="8" fill="hold" grpId="0" nodeType="withEffect">
                                  <p:stCondLst>
                                    <p:cond delay="450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4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8" dur="500"/>
                                        <p:tgtEl>
                                          <p:spTgt spid="944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9" presetID="10" presetClass="entr" presetSubtype="0" fill="hold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4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1" dur="500"/>
                                        <p:tgtEl>
                                          <p:spTgt spid="944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10" presetClass="entr" presetSubtype="0" fill="hold" grpId="0" nodeType="withEffect">
                                  <p:stCondLst>
                                    <p:cond delay="2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4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4" dur="300"/>
                                        <p:tgtEl>
                                          <p:spTgt spid="944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5" presetID="10" presetClass="entr" presetSubtype="0" fill="hold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5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7" dur="500"/>
                                        <p:tgtEl>
                                          <p:spTgt spid="945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8" presetID="10" presetClass="entr" presetSubtype="0" fill="hold" grpId="0" nodeType="withEffect">
                                  <p:stCondLst>
                                    <p:cond delay="2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0" dur="300"/>
                                        <p:tgtEl>
                                          <p:spTgt spid="944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1" presetID="22" presetClass="entr" presetSubtype="8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5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3" dur="500"/>
                                        <p:tgtEl>
                                          <p:spTgt spid="945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4" presetID="10" presetClass="entr" presetSubtype="0" fill="hold" grpId="0" nodeType="withEffect">
                                  <p:stCondLst>
                                    <p:cond delay="2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18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6" dur="300"/>
                                        <p:tgtEl>
                                          <p:spTgt spid="4518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4212" grpId="0"/>
      <p:bldP spid="94213" grpId="0"/>
      <p:bldP spid="94214" grpId="0" animBg="1"/>
      <p:bldP spid="94215" grpId="0"/>
      <p:bldP spid="94216" grpId="0"/>
      <p:bldP spid="94217" grpId="0"/>
      <p:bldP spid="94218" grpId="0"/>
      <p:bldP spid="94219" grpId="0"/>
      <p:bldP spid="94220" grpId="0" animBg="1"/>
      <p:bldP spid="94221" grpId="0" animBg="1"/>
      <p:bldP spid="94222" grpId="0" animBg="1"/>
      <p:bldP spid="94223" grpId="0" animBg="1"/>
      <p:bldP spid="94224" grpId="0"/>
      <p:bldP spid="94225" grpId="0"/>
      <p:bldP spid="94226" grpId="0" animBg="1"/>
      <p:bldP spid="94239" grpId="0" animBg="1"/>
      <p:bldP spid="94240" grpId="0"/>
      <p:bldP spid="94241" grpId="0"/>
      <p:bldP spid="94242" grpId="0" animBg="1"/>
      <p:bldP spid="94243" grpId="0"/>
      <p:bldP spid="94244" grpId="0" animBg="1"/>
      <p:bldP spid="94245" grpId="0" animBg="1"/>
      <p:bldP spid="94245" grpId="1" animBg="1"/>
      <p:bldP spid="94246" grpId="0" animBg="1"/>
      <p:bldP spid="94246" grpId="1" animBg="1"/>
      <p:bldP spid="392232" grpId="0" animBg="1"/>
      <p:bldP spid="16" grpId="0"/>
      <p:bldP spid="22" grpId="0"/>
      <p:bldP spid="94491" grpId="0"/>
      <p:bldP spid="94492" grpId="0" animBg="1"/>
      <p:bldP spid="94497" grpId="0"/>
      <p:bldP spid="94499" grpId="0"/>
      <p:bldP spid="451874" grpId="0"/>
      <p:bldP spid="94502" grpId="0" animBg="1"/>
      <p:bldP spid="94503" grpId="0" animBg="1"/>
      <p:bldP spid="94503" grpId="1" animBg="1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58" name="Text Box 2"/>
          <p:cNvSpPr txBox="1">
            <a:spLocks noChangeArrowheads="1"/>
          </p:cNvSpPr>
          <p:nvPr/>
        </p:nvSpPr>
        <p:spPr bwMode="auto">
          <a:xfrm>
            <a:off x="282575" y="1385888"/>
            <a:ext cx="21399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ENERGIA ELÉTRICA</a:t>
            </a:r>
          </a:p>
        </p:txBody>
      </p:sp>
      <p:sp>
        <p:nvSpPr>
          <p:cNvPr id="96259" name="Rectangle 3"/>
          <p:cNvSpPr>
            <a:spLocks noChangeArrowheads="1"/>
          </p:cNvSpPr>
          <p:nvPr/>
        </p:nvSpPr>
        <p:spPr bwMode="auto">
          <a:xfrm>
            <a:off x="0" y="1412875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96260" name="Text Box 4"/>
          <p:cNvSpPr txBox="1">
            <a:spLocks noChangeArrowheads="1"/>
          </p:cNvSpPr>
          <p:nvPr/>
        </p:nvSpPr>
        <p:spPr bwMode="auto">
          <a:xfrm>
            <a:off x="323850" y="2395538"/>
            <a:ext cx="4176713" cy="777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Incentiva a instalação de usinas para produção de energia solar e fabricantes de equipamentos solares no Ceará</a:t>
            </a:r>
          </a:p>
        </p:txBody>
      </p:sp>
      <p:sp>
        <p:nvSpPr>
          <p:cNvPr id="96261" name="Text Box 5"/>
          <p:cNvSpPr txBox="1">
            <a:spLocks noChangeArrowheads="1"/>
          </p:cNvSpPr>
          <p:nvPr/>
        </p:nvSpPr>
        <p:spPr bwMode="auto">
          <a:xfrm>
            <a:off x="323850" y="1824038"/>
            <a:ext cx="2952750" cy="517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FUNDO DE INCENTIVO A ENERGIA SOLAR – FIES</a:t>
            </a:r>
          </a:p>
        </p:txBody>
      </p:sp>
      <p:sp>
        <p:nvSpPr>
          <p:cNvPr id="96262" name="Text Box 6"/>
          <p:cNvSpPr txBox="1">
            <a:spLocks noChangeArrowheads="1"/>
          </p:cNvSpPr>
          <p:nvPr/>
        </p:nvSpPr>
        <p:spPr bwMode="auto">
          <a:xfrm>
            <a:off x="323850" y="3744913"/>
            <a:ext cx="3527425" cy="549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Estudo quantitativo e qualitativo do Quartzo no Ceará</a:t>
            </a:r>
          </a:p>
        </p:txBody>
      </p:sp>
      <p:sp>
        <p:nvSpPr>
          <p:cNvPr id="96263" name="Text Box 7"/>
          <p:cNvSpPr txBox="1">
            <a:spLocks noChangeArrowheads="1"/>
          </p:cNvSpPr>
          <p:nvPr/>
        </p:nvSpPr>
        <p:spPr bwMode="auto">
          <a:xfrm>
            <a:off x="323850" y="3384550"/>
            <a:ext cx="11953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ESTUDOS:</a:t>
            </a:r>
          </a:p>
        </p:txBody>
      </p:sp>
      <p:grpSp>
        <p:nvGrpSpPr>
          <p:cNvPr id="96264" name="Group 8"/>
          <p:cNvGrpSpPr>
            <a:grpSpLocks/>
          </p:cNvGrpSpPr>
          <p:nvPr/>
        </p:nvGrpSpPr>
        <p:grpSpPr bwMode="auto">
          <a:xfrm>
            <a:off x="0" y="5661025"/>
            <a:ext cx="9144000" cy="354013"/>
            <a:chOff x="0" y="3566"/>
            <a:chExt cx="5760" cy="223"/>
          </a:xfrm>
        </p:grpSpPr>
        <p:sp>
          <p:nvSpPr>
            <p:cNvPr id="96265" name="Rectangle 9"/>
            <p:cNvSpPr>
              <a:spLocks noChangeArrowheads="1"/>
            </p:cNvSpPr>
            <p:nvPr/>
          </p:nvSpPr>
          <p:spPr bwMode="auto">
            <a:xfrm>
              <a:off x="0" y="3566"/>
              <a:ext cx="5760" cy="223"/>
            </a:xfrm>
            <a:prstGeom prst="rect">
              <a:avLst/>
            </a:prstGeom>
            <a:solidFill>
              <a:srgbClr val="07767E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96266" name="Text Box 10"/>
            <p:cNvSpPr txBox="1">
              <a:spLocks noChangeArrowheads="1"/>
            </p:cNvSpPr>
            <p:nvPr/>
          </p:nvSpPr>
          <p:spPr bwMode="auto">
            <a:xfrm>
              <a:off x="204" y="3576"/>
              <a:ext cx="4128" cy="20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500">
                  <a:solidFill>
                    <a:schemeClr val="bg1"/>
                  </a:solidFill>
                  <a:latin typeface="Verdana" pitchFamily="34" charset="0"/>
                </a:rPr>
                <a:t>O Ceará é líder na geração de energia solar fotovoltaica</a:t>
              </a:r>
            </a:p>
          </p:txBody>
        </p:sp>
      </p:grpSp>
      <p:sp>
        <p:nvSpPr>
          <p:cNvPr id="96267" name="Rectangle 11"/>
          <p:cNvSpPr>
            <a:spLocks noChangeArrowheads="1"/>
          </p:cNvSpPr>
          <p:nvPr/>
        </p:nvSpPr>
        <p:spPr bwMode="auto">
          <a:xfrm>
            <a:off x="323850" y="4392613"/>
            <a:ext cx="3455988" cy="549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Energia Solar – Atração de Investimentos para o Ceará</a:t>
            </a:r>
          </a:p>
        </p:txBody>
      </p:sp>
      <p:sp>
        <p:nvSpPr>
          <p:cNvPr id="96268" name="Rectangle 12"/>
          <p:cNvSpPr>
            <a:spLocks noChangeArrowheads="1"/>
          </p:cNvSpPr>
          <p:nvPr/>
        </p:nvSpPr>
        <p:spPr bwMode="auto">
          <a:xfrm>
            <a:off x="323850" y="5040313"/>
            <a:ext cx="3024188" cy="549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Atlas Solarimétrico do Estado do Ceará (FUNCEME)</a:t>
            </a:r>
          </a:p>
        </p:txBody>
      </p:sp>
      <p:sp>
        <p:nvSpPr>
          <p:cNvPr id="96269" name="Line 13"/>
          <p:cNvSpPr>
            <a:spLocks noChangeShapeType="1"/>
          </p:cNvSpPr>
          <p:nvPr/>
        </p:nvSpPr>
        <p:spPr bwMode="auto">
          <a:xfrm>
            <a:off x="323850" y="4343400"/>
            <a:ext cx="350520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96270" name="Line 14"/>
          <p:cNvSpPr>
            <a:spLocks noChangeShapeType="1"/>
          </p:cNvSpPr>
          <p:nvPr/>
        </p:nvSpPr>
        <p:spPr bwMode="auto">
          <a:xfrm>
            <a:off x="323850" y="4991100"/>
            <a:ext cx="350520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96271" name="Group 15"/>
          <p:cNvGrpSpPr>
            <a:grpSpLocks/>
          </p:cNvGrpSpPr>
          <p:nvPr/>
        </p:nvGrpSpPr>
        <p:grpSpPr bwMode="auto">
          <a:xfrm>
            <a:off x="4259263" y="1073150"/>
            <a:ext cx="3454400" cy="2419350"/>
            <a:chOff x="2472" y="3402"/>
            <a:chExt cx="2700" cy="1836"/>
          </a:xfrm>
        </p:grpSpPr>
        <p:pic>
          <p:nvPicPr>
            <p:cNvPr id="96272" name="Picture 16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72" y="3402"/>
              <a:ext cx="2700" cy="183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96273" name="Rectangle 17" descr="noticia_22862"/>
            <p:cNvSpPr>
              <a:spLocks noChangeArrowheads="1"/>
            </p:cNvSpPr>
            <p:nvPr/>
          </p:nvSpPr>
          <p:spPr bwMode="auto">
            <a:xfrm>
              <a:off x="2611" y="3546"/>
              <a:ext cx="2392" cy="1518"/>
            </a:xfrm>
            <a:prstGeom prst="rect">
              <a:avLst/>
            </a:prstGeom>
            <a:blipFill dpi="0" rotWithShape="1">
              <a:blip r:embed="rId4">
                <a:lum contrast="18000"/>
              </a:blip>
              <a:srcRect/>
              <a:stretch>
                <a:fillRect b="-4203"/>
              </a:stretch>
            </a:blipFill>
            <a:ln w="9525">
              <a:solidFill>
                <a:srgbClr val="99CC00">
                  <a:alpha val="12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pic>
        <p:nvPicPr>
          <p:cNvPr id="96274" name="Picture 18" descr="996749_59950327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78488" y="1050925"/>
            <a:ext cx="466725" cy="4492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96275" name="Group 19"/>
          <p:cNvGrpSpPr>
            <a:grpSpLocks/>
          </p:cNvGrpSpPr>
          <p:nvPr/>
        </p:nvGrpSpPr>
        <p:grpSpPr bwMode="auto">
          <a:xfrm>
            <a:off x="5313363" y="3013075"/>
            <a:ext cx="3448050" cy="2419350"/>
            <a:chOff x="3347" y="1898"/>
            <a:chExt cx="2172" cy="1524"/>
          </a:xfrm>
        </p:grpSpPr>
        <p:pic>
          <p:nvPicPr>
            <p:cNvPr id="96276" name="Picture 20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7" y="1898"/>
              <a:ext cx="2172" cy="152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96277" name="Picture 21" descr="MPX-Tau%C3%A1-Usina-Solar-no-Cear%C3%A1-do-Grupo-de-Eike-Batista454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341" t="2023" r="2979" b="4047"/>
            <a:stretch>
              <a:fillRect/>
            </a:stretch>
          </p:blipFill>
          <p:spPr bwMode="auto">
            <a:xfrm>
              <a:off x="3453" y="2018"/>
              <a:ext cx="1928" cy="125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pic>
        <p:nvPicPr>
          <p:cNvPr id="96278" name="Picture 22" descr="996749_59950327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78625" y="2990850"/>
            <a:ext cx="465138" cy="4492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6279" name="Rectangle 23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96280" name="Text Box 24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96281" name="Rectangle 25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96282" name="Rectangle 26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INFRAESTRUTURA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"/>
                                        <p:tgtEl>
                                          <p:spTgt spid="96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96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96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300"/>
                                        <p:tgtEl>
                                          <p:spTgt spid="96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96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1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300"/>
                                        <p:tgtEl>
                                          <p:spTgt spid="96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8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300"/>
                                        <p:tgtEl>
                                          <p:spTgt spid="96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1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300"/>
                                        <p:tgtEl>
                                          <p:spTgt spid="96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8" fill="hold" grpId="0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300"/>
                                        <p:tgtEl>
                                          <p:spTgt spid="96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1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300"/>
                                        <p:tgtEl>
                                          <p:spTgt spid="96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962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962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3" presetClass="entr" presetSubtype="36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962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962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62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962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(6*min(max(#ppt_w*#ppt_h,.3),1)-7.4)/-.7*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31" presetClass="entr" presetSubtype="0" fill="hold" nodeType="withEffect">
                                  <p:stCondLst>
                                    <p:cond delay="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962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962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9627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96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23" presetClass="entr" presetSubtype="36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962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962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962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962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(6*min(max(#ppt_w*#ppt_h,.3),1)-7.4)/-.7*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31" presetClass="entr" presetSubtype="0" fill="hold" nodeType="withEffect">
                                  <p:stCondLst>
                                    <p:cond delay="1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962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962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9627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96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6258" grpId="0"/>
      <p:bldP spid="96259" grpId="0" animBg="1"/>
      <p:bldP spid="96260" grpId="0"/>
      <p:bldP spid="96261" grpId="0"/>
      <p:bldP spid="96262" grpId="0"/>
      <p:bldP spid="96263" grpId="0"/>
      <p:bldP spid="96267" grpId="0"/>
      <p:bldP spid="96268" grpId="0"/>
      <p:bldP spid="96269" grpId="0" animBg="1"/>
      <p:bldP spid="96270" grpId="0" animBg="1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6" name="Text Box 2"/>
          <p:cNvSpPr txBox="1">
            <a:spLocks noChangeArrowheads="1"/>
          </p:cNvSpPr>
          <p:nvPr/>
        </p:nvSpPr>
        <p:spPr bwMode="auto">
          <a:xfrm>
            <a:off x="282575" y="1385888"/>
            <a:ext cx="21399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ENERGIA ELÉTRICA</a:t>
            </a:r>
          </a:p>
        </p:txBody>
      </p:sp>
      <p:sp>
        <p:nvSpPr>
          <p:cNvPr id="98307" name="Rectangle 3"/>
          <p:cNvSpPr>
            <a:spLocks noChangeArrowheads="1"/>
          </p:cNvSpPr>
          <p:nvPr/>
        </p:nvSpPr>
        <p:spPr bwMode="auto">
          <a:xfrm>
            <a:off x="0" y="1412875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98308" name="Text Box 4"/>
          <p:cNvSpPr txBox="1">
            <a:spLocks noChangeArrowheads="1"/>
          </p:cNvSpPr>
          <p:nvPr/>
        </p:nvSpPr>
        <p:spPr bwMode="auto">
          <a:xfrm>
            <a:off x="323850" y="2184400"/>
            <a:ext cx="4354513" cy="320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Proprietário: MPX Tauá Energia Solar Ltda. </a:t>
            </a:r>
          </a:p>
        </p:txBody>
      </p:sp>
      <p:sp>
        <p:nvSpPr>
          <p:cNvPr id="98309" name="Text Box 5"/>
          <p:cNvSpPr txBox="1">
            <a:spLocks noChangeArrowheads="1"/>
          </p:cNvSpPr>
          <p:nvPr/>
        </p:nvSpPr>
        <p:spPr bwMode="auto">
          <a:xfrm>
            <a:off x="323850" y="2579688"/>
            <a:ext cx="2036763" cy="320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Município: Tauá/CE</a:t>
            </a:r>
          </a:p>
        </p:txBody>
      </p:sp>
      <p:sp>
        <p:nvSpPr>
          <p:cNvPr id="98310" name="Text Box 6"/>
          <p:cNvSpPr txBox="1">
            <a:spLocks noChangeArrowheads="1"/>
          </p:cNvSpPr>
          <p:nvPr/>
        </p:nvSpPr>
        <p:spPr bwMode="auto">
          <a:xfrm>
            <a:off x="323850" y="1824038"/>
            <a:ext cx="39544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fr-FR" sz="1400">
                <a:solidFill>
                  <a:srgbClr val="066168"/>
                </a:solidFill>
                <a:latin typeface="Verdana" pitchFamily="34" charset="0"/>
              </a:rPr>
              <a:t>ENERGIA SOLAR – AÇÕES PIONEIRAS</a:t>
            </a:r>
          </a:p>
        </p:txBody>
      </p:sp>
      <p:sp>
        <p:nvSpPr>
          <p:cNvPr id="98311" name="Text Box 7"/>
          <p:cNvSpPr txBox="1">
            <a:spLocks noChangeArrowheads="1"/>
          </p:cNvSpPr>
          <p:nvPr/>
        </p:nvSpPr>
        <p:spPr bwMode="auto">
          <a:xfrm>
            <a:off x="323850" y="2974975"/>
            <a:ext cx="3225800" cy="320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Investimento: US$ 262 milhões</a:t>
            </a:r>
          </a:p>
        </p:txBody>
      </p:sp>
      <p:sp>
        <p:nvSpPr>
          <p:cNvPr id="98312" name="Text Box 8"/>
          <p:cNvSpPr txBox="1">
            <a:spLocks noChangeArrowheads="1"/>
          </p:cNvSpPr>
          <p:nvPr/>
        </p:nvSpPr>
        <p:spPr bwMode="auto">
          <a:xfrm>
            <a:off x="323850" y="3370263"/>
            <a:ext cx="4608513" cy="320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Término: 2014</a:t>
            </a:r>
          </a:p>
        </p:txBody>
      </p:sp>
      <p:sp>
        <p:nvSpPr>
          <p:cNvPr id="98313" name="Text Box 9"/>
          <p:cNvSpPr txBox="1">
            <a:spLocks noChangeArrowheads="1"/>
          </p:cNvSpPr>
          <p:nvPr/>
        </p:nvSpPr>
        <p:spPr bwMode="auto">
          <a:xfrm>
            <a:off x="323850" y="3754438"/>
            <a:ext cx="4464050" cy="549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Geração de empregos: 200 diretos durante a construção e 80 quando em operação</a:t>
            </a:r>
          </a:p>
        </p:txBody>
      </p:sp>
      <p:sp>
        <p:nvSpPr>
          <p:cNvPr id="98314" name="Text Box 10"/>
          <p:cNvSpPr txBox="1">
            <a:spLocks noChangeArrowheads="1"/>
          </p:cNvSpPr>
          <p:nvPr/>
        </p:nvSpPr>
        <p:spPr bwMode="auto">
          <a:xfrm>
            <a:off x="323850" y="4403725"/>
            <a:ext cx="4679950" cy="320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Ceará possui irradiação média de 5,4 KWh/m2</a:t>
            </a:r>
          </a:p>
        </p:txBody>
      </p:sp>
      <p:sp>
        <p:nvSpPr>
          <p:cNvPr id="98315" name="Line 11"/>
          <p:cNvSpPr>
            <a:spLocks noChangeShapeType="1"/>
          </p:cNvSpPr>
          <p:nvPr/>
        </p:nvSpPr>
        <p:spPr bwMode="auto">
          <a:xfrm>
            <a:off x="323850" y="2541588"/>
            <a:ext cx="4435475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98316" name="Line 12"/>
          <p:cNvSpPr>
            <a:spLocks noChangeShapeType="1"/>
          </p:cNvSpPr>
          <p:nvPr/>
        </p:nvSpPr>
        <p:spPr bwMode="auto">
          <a:xfrm>
            <a:off x="323850" y="2936875"/>
            <a:ext cx="4435475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98317" name="Line 13"/>
          <p:cNvSpPr>
            <a:spLocks noChangeShapeType="1"/>
          </p:cNvSpPr>
          <p:nvPr/>
        </p:nvSpPr>
        <p:spPr bwMode="auto">
          <a:xfrm>
            <a:off x="323850" y="3332163"/>
            <a:ext cx="4435475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98318" name="Line 14"/>
          <p:cNvSpPr>
            <a:spLocks noChangeShapeType="1"/>
          </p:cNvSpPr>
          <p:nvPr/>
        </p:nvSpPr>
        <p:spPr bwMode="auto">
          <a:xfrm>
            <a:off x="323850" y="3716338"/>
            <a:ext cx="4435475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98319" name="Line 15"/>
          <p:cNvSpPr>
            <a:spLocks noChangeShapeType="1"/>
          </p:cNvSpPr>
          <p:nvPr/>
        </p:nvSpPr>
        <p:spPr bwMode="auto">
          <a:xfrm>
            <a:off x="323850" y="4365625"/>
            <a:ext cx="4435475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98320" name="Text Box 16"/>
          <p:cNvSpPr txBox="1">
            <a:spLocks noChangeArrowheads="1"/>
          </p:cNvSpPr>
          <p:nvPr/>
        </p:nvSpPr>
        <p:spPr bwMode="auto">
          <a:xfrm>
            <a:off x="3944938" y="1074738"/>
            <a:ext cx="2590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pt-BR" sz="1200">
                <a:solidFill>
                  <a:srgbClr val="066168"/>
                </a:solidFill>
                <a:latin typeface="Verdana" pitchFamily="34" charset="0"/>
              </a:rPr>
              <a:t>1º PARQUE SOLAR COMERCIAL DO BRASIL</a:t>
            </a:r>
          </a:p>
        </p:txBody>
      </p:sp>
      <p:grpSp>
        <p:nvGrpSpPr>
          <p:cNvPr id="98321" name="Group 17"/>
          <p:cNvGrpSpPr>
            <a:grpSpLocks/>
          </p:cNvGrpSpPr>
          <p:nvPr/>
        </p:nvGrpSpPr>
        <p:grpSpPr bwMode="auto">
          <a:xfrm>
            <a:off x="5381625" y="1692275"/>
            <a:ext cx="3463925" cy="2427288"/>
            <a:chOff x="3011" y="890"/>
            <a:chExt cx="2569" cy="1802"/>
          </a:xfrm>
        </p:grpSpPr>
        <p:pic>
          <p:nvPicPr>
            <p:cNvPr id="98322" name="Picture 18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1" y="890"/>
              <a:ext cx="2569" cy="180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98323" name="Rectangle 19" descr="MPX_TAUA1"/>
            <p:cNvSpPr>
              <a:spLocks noChangeArrowheads="1"/>
            </p:cNvSpPr>
            <p:nvPr/>
          </p:nvSpPr>
          <p:spPr bwMode="auto">
            <a:xfrm>
              <a:off x="3143" y="1031"/>
              <a:ext cx="2276" cy="1490"/>
            </a:xfrm>
            <a:prstGeom prst="rect">
              <a:avLst/>
            </a:prstGeom>
            <a:blipFill dpi="0" rotWithShape="1">
              <a:blip r:embed="rId4"/>
              <a:srcRect/>
              <a:stretch>
                <a:fillRect/>
              </a:stretch>
            </a:blipFill>
            <a:ln w="9525">
              <a:solidFill>
                <a:srgbClr val="99CC00">
                  <a:alpha val="12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endParaRPr lang="pt-BR" sz="1800" b="0" i="1"/>
            </a:p>
          </p:txBody>
        </p:sp>
      </p:grpSp>
      <p:pic>
        <p:nvPicPr>
          <p:cNvPr id="98324" name="Picture 20" descr="996749_59950327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61163" y="1503363"/>
            <a:ext cx="536575" cy="5175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98325" name="Group 21"/>
          <p:cNvGrpSpPr>
            <a:grpSpLocks/>
          </p:cNvGrpSpPr>
          <p:nvPr/>
        </p:nvGrpSpPr>
        <p:grpSpPr bwMode="auto">
          <a:xfrm>
            <a:off x="4948238" y="3665538"/>
            <a:ext cx="3463925" cy="2427287"/>
            <a:chOff x="3117" y="2309"/>
            <a:chExt cx="2182" cy="1529"/>
          </a:xfrm>
        </p:grpSpPr>
        <p:pic>
          <p:nvPicPr>
            <p:cNvPr id="98326" name="Picture 22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17" y="2309"/>
              <a:ext cx="2182" cy="1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98327" name="Picture 23" descr="Parque_solar_Espanha"/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84" t="11703"/>
            <a:stretch>
              <a:fillRect/>
            </a:stretch>
          </p:blipFill>
          <p:spPr bwMode="auto">
            <a:xfrm>
              <a:off x="3233" y="2421"/>
              <a:ext cx="1924" cy="128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pic>
        <p:nvPicPr>
          <p:cNvPr id="98328" name="Picture 24" descr="996749_59950327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29363" y="3578225"/>
            <a:ext cx="534987" cy="5175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8329" name="Rectangle 25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98330" name="Text Box 26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98331" name="Rectangle 27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98332" name="Rectangle 28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INFRAESTRUTURA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"/>
                                        <p:tgtEl>
                                          <p:spTgt spid="98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983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98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300"/>
                                        <p:tgtEl>
                                          <p:spTgt spid="98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8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300"/>
                                        <p:tgtEl>
                                          <p:spTgt spid="98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300"/>
                                        <p:tgtEl>
                                          <p:spTgt spid="98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8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300"/>
                                        <p:tgtEl>
                                          <p:spTgt spid="98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1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300"/>
                                        <p:tgtEl>
                                          <p:spTgt spid="98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8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300"/>
                                        <p:tgtEl>
                                          <p:spTgt spid="98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1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300"/>
                                        <p:tgtEl>
                                          <p:spTgt spid="98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2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300"/>
                                        <p:tgtEl>
                                          <p:spTgt spid="983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8" fill="hold" grpId="0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300"/>
                                        <p:tgtEl>
                                          <p:spTgt spid="98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1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300"/>
                                        <p:tgtEl>
                                          <p:spTgt spid="98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8" fill="hold" grpId="0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300"/>
                                        <p:tgtEl>
                                          <p:spTgt spid="98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2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300"/>
                                        <p:tgtEl>
                                          <p:spTgt spid="98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3" presetClass="entr" presetSubtype="36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983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983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983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983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(6*min(max(#ppt_w*#ppt_h,.3),1)-7.4)/-.7*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31" presetClass="entr" presetSubtype="0" fill="hold" nodeType="withEffect">
                                  <p:stCondLst>
                                    <p:cond delay="1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983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983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983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98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31" presetClass="entr" presetSubtype="0" fill="hold" nodeType="withEffect">
                                  <p:stCondLst>
                                    <p:cond delay="1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983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983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983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983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3" presetClass="entr" presetSubtype="36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983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983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983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983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(6*min(max(#ppt_w*#ppt_h,.3),1)-7.4)/-.7*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8306" grpId="0"/>
      <p:bldP spid="98307" grpId="0" animBg="1"/>
      <p:bldP spid="98308" grpId="0"/>
      <p:bldP spid="98309" grpId="0"/>
      <p:bldP spid="98310" grpId="0"/>
      <p:bldP spid="98311" grpId="0"/>
      <p:bldP spid="98312" grpId="0"/>
      <p:bldP spid="98313" grpId="0"/>
      <p:bldP spid="98314" grpId="0"/>
      <p:bldP spid="98315" grpId="0" animBg="1"/>
      <p:bldP spid="98316" grpId="0" animBg="1"/>
      <p:bldP spid="98317" grpId="0" animBg="1"/>
      <p:bldP spid="98318" grpId="0" animBg="1"/>
      <p:bldP spid="98319" grpId="0" animBg="1"/>
      <p:bldP spid="98320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54" name="Freeform 2"/>
          <p:cNvSpPr>
            <a:spLocks/>
          </p:cNvSpPr>
          <p:nvPr/>
        </p:nvSpPr>
        <p:spPr bwMode="auto">
          <a:xfrm>
            <a:off x="5778500" y="4049713"/>
            <a:ext cx="736600" cy="373062"/>
          </a:xfrm>
          <a:custGeom>
            <a:avLst/>
            <a:gdLst>
              <a:gd name="T0" fmla="*/ 0 w 548"/>
              <a:gd name="T1" fmla="*/ 235 h 235"/>
              <a:gd name="T2" fmla="*/ 19 w 548"/>
              <a:gd name="T3" fmla="*/ 0 h 235"/>
              <a:gd name="T4" fmla="*/ 548 w 548"/>
              <a:gd name="T5" fmla="*/ 1 h 2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548" h="235">
                <a:moveTo>
                  <a:pt x="0" y="235"/>
                </a:moveTo>
                <a:lnTo>
                  <a:pt x="19" y="0"/>
                </a:lnTo>
                <a:lnTo>
                  <a:pt x="548" y="1"/>
                </a:lnTo>
              </a:path>
            </a:pathLst>
          </a:custGeom>
          <a:noFill/>
          <a:ln w="28575" cap="flat" cmpd="sng">
            <a:solidFill>
              <a:srgbClr val="8FC663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8FC663">
                      <a:gamma/>
                      <a:shade val="60000"/>
                      <a:invGamma/>
                    </a:srgbClr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100355" name="Group 3"/>
          <p:cNvGrpSpPr>
            <a:grpSpLocks/>
          </p:cNvGrpSpPr>
          <p:nvPr/>
        </p:nvGrpSpPr>
        <p:grpSpPr bwMode="auto">
          <a:xfrm>
            <a:off x="77788" y="2517775"/>
            <a:ext cx="8118475" cy="9705975"/>
            <a:chOff x="49" y="1471"/>
            <a:chExt cx="5114" cy="6114"/>
          </a:xfrm>
        </p:grpSpPr>
        <p:pic>
          <p:nvPicPr>
            <p:cNvPr id="100356" name="Picture 4" descr="Mapa_CE_peso baixo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" y="1471"/>
              <a:ext cx="5114" cy="611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100357" name="Group 5"/>
            <p:cNvGrpSpPr>
              <a:grpSpLocks noChangeAspect="1"/>
            </p:cNvGrpSpPr>
            <p:nvPr/>
          </p:nvGrpSpPr>
          <p:grpSpPr bwMode="auto">
            <a:xfrm>
              <a:off x="104" y="1537"/>
              <a:ext cx="4978" cy="5962"/>
              <a:chOff x="8233" y="165"/>
              <a:chExt cx="4517" cy="5410"/>
            </a:xfrm>
          </p:grpSpPr>
          <p:sp>
            <p:nvSpPr>
              <p:cNvPr id="100358" name="Freeform 6"/>
              <p:cNvSpPr>
                <a:spLocks noChangeAspect="1"/>
              </p:cNvSpPr>
              <p:nvPr/>
            </p:nvSpPr>
            <p:spPr bwMode="auto">
              <a:xfrm>
                <a:off x="9527" y="4710"/>
                <a:ext cx="419" cy="411"/>
              </a:xfrm>
              <a:custGeom>
                <a:avLst/>
                <a:gdLst>
                  <a:gd name="T0" fmla="*/ 1227 w 1256"/>
                  <a:gd name="T1" fmla="*/ 185 h 1232"/>
                  <a:gd name="T2" fmla="*/ 1225 w 1256"/>
                  <a:gd name="T3" fmla="*/ 213 h 1232"/>
                  <a:gd name="T4" fmla="*/ 1249 w 1256"/>
                  <a:gd name="T5" fmla="*/ 278 h 1232"/>
                  <a:gd name="T6" fmla="*/ 1256 w 1256"/>
                  <a:gd name="T7" fmla="*/ 907 h 1232"/>
                  <a:gd name="T8" fmla="*/ 882 w 1256"/>
                  <a:gd name="T9" fmla="*/ 1052 h 1232"/>
                  <a:gd name="T10" fmla="*/ 879 w 1256"/>
                  <a:gd name="T11" fmla="*/ 1088 h 1232"/>
                  <a:gd name="T12" fmla="*/ 825 w 1256"/>
                  <a:gd name="T13" fmla="*/ 1124 h 1232"/>
                  <a:gd name="T14" fmla="*/ 625 w 1256"/>
                  <a:gd name="T15" fmla="*/ 1124 h 1232"/>
                  <a:gd name="T16" fmla="*/ 86 w 1256"/>
                  <a:gd name="T17" fmla="*/ 1232 h 1232"/>
                  <a:gd name="T18" fmla="*/ 0 w 1256"/>
                  <a:gd name="T19" fmla="*/ 1118 h 1232"/>
                  <a:gd name="T20" fmla="*/ 29 w 1256"/>
                  <a:gd name="T21" fmla="*/ 322 h 1232"/>
                  <a:gd name="T22" fmla="*/ 96 w 1256"/>
                  <a:gd name="T23" fmla="*/ 278 h 1232"/>
                  <a:gd name="T24" fmla="*/ 91 w 1256"/>
                  <a:gd name="T25" fmla="*/ 227 h 1232"/>
                  <a:gd name="T26" fmla="*/ 145 w 1256"/>
                  <a:gd name="T27" fmla="*/ 208 h 1232"/>
                  <a:gd name="T28" fmla="*/ 310 w 1256"/>
                  <a:gd name="T29" fmla="*/ 131 h 1232"/>
                  <a:gd name="T30" fmla="*/ 302 w 1256"/>
                  <a:gd name="T31" fmla="*/ 84 h 1232"/>
                  <a:gd name="T32" fmla="*/ 335 w 1256"/>
                  <a:gd name="T33" fmla="*/ 46 h 1232"/>
                  <a:gd name="T34" fmla="*/ 340 w 1256"/>
                  <a:gd name="T35" fmla="*/ 0 h 1232"/>
                  <a:gd name="T36" fmla="*/ 431 w 1256"/>
                  <a:gd name="T37" fmla="*/ 221 h 1232"/>
                  <a:gd name="T38" fmla="*/ 547 w 1256"/>
                  <a:gd name="T39" fmla="*/ 265 h 1232"/>
                  <a:gd name="T40" fmla="*/ 748 w 1256"/>
                  <a:gd name="T41" fmla="*/ 345 h 1232"/>
                  <a:gd name="T42" fmla="*/ 923 w 1256"/>
                  <a:gd name="T43" fmla="*/ 335 h 1232"/>
                  <a:gd name="T44" fmla="*/ 1142 w 1256"/>
                  <a:gd name="T45" fmla="*/ 178 h 1232"/>
                  <a:gd name="T46" fmla="*/ 1163 w 1256"/>
                  <a:gd name="T47" fmla="*/ 163 h 1232"/>
                  <a:gd name="T48" fmla="*/ 1227 w 1256"/>
                  <a:gd name="T49" fmla="*/ 185 h 1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56" h="1232">
                    <a:moveTo>
                      <a:pt x="1227" y="185"/>
                    </a:moveTo>
                    <a:lnTo>
                      <a:pt x="1225" y="213"/>
                    </a:lnTo>
                    <a:lnTo>
                      <a:pt x="1249" y="278"/>
                    </a:lnTo>
                    <a:lnTo>
                      <a:pt x="1256" y="907"/>
                    </a:lnTo>
                    <a:lnTo>
                      <a:pt x="882" y="1052"/>
                    </a:lnTo>
                    <a:lnTo>
                      <a:pt x="879" y="1088"/>
                    </a:lnTo>
                    <a:lnTo>
                      <a:pt x="825" y="1124"/>
                    </a:lnTo>
                    <a:lnTo>
                      <a:pt x="625" y="1124"/>
                    </a:lnTo>
                    <a:lnTo>
                      <a:pt x="86" y="1232"/>
                    </a:lnTo>
                    <a:lnTo>
                      <a:pt x="0" y="1118"/>
                    </a:lnTo>
                    <a:lnTo>
                      <a:pt x="29" y="322"/>
                    </a:lnTo>
                    <a:lnTo>
                      <a:pt x="96" y="278"/>
                    </a:lnTo>
                    <a:lnTo>
                      <a:pt x="91" y="227"/>
                    </a:lnTo>
                    <a:lnTo>
                      <a:pt x="145" y="208"/>
                    </a:lnTo>
                    <a:lnTo>
                      <a:pt x="310" y="131"/>
                    </a:lnTo>
                    <a:lnTo>
                      <a:pt x="302" y="84"/>
                    </a:lnTo>
                    <a:lnTo>
                      <a:pt x="335" y="46"/>
                    </a:lnTo>
                    <a:lnTo>
                      <a:pt x="340" y="0"/>
                    </a:lnTo>
                    <a:lnTo>
                      <a:pt x="431" y="221"/>
                    </a:lnTo>
                    <a:lnTo>
                      <a:pt x="547" y="265"/>
                    </a:lnTo>
                    <a:lnTo>
                      <a:pt x="748" y="345"/>
                    </a:lnTo>
                    <a:lnTo>
                      <a:pt x="923" y="335"/>
                    </a:lnTo>
                    <a:lnTo>
                      <a:pt x="1142" y="178"/>
                    </a:lnTo>
                    <a:lnTo>
                      <a:pt x="1163" y="163"/>
                    </a:lnTo>
                    <a:lnTo>
                      <a:pt x="1227" y="185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359" name="Freeform 7"/>
              <p:cNvSpPr>
                <a:spLocks noChangeAspect="1"/>
              </p:cNvSpPr>
              <p:nvPr/>
            </p:nvSpPr>
            <p:spPr bwMode="auto">
              <a:xfrm>
                <a:off x="8233" y="165"/>
                <a:ext cx="4517" cy="5410"/>
              </a:xfrm>
              <a:custGeom>
                <a:avLst/>
                <a:gdLst>
                  <a:gd name="T0" fmla="*/ 1754 w 13551"/>
                  <a:gd name="T1" fmla="*/ 242 h 16229"/>
                  <a:gd name="T2" fmla="*/ 2981 w 13551"/>
                  <a:gd name="T3" fmla="*/ 106 h 16229"/>
                  <a:gd name="T4" fmla="*/ 4256 w 13551"/>
                  <a:gd name="T5" fmla="*/ 184 h 16229"/>
                  <a:gd name="T6" fmla="*/ 5005 w 13551"/>
                  <a:gd name="T7" fmla="*/ 294 h 16229"/>
                  <a:gd name="T8" fmla="*/ 5505 w 13551"/>
                  <a:gd name="T9" fmla="*/ 555 h 16229"/>
                  <a:gd name="T10" fmla="*/ 6166 w 13551"/>
                  <a:gd name="T11" fmla="*/ 927 h 16229"/>
                  <a:gd name="T12" fmla="*/ 6697 w 13551"/>
                  <a:gd name="T13" fmla="*/ 1207 h 16229"/>
                  <a:gd name="T14" fmla="*/ 7213 w 13551"/>
                  <a:gd name="T15" fmla="*/ 1399 h 16229"/>
                  <a:gd name="T16" fmla="*/ 7801 w 13551"/>
                  <a:gd name="T17" fmla="*/ 2013 h 16229"/>
                  <a:gd name="T18" fmla="*/ 8845 w 13551"/>
                  <a:gd name="T19" fmla="*/ 2661 h 16229"/>
                  <a:gd name="T20" fmla="*/ 9789 w 13551"/>
                  <a:gd name="T21" fmla="*/ 2953 h 16229"/>
                  <a:gd name="T22" fmla="*/ 11022 w 13551"/>
                  <a:gd name="T23" fmla="*/ 4410 h 16229"/>
                  <a:gd name="T24" fmla="*/ 12209 w 13551"/>
                  <a:gd name="T25" fmla="*/ 5469 h 16229"/>
                  <a:gd name="T26" fmla="*/ 13548 w 13551"/>
                  <a:gd name="T27" fmla="*/ 6141 h 16229"/>
                  <a:gd name="T28" fmla="*/ 11842 w 13551"/>
                  <a:gd name="T29" fmla="*/ 8175 h 16229"/>
                  <a:gd name="T30" fmla="*/ 11494 w 13551"/>
                  <a:gd name="T31" fmla="*/ 8703 h 16229"/>
                  <a:gd name="T32" fmla="*/ 11079 w 13551"/>
                  <a:gd name="T33" fmla="*/ 9248 h 16229"/>
                  <a:gd name="T34" fmla="*/ 10802 w 13551"/>
                  <a:gd name="T35" fmla="*/ 10068 h 16229"/>
                  <a:gd name="T36" fmla="*/ 10192 w 13551"/>
                  <a:gd name="T37" fmla="*/ 10517 h 16229"/>
                  <a:gd name="T38" fmla="*/ 9797 w 13551"/>
                  <a:gd name="T39" fmla="*/ 10678 h 16229"/>
                  <a:gd name="T40" fmla="*/ 9591 w 13551"/>
                  <a:gd name="T41" fmla="*/ 11084 h 16229"/>
                  <a:gd name="T42" fmla="*/ 9499 w 13551"/>
                  <a:gd name="T43" fmla="*/ 11435 h 16229"/>
                  <a:gd name="T44" fmla="*/ 9651 w 13551"/>
                  <a:gd name="T45" fmla="*/ 11617 h 16229"/>
                  <a:gd name="T46" fmla="*/ 9347 w 13551"/>
                  <a:gd name="T47" fmla="*/ 11931 h 16229"/>
                  <a:gd name="T48" fmla="*/ 9216 w 13551"/>
                  <a:gd name="T49" fmla="*/ 12385 h 16229"/>
                  <a:gd name="T50" fmla="*/ 9239 w 13551"/>
                  <a:gd name="T51" fmla="*/ 12888 h 16229"/>
                  <a:gd name="T52" fmla="*/ 8876 w 13551"/>
                  <a:gd name="T53" fmla="*/ 13191 h 16229"/>
                  <a:gd name="T54" fmla="*/ 9132 w 13551"/>
                  <a:gd name="T55" fmla="*/ 13727 h 16229"/>
                  <a:gd name="T56" fmla="*/ 9314 w 13551"/>
                  <a:gd name="T57" fmla="*/ 14223 h 16229"/>
                  <a:gd name="T58" fmla="*/ 9578 w 13551"/>
                  <a:gd name="T59" fmla="*/ 14449 h 16229"/>
                  <a:gd name="T60" fmla="*/ 9426 w 13551"/>
                  <a:gd name="T61" fmla="*/ 14868 h 16229"/>
                  <a:gd name="T62" fmla="*/ 9103 w 13551"/>
                  <a:gd name="T63" fmla="*/ 15351 h 16229"/>
                  <a:gd name="T64" fmla="*/ 8654 w 13551"/>
                  <a:gd name="T65" fmla="*/ 15629 h 16229"/>
                  <a:gd name="T66" fmla="*/ 8481 w 13551"/>
                  <a:gd name="T67" fmla="*/ 15788 h 16229"/>
                  <a:gd name="T68" fmla="*/ 8240 w 13551"/>
                  <a:gd name="T69" fmla="*/ 16058 h 16229"/>
                  <a:gd name="T70" fmla="*/ 7954 w 13551"/>
                  <a:gd name="T71" fmla="*/ 16127 h 16229"/>
                  <a:gd name="T72" fmla="*/ 7595 w 13551"/>
                  <a:gd name="T73" fmla="*/ 15797 h 16229"/>
                  <a:gd name="T74" fmla="*/ 7047 w 13551"/>
                  <a:gd name="T75" fmla="*/ 15618 h 16229"/>
                  <a:gd name="T76" fmla="*/ 6682 w 13551"/>
                  <a:gd name="T77" fmla="*/ 15174 h 16229"/>
                  <a:gd name="T78" fmla="*/ 6184 w 13551"/>
                  <a:gd name="T79" fmla="*/ 14688 h 16229"/>
                  <a:gd name="T80" fmla="*/ 5131 w 13551"/>
                  <a:gd name="T81" fmla="*/ 14542 h 16229"/>
                  <a:gd name="T82" fmla="*/ 3494 w 13551"/>
                  <a:gd name="T83" fmla="*/ 14729 h 16229"/>
                  <a:gd name="T84" fmla="*/ 3048 w 13551"/>
                  <a:gd name="T85" fmla="*/ 13550 h 16229"/>
                  <a:gd name="T86" fmla="*/ 3345 w 13551"/>
                  <a:gd name="T87" fmla="*/ 13213 h 16229"/>
                  <a:gd name="T88" fmla="*/ 3453 w 13551"/>
                  <a:gd name="T89" fmla="*/ 12849 h 16229"/>
                  <a:gd name="T90" fmla="*/ 3136 w 13551"/>
                  <a:gd name="T91" fmla="*/ 12647 h 16229"/>
                  <a:gd name="T92" fmla="*/ 2328 w 13551"/>
                  <a:gd name="T93" fmla="*/ 12414 h 16229"/>
                  <a:gd name="T94" fmla="*/ 2124 w 13551"/>
                  <a:gd name="T95" fmla="*/ 11613 h 16229"/>
                  <a:gd name="T96" fmla="*/ 1953 w 13551"/>
                  <a:gd name="T97" fmla="*/ 10820 h 16229"/>
                  <a:gd name="T98" fmla="*/ 1864 w 13551"/>
                  <a:gd name="T99" fmla="*/ 10269 h 16229"/>
                  <a:gd name="T100" fmla="*/ 1747 w 13551"/>
                  <a:gd name="T101" fmla="*/ 9504 h 16229"/>
                  <a:gd name="T102" fmla="*/ 1680 w 13551"/>
                  <a:gd name="T103" fmla="*/ 8717 h 16229"/>
                  <a:gd name="T104" fmla="*/ 1513 w 13551"/>
                  <a:gd name="T105" fmla="*/ 7586 h 16229"/>
                  <a:gd name="T106" fmla="*/ 696 w 13551"/>
                  <a:gd name="T107" fmla="*/ 6384 h 16229"/>
                  <a:gd name="T108" fmla="*/ 765 w 13551"/>
                  <a:gd name="T109" fmla="*/ 5940 h 16229"/>
                  <a:gd name="T110" fmla="*/ 981 w 13551"/>
                  <a:gd name="T111" fmla="*/ 5222 h 16229"/>
                  <a:gd name="T112" fmla="*/ 680 w 13551"/>
                  <a:gd name="T113" fmla="*/ 3693 h 16229"/>
                  <a:gd name="T114" fmla="*/ 0 w 13551"/>
                  <a:gd name="T115" fmla="*/ 1893 h 16229"/>
                  <a:gd name="T116" fmla="*/ 601 w 13551"/>
                  <a:gd name="T117" fmla="*/ 767 h 16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3551" h="16229">
                    <a:moveTo>
                      <a:pt x="371" y="443"/>
                    </a:moveTo>
                    <a:lnTo>
                      <a:pt x="481" y="386"/>
                    </a:lnTo>
                    <a:lnTo>
                      <a:pt x="541" y="329"/>
                    </a:lnTo>
                    <a:lnTo>
                      <a:pt x="1131" y="355"/>
                    </a:lnTo>
                    <a:lnTo>
                      <a:pt x="1487" y="334"/>
                    </a:lnTo>
                    <a:lnTo>
                      <a:pt x="1557" y="321"/>
                    </a:lnTo>
                    <a:lnTo>
                      <a:pt x="1581" y="290"/>
                    </a:lnTo>
                    <a:lnTo>
                      <a:pt x="1712" y="293"/>
                    </a:lnTo>
                    <a:lnTo>
                      <a:pt x="1754" y="242"/>
                    </a:lnTo>
                    <a:lnTo>
                      <a:pt x="1911" y="257"/>
                    </a:lnTo>
                    <a:lnTo>
                      <a:pt x="1928" y="329"/>
                    </a:lnTo>
                    <a:lnTo>
                      <a:pt x="1994" y="326"/>
                    </a:lnTo>
                    <a:lnTo>
                      <a:pt x="2199" y="213"/>
                    </a:lnTo>
                    <a:lnTo>
                      <a:pt x="2810" y="192"/>
                    </a:lnTo>
                    <a:lnTo>
                      <a:pt x="2848" y="175"/>
                    </a:lnTo>
                    <a:lnTo>
                      <a:pt x="2878" y="140"/>
                    </a:lnTo>
                    <a:lnTo>
                      <a:pt x="2927" y="134"/>
                    </a:lnTo>
                    <a:lnTo>
                      <a:pt x="2981" y="106"/>
                    </a:lnTo>
                    <a:lnTo>
                      <a:pt x="3013" y="77"/>
                    </a:lnTo>
                    <a:lnTo>
                      <a:pt x="3022" y="23"/>
                    </a:lnTo>
                    <a:lnTo>
                      <a:pt x="3054" y="20"/>
                    </a:lnTo>
                    <a:lnTo>
                      <a:pt x="3101" y="0"/>
                    </a:lnTo>
                    <a:lnTo>
                      <a:pt x="3256" y="62"/>
                    </a:lnTo>
                    <a:lnTo>
                      <a:pt x="3385" y="97"/>
                    </a:lnTo>
                    <a:lnTo>
                      <a:pt x="3523" y="72"/>
                    </a:lnTo>
                    <a:lnTo>
                      <a:pt x="4142" y="99"/>
                    </a:lnTo>
                    <a:lnTo>
                      <a:pt x="4256" y="184"/>
                    </a:lnTo>
                    <a:lnTo>
                      <a:pt x="4288" y="179"/>
                    </a:lnTo>
                    <a:lnTo>
                      <a:pt x="4308" y="142"/>
                    </a:lnTo>
                    <a:lnTo>
                      <a:pt x="4336" y="131"/>
                    </a:lnTo>
                    <a:lnTo>
                      <a:pt x="4415" y="138"/>
                    </a:lnTo>
                    <a:lnTo>
                      <a:pt x="4457" y="160"/>
                    </a:lnTo>
                    <a:lnTo>
                      <a:pt x="4599" y="201"/>
                    </a:lnTo>
                    <a:lnTo>
                      <a:pt x="4728" y="188"/>
                    </a:lnTo>
                    <a:lnTo>
                      <a:pt x="4883" y="224"/>
                    </a:lnTo>
                    <a:lnTo>
                      <a:pt x="5005" y="294"/>
                    </a:lnTo>
                    <a:lnTo>
                      <a:pt x="5097" y="315"/>
                    </a:lnTo>
                    <a:lnTo>
                      <a:pt x="5171" y="353"/>
                    </a:lnTo>
                    <a:lnTo>
                      <a:pt x="5199" y="384"/>
                    </a:lnTo>
                    <a:lnTo>
                      <a:pt x="5247" y="398"/>
                    </a:lnTo>
                    <a:lnTo>
                      <a:pt x="5301" y="465"/>
                    </a:lnTo>
                    <a:lnTo>
                      <a:pt x="5338" y="464"/>
                    </a:lnTo>
                    <a:lnTo>
                      <a:pt x="5414" y="534"/>
                    </a:lnTo>
                    <a:lnTo>
                      <a:pt x="5459" y="528"/>
                    </a:lnTo>
                    <a:lnTo>
                      <a:pt x="5505" y="555"/>
                    </a:lnTo>
                    <a:lnTo>
                      <a:pt x="5616" y="666"/>
                    </a:lnTo>
                    <a:lnTo>
                      <a:pt x="5698" y="693"/>
                    </a:lnTo>
                    <a:lnTo>
                      <a:pt x="5791" y="687"/>
                    </a:lnTo>
                    <a:lnTo>
                      <a:pt x="5889" y="770"/>
                    </a:lnTo>
                    <a:lnTo>
                      <a:pt x="5957" y="748"/>
                    </a:lnTo>
                    <a:lnTo>
                      <a:pt x="6011" y="797"/>
                    </a:lnTo>
                    <a:lnTo>
                      <a:pt x="6024" y="841"/>
                    </a:lnTo>
                    <a:lnTo>
                      <a:pt x="6100" y="928"/>
                    </a:lnTo>
                    <a:lnTo>
                      <a:pt x="6166" y="927"/>
                    </a:lnTo>
                    <a:lnTo>
                      <a:pt x="6173" y="945"/>
                    </a:lnTo>
                    <a:lnTo>
                      <a:pt x="6236" y="945"/>
                    </a:lnTo>
                    <a:lnTo>
                      <a:pt x="6280" y="980"/>
                    </a:lnTo>
                    <a:lnTo>
                      <a:pt x="6328" y="1035"/>
                    </a:lnTo>
                    <a:lnTo>
                      <a:pt x="6429" y="1062"/>
                    </a:lnTo>
                    <a:lnTo>
                      <a:pt x="6468" y="1082"/>
                    </a:lnTo>
                    <a:lnTo>
                      <a:pt x="6490" y="1142"/>
                    </a:lnTo>
                    <a:lnTo>
                      <a:pt x="6636" y="1173"/>
                    </a:lnTo>
                    <a:lnTo>
                      <a:pt x="6697" y="1207"/>
                    </a:lnTo>
                    <a:lnTo>
                      <a:pt x="6753" y="1273"/>
                    </a:lnTo>
                    <a:lnTo>
                      <a:pt x="6816" y="1274"/>
                    </a:lnTo>
                    <a:lnTo>
                      <a:pt x="6858" y="1241"/>
                    </a:lnTo>
                    <a:lnTo>
                      <a:pt x="6918" y="1253"/>
                    </a:lnTo>
                    <a:lnTo>
                      <a:pt x="6985" y="1341"/>
                    </a:lnTo>
                    <a:lnTo>
                      <a:pt x="7066" y="1359"/>
                    </a:lnTo>
                    <a:lnTo>
                      <a:pt x="7084" y="1392"/>
                    </a:lnTo>
                    <a:lnTo>
                      <a:pt x="7142" y="1413"/>
                    </a:lnTo>
                    <a:lnTo>
                      <a:pt x="7213" y="1399"/>
                    </a:lnTo>
                    <a:lnTo>
                      <a:pt x="7260" y="1447"/>
                    </a:lnTo>
                    <a:lnTo>
                      <a:pt x="7305" y="1470"/>
                    </a:lnTo>
                    <a:lnTo>
                      <a:pt x="7365" y="1536"/>
                    </a:lnTo>
                    <a:lnTo>
                      <a:pt x="7566" y="1809"/>
                    </a:lnTo>
                    <a:lnTo>
                      <a:pt x="7620" y="1810"/>
                    </a:lnTo>
                    <a:lnTo>
                      <a:pt x="7659" y="1810"/>
                    </a:lnTo>
                    <a:lnTo>
                      <a:pt x="7680" y="1832"/>
                    </a:lnTo>
                    <a:lnTo>
                      <a:pt x="7699" y="1873"/>
                    </a:lnTo>
                    <a:lnTo>
                      <a:pt x="7801" y="2013"/>
                    </a:lnTo>
                    <a:lnTo>
                      <a:pt x="7903" y="2025"/>
                    </a:lnTo>
                    <a:lnTo>
                      <a:pt x="7952" y="1980"/>
                    </a:lnTo>
                    <a:lnTo>
                      <a:pt x="8075" y="1977"/>
                    </a:lnTo>
                    <a:lnTo>
                      <a:pt x="8223" y="2110"/>
                    </a:lnTo>
                    <a:lnTo>
                      <a:pt x="8367" y="2335"/>
                    </a:lnTo>
                    <a:lnTo>
                      <a:pt x="8444" y="2341"/>
                    </a:lnTo>
                    <a:lnTo>
                      <a:pt x="8536" y="2436"/>
                    </a:lnTo>
                    <a:lnTo>
                      <a:pt x="8680" y="2451"/>
                    </a:lnTo>
                    <a:lnTo>
                      <a:pt x="8845" y="2661"/>
                    </a:lnTo>
                    <a:lnTo>
                      <a:pt x="8907" y="2692"/>
                    </a:lnTo>
                    <a:lnTo>
                      <a:pt x="9044" y="2752"/>
                    </a:lnTo>
                    <a:lnTo>
                      <a:pt x="9078" y="2803"/>
                    </a:lnTo>
                    <a:lnTo>
                      <a:pt x="9230" y="2905"/>
                    </a:lnTo>
                    <a:lnTo>
                      <a:pt x="9384" y="2904"/>
                    </a:lnTo>
                    <a:lnTo>
                      <a:pt x="9594" y="3001"/>
                    </a:lnTo>
                    <a:lnTo>
                      <a:pt x="9653" y="2994"/>
                    </a:lnTo>
                    <a:lnTo>
                      <a:pt x="9763" y="3030"/>
                    </a:lnTo>
                    <a:lnTo>
                      <a:pt x="9789" y="2953"/>
                    </a:lnTo>
                    <a:lnTo>
                      <a:pt x="9850" y="3042"/>
                    </a:lnTo>
                    <a:lnTo>
                      <a:pt x="10162" y="3539"/>
                    </a:lnTo>
                    <a:lnTo>
                      <a:pt x="10346" y="3701"/>
                    </a:lnTo>
                    <a:lnTo>
                      <a:pt x="10476" y="3757"/>
                    </a:lnTo>
                    <a:lnTo>
                      <a:pt x="10589" y="3894"/>
                    </a:lnTo>
                    <a:lnTo>
                      <a:pt x="10727" y="4025"/>
                    </a:lnTo>
                    <a:lnTo>
                      <a:pt x="10864" y="4223"/>
                    </a:lnTo>
                    <a:lnTo>
                      <a:pt x="10958" y="4349"/>
                    </a:lnTo>
                    <a:lnTo>
                      <a:pt x="11022" y="4410"/>
                    </a:lnTo>
                    <a:lnTo>
                      <a:pt x="11381" y="4741"/>
                    </a:lnTo>
                    <a:lnTo>
                      <a:pt x="11656" y="4994"/>
                    </a:lnTo>
                    <a:lnTo>
                      <a:pt x="11816" y="5107"/>
                    </a:lnTo>
                    <a:lnTo>
                      <a:pt x="11961" y="5181"/>
                    </a:lnTo>
                    <a:lnTo>
                      <a:pt x="12032" y="5182"/>
                    </a:lnTo>
                    <a:lnTo>
                      <a:pt x="12126" y="5233"/>
                    </a:lnTo>
                    <a:lnTo>
                      <a:pt x="12134" y="5306"/>
                    </a:lnTo>
                    <a:lnTo>
                      <a:pt x="12171" y="5342"/>
                    </a:lnTo>
                    <a:lnTo>
                      <a:pt x="12209" y="5469"/>
                    </a:lnTo>
                    <a:lnTo>
                      <a:pt x="12366" y="5611"/>
                    </a:lnTo>
                    <a:lnTo>
                      <a:pt x="12514" y="5776"/>
                    </a:lnTo>
                    <a:lnTo>
                      <a:pt x="12673" y="5900"/>
                    </a:lnTo>
                    <a:lnTo>
                      <a:pt x="12788" y="5959"/>
                    </a:lnTo>
                    <a:lnTo>
                      <a:pt x="12864" y="5965"/>
                    </a:lnTo>
                    <a:lnTo>
                      <a:pt x="12981" y="5911"/>
                    </a:lnTo>
                    <a:lnTo>
                      <a:pt x="13088" y="6002"/>
                    </a:lnTo>
                    <a:lnTo>
                      <a:pt x="13236" y="6040"/>
                    </a:lnTo>
                    <a:lnTo>
                      <a:pt x="13548" y="6141"/>
                    </a:lnTo>
                    <a:lnTo>
                      <a:pt x="13551" y="6631"/>
                    </a:lnTo>
                    <a:lnTo>
                      <a:pt x="12532" y="6870"/>
                    </a:lnTo>
                    <a:lnTo>
                      <a:pt x="12326" y="7214"/>
                    </a:lnTo>
                    <a:lnTo>
                      <a:pt x="12131" y="7617"/>
                    </a:lnTo>
                    <a:lnTo>
                      <a:pt x="11953" y="8009"/>
                    </a:lnTo>
                    <a:lnTo>
                      <a:pt x="11952" y="8045"/>
                    </a:lnTo>
                    <a:lnTo>
                      <a:pt x="11926" y="8097"/>
                    </a:lnTo>
                    <a:lnTo>
                      <a:pt x="11874" y="8138"/>
                    </a:lnTo>
                    <a:lnTo>
                      <a:pt x="11842" y="8175"/>
                    </a:lnTo>
                    <a:lnTo>
                      <a:pt x="11803" y="8301"/>
                    </a:lnTo>
                    <a:lnTo>
                      <a:pt x="11762" y="8328"/>
                    </a:lnTo>
                    <a:lnTo>
                      <a:pt x="11732" y="8381"/>
                    </a:lnTo>
                    <a:lnTo>
                      <a:pt x="11688" y="8431"/>
                    </a:lnTo>
                    <a:lnTo>
                      <a:pt x="11658" y="8554"/>
                    </a:lnTo>
                    <a:lnTo>
                      <a:pt x="11604" y="8547"/>
                    </a:lnTo>
                    <a:lnTo>
                      <a:pt x="11539" y="8614"/>
                    </a:lnTo>
                    <a:lnTo>
                      <a:pt x="11483" y="8603"/>
                    </a:lnTo>
                    <a:lnTo>
                      <a:pt x="11494" y="8703"/>
                    </a:lnTo>
                    <a:lnTo>
                      <a:pt x="11553" y="8729"/>
                    </a:lnTo>
                    <a:lnTo>
                      <a:pt x="11496" y="8831"/>
                    </a:lnTo>
                    <a:lnTo>
                      <a:pt x="11376" y="8881"/>
                    </a:lnTo>
                    <a:lnTo>
                      <a:pt x="11358" y="8904"/>
                    </a:lnTo>
                    <a:lnTo>
                      <a:pt x="11351" y="8983"/>
                    </a:lnTo>
                    <a:lnTo>
                      <a:pt x="11316" y="9001"/>
                    </a:lnTo>
                    <a:lnTo>
                      <a:pt x="11291" y="9025"/>
                    </a:lnTo>
                    <a:lnTo>
                      <a:pt x="11235" y="9145"/>
                    </a:lnTo>
                    <a:lnTo>
                      <a:pt x="11079" y="9248"/>
                    </a:lnTo>
                    <a:lnTo>
                      <a:pt x="11058" y="9354"/>
                    </a:lnTo>
                    <a:lnTo>
                      <a:pt x="11056" y="9435"/>
                    </a:lnTo>
                    <a:lnTo>
                      <a:pt x="11189" y="9442"/>
                    </a:lnTo>
                    <a:lnTo>
                      <a:pt x="11200" y="9469"/>
                    </a:lnTo>
                    <a:lnTo>
                      <a:pt x="10972" y="9737"/>
                    </a:lnTo>
                    <a:lnTo>
                      <a:pt x="10945" y="9934"/>
                    </a:lnTo>
                    <a:lnTo>
                      <a:pt x="10881" y="9978"/>
                    </a:lnTo>
                    <a:lnTo>
                      <a:pt x="10865" y="10035"/>
                    </a:lnTo>
                    <a:lnTo>
                      <a:pt x="10802" y="10068"/>
                    </a:lnTo>
                    <a:lnTo>
                      <a:pt x="10807" y="10119"/>
                    </a:lnTo>
                    <a:lnTo>
                      <a:pt x="10780" y="10147"/>
                    </a:lnTo>
                    <a:lnTo>
                      <a:pt x="10731" y="10146"/>
                    </a:lnTo>
                    <a:lnTo>
                      <a:pt x="10515" y="10327"/>
                    </a:lnTo>
                    <a:lnTo>
                      <a:pt x="10503" y="10442"/>
                    </a:lnTo>
                    <a:lnTo>
                      <a:pt x="10322" y="10570"/>
                    </a:lnTo>
                    <a:lnTo>
                      <a:pt x="10290" y="10553"/>
                    </a:lnTo>
                    <a:lnTo>
                      <a:pt x="10227" y="10550"/>
                    </a:lnTo>
                    <a:lnTo>
                      <a:pt x="10192" y="10517"/>
                    </a:lnTo>
                    <a:lnTo>
                      <a:pt x="10185" y="10556"/>
                    </a:lnTo>
                    <a:lnTo>
                      <a:pt x="10153" y="10577"/>
                    </a:lnTo>
                    <a:lnTo>
                      <a:pt x="10127" y="10578"/>
                    </a:lnTo>
                    <a:lnTo>
                      <a:pt x="10071" y="10475"/>
                    </a:lnTo>
                    <a:lnTo>
                      <a:pt x="9999" y="10475"/>
                    </a:lnTo>
                    <a:lnTo>
                      <a:pt x="9923" y="10542"/>
                    </a:lnTo>
                    <a:lnTo>
                      <a:pt x="9883" y="10562"/>
                    </a:lnTo>
                    <a:lnTo>
                      <a:pt x="9860" y="10622"/>
                    </a:lnTo>
                    <a:lnTo>
                      <a:pt x="9797" y="10678"/>
                    </a:lnTo>
                    <a:lnTo>
                      <a:pt x="9776" y="10740"/>
                    </a:lnTo>
                    <a:lnTo>
                      <a:pt x="9772" y="10805"/>
                    </a:lnTo>
                    <a:lnTo>
                      <a:pt x="9709" y="10859"/>
                    </a:lnTo>
                    <a:lnTo>
                      <a:pt x="9699" y="10911"/>
                    </a:lnTo>
                    <a:lnTo>
                      <a:pt x="9651" y="10908"/>
                    </a:lnTo>
                    <a:lnTo>
                      <a:pt x="9622" y="10921"/>
                    </a:lnTo>
                    <a:lnTo>
                      <a:pt x="9612" y="10980"/>
                    </a:lnTo>
                    <a:lnTo>
                      <a:pt x="9631" y="11018"/>
                    </a:lnTo>
                    <a:lnTo>
                      <a:pt x="9591" y="11084"/>
                    </a:lnTo>
                    <a:lnTo>
                      <a:pt x="9553" y="11093"/>
                    </a:lnTo>
                    <a:lnTo>
                      <a:pt x="9521" y="11155"/>
                    </a:lnTo>
                    <a:lnTo>
                      <a:pt x="9500" y="11159"/>
                    </a:lnTo>
                    <a:lnTo>
                      <a:pt x="9454" y="11195"/>
                    </a:lnTo>
                    <a:lnTo>
                      <a:pt x="9478" y="11239"/>
                    </a:lnTo>
                    <a:lnTo>
                      <a:pt x="9483" y="11274"/>
                    </a:lnTo>
                    <a:lnTo>
                      <a:pt x="9447" y="11316"/>
                    </a:lnTo>
                    <a:lnTo>
                      <a:pt x="9449" y="11395"/>
                    </a:lnTo>
                    <a:lnTo>
                      <a:pt x="9499" y="11435"/>
                    </a:lnTo>
                    <a:lnTo>
                      <a:pt x="9473" y="11500"/>
                    </a:lnTo>
                    <a:lnTo>
                      <a:pt x="9427" y="11500"/>
                    </a:lnTo>
                    <a:lnTo>
                      <a:pt x="9406" y="11519"/>
                    </a:lnTo>
                    <a:lnTo>
                      <a:pt x="9389" y="11541"/>
                    </a:lnTo>
                    <a:lnTo>
                      <a:pt x="9389" y="11565"/>
                    </a:lnTo>
                    <a:lnTo>
                      <a:pt x="9438" y="11591"/>
                    </a:lnTo>
                    <a:lnTo>
                      <a:pt x="9566" y="11598"/>
                    </a:lnTo>
                    <a:lnTo>
                      <a:pt x="9603" y="11566"/>
                    </a:lnTo>
                    <a:lnTo>
                      <a:pt x="9651" y="11617"/>
                    </a:lnTo>
                    <a:lnTo>
                      <a:pt x="9616" y="11623"/>
                    </a:lnTo>
                    <a:lnTo>
                      <a:pt x="9603" y="11657"/>
                    </a:lnTo>
                    <a:lnTo>
                      <a:pt x="9538" y="11685"/>
                    </a:lnTo>
                    <a:lnTo>
                      <a:pt x="9523" y="11733"/>
                    </a:lnTo>
                    <a:lnTo>
                      <a:pt x="9489" y="11749"/>
                    </a:lnTo>
                    <a:lnTo>
                      <a:pt x="9474" y="11813"/>
                    </a:lnTo>
                    <a:lnTo>
                      <a:pt x="9437" y="11860"/>
                    </a:lnTo>
                    <a:lnTo>
                      <a:pt x="9381" y="11911"/>
                    </a:lnTo>
                    <a:lnTo>
                      <a:pt x="9347" y="11931"/>
                    </a:lnTo>
                    <a:lnTo>
                      <a:pt x="9332" y="11949"/>
                    </a:lnTo>
                    <a:lnTo>
                      <a:pt x="9334" y="12012"/>
                    </a:lnTo>
                    <a:lnTo>
                      <a:pt x="9244" y="12147"/>
                    </a:lnTo>
                    <a:lnTo>
                      <a:pt x="9283" y="12188"/>
                    </a:lnTo>
                    <a:lnTo>
                      <a:pt x="9280" y="12234"/>
                    </a:lnTo>
                    <a:lnTo>
                      <a:pt x="9187" y="12321"/>
                    </a:lnTo>
                    <a:lnTo>
                      <a:pt x="9174" y="12347"/>
                    </a:lnTo>
                    <a:lnTo>
                      <a:pt x="9187" y="12381"/>
                    </a:lnTo>
                    <a:lnTo>
                      <a:pt x="9216" y="12385"/>
                    </a:lnTo>
                    <a:lnTo>
                      <a:pt x="9215" y="12430"/>
                    </a:lnTo>
                    <a:lnTo>
                      <a:pt x="9194" y="12451"/>
                    </a:lnTo>
                    <a:lnTo>
                      <a:pt x="9163" y="12474"/>
                    </a:lnTo>
                    <a:lnTo>
                      <a:pt x="9130" y="12549"/>
                    </a:lnTo>
                    <a:lnTo>
                      <a:pt x="9185" y="12645"/>
                    </a:lnTo>
                    <a:lnTo>
                      <a:pt x="9196" y="12725"/>
                    </a:lnTo>
                    <a:lnTo>
                      <a:pt x="9320" y="12831"/>
                    </a:lnTo>
                    <a:lnTo>
                      <a:pt x="9243" y="12839"/>
                    </a:lnTo>
                    <a:lnTo>
                      <a:pt x="9239" y="12888"/>
                    </a:lnTo>
                    <a:lnTo>
                      <a:pt x="9200" y="12908"/>
                    </a:lnTo>
                    <a:lnTo>
                      <a:pt x="9142" y="12962"/>
                    </a:lnTo>
                    <a:lnTo>
                      <a:pt x="9122" y="13061"/>
                    </a:lnTo>
                    <a:lnTo>
                      <a:pt x="9059" y="13101"/>
                    </a:lnTo>
                    <a:lnTo>
                      <a:pt x="8996" y="13112"/>
                    </a:lnTo>
                    <a:lnTo>
                      <a:pt x="8989" y="13145"/>
                    </a:lnTo>
                    <a:lnTo>
                      <a:pt x="8955" y="13150"/>
                    </a:lnTo>
                    <a:lnTo>
                      <a:pt x="8928" y="13187"/>
                    </a:lnTo>
                    <a:lnTo>
                      <a:pt x="8876" y="13191"/>
                    </a:lnTo>
                    <a:lnTo>
                      <a:pt x="8848" y="13223"/>
                    </a:lnTo>
                    <a:lnTo>
                      <a:pt x="8859" y="13305"/>
                    </a:lnTo>
                    <a:lnTo>
                      <a:pt x="8842" y="13349"/>
                    </a:lnTo>
                    <a:lnTo>
                      <a:pt x="8892" y="13389"/>
                    </a:lnTo>
                    <a:lnTo>
                      <a:pt x="8890" y="13444"/>
                    </a:lnTo>
                    <a:lnTo>
                      <a:pt x="8843" y="13484"/>
                    </a:lnTo>
                    <a:lnTo>
                      <a:pt x="9043" y="13601"/>
                    </a:lnTo>
                    <a:lnTo>
                      <a:pt x="9133" y="13666"/>
                    </a:lnTo>
                    <a:lnTo>
                      <a:pt x="9132" y="13727"/>
                    </a:lnTo>
                    <a:lnTo>
                      <a:pt x="9177" y="13803"/>
                    </a:lnTo>
                    <a:lnTo>
                      <a:pt x="9174" y="13843"/>
                    </a:lnTo>
                    <a:lnTo>
                      <a:pt x="9126" y="13913"/>
                    </a:lnTo>
                    <a:lnTo>
                      <a:pt x="9117" y="14044"/>
                    </a:lnTo>
                    <a:lnTo>
                      <a:pt x="9093" y="14090"/>
                    </a:lnTo>
                    <a:lnTo>
                      <a:pt x="9224" y="14082"/>
                    </a:lnTo>
                    <a:lnTo>
                      <a:pt x="9258" y="14112"/>
                    </a:lnTo>
                    <a:lnTo>
                      <a:pt x="9299" y="14127"/>
                    </a:lnTo>
                    <a:lnTo>
                      <a:pt x="9314" y="14223"/>
                    </a:lnTo>
                    <a:lnTo>
                      <a:pt x="9349" y="14249"/>
                    </a:lnTo>
                    <a:lnTo>
                      <a:pt x="9384" y="14258"/>
                    </a:lnTo>
                    <a:lnTo>
                      <a:pt x="9389" y="14285"/>
                    </a:lnTo>
                    <a:lnTo>
                      <a:pt x="9426" y="14301"/>
                    </a:lnTo>
                    <a:lnTo>
                      <a:pt x="9515" y="14268"/>
                    </a:lnTo>
                    <a:lnTo>
                      <a:pt x="9533" y="14276"/>
                    </a:lnTo>
                    <a:lnTo>
                      <a:pt x="9530" y="14345"/>
                    </a:lnTo>
                    <a:lnTo>
                      <a:pt x="9569" y="14361"/>
                    </a:lnTo>
                    <a:lnTo>
                      <a:pt x="9578" y="14449"/>
                    </a:lnTo>
                    <a:lnTo>
                      <a:pt x="9531" y="14506"/>
                    </a:lnTo>
                    <a:lnTo>
                      <a:pt x="9539" y="14567"/>
                    </a:lnTo>
                    <a:lnTo>
                      <a:pt x="9513" y="14586"/>
                    </a:lnTo>
                    <a:lnTo>
                      <a:pt x="9506" y="14623"/>
                    </a:lnTo>
                    <a:lnTo>
                      <a:pt x="9457" y="14687"/>
                    </a:lnTo>
                    <a:lnTo>
                      <a:pt x="9444" y="14739"/>
                    </a:lnTo>
                    <a:lnTo>
                      <a:pt x="9393" y="14802"/>
                    </a:lnTo>
                    <a:lnTo>
                      <a:pt x="9426" y="14821"/>
                    </a:lnTo>
                    <a:lnTo>
                      <a:pt x="9426" y="14868"/>
                    </a:lnTo>
                    <a:lnTo>
                      <a:pt x="9368" y="14901"/>
                    </a:lnTo>
                    <a:lnTo>
                      <a:pt x="9355" y="14946"/>
                    </a:lnTo>
                    <a:lnTo>
                      <a:pt x="9226" y="14954"/>
                    </a:lnTo>
                    <a:lnTo>
                      <a:pt x="9274" y="15050"/>
                    </a:lnTo>
                    <a:lnTo>
                      <a:pt x="9242" y="15075"/>
                    </a:lnTo>
                    <a:lnTo>
                      <a:pt x="9198" y="15172"/>
                    </a:lnTo>
                    <a:lnTo>
                      <a:pt x="9171" y="15322"/>
                    </a:lnTo>
                    <a:lnTo>
                      <a:pt x="9120" y="15324"/>
                    </a:lnTo>
                    <a:lnTo>
                      <a:pt x="9103" y="15351"/>
                    </a:lnTo>
                    <a:lnTo>
                      <a:pt x="9029" y="15363"/>
                    </a:lnTo>
                    <a:lnTo>
                      <a:pt x="9011" y="15385"/>
                    </a:lnTo>
                    <a:lnTo>
                      <a:pt x="8973" y="15517"/>
                    </a:lnTo>
                    <a:lnTo>
                      <a:pt x="8928" y="15535"/>
                    </a:lnTo>
                    <a:lnTo>
                      <a:pt x="8894" y="15602"/>
                    </a:lnTo>
                    <a:lnTo>
                      <a:pt x="8807" y="15612"/>
                    </a:lnTo>
                    <a:lnTo>
                      <a:pt x="8728" y="15651"/>
                    </a:lnTo>
                    <a:lnTo>
                      <a:pt x="8708" y="15642"/>
                    </a:lnTo>
                    <a:lnTo>
                      <a:pt x="8654" y="15629"/>
                    </a:lnTo>
                    <a:lnTo>
                      <a:pt x="8641" y="15659"/>
                    </a:lnTo>
                    <a:lnTo>
                      <a:pt x="8667" y="15711"/>
                    </a:lnTo>
                    <a:lnTo>
                      <a:pt x="8661" y="15733"/>
                    </a:lnTo>
                    <a:lnTo>
                      <a:pt x="8645" y="15777"/>
                    </a:lnTo>
                    <a:lnTo>
                      <a:pt x="8600" y="15806"/>
                    </a:lnTo>
                    <a:lnTo>
                      <a:pt x="8560" y="15790"/>
                    </a:lnTo>
                    <a:lnTo>
                      <a:pt x="8521" y="15780"/>
                    </a:lnTo>
                    <a:lnTo>
                      <a:pt x="8504" y="15774"/>
                    </a:lnTo>
                    <a:lnTo>
                      <a:pt x="8481" y="15788"/>
                    </a:lnTo>
                    <a:lnTo>
                      <a:pt x="8460" y="15820"/>
                    </a:lnTo>
                    <a:lnTo>
                      <a:pt x="8443" y="15887"/>
                    </a:lnTo>
                    <a:lnTo>
                      <a:pt x="8393" y="15891"/>
                    </a:lnTo>
                    <a:lnTo>
                      <a:pt x="8377" y="15880"/>
                    </a:lnTo>
                    <a:lnTo>
                      <a:pt x="8345" y="15884"/>
                    </a:lnTo>
                    <a:lnTo>
                      <a:pt x="8329" y="15915"/>
                    </a:lnTo>
                    <a:lnTo>
                      <a:pt x="8305" y="15911"/>
                    </a:lnTo>
                    <a:lnTo>
                      <a:pt x="8260" y="15934"/>
                    </a:lnTo>
                    <a:lnTo>
                      <a:pt x="8240" y="16058"/>
                    </a:lnTo>
                    <a:lnTo>
                      <a:pt x="8214" y="16092"/>
                    </a:lnTo>
                    <a:lnTo>
                      <a:pt x="8177" y="16146"/>
                    </a:lnTo>
                    <a:lnTo>
                      <a:pt x="8162" y="16183"/>
                    </a:lnTo>
                    <a:lnTo>
                      <a:pt x="8098" y="16191"/>
                    </a:lnTo>
                    <a:lnTo>
                      <a:pt x="8045" y="16169"/>
                    </a:lnTo>
                    <a:lnTo>
                      <a:pt x="8020" y="16101"/>
                    </a:lnTo>
                    <a:lnTo>
                      <a:pt x="8003" y="16091"/>
                    </a:lnTo>
                    <a:lnTo>
                      <a:pt x="7989" y="16093"/>
                    </a:lnTo>
                    <a:lnTo>
                      <a:pt x="7954" y="16127"/>
                    </a:lnTo>
                    <a:lnTo>
                      <a:pt x="7866" y="16121"/>
                    </a:lnTo>
                    <a:lnTo>
                      <a:pt x="7847" y="16164"/>
                    </a:lnTo>
                    <a:lnTo>
                      <a:pt x="7748" y="16229"/>
                    </a:lnTo>
                    <a:lnTo>
                      <a:pt x="7742" y="16186"/>
                    </a:lnTo>
                    <a:lnTo>
                      <a:pt x="7760" y="16161"/>
                    </a:lnTo>
                    <a:lnTo>
                      <a:pt x="7756" y="16065"/>
                    </a:lnTo>
                    <a:lnTo>
                      <a:pt x="7725" y="16020"/>
                    </a:lnTo>
                    <a:lnTo>
                      <a:pt x="7718" y="15946"/>
                    </a:lnTo>
                    <a:lnTo>
                      <a:pt x="7595" y="15797"/>
                    </a:lnTo>
                    <a:lnTo>
                      <a:pt x="7457" y="15767"/>
                    </a:lnTo>
                    <a:lnTo>
                      <a:pt x="7414" y="15706"/>
                    </a:lnTo>
                    <a:lnTo>
                      <a:pt x="7349" y="15708"/>
                    </a:lnTo>
                    <a:lnTo>
                      <a:pt x="7283" y="15728"/>
                    </a:lnTo>
                    <a:lnTo>
                      <a:pt x="7247" y="15763"/>
                    </a:lnTo>
                    <a:lnTo>
                      <a:pt x="7220" y="15755"/>
                    </a:lnTo>
                    <a:lnTo>
                      <a:pt x="7233" y="15693"/>
                    </a:lnTo>
                    <a:lnTo>
                      <a:pt x="7149" y="15607"/>
                    </a:lnTo>
                    <a:lnTo>
                      <a:pt x="7047" y="15618"/>
                    </a:lnTo>
                    <a:lnTo>
                      <a:pt x="7013" y="15592"/>
                    </a:lnTo>
                    <a:lnTo>
                      <a:pt x="6986" y="15586"/>
                    </a:lnTo>
                    <a:lnTo>
                      <a:pt x="6952" y="15571"/>
                    </a:lnTo>
                    <a:lnTo>
                      <a:pt x="6921" y="15527"/>
                    </a:lnTo>
                    <a:lnTo>
                      <a:pt x="6866" y="15508"/>
                    </a:lnTo>
                    <a:lnTo>
                      <a:pt x="6778" y="15449"/>
                    </a:lnTo>
                    <a:lnTo>
                      <a:pt x="6666" y="15427"/>
                    </a:lnTo>
                    <a:lnTo>
                      <a:pt x="6663" y="15236"/>
                    </a:lnTo>
                    <a:lnTo>
                      <a:pt x="6682" y="15174"/>
                    </a:lnTo>
                    <a:lnTo>
                      <a:pt x="6687" y="15061"/>
                    </a:lnTo>
                    <a:lnTo>
                      <a:pt x="6666" y="14973"/>
                    </a:lnTo>
                    <a:lnTo>
                      <a:pt x="6577" y="14927"/>
                    </a:lnTo>
                    <a:lnTo>
                      <a:pt x="6512" y="14925"/>
                    </a:lnTo>
                    <a:lnTo>
                      <a:pt x="6481" y="14911"/>
                    </a:lnTo>
                    <a:lnTo>
                      <a:pt x="6432" y="14860"/>
                    </a:lnTo>
                    <a:lnTo>
                      <a:pt x="6414" y="14829"/>
                    </a:lnTo>
                    <a:lnTo>
                      <a:pt x="6251" y="14724"/>
                    </a:lnTo>
                    <a:lnTo>
                      <a:pt x="6184" y="14688"/>
                    </a:lnTo>
                    <a:lnTo>
                      <a:pt x="6092" y="14587"/>
                    </a:lnTo>
                    <a:lnTo>
                      <a:pt x="5901" y="14517"/>
                    </a:lnTo>
                    <a:lnTo>
                      <a:pt x="5772" y="14502"/>
                    </a:lnTo>
                    <a:lnTo>
                      <a:pt x="5595" y="14517"/>
                    </a:lnTo>
                    <a:lnTo>
                      <a:pt x="5521" y="14549"/>
                    </a:lnTo>
                    <a:lnTo>
                      <a:pt x="5439" y="14557"/>
                    </a:lnTo>
                    <a:lnTo>
                      <a:pt x="5317" y="14561"/>
                    </a:lnTo>
                    <a:lnTo>
                      <a:pt x="5233" y="14533"/>
                    </a:lnTo>
                    <a:lnTo>
                      <a:pt x="5131" y="14542"/>
                    </a:lnTo>
                    <a:lnTo>
                      <a:pt x="4767" y="14686"/>
                    </a:lnTo>
                    <a:lnTo>
                      <a:pt x="4759" y="14727"/>
                    </a:lnTo>
                    <a:lnTo>
                      <a:pt x="4707" y="14756"/>
                    </a:lnTo>
                    <a:lnTo>
                      <a:pt x="4511" y="14760"/>
                    </a:lnTo>
                    <a:lnTo>
                      <a:pt x="3965" y="14868"/>
                    </a:lnTo>
                    <a:lnTo>
                      <a:pt x="3863" y="14730"/>
                    </a:lnTo>
                    <a:lnTo>
                      <a:pt x="3787" y="14715"/>
                    </a:lnTo>
                    <a:lnTo>
                      <a:pt x="3586" y="14624"/>
                    </a:lnTo>
                    <a:lnTo>
                      <a:pt x="3494" y="14729"/>
                    </a:lnTo>
                    <a:lnTo>
                      <a:pt x="2987" y="14739"/>
                    </a:lnTo>
                    <a:lnTo>
                      <a:pt x="3001" y="14677"/>
                    </a:lnTo>
                    <a:lnTo>
                      <a:pt x="3016" y="14515"/>
                    </a:lnTo>
                    <a:lnTo>
                      <a:pt x="2979" y="14458"/>
                    </a:lnTo>
                    <a:lnTo>
                      <a:pt x="2930" y="14422"/>
                    </a:lnTo>
                    <a:lnTo>
                      <a:pt x="2869" y="14374"/>
                    </a:lnTo>
                    <a:lnTo>
                      <a:pt x="2820" y="14300"/>
                    </a:lnTo>
                    <a:lnTo>
                      <a:pt x="2805" y="14100"/>
                    </a:lnTo>
                    <a:lnTo>
                      <a:pt x="3048" y="13550"/>
                    </a:lnTo>
                    <a:lnTo>
                      <a:pt x="3132" y="13503"/>
                    </a:lnTo>
                    <a:lnTo>
                      <a:pt x="3144" y="13465"/>
                    </a:lnTo>
                    <a:lnTo>
                      <a:pt x="3177" y="13422"/>
                    </a:lnTo>
                    <a:lnTo>
                      <a:pt x="3203" y="13427"/>
                    </a:lnTo>
                    <a:lnTo>
                      <a:pt x="3237" y="13379"/>
                    </a:lnTo>
                    <a:lnTo>
                      <a:pt x="3304" y="13337"/>
                    </a:lnTo>
                    <a:lnTo>
                      <a:pt x="3373" y="13303"/>
                    </a:lnTo>
                    <a:lnTo>
                      <a:pt x="3378" y="13264"/>
                    </a:lnTo>
                    <a:lnTo>
                      <a:pt x="3345" y="13213"/>
                    </a:lnTo>
                    <a:lnTo>
                      <a:pt x="3336" y="13177"/>
                    </a:lnTo>
                    <a:lnTo>
                      <a:pt x="3365" y="13116"/>
                    </a:lnTo>
                    <a:lnTo>
                      <a:pt x="3363" y="13035"/>
                    </a:lnTo>
                    <a:lnTo>
                      <a:pt x="3439" y="13029"/>
                    </a:lnTo>
                    <a:lnTo>
                      <a:pt x="3495" y="12971"/>
                    </a:lnTo>
                    <a:lnTo>
                      <a:pt x="3551" y="12880"/>
                    </a:lnTo>
                    <a:lnTo>
                      <a:pt x="3537" y="12856"/>
                    </a:lnTo>
                    <a:lnTo>
                      <a:pt x="3491" y="12840"/>
                    </a:lnTo>
                    <a:lnTo>
                      <a:pt x="3453" y="12849"/>
                    </a:lnTo>
                    <a:lnTo>
                      <a:pt x="3399" y="12912"/>
                    </a:lnTo>
                    <a:lnTo>
                      <a:pt x="3363" y="12920"/>
                    </a:lnTo>
                    <a:lnTo>
                      <a:pt x="3320" y="12887"/>
                    </a:lnTo>
                    <a:lnTo>
                      <a:pt x="3271" y="12774"/>
                    </a:lnTo>
                    <a:lnTo>
                      <a:pt x="3264" y="12698"/>
                    </a:lnTo>
                    <a:lnTo>
                      <a:pt x="3201" y="12679"/>
                    </a:lnTo>
                    <a:lnTo>
                      <a:pt x="3169" y="12632"/>
                    </a:lnTo>
                    <a:lnTo>
                      <a:pt x="3156" y="12628"/>
                    </a:lnTo>
                    <a:lnTo>
                      <a:pt x="3136" y="12647"/>
                    </a:lnTo>
                    <a:lnTo>
                      <a:pt x="3057" y="12646"/>
                    </a:lnTo>
                    <a:lnTo>
                      <a:pt x="3041" y="12633"/>
                    </a:lnTo>
                    <a:lnTo>
                      <a:pt x="2921" y="12607"/>
                    </a:lnTo>
                    <a:lnTo>
                      <a:pt x="2736" y="12582"/>
                    </a:lnTo>
                    <a:lnTo>
                      <a:pt x="2697" y="12551"/>
                    </a:lnTo>
                    <a:lnTo>
                      <a:pt x="2648" y="12495"/>
                    </a:lnTo>
                    <a:lnTo>
                      <a:pt x="2623" y="12481"/>
                    </a:lnTo>
                    <a:lnTo>
                      <a:pt x="2461" y="12482"/>
                    </a:lnTo>
                    <a:lnTo>
                      <a:pt x="2328" y="12414"/>
                    </a:lnTo>
                    <a:lnTo>
                      <a:pt x="2322" y="12334"/>
                    </a:lnTo>
                    <a:lnTo>
                      <a:pt x="2346" y="12237"/>
                    </a:lnTo>
                    <a:lnTo>
                      <a:pt x="2308" y="12113"/>
                    </a:lnTo>
                    <a:lnTo>
                      <a:pt x="2162" y="11962"/>
                    </a:lnTo>
                    <a:lnTo>
                      <a:pt x="2158" y="11906"/>
                    </a:lnTo>
                    <a:lnTo>
                      <a:pt x="2140" y="11827"/>
                    </a:lnTo>
                    <a:lnTo>
                      <a:pt x="2146" y="11681"/>
                    </a:lnTo>
                    <a:lnTo>
                      <a:pt x="2135" y="11638"/>
                    </a:lnTo>
                    <a:lnTo>
                      <a:pt x="2124" y="11613"/>
                    </a:lnTo>
                    <a:lnTo>
                      <a:pt x="2117" y="11572"/>
                    </a:lnTo>
                    <a:lnTo>
                      <a:pt x="2134" y="11528"/>
                    </a:lnTo>
                    <a:lnTo>
                      <a:pt x="2196" y="11409"/>
                    </a:lnTo>
                    <a:lnTo>
                      <a:pt x="2187" y="11334"/>
                    </a:lnTo>
                    <a:lnTo>
                      <a:pt x="2126" y="11264"/>
                    </a:lnTo>
                    <a:lnTo>
                      <a:pt x="2046" y="11166"/>
                    </a:lnTo>
                    <a:lnTo>
                      <a:pt x="1999" y="11044"/>
                    </a:lnTo>
                    <a:lnTo>
                      <a:pt x="1960" y="10918"/>
                    </a:lnTo>
                    <a:lnTo>
                      <a:pt x="1953" y="10820"/>
                    </a:lnTo>
                    <a:lnTo>
                      <a:pt x="1977" y="10779"/>
                    </a:lnTo>
                    <a:lnTo>
                      <a:pt x="1978" y="10721"/>
                    </a:lnTo>
                    <a:lnTo>
                      <a:pt x="1913" y="10613"/>
                    </a:lnTo>
                    <a:lnTo>
                      <a:pt x="1883" y="10486"/>
                    </a:lnTo>
                    <a:lnTo>
                      <a:pt x="1814" y="10428"/>
                    </a:lnTo>
                    <a:lnTo>
                      <a:pt x="1790" y="10398"/>
                    </a:lnTo>
                    <a:lnTo>
                      <a:pt x="1784" y="10326"/>
                    </a:lnTo>
                    <a:lnTo>
                      <a:pt x="1811" y="10291"/>
                    </a:lnTo>
                    <a:lnTo>
                      <a:pt x="1864" y="10269"/>
                    </a:lnTo>
                    <a:lnTo>
                      <a:pt x="1882" y="10223"/>
                    </a:lnTo>
                    <a:lnTo>
                      <a:pt x="1867" y="10082"/>
                    </a:lnTo>
                    <a:lnTo>
                      <a:pt x="1807" y="9977"/>
                    </a:lnTo>
                    <a:lnTo>
                      <a:pt x="1804" y="9884"/>
                    </a:lnTo>
                    <a:lnTo>
                      <a:pt x="1771" y="9791"/>
                    </a:lnTo>
                    <a:lnTo>
                      <a:pt x="1768" y="9733"/>
                    </a:lnTo>
                    <a:lnTo>
                      <a:pt x="1775" y="9717"/>
                    </a:lnTo>
                    <a:lnTo>
                      <a:pt x="1771" y="9556"/>
                    </a:lnTo>
                    <a:lnTo>
                      <a:pt x="1747" y="9504"/>
                    </a:lnTo>
                    <a:lnTo>
                      <a:pt x="1738" y="9410"/>
                    </a:lnTo>
                    <a:lnTo>
                      <a:pt x="1704" y="9342"/>
                    </a:lnTo>
                    <a:lnTo>
                      <a:pt x="1694" y="9261"/>
                    </a:lnTo>
                    <a:lnTo>
                      <a:pt x="1707" y="9231"/>
                    </a:lnTo>
                    <a:lnTo>
                      <a:pt x="1739" y="9217"/>
                    </a:lnTo>
                    <a:lnTo>
                      <a:pt x="1783" y="9136"/>
                    </a:lnTo>
                    <a:lnTo>
                      <a:pt x="1783" y="9042"/>
                    </a:lnTo>
                    <a:lnTo>
                      <a:pt x="1675" y="8854"/>
                    </a:lnTo>
                    <a:lnTo>
                      <a:pt x="1680" y="8717"/>
                    </a:lnTo>
                    <a:lnTo>
                      <a:pt x="1736" y="8612"/>
                    </a:lnTo>
                    <a:lnTo>
                      <a:pt x="1440" y="8419"/>
                    </a:lnTo>
                    <a:lnTo>
                      <a:pt x="1709" y="8052"/>
                    </a:lnTo>
                    <a:lnTo>
                      <a:pt x="1713" y="7971"/>
                    </a:lnTo>
                    <a:lnTo>
                      <a:pt x="1679" y="7895"/>
                    </a:lnTo>
                    <a:lnTo>
                      <a:pt x="1662" y="7747"/>
                    </a:lnTo>
                    <a:lnTo>
                      <a:pt x="1628" y="7712"/>
                    </a:lnTo>
                    <a:lnTo>
                      <a:pt x="1580" y="7595"/>
                    </a:lnTo>
                    <a:lnTo>
                      <a:pt x="1513" y="7586"/>
                    </a:lnTo>
                    <a:lnTo>
                      <a:pt x="1334" y="7411"/>
                    </a:lnTo>
                    <a:lnTo>
                      <a:pt x="1311" y="7339"/>
                    </a:lnTo>
                    <a:lnTo>
                      <a:pt x="1233" y="7334"/>
                    </a:lnTo>
                    <a:lnTo>
                      <a:pt x="1205" y="7269"/>
                    </a:lnTo>
                    <a:lnTo>
                      <a:pt x="1166" y="7256"/>
                    </a:lnTo>
                    <a:lnTo>
                      <a:pt x="967" y="7100"/>
                    </a:lnTo>
                    <a:lnTo>
                      <a:pt x="663" y="6554"/>
                    </a:lnTo>
                    <a:lnTo>
                      <a:pt x="729" y="6412"/>
                    </a:lnTo>
                    <a:lnTo>
                      <a:pt x="696" y="6384"/>
                    </a:lnTo>
                    <a:lnTo>
                      <a:pt x="658" y="6357"/>
                    </a:lnTo>
                    <a:lnTo>
                      <a:pt x="644" y="6336"/>
                    </a:lnTo>
                    <a:lnTo>
                      <a:pt x="678" y="6295"/>
                    </a:lnTo>
                    <a:lnTo>
                      <a:pt x="719" y="6287"/>
                    </a:lnTo>
                    <a:lnTo>
                      <a:pt x="727" y="6256"/>
                    </a:lnTo>
                    <a:lnTo>
                      <a:pt x="774" y="6236"/>
                    </a:lnTo>
                    <a:lnTo>
                      <a:pt x="790" y="6167"/>
                    </a:lnTo>
                    <a:lnTo>
                      <a:pt x="860" y="6044"/>
                    </a:lnTo>
                    <a:lnTo>
                      <a:pt x="765" y="5940"/>
                    </a:lnTo>
                    <a:lnTo>
                      <a:pt x="699" y="5898"/>
                    </a:lnTo>
                    <a:lnTo>
                      <a:pt x="671" y="5834"/>
                    </a:lnTo>
                    <a:lnTo>
                      <a:pt x="671" y="5804"/>
                    </a:lnTo>
                    <a:lnTo>
                      <a:pt x="728" y="5747"/>
                    </a:lnTo>
                    <a:lnTo>
                      <a:pt x="760" y="5670"/>
                    </a:lnTo>
                    <a:lnTo>
                      <a:pt x="831" y="5509"/>
                    </a:lnTo>
                    <a:lnTo>
                      <a:pt x="822" y="5401"/>
                    </a:lnTo>
                    <a:lnTo>
                      <a:pt x="967" y="5324"/>
                    </a:lnTo>
                    <a:lnTo>
                      <a:pt x="981" y="5222"/>
                    </a:lnTo>
                    <a:lnTo>
                      <a:pt x="985" y="4787"/>
                    </a:lnTo>
                    <a:lnTo>
                      <a:pt x="1018" y="4645"/>
                    </a:lnTo>
                    <a:lnTo>
                      <a:pt x="1069" y="4586"/>
                    </a:lnTo>
                    <a:lnTo>
                      <a:pt x="1070" y="4438"/>
                    </a:lnTo>
                    <a:lnTo>
                      <a:pt x="1015" y="4341"/>
                    </a:lnTo>
                    <a:lnTo>
                      <a:pt x="1001" y="4278"/>
                    </a:lnTo>
                    <a:lnTo>
                      <a:pt x="734" y="3890"/>
                    </a:lnTo>
                    <a:lnTo>
                      <a:pt x="715" y="3792"/>
                    </a:lnTo>
                    <a:lnTo>
                      <a:pt x="680" y="3693"/>
                    </a:lnTo>
                    <a:lnTo>
                      <a:pt x="675" y="3641"/>
                    </a:lnTo>
                    <a:lnTo>
                      <a:pt x="654" y="3617"/>
                    </a:lnTo>
                    <a:lnTo>
                      <a:pt x="650" y="3498"/>
                    </a:lnTo>
                    <a:lnTo>
                      <a:pt x="605" y="3415"/>
                    </a:lnTo>
                    <a:lnTo>
                      <a:pt x="587" y="3288"/>
                    </a:lnTo>
                    <a:lnTo>
                      <a:pt x="493" y="3181"/>
                    </a:lnTo>
                    <a:lnTo>
                      <a:pt x="394" y="3093"/>
                    </a:lnTo>
                    <a:lnTo>
                      <a:pt x="72" y="2392"/>
                    </a:lnTo>
                    <a:lnTo>
                      <a:pt x="0" y="1893"/>
                    </a:lnTo>
                    <a:lnTo>
                      <a:pt x="367" y="1266"/>
                    </a:lnTo>
                    <a:lnTo>
                      <a:pt x="353" y="1218"/>
                    </a:lnTo>
                    <a:lnTo>
                      <a:pt x="378" y="1199"/>
                    </a:lnTo>
                    <a:lnTo>
                      <a:pt x="393" y="1158"/>
                    </a:lnTo>
                    <a:lnTo>
                      <a:pt x="588" y="967"/>
                    </a:lnTo>
                    <a:lnTo>
                      <a:pt x="594" y="915"/>
                    </a:lnTo>
                    <a:lnTo>
                      <a:pt x="573" y="912"/>
                    </a:lnTo>
                    <a:lnTo>
                      <a:pt x="571" y="856"/>
                    </a:lnTo>
                    <a:lnTo>
                      <a:pt x="601" y="767"/>
                    </a:lnTo>
                    <a:lnTo>
                      <a:pt x="541" y="645"/>
                    </a:lnTo>
                    <a:lnTo>
                      <a:pt x="528" y="592"/>
                    </a:lnTo>
                    <a:lnTo>
                      <a:pt x="435" y="586"/>
                    </a:lnTo>
                    <a:lnTo>
                      <a:pt x="373" y="539"/>
                    </a:lnTo>
                    <a:lnTo>
                      <a:pt x="371" y="443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360" name="Freeform 8"/>
              <p:cNvSpPr>
                <a:spLocks noChangeAspect="1"/>
              </p:cNvSpPr>
              <p:nvPr/>
            </p:nvSpPr>
            <p:spPr bwMode="auto">
              <a:xfrm>
                <a:off x="8497" y="1442"/>
                <a:ext cx="416" cy="192"/>
              </a:xfrm>
              <a:custGeom>
                <a:avLst/>
                <a:gdLst>
                  <a:gd name="T0" fmla="*/ 0 w 1247"/>
                  <a:gd name="T1" fmla="*/ 143 h 574"/>
                  <a:gd name="T2" fmla="*/ 88 w 1247"/>
                  <a:gd name="T3" fmla="*/ 101 h 574"/>
                  <a:gd name="T4" fmla="*/ 104 w 1247"/>
                  <a:gd name="T5" fmla="*/ 69 h 574"/>
                  <a:gd name="T6" fmla="*/ 187 w 1247"/>
                  <a:gd name="T7" fmla="*/ 68 h 574"/>
                  <a:gd name="T8" fmla="*/ 212 w 1247"/>
                  <a:gd name="T9" fmla="*/ 49 h 574"/>
                  <a:gd name="T10" fmla="*/ 264 w 1247"/>
                  <a:gd name="T11" fmla="*/ 38 h 574"/>
                  <a:gd name="T12" fmla="*/ 306 w 1247"/>
                  <a:gd name="T13" fmla="*/ 88 h 574"/>
                  <a:gd name="T14" fmla="*/ 356 w 1247"/>
                  <a:gd name="T15" fmla="*/ 88 h 574"/>
                  <a:gd name="T16" fmla="*/ 421 w 1247"/>
                  <a:gd name="T17" fmla="*/ 66 h 574"/>
                  <a:gd name="T18" fmla="*/ 491 w 1247"/>
                  <a:gd name="T19" fmla="*/ 57 h 574"/>
                  <a:gd name="T20" fmla="*/ 524 w 1247"/>
                  <a:gd name="T21" fmla="*/ 72 h 574"/>
                  <a:gd name="T22" fmla="*/ 567 w 1247"/>
                  <a:gd name="T23" fmla="*/ 58 h 574"/>
                  <a:gd name="T24" fmla="*/ 617 w 1247"/>
                  <a:gd name="T25" fmla="*/ 51 h 574"/>
                  <a:gd name="T26" fmla="*/ 620 w 1247"/>
                  <a:gd name="T27" fmla="*/ 40 h 574"/>
                  <a:gd name="T28" fmla="*/ 730 w 1247"/>
                  <a:gd name="T29" fmla="*/ 38 h 574"/>
                  <a:gd name="T30" fmla="*/ 741 w 1247"/>
                  <a:gd name="T31" fmla="*/ 21 h 574"/>
                  <a:gd name="T32" fmla="*/ 789 w 1247"/>
                  <a:gd name="T33" fmla="*/ 22 h 574"/>
                  <a:gd name="T34" fmla="*/ 799 w 1247"/>
                  <a:gd name="T35" fmla="*/ 38 h 574"/>
                  <a:gd name="T36" fmla="*/ 947 w 1247"/>
                  <a:gd name="T37" fmla="*/ 40 h 574"/>
                  <a:gd name="T38" fmla="*/ 985 w 1247"/>
                  <a:gd name="T39" fmla="*/ 55 h 574"/>
                  <a:gd name="T40" fmla="*/ 1070 w 1247"/>
                  <a:gd name="T41" fmla="*/ 46 h 574"/>
                  <a:gd name="T42" fmla="*/ 1130 w 1247"/>
                  <a:gd name="T43" fmla="*/ 0 h 574"/>
                  <a:gd name="T44" fmla="*/ 1177 w 1247"/>
                  <a:gd name="T45" fmla="*/ 22 h 574"/>
                  <a:gd name="T46" fmla="*/ 1170 w 1247"/>
                  <a:gd name="T47" fmla="*/ 186 h 574"/>
                  <a:gd name="T48" fmla="*/ 1157 w 1247"/>
                  <a:gd name="T49" fmla="*/ 259 h 574"/>
                  <a:gd name="T50" fmla="*/ 1136 w 1247"/>
                  <a:gd name="T51" fmla="*/ 281 h 574"/>
                  <a:gd name="T52" fmla="*/ 1138 w 1247"/>
                  <a:gd name="T53" fmla="*/ 333 h 574"/>
                  <a:gd name="T54" fmla="*/ 1172 w 1247"/>
                  <a:gd name="T55" fmla="*/ 393 h 574"/>
                  <a:gd name="T56" fmla="*/ 1205 w 1247"/>
                  <a:gd name="T57" fmla="*/ 422 h 574"/>
                  <a:gd name="T58" fmla="*/ 1247 w 1247"/>
                  <a:gd name="T59" fmla="*/ 448 h 574"/>
                  <a:gd name="T60" fmla="*/ 1131 w 1247"/>
                  <a:gd name="T61" fmla="*/ 557 h 574"/>
                  <a:gd name="T62" fmla="*/ 1100 w 1247"/>
                  <a:gd name="T63" fmla="*/ 574 h 574"/>
                  <a:gd name="T64" fmla="*/ 995 w 1247"/>
                  <a:gd name="T65" fmla="*/ 560 h 574"/>
                  <a:gd name="T66" fmla="*/ 1031 w 1247"/>
                  <a:gd name="T67" fmla="*/ 520 h 574"/>
                  <a:gd name="T68" fmla="*/ 1022 w 1247"/>
                  <a:gd name="T69" fmla="*/ 472 h 574"/>
                  <a:gd name="T70" fmla="*/ 1014 w 1247"/>
                  <a:gd name="T71" fmla="*/ 406 h 574"/>
                  <a:gd name="T72" fmla="*/ 844 w 1247"/>
                  <a:gd name="T73" fmla="*/ 252 h 574"/>
                  <a:gd name="T74" fmla="*/ 653 w 1247"/>
                  <a:gd name="T75" fmla="*/ 256 h 574"/>
                  <a:gd name="T76" fmla="*/ 647 w 1247"/>
                  <a:gd name="T77" fmla="*/ 281 h 574"/>
                  <a:gd name="T78" fmla="*/ 532 w 1247"/>
                  <a:gd name="T79" fmla="*/ 290 h 574"/>
                  <a:gd name="T80" fmla="*/ 448 w 1247"/>
                  <a:gd name="T81" fmla="*/ 234 h 574"/>
                  <a:gd name="T82" fmla="*/ 424 w 1247"/>
                  <a:gd name="T83" fmla="*/ 237 h 574"/>
                  <a:gd name="T84" fmla="*/ 308 w 1247"/>
                  <a:gd name="T85" fmla="*/ 308 h 574"/>
                  <a:gd name="T86" fmla="*/ 210 w 1247"/>
                  <a:gd name="T87" fmla="*/ 449 h 574"/>
                  <a:gd name="T88" fmla="*/ 0 w 1247"/>
                  <a:gd name="T89" fmla="*/ 143 h 5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47" h="574">
                    <a:moveTo>
                      <a:pt x="0" y="143"/>
                    </a:moveTo>
                    <a:lnTo>
                      <a:pt x="88" y="101"/>
                    </a:lnTo>
                    <a:lnTo>
                      <a:pt x="104" y="69"/>
                    </a:lnTo>
                    <a:lnTo>
                      <a:pt x="187" y="68"/>
                    </a:lnTo>
                    <a:lnTo>
                      <a:pt x="212" y="49"/>
                    </a:lnTo>
                    <a:lnTo>
                      <a:pt x="264" y="38"/>
                    </a:lnTo>
                    <a:lnTo>
                      <a:pt x="306" y="88"/>
                    </a:lnTo>
                    <a:lnTo>
                      <a:pt x="356" y="88"/>
                    </a:lnTo>
                    <a:lnTo>
                      <a:pt x="421" y="66"/>
                    </a:lnTo>
                    <a:lnTo>
                      <a:pt x="491" y="57"/>
                    </a:lnTo>
                    <a:lnTo>
                      <a:pt x="524" y="72"/>
                    </a:lnTo>
                    <a:lnTo>
                      <a:pt x="567" y="58"/>
                    </a:lnTo>
                    <a:lnTo>
                      <a:pt x="617" y="51"/>
                    </a:lnTo>
                    <a:lnTo>
                      <a:pt x="620" y="40"/>
                    </a:lnTo>
                    <a:lnTo>
                      <a:pt x="730" y="38"/>
                    </a:lnTo>
                    <a:lnTo>
                      <a:pt x="741" y="21"/>
                    </a:lnTo>
                    <a:lnTo>
                      <a:pt x="789" y="22"/>
                    </a:lnTo>
                    <a:lnTo>
                      <a:pt x="799" y="38"/>
                    </a:lnTo>
                    <a:lnTo>
                      <a:pt x="947" y="40"/>
                    </a:lnTo>
                    <a:lnTo>
                      <a:pt x="985" y="55"/>
                    </a:lnTo>
                    <a:lnTo>
                      <a:pt x="1070" y="46"/>
                    </a:lnTo>
                    <a:lnTo>
                      <a:pt x="1130" y="0"/>
                    </a:lnTo>
                    <a:lnTo>
                      <a:pt x="1177" y="22"/>
                    </a:lnTo>
                    <a:lnTo>
                      <a:pt x="1170" y="186"/>
                    </a:lnTo>
                    <a:lnTo>
                      <a:pt x="1157" y="259"/>
                    </a:lnTo>
                    <a:lnTo>
                      <a:pt x="1136" y="281"/>
                    </a:lnTo>
                    <a:lnTo>
                      <a:pt x="1138" y="333"/>
                    </a:lnTo>
                    <a:lnTo>
                      <a:pt x="1172" y="393"/>
                    </a:lnTo>
                    <a:lnTo>
                      <a:pt x="1205" y="422"/>
                    </a:lnTo>
                    <a:lnTo>
                      <a:pt x="1247" y="448"/>
                    </a:lnTo>
                    <a:lnTo>
                      <a:pt x="1131" y="557"/>
                    </a:lnTo>
                    <a:lnTo>
                      <a:pt x="1100" y="574"/>
                    </a:lnTo>
                    <a:lnTo>
                      <a:pt x="995" y="560"/>
                    </a:lnTo>
                    <a:lnTo>
                      <a:pt x="1031" y="520"/>
                    </a:lnTo>
                    <a:lnTo>
                      <a:pt x="1022" y="472"/>
                    </a:lnTo>
                    <a:lnTo>
                      <a:pt x="1014" y="406"/>
                    </a:lnTo>
                    <a:lnTo>
                      <a:pt x="844" y="252"/>
                    </a:lnTo>
                    <a:lnTo>
                      <a:pt x="653" y="256"/>
                    </a:lnTo>
                    <a:lnTo>
                      <a:pt x="647" y="281"/>
                    </a:lnTo>
                    <a:lnTo>
                      <a:pt x="532" y="290"/>
                    </a:lnTo>
                    <a:lnTo>
                      <a:pt x="448" y="234"/>
                    </a:lnTo>
                    <a:lnTo>
                      <a:pt x="424" y="237"/>
                    </a:lnTo>
                    <a:lnTo>
                      <a:pt x="308" y="308"/>
                    </a:lnTo>
                    <a:lnTo>
                      <a:pt x="210" y="449"/>
                    </a:lnTo>
                    <a:lnTo>
                      <a:pt x="0" y="143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361" name="Freeform 9"/>
              <p:cNvSpPr>
                <a:spLocks noChangeAspect="1"/>
              </p:cNvSpPr>
              <p:nvPr/>
            </p:nvSpPr>
            <p:spPr bwMode="auto">
              <a:xfrm>
                <a:off x="8233" y="407"/>
                <a:ext cx="1037" cy="612"/>
              </a:xfrm>
              <a:custGeom>
                <a:avLst/>
                <a:gdLst>
                  <a:gd name="T0" fmla="*/ 71 w 3110"/>
                  <a:gd name="T1" fmla="*/ 1665 h 1835"/>
                  <a:gd name="T2" fmla="*/ 365 w 3110"/>
                  <a:gd name="T3" fmla="*/ 543 h 1835"/>
                  <a:gd name="T4" fmla="*/ 1452 w 3110"/>
                  <a:gd name="T5" fmla="*/ 70 h 1835"/>
                  <a:gd name="T6" fmla="*/ 1573 w 3110"/>
                  <a:gd name="T7" fmla="*/ 49 h 1835"/>
                  <a:gd name="T8" fmla="*/ 1615 w 3110"/>
                  <a:gd name="T9" fmla="*/ 38 h 1835"/>
                  <a:gd name="T10" fmla="*/ 1638 w 3110"/>
                  <a:gd name="T11" fmla="*/ 39 h 1835"/>
                  <a:gd name="T12" fmla="*/ 1650 w 3110"/>
                  <a:gd name="T13" fmla="*/ 20 h 1835"/>
                  <a:gd name="T14" fmla="*/ 1798 w 3110"/>
                  <a:gd name="T15" fmla="*/ 0 h 1835"/>
                  <a:gd name="T16" fmla="*/ 1963 w 3110"/>
                  <a:gd name="T17" fmla="*/ 81 h 1835"/>
                  <a:gd name="T18" fmla="*/ 2803 w 3110"/>
                  <a:gd name="T19" fmla="*/ 11 h 1835"/>
                  <a:gd name="T20" fmla="*/ 2892 w 3110"/>
                  <a:gd name="T21" fmla="*/ 49 h 1835"/>
                  <a:gd name="T22" fmla="*/ 2955 w 3110"/>
                  <a:gd name="T23" fmla="*/ 73 h 1835"/>
                  <a:gd name="T24" fmla="*/ 3057 w 3110"/>
                  <a:gd name="T25" fmla="*/ 137 h 1835"/>
                  <a:gd name="T26" fmla="*/ 3070 w 3110"/>
                  <a:gd name="T27" fmla="*/ 322 h 1835"/>
                  <a:gd name="T28" fmla="*/ 2301 w 3110"/>
                  <a:gd name="T29" fmla="*/ 139 h 1835"/>
                  <a:gd name="T30" fmla="*/ 2285 w 3110"/>
                  <a:gd name="T31" fmla="*/ 163 h 1835"/>
                  <a:gd name="T32" fmla="*/ 2000 w 3110"/>
                  <a:gd name="T33" fmla="*/ 653 h 1835"/>
                  <a:gd name="T34" fmla="*/ 1985 w 3110"/>
                  <a:gd name="T35" fmla="*/ 701 h 1835"/>
                  <a:gd name="T36" fmla="*/ 1983 w 3110"/>
                  <a:gd name="T37" fmla="*/ 742 h 1835"/>
                  <a:gd name="T38" fmla="*/ 1978 w 3110"/>
                  <a:gd name="T39" fmla="*/ 815 h 1835"/>
                  <a:gd name="T40" fmla="*/ 2055 w 3110"/>
                  <a:gd name="T41" fmla="*/ 860 h 1835"/>
                  <a:gd name="T42" fmla="*/ 1981 w 3110"/>
                  <a:gd name="T43" fmla="*/ 965 h 1835"/>
                  <a:gd name="T44" fmla="*/ 1928 w 3110"/>
                  <a:gd name="T45" fmla="*/ 1054 h 1835"/>
                  <a:gd name="T46" fmla="*/ 1868 w 3110"/>
                  <a:gd name="T47" fmla="*/ 1152 h 1835"/>
                  <a:gd name="T48" fmla="*/ 2005 w 3110"/>
                  <a:gd name="T49" fmla="*/ 1168 h 1835"/>
                  <a:gd name="T50" fmla="*/ 1934 w 3110"/>
                  <a:gd name="T51" fmla="*/ 1291 h 1835"/>
                  <a:gd name="T52" fmla="*/ 1949 w 3110"/>
                  <a:gd name="T53" fmla="*/ 1354 h 1835"/>
                  <a:gd name="T54" fmla="*/ 1876 w 3110"/>
                  <a:gd name="T55" fmla="*/ 1456 h 1835"/>
                  <a:gd name="T56" fmla="*/ 1832 w 3110"/>
                  <a:gd name="T57" fmla="*/ 1556 h 1835"/>
                  <a:gd name="T58" fmla="*/ 1862 w 3110"/>
                  <a:gd name="T59" fmla="*/ 1612 h 1835"/>
                  <a:gd name="T60" fmla="*/ 1810 w 3110"/>
                  <a:gd name="T61" fmla="*/ 1660 h 1835"/>
                  <a:gd name="T62" fmla="*/ 1342 w 3110"/>
                  <a:gd name="T63" fmla="*/ 1286 h 1835"/>
                  <a:gd name="T64" fmla="*/ 1275 w 3110"/>
                  <a:gd name="T65" fmla="*/ 1239 h 1835"/>
                  <a:gd name="T66" fmla="*/ 1058 w 3110"/>
                  <a:gd name="T67" fmla="*/ 1143 h 1835"/>
                  <a:gd name="T68" fmla="*/ 874 w 3110"/>
                  <a:gd name="T69" fmla="*/ 925 h 1835"/>
                  <a:gd name="T70" fmla="*/ 670 w 3110"/>
                  <a:gd name="T71" fmla="*/ 1480 h 1835"/>
                  <a:gd name="T72" fmla="*/ 581 w 3110"/>
                  <a:gd name="T73" fmla="*/ 1553 h 1835"/>
                  <a:gd name="T74" fmla="*/ 488 w 3110"/>
                  <a:gd name="T75" fmla="*/ 1532 h 18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110" h="1835">
                    <a:moveTo>
                      <a:pt x="150" y="1835"/>
                    </a:moveTo>
                    <a:lnTo>
                      <a:pt x="71" y="1665"/>
                    </a:lnTo>
                    <a:lnTo>
                      <a:pt x="0" y="1166"/>
                    </a:lnTo>
                    <a:lnTo>
                      <a:pt x="365" y="543"/>
                    </a:lnTo>
                    <a:lnTo>
                      <a:pt x="653" y="549"/>
                    </a:lnTo>
                    <a:lnTo>
                      <a:pt x="1452" y="70"/>
                    </a:lnTo>
                    <a:lnTo>
                      <a:pt x="1504" y="49"/>
                    </a:lnTo>
                    <a:lnTo>
                      <a:pt x="1573" y="49"/>
                    </a:lnTo>
                    <a:lnTo>
                      <a:pt x="1602" y="38"/>
                    </a:lnTo>
                    <a:lnTo>
                      <a:pt x="1615" y="38"/>
                    </a:lnTo>
                    <a:lnTo>
                      <a:pt x="1627" y="39"/>
                    </a:lnTo>
                    <a:lnTo>
                      <a:pt x="1638" y="39"/>
                    </a:lnTo>
                    <a:lnTo>
                      <a:pt x="1650" y="40"/>
                    </a:lnTo>
                    <a:lnTo>
                      <a:pt x="1650" y="20"/>
                    </a:lnTo>
                    <a:lnTo>
                      <a:pt x="1798" y="11"/>
                    </a:lnTo>
                    <a:lnTo>
                      <a:pt x="1798" y="0"/>
                    </a:lnTo>
                    <a:lnTo>
                      <a:pt x="1848" y="0"/>
                    </a:lnTo>
                    <a:lnTo>
                      <a:pt x="1963" y="81"/>
                    </a:lnTo>
                    <a:lnTo>
                      <a:pt x="2377" y="4"/>
                    </a:lnTo>
                    <a:lnTo>
                      <a:pt x="2803" y="11"/>
                    </a:lnTo>
                    <a:lnTo>
                      <a:pt x="2874" y="27"/>
                    </a:lnTo>
                    <a:lnTo>
                      <a:pt x="2892" y="49"/>
                    </a:lnTo>
                    <a:lnTo>
                      <a:pt x="2935" y="54"/>
                    </a:lnTo>
                    <a:lnTo>
                      <a:pt x="2955" y="73"/>
                    </a:lnTo>
                    <a:lnTo>
                      <a:pt x="2984" y="72"/>
                    </a:lnTo>
                    <a:lnTo>
                      <a:pt x="3057" y="137"/>
                    </a:lnTo>
                    <a:lnTo>
                      <a:pt x="3110" y="156"/>
                    </a:lnTo>
                    <a:lnTo>
                      <a:pt x="3070" y="322"/>
                    </a:lnTo>
                    <a:lnTo>
                      <a:pt x="2852" y="404"/>
                    </a:lnTo>
                    <a:lnTo>
                      <a:pt x="2301" y="139"/>
                    </a:lnTo>
                    <a:lnTo>
                      <a:pt x="2285" y="139"/>
                    </a:lnTo>
                    <a:lnTo>
                      <a:pt x="2285" y="163"/>
                    </a:lnTo>
                    <a:lnTo>
                      <a:pt x="2426" y="737"/>
                    </a:lnTo>
                    <a:lnTo>
                      <a:pt x="2000" y="653"/>
                    </a:lnTo>
                    <a:lnTo>
                      <a:pt x="1990" y="651"/>
                    </a:lnTo>
                    <a:lnTo>
                      <a:pt x="1985" y="701"/>
                    </a:lnTo>
                    <a:lnTo>
                      <a:pt x="2016" y="722"/>
                    </a:lnTo>
                    <a:lnTo>
                      <a:pt x="1983" y="742"/>
                    </a:lnTo>
                    <a:lnTo>
                      <a:pt x="2025" y="799"/>
                    </a:lnTo>
                    <a:lnTo>
                      <a:pt x="1978" y="815"/>
                    </a:lnTo>
                    <a:lnTo>
                      <a:pt x="2001" y="854"/>
                    </a:lnTo>
                    <a:lnTo>
                      <a:pt x="2055" y="860"/>
                    </a:lnTo>
                    <a:lnTo>
                      <a:pt x="2049" y="915"/>
                    </a:lnTo>
                    <a:lnTo>
                      <a:pt x="1981" y="965"/>
                    </a:lnTo>
                    <a:lnTo>
                      <a:pt x="1944" y="972"/>
                    </a:lnTo>
                    <a:lnTo>
                      <a:pt x="1928" y="1054"/>
                    </a:lnTo>
                    <a:lnTo>
                      <a:pt x="1855" y="1132"/>
                    </a:lnTo>
                    <a:lnTo>
                      <a:pt x="1868" y="1152"/>
                    </a:lnTo>
                    <a:lnTo>
                      <a:pt x="1983" y="1131"/>
                    </a:lnTo>
                    <a:lnTo>
                      <a:pt x="2005" y="1168"/>
                    </a:lnTo>
                    <a:lnTo>
                      <a:pt x="1962" y="1220"/>
                    </a:lnTo>
                    <a:lnTo>
                      <a:pt x="1934" y="1291"/>
                    </a:lnTo>
                    <a:lnTo>
                      <a:pt x="1944" y="1332"/>
                    </a:lnTo>
                    <a:lnTo>
                      <a:pt x="1949" y="1354"/>
                    </a:lnTo>
                    <a:lnTo>
                      <a:pt x="1899" y="1399"/>
                    </a:lnTo>
                    <a:lnTo>
                      <a:pt x="1876" y="1456"/>
                    </a:lnTo>
                    <a:lnTo>
                      <a:pt x="1882" y="1514"/>
                    </a:lnTo>
                    <a:lnTo>
                      <a:pt x="1832" y="1556"/>
                    </a:lnTo>
                    <a:lnTo>
                      <a:pt x="1832" y="1581"/>
                    </a:lnTo>
                    <a:lnTo>
                      <a:pt x="1862" y="1612"/>
                    </a:lnTo>
                    <a:lnTo>
                      <a:pt x="1829" y="1632"/>
                    </a:lnTo>
                    <a:lnTo>
                      <a:pt x="1810" y="1660"/>
                    </a:lnTo>
                    <a:lnTo>
                      <a:pt x="1469" y="1373"/>
                    </a:lnTo>
                    <a:lnTo>
                      <a:pt x="1342" y="1286"/>
                    </a:lnTo>
                    <a:lnTo>
                      <a:pt x="1288" y="1280"/>
                    </a:lnTo>
                    <a:lnTo>
                      <a:pt x="1275" y="1239"/>
                    </a:lnTo>
                    <a:lnTo>
                      <a:pt x="1250" y="1219"/>
                    </a:lnTo>
                    <a:lnTo>
                      <a:pt x="1058" y="1143"/>
                    </a:lnTo>
                    <a:lnTo>
                      <a:pt x="940" y="1128"/>
                    </a:lnTo>
                    <a:lnTo>
                      <a:pt x="874" y="925"/>
                    </a:lnTo>
                    <a:lnTo>
                      <a:pt x="695" y="1471"/>
                    </a:lnTo>
                    <a:lnTo>
                      <a:pt x="670" y="1480"/>
                    </a:lnTo>
                    <a:lnTo>
                      <a:pt x="648" y="1511"/>
                    </a:lnTo>
                    <a:lnTo>
                      <a:pt x="581" y="1553"/>
                    </a:lnTo>
                    <a:lnTo>
                      <a:pt x="567" y="1544"/>
                    </a:lnTo>
                    <a:lnTo>
                      <a:pt x="488" y="1532"/>
                    </a:lnTo>
                    <a:lnTo>
                      <a:pt x="150" y="1835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362" name="Freeform 10"/>
              <p:cNvSpPr>
                <a:spLocks noChangeAspect="1"/>
              </p:cNvSpPr>
              <p:nvPr/>
            </p:nvSpPr>
            <p:spPr bwMode="auto">
              <a:xfrm>
                <a:off x="8471" y="1326"/>
                <a:ext cx="487" cy="165"/>
              </a:xfrm>
              <a:custGeom>
                <a:avLst/>
                <a:gdLst>
                  <a:gd name="T0" fmla="*/ 0 w 1460"/>
                  <a:gd name="T1" fmla="*/ 313 h 495"/>
                  <a:gd name="T2" fmla="*/ 96 w 1460"/>
                  <a:gd name="T3" fmla="*/ 292 h 495"/>
                  <a:gd name="T4" fmla="*/ 190 w 1460"/>
                  <a:gd name="T5" fmla="*/ 255 h 495"/>
                  <a:gd name="T6" fmla="*/ 268 w 1460"/>
                  <a:gd name="T7" fmla="*/ 252 h 495"/>
                  <a:gd name="T8" fmla="*/ 707 w 1460"/>
                  <a:gd name="T9" fmla="*/ 117 h 495"/>
                  <a:gd name="T10" fmla="*/ 779 w 1460"/>
                  <a:gd name="T11" fmla="*/ 79 h 495"/>
                  <a:gd name="T12" fmla="*/ 867 w 1460"/>
                  <a:gd name="T13" fmla="*/ 101 h 495"/>
                  <a:gd name="T14" fmla="*/ 927 w 1460"/>
                  <a:gd name="T15" fmla="*/ 123 h 495"/>
                  <a:gd name="T16" fmla="*/ 963 w 1460"/>
                  <a:gd name="T17" fmla="*/ 129 h 495"/>
                  <a:gd name="T18" fmla="*/ 975 w 1460"/>
                  <a:gd name="T19" fmla="*/ 93 h 495"/>
                  <a:gd name="T20" fmla="*/ 998 w 1460"/>
                  <a:gd name="T21" fmla="*/ 76 h 495"/>
                  <a:gd name="T22" fmla="*/ 1065 w 1460"/>
                  <a:gd name="T23" fmla="*/ 63 h 495"/>
                  <a:gd name="T24" fmla="*/ 1060 w 1460"/>
                  <a:gd name="T25" fmla="*/ 21 h 495"/>
                  <a:gd name="T26" fmla="*/ 1106 w 1460"/>
                  <a:gd name="T27" fmla="*/ 0 h 495"/>
                  <a:gd name="T28" fmla="*/ 1205 w 1460"/>
                  <a:gd name="T29" fmla="*/ 2 h 495"/>
                  <a:gd name="T30" fmla="*/ 1217 w 1460"/>
                  <a:gd name="T31" fmla="*/ 77 h 495"/>
                  <a:gd name="T32" fmla="*/ 1460 w 1460"/>
                  <a:gd name="T33" fmla="*/ 56 h 495"/>
                  <a:gd name="T34" fmla="*/ 1399 w 1460"/>
                  <a:gd name="T35" fmla="*/ 160 h 495"/>
                  <a:gd name="T36" fmla="*/ 1310 w 1460"/>
                  <a:gd name="T37" fmla="*/ 178 h 495"/>
                  <a:gd name="T38" fmla="*/ 1293 w 1460"/>
                  <a:gd name="T39" fmla="*/ 179 h 495"/>
                  <a:gd name="T40" fmla="*/ 1293 w 1460"/>
                  <a:gd name="T41" fmla="*/ 214 h 495"/>
                  <a:gd name="T42" fmla="*/ 1319 w 1460"/>
                  <a:gd name="T43" fmla="*/ 278 h 495"/>
                  <a:gd name="T44" fmla="*/ 1274 w 1460"/>
                  <a:gd name="T45" fmla="*/ 294 h 495"/>
                  <a:gd name="T46" fmla="*/ 1256 w 1460"/>
                  <a:gd name="T47" fmla="*/ 372 h 495"/>
                  <a:gd name="T48" fmla="*/ 1208 w 1460"/>
                  <a:gd name="T49" fmla="*/ 350 h 495"/>
                  <a:gd name="T50" fmla="*/ 1147 w 1460"/>
                  <a:gd name="T51" fmla="*/ 394 h 495"/>
                  <a:gd name="T52" fmla="*/ 1070 w 1460"/>
                  <a:gd name="T53" fmla="*/ 407 h 495"/>
                  <a:gd name="T54" fmla="*/ 1026 w 1460"/>
                  <a:gd name="T55" fmla="*/ 390 h 495"/>
                  <a:gd name="T56" fmla="*/ 875 w 1460"/>
                  <a:gd name="T57" fmla="*/ 388 h 495"/>
                  <a:gd name="T58" fmla="*/ 866 w 1460"/>
                  <a:gd name="T59" fmla="*/ 372 h 495"/>
                  <a:gd name="T60" fmla="*/ 819 w 1460"/>
                  <a:gd name="T61" fmla="*/ 372 h 495"/>
                  <a:gd name="T62" fmla="*/ 805 w 1460"/>
                  <a:gd name="T63" fmla="*/ 388 h 495"/>
                  <a:gd name="T64" fmla="*/ 699 w 1460"/>
                  <a:gd name="T65" fmla="*/ 390 h 495"/>
                  <a:gd name="T66" fmla="*/ 695 w 1460"/>
                  <a:gd name="T67" fmla="*/ 401 h 495"/>
                  <a:gd name="T68" fmla="*/ 646 w 1460"/>
                  <a:gd name="T69" fmla="*/ 407 h 495"/>
                  <a:gd name="T70" fmla="*/ 602 w 1460"/>
                  <a:gd name="T71" fmla="*/ 422 h 495"/>
                  <a:gd name="T72" fmla="*/ 569 w 1460"/>
                  <a:gd name="T73" fmla="*/ 408 h 495"/>
                  <a:gd name="T74" fmla="*/ 502 w 1460"/>
                  <a:gd name="T75" fmla="*/ 416 h 495"/>
                  <a:gd name="T76" fmla="*/ 436 w 1460"/>
                  <a:gd name="T77" fmla="*/ 438 h 495"/>
                  <a:gd name="T78" fmla="*/ 386 w 1460"/>
                  <a:gd name="T79" fmla="*/ 440 h 495"/>
                  <a:gd name="T80" fmla="*/ 342 w 1460"/>
                  <a:gd name="T81" fmla="*/ 390 h 495"/>
                  <a:gd name="T82" fmla="*/ 287 w 1460"/>
                  <a:gd name="T83" fmla="*/ 401 h 495"/>
                  <a:gd name="T84" fmla="*/ 262 w 1460"/>
                  <a:gd name="T85" fmla="*/ 418 h 495"/>
                  <a:gd name="T86" fmla="*/ 184 w 1460"/>
                  <a:gd name="T87" fmla="*/ 421 h 495"/>
                  <a:gd name="T88" fmla="*/ 165 w 1460"/>
                  <a:gd name="T89" fmla="*/ 451 h 495"/>
                  <a:gd name="T90" fmla="*/ 80 w 1460"/>
                  <a:gd name="T91" fmla="*/ 495 h 495"/>
                  <a:gd name="T92" fmla="*/ 20 w 1460"/>
                  <a:gd name="T93" fmla="*/ 408 h 495"/>
                  <a:gd name="T94" fmla="*/ 0 w 1460"/>
                  <a:gd name="T95" fmla="*/ 313 h 4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460" h="495">
                    <a:moveTo>
                      <a:pt x="0" y="313"/>
                    </a:moveTo>
                    <a:lnTo>
                      <a:pt x="96" y="292"/>
                    </a:lnTo>
                    <a:lnTo>
                      <a:pt x="190" y="255"/>
                    </a:lnTo>
                    <a:lnTo>
                      <a:pt x="268" y="252"/>
                    </a:lnTo>
                    <a:lnTo>
                      <a:pt x="707" y="117"/>
                    </a:lnTo>
                    <a:lnTo>
                      <a:pt x="779" y="79"/>
                    </a:lnTo>
                    <a:lnTo>
                      <a:pt x="867" y="101"/>
                    </a:lnTo>
                    <a:lnTo>
                      <a:pt x="927" y="123"/>
                    </a:lnTo>
                    <a:lnTo>
                      <a:pt x="963" y="129"/>
                    </a:lnTo>
                    <a:lnTo>
                      <a:pt x="975" y="93"/>
                    </a:lnTo>
                    <a:lnTo>
                      <a:pt x="998" y="76"/>
                    </a:lnTo>
                    <a:lnTo>
                      <a:pt x="1065" y="63"/>
                    </a:lnTo>
                    <a:lnTo>
                      <a:pt x="1060" y="21"/>
                    </a:lnTo>
                    <a:lnTo>
                      <a:pt x="1106" y="0"/>
                    </a:lnTo>
                    <a:lnTo>
                      <a:pt x="1205" y="2"/>
                    </a:lnTo>
                    <a:lnTo>
                      <a:pt x="1217" y="77"/>
                    </a:lnTo>
                    <a:lnTo>
                      <a:pt x="1460" y="56"/>
                    </a:lnTo>
                    <a:lnTo>
                      <a:pt x="1399" y="160"/>
                    </a:lnTo>
                    <a:lnTo>
                      <a:pt x="1310" y="178"/>
                    </a:lnTo>
                    <a:lnTo>
                      <a:pt x="1293" y="179"/>
                    </a:lnTo>
                    <a:lnTo>
                      <a:pt x="1293" y="214"/>
                    </a:lnTo>
                    <a:lnTo>
                      <a:pt x="1319" y="278"/>
                    </a:lnTo>
                    <a:lnTo>
                      <a:pt x="1274" y="294"/>
                    </a:lnTo>
                    <a:lnTo>
                      <a:pt x="1256" y="372"/>
                    </a:lnTo>
                    <a:lnTo>
                      <a:pt x="1208" y="350"/>
                    </a:lnTo>
                    <a:lnTo>
                      <a:pt x="1147" y="394"/>
                    </a:lnTo>
                    <a:lnTo>
                      <a:pt x="1070" y="407"/>
                    </a:lnTo>
                    <a:lnTo>
                      <a:pt x="1026" y="390"/>
                    </a:lnTo>
                    <a:lnTo>
                      <a:pt x="875" y="388"/>
                    </a:lnTo>
                    <a:lnTo>
                      <a:pt x="866" y="372"/>
                    </a:lnTo>
                    <a:lnTo>
                      <a:pt x="819" y="372"/>
                    </a:lnTo>
                    <a:lnTo>
                      <a:pt x="805" y="388"/>
                    </a:lnTo>
                    <a:lnTo>
                      <a:pt x="699" y="390"/>
                    </a:lnTo>
                    <a:lnTo>
                      <a:pt x="695" y="401"/>
                    </a:lnTo>
                    <a:lnTo>
                      <a:pt x="646" y="407"/>
                    </a:lnTo>
                    <a:lnTo>
                      <a:pt x="602" y="422"/>
                    </a:lnTo>
                    <a:lnTo>
                      <a:pt x="569" y="408"/>
                    </a:lnTo>
                    <a:lnTo>
                      <a:pt x="502" y="416"/>
                    </a:lnTo>
                    <a:lnTo>
                      <a:pt x="436" y="438"/>
                    </a:lnTo>
                    <a:lnTo>
                      <a:pt x="386" y="440"/>
                    </a:lnTo>
                    <a:lnTo>
                      <a:pt x="342" y="390"/>
                    </a:lnTo>
                    <a:lnTo>
                      <a:pt x="287" y="401"/>
                    </a:lnTo>
                    <a:lnTo>
                      <a:pt x="262" y="418"/>
                    </a:lnTo>
                    <a:lnTo>
                      <a:pt x="184" y="421"/>
                    </a:lnTo>
                    <a:lnTo>
                      <a:pt x="165" y="451"/>
                    </a:lnTo>
                    <a:lnTo>
                      <a:pt x="80" y="495"/>
                    </a:lnTo>
                    <a:lnTo>
                      <a:pt x="20" y="408"/>
                    </a:lnTo>
                    <a:lnTo>
                      <a:pt x="0" y="313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363" name="Freeform 11"/>
              <p:cNvSpPr>
                <a:spLocks noChangeAspect="1"/>
              </p:cNvSpPr>
              <p:nvPr/>
            </p:nvSpPr>
            <p:spPr bwMode="auto">
              <a:xfrm>
                <a:off x="8451" y="1234"/>
                <a:ext cx="512" cy="195"/>
              </a:xfrm>
              <a:custGeom>
                <a:avLst/>
                <a:gdLst>
                  <a:gd name="T0" fmla="*/ 0 w 1535"/>
                  <a:gd name="T1" fmla="*/ 380 h 587"/>
                  <a:gd name="T2" fmla="*/ 115 w 1535"/>
                  <a:gd name="T3" fmla="*/ 388 h 587"/>
                  <a:gd name="T4" fmla="*/ 179 w 1535"/>
                  <a:gd name="T5" fmla="*/ 347 h 587"/>
                  <a:gd name="T6" fmla="*/ 250 w 1535"/>
                  <a:gd name="T7" fmla="*/ 313 h 587"/>
                  <a:gd name="T8" fmla="*/ 355 w 1535"/>
                  <a:gd name="T9" fmla="*/ 214 h 587"/>
                  <a:gd name="T10" fmla="*/ 485 w 1535"/>
                  <a:gd name="T11" fmla="*/ 203 h 587"/>
                  <a:gd name="T12" fmla="*/ 509 w 1535"/>
                  <a:gd name="T13" fmla="*/ 186 h 587"/>
                  <a:gd name="T14" fmla="*/ 532 w 1535"/>
                  <a:gd name="T15" fmla="*/ 184 h 587"/>
                  <a:gd name="T16" fmla="*/ 542 w 1535"/>
                  <a:gd name="T17" fmla="*/ 195 h 587"/>
                  <a:gd name="T18" fmla="*/ 617 w 1535"/>
                  <a:gd name="T19" fmla="*/ 201 h 587"/>
                  <a:gd name="T20" fmla="*/ 653 w 1535"/>
                  <a:gd name="T21" fmla="*/ 214 h 587"/>
                  <a:gd name="T22" fmla="*/ 690 w 1535"/>
                  <a:gd name="T23" fmla="*/ 218 h 587"/>
                  <a:gd name="T24" fmla="*/ 741 w 1535"/>
                  <a:gd name="T25" fmla="*/ 198 h 587"/>
                  <a:gd name="T26" fmla="*/ 832 w 1535"/>
                  <a:gd name="T27" fmla="*/ 198 h 587"/>
                  <a:gd name="T28" fmla="*/ 833 w 1535"/>
                  <a:gd name="T29" fmla="*/ 178 h 587"/>
                  <a:gd name="T30" fmla="*/ 854 w 1535"/>
                  <a:gd name="T31" fmla="*/ 178 h 587"/>
                  <a:gd name="T32" fmla="*/ 862 w 1535"/>
                  <a:gd name="T33" fmla="*/ 198 h 587"/>
                  <a:gd name="T34" fmla="*/ 894 w 1535"/>
                  <a:gd name="T35" fmla="*/ 204 h 587"/>
                  <a:gd name="T36" fmla="*/ 935 w 1535"/>
                  <a:gd name="T37" fmla="*/ 90 h 587"/>
                  <a:gd name="T38" fmla="*/ 1023 w 1535"/>
                  <a:gd name="T39" fmla="*/ 30 h 587"/>
                  <a:gd name="T40" fmla="*/ 1088 w 1535"/>
                  <a:gd name="T41" fmla="*/ 30 h 587"/>
                  <a:gd name="T42" fmla="*/ 1092 w 1535"/>
                  <a:gd name="T43" fmla="*/ 22 h 587"/>
                  <a:gd name="T44" fmla="*/ 1130 w 1535"/>
                  <a:gd name="T45" fmla="*/ 0 h 587"/>
                  <a:gd name="T46" fmla="*/ 1288 w 1535"/>
                  <a:gd name="T47" fmla="*/ 28 h 587"/>
                  <a:gd name="T48" fmla="*/ 1514 w 1535"/>
                  <a:gd name="T49" fmla="*/ 16 h 587"/>
                  <a:gd name="T50" fmla="*/ 1531 w 1535"/>
                  <a:gd name="T51" fmla="*/ 46 h 587"/>
                  <a:gd name="T52" fmla="*/ 1535 w 1535"/>
                  <a:gd name="T53" fmla="*/ 78 h 587"/>
                  <a:gd name="T54" fmla="*/ 1519 w 1535"/>
                  <a:gd name="T55" fmla="*/ 111 h 587"/>
                  <a:gd name="T56" fmla="*/ 1486 w 1535"/>
                  <a:gd name="T57" fmla="*/ 147 h 587"/>
                  <a:gd name="T58" fmla="*/ 1462 w 1535"/>
                  <a:gd name="T59" fmla="*/ 207 h 587"/>
                  <a:gd name="T60" fmla="*/ 1406 w 1535"/>
                  <a:gd name="T61" fmla="*/ 222 h 587"/>
                  <a:gd name="T62" fmla="*/ 1379 w 1535"/>
                  <a:gd name="T63" fmla="*/ 267 h 587"/>
                  <a:gd name="T64" fmla="*/ 1356 w 1535"/>
                  <a:gd name="T65" fmla="*/ 286 h 587"/>
                  <a:gd name="T66" fmla="*/ 1321 w 1535"/>
                  <a:gd name="T67" fmla="*/ 283 h 587"/>
                  <a:gd name="T68" fmla="*/ 1288 w 1535"/>
                  <a:gd name="T69" fmla="*/ 267 h 587"/>
                  <a:gd name="T70" fmla="*/ 1263 w 1535"/>
                  <a:gd name="T71" fmla="*/ 278 h 587"/>
                  <a:gd name="T72" fmla="*/ 1174 w 1535"/>
                  <a:gd name="T73" fmla="*/ 276 h 587"/>
                  <a:gd name="T74" fmla="*/ 1122 w 1535"/>
                  <a:gd name="T75" fmla="*/ 294 h 587"/>
                  <a:gd name="T76" fmla="*/ 1123 w 1535"/>
                  <a:gd name="T77" fmla="*/ 339 h 587"/>
                  <a:gd name="T78" fmla="*/ 1061 w 1535"/>
                  <a:gd name="T79" fmla="*/ 352 h 587"/>
                  <a:gd name="T80" fmla="*/ 1035 w 1535"/>
                  <a:gd name="T81" fmla="*/ 366 h 587"/>
                  <a:gd name="T82" fmla="*/ 1025 w 1535"/>
                  <a:gd name="T83" fmla="*/ 402 h 587"/>
                  <a:gd name="T84" fmla="*/ 993 w 1535"/>
                  <a:gd name="T85" fmla="*/ 401 h 587"/>
                  <a:gd name="T86" fmla="*/ 913 w 1535"/>
                  <a:gd name="T87" fmla="*/ 374 h 587"/>
                  <a:gd name="T88" fmla="*/ 841 w 1535"/>
                  <a:gd name="T89" fmla="*/ 355 h 587"/>
                  <a:gd name="T90" fmla="*/ 752 w 1535"/>
                  <a:gd name="T91" fmla="*/ 398 h 587"/>
                  <a:gd name="T92" fmla="*/ 324 w 1535"/>
                  <a:gd name="T93" fmla="*/ 529 h 587"/>
                  <a:gd name="T94" fmla="*/ 251 w 1535"/>
                  <a:gd name="T95" fmla="*/ 531 h 587"/>
                  <a:gd name="T96" fmla="*/ 167 w 1535"/>
                  <a:gd name="T97" fmla="*/ 565 h 587"/>
                  <a:gd name="T98" fmla="*/ 62 w 1535"/>
                  <a:gd name="T99" fmla="*/ 587 h 587"/>
                  <a:gd name="T100" fmla="*/ 26 w 1535"/>
                  <a:gd name="T101" fmla="*/ 493 h 587"/>
                  <a:gd name="T102" fmla="*/ 21 w 1535"/>
                  <a:gd name="T103" fmla="*/ 438 h 587"/>
                  <a:gd name="T104" fmla="*/ 1 w 1535"/>
                  <a:gd name="T105" fmla="*/ 407 h 587"/>
                  <a:gd name="T106" fmla="*/ 0 w 1535"/>
                  <a:gd name="T107" fmla="*/ 380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35" h="587">
                    <a:moveTo>
                      <a:pt x="0" y="380"/>
                    </a:moveTo>
                    <a:lnTo>
                      <a:pt x="115" y="388"/>
                    </a:lnTo>
                    <a:lnTo>
                      <a:pt x="179" y="347"/>
                    </a:lnTo>
                    <a:lnTo>
                      <a:pt x="250" y="313"/>
                    </a:lnTo>
                    <a:lnTo>
                      <a:pt x="355" y="214"/>
                    </a:lnTo>
                    <a:lnTo>
                      <a:pt x="485" y="203"/>
                    </a:lnTo>
                    <a:lnTo>
                      <a:pt x="509" y="186"/>
                    </a:lnTo>
                    <a:lnTo>
                      <a:pt x="532" y="184"/>
                    </a:lnTo>
                    <a:lnTo>
                      <a:pt x="542" y="195"/>
                    </a:lnTo>
                    <a:lnTo>
                      <a:pt x="617" y="201"/>
                    </a:lnTo>
                    <a:lnTo>
                      <a:pt x="653" y="214"/>
                    </a:lnTo>
                    <a:lnTo>
                      <a:pt x="690" y="218"/>
                    </a:lnTo>
                    <a:lnTo>
                      <a:pt x="741" y="198"/>
                    </a:lnTo>
                    <a:lnTo>
                      <a:pt x="832" y="198"/>
                    </a:lnTo>
                    <a:lnTo>
                      <a:pt x="833" y="178"/>
                    </a:lnTo>
                    <a:lnTo>
                      <a:pt x="854" y="178"/>
                    </a:lnTo>
                    <a:lnTo>
                      <a:pt x="862" y="198"/>
                    </a:lnTo>
                    <a:lnTo>
                      <a:pt x="894" y="204"/>
                    </a:lnTo>
                    <a:lnTo>
                      <a:pt x="935" y="90"/>
                    </a:lnTo>
                    <a:lnTo>
                      <a:pt x="1023" y="30"/>
                    </a:lnTo>
                    <a:lnTo>
                      <a:pt x="1088" y="30"/>
                    </a:lnTo>
                    <a:lnTo>
                      <a:pt x="1092" y="22"/>
                    </a:lnTo>
                    <a:lnTo>
                      <a:pt x="1130" y="0"/>
                    </a:lnTo>
                    <a:lnTo>
                      <a:pt x="1288" y="28"/>
                    </a:lnTo>
                    <a:lnTo>
                      <a:pt x="1514" y="16"/>
                    </a:lnTo>
                    <a:lnTo>
                      <a:pt x="1531" y="46"/>
                    </a:lnTo>
                    <a:lnTo>
                      <a:pt x="1535" y="78"/>
                    </a:lnTo>
                    <a:lnTo>
                      <a:pt x="1519" y="111"/>
                    </a:lnTo>
                    <a:lnTo>
                      <a:pt x="1486" y="147"/>
                    </a:lnTo>
                    <a:lnTo>
                      <a:pt x="1462" y="207"/>
                    </a:lnTo>
                    <a:lnTo>
                      <a:pt x="1406" y="222"/>
                    </a:lnTo>
                    <a:lnTo>
                      <a:pt x="1379" y="267"/>
                    </a:lnTo>
                    <a:lnTo>
                      <a:pt x="1356" y="286"/>
                    </a:lnTo>
                    <a:lnTo>
                      <a:pt x="1321" y="283"/>
                    </a:lnTo>
                    <a:lnTo>
                      <a:pt x="1288" y="267"/>
                    </a:lnTo>
                    <a:lnTo>
                      <a:pt x="1263" y="278"/>
                    </a:lnTo>
                    <a:lnTo>
                      <a:pt x="1174" y="276"/>
                    </a:lnTo>
                    <a:lnTo>
                      <a:pt x="1122" y="294"/>
                    </a:lnTo>
                    <a:lnTo>
                      <a:pt x="1123" y="339"/>
                    </a:lnTo>
                    <a:lnTo>
                      <a:pt x="1061" y="352"/>
                    </a:lnTo>
                    <a:lnTo>
                      <a:pt x="1035" y="366"/>
                    </a:lnTo>
                    <a:lnTo>
                      <a:pt x="1025" y="402"/>
                    </a:lnTo>
                    <a:lnTo>
                      <a:pt x="993" y="401"/>
                    </a:lnTo>
                    <a:lnTo>
                      <a:pt x="913" y="374"/>
                    </a:lnTo>
                    <a:lnTo>
                      <a:pt x="841" y="355"/>
                    </a:lnTo>
                    <a:lnTo>
                      <a:pt x="752" y="398"/>
                    </a:lnTo>
                    <a:lnTo>
                      <a:pt x="324" y="529"/>
                    </a:lnTo>
                    <a:lnTo>
                      <a:pt x="251" y="531"/>
                    </a:lnTo>
                    <a:lnTo>
                      <a:pt x="167" y="565"/>
                    </a:lnTo>
                    <a:lnTo>
                      <a:pt x="62" y="587"/>
                    </a:lnTo>
                    <a:lnTo>
                      <a:pt x="26" y="493"/>
                    </a:lnTo>
                    <a:lnTo>
                      <a:pt x="21" y="438"/>
                    </a:lnTo>
                    <a:lnTo>
                      <a:pt x="1" y="407"/>
                    </a:lnTo>
                    <a:lnTo>
                      <a:pt x="0" y="380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364" name="Freeform 12"/>
              <p:cNvSpPr>
                <a:spLocks noChangeAspect="1"/>
              </p:cNvSpPr>
              <p:nvPr/>
            </p:nvSpPr>
            <p:spPr bwMode="auto">
              <a:xfrm>
                <a:off x="8351" y="858"/>
                <a:ext cx="561" cy="505"/>
              </a:xfrm>
              <a:custGeom>
                <a:avLst/>
                <a:gdLst>
                  <a:gd name="T0" fmla="*/ 384 w 1684"/>
                  <a:gd name="T1" fmla="*/ 929 h 1515"/>
                  <a:gd name="T2" fmla="*/ 453 w 1684"/>
                  <a:gd name="T3" fmla="*/ 867 h 1515"/>
                  <a:gd name="T4" fmla="*/ 564 w 1684"/>
                  <a:gd name="T5" fmla="*/ 868 h 1515"/>
                  <a:gd name="T6" fmla="*/ 629 w 1684"/>
                  <a:gd name="T7" fmla="*/ 882 h 1515"/>
                  <a:gd name="T8" fmla="*/ 705 w 1684"/>
                  <a:gd name="T9" fmla="*/ 908 h 1515"/>
                  <a:gd name="T10" fmla="*/ 759 w 1684"/>
                  <a:gd name="T11" fmla="*/ 874 h 1515"/>
                  <a:gd name="T12" fmla="*/ 966 w 1684"/>
                  <a:gd name="T13" fmla="*/ 769 h 1515"/>
                  <a:gd name="T14" fmla="*/ 1222 w 1684"/>
                  <a:gd name="T15" fmla="*/ 566 h 1515"/>
                  <a:gd name="T16" fmla="*/ 1482 w 1684"/>
                  <a:gd name="T17" fmla="*/ 346 h 1515"/>
                  <a:gd name="T18" fmla="*/ 1455 w 1684"/>
                  <a:gd name="T19" fmla="*/ 308 h 1515"/>
                  <a:gd name="T20" fmla="*/ 1508 w 1684"/>
                  <a:gd name="T21" fmla="*/ 260 h 1515"/>
                  <a:gd name="T22" fmla="*/ 1479 w 1684"/>
                  <a:gd name="T23" fmla="*/ 203 h 1515"/>
                  <a:gd name="T24" fmla="*/ 1522 w 1684"/>
                  <a:gd name="T25" fmla="*/ 103 h 1515"/>
                  <a:gd name="T26" fmla="*/ 1596 w 1684"/>
                  <a:gd name="T27" fmla="*/ 0 h 1515"/>
                  <a:gd name="T28" fmla="*/ 1581 w 1684"/>
                  <a:gd name="T29" fmla="*/ 332 h 1515"/>
                  <a:gd name="T30" fmla="*/ 1408 w 1684"/>
                  <a:gd name="T31" fmla="*/ 473 h 1515"/>
                  <a:gd name="T32" fmla="*/ 1486 w 1684"/>
                  <a:gd name="T33" fmla="*/ 917 h 1515"/>
                  <a:gd name="T34" fmla="*/ 1431 w 1684"/>
                  <a:gd name="T35" fmla="*/ 1126 h 1515"/>
                  <a:gd name="T36" fmla="*/ 1389 w 1684"/>
                  <a:gd name="T37" fmla="*/ 1157 h 1515"/>
                  <a:gd name="T38" fmla="*/ 1233 w 1684"/>
                  <a:gd name="T39" fmla="*/ 1220 h 1515"/>
                  <a:gd name="T40" fmla="*/ 1160 w 1684"/>
                  <a:gd name="T41" fmla="*/ 1324 h 1515"/>
                  <a:gd name="T42" fmla="*/ 1136 w 1684"/>
                  <a:gd name="T43" fmla="*/ 1306 h 1515"/>
                  <a:gd name="T44" fmla="*/ 1039 w 1684"/>
                  <a:gd name="T45" fmla="*/ 1324 h 1515"/>
                  <a:gd name="T46" fmla="*/ 959 w 1684"/>
                  <a:gd name="T47" fmla="*/ 1342 h 1515"/>
                  <a:gd name="T48" fmla="*/ 840 w 1684"/>
                  <a:gd name="T49" fmla="*/ 1322 h 1515"/>
                  <a:gd name="T50" fmla="*/ 808 w 1684"/>
                  <a:gd name="T51" fmla="*/ 1312 h 1515"/>
                  <a:gd name="T52" fmla="*/ 655 w 1684"/>
                  <a:gd name="T53" fmla="*/ 1339 h 1515"/>
                  <a:gd name="T54" fmla="*/ 487 w 1684"/>
                  <a:gd name="T55" fmla="*/ 1469 h 1515"/>
                  <a:gd name="T56" fmla="*/ 299 w 1684"/>
                  <a:gd name="T57" fmla="*/ 1506 h 1515"/>
                  <a:gd name="T58" fmla="*/ 252 w 1684"/>
                  <a:gd name="T59" fmla="*/ 1337 h 1515"/>
                  <a:gd name="T60" fmla="*/ 144 w 1684"/>
                  <a:gd name="T61" fmla="*/ 1106 h 1515"/>
                  <a:gd name="T62" fmla="*/ 0 w 1684"/>
                  <a:gd name="T63" fmla="*/ 927 h 15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684" h="1515">
                    <a:moveTo>
                      <a:pt x="0" y="927"/>
                    </a:moveTo>
                    <a:lnTo>
                      <a:pt x="384" y="929"/>
                    </a:lnTo>
                    <a:lnTo>
                      <a:pt x="431" y="862"/>
                    </a:lnTo>
                    <a:lnTo>
                      <a:pt x="453" y="867"/>
                    </a:lnTo>
                    <a:lnTo>
                      <a:pt x="456" y="895"/>
                    </a:lnTo>
                    <a:lnTo>
                      <a:pt x="564" y="868"/>
                    </a:lnTo>
                    <a:lnTo>
                      <a:pt x="579" y="850"/>
                    </a:lnTo>
                    <a:lnTo>
                      <a:pt x="629" y="882"/>
                    </a:lnTo>
                    <a:lnTo>
                      <a:pt x="656" y="907"/>
                    </a:lnTo>
                    <a:lnTo>
                      <a:pt x="705" y="908"/>
                    </a:lnTo>
                    <a:lnTo>
                      <a:pt x="716" y="878"/>
                    </a:lnTo>
                    <a:lnTo>
                      <a:pt x="759" y="874"/>
                    </a:lnTo>
                    <a:lnTo>
                      <a:pt x="914" y="774"/>
                    </a:lnTo>
                    <a:lnTo>
                      <a:pt x="966" y="769"/>
                    </a:lnTo>
                    <a:lnTo>
                      <a:pt x="1006" y="719"/>
                    </a:lnTo>
                    <a:lnTo>
                      <a:pt x="1222" y="566"/>
                    </a:lnTo>
                    <a:lnTo>
                      <a:pt x="1439" y="392"/>
                    </a:lnTo>
                    <a:lnTo>
                      <a:pt x="1482" y="346"/>
                    </a:lnTo>
                    <a:lnTo>
                      <a:pt x="1477" y="324"/>
                    </a:lnTo>
                    <a:lnTo>
                      <a:pt x="1455" y="308"/>
                    </a:lnTo>
                    <a:lnTo>
                      <a:pt x="1476" y="280"/>
                    </a:lnTo>
                    <a:lnTo>
                      <a:pt x="1508" y="260"/>
                    </a:lnTo>
                    <a:lnTo>
                      <a:pt x="1479" y="228"/>
                    </a:lnTo>
                    <a:lnTo>
                      <a:pt x="1479" y="203"/>
                    </a:lnTo>
                    <a:lnTo>
                      <a:pt x="1527" y="163"/>
                    </a:lnTo>
                    <a:lnTo>
                      <a:pt x="1522" y="103"/>
                    </a:lnTo>
                    <a:lnTo>
                      <a:pt x="1545" y="48"/>
                    </a:lnTo>
                    <a:lnTo>
                      <a:pt x="1596" y="0"/>
                    </a:lnTo>
                    <a:lnTo>
                      <a:pt x="1684" y="137"/>
                    </a:lnTo>
                    <a:lnTo>
                      <a:pt x="1581" y="332"/>
                    </a:lnTo>
                    <a:lnTo>
                      <a:pt x="1444" y="431"/>
                    </a:lnTo>
                    <a:lnTo>
                      <a:pt x="1408" y="473"/>
                    </a:lnTo>
                    <a:lnTo>
                      <a:pt x="1440" y="656"/>
                    </a:lnTo>
                    <a:lnTo>
                      <a:pt x="1486" y="917"/>
                    </a:lnTo>
                    <a:lnTo>
                      <a:pt x="1497" y="959"/>
                    </a:lnTo>
                    <a:lnTo>
                      <a:pt x="1431" y="1126"/>
                    </a:lnTo>
                    <a:lnTo>
                      <a:pt x="1393" y="1147"/>
                    </a:lnTo>
                    <a:lnTo>
                      <a:pt x="1389" y="1157"/>
                    </a:lnTo>
                    <a:lnTo>
                      <a:pt x="1323" y="1158"/>
                    </a:lnTo>
                    <a:lnTo>
                      <a:pt x="1233" y="1220"/>
                    </a:lnTo>
                    <a:lnTo>
                      <a:pt x="1195" y="1331"/>
                    </a:lnTo>
                    <a:lnTo>
                      <a:pt x="1160" y="1324"/>
                    </a:lnTo>
                    <a:lnTo>
                      <a:pt x="1153" y="1306"/>
                    </a:lnTo>
                    <a:lnTo>
                      <a:pt x="1136" y="1306"/>
                    </a:lnTo>
                    <a:lnTo>
                      <a:pt x="1130" y="1325"/>
                    </a:lnTo>
                    <a:lnTo>
                      <a:pt x="1039" y="1324"/>
                    </a:lnTo>
                    <a:lnTo>
                      <a:pt x="994" y="1345"/>
                    </a:lnTo>
                    <a:lnTo>
                      <a:pt x="959" y="1342"/>
                    </a:lnTo>
                    <a:lnTo>
                      <a:pt x="920" y="1330"/>
                    </a:lnTo>
                    <a:lnTo>
                      <a:pt x="840" y="1322"/>
                    </a:lnTo>
                    <a:lnTo>
                      <a:pt x="831" y="1310"/>
                    </a:lnTo>
                    <a:lnTo>
                      <a:pt x="808" y="1312"/>
                    </a:lnTo>
                    <a:lnTo>
                      <a:pt x="780" y="1331"/>
                    </a:lnTo>
                    <a:lnTo>
                      <a:pt x="655" y="1339"/>
                    </a:lnTo>
                    <a:lnTo>
                      <a:pt x="556" y="1435"/>
                    </a:lnTo>
                    <a:lnTo>
                      <a:pt x="487" y="1469"/>
                    </a:lnTo>
                    <a:lnTo>
                      <a:pt x="415" y="1515"/>
                    </a:lnTo>
                    <a:lnTo>
                      <a:pt x="299" y="1506"/>
                    </a:lnTo>
                    <a:lnTo>
                      <a:pt x="299" y="1424"/>
                    </a:lnTo>
                    <a:lnTo>
                      <a:pt x="252" y="1337"/>
                    </a:lnTo>
                    <a:lnTo>
                      <a:pt x="233" y="1209"/>
                    </a:lnTo>
                    <a:lnTo>
                      <a:pt x="144" y="1106"/>
                    </a:lnTo>
                    <a:lnTo>
                      <a:pt x="38" y="1013"/>
                    </a:lnTo>
                    <a:lnTo>
                      <a:pt x="0" y="927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365" name="Freeform 13"/>
              <p:cNvSpPr>
                <a:spLocks noChangeAspect="1"/>
              </p:cNvSpPr>
              <p:nvPr/>
            </p:nvSpPr>
            <p:spPr bwMode="auto">
              <a:xfrm>
                <a:off x="8283" y="713"/>
                <a:ext cx="562" cy="455"/>
              </a:xfrm>
              <a:custGeom>
                <a:avLst/>
                <a:gdLst>
                  <a:gd name="T0" fmla="*/ 0 w 1687"/>
                  <a:gd name="T1" fmla="*/ 915 h 1364"/>
                  <a:gd name="T2" fmla="*/ 204 w 1687"/>
                  <a:gd name="T3" fmla="*/ 1362 h 1364"/>
                  <a:gd name="T4" fmla="*/ 588 w 1687"/>
                  <a:gd name="T5" fmla="*/ 1364 h 1364"/>
                  <a:gd name="T6" fmla="*/ 635 w 1687"/>
                  <a:gd name="T7" fmla="*/ 1296 h 1364"/>
                  <a:gd name="T8" fmla="*/ 658 w 1687"/>
                  <a:gd name="T9" fmla="*/ 1302 h 1364"/>
                  <a:gd name="T10" fmla="*/ 661 w 1687"/>
                  <a:gd name="T11" fmla="*/ 1330 h 1364"/>
                  <a:gd name="T12" fmla="*/ 767 w 1687"/>
                  <a:gd name="T13" fmla="*/ 1304 h 1364"/>
                  <a:gd name="T14" fmla="*/ 783 w 1687"/>
                  <a:gd name="T15" fmla="*/ 1285 h 1364"/>
                  <a:gd name="T16" fmla="*/ 835 w 1687"/>
                  <a:gd name="T17" fmla="*/ 1318 h 1364"/>
                  <a:gd name="T18" fmla="*/ 862 w 1687"/>
                  <a:gd name="T19" fmla="*/ 1342 h 1364"/>
                  <a:gd name="T20" fmla="*/ 910 w 1687"/>
                  <a:gd name="T21" fmla="*/ 1344 h 1364"/>
                  <a:gd name="T22" fmla="*/ 920 w 1687"/>
                  <a:gd name="T23" fmla="*/ 1313 h 1364"/>
                  <a:gd name="T24" fmla="*/ 965 w 1687"/>
                  <a:gd name="T25" fmla="*/ 1308 h 1364"/>
                  <a:gd name="T26" fmla="*/ 1119 w 1687"/>
                  <a:gd name="T27" fmla="*/ 1210 h 1364"/>
                  <a:gd name="T28" fmla="*/ 1172 w 1687"/>
                  <a:gd name="T29" fmla="*/ 1204 h 1364"/>
                  <a:gd name="T30" fmla="*/ 1209 w 1687"/>
                  <a:gd name="T31" fmla="*/ 1156 h 1364"/>
                  <a:gd name="T32" fmla="*/ 1430 w 1687"/>
                  <a:gd name="T33" fmla="*/ 1000 h 1364"/>
                  <a:gd name="T34" fmla="*/ 1638 w 1687"/>
                  <a:gd name="T35" fmla="*/ 832 h 1364"/>
                  <a:gd name="T36" fmla="*/ 1687 w 1687"/>
                  <a:gd name="T37" fmla="*/ 782 h 1364"/>
                  <a:gd name="T38" fmla="*/ 1681 w 1687"/>
                  <a:gd name="T39" fmla="*/ 757 h 1364"/>
                  <a:gd name="T40" fmla="*/ 1661 w 1687"/>
                  <a:gd name="T41" fmla="*/ 743 h 1364"/>
                  <a:gd name="T42" fmla="*/ 1317 w 1687"/>
                  <a:gd name="T43" fmla="*/ 452 h 1364"/>
                  <a:gd name="T44" fmla="*/ 1189 w 1687"/>
                  <a:gd name="T45" fmla="*/ 367 h 1364"/>
                  <a:gd name="T46" fmla="*/ 1137 w 1687"/>
                  <a:gd name="T47" fmla="*/ 361 h 1364"/>
                  <a:gd name="T48" fmla="*/ 1124 w 1687"/>
                  <a:gd name="T49" fmla="*/ 319 h 1364"/>
                  <a:gd name="T50" fmla="*/ 1100 w 1687"/>
                  <a:gd name="T51" fmla="*/ 301 h 1364"/>
                  <a:gd name="T52" fmla="*/ 910 w 1687"/>
                  <a:gd name="T53" fmla="*/ 225 h 1364"/>
                  <a:gd name="T54" fmla="*/ 790 w 1687"/>
                  <a:gd name="T55" fmla="*/ 210 h 1364"/>
                  <a:gd name="T56" fmla="*/ 724 w 1687"/>
                  <a:gd name="T57" fmla="*/ 0 h 1364"/>
                  <a:gd name="T58" fmla="*/ 549 w 1687"/>
                  <a:gd name="T59" fmla="*/ 553 h 1364"/>
                  <a:gd name="T60" fmla="*/ 522 w 1687"/>
                  <a:gd name="T61" fmla="*/ 560 h 1364"/>
                  <a:gd name="T62" fmla="*/ 495 w 1687"/>
                  <a:gd name="T63" fmla="*/ 597 h 1364"/>
                  <a:gd name="T64" fmla="*/ 435 w 1687"/>
                  <a:gd name="T65" fmla="*/ 636 h 1364"/>
                  <a:gd name="T66" fmla="*/ 417 w 1687"/>
                  <a:gd name="T67" fmla="*/ 625 h 1364"/>
                  <a:gd name="T68" fmla="*/ 338 w 1687"/>
                  <a:gd name="T69" fmla="*/ 615 h 1364"/>
                  <a:gd name="T70" fmla="*/ 0 w 1687"/>
                  <a:gd name="T71" fmla="*/ 915 h 1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87" h="1364">
                    <a:moveTo>
                      <a:pt x="0" y="915"/>
                    </a:moveTo>
                    <a:lnTo>
                      <a:pt x="204" y="1362"/>
                    </a:lnTo>
                    <a:lnTo>
                      <a:pt x="588" y="1364"/>
                    </a:lnTo>
                    <a:lnTo>
                      <a:pt x="635" y="1296"/>
                    </a:lnTo>
                    <a:lnTo>
                      <a:pt x="658" y="1302"/>
                    </a:lnTo>
                    <a:lnTo>
                      <a:pt x="661" y="1330"/>
                    </a:lnTo>
                    <a:lnTo>
                      <a:pt x="767" y="1304"/>
                    </a:lnTo>
                    <a:lnTo>
                      <a:pt x="783" y="1285"/>
                    </a:lnTo>
                    <a:lnTo>
                      <a:pt x="835" y="1318"/>
                    </a:lnTo>
                    <a:lnTo>
                      <a:pt x="862" y="1342"/>
                    </a:lnTo>
                    <a:lnTo>
                      <a:pt x="910" y="1344"/>
                    </a:lnTo>
                    <a:lnTo>
                      <a:pt x="920" y="1313"/>
                    </a:lnTo>
                    <a:lnTo>
                      <a:pt x="965" y="1308"/>
                    </a:lnTo>
                    <a:lnTo>
                      <a:pt x="1119" y="1210"/>
                    </a:lnTo>
                    <a:lnTo>
                      <a:pt x="1172" y="1204"/>
                    </a:lnTo>
                    <a:lnTo>
                      <a:pt x="1209" y="1156"/>
                    </a:lnTo>
                    <a:lnTo>
                      <a:pt x="1430" y="1000"/>
                    </a:lnTo>
                    <a:lnTo>
                      <a:pt x="1638" y="832"/>
                    </a:lnTo>
                    <a:lnTo>
                      <a:pt x="1687" y="782"/>
                    </a:lnTo>
                    <a:lnTo>
                      <a:pt x="1681" y="757"/>
                    </a:lnTo>
                    <a:lnTo>
                      <a:pt x="1661" y="743"/>
                    </a:lnTo>
                    <a:lnTo>
                      <a:pt x="1317" y="452"/>
                    </a:lnTo>
                    <a:lnTo>
                      <a:pt x="1189" y="367"/>
                    </a:lnTo>
                    <a:lnTo>
                      <a:pt x="1137" y="361"/>
                    </a:lnTo>
                    <a:lnTo>
                      <a:pt x="1124" y="319"/>
                    </a:lnTo>
                    <a:lnTo>
                      <a:pt x="1100" y="301"/>
                    </a:lnTo>
                    <a:lnTo>
                      <a:pt x="910" y="225"/>
                    </a:lnTo>
                    <a:lnTo>
                      <a:pt x="790" y="210"/>
                    </a:lnTo>
                    <a:lnTo>
                      <a:pt x="724" y="0"/>
                    </a:lnTo>
                    <a:lnTo>
                      <a:pt x="549" y="553"/>
                    </a:lnTo>
                    <a:lnTo>
                      <a:pt x="522" y="560"/>
                    </a:lnTo>
                    <a:lnTo>
                      <a:pt x="495" y="597"/>
                    </a:lnTo>
                    <a:lnTo>
                      <a:pt x="435" y="636"/>
                    </a:lnTo>
                    <a:lnTo>
                      <a:pt x="417" y="625"/>
                    </a:lnTo>
                    <a:lnTo>
                      <a:pt x="338" y="615"/>
                    </a:lnTo>
                    <a:lnTo>
                      <a:pt x="0" y="915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366" name="Freeform 14"/>
              <p:cNvSpPr>
                <a:spLocks noChangeAspect="1"/>
              </p:cNvSpPr>
              <p:nvPr/>
            </p:nvSpPr>
            <p:spPr bwMode="auto">
              <a:xfrm>
                <a:off x="8582" y="228"/>
                <a:ext cx="697" cy="272"/>
              </a:xfrm>
              <a:custGeom>
                <a:avLst/>
                <a:gdLst>
                  <a:gd name="T0" fmla="*/ 56 w 2090"/>
                  <a:gd name="T1" fmla="*/ 814 h 814"/>
                  <a:gd name="T2" fmla="*/ 407 w 2090"/>
                  <a:gd name="T3" fmla="*/ 604 h 814"/>
                  <a:gd name="T4" fmla="*/ 455 w 2090"/>
                  <a:gd name="T5" fmla="*/ 585 h 814"/>
                  <a:gd name="T6" fmla="*/ 526 w 2090"/>
                  <a:gd name="T7" fmla="*/ 584 h 814"/>
                  <a:gd name="T8" fmla="*/ 553 w 2090"/>
                  <a:gd name="T9" fmla="*/ 574 h 814"/>
                  <a:gd name="T10" fmla="*/ 602 w 2090"/>
                  <a:gd name="T11" fmla="*/ 576 h 814"/>
                  <a:gd name="T12" fmla="*/ 604 w 2090"/>
                  <a:gd name="T13" fmla="*/ 558 h 814"/>
                  <a:gd name="T14" fmla="*/ 750 w 2090"/>
                  <a:gd name="T15" fmla="*/ 548 h 814"/>
                  <a:gd name="T16" fmla="*/ 750 w 2090"/>
                  <a:gd name="T17" fmla="*/ 537 h 814"/>
                  <a:gd name="T18" fmla="*/ 801 w 2090"/>
                  <a:gd name="T19" fmla="*/ 535 h 814"/>
                  <a:gd name="T20" fmla="*/ 915 w 2090"/>
                  <a:gd name="T21" fmla="*/ 617 h 814"/>
                  <a:gd name="T22" fmla="*/ 1327 w 2090"/>
                  <a:gd name="T23" fmla="*/ 539 h 814"/>
                  <a:gd name="T24" fmla="*/ 1760 w 2090"/>
                  <a:gd name="T25" fmla="*/ 546 h 814"/>
                  <a:gd name="T26" fmla="*/ 1828 w 2090"/>
                  <a:gd name="T27" fmla="*/ 563 h 814"/>
                  <a:gd name="T28" fmla="*/ 1844 w 2090"/>
                  <a:gd name="T29" fmla="*/ 585 h 814"/>
                  <a:gd name="T30" fmla="*/ 1885 w 2090"/>
                  <a:gd name="T31" fmla="*/ 589 h 814"/>
                  <a:gd name="T32" fmla="*/ 1905 w 2090"/>
                  <a:gd name="T33" fmla="*/ 608 h 814"/>
                  <a:gd name="T34" fmla="*/ 1934 w 2090"/>
                  <a:gd name="T35" fmla="*/ 606 h 814"/>
                  <a:gd name="T36" fmla="*/ 2007 w 2090"/>
                  <a:gd name="T37" fmla="*/ 671 h 814"/>
                  <a:gd name="T38" fmla="*/ 2064 w 2090"/>
                  <a:gd name="T39" fmla="*/ 693 h 814"/>
                  <a:gd name="T40" fmla="*/ 2090 w 2090"/>
                  <a:gd name="T41" fmla="*/ 465 h 814"/>
                  <a:gd name="T42" fmla="*/ 2084 w 2090"/>
                  <a:gd name="T43" fmla="*/ 445 h 814"/>
                  <a:gd name="T44" fmla="*/ 2075 w 2090"/>
                  <a:gd name="T45" fmla="*/ 431 h 814"/>
                  <a:gd name="T46" fmla="*/ 2047 w 2090"/>
                  <a:gd name="T47" fmla="*/ 432 h 814"/>
                  <a:gd name="T48" fmla="*/ 2012 w 2090"/>
                  <a:gd name="T49" fmla="*/ 382 h 814"/>
                  <a:gd name="T50" fmla="*/ 2006 w 2090"/>
                  <a:gd name="T51" fmla="*/ 370 h 814"/>
                  <a:gd name="T52" fmla="*/ 1989 w 2090"/>
                  <a:gd name="T53" fmla="*/ 370 h 814"/>
                  <a:gd name="T54" fmla="*/ 1953 w 2090"/>
                  <a:gd name="T55" fmla="*/ 342 h 814"/>
                  <a:gd name="T56" fmla="*/ 1949 w 2090"/>
                  <a:gd name="T57" fmla="*/ 311 h 814"/>
                  <a:gd name="T58" fmla="*/ 1960 w 2090"/>
                  <a:gd name="T59" fmla="*/ 290 h 814"/>
                  <a:gd name="T60" fmla="*/ 1960 w 2090"/>
                  <a:gd name="T61" fmla="*/ 273 h 814"/>
                  <a:gd name="T62" fmla="*/ 1931 w 2090"/>
                  <a:gd name="T63" fmla="*/ 249 h 814"/>
                  <a:gd name="T64" fmla="*/ 1927 w 2090"/>
                  <a:gd name="T65" fmla="*/ 193 h 814"/>
                  <a:gd name="T66" fmla="*/ 1952 w 2090"/>
                  <a:gd name="T67" fmla="*/ 159 h 814"/>
                  <a:gd name="T68" fmla="*/ 1937 w 2090"/>
                  <a:gd name="T69" fmla="*/ 144 h 814"/>
                  <a:gd name="T70" fmla="*/ 1851 w 2090"/>
                  <a:gd name="T71" fmla="*/ 134 h 814"/>
                  <a:gd name="T72" fmla="*/ 1832 w 2090"/>
                  <a:gd name="T73" fmla="*/ 130 h 814"/>
                  <a:gd name="T74" fmla="*/ 1796 w 2090"/>
                  <a:gd name="T75" fmla="*/ 80 h 814"/>
                  <a:gd name="T76" fmla="*/ 1767 w 2090"/>
                  <a:gd name="T77" fmla="*/ 0 h 814"/>
                  <a:gd name="T78" fmla="*/ 1153 w 2090"/>
                  <a:gd name="T79" fmla="*/ 22 h 814"/>
                  <a:gd name="T80" fmla="*/ 943 w 2090"/>
                  <a:gd name="T81" fmla="*/ 137 h 814"/>
                  <a:gd name="T82" fmla="*/ 880 w 2090"/>
                  <a:gd name="T83" fmla="*/ 138 h 814"/>
                  <a:gd name="T84" fmla="*/ 863 w 2090"/>
                  <a:gd name="T85" fmla="*/ 69 h 814"/>
                  <a:gd name="T86" fmla="*/ 708 w 2090"/>
                  <a:gd name="T87" fmla="*/ 52 h 814"/>
                  <a:gd name="T88" fmla="*/ 666 w 2090"/>
                  <a:gd name="T89" fmla="*/ 102 h 814"/>
                  <a:gd name="T90" fmla="*/ 535 w 2090"/>
                  <a:gd name="T91" fmla="*/ 101 h 814"/>
                  <a:gd name="T92" fmla="*/ 508 w 2090"/>
                  <a:gd name="T93" fmla="*/ 131 h 814"/>
                  <a:gd name="T94" fmla="*/ 438 w 2090"/>
                  <a:gd name="T95" fmla="*/ 145 h 814"/>
                  <a:gd name="T96" fmla="*/ 56 w 2090"/>
                  <a:gd name="T97" fmla="*/ 167 h 814"/>
                  <a:gd name="T98" fmla="*/ 169 w 2090"/>
                  <a:gd name="T99" fmla="*/ 282 h 814"/>
                  <a:gd name="T100" fmla="*/ 170 w 2090"/>
                  <a:gd name="T101" fmla="*/ 322 h 814"/>
                  <a:gd name="T102" fmla="*/ 143 w 2090"/>
                  <a:gd name="T103" fmla="*/ 322 h 814"/>
                  <a:gd name="T104" fmla="*/ 179 w 2090"/>
                  <a:gd name="T105" fmla="*/ 370 h 814"/>
                  <a:gd name="T106" fmla="*/ 139 w 2090"/>
                  <a:gd name="T107" fmla="*/ 425 h 814"/>
                  <a:gd name="T108" fmla="*/ 143 w 2090"/>
                  <a:gd name="T109" fmla="*/ 505 h 814"/>
                  <a:gd name="T110" fmla="*/ 68 w 2090"/>
                  <a:gd name="T111" fmla="*/ 606 h 814"/>
                  <a:gd name="T112" fmla="*/ 56 w 2090"/>
                  <a:gd name="T113" fmla="*/ 649 h 814"/>
                  <a:gd name="T114" fmla="*/ 0 w 2090"/>
                  <a:gd name="T115" fmla="*/ 712 h 814"/>
                  <a:gd name="T116" fmla="*/ 5 w 2090"/>
                  <a:gd name="T117" fmla="*/ 751 h 814"/>
                  <a:gd name="T118" fmla="*/ 56 w 2090"/>
                  <a:gd name="T119" fmla="*/ 814 h 8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90" h="814">
                    <a:moveTo>
                      <a:pt x="56" y="814"/>
                    </a:moveTo>
                    <a:lnTo>
                      <a:pt x="407" y="604"/>
                    </a:lnTo>
                    <a:lnTo>
                      <a:pt x="455" y="585"/>
                    </a:lnTo>
                    <a:lnTo>
                      <a:pt x="526" y="584"/>
                    </a:lnTo>
                    <a:lnTo>
                      <a:pt x="553" y="574"/>
                    </a:lnTo>
                    <a:lnTo>
                      <a:pt x="602" y="576"/>
                    </a:lnTo>
                    <a:lnTo>
                      <a:pt x="604" y="558"/>
                    </a:lnTo>
                    <a:lnTo>
                      <a:pt x="750" y="548"/>
                    </a:lnTo>
                    <a:lnTo>
                      <a:pt x="750" y="537"/>
                    </a:lnTo>
                    <a:lnTo>
                      <a:pt x="801" y="535"/>
                    </a:lnTo>
                    <a:lnTo>
                      <a:pt x="915" y="617"/>
                    </a:lnTo>
                    <a:lnTo>
                      <a:pt x="1327" y="539"/>
                    </a:lnTo>
                    <a:lnTo>
                      <a:pt x="1760" y="546"/>
                    </a:lnTo>
                    <a:lnTo>
                      <a:pt x="1828" y="563"/>
                    </a:lnTo>
                    <a:lnTo>
                      <a:pt x="1844" y="585"/>
                    </a:lnTo>
                    <a:lnTo>
                      <a:pt x="1885" y="589"/>
                    </a:lnTo>
                    <a:lnTo>
                      <a:pt x="1905" y="608"/>
                    </a:lnTo>
                    <a:lnTo>
                      <a:pt x="1934" y="606"/>
                    </a:lnTo>
                    <a:lnTo>
                      <a:pt x="2007" y="671"/>
                    </a:lnTo>
                    <a:lnTo>
                      <a:pt x="2064" y="693"/>
                    </a:lnTo>
                    <a:lnTo>
                      <a:pt x="2090" y="465"/>
                    </a:lnTo>
                    <a:lnTo>
                      <a:pt x="2084" y="445"/>
                    </a:lnTo>
                    <a:lnTo>
                      <a:pt x="2075" y="431"/>
                    </a:lnTo>
                    <a:lnTo>
                      <a:pt x="2047" y="432"/>
                    </a:lnTo>
                    <a:lnTo>
                      <a:pt x="2012" y="382"/>
                    </a:lnTo>
                    <a:lnTo>
                      <a:pt x="2006" y="370"/>
                    </a:lnTo>
                    <a:lnTo>
                      <a:pt x="1989" y="370"/>
                    </a:lnTo>
                    <a:lnTo>
                      <a:pt x="1953" y="342"/>
                    </a:lnTo>
                    <a:lnTo>
                      <a:pt x="1949" y="311"/>
                    </a:lnTo>
                    <a:lnTo>
                      <a:pt x="1960" y="290"/>
                    </a:lnTo>
                    <a:lnTo>
                      <a:pt x="1960" y="273"/>
                    </a:lnTo>
                    <a:lnTo>
                      <a:pt x="1931" y="249"/>
                    </a:lnTo>
                    <a:lnTo>
                      <a:pt x="1927" y="193"/>
                    </a:lnTo>
                    <a:lnTo>
                      <a:pt x="1952" y="159"/>
                    </a:lnTo>
                    <a:lnTo>
                      <a:pt x="1937" y="144"/>
                    </a:lnTo>
                    <a:lnTo>
                      <a:pt x="1851" y="134"/>
                    </a:lnTo>
                    <a:lnTo>
                      <a:pt x="1832" y="130"/>
                    </a:lnTo>
                    <a:lnTo>
                      <a:pt x="1796" y="80"/>
                    </a:lnTo>
                    <a:lnTo>
                      <a:pt x="1767" y="0"/>
                    </a:lnTo>
                    <a:lnTo>
                      <a:pt x="1153" y="22"/>
                    </a:lnTo>
                    <a:lnTo>
                      <a:pt x="943" y="137"/>
                    </a:lnTo>
                    <a:lnTo>
                      <a:pt x="880" y="138"/>
                    </a:lnTo>
                    <a:lnTo>
                      <a:pt x="863" y="69"/>
                    </a:lnTo>
                    <a:lnTo>
                      <a:pt x="708" y="52"/>
                    </a:lnTo>
                    <a:lnTo>
                      <a:pt x="666" y="102"/>
                    </a:lnTo>
                    <a:lnTo>
                      <a:pt x="535" y="101"/>
                    </a:lnTo>
                    <a:lnTo>
                      <a:pt x="508" y="131"/>
                    </a:lnTo>
                    <a:lnTo>
                      <a:pt x="438" y="145"/>
                    </a:lnTo>
                    <a:lnTo>
                      <a:pt x="56" y="167"/>
                    </a:lnTo>
                    <a:lnTo>
                      <a:pt x="169" y="282"/>
                    </a:lnTo>
                    <a:lnTo>
                      <a:pt x="170" y="322"/>
                    </a:lnTo>
                    <a:lnTo>
                      <a:pt x="143" y="322"/>
                    </a:lnTo>
                    <a:lnTo>
                      <a:pt x="179" y="370"/>
                    </a:lnTo>
                    <a:lnTo>
                      <a:pt x="139" y="425"/>
                    </a:lnTo>
                    <a:lnTo>
                      <a:pt x="143" y="505"/>
                    </a:lnTo>
                    <a:lnTo>
                      <a:pt x="68" y="606"/>
                    </a:lnTo>
                    <a:lnTo>
                      <a:pt x="56" y="649"/>
                    </a:lnTo>
                    <a:lnTo>
                      <a:pt x="0" y="712"/>
                    </a:lnTo>
                    <a:lnTo>
                      <a:pt x="5" y="751"/>
                    </a:lnTo>
                    <a:lnTo>
                      <a:pt x="56" y="814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367" name="Freeform 15"/>
              <p:cNvSpPr>
                <a:spLocks noChangeAspect="1"/>
              </p:cNvSpPr>
              <p:nvPr/>
            </p:nvSpPr>
            <p:spPr bwMode="auto">
              <a:xfrm>
                <a:off x="8351" y="362"/>
                <a:ext cx="197" cy="228"/>
              </a:xfrm>
              <a:custGeom>
                <a:avLst/>
                <a:gdLst>
                  <a:gd name="T0" fmla="*/ 299 w 593"/>
                  <a:gd name="T1" fmla="*/ 683 h 683"/>
                  <a:gd name="T2" fmla="*/ 593 w 593"/>
                  <a:gd name="T3" fmla="*/ 507 h 683"/>
                  <a:gd name="T4" fmla="*/ 553 w 593"/>
                  <a:gd name="T5" fmla="*/ 478 h 683"/>
                  <a:gd name="T6" fmla="*/ 533 w 593"/>
                  <a:gd name="T7" fmla="*/ 429 h 683"/>
                  <a:gd name="T8" fmla="*/ 523 w 593"/>
                  <a:gd name="T9" fmla="*/ 376 h 683"/>
                  <a:gd name="T10" fmla="*/ 563 w 593"/>
                  <a:gd name="T11" fmla="*/ 321 h 683"/>
                  <a:gd name="T12" fmla="*/ 555 w 593"/>
                  <a:gd name="T13" fmla="*/ 290 h 683"/>
                  <a:gd name="T14" fmla="*/ 466 w 593"/>
                  <a:gd name="T15" fmla="*/ 239 h 683"/>
                  <a:gd name="T16" fmla="*/ 444 w 593"/>
                  <a:gd name="T17" fmla="*/ 100 h 683"/>
                  <a:gd name="T18" fmla="*/ 271 w 593"/>
                  <a:gd name="T19" fmla="*/ 8 h 683"/>
                  <a:gd name="T20" fmla="*/ 173 w 593"/>
                  <a:gd name="T21" fmla="*/ 0 h 683"/>
                  <a:gd name="T22" fmla="*/ 191 w 593"/>
                  <a:gd name="T23" fmla="*/ 60 h 683"/>
                  <a:gd name="T24" fmla="*/ 248 w 593"/>
                  <a:gd name="T25" fmla="*/ 176 h 683"/>
                  <a:gd name="T26" fmla="*/ 218 w 593"/>
                  <a:gd name="T27" fmla="*/ 263 h 683"/>
                  <a:gd name="T28" fmla="*/ 221 w 593"/>
                  <a:gd name="T29" fmla="*/ 319 h 683"/>
                  <a:gd name="T30" fmla="*/ 242 w 593"/>
                  <a:gd name="T31" fmla="*/ 325 h 683"/>
                  <a:gd name="T32" fmla="*/ 235 w 593"/>
                  <a:gd name="T33" fmla="*/ 376 h 683"/>
                  <a:gd name="T34" fmla="*/ 42 w 593"/>
                  <a:gd name="T35" fmla="*/ 564 h 683"/>
                  <a:gd name="T36" fmla="*/ 26 w 593"/>
                  <a:gd name="T37" fmla="*/ 610 h 683"/>
                  <a:gd name="T38" fmla="*/ 0 w 593"/>
                  <a:gd name="T39" fmla="*/ 624 h 683"/>
                  <a:gd name="T40" fmla="*/ 14 w 593"/>
                  <a:gd name="T41" fmla="*/ 679 h 683"/>
                  <a:gd name="T42" fmla="*/ 299 w 593"/>
                  <a:gd name="T43" fmla="*/ 683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93" h="683">
                    <a:moveTo>
                      <a:pt x="299" y="683"/>
                    </a:moveTo>
                    <a:lnTo>
                      <a:pt x="593" y="507"/>
                    </a:lnTo>
                    <a:lnTo>
                      <a:pt x="553" y="478"/>
                    </a:lnTo>
                    <a:lnTo>
                      <a:pt x="533" y="429"/>
                    </a:lnTo>
                    <a:lnTo>
                      <a:pt x="523" y="376"/>
                    </a:lnTo>
                    <a:lnTo>
                      <a:pt x="563" y="321"/>
                    </a:lnTo>
                    <a:lnTo>
                      <a:pt x="555" y="290"/>
                    </a:lnTo>
                    <a:lnTo>
                      <a:pt x="466" y="239"/>
                    </a:lnTo>
                    <a:lnTo>
                      <a:pt x="444" y="100"/>
                    </a:lnTo>
                    <a:lnTo>
                      <a:pt x="271" y="8"/>
                    </a:lnTo>
                    <a:lnTo>
                      <a:pt x="173" y="0"/>
                    </a:lnTo>
                    <a:lnTo>
                      <a:pt x="191" y="60"/>
                    </a:lnTo>
                    <a:lnTo>
                      <a:pt x="248" y="176"/>
                    </a:lnTo>
                    <a:lnTo>
                      <a:pt x="218" y="263"/>
                    </a:lnTo>
                    <a:lnTo>
                      <a:pt x="221" y="319"/>
                    </a:lnTo>
                    <a:lnTo>
                      <a:pt x="242" y="325"/>
                    </a:lnTo>
                    <a:lnTo>
                      <a:pt x="235" y="376"/>
                    </a:lnTo>
                    <a:lnTo>
                      <a:pt x="42" y="564"/>
                    </a:lnTo>
                    <a:lnTo>
                      <a:pt x="26" y="610"/>
                    </a:lnTo>
                    <a:lnTo>
                      <a:pt x="0" y="624"/>
                    </a:lnTo>
                    <a:lnTo>
                      <a:pt x="14" y="679"/>
                    </a:lnTo>
                    <a:lnTo>
                      <a:pt x="299" y="683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368" name="Freeform 16"/>
              <p:cNvSpPr>
                <a:spLocks noChangeAspect="1"/>
              </p:cNvSpPr>
              <p:nvPr/>
            </p:nvSpPr>
            <p:spPr bwMode="auto">
              <a:xfrm>
                <a:off x="8357" y="275"/>
                <a:ext cx="285" cy="256"/>
              </a:xfrm>
              <a:custGeom>
                <a:avLst/>
                <a:gdLst>
                  <a:gd name="T0" fmla="*/ 575 w 856"/>
                  <a:gd name="T1" fmla="*/ 770 h 770"/>
                  <a:gd name="T2" fmla="*/ 733 w 856"/>
                  <a:gd name="T3" fmla="*/ 675 h 770"/>
                  <a:gd name="T4" fmla="*/ 682 w 856"/>
                  <a:gd name="T5" fmla="*/ 613 h 770"/>
                  <a:gd name="T6" fmla="*/ 675 w 856"/>
                  <a:gd name="T7" fmla="*/ 573 h 770"/>
                  <a:gd name="T8" fmla="*/ 733 w 856"/>
                  <a:gd name="T9" fmla="*/ 510 h 770"/>
                  <a:gd name="T10" fmla="*/ 745 w 856"/>
                  <a:gd name="T11" fmla="*/ 468 h 770"/>
                  <a:gd name="T12" fmla="*/ 821 w 856"/>
                  <a:gd name="T13" fmla="*/ 364 h 770"/>
                  <a:gd name="T14" fmla="*/ 816 w 856"/>
                  <a:gd name="T15" fmla="*/ 288 h 770"/>
                  <a:gd name="T16" fmla="*/ 856 w 856"/>
                  <a:gd name="T17" fmla="*/ 232 h 770"/>
                  <a:gd name="T18" fmla="*/ 819 w 856"/>
                  <a:gd name="T19" fmla="*/ 183 h 770"/>
                  <a:gd name="T20" fmla="*/ 847 w 856"/>
                  <a:gd name="T21" fmla="*/ 183 h 770"/>
                  <a:gd name="T22" fmla="*/ 845 w 856"/>
                  <a:gd name="T23" fmla="*/ 142 h 770"/>
                  <a:gd name="T24" fmla="*/ 731 w 856"/>
                  <a:gd name="T25" fmla="*/ 25 h 770"/>
                  <a:gd name="T26" fmla="*/ 171 w 856"/>
                  <a:gd name="T27" fmla="*/ 0 h 770"/>
                  <a:gd name="T28" fmla="*/ 108 w 856"/>
                  <a:gd name="T29" fmla="*/ 59 h 770"/>
                  <a:gd name="T30" fmla="*/ 0 w 856"/>
                  <a:gd name="T31" fmla="*/ 116 h 770"/>
                  <a:gd name="T32" fmla="*/ 3 w 856"/>
                  <a:gd name="T33" fmla="*/ 209 h 770"/>
                  <a:gd name="T34" fmla="*/ 63 w 856"/>
                  <a:gd name="T35" fmla="*/ 256 h 770"/>
                  <a:gd name="T36" fmla="*/ 157 w 856"/>
                  <a:gd name="T37" fmla="*/ 263 h 770"/>
                  <a:gd name="T38" fmla="*/ 253 w 856"/>
                  <a:gd name="T39" fmla="*/ 271 h 770"/>
                  <a:gd name="T40" fmla="*/ 426 w 856"/>
                  <a:gd name="T41" fmla="*/ 363 h 770"/>
                  <a:gd name="T42" fmla="*/ 448 w 856"/>
                  <a:gd name="T43" fmla="*/ 500 h 770"/>
                  <a:gd name="T44" fmla="*/ 537 w 856"/>
                  <a:gd name="T45" fmla="*/ 553 h 770"/>
                  <a:gd name="T46" fmla="*/ 545 w 856"/>
                  <a:gd name="T47" fmla="*/ 582 h 770"/>
                  <a:gd name="T48" fmla="*/ 505 w 856"/>
                  <a:gd name="T49" fmla="*/ 641 h 770"/>
                  <a:gd name="T50" fmla="*/ 516 w 856"/>
                  <a:gd name="T51" fmla="*/ 696 h 770"/>
                  <a:gd name="T52" fmla="*/ 536 w 856"/>
                  <a:gd name="T53" fmla="*/ 742 h 770"/>
                  <a:gd name="T54" fmla="*/ 575 w 856"/>
                  <a:gd name="T55" fmla="*/ 770 h 7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56" h="770">
                    <a:moveTo>
                      <a:pt x="575" y="770"/>
                    </a:moveTo>
                    <a:lnTo>
                      <a:pt x="733" y="675"/>
                    </a:lnTo>
                    <a:lnTo>
                      <a:pt x="682" y="613"/>
                    </a:lnTo>
                    <a:lnTo>
                      <a:pt x="675" y="573"/>
                    </a:lnTo>
                    <a:lnTo>
                      <a:pt x="733" y="510"/>
                    </a:lnTo>
                    <a:lnTo>
                      <a:pt x="745" y="468"/>
                    </a:lnTo>
                    <a:lnTo>
                      <a:pt x="821" y="364"/>
                    </a:lnTo>
                    <a:lnTo>
                      <a:pt x="816" y="288"/>
                    </a:lnTo>
                    <a:lnTo>
                      <a:pt x="856" y="232"/>
                    </a:lnTo>
                    <a:lnTo>
                      <a:pt x="819" y="183"/>
                    </a:lnTo>
                    <a:lnTo>
                      <a:pt x="847" y="183"/>
                    </a:lnTo>
                    <a:lnTo>
                      <a:pt x="845" y="142"/>
                    </a:lnTo>
                    <a:lnTo>
                      <a:pt x="731" y="25"/>
                    </a:lnTo>
                    <a:lnTo>
                      <a:pt x="171" y="0"/>
                    </a:lnTo>
                    <a:lnTo>
                      <a:pt x="108" y="59"/>
                    </a:lnTo>
                    <a:lnTo>
                      <a:pt x="0" y="116"/>
                    </a:lnTo>
                    <a:lnTo>
                      <a:pt x="3" y="209"/>
                    </a:lnTo>
                    <a:lnTo>
                      <a:pt x="63" y="256"/>
                    </a:lnTo>
                    <a:lnTo>
                      <a:pt x="157" y="263"/>
                    </a:lnTo>
                    <a:lnTo>
                      <a:pt x="253" y="271"/>
                    </a:lnTo>
                    <a:lnTo>
                      <a:pt x="426" y="363"/>
                    </a:lnTo>
                    <a:lnTo>
                      <a:pt x="448" y="500"/>
                    </a:lnTo>
                    <a:lnTo>
                      <a:pt x="537" y="553"/>
                    </a:lnTo>
                    <a:lnTo>
                      <a:pt x="545" y="582"/>
                    </a:lnTo>
                    <a:lnTo>
                      <a:pt x="505" y="641"/>
                    </a:lnTo>
                    <a:lnTo>
                      <a:pt x="516" y="696"/>
                    </a:lnTo>
                    <a:lnTo>
                      <a:pt x="536" y="742"/>
                    </a:lnTo>
                    <a:lnTo>
                      <a:pt x="575" y="770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369" name="Freeform 17"/>
              <p:cNvSpPr>
                <a:spLocks noChangeAspect="1"/>
              </p:cNvSpPr>
              <p:nvPr/>
            </p:nvSpPr>
            <p:spPr bwMode="auto">
              <a:xfrm>
                <a:off x="9171" y="165"/>
                <a:ext cx="171" cy="188"/>
              </a:xfrm>
              <a:custGeom>
                <a:avLst/>
                <a:gdLst>
                  <a:gd name="T0" fmla="*/ 0 w 512"/>
                  <a:gd name="T1" fmla="*/ 192 h 564"/>
                  <a:gd name="T2" fmla="*/ 35 w 512"/>
                  <a:gd name="T3" fmla="*/ 177 h 564"/>
                  <a:gd name="T4" fmla="*/ 62 w 512"/>
                  <a:gd name="T5" fmla="*/ 140 h 564"/>
                  <a:gd name="T6" fmla="*/ 111 w 512"/>
                  <a:gd name="T7" fmla="*/ 136 h 564"/>
                  <a:gd name="T8" fmla="*/ 167 w 512"/>
                  <a:gd name="T9" fmla="*/ 107 h 564"/>
                  <a:gd name="T10" fmla="*/ 199 w 512"/>
                  <a:gd name="T11" fmla="*/ 76 h 564"/>
                  <a:gd name="T12" fmla="*/ 207 w 512"/>
                  <a:gd name="T13" fmla="*/ 23 h 564"/>
                  <a:gd name="T14" fmla="*/ 242 w 512"/>
                  <a:gd name="T15" fmla="*/ 20 h 564"/>
                  <a:gd name="T16" fmla="*/ 286 w 512"/>
                  <a:gd name="T17" fmla="*/ 0 h 564"/>
                  <a:gd name="T18" fmla="*/ 423 w 512"/>
                  <a:gd name="T19" fmla="*/ 56 h 564"/>
                  <a:gd name="T20" fmla="*/ 409 w 512"/>
                  <a:gd name="T21" fmla="*/ 125 h 564"/>
                  <a:gd name="T22" fmla="*/ 446 w 512"/>
                  <a:gd name="T23" fmla="*/ 218 h 564"/>
                  <a:gd name="T24" fmla="*/ 452 w 512"/>
                  <a:gd name="T25" fmla="*/ 265 h 564"/>
                  <a:gd name="T26" fmla="*/ 428 w 512"/>
                  <a:gd name="T27" fmla="*/ 291 h 564"/>
                  <a:gd name="T28" fmla="*/ 512 w 512"/>
                  <a:gd name="T29" fmla="*/ 419 h 564"/>
                  <a:gd name="T30" fmla="*/ 489 w 512"/>
                  <a:gd name="T31" fmla="*/ 485 h 564"/>
                  <a:gd name="T32" fmla="*/ 423 w 512"/>
                  <a:gd name="T33" fmla="*/ 532 h 564"/>
                  <a:gd name="T34" fmla="*/ 374 w 512"/>
                  <a:gd name="T35" fmla="*/ 535 h 564"/>
                  <a:gd name="T36" fmla="*/ 351 w 512"/>
                  <a:gd name="T37" fmla="*/ 549 h 564"/>
                  <a:gd name="T38" fmla="*/ 338 w 512"/>
                  <a:gd name="T39" fmla="*/ 541 h 564"/>
                  <a:gd name="T40" fmla="*/ 288 w 512"/>
                  <a:gd name="T41" fmla="*/ 544 h 564"/>
                  <a:gd name="T42" fmla="*/ 275 w 512"/>
                  <a:gd name="T43" fmla="*/ 564 h 564"/>
                  <a:gd name="T44" fmla="*/ 237 w 512"/>
                  <a:gd name="T45" fmla="*/ 561 h 564"/>
                  <a:gd name="T46" fmla="*/ 224 w 512"/>
                  <a:gd name="T47" fmla="*/ 559 h 564"/>
                  <a:gd name="T48" fmla="*/ 187 w 512"/>
                  <a:gd name="T49" fmla="*/ 533 h 564"/>
                  <a:gd name="T50" fmla="*/ 182 w 512"/>
                  <a:gd name="T51" fmla="*/ 501 h 564"/>
                  <a:gd name="T52" fmla="*/ 191 w 512"/>
                  <a:gd name="T53" fmla="*/ 483 h 564"/>
                  <a:gd name="T54" fmla="*/ 193 w 512"/>
                  <a:gd name="T55" fmla="*/ 463 h 564"/>
                  <a:gd name="T56" fmla="*/ 164 w 512"/>
                  <a:gd name="T57" fmla="*/ 442 h 564"/>
                  <a:gd name="T58" fmla="*/ 160 w 512"/>
                  <a:gd name="T59" fmla="*/ 385 h 564"/>
                  <a:gd name="T60" fmla="*/ 184 w 512"/>
                  <a:gd name="T61" fmla="*/ 351 h 564"/>
                  <a:gd name="T62" fmla="*/ 170 w 512"/>
                  <a:gd name="T63" fmla="*/ 334 h 564"/>
                  <a:gd name="T64" fmla="*/ 63 w 512"/>
                  <a:gd name="T65" fmla="*/ 320 h 564"/>
                  <a:gd name="T66" fmla="*/ 29 w 512"/>
                  <a:gd name="T67" fmla="*/ 268 h 564"/>
                  <a:gd name="T68" fmla="*/ 0 w 512"/>
                  <a:gd name="T69" fmla="*/ 192 h 5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12" h="564">
                    <a:moveTo>
                      <a:pt x="0" y="192"/>
                    </a:moveTo>
                    <a:lnTo>
                      <a:pt x="35" y="177"/>
                    </a:lnTo>
                    <a:lnTo>
                      <a:pt x="62" y="140"/>
                    </a:lnTo>
                    <a:lnTo>
                      <a:pt x="111" y="136"/>
                    </a:lnTo>
                    <a:lnTo>
                      <a:pt x="167" y="107"/>
                    </a:lnTo>
                    <a:lnTo>
                      <a:pt x="199" y="76"/>
                    </a:lnTo>
                    <a:lnTo>
                      <a:pt x="207" y="23"/>
                    </a:lnTo>
                    <a:lnTo>
                      <a:pt x="242" y="20"/>
                    </a:lnTo>
                    <a:lnTo>
                      <a:pt x="286" y="0"/>
                    </a:lnTo>
                    <a:lnTo>
                      <a:pt x="423" y="56"/>
                    </a:lnTo>
                    <a:lnTo>
                      <a:pt x="409" y="125"/>
                    </a:lnTo>
                    <a:lnTo>
                      <a:pt x="446" y="218"/>
                    </a:lnTo>
                    <a:lnTo>
                      <a:pt x="452" y="265"/>
                    </a:lnTo>
                    <a:lnTo>
                      <a:pt x="428" y="291"/>
                    </a:lnTo>
                    <a:lnTo>
                      <a:pt x="512" y="419"/>
                    </a:lnTo>
                    <a:lnTo>
                      <a:pt x="489" y="485"/>
                    </a:lnTo>
                    <a:lnTo>
                      <a:pt x="423" y="532"/>
                    </a:lnTo>
                    <a:lnTo>
                      <a:pt x="374" y="535"/>
                    </a:lnTo>
                    <a:lnTo>
                      <a:pt x="351" y="549"/>
                    </a:lnTo>
                    <a:lnTo>
                      <a:pt x="338" y="541"/>
                    </a:lnTo>
                    <a:lnTo>
                      <a:pt x="288" y="544"/>
                    </a:lnTo>
                    <a:lnTo>
                      <a:pt x="275" y="564"/>
                    </a:lnTo>
                    <a:lnTo>
                      <a:pt x="237" y="561"/>
                    </a:lnTo>
                    <a:lnTo>
                      <a:pt x="224" y="559"/>
                    </a:lnTo>
                    <a:lnTo>
                      <a:pt x="187" y="533"/>
                    </a:lnTo>
                    <a:lnTo>
                      <a:pt x="182" y="501"/>
                    </a:lnTo>
                    <a:lnTo>
                      <a:pt x="191" y="483"/>
                    </a:lnTo>
                    <a:lnTo>
                      <a:pt x="193" y="463"/>
                    </a:lnTo>
                    <a:lnTo>
                      <a:pt x="164" y="442"/>
                    </a:lnTo>
                    <a:lnTo>
                      <a:pt x="160" y="385"/>
                    </a:lnTo>
                    <a:lnTo>
                      <a:pt x="184" y="351"/>
                    </a:lnTo>
                    <a:lnTo>
                      <a:pt x="170" y="334"/>
                    </a:lnTo>
                    <a:lnTo>
                      <a:pt x="63" y="320"/>
                    </a:lnTo>
                    <a:lnTo>
                      <a:pt x="29" y="268"/>
                    </a:lnTo>
                    <a:lnTo>
                      <a:pt x="0" y="192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370" name="Freeform 18"/>
              <p:cNvSpPr>
                <a:spLocks noChangeAspect="1"/>
              </p:cNvSpPr>
              <p:nvPr/>
            </p:nvSpPr>
            <p:spPr bwMode="auto">
              <a:xfrm>
                <a:off x="9308" y="184"/>
                <a:ext cx="342" cy="171"/>
              </a:xfrm>
              <a:custGeom>
                <a:avLst/>
                <a:gdLst>
                  <a:gd name="T0" fmla="*/ 12 w 1026"/>
                  <a:gd name="T1" fmla="*/ 0 h 512"/>
                  <a:gd name="T2" fmla="*/ 159 w 1026"/>
                  <a:gd name="T3" fmla="*/ 40 h 512"/>
                  <a:gd name="T4" fmla="*/ 298 w 1026"/>
                  <a:gd name="T5" fmla="*/ 16 h 512"/>
                  <a:gd name="T6" fmla="*/ 312 w 1026"/>
                  <a:gd name="T7" fmla="*/ 152 h 512"/>
                  <a:gd name="T8" fmla="*/ 340 w 1026"/>
                  <a:gd name="T9" fmla="*/ 219 h 512"/>
                  <a:gd name="T10" fmla="*/ 615 w 1026"/>
                  <a:gd name="T11" fmla="*/ 239 h 512"/>
                  <a:gd name="T12" fmla="*/ 620 w 1026"/>
                  <a:gd name="T13" fmla="*/ 225 h 512"/>
                  <a:gd name="T14" fmla="*/ 720 w 1026"/>
                  <a:gd name="T15" fmla="*/ 219 h 512"/>
                  <a:gd name="T16" fmla="*/ 857 w 1026"/>
                  <a:gd name="T17" fmla="*/ 234 h 512"/>
                  <a:gd name="T18" fmla="*/ 929 w 1026"/>
                  <a:gd name="T19" fmla="*/ 239 h 512"/>
                  <a:gd name="T20" fmla="*/ 944 w 1026"/>
                  <a:gd name="T21" fmla="*/ 255 h 512"/>
                  <a:gd name="T22" fmla="*/ 998 w 1026"/>
                  <a:gd name="T23" fmla="*/ 255 h 512"/>
                  <a:gd name="T24" fmla="*/ 1026 w 1026"/>
                  <a:gd name="T25" fmla="*/ 287 h 512"/>
                  <a:gd name="T26" fmla="*/ 1026 w 1026"/>
                  <a:gd name="T27" fmla="*/ 309 h 512"/>
                  <a:gd name="T28" fmla="*/ 949 w 1026"/>
                  <a:gd name="T29" fmla="*/ 456 h 512"/>
                  <a:gd name="T30" fmla="*/ 697 w 1026"/>
                  <a:gd name="T31" fmla="*/ 472 h 512"/>
                  <a:gd name="T32" fmla="*/ 666 w 1026"/>
                  <a:gd name="T33" fmla="*/ 456 h 512"/>
                  <a:gd name="T34" fmla="*/ 459 w 1026"/>
                  <a:gd name="T35" fmla="*/ 456 h 512"/>
                  <a:gd name="T36" fmla="*/ 415 w 1026"/>
                  <a:gd name="T37" fmla="*/ 499 h 512"/>
                  <a:gd name="T38" fmla="*/ 308 w 1026"/>
                  <a:gd name="T39" fmla="*/ 512 h 512"/>
                  <a:gd name="T40" fmla="*/ 241 w 1026"/>
                  <a:gd name="T41" fmla="*/ 492 h 512"/>
                  <a:gd name="T42" fmla="*/ 119 w 1026"/>
                  <a:gd name="T43" fmla="*/ 472 h 512"/>
                  <a:gd name="T44" fmla="*/ 76 w 1026"/>
                  <a:gd name="T45" fmla="*/ 428 h 512"/>
                  <a:gd name="T46" fmla="*/ 102 w 1026"/>
                  <a:gd name="T47" fmla="*/ 359 h 512"/>
                  <a:gd name="T48" fmla="*/ 16 w 1026"/>
                  <a:gd name="T49" fmla="*/ 230 h 512"/>
                  <a:gd name="T50" fmla="*/ 39 w 1026"/>
                  <a:gd name="T51" fmla="*/ 209 h 512"/>
                  <a:gd name="T52" fmla="*/ 38 w 1026"/>
                  <a:gd name="T53" fmla="*/ 159 h 512"/>
                  <a:gd name="T54" fmla="*/ 0 w 1026"/>
                  <a:gd name="T55" fmla="*/ 68 h 512"/>
                  <a:gd name="T56" fmla="*/ 12 w 1026"/>
                  <a:gd name="T57" fmla="*/ 0 h 5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026" h="512">
                    <a:moveTo>
                      <a:pt x="12" y="0"/>
                    </a:moveTo>
                    <a:lnTo>
                      <a:pt x="159" y="40"/>
                    </a:lnTo>
                    <a:lnTo>
                      <a:pt x="298" y="16"/>
                    </a:lnTo>
                    <a:lnTo>
                      <a:pt x="312" y="152"/>
                    </a:lnTo>
                    <a:lnTo>
                      <a:pt x="340" y="219"/>
                    </a:lnTo>
                    <a:lnTo>
                      <a:pt x="615" y="239"/>
                    </a:lnTo>
                    <a:lnTo>
                      <a:pt x="620" y="225"/>
                    </a:lnTo>
                    <a:lnTo>
                      <a:pt x="720" y="219"/>
                    </a:lnTo>
                    <a:lnTo>
                      <a:pt x="857" y="234"/>
                    </a:lnTo>
                    <a:lnTo>
                      <a:pt x="929" y="239"/>
                    </a:lnTo>
                    <a:lnTo>
                      <a:pt x="944" y="255"/>
                    </a:lnTo>
                    <a:lnTo>
                      <a:pt x="998" y="255"/>
                    </a:lnTo>
                    <a:lnTo>
                      <a:pt x="1026" y="287"/>
                    </a:lnTo>
                    <a:lnTo>
                      <a:pt x="1026" y="309"/>
                    </a:lnTo>
                    <a:lnTo>
                      <a:pt x="949" y="456"/>
                    </a:lnTo>
                    <a:lnTo>
                      <a:pt x="697" y="472"/>
                    </a:lnTo>
                    <a:lnTo>
                      <a:pt x="666" y="456"/>
                    </a:lnTo>
                    <a:lnTo>
                      <a:pt x="459" y="456"/>
                    </a:lnTo>
                    <a:lnTo>
                      <a:pt x="415" y="499"/>
                    </a:lnTo>
                    <a:lnTo>
                      <a:pt x="308" y="512"/>
                    </a:lnTo>
                    <a:lnTo>
                      <a:pt x="241" y="492"/>
                    </a:lnTo>
                    <a:lnTo>
                      <a:pt x="119" y="472"/>
                    </a:lnTo>
                    <a:lnTo>
                      <a:pt x="76" y="428"/>
                    </a:lnTo>
                    <a:lnTo>
                      <a:pt x="102" y="359"/>
                    </a:lnTo>
                    <a:lnTo>
                      <a:pt x="16" y="230"/>
                    </a:lnTo>
                    <a:lnTo>
                      <a:pt x="39" y="209"/>
                    </a:lnTo>
                    <a:lnTo>
                      <a:pt x="38" y="159"/>
                    </a:lnTo>
                    <a:lnTo>
                      <a:pt x="0" y="68"/>
                    </a:lnTo>
                    <a:lnTo>
                      <a:pt x="12" y="0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371" name="Freeform 19"/>
              <p:cNvSpPr>
                <a:spLocks noChangeAspect="1"/>
              </p:cNvSpPr>
              <p:nvPr/>
            </p:nvSpPr>
            <p:spPr bwMode="auto">
              <a:xfrm>
                <a:off x="8507" y="1759"/>
                <a:ext cx="462" cy="224"/>
              </a:xfrm>
              <a:custGeom>
                <a:avLst/>
                <a:gdLst>
                  <a:gd name="T0" fmla="*/ 1265 w 1387"/>
                  <a:gd name="T1" fmla="*/ 232 h 670"/>
                  <a:gd name="T2" fmla="*/ 1290 w 1387"/>
                  <a:gd name="T3" fmla="*/ 279 h 670"/>
                  <a:gd name="T4" fmla="*/ 1362 w 1387"/>
                  <a:gd name="T5" fmla="*/ 282 h 670"/>
                  <a:gd name="T6" fmla="*/ 1387 w 1387"/>
                  <a:gd name="T7" fmla="*/ 262 h 670"/>
                  <a:gd name="T8" fmla="*/ 1373 w 1387"/>
                  <a:gd name="T9" fmla="*/ 351 h 670"/>
                  <a:gd name="T10" fmla="*/ 1346 w 1387"/>
                  <a:gd name="T11" fmla="*/ 369 h 670"/>
                  <a:gd name="T12" fmla="*/ 1327 w 1387"/>
                  <a:gd name="T13" fmla="*/ 499 h 670"/>
                  <a:gd name="T14" fmla="*/ 1175 w 1387"/>
                  <a:gd name="T15" fmla="*/ 599 h 670"/>
                  <a:gd name="T16" fmla="*/ 1109 w 1387"/>
                  <a:gd name="T17" fmla="*/ 619 h 670"/>
                  <a:gd name="T18" fmla="*/ 1020 w 1387"/>
                  <a:gd name="T19" fmla="*/ 619 h 670"/>
                  <a:gd name="T20" fmla="*/ 1015 w 1387"/>
                  <a:gd name="T21" fmla="*/ 640 h 670"/>
                  <a:gd name="T22" fmla="*/ 888 w 1387"/>
                  <a:gd name="T23" fmla="*/ 634 h 670"/>
                  <a:gd name="T24" fmla="*/ 877 w 1387"/>
                  <a:gd name="T25" fmla="*/ 621 h 670"/>
                  <a:gd name="T26" fmla="*/ 673 w 1387"/>
                  <a:gd name="T27" fmla="*/ 614 h 670"/>
                  <a:gd name="T28" fmla="*/ 636 w 1387"/>
                  <a:gd name="T29" fmla="*/ 602 h 670"/>
                  <a:gd name="T30" fmla="*/ 529 w 1387"/>
                  <a:gd name="T31" fmla="*/ 591 h 670"/>
                  <a:gd name="T32" fmla="*/ 413 w 1387"/>
                  <a:gd name="T33" fmla="*/ 643 h 670"/>
                  <a:gd name="T34" fmla="*/ 265 w 1387"/>
                  <a:gd name="T35" fmla="*/ 668 h 670"/>
                  <a:gd name="T36" fmla="*/ 203 w 1387"/>
                  <a:gd name="T37" fmla="*/ 670 h 670"/>
                  <a:gd name="T38" fmla="*/ 160 w 1387"/>
                  <a:gd name="T39" fmla="*/ 643 h 670"/>
                  <a:gd name="T40" fmla="*/ 124 w 1387"/>
                  <a:gd name="T41" fmla="*/ 629 h 670"/>
                  <a:gd name="T42" fmla="*/ 110 w 1387"/>
                  <a:gd name="T43" fmla="*/ 618 h 670"/>
                  <a:gd name="T44" fmla="*/ 0 w 1387"/>
                  <a:gd name="T45" fmla="*/ 635 h 670"/>
                  <a:gd name="T46" fmla="*/ 0 w 1387"/>
                  <a:gd name="T47" fmla="*/ 618 h 670"/>
                  <a:gd name="T48" fmla="*/ 146 w 1387"/>
                  <a:gd name="T49" fmla="*/ 541 h 670"/>
                  <a:gd name="T50" fmla="*/ 159 w 1387"/>
                  <a:gd name="T51" fmla="*/ 434 h 670"/>
                  <a:gd name="T52" fmla="*/ 160 w 1387"/>
                  <a:gd name="T53" fmla="*/ 295 h 670"/>
                  <a:gd name="T54" fmla="*/ 598 w 1387"/>
                  <a:gd name="T55" fmla="*/ 0 h 670"/>
                  <a:gd name="T56" fmla="*/ 869 w 1387"/>
                  <a:gd name="T57" fmla="*/ 47 h 670"/>
                  <a:gd name="T58" fmla="*/ 992 w 1387"/>
                  <a:gd name="T59" fmla="*/ 132 h 670"/>
                  <a:gd name="T60" fmla="*/ 1040 w 1387"/>
                  <a:gd name="T61" fmla="*/ 142 h 670"/>
                  <a:gd name="T62" fmla="*/ 1070 w 1387"/>
                  <a:gd name="T63" fmla="*/ 141 h 670"/>
                  <a:gd name="T64" fmla="*/ 1082 w 1387"/>
                  <a:gd name="T65" fmla="*/ 92 h 670"/>
                  <a:gd name="T66" fmla="*/ 1112 w 1387"/>
                  <a:gd name="T67" fmla="*/ 72 h 670"/>
                  <a:gd name="T68" fmla="*/ 1148 w 1387"/>
                  <a:gd name="T69" fmla="*/ 111 h 670"/>
                  <a:gd name="T70" fmla="*/ 1156 w 1387"/>
                  <a:gd name="T71" fmla="*/ 161 h 670"/>
                  <a:gd name="T72" fmla="*/ 1265 w 1387"/>
                  <a:gd name="T73" fmla="*/ 232 h 6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87" h="670">
                    <a:moveTo>
                      <a:pt x="1265" y="232"/>
                    </a:moveTo>
                    <a:lnTo>
                      <a:pt x="1290" y="279"/>
                    </a:lnTo>
                    <a:lnTo>
                      <a:pt x="1362" y="282"/>
                    </a:lnTo>
                    <a:lnTo>
                      <a:pt x="1387" y="262"/>
                    </a:lnTo>
                    <a:lnTo>
                      <a:pt x="1373" y="351"/>
                    </a:lnTo>
                    <a:lnTo>
                      <a:pt x="1346" y="369"/>
                    </a:lnTo>
                    <a:lnTo>
                      <a:pt x="1327" y="499"/>
                    </a:lnTo>
                    <a:lnTo>
                      <a:pt x="1175" y="599"/>
                    </a:lnTo>
                    <a:lnTo>
                      <a:pt x="1109" y="619"/>
                    </a:lnTo>
                    <a:lnTo>
                      <a:pt x="1020" y="619"/>
                    </a:lnTo>
                    <a:lnTo>
                      <a:pt x="1015" y="640"/>
                    </a:lnTo>
                    <a:lnTo>
                      <a:pt x="888" y="634"/>
                    </a:lnTo>
                    <a:lnTo>
                      <a:pt x="877" y="621"/>
                    </a:lnTo>
                    <a:lnTo>
                      <a:pt x="673" y="614"/>
                    </a:lnTo>
                    <a:lnTo>
                      <a:pt x="636" y="602"/>
                    </a:lnTo>
                    <a:lnTo>
                      <a:pt x="529" y="591"/>
                    </a:lnTo>
                    <a:lnTo>
                      <a:pt x="413" y="643"/>
                    </a:lnTo>
                    <a:lnTo>
                      <a:pt x="265" y="668"/>
                    </a:lnTo>
                    <a:lnTo>
                      <a:pt x="203" y="670"/>
                    </a:lnTo>
                    <a:lnTo>
                      <a:pt x="160" y="643"/>
                    </a:lnTo>
                    <a:lnTo>
                      <a:pt x="124" y="629"/>
                    </a:lnTo>
                    <a:lnTo>
                      <a:pt x="110" y="618"/>
                    </a:lnTo>
                    <a:lnTo>
                      <a:pt x="0" y="635"/>
                    </a:lnTo>
                    <a:lnTo>
                      <a:pt x="0" y="618"/>
                    </a:lnTo>
                    <a:lnTo>
                      <a:pt x="146" y="541"/>
                    </a:lnTo>
                    <a:lnTo>
                      <a:pt x="159" y="434"/>
                    </a:lnTo>
                    <a:lnTo>
                      <a:pt x="160" y="295"/>
                    </a:lnTo>
                    <a:lnTo>
                      <a:pt x="598" y="0"/>
                    </a:lnTo>
                    <a:lnTo>
                      <a:pt x="869" y="47"/>
                    </a:lnTo>
                    <a:lnTo>
                      <a:pt x="992" y="132"/>
                    </a:lnTo>
                    <a:lnTo>
                      <a:pt x="1040" y="142"/>
                    </a:lnTo>
                    <a:lnTo>
                      <a:pt x="1070" y="141"/>
                    </a:lnTo>
                    <a:lnTo>
                      <a:pt x="1082" y="92"/>
                    </a:lnTo>
                    <a:lnTo>
                      <a:pt x="1112" y="72"/>
                    </a:lnTo>
                    <a:lnTo>
                      <a:pt x="1148" y="111"/>
                    </a:lnTo>
                    <a:lnTo>
                      <a:pt x="1156" y="161"/>
                    </a:lnTo>
                    <a:lnTo>
                      <a:pt x="1265" y="232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372" name="Freeform 20"/>
              <p:cNvSpPr>
                <a:spLocks noChangeAspect="1"/>
              </p:cNvSpPr>
              <p:nvPr/>
            </p:nvSpPr>
            <p:spPr bwMode="auto">
              <a:xfrm>
                <a:off x="8929" y="1680"/>
                <a:ext cx="349" cy="386"/>
              </a:xfrm>
              <a:custGeom>
                <a:avLst/>
                <a:gdLst>
                  <a:gd name="T0" fmla="*/ 62 w 1049"/>
                  <a:gd name="T1" fmla="*/ 386 h 1156"/>
                  <a:gd name="T2" fmla="*/ 18 w 1049"/>
                  <a:gd name="T3" fmla="*/ 243 h 1156"/>
                  <a:gd name="T4" fmla="*/ 130 w 1049"/>
                  <a:gd name="T5" fmla="*/ 56 h 1156"/>
                  <a:gd name="T6" fmla="*/ 254 w 1049"/>
                  <a:gd name="T7" fmla="*/ 0 h 1156"/>
                  <a:gd name="T8" fmla="*/ 371 w 1049"/>
                  <a:gd name="T9" fmla="*/ 82 h 1156"/>
                  <a:gd name="T10" fmla="*/ 371 w 1049"/>
                  <a:gd name="T11" fmla="*/ 229 h 1156"/>
                  <a:gd name="T12" fmla="*/ 442 w 1049"/>
                  <a:gd name="T13" fmla="*/ 314 h 1156"/>
                  <a:gd name="T14" fmla="*/ 498 w 1049"/>
                  <a:gd name="T15" fmla="*/ 294 h 1156"/>
                  <a:gd name="T16" fmla="*/ 569 w 1049"/>
                  <a:gd name="T17" fmla="*/ 336 h 1156"/>
                  <a:gd name="T18" fmla="*/ 695 w 1049"/>
                  <a:gd name="T19" fmla="*/ 350 h 1156"/>
                  <a:gd name="T20" fmla="*/ 743 w 1049"/>
                  <a:gd name="T21" fmla="*/ 333 h 1156"/>
                  <a:gd name="T22" fmla="*/ 800 w 1049"/>
                  <a:gd name="T23" fmla="*/ 364 h 1156"/>
                  <a:gd name="T24" fmla="*/ 880 w 1049"/>
                  <a:gd name="T25" fmla="*/ 337 h 1156"/>
                  <a:gd name="T26" fmla="*/ 1049 w 1049"/>
                  <a:gd name="T27" fmla="*/ 317 h 1156"/>
                  <a:gd name="T28" fmla="*/ 1040 w 1049"/>
                  <a:gd name="T29" fmla="*/ 381 h 1156"/>
                  <a:gd name="T30" fmla="*/ 952 w 1049"/>
                  <a:gd name="T31" fmla="*/ 408 h 1156"/>
                  <a:gd name="T32" fmla="*/ 856 w 1049"/>
                  <a:gd name="T33" fmla="*/ 562 h 1156"/>
                  <a:gd name="T34" fmla="*/ 809 w 1049"/>
                  <a:gd name="T35" fmla="*/ 660 h 1156"/>
                  <a:gd name="T36" fmla="*/ 823 w 1049"/>
                  <a:gd name="T37" fmla="*/ 729 h 1156"/>
                  <a:gd name="T38" fmla="*/ 828 w 1049"/>
                  <a:gd name="T39" fmla="*/ 767 h 1156"/>
                  <a:gd name="T40" fmla="*/ 732 w 1049"/>
                  <a:gd name="T41" fmla="*/ 871 h 1156"/>
                  <a:gd name="T42" fmla="*/ 705 w 1049"/>
                  <a:gd name="T43" fmla="*/ 1039 h 1156"/>
                  <a:gd name="T44" fmla="*/ 699 w 1049"/>
                  <a:gd name="T45" fmla="*/ 1082 h 1156"/>
                  <a:gd name="T46" fmla="*/ 715 w 1049"/>
                  <a:gd name="T47" fmla="*/ 1156 h 1156"/>
                  <a:gd name="T48" fmla="*/ 658 w 1049"/>
                  <a:gd name="T49" fmla="*/ 1139 h 1156"/>
                  <a:gd name="T50" fmla="*/ 538 w 1049"/>
                  <a:gd name="T51" fmla="*/ 966 h 1156"/>
                  <a:gd name="T52" fmla="*/ 429 w 1049"/>
                  <a:gd name="T53" fmla="*/ 745 h 1156"/>
                  <a:gd name="T54" fmla="*/ 365 w 1049"/>
                  <a:gd name="T55" fmla="*/ 806 h 1156"/>
                  <a:gd name="T56" fmla="*/ 329 w 1049"/>
                  <a:gd name="T57" fmla="*/ 902 h 1156"/>
                  <a:gd name="T58" fmla="*/ 79 w 1049"/>
                  <a:gd name="T59" fmla="*/ 609 h 1156"/>
                  <a:gd name="T60" fmla="*/ 120 w 1049"/>
                  <a:gd name="T61" fmla="*/ 502 h 1156"/>
                  <a:gd name="T62" fmla="*/ 25 w 1049"/>
                  <a:gd name="T63" fmla="*/ 516 h 1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49" h="1156">
                    <a:moveTo>
                      <a:pt x="0" y="467"/>
                    </a:moveTo>
                    <a:lnTo>
                      <a:pt x="62" y="386"/>
                    </a:lnTo>
                    <a:lnTo>
                      <a:pt x="51" y="292"/>
                    </a:lnTo>
                    <a:lnTo>
                      <a:pt x="18" y="243"/>
                    </a:lnTo>
                    <a:lnTo>
                      <a:pt x="18" y="206"/>
                    </a:lnTo>
                    <a:lnTo>
                      <a:pt x="130" y="56"/>
                    </a:lnTo>
                    <a:lnTo>
                      <a:pt x="197" y="74"/>
                    </a:lnTo>
                    <a:lnTo>
                      <a:pt x="254" y="0"/>
                    </a:lnTo>
                    <a:lnTo>
                      <a:pt x="404" y="33"/>
                    </a:lnTo>
                    <a:lnTo>
                      <a:pt x="371" y="82"/>
                    </a:lnTo>
                    <a:lnTo>
                      <a:pt x="365" y="199"/>
                    </a:lnTo>
                    <a:lnTo>
                      <a:pt x="371" y="229"/>
                    </a:lnTo>
                    <a:lnTo>
                      <a:pt x="345" y="265"/>
                    </a:lnTo>
                    <a:lnTo>
                      <a:pt x="442" y="314"/>
                    </a:lnTo>
                    <a:lnTo>
                      <a:pt x="466" y="318"/>
                    </a:lnTo>
                    <a:lnTo>
                      <a:pt x="498" y="294"/>
                    </a:lnTo>
                    <a:lnTo>
                      <a:pt x="522" y="297"/>
                    </a:lnTo>
                    <a:lnTo>
                      <a:pt x="569" y="336"/>
                    </a:lnTo>
                    <a:lnTo>
                      <a:pt x="673" y="337"/>
                    </a:lnTo>
                    <a:lnTo>
                      <a:pt x="695" y="350"/>
                    </a:lnTo>
                    <a:lnTo>
                      <a:pt x="723" y="352"/>
                    </a:lnTo>
                    <a:lnTo>
                      <a:pt x="743" y="333"/>
                    </a:lnTo>
                    <a:lnTo>
                      <a:pt x="764" y="334"/>
                    </a:lnTo>
                    <a:lnTo>
                      <a:pt x="800" y="364"/>
                    </a:lnTo>
                    <a:lnTo>
                      <a:pt x="837" y="361"/>
                    </a:lnTo>
                    <a:lnTo>
                      <a:pt x="880" y="337"/>
                    </a:lnTo>
                    <a:lnTo>
                      <a:pt x="1018" y="307"/>
                    </a:lnTo>
                    <a:lnTo>
                      <a:pt x="1049" y="317"/>
                    </a:lnTo>
                    <a:lnTo>
                      <a:pt x="1040" y="348"/>
                    </a:lnTo>
                    <a:lnTo>
                      <a:pt x="1040" y="381"/>
                    </a:lnTo>
                    <a:lnTo>
                      <a:pt x="1021" y="400"/>
                    </a:lnTo>
                    <a:lnTo>
                      <a:pt x="952" y="408"/>
                    </a:lnTo>
                    <a:lnTo>
                      <a:pt x="939" y="490"/>
                    </a:lnTo>
                    <a:lnTo>
                      <a:pt x="856" y="562"/>
                    </a:lnTo>
                    <a:lnTo>
                      <a:pt x="825" y="618"/>
                    </a:lnTo>
                    <a:lnTo>
                      <a:pt x="809" y="660"/>
                    </a:lnTo>
                    <a:lnTo>
                      <a:pt x="806" y="720"/>
                    </a:lnTo>
                    <a:lnTo>
                      <a:pt x="823" y="729"/>
                    </a:lnTo>
                    <a:lnTo>
                      <a:pt x="834" y="745"/>
                    </a:lnTo>
                    <a:lnTo>
                      <a:pt x="828" y="767"/>
                    </a:lnTo>
                    <a:lnTo>
                      <a:pt x="756" y="849"/>
                    </a:lnTo>
                    <a:lnTo>
                      <a:pt x="732" y="871"/>
                    </a:lnTo>
                    <a:lnTo>
                      <a:pt x="737" y="973"/>
                    </a:lnTo>
                    <a:lnTo>
                      <a:pt x="705" y="1039"/>
                    </a:lnTo>
                    <a:lnTo>
                      <a:pt x="699" y="1056"/>
                    </a:lnTo>
                    <a:lnTo>
                      <a:pt x="699" y="1082"/>
                    </a:lnTo>
                    <a:lnTo>
                      <a:pt x="731" y="1137"/>
                    </a:lnTo>
                    <a:lnTo>
                      <a:pt x="715" y="1156"/>
                    </a:lnTo>
                    <a:lnTo>
                      <a:pt x="696" y="1139"/>
                    </a:lnTo>
                    <a:lnTo>
                      <a:pt x="658" y="1139"/>
                    </a:lnTo>
                    <a:lnTo>
                      <a:pt x="572" y="1029"/>
                    </a:lnTo>
                    <a:lnTo>
                      <a:pt x="538" y="966"/>
                    </a:lnTo>
                    <a:lnTo>
                      <a:pt x="535" y="918"/>
                    </a:lnTo>
                    <a:lnTo>
                      <a:pt x="429" y="745"/>
                    </a:lnTo>
                    <a:lnTo>
                      <a:pt x="409" y="744"/>
                    </a:lnTo>
                    <a:lnTo>
                      <a:pt x="365" y="806"/>
                    </a:lnTo>
                    <a:lnTo>
                      <a:pt x="360" y="861"/>
                    </a:lnTo>
                    <a:lnTo>
                      <a:pt x="329" y="902"/>
                    </a:lnTo>
                    <a:lnTo>
                      <a:pt x="64" y="729"/>
                    </a:lnTo>
                    <a:lnTo>
                      <a:pt x="79" y="609"/>
                    </a:lnTo>
                    <a:lnTo>
                      <a:pt x="109" y="587"/>
                    </a:lnTo>
                    <a:lnTo>
                      <a:pt x="120" y="502"/>
                    </a:lnTo>
                    <a:lnTo>
                      <a:pt x="97" y="519"/>
                    </a:lnTo>
                    <a:lnTo>
                      <a:pt x="25" y="516"/>
                    </a:lnTo>
                    <a:lnTo>
                      <a:pt x="0" y="467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373" name="Freeform 21"/>
              <p:cNvSpPr>
                <a:spLocks noChangeAspect="1"/>
              </p:cNvSpPr>
              <p:nvPr/>
            </p:nvSpPr>
            <p:spPr bwMode="auto">
              <a:xfrm>
                <a:off x="8560" y="1592"/>
                <a:ext cx="471" cy="266"/>
              </a:xfrm>
              <a:custGeom>
                <a:avLst/>
                <a:gdLst>
                  <a:gd name="T0" fmla="*/ 89 w 1412"/>
                  <a:gd name="T1" fmla="*/ 176 h 798"/>
                  <a:gd name="T2" fmla="*/ 229 w 1412"/>
                  <a:gd name="T3" fmla="*/ 270 h 798"/>
                  <a:gd name="T4" fmla="*/ 391 w 1412"/>
                  <a:gd name="T5" fmla="*/ 271 h 798"/>
                  <a:gd name="T6" fmla="*/ 446 w 1412"/>
                  <a:gd name="T7" fmla="*/ 233 h 798"/>
                  <a:gd name="T8" fmla="*/ 549 w 1412"/>
                  <a:gd name="T9" fmla="*/ 356 h 798"/>
                  <a:gd name="T10" fmla="*/ 808 w 1412"/>
                  <a:gd name="T11" fmla="*/ 113 h 798"/>
                  <a:gd name="T12" fmla="*/ 908 w 1412"/>
                  <a:gd name="T13" fmla="*/ 125 h 798"/>
                  <a:gd name="T14" fmla="*/ 951 w 1412"/>
                  <a:gd name="T15" fmla="*/ 102 h 798"/>
                  <a:gd name="T16" fmla="*/ 1054 w 1412"/>
                  <a:gd name="T17" fmla="*/ 0 h 798"/>
                  <a:gd name="T18" fmla="*/ 1102 w 1412"/>
                  <a:gd name="T19" fmla="*/ 11 h 798"/>
                  <a:gd name="T20" fmla="*/ 1108 w 1412"/>
                  <a:gd name="T21" fmla="*/ 30 h 798"/>
                  <a:gd name="T22" fmla="*/ 1186 w 1412"/>
                  <a:gd name="T23" fmla="*/ 36 h 798"/>
                  <a:gd name="T24" fmla="*/ 1275 w 1412"/>
                  <a:gd name="T25" fmla="*/ 36 h 798"/>
                  <a:gd name="T26" fmla="*/ 1288 w 1412"/>
                  <a:gd name="T27" fmla="*/ 69 h 798"/>
                  <a:gd name="T28" fmla="*/ 1309 w 1412"/>
                  <a:gd name="T29" fmla="*/ 91 h 798"/>
                  <a:gd name="T30" fmla="*/ 1327 w 1412"/>
                  <a:gd name="T31" fmla="*/ 80 h 798"/>
                  <a:gd name="T32" fmla="*/ 1356 w 1412"/>
                  <a:gd name="T33" fmla="*/ 58 h 798"/>
                  <a:gd name="T34" fmla="*/ 1393 w 1412"/>
                  <a:gd name="T35" fmla="*/ 63 h 798"/>
                  <a:gd name="T36" fmla="*/ 1412 w 1412"/>
                  <a:gd name="T37" fmla="*/ 102 h 798"/>
                  <a:gd name="T38" fmla="*/ 1409 w 1412"/>
                  <a:gd name="T39" fmla="*/ 171 h 798"/>
                  <a:gd name="T40" fmla="*/ 1362 w 1412"/>
                  <a:gd name="T41" fmla="*/ 260 h 798"/>
                  <a:gd name="T42" fmla="*/ 1303 w 1412"/>
                  <a:gd name="T43" fmla="*/ 340 h 798"/>
                  <a:gd name="T44" fmla="*/ 1235 w 1412"/>
                  <a:gd name="T45" fmla="*/ 320 h 798"/>
                  <a:gd name="T46" fmla="*/ 1141 w 1412"/>
                  <a:gd name="T47" fmla="*/ 445 h 798"/>
                  <a:gd name="T48" fmla="*/ 1122 w 1412"/>
                  <a:gd name="T49" fmla="*/ 471 h 798"/>
                  <a:gd name="T50" fmla="*/ 1125 w 1412"/>
                  <a:gd name="T51" fmla="*/ 510 h 798"/>
                  <a:gd name="T52" fmla="*/ 1153 w 1412"/>
                  <a:gd name="T53" fmla="*/ 551 h 798"/>
                  <a:gd name="T54" fmla="*/ 1169 w 1412"/>
                  <a:gd name="T55" fmla="*/ 649 h 798"/>
                  <a:gd name="T56" fmla="*/ 1103 w 1412"/>
                  <a:gd name="T57" fmla="*/ 734 h 798"/>
                  <a:gd name="T58" fmla="*/ 996 w 1412"/>
                  <a:gd name="T59" fmla="*/ 665 h 798"/>
                  <a:gd name="T60" fmla="*/ 987 w 1412"/>
                  <a:gd name="T61" fmla="*/ 610 h 798"/>
                  <a:gd name="T62" fmla="*/ 952 w 1412"/>
                  <a:gd name="T63" fmla="*/ 575 h 798"/>
                  <a:gd name="T64" fmla="*/ 922 w 1412"/>
                  <a:gd name="T65" fmla="*/ 591 h 798"/>
                  <a:gd name="T66" fmla="*/ 910 w 1412"/>
                  <a:gd name="T67" fmla="*/ 643 h 798"/>
                  <a:gd name="T68" fmla="*/ 876 w 1412"/>
                  <a:gd name="T69" fmla="*/ 643 h 798"/>
                  <a:gd name="T70" fmla="*/ 830 w 1412"/>
                  <a:gd name="T71" fmla="*/ 634 h 798"/>
                  <a:gd name="T72" fmla="*/ 712 w 1412"/>
                  <a:gd name="T73" fmla="*/ 551 h 798"/>
                  <a:gd name="T74" fmla="*/ 436 w 1412"/>
                  <a:gd name="T75" fmla="*/ 502 h 798"/>
                  <a:gd name="T76" fmla="*/ 0 w 1412"/>
                  <a:gd name="T77" fmla="*/ 798 h 798"/>
                  <a:gd name="T78" fmla="*/ 2 w 1412"/>
                  <a:gd name="T79" fmla="*/ 510 h 798"/>
                  <a:gd name="T80" fmla="*/ 36 w 1412"/>
                  <a:gd name="T81" fmla="*/ 362 h 798"/>
                  <a:gd name="T82" fmla="*/ 86 w 1412"/>
                  <a:gd name="T83" fmla="*/ 307 h 798"/>
                  <a:gd name="T84" fmla="*/ 89 w 1412"/>
                  <a:gd name="T85" fmla="*/ 176 h 7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12" h="798">
                    <a:moveTo>
                      <a:pt x="89" y="176"/>
                    </a:moveTo>
                    <a:lnTo>
                      <a:pt x="229" y="270"/>
                    </a:lnTo>
                    <a:lnTo>
                      <a:pt x="391" y="271"/>
                    </a:lnTo>
                    <a:lnTo>
                      <a:pt x="446" y="233"/>
                    </a:lnTo>
                    <a:lnTo>
                      <a:pt x="549" y="356"/>
                    </a:lnTo>
                    <a:lnTo>
                      <a:pt x="808" y="113"/>
                    </a:lnTo>
                    <a:lnTo>
                      <a:pt x="908" y="125"/>
                    </a:lnTo>
                    <a:lnTo>
                      <a:pt x="951" y="102"/>
                    </a:lnTo>
                    <a:lnTo>
                      <a:pt x="1054" y="0"/>
                    </a:lnTo>
                    <a:lnTo>
                      <a:pt x="1102" y="11"/>
                    </a:lnTo>
                    <a:lnTo>
                      <a:pt x="1108" y="30"/>
                    </a:lnTo>
                    <a:lnTo>
                      <a:pt x="1186" y="36"/>
                    </a:lnTo>
                    <a:lnTo>
                      <a:pt x="1275" y="36"/>
                    </a:lnTo>
                    <a:lnTo>
                      <a:pt x="1288" y="69"/>
                    </a:lnTo>
                    <a:lnTo>
                      <a:pt x="1309" y="91"/>
                    </a:lnTo>
                    <a:lnTo>
                      <a:pt x="1327" y="80"/>
                    </a:lnTo>
                    <a:lnTo>
                      <a:pt x="1356" y="58"/>
                    </a:lnTo>
                    <a:lnTo>
                      <a:pt x="1393" y="63"/>
                    </a:lnTo>
                    <a:lnTo>
                      <a:pt x="1412" y="102"/>
                    </a:lnTo>
                    <a:lnTo>
                      <a:pt x="1409" y="171"/>
                    </a:lnTo>
                    <a:lnTo>
                      <a:pt x="1362" y="260"/>
                    </a:lnTo>
                    <a:lnTo>
                      <a:pt x="1303" y="340"/>
                    </a:lnTo>
                    <a:lnTo>
                      <a:pt x="1235" y="320"/>
                    </a:lnTo>
                    <a:lnTo>
                      <a:pt x="1141" y="445"/>
                    </a:lnTo>
                    <a:lnTo>
                      <a:pt x="1122" y="471"/>
                    </a:lnTo>
                    <a:lnTo>
                      <a:pt x="1125" y="510"/>
                    </a:lnTo>
                    <a:lnTo>
                      <a:pt x="1153" y="551"/>
                    </a:lnTo>
                    <a:lnTo>
                      <a:pt x="1169" y="649"/>
                    </a:lnTo>
                    <a:lnTo>
                      <a:pt x="1103" y="734"/>
                    </a:lnTo>
                    <a:lnTo>
                      <a:pt x="996" y="665"/>
                    </a:lnTo>
                    <a:lnTo>
                      <a:pt x="987" y="610"/>
                    </a:lnTo>
                    <a:lnTo>
                      <a:pt x="952" y="575"/>
                    </a:lnTo>
                    <a:lnTo>
                      <a:pt x="922" y="591"/>
                    </a:lnTo>
                    <a:lnTo>
                      <a:pt x="910" y="643"/>
                    </a:lnTo>
                    <a:lnTo>
                      <a:pt x="876" y="643"/>
                    </a:lnTo>
                    <a:lnTo>
                      <a:pt x="830" y="634"/>
                    </a:lnTo>
                    <a:lnTo>
                      <a:pt x="712" y="551"/>
                    </a:lnTo>
                    <a:lnTo>
                      <a:pt x="436" y="502"/>
                    </a:lnTo>
                    <a:lnTo>
                      <a:pt x="0" y="798"/>
                    </a:lnTo>
                    <a:lnTo>
                      <a:pt x="2" y="510"/>
                    </a:lnTo>
                    <a:lnTo>
                      <a:pt x="36" y="362"/>
                    </a:lnTo>
                    <a:lnTo>
                      <a:pt x="86" y="307"/>
                    </a:lnTo>
                    <a:lnTo>
                      <a:pt x="89" y="176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374" name="Freeform 22"/>
              <p:cNvSpPr>
                <a:spLocks noChangeAspect="1"/>
              </p:cNvSpPr>
              <p:nvPr/>
            </p:nvSpPr>
            <p:spPr bwMode="auto">
              <a:xfrm>
                <a:off x="8567" y="1521"/>
                <a:ext cx="274" cy="190"/>
              </a:xfrm>
              <a:custGeom>
                <a:avLst/>
                <a:gdLst>
                  <a:gd name="T0" fmla="*/ 69 w 821"/>
                  <a:gd name="T1" fmla="*/ 390 h 569"/>
                  <a:gd name="T2" fmla="*/ 209 w 821"/>
                  <a:gd name="T3" fmla="*/ 481 h 569"/>
                  <a:gd name="T4" fmla="*/ 372 w 821"/>
                  <a:gd name="T5" fmla="*/ 484 h 569"/>
                  <a:gd name="T6" fmla="*/ 427 w 821"/>
                  <a:gd name="T7" fmla="*/ 446 h 569"/>
                  <a:gd name="T8" fmla="*/ 531 w 821"/>
                  <a:gd name="T9" fmla="*/ 569 h 569"/>
                  <a:gd name="T10" fmla="*/ 787 w 821"/>
                  <a:gd name="T11" fmla="*/ 323 h 569"/>
                  <a:gd name="T12" fmla="*/ 821 w 821"/>
                  <a:gd name="T13" fmla="*/ 284 h 569"/>
                  <a:gd name="T14" fmla="*/ 804 w 821"/>
                  <a:gd name="T15" fmla="*/ 170 h 569"/>
                  <a:gd name="T16" fmla="*/ 633 w 821"/>
                  <a:gd name="T17" fmla="*/ 14 h 569"/>
                  <a:gd name="T18" fmla="*/ 441 w 821"/>
                  <a:gd name="T19" fmla="*/ 20 h 569"/>
                  <a:gd name="T20" fmla="*/ 435 w 821"/>
                  <a:gd name="T21" fmla="*/ 45 h 569"/>
                  <a:gd name="T22" fmla="*/ 324 w 821"/>
                  <a:gd name="T23" fmla="*/ 54 h 569"/>
                  <a:gd name="T24" fmla="*/ 239 w 821"/>
                  <a:gd name="T25" fmla="*/ 0 h 569"/>
                  <a:gd name="T26" fmla="*/ 215 w 821"/>
                  <a:gd name="T27" fmla="*/ 0 h 569"/>
                  <a:gd name="T28" fmla="*/ 98 w 821"/>
                  <a:gd name="T29" fmla="*/ 73 h 569"/>
                  <a:gd name="T30" fmla="*/ 0 w 821"/>
                  <a:gd name="T31" fmla="*/ 212 h 569"/>
                  <a:gd name="T32" fmla="*/ 13 w 821"/>
                  <a:gd name="T33" fmla="*/ 273 h 569"/>
                  <a:gd name="T34" fmla="*/ 68 w 821"/>
                  <a:gd name="T35" fmla="*/ 368 h 569"/>
                  <a:gd name="T36" fmla="*/ 69 w 821"/>
                  <a:gd name="T37" fmla="*/ 390 h 5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21" h="569">
                    <a:moveTo>
                      <a:pt x="69" y="390"/>
                    </a:moveTo>
                    <a:lnTo>
                      <a:pt x="209" y="481"/>
                    </a:lnTo>
                    <a:lnTo>
                      <a:pt x="372" y="484"/>
                    </a:lnTo>
                    <a:lnTo>
                      <a:pt x="427" y="446"/>
                    </a:lnTo>
                    <a:lnTo>
                      <a:pt x="531" y="569"/>
                    </a:lnTo>
                    <a:lnTo>
                      <a:pt x="787" y="323"/>
                    </a:lnTo>
                    <a:lnTo>
                      <a:pt x="821" y="284"/>
                    </a:lnTo>
                    <a:lnTo>
                      <a:pt x="804" y="170"/>
                    </a:lnTo>
                    <a:lnTo>
                      <a:pt x="633" y="14"/>
                    </a:lnTo>
                    <a:lnTo>
                      <a:pt x="441" y="20"/>
                    </a:lnTo>
                    <a:lnTo>
                      <a:pt x="435" y="45"/>
                    </a:lnTo>
                    <a:lnTo>
                      <a:pt x="324" y="54"/>
                    </a:lnTo>
                    <a:lnTo>
                      <a:pt x="239" y="0"/>
                    </a:lnTo>
                    <a:lnTo>
                      <a:pt x="215" y="0"/>
                    </a:lnTo>
                    <a:lnTo>
                      <a:pt x="98" y="73"/>
                    </a:lnTo>
                    <a:lnTo>
                      <a:pt x="0" y="212"/>
                    </a:lnTo>
                    <a:lnTo>
                      <a:pt x="13" y="273"/>
                    </a:lnTo>
                    <a:lnTo>
                      <a:pt x="68" y="368"/>
                    </a:lnTo>
                    <a:lnTo>
                      <a:pt x="69" y="390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375" name="Freeform 23"/>
              <p:cNvSpPr>
                <a:spLocks noChangeAspect="1"/>
              </p:cNvSpPr>
              <p:nvPr/>
            </p:nvSpPr>
            <p:spPr bwMode="auto">
              <a:xfrm>
                <a:off x="9252" y="327"/>
                <a:ext cx="473" cy="286"/>
              </a:xfrm>
              <a:custGeom>
                <a:avLst/>
                <a:gdLst>
                  <a:gd name="T0" fmla="*/ 52 w 1420"/>
                  <a:gd name="T1" fmla="*/ 405 h 859"/>
                  <a:gd name="T2" fmla="*/ 84 w 1420"/>
                  <a:gd name="T3" fmla="*/ 161 h 859"/>
                  <a:gd name="T4" fmla="*/ 67 w 1420"/>
                  <a:gd name="T5" fmla="*/ 136 h 859"/>
                  <a:gd name="T6" fmla="*/ 40 w 1420"/>
                  <a:gd name="T7" fmla="*/ 136 h 859"/>
                  <a:gd name="T8" fmla="*/ 0 w 1420"/>
                  <a:gd name="T9" fmla="*/ 77 h 859"/>
                  <a:gd name="T10" fmla="*/ 36 w 1420"/>
                  <a:gd name="T11" fmla="*/ 75 h 859"/>
                  <a:gd name="T12" fmla="*/ 50 w 1420"/>
                  <a:gd name="T13" fmla="*/ 57 h 859"/>
                  <a:gd name="T14" fmla="*/ 98 w 1420"/>
                  <a:gd name="T15" fmla="*/ 55 h 859"/>
                  <a:gd name="T16" fmla="*/ 111 w 1420"/>
                  <a:gd name="T17" fmla="*/ 65 h 859"/>
                  <a:gd name="T18" fmla="*/ 135 w 1420"/>
                  <a:gd name="T19" fmla="*/ 47 h 859"/>
                  <a:gd name="T20" fmla="*/ 181 w 1420"/>
                  <a:gd name="T21" fmla="*/ 45 h 859"/>
                  <a:gd name="T22" fmla="*/ 246 w 1420"/>
                  <a:gd name="T23" fmla="*/ 0 h 859"/>
                  <a:gd name="T24" fmla="*/ 290 w 1420"/>
                  <a:gd name="T25" fmla="*/ 45 h 859"/>
                  <a:gd name="T26" fmla="*/ 412 w 1420"/>
                  <a:gd name="T27" fmla="*/ 63 h 859"/>
                  <a:gd name="T28" fmla="*/ 479 w 1420"/>
                  <a:gd name="T29" fmla="*/ 84 h 859"/>
                  <a:gd name="T30" fmla="*/ 584 w 1420"/>
                  <a:gd name="T31" fmla="*/ 73 h 859"/>
                  <a:gd name="T32" fmla="*/ 630 w 1420"/>
                  <a:gd name="T33" fmla="*/ 28 h 859"/>
                  <a:gd name="T34" fmla="*/ 834 w 1420"/>
                  <a:gd name="T35" fmla="*/ 28 h 859"/>
                  <a:gd name="T36" fmla="*/ 867 w 1420"/>
                  <a:gd name="T37" fmla="*/ 43 h 859"/>
                  <a:gd name="T38" fmla="*/ 1109 w 1420"/>
                  <a:gd name="T39" fmla="*/ 30 h 859"/>
                  <a:gd name="T40" fmla="*/ 1113 w 1420"/>
                  <a:gd name="T41" fmla="*/ 80 h 859"/>
                  <a:gd name="T42" fmla="*/ 1162 w 1420"/>
                  <a:gd name="T43" fmla="*/ 172 h 859"/>
                  <a:gd name="T44" fmla="*/ 1181 w 1420"/>
                  <a:gd name="T45" fmla="*/ 213 h 859"/>
                  <a:gd name="T46" fmla="*/ 1177 w 1420"/>
                  <a:gd name="T47" fmla="*/ 311 h 859"/>
                  <a:gd name="T48" fmla="*/ 1192 w 1420"/>
                  <a:gd name="T49" fmla="*/ 340 h 859"/>
                  <a:gd name="T50" fmla="*/ 1225 w 1420"/>
                  <a:gd name="T51" fmla="*/ 346 h 859"/>
                  <a:gd name="T52" fmla="*/ 1233 w 1420"/>
                  <a:gd name="T53" fmla="*/ 332 h 859"/>
                  <a:gd name="T54" fmla="*/ 1273 w 1420"/>
                  <a:gd name="T55" fmla="*/ 328 h 859"/>
                  <a:gd name="T56" fmla="*/ 1297 w 1420"/>
                  <a:gd name="T57" fmla="*/ 334 h 859"/>
                  <a:gd name="T58" fmla="*/ 1418 w 1420"/>
                  <a:gd name="T59" fmla="*/ 477 h 859"/>
                  <a:gd name="T60" fmla="*/ 1420 w 1420"/>
                  <a:gd name="T61" fmla="*/ 569 h 859"/>
                  <a:gd name="T62" fmla="*/ 1241 w 1420"/>
                  <a:gd name="T63" fmla="*/ 451 h 859"/>
                  <a:gd name="T64" fmla="*/ 1208 w 1420"/>
                  <a:gd name="T65" fmla="*/ 463 h 859"/>
                  <a:gd name="T66" fmla="*/ 1192 w 1420"/>
                  <a:gd name="T67" fmla="*/ 477 h 859"/>
                  <a:gd name="T68" fmla="*/ 1190 w 1420"/>
                  <a:gd name="T69" fmla="*/ 513 h 859"/>
                  <a:gd name="T70" fmla="*/ 1202 w 1420"/>
                  <a:gd name="T71" fmla="*/ 554 h 859"/>
                  <a:gd name="T72" fmla="*/ 1196 w 1420"/>
                  <a:gd name="T73" fmla="*/ 573 h 859"/>
                  <a:gd name="T74" fmla="*/ 1143 w 1420"/>
                  <a:gd name="T75" fmla="*/ 590 h 859"/>
                  <a:gd name="T76" fmla="*/ 1125 w 1420"/>
                  <a:gd name="T77" fmla="*/ 592 h 859"/>
                  <a:gd name="T78" fmla="*/ 975 w 1420"/>
                  <a:gd name="T79" fmla="*/ 714 h 859"/>
                  <a:gd name="T80" fmla="*/ 907 w 1420"/>
                  <a:gd name="T81" fmla="*/ 752 h 859"/>
                  <a:gd name="T82" fmla="*/ 858 w 1420"/>
                  <a:gd name="T83" fmla="*/ 742 h 859"/>
                  <a:gd name="T84" fmla="*/ 818 w 1420"/>
                  <a:gd name="T85" fmla="*/ 679 h 859"/>
                  <a:gd name="T86" fmla="*/ 709 w 1420"/>
                  <a:gd name="T87" fmla="*/ 848 h 859"/>
                  <a:gd name="T88" fmla="*/ 677 w 1420"/>
                  <a:gd name="T89" fmla="*/ 842 h 859"/>
                  <a:gd name="T90" fmla="*/ 662 w 1420"/>
                  <a:gd name="T91" fmla="*/ 827 h 859"/>
                  <a:gd name="T92" fmla="*/ 626 w 1420"/>
                  <a:gd name="T93" fmla="*/ 833 h 859"/>
                  <a:gd name="T94" fmla="*/ 602 w 1420"/>
                  <a:gd name="T95" fmla="*/ 852 h 859"/>
                  <a:gd name="T96" fmla="*/ 519 w 1420"/>
                  <a:gd name="T97" fmla="*/ 859 h 859"/>
                  <a:gd name="T98" fmla="*/ 505 w 1420"/>
                  <a:gd name="T99" fmla="*/ 842 h 859"/>
                  <a:gd name="T100" fmla="*/ 492 w 1420"/>
                  <a:gd name="T101" fmla="*/ 722 h 859"/>
                  <a:gd name="T102" fmla="*/ 426 w 1420"/>
                  <a:gd name="T103" fmla="*/ 627 h 859"/>
                  <a:gd name="T104" fmla="*/ 317 w 1420"/>
                  <a:gd name="T105" fmla="*/ 607 h 859"/>
                  <a:gd name="T106" fmla="*/ 244 w 1420"/>
                  <a:gd name="T107" fmla="*/ 536 h 859"/>
                  <a:gd name="T108" fmla="*/ 211 w 1420"/>
                  <a:gd name="T109" fmla="*/ 530 h 859"/>
                  <a:gd name="T110" fmla="*/ 52 w 1420"/>
                  <a:gd name="T111" fmla="*/ 405 h 8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420" h="859">
                    <a:moveTo>
                      <a:pt x="52" y="405"/>
                    </a:moveTo>
                    <a:lnTo>
                      <a:pt x="84" y="161"/>
                    </a:lnTo>
                    <a:lnTo>
                      <a:pt x="67" y="136"/>
                    </a:lnTo>
                    <a:lnTo>
                      <a:pt x="40" y="136"/>
                    </a:lnTo>
                    <a:lnTo>
                      <a:pt x="0" y="77"/>
                    </a:lnTo>
                    <a:lnTo>
                      <a:pt x="36" y="75"/>
                    </a:lnTo>
                    <a:lnTo>
                      <a:pt x="50" y="57"/>
                    </a:lnTo>
                    <a:lnTo>
                      <a:pt x="98" y="55"/>
                    </a:lnTo>
                    <a:lnTo>
                      <a:pt x="111" y="65"/>
                    </a:lnTo>
                    <a:lnTo>
                      <a:pt x="135" y="47"/>
                    </a:lnTo>
                    <a:lnTo>
                      <a:pt x="181" y="45"/>
                    </a:lnTo>
                    <a:lnTo>
                      <a:pt x="246" y="0"/>
                    </a:lnTo>
                    <a:lnTo>
                      <a:pt x="290" y="45"/>
                    </a:lnTo>
                    <a:lnTo>
                      <a:pt x="412" y="63"/>
                    </a:lnTo>
                    <a:lnTo>
                      <a:pt x="479" y="84"/>
                    </a:lnTo>
                    <a:lnTo>
                      <a:pt x="584" y="73"/>
                    </a:lnTo>
                    <a:lnTo>
                      <a:pt x="630" y="28"/>
                    </a:lnTo>
                    <a:lnTo>
                      <a:pt x="834" y="28"/>
                    </a:lnTo>
                    <a:lnTo>
                      <a:pt x="867" y="43"/>
                    </a:lnTo>
                    <a:lnTo>
                      <a:pt x="1109" y="30"/>
                    </a:lnTo>
                    <a:lnTo>
                      <a:pt x="1113" y="80"/>
                    </a:lnTo>
                    <a:lnTo>
                      <a:pt x="1162" y="172"/>
                    </a:lnTo>
                    <a:lnTo>
                      <a:pt x="1181" y="213"/>
                    </a:lnTo>
                    <a:lnTo>
                      <a:pt x="1177" y="311"/>
                    </a:lnTo>
                    <a:lnTo>
                      <a:pt x="1192" y="340"/>
                    </a:lnTo>
                    <a:lnTo>
                      <a:pt x="1225" y="346"/>
                    </a:lnTo>
                    <a:lnTo>
                      <a:pt x="1233" y="332"/>
                    </a:lnTo>
                    <a:lnTo>
                      <a:pt x="1273" y="328"/>
                    </a:lnTo>
                    <a:lnTo>
                      <a:pt x="1297" y="334"/>
                    </a:lnTo>
                    <a:lnTo>
                      <a:pt x="1418" y="477"/>
                    </a:lnTo>
                    <a:lnTo>
                      <a:pt x="1420" y="569"/>
                    </a:lnTo>
                    <a:lnTo>
                      <a:pt x="1241" y="451"/>
                    </a:lnTo>
                    <a:lnTo>
                      <a:pt x="1208" y="463"/>
                    </a:lnTo>
                    <a:lnTo>
                      <a:pt x="1192" y="477"/>
                    </a:lnTo>
                    <a:lnTo>
                      <a:pt x="1190" y="513"/>
                    </a:lnTo>
                    <a:lnTo>
                      <a:pt x="1202" y="554"/>
                    </a:lnTo>
                    <a:lnTo>
                      <a:pt x="1196" y="573"/>
                    </a:lnTo>
                    <a:lnTo>
                      <a:pt x="1143" y="590"/>
                    </a:lnTo>
                    <a:lnTo>
                      <a:pt x="1125" y="592"/>
                    </a:lnTo>
                    <a:lnTo>
                      <a:pt x="975" y="714"/>
                    </a:lnTo>
                    <a:lnTo>
                      <a:pt x="907" y="752"/>
                    </a:lnTo>
                    <a:lnTo>
                      <a:pt x="858" y="742"/>
                    </a:lnTo>
                    <a:lnTo>
                      <a:pt x="818" y="679"/>
                    </a:lnTo>
                    <a:lnTo>
                      <a:pt x="709" y="848"/>
                    </a:lnTo>
                    <a:lnTo>
                      <a:pt x="677" y="842"/>
                    </a:lnTo>
                    <a:lnTo>
                      <a:pt x="662" y="827"/>
                    </a:lnTo>
                    <a:lnTo>
                      <a:pt x="626" y="833"/>
                    </a:lnTo>
                    <a:lnTo>
                      <a:pt x="602" y="852"/>
                    </a:lnTo>
                    <a:lnTo>
                      <a:pt x="519" y="859"/>
                    </a:lnTo>
                    <a:lnTo>
                      <a:pt x="505" y="842"/>
                    </a:lnTo>
                    <a:lnTo>
                      <a:pt x="492" y="722"/>
                    </a:lnTo>
                    <a:lnTo>
                      <a:pt x="426" y="627"/>
                    </a:lnTo>
                    <a:lnTo>
                      <a:pt x="317" y="607"/>
                    </a:lnTo>
                    <a:lnTo>
                      <a:pt x="244" y="536"/>
                    </a:lnTo>
                    <a:lnTo>
                      <a:pt x="211" y="530"/>
                    </a:lnTo>
                    <a:lnTo>
                      <a:pt x="52" y="405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376" name="Freeform 24"/>
              <p:cNvSpPr>
                <a:spLocks noChangeAspect="1"/>
              </p:cNvSpPr>
              <p:nvPr/>
            </p:nvSpPr>
            <p:spPr bwMode="auto">
              <a:xfrm>
                <a:off x="9257" y="462"/>
                <a:ext cx="553" cy="261"/>
              </a:xfrm>
              <a:custGeom>
                <a:avLst/>
                <a:gdLst>
                  <a:gd name="T0" fmla="*/ 0 w 1659"/>
                  <a:gd name="T1" fmla="*/ 155 h 784"/>
                  <a:gd name="T2" fmla="*/ 35 w 1659"/>
                  <a:gd name="T3" fmla="*/ 0 h 784"/>
                  <a:gd name="T4" fmla="*/ 195 w 1659"/>
                  <a:gd name="T5" fmla="*/ 125 h 784"/>
                  <a:gd name="T6" fmla="*/ 229 w 1659"/>
                  <a:gd name="T7" fmla="*/ 130 h 784"/>
                  <a:gd name="T8" fmla="*/ 299 w 1659"/>
                  <a:gd name="T9" fmla="*/ 202 h 784"/>
                  <a:gd name="T10" fmla="*/ 410 w 1659"/>
                  <a:gd name="T11" fmla="*/ 221 h 784"/>
                  <a:gd name="T12" fmla="*/ 477 w 1659"/>
                  <a:gd name="T13" fmla="*/ 321 h 784"/>
                  <a:gd name="T14" fmla="*/ 490 w 1659"/>
                  <a:gd name="T15" fmla="*/ 439 h 784"/>
                  <a:gd name="T16" fmla="*/ 505 w 1659"/>
                  <a:gd name="T17" fmla="*/ 457 h 784"/>
                  <a:gd name="T18" fmla="*/ 585 w 1659"/>
                  <a:gd name="T19" fmla="*/ 449 h 784"/>
                  <a:gd name="T20" fmla="*/ 609 w 1659"/>
                  <a:gd name="T21" fmla="*/ 428 h 784"/>
                  <a:gd name="T22" fmla="*/ 644 w 1659"/>
                  <a:gd name="T23" fmla="*/ 423 h 784"/>
                  <a:gd name="T24" fmla="*/ 660 w 1659"/>
                  <a:gd name="T25" fmla="*/ 436 h 784"/>
                  <a:gd name="T26" fmla="*/ 696 w 1659"/>
                  <a:gd name="T27" fmla="*/ 443 h 784"/>
                  <a:gd name="T28" fmla="*/ 802 w 1659"/>
                  <a:gd name="T29" fmla="*/ 277 h 784"/>
                  <a:gd name="T30" fmla="*/ 842 w 1659"/>
                  <a:gd name="T31" fmla="*/ 337 h 784"/>
                  <a:gd name="T32" fmla="*/ 892 w 1659"/>
                  <a:gd name="T33" fmla="*/ 346 h 784"/>
                  <a:gd name="T34" fmla="*/ 959 w 1659"/>
                  <a:gd name="T35" fmla="*/ 309 h 784"/>
                  <a:gd name="T36" fmla="*/ 1108 w 1659"/>
                  <a:gd name="T37" fmla="*/ 186 h 784"/>
                  <a:gd name="T38" fmla="*/ 1125 w 1659"/>
                  <a:gd name="T39" fmla="*/ 185 h 784"/>
                  <a:gd name="T40" fmla="*/ 1180 w 1659"/>
                  <a:gd name="T41" fmla="*/ 168 h 784"/>
                  <a:gd name="T42" fmla="*/ 1188 w 1659"/>
                  <a:gd name="T43" fmla="*/ 150 h 784"/>
                  <a:gd name="T44" fmla="*/ 1175 w 1659"/>
                  <a:gd name="T45" fmla="*/ 112 h 784"/>
                  <a:gd name="T46" fmla="*/ 1177 w 1659"/>
                  <a:gd name="T47" fmla="*/ 72 h 784"/>
                  <a:gd name="T48" fmla="*/ 1191 w 1659"/>
                  <a:gd name="T49" fmla="*/ 59 h 784"/>
                  <a:gd name="T50" fmla="*/ 1223 w 1659"/>
                  <a:gd name="T51" fmla="*/ 47 h 784"/>
                  <a:gd name="T52" fmla="*/ 1403 w 1659"/>
                  <a:gd name="T53" fmla="*/ 162 h 784"/>
                  <a:gd name="T54" fmla="*/ 1659 w 1659"/>
                  <a:gd name="T55" fmla="*/ 502 h 784"/>
                  <a:gd name="T56" fmla="*/ 1357 w 1659"/>
                  <a:gd name="T57" fmla="*/ 435 h 784"/>
                  <a:gd name="T58" fmla="*/ 1271 w 1659"/>
                  <a:gd name="T59" fmla="*/ 437 h 784"/>
                  <a:gd name="T60" fmla="*/ 924 w 1659"/>
                  <a:gd name="T61" fmla="*/ 735 h 784"/>
                  <a:gd name="T62" fmla="*/ 899 w 1659"/>
                  <a:gd name="T63" fmla="*/ 731 h 784"/>
                  <a:gd name="T64" fmla="*/ 778 w 1659"/>
                  <a:gd name="T65" fmla="*/ 668 h 784"/>
                  <a:gd name="T66" fmla="*/ 765 w 1659"/>
                  <a:gd name="T67" fmla="*/ 674 h 784"/>
                  <a:gd name="T68" fmla="*/ 762 w 1659"/>
                  <a:gd name="T69" fmla="*/ 784 h 784"/>
                  <a:gd name="T70" fmla="*/ 733 w 1659"/>
                  <a:gd name="T71" fmla="*/ 782 h 784"/>
                  <a:gd name="T72" fmla="*/ 695 w 1659"/>
                  <a:gd name="T73" fmla="*/ 778 h 784"/>
                  <a:gd name="T74" fmla="*/ 615 w 1659"/>
                  <a:gd name="T75" fmla="*/ 726 h 784"/>
                  <a:gd name="T76" fmla="*/ 558 w 1659"/>
                  <a:gd name="T77" fmla="*/ 717 h 784"/>
                  <a:gd name="T78" fmla="*/ 541 w 1659"/>
                  <a:gd name="T79" fmla="*/ 740 h 784"/>
                  <a:gd name="T80" fmla="*/ 520 w 1659"/>
                  <a:gd name="T81" fmla="*/ 734 h 784"/>
                  <a:gd name="T82" fmla="*/ 479 w 1659"/>
                  <a:gd name="T83" fmla="*/ 691 h 784"/>
                  <a:gd name="T84" fmla="*/ 403 w 1659"/>
                  <a:gd name="T85" fmla="*/ 687 h 784"/>
                  <a:gd name="T86" fmla="*/ 335 w 1659"/>
                  <a:gd name="T87" fmla="*/ 578 h 784"/>
                  <a:gd name="T88" fmla="*/ 297 w 1659"/>
                  <a:gd name="T89" fmla="*/ 570 h 784"/>
                  <a:gd name="T90" fmla="*/ 209 w 1659"/>
                  <a:gd name="T91" fmla="*/ 405 h 784"/>
                  <a:gd name="T92" fmla="*/ 179 w 1659"/>
                  <a:gd name="T93" fmla="*/ 367 h 784"/>
                  <a:gd name="T94" fmla="*/ 170 w 1659"/>
                  <a:gd name="T95" fmla="*/ 269 h 784"/>
                  <a:gd name="T96" fmla="*/ 86 w 1659"/>
                  <a:gd name="T97" fmla="*/ 189 h 784"/>
                  <a:gd name="T98" fmla="*/ 27 w 1659"/>
                  <a:gd name="T99" fmla="*/ 181 h 784"/>
                  <a:gd name="T100" fmla="*/ 0 w 1659"/>
                  <a:gd name="T101" fmla="*/ 155 h 7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659" h="784">
                    <a:moveTo>
                      <a:pt x="0" y="155"/>
                    </a:moveTo>
                    <a:lnTo>
                      <a:pt x="35" y="0"/>
                    </a:lnTo>
                    <a:lnTo>
                      <a:pt x="195" y="125"/>
                    </a:lnTo>
                    <a:lnTo>
                      <a:pt x="229" y="130"/>
                    </a:lnTo>
                    <a:lnTo>
                      <a:pt x="299" y="202"/>
                    </a:lnTo>
                    <a:lnTo>
                      <a:pt x="410" y="221"/>
                    </a:lnTo>
                    <a:lnTo>
                      <a:pt x="477" y="321"/>
                    </a:lnTo>
                    <a:lnTo>
                      <a:pt x="490" y="439"/>
                    </a:lnTo>
                    <a:lnTo>
                      <a:pt x="505" y="457"/>
                    </a:lnTo>
                    <a:lnTo>
                      <a:pt x="585" y="449"/>
                    </a:lnTo>
                    <a:lnTo>
                      <a:pt x="609" y="428"/>
                    </a:lnTo>
                    <a:lnTo>
                      <a:pt x="644" y="423"/>
                    </a:lnTo>
                    <a:lnTo>
                      <a:pt x="660" y="436"/>
                    </a:lnTo>
                    <a:lnTo>
                      <a:pt x="696" y="443"/>
                    </a:lnTo>
                    <a:lnTo>
                      <a:pt x="802" y="277"/>
                    </a:lnTo>
                    <a:lnTo>
                      <a:pt x="842" y="337"/>
                    </a:lnTo>
                    <a:lnTo>
                      <a:pt x="892" y="346"/>
                    </a:lnTo>
                    <a:lnTo>
                      <a:pt x="959" y="309"/>
                    </a:lnTo>
                    <a:lnTo>
                      <a:pt x="1108" y="186"/>
                    </a:lnTo>
                    <a:lnTo>
                      <a:pt x="1125" y="185"/>
                    </a:lnTo>
                    <a:lnTo>
                      <a:pt x="1180" y="168"/>
                    </a:lnTo>
                    <a:lnTo>
                      <a:pt x="1188" y="150"/>
                    </a:lnTo>
                    <a:lnTo>
                      <a:pt x="1175" y="112"/>
                    </a:lnTo>
                    <a:lnTo>
                      <a:pt x="1177" y="72"/>
                    </a:lnTo>
                    <a:lnTo>
                      <a:pt x="1191" y="59"/>
                    </a:lnTo>
                    <a:lnTo>
                      <a:pt x="1223" y="47"/>
                    </a:lnTo>
                    <a:lnTo>
                      <a:pt x="1403" y="162"/>
                    </a:lnTo>
                    <a:lnTo>
                      <a:pt x="1659" y="502"/>
                    </a:lnTo>
                    <a:lnTo>
                      <a:pt x="1357" y="435"/>
                    </a:lnTo>
                    <a:lnTo>
                      <a:pt x="1271" y="437"/>
                    </a:lnTo>
                    <a:lnTo>
                      <a:pt x="924" y="735"/>
                    </a:lnTo>
                    <a:lnTo>
                      <a:pt x="899" y="731"/>
                    </a:lnTo>
                    <a:lnTo>
                      <a:pt x="778" y="668"/>
                    </a:lnTo>
                    <a:lnTo>
                      <a:pt x="765" y="674"/>
                    </a:lnTo>
                    <a:lnTo>
                      <a:pt x="762" y="784"/>
                    </a:lnTo>
                    <a:lnTo>
                      <a:pt x="733" y="782"/>
                    </a:lnTo>
                    <a:lnTo>
                      <a:pt x="695" y="778"/>
                    </a:lnTo>
                    <a:lnTo>
                      <a:pt x="615" y="726"/>
                    </a:lnTo>
                    <a:lnTo>
                      <a:pt x="558" y="717"/>
                    </a:lnTo>
                    <a:lnTo>
                      <a:pt x="541" y="740"/>
                    </a:lnTo>
                    <a:lnTo>
                      <a:pt x="520" y="734"/>
                    </a:lnTo>
                    <a:lnTo>
                      <a:pt x="479" y="691"/>
                    </a:lnTo>
                    <a:lnTo>
                      <a:pt x="403" y="687"/>
                    </a:lnTo>
                    <a:lnTo>
                      <a:pt x="335" y="578"/>
                    </a:lnTo>
                    <a:lnTo>
                      <a:pt x="297" y="570"/>
                    </a:lnTo>
                    <a:lnTo>
                      <a:pt x="209" y="405"/>
                    </a:lnTo>
                    <a:lnTo>
                      <a:pt x="179" y="367"/>
                    </a:lnTo>
                    <a:lnTo>
                      <a:pt x="170" y="269"/>
                    </a:lnTo>
                    <a:lnTo>
                      <a:pt x="86" y="189"/>
                    </a:lnTo>
                    <a:lnTo>
                      <a:pt x="27" y="181"/>
                    </a:lnTo>
                    <a:lnTo>
                      <a:pt x="0" y="155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377" name="Freeform 25"/>
              <p:cNvSpPr>
                <a:spLocks noChangeAspect="1"/>
              </p:cNvSpPr>
              <p:nvPr/>
            </p:nvSpPr>
            <p:spPr bwMode="auto">
              <a:xfrm>
                <a:off x="9184" y="513"/>
                <a:ext cx="255" cy="367"/>
              </a:xfrm>
              <a:custGeom>
                <a:avLst/>
                <a:gdLst>
                  <a:gd name="T0" fmla="*/ 0 w 763"/>
                  <a:gd name="T1" fmla="*/ 83 h 1099"/>
                  <a:gd name="T2" fmla="*/ 219 w 763"/>
                  <a:gd name="T3" fmla="*/ 0 h 1099"/>
                  <a:gd name="T4" fmla="*/ 247 w 763"/>
                  <a:gd name="T5" fmla="*/ 29 h 1099"/>
                  <a:gd name="T6" fmla="*/ 304 w 763"/>
                  <a:gd name="T7" fmla="*/ 35 h 1099"/>
                  <a:gd name="T8" fmla="*/ 388 w 763"/>
                  <a:gd name="T9" fmla="*/ 113 h 1099"/>
                  <a:gd name="T10" fmla="*/ 397 w 763"/>
                  <a:gd name="T11" fmla="*/ 207 h 1099"/>
                  <a:gd name="T12" fmla="*/ 430 w 763"/>
                  <a:gd name="T13" fmla="*/ 255 h 1099"/>
                  <a:gd name="T14" fmla="*/ 515 w 763"/>
                  <a:gd name="T15" fmla="*/ 417 h 1099"/>
                  <a:gd name="T16" fmla="*/ 552 w 763"/>
                  <a:gd name="T17" fmla="*/ 424 h 1099"/>
                  <a:gd name="T18" fmla="*/ 621 w 763"/>
                  <a:gd name="T19" fmla="*/ 533 h 1099"/>
                  <a:gd name="T20" fmla="*/ 695 w 763"/>
                  <a:gd name="T21" fmla="*/ 539 h 1099"/>
                  <a:gd name="T22" fmla="*/ 740 w 763"/>
                  <a:gd name="T23" fmla="*/ 581 h 1099"/>
                  <a:gd name="T24" fmla="*/ 760 w 763"/>
                  <a:gd name="T25" fmla="*/ 587 h 1099"/>
                  <a:gd name="T26" fmla="*/ 763 w 763"/>
                  <a:gd name="T27" fmla="*/ 646 h 1099"/>
                  <a:gd name="T28" fmla="*/ 762 w 763"/>
                  <a:gd name="T29" fmla="*/ 813 h 1099"/>
                  <a:gd name="T30" fmla="*/ 660 w 763"/>
                  <a:gd name="T31" fmla="*/ 871 h 1099"/>
                  <a:gd name="T32" fmla="*/ 586 w 763"/>
                  <a:gd name="T33" fmla="*/ 880 h 1099"/>
                  <a:gd name="T34" fmla="*/ 569 w 763"/>
                  <a:gd name="T35" fmla="*/ 846 h 1099"/>
                  <a:gd name="T36" fmla="*/ 534 w 763"/>
                  <a:gd name="T37" fmla="*/ 850 h 1099"/>
                  <a:gd name="T38" fmla="*/ 515 w 763"/>
                  <a:gd name="T39" fmla="*/ 834 h 1099"/>
                  <a:gd name="T40" fmla="*/ 484 w 763"/>
                  <a:gd name="T41" fmla="*/ 846 h 1099"/>
                  <a:gd name="T42" fmla="*/ 430 w 763"/>
                  <a:gd name="T43" fmla="*/ 869 h 1099"/>
                  <a:gd name="T44" fmla="*/ 348 w 763"/>
                  <a:gd name="T45" fmla="*/ 891 h 1099"/>
                  <a:gd name="T46" fmla="*/ 186 w 763"/>
                  <a:gd name="T47" fmla="*/ 932 h 1099"/>
                  <a:gd name="T48" fmla="*/ 106 w 763"/>
                  <a:gd name="T49" fmla="*/ 1099 h 1099"/>
                  <a:gd name="T50" fmla="*/ 20 w 763"/>
                  <a:gd name="T51" fmla="*/ 1071 h 1099"/>
                  <a:gd name="T52" fmla="*/ 24 w 763"/>
                  <a:gd name="T53" fmla="*/ 969 h 1099"/>
                  <a:gd name="T54" fmla="*/ 100 w 763"/>
                  <a:gd name="T55" fmla="*/ 969 h 1099"/>
                  <a:gd name="T56" fmla="*/ 93 w 763"/>
                  <a:gd name="T57" fmla="*/ 920 h 1099"/>
                  <a:gd name="T58" fmla="*/ 139 w 763"/>
                  <a:gd name="T59" fmla="*/ 910 h 1099"/>
                  <a:gd name="T60" fmla="*/ 219 w 763"/>
                  <a:gd name="T61" fmla="*/ 846 h 1099"/>
                  <a:gd name="T62" fmla="*/ 237 w 763"/>
                  <a:gd name="T63" fmla="*/ 778 h 1099"/>
                  <a:gd name="T64" fmla="*/ 260 w 763"/>
                  <a:gd name="T65" fmla="*/ 747 h 1099"/>
                  <a:gd name="T66" fmla="*/ 287 w 763"/>
                  <a:gd name="T67" fmla="*/ 720 h 1099"/>
                  <a:gd name="T68" fmla="*/ 295 w 763"/>
                  <a:gd name="T69" fmla="*/ 606 h 1099"/>
                  <a:gd name="T70" fmla="*/ 282 w 763"/>
                  <a:gd name="T71" fmla="*/ 560 h 1099"/>
                  <a:gd name="T72" fmla="*/ 285 w 763"/>
                  <a:gd name="T73" fmla="*/ 530 h 1099"/>
                  <a:gd name="T74" fmla="*/ 306 w 763"/>
                  <a:gd name="T75" fmla="*/ 503 h 1099"/>
                  <a:gd name="T76" fmla="*/ 125 w 763"/>
                  <a:gd name="T77" fmla="*/ 424 h 1099"/>
                  <a:gd name="T78" fmla="*/ 110 w 763"/>
                  <a:gd name="T79" fmla="*/ 339 h 1099"/>
                  <a:gd name="T80" fmla="*/ 67 w 763"/>
                  <a:gd name="T81" fmla="*/ 274 h 1099"/>
                  <a:gd name="T82" fmla="*/ 60 w 763"/>
                  <a:gd name="T83" fmla="*/ 246 h 1099"/>
                  <a:gd name="T84" fmla="*/ 7 w 763"/>
                  <a:gd name="T85" fmla="*/ 190 h 1099"/>
                  <a:gd name="T86" fmla="*/ 0 w 763"/>
                  <a:gd name="T87" fmla="*/ 83 h 10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63" h="1099">
                    <a:moveTo>
                      <a:pt x="0" y="83"/>
                    </a:moveTo>
                    <a:lnTo>
                      <a:pt x="219" y="0"/>
                    </a:lnTo>
                    <a:lnTo>
                      <a:pt x="247" y="29"/>
                    </a:lnTo>
                    <a:lnTo>
                      <a:pt x="304" y="35"/>
                    </a:lnTo>
                    <a:lnTo>
                      <a:pt x="388" y="113"/>
                    </a:lnTo>
                    <a:lnTo>
                      <a:pt x="397" y="207"/>
                    </a:lnTo>
                    <a:lnTo>
                      <a:pt x="430" y="255"/>
                    </a:lnTo>
                    <a:lnTo>
                      <a:pt x="515" y="417"/>
                    </a:lnTo>
                    <a:lnTo>
                      <a:pt x="552" y="424"/>
                    </a:lnTo>
                    <a:lnTo>
                      <a:pt x="621" y="533"/>
                    </a:lnTo>
                    <a:lnTo>
                      <a:pt x="695" y="539"/>
                    </a:lnTo>
                    <a:lnTo>
                      <a:pt x="740" y="581"/>
                    </a:lnTo>
                    <a:lnTo>
                      <a:pt x="760" y="587"/>
                    </a:lnTo>
                    <a:lnTo>
                      <a:pt x="763" y="646"/>
                    </a:lnTo>
                    <a:lnTo>
                      <a:pt x="762" y="813"/>
                    </a:lnTo>
                    <a:lnTo>
                      <a:pt x="660" y="871"/>
                    </a:lnTo>
                    <a:lnTo>
                      <a:pt x="586" y="880"/>
                    </a:lnTo>
                    <a:lnTo>
                      <a:pt x="569" y="846"/>
                    </a:lnTo>
                    <a:lnTo>
                      <a:pt x="534" y="850"/>
                    </a:lnTo>
                    <a:lnTo>
                      <a:pt x="515" y="834"/>
                    </a:lnTo>
                    <a:lnTo>
                      <a:pt x="484" y="846"/>
                    </a:lnTo>
                    <a:lnTo>
                      <a:pt x="430" y="869"/>
                    </a:lnTo>
                    <a:lnTo>
                      <a:pt x="348" y="891"/>
                    </a:lnTo>
                    <a:lnTo>
                      <a:pt x="186" y="932"/>
                    </a:lnTo>
                    <a:lnTo>
                      <a:pt x="106" y="1099"/>
                    </a:lnTo>
                    <a:lnTo>
                      <a:pt x="20" y="1071"/>
                    </a:lnTo>
                    <a:lnTo>
                      <a:pt x="24" y="969"/>
                    </a:lnTo>
                    <a:lnTo>
                      <a:pt x="100" y="969"/>
                    </a:lnTo>
                    <a:lnTo>
                      <a:pt x="93" y="920"/>
                    </a:lnTo>
                    <a:lnTo>
                      <a:pt x="139" y="910"/>
                    </a:lnTo>
                    <a:lnTo>
                      <a:pt x="219" y="846"/>
                    </a:lnTo>
                    <a:lnTo>
                      <a:pt x="237" y="778"/>
                    </a:lnTo>
                    <a:lnTo>
                      <a:pt x="260" y="747"/>
                    </a:lnTo>
                    <a:lnTo>
                      <a:pt x="287" y="720"/>
                    </a:lnTo>
                    <a:lnTo>
                      <a:pt x="295" y="606"/>
                    </a:lnTo>
                    <a:lnTo>
                      <a:pt x="282" y="560"/>
                    </a:lnTo>
                    <a:lnTo>
                      <a:pt x="285" y="530"/>
                    </a:lnTo>
                    <a:lnTo>
                      <a:pt x="306" y="503"/>
                    </a:lnTo>
                    <a:lnTo>
                      <a:pt x="125" y="424"/>
                    </a:lnTo>
                    <a:lnTo>
                      <a:pt x="110" y="339"/>
                    </a:lnTo>
                    <a:lnTo>
                      <a:pt x="67" y="274"/>
                    </a:lnTo>
                    <a:lnTo>
                      <a:pt x="60" y="246"/>
                    </a:lnTo>
                    <a:lnTo>
                      <a:pt x="7" y="190"/>
                    </a:lnTo>
                    <a:lnTo>
                      <a:pt x="0" y="83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378" name="Freeform 26"/>
              <p:cNvSpPr>
                <a:spLocks noChangeAspect="1"/>
              </p:cNvSpPr>
              <p:nvPr/>
            </p:nvSpPr>
            <p:spPr bwMode="auto">
              <a:xfrm>
                <a:off x="8995" y="453"/>
                <a:ext cx="232" cy="212"/>
              </a:xfrm>
              <a:custGeom>
                <a:avLst/>
                <a:gdLst>
                  <a:gd name="T0" fmla="*/ 141 w 696"/>
                  <a:gd name="T1" fmla="*/ 600 h 636"/>
                  <a:gd name="T2" fmla="*/ 0 w 696"/>
                  <a:gd name="T3" fmla="*/ 27 h 636"/>
                  <a:gd name="T4" fmla="*/ 2 w 696"/>
                  <a:gd name="T5" fmla="*/ 0 h 636"/>
                  <a:gd name="T6" fmla="*/ 16 w 696"/>
                  <a:gd name="T7" fmla="*/ 2 h 636"/>
                  <a:gd name="T8" fmla="*/ 571 w 696"/>
                  <a:gd name="T9" fmla="*/ 266 h 636"/>
                  <a:gd name="T10" fmla="*/ 576 w 696"/>
                  <a:gd name="T11" fmla="*/ 371 h 636"/>
                  <a:gd name="T12" fmla="*/ 631 w 696"/>
                  <a:gd name="T13" fmla="*/ 429 h 636"/>
                  <a:gd name="T14" fmla="*/ 635 w 696"/>
                  <a:gd name="T15" fmla="*/ 455 h 636"/>
                  <a:gd name="T16" fmla="*/ 679 w 696"/>
                  <a:gd name="T17" fmla="*/ 520 h 636"/>
                  <a:gd name="T18" fmla="*/ 696 w 696"/>
                  <a:gd name="T19" fmla="*/ 609 h 636"/>
                  <a:gd name="T20" fmla="*/ 321 w 696"/>
                  <a:gd name="T21" fmla="*/ 636 h 636"/>
                  <a:gd name="T22" fmla="*/ 228 w 696"/>
                  <a:gd name="T23" fmla="*/ 633 h 636"/>
                  <a:gd name="T24" fmla="*/ 141 w 696"/>
                  <a:gd name="T25" fmla="*/ 600 h 6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96" h="636">
                    <a:moveTo>
                      <a:pt x="141" y="600"/>
                    </a:moveTo>
                    <a:lnTo>
                      <a:pt x="0" y="27"/>
                    </a:lnTo>
                    <a:lnTo>
                      <a:pt x="2" y="0"/>
                    </a:lnTo>
                    <a:lnTo>
                      <a:pt x="16" y="2"/>
                    </a:lnTo>
                    <a:lnTo>
                      <a:pt x="571" y="266"/>
                    </a:lnTo>
                    <a:lnTo>
                      <a:pt x="576" y="371"/>
                    </a:lnTo>
                    <a:lnTo>
                      <a:pt x="631" y="429"/>
                    </a:lnTo>
                    <a:lnTo>
                      <a:pt x="635" y="455"/>
                    </a:lnTo>
                    <a:lnTo>
                      <a:pt x="679" y="520"/>
                    </a:lnTo>
                    <a:lnTo>
                      <a:pt x="696" y="609"/>
                    </a:lnTo>
                    <a:lnTo>
                      <a:pt x="321" y="636"/>
                    </a:lnTo>
                    <a:lnTo>
                      <a:pt x="228" y="633"/>
                    </a:lnTo>
                    <a:lnTo>
                      <a:pt x="141" y="600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379" name="Freeform 27"/>
              <p:cNvSpPr>
                <a:spLocks noChangeAspect="1"/>
              </p:cNvSpPr>
              <p:nvPr/>
            </p:nvSpPr>
            <p:spPr bwMode="auto">
              <a:xfrm>
                <a:off x="9407" y="190"/>
                <a:ext cx="509" cy="548"/>
              </a:xfrm>
              <a:custGeom>
                <a:avLst/>
                <a:gdLst>
                  <a:gd name="T0" fmla="*/ 0 w 1526"/>
                  <a:gd name="T1" fmla="*/ 0 h 1644"/>
                  <a:gd name="T2" fmla="*/ 622 w 1526"/>
                  <a:gd name="T3" fmla="*/ 24 h 1644"/>
                  <a:gd name="T4" fmla="*/ 732 w 1526"/>
                  <a:gd name="T5" fmla="*/ 109 h 1644"/>
                  <a:gd name="T6" fmla="*/ 766 w 1526"/>
                  <a:gd name="T7" fmla="*/ 105 h 1644"/>
                  <a:gd name="T8" fmla="*/ 787 w 1526"/>
                  <a:gd name="T9" fmla="*/ 66 h 1644"/>
                  <a:gd name="T10" fmla="*/ 816 w 1526"/>
                  <a:gd name="T11" fmla="*/ 57 h 1644"/>
                  <a:gd name="T12" fmla="*/ 894 w 1526"/>
                  <a:gd name="T13" fmla="*/ 64 h 1644"/>
                  <a:gd name="T14" fmla="*/ 937 w 1526"/>
                  <a:gd name="T15" fmla="*/ 86 h 1644"/>
                  <a:gd name="T16" fmla="*/ 1072 w 1526"/>
                  <a:gd name="T17" fmla="*/ 127 h 1644"/>
                  <a:gd name="T18" fmla="*/ 1206 w 1526"/>
                  <a:gd name="T19" fmla="*/ 114 h 1644"/>
                  <a:gd name="T20" fmla="*/ 1352 w 1526"/>
                  <a:gd name="T21" fmla="*/ 147 h 1644"/>
                  <a:gd name="T22" fmla="*/ 1406 w 1526"/>
                  <a:gd name="T23" fmla="*/ 176 h 1644"/>
                  <a:gd name="T24" fmla="*/ 1322 w 1526"/>
                  <a:gd name="T25" fmla="*/ 416 h 1644"/>
                  <a:gd name="T26" fmla="*/ 1308 w 1526"/>
                  <a:gd name="T27" fmla="*/ 626 h 1644"/>
                  <a:gd name="T28" fmla="*/ 1277 w 1526"/>
                  <a:gd name="T29" fmla="*/ 688 h 1644"/>
                  <a:gd name="T30" fmla="*/ 1312 w 1526"/>
                  <a:gd name="T31" fmla="*/ 815 h 1644"/>
                  <a:gd name="T32" fmla="*/ 1315 w 1526"/>
                  <a:gd name="T33" fmla="*/ 847 h 1644"/>
                  <a:gd name="T34" fmla="*/ 1292 w 1526"/>
                  <a:gd name="T35" fmla="*/ 881 h 1644"/>
                  <a:gd name="T36" fmla="*/ 1268 w 1526"/>
                  <a:gd name="T37" fmla="*/ 902 h 1644"/>
                  <a:gd name="T38" fmla="*/ 1251 w 1526"/>
                  <a:gd name="T39" fmla="*/ 1114 h 1644"/>
                  <a:gd name="T40" fmla="*/ 1279 w 1526"/>
                  <a:gd name="T41" fmla="*/ 1150 h 1644"/>
                  <a:gd name="T42" fmla="*/ 1268 w 1526"/>
                  <a:gd name="T43" fmla="*/ 1191 h 1644"/>
                  <a:gd name="T44" fmla="*/ 1240 w 1526"/>
                  <a:gd name="T45" fmla="*/ 1225 h 1644"/>
                  <a:gd name="T46" fmla="*/ 1238 w 1526"/>
                  <a:gd name="T47" fmla="*/ 1273 h 1644"/>
                  <a:gd name="T48" fmla="*/ 1255 w 1526"/>
                  <a:gd name="T49" fmla="*/ 1316 h 1644"/>
                  <a:gd name="T50" fmla="*/ 1338 w 1526"/>
                  <a:gd name="T51" fmla="*/ 1380 h 1644"/>
                  <a:gd name="T52" fmla="*/ 1416 w 1526"/>
                  <a:gd name="T53" fmla="*/ 1408 h 1644"/>
                  <a:gd name="T54" fmla="*/ 1526 w 1526"/>
                  <a:gd name="T55" fmla="*/ 1503 h 1644"/>
                  <a:gd name="T56" fmla="*/ 1451 w 1526"/>
                  <a:gd name="T57" fmla="*/ 1644 h 1644"/>
                  <a:gd name="T58" fmla="*/ 954 w 1526"/>
                  <a:gd name="T59" fmla="*/ 981 h 1644"/>
                  <a:gd name="T60" fmla="*/ 950 w 1526"/>
                  <a:gd name="T61" fmla="*/ 884 h 1644"/>
                  <a:gd name="T62" fmla="*/ 832 w 1526"/>
                  <a:gd name="T63" fmla="*/ 749 h 1644"/>
                  <a:gd name="T64" fmla="*/ 811 w 1526"/>
                  <a:gd name="T65" fmla="*/ 740 h 1644"/>
                  <a:gd name="T66" fmla="*/ 766 w 1526"/>
                  <a:gd name="T67" fmla="*/ 743 h 1644"/>
                  <a:gd name="T68" fmla="*/ 757 w 1526"/>
                  <a:gd name="T69" fmla="*/ 756 h 1644"/>
                  <a:gd name="T70" fmla="*/ 727 w 1526"/>
                  <a:gd name="T71" fmla="*/ 751 h 1644"/>
                  <a:gd name="T72" fmla="*/ 712 w 1526"/>
                  <a:gd name="T73" fmla="*/ 724 h 1644"/>
                  <a:gd name="T74" fmla="*/ 712 w 1526"/>
                  <a:gd name="T75" fmla="*/ 696 h 1644"/>
                  <a:gd name="T76" fmla="*/ 712 w 1526"/>
                  <a:gd name="T77" fmla="*/ 622 h 1644"/>
                  <a:gd name="T78" fmla="*/ 699 w 1526"/>
                  <a:gd name="T79" fmla="*/ 590 h 1644"/>
                  <a:gd name="T80" fmla="*/ 648 w 1526"/>
                  <a:gd name="T81" fmla="*/ 498 h 1644"/>
                  <a:gd name="T82" fmla="*/ 643 w 1526"/>
                  <a:gd name="T83" fmla="*/ 440 h 1644"/>
                  <a:gd name="T84" fmla="*/ 653 w 1526"/>
                  <a:gd name="T85" fmla="*/ 440 h 1644"/>
                  <a:gd name="T86" fmla="*/ 730 w 1526"/>
                  <a:gd name="T87" fmla="*/ 293 h 1644"/>
                  <a:gd name="T88" fmla="*/ 728 w 1526"/>
                  <a:gd name="T89" fmla="*/ 269 h 1644"/>
                  <a:gd name="T90" fmla="*/ 702 w 1526"/>
                  <a:gd name="T91" fmla="*/ 239 h 1644"/>
                  <a:gd name="T92" fmla="*/ 650 w 1526"/>
                  <a:gd name="T93" fmla="*/ 239 h 1644"/>
                  <a:gd name="T94" fmla="*/ 634 w 1526"/>
                  <a:gd name="T95" fmla="*/ 223 h 1644"/>
                  <a:gd name="T96" fmla="*/ 422 w 1526"/>
                  <a:gd name="T97" fmla="*/ 203 h 1644"/>
                  <a:gd name="T98" fmla="*/ 324 w 1526"/>
                  <a:gd name="T99" fmla="*/ 209 h 1644"/>
                  <a:gd name="T100" fmla="*/ 319 w 1526"/>
                  <a:gd name="T101" fmla="*/ 222 h 1644"/>
                  <a:gd name="T102" fmla="*/ 44 w 1526"/>
                  <a:gd name="T103" fmla="*/ 203 h 1644"/>
                  <a:gd name="T104" fmla="*/ 16 w 1526"/>
                  <a:gd name="T105" fmla="*/ 134 h 1644"/>
                  <a:gd name="T106" fmla="*/ 0 w 1526"/>
                  <a:gd name="T107" fmla="*/ 0 h 16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26" h="1644">
                    <a:moveTo>
                      <a:pt x="0" y="0"/>
                    </a:moveTo>
                    <a:lnTo>
                      <a:pt x="622" y="24"/>
                    </a:lnTo>
                    <a:lnTo>
                      <a:pt x="732" y="109"/>
                    </a:lnTo>
                    <a:lnTo>
                      <a:pt x="766" y="105"/>
                    </a:lnTo>
                    <a:lnTo>
                      <a:pt x="787" y="66"/>
                    </a:lnTo>
                    <a:lnTo>
                      <a:pt x="816" y="57"/>
                    </a:lnTo>
                    <a:lnTo>
                      <a:pt x="894" y="64"/>
                    </a:lnTo>
                    <a:lnTo>
                      <a:pt x="937" y="86"/>
                    </a:lnTo>
                    <a:lnTo>
                      <a:pt x="1072" y="127"/>
                    </a:lnTo>
                    <a:lnTo>
                      <a:pt x="1206" y="114"/>
                    </a:lnTo>
                    <a:lnTo>
                      <a:pt x="1352" y="147"/>
                    </a:lnTo>
                    <a:lnTo>
                      <a:pt x="1406" y="176"/>
                    </a:lnTo>
                    <a:lnTo>
                      <a:pt x="1322" y="416"/>
                    </a:lnTo>
                    <a:lnTo>
                      <a:pt x="1308" y="626"/>
                    </a:lnTo>
                    <a:lnTo>
                      <a:pt x="1277" y="688"/>
                    </a:lnTo>
                    <a:lnTo>
                      <a:pt x="1312" y="815"/>
                    </a:lnTo>
                    <a:lnTo>
                      <a:pt x="1315" y="847"/>
                    </a:lnTo>
                    <a:lnTo>
                      <a:pt x="1292" y="881"/>
                    </a:lnTo>
                    <a:lnTo>
                      <a:pt x="1268" y="902"/>
                    </a:lnTo>
                    <a:lnTo>
                      <a:pt x="1251" y="1114"/>
                    </a:lnTo>
                    <a:lnTo>
                      <a:pt x="1279" y="1150"/>
                    </a:lnTo>
                    <a:lnTo>
                      <a:pt x="1268" y="1191"/>
                    </a:lnTo>
                    <a:lnTo>
                      <a:pt x="1240" y="1225"/>
                    </a:lnTo>
                    <a:lnTo>
                      <a:pt x="1238" y="1273"/>
                    </a:lnTo>
                    <a:lnTo>
                      <a:pt x="1255" y="1316"/>
                    </a:lnTo>
                    <a:lnTo>
                      <a:pt x="1338" y="1380"/>
                    </a:lnTo>
                    <a:lnTo>
                      <a:pt x="1416" y="1408"/>
                    </a:lnTo>
                    <a:lnTo>
                      <a:pt x="1526" y="1503"/>
                    </a:lnTo>
                    <a:lnTo>
                      <a:pt x="1451" y="1644"/>
                    </a:lnTo>
                    <a:lnTo>
                      <a:pt x="954" y="981"/>
                    </a:lnTo>
                    <a:lnTo>
                      <a:pt x="950" y="884"/>
                    </a:lnTo>
                    <a:lnTo>
                      <a:pt x="832" y="749"/>
                    </a:lnTo>
                    <a:lnTo>
                      <a:pt x="811" y="740"/>
                    </a:lnTo>
                    <a:lnTo>
                      <a:pt x="766" y="743"/>
                    </a:lnTo>
                    <a:lnTo>
                      <a:pt x="757" y="756"/>
                    </a:lnTo>
                    <a:lnTo>
                      <a:pt x="727" y="751"/>
                    </a:lnTo>
                    <a:lnTo>
                      <a:pt x="712" y="724"/>
                    </a:lnTo>
                    <a:lnTo>
                      <a:pt x="712" y="696"/>
                    </a:lnTo>
                    <a:lnTo>
                      <a:pt x="712" y="622"/>
                    </a:lnTo>
                    <a:lnTo>
                      <a:pt x="699" y="590"/>
                    </a:lnTo>
                    <a:lnTo>
                      <a:pt x="648" y="498"/>
                    </a:lnTo>
                    <a:lnTo>
                      <a:pt x="643" y="440"/>
                    </a:lnTo>
                    <a:lnTo>
                      <a:pt x="653" y="440"/>
                    </a:lnTo>
                    <a:lnTo>
                      <a:pt x="730" y="293"/>
                    </a:lnTo>
                    <a:lnTo>
                      <a:pt x="728" y="269"/>
                    </a:lnTo>
                    <a:lnTo>
                      <a:pt x="702" y="239"/>
                    </a:lnTo>
                    <a:lnTo>
                      <a:pt x="650" y="239"/>
                    </a:lnTo>
                    <a:lnTo>
                      <a:pt x="634" y="223"/>
                    </a:lnTo>
                    <a:lnTo>
                      <a:pt x="422" y="203"/>
                    </a:lnTo>
                    <a:lnTo>
                      <a:pt x="324" y="209"/>
                    </a:lnTo>
                    <a:lnTo>
                      <a:pt x="319" y="222"/>
                    </a:lnTo>
                    <a:lnTo>
                      <a:pt x="44" y="203"/>
                    </a:lnTo>
                    <a:lnTo>
                      <a:pt x="16" y="1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380" name="Freeform 28"/>
              <p:cNvSpPr>
                <a:spLocks noChangeAspect="1"/>
              </p:cNvSpPr>
              <p:nvPr/>
            </p:nvSpPr>
            <p:spPr bwMode="auto">
              <a:xfrm>
                <a:off x="9438" y="607"/>
                <a:ext cx="453" cy="184"/>
              </a:xfrm>
              <a:custGeom>
                <a:avLst/>
                <a:gdLst>
                  <a:gd name="T0" fmla="*/ 2 w 1359"/>
                  <a:gd name="T1" fmla="*/ 403 h 551"/>
                  <a:gd name="T2" fmla="*/ 4 w 1359"/>
                  <a:gd name="T3" fmla="*/ 360 h 551"/>
                  <a:gd name="T4" fmla="*/ 0 w 1359"/>
                  <a:gd name="T5" fmla="*/ 306 h 551"/>
                  <a:gd name="T6" fmla="*/ 15 w 1359"/>
                  <a:gd name="T7" fmla="*/ 281 h 551"/>
                  <a:gd name="T8" fmla="*/ 73 w 1359"/>
                  <a:gd name="T9" fmla="*/ 291 h 551"/>
                  <a:gd name="T10" fmla="*/ 152 w 1359"/>
                  <a:gd name="T11" fmla="*/ 342 h 551"/>
                  <a:gd name="T12" fmla="*/ 223 w 1359"/>
                  <a:gd name="T13" fmla="*/ 349 h 551"/>
                  <a:gd name="T14" fmla="*/ 224 w 1359"/>
                  <a:gd name="T15" fmla="*/ 240 h 551"/>
                  <a:gd name="T16" fmla="*/ 238 w 1359"/>
                  <a:gd name="T17" fmla="*/ 230 h 551"/>
                  <a:gd name="T18" fmla="*/ 356 w 1359"/>
                  <a:gd name="T19" fmla="*/ 294 h 551"/>
                  <a:gd name="T20" fmla="*/ 381 w 1359"/>
                  <a:gd name="T21" fmla="*/ 299 h 551"/>
                  <a:gd name="T22" fmla="*/ 732 w 1359"/>
                  <a:gd name="T23" fmla="*/ 0 h 551"/>
                  <a:gd name="T24" fmla="*/ 814 w 1359"/>
                  <a:gd name="T25" fmla="*/ 0 h 551"/>
                  <a:gd name="T26" fmla="*/ 1118 w 1359"/>
                  <a:gd name="T27" fmla="*/ 65 h 551"/>
                  <a:gd name="T28" fmla="*/ 1359 w 1359"/>
                  <a:gd name="T29" fmla="*/ 390 h 551"/>
                  <a:gd name="T30" fmla="*/ 1324 w 1359"/>
                  <a:gd name="T31" fmla="*/ 467 h 551"/>
                  <a:gd name="T32" fmla="*/ 1173 w 1359"/>
                  <a:gd name="T33" fmla="*/ 551 h 551"/>
                  <a:gd name="T34" fmla="*/ 1143 w 1359"/>
                  <a:gd name="T35" fmla="*/ 526 h 551"/>
                  <a:gd name="T36" fmla="*/ 1102 w 1359"/>
                  <a:gd name="T37" fmla="*/ 526 h 551"/>
                  <a:gd name="T38" fmla="*/ 1078 w 1359"/>
                  <a:gd name="T39" fmla="*/ 541 h 551"/>
                  <a:gd name="T40" fmla="*/ 1031 w 1359"/>
                  <a:gd name="T41" fmla="*/ 533 h 551"/>
                  <a:gd name="T42" fmla="*/ 1020 w 1359"/>
                  <a:gd name="T43" fmla="*/ 525 h 551"/>
                  <a:gd name="T44" fmla="*/ 845 w 1359"/>
                  <a:gd name="T45" fmla="*/ 520 h 551"/>
                  <a:gd name="T46" fmla="*/ 832 w 1359"/>
                  <a:gd name="T47" fmla="*/ 508 h 551"/>
                  <a:gd name="T48" fmla="*/ 845 w 1359"/>
                  <a:gd name="T49" fmla="*/ 396 h 551"/>
                  <a:gd name="T50" fmla="*/ 773 w 1359"/>
                  <a:gd name="T51" fmla="*/ 398 h 551"/>
                  <a:gd name="T52" fmla="*/ 743 w 1359"/>
                  <a:gd name="T53" fmla="*/ 390 h 551"/>
                  <a:gd name="T54" fmla="*/ 700 w 1359"/>
                  <a:gd name="T55" fmla="*/ 391 h 551"/>
                  <a:gd name="T56" fmla="*/ 646 w 1359"/>
                  <a:gd name="T57" fmla="*/ 354 h 551"/>
                  <a:gd name="T58" fmla="*/ 621 w 1359"/>
                  <a:gd name="T59" fmla="*/ 365 h 551"/>
                  <a:gd name="T60" fmla="*/ 588 w 1359"/>
                  <a:gd name="T61" fmla="*/ 395 h 551"/>
                  <a:gd name="T62" fmla="*/ 514 w 1359"/>
                  <a:gd name="T63" fmla="*/ 398 h 551"/>
                  <a:gd name="T64" fmla="*/ 488 w 1359"/>
                  <a:gd name="T65" fmla="*/ 375 h 551"/>
                  <a:gd name="T66" fmla="*/ 403 w 1359"/>
                  <a:gd name="T67" fmla="*/ 375 h 551"/>
                  <a:gd name="T68" fmla="*/ 160 w 1359"/>
                  <a:gd name="T69" fmla="*/ 390 h 551"/>
                  <a:gd name="T70" fmla="*/ 2 w 1359"/>
                  <a:gd name="T71" fmla="*/ 403 h 5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59" h="551">
                    <a:moveTo>
                      <a:pt x="2" y="403"/>
                    </a:moveTo>
                    <a:lnTo>
                      <a:pt x="4" y="360"/>
                    </a:lnTo>
                    <a:lnTo>
                      <a:pt x="0" y="306"/>
                    </a:lnTo>
                    <a:lnTo>
                      <a:pt x="15" y="281"/>
                    </a:lnTo>
                    <a:lnTo>
                      <a:pt x="73" y="291"/>
                    </a:lnTo>
                    <a:lnTo>
                      <a:pt x="152" y="342"/>
                    </a:lnTo>
                    <a:lnTo>
                      <a:pt x="223" y="349"/>
                    </a:lnTo>
                    <a:lnTo>
                      <a:pt x="224" y="240"/>
                    </a:lnTo>
                    <a:lnTo>
                      <a:pt x="238" y="230"/>
                    </a:lnTo>
                    <a:lnTo>
                      <a:pt x="356" y="294"/>
                    </a:lnTo>
                    <a:lnTo>
                      <a:pt x="381" y="299"/>
                    </a:lnTo>
                    <a:lnTo>
                      <a:pt x="732" y="0"/>
                    </a:lnTo>
                    <a:lnTo>
                      <a:pt x="814" y="0"/>
                    </a:lnTo>
                    <a:lnTo>
                      <a:pt x="1118" y="65"/>
                    </a:lnTo>
                    <a:lnTo>
                      <a:pt x="1359" y="390"/>
                    </a:lnTo>
                    <a:lnTo>
                      <a:pt x="1324" y="467"/>
                    </a:lnTo>
                    <a:lnTo>
                      <a:pt x="1173" y="551"/>
                    </a:lnTo>
                    <a:lnTo>
                      <a:pt x="1143" y="526"/>
                    </a:lnTo>
                    <a:lnTo>
                      <a:pt x="1102" y="526"/>
                    </a:lnTo>
                    <a:lnTo>
                      <a:pt x="1078" y="541"/>
                    </a:lnTo>
                    <a:lnTo>
                      <a:pt x="1031" y="533"/>
                    </a:lnTo>
                    <a:lnTo>
                      <a:pt x="1020" y="525"/>
                    </a:lnTo>
                    <a:lnTo>
                      <a:pt x="845" y="520"/>
                    </a:lnTo>
                    <a:lnTo>
                      <a:pt x="832" y="508"/>
                    </a:lnTo>
                    <a:lnTo>
                      <a:pt x="845" y="396"/>
                    </a:lnTo>
                    <a:lnTo>
                      <a:pt x="773" y="398"/>
                    </a:lnTo>
                    <a:lnTo>
                      <a:pt x="743" y="390"/>
                    </a:lnTo>
                    <a:lnTo>
                      <a:pt x="700" y="391"/>
                    </a:lnTo>
                    <a:lnTo>
                      <a:pt x="646" y="354"/>
                    </a:lnTo>
                    <a:lnTo>
                      <a:pt x="621" y="365"/>
                    </a:lnTo>
                    <a:lnTo>
                      <a:pt x="588" y="395"/>
                    </a:lnTo>
                    <a:lnTo>
                      <a:pt x="514" y="398"/>
                    </a:lnTo>
                    <a:lnTo>
                      <a:pt x="488" y="375"/>
                    </a:lnTo>
                    <a:lnTo>
                      <a:pt x="403" y="375"/>
                    </a:lnTo>
                    <a:lnTo>
                      <a:pt x="160" y="390"/>
                    </a:lnTo>
                    <a:lnTo>
                      <a:pt x="2" y="403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381" name="Freeform 29"/>
              <p:cNvSpPr>
                <a:spLocks noChangeAspect="1"/>
              </p:cNvSpPr>
              <p:nvPr/>
            </p:nvSpPr>
            <p:spPr bwMode="auto">
              <a:xfrm>
                <a:off x="9438" y="725"/>
                <a:ext cx="390" cy="412"/>
              </a:xfrm>
              <a:custGeom>
                <a:avLst/>
                <a:gdLst>
                  <a:gd name="T0" fmla="*/ 0 w 1169"/>
                  <a:gd name="T1" fmla="*/ 177 h 1236"/>
                  <a:gd name="T2" fmla="*/ 0 w 1169"/>
                  <a:gd name="T3" fmla="*/ 47 h 1236"/>
                  <a:gd name="T4" fmla="*/ 394 w 1169"/>
                  <a:gd name="T5" fmla="*/ 21 h 1236"/>
                  <a:gd name="T6" fmla="*/ 486 w 1169"/>
                  <a:gd name="T7" fmla="*/ 21 h 1236"/>
                  <a:gd name="T8" fmla="*/ 512 w 1169"/>
                  <a:gd name="T9" fmla="*/ 44 h 1236"/>
                  <a:gd name="T10" fmla="*/ 585 w 1169"/>
                  <a:gd name="T11" fmla="*/ 42 h 1236"/>
                  <a:gd name="T12" fmla="*/ 617 w 1169"/>
                  <a:gd name="T13" fmla="*/ 12 h 1236"/>
                  <a:gd name="T14" fmla="*/ 644 w 1169"/>
                  <a:gd name="T15" fmla="*/ 0 h 1236"/>
                  <a:gd name="T16" fmla="*/ 698 w 1169"/>
                  <a:gd name="T17" fmla="*/ 37 h 1236"/>
                  <a:gd name="T18" fmla="*/ 740 w 1169"/>
                  <a:gd name="T19" fmla="*/ 36 h 1236"/>
                  <a:gd name="T20" fmla="*/ 767 w 1169"/>
                  <a:gd name="T21" fmla="*/ 44 h 1236"/>
                  <a:gd name="T22" fmla="*/ 843 w 1169"/>
                  <a:gd name="T23" fmla="*/ 42 h 1236"/>
                  <a:gd name="T24" fmla="*/ 830 w 1169"/>
                  <a:gd name="T25" fmla="*/ 154 h 1236"/>
                  <a:gd name="T26" fmla="*/ 846 w 1169"/>
                  <a:gd name="T27" fmla="*/ 169 h 1236"/>
                  <a:gd name="T28" fmla="*/ 1018 w 1169"/>
                  <a:gd name="T29" fmla="*/ 169 h 1236"/>
                  <a:gd name="T30" fmla="*/ 1027 w 1169"/>
                  <a:gd name="T31" fmla="*/ 177 h 1236"/>
                  <a:gd name="T32" fmla="*/ 1076 w 1169"/>
                  <a:gd name="T33" fmla="*/ 189 h 1236"/>
                  <a:gd name="T34" fmla="*/ 1096 w 1169"/>
                  <a:gd name="T35" fmla="*/ 172 h 1236"/>
                  <a:gd name="T36" fmla="*/ 1145 w 1169"/>
                  <a:gd name="T37" fmla="*/ 174 h 1236"/>
                  <a:gd name="T38" fmla="*/ 1169 w 1169"/>
                  <a:gd name="T39" fmla="*/ 197 h 1236"/>
                  <a:gd name="T40" fmla="*/ 1166 w 1169"/>
                  <a:gd name="T41" fmla="*/ 248 h 1236"/>
                  <a:gd name="T42" fmla="*/ 1136 w 1169"/>
                  <a:gd name="T43" fmla="*/ 331 h 1236"/>
                  <a:gd name="T44" fmla="*/ 1044 w 1169"/>
                  <a:gd name="T45" fmla="*/ 421 h 1236"/>
                  <a:gd name="T46" fmla="*/ 1039 w 1169"/>
                  <a:gd name="T47" fmla="*/ 482 h 1236"/>
                  <a:gd name="T48" fmla="*/ 1010 w 1169"/>
                  <a:gd name="T49" fmla="*/ 482 h 1236"/>
                  <a:gd name="T50" fmla="*/ 993 w 1169"/>
                  <a:gd name="T51" fmla="*/ 694 h 1236"/>
                  <a:gd name="T52" fmla="*/ 976 w 1169"/>
                  <a:gd name="T53" fmla="*/ 701 h 1236"/>
                  <a:gd name="T54" fmla="*/ 980 w 1169"/>
                  <a:gd name="T55" fmla="*/ 831 h 1236"/>
                  <a:gd name="T56" fmla="*/ 995 w 1169"/>
                  <a:gd name="T57" fmla="*/ 847 h 1236"/>
                  <a:gd name="T58" fmla="*/ 738 w 1169"/>
                  <a:gd name="T59" fmla="*/ 1075 h 1236"/>
                  <a:gd name="T60" fmla="*/ 769 w 1169"/>
                  <a:gd name="T61" fmla="*/ 1122 h 1236"/>
                  <a:gd name="T62" fmla="*/ 757 w 1169"/>
                  <a:gd name="T63" fmla="*/ 1236 h 1236"/>
                  <a:gd name="T64" fmla="*/ 676 w 1169"/>
                  <a:gd name="T65" fmla="*/ 1220 h 1236"/>
                  <a:gd name="T66" fmla="*/ 647 w 1169"/>
                  <a:gd name="T67" fmla="*/ 1165 h 1236"/>
                  <a:gd name="T68" fmla="*/ 580 w 1169"/>
                  <a:gd name="T69" fmla="*/ 1169 h 1236"/>
                  <a:gd name="T70" fmla="*/ 548 w 1169"/>
                  <a:gd name="T71" fmla="*/ 1185 h 1236"/>
                  <a:gd name="T72" fmla="*/ 527 w 1169"/>
                  <a:gd name="T73" fmla="*/ 1175 h 1236"/>
                  <a:gd name="T74" fmla="*/ 527 w 1169"/>
                  <a:gd name="T75" fmla="*/ 1127 h 1236"/>
                  <a:gd name="T76" fmla="*/ 512 w 1169"/>
                  <a:gd name="T77" fmla="*/ 1117 h 1236"/>
                  <a:gd name="T78" fmla="*/ 497 w 1169"/>
                  <a:gd name="T79" fmla="*/ 1111 h 1236"/>
                  <a:gd name="T80" fmla="*/ 436 w 1169"/>
                  <a:gd name="T81" fmla="*/ 1050 h 1236"/>
                  <a:gd name="T82" fmla="*/ 431 w 1169"/>
                  <a:gd name="T83" fmla="*/ 1019 h 1236"/>
                  <a:gd name="T84" fmla="*/ 465 w 1169"/>
                  <a:gd name="T85" fmla="*/ 984 h 1236"/>
                  <a:gd name="T86" fmla="*/ 461 w 1169"/>
                  <a:gd name="T87" fmla="*/ 961 h 1236"/>
                  <a:gd name="T88" fmla="*/ 415 w 1169"/>
                  <a:gd name="T89" fmla="*/ 958 h 1236"/>
                  <a:gd name="T90" fmla="*/ 386 w 1169"/>
                  <a:gd name="T91" fmla="*/ 925 h 1236"/>
                  <a:gd name="T92" fmla="*/ 371 w 1169"/>
                  <a:gd name="T93" fmla="*/ 892 h 1236"/>
                  <a:gd name="T94" fmla="*/ 224 w 1169"/>
                  <a:gd name="T95" fmla="*/ 867 h 1236"/>
                  <a:gd name="T96" fmla="*/ 285 w 1169"/>
                  <a:gd name="T97" fmla="*/ 820 h 1236"/>
                  <a:gd name="T98" fmla="*/ 290 w 1169"/>
                  <a:gd name="T99" fmla="*/ 601 h 1236"/>
                  <a:gd name="T100" fmla="*/ 204 w 1169"/>
                  <a:gd name="T101" fmla="*/ 509 h 1236"/>
                  <a:gd name="T102" fmla="*/ 109 w 1169"/>
                  <a:gd name="T103" fmla="*/ 339 h 1236"/>
                  <a:gd name="T104" fmla="*/ 23 w 1169"/>
                  <a:gd name="T105" fmla="*/ 316 h 1236"/>
                  <a:gd name="T106" fmla="*/ 0 w 1169"/>
                  <a:gd name="T107" fmla="*/ 177 h 1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69" h="1236">
                    <a:moveTo>
                      <a:pt x="0" y="177"/>
                    </a:moveTo>
                    <a:lnTo>
                      <a:pt x="0" y="47"/>
                    </a:lnTo>
                    <a:lnTo>
                      <a:pt x="394" y="21"/>
                    </a:lnTo>
                    <a:lnTo>
                      <a:pt x="486" y="21"/>
                    </a:lnTo>
                    <a:lnTo>
                      <a:pt x="512" y="44"/>
                    </a:lnTo>
                    <a:lnTo>
                      <a:pt x="585" y="42"/>
                    </a:lnTo>
                    <a:lnTo>
                      <a:pt x="617" y="12"/>
                    </a:lnTo>
                    <a:lnTo>
                      <a:pt x="644" y="0"/>
                    </a:lnTo>
                    <a:lnTo>
                      <a:pt x="698" y="37"/>
                    </a:lnTo>
                    <a:lnTo>
                      <a:pt x="740" y="36"/>
                    </a:lnTo>
                    <a:lnTo>
                      <a:pt x="767" y="44"/>
                    </a:lnTo>
                    <a:lnTo>
                      <a:pt x="843" y="42"/>
                    </a:lnTo>
                    <a:lnTo>
                      <a:pt x="830" y="154"/>
                    </a:lnTo>
                    <a:lnTo>
                      <a:pt x="846" y="169"/>
                    </a:lnTo>
                    <a:lnTo>
                      <a:pt x="1018" y="169"/>
                    </a:lnTo>
                    <a:lnTo>
                      <a:pt x="1027" y="177"/>
                    </a:lnTo>
                    <a:lnTo>
                      <a:pt x="1076" y="189"/>
                    </a:lnTo>
                    <a:lnTo>
                      <a:pt x="1096" y="172"/>
                    </a:lnTo>
                    <a:lnTo>
                      <a:pt x="1145" y="174"/>
                    </a:lnTo>
                    <a:lnTo>
                      <a:pt x="1169" y="197"/>
                    </a:lnTo>
                    <a:lnTo>
                      <a:pt x="1166" y="248"/>
                    </a:lnTo>
                    <a:lnTo>
                      <a:pt x="1136" y="331"/>
                    </a:lnTo>
                    <a:lnTo>
                      <a:pt x="1044" y="421"/>
                    </a:lnTo>
                    <a:lnTo>
                      <a:pt x="1039" y="482"/>
                    </a:lnTo>
                    <a:lnTo>
                      <a:pt x="1010" y="482"/>
                    </a:lnTo>
                    <a:lnTo>
                      <a:pt x="993" y="694"/>
                    </a:lnTo>
                    <a:lnTo>
                      <a:pt x="976" y="701"/>
                    </a:lnTo>
                    <a:lnTo>
                      <a:pt x="980" y="831"/>
                    </a:lnTo>
                    <a:lnTo>
                      <a:pt x="995" y="847"/>
                    </a:lnTo>
                    <a:lnTo>
                      <a:pt x="738" y="1075"/>
                    </a:lnTo>
                    <a:lnTo>
                      <a:pt x="769" y="1122"/>
                    </a:lnTo>
                    <a:lnTo>
                      <a:pt x="757" y="1236"/>
                    </a:lnTo>
                    <a:lnTo>
                      <a:pt x="676" y="1220"/>
                    </a:lnTo>
                    <a:lnTo>
                      <a:pt x="647" y="1165"/>
                    </a:lnTo>
                    <a:lnTo>
                      <a:pt x="580" y="1169"/>
                    </a:lnTo>
                    <a:lnTo>
                      <a:pt x="548" y="1185"/>
                    </a:lnTo>
                    <a:lnTo>
                      <a:pt x="527" y="1175"/>
                    </a:lnTo>
                    <a:lnTo>
                      <a:pt x="527" y="1127"/>
                    </a:lnTo>
                    <a:lnTo>
                      <a:pt x="512" y="1117"/>
                    </a:lnTo>
                    <a:lnTo>
                      <a:pt x="497" y="1111"/>
                    </a:lnTo>
                    <a:lnTo>
                      <a:pt x="436" y="1050"/>
                    </a:lnTo>
                    <a:lnTo>
                      <a:pt x="431" y="1019"/>
                    </a:lnTo>
                    <a:lnTo>
                      <a:pt x="465" y="984"/>
                    </a:lnTo>
                    <a:lnTo>
                      <a:pt x="461" y="961"/>
                    </a:lnTo>
                    <a:lnTo>
                      <a:pt x="415" y="958"/>
                    </a:lnTo>
                    <a:lnTo>
                      <a:pt x="386" y="925"/>
                    </a:lnTo>
                    <a:lnTo>
                      <a:pt x="371" y="892"/>
                    </a:lnTo>
                    <a:lnTo>
                      <a:pt x="224" y="867"/>
                    </a:lnTo>
                    <a:lnTo>
                      <a:pt x="285" y="820"/>
                    </a:lnTo>
                    <a:lnTo>
                      <a:pt x="290" y="601"/>
                    </a:lnTo>
                    <a:lnTo>
                      <a:pt x="204" y="509"/>
                    </a:lnTo>
                    <a:lnTo>
                      <a:pt x="109" y="339"/>
                    </a:lnTo>
                    <a:lnTo>
                      <a:pt x="23" y="316"/>
                    </a:lnTo>
                    <a:lnTo>
                      <a:pt x="0" y="177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382" name="Freeform 30"/>
              <p:cNvSpPr>
                <a:spLocks noChangeAspect="1"/>
              </p:cNvSpPr>
              <p:nvPr/>
            </p:nvSpPr>
            <p:spPr bwMode="auto">
              <a:xfrm>
                <a:off x="9029" y="1013"/>
                <a:ext cx="959" cy="601"/>
              </a:xfrm>
              <a:custGeom>
                <a:avLst/>
                <a:gdLst>
                  <a:gd name="T0" fmla="*/ 387 w 2877"/>
                  <a:gd name="T1" fmla="*/ 253 h 1803"/>
                  <a:gd name="T2" fmla="*/ 649 w 2877"/>
                  <a:gd name="T3" fmla="*/ 245 h 1803"/>
                  <a:gd name="T4" fmla="*/ 809 w 2877"/>
                  <a:gd name="T5" fmla="*/ 221 h 1803"/>
                  <a:gd name="T6" fmla="*/ 1047 w 2877"/>
                  <a:gd name="T7" fmla="*/ 185 h 1803"/>
                  <a:gd name="T8" fmla="*/ 1117 w 2877"/>
                  <a:gd name="T9" fmla="*/ 140 h 1803"/>
                  <a:gd name="T10" fmla="*/ 1271 w 2877"/>
                  <a:gd name="T11" fmla="*/ 163 h 1803"/>
                  <a:gd name="T12" fmla="*/ 1322 w 2877"/>
                  <a:gd name="T13" fmla="*/ 157 h 1803"/>
                  <a:gd name="T14" fmla="*/ 1379 w 2877"/>
                  <a:gd name="T15" fmla="*/ 64 h 1803"/>
                  <a:gd name="T16" fmla="*/ 1613 w 2877"/>
                  <a:gd name="T17" fmla="*/ 61 h 1803"/>
                  <a:gd name="T18" fmla="*/ 1692 w 2877"/>
                  <a:gd name="T19" fmla="*/ 117 h 1803"/>
                  <a:gd name="T20" fmla="*/ 1724 w 2877"/>
                  <a:gd name="T21" fmla="*/ 247 h 1803"/>
                  <a:gd name="T22" fmla="*/ 1778 w 2877"/>
                  <a:gd name="T23" fmla="*/ 323 h 1803"/>
                  <a:gd name="T24" fmla="*/ 1901 w 2877"/>
                  <a:gd name="T25" fmla="*/ 355 h 1803"/>
                  <a:gd name="T26" fmla="*/ 1964 w 2877"/>
                  <a:gd name="T27" fmla="*/ 210 h 1803"/>
                  <a:gd name="T28" fmla="*/ 2276 w 2877"/>
                  <a:gd name="T29" fmla="*/ 43 h 1803"/>
                  <a:gd name="T30" fmla="*/ 2412 w 2877"/>
                  <a:gd name="T31" fmla="*/ 6 h 1803"/>
                  <a:gd name="T32" fmla="*/ 2299 w 2877"/>
                  <a:gd name="T33" fmla="*/ 347 h 1803"/>
                  <a:gd name="T34" fmla="*/ 2371 w 2877"/>
                  <a:gd name="T35" fmla="*/ 632 h 1803"/>
                  <a:gd name="T36" fmla="*/ 2336 w 2877"/>
                  <a:gd name="T37" fmla="*/ 1022 h 1803"/>
                  <a:gd name="T38" fmla="*/ 2418 w 2877"/>
                  <a:gd name="T39" fmla="*/ 1166 h 1803"/>
                  <a:gd name="T40" fmla="*/ 2608 w 2877"/>
                  <a:gd name="T41" fmla="*/ 1322 h 1803"/>
                  <a:gd name="T42" fmla="*/ 2629 w 2877"/>
                  <a:gd name="T43" fmla="*/ 1420 h 1803"/>
                  <a:gd name="T44" fmla="*/ 2778 w 2877"/>
                  <a:gd name="T45" fmla="*/ 1490 h 1803"/>
                  <a:gd name="T46" fmla="*/ 2844 w 2877"/>
                  <a:gd name="T47" fmla="*/ 1613 h 1803"/>
                  <a:gd name="T48" fmla="*/ 2872 w 2877"/>
                  <a:gd name="T49" fmla="*/ 1705 h 1803"/>
                  <a:gd name="T50" fmla="*/ 2780 w 2877"/>
                  <a:gd name="T51" fmla="*/ 1788 h 1803"/>
                  <a:gd name="T52" fmla="*/ 2461 w 2877"/>
                  <a:gd name="T53" fmla="*/ 1705 h 1803"/>
                  <a:gd name="T54" fmla="*/ 2376 w 2877"/>
                  <a:gd name="T55" fmla="*/ 1625 h 1803"/>
                  <a:gd name="T56" fmla="*/ 2171 w 2877"/>
                  <a:gd name="T57" fmla="*/ 1554 h 1803"/>
                  <a:gd name="T58" fmla="*/ 1890 w 2877"/>
                  <a:gd name="T59" fmla="*/ 1426 h 1803"/>
                  <a:gd name="T60" fmla="*/ 1916 w 2877"/>
                  <a:gd name="T61" fmla="*/ 1007 h 1803"/>
                  <a:gd name="T62" fmla="*/ 1962 w 2877"/>
                  <a:gd name="T63" fmla="*/ 755 h 1803"/>
                  <a:gd name="T64" fmla="*/ 1944 w 2877"/>
                  <a:gd name="T65" fmla="*/ 427 h 1803"/>
                  <a:gd name="T66" fmla="*/ 1618 w 2877"/>
                  <a:gd name="T67" fmla="*/ 534 h 1803"/>
                  <a:gd name="T68" fmla="*/ 1594 w 2877"/>
                  <a:gd name="T69" fmla="*/ 632 h 1803"/>
                  <a:gd name="T70" fmla="*/ 1458 w 2877"/>
                  <a:gd name="T71" fmla="*/ 584 h 1803"/>
                  <a:gd name="T72" fmla="*/ 1415 w 2877"/>
                  <a:gd name="T73" fmla="*/ 607 h 1803"/>
                  <a:gd name="T74" fmla="*/ 1392 w 2877"/>
                  <a:gd name="T75" fmla="*/ 666 h 1803"/>
                  <a:gd name="T76" fmla="*/ 1456 w 2877"/>
                  <a:gd name="T77" fmla="*/ 864 h 1803"/>
                  <a:gd name="T78" fmla="*/ 1066 w 2877"/>
                  <a:gd name="T79" fmla="*/ 843 h 1803"/>
                  <a:gd name="T80" fmla="*/ 558 w 2877"/>
                  <a:gd name="T81" fmla="*/ 875 h 1803"/>
                  <a:gd name="T82" fmla="*/ 353 w 2877"/>
                  <a:gd name="T83" fmla="*/ 855 h 1803"/>
                  <a:gd name="T84" fmla="*/ 146 w 2877"/>
                  <a:gd name="T85" fmla="*/ 858 h 1803"/>
                  <a:gd name="T86" fmla="*/ 6 w 2877"/>
                  <a:gd name="T87" fmla="*/ 798 h 1803"/>
                  <a:gd name="T88" fmla="*/ 167 w 2877"/>
                  <a:gd name="T89" fmla="*/ 724 h 18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877" h="1803">
                    <a:moveTo>
                      <a:pt x="184" y="706"/>
                    </a:moveTo>
                    <a:lnTo>
                      <a:pt x="345" y="253"/>
                    </a:lnTo>
                    <a:lnTo>
                      <a:pt x="387" y="253"/>
                    </a:lnTo>
                    <a:lnTo>
                      <a:pt x="500" y="258"/>
                    </a:lnTo>
                    <a:lnTo>
                      <a:pt x="566" y="266"/>
                    </a:lnTo>
                    <a:lnTo>
                      <a:pt x="649" y="245"/>
                    </a:lnTo>
                    <a:lnTo>
                      <a:pt x="713" y="217"/>
                    </a:lnTo>
                    <a:lnTo>
                      <a:pt x="734" y="140"/>
                    </a:lnTo>
                    <a:lnTo>
                      <a:pt x="809" y="221"/>
                    </a:lnTo>
                    <a:lnTo>
                      <a:pt x="1011" y="233"/>
                    </a:lnTo>
                    <a:lnTo>
                      <a:pt x="1047" y="194"/>
                    </a:lnTo>
                    <a:lnTo>
                      <a:pt x="1047" y="185"/>
                    </a:lnTo>
                    <a:lnTo>
                      <a:pt x="1060" y="181"/>
                    </a:lnTo>
                    <a:lnTo>
                      <a:pt x="1130" y="194"/>
                    </a:lnTo>
                    <a:lnTo>
                      <a:pt x="1117" y="140"/>
                    </a:lnTo>
                    <a:lnTo>
                      <a:pt x="1231" y="138"/>
                    </a:lnTo>
                    <a:lnTo>
                      <a:pt x="1252" y="157"/>
                    </a:lnTo>
                    <a:lnTo>
                      <a:pt x="1271" y="163"/>
                    </a:lnTo>
                    <a:lnTo>
                      <a:pt x="1287" y="144"/>
                    </a:lnTo>
                    <a:lnTo>
                      <a:pt x="1303" y="142"/>
                    </a:lnTo>
                    <a:lnTo>
                      <a:pt x="1322" y="157"/>
                    </a:lnTo>
                    <a:lnTo>
                      <a:pt x="1357" y="157"/>
                    </a:lnTo>
                    <a:lnTo>
                      <a:pt x="1384" y="130"/>
                    </a:lnTo>
                    <a:lnTo>
                      <a:pt x="1379" y="64"/>
                    </a:lnTo>
                    <a:lnTo>
                      <a:pt x="1456" y="0"/>
                    </a:lnTo>
                    <a:lnTo>
                      <a:pt x="1596" y="27"/>
                    </a:lnTo>
                    <a:lnTo>
                      <a:pt x="1613" y="61"/>
                    </a:lnTo>
                    <a:lnTo>
                      <a:pt x="1640" y="93"/>
                    </a:lnTo>
                    <a:lnTo>
                      <a:pt x="1688" y="97"/>
                    </a:lnTo>
                    <a:lnTo>
                      <a:pt x="1692" y="117"/>
                    </a:lnTo>
                    <a:lnTo>
                      <a:pt x="1661" y="151"/>
                    </a:lnTo>
                    <a:lnTo>
                      <a:pt x="1663" y="181"/>
                    </a:lnTo>
                    <a:lnTo>
                      <a:pt x="1724" y="247"/>
                    </a:lnTo>
                    <a:lnTo>
                      <a:pt x="1758" y="262"/>
                    </a:lnTo>
                    <a:lnTo>
                      <a:pt x="1758" y="309"/>
                    </a:lnTo>
                    <a:lnTo>
                      <a:pt x="1778" y="323"/>
                    </a:lnTo>
                    <a:lnTo>
                      <a:pt x="1809" y="302"/>
                    </a:lnTo>
                    <a:lnTo>
                      <a:pt x="1875" y="301"/>
                    </a:lnTo>
                    <a:lnTo>
                      <a:pt x="1901" y="355"/>
                    </a:lnTo>
                    <a:lnTo>
                      <a:pt x="1987" y="372"/>
                    </a:lnTo>
                    <a:lnTo>
                      <a:pt x="1997" y="255"/>
                    </a:lnTo>
                    <a:lnTo>
                      <a:pt x="1964" y="210"/>
                    </a:lnTo>
                    <a:lnTo>
                      <a:pt x="2179" y="20"/>
                    </a:lnTo>
                    <a:lnTo>
                      <a:pt x="2235" y="34"/>
                    </a:lnTo>
                    <a:lnTo>
                      <a:pt x="2276" y="43"/>
                    </a:lnTo>
                    <a:lnTo>
                      <a:pt x="2334" y="29"/>
                    </a:lnTo>
                    <a:lnTo>
                      <a:pt x="2382" y="21"/>
                    </a:lnTo>
                    <a:lnTo>
                      <a:pt x="2412" y="6"/>
                    </a:lnTo>
                    <a:lnTo>
                      <a:pt x="2437" y="6"/>
                    </a:lnTo>
                    <a:lnTo>
                      <a:pt x="2448" y="20"/>
                    </a:lnTo>
                    <a:lnTo>
                      <a:pt x="2299" y="347"/>
                    </a:lnTo>
                    <a:lnTo>
                      <a:pt x="2312" y="451"/>
                    </a:lnTo>
                    <a:lnTo>
                      <a:pt x="2323" y="580"/>
                    </a:lnTo>
                    <a:lnTo>
                      <a:pt x="2371" y="632"/>
                    </a:lnTo>
                    <a:lnTo>
                      <a:pt x="2439" y="644"/>
                    </a:lnTo>
                    <a:lnTo>
                      <a:pt x="2610" y="1175"/>
                    </a:lnTo>
                    <a:lnTo>
                      <a:pt x="2336" y="1022"/>
                    </a:lnTo>
                    <a:lnTo>
                      <a:pt x="2357" y="1065"/>
                    </a:lnTo>
                    <a:lnTo>
                      <a:pt x="2357" y="1137"/>
                    </a:lnTo>
                    <a:lnTo>
                      <a:pt x="2418" y="1166"/>
                    </a:lnTo>
                    <a:lnTo>
                      <a:pt x="2557" y="1284"/>
                    </a:lnTo>
                    <a:lnTo>
                      <a:pt x="2557" y="1317"/>
                    </a:lnTo>
                    <a:lnTo>
                      <a:pt x="2608" y="1322"/>
                    </a:lnTo>
                    <a:lnTo>
                      <a:pt x="2635" y="1358"/>
                    </a:lnTo>
                    <a:lnTo>
                      <a:pt x="2646" y="1392"/>
                    </a:lnTo>
                    <a:lnTo>
                      <a:pt x="2629" y="1420"/>
                    </a:lnTo>
                    <a:lnTo>
                      <a:pt x="2615" y="1462"/>
                    </a:lnTo>
                    <a:lnTo>
                      <a:pt x="2743" y="1480"/>
                    </a:lnTo>
                    <a:lnTo>
                      <a:pt x="2778" y="1490"/>
                    </a:lnTo>
                    <a:lnTo>
                      <a:pt x="2782" y="1522"/>
                    </a:lnTo>
                    <a:lnTo>
                      <a:pt x="2782" y="1552"/>
                    </a:lnTo>
                    <a:lnTo>
                      <a:pt x="2844" y="1613"/>
                    </a:lnTo>
                    <a:lnTo>
                      <a:pt x="2844" y="1662"/>
                    </a:lnTo>
                    <a:lnTo>
                      <a:pt x="2834" y="1679"/>
                    </a:lnTo>
                    <a:lnTo>
                      <a:pt x="2872" y="1705"/>
                    </a:lnTo>
                    <a:lnTo>
                      <a:pt x="2877" y="1735"/>
                    </a:lnTo>
                    <a:lnTo>
                      <a:pt x="2823" y="1795"/>
                    </a:lnTo>
                    <a:lnTo>
                      <a:pt x="2780" y="1788"/>
                    </a:lnTo>
                    <a:lnTo>
                      <a:pt x="2706" y="1803"/>
                    </a:lnTo>
                    <a:lnTo>
                      <a:pt x="2497" y="1763"/>
                    </a:lnTo>
                    <a:lnTo>
                      <a:pt x="2461" y="1705"/>
                    </a:lnTo>
                    <a:lnTo>
                      <a:pt x="2393" y="1695"/>
                    </a:lnTo>
                    <a:lnTo>
                      <a:pt x="2393" y="1641"/>
                    </a:lnTo>
                    <a:lnTo>
                      <a:pt x="2376" y="1625"/>
                    </a:lnTo>
                    <a:lnTo>
                      <a:pt x="2310" y="1631"/>
                    </a:lnTo>
                    <a:lnTo>
                      <a:pt x="2222" y="1594"/>
                    </a:lnTo>
                    <a:lnTo>
                      <a:pt x="2171" y="1554"/>
                    </a:lnTo>
                    <a:lnTo>
                      <a:pt x="2101" y="1546"/>
                    </a:lnTo>
                    <a:lnTo>
                      <a:pt x="1973" y="1492"/>
                    </a:lnTo>
                    <a:lnTo>
                      <a:pt x="1890" y="1426"/>
                    </a:lnTo>
                    <a:lnTo>
                      <a:pt x="1724" y="1216"/>
                    </a:lnTo>
                    <a:lnTo>
                      <a:pt x="1828" y="1128"/>
                    </a:lnTo>
                    <a:lnTo>
                      <a:pt x="1916" y="1007"/>
                    </a:lnTo>
                    <a:lnTo>
                      <a:pt x="1910" y="917"/>
                    </a:lnTo>
                    <a:lnTo>
                      <a:pt x="1950" y="834"/>
                    </a:lnTo>
                    <a:lnTo>
                      <a:pt x="1962" y="755"/>
                    </a:lnTo>
                    <a:lnTo>
                      <a:pt x="1921" y="737"/>
                    </a:lnTo>
                    <a:lnTo>
                      <a:pt x="1954" y="658"/>
                    </a:lnTo>
                    <a:lnTo>
                      <a:pt x="1944" y="427"/>
                    </a:lnTo>
                    <a:lnTo>
                      <a:pt x="1571" y="415"/>
                    </a:lnTo>
                    <a:lnTo>
                      <a:pt x="1571" y="496"/>
                    </a:lnTo>
                    <a:lnTo>
                      <a:pt x="1618" y="534"/>
                    </a:lnTo>
                    <a:lnTo>
                      <a:pt x="1624" y="576"/>
                    </a:lnTo>
                    <a:lnTo>
                      <a:pt x="1620" y="615"/>
                    </a:lnTo>
                    <a:lnTo>
                      <a:pt x="1594" y="632"/>
                    </a:lnTo>
                    <a:lnTo>
                      <a:pt x="1551" y="640"/>
                    </a:lnTo>
                    <a:lnTo>
                      <a:pt x="1481" y="615"/>
                    </a:lnTo>
                    <a:lnTo>
                      <a:pt x="1458" y="584"/>
                    </a:lnTo>
                    <a:lnTo>
                      <a:pt x="1437" y="549"/>
                    </a:lnTo>
                    <a:lnTo>
                      <a:pt x="1421" y="545"/>
                    </a:lnTo>
                    <a:lnTo>
                      <a:pt x="1415" y="607"/>
                    </a:lnTo>
                    <a:lnTo>
                      <a:pt x="1431" y="625"/>
                    </a:lnTo>
                    <a:lnTo>
                      <a:pt x="1417" y="647"/>
                    </a:lnTo>
                    <a:lnTo>
                      <a:pt x="1392" y="666"/>
                    </a:lnTo>
                    <a:lnTo>
                      <a:pt x="1407" y="735"/>
                    </a:lnTo>
                    <a:lnTo>
                      <a:pt x="1466" y="819"/>
                    </a:lnTo>
                    <a:lnTo>
                      <a:pt x="1456" y="864"/>
                    </a:lnTo>
                    <a:lnTo>
                      <a:pt x="1268" y="864"/>
                    </a:lnTo>
                    <a:lnTo>
                      <a:pt x="1224" y="847"/>
                    </a:lnTo>
                    <a:lnTo>
                      <a:pt x="1066" y="843"/>
                    </a:lnTo>
                    <a:lnTo>
                      <a:pt x="989" y="753"/>
                    </a:lnTo>
                    <a:lnTo>
                      <a:pt x="745" y="888"/>
                    </a:lnTo>
                    <a:lnTo>
                      <a:pt x="558" y="875"/>
                    </a:lnTo>
                    <a:lnTo>
                      <a:pt x="451" y="913"/>
                    </a:lnTo>
                    <a:lnTo>
                      <a:pt x="380" y="867"/>
                    </a:lnTo>
                    <a:lnTo>
                      <a:pt x="353" y="855"/>
                    </a:lnTo>
                    <a:lnTo>
                      <a:pt x="285" y="790"/>
                    </a:lnTo>
                    <a:lnTo>
                      <a:pt x="211" y="807"/>
                    </a:lnTo>
                    <a:lnTo>
                      <a:pt x="146" y="858"/>
                    </a:lnTo>
                    <a:lnTo>
                      <a:pt x="130" y="836"/>
                    </a:lnTo>
                    <a:lnTo>
                      <a:pt x="74" y="832"/>
                    </a:lnTo>
                    <a:lnTo>
                      <a:pt x="6" y="798"/>
                    </a:lnTo>
                    <a:lnTo>
                      <a:pt x="0" y="756"/>
                    </a:lnTo>
                    <a:lnTo>
                      <a:pt x="72" y="734"/>
                    </a:lnTo>
                    <a:lnTo>
                      <a:pt x="167" y="724"/>
                    </a:lnTo>
                    <a:lnTo>
                      <a:pt x="184" y="706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383" name="Freeform 31"/>
              <p:cNvSpPr>
                <a:spLocks noChangeAspect="1"/>
              </p:cNvSpPr>
              <p:nvPr/>
            </p:nvSpPr>
            <p:spPr bwMode="auto">
              <a:xfrm>
                <a:off x="9203" y="785"/>
                <a:ext cx="332" cy="283"/>
              </a:xfrm>
              <a:custGeom>
                <a:avLst/>
                <a:gdLst>
                  <a:gd name="T0" fmla="*/ 49 w 997"/>
                  <a:gd name="T1" fmla="*/ 283 h 849"/>
                  <a:gd name="T2" fmla="*/ 130 w 997"/>
                  <a:gd name="T3" fmla="*/ 117 h 849"/>
                  <a:gd name="T4" fmla="*/ 355 w 997"/>
                  <a:gd name="T5" fmla="*/ 60 h 849"/>
                  <a:gd name="T6" fmla="*/ 460 w 997"/>
                  <a:gd name="T7" fmla="*/ 19 h 849"/>
                  <a:gd name="T8" fmla="*/ 479 w 997"/>
                  <a:gd name="T9" fmla="*/ 36 h 849"/>
                  <a:gd name="T10" fmla="*/ 514 w 997"/>
                  <a:gd name="T11" fmla="*/ 32 h 849"/>
                  <a:gd name="T12" fmla="*/ 530 w 997"/>
                  <a:gd name="T13" fmla="*/ 66 h 849"/>
                  <a:gd name="T14" fmla="*/ 603 w 997"/>
                  <a:gd name="T15" fmla="*/ 58 h 849"/>
                  <a:gd name="T16" fmla="*/ 707 w 997"/>
                  <a:gd name="T17" fmla="*/ 0 h 849"/>
                  <a:gd name="T18" fmla="*/ 731 w 997"/>
                  <a:gd name="T19" fmla="*/ 140 h 849"/>
                  <a:gd name="T20" fmla="*/ 816 w 997"/>
                  <a:gd name="T21" fmla="*/ 161 h 849"/>
                  <a:gd name="T22" fmla="*/ 908 w 997"/>
                  <a:gd name="T23" fmla="*/ 328 h 849"/>
                  <a:gd name="T24" fmla="*/ 997 w 997"/>
                  <a:gd name="T25" fmla="*/ 425 h 849"/>
                  <a:gd name="T26" fmla="*/ 991 w 997"/>
                  <a:gd name="T27" fmla="*/ 640 h 849"/>
                  <a:gd name="T28" fmla="*/ 933 w 997"/>
                  <a:gd name="T29" fmla="*/ 688 h 849"/>
                  <a:gd name="T30" fmla="*/ 858 w 997"/>
                  <a:gd name="T31" fmla="*/ 750 h 849"/>
                  <a:gd name="T32" fmla="*/ 863 w 997"/>
                  <a:gd name="T33" fmla="*/ 814 h 849"/>
                  <a:gd name="T34" fmla="*/ 836 w 997"/>
                  <a:gd name="T35" fmla="*/ 843 h 849"/>
                  <a:gd name="T36" fmla="*/ 799 w 997"/>
                  <a:gd name="T37" fmla="*/ 843 h 849"/>
                  <a:gd name="T38" fmla="*/ 782 w 997"/>
                  <a:gd name="T39" fmla="*/ 828 h 849"/>
                  <a:gd name="T40" fmla="*/ 764 w 997"/>
                  <a:gd name="T41" fmla="*/ 828 h 849"/>
                  <a:gd name="T42" fmla="*/ 754 w 997"/>
                  <a:gd name="T43" fmla="*/ 849 h 849"/>
                  <a:gd name="T44" fmla="*/ 729 w 997"/>
                  <a:gd name="T45" fmla="*/ 845 h 849"/>
                  <a:gd name="T46" fmla="*/ 712 w 997"/>
                  <a:gd name="T47" fmla="*/ 824 h 849"/>
                  <a:gd name="T48" fmla="*/ 598 w 997"/>
                  <a:gd name="T49" fmla="*/ 826 h 849"/>
                  <a:gd name="T50" fmla="*/ 571 w 997"/>
                  <a:gd name="T51" fmla="*/ 760 h 849"/>
                  <a:gd name="T52" fmla="*/ 481 w 997"/>
                  <a:gd name="T53" fmla="*/ 696 h 849"/>
                  <a:gd name="T54" fmla="*/ 448 w 997"/>
                  <a:gd name="T55" fmla="*/ 679 h 849"/>
                  <a:gd name="T56" fmla="*/ 469 w 997"/>
                  <a:gd name="T57" fmla="*/ 611 h 849"/>
                  <a:gd name="T58" fmla="*/ 448 w 997"/>
                  <a:gd name="T59" fmla="*/ 555 h 849"/>
                  <a:gd name="T60" fmla="*/ 386 w 997"/>
                  <a:gd name="T61" fmla="*/ 522 h 849"/>
                  <a:gd name="T62" fmla="*/ 294 w 997"/>
                  <a:gd name="T63" fmla="*/ 518 h 849"/>
                  <a:gd name="T64" fmla="*/ 258 w 997"/>
                  <a:gd name="T65" fmla="*/ 447 h 849"/>
                  <a:gd name="T66" fmla="*/ 49 w 997"/>
                  <a:gd name="T67" fmla="*/ 520 h 849"/>
                  <a:gd name="T68" fmla="*/ 66 w 997"/>
                  <a:gd name="T69" fmla="*/ 454 h 849"/>
                  <a:gd name="T70" fmla="*/ 2 w 997"/>
                  <a:gd name="T71" fmla="*/ 411 h 849"/>
                  <a:gd name="T72" fmla="*/ 0 w 997"/>
                  <a:gd name="T73" fmla="*/ 390 h 849"/>
                  <a:gd name="T74" fmla="*/ 49 w 997"/>
                  <a:gd name="T75" fmla="*/ 283 h 8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97" h="849">
                    <a:moveTo>
                      <a:pt x="49" y="283"/>
                    </a:moveTo>
                    <a:lnTo>
                      <a:pt x="130" y="117"/>
                    </a:lnTo>
                    <a:lnTo>
                      <a:pt x="355" y="60"/>
                    </a:lnTo>
                    <a:lnTo>
                      <a:pt x="460" y="19"/>
                    </a:lnTo>
                    <a:lnTo>
                      <a:pt x="479" y="36"/>
                    </a:lnTo>
                    <a:lnTo>
                      <a:pt x="514" y="32"/>
                    </a:lnTo>
                    <a:lnTo>
                      <a:pt x="530" y="66"/>
                    </a:lnTo>
                    <a:lnTo>
                      <a:pt x="603" y="58"/>
                    </a:lnTo>
                    <a:lnTo>
                      <a:pt x="707" y="0"/>
                    </a:lnTo>
                    <a:lnTo>
                      <a:pt x="731" y="140"/>
                    </a:lnTo>
                    <a:lnTo>
                      <a:pt x="816" y="161"/>
                    </a:lnTo>
                    <a:lnTo>
                      <a:pt x="908" y="328"/>
                    </a:lnTo>
                    <a:lnTo>
                      <a:pt x="997" y="425"/>
                    </a:lnTo>
                    <a:lnTo>
                      <a:pt x="991" y="640"/>
                    </a:lnTo>
                    <a:lnTo>
                      <a:pt x="933" y="688"/>
                    </a:lnTo>
                    <a:lnTo>
                      <a:pt x="858" y="750"/>
                    </a:lnTo>
                    <a:lnTo>
                      <a:pt x="863" y="814"/>
                    </a:lnTo>
                    <a:lnTo>
                      <a:pt x="836" y="843"/>
                    </a:lnTo>
                    <a:lnTo>
                      <a:pt x="799" y="843"/>
                    </a:lnTo>
                    <a:lnTo>
                      <a:pt x="782" y="828"/>
                    </a:lnTo>
                    <a:lnTo>
                      <a:pt x="764" y="828"/>
                    </a:lnTo>
                    <a:lnTo>
                      <a:pt x="754" y="849"/>
                    </a:lnTo>
                    <a:lnTo>
                      <a:pt x="729" y="845"/>
                    </a:lnTo>
                    <a:lnTo>
                      <a:pt x="712" y="824"/>
                    </a:lnTo>
                    <a:lnTo>
                      <a:pt x="598" y="826"/>
                    </a:lnTo>
                    <a:lnTo>
                      <a:pt x="571" y="760"/>
                    </a:lnTo>
                    <a:lnTo>
                      <a:pt x="481" y="696"/>
                    </a:lnTo>
                    <a:lnTo>
                      <a:pt x="448" y="679"/>
                    </a:lnTo>
                    <a:lnTo>
                      <a:pt x="469" y="611"/>
                    </a:lnTo>
                    <a:lnTo>
                      <a:pt x="448" y="555"/>
                    </a:lnTo>
                    <a:lnTo>
                      <a:pt x="386" y="522"/>
                    </a:lnTo>
                    <a:lnTo>
                      <a:pt x="294" y="518"/>
                    </a:lnTo>
                    <a:lnTo>
                      <a:pt x="258" y="447"/>
                    </a:lnTo>
                    <a:lnTo>
                      <a:pt x="49" y="520"/>
                    </a:lnTo>
                    <a:lnTo>
                      <a:pt x="66" y="454"/>
                    </a:lnTo>
                    <a:lnTo>
                      <a:pt x="2" y="411"/>
                    </a:lnTo>
                    <a:lnTo>
                      <a:pt x="0" y="390"/>
                    </a:lnTo>
                    <a:lnTo>
                      <a:pt x="49" y="283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384" name="Freeform 32"/>
              <p:cNvSpPr>
                <a:spLocks noChangeAspect="1"/>
              </p:cNvSpPr>
              <p:nvPr/>
            </p:nvSpPr>
            <p:spPr bwMode="auto">
              <a:xfrm>
                <a:off x="9242" y="934"/>
                <a:ext cx="164" cy="161"/>
              </a:xfrm>
              <a:custGeom>
                <a:avLst/>
                <a:gdLst>
                  <a:gd name="T0" fmla="*/ 6 w 492"/>
                  <a:gd name="T1" fmla="*/ 46 h 483"/>
                  <a:gd name="T2" fmla="*/ 23 w 492"/>
                  <a:gd name="T3" fmla="*/ 85 h 483"/>
                  <a:gd name="T4" fmla="*/ 2 w 492"/>
                  <a:gd name="T5" fmla="*/ 128 h 483"/>
                  <a:gd name="T6" fmla="*/ 0 w 492"/>
                  <a:gd name="T7" fmla="*/ 151 h 483"/>
                  <a:gd name="T8" fmla="*/ 68 w 492"/>
                  <a:gd name="T9" fmla="*/ 157 h 483"/>
                  <a:gd name="T10" fmla="*/ 137 w 492"/>
                  <a:gd name="T11" fmla="*/ 193 h 483"/>
                  <a:gd name="T12" fmla="*/ 130 w 492"/>
                  <a:gd name="T13" fmla="*/ 217 h 483"/>
                  <a:gd name="T14" fmla="*/ 103 w 492"/>
                  <a:gd name="T15" fmla="*/ 217 h 483"/>
                  <a:gd name="T16" fmla="*/ 91 w 492"/>
                  <a:gd name="T17" fmla="*/ 244 h 483"/>
                  <a:gd name="T18" fmla="*/ 64 w 492"/>
                  <a:gd name="T19" fmla="*/ 244 h 483"/>
                  <a:gd name="T20" fmla="*/ 136 w 492"/>
                  <a:gd name="T21" fmla="*/ 314 h 483"/>
                  <a:gd name="T22" fmla="*/ 39 w 492"/>
                  <a:gd name="T23" fmla="*/ 368 h 483"/>
                  <a:gd name="T24" fmla="*/ 9 w 492"/>
                  <a:gd name="T25" fmla="*/ 427 h 483"/>
                  <a:gd name="T26" fmla="*/ 6 w 492"/>
                  <a:gd name="T27" fmla="*/ 483 h 483"/>
                  <a:gd name="T28" fmla="*/ 71 w 492"/>
                  <a:gd name="T29" fmla="*/ 457 h 483"/>
                  <a:gd name="T30" fmla="*/ 96 w 492"/>
                  <a:gd name="T31" fmla="*/ 374 h 483"/>
                  <a:gd name="T32" fmla="*/ 173 w 492"/>
                  <a:gd name="T33" fmla="*/ 459 h 483"/>
                  <a:gd name="T34" fmla="*/ 298 w 492"/>
                  <a:gd name="T35" fmla="*/ 469 h 483"/>
                  <a:gd name="T36" fmla="*/ 378 w 492"/>
                  <a:gd name="T37" fmla="*/ 469 h 483"/>
                  <a:gd name="T38" fmla="*/ 403 w 492"/>
                  <a:gd name="T39" fmla="*/ 438 h 483"/>
                  <a:gd name="T40" fmla="*/ 409 w 492"/>
                  <a:gd name="T41" fmla="*/ 421 h 483"/>
                  <a:gd name="T42" fmla="*/ 424 w 492"/>
                  <a:gd name="T43" fmla="*/ 419 h 483"/>
                  <a:gd name="T44" fmla="*/ 492 w 492"/>
                  <a:gd name="T45" fmla="*/ 432 h 483"/>
                  <a:gd name="T46" fmla="*/ 481 w 492"/>
                  <a:gd name="T47" fmla="*/ 378 h 483"/>
                  <a:gd name="T48" fmla="*/ 456 w 492"/>
                  <a:gd name="T49" fmla="*/ 312 h 483"/>
                  <a:gd name="T50" fmla="*/ 368 w 492"/>
                  <a:gd name="T51" fmla="*/ 250 h 483"/>
                  <a:gd name="T52" fmla="*/ 333 w 492"/>
                  <a:gd name="T53" fmla="*/ 233 h 483"/>
                  <a:gd name="T54" fmla="*/ 352 w 492"/>
                  <a:gd name="T55" fmla="*/ 161 h 483"/>
                  <a:gd name="T56" fmla="*/ 335 w 492"/>
                  <a:gd name="T57" fmla="*/ 108 h 483"/>
                  <a:gd name="T58" fmla="*/ 275 w 492"/>
                  <a:gd name="T59" fmla="*/ 76 h 483"/>
                  <a:gd name="T60" fmla="*/ 173 w 492"/>
                  <a:gd name="T61" fmla="*/ 68 h 483"/>
                  <a:gd name="T62" fmla="*/ 143 w 492"/>
                  <a:gd name="T63" fmla="*/ 0 h 483"/>
                  <a:gd name="T64" fmla="*/ 6 w 492"/>
                  <a:gd name="T65" fmla="*/ 46 h 4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92" h="483">
                    <a:moveTo>
                      <a:pt x="6" y="46"/>
                    </a:moveTo>
                    <a:lnTo>
                      <a:pt x="23" y="85"/>
                    </a:lnTo>
                    <a:lnTo>
                      <a:pt x="2" y="128"/>
                    </a:lnTo>
                    <a:lnTo>
                      <a:pt x="0" y="151"/>
                    </a:lnTo>
                    <a:lnTo>
                      <a:pt x="68" y="157"/>
                    </a:lnTo>
                    <a:lnTo>
                      <a:pt x="137" y="193"/>
                    </a:lnTo>
                    <a:lnTo>
                      <a:pt x="130" y="217"/>
                    </a:lnTo>
                    <a:lnTo>
                      <a:pt x="103" y="217"/>
                    </a:lnTo>
                    <a:lnTo>
                      <a:pt x="91" y="244"/>
                    </a:lnTo>
                    <a:lnTo>
                      <a:pt x="64" y="244"/>
                    </a:lnTo>
                    <a:lnTo>
                      <a:pt x="136" y="314"/>
                    </a:lnTo>
                    <a:lnTo>
                      <a:pt x="39" y="368"/>
                    </a:lnTo>
                    <a:lnTo>
                      <a:pt x="9" y="427"/>
                    </a:lnTo>
                    <a:lnTo>
                      <a:pt x="6" y="483"/>
                    </a:lnTo>
                    <a:lnTo>
                      <a:pt x="71" y="457"/>
                    </a:lnTo>
                    <a:lnTo>
                      <a:pt x="96" y="374"/>
                    </a:lnTo>
                    <a:lnTo>
                      <a:pt x="173" y="459"/>
                    </a:lnTo>
                    <a:lnTo>
                      <a:pt x="298" y="469"/>
                    </a:lnTo>
                    <a:lnTo>
                      <a:pt x="378" y="469"/>
                    </a:lnTo>
                    <a:lnTo>
                      <a:pt x="403" y="438"/>
                    </a:lnTo>
                    <a:lnTo>
                      <a:pt x="409" y="421"/>
                    </a:lnTo>
                    <a:lnTo>
                      <a:pt x="424" y="419"/>
                    </a:lnTo>
                    <a:lnTo>
                      <a:pt x="492" y="432"/>
                    </a:lnTo>
                    <a:lnTo>
                      <a:pt x="481" y="378"/>
                    </a:lnTo>
                    <a:lnTo>
                      <a:pt x="456" y="312"/>
                    </a:lnTo>
                    <a:lnTo>
                      <a:pt x="368" y="250"/>
                    </a:lnTo>
                    <a:lnTo>
                      <a:pt x="333" y="233"/>
                    </a:lnTo>
                    <a:lnTo>
                      <a:pt x="352" y="161"/>
                    </a:lnTo>
                    <a:lnTo>
                      <a:pt x="335" y="108"/>
                    </a:lnTo>
                    <a:lnTo>
                      <a:pt x="275" y="76"/>
                    </a:lnTo>
                    <a:lnTo>
                      <a:pt x="173" y="68"/>
                    </a:lnTo>
                    <a:lnTo>
                      <a:pt x="143" y="0"/>
                    </a:lnTo>
                    <a:lnTo>
                      <a:pt x="6" y="46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385" name="Freeform 33"/>
              <p:cNvSpPr>
                <a:spLocks noChangeAspect="1"/>
              </p:cNvSpPr>
              <p:nvPr/>
            </p:nvSpPr>
            <p:spPr bwMode="auto">
              <a:xfrm>
                <a:off x="9139" y="949"/>
                <a:ext cx="149" cy="153"/>
              </a:xfrm>
              <a:custGeom>
                <a:avLst/>
                <a:gdLst>
                  <a:gd name="T0" fmla="*/ 246 w 447"/>
                  <a:gd name="T1" fmla="*/ 26 h 458"/>
                  <a:gd name="T2" fmla="*/ 143 w 447"/>
                  <a:gd name="T3" fmla="*/ 123 h 458"/>
                  <a:gd name="T4" fmla="*/ 140 w 447"/>
                  <a:gd name="T5" fmla="*/ 164 h 458"/>
                  <a:gd name="T6" fmla="*/ 112 w 447"/>
                  <a:gd name="T7" fmla="*/ 169 h 458"/>
                  <a:gd name="T8" fmla="*/ 95 w 447"/>
                  <a:gd name="T9" fmla="*/ 162 h 458"/>
                  <a:gd name="T10" fmla="*/ 59 w 447"/>
                  <a:gd name="T11" fmla="*/ 175 h 458"/>
                  <a:gd name="T12" fmla="*/ 59 w 447"/>
                  <a:gd name="T13" fmla="*/ 196 h 458"/>
                  <a:gd name="T14" fmla="*/ 70 w 447"/>
                  <a:gd name="T15" fmla="*/ 215 h 458"/>
                  <a:gd name="T16" fmla="*/ 27 w 447"/>
                  <a:gd name="T17" fmla="*/ 234 h 458"/>
                  <a:gd name="T18" fmla="*/ 27 w 447"/>
                  <a:gd name="T19" fmla="*/ 291 h 458"/>
                  <a:gd name="T20" fmla="*/ 0 w 447"/>
                  <a:gd name="T21" fmla="*/ 313 h 458"/>
                  <a:gd name="T22" fmla="*/ 25 w 447"/>
                  <a:gd name="T23" fmla="*/ 334 h 458"/>
                  <a:gd name="T24" fmla="*/ 72 w 447"/>
                  <a:gd name="T25" fmla="*/ 343 h 458"/>
                  <a:gd name="T26" fmla="*/ 83 w 447"/>
                  <a:gd name="T27" fmla="*/ 394 h 458"/>
                  <a:gd name="T28" fmla="*/ 189 w 447"/>
                  <a:gd name="T29" fmla="*/ 447 h 458"/>
                  <a:gd name="T30" fmla="*/ 236 w 447"/>
                  <a:gd name="T31" fmla="*/ 458 h 458"/>
                  <a:gd name="T32" fmla="*/ 317 w 447"/>
                  <a:gd name="T33" fmla="*/ 437 h 458"/>
                  <a:gd name="T34" fmla="*/ 317 w 447"/>
                  <a:gd name="T35" fmla="*/ 386 h 458"/>
                  <a:gd name="T36" fmla="*/ 347 w 447"/>
                  <a:gd name="T37" fmla="*/ 324 h 458"/>
                  <a:gd name="T38" fmla="*/ 446 w 447"/>
                  <a:gd name="T39" fmla="*/ 268 h 458"/>
                  <a:gd name="T40" fmla="*/ 376 w 447"/>
                  <a:gd name="T41" fmla="*/ 198 h 458"/>
                  <a:gd name="T42" fmla="*/ 399 w 447"/>
                  <a:gd name="T43" fmla="*/ 198 h 458"/>
                  <a:gd name="T44" fmla="*/ 410 w 447"/>
                  <a:gd name="T45" fmla="*/ 173 h 458"/>
                  <a:gd name="T46" fmla="*/ 440 w 447"/>
                  <a:gd name="T47" fmla="*/ 169 h 458"/>
                  <a:gd name="T48" fmla="*/ 447 w 447"/>
                  <a:gd name="T49" fmla="*/ 149 h 458"/>
                  <a:gd name="T50" fmla="*/ 378 w 447"/>
                  <a:gd name="T51" fmla="*/ 111 h 458"/>
                  <a:gd name="T52" fmla="*/ 314 w 447"/>
                  <a:gd name="T53" fmla="*/ 105 h 458"/>
                  <a:gd name="T54" fmla="*/ 310 w 447"/>
                  <a:gd name="T55" fmla="*/ 83 h 458"/>
                  <a:gd name="T56" fmla="*/ 335 w 447"/>
                  <a:gd name="T57" fmla="*/ 41 h 458"/>
                  <a:gd name="T58" fmla="*/ 316 w 447"/>
                  <a:gd name="T59" fmla="*/ 0 h 458"/>
                  <a:gd name="T60" fmla="*/ 246 w 447"/>
                  <a:gd name="T61" fmla="*/ 26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47" h="458">
                    <a:moveTo>
                      <a:pt x="246" y="26"/>
                    </a:moveTo>
                    <a:lnTo>
                      <a:pt x="143" y="123"/>
                    </a:lnTo>
                    <a:lnTo>
                      <a:pt x="140" y="164"/>
                    </a:lnTo>
                    <a:lnTo>
                      <a:pt x="112" y="169"/>
                    </a:lnTo>
                    <a:lnTo>
                      <a:pt x="95" y="162"/>
                    </a:lnTo>
                    <a:lnTo>
                      <a:pt x="59" y="175"/>
                    </a:lnTo>
                    <a:lnTo>
                      <a:pt x="59" y="196"/>
                    </a:lnTo>
                    <a:lnTo>
                      <a:pt x="70" y="215"/>
                    </a:lnTo>
                    <a:lnTo>
                      <a:pt x="27" y="234"/>
                    </a:lnTo>
                    <a:lnTo>
                      <a:pt x="27" y="291"/>
                    </a:lnTo>
                    <a:lnTo>
                      <a:pt x="0" y="313"/>
                    </a:lnTo>
                    <a:lnTo>
                      <a:pt x="25" y="334"/>
                    </a:lnTo>
                    <a:lnTo>
                      <a:pt x="72" y="343"/>
                    </a:lnTo>
                    <a:lnTo>
                      <a:pt x="83" y="394"/>
                    </a:lnTo>
                    <a:lnTo>
                      <a:pt x="189" y="447"/>
                    </a:lnTo>
                    <a:lnTo>
                      <a:pt x="236" y="458"/>
                    </a:lnTo>
                    <a:lnTo>
                      <a:pt x="317" y="437"/>
                    </a:lnTo>
                    <a:lnTo>
                      <a:pt x="317" y="386"/>
                    </a:lnTo>
                    <a:lnTo>
                      <a:pt x="347" y="324"/>
                    </a:lnTo>
                    <a:lnTo>
                      <a:pt x="446" y="268"/>
                    </a:lnTo>
                    <a:lnTo>
                      <a:pt x="376" y="198"/>
                    </a:lnTo>
                    <a:lnTo>
                      <a:pt x="399" y="198"/>
                    </a:lnTo>
                    <a:lnTo>
                      <a:pt x="410" y="173"/>
                    </a:lnTo>
                    <a:lnTo>
                      <a:pt x="440" y="169"/>
                    </a:lnTo>
                    <a:lnTo>
                      <a:pt x="447" y="149"/>
                    </a:lnTo>
                    <a:lnTo>
                      <a:pt x="378" y="111"/>
                    </a:lnTo>
                    <a:lnTo>
                      <a:pt x="314" y="105"/>
                    </a:lnTo>
                    <a:lnTo>
                      <a:pt x="310" y="83"/>
                    </a:lnTo>
                    <a:lnTo>
                      <a:pt x="335" y="41"/>
                    </a:lnTo>
                    <a:lnTo>
                      <a:pt x="316" y="0"/>
                    </a:lnTo>
                    <a:lnTo>
                      <a:pt x="246" y="26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386" name="Freeform 34"/>
              <p:cNvSpPr>
                <a:spLocks noChangeAspect="1"/>
              </p:cNvSpPr>
              <p:nvPr/>
            </p:nvSpPr>
            <p:spPr bwMode="auto">
              <a:xfrm>
                <a:off x="9361" y="1266"/>
                <a:ext cx="120" cy="232"/>
              </a:xfrm>
              <a:custGeom>
                <a:avLst/>
                <a:gdLst>
                  <a:gd name="T0" fmla="*/ 0 w 359"/>
                  <a:gd name="T1" fmla="*/ 0 h 695"/>
                  <a:gd name="T2" fmla="*/ 8 w 359"/>
                  <a:gd name="T3" fmla="*/ 152 h 695"/>
                  <a:gd name="T4" fmla="*/ 20 w 359"/>
                  <a:gd name="T5" fmla="*/ 267 h 695"/>
                  <a:gd name="T6" fmla="*/ 32 w 359"/>
                  <a:gd name="T7" fmla="*/ 336 h 695"/>
                  <a:gd name="T8" fmla="*/ 11 w 359"/>
                  <a:gd name="T9" fmla="*/ 350 h 695"/>
                  <a:gd name="T10" fmla="*/ 18 w 359"/>
                  <a:gd name="T11" fmla="*/ 387 h 695"/>
                  <a:gd name="T12" fmla="*/ 34 w 359"/>
                  <a:gd name="T13" fmla="*/ 389 h 695"/>
                  <a:gd name="T14" fmla="*/ 46 w 359"/>
                  <a:gd name="T15" fmla="*/ 396 h 695"/>
                  <a:gd name="T16" fmla="*/ 47 w 359"/>
                  <a:gd name="T17" fmla="*/ 430 h 695"/>
                  <a:gd name="T18" fmla="*/ 47 w 359"/>
                  <a:gd name="T19" fmla="*/ 449 h 695"/>
                  <a:gd name="T20" fmla="*/ 68 w 359"/>
                  <a:gd name="T21" fmla="*/ 456 h 695"/>
                  <a:gd name="T22" fmla="*/ 65 w 359"/>
                  <a:gd name="T23" fmla="*/ 504 h 695"/>
                  <a:gd name="T24" fmla="*/ 126 w 359"/>
                  <a:gd name="T25" fmla="*/ 576 h 695"/>
                  <a:gd name="T26" fmla="*/ 141 w 359"/>
                  <a:gd name="T27" fmla="*/ 636 h 695"/>
                  <a:gd name="T28" fmla="*/ 187 w 359"/>
                  <a:gd name="T29" fmla="*/ 695 h 695"/>
                  <a:gd name="T30" fmla="*/ 239 w 359"/>
                  <a:gd name="T31" fmla="*/ 538 h 695"/>
                  <a:gd name="T32" fmla="*/ 263 w 359"/>
                  <a:gd name="T33" fmla="*/ 480 h 695"/>
                  <a:gd name="T34" fmla="*/ 359 w 359"/>
                  <a:gd name="T35" fmla="*/ 391 h 695"/>
                  <a:gd name="T36" fmla="*/ 317 w 359"/>
                  <a:gd name="T37" fmla="*/ 332 h 695"/>
                  <a:gd name="T38" fmla="*/ 64 w 359"/>
                  <a:gd name="T39" fmla="*/ 76 h 695"/>
                  <a:gd name="T40" fmla="*/ 0 w 359"/>
                  <a:gd name="T41" fmla="*/ 0 h 6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9" h="695">
                    <a:moveTo>
                      <a:pt x="0" y="0"/>
                    </a:moveTo>
                    <a:lnTo>
                      <a:pt x="8" y="152"/>
                    </a:lnTo>
                    <a:lnTo>
                      <a:pt x="20" y="267"/>
                    </a:lnTo>
                    <a:lnTo>
                      <a:pt x="32" y="336"/>
                    </a:lnTo>
                    <a:lnTo>
                      <a:pt x="11" y="350"/>
                    </a:lnTo>
                    <a:lnTo>
                      <a:pt x="18" y="387"/>
                    </a:lnTo>
                    <a:lnTo>
                      <a:pt x="34" y="389"/>
                    </a:lnTo>
                    <a:lnTo>
                      <a:pt x="46" y="396"/>
                    </a:lnTo>
                    <a:lnTo>
                      <a:pt x="47" y="430"/>
                    </a:lnTo>
                    <a:lnTo>
                      <a:pt x="47" y="449"/>
                    </a:lnTo>
                    <a:lnTo>
                      <a:pt x="68" y="456"/>
                    </a:lnTo>
                    <a:lnTo>
                      <a:pt x="65" y="504"/>
                    </a:lnTo>
                    <a:lnTo>
                      <a:pt x="126" y="576"/>
                    </a:lnTo>
                    <a:lnTo>
                      <a:pt x="141" y="636"/>
                    </a:lnTo>
                    <a:lnTo>
                      <a:pt x="187" y="695"/>
                    </a:lnTo>
                    <a:lnTo>
                      <a:pt x="239" y="538"/>
                    </a:lnTo>
                    <a:lnTo>
                      <a:pt x="263" y="480"/>
                    </a:lnTo>
                    <a:lnTo>
                      <a:pt x="359" y="391"/>
                    </a:lnTo>
                    <a:lnTo>
                      <a:pt x="317" y="332"/>
                    </a:lnTo>
                    <a:lnTo>
                      <a:pt x="64" y="76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387" name="Freeform 35"/>
              <p:cNvSpPr>
                <a:spLocks noChangeAspect="1"/>
              </p:cNvSpPr>
              <p:nvPr/>
            </p:nvSpPr>
            <p:spPr bwMode="auto">
              <a:xfrm>
                <a:off x="9386" y="1151"/>
                <a:ext cx="297" cy="267"/>
              </a:xfrm>
              <a:custGeom>
                <a:avLst/>
                <a:gdLst>
                  <a:gd name="T0" fmla="*/ 0 w 891"/>
                  <a:gd name="T1" fmla="*/ 428 h 800"/>
                  <a:gd name="T2" fmla="*/ 150 w 891"/>
                  <a:gd name="T3" fmla="*/ 432 h 800"/>
                  <a:gd name="T4" fmla="*/ 197 w 891"/>
                  <a:gd name="T5" fmla="*/ 449 h 800"/>
                  <a:gd name="T6" fmla="*/ 384 w 891"/>
                  <a:gd name="T7" fmla="*/ 449 h 800"/>
                  <a:gd name="T8" fmla="*/ 397 w 891"/>
                  <a:gd name="T9" fmla="*/ 405 h 800"/>
                  <a:gd name="T10" fmla="*/ 338 w 891"/>
                  <a:gd name="T11" fmla="*/ 321 h 800"/>
                  <a:gd name="T12" fmla="*/ 323 w 891"/>
                  <a:gd name="T13" fmla="*/ 251 h 800"/>
                  <a:gd name="T14" fmla="*/ 348 w 891"/>
                  <a:gd name="T15" fmla="*/ 235 h 800"/>
                  <a:gd name="T16" fmla="*/ 362 w 891"/>
                  <a:gd name="T17" fmla="*/ 215 h 800"/>
                  <a:gd name="T18" fmla="*/ 345 w 891"/>
                  <a:gd name="T19" fmla="*/ 195 h 800"/>
                  <a:gd name="T20" fmla="*/ 350 w 891"/>
                  <a:gd name="T21" fmla="*/ 131 h 800"/>
                  <a:gd name="T22" fmla="*/ 364 w 891"/>
                  <a:gd name="T23" fmla="*/ 133 h 800"/>
                  <a:gd name="T24" fmla="*/ 407 w 891"/>
                  <a:gd name="T25" fmla="*/ 198 h 800"/>
                  <a:gd name="T26" fmla="*/ 477 w 891"/>
                  <a:gd name="T27" fmla="*/ 225 h 800"/>
                  <a:gd name="T28" fmla="*/ 528 w 891"/>
                  <a:gd name="T29" fmla="*/ 218 h 800"/>
                  <a:gd name="T30" fmla="*/ 553 w 891"/>
                  <a:gd name="T31" fmla="*/ 200 h 800"/>
                  <a:gd name="T32" fmla="*/ 555 w 891"/>
                  <a:gd name="T33" fmla="*/ 169 h 800"/>
                  <a:gd name="T34" fmla="*/ 550 w 891"/>
                  <a:gd name="T35" fmla="*/ 120 h 800"/>
                  <a:gd name="T36" fmla="*/ 500 w 891"/>
                  <a:gd name="T37" fmla="*/ 82 h 800"/>
                  <a:gd name="T38" fmla="*/ 502 w 891"/>
                  <a:gd name="T39" fmla="*/ 0 h 800"/>
                  <a:gd name="T40" fmla="*/ 874 w 891"/>
                  <a:gd name="T41" fmla="*/ 13 h 800"/>
                  <a:gd name="T42" fmla="*/ 886 w 891"/>
                  <a:gd name="T43" fmla="*/ 239 h 800"/>
                  <a:gd name="T44" fmla="*/ 851 w 891"/>
                  <a:gd name="T45" fmla="*/ 323 h 800"/>
                  <a:gd name="T46" fmla="*/ 891 w 891"/>
                  <a:gd name="T47" fmla="*/ 340 h 800"/>
                  <a:gd name="T48" fmla="*/ 881 w 891"/>
                  <a:gd name="T49" fmla="*/ 422 h 800"/>
                  <a:gd name="T50" fmla="*/ 841 w 891"/>
                  <a:gd name="T51" fmla="*/ 502 h 800"/>
                  <a:gd name="T52" fmla="*/ 844 w 891"/>
                  <a:gd name="T53" fmla="*/ 592 h 800"/>
                  <a:gd name="T54" fmla="*/ 755 w 891"/>
                  <a:gd name="T55" fmla="*/ 720 h 800"/>
                  <a:gd name="T56" fmla="*/ 651 w 891"/>
                  <a:gd name="T57" fmla="*/ 800 h 800"/>
                  <a:gd name="T58" fmla="*/ 282 w 891"/>
                  <a:gd name="T59" fmla="*/ 738 h 800"/>
                  <a:gd name="T60" fmla="*/ 243 w 891"/>
                  <a:gd name="T61" fmla="*/ 677 h 800"/>
                  <a:gd name="T62" fmla="*/ 0 w 891"/>
                  <a:gd name="T63" fmla="*/ 428 h 8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91" h="800">
                    <a:moveTo>
                      <a:pt x="0" y="428"/>
                    </a:moveTo>
                    <a:lnTo>
                      <a:pt x="150" y="432"/>
                    </a:lnTo>
                    <a:lnTo>
                      <a:pt x="197" y="449"/>
                    </a:lnTo>
                    <a:lnTo>
                      <a:pt x="384" y="449"/>
                    </a:lnTo>
                    <a:lnTo>
                      <a:pt x="397" y="405"/>
                    </a:lnTo>
                    <a:lnTo>
                      <a:pt x="338" y="321"/>
                    </a:lnTo>
                    <a:lnTo>
                      <a:pt x="323" y="251"/>
                    </a:lnTo>
                    <a:lnTo>
                      <a:pt x="348" y="235"/>
                    </a:lnTo>
                    <a:lnTo>
                      <a:pt x="362" y="215"/>
                    </a:lnTo>
                    <a:lnTo>
                      <a:pt x="345" y="195"/>
                    </a:lnTo>
                    <a:lnTo>
                      <a:pt x="350" y="131"/>
                    </a:lnTo>
                    <a:lnTo>
                      <a:pt x="364" y="133"/>
                    </a:lnTo>
                    <a:lnTo>
                      <a:pt x="407" y="198"/>
                    </a:lnTo>
                    <a:lnTo>
                      <a:pt x="477" y="225"/>
                    </a:lnTo>
                    <a:lnTo>
                      <a:pt x="528" y="218"/>
                    </a:lnTo>
                    <a:lnTo>
                      <a:pt x="553" y="200"/>
                    </a:lnTo>
                    <a:lnTo>
                      <a:pt x="555" y="169"/>
                    </a:lnTo>
                    <a:lnTo>
                      <a:pt x="550" y="120"/>
                    </a:lnTo>
                    <a:lnTo>
                      <a:pt x="500" y="82"/>
                    </a:lnTo>
                    <a:lnTo>
                      <a:pt x="502" y="0"/>
                    </a:lnTo>
                    <a:lnTo>
                      <a:pt x="874" y="13"/>
                    </a:lnTo>
                    <a:lnTo>
                      <a:pt x="886" y="239"/>
                    </a:lnTo>
                    <a:lnTo>
                      <a:pt x="851" y="323"/>
                    </a:lnTo>
                    <a:lnTo>
                      <a:pt x="891" y="340"/>
                    </a:lnTo>
                    <a:lnTo>
                      <a:pt x="881" y="422"/>
                    </a:lnTo>
                    <a:lnTo>
                      <a:pt x="841" y="502"/>
                    </a:lnTo>
                    <a:lnTo>
                      <a:pt x="844" y="592"/>
                    </a:lnTo>
                    <a:lnTo>
                      <a:pt x="755" y="720"/>
                    </a:lnTo>
                    <a:lnTo>
                      <a:pt x="651" y="800"/>
                    </a:lnTo>
                    <a:lnTo>
                      <a:pt x="282" y="738"/>
                    </a:lnTo>
                    <a:lnTo>
                      <a:pt x="243" y="677"/>
                    </a:lnTo>
                    <a:lnTo>
                      <a:pt x="0" y="428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388" name="Freeform 36"/>
              <p:cNvSpPr>
                <a:spLocks noChangeAspect="1"/>
              </p:cNvSpPr>
              <p:nvPr/>
            </p:nvSpPr>
            <p:spPr bwMode="auto">
              <a:xfrm>
                <a:off x="9032" y="1264"/>
                <a:ext cx="389" cy="302"/>
              </a:xfrm>
              <a:custGeom>
                <a:avLst/>
                <a:gdLst>
                  <a:gd name="T0" fmla="*/ 138 w 1169"/>
                  <a:gd name="T1" fmla="*/ 106 h 905"/>
                  <a:gd name="T2" fmla="*/ 0 w 1169"/>
                  <a:gd name="T3" fmla="*/ 244 h 905"/>
                  <a:gd name="T4" fmla="*/ 15 w 1169"/>
                  <a:gd name="T5" fmla="*/ 294 h 905"/>
                  <a:gd name="T6" fmla="*/ 0 w 1169"/>
                  <a:gd name="T7" fmla="*/ 339 h 905"/>
                  <a:gd name="T8" fmla="*/ 20 w 1169"/>
                  <a:gd name="T9" fmla="*/ 374 h 905"/>
                  <a:gd name="T10" fmla="*/ 145 w 1169"/>
                  <a:gd name="T11" fmla="*/ 372 h 905"/>
                  <a:gd name="T12" fmla="*/ 159 w 1169"/>
                  <a:gd name="T13" fmla="*/ 415 h 905"/>
                  <a:gd name="T14" fmla="*/ 185 w 1169"/>
                  <a:gd name="T15" fmla="*/ 410 h 905"/>
                  <a:gd name="T16" fmla="*/ 203 w 1169"/>
                  <a:gd name="T17" fmla="*/ 388 h 905"/>
                  <a:gd name="T18" fmla="*/ 230 w 1169"/>
                  <a:gd name="T19" fmla="*/ 382 h 905"/>
                  <a:gd name="T20" fmla="*/ 243 w 1169"/>
                  <a:gd name="T21" fmla="*/ 390 h 905"/>
                  <a:gd name="T22" fmla="*/ 251 w 1169"/>
                  <a:gd name="T23" fmla="*/ 415 h 905"/>
                  <a:gd name="T24" fmla="*/ 240 w 1169"/>
                  <a:gd name="T25" fmla="*/ 435 h 905"/>
                  <a:gd name="T26" fmla="*/ 203 w 1169"/>
                  <a:gd name="T27" fmla="*/ 448 h 905"/>
                  <a:gd name="T28" fmla="*/ 187 w 1169"/>
                  <a:gd name="T29" fmla="*/ 474 h 905"/>
                  <a:gd name="T30" fmla="*/ 181 w 1169"/>
                  <a:gd name="T31" fmla="*/ 521 h 905"/>
                  <a:gd name="T32" fmla="*/ 210 w 1169"/>
                  <a:gd name="T33" fmla="*/ 543 h 905"/>
                  <a:gd name="T34" fmla="*/ 189 w 1169"/>
                  <a:gd name="T35" fmla="*/ 628 h 905"/>
                  <a:gd name="T36" fmla="*/ 158 w 1169"/>
                  <a:gd name="T37" fmla="*/ 666 h 905"/>
                  <a:gd name="T38" fmla="*/ 161 w 1169"/>
                  <a:gd name="T39" fmla="*/ 692 h 905"/>
                  <a:gd name="T40" fmla="*/ 168 w 1169"/>
                  <a:gd name="T41" fmla="*/ 705 h 905"/>
                  <a:gd name="T42" fmla="*/ 195 w 1169"/>
                  <a:gd name="T43" fmla="*/ 699 h 905"/>
                  <a:gd name="T44" fmla="*/ 213 w 1169"/>
                  <a:gd name="T45" fmla="*/ 675 h 905"/>
                  <a:gd name="T46" fmla="*/ 237 w 1169"/>
                  <a:gd name="T47" fmla="*/ 645 h 905"/>
                  <a:gd name="T48" fmla="*/ 242 w 1169"/>
                  <a:gd name="T49" fmla="*/ 709 h 905"/>
                  <a:gd name="T50" fmla="*/ 291 w 1169"/>
                  <a:gd name="T51" fmla="*/ 687 h 905"/>
                  <a:gd name="T52" fmla="*/ 390 w 1169"/>
                  <a:gd name="T53" fmla="*/ 687 h 905"/>
                  <a:gd name="T54" fmla="*/ 450 w 1169"/>
                  <a:gd name="T55" fmla="*/ 746 h 905"/>
                  <a:gd name="T56" fmla="*/ 664 w 1169"/>
                  <a:gd name="T57" fmla="*/ 754 h 905"/>
                  <a:gd name="T58" fmla="*/ 802 w 1169"/>
                  <a:gd name="T59" fmla="*/ 874 h 905"/>
                  <a:gd name="T60" fmla="*/ 950 w 1169"/>
                  <a:gd name="T61" fmla="*/ 905 h 905"/>
                  <a:gd name="T62" fmla="*/ 1114 w 1169"/>
                  <a:gd name="T63" fmla="*/ 895 h 905"/>
                  <a:gd name="T64" fmla="*/ 1169 w 1169"/>
                  <a:gd name="T65" fmla="*/ 694 h 905"/>
                  <a:gd name="T66" fmla="*/ 1127 w 1169"/>
                  <a:gd name="T67" fmla="*/ 643 h 905"/>
                  <a:gd name="T68" fmla="*/ 1116 w 1169"/>
                  <a:gd name="T69" fmla="*/ 586 h 905"/>
                  <a:gd name="T70" fmla="*/ 1055 w 1169"/>
                  <a:gd name="T71" fmla="*/ 515 h 905"/>
                  <a:gd name="T72" fmla="*/ 1057 w 1169"/>
                  <a:gd name="T73" fmla="*/ 462 h 905"/>
                  <a:gd name="T74" fmla="*/ 1035 w 1169"/>
                  <a:gd name="T75" fmla="*/ 457 h 905"/>
                  <a:gd name="T76" fmla="*/ 1037 w 1169"/>
                  <a:gd name="T77" fmla="*/ 403 h 905"/>
                  <a:gd name="T78" fmla="*/ 1006 w 1169"/>
                  <a:gd name="T79" fmla="*/ 395 h 905"/>
                  <a:gd name="T80" fmla="*/ 1001 w 1169"/>
                  <a:gd name="T81" fmla="*/ 359 h 905"/>
                  <a:gd name="T82" fmla="*/ 1020 w 1169"/>
                  <a:gd name="T83" fmla="*/ 343 h 905"/>
                  <a:gd name="T84" fmla="*/ 1006 w 1169"/>
                  <a:gd name="T85" fmla="*/ 254 h 905"/>
                  <a:gd name="T86" fmla="*/ 989 w 1169"/>
                  <a:gd name="T87" fmla="*/ 6 h 905"/>
                  <a:gd name="T88" fmla="*/ 981 w 1169"/>
                  <a:gd name="T89" fmla="*/ 0 h 905"/>
                  <a:gd name="T90" fmla="*/ 740 w 1169"/>
                  <a:gd name="T91" fmla="*/ 136 h 905"/>
                  <a:gd name="T92" fmla="*/ 553 w 1169"/>
                  <a:gd name="T93" fmla="*/ 123 h 905"/>
                  <a:gd name="T94" fmla="*/ 448 w 1169"/>
                  <a:gd name="T95" fmla="*/ 161 h 905"/>
                  <a:gd name="T96" fmla="*/ 373 w 1169"/>
                  <a:gd name="T97" fmla="*/ 114 h 905"/>
                  <a:gd name="T98" fmla="*/ 350 w 1169"/>
                  <a:gd name="T99" fmla="*/ 108 h 905"/>
                  <a:gd name="T100" fmla="*/ 279 w 1169"/>
                  <a:gd name="T101" fmla="*/ 36 h 905"/>
                  <a:gd name="T102" fmla="*/ 208 w 1169"/>
                  <a:gd name="T103" fmla="*/ 52 h 905"/>
                  <a:gd name="T104" fmla="*/ 138 w 1169"/>
                  <a:gd name="T105" fmla="*/ 106 h 9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169" h="905">
                    <a:moveTo>
                      <a:pt x="138" y="106"/>
                    </a:moveTo>
                    <a:lnTo>
                      <a:pt x="0" y="244"/>
                    </a:lnTo>
                    <a:lnTo>
                      <a:pt x="15" y="294"/>
                    </a:lnTo>
                    <a:lnTo>
                      <a:pt x="0" y="339"/>
                    </a:lnTo>
                    <a:lnTo>
                      <a:pt x="20" y="374"/>
                    </a:lnTo>
                    <a:lnTo>
                      <a:pt x="145" y="372"/>
                    </a:lnTo>
                    <a:lnTo>
                      <a:pt x="159" y="415"/>
                    </a:lnTo>
                    <a:lnTo>
                      <a:pt x="185" y="410"/>
                    </a:lnTo>
                    <a:lnTo>
                      <a:pt x="203" y="388"/>
                    </a:lnTo>
                    <a:lnTo>
                      <a:pt x="230" y="382"/>
                    </a:lnTo>
                    <a:lnTo>
                      <a:pt x="243" y="390"/>
                    </a:lnTo>
                    <a:lnTo>
                      <a:pt x="251" y="415"/>
                    </a:lnTo>
                    <a:lnTo>
                      <a:pt x="240" y="435"/>
                    </a:lnTo>
                    <a:lnTo>
                      <a:pt x="203" y="448"/>
                    </a:lnTo>
                    <a:lnTo>
                      <a:pt x="187" y="474"/>
                    </a:lnTo>
                    <a:lnTo>
                      <a:pt x="181" y="521"/>
                    </a:lnTo>
                    <a:lnTo>
                      <a:pt x="210" y="543"/>
                    </a:lnTo>
                    <a:lnTo>
                      <a:pt x="189" y="628"/>
                    </a:lnTo>
                    <a:lnTo>
                      <a:pt x="158" y="666"/>
                    </a:lnTo>
                    <a:lnTo>
                      <a:pt x="161" y="692"/>
                    </a:lnTo>
                    <a:lnTo>
                      <a:pt x="168" y="705"/>
                    </a:lnTo>
                    <a:lnTo>
                      <a:pt x="195" y="699"/>
                    </a:lnTo>
                    <a:lnTo>
                      <a:pt x="213" y="675"/>
                    </a:lnTo>
                    <a:lnTo>
                      <a:pt x="237" y="645"/>
                    </a:lnTo>
                    <a:lnTo>
                      <a:pt x="242" y="709"/>
                    </a:lnTo>
                    <a:lnTo>
                      <a:pt x="291" y="687"/>
                    </a:lnTo>
                    <a:lnTo>
                      <a:pt x="390" y="687"/>
                    </a:lnTo>
                    <a:lnTo>
                      <a:pt x="450" y="746"/>
                    </a:lnTo>
                    <a:lnTo>
                      <a:pt x="664" y="754"/>
                    </a:lnTo>
                    <a:lnTo>
                      <a:pt x="802" y="874"/>
                    </a:lnTo>
                    <a:lnTo>
                      <a:pt x="950" y="905"/>
                    </a:lnTo>
                    <a:lnTo>
                      <a:pt x="1114" y="895"/>
                    </a:lnTo>
                    <a:lnTo>
                      <a:pt x="1169" y="694"/>
                    </a:lnTo>
                    <a:lnTo>
                      <a:pt x="1127" y="643"/>
                    </a:lnTo>
                    <a:lnTo>
                      <a:pt x="1116" y="586"/>
                    </a:lnTo>
                    <a:lnTo>
                      <a:pt x="1055" y="515"/>
                    </a:lnTo>
                    <a:lnTo>
                      <a:pt x="1057" y="462"/>
                    </a:lnTo>
                    <a:lnTo>
                      <a:pt x="1035" y="457"/>
                    </a:lnTo>
                    <a:lnTo>
                      <a:pt x="1037" y="403"/>
                    </a:lnTo>
                    <a:lnTo>
                      <a:pt x="1006" y="395"/>
                    </a:lnTo>
                    <a:lnTo>
                      <a:pt x="1001" y="359"/>
                    </a:lnTo>
                    <a:lnTo>
                      <a:pt x="1020" y="343"/>
                    </a:lnTo>
                    <a:lnTo>
                      <a:pt x="1006" y="254"/>
                    </a:lnTo>
                    <a:lnTo>
                      <a:pt x="989" y="6"/>
                    </a:lnTo>
                    <a:lnTo>
                      <a:pt x="981" y="0"/>
                    </a:lnTo>
                    <a:lnTo>
                      <a:pt x="740" y="136"/>
                    </a:lnTo>
                    <a:lnTo>
                      <a:pt x="553" y="123"/>
                    </a:lnTo>
                    <a:lnTo>
                      <a:pt x="448" y="161"/>
                    </a:lnTo>
                    <a:lnTo>
                      <a:pt x="373" y="114"/>
                    </a:lnTo>
                    <a:lnTo>
                      <a:pt x="350" y="108"/>
                    </a:lnTo>
                    <a:lnTo>
                      <a:pt x="279" y="36"/>
                    </a:lnTo>
                    <a:lnTo>
                      <a:pt x="208" y="52"/>
                    </a:lnTo>
                    <a:lnTo>
                      <a:pt x="138" y="106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389" name="Freeform 37"/>
              <p:cNvSpPr>
                <a:spLocks noChangeAspect="1"/>
              </p:cNvSpPr>
              <p:nvPr/>
            </p:nvSpPr>
            <p:spPr bwMode="auto">
              <a:xfrm>
                <a:off x="8851" y="624"/>
                <a:ext cx="436" cy="242"/>
              </a:xfrm>
              <a:custGeom>
                <a:avLst/>
                <a:gdLst>
                  <a:gd name="T0" fmla="*/ 137 w 1308"/>
                  <a:gd name="T1" fmla="*/ 0 h 728"/>
                  <a:gd name="T2" fmla="*/ 132 w 1308"/>
                  <a:gd name="T3" fmla="*/ 52 h 728"/>
                  <a:gd name="T4" fmla="*/ 163 w 1308"/>
                  <a:gd name="T5" fmla="*/ 73 h 728"/>
                  <a:gd name="T6" fmla="*/ 129 w 1308"/>
                  <a:gd name="T7" fmla="*/ 92 h 728"/>
                  <a:gd name="T8" fmla="*/ 171 w 1308"/>
                  <a:gd name="T9" fmla="*/ 148 h 728"/>
                  <a:gd name="T10" fmla="*/ 124 w 1308"/>
                  <a:gd name="T11" fmla="*/ 168 h 728"/>
                  <a:gd name="T12" fmla="*/ 149 w 1308"/>
                  <a:gd name="T13" fmla="*/ 205 h 728"/>
                  <a:gd name="T14" fmla="*/ 200 w 1308"/>
                  <a:gd name="T15" fmla="*/ 211 h 728"/>
                  <a:gd name="T16" fmla="*/ 197 w 1308"/>
                  <a:gd name="T17" fmla="*/ 264 h 728"/>
                  <a:gd name="T18" fmla="*/ 129 w 1308"/>
                  <a:gd name="T19" fmla="*/ 316 h 728"/>
                  <a:gd name="T20" fmla="*/ 91 w 1308"/>
                  <a:gd name="T21" fmla="*/ 322 h 728"/>
                  <a:gd name="T22" fmla="*/ 75 w 1308"/>
                  <a:gd name="T23" fmla="*/ 405 h 728"/>
                  <a:gd name="T24" fmla="*/ 0 w 1308"/>
                  <a:gd name="T25" fmla="*/ 482 h 728"/>
                  <a:gd name="T26" fmla="*/ 13 w 1308"/>
                  <a:gd name="T27" fmla="*/ 502 h 728"/>
                  <a:gd name="T28" fmla="*/ 129 w 1308"/>
                  <a:gd name="T29" fmla="*/ 481 h 728"/>
                  <a:gd name="T30" fmla="*/ 152 w 1308"/>
                  <a:gd name="T31" fmla="*/ 519 h 728"/>
                  <a:gd name="T32" fmla="*/ 106 w 1308"/>
                  <a:gd name="T33" fmla="*/ 572 h 728"/>
                  <a:gd name="T34" fmla="*/ 81 w 1308"/>
                  <a:gd name="T35" fmla="*/ 642 h 728"/>
                  <a:gd name="T36" fmla="*/ 89 w 1308"/>
                  <a:gd name="T37" fmla="*/ 680 h 728"/>
                  <a:gd name="T38" fmla="*/ 143 w 1308"/>
                  <a:gd name="T39" fmla="*/ 683 h 728"/>
                  <a:gd name="T40" fmla="*/ 154 w 1308"/>
                  <a:gd name="T41" fmla="*/ 696 h 728"/>
                  <a:gd name="T42" fmla="*/ 197 w 1308"/>
                  <a:gd name="T43" fmla="*/ 694 h 728"/>
                  <a:gd name="T44" fmla="*/ 250 w 1308"/>
                  <a:gd name="T45" fmla="*/ 674 h 728"/>
                  <a:gd name="T46" fmla="*/ 327 w 1308"/>
                  <a:gd name="T47" fmla="*/ 690 h 728"/>
                  <a:gd name="T48" fmla="*/ 357 w 1308"/>
                  <a:gd name="T49" fmla="*/ 686 h 728"/>
                  <a:gd name="T50" fmla="*/ 418 w 1308"/>
                  <a:gd name="T51" fmla="*/ 720 h 728"/>
                  <a:gd name="T52" fmla="*/ 467 w 1308"/>
                  <a:gd name="T53" fmla="*/ 728 h 728"/>
                  <a:gd name="T54" fmla="*/ 518 w 1308"/>
                  <a:gd name="T55" fmla="*/ 692 h 728"/>
                  <a:gd name="T56" fmla="*/ 505 w 1308"/>
                  <a:gd name="T57" fmla="*/ 589 h 728"/>
                  <a:gd name="T58" fmla="*/ 499 w 1308"/>
                  <a:gd name="T59" fmla="*/ 564 h 728"/>
                  <a:gd name="T60" fmla="*/ 513 w 1308"/>
                  <a:gd name="T61" fmla="*/ 564 h 728"/>
                  <a:gd name="T62" fmla="*/ 574 w 1308"/>
                  <a:gd name="T63" fmla="*/ 619 h 728"/>
                  <a:gd name="T64" fmla="*/ 647 w 1308"/>
                  <a:gd name="T65" fmla="*/ 570 h 728"/>
                  <a:gd name="T66" fmla="*/ 660 w 1308"/>
                  <a:gd name="T67" fmla="*/ 528 h 728"/>
                  <a:gd name="T68" fmla="*/ 704 w 1308"/>
                  <a:gd name="T69" fmla="*/ 495 h 728"/>
                  <a:gd name="T70" fmla="*/ 744 w 1308"/>
                  <a:gd name="T71" fmla="*/ 483 h 728"/>
                  <a:gd name="T72" fmla="*/ 813 w 1308"/>
                  <a:gd name="T73" fmla="*/ 485 h 728"/>
                  <a:gd name="T74" fmla="*/ 892 w 1308"/>
                  <a:gd name="T75" fmla="*/ 497 h 728"/>
                  <a:gd name="T76" fmla="*/ 902 w 1308"/>
                  <a:gd name="T77" fmla="*/ 520 h 728"/>
                  <a:gd name="T78" fmla="*/ 819 w 1308"/>
                  <a:gd name="T79" fmla="*/ 572 h 728"/>
                  <a:gd name="T80" fmla="*/ 825 w 1308"/>
                  <a:gd name="T81" fmla="*/ 585 h 728"/>
                  <a:gd name="T82" fmla="*/ 859 w 1308"/>
                  <a:gd name="T83" fmla="*/ 615 h 728"/>
                  <a:gd name="T84" fmla="*/ 892 w 1308"/>
                  <a:gd name="T85" fmla="*/ 645 h 728"/>
                  <a:gd name="T86" fmla="*/ 951 w 1308"/>
                  <a:gd name="T87" fmla="*/ 647 h 728"/>
                  <a:gd name="T88" fmla="*/ 1022 w 1308"/>
                  <a:gd name="T89" fmla="*/ 639 h 728"/>
                  <a:gd name="T90" fmla="*/ 1101 w 1308"/>
                  <a:gd name="T91" fmla="*/ 637 h 728"/>
                  <a:gd name="T92" fmla="*/ 1093 w 1308"/>
                  <a:gd name="T93" fmla="*/ 591 h 728"/>
                  <a:gd name="T94" fmla="*/ 1138 w 1308"/>
                  <a:gd name="T95" fmla="*/ 580 h 728"/>
                  <a:gd name="T96" fmla="*/ 1221 w 1308"/>
                  <a:gd name="T97" fmla="*/ 514 h 728"/>
                  <a:gd name="T98" fmla="*/ 1241 w 1308"/>
                  <a:gd name="T99" fmla="*/ 440 h 728"/>
                  <a:gd name="T100" fmla="*/ 1288 w 1308"/>
                  <a:gd name="T101" fmla="*/ 390 h 728"/>
                  <a:gd name="T102" fmla="*/ 1296 w 1308"/>
                  <a:gd name="T103" fmla="*/ 278 h 728"/>
                  <a:gd name="T104" fmla="*/ 1282 w 1308"/>
                  <a:gd name="T105" fmla="*/ 229 h 728"/>
                  <a:gd name="T106" fmla="*/ 1286 w 1308"/>
                  <a:gd name="T107" fmla="*/ 199 h 728"/>
                  <a:gd name="T108" fmla="*/ 1308 w 1308"/>
                  <a:gd name="T109" fmla="*/ 171 h 728"/>
                  <a:gd name="T110" fmla="*/ 1127 w 1308"/>
                  <a:gd name="T111" fmla="*/ 95 h 728"/>
                  <a:gd name="T112" fmla="*/ 782 w 1308"/>
                  <a:gd name="T113" fmla="*/ 122 h 728"/>
                  <a:gd name="T114" fmla="*/ 658 w 1308"/>
                  <a:gd name="T115" fmla="*/ 120 h 728"/>
                  <a:gd name="T116" fmla="*/ 568 w 1308"/>
                  <a:gd name="T117" fmla="*/ 85 h 728"/>
                  <a:gd name="T118" fmla="*/ 137 w 1308"/>
                  <a:gd name="T119" fmla="*/ 0 h 7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08" h="728">
                    <a:moveTo>
                      <a:pt x="137" y="0"/>
                    </a:moveTo>
                    <a:lnTo>
                      <a:pt x="132" y="52"/>
                    </a:lnTo>
                    <a:lnTo>
                      <a:pt x="163" y="73"/>
                    </a:lnTo>
                    <a:lnTo>
                      <a:pt x="129" y="92"/>
                    </a:lnTo>
                    <a:lnTo>
                      <a:pt x="171" y="148"/>
                    </a:lnTo>
                    <a:lnTo>
                      <a:pt x="124" y="168"/>
                    </a:lnTo>
                    <a:lnTo>
                      <a:pt x="149" y="205"/>
                    </a:lnTo>
                    <a:lnTo>
                      <a:pt x="200" y="211"/>
                    </a:lnTo>
                    <a:lnTo>
                      <a:pt x="197" y="264"/>
                    </a:lnTo>
                    <a:lnTo>
                      <a:pt x="129" y="316"/>
                    </a:lnTo>
                    <a:lnTo>
                      <a:pt x="91" y="322"/>
                    </a:lnTo>
                    <a:lnTo>
                      <a:pt x="75" y="405"/>
                    </a:lnTo>
                    <a:lnTo>
                      <a:pt x="0" y="482"/>
                    </a:lnTo>
                    <a:lnTo>
                      <a:pt x="13" y="502"/>
                    </a:lnTo>
                    <a:lnTo>
                      <a:pt x="129" y="481"/>
                    </a:lnTo>
                    <a:lnTo>
                      <a:pt x="152" y="519"/>
                    </a:lnTo>
                    <a:lnTo>
                      <a:pt x="106" y="572"/>
                    </a:lnTo>
                    <a:lnTo>
                      <a:pt x="81" y="642"/>
                    </a:lnTo>
                    <a:lnTo>
                      <a:pt x="89" y="680"/>
                    </a:lnTo>
                    <a:lnTo>
                      <a:pt x="143" y="683"/>
                    </a:lnTo>
                    <a:lnTo>
                      <a:pt x="154" y="696"/>
                    </a:lnTo>
                    <a:lnTo>
                      <a:pt x="197" y="694"/>
                    </a:lnTo>
                    <a:lnTo>
                      <a:pt x="250" y="674"/>
                    </a:lnTo>
                    <a:lnTo>
                      <a:pt x="327" y="690"/>
                    </a:lnTo>
                    <a:lnTo>
                      <a:pt x="357" y="686"/>
                    </a:lnTo>
                    <a:lnTo>
                      <a:pt x="418" y="720"/>
                    </a:lnTo>
                    <a:lnTo>
                      <a:pt x="467" y="728"/>
                    </a:lnTo>
                    <a:lnTo>
                      <a:pt x="518" y="692"/>
                    </a:lnTo>
                    <a:lnTo>
                      <a:pt x="505" y="589"/>
                    </a:lnTo>
                    <a:lnTo>
                      <a:pt x="499" y="564"/>
                    </a:lnTo>
                    <a:lnTo>
                      <a:pt x="513" y="564"/>
                    </a:lnTo>
                    <a:lnTo>
                      <a:pt x="574" y="619"/>
                    </a:lnTo>
                    <a:lnTo>
                      <a:pt x="647" y="570"/>
                    </a:lnTo>
                    <a:lnTo>
                      <a:pt x="660" y="528"/>
                    </a:lnTo>
                    <a:lnTo>
                      <a:pt x="704" y="495"/>
                    </a:lnTo>
                    <a:lnTo>
                      <a:pt x="744" y="483"/>
                    </a:lnTo>
                    <a:lnTo>
                      <a:pt x="813" y="485"/>
                    </a:lnTo>
                    <a:lnTo>
                      <a:pt x="892" y="497"/>
                    </a:lnTo>
                    <a:lnTo>
                      <a:pt x="902" y="520"/>
                    </a:lnTo>
                    <a:lnTo>
                      <a:pt x="819" y="572"/>
                    </a:lnTo>
                    <a:lnTo>
                      <a:pt x="825" y="585"/>
                    </a:lnTo>
                    <a:lnTo>
                      <a:pt x="859" y="615"/>
                    </a:lnTo>
                    <a:lnTo>
                      <a:pt x="892" y="645"/>
                    </a:lnTo>
                    <a:lnTo>
                      <a:pt x="951" y="647"/>
                    </a:lnTo>
                    <a:lnTo>
                      <a:pt x="1022" y="639"/>
                    </a:lnTo>
                    <a:lnTo>
                      <a:pt x="1101" y="637"/>
                    </a:lnTo>
                    <a:lnTo>
                      <a:pt x="1093" y="591"/>
                    </a:lnTo>
                    <a:lnTo>
                      <a:pt x="1138" y="580"/>
                    </a:lnTo>
                    <a:lnTo>
                      <a:pt x="1221" y="514"/>
                    </a:lnTo>
                    <a:lnTo>
                      <a:pt x="1241" y="440"/>
                    </a:lnTo>
                    <a:lnTo>
                      <a:pt x="1288" y="390"/>
                    </a:lnTo>
                    <a:lnTo>
                      <a:pt x="1296" y="278"/>
                    </a:lnTo>
                    <a:lnTo>
                      <a:pt x="1282" y="229"/>
                    </a:lnTo>
                    <a:lnTo>
                      <a:pt x="1286" y="199"/>
                    </a:lnTo>
                    <a:lnTo>
                      <a:pt x="1308" y="171"/>
                    </a:lnTo>
                    <a:lnTo>
                      <a:pt x="1127" y="95"/>
                    </a:lnTo>
                    <a:lnTo>
                      <a:pt x="782" y="122"/>
                    </a:lnTo>
                    <a:lnTo>
                      <a:pt x="658" y="120"/>
                    </a:lnTo>
                    <a:lnTo>
                      <a:pt x="568" y="85"/>
                    </a:lnTo>
                    <a:lnTo>
                      <a:pt x="137" y="0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390" name="Freeform 38"/>
              <p:cNvSpPr>
                <a:spLocks noChangeAspect="1"/>
              </p:cNvSpPr>
              <p:nvPr/>
            </p:nvSpPr>
            <p:spPr bwMode="auto">
              <a:xfrm>
                <a:off x="8878" y="785"/>
                <a:ext cx="347" cy="186"/>
              </a:xfrm>
              <a:custGeom>
                <a:avLst/>
                <a:gdLst>
                  <a:gd name="T0" fmla="*/ 0 w 1040"/>
                  <a:gd name="T1" fmla="*/ 553 h 559"/>
                  <a:gd name="T2" fmla="*/ 221 w 1040"/>
                  <a:gd name="T3" fmla="*/ 486 h 559"/>
                  <a:gd name="T4" fmla="*/ 278 w 1040"/>
                  <a:gd name="T5" fmla="*/ 472 h 559"/>
                  <a:gd name="T6" fmla="*/ 315 w 1040"/>
                  <a:gd name="T7" fmla="*/ 468 h 559"/>
                  <a:gd name="T8" fmla="*/ 361 w 1040"/>
                  <a:gd name="T9" fmla="*/ 476 h 559"/>
                  <a:gd name="T10" fmla="*/ 471 w 1040"/>
                  <a:gd name="T11" fmla="*/ 517 h 559"/>
                  <a:gd name="T12" fmla="*/ 512 w 1040"/>
                  <a:gd name="T13" fmla="*/ 486 h 559"/>
                  <a:gd name="T14" fmla="*/ 540 w 1040"/>
                  <a:gd name="T15" fmla="*/ 474 h 559"/>
                  <a:gd name="T16" fmla="*/ 570 w 1040"/>
                  <a:gd name="T17" fmla="*/ 484 h 559"/>
                  <a:gd name="T18" fmla="*/ 599 w 1040"/>
                  <a:gd name="T19" fmla="*/ 498 h 559"/>
                  <a:gd name="T20" fmla="*/ 605 w 1040"/>
                  <a:gd name="T21" fmla="*/ 535 h 559"/>
                  <a:gd name="T22" fmla="*/ 985 w 1040"/>
                  <a:gd name="T23" fmla="*/ 559 h 559"/>
                  <a:gd name="T24" fmla="*/ 1026 w 1040"/>
                  <a:gd name="T25" fmla="*/ 521 h 559"/>
                  <a:gd name="T26" fmla="*/ 1040 w 1040"/>
                  <a:gd name="T27" fmla="*/ 456 h 559"/>
                  <a:gd name="T28" fmla="*/ 981 w 1040"/>
                  <a:gd name="T29" fmla="*/ 411 h 559"/>
                  <a:gd name="T30" fmla="*/ 975 w 1040"/>
                  <a:gd name="T31" fmla="*/ 391 h 559"/>
                  <a:gd name="T32" fmla="*/ 1022 w 1040"/>
                  <a:gd name="T33" fmla="*/ 285 h 559"/>
                  <a:gd name="T34" fmla="*/ 937 w 1040"/>
                  <a:gd name="T35" fmla="*/ 255 h 559"/>
                  <a:gd name="T36" fmla="*/ 943 w 1040"/>
                  <a:gd name="T37" fmla="*/ 154 h 559"/>
                  <a:gd name="T38" fmla="*/ 870 w 1040"/>
                  <a:gd name="T39" fmla="*/ 164 h 559"/>
                  <a:gd name="T40" fmla="*/ 811 w 1040"/>
                  <a:gd name="T41" fmla="*/ 162 h 559"/>
                  <a:gd name="T42" fmla="*/ 742 w 1040"/>
                  <a:gd name="T43" fmla="*/ 97 h 559"/>
                  <a:gd name="T44" fmla="*/ 740 w 1040"/>
                  <a:gd name="T45" fmla="*/ 85 h 559"/>
                  <a:gd name="T46" fmla="*/ 821 w 1040"/>
                  <a:gd name="T47" fmla="*/ 37 h 559"/>
                  <a:gd name="T48" fmla="*/ 813 w 1040"/>
                  <a:gd name="T49" fmla="*/ 14 h 559"/>
                  <a:gd name="T50" fmla="*/ 732 w 1040"/>
                  <a:gd name="T51" fmla="*/ 2 h 559"/>
                  <a:gd name="T52" fmla="*/ 663 w 1040"/>
                  <a:gd name="T53" fmla="*/ 0 h 559"/>
                  <a:gd name="T54" fmla="*/ 623 w 1040"/>
                  <a:gd name="T55" fmla="*/ 10 h 559"/>
                  <a:gd name="T56" fmla="*/ 579 w 1040"/>
                  <a:gd name="T57" fmla="*/ 45 h 559"/>
                  <a:gd name="T58" fmla="*/ 566 w 1040"/>
                  <a:gd name="T59" fmla="*/ 87 h 559"/>
                  <a:gd name="T60" fmla="*/ 493 w 1040"/>
                  <a:gd name="T61" fmla="*/ 136 h 559"/>
                  <a:gd name="T62" fmla="*/ 434 w 1040"/>
                  <a:gd name="T63" fmla="*/ 81 h 559"/>
                  <a:gd name="T64" fmla="*/ 418 w 1040"/>
                  <a:gd name="T65" fmla="*/ 79 h 559"/>
                  <a:gd name="T66" fmla="*/ 437 w 1040"/>
                  <a:gd name="T67" fmla="*/ 211 h 559"/>
                  <a:gd name="T68" fmla="*/ 384 w 1040"/>
                  <a:gd name="T69" fmla="*/ 245 h 559"/>
                  <a:gd name="T70" fmla="*/ 339 w 1040"/>
                  <a:gd name="T71" fmla="*/ 239 h 559"/>
                  <a:gd name="T72" fmla="*/ 280 w 1040"/>
                  <a:gd name="T73" fmla="*/ 207 h 559"/>
                  <a:gd name="T74" fmla="*/ 246 w 1040"/>
                  <a:gd name="T75" fmla="*/ 207 h 559"/>
                  <a:gd name="T76" fmla="*/ 171 w 1040"/>
                  <a:gd name="T77" fmla="*/ 191 h 559"/>
                  <a:gd name="T78" fmla="*/ 120 w 1040"/>
                  <a:gd name="T79" fmla="*/ 209 h 559"/>
                  <a:gd name="T80" fmla="*/ 73 w 1040"/>
                  <a:gd name="T81" fmla="*/ 213 h 559"/>
                  <a:gd name="T82" fmla="*/ 65 w 1040"/>
                  <a:gd name="T83" fmla="*/ 199 h 559"/>
                  <a:gd name="T84" fmla="*/ 10 w 1040"/>
                  <a:gd name="T85" fmla="*/ 199 h 559"/>
                  <a:gd name="T86" fmla="*/ 16 w 1040"/>
                  <a:gd name="T87" fmla="*/ 218 h 559"/>
                  <a:gd name="T88" fmla="*/ 104 w 1040"/>
                  <a:gd name="T89" fmla="*/ 362 h 559"/>
                  <a:gd name="T90" fmla="*/ 0 w 1040"/>
                  <a:gd name="T91" fmla="*/ 553 h 5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040" h="559">
                    <a:moveTo>
                      <a:pt x="0" y="553"/>
                    </a:moveTo>
                    <a:lnTo>
                      <a:pt x="221" y="486"/>
                    </a:lnTo>
                    <a:lnTo>
                      <a:pt x="278" y="472"/>
                    </a:lnTo>
                    <a:lnTo>
                      <a:pt x="315" y="468"/>
                    </a:lnTo>
                    <a:lnTo>
                      <a:pt x="361" y="476"/>
                    </a:lnTo>
                    <a:lnTo>
                      <a:pt x="471" y="517"/>
                    </a:lnTo>
                    <a:lnTo>
                      <a:pt x="512" y="486"/>
                    </a:lnTo>
                    <a:lnTo>
                      <a:pt x="540" y="474"/>
                    </a:lnTo>
                    <a:lnTo>
                      <a:pt x="570" y="484"/>
                    </a:lnTo>
                    <a:lnTo>
                      <a:pt x="599" y="498"/>
                    </a:lnTo>
                    <a:lnTo>
                      <a:pt x="605" y="535"/>
                    </a:lnTo>
                    <a:lnTo>
                      <a:pt x="985" y="559"/>
                    </a:lnTo>
                    <a:lnTo>
                      <a:pt x="1026" y="521"/>
                    </a:lnTo>
                    <a:lnTo>
                      <a:pt x="1040" y="456"/>
                    </a:lnTo>
                    <a:lnTo>
                      <a:pt x="981" y="411"/>
                    </a:lnTo>
                    <a:lnTo>
                      <a:pt x="975" y="391"/>
                    </a:lnTo>
                    <a:lnTo>
                      <a:pt x="1022" y="285"/>
                    </a:lnTo>
                    <a:lnTo>
                      <a:pt x="937" y="255"/>
                    </a:lnTo>
                    <a:lnTo>
                      <a:pt x="943" y="154"/>
                    </a:lnTo>
                    <a:lnTo>
                      <a:pt x="870" y="164"/>
                    </a:lnTo>
                    <a:lnTo>
                      <a:pt x="811" y="162"/>
                    </a:lnTo>
                    <a:lnTo>
                      <a:pt x="742" y="97"/>
                    </a:lnTo>
                    <a:lnTo>
                      <a:pt x="740" y="85"/>
                    </a:lnTo>
                    <a:lnTo>
                      <a:pt x="821" y="37"/>
                    </a:lnTo>
                    <a:lnTo>
                      <a:pt x="813" y="14"/>
                    </a:lnTo>
                    <a:lnTo>
                      <a:pt x="732" y="2"/>
                    </a:lnTo>
                    <a:lnTo>
                      <a:pt x="663" y="0"/>
                    </a:lnTo>
                    <a:lnTo>
                      <a:pt x="623" y="10"/>
                    </a:lnTo>
                    <a:lnTo>
                      <a:pt x="579" y="45"/>
                    </a:lnTo>
                    <a:lnTo>
                      <a:pt x="566" y="87"/>
                    </a:lnTo>
                    <a:lnTo>
                      <a:pt x="493" y="136"/>
                    </a:lnTo>
                    <a:lnTo>
                      <a:pt x="434" y="81"/>
                    </a:lnTo>
                    <a:lnTo>
                      <a:pt x="418" y="79"/>
                    </a:lnTo>
                    <a:lnTo>
                      <a:pt x="437" y="211"/>
                    </a:lnTo>
                    <a:lnTo>
                      <a:pt x="384" y="245"/>
                    </a:lnTo>
                    <a:lnTo>
                      <a:pt x="339" y="239"/>
                    </a:lnTo>
                    <a:lnTo>
                      <a:pt x="280" y="207"/>
                    </a:lnTo>
                    <a:lnTo>
                      <a:pt x="246" y="207"/>
                    </a:lnTo>
                    <a:lnTo>
                      <a:pt x="171" y="191"/>
                    </a:lnTo>
                    <a:lnTo>
                      <a:pt x="120" y="209"/>
                    </a:lnTo>
                    <a:lnTo>
                      <a:pt x="73" y="213"/>
                    </a:lnTo>
                    <a:lnTo>
                      <a:pt x="65" y="199"/>
                    </a:lnTo>
                    <a:lnTo>
                      <a:pt x="10" y="199"/>
                    </a:lnTo>
                    <a:lnTo>
                      <a:pt x="16" y="218"/>
                    </a:lnTo>
                    <a:lnTo>
                      <a:pt x="104" y="362"/>
                    </a:lnTo>
                    <a:lnTo>
                      <a:pt x="0" y="553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391" name="Freeform 39"/>
              <p:cNvSpPr>
                <a:spLocks noChangeAspect="1"/>
              </p:cNvSpPr>
              <p:nvPr/>
            </p:nvSpPr>
            <p:spPr bwMode="auto">
              <a:xfrm>
                <a:off x="8820" y="940"/>
                <a:ext cx="386" cy="379"/>
              </a:xfrm>
              <a:custGeom>
                <a:avLst/>
                <a:gdLst>
                  <a:gd name="T0" fmla="*/ 53 w 1160"/>
                  <a:gd name="T1" fmla="*/ 521 h 1137"/>
                  <a:gd name="T2" fmla="*/ 98 w 1160"/>
                  <a:gd name="T3" fmla="*/ 497 h 1137"/>
                  <a:gd name="T4" fmla="*/ 110 w 1160"/>
                  <a:gd name="T5" fmla="*/ 446 h 1137"/>
                  <a:gd name="T6" fmla="*/ 139 w 1160"/>
                  <a:gd name="T7" fmla="*/ 448 h 1137"/>
                  <a:gd name="T8" fmla="*/ 167 w 1160"/>
                  <a:gd name="T9" fmla="*/ 469 h 1137"/>
                  <a:gd name="T10" fmla="*/ 193 w 1160"/>
                  <a:gd name="T11" fmla="*/ 461 h 1137"/>
                  <a:gd name="T12" fmla="*/ 234 w 1160"/>
                  <a:gd name="T13" fmla="*/ 426 h 1137"/>
                  <a:gd name="T14" fmla="*/ 273 w 1160"/>
                  <a:gd name="T15" fmla="*/ 422 h 1137"/>
                  <a:gd name="T16" fmla="*/ 476 w 1160"/>
                  <a:gd name="T17" fmla="*/ 650 h 1137"/>
                  <a:gd name="T18" fmla="*/ 417 w 1160"/>
                  <a:gd name="T19" fmla="*/ 744 h 1137"/>
                  <a:gd name="T20" fmla="*/ 404 w 1160"/>
                  <a:gd name="T21" fmla="*/ 778 h 1137"/>
                  <a:gd name="T22" fmla="*/ 407 w 1160"/>
                  <a:gd name="T23" fmla="*/ 898 h 1137"/>
                  <a:gd name="T24" fmla="*/ 427 w 1160"/>
                  <a:gd name="T25" fmla="*/ 928 h 1137"/>
                  <a:gd name="T26" fmla="*/ 429 w 1160"/>
                  <a:gd name="T27" fmla="*/ 957 h 1137"/>
                  <a:gd name="T28" fmla="*/ 417 w 1160"/>
                  <a:gd name="T29" fmla="*/ 985 h 1137"/>
                  <a:gd name="T30" fmla="*/ 378 w 1160"/>
                  <a:gd name="T31" fmla="*/ 1034 h 1137"/>
                  <a:gd name="T32" fmla="*/ 372 w 1160"/>
                  <a:gd name="T33" fmla="*/ 1052 h 1137"/>
                  <a:gd name="T34" fmla="*/ 457 w 1160"/>
                  <a:gd name="T35" fmla="*/ 1137 h 1137"/>
                  <a:gd name="T36" fmla="*/ 549 w 1160"/>
                  <a:gd name="T37" fmla="*/ 1022 h 1137"/>
                  <a:gd name="T38" fmla="*/ 636 w 1160"/>
                  <a:gd name="T39" fmla="*/ 1018 h 1137"/>
                  <a:gd name="T40" fmla="*/ 630 w 1160"/>
                  <a:gd name="T41" fmla="*/ 979 h 1137"/>
                  <a:gd name="T42" fmla="*/ 697 w 1160"/>
                  <a:gd name="T43" fmla="*/ 955 h 1137"/>
                  <a:gd name="T44" fmla="*/ 798 w 1160"/>
                  <a:gd name="T45" fmla="*/ 943 h 1137"/>
                  <a:gd name="T46" fmla="*/ 816 w 1160"/>
                  <a:gd name="T47" fmla="*/ 924 h 1137"/>
                  <a:gd name="T48" fmla="*/ 974 w 1160"/>
                  <a:gd name="T49" fmla="*/ 473 h 1137"/>
                  <a:gd name="T50" fmla="*/ 1160 w 1160"/>
                  <a:gd name="T51" fmla="*/ 481 h 1137"/>
                  <a:gd name="T52" fmla="*/ 1041 w 1160"/>
                  <a:gd name="T53" fmla="*/ 422 h 1137"/>
                  <a:gd name="T54" fmla="*/ 1029 w 1160"/>
                  <a:gd name="T55" fmla="*/ 373 h 1137"/>
                  <a:gd name="T56" fmla="*/ 986 w 1160"/>
                  <a:gd name="T57" fmla="*/ 363 h 1137"/>
                  <a:gd name="T58" fmla="*/ 958 w 1160"/>
                  <a:gd name="T59" fmla="*/ 343 h 1137"/>
                  <a:gd name="T60" fmla="*/ 984 w 1160"/>
                  <a:gd name="T61" fmla="*/ 320 h 1137"/>
                  <a:gd name="T62" fmla="*/ 986 w 1160"/>
                  <a:gd name="T63" fmla="*/ 260 h 1137"/>
                  <a:gd name="T64" fmla="*/ 1027 w 1160"/>
                  <a:gd name="T65" fmla="*/ 243 h 1137"/>
                  <a:gd name="T66" fmla="*/ 1018 w 1160"/>
                  <a:gd name="T67" fmla="*/ 229 h 1137"/>
                  <a:gd name="T68" fmla="*/ 1018 w 1160"/>
                  <a:gd name="T69" fmla="*/ 205 h 1137"/>
                  <a:gd name="T70" fmla="*/ 1051 w 1160"/>
                  <a:gd name="T71" fmla="*/ 191 h 1137"/>
                  <a:gd name="T72" fmla="*/ 1067 w 1160"/>
                  <a:gd name="T73" fmla="*/ 197 h 1137"/>
                  <a:gd name="T74" fmla="*/ 1096 w 1160"/>
                  <a:gd name="T75" fmla="*/ 193 h 1137"/>
                  <a:gd name="T76" fmla="*/ 1102 w 1160"/>
                  <a:gd name="T77" fmla="*/ 148 h 1137"/>
                  <a:gd name="T78" fmla="*/ 1160 w 1160"/>
                  <a:gd name="T79" fmla="*/ 95 h 1137"/>
                  <a:gd name="T80" fmla="*/ 778 w 1160"/>
                  <a:gd name="T81" fmla="*/ 69 h 1137"/>
                  <a:gd name="T82" fmla="*/ 776 w 1160"/>
                  <a:gd name="T83" fmla="*/ 36 h 1137"/>
                  <a:gd name="T84" fmla="*/ 748 w 1160"/>
                  <a:gd name="T85" fmla="*/ 20 h 1137"/>
                  <a:gd name="T86" fmla="*/ 715 w 1160"/>
                  <a:gd name="T87" fmla="*/ 10 h 1137"/>
                  <a:gd name="T88" fmla="*/ 691 w 1160"/>
                  <a:gd name="T89" fmla="*/ 20 h 1137"/>
                  <a:gd name="T90" fmla="*/ 648 w 1160"/>
                  <a:gd name="T91" fmla="*/ 53 h 1137"/>
                  <a:gd name="T92" fmla="*/ 534 w 1160"/>
                  <a:gd name="T93" fmla="*/ 8 h 1137"/>
                  <a:gd name="T94" fmla="*/ 490 w 1160"/>
                  <a:gd name="T95" fmla="*/ 0 h 1137"/>
                  <a:gd name="T96" fmla="*/ 453 w 1160"/>
                  <a:gd name="T97" fmla="*/ 6 h 1137"/>
                  <a:gd name="T98" fmla="*/ 177 w 1160"/>
                  <a:gd name="T99" fmla="*/ 89 h 1137"/>
                  <a:gd name="T100" fmla="*/ 39 w 1160"/>
                  <a:gd name="T101" fmla="*/ 185 h 1137"/>
                  <a:gd name="T102" fmla="*/ 0 w 1160"/>
                  <a:gd name="T103" fmla="*/ 229 h 1137"/>
                  <a:gd name="T104" fmla="*/ 53 w 1160"/>
                  <a:gd name="T105" fmla="*/ 521 h 1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160" h="1137">
                    <a:moveTo>
                      <a:pt x="53" y="521"/>
                    </a:moveTo>
                    <a:lnTo>
                      <a:pt x="98" y="497"/>
                    </a:lnTo>
                    <a:lnTo>
                      <a:pt x="110" y="446"/>
                    </a:lnTo>
                    <a:lnTo>
                      <a:pt x="139" y="448"/>
                    </a:lnTo>
                    <a:lnTo>
                      <a:pt x="167" y="469"/>
                    </a:lnTo>
                    <a:lnTo>
                      <a:pt x="193" y="461"/>
                    </a:lnTo>
                    <a:lnTo>
                      <a:pt x="234" y="426"/>
                    </a:lnTo>
                    <a:lnTo>
                      <a:pt x="273" y="422"/>
                    </a:lnTo>
                    <a:lnTo>
                      <a:pt x="476" y="650"/>
                    </a:lnTo>
                    <a:lnTo>
                      <a:pt x="417" y="744"/>
                    </a:lnTo>
                    <a:lnTo>
                      <a:pt x="404" y="778"/>
                    </a:lnTo>
                    <a:lnTo>
                      <a:pt x="407" y="898"/>
                    </a:lnTo>
                    <a:lnTo>
                      <a:pt x="427" y="928"/>
                    </a:lnTo>
                    <a:lnTo>
                      <a:pt x="429" y="957"/>
                    </a:lnTo>
                    <a:lnTo>
                      <a:pt x="417" y="985"/>
                    </a:lnTo>
                    <a:lnTo>
                      <a:pt x="378" y="1034"/>
                    </a:lnTo>
                    <a:lnTo>
                      <a:pt x="372" y="1052"/>
                    </a:lnTo>
                    <a:lnTo>
                      <a:pt x="457" y="1137"/>
                    </a:lnTo>
                    <a:lnTo>
                      <a:pt x="549" y="1022"/>
                    </a:lnTo>
                    <a:lnTo>
                      <a:pt x="636" y="1018"/>
                    </a:lnTo>
                    <a:lnTo>
                      <a:pt x="630" y="979"/>
                    </a:lnTo>
                    <a:lnTo>
                      <a:pt x="697" y="955"/>
                    </a:lnTo>
                    <a:lnTo>
                      <a:pt x="798" y="943"/>
                    </a:lnTo>
                    <a:lnTo>
                      <a:pt x="816" y="924"/>
                    </a:lnTo>
                    <a:lnTo>
                      <a:pt x="974" y="473"/>
                    </a:lnTo>
                    <a:lnTo>
                      <a:pt x="1160" y="481"/>
                    </a:lnTo>
                    <a:lnTo>
                      <a:pt x="1041" y="422"/>
                    </a:lnTo>
                    <a:lnTo>
                      <a:pt x="1029" y="373"/>
                    </a:lnTo>
                    <a:lnTo>
                      <a:pt x="986" y="363"/>
                    </a:lnTo>
                    <a:lnTo>
                      <a:pt x="958" y="343"/>
                    </a:lnTo>
                    <a:lnTo>
                      <a:pt x="984" y="320"/>
                    </a:lnTo>
                    <a:lnTo>
                      <a:pt x="986" y="260"/>
                    </a:lnTo>
                    <a:lnTo>
                      <a:pt x="1027" y="243"/>
                    </a:lnTo>
                    <a:lnTo>
                      <a:pt x="1018" y="229"/>
                    </a:lnTo>
                    <a:lnTo>
                      <a:pt x="1018" y="205"/>
                    </a:lnTo>
                    <a:lnTo>
                      <a:pt x="1051" y="191"/>
                    </a:lnTo>
                    <a:lnTo>
                      <a:pt x="1067" y="197"/>
                    </a:lnTo>
                    <a:lnTo>
                      <a:pt x="1096" y="193"/>
                    </a:lnTo>
                    <a:lnTo>
                      <a:pt x="1102" y="148"/>
                    </a:lnTo>
                    <a:lnTo>
                      <a:pt x="1160" y="95"/>
                    </a:lnTo>
                    <a:lnTo>
                      <a:pt x="778" y="69"/>
                    </a:lnTo>
                    <a:lnTo>
                      <a:pt x="776" y="36"/>
                    </a:lnTo>
                    <a:lnTo>
                      <a:pt x="748" y="20"/>
                    </a:lnTo>
                    <a:lnTo>
                      <a:pt x="715" y="10"/>
                    </a:lnTo>
                    <a:lnTo>
                      <a:pt x="691" y="20"/>
                    </a:lnTo>
                    <a:lnTo>
                      <a:pt x="648" y="53"/>
                    </a:lnTo>
                    <a:lnTo>
                      <a:pt x="534" y="8"/>
                    </a:lnTo>
                    <a:lnTo>
                      <a:pt x="490" y="0"/>
                    </a:lnTo>
                    <a:lnTo>
                      <a:pt x="453" y="6"/>
                    </a:lnTo>
                    <a:lnTo>
                      <a:pt x="177" y="89"/>
                    </a:lnTo>
                    <a:lnTo>
                      <a:pt x="39" y="185"/>
                    </a:lnTo>
                    <a:lnTo>
                      <a:pt x="0" y="229"/>
                    </a:lnTo>
                    <a:lnTo>
                      <a:pt x="53" y="521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392" name="Freeform 40"/>
              <p:cNvSpPr>
                <a:spLocks noChangeAspect="1"/>
              </p:cNvSpPr>
              <p:nvPr/>
            </p:nvSpPr>
            <p:spPr bwMode="auto">
              <a:xfrm>
                <a:off x="8828" y="1080"/>
                <a:ext cx="151" cy="163"/>
              </a:xfrm>
              <a:custGeom>
                <a:avLst/>
                <a:gdLst>
                  <a:gd name="T0" fmla="*/ 26 w 453"/>
                  <a:gd name="T1" fmla="*/ 101 h 488"/>
                  <a:gd name="T2" fmla="*/ 75 w 453"/>
                  <a:gd name="T3" fmla="*/ 75 h 488"/>
                  <a:gd name="T4" fmla="*/ 83 w 453"/>
                  <a:gd name="T5" fmla="*/ 26 h 488"/>
                  <a:gd name="T6" fmla="*/ 114 w 453"/>
                  <a:gd name="T7" fmla="*/ 28 h 488"/>
                  <a:gd name="T8" fmla="*/ 138 w 453"/>
                  <a:gd name="T9" fmla="*/ 49 h 488"/>
                  <a:gd name="T10" fmla="*/ 170 w 453"/>
                  <a:gd name="T11" fmla="*/ 41 h 488"/>
                  <a:gd name="T12" fmla="*/ 207 w 453"/>
                  <a:gd name="T13" fmla="*/ 6 h 488"/>
                  <a:gd name="T14" fmla="*/ 248 w 453"/>
                  <a:gd name="T15" fmla="*/ 0 h 488"/>
                  <a:gd name="T16" fmla="*/ 453 w 453"/>
                  <a:gd name="T17" fmla="*/ 230 h 488"/>
                  <a:gd name="T18" fmla="*/ 394 w 453"/>
                  <a:gd name="T19" fmla="*/ 318 h 488"/>
                  <a:gd name="T20" fmla="*/ 379 w 453"/>
                  <a:gd name="T21" fmla="*/ 354 h 488"/>
                  <a:gd name="T22" fmla="*/ 382 w 453"/>
                  <a:gd name="T23" fmla="*/ 476 h 488"/>
                  <a:gd name="T24" fmla="*/ 164 w 453"/>
                  <a:gd name="T25" fmla="*/ 488 h 488"/>
                  <a:gd name="T26" fmla="*/ 0 w 453"/>
                  <a:gd name="T27" fmla="*/ 462 h 488"/>
                  <a:gd name="T28" fmla="*/ 67 w 453"/>
                  <a:gd name="T29" fmla="*/ 291 h 488"/>
                  <a:gd name="T30" fmla="*/ 26 w 453"/>
                  <a:gd name="T31" fmla="*/ 101 h 4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53" h="488">
                    <a:moveTo>
                      <a:pt x="26" y="101"/>
                    </a:moveTo>
                    <a:lnTo>
                      <a:pt x="75" y="75"/>
                    </a:lnTo>
                    <a:lnTo>
                      <a:pt x="83" y="26"/>
                    </a:lnTo>
                    <a:lnTo>
                      <a:pt x="114" y="28"/>
                    </a:lnTo>
                    <a:lnTo>
                      <a:pt x="138" y="49"/>
                    </a:lnTo>
                    <a:lnTo>
                      <a:pt x="170" y="41"/>
                    </a:lnTo>
                    <a:lnTo>
                      <a:pt x="207" y="6"/>
                    </a:lnTo>
                    <a:lnTo>
                      <a:pt x="248" y="0"/>
                    </a:lnTo>
                    <a:lnTo>
                      <a:pt x="453" y="230"/>
                    </a:lnTo>
                    <a:lnTo>
                      <a:pt x="394" y="318"/>
                    </a:lnTo>
                    <a:lnTo>
                      <a:pt x="379" y="354"/>
                    </a:lnTo>
                    <a:lnTo>
                      <a:pt x="382" y="476"/>
                    </a:lnTo>
                    <a:lnTo>
                      <a:pt x="164" y="488"/>
                    </a:lnTo>
                    <a:lnTo>
                      <a:pt x="0" y="462"/>
                    </a:lnTo>
                    <a:lnTo>
                      <a:pt x="67" y="291"/>
                    </a:lnTo>
                    <a:lnTo>
                      <a:pt x="26" y="101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393" name="Freeform 41"/>
              <p:cNvSpPr>
                <a:spLocks noChangeAspect="1"/>
              </p:cNvSpPr>
              <p:nvPr/>
            </p:nvSpPr>
            <p:spPr bwMode="auto">
              <a:xfrm>
                <a:off x="9735" y="2889"/>
                <a:ext cx="573" cy="405"/>
              </a:xfrm>
              <a:custGeom>
                <a:avLst/>
                <a:gdLst>
                  <a:gd name="T0" fmla="*/ 1532 w 1717"/>
                  <a:gd name="T1" fmla="*/ 832 h 1213"/>
                  <a:gd name="T2" fmla="*/ 1622 w 1717"/>
                  <a:gd name="T3" fmla="*/ 705 h 1213"/>
                  <a:gd name="T4" fmla="*/ 1646 w 1717"/>
                  <a:gd name="T5" fmla="*/ 618 h 1213"/>
                  <a:gd name="T6" fmla="*/ 1674 w 1717"/>
                  <a:gd name="T7" fmla="*/ 589 h 1213"/>
                  <a:gd name="T8" fmla="*/ 1578 w 1717"/>
                  <a:gd name="T9" fmla="*/ 541 h 1213"/>
                  <a:gd name="T10" fmla="*/ 1491 w 1717"/>
                  <a:gd name="T11" fmla="*/ 470 h 1213"/>
                  <a:gd name="T12" fmla="*/ 1438 w 1717"/>
                  <a:gd name="T13" fmla="*/ 408 h 1213"/>
                  <a:gd name="T14" fmla="*/ 1415 w 1717"/>
                  <a:gd name="T15" fmla="*/ 351 h 1213"/>
                  <a:gd name="T16" fmla="*/ 1350 w 1717"/>
                  <a:gd name="T17" fmla="*/ 258 h 1213"/>
                  <a:gd name="T18" fmla="*/ 1329 w 1717"/>
                  <a:gd name="T19" fmla="*/ 162 h 1213"/>
                  <a:gd name="T20" fmla="*/ 1381 w 1717"/>
                  <a:gd name="T21" fmla="*/ 119 h 1213"/>
                  <a:gd name="T22" fmla="*/ 1245 w 1717"/>
                  <a:gd name="T23" fmla="*/ 80 h 1213"/>
                  <a:gd name="T24" fmla="*/ 1175 w 1717"/>
                  <a:gd name="T25" fmla="*/ 144 h 1213"/>
                  <a:gd name="T26" fmla="*/ 1065 w 1717"/>
                  <a:gd name="T27" fmla="*/ 99 h 1213"/>
                  <a:gd name="T28" fmla="*/ 920 w 1717"/>
                  <a:gd name="T29" fmla="*/ 202 h 1213"/>
                  <a:gd name="T30" fmla="*/ 894 w 1717"/>
                  <a:gd name="T31" fmla="*/ 167 h 1213"/>
                  <a:gd name="T32" fmla="*/ 802 w 1717"/>
                  <a:gd name="T33" fmla="*/ 120 h 1213"/>
                  <a:gd name="T34" fmla="*/ 595 w 1717"/>
                  <a:gd name="T35" fmla="*/ 194 h 1213"/>
                  <a:gd name="T36" fmla="*/ 432 w 1717"/>
                  <a:gd name="T37" fmla="*/ 41 h 1213"/>
                  <a:gd name="T38" fmla="*/ 266 w 1717"/>
                  <a:gd name="T39" fmla="*/ 36 h 1213"/>
                  <a:gd name="T40" fmla="*/ 116 w 1717"/>
                  <a:gd name="T41" fmla="*/ 64 h 1213"/>
                  <a:gd name="T42" fmla="*/ 55 w 1717"/>
                  <a:gd name="T43" fmla="*/ 190 h 1213"/>
                  <a:gd name="T44" fmla="*/ 64 w 1717"/>
                  <a:gd name="T45" fmla="*/ 345 h 1213"/>
                  <a:gd name="T46" fmla="*/ 71 w 1717"/>
                  <a:gd name="T47" fmla="*/ 494 h 1213"/>
                  <a:gd name="T48" fmla="*/ 141 w 1717"/>
                  <a:gd name="T49" fmla="*/ 500 h 1213"/>
                  <a:gd name="T50" fmla="*/ 151 w 1717"/>
                  <a:gd name="T51" fmla="*/ 526 h 1213"/>
                  <a:gd name="T52" fmla="*/ 190 w 1717"/>
                  <a:gd name="T53" fmla="*/ 572 h 1213"/>
                  <a:gd name="T54" fmla="*/ 196 w 1717"/>
                  <a:gd name="T55" fmla="*/ 634 h 1213"/>
                  <a:gd name="T56" fmla="*/ 0 w 1717"/>
                  <a:gd name="T57" fmla="*/ 795 h 1213"/>
                  <a:gd name="T58" fmla="*/ 53 w 1717"/>
                  <a:gd name="T59" fmla="*/ 821 h 1213"/>
                  <a:gd name="T60" fmla="*/ 64 w 1717"/>
                  <a:gd name="T61" fmla="*/ 969 h 1213"/>
                  <a:gd name="T62" fmla="*/ 21 w 1717"/>
                  <a:gd name="T63" fmla="*/ 1088 h 1213"/>
                  <a:gd name="T64" fmla="*/ 149 w 1717"/>
                  <a:gd name="T65" fmla="*/ 1211 h 1213"/>
                  <a:gd name="T66" fmla="*/ 139 w 1717"/>
                  <a:gd name="T67" fmla="*/ 994 h 1213"/>
                  <a:gd name="T68" fmla="*/ 205 w 1717"/>
                  <a:gd name="T69" fmla="*/ 938 h 1213"/>
                  <a:gd name="T70" fmla="*/ 275 w 1717"/>
                  <a:gd name="T71" fmla="*/ 957 h 1213"/>
                  <a:gd name="T72" fmla="*/ 374 w 1717"/>
                  <a:gd name="T73" fmla="*/ 918 h 1213"/>
                  <a:gd name="T74" fmla="*/ 457 w 1717"/>
                  <a:gd name="T75" fmla="*/ 974 h 1213"/>
                  <a:gd name="T76" fmla="*/ 492 w 1717"/>
                  <a:gd name="T77" fmla="*/ 976 h 1213"/>
                  <a:gd name="T78" fmla="*/ 591 w 1717"/>
                  <a:gd name="T79" fmla="*/ 936 h 1213"/>
                  <a:gd name="T80" fmla="*/ 651 w 1717"/>
                  <a:gd name="T81" fmla="*/ 969 h 1213"/>
                  <a:gd name="T82" fmla="*/ 746 w 1717"/>
                  <a:gd name="T83" fmla="*/ 870 h 1213"/>
                  <a:gd name="T84" fmla="*/ 856 w 1717"/>
                  <a:gd name="T85" fmla="*/ 746 h 1213"/>
                  <a:gd name="T86" fmla="*/ 1049 w 1717"/>
                  <a:gd name="T87" fmla="*/ 781 h 1213"/>
                  <a:gd name="T88" fmla="*/ 1081 w 1717"/>
                  <a:gd name="T89" fmla="*/ 789 h 1213"/>
                  <a:gd name="T90" fmla="*/ 1247 w 1717"/>
                  <a:gd name="T91" fmla="*/ 851 h 1213"/>
                  <a:gd name="T92" fmla="*/ 1292 w 1717"/>
                  <a:gd name="T93" fmla="*/ 897 h 1213"/>
                  <a:gd name="T94" fmla="*/ 1382 w 1717"/>
                  <a:gd name="T95" fmla="*/ 881 h 1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717" h="1213">
                    <a:moveTo>
                      <a:pt x="1464" y="876"/>
                    </a:moveTo>
                    <a:lnTo>
                      <a:pt x="1532" y="832"/>
                    </a:lnTo>
                    <a:lnTo>
                      <a:pt x="1579" y="788"/>
                    </a:lnTo>
                    <a:lnTo>
                      <a:pt x="1622" y="705"/>
                    </a:lnTo>
                    <a:lnTo>
                      <a:pt x="1619" y="658"/>
                    </a:lnTo>
                    <a:lnTo>
                      <a:pt x="1646" y="618"/>
                    </a:lnTo>
                    <a:lnTo>
                      <a:pt x="1717" y="604"/>
                    </a:lnTo>
                    <a:lnTo>
                      <a:pt x="1674" y="589"/>
                    </a:lnTo>
                    <a:lnTo>
                      <a:pt x="1629" y="535"/>
                    </a:lnTo>
                    <a:lnTo>
                      <a:pt x="1578" y="541"/>
                    </a:lnTo>
                    <a:lnTo>
                      <a:pt x="1539" y="489"/>
                    </a:lnTo>
                    <a:lnTo>
                      <a:pt x="1491" y="470"/>
                    </a:lnTo>
                    <a:lnTo>
                      <a:pt x="1438" y="443"/>
                    </a:lnTo>
                    <a:lnTo>
                      <a:pt x="1438" y="408"/>
                    </a:lnTo>
                    <a:lnTo>
                      <a:pt x="1420" y="381"/>
                    </a:lnTo>
                    <a:lnTo>
                      <a:pt x="1415" y="351"/>
                    </a:lnTo>
                    <a:lnTo>
                      <a:pt x="1384" y="328"/>
                    </a:lnTo>
                    <a:lnTo>
                      <a:pt x="1350" y="258"/>
                    </a:lnTo>
                    <a:lnTo>
                      <a:pt x="1348" y="215"/>
                    </a:lnTo>
                    <a:lnTo>
                      <a:pt x="1329" y="162"/>
                    </a:lnTo>
                    <a:lnTo>
                      <a:pt x="1358" y="155"/>
                    </a:lnTo>
                    <a:lnTo>
                      <a:pt x="1381" y="119"/>
                    </a:lnTo>
                    <a:lnTo>
                      <a:pt x="1346" y="80"/>
                    </a:lnTo>
                    <a:lnTo>
                      <a:pt x="1245" y="80"/>
                    </a:lnTo>
                    <a:lnTo>
                      <a:pt x="1208" y="111"/>
                    </a:lnTo>
                    <a:lnTo>
                      <a:pt x="1175" y="144"/>
                    </a:lnTo>
                    <a:lnTo>
                      <a:pt x="1113" y="122"/>
                    </a:lnTo>
                    <a:lnTo>
                      <a:pt x="1065" y="99"/>
                    </a:lnTo>
                    <a:lnTo>
                      <a:pt x="999" y="132"/>
                    </a:lnTo>
                    <a:lnTo>
                      <a:pt x="920" y="202"/>
                    </a:lnTo>
                    <a:lnTo>
                      <a:pt x="898" y="181"/>
                    </a:lnTo>
                    <a:lnTo>
                      <a:pt x="894" y="167"/>
                    </a:lnTo>
                    <a:lnTo>
                      <a:pt x="864" y="175"/>
                    </a:lnTo>
                    <a:lnTo>
                      <a:pt x="802" y="120"/>
                    </a:lnTo>
                    <a:lnTo>
                      <a:pt x="676" y="120"/>
                    </a:lnTo>
                    <a:lnTo>
                      <a:pt x="595" y="194"/>
                    </a:lnTo>
                    <a:lnTo>
                      <a:pt x="499" y="161"/>
                    </a:lnTo>
                    <a:lnTo>
                      <a:pt x="432" y="41"/>
                    </a:lnTo>
                    <a:lnTo>
                      <a:pt x="384" y="16"/>
                    </a:lnTo>
                    <a:lnTo>
                      <a:pt x="266" y="36"/>
                    </a:lnTo>
                    <a:lnTo>
                      <a:pt x="188" y="0"/>
                    </a:lnTo>
                    <a:lnTo>
                      <a:pt x="116" y="64"/>
                    </a:lnTo>
                    <a:lnTo>
                      <a:pt x="71" y="68"/>
                    </a:lnTo>
                    <a:lnTo>
                      <a:pt x="55" y="190"/>
                    </a:lnTo>
                    <a:lnTo>
                      <a:pt x="23" y="275"/>
                    </a:lnTo>
                    <a:lnTo>
                      <a:pt x="64" y="345"/>
                    </a:lnTo>
                    <a:lnTo>
                      <a:pt x="85" y="440"/>
                    </a:lnTo>
                    <a:lnTo>
                      <a:pt x="71" y="494"/>
                    </a:lnTo>
                    <a:lnTo>
                      <a:pt x="93" y="510"/>
                    </a:lnTo>
                    <a:lnTo>
                      <a:pt x="141" y="500"/>
                    </a:lnTo>
                    <a:lnTo>
                      <a:pt x="161" y="504"/>
                    </a:lnTo>
                    <a:lnTo>
                      <a:pt x="151" y="526"/>
                    </a:lnTo>
                    <a:lnTo>
                      <a:pt x="165" y="558"/>
                    </a:lnTo>
                    <a:lnTo>
                      <a:pt x="190" y="572"/>
                    </a:lnTo>
                    <a:lnTo>
                      <a:pt x="209" y="576"/>
                    </a:lnTo>
                    <a:lnTo>
                      <a:pt x="196" y="634"/>
                    </a:lnTo>
                    <a:lnTo>
                      <a:pt x="151" y="715"/>
                    </a:lnTo>
                    <a:lnTo>
                      <a:pt x="0" y="795"/>
                    </a:lnTo>
                    <a:lnTo>
                      <a:pt x="9" y="819"/>
                    </a:lnTo>
                    <a:lnTo>
                      <a:pt x="53" y="821"/>
                    </a:lnTo>
                    <a:lnTo>
                      <a:pt x="73" y="881"/>
                    </a:lnTo>
                    <a:lnTo>
                      <a:pt x="64" y="969"/>
                    </a:lnTo>
                    <a:lnTo>
                      <a:pt x="23" y="1040"/>
                    </a:lnTo>
                    <a:lnTo>
                      <a:pt x="21" y="1088"/>
                    </a:lnTo>
                    <a:lnTo>
                      <a:pt x="109" y="1213"/>
                    </a:lnTo>
                    <a:lnTo>
                      <a:pt x="149" y="1211"/>
                    </a:lnTo>
                    <a:lnTo>
                      <a:pt x="93" y="1068"/>
                    </a:lnTo>
                    <a:lnTo>
                      <a:pt x="139" y="994"/>
                    </a:lnTo>
                    <a:lnTo>
                      <a:pt x="188" y="978"/>
                    </a:lnTo>
                    <a:lnTo>
                      <a:pt x="205" y="938"/>
                    </a:lnTo>
                    <a:lnTo>
                      <a:pt x="256" y="936"/>
                    </a:lnTo>
                    <a:lnTo>
                      <a:pt x="275" y="957"/>
                    </a:lnTo>
                    <a:lnTo>
                      <a:pt x="360" y="955"/>
                    </a:lnTo>
                    <a:lnTo>
                      <a:pt x="374" y="918"/>
                    </a:lnTo>
                    <a:lnTo>
                      <a:pt x="391" y="965"/>
                    </a:lnTo>
                    <a:lnTo>
                      <a:pt x="457" y="974"/>
                    </a:lnTo>
                    <a:lnTo>
                      <a:pt x="480" y="920"/>
                    </a:lnTo>
                    <a:lnTo>
                      <a:pt x="492" y="976"/>
                    </a:lnTo>
                    <a:lnTo>
                      <a:pt x="567" y="988"/>
                    </a:lnTo>
                    <a:lnTo>
                      <a:pt x="591" y="936"/>
                    </a:lnTo>
                    <a:lnTo>
                      <a:pt x="641" y="938"/>
                    </a:lnTo>
                    <a:lnTo>
                      <a:pt x="651" y="969"/>
                    </a:lnTo>
                    <a:lnTo>
                      <a:pt x="744" y="928"/>
                    </a:lnTo>
                    <a:lnTo>
                      <a:pt x="746" y="870"/>
                    </a:lnTo>
                    <a:lnTo>
                      <a:pt x="820" y="761"/>
                    </a:lnTo>
                    <a:lnTo>
                      <a:pt x="856" y="746"/>
                    </a:lnTo>
                    <a:lnTo>
                      <a:pt x="1003" y="817"/>
                    </a:lnTo>
                    <a:lnTo>
                      <a:pt x="1049" y="781"/>
                    </a:lnTo>
                    <a:lnTo>
                      <a:pt x="1069" y="783"/>
                    </a:lnTo>
                    <a:lnTo>
                      <a:pt x="1081" y="789"/>
                    </a:lnTo>
                    <a:lnTo>
                      <a:pt x="1085" y="839"/>
                    </a:lnTo>
                    <a:lnTo>
                      <a:pt x="1247" y="851"/>
                    </a:lnTo>
                    <a:lnTo>
                      <a:pt x="1259" y="887"/>
                    </a:lnTo>
                    <a:lnTo>
                      <a:pt x="1292" y="897"/>
                    </a:lnTo>
                    <a:lnTo>
                      <a:pt x="1326" y="901"/>
                    </a:lnTo>
                    <a:lnTo>
                      <a:pt x="1382" y="881"/>
                    </a:lnTo>
                    <a:lnTo>
                      <a:pt x="1464" y="876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394" name="Freeform 42"/>
              <p:cNvSpPr>
                <a:spLocks noChangeAspect="1"/>
              </p:cNvSpPr>
              <p:nvPr/>
            </p:nvSpPr>
            <p:spPr bwMode="auto">
              <a:xfrm>
                <a:off x="10179" y="2930"/>
                <a:ext cx="465" cy="442"/>
              </a:xfrm>
              <a:custGeom>
                <a:avLst/>
                <a:gdLst>
                  <a:gd name="T0" fmla="*/ 1326 w 1396"/>
                  <a:gd name="T1" fmla="*/ 847 h 1327"/>
                  <a:gd name="T2" fmla="*/ 1302 w 1396"/>
                  <a:gd name="T3" fmla="*/ 936 h 1327"/>
                  <a:gd name="T4" fmla="*/ 1368 w 1396"/>
                  <a:gd name="T5" fmla="*/ 960 h 1327"/>
                  <a:gd name="T6" fmla="*/ 1328 w 1396"/>
                  <a:gd name="T7" fmla="*/ 1013 h 1327"/>
                  <a:gd name="T8" fmla="*/ 1349 w 1396"/>
                  <a:gd name="T9" fmla="*/ 1106 h 1327"/>
                  <a:gd name="T10" fmla="*/ 1284 w 1396"/>
                  <a:gd name="T11" fmla="*/ 1235 h 1327"/>
                  <a:gd name="T12" fmla="*/ 798 w 1396"/>
                  <a:gd name="T13" fmla="*/ 1140 h 1327"/>
                  <a:gd name="T14" fmla="*/ 723 w 1396"/>
                  <a:gd name="T15" fmla="*/ 1154 h 1327"/>
                  <a:gd name="T16" fmla="*/ 664 w 1396"/>
                  <a:gd name="T17" fmla="*/ 1002 h 1327"/>
                  <a:gd name="T18" fmla="*/ 767 w 1396"/>
                  <a:gd name="T19" fmla="*/ 905 h 1327"/>
                  <a:gd name="T20" fmla="*/ 613 w 1396"/>
                  <a:gd name="T21" fmla="*/ 835 h 1327"/>
                  <a:gd name="T22" fmla="*/ 625 w 1396"/>
                  <a:gd name="T23" fmla="*/ 777 h 1327"/>
                  <a:gd name="T24" fmla="*/ 545 w 1396"/>
                  <a:gd name="T25" fmla="*/ 815 h 1327"/>
                  <a:gd name="T26" fmla="*/ 447 w 1396"/>
                  <a:gd name="T27" fmla="*/ 770 h 1327"/>
                  <a:gd name="T28" fmla="*/ 395 w 1396"/>
                  <a:gd name="T29" fmla="*/ 784 h 1327"/>
                  <a:gd name="T30" fmla="*/ 339 w 1396"/>
                  <a:gd name="T31" fmla="*/ 751 h 1327"/>
                  <a:gd name="T32" fmla="*/ 232 w 1396"/>
                  <a:gd name="T33" fmla="*/ 801 h 1327"/>
                  <a:gd name="T34" fmla="*/ 124 w 1396"/>
                  <a:gd name="T35" fmla="*/ 842 h 1327"/>
                  <a:gd name="T36" fmla="*/ 213 w 1396"/>
                  <a:gd name="T37" fmla="*/ 702 h 1327"/>
                  <a:gd name="T38" fmla="*/ 293 w 1396"/>
                  <a:gd name="T39" fmla="*/ 583 h 1327"/>
                  <a:gd name="T40" fmla="*/ 312 w 1396"/>
                  <a:gd name="T41" fmla="*/ 498 h 1327"/>
                  <a:gd name="T42" fmla="*/ 344 w 1396"/>
                  <a:gd name="T43" fmla="*/ 471 h 1327"/>
                  <a:gd name="T44" fmla="*/ 249 w 1396"/>
                  <a:gd name="T45" fmla="*/ 419 h 1327"/>
                  <a:gd name="T46" fmla="*/ 106 w 1396"/>
                  <a:gd name="T47" fmla="*/ 321 h 1327"/>
                  <a:gd name="T48" fmla="*/ 92 w 1396"/>
                  <a:gd name="T49" fmla="*/ 258 h 1327"/>
                  <a:gd name="T50" fmla="*/ 56 w 1396"/>
                  <a:gd name="T51" fmla="*/ 210 h 1327"/>
                  <a:gd name="T52" fmla="*/ 17 w 1396"/>
                  <a:gd name="T53" fmla="*/ 94 h 1327"/>
                  <a:gd name="T54" fmla="*/ 26 w 1396"/>
                  <a:gd name="T55" fmla="*/ 36 h 1327"/>
                  <a:gd name="T56" fmla="*/ 111 w 1396"/>
                  <a:gd name="T57" fmla="*/ 75 h 1327"/>
                  <a:gd name="T58" fmla="*/ 225 w 1396"/>
                  <a:gd name="T59" fmla="*/ 113 h 1327"/>
                  <a:gd name="T60" fmla="*/ 262 w 1396"/>
                  <a:gd name="T61" fmla="*/ 94 h 1327"/>
                  <a:gd name="T62" fmla="*/ 332 w 1396"/>
                  <a:gd name="T63" fmla="*/ 99 h 1327"/>
                  <a:gd name="T64" fmla="*/ 404 w 1396"/>
                  <a:gd name="T65" fmla="*/ 31 h 1327"/>
                  <a:gd name="T66" fmla="*/ 470 w 1396"/>
                  <a:gd name="T67" fmla="*/ 155 h 1327"/>
                  <a:gd name="T68" fmla="*/ 653 w 1396"/>
                  <a:gd name="T69" fmla="*/ 344 h 1327"/>
                  <a:gd name="T70" fmla="*/ 707 w 1396"/>
                  <a:gd name="T71" fmla="*/ 336 h 1327"/>
                  <a:gd name="T72" fmla="*/ 908 w 1396"/>
                  <a:gd name="T73" fmla="*/ 441 h 1327"/>
                  <a:gd name="T74" fmla="*/ 1216 w 1396"/>
                  <a:gd name="T75" fmla="*/ 431 h 1327"/>
                  <a:gd name="T76" fmla="*/ 1336 w 1396"/>
                  <a:gd name="T77" fmla="*/ 581 h 1327"/>
                  <a:gd name="T78" fmla="*/ 1363 w 1396"/>
                  <a:gd name="T79" fmla="*/ 677 h 1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96" h="1327">
                    <a:moveTo>
                      <a:pt x="1396" y="694"/>
                    </a:moveTo>
                    <a:lnTo>
                      <a:pt x="1326" y="847"/>
                    </a:lnTo>
                    <a:lnTo>
                      <a:pt x="1303" y="880"/>
                    </a:lnTo>
                    <a:lnTo>
                      <a:pt x="1302" y="936"/>
                    </a:lnTo>
                    <a:lnTo>
                      <a:pt x="1326" y="964"/>
                    </a:lnTo>
                    <a:lnTo>
                      <a:pt x="1368" y="960"/>
                    </a:lnTo>
                    <a:lnTo>
                      <a:pt x="1357" y="994"/>
                    </a:lnTo>
                    <a:lnTo>
                      <a:pt x="1328" y="1013"/>
                    </a:lnTo>
                    <a:lnTo>
                      <a:pt x="1319" y="1071"/>
                    </a:lnTo>
                    <a:lnTo>
                      <a:pt x="1349" y="1106"/>
                    </a:lnTo>
                    <a:lnTo>
                      <a:pt x="1326" y="1260"/>
                    </a:lnTo>
                    <a:lnTo>
                      <a:pt x="1284" y="1235"/>
                    </a:lnTo>
                    <a:lnTo>
                      <a:pt x="1128" y="1327"/>
                    </a:lnTo>
                    <a:lnTo>
                      <a:pt x="798" y="1140"/>
                    </a:lnTo>
                    <a:lnTo>
                      <a:pt x="746" y="1157"/>
                    </a:lnTo>
                    <a:lnTo>
                      <a:pt x="723" y="1154"/>
                    </a:lnTo>
                    <a:lnTo>
                      <a:pt x="649" y="1077"/>
                    </a:lnTo>
                    <a:lnTo>
                      <a:pt x="664" y="1002"/>
                    </a:lnTo>
                    <a:lnTo>
                      <a:pt x="695" y="997"/>
                    </a:lnTo>
                    <a:lnTo>
                      <a:pt x="767" y="905"/>
                    </a:lnTo>
                    <a:lnTo>
                      <a:pt x="629" y="864"/>
                    </a:lnTo>
                    <a:lnTo>
                      <a:pt x="613" y="835"/>
                    </a:lnTo>
                    <a:lnTo>
                      <a:pt x="627" y="823"/>
                    </a:lnTo>
                    <a:lnTo>
                      <a:pt x="625" y="777"/>
                    </a:lnTo>
                    <a:lnTo>
                      <a:pt x="583" y="772"/>
                    </a:lnTo>
                    <a:lnTo>
                      <a:pt x="545" y="815"/>
                    </a:lnTo>
                    <a:lnTo>
                      <a:pt x="518" y="813"/>
                    </a:lnTo>
                    <a:lnTo>
                      <a:pt x="447" y="770"/>
                    </a:lnTo>
                    <a:lnTo>
                      <a:pt x="412" y="763"/>
                    </a:lnTo>
                    <a:lnTo>
                      <a:pt x="395" y="784"/>
                    </a:lnTo>
                    <a:lnTo>
                      <a:pt x="375" y="777"/>
                    </a:lnTo>
                    <a:lnTo>
                      <a:pt x="339" y="751"/>
                    </a:lnTo>
                    <a:lnTo>
                      <a:pt x="266" y="753"/>
                    </a:lnTo>
                    <a:lnTo>
                      <a:pt x="232" y="801"/>
                    </a:lnTo>
                    <a:lnTo>
                      <a:pt x="208" y="791"/>
                    </a:lnTo>
                    <a:lnTo>
                      <a:pt x="124" y="842"/>
                    </a:lnTo>
                    <a:lnTo>
                      <a:pt x="131" y="755"/>
                    </a:lnTo>
                    <a:lnTo>
                      <a:pt x="213" y="702"/>
                    </a:lnTo>
                    <a:lnTo>
                      <a:pt x="252" y="660"/>
                    </a:lnTo>
                    <a:lnTo>
                      <a:pt x="293" y="583"/>
                    </a:lnTo>
                    <a:lnTo>
                      <a:pt x="288" y="537"/>
                    </a:lnTo>
                    <a:lnTo>
                      <a:pt x="312" y="498"/>
                    </a:lnTo>
                    <a:lnTo>
                      <a:pt x="384" y="484"/>
                    </a:lnTo>
                    <a:lnTo>
                      <a:pt x="344" y="471"/>
                    </a:lnTo>
                    <a:lnTo>
                      <a:pt x="300" y="414"/>
                    </a:lnTo>
                    <a:lnTo>
                      <a:pt x="249" y="419"/>
                    </a:lnTo>
                    <a:lnTo>
                      <a:pt x="211" y="370"/>
                    </a:lnTo>
                    <a:lnTo>
                      <a:pt x="106" y="321"/>
                    </a:lnTo>
                    <a:lnTo>
                      <a:pt x="108" y="293"/>
                    </a:lnTo>
                    <a:lnTo>
                      <a:pt x="92" y="258"/>
                    </a:lnTo>
                    <a:lnTo>
                      <a:pt x="89" y="232"/>
                    </a:lnTo>
                    <a:lnTo>
                      <a:pt x="56" y="210"/>
                    </a:lnTo>
                    <a:lnTo>
                      <a:pt x="21" y="138"/>
                    </a:lnTo>
                    <a:lnTo>
                      <a:pt x="17" y="94"/>
                    </a:lnTo>
                    <a:lnTo>
                      <a:pt x="0" y="43"/>
                    </a:lnTo>
                    <a:lnTo>
                      <a:pt x="26" y="36"/>
                    </a:lnTo>
                    <a:lnTo>
                      <a:pt x="49" y="0"/>
                    </a:lnTo>
                    <a:lnTo>
                      <a:pt x="111" y="75"/>
                    </a:lnTo>
                    <a:lnTo>
                      <a:pt x="161" y="99"/>
                    </a:lnTo>
                    <a:lnTo>
                      <a:pt x="225" y="113"/>
                    </a:lnTo>
                    <a:lnTo>
                      <a:pt x="239" y="94"/>
                    </a:lnTo>
                    <a:lnTo>
                      <a:pt x="262" y="94"/>
                    </a:lnTo>
                    <a:lnTo>
                      <a:pt x="283" y="118"/>
                    </a:lnTo>
                    <a:lnTo>
                      <a:pt x="332" y="99"/>
                    </a:lnTo>
                    <a:lnTo>
                      <a:pt x="361" y="24"/>
                    </a:lnTo>
                    <a:lnTo>
                      <a:pt x="404" y="31"/>
                    </a:lnTo>
                    <a:lnTo>
                      <a:pt x="421" y="127"/>
                    </a:lnTo>
                    <a:lnTo>
                      <a:pt x="470" y="155"/>
                    </a:lnTo>
                    <a:lnTo>
                      <a:pt x="463" y="273"/>
                    </a:lnTo>
                    <a:lnTo>
                      <a:pt x="653" y="344"/>
                    </a:lnTo>
                    <a:lnTo>
                      <a:pt x="671" y="331"/>
                    </a:lnTo>
                    <a:lnTo>
                      <a:pt x="707" y="336"/>
                    </a:lnTo>
                    <a:lnTo>
                      <a:pt x="840" y="412"/>
                    </a:lnTo>
                    <a:lnTo>
                      <a:pt x="908" y="441"/>
                    </a:lnTo>
                    <a:lnTo>
                      <a:pt x="1002" y="494"/>
                    </a:lnTo>
                    <a:lnTo>
                      <a:pt x="1216" y="431"/>
                    </a:lnTo>
                    <a:lnTo>
                      <a:pt x="1331" y="532"/>
                    </a:lnTo>
                    <a:lnTo>
                      <a:pt x="1336" y="581"/>
                    </a:lnTo>
                    <a:lnTo>
                      <a:pt x="1378" y="613"/>
                    </a:lnTo>
                    <a:lnTo>
                      <a:pt x="1363" y="677"/>
                    </a:lnTo>
                    <a:lnTo>
                      <a:pt x="1396" y="694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395" name="Freeform 43"/>
              <p:cNvSpPr>
                <a:spLocks noChangeAspect="1"/>
              </p:cNvSpPr>
              <p:nvPr/>
            </p:nvSpPr>
            <p:spPr bwMode="auto">
              <a:xfrm>
                <a:off x="10185" y="2334"/>
                <a:ext cx="705" cy="829"/>
              </a:xfrm>
              <a:custGeom>
                <a:avLst/>
                <a:gdLst>
                  <a:gd name="T0" fmla="*/ 133 w 2114"/>
                  <a:gd name="T1" fmla="*/ 1880 h 2486"/>
                  <a:gd name="T2" fmla="*/ 239 w 2114"/>
                  <a:gd name="T3" fmla="*/ 1880 h 2486"/>
                  <a:gd name="T4" fmla="*/ 341 w 2114"/>
                  <a:gd name="T5" fmla="*/ 1812 h 2486"/>
                  <a:gd name="T6" fmla="*/ 449 w 2114"/>
                  <a:gd name="T7" fmla="*/ 1941 h 2486"/>
                  <a:gd name="T8" fmla="*/ 632 w 2114"/>
                  <a:gd name="T9" fmla="*/ 2128 h 2486"/>
                  <a:gd name="T10" fmla="*/ 693 w 2114"/>
                  <a:gd name="T11" fmla="*/ 2127 h 2486"/>
                  <a:gd name="T12" fmla="*/ 984 w 2114"/>
                  <a:gd name="T13" fmla="*/ 2281 h 2486"/>
                  <a:gd name="T14" fmla="*/ 1318 w 2114"/>
                  <a:gd name="T15" fmla="*/ 2367 h 2486"/>
                  <a:gd name="T16" fmla="*/ 1384 w 2114"/>
                  <a:gd name="T17" fmla="*/ 2486 h 2486"/>
                  <a:gd name="T18" fmla="*/ 1554 w 2114"/>
                  <a:gd name="T19" fmla="*/ 2281 h 2486"/>
                  <a:gd name="T20" fmla="*/ 1713 w 2114"/>
                  <a:gd name="T21" fmla="*/ 2216 h 2486"/>
                  <a:gd name="T22" fmla="*/ 1852 w 2114"/>
                  <a:gd name="T23" fmla="*/ 2230 h 2486"/>
                  <a:gd name="T24" fmla="*/ 1909 w 2114"/>
                  <a:gd name="T25" fmla="*/ 2257 h 2486"/>
                  <a:gd name="T26" fmla="*/ 1958 w 2114"/>
                  <a:gd name="T27" fmla="*/ 2281 h 2486"/>
                  <a:gd name="T28" fmla="*/ 2000 w 2114"/>
                  <a:gd name="T29" fmla="*/ 2178 h 2486"/>
                  <a:gd name="T30" fmla="*/ 2011 w 2114"/>
                  <a:gd name="T31" fmla="*/ 1941 h 2486"/>
                  <a:gd name="T32" fmla="*/ 2004 w 2114"/>
                  <a:gd name="T33" fmla="*/ 1611 h 2486"/>
                  <a:gd name="T34" fmla="*/ 2094 w 2114"/>
                  <a:gd name="T35" fmla="*/ 1429 h 2486"/>
                  <a:gd name="T36" fmla="*/ 2083 w 2114"/>
                  <a:gd name="T37" fmla="*/ 1364 h 2486"/>
                  <a:gd name="T38" fmla="*/ 2055 w 2114"/>
                  <a:gd name="T39" fmla="*/ 1317 h 2486"/>
                  <a:gd name="T40" fmla="*/ 1946 w 2114"/>
                  <a:gd name="T41" fmla="*/ 1234 h 2486"/>
                  <a:gd name="T42" fmla="*/ 1849 w 2114"/>
                  <a:gd name="T43" fmla="*/ 1089 h 2486"/>
                  <a:gd name="T44" fmla="*/ 1758 w 2114"/>
                  <a:gd name="T45" fmla="*/ 1038 h 2486"/>
                  <a:gd name="T46" fmla="*/ 1652 w 2114"/>
                  <a:gd name="T47" fmla="*/ 1006 h 2486"/>
                  <a:gd name="T48" fmla="*/ 1684 w 2114"/>
                  <a:gd name="T49" fmla="*/ 925 h 2486"/>
                  <a:gd name="T50" fmla="*/ 1682 w 2114"/>
                  <a:gd name="T51" fmla="*/ 770 h 2486"/>
                  <a:gd name="T52" fmla="*/ 1561 w 2114"/>
                  <a:gd name="T53" fmla="*/ 649 h 2486"/>
                  <a:gd name="T54" fmla="*/ 1449 w 2114"/>
                  <a:gd name="T55" fmla="*/ 635 h 2486"/>
                  <a:gd name="T56" fmla="*/ 1445 w 2114"/>
                  <a:gd name="T57" fmla="*/ 482 h 2486"/>
                  <a:gd name="T58" fmla="*/ 1259 w 2114"/>
                  <a:gd name="T59" fmla="*/ 264 h 2486"/>
                  <a:gd name="T60" fmla="*/ 1203 w 2114"/>
                  <a:gd name="T61" fmla="*/ 140 h 2486"/>
                  <a:gd name="T62" fmla="*/ 1073 w 2114"/>
                  <a:gd name="T63" fmla="*/ 12 h 2486"/>
                  <a:gd name="T64" fmla="*/ 1022 w 2114"/>
                  <a:gd name="T65" fmla="*/ 143 h 2486"/>
                  <a:gd name="T66" fmla="*/ 1003 w 2114"/>
                  <a:gd name="T67" fmla="*/ 348 h 2486"/>
                  <a:gd name="T68" fmla="*/ 1040 w 2114"/>
                  <a:gd name="T69" fmla="*/ 477 h 2486"/>
                  <a:gd name="T70" fmla="*/ 933 w 2114"/>
                  <a:gd name="T71" fmla="*/ 441 h 2486"/>
                  <a:gd name="T72" fmla="*/ 872 w 2114"/>
                  <a:gd name="T73" fmla="*/ 368 h 2486"/>
                  <a:gd name="T74" fmla="*/ 655 w 2114"/>
                  <a:gd name="T75" fmla="*/ 480 h 2486"/>
                  <a:gd name="T76" fmla="*/ 599 w 2114"/>
                  <a:gd name="T77" fmla="*/ 611 h 2486"/>
                  <a:gd name="T78" fmla="*/ 533 w 2114"/>
                  <a:gd name="T79" fmla="*/ 765 h 2486"/>
                  <a:gd name="T80" fmla="*/ 236 w 2114"/>
                  <a:gd name="T81" fmla="*/ 918 h 2486"/>
                  <a:gd name="T82" fmla="*/ 348 w 2114"/>
                  <a:gd name="T83" fmla="*/ 944 h 2486"/>
                  <a:gd name="T84" fmla="*/ 425 w 2114"/>
                  <a:gd name="T85" fmla="*/ 988 h 2486"/>
                  <a:gd name="T86" fmla="*/ 146 w 2114"/>
                  <a:gd name="T87" fmla="*/ 1616 h 2486"/>
                  <a:gd name="T88" fmla="*/ 114 w 2114"/>
                  <a:gd name="T89" fmla="*/ 1661 h 2486"/>
                  <a:gd name="T90" fmla="*/ 24 w 2114"/>
                  <a:gd name="T91" fmla="*/ 1683 h 24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114" h="2486">
                    <a:moveTo>
                      <a:pt x="0" y="1745"/>
                    </a:moveTo>
                    <a:lnTo>
                      <a:pt x="93" y="1861"/>
                    </a:lnTo>
                    <a:lnTo>
                      <a:pt x="133" y="1880"/>
                    </a:lnTo>
                    <a:lnTo>
                      <a:pt x="203" y="1900"/>
                    </a:lnTo>
                    <a:lnTo>
                      <a:pt x="219" y="1878"/>
                    </a:lnTo>
                    <a:lnTo>
                      <a:pt x="239" y="1880"/>
                    </a:lnTo>
                    <a:lnTo>
                      <a:pt x="266" y="1903"/>
                    </a:lnTo>
                    <a:lnTo>
                      <a:pt x="313" y="1886"/>
                    </a:lnTo>
                    <a:lnTo>
                      <a:pt x="341" y="1812"/>
                    </a:lnTo>
                    <a:lnTo>
                      <a:pt x="387" y="1816"/>
                    </a:lnTo>
                    <a:lnTo>
                      <a:pt x="402" y="1912"/>
                    </a:lnTo>
                    <a:lnTo>
                      <a:pt x="449" y="1941"/>
                    </a:lnTo>
                    <a:lnTo>
                      <a:pt x="442" y="2062"/>
                    </a:lnTo>
                    <a:lnTo>
                      <a:pt x="584" y="2110"/>
                    </a:lnTo>
                    <a:lnTo>
                      <a:pt x="632" y="2128"/>
                    </a:lnTo>
                    <a:lnTo>
                      <a:pt x="649" y="2119"/>
                    </a:lnTo>
                    <a:lnTo>
                      <a:pt x="675" y="2119"/>
                    </a:lnTo>
                    <a:lnTo>
                      <a:pt x="693" y="2127"/>
                    </a:lnTo>
                    <a:lnTo>
                      <a:pt x="821" y="2195"/>
                    </a:lnTo>
                    <a:lnTo>
                      <a:pt x="889" y="2225"/>
                    </a:lnTo>
                    <a:lnTo>
                      <a:pt x="984" y="2281"/>
                    </a:lnTo>
                    <a:lnTo>
                      <a:pt x="1194" y="2216"/>
                    </a:lnTo>
                    <a:lnTo>
                      <a:pt x="1311" y="2318"/>
                    </a:lnTo>
                    <a:lnTo>
                      <a:pt x="1318" y="2367"/>
                    </a:lnTo>
                    <a:lnTo>
                      <a:pt x="1358" y="2395"/>
                    </a:lnTo>
                    <a:lnTo>
                      <a:pt x="1344" y="2463"/>
                    </a:lnTo>
                    <a:lnTo>
                      <a:pt x="1384" y="2486"/>
                    </a:lnTo>
                    <a:lnTo>
                      <a:pt x="1471" y="2318"/>
                    </a:lnTo>
                    <a:lnTo>
                      <a:pt x="1510" y="2351"/>
                    </a:lnTo>
                    <a:lnTo>
                      <a:pt x="1554" y="2281"/>
                    </a:lnTo>
                    <a:lnTo>
                      <a:pt x="1603" y="2284"/>
                    </a:lnTo>
                    <a:lnTo>
                      <a:pt x="1611" y="2277"/>
                    </a:lnTo>
                    <a:lnTo>
                      <a:pt x="1713" y="2216"/>
                    </a:lnTo>
                    <a:lnTo>
                      <a:pt x="1832" y="2216"/>
                    </a:lnTo>
                    <a:lnTo>
                      <a:pt x="1836" y="2227"/>
                    </a:lnTo>
                    <a:lnTo>
                      <a:pt x="1852" y="2230"/>
                    </a:lnTo>
                    <a:lnTo>
                      <a:pt x="1875" y="2211"/>
                    </a:lnTo>
                    <a:lnTo>
                      <a:pt x="1904" y="2213"/>
                    </a:lnTo>
                    <a:lnTo>
                      <a:pt x="1909" y="2257"/>
                    </a:lnTo>
                    <a:lnTo>
                      <a:pt x="1920" y="2268"/>
                    </a:lnTo>
                    <a:lnTo>
                      <a:pt x="1936" y="2291"/>
                    </a:lnTo>
                    <a:lnTo>
                      <a:pt x="1958" y="2281"/>
                    </a:lnTo>
                    <a:lnTo>
                      <a:pt x="1969" y="2265"/>
                    </a:lnTo>
                    <a:lnTo>
                      <a:pt x="2002" y="2216"/>
                    </a:lnTo>
                    <a:lnTo>
                      <a:pt x="2000" y="2178"/>
                    </a:lnTo>
                    <a:lnTo>
                      <a:pt x="1974" y="2141"/>
                    </a:lnTo>
                    <a:lnTo>
                      <a:pt x="2016" y="1992"/>
                    </a:lnTo>
                    <a:lnTo>
                      <a:pt x="2011" y="1941"/>
                    </a:lnTo>
                    <a:lnTo>
                      <a:pt x="1979" y="1898"/>
                    </a:lnTo>
                    <a:lnTo>
                      <a:pt x="1922" y="1864"/>
                    </a:lnTo>
                    <a:lnTo>
                      <a:pt x="2004" y="1611"/>
                    </a:lnTo>
                    <a:lnTo>
                      <a:pt x="2049" y="1501"/>
                    </a:lnTo>
                    <a:lnTo>
                      <a:pt x="2105" y="1434"/>
                    </a:lnTo>
                    <a:lnTo>
                      <a:pt x="2094" y="1429"/>
                    </a:lnTo>
                    <a:lnTo>
                      <a:pt x="2067" y="1404"/>
                    </a:lnTo>
                    <a:lnTo>
                      <a:pt x="2072" y="1385"/>
                    </a:lnTo>
                    <a:lnTo>
                      <a:pt x="2083" y="1364"/>
                    </a:lnTo>
                    <a:lnTo>
                      <a:pt x="2114" y="1302"/>
                    </a:lnTo>
                    <a:lnTo>
                      <a:pt x="2072" y="1301"/>
                    </a:lnTo>
                    <a:lnTo>
                      <a:pt x="2055" y="1317"/>
                    </a:lnTo>
                    <a:lnTo>
                      <a:pt x="2018" y="1306"/>
                    </a:lnTo>
                    <a:lnTo>
                      <a:pt x="1969" y="1277"/>
                    </a:lnTo>
                    <a:lnTo>
                      <a:pt x="1946" y="1234"/>
                    </a:lnTo>
                    <a:lnTo>
                      <a:pt x="1906" y="1149"/>
                    </a:lnTo>
                    <a:lnTo>
                      <a:pt x="1909" y="1090"/>
                    </a:lnTo>
                    <a:lnTo>
                      <a:pt x="1849" y="1089"/>
                    </a:lnTo>
                    <a:lnTo>
                      <a:pt x="1827" y="1073"/>
                    </a:lnTo>
                    <a:lnTo>
                      <a:pt x="1784" y="1071"/>
                    </a:lnTo>
                    <a:lnTo>
                      <a:pt x="1758" y="1038"/>
                    </a:lnTo>
                    <a:lnTo>
                      <a:pt x="1740" y="1059"/>
                    </a:lnTo>
                    <a:lnTo>
                      <a:pt x="1709" y="1063"/>
                    </a:lnTo>
                    <a:lnTo>
                      <a:pt x="1652" y="1006"/>
                    </a:lnTo>
                    <a:lnTo>
                      <a:pt x="1668" y="968"/>
                    </a:lnTo>
                    <a:lnTo>
                      <a:pt x="1649" y="945"/>
                    </a:lnTo>
                    <a:lnTo>
                      <a:pt x="1684" y="925"/>
                    </a:lnTo>
                    <a:lnTo>
                      <a:pt x="1670" y="871"/>
                    </a:lnTo>
                    <a:lnTo>
                      <a:pt x="1695" y="809"/>
                    </a:lnTo>
                    <a:lnTo>
                      <a:pt x="1682" y="770"/>
                    </a:lnTo>
                    <a:lnTo>
                      <a:pt x="1611" y="740"/>
                    </a:lnTo>
                    <a:lnTo>
                      <a:pt x="1577" y="702"/>
                    </a:lnTo>
                    <a:lnTo>
                      <a:pt x="1561" y="649"/>
                    </a:lnTo>
                    <a:lnTo>
                      <a:pt x="1500" y="637"/>
                    </a:lnTo>
                    <a:lnTo>
                      <a:pt x="1476" y="619"/>
                    </a:lnTo>
                    <a:lnTo>
                      <a:pt x="1449" y="635"/>
                    </a:lnTo>
                    <a:lnTo>
                      <a:pt x="1433" y="598"/>
                    </a:lnTo>
                    <a:lnTo>
                      <a:pt x="1431" y="528"/>
                    </a:lnTo>
                    <a:lnTo>
                      <a:pt x="1445" y="482"/>
                    </a:lnTo>
                    <a:lnTo>
                      <a:pt x="1454" y="470"/>
                    </a:lnTo>
                    <a:lnTo>
                      <a:pt x="1454" y="449"/>
                    </a:lnTo>
                    <a:lnTo>
                      <a:pt x="1259" y="264"/>
                    </a:lnTo>
                    <a:lnTo>
                      <a:pt x="1254" y="216"/>
                    </a:lnTo>
                    <a:lnTo>
                      <a:pt x="1208" y="214"/>
                    </a:lnTo>
                    <a:lnTo>
                      <a:pt x="1203" y="140"/>
                    </a:lnTo>
                    <a:lnTo>
                      <a:pt x="1178" y="81"/>
                    </a:lnTo>
                    <a:lnTo>
                      <a:pt x="1103" y="69"/>
                    </a:lnTo>
                    <a:lnTo>
                      <a:pt x="1073" y="12"/>
                    </a:lnTo>
                    <a:lnTo>
                      <a:pt x="1050" y="0"/>
                    </a:lnTo>
                    <a:lnTo>
                      <a:pt x="992" y="96"/>
                    </a:lnTo>
                    <a:lnTo>
                      <a:pt x="1022" y="143"/>
                    </a:lnTo>
                    <a:lnTo>
                      <a:pt x="1023" y="209"/>
                    </a:lnTo>
                    <a:lnTo>
                      <a:pt x="1046" y="260"/>
                    </a:lnTo>
                    <a:lnTo>
                      <a:pt x="1003" y="348"/>
                    </a:lnTo>
                    <a:lnTo>
                      <a:pt x="992" y="373"/>
                    </a:lnTo>
                    <a:lnTo>
                      <a:pt x="1007" y="397"/>
                    </a:lnTo>
                    <a:lnTo>
                      <a:pt x="1040" y="477"/>
                    </a:lnTo>
                    <a:lnTo>
                      <a:pt x="1031" y="538"/>
                    </a:lnTo>
                    <a:lnTo>
                      <a:pt x="972" y="502"/>
                    </a:lnTo>
                    <a:lnTo>
                      <a:pt x="933" y="441"/>
                    </a:lnTo>
                    <a:lnTo>
                      <a:pt x="920" y="382"/>
                    </a:lnTo>
                    <a:lnTo>
                      <a:pt x="900" y="366"/>
                    </a:lnTo>
                    <a:lnTo>
                      <a:pt x="872" y="368"/>
                    </a:lnTo>
                    <a:lnTo>
                      <a:pt x="777" y="440"/>
                    </a:lnTo>
                    <a:lnTo>
                      <a:pt x="705" y="449"/>
                    </a:lnTo>
                    <a:lnTo>
                      <a:pt x="655" y="480"/>
                    </a:lnTo>
                    <a:lnTo>
                      <a:pt x="614" y="528"/>
                    </a:lnTo>
                    <a:lnTo>
                      <a:pt x="598" y="583"/>
                    </a:lnTo>
                    <a:lnTo>
                      <a:pt x="599" y="611"/>
                    </a:lnTo>
                    <a:lnTo>
                      <a:pt x="627" y="623"/>
                    </a:lnTo>
                    <a:lnTo>
                      <a:pt x="617" y="647"/>
                    </a:lnTo>
                    <a:lnTo>
                      <a:pt x="533" y="765"/>
                    </a:lnTo>
                    <a:lnTo>
                      <a:pt x="121" y="739"/>
                    </a:lnTo>
                    <a:lnTo>
                      <a:pt x="97" y="767"/>
                    </a:lnTo>
                    <a:lnTo>
                      <a:pt x="236" y="918"/>
                    </a:lnTo>
                    <a:lnTo>
                      <a:pt x="273" y="910"/>
                    </a:lnTo>
                    <a:lnTo>
                      <a:pt x="306" y="915"/>
                    </a:lnTo>
                    <a:lnTo>
                      <a:pt x="348" y="944"/>
                    </a:lnTo>
                    <a:lnTo>
                      <a:pt x="354" y="955"/>
                    </a:lnTo>
                    <a:lnTo>
                      <a:pt x="407" y="960"/>
                    </a:lnTo>
                    <a:lnTo>
                      <a:pt x="425" y="988"/>
                    </a:lnTo>
                    <a:lnTo>
                      <a:pt x="140" y="1414"/>
                    </a:lnTo>
                    <a:lnTo>
                      <a:pt x="134" y="1594"/>
                    </a:lnTo>
                    <a:lnTo>
                      <a:pt x="146" y="1616"/>
                    </a:lnTo>
                    <a:lnTo>
                      <a:pt x="147" y="1632"/>
                    </a:lnTo>
                    <a:lnTo>
                      <a:pt x="118" y="1635"/>
                    </a:lnTo>
                    <a:lnTo>
                      <a:pt x="114" y="1661"/>
                    </a:lnTo>
                    <a:lnTo>
                      <a:pt x="73" y="1665"/>
                    </a:lnTo>
                    <a:lnTo>
                      <a:pt x="68" y="1676"/>
                    </a:lnTo>
                    <a:lnTo>
                      <a:pt x="24" y="1683"/>
                    </a:lnTo>
                    <a:lnTo>
                      <a:pt x="27" y="1727"/>
                    </a:lnTo>
                    <a:lnTo>
                      <a:pt x="0" y="1745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396" name="Freeform 44"/>
              <p:cNvSpPr>
                <a:spLocks noChangeAspect="1"/>
              </p:cNvSpPr>
              <p:nvPr/>
            </p:nvSpPr>
            <p:spPr bwMode="auto">
              <a:xfrm>
                <a:off x="10613" y="3063"/>
                <a:ext cx="271" cy="320"/>
              </a:xfrm>
              <a:custGeom>
                <a:avLst/>
                <a:gdLst>
                  <a:gd name="T0" fmla="*/ 377 w 813"/>
                  <a:gd name="T1" fmla="*/ 959 h 959"/>
                  <a:gd name="T2" fmla="*/ 696 w 813"/>
                  <a:gd name="T3" fmla="*/ 260 h 959"/>
                  <a:gd name="T4" fmla="*/ 813 w 813"/>
                  <a:gd name="T5" fmla="*/ 0 h 959"/>
                  <a:gd name="T6" fmla="*/ 764 w 813"/>
                  <a:gd name="T7" fmla="*/ 31 h 959"/>
                  <a:gd name="T8" fmla="*/ 720 w 813"/>
                  <a:gd name="T9" fmla="*/ 29 h 959"/>
                  <a:gd name="T10" fmla="*/ 675 w 813"/>
                  <a:gd name="T11" fmla="*/ 94 h 959"/>
                  <a:gd name="T12" fmla="*/ 653 w 813"/>
                  <a:gd name="T13" fmla="*/ 104 h 959"/>
                  <a:gd name="T14" fmla="*/ 626 w 813"/>
                  <a:gd name="T15" fmla="*/ 70 h 959"/>
                  <a:gd name="T16" fmla="*/ 621 w 813"/>
                  <a:gd name="T17" fmla="*/ 26 h 959"/>
                  <a:gd name="T18" fmla="*/ 593 w 813"/>
                  <a:gd name="T19" fmla="*/ 23 h 959"/>
                  <a:gd name="T20" fmla="*/ 572 w 813"/>
                  <a:gd name="T21" fmla="*/ 43 h 959"/>
                  <a:gd name="T22" fmla="*/ 553 w 813"/>
                  <a:gd name="T23" fmla="*/ 41 h 959"/>
                  <a:gd name="T24" fmla="*/ 548 w 813"/>
                  <a:gd name="T25" fmla="*/ 30 h 959"/>
                  <a:gd name="T26" fmla="*/ 434 w 813"/>
                  <a:gd name="T27" fmla="*/ 30 h 959"/>
                  <a:gd name="T28" fmla="*/ 328 w 813"/>
                  <a:gd name="T29" fmla="*/ 91 h 959"/>
                  <a:gd name="T30" fmla="*/ 321 w 813"/>
                  <a:gd name="T31" fmla="*/ 97 h 959"/>
                  <a:gd name="T32" fmla="*/ 270 w 813"/>
                  <a:gd name="T33" fmla="*/ 94 h 959"/>
                  <a:gd name="T34" fmla="*/ 226 w 813"/>
                  <a:gd name="T35" fmla="*/ 164 h 959"/>
                  <a:gd name="T36" fmla="*/ 188 w 813"/>
                  <a:gd name="T37" fmla="*/ 133 h 959"/>
                  <a:gd name="T38" fmla="*/ 100 w 813"/>
                  <a:gd name="T39" fmla="*/ 299 h 959"/>
                  <a:gd name="T40" fmla="*/ 93 w 813"/>
                  <a:gd name="T41" fmla="*/ 296 h 959"/>
                  <a:gd name="T42" fmla="*/ 29 w 813"/>
                  <a:gd name="T43" fmla="*/ 436 h 959"/>
                  <a:gd name="T44" fmla="*/ 2 w 813"/>
                  <a:gd name="T45" fmla="*/ 478 h 959"/>
                  <a:gd name="T46" fmla="*/ 0 w 813"/>
                  <a:gd name="T47" fmla="*/ 535 h 959"/>
                  <a:gd name="T48" fmla="*/ 24 w 813"/>
                  <a:gd name="T49" fmla="*/ 562 h 959"/>
                  <a:gd name="T50" fmla="*/ 65 w 813"/>
                  <a:gd name="T51" fmla="*/ 560 h 959"/>
                  <a:gd name="T52" fmla="*/ 56 w 813"/>
                  <a:gd name="T53" fmla="*/ 591 h 959"/>
                  <a:gd name="T54" fmla="*/ 27 w 813"/>
                  <a:gd name="T55" fmla="*/ 611 h 959"/>
                  <a:gd name="T56" fmla="*/ 18 w 813"/>
                  <a:gd name="T57" fmla="*/ 668 h 959"/>
                  <a:gd name="T58" fmla="*/ 48 w 813"/>
                  <a:gd name="T59" fmla="*/ 706 h 959"/>
                  <a:gd name="T60" fmla="*/ 25 w 813"/>
                  <a:gd name="T61" fmla="*/ 858 h 959"/>
                  <a:gd name="T62" fmla="*/ 65 w 813"/>
                  <a:gd name="T63" fmla="*/ 838 h 959"/>
                  <a:gd name="T64" fmla="*/ 129 w 813"/>
                  <a:gd name="T65" fmla="*/ 869 h 959"/>
                  <a:gd name="T66" fmla="*/ 159 w 813"/>
                  <a:gd name="T67" fmla="*/ 862 h 959"/>
                  <a:gd name="T68" fmla="*/ 237 w 813"/>
                  <a:gd name="T69" fmla="*/ 926 h 959"/>
                  <a:gd name="T70" fmla="*/ 296 w 813"/>
                  <a:gd name="T71" fmla="*/ 932 h 959"/>
                  <a:gd name="T72" fmla="*/ 352 w 813"/>
                  <a:gd name="T73" fmla="*/ 959 h 959"/>
                  <a:gd name="T74" fmla="*/ 377 w 813"/>
                  <a:gd name="T75" fmla="*/ 959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813" h="959">
                    <a:moveTo>
                      <a:pt x="377" y="959"/>
                    </a:moveTo>
                    <a:lnTo>
                      <a:pt x="696" y="260"/>
                    </a:lnTo>
                    <a:lnTo>
                      <a:pt x="813" y="0"/>
                    </a:lnTo>
                    <a:lnTo>
                      <a:pt x="764" y="31"/>
                    </a:lnTo>
                    <a:lnTo>
                      <a:pt x="720" y="29"/>
                    </a:lnTo>
                    <a:lnTo>
                      <a:pt x="675" y="94"/>
                    </a:lnTo>
                    <a:lnTo>
                      <a:pt x="653" y="104"/>
                    </a:lnTo>
                    <a:lnTo>
                      <a:pt x="626" y="70"/>
                    </a:lnTo>
                    <a:lnTo>
                      <a:pt x="621" y="26"/>
                    </a:lnTo>
                    <a:lnTo>
                      <a:pt x="593" y="23"/>
                    </a:lnTo>
                    <a:lnTo>
                      <a:pt x="572" y="43"/>
                    </a:lnTo>
                    <a:lnTo>
                      <a:pt x="553" y="41"/>
                    </a:lnTo>
                    <a:lnTo>
                      <a:pt x="548" y="30"/>
                    </a:lnTo>
                    <a:lnTo>
                      <a:pt x="434" y="30"/>
                    </a:lnTo>
                    <a:lnTo>
                      <a:pt x="328" y="91"/>
                    </a:lnTo>
                    <a:lnTo>
                      <a:pt x="321" y="97"/>
                    </a:lnTo>
                    <a:lnTo>
                      <a:pt x="270" y="94"/>
                    </a:lnTo>
                    <a:lnTo>
                      <a:pt x="226" y="164"/>
                    </a:lnTo>
                    <a:lnTo>
                      <a:pt x="188" y="133"/>
                    </a:lnTo>
                    <a:lnTo>
                      <a:pt x="100" y="299"/>
                    </a:lnTo>
                    <a:lnTo>
                      <a:pt x="93" y="296"/>
                    </a:lnTo>
                    <a:lnTo>
                      <a:pt x="29" y="436"/>
                    </a:lnTo>
                    <a:lnTo>
                      <a:pt x="2" y="478"/>
                    </a:lnTo>
                    <a:lnTo>
                      <a:pt x="0" y="535"/>
                    </a:lnTo>
                    <a:lnTo>
                      <a:pt x="24" y="562"/>
                    </a:lnTo>
                    <a:lnTo>
                      <a:pt x="65" y="560"/>
                    </a:lnTo>
                    <a:lnTo>
                      <a:pt x="56" y="591"/>
                    </a:lnTo>
                    <a:lnTo>
                      <a:pt x="27" y="611"/>
                    </a:lnTo>
                    <a:lnTo>
                      <a:pt x="18" y="668"/>
                    </a:lnTo>
                    <a:lnTo>
                      <a:pt x="48" y="706"/>
                    </a:lnTo>
                    <a:lnTo>
                      <a:pt x="25" y="858"/>
                    </a:lnTo>
                    <a:lnTo>
                      <a:pt x="65" y="838"/>
                    </a:lnTo>
                    <a:lnTo>
                      <a:pt x="129" y="869"/>
                    </a:lnTo>
                    <a:lnTo>
                      <a:pt x="159" y="862"/>
                    </a:lnTo>
                    <a:lnTo>
                      <a:pt x="237" y="926"/>
                    </a:lnTo>
                    <a:lnTo>
                      <a:pt x="296" y="932"/>
                    </a:lnTo>
                    <a:lnTo>
                      <a:pt x="352" y="959"/>
                    </a:lnTo>
                    <a:lnTo>
                      <a:pt x="377" y="959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397" name="Freeform 45"/>
              <p:cNvSpPr>
                <a:spLocks noChangeAspect="1"/>
              </p:cNvSpPr>
              <p:nvPr/>
            </p:nvSpPr>
            <p:spPr bwMode="auto">
              <a:xfrm>
                <a:off x="8448" y="2081"/>
                <a:ext cx="434" cy="477"/>
              </a:xfrm>
              <a:custGeom>
                <a:avLst/>
                <a:gdLst>
                  <a:gd name="T0" fmla="*/ 78 w 1302"/>
                  <a:gd name="T1" fmla="*/ 0 h 1430"/>
                  <a:gd name="T2" fmla="*/ 175 w 1302"/>
                  <a:gd name="T3" fmla="*/ 23 h 1430"/>
                  <a:gd name="T4" fmla="*/ 191 w 1302"/>
                  <a:gd name="T5" fmla="*/ 9 h 1430"/>
                  <a:gd name="T6" fmla="*/ 193 w 1302"/>
                  <a:gd name="T7" fmla="*/ 53 h 1430"/>
                  <a:gd name="T8" fmla="*/ 224 w 1302"/>
                  <a:gd name="T9" fmla="*/ 53 h 1430"/>
                  <a:gd name="T10" fmla="*/ 236 w 1302"/>
                  <a:gd name="T11" fmla="*/ 43 h 1430"/>
                  <a:gd name="T12" fmla="*/ 267 w 1302"/>
                  <a:gd name="T13" fmla="*/ 47 h 1430"/>
                  <a:gd name="T14" fmla="*/ 300 w 1302"/>
                  <a:gd name="T15" fmla="*/ 72 h 1430"/>
                  <a:gd name="T16" fmla="*/ 483 w 1302"/>
                  <a:gd name="T17" fmla="*/ 88 h 1430"/>
                  <a:gd name="T18" fmla="*/ 519 w 1302"/>
                  <a:gd name="T19" fmla="*/ 120 h 1430"/>
                  <a:gd name="T20" fmla="*/ 588 w 1302"/>
                  <a:gd name="T21" fmla="*/ 131 h 1430"/>
                  <a:gd name="T22" fmla="*/ 821 w 1302"/>
                  <a:gd name="T23" fmla="*/ 260 h 1430"/>
                  <a:gd name="T24" fmla="*/ 900 w 1302"/>
                  <a:gd name="T25" fmla="*/ 350 h 1430"/>
                  <a:gd name="T26" fmla="*/ 900 w 1302"/>
                  <a:gd name="T27" fmla="*/ 364 h 1430"/>
                  <a:gd name="T28" fmla="*/ 936 w 1302"/>
                  <a:gd name="T29" fmla="*/ 366 h 1430"/>
                  <a:gd name="T30" fmla="*/ 971 w 1302"/>
                  <a:gd name="T31" fmla="*/ 456 h 1430"/>
                  <a:gd name="T32" fmla="*/ 1173 w 1302"/>
                  <a:gd name="T33" fmla="*/ 458 h 1430"/>
                  <a:gd name="T34" fmla="*/ 1220 w 1302"/>
                  <a:gd name="T35" fmla="*/ 418 h 1430"/>
                  <a:gd name="T36" fmla="*/ 1228 w 1302"/>
                  <a:gd name="T37" fmla="*/ 376 h 1430"/>
                  <a:gd name="T38" fmla="*/ 1286 w 1302"/>
                  <a:gd name="T39" fmla="*/ 315 h 1430"/>
                  <a:gd name="T40" fmla="*/ 1302 w 1302"/>
                  <a:gd name="T41" fmla="*/ 317 h 1430"/>
                  <a:gd name="T42" fmla="*/ 1282 w 1302"/>
                  <a:gd name="T43" fmla="*/ 364 h 1430"/>
                  <a:gd name="T44" fmla="*/ 1261 w 1302"/>
                  <a:gd name="T45" fmla="*/ 376 h 1430"/>
                  <a:gd name="T46" fmla="*/ 1240 w 1302"/>
                  <a:gd name="T47" fmla="*/ 438 h 1430"/>
                  <a:gd name="T48" fmla="*/ 1253 w 1302"/>
                  <a:gd name="T49" fmla="*/ 495 h 1430"/>
                  <a:gd name="T50" fmla="*/ 1208 w 1302"/>
                  <a:gd name="T51" fmla="*/ 569 h 1430"/>
                  <a:gd name="T52" fmla="*/ 1208 w 1302"/>
                  <a:gd name="T53" fmla="*/ 669 h 1430"/>
                  <a:gd name="T54" fmla="*/ 1269 w 1302"/>
                  <a:gd name="T55" fmla="*/ 665 h 1430"/>
                  <a:gd name="T56" fmla="*/ 1198 w 1302"/>
                  <a:gd name="T57" fmla="*/ 716 h 1430"/>
                  <a:gd name="T58" fmla="*/ 1200 w 1302"/>
                  <a:gd name="T59" fmla="*/ 736 h 1430"/>
                  <a:gd name="T60" fmla="*/ 1216 w 1302"/>
                  <a:gd name="T61" fmla="*/ 770 h 1430"/>
                  <a:gd name="T62" fmla="*/ 1220 w 1302"/>
                  <a:gd name="T63" fmla="*/ 921 h 1430"/>
                  <a:gd name="T64" fmla="*/ 1073 w 1302"/>
                  <a:gd name="T65" fmla="*/ 990 h 1430"/>
                  <a:gd name="T66" fmla="*/ 1001 w 1302"/>
                  <a:gd name="T67" fmla="*/ 992 h 1430"/>
                  <a:gd name="T68" fmla="*/ 850 w 1302"/>
                  <a:gd name="T69" fmla="*/ 1095 h 1430"/>
                  <a:gd name="T70" fmla="*/ 727 w 1302"/>
                  <a:gd name="T71" fmla="*/ 1225 h 1430"/>
                  <a:gd name="T72" fmla="*/ 642 w 1302"/>
                  <a:gd name="T73" fmla="*/ 1428 h 1430"/>
                  <a:gd name="T74" fmla="*/ 425 w 1302"/>
                  <a:gd name="T75" fmla="*/ 1430 h 1430"/>
                  <a:gd name="T76" fmla="*/ 328 w 1302"/>
                  <a:gd name="T77" fmla="*/ 1358 h 1430"/>
                  <a:gd name="T78" fmla="*/ 18 w 1302"/>
                  <a:gd name="T79" fmla="*/ 804 h 1430"/>
                  <a:gd name="T80" fmla="*/ 85 w 1302"/>
                  <a:gd name="T81" fmla="*/ 659 h 1430"/>
                  <a:gd name="T82" fmla="*/ 16 w 1302"/>
                  <a:gd name="T83" fmla="*/ 614 h 1430"/>
                  <a:gd name="T84" fmla="*/ 0 w 1302"/>
                  <a:gd name="T85" fmla="*/ 593 h 1430"/>
                  <a:gd name="T86" fmla="*/ 36 w 1302"/>
                  <a:gd name="T87" fmla="*/ 547 h 1430"/>
                  <a:gd name="T88" fmla="*/ 72 w 1302"/>
                  <a:gd name="T89" fmla="*/ 538 h 1430"/>
                  <a:gd name="T90" fmla="*/ 83 w 1302"/>
                  <a:gd name="T91" fmla="*/ 511 h 1430"/>
                  <a:gd name="T92" fmla="*/ 127 w 1302"/>
                  <a:gd name="T93" fmla="*/ 487 h 1430"/>
                  <a:gd name="T94" fmla="*/ 143 w 1302"/>
                  <a:gd name="T95" fmla="*/ 416 h 1430"/>
                  <a:gd name="T96" fmla="*/ 214 w 1302"/>
                  <a:gd name="T97" fmla="*/ 295 h 1430"/>
                  <a:gd name="T98" fmla="*/ 117 w 1302"/>
                  <a:gd name="T99" fmla="*/ 190 h 1430"/>
                  <a:gd name="T100" fmla="*/ 56 w 1302"/>
                  <a:gd name="T101" fmla="*/ 150 h 1430"/>
                  <a:gd name="T102" fmla="*/ 24 w 1302"/>
                  <a:gd name="T103" fmla="*/ 82 h 1430"/>
                  <a:gd name="T104" fmla="*/ 24 w 1302"/>
                  <a:gd name="T105" fmla="*/ 57 h 1430"/>
                  <a:gd name="T106" fmla="*/ 78 w 1302"/>
                  <a:gd name="T107" fmla="*/ 0 h 14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302" h="1430">
                    <a:moveTo>
                      <a:pt x="78" y="0"/>
                    </a:moveTo>
                    <a:lnTo>
                      <a:pt x="175" y="23"/>
                    </a:lnTo>
                    <a:lnTo>
                      <a:pt x="191" y="9"/>
                    </a:lnTo>
                    <a:lnTo>
                      <a:pt x="193" y="53"/>
                    </a:lnTo>
                    <a:lnTo>
                      <a:pt x="224" y="53"/>
                    </a:lnTo>
                    <a:lnTo>
                      <a:pt x="236" y="43"/>
                    </a:lnTo>
                    <a:lnTo>
                      <a:pt x="267" y="47"/>
                    </a:lnTo>
                    <a:lnTo>
                      <a:pt x="300" y="72"/>
                    </a:lnTo>
                    <a:lnTo>
                      <a:pt x="483" y="88"/>
                    </a:lnTo>
                    <a:lnTo>
                      <a:pt x="519" y="120"/>
                    </a:lnTo>
                    <a:lnTo>
                      <a:pt x="588" y="131"/>
                    </a:lnTo>
                    <a:lnTo>
                      <a:pt x="821" y="260"/>
                    </a:lnTo>
                    <a:lnTo>
                      <a:pt x="900" y="350"/>
                    </a:lnTo>
                    <a:lnTo>
                      <a:pt x="900" y="364"/>
                    </a:lnTo>
                    <a:lnTo>
                      <a:pt x="936" y="366"/>
                    </a:lnTo>
                    <a:lnTo>
                      <a:pt x="971" y="456"/>
                    </a:lnTo>
                    <a:lnTo>
                      <a:pt x="1173" y="458"/>
                    </a:lnTo>
                    <a:lnTo>
                      <a:pt x="1220" y="418"/>
                    </a:lnTo>
                    <a:lnTo>
                      <a:pt x="1228" y="376"/>
                    </a:lnTo>
                    <a:lnTo>
                      <a:pt x="1286" y="315"/>
                    </a:lnTo>
                    <a:lnTo>
                      <a:pt x="1302" y="317"/>
                    </a:lnTo>
                    <a:lnTo>
                      <a:pt x="1282" y="364"/>
                    </a:lnTo>
                    <a:lnTo>
                      <a:pt x="1261" y="376"/>
                    </a:lnTo>
                    <a:lnTo>
                      <a:pt x="1240" y="438"/>
                    </a:lnTo>
                    <a:lnTo>
                      <a:pt x="1253" y="495"/>
                    </a:lnTo>
                    <a:lnTo>
                      <a:pt x="1208" y="569"/>
                    </a:lnTo>
                    <a:lnTo>
                      <a:pt x="1208" y="669"/>
                    </a:lnTo>
                    <a:lnTo>
                      <a:pt x="1269" y="665"/>
                    </a:lnTo>
                    <a:lnTo>
                      <a:pt x="1198" y="716"/>
                    </a:lnTo>
                    <a:lnTo>
                      <a:pt x="1200" y="736"/>
                    </a:lnTo>
                    <a:lnTo>
                      <a:pt x="1216" y="770"/>
                    </a:lnTo>
                    <a:lnTo>
                      <a:pt x="1220" y="921"/>
                    </a:lnTo>
                    <a:lnTo>
                      <a:pt x="1073" y="990"/>
                    </a:lnTo>
                    <a:lnTo>
                      <a:pt x="1001" y="992"/>
                    </a:lnTo>
                    <a:lnTo>
                      <a:pt x="850" y="1095"/>
                    </a:lnTo>
                    <a:lnTo>
                      <a:pt x="727" y="1225"/>
                    </a:lnTo>
                    <a:lnTo>
                      <a:pt x="642" y="1428"/>
                    </a:lnTo>
                    <a:lnTo>
                      <a:pt x="425" y="1430"/>
                    </a:lnTo>
                    <a:lnTo>
                      <a:pt x="328" y="1358"/>
                    </a:lnTo>
                    <a:lnTo>
                      <a:pt x="18" y="804"/>
                    </a:lnTo>
                    <a:lnTo>
                      <a:pt x="85" y="659"/>
                    </a:lnTo>
                    <a:lnTo>
                      <a:pt x="16" y="614"/>
                    </a:lnTo>
                    <a:lnTo>
                      <a:pt x="0" y="593"/>
                    </a:lnTo>
                    <a:lnTo>
                      <a:pt x="36" y="547"/>
                    </a:lnTo>
                    <a:lnTo>
                      <a:pt x="72" y="538"/>
                    </a:lnTo>
                    <a:lnTo>
                      <a:pt x="83" y="511"/>
                    </a:lnTo>
                    <a:lnTo>
                      <a:pt x="127" y="487"/>
                    </a:lnTo>
                    <a:lnTo>
                      <a:pt x="143" y="416"/>
                    </a:lnTo>
                    <a:lnTo>
                      <a:pt x="214" y="295"/>
                    </a:lnTo>
                    <a:lnTo>
                      <a:pt x="117" y="190"/>
                    </a:lnTo>
                    <a:lnTo>
                      <a:pt x="56" y="150"/>
                    </a:lnTo>
                    <a:lnTo>
                      <a:pt x="24" y="82"/>
                    </a:lnTo>
                    <a:lnTo>
                      <a:pt x="24" y="57"/>
                    </a:lnTo>
                    <a:lnTo>
                      <a:pt x="78" y="0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398" name="Freeform 46"/>
              <p:cNvSpPr>
                <a:spLocks noChangeAspect="1"/>
              </p:cNvSpPr>
              <p:nvPr/>
            </p:nvSpPr>
            <p:spPr bwMode="auto">
              <a:xfrm>
                <a:off x="8475" y="1926"/>
                <a:ext cx="700" cy="308"/>
              </a:xfrm>
              <a:custGeom>
                <a:avLst/>
                <a:gdLst>
                  <a:gd name="T0" fmla="*/ 203 w 2100"/>
                  <a:gd name="T1" fmla="*/ 119 h 925"/>
                  <a:gd name="T2" fmla="*/ 293 w 2100"/>
                  <a:gd name="T3" fmla="*/ 171 h 925"/>
                  <a:gd name="T4" fmla="*/ 502 w 2100"/>
                  <a:gd name="T5" fmla="*/ 146 h 925"/>
                  <a:gd name="T6" fmla="*/ 732 w 2100"/>
                  <a:gd name="T7" fmla="*/ 104 h 925"/>
                  <a:gd name="T8" fmla="*/ 972 w 2100"/>
                  <a:gd name="T9" fmla="*/ 121 h 925"/>
                  <a:gd name="T10" fmla="*/ 1112 w 2100"/>
                  <a:gd name="T11" fmla="*/ 139 h 925"/>
                  <a:gd name="T12" fmla="*/ 1198 w 2100"/>
                  <a:gd name="T13" fmla="*/ 121 h 925"/>
                  <a:gd name="T14" fmla="*/ 1425 w 2100"/>
                  <a:gd name="T15" fmla="*/ 0 h 925"/>
                  <a:gd name="T16" fmla="*/ 1724 w 2100"/>
                  <a:gd name="T17" fmla="*/ 126 h 925"/>
                  <a:gd name="T18" fmla="*/ 1767 w 2100"/>
                  <a:gd name="T19" fmla="*/ 11 h 925"/>
                  <a:gd name="T20" fmla="*/ 1900 w 2100"/>
                  <a:gd name="T21" fmla="*/ 188 h 925"/>
                  <a:gd name="T22" fmla="*/ 1933 w 2100"/>
                  <a:gd name="T23" fmla="*/ 295 h 925"/>
                  <a:gd name="T24" fmla="*/ 2024 w 2100"/>
                  <a:gd name="T25" fmla="*/ 405 h 925"/>
                  <a:gd name="T26" fmla="*/ 2082 w 2100"/>
                  <a:gd name="T27" fmla="*/ 423 h 925"/>
                  <a:gd name="T28" fmla="*/ 2066 w 2100"/>
                  <a:gd name="T29" fmla="*/ 567 h 925"/>
                  <a:gd name="T30" fmla="*/ 1956 w 2100"/>
                  <a:gd name="T31" fmla="*/ 632 h 925"/>
                  <a:gd name="T32" fmla="*/ 1810 w 2100"/>
                  <a:gd name="T33" fmla="*/ 886 h 925"/>
                  <a:gd name="T34" fmla="*/ 1504 w 2100"/>
                  <a:gd name="T35" fmla="*/ 882 h 925"/>
                  <a:gd name="T36" fmla="*/ 1373 w 2100"/>
                  <a:gd name="T37" fmla="*/ 888 h 925"/>
                  <a:gd name="T38" fmla="*/ 1160 w 2100"/>
                  <a:gd name="T39" fmla="*/ 909 h 925"/>
                  <a:gd name="T40" fmla="*/ 1202 w 2100"/>
                  <a:gd name="T41" fmla="*/ 832 h 925"/>
                  <a:gd name="T42" fmla="*/ 1205 w 2100"/>
                  <a:gd name="T43" fmla="*/ 779 h 925"/>
                  <a:gd name="T44" fmla="*/ 1142 w 2100"/>
                  <a:gd name="T45" fmla="*/ 882 h 925"/>
                  <a:gd name="T46" fmla="*/ 893 w 2100"/>
                  <a:gd name="T47" fmla="*/ 923 h 925"/>
                  <a:gd name="T48" fmla="*/ 821 w 2100"/>
                  <a:gd name="T49" fmla="*/ 832 h 925"/>
                  <a:gd name="T50" fmla="*/ 739 w 2100"/>
                  <a:gd name="T51" fmla="*/ 725 h 925"/>
                  <a:gd name="T52" fmla="*/ 435 w 2100"/>
                  <a:gd name="T53" fmla="*/ 585 h 925"/>
                  <a:gd name="T54" fmla="*/ 223 w 2100"/>
                  <a:gd name="T55" fmla="*/ 540 h 925"/>
                  <a:gd name="T56" fmla="*/ 156 w 2100"/>
                  <a:gd name="T57" fmla="*/ 509 h 925"/>
                  <a:gd name="T58" fmla="*/ 111 w 2100"/>
                  <a:gd name="T59" fmla="*/ 520 h 925"/>
                  <a:gd name="T60" fmla="*/ 95 w 2100"/>
                  <a:gd name="T61" fmla="*/ 488 h 925"/>
                  <a:gd name="T62" fmla="*/ 104 w 2100"/>
                  <a:gd name="T63" fmla="*/ 225 h 9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100" h="925">
                    <a:moveTo>
                      <a:pt x="95" y="137"/>
                    </a:moveTo>
                    <a:lnTo>
                      <a:pt x="203" y="119"/>
                    </a:lnTo>
                    <a:lnTo>
                      <a:pt x="262" y="146"/>
                    </a:lnTo>
                    <a:lnTo>
                      <a:pt x="293" y="171"/>
                    </a:lnTo>
                    <a:lnTo>
                      <a:pt x="363" y="171"/>
                    </a:lnTo>
                    <a:lnTo>
                      <a:pt x="502" y="146"/>
                    </a:lnTo>
                    <a:lnTo>
                      <a:pt x="630" y="90"/>
                    </a:lnTo>
                    <a:lnTo>
                      <a:pt x="732" y="104"/>
                    </a:lnTo>
                    <a:lnTo>
                      <a:pt x="758" y="111"/>
                    </a:lnTo>
                    <a:lnTo>
                      <a:pt x="972" y="121"/>
                    </a:lnTo>
                    <a:lnTo>
                      <a:pt x="1002" y="139"/>
                    </a:lnTo>
                    <a:lnTo>
                      <a:pt x="1112" y="139"/>
                    </a:lnTo>
                    <a:lnTo>
                      <a:pt x="1121" y="126"/>
                    </a:lnTo>
                    <a:lnTo>
                      <a:pt x="1198" y="121"/>
                    </a:lnTo>
                    <a:lnTo>
                      <a:pt x="1274" y="102"/>
                    </a:lnTo>
                    <a:lnTo>
                      <a:pt x="1425" y="0"/>
                    </a:lnTo>
                    <a:lnTo>
                      <a:pt x="1688" y="165"/>
                    </a:lnTo>
                    <a:lnTo>
                      <a:pt x="1724" y="126"/>
                    </a:lnTo>
                    <a:lnTo>
                      <a:pt x="1724" y="76"/>
                    </a:lnTo>
                    <a:lnTo>
                      <a:pt x="1767" y="11"/>
                    </a:lnTo>
                    <a:lnTo>
                      <a:pt x="1791" y="13"/>
                    </a:lnTo>
                    <a:lnTo>
                      <a:pt x="1900" y="188"/>
                    </a:lnTo>
                    <a:lnTo>
                      <a:pt x="1902" y="225"/>
                    </a:lnTo>
                    <a:lnTo>
                      <a:pt x="1933" y="295"/>
                    </a:lnTo>
                    <a:lnTo>
                      <a:pt x="1994" y="369"/>
                    </a:lnTo>
                    <a:lnTo>
                      <a:pt x="2024" y="405"/>
                    </a:lnTo>
                    <a:lnTo>
                      <a:pt x="2056" y="405"/>
                    </a:lnTo>
                    <a:lnTo>
                      <a:pt x="2082" y="423"/>
                    </a:lnTo>
                    <a:lnTo>
                      <a:pt x="2100" y="513"/>
                    </a:lnTo>
                    <a:lnTo>
                      <a:pt x="2066" y="567"/>
                    </a:lnTo>
                    <a:lnTo>
                      <a:pt x="2017" y="612"/>
                    </a:lnTo>
                    <a:lnTo>
                      <a:pt x="1956" y="632"/>
                    </a:lnTo>
                    <a:lnTo>
                      <a:pt x="1846" y="821"/>
                    </a:lnTo>
                    <a:lnTo>
                      <a:pt x="1810" y="886"/>
                    </a:lnTo>
                    <a:lnTo>
                      <a:pt x="1531" y="893"/>
                    </a:lnTo>
                    <a:lnTo>
                      <a:pt x="1504" y="882"/>
                    </a:lnTo>
                    <a:lnTo>
                      <a:pt x="1437" y="911"/>
                    </a:lnTo>
                    <a:lnTo>
                      <a:pt x="1373" y="888"/>
                    </a:lnTo>
                    <a:lnTo>
                      <a:pt x="1303" y="923"/>
                    </a:lnTo>
                    <a:lnTo>
                      <a:pt x="1160" y="909"/>
                    </a:lnTo>
                    <a:lnTo>
                      <a:pt x="1179" y="846"/>
                    </a:lnTo>
                    <a:lnTo>
                      <a:pt x="1202" y="832"/>
                    </a:lnTo>
                    <a:lnTo>
                      <a:pt x="1225" y="783"/>
                    </a:lnTo>
                    <a:lnTo>
                      <a:pt x="1205" y="779"/>
                    </a:lnTo>
                    <a:lnTo>
                      <a:pt x="1151" y="839"/>
                    </a:lnTo>
                    <a:lnTo>
                      <a:pt x="1142" y="882"/>
                    </a:lnTo>
                    <a:lnTo>
                      <a:pt x="1098" y="925"/>
                    </a:lnTo>
                    <a:lnTo>
                      <a:pt x="893" y="923"/>
                    </a:lnTo>
                    <a:lnTo>
                      <a:pt x="856" y="832"/>
                    </a:lnTo>
                    <a:lnTo>
                      <a:pt x="821" y="832"/>
                    </a:lnTo>
                    <a:lnTo>
                      <a:pt x="821" y="819"/>
                    </a:lnTo>
                    <a:lnTo>
                      <a:pt x="739" y="725"/>
                    </a:lnTo>
                    <a:lnTo>
                      <a:pt x="507" y="598"/>
                    </a:lnTo>
                    <a:lnTo>
                      <a:pt x="435" y="585"/>
                    </a:lnTo>
                    <a:lnTo>
                      <a:pt x="404" y="553"/>
                    </a:lnTo>
                    <a:lnTo>
                      <a:pt x="223" y="540"/>
                    </a:lnTo>
                    <a:lnTo>
                      <a:pt x="188" y="513"/>
                    </a:lnTo>
                    <a:lnTo>
                      <a:pt x="156" y="509"/>
                    </a:lnTo>
                    <a:lnTo>
                      <a:pt x="142" y="520"/>
                    </a:lnTo>
                    <a:lnTo>
                      <a:pt x="111" y="520"/>
                    </a:lnTo>
                    <a:lnTo>
                      <a:pt x="111" y="481"/>
                    </a:lnTo>
                    <a:lnTo>
                      <a:pt x="95" y="488"/>
                    </a:lnTo>
                    <a:lnTo>
                      <a:pt x="0" y="468"/>
                    </a:lnTo>
                    <a:lnTo>
                      <a:pt x="104" y="225"/>
                    </a:lnTo>
                    <a:lnTo>
                      <a:pt x="95" y="137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399" name="Freeform 47"/>
              <p:cNvSpPr>
                <a:spLocks noChangeAspect="1"/>
              </p:cNvSpPr>
              <p:nvPr/>
            </p:nvSpPr>
            <p:spPr bwMode="auto">
              <a:xfrm>
                <a:off x="8872" y="1280"/>
                <a:ext cx="226" cy="151"/>
              </a:xfrm>
              <a:custGeom>
                <a:avLst/>
                <a:gdLst>
                  <a:gd name="T0" fmla="*/ 212 w 678"/>
                  <a:gd name="T1" fmla="*/ 31 h 453"/>
                  <a:gd name="T2" fmla="*/ 298 w 678"/>
                  <a:gd name="T3" fmla="*/ 117 h 453"/>
                  <a:gd name="T4" fmla="*/ 394 w 678"/>
                  <a:gd name="T5" fmla="*/ 0 h 453"/>
                  <a:gd name="T6" fmla="*/ 482 w 678"/>
                  <a:gd name="T7" fmla="*/ 0 h 453"/>
                  <a:gd name="T8" fmla="*/ 543 w 678"/>
                  <a:gd name="T9" fmla="*/ 28 h 453"/>
                  <a:gd name="T10" fmla="*/ 603 w 678"/>
                  <a:gd name="T11" fmla="*/ 37 h 453"/>
                  <a:gd name="T12" fmla="*/ 614 w 678"/>
                  <a:gd name="T13" fmla="*/ 58 h 453"/>
                  <a:gd name="T14" fmla="*/ 477 w 678"/>
                  <a:gd name="T15" fmla="*/ 192 h 453"/>
                  <a:gd name="T16" fmla="*/ 494 w 678"/>
                  <a:gd name="T17" fmla="*/ 246 h 453"/>
                  <a:gd name="T18" fmla="*/ 479 w 678"/>
                  <a:gd name="T19" fmla="*/ 290 h 453"/>
                  <a:gd name="T20" fmla="*/ 499 w 678"/>
                  <a:gd name="T21" fmla="*/ 329 h 453"/>
                  <a:gd name="T22" fmla="*/ 623 w 678"/>
                  <a:gd name="T23" fmla="*/ 324 h 453"/>
                  <a:gd name="T24" fmla="*/ 634 w 678"/>
                  <a:gd name="T25" fmla="*/ 374 h 453"/>
                  <a:gd name="T26" fmla="*/ 678 w 678"/>
                  <a:gd name="T27" fmla="*/ 356 h 453"/>
                  <a:gd name="T28" fmla="*/ 505 w 678"/>
                  <a:gd name="T29" fmla="*/ 436 h 453"/>
                  <a:gd name="T30" fmla="*/ 447 w 678"/>
                  <a:gd name="T31" fmla="*/ 436 h 453"/>
                  <a:gd name="T32" fmla="*/ 422 w 678"/>
                  <a:gd name="T33" fmla="*/ 453 h 453"/>
                  <a:gd name="T34" fmla="*/ 307 w 678"/>
                  <a:gd name="T35" fmla="*/ 402 h 453"/>
                  <a:gd name="T36" fmla="*/ 115 w 678"/>
                  <a:gd name="T37" fmla="*/ 411 h 453"/>
                  <a:gd name="T38" fmla="*/ 89 w 678"/>
                  <a:gd name="T39" fmla="*/ 350 h 453"/>
                  <a:gd name="T40" fmla="*/ 89 w 678"/>
                  <a:gd name="T41" fmla="*/ 315 h 453"/>
                  <a:gd name="T42" fmla="*/ 190 w 678"/>
                  <a:gd name="T43" fmla="*/ 298 h 453"/>
                  <a:gd name="T44" fmla="*/ 259 w 678"/>
                  <a:gd name="T45" fmla="*/ 189 h 453"/>
                  <a:gd name="T46" fmla="*/ 17 w 678"/>
                  <a:gd name="T47" fmla="*/ 212 h 453"/>
                  <a:gd name="T48" fmla="*/ 0 w 678"/>
                  <a:gd name="T49" fmla="*/ 138 h 453"/>
                  <a:gd name="T50" fmla="*/ 20 w 678"/>
                  <a:gd name="T51" fmla="*/ 123 h 453"/>
                  <a:gd name="T52" fmla="*/ 58 w 678"/>
                  <a:gd name="T53" fmla="*/ 143 h 453"/>
                  <a:gd name="T54" fmla="*/ 89 w 678"/>
                  <a:gd name="T55" fmla="*/ 149 h 453"/>
                  <a:gd name="T56" fmla="*/ 121 w 678"/>
                  <a:gd name="T57" fmla="*/ 120 h 453"/>
                  <a:gd name="T58" fmla="*/ 141 w 678"/>
                  <a:gd name="T59" fmla="*/ 80 h 453"/>
                  <a:gd name="T60" fmla="*/ 198 w 678"/>
                  <a:gd name="T61" fmla="*/ 66 h 453"/>
                  <a:gd name="T62" fmla="*/ 212 w 678"/>
                  <a:gd name="T63" fmla="*/ 31 h 4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78" h="453">
                    <a:moveTo>
                      <a:pt x="212" y="31"/>
                    </a:moveTo>
                    <a:lnTo>
                      <a:pt x="298" y="117"/>
                    </a:lnTo>
                    <a:lnTo>
                      <a:pt x="394" y="0"/>
                    </a:lnTo>
                    <a:lnTo>
                      <a:pt x="482" y="0"/>
                    </a:lnTo>
                    <a:lnTo>
                      <a:pt x="543" y="28"/>
                    </a:lnTo>
                    <a:lnTo>
                      <a:pt x="603" y="37"/>
                    </a:lnTo>
                    <a:lnTo>
                      <a:pt x="614" y="58"/>
                    </a:lnTo>
                    <a:lnTo>
                      <a:pt x="477" y="192"/>
                    </a:lnTo>
                    <a:lnTo>
                      <a:pt x="494" y="246"/>
                    </a:lnTo>
                    <a:lnTo>
                      <a:pt x="479" y="290"/>
                    </a:lnTo>
                    <a:lnTo>
                      <a:pt x="499" y="329"/>
                    </a:lnTo>
                    <a:lnTo>
                      <a:pt x="623" y="324"/>
                    </a:lnTo>
                    <a:lnTo>
                      <a:pt x="634" y="374"/>
                    </a:lnTo>
                    <a:lnTo>
                      <a:pt x="678" y="356"/>
                    </a:lnTo>
                    <a:lnTo>
                      <a:pt x="505" y="436"/>
                    </a:lnTo>
                    <a:lnTo>
                      <a:pt x="447" y="436"/>
                    </a:lnTo>
                    <a:lnTo>
                      <a:pt x="422" y="453"/>
                    </a:lnTo>
                    <a:lnTo>
                      <a:pt x="307" y="402"/>
                    </a:lnTo>
                    <a:lnTo>
                      <a:pt x="115" y="411"/>
                    </a:lnTo>
                    <a:lnTo>
                      <a:pt x="89" y="350"/>
                    </a:lnTo>
                    <a:lnTo>
                      <a:pt x="89" y="315"/>
                    </a:lnTo>
                    <a:lnTo>
                      <a:pt x="190" y="298"/>
                    </a:lnTo>
                    <a:lnTo>
                      <a:pt x="259" y="189"/>
                    </a:lnTo>
                    <a:lnTo>
                      <a:pt x="17" y="212"/>
                    </a:lnTo>
                    <a:lnTo>
                      <a:pt x="0" y="138"/>
                    </a:lnTo>
                    <a:lnTo>
                      <a:pt x="20" y="123"/>
                    </a:lnTo>
                    <a:lnTo>
                      <a:pt x="58" y="143"/>
                    </a:lnTo>
                    <a:lnTo>
                      <a:pt x="89" y="149"/>
                    </a:lnTo>
                    <a:lnTo>
                      <a:pt x="121" y="120"/>
                    </a:lnTo>
                    <a:lnTo>
                      <a:pt x="141" y="80"/>
                    </a:lnTo>
                    <a:lnTo>
                      <a:pt x="198" y="66"/>
                    </a:lnTo>
                    <a:lnTo>
                      <a:pt x="212" y="31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00" name="Freeform 48"/>
              <p:cNvSpPr>
                <a:spLocks noChangeAspect="1"/>
              </p:cNvSpPr>
              <p:nvPr/>
            </p:nvSpPr>
            <p:spPr bwMode="auto">
              <a:xfrm>
                <a:off x="8876" y="1414"/>
                <a:ext cx="189" cy="208"/>
              </a:xfrm>
              <a:custGeom>
                <a:avLst/>
                <a:gdLst>
                  <a:gd name="T0" fmla="*/ 446 w 568"/>
                  <a:gd name="T1" fmla="*/ 594 h 623"/>
                  <a:gd name="T2" fmla="*/ 568 w 568"/>
                  <a:gd name="T3" fmla="*/ 335 h 623"/>
                  <a:gd name="T4" fmla="*/ 471 w 568"/>
                  <a:gd name="T5" fmla="*/ 347 h 623"/>
                  <a:gd name="T6" fmla="*/ 411 w 568"/>
                  <a:gd name="T7" fmla="*/ 48 h 623"/>
                  <a:gd name="T8" fmla="*/ 296 w 568"/>
                  <a:gd name="T9" fmla="*/ 0 h 623"/>
                  <a:gd name="T10" fmla="*/ 101 w 568"/>
                  <a:gd name="T11" fmla="*/ 9 h 623"/>
                  <a:gd name="T12" fmla="*/ 58 w 568"/>
                  <a:gd name="T13" fmla="*/ 28 h 623"/>
                  <a:gd name="T14" fmla="*/ 41 w 568"/>
                  <a:gd name="T15" fmla="*/ 111 h 623"/>
                  <a:gd name="T16" fmla="*/ 35 w 568"/>
                  <a:gd name="T17" fmla="*/ 272 h 623"/>
                  <a:gd name="T18" fmla="*/ 23 w 568"/>
                  <a:gd name="T19" fmla="*/ 335 h 623"/>
                  <a:gd name="T20" fmla="*/ 0 w 568"/>
                  <a:gd name="T21" fmla="*/ 364 h 623"/>
                  <a:gd name="T22" fmla="*/ 6 w 568"/>
                  <a:gd name="T23" fmla="*/ 422 h 623"/>
                  <a:gd name="T24" fmla="*/ 32 w 568"/>
                  <a:gd name="T25" fmla="*/ 476 h 623"/>
                  <a:gd name="T26" fmla="*/ 107 w 568"/>
                  <a:gd name="T27" fmla="*/ 528 h 623"/>
                  <a:gd name="T28" fmla="*/ 158 w 568"/>
                  <a:gd name="T29" fmla="*/ 542 h 623"/>
                  <a:gd name="T30" fmla="*/ 164 w 568"/>
                  <a:gd name="T31" fmla="*/ 557 h 623"/>
                  <a:gd name="T32" fmla="*/ 325 w 568"/>
                  <a:gd name="T33" fmla="*/ 568 h 623"/>
                  <a:gd name="T34" fmla="*/ 333 w 568"/>
                  <a:gd name="T35" fmla="*/ 585 h 623"/>
                  <a:gd name="T36" fmla="*/ 362 w 568"/>
                  <a:gd name="T37" fmla="*/ 623 h 623"/>
                  <a:gd name="T38" fmla="*/ 408 w 568"/>
                  <a:gd name="T39" fmla="*/ 596 h 623"/>
                  <a:gd name="T40" fmla="*/ 446 w 568"/>
                  <a:gd name="T41" fmla="*/ 594 h 6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68" h="623">
                    <a:moveTo>
                      <a:pt x="446" y="594"/>
                    </a:moveTo>
                    <a:lnTo>
                      <a:pt x="568" y="335"/>
                    </a:lnTo>
                    <a:lnTo>
                      <a:pt x="471" y="347"/>
                    </a:lnTo>
                    <a:lnTo>
                      <a:pt x="411" y="48"/>
                    </a:lnTo>
                    <a:lnTo>
                      <a:pt x="296" y="0"/>
                    </a:lnTo>
                    <a:lnTo>
                      <a:pt x="101" y="9"/>
                    </a:lnTo>
                    <a:lnTo>
                      <a:pt x="58" y="28"/>
                    </a:lnTo>
                    <a:lnTo>
                      <a:pt x="41" y="111"/>
                    </a:lnTo>
                    <a:lnTo>
                      <a:pt x="35" y="272"/>
                    </a:lnTo>
                    <a:lnTo>
                      <a:pt x="23" y="335"/>
                    </a:lnTo>
                    <a:lnTo>
                      <a:pt x="0" y="364"/>
                    </a:lnTo>
                    <a:lnTo>
                      <a:pt x="6" y="422"/>
                    </a:lnTo>
                    <a:lnTo>
                      <a:pt x="32" y="476"/>
                    </a:lnTo>
                    <a:lnTo>
                      <a:pt x="107" y="528"/>
                    </a:lnTo>
                    <a:lnTo>
                      <a:pt x="158" y="542"/>
                    </a:lnTo>
                    <a:lnTo>
                      <a:pt x="164" y="557"/>
                    </a:lnTo>
                    <a:lnTo>
                      <a:pt x="325" y="568"/>
                    </a:lnTo>
                    <a:lnTo>
                      <a:pt x="333" y="585"/>
                    </a:lnTo>
                    <a:lnTo>
                      <a:pt x="362" y="623"/>
                    </a:lnTo>
                    <a:lnTo>
                      <a:pt x="408" y="596"/>
                    </a:lnTo>
                    <a:lnTo>
                      <a:pt x="446" y="594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01" name="Freeform 49"/>
              <p:cNvSpPr>
                <a:spLocks noChangeAspect="1"/>
              </p:cNvSpPr>
              <p:nvPr/>
            </p:nvSpPr>
            <p:spPr bwMode="auto">
              <a:xfrm>
                <a:off x="11281" y="1311"/>
                <a:ext cx="143" cy="207"/>
              </a:xfrm>
              <a:custGeom>
                <a:avLst/>
                <a:gdLst>
                  <a:gd name="T0" fmla="*/ 0 w 430"/>
                  <a:gd name="T1" fmla="*/ 480 h 619"/>
                  <a:gd name="T2" fmla="*/ 75 w 430"/>
                  <a:gd name="T3" fmla="*/ 380 h 619"/>
                  <a:gd name="T4" fmla="*/ 123 w 430"/>
                  <a:gd name="T5" fmla="*/ 384 h 619"/>
                  <a:gd name="T6" fmla="*/ 134 w 430"/>
                  <a:gd name="T7" fmla="*/ 378 h 619"/>
                  <a:gd name="T8" fmla="*/ 136 w 430"/>
                  <a:gd name="T9" fmla="*/ 361 h 619"/>
                  <a:gd name="T10" fmla="*/ 123 w 430"/>
                  <a:gd name="T11" fmla="*/ 339 h 619"/>
                  <a:gd name="T12" fmla="*/ 128 w 430"/>
                  <a:gd name="T13" fmla="*/ 322 h 619"/>
                  <a:gd name="T14" fmla="*/ 187 w 430"/>
                  <a:gd name="T15" fmla="*/ 256 h 619"/>
                  <a:gd name="T16" fmla="*/ 161 w 430"/>
                  <a:gd name="T17" fmla="*/ 119 h 619"/>
                  <a:gd name="T18" fmla="*/ 170 w 430"/>
                  <a:gd name="T19" fmla="*/ 108 h 619"/>
                  <a:gd name="T20" fmla="*/ 205 w 430"/>
                  <a:gd name="T21" fmla="*/ 82 h 619"/>
                  <a:gd name="T22" fmla="*/ 258 w 430"/>
                  <a:gd name="T23" fmla="*/ 86 h 619"/>
                  <a:gd name="T24" fmla="*/ 337 w 430"/>
                  <a:gd name="T25" fmla="*/ 33 h 619"/>
                  <a:gd name="T26" fmla="*/ 408 w 430"/>
                  <a:gd name="T27" fmla="*/ 0 h 619"/>
                  <a:gd name="T28" fmla="*/ 430 w 430"/>
                  <a:gd name="T29" fmla="*/ 13 h 619"/>
                  <a:gd name="T30" fmla="*/ 347 w 430"/>
                  <a:gd name="T31" fmla="*/ 355 h 619"/>
                  <a:gd name="T32" fmla="*/ 325 w 430"/>
                  <a:gd name="T33" fmla="*/ 523 h 619"/>
                  <a:gd name="T34" fmla="*/ 317 w 430"/>
                  <a:gd name="T35" fmla="*/ 619 h 619"/>
                  <a:gd name="T36" fmla="*/ 208 w 430"/>
                  <a:gd name="T37" fmla="*/ 489 h 619"/>
                  <a:gd name="T38" fmla="*/ 141 w 430"/>
                  <a:gd name="T39" fmla="*/ 519 h 619"/>
                  <a:gd name="T40" fmla="*/ 99 w 430"/>
                  <a:gd name="T41" fmla="*/ 525 h 619"/>
                  <a:gd name="T42" fmla="*/ 78 w 430"/>
                  <a:gd name="T43" fmla="*/ 489 h 619"/>
                  <a:gd name="T44" fmla="*/ 53 w 430"/>
                  <a:gd name="T45" fmla="*/ 494 h 619"/>
                  <a:gd name="T46" fmla="*/ 30 w 430"/>
                  <a:gd name="T47" fmla="*/ 507 h 619"/>
                  <a:gd name="T48" fmla="*/ 6 w 430"/>
                  <a:gd name="T49" fmla="*/ 504 h 619"/>
                  <a:gd name="T50" fmla="*/ 0 w 430"/>
                  <a:gd name="T51" fmla="*/ 480 h 6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30" h="619">
                    <a:moveTo>
                      <a:pt x="0" y="480"/>
                    </a:moveTo>
                    <a:lnTo>
                      <a:pt x="75" y="380"/>
                    </a:lnTo>
                    <a:lnTo>
                      <a:pt x="123" y="384"/>
                    </a:lnTo>
                    <a:lnTo>
                      <a:pt x="134" y="378"/>
                    </a:lnTo>
                    <a:lnTo>
                      <a:pt x="136" y="361"/>
                    </a:lnTo>
                    <a:lnTo>
                      <a:pt x="123" y="339"/>
                    </a:lnTo>
                    <a:lnTo>
                      <a:pt x="128" y="322"/>
                    </a:lnTo>
                    <a:lnTo>
                      <a:pt x="187" y="256"/>
                    </a:lnTo>
                    <a:lnTo>
                      <a:pt x="161" y="119"/>
                    </a:lnTo>
                    <a:lnTo>
                      <a:pt x="170" y="108"/>
                    </a:lnTo>
                    <a:lnTo>
                      <a:pt x="205" y="82"/>
                    </a:lnTo>
                    <a:lnTo>
                      <a:pt x="258" y="86"/>
                    </a:lnTo>
                    <a:lnTo>
                      <a:pt x="337" y="33"/>
                    </a:lnTo>
                    <a:lnTo>
                      <a:pt x="408" y="0"/>
                    </a:lnTo>
                    <a:lnTo>
                      <a:pt x="430" y="13"/>
                    </a:lnTo>
                    <a:lnTo>
                      <a:pt x="347" y="355"/>
                    </a:lnTo>
                    <a:lnTo>
                      <a:pt x="325" y="523"/>
                    </a:lnTo>
                    <a:lnTo>
                      <a:pt x="317" y="619"/>
                    </a:lnTo>
                    <a:lnTo>
                      <a:pt x="208" y="489"/>
                    </a:lnTo>
                    <a:lnTo>
                      <a:pt x="141" y="519"/>
                    </a:lnTo>
                    <a:lnTo>
                      <a:pt x="99" y="525"/>
                    </a:lnTo>
                    <a:lnTo>
                      <a:pt x="78" y="489"/>
                    </a:lnTo>
                    <a:lnTo>
                      <a:pt x="53" y="494"/>
                    </a:lnTo>
                    <a:lnTo>
                      <a:pt x="30" y="507"/>
                    </a:lnTo>
                    <a:lnTo>
                      <a:pt x="6" y="504"/>
                    </a:lnTo>
                    <a:lnTo>
                      <a:pt x="0" y="480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02" name="Freeform 50"/>
              <p:cNvSpPr>
                <a:spLocks noChangeAspect="1"/>
              </p:cNvSpPr>
              <p:nvPr/>
            </p:nvSpPr>
            <p:spPr bwMode="auto">
              <a:xfrm>
                <a:off x="11264" y="1256"/>
                <a:ext cx="154" cy="183"/>
              </a:xfrm>
              <a:custGeom>
                <a:avLst/>
                <a:gdLst>
                  <a:gd name="T0" fmla="*/ 168 w 462"/>
                  <a:gd name="T1" fmla="*/ 0 h 551"/>
                  <a:gd name="T2" fmla="*/ 140 w 462"/>
                  <a:gd name="T3" fmla="*/ 13 h 551"/>
                  <a:gd name="T4" fmla="*/ 145 w 462"/>
                  <a:gd name="T5" fmla="*/ 66 h 551"/>
                  <a:gd name="T6" fmla="*/ 145 w 462"/>
                  <a:gd name="T7" fmla="*/ 100 h 551"/>
                  <a:gd name="T8" fmla="*/ 79 w 462"/>
                  <a:gd name="T9" fmla="*/ 122 h 551"/>
                  <a:gd name="T10" fmla="*/ 78 w 462"/>
                  <a:gd name="T11" fmla="*/ 137 h 551"/>
                  <a:gd name="T12" fmla="*/ 9 w 462"/>
                  <a:gd name="T13" fmla="*/ 133 h 551"/>
                  <a:gd name="T14" fmla="*/ 0 w 462"/>
                  <a:gd name="T15" fmla="*/ 167 h 551"/>
                  <a:gd name="T16" fmla="*/ 176 w 462"/>
                  <a:gd name="T17" fmla="*/ 250 h 551"/>
                  <a:gd name="T18" fmla="*/ 93 w 462"/>
                  <a:gd name="T19" fmla="*/ 353 h 551"/>
                  <a:gd name="T20" fmla="*/ 35 w 462"/>
                  <a:gd name="T21" fmla="*/ 411 h 551"/>
                  <a:gd name="T22" fmla="*/ 57 w 462"/>
                  <a:gd name="T23" fmla="*/ 456 h 551"/>
                  <a:gd name="T24" fmla="*/ 93 w 462"/>
                  <a:gd name="T25" fmla="*/ 480 h 551"/>
                  <a:gd name="T26" fmla="*/ 112 w 462"/>
                  <a:gd name="T27" fmla="*/ 494 h 551"/>
                  <a:gd name="T28" fmla="*/ 124 w 462"/>
                  <a:gd name="T29" fmla="*/ 545 h 551"/>
                  <a:gd name="T30" fmla="*/ 174 w 462"/>
                  <a:gd name="T31" fmla="*/ 551 h 551"/>
                  <a:gd name="T32" fmla="*/ 188 w 462"/>
                  <a:gd name="T33" fmla="*/ 544 h 551"/>
                  <a:gd name="T34" fmla="*/ 188 w 462"/>
                  <a:gd name="T35" fmla="*/ 530 h 551"/>
                  <a:gd name="T36" fmla="*/ 174 w 462"/>
                  <a:gd name="T37" fmla="*/ 503 h 551"/>
                  <a:gd name="T38" fmla="*/ 177 w 462"/>
                  <a:gd name="T39" fmla="*/ 489 h 551"/>
                  <a:gd name="T40" fmla="*/ 238 w 462"/>
                  <a:gd name="T41" fmla="*/ 423 h 551"/>
                  <a:gd name="T42" fmla="*/ 221 w 462"/>
                  <a:gd name="T43" fmla="*/ 342 h 551"/>
                  <a:gd name="T44" fmla="*/ 212 w 462"/>
                  <a:gd name="T45" fmla="*/ 291 h 551"/>
                  <a:gd name="T46" fmla="*/ 220 w 462"/>
                  <a:gd name="T47" fmla="*/ 275 h 551"/>
                  <a:gd name="T48" fmla="*/ 237 w 462"/>
                  <a:gd name="T49" fmla="*/ 261 h 551"/>
                  <a:gd name="T50" fmla="*/ 256 w 462"/>
                  <a:gd name="T51" fmla="*/ 249 h 551"/>
                  <a:gd name="T52" fmla="*/ 310 w 462"/>
                  <a:gd name="T53" fmla="*/ 253 h 551"/>
                  <a:gd name="T54" fmla="*/ 384 w 462"/>
                  <a:gd name="T55" fmla="*/ 203 h 551"/>
                  <a:gd name="T56" fmla="*/ 462 w 462"/>
                  <a:gd name="T57" fmla="*/ 167 h 551"/>
                  <a:gd name="T58" fmla="*/ 429 w 462"/>
                  <a:gd name="T59" fmla="*/ 147 h 551"/>
                  <a:gd name="T60" fmla="*/ 413 w 462"/>
                  <a:gd name="T61" fmla="*/ 125 h 551"/>
                  <a:gd name="T62" fmla="*/ 382 w 462"/>
                  <a:gd name="T63" fmla="*/ 124 h 551"/>
                  <a:gd name="T64" fmla="*/ 371 w 462"/>
                  <a:gd name="T65" fmla="*/ 148 h 551"/>
                  <a:gd name="T66" fmla="*/ 357 w 462"/>
                  <a:gd name="T67" fmla="*/ 145 h 551"/>
                  <a:gd name="T68" fmla="*/ 168 w 462"/>
                  <a:gd name="T69" fmla="*/ 0 h 5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62" h="551">
                    <a:moveTo>
                      <a:pt x="168" y="0"/>
                    </a:moveTo>
                    <a:lnTo>
                      <a:pt x="140" y="13"/>
                    </a:lnTo>
                    <a:lnTo>
                      <a:pt x="145" y="66"/>
                    </a:lnTo>
                    <a:lnTo>
                      <a:pt x="145" y="100"/>
                    </a:lnTo>
                    <a:lnTo>
                      <a:pt x="79" y="122"/>
                    </a:lnTo>
                    <a:lnTo>
                      <a:pt x="78" y="137"/>
                    </a:lnTo>
                    <a:lnTo>
                      <a:pt x="9" y="133"/>
                    </a:lnTo>
                    <a:lnTo>
                      <a:pt x="0" y="167"/>
                    </a:lnTo>
                    <a:lnTo>
                      <a:pt x="176" y="250"/>
                    </a:lnTo>
                    <a:lnTo>
                      <a:pt x="93" y="353"/>
                    </a:lnTo>
                    <a:lnTo>
                      <a:pt x="35" y="411"/>
                    </a:lnTo>
                    <a:lnTo>
                      <a:pt x="57" y="456"/>
                    </a:lnTo>
                    <a:lnTo>
                      <a:pt x="93" y="480"/>
                    </a:lnTo>
                    <a:lnTo>
                      <a:pt x="112" y="494"/>
                    </a:lnTo>
                    <a:lnTo>
                      <a:pt x="124" y="545"/>
                    </a:lnTo>
                    <a:lnTo>
                      <a:pt x="174" y="551"/>
                    </a:lnTo>
                    <a:lnTo>
                      <a:pt x="188" y="544"/>
                    </a:lnTo>
                    <a:lnTo>
                      <a:pt x="188" y="530"/>
                    </a:lnTo>
                    <a:lnTo>
                      <a:pt x="174" y="503"/>
                    </a:lnTo>
                    <a:lnTo>
                      <a:pt x="177" y="489"/>
                    </a:lnTo>
                    <a:lnTo>
                      <a:pt x="238" y="423"/>
                    </a:lnTo>
                    <a:lnTo>
                      <a:pt x="221" y="342"/>
                    </a:lnTo>
                    <a:lnTo>
                      <a:pt x="212" y="291"/>
                    </a:lnTo>
                    <a:lnTo>
                      <a:pt x="220" y="275"/>
                    </a:lnTo>
                    <a:lnTo>
                      <a:pt x="237" y="261"/>
                    </a:lnTo>
                    <a:lnTo>
                      <a:pt x="256" y="249"/>
                    </a:lnTo>
                    <a:lnTo>
                      <a:pt x="310" y="253"/>
                    </a:lnTo>
                    <a:lnTo>
                      <a:pt x="384" y="203"/>
                    </a:lnTo>
                    <a:lnTo>
                      <a:pt x="462" y="167"/>
                    </a:lnTo>
                    <a:lnTo>
                      <a:pt x="429" y="147"/>
                    </a:lnTo>
                    <a:lnTo>
                      <a:pt x="413" y="125"/>
                    </a:lnTo>
                    <a:lnTo>
                      <a:pt x="382" y="124"/>
                    </a:lnTo>
                    <a:lnTo>
                      <a:pt x="371" y="148"/>
                    </a:lnTo>
                    <a:lnTo>
                      <a:pt x="357" y="145"/>
                    </a:lnTo>
                    <a:lnTo>
                      <a:pt x="168" y="0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03" name="Freeform 51"/>
              <p:cNvSpPr>
                <a:spLocks noChangeAspect="1"/>
              </p:cNvSpPr>
              <p:nvPr/>
            </p:nvSpPr>
            <p:spPr bwMode="auto">
              <a:xfrm>
                <a:off x="11459" y="1265"/>
                <a:ext cx="107" cy="141"/>
              </a:xfrm>
              <a:custGeom>
                <a:avLst/>
                <a:gdLst>
                  <a:gd name="T0" fmla="*/ 0 w 320"/>
                  <a:gd name="T1" fmla="*/ 422 h 422"/>
                  <a:gd name="T2" fmla="*/ 9 w 320"/>
                  <a:gd name="T3" fmla="*/ 275 h 422"/>
                  <a:gd name="T4" fmla="*/ 101 w 320"/>
                  <a:gd name="T5" fmla="*/ 143 h 422"/>
                  <a:gd name="T6" fmla="*/ 140 w 320"/>
                  <a:gd name="T7" fmla="*/ 114 h 422"/>
                  <a:gd name="T8" fmla="*/ 172 w 320"/>
                  <a:gd name="T9" fmla="*/ 131 h 422"/>
                  <a:gd name="T10" fmla="*/ 195 w 320"/>
                  <a:gd name="T11" fmla="*/ 119 h 422"/>
                  <a:gd name="T12" fmla="*/ 215 w 320"/>
                  <a:gd name="T13" fmla="*/ 99 h 422"/>
                  <a:gd name="T14" fmla="*/ 211 w 320"/>
                  <a:gd name="T15" fmla="*/ 24 h 422"/>
                  <a:gd name="T16" fmla="*/ 220 w 320"/>
                  <a:gd name="T17" fmla="*/ 0 h 422"/>
                  <a:gd name="T18" fmla="*/ 267 w 320"/>
                  <a:gd name="T19" fmla="*/ 3 h 422"/>
                  <a:gd name="T20" fmla="*/ 292 w 320"/>
                  <a:gd name="T21" fmla="*/ 27 h 422"/>
                  <a:gd name="T22" fmla="*/ 298 w 320"/>
                  <a:gd name="T23" fmla="*/ 41 h 422"/>
                  <a:gd name="T24" fmla="*/ 293 w 320"/>
                  <a:gd name="T25" fmla="*/ 105 h 422"/>
                  <a:gd name="T26" fmla="*/ 306 w 320"/>
                  <a:gd name="T27" fmla="*/ 119 h 422"/>
                  <a:gd name="T28" fmla="*/ 320 w 320"/>
                  <a:gd name="T29" fmla="*/ 202 h 422"/>
                  <a:gd name="T30" fmla="*/ 214 w 320"/>
                  <a:gd name="T31" fmla="*/ 286 h 422"/>
                  <a:gd name="T32" fmla="*/ 183 w 320"/>
                  <a:gd name="T33" fmla="*/ 357 h 422"/>
                  <a:gd name="T34" fmla="*/ 158 w 320"/>
                  <a:gd name="T35" fmla="*/ 347 h 422"/>
                  <a:gd name="T36" fmla="*/ 131 w 320"/>
                  <a:gd name="T37" fmla="*/ 347 h 422"/>
                  <a:gd name="T38" fmla="*/ 101 w 320"/>
                  <a:gd name="T39" fmla="*/ 389 h 422"/>
                  <a:gd name="T40" fmla="*/ 97 w 320"/>
                  <a:gd name="T41" fmla="*/ 364 h 422"/>
                  <a:gd name="T42" fmla="*/ 76 w 320"/>
                  <a:gd name="T43" fmla="*/ 363 h 422"/>
                  <a:gd name="T44" fmla="*/ 45 w 320"/>
                  <a:gd name="T45" fmla="*/ 394 h 422"/>
                  <a:gd name="T46" fmla="*/ 0 w 320"/>
                  <a:gd name="T47" fmla="*/ 422 h 4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20" h="422">
                    <a:moveTo>
                      <a:pt x="0" y="422"/>
                    </a:moveTo>
                    <a:lnTo>
                      <a:pt x="9" y="275"/>
                    </a:lnTo>
                    <a:lnTo>
                      <a:pt x="101" y="143"/>
                    </a:lnTo>
                    <a:lnTo>
                      <a:pt x="140" y="114"/>
                    </a:lnTo>
                    <a:lnTo>
                      <a:pt x="172" y="131"/>
                    </a:lnTo>
                    <a:lnTo>
                      <a:pt x="195" y="119"/>
                    </a:lnTo>
                    <a:lnTo>
                      <a:pt x="215" y="99"/>
                    </a:lnTo>
                    <a:lnTo>
                      <a:pt x="211" y="24"/>
                    </a:lnTo>
                    <a:lnTo>
                      <a:pt x="220" y="0"/>
                    </a:lnTo>
                    <a:lnTo>
                      <a:pt x="267" y="3"/>
                    </a:lnTo>
                    <a:lnTo>
                      <a:pt x="292" y="27"/>
                    </a:lnTo>
                    <a:lnTo>
                      <a:pt x="298" y="41"/>
                    </a:lnTo>
                    <a:lnTo>
                      <a:pt x="293" y="105"/>
                    </a:lnTo>
                    <a:lnTo>
                      <a:pt x="306" y="119"/>
                    </a:lnTo>
                    <a:lnTo>
                      <a:pt x="320" y="202"/>
                    </a:lnTo>
                    <a:lnTo>
                      <a:pt x="214" y="286"/>
                    </a:lnTo>
                    <a:lnTo>
                      <a:pt x="183" y="357"/>
                    </a:lnTo>
                    <a:lnTo>
                      <a:pt x="158" y="347"/>
                    </a:lnTo>
                    <a:lnTo>
                      <a:pt x="131" y="347"/>
                    </a:lnTo>
                    <a:lnTo>
                      <a:pt x="101" y="389"/>
                    </a:lnTo>
                    <a:lnTo>
                      <a:pt x="97" y="364"/>
                    </a:lnTo>
                    <a:lnTo>
                      <a:pt x="76" y="363"/>
                    </a:lnTo>
                    <a:lnTo>
                      <a:pt x="45" y="394"/>
                    </a:lnTo>
                    <a:lnTo>
                      <a:pt x="0" y="422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04" name="Freeform 52"/>
              <p:cNvSpPr>
                <a:spLocks noChangeAspect="1"/>
              </p:cNvSpPr>
              <p:nvPr/>
            </p:nvSpPr>
            <p:spPr bwMode="auto">
              <a:xfrm>
                <a:off x="11320" y="1139"/>
                <a:ext cx="258" cy="218"/>
              </a:xfrm>
              <a:custGeom>
                <a:avLst/>
                <a:gdLst>
                  <a:gd name="T0" fmla="*/ 425 w 775"/>
                  <a:gd name="T1" fmla="*/ 655 h 655"/>
                  <a:gd name="T2" fmla="*/ 370 w 775"/>
                  <a:gd name="T3" fmla="*/ 567 h 655"/>
                  <a:gd name="T4" fmla="*/ 263 w 775"/>
                  <a:gd name="T5" fmla="*/ 498 h 655"/>
                  <a:gd name="T6" fmla="*/ 242 w 775"/>
                  <a:gd name="T7" fmla="*/ 474 h 655"/>
                  <a:gd name="T8" fmla="*/ 212 w 775"/>
                  <a:gd name="T9" fmla="*/ 475 h 655"/>
                  <a:gd name="T10" fmla="*/ 203 w 775"/>
                  <a:gd name="T11" fmla="*/ 498 h 655"/>
                  <a:gd name="T12" fmla="*/ 188 w 775"/>
                  <a:gd name="T13" fmla="*/ 494 h 655"/>
                  <a:gd name="T14" fmla="*/ 0 w 775"/>
                  <a:gd name="T15" fmla="*/ 350 h 655"/>
                  <a:gd name="T16" fmla="*/ 108 w 775"/>
                  <a:gd name="T17" fmla="*/ 175 h 655"/>
                  <a:gd name="T18" fmla="*/ 111 w 775"/>
                  <a:gd name="T19" fmla="*/ 133 h 655"/>
                  <a:gd name="T20" fmla="*/ 60 w 775"/>
                  <a:gd name="T21" fmla="*/ 88 h 655"/>
                  <a:gd name="T22" fmla="*/ 55 w 775"/>
                  <a:gd name="T23" fmla="*/ 36 h 655"/>
                  <a:gd name="T24" fmla="*/ 130 w 775"/>
                  <a:gd name="T25" fmla="*/ 35 h 655"/>
                  <a:gd name="T26" fmla="*/ 161 w 775"/>
                  <a:gd name="T27" fmla="*/ 0 h 655"/>
                  <a:gd name="T28" fmla="*/ 332 w 775"/>
                  <a:gd name="T29" fmla="*/ 78 h 655"/>
                  <a:gd name="T30" fmla="*/ 397 w 775"/>
                  <a:gd name="T31" fmla="*/ 72 h 655"/>
                  <a:gd name="T32" fmla="*/ 502 w 775"/>
                  <a:gd name="T33" fmla="*/ 108 h 655"/>
                  <a:gd name="T34" fmla="*/ 528 w 775"/>
                  <a:gd name="T35" fmla="*/ 33 h 655"/>
                  <a:gd name="T36" fmla="*/ 615 w 775"/>
                  <a:gd name="T37" fmla="*/ 156 h 655"/>
                  <a:gd name="T38" fmla="*/ 775 w 775"/>
                  <a:gd name="T39" fmla="*/ 416 h 655"/>
                  <a:gd name="T40" fmla="*/ 717 w 775"/>
                  <a:gd name="T41" fmla="*/ 420 h 655"/>
                  <a:gd name="T42" fmla="*/ 714 w 775"/>
                  <a:gd name="T43" fmla="*/ 408 h 655"/>
                  <a:gd name="T44" fmla="*/ 690 w 775"/>
                  <a:gd name="T45" fmla="*/ 385 h 655"/>
                  <a:gd name="T46" fmla="*/ 641 w 775"/>
                  <a:gd name="T47" fmla="*/ 377 h 655"/>
                  <a:gd name="T48" fmla="*/ 631 w 775"/>
                  <a:gd name="T49" fmla="*/ 400 h 655"/>
                  <a:gd name="T50" fmla="*/ 634 w 775"/>
                  <a:gd name="T51" fmla="*/ 475 h 655"/>
                  <a:gd name="T52" fmla="*/ 610 w 775"/>
                  <a:gd name="T53" fmla="*/ 502 h 655"/>
                  <a:gd name="T54" fmla="*/ 591 w 775"/>
                  <a:gd name="T55" fmla="*/ 511 h 655"/>
                  <a:gd name="T56" fmla="*/ 559 w 775"/>
                  <a:gd name="T57" fmla="*/ 491 h 655"/>
                  <a:gd name="T58" fmla="*/ 520 w 775"/>
                  <a:gd name="T59" fmla="*/ 519 h 655"/>
                  <a:gd name="T60" fmla="*/ 425 w 775"/>
                  <a:gd name="T61" fmla="*/ 655 h 6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75" h="655">
                    <a:moveTo>
                      <a:pt x="425" y="655"/>
                    </a:moveTo>
                    <a:lnTo>
                      <a:pt x="370" y="567"/>
                    </a:lnTo>
                    <a:lnTo>
                      <a:pt x="263" y="498"/>
                    </a:lnTo>
                    <a:lnTo>
                      <a:pt x="242" y="474"/>
                    </a:lnTo>
                    <a:lnTo>
                      <a:pt x="212" y="475"/>
                    </a:lnTo>
                    <a:lnTo>
                      <a:pt x="203" y="498"/>
                    </a:lnTo>
                    <a:lnTo>
                      <a:pt x="188" y="494"/>
                    </a:lnTo>
                    <a:lnTo>
                      <a:pt x="0" y="350"/>
                    </a:lnTo>
                    <a:lnTo>
                      <a:pt x="108" y="175"/>
                    </a:lnTo>
                    <a:lnTo>
                      <a:pt x="111" y="133"/>
                    </a:lnTo>
                    <a:lnTo>
                      <a:pt x="60" y="88"/>
                    </a:lnTo>
                    <a:lnTo>
                      <a:pt x="55" y="36"/>
                    </a:lnTo>
                    <a:lnTo>
                      <a:pt x="130" y="35"/>
                    </a:lnTo>
                    <a:lnTo>
                      <a:pt x="161" y="0"/>
                    </a:lnTo>
                    <a:lnTo>
                      <a:pt x="332" y="78"/>
                    </a:lnTo>
                    <a:lnTo>
                      <a:pt x="397" y="72"/>
                    </a:lnTo>
                    <a:lnTo>
                      <a:pt x="502" y="108"/>
                    </a:lnTo>
                    <a:lnTo>
                      <a:pt x="528" y="33"/>
                    </a:lnTo>
                    <a:lnTo>
                      <a:pt x="615" y="156"/>
                    </a:lnTo>
                    <a:lnTo>
                      <a:pt x="775" y="416"/>
                    </a:lnTo>
                    <a:lnTo>
                      <a:pt x="717" y="420"/>
                    </a:lnTo>
                    <a:lnTo>
                      <a:pt x="714" y="408"/>
                    </a:lnTo>
                    <a:lnTo>
                      <a:pt x="690" y="385"/>
                    </a:lnTo>
                    <a:lnTo>
                      <a:pt x="641" y="377"/>
                    </a:lnTo>
                    <a:lnTo>
                      <a:pt x="631" y="400"/>
                    </a:lnTo>
                    <a:lnTo>
                      <a:pt x="634" y="475"/>
                    </a:lnTo>
                    <a:lnTo>
                      <a:pt x="610" y="502"/>
                    </a:lnTo>
                    <a:lnTo>
                      <a:pt x="591" y="511"/>
                    </a:lnTo>
                    <a:lnTo>
                      <a:pt x="559" y="491"/>
                    </a:lnTo>
                    <a:lnTo>
                      <a:pt x="520" y="519"/>
                    </a:lnTo>
                    <a:lnTo>
                      <a:pt x="425" y="65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05" name="Freeform 53"/>
              <p:cNvSpPr>
                <a:spLocks noChangeAspect="1"/>
              </p:cNvSpPr>
              <p:nvPr/>
            </p:nvSpPr>
            <p:spPr bwMode="auto">
              <a:xfrm>
                <a:off x="11345" y="1316"/>
                <a:ext cx="117" cy="278"/>
              </a:xfrm>
              <a:custGeom>
                <a:avLst/>
                <a:gdLst>
                  <a:gd name="T0" fmla="*/ 241 w 351"/>
                  <a:gd name="T1" fmla="*/ 0 h 834"/>
                  <a:gd name="T2" fmla="*/ 297 w 351"/>
                  <a:gd name="T3" fmla="*/ 39 h 834"/>
                  <a:gd name="T4" fmla="*/ 351 w 351"/>
                  <a:gd name="T5" fmla="*/ 130 h 834"/>
                  <a:gd name="T6" fmla="*/ 345 w 351"/>
                  <a:gd name="T7" fmla="*/ 269 h 834"/>
                  <a:gd name="T8" fmla="*/ 317 w 351"/>
                  <a:gd name="T9" fmla="*/ 286 h 834"/>
                  <a:gd name="T10" fmla="*/ 294 w 351"/>
                  <a:gd name="T11" fmla="*/ 322 h 834"/>
                  <a:gd name="T12" fmla="*/ 300 w 351"/>
                  <a:gd name="T13" fmla="*/ 397 h 834"/>
                  <a:gd name="T14" fmla="*/ 273 w 351"/>
                  <a:gd name="T15" fmla="*/ 425 h 834"/>
                  <a:gd name="T16" fmla="*/ 264 w 351"/>
                  <a:gd name="T17" fmla="*/ 454 h 834"/>
                  <a:gd name="T18" fmla="*/ 297 w 351"/>
                  <a:gd name="T19" fmla="*/ 503 h 834"/>
                  <a:gd name="T20" fmla="*/ 249 w 351"/>
                  <a:gd name="T21" fmla="*/ 584 h 834"/>
                  <a:gd name="T22" fmla="*/ 258 w 351"/>
                  <a:gd name="T23" fmla="*/ 659 h 834"/>
                  <a:gd name="T24" fmla="*/ 201 w 351"/>
                  <a:gd name="T25" fmla="*/ 762 h 834"/>
                  <a:gd name="T26" fmla="*/ 163 w 351"/>
                  <a:gd name="T27" fmla="*/ 834 h 834"/>
                  <a:gd name="T28" fmla="*/ 139 w 351"/>
                  <a:gd name="T29" fmla="*/ 834 h 834"/>
                  <a:gd name="T30" fmla="*/ 114 w 351"/>
                  <a:gd name="T31" fmla="*/ 792 h 834"/>
                  <a:gd name="T32" fmla="*/ 17 w 351"/>
                  <a:gd name="T33" fmla="*/ 782 h 834"/>
                  <a:gd name="T34" fmla="*/ 0 w 351"/>
                  <a:gd name="T35" fmla="*/ 753 h 834"/>
                  <a:gd name="T36" fmla="*/ 28 w 351"/>
                  <a:gd name="T37" fmla="*/ 633 h 834"/>
                  <a:gd name="T38" fmla="*/ 125 w 351"/>
                  <a:gd name="T39" fmla="*/ 609 h 834"/>
                  <a:gd name="T40" fmla="*/ 133 w 351"/>
                  <a:gd name="T41" fmla="*/ 517 h 834"/>
                  <a:gd name="T42" fmla="*/ 153 w 351"/>
                  <a:gd name="T43" fmla="*/ 351 h 834"/>
                  <a:gd name="T44" fmla="*/ 241 w 351"/>
                  <a:gd name="T45" fmla="*/ 0 h 8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51" h="834">
                    <a:moveTo>
                      <a:pt x="241" y="0"/>
                    </a:moveTo>
                    <a:lnTo>
                      <a:pt x="297" y="39"/>
                    </a:lnTo>
                    <a:lnTo>
                      <a:pt x="351" y="130"/>
                    </a:lnTo>
                    <a:lnTo>
                      <a:pt x="345" y="269"/>
                    </a:lnTo>
                    <a:lnTo>
                      <a:pt x="317" y="286"/>
                    </a:lnTo>
                    <a:lnTo>
                      <a:pt x="294" y="322"/>
                    </a:lnTo>
                    <a:lnTo>
                      <a:pt x="300" y="397"/>
                    </a:lnTo>
                    <a:lnTo>
                      <a:pt x="273" y="425"/>
                    </a:lnTo>
                    <a:lnTo>
                      <a:pt x="264" y="454"/>
                    </a:lnTo>
                    <a:lnTo>
                      <a:pt x="297" y="503"/>
                    </a:lnTo>
                    <a:lnTo>
                      <a:pt x="249" y="584"/>
                    </a:lnTo>
                    <a:lnTo>
                      <a:pt x="258" y="659"/>
                    </a:lnTo>
                    <a:lnTo>
                      <a:pt x="201" y="762"/>
                    </a:lnTo>
                    <a:lnTo>
                      <a:pt x="163" y="834"/>
                    </a:lnTo>
                    <a:lnTo>
                      <a:pt x="139" y="834"/>
                    </a:lnTo>
                    <a:lnTo>
                      <a:pt x="114" y="792"/>
                    </a:lnTo>
                    <a:lnTo>
                      <a:pt x="17" y="782"/>
                    </a:lnTo>
                    <a:lnTo>
                      <a:pt x="0" y="753"/>
                    </a:lnTo>
                    <a:lnTo>
                      <a:pt x="28" y="633"/>
                    </a:lnTo>
                    <a:lnTo>
                      <a:pt x="125" y="609"/>
                    </a:lnTo>
                    <a:lnTo>
                      <a:pt x="133" y="517"/>
                    </a:lnTo>
                    <a:lnTo>
                      <a:pt x="153" y="351"/>
                    </a:lnTo>
                    <a:lnTo>
                      <a:pt x="241" y="0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06" name="Freeform 54"/>
              <p:cNvSpPr>
                <a:spLocks noChangeAspect="1"/>
              </p:cNvSpPr>
              <p:nvPr/>
            </p:nvSpPr>
            <p:spPr bwMode="auto">
              <a:xfrm>
                <a:off x="11428" y="1278"/>
                <a:ext cx="344" cy="268"/>
              </a:xfrm>
              <a:custGeom>
                <a:avLst/>
                <a:gdLst>
                  <a:gd name="T0" fmla="*/ 1030 w 1030"/>
                  <a:gd name="T1" fmla="*/ 579 h 803"/>
                  <a:gd name="T2" fmla="*/ 986 w 1030"/>
                  <a:gd name="T3" fmla="*/ 633 h 803"/>
                  <a:gd name="T4" fmla="*/ 877 w 1030"/>
                  <a:gd name="T5" fmla="*/ 635 h 803"/>
                  <a:gd name="T6" fmla="*/ 788 w 1030"/>
                  <a:gd name="T7" fmla="*/ 582 h 803"/>
                  <a:gd name="T8" fmla="*/ 747 w 1030"/>
                  <a:gd name="T9" fmla="*/ 585 h 803"/>
                  <a:gd name="T10" fmla="*/ 683 w 1030"/>
                  <a:gd name="T11" fmla="*/ 642 h 803"/>
                  <a:gd name="T12" fmla="*/ 620 w 1030"/>
                  <a:gd name="T13" fmla="*/ 699 h 803"/>
                  <a:gd name="T14" fmla="*/ 552 w 1030"/>
                  <a:gd name="T15" fmla="*/ 758 h 803"/>
                  <a:gd name="T16" fmla="*/ 534 w 1030"/>
                  <a:gd name="T17" fmla="*/ 803 h 803"/>
                  <a:gd name="T18" fmla="*/ 468 w 1030"/>
                  <a:gd name="T19" fmla="*/ 782 h 803"/>
                  <a:gd name="T20" fmla="*/ 418 w 1030"/>
                  <a:gd name="T21" fmla="*/ 768 h 803"/>
                  <a:gd name="T22" fmla="*/ 343 w 1030"/>
                  <a:gd name="T23" fmla="*/ 781 h 803"/>
                  <a:gd name="T24" fmla="*/ 271 w 1030"/>
                  <a:gd name="T25" fmla="*/ 772 h 803"/>
                  <a:gd name="T26" fmla="*/ 212 w 1030"/>
                  <a:gd name="T27" fmla="*/ 748 h 803"/>
                  <a:gd name="T28" fmla="*/ 145 w 1030"/>
                  <a:gd name="T29" fmla="*/ 746 h 803"/>
                  <a:gd name="T30" fmla="*/ 104 w 1030"/>
                  <a:gd name="T31" fmla="*/ 761 h 803"/>
                  <a:gd name="T32" fmla="*/ 0 w 1030"/>
                  <a:gd name="T33" fmla="*/ 693 h 803"/>
                  <a:gd name="T34" fmla="*/ 44 w 1030"/>
                  <a:gd name="T35" fmla="*/ 612 h 803"/>
                  <a:gd name="T36" fmla="*/ 16 w 1030"/>
                  <a:gd name="T37" fmla="*/ 569 h 803"/>
                  <a:gd name="T38" fmla="*/ 21 w 1030"/>
                  <a:gd name="T39" fmla="*/ 537 h 803"/>
                  <a:gd name="T40" fmla="*/ 48 w 1030"/>
                  <a:gd name="T41" fmla="*/ 510 h 803"/>
                  <a:gd name="T42" fmla="*/ 44 w 1030"/>
                  <a:gd name="T43" fmla="*/ 436 h 803"/>
                  <a:gd name="T44" fmla="*/ 66 w 1030"/>
                  <a:gd name="T45" fmla="*/ 399 h 803"/>
                  <a:gd name="T46" fmla="*/ 139 w 1030"/>
                  <a:gd name="T47" fmla="*/ 353 h 803"/>
                  <a:gd name="T48" fmla="*/ 168 w 1030"/>
                  <a:gd name="T49" fmla="*/ 324 h 803"/>
                  <a:gd name="T50" fmla="*/ 188 w 1030"/>
                  <a:gd name="T51" fmla="*/ 325 h 803"/>
                  <a:gd name="T52" fmla="*/ 194 w 1030"/>
                  <a:gd name="T53" fmla="*/ 349 h 803"/>
                  <a:gd name="T54" fmla="*/ 222 w 1030"/>
                  <a:gd name="T55" fmla="*/ 307 h 803"/>
                  <a:gd name="T56" fmla="*/ 250 w 1030"/>
                  <a:gd name="T57" fmla="*/ 307 h 803"/>
                  <a:gd name="T58" fmla="*/ 274 w 1030"/>
                  <a:gd name="T59" fmla="*/ 316 h 803"/>
                  <a:gd name="T60" fmla="*/ 307 w 1030"/>
                  <a:gd name="T61" fmla="*/ 247 h 803"/>
                  <a:gd name="T62" fmla="*/ 414 w 1030"/>
                  <a:gd name="T63" fmla="*/ 161 h 803"/>
                  <a:gd name="T64" fmla="*/ 400 w 1030"/>
                  <a:gd name="T65" fmla="*/ 81 h 803"/>
                  <a:gd name="T66" fmla="*/ 388 w 1030"/>
                  <a:gd name="T67" fmla="*/ 66 h 803"/>
                  <a:gd name="T68" fmla="*/ 391 w 1030"/>
                  <a:gd name="T69" fmla="*/ 2 h 803"/>
                  <a:gd name="T70" fmla="*/ 450 w 1030"/>
                  <a:gd name="T71" fmla="*/ 0 h 803"/>
                  <a:gd name="T72" fmla="*/ 577 w 1030"/>
                  <a:gd name="T73" fmla="*/ 201 h 803"/>
                  <a:gd name="T74" fmla="*/ 760 w 1030"/>
                  <a:gd name="T75" fmla="*/ 361 h 803"/>
                  <a:gd name="T76" fmla="*/ 892 w 1030"/>
                  <a:gd name="T77" fmla="*/ 418 h 803"/>
                  <a:gd name="T78" fmla="*/ 994 w 1030"/>
                  <a:gd name="T79" fmla="*/ 543 h 803"/>
                  <a:gd name="T80" fmla="*/ 1030 w 1030"/>
                  <a:gd name="T81" fmla="*/ 579 h 8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30" h="803">
                    <a:moveTo>
                      <a:pt x="1030" y="579"/>
                    </a:moveTo>
                    <a:lnTo>
                      <a:pt x="986" y="633"/>
                    </a:lnTo>
                    <a:lnTo>
                      <a:pt x="877" y="635"/>
                    </a:lnTo>
                    <a:lnTo>
                      <a:pt x="788" y="582"/>
                    </a:lnTo>
                    <a:lnTo>
                      <a:pt x="747" y="585"/>
                    </a:lnTo>
                    <a:lnTo>
                      <a:pt x="683" y="642"/>
                    </a:lnTo>
                    <a:lnTo>
                      <a:pt x="620" y="699"/>
                    </a:lnTo>
                    <a:lnTo>
                      <a:pt x="552" y="758"/>
                    </a:lnTo>
                    <a:lnTo>
                      <a:pt x="534" y="803"/>
                    </a:lnTo>
                    <a:lnTo>
                      <a:pt x="468" y="782"/>
                    </a:lnTo>
                    <a:lnTo>
                      <a:pt x="418" y="768"/>
                    </a:lnTo>
                    <a:lnTo>
                      <a:pt x="343" y="781"/>
                    </a:lnTo>
                    <a:lnTo>
                      <a:pt x="271" y="772"/>
                    </a:lnTo>
                    <a:lnTo>
                      <a:pt x="212" y="748"/>
                    </a:lnTo>
                    <a:lnTo>
                      <a:pt x="145" y="746"/>
                    </a:lnTo>
                    <a:lnTo>
                      <a:pt x="104" y="761"/>
                    </a:lnTo>
                    <a:lnTo>
                      <a:pt x="0" y="693"/>
                    </a:lnTo>
                    <a:lnTo>
                      <a:pt x="44" y="612"/>
                    </a:lnTo>
                    <a:lnTo>
                      <a:pt x="16" y="569"/>
                    </a:lnTo>
                    <a:lnTo>
                      <a:pt x="21" y="537"/>
                    </a:lnTo>
                    <a:lnTo>
                      <a:pt x="48" y="510"/>
                    </a:lnTo>
                    <a:lnTo>
                      <a:pt x="44" y="436"/>
                    </a:lnTo>
                    <a:lnTo>
                      <a:pt x="66" y="399"/>
                    </a:lnTo>
                    <a:lnTo>
                      <a:pt x="139" y="353"/>
                    </a:lnTo>
                    <a:lnTo>
                      <a:pt x="168" y="324"/>
                    </a:lnTo>
                    <a:lnTo>
                      <a:pt x="188" y="325"/>
                    </a:lnTo>
                    <a:lnTo>
                      <a:pt x="194" y="349"/>
                    </a:lnTo>
                    <a:lnTo>
                      <a:pt x="222" y="307"/>
                    </a:lnTo>
                    <a:lnTo>
                      <a:pt x="250" y="307"/>
                    </a:lnTo>
                    <a:lnTo>
                      <a:pt x="274" y="316"/>
                    </a:lnTo>
                    <a:lnTo>
                      <a:pt x="307" y="247"/>
                    </a:lnTo>
                    <a:lnTo>
                      <a:pt x="414" y="161"/>
                    </a:lnTo>
                    <a:lnTo>
                      <a:pt x="400" y="81"/>
                    </a:lnTo>
                    <a:lnTo>
                      <a:pt x="388" y="66"/>
                    </a:lnTo>
                    <a:lnTo>
                      <a:pt x="391" y="2"/>
                    </a:lnTo>
                    <a:lnTo>
                      <a:pt x="450" y="0"/>
                    </a:lnTo>
                    <a:lnTo>
                      <a:pt x="577" y="201"/>
                    </a:lnTo>
                    <a:lnTo>
                      <a:pt x="760" y="361"/>
                    </a:lnTo>
                    <a:lnTo>
                      <a:pt x="892" y="418"/>
                    </a:lnTo>
                    <a:lnTo>
                      <a:pt x="994" y="543"/>
                    </a:lnTo>
                    <a:lnTo>
                      <a:pt x="1030" y="579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07" name="Freeform 55"/>
              <p:cNvSpPr>
                <a:spLocks noChangeAspect="1"/>
              </p:cNvSpPr>
              <p:nvPr/>
            </p:nvSpPr>
            <p:spPr bwMode="auto">
              <a:xfrm>
                <a:off x="10923" y="1311"/>
                <a:ext cx="399" cy="262"/>
              </a:xfrm>
              <a:custGeom>
                <a:avLst/>
                <a:gdLst>
                  <a:gd name="T0" fmla="*/ 1021 w 1197"/>
                  <a:gd name="T1" fmla="*/ 0 h 787"/>
                  <a:gd name="T2" fmla="*/ 958 w 1197"/>
                  <a:gd name="T3" fmla="*/ 67 h 787"/>
                  <a:gd name="T4" fmla="*/ 930 w 1197"/>
                  <a:gd name="T5" fmla="*/ 73 h 787"/>
                  <a:gd name="T6" fmla="*/ 845 w 1197"/>
                  <a:gd name="T7" fmla="*/ 246 h 787"/>
                  <a:gd name="T8" fmla="*/ 794 w 1197"/>
                  <a:gd name="T9" fmla="*/ 239 h 787"/>
                  <a:gd name="T10" fmla="*/ 697 w 1197"/>
                  <a:gd name="T11" fmla="*/ 351 h 787"/>
                  <a:gd name="T12" fmla="*/ 650 w 1197"/>
                  <a:gd name="T13" fmla="*/ 358 h 787"/>
                  <a:gd name="T14" fmla="*/ 637 w 1197"/>
                  <a:gd name="T15" fmla="*/ 340 h 787"/>
                  <a:gd name="T16" fmla="*/ 592 w 1197"/>
                  <a:gd name="T17" fmla="*/ 351 h 787"/>
                  <a:gd name="T18" fmla="*/ 498 w 1197"/>
                  <a:gd name="T19" fmla="*/ 439 h 787"/>
                  <a:gd name="T20" fmla="*/ 399 w 1197"/>
                  <a:gd name="T21" fmla="*/ 367 h 787"/>
                  <a:gd name="T22" fmla="*/ 175 w 1197"/>
                  <a:gd name="T23" fmla="*/ 290 h 787"/>
                  <a:gd name="T24" fmla="*/ 0 w 1197"/>
                  <a:gd name="T25" fmla="*/ 430 h 787"/>
                  <a:gd name="T26" fmla="*/ 35 w 1197"/>
                  <a:gd name="T27" fmla="*/ 600 h 787"/>
                  <a:gd name="T28" fmla="*/ 121 w 1197"/>
                  <a:gd name="T29" fmla="*/ 697 h 787"/>
                  <a:gd name="T30" fmla="*/ 522 w 1197"/>
                  <a:gd name="T31" fmla="*/ 717 h 787"/>
                  <a:gd name="T32" fmla="*/ 544 w 1197"/>
                  <a:gd name="T33" fmla="*/ 682 h 787"/>
                  <a:gd name="T34" fmla="*/ 719 w 1197"/>
                  <a:gd name="T35" fmla="*/ 787 h 787"/>
                  <a:gd name="T36" fmla="*/ 773 w 1197"/>
                  <a:gd name="T37" fmla="*/ 703 h 787"/>
                  <a:gd name="T38" fmla="*/ 806 w 1197"/>
                  <a:gd name="T39" fmla="*/ 742 h 787"/>
                  <a:gd name="T40" fmla="*/ 830 w 1197"/>
                  <a:gd name="T41" fmla="*/ 689 h 787"/>
                  <a:gd name="T42" fmla="*/ 863 w 1197"/>
                  <a:gd name="T43" fmla="*/ 689 h 787"/>
                  <a:gd name="T44" fmla="*/ 870 w 1197"/>
                  <a:gd name="T45" fmla="*/ 703 h 787"/>
                  <a:gd name="T46" fmla="*/ 894 w 1197"/>
                  <a:gd name="T47" fmla="*/ 701 h 787"/>
                  <a:gd name="T48" fmla="*/ 916 w 1197"/>
                  <a:gd name="T49" fmla="*/ 675 h 787"/>
                  <a:gd name="T50" fmla="*/ 1055 w 1197"/>
                  <a:gd name="T51" fmla="*/ 590 h 787"/>
                  <a:gd name="T52" fmla="*/ 1055 w 1197"/>
                  <a:gd name="T53" fmla="*/ 561 h 787"/>
                  <a:gd name="T54" fmla="*/ 1080 w 1197"/>
                  <a:gd name="T55" fmla="*/ 503 h 787"/>
                  <a:gd name="T56" fmla="*/ 1073 w 1197"/>
                  <a:gd name="T57" fmla="*/ 479 h 787"/>
                  <a:gd name="T58" fmla="*/ 1149 w 1197"/>
                  <a:gd name="T59" fmla="*/ 379 h 787"/>
                  <a:gd name="T60" fmla="*/ 1134 w 1197"/>
                  <a:gd name="T61" fmla="*/ 328 h 787"/>
                  <a:gd name="T62" fmla="*/ 1081 w 1197"/>
                  <a:gd name="T63" fmla="*/ 292 h 787"/>
                  <a:gd name="T64" fmla="*/ 1056 w 1197"/>
                  <a:gd name="T65" fmla="*/ 246 h 787"/>
                  <a:gd name="T66" fmla="*/ 1119 w 1197"/>
                  <a:gd name="T67" fmla="*/ 179 h 787"/>
                  <a:gd name="T68" fmla="*/ 1197 w 1197"/>
                  <a:gd name="T69" fmla="*/ 83 h 787"/>
                  <a:gd name="T70" fmla="*/ 1021 w 1197"/>
                  <a:gd name="T71" fmla="*/ 0 h 7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197" h="787">
                    <a:moveTo>
                      <a:pt x="1021" y="0"/>
                    </a:moveTo>
                    <a:lnTo>
                      <a:pt x="958" y="67"/>
                    </a:lnTo>
                    <a:lnTo>
                      <a:pt x="930" y="73"/>
                    </a:lnTo>
                    <a:lnTo>
                      <a:pt x="845" y="246"/>
                    </a:lnTo>
                    <a:lnTo>
                      <a:pt x="794" y="239"/>
                    </a:lnTo>
                    <a:lnTo>
                      <a:pt x="697" y="351"/>
                    </a:lnTo>
                    <a:lnTo>
                      <a:pt x="650" y="358"/>
                    </a:lnTo>
                    <a:lnTo>
                      <a:pt x="637" y="340"/>
                    </a:lnTo>
                    <a:lnTo>
                      <a:pt x="592" y="351"/>
                    </a:lnTo>
                    <a:lnTo>
                      <a:pt x="498" y="439"/>
                    </a:lnTo>
                    <a:lnTo>
                      <a:pt x="399" y="367"/>
                    </a:lnTo>
                    <a:lnTo>
                      <a:pt x="175" y="290"/>
                    </a:lnTo>
                    <a:lnTo>
                      <a:pt x="0" y="430"/>
                    </a:lnTo>
                    <a:lnTo>
                      <a:pt x="35" y="600"/>
                    </a:lnTo>
                    <a:lnTo>
                      <a:pt x="121" y="697"/>
                    </a:lnTo>
                    <a:lnTo>
                      <a:pt x="522" y="717"/>
                    </a:lnTo>
                    <a:lnTo>
                      <a:pt x="544" y="682"/>
                    </a:lnTo>
                    <a:lnTo>
                      <a:pt x="719" y="787"/>
                    </a:lnTo>
                    <a:lnTo>
                      <a:pt x="773" y="703"/>
                    </a:lnTo>
                    <a:lnTo>
                      <a:pt x="806" y="742"/>
                    </a:lnTo>
                    <a:lnTo>
                      <a:pt x="830" y="689"/>
                    </a:lnTo>
                    <a:lnTo>
                      <a:pt x="863" y="689"/>
                    </a:lnTo>
                    <a:lnTo>
                      <a:pt x="870" y="703"/>
                    </a:lnTo>
                    <a:lnTo>
                      <a:pt x="894" y="701"/>
                    </a:lnTo>
                    <a:lnTo>
                      <a:pt x="916" y="675"/>
                    </a:lnTo>
                    <a:lnTo>
                      <a:pt x="1055" y="590"/>
                    </a:lnTo>
                    <a:lnTo>
                      <a:pt x="1055" y="561"/>
                    </a:lnTo>
                    <a:lnTo>
                      <a:pt x="1080" y="503"/>
                    </a:lnTo>
                    <a:lnTo>
                      <a:pt x="1073" y="479"/>
                    </a:lnTo>
                    <a:lnTo>
                      <a:pt x="1149" y="379"/>
                    </a:lnTo>
                    <a:lnTo>
                      <a:pt x="1134" y="328"/>
                    </a:lnTo>
                    <a:lnTo>
                      <a:pt x="1081" y="292"/>
                    </a:lnTo>
                    <a:lnTo>
                      <a:pt x="1056" y="246"/>
                    </a:lnTo>
                    <a:lnTo>
                      <a:pt x="1119" y="179"/>
                    </a:lnTo>
                    <a:lnTo>
                      <a:pt x="1197" y="83"/>
                    </a:lnTo>
                    <a:lnTo>
                      <a:pt x="1021" y="0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08" name="Freeform 56"/>
              <p:cNvSpPr>
                <a:spLocks noChangeAspect="1"/>
              </p:cNvSpPr>
              <p:nvPr/>
            </p:nvSpPr>
            <p:spPr bwMode="auto">
              <a:xfrm>
                <a:off x="11149" y="1475"/>
                <a:ext cx="243" cy="208"/>
              </a:xfrm>
              <a:custGeom>
                <a:avLst/>
                <a:gdLst>
                  <a:gd name="T0" fmla="*/ 130 w 729"/>
                  <a:gd name="T1" fmla="*/ 250 h 625"/>
                  <a:gd name="T2" fmla="*/ 112 w 729"/>
                  <a:gd name="T3" fmla="*/ 367 h 625"/>
                  <a:gd name="T4" fmla="*/ 8 w 729"/>
                  <a:gd name="T5" fmla="*/ 402 h 625"/>
                  <a:gd name="T6" fmla="*/ 0 w 729"/>
                  <a:gd name="T7" fmla="*/ 439 h 625"/>
                  <a:gd name="T8" fmla="*/ 50 w 729"/>
                  <a:gd name="T9" fmla="*/ 509 h 625"/>
                  <a:gd name="T10" fmla="*/ 95 w 729"/>
                  <a:gd name="T11" fmla="*/ 522 h 625"/>
                  <a:gd name="T12" fmla="*/ 98 w 729"/>
                  <a:gd name="T13" fmla="*/ 540 h 625"/>
                  <a:gd name="T14" fmla="*/ 141 w 729"/>
                  <a:gd name="T15" fmla="*/ 540 h 625"/>
                  <a:gd name="T16" fmla="*/ 202 w 729"/>
                  <a:gd name="T17" fmla="*/ 521 h 625"/>
                  <a:gd name="T18" fmla="*/ 220 w 729"/>
                  <a:gd name="T19" fmla="*/ 557 h 625"/>
                  <a:gd name="T20" fmla="*/ 221 w 729"/>
                  <a:gd name="T21" fmla="*/ 625 h 625"/>
                  <a:gd name="T22" fmla="*/ 255 w 729"/>
                  <a:gd name="T23" fmla="*/ 625 h 625"/>
                  <a:gd name="T24" fmla="*/ 291 w 729"/>
                  <a:gd name="T25" fmla="*/ 528 h 625"/>
                  <a:gd name="T26" fmla="*/ 369 w 729"/>
                  <a:gd name="T27" fmla="*/ 506 h 625"/>
                  <a:gd name="T28" fmla="*/ 432 w 729"/>
                  <a:gd name="T29" fmla="*/ 479 h 625"/>
                  <a:gd name="T30" fmla="*/ 556 w 729"/>
                  <a:gd name="T31" fmla="*/ 499 h 625"/>
                  <a:gd name="T32" fmla="*/ 579 w 729"/>
                  <a:gd name="T33" fmla="*/ 456 h 625"/>
                  <a:gd name="T34" fmla="*/ 620 w 729"/>
                  <a:gd name="T35" fmla="*/ 442 h 625"/>
                  <a:gd name="T36" fmla="*/ 729 w 729"/>
                  <a:gd name="T37" fmla="*/ 374 h 625"/>
                  <a:gd name="T38" fmla="*/ 729 w 729"/>
                  <a:gd name="T39" fmla="*/ 355 h 625"/>
                  <a:gd name="T40" fmla="*/ 702 w 729"/>
                  <a:gd name="T41" fmla="*/ 316 h 625"/>
                  <a:gd name="T42" fmla="*/ 607 w 729"/>
                  <a:gd name="T43" fmla="*/ 306 h 625"/>
                  <a:gd name="T44" fmla="*/ 588 w 729"/>
                  <a:gd name="T45" fmla="*/ 278 h 625"/>
                  <a:gd name="T46" fmla="*/ 616 w 729"/>
                  <a:gd name="T47" fmla="*/ 155 h 625"/>
                  <a:gd name="T48" fmla="*/ 714 w 729"/>
                  <a:gd name="T49" fmla="*/ 131 h 625"/>
                  <a:gd name="T50" fmla="*/ 605 w 729"/>
                  <a:gd name="T51" fmla="*/ 0 h 625"/>
                  <a:gd name="T52" fmla="*/ 543 w 729"/>
                  <a:gd name="T53" fmla="*/ 25 h 625"/>
                  <a:gd name="T54" fmla="*/ 496 w 729"/>
                  <a:gd name="T55" fmla="*/ 34 h 625"/>
                  <a:gd name="T56" fmla="*/ 477 w 729"/>
                  <a:gd name="T57" fmla="*/ 2 h 625"/>
                  <a:gd name="T58" fmla="*/ 449 w 729"/>
                  <a:gd name="T59" fmla="*/ 5 h 625"/>
                  <a:gd name="T60" fmla="*/ 428 w 729"/>
                  <a:gd name="T61" fmla="*/ 15 h 625"/>
                  <a:gd name="T62" fmla="*/ 404 w 729"/>
                  <a:gd name="T63" fmla="*/ 15 h 625"/>
                  <a:gd name="T64" fmla="*/ 382 w 729"/>
                  <a:gd name="T65" fmla="*/ 66 h 625"/>
                  <a:gd name="T66" fmla="*/ 378 w 729"/>
                  <a:gd name="T67" fmla="*/ 98 h 625"/>
                  <a:gd name="T68" fmla="*/ 248 w 729"/>
                  <a:gd name="T69" fmla="*/ 179 h 625"/>
                  <a:gd name="T70" fmla="*/ 221 w 729"/>
                  <a:gd name="T71" fmla="*/ 210 h 625"/>
                  <a:gd name="T72" fmla="*/ 196 w 729"/>
                  <a:gd name="T73" fmla="*/ 212 h 625"/>
                  <a:gd name="T74" fmla="*/ 184 w 729"/>
                  <a:gd name="T75" fmla="*/ 197 h 625"/>
                  <a:gd name="T76" fmla="*/ 154 w 729"/>
                  <a:gd name="T77" fmla="*/ 199 h 625"/>
                  <a:gd name="T78" fmla="*/ 130 w 729"/>
                  <a:gd name="T79" fmla="*/ 250 h 6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729" h="625">
                    <a:moveTo>
                      <a:pt x="130" y="250"/>
                    </a:moveTo>
                    <a:lnTo>
                      <a:pt x="112" y="367"/>
                    </a:lnTo>
                    <a:lnTo>
                      <a:pt x="8" y="402"/>
                    </a:lnTo>
                    <a:lnTo>
                      <a:pt x="0" y="439"/>
                    </a:lnTo>
                    <a:lnTo>
                      <a:pt x="50" y="509"/>
                    </a:lnTo>
                    <a:lnTo>
                      <a:pt x="95" y="522"/>
                    </a:lnTo>
                    <a:lnTo>
                      <a:pt x="98" y="540"/>
                    </a:lnTo>
                    <a:lnTo>
                      <a:pt x="141" y="540"/>
                    </a:lnTo>
                    <a:lnTo>
                      <a:pt x="202" y="521"/>
                    </a:lnTo>
                    <a:lnTo>
                      <a:pt x="220" y="557"/>
                    </a:lnTo>
                    <a:lnTo>
                      <a:pt x="221" y="625"/>
                    </a:lnTo>
                    <a:lnTo>
                      <a:pt x="255" y="625"/>
                    </a:lnTo>
                    <a:lnTo>
                      <a:pt x="291" y="528"/>
                    </a:lnTo>
                    <a:lnTo>
                      <a:pt x="369" y="506"/>
                    </a:lnTo>
                    <a:lnTo>
                      <a:pt x="432" y="479"/>
                    </a:lnTo>
                    <a:lnTo>
                      <a:pt x="556" y="499"/>
                    </a:lnTo>
                    <a:lnTo>
                      <a:pt x="579" y="456"/>
                    </a:lnTo>
                    <a:lnTo>
                      <a:pt x="620" y="442"/>
                    </a:lnTo>
                    <a:lnTo>
                      <a:pt x="729" y="374"/>
                    </a:lnTo>
                    <a:lnTo>
                      <a:pt x="729" y="355"/>
                    </a:lnTo>
                    <a:lnTo>
                      <a:pt x="702" y="316"/>
                    </a:lnTo>
                    <a:lnTo>
                      <a:pt x="607" y="306"/>
                    </a:lnTo>
                    <a:lnTo>
                      <a:pt x="588" y="278"/>
                    </a:lnTo>
                    <a:lnTo>
                      <a:pt x="616" y="155"/>
                    </a:lnTo>
                    <a:lnTo>
                      <a:pt x="714" y="131"/>
                    </a:lnTo>
                    <a:lnTo>
                      <a:pt x="605" y="0"/>
                    </a:lnTo>
                    <a:lnTo>
                      <a:pt x="543" y="25"/>
                    </a:lnTo>
                    <a:lnTo>
                      <a:pt x="496" y="34"/>
                    </a:lnTo>
                    <a:lnTo>
                      <a:pt x="477" y="2"/>
                    </a:lnTo>
                    <a:lnTo>
                      <a:pt x="449" y="5"/>
                    </a:lnTo>
                    <a:lnTo>
                      <a:pt x="428" y="15"/>
                    </a:lnTo>
                    <a:lnTo>
                      <a:pt x="404" y="15"/>
                    </a:lnTo>
                    <a:lnTo>
                      <a:pt x="382" y="66"/>
                    </a:lnTo>
                    <a:lnTo>
                      <a:pt x="378" y="98"/>
                    </a:lnTo>
                    <a:lnTo>
                      <a:pt x="248" y="179"/>
                    </a:lnTo>
                    <a:lnTo>
                      <a:pt x="221" y="210"/>
                    </a:lnTo>
                    <a:lnTo>
                      <a:pt x="196" y="212"/>
                    </a:lnTo>
                    <a:lnTo>
                      <a:pt x="184" y="197"/>
                    </a:lnTo>
                    <a:lnTo>
                      <a:pt x="154" y="199"/>
                    </a:lnTo>
                    <a:lnTo>
                      <a:pt x="130" y="250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09" name="Freeform 57"/>
              <p:cNvSpPr>
                <a:spLocks noChangeAspect="1"/>
              </p:cNvSpPr>
              <p:nvPr/>
            </p:nvSpPr>
            <p:spPr bwMode="auto">
              <a:xfrm>
                <a:off x="10963" y="1604"/>
                <a:ext cx="126" cy="148"/>
              </a:xfrm>
              <a:custGeom>
                <a:avLst/>
                <a:gdLst>
                  <a:gd name="T0" fmla="*/ 42 w 379"/>
                  <a:gd name="T1" fmla="*/ 0 h 443"/>
                  <a:gd name="T2" fmla="*/ 0 w 379"/>
                  <a:gd name="T3" fmla="*/ 31 h 443"/>
                  <a:gd name="T4" fmla="*/ 0 w 379"/>
                  <a:gd name="T5" fmla="*/ 62 h 443"/>
                  <a:gd name="T6" fmla="*/ 3 w 379"/>
                  <a:gd name="T7" fmla="*/ 121 h 443"/>
                  <a:gd name="T8" fmla="*/ 37 w 379"/>
                  <a:gd name="T9" fmla="*/ 169 h 443"/>
                  <a:gd name="T10" fmla="*/ 37 w 379"/>
                  <a:gd name="T11" fmla="*/ 215 h 443"/>
                  <a:gd name="T12" fmla="*/ 72 w 379"/>
                  <a:gd name="T13" fmla="*/ 259 h 443"/>
                  <a:gd name="T14" fmla="*/ 62 w 379"/>
                  <a:gd name="T15" fmla="*/ 343 h 443"/>
                  <a:gd name="T16" fmla="*/ 177 w 379"/>
                  <a:gd name="T17" fmla="*/ 381 h 443"/>
                  <a:gd name="T18" fmla="*/ 218 w 379"/>
                  <a:gd name="T19" fmla="*/ 443 h 443"/>
                  <a:gd name="T20" fmla="*/ 371 w 379"/>
                  <a:gd name="T21" fmla="*/ 307 h 443"/>
                  <a:gd name="T22" fmla="*/ 379 w 379"/>
                  <a:gd name="T23" fmla="*/ 151 h 443"/>
                  <a:gd name="T24" fmla="*/ 318 w 379"/>
                  <a:gd name="T25" fmla="*/ 121 h 443"/>
                  <a:gd name="T26" fmla="*/ 241 w 379"/>
                  <a:gd name="T27" fmla="*/ 110 h 443"/>
                  <a:gd name="T28" fmla="*/ 208 w 379"/>
                  <a:gd name="T29" fmla="*/ 57 h 443"/>
                  <a:gd name="T30" fmla="*/ 123 w 379"/>
                  <a:gd name="T31" fmla="*/ 48 h 443"/>
                  <a:gd name="T32" fmla="*/ 111 w 379"/>
                  <a:gd name="T33" fmla="*/ 72 h 443"/>
                  <a:gd name="T34" fmla="*/ 67 w 379"/>
                  <a:gd name="T35" fmla="*/ 80 h 443"/>
                  <a:gd name="T36" fmla="*/ 57 w 379"/>
                  <a:gd name="T37" fmla="*/ 67 h 443"/>
                  <a:gd name="T38" fmla="*/ 52 w 379"/>
                  <a:gd name="T39" fmla="*/ 41 h 443"/>
                  <a:gd name="T40" fmla="*/ 69 w 379"/>
                  <a:gd name="T41" fmla="*/ 38 h 443"/>
                  <a:gd name="T42" fmla="*/ 72 w 379"/>
                  <a:gd name="T43" fmla="*/ 6 h 443"/>
                  <a:gd name="T44" fmla="*/ 42 w 379"/>
                  <a:gd name="T45" fmla="*/ 0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79" h="443">
                    <a:moveTo>
                      <a:pt x="42" y="0"/>
                    </a:moveTo>
                    <a:lnTo>
                      <a:pt x="0" y="31"/>
                    </a:lnTo>
                    <a:lnTo>
                      <a:pt x="0" y="62"/>
                    </a:lnTo>
                    <a:lnTo>
                      <a:pt x="3" y="121"/>
                    </a:lnTo>
                    <a:lnTo>
                      <a:pt x="37" y="169"/>
                    </a:lnTo>
                    <a:lnTo>
                      <a:pt x="37" y="215"/>
                    </a:lnTo>
                    <a:lnTo>
                      <a:pt x="72" y="259"/>
                    </a:lnTo>
                    <a:lnTo>
                      <a:pt x="62" y="343"/>
                    </a:lnTo>
                    <a:lnTo>
                      <a:pt x="177" y="381"/>
                    </a:lnTo>
                    <a:lnTo>
                      <a:pt x="218" y="443"/>
                    </a:lnTo>
                    <a:lnTo>
                      <a:pt x="371" y="307"/>
                    </a:lnTo>
                    <a:lnTo>
                      <a:pt x="379" y="151"/>
                    </a:lnTo>
                    <a:lnTo>
                      <a:pt x="318" y="121"/>
                    </a:lnTo>
                    <a:lnTo>
                      <a:pt x="241" y="110"/>
                    </a:lnTo>
                    <a:lnTo>
                      <a:pt x="208" y="57"/>
                    </a:lnTo>
                    <a:lnTo>
                      <a:pt x="123" y="48"/>
                    </a:lnTo>
                    <a:lnTo>
                      <a:pt x="111" y="72"/>
                    </a:lnTo>
                    <a:lnTo>
                      <a:pt x="67" y="80"/>
                    </a:lnTo>
                    <a:lnTo>
                      <a:pt x="57" y="67"/>
                    </a:lnTo>
                    <a:lnTo>
                      <a:pt x="52" y="41"/>
                    </a:lnTo>
                    <a:lnTo>
                      <a:pt x="69" y="38"/>
                    </a:lnTo>
                    <a:lnTo>
                      <a:pt x="72" y="6"/>
                    </a:lnTo>
                    <a:lnTo>
                      <a:pt x="42" y="0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10" name="Freeform 58"/>
              <p:cNvSpPr>
                <a:spLocks noChangeAspect="1"/>
              </p:cNvSpPr>
              <p:nvPr/>
            </p:nvSpPr>
            <p:spPr bwMode="auto">
              <a:xfrm>
                <a:off x="10964" y="1539"/>
                <a:ext cx="228" cy="114"/>
              </a:xfrm>
              <a:custGeom>
                <a:avLst/>
                <a:gdLst>
                  <a:gd name="T0" fmla="*/ 0 w 685"/>
                  <a:gd name="T1" fmla="*/ 13 h 340"/>
                  <a:gd name="T2" fmla="*/ 10 w 685"/>
                  <a:gd name="T3" fmla="*/ 92 h 340"/>
                  <a:gd name="T4" fmla="*/ 49 w 685"/>
                  <a:gd name="T5" fmla="*/ 108 h 340"/>
                  <a:gd name="T6" fmla="*/ 46 w 685"/>
                  <a:gd name="T7" fmla="*/ 156 h 340"/>
                  <a:gd name="T8" fmla="*/ 34 w 685"/>
                  <a:gd name="T9" fmla="*/ 197 h 340"/>
                  <a:gd name="T10" fmla="*/ 69 w 685"/>
                  <a:gd name="T11" fmla="*/ 200 h 340"/>
                  <a:gd name="T12" fmla="*/ 64 w 685"/>
                  <a:gd name="T13" fmla="*/ 232 h 340"/>
                  <a:gd name="T14" fmla="*/ 49 w 685"/>
                  <a:gd name="T15" fmla="*/ 237 h 340"/>
                  <a:gd name="T16" fmla="*/ 51 w 685"/>
                  <a:gd name="T17" fmla="*/ 261 h 340"/>
                  <a:gd name="T18" fmla="*/ 64 w 685"/>
                  <a:gd name="T19" fmla="*/ 274 h 340"/>
                  <a:gd name="T20" fmla="*/ 108 w 685"/>
                  <a:gd name="T21" fmla="*/ 269 h 340"/>
                  <a:gd name="T22" fmla="*/ 120 w 685"/>
                  <a:gd name="T23" fmla="*/ 246 h 340"/>
                  <a:gd name="T24" fmla="*/ 205 w 685"/>
                  <a:gd name="T25" fmla="*/ 248 h 340"/>
                  <a:gd name="T26" fmla="*/ 238 w 685"/>
                  <a:gd name="T27" fmla="*/ 304 h 340"/>
                  <a:gd name="T28" fmla="*/ 315 w 685"/>
                  <a:gd name="T29" fmla="*/ 315 h 340"/>
                  <a:gd name="T30" fmla="*/ 360 w 685"/>
                  <a:gd name="T31" fmla="*/ 338 h 340"/>
                  <a:gd name="T32" fmla="*/ 386 w 685"/>
                  <a:gd name="T33" fmla="*/ 340 h 340"/>
                  <a:gd name="T34" fmla="*/ 417 w 685"/>
                  <a:gd name="T35" fmla="*/ 315 h 340"/>
                  <a:gd name="T36" fmla="*/ 478 w 685"/>
                  <a:gd name="T37" fmla="*/ 299 h 340"/>
                  <a:gd name="T38" fmla="*/ 514 w 685"/>
                  <a:gd name="T39" fmla="*/ 248 h 340"/>
                  <a:gd name="T40" fmla="*/ 555 w 685"/>
                  <a:gd name="T41" fmla="*/ 246 h 340"/>
                  <a:gd name="T42" fmla="*/ 560 w 685"/>
                  <a:gd name="T43" fmla="*/ 207 h 340"/>
                  <a:gd name="T44" fmla="*/ 668 w 685"/>
                  <a:gd name="T45" fmla="*/ 168 h 340"/>
                  <a:gd name="T46" fmla="*/ 685 w 685"/>
                  <a:gd name="T47" fmla="*/ 56 h 340"/>
                  <a:gd name="T48" fmla="*/ 653 w 685"/>
                  <a:gd name="T49" fmla="*/ 20 h 340"/>
                  <a:gd name="T50" fmla="*/ 596 w 685"/>
                  <a:gd name="T51" fmla="*/ 104 h 340"/>
                  <a:gd name="T52" fmla="*/ 424 w 685"/>
                  <a:gd name="T53" fmla="*/ 0 h 340"/>
                  <a:gd name="T54" fmla="*/ 402 w 685"/>
                  <a:gd name="T55" fmla="*/ 33 h 340"/>
                  <a:gd name="T56" fmla="*/ 0 w 685"/>
                  <a:gd name="T57" fmla="*/ 13 h 3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85" h="340">
                    <a:moveTo>
                      <a:pt x="0" y="13"/>
                    </a:moveTo>
                    <a:lnTo>
                      <a:pt x="10" y="92"/>
                    </a:lnTo>
                    <a:lnTo>
                      <a:pt x="49" y="108"/>
                    </a:lnTo>
                    <a:lnTo>
                      <a:pt x="46" y="156"/>
                    </a:lnTo>
                    <a:lnTo>
                      <a:pt x="34" y="197"/>
                    </a:lnTo>
                    <a:lnTo>
                      <a:pt x="69" y="200"/>
                    </a:lnTo>
                    <a:lnTo>
                      <a:pt x="64" y="232"/>
                    </a:lnTo>
                    <a:lnTo>
                      <a:pt x="49" y="237"/>
                    </a:lnTo>
                    <a:lnTo>
                      <a:pt x="51" y="261"/>
                    </a:lnTo>
                    <a:lnTo>
                      <a:pt x="64" y="274"/>
                    </a:lnTo>
                    <a:lnTo>
                      <a:pt x="108" y="269"/>
                    </a:lnTo>
                    <a:lnTo>
                      <a:pt x="120" y="246"/>
                    </a:lnTo>
                    <a:lnTo>
                      <a:pt x="205" y="248"/>
                    </a:lnTo>
                    <a:lnTo>
                      <a:pt x="238" y="304"/>
                    </a:lnTo>
                    <a:lnTo>
                      <a:pt x="315" y="315"/>
                    </a:lnTo>
                    <a:lnTo>
                      <a:pt x="360" y="338"/>
                    </a:lnTo>
                    <a:lnTo>
                      <a:pt x="386" y="340"/>
                    </a:lnTo>
                    <a:lnTo>
                      <a:pt x="417" y="315"/>
                    </a:lnTo>
                    <a:lnTo>
                      <a:pt x="478" y="299"/>
                    </a:lnTo>
                    <a:lnTo>
                      <a:pt x="514" y="248"/>
                    </a:lnTo>
                    <a:lnTo>
                      <a:pt x="555" y="246"/>
                    </a:lnTo>
                    <a:lnTo>
                      <a:pt x="560" y="207"/>
                    </a:lnTo>
                    <a:lnTo>
                      <a:pt x="668" y="168"/>
                    </a:lnTo>
                    <a:lnTo>
                      <a:pt x="685" y="56"/>
                    </a:lnTo>
                    <a:lnTo>
                      <a:pt x="653" y="20"/>
                    </a:lnTo>
                    <a:lnTo>
                      <a:pt x="596" y="104"/>
                    </a:lnTo>
                    <a:lnTo>
                      <a:pt x="424" y="0"/>
                    </a:lnTo>
                    <a:lnTo>
                      <a:pt x="402" y="33"/>
                    </a:lnTo>
                    <a:lnTo>
                      <a:pt x="0" y="13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11" name="Freeform 59"/>
              <p:cNvSpPr>
                <a:spLocks noChangeAspect="1"/>
              </p:cNvSpPr>
              <p:nvPr/>
            </p:nvSpPr>
            <p:spPr bwMode="auto">
              <a:xfrm>
                <a:off x="11224" y="1634"/>
                <a:ext cx="164" cy="117"/>
              </a:xfrm>
              <a:custGeom>
                <a:avLst/>
                <a:gdLst>
                  <a:gd name="T0" fmla="*/ 330 w 492"/>
                  <a:gd name="T1" fmla="*/ 22 h 350"/>
                  <a:gd name="T2" fmla="*/ 492 w 492"/>
                  <a:gd name="T3" fmla="*/ 246 h 350"/>
                  <a:gd name="T4" fmla="*/ 187 w 492"/>
                  <a:gd name="T5" fmla="*/ 350 h 350"/>
                  <a:gd name="T6" fmla="*/ 16 w 492"/>
                  <a:gd name="T7" fmla="*/ 241 h 350"/>
                  <a:gd name="T8" fmla="*/ 0 w 492"/>
                  <a:gd name="T9" fmla="*/ 150 h 350"/>
                  <a:gd name="T10" fmla="*/ 33 w 492"/>
                  <a:gd name="T11" fmla="*/ 150 h 350"/>
                  <a:gd name="T12" fmla="*/ 64 w 492"/>
                  <a:gd name="T13" fmla="*/ 49 h 350"/>
                  <a:gd name="T14" fmla="*/ 215 w 492"/>
                  <a:gd name="T15" fmla="*/ 0 h 350"/>
                  <a:gd name="T16" fmla="*/ 330 w 492"/>
                  <a:gd name="T17" fmla="*/ 22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92" h="350">
                    <a:moveTo>
                      <a:pt x="330" y="22"/>
                    </a:moveTo>
                    <a:lnTo>
                      <a:pt x="492" y="246"/>
                    </a:lnTo>
                    <a:lnTo>
                      <a:pt x="187" y="350"/>
                    </a:lnTo>
                    <a:lnTo>
                      <a:pt x="16" y="241"/>
                    </a:lnTo>
                    <a:lnTo>
                      <a:pt x="0" y="150"/>
                    </a:lnTo>
                    <a:lnTo>
                      <a:pt x="33" y="150"/>
                    </a:lnTo>
                    <a:lnTo>
                      <a:pt x="64" y="49"/>
                    </a:lnTo>
                    <a:lnTo>
                      <a:pt x="215" y="0"/>
                    </a:lnTo>
                    <a:lnTo>
                      <a:pt x="330" y="22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12" name="Freeform 60"/>
              <p:cNvSpPr>
                <a:spLocks noChangeAspect="1"/>
              </p:cNvSpPr>
              <p:nvPr/>
            </p:nvSpPr>
            <p:spPr bwMode="auto">
              <a:xfrm>
                <a:off x="11089" y="1621"/>
                <a:ext cx="196" cy="252"/>
              </a:xfrm>
              <a:custGeom>
                <a:avLst/>
                <a:gdLst>
                  <a:gd name="T0" fmla="*/ 2 w 588"/>
                  <a:gd name="T1" fmla="*/ 99 h 754"/>
                  <a:gd name="T2" fmla="*/ 0 w 588"/>
                  <a:gd name="T3" fmla="*/ 284 h 754"/>
                  <a:gd name="T4" fmla="*/ 40 w 588"/>
                  <a:gd name="T5" fmla="*/ 339 h 754"/>
                  <a:gd name="T6" fmla="*/ 119 w 588"/>
                  <a:gd name="T7" fmla="*/ 332 h 754"/>
                  <a:gd name="T8" fmla="*/ 140 w 588"/>
                  <a:gd name="T9" fmla="*/ 380 h 754"/>
                  <a:gd name="T10" fmla="*/ 114 w 588"/>
                  <a:gd name="T11" fmla="*/ 422 h 754"/>
                  <a:gd name="T12" fmla="*/ 114 w 588"/>
                  <a:gd name="T13" fmla="*/ 470 h 754"/>
                  <a:gd name="T14" fmla="*/ 289 w 588"/>
                  <a:gd name="T15" fmla="*/ 524 h 754"/>
                  <a:gd name="T16" fmla="*/ 368 w 588"/>
                  <a:gd name="T17" fmla="*/ 706 h 754"/>
                  <a:gd name="T18" fmla="*/ 444 w 588"/>
                  <a:gd name="T19" fmla="*/ 754 h 754"/>
                  <a:gd name="T20" fmla="*/ 483 w 588"/>
                  <a:gd name="T21" fmla="*/ 738 h 754"/>
                  <a:gd name="T22" fmla="*/ 483 w 588"/>
                  <a:gd name="T23" fmla="*/ 590 h 754"/>
                  <a:gd name="T24" fmla="*/ 496 w 588"/>
                  <a:gd name="T25" fmla="*/ 506 h 754"/>
                  <a:gd name="T26" fmla="*/ 511 w 588"/>
                  <a:gd name="T27" fmla="*/ 447 h 754"/>
                  <a:gd name="T28" fmla="*/ 550 w 588"/>
                  <a:gd name="T29" fmla="*/ 408 h 754"/>
                  <a:gd name="T30" fmla="*/ 588 w 588"/>
                  <a:gd name="T31" fmla="*/ 391 h 754"/>
                  <a:gd name="T32" fmla="*/ 491 w 588"/>
                  <a:gd name="T33" fmla="*/ 324 h 754"/>
                  <a:gd name="T34" fmla="*/ 427 w 588"/>
                  <a:gd name="T35" fmla="*/ 281 h 754"/>
                  <a:gd name="T36" fmla="*/ 403 w 588"/>
                  <a:gd name="T37" fmla="*/ 188 h 754"/>
                  <a:gd name="T38" fmla="*/ 401 w 588"/>
                  <a:gd name="T39" fmla="*/ 114 h 754"/>
                  <a:gd name="T40" fmla="*/ 383 w 588"/>
                  <a:gd name="T41" fmla="*/ 79 h 754"/>
                  <a:gd name="T42" fmla="*/ 314 w 588"/>
                  <a:gd name="T43" fmla="*/ 102 h 754"/>
                  <a:gd name="T44" fmla="*/ 276 w 588"/>
                  <a:gd name="T45" fmla="*/ 102 h 754"/>
                  <a:gd name="T46" fmla="*/ 276 w 588"/>
                  <a:gd name="T47" fmla="*/ 84 h 754"/>
                  <a:gd name="T48" fmla="*/ 230 w 588"/>
                  <a:gd name="T49" fmla="*/ 69 h 754"/>
                  <a:gd name="T50" fmla="*/ 183 w 588"/>
                  <a:gd name="T51" fmla="*/ 0 h 754"/>
                  <a:gd name="T52" fmla="*/ 140 w 588"/>
                  <a:gd name="T53" fmla="*/ 2 h 754"/>
                  <a:gd name="T54" fmla="*/ 102 w 588"/>
                  <a:gd name="T55" fmla="*/ 55 h 754"/>
                  <a:gd name="T56" fmla="*/ 45 w 588"/>
                  <a:gd name="T57" fmla="*/ 69 h 754"/>
                  <a:gd name="T58" fmla="*/ 2 w 588"/>
                  <a:gd name="T59" fmla="*/ 99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88" h="754">
                    <a:moveTo>
                      <a:pt x="2" y="99"/>
                    </a:moveTo>
                    <a:lnTo>
                      <a:pt x="0" y="284"/>
                    </a:lnTo>
                    <a:lnTo>
                      <a:pt x="40" y="339"/>
                    </a:lnTo>
                    <a:lnTo>
                      <a:pt x="119" y="332"/>
                    </a:lnTo>
                    <a:lnTo>
                      <a:pt x="140" y="380"/>
                    </a:lnTo>
                    <a:lnTo>
                      <a:pt x="114" y="422"/>
                    </a:lnTo>
                    <a:lnTo>
                      <a:pt x="114" y="470"/>
                    </a:lnTo>
                    <a:lnTo>
                      <a:pt x="289" y="524"/>
                    </a:lnTo>
                    <a:lnTo>
                      <a:pt x="368" y="706"/>
                    </a:lnTo>
                    <a:lnTo>
                      <a:pt x="444" y="754"/>
                    </a:lnTo>
                    <a:lnTo>
                      <a:pt x="483" y="738"/>
                    </a:lnTo>
                    <a:lnTo>
                      <a:pt x="483" y="590"/>
                    </a:lnTo>
                    <a:lnTo>
                      <a:pt x="496" y="506"/>
                    </a:lnTo>
                    <a:lnTo>
                      <a:pt x="511" y="447"/>
                    </a:lnTo>
                    <a:lnTo>
                      <a:pt x="550" y="408"/>
                    </a:lnTo>
                    <a:lnTo>
                      <a:pt x="588" y="391"/>
                    </a:lnTo>
                    <a:lnTo>
                      <a:pt x="491" y="324"/>
                    </a:lnTo>
                    <a:lnTo>
                      <a:pt x="427" y="281"/>
                    </a:lnTo>
                    <a:lnTo>
                      <a:pt x="403" y="188"/>
                    </a:lnTo>
                    <a:lnTo>
                      <a:pt x="401" y="114"/>
                    </a:lnTo>
                    <a:lnTo>
                      <a:pt x="383" y="79"/>
                    </a:lnTo>
                    <a:lnTo>
                      <a:pt x="314" y="102"/>
                    </a:lnTo>
                    <a:lnTo>
                      <a:pt x="276" y="102"/>
                    </a:lnTo>
                    <a:lnTo>
                      <a:pt x="276" y="84"/>
                    </a:lnTo>
                    <a:lnTo>
                      <a:pt x="230" y="69"/>
                    </a:lnTo>
                    <a:lnTo>
                      <a:pt x="183" y="0"/>
                    </a:lnTo>
                    <a:lnTo>
                      <a:pt x="140" y="2"/>
                    </a:lnTo>
                    <a:lnTo>
                      <a:pt x="102" y="55"/>
                    </a:lnTo>
                    <a:lnTo>
                      <a:pt x="45" y="69"/>
                    </a:lnTo>
                    <a:lnTo>
                      <a:pt x="2" y="99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13" name="Freeform 61"/>
              <p:cNvSpPr>
                <a:spLocks noChangeAspect="1"/>
              </p:cNvSpPr>
              <p:nvPr/>
            </p:nvSpPr>
            <p:spPr bwMode="auto">
              <a:xfrm>
                <a:off x="11334" y="1599"/>
                <a:ext cx="264" cy="125"/>
              </a:xfrm>
              <a:custGeom>
                <a:avLst/>
                <a:gdLst>
                  <a:gd name="T0" fmla="*/ 793 w 793"/>
                  <a:gd name="T1" fmla="*/ 53 h 376"/>
                  <a:gd name="T2" fmla="*/ 754 w 793"/>
                  <a:gd name="T3" fmla="*/ 322 h 376"/>
                  <a:gd name="T4" fmla="*/ 576 w 793"/>
                  <a:gd name="T5" fmla="*/ 341 h 376"/>
                  <a:gd name="T6" fmla="*/ 524 w 793"/>
                  <a:gd name="T7" fmla="*/ 376 h 376"/>
                  <a:gd name="T8" fmla="*/ 419 w 793"/>
                  <a:gd name="T9" fmla="*/ 337 h 376"/>
                  <a:gd name="T10" fmla="*/ 150 w 793"/>
                  <a:gd name="T11" fmla="*/ 335 h 376"/>
                  <a:gd name="T12" fmla="*/ 0 w 793"/>
                  <a:gd name="T13" fmla="*/ 130 h 376"/>
                  <a:gd name="T14" fmla="*/ 28 w 793"/>
                  <a:gd name="T15" fmla="*/ 79 h 376"/>
                  <a:gd name="T16" fmla="*/ 61 w 793"/>
                  <a:gd name="T17" fmla="*/ 72 h 376"/>
                  <a:gd name="T18" fmla="*/ 172 w 793"/>
                  <a:gd name="T19" fmla="*/ 0 h 376"/>
                  <a:gd name="T20" fmla="*/ 396 w 793"/>
                  <a:gd name="T21" fmla="*/ 58 h 376"/>
                  <a:gd name="T22" fmla="*/ 460 w 793"/>
                  <a:gd name="T23" fmla="*/ 41 h 376"/>
                  <a:gd name="T24" fmla="*/ 793 w 793"/>
                  <a:gd name="T25" fmla="*/ 53 h 3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93" h="376">
                    <a:moveTo>
                      <a:pt x="793" y="53"/>
                    </a:moveTo>
                    <a:lnTo>
                      <a:pt x="754" y="322"/>
                    </a:lnTo>
                    <a:lnTo>
                      <a:pt x="576" y="341"/>
                    </a:lnTo>
                    <a:lnTo>
                      <a:pt x="524" y="376"/>
                    </a:lnTo>
                    <a:lnTo>
                      <a:pt x="419" y="337"/>
                    </a:lnTo>
                    <a:lnTo>
                      <a:pt x="150" y="335"/>
                    </a:lnTo>
                    <a:lnTo>
                      <a:pt x="0" y="130"/>
                    </a:lnTo>
                    <a:lnTo>
                      <a:pt x="28" y="79"/>
                    </a:lnTo>
                    <a:lnTo>
                      <a:pt x="61" y="72"/>
                    </a:lnTo>
                    <a:lnTo>
                      <a:pt x="172" y="0"/>
                    </a:lnTo>
                    <a:lnTo>
                      <a:pt x="396" y="58"/>
                    </a:lnTo>
                    <a:lnTo>
                      <a:pt x="460" y="41"/>
                    </a:lnTo>
                    <a:lnTo>
                      <a:pt x="793" y="53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14" name="Freeform 62"/>
              <p:cNvSpPr>
                <a:spLocks noChangeAspect="1"/>
              </p:cNvSpPr>
              <p:nvPr/>
            </p:nvSpPr>
            <p:spPr bwMode="auto">
              <a:xfrm>
                <a:off x="11385" y="1705"/>
                <a:ext cx="207" cy="194"/>
              </a:xfrm>
              <a:custGeom>
                <a:avLst/>
                <a:gdLst>
                  <a:gd name="T0" fmla="*/ 601 w 621"/>
                  <a:gd name="T1" fmla="*/ 0 h 582"/>
                  <a:gd name="T2" fmla="*/ 621 w 621"/>
                  <a:gd name="T3" fmla="*/ 348 h 582"/>
                  <a:gd name="T4" fmla="*/ 414 w 621"/>
                  <a:gd name="T5" fmla="*/ 454 h 582"/>
                  <a:gd name="T6" fmla="*/ 461 w 621"/>
                  <a:gd name="T7" fmla="*/ 520 h 582"/>
                  <a:gd name="T8" fmla="*/ 443 w 621"/>
                  <a:gd name="T9" fmla="*/ 582 h 582"/>
                  <a:gd name="T10" fmla="*/ 131 w 621"/>
                  <a:gd name="T11" fmla="*/ 469 h 582"/>
                  <a:gd name="T12" fmla="*/ 80 w 621"/>
                  <a:gd name="T13" fmla="*/ 269 h 582"/>
                  <a:gd name="T14" fmla="*/ 78 w 621"/>
                  <a:gd name="T15" fmla="*/ 144 h 582"/>
                  <a:gd name="T16" fmla="*/ 9 w 621"/>
                  <a:gd name="T17" fmla="*/ 29 h 582"/>
                  <a:gd name="T18" fmla="*/ 0 w 621"/>
                  <a:gd name="T19" fmla="*/ 18 h 582"/>
                  <a:gd name="T20" fmla="*/ 274 w 621"/>
                  <a:gd name="T21" fmla="*/ 18 h 582"/>
                  <a:gd name="T22" fmla="*/ 369 w 621"/>
                  <a:gd name="T23" fmla="*/ 59 h 582"/>
                  <a:gd name="T24" fmla="*/ 425 w 621"/>
                  <a:gd name="T25" fmla="*/ 18 h 582"/>
                  <a:gd name="T26" fmla="*/ 601 w 621"/>
                  <a:gd name="T27" fmla="*/ 0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21" h="582">
                    <a:moveTo>
                      <a:pt x="601" y="0"/>
                    </a:moveTo>
                    <a:lnTo>
                      <a:pt x="621" y="348"/>
                    </a:lnTo>
                    <a:lnTo>
                      <a:pt x="414" y="454"/>
                    </a:lnTo>
                    <a:lnTo>
                      <a:pt x="461" y="520"/>
                    </a:lnTo>
                    <a:lnTo>
                      <a:pt x="443" y="582"/>
                    </a:lnTo>
                    <a:lnTo>
                      <a:pt x="131" y="469"/>
                    </a:lnTo>
                    <a:lnTo>
                      <a:pt x="80" y="269"/>
                    </a:lnTo>
                    <a:lnTo>
                      <a:pt x="78" y="144"/>
                    </a:lnTo>
                    <a:lnTo>
                      <a:pt x="9" y="29"/>
                    </a:lnTo>
                    <a:lnTo>
                      <a:pt x="0" y="18"/>
                    </a:lnTo>
                    <a:lnTo>
                      <a:pt x="274" y="18"/>
                    </a:lnTo>
                    <a:lnTo>
                      <a:pt x="369" y="59"/>
                    </a:lnTo>
                    <a:lnTo>
                      <a:pt x="425" y="18"/>
                    </a:lnTo>
                    <a:lnTo>
                      <a:pt x="601" y="0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15" name="Freeform 63"/>
              <p:cNvSpPr>
                <a:spLocks noChangeAspect="1"/>
              </p:cNvSpPr>
              <p:nvPr/>
            </p:nvSpPr>
            <p:spPr bwMode="auto">
              <a:xfrm>
                <a:off x="11249" y="1716"/>
                <a:ext cx="180" cy="194"/>
              </a:xfrm>
              <a:custGeom>
                <a:avLst/>
                <a:gdLst>
                  <a:gd name="T0" fmla="*/ 2 w 539"/>
                  <a:gd name="T1" fmla="*/ 437 h 582"/>
                  <a:gd name="T2" fmla="*/ 102 w 539"/>
                  <a:gd name="T3" fmla="*/ 570 h 582"/>
                  <a:gd name="T4" fmla="*/ 148 w 539"/>
                  <a:gd name="T5" fmla="*/ 582 h 582"/>
                  <a:gd name="T6" fmla="*/ 240 w 539"/>
                  <a:gd name="T7" fmla="*/ 550 h 582"/>
                  <a:gd name="T8" fmla="*/ 283 w 539"/>
                  <a:gd name="T9" fmla="*/ 475 h 582"/>
                  <a:gd name="T10" fmla="*/ 316 w 539"/>
                  <a:gd name="T11" fmla="*/ 483 h 582"/>
                  <a:gd name="T12" fmla="*/ 408 w 539"/>
                  <a:gd name="T13" fmla="*/ 475 h 582"/>
                  <a:gd name="T14" fmla="*/ 539 w 539"/>
                  <a:gd name="T15" fmla="*/ 437 h 582"/>
                  <a:gd name="T16" fmla="*/ 488 w 539"/>
                  <a:gd name="T17" fmla="*/ 229 h 582"/>
                  <a:gd name="T18" fmla="*/ 488 w 539"/>
                  <a:gd name="T19" fmla="*/ 112 h 582"/>
                  <a:gd name="T20" fmla="*/ 414 w 539"/>
                  <a:gd name="T21" fmla="*/ 0 h 582"/>
                  <a:gd name="T22" fmla="*/ 107 w 539"/>
                  <a:gd name="T23" fmla="*/ 104 h 582"/>
                  <a:gd name="T24" fmla="*/ 69 w 539"/>
                  <a:gd name="T25" fmla="*/ 124 h 582"/>
                  <a:gd name="T26" fmla="*/ 30 w 539"/>
                  <a:gd name="T27" fmla="*/ 163 h 582"/>
                  <a:gd name="T28" fmla="*/ 0 w 539"/>
                  <a:gd name="T29" fmla="*/ 301 h 582"/>
                  <a:gd name="T30" fmla="*/ 2 w 539"/>
                  <a:gd name="T31" fmla="*/ 437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39" h="582">
                    <a:moveTo>
                      <a:pt x="2" y="437"/>
                    </a:moveTo>
                    <a:lnTo>
                      <a:pt x="102" y="570"/>
                    </a:lnTo>
                    <a:lnTo>
                      <a:pt x="148" y="582"/>
                    </a:lnTo>
                    <a:lnTo>
                      <a:pt x="240" y="550"/>
                    </a:lnTo>
                    <a:lnTo>
                      <a:pt x="283" y="475"/>
                    </a:lnTo>
                    <a:lnTo>
                      <a:pt x="316" y="483"/>
                    </a:lnTo>
                    <a:lnTo>
                      <a:pt x="408" y="475"/>
                    </a:lnTo>
                    <a:lnTo>
                      <a:pt x="539" y="437"/>
                    </a:lnTo>
                    <a:lnTo>
                      <a:pt x="488" y="229"/>
                    </a:lnTo>
                    <a:lnTo>
                      <a:pt x="488" y="112"/>
                    </a:lnTo>
                    <a:lnTo>
                      <a:pt x="414" y="0"/>
                    </a:lnTo>
                    <a:lnTo>
                      <a:pt x="107" y="104"/>
                    </a:lnTo>
                    <a:lnTo>
                      <a:pt x="69" y="124"/>
                    </a:lnTo>
                    <a:lnTo>
                      <a:pt x="30" y="163"/>
                    </a:lnTo>
                    <a:lnTo>
                      <a:pt x="0" y="301"/>
                    </a:lnTo>
                    <a:lnTo>
                      <a:pt x="2" y="437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16" name="Freeform 64"/>
              <p:cNvSpPr>
                <a:spLocks noChangeAspect="1"/>
              </p:cNvSpPr>
              <p:nvPr/>
            </p:nvSpPr>
            <p:spPr bwMode="auto">
              <a:xfrm>
                <a:off x="11303" y="1862"/>
                <a:ext cx="318" cy="330"/>
              </a:xfrm>
              <a:custGeom>
                <a:avLst/>
                <a:gdLst>
                  <a:gd name="T0" fmla="*/ 952 w 954"/>
                  <a:gd name="T1" fmla="*/ 424 h 992"/>
                  <a:gd name="T2" fmla="*/ 954 w 954"/>
                  <a:gd name="T3" fmla="*/ 330 h 992"/>
                  <a:gd name="T4" fmla="*/ 706 w 954"/>
                  <a:gd name="T5" fmla="*/ 51 h 992"/>
                  <a:gd name="T6" fmla="*/ 688 w 954"/>
                  <a:gd name="T7" fmla="*/ 115 h 992"/>
                  <a:gd name="T8" fmla="*/ 376 w 954"/>
                  <a:gd name="T9" fmla="*/ 0 h 992"/>
                  <a:gd name="T10" fmla="*/ 240 w 954"/>
                  <a:gd name="T11" fmla="*/ 158 h 992"/>
                  <a:gd name="T12" fmla="*/ 84 w 954"/>
                  <a:gd name="T13" fmla="*/ 207 h 992"/>
                  <a:gd name="T14" fmla="*/ 46 w 954"/>
                  <a:gd name="T15" fmla="*/ 273 h 992"/>
                  <a:gd name="T16" fmla="*/ 54 w 954"/>
                  <a:gd name="T17" fmla="*/ 389 h 992"/>
                  <a:gd name="T18" fmla="*/ 87 w 954"/>
                  <a:gd name="T19" fmla="*/ 444 h 992"/>
                  <a:gd name="T20" fmla="*/ 92 w 954"/>
                  <a:gd name="T21" fmla="*/ 513 h 992"/>
                  <a:gd name="T22" fmla="*/ 0 w 954"/>
                  <a:gd name="T23" fmla="*/ 593 h 992"/>
                  <a:gd name="T24" fmla="*/ 115 w 954"/>
                  <a:gd name="T25" fmla="*/ 856 h 992"/>
                  <a:gd name="T26" fmla="*/ 120 w 954"/>
                  <a:gd name="T27" fmla="*/ 939 h 992"/>
                  <a:gd name="T28" fmla="*/ 392 w 954"/>
                  <a:gd name="T29" fmla="*/ 992 h 992"/>
                  <a:gd name="T30" fmla="*/ 483 w 954"/>
                  <a:gd name="T31" fmla="*/ 892 h 992"/>
                  <a:gd name="T32" fmla="*/ 568 w 954"/>
                  <a:gd name="T33" fmla="*/ 902 h 992"/>
                  <a:gd name="T34" fmla="*/ 583 w 954"/>
                  <a:gd name="T35" fmla="*/ 892 h 992"/>
                  <a:gd name="T36" fmla="*/ 647 w 954"/>
                  <a:gd name="T37" fmla="*/ 902 h 992"/>
                  <a:gd name="T38" fmla="*/ 859 w 954"/>
                  <a:gd name="T39" fmla="*/ 673 h 992"/>
                  <a:gd name="T40" fmla="*/ 913 w 954"/>
                  <a:gd name="T41" fmla="*/ 667 h 992"/>
                  <a:gd name="T42" fmla="*/ 930 w 954"/>
                  <a:gd name="T43" fmla="*/ 534 h 992"/>
                  <a:gd name="T44" fmla="*/ 872 w 954"/>
                  <a:gd name="T45" fmla="*/ 501 h 992"/>
                  <a:gd name="T46" fmla="*/ 880 w 954"/>
                  <a:gd name="T47" fmla="*/ 458 h 992"/>
                  <a:gd name="T48" fmla="*/ 952 w 954"/>
                  <a:gd name="T49" fmla="*/ 424 h 9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54" h="992">
                    <a:moveTo>
                      <a:pt x="952" y="424"/>
                    </a:moveTo>
                    <a:lnTo>
                      <a:pt x="954" y="330"/>
                    </a:lnTo>
                    <a:lnTo>
                      <a:pt x="706" y="51"/>
                    </a:lnTo>
                    <a:lnTo>
                      <a:pt x="688" y="115"/>
                    </a:lnTo>
                    <a:lnTo>
                      <a:pt x="376" y="0"/>
                    </a:lnTo>
                    <a:lnTo>
                      <a:pt x="240" y="158"/>
                    </a:lnTo>
                    <a:lnTo>
                      <a:pt x="84" y="207"/>
                    </a:lnTo>
                    <a:lnTo>
                      <a:pt x="46" y="273"/>
                    </a:lnTo>
                    <a:lnTo>
                      <a:pt x="54" y="389"/>
                    </a:lnTo>
                    <a:lnTo>
                      <a:pt x="87" y="444"/>
                    </a:lnTo>
                    <a:lnTo>
                      <a:pt x="92" y="513"/>
                    </a:lnTo>
                    <a:lnTo>
                      <a:pt x="0" y="593"/>
                    </a:lnTo>
                    <a:lnTo>
                      <a:pt x="115" y="856"/>
                    </a:lnTo>
                    <a:lnTo>
                      <a:pt x="120" y="939"/>
                    </a:lnTo>
                    <a:lnTo>
                      <a:pt x="392" y="992"/>
                    </a:lnTo>
                    <a:lnTo>
                      <a:pt x="483" y="892"/>
                    </a:lnTo>
                    <a:lnTo>
                      <a:pt x="568" y="902"/>
                    </a:lnTo>
                    <a:lnTo>
                      <a:pt x="583" y="892"/>
                    </a:lnTo>
                    <a:lnTo>
                      <a:pt x="647" y="902"/>
                    </a:lnTo>
                    <a:lnTo>
                      <a:pt x="859" y="673"/>
                    </a:lnTo>
                    <a:lnTo>
                      <a:pt x="913" y="667"/>
                    </a:lnTo>
                    <a:lnTo>
                      <a:pt x="930" y="534"/>
                    </a:lnTo>
                    <a:lnTo>
                      <a:pt x="872" y="501"/>
                    </a:lnTo>
                    <a:lnTo>
                      <a:pt x="880" y="458"/>
                    </a:lnTo>
                    <a:lnTo>
                      <a:pt x="952" y="424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17" name="Freeform 65"/>
              <p:cNvSpPr>
                <a:spLocks noChangeAspect="1"/>
              </p:cNvSpPr>
              <p:nvPr/>
            </p:nvSpPr>
            <p:spPr bwMode="auto">
              <a:xfrm>
                <a:off x="11087" y="1791"/>
                <a:ext cx="342" cy="425"/>
              </a:xfrm>
              <a:custGeom>
                <a:avLst/>
                <a:gdLst>
                  <a:gd name="T0" fmla="*/ 855 w 1024"/>
                  <a:gd name="T1" fmla="*/ 1167 h 1276"/>
                  <a:gd name="T2" fmla="*/ 699 w 1024"/>
                  <a:gd name="T3" fmla="*/ 1276 h 1276"/>
                  <a:gd name="T4" fmla="*/ 594 w 1024"/>
                  <a:gd name="T5" fmla="*/ 1142 h 1276"/>
                  <a:gd name="T6" fmla="*/ 564 w 1024"/>
                  <a:gd name="T7" fmla="*/ 1154 h 1276"/>
                  <a:gd name="T8" fmla="*/ 464 w 1024"/>
                  <a:gd name="T9" fmla="*/ 987 h 1276"/>
                  <a:gd name="T10" fmla="*/ 254 w 1024"/>
                  <a:gd name="T11" fmla="*/ 1021 h 1276"/>
                  <a:gd name="T12" fmla="*/ 318 w 1024"/>
                  <a:gd name="T13" fmla="*/ 724 h 1276"/>
                  <a:gd name="T14" fmla="*/ 236 w 1024"/>
                  <a:gd name="T15" fmla="*/ 711 h 1276"/>
                  <a:gd name="T16" fmla="*/ 195 w 1024"/>
                  <a:gd name="T17" fmla="*/ 655 h 1276"/>
                  <a:gd name="T18" fmla="*/ 144 w 1024"/>
                  <a:gd name="T19" fmla="*/ 668 h 1276"/>
                  <a:gd name="T20" fmla="*/ 128 w 1024"/>
                  <a:gd name="T21" fmla="*/ 693 h 1276"/>
                  <a:gd name="T22" fmla="*/ 57 w 1024"/>
                  <a:gd name="T23" fmla="*/ 693 h 1276"/>
                  <a:gd name="T24" fmla="*/ 22 w 1024"/>
                  <a:gd name="T25" fmla="*/ 602 h 1276"/>
                  <a:gd name="T26" fmla="*/ 80 w 1024"/>
                  <a:gd name="T27" fmla="*/ 450 h 1276"/>
                  <a:gd name="T28" fmla="*/ 11 w 1024"/>
                  <a:gd name="T29" fmla="*/ 474 h 1276"/>
                  <a:gd name="T30" fmla="*/ 0 w 1024"/>
                  <a:gd name="T31" fmla="*/ 230 h 1276"/>
                  <a:gd name="T32" fmla="*/ 73 w 1024"/>
                  <a:gd name="T33" fmla="*/ 44 h 1276"/>
                  <a:gd name="T34" fmla="*/ 190 w 1024"/>
                  <a:gd name="T35" fmla="*/ 52 h 1276"/>
                  <a:gd name="T36" fmla="*/ 239 w 1024"/>
                  <a:gd name="T37" fmla="*/ 0 h 1276"/>
                  <a:gd name="T38" fmla="*/ 293 w 1024"/>
                  <a:gd name="T39" fmla="*/ 13 h 1276"/>
                  <a:gd name="T40" fmla="*/ 374 w 1024"/>
                  <a:gd name="T41" fmla="*/ 203 h 1276"/>
                  <a:gd name="T42" fmla="*/ 446 w 1024"/>
                  <a:gd name="T43" fmla="*/ 243 h 1276"/>
                  <a:gd name="T44" fmla="*/ 487 w 1024"/>
                  <a:gd name="T45" fmla="*/ 230 h 1276"/>
                  <a:gd name="T46" fmla="*/ 487 w 1024"/>
                  <a:gd name="T47" fmla="*/ 218 h 1276"/>
                  <a:gd name="T48" fmla="*/ 587 w 1024"/>
                  <a:gd name="T49" fmla="*/ 343 h 1276"/>
                  <a:gd name="T50" fmla="*/ 630 w 1024"/>
                  <a:gd name="T51" fmla="*/ 358 h 1276"/>
                  <a:gd name="T52" fmla="*/ 725 w 1024"/>
                  <a:gd name="T53" fmla="*/ 326 h 1276"/>
                  <a:gd name="T54" fmla="*/ 768 w 1024"/>
                  <a:gd name="T55" fmla="*/ 254 h 1276"/>
                  <a:gd name="T56" fmla="*/ 801 w 1024"/>
                  <a:gd name="T57" fmla="*/ 259 h 1276"/>
                  <a:gd name="T58" fmla="*/ 893 w 1024"/>
                  <a:gd name="T59" fmla="*/ 251 h 1276"/>
                  <a:gd name="T60" fmla="*/ 1024 w 1024"/>
                  <a:gd name="T61" fmla="*/ 213 h 1276"/>
                  <a:gd name="T62" fmla="*/ 890 w 1024"/>
                  <a:gd name="T63" fmla="*/ 373 h 1276"/>
                  <a:gd name="T64" fmla="*/ 735 w 1024"/>
                  <a:gd name="T65" fmla="*/ 420 h 1276"/>
                  <a:gd name="T66" fmla="*/ 694 w 1024"/>
                  <a:gd name="T67" fmla="*/ 486 h 1276"/>
                  <a:gd name="T68" fmla="*/ 702 w 1024"/>
                  <a:gd name="T69" fmla="*/ 604 h 1276"/>
                  <a:gd name="T70" fmla="*/ 740 w 1024"/>
                  <a:gd name="T71" fmla="*/ 661 h 1276"/>
                  <a:gd name="T72" fmla="*/ 735 w 1024"/>
                  <a:gd name="T73" fmla="*/ 735 h 1276"/>
                  <a:gd name="T74" fmla="*/ 651 w 1024"/>
                  <a:gd name="T75" fmla="*/ 804 h 1276"/>
                  <a:gd name="T76" fmla="*/ 766 w 1024"/>
                  <a:gd name="T77" fmla="*/ 1080 h 1276"/>
                  <a:gd name="T78" fmla="*/ 771 w 1024"/>
                  <a:gd name="T79" fmla="*/ 1152 h 1276"/>
                  <a:gd name="T80" fmla="*/ 855 w 1024"/>
                  <a:gd name="T81" fmla="*/ 1167 h 1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24" h="1276">
                    <a:moveTo>
                      <a:pt x="855" y="1167"/>
                    </a:moveTo>
                    <a:lnTo>
                      <a:pt x="699" y="1276"/>
                    </a:lnTo>
                    <a:lnTo>
                      <a:pt x="594" y="1142"/>
                    </a:lnTo>
                    <a:lnTo>
                      <a:pt x="564" y="1154"/>
                    </a:lnTo>
                    <a:lnTo>
                      <a:pt x="464" y="987"/>
                    </a:lnTo>
                    <a:lnTo>
                      <a:pt x="254" y="1021"/>
                    </a:lnTo>
                    <a:lnTo>
                      <a:pt x="318" y="724"/>
                    </a:lnTo>
                    <a:lnTo>
                      <a:pt x="236" y="711"/>
                    </a:lnTo>
                    <a:lnTo>
                      <a:pt x="195" y="655"/>
                    </a:lnTo>
                    <a:lnTo>
                      <a:pt x="144" y="668"/>
                    </a:lnTo>
                    <a:lnTo>
                      <a:pt x="128" y="693"/>
                    </a:lnTo>
                    <a:lnTo>
                      <a:pt x="57" y="693"/>
                    </a:lnTo>
                    <a:lnTo>
                      <a:pt x="22" y="602"/>
                    </a:lnTo>
                    <a:lnTo>
                      <a:pt x="80" y="450"/>
                    </a:lnTo>
                    <a:lnTo>
                      <a:pt x="11" y="474"/>
                    </a:lnTo>
                    <a:lnTo>
                      <a:pt x="0" y="230"/>
                    </a:lnTo>
                    <a:lnTo>
                      <a:pt x="73" y="44"/>
                    </a:lnTo>
                    <a:lnTo>
                      <a:pt x="190" y="52"/>
                    </a:lnTo>
                    <a:lnTo>
                      <a:pt x="239" y="0"/>
                    </a:lnTo>
                    <a:lnTo>
                      <a:pt x="293" y="13"/>
                    </a:lnTo>
                    <a:lnTo>
                      <a:pt x="374" y="203"/>
                    </a:lnTo>
                    <a:lnTo>
                      <a:pt x="446" y="243"/>
                    </a:lnTo>
                    <a:lnTo>
                      <a:pt x="487" y="230"/>
                    </a:lnTo>
                    <a:lnTo>
                      <a:pt x="487" y="218"/>
                    </a:lnTo>
                    <a:lnTo>
                      <a:pt x="587" y="343"/>
                    </a:lnTo>
                    <a:lnTo>
                      <a:pt x="630" y="358"/>
                    </a:lnTo>
                    <a:lnTo>
                      <a:pt x="725" y="326"/>
                    </a:lnTo>
                    <a:lnTo>
                      <a:pt x="768" y="254"/>
                    </a:lnTo>
                    <a:lnTo>
                      <a:pt x="801" y="259"/>
                    </a:lnTo>
                    <a:lnTo>
                      <a:pt x="893" y="251"/>
                    </a:lnTo>
                    <a:lnTo>
                      <a:pt x="1024" y="213"/>
                    </a:lnTo>
                    <a:lnTo>
                      <a:pt x="890" y="373"/>
                    </a:lnTo>
                    <a:lnTo>
                      <a:pt x="735" y="420"/>
                    </a:lnTo>
                    <a:lnTo>
                      <a:pt x="694" y="486"/>
                    </a:lnTo>
                    <a:lnTo>
                      <a:pt x="702" y="604"/>
                    </a:lnTo>
                    <a:lnTo>
                      <a:pt x="740" y="661"/>
                    </a:lnTo>
                    <a:lnTo>
                      <a:pt x="735" y="735"/>
                    </a:lnTo>
                    <a:lnTo>
                      <a:pt x="651" y="804"/>
                    </a:lnTo>
                    <a:lnTo>
                      <a:pt x="766" y="1080"/>
                    </a:lnTo>
                    <a:lnTo>
                      <a:pt x="771" y="1152"/>
                    </a:lnTo>
                    <a:lnTo>
                      <a:pt x="855" y="1167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18" name="Freeform 66"/>
              <p:cNvSpPr>
                <a:spLocks noChangeAspect="1"/>
              </p:cNvSpPr>
              <p:nvPr/>
            </p:nvSpPr>
            <p:spPr bwMode="auto">
              <a:xfrm>
                <a:off x="10778" y="1956"/>
                <a:ext cx="394" cy="300"/>
              </a:xfrm>
              <a:custGeom>
                <a:avLst/>
                <a:gdLst>
                  <a:gd name="T0" fmla="*/ 300 w 1182"/>
                  <a:gd name="T1" fmla="*/ 0 h 899"/>
                  <a:gd name="T2" fmla="*/ 151 w 1182"/>
                  <a:gd name="T3" fmla="*/ 40 h 899"/>
                  <a:gd name="T4" fmla="*/ 128 w 1182"/>
                  <a:gd name="T5" fmla="*/ 222 h 899"/>
                  <a:gd name="T6" fmla="*/ 196 w 1182"/>
                  <a:gd name="T7" fmla="*/ 327 h 899"/>
                  <a:gd name="T8" fmla="*/ 0 w 1182"/>
                  <a:gd name="T9" fmla="*/ 530 h 899"/>
                  <a:gd name="T10" fmla="*/ 29 w 1182"/>
                  <a:gd name="T11" fmla="*/ 553 h 899"/>
                  <a:gd name="T12" fmla="*/ 42 w 1182"/>
                  <a:gd name="T13" fmla="*/ 584 h 899"/>
                  <a:gd name="T14" fmla="*/ 165 w 1182"/>
                  <a:gd name="T15" fmla="*/ 589 h 899"/>
                  <a:gd name="T16" fmla="*/ 193 w 1182"/>
                  <a:gd name="T17" fmla="*/ 621 h 899"/>
                  <a:gd name="T18" fmla="*/ 261 w 1182"/>
                  <a:gd name="T19" fmla="*/ 584 h 899"/>
                  <a:gd name="T20" fmla="*/ 361 w 1182"/>
                  <a:gd name="T21" fmla="*/ 589 h 899"/>
                  <a:gd name="T22" fmla="*/ 445 w 1182"/>
                  <a:gd name="T23" fmla="*/ 614 h 899"/>
                  <a:gd name="T24" fmla="*/ 489 w 1182"/>
                  <a:gd name="T25" fmla="*/ 652 h 899"/>
                  <a:gd name="T26" fmla="*/ 546 w 1182"/>
                  <a:gd name="T27" fmla="*/ 659 h 899"/>
                  <a:gd name="T28" fmla="*/ 578 w 1182"/>
                  <a:gd name="T29" fmla="*/ 684 h 899"/>
                  <a:gd name="T30" fmla="*/ 578 w 1182"/>
                  <a:gd name="T31" fmla="*/ 717 h 899"/>
                  <a:gd name="T32" fmla="*/ 529 w 1182"/>
                  <a:gd name="T33" fmla="*/ 770 h 899"/>
                  <a:gd name="T34" fmla="*/ 541 w 1182"/>
                  <a:gd name="T35" fmla="*/ 808 h 899"/>
                  <a:gd name="T36" fmla="*/ 569 w 1182"/>
                  <a:gd name="T37" fmla="*/ 819 h 899"/>
                  <a:gd name="T38" fmla="*/ 602 w 1182"/>
                  <a:gd name="T39" fmla="*/ 899 h 899"/>
                  <a:gd name="T40" fmla="*/ 704 w 1182"/>
                  <a:gd name="T41" fmla="*/ 869 h 899"/>
                  <a:gd name="T42" fmla="*/ 730 w 1182"/>
                  <a:gd name="T43" fmla="*/ 813 h 899"/>
                  <a:gd name="T44" fmla="*/ 796 w 1182"/>
                  <a:gd name="T45" fmla="*/ 806 h 899"/>
                  <a:gd name="T46" fmla="*/ 832 w 1182"/>
                  <a:gd name="T47" fmla="*/ 691 h 899"/>
                  <a:gd name="T48" fmla="*/ 882 w 1182"/>
                  <a:gd name="T49" fmla="*/ 668 h 899"/>
                  <a:gd name="T50" fmla="*/ 1008 w 1182"/>
                  <a:gd name="T51" fmla="*/ 682 h 899"/>
                  <a:gd name="T52" fmla="*/ 1182 w 1182"/>
                  <a:gd name="T53" fmla="*/ 524 h 899"/>
                  <a:gd name="T54" fmla="*/ 1071 w 1182"/>
                  <a:gd name="T55" fmla="*/ 395 h 899"/>
                  <a:gd name="T56" fmla="*/ 940 w 1182"/>
                  <a:gd name="T57" fmla="*/ 400 h 899"/>
                  <a:gd name="T58" fmla="*/ 949 w 1182"/>
                  <a:gd name="T59" fmla="*/ 294 h 899"/>
                  <a:gd name="T60" fmla="*/ 853 w 1182"/>
                  <a:gd name="T61" fmla="*/ 294 h 899"/>
                  <a:gd name="T62" fmla="*/ 842 w 1182"/>
                  <a:gd name="T63" fmla="*/ 220 h 899"/>
                  <a:gd name="T64" fmla="*/ 732 w 1182"/>
                  <a:gd name="T65" fmla="*/ 224 h 899"/>
                  <a:gd name="T66" fmla="*/ 690 w 1182"/>
                  <a:gd name="T67" fmla="*/ 174 h 899"/>
                  <a:gd name="T68" fmla="*/ 620 w 1182"/>
                  <a:gd name="T69" fmla="*/ 176 h 899"/>
                  <a:gd name="T70" fmla="*/ 618 w 1182"/>
                  <a:gd name="T71" fmla="*/ 113 h 899"/>
                  <a:gd name="T72" fmla="*/ 462 w 1182"/>
                  <a:gd name="T73" fmla="*/ 122 h 899"/>
                  <a:gd name="T74" fmla="*/ 419 w 1182"/>
                  <a:gd name="T75" fmla="*/ 80 h 899"/>
                  <a:gd name="T76" fmla="*/ 401 w 1182"/>
                  <a:gd name="T77" fmla="*/ 68 h 899"/>
                  <a:gd name="T78" fmla="*/ 359 w 1182"/>
                  <a:gd name="T79" fmla="*/ 171 h 899"/>
                  <a:gd name="T80" fmla="*/ 300 w 1182"/>
                  <a:gd name="T81" fmla="*/ 0 h 8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82" h="899">
                    <a:moveTo>
                      <a:pt x="300" y="0"/>
                    </a:moveTo>
                    <a:lnTo>
                      <a:pt x="151" y="40"/>
                    </a:lnTo>
                    <a:lnTo>
                      <a:pt x="128" y="222"/>
                    </a:lnTo>
                    <a:lnTo>
                      <a:pt x="196" y="327"/>
                    </a:lnTo>
                    <a:lnTo>
                      <a:pt x="0" y="530"/>
                    </a:lnTo>
                    <a:lnTo>
                      <a:pt x="29" y="553"/>
                    </a:lnTo>
                    <a:lnTo>
                      <a:pt x="42" y="584"/>
                    </a:lnTo>
                    <a:lnTo>
                      <a:pt x="165" y="589"/>
                    </a:lnTo>
                    <a:lnTo>
                      <a:pt x="193" y="621"/>
                    </a:lnTo>
                    <a:lnTo>
                      <a:pt x="261" y="584"/>
                    </a:lnTo>
                    <a:lnTo>
                      <a:pt x="361" y="589"/>
                    </a:lnTo>
                    <a:lnTo>
                      <a:pt x="445" y="614"/>
                    </a:lnTo>
                    <a:lnTo>
                      <a:pt x="489" y="652"/>
                    </a:lnTo>
                    <a:lnTo>
                      <a:pt x="546" y="659"/>
                    </a:lnTo>
                    <a:lnTo>
                      <a:pt x="578" y="684"/>
                    </a:lnTo>
                    <a:lnTo>
                      <a:pt x="578" y="717"/>
                    </a:lnTo>
                    <a:lnTo>
                      <a:pt x="529" y="770"/>
                    </a:lnTo>
                    <a:lnTo>
                      <a:pt x="541" y="808"/>
                    </a:lnTo>
                    <a:lnTo>
                      <a:pt x="569" y="819"/>
                    </a:lnTo>
                    <a:lnTo>
                      <a:pt x="602" y="899"/>
                    </a:lnTo>
                    <a:lnTo>
                      <a:pt x="704" y="869"/>
                    </a:lnTo>
                    <a:lnTo>
                      <a:pt x="730" y="813"/>
                    </a:lnTo>
                    <a:lnTo>
                      <a:pt x="796" y="806"/>
                    </a:lnTo>
                    <a:lnTo>
                      <a:pt x="832" y="691"/>
                    </a:lnTo>
                    <a:lnTo>
                      <a:pt x="882" y="668"/>
                    </a:lnTo>
                    <a:lnTo>
                      <a:pt x="1008" y="682"/>
                    </a:lnTo>
                    <a:lnTo>
                      <a:pt x="1182" y="524"/>
                    </a:lnTo>
                    <a:lnTo>
                      <a:pt x="1071" y="395"/>
                    </a:lnTo>
                    <a:lnTo>
                      <a:pt x="940" y="400"/>
                    </a:lnTo>
                    <a:lnTo>
                      <a:pt x="949" y="294"/>
                    </a:lnTo>
                    <a:lnTo>
                      <a:pt x="853" y="294"/>
                    </a:lnTo>
                    <a:lnTo>
                      <a:pt x="842" y="220"/>
                    </a:lnTo>
                    <a:lnTo>
                      <a:pt x="732" y="224"/>
                    </a:lnTo>
                    <a:lnTo>
                      <a:pt x="690" y="174"/>
                    </a:lnTo>
                    <a:lnTo>
                      <a:pt x="620" y="176"/>
                    </a:lnTo>
                    <a:lnTo>
                      <a:pt x="618" y="113"/>
                    </a:lnTo>
                    <a:lnTo>
                      <a:pt x="462" y="122"/>
                    </a:lnTo>
                    <a:lnTo>
                      <a:pt x="419" y="80"/>
                    </a:lnTo>
                    <a:lnTo>
                      <a:pt x="401" y="68"/>
                    </a:lnTo>
                    <a:lnTo>
                      <a:pt x="359" y="171"/>
                    </a:lnTo>
                    <a:lnTo>
                      <a:pt x="300" y="0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19" name="Freeform 67"/>
              <p:cNvSpPr>
                <a:spLocks noChangeAspect="1"/>
              </p:cNvSpPr>
              <p:nvPr/>
            </p:nvSpPr>
            <p:spPr bwMode="auto">
              <a:xfrm>
                <a:off x="10910" y="1838"/>
                <a:ext cx="225" cy="251"/>
              </a:xfrm>
              <a:custGeom>
                <a:avLst/>
                <a:gdLst>
                  <a:gd name="T0" fmla="*/ 173 w 673"/>
                  <a:gd name="T1" fmla="*/ 0 h 753"/>
                  <a:gd name="T2" fmla="*/ 273 w 673"/>
                  <a:gd name="T3" fmla="*/ 16 h 753"/>
                  <a:gd name="T4" fmla="*/ 264 w 673"/>
                  <a:gd name="T5" fmla="*/ 58 h 753"/>
                  <a:gd name="T6" fmla="*/ 217 w 673"/>
                  <a:gd name="T7" fmla="*/ 110 h 753"/>
                  <a:gd name="T8" fmla="*/ 226 w 673"/>
                  <a:gd name="T9" fmla="*/ 151 h 753"/>
                  <a:gd name="T10" fmla="*/ 303 w 673"/>
                  <a:gd name="T11" fmla="*/ 210 h 753"/>
                  <a:gd name="T12" fmla="*/ 470 w 673"/>
                  <a:gd name="T13" fmla="*/ 273 h 753"/>
                  <a:gd name="T14" fmla="*/ 504 w 673"/>
                  <a:gd name="T15" fmla="*/ 320 h 753"/>
                  <a:gd name="T16" fmla="*/ 562 w 673"/>
                  <a:gd name="T17" fmla="*/ 489 h 753"/>
                  <a:gd name="T18" fmla="*/ 673 w 673"/>
                  <a:gd name="T19" fmla="*/ 749 h 753"/>
                  <a:gd name="T20" fmla="*/ 544 w 673"/>
                  <a:gd name="T21" fmla="*/ 753 h 753"/>
                  <a:gd name="T22" fmla="*/ 551 w 673"/>
                  <a:gd name="T23" fmla="*/ 646 h 753"/>
                  <a:gd name="T24" fmla="*/ 455 w 673"/>
                  <a:gd name="T25" fmla="*/ 650 h 753"/>
                  <a:gd name="T26" fmla="*/ 443 w 673"/>
                  <a:gd name="T27" fmla="*/ 576 h 753"/>
                  <a:gd name="T28" fmla="*/ 336 w 673"/>
                  <a:gd name="T29" fmla="*/ 580 h 753"/>
                  <a:gd name="T30" fmla="*/ 294 w 673"/>
                  <a:gd name="T31" fmla="*/ 530 h 753"/>
                  <a:gd name="T32" fmla="*/ 224 w 673"/>
                  <a:gd name="T33" fmla="*/ 530 h 753"/>
                  <a:gd name="T34" fmla="*/ 224 w 673"/>
                  <a:gd name="T35" fmla="*/ 466 h 753"/>
                  <a:gd name="T36" fmla="*/ 116 w 673"/>
                  <a:gd name="T37" fmla="*/ 471 h 753"/>
                  <a:gd name="T38" fmla="*/ 66 w 673"/>
                  <a:gd name="T39" fmla="*/ 476 h 753"/>
                  <a:gd name="T40" fmla="*/ 0 w 673"/>
                  <a:gd name="T41" fmla="*/ 422 h 753"/>
                  <a:gd name="T42" fmla="*/ 37 w 673"/>
                  <a:gd name="T43" fmla="*/ 338 h 753"/>
                  <a:gd name="T44" fmla="*/ 109 w 673"/>
                  <a:gd name="T45" fmla="*/ 254 h 753"/>
                  <a:gd name="T46" fmla="*/ 96 w 673"/>
                  <a:gd name="T47" fmla="*/ 88 h 753"/>
                  <a:gd name="T48" fmla="*/ 173 w 673"/>
                  <a:gd name="T49" fmla="*/ 0 h 7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73" h="753">
                    <a:moveTo>
                      <a:pt x="173" y="0"/>
                    </a:moveTo>
                    <a:lnTo>
                      <a:pt x="273" y="16"/>
                    </a:lnTo>
                    <a:lnTo>
                      <a:pt x="264" y="58"/>
                    </a:lnTo>
                    <a:lnTo>
                      <a:pt x="217" y="110"/>
                    </a:lnTo>
                    <a:lnTo>
                      <a:pt x="226" y="151"/>
                    </a:lnTo>
                    <a:lnTo>
                      <a:pt x="303" y="210"/>
                    </a:lnTo>
                    <a:lnTo>
                      <a:pt x="470" y="273"/>
                    </a:lnTo>
                    <a:lnTo>
                      <a:pt x="504" y="320"/>
                    </a:lnTo>
                    <a:lnTo>
                      <a:pt x="562" y="489"/>
                    </a:lnTo>
                    <a:lnTo>
                      <a:pt x="673" y="749"/>
                    </a:lnTo>
                    <a:lnTo>
                      <a:pt x="544" y="753"/>
                    </a:lnTo>
                    <a:lnTo>
                      <a:pt x="551" y="646"/>
                    </a:lnTo>
                    <a:lnTo>
                      <a:pt x="455" y="650"/>
                    </a:lnTo>
                    <a:lnTo>
                      <a:pt x="443" y="576"/>
                    </a:lnTo>
                    <a:lnTo>
                      <a:pt x="336" y="580"/>
                    </a:lnTo>
                    <a:lnTo>
                      <a:pt x="294" y="530"/>
                    </a:lnTo>
                    <a:lnTo>
                      <a:pt x="224" y="530"/>
                    </a:lnTo>
                    <a:lnTo>
                      <a:pt x="224" y="466"/>
                    </a:lnTo>
                    <a:lnTo>
                      <a:pt x="116" y="471"/>
                    </a:lnTo>
                    <a:lnTo>
                      <a:pt x="66" y="476"/>
                    </a:lnTo>
                    <a:lnTo>
                      <a:pt x="0" y="422"/>
                    </a:lnTo>
                    <a:lnTo>
                      <a:pt x="37" y="338"/>
                    </a:lnTo>
                    <a:lnTo>
                      <a:pt x="109" y="254"/>
                    </a:lnTo>
                    <a:lnTo>
                      <a:pt x="96" y="88"/>
                    </a:lnTo>
                    <a:lnTo>
                      <a:pt x="173" y="0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20" name="Freeform 68"/>
              <p:cNvSpPr>
                <a:spLocks noChangeAspect="1"/>
              </p:cNvSpPr>
              <p:nvPr/>
            </p:nvSpPr>
            <p:spPr bwMode="auto">
              <a:xfrm>
                <a:off x="10967" y="1706"/>
                <a:ext cx="226" cy="425"/>
              </a:xfrm>
              <a:custGeom>
                <a:avLst/>
                <a:gdLst>
                  <a:gd name="T0" fmla="*/ 0 w 679"/>
                  <a:gd name="T1" fmla="*/ 392 h 1276"/>
                  <a:gd name="T2" fmla="*/ 103 w 679"/>
                  <a:gd name="T3" fmla="*/ 411 h 1276"/>
                  <a:gd name="T4" fmla="*/ 94 w 679"/>
                  <a:gd name="T5" fmla="*/ 455 h 1276"/>
                  <a:gd name="T6" fmla="*/ 47 w 679"/>
                  <a:gd name="T7" fmla="*/ 507 h 1276"/>
                  <a:gd name="T8" fmla="*/ 56 w 679"/>
                  <a:gd name="T9" fmla="*/ 544 h 1276"/>
                  <a:gd name="T10" fmla="*/ 124 w 679"/>
                  <a:gd name="T11" fmla="*/ 600 h 1276"/>
                  <a:gd name="T12" fmla="*/ 280 w 679"/>
                  <a:gd name="T13" fmla="*/ 661 h 1276"/>
                  <a:gd name="T14" fmla="*/ 323 w 679"/>
                  <a:gd name="T15" fmla="*/ 691 h 1276"/>
                  <a:gd name="T16" fmla="*/ 383 w 679"/>
                  <a:gd name="T17" fmla="*/ 857 h 1276"/>
                  <a:gd name="T18" fmla="*/ 506 w 679"/>
                  <a:gd name="T19" fmla="*/ 1149 h 1276"/>
                  <a:gd name="T20" fmla="*/ 616 w 679"/>
                  <a:gd name="T21" fmla="*/ 1276 h 1276"/>
                  <a:gd name="T22" fmla="*/ 679 w 679"/>
                  <a:gd name="T23" fmla="*/ 979 h 1276"/>
                  <a:gd name="T24" fmla="*/ 598 w 679"/>
                  <a:gd name="T25" fmla="*/ 966 h 1276"/>
                  <a:gd name="T26" fmla="*/ 558 w 679"/>
                  <a:gd name="T27" fmla="*/ 911 h 1276"/>
                  <a:gd name="T28" fmla="*/ 507 w 679"/>
                  <a:gd name="T29" fmla="*/ 923 h 1276"/>
                  <a:gd name="T30" fmla="*/ 491 w 679"/>
                  <a:gd name="T31" fmla="*/ 946 h 1276"/>
                  <a:gd name="T32" fmla="*/ 441 w 679"/>
                  <a:gd name="T33" fmla="*/ 948 h 1276"/>
                  <a:gd name="T34" fmla="*/ 393 w 679"/>
                  <a:gd name="T35" fmla="*/ 832 h 1276"/>
                  <a:gd name="T36" fmla="*/ 442 w 679"/>
                  <a:gd name="T37" fmla="*/ 702 h 1276"/>
                  <a:gd name="T38" fmla="*/ 372 w 679"/>
                  <a:gd name="T39" fmla="*/ 728 h 1276"/>
                  <a:gd name="T40" fmla="*/ 359 w 679"/>
                  <a:gd name="T41" fmla="*/ 490 h 1276"/>
                  <a:gd name="T42" fmla="*/ 437 w 679"/>
                  <a:gd name="T43" fmla="*/ 295 h 1276"/>
                  <a:gd name="T44" fmla="*/ 549 w 679"/>
                  <a:gd name="T45" fmla="*/ 306 h 1276"/>
                  <a:gd name="T46" fmla="*/ 598 w 679"/>
                  <a:gd name="T47" fmla="*/ 252 h 1276"/>
                  <a:gd name="T48" fmla="*/ 481 w 679"/>
                  <a:gd name="T49" fmla="*/ 217 h 1276"/>
                  <a:gd name="T50" fmla="*/ 479 w 679"/>
                  <a:gd name="T51" fmla="*/ 166 h 1276"/>
                  <a:gd name="T52" fmla="*/ 505 w 679"/>
                  <a:gd name="T53" fmla="*/ 126 h 1276"/>
                  <a:gd name="T54" fmla="*/ 483 w 679"/>
                  <a:gd name="T55" fmla="*/ 77 h 1276"/>
                  <a:gd name="T56" fmla="*/ 406 w 679"/>
                  <a:gd name="T57" fmla="*/ 86 h 1276"/>
                  <a:gd name="T58" fmla="*/ 365 w 679"/>
                  <a:gd name="T59" fmla="*/ 31 h 1276"/>
                  <a:gd name="T60" fmla="*/ 365 w 679"/>
                  <a:gd name="T61" fmla="*/ 0 h 1276"/>
                  <a:gd name="T62" fmla="*/ 210 w 679"/>
                  <a:gd name="T63" fmla="*/ 135 h 1276"/>
                  <a:gd name="T64" fmla="*/ 199 w 679"/>
                  <a:gd name="T65" fmla="*/ 147 h 1276"/>
                  <a:gd name="T66" fmla="*/ 66 w 679"/>
                  <a:gd name="T67" fmla="*/ 327 h 1276"/>
                  <a:gd name="T68" fmla="*/ 61 w 679"/>
                  <a:gd name="T69" fmla="*/ 313 h 1276"/>
                  <a:gd name="T70" fmla="*/ 0 w 679"/>
                  <a:gd name="T71" fmla="*/ 392 h 1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79" h="1276">
                    <a:moveTo>
                      <a:pt x="0" y="392"/>
                    </a:moveTo>
                    <a:lnTo>
                      <a:pt x="103" y="411"/>
                    </a:lnTo>
                    <a:lnTo>
                      <a:pt x="94" y="455"/>
                    </a:lnTo>
                    <a:lnTo>
                      <a:pt x="47" y="507"/>
                    </a:lnTo>
                    <a:lnTo>
                      <a:pt x="56" y="544"/>
                    </a:lnTo>
                    <a:lnTo>
                      <a:pt x="124" y="600"/>
                    </a:lnTo>
                    <a:lnTo>
                      <a:pt x="280" y="661"/>
                    </a:lnTo>
                    <a:lnTo>
                      <a:pt x="323" y="691"/>
                    </a:lnTo>
                    <a:lnTo>
                      <a:pt x="383" y="857"/>
                    </a:lnTo>
                    <a:lnTo>
                      <a:pt x="506" y="1149"/>
                    </a:lnTo>
                    <a:lnTo>
                      <a:pt x="616" y="1276"/>
                    </a:lnTo>
                    <a:lnTo>
                      <a:pt x="679" y="979"/>
                    </a:lnTo>
                    <a:lnTo>
                      <a:pt x="598" y="966"/>
                    </a:lnTo>
                    <a:lnTo>
                      <a:pt x="558" y="911"/>
                    </a:lnTo>
                    <a:lnTo>
                      <a:pt x="507" y="923"/>
                    </a:lnTo>
                    <a:lnTo>
                      <a:pt x="491" y="946"/>
                    </a:lnTo>
                    <a:lnTo>
                      <a:pt x="441" y="948"/>
                    </a:lnTo>
                    <a:lnTo>
                      <a:pt x="393" y="832"/>
                    </a:lnTo>
                    <a:lnTo>
                      <a:pt x="442" y="702"/>
                    </a:lnTo>
                    <a:lnTo>
                      <a:pt x="372" y="728"/>
                    </a:lnTo>
                    <a:lnTo>
                      <a:pt x="359" y="490"/>
                    </a:lnTo>
                    <a:lnTo>
                      <a:pt x="437" y="295"/>
                    </a:lnTo>
                    <a:lnTo>
                      <a:pt x="549" y="306"/>
                    </a:lnTo>
                    <a:lnTo>
                      <a:pt x="598" y="252"/>
                    </a:lnTo>
                    <a:lnTo>
                      <a:pt x="481" y="217"/>
                    </a:lnTo>
                    <a:lnTo>
                      <a:pt x="479" y="166"/>
                    </a:lnTo>
                    <a:lnTo>
                      <a:pt x="505" y="126"/>
                    </a:lnTo>
                    <a:lnTo>
                      <a:pt x="483" y="77"/>
                    </a:lnTo>
                    <a:lnTo>
                      <a:pt x="406" y="86"/>
                    </a:lnTo>
                    <a:lnTo>
                      <a:pt x="365" y="31"/>
                    </a:lnTo>
                    <a:lnTo>
                      <a:pt x="365" y="0"/>
                    </a:lnTo>
                    <a:lnTo>
                      <a:pt x="210" y="135"/>
                    </a:lnTo>
                    <a:lnTo>
                      <a:pt x="199" y="147"/>
                    </a:lnTo>
                    <a:lnTo>
                      <a:pt x="66" y="327"/>
                    </a:lnTo>
                    <a:lnTo>
                      <a:pt x="61" y="313"/>
                    </a:lnTo>
                    <a:lnTo>
                      <a:pt x="0" y="392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21" name="Freeform 69"/>
              <p:cNvSpPr>
                <a:spLocks noChangeAspect="1"/>
              </p:cNvSpPr>
              <p:nvPr/>
            </p:nvSpPr>
            <p:spPr bwMode="auto">
              <a:xfrm>
                <a:off x="10815" y="1844"/>
                <a:ext cx="132" cy="169"/>
              </a:xfrm>
              <a:custGeom>
                <a:avLst/>
                <a:gdLst>
                  <a:gd name="T0" fmla="*/ 384 w 395"/>
                  <a:gd name="T1" fmla="*/ 66 h 507"/>
                  <a:gd name="T2" fmla="*/ 395 w 395"/>
                  <a:gd name="T3" fmla="*/ 232 h 507"/>
                  <a:gd name="T4" fmla="*/ 321 w 395"/>
                  <a:gd name="T5" fmla="*/ 313 h 507"/>
                  <a:gd name="T6" fmla="*/ 251 w 395"/>
                  <a:gd name="T7" fmla="*/ 507 h 507"/>
                  <a:gd name="T8" fmla="*/ 181 w 395"/>
                  <a:gd name="T9" fmla="*/ 313 h 507"/>
                  <a:gd name="T10" fmla="*/ 137 w 395"/>
                  <a:gd name="T11" fmla="*/ 255 h 507"/>
                  <a:gd name="T12" fmla="*/ 76 w 395"/>
                  <a:gd name="T13" fmla="*/ 239 h 507"/>
                  <a:gd name="T14" fmla="*/ 55 w 395"/>
                  <a:gd name="T15" fmla="*/ 169 h 507"/>
                  <a:gd name="T16" fmla="*/ 20 w 395"/>
                  <a:gd name="T17" fmla="*/ 180 h 507"/>
                  <a:gd name="T18" fmla="*/ 0 w 395"/>
                  <a:gd name="T19" fmla="*/ 133 h 507"/>
                  <a:gd name="T20" fmla="*/ 2 w 395"/>
                  <a:gd name="T21" fmla="*/ 94 h 507"/>
                  <a:gd name="T22" fmla="*/ 36 w 395"/>
                  <a:gd name="T23" fmla="*/ 120 h 507"/>
                  <a:gd name="T24" fmla="*/ 104 w 395"/>
                  <a:gd name="T25" fmla="*/ 126 h 507"/>
                  <a:gd name="T26" fmla="*/ 93 w 395"/>
                  <a:gd name="T27" fmla="*/ 0 h 507"/>
                  <a:gd name="T28" fmla="*/ 181 w 395"/>
                  <a:gd name="T29" fmla="*/ 3 h 507"/>
                  <a:gd name="T30" fmla="*/ 239 w 395"/>
                  <a:gd name="T31" fmla="*/ 24 h 507"/>
                  <a:gd name="T32" fmla="*/ 270 w 395"/>
                  <a:gd name="T33" fmla="*/ 57 h 507"/>
                  <a:gd name="T34" fmla="*/ 356 w 395"/>
                  <a:gd name="T35" fmla="*/ 79 h 507"/>
                  <a:gd name="T36" fmla="*/ 384 w 395"/>
                  <a:gd name="T37" fmla="*/ 66 h 5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95" h="507">
                    <a:moveTo>
                      <a:pt x="384" y="66"/>
                    </a:moveTo>
                    <a:lnTo>
                      <a:pt x="395" y="232"/>
                    </a:lnTo>
                    <a:lnTo>
                      <a:pt x="321" y="313"/>
                    </a:lnTo>
                    <a:lnTo>
                      <a:pt x="251" y="507"/>
                    </a:lnTo>
                    <a:lnTo>
                      <a:pt x="181" y="313"/>
                    </a:lnTo>
                    <a:lnTo>
                      <a:pt x="137" y="255"/>
                    </a:lnTo>
                    <a:lnTo>
                      <a:pt x="76" y="239"/>
                    </a:lnTo>
                    <a:lnTo>
                      <a:pt x="55" y="169"/>
                    </a:lnTo>
                    <a:lnTo>
                      <a:pt x="20" y="180"/>
                    </a:lnTo>
                    <a:lnTo>
                      <a:pt x="0" y="133"/>
                    </a:lnTo>
                    <a:lnTo>
                      <a:pt x="2" y="94"/>
                    </a:lnTo>
                    <a:lnTo>
                      <a:pt x="36" y="120"/>
                    </a:lnTo>
                    <a:lnTo>
                      <a:pt x="104" y="126"/>
                    </a:lnTo>
                    <a:lnTo>
                      <a:pt x="93" y="0"/>
                    </a:lnTo>
                    <a:lnTo>
                      <a:pt x="181" y="3"/>
                    </a:lnTo>
                    <a:lnTo>
                      <a:pt x="239" y="24"/>
                    </a:lnTo>
                    <a:lnTo>
                      <a:pt x="270" y="57"/>
                    </a:lnTo>
                    <a:lnTo>
                      <a:pt x="356" y="79"/>
                    </a:lnTo>
                    <a:lnTo>
                      <a:pt x="384" y="66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22" name="Freeform 70"/>
              <p:cNvSpPr>
                <a:spLocks noChangeAspect="1"/>
              </p:cNvSpPr>
              <p:nvPr/>
            </p:nvSpPr>
            <p:spPr bwMode="auto">
              <a:xfrm>
                <a:off x="10865" y="1680"/>
                <a:ext cx="122" cy="191"/>
              </a:xfrm>
              <a:custGeom>
                <a:avLst/>
                <a:gdLst>
                  <a:gd name="T0" fmla="*/ 205 w 366"/>
                  <a:gd name="T1" fmla="*/ 0 h 573"/>
                  <a:gd name="T2" fmla="*/ 140 w 366"/>
                  <a:gd name="T3" fmla="*/ 23 h 573"/>
                  <a:gd name="T4" fmla="*/ 142 w 366"/>
                  <a:gd name="T5" fmla="*/ 74 h 573"/>
                  <a:gd name="T6" fmla="*/ 102 w 366"/>
                  <a:gd name="T7" fmla="*/ 81 h 573"/>
                  <a:gd name="T8" fmla="*/ 170 w 366"/>
                  <a:gd name="T9" fmla="*/ 95 h 573"/>
                  <a:gd name="T10" fmla="*/ 161 w 366"/>
                  <a:gd name="T11" fmla="*/ 151 h 573"/>
                  <a:gd name="T12" fmla="*/ 114 w 366"/>
                  <a:gd name="T13" fmla="*/ 165 h 573"/>
                  <a:gd name="T14" fmla="*/ 172 w 366"/>
                  <a:gd name="T15" fmla="*/ 161 h 573"/>
                  <a:gd name="T16" fmla="*/ 156 w 366"/>
                  <a:gd name="T17" fmla="*/ 208 h 573"/>
                  <a:gd name="T18" fmla="*/ 135 w 366"/>
                  <a:gd name="T19" fmla="*/ 231 h 573"/>
                  <a:gd name="T20" fmla="*/ 70 w 366"/>
                  <a:gd name="T21" fmla="*/ 228 h 573"/>
                  <a:gd name="T22" fmla="*/ 0 w 366"/>
                  <a:gd name="T23" fmla="*/ 343 h 573"/>
                  <a:gd name="T24" fmla="*/ 77 w 366"/>
                  <a:gd name="T25" fmla="*/ 388 h 573"/>
                  <a:gd name="T26" fmla="*/ 30 w 366"/>
                  <a:gd name="T27" fmla="*/ 497 h 573"/>
                  <a:gd name="T28" fmla="*/ 86 w 366"/>
                  <a:gd name="T29" fmla="*/ 514 h 573"/>
                  <a:gd name="T30" fmla="*/ 119 w 366"/>
                  <a:gd name="T31" fmla="*/ 551 h 573"/>
                  <a:gd name="T32" fmla="*/ 165 w 366"/>
                  <a:gd name="T33" fmla="*/ 567 h 573"/>
                  <a:gd name="T34" fmla="*/ 208 w 366"/>
                  <a:gd name="T35" fmla="*/ 573 h 573"/>
                  <a:gd name="T36" fmla="*/ 235 w 366"/>
                  <a:gd name="T37" fmla="*/ 564 h 573"/>
                  <a:gd name="T38" fmla="*/ 366 w 366"/>
                  <a:gd name="T39" fmla="*/ 397 h 573"/>
                  <a:gd name="T40" fmla="*/ 205 w 366"/>
                  <a:gd name="T41" fmla="*/ 0 h 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66" h="573">
                    <a:moveTo>
                      <a:pt x="205" y="0"/>
                    </a:moveTo>
                    <a:lnTo>
                      <a:pt x="140" y="23"/>
                    </a:lnTo>
                    <a:lnTo>
                      <a:pt x="142" y="74"/>
                    </a:lnTo>
                    <a:lnTo>
                      <a:pt x="102" y="81"/>
                    </a:lnTo>
                    <a:lnTo>
                      <a:pt x="170" y="95"/>
                    </a:lnTo>
                    <a:lnTo>
                      <a:pt x="161" y="151"/>
                    </a:lnTo>
                    <a:lnTo>
                      <a:pt x="114" y="165"/>
                    </a:lnTo>
                    <a:lnTo>
                      <a:pt x="172" y="161"/>
                    </a:lnTo>
                    <a:lnTo>
                      <a:pt x="156" y="208"/>
                    </a:lnTo>
                    <a:lnTo>
                      <a:pt x="135" y="231"/>
                    </a:lnTo>
                    <a:lnTo>
                      <a:pt x="70" y="228"/>
                    </a:lnTo>
                    <a:lnTo>
                      <a:pt x="0" y="343"/>
                    </a:lnTo>
                    <a:lnTo>
                      <a:pt x="77" y="388"/>
                    </a:lnTo>
                    <a:lnTo>
                      <a:pt x="30" y="497"/>
                    </a:lnTo>
                    <a:lnTo>
                      <a:pt x="86" y="514"/>
                    </a:lnTo>
                    <a:lnTo>
                      <a:pt x="119" y="551"/>
                    </a:lnTo>
                    <a:lnTo>
                      <a:pt x="165" y="567"/>
                    </a:lnTo>
                    <a:lnTo>
                      <a:pt x="208" y="573"/>
                    </a:lnTo>
                    <a:lnTo>
                      <a:pt x="235" y="564"/>
                    </a:lnTo>
                    <a:lnTo>
                      <a:pt x="366" y="397"/>
                    </a:lnTo>
                    <a:lnTo>
                      <a:pt x="205" y="0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23" name="Freeform 71"/>
              <p:cNvSpPr>
                <a:spLocks noChangeAspect="1"/>
              </p:cNvSpPr>
              <p:nvPr/>
            </p:nvSpPr>
            <p:spPr bwMode="auto">
              <a:xfrm>
                <a:off x="10934" y="1654"/>
                <a:ext cx="101" cy="160"/>
              </a:xfrm>
              <a:custGeom>
                <a:avLst/>
                <a:gdLst>
                  <a:gd name="T0" fmla="*/ 107 w 301"/>
                  <a:gd name="T1" fmla="*/ 0 h 479"/>
                  <a:gd name="T2" fmla="*/ 0 w 301"/>
                  <a:gd name="T3" fmla="*/ 77 h 479"/>
                  <a:gd name="T4" fmla="*/ 163 w 301"/>
                  <a:gd name="T5" fmla="*/ 479 h 479"/>
                  <a:gd name="T6" fmla="*/ 301 w 301"/>
                  <a:gd name="T7" fmla="*/ 289 h 479"/>
                  <a:gd name="T8" fmla="*/ 263 w 301"/>
                  <a:gd name="T9" fmla="*/ 228 h 479"/>
                  <a:gd name="T10" fmla="*/ 150 w 301"/>
                  <a:gd name="T11" fmla="*/ 190 h 479"/>
                  <a:gd name="T12" fmla="*/ 158 w 301"/>
                  <a:gd name="T13" fmla="*/ 102 h 479"/>
                  <a:gd name="T14" fmla="*/ 123 w 301"/>
                  <a:gd name="T15" fmla="*/ 62 h 479"/>
                  <a:gd name="T16" fmla="*/ 120 w 301"/>
                  <a:gd name="T17" fmla="*/ 15 h 479"/>
                  <a:gd name="T18" fmla="*/ 107 w 301"/>
                  <a:gd name="T19" fmla="*/ 0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1" h="479">
                    <a:moveTo>
                      <a:pt x="107" y="0"/>
                    </a:moveTo>
                    <a:lnTo>
                      <a:pt x="0" y="77"/>
                    </a:lnTo>
                    <a:lnTo>
                      <a:pt x="163" y="479"/>
                    </a:lnTo>
                    <a:lnTo>
                      <a:pt x="301" y="289"/>
                    </a:lnTo>
                    <a:lnTo>
                      <a:pt x="263" y="228"/>
                    </a:lnTo>
                    <a:lnTo>
                      <a:pt x="150" y="190"/>
                    </a:lnTo>
                    <a:lnTo>
                      <a:pt x="158" y="102"/>
                    </a:lnTo>
                    <a:lnTo>
                      <a:pt x="123" y="62"/>
                    </a:lnTo>
                    <a:lnTo>
                      <a:pt x="120" y="15"/>
                    </a:lnTo>
                    <a:lnTo>
                      <a:pt x="107" y="0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24" name="Freeform 72"/>
              <p:cNvSpPr>
                <a:spLocks noChangeAspect="1"/>
              </p:cNvSpPr>
              <p:nvPr/>
            </p:nvSpPr>
            <p:spPr bwMode="auto">
              <a:xfrm>
                <a:off x="11605" y="1474"/>
                <a:ext cx="135" cy="94"/>
              </a:xfrm>
              <a:custGeom>
                <a:avLst/>
                <a:gdLst>
                  <a:gd name="T0" fmla="*/ 404 w 404"/>
                  <a:gd name="T1" fmla="*/ 49 h 284"/>
                  <a:gd name="T2" fmla="*/ 366 w 404"/>
                  <a:gd name="T3" fmla="*/ 184 h 284"/>
                  <a:gd name="T4" fmla="*/ 274 w 404"/>
                  <a:gd name="T5" fmla="*/ 169 h 284"/>
                  <a:gd name="T6" fmla="*/ 292 w 404"/>
                  <a:gd name="T7" fmla="*/ 284 h 284"/>
                  <a:gd name="T8" fmla="*/ 0 w 404"/>
                  <a:gd name="T9" fmla="*/ 230 h 284"/>
                  <a:gd name="T10" fmla="*/ 28 w 404"/>
                  <a:gd name="T11" fmla="*/ 161 h 284"/>
                  <a:gd name="T12" fmla="*/ 217 w 404"/>
                  <a:gd name="T13" fmla="*/ 2 h 284"/>
                  <a:gd name="T14" fmla="*/ 259 w 404"/>
                  <a:gd name="T15" fmla="*/ 0 h 284"/>
                  <a:gd name="T16" fmla="*/ 348 w 404"/>
                  <a:gd name="T17" fmla="*/ 49 h 284"/>
                  <a:gd name="T18" fmla="*/ 404 w 404"/>
                  <a:gd name="T19" fmla="*/ 49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4" h="284">
                    <a:moveTo>
                      <a:pt x="404" y="49"/>
                    </a:moveTo>
                    <a:lnTo>
                      <a:pt x="366" y="184"/>
                    </a:lnTo>
                    <a:lnTo>
                      <a:pt x="274" y="169"/>
                    </a:lnTo>
                    <a:lnTo>
                      <a:pt x="292" y="284"/>
                    </a:lnTo>
                    <a:lnTo>
                      <a:pt x="0" y="230"/>
                    </a:lnTo>
                    <a:lnTo>
                      <a:pt x="28" y="161"/>
                    </a:lnTo>
                    <a:lnTo>
                      <a:pt x="217" y="2"/>
                    </a:lnTo>
                    <a:lnTo>
                      <a:pt x="259" y="0"/>
                    </a:lnTo>
                    <a:lnTo>
                      <a:pt x="348" y="49"/>
                    </a:lnTo>
                    <a:lnTo>
                      <a:pt x="404" y="49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25" name="Freeform 73"/>
              <p:cNvSpPr>
                <a:spLocks noChangeAspect="1"/>
              </p:cNvSpPr>
              <p:nvPr/>
            </p:nvSpPr>
            <p:spPr bwMode="auto">
              <a:xfrm>
                <a:off x="12051" y="1889"/>
                <a:ext cx="225" cy="159"/>
              </a:xfrm>
              <a:custGeom>
                <a:avLst/>
                <a:gdLst>
                  <a:gd name="T0" fmla="*/ 495 w 674"/>
                  <a:gd name="T1" fmla="*/ 0 h 475"/>
                  <a:gd name="T2" fmla="*/ 508 w 674"/>
                  <a:gd name="T3" fmla="*/ 9 h 475"/>
                  <a:gd name="T4" fmla="*/ 578 w 674"/>
                  <a:gd name="T5" fmla="*/ 9 h 475"/>
                  <a:gd name="T6" fmla="*/ 672 w 674"/>
                  <a:gd name="T7" fmla="*/ 61 h 475"/>
                  <a:gd name="T8" fmla="*/ 674 w 674"/>
                  <a:gd name="T9" fmla="*/ 98 h 475"/>
                  <a:gd name="T10" fmla="*/ 616 w 674"/>
                  <a:gd name="T11" fmla="*/ 145 h 475"/>
                  <a:gd name="T12" fmla="*/ 641 w 674"/>
                  <a:gd name="T13" fmla="*/ 238 h 475"/>
                  <a:gd name="T14" fmla="*/ 582 w 674"/>
                  <a:gd name="T15" fmla="*/ 365 h 475"/>
                  <a:gd name="T16" fmla="*/ 486 w 674"/>
                  <a:gd name="T17" fmla="*/ 340 h 475"/>
                  <a:gd name="T18" fmla="*/ 360 w 674"/>
                  <a:gd name="T19" fmla="*/ 475 h 475"/>
                  <a:gd name="T20" fmla="*/ 184 w 674"/>
                  <a:gd name="T21" fmla="*/ 447 h 475"/>
                  <a:gd name="T22" fmla="*/ 141 w 674"/>
                  <a:gd name="T23" fmla="*/ 412 h 475"/>
                  <a:gd name="T24" fmla="*/ 16 w 674"/>
                  <a:gd name="T25" fmla="*/ 425 h 475"/>
                  <a:gd name="T26" fmla="*/ 2 w 674"/>
                  <a:gd name="T27" fmla="*/ 384 h 475"/>
                  <a:gd name="T28" fmla="*/ 43 w 674"/>
                  <a:gd name="T29" fmla="*/ 272 h 475"/>
                  <a:gd name="T30" fmla="*/ 20 w 674"/>
                  <a:gd name="T31" fmla="*/ 233 h 475"/>
                  <a:gd name="T32" fmla="*/ 0 w 674"/>
                  <a:gd name="T33" fmla="*/ 117 h 475"/>
                  <a:gd name="T34" fmla="*/ 74 w 674"/>
                  <a:gd name="T35" fmla="*/ 58 h 475"/>
                  <a:gd name="T36" fmla="*/ 68 w 674"/>
                  <a:gd name="T37" fmla="*/ 31 h 475"/>
                  <a:gd name="T38" fmla="*/ 93 w 674"/>
                  <a:gd name="T39" fmla="*/ 5 h 475"/>
                  <a:gd name="T40" fmla="*/ 230 w 674"/>
                  <a:gd name="T41" fmla="*/ 50 h 475"/>
                  <a:gd name="T42" fmla="*/ 309 w 674"/>
                  <a:gd name="T43" fmla="*/ 54 h 475"/>
                  <a:gd name="T44" fmla="*/ 318 w 674"/>
                  <a:gd name="T45" fmla="*/ 30 h 475"/>
                  <a:gd name="T46" fmla="*/ 486 w 674"/>
                  <a:gd name="T47" fmla="*/ 30 h 475"/>
                  <a:gd name="T48" fmla="*/ 495 w 674"/>
                  <a:gd name="T49" fmla="*/ 0 h 4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74" h="475">
                    <a:moveTo>
                      <a:pt x="495" y="0"/>
                    </a:moveTo>
                    <a:lnTo>
                      <a:pt x="508" y="9"/>
                    </a:lnTo>
                    <a:lnTo>
                      <a:pt x="578" y="9"/>
                    </a:lnTo>
                    <a:lnTo>
                      <a:pt x="672" y="61"/>
                    </a:lnTo>
                    <a:lnTo>
                      <a:pt x="674" y="98"/>
                    </a:lnTo>
                    <a:lnTo>
                      <a:pt x="616" y="145"/>
                    </a:lnTo>
                    <a:lnTo>
                      <a:pt x="641" y="238"/>
                    </a:lnTo>
                    <a:lnTo>
                      <a:pt x="582" y="365"/>
                    </a:lnTo>
                    <a:lnTo>
                      <a:pt x="486" y="340"/>
                    </a:lnTo>
                    <a:lnTo>
                      <a:pt x="360" y="475"/>
                    </a:lnTo>
                    <a:lnTo>
                      <a:pt x="184" y="447"/>
                    </a:lnTo>
                    <a:lnTo>
                      <a:pt x="141" y="412"/>
                    </a:lnTo>
                    <a:lnTo>
                      <a:pt x="16" y="425"/>
                    </a:lnTo>
                    <a:lnTo>
                      <a:pt x="2" y="384"/>
                    </a:lnTo>
                    <a:lnTo>
                      <a:pt x="43" y="272"/>
                    </a:lnTo>
                    <a:lnTo>
                      <a:pt x="20" y="233"/>
                    </a:lnTo>
                    <a:lnTo>
                      <a:pt x="0" y="117"/>
                    </a:lnTo>
                    <a:lnTo>
                      <a:pt x="74" y="58"/>
                    </a:lnTo>
                    <a:lnTo>
                      <a:pt x="68" y="31"/>
                    </a:lnTo>
                    <a:lnTo>
                      <a:pt x="93" y="5"/>
                    </a:lnTo>
                    <a:lnTo>
                      <a:pt x="230" y="50"/>
                    </a:lnTo>
                    <a:lnTo>
                      <a:pt x="309" y="54"/>
                    </a:lnTo>
                    <a:lnTo>
                      <a:pt x="318" y="30"/>
                    </a:lnTo>
                    <a:lnTo>
                      <a:pt x="486" y="30"/>
                    </a:lnTo>
                    <a:lnTo>
                      <a:pt x="495" y="0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26" name="Freeform 74"/>
              <p:cNvSpPr>
                <a:spLocks noChangeAspect="1"/>
              </p:cNvSpPr>
              <p:nvPr/>
            </p:nvSpPr>
            <p:spPr bwMode="auto">
              <a:xfrm>
                <a:off x="11621" y="1574"/>
                <a:ext cx="594" cy="556"/>
              </a:xfrm>
              <a:custGeom>
                <a:avLst/>
                <a:gdLst>
                  <a:gd name="T0" fmla="*/ 703 w 1784"/>
                  <a:gd name="T1" fmla="*/ 0 h 1668"/>
                  <a:gd name="T2" fmla="*/ 658 w 1784"/>
                  <a:gd name="T3" fmla="*/ 48 h 1668"/>
                  <a:gd name="T4" fmla="*/ 652 w 1784"/>
                  <a:gd name="T5" fmla="*/ 154 h 1668"/>
                  <a:gd name="T6" fmla="*/ 590 w 1784"/>
                  <a:gd name="T7" fmla="*/ 283 h 1668"/>
                  <a:gd name="T8" fmla="*/ 508 w 1784"/>
                  <a:gd name="T9" fmla="*/ 291 h 1668"/>
                  <a:gd name="T10" fmla="*/ 431 w 1784"/>
                  <a:gd name="T11" fmla="*/ 335 h 1668"/>
                  <a:gd name="T12" fmla="*/ 396 w 1784"/>
                  <a:gd name="T13" fmla="*/ 578 h 1668"/>
                  <a:gd name="T14" fmla="*/ 363 w 1784"/>
                  <a:gd name="T15" fmla="*/ 835 h 1668"/>
                  <a:gd name="T16" fmla="*/ 304 w 1784"/>
                  <a:gd name="T17" fmla="*/ 963 h 1668"/>
                  <a:gd name="T18" fmla="*/ 222 w 1784"/>
                  <a:gd name="T19" fmla="*/ 1030 h 1668"/>
                  <a:gd name="T20" fmla="*/ 229 w 1784"/>
                  <a:gd name="T21" fmla="*/ 1061 h 1668"/>
                  <a:gd name="T22" fmla="*/ 176 w 1784"/>
                  <a:gd name="T23" fmla="*/ 1095 h 1668"/>
                  <a:gd name="T24" fmla="*/ 136 w 1784"/>
                  <a:gd name="T25" fmla="*/ 1070 h 1668"/>
                  <a:gd name="T26" fmla="*/ 101 w 1784"/>
                  <a:gd name="T27" fmla="*/ 1071 h 1668"/>
                  <a:gd name="T28" fmla="*/ 65 w 1784"/>
                  <a:gd name="T29" fmla="*/ 1257 h 1668"/>
                  <a:gd name="T30" fmla="*/ 1 w 1784"/>
                  <a:gd name="T31" fmla="*/ 1260 h 1668"/>
                  <a:gd name="T32" fmla="*/ 0 w 1784"/>
                  <a:gd name="T33" fmla="*/ 1289 h 1668"/>
                  <a:gd name="T34" fmla="*/ 64 w 1784"/>
                  <a:gd name="T35" fmla="*/ 1320 h 1668"/>
                  <a:gd name="T36" fmla="*/ 102 w 1784"/>
                  <a:gd name="T37" fmla="*/ 1318 h 1668"/>
                  <a:gd name="T38" fmla="*/ 253 w 1784"/>
                  <a:gd name="T39" fmla="*/ 1425 h 1668"/>
                  <a:gd name="T40" fmla="*/ 441 w 1784"/>
                  <a:gd name="T41" fmla="*/ 1538 h 1668"/>
                  <a:gd name="T42" fmla="*/ 588 w 1784"/>
                  <a:gd name="T43" fmla="*/ 1668 h 1668"/>
                  <a:gd name="T44" fmla="*/ 727 w 1784"/>
                  <a:gd name="T45" fmla="*/ 1638 h 1668"/>
                  <a:gd name="T46" fmla="*/ 747 w 1784"/>
                  <a:gd name="T47" fmla="*/ 1644 h 1668"/>
                  <a:gd name="T48" fmla="*/ 844 w 1784"/>
                  <a:gd name="T49" fmla="*/ 1645 h 1668"/>
                  <a:gd name="T50" fmla="*/ 842 w 1784"/>
                  <a:gd name="T51" fmla="*/ 1596 h 1668"/>
                  <a:gd name="T52" fmla="*/ 885 w 1784"/>
                  <a:gd name="T53" fmla="*/ 1580 h 1668"/>
                  <a:gd name="T54" fmla="*/ 914 w 1784"/>
                  <a:gd name="T55" fmla="*/ 1575 h 1668"/>
                  <a:gd name="T56" fmla="*/ 933 w 1784"/>
                  <a:gd name="T57" fmla="*/ 1586 h 1668"/>
                  <a:gd name="T58" fmla="*/ 1010 w 1784"/>
                  <a:gd name="T59" fmla="*/ 1589 h 1668"/>
                  <a:gd name="T60" fmla="*/ 1033 w 1784"/>
                  <a:gd name="T61" fmla="*/ 1570 h 1668"/>
                  <a:gd name="T62" fmla="*/ 1067 w 1784"/>
                  <a:gd name="T63" fmla="*/ 1577 h 1668"/>
                  <a:gd name="T64" fmla="*/ 1087 w 1784"/>
                  <a:gd name="T65" fmla="*/ 1593 h 1668"/>
                  <a:gd name="T66" fmla="*/ 1109 w 1784"/>
                  <a:gd name="T67" fmla="*/ 1597 h 1668"/>
                  <a:gd name="T68" fmla="*/ 1123 w 1784"/>
                  <a:gd name="T69" fmla="*/ 1582 h 1668"/>
                  <a:gd name="T70" fmla="*/ 1151 w 1784"/>
                  <a:gd name="T71" fmla="*/ 1585 h 1668"/>
                  <a:gd name="T72" fmla="*/ 1177 w 1784"/>
                  <a:gd name="T73" fmla="*/ 1594 h 1668"/>
                  <a:gd name="T74" fmla="*/ 1238 w 1784"/>
                  <a:gd name="T75" fmla="*/ 1561 h 1668"/>
                  <a:gd name="T76" fmla="*/ 1219 w 1784"/>
                  <a:gd name="T77" fmla="*/ 1494 h 1668"/>
                  <a:gd name="T78" fmla="*/ 1312 w 1784"/>
                  <a:gd name="T79" fmla="*/ 1368 h 1668"/>
                  <a:gd name="T80" fmla="*/ 1291 w 1784"/>
                  <a:gd name="T81" fmla="*/ 1334 h 1668"/>
                  <a:gd name="T82" fmla="*/ 1343 w 1784"/>
                  <a:gd name="T83" fmla="*/ 1229 h 1668"/>
                  <a:gd name="T84" fmla="*/ 1334 w 1784"/>
                  <a:gd name="T85" fmla="*/ 1193 h 1668"/>
                  <a:gd name="T86" fmla="*/ 1307 w 1784"/>
                  <a:gd name="T87" fmla="*/ 1174 h 1668"/>
                  <a:gd name="T88" fmla="*/ 1294 w 1784"/>
                  <a:gd name="T89" fmla="*/ 1060 h 1668"/>
                  <a:gd name="T90" fmla="*/ 1362 w 1784"/>
                  <a:gd name="T91" fmla="*/ 1007 h 1668"/>
                  <a:gd name="T92" fmla="*/ 1357 w 1784"/>
                  <a:gd name="T93" fmla="*/ 975 h 1668"/>
                  <a:gd name="T94" fmla="*/ 1381 w 1784"/>
                  <a:gd name="T95" fmla="*/ 958 h 1668"/>
                  <a:gd name="T96" fmla="*/ 1511 w 1784"/>
                  <a:gd name="T97" fmla="*/ 995 h 1668"/>
                  <a:gd name="T98" fmla="*/ 1599 w 1784"/>
                  <a:gd name="T99" fmla="*/ 1002 h 1668"/>
                  <a:gd name="T100" fmla="*/ 1607 w 1784"/>
                  <a:gd name="T101" fmla="*/ 978 h 1668"/>
                  <a:gd name="T102" fmla="*/ 1770 w 1784"/>
                  <a:gd name="T103" fmla="*/ 979 h 1668"/>
                  <a:gd name="T104" fmla="*/ 1784 w 1784"/>
                  <a:gd name="T105" fmla="*/ 947 h 1668"/>
                  <a:gd name="T106" fmla="*/ 1654 w 1784"/>
                  <a:gd name="T107" fmla="*/ 883 h 1668"/>
                  <a:gd name="T108" fmla="*/ 1483 w 1784"/>
                  <a:gd name="T109" fmla="*/ 760 h 1668"/>
                  <a:gd name="T110" fmla="*/ 1344 w 1784"/>
                  <a:gd name="T111" fmla="*/ 633 h 1668"/>
                  <a:gd name="T112" fmla="*/ 956 w 1784"/>
                  <a:gd name="T113" fmla="*/ 273 h 1668"/>
                  <a:gd name="T114" fmla="*/ 792 w 1784"/>
                  <a:gd name="T115" fmla="*/ 122 h 1668"/>
                  <a:gd name="T116" fmla="*/ 703 w 1784"/>
                  <a:gd name="T117" fmla="*/ 0 h 16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784" h="1668">
                    <a:moveTo>
                      <a:pt x="703" y="0"/>
                    </a:moveTo>
                    <a:lnTo>
                      <a:pt x="658" y="48"/>
                    </a:lnTo>
                    <a:lnTo>
                      <a:pt x="652" y="154"/>
                    </a:lnTo>
                    <a:lnTo>
                      <a:pt x="590" y="283"/>
                    </a:lnTo>
                    <a:lnTo>
                      <a:pt x="508" y="291"/>
                    </a:lnTo>
                    <a:lnTo>
                      <a:pt x="431" y="335"/>
                    </a:lnTo>
                    <a:lnTo>
                      <a:pt x="396" y="578"/>
                    </a:lnTo>
                    <a:lnTo>
                      <a:pt x="363" y="835"/>
                    </a:lnTo>
                    <a:lnTo>
                      <a:pt x="304" y="963"/>
                    </a:lnTo>
                    <a:lnTo>
                      <a:pt x="222" y="1030"/>
                    </a:lnTo>
                    <a:lnTo>
                      <a:pt x="229" y="1061"/>
                    </a:lnTo>
                    <a:lnTo>
                      <a:pt x="176" y="1095"/>
                    </a:lnTo>
                    <a:lnTo>
                      <a:pt x="136" y="1070"/>
                    </a:lnTo>
                    <a:lnTo>
                      <a:pt x="101" y="1071"/>
                    </a:lnTo>
                    <a:lnTo>
                      <a:pt x="65" y="1257"/>
                    </a:lnTo>
                    <a:lnTo>
                      <a:pt x="1" y="1260"/>
                    </a:lnTo>
                    <a:lnTo>
                      <a:pt x="0" y="1289"/>
                    </a:lnTo>
                    <a:lnTo>
                      <a:pt x="64" y="1320"/>
                    </a:lnTo>
                    <a:lnTo>
                      <a:pt x="102" y="1318"/>
                    </a:lnTo>
                    <a:lnTo>
                      <a:pt x="253" y="1425"/>
                    </a:lnTo>
                    <a:lnTo>
                      <a:pt x="441" y="1538"/>
                    </a:lnTo>
                    <a:lnTo>
                      <a:pt x="588" y="1668"/>
                    </a:lnTo>
                    <a:lnTo>
                      <a:pt x="727" y="1638"/>
                    </a:lnTo>
                    <a:lnTo>
                      <a:pt x="747" y="1644"/>
                    </a:lnTo>
                    <a:lnTo>
                      <a:pt x="844" y="1645"/>
                    </a:lnTo>
                    <a:lnTo>
                      <a:pt x="842" y="1596"/>
                    </a:lnTo>
                    <a:lnTo>
                      <a:pt x="885" y="1580"/>
                    </a:lnTo>
                    <a:lnTo>
                      <a:pt x="914" y="1575"/>
                    </a:lnTo>
                    <a:lnTo>
                      <a:pt x="933" y="1586"/>
                    </a:lnTo>
                    <a:lnTo>
                      <a:pt x="1010" y="1589"/>
                    </a:lnTo>
                    <a:lnTo>
                      <a:pt x="1033" y="1570"/>
                    </a:lnTo>
                    <a:lnTo>
                      <a:pt x="1067" y="1577"/>
                    </a:lnTo>
                    <a:lnTo>
                      <a:pt x="1087" y="1593"/>
                    </a:lnTo>
                    <a:lnTo>
                      <a:pt x="1109" y="1597"/>
                    </a:lnTo>
                    <a:lnTo>
                      <a:pt x="1123" y="1582"/>
                    </a:lnTo>
                    <a:lnTo>
                      <a:pt x="1151" y="1585"/>
                    </a:lnTo>
                    <a:lnTo>
                      <a:pt x="1177" y="1594"/>
                    </a:lnTo>
                    <a:lnTo>
                      <a:pt x="1238" y="1561"/>
                    </a:lnTo>
                    <a:lnTo>
                      <a:pt x="1219" y="1494"/>
                    </a:lnTo>
                    <a:lnTo>
                      <a:pt x="1312" y="1368"/>
                    </a:lnTo>
                    <a:lnTo>
                      <a:pt x="1291" y="1334"/>
                    </a:lnTo>
                    <a:lnTo>
                      <a:pt x="1343" y="1229"/>
                    </a:lnTo>
                    <a:lnTo>
                      <a:pt x="1334" y="1193"/>
                    </a:lnTo>
                    <a:lnTo>
                      <a:pt x="1307" y="1174"/>
                    </a:lnTo>
                    <a:lnTo>
                      <a:pt x="1294" y="1060"/>
                    </a:lnTo>
                    <a:lnTo>
                      <a:pt x="1362" y="1007"/>
                    </a:lnTo>
                    <a:lnTo>
                      <a:pt x="1357" y="975"/>
                    </a:lnTo>
                    <a:lnTo>
                      <a:pt x="1381" y="958"/>
                    </a:lnTo>
                    <a:lnTo>
                      <a:pt x="1511" y="995"/>
                    </a:lnTo>
                    <a:lnTo>
                      <a:pt x="1599" y="1002"/>
                    </a:lnTo>
                    <a:lnTo>
                      <a:pt x="1607" y="978"/>
                    </a:lnTo>
                    <a:lnTo>
                      <a:pt x="1770" y="979"/>
                    </a:lnTo>
                    <a:lnTo>
                      <a:pt x="1784" y="947"/>
                    </a:lnTo>
                    <a:lnTo>
                      <a:pt x="1654" y="883"/>
                    </a:lnTo>
                    <a:lnTo>
                      <a:pt x="1483" y="760"/>
                    </a:lnTo>
                    <a:lnTo>
                      <a:pt x="1344" y="633"/>
                    </a:lnTo>
                    <a:lnTo>
                      <a:pt x="956" y="273"/>
                    </a:lnTo>
                    <a:lnTo>
                      <a:pt x="792" y="122"/>
                    </a:lnTo>
                    <a:lnTo>
                      <a:pt x="703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27" name="Freeform 75"/>
              <p:cNvSpPr>
                <a:spLocks noChangeAspect="1"/>
              </p:cNvSpPr>
              <p:nvPr/>
            </p:nvSpPr>
            <p:spPr bwMode="auto">
              <a:xfrm>
                <a:off x="11524" y="1471"/>
                <a:ext cx="331" cy="523"/>
              </a:xfrm>
              <a:custGeom>
                <a:avLst/>
                <a:gdLst>
                  <a:gd name="T0" fmla="*/ 745 w 992"/>
                  <a:gd name="T1" fmla="*/ 0 h 1568"/>
                  <a:gd name="T2" fmla="*/ 852 w 992"/>
                  <a:gd name="T3" fmla="*/ 105 h 1568"/>
                  <a:gd name="T4" fmla="*/ 992 w 992"/>
                  <a:gd name="T5" fmla="*/ 306 h 1568"/>
                  <a:gd name="T6" fmla="*/ 949 w 992"/>
                  <a:gd name="T7" fmla="*/ 356 h 1568"/>
                  <a:gd name="T8" fmla="*/ 943 w 992"/>
                  <a:gd name="T9" fmla="*/ 462 h 1568"/>
                  <a:gd name="T10" fmla="*/ 879 w 992"/>
                  <a:gd name="T11" fmla="*/ 590 h 1568"/>
                  <a:gd name="T12" fmla="*/ 798 w 992"/>
                  <a:gd name="T13" fmla="*/ 598 h 1568"/>
                  <a:gd name="T14" fmla="*/ 720 w 992"/>
                  <a:gd name="T15" fmla="*/ 642 h 1568"/>
                  <a:gd name="T16" fmla="*/ 654 w 992"/>
                  <a:gd name="T17" fmla="*/ 1139 h 1568"/>
                  <a:gd name="T18" fmla="*/ 592 w 992"/>
                  <a:gd name="T19" fmla="*/ 1273 h 1568"/>
                  <a:gd name="T20" fmla="*/ 514 w 992"/>
                  <a:gd name="T21" fmla="*/ 1338 h 1568"/>
                  <a:gd name="T22" fmla="*/ 518 w 992"/>
                  <a:gd name="T23" fmla="*/ 1369 h 1568"/>
                  <a:gd name="T24" fmla="*/ 466 w 992"/>
                  <a:gd name="T25" fmla="*/ 1402 h 1568"/>
                  <a:gd name="T26" fmla="*/ 424 w 992"/>
                  <a:gd name="T27" fmla="*/ 1377 h 1568"/>
                  <a:gd name="T28" fmla="*/ 392 w 992"/>
                  <a:gd name="T29" fmla="*/ 1378 h 1568"/>
                  <a:gd name="T30" fmla="*/ 355 w 992"/>
                  <a:gd name="T31" fmla="*/ 1564 h 1568"/>
                  <a:gd name="T32" fmla="*/ 291 w 992"/>
                  <a:gd name="T33" fmla="*/ 1568 h 1568"/>
                  <a:gd name="T34" fmla="*/ 294 w 992"/>
                  <a:gd name="T35" fmla="*/ 1503 h 1568"/>
                  <a:gd name="T36" fmla="*/ 39 w 992"/>
                  <a:gd name="T37" fmla="*/ 1215 h 1568"/>
                  <a:gd name="T38" fmla="*/ 0 w 992"/>
                  <a:gd name="T39" fmla="*/ 1155 h 1568"/>
                  <a:gd name="T40" fmla="*/ 202 w 992"/>
                  <a:gd name="T41" fmla="*/ 1051 h 1568"/>
                  <a:gd name="T42" fmla="*/ 186 w 992"/>
                  <a:gd name="T43" fmla="*/ 703 h 1568"/>
                  <a:gd name="T44" fmla="*/ 212 w 992"/>
                  <a:gd name="T45" fmla="*/ 519 h 1568"/>
                  <a:gd name="T46" fmla="*/ 222 w 992"/>
                  <a:gd name="T47" fmla="*/ 439 h 1568"/>
                  <a:gd name="T48" fmla="*/ 227 w 992"/>
                  <a:gd name="T49" fmla="*/ 439 h 1568"/>
                  <a:gd name="T50" fmla="*/ 245 w 992"/>
                  <a:gd name="T51" fmla="*/ 237 h 1568"/>
                  <a:gd name="T52" fmla="*/ 536 w 992"/>
                  <a:gd name="T53" fmla="*/ 291 h 1568"/>
                  <a:gd name="T54" fmla="*/ 517 w 992"/>
                  <a:gd name="T55" fmla="*/ 174 h 1568"/>
                  <a:gd name="T56" fmla="*/ 610 w 992"/>
                  <a:gd name="T57" fmla="*/ 193 h 1568"/>
                  <a:gd name="T58" fmla="*/ 649 w 992"/>
                  <a:gd name="T59" fmla="*/ 55 h 1568"/>
                  <a:gd name="T60" fmla="*/ 699 w 992"/>
                  <a:gd name="T61" fmla="*/ 54 h 1568"/>
                  <a:gd name="T62" fmla="*/ 745 w 992"/>
                  <a:gd name="T63" fmla="*/ 0 h 1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92" h="1568">
                    <a:moveTo>
                      <a:pt x="745" y="0"/>
                    </a:moveTo>
                    <a:lnTo>
                      <a:pt x="852" y="105"/>
                    </a:lnTo>
                    <a:lnTo>
                      <a:pt x="992" y="306"/>
                    </a:lnTo>
                    <a:lnTo>
                      <a:pt x="949" y="356"/>
                    </a:lnTo>
                    <a:lnTo>
                      <a:pt x="943" y="462"/>
                    </a:lnTo>
                    <a:lnTo>
                      <a:pt x="879" y="590"/>
                    </a:lnTo>
                    <a:lnTo>
                      <a:pt x="798" y="598"/>
                    </a:lnTo>
                    <a:lnTo>
                      <a:pt x="720" y="642"/>
                    </a:lnTo>
                    <a:lnTo>
                      <a:pt x="654" y="1139"/>
                    </a:lnTo>
                    <a:lnTo>
                      <a:pt x="592" y="1273"/>
                    </a:lnTo>
                    <a:lnTo>
                      <a:pt x="514" y="1338"/>
                    </a:lnTo>
                    <a:lnTo>
                      <a:pt x="518" y="1369"/>
                    </a:lnTo>
                    <a:lnTo>
                      <a:pt x="466" y="1402"/>
                    </a:lnTo>
                    <a:lnTo>
                      <a:pt x="424" y="1377"/>
                    </a:lnTo>
                    <a:lnTo>
                      <a:pt x="392" y="1378"/>
                    </a:lnTo>
                    <a:lnTo>
                      <a:pt x="355" y="1564"/>
                    </a:lnTo>
                    <a:lnTo>
                      <a:pt x="291" y="1568"/>
                    </a:lnTo>
                    <a:lnTo>
                      <a:pt x="294" y="1503"/>
                    </a:lnTo>
                    <a:lnTo>
                      <a:pt x="39" y="1215"/>
                    </a:lnTo>
                    <a:lnTo>
                      <a:pt x="0" y="1155"/>
                    </a:lnTo>
                    <a:lnTo>
                      <a:pt x="202" y="1051"/>
                    </a:lnTo>
                    <a:lnTo>
                      <a:pt x="186" y="703"/>
                    </a:lnTo>
                    <a:lnTo>
                      <a:pt x="212" y="519"/>
                    </a:lnTo>
                    <a:lnTo>
                      <a:pt x="222" y="439"/>
                    </a:lnTo>
                    <a:lnTo>
                      <a:pt x="227" y="439"/>
                    </a:lnTo>
                    <a:lnTo>
                      <a:pt x="245" y="237"/>
                    </a:lnTo>
                    <a:lnTo>
                      <a:pt x="536" y="291"/>
                    </a:lnTo>
                    <a:lnTo>
                      <a:pt x="517" y="174"/>
                    </a:lnTo>
                    <a:lnTo>
                      <a:pt x="610" y="193"/>
                    </a:lnTo>
                    <a:lnTo>
                      <a:pt x="649" y="55"/>
                    </a:lnTo>
                    <a:lnTo>
                      <a:pt x="699" y="54"/>
                    </a:lnTo>
                    <a:lnTo>
                      <a:pt x="745" y="0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28" name="Freeform 76"/>
              <p:cNvSpPr>
                <a:spLocks noChangeAspect="1"/>
              </p:cNvSpPr>
              <p:nvPr/>
            </p:nvSpPr>
            <p:spPr bwMode="auto">
              <a:xfrm>
                <a:off x="11391" y="1510"/>
                <a:ext cx="215" cy="108"/>
              </a:xfrm>
              <a:custGeom>
                <a:avLst/>
                <a:gdLst>
                  <a:gd name="T0" fmla="*/ 0 w 644"/>
                  <a:gd name="T1" fmla="*/ 271 h 324"/>
                  <a:gd name="T2" fmla="*/ 224 w 644"/>
                  <a:gd name="T3" fmla="*/ 324 h 324"/>
                  <a:gd name="T4" fmla="*/ 296 w 644"/>
                  <a:gd name="T5" fmla="*/ 304 h 324"/>
                  <a:gd name="T6" fmla="*/ 624 w 644"/>
                  <a:gd name="T7" fmla="*/ 324 h 324"/>
                  <a:gd name="T8" fmla="*/ 644 w 644"/>
                  <a:gd name="T9" fmla="*/ 109 h 324"/>
                  <a:gd name="T10" fmla="*/ 531 w 644"/>
                  <a:gd name="T11" fmla="*/ 74 h 324"/>
                  <a:gd name="T12" fmla="*/ 447 w 644"/>
                  <a:gd name="T13" fmla="*/ 89 h 324"/>
                  <a:gd name="T14" fmla="*/ 380 w 644"/>
                  <a:gd name="T15" fmla="*/ 79 h 324"/>
                  <a:gd name="T16" fmla="*/ 319 w 644"/>
                  <a:gd name="T17" fmla="*/ 55 h 324"/>
                  <a:gd name="T18" fmla="*/ 263 w 644"/>
                  <a:gd name="T19" fmla="*/ 55 h 324"/>
                  <a:gd name="T20" fmla="*/ 217 w 644"/>
                  <a:gd name="T21" fmla="*/ 66 h 324"/>
                  <a:gd name="T22" fmla="*/ 112 w 644"/>
                  <a:gd name="T23" fmla="*/ 0 h 324"/>
                  <a:gd name="T24" fmla="*/ 119 w 644"/>
                  <a:gd name="T25" fmla="*/ 79 h 324"/>
                  <a:gd name="T26" fmla="*/ 22 w 644"/>
                  <a:gd name="T27" fmla="*/ 252 h 324"/>
                  <a:gd name="T28" fmla="*/ 2 w 644"/>
                  <a:gd name="T29" fmla="*/ 247 h 324"/>
                  <a:gd name="T30" fmla="*/ 0 w 644"/>
                  <a:gd name="T31" fmla="*/ 271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44" h="324">
                    <a:moveTo>
                      <a:pt x="0" y="271"/>
                    </a:moveTo>
                    <a:lnTo>
                      <a:pt x="224" y="324"/>
                    </a:lnTo>
                    <a:lnTo>
                      <a:pt x="296" y="304"/>
                    </a:lnTo>
                    <a:lnTo>
                      <a:pt x="624" y="324"/>
                    </a:lnTo>
                    <a:lnTo>
                      <a:pt x="644" y="109"/>
                    </a:lnTo>
                    <a:lnTo>
                      <a:pt x="531" y="74"/>
                    </a:lnTo>
                    <a:lnTo>
                      <a:pt x="447" y="89"/>
                    </a:lnTo>
                    <a:lnTo>
                      <a:pt x="380" y="79"/>
                    </a:lnTo>
                    <a:lnTo>
                      <a:pt x="319" y="55"/>
                    </a:lnTo>
                    <a:lnTo>
                      <a:pt x="263" y="55"/>
                    </a:lnTo>
                    <a:lnTo>
                      <a:pt x="217" y="66"/>
                    </a:lnTo>
                    <a:lnTo>
                      <a:pt x="112" y="0"/>
                    </a:lnTo>
                    <a:lnTo>
                      <a:pt x="119" y="79"/>
                    </a:lnTo>
                    <a:lnTo>
                      <a:pt x="22" y="252"/>
                    </a:lnTo>
                    <a:lnTo>
                      <a:pt x="2" y="247"/>
                    </a:lnTo>
                    <a:lnTo>
                      <a:pt x="0" y="271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29" name="Freeform 77"/>
              <p:cNvSpPr>
                <a:spLocks noChangeAspect="1"/>
              </p:cNvSpPr>
              <p:nvPr/>
            </p:nvSpPr>
            <p:spPr bwMode="auto">
              <a:xfrm>
                <a:off x="12500" y="2135"/>
                <a:ext cx="250" cy="248"/>
              </a:xfrm>
              <a:custGeom>
                <a:avLst/>
                <a:gdLst>
                  <a:gd name="T0" fmla="*/ 52 w 750"/>
                  <a:gd name="T1" fmla="*/ 56 h 742"/>
                  <a:gd name="T2" fmla="*/ 179 w 750"/>
                  <a:gd name="T3" fmla="*/ 0 h 742"/>
                  <a:gd name="T4" fmla="*/ 283 w 750"/>
                  <a:gd name="T5" fmla="*/ 86 h 742"/>
                  <a:gd name="T6" fmla="*/ 747 w 750"/>
                  <a:gd name="T7" fmla="*/ 231 h 742"/>
                  <a:gd name="T8" fmla="*/ 750 w 750"/>
                  <a:gd name="T9" fmla="*/ 716 h 742"/>
                  <a:gd name="T10" fmla="*/ 658 w 750"/>
                  <a:gd name="T11" fmla="*/ 742 h 742"/>
                  <a:gd name="T12" fmla="*/ 664 w 750"/>
                  <a:gd name="T13" fmla="*/ 566 h 742"/>
                  <a:gd name="T14" fmla="*/ 642 w 750"/>
                  <a:gd name="T15" fmla="*/ 513 h 742"/>
                  <a:gd name="T16" fmla="*/ 588 w 750"/>
                  <a:gd name="T17" fmla="*/ 492 h 742"/>
                  <a:gd name="T18" fmla="*/ 532 w 750"/>
                  <a:gd name="T19" fmla="*/ 483 h 742"/>
                  <a:gd name="T20" fmla="*/ 173 w 750"/>
                  <a:gd name="T21" fmla="*/ 524 h 742"/>
                  <a:gd name="T22" fmla="*/ 0 w 750"/>
                  <a:gd name="T23" fmla="*/ 295 h 742"/>
                  <a:gd name="T24" fmla="*/ 52 w 750"/>
                  <a:gd name="T25" fmla="*/ 56 h 7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50" h="742">
                    <a:moveTo>
                      <a:pt x="52" y="56"/>
                    </a:moveTo>
                    <a:lnTo>
                      <a:pt x="179" y="0"/>
                    </a:lnTo>
                    <a:lnTo>
                      <a:pt x="283" y="86"/>
                    </a:lnTo>
                    <a:lnTo>
                      <a:pt x="747" y="231"/>
                    </a:lnTo>
                    <a:lnTo>
                      <a:pt x="750" y="716"/>
                    </a:lnTo>
                    <a:lnTo>
                      <a:pt x="658" y="742"/>
                    </a:lnTo>
                    <a:lnTo>
                      <a:pt x="664" y="566"/>
                    </a:lnTo>
                    <a:lnTo>
                      <a:pt x="642" y="513"/>
                    </a:lnTo>
                    <a:lnTo>
                      <a:pt x="588" y="492"/>
                    </a:lnTo>
                    <a:lnTo>
                      <a:pt x="532" y="483"/>
                    </a:lnTo>
                    <a:lnTo>
                      <a:pt x="173" y="524"/>
                    </a:lnTo>
                    <a:lnTo>
                      <a:pt x="0" y="295"/>
                    </a:lnTo>
                    <a:lnTo>
                      <a:pt x="52" y="56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30" name="Freeform 78"/>
              <p:cNvSpPr>
                <a:spLocks noChangeAspect="1"/>
              </p:cNvSpPr>
              <p:nvPr/>
            </p:nvSpPr>
            <p:spPr bwMode="auto">
              <a:xfrm>
                <a:off x="10508" y="2133"/>
                <a:ext cx="434" cy="364"/>
              </a:xfrm>
              <a:custGeom>
                <a:avLst/>
                <a:gdLst>
                  <a:gd name="T0" fmla="*/ 812 w 1303"/>
                  <a:gd name="T1" fmla="*/ 0 h 1091"/>
                  <a:gd name="T2" fmla="*/ 843 w 1303"/>
                  <a:gd name="T3" fmla="*/ 23 h 1091"/>
                  <a:gd name="T4" fmla="*/ 851 w 1303"/>
                  <a:gd name="T5" fmla="*/ 57 h 1091"/>
                  <a:gd name="T6" fmla="*/ 980 w 1303"/>
                  <a:gd name="T7" fmla="*/ 59 h 1091"/>
                  <a:gd name="T8" fmla="*/ 1009 w 1303"/>
                  <a:gd name="T9" fmla="*/ 93 h 1091"/>
                  <a:gd name="T10" fmla="*/ 1071 w 1303"/>
                  <a:gd name="T11" fmla="*/ 54 h 1091"/>
                  <a:gd name="T12" fmla="*/ 1171 w 1303"/>
                  <a:gd name="T13" fmla="*/ 57 h 1091"/>
                  <a:gd name="T14" fmla="*/ 1256 w 1303"/>
                  <a:gd name="T15" fmla="*/ 82 h 1091"/>
                  <a:gd name="T16" fmla="*/ 1303 w 1303"/>
                  <a:gd name="T17" fmla="*/ 123 h 1091"/>
                  <a:gd name="T18" fmla="*/ 1104 w 1303"/>
                  <a:gd name="T19" fmla="*/ 150 h 1091"/>
                  <a:gd name="T20" fmla="*/ 1071 w 1303"/>
                  <a:gd name="T21" fmla="*/ 287 h 1091"/>
                  <a:gd name="T22" fmla="*/ 879 w 1303"/>
                  <a:gd name="T23" fmla="*/ 424 h 1091"/>
                  <a:gd name="T24" fmla="*/ 1068 w 1303"/>
                  <a:gd name="T25" fmla="*/ 488 h 1091"/>
                  <a:gd name="T26" fmla="*/ 980 w 1303"/>
                  <a:gd name="T27" fmla="*/ 625 h 1091"/>
                  <a:gd name="T28" fmla="*/ 954 w 1303"/>
                  <a:gd name="T29" fmla="*/ 635 h 1091"/>
                  <a:gd name="T30" fmla="*/ 969 w 1303"/>
                  <a:gd name="T31" fmla="*/ 672 h 1091"/>
                  <a:gd name="T32" fmla="*/ 944 w 1303"/>
                  <a:gd name="T33" fmla="*/ 687 h 1091"/>
                  <a:gd name="T34" fmla="*/ 919 w 1303"/>
                  <a:gd name="T35" fmla="*/ 670 h 1091"/>
                  <a:gd name="T36" fmla="*/ 864 w 1303"/>
                  <a:gd name="T37" fmla="*/ 703 h 1091"/>
                  <a:gd name="T38" fmla="*/ 807 w 1303"/>
                  <a:gd name="T39" fmla="*/ 677 h 1091"/>
                  <a:gd name="T40" fmla="*/ 775 w 1303"/>
                  <a:gd name="T41" fmla="*/ 705 h 1091"/>
                  <a:gd name="T42" fmla="*/ 827 w 1303"/>
                  <a:gd name="T43" fmla="*/ 739 h 1091"/>
                  <a:gd name="T44" fmla="*/ 603 w 1303"/>
                  <a:gd name="T45" fmla="*/ 1064 h 1091"/>
                  <a:gd name="T46" fmla="*/ 561 w 1303"/>
                  <a:gd name="T47" fmla="*/ 1091 h 1091"/>
                  <a:gd name="T48" fmla="*/ 548 w 1303"/>
                  <a:gd name="T49" fmla="*/ 1074 h 1091"/>
                  <a:gd name="T50" fmla="*/ 546 w 1303"/>
                  <a:gd name="T51" fmla="*/ 1062 h 1091"/>
                  <a:gd name="T52" fmla="*/ 486 w 1303"/>
                  <a:gd name="T53" fmla="*/ 1069 h 1091"/>
                  <a:gd name="T54" fmla="*/ 489 w 1303"/>
                  <a:gd name="T55" fmla="*/ 1054 h 1091"/>
                  <a:gd name="T56" fmla="*/ 292 w 1303"/>
                  <a:gd name="T57" fmla="*/ 868 h 1091"/>
                  <a:gd name="T58" fmla="*/ 287 w 1303"/>
                  <a:gd name="T59" fmla="*/ 819 h 1091"/>
                  <a:gd name="T60" fmla="*/ 241 w 1303"/>
                  <a:gd name="T61" fmla="*/ 819 h 1091"/>
                  <a:gd name="T62" fmla="*/ 236 w 1303"/>
                  <a:gd name="T63" fmla="*/ 747 h 1091"/>
                  <a:gd name="T64" fmla="*/ 210 w 1303"/>
                  <a:gd name="T65" fmla="*/ 682 h 1091"/>
                  <a:gd name="T66" fmla="*/ 135 w 1303"/>
                  <a:gd name="T67" fmla="*/ 672 h 1091"/>
                  <a:gd name="T68" fmla="*/ 107 w 1303"/>
                  <a:gd name="T69" fmla="*/ 618 h 1091"/>
                  <a:gd name="T70" fmla="*/ 78 w 1303"/>
                  <a:gd name="T71" fmla="*/ 602 h 1091"/>
                  <a:gd name="T72" fmla="*/ 85 w 1303"/>
                  <a:gd name="T73" fmla="*/ 488 h 1091"/>
                  <a:gd name="T74" fmla="*/ 262 w 1303"/>
                  <a:gd name="T75" fmla="*/ 364 h 1091"/>
                  <a:gd name="T76" fmla="*/ 236 w 1303"/>
                  <a:gd name="T77" fmla="*/ 315 h 1091"/>
                  <a:gd name="T78" fmla="*/ 197 w 1303"/>
                  <a:gd name="T79" fmla="*/ 341 h 1091"/>
                  <a:gd name="T80" fmla="*/ 189 w 1303"/>
                  <a:gd name="T81" fmla="*/ 328 h 1091"/>
                  <a:gd name="T82" fmla="*/ 73 w 1303"/>
                  <a:gd name="T83" fmla="*/ 411 h 1091"/>
                  <a:gd name="T84" fmla="*/ 42 w 1303"/>
                  <a:gd name="T85" fmla="*/ 403 h 1091"/>
                  <a:gd name="T86" fmla="*/ 5 w 1303"/>
                  <a:gd name="T87" fmla="*/ 379 h 1091"/>
                  <a:gd name="T88" fmla="*/ 0 w 1303"/>
                  <a:gd name="T89" fmla="*/ 354 h 1091"/>
                  <a:gd name="T90" fmla="*/ 50 w 1303"/>
                  <a:gd name="T91" fmla="*/ 351 h 1091"/>
                  <a:gd name="T92" fmla="*/ 182 w 1303"/>
                  <a:gd name="T93" fmla="*/ 269 h 1091"/>
                  <a:gd name="T94" fmla="*/ 215 w 1303"/>
                  <a:gd name="T95" fmla="*/ 256 h 1091"/>
                  <a:gd name="T96" fmla="*/ 247 w 1303"/>
                  <a:gd name="T97" fmla="*/ 215 h 1091"/>
                  <a:gd name="T98" fmla="*/ 254 w 1303"/>
                  <a:gd name="T99" fmla="*/ 132 h 1091"/>
                  <a:gd name="T100" fmla="*/ 306 w 1303"/>
                  <a:gd name="T101" fmla="*/ 90 h 1091"/>
                  <a:gd name="T102" fmla="*/ 391 w 1303"/>
                  <a:gd name="T103" fmla="*/ 80 h 1091"/>
                  <a:gd name="T104" fmla="*/ 414 w 1303"/>
                  <a:gd name="T105" fmla="*/ 54 h 1091"/>
                  <a:gd name="T106" fmla="*/ 484 w 1303"/>
                  <a:gd name="T107" fmla="*/ 98 h 1091"/>
                  <a:gd name="T108" fmla="*/ 543 w 1303"/>
                  <a:gd name="T109" fmla="*/ 90 h 1091"/>
                  <a:gd name="T110" fmla="*/ 558 w 1303"/>
                  <a:gd name="T111" fmla="*/ 75 h 1091"/>
                  <a:gd name="T112" fmla="*/ 621 w 1303"/>
                  <a:gd name="T113" fmla="*/ 82 h 1091"/>
                  <a:gd name="T114" fmla="*/ 638 w 1303"/>
                  <a:gd name="T115" fmla="*/ 98 h 1091"/>
                  <a:gd name="T116" fmla="*/ 706 w 1303"/>
                  <a:gd name="T117" fmla="*/ 33 h 1091"/>
                  <a:gd name="T118" fmla="*/ 812 w 1303"/>
                  <a:gd name="T119" fmla="*/ 0 h 10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03" h="1091">
                    <a:moveTo>
                      <a:pt x="812" y="0"/>
                    </a:moveTo>
                    <a:lnTo>
                      <a:pt x="843" y="23"/>
                    </a:lnTo>
                    <a:lnTo>
                      <a:pt x="851" y="57"/>
                    </a:lnTo>
                    <a:lnTo>
                      <a:pt x="980" y="59"/>
                    </a:lnTo>
                    <a:lnTo>
                      <a:pt x="1009" y="93"/>
                    </a:lnTo>
                    <a:lnTo>
                      <a:pt x="1071" y="54"/>
                    </a:lnTo>
                    <a:lnTo>
                      <a:pt x="1171" y="57"/>
                    </a:lnTo>
                    <a:lnTo>
                      <a:pt x="1256" y="82"/>
                    </a:lnTo>
                    <a:lnTo>
                      <a:pt x="1303" y="123"/>
                    </a:lnTo>
                    <a:lnTo>
                      <a:pt x="1104" y="150"/>
                    </a:lnTo>
                    <a:lnTo>
                      <a:pt x="1071" y="287"/>
                    </a:lnTo>
                    <a:lnTo>
                      <a:pt x="879" y="424"/>
                    </a:lnTo>
                    <a:lnTo>
                      <a:pt x="1068" y="488"/>
                    </a:lnTo>
                    <a:lnTo>
                      <a:pt x="980" y="625"/>
                    </a:lnTo>
                    <a:lnTo>
                      <a:pt x="954" y="635"/>
                    </a:lnTo>
                    <a:lnTo>
                      <a:pt x="969" y="672"/>
                    </a:lnTo>
                    <a:lnTo>
                      <a:pt x="944" y="687"/>
                    </a:lnTo>
                    <a:lnTo>
                      <a:pt x="919" y="670"/>
                    </a:lnTo>
                    <a:lnTo>
                      <a:pt x="864" y="703"/>
                    </a:lnTo>
                    <a:lnTo>
                      <a:pt x="807" y="677"/>
                    </a:lnTo>
                    <a:lnTo>
                      <a:pt x="775" y="705"/>
                    </a:lnTo>
                    <a:lnTo>
                      <a:pt x="827" y="739"/>
                    </a:lnTo>
                    <a:lnTo>
                      <a:pt x="603" y="1064"/>
                    </a:lnTo>
                    <a:lnTo>
                      <a:pt x="561" y="1091"/>
                    </a:lnTo>
                    <a:lnTo>
                      <a:pt x="548" y="1074"/>
                    </a:lnTo>
                    <a:lnTo>
                      <a:pt x="546" y="1062"/>
                    </a:lnTo>
                    <a:lnTo>
                      <a:pt x="486" y="1069"/>
                    </a:lnTo>
                    <a:lnTo>
                      <a:pt x="489" y="1054"/>
                    </a:lnTo>
                    <a:lnTo>
                      <a:pt x="292" y="868"/>
                    </a:lnTo>
                    <a:lnTo>
                      <a:pt x="287" y="819"/>
                    </a:lnTo>
                    <a:lnTo>
                      <a:pt x="241" y="819"/>
                    </a:lnTo>
                    <a:lnTo>
                      <a:pt x="236" y="747"/>
                    </a:lnTo>
                    <a:lnTo>
                      <a:pt x="210" y="682"/>
                    </a:lnTo>
                    <a:lnTo>
                      <a:pt x="135" y="672"/>
                    </a:lnTo>
                    <a:lnTo>
                      <a:pt x="107" y="618"/>
                    </a:lnTo>
                    <a:lnTo>
                      <a:pt x="78" y="602"/>
                    </a:lnTo>
                    <a:lnTo>
                      <a:pt x="85" y="488"/>
                    </a:lnTo>
                    <a:lnTo>
                      <a:pt x="262" y="364"/>
                    </a:lnTo>
                    <a:lnTo>
                      <a:pt x="236" y="315"/>
                    </a:lnTo>
                    <a:lnTo>
                      <a:pt x="197" y="341"/>
                    </a:lnTo>
                    <a:lnTo>
                      <a:pt x="189" y="328"/>
                    </a:lnTo>
                    <a:lnTo>
                      <a:pt x="73" y="411"/>
                    </a:lnTo>
                    <a:lnTo>
                      <a:pt x="42" y="403"/>
                    </a:lnTo>
                    <a:lnTo>
                      <a:pt x="5" y="379"/>
                    </a:lnTo>
                    <a:lnTo>
                      <a:pt x="0" y="354"/>
                    </a:lnTo>
                    <a:lnTo>
                      <a:pt x="50" y="351"/>
                    </a:lnTo>
                    <a:lnTo>
                      <a:pt x="182" y="269"/>
                    </a:lnTo>
                    <a:lnTo>
                      <a:pt x="215" y="256"/>
                    </a:lnTo>
                    <a:lnTo>
                      <a:pt x="247" y="215"/>
                    </a:lnTo>
                    <a:lnTo>
                      <a:pt x="254" y="132"/>
                    </a:lnTo>
                    <a:lnTo>
                      <a:pt x="306" y="90"/>
                    </a:lnTo>
                    <a:lnTo>
                      <a:pt x="391" y="80"/>
                    </a:lnTo>
                    <a:lnTo>
                      <a:pt x="414" y="54"/>
                    </a:lnTo>
                    <a:lnTo>
                      <a:pt x="484" y="98"/>
                    </a:lnTo>
                    <a:lnTo>
                      <a:pt x="543" y="90"/>
                    </a:lnTo>
                    <a:lnTo>
                      <a:pt x="558" y="75"/>
                    </a:lnTo>
                    <a:lnTo>
                      <a:pt x="621" y="82"/>
                    </a:lnTo>
                    <a:lnTo>
                      <a:pt x="638" y="98"/>
                    </a:lnTo>
                    <a:lnTo>
                      <a:pt x="706" y="33"/>
                    </a:lnTo>
                    <a:lnTo>
                      <a:pt x="812" y="0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31" name="Freeform 79"/>
              <p:cNvSpPr>
                <a:spLocks noChangeAspect="1"/>
              </p:cNvSpPr>
              <p:nvPr/>
            </p:nvSpPr>
            <p:spPr bwMode="auto">
              <a:xfrm>
                <a:off x="10662" y="2174"/>
                <a:ext cx="678" cy="535"/>
              </a:xfrm>
              <a:custGeom>
                <a:avLst/>
                <a:gdLst>
                  <a:gd name="T0" fmla="*/ 838 w 2035"/>
                  <a:gd name="T1" fmla="*/ 0 h 1604"/>
                  <a:gd name="T2" fmla="*/ 928 w 2035"/>
                  <a:gd name="T3" fmla="*/ 31 h 1604"/>
                  <a:gd name="T4" fmla="*/ 878 w 2035"/>
                  <a:gd name="T5" fmla="*/ 118 h 1604"/>
                  <a:gd name="T6" fmla="*/ 919 w 2035"/>
                  <a:gd name="T7" fmla="*/ 166 h 1604"/>
                  <a:gd name="T8" fmla="*/ 1056 w 2035"/>
                  <a:gd name="T9" fmla="*/ 215 h 1604"/>
                  <a:gd name="T10" fmla="*/ 1145 w 2035"/>
                  <a:gd name="T11" fmla="*/ 153 h 1604"/>
                  <a:gd name="T12" fmla="*/ 1417 w 2035"/>
                  <a:gd name="T13" fmla="*/ 250 h 1604"/>
                  <a:gd name="T14" fmla="*/ 1070 w 2035"/>
                  <a:gd name="T15" fmla="*/ 547 h 1604"/>
                  <a:gd name="T16" fmla="*/ 1030 w 2035"/>
                  <a:gd name="T17" fmla="*/ 580 h 1604"/>
                  <a:gd name="T18" fmla="*/ 1149 w 2035"/>
                  <a:gd name="T19" fmla="*/ 867 h 1604"/>
                  <a:gd name="T20" fmla="*/ 1743 w 2035"/>
                  <a:gd name="T21" fmla="*/ 774 h 1604"/>
                  <a:gd name="T22" fmla="*/ 1938 w 2035"/>
                  <a:gd name="T23" fmla="*/ 944 h 1604"/>
                  <a:gd name="T24" fmla="*/ 1895 w 2035"/>
                  <a:gd name="T25" fmla="*/ 1034 h 1604"/>
                  <a:gd name="T26" fmla="*/ 1827 w 2035"/>
                  <a:gd name="T27" fmla="*/ 1081 h 1604"/>
                  <a:gd name="T28" fmla="*/ 1789 w 2035"/>
                  <a:gd name="T29" fmla="*/ 1265 h 1604"/>
                  <a:gd name="T30" fmla="*/ 1919 w 2035"/>
                  <a:gd name="T31" fmla="*/ 1239 h 1604"/>
                  <a:gd name="T32" fmla="*/ 2010 w 2035"/>
                  <a:gd name="T33" fmla="*/ 1286 h 1604"/>
                  <a:gd name="T34" fmla="*/ 2035 w 2035"/>
                  <a:gd name="T35" fmla="*/ 1443 h 1604"/>
                  <a:gd name="T36" fmla="*/ 1726 w 2035"/>
                  <a:gd name="T37" fmla="*/ 1376 h 1604"/>
                  <a:gd name="T38" fmla="*/ 1549 w 2035"/>
                  <a:gd name="T39" fmla="*/ 1338 h 1604"/>
                  <a:gd name="T40" fmla="*/ 1380 w 2035"/>
                  <a:gd name="T41" fmla="*/ 1298 h 1604"/>
                  <a:gd name="T42" fmla="*/ 1030 w 2035"/>
                  <a:gd name="T43" fmla="*/ 1598 h 1604"/>
                  <a:gd name="T44" fmla="*/ 835 w 2035"/>
                  <a:gd name="T45" fmla="*/ 1540 h 1604"/>
                  <a:gd name="T46" fmla="*/ 657 w 2035"/>
                  <a:gd name="T47" fmla="*/ 1596 h 1604"/>
                  <a:gd name="T48" fmla="*/ 478 w 2035"/>
                  <a:gd name="T49" fmla="*/ 1571 h 1604"/>
                  <a:gd name="T50" fmla="*/ 400 w 2035"/>
                  <a:gd name="T51" fmla="*/ 1555 h 1604"/>
                  <a:gd name="T52" fmla="*/ 329 w 2035"/>
                  <a:gd name="T53" fmla="*/ 1522 h 1604"/>
                  <a:gd name="T54" fmla="*/ 279 w 2035"/>
                  <a:gd name="T55" fmla="*/ 1544 h 1604"/>
                  <a:gd name="T56" fmla="*/ 238 w 2035"/>
                  <a:gd name="T57" fmla="*/ 1453 h 1604"/>
                  <a:gd name="T58" fmla="*/ 254 w 2035"/>
                  <a:gd name="T59" fmla="*/ 1407 h 1604"/>
                  <a:gd name="T60" fmla="*/ 264 w 2035"/>
                  <a:gd name="T61" fmla="*/ 1291 h 1604"/>
                  <a:gd name="T62" fmla="*/ 184 w 2035"/>
                  <a:gd name="T63" fmla="*/ 1223 h 1604"/>
                  <a:gd name="T64" fmla="*/ 132 w 2035"/>
                  <a:gd name="T65" fmla="*/ 1129 h 1604"/>
                  <a:gd name="T66" fmla="*/ 46 w 2035"/>
                  <a:gd name="T67" fmla="*/ 1099 h 1604"/>
                  <a:gd name="T68" fmla="*/ 6 w 2035"/>
                  <a:gd name="T69" fmla="*/ 1083 h 1604"/>
                  <a:gd name="T70" fmla="*/ 17 w 2035"/>
                  <a:gd name="T71" fmla="*/ 964 h 1604"/>
                  <a:gd name="T72" fmla="*/ 86 w 2035"/>
                  <a:gd name="T73" fmla="*/ 940 h 1604"/>
                  <a:gd name="T74" fmla="*/ 101 w 2035"/>
                  <a:gd name="T75" fmla="*/ 967 h 1604"/>
                  <a:gd name="T76" fmla="*/ 365 w 2035"/>
                  <a:gd name="T77" fmla="*/ 618 h 1604"/>
                  <a:gd name="T78" fmla="*/ 344 w 2035"/>
                  <a:gd name="T79" fmla="*/ 554 h 1604"/>
                  <a:gd name="T80" fmla="*/ 455 w 2035"/>
                  <a:gd name="T81" fmla="*/ 547 h 1604"/>
                  <a:gd name="T82" fmla="*/ 506 w 2035"/>
                  <a:gd name="T83" fmla="*/ 551 h 1604"/>
                  <a:gd name="T84" fmla="*/ 515 w 2035"/>
                  <a:gd name="T85" fmla="*/ 504 h 1604"/>
                  <a:gd name="T86" fmla="*/ 418 w 2035"/>
                  <a:gd name="T87" fmla="*/ 300 h 1604"/>
                  <a:gd name="T88" fmla="*/ 644 w 2035"/>
                  <a:gd name="T89" fmla="*/ 26 h 1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035" h="1604">
                    <a:moveTo>
                      <a:pt x="644" y="26"/>
                    </a:moveTo>
                    <a:lnTo>
                      <a:pt x="838" y="0"/>
                    </a:lnTo>
                    <a:lnTo>
                      <a:pt x="896" y="6"/>
                    </a:lnTo>
                    <a:lnTo>
                      <a:pt x="928" y="31"/>
                    </a:lnTo>
                    <a:lnTo>
                      <a:pt x="929" y="63"/>
                    </a:lnTo>
                    <a:lnTo>
                      <a:pt x="878" y="118"/>
                    </a:lnTo>
                    <a:lnTo>
                      <a:pt x="892" y="155"/>
                    </a:lnTo>
                    <a:lnTo>
                      <a:pt x="919" y="166"/>
                    </a:lnTo>
                    <a:lnTo>
                      <a:pt x="952" y="247"/>
                    </a:lnTo>
                    <a:lnTo>
                      <a:pt x="1056" y="215"/>
                    </a:lnTo>
                    <a:lnTo>
                      <a:pt x="1080" y="159"/>
                    </a:lnTo>
                    <a:lnTo>
                      <a:pt x="1145" y="153"/>
                    </a:lnTo>
                    <a:lnTo>
                      <a:pt x="1182" y="37"/>
                    </a:lnTo>
                    <a:lnTo>
                      <a:pt x="1417" y="250"/>
                    </a:lnTo>
                    <a:lnTo>
                      <a:pt x="1181" y="591"/>
                    </a:lnTo>
                    <a:lnTo>
                      <a:pt x="1070" y="547"/>
                    </a:lnTo>
                    <a:lnTo>
                      <a:pt x="1021" y="547"/>
                    </a:lnTo>
                    <a:lnTo>
                      <a:pt x="1030" y="580"/>
                    </a:lnTo>
                    <a:lnTo>
                      <a:pt x="1124" y="739"/>
                    </a:lnTo>
                    <a:lnTo>
                      <a:pt x="1149" y="867"/>
                    </a:lnTo>
                    <a:lnTo>
                      <a:pt x="1453" y="825"/>
                    </a:lnTo>
                    <a:lnTo>
                      <a:pt x="1743" y="774"/>
                    </a:lnTo>
                    <a:lnTo>
                      <a:pt x="1923" y="873"/>
                    </a:lnTo>
                    <a:lnTo>
                      <a:pt x="1938" y="944"/>
                    </a:lnTo>
                    <a:lnTo>
                      <a:pt x="1930" y="1016"/>
                    </a:lnTo>
                    <a:lnTo>
                      <a:pt x="1895" y="1034"/>
                    </a:lnTo>
                    <a:lnTo>
                      <a:pt x="1882" y="1076"/>
                    </a:lnTo>
                    <a:lnTo>
                      <a:pt x="1827" y="1081"/>
                    </a:lnTo>
                    <a:lnTo>
                      <a:pt x="1835" y="1161"/>
                    </a:lnTo>
                    <a:lnTo>
                      <a:pt x="1789" y="1265"/>
                    </a:lnTo>
                    <a:lnTo>
                      <a:pt x="1867" y="1237"/>
                    </a:lnTo>
                    <a:lnTo>
                      <a:pt x="1919" y="1239"/>
                    </a:lnTo>
                    <a:lnTo>
                      <a:pt x="1977" y="1246"/>
                    </a:lnTo>
                    <a:lnTo>
                      <a:pt x="2010" y="1286"/>
                    </a:lnTo>
                    <a:lnTo>
                      <a:pt x="1999" y="1325"/>
                    </a:lnTo>
                    <a:lnTo>
                      <a:pt x="2035" y="1443"/>
                    </a:lnTo>
                    <a:lnTo>
                      <a:pt x="1908" y="1462"/>
                    </a:lnTo>
                    <a:lnTo>
                      <a:pt x="1726" y="1376"/>
                    </a:lnTo>
                    <a:lnTo>
                      <a:pt x="1599" y="1380"/>
                    </a:lnTo>
                    <a:lnTo>
                      <a:pt x="1549" y="1338"/>
                    </a:lnTo>
                    <a:lnTo>
                      <a:pt x="1435" y="1332"/>
                    </a:lnTo>
                    <a:lnTo>
                      <a:pt x="1380" y="1298"/>
                    </a:lnTo>
                    <a:lnTo>
                      <a:pt x="1090" y="1600"/>
                    </a:lnTo>
                    <a:lnTo>
                      <a:pt x="1030" y="1598"/>
                    </a:lnTo>
                    <a:lnTo>
                      <a:pt x="872" y="1542"/>
                    </a:lnTo>
                    <a:lnTo>
                      <a:pt x="835" y="1540"/>
                    </a:lnTo>
                    <a:lnTo>
                      <a:pt x="762" y="1604"/>
                    </a:lnTo>
                    <a:lnTo>
                      <a:pt x="657" y="1596"/>
                    </a:lnTo>
                    <a:lnTo>
                      <a:pt x="581" y="1569"/>
                    </a:lnTo>
                    <a:lnTo>
                      <a:pt x="478" y="1571"/>
                    </a:lnTo>
                    <a:lnTo>
                      <a:pt x="418" y="1571"/>
                    </a:lnTo>
                    <a:lnTo>
                      <a:pt x="400" y="1555"/>
                    </a:lnTo>
                    <a:lnTo>
                      <a:pt x="355" y="1552"/>
                    </a:lnTo>
                    <a:lnTo>
                      <a:pt x="329" y="1522"/>
                    </a:lnTo>
                    <a:lnTo>
                      <a:pt x="311" y="1538"/>
                    </a:lnTo>
                    <a:lnTo>
                      <a:pt x="279" y="1544"/>
                    </a:lnTo>
                    <a:lnTo>
                      <a:pt x="221" y="1487"/>
                    </a:lnTo>
                    <a:lnTo>
                      <a:pt x="238" y="1453"/>
                    </a:lnTo>
                    <a:lnTo>
                      <a:pt x="221" y="1425"/>
                    </a:lnTo>
                    <a:lnTo>
                      <a:pt x="254" y="1407"/>
                    </a:lnTo>
                    <a:lnTo>
                      <a:pt x="242" y="1351"/>
                    </a:lnTo>
                    <a:lnTo>
                      <a:pt x="264" y="1291"/>
                    </a:lnTo>
                    <a:lnTo>
                      <a:pt x="253" y="1250"/>
                    </a:lnTo>
                    <a:lnTo>
                      <a:pt x="184" y="1223"/>
                    </a:lnTo>
                    <a:lnTo>
                      <a:pt x="149" y="1185"/>
                    </a:lnTo>
                    <a:lnTo>
                      <a:pt x="132" y="1129"/>
                    </a:lnTo>
                    <a:lnTo>
                      <a:pt x="74" y="1120"/>
                    </a:lnTo>
                    <a:lnTo>
                      <a:pt x="46" y="1099"/>
                    </a:lnTo>
                    <a:lnTo>
                      <a:pt x="19" y="1118"/>
                    </a:lnTo>
                    <a:lnTo>
                      <a:pt x="6" y="1083"/>
                    </a:lnTo>
                    <a:lnTo>
                      <a:pt x="0" y="1012"/>
                    </a:lnTo>
                    <a:lnTo>
                      <a:pt x="17" y="964"/>
                    </a:lnTo>
                    <a:lnTo>
                      <a:pt x="24" y="946"/>
                    </a:lnTo>
                    <a:lnTo>
                      <a:pt x="86" y="940"/>
                    </a:lnTo>
                    <a:lnTo>
                      <a:pt x="86" y="949"/>
                    </a:lnTo>
                    <a:lnTo>
                      <a:pt x="101" y="967"/>
                    </a:lnTo>
                    <a:lnTo>
                      <a:pt x="139" y="944"/>
                    </a:lnTo>
                    <a:lnTo>
                      <a:pt x="365" y="618"/>
                    </a:lnTo>
                    <a:lnTo>
                      <a:pt x="316" y="583"/>
                    </a:lnTo>
                    <a:lnTo>
                      <a:pt x="344" y="554"/>
                    </a:lnTo>
                    <a:lnTo>
                      <a:pt x="401" y="579"/>
                    </a:lnTo>
                    <a:lnTo>
                      <a:pt x="455" y="547"/>
                    </a:lnTo>
                    <a:lnTo>
                      <a:pt x="480" y="564"/>
                    </a:lnTo>
                    <a:lnTo>
                      <a:pt x="506" y="551"/>
                    </a:lnTo>
                    <a:lnTo>
                      <a:pt x="495" y="514"/>
                    </a:lnTo>
                    <a:lnTo>
                      <a:pt x="515" y="504"/>
                    </a:lnTo>
                    <a:lnTo>
                      <a:pt x="608" y="365"/>
                    </a:lnTo>
                    <a:lnTo>
                      <a:pt x="418" y="300"/>
                    </a:lnTo>
                    <a:lnTo>
                      <a:pt x="608" y="164"/>
                    </a:lnTo>
                    <a:lnTo>
                      <a:pt x="644" y="26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32" name="Freeform 80"/>
              <p:cNvSpPr>
                <a:spLocks noChangeAspect="1"/>
              </p:cNvSpPr>
              <p:nvPr/>
            </p:nvSpPr>
            <p:spPr bwMode="auto">
              <a:xfrm>
                <a:off x="11002" y="2120"/>
                <a:ext cx="442" cy="345"/>
              </a:xfrm>
              <a:custGeom>
                <a:avLst/>
                <a:gdLst>
                  <a:gd name="T0" fmla="*/ 336 w 1325"/>
                  <a:gd name="T1" fmla="*/ 190 h 1035"/>
                  <a:gd name="T2" fmla="*/ 513 w 1325"/>
                  <a:gd name="T3" fmla="*/ 32 h 1035"/>
                  <a:gd name="T4" fmla="*/ 719 w 1325"/>
                  <a:gd name="T5" fmla="*/ 0 h 1035"/>
                  <a:gd name="T6" fmla="*/ 820 w 1325"/>
                  <a:gd name="T7" fmla="*/ 166 h 1035"/>
                  <a:gd name="T8" fmla="*/ 851 w 1325"/>
                  <a:gd name="T9" fmla="*/ 154 h 1035"/>
                  <a:gd name="T10" fmla="*/ 957 w 1325"/>
                  <a:gd name="T11" fmla="*/ 291 h 1035"/>
                  <a:gd name="T12" fmla="*/ 1111 w 1325"/>
                  <a:gd name="T13" fmla="*/ 179 h 1035"/>
                  <a:gd name="T14" fmla="*/ 1295 w 1325"/>
                  <a:gd name="T15" fmla="*/ 217 h 1035"/>
                  <a:gd name="T16" fmla="*/ 1282 w 1325"/>
                  <a:gd name="T17" fmla="*/ 302 h 1035"/>
                  <a:gd name="T18" fmla="*/ 1325 w 1325"/>
                  <a:gd name="T19" fmla="*/ 386 h 1035"/>
                  <a:gd name="T20" fmla="*/ 1253 w 1325"/>
                  <a:gd name="T21" fmla="*/ 475 h 1035"/>
                  <a:gd name="T22" fmla="*/ 1171 w 1325"/>
                  <a:gd name="T23" fmla="*/ 478 h 1035"/>
                  <a:gd name="T24" fmla="*/ 1134 w 1325"/>
                  <a:gd name="T25" fmla="*/ 509 h 1035"/>
                  <a:gd name="T26" fmla="*/ 1131 w 1325"/>
                  <a:gd name="T27" fmla="*/ 607 h 1035"/>
                  <a:gd name="T28" fmla="*/ 1025 w 1325"/>
                  <a:gd name="T29" fmla="*/ 709 h 1035"/>
                  <a:gd name="T30" fmla="*/ 944 w 1325"/>
                  <a:gd name="T31" fmla="*/ 754 h 1035"/>
                  <a:gd name="T32" fmla="*/ 892 w 1325"/>
                  <a:gd name="T33" fmla="*/ 754 h 1035"/>
                  <a:gd name="T34" fmla="*/ 845 w 1325"/>
                  <a:gd name="T35" fmla="*/ 820 h 1035"/>
                  <a:gd name="T36" fmla="*/ 941 w 1325"/>
                  <a:gd name="T37" fmla="*/ 998 h 1035"/>
                  <a:gd name="T38" fmla="*/ 901 w 1325"/>
                  <a:gd name="T39" fmla="*/ 1035 h 1035"/>
                  <a:gd name="T40" fmla="*/ 721 w 1325"/>
                  <a:gd name="T41" fmla="*/ 936 h 1035"/>
                  <a:gd name="T42" fmla="*/ 437 w 1325"/>
                  <a:gd name="T43" fmla="*/ 985 h 1035"/>
                  <a:gd name="T44" fmla="*/ 128 w 1325"/>
                  <a:gd name="T45" fmla="*/ 1029 h 1035"/>
                  <a:gd name="T46" fmla="*/ 104 w 1325"/>
                  <a:gd name="T47" fmla="*/ 901 h 1035"/>
                  <a:gd name="T48" fmla="*/ 9 w 1325"/>
                  <a:gd name="T49" fmla="*/ 743 h 1035"/>
                  <a:gd name="T50" fmla="*/ 0 w 1325"/>
                  <a:gd name="T51" fmla="*/ 710 h 1035"/>
                  <a:gd name="T52" fmla="*/ 48 w 1325"/>
                  <a:gd name="T53" fmla="*/ 708 h 1035"/>
                  <a:gd name="T54" fmla="*/ 161 w 1325"/>
                  <a:gd name="T55" fmla="*/ 754 h 1035"/>
                  <a:gd name="T56" fmla="*/ 396 w 1325"/>
                  <a:gd name="T57" fmla="*/ 411 h 1035"/>
                  <a:gd name="T58" fmla="*/ 163 w 1325"/>
                  <a:gd name="T59" fmla="*/ 200 h 1035"/>
                  <a:gd name="T60" fmla="*/ 209 w 1325"/>
                  <a:gd name="T61" fmla="*/ 177 h 1035"/>
                  <a:gd name="T62" fmla="*/ 336 w 1325"/>
                  <a:gd name="T63" fmla="*/ 190 h 10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25" h="1035">
                    <a:moveTo>
                      <a:pt x="336" y="190"/>
                    </a:moveTo>
                    <a:lnTo>
                      <a:pt x="513" y="32"/>
                    </a:lnTo>
                    <a:lnTo>
                      <a:pt x="719" y="0"/>
                    </a:lnTo>
                    <a:lnTo>
                      <a:pt x="820" y="166"/>
                    </a:lnTo>
                    <a:lnTo>
                      <a:pt x="851" y="154"/>
                    </a:lnTo>
                    <a:lnTo>
                      <a:pt x="957" y="291"/>
                    </a:lnTo>
                    <a:lnTo>
                      <a:pt x="1111" y="179"/>
                    </a:lnTo>
                    <a:lnTo>
                      <a:pt x="1295" y="217"/>
                    </a:lnTo>
                    <a:lnTo>
                      <a:pt x="1282" y="302"/>
                    </a:lnTo>
                    <a:lnTo>
                      <a:pt x="1325" y="386"/>
                    </a:lnTo>
                    <a:lnTo>
                      <a:pt x="1253" y="475"/>
                    </a:lnTo>
                    <a:lnTo>
                      <a:pt x="1171" y="478"/>
                    </a:lnTo>
                    <a:lnTo>
                      <a:pt x="1134" y="509"/>
                    </a:lnTo>
                    <a:lnTo>
                      <a:pt x="1131" y="607"/>
                    </a:lnTo>
                    <a:lnTo>
                      <a:pt x="1025" y="709"/>
                    </a:lnTo>
                    <a:lnTo>
                      <a:pt x="944" y="754"/>
                    </a:lnTo>
                    <a:lnTo>
                      <a:pt x="892" y="754"/>
                    </a:lnTo>
                    <a:lnTo>
                      <a:pt x="845" y="820"/>
                    </a:lnTo>
                    <a:lnTo>
                      <a:pt x="941" y="998"/>
                    </a:lnTo>
                    <a:lnTo>
                      <a:pt x="901" y="1035"/>
                    </a:lnTo>
                    <a:lnTo>
                      <a:pt x="721" y="936"/>
                    </a:lnTo>
                    <a:lnTo>
                      <a:pt x="437" y="985"/>
                    </a:lnTo>
                    <a:lnTo>
                      <a:pt x="128" y="1029"/>
                    </a:lnTo>
                    <a:lnTo>
                      <a:pt x="104" y="901"/>
                    </a:lnTo>
                    <a:lnTo>
                      <a:pt x="9" y="743"/>
                    </a:lnTo>
                    <a:lnTo>
                      <a:pt x="0" y="710"/>
                    </a:lnTo>
                    <a:lnTo>
                      <a:pt x="48" y="708"/>
                    </a:lnTo>
                    <a:lnTo>
                      <a:pt x="161" y="754"/>
                    </a:lnTo>
                    <a:lnTo>
                      <a:pt x="396" y="411"/>
                    </a:lnTo>
                    <a:lnTo>
                      <a:pt x="163" y="200"/>
                    </a:lnTo>
                    <a:lnTo>
                      <a:pt x="209" y="177"/>
                    </a:lnTo>
                    <a:lnTo>
                      <a:pt x="336" y="190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33" name="Freeform 81"/>
              <p:cNvSpPr>
                <a:spLocks noChangeAspect="1"/>
              </p:cNvSpPr>
              <p:nvPr/>
            </p:nvSpPr>
            <p:spPr bwMode="auto">
              <a:xfrm>
                <a:off x="10820" y="2607"/>
                <a:ext cx="526" cy="475"/>
              </a:xfrm>
              <a:custGeom>
                <a:avLst/>
                <a:gdLst>
                  <a:gd name="T0" fmla="*/ 4 w 1577"/>
                  <a:gd name="T1" fmla="*/ 271 h 1426"/>
                  <a:gd name="T2" fmla="*/ 104 w 1577"/>
                  <a:gd name="T3" fmla="*/ 270 h 1426"/>
                  <a:gd name="T4" fmla="*/ 181 w 1577"/>
                  <a:gd name="T5" fmla="*/ 297 h 1426"/>
                  <a:gd name="T6" fmla="*/ 284 w 1577"/>
                  <a:gd name="T7" fmla="*/ 305 h 1426"/>
                  <a:gd name="T8" fmla="*/ 359 w 1577"/>
                  <a:gd name="T9" fmla="*/ 241 h 1426"/>
                  <a:gd name="T10" fmla="*/ 395 w 1577"/>
                  <a:gd name="T11" fmla="*/ 243 h 1426"/>
                  <a:gd name="T12" fmla="*/ 552 w 1577"/>
                  <a:gd name="T13" fmla="*/ 298 h 1426"/>
                  <a:gd name="T14" fmla="*/ 614 w 1577"/>
                  <a:gd name="T15" fmla="*/ 301 h 1426"/>
                  <a:gd name="T16" fmla="*/ 903 w 1577"/>
                  <a:gd name="T17" fmla="*/ 0 h 1426"/>
                  <a:gd name="T18" fmla="*/ 959 w 1577"/>
                  <a:gd name="T19" fmla="*/ 33 h 1426"/>
                  <a:gd name="T20" fmla="*/ 1073 w 1577"/>
                  <a:gd name="T21" fmla="*/ 39 h 1426"/>
                  <a:gd name="T22" fmla="*/ 1123 w 1577"/>
                  <a:gd name="T23" fmla="*/ 81 h 1426"/>
                  <a:gd name="T24" fmla="*/ 1248 w 1577"/>
                  <a:gd name="T25" fmla="*/ 78 h 1426"/>
                  <a:gd name="T26" fmla="*/ 1431 w 1577"/>
                  <a:gd name="T27" fmla="*/ 162 h 1426"/>
                  <a:gd name="T28" fmla="*/ 1559 w 1577"/>
                  <a:gd name="T29" fmla="*/ 144 h 1426"/>
                  <a:gd name="T30" fmla="*/ 1549 w 1577"/>
                  <a:gd name="T31" fmla="*/ 209 h 1426"/>
                  <a:gd name="T32" fmla="*/ 1577 w 1577"/>
                  <a:gd name="T33" fmla="*/ 243 h 1426"/>
                  <a:gd name="T34" fmla="*/ 1340 w 1577"/>
                  <a:gd name="T35" fmla="*/ 504 h 1426"/>
                  <a:gd name="T36" fmla="*/ 1286 w 1577"/>
                  <a:gd name="T37" fmla="*/ 515 h 1426"/>
                  <a:gd name="T38" fmla="*/ 1249 w 1577"/>
                  <a:gd name="T39" fmla="*/ 501 h 1426"/>
                  <a:gd name="T40" fmla="*/ 1222 w 1577"/>
                  <a:gd name="T41" fmla="*/ 418 h 1426"/>
                  <a:gd name="T42" fmla="*/ 1076 w 1577"/>
                  <a:gd name="T43" fmla="*/ 410 h 1426"/>
                  <a:gd name="T44" fmla="*/ 949 w 1577"/>
                  <a:gd name="T45" fmla="*/ 470 h 1426"/>
                  <a:gd name="T46" fmla="*/ 882 w 1577"/>
                  <a:gd name="T47" fmla="*/ 531 h 1426"/>
                  <a:gd name="T48" fmla="*/ 867 w 1577"/>
                  <a:gd name="T49" fmla="*/ 568 h 1426"/>
                  <a:gd name="T50" fmla="*/ 790 w 1577"/>
                  <a:gd name="T51" fmla="*/ 694 h 1426"/>
                  <a:gd name="T52" fmla="*/ 695 w 1577"/>
                  <a:gd name="T53" fmla="*/ 765 h 1426"/>
                  <a:gd name="T54" fmla="*/ 549 w 1577"/>
                  <a:gd name="T55" fmla="*/ 767 h 1426"/>
                  <a:gd name="T56" fmla="*/ 544 w 1577"/>
                  <a:gd name="T57" fmla="*/ 1105 h 1426"/>
                  <a:gd name="T58" fmla="*/ 552 w 1577"/>
                  <a:gd name="T59" fmla="*/ 1154 h 1426"/>
                  <a:gd name="T60" fmla="*/ 583 w 1577"/>
                  <a:gd name="T61" fmla="*/ 1170 h 1426"/>
                  <a:gd name="T62" fmla="*/ 583 w 1577"/>
                  <a:gd name="T63" fmla="*/ 1231 h 1426"/>
                  <a:gd name="T64" fmla="*/ 540 w 1577"/>
                  <a:gd name="T65" fmla="*/ 1233 h 1426"/>
                  <a:gd name="T66" fmla="*/ 534 w 1577"/>
                  <a:gd name="T67" fmla="*/ 1314 h 1426"/>
                  <a:gd name="T68" fmla="*/ 375 w 1577"/>
                  <a:gd name="T69" fmla="*/ 1426 h 1426"/>
                  <a:gd name="T70" fmla="*/ 300 w 1577"/>
                  <a:gd name="T71" fmla="*/ 1393 h 1426"/>
                  <a:gd name="T72" fmla="*/ 247 w 1577"/>
                  <a:gd name="T73" fmla="*/ 1395 h 1426"/>
                  <a:gd name="T74" fmla="*/ 211 w 1577"/>
                  <a:gd name="T75" fmla="*/ 1347 h 1426"/>
                  <a:gd name="T76" fmla="*/ 188 w 1577"/>
                  <a:gd name="T77" fmla="*/ 1371 h 1426"/>
                  <a:gd name="T78" fmla="*/ 139 w 1577"/>
                  <a:gd name="T79" fmla="*/ 1399 h 1426"/>
                  <a:gd name="T80" fmla="*/ 96 w 1577"/>
                  <a:gd name="T81" fmla="*/ 1398 h 1426"/>
                  <a:gd name="T82" fmla="*/ 95 w 1577"/>
                  <a:gd name="T83" fmla="*/ 1360 h 1426"/>
                  <a:gd name="T84" fmla="*/ 68 w 1577"/>
                  <a:gd name="T85" fmla="*/ 1322 h 1426"/>
                  <a:gd name="T86" fmla="*/ 110 w 1577"/>
                  <a:gd name="T87" fmla="*/ 1173 h 1426"/>
                  <a:gd name="T88" fmla="*/ 106 w 1577"/>
                  <a:gd name="T89" fmla="*/ 1123 h 1426"/>
                  <a:gd name="T90" fmla="*/ 75 w 1577"/>
                  <a:gd name="T91" fmla="*/ 1082 h 1426"/>
                  <a:gd name="T92" fmla="*/ 16 w 1577"/>
                  <a:gd name="T93" fmla="*/ 1046 h 1426"/>
                  <a:gd name="T94" fmla="*/ 97 w 1577"/>
                  <a:gd name="T95" fmla="*/ 794 h 1426"/>
                  <a:gd name="T96" fmla="*/ 142 w 1577"/>
                  <a:gd name="T97" fmla="*/ 684 h 1426"/>
                  <a:gd name="T98" fmla="*/ 200 w 1577"/>
                  <a:gd name="T99" fmla="*/ 618 h 1426"/>
                  <a:gd name="T100" fmla="*/ 187 w 1577"/>
                  <a:gd name="T101" fmla="*/ 609 h 1426"/>
                  <a:gd name="T102" fmla="*/ 161 w 1577"/>
                  <a:gd name="T103" fmla="*/ 587 h 1426"/>
                  <a:gd name="T104" fmla="*/ 166 w 1577"/>
                  <a:gd name="T105" fmla="*/ 568 h 1426"/>
                  <a:gd name="T106" fmla="*/ 207 w 1577"/>
                  <a:gd name="T107" fmla="*/ 485 h 1426"/>
                  <a:gd name="T108" fmla="*/ 168 w 1577"/>
                  <a:gd name="T109" fmla="*/ 482 h 1426"/>
                  <a:gd name="T110" fmla="*/ 149 w 1577"/>
                  <a:gd name="T111" fmla="*/ 499 h 1426"/>
                  <a:gd name="T112" fmla="*/ 114 w 1577"/>
                  <a:gd name="T113" fmla="*/ 489 h 1426"/>
                  <a:gd name="T114" fmla="*/ 64 w 1577"/>
                  <a:gd name="T115" fmla="*/ 459 h 1426"/>
                  <a:gd name="T116" fmla="*/ 0 w 1577"/>
                  <a:gd name="T117" fmla="*/ 331 h 1426"/>
                  <a:gd name="T118" fmla="*/ 4 w 1577"/>
                  <a:gd name="T119" fmla="*/ 271 h 1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77" h="1426">
                    <a:moveTo>
                      <a:pt x="4" y="271"/>
                    </a:moveTo>
                    <a:lnTo>
                      <a:pt x="104" y="270"/>
                    </a:lnTo>
                    <a:lnTo>
                      <a:pt x="181" y="297"/>
                    </a:lnTo>
                    <a:lnTo>
                      <a:pt x="284" y="305"/>
                    </a:lnTo>
                    <a:lnTo>
                      <a:pt x="359" y="241"/>
                    </a:lnTo>
                    <a:lnTo>
                      <a:pt x="395" y="243"/>
                    </a:lnTo>
                    <a:lnTo>
                      <a:pt x="552" y="298"/>
                    </a:lnTo>
                    <a:lnTo>
                      <a:pt x="614" y="301"/>
                    </a:lnTo>
                    <a:lnTo>
                      <a:pt x="903" y="0"/>
                    </a:lnTo>
                    <a:lnTo>
                      <a:pt x="959" y="33"/>
                    </a:lnTo>
                    <a:lnTo>
                      <a:pt x="1073" y="39"/>
                    </a:lnTo>
                    <a:lnTo>
                      <a:pt x="1123" y="81"/>
                    </a:lnTo>
                    <a:lnTo>
                      <a:pt x="1248" y="78"/>
                    </a:lnTo>
                    <a:lnTo>
                      <a:pt x="1431" y="162"/>
                    </a:lnTo>
                    <a:lnTo>
                      <a:pt x="1559" y="144"/>
                    </a:lnTo>
                    <a:lnTo>
                      <a:pt x="1549" y="209"/>
                    </a:lnTo>
                    <a:lnTo>
                      <a:pt x="1577" y="243"/>
                    </a:lnTo>
                    <a:lnTo>
                      <a:pt x="1340" y="504"/>
                    </a:lnTo>
                    <a:lnTo>
                      <a:pt x="1286" y="515"/>
                    </a:lnTo>
                    <a:lnTo>
                      <a:pt x="1249" y="501"/>
                    </a:lnTo>
                    <a:lnTo>
                      <a:pt x="1222" y="418"/>
                    </a:lnTo>
                    <a:lnTo>
                      <a:pt x="1076" y="410"/>
                    </a:lnTo>
                    <a:lnTo>
                      <a:pt x="949" y="470"/>
                    </a:lnTo>
                    <a:lnTo>
                      <a:pt x="882" y="531"/>
                    </a:lnTo>
                    <a:lnTo>
                      <a:pt x="867" y="568"/>
                    </a:lnTo>
                    <a:lnTo>
                      <a:pt x="790" y="694"/>
                    </a:lnTo>
                    <a:lnTo>
                      <a:pt x="695" y="765"/>
                    </a:lnTo>
                    <a:lnTo>
                      <a:pt x="549" y="767"/>
                    </a:lnTo>
                    <a:lnTo>
                      <a:pt x="544" y="1105"/>
                    </a:lnTo>
                    <a:lnTo>
                      <a:pt x="552" y="1154"/>
                    </a:lnTo>
                    <a:lnTo>
                      <a:pt x="583" y="1170"/>
                    </a:lnTo>
                    <a:lnTo>
                      <a:pt x="583" y="1231"/>
                    </a:lnTo>
                    <a:lnTo>
                      <a:pt x="540" y="1233"/>
                    </a:lnTo>
                    <a:lnTo>
                      <a:pt x="534" y="1314"/>
                    </a:lnTo>
                    <a:lnTo>
                      <a:pt x="375" y="1426"/>
                    </a:lnTo>
                    <a:lnTo>
                      <a:pt x="300" y="1393"/>
                    </a:lnTo>
                    <a:lnTo>
                      <a:pt x="247" y="1395"/>
                    </a:lnTo>
                    <a:lnTo>
                      <a:pt x="211" y="1347"/>
                    </a:lnTo>
                    <a:lnTo>
                      <a:pt x="188" y="1371"/>
                    </a:lnTo>
                    <a:lnTo>
                      <a:pt x="139" y="1399"/>
                    </a:lnTo>
                    <a:lnTo>
                      <a:pt x="96" y="1398"/>
                    </a:lnTo>
                    <a:lnTo>
                      <a:pt x="95" y="1360"/>
                    </a:lnTo>
                    <a:lnTo>
                      <a:pt x="68" y="1322"/>
                    </a:lnTo>
                    <a:lnTo>
                      <a:pt x="110" y="1173"/>
                    </a:lnTo>
                    <a:lnTo>
                      <a:pt x="106" y="1123"/>
                    </a:lnTo>
                    <a:lnTo>
                      <a:pt x="75" y="1082"/>
                    </a:lnTo>
                    <a:lnTo>
                      <a:pt x="16" y="1046"/>
                    </a:lnTo>
                    <a:lnTo>
                      <a:pt x="97" y="794"/>
                    </a:lnTo>
                    <a:lnTo>
                      <a:pt x="142" y="684"/>
                    </a:lnTo>
                    <a:lnTo>
                      <a:pt x="200" y="618"/>
                    </a:lnTo>
                    <a:lnTo>
                      <a:pt x="187" y="609"/>
                    </a:lnTo>
                    <a:lnTo>
                      <a:pt x="161" y="587"/>
                    </a:lnTo>
                    <a:lnTo>
                      <a:pt x="166" y="568"/>
                    </a:lnTo>
                    <a:lnTo>
                      <a:pt x="207" y="485"/>
                    </a:lnTo>
                    <a:lnTo>
                      <a:pt x="168" y="482"/>
                    </a:lnTo>
                    <a:lnTo>
                      <a:pt x="149" y="499"/>
                    </a:lnTo>
                    <a:lnTo>
                      <a:pt x="114" y="489"/>
                    </a:lnTo>
                    <a:lnTo>
                      <a:pt x="64" y="459"/>
                    </a:lnTo>
                    <a:lnTo>
                      <a:pt x="0" y="331"/>
                    </a:lnTo>
                    <a:lnTo>
                      <a:pt x="4" y="271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34" name="Freeform 82"/>
              <p:cNvSpPr>
                <a:spLocks noChangeAspect="1"/>
              </p:cNvSpPr>
              <p:nvPr/>
            </p:nvSpPr>
            <p:spPr bwMode="auto">
              <a:xfrm>
                <a:off x="10718" y="3017"/>
                <a:ext cx="418" cy="685"/>
              </a:xfrm>
              <a:custGeom>
                <a:avLst/>
                <a:gdLst>
                  <a:gd name="T0" fmla="*/ 497 w 1255"/>
                  <a:gd name="T1" fmla="*/ 138 h 2054"/>
                  <a:gd name="T2" fmla="*/ 518 w 1255"/>
                  <a:gd name="T3" fmla="*/ 116 h 2054"/>
                  <a:gd name="T4" fmla="*/ 553 w 1255"/>
                  <a:gd name="T5" fmla="*/ 165 h 2054"/>
                  <a:gd name="T6" fmla="*/ 606 w 1255"/>
                  <a:gd name="T7" fmla="*/ 162 h 2054"/>
                  <a:gd name="T8" fmla="*/ 681 w 1255"/>
                  <a:gd name="T9" fmla="*/ 195 h 2054"/>
                  <a:gd name="T10" fmla="*/ 841 w 1255"/>
                  <a:gd name="T11" fmla="*/ 83 h 2054"/>
                  <a:gd name="T12" fmla="*/ 848 w 1255"/>
                  <a:gd name="T13" fmla="*/ 3 h 2054"/>
                  <a:gd name="T14" fmla="*/ 887 w 1255"/>
                  <a:gd name="T15" fmla="*/ 0 h 2054"/>
                  <a:gd name="T16" fmla="*/ 910 w 1255"/>
                  <a:gd name="T17" fmla="*/ 63 h 2054"/>
                  <a:gd name="T18" fmla="*/ 906 w 1255"/>
                  <a:gd name="T19" fmla="*/ 447 h 2054"/>
                  <a:gd name="T20" fmla="*/ 1001 w 1255"/>
                  <a:gd name="T21" fmla="*/ 642 h 2054"/>
                  <a:gd name="T22" fmla="*/ 1255 w 1255"/>
                  <a:gd name="T23" fmla="*/ 1055 h 2054"/>
                  <a:gd name="T24" fmla="*/ 1245 w 1255"/>
                  <a:gd name="T25" fmla="*/ 1075 h 2054"/>
                  <a:gd name="T26" fmla="*/ 1143 w 1255"/>
                  <a:gd name="T27" fmla="*/ 1136 h 2054"/>
                  <a:gd name="T28" fmla="*/ 1126 w 1255"/>
                  <a:gd name="T29" fmla="*/ 1207 h 2054"/>
                  <a:gd name="T30" fmla="*/ 1027 w 1255"/>
                  <a:gd name="T31" fmla="*/ 1291 h 2054"/>
                  <a:gd name="T32" fmla="*/ 877 w 1255"/>
                  <a:gd name="T33" fmla="*/ 1571 h 2054"/>
                  <a:gd name="T34" fmla="*/ 808 w 1255"/>
                  <a:gd name="T35" fmla="*/ 1583 h 2054"/>
                  <a:gd name="T36" fmla="*/ 812 w 1255"/>
                  <a:gd name="T37" fmla="*/ 1627 h 2054"/>
                  <a:gd name="T38" fmla="*/ 778 w 1255"/>
                  <a:gd name="T39" fmla="*/ 1642 h 2054"/>
                  <a:gd name="T40" fmla="*/ 779 w 1255"/>
                  <a:gd name="T41" fmla="*/ 1698 h 2054"/>
                  <a:gd name="T42" fmla="*/ 764 w 1255"/>
                  <a:gd name="T43" fmla="*/ 1703 h 2054"/>
                  <a:gd name="T44" fmla="*/ 767 w 1255"/>
                  <a:gd name="T45" fmla="*/ 1775 h 2054"/>
                  <a:gd name="T46" fmla="*/ 720 w 1255"/>
                  <a:gd name="T47" fmla="*/ 1799 h 2054"/>
                  <a:gd name="T48" fmla="*/ 711 w 1255"/>
                  <a:gd name="T49" fmla="*/ 1844 h 2054"/>
                  <a:gd name="T50" fmla="*/ 735 w 1255"/>
                  <a:gd name="T51" fmla="*/ 1886 h 2054"/>
                  <a:gd name="T52" fmla="*/ 684 w 1255"/>
                  <a:gd name="T53" fmla="*/ 2035 h 2054"/>
                  <a:gd name="T54" fmla="*/ 676 w 1255"/>
                  <a:gd name="T55" fmla="*/ 2054 h 2054"/>
                  <a:gd name="T56" fmla="*/ 637 w 1255"/>
                  <a:gd name="T57" fmla="*/ 2015 h 2054"/>
                  <a:gd name="T58" fmla="*/ 635 w 1255"/>
                  <a:gd name="T59" fmla="*/ 1832 h 2054"/>
                  <a:gd name="T60" fmla="*/ 550 w 1255"/>
                  <a:gd name="T61" fmla="*/ 1764 h 2054"/>
                  <a:gd name="T62" fmla="*/ 493 w 1255"/>
                  <a:gd name="T63" fmla="*/ 1823 h 2054"/>
                  <a:gd name="T64" fmla="*/ 426 w 1255"/>
                  <a:gd name="T65" fmla="*/ 1815 h 2054"/>
                  <a:gd name="T66" fmla="*/ 414 w 1255"/>
                  <a:gd name="T67" fmla="*/ 1729 h 2054"/>
                  <a:gd name="T68" fmla="*/ 165 w 1255"/>
                  <a:gd name="T69" fmla="*/ 1680 h 2054"/>
                  <a:gd name="T70" fmla="*/ 98 w 1255"/>
                  <a:gd name="T71" fmla="*/ 1577 h 2054"/>
                  <a:gd name="T72" fmla="*/ 41 w 1255"/>
                  <a:gd name="T73" fmla="*/ 1618 h 2054"/>
                  <a:gd name="T74" fmla="*/ 36 w 1255"/>
                  <a:gd name="T75" fmla="*/ 1559 h 2054"/>
                  <a:gd name="T76" fmla="*/ 21 w 1255"/>
                  <a:gd name="T77" fmla="*/ 1512 h 2054"/>
                  <a:gd name="T78" fmla="*/ 17 w 1255"/>
                  <a:gd name="T79" fmla="*/ 1451 h 2054"/>
                  <a:gd name="T80" fmla="*/ 31 w 1255"/>
                  <a:gd name="T81" fmla="*/ 1426 h 2054"/>
                  <a:gd name="T82" fmla="*/ 32 w 1255"/>
                  <a:gd name="T83" fmla="*/ 1351 h 2054"/>
                  <a:gd name="T84" fmla="*/ 46 w 1255"/>
                  <a:gd name="T85" fmla="*/ 1331 h 2054"/>
                  <a:gd name="T86" fmla="*/ 45 w 1255"/>
                  <a:gd name="T87" fmla="*/ 1313 h 2054"/>
                  <a:gd name="T88" fmla="*/ 0 w 1255"/>
                  <a:gd name="T89" fmla="*/ 1288 h 2054"/>
                  <a:gd name="T90" fmla="*/ 63 w 1255"/>
                  <a:gd name="T91" fmla="*/ 1095 h 2054"/>
                  <a:gd name="T92" fmla="*/ 497 w 1255"/>
                  <a:gd name="T93" fmla="*/ 138 h 20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55" h="2054">
                    <a:moveTo>
                      <a:pt x="497" y="138"/>
                    </a:moveTo>
                    <a:lnTo>
                      <a:pt x="518" y="116"/>
                    </a:lnTo>
                    <a:lnTo>
                      <a:pt x="553" y="165"/>
                    </a:lnTo>
                    <a:lnTo>
                      <a:pt x="606" y="162"/>
                    </a:lnTo>
                    <a:lnTo>
                      <a:pt x="681" y="195"/>
                    </a:lnTo>
                    <a:lnTo>
                      <a:pt x="841" y="83"/>
                    </a:lnTo>
                    <a:lnTo>
                      <a:pt x="848" y="3"/>
                    </a:lnTo>
                    <a:lnTo>
                      <a:pt x="887" y="0"/>
                    </a:lnTo>
                    <a:lnTo>
                      <a:pt x="910" y="63"/>
                    </a:lnTo>
                    <a:lnTo>
                      <a:pt x="906" y="447"/>
                    </a:lnTo>
                    <a:lnTo>
                      <a:pt x="1001" y="642"/>
                    </a:lnTo>
                    <a:lnTo>
                      <a:pt x="1255" y="1055"/>
                    </a:lnTo>
                    <a:lnTo>
                      <a:pt x="1245" y="1075"/>
                    </a:lnTo>
                    <a:lnTo>
                      <a:pt x="1143" y="1136"/>
                    </a:lnTo>
                    <a:lnTo>
                      <a:pt x="1126" y="1207"/>
                    </a:lnTo>
                    <a:lnTo>
                      <a:pt x="1027" y="1291"/>
                    </a:lnTo>
                    <a:lnTo>
                      <a:pt x="877" y="1571"/>
                    </a:lnTo>
                    <a:lnTo>
                      <a:pt x="808" y="1583"/>
                    </a:lnTo>
                    <a:lnTo>
                      <a:pt x="812" y="1627"/>
                    </a:lnTo>
                    <a:lnTo>
                      <a:pt x="778" y="1642"/>
                    </a:lnTo>
                    <a:lnTo>
                      <a:pt x="779" y="1698"/>
                    </a:lnTo>
                    <a:lnTo>
                      <a:pt x="764" y="1703"/>
                    </a:lnTo>
                    <a:lnTo>
                      <a:pt x="767" y="1775"/>
                    </a:lnTo>
                    <a:lnTo>
                      <a:pt x="720" y="1799"/>
                    </a:lnTo>
                    <a:lnTo>
                      <a:pt x="711" y="1844"/>
                    </a:lnTo>
                    <a:lnTo>
                      <a:pt x="735" y="1886"/>
                    </a:lnTo>
                    <a:lnTo>
                      <a:pt x="684" y="2035"/>
                    </a:lnTo>
                    <a:lnTo>
                      <a:pt x="676" y="2054"/>
                    </a:lnTo>
                    <a:lnTo>
                      <a:pt x="637" y="2015"/>
                    </a:lnTo>
                    <a:lnTo>
                      <a:pt x="635" y="1832"/>
                    </a:lnTo>
                    <a:lnTo>
                      <a:pt x="550" y="1764"/>
                    </a:lnTo>
                    <a:lnTo>
                      <a:pt x="493" y="1823"/>
                    </a:lnTo>
                    <a:lnTo>
                      <a:pt x="426" y="1815"/>
                    </a:lnTo>
                    <a:lnTo>
                      <a:pt x="414" y="1729"/>
                    </a:lnTo>
                    <a:lnTo>
                      <a:pt x="165" y="1680"/>
                    </a:lnTo>
                    <a:lnTo>
                      <a:pt x="98" y="1577"/>
                    </a:lnTo>
                    <a:lnTo>
                      <a:pt x="41" y="1618"/>
                    </a:lnTo>
                    <a:lnTo>
                      <a:pt x="36" y="1559"/>
                    </a:lnTo>
                    <a:lnTo>
                      <a:pt x="21" y="1512"/>
                    </a:lnTo>
                    <a:lnTo>
                      <a:pt x="17" y="1451"/>
                    </a:lnTo>
                    <a:lnTo>
                      <a:pt x="31" y="1426"/>
                    </a:lnTo>
                    <a:lnTo>
                      <a:pt x="32" y="1351"/>
                    </a:lnTo>
                    <a:lnTo>
                      <a:pt x="46" y="1331"/>
                    </a:lnTo>
                    <a:lnTo>
                      <a:pt x="45" y="1313"/>
                    </a:lnTo>
                    <a:lnTo>
                      <a:pt x="0" y="1288"/>
                    </a:lnTo>
                    <a:lnTo>
                      <a:pt x="63" y="1095"/>
                    </a:lnTo>
                    <a:lnTo>
                      <a:pt x="497" y="138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35" name="Freeform 83"/>
              <p:cNvSpPr>
                <a:spLocks noChangeAspect="1"/>
              </p:cNvSpPr>
              <p:nvPr/>
            </p:nvSpPr>
            <p:spPr bwMode="auto">
              <a:xfrm>
                <a:off x="9820" y="248"/>
                <a:ext cx="316" cy="442"/>
              </a:xfrm>
              <a:custGeom>
                <a:avLst/>
                <a:gdLst>
                  <a:gd name="T0" fmla="*/ 167 w 948"/>
                  <a:gd name="T1" fmla="*/ 0 h 1327"/>
                  <a:gd name="T2" fmla="*/ 244 w 948"/>
                  <a:gd name="T3" fmla="*/ 45 h 1327"/>
                  <a:gd name="T4" fmla="*/ 337 w 948"/>
                  <a:gd name="T5" fmla="*/ 66 h 1327"/>
                  <a:gd name="T6" fmla="*/ 407 w 948"/>
                  <a:gd name="T7" fmla="*/ 102 h 1327"/>
                  <a:gd name="T8" fmla="*/ 439 w 948"/>
                  <a:gd name="T9" fmla="*/ 137 h 1327"/>
                  <a:gd name="T10" fmla="*/ 486 w 948"/>
                  <a:gd name="T11" fmla="*/ 148 h 1327"/>
                  <a:gd name="T12" fmla="*/ 540 w 948"/>
                  <a:gd name="T13" fmla="*/ 216 h 1327"/>
                  <a:gd name="T14" fmla="*/ 576 w 948"/>
                  <a:gd name="T15" fmla="*/ 215 h 1327"/>
                  <a:gd name="T16" fmla="*/ 653 w 948"/>
                  <a:gd name="T17" fmla="*/ 285 h 1327"/>
                  <a:gd name="T18" fmla="*/ 699 w 948"/>
                  <a:gd name="T19" fmla="*/ 279 h 1327"/>
                  <a:gd name="T20" fmla="*/ 747 w 948"/>
                  <a:gd name="T21" fmla="*/ 309 h 1327"/>
                  <a:gd name="T22" fmla="*/ 855 w 948"/>
                  <a:gd name="T23" fmla="*/ 416 h 1327"/>
                  <a:gd name="T24" fmla="*/ 937 w 948"/>
                  <a:gd name="T25" fmla="*/ 444 h 1327"/>
                  <a:gd name="T26" fmla="*/ 948 w 948"/>
                  <a:gd name="T27" fmla="*/ 466 h 1327"/>
                  <a:gd name="T28" fmla="*/ 438 w 948"/>
                  <a:gd name="T29" fmla="*/ 835 h 1327"/>
                  <a:gd name="T30" fmla="*/ 428 w 948"/>
                  <a:gd name="T31" fmla="*/ 988 h 1327"/>
                  <a:gd name="T32" fmla="*/ 315 w 948"/>
                  <a:gd name="T33" fmla="*/ 1095 h 1327"/>
                  <a:gd name="T34" fmla="*/ 315 w 948"/>
                  <a:gd name="T35" fmla="*/ 1124 h 1327"/>
                  <a:gd name="T36" fmla="*/ 355 w 948"/>
                  <a:gd name="T37" fmla="*/ 1165 h 1327"/>
                  <a:gd name="T38" fmla="*/ 341 w 948"/>
                  <a:gd name="T39" fmla="*/ 1180 h 1327"/>
                  <a:gd name="T40" fmla="*/ 343 w 948"/>
                  <a:gd name="T41" fmla="*/ 1225 h 1327"/>
                  <a:gd name="T42" fmla="*/ 286 w 948"/>
                  <a:gd name="T43" fmla="*/ 1327 h 1327"/>
                  <a:gd name="T44" fmla="*/ 178 w 948"/>
                  <a:gd name="T45" fmla="*/ 1233 h 1327"/>
                  <a:gd name="T46" fmla="*/ 100 w 948"/>
                  <a:gd name="T47" fmla="*/ 1206 h 1327"/>
                  <a:gd name="T48" fmla="*/ 17 w 948"/>
                  <a:gd name="T49" fmla="*/ 1142 h 1327"/>
                  <a:gd name="T50" fmla="*/ 0 w 948"/>
                  <a:gd name="T51" fmla="*/ 1097 h 1327"/>
                  <a:gd name="T52" fmla="*/ 1 w 948"/>
                  <a:gd name="T53" fmla="*/ 1050 h 1327"/>
                  <a:gd name="T54" fmla="*/ 28 w 948"/>
                  <a:gd name="T55" fmla="*/ 1019 h 1327"/>
                  <a:gd name="T56" fmla="*/ 40 w 948"/>
                  <a:gd name="T57" fmla="*/ 975 h 1327"/>
                  <a:gd name="T58" fmla="*/ 13 w 948"/>
                  <a:gd name="T59" fmla="*/ 940 h 1327"/>
                  <a:gd name="T60" fmla="*/ 30 w 948"/>
                  <a:gd name="T61" fmla="*/ 726 h 1327"/>
                  <a:gd name="T62" fmla="*/ 52 w 948"/>
                  <a:gd name="T63" fmla="*/ 706 h 1327"/>
                  <a:gd name="T64" fmla="*/ 76 w 948"/>
                  <a:gd name="T65" fmla="*/ 673 h 1327"/>
                  <a:gd name="T66" fmla="*/ 73 w 948"/>
                  <a:gd name="T67" fmla="*/ 642 h 1327"/>
                  <a:gd name="T68" fmla="*/ 39 w 948"/>
                  <a:gd name="T69" fmla="*/ 514 h 1327"/>
                  <a:gd name="T70" fmla="*/ 70 w 948"/>
                  <a:gd name="T71" fmla="*/ 451 h 1327"/>
                  <a:gd name="T72" fmla="*/ 84 w 948"/>
                  <a:gd name="T73" fmla="*/ 239 h 1327"/>
                  <a:gd name="T74" fmla="*/ 167 w 948"/>
                  <a:gd name="T75" fmla="*/ 0 h 1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48" h="1327">
                    <a:moveTo>
                      <a:pt x="167" y="0"/>
                    </a:moveTo>
                    <a:lnTo>
                      <a:pt x="244" y="45"/>
                    </a:lnTo>
                    <a:lnTo>
                      <a:pt x="337" y="66"/>
                    </a:lnTo>
                    <a:lnTo>
                      <a:pt x="407" y="102"/>
                    </a:lnTo>
                    <a:lnTo>
                      <a:pt x="439" y="137"/>
                    </a:lnTo>
                    <a:lnTo>
                      <a:pt x="486" y="148"/>
                    </a:lnTo>
                    <a:lnTo>
                      <a:pt x="540" y="216"/>
                    </a:lnTo>
                    <a:lnTo>
                      <a:pt x="576" y="215"/>
                    </a:lnTo>
                    <a:lnTo>
                      <a:pt x="653" y="285"/>
                    </a:lnTo>
                    <a:lnTo>
                      <a:pt x="699" y="279"/>
                    </a:lnTo>
                    <a:lnTo>
                      <a:pt x="747" y="309"/>
                    </a:lnTo>
                    <a:lnTo>
                      <a:pt x="855" y="416"/>
                    </a:lnTo>
                    <a:lnTo>
                      <a:pt x="937" y="444"/>
                    </a:lnTo>
                    <a:lnTo>
                      <a:pt x="948" y="466"/>
                    </a:lnTo>
                    <a:lnTo>
                      <a:pt x="438" y="835"/>
                    </a:lnTo>
                    <a:lnTo>
                      <a:pt x="428" y="988"/>
                    </a:lnTo>
                    <a:lnTo>
                      <a:pt x="315" y="1095"/>
                    </a:lnTo>
                    <a:lnTo>
                      <a:pt x="315" y="1124"/>
                    </a:lnTo>
                    <a:lnTo>
                      <a:pt x="355" y="1165"/>
                    </a:lnTo>
                    <a:lnTo>
                      <a:pt x="341" y="1180"/>
                    </a:lnTo>
                    <a:lnTo>
                      <a:pt x="343" y="1225"/>
                    </a:lnTo>
                    <a:lnTo>
                      <a:pt x="286" y="1327"/>
                    </a:lnTo>
                    <a:lnTo>
                      <a:pt x="178" y="1233"/>
                    </a:lnTo>
                    <a:lnTo>
                      <a:pt x="100" y="1206"/>
                    </a:lnTo>
                    <a:lnTo>
                      <a:pt x="17" y="1142"/>
                    </a:lnTo>
                    <a:lnTo>
                      <a:pt x="0" y="1097"/>
                    </a:lnTo>
                    <a:lnTo>
                      <a:pt x="1" y="1050"/>
                    </a:lnTo>
                    <a:lnTo>
                      <a:pt x="28" y="1019"/>
                    </a:lnTo>
                    <a:lnTo>
                      <a:pt x="40" y="975"/>
                    </a:lnTo>
                    <a:lnTo>
                      <a:pt x="13" y="940"/>
                    </a:lnTo>
                    <a:lnTo>
                      <a:pt x="30" y="726"/>
                    </a:lnTo>
                    <a:lnTo>
                      <a:pt x="52" y="706"/>
                    </a:lnTo>
                    <a:lnTo>
                      <a:pt x="76" y="673"/>
                    </a:lnTo>
                    <a:lnTo>
                      <a:pt x="73" y="642"/>
                    </a:lnTo>
                    <a:lnTo>
                      <a:pt x="39" y="514"/>
                    </a:lnTo>
                    <a:lnTo>
                      <a:pt x="70" y="451"/>
                    </a:lnTo>
                    <a:lnTo>
                      <a:pt x="84" y="239"/>
                    </a:lnTo>
                    <a:lnTo>
                      <a:pt x="167" y="0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36" name="Freeform 84"/>
              <p:cNvSpPr>
                <a:spLocks noChangeAspect="1"/>
              </p:cNvSpPr>
              <p:nvPr/>
            </p:nvSpPr>
            <p:spPr bwMode="auto">
              <a:xfrm>
                <a:off x="10735" y="824"/>
                <a:ext cx="257" cy="155"/>
              </a:xfrm>
              <a:custGeom>
                <a:avLst/>
                <a:gdLst>
                  <a:gd name="T0" fmla="*/ 287 w 771"/>
                  <a:gd name="T1" fmla="*/ 27 h 464"/>
                  <a:gd name="T2" fmla="*/ 297 w 771"/>
                  <a:gd name="T3" fmla="*/ 37 h 464"/>
                  <a:gd name="T4" fmla="*/ 398 w 771"/>
                  <a:gd name="T5" fmla="*/ 48 h 464"/>
                  <a:gd name="T6" fmla="*/ 446 w 771"/>
                  <a:gd name="T7" fmla="*/ 4 h 464"/>
                  <a:gd name="T8" fmla="*/ 570 w 771"/>
                  <a:gd name="T9" fmla="*/ 0 h 464"/>
                  <a:gd name="T10" fmla="*/ 719 w 771"/>
                  <a:gd name="T11" fmla="*/ 134 h 464"/>
                  <a:gd name="T12" fmla="*/ 771 w 771"/>
                  <a:gd name="T13" fmla="*/ 220 h 464"/>
                  <a:gd name="T14" fmla="*/ 718 w 771"/>
                  <a:gd name="T15" fmla="*/ 324 h 464"/>
                  <a:gd name="T16" fmla="*/ 652 w 771"/>
                  <a:gd name="T17" fmla="*/ 371 h 464"/>
                  <a:gd name="T18" fmla="*/ 673 w 771"/>
                  <a:gd name="T19" fmla="*/ 438 h 464"/>
                  <a:gd name="T20" fmla="*/ 633 w 771"/>
                  <a:gd name="T21" fmla="*/ 464 h 464"/>
                  <a:gd name="T22" fmla="*/ 519 w 771"/>
                  <a:gd name="T23" fmla="*/ 365 h 464"/>
                  <a:gd name="T24" fmla="*/ 0 w 771"/>
                  <a:gd name="T25" fmla="*/ 360 h 464"/>
                  <a:gd name="T26" fmla="*/ 77 w 771"/>
                  <a:gd name="T27" fmla="*/ 279 h 464"/>
                  <a:gd name="T28" fmla="*/ 110 w 771"/>
                  <a:gd name="T29" fmla="*/ 291 h 464"/>
                  <a:gd name="T30" fmla="*/ 144 w 771"/>
                  <a:gd name="T31" fmla="*/ 292 h 464"/>
                  <a:gd name="T32" fmla="*/ 157 w 771"/>
                  <a:gd name="T33" fmla="*/ 261 h 464"/>
                  <a:gd name="T34" fmla="*/ 135 w 771"/>
                  <a:gd name="T35" fmla="*/ 130 h 464"/>
                  <a:gd name="T36" fmla="*/ 188 w 771"/>
                  <a:gd name="T37" fmla="*/ 128 h 464"/>
                  <a:gd name="T38" fmla="*/ 187 w 771"/>
                  <a:gd name="T39" fmla="*/ 82 h 464"/>
                  <a:gd name="T40" fmla="*/ 287 w 771"/>
                  <a:gd name="T41" fmla="*/ 27 h 4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71" h="464">
                    <a:moveTo>
                      <a:pt x="287" y="27"/>
                    </a:moveTo>
                    <a:lnTo>
                      <a:pt x="297" y="37"/>
                    </a:lnTo>
                    <a:lnTo>
                      <a:pt x="398" y="48"/>
                    </a:lnTo>
                    <a:lnTo>
                      <a:pt x="446" y="4"/>
                    </a:lnTo>
                    <a:lnTo>
                      <a:pt x="570" y="0"/>
                    </a:lnTo>
                    <a:lnTo>
                      <a:pt x="719" y="134"/>
                    </a:lnTo>
                    <a:lnTo>
                      <a:pt x="771" y="220"/>
                    </a:lnTo>
                    <a:lnTo>
                      <a:pt x="718" y="324"/>
                    </a:lnTo>
                    <a:lnTo>
                      <a:pt x="652" y="371"/>
                    </a:lnTo>
                    <a:lnTo>
                      <a:pt x="673" y="438"/>
                    </a:lnTo>
                    <a:lnTo>
                      <a:pt x="633" y="464"/>
                    </a:lnTo>
                    <a:lnTo>
                      <a:pt x="519" y="365"/>
                    </a:lnTo>
                    <a:lnTo>
                      <a:pt x="0" y="360"/>
                    </a:lnTo>
                    <a:lnTo>
                      <a:pt x="77" y="279"/>
                    </a:lnTo>
                    <a:lnTo>
                      <a:pt x="110" y="291"/>
                    </a:lnTo>
                    <a:lnTo>
                      <a:pt x="144" y="292"/>
                    </a:lnTo>
                    <a:lnTo>
                      <a:pt x="157" y="261"/>
                    </a:lnTo>
                    <a:lnTo>
                      <a:pt x="135" y="130"/>
                    </a:lnTo>
                    <a:lnTo>
                      <a:pt x="188" y="128"/>
                    </a:lnTo>
                    <a:lnTo>
                      <a:pt x="187" y="82"/>
                    </a:lnTo>
                    <a:lnTo>
                      <a:pt x="287" y="2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37" name="Freeform 85"/>
              <p:cNvSpPr>
                <a:spLocks noChangeAspect="1"/>
              </p:cNvSpPr>
              <p:nvPr/>
            </p:nvSpPr>
            <p:spPr bwMode="auto">
              <a:xfrm>
                <a:off x="10608" y="742"/>
                <a:ext cx="223" cy="202"/>
              </a:xfrm>
              <a:custGeom>
                <a:avLst/>
                <a:gdLst>
                  <a:gd name="T0" fmla="*/ 385 w 671"/>
                  <a:gd name="T1" fmla="*/ 0 h 607"/>
                  <a:gd name="T2" fmla="*/ 442 w 671"/>
                  <a:gd name="T3" fmla="*/ 80 h 607"/>
                  <a:gd name="T4" fmla="*/ 533 w 671"/>
                  <a:gd name="T5" fmla="*/ 80 h 607"/>
                  <a:gd name="T6" fmla="*/ 558 w 671"/>
                  <a:gd name="T7" fmla="*/ 101 h 607"/>
                  <a:gd name="T8" fmla="*/ 572 w 671"/>
                  <a:gd name="T9" fmla="*/ 139 h 607"/>
                  <a:gd name="T10" fmla="*/ 671 w 671"/>
                  <a:gd name="T11" fmla="*/ 274 h 607"/>
                  <a:gd name="T12" fmla="*/ 569 w 671"/>
                  <a:gd name="T13" fmla="*/ 328 h 607"/>
                  <a:gd name="T14" fmla="*/ 572 w 671"/>
                  <a:gd name="T15" fmla="*/ 375 h 607"/>
                  <a:gd name="T16" fmla="*/ 517 w 671"/>
                  <a:gd name="T17" fmla="*/ 379 h 607"/>
                  <a:gd name="T18" fmla="*/ 539 w 671"/>
                  <a:gd name="T19" fmla="*/ 506 h 607"/>
                  <a:gd name="T20" fmla="*/ 526 w 671"/>
                  <a:gd name="T21" fmla="*/ 539 h 607"/>
                  <a:gd name="T22" fmla="*/ 493 w 671"/>
                  <a:gd name="T23" fmla="*/ 539 h 607"/>
                  <a:gd name="T24" fmla="*/ 459 w 671"/>
                  <a:gd name="T25" fmla="*/ 526 h 607"/>
                  <a:gd name="T26" fmla="*/ 382 w 671"/>
                  <a:gd name="T27" fmla="*/ 607 h 607"/>
                  <a:gd name="T28" fmla="*/ 0 w 671"/>
                  <a:gd name="T29" fmla="*/ 607 h 607"/>
                  <a:gd name="T30" fmla="*/ 1 w 671"/>
                  <a:gd name="T31" fmla="*/ 581 h 607"/>
                  <a:gd name="T32" fmla="*/ 81 w 671"/>
                  <a:gd name="T33" fmla="*/ 556 h 607"/>
                  <a:gd name="T34" fmla="*/ 112 w 671"/>
                  <a:gd name="T35" fmla="*/ 439 h 607"/>
                  <a:gd name="T36" fmla="*/ 101 w 671"/>
                  <a:gd name="T37" fmla="*/ 387 h 607"/>
                  <a:gd name="T38" fmla="*/ 106 w 671"/>
                  <a:gd name="T39" fmla="*/ 325 h 607"/>
                  <a:gd name="T40" fmla="*/ 136 w 671"/>
                  <a:gd name="T41" fmla="*/ 274 h 607"/>
                  <a:gd name="T42" fmla="*/ 81 w 671"/>
                  <a:gd name="T43" fmla="*/ 199 h 607"/>
                  <a:gd name="T44" fmla="*/ 116 w 671"/>
                  <a:gd name="T45" fmla="*/ 134 h 607"/>
                  <a:gd name="T46" fmla="*/ 220 w 671"/>
                  <a:gd name="T47" fmla="*/ 86 h 607"/>
                  <a:gd name="T48" fmla="*/ 236 w 671"/>
                  <a:gd name="T49" fmla="*/ 104 h 607"/>
                  <a:gd name="T50" fmla="*/ 260 w 671"/>
                  <a:gd name="T51" fmla="*/ 108 h 607"/>
                  <a:gd name="T52" fmla="*/ 290 w 671"/>
                  <a:gd name="T53" fmla="*/ 67 h 607"/>
                  <a:gd name="T54" fmla="*/ 337 w 671"/>
                  <a:gd name="T55" fmla="*/ 63 h 607"/>
                  <a:gd name="T56" fmla="*/ 385 w 671"/>
                  <a:gd name="T57" fmla="*/ 0 h 6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71" h="607">
                    <a:moveTo>
                      <a:pt x="385" y="0"/>
                    </a:moveTo>
                    <a:lnTo>
                      <a:pt x="442" y="80"/>
                    </a:lnTo>
                    <a:lnTo>
                      <a:pt x="533" y="80"/>
                    </a:lnTo>
                    <a:lnTo>
                      <a:pt x="558" y="101"/>
                    </a:lnTo>
                    <a:lnTo>
                      <a:pt x="572" y="139"/>
                    </a:lnTo>
                    <a:lnTo>
                      <a:pt x="671" y="274"/>
                    </a:lnTo>
                    <a:lnTo>
                      <a:pt x="569" y="328"/>
                    </a:lnTo>
                    <a:lnTo>
                      <a:pt x="572" y="375"/>
                    </a:lnTo>
                    <a:lnTo>
                      <a:pt x="517" y="379"/>
                    </a:lnTo>
                    <a:lnTo>
                      <a:pt x="539" y="506"/>
                    </a:lnTo>
                    <a:lnTo>
                      <a:pt x="526" y="539"/>
                    </a:lnTo>
                    <a:lnTo>
                      <a:pt x="493" y="539"/>
                    </a:lnTo>
                    <a:lnTo>
                      <a:pt x="459" y="526"/>
                    </a:lnTo>
                    <a:lnTo>
                      <a:pt x="382" y="607"/>
                    </a:lnTo>
                    <a:lnTo>
                      <a:pt x="0" y="607"/>
                    </a:lnTo>
                    <a:lnTo>
                      <a:pt x="1" y="581"/>
                    </a:lnTo>
                    <a:lnTo>
                      <a:pt x="81" y="556"/>
                    </a:lnTo>
                    <a:lnTo>
                      <a:pt x="112" y="439"/>
                    </a:lnTo>
                    <a:lnTo>
                      <a:pt x="101" y="387"/>
                    </a:lnTo>
                    <a:lnTo>
                      <a:pt x="106" y="325"/>
                    </a:lnTo>
                    <a:lnTo>
                      <a:pt x="136" y="274"/>
                    </a:lnTo>
                    <a:lnTo>
                      <a:pt x="81" y="199"/>
                    </a:lnTo>
                    <a:lnTo>
                      <a:pt x="116" y="134"/>
                    </a:lnTo>
                    <a:lnTo>
                      <a:pt x="220" y="86"/>
                    </a:lnTo>
                    <a:lnTo>
                      <a:pt x="236" y="104"/>
                    </a:lnTo>
                    <a:lnTo>
                      <a:pt x="260" y="108"/>
                    </a:lnTo>
                    <a:lnTo>
                      <a:pt x="290" y="67"/>
                    </a:lnTo>
                    <a:lnTo>
                      <a:pt x="337" y="63"/>
                    </a:lnTo>
                    <a:lnTo>
                      <a:pt x="385" y="0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38" name="Freeform 86"/>
              <p:cNvSpPr>
                <a:spLocks noChangeAspect="1"/>
              </p:cNvSpPr>
              <p:nvPr/>
            </p:nvSpPr>
            <p:spPr bwMode="auto">
              <a:xfrm>
                <a:off x="10344" y="579"/>
                <a:ext cx="392" cy="436"/>
              </a:xfrm>
              <a:custGeom>
                <a:avLst/>
                <a:gdLst>
                  <a:gd name="T0" fmla="*/ 418 w 1177"/>
                  <a:gd name="T1" fmla="*/ 33 h 1308"/>
                  <a:gd name="T2" fmla="*/ 482 w 1177"/>
                  <a:gd name="T3" fmla="*/ 32 h 1308"/>
                  <a:gd name="T4" fmla="*/ 525 w 1177"/>
                  <a:gd name="T5" fmla="*/ 0 h 1308"/>
                  <a:gd name="T6" fmla="*/ 587 w 1177"/>
                  <a:gd name="T7" fmla="*/ 11 h 1308"/>
                  <a:gd name="T8" fmla="*/ 652 w 1177"/>
                  <a:gd name="T9" fmla="*/ 99 h 1308"/>
                  <a:gd name="T10" fmla="*/ 735 w 1177"/>
                  <a:gd name="T11" fmla="*/ 117 h 1308"/>
                  <a:gd name="T12" fmla="*/ 751 w 1177"/>
                  <a:gd name="T13" fmla="*/ 150 h 1308"/>
                  <a:gd name="T14" fmla="*/ 810 w 1177"/>
                  <a:gd name="T15" fmla="*/ 172 h 1308"/>
                  <a:gd name="T16" fmla="*/ 878 w 1177"/>
                  <a:gd name="T17" fmla="*/ 157 h 1308"/>
                  <a:gd name="T18" fmla="*/ 931 w 1177"/>
                  <a:gd name="T19" fmla="*/ 208 h 1308"/>
                  <a:gd name="T20" fmla="*/ 974 w 1177"/>
                  <a:gd name="T21" fmla="*/ 228 h 1308"/>
                  <a:gd name="T22" fmla="*/ 1039 w 1177"/>
                  <a:gd name="T23" fmla="*/ 304 h 1308"/>
                  <a:gd name="T24" fmla="*/ 1177 w 1177"/>
                  <a:gd name="T25" fmla="*/ 489 h 1308"/>
                  <a:gd name="T26" fmla="*/ 1128 w 1177"/>
                  <a:gd name="T27" fmla="*/ 551 h 1308"/>
                  <a:gd name="T28" fmla="*/ 1081 w 1177"/>
                  <a:gd name="T29" fmla="*/ 556 h 1308"/>
                  <a:gd name="T30" fmla="*/ 1050 w 1177"/>
                  <a:gd name="T31" fmla="*/ 596 h 1308"/>
                  <a:gd name="T32" fmla="*/ 1029 w 1177"/>
                  <a:gd name="T33" fmla="*/ 593 h 1308"/>
                  <a:gd name="T34" fmla="*/ 1011 w 1177"/>
                  <a:gd name="T35" fmla="*/ 574 h 1308"/>
                  <a:gd name="T36" fmla="*/ 967 w 1177"/>
                  <a:gd name="T37" fmla="*/ 598 h 1308"/>
                  <a:gd name="T38" fmla="*/ 908 w 1177"/>
                  <a:gd name="T39" fmla="*/ 621 h 1308"/>
                  <a:gd name="T40" fmla="*/ 872 w 1177"/>
                  <a:gd name="T41" fmla="*/ 687 h 1308"/>
                  <a:gd name="T42" fmla="*/ 926 w 1177"/>
                  <a:gd name="T43" fmla="*/ 761 h 1308"/>
                  <a:gd name="T44" fmla="*/ 897 w 1177"/>
                  <a:gd name="T45" fmla="*/ 813 h 1308"/>
                  <a:gd name="T46" fmla="*/ 892 w 1177"/>
                  <a:gd name="T47" fmla="*/ 872 h 1308"/>
                  <a:gd name="T48" fmla="*/ 903 w 1177"/>
                  <a:gd name="T49" fmla="*/ 926 h 1308"/>
                  <a:gd name="T50" fmla="*/ 871 w 1177"/>
                  <a:gd name="T51" fmla="*/ 1044 h 1308"/>
                  <a:gd name="T52" fmla="*/ 792 w 1177"/>
                  <a:gd name="T53" fmla="*/ 1069 h 1308"/>
                  <a:gd name="T54" fmla="*/ 790 w 1177"/>
                  <a:gd name="T55" fmla="*/ 1120 h 1308"/>
                  <a:gd name="T56" fmla="*/ 750 w 1177"/>
                  <a:gd name="T57" fmla="*/ 1162 h 1308"/>
                  <a:gd name="T58" fmla="*/ 708 w 1177"/>
                  <a:gd name="T59" fmla="*/ 1161 h 1308"/>
                  <a:gd name="T60" fmla="*/ 704 w 1177"/>
                  <a:gd name="T61" fmla="*/ 1308 h 1308"/>
                  <a:gd name="T62" fmla="*/ 488 w 1177"/>
                  <a:gd name="T63" fmla="*/ 1306 h 1308"/>
                  <a:gd name="T64" fmla="*/ 534 w 1177"/>
                  <a:gd name="T65" fmla="*/ 1229 h 1308"/>
                  <a:gd name="T66" fmla="*/ 627 w 1177"/>
                  <a:gd name="T67" fmla="*/ 1124 h 1308"/>
                  <a:gd name="T68" fmla="*/ 628 w 1177"/>
                  <a:gd name="T69" fmla="*/ 1055 h 1308"/>
                  <a:gd name="T70" fmla="*/ 330 w 1177"/>
                  <a:gd name="T71" fmla="*/ 845 h 1308"/>
                  <a:gd name="T72" fmla="*/ 319 w 1177"/>
                  <a:gd name="T73" fmla="*/ 815 h 1308"/>
                  <a:gd name="T74" fmla="*/ 206 w 1177"/>
                  <a:gd name="T75" fmla="*/ 738 h 1308"/>
                  <a:gd name="T76" fmla="*/ 183 w 1177"/>
                  <a:gd name="T77" fmla="*/ 739 h 1308"/>
                  <a:gd name="T78" fmla="*/ 147 w 1177"/>
                  <a:gd name="T79" fmla="*/ 733 h 1308"/>
                  <a:gd name="T80" fmla="*/ 94 w 1177"/>
                  <a:gd name="T81" fmla="*/ 648 h 1308"/>
                  <a:gd name="T82" fmla="*/ 92 w 1177"/>
                  <a:gd name="T83" fmla="*/ 607 h 1308"/>
                  <a:gd name="T84" fmla="*/ 63 w 1177"/>
                  <a:gd name="T85" fmla="*/ 585 h 1308"/>
                  <a:gd name="T86" fmla="*/ 59 w 1177"/>
                  <a:gd name="T87" fmla="*/ 485 h 1308"/>
                  <a:gd name="T88" fmla="*/ 27 w 1177"/>
                  <a:gd name="T89" fmla="*/ 471 h 1308"/>
                  <a:gd name="T90" fmla="*/ 50 w 1177"/>
                  <a:gd name="T91" fmla="*/ 411 h 1308"/>
                  <a:gd name="T92" fmla="*/ 0 w 1177"/>
                  <a:gd name="T93" fmla="*/ 348 h 1308"/>
                  <a:gd name="T94" fmla="*/ 10 w 1177"/>
                  <a:gd name="T95" fmla="*/ 283 h 1308"/>
                  <a:gd name="T96" fmla="*/ 54 w 1177"/>
                  <a:gd name="T97" fmla="*/ 228 h 1308"/>
                  <a:gd name="T98" fmla="*/ 36 w 1177"/>
                  <a:gd name="T99" fmla="*/ 103 h 1308"/>
                  <a:gd name="T100" fmla="*/ 161 w 1177"/>
                  <a:gd name="T101" fmla="*/ 86 h 1308"/>
                  <a:gd name="T102" fmla="*/ 197 w 1177"/>
                  <a:gd name="T103" fmla="*/ 124 h 1308"/>
                  <a:gd name="T104" fmla="*/ 367 w 1177"/>
                  <a:gd name="T105" fmla="*/ 103 h 1308"/>
                  <a:gd name="T106" fmla="*/ 382 w 1177"/>
                  <a:gd name="T107" fmla="*/ 57 h 1308"/>
                  <a:gd name="T108" fmla="*/ 418 w 1177"/>
                  <a:gd name="T109" fmla="*/ 33 h 1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77" h="1308">
                    <a:moveTo>
                      <a:pt x="418" y="33"/>
                    </a:moveTo>
                    <a:lnTo>
                      <a:pt x="482" y="32"/>
                    </a:lnTo>
                    <a:lnTo>
                      <a:pt x="525" y="0"/>
                    </a:lnTo>
                    <a:lnTo>
                      <a:pt x="587" y="11"/>
                    </a:lnTo>
                    <a:lnTo>
                      <a:pt x="652" y="99"/>
                    </a:lnTo>
                    <a:lnTo>
                      <a:pt x="735" y="117"/>
                    </a:lnTo>
                    <a:lnTo>
                      <a:pt x="751" y="150"/>
                    </a:lnTo>
                    <a:lnTo>
                      <a:pt x="810" y="172"/>
                    </a:lnTo>
                    <a:lnTo>
                      <a:pt x="878" y="157"/>
                    </a:lnTo>
                    <a:lnTo>
                      <a:pt x="931" y="208"/>
                    </a:lnTo>
                    <a:lnTo>
                      <a:pt x="974" y="228"/>
                    </a:lnTo>
                    <a:lnTo>
                      <a:pt x="1039" y="304"/>
                    </a:lnTo>
                    <a:lnTo>
                      <a:pt x="1177" y="489"/>
                    </a:lnTo>
                    <a:lnTo>
                      <a:pt x="1128" y="551"/>
                    </a:lnTo>
                    <a:lnTo>
                      <a:pt x="1081" y="556"/>
                    </a:lnTo>
                    <a:lnTo>
                      <a:pt x="1050" y="596"/>
                    </a:lnTo>
                    <a:lnTo>
                      <a:pt x="1029" y="593"/>
                    </a:lnTo>
                    <a:lnTo>
                      <a:pt x="1011" y="574"/>
                    </a:lnTo>
                    <a:lnTo>
                      <a:pt x="967" y="598"/>
                    </a:lnTo>
                    <a:lnTo>
                      <a:pt x="908" y="621"/>
                    </a:lnTo>
                    <a:lnTo>
                      <a:pt x="872" y="687"/>
                    </a:lnTo>
                    <a:lnTo>
                      <a:pt x="926" y="761"/>
                    </a:lnTo>
                    <a:lnTo>
                      <a:pt x="897" y="813"/>
                    </a:lnTo>
                    <a:lnTo>
                      <a:pt x="892" y="872"/>
                    </a:lnTo>
                    <a:lnTo>
                      <a:pt x="903" y="926"/>
                    </a:lnTo>
                    <a:lnTo>
                      <a:pt x="871" y="1044"/>
                    </a:lnTo>
                    <a:lnTo>
                      <a:pt x="792" y="1069"/>
                    </a:lnTo>
                    <a:lnTo>
                      <a:pt x="790" y="1120"/>
                    </a:lnTo>
                    <a:lnTo>
                      <a:pt x="750" y="1162"/>
                    </a:lnTo>
                    <a:lnTo>
                      <a:pt x="708" y="1161"/>
                    </a:lnTo>
                    <a:lnTo>
                      <a:pt x="704" y="1308"/>
                    </a:lnTo>
                    <a:lnTo>
                      <a:pt x="488" y="1306"/>
                    </a:lnTo>
                    <a:lnTo>
                      <a:pt x="534" y="1229"/>
                    </a:lnTo>
                    <a:lnTo>
                      <a:pt x="627" y="1124"/>
                    </a:lnTo>
                    <a:lnTo>
                      <a:pt x="628" y="1055"/>
                    </a:lnTo>
                    <a:lnTo>
                      <a:pt x="330" y="845"/>
                    </a:lnTo>
                    <a:lnTo>
                      <a:pt x="319" y="815"/>
                    </a:lnTo>
                    <a:lnTo>
                      <a:pt x="206" y="738"/>
                    </a:lnTo>
                    <a:lnTo>
                      <a:pt x="183" y="739"/>
                    </a:lnTo>
                    <a:lnTo>
                      <a:pt x="147" y="733"/>
                    </a:lnTo>
                    <a:lnTo>
                      <a:pt x="94" y="648"/>
                    </a:lnTo>
                    <a:lnTo>
                      <a:pt x="92" y="607"/>
                    </a:lnTo>
                    <a:lnTo>
                      <a:pt x="63" y="585"/>
                    </a:lnTo>
                    <a:lnTo>
                      <a:pt x="59" y="485"/>
                    </a:lnTo>
                    <a:lnTo>
                      <a:pt x="27" y="471"/>
                    </a:lnTo>
                    <a:lnTo>
                      <a:pt x="50" y="411"/>
                    </a:lnTo>
                    <a:lnTo>
                      <a:pt x="0" y="348"/>
                    </a:lnTo>
                    <a:lnTo>
                      <a:pt x="10" y="283"/>
                    </a:lnTo>
                    <a:lnTo>
                      <a:pt x="54" y="228"/>
                    </a:lnTo>
                    <a:lnTo>
                      <a:pt x="36" y="103"/>
                    </a:lnTo>
                    <a:lnTo>
                      <a:pt x="161" y="86"/>
                    </a:lnTo>
                    <a:lnTo>
                      <a:pt x="197" y="124"/>
                    </a:lnTo>
                    <a:lnTo>
                      <a:pt x="367" y="103"/>
                    </a:lnTo>
                    <a:lnTo>
                      <a:pt x="382" y="57"/>
                    </a:lnTo>
                    <a:lnTo>
                      <a:pt x="418" y="33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39" name="Freeform 87"/>
              <p:cNvSpPr>
                <a:spLocks noChangeAspect="1"/>
              </p:cNvSpPr>
              <p:nvPr/>
            </p:nvSpPr>
            <p:spPr bwMode="auto">
              <a:xfrm>
                <a:off x="9787" y="394"/>
                <a:ext cx="523" cy="503"/>
              </a:xfrm>
              <a:custGeom>
                <a:avLst/>
                <a:gdLst>
                  <a:gd name="T0" fmla="*/ 1037 w 1571"/>
                  <a:gd name="T1" fmla="*/ 6 h 1510"/>
                  <a:gd name="T2" fmla="*/ 1128 w 1571"/>
                  <a:gd name="T3" fmla="*/ 0 h 1510"/>
                  <a:gd name="T4" fmla="*/ 1227 w 1571"/>
                  <a:gd name="T5" fmla="*/ 83 h 1510"/>
                  <a:gd name="T6" fmla="*/ 1296 w 1571"/>
                  <a:gd name="T7" fmla="*/ 61 h 1510"/>
                  <a:gd name="T8" fmla="*/ 1351 w 1571"/>
                  <a:gd name="T9" fmla="*/ 110 h 1510"/>
                  <a:gd name="T10" fmla="*/ 1363 w 1571"/>
                  <a:gd name="T11" fmla="*/ 154 h 1510"/>
                  <a:gd name="T12" fmla="*/ 1438 w 1571"/>
                  <a:gd name="T13" fmla="*/ 241 h 1510"/>
                  <a:gd name="T14" fmla="*/ 1506 w 1571"/>
                  <a:gd name="T15" fmla="*/ 240 h 1510"/>
                  <a:gd name="T16" fmla="*/ 1512 w 1571"/>
                  <a:gd name="T17" fmla="*/ 257 h 1510"/>
                  <a:gd name="T18" fmla="*/ 1571 w 1571"/>
                  <a:gd name="T19" fmla="*/ 259 h 1510"/>
                  <a:gd name="T20" fmla="*/ 1512 w 1571"/>
                  <a:gd name="T21" fmla="*/ 435 h 1510"/>
                  <a:gd name="T22" fmla="*/ 1381 w 1571"/>
                  <a:gd name="T23" fmla="*/ 495 h 1510"/>
                  <a:gd name="T24" fmla="*/ 1346 w 1571"/>
                  <a:gd name="T25" fmla="*/ 485 h 1510"/>
                  <a:gd name="T26" fmla="*/ 1310 w 1571"/>
                  <a:gd name="T27" fmla="*/ 494 h 1510"/>
                  <a:gd name="T28" fmla="*/ 1296 w 1571"/>
                  <a:gd name="T29" fmla="*/ 507 h 1510"/>
                  <a:gd name="T30" fmla="*/ 1186 w 1571"/>
                  <a:gd name="T31" fmla="*/ 531 h 1510"/>
                  <a:gd name="T32" fmla="*/ 1132 w 1571"/>
                  <a:gd name="T33" fmla="*/ 667 h 1510"/>
                  <a:gd name="T34" fmla="*/ 1107 w 1571"/>
                  <a:gd name="T35" fmla="*/ 676 h 1510"/>
                  <a:gd name="T36" fmla="*/ 1108 w 1571"/>
                  <a:gd name="T37" fmla="*/ 736 h 1510"/>
                  <a:gd name="T38" fmla="*/ 1080 w 1571"/>
                  <a:gd name="T39" fmla="*/ 754 h 1510"/>
                  <a:gd name="T40" fmla="*/ 1074 w 1571"/>
                  <a:gd name="T41" fmla="*/ 795 h 1510"/>
                  <a:gd name="T42" fmla="*/ 990 w 1571"/>
                  <a:gd name="T43" fmla="*/ 802 h 1510"/>
                  <a:gd name="T44" fmla="*/ 1074 w 1571"/>
                  <a:gd name="T45" fmla="*/ 1034 h 1510"/>
                  <a:gd name="T46" fmla="*/ 984 w 1571"/>
                  <a:gd name="T47" fmla="*/ 1116 h 1510"/>
                  <a:gd name="T48" fmla="*/ 959 w 1571"/>
                  <a:gd name="T49" fmla="*/ 1140 h 1510"/>
                  <a:gd name="T50" fmla="*/ 944 w 1571"/>
                  <a:gd name="T51" fmla="*/ 1268 h 1510"/>
                  <a:gd name="T52" fmla="*/ 962 w 1571"/>
                  <a:gd name="T53" fmla="*/ 1274 h 1510"/>
                  <a:gd name="T54" fmla="*/ 959 w 1571"/>
                  <a:gd name="T55" fmla="*/ 1308 h 1510"/>
                  <a:gd name="T56" fmla="*/ 865 w 1571"/>
                  <a:gd name="T57" fmla="*/ 1423 h 1510"/>
                  <a:gd name="T58" fmla="*/ 856 w 1571"/>
                  <a:gd name="T59" fmla="*/ 1472 h 1510"/>
                  <a:gd name="T60" fmla="*/ 793 w 1571"/>
                  <a:gd name="T61" fmla="*/ 1510 h 1510"/>
                  <a:gd name="T62" fmla="*/ 440 w 1571"/>
                  <a:gd name="T63" fmla="*/ 1441 h 1510"/>
                  <a:gd name="T64" fmla="*/ 250 w 1571"/>
                  <a:gd name="T65" fmla="*/ 1406 h 1510"/>
                  <a:gd name="T66" fmla="*/ 216 w 1571"/>
                  <a:gd name="T67" fmla="*/ 1407 h 1510"/>
                  <a:gd name="T68" fmla="*/ 206 w 1571"/>
                  <a:gd name="T69" fmla="*/ 1427 h 1510"/>
                  <a:gd name="T70" fmla="*/ 0 w 1571"/>
                  <a:gd name="T71" fmla="*/ 1414 h 1510"/>
                  <a:gd name="T72" fmla="*/ 92 w 1571"/>
                  <a:gd name="T73" fmla="*/ 1324 h 1510"/>
                  <a:gd name="T74" fmla="*/ 120 w 1571"/>
                  <a:gd name="T75" fmla="*/ 1242 h 1510"/>
                  <a:gd name="T76" fmla="*/ 124 w 1571"/>
                  <a:gd name="T77" fmla="*/ 1191 h 1510"/>
                  <a:gd name="T78" fmla="*/ 278 w 1571"/>
                  <a:gd name="T79" fmla="*/ 1108 h 1510"/>
                  <a:gd name="T80" fmla="*/ 312 w 1571"/>
                  <a:gd name="T81" fmla="*/ 1029 h 1510"/>
                  <a:gd name="T82" fmla="*/ 388 w 1571"/>
                  <a:gd name="T83" fmla="*/ 888 h 1510"/>
                  <a:gd name="T84" fmla="*/ 444 w 1571"/>
                  <a:gd name="T85" fmla="*/ 787 h 1510"/>
                  <a:gd name="T86" fmla="*/ 441 w 1571"/>
                  <a:gd name="T87" fmla="*/ 743 h 1510"/>
                  <a:gd name="T88" fmla="*/ 455 w 1571"/>
                  <a:gd name="T89" fmla="*/ 727 h 1510"/>
                  <a:gd name="T90" fmla="*/ 415 w 1571"/>
                  <a:gd name="T91" fmla="*/ 685 h 1510"/>
                  <a:gd name="T92" fmla="*/ 415 w 1571"/>
                  <a:gd name="T93" fmla="*/ 657 h 1510"/>
                  <a:gd name="T94" fmla="*/ 528 w 1571"/>
                  <a:gd name="T95" fmla="*/ 550 h 1510"/>
                  <a:gd name="T96" fmla="*/ 538 w 1571"/>
                  <a:gd name="T97" fmla="*/ 397 h 1510"/>
                  <a:gd name="T98" fmla="*/ 941 w 1571"/>
                  <a:gd name="T99" fmla="*/ 106 h 1510"/>
                  <a:gd name="T100" fmla="*/ 1049 w 1571"/>
                  <a:gd name="T101" fmla="*/ 28 h 1510"/>
                  <a:gd name="T102" fmla="*/ 1037 w 1571"/>
                  <a:gd name="T103" fmla="*/ 6 h 15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71" h="1510">
                    <a:moveTo>
                      <a:pt x="1037" y="6"/>
                    </a:moveTo>
                    <a:lnTo>
                      <a:pt x="1128" y="0"/>
                    </a:lnTo>
                    <a:lnTo>
                      <a:pt x="1227" y="83"/>
                    </a:lnTo>
                    <a:lnTo>
                      <a:pt x="1296" y="61"/>
                    </a:lnTo>
                    <a:lnTo>
                      <a:pt x="1351" y="110"/>
                    </a:lnTo>
                    <a:lnTo>
                      <a:pt x="1363" y="154"/>
                    </a:lnTo>
                    <a:lnTo>
                      <a:pt x="1438" y="241"/>
                    </a:lnTo>
                    <a:lnTo>
                      <a:pt x="1506" y="240"/>
                    </a:lnTo>
                    <a:lnTo>
                      <a:pt x="1512" y="257"/>
                    </a:lnTo>
                    <a:lnTo>
                      <a:pt x="1571" y="259"/>
                    </a:lnTo>
                    <a:lnTo>
                      <a:pt x="1512" y="435"/>
                    </a:lnTo>
                    <a:lnTo>
                      <a:pt x="1381" y="495"/>
                    </a:lnTo>
                    <a:lnTo>
                      <a:pt x="1346" y="485"/>
                    </a:lnTo>
                    <a:lnTo>
                      <a:pt x="1310" y="494"/>
                    </a:lnTo>
                    <a:lnTo>
                      <a:pt x="1296" y="507"/>
                    </a:lnTo>
                    <a:lnTo>
                      <a:pt x="1186" y="531"/>
                    </a:lnTo>
                    <a:lnTo>
                      <a:pt x="1132" y="667"/>
                    </a:lnTo>
                    <a:lnTo>
                      <a:pt x="1107" y="676"/>
                    </a:lnTo>
                    <a:lnTo>
                      <a:pt x="1108" y="736"/>
                    </a:lnTo>
                    <a:lnTo>
                      <a:pt x="1080" y="754"/>
                    </a:lnTo>
                    <a:lnTo>
                      <a:pt x="1074" y="795"/>
                    </a:lnTo>
                    <a:lnTo>
                      <a:pt x="990" y="802"/>
                    </a:lnTo>
                    <a:lnTo>
                      <a:pt x="1074" y="1034"/>
                    </a:lnTo>
                    <a:lnTo>
                      <a:pt x="984" y="1116"/>
                    </a:lnTo>
                    <a:lnTo>
                      <a:pt x="959" y="1140"/>
                    </a:lnTo>
                    <a:lnTo>
                      <a:pt x="944" y="1268"/>
                    </a:lnTo>
                    <a:lnTo>
                      <a:pt x="962" y="1274"/>
                    </a:lnTo>
                    <a:lnTo>
                      <a:pt x="959" y="1308"/>
                    </a:lnTo>
                    <a:lnTo>
                      <a:pt x="865" y="1423"/>
                    </a:lnTo>
                    <a:lnTo>
                      <a:pt x="856" y="1472"/>
                    </a:lnTo>
                    <a:lnTo>
                      <a:pt x="793" y="1510"/>
                    </a:lnTo>
                    <a:lnTo>
                      <a:pt x="440" y="1441"/>
                    </a:lnTo>
                    <a:lnTo>
                      <a:pt x="250" y="1406"/>
                    </a:lnTo>
                    <a:lnTo>
                      <a:pt x="216" y="1407"/>
                    </a:lnTo>
                    <a:lnTo>
                      <a:pt x="206" y="1427"/>
                    </a:lnTo>
                    <a:lnTo>
                      <a:pt x="0" y="1414"/>
                    </a:lnTo>
                    <a:lnTo>
                      <a:pt x="92" y="1324"/>
                    </a:lnTo>
                    <a:lnTo>
                      <a:pt x="120" y="1242"/>
                    </a:lnTo>
                    <a:lnTo>
                      <a:pt x="124" y="1191"/>
                    </a:lnTo>
                    <a:lnTo>
                      <a:pt x="278" y="1108"/>
                    </a:lnTo>
                    <a:lnTo>
                      <a:pt x="312" y="1029"/>
                    </a:lnTo>
                    <a:lnTo>
                      <a:pt x="388" y="888"/>
                    </a:lnTo>
                    <a:lnTo>
                      <a:pt x="444" y="787"/>
                    </a:lnTo>
                    <a:lnTo>
                      <a:pt x="441" y="743"/>
                    </a:lnTo>
                    <a:lnTo>
                      <a:pt x="455" y="727"/>
                    </a:lnTo>
                    <a:lnTo>
                      <a:pt x="415" y="685"/>
                    </a:lnTo>
                    <a:lnTo>
                      <a:pt x="415" y="657"/>
                    </a:lnTo>
                    <a:lnTo>
                      <a:pt x="528" y="550"/>
                    </a:lnTo>
                    <a:lnTo>
                      <a:pt x="538" y="397"/>
                    </a:lnTo>
                    <a:lnTo>
                      <a:pt x="941" y="106"/>
                    </a:lnTo>
                    <a:lnTo>
                      <a:pt x="1049" y="28"/>
                    </a:lnTo>
                    <a:lnTo>
                      <a:pt x="1037" y="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40" name="Freeform 88"/>
              <p:cNvSpPr>
                <a:spLocks noChangeAspect="1"/>
              </p:cNvSpPr>
              <p:nvPr/>
            </p:nvSpPr>
            <p:spPr bwMode="auto">
              <a:xfrm>
                <a:off x="10919" y="982"/>
                <a:ext cx="454" cy="476"/>
              </a:xfrm>
              <a:custGeom>
                <a:avLst/>
                <a:gdLst>
                  <a:gd name="T0" fmla="*/ 622 w 1362"/>
                  <a:gd name="T1" fmla="*/ 0 h 1427"/>
                  <a:gd name="T2" fmla="*/ 787 w 1362"/>
                  <a:gd name="T3" fmla="*/ 211 h 1427"/>
                  <a:gd name="T4" fmla="*/ 990 w 1362"/>
                  <a:gd name="T5" fmla="*/ 302 h 1427"/>
                  <a:gd name="T6" fmla="*/ 1020 w 1362"/>
                  <a:gd name="T7" fmla="*/ 353 h 1427"/>
                  <a:gd name="T8" fmla="*/ 1172 w 1362"/>
                  <a:gd name="T9" fmla="*/ 454 h 1427"/>
                  <a:gd name="T10" fmla="*/ 1325 w 1362"/>
                  <a:gd name="T11" fmla="*/ 453 h 1427"/>
                  <a:gd name="T12" fmla="*/ 1362 w 1362"/>
                  <a:gd name="T13" fmla="*/ 471 h 1427"/>
                  <a:gd name="T14" fmla="*/ 1332 w 1362"/>
                  <a:gd name="T15" fmla="*/ 505 h 1427"/>
                  <a:gd name="T16" fmla="*/ 1257 w 1362"/>
                  <a:gd name="T17" fmla="*/ 506 h 1427"/>
                  <a:gd name="T18" fmla="*/ 1261 w 1362"/>
                  <a:gd name="T19" fmla="*/ 554 h 1427"/>
                  <a:gd name="T20" fmla="*/ 1314 w 1362"/>
                  <a:gd name="T21" fmla="*/ 604 h 1427"/>
                  <a:gd name="T22" fmla="*/ 1310 w 1362"/>
                  <a:gd name="T23" fmla="*/ 645 h 1427"/>
                  <a:gd name="T24" fmla="*/ 1203 w 1362"/>
                  <a:gd name="T25" fmla="*/ 818 h 1427"/>
                  <a:gd name="T26" fmla="*/ 1174 w 1362"/>
                  <a:gd name="T27" fmla="*/ 833 h 1427"/>
                  <a:gd name="T28" fmla="*/ 1180 w 1362"/>
                  <a:gd name="T29" fmla="*/ 918 h 1427"/>
                  <a:gd name="T30" fmla="*/ 1113 w 1362"/>
                  <a:gd name="T31" fmla="*/ 943 h 1427"/>
                  <a:gd name="T32" fmla="*/ 1113 w 1362"/>
                  <a:gd name="T33" fmla="*/ 958 h 1427"/>
                  <a:gd name="T34" fmla="*/ 1043 w 1362"/>
                  <a:gd name="T35" fmla="*/ 954 h 1427"/>
                  <a:gd name="T36" fmla="*/ 1034 w 1362"/>
                  <a:gd name="T37" fmla="*/ 986 h 1427"/>
                  <a:gd name="T38" fmla="*/ 971 w 1362"/>
                  <a:gd name="T39" fmla="*/ 1054 h 1427"/>
                  <a:gd name="T40" fmla="*/ 943 w 1362"/>
                  <a:gd name="T41" fmla="*/ 1059 h 1427"/>
                  <a:gd name="T42" fmla="*/ 860 w 1362"/>
                  <a:gd name="T43" fmla="*/ 1233 h 1427"/>
                  <a:gd name="T44" fmla="*/ 808 w 1362"/>
                  <a:gd name="T45" fmla="*/ 1226 h 1427"/>
                  <a:gd name="T46" fmla="*/ 712 w 1362"/>
                  <a:gd name="T47" fmla="*/ 1336 h 1427"/>
                  <a:gd name="T48" fmla="*/ 663 w 1362"/>
                  <a:gd name="T49" fmla="*/ 1346 h 1427"/>
                  <a:gd name="T50" fmla="*/ 649 w 1362"/>
                  <a:gd name="T51" fmla="*/ 1328 h 1427"/>
                  <a:gd name="T52" fmla="*/ 607 w 1362"/>
                  <a:gd name="T53" fmla="*/ 1339 h 1427"/>
                  <a:gd name="T54" fmla="*/ 511 w 1362"/>
                  <a:gd name="T55" fmla="*/ 1427 h 1427"/>
                  <a:gd name="T56" fmla="*/ 412 w 1362"/>
                  <a:gd name="T57" fmla="*/ 1354 h 1427"/>
                  <a:gd name="T58" fmla="*/ 187 w 1362"/>
                  <a:gd name="T59" fmla="*/ 1277 h 1427"/>
                  <a:gd name="T60" fmla="*/ 125 w 1362"/>
                  <a:gd name="T61" fmla="*/ 1210 h 1427"/>
                  <a:gd name="T62" fmla="*/ 135 w 1362"/>
                  <a:gd name="T63" fmla="*/ 1178 h 1427"/>
                  <a:gd name="T64" fmla="*/ 113 w 1362"/>
                  <a:gd name="T65" fmla="*/ 1134 h 1427"/>
                  <a:gd name="T66" fmla="*/ 83 w 1362"/>
                  <a:gd name="T67" fmla="*/ 1127 h 1427"/>
                  <a:gd name="T68" fmla="*/ 66 w 1362"/>
                  <a:gd name="T69" fmla="*/ 1104 h 1427"/>
                  <a:gd name="T70" fmla="*/ 66 w 1362"/>
                  <a:gd name="T71" fmla="*/ 1063 h 1427"/>
                  <a:gd name="T72" fmla="*/ 0 w 1362"/>
                  <a:gd name="T73" fmla="*/ 945 h 1427"/>
                  <a:gd name="T74" fmla="*/ 74 w 1362"/>
                  <a:gd name="T75" fmla="*/ 857 h 1427"/>
                  <a:gd name="T76" fmla="*/ 69 w 1362"/>
                  <a:gd name="T77" fmla="*/ 752 h 1427"/>
                  <a:gd name="T78" fmla="*/ 133 w 1362"/>
                  <a:gd name="T79" fmla="*/ 728 h 1427"/>
                  <a:gd name="T80" fmla="*/ 151 w 1362"/>
                  <a:gd name="T81" fmla="*/ 590 h 1427"/>
                  <a:gd name="T82" fmla="*/ 125 w 1362"/>
                  <a:gd name="T83" fmla="*/ 535 h 1427"/>
                  <a:gd name="T84" fmla="*/ 203 w 1362"/>
                  <a:gd name="T85" fmla="*/ 439 h 1427"/>
                  <a:gd name="T86" fmla="*/ 250 w 1362"/>
                  <a:gd name="T87" fmla="*/ 439 h 1427"/>
                  <a:gd name="T88" fmla="*/ 271 w 1362"/>
                  <a:gd name="T89" fmla="*/ 406 h 1427"/>
                  <a:gd name="T90" fmla="*/ 353 w 1362"/>
                  <a:gd name="T91" fmla="*/ 439 h 1427"/>
                  <a:gd name="T92" fmla="*/ 393 w 1362"/>
                  <a:gd name="T93" fmla="*/ 439 h 1427"/>
                  <a:gd name="T94" fmla="*/ 540 w 1362"/>
                  <a:gd name="T95" fmla="*/ 127 h 1427"/>
                  <a:gd name="T96" fmla="*/ 622 w 1362"/>
                  <a:gd name="T97" fmla="*/ 0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362" h="1427">
                    <a:moveTo>
                      <a:pt x="622" y="0"/>
                    </a:moveTo>
                    <a:lnTo>
                      <a:pt x="787" y="211"/>
                    </a:lnTo>
                    <a:lnTo>
                      <a:pt x="990" y="302"/>
                    </a:lnTo>
                    <a:lnTo>
                      <a:pt x="1020" y="353"/>
                    </a:lnTo>
                    <a:lnTo>
                      <a:pt x="1172" y="454"/>
                    </a:lnTo>
                    <a:lnTo>
                      <a:pt x="1325" y="453"/>
                    </a:lnTo>
                    <a:lnTo>
                      <a:pt x="1362" y="471"/>
                    </a:lnTo>
                    <a:lnTo>
                      <a:pt x="1332" y="505"/>
                    </a:lnTo>
                    <a:lnTo>
                      <a:pt x="1257" y="506"/>
                    </a:lnTo>
                    <a:lnTo>
                      <a:pt x="1261" y="554"/>
                    </a:lnTo>
                    <a:lnTo>
                      <a:pt x="1314" y="604"/>
                    </a:lnTo>
                    <a:lnTo>
                      <a:pt x="1310" y="645"/>
                    </a:lnTo>
                    <a:lnTo>
                      <a:pt x="1203" y="818"/>
                    </a:lnTo>
                    <a:lnTo>
                      <a:pt x="1174" y="833"/>
                    </a:lnTo>
                    <a:lnTo>
                      <a:pt x="1180" y="918"/>
                    </a:lnTo>
                    <a:lnTo>
                      <a:pt x="1113" y="943"/>
                    </a:lnTo>
                    <a:lnTo>
                      <a:pt x="1113" y="958"/>
                    </a:lnTo>
                    <a:lnTo>
                      <a:pt x="1043" y="954"/>
                    </a:lnTo>
                    <a:lnTo>
                      <a:pt x="1034" y="986"/>
                    </a:lnTo>
                    <a:lnTo>
                      <a:pt x="971" y="1054"/>
                    </a:lnTo>
                    <a:lnTo>
                      <a:pt x="943" y="1059"/>
                    </a:lnTo>
                    <a:lnTo>
                      <a:pt x="860" y="1233"/>
                    </a:lnTo>
                    <a:lnTo>
                      <a:pt x="808" y="1226"/>
                    </a:lnTo>
                    <a:lnTo>
                      <a:pt x="712" y="1336"/>
                    </a:lnTo>
                    <a:lnTo>
                      <a:pt x="663" y="1346"/>
                    </a:lnTo>
                    <a:lnTo>
                      <a:pt x="649" y="1328"/>
                    </a:lnTo>
                    <a:lnTo>
                      <a:pt x="607" y="1339"/>
                    </a:lnTo>
                    <a:lnTo>
                      <a:pt x="511" y="1427"/>
                    </a:lnTo>
                    <a:lnTo>
                      <a:pt x="412" y="1354"/>
                    </a:lnTo>
                    <a:lnTo>
                      <a:pt x="187" y="1277"/>
                    </a:lnTo>
                    <a:lnTo>
                      <a:pt x="125" y="1210"/>
                    </a:lnTo>
                    <a:lnTo>
                      <a:pt x="135" y="1178"/>
                    </a:lnTo>
                    <a:lnTo>
                      <a:pt x="113" y="1134"/>
                    </a:lnTo>
                    <a:lnTo>
                      <a:pt x="83" y="1127"/>
                    </a:lnTo>
                    <a:lnTo>
                      <a:pt x="66" y="1104"/>
                    </a:lnTo>
                    <a:lnTo>
                      <a:pt x="66" y="1063"/>
                    </a:lnTo>
                    <a:lnTo>
                      <a:pt x="0" y="945"/>
                    </a:lnTo>
                    <a:lnTo>
                      <a:pt x="74" y="857"/>
                    </a:lnTo>
                    <a:lnTo>
                      <a:pt x="69" y="752"/>
                    </a:lnTo>
                    <a:lnTo>
                      <a:pt x="133" y="728"/>
                    </a:lnTo>
                    <a:lnTo>
                      <a:pt x="151" y="590"/>
                    </a:lnTo>
                    <a:lnTo>
                      <a:pt x="125" y="535"/>
                    </a:lnTo>
                    <a:lnTo>
                      <a:pt x="203" y="439"/>
                    </a:lnTo>
                    <a:lnTo>
                      <a:pt x="250" y="439"/>
                    </a:lnTo>
                    <a:lnTo>
                      <a:pt x="271" y="406"/>
                    </a:lnTo>
                    <a:lnTo>
                      <a:pt x="353" y="439"/>
                    </a:lnTo>
                    <a:lnTo>
                      <a:pt x="393" y="439"/>
                    </a:lnTo>
                    <a:lnTo>
                      <a:pt x="540" y="127"/>
                    </a:lnTo>
                    <a:lnTo>
                      <a:pt x="622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41" name="Freeform 89"/>
              <p:cNvSpPr>
                <a:spLocks noChangeAspect="1"/>
              </p:cNvSpPr>
              <p:nvPr/>
            </p:nvSpPr>
            <p:spPr bwMode="auto">
              <a:xfrm>
                <a:off x="10579" y="896"/>
                <a:ext cx="547" cy="265"/>
              </a:xfrm>
              <a:custGeom>
                <a:avLst/>
                <a:gdLst>
                  <a:gd name="T0" fmla="*/ 1238 w 1642"/>
                  <a:gd name="T1" fmla="*/ 0 h 794"/>
                  <a:gd name="T2" fmla="*/ 1330 w 1642"/>
                  <a:gd name="T3" fmla="*/ 140 h 794"/>
                  <a:gd name="T4" fmla="*/ 1406 w 1642"/>
                  <a:gd name="T5" fmla="*/ 147 h 794"/>
                  <a:gd name="T6" fmla="*/ 1500 w 1642"/>
                  <a:gd name="T7" fmla="*/ 243 h 794"/>
                  <a:gd name="T8" fmla="*/ 1642 w 1642"/>
                  <a:gd name="T9" fmla="*/ 257 h 794"/>
                  <a:gd name="T10" fmla="*/ 1561 w 1642"/>
                  <a:gd name="T11" fmla="*/ 382 h 794"/>
                  <a:gd name="T12" fmla="*/ 1410 w 1642"/>
                  <a:gd name="T13" fmla="*/ 698 h 794"/>
                  <a:gd name="T14" fmla="*/ 1376 w 1642"/>
                  <a:gd name="T15" fmla="*/ 698 h 794"/>
                  <a:gd name="T16" fmla="*/ 1292 w 1642"/>
                  <a:gd name="T17" fmla="*/ 664 h 794"/>
                  <a:gd name="T18" fmla="*/ 1270 w 1642"/>
                  <a:gd name="T19" fmla="*/ 696 h 794"/>
                  <a:gd name="T20" fmla="*/ 1223 w 1642"/>
                  <a:gd name="T21" fmla="*/ 698 h 794"/>
                  <a:gd name="T22" fmla="*/ 1145 w 1642"/>
                  <a:gd name="T23" fmla="*/ 794 h 794"/>
                  <a:gd name="T24" fmla="*/ 1064 w 1642"/>
                  <a:gd name="T25" fmla="*/ 734 h 794"/>
                  <a:gd name="T26" fmla="*/ 1021 w 1642"/>
                  <a:gd name="T27" fmla="*/ 713 h 794"/>
                  <a:gd name="T28" fmla="*/ 724 w 1642"/>
                  <a:gd name="T29" fmla="*/ 744 h 794"/>
                  <a:gd name="T30" fmla="*/ 600 w 1642"/>
                  <a:gd name="T31" fmla="*/ 748 h 794"/>
                  <a:gd name="T32" fmla="*/ 597 w 1642"/>
                  <a:gd name="T33" fmla="*/ 762 h 794"/>
                  <a:gd name="T34" fmla="*/ 514 w 1642"/>
                  <a:gd name="T35" fmla="*/ 768 h 794"/>
                  <a:gd name="T36" fmla="*/ 500 w 1642"/>
                  <a:gd name="T37" fmla="*/ 747 h 794"/>
                  <a:gd name="T38" fmla="*/ 306 w 1642"/>
                  <a:gd name="T39" fmla="*/ 728 h 794"/>
                  <a:gd name="T40" fmla="*/ 267 w 1642"/>
                  <a:gd name="T41" fmla="*/ 625 h 794"/>
                  <a:gd name="T42" fmla="*/ 299 w 1642"/>
                  <a:gd name="T43" fmla="*/ 496 h 794"/>
                  <a:gd name="T44" fmla="*/ 303 w 1642"/>
                  <a:gd name="T45" fmla="*/ 471 h 794"/>
                  <a:gd name="T46" fmla="*/ 224 w 1642"/>
                  <a:gd name="T47" fmla="*/ 387 h 794"/>
                  <a:gd name="T48" fmla="*/ 0 w 1642"/>
                  <a:gd name="T49" fmla="*/ 356 h 794"/>
                  <a:gd name="T50" fmla="*/ 4 w 1642"/>
                  <a:gd name="T51" fmla="*/ 210 h 794"/>
                  <a:gd name="T52" fmla="*/ 46 w 1642"/>
                  <a:gd name="T53" fmla="*/ 210 h 794"/>
                  <a:gd name="T54" fmla="*/ 86 w 1642"/>
                  <a:gd name="T55" fmla="*/ 169 h 794"/>
                  <a:gd name="T56" fmla="*/ 87 w 1642"/>
                  <a:gd name="T57" fmla="*/ 143 h 794"/>
                  <a:gd name="T58" fmla="*/ 689 w 1642"/>
                  <a:gd name="T59" fmla="*/ 145 h 794"/>
                  <a:gd name="T60" fmla="*/ 985 w 1642"/>
                  <a:gd name="T61" fmla="*/ 148 h 794"/>
                  <a:gd name="T62" fmla="*/ 1102 w 1642"/>
                  <a:gd name="T63" fmla="*/ 248 h 794"/>
                  <a:gd name="T64" fmla="*/ 1142 w 1642"/>
                  <a:gd name="T65" fmla="*/ 222 h 794"/>
                  <a:gd name="T66" fmla="*/ 1121 w 1642"/>
                  <a:gd name="T67" fmla="*/ 154 h 794"/>
                  <a:gd name="T68" fmla="*/ 1186 w 1642"/>
                  <a:gd name="T69" fmla="*/ 110 h 794"/>
                  <a:gd name="T70" fmla="*/ 1238 w 1642"/>
                  <a:gd name="T71" fmla="*/ 0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42" h="794">
                    <a:moveTo>
                      <a:pt x="1238" y="0"/>
                    </a:moveTo>
                    <a:lnTo>
                      <a:pt x="1330" y="140"/>
                    </a:lnTo>
                    <a:lnTo>
                      <a:pt x="1406" y="147"/>
                    </a:lnTo>
                    <a:lnTo>
                      <a:pt x="1500" y="243"/>
                    </a:lnTo>
                    <a:lnTo>
                      <a:pt x="1642" y="257"/>
                    </a:lnTo>
                    <a:lnTo>
                      <a:pt x="1561" y="382"/>
                    </a:lnTo>
                    <a:lnTo>
                      <a:pt x="1410" y="698"/>
                    </a:lnTo>
                    <a:lnTo>
                      <a:pt x="1376" y="698"/>
                    </a:lnTo>
                    <a:lnTo>
                      <a:pt x="1292" y="664"/>
                    </a:lnTo>
                    <a:lnTo>
                      <a:pt x="1270" y="696"/>
                    </a:lnTo>
                    <a:lnTo>
                      <a:pt x="1223" y="698"/>
                    </a:lnTo>
                    <a:lnTo>
                      <a:pt x="1145" y="794"/>
                    </a:lnTo>
                    <a:lnTo>
                      <a:pt x="1064" y="734"/>
                    </a:lnTo>
                    <a:lnTo>
                      <a:pt x="1021" y="713"/>
                    </a:lnTo>
                    <a:lnTo>
                      <a:pt x="724" y="744"/>
                    </a:lnTo>
                    <a:lnTo>
                      <a:pt x="600" y="748"/>
                    </a:lnTo>
                    <a:lnTo>
                      <a:pt x="597" y="762"/>
                    </a:lnTo>
                    <a:lnTo>
                      <a:pt x="514" y="768"/>
                    </a:lnTo>
                    <a:lnTo>
                      <a:pt x="500" y="747"/>
                    </a:lnTo>
                    <a:lnTo>
                      <a:pt x="306" y="728"/>
                    </a:lnTo>
                    <a:lnTo>
                      <a:pt x="267" y="625"/>
                    </a:lnTo>
                    <a:lnTo>
                      <a:pt x="299" y="496"/>
                    </a:lnTo>
                    <a:lnTo>
                      <a:pt x="303" y="471"/>
                    </a:lnTo>
                    <a:lnTo>
                      <a:pt x="224" y="387"/>
                    </a:lnTo>
                    <a:lnTo>
                      <a:pt x="0" y="356"/>
                    </a:lnTo>
                    <a:lnTo>
                      <a:pt x="4" y="210"/>
                    </a:lnTo>
                    <a:lnTo>
                      <a:pt x="46" y="210"/>
                    </a:lnTo>
                    <a:lnTo>
                      <a:pt x="86" y="169"/>
                    </a:lnTo>
                    <a:lnTo>
                      <a:pt x="87" y="143"/>
                    </a:lnTo>
                    <a:lnTo>
                      <a:pt x="689" y="145"/>
                    </a:lnTo>
                    <a:lnTo>
                      <a:pt x="985" y="148"/>
                    </a:lnTo>
                    <a:lnTo>
                      <a:pt x="1102" y="248"/>
                    </a:lnTo>
                    <a:lnTo>
                      <a:pt x="1142" y="222"/>
                    </a:lnTo>
                    <a:lnTo>
                      <a:pt x="1121" y="154"/>
                    </a:lnTo>
                    <a:lnTo>
                      <a:pt x="1186" y="110"/>
                    </a:lnTo>
                    <a:lnTo>
                      <a:pt x="1238" y="0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42" name="Freeform 90"/>
              <p:cNvSpPr>
                <a:spLocks noChangeAspect="1"/>
              </p:cNvSpPr>
              <p:nvPr/>
            </p:nvSpPr>
            <p:spPr bwMode="auto">
              <a:xfrm>
                <a:off x="10303" y="994"/>
                <a:ext cx="148" cy="119"/>
              </a:xfrm>
              <a:custGeom>
                <a:avLst/>
                <a:gdLst>
                  <a:gd name="T0" fmla="*/ 144 w 443"/>
                  <a:gd name="T1" fmla="*/ 358 h 358"/>
                  <a:gd name="T2" fmla="*/ 443 w 443"/>
                  <a:gd name="T3" fmla="*/ 215 h 358"/>
                  <a:gd name="T4" fmla="*/ 243 w 443"/>
                  <a:gd name="T5" fmla="*/ 151 h 358"/>
                  <a:gd name="T6" fmla="*/ 223 w 443"/>
                  <a:gd name="T7" fmla="*/ 129 h 358"/>
                  <a:gd name="T8" fmla="*/ 180 w 443"/>
                  <a:gd name="T9" fmla="*/ 73 h 358"/>
                  <a:gd name="T10" fmla="*/ 65 w 443"/>
                  <a:gd name="T11" fmla="*/ 0 h 358"/>
                  <a:gd name="T12" fmla="*/ 5 w 443"/>
                  <a:gd name="T13" fmla="*/ 99 h 358"/>
                  <a:gd name="T14" fmla="*/ 0 w 443"/>
                  <a:gd name="T15" fmla="*/ 312 h 358"/>
                  <a:gd name="T16" fmla="*/ 141 w 443"/>
                  <a:gd name="T17" fmla="*/ 332 h 358"/>
                  <a:gd name="T18" fmla="*/ 144 w 443"/>
                  <a:gd name="T19" fmla="*/ 358 h 3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43" h="358">
                    <a:moveTo>
                      <a:pt x="144" y="358"/>
                    </a:moveTo>
                    <a:lnTo>
                      <a:pt x="443" y="215"/>
                    </a:lnTo>
                    <a:lnTo>
                      <a:pt x="243" y="151"/>
                    </a:lnTo>
                    <a:lnTo>
                      <a:pt x="223" y="129"/>
                    </a:lnTo>
                    <a:lnTo>
                      <a:pt x="180" y="73"/>
                    </a:lnTo>
                    <a:lnTo>
                      <a:pt x="65" y="0"/>
                    </a:lnTo>
                    <a:lnTo>
                      <a:pt x="5" y="99"/>
                    </a:lnTo>
                    <a:lnTo>
                      <a:pt x="0" y="312"/>
                    </a:lnTo>
                    <a:lnTo>
                      <a:pt x="141" y="332"/>
                    </a:lnTo>
                    <a:lnTo>
                      <a:pt x="144" y="358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43" name="Freeform 91"/>
              <p:cNvSpPr>
                <a:spLocks noChangeAspect="1"/>
              </p:cNvSpPr>
              <p:nvPr/>
            </p:nvSpPr>
            <p:spPr bwMode="auto">
              <a:xfrm>
                <a:off x="9800" y="1046"/>
                <a:ext cx="410" cy="603"/>
              </a:xfrm>
              <a:custGeom>
                <a:avLst/>
                <a:gdLst>
                  <a:gd name="T0" fmla="*/ 1170 w 1230"/>
                  <a:gd name="T1" fmla="*/ 694 h 1809"/>
                  <a:gd name="T2" fmla="*/ 1077 w 1230"/>
                  <a:gd name="T3" fmla="*/ 725 h 1809"/>
                  <a:gd name="T4" fmla="*/ 983 w 1230"/>
                  <a:gd name="T5" fmla="*/ 836 h 1809"/>
                  <a:gd name="T6" fmla="*/ 985 w 1230"/>
                  <a:gd name="T7" fmla="*/ 1120 h 1809"/>
                  <a:gd name="T8" fmla="*/ 1021 w 1230"/>
                  <a:gd name="T9" fmla="*/ 1190 h 1809"/>
                  <a:gd name="T10" fmla="*/ 1014 w 1230"/>
                  <a:gd name="T11" fmla="*/ 1286 h 1809"/>
                  <a:gd name="T12" fmla="*/ 1058 w 1230"/>
                  <a:gd name="T13" fmla="*/ 1317 h 1809"/>
                  <a:gd name="T14" fmla="*/ 1072 w 1230"/>
                  <a:gd name="T15" fmla="*/ 1517 h 1809"/>
                  <a:gd name="T16" fmla="*/ 1016 w 1230"/>
                  <a:gd name="T17" fmla="*/ 1582 h 1809"/>
                  <a:gd name="T18" fmla="*/ 918 w 1230"/>
                  <a:gd name="T19" fmla="*/ 1599 h 1809"/>
                  <a:gd name="T20" fmla="*/ 839 w 1230"/>
                  <a:gd name="T21" fmla="*/ 1755 h 1809"/>
                  <a:gd name="T22" fmla="*/ 735 w 1230"/>
                  <a:gd name="T23" fmla="*/ 1774 h 1809"/>
                  <a:gd name="T24" fmla="*/ 674 w 1230"/>
                  <a:gd name="T25" fmla="*/ 1635 h 1809"/>
                  <a:gd name="T26" fmla="*/ 562 w 1230"/>
                  <a:gd name="T27" fmla="*/ 1606 h 1809"/>
                  <a:gd name="T28" fmla="*/ 530 w 1230"/>
                  <a:gd name="T29" fmla="*/ 1563 h 1809"/>
                  <a:gd name="T30" fmla="*/ 470 w 1230"/>
                  <a:gd name="T31" fmla="*/ 1455 h 1809"/>
                  <a:gd name="T32" fmla="*/ 429 w 1230"/>
                  <a:gd name="T33" fmla="*/ 1380 h 1809"/>
                  <a:gd name="T34" fmla="*/ 313 w 1230"/>
                  <a:gd name="T35" fmla="*/ 1325 h 1809"/>
                  <a:gd name="T36" fmla="*/ 323 w 1230"/>
                  <a:gd name="T37" fmla="*/ 1262 h 1809"/>
                  <a:gd name="T38" fmla="*/ 243 w 1230"/>
                  <a:gd name="T39" fmla="*/ 1218 h 1809"/>
                  <a:gd name="T40" fmla="*/ 104 w 1230"/>
                  <a:gd name="T41" fmla="*/ 1067 h 1809"/>
                  <a:gd name="T42" fmla="*/ 44 w 1230"/>
                  <a:gd name="T43" fmla="*/ 966 h 1809"/>
                  <a:gd name="T44" fmla="*/ 297 w 1230"/>
                  <a:gd name="T45" fmla="*/ 1076 h 1809"/>
                  <a:gd name="T46" fmla="*/ 62 w 1230"/>
                  <a:gd name="T47" fmla="*/ 532 h 1809"/>
                  <a:gd name="T48" fmla="*/ 0 w 1230"/>
                  <a:gd name="T49" fmla="*/ 337 h 1809"/>
                  <a:gd name="T50" fmla="*/ 378 w 1230"/>
                  <a:gd name="T51" fmla="*/ 188 h 1809"/>
                  <a:gd name="T52" fmla="*/ 672 w 1230"/>
                  <a:gd name="T53" fmla="*/ 8 h 1809"/>
                  <a:gd name="T54" fmla="*/ 968 w 1230"/>
                  <a:gd name="T55" fmla="*/ 162 h 1809"/>
                  <a:gd name="T56" fmla="*/ 1000 w 1230"/>
                  <a:gd name="T57" fmla="*/ 143 h 1809"/>
                  <a:gd name="T58" fmla="*/ 1050 w 1230"/>
                  <a:gd name="T59" fmla="*/ 143 h 1809"/>
                  <a:gd name="T60" fmla="*/ 1086 w 1230"/>
                  <a:gd name="T61" fmla="*/ 369 h 1809"/>
                  <a:gd name="T62" fmla="*/ 1175 w 1230"/>
                  <a:gd name="T63" fmla="*/ 520 h 18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30" h="1809">
                    <a:moveTo>
                      <a:pt x="1230" y="688"/>
                    </a:moveTo>
                    <a:lnTo>
                      <a:pt x="1170" y="694"/>
                    </a:lnTo>
                    <a:lnTo>
                      <a:pt x="1132" y="725"/>
                    </a:lnTo>
                    <a:lnTo>
                      <a:pt x="1077" y="725"/>
                    </a:lnTo>
                    <a:lnTo>
                      <a:pt x="1050" y="768"/>
                    </a:lnTo>
                    <a:lnTo>
                      <a:pt x="983" y="836"/>
                    </a:lnTo>
                    <a:lnTo>
                      <a:pt x="1016" y="1088"/>
                    </a:lnTo>
                    <a:lnTo>
                      <a:pt x="985" y="1120"/>
                    </a:lnTo>
                    <a:lnTo>
                      <a:pt x="983" y="1163"/>
                    </a:lnTo>
                    <a:lnTo>
                      <a:pt x="1021" y="1190"/>
                    </a:lnTo>
                    <a:lnTo>
                      <a:pt x="1030" y="1269"/>
                    </a:lnTo>
                    <a:lnTo>
                      <a:pt x="1014" y="1286"/>
                    </a:lnTo>
                    <a:lnTo>
                      <a:pt x="1014" y="1315"/>
                    </a:lnTo>
                    <a:lnTo>
                      <a:pt x="1058" y="1317"/>
                    </a:lnTo>
                    <a:lnTo>
                      <a:pt x="1144" y="1500"/>
                    </a:lnTo>
                    <a:lnTo>
                      <a:pt x="1072" y="1517"/>
                    </a:lnTo>
                    <a:lnTo>
                      <a:pt x="1033" y="1548"/>
                    </a:lnTo>
                    <a:lnTo>
                      <a:pt x="1016" y="1582"/>
                    </a:lnTo>
                    <a:lnTo>
                      <a:pt x="981" y="1572"/>
                    </a:lnTo>
                    <a:lnTo>
                      <a:pt x="918" y="1599"/>
                    </a:lnTo>
                    <a:lnTo>
                      <a:pt x="860" y="1681"/>
                    </a:lnTo>
                    <a:lnTo>
                      <a:pt x="839" y="1755"/>
                    </a:lnTo>
                    <a:lnTo>
                      <a:pt x="783" y="1809"/>
                    </a:lnTo>
                    <a:lnTo>
                      <a:pt x="735" y="1774"/>
                    </a:lnTo>
                    <a:lnTo>
                      <a:pt x="684" y="1678"/>
                    </a:lnTo>
                    <a:lnTo>
                      <a:pt x="674" y="1635"/>
                    </a:lnTo>
                    <a:lnTo>
                      <a:pt x="564" y="1635"/>
                    </a:lnTo>
                    <a:lnTo>
                      <a:pt x="562" y="1606"/>
                    </a:lnTo>
                    <a:lnTo>
                      <a:pt x="518" y="1579"/>
                    </a:lnTo>
                    <a:lnTo>
                      <a:pt x="530" y="1563"/>
                    </a:lnTo>
                    <a:lnTo>
                      <a:pt x="530" y="1514"/>
                    </a:lnTo>
                    <a:lnTo>
                      <a:pt x="470" y="1455"/>
                    </a:lnTo>
                    <a:lnTo>
                      <a:pt x="465" y="1390"/>
                    </a:lnTo>
                    <a:lnTo>
                      <a:pt x="429" y="1380"/>
                    </a:lnTo>
                    <a:lnTo>
                      <a:pt x="304" y="1363"/>
                    </a:lnTo>
                    <a:lnTo>
                      <a:pt x="313" y="1325"/>
                    </a:lnTo>
                    <a:lnTo>
                      <a:pt x="332" y="1290"/>
                    </a:lnTo>
                    <a:lnTo>
                      <a:pt x="323" y="1262"/>
                    </a:lnTo>
                    <a:lnTo>
                      <a:pt x="297" y="1225"/>
                    </a:lnTo>
                    <a:lnTo>
                      <a:pt x="243" y="1218"/>
                    </a:lnTo>
                    <a:lnTo>
                      <a:pt x="246" y="1187"/>
                    </a:lnTo>
                    <a:lnTo>
                      <a:pt x="104" y="1067"/>
                    </a:lnTo>
                    <a:lnTo>
                      <a:pt x="41" y="1041"/>
                    </a:lnTo>
                    <a:lnTo>
                      <a:pt x="44" y="966"/>
                    </a:lnTo>
                    <a:lnTo>
                      <a:pt x="25" y="925"/>
                    </a:lnTo>
                    <a:lnTo>
                      <a:pt x="297" y="1076"/>
                    </a:lnTo>
                    <a:lnTo>
                      <a:pt x="130" y="546"/>
                    </a:lnTo>
                    <a:lnTo>
                      <a:pt x="62" y="532"/>
                    </a:lnTo>
                    <a:lnTo>
                      <a:pt x="10" y="481"/>
                    </a:lnTo>
                    <a:lnTo>
                      <a:pt x="0" y="337"/>
                    </a:lnTo>
                    <a:lnTo>
                      <a:pt x="332" y="373"/>
                    </a:lnTo>
                    <a:lnTo>
                      <a:pt x="378" y="188"/>
                    </a:lnTo>
                    <a:lnTo>
                      <a:pt x="590" y="0"/>
                    </a:lnTo>
                    <a:lnTo>
                      <a:pt x="672" y="8"/>
                    </a:lnTo>
                    <a:lnTo>
                      <a:pt x="783" y="123"/>
                    </a:lnTo>
                    <a:lnTo>
                      <a:pt x="968" y="162"/>
                    </a:lnTo>
                    <a:lnTo>
                      <a:pt x="1004" y="150"/>
                    </a:lnTo>
                    <a:lnTo>
                      <a:pt x="1000" y="143"/>
                    </a:lnTo>
                    <a:lnTo>
                      <a:pt x="1028" y="55"/>
                    </a:lnTo>
                    <a:lnTo>
                      <a:pt x="1050" y="143"/>
                    </a:lnTo>
                    <a:lnTo>
                      <a:pt x="1007" y="269"/>
                    </a:lnTo>
                    <a:lnTo>
                      <a:pt x="1086" y="369"/>
                    </a:lnTo>
                    <a:lnTo>
                      <a:pt x="1088" y="467"/>
                    </a:lnTo>
                    <a:lnTo>
                      <a:pt x="1175" y="520"/>
                    </a:lnTo>
                    <a:lnTo>
                      <a:pt x="1230" y="688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44" name="Freeform 92"/>
              <p:cNvSpPr>
                <a:spLocks noChangeAspect="1"/>
              </p:cNvSpPr>
              <p:nvPr/>
            </p:nvSpPr>
            <p:spPr bwMode="auto">
              <a:xfrm>
                <a:off x="9756" y="862"/>
                <a:ext cx="379" cy="308"/>
              </a:xfrm>
              <a:custGeom>
                <a:avLst/>
                <a:gdLst>
                  <a:gd name="T0" fmla="*/ 91 w 1135"/>
                  <a:gd name="T1" fmla="*/ 10 h 924"/>
                  <a:gd name="T2" fmla="*/ 297 w 1135"/>
                  <a:gd name="T3" fmla="*/ 23 h 924"/>
                  <a:gd name="T4" fmla="*/ 309 w 1135"/>
                  <a:gd name="T5" fmla="*/ 0 h 924"/>
                  <a:gd name="T6" fmla="*/ 352 w 1135"/>
                  <a:gd name="T7" fmla="*/ 2 h 924"/>
                  <a:gd name="T8" fmla="*/ 888 w 1135"/>
                  <a:gd name="T9" fmla="*/ 109 h 924"/>
                  <a:gd name="T10" fmla="*/ 888 w 1135"/>
                  <a:gd name="T11" fmla="*/ 189 h 924"/>
                  <a:gd name="T12" fmla="*/ 978 w 1135"/>
                  <a:gd name="T13" fmla="*/ 412 h 924"/>
                  <a:gd name="T14" fmla="*/ 925 w 1135"/>
                  <a:gd name="T15" fmla="*/ 475 h 924"/>
                  <a:gd name="T16" fmla="*/ 924 w 1135"/>
                  <a:gd name="T17" fmla="*/ 499 h 924"/>
                  <a:gd name="T18" fmla="*/ 1135 w 1135"/>
                  <a:gd name="T19" fmla="*/ 699 h 924"/>
                  <a:gd name="T20" fmla="*/ 1099 w 1135"/>
                  <a:gd name="T21" fmla="*/ 716 h 924"/>
                  <a:gd name="T22" fmla="*/ 912 w 1135"/>
                  <a:gd name="T23" fmla="*/ 676 h 924"/>
                  <a:gd name="T24" fmla="*/ 805 w 1135"/>
                  <a:gd name="T25" fmla="*/ 560 h 924"/>
                  <a:gd name="T26" fmla="*/ 724 w 1135"/>
                  <a:gd name="T27" fmla="*/ 554 h 924"/>
                  <a:gd name="T28" fmla="*/ 510 w 1135"/>
                  <a:gd name="T29" fmla="*/ 741 h 924"/>
                  <a:gd name="T30" fmla="*/ 464 w 1135"/>
                  <a:gd name="T31" fmla="*/ 924 h 924"/>
                  <a:gd name="T32" fmla="*/ 152 w 1135"/>
                  <a:gd name="T33" fmla="*/ 890 h 924"/>
                  <a:gd name="T34" fmla="*/ 131 w 1135"/>
                  <a:gd name="T35" fmla="*/ 890 h 924"/>
                  <a:gd name="T36" fmla="*/ 119 w 1135"/>
                  <a:gd name="T37" fmla="*/ 804 h 924"/>
                  <a:gd name="T38" fmla="*/ 268 w 1135"/>
                  <a:gd name="T39" fmla="*/ 473 h 924"/>
                  <a:gd name="T40" fmla="*/ 256 w 1135"/>
                  <a:gd name="T41" fmla="*/ 460 h 924"/>
                  <a:gd name="T42" fmla="*/ 234 w 1135"/>
                  <a:gd name="T43" fmla="*/ 458 h 924"/>
                  <a:gd name="T44" fmla="*/ 202 w 1135"/>
                  <a:gd name="T45" fmla="*/ 475 h 924"/>
                  <a:gd name="T46" fmla="*/ 92 w 1135"/>
                  <a:gd name="T47" fmla="*/ 497 h 924"/>
                  <a:gd name="T48" fmla="*/ 0 w 1135"/>
                  <a:gd name="T49" fmla="*/ 473 h 924"/>
                  <a:gd name="T50" fmla="*/ 39 w 1135"/>
                  <a:gd name="T51" fmla="*/ 438 h 924"/>
                  <a:gd name="T52" fmla="*/ 28 w 1135"/>
                  <a:gd name="T53" fmla="*/ 423 h 924"/>
                  <a:gd name="T54" fmla="*/ 21 w 1135"/>
                  <a:gd name="T55" fmla="*/ 289 h 924"/>
                  <a:gd name="T56" fmla="*/ 39 w 1135"/>
                  <a:gd name="T57" fmla="*/ 286 h 924"/>
                  <a:gd name="T58" fmla="*/ 58 w 1135"/>
                  <a:gd name="T59" fmla="*/ 74 h 924"/>
                  <a:gd name="T60" fmla="*/ 86 w 1135"/>
                  <a:gd name="T61" fmla="*/ 74 h 924"/>
                  <a:gd name="T62" fmla="*/ 91 w 1135"/>
                  <a:gd name="T63" fmla="*/ 10 h 9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35" h="924">
                    <a:moveTo>
                      <a:pt x="91" y="10"/>
                    </a:moveTo>
                    <a:lnTo>
                      <a:pt x="297" y="23"/>
                    </a:lnTo>
                    <a:lnTo>
                      <a:pt x="309" y="0"/>
                    </a:lnTo>
                    <a:lnTo>
                      <a:pt x="352" y="2"/>
                    </a:lnTo>
                    <a:lnTo>
                      <a:pt x="888" y="109"/>
                    </a:lnTo>
                    <a:lnTo>
                      <a:pt x="888" y="189"/>
                    </a:lnTo>
                    <a:lnTo>
                      <a:pt x="978" y="412"/>
                    </a:lnTo>
                    <a:lnTo>
                      <a:pt x="925" y="475"/>
                    </a:lnTo>
                    <a:lnTo>
                      <a:pt x="924" y="499"/>
                    </a:lnTo>
                    <a:lnTo>
                      <a:pt x="1135" y="699"/>
                    </a:lnTo>
                    <a:lnTo>
                      <a:pt x="1099" y="716"/>
                    </a:lnTo>
                    <a:lnTo>
                      <a:pt x="912" y="676"/>
                    </a:lnTo>
                    <a:lnTo>
                      <a:pt x="805" y="560"/>
                    </a:lnTo>
                    <a:lnTo>
                      <a:pt x="724" y="554"/>
                    </a:lnTo>
                    <a:lnTo>
                      <a:pt x="510" y="741"/>
                    </a:lnTo>
                    <a:lnTo>
                      <a:pt x="464" y="924"/>
                    </a:lnTo>
                    <a:lnTo>
                      <a:pt x="152" y="890"/>
                    </a:lnTo>
                    <a:lnTo>
                      <a:pt x="131" y="890"/>
                    </a:lnTo>
                    <a:lnTo>
                      <a:pt x="119" y="804"/>
                    </a:lnTo>
                    <a:lnTo>
                      <a:pt x="268" y="473"/>
                    </a:lnTo>
                    <a:lnTo>
                      <a:pt x="256" y="460"/>
                    </a:lnTo>
                    <a:lnTo>
                      <a:pt x="234" y="458"/>
                    </a:lnTo>
                    <a:lnTo>
                      <a:pt x="202" y="475"/>
                    </a:lnTo>
                    <a:lnTo>
                      <a:pt x="92" y="497"/>
                    </a:lnTo>
                    <a:lnTo>
                      <a:pt x="0" y="473"/>
                    </a:lnTo>
                    <a:lnTo>
                      <a:pt x="39" y="438"/>
                    </a:lnTo>
                    <a:lnTo>
                      <a:pt x="28" y="423"/>
                    </a:lnTo>
                    <a:lnTo>
                      <a:pt x="21" y="289"/>
                    </a:lnTo>
                    <a:lnTo>
                      <a:pt x="39" y="286"/>
                    </a:lnTo>
                    <a:lnTo>
                      <a:pt x="58" y="74"/>
                    </a:lnTo>
                    <a:lnTo>
                      <a:pt x="86" y="74"/>
                    </a:lnTo>
                    <a:lnTo>
                      <a:pt x="91" y="10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45" name="Freeform 93"/>
              <p:cNvSpPr>
                <a:spLocks noChangeAspect="1"/>
              </p:cNvSpPr>
              <p:nvPr/>
            </p:nvSpPr>
            <p:spPr bwMode="auto">
              <a:xfrm>
                <a:off x="10442" y="1133"/>
                <a:ext cx="540" cy="400"/>
              </a:xfrm>
              <a:custGeom>
                <a:avLst/>
                <a:gdLst>
                  <a:gd name="T0" fmla="*/ 718 w 1620"/>
                  <a:gd name="T1" fmla="*/ 14 h 1199"/>
                  <a:gd name="T2" fmla="*/ 911 w 1620"/>
                  <a:gd name="T3" fmla="*/ 37 h 1199"/>
                  <a:gd name="T4" fmla="*/ 927 w 1620"/>
                  <a:gd name="T5" fmla="*/ 59 h 1199"/>
                  <a:gd name="T6" fmla="*/ 1008 w 1620"/>
                  <a:gd name="T7" fmla="*/ 53 h 1199"/>
                  <a:gd name="T8" fmla="*/ 1011 w 1620"/>
                  <a:gd name="T9" fmla="*/ 37 h 1199"/>
                  <a:gd name="T10" fmla="*/ 1145 w 1620"/>
                  <a:gd name="T11" fmla="*/ 29 h 1199"/>
                  <a:gd name="T12" fmla="*/ 1428 w 1620"/>
                  <a:gd name="T13" fmla="*/ 0 h 1199"/>
                  <a:gd name="T14" fmla="*/ 1473 w 1620"/>
                  <a:gd name="T15" fmla="*/ 23 h 1199"/>
                  <a:gd name="T16" fmla="*/ 1555 w 1620"/>
                  <a:gd name="T17" fmla="*/ 82 h 1199"/>
                  <a:gd name="T18" fmla="*/ 1585 w 1620"/>
                  <a:gd name="T19" fmla="*/ 137 h 1199"/>
                  <a:gd name="T20" fmla="*/ 1565 w 1620"/>
                  <a:gd name="T21" fmla="*/ 272 h 1199"/>
                  <a:gd name="T22" fmla="*/ 1501 w 1620"/>
                  <a:gd name="T23" fmla="*/ 297 h 1199"/>
                  <a:gd name="T24" fmla="*/ 1505 w 1620"/>
                  <a:gd name="T25" fmla="*/ 403 h 1199"/>
                  <a:gd name="T26" fmla="*/ 1432 w 1620"/>
                  <a:gd name="T27" fmla="*/ 493 h 1199"/>
                  <a:gd name="T28" fmla="*/ 1497 w 1620"/>
                  <a:gd name="T29" fmla="*/ 604 h 1199"/>
                  <a:gd name="T30" fmla="*/ 1499 w 1620"/>
                  <a:gd name="T31" fmla="*/ 653 h 1199"/>
                  <a:gd name="T32" fmla="*/ 1517 w 1620"/>
                  <a:gd name="T33" fmla="*/ 679 h 1199"/>
                  <a:gd name="T34" fmla="*/ 1541 w 1620"/>
                  <a:gd name="T35" fmla="*/ 679 h 1199"/>
                  <a:gd name="T36" fmla="*/ 1567 w 1620"/>
                  <a:gd name="T37" fmla="*/ 723 h 1199"/>
                  <a:gd name="T38" fmla="*/ 1559 w 1620"/>
                  <a:gd name="T39" fmla="*/ 755 h 1199"/>
                  <a:gd name="T40" fmla="*/ 1620 w 1620"/>
                  <a:gd name="T41" fmla="*/ 823 h 1199"/>
                  <a:gd name="T42" fmla="*/ 1442 w 1620"/>
                  <a:gd name="T43" fmla="*/ 964 h 1199"/>
                  <a:gd name="T44" fmla="*/ 1334 w 1620"/>
                  <a:gd name="T45" fmla="*/ 1199 h 1199"/>
                  <a:gd name="T46" fmla="*/ 976 w 1620"/>
                  <a:gd name="T47" fmla="*/ 1176 h 1199"/>
                  <a:gd name="T48" fmla="*/ 752 w 1620"/>
                  <a:gd name="T49" fmla="*/ 1142 h 1199"/>
                  <a:gd name="T50" fmla="*/ 788 w 1620"/>
                  <a:gd name="T51" fmla="*/ 1060 h 1199"/>
                  <a:gd name="T52" fmla="*/ 786 w 1620"/>
                  <a:gd name="T53" fmla="*/ 1029 h 1199"/>
                  <a:gd name="T54" fmla="*/ 814 w 1620"/>
                  <a:gd name="T55" fmla="*/ 995 h 1199"/>
                  <a:gd name="T56" fmla="*/ 796 w 1620"/>
                  <a:gd name="T57" fmla="*/ 968 h 1199"/>
                  <a:gd name="T58" fmla="*/ 824 w 1620"/>
                  <a:gd name="T59" fmla="*/ 937 h 1199"/>
                  <a:gd name="T60" fmla="*/ 784 w 1620"/>
                  <a:gd name="T61" fmla="*/ 902 h 1199"/>
                  <a:gd name="T62" fmla="*/ 812 w 1620"/>
                  <a:gd name="T63" fmla="*/ 839 h 1199"/>
                  <a:gd name="T64" fmla="*/ 802 w 1620"/>
                  <a:gd name="T65" fmla="*/ 782 h 1199"/>
                  <a:gd name="T66" fmla="*/ 722 w 1620"/>
                  <a:gd name="T67" fmla="*/ 685 h 1199"/>
                  <a:gd name="T68" fmla="*/ 724 w 1620"/>
                  <a:gd name="T69" fmla="*/ 659 h 1199"/>
                  <a:gd name="T70" fmla="*/ 752 w 1620"/>
                  <a:gd name="T71" fmla="*/ 616 h 1199"/>
                  <a:gd name="T72" fmla="*/ 702 w 1620"/>
                  <a:gd name="T73" fmla="*/ 576 h 1199"/>
                  <a:gd name="T74" fmla="*/ 522 w 1620"/>
                  <a:gd name="T75" fmla="*/ 739 h 1199"/>
                  <a:gd name="T76" fmla="*/ 438 w 1620"/>
                  <a:gd name="T77" fmla="*/ 753 h 1199"/>
                  <a:gd name="T78" fmla="*/ 419 w 1620"/>
                  <a:gd name="T79" fmla="*/ 788 h 1199"/>
                  <a:gd name="T80" fmla="*/ 397 w 1620"/>
                  <a:gd name="T81" fmla="*/ 784 h 1199"/>
                  <a:gd name="T82" fmla="*/ 278 w 1620"/>
                  <a:gd name="T83" fmla="*/ 479 h 1199"/>
                  <a:gd name="T84" fmla="*/ 55 w 1620"/>
                  <a:gd name="T85" fmla="*/ 457 h 1199"/>
                  <a:gd name="T86" fmla="*/ 13 w 1620"/>
                  <a:gd name="T87" fmla="*/ 409 h 1199"/>
                  <a:gd name="T88" fmla="*/ 0 w 1620"/>
                  <a:gd name="T89" fmla="*/ 309 h 1199"/>
                  <a:gd name="T90" fmla="*/ 118 w 1620"/>
                  <a:gd name="T91" fmla="*/ 282 h 1199"/>
                  <a:gd name="T92" fmla="*/ 118 w 1620"/>
                  <a:gd name="T93" fmla="*/ 252 h 1199"/>
                  <a:gd name="T94" fmla="*/ 178 w 1620"/>
                  <a:gd name="T95" fmla="*/ 252 h 1199"/>
                  <a:gd name="T96" fmla="*/ 186 w 1620"/>
                  <a:gd name="T97" fmla="*/ 264 h 1199"/>
                  <a:gd name="T98" fmla="*/ 219 w 1620"/>
                  <a:gd name="T99" fmla="*/ 264 h 1199"/>
                  <a:gd name="T100" fmla="*/ 231 w 1620"/>
                  <a:gd name="T101" fmla="*/ 219 h 1199"/>
                  <a:gd name="T102" fmla="*/ 280 w 1620"/>
                  <a:gd name="T103" fmla="*/ 149 h 1199"/>
                  <a:gd name="T104" fmla="*/ 321 w 1620"/>
                  <a:gd name="T105" fmla="*/ 180 h 1199"/>
                  <a:gd name="T106" fmla="*/ 358 w 1620"/>
                  <a:gd name="T107" fmla="*/ 143 h 1199"/>
                  <a:gd name="T108" fmla="*/ 387 w 1620"/>
                  <a:gd name="T109" fmla="*/ 139 h 1199"/>
                  <a:gd name="T110" fmla="*/ 450 w 1620"/>
                  <a:gd name="T111" fmla="*/ 172 h 1199"/>
                  <a:gd name="T112" fmla="*/ 528 w 1620"/>
                  <a:gd name="T113" fmla="*/ 147 h 1199"/>
                  <a:gd name="T114" fmla="*/ 718 w 1620"/>
                  <a:gd name="T115" fmla="*/ 14 h 1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620" h="1199">
                    <a:moveTo>
                      <a:pt x="718" y="14"/>
                    </a:moveTo>
                    <a:lnTo>
                      <a:pt x="911" y="37"/>
                    </a:lnTo>
                    <a:lnTo>
                      <a:pt x="927" y="59"/>
                    </a:lnTo>
                    <a:lnTo>
                      <a:pt x="1008" y="53"/>
                    </a:lnTo>
                    <a:lnTo>
                      <a:pt x="1011" y="37"/>
                    </a:lnTo>
                    <a:lnTo>
                      <a:pt x="1145" y="29"/>
                    </a:lnTo>
                    <a:lnTo>
                      <a:pt x="1428" y="0"/>
                    </a:lnTo>
                    <a:lnTo>
                      <a:pt x="1473" y="23"/>
                    </a:lnTo>
                    <a:lnTo>
                      <a:pt x="1555" y="82"/>
                    </a:lnTo>
                    <a:lnTo>
                      <a:pt x="1585" y="137"/>
                    </a:lnTo>
                    <a:lnTo>
                      <a:pt x="1565" y="272"/>
                    </a:lnTo>
                    <a:lnTo>
                      <a:pt x="1501" y="297"/>
                    </a:lnTo>
                    <a:lnTo>
                      <a:pt x="1505" y="403"/>
                    </a:lnTo>
                    <a:lnTo>
                      <a:pt x="1432" y="493"/>
                    </a:lnTo>
                    <a:lnTo>
                      <a:pt x="1497" y="604"/>
                    </a:lnTo>
                    <a:lnTo>
                      <a:pt x="1499" y="653"/>
                    </a:lnTo>
                    <a:lnTo>
                      <a:pt x="1517" y="679"/>
                    </a:lnTo>
                    <a:lnTo>
                      <a:pt x="1541" y="679"/>
                    </a:lnTo>
                    <a:lnTo>
                      <a:pt x="1567" y="723"/>
                    </a:lnTo>
                    <a:lnTo>
                      <a:pt x="1559" y="755"/>
                    </a:lnTo>
                    <a:lnTo>
                      <a:pt x="1620" y="823"/>
                    </a:lnTo>
                    <a:lnTo>
                      <a:pt x="1442" y="964"/>
                    </a:lnTo>
                    <a:lnTo>
                      <a:pt x="1334" y="1199"/>
                    </a:lnTo>
                    <a:lnTo>
                      <a:pt x="976" y="1176"/>
                    </a:lnTo>
                    <a:lnTo>
                      <a:pt x="752" y="1142"/>
                    </a:lnTo>
                    <a:lnTo>
                      <a:pt x="788" y="1060"/>
                    </a:lnTo>
                    <a:lnTo>
                      <a:pt x="786" y="1029"/>
                    </a:lnTo>
                    <a:lnTo>
                      <a:pt x="814" y="995"/>
                    </a:lnTo>
                    <a:lnTo>
                      <a:pt x="796" y="968"/>
                    </a:lnTo>
                    <a:lnTo>
                      <a:pt x="824" y="937"/>
                    </a:lnTo>
                    <a:lnTo>
                      <a:pt x="784" y="902"/>
                    </a:lnTo>
                    <a:lnTo>
                      <a:pt x="812" y="839"/>
                    </a:lnTo>
                    <a:lnTo>
                      <a:pt x="802" y="782"/>
                    </a:lnTo>
                    <a:lnTo>
                      <a:pt x="722" y="685"/>
                    </a:lnTo>
                    <a:lnTo>
                      <a:pt x="724" y="659"/>
                    </a:lnTo>
                    <a:lnTo>
                      <a:pt x="752" y="616"/>
                    </a:lnTo>
                    <a:lnTo>
                      <a:pt x="702" y="576"/>
                    </a:lnTo>
                    <a:lnTo>
                      <a:pt x="522" y="739"/>
                    </a:lnTo>
                    <a:lnTo>
                      <a:pt x="438" y="753"/>
                    </a:lnTo>
                    <a:lnTo>
                      <a:pt x="419" y="788"/>
                    </a:lnTo>
                    <a:lnTo>
                      <a:pt x="397" y="784"/>
                    </a:lnTo>
                    <a:lnTo>
                      <a:pt x="278" y="479"/>
                    </a:lnTo>
                    <a:lnTo>
                      <a:pt x="55" y="457"/>
                    </a:lnTo>
                    <a:lnTo>
                      <a:pt x="13" y="409"/>
                    </a:lnTo>
                    <a:lnTo>
                      <a:pt x="0" y="309"/>
                    </a:lnTo>
                    <a:lnTo>
                      <a:pt x="118" y="282"/>
                    </a:lnTo>
                    <a:lnTo>
                      <a:pt x="118" y="252"/>
                    </a:lnTo>
                    <a:lnTo>
                      <a:pt x="178" y="252"/>
                    </a:lnTo>
                    <a:lnTo>
                      <a:pt x="186" y="264"/>
                    </a:lnTo>
                    <a:lnTo>
                      <a:pt x="219" y="264"/>
                    </a:lnTo>
                    <a:lnTo>
                      <a:pt x="231" y="219"/>
                    </a:lnTo>
                    <a:lnTo>
                      <a:pt x="280" y="149"/>
                    </a:lnTo>
                    <a:lnTo>
                      <a:pt x="321" y="180"/>
                    </a:lnTo>
                    <a:lnTo>
                      <a:pt x="358" y="143"/>
                    </a:lnTo>
                    <a:lnTo>
                      <a:pt x="387" y="139"/>
                    </a:lnTo>
                    <a:lnTo>
                      <a:pt x="450" y="172"/>
                    </a:lnTo>
                    <a:lnTo>
                      <a:pt x="528" y="147"/>
                    </a:lnTo>
                    <a:lnTo>
                      <a:pt x="718" y="14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46" name="Freeform 94"/>
              <p:cNvSpPr>
                <a:spLocks noChangeAspect="1"/>
              </p:cNvSpPr>
              <p:nvPr/>
            </p:nvSpPr>
            <p:spPr bwMode="auto">
              <a:xfrm>
                <a:off x="10564" y="1015"/>
                <a:ext cx="117" cy="167"/>
              </a:xfrm>
              <a:custGeom>
                <a:avLst/>
                <a:gdLst>
                  <a:gd name="T0" fmla="*/ 0 w 350"/>
                  <a:gd name="T1" fmla="*/ 2 h 501"/>
                  <a:gd name="T2" fmla="*/ 43 w 350"/>
                  <a:gd name="T3" fmla="*/ 0 h 501"/>
                  <a:gd name="T4" fmla="*/ 269 w 350"/>
                  <a:gd name="T5" fmla="*/ 33 h 501"/>
                  <a:gd name="T6" fmla="*/ 347 w 350"/>
                  <a:gd name="T7" fmla="*/ 117 h 501"/>
                  <a:gd name="T8" fmla="*/ 313 w 350"/>
                  <a:gd name="T9" fmla="*/ 269 h 501"/>
                  <a:gd name="T10" fmla="*/ 350 w 350"/>
                  <a:gd name="T11" fmla="*/ 373 h 501"/>
                  <a:gd name="T12" fmla="*/ 162 w 350"/>
                  <a:gd name="T13" fmla="*/ 501 h 501"/>
                  <a:gd name="T14" fmla="*/ 145 w 350"/>
                  <a:gd name="T15" fmla="*/ 314 h 501"/>
                  <a:gd name="T16" fmla="*/ 57 w 350"/>
                  <a:gd name="T17" fmla="*/ 285 h 501"/>
                  <a:gd name="T18" fmla="*/ 43 w 350"/>
                  <a:gd name="T19" fmla="*/ 134 h 501"/>
                  <a:gd name="T20" fmla="*/ 0 w 350"/>
                  <a:gd name="T21" fmla="*/ 2 h 5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0" h="501">
                    <a:moveTo>
                      <a:pt x="0" y="2"/>
                    </a:moveTo>
                    <a:lnTo>
                      <a:pt x="43" y="0"/>
                    </a:lnTo>
                    <a:lnTo>
                      <a:pt x="269" y="33"/>
                    </a:lnTo>
                    <a:lnTo>
                      <a:pt x="347" y="117"/>
                    </a:lnTo>
                    <a:lnTo>
                      <a:pt x="313" y="269"/>
                    </a:lnTo>
                    <a:lnTo>
                      <a:pt x="350" y="373"/>
                    </a:lnTo>
                    <a:lnTo>
                      <a:pt x="162" y="501"/>
                    </a:lnTo>
                    <a:lnTo>
                      <a:pt x="145" y="314"/>
                    </a:lnTo>
                    <a:lnTo>
                      <a:pt x="57" y="285"/>
                    </a:lnTo>
                    <a:lnTo>
                      <a:pt x="43" y="134"/>
                    </a:lnTo>
                    <a:lnTo>
                      <a:pt x="0" y="2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47" name="Freeform 95"/>
              <p:cNvSpPr>
                <a:spLocks noChangeAspect="1"/>
              </p:cNvSpPr>
              <p:nvPr/>
            </p:nvSpPr>
            <p:spPr bwMode="auto">
              <a:xfrm>
                <a:off x="10351" y="1014"/>
                <a:ext cx="267" cy="222"/>
              </a:xfrm>
              <a:custGeom>
                <a:avLst/>
                <a:gdLst>
                  <a:gd name="T0" fmla="*/ 469 w 801"/>
                  <a:gd name="T1" fmla="*/ 0 h 665"/>
                  <a:gd name="T2" fmla="*/ 639 w 801"/>
                  <a:gd name="T3" fmla="*/ 4 h 665"/>
                  <a:gd name="T4" fmla="*/ 682 w 801"/>
                  <a:gd name="T5" fmla="*/ 136 h 665"/>
                  <a:gd name="T6" fmla="*/ 696 w 801"/>
                  <a:gd name="T7" fmla="*/ 287 h 665"/>
                  <a:gd name="T8" fmla="*/ 784 w 801"/>
                  <a:gd name="T9" fmla="*/ 318 h 665"/>
                  <a:gd name="T10" fmla="*/ 801 w 801"/>
                  <a:gd name="T11" fmla="*/ 503 h 665"/>
                  <a:gd name="T12" fmla="*/ 720 w 801"/>
                  <a:gd name="T13" fmla="*/ 529 h 665"/>
                  <a:gd name="T14" fmla="*/ 662 w 801"/>
                  <a:gd name="T15" fmla="*/ 496 h 665"/>
                  <a:gd name="T16" fmla="*/ 631 w 801"/>
                  <a:gd name="T17" fmla="*/ 500 h 665"/>
                  <a:gd name="T18" fmla="*/ 595 w 801"/>
                  <a:gd name="T19" fmla="*/ 538 h 665"/>
                  <a:gd name="T20" fmla="*/ 552 w 801"/>
                  <a:gd name="T21" fmla="*/ 506 h 665"/>
                  <a:gd name="T22" fmla="*/ 503 w 801"/>
                  <a:gd name="T23" fmla="*/ 574 h 665"/>
                  <a:gd name="T24" fmla="*/ 489 w 801"/>
                  <a:gd name="T25" fmla="*/ 622 h 665"/>
                  <a:gd name="T26" fmla="*/ 459 w 801"/>
                  <a:gd name="T27" fmla="*/ 622 h 665"/>
                  <a:gd name="T28" fmla="*/ 447 w 801"/>
                  <a:gd name="T29" fmla="*/ 609 h 665"/>
                  <a:gd name="T30" fmla="*/ 391 w 801"/>
                  <a:gd name="T31" fmla="*/ 610 h 665"/>
                  <a:gd name="T32" fmla="*/ 390 w 801"/>
                  <a:gd name="T33" fmla="*/ 639 h 665"/>
                  <a:gd name="T34" fmla="*/ 272 w 801"/>
                  <a:gd name="T35" fmla="*/ 665 h 665"/>
                  <a:gd name="T36" fmla="*/ 262 w 801"/>
                  <a:gd name="T37" fmla="*/ 564 h 665"/>
                  <a:gd name="T38" fmla="*/ 12 w 801"/>
                  <a:gd name="T39" fmla="*/ 409 h 665"/>
                  <a:gd name="T40" fmla="*/ 0 w 801"/>
                  <a:gd name="T41" fmla="*/ 298 h 665"/>
                  <a:gd name="T42" fmla="*/ 300 w 801"/>
                  <a:gd name="T43" fmla="*/ 154 h 665"/>
                  <a:gd name="T44" fmla="*/ 332 w 801"/>
                  <a:gd name="T45" fmla="*/ 166 h 665"/>
                  <a:gd name="T46" fmla="*/ 383 w 801"/>
                  <a:gd name="T47" fmla="*/ 138 h 665"/>
                  <a:gd name="T48" fmla="*/ 469 w 801"/>
                  <a:gd name="T49" fmla="*/ 0 h 6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01" h="665">
                    <a:moveTo>
                      <a:pt x="469" y="0"/>
                    </a:moveTo>
                    <a:lnTo>
                      <a:pt x="639" y="4"/>
                    </a:lnTo>
                    <a:lnTo>
                      <a:pt x="682" y="136"/>
                    </a:lnTo>
                    <a:lnTo>
                      <a:pt x="696" y="287"/>
                    </a:lnTo>
                    <a:lnTo>
                      <a:pt x="784" y="318"/>
                    </a:lnTo>
                    <a:lnTo>
                      <a:pt x="801" y="503"/>
                    </a:lnTo>
                    <a:lnTo>
                      <a:pt x="720" y="529"/>
                    </a:lnTo>
                    <a:lnTo>
                      <a:pt x="662" y="496"/>
                    </a:lnTo>
                    <a:lnTo>
                      <a:pt x="631" y="500"/>
                    </a:lnTo>
                    <a:lnTo>
                      <a:pt x="595" y="538"/>
                    </a:lnTo>
                    <a:lnTo>
                      <a:pt x="552" y="506"/>
                    </a:lnTo>
                    <a:lnTo>
                      <a:pt x="503" y="574"/>
                    </a:lnTo>
                    <a:lnTo>
                      <a:pt x="489" y="622"/>
                    </a:lnTo>
                    <a:lnTo>
                      <a:pt x="459" y="622"/>
                    </a:lnTo>
                    <a:lnTo>
                      <a:pt x="447" y="609"/>
                    </a:lnTo>
                    <a:lnTo>
                      <a:pt x="391" y="610"/>
                    </a:lnTo>
                    <a:lnTo>
                      <a:pt x="390" y="639"/>
                    </a:lnTo>
                    <a:lnTo>
                      <a:pt x="272" y="665"/>
                    </a:lnTo>
                    <a:lnTo>
                      <a:pt x="262" y="564"/>
                    </a:lnTo>
                    <a:lnTo>
                      <a:pt x="12" y="409"/>
                    </a:lnTo>
                    <a:lnTo>
                      <a:pt x="0" y="298"/>
                    </a:lnTo>
                    <a:lnTo>
                      <a:pt x="300" y="154"/>
                    </a:lnTo>
                    <a:lnTo>
                      <a:pt x="332" y="166"/>
                    </a:lnTo>
                    <a:lnTo>
                      <a:pt x="383" y="138"/>
                    </a:lnTo>
                    <a:lnTo>
                      <a:pt x="469" y="0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48" name="Freeform 96"/>
              <p:cNvSpPr>
                <a:spLocks noChangeAspect="1"/>
              </p:cNvSpPr>
              <p:nvPr/>
            </p:nvSpPr>
            <p:spPr bwMode="auto">
              <a:xfrm>
                <a:off x="10364" y="825"/>
                <a:ext cx="190" cy="244"/>
              </a:xfrm>
              <a:custGeom>
                <a:avLst/>
                <a:gdLst>
                  <a:gd name="T0" fmla="*/ 122 w 569"/>
                  <a:gd name="T1" fmla="*/ 3 h 734"/>
                  <a:gd name="T2" fmla="*/ 146 w 569"/>
                  <a:gd name="T3" fmla="*/ 0 h 734"/>
                  <a:gd name="T4" fmla="*/ 261 w 569"/>
                  <a:gd name="T5" fmla="*/ 77 h 734"/>
                  <a:gd name="T6" fmla="*/ 268 w 569"/>
                  <a:gd name="T7" fmla="*/ 106 h 734"/>
                  <a:gd name="T8" fmla="*/ 569 w 569"/>
                  <a:gd name="T9" fmla="*/ 319 h 734"/>
                  <a:gd name="T10" fmla="*/ 567 w 569"/>
                  <a:gd name="T11" fmla="*/ 385 h 734"/>
                  <a:gd name="T12" fmla="*/ 473 w 569"/>
                  <a:gd name="T13" fmla="*/ 494 h 734"/>
                  <a:gd name="T14" fmla="*/ 428 w 569"/>
                  <a:gd name="T15" fmla="*/ 570 h 734"/>
                  <a:gd name="T16" fmla="*/ 344 w 569"/>
                  <a:gd name="T17" fmla="*/ 707 h 734"/>
                  <a:gd name="T18" fmla="*/ 294 w 569"/>
                  <a:gd name="T19" fmla="*/ 734 h 734"/>
                  <a:gd name="T20" fmla="*/ 258 w 569"/>
                  <a:gd name="T21" fmla="*/ 722 h 734"/>
                  <a:gd name="T22" fmla="*/ 59 w 569"/>
                  <a:gd name="T23" fmla="*/ 658 h 734"/>
                  <a:gd name="T24" fmla="*/ 0 w 569"/>
                  <a:gd name="T25" fmla="*/ 580 h 734"/>
                  <a:gd name="T26" fmla="*/ 217 w 569"/>
                  <a:gd name="T27" fmla="*/ 575 h 734"/>
                  <a:gd name="T28" fmla="*/ 230 w 569"/>
                  <a:gd name="T29" fmla="*/ 540 h 734"/>
                  <a:gd name="T30" fmla="*/ 293 w 569"/>
                  <a:gd name="T31" fmla="*/ 481 h 734"/>
                  <a:gd name="T32" fmla="*/ 334 w 569"/>
                  <a:gd name="T33" fmla="*/ 481 h 734"/>
                  <a:gd name="T34" fmla="*/ 344 w 569"/>
                  <a:gd name="T35" fmla="*/ 456 h 734"/>
                  <a:gd name="T36" fmla="*/ 284 w 569"/>
                  <a:gd name="T37" fmla="*/ 328 h 734"/>
                  <a:gd name="T38" fmla="*/ 237 w 569"/>
                  <a:gd name="T39" fmla="*/ 322 h 734"/>
                  <a:gd name="T40" fmla="*/ 228 w 569"/>
                  <a:gd name="T41" fmla="*/ 266 h 734"/>
                  <a:gd name="T42" fmla="*/ 254 w 569"/>
                  <a:gd name="T43" fmla="*/ 240 h 734"/>
                  <a:gd name="T44" fmla="*/ 122 w 569"/>
                  <a:gd name="T45" fmla="*/ 3 h 7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69" h="734">
                    <a:moveTo>
                      <a:pt x="122" y="3"/>
                    </a:moveTo>
                    <a:lnTo>
                      <a:pt x="146" y="0"/>
                    </a:lnTo>
                    <a:lnTo>
                      <a:pt x="261" y="77"/>
                    </a:lnTo>
                    <a:lnTo>
                      <a:pt x="268" y="106"/>
                    </a:lnTo>
                    <a:lnTo>
                      <a:pt x="569" y="319"/>
                    </a:lnTo>
                    <a:lnTo>
                      <a:pt x="567" y="385"/>
                    </a:lnTo>
                    <a:lnTo>
                      <a:pt x="473" y="494"/>
                    </a:lnTo>
                    <a:lnTo>
                      <a:pt x="428" y="570"/>
                    </a:lnTo>
                    <a:lnTo>
                      <a:pt x="344" y="707"/>
                    </a:lnTo>
                    <a:lnTo>
                      <a:pt x="294" y="734"/>
                    </a:lnTo>
                    <a:lnTo>
                      <a:pt x="258" y="722"/>
                    </a:lnTo>
                    <a:lnTo>
                      <a:pt x="59" y="658"/>
                    </a:lnTo>
                    <a:lnTo>
                      <a:pt x="0" y="580"/>
                    </a:lnTo>
                    <a:lnTo>
                      <a:pt x="217" y="575"/>
                    </a:lnTo>
                    <a:lnTo>
                      <a:pt x="230" y="540"/>
                    </a:lnTo>
                    <a:lnTo>
                      <a:pt x="293" y="481"/>
                    </a:lnTo>
                    <a:lnTo>
                      <a:pt x="334" y="481"/>
                    </a:lnTo>
                    <a:lnTo>
                      <a:pt x="344" y="456"/>
                    </a:lnTo>
                    <a:lnTo>
                      <a:pt x="284" y="328"/>
                    </a:lnTo>
                    <a:lnTo>
                      <a:pt x="237" y="322"/>
                    </a:lnTo>
                    <a:lnTo>
                      <a:pt x="228" y="266"/>
                    </a:lnTo>
                    <a:lnTo>
                      <a:pt x="254" y="240"/>
                    </a:lnTo>
                    <a:lnTo>
                      <a:pt x="122" y="3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49" name="Freeform 97"/>
              <p:cNvSpPr>
                <a:spLocks noChangeAspect="1"/>
              </p:cNvSpPr>
              <p:nvPr/>
            </p:nvSpPr>
            <p:spPr bwMode="auto">
              <a:xfrm>
                <a:off x="10051" y="479"/>
                <a:ext cx="433" cy="616"/>
              </a:xfrm>
              <a:custGeom>
                <a:avLst/>
                <a:gdLst>
                  <a:gd name="T0" fmla="*/ 828 w 1297"/>
                  <a:gd name="T1" fmla="*/ 40 h 1847"/>
                  <a:gd name="T2" fmla="*/ 969 w 1297"/>
                  <a:gd name="T3" fmla="*/ 117 h 1847"/>
                  <a:gd name="T4" fmla="*/ 1036 w 1297"/>
                  <a:gd name="T5" fmla="*/ 200 h 1847"/>
                  <a:gd name="T6" fmla="*/ 1244 w 1297"/>
                  <a:gd name="T7" fmla="*/ 265 h 1847"/>
                  <a:gd name="T8" fmla="*/ 1257 w 1297"/>
                  <a:gd name="T9" fmla="*/ 357 h 1847"/>
                  <a:gd name="T10" fmla="*/ 1076 w 1297"/>
                  <a:gd name="T11" fmla="*/ 424 h 1847"/>
                  <a:gd name="T12" fmla="*/ 914 w 1297"/>
                  <a:gd name="T13" fmla="*/ 402 h 1847"/>
                  <a:gd name="T14" fmla="*/ 887 w 1297"/>
                  <a:gd name="T15" fmla="*/ 586 h 1847"/>
                  <a:gd name="T16" fmla="*/ 928 w 1297"/>
                  <a:gd name="T17" fmla="*/ 710 h 1847"/>
                  <a:gd name="T18" fmla="*/ 937 w 1297"/>
                  <a:gd name="T19" fmla="*/ 784 h 1847"/>
                  <a:gd name="T20" fmla="*/ 970 w 1297"/>
                  <a:gd name="T21" fmla="*/ 903 h 1847"/>
                  <a:gd name="T22" fmla="*/ 1024 w 1297"/>
                  <a:gd name="T23" fmla="*/ 1032 h 1847"/>
                  <a:gd name="T24" fmla="*/ 1191 w 1297"/>
                  <a:gd name="T25" fmla="*/ 1276 h 1847"/>
                  <a:gd name="T26" fmla="*/ 1175 w 1297"/>
                  <a:gd name="T27" fmla="*/ 1358 h 1847"/>
                  <a:gd name="T28" fmla="*/ 1279 w 1297"/>
                  <a:gd name="T29" fmla="*/ 1490 h 1847"/>
                  <a:gd name="T30" fmla="*/ 1230 w 1297"/>
                  <a:gd name="T31" fmla="*/ 1517 h 1847"/>
                  <a:gd name="T32" fmla="*/ 1154 w 1297"/>
                  <a:gd name="T33" fmla="*/ 1610 h 1847"/>
                  <a:gd name="T34" fmla="*/ 821 w 1297"/>
                  <a:gd name="T35" fmla="*/ 1543 h 1847"/>
                  <a:gd name="T36" fmla="*/ 756 w 1297"/>
                  <a:gd name="T37" fmla="*/ 1806 h 1847"/>
                  <a:gd name="T38" fmla="*/ 613 w 1297"/>
                  <a:gd name="T39" fmla="*/ 1779 h 1847"/>
                  <a:gd name="T40" fmla="*/ 480 w 1297"/>
                  <a:gd name="T41" fmla="*/ 1814 h 1847"/>
                  <a:gd name="T42" fmla="*/ 350 w 1297"/>
                  <a:gd name="T43" fmla="*/ 1832 h 1847"/>
                  <a:gd name="T44" fmla="*/ 321 w 1297"/>
                  <a:gd name="T45" fmla="*/ 1730 h 1847"/>
                  <a:gd name="T46" fmla="*/ 248 w 1297"/>
                  <a:gd name="T47" fmla="*/ 1847 h 1847"/>
                  <a:gd name="T48" fmla="*/ 38 w 1297"/>
                  <a:gd name="T49" fmla="*/ 1626 h 1847"/>
                  <a:gd name="T50" fmla="*/ 4 w 1297"/>
                  <a:gd name="T51" fmla="*/ 1339 h 1847"/>
                  <a:gd name="T52" fmla="*/ 63 w 1297"/>
                  <a:gd name="T53" fmla="*/ 1217 h 1847"/>
                  <a:gd name="T54" fmla="*/ 167 w 1297"/>
                  <a:gd name="T55" fmla="*/ 1050 h 1847"/>
                  <a:gd name="T56" fmla="*/ 149 w 1297"/>
                  <a:gd name="T57" fmla="*/ 1012 h 1847"/>
                  <a:gd name="T58" fmla="*/ 280 w 1297"/>
                  <a:gd name="T59" fmla="*/ 779 h 1847"/>
                  <a:gd name="T60" fmla="*/ 281 w 1297"/>
                  <a:gd name="T61" fmla="*/ 539 h 1847"/>
                  <a:gd name="T62" fmla="*/ 314 w 1297"/>
                  <a:gd name="T63" fmla="*/ 480 h 1847"/>
                  <a:gd name="T64" fmla="*/ 339 w 1297"/>
                  <a:gd name="T65" fmla="*/ 412 h 1847"/>
                  <a:gd name="T66" fmla="*/ 503 w 1297"/>
                  <a:gd name="T67" fmla="*/ 251 h 1847"/>
                  <a:gd name="T68" fmla="*/ 553 w 1297"/>
                  <a:gd name="T69" fmla="*/ 228 h 1847"/>
                  <a:gd name="T70" fmla="*/ 719 w 1297"/>
                  <a:gd name="T71" fmla="*/ 177 h 18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97" h="1847">
                    <a:moveTo>
                      <a:pt x="777" y="0"/>
                    </a:moveTo>
                    <a:lnTo>
                      <a:pt x="828" y="40"/>
                    </a:lnTo>
                    <a:lnTo>
                      <a:pt x="873" y="92"/>
                    </a:lnTo>
                    <a:lnTo>
                      <a:pt x="969" y="117"/>
                    </a:lnTo>
                    <a:lnTo>
                      <a:pt x="1013" y="138"/>
                    </a:lnTo>
                    <a:lnTo>
                      <a:pt x="1036" y="200"/>
                    </a:lnTo>
                    <a:lnTo>
                      <a:pt x="1182" y="229"/>
                    </a:lnTo>
                    <a:lnTo>
                      <a:pt x="1244" y="265"/>
                    </a:lnTo>
                    <a:lnTo>
                      <a:pt x="1297" y="329"/>
                    </a:lnTo>
                    <a:lnTo>
                      <a:pt x="1257" y="357"/>
                    </a:lnTo>
                    <a:lnTo>
                      <a:pt x="1246" y="402"/>
                    </a:lnTo>
                    <a:lnTo>
                      <a:pt x="1076" y="424"/>
                    </a:lnTo>
                    <a:lnTo>
                      <a:pt x="1038" y="386"/>
                    </a:lnTo>
                    <a:lnTo>
                      <a:pt x="914" y="402"/>
                    </a:lnTo>
                    <a:lnTo>
                      <a:pt x="932" y="527"/>
                    </a:lnTo>
                    <a:lnTo>
                      <a:pt x="887" y="586"/>
                    </a:lnTo>
                    <a:lnTo>
                      <a:pt x="878" y="645"/>
                    </a:lnTo>
                    <a:lnTo>
                      <a:pt x="928" y="710"/>
                    </a:lnTo>
                    <a:lnTo>
                      <a:pt x="905" y="769"/>
                    </a:lnTo>
                    <a:lnTo>
                      <a:pt x="937" y="784"/>
                    </a:lnTo>
                    <a:lnTo>
                      <a:pt x="941" y="884"/>
                    </a:lnTo>
                    <a:lnTo>
                      <a:pt x="970" y="903"/>
                    </a:lnTo>
                    <a:lnTo>
                      <a:pt x="972" y="947"/>
                    </a:lnTo>
                    <a:lnTo>
                      <a:pt x="1024" y="1032"/>
                    </a:lnTo>
                    <a:lnTo>
                      <a:pt x="1059" y="1037"/>
                    </a:lnTo>
                    <a:lnTo>
                      <a:pt x="1191" y="1276"/>
                    </a:lnTo>
                    <a:lnTo>
                      <a:pt x="1167" y="1300"/>
                    </a:lnTo>
                    <a:lnTo>
                      <a:pt x="1175" y="1358"/>
                    </a:lnTo>
                    <a:lnTo>
                      <a:pt x="1223" y="1365"/>
                    </a:lnTo>
                    <a:lnTo>
                      <a:pt x="1279" y="1490"/>
                    </a:lnTo>
                    <a:lnTo>
                      <a:pt x="1270" y="1517"/>
                    </a:lnTo>
                    <a:lnTo>
                      <a:pt x="1230" y="1517"/>
                    </a:lnTo>
                    <a:lnTo>
                      <a:pt x="1170" y="1572"/>
                    </a:lnTo>
                    <a:lnTo>
                      <a:pt x="1154" y="1610"/>
                    </a:lnTo>
                    <a:lnTo>
                      <a:pt x="937" y="1616"/>
                    </a:lnTo>
                    <a:lnTo>
                      <a:pt x="821" y="1543"/>
                    </a:lnTo>
                    <a:lnTo>
                      <a:pt x="762" y="1641"/>
                    </a:lnTo>
                    <a:lnTo>
                      <a:pt x="756" y="1806"/>
                    </a:lnTo>
                    <a:lnTo>
                      <a:pt x="700" y="1773"/>
                    </a:lnTo>
                    <a:lnTo>
                      <a:pt x="613" y="1779"/>
                    </a:lnTo>
                    <a:lnTo>
                      <a:pt x="557" y="1810"/>
                    </a:lnTo>
                    <a:lnTo>
                      <a:pt x="480" y="1814"/>
                    </a:lnTo>
                    <a:lnTo>
                      <a:pt x="448" y="1844"/>
                    </a:lnTo>
                    <a:lnTo>
                      <a:pt x="350" y="1832"/>
                    </a:lnTo>
                    <a:lnTo>
                      <a:pt x="310" y="1775"/>
                    </a:lnTo>
                    <a:lnTo>
                      <a:pt x="321" y="1730"/>
                    </a:lnTo>
                    <a:lnTo>
                      <a:pt x="281" y="1734"/>
                    </a:lnTo>
                    <a:lnTo>
                      <a:pt x="248" y="1847"/>
                    </a:lnTo>
                    <a:lnTo>
                      <a:pt x="42" y="1652"/>
                    </a:lnTo>
                    <a:lnTo>
                      <a:pt x="38" y="1626"/>
                    </a:lnTo>
                    <a:lnTo>
                      <a:pt x="93" y="1560"/>
                    </a:lnTo>
                    <a:lnTo>
                      <a:pt x="4" y="1339"/>
                    </a:lnTo>
                    <a:lnTo>
                      <a:pt x="0" y="1255"/>
                    </a:lnTo>
                    <a:lnTo>
                      <a:pt x="63" y="1217"/>
                    </a:lnTo>
                    <a:lnTo>
                      <a:pt x="70" y="1170"/>
                    </a:lnTo>
                    <a:lnTo>
                      <a:pt x="167" y="1050"/>
                    </a:lnTo>
                    <a:lnTo>
                      <a:pt x="167" y="1019"/>
                    </a:lnTo>
                    <a:lnTo>
                      <a:pt x="149" y="1012"/>
                    </a:lnTo>
                    <a:lnTo>
                      <a:pt x="165" y="884"/>
                    </a:lnTo>
                    <a:lnTo>
                      <a:pt x="280" y="779"/>
                    </a:lnTo>
                    <a:lnTo>
                      <a:pt x="197" y="546"/>
                    </a:lnTo>
                    <a:lnTo>
                      <a:pt x="281" y="539"/>
                    </a:lnTo>
                    <a:lnTo>
                      <a:pt x="285" y="498"/>
                    </a:lnTo>
                    <a:lnTo>
                      <a:pt x="314" y="480"/>
                    </a:lnTo>
                    <a:lnTo>
                      <a:pt x="314" y="419"/>
                    </a:lnTo>
                    <a:lnTo>
                      <a:pt x="339" y="412"/>
                    </a:lnTo>
                    <a:lnTo>
                      <a:pt x="391" y="274"/>
                    </a:lnTo>
                    <a:lnTo>
                      <a:pt x="503" y="251"/>
                    </a:lnTo>
                    <a:lnTo>
                      <a:pt x="514" y="239"/>
                    </a:lnTo>
                    <a:lnTo>
                      <a:pt x="553" y="228"/>
                    </a:lnTo>
                    <a:lnTo>
                      <a:pt x="587" y="239"/>
                    </a:lnTo>
                    <a:lnTo>
                      <a:pt x="719" y="177"/>
                    </a:lnTo>
                    <a:lnTo>
                      <a:pt x="777" y="0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50" name="Freeform 98"/>
              <p:cNvSpPr>
                <a:spLocks noChangeAspect="1"/>
              </p:cNvSpPr>
              <p:nvPr/>
            </p:nvSpPr>
            <p:spPr bwMode="auto">
              <a:xfrm>
                <a:off x="10548" y="1455"/>
                <a:ext cx="433" cy="345"/>
              </a:xfrm>
              <a:custGeom>
                <a:avLst/>
                <a:gdLst>
                  <a:gd name="T0" fmla="*/ 1127 w 1301"/>
                  <a:gd name="T1" fmla="*/ 0 h 1035"/>
                  <a:gd name="T2" fmla="*/ 1162 w 1301"/>
                  <a:gd name="T3" fmla="*/ 172 h 1035"/>
                  <a:gd name="T4" fmla="*/ 1250 w 1301"/>
                  <a:gd name="T5" fmla="*/ 266 h 1035"/>
                  <a:gd name="T6" fmla="*/ 1258 w 1301"/>
                  <a:gd name="T7" fmla="*/ 345 h 1035"/>
                  <a:gd name="T8" fmla="*/ 1301 w 1301"/>
                  <a:gd name="T9" fmla="*/ 362 h 1035"/>
                  <a:gd name="T10" fmla="*/ 1297 w 1301"/>
                  <a:gd name="T11" fmla="*/ 403 h 1035"/>
                  <a:gd name="T12" fmla="*/ 1287 w 1301"/>
                  <a:gd name="T13" fmla="*/ 448 h 1035"/>
                  <a:gd name="T14" fmla="*/ 1246 w 1301"/>
                  <a:gd name="T15" fmla="*/ 478 h 1035"/>
                  <a:gd name="T16" fmla="*/ 1248 w 1301"/>
                  <a:gd name="T17" fmla="*/ 567 h 1035"/>
                  <a:gd name="T18" fmla="*/ 1268 w 1301"/>
                  <a:gd name="T19" fmla="*/ 597 h 1035"/>
                  <a:gd name="T20" fmla="*/ 1164 w 1301"/>
                  <a:gd name="T21" fmla="*/ 675 h 1035"/>
                  <a:gd name="T22" fmla="*/ 1095 w 1301"/>
                  <a:gd name="T23" fmla="*/ 695 h 1035"/>
                  <a:gd name="T24" fmla="*/ 1095 w 1301"/>
                  <a:gd name="T25" fmla="*/ 749 h 1035"/>
                  <a:gd name="T26" fmla="*/ 1063 w 1301"/>
                  <a:gd name="T27" fmla="*/ 755 h 1035"/>
                  <a:gd name="T28" fmla="*/ 1123 w 1301"/>
                  <a:gd name="T29" fmla="*/ 769 h 1035"/>
                  <a:gd name="T30" fmla="*/ 1113 w 1301"/>
                  <a:gd name="T31" fmla="*/ 826 h 1035"/>
                  <a:gd name="T32" fmla="*/ 1081 w 1301"/>
                  <a:gd name="T33" fmla="*/ 838 h 1035"/>
                  <a:gd name="T34" fmla="*/ 1125 w 1301"/>
                  <a:gd name="T35" fmla="*/ 836 h 1035"/>
                  <a:gd name="T36" fmla="*/ 1113 w 1301"/>
                  <a:gd name="T37" fmla="*/ 878 h 1035"/>
                  <a:gd name="T38" fmla="*/ 1091 w 1301"/>
                  <a:gd name="T39" fmla="*/ 906 h 1035"/>
                  <a:gd name="T40" fmla="*/ 1025 w 1301"/>
                  <a:gd name="T41" fmla="*/ 902 h 1035"/>
                  <a:gd name="T42" fmla="*/ 952 w 1301"/>
                  <a:gd name="T43" fmla="*/ 1019 h 1035"/>
                  <a:gd name="T44" fmla="*/ 954 w 1301"/>
                  <a:gd name="T45" fmla="*/ 1035 h 1035"/>
                  <a:gd name="T46" fmla="*/ 892 w 1301"/>
                  <a:gd name="T47" fmla="*/ 1029 h 1035"/>
                  <a:gd name="T48" fmla="*/ 779 w 1301"/>
                  <a:gd name="T49" fmla="*/ 969 h 1035"/>
                  <a:gd name="T50" fmla="*/ 626 w 1301"/>
                  <a:gd name="T51" fmla="*/ 965 h 1035"/>
                  <a:gd name="T52" fmla="*/ 495 w 1301"/>
                  <a:gd name="T53" fmla="*/ 1019 h 1035"/>
                  <a:gd name="T54" fmla="*/ 429 w 1301"/>
                  <a:gd name="T55" fmla="*/ 1009 h 1035"/>
                  <a:gd name="T56" fmla="*/ 415 w 1301"/>
                  <a:gd name="T57" fmla="*/ 945 h 1035"/>
                  <a:gd name="T58" fmla="*/ 308 w 1301"/>
                  <a:gd name="T59" fmla="*/ 933 h 1035"/>
                  <a:gd name="T60" fmla="*/ 0 w 1301"/>
                  <a:gd name="T61" fmla="*/ 643 h 1035"/>
                  <a:gd name="T62" fmla="*/ 14 w 1301"/>
                  <a:gd name="T63" fmla="*/ 617 h 1035"/>
                  <a:gd name="T64" fmla="*/ 55 w 1301"/>
                  <a:gd name="T65" fmla="*/ 605 h 1035"/>
                  <a:gd name="T66" fmla="*/ 159 w 1301"/>
                  <a:gd name="T67" fmla="*/ 488 h 1035"/>
                  <a:gd name="T68" fmla="*/ 243 w 1301"/>
                  <a:gd name="T69" fmla="*/ 462 h 1035"/>
                  <a:gd name="T70" fmla="*/ 425 w 1301"/>
                  <a:gd name="T71" fmla="*/ 460 h 1035"/>
                  <a:gd name="T72" fmla="*/ 465 w 1301"/>
                  <a:gd name="T73" fmla="*/ 323 h 1035"/>
                  <a:gd name="T74" fmla="*/ 536 w 1301"/>
                  <a:gd name="T75" fmla="*/ 317 h 1035"/>
                  <a:gd name="T76" fmla="*/ 513 w 1301"/>
                  <a:gd name="T77" fmla="*/ 258 h 1035"/>
                  <a:gd name="T78" fmla="*/ 485 w 1301"/>
                  <a:gd name="T79" fmla="*/ 229 h 1035"/>
                  <a:gd name="T80" fmla="*/ 437 w 1301"/>
                  <a:gd name="T81" fmla="*/ 178 h 1035"/>
                  <a:gd name="T82" fmla="*/ 642 w 1301"/>
                  <a:gd name="T83" fmla="*/ 210 h 1035"/>
                  <a:gd name="T84" fmla="*/ 1017 w 1301"/>
                  <a:gd name="T85" fmla="*/ 235 h 1035"/>
                  <a:gd name="T86" fmla="*/ 1127 w 1301"/>
                  <a:gd name="T87" fmla="*/ 0 h 10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01" h="1035">
                    <a:moveTo>
                      <a:pt x="1127" y="0"/>
                    </a:moveTo>
                    <a:lnTo>
                      <a:pt x="1162" y="172"/>
                    </a:lnTo>
                    <a:lnTo>
                      <a:pt x="1250" y="266"/>
                    </a:lnTo>
                    <a:lnTo>
                      <a:pt x="1258" y="345"/>
                    </a:lnTo>
                    <a:lnTo>
                      <a:pt x="1301" y="362"/>
                    </a:lnTo>
                    <a:lnTo>
                      <a:pt x="1297" y="403"/>
                    </a:lnTo>
                    <a:lnTo>
                      <a:pt x="1287" y="448"/>
                    </a:lnTo>
                    <a:lnTo>
                      <a:pt x="1246" y="478"/>
                    </a:lnTo>
                    <a:lnTo>
                      <a:pt x="1248" y="567"/>
                    </a:lnTo>
                    <a:lnTo>
                      <a:pt x="1268" y="597"/>
                    </a:lnTo>
                    <a:lnTo>
                      <a:pt x="1164" y="675"/>
                    </a:lnTo>
                    <a:lnTo>
                      <a:pt x="1095" y="695"/>
                    </a:lnTo>
                    <a:lnTo>
                      <a:pt x="1095" y="749"/>
                    </a:lnTo>
                    <a:lnTo>
                      <a:pt x="1063" y="755"/>
                    </a:lnTo>
                    <a:lnTo>
                      <a:pt x="1123" y="769"/>
                    </a:lnTo>
                    <a:lnTo>
                      <a:pt x="1113" y="826"/>
                    </a:lnTo>
                    <a:lnTo>
                      <a:pt x="1081" y="838"/>
                    </a:lnTo>
                    <a:lnTo>
                      <a:pt x="1125" y="836"/>
                    </a:lnTo>
                    <a:lnTo>
                      <a:pt x="1113" y="878"/>
                    </a:lnTo>
                    <a:lnTo>
                      <a:pt x="1091" y="906"/>
                    </a:lnTo>
                    <a:lnTo>
                      <a:pt x="1025" y="902"/>
                    </a:lnTo>
                    <a:lnTo>
                      <a:pt x="952" y="1019"/>
                    </a:lnTo>
                    <a:lnTo>
                      <a:pt x="954" y="1035"/>
                    </a:lnTo>
                    <a:lnTo>
                      <a:pt x="892" y="1029"/>
                    </a:lnTo>
                    <a:lnTo>
                      <a:pt x="779" y="969"/>
                    </a:lnTo>
                    <a:lnTo>
                      <a:pt x="626" y="965"/>
                    </a:lnTo>
                    <a:lnTo>
                      <a:pt x="495" y="1019"/>
                    </a:lnTo>
                    <a:lnTo>
                      <a:pt x="429" y="1009"/>
                    </a:lnTo>
                    <a:lnTo>
                      <a:pt x="415" y="945"/>
                    </a:lnTo>
                    <a:lnTo>
                      <a:pt x="308" y="933"/>
                    </a:lnTo>
                    <a:lnTo>
                      <a:pt x="0" y="643"/>
                    </a:lnTo>
                    <a:lnTo>
                      <a:pt x="14" y="617"/>
                    </a:lnTo>
                    <a:lnTo>
                      <a:pt x="55" y="605"/>
                    </a:lnTo>
                    <a:lnTo>
                      <a:pt x="159" y="488"/>
                    </a:lnTo>
                    <a:lnTo>
                      <a:pt x="243" y="462"/>
                    </a:lnTo>
                    <a:lnTo>
                      <a:pt x="425" y="460"/>
                    </a:lnTo>
                    <a:lnTo>
                      <a:pt x="465" y="323"/>
                    </a:lnTo>
                    <a:lnTo>
                      <a:pt x="536" y="317"/>
                    </a:lnTo>
                    <a:lnTo>
                      <a:pt x="513" y="258"/>
                    </a:lnTo>
                    <a:lnTo>
                      <a:pt x="485" y="229"/>
                    </a:lnTo>
                    <a:lnTo>
                      <a:pt x="437" y="178"/>
                    </a:lnTo>
                    <a:lnTo>
                      <a:pt x="642" y="210"/>
                    </a:lnTo>
                    <a:lnTo>
                      <a:pt x="1017" y="235"/>
                    </a:lnTo>
                    <a:lnTo>
                      <a:pt x="1127" y="0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51" name="Freeform 99"/>
              <p:cNvSpPr>
                <a:spLocks noChangeAspect="1"/>
              </p:cNvSpPr>
              <p:nvPr/>
            </p:nvSpPr>
            <p:spPr bwMode="auto">
              <a:xfrm>
                <a:off x="10135" y="1056"/>
                <a:ext cx="325" cy="259"/>
              </a:xfrm>
              <a:custGeom>
                <a:avLst/>
                <a:gdLst>
                  <a:gd name="T0" fmla="*/ 23 w 975"/>
                  <a:gd name="T1" fmla="*/ 22 h 777"/>
                  <a:gd name="T2" fmla="*/ 44 w 975"/>
                  <a:gd name="T3" fmla="*/ 112 h 777"/>
                  <a:gd name="T4" fmla="*/ 0 w 975"/>
                  <a:gd name="T5" fmla="*/ 242 h 777"/>
                  <a:gd name="T6" fmla="*/ 81 w 975"/>
                  <a:gd name="T7" fmla="*/ 340 h 777"/>
                  <a:gd name="T8" fmla="*/ 83 w 975"/>
                  <a:gd name="T9" fmla="*/ 438 h 777"/>
                  <a:gd name="T10" fmla="*/ 169 w 975"/>
                  <a:gd name="T11" fmla="*/ 489 h 777"/>
                  <a:gd name="T12" fmla="*/ 197 w 975"/>
                  <a:gd name="T13" fmla="*/ 570 h 777"/>
                  <a:gd name="T14" fmla="*/ 227 w 975"/>
                  <a:gd name="T15" fmla="*/ 663 h 777"/>
                  <a:gd name="T16" fmla="*/ 251 w 975"/>
                  <a:gd name="T17" fmla="*/ 684 h 777"/>
                  <a:gd name="T18" fmla="*/ 286 w 975"/>
                  <a:gd name="T19" fmla="*/ 686 h 777"/>
                  <a:gd name="T20" fmla="*/ 298 w 975"/>
                  <a:gd name="T21" fmla="*/ 663 h 777"/>
                  <a:gd name="T22" fmla="*/ 374 w 975"/>
                  <a:gd name="T23" fmla="*/ 671 h 777"/>
                  <a:gd name="T24" fmla="*/ 388 w 975"/>
                  <a:gd name="T25" fmla="*/ 681 h 777"/>
                  <a:gd name="T26" fmla="*/ 625 w 975"/>
                  <a:gd name="T27" fmla="*/ 494 h 777"/>
                  <a:gd name="T28" fmla="*/ 638 w 975"/>
                  <a:gd name="T29" fmla="*/ 423 h 777"/>
                  <a:gd name="T30" fmla="*/ 719 w 975"/>
                  <a:gd name="T31" fmla="*/ 456 h 777"/>
                  <a:gd name="T32" fmla="*/ 723 w 975"/>
                  <a:gd name="T33" fmla="*/ 638 h 777"/>
                  <a:gd name="T34" fmla="*/ 757 w 975"/>
                  <a:gd name="T35" fmla="*/ 647 h 777"/>
                  <a:gd name="T36" fmla="*/ 776 w 975"/>
                  <a:gd name="T37" fmla="*/ 764 h 777"/>
                  <a:gd name="T38" fmla="*/ 866 w 975"/>
                  <a:gd name="T39" fmla="*/ 777 h 777"/>
                  <a:gd name="T40" fmla="*/ 923 w 975"/>
                  <a:gd name="T41" fmla="*/ 767 h 777"/>
                  <a:gd name="T42" fmla="*/ 975 w 975"/>
                  <a:gd name="T43" fmla="*/ 688 h 777"/>
                  <a:gd name="T44" fmla="*/ 934 w 975"/>
                  <a:gd name="T45" fmla="*/ 642 h 777"/>
                  <a:gd name="T46" fmla="*/ 908 w 975"/>
                  <a:gd name="T47" fmla="*/ 438 h 777"/>
                  <a:gd name="T48" fmla="*/ 659 w 975"/>
                  <a:gd name="T49" fmla="*/ 283 h 777"/>
                  <a:gd name="T50" fmla="*/ 645 w 975"/>
                  <a:gd name="T51" fmla="*/ 145 h 777"/>
                  <a:gd name="T52" fmla="*/ 503 w 975"/>
                  <a:gd name="T53" fmla="*/ 125 h 777"/>
                  <a:gd name="T54" fmla="*/ 504 w 975"/>
                  <a:gd name="T55" fmla="*/ 74 h 777"/>
                  <a:gd name="T56" fmla="*/ 448 w 975"/>
                  <a:gd name="T57" fmla="*/ 43 h 777"/>
                  <a:gd name="T58" fmla="*/ 366 w 975"/>
                  <a:gd name="T59" fmla="*/ 48 h 777"/>
                  <a:gd name="T60" fmla="*/ 308 w 975"/>
                  <a:gd name="T61" fmla="*/ 79 h 777"/>
                  <a:gd name="T62" fmla="*/ 230 w 975"/>
                  <a:gd name="T63" fmla="*/ 83 h 777"/>
                  <a:gd name="T64" fmla="*/ 198 w 975"/>
                  <a:gd name="T65" fmla="*/ 112 h 777"/>
                  <a:gd name="T66" fmla="*/ 100 w 975"/>
                  <a:gd name="T67" fmla="*/ 103 h 777"/>
                  <a:gd name="T68" fmla="*/ 58 w 975"/>
                  <a:gd name="T69" fmla="*/ 46 h 777"/>
                  <a:gd name="T70" fmla="*/ 69 w 975"/>
                  <a:gd name="T71" fmla="*/ 0 h 777"/>
                  <a:gd name="T72" fmla="*/ 28 w 975"/>
                  <a:gd name="T73" fmla="*/ 3 h 777"/>
                  <a:gd name="T74" fmla="*/ 23 w 975"/>
                  <a:gd name="T75" fmla="*/ 22 h 7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75" h="777">
                    <a:moveTo>
                      <a:pt x="23" y="22"/>
                    </a:moveTo>
                    <a:lnTo>
                      <a:pt x="44" y="112"/>
                    </a:lnTo>
                    <a:lnTo>
                      <a:pt x="0" y="242"/>
                    </a:lnTo>
                    <a:lnTo>
                      <a:pt x="81" y="340"/>
                    </a:lnTo>
                    <a:lnTo>
                      <a:pt x="83" y="438"/>
                    </a:lnTo>
                    <a:lnTo>
                      <a:pt x="169" y="489"/>
                    </a:lnTo>
                    <a:lnTo>
                      <a:pt x="197" y="570"/>
                    </a:lnTo>
                    <a:lnTo>
                      <a:pt x="227" y="663"/>
                    </a:lnTo>
                    <a:lnTo>
                      <a:pt x="251" y="684"/>
                    </a:lnTo>
                    <a:lnTo>
                      <a:pt x="286" y="686"/>
                    </a:lnTo>
                    <a:lnTo>
                      <a:pt x="298" y="663"/>
                    </a:lnTo>
                    <a:lnTo>
                      <a:pt x="374" y="671"/>
                    </a:lnTo>
                    <a:lnTo>
                      <a:pt x="388" y="681"/>
                    </a:lnTo>
                    <a:lnTo>
                      <a:pt x="625" y="494"/>
                    </a:lnTo>
                    <a:lnTo>
                      <a:pt x="638" y="423"/>
                    </a:lnTo>
                    <a:lnTo>
                      <a:pt x="719" y="456"/>
                    </a:lnTo>
                    <a:lnTo>
                      <a:pt x="723" y="638"/>
                    </a:lnTo>
                    <a:lnTo>
                      <a:pt x="757" y="647"/>
                    </a:lnTo>
                    <a:lnTo>
                      <a:pt x="776" y="764"/>
                    </a:lnTo>
                    <a:lnTo>
                      <a:pt x="866" y="777"/>
                    </a:lnTo>
                    <a:lnTo>
                      <a:pt x="923" y="767"/>
                    </a:lnTo>
                    <a:lnTo>
                      <a:pt x="975" y="688"/>
                    </a:lnTo>
                    <a:lnTo>
                      <a:pt x="934" y="642"/>
                    </a:lnTo>
                    <a:lnTo>
                      <a:pt x="908" y="438"/>
                    </a:lnTo>
                    <a:lnTo>
                      <a:pt x="659" y="283"/>
                    </a:lnTo>
                    <a:lnTo>
                      <a:pt x="645" y="145"/>
                    </a:lnTo>
                    <a:lnTo>
                      <a:pt x="503" y="125"/>
                    </a:lnTo>
                    <a:lnTo>
                      <a:pt x="504" y="74"/>
                    </a:lnTo>
                    <a:lnTo>
                      <a:pt x="448" y="43"/>
                    </a:lnTo>
                    <a:lnTo>
                      <a:pt x="366" y="48"/>
                    </a:lnTo>
                    <a:lnTo>
                      <a:pt x="308" y="79"/>
                    </a:lnTo>
                    <a:lnTo>
                      <a:pt x="230" y="83"/>
                    </a:lnTo>
                    <a:lnTo>
                      <a:pt x="198" y="112"/>
                    </a:lnTo>
                    <a:lnTo>
                      <a:pt x="100" y="103"/>
                    </a:lnTo>
                    <a:lnTo>
                      <a:pt x="58" y="46"/>
                    </a:lnTo>
                    <a:lnTo>
                      <a:pt x="69" y="0"/>
                    </a:lnTo>
                    <a:lnTo>
                      <a:pt x="28" y="3"/>
                    </a:lnTo>
                    <a:lnTo>
                      <a:pt x="23" y="22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52" name="Freeform 100"/>
              <p:cNvSpPr>
                <a:spLocks noChangeAspect="1"/>
              </p:cNvSpPr>
              <p:nvPr/>
            </p:nvSpPr>
            <p:spPr bwMode="auto">
              <a:xfrm>
                <a:off x="10328" y="1435"/>
                <a:ext cx="216" cy="150"/>
              </a:xfrm>
              <a:custGeom>
                <a:avLst/>
                <a:gdLst>
                  <a:gd name="T0" fmla="*/ 133 w 646"/>
                  <a:gd name="T1" fmla="*/ 95 h 449"/>
                  <a:gd name="T2" fmla="*/ 250 w 646"/>
                  <a:gd name="T3" fmla="*/ 110 h 449"/>
                  <a:gd name="T4" fmla="*/ 305 w 646"/>
                  <a:gd name="T5" fmla="*/ 0 h 449"/>
                  <a:gd name="T6" fmla="*/ 646 w 646"/>
                  <a:gd name="T7" fmla="*/ 373 h 449"/>
                  <a:gd name="T8" fmla="*/ 561 w 646"/>
                  <a:gd name="T9" fmla="*/ 380 h 449"/>
                  <a:gd name="T10" fmla="*/ 580 w 646"/>
                  <a:gd name="T11" fmla="*/ 410 h 449"/>
                  <a:gd name="T12" fmla="*/ 547 w 646"/>
                  <a:gd name="T13" fmla="*/ 438 h 449"/>
                  <a:gd name="T14" fmla="*/ 509 w 646"/>
                  <a:gd name="T15" fmla="*/ 438 h 449"/>
                  <a:gd name="T16" fmla="*/ 419 w 646"/>
                  <a:gd name="T17" fmla="*/ 409 h 449"/>
                  <a:gd name="T18" fmla="*/ 48 w 646"/>
                  <a:gd name="T19" fmla="*/ 449 h 449"/>
                  <a:gd name="T20" fmla="*/ 0 w 646"/>
                  <a:gd name="T21" fmla="*/ 365 h 449"/>
                  <a:gd name="T22" fmla="*/ 74 w 646"/>
                  <a:gd name="T23" fmla="*/ 143 h 449"/>
                  <a:gd name="T24" fmla="*/ 98 w 646"/>
                  <a:gd name="T25" fmla="*/ 113 h 449"/>
                  <a:gd name="T26" fmla="*/ 133 w 646"/>
                  <a:gd name="T27" fmla="*/ 95 h 4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46" h="449">
                    <a:moveTo>
                      <a:pt x="133" y="95"/>
                    </a:moveTo>
                    <a:lnTo>
                      <a:pt x="250" y="110"/>
                    </a:lnTo>
                    <a:lnTo>
                      <a:pt x="305" y="0"/>
                    </a:lnTo>
                    <a:lnTo>
                      <a:pt x="646" y="373"/>
                    </a:lnTo>
                    <a:lnTo>
                      <a:pt x="561" y="380"/>
                    </a:lnTo>
                    <a:lnTo>
                      <a:pt x="580" y="410"/>
                    </a:lnTo>
                    <a:lnTo>
                      <a:pt x="547" y="438"/>
                    </a:lnTo>
                    <a:lnTo>
                      <a:pt x="509" y="438"/>
                    </a:lnTo>
                    <a:lnTo>
                      <a:pt x="419" y="409"/>
                    </a:lnTo>
                    <a:lnTo>
                      <a:pt x="48" y="449"/>
                    </a:lnTo>
                    <a:lnTo>
                      <a:pt x="0" y="365"/>
                    </a:lnTo>
                    <a:lnTo>
                      <a:pt x="74" y="143"/>
                    </a:lnTo>
                    <a:lnTo>
                      <a:pt x="98" y="113"/>
                    </a:lnTo>
                    <a:lnTo>
                      <a:pt x="133" y="95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53" name="Freeform 101"/>
              <p:cNvSpPr>
                <a:spLocks noChangeAspect="1"/>
              </p:cNvSpPr>
              <p:nvPr/>
            </p:nvSpPr>
            <p:spPr bwMode="auto">
              <a:xfrm>
                <a:off x="10293" y="1514"/>
                <a:ext cx="434" cy="258"/>
              </a:xfrm>
              <a:custGeom>
                <a:avLst/>
                <a:gdLst>
                  <a:gd name="T0" fmla="*/ 156 w 1301"/>
                  <a:gd name="T1" fmla="*/ 213 h 774"/>
                  <a:gd name="T2" fmla="*/ 120 w 1301"/>
                  <a:gd name="T3" fmla="*/ 332 h 774"/>
                  <a:gd name="T4" fmla="*/ 30 w 1301"/>
                  <a:gd name="T5" fmla="*/ 418 h 774"/>
                  <a:gd name="T6" fmla="*/ 0 w 1301"/>
                  <a:gd name="T7" fmla="*/ 562 h 774"/>
                  <a:gd name="T8" fmla="*/ 63 w 1301"/>
                  <a:gd name="T9" fmla="*/ 564 h 774"/>
                  <a:gd name="T10" fmla="*/ 111 w 1301"/>
                  <a:gd name="T11" fmla="*/ 597 h 774"/>
                  <a:gd name="T12" fmla="*/ 177 w 1301"/>
                  <a:gd name="T13" fmla="*/ 608 h 774"/>
                  <a:gd name="T14" fmla="*/ 200 w 1301"/>
                  <a:gd name="T15" fmla="*/ 697 h 774"/>
                  <a:gd name="T16" fmla="*/ 242 w 1301"/>
                  <a:gd name="T17" fmla="*/ 774 h 774"/>
                  <a:gd name="T18" fmla="*/ 766 w 1301"/>
                  <a:gd name="T19" fmla="*/ 464 h 774"/>
                  <a:gd name="T20" fmla="*/ 779 w 1301"/>
                  <a:gd name="T21" fmla="*/ 439 h 774"/>
                  <a:gd name="T22" fmla="*/ 819 w 1301"/>
                  <a:gd name="T23" fmla="*/ 425 h 774"/>
                  <a:gd name="T24" fmla="*/ 921 w 1301"/>
                  <a:gd name="T25" fmla="*/ 310 h 774"/>
                  <a:gd name="T26" fmla="*/ 1009 w 1301"/>
                  <a:gd name="T27" fmla="*/ 283 h 774"/>
                  <a:gd name="T28" fmla="*/ 1188 w 1301"/>
                  <a:gd name="T29" fmla="*/ 283 h 774"/>
                  <a:gd name="T30" fmla="*/ 1229 w 1301"/>
                  <a:gd name="T31" fmla="*/ 143 h 774"/>
                  <a:gd name="T32" fmla="*/ 1301 w 1301"/>
                  <a:gd name="T33" fmla="*/ 140 h 774"/>
                  <a:gd name="T34" fmla="*/ 1278 w 1301"/>
                  <a:gd name="T35" fmla="*/ 82 h 774"/>
                  <a:gd name="T36" fmla="*/ 1201 w 1301"/>
                  <a:gd name="T37" fmla="*/ 0 h 774"/>
                  <a:gd name="T38" fmla="*/ 1164 w 1301"/>
                  <a:gd name="T39" fmla="*/ 11 h 774"/>
                  <a:gd name="T40" fmla="*/ 1100 w 1301"/>
                  <a:gd name="T41" fmla="*/ 99 h 774"/>
                  <a:gd name="T42" fmla="*/ 999 w 1301"/>
                  <a:gd name="T43" fmla="*/ 108 h 774"/>
                  <a:gd name="T44" fmla="*/ 979 w 1301"/>
                  <a:gd name="T45" fmla="*/ 133 h 774"/>
                  <a:gd name="T46" fmla="*/ 751 w 1301"/>
                  <a:gd name="T47" fmla="*/ 136 h 774"/>
                  <a:gd name="T48" fmla="*/ 668 w 1301"/>
                  <a:gd name="T49" fmla="*/ 144 h 774"/>
                  <a:gd name="T50" fmla="*/ 687 w 1301"/>
                  <a:gd name="T51" fmla="*/ 175 h 774"/>
                  <a:gd name="T52" fmla="*/ 654 w 1301"/>
                  <a:gd name="T53" fmla="*/ 202 h 774"/>
                  <a:gd name="T54" fmla="*/ 615 w 1301"/>
                  <a:gd name="T55" fmla="*/ 202 h 774"/>
                  <a:gd name="T56" fmla="*/ 528 w 1301"/>
                  <a:gd name="T57" fmla="*/ 174 h 774"/>
                  <a:gd name="T58" fmla="*/ 156 w 1301"/>
                  <a:gd name="T59" fmla="*/ 213 h 7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301" h="774">
                    <a:moveTo>
                      <a:pt x="156" y="213"/>
                    </a:moveTo>
                    <a:lnTo>
                      <a:pt x="120" y="332"/>
                    </a:lnTo>
                    <a:lnTo>
                      <a:pt x="30" y="418"/>
                    </a:lnTo>
                    <a:lnTo>
                      <a:pt x="0" y="562"/>
                    </a:lnTo>
                    <a:lnTo>
                      <a:pt x="63" y="564"/>
                    </a:lnTo>
                    <a:lnTo>
                      <a:pt x="111" y="597"/>
                    </a:lnTo>
                    <a:lnTo>
                      <a:pt x="177" y="608"/>
                    </a:lnTo>
                    <a:lnTo>
                      <a:pt x="200" y="697"/>
                    </a:lnTo>
                    <a:lnTo>
                      <a:pt x="242" y="774"/>
                    </a:lnTo>
                    <a:lnTo>
                      <a:pt x="766" y="464"/>
                    </a:lnTo>
                    <a:lnTo>
                      <a:pt x="779" y="439"/>
                    </a:lnTo>
                    <a:lnTo>
                      <a:pt x="819" y="425"/>
                    </a:lnTo>
                    <a:lnTo>
                      <a:pt x="921" y="310"/>
                    </a:lnTo>
                    <a:lnTo>
                      <a:pt x="1009" y="283"/>
                    </a:lnTo>
                    <a:lnTo>
                      <a:pt x="1188" y="283"/>
                    </a:lnTo>
                    <a:lnTo>
                      <a:pt x="1229" y="143"/>
                    </a:lnTo>
                    <a:lnTo>
                      <a:pt x="1301" y="140"/>
                    </a:lnTo>
                    <a:lnTo>
                      <a:pt x="1278" y="82"/>
                    </a:lnTo>
                    <a:lnTo>
                      <a:pt x="1201" y="0"/>
                    </a:lnTo>
                    <a:lnTo>
                      <a:pt x="1164" y="11"/>
                    </a:lnTo>
                    <a:lnTo>
                      <a:pt x="1100" y="99"/>
                    </a:lnTo>
                    <a:lnTo>
                      <a:pt x="999" y="108"/>
                    </a:lnTo>
                    <a:lnTo>
                      <a:pt x="979" y="133"/>
                    </a:lnTo>
                    <a:lnTo>
                      <a:pt x="751" y="136"/>
                    </a:lnTo>
                    <a:lnTo>
                      <a:pt x="668" y="144"/>
                    </a:lnTo>
                    <a:lnTo>
                      <a:pt x="687" y="175"/>
                    </a:lnTo>
                    <a:lnTo>
                      <a:pt x="654" y="202"/>
                    </a:lnTo>
                    <a:lnTo>
                      <a:pt x="615" y="202"/>
                    </a:lnTo>
                    <a:lnTo>
                      <a:pt x="528" y="174"/>
                    </a:lnTo>
                    <a:lnTo>
                      <a:pt x="156" y="213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54" name="Freeform 102"/>
              <p:cNvSpPr>
                <a:spLocks noChangeAspect="1"/>
              </p:cNvSpPr>
              <p:nvPr/>
            </p:nvSpPr>
            <p:spPr bwMode="auto">
              <a:xfrm>
                <a:off x="10360" y="1285"/>
                <a:ext cx="357" cy="275"/>
              </a:xfrm>
              <a:custGeom>
                <a:avLst/>
                <a:gdLst>
                  <a:gd name="T0" fmla="*/ 304 w 1071"/>
                  <a:gd name="T1" fmla="*/ 0 h 824"/>
                  <a:gd name="T2" fmla="*/ 525 w 1071"/>
                  <a:gd name="T3" fmla="*/ 24 h 824"/>
                  <a:gd name="T4" fmla="*/ 644 w 1071"/>
                  <a:gd name="T5" fmla="*/ 329 h 824"/>
                  <a:gd name="T6" fmla="*/ 666 w 1071"/>
                  <a:gd name="T7" fmla="*/ 337 h 824"/>
                  <a:gd name="T8" fmla="*/ 685 w 1071"/>
                  <a:gd name="T9" fmla="*/ 296 h 824"/>
                  <a:gd name="T10" fmla="*/ 767 w 1071"/>
                  <a:gd name="T11" fmla="*/ 284 h 824"/>
                  <a:gd name="T12" fmla="*/ 949 w 1071"/>
                  <a:gd name="T13" fmla="*/ 121 h 824"/>
                  <a:gd name="T14" fmla="*/ 1001 w 1071"/>
                  <a:gd name="T15" fmla="*/ 159 h 824"/>
                  <a:gd name="T16" fmla="*/ 971 w 1071"/>
                  <a:gd name="T17" fmla="*/ 202 h 824"/>
                  <a:gd name="T18" fmla="*/ 969 w 1071"/>
                  <a:gd name="T19" fmla="*/ 230 h 824"/>
                  <a:gd name="T20" fmla="*/ 1049 w 1071"/>
                  <a:gd name="T21" fmla="*/ 329 h 824"/>
                  <a:gd name="T22" fmla="*/ 1061 w 1071"/>
                  <a:gd name="T23" fmla="*/ 382 h 824"/>
                  <a:gd name="T24" fmla="*/ 1033 w 1071"/>
                  <a:gd name="T25" fmla="*/ 447 h 824"/>
                  <a:gd name="T26" fmla="*/ 1071 w 1071"/>
                  <a:gd name="T27" fmla="*/ 482 h 824"/>
                  <a:gd name="T28" fmla="*/ 1043 w 1071"/>
                  <a:gd name="T29" fmla="*/ 511 h 824"/>
                  <a:gd name="T30" fmla="*/ 1061 w 1071"/>
                  <a:gd name="T31" fmla="*/ 542 h 824"/>
                  <a:gd name="T32" fmla="*/ 1033 w 1071"/>
                  <a:gd name="T33" fmla="*/ 572 h 824"/>
                  <a:gd name="T34" fmla="*/ 1037 w 1071"/>
                  <a:gd name="T35" fmla="*/ 607 h 824"/>
                  <a:gd name="T36" fmla="*/ 997 w 1071"/>
                  <a:gd name="T37" fmla="*/ 687 h 824"/>
                  <a:gd name="T38" fmla="*/ 965 w 1071"/>
                  <a:gd name="T39" fmla="*/ 697 h 824"/>
                  <a:gd name="T40" fmla="*/ 900 w 1071"/>
                  <a:gd name="T41" fmla="*/ 785 h 824"/>
                  <a:gd name="T42" fmla="*/ 799 w 1071"/>
                  <a:gd name="T43" fmla="*/ 795 h 824"/>
                  <a:gd name="T44" fmla="*/ 777 w 1071"/>
                  <a:gd name="T45" fmla="*/ 820 h 824"/>
                  <a:gd name="T46" fmla="*/ 552 w 1071"/>
                  <a:gd name="T47" fmla="*/ 824 h 824"/>
                  <a:gd name="T48" fmla="*/ 210 w 1071"/>
                  <a:gd name="T49" fmla="*/ 449 h 824"/>
                  <a:gd name="T50" fmla="*/ 157 w 1071"/>
                  <a:gd name="T51" fmla="*/ 560 h 824"/>
                  <a:gd name="T52" fmla="*/ 40 w 1071"/>
                  <a:gd name="T53" fmla="*/ 546 h 824"/>
                  <a:gd name="T54" fmla="*/ 14 w 1071"/>
                  <a:gd name="T55" fmla="*/ 447 h 824"/>
                  <a:gd name="T56" fmla="*/ 28 w 1071"/>
                  <a:gd name="T57" fmla="*/ 405 h 824"/>
                  <a:gd name="T58" fmla="*/ 0 w 1071"/>
                  <a:gd name="T59" fmla="*/ 345 h 824"/>
                  <a:gd name="T60" fmla="*/ 247 w 1071"/>
                  <a:gd name="T61" fmla="*/ 83 h 824"/>
                  <a:gd name="T62" fmla="*/ 304 w 1071"/>
                  <a:gd name="T63" fmla="*/ 0 h 8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71" h="824">
                    <a:moveTo>
                      <a:pt x="304" y="0"/>
                    </a:moveTo>
                    <a:lnTo>
                      <a:pt x="525" y="24"/>
                    </a:lnTo>
                    <a:lnTo>
                      <a:pt x="644" y="329"/>
                    </a:lnTo>
                    <a:lnTo>
                      <a:pt x="666" y="337"/>
                    </a:lnTo>
                    <a:lnTo>
                      <a:pt x="685" y="296"/>
                    </a:lnTo>
                    <a:lnTo>
                      <a:pt x="767" y="284"/>
                    </a:lnTo>
                    <a:lnTo>
                      <a:pt x="949" y="121"/>
                    </a:lnTo>
                    <a:lnTo>
                      <a:pt x="1001" y="159"/>
                    </a:lnTo>
                    <a:lnTo>
                      <a:pt x="971" y="202"/>
                    </a:lnTo>
                    <a:lnTo>
                      <a:pt x="969" y="230"/>
                    </a:lnTo>
                    <a:lnTo>
                      <a:pt x="1049" y="329"/>
                    </a:lnTo>
                    <a:lnTo>
                      <a:pt x="1061" y="382"/>
                    </a:lnTo>
                    <a:lnTo>
                      <a:pt x="1033" y="447"/>
                    </a:lnTo>
                    <a:lnTo>
                      <a:pt x="1071" y="482"/>
                    </a:lnTo>
                    <a:lnTo>
                      <a:pt x="1043" y="511"/>
                    </a:lnTo>
                    <a:lnTo>
                      <a:pt x="1061" y="542"/>
                    </a:lnTo>
                    <a:lnTo>
                      <a:pt x="1033" y="572"/>
                    </a:lnTo>
                    <a:lnTo>
                      <a:pt x="1037" y="607"/>
                    </a:lnTo>
                    <a:lnTo>
                      <a:pt x="997" y="687"/>
                    </a:lnTo>
                    <a:lnTo>
                      <a:pt x="965" y="697"/>
                    </a:lnTo>
                    <a:lnTo>
                      <a:pt x="900" y="785"/>
                    </a:lnTo>
                    <a:lnTo>
                      <a:pt x="799" y="795"/>
                    </a:lnTo>
                    <a:lnTo>
                      <a:pt x="777" y="820"/>
                    </a:lnTo>
                    <a:lnTo>
                      <a:pt x="552" y="824"/>
                    </a:lnTo>
                    <a:lnTo>
                      <a:pt x="210" y="449"/>
                    </a:lnTo>
                    <a:lnTo>
                      <a:pt x="157" y="560"/>
                    </a:lnTo>
                    <a:lnTo>
                      <a:pt x="40" y="546"/>
                    </a:lnTo>
                    <a:lnTo>
                      <a:pt x="14" y="447"/>
                    </a:lnTo>
                    <a:lnTo>
                      <a:pt x="28" y="405"/>
                    </a:lnTo>
                    <a:lnTo>
                      <a:pt x="0" y="345"/>
                    </a:lnTo>
                    <a:lnTo>
                      <a:pt x="247" y="83"/>
                    </a:lnTo>
                    <a:lnTo>
                      <a:pt x="304" y="0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55" name="Freeform 103"/>
              <p:cNvSpPr>
                <a:spLocks noChangeAspect="1"/>
              </p:cNvSpPr>
              <p:nvPr/>
            </p:nvSpPr>
            <p:spPr bwMode="auto">
              <a:xfrm>
                <a:off x="9043" y="1681"/>
                <a:ext cx="290" cy="121"/>
              </a:xfrm>
              <a:custGeom>
                <a:avLst/>
                <a:gdLst>
                  <a:gd name="T0" fmla="*/ 59 w 869"/>
                  <a:gd name="T1" fmla="*/ 33 h 364"/>
                  <a:gd name="T2" fmla="*/ 350 w 869"/>
                  <a:gd name="T3" fmla="*/ 0 h 364"/>
                  <a:gd name="T4" fmla="*/ 455 w 869"/>
                  <a:gd name="T5" fmla="*/ 15 h 364"/>
                  <a:gd name="T6" fmla="*/ 501 w 869"/>
                  <a:gd name="T7" fmla="*/ 34 h 364"/>
                  <a:gd name="T8" fmla="*/ 568 w 869"/>
                  <a:gd name="T9" fmla="*/ 166 h 364"/>
                  <a:gd name="T10" fmla="*/ 614 w 869"/>
                  <a:gd name="T11" fmla="*/ 169 h 364"/>
                  <a:gd name="T12" fmla="*/ 641 w 869"/>
                  <a:gd name="T13" fmla="*/ 140 h 364"/>
                  <a:gd name="T14" fmla="*/ 715 w 869"/>
                  <a:gd name="T15" fmla="*/ 122 h 364"/>
                  <a:gd name="T16" fmla="*/ 742 w 869"/>
                  <a:gd name="T17" fmla="*/ 82 h 364"/>
                  <a:gd name="T18" fmla="*/ 774 w 869"/>
                  <a:gd name="T19" fmla="*/ 55 h 364"/>
                  <a:gd name="T20" fmla="*/ 828 w 869"/>
                  <a:gd name="T21" fmla="*/ 49 h 364"/>
                  <a:gd name="T22" fmla="*/ 859 w 869"/>
                  <a:gd name="T23" fmla="*/ 96 h 364"/>
                  <a:gd name="T24" fmla="*/ 869 w 869"/>
                  <a:gd name="T25" fmla="*/ 158 h 364"/>
                  <a:gd name="T26" fmla="*/ 758 w 869"/>
                  <a:gd name="T27" fmla="*/ 220 h 364"/>
                  <a:gd name="T28" fmla="*/ 748 w 869"/>
                  <a:gd name="T29" fmla="*/ 272 h 364"/>
                  <a:gd name="T30" fmla="*/ 700 w 869"/>
                  <a:gd name="T31" fmla="*/ 313 h 364"/>
                  <a:gd name="T32" fmla="*/ 678 w 869"/>
                  <a:gd name="T33" fmla="*/ 306 h 364"/>
                  <a:gd name="T34" fmla="*/ 536 w 869"/>
                  <a:gd name="T35" fmla="*/ 334 h 364"/>
                  <a:gd name="T36" fmla="*/ 495 w 869"/>
                  <a:gd name="T37" fmla="*/ 358 h 364"/>
                  <a:gd name="T38" fmla="*/ 455 w 869"/>
                  <a:gd name="T39" fmla="*/ 364 h 364"/>
                  <a:gd name="T40" fmla="*/ 424 w 869"/>
                  <a:gd name="T41" fmla="*/ 331 h 364"/>
                  <a:gd name="T42" fmla="*/ 401 w 869"/>
                  <a:gd name="T43" fmla="*/ 331 h 364"/>
                  <a:gd name="T44" fmla="*/ 378 w 869"/>
                  <a:gd name="T45" fmla="*/ 350 h 364"/>
                  <a:gd name="T46" fmla="*/ 357 w 869"/>
                  <a:gd name="T47" fmla="*/ 347 h 364"/>
                  <a:gd name="T48" fmla="*/ 328 w 869"/>
                  <a:gd name="T49" fmla="*/ 337 h 364"/>
                  <a:gd name="T50" fmla="*/ 224 w 869"/>
                  <a:gd name="T51" fmla="*/ 332 h 364"/>
                  <a:gd name="T52" fmla="*/ 179 w 869"/>
                  <a:gd name="T53" fmla="*/ 296 h 364"/>
                  <a:gd name="T54" fmla="*/ 152 w 869"/>
                  <a:gd name="T55" fmla="*/ 291 h 364"/>
                  <a:gd name="T56" fmla="*/ 122 w 869"/>
                  <a:gd name="T57" fmla="*/ 316 h 364"/>
                  <a:gd name="T58" fmla="*/ 101 w 869"/>
                  <a:gd name="T59" fmla="*/ 312 h 364"/>
                  <a:gd name="T60" fmla="*/ 0 w 869"/>
                  <a:gd name="T61" fmla="*/ 264 h 364"/>
                  <a:gd name="T62" fmla="*/ 28 w 869"/>
                  <a:gd name="T63" fmla="*/ 227 h 364"/>
                  <a:gd name="T64" fmla="*/ 20 w 869"/>
                  <a:gd name="T65" fmla="*/ 194 h 364"/>
                  <a:gd name="T66" fmla="*/ 28 w 869"/>
                  <a:gd name="T67" fmla="*/ 83 h 364"/>
                  <a:gd name="T68" fmla="*/ 59 w 869"/>
                  <a:gd name="T69" fmla="*/ 33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69" h="364">
                    <a:moveTo>
                      <a:pt x="59" y="33"/>
                    </a:moveTo>
                    <a:lnTo>
                      <a:pt x="350" y="0"/>
                    </a:lnTo>
                    <a:lnTo>
                      <a:pt x="455" y="15"/>
                    </a:lnTo>
                    <a:lnTo>
                      <a:pt x="501" y="34"/>
                    </a:lnTo>
                    <a:lnTo>
                      <a:pt x="568" y="166"/>
                    </a:lnTo>
                    <a:lnTo>
                      <a:pt x="614" y="169"/>
                    </a:lnTo>
                    <a:lnTo>
                      <a:pt x="641" y="140"/>
                    </a:lnTo>
                    <a:lnTo>
                      <a:pt x="715" y="122"/>
                    </a:lnTo>
                    <a:lnTo>
                      <a:pt x="742" y="82"/>
                    </a:lnTo>
                    <a:lnTo>
                      <a:pt x="774" y="55"/>
                    </a:lnTo>
                    <a:lnTo>
                      <a:pt x="828" y="49"/>
                    </a:lnTo>
                    <a:lnTo>
                      <a:pt x="859" y="96"/>
                    </a:lnTo>
                    <a:lnTo>
                      <a:pt x="869" y="158"/>
                    </a:lnTo>
                    <a:lnTo>
                      <a:pt x="758" y="220"/>
                    </a:lnTo>
                    <a:lnTo>
                      <a:pt x="748" y="272"/>
                    </a:lnTo>
                    <a:lnTo>
                      <a:pt x="700" y="313"/>
                    </a:lnTo>
                    <a:lnTo>
                      <a:pt x="678" y="306"/>
                    </a:lnTo>
                    <a:lnTo>
                      <a:pt x="536" y="334"/>
                    </a:lnTo>
                    <a:lnTo>
                      <a:pt x="495" y="358"/>
                    </a:lnTo>
                    <a:lnTo>
                      <a:pt x="455" y="364"/>
                    </a:lnTo>
                    <a:lnTo>
                      <a:pt x="424" y="331"/>
                    </a:lnTo>
                    <a:lnTo>
                      <a:pt x="401" y="331"/>
                    </a:lnTo>
                    <a:lnTo>
                      <a:pt x="378" y="350"/>
                    </a:lnTo>
                    <a:lnTo>
                      <a:pt x="357" y="347"/>
                    </a:lnTo>
                    <a:lnTo>
                      <a:pt x="328" y="337"/>
                    </a:lnTo>
                    <a:lnTo>
                      <a:pt x="224" y="332"/>
                    </a:lnTo>
                    <a:lnTo>
                      <a:pt x="179" y="296"/>
                    </a:lnTo>
                    <a:lnTo>
                      <a:pt x="152" y="291"/>
                    </a:lnTo>
                    <a:lnTo>
                      <a:pt x="122" y="316"/>
                    </a:lnTo>
                    <a:lnTo>
                      <a:pt x="101" y="312"/>
                    </a:lnTo>
                    <a:lnTo>
                      <a:pt x="0" y="264"/>
                    </a:lnTo>
                    <a:lnTo>
                      <a:pt x="28" y="227"/>
                    </a:lnTo>
                    <a:lnTo>
                      <a:pt x="20" y="194"/>
                    </a:lnTo>
                    <a:lnTo>
                      <a:pt x="28" y="83"/>
                    </a:lnTo>
                    <a:lnTo>
                      <a:pt x="59" y="33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56" name="Freeform 104"/>
              <p:cNvSpPr>
                <a:spLocks noChangeAspect="1"/>
              </p:cNvSpPr>
              <p:nvPr/>
            </p:nvSpPr>
            <p:spPr bwMode="auto">
              <a:xfrm>
                <a:off x="9158" y="1554"/>
                <a:ext cx="186" cy="183"/>
              </a:xfrm>
              <a:custGeom>
                <a:avLst/>
                <a:gdLst>
                  <a:gd name="T0" fmla="*/ 558 w 558"/>
                  <a:gd name="T1" fmla="*/ 33 h 548"/>
                  <a:gd name="T2" fmla="*/ 539 w 558"/>
                  <a:gd name="T3" fmla="*/ 68 h 548"/>
                  <a:gd name="T4" fmla="*/ 555 w 558"/>
                  <a:gd name="T5" fmla="*/ 126 h 548"/>
                  <a:gd name="T6" fmla="*/ 548 w 558"/>
                  <a:gd name="T7" fmla="*/ 210 h 548"/>
                  <a:gd name="T8" fmla="*/ 514 w 558"/>
                  <a:gd name="T9" fmla="*/ 269 h 548"/>
                  <a:gd name="T10" fmla="*/ 509 w 558"/>
                  <a:gd name="T11" fmla="*/ 347 h 548"/>
                  <a:gd name="T12" fmla="*/ 486 w 558"/>
                  <a:gd name="T13" fmla="*/ 431 h 548"/>
                  <a:gd name="T14" fmla="*/ 433 w 558"/>
                  <a:gd name="T15" fmla="*/ 432 h 548"/>
                  <a:gd name="T16" fmla="*/ 398 w 558"/>
                  <a:gd name="T17" fmla="*/ 460 h 548"/>
                  <a:gd name="T18" fmla="*/ 370 w 558"/>
                  <a:gd name="T19" fmla="*/ 500 h 548"/>
                  <a:gd name="T20" fmla="*/ 299 w 558"/>
                  <a:gd name="T21" fmla="*/ 519 h 548"/>
                  <a:gd name="T22" fmla="*/ 271 w 558"/>
                  <a:gd name="T23" fmla="*/ 548 h 548"/>
                  <a:gd name="T24" fmla="*/ 224 w 558"/>
                  <a:gd name="T25" fmla="*/ 547 h 548"/>
                  <a:gd name="T26" fmla="*/ 154 w 558"/>
                  <a:gd name="T27" fmla="*/ 413 h 548"/>
                  <a:gd name="T28" fmla="*/ 111 w 558"/>
                  <a:gd name="T29" fmla="*/ 395 h 548"/>
                  <a:gd name="T30" fmla="*/ 0 w 558"/>
                  <a:gd name="T31" fmla="*/ 381 h 548"/>
                  <a:gd name="T32" fmla="*/ 193 w 558"/>
                  <a:gd name="T33" fmla="*/ 268 h 548"/>
                  <a:gd name="T34" fmla="*/ 254 w 558"/>
                  <a:gd name="T35" fmla="*/ 271 h 548"/>
                  <a:gd name="T36" fmla="*/ 279 w 558"/>
                  <a:gd name="T37" fmla="*/ 206 h 548"/>
                  <a:gd name="T38" fmla="*/ 241 w 558"/>
                  <a:gd name="T39" fmla="*/ 53 h 548"/>
                  <a:gd name="T40" fmla="*/ 418 w 558"/>
                  <a:gd name="T41" fmla="*/ 0 h 548"/>
                  <a:gd name="T42" fmla="*/ 558 w 558"/>
                  <a:gd name="T43" fmla="*/ 33 h 5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58" h="548">
                    <a:moveTo>
                      <a:pt x="558" y="33"/>
                    </a:moveTo>
                    <a:lnTo>
                      <a:pt x="539" y="68"/>
                    </a:lnTo>
                    <a:lnTo>
                      <a:pt x="555" y="126"/>
                    </a:lnTo>
                    <a:lnTo>
                      <a:pt x="548" y="210"/>
                    </a:lnTo>
                    <a:lnTo>
                      <a:pt x="514" y="269"/>
                    </a:lnTo>
                    <a:lnTo>
                      <a:pt x="509" y="347"/>
                    </a:lnTo>
                    <a:lnTo>
                      <a:pt x="486" y="431"/>
                    </a:lnTo>
                    <a:lnTo>
                      <a:pt x="433" y="432"/>
                    </a:lnTo>
                    <a:lnTo>
                      <a:pt x="398" y="460"/>
                    </a:lnTo>
                    <a:lnTo>
                      <a:pt x="370" y="500"/>
                    </a:lnTo>
                    <a:lnTo>
                      <a:pt x="299" y="519"/>
                    </a:lnTo>
                    <a:lnTo>
                      <a:pt x="271" y="548"/>
                    </a:lnTo>
                    <a:lnTo>
                      <a:pt x="224" y="547"/>
                    </a:lnTo>
                    <a:lnTo>
                      <a:pt x="154" y="413"/>
                    </a:lnTo>
                    <a:lnTo>
                      <a:pt x="111" y="395"/>
                    </a:lnTo>
                    <a:lnTo>
                      <a:pt x="0" y="381"/>
                    </a:lnTo>
                    <a:lnTo>
                      <a:pt x="193" y="268"/>
                    </a:lnTo>
                    <a:lnTo>
                      <a:pt x="254" y="271"/>
                    </a:lnTo>
                    <a:lnTo>
                      <a:pt x="279" y="206"/>
                    </a:lnTo>
                    <a:lnTo>
                      <a:pt x="241" y="53"/>
                    </a:lnTo>
                    <a:lnTo>
                      <a:pt x="418" y="0"/>
                    </a:lnTo>
                    <a:lnTo>
                      <a:pt x="558" y="33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57" name="Freeform 105"/>
              <p:cNvSpPr>
                <a:spLocks noChangeAspect="1"/>
              </p:cNvSpPr>
              <p:nvPr/>
            </p:nvSpPr>
            <p:spPr bwMode="auto">
              <a:xfrm>
                <a:off x="9014" y="1481"/>
                <a:ext cx="284" cy="211"/>
              </a:xfrm>
              <a:custGeom>
                <a:avLst/>
                <a:gdLst>
                  <a:gd name="T0" fmla="*/ 212 w 852"/>
                  <a:gd name="T1" fmla="*/ 22 h 633"/>
                  <a:gd name="T2" fmla="*/ 220 w 852"/>
                  <a:gd name="T3" fmla="*/ 52 h 633"/>
                  <a:gd name="T4" fmla="*/ 246 w 852"/>
                  <a:gd name="T5" fmla="*/ 51 h 633"/>
                  <a:gd name="T6" fmla="*/ 288 w 852"/>
                  <a:gd name="T7" fmla="*/ 0 h 633"/>
                  <a:gd name="T8" fmla="*/ 297 w 852"/>
                  <a:gd name="T9" fmla="*/ 55 h 633"/>
                  <a:gd name="T10" fmla="*/ 340 w 852"/>
                  <a:gd name="T11" fmla="*/ 37 h 633"/>
                  <a:gd name="T12" fmla="*/ 442 w 852"/>
                  <a:gd name="T13" fmla="*/ 37 h 633"/>
                  <a:gd name="T14" fmla="*/ 506 w 852"/>
                  <a:gd name="T15" fmla="*/ 98 h 633"/>
                  <a:gd name="T16" fmla="*/ 717 w 852"/>
                  <a:gd name="T17" fmla="*/ 103 h 633"/>
                  <a:gd name="T18" fmla="*/ 852 w 852"/>
                  <a:gd name="T19" fmla="*/ 222 h 633"/>
                  <a:gd name="T20" fmla="*/ 672 w 852"/>
                  <a:gd name="T21" fmla="*/ 274 h 633"/>
                  <a:gd name="T22" fmla="*/ 711 w 852"/>
                  <a:gd name="T23" fmla="*/ 425 h 633"/>
                  <a:gd name="T24" fmla="*/ 687 w 852"/>
                  <a:gd name="T25" fmla="*/ 490 h 633"/>
                  <a:gd name="T26" fmla="*/ 625 w 852"/>
                  <a:gd name="T27" fmla="*/ 490 h 633"/>
                  <a:gd name="T28" fmla="*/ 430 w 852"/>
                  <a:gd name="T29" fmla="*/ 602 h 633"/>
                  <a:gd name="T30" fmla="*/ 148 w 852"/>
                  <a:gd name="T31" fmla="*/ 633 h 633"/>
                  <a:gd name="T32" fmla="*/ 0 w 852"/>
                  <a:gd name="T33" fmla="*/ 599 h 633"/>
                  <a:gd name="T34" fmla="*/ 47 w 852"/>
                  <a:gd name="T35" fmla="*/ 507 h 633"/>
                  <a:gd name="T36" fmla="*/ 52 w 852"/>
                  <a:gd name="T37" fmla="*/ 438 h 633"/>
                  <a:gd name="T38" fmla="*/ 35 w 852"/>
                  <a:gd name="T39" fmla="*/ 396 h 633"/>
                  <a:gd name="T40" fmla="*/ 153 w 852"/>
                  <a:gd name="T41" fmla="*/ 137 h 633"/>
                  <a:gd name="T42" fmla="*/ 212 w 852"/>
                  <a:gd name="T43" fmla="*/ 22 h 6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852" h="633">
                    <a:moveTo>
                      <a:pt x="212" y="22"/>
                    </a:moveTo>
                    <a:lnTo>
                      <a:pt x="220" y="52"/>
                    </a:lnTo>
                    <a:lnTo>
                      <a:pt x="246" y="51"/>
                    </a:lnTo>
                    <a:lnTo>
                      <a:pt x="288" y="0"/>
                    </a:lnTo>
                    <a:lnTo>
                      <a:pt x="297" y="55"/>
                    </a:lnTo>
                    <a:lnTo>
                      <a:pt x="340" y="37"/>
                    </a:lnTo>
                    <a:lnTo>
                      <a:pt x="442" y="37"/>
                    </a:lnTo>
                    <a:lnTo>
                      <a:pt x="506" y="98"/>
                    </a:lnTo>
                    <a:lnTo>
                      <a:pt x="717" y="103"/>
                    </a:lnTo>
                    <a:lnTo>
                      <a:pt x="852" y="222"/>
                    </a:lnTo>
                    <a:lnTo>
                      <a:pt x="672" y="274"/>
                    </a:lnTo>
                    <a:lnTo>
                      <a:pt x="711" y="425"/>
                    </a:lnTo>
                    <a:lnTo>
                      <a:pt x="687" y="490"/>
                    </a:lnTo>
                    <a:lnTo>
                      <a:pt x="625" y="490"/>
                    </a:lnTo>
                    <a:lnTo>
                      <a:pt x="430" y="602"/>
                    </a:lnTo>
                    <a:lnTo>
                      <a:pt x="148" y="633"/>
                    </a:lnTo>
                    <a:lnTo>
                      <a:pt x="0" y="599"/>
                    </a:lnTo>
                    <a:lnTo>
                      <a:pt x="47" y="507"/>
                    </a:lnTo>
                    <a:lnTo>
                      <a:pt x="52" y="438"/>
                    </a:lnTo>
                    <a:lnTo>
                      <a:pt x="35" y="396"/>
                    </a:lnTo>
                    <a:lnTo>
                      <a:pt x="153" y="137"/>
                    </a:lnTo>
                    <a:lnTo>
                      <a:pt x="212" y="22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58" name="Freeform 106"/>
              <p:cNvSpPr>
                <a:spLocks noChangeAspect="1"/>
              </p:cNvSpPr>
              <p:nvPr/>
            </p:nvSpPr>
            <p:spPr bwMode="auto">
              <a:xfrm>
                <a:off x="9014" y="1391"/>
                <a:ext cx="100" cy="139"/>
              </a:xfrm>
              <a:custGeom>
                <a:avLst/>
                <a:gdLst>
                  <a:gd name="T0" fmla="*/ 152 w 301"/>
                  <a:gd name="T1" fmla="*/ 407 h 416"/>
                  <a:gd name="T2" fmla="*/ 215 w 301"/>
                  <a:gd name="T3" fmla="*/ 284 h 416"/>
                  <a:gd name="T4" fmla="*/ 244 w 301"/>
                  <a:gd name="T5" fmla="*/ 244 h 416"/>
                  <a:gd name="T6" fmla="*/ 264 w 301"/>
                  <a:gd name="T7" fmla="*/ 161 h 416"/>
                  <a:gd name="T8" fmla="*/ 236 w 301"/>
                  <a:gd name="T9" fmla="*/ 144 h 416"/>
                  <a:gd name="T10" fmla="*/ 241 w 301"/>
                  <a:gd name="T11" fmla="*/ 89 h 416"/>
                  <a:gd name="T12" fmla="*/ 258 w 301"/>
                  <a:gd name="T13" fmla="*/ 65 h 416"/>
                  <a:gd name="T14" fmla="*/ 298 w 301"/>
                  <a:gd name="T15" fmla="*/ 48 h 416"/>
                  <a:gd name="T16" fmla="*/ 301 w 301"/>
                  <a:gd name="T17" fmla="*/ 37 h 416"/>
                  <a:gd name="T18" fmla="*/ 295 w 301"/>
                  <a:gd name="T19" fmla="*/ 9 h 416"/>
                  <a:gd name="T20" fmla="*/ 275 w 301"/>
                  <a:gd name="T21" fmla="*/ 0 h 416"/>
                  <a:gd name="T22" fmla="*/ 252 w 301"/>
                  <a:gd name="T23" fmla="*/ 11 h 416"/>
                  <a:gd name="T24" fmla="*/ 244 w 301"/>
                  <a:gd name="T25" fmla="*/ 28 h 416"/>
                  <a:gd name="T26" fmla="*/ 83 w 301"/>
                  <a:gd name="T27" fmla="*/ 100 h 416"/>
                  <a:gd name="T28" fmla="*/ 19 w 301"/>
                  <a:gd name="T29" fmla="*/ 106 h 416"/>
                  <a:gd name="T30" fmla="*/ 0 w 301"/>
                  <a:gd name="T31" fmla="*/ 120 h 416"/>
                  <a:gd name="T32" fmla="*/ 57 w 301"/>
                  <a:gd name="T33" fmla="*/ 416 h 416"/>
                  <a:gd name="T34" fmla="*/ 152 w 301"/>
                  <a:gd name="T35" fmla="*/ 407 h 4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01" h="416">
                    <a:moveTo>
                      <a:pt x="152" y="407"/>
                    </a:moveTo>
                    <a:lnTo>
                      <a:pt x="215" y="284"/>
                    </a:lnTo>
                    <a:lnTo>
                      <a:pt x="244" y="244"/>
                    </a:lnTo>
                    <a:lnTo>
                      <a:pt x="264" y="161"/>
                    </a:lnTo>
                    <a:lnTo>
                      <a:pt x="236" y="144"/>
                    </a:lnTo>
                    <a:lnTo>
                      <a:pt x="241" y="89"/>
                    </a:lnTo>
                    <a:lnTo>
                      <a:pt x="258" y="65"/>
                    </a:lnTo>
                    <a:lnTo>
                      <a:pt x="298" y="48"/>
                    </a:lnTo>
                    <a:lnTo>
                      <a:pt x="301" y="37"/>
                    </a:lnTo>
                    <a:lnTo>
                      <a:pt x="295" y="9"/>
                    </a:lnTo>
                    <a:lnTo>
                      <a:pt x="275" y="0"/>
                    </a:lnTo>
                    <a:lnTo>
                      <a:pt x="252" y="11"/>
                    </a:lnTo>
                    <a:lnTo>
                      <a:pt x="244" y="28"/>
                    </a:lnTo>
                    <a:lnTo>
                      <a:pt x="83" y="100"/>
                    </a:lnTo>
                    <a:lnTo>
                      <a:pt x="19" y="106"/>
                    </a:lnTo>
                    <a:lnTo>
                      <a:pt x="0" y="120"/>
                    </a:lnTo>
                    <a:lnTo>
                      <a:pt x="57" y="416"/>
                    </a:lnTo>
                    <a:lnTo>
                      <a:pt x="152" y="407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59" name="Freeform 107"/>
              <p:cNvSpPr>
                <a:spLocks noChangeAspect="1"/>
              </p:cNvSpPr>
              <p:nvPr/>
            </p:nvSpPr>
            <p:spPr bwMode="auto">
              <a:xfrm>
                <a:off x="10110" y="4094"/>
                <a:ext cx="504" cy="407"/>
              </a:xfrm>
              <a:custGeom>
                <a:avLst/>
                <a:gdLst>
                  <a:gd name="T0" fmla="*/ 320 w 1511"/>
                  <a:gd name="T1" fmla="*/ 872 h 1221"/>
                  <a:gd name="T2" fmla="*/ 447 w 1511"/>
                  <a:gd name="T3" fmla="*/ 934 h 1221"/>
                  <a:gd name="T4" fmla="*/ 480 w 1511"/>
                  <a:gd name="T5" fmla="*/ 1130 h 1221"/>
                  <a:gd name="T6" fmla="*/ 513 w 1511"/>
                  <a:gd name="T7" fmla="*/ 1221 h 1221"/>
                  <a:gd name="T8" fmla="*/ 534 w 1511"/>
                  <a:gd name="T9" fmla="*/ 1167 h 1221"/>
                  <a:gd name="T10" fmla="*/ 552 w 1511"/>
                  <a:gd name="T11" fmla="*/ 1081 h 1221"/>
                  <a:gd name="T12" fmla="*/ 595 w 1511"/>
                  <a:gd name="T13" fmla="*/ 1043 h 1221"/>
                  <a:gd name="T14" fmla="*/ 630 w 1511"/>
                  <a:gd name="T15" fmla="*/ 1000 h 1221"/>
                  <a:gd name="T16" fmla="*/ 676 w 1511"/>
                  <a:gd name="T17" fmla="*/ 977 h 1221"/>
                  <a:gd name="T18" fmla="*/ 775 w 1511"/>
                  <a:gd name="T19" fmla="*/ 946 h 1221"/>
                  <a:gd name="T20" fmla="*/ 866 w 1511"/>
                  <a:gd name="T21" fmla="*/ 954 h 1221"/>
                  <a:gd name="T22" fmla="*/ 939 w 1511"/>
                  <a:gd name="T23" fmla="*/ 1007 h 1221"/>
                  <a:gd name="T24" fmla="*/ 1040 w 1511"/>
                  <a:gd name="T25" fmla="*/ 1025 h 1221"/>
                  <a:gd name="T26" fmla="*/ 1114 w 1511"/>
                  <a:gd name="T27" fmla="*/ 946 h 1221"/>
                  <a:gd name="T28" fmla="*/ 1371 w 1511"/>
                  <a:gd name="T29" fmla="*/ 969 h 1221"/>
                  <a:gd name="T30" fmla="*/ 1442 w 1511"/>
                  <a:gd name="T31" fmla="*/ 875 h 1221"/>
                  <a:gd name="T32" fmla="*/ 1340 w 1511"/>
                  <a:gd name="T33" fmla="*/ 842 h 1221"/>
                  <a:gd name="T34" fmla="*/ 1393 w 1511"/>
                  <a:gd name="T35" fmla="*/ 718 h 1221"/>
                  <a:gd name="T36" fmla="*/ 1472 w 1511"/>
                  <a:gd name="T37" fmla="*/ 605 h 1221"/>
                  <a:gd name="T38" fmla="*/ 1498 w 1511"/>
                  <a:gd name="T39" fmla="*/ 526 h 1221"/>
                  <a:gd name="T40" fmla="*/ 1391 w 1511"/>
                  <a:gd name="T41" fmla="*/ 453 h 1221"/>
                  <a:gd name="T42" fmla="*/ 1424 w 1511"/>
                  <a:gd name="T43" fmla="*/ 362 h 1221"/>
                  <a:gd name="T44" fmla="*/ 1460 w 1511"/>
                  <a:gd name="T45" fmla="*/ 206 h 1221"/>
                  <a:gd name="T46" fmla="*/ 1258 w 1511"/>
                  <a:gd name="T47" fmla="*/ 168 h 1221"/>
                  <a:gd name="T48" fmla="*/ 1276 w 1511"/>
                  <a:gd name="T49" fmla="*/ 58 h 1221"/>
                  <a:gd name="T50" fmla="*/ 1251 w 1511"/>
                  <a:gd name="T51" fmla="*/ 11 h 1221"/>
                  <a:gd name="T52" fmla="*/ 1162 w 1511"/>
                  <a:gd name="T53" fmla="*/ 31 h 1221"/>
                  <a:gd name="T54" fmla="*/ 1027 w 1511"/>
                  <a:gd name="T55" fmla="*/ 0 h 1221"/>
                  <a:gd name="T56" fmla="*/ 880 w 1511"/>
                  <a:gd name="T57" fmla="*/ 155 h 1221"/>
                  <a:gd name="T58" fmla="*/ 666 w 1511"/>
                  <a:gd name="T59" fmla="*/ 285 h 1221"/>
                  <a:gd name="T60" fmla="*/ 437 w 1511"/>
                  <a:gd name="T61" fmla="*/ 399 h 1221"/>
                  <a:gd name="T62" fmla="*/ 259 w 1511"/>
                  <a:gd name="T63" fmla="*/ 483 h 1221"/>
                  <a:gd name="T64" fmla="*/ 164 w 1511"/>
                  <a:gd name="T65" fmla="*/ 499 h 1221"/>
                  <a:gd name="T66" fmla="*/ 96 w 1511"/>
                  <a:gd name="T67" fmla="*/ 509 h 1221"/>
                  <a:gd name="T68" fmla="*/ 7 w 1511"/>
                  <a:gd name="T69" fmla="*/ 554 h 1221"/>
                  <a:gd name="T70" fmla="*/ 61 w 1511"/>
                  <a:gd name="T71" fmla="*/ 568 h 1221"/>
                  <a:gd name="T72" fmla="*/ 129 w 1511"/>
                  <a:gd name="T73" fmla="*/ 585 h 1221"/>
                  <a:gd name="T74" fmla="*/ 243 w 1511"/>
                  <a:gd name="T75" fmla="*/ 578 h 1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511" h="1221">
                    <a:moveTo>
                      <a:pt x="259" y="605"/>
                    </a:moveTo>
                    <a:lnTo>
                      <a:pt x="320" y="872"/>
                    </a:lnTo>
                    <a:lnTo>
                      <a:pt x="427" y="872"/>
                    </a:lnTo>
                    <a:lnTo>
                      <a:pt x="447" y="934"/>
                    </a:lnTo>
                    <a:lnTo>
                      <a:pt x="409" y="1046"/>
                    </a:lnTo>
                    <a:lnTo>
                      <a:pt x="480" y="1130"/>
                    </a:lnTo>
                    <a:lnTo>
                      <a:pt x="468" y="1160"/>
                    </a:lnTo>
                    <a:lnTo>
                      <a:pt x="513" y="1221"/>
                    </a:lnTo>
                    <a:lnTo>
                      <a:pt x="567" y="1216"/>
                    </a:lnTo>
                    <a:lnTo>
                      <a:pt x="534" y="1167"/>
                    </a:lnTo>
                    <a:lnTo>
                      <a:pt x="569" y="1120"/>
                    </a:lnTo>
                    <a:lnTo>
                      <a:pt x="552" y="1081"/>
                    </a:lnTo>
                    <a:lnTo>
                      <a:pt x="559" y="1043"/>
                    </a:lnTo>
                    <a:lnTo>
                      <a:pt x="595" y="1043"/>
                    </a:lnTo>
                    <a:lnTo>
                      <a:pt x="600" y="997"/>
                    </a:lnTo>
                    <a:lnTo>
                      <a:pt x="630" y="1000"/>
                    </a:lnTo>
                    <a:lnTo>
                      <a:pt x="630" y="982"/>
                    </a:lnTo>
                    <a:lnTo>
                      <a:pt x="676" y="977"/>
                    </a:lnTo>
                    <a:lnTo>
                      <a:pt x="745" y="1000"/>
                    </a:lnTo>
                    <a:lnTo>
                      <a:pt x="775" y="946"/>
                    </a:lnTo>
                    <a:lnTo>
                      <a:pt x="814" y="931"/>
                    </a:lnTo>
                    <a:lnTo>
                      <a:pt x="866" y="954"/>
                    </a:lnTo>
                    <a:lnTo>
                      <a:pt x="905" y="1002"/>
                    </a:lnTo>
                    <a:lnTo>
                      <a:pt x="939" y="1007"/>
                    </a:lnTo>
                    <a:lnTo>
                      <a:pt x="959" y="1037"/>
                    </a:lnTo>
                    <a:lnTo>
                      <a:pt x="1040" y="1025"/>
                    </a:lnTo>
                    <a:lnTo>
                      <a:pt x="1072" y="980"/>
                    </a:lnTo>
                    <a:lnTo>
                      <a:pt x="1114" y="946"/>
                    </a:lnTo>
                    <a:lnTo>
                      <a:pt x="1165" y="969"/>
                    </a:lnTo>
                    <a:lnTo>
                      <a:pt x="1371" y="969"/>
                    </a:lnTo>
                    <a:lnTo>
                      <a:pt x="1455" y="909"/>
                    </a:lnTo>
                    <a:lnTo>
                      <a:pt x="1442" y="875"/>
                    </a:lnTo>
                    <a:lnTo>
                      <a:pt x="1350" y="875"/>
                    </a:lnTo>
                    <a:lnTo>
                      <a:pt x="1340" y="842"/>
                    </a:lnTo>
                    <a:lnTo>
                      <a:pt x="1396" y="786"/>
                    </a:lnTo>
                    <a:lnTo>
                      <a:pt x="1393" y="718"/>
                    </a:lnTo>
                    <a:lnTo>
                      <a:pt x="1462" y="674"/>
                    </a:lnTo>
                    <a:lnTo>
                      <a:pt x="1472" y="605"/>
                    </a:lnTo>
                    <a:lnTo>
                      <a:pt x="1511" y="590"/>
                    </a:lnTo>
                    <a:lnTo>
                      <a:pt x="1498" y="526"/>
                    </a:lnTo>
                    <a:lnTo>
                      <a:pt x="1455" y="468"/>
                    </a:lnTo>
                    <a:lnTo>
                      <a:pt x="1391" y="453"/>
                    </a:lnTo>
                    <a:lnTo>
                      <a:pt x="1406" y="404"/>
                    </a:lnTo>
                    <a:lnTo>
                      <a:pt x="1424" y="362"/>
                    </a:lnTo>
                    <a:lnTo>
                      <a:pt x="1455" y="338"/>
                    </a:lnTo>
                    <a:lnTo>
                      <a:pt x="1460" y="206"/>
                    </a:lnTo>
                    <a:lnTo>
                      <a:pt x="1305" y="232"/>
                    </a:lnTo>
                    <a:lnTo>
                      <a:pt x="1258" y="168"/>
                    </a:lnTo>
                    <a:lnTo>
                      <a:pt x="1253" y="134"/>
                    </a:lnTo>
                    <a:lnTo>
                      <a:pt x="1276" y="58"/>
                    </a:lnTo>
                    <a:lnTo>
                      <a:pt x="1281" y="16"/>
                    </a:lnTo>
                    <a:lnTo>
                      <a:pt x="1251" y="11"/>
                    </a:lnTo>
                    <a:lnTo>
                      <a:pt x="1233" y="28"/>
                    </a:lnTo>
                    <a:lnTo>
                      <a:pt x="1162" y="31"/>
                    </a:lnTo>
                    <a:lnTo>
                      <a:pt x="1139" y="0"/>
                    </a:lnTo>
                    <a:lnTo>
                      <a:pt x="1027" y="0"/>
                    </a:lnTo>
                    <a:lnTo>
                      <a:pt x="999" y="79"/>
                    </a:lnTo>
                    <a:lnTo>
                      <a:pt x="880" y="155"/>
                    </a:lnTo>
                    <a:lnTo>
                      <a:pt x="809" y="148"/>
                    </a:lnTo>
                    <a:lnTo>
                      <a:pt x="666" y="285"/>
                    </a:lnTo>
                    <a:lnTo>
                      <a:pt x="503" y="362"/>
                    </a:lnTo>
                    <a:lnTo>
                      <a:pt x="437" y="399"/>
                    </a:lnTo>
                    <a:lnTo>
                      <a:pt x="312" y="460"/>
                    </a:lnTo>
                    <a:lnTo>
                      <a:pt x="259" y="483"/>
                    </a:lnTo>
                    <a:lnTo>
                      <a:pt x="191" y="506"/>
                    </a:lnTo>
                    <a:lnTo>
                      <a:pt x="164" y="499"/>
                    </a:lnTo>
                    <a:lnTo>
                      <a:pt x="132" y="499"/>
                    </a:lnTo>
                    <a:lnTo>
                      <a:pt x="96" y="509"/>
                    </a:lnTo>
                    <a:lnTo>
                      <a:pt x="0" y="511"/>
                    </a:lnTo>
                    <a:lnTo>
                      <a:pt x="7" y="554"/>
                    </a:lnTo>
                    <a:lnTo>
                      <a:pt x="30" y="575"/>
                    </a:lnTo>
                    <a:lnTo>
                      <a:pt x="61" y="568"/>
                    </a:lnTo>
                    <a:lnTo>
                      <a:pt x="88" y="557"/>
                    </a:lnTo>
                    <a:lnTo>
                      <a:pt x="129" y="585"/>
                    </a:lnTo>
                    <a:lnTo>
                      <a:pt x="167" y="563"/>
                    </a:lnTo>
                    <a:lnTo>
                      <a:pt x="243" y="578"/>
                    </a:lnTo>
                    <a:lnTo>
                      <a:pt x="259" y="605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60" name="Freeform 108"/>
              <p:cNvSpPr>
                <a:spLocks noChangeAspect="1"/>
              </p:cNvSpPr>
              <p:nvPr/>
            </p:nvSpPr>
            <p:spPr bwMode="auto">
              <a:xfrm>
                <a:off x="9604" y="2232"/>
                <a:ext cx="330" cy="473"/>
              </a:xfrm>
              <a:custGeom>
                <a:avLst/>
                <a:gdLst>
                  <a:gd name="T0" fmla="*/ 114 w 992"/>
                  <a:gd name="T1" fmla="*/ 1420 h 1420"/>
                  <a:gd name="T2" fmla="*/ 192 w 992"/>
                  <a:gd name="T3" fmla="*/ 1394 h 1420"/>
                  <a:gd name="T4" fmla="*/ 665 w 992"/>
                  <a:gd name="T5" fmla="*/ 1170 h 1420"/>
                  <a:gd name="T6" fmla="*/ 758 w 992"/>
                  <a:gd name="T7" fmla="*/ 997 h 1420"/>
                  <a:gd name="T8" fmla="*/ 788 w 992"/>
                  <a:gd name="T9" fmla="*/ 993 h 1420"/>
                  <a:gd name="T10" fmla="*/ 792 w 992"/>
                  <a:gd name="T11" fmla="*/ 923 h 1420"/>
                  <a:gd name="T12" fmla="*/ 765 w 992"/>
                  <a:gd name="T13" fmla="*/ 891 h 1420"/>
                  <a:gd name="T14" fmla="*/ 753 w 992"/>
                  <a:gd name="T15" fmla="*/ 791 h 1420"/>
                  <a:gd name="T16" fmla="*/ 749 w 992"/>
                  <a:gd name="T17" fmla="*/ 708 h 1420"/>
                  <a:gd name="T18" fmla="*/ 781 w 992"/>
                  <a:gd name="T19" fmla="*/ 674 h 1420"/>
                  <a:gd name="T20" fmla="*/ 832 w 992"/>
                  <a:gd name="T21" fmla="*/ 675 h 1420"/>
                  <a:gd name="T22" fmla="*/ 917 w 992"/>
                  <a:gd name="T23" fmla="*/ 610 h 1420"/>
                  <a:gd name="T24" fmla="*/ 965 w 992"/>
                  <a:gd name="T25" fmla="*/ 609 h 1420"/>
                  <a:gd name="T26" fmla="*/ 992 w 992"/>
                  <a:gd name="T27" fmla="*/ 562 h 1420"/>
                  <a:gd name="T28" fmla="*/ 822 w 992"/>
                  <a:gd name="T29" fmla="*/ 384 h 1420"/>
                  <a:gd name="T30" fmla="*/ 815 w 992"/>
                  <a:gd name="T31" fmla="*/ 307 h 1420"/>
                  <a:gd name="T32" fmla="*/ 871 w 992"/>
                  <a:gd name="T33" fmla="*/ 266 h 1420"/>
                  <a:gd name="T34" fmla="*/ 845 w 992"/>
                  <a:gd name="T35" fmla="*/ 177 h 1420"/>
                  <a:gd name="T36" fmla="*/ 881 w 992"/>
                  <a:gd name="T37" fmla="*/ 176 h 1420"/>
                  <a:gd name="T38" fmla="*/ 891 w 992"/>
                  <a:gd name="T39" fmla="*/ 58 h 1420"/>
                  <a:gd name="T40" fmla="*/ 437 w 992"/>
                  <a:gd name="T41" fmla="*/ 0 h 1420"/>
                  <a:gd name="T42" fmla="*/ 247 w 992"/>
                  <a:gd name="T43" fmla="*/ 132 h 1420"/>
                  <a:gd name="T44" fmla="*/ 200 w 992"/>
                  <a:gd name="T45" fmla="*/ 285 h 1420"/>
                  <a:gd name="T46" fmla="*/ 231 w 992"/>
                  <a:gd name="T47" fmla="*/ 312 h 1420"/>
                  <a:gd name="T48" fmla="*/ 295 w 992"/>
                  <a:gd name="T49" fmla="*/ 274 h 1420"/>
                  <a:gd name="T50" fmla="*/ 315 w 992"/>
                  <a:gd name="T51" fmla="*/ 343 h 1420"/>
                  <a:gd name="T52" fmla="*/ 272 w 992"/>
                  <a:gd name="T53" fmla="*/ 438 h 1420"/>
                  <a:gd name="T54" fmla="*/ 284 w 992"/>
                  <a:gd name="T55" fmla="*/ 503 h 1420"/>
                  <a:gd name="T56" fmla="*/ 165 w 992"/>
                  <a:gd name="T57" fmla="*/ 605 h 1420"/>
                  <a:gd name="T58" fmla="*/ 90 w 992"/>
                  <a:gd name="T59" fmla="*/ 586 h 1420"/>
                  <a:gd name="T60" fmla="*/ 0 w 992"/>
                  <a:gd name="T61" fmla="*/ 599 h 1420"/>
                  <a:gd name="T62" fmla="*/ 2 w 992"/>
                  <a:gd name="T63" fmla="*/ 617 h 1420"/>
                  <a:gd name="T64" fmla="*/ 94 w 992"/>
                  <a:gd name="T65" fmla="*/ 720 h 1420"/>
                  <a:gd name="T66" fmla="*/ 86 w 992"/>
                  <a:gd name="T67" fmla="*/ 780 h 1420"/>
                  <a:gd name="T68" fmla="*/ 110 w 992"/>
                  <a:gd name="T69" fmla="*/ 807 h 1420"/>
                  <a:gd name="T70" fmla="*/ 173 w 992"/>
                  <a:gd name="T71" fmla="*/ 822 h 1420"/>
                  <a:gd name="T72" fmla="*/ 190 w 992"/>
                  <a:gd name="T73" fmla="*/ 880 h 1420"/>
                  <a:gd name="T74" fmla="*/ 248 w 992"/>
                  <a:gd name="T75" fmla="*/ 880 h 1420"/>
                  <a:gd name="T76" fmla="*/ 269 w 992"/>
                  <a:gd name="T77" fmla="*/ 918 h 1420"/>
                  <a:gd name="T78" fmla="*/ 300 w 992"/>
                  <a:gd name="T79" fmla="*/ 919 h 1420"/>
                  <a:gd name="T80" fmla="*/ 280 w 992"/>
                  <a:gd name="T81" fmla="*/ 973 h 1420"/>
                  <a:gd name="T82" fmla="*/ 155 w 992"/>
                  <a:gd name="T83" fmla="*/ 1007 h 1420"/>
                  <a:gd name="T84" fmla="*/ 138 w 992"/>
                  <a:gd name="T85" fmla="*/ 1029 h 1420"/>
                  <a:gd name="T86" fmla="*/ 177 w 992"/>
                  <a:gd name="T87" fmla="*/ 1139 h 1420"/>
                  <a:gd name="T88" fmla="*/ 160 w 992"/>
                  <a:gd name="T89" fmla="*/ 1141 h 1420"/>
                  <a:gd name="T90" fmla="*/ 143 w 992"/>
                  <a:gd name="T91" fmla="*/ 1171 h 1420"/>
                  <a:gd name="T92" fmla="*/ 201 w 992"/>
                  <a:gd name="T93" fmla="*/ 1221 h 1420"/>
                  <a:gd name="T94" fmla="*/ 188 w 992"/>
                  <a:gd name="T95" fmla="*/ 1318 h 1420"/>
                  <a:gd name="T96" fmla="*/ 168 w 992"/>
                  <a:gd name="T97" fmla="*/ 1381 h 1420"/>
                  <a:gd name="T98" fmla="*/ 128 w 992"/>
                  <a:gd name="T99" fmla="*/ 1397 h 1420"/>
                  <a:gd name="T100" fmla="*/ 114 w 992"/>
                  <a:gd name="T101" fmla="*/ 1420 h 1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992" h="1420">
                    <a:moveTo>
                      <a:pt x="114" y="1420"/>
                    </a:moveTo>
                    <a:lnTo>
                      <a:pt x="192" y="1394"/>
                    </a:lnTo>
                    <a:lnTo>
                      <a:pt x="665" y="1170"/>
                    </a:lnTo>
                    <a:lnTo>
                      <a:pt x="758" y="997"/>
                    </a:lnTo>
                    <a:lnTo>
                      <a:pt x="788" y="993"/>
                    </a:lnTo>
                    <a:lnTo>
                      <a:pt x="792" y="923"/>
                    </a:lnTo>
                    <a:lnTo>
                      <a:pt x="765" y="891"/>
                    </a:lnTo>
                    <a:lnTo>
                      <a:pt x="753" y="791"/>
                    </a:lnTo>
                    <a:lnTo>
                      <a:pt x="749" y="708"/>
                    </a:lnTo>
                    <a:lnTo>
                      <a:pt x="781" y="674"/>
                    </a:lnTo>
                    <a:lnTo>
                      <a:pt x="832" y="675"/>
                    </a:lnTo>
                    <a:lnTo>
                      <a:pt x="917" y="610"/>
                    </a:lnTo>
                    <a:lnTo>
                      <a:pt x="965" y="609"/>
                    </a:lnTo>
                    <a:lnTo>
                      <a:pt x="992" y="562"/>
                    </a:lnTo>
                    <a:lnTo>
                      <a:pt x="822" y="384"/>
                    </a:lnTo>
                    <a:lnTo>
                      <a:pt x="815" y="307"/>
                    </a:lnTo>
                    <a:lnTo>
                      <a:pt x="871" y="266"/>
                    </a:lnTo>
                    <a:lnTo>
                      <a:pt x="845" y="177"/>
                    </a:lnTo>
                    <a:lnTo>
                      <a:pt x="881" y="176"/>
                    </a:lnTo>
                    <a:lnTo>
                      <a:pt x="891" y="58"/>
                    </a:lnTo>
                    <a:lnTo>
                      <a:pt x="437" y="0"/>
                    </a:lnTo>
                    <a:lnTo>
                      <a:pt x="247" y="132"/>
                    </a:lnTo>
                    <a:lnTo>
                      <a:pt x="200" y="285"/>
                    </a:lnTo>
                    <a:lnTo>
                      <a:pt x="231" y="312"/>
                    </a:lnTo>
                    <a:lnTo>
                      <a:pt x="295" y="274"/>
                    </a:lnTo>
                    <a:lnTo>
                      <a:pt x="315" y="343"/>
                    </a:lnTo>
                    <a:lnTo>
                      <a:pt x="272" y="438"/>
                    </a:lnTo>
                    <a:lnTo>
                      <a:pt x="284" y="503"/>
                    </a:lnTo>
                    <a:lnTo>
                      <a:pt x="165" y="605"/>
                    </a:lnTo>
                    <a:lnTo>
                      <a:pt x="90" y="586"/>
                    </a:lnTo>
                    <a:lnTo>
                      <a:pt x="0" y="599"/>
                    </a:lnTo>
                    <a:lnTo>
                      <a:pt x="2" y="617"/>
                    </a:lnTo>
                    <a:lnTo>
                      <a:pt x="94" y="720"/>
                    </a:lnTo>
                    <a:lnTo>
                      <a:pt x="86" y="780"/>
                    </a:lnTo>
                    <a:lnTo>
                      <a:pt x="110" y="807"/>
                    </a:lnTo>
                    <a:lnTo>
                      <a:pt x="173" y="822"/>
                    </a:lnTo>
                    <a:lnTo>
                      <a:pt x="190" y="880"/>
                    </a:lnTo>
                    <a:lnTo>
                      <a:pt x="248" y="880"/>
                    </a:lnTo>
                    <a:lnTo>
                      <a:pt x="269" y="918"/>
                    </a:lnTo>
                    <a:lnTo>
                      <a:pt x="300" y="919"/>
                    </a:lnTo>
                    <a:lnTo>
                      <a:pt x="280" y="973"/>
                    </a:lnTo>
                    <a:lnTo>
                      <a:pt x="155" y="1007"/>
                    </a:lnTo>
                    <a:lnTo>
                      <a:pt x="138" y="1029"/>
                    </a:lnTo>
                    <a:lnTo>
                      <a:pt x="177" y="1139"/>
                    </a:lnTo>
                    <a:lnTo>
                      <a:pt x="160" y="1141"/>
                    </a:lnTo>
                    <a:lnTo>
                      <a:pt x="143" y="1171"/>
                    </a:lnTo>
                    <a:lnTo>
                      <a:pt x="201" y="1221"/>
                    </a:lnTo>
                    <a:lnTo>
                      <a:pt x="188" y="1318"/>
                    </a:lnTo>
                    <a:lnTo>
                      <a:pt x="168" y="1381"/>
                    </a:lnTo>
                    <a:lnTo>
                      <a:pt x="128" y="1397"/>
                    </a:lnTo>
                    <a:lnTo>
                      <a:pt x="114" y="1420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61" name="Freeform 109"/>
              <p:cNvSpPr>
                <a:spLocks noChangeAspect="1"/>
              </p:cNvSpPr>
              <p:nvPr/>
            </p:nvSpPr>
            <p:spPr bwMode="auto">
              <a:xfrm>
                <a:off x="9668" y="2224"/>
                <a:ext cx="659" cy="733"/>
              </a:xfrm>
              <a:custGeom>
                <a:avLst/>
                <a:gdLst>
                  <a:gd name="T0" fmla="*/ 726 w 1979"/>
                  <a:gd name="T1" fmla="*/ 250 h 2200"/>
                  <a:gd name="T2" fmla="*/ 921 w 1979"/>
                  <a:gd name="T3" fmla="*/ 79 h 2200"/>
                  <a:gd name="T4" fmla="*/ 1041 w 1979"/>
                  <a:gd name="T5" fmla="*/ 74 h 2200"/>
                  <a:gd name="T6" fmla="*/ 1103 w 1979"/>
                  <a:gd name="T7" fmla="*/ 4 h 2200"/>
                  <a:gd name="T8" fmla="*/ 1329 w 1979"/>
                  <a:gd name="T9" fmla="*/ 0 h 2200"/>
                  <a:gd name="T10" fmla="*/ 1319 w 1979"/>
                  <a:gd name="T11" fmla="*/ 79 h 2200"/>
                  <a:gd name="T12" fmla="*/ 1347 w 1979"/>
                  <a:gd name="T13" fmla="*/ 180 h 2200"/>
                  <a:gd name="T14" fmla="*/ 1429 w 1979"/>
                  <a:gd name="T15" fmla="*/ 228 h 2200"/>
                  <a:gd name="T16" fmla="*/ 1516 w 1979"/>
                  <a:gd name="T17" fmla="*/ 269 h 2200"/>
                  <a:gd name="T18" fmla="*/ 1575 w 1979"/>
                  <a:gd name="T19" fmla="*/ 399 h 2200"/>
                  <a:gd name="T20" fmla="*/ 1584 w 1979"/>
                  <a:gd name="T21" fmla="*/ 484 h 2200"/>
                  <a:gd name="T22" fmla="*/ 1721 w 1979"/>
                  <a:gd name="T23" fmla="*/ 708 h 2200"/>
                  <a:gd name="T24" fmla="*/ 1749 w 1979"/>
                  <a:gd name="T25" fmla="*/ 840 h 2200"/>
                  <a:gd name="T26" fmla="*/ 1731 w 1979"/>
                  <a:gd name="T27" fmla="*/ 900 h 2200"/>
                  <a:gd name="T28" fmla="*/ 1739 w 1979"/>
                  <a:gd name="T29" fmla="*/ 1014 h 2200"/>
                  <a:gd name="T30" fmla="*/ 1676 w 1979"/>
                  <a:gd name="T31" fmla="*/ 1071 h 2200"/>
                  <a:gd name="T32" fmla="*/ 1788 w 1979"/>
                  <a:gd name="T33" fmla="*/ 1250 h 2200"/>
                  <a:gd name="T34" fmla="*/ 1859 w 1979"/>
                  <a:gd name="T35" fmla="*/ 1247 h 2200"/>
                  <a:gd name="T36" fmla="*/ 1912 w 1979"/>
                  <a:gd name="T37" fmla="*/ 1290 h 2200"/>
                  <a:gd name="T38" fmla="*/ 1979 w 1979"/>
                  <a:gd name="T39" fmla="*/ 1320 h 2200"/>
                  <a:gd name="T40" fmla="*/ 1686 w 1979"/>
                  <a:gd name="T41" fmla="*/ 1925 h 2200"/>
                  <a:gd name="T42" fmla="*/ 1702 w 1979"/>
                  <a:gd name="T43" fmla="*/ 1961 h 2200"/>
                  <a:gd name="T44" fmla="*/ 1669 w 1979"/>
                  <a:gd name="T45" fmla="*/ 1992 h 2200"/>
                  <a:gd name="T46" fmla="*/ 1621 w 1979"/>
                  <a:gd name="T47" fmla="*/ 2005 h 2200"/>
                  <a:gd name="T48" fmla="*/ 1579 w 1979"/>
                  <a:gd name="T49" fmla="*/ 2055 h 2200"/>
                  <a:gd name="T50" fmla="*/ 1537 w 1979"/>
                  <a:gd name="T51" fmla="*/ 2075 h 2200"/>
                  <a:gd name="T52" fmla="*/ 1379 w 1979"/>
                  <a:gd name="T53" fmla="*/ 2140 h 2200"/>
                  <a:gd name="T54" fmla="*/ 1204 w 1979"/>
                  <a:gd name="T55" fmla="*/ 2129 h 2200"/>
                  <a:gd name="T56" fmla="*/ 1094 w 1979"/>
                  <a:gd name="T57" fmla="*/ 2163 h 2200"/>
                  <a:gd name="T58" fmla="*/ 1006 w 1979"/>
                  <a:gd name="T59" fmla="*/ 2115 h 2200"/>
                  <a:gd name="T60" fmla="*/ 802 w 1979"/>
                  <a:gd name="T61" fmla="*/ 2190 h 2200"/>
                  <a:gd name="T62" fmla="*/ 638 w 1979"/>
                  <a:gd name="T63" fmla="*/ 2038 h 2200"/>
                  <a:gd name="T64" fmla="*/ 472 w 1979"/>
                  <a:gd name="T65" fmla="*/ 2033 h 2200"/>
                  <a:gd name="T66" fmla="*/ 386 w 1979"/>
                  <a:gd name="T67" fmla="*/ 1982 h 2200"/>
                  <a:gd name="T68" fmla="*/ 273 w 1979"/>
                  <a:gd name="T69" fmla="*/ 1860 h 2200"/>
                  <a:gd name="T70" fmla="*/ 312 w 1979"/>
                  <a:gd name="T71" fmla="*/ 1745 h 2200"/>
                  <a:gd name="T72" fmla="*/ 369 w 1979"/>
                  <a:gd name="T73" fmla="*/ 1585 h 2200"/>
                  <a:gd name="T74" fmla="*/ 332 w 1979"/>
                  <a:gd name="T75" fmla="*/ 1497 h 2200"/>
                  <a:gd name="T76" fmla="*/ 262 w 1979"/>
                  <a:gd name="T77" fmla="*/ 1522 h 2200"/>
                  <a:gd name="T78" fmla="*/ 197 w 1979"/>
                  <a:gd name="T79" fmla="*/ 1444 h 2200"/>
                  <a:gd name="T80" fmla="*/ 146 w 1979"/>
                  <a:gd name="T81" fmla="*/ 1457 h 2200"/>
                  <a:gd name="T82" fmla="*/ 474 w 1979"/>
                  <a:gd name="T83" fmla="*/ 1195 h 2200"/>
                  <a:gd name="T84" fmla="*/ 596 w 1979"/>
                  <a:gd name="T85" fmla="*/ 1019 h 2200"/>
                  <a:gd name="T86" fmla="*/ 573 w 1979"/>
                  <a:gd name="T87" fmla="*/ 918 h 2200"/>
                  <a:gd name="T88" fmla="*/ 556 w 1979"/>
                  <a:gd name="T89" fmla="*/ 733 h 2200"/>
                  <a:gd name="T90" fmla="*/ 643 w 1979"/>
                  <a:gd name="T91" fmla="*/ 700 h 2200"/>
                  <a:gd name="T92" fmla="*/ 774 w 1979"/>
                  <a:gd name="T93" fmla="*/ 635 h 2200"/>
                  <a:gd name="T94" fmla="*/ 626 w 1979"/>
                  <a:gd name="T95" fmla="*/ 407 h 2200"/>
                  <a:gd name="T96" fmla="*/ 679 w 1979"/>
                  <a:gd name="T97" fmla="*/ 290 h 2200"/>
                  <a:gd name="T98" fmla="*/ 690 w 1979"/>
                  <a:gd name="T99" fmla="*/ 202 h 2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979" h="2200">
                    <a:moveTo>
                      <a:pt x="690" y="202"/>
                    </a:moveTo>
                    <a:lnTo>
                      <a:pt x="726" y="250"/>
                    </a:lnTo>
                    <a:lnTo>
                      <a:pt x="841" y="259"/>
                    </a:lnTo>
                    <a:lnTo>
                      <a:pt x="921" y="79"/>
                    </a:lnTo>
                    <a:lnTo>
                      <a:pt x="939" y="97"/>
                    </a:lnTo>
                    <a:lnTo>
                      <a:pt x="1041" y="74"/>
                    </a:lnTo>
                    <a:lnTo>
                      <a:pt x="1137" y="139"/>
                    </a:lnTo>
                    <a:lnTo>
                      <a:pt x="1103" y="4"/>
                    </a:lnTo>
                    <a:lnTo>
                      <a:pt x="1300" y="28"/>
                    </a:lnTo>
                    <a:lnTo>
                      <a:pt x="1329" y="0"/>
                    </a:lnTo>
                    <a:lnTo>
                      <a:pt x="1341" y="38"/>
                    </a:lnTo>
                    <a:lnTo>
                      <a:pt x="1319" y="79"/>
                    </a:lnTo>
                    <a:lnTo>
                      <a:pt x="1341" y="130"/>
                    </a:lnTo>
                    <a:lnTo>
                      <a:pt x="1347" y="180"/>
                    </a:lnTo>
                    <a:lnTo>
                      <a:pt x="1328" y="204"/>
                    </a:lnTo>
                    <a:lnTo>
                      <a:pt x="1429" y="228"/>
                    </a:lnTo>
                    <a:lnTo>
                      <a:pt x="1456" y="272"/>
                    </a:lnTo>
                    <a:lnTo>
                      <a:pt x="1516" y="269"/>
                    </a:lnTo>
                    <a:lnTo>
                      <a:pt x="1569" y="345"/>
                    </a:lnTo>
                    <a:lnTo>
                      <a:pt x="1575" y="399"/>
                    </a:lnTo>
                    <a:lnTo>
                      <a:pt x="1632" y="430"/>
                    </a:lnTo>
                    <a:lnTo>
                      <a:pt x="1584" y="484"/>
                    </a:lnTo>
                    <a:lnTo>
                      <a:pt x="1699" y="647"/>
                    </a:lnTo>
                    <a:lnTo>
                      <a:pt x="1721" y="708"/>
                    </a:lnTo>
                    <a:lnTo>
                      <a:pt x="1751" y="744"/>
                    </a:lnTo>
                    <a:lnTo>
                      <a:pt x="1749" y="840"/>
                    </a:lnTo>
                    <a:lnTo>
                      <a:pt x="1714" y="863"/>
                    </a:lnTo>
                    <a:lnTo>
                      <a:pt x="1731" y="900"/>
                    </a:lnTo>
                    <a:lnTo>
                      <a:pt x="1759" y="925"/>
                    </a:lnTo>
                    <a:lnTo>
                      <a:pt x="1739" y="1014"/>
                    </a:lnTo>
                    <a:lnTo>
                      <a:pt x="1691" y="1047"/>
                    </a:lnTo>
                    <a:lnTo>
                      <a:pt x="1676" y="1071"/>
                    </a:lnTo>
                    <a:lnTo>
                      <a:pt x="1651" y="1099"/>
                    </a:lnTo>
                    <a:lnTo>
                      <a:pt x="1788" y="1250"/>
                    </a:lnTo>
                    <a:lnTo>
                      <a:pt x="1827" y="1240"/>
                    </a:lnTo>
                    <a:lnTo>
                      <a:pt x="1859" y="1247"/>
                    </a:lnTo>
                    <a:lnTo>
                      <a:pt x="1900" y="1276"/>
                    </a:lnTo>
                    <a:lnTo>
                      <a:pt x="1912" y="1290"/>
                    </a:lnTo>
                    <a:lnTo>
                      <a:pt x="1957" y="1290"/>
                    </a:lnTo>
                    <a:lnTo>
                      <a:pt x="1979" y="1320"/>
                    </a:lnTo>
                    <a:lnTo>
                      <a:pt x="1694" y="1745"/>
                    </a:lnTo>
                    <a:lnTo>
                      <a:pt x="1686" y="1925"/>
                    </a:lnTo>
                    <a:lnTo>
                      <a:pt x="1699" y="1945"/>
                    </a:lnTo>
                    <a:lnTo>
                      <a:pt x="1702" y="1961"/>
                    </a:lnTo>
                    <a:lnTo>
                      <a:pt x="1672" y="1966"/>
                    </a:lnTo>
                    <a:lnTo>
                      <a:pt x="1669" y="1992"/>
                    </a:lnTo>
                    <a:lnTo>
                      <a:pt x="1627" y="1997"/>
                    </a:lnTo>
                    <a:lnTo>
                      <a:pt x="1621" y="2005"/>
                    </a:lnTo>
                    <a:lnTo>
                      <a:pt x="1578" y="2015"/>
                    </a:lnTo>
                    <a:lnTo>
                      <a:pt x="1579" y="2055"/>
                    </a:lnTo>
                    <a:lnTo>
                      <a:pt x="1554" y="2075"/>
                    </a:lnTo>
                    <a:lnTo>
                      <a:pt x="1537" y="2075"/>
                    </a:lnTo>
                    <a:lnTo>
                      <a:pt x="1449" y="2077"/>
                    </a:lnTo>
                    <a:lnTo>
                      <a:pt x="1379" y="2140"/>
                    </a:lnTo>
                    <a:lnTo>
                      <a:pt x="1269" y="2095"/>
                    </a:lnTo>
                    <a:lnTo>
                      <a:pt x="1204" y="2129"/>
                    </a:lnTo>
                    <a:lnTo>
                      <a:pt x="1124" y="2200"/>
                    </a:lnTo>
                    <a:lnTo>
                      <a:pt x="1094" y="2163"/>
                    </a:lnTo>
                    <a:lnTo>
                      <a:pt x="1066" y="2170"/>
                    </a:lnTo>
                    <a:lnTo>
                      <a:pt x="1006" y="2115"/>
                    </a:lnTo>
                    <a:lnTo>
                      <a:pt x="880" y="2115"/>
                    </a:lnTo>
                    <a:lnTo>
                      <a:pt x="802" y="2190"/>
                    </a:lnTo>
                    <a:lnTo>
                      <a:pt x="703" y="2155"/>
                    </a:lnTo>
                    <a:lnTo>
                      <a:pt x="638" y="2038"/>
                    </a:lnTo>
                    <a:lnTo>
                      <a:pt x="591" y="2015"/>
                    </a:lnTo>
                    <a:lnTo>
                      <a:pt x="472" y="2033"/>
                    </a:lnTo>
                    <a:lnTo>
                      <a:pt x="394" y="1998"/>
                    </a:lnTo>
                    <a:lnTo>
                      <a:pt x="386" y="1982"/>
                    </a:lnTo>
                    <a:lnTo>
                      <a:pt x="358" y="1875"/>
                    </a:lnTo>
                    <a:lnTo>
                      <a:pt x="273" y="1860"/>
                    </a:lnTo>
                    <a:lnTo>
                      <a:pt x="278" y="1834"/>
                    </a:lnTo>
                    <a:lnTo>
                      <a:pt x="312" y="1745"/>
                    </a:lnTo>
                    <a:lnTo>
                      <a:pt x="298" y="1695"/>
                    </a:lnTo>
                    <a:lnTo>
                      <a:pt x="369" y="1585"/>
                    </a:lnTo>
                    <a:lnTo>
                      <a:pt x="358" y="1530"/>
                    </a:lnTo>
                    <a:lnTo>
                      <a:pt x="332" y="1497"/>
                    </a:lnTo>
                    <a:lnTo>
                      <a:pt x="278" y="1500"/>
                    </a:lnTo>
                    <a:lnTo>
                      <a:pt x="262" y="1522"/>
                    </a:lnTo>
                    <a:lnTo>
                      <a:pt x="224" y="1463"/>
                    </a:lnTo>
                    <a:lnTo>
                      <a:pt x="197" y="1444"/>
                    </a:lnTo>
                    <a:lnTo>
                      <a:pt x="179" y="1468"/>
                    </a:lnTo>
                    <a:lnTo>
                      <a:pt x="146" y="1457"/>
                    </a:lnTo>
                    <a:lnTo>
                      <a:pt x="0" y="1421"/>
                    </a:lnTo>
                    <a:lnTo>
                      <a:pt x="474" y="1195"/>
                    </a:lnTo>
                    <a:lnTo>
                      <a:pt x="568" y="1020"/>
                    </a:lnTo>
                    <a:lnTo>
                      <a:pt x="596" y="1019"/>
                    </a:lnTo>
                    <a:lnTo>
                      <a:pt x="599" y="947"/>
                    </a:lnTo>
                    <a:lnTo>
                      <a:pt x="573" y="918"/>
                    </a:lnTo>
                    <a:lnTo>
                      <a:pt x="558" y="803"/>
                    </a:lnTo>
                    <a:lnTo>
                      <a:pt x="556" y="733"/>
                    </a:lnTo>
                    <a:lnTo>
                      <a:pt x="589" y="702"/>
                    </a:lnTo>
                    <a:lnTo>
                      <a:pt x="643" y="700"/>
                    </a:lnTo>
                    <a:lnTo>
                      <a:pt x="724" y="635"/>
                    </a:lnTo>
                    <a:lnTo>
                      <a:pt x="774" y="635"/>
                    </a:lnTo>
                    <a:lnTo>
                      <a:pt x="801" y="585"/>
                    </a:lnTo>
                    <a:lnTo>
                      <a:pt x="626" y="407"/>
                    </a:lnTo>
                    <a:lnTo>
                      <a:pt x="621" y="332"/>
                    </a:lnTo>
                    <a:lnTo>
                      <a:pt x="679" y="290"/>
                    </a:lnTo>
                    <a:lnTo>
                      <a:pt x="652" y="200"/>
                    </a:lnTo>
                    <a:lnTo>
                      <a:pt x="690" y="202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62" name="Freeform 110"/>
              <p:cNvSpPr>
                <a:spLocks noChangeAspect="1"/>
              </p:cNvSpPr>
              <p:nvPr/>
            </p:nvSpPr>
            <p:spPr bwMode="auto">
              <a:xfrm>
                <a:off x="10108" y="2210"/>
                <a:ext cx="487" cy="380"/>
              </a:xfrm>
              <a:custGeom>
                <a:avLst/>
                <a:gdLst>
                  <a:gd name="T0" fmla="*/ 31 w 1462"/>
                  <a:gd name="T1" fmla="*/ 0 h 1141"/>
                  <a:gd name="T2" fmla="*/ 5 w 1462"/>
                  <a:gd name="T3" fmla="*/ 40 h 1141"/>
                  <a:gd name="T4" fmla="*/ 19 w 1462"/>
                  <a:gd name="T5" fmla="*/ 78 h 1141"/>
                  <a:gd name="T6" fmla="*/ 0 w 1462"/>
                  <a:gd name="T7" fmla="*/ 120 h 1141"/>
                  <a:gd name="T8" fmla="*/ 20 w 1462"/>
                  <a:gd name="T9" fmla="*/ 167 h 1141"/>
                  <a:gd name="T10" fmla="*/ 27 w 1462"/>
                  <a:gd name="T11" fmla="*/ 222 h 1141"/>
                  <a:gd name="T12" fmla="*/ 5 w 1462"/>
                  <a:gd name="T13" fmla="*/ 246 h 1141"/>
                  <a:gd name="T14" fmla="*/ 109 w 1462"/>
                  <a:gd name="T15" fmla="*/ 271 h 1141"/>
                  <a:gd name="T16" fmla="*/ 136 w 1462"/>
                  <a:gd name="T17" fmla="*/ 314 h 1141"/>
                  <a:gd name="T18" fmla="*/ 193 w 1462"/>
                  <a:gd name="T19" fmla="*/ 310 h 1141"/>
                  <a:gd name="T20" fmla="*/ 250 w 1462"/>
                  <a:gd name="T21" fmla="*/ 387 h 1141"/>
                  <a:gd name="T22" fmla="*/ 255 w 1462"/>
                  <a:gd name="T23" fmla="*/ 441 h 1141"/>
                  <a:gd name="T24" fmla="*/ 313 w 1462"/>
                  <a:gd name="T25" fmla="*/ 472 h 1141"/>
                  <a:gd name="T26" fmla="*/ 265 w 1462"/>
                  <a:gd name="T27" fmla="*/ 524 h 1141"/>
                  <a:gd name="T28" fmla="*/ 377 w 1462"/>
                  <a:gd name="T29" fmla="*/ 686 h 1141"/>
                  <a:gd name="T30" fmla="*/ 400 w 1462"/>
                  <a:gd name="T31" fmla="*/ 747 h 1141"/>
                  <a:gd name="T32" fmla="*/ 431 w 1462"/>
                  <a:gd name="T33" fmla="*/ 784 h 1141"/>
                  <a:gd name="T34" fmla="*/ 428 w 1462"/>
                  <a:gd name="T35" fmla="*/ 884 h 1141"/>
                  <a:gd name="T36" fmla="*/ 393 w 1462"/>
                  <a:gd name="T37" fmla="*/ 905 h 1141"/>
                  <a:gd name="T38" fmla="*/ 407 w 1462"/>
                  <a:gd name="T39" fmla="*/ 940 h 1141"/>
                  <a:gd name="T40" fmla="*/ 438 w 1462"/>
                  <a:gd name="T41" fmla="*/ 966 h 1141"/>
                  <a:gd name="T42" fmla="*/ 421 w 1462"/>
                  <a:gd name="T43" fmla="*/ 1056 h 1141"/>
                  <a:gd name="T44" fmla="*/ 372 w 1462"/>
                  <a:gd name="T45" fmla="*/ 1083 h 1141"/>
                  <a:gd name="T46" fmla="*/ 356 w 1462"/>
                  <a:gd name="T47" fmla="*/ 1110 h 1141"/>
                  <a:gd name="T48" fmla="*/ 766 w 1462"/>
                  <a:gd name="T49" fmla="*/ 1141 h 1141"/>
                  <a:gd name="T50" fmla="*/ 853 w 1462"/>
                  <a:gd name="T51" fmla="*/ 1019 h 1141"/>
                  <a:gd name="T52" fmla="*/ 859 w 1462"/>
                  <a:gd name="T53" fmla="*/ 996 h 1141"/>
                  <a:gd name="T54" fmla="*/ 830 w 1462"/>
                  <a:gd name="T55" fmla="*/ 986 h 1141"/>
                  <a:gd name="T56" fmla="*/ 830 w 1462"/>
                  <a:gd name="T57" fmla="*/ 959 h 1141"/>
                  <a:gd name="T58" fmla="*/ 846 w 1462"/>
                  <a:gd name="T59" fmla="*/ 903 h 1141"/>
                  <a:gd name="T60" fmla="*/ 884 w 1462"/>
                  <a:gd name="T61" fmla="*/ 859 h 1141"/>
                  <a:gd name="T62" fmla="*/ 934 w 1462"/>
                  <a:gd name="T63" fmla="*/ 823 h 1141"/>
                  <a:gd name="T64" fmla="*/ 1006 w 1462"/>
                  <a:gd name="T65" fmla="*/ 815 h 1141"/>
                  <a:gd name="T66" fmla="*/ 1105 w 1462"/>
                  <a:gd name="T67" fmla="*/ 740 h 1141"/>
                  <a:gd name="T68" fmla="*/ 1129 w 1462"/>
                  <a:gd name="T69" fmla="*/ 740 h 1141"/>
                  <a:gd name="T70" fmla="*/ 1153 w 1462"/>
                  <a:gd name="T71" fmla="*/ 755 h 1141"/>
                  <a:gd name="T72" fmla="*/ 1165 w 1462"/>
                  <a:gd name="T73" fmla="*/ 813 h 1141"/>
                  <a:gd name="T74" fmla="*/ 1204 w 1462"/>
                  <a:gd name="T75" fmla="*/ 878 h 1141"/>
                  <a:gd name="T76" fmla="*/ 1264 w 1462"/>
                  <a:gd name="T77" fmla="*/ 912 h 1141"/>
                  <a:gd name="T78" fmla="*/ 1274 w 1462"/>
                  <a:gd name="T79" fmla="*/ 855 h 1141"/>
                  <a:gd name="T80" fmla="*/ 1226 w 1462"/>
                  <a:gd name="T81" fmla="*/ 750 h 1141"/>
                  <a:gd name="T82" fmla="*/ 1279 w 1462"/>
                  <a:gd name="T83" fmla="*/ 637 h 1141"/>
                  <a:gd name="T84" fmla="*/ 1253 w 1462"/>
                  <a:gd name="T85" fmla="*/ 582 h 1141"/>
                  <a:gd name="T86" fmla="*/ 1255 w 1462"/>
                  <a:gd name="T87" fmla="*/ 517 h 1141"/>
                  <a:gd name="T88" fmla="*/ 1222 w 1462"/>
                  <a:gd name="T89" fmla="*/ 470 h 1141"/>
                  <a:gd name="T90" fmla="*/ 1276 w 1462"/>
                  <a:gd name="T91" fmla="*/ 381 h 1141"/>
                  <a:gd name="T92" fmla="*/ 1286 w 1462"/>
                  <a:gd name="T93" fmla="*/ 259 h 1141"/>
                  <a:gd name="T94" fmla="*/ 1462 w 1462"/>
                  <a:gd name="T95" fmla="*/ 132 h 1141"/>
                  <a:gd name="T96" fmla="*/ 1435 w 1462"/>
                  <a:gd name="T97" fmla="*/ 85 h 1141"/>
                  <a:gd name="T98" fmla="*/ 1398 w 1462"/>
                  <a:gd name="T99" fmla="*/ 111 h 1141"/>
                  <a:gd name="T100" fmla="*/ 1389 w 1462"/>
                  <a:gd name="T101" fmla="*/ 99 h 1141"/>
                  <a:gd name="T102" fmla="*/ 1274 w 1462"/>
                  <a:gd name="T103" fmla="*/ 179 h 1141"/>
                  <a:gd name="T104" fmla="*/ 1246 w 1462"/>
                  <a:gd name="T105" fmla="*/ 174 h 1141"/>
                  <a:gd name="T106" fmla="*/ 1208 w 1462"/>
                  <a:gd name="T107" fmla="*/ 151 h 1141"/>
                  <a:gd name="T108" fmla="*/ 1201 w 1462"/>
                  <a:gd name="T109" fmla="*/ 98 h 1141"/>
                  <a:gd name="T110" fmla="*/ 749 w 1462"/>
                  <a:gd name="T111" fmla="*/ 101 h 1141"/>
                  <a:gd name="T112" fmla="*/ 565 w 1462"/>
                  <a:gd name="T113" fmla="*/ 161 h 1141"/>
                  <a:gd name="T114" fmla="*/ 536 w 1462"/>
                  <a:gd name="T115" fmla="*/ 176 h 1141"/>
                  <a:gd name="T116" fmla="*/ 31 w 1462"/>
                  <a:gd name="T117" fmla="*/ 0 h 1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462" h="1141">
                    <a:moveTo>
                      <a:pt x="31" y="0"/>
                    </a:moveTo>
                    <a:lnTo>
                      <a:pt x="5" y="40"/>
                    </a:lnTo>
                    <a:lnTo>
                      <a:pt x="19" y="78"/>
                    </a:lnTo>
                    <a:lnTo>
                      <a:pt x="0" y="120"/>
                    </a:lnTo>
                    <a:lnTo>
                      <a:pt x="20" y="167"/>
                    </a:lnTo>
                    <a:lnTo>
                      <a:pt x="27" y="222"/>
                    </a:lnTo>
                    <a:lnTo>
                      <a:pt x="5" y="246"/>
                    </a:lnTo>
                    <a:lnTo>
                      <a:pt x="109" y="271"/>
                    </a:lnTo>
                    <a:lnTo>
                      <a:pt x="136" y="314"/>
                    </a:lnTo>
                    <a:lnTo>
                      <a:pt x="193" y="310"/>
                    </a:lnTo>
                    <a:lnTo>
                      <a:pt x="250" y="387"/>
                    </a:lnTo>
                    <a:lnTo>
                      <a:pt x="255" y="441"/>
                    </a:lnTo>
                    <a:lnTo>
                      <a:pt x="313" y="472"/>
                    </a:lnTo>
                    <a:lnTo>
                      <a:pt x="265" y="524"/>
                    </a:lnTo>
                    <a:lnTo>
                      <a:pt x="377" y="686"/>
                    </a:lnTo>
                    <a:lnTo>
                      <a:pt x="400" y="747"/>
                    </a:lnTo>
                    <a:lnTo>
                      <a:pt x="431" y="784"/>
                    </a:lnTo>
                    <a:lnTo>
                      <a:pt x="428" y="884"/>
                    </a:lnTo>
                    <a:lnTo>
                      <a:pt x="393" y="905"/>
                    </a:lnTo>
                    <a:lnTo>
                      <a:pt x="407" y="940"/>
                    </a:lnTo>
                    <a:lnTo>
                      <a:pt x="438" y="966"/>
                    </a:lnTo>
                    <a:lnTo>
                      <a:pt x="421" y="1056"/>
                    </a:lnTo>
                    <a:lnTo>
                      <a:pt x="372" y="1083"/>
                    </a:lnTo>
                    <a:lnTo>
                      <a:pt x="356" y="1110"/>
                    </a:lnTo>
                    <a:lnTo>
                      <a:pt x="766" y="1141"/>
                    </a:lnTo>
                    <a:lnTo>
                      <a:pt x="853" y="1019"/>
                    </a:lnTo>
                    <a:lnTo>
                      <a:pt x="859" y="996"/>
                    </a:lnTo>
                    <a:lnTo>
                      <a:pt x="830" y="986"/>
                    </a:lnTo>
                    <a:lnTo>
                      <a:pt x="830" y="959"/>
                    </a:lnTo>
                    <a:lnTo>
                      <a:pt x="846" y="903"/>
                    </a:lnTo>
                    <a:lnTo>
                      <a:pt x="884" y="859"/>
                    </a:lnTo>
                    <a:lnTo>
                      <a:pt x="934" y="823"/>
                    </a:lnTo>
                    <a:lnTo>
                      <a:pt x="1006" y="815"/>
                    </a:lnTo>
                    <a:lnTo>
                      <a:pt x="1105" y="740"/>
                    </a:lnTo>
                    <a:lnTo>
                      <a:pt x="1129" y="740"/>
                    </a:lnTo>
                    <a:lnTo>
                      <a:pt x="1153" y="755"/>
                    </a:lnTo>
                    <a:lnTo>
                      <a:pt x="1165" y="813"/>
                    </a:lnTo>
                    <a:lnTo>
                      <a:pt x="1204" y="878"/>
                    </a:lnTo>
                    <a:lnTo>
                      <a:pt x="1264" y="912"/>
                    </a:lnTo>
                    <a:lnTo>
                      <a:pt x="1274" y="855"/>
                    </a:lnTo>
                    <a:lnTo>
                      <a:pt x="1226" y="750"/>
                    </a:lnTo>
                    <a:lnTo>
                      <a:pt x="1279" y="637"/>
                    </a:lnTo>
                    <a:lnTo>
                      <a:pt x="1253" y="582"/>
                    </a:lnTo>
                    <a:lnTo>
                      <a:pt x="1255" y="517"/>
                    </a:lnTo>
                    <a:lnTo>
                      <a:pt x="1222" y="470"/>
                    </a:lnTo>
                    <a:lnTo>
                      <a:pt x="1276" y="381"/>
                    </a:lnTo>
                    <a:lnTo>
                      <a:pt x="1286" y="259"/>
                    </a:lnTo>
                    <a:lnTo>
                      <a:pt x="1462" y="132"/>
                    </a:lnTo>
                    <a:lnTo>
                      <a:pt x="1435" y="85"/>
                    </a:lnTo>
                    <a:lnTo>
                      <a:pt x="1398" y="111"/>
                    </a:lnTo>
                    <a:lnTo>
                      <a:pt x="1389" y="99"/>
                    </a:lnTo>
                    <a:lnTo>
                      <a:pt x="1274" y="179"/>
                    </a:lnTo>
                    <a:lnTo>
                      <a:pt x="1246" y="174"/>
                    </a:lnTo>
                    <a:lnTo>
                      <a:pt x="1208" y="151"/>
                    </a:lnTo>
                    <a:lnTo>
                      <a:pt x="1201" y="98"/>
                    </a:lnTo>
                    <a:lnTo>
                      <a:pt x="749" y="101"/>
                    </a:lnTo>
                    <a:lnTo>
                      <a:pt x="565" y="161"/>
                    </a:lnTo>
                    <a:lnTo>
                      <a:pt x="536" y="176"/>
                    </a:lnTo>
                    <a:lnTo>
                      <a:pt x="31" y="0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63" name="Freeform 111"/>
              <p:cNvSpPr>
                <a:spLocks noChangeAspect="1"/>
              </p:cNvSpPr>
              <p:nvPr/>
            </p:nvSpPr>
            <p:spPr bwMode="auto">
              <a:xfrm>
                <a:off x="10067" y="1963"/>
                <a:ext cx="441" cy="305"/>
              </a:xfrm>
              <a:custGeom>
                <a:avLst/>
                <a:gdLst>
                  <a:gd name="T0" fmla="*/ 272 w 1325"/>
                  <a:gd name="T1" fmla="*/ 287 h 917"/>
                  <a:gd name="T2" fmla="*/ 383 w 1325"/>
                  <a:gd name="T3" fmla="*/ 270 h 917"/>
                  <a:gd name="T4" fmla="*/ 416 w 1325"/>
                  <a:gd name="T5" fmla="*/ 222 h 917"/>
                  <a:gd name="T6" fmla="*/ 369 w 1325"/>
                  <a:gd name="T7" fmla="*/ 177 h 917"/>
                  <a:gd name="T8" fmla="*/ 365 w 1325"/>
                  <a:gd name="T9" fmla="*/ 140 h 917"/>
                  <a:gd name="T10" fmla="*/ 431 w 1325"/>
                  <a:gd name="T11" fmla="*/ 109 h 917"/>
                  <a:gd name="T12" fmla="*/ 567 w 1325"/>
                  <a:gd name="T13" fmla="*/ 112 h 917"/>
                  <a:gd name="T14" fmla="*/ 596 w 1325"/>
                  <a:gd name="T15" fmla="*/ 156 h 917"/>
                  <a:gd name="T16" fmla="*/ 625 w 1325"/>
                  <a:gd name="T17" fmla="*/ 160 h 917"/>
                  <a:gd name="T18" fmla="*/ 635 w 1325"/>
                  <a:gd name="T19" fmla="*/ 129 h 917"/>
                  <a:gd name="T20" fmla="*/ 623 w 1325"/>
                  <a:gd name="T21" fmla="*/ 102 h 917"/>
                  <a:gd name="T22" fmla="*/ 620 w 1325"/>
                  <a:gd name="T23" fmla="*/ 46 h 917"/>
                  <a:gd name="T24" fmla="*/ 686 w 1325"/>
                  <a:gd name="T25" fmla="*/ 8 h 917"/>
                  <a:gd name="T26" fmla="*/ 738 w 1325"/>
                  <a:gd name="T27" fmla="*/ 56 h 917"/>
                  <a:gd name="T28" fmla="*/ 764 w 1325"/>
                  <a:gd name="T29" fmla="*/ 56 h 917"/>
                  <a:gd name="T30" fmla="*/ 764 w 1325"/>
                  <a:gd name="T31" fmla="*/ 0 h 917"/>
                  <a:gd name="T32" fmla="*/ 798 w 1325"/>
                  <a:gd name="T33" fmla="*/ 6 h 917"/>
                  <a:gd name="T34" fmla="*/ 827 w 1325"/>
                  <a:gd name="T35" fmla="*/ 102 h 917"/>
                  <a:gd name="T36" fmla="*/ 883 w 1325"/>
                  <a:gd name="T37" fmla="*/ 6 h 917"/>
                  <a:gd name="T38" fmla="*/ 970 w 1325"/>
                  <a:gd name="T39" fmla="*/ 105 h 917"/>
                  <a:gd name="T40" fmla="*/ 985 w 1325"/>
                  <a:gd name="T41" fmla="*/ 209 h 917"/>
                  <a:gd name="T42" fmla="*/ 1024 w 1325"/>
                  <a:gd name="T43" fmla="*/ 229 h 917"/>
                  <a:gd name="T44" fmla="*/ 1036 w 1325"/>
                  <a:gd name="T45" fmla="*/ 288 h 917"/>
                  <a:gd name="T46" fmla="*/ 1082 w 1325"/>
                  <a:gd name="T47" fmla="*/ 325 h 917"/>
                  <a:gd name="T48" fmla="*/ 1094 w 1325"/>
                  <a:gd name="T49" fmla="*/ 387 h 917"/>
                  <a:gd name="T50" fmla="*/ 1067 w 1325"/>
                  <a:gd name="T51" fmla="*/ 424 h 917"/>
                  <a:gd name="T52" fmla="*/ 1078 w 1325"/>
                  <a:gd name="T53" fmla="*/ 455 h 917"/>
                  <a:gd name="T54" fmla="*/ 1119 w 1325"/>
                  <a:gd name="T55" fmla="*/ 469 h 917"/>
                  <a:gd name="T56" fmla="*/ 1141 w 1325"/>
                  <a:gd name="T57" fmla="*/ 558 h 917"/>
                  <a:gd name="T58" fmla="*/ 1161 w 1325"/>
                  <a:gd name="T59" fmla="*/ 584 h 917"/>
                  <a:gd name="T60" fmla="*/ 1155 w 1325"/>
                  <a:gd name="T61" fmla="*/ 652 h 917"/>
                  <a:gd name="T62" fmla="*/ 1173 w 1325"/>
                  <a:gd name="T63" fmla="*/ 711 h 917"/>
                  <a:gd name="T64" fmla="*/ 1233 w 1325"/>
                  <a:gd name="T65" fmla="*/ 710 h 917"/>
                  <a:gd name="T66" fmla="*/ 1289 w 1325"/>
                  <a:gd name="T67" fmla="*/ 739 h 917"/>
                  <a:gd name="T68" fmla="*/ 1325 w 1325"/>
                  <a:gd name="T69" fmla="*/ 807 h 917"/>
                  <a:gd name="T70" fmla="*/ 1323 w 1325"/>
                  <a:gd name="T71" fmla="*/ 839 h 917"/>
                  <a:gd name="T72" fmla="*/ 869 w 1325"/>
                  <a:gd name="T73" fmla="*/ 840 h 917"/>
                  <a:gd name="T74" fmla="*/ 695 w 1325"/>
                  <a:gd name="T75" fmla="*/ 897 h 917"/>
                  <a:gd name="T76" fmla="*/ 654 w 1325"/>
                  <a:gd name="T77" fmla="*/ 917 h 917"/>
                  <a:gd name="T78" fmla="*/ 155 w 1325"/>
                  <a:gd name="T79" fmla="*/ 739 h 917"/>
                  <a:gd name="T80" fmla="*/ 153 w 1325"/>
                  <a:gd name="T81" fmla="*/ 722 h 917"/>
                  <a:gd name="T82" fmla="*/ 188 w 1325"/>
                  <a:gd name="T83" fmla="*/ 674 h 917"/>
                  <a:gd name="T84" fmla="*/ 151 w 1325"/>
                  <a:gd name="T85" fmla="*/ 640 h 917"/>
                  <a:gd name="T86" fmla="*/ 195 w 1325"/>
                  <a:gd name="T87" fmla="*/ 610 h 917"/>
                  <a:gd name="T88" fmla="*/ 31 w 1325"/>
                  <a:gd name="T89" fmla="*/ 579 h 917"/>
                  <a:gd name="T90" fmla="*/ 15 w 1325"/>
                  <a:gd name="T91" fmla="*/ 572 h 917"/>
                  <a:gd name="T92" fmla="*/ 0 w 1325"/>
                  <a:gd name="T93" fmla="*/ 540 h 917"/>
                  <a:gd name="T94" fmla="*/ 2 w 1325"/>
                  <a:gd name="T95" fmla="*/ 520 h 917"/>
                  <a:gd name="T96" fmla="*/ 125 w 1325"/>
                  <a:gd name="T97" fmla="*/ 426 h 917"/>
                  <a:gd name="T98" fmla="*/ 180 w 1325"/>
                  <a:gd name="T99" fmla="*/ 426 h 917"/>
                  <a:gd name="T100" fmla="*/ 290 w 1325"/>
                  <a:gd name="T101" fmla="*/ 340 h 917"/>
                  <a:gd name="T102" fmla="*/ 272 w 1325"/>
                  <a:gd name="T103" fmla="*/ 287 h 9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325" h="917">
                    <a:moveTo>
                      <a:pt x="272" y="287"/>
                    </a:moveTo>
                    <a:lnTo>
                      <a:pt x="383" y="270"/>
                    </a:lnTo>
                    <a:lnTo>
                      <a:pt x="416" y="222"/>
                    </a:lnTo>
                    <a:lnTo>
                      <a:pt x="369" y="177"/>
                    </a:lnTo>
                    <a:lnTo>
                      <a:pt x="365" y="140"/>
                    </a:lnTo>
                    <a:lnTo>
                      <a:pt x="431" y="109"/>
                    </a:lnTo>
                    <a:lnTo>
                      <a:pt x="567" y="112"/>
                    </a:lnTo>
                    <a:lnTo>
                      <a:pt x="596" y="156"/>
                    </a:lnTo>
                    <a:lnTo>
                      <a:pt x="625" y="160"/>
                    </a:lnTo>
                    <a:lnTo>
                      <a:pt x="635" y="129"/>
                    </a:lnTo>
                    <a:lnTo>
                      <a:pt x="623" y="102"/>
                    </a:lnTo>
                    <a:lnTo>
                      <a:pt x="620" y="46"/>
                    </a:lnTo>
                    <a:lnTo>
                      <a:pt x="686" y="8"/>
                    </a:lnTo>
                    <a:lnTo>
                      <a:pt x="738" y="56"/>
                    </a:lnTo>
                    <a:lnTo>
                      <a:pt x="764" y="56"/>
                    </a:lnTo>
                    <a:lnTo>
                      <a:pt x="764" y="0"/>
                    </a:lnTo>
                    <a:lnTo>
                      <a:pt x="798" y="6"/>
                    </a:lnTo>
                    <a:lnTo>
                      <a:pt x="827" y="102"/>
                    </a:lnTo>
                    <a:lnTo>
                      <a:pt x="883" y="6"/>
                    </a:lnTo>
                    <a:lnTo>
                      <a:pt x="970" y="105"/>
                    </a:lnTo>
                    <a:lnTo>
                      <a:pt x="985" y="209"/>
                    </a:lnTo>
                    <a:lnTo>
                      <a:pt x="1024" y="229"/>
                    </a:lnTo>
                    <a:lnTo>
                      <a:pt x="1036" y="288"/>
                    </a:lnTo>
                    <a:lnTo>
                      <a:pt x="1082" y="325"/>
                    </a:lnTo>
                    <a:lnTo>
                      <a:pt x="1094" y="387"/>
                    </a:lnTo>
                    <a:lnTo>
                      <a:pt x="1067" y="424"/>
                    </a:lnTo>
                    <a:lnTo>
                      <a:pt x="1078" y="455"/>
                    </a:lnTo>
                    <a:lnTo>
                      <a:pt x="1119" y="469"/>
                    </a:lnTo>
                    <a:lnTo>
                      <a:pt x="1141" y="558"/>
                    </a:lnTo>
                    <a:lnTo>
                      <a:pt x="1161" y="584"/>
                    </a:lnTo>
                    <a:lnTo>
                      <a:pt x="1155" y="652"/>
                    </a:lnTo>
                    <a:lnTo>
                      <a:pt x="1173" y="711"/>
                    </a:lnTo>
                    <a:lnTo>
                      <a:pt x="1233" y="710"/>
                    </a:lnTo>
                    <a:lnTo>
                      <a:pt x="1289" y="739"/>
                    </a:lnTo>
                    <a:lnTo>
                      <a:pt x="1325" y="807"/>
                    </a:lnTo>
                    <a:lnTo>
                      <a:pt x="1323" y="839"/>
                    </a:lnTo>
                    <a:lnTo>
                      <a:pt x="869" y="840"/>
                    </a:lnTo>
                    <a:lnTo>
                      <a:pt x="695" y="897"/>
                    </a:lnTo>
                    <a:lnTo>
                      <a:pt x="654" y="917"/>
                    </a:lnTo>
                    <a:lnTo>
                      <a:pt x="155" y="739"/>
                    </a:lnTo>
                    <a:lnTo>
                      <a:pt x="153" y="722"/>
                    </a:lnTo>
                    <a:lnTo>
                      <a:pt x="188" y="674"/>
                    </a:lnTo>
                    <a:lnTo>
                      <a:pt x="151" y="640"/>
                    </a:lnTo>
                    <a:lnTo>
                      <a:pt x="195" y="610"/>
                    </a:lnTo>
                    <a:lnTo>
                      <a:pt x="31" y="579"/>
                    </a:lnTo>
                    <a:lnTo>
                      <a:pt x="15" y="572"/>
                    </a:lnTo>
                    <a:lnTo>
                      <a:pt x="0" y="540"/>
                    </a:lnTo>
                    <a:lnTo>
                      <a:pt x="2" y="520"/>
                    </a:lnTo>
                    <a:lnTo>
                      <a:pt x="125" y="426"/>
                    </a:lnTo>
                    <a:lnTo>
                      <a:pt x="180" y="426"/>
                    </a:lnTo>
                    <a:lnTo>
                      <a:pt x="290" y="340"/>
                    </a:lnTo>
                    <a:lnTo>
                      <a:pt x="272" y="287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64" name="Freeform 112"/>
              <p:cNvSpPr>
                <a:spLocks noChangeAspect="1"/>
              </p:cNvSpPr>
              <p:nvPr/>
            </p:nvSpPr>
            <p:spPr bwMode="auto">
              <a:xfrm>
                <a:off x="10049" y="1538"/>
                <a:ext cx="842" cy="711"/>
              </a:xfrm>
              <a:custGeom>
                <a:avLst/>
                <a:gdLst>
                  <a:gd name="T0" fmla="*/ 94 w 2527"/>
                  <a:gd name="T1" fmla="*/ 279 h 2134"/>
                  <a:gd name="T2" fmla="*/ 165 w 2527"/>
                  <a:gd name="T3" fmla="*/ 127 h 2134"/>
                  <a:gd name="T4" fmla="*/ 264 w 2527"/>
                  <a:gd name="T5" fmla="*/ 108 h 2134"/>
                  <a:gd name="T6" fmla="*/ 402 w 2527"/>
                  <a:gd name="T7" fmla="*/ 21 h 2134"/>
                  <a:gd name="T8" fmla="*/ 529 w 2527"/>
                  <a:gd name="T9" fmla="*/ 0 h 2134"/>
                  <a:gd name="T10" fmla="*/ 687 w 2527"/>
                  <a:gd name="T11" fmla="*/ 82 h 2134"/>
                  <a:gd name="T12" fmla="*/ 752 w 2527"/>
                  <a:gd name="T13" fmla="*/ 103 h 2134"/>
                  <a:gd name="T14" fmla="*/ 837 w 2527"/>
                  <a:gd name="T15" fmla="*/ 62 h 2134"/>
                  <a:gd name="T16" fmla="*/ 855 w 2527"/>
                  <a:gd name="T17" fmla="*/ 256 h 2134"/>
                  <a:gd name="T18" fmla="*/ 732 w 2527"/>
                  <a:gd name="T19" fmla="*/ 488 h 2134"/>
                  <a:gd name="T20" fmla="*/ 840 w 2527"/>
                  <a:gd name="T21" fmla="*/ 524 h 2134"/>
                  <a:gd name="T22" fmla="*/ 937 w 2527"/>
                  <a:gd name="T23" fmla="*/ 626 h 2134"/>
                  <a:gd name="T24" fmla="*/ 1501 w 2527"/>
                  <a:gd name="T25" fmla="*/ 394 h 2134"/>
                  <a:gd name="T26" fmla="*/ 1910 w 2527"/>
                  <a:gd name="T27" fmla="*/ 694 h 2134"/>
                  <a:gd name="T28" fmla="*/ 1986 w 2527"/>
                  <a:gd name="T29" fmla="*/ 773 h 2134"/>
                  <a:gd name="T30" fmla="*/ 2274 w 2527"/>
                  <a:gd name="T31" fmla="*/ 720 h 2134"/>
                  <a:gd name="T32" fmla="*/ 2451 w 2527"/>
                  <a:gd name="T33" fmla="*/ 785 h 2134"/>
                  <a:gd name="T34" fmla="*/ 2527 w 2527"/>
                  <a:gd name="T35" fmla="*/ 812 h 2134"/>
                  <a:gd name="T36" fmla="*/ 2386 w 2527"/>
                  <a:gd name="T37" fmla="*/ 917 h 2134"/>
                  <a:gd name="T38" fmla="*/ 2336 w 2527"/>
                  <a:gd name="T39" fmla="*/ 1038 h 2134"/>
                  <a:gd name="T40" fmla="*/ 2295 w 2527"/>
                  <a:gd name="T41" fmla="*/ 1055 h 2134"/>
                  <a:gd name="T42" fmla="*/ 2353 w 2527"/>
                  <a:gd name="T43" fmla="*/ 1088 h 2134"/>
                  <a:gd name="T44" fmla="*/ 2448 w 2527"/>
                  <a:gd name="T45" fmla="*/ 1173 h 2134"/>
                  <a:gd name="T46" fmla="*/ 2341 w 2527"/>
                  <a:gd name="T47" fmla="*/ 1293 h 2134"/>
                  <a:gd name="T48" fmla="*/ 2380 w 2527"/>
                  <a:gd name="T49" fmla="*/ 1578 h 2134"/>
                  <a:gd name="T50" fmla="*/ 2080 w 2527"/>
                  <a:gd name="T51" fmla="*/ 1816 h 2134"/>
                  <a:gd name="T52" fmla="*/ 2003 w 2527"/>
                  <a:gd name="T53" fmla="*/ 1866 h 2134"/>
                  <a:gd name="T54" fmla="*/ 1924 w 2527"/>
                  <a:gd name="T55" fmla="*/ 1872 h 2134"/>
                  <a:gd name="T56" fmla="*/ 1795 w 2527"/>
                  <a:gd name="T57" fmla="*/ 1843 h 2134"/>
                  <a:gd name="T58" fmla="*/ 1687 w 2527"/>
                  <a:gd name="T59" fmla="*/ 1875 h 2134"/>
                  <a:gd name="T60" fmla="*/ 1622 w 2527"/>
                  <a:gd name="T61" fmla="*/ 1998 h 2134"/>
                  <a:gd name="T62" fmla="*/ 1572 w 2527"/>
                  <a:gd name="T63" fmla="*/ 2049 h 2134"/>
                  <a:gd name="T64" fmla="*/ 1378 w 2527"/>
                  <a:gd name="T65" fmla="*/ 2134 h 2134"/>
                  <a:gd name="T66" fmla="*/ 1340 w 2527"/>
                  <a:gd name="T67" fmla="*/ 2013 h 2134"/>
                  <a:gd name="T68" fmla="*/ 1225 w 2527"/>
                  <a:gd name="T69" fmla="*/ 1987 h 2134"/>
                  <a:gd name="T70" fmla="*/ 1213 w 2527"/>
                  <a:gd name="T71" fmla="*/ 1857 h 2134"/>
                  <a:gd name="T72" fmla="*/ 1166 w 2527"/>
                  <a:gd name="T73" fmla="*/ 1740 h 2134"/>
                  <a:gd name="T74" fmla="*/ 1116 w 2527"/>
                  <a:gd name="T75" fmla="*/ 1699 h 2134"/>
                  <a:gd name="T76" fmla="*/ 1134 w 2527"/>
                  <a:gd name="T77" fmla="*/ 1602 h 2134"/>
                  <a:gd name="T78" fmla="*/ 1075 w 2527"/>
                  <a:gd name="T79" fmla="*/ 1502 h 2134"/>
                  <a:gd name="T80" fmla="*/ 1016 w 2527"/>
                  <a:gd name="T81" fmla="*/ 1373 h 2134"/>
                  <a:gd name="T82" fmla="*/ 878 w 2527"/>
                  <a:gd name="T83" fmla="*/ 1378 h 2134"/>
                  <a:gd name="T84" fmla="*/ 817 w 2527"/>
                  <a:gd name="T85" fmla="*/ 1275 h 2134"/>
                  <a:gd name="T86" fmla="*/ 790 w 2527"/>
                  <a:gd name="T87" fmla="*/ 1328 h 2134"/>
                  <a:gd name="T88" fmla="*/ 673 w 2527"/>
                  <a:gd name="T89" fmla="*/ 1320 h 2134"/>
                  <a:gd name="T90" fmla="*/ 690 w 2527"/>
                  <a:gd name="T91" fmla="*/ 1402 h 2134"/>
                  <a:gd name="T92" fmla="*/ 647 w 2527"/>
                  <a:gd name="T93" fmla="*/ 1429 h 2134"/>
                  <a:gd name="T94" fmla="*/ 487 w 2527"/>
                  <a:gd name="T95" fmla="*/ 1381 h 2134"/>
                  <a:gd name="T96" fmla="*/ 420 w 2527"/>
                  <a:gd name="T97" fmla="*/ 1452 h 2134"/>
                  <a:gd name="T98" fmla="*/ 435 w 2527"/>
                  <a:gd name="T99" fmla="*/ 1546 h 2134"/>
                  <a:gd name="T100" fmla="*/ 255 w 2527"/>
                  <a:gd name="T101" fmla="*/ 1511 h 2134"/>
                  <a:gd name="T102" fmla="*/ 91 w 2527"/>
                  <a:gd name="T103" fmla="*/ 1481 h 2134"/>
                  <a:gd name="T104" fmla="*/ 126 w 2527"/>
                  <a:gd name="T105" fmla="*/ 1376 h 2134"/>
                  <a:gd name="T106" fmla="*/ 214 w 2527"/>
                  <a:gd name="T107" fmla="*/ 1320 h 2134"/>
                  <a:gd name="T108" fmla="*/ 129 w 2527"/>
                  <a:gd name="T109" fmla="*/ 1088 h 2134"/>
                  <a:gd name="T110" fmla="*/ 182 w 2527"/>
                  <a:gd name="T111" fmla="*/ 1061 h 2134"/>
                  <a:gd name="T112" fmla="*/ 270 w 2527"/>
                  <a:gd name="T113" fmla="*/ 888 h 2134"/>
                  <a:gd name="T114" fmla="*/ 185 w 2527"/>
                  <a:gd name="T115" fmla="*/ 644 h 2134"/>
                  <a:gd name="T116" fmla="*/ 38 w 2527"/>
                  <a:gd name="T117" fmla="*/ 530 h 2134"/>
                  <a:gd name="T118" fmla="*/ 0 w 2527"/>
                  <a:gd name="T119" fmla="*/ 382 h 2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27" h="2134">
                    <a:moveTo>
                      <a:pt x="44" y="330"/>
                    </a:moveTo>
                    <a:lnTo>
                      <a:pt x="94" y="279"/>
                    </a:lnTo>
                    <a:lnTo>
                      <a:pt x="114" y="209"/>
                    </a:lnTo>
                    <a:lnTo>
                      <a:pt x="165" y="127"/>
                    </a:lnTo>
                    <a:lnTo>
                      <a:pt x="235" y="97"/>
                    </a:lnTo>
                    <a:lnTo>
                      <a:pt x="264" y="108"/>
                    </a:lnTo>
                    <a:lnTo>
                      <a:pt x="317" y="45"/>
                    </a:lnTo>
                    <a:lnTo>
                      <a:pt x="402" y="21"/>
                    </a:lnTo>
                    <a:lnTo>
                      <a:pt x="391" y="6"/>
                    </a:lnTo>
                    <a:lnTo>
                      <a:pt x="529" y="0"/>
                    </a:lnTo>
                    <a:lnTo>
                      <a:pt x="634" y="82"/>
                    </a:lnTo>
                    <a:lnTo>
                      <a:pt x="687" y="82"/>
                    </a:lnTo>
                    <a:lnTo>
                      <a:pt x="699" y="65"/>
                    </a:lnTo>
                    <a:lnTo>
                      <a:pt x="752" y="103"/>
                    </a:lnTo>
                    <a:lnTo>
                      <a:pt x="769" y="103"/>
                    </a:lnTo>
                    <a:lnTo>
                      <a:pt x="837" y="62"/>
                    </a:lnTo>
                    <a:lnTo>
                      <a:pt x="887" y="141"/>
                    </a:lnTo>
                    <a:lnTo>
                      <a:pt x="855" y="256"/>
                    </a:lnTo>
                    <a:lnTo>
                      <a:pt x="766" y="344"/>
                    </a:lnTo>
                    <a:lnTo>
                      <a:pt x="732" y="488"/>
                    </a:lnTo>
                    <a:lnTo>
                      <a:pt x="796" y="494"/>
                    </a:lnTo>
                    <a:lnTo>
                      <a:pt x="840" y="524"/>
                    </a:lnTo>
                    <a:lnTo>
                      <a:pt x="910" y="544"/>
                    </a:lnTo>
                    <a:lnTo>
                      <a:pt x="937" y="626"/>
                    </a:lnTo>
                    <a:lnTo>
                      <a:pt x="972" y="702"/>
                    </a:lnTo>
                    <a:lnTo>
                      <a:pt x="1501" y="394"/>
                    </a:lnTo>
                    <a:lnTo>
                      <a:pt x="1810" y="691"/>
                    </a:lnTo>
                    <a:lnTo>
                      <a:pt x="1910" y="694"/>
                    </a:lnTo>
                    <a:lnTo>
                      <a:pt x="1924" y="758"/>
                    </a:lnTo>
                    <a:lnTo>
                      <a:pt x="1986" y="773"/>
                    </a:lnTo>
                    <a:lnTo>
                      <a:pt x="2130" y="714"/>
                    </a:lnTo>
                    <a:lnTo>
                      <a:pt x="2274" y="720"/>
                    </a:lnTo>
                    <a:lnTo>
                      <a:pt x="2377" y="776"/>
                    </a:lnTo>
                    <a:lnTo>
                      <a:pt x="2451" y="785"/>
                    </a:lnTo>
                    <a:lnTo>
                      <a:pt x="2448" y="770"/>
                    </a:lnTo>
                    <a:lnTo>
                      <a:pt x="2527" y="812"/>
                    </a:lnTo>
                    <a:lnTo>
                      <a:pt x="2482" y="920"/>
                    </a:lnTo>
                    <a:lnTo>
                      <a:pt x="2386" y="917"/>
                    </a:lnTo>
                    <a:lnTo>
                      <a:pt x="2403" y="1046"/>
                    </a:lnTo>
                    <a:lnTo>
                      <a:pt x="2336" y="1038"/>
                    </a:lnTo>
                    <a:lnTo>
                      <a:pt x="2301" y="1011"/>
                    </a:lnTo>
                    <a:lnTo>
                      <a:pt x="2295" y="1055"/>
                    </a:lnTo>
                    <a:lnTo>
                      <a:pt x="2324" y="1105"/>
                    </a:lnTo>
                    <a:lnTo>
                      <a:pt x="2353" y="1088"/>
                    </a:lnTo>
                    <a:lnTo>
                      <a:pt x="2380" y="1161"/>
                    </a:lnTo>
                    <a:lnTo>
                      <a:pt x="2448" y="1173"/>
                    </a:lnTo>
                    <a:lnTo>
                      <a:pt x="2488" y="1258"/>
                    </a:lnTo>
                    <a:lnTo>
                      <a:pt x="2341" y="1293"/>
                    </a:lnTo>
                    <a:lnTo>
                      <a:pt x="2315" y="1481"/>
                    </a:lnTo>
                    <a:lnTo>
                      <a:pt x="2380" y="1578"/>
                    </a:lnTo>
                    <a:lnTo>
                      <a:pt x="2192" y="1781"/>
                    </a:lnTo>
                    <a:lnTo>
                      <a:pt x="2080" y="1816"/>
                    </a:lnTo>
                    <a:lnTo>
                      <a:pt x="2019" y="1881"/>
                    </a:lnTo>
                    <a:lnTo>
                      <a:pt x="2003" y="1866"/>
                    </a:lnTo>
                    <a:lnTo>
                      <a:pt x="1939" y="1860"/>
                    </a:lnTo>
                    <a:lnTo>
                      <a:pt x="1924" y="1872"/>
                    </a:lnTo>
                    <a:lnTo>
                      <a:pt x="1868" y="1881"/>
                    </a:lnTo>
                    <a:lnTo>
                      <a:pt x="1795" y="1843"/>
                    </a:lnTo>
                    <a:lnTo>
                      <a:pt x="1769" y="1860"/>
                    </a:lnTo>
                    <a:lnTo>
                      <a:pt x="1687" y="1875"/>
                    </a:lnTo>
                    <a:lnTo>
                      <a:pt x="1634" y="1919"/>
                    </a:lnTo>
                    <a:lnTo>
                      <a:pt x="1622" y="1998"/>
                    </a:lnTo>
                    <a:lnTo>
                      <a:pt x="1589" y="2046"/>
                    </a:lnTo>
                    <a:lnTo>
                      <a:pt x="1572" y="2049"/>
                    </a:lnTo>
                    <a:lnTo>
                      <a:pt x="1428" y="2134"/>
                    </a:lnTo>
                    <a:lnTo>
                      <a:pt x="1378" y="2134"/>
                    </a:lnTo>
                    <a:lnTo>
                      <a:pt x="1378" y="2083"/>
                    </a:lnTo>
                    <a:lnTo>
                      <a:pt x="1340" y="2013"/>
                    </a:lnTo>
                    <a:lnTo>
                      <a:pt x="1284" y="1984"/>
                    </a:lnTo>
                    <a:lnTo>
                      <a:pt x="1225" y="1987"/>
                    </a:lnTo>
                    <a:lnTo>
                      <a:pt x="1208" y="1925"/>
                    </a:lnTo>
                    <a:lnTo>
                      <a:pt x="1213" y="1857"/>
                    </a:lnTo>
                    <a:lnTo>
                      <a:pt x="1189" y="1828"/>
                    </a:lnTo>
                    <a:lnTo>
                      <a:pt x="1166" y="1740"/>
                    </a:lnTo>
                    <a:lnTo>
                      <a:pt x="1131" y="1728"/>
                    </a:lnTo>
                    <a:lnTo>
                      <a:pt x="1116" y="1699"/>
                    </a:lnTo>
                    <a:lnTo>
                      <a:pt x="1146" y="1660"/>
                    </a:lnTo>
                    <a:lnTo>
                      <a:pt x="1134" y="1602"/>
                    </a:lnTo>
                    <a:lnTo>
                      <a:pt x="1090" y="1564"/>
                    </a:lnTo>
                    <a:lnTo>
                      <a:pt x="1075" y="1502"/>
                    </a:lnTo>
                    <a:lnTo>
                      <a:pt x="1037" y="1481"/>
                    </a:lnTo>
                    <a:lnTo>
                      <a:pt x="1016" y="1373"/>
                    </a:lnTo>
                    <a:lnTo>
                      <a:pt x="934" y="1282"/>
                    </a:lnTo>
                    <a:lnTo>
                      <a:pt x="878" y="1378"/>
                    </a:lnTo>
                    <a:lnTo>
                      <a:pt x="849" y="1282"/>
                    </a:lnTo>
                    <a:lnTo>
                      <a:pt x="817" y="1275"/>
                    </a:lnTo>
                    <a:lnTo>
                      <a:pt x="817" y="1328"/>
                    </a:lnTo>
                    <a:lnTo>
                      <a:pt x="790" y="1328"/>
                    </a:lnTo>
                    <a:lnTo>
                      <a:pt x="737" y="1282"/>
                    </a:lnTo>
                    <a:lnTo>
                      <a:pt x="673" y="1320"/>
                    </a:lnTo>
                    <a:lnTo>
                      <a:pt x="676" y="1376"/>
                    </a:lnTo>
                    <a:lnTo>
                      <a:pt x="690" y="1402"/>
                    </a:lnTo>
                    <a:lnTo>
                      <a:pt x="676" y="1434"/>
                    </a:lnTo>
                    <a:lnTo>
                      <a:pt x="647" y="1429"/>
                    </a:lnTo>
                    <a:lnTo>
                      <a:pt x="617" y="1387"/>
                    </a:lnTo>
                    <a:lnTo>
                      <a:pt x="487" y="1381"/>
                    </a:lnTo>
                    <a:lnTo>
                      <a:pt x="420" y="1413"/>
                    </a:lnTo>
                    <a:lnTo>
                      <a:pt x="420" y="1452"/>
                    </a:lnTo>
                    <a:lnTo>
                      <a:pt x="467" y="1499"/>
                    </a:lnTo>
                    <a:lnTo>
                      <a:pt x="435" y="1546"/>
                    </a:lnTo>
                    <a:lnTo>
                      <a:pt x="320" y="1561"/>
                    </a:lnTo>
                    <a:lnTo>
                      <a:pt x="255" y="1511"/>
                    </a:lnTo>
                    <a:lnTo>
                      <a:pt x="146" y="1505"/>
                    </a:lnTo>
                    <a:lnTo>
                      <a:pt x="91" y="1481"/>
                    </a:lnTo>
                    <a:lnTo>
                      <a:pt x="82" y="1458"/>
                    </a:lnTo>
                    <a:lnTo>
                      <a:pt x="126" y="1376"/>
                    </a:lnTo>
                    <a:lnTo>
                      <a:pt x="170" y="1370"/>
                    </a:lnTo>
                    <a:lnTo>
                      <a:pt x="214" y="1320"/>
                    </a:lnTo>
                    <a:lnTo>
                      <a:pt x="182" y="1258"/>
                    </a:lnTo>
                    <a:lnTo>
                      <a:pt x="129" y="1088"/>
                    </a:lnTo>
                    <a:lnTo>
                      <a:pt x="126" y="1061"/>
                    </a:lnTo>
                    <a:lnTo>
                      <a:pt x="182" y="1061"/>
                    </a:lnTo>
                    <a:lnTo>
                      <a:pt x="264" y="1006"/>
                    </a:lnTo>
                    <a:lnTo>
                      <a:pt x="270" y="888"/>
                    </a:lnTo>
                    <a:lnTo>
                      <a:pt x="197" y="858"/>
                    </a:lnTo>
                    <a:lnTo>
                      <a:pt x="185" y="644"/>
                    </a:lnTo>
                    <a:lnTo>
                      <a:pt x="67" y="564"/>
                    </a:lnTo>
                    <a:lnTo>
                      <a:pt x="38" y="530"/>
                    </a:lnTo>
                    <a:lnTo>
                      <a:pt x="50" y="491"/>
                    </a:lnTo>
                    <a:lnTo>
                      <a:pt x="0" y="382"/>
                    </a:lnTo>
                    <a:lnTo>
                      <a:pt x="44" y="330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65" name="Freeform 113"/>
              <p:cNvSpPr>
                <a:spLocks noChangeAspect="1"/>
              </p:cNvSpPr>
              <p:nvPr/>
            </p:nvSpPr>
            <p:spPr bwMode="auto">
              <a:xfrm>
                <a:off x="9447" y="1950"/>
                <a:ext cx="370" cy="384"/>
              </a:xfrm>
              <a:custGeom>
                <a:avLst/>
                <a:gdLst>
                  <a:gd name="T0" fmla="*/ 63 w 1112"/>
                  <a:gd name="T1" fmla="*/ 552 h 1153"/>
                  <a:gd name="T2" fmla="*/ 140 w 1112"/>
                  <a:gd name="T3" fmla="*/ 480 h 1153"/>
                  <a:gd name="T4" fmla="*/ 280 w 1112"/>
                  <a:gd name="T5" fmla="*/ 493 h 1153"/>
                  <a:gd name="T6" fmla="*/ 333 w 1112"/>
                  <a:gd name="T7" fmla="*/ 445 h 1153"/>
                  <a:gd name="T8" fmla="*/ 306 w 1112"/>
                  <a:gd name="T9" fmla="*/ 217 h 1153"/>
                  <a:gd name="T10" fmla="*/ 248 w 1112"/>
                  <a:gd name="T11" fmla="*/ 185 h 1153"/>
                  <a:gd name="T12" fmla="*/ 254 w 1112"/>
                  <a:gd name="T13" fmla="*/ 138 h 1153"/>
                  <a:gd name="T14" fmla="*/ 301 w 1112"/>
                  <a:gd name="T15" fmla="*/ 92 h 1153"/>
                  <a:gd name="T16" fmla="*/ 269 w 1112"/>
                  <a:gd name="T17" fmla="*/ 57 h 1153"/>
                  <a:gd name="T18" fmla="*/ 429 w 1112"/>
                  <a:gd name="T19" fmla="*/ 41 h 1153"/>
                  <a:gd name="T20" fmla="*/ 450 w 1112"/>
                  <a:gd name="T21" fmla="*/ 57 h 1153"/>
                  <a:gd name="T22" fmla="*/ 469 w 1112"/>
                  <a:gd name="T23" fmla="*/ 130 h 1153"/>
                  <a:gd name="T24" fmla="*/ 505 w 1112"/>
                  <a:gd name="T25" fmla="*/ 160 h 1153"/>
                  <a:gd name="T26" fmla="*/ 565 w 1112"/>
                  <a:gd name="T27" fmla="*/ 171 h 1153"/>
                  <a:gd name="T28" fmla="*/ 615 w 1112"/>
                  <a:gd name="T29" fmla="*/ 149 h 1153"/>
                  <a:gd name="T30" fmla="*/ 661 w 1112"/>
                  <a:gd name="T31" fmla="*/ 173 h 1153"/>
                  <a:gd name="T32" fmla="*/ 744 w 1112"/>
                  <a:gd name="T33" fmla="*/ 158 h 1153"/>
                  <a:gd name="T34" fmla="*/ 783 w 1112"/>
                  <a:gd name="T35" fmla="*/ 160 h 1153"/>
                  <a:gd name="T36" fmla="*/ 786 w 1112"/>
                  <a:gd name="T37" fmla="*/ 119 h 1153"/>
                  <a:gd name="T38" fmla="*/ 898 w 1112"/>
                  <a:gd name="T39" fmla="*/ 51 h 1153"/>
                  <a:gd name="T40" fmla="*/ 919 w 1112"/>
                  <a:gd name="T41" fmla="*/ 7 h 1153"/>
                  <a:gd name="T42" fmla="*/ 965 w 1112"/>
                  <a:gd name="T43" fmla="*/ 0 h 1153"/>
                  <a:gd name="T44" fmla="*/ 995 w 1112"/>
                  <a:gd name="T45" fmla="*/ 15 h 1153"/>
                  <a:gd name="T46" fmla="*/ 1093 w 1112"/>
                  <a:gd name="T47" fmla="*/ 105 h 1153"/>
                  <a:gd name="T48" fmla="*/ 1112 w 1112"/>
                  <a:gd name="T49" fmla="*/ 138 h 1153"/>
                  <a:gd name="T50" fmla="*/ 1097 w 1112"/>
                  <a:gd name="T51" fmla="*/ 204 h 1153"/>
                  <a:gd name="T52" fmla="*/ 1044 w 1112"/>
                  <a:gd name="T53" fmla="*/ 274 h 1153"/>
                  <a:gd name="T54" fmla="*/ 1033 w 1112"/>
                  <a:gd name="T55" fmla="*/ 323 h 1153"/>
                  <a:gd name="T56" fmla="*/ 985 w 1112"/>
                  <a:gd name="T57" fmla="*/ 383 h 1153"/>
                  <a:gd name="T58" fmla="*/ 946 w 1112"/>
                  <a:gd name="T59" fmla="*/ 379 h 1153"/>
                  <a:gd name="T60" fmla="*/ 900 w 1112"/>
                  <a:gd name="T61" fmla="*/ 381 h 1153"/>
                  <a:gd name="T62" fmla="*/ 867 w 1112"/>
                  <a:gd name="T63" fmla="*/ 440 h 1153"/>
                  <a:gd name="T64" fmla="*/ 815 w 1112"/>
                  <a:gd name="T65" fmla="*/ 436 h 1153"/>
                  <a:gd name="T66" fmla="*/ 744 w 1112"/>
                  <a:gd name="T67" fmla="*/ 458 h 1153"/>
                  <a:gd name="T68" fmla="*/ 722 w 1112"/>
                  <a:gd name="T69" fmla="*/ 502 h 1153"/>
                  <a:gd name="T70" fmla="*/ 764 w 1112"/>
                  <a:gd name="T71" fmla="*/ 567 h 1153"/>
                  <a:gd name="T72" fmla="*/ 781 w 1112"/>
                  <a:gd name="T73" fmla="*/ 679 h 1153"/>
                  <a:gd name="T74" fmla="*/ 808 w 1112"/>
                  <a:gd name="T75" fmla="*/ 679 h 1153"/>
                  <a:gd name="T76" fmla="*/ 838 w 1112"/>
                  <a:gd name="T77" fmla="*/ 701 h 1153"/>
                  <a:gd name="T78" fmla="*/ 843 w 1112"/>
                  <a:gd name="T79" fmla="*/ 773 h 1153"/>
                  <a:gd name="T80" fmla="*/ 885 w 1112"/>
                  <a:gd name="T81" fmla="*/ 793 h 1153"/>
                  <a:gd name="T82" fmla="*/ 913 w 1112"/>
                  <a:gd name="T83" fmla="*/ 846 h 1153"/>
                  <a:gd name="T84" fmla="*/ 720 w 1112"/>
                  <a:gd name="T85" fmla="*/ 975 h 1153"/>
                  <a:gd name="T86" fmla="*/ 668 w 1112"/>
                  <a:gd name="T87" fmla="*/ 1134 h 1153"/>
                  <a:gd name="T88" fmla="*/ 609 w 1112"/>
                  <a:gd name="T89" fmla="*/ 1153 h 1153"/>
                  <a:gd name="T90" fmla="*/ 512 w 1112"/>
                  <a:gd name="T91" fmla="*/ 1067 h 1153"/>
                  <a:gd name="T92" fmla="*/ 392 w 1112"/>
                  <a:gd name="T93" fmla="*/ 1100 h 1153"/>
                  <a:gd name="T94" fmla="*/ 346 w 1112"/>
                  <a:gd name="T95" fmla="*/ 1051 h 1153"/>
                  <a:gd name="T96" fmla="*/ 223 w 1112"/>
                  <a:gd name="T97" fmla="*/ 1032 h 1153"/>
                  <a:gd name="T98" fmla="*/ 112 w 1112"/>
                  <a:gd name="T99" fmla="*/ 911 h 1153"/>
                  <a:gd name="T100" fmla="*/ 91 w 1112"/>
                  <a:gd name="T101" fmla="*/ 800 h 1153"/>
                  <a:gd name="T102" fmla="*/ 0 w 1112"/>
                  <a:gd name="T103" fmla="*/ 646 h 1153"/>
                  <a:gd name="T104" fmla="*/ 30 w 1112"/>
                  <a:gd name="T105" fmla="*/ 603 h 1153"/>
                  <a:gd name="T106" fmla="*/ 65 w 1112"/>
                  <a:gd name="T107" fmla="*/ 582 h 1153"/>
                  <a:gd name="T108" fmla="*/ 63 w 1112"/>
                  <a:gd name="T109" fmla="*/ 552 h 1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12" h="1153">
                    <a:moveTo>
                      <a:pt x="63" y="552"/>
                    </a:moveTo>
                    <a:lnTo>
                      <a:pt x="140" y="480"/>
                    </a:lnTo>
                    <a:lnTo>
                      <a:pt x="280" y="493"/>
                    </a:lnTo>
                    <a:lnTo>
                      <a:pt x="333" y="445"/>
                    </a:lnTo>
                    <a:lnTo>
                      <a:pt x="306" y="217"/>
                    </a:lnTo>
                    <a:lnTo>
                      <a:pt x="248" y="185"/>
                    </a:lnTo>
                    <a:lnTo>
                      <a:pt x="254" y="138"/>
                    </a:lnTo>
                    <a:lnTo>
                      <a:pt x="301" y="92"/>
                    </a:lnTo>
                    <a:lnTo>
                      <a:pt x="269" y="57"/>
                    </a:lnTo>
                    <a:lnTo>
                      <a:pt x="429" y="41"/>
                    </a:lnTo>
                    <a:lnTo>
                      <a:pt x="450" y="57"/>
                    </a:lnTo>
                    <a:lnTo>
                      <a:pt x="469" y="130"/>
                    </a:lnTo>
                    <a:lnTo>
                      <a:pt x="505" y="160"/>
                    </a:lnTo>
                    <a:lnTo>
                      <a:pt x="565" y="171"/>
                    </a:lnTo>
                    <a:lnTo>
                      <a:pt x="615" y="149"/>
                    </a:lnTo>
                    <a:lnTo>
                      <a:pt x="661" y="173"/>
                    </a:lnTo>
                    <a:lnTo>
                      <a:pt x="744" y="158"/>
                    </a:lnTo>
                    <a:lnTo>
                      <a:pt x="783" y="160"/>
                    </a:lnTo>
                    <a:lnTo>
                      <a:pt x="786" y="119"/>
                    </a:lnTo>
                    <a:lnTo>
                      <a:pt x="898" y="51"/>
                    </a:lnTo>
                    <a:lnTo>
                      <a:pt x="919" y="7"/>
                    </a:lnTo>
                    <a:lnTo>
                      <a:pt x="965" y="0"/>
                    </a:lnTo>
                    <a:lnTo>
                      <a:pt x="995" y="15"/>
                    </a:lnTo>
                    <a:lnTo>
                      <a:pt x="1093" y="105"/>
                    </a:lnTo>
                    <a:lnTo>
                      <a:pt x="1112" y="138"/>
                    </a:lnTo>
                    <a:lnTo>
                      <a:pt x="1097" y="204"/>
                    </a:lnTo>
                    <a:lnTo>
                      <a:pt x="1044" y="274"/>
                    </a:lnTo>
                    <a:lnTo>
                      <a:pt x="1033" y="323"/>
                    </a:lnTo>
                    <a:lnTo>
                      <a:pt x="985" y="383"/>
                    </a:lnTo>
                    <a:lnTo>
                      <a:pt x="946" y="379"/>
                    </a:lnTo>
                    <a:lnTo>
                      <a:pt x="900" y="381"/>
                    </a:lnTo>
                    <a:lnTo>
                      <a:pt x="867" y="440"/>
                    </a:lnTo>
                    <a:lnTo>
                      <a:pt x="815" y="436"/>
                    </a:lnTo>
                    <a:lnTo>
                      <a:pt x="744" y="458"/>
                    </a:lnTo>
                    <a:lnTo>
                      <a:pt x="722" y="502"/>
                    </a:lnTo>
                    <a:lnTo>
                      <a:pt x="764" y="567"/>
                    </a:lnTo>
                    <a:lnTo>
                      <a:pt x="781" y="679"/>
                    </a:lnTo>
                    <a:lnTo>
                      <a:pt x="808" y="679"/>
                    </a:lnTo>
                    <a:lnTo>
                      <a:pt x="838" y="701"/>
                    </a:lnTo>
                    <a:lnTo>
                      <a:pt x="843" y="773"/>
                    </a:lnTo>
                    <a:lnTo>
                      <a:pt x="885" y="793"/>
                    </a:lnTo>
                    <a:lnTo>
                      <a:pt x="913" y="846"/>
                    </a:lnTo>
                    <a:lnTo>
                      <a:pt x="720" y="975"/>
                    </a:lnTo>
                    <a:lnTo>
                      <a:pt x="668" y="1134"/>
                    </a:lnTo>
                    <a:lnTo>
                      <a:pt x="609" y="1153"/>
                    </a:lnTo>
                    <a:lnTo>
                      <a:pt x="512" y="1067"/>
                    </a:lnTo>
                    <a:lnTo>
                      <a:pt x="392" y="1100"/>
                    </a:lnTo>
                    <a:lnTo>
                      <a:pt x="346" y="1051"/>
                    </a:lnTo>
                    <a:lnTo>
                      <a:pt x="223" y="1032"/>
                    </a:lnTo>
                    <a:lnTo>
                      <a:pt x="112" y="911"/>
                    </a:lnTo>
                    <a:lnTo>
                      <a:pt x="91" y="800"/>
                    </a:lnTo>
                    <a:lnTo>
                      <a:pt x="0" y="646"/>
                    </a:lnTo>
                    <a:lnTo>
                      <a:pt x="30" y="603"/>
                    </a:lnTo>
                    <a:lnTo>
                      <a:pt x="65" y="582"/>
                    </a:lnTo>
                    <a:lnTo>
                      <a:pt x="63" y="552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66" name="Freeform 114"/>
              <p:cNvSpPr>
                <a:spLocks noChangeAspect="1"/>
              </p:cNvSpPr>
              <p:nvPr/>
            </p:nvSpPr>
            <p:spPr bwMode="auto">
              <a:xfrm>
                <a:off x="10128" y="1198"/>
                <a:ext cx="315" cy="375"/>
              </a:xfrm>
              <a:custGeom>
                <a:avLst/>
                <a:gdLst>
                  <a:gd name="T0" fmla="*/ 0 w 944"/>
                  <a:gd name="T1" fmla="*/ 379 h 1124"/>
                  <a:gd name="T2" fmla="*/ 68 w 944"/>
                  <a:gd name="T3" fmla="*/ 314 h 1124"/>
                  <a:gd name="T4" fmla="*/ 94 w 944"/>
                  <a:gd name="T5" fmla="*/ 270 h 1124"/>
                  <a:gd name="T6" fmla="*/ 150 w 944"/>
                  <a:gd name="T7" fmla="*/ 270 h 1124"/>
                  <a:gd name="T8" fmla="*/ 187 w 944"/>
                  <a:gd name="T9" fmla="*/ 239 h 1124"/>
                  <a:gd name="T10" fmla="*/ 247 w 944"/>
                  <a:gd name="T11" fmla="*/ 234 h 1124"/>
                  <a:gd name="T12" fmla="*/ 271 w 944"/>
                  <a:gd name="T13" fmla="*/ 258 h 1124"/>
                  <a:gd name="T14" fmla="*/ 306 w 944"/>
                  <a:gd name="T15" fmla="*/ 260 h 1124"/>
                  <a:gd name="T16" fmla="*/ 319 w 944"/>
                  <a:gd name="T17" fmla="*/ 238 h 1124"/>
                  <a:gd name="T18" fmla="*/ 398 w 944"/>
                  <a:gd name="T19" fmla="*/ 245 h 1124"/>
                  <a:gd name="T20" fmla="*/ 409 w 944"/>
                  <a:gd name="T21" fmla="*/ 255 h 1124"/>
                  <a:gd name="T22" fmla="*/ 647 w 944"/>
                  <a:gd name="T23" fmla="*/ 66 h 1124"/>
                  <a:gd name="T24" fmla="*/ 660 w 944"/>
                  <a:gd name="T25" fmla="*/ 0 h 1124"/>
                  <a:gd name="T26" fmla="*/ 743 w 944"/>
                  <a:gd name="T27" fmla="*/ 30 h 1124"/>
                  <a:gd name="T28" fmla="*/ 744 w 944"/>
                  <a:gd name="T29" fmla="*/ 211 h 1124"/>
                  <a:gd name="T30" fmla="*/ 780 w 944"/>
                  <a:gd name="T31" fmla="*/ 221 h 1124"/>
                  <a:gd name="T32" fmla="*/ 798 w 944"/>
                  <a:gd name="T33" fmla="*/ 341 h 1124"/>
                  <a:gd name="T34" fmla="*/ 887 w 944"/>
                  <a:gd name="T35" fmla="*/ 351 h 1124"/>
                  <a:gd name="T36" fmla="*/ 944 w 944"/>
                  <a:gd name="T37" fmla="*/ 341 h 1124"/>
                  <a:gd name="T38" fmla="*/ 696 w 944"/>
                  <a:gd name="T39" fmla="*/ 606 h 1124"/>
                  <a:gd name="T40" fmla="*/ 723 w 944"/>
                  <a:gd name="T41" fmla="*/ 664 h 1124"/>
                  <a:gd name="T42" fmla="*/ 711 w 944"/>
                  <a:gd name="T43" fmla="*/ 706 h 1124"/>
                  <a:gd name="T44" fmla="*/ 734 w 944"/>
                  <a:gd name="T45" fmla="*/ 806 h 1124"/>
                  <a:gd name="T46" fmla="*/ 699 w 944"/>
                  <a:gd name="T47" fmla="*/ 825 h 1124"/>
                  <a:gd name="T48" fmla="*/ 675 w 944"/>
                  <a:gd name="T49" fmla="*/ 855 h 1124"/>
                  <a:gd name="T50" fmla="*/ 598 w 944"/>
                  <a:gd name="T51" fmla="*/ 1080 h 1124"/>
                  <a:gd name="T52" fmla="*/ 542 w 944"/>
                  <a:gd name="T53" fmla="*/ 1124 h 1124"/>
                  <a:gd name="T54" fmla="*/ 520 w 944"/>
                  <a:gd name="T55" fmla="*/ 1124 h 1124"/>
                  <a:gd name="T56" fmla="*/ 465 w 944"/>
                  <a:gd name="T57" fmla="*/ 1085 h 1124"/>
                  <a:gd name="T58" fmla="*/ 448 w 944"/>
                  <a:gd name="T59" fmla="*/ 1104 h 1124"/>
                  <a:gd name="T60" fmla="*/ 398 w 944"/>
                  <a:gd name="T61" fmla="*/ 1104 h 1124"/>
                  <a:gd name="T62" fmla="*/ 290 w 944"/>
                  <a:gd name="T63" fmla="*/ 1021 h 1124"/>
                  <a:gd name="T64" fmla="*/ 153 w 944"/>
                  <a:gd name="T65" fmla="*/ 1024 h 1124"/>
                  <a:gd name="T66" fmla="*/ 75 w 944"/>
                  <a:gd name="T67" fmla="*/ 863 h 1124"/>
                  <a:gd name="T68" fmla="*/ 32 w 944"/>
                  <a:gd name="T69" fmla="*/ 859 h 1124"/>
                  <a:gd name="T70" fmla="*/ 30 w 944"/>
                  <a:gd name="T71" fmla="*/ 830 h 1124"/>
                  <a:gd name="T72" fmla="*/ 48 w 944"/>
                  <a:gd name="T73" fmla="*/ 813 h 1124"/>
                  <a:gd name="T74" fmla="*/ 38 w 944"/>
                  <a:gd name="T75" fmla="*/ 735 h 1124"/>
                  <a:gd name="T76" fmla="*/ 0 w 944"/>
                  <a:gd name="T77" fmla="*/ 708 h 1124"/>
                  <a:gd name="T78" fmla="*/ 0 w 944"/>
                  <a:gd name="T79" fmla="*/ 667 h 1124"/>
                  <a:gd name="T80" fmla="*/ 35 w 944"/>
                  <a:gd name="T81" fmla="*/ 633 h 1124"/>
                  <a:gd name="T82" fmla="*/ 0 w 944"/>
                  <a:gd name="T83" fmla="*/ 379 h 1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944" h="1124">
                    <a:moveTo>
                      <a:pt x="0" y="379"/>
                    </a:moveTo>
                    <a:lnTo>
                      <a:pt x="68" y="314"/>
                    </a:lnTo>
                    <a:lnTo>
                      <a:pt x="94" y="270"/>
                    </a:lnTo>
                    <a:lnTo>
                      <a:pt x="150" y="270"/>
                    </a:lnTo>
                    <a:lnTo>
                      <a:pt x="187" y="239"/>
                    </a:lnTo>
                    <a:lnTo>
                      <a:pt x="247" y="234"/>
                    </a:lnTo>
                    <a:lnTo>
                      <a:pt x="271" y="258"/>
                    </a:lnTo>
                    <a:lnTo>
                      <a:pt x="306" y="260"/>
                    </a:lnTo>
                    <a:lnTo>
                      <a:pt x="319" y="238"/>
                    </a:lnTo>
                    <a:lnTo>
                      <a:pt x="398" y="245"/>
                    </a:lnTo>
                    <a:lnTo>
                      <a:pt x="409" y="255"/>
                    </a:lnTo>
                    <a:lnTo>
                      <a:pt x="647" y="66"/>
                    </a:lnTo>
                    <a:lnTo>
                      <a:pt x="660" y="0"/>
                    </a:lnTo>
                    <a:lnTo>
                      <a:pt x="743" y="30"/>
                    </a:lnTo>
                    <a:lnTo>
                      <a:pt x="744" y="211"/>
                    </a:lnTo>
                    <a:lnTo>
                      <a:pt x="780" y="221"/>
                    </a:lnTo>
                    <a:lnTo>
                      <a:pt x="798" y="341"/>
                    </a:lnTo>
                    <a:lnTo>
                      <a:pt x="887" y="351"/>
                    </a:lnTo>
                    <a:lnTo>
                      <a:pt x="944" y="341"/>
                    </a:lnTo>
                    <a:lnTo>
                      <a:pt x="696" y="606"/>
                    </a:lnTo>
                    <a:lnTo>
                      <a:pt x="723" y="664"/>
                    </a:lnTo>
                    <a:lnTo>
                      <a:pt x="711" y="706"/>
                    </a:lnTo>
                    <a:lnTo>
                      <a:pt x="734" y="806"/>
                    </a:lnTo>
                    <a:lnTo>
                      <a:pt x="699" y="825"/>
                    </a:lnTo>
                    <a:lnTo>
                      <a:pt x="675" y="855"/>
                    </a:lnTo>
                    <a:lnTo>
                      <a:pt x="598" y="1080"/>
                    </a:lnTo>
                    <a:lnTo>
                      <a:pt x="542" y="1124"/>
                    </a:lnTo>
                    <a:lnTo>
                      <a:pt x="520" y="1124"/>
                    </a:lnTo>
                    <a:lnTo>
                      <a:pt x="465" y="1085"/>
                    </a:lnTo>
                    <a:lnTo>
                      <a:pt x="448" y="1104"/>
                    </a:lnTo>
                    <a:lnTo>
                      <a:pt x="398" y="1104"/>
                    </a:lnTo>
                    <a:lnTo>
                      <a:pt x="290" y="1021"/>
                    </a:lnTo>
                    <a:lnTo>
                      <a:pt x="153" y="1024"/>
                    </a:lnTo>
                    <a:lnTo>
                      <a:pt x="75" y="863"/>
                    </a:lnTo>
                    <a:lnTo>
                      <a:pt x="32" y="859"/>
                    </a:lnTo>
                    <a:lnTo>
                      <a:pt x="30" y="830"/>
                    </a:lnTo>
                    <a:lnTo>
                      <a:pt x="48" y="813"/>
                    </a:lnTo>
                    <a:lnTo>
                      <a:pt x="38" y="735"/>
                    </a:lnTo>
                    <a:lnTo>
                      <a:pt x="0" y="708"/>
                    </a:lnTo>
                    <a:lnTo>
                      <a:pt x="0" y="667"/>
                    </a:lnTo>
                    <a:lnTo>
                      <a:pt x="35" y="633"/>
                    </a:lnTo>
                    <a:lnTo>
                      <a:pt x="0" y="379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67" name="Freeform 115"/>
              <p:cNvSpPr>
                <a:spLocks noChangeAspect="1"/>
              </p:cNvSpPr>
              <p:nvPr/>
            </p:nvSpPr>
            <p:spPr bwMode="auto">
              <a:xfrm>
                <a:off x="9160" y="1740"/>
                <a:ext cx="398" cy="374"/>
              </a:xfrm>
              <a:custGeom>
                <a:avLst/>
                <a:gdLst>
                  <a:gd name="T0" fmla="*/ 33 w 1192"/>
                  <a:gd name="T1" fmla="*/ 953 h 1123"/>
                  <a:gd name="T2" fmla="*/ 0 w 1192"/>
                  <a:gd name="T3" fmla="*/ 900 h 1123"/>
                  <a:gd name="T4" fmla="*/ 3 w 1192"/>
                  <a:gd name="T5" fmla="*/ 877 h 1123"/>
                  <a:gd name="T6" fmla="*/ 44 w 1192"/>
                  <a:gd name="T7" fmla="*/ 794 h 1123"/>
                  <a:gd name="T8" fmla="*/ 37 w 1192"/>
                  <a:gd name="T9" fmla="*/ 694 h 1123"/>
                  <a:gd name="T10" fmla="*/ 131 w 1192"/>
                  <a:gd name="T11" fmla="*/ 591 h 1123"/>
                  <a:gd name="T12" fmla="*/ 143 w 1192"/>
                  <a:gd name="T13" fmla="*/ 565 h 1123"/>
                  <a:gd name="T14" fmla="*/ 112 w 1192"/>
                  <a:gd name="T15" fmla="*/ 543 h 1123"/>
                  <a:gd name="T16" fmla="*/ 116 w 1192"/>
                  <a:gd name="T17" fmla="*/ 479 h 1123"/>
                  <a:gd name="T18" fmla="*/ 131 w 1192"/>
                  <a:gd name="T19" fmla="*/ 442 h 1123"/>
                  <a:gd name="T20" fmla="*/ 162 w 1192"/>
                  <a:gd name="T21" fmla="*/ 382 h 1123"/>
                  <a:gd name="T22" fmla="*/ 245 w 1192"/>
                  <a:gd name="T23" fmla="*/ 317 h 1123"/>
                  <a:gd name="T24" fmla="*/ 260 w 1192"/>
                  <a:gd name="T25" fmla="*/ 229 h 1123"/>
                  <a:gd name="T26" fmla="*/ 324 w 1192"/>
                  <a:gd name="T27" fmla="*/ 223 h 1123"/>
                  <a:gd name="T28" fmla="*/ 347 w 1192"/>
                  <a:gd name="T29" fmla="*/ 201 h 1123"/>
                  <a:gd name="T30" fmla="*/ 343 w 1192"/>
                  <a:gd name="T31" fmla="*/ 172 h 1123"/>
                  <a:gd name="T32" fmla="*/ 351 w 1192"/>
                  <a:gd name="T33" fmla="*/ 133 h 1123"/>
                  <a:gd name="T34" fmla="*/ 398 w 1192"/>
                  <a:gd name="T35" fmla="*/ 96 h 1123"/>
                  <a:gd name="T36" fmla="*/ 411 w 1192"/>
                  <a:gd name="T37" fmla="*/ 43 h 1123"/>
                  <a:gd name="T38" fmla="*/ 493 w 1192"/>
                  <a:gd name="T39" fmla="*/ 0 h 1123"/>
                  <a:gd name="T40" fmla="*/ 971 w 1192"/>
                  <a:gd name="T41" fmla="*/ 28 h 1123"/>
                  <a:gd name="T42" fmla="*/ 935 w 1192"/>
                  <a:gd name="T43" fmla="*/ 65 h 1123"/>
                  <a:gd name="T44" fmla="*/ 895 w 1192"/>
                  <a:gd name="T45" fmla="*/ 267 h 1123"/>
                  <a:gd name="T46" fmla="*/ 969 w 1192"/>
                  <a:gd name="T47" fmla="*/ 401 h 1123"/>
                  <a:gd name="T48" fmla="*/ 977 w 1192"/>
                  <a:gd name="T49" fmla="*/ 435 h 1123"/>
                  <a:gd name="T50" fmla="*/ 1047 w 1192"/>
                  <a:gd name="T51" fmla="*/ 512 h 1123"/>
                  <a:gd name="T52" fmla="*/ 1065 w 1192"/>
                  <a:gd name="T53" fmla="*/ 545 h 1123"/>
                  <a:gd name="T54" fmla="*/ 1084 w 1192"/>
                  <a:gd name="T55" fmla="*/ 578 h 1123"/>
                  <a:gd name="T56" fmla="*/ 1113 w 1192"/>
                  <a:gd name="T57" fmla="*/ 603 h 1123"/>
                  <a:gd name="T58" fmla="*/ 1126 w 1192"/>
                  <a:gd name="T59" fmla="*/ 685 h 1123"/>
                  <a:gd name="T60" fmla="*/ 1158 w 1192"/>
                  <a:gd name="T61" fmla="*/ 722 h 1123"/>
                  <a:gd name="T62" fmla="*/ 1115 w 1192"/>
                  <a:gd name="T63" fmla="*/ 766 h 1123"/>
                  <a:gd name="T64" fmla="*/ 1104 w 1192"/>
                  <a:gd name="T65" fmla="*/ 815 h 1123"/>
                  <a:gd name="T66" fmla="*/ 1165 w 1192"/>
                  <a:gd name="T67" fmla="*/ 847 h 1123"/>
                  <a:gd name="T68" fmla="*/ 1192 w 1192"/>
                  <a:gd name="T69" fmla="*/ 1075 h 1123"/>
                  <a:gd name="T70" fmla="*/ 1139 w 1192"/>
                  <a:gd name="T71" fmla="*/ 1123 h 1123"/>
                  <a:gd name="T72" fmla="*/ 999 w 1192"/>
                  <a:gd name="T73" fmla="*/ 1110 h 1123"/>
                  <a:gd name="T74" fmla="*/ 1010 w 1192"/>
                  <a:gd name="T75" fmla="*/ 1097 h 1123"/>
                  <a:gd name="T76" fmla="*/ 999 w 1192"/>
                  <a:gd name="T77" fmla="*/ 1049 h 1123"/>
                  <a:gd name="T78" fmla="*/ 867 w 1192"/>
                  <a:gd name="T79" fmla="*/ 1042 h 1123"/>
                  <a:gd name="T80" fmla="*/ 797 w 1192"/>
                  <a:gd name="T81" fmla="*/ 1009 h 1123"/>
                  <a:gd name="T82" fmla="*/ 749 w 1192"/>
                  <a:gd name="T83" fmla="*/ 941 h 1123"/>
                  <a:gd name="T84" fmla="*/ 583 w 1192"/>
                  <a:gd name="T85" fmla="*/ 893 h 1123"/>
                  <a:gd name="T86" fmla="*/ 294 w 1192"/>
                  <a:gd name="T87" fmla="*/ 794 h 1123"/>
                  <a:gd name="T88" fmla="*/ 33 w 1192"/>
                  <a:gd name="T89" fmla="*/ 953 h 1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192" h="1123">
                    <a:moveTo>
                      <a:pt x="33" y="953"/>
                    </a:moveTo>
                    <a:lnTo>
                      <a:pt x="0" y="900"/>
                    </a:lnTo>
                    <a:lnTo>
                      <a:pt x="3" y="877"/>
                    </a:lnTo>
                    <a:lnTo>
                      <a:pt x="44" y="794"/>
                    </a:lnTo>
                    <a:lnTo>
                      <a:pt x="37" y="694"/>
                    </a:lnTo>
                    <a:lnTo>
                      <a:pt x="131" y="591"/>
                    </a:lnTo>
                    <a:lnTo>
                      <a:pt x="143" y="565"/>
                    </a:lnTo>
                    <a:lnTo>
                      <a:pt x="112" y="543"/>
                    </a:lnTo>
                    <a:lnTo>
                      <a:pt x="116" y="479"/>
                    </a:lnTo>
                    <a:lnTo>
                      <a:pt x="131" y="442"/>
                    </a:lnTo>
                    <a:lnTo>
                      <a:pt x="162" y="382"/>
                    </a:lnTo>
                    <a:lnTo>
                      <a:pt x="245" y="317"/>
                    </a:lnTo>
                    <a:lnTo>
                      <a:pt x="260" y="229"/>
                    </a:lnTo>
                    <a:lnTo>
                      <a:pt x="324" y="223"/>
                    </a:lnTo>
                    <a:lnTo>
                      <a:pt x="347" y="201"/>
                    </a:lnTo>
                    <a:lnTo>
                      <a:pt x="343" y="172"/>
                    </a:lnTo>
                    <a:lnTo>
                      <a:pt x="351" y="133"/>
                    </a:lnTo>
                    <a:lnTo>
                      <a:pt x="398" y="96"/>
                    </a:lnTo>
                    <a:lnTo>
                      <a:pt x="411" y="43"/>
                    </a:lnTo>
                    <a:lnTo>
                      <a:pt x="493" y="0"/>
                    </a:lnTo>
                    <a:lnTo>
                      <a:pt x="971" y="28"/>
                    </a:lnTo>
                    <a:lnTo>
                      <a:pt x="935" y="65"/>
                    </a:lnTo>
                    <a:lnTo>
                      <a:pt x="895" y="267"/>
                    </a:lnTo>
                    <a:lnTo>
                      <a:pt x="969" y="401"/>
                    </a:lnTo>
                    <a:lnTo>
                      <a:pt x="977" y="435"/>
                    </a:lnTo>
                    <a:lnTo>
                      <a:pt x="1047" y="512"/>
                    </a:lnTo>
                    <a:lnTo>
                      <a:pt x="1065" y="545"/>
                    </a:lnTo>
                    <a:lnTo>
                      <a:pt x="1084" y="578"/>
                    </a:lnTo>
                    <a:lnTo>
                      <a:pt x="1113" y="603"/>
                    </a:lnTo>
                    <a:lnTo>
                      <a:pt x="1126" y="685"/>
                    </a:lnTo>
                    <a:lnTo>
                      <a:pt x="1158" y="722"/>
                    </a:lnTo>
                    <a:lnTo>
                      <a:pt x="1115" y="766"/>
                    </a:lnTo>
                    <a:lnTo>
                      <a:pt x="1104" y="815"/>
                    </a:lnTo>
                    <a:lnTo>
                      <a:pt x="1165" y="847"/>
                    </a:lnTo>
                    <a:lnTo>
                      <a:pt x="1192" y="1075"/>
                    </a:lnTo>
                    <a:lnTo>
                      <a:pt x="1139" y="1123"/>
                    </a:lnTo>
                    <a:lnTo>
                      <a:pt x="999" y="1110"/>
                    </a:lnTo>
                    <a:lnTo>
                      <a:pt x="1010" y="1097"/>
                    </a:lnTo>
                    <a:lnTo>
                      <a:pt x="999" y="1049"/>
                    </a:lnTo>
                    <a:lnTo>
                      <a:pt x="867" y="1042"/>
                    </a:lnTo>
                    <a:lnTo>
                      <a:pt x="797" y="1009"/>
                    </a:lnTo>
                    <a:lnTo>
                      <a:pt x="749" y="941"/>
                    </a:lnTo>
                    <a:lnTo>
                      <a:pt x="583" y="893"/>
                    </a:lnTo>
                    <a:lnTo>
                      <a:pt x="294" y="794"/>
                    </a:lnTo>
                    <a:lnTo>
                      <a:pt x="33" y="953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68" name="Freeform 116"/>
              <p:cNvSpPr>
                <a:spLocks noChangeAspect="1"/>
              </p:cNvSpPr>
              <p:nvPr/>
            </p:nvSpPr>
            <p:spPr bwMode="auto">
              <a:xfrm>
                <a:off x="9320" y="1398"/>
                <a:ext cx="843" cy="912"/>
              </a:xfrm>
              <a:custGeom>
                <a:avLst/>
                <a:gdLst>
                  <a:gd name="T0" fmla="*/ 86 w 2531"/>
                  <a:gd name="T1" fmla="*/ 504 h 2738"/>
                  <a:gd name="T2" fmla="*/ 306 w 2531"/>
                  <a:gd name="T3" fmla="*/ 295 h 2738"/>
                  <a:gd name="T4" fmla="*/ 386 w 2531"/>
                  <a:gd name="T5" fmla="*/ 87 h 2738"/>
                  <a:gd name="T6" fmla="*/ 854 w 2531"/>
                  <a:gd name="T7" fmla="*/ 62 h 2738"/>
                  <a:gd name="T8" fmla="*/ 1100 w 2531"/>
                  <a:gd name="T9" fmla="*/ 339 h 2738"/>
                  <a:gd name="T10" fmla="*/ 1298 w 2531"/>
                  <a:gd name="T11" fmla="*/ 400 h 2738"/>
                  <a:gd name="T12" fmla="*/ 1439 w 2531"/>
                  <a:gd name="T13" fmla="*/ 477 h 2738"/>
                  <a:gd name="T14" fmla="*/ 1524 w 2531"/>
                  <a:gd name="T15" fmla="*/ 486 h 2738"/>
                  <a:gd name="T16" fmla="*/ 1591 w 2531"/>
                  <a:gd name="T17" fmla="*/ 550 h 2738"/>
                  <a:gd name="T18" fmla="*/ 1838 w 2531"/>
                  <a:gd name="T19" fmla="*/ 651 h 2738"/>
                  <a:gd name="T20" fmla="*/ 1953 w 2531"/>
                  <a:gd name="T21" fmla="*/ 642 h 2738"/>
                  <a:gd name="T22" fmla="*/ 2117 w 2531"/>
                  <a:gd name="T23" fmla="*/ 582 h 2738"/>
                  <a:gd name="T24" fmla="*/ 2176 w 2531"/>
                  <a:gd name="T25" fmla="*/ 721 h 2738"/>
                  <a:gd name="T26" fmla="*/ 2187 w 2531"/>
                  <a:gd name="T27" fmla="*/ 804 h 2738"/>
                  <a:gd name="T28" fmla="*/ 2226 w 2531"/>
                  <a:gd name="T29" fmla="*/ 946 h 2738"/>
                  <a:gd name="T30" fmla="*/ 2373 w 2531"/>
                  <a:gd name="T31" fmla="*/ 1064 h 2738"/>
                  <a:gd name="T32" fmla="*/ 2454 w 2531"/>
                  <a:gd name="T33" fmla="*/ 1312 h 2738"/>
                  <a:gd name="T34" fmla="*/ 2363 w 2531"/>
                  <a:gd name="T35" fmla="*/ 1478 h 2738"/>
                  <a:gd name="T36" fmla="*/ 2322 w 2531"/>
                  <a:gd name="T37" fmla="*/ 1521 h 2738"/>
                  <a:gd name="T38" fmla="*/ 2408 w 2531"/>
                  <a:gd name="T39" fmla="*/ 1733 h 2738"/>
                  <a:gd name="T40" fmla="*/ 2316 w 2531"/>
                  <a:gd name="T41" fmla="*/ 1792 h 2738"/>
                  <a:gd name="T42" fmla="*/ 2280 w 2531"/>
                  <a:gd name="T43" fmla="*/ 1904 h 2738"/>
                  <a:gd name="T44" fmla="*/ 2440 w 2531"/>
                  <a:gd name="T45" fmla="*/ 1930 h 2738"/>
                  <a:gd name="T46" fmla="*/ 2531 w 2531"/>
                  <a:gd name="T47" fmla="*/ 2035 h 2738"/>
                  <a:gd name="T48" fmla="*/ 2367 w 2531"/>
                  <a:gd name="T49" fmla="*/ 2119 h 2738"/>
                  <a:gd name="T50" fmla="*/ 2240 w 2531"/>
                  <a:gd name="T51" fmla="*/ 2236 h 2738"/>
                  <a:gd name="T52" fmla="*/ 2271 w 2531"/>
                  <a:gd name="T53" fmla="*/ 2275 h 2738"/>
                  <a:gd name="T54" fmla="*/ 2390 w 2531"/>
                  <a:gd name="T55" fmla="*/ 2336 h 2738"/>
                  <a:gd name="T56" fmla="*/ 2394 w 2531"/>
                  <a:gd name="T57" fmla="*/ 2413 h 2738"/>
                  <a:gd name="T58" fmla="*/ 2347 w 2531"/>
                  <a:gd name="T59" fmla="*/ 2506 h 2738"/>
                  <a:gd name="T60" fmla="*/ 2181 w 2531"/>
                  <a:gd name="T61" fmla="*/ 2618 h 2738"/>
                  <a:gd name="T62" fmla="*/ 2053 w 2531"/>
                  <a:gd name="T63" fmla="*/ 2558 h 2738"/>
                  <a:gd name="T64" fmla="*/ 1982 w 2531"/>
                  <a:gd name="T65" fmla="*/ 2572 h 2738"/>
                  <a:gd name="T66" fmla="*/ 1884 w 2531"/>
                  <a:gd name="T67" fmla="*/ 2738 h 2738"/>
                  <a:gd name="T68" fmla="*/ 1734 w 2531"/>
                  <a:gd name="T69" fmla="*/ 2680 h 2738"/>
                  <a:gd name="T70" fmla="*/ 1292 w 2531"/>
                  <a:gd name="T71" fmla="*/ 2506 h 2738"/>
                  <a:gd name="T72" fmla="*/ 1223 w 2531"/>
                  <a:gd name="T73" fmla="*/ 2428 h 2738"/>
                  <a:gd name="T74" fmla="*/ 1189 w 2531"/>
                  <a:gd name="T75" fmla="*/ 2337 h 2738"/>
                  <a:gd name="T76" fmla="*/ 1143 w 2531"/>
                  <a:gd name="T77" fmla="*/ 2218 h 2738"/>
                  <a:gd name="T78" fmla="*/ 1125 w 2531"/>
                  <a:gd name="T79" fmla="*/ 2116 h 2738"/>
                  <a:gd name="T80" fmla="*/ 1248 w 2531"/>
                  <a:gd name="T81" fmla="*/ 2097 h 2738"/>
                  <a:gd name="T82" fmla="*/ 1327 w 2531"/>
                  <a:gd name="T83" fmla="*/ 2035 h 2738"/>
                  <a:gd name="T84" fmla="*/ 1413 w 2531"/>
                  <a:gd name="T85" fmla="*/ 1982 h 2738"/>
                  <a:gd name="T86" fmla="*/ 1480 w 2531"/>
                  <a:gd name="T87" fmla="*/ 1856 h 2738"/>
                  <a:gd name="T88" fmla="*/ 1468 w 2531"/>
                  <a:gd name="T89" fmla="*/ 1759 h 2738"/>
                  <a:gd name="T90" fmla="*/ 1348 w 2531"/>
                  <a:gd name="T91" fmla="*/ 1656 h 2738"/>
                  <a:gd name="T92" fmla="*/ 1277 w 2531"/>
                  <a:gd name="T93" fmla="*/ 1708 h 2738"/>
                  <a:gd name="T94" fmla="*/ 1161 w 2531"/>
                  <a:gd name="T95" fmla="*/ 1815 h 2738"/>
                  <a:gd name="T96" fmla="*/ 1044 w 2531"/>
                  <a:gd name="T97" fmla="*/ 1830 h 2738"/>
                  <a:gd name="T98" fmla="*/ 943 w 2531"/>
                  <a:gd name="T99" fmla="*/ 1825 h 2738"/>
                  <a:gd name="T100" fmla="*/ 848 w 2531"/>
                  <a:gd name="T101" fmla="*/ 1782 h 2738"/>
                  <a:gd name="T102" fmla="*/ 805 w 2531"/>
                  <a:gd name="T103" fmla="*/ 1699 h 2738"/>
                  <a:gd name="T104" fmla="*/ 633 w 2531"/>
                  <a:gd name="T105" fmla="*/ 1632 h 2738"/>
                  <a:gd name="T106" fmla="*/ 561 w 2531"/>
                  <a:gd name="T107" fmla="*/ 1531 h 2738"/>
                  <a:gd name="T108" fmla="*/ 492 w 2531"/>
                  <a:gd name="T109" fmla="*/ 1432 h 2738"/>
                  <a:gd name="T110" fmla="*/ 455 w 2531"/>
                  <a:gd name="T111" fmla="*/ 1098 h 2738"/>
                  <a:gd name="T112" fmla="*/ 9 w 2531"/>
                  <a:gd name="T113" fmla="*/ 1027 h 2738"/>
                  <a:gd name="T114" fmla="*/ 30 w 2531"/>
                  <a:gd name="T115" fmla="*/ 947 h 2738"/>
                  <a:gd name="T116" fmla="*/ 27 w 2531"/>
                  <a:gd name="T117" fmla="*/ 817 h 2738"/>
                  <a:gd name="T118" fmla="*/ 64 w 2531"/>
                  <a:gd name="T119" fmla="*/ 681 h 2738"/>
                  <a:gd name="T120" fmla="*/ 53 w 2531"/>
                  <a:gd name="T121" fmla="*/ 536 h 27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31" h="2738">
                    <a:moveTo>
                      <a:pt x="72" y="501"/>
                    </a:moveTo>
                    <a:lnTo>
                      <a:pt x="86" y="504"/>
                    </a:lnTo>
                    <a:lnTo>
                      <a:pt x="251" y="494"/>
                    </a:lnTo>
                    <a:lnTo>
                      <a:pt x="306" y="295"/>
                    </a:lnTo>
                    <a:lnTo>
                      <a:pt x="312" y="303"/>
                    </a:lnTo>
                    <a:lnTo>
                      <a:pt x="386" y="87"/>
                    </a:lnTo>
                    <a:lnTo>
                      <a:pt x="478" y="0"/>
                    </a:lnTo>
                    <a:lnTo>
                      <a:pt x="854" y="62"/>
                    </a:lnTo>
                    <a:lnTo>
                      <a:pt x="1022" y="273"/>
                    </a:lnTo>
                    <a:lnTo>
                      <a:pt x="1100" y="339"/>
                    </a:lnTo>
                    <a:lnTo>
                      <a:pt x="1229" y="390"/>
                    </a:lnTo>
                    <a:lnTo>
                      <a:pt x="1298" y="400"/>
                    </a:lnTo>
                    <a:lnTo>
                      <a:pt x="1351" y="439"/>
                    </a:lnTo>
                    <a:lnTo>
                      <a:pt x="1439" y="477"/>
                    </a:lnTo>
                    <a:lnTo>
                      <a:pt x="1504" y="471"/>
                    </a:lnTo>
                    <a:lnTo>
                      <a:pt x="1524" y="486"/>
                    </a:lnTo>
                    <a:lnTo>
                      <a:pt x="1519" y="541"/>
                    </a:lnTo>
                    <a:lnTo>
                      <a:pt x="1591" y="550"/>
                    </a:lnTo>
                    <a:lnTo>
                      <a:pt x="1624" y="606"/>
                    </a:lnTo>
                    <a:lnTo>
                      <a:pt x="1838" y="651"/>
                    </a:lnTo>
                    <a:lnTo>
                      <a:pt x="1906" y="633"/>
                    </a:lnTo>
                    <a:lnTo>
                      <a:pt x="1953" y="642"/>
                    </a:lnTo>
                    <a:lnTo>
                      <a:pt x="2008" y="579"/>
                    </a:lnTo>
                    <a:lnTo>
                      <a:pt x="2117" y="582"/>
                    </a:lnTo>
                    <a:lnTo>
                      <a:pt x="2126" y="627"/>
                    </a:lnTo>
                    <a:lnTo>
                      <a:pt x="2176" y="721"/>
                    </a:lnTo>
                    <a:lnTo>
                      <a:pt x="2228" y="756"/>
                    </a:lnTo>
                    <a:lnTo>
                      <a:pt x="2187" y="804"/>
                    </a:lnTo>
                    <a:lnTo>
                      <a:pt x="2234" y="905"/>
                    </a:lnTo>
                    <a:lnTo>
                      <a:pt x="2226" y="946"/>
                    </a:lnTo>
                    <a:lnTo>
                      <a:pt x="2253" y="982"/>
                    </a:lnTo>
                    <a:lnTo>
                      <a:pt x="2373" y="1064"/>
                    </a:lnTo>
                    <a:lnTo>
                      <a:pt x="2379" y="1282"/>
                    </a:lnTo>
                    <a:lnTo>
                      <a:pt x="2454" y="1312"/>
                    </a:lnTo>
                    <a:lnTo>
                      <a:pt x="2449" y="1426"/>
                    </a:lnTo>
                    <a:lnTo>
                      <a:pt x="2363" y="1478"/>
                    </a:lnTo>
                    <a:lnTo>
                      <a:pt x="2316" y="1479"/>
                    </a:lnTo>
                    <a:lnTo>
                      <a:pt x="2322" y="1521"/>
                    </a:lnTo>
                    <a:lnTo>
                      <a:pt x="2373" y="1683"/>
                    </a:lnTo>
                    <a:lnTo>
                      <a:pt x="2408" y="1733"/>
                    </a:lnTo>
                    <a:lnTo>
                      <a:pt x="2363" y="1788"/>
                    </a:lnTo>
                    <a:lnTo>
                      <a:pt x="2316" y="1792"/>
                    </a:lnTo>
                    <a:lnTo>
                      <a:pt x="2267" y="1876"/>
                    </a:lnTo>
                    <a:lnTo>
                      <a:pt x="2280" y="1904"/>
                    </a:lnTo>
                    <a:lnTo>
                      <a:pt x="2331" y="1927"/>
                    </a:lnTo>
                    <a:lnTo>
                      <a:pt x="2440" y="1930"/>
                    </a:lnTo>
                    <a:lnTo>
                      <a:pt x="2510" y="1978"/>
                    </a:lnTo>
                    <a:lnTo>
                      <a:pt x="2531" y="2035"/>
                    </a:lnTo>
                    <a:lnTo>
                      <a:pt x="2422" y="2122"/>
                    </a:lnTo>
                    <a:lnTo>
                      <a:pt x="2367" y="2119"/>
                    </a:lnTo>
                    <a:lnTo>
                      <a:pt x="2244" y="2211"/>
                    </a:lnTo>
                    <a:lnTo>
                      <a:pt x="2240" y="2236"/>
                    </a:lnTo>
                    <a:lnTo>
                      <a:pt x="2258" y="2267"/>
                    </a:lnTo>
                    <a:lnTo>
                      <a:pt x="2271" y="2275"/>
                    </a:lnTo>
                    <a:lnTo>
                      <a:pt x="2436" y="2305"/>
                    </a:lnTo>
                    <a:lnTo>
                      <a:pt x="2390" y="2336"/>
                    </a:lnTo>
                    <a:lnTo>
                      <a:pt x="2430" y="2370"/>
                    </a:lnTo>
                    <a:lnTo>
                      <a:pt x="2394" y="2413"/>
                    </a:lnTo>
                    <a:lnTo>
                      <a:pt x="2396" y="2437"/>
                    </a:lnTo>
                    <a:lnTo>
                      <a:pt x="2347" y="2506"/>
                    </a:lnTo>
                    <a:lnTo>
                      <a:pt x="2145" y="2483"/>
                    </a:lnTo>
                    <a:lnTo>
                      <a:pt x="2181" y="2618"/>
                    </a:lnTo>
                    <a:lnTo>
                      <a:pt x="2087" y="2551"/>
                    </a:lnTo>
                    <a:lnTo>
                      <a:pt x="2053" y="2558"/>
                    </a:lnTo>
                    <a:lnTo>
                      <a:pt x="2014" y="2569"/>
                    </a:lnTo>
                    <a:lnTo>
                      <a:pt x="1982" y="2572"/>
                    </a:lnTo>
                    <a:lnTo>
                      <a:pt x="1965" y="2557"/>
                    </a:lnTo>
                    <a:lnTo>
                      <a:pt x="1884" y="2738"/>
                    </a:lnTo>
                    <a:lnTo>
                      <a:pt x="1771" y="2728"/>
                    </a:lnTo>
                    <a:lnTo>
                      <a:pt x="1734" y="2680"/>
                    </a:lnTo>
                    <a:lnTo>
                      <a:pt x="1740" y="2563"/>
                    </a:lnTo>
                    <a:lnTo>
                      <a:pt x="1292" y="2506"/>
                    </a:lnTo>
                    <a:lnTo>
                      <a:pt x="1266" y="2450"/>
                    </a:lnTo>
                    <a:lnTo>
                      <a:pt x="1223" y="2428"/>
                    </a:lnTo>
                    <a:lnTo>
                      <a:pt x="1217" y="2356"/>
                    </a:lnTo>
                    <a:lnTo>
                      <a:pt x="1189" y="2337"/>
                    </a:lnTo>
                    <a:lnTo>
                      <a:pt x="1161" y="2336"/>
                    </a:lnTo>
                    <a:lnTo>
                      <a:pt x="1143" y="2218"/>
                    </a:lnTo>
                    <a:lnTo>
                      <a:pt x="1102" y="2159"/>
                    </a:lnTo>
                    <a:lnTo>
                      <a:pt x="1125" y="2116"/>
                    </a:lnTo>
                    <a:lnTo>
                      <a:pt x="1189" y="2092"/>
                    </a:lnTo>
                    <a:lnTo>
                      <a:pt x="1248" y="2097"/>
                    </a:lnTo>
                    <a:lnTo>
                      <a:pt x="1280" y="2038"/>
                    </a:lnTo>
                    <a:lnTo>
                      <a:pt x="1327" y="2035"/>
                    </a:lnTo>
                    <a:lnTo>
                      <a:pt x="1363" y="2041"/>
                    </a:lnTo>
                    <a:lnTo>
                      <a:pt x="1413" y="1982"/>
                    </a:lnTo>
                    <a:lnTo>
                      <a:pt x="1425" y="1929"/>
                    </a:lnTo>
                    <a:lnTo>
                      <a:pt x="1480" y="1856"/>
                    </a:lnTo>
                    <a:lnTo>
                      <a:pt x="1492" y="1797"/>
                    </a:lnTo>
                    <a:lnTo>
                      <a:pt x="1468" y="1759"/>
                    </a:lnTo>
                    <a:lnTo>
                      <a:pt x="1369" y="1668"/>
                    </a:lnTo>
                    <a:lnTo>
                      <a:pt x="1348" y="1656"/>
                    </a:lnTo>
                    <a:lnTo>
                      <a:pt x="1299" y="1662"/>
                    </a:lnTo>
                    <a:lnTo>
                      <a:pt x="1277" y="1708"/>
                    </a:lnTo>
                    <a:lnTo>
                      <a:pt x="1166" y="1773"/>
                    </a:lnTo>
                    <a:lnTo>
                      <a:pt x="1161" y="1815"/>
                    </a:lnTo>
                    <a:lnTo>
                      <a:pt x="1124" y="1815"/>
                    </a:lnTo>
                    <a:lnTo>
                      <a:pt x="1044" y="1830"/>
                    </a:lnTo>
                    <a:lnTo>
                      <a:pt x="993" y="1804"/>
                    </a:lnTo>
                    <a:lnTo>
                      <a:pt x="943" y="1825"/>
                    </a:lnTo>
                    <a:lnTo>
                      <a:pt x="887" y="1816"/>
                    </a:lnTo>
                    <a:lnTo>
                      <a:pt x="848" y="1782"/>
                    </a:lnTo>
                    <a:lnTo>
                      <a:pt x="833" y="1715"/>
                    </a:lnTo>
                    <a:lnTo>
                      <a:pt x="805" y="1699"/>
                    </a:lnTo>
                    <a:lnTo>
                      <a:pt x="646" y="1714"/>
                    </a:lnTo>
                    <a:lnTo>
                      <a:pt x="633" y="1632"/>
                    </a:lnTo>
                    <a:lnTo>
                      <a:pt x="599" y="1596"/>
                    </a:lnTo>
                    <a:lnTo>
                      <a:pt x="561" y="1531"/>
                    </a:lnTo>
                    <a:lnTo>
                      <a:pt x="501" y="1470"/>
                    </a:lnTo>
                    <a:lnTo>
                      <a:pt x="492" y="1432"/>
                    </a:lnTo>
                    <a:lnTo>
                      <a:pt x="418" y="1298"/>
                    </a:lnTo>
                    <a:lnTo>
                      <a:pt x="455" y="1098"/>
                    </a:lnTo>
                    <a:lnTo>
                      <a:pt x="494" y="1055"/>
                    </a:lnTo>
                    <a:lnTo>
                      <a:pt x="9" y="1027"/>
                    </a:lnTo>
                    <a:lnTo>
                      <a:pt x="39" y="1008"/>
                    </a:lnTo>
                    <a:lnTo>
                      <a:pt x="30" y="947"/>
                    </a:lnTo>
                    <a:lnTo>
                      <a:pt x="0" y="900"/>
                    </a:lnTo>
                    <a:lnTo>
                      <a:pt x="27" y="817"/>
                    </a:lnTo>
                    <a:lnTo>
                      <a:pt x="27" y="742"/>
                    </a:lnTo>
                    <a:lnTo>
                      <a:pt x="64" y="681"/>
                    </a:lnTo>
                    <a:lnTo>
                      <a:pt x="71" y="592"/>
                    </a:lnTo>
                    <a:lnTo>
                      <a:pt x="53" y="536"/>
                    </a:lnTo>
                    <a:lnTo>
                      <a:pt x="72" y="501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69" name="Freeform 117"/>
              <p:cNvSpPr>
                <a:spLocks noChangeAspect="1"/>
              </p:cNvSpPr>
              <p:nvPr/>
            </p:nvSpPr>
            <p:spPr bwMode="auto">
              <a:xfrm>
                <a:off x="9119" y="2148"/>
                <a:ext cx="590" cy="627"/>
              </a:xfrm>
              <a:custGeom>
                <a:avLst/>
                <a:gdLst>
                  <a:gd name="T0" fmla="*/ 305 w 1770"/>
                  <a:gd name="T1" fmla="*/ 890 h 1882"/>
                  <a:gd name="T2" fmla="*/ 290 w 1770"/>
                  <a:gd name="T3" fmla="*/ 753 h 1882"/>
                  <a:gd name="T4" fmla="*/ 363 w 1770"/>
                  <a:gd name="T5" fmla="*/ 669 h 1882"/>
                  <a:gd name="T6" fmla="*/ 605 w 1770"/>
                  <a:gd name="T7" fmla="*/ 348 h 1882"/>
                  <a:gd name="T8" fmla="*/ 780 w 1770"/>
                  <a:gd name="T9" fmla="*/ 0 h 1882"/>
                  <a:gd name="T10" fmla="*/ 980 w 1770"/>
                  <a:gd name="T11" fmla="*/ 52 h 1882"/>
                  <a:gd name="T12" fmla="*/ 1096 w 1770"/>
                  <a:gd name="T13" fmla="*/ 316 h 1882"/>
                  <a:gd name="T14" fmla="*/ 1328 w 1770"/>
                  <a:gd name="T15" fmla="*/ 458 h 1882"/>
                  <a:gd name="T16" fmla="*/ 1496 w 1770"/>
                  <a:gd name="T17" fmla="*/ 473 h 1882"/>
                  <a:gd name="T18" fmla="*/ 1671 w 1770"/>
                  <a:gd name="T19" fmla="*/ 537 h 1882"/>
                  <a:gd name="T20" fmla="*/ 1744 w 1770"/>
                  <a:gd name="T21" fmla="*/ 526 h 1882"/>
                  <a:gd name="T22" fmla="*/ 1724 w 1770"/>
                  <a:gd name="T23" fmla="*/ 690 h 1882"/>
                  <a:gd name="T24" fmla="*/ 1618 w 1770"/>
                  <a:gd name="T25" fmla="*/ 853 h 1882"/>
                  <a:gd name="T26" fmla="*/ 1455 w 1770"/>
                  <a:gd name="T27" fmla="*/ 853 h 1882"/>
                  <a:gd name="T28" fmla="*/ 1549 w 1770"/>
                  <a:gd name="T29" fmla="*/ 970 h 1882"/>
                  <a:gd name="T30" fmla="*/ 1565 w 1770"/>
                  <a:gd name="T31" fmla="*/ 1059 h 1882"/>
                  <a:gd name="T32" fmla="*/ 1645 w 1770"/>
                  <a:gd name="T33" fmla="*/ 1133 h 1882"/>
                  <a:gd name="T34" fmla="*/ 1724 w 1770"/>
                  <a:gd name="T35" fmla="*/ 1170 h 1882"/>
                  <a:gd name="T36" fmla="*/ 1734 w 1770"/>
                  <a:gd name="T37" fmla="*/ 1227 h 1882"/>
                  <a:gd name="T38" fmla="*/ 1592 w 1770"/>
                  <a:gd name="T39" fmla="*/ 1280 h 1882"/>
                  <a:gd name="T40" fmla="*/ 1612 w 1770"/>
                  <a:gd name="T41" fmla="*/ 1391 h 1882"/>
                  <a:gd name="T42" fmla="*/ 1655 w 1770"/>
                  <a:gd name="T43" fmla="*/ 1470 h 1882"/>
                  <a:gd name="T44" fmla="*/ 1623 w 1770"/>
                  <a:gd name="T45" fmla="*/ 1633 h 1882"/>
                  <a:gd name="T46" fmla="*/ 1560 w 1770"/>
                  <a:gd name="T47" fmla="*/ 1676 h 1882"/>
                  <a:gd name="T48" fmla="*/ 1396 w 1770"/>
                  <a:gd name="T49" fmla="*/ 1649 h 1882"/>
                  <a:gd name="T50" fmla="*/ 1312 w 1770"/>
                  <a:gd name="T51" fmla="*/ 1691 h 1882"/>
                  <a:gd name="T52" fmla="*/ 1239 w 1770"/>
                  <a:gd name="T53" fmla="*/ 1676 h 1882"/>
                  <a:gd name="T54" fmla="*/ 1075 w 1770"/>
                  <a:gd name="T55" fmla="*/ 1660 h 1882"/>
                  <a:gd name="T56" fmla="*/ 864 w 1770"/>
                  <a:gd name="T57" fmla="*/ 1518 h 1882"/>
                  <a:gd name="T58" fmla="*/ 806 w 1770"/>
                  <a:gd name="T59" fmla="*/ 1465 h 1882"/>
                  <a:gd name="T60" fmla="*/ 643 w 1770"/>
                  <a:gd name="T61" fmla="*/ 1270 h 1882"/>
                  <a:gd name="T62" fmla="*/ 553 w 1770"/>
                  <a:gd name="T63" fmla="*/ 1296 h 1882"/>
                  <a:gd name="T64" fmla="*/ 468 w 1770"/>
                  <a:gd name="T65" fmla="*/ 1270 h 1882"/>
                  <a:gd name="T66" fmla="*/ 226 w 1770"/>
                  <a:gd name="T67" fmla="*/ 1212 h 1882"/>
                  <a:gd name="T68" fmla="*/ 0 w 1770"/>
                  <a:gd name="T69" fmla="*/ 917 h 18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70" h="1882">
                    <a:moveTo>
                      <a:pt x="0" y="917"/>
                    </a:moveTo>
                    <a:lnTo>
                      <a:pt x="305" y="890"/>
                    </a:lnTo>
                    <a:lnTo>
                      <a:pt x="316" y="785"/>
                    </a:lnTo>
                    <a:lnTo>
                      <a:pt x="290" y="753"/>
                    </a:lnTo>
                    <a:lnTo>
                      <a:pt x="310" y="663"/>
                    </a:lnTo>
                    <a:lnTo>
                      <a:pt x="363" y="669"/>
                    </a:lnTo>
                    <a:lnTo>
                      <a:pt x="516" y="458"/>
                    </a:lnTo>
                    <a:lnTo>
                      <a:pt x="605" y="348"/>
                    </a:lnTo>
                    <a:lnTo>
                      <a:pt x="685" y="126"/>
                    </a:lnTo>
                    <a:lnTo>
                      <a:pt x="780" y="0"/>
                    </a:lnTo>
                    <a:lnTo>
                      <a:pt x="1011" y="10"/>
                    </a:lnTo>
                    <a:lnTo>
                      <a:pt x="980" y="52"/>
                    </a:lnTo>
                    <a:lnTo>
                      <a:pt x="1075" y="206"/>
                    </a:lnTo>
                    <a:lnTo>
                      <a:pt x="1096" y="316"/>
                    </a:lnTo>
                    <a:lnTo>
                      <a:pt x="1201" y="437"/>
                    </a:lnTo>
                    <a:lnTo>
                      <a:pt x="1328" y="458"/>
                    </a:lnTo>
                    <a:lnTo>
                      <a:pt x="1376" y="506"/>
                    </a:lnTo>
                    <a:lnTo>
                      <a:pt x="1496" y="473"/>
                    </a:lnTo>
                    <a:lnTo>
                      <a:pt x="1592" y="559"/>
                    </a:lnTo>
                    <a:lnTo>
                      <a:pt x="1671" y="537"/>
                    </a:lnTo>
                    <a:lnTo>
                      <a:pt x="1686" y="569"/>
                    </a:lnTo>
                    <a:lnTo>
                      <a:pt x="1744" y="526"/>
                    </a:lnTo>
                    <a:lnTo>
                      <a:pt x="1770" y="595"/>
                    </a:lnTo>
                    <a:lnTo>
                      <a:pt x="1724" y="690"/>
                    </a:lnTo>
                    <a:lnTo>
                      <a:pt x="1739" y="759"/>
                    </a:lnTo>
                    <a:lnTo>
                      <a:pt x="1618" y="853"/>
                    </a:lnTo>
                    <a:lnTo>
                      <a:pt x="1544" y="838"/>
                    </a:lnTo>
                    <a:lnTo>
                      <a:pt x="1455" y="853"/>
                    </a:lnTo>
                    <a:lnTo>
                      <a:pt x="1455" y="869"/>
                    </a:lnTo>
                    <a:lnTo>
                      <a:pt x="1549" y="970"/>
                    </a:lnTo>
                    <a:lnTo>
                      <a:pt x="1544" y="1033"/>
                    </a:lnTo>
                    <a:lnTo>
                      <a:pt x="1565" y="1059"/>
                    </a:lnTo>
                    <a:lnTo>
                      <a:pt x="1628" y="1075"/>
                    </a:lnTo>
                    <a:lnTo>
                      <a:pt x="1645" y="1133"/>
                    </a:lnTo>
                    <a:lnTo>
                      <a:pt x="1702" y="1133"/>
                    </a:lnTo>
                    <a:lnTo>
                      <a:pt x="1724" y="1170"/>
                    </a:lnTo>
                    <a:lnTo>
                      <a:pt x="1755" y="1170"/>
                    </a:lnTo>
                    <a:lnTo>
                      <a:pt x="1734" y="1227"/>
                    </a:lnTo>
                    <a:lnTo>
                      <a:pt x="1607" y="1260"/>
                    </a:lnTo>
                    <a:lnTo>
                      <a:pt x="1592" y="1280"/>
                    </a:lnTo>
                    <a:lnTo>
                      <a:pt x="1633" y="1391"/>
                    </a:lnTo>
                    <a:lnTo>
                      <a:pt x="1612" y="1391"/>
                    </a:lnTo>
                    <a:lnTo>
                      <a:pt x="1597" y="1423"/>
                    </a:lnTo>
                    <a:lnTo>
                      <a:pt x="1655" y="1470"/>
                    </a:lnTo>
                    <a:lnTo>
                      <a:pt x="1645" y="1565"/>
                    </a:lnTo>
                    <a:lnTo>
                      <a:pt x="1623" y="1633"/>
                    </a:lnTo>
                    <a:lnTo>
                      <a:pt x="1587" y="1649"/>
                    </a:lnTo>
                    <a:lnTo>
                      <a:pt x="1560" y="1676"/>
                    </a:lnTo>
                    <a:lnTo>
                      <a:pt x="1501" y="1691"/>
                    </a:lnTo>
                    <a:lnTo>
                      <a:pt x="1396" y="1649"/>
                    </a:lnTo>
                    <a:lnTo>
                      <a:pt x="1354" y="1644"/>
                    </a:lnTo>
                    <a:lnTo>
                      <a:pt x="1312" y="1691"/>
                    </a:lnTo>
                    <a:lnTo>
                      <a:pt x="1280" y="1691"/>
                    </a:lnTo>
                    <a:lnTo>
                      <a:pt x="1239" y="1676"/>
                    </a:lnTo>
                    <a:lnTo>
                      <a:pt x="1107" y="1686"/>
                    </a:lnTo>
                    <a:lnTo>
                      <a:pt x="1075" y="1660"/>
                    </a:lnTo>
                    <a:lnTo>
                      <a:pt x="742" y="1882"/>
                    </a:lnTo>
                    <a:lnTo>
                      <a:pt x="864" y="1518"/>
                    </a:lnTo>
                    <a:lnTo>
                      <a:pt x="864" y="1486"/>
                    </a:lnTo>
                    <a:lnTo>
                      <a:pt x="806" y="1465"/>
                    </a:lnTo>
                    <a:lnTo>
                      <a:pt x="711" y="1397"/>
                    </a:lnTo>
                    <a:lnTo>
                      <a:pt x="643" y="1270"/>
                    </a:lnTo>
                    <a:lnTo>
                      <a:pt x="605" y="1296"/>
                    </a:lnTo>
                    <a:lnTo>
                      <a:pt x="553" y="1296"/>
                    </a:lnTo>
                    <a:lnTo>
                      <a:pt x="532" y="1270"/>
                    </a:lnTo>
                    <a:lnTo>
                      <a:pt x="468" y="1270"/>
                    </a:lnTo>
                    <a:lnTo>
                      <a:pt x="331" y="1201"/>
                    </a:lnTo>
                    <a:lnTo>
                      <a:pt x="226" y="1212"/>
                    </a:lnTo>
                    <a:lnTo>
                      <a:pt x="137" y="1006"/>
                    </a:lnTo>
                    <a:lnTo>
                      <a:pt x="0" y="917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70" name="Freeform 118"/>
              <p:cNvSpPr>
                <a:spLocks noChangeAspect="1"/>
              </p:cNvSpPr>
              <p:nvPr/>
            </p:nvSpPr>
            <p:spPr bwMode="auto">
              <a:xfrm>
                <a:off x="8662" y="2303"/>
                <a:ext cx="559" cy="254"/>
              </a:xfrm>
              <a:custGeom>
                <a:avLst/>
                <a:gdLst>
                  <a:gd name="T0" fmla="*/ 1507 w 1676"/>
                  <a:gd name="T1" fmla="*/ 180 h 761"/>
                  <a:gd name="T2" fmla="*/ 1655 w 1676"/>
                  <a:gd name="T3" fmla="*/ 389 h 761"/>
                  <a:gd name="T4" fmla="*/ 1676 w 1676"/>
                  <a:gd name="T5" fmla="*/ 421 h 761"/>
                  <a:gd name="T6" fmla="*/ 1674 w 1676"/>
                  <a:gd name="T7" fmla="*/ 425 h 761"/>
                  <a:gd name="T8" fmla="*/ 1372 w 1676"/>
                  <a:gd name="T9" fmla="*/ 453 h 761"/>
                  <a:gd name="T10" fmla="*/ 1378 w 1676"/>
                  <a:gd name="T11" fmla="*/ 457 h 761"/>
                  <a:gd name="T12" fmla="*/ 1322 w 1676"/>
                  <a:gd name="T13" fmla="*/ 645 h 761"/>
                  <a:gd name="T14" fmla="*/ 1294 w 1676"/>
                  <a:gd name="T15" fmla="*/ 645 h 761"/>
                  <a:gd name="T16" fmla="*/ 1101 w 1676"/>
                  <a:gd name="T17" fmla="*/ 531 h 761"/>
                  <a:gd name="T18" fmla="*/ 353 w 1676"/>
                  <a:gd name="T19" fmla="*/ 702 h 761"/>
                  <a:gd name="T20" fmla="*/ 0 w 1676"/>
                  <a:gd name="T21" fmla="*/ 761 h 761"/>
                  <a:gd name="T22" fmla="*/ 84 w 1676"/>
                  <a:gd name="T23" fmla="*/ 558 h 761"/>
                  <a:gd name="T24" fmla="*/ 210 w 1676"/>
                  <a:gd name="T25" fmla="*/ 425 h 761"/>
                  <a:gd name="T26" fmla="*/ 359 w 1676"/>
                  <a:gd name="T27" fmla="*/ 323 h 761"/>
                  <a:gd name="T28" fmla="*/ 431 w 1676"/>
                  <a:gd name="T29" fmla="*/ 325 h 761"/>
                  <a:gd name="T30" fmla="*/ 574 w 1676"/>
                  <a:gd name="T31" fmla="*/ 258 h 761"/>
                  <a:gd name="T32" fmla="*/ 574 w 1676"/>
                  <a:gd name="T33" fmla="*/ 102 h 761"/>
                  <a:gd name="T34" fmla="*/ 556 w 1676"/>
                  <a:gd name="T35" fmla="*/ 72 h 761"/>
                  <a:gd name="T36" fmla="*/ 560 w 1676"/>
                  <a:gd name="T37" fmla="*/ 50 h 761"/>
                  <a:gd name="T38" fmla="*/ 620 w 1676"/>
                  <a:gd name="T39" fmla="*/ 0 h 761"/>
                  <a:gd name="T40" fmla="*/ 688 w 1676"/>
                  <a:gd name="T41" fmla="*/ 8 h 761"/>
                  <a:gd name="T42" fmla="*/ 727 w 1676"/>
                  <a:gd name="T43" fmla="*/ 66 h 761"/>
                  <a:gd name="T44" fmla="*/ 772 w 1676"/>
                  <a:gd name="T45" fmla="*/ 100 h 761"/>
                  <a:gd name="T46" fmla="*/ 845 w 1676"/>
                  <a:gd name="T47" fmla="*/ 112 h 761"/>
                  <a:gd name="T48" fmla="*/ 880 w 1676"/>
                  <a:gd name="T49" fmla="*/ 126 h 761"/>
                  <a:gd name="T50" fmla="*/ 913 w 1676"/>
                  <a:gd name="T51" fmla="*/ 176 h 761"/>
                  <a:gd name="T52" fmla="*/ 942 w 1676"/>
                  <a:gd name="T53" fmla="*/ 203 h 761"/>
                  <a:gd name="T54" fmla="*/ 955 w 1676"/>
                  <a:gd name="T55" fmla="*/ 261 h 761"/>
                  <a:gd name="T56" fmla="*/ 1076 w 1676"/>
                  <a:gd name="T57" fmla="*/ 196 h 761"/>
                  <a:gd name="T58" fmla="*/ 1150 w 1676"/>
                  <a:gd name="T59" fmla="*/ 248 h 761"/>
                  <a:gd name="T60" fmla="*/ 1172 w 1676"/>
                  <a:gd name="T61" fmla="*/ 254 h 761"/>
                  <a:gd name="T62" fmla="*/ 1258 w 1676"/>
                  <a:gd name="T63" fmla="*/ 211 h 761"/>
                  <a:gd name="T64" fmla="*/ 1341 w 1676"/>
                  <a:gd name="T65" fmla="*/ 60 h 761"/>
                  <a:gd name="T66" fmla="*/ 1384 w 1676"/>
                  <a:gd name="T67" fmla="*/ 29 h 761"/>
                  <a:gd name="T68" fmla="*/ 1507 w 1676"/>
                  <a:gd name="T69" fmla="*/ 180 h 7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76" h="761">
                    <a:moveTo>
                      <a:pt x="1507" y="180"/>
                    </a:moveTo>
                    <a:lnTo>
                      <a:pt x="1655" y="389"/>
                    </a:lnTo>
                    <a:lnTo>
                      <a:pt x="1676" y="421"/>
                    </a:lnTo>
                    <a:lnTo>
                      <a:pt x="1674" y="425"/>
                    </a:lnTo>
                    <a:lnTo>
                      <a:pt x="1372" y="453"/>
                    </a:lnTo>
                    <a:lnTo>
                      <a:pt x="1378" y="457"/>
                    </a:lnTo>
                    <a:lnTo>
                      <a:pt x="1322" y="645"/>
                    </a:lnTo>
                    <a:lnTo>
                      <a:pt x="1294" y="645"/>
                    </a:lnTo>
                    <a:lnTo>
                      <a:pt x="1101" y="531"/>
                    </a:lnTo>
                    <a:lnTo>
                      <a:pt x="353" y="702"/>
                    </a:lnTo>
                    <a:lnTo>
                      <a:pt x="0" y="761"/>
                    </a:lnTo>
                    <a:lnTo>
                      <a:pt x="84" y="558"/>
                    </a:lnTo>
                    <a:lnTo>
                      <a:pt x="210" y="425"/>
                    </a:lnTo>
                    <a:lnTo>
                      <a:pt x="359" y="323"/>
                    </a:lnTo>
                    <a:lnTo>
                      <a:pt x="431" y="325"/>
                    </a:lnTo>
                    <a:lnTo>
                      <a:pt x="574" y="258"/>
                    </a:lnTo>
                    <a:lnTo>
                      <a:pt x="574" y="102"/>
                    </a:lnTo>
                    <a:lnTo>
                      <a:pt x="556" y="72"/>
                    </a:lnTo>
                    <a:lnTo>
                      <a:pt x="560" y="50"/>
                    </a:lnTo>
                    <a:lnTo>
                      <a:pt x="620" y="0"/>
                    </a:lnTo>
                    <a:lnTo>
                      <a:pt x="688" y="8"/>
                    </a:lnTo>
                    <a:lnTo>
                      <a:pt x="727" y="66"/>
                    </a:lnTo>
                    <a:lnTo>
                      <a:pt x="772" y="100"/>
                    </a:lnTo>
                    <a:lnTo>
                      <a:pt x="845" y="112"/>
                    </a:lnTo>
                    <a:lnTo>
                      <a:pt x="880" y="126"/>
                    </a:lnTo>
                    <a:lnTo>
                      <a:pt x="913" y="176"/>
                    </a:lnTo>
                    <a:lnTo>
                      <a:pt x="942" y="203"/>
                    </a:lnTo>
                    <a:lnTo>
                      <a:pt x="955" y="261"/>
                    </a:lnTo>
                    <a:lnTo>
                      <a:pt x="1076" y="196"/>
                    </a:lnTo>
                    <a:lnTo>
                      <a:pt x="1150" y="248"/>
                    </a:lnTo>
                    <a:lnTo>
                      <a:pt x="1172" y="254"/>
                    </a:lnTo>
                    <a:lnTo>
                      <a:pt x="1258" y="211"/>
                    </a:lnTo>
                    <a:lnTo>
                      <a:pt x="1341" y="60"/>
                    </a:lnTo>
                    <a:lnTo>
                      <a:pt x="1384" y="29"/>
                    </a:lnTo>
                    <a:lnTo>
                      <a:pt x="1507" y="180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71" name="Freeform 119"/>
              <p:cNvSpPr>
                <a:spLocks noChangeAspect="1"/>
              </p:cNvSpPr>
              <p:nvPr/>
            </p:nvSpPr>
            <p:spPr bwMode="auto">
              <a:xfrm>
                <a:off x="8851" y="2198"/>
                <a:ext cx="273" cy="192"/>
              </a:xfrm>
              <a:custGeom>
                <a:avLst/>
                <a:gdLst>
                  <a:gd name="T0" fmla="*/ 34 w 818"/>
                  <a:gd name="T1" fmla="*/ 91 h 575"/>
                  <a:gd name="T2" fmla="*/ 174 w 818"/>
                  <a:gd name="T3" fmla="*/ 105 h 575"/>
                  <a:gd name="T4" fmla="*/ 246 w 818"/>
                  <a:gd name="T5" fmla="*/ 70 h 575"/>
                  <a:gd name="T6" fmla="*/ 312 w 818"/>
                  <a:gd name="T7" fmla="*/ 93 h 575"/>
                  <a:gd name="T8" fmla="*/ 378 w 818"/>
                  <a:gd name="T9" fmla="*/ 62 h 575"/>
                  <a:gd name="T10" fmla="*/ 401 w 818"/>
                  <a:gd name="T11" fmla="*/ 75 h 575"/>
                  <a:gd name="T12" fmla="*/ 680 w 818"/>
                  <a:gd name="T13" fmla="*/ 68 h 575"/>
                  <a:gd name="T14" fmla="*/ 723 w 818"/>
                  <a:gd name="T15" fmla="*/ 0 h 575"/>
                  <a:gd name="T16" fmla="*/ 738 w 818"/>
                  <a:gd name="T17" fmla="*/ 68 h 575"/>
                  <a:gd name="T18" fmla="*/ 771 w 818"/>
                  <a:gd name="T19" fmla="*/ 128 h 575"/>
                  <a:gd name="T20" fmla="*/ 765 w 818"/>
                  <a:gd name="T21" fmla="*/ 188 h 575"/>
                  <a:gd name="T22" fmla="*/ 818 w 818"/>
                  <a:gd name="T23" fmla="*/ 343 h 575"/>
                  <a:gd name="T24" fmla="*/ 777 w 818"/>
                  <a:gd name="T25" fmla="*/ 376 h 575"/>
                  <a:gd name="T26" fmla="*/ 708 w 818"/>
                  <a:gd name="T27" fmla="*/ 504 h 575"/>
                  <a:gd name="T28" fmla="*/ 690 w 818"/>
                  <a:gd name="T29" fmla="*/ 525 h 575"/>
                  <a:gd name="T30" fmla="*/ 608 w 818"/>
                  <a:gd name="T31" fmla="*/ 570 h 575"/>
                  <a:gd name="T32" fmla="*/ 587 w 818"/>
                  <a:gd name="T33" fmla="*/ 564 h 575"/>
                  <a:gd name="T34" fmla="*/ 512 w 818"/>
                  <a:gd name="T35" fmla="*/ 510 h 575"/>
                  <a:gd name="T36" fmla="*/ 389 w 818"/>
                  <a:gd name="T37" fmla="*/ 575 h 575"/>
                  <a:gd name="T38" fmla="*/ 376 w 818"/>
                  <a:gd name="T39" fmla="*/ 519 h 575"/>
                  <a:gd name="T40" fmla="*/ 341 w 818"/>
                  <a:gd name="T41" fmla="*/ 482 h 575"/>
                  <a:gd name="T42" fmla="*/ 312 w 818"/>
                  <a:gd name="T43" fmla="*/ 442 h 575"/>
                  <a:gd name="T44" fmla="*/ 279 w 818"/>
                  <a:gd name="T45" fmla="*/ 426 h 575"/>
                  <a:gd name="T46" fmla="*/ 204 w 818"/>
                  <a:gd name="T47" fmla="*/ 414 h 575"/>
                  <a:gd name="T48" fmla="*/ 161 w 818"/>
                  <a:gd name="T49" fmla="*/ 384 h 575"/>
                  <a:gd name="T50" fmla="*/ 124 w 818"/>
                  <a:gd name="T51" fmla="*/ 320 h 575"/>
                  <a:gd name="T52" fmla="*/ 54 w 818"/>
                  <a:gd name="T53" fmla="*/ 314 h 575"/>
                  <a:gd name="T54" fmla="*/ 0 w 818"/>
                  <a:gd name="T55" fmla="*/ 318 h 575"/>
                  <a:gd name="T56" fmla="*/ 0 w 818"/>
                  <a:gd name="T57" fmla="*/ 219 h 575"/>
                  <a:gd name="T58" fmla="*/ 46 w 818"/>
                  <a:gd name="T59" fmla="*/ 141 h 575"/>
                  <a:gd name="T60" fmla="*/ 34 w 818"/>
                  <a:gd name="T61" fmla="*/ 91 h 5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818" h="575">
                    <a:moveTo>
                      <a:pt x="34" y="91"/>
                    </a:moveTo>
                    <a:lnTo>
                      <a:pt x="174" y="105"/>
                    </a:lnTo>
                    <a:lnTo>
                      <a:pt x="246" y="70"/>
                    </a:lnTo>
                    <a:lnTo>
                      <a:pt x="312" y="93"/>
                    </a:lnTo>
                    <a:lnTo>
                      <a:pt x="378" y="62"/>
                    </a:lnTo>
                    <a:lnTo>
                      <a:pt x="401" y="75"/>
                    </a:lnTo>
                    <a:lnTo>
                      <a:pt x="680" y="68"/>
                    </a:lnTo>
                    <a:lnTo>
                      <a:pt x="723" y="0"/>
                    </a:lnTo>
                    <a:lnTo>
                      <a:pt x="738" y="68"/>
                    </a:lnTo>
                    <a:lnTo>
                      <a:pt x="771" y="128"/>
                    </a:lnTo>
                    <a:lnTo>
                      <a:pt x="765" y="188"/>
                    </a:lnTo>
                    <a:lnTo>
                      <a:pt x="818" y="343"/>
                    </a:lnTo>
                    <a:lnTo>
                      <a:pt x="777" y="376"/>
                    </a:lnTo>
                    <a:lnTo>
                      <a:pt x="708" y="504"/>
                    </a:lnTo>
                    <a:lnTo>
                      <a:pt x="690" y="525"/>
                    </a:lnTo>
                    <a:lnTo>
                      <a:pt x="608" y="570"/>
                    </a:lnTo>
                    <a:lnTo>
                      <a:pt x="587" y="564"/>
                    </a:lnTo>
                    <a:lnTo>
                      <a:pt x="512" y="510"/>
                    </a:lnTo>
                    <a:lnTo>
                      <a:pt x="389" y="575"/>
                    </a:lnTo>
                    <a:lnTo>
                      <a:pt x="376" y="519"/>
                    </a:lnTo>
                    <a:lnTo>
                      <a:pt x="341" y="482"/>
                    </a:lnTo>
                    <a:lnTo>
                      <a:pt x="312" y="442"/>
                    </a:lnTo>
                    <a:lnTo>
                      <a:pt x="279" y="426"/>
                    </a:lnTo>
                    <a:lnTo>
                      <a:pt x="204" y="414"/>
                    </a:lnTo>
                    <a:lnTo>
                      <a:pt x="161" y="384"/>
                    </a:lnTo>
                    <a:lnTo>
                      <a:pt x="124" y="320"/>
                    </a:lnTo>
                    <a:lnTo>
                      <a:pt x="54" y="314"/>
                    </a:lnTo>
                    <a:lnTo>
                      <a:pt x="0" y="318"/>
                    </a:lnTo>
                    <a:lnTo>
                      <a:pt x="0" y="219"/>
                    </a:lnTo>
                    <a:lnTo>
                      <a:pt x="46" y="141"/>
                    </a:lnTo>
                    <a:lnTo>
                      <a:pt x="34" y="91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72" name="Freeform 120"/>
              <p:cNvSpPr>
                <a:spLocks noChangeAspect="1"/>
              </p:cNvSpPr>
              <p:nvPr/>
            </p:nvSpPr>
            <p:spPr bwMode="auto">
              <a:xfrm>
                <a:off x="9092" y="2005"/>
                <a:ext cx="405" cy="438"/>
              </a:xfrm>
              <a:custGeom>
                <a:avLst/>
                <a:gdLst>
                  <a:gd name="T0" fmla="*/ 0 w 1214"/>
                  <a:gd name="T1" fmla="*/ 579 h 1314"/>
                  <a:gd name="T2" fmla="*/ 15 w 1214"/>
                  <a:gd name="T3" fmla="*/ 655 h 1314"/>
                  <a:gd name="T4" fmla="*/ 48 w 1214"/>
                  <a:gd name="T5" fmla="*/ 711 h 1314"/>
                  <a:gd name="T6" fmla="*/ 42 w 1214"/>
                  <a:gd name="T7" fmla="*/ 776 h 1314"/>
                  <a:gd name="T8" fmla="*/ 97 w 1214"/>
                  <a:gd name="T9" fmla="*/ 926 h 1314"/>
                  <a:gd name="T10" fmla="*/ 214 w 1214"/>
                  <a:gd name="T11" fmla="*/ 1069 h 1314"/>
                  <a:gd name="T12" fmla="*/ 387 w 1214"/>
                  <a:gd name="T13" fmla="*/ 1314 h 1314"/>
                  <a:gd name="T14" fmla="*/ 399 w 1214"/>
                  <a:gd name="T15" fmla="*/ 1212 h 1314"/>
                  <a:gd name="T16" fmla="*/ 372 w 1214"/>
                  <a:gd name="T17" fmla="*/ 1184 h 1314"/>
                  <a:gd name="T18" fmla="*/ 389 w 1214"/>
                  <a:gd name="T19" fmla="*/ 1095 h 1314"/>
                  <a:gd name="T20" fmla="*/ 443 w 1214"/>
                  <a:gd name="T21" fmla="*/ 1097 h 1314"/>
                  <a:gd name="T22" fmla="*/ 614 w 1214"/>
                  <a:gd name="T23" fmla="*/ 862 h 1314"/>
                  <a:gd name="T24" fmla="*/ 688 w 1214"/>
                  <a:gd name="T25" fmla="*/ 778 h 1314"/>
                  <a:gd name="T26" fmla="*/ 764 w 1214"/>
                  <a:gd name="T27" fmla="*/ 558 h 1314"/>
                  <a:gd name="T28" fmla="*/ 862 w 1214"/>
                  <a:gd name="T29" fmla="*/ 430 h 1314"/>
                  <a:gd name="T30" fmla="*/ 1085 w 1214"/>
                  <a:gd name="T31" fmla="*/ 439 h 1314"/>
                  <a:gd name="T32" fmla="*/ 1129 w 1214"/>
                  <a:gd name="T33" fmla="*/ 417 h 1314"/>
                  <a:gd name="T34" fmla="*/ 1129 w 1214"/>
                  <a:gd name="T35" fmla="*/ 387 h 1314"/>
                  <a:gd name="T36" fmla="*/ 1214 w 1214"/>
                  <a:gd name="T37" fmla="*/ 304 h 1314"/>
                  <a:gd name="T38" fmla="*/ 1205 w 1214"/>
                  <a:gd name="T39" fmla="*/ 256 h 1314"/>
                  <a:gd name="T40" fmla="*/ 1147 w 1214"/>
                  <a:gd name="T41" fmla="*/ 250 h 1314"/>
                  <a:gd name="T42" fmla="*/ 1069 w 1214"/>
                  <a:gd name="T43" fmla="*/ 250 h 1314"/>
                  <a:gd name="T44" fmla="*/ 1003 w 1214"/>
                  <a:gd name="T45" fmla="*/ 217 h 1314"/>
                  <a:gd name="T46" fmla="*/ 953 w 1214"/>
                  <a:gd name="T47" fmla="*/ 148 h 1314"/>
                  <a:gd name="T48" fmla="*/ 798 w 1214"/>
                  <a:gd name="T49" fmla="*/ 104 h 1314"/>
                  <a:gd name="T50" fmla="*/ 497 w 1214"/>
                  <a:gd name="T51" fmla="*/ 0 h 1314"/>
                  <a:gd name="T52" fmla="*/ 238 w 1214"/>
                  <a:gd name="T53" fmla="*/ 162 h 1314"/>
                  <a:gd name="T54" fmla="*/ 230 w 1214"/>
                  <a:gd name="T55" fmla="*/ 184 h 1314"/>
                  <a:gd name="T56" fmla="*/ 250 w 1214"/>
                  <a:gd name="T57" fmla="*/ 281 h 1314"/>
                  <a:gd name="T58" fmla="*/ 218 w 1214"/>
                  <a:gd name="T59" fmla="*/ 327 h 1314"/>
                  <a:gd name="T60" fmla="*/ 168 w 1214"/>
                  <a:gd name="T61" fmla="*/ 376 h 1314"/>
                  <a:gd name="T62" fmla="*/ 106 w 1214"/>
                  <a:gd name="T63" fmla="*/ 395 h 1314"/>
                  <a:gd name="T64" fmla="*/ 0 w 1214"/>
                  <a:gd name="T65" fmla="*/ 579 h 13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4" h="1314">
                    <a:moveTo>
                      <a:pt x="0" y="579"/>
                    </a:moveTo>
                    <a:lnTo>
                      <a:pt x="15" y="655"/>
                    </a:lnTo>
                    <a:lnTo>
                      <a:pt x="48" y="711"/>
                    </a:lnTo>
                    <a:lnTo>
                      <a:pt x="42" y="776"/>
                    </a:lnTo>
                    <a:lnTo>
                      <a:pt x="97" y="926"/>
                    </a:lnTo>
                    <a:lnTo>
                      <a:pt x="214" y="1069"/>
                    </a:lnTo>
                    <a:lnTo>
                      <a:pt x="387" y="1314"/>
                    </a:lnTo>
                    <a:lnTo>
                      <a:pt x="399" y="1212"/>
                    </a:lnTo>
                    <a:lnTo>
                      <a:pt x="372" y="1184"/>
                    </a:lnTo>
                    <a:lnTo>
                      <a:pt x="389" y="1095"/>
                    </a:lnTo>
                    <a:lnTo>
                      <a:pt x="443" y="1097"/>
                    </a:lnTo>
                    <a:lnTo>
                      <a:pt x="614" y="862"/>
                    </a:lnTo>
                    <a:lnTo>
                      <a:pt x="688" y="778"/>
                    </a:lnTo>
                    <a:lnTo>
                      <a:pt x="764" y="558"/>
                    </a:lnTo>
                    <a:lnTo>
                      <a:pt x="862" y="430"/>
                    </a:lnTo>
                    <a:lnTo>
                      <a:pt x="1085" y="439"/>
                    </a:lnTo>
                    <a:lnTo>
                      <a:pt x="1129" y="417"/>
                    </a:lnTo>
                    <a:lnTo>
                      <a:pt x="1129" y="387"/>
                    </a:lnTo>
                    <a:lnTo>
                      <a:pt x="1214" y="304"/>
                    </a:lnTo>
                    <a:lnTo>
                      <a:pt x="1205" y="256"/>
                    </a:lnTo>
                    <a:lnTo>
                      <a:pt x="1147" y="250"/>
                    </a:lnTo>
                    <a:lnTo>
                      <a:pt x="1069" y="250"/>
                    </a:lnTo>
                    <a:lnTo>
                      <a:pt x="1003" y="217"/>
                    </a:lnTo>
                    <a:lnTo>
                      <a:pt x="953" y="148"/>
                    </a:lnTo>
                    <a:lnTo>
                      <a:pt x="798" y="104"/>
                    </a:lnTo>
                    <a:lnTo>
                      <a:pt x="497" y="0"/>
                    </a:lnTo>
                    <a:lnTo>
                      <a:pt x="238" y="162"/>
                    </a:lnTo>
                    <a:lnTo>
                      <a:pt x="230" y="184"/>
                    </a:lnTo>
                    <a:lnTo>
                      <a:pt x="250" y="281"/>
                    </a:lnTo>
                    <a:lnTo>
                      <a:pt x="218" y="327"/>
                    </a:lnTo>
                    <a:lnTo>
                      <a:pt x="168" y="376"/>
                    </a:lnTo>
                    <a:lnTo>
                      <a:pt x="106" y="395"/>
                    </a:lnTo>
                    <a:lnTo>
                      <a:pt x="0" y="579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73" name="Freeform 121"/>
              <p:cNvSpPr>
                <a:spLocks noChangeAspect="1"/>
              </p:cNvSpPr>
              <p:nvPr/>
            </p:nvSpPr>
            <p:spPr bwMode="auto">
              <a:xfrm>
                <a:off x="8791" y="2958"/>
                <a:ext cx="426" cy="394"/>
              </a:xfrm>
              <a:custGeom>
                <a:avLst/>
                <a:gdLst>
                  <a:gd name="T0" fmla="*/ 58 w 1277"/>
                  <a:gd name="T1" fmla="*/ 236 h 1182"/>
                  <a:gd name="T2" fmla="*/ 123 w 1277"/>
                  <a:gd name="T3" fmla="*/ 257 h 1182"/>
                  <a:gd name="T4" fmla="*/ 212 w 1277"/>
                  <a:gd name="T5" fmla="*/ 312 h 1182"/>
                  <a:gd name="T6" fmla="*/ 242 w 1277"/>
                  <a:gd name="T7" fmla="*/ 312 h 1182"/>
                  <a:gd name="T8" fmla="*/ 287 w 1277"/>
                  <a:gd name="T9" fmla="*/ 257 h 1182"/>
                  <a:gd name="T10" fmla="*/ 389 w 1277"/>
                  <a:gd name="T11" fmla="*/ 272 h 1182"/>
                  <a:gd name="T12" fmla="*/ 454 w 1277"/>
                  <a:gd name="T13" fmla="*/ 312 h 1182"/>
                  <a:gd name="T14" fmla="*/ 532 w 1277"/>
                  <a:gd name="T15" fmla="*/ 312 h 1182"/>
                  <a:gd name="T16" fmla="*/ 543 w 1277"/>
                  <a:gd name="T17" fmla="*/ 274 h 1182"/>
                  <a:gd name="T18" fmla="*/ 581 w 1277"/>
                  <a:gd name="T19" fmla="*/ 261 h 1182"/>
                  <a:gd name="T20" fmla="*/ 657 w 1277"/>
                  <a:gd name="T21" fmla="*/ 294 h 1182"/>
                  <a:gd name="T22" fmla="*/ 674 w 1277"/>
                  <a:gd name="T23" fmla="*/ 225 h 1182"/>
                  <a:gd name="T24" fmla="*/ 795 w 1277"/>
                  <a:gd name="T25" fmla="*/ 225 h 1182"/>
                  <a:gd name="T26" fmla="*/ 802 w 1277"/>
                  <a:gd name="T27" fmla="*/ 238 h 1182"/>
                  <a:gd name="T28" fmla="*/ 1277 w 1277"/>
                  <a:gd name="T29" fmla="*/ 0 h 1182"/>
                  <a:gd name="T30" fmla="*/ 1250 w 1277"/>
                  <a:gd name="T31" fmla="*/ 132 h 1182"/>
                  <a:gd name="T32" fmla="*/ 1208 w 1277"/>
                  <a:gd name="T33" fmla="*/ 134 h 1182"/>
                  <a:gd name="T34" fmla="*/ 1076 w 1277"/>
                  <a:gd name="T35" fmla="*/ 372 h 1182"/>
                  <a:gd name="T36" fmla="*/ 1045 w 1277"/>
                  <a:gd name="T37" fmla="*/ 411 h 1182"/>
                  <a:gd name="T38" fmla="*/ 1043 w 1277"/>
                  <a:gd name="T39" fmla="*/ 439 h 1182"/>
                  <a:gd name="T40" fmla="*/ 1074 w 1277"/>
                  <a:gd name="T41" fmla="*/ 493 h 1182"/>
                  <a:gd name="T42" fmla="*/ 1085 w 1277"/>
                  <a:gd name="T43" fmla="*/ 526 h 1182"/>
                  <a:gd name="T44" fmla="*/ 1029 w 1277"/>
                  <a:gd name="T45" fmla="*/ 575 h 1182"/>
                  <a:gd name="T46" fmla="*/ 1018 w 1277"/>
                  <a:gd name="T47" fmla="*/ 593 h 1182"/>
                  <a:gd name="T48" fmla="*/ 1043 w 1277"/>
                  <a:gd name="T49" fmla="*/ 653 h 1182"/>
                  <a:gd name="T50" fmla="*/ 991 w 1277"/>
                  <a:gd name="T51" fmla="*/ 703 h 1182"/>
                  <a:gd name="T52" fmla="*/ 1011 w 1277"/>
                  <a:gd name="T53" fmla="*/ 727 h 1182"/>
                  <a:gd name="T54" fmla="*/ 1022 w 1277"/>
                  <a:gd name="T55" fmla="*/ 768 h 1182"/>
                  <a:gd name="T56" fmla="*/ 960 w 1277"/>
                  <a:gd name="T57" fmla="*/ 806 h 1182"/>
                  <a:gd name="T58" fmla="*/ 941 w 1277"/>
                  <a:gd name="T59" fmla="*/ 853 h 1182"/>
                  <a:gd name="T60" fmla="*/ 970 w 1277"/>
                  <a:gd name="T61" fmla="*/ 908 h 1182"/>
                  <a:gd name="T62" fmla="*/ 1047 w 1277"/>
                  <a:gd name="T63" fmla="*/ 910 h 1182"/>
                  <a:gd name="T64" fmla="*/ 1050 w 1277"/>
                  <a:gd name="T65" fmla="*/ 933 h 1182"/>
                  <a:gd name="T66" fmla="*/ 1012 w 1277"/>
                  <a:gd name="T67" fmla="*/ 974 h 1182"/>
                  <a:gd name="T68" fmla="*/ 1059 w 1277"/>
                  <a:gd name="T69" fmla="*/ 1048 h 1182"/>
                  <a:gd name="T70" fmla="*/ 1047 w 1277"/>
                  <a:gd name="T71" fmla="*/ 1085 h 1182"/>
                  <a:gd name="T72" fmla="*/ 989 w 1277"/>
                  <a:gd name="T73" fmla="*/ 1042 h 1182"/>
                  <a:gd name="T74" fmla="*/ 989 w 1277"/>
                  <a:gd name="T75" fmla="*/ 1031 h 1182"/>
                  <a:gd name="T76" fmla="*/ 977 w 1277"/>
                  <a:gd name="T77" fmla="*/ 987 h 1182"/>
                  <a:gd name="T78" fmla="*/ 940 w 1277"/>
                  <a:gd name="T79" fmla="*/ 973 h 1182"/>
                  <a:gd name="T80" fmla="*/ 907 w 1277"/>
                  <a:gd name="T81" fmla="*/ 940 h 1182"/>
                  <a:gd name="T82" fmla="*/ 888 w 1277"/>
                  <a:gd name="T83" fmla="*/ 884 h 1182"/>
                  <a:gd name="T84" fmla="*/ 869 w 1277"/>
                  <a:gd name="T85" fmla="*/ 854 h 1182"/>
                  <a:gd name="T86" fmla="*/ 822 w 1277"/>
                  <a:gd name="T87" fmla="*/ 835 h 1182"/>
                  <a:gd name="T88" fmla="*/ 795 w 1277"/>
                  <a:gd name="T89" fmla="*/ 796 h 1182"/>
                  <a:gd name="T90" fmla="*/ 630 w 1277"/>
                  <a:gd name="T91" fmla="*/ 1007 h 1182"/>
                  <a:gd name="T92" fmla="*/ 521 w 1277"/>
                  <a:gd name="T93" fmla="*/ 1089 h 1182"/>
                  <a:gd name="T94" fmla="*/ 482 w 1277"/>
                  <a:gd name="T95" fmla="*/ 1073 h 1182"/>
                  <a:gd name="T96" fmla="*/ 322 w 1277"/>
                  <a:gd name="T97" fmla="*/ 1182 h 1182"/>
                  <a:gd name="T98" fmla="*/ 101 w 1277"/>
                  <a:gd name="T99" fmla="*/ 1176 h 1182"/>
                  <a:gd name="T100" fmla="*/ 71 w 1277"/>
                  <a:gd name="T101" fmla="*/ 1126 h 1182"/>
                  <a:gd name="T102" fmla="*/ 63 w 1277"/>
                  <a:gd name="T103" fmla="*/ 1035 h 1182"/>
                  <a:gd name="T104" fmla="*/ 33 w 1277"/>
                  <a:gd name="T105" fmla="*/ 967 h 1182"/>
                  <a:gd name="T106" fmla="*/ 21 w 1277"/>
                  <a:gd name="T107" fmla="*/ 913 h 1182"/>
                  <a:gd name="T108" fmla="*/ 20 w 1277"/>
                  <a:gd name="T109" fmla="*/ 885 h 1182"/>
                  <a:gd name="T110" fmla="*/ 36 w 1277"/>
                  <a:gd name="T111" fmla="*/ 852 h 1182"/>
                  <a:gd name="T112" fmla="*/ 69 w 1277"/>
                  <a:gd name="T113" fmla="*/ 834 h 1182"/>
                  <a:gd name="T114" fmla="*/ 106 w 1277"/>
                  <a:gd name="T115" fmla="*/ 763 h 1182"/>
                  <a:gd name="T116" fmla="*/ 108 w 1277"/>
                  <a:gd name="T117" fmla="*/ 667 h 1182"/>
                  <a:gd name="T118" fmla="*/ 0 w 1277"/>
                  <a:gd name="T119" fmla="*/ 477 h 1182"/>
                  <a:gd name="T120" fmla="*/ 7 w 1277"/>
                  <a:gd name="T121" fmla="*/ 341 h 1182"/>
                  <a:gd name="T122" fmla="*/ 58 w 1277"/>
                  <a:gd name="T123" fmla="*/ 236 h 1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77" h="1182">
                    <a:moveTo>
                      <a:pt x="58" y="236"/>
                    </a:moveTo>
                    <a:lnTo>
                      <a:pt x="123" y="257"/>
                    </a:lnTo>
                    <a:lnTo>
                      <a:pt x="212" y="312"/>
                    </a:lnTo>
                    <a:lnTo>
                      <a:pt x="242" y="312"/>
                    </a:lnTo>
                    <a:lnTo>
                      <a:pt x="287" y="257"/>
                    </a:lnTo>
                    <a:lnTo>
                      <a:pt x="389" y="272"/>
                    </a:lnTo>
                    <a:lnTo>
                      <a:pt x="454" y="312"/>
                    </a:lnTo>
                    <a:lnTo>
                      <a:pt x="532" y="312"/>
                    </a:lnTo>
                    <a:lnTo>
                      <a:pt x="543" y="274"/>
                    </a:lnTo>
                    <a:lnTo>
                      <a:pt x="581" y="261"/>
                    </a:lnTo>
                    <a:lnTo>
                      <a:pt x="657" y="294"/>
                    </a:lnTo>
                    <a:lnTo>
                      <a:pt x="674" y="225"/>
                    </a:lnTo>
                    <a:lnTo>
                      <a:pt x="795" y="225"/>
                    </a:lnTo>
                    <a:lnTo>
                      <a:pt x="802" y="238"/>
                    </a:lnTo>
                    <a:lnTo>
                      <a:pt x="1277" y="0"/>
                    </a:lnTo>
                    <a:lnTo>
                      <a:pt x="1250" y="132"/>
                    </a:lnTo>
                    <a:lnTo>
                      <a:pt x="1208" y="134"/>
                    </a:lnTo>
                    <a:lnTo>
                      <a:pt x="1076" y="372"/>
                    </a:lnTo>
                    <a:lnTo>
                      <a:pt x="1045" y="411"/>
                    </a:lnTo>
                    <a:lnTo>
                      <a:pt x="1043" y="439"/>
                    </a:lnTo>
                    <a:lnTo>
                      <a:pt x="1074" y="493"/>
                    </a:lnTo>
                    <a:lnTo>
                      <a:pt x="1085" y="526"/>
                    </a:lnTo>
                    <a:lnTo>
                      <a:pt x="1029" y="575"/>
                    </a:lnTo>
                    <a:lnTo>
                      <a:pt x="1018" y="593"/>
                    </a:lnTo>
                    <a:lnTo>
                      <a:pt x="1043" y="653"/>
                    </a:lnTo>
                    <a:lnTo>
                      <a:pt x="991" y="703"/>
                    </a:lnTo>
                    <a:lnTo>
                      <a:pt x="1011" y="727"/>
                    </a:lnTo>
                    <a:lnTo>
                      <a:pt x="1022" y="768"/>
                    </a:lnTo>
                    <a:lnTo>
                      <a:pt x="960" y="806"/>
                    </a:lnTo>
                    <a:lnTo>
                      <a:pt x="941" y="853"/>
                    </a:lnTo>
                    <a:lnTo>
                      <a:pt x="970" y="908"/>
                    </a:lnTo>
                    <a:lnTo>
                      <a:pt x="1047" y="910"/>
                    </a:lnTo>
                    <a:lnTo>
                      <a:pt x="1050" y="933"/>
                    </a:lnTo>
                    <a:lnTo>
                      <a:pt x="1012" y="974"/>
                    </a:lnTo>
                    <a:lnTo>
                      <a:pt x="1059" y="1048"/>
                    </a:lnTo>
                    <a:lnTo>
                      <a:pt x="1047" y="1085"/>
                    </a:lnTo>
                    <a:lnTo>
                      <a:pt x="989" y="1042"/>
                    </a:lnTo>
                    <a:lnTo>
                      <a:pt x="989" y="1031"/>
                    </a:lnTo>
                    <a:lnTo>
                      <a:pt x="977" y="987"/>
                    </a:lnTo>
                    <a:lnTo>
                      <a:pt x="940" y="973"/>
                    </a:lnTo>
                    <a:lnTo>
                      <a:pt x="907" y="940"/>
                    </a:lnTo>
                    <a:lnTo>
                      <a:pt x="888" y="884"/>
                    </a:lnTo>
                    <a:lnTo>
                      <a:pt x="869" y="854"/>
                    </a:lnTo>
                    <a:lnTo>
                      <a:pt x="822" y="835"/>
                    </a:lnTo>
                    <a:lnTo>
                      <a:pt x="795" y="796"/>
                    </a:lnTo>
                    <a:lnTo>
                      <a:pt x="630" y="1007"/>
                    </a:lnTo>
                    <a:lnTo>
                      <a:pt x="521" y="1089"/>
                    </a:lnTo>
                    <a:lnTo>
                      <a:pt x="482" y="1073"/>
                    </a:lnTo>
                    <a:lnTo>
                      <a:pt x="322" y="1182"/>
                    </a:lnTo>
                    <a:lnTo>
                      <a:pt x="101" y="1176"/>
                    </a:lnTo>
                    <a:lnTo>
                      <a:pt x="71" y="1126"/>
                    </a:lnTo>
                    <a:lnTo>
                      <a:pt x="63" y="1035"/>
                    </a:lnTo>
                    <a:lnTo>
                      <a:pt x="33" y="967"/>
                    </a:lnTo>
                    <a:lnTo>
                      <a:pt x="21" y="913"/>
                    </a:lnTo>
                    <a:lnTo>
                      <a:pt x="20" y="885"/>
                    </a:lnTo>
                    <a:lnTo>
                      <a:pt x="36" y="852"/>
                    </a:lnTo>
                    <a:lnTo>
                      <a:pt x="69" y="834"/>
                    </a:lnTo>
                    <a:lnTo>
                      <a:pt x="106" y="763"/>
                    </a:lnTo>
                    <a:lnTo>
                      <a:pt x="108" y="667"/>
                    </a:lnTo>
                    <a:lnTo>
                      <a:pt x="0" y="477"/>
                    </a:lnTo>
                    <a:lnTo>
                      <a:pt x="7" y="341"/>
                    </a:lnTo>
                    <a:lnTo>
                      <a:pt x="58" y="236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74" name="Freeform 122"/>
              <p:cNvSpPr>
                <a:spLocks noChangeAspect="1"/>
              </p:cNvSpPr>
              <p:nvPr/>
            </p:nvSpPr>
            <p:spPr bwMode="auto">
              <a:xfrm>
                <a:off x="9766" y="3138"/>
                <a:ext cx="669" cy="575"/>
              </a:xfrm>
              <a:custGeom>
                <a:avLst/>
                <a:gdLst>
                  <a:gd name="T0" fmla="*/ 121 w 2006"/>
                  <a:gd name="T1" fmla="*/ 456 h 1725"/>
                  <a:gd name="T2" fmla="*/ 0 w 2006"/>
                  <a:gd name="T3" fmla="*/ 322 h 1725"/>
                  <a:gd name="T4" fmla="*/ 97 w 2006"/>
                  <a:gd name="T5" fmla="*/ 232 h 1725"/>
                  <a:gd name="T6" fmla="*/ 167 w 2006"/>
                  <a:gd name="T7" fmla="*/ 191 h 1725"/>
                  <a:gd name="T8" fmla="*/ 269 w 2006"/>
                  <a:gd name="T9" fmla="*/ 209 h 1725"/>
                  <a:gd name="T10" fmla="*/ 301 w 2006"/>
                  <a:gd name="T11" fmla="*/ 219 h 1725"/>
                  <a:gd name="T12" fmla="*/ 390 w 2006"/>
                  <a:gd name="T13" fmla="*/ 172 h 1725"/>
                  <a:gd name="T14" fmla="*/ 476 w 2006"/>
                  <a:gd name="T15" fmla="*/ 241 h 1725"/>
                  <a:gd name="T16" fmla="*/ 549 w 2006"/>
                  <a:gd name="T17" fmla="*/ 191 h 1725"/>
                  <a:gd name="T18" fmla="*/ 654 w 2006"/>
                  <a:gd name="T19" fmla="*/ 180 h 1725"/>
                  <a:gd name="T20" fmla="*/ 730 w 2006"/>
                  <a:gd name="T21" fmla="*/ 12 h 1725"/>
                  <a:gd name="T22" fmla="*/ 913 w 2006"/>
                  <a:gd name="T23" fmla="*/ 71 h 1725"/>
                  <a:gd name="T24" fmla="*/ 974 w 2006"/>
                  <a:gd name="T25" fmla="*/ 36 h 1725"/>
                  <a:gd name="T26" fmla="*/ 991 w 2006"/>
                  <a:gd name="T27" fmla="*/ 90 h 1725"/>
                  <a:gd name="T28" fmla="*/ 1168 w 2006"/>
                  <a:gd name="T29" fmla="*/ 142 h 1725"/>
                  <a:gd name="T30" fmla="*/ 1291 w 2006"/>
                  <a:gd name="T31" fmla="*/ 135 h 1725"/>
                  <a:gd name="T32" fmla="*/ 1364 w 2006"/>
                  <a:gd name="T33" fmla="*/ 213 h 1725"/>
                  <a:gd name="T34" fmla="*/ 1471 w 2006"/>
                  <a:gd name="T35" fmla="*/ 176 h 1725"/>
                  <a:gd name="T36" fmla="*/ 1579 w 2006"/>
                  <a:gd name="T37" fmla="*/ 127 h 1725"/>
                  <a:gd name="T38" fmla="*/ 1633 w 2006"/>
                  <a:gd name="T39" fmla="*/ 159 h 1725"/>
                  <a:gd name="T40" fmla="*/ 1684 w 2006"/>
                  <a:gd name="T41" fmla="*/ 144 h 1725"/>
                  <a:gd name="T42" fmla="*/ 1786 w 2006"/>
                  <a:gd name="T43" fmla="*/ 191 h 1725"/>
                  <a:gd name="T44" fmla="*/ 1864 w 2006"/>
                  <a:gd name="T45" fmla="*/ 152 h 1725"/>
                  <a:gd name="T46" fmla="*/ 1853 w 2006"/>
                  <a:gd name="T47" fmla="*/ 207 h 1725"/>
                  <a:gd name="T48" fmla="*/ 2006 w 2006"/>
                  <a:gd name="T49" fmla="*/ 278 h 1725"/>
                  <a:gd name="T50" fmla="*/ 1903 w 2006"/>
                  <a:gd name="T51" fmla="*/ 376 h 1725"/>
                  <a:gd name="T52" fmla="*/ 1803 w 2006"/>
                  <a:gd name="T53" fmla="*/ 510 h 1725"/>
                  <a:gd name="T54" fmla="*/ 1629 w 2006"/>
                  <a:gd name="T55" fmla="*/ 887 h 1725"/>
                  <a:gd name="T56" fmla="*/ 1640 w 2006"/>
                  <a:gd name="T57" fmla="*/ 1118 h 1725"/>
                  <a:gd name="T58" fmla="*/ 1590 w 2006"/>
                  <a:gd name="T59" fmla="*/ 1258 h 1725"/>
                  <a:gd name="T60" fmla="*/ 1479 w 2006"/>
                  <a:gd name="T61" fmla="*/ 1339 h 1725"/>
                  <a:gd name="T62" fmla="*/ 1301 w 2006"/>
                  <a:gd name="T63" fmla="*/ 1266 h 1725"/>
                  <a:gd name="T64" fmla="*/ 1183 w 2006"/>
                  <a:gd name="T65" fmla="*/ 1439 h 1725"/>
                  <a:gd name="T66" fmla="*/ 1080 w 2006"/>
                  <a:gd name="T67" fmla="*/ 1404 h 1725"/>
                  <a:gd name="T68" fmla="*/ 1006 w 2006"/>
                  <a:gd name="T69" fmla="*/ 1433 h 1725"/>
                  <a:gd name="T70" fmla="*/ 1062 w 2006"/>
                  <a:gd name="T71" fmla="*/ 1320 h 1725"/>
                  <a:gd name="T72" fmla="*/ 919 w 2006"/>
                  <a:gd name="T73" fmla="*/ 1415 h 1725"/>
                  <a:gd name="T74" fmla="*/ 799 w 2006"/>
                  <a:gd name="T75" fmla="*/ 1419 h 1725"/>
                  <a:gd name="T76" fmla="*/ 741 w 2006"/>
                  <a:gd name="T77" fmla="*/ 1516 h 1725"/>
                  <a:gd name="T78" fmla="*/ 447 w 2006"/>
                  <a:gd name="T79" fmla="*/ 1644 h 1725"/>
                  <a:gd name="T80" fmla="*/ 290 w 2006"/>
                  <a:gd name="T81" fmla="*/ 1705 h 1725"/>
                  <a:gd name="T82" fmla="*/ 312 w 2006"/>
                  <a:gd name="T83" fmla="*/ 1636 h 1725"/>
                  <a:gd name="T84" fmla="*/ 459 w 2006"/>
                  <a:gd name="T85" fmla="*/ 1559 h 1725"/>
                  <a:gd name="T86" fmla="*/ 519 w 2006"/>
                  <a:gd name="T87" fmla="*/ 1499 h 1725"/>
                  <a:gd name="T88" fmla="*/ 670 w 2006"/>
                  <a:gd name="T89" fmla="*/ 1327 h 1725"/>
                  <a:gd name="T90" fmla="*/ 700 w 2006"/>
                  <a:gd name="T91" fmla="*/ 1170 h 1725"/>
                  <a:gd name="T92" fmla="*/ 566 w 2006"/>
                  <a:gd name="T93" fmla="*/ 1092 h 1725"/>
                  <a:gd name="T94" fmla="*/ 571 w 2006"/>
                  <a:gd name="T95" fmla="*/ 1009 h 1725"/>
                  <a:gd name="T96" fmla="*/ 321 w 2006"/>
                  <a:gd name="T97" fmla="*/ 965 h 1725"/>
                  <a:gd name="T98" fmla="*/ 314 w 2006"/>
                  <a:gd name="T99" fmla="*/ 796 h 1725"/>
                  <a:gd name="T100" fmla="*/ 205 w 2006"/>
                  <a:gd name="T101" fmla="*/ 790 h 1725"/>
                  <a:gd name="T102" fmla="*/ 131 w 2006"/>
                  <a:gd name="T103" fmla="*/ 648 h 17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006" h="1725">
                    <a:moveTo>
                      <a:pt x="151" y="614"/>
                    </a:moveTo>
                    <a:lnTo>
                      <a:pt x="121" y="456"/>
                    </a:lnTo>
                    <a:lnTo>
                      <a:pt x="52" y="443"/>
                    </a:lnTo>
                    <a:lnTo>
                      <a:pt x="0" y="322"/>
                    </a:lnTo>
                    <a:lnTo>
                      <a:pt x="46" y="247"/>
                    </a:lnTo>
                    <a:lnTo>
                      <a:pt x="97" y="232"/>
                    </a:lnTo>
                    <a:lnTo>
                      <a:pt x="114" y="193"/>
                    </a:lnTo>
                    <a:lnTo>
                      <a:pt x="167" y="191"/>
                    </a:lnTo>
                    <a:lnTo>
                      <a:pt x="185" y="213"/>
                    </a:lnTo>
                    <a:lnTo>
                      <a:pt x="269" y="209"/>
                    </a:lnTo>
                    <a:lnTo>
                      <a:pt x="282" y="165"/>
                    </a:lnTo>
                    <a:lnTo>
                      <a:pt x="301" y="219"/>
                    </a:lnTo>
                    <a:lnTo>
                      <a:pt x="368" y="226"/>
                    </a:lnTo>
                    <a:lnTo>
                      <a:pt x="390" y="172"/>
                    </a:lnTo>
                    <a:lnTo>
                      <a:pt x="403" y="228"/>
                    </a:lnTo>
                    <a:lnTo>
                      <a:pt x="476" y="241"/>
                    </a:lnTo>
                    <a:lnTo>
                      <a:pt x="500" y="189"/>
                    </a:lnTo>
                    <a:lnTo>
                      <a:pt x="549" y="191"/>
                    </a:lnTo>
                    <a:lnTo>
                      <a:pt x="562" y="226"/>
                    </a:lnTo>
                    <a:lnTo>
                      <a:pt x="654" y="180"/>
                    </a:lnTo>
                    <a:lnTo>
                      <a:pt x="656" y="124"/>
                    </a:lnTo>
                    <a:lnTo>
                      <a:pt x="730" y="12"/>
                    </a:lnTo>
                    <a:lnTo>
                      <a:pt x="763" y="0"/>
                    </a:lnTo>
                    <a:lnTo>
                      <a:pt x="913" y="71"/>
                    </a:lnTo>
                    <a:lnTo>
                      <a:pt x="955" y="38"/>
                    </a:lnTo>
                    <a:lnTo>
                      <a:pt x="974" y="36"/>
                    </a:lnTo>
                    <a:lnTo>
                      <a:pt x="991" y="46"/>
                    </a:lnTo>
                    <a:lnTo>
                      <a:pt x="991" y="90"/>
                    </a:lnTo>
                    <a:lnTo>
                      <a:pt x="1153" y="105"/>
                    </a:lnTo>
                    <a:lnTo>
                      <a:pt x="1168" y="142"/>
                    </a:lnTo>
                    <a:lnTo>
                      <a:pt x="1232" y="155"/>
                    </a:lnTo>
                    <a:lnTo>
                      <a:pt x="1291" y="135"/>
                    </a:lnTo>
                    <a:lnTo>
                      <a:pt x="1364" y="135"/>
                    </a:lnTo>
                    <a:lnTo>
                      <a:pt x="1364" y="213"/>
                    </a:lnTo>
                    <a:lnTo>
                      <a:pt x="1446" y="165"/>
                    </a:lnTo>
                    <a:lnTo>
                      <a:pt x="1471" y="176"/>
                    </a:lnTo>
                    <a:lnTo>
                      <a:pt x="1504" y="129"/>
                    </a:lnTo>
                    <a:lnTo>
                      <a:pt x="1579" y="127"/>
                    </a:lnTo>
                    <a:lnTo>
                      <a:pt x="1613" y="152"/>
                    </a:lnTo>
                    <a:lnTo>
                      <a:pt x="1633" y="159"/>
                    </a:lnTo>
                    <a:lnTo>
                      <a:pt x="1648" y="138"/>
                    </a:lnTo>
                    <a:lnTo>
                      <a:pt x="1684" y="144"/>
                    </a:lnTo>
                    <a:lnTo>
                      <a:pt x="1758" y="189"/>
                    </a:lnTo>
                    <a:lnTo>
                      <a:pt x="1786" y="191"/>
                    </a:lnTo>
                    <a:lnTo>
                      <a:pt x="1818" y="146"/>
                    </a:lnTo>
                    <a:lnTo>
                      <a:pt x="1864" y="152"/>
                    </a:lnTo>
                    <a:lnTo>
                      <a:pt x="1864" y="193"/>
                    </a:lnTo>
                    <a:lnTo>
                      <a:pt x="1853" y="207"/>
                    </a:lnTo>
                    <a:lnTo>
                      <a:pt x="1864" y="238"/>
                    </a:lnTo>
                    <a:lnTo>
                      <a:pt x="2006" y="278"/>
                    </a:lnTo>
                    <a:lnTo>
                      <a:pt x="1934" y="370"/>
                    </a:lnTo>
                    <a:lnTo>
                      <a:pt x="1903" y="376"/>
                    </a:lnTo>
                    <a:lnTo>
                      <a:pt x="1889" y="435"/>
                    </a:lnTo>
                    <a:lnTo>
                      <a:pt x="1803" y="510"/>
                    </a:lnTo>
                    <a:lnTo>
                      <a:pt x="1640" y="850"/>
                    </a:lnTo>
                    <a:lnTo>
                      <a:pt x="1629" y="887"/>
                    </a:lnTo>
                    <a:lnTo>
                      <a:pt x="1657" y="917"/>
                    </a:lnTo>
                    <a:lnTo>
                      <a:pt x="1640" y="1118"/>
                    </a:lnTo>
                    <a:lnTo>
                      <a:pt x="1619" y="1139"/>
                    </a:lnTo>
                    <a:lnTo>
                      <a:pt x="1590" y="1258"/>
                    </a:lnTo>
                    <a:lnTo>
                      <a:pt x="1502" y="1295"/>
                    </a:lnTo>
                    <a:lnTo>
                      <a:pt x="1479" y="1339"/>
                    </a:lnTo>
                    <a:lnTo>
                      <a:pt x="1342" y="1266"/>
                    </a:lnTo>
                    <a:lnTo>
                      <a:pt x="1301" y="1266"/>
                    </a:lnTo>
                    <a:lnTo>
                      <a:pt x="1235" y="1430"/>
                    </a:lnTo>
                    <a:lnTo>
                      <a:pt x="1183" y="1439"/>
                    </a:lnTo>
                    <a:lnTo>
                      <a:pt x="1147" y="1395"/>
                    </a:lnTo>
                    <a:lnTo>
                      <a:pt x="1080" y="1404"/>
                    </a:lnTo>
                    <a:lnTo>
                      <a:pt x="1064" y="1430"/>
                    </a:lnTo>
                    <a:lnTo>
                      <a:pt x="1006" y="1433"/>
                    </a:lnTo>
                    <a:lnTo>
                      <a:pt x="1003" y="1396"/>
                    </a:lnTo>
                    <a:lnTo>
                      <a:pt x="1062" y="1320"/>
                    </a:lnTo>
                    <a:lnTo>
                      <a:pt x="986" y="1389"/>
                    </a:lnTo>
                    <a:lnTo>
                      <a:pt x="919" y="1415"/>
                    </a:lnTo>
                    <a:lnTo>
                      <a:pt x="875" y="1450"/>
                    </a:lnTo>
                    <a:lnTo>
                      <a:pt x="799" y="1419"/>
                    </a:lnTo>
                    <a:lnTo>
                      <a:pt x="730" y="1467"/>
                    </a:lnTo>
                    <a:lnTo>
                      <a:pt x="741" y="1516"/>
                    </a:lnTo>
                    <a:lnTo>
                      <a:pt x="537" y="1725"/>
                    </a:lnTo>
                    <a:lnTo>
                      <a:pt x="447" y="1644"/>
                    </a:lnTo>
                    <a:lnTo>
                      <a:pt x="340" y="1719"/>
                    </a:lnTo>
                    <a:lnTo>
                      <a:pt x="290" y="1705"/>
                    </a:lnTo>
                    <a:lnTo>
                      <a:pt x="282" y="1665"/>
                    </a:lnTo>
                    <a:lnTo>
                      <a:pt x="312" y="1636"/>
                    </a:lnTo>
                    <a:lnTo>
                      <a:pt x="388" y="1630"/>
                    </a:lnTo>
                    <a:lnTo>
                      <a:pt x="459" y="1559"/>
                    </a:lnTo>
                    <a:lnTo>
                      <a:pt x="470" y="1504"/>
                    </a:lnTo>
                    <a:lnTo>
                      <a:pt x="519" y="1499"/>
                    </a:lnTo>
                    <a:lnTo>
                      <a:pt x="629" y="1344"/>
                    </a:lnTo>
                    <a:lnTo>
                      <a:pt x="670" y="1327"/>
                    </a:lnTo>
                    <a:lnTo>
                      <a:pt x="715" y="1290"/>
                    </a:lnTo>
                    <a:lnTo>
                      <a:pt x="700" y="1170"/>
                    </a:lnTo>
                    <a:lnTo>
                      <a:pt x="681" y="1170"/>
                    </a:lnTo>
                    <a:lnTo>
                      <a:pt x="566" y="1092"/>
                    </a:lnTo>
                    <a:lnTo>
                      <a:pt x="627" y="1028"/>
                    </a:lnTo>
                    <a:lnTo>
                      <a:pt x="571" y="1009"/>
                    </a:lnTo>
                    <a:lnTo>
                      <a:pt x="445" y="1061"/>
                    </a:lnTo>
                    <a:lnTo>
                      <a:pt x="321" y="965"/>
                    </a:lnTo>
                    <a:lnTo>
                      <a:pt x="385" y="855"/>
                    </a:lnTo>
                    <a:lnTo>
                      <a:pt x="314" y="796"/>
                    </a:lnTo>
                    <a:lnTo>
                      <a:pt x="290" y="811"/>
                    </a:lnTo>
                    <a:lnTo>
                      <a:pt x="205" y="790"/>
                    </a:lnTo>
                    <a:lnTo>
                      <a:pt x="209" y="715"/>
                    </a:lnTo>
                    <a:lnTo>
                      <a:pt x="131" y="648"/>
                    </a:lnTo>
                    <a:lnTo>
                      <a:pt x="151" y="614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75" name="Freeform 123"/>
              <p:cNvSpPr>
                <a:spLocks noChangeAspect="1"/>
              </p:cNvSpPr>
              <p:nvPr/>
            </p:nvSpPr>
            <p:spPr bwMode="auto">
              <a:xfrm>
                <a:off x="9105" y="2695"/>
                <a:ext cx="693" cy="739"/>
              </a:xfrm>
              <a:custGeom>
                <a:avLst/>
                <a:gdLst>
                  <a:gd name="T0" fmla="*/ 1604 w 2081"/>
                  <a:gd name="T1" fmla="*/ 37 h 2218"/>
                  <a:gd name="T2" fmla="*/ 1869 w 2081"/>
                  <a:gd name="T3" fmla="*/ 54 h 2218"/>
                  <a:gd name="T4" fmla="*/ 1913 w 2081"/>
                  <a:gd name="T5" fmla="*/ 49 h 2218"/>
                  <a:gd name="T6" fmla="*/ 1965 w 2081"/>
                  <a:gd name="T7" fmla="*/ 88 h 2218"/>
                  <a:gd name="T8" fmla="*/ 2047 w 2081"/>
                  <a:gd name="T9" fmla="*/ 115 h 2218"/>
                  <a:gd name="T10" fmla="*/ 1987 w 2081"/>
                  <a:gd name="T11" fmla="*/ 281 h 2218"/>
                  <a:gd name="T12" fmla="*/ 1960 w 2081"/>
                  <a:gd name="T13" fmla="*/ 445 h 2218"/>
                  <a:gd name="T14" fmla="*/ 2081 w 2081"/>
                  <a:gd name="T15" fmla="*/ 582 h 2218"/>
                  <a:gd name="T16" fmla="*/ 1962 w 2081"/>
                  <a:gd name="T17" fmla="*/ 652 h 2218"/>
                  <a:gd name="T18" fmla="*/ 1782 w 2081"/>
                  <a:gd name="T19" fmla="*/ 992 h 2218"/>
                  <a:gd name="T20" fmla="*/ 1790 w 2081"/>
                  <a:gd name="T21" fmla="*/ 1190 h 2218"/>
                  <a:gd name="T22" fmla="*/ 1653 w 2081"/>
                  <a:gd name="T23" fmla="*/ 1250 h 2218"/>
                  <a:gd name="T24" fmla="*/ 1563 w 2081"/>
                  <a:gd name="T25" fmla="*/ 1305 h 2218"/>
                  <a:gd name="T26" fmla="*/ 1541 w 2081"/>
                  <a:gd name="T27" fmla="*/ 1342 h 2218"/>
                  <a:gd name="T28" fmla="*/ 1398 w 2081"/>
                  <a:gd name="T29" fmla="*/ 1421 h 2218"/>
                  <a:gd name="T30" fmla="*/ 1380 w 2081"/>
                  <a:gd name="T31" fmla="*/ 1488 h 2218"/>
                  <a:gd name="T32" fmla="*/ 1446 w 2081"/>
                  <a:gd name="T33" fmla="*/ 1710 h 2218"/>
                  <a:gd name="T34" fmla="*/ 1209 w 2081"/>
                  <a:gd name="T35" fmla="*/ 1931 h 2218"/>
                  <a:gd name="T36" fmla="*/ 950 w 2081"/>
                  <a:gd name="T37" fmla="*/ 1897 h 2218"/>
                  <a:gd name="T38" fmla="*/ 784 w 2081"/>
                  <a:gd name="T39" fmla="*/ 2099 h 2218"/>
                  <a:gd name="T40" fmla="*/ 598 w 2081"/>
                  <a:gd name="T41" fmla="*/ 2164 h 2218"/>
                  <a:gd name="T42" fmla="*/ 510 w 2081"/>
                  <a:gd name="T43" fmla="*/ 2164 h 2218"/>
                  <a:gd name="T44" fmla="*/ 447 w 2081"/>
                  <a:gd name="T45" fmla="*/ 2132 h 2218"/>
                  <a:gd name="T46" fmla="*/ 279 w 2081"/>
                  <a:gd name="T47" fmla="*/ 2218 h 2218"/>
                  <a:gd name="T48" fmla="*/ 347 w 2081"/>
                  <a:gd name="T49" fmla="*/ 1878 h 2218"/>
                  <a:gd name="T50" fmla="*/ 264 w 2081"/>
                  <a:gd name="T51" fmla="*/ 1890 h 2218"/>
                  <a:gd name="T52" fmla="*/ 116 w 2081"/>
                  <a:gd name="T53" fmla="*/ 1836 h 2218"/>
                  <a:gd name="T54" fmla="*/ 109 w 2081"/>
                  <a:gd name="T55" fmla="*/ 1719 h 2218"/>
                  <a:gd name="T56" fmla="*/ 24 w 2081"/>
                  <a:gd name="T57" fmla="*/ 1693 h 2218"/>
                  <a:gd name="T58" fmla="*/ 18 w 2081"/>
                  <a:gd name="T59" fmla="*/ 1596 h 2218"/>
                  <a:gd name="T60" fmla="*/ 68 w 2081"/>
                  <a:gd name="T61" fmla="*/ 1513 h 2218"/>
                  <a:gd name="T62" fmla="*/ 104 w 2081"/>
                  <a:gd name="T63" fmla="*/ 1439 h 2218"/>
                  <a:gd name="T64" fmla="*/ 89 w 2081"/>
                  <a:gd name="T65" fmla="*/ 1364 h 2218"/>
                  <a:gd name="T66" fmla="*/ 136 w 2081"/>
                  <a:gd name="T67" fmla="*/ 1289 h 2218"/>
                  <a:gd name="T68" fmla="*/ 104 w 2081"/>
                  <a:gd name="T69" fmla="*/ 1201 h 2218"/>
                  <a:gd name="T70" fmla="*/ 267 w 2081"/>
                  <a:gd name="T71" fmla="*/ 924 h 2218"/>
                  <a:gd name="T72" fmla="*/ 335 w 2081"/>
                  <a:gd name="T73" fmla="*/ 791 h 2218"/>
                  <a:gd name="T74" fmla="*/ 570 w 2081"/>
                  <a:gd name="T75" fmla="*/ 392 h 2218"/>
                  <a:gd name="T76" fmla="*/ 1111 w 2081"/>
                  <a:gd name="T77" fmla="*/ 20 h 2218"/>
                  <a:gd name="T78" fmla="*/ 1225 w 2081"/>
                  <a:gd name="T79" fmla="*/ 41 h 2218"/>
                  <a:gd name="T80" fmla="*/ 1313 w 2081"/>
                  <a:gd name="T81" fmla="*/ 56 h 2218"/>
                  <a:gd name="T82" fmla="*/ 1397 w 2081"/>
                  <a:gd name="T83" fmla="*/ 0 h 2218"/>
                  <a:gd name="T84" fmla="*/ 1538 w 2081"/>
                  <a:gd name="T85" fmla="*/ 56 h 2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081" h="2218">
                    <a:moveTo>
                      <a:pt x="1538" y="56"/>
                    </a:moveTo>
                    <a:lnTo>
                      <a:pt x="1604" y="37"/>
                    </a:lnTo>
                    <a:lnTo>
                      <a:pt x="1692" y="7"/>
                    </a:lnTo>
                    <a:lnTo>
                      <a:pt x="1869" y="54"/>
                    </a:lnTo>
                    <a:lnTo>
                      <a:pt x="1889" y="30"/>
                    </a:lnTo>
                    <a:lnTo>
                      <a:pt x="1913" y="49"/>
                    </a:lnTo>
                    <a:lnTo>
                      <a:pt x="1950" y="110"/>
                    </a:lnTo>
                    <a:lnTo>
                      <a:pt x="1965" y="88"/>
                    </a:lnTo>
                    <a:lnTo>
                      <a:pt x="2018" y="83"/>
                    </a:lnTo>
                    <a:lnTo>
                      <a:pt x="2047" y="115"/>
                    </a:lnTo>
                    <a:lnTo>
                      <a:pt x="2057" y="170"/>
                    </a:lnTo>
                    <a:lnTo>
                      <a:pt x="1987" y="281"/>
                    </a:lnTo>
                    <a:lnTo>
                      <a:pt x="2003" y="331"/>
                    </a:lnTo>
                    <a:lnTo>
                      <a:pt x="1960" y="445"/>
                    </a:lnTo>
                    <a:lnTo>
                      <a:pt x="2050" y="464"/>
                    </a:lnTo>
                    <a:lnTo>
                      <a:pt x="2081" y="582"/>
                    </a:lnTo>
                    <a:lnTo>
                      <a:pt x="2010" y="647"/>
                    </a:lnTo>
                    <a:lnTo>
                      <a:pt x="1962" y="652"/>
                    </a:lnTo>
                    <a:lnTo>
                      <a:pt x="1950" y="779"/>
                    </a:lnTo>
                    <a:lnTo>
                      <a:pt x="1782" y="992"/>
                    </a:lnTo>
                    <a:lnTo>
                      <a:pt x="1768" y="1084"/>
                    </a:lnTo>
                    <a:lnTo>
                      <a:pt x="1790" y="1190"/>
                    </a:lnTo>
                    <a:lnTo>
                      <a:pt x="1741" y="1286"/>
                    </a:lnTo>
                    <a:lnTo>
                      <a:pt x="1653" y="1250"/>
                    </a:lnTo>
                    <a:lnTo>
                      <a:pt x="1599" y="1265"/>
                    </a:lnTo>
                    <a:lnTo>
                      <a:pt x="1563" y="1305"/>
                    </a:lnTo>
                    <a:lnTo>
                      <a:pt x="1543" y="1311"/>
                    </a:lnTo>
                    <a:lnTo>
                      <a:pt x="1541" y="1342"/>
                    </a:lnTo>
                    <a:lnTo>
                      <a:pt x="1439" y="1378"/>
                    </a:lnTo>
                    <a:lnTo>
                      <a:pt x="1398" y="1421"/>
                    </a:lnTo>
                    <a:lnTo>
                      <a:pt x="1413" y="1442"/>
                    </a:lnTo>
                    <a:lnTo>
                      <a:pt x="1380" y="1488"/>
                    </a:lnTo>
                    <a:lnTo>
                      <a:pt x="1395" y="1601"/>
                    </a:lnTo>
                    <a:lnTo>
                      <a:pt x="1446" y="1710"/>
                    </a:lnTo>
                    <a:lnTo>
                      <a:pt x="1439" y="1744"/>
                    </a:lnTo>
                    <a:lnTo>
                      <a:pt x="1209" y="1931"/>
                    </a:lnTo>
                    <a:lnTo>
                      <a:pt x="1147" y="1904"/>
                    </a:lnTo>
                    <a:lnTo>
                      <a:pt x="950" y="1897"/>
                    </a:lnTo>
                    <a:lnTo>
                      <a:pt x="836" y="2022"/>
                    </a:lnTo>
                    <a:lnTo>
                      <a:pt x="784" y="2099"/>
                    </a:lnTo>
                    <a:lnTo>
                      <a:pt x="681" y="2157"/>
                    </a:lnTo>
                    <a:lnTo>
                      <a:pt x="598" y="2164"/>
                    </a:lnTo>
                    <a:lnTo>
                      <a:pt x="544" y="2184"/>
                    </a:lnTo>
                    <a:lnTo>
                      <a:pt x="510" y="2164"/>
                    </a:lnTo>
                    <a:lnTo>
                      <a:pt x="455" y="2167"/>
                    </a:lnTo>
                    <a:lnTo>
                      <a:pt x="447" y="2132"/>
                    </a:lnTo>
                    <a:lnTo>
                      <a:pt x="405" y="2133"/>
                    </a:lnTo>
                    <a:lnTo>
                      <a:pt x="279" y="2218"/>
                    </a:lnTo>
                    <a:lnTo>
                      <a:pt x="257" y="1935"/>
                    </a:lnTo>
                    <a:lnTo>
                      <a:pt x="347" y="1878"/>
                    </a:lnTo>
                    <a:lnTo>
                      <a:pt x="354" y="1839"/>
                    </a:lnTo>
                    <a:lnTo>
                      <a:pt x="264" y="1890"/>
                    </a:lnTo>
                    <a:lnTo>
                      <a:pt x="162" y="1867"/>
                    </a:lnTo>
                    <a:lnTo>
                      <a:pt x="116" y="1836"/>
                    </a:lnTo>
                    <a:lnTo>
                      <a:pt x="73" y="1763"/>
                    </a:lnTo>
                    <a:lnTo>
                      <a:pt x="109" y="1719"/>
                    </a:lnTo>
                    <a:lnTo>
                      <a:pt x="105" y="1702"/>
                    </a:lnTo>
                    <a:lnTo>
                      <a:pt x="24" y="1693"/>
                    </a:lnTo>
                    <a:lnTo>
                      <a:pt x="0" y="1642"/>
                    </a:lnTo>
                    <a:lnTo>
                      <a:pt x="18" y="1596"/>
                    </a:lnTo>
                    <a:lnTo>
                      <a:pt x="77" y="1557"/>
                    </a:lnTo>
                    <a:lnTo>
                      <a:pt x="68" y="1513"/>
                    </a:lnTo>
                    <a:lnTo>
                      <a:pt x="46" y="1493"/>
                    </a:lnTo>
                    <a:lnTo>
                      <a:pt x="104" y="1439"/>
                    </a:lnTo>
                    <a:lnTo>
                      <a:pt x="79" y="1387"/>
                    </a:lnTo>
                    <a:lnTo>
                      <a:pt x="89" y="1364"/>
                    </a:lnTo>
                    <a:lnTo>
                      <a:pt x="141" y="1315"/>
                    </a:lnTo>
                    <a:lnTo>
                      <a:pt x="136" y="1289"/>
                    </a:lnTo>
                    <a:lnTo>
                      <a:pt x="105" y="1235"/>
                    </a:lnTo>
                    <a:lnTo>
                      <a:pt x="104" y="1201"/>
                    </a:lnTo>
                    <a:lnTo>
                      <a:pt x="136" y="1158"/>
                    </a:lnTo>
                    <a:lnTo>
                      <a:pt x="267" y="924"/>
                    </a:lnTo>
                    <a:lnTo>
                      <a:pt x="309" y="924"/>
                    </a:lnTo>
                    <a:lnTo>
                      <a:pt x="335" y="791"/>
                    </a:lnTo>
                    <a:lnTo>
                      <a:pt x="411" y="763"/>
                    </a:lnTo>
                    <a:lnTo>
                      <a:pt x="570" y="392"/>
                    </a:lnTo>
                    <a:lnTo>
                      <a:pt x="814" y="227"/>
                    </a:lnTo>
                    <a:lnTo>
                      <a:pt x="1111" y="20"/>
                    </a:lnTo>
                    <a:lnTo>
                      <a:pt x="1145" y="49"/>
                    </a:lnTo>
                    <a:lnTo>
                      <a:pt x="1225" y="41"/>
                    </a:lnTo>
                    <a:lnTo>
                      <a:pt x="1282" y="39"/>
                    </a:lnTo>
                    <a:lnTo>
                      <a:pt x="1313" y="56"/>
                    </a:lnTo>
                    <a:lnTo>
                      <a:pt x="1357" y="54"/>
                    </a:lnTo>
                    <a:lnTo>
                      <a:pt x="1397" y="0"/>
                    </a:lnTo>
                    <a:lnTo>
                      <a:pt x="1439" y="7"/>
                    </a:lnTo>
                    <a:lnTo>
                      <a:pt x="1538" y="56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76" name="Freeform 124"/>
              <p:cNvSpPr>
                <a:spLocks noChangeAspect="1"/>
              </p:cNvSpPr>
              <p:nvPr/>
            </p:nvSpPr>
            <p:spPr bwMode="auto">
              <a:xfrm>
                <a:off x="8590" y="2456"/>
                <a:ext cx="818" cy="606"/>
              </a:xfrm>
              <a:custGeom>
                <a:avLst/>
                <a:gdLst>
                  <a:gd name="T0" fmla="*/ 2113 w 2456"/>
                  <a:gd name="T1" fmla="*/ 1107 h 1817"/>
                  <a:gd name="T2" fmla="*/ 2330 w 2456"/>
                  <a:gd name="T3" fmla="*/ 965 h 1817"/>
                  <a:gd name="T4" fmla="*/ 2456 w 2456"/>
                  <a:gd name="T5" fmla="*/ 599 h 1817"/>
                  <a:gd name="T6" fmla="*/ 2451 w 2456"/>
                  <a:gd name="T7" fmla="*/ 567 h 1817"/>
                  <a:gd name="T8" fmla="*/ 2385 w 2456"/>
                  <a:gd name="T9" fmla="*/ 536 h 1817"/>
                  <a:gd name="T10" fmla="*/ 2299 w 2456"/>
                  <a:gd name="T11" fmla="*/ 469 h 1817"/>
                  <a:gd name="T12" fmla="*/ 2230 w 2456"/>
                  <a:gd name="T13" fmla="*/ 340 h 1817"/>
                  <a:gd name="T14" fmla="*/ 2201 w 2456"/>
                  <a:gd name="T15" fmla="*/ 369 h 1817"/>
                  <a:gd name="T16" fmla="*/ 2141 w 2456"/>
                  <a:gd name="T17" fmla="*/ 369 h 1817"/>
                  <a:gd name="T18" fmla="*/ 2113 w 2456"/>
                  <a:gd name="T19" fmla="*/ 343 h 1817"/>
                  <a:gd name="T20" fmla="*/ 2052 w 2456"/>
                  <a:gd name="T21" fmla="*/ 348 h 1817"/>
                  <a:gd name="T22" fmla="*/ 1912 w 2456"/>
                  <a:gd name="T23" fmla="*/ 277 h 1817"/>
                  <a:gd name="T24" fmla="*/ 1845 w 2456"/>
                  <a:gd name="T25" fmla="*/ 285 h 1817"/>
                  <a:gd name="T26" fmla="*/ 1815 w 2456"/>
                  <a:gd name="T27" fmla="*/ 285 h 1817"/>
                  <a:gd name="T28" fmla="*/ 1720 w 2456"/>
                  <a:gd name="T29" fmla="*/ 78 h 1817"/>
                  <a:gd name="T30" fmla="*/ 1594 w 2456"/>
                  <a:gd name="T31" fmla="*/ 0 h 1817"/>
                  <a:gd name="T32" fmla="*/ 1539 w 2456"/>
                  <a:gd name="T33" fmla="*/ 183 h 1817"/>
                  <a:gd name="T34" fmla="*/ 1507 w 2456"/>
                  <a:gd name="T35" fmla="*/ 183 h 1817"/>
                  <a:gd name="T36" fmla="*/ 1323 w 2456"/>
                  <a:gd name="T37" fmla="*/ 73 h 1817"/>
                  <a:gd name="T38" fmla="*/ 533 w 2456"/>
                  <a:gd name="T39" fmla="*/ 249 h 1817"/>
                  <a:gd name="T40" fmla="*/ 219 w 2456"/>
                  <a:gd name="T41" fmla="*/ 304 h 1817"/>
                  <a:gd name="T42" fmla="*/ 0 w 2456"/>
                  <a:gd name="T43" fmla="*/ 306 h 1817"/>
                  <a:gd name="T44" fmla="*/ 97 w 2456"/>
                  <a:gd name="T45" fmla="*/ 382 h 1817"/>
                  <a:gd name="T46" fmla="*/ 135 w 2456"/>
                  <a:gd name="T47" fmla="*/ 394 h 1817"/>
                  <a:gd name="T48" fmla="*/ 163 w 2456"/>
                  <a:gd name="T49" fmla="*/ 460 h 1817"/>
                  <a:gd name="T50" fmla="*/ 241 w 2456"/>
                  <a:gd name="T51" fmla="*/ 465 h 1817"/>
                  <a:gd name="T52" fmla="*/ 262 w 2456"/>
                  <a:gd name="T53" fmla="*/ 533 h 1817"/>
                  <a:gd name="T54" fmla="*/ 445 w 2456"/>
                  <a:gd name="T55" fmla="*/ 714 h 1817"/>
                  <a:gd name="T56" fmla="*/ 509 w 2456"/>
                  <a:gd name="T57" fmla="*/ 720 h 1817"/>
                  <a:gd name="T58" fmla="*/ 558 w 2456"/>
                  <a:gd name="T59" fmla="*/ 839 h 1817"/>
                  <a:gd name="T60" fmla="*/ 593 w 2456"/>
                  <a:gd name="T61" fmla="*/ 874 h 1817"/>
                  <a:gd name="T62" fmla="*/ 614 w 2456"/>
                  <a:gd name="T63" fmla="*/ 1029 h 1817"/>
                  <a:gd name="T64" fmla="*/ 644 w 2456"/>
                  <a:gd name="T65" fmla="*/ 1095 h 1817"/>
                  <a:gd name="T66" fmla="*/ 640 w 2456"/>
                  <a:gd name="T67" fmla="*/ 1177 h 1817"/>
                  <a:gd name="T68" fmla="*/ 372 w 2456"/>
                  <a:gd name="T69" fmla="*/ 1547 h 1817"/>
                  <a:gd name="T70" fmla="*/ 671 w 2456"/>
                  <a:gd name="T71" fmla="*/ 1743 h 1817"/>
                  <a:gd name="T72" fmla="*/ 723 w 2456"/>
                  <a:gd name="T73" fmla="*/ 1761 h 1817"/>
                  <a:gd name="T74" fmla="*/ 820 w 2456"/>
                  <a:gd name="T75" fmla="*/ 1817 h 1817"/>
                  <a:gd name="T76" fmla="*/ 849 w 2456"/>
                  <a:gd name="T77" fmla="*/ 1817 h 1817"/>
                  <a:gd name="T78" fmla="*/ 891 w 2456"/>
                  <a:gd name="T79" fmla="*/ 1764 h 1817"/>
                  <a:gd name="T80" fmla="*/ 988 w 2456"/>
                  <a:gd name="T81" fmla="*/ 1775 h 1817"/>
                  <a:gd name="T82" fmla="*/ 1056 w 2456"/>
                  <a:gd name="T83" fmla="*/ 1816 h 1817"/>
                  <a:gd name="T84" fmla="*/ 1134 w 2456"/>
                  <a:gd name="T85" fmla="*/ 1817 h 1817"/>
                  <a:gd name="T86" fmla="*/ 1145 w 2456"/>
                  <a:gd name="T87" fmla="*/ 1783 h 1817"/>
                  <a:gd name="T88" fmla="*/ 1190 w 2456"/>
                  <a:gd name="T89" fmla="*/ 1766 h 1817"/>
                  <a:gd name="T90" fmla="*/ 1260 w 2456"/>
                  <a:gd name="T91" fmla="*/ 1799 h 1817"/>
                  <a:gd name="T92" fmla="*/ 1281 w 2456"/>
                  <a:gd name="T93" fmla="*/ 1727 h 1817"/>
                  <a:gd name="T94" fmla="*/ 1394 w 2456"/>
                  <a:gd name="T95" fmla="*/ 1729 h 1817"/>
                  <a:gd name="T96" fmla="*/ 1411 w 2456"/>
                  <a:gd name="T97" fmla="*/ 1743 h 1817"/>
                  <a:gd name="T98" fmla="*/ 1888 w 2456"/>
                  <a:gd name="T99" fmla="*/ 1499 h 1817"/>
                  <a:gd name="T100" fmla="*/ 1956 w 2456"/>
                  <a:gd name="T101" fmla="*/ 1480 h 1817"/>
                  <a:gd name="T102" fmla="*/ 2113 w 2456"/>
                  <a:gd name="T103" fmla="*/ 1107 h 18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456" h="1817">
                    <a:moveTo>
                      <a:pt x="2113" y="1107"/>
                    </a:moveTo>
                    <a:lnTo>
                      <a:pt x="2330" y="965"/>
                    </a:lnTo>
                    <a:lnTo>
                      <a:pt x="2456" y="599"/>
                    </a:lnTo>
                    <a:lnTo>
                      <a:pt x="2451" y="567"/>
                    </a:lnTo>
                    <a:lnTo>
                      <a:pt x="2385" y="536"/>
                    </a:lnTo>
                    <a:lnTo>
                      <a:pt x="2299" y="469"/>
                    </a:lnTo>
                    <a:lnTo>
                      <a:pt x="2230" y="340"/>
                    </a:lnTo>
                    <a:lnTo>
                      <a:pt x="2201" y="369"/>
                    </a:lnTo>
                    <a:lnTo>
                      <a:pt x="2141" y="369"/>
                    </a:lnTo>
                    <a:lnTo>
                      <a:pt x="2113" y="343"/>
                    </a:lnTo>
                    <a:lnTo>
                      <a:pt x="2052" y="348"/>
                    </a:lnTo>
                    <a:lnTo>
                      <a:pt x="1912" y="277"/>
                    </a:lnTo>
                    <a:lnTo>
                      <a:pt x="1845" y="285"/>
                    </a:lnTo>
                    <a:lnTo>
                      <a:pt x="1815" y="285"/>
                    </a:lnTo>
                    <a:lnTo>
                      <a:pt x="1720" y="78"/>
                    </a:lnTo>
                    <a:lnTo>
                      <a:pt x="1594" y="0"/>
                    </a:lnTo>
                    <a:lnTo>
                      <a:pt x="1539" y="183"/>
                    </a:lnTo>
                    <a:lnTo>
                      <a:pt x="1507" y="183"/>
                    </a:lnTo>
                    <a:lnTo>
                      <a:pt x="1323" y="73"/>
                    </a:lnTo>
                    <a:lnTo>
                      <a:pt x="533" y="249"/>
                    </a:lnTo>
                    <a:lnTo>
                      <a:pt x="219" y="304"/>
                    </a:lnTo>
                    <a:lnTo>
                      <a:pt x="0" y="306"/>
                    </a:lnTo>
                    <a:lnTo>
                      <a:pt x="97" y="382"/>
                    </a:lnTo>
                    <a:lnTo>
                      <a:pt x="135" y="394"/>
                    </a:lnTo>
                    <a:lnTo>
                      <a:pt x="163" y="460"/>
                    </a:lnTo>
                    <a:lnTo>
                      <a:pt x="241" y="465"/>
                    </a:lnTo>
                    <a:lnTo>
                      <a:pt x="262" y="533"/>
                    </a:lnTo>
                    <a:lnTo>
                      <a:pt x="445" y="714"/>
                    </a:lnTo>
                    <a:lnTo>
                      <a:pt x="509" y="720"/>
                    </a:lnTo>
                    <a:lnTo>
                      <a:pt x="558" y="839"/>
                    </a:lnTo>
                    <a:lnTo>
                      <a:pt x="593" y="874"/>
                    </a:lnTo>
                    <a:lnTo>
                      <a:pt x="614" y="1029"/>
                    </a:lnTo>
                    <a:lnTo>
                      <a:pt x="644" y="1095"/>
                    </a:lnTo>
                    <a:lnTo>
                      <a:pt x="640" y="1177"/>
                    </a:lnTo>
                    <a:lnTo>
                      <a:pt x="372" y="1547"/>
                    </a:lnTo>
                    <a:lnTo>
                      <a:pt x="671" y="1743"/>
                    </a:lnTo>
                    <a:lnTo>
                      <a:pt x="723" y="1761"/>
                    </a:lnTo>
                    <a:lnTo>
                      <a:pt x="820" y="1817"/>
                    </a:lnTo>
                    <a:lnTo>
                      <a:pt x="849" y="1817"/>
                    </a:lnTo>
                    <a:lnTo>
                      <a:pt x="891" y="1764"/>
                    </a:lnTo>
                    <a:lnTo>
                      <a:pt x="988" y="1775"/>
                    </a:lnTo>
                    <a:lnTo>
                      <a:pt x="1056" y="1816"/>
                    </a:lnTo>
                    <a:lnTo>
                      <a:pt x="1134" y="1817"/>
                    </a:lnTo>
                    <a:lnTo>
                      <a:pt x="1145" y="1783"/>
                    </a:lnTo>
                    <a:lnTo>
                      <a:pt x="1190" y="1766"/>
                    </a:lnTo>
                    <a:lnTo>
                      <a:pt x="1260" y="1799"/>
                    </a:lnTo>
                    <a:lnTo>
                      <a:pt x="1281" y="1727"/>
                    </a:lnTo>
                    <a:lnTo>
                      <a:pt x="1394" y="1729"/>
                    </a:lnTo>
                    <a:lnTo>
                      <a:pt x="1411" y="1743"/>
                    </a:lnTo>
                    <a:lnTo>
                      <a:pt x="1888" y="1499"/>
                    </a:lnTo>
                    <a:lnTo>
                      <a:pt x="1956" y="1480"/>
                    </a:lnTo>
                    <a:lnTo>
                      <a:pt x="2113" y="1107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77" name="Freeform 125"/>
              <p:cNvSpPr>
                <a:spLocks noChangeAspect="1"/>
              </p:cNvSpPr>
              <p:nvPr/>
            </p:nvSpPr>
            <p:spPr bwMode="auto">
              <a:xfrm>
                <a:off x="10297" y="3284"/>
                <a:ext cx="270" cy="324"/>
              </a:xfrm>
              <a:custGeom>
                <a:avLst/>
                <a:gdLst>
                  <a:gd name="T0" fmla="*/ 445 w 811"/>
                  <a:gd name="T1" fmla="*/ 77 h 970"/>
                  <a:gd name="T2" fmla="*/ 775 w 811"/>
                  <a:gd name="T3" fmla="*/ 263 h 970"/>
                  <a:gd name="T4" fmla="*/ 777 w 811"/>
                  <a:gd name="T5" fmla="*/ 285 h 970"/>
                  <a:gd name="T6" fmla="*/ 728 w 811"/>
                  <a:gd name="T7" fmla="*/ 342 h 970"/>
                  <a:gd name="T8" fmla="*/ 724 w 811"/>
                  <a:gd name="T9" fmla="*/ 405 h 970"/>
                  <a:gd name="T10" fmla="*/ 811 w 811"/>
                  <a:gd name="T11" fmla="*/ 409 h 970"/>
                  <a:gd name="T12" fmla="*/ 783 w 811"/>
                  <a:gd name="T13" fmla="*/ 451 h 970"/>
                  <a:gd name="T14" fmla="*/ 723 w 811"/>
                  <a:gd name="T15" fmla="*/ 470 h 970"/>
                  <a:gd name="T16" fmla="*/ 690 w 811"/>
                  <a:gd name="T17" fmla="*/ 565 h 970"/>
                  <a:gd name="T18" fmla="*/ 689 w 811"/>
                  <a:gd name="T19" fmla="*/ 613 h 970"/>
                  <a:gd name="T20" fmla="*/ 650 w 811"/>
                  <a:gd name="T21" fmla="*/ 623 h 970"/>
                  <a:gd name="T22" fmla="*/ 636 w 811"/>
                  <a:gd name="T23" fmla="*/ 650 h 970"/>
                  <a:gd name="T24" fmla="*/ 668 w 811"/>
                  <a:gd name="T25" fmla="*/ 677 h 970"/>
                  <a:gd name="T26" fmla="*/ 684 w 811"/>
                  <a:gd name="T27" fmla="*/ 719 h 970"/>
                  <a:gd name="T28" fmla="*/ 668 w 811"/>
                  <a:gd name="T29" fmla="*/ 726 h 970"/>
                  <a:gd name="T30" fmla="*/ 663 w 811"/>
                  <a:gd name="T31" fmla="*/ 778 h 970"/>
                  <a:gd name="T32" fmla="*/ 701 w 811"/>
                  <a:gd name="T33" fmla="*/ 783 h 970"/>
                  <a:gd name="T34" fmla="*/ 670 w 811"/>
                  <a:gd name="T35" fmla="*/ 869 h 970"/>
                  <a:gd name="T36" fmla="*/ 560 w 811"/>
                  <a:gd name="T37" fmla="*/ 843 h 970"/>
                  <a:gd name="T38" fmla="*/ 479 w 811"/>
                  <a:gd name="T39" fmla="*/ 895 h 970"/>
                  <a:gd name="T40" fmla="*/ 352 w 811"/>
                  <a:gd name="T41" fmla="*/ 867 h 970"/>
                  <a:gd name="T42" fmla="*/ 278 w 811"/>
                  <a:gd name="T43" fmla="*/ 902 h 970"/>
                  <a:gd name="T44" fmla="*/ 209 w 811"/>
                  <a:gd name="T45" fmla="*/ 865 h 970"/>
                  <a:gd name="T46" fmla="*/ 158 w 811"/>
                  <a:gd name="T47" fmla="*/ 874 h 970"/>
                  <a:gd name="T48" fmla="*/ 129 w 811"/>
                  <a:gd name="T49" fmla="*/ 847 h 970"/>
                  <a:gd name="T50" fmla="*/ 50 w 811"/>
                  <a:gd name="T51" fmla="*/ 970 h 970"/>
                  <a:gd name="T52" fmla="*/ 14 w 811"/>
                  <a:gd name="T53" fmla="*/ 962 h 970"/>
                  <a:gd name="T54" fmla="*/ 0 w 811"/>
                  <a:gd name="T55" fmla="*/ 821 h 970"/>
                  <a:gd name="T56" fmla="*/ 24 w 811"/>
                  <a:gd name="T57" fmla="*/ 704 h 970"/>
                  <a:gd name="T58" fmla="*/ 50 w 811"/>
                  <a:gd name="T59" fmla="*/ 680 h 970"/>
                  <a:gd name="T60" fmla="*/ 65 w 811"/>
                  <a:gd name="T61" fmla="*/ 477 h 970"/>
                  <a:gd name="T62" fmla="*/ 37 w 811"/>
                  <a:gd name="T63" fmla="*/ 450 h 970"/>
                  <a:gd name="T64" fmla="*/ 48 w 811"/>
                  <a:gd name="T65" fmla="*/ 416 h 970"/>
                  <a:gd name="T66" fmla="*/ 208 w 811"/>
                  <a:gd name="T67" fmla="*/ 72 h 970"/>
                  <a:gd name="T68" fmla="*/ 297 w 811"/>
                  <a:gd name="T69" fmla="*/ 0 h 970"/>
                  <a:gd name="T70" fmla="*/ 296 w 811"/>
                  <a:gd name="T71" fmla="*/ 14 h 970"/>
                  <a:gd name="T72" fmla="*/ 371 w 811"/>
                  <a:gd name="T73" fmla="*/ 91 h 970"/>
                  <a:gd name="T74" fmla="*/ 397 w 811"/>
                  <a:gd name="T75" fmla="*/ 93 h 970"/>
                  <a:gd name="T76" fmla="*/ 445 w 811"/>
                  <a:gd name="T77" fmla="*/ 77 h 9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11" h="970">
                    <a:moveTo>
                      <a:pt x="445" y="77"/>
                    </a:moveTo>
                    <a:lnTo>
                      <a:pt x="775" y="263"/>
                    </a:lnTo>
                    <a:lnTo>
                      <a:pt x="777" y="285"/>
                    </a:lnTo>
                    <a:lnTo>
                      <a:pt x="728" y="342"/>
                    </a:lnTo>
                    <a:lnTo>
                      <a:pt x="724" y="405"/>
                    </a:lnTo>
                    <a:lnTo>
                      <a:pt x="811" y="409"/>
                    </a:lnTo>
                    <a:lnTo>
                      <a:pt x="783" y="451"/>
                    </a:lnTo>
                    <a:lnTo>
                      <a:pt x="723" y="470"/>
                    </a:lnTo>
                    <a:lnTo>
                      <a:pt x="690" y="565"/>
                    </a:lnTo>
                    <a:lnTo>
                      <a:pt x="689" y="613"/>
                    </a:lnTo>
                    <a:lnTo>
                      <a:pt x="650" y="623"/>
                    </a:lnTo>
                    <a:lnTo>
                      <a:pt x="636" y="650"/>
                    </a:lnTo>
                    <a:lnTo>
                      <a:pt x="668" y="677"/>
                    </a:lnTo>
                    <a:lnTo>
                      <a:pt x="684" y="719"/>
                    </a:lnTo>
                    <a:lnTo>
                      <a:pt x="668" y="726"/>
                    </a:lnTo>
                    <a:lnTo>
                      <a:pt x="663" y="778"/>
                    </a:lnTo>
                    <a:lnTo>
                      <a:pt x="701" y="783"/>
                    </a:lnTo>
                    <a:lnTo>
                      <a:pt x="670" y="869"/>
                    </a:lnTo>
                    <a:lnTo>
                      <a:pt x="560" y="843"/>
                    </a:lnTo>
                    <a:lnTo>
                      <a:pt x="479" y="895"/>
                    </a:lnTo>
                    <a:lnTo>
                      <a:pt x="352" y="867"/>
                    </a:lnTo>
                    <a:lnTo>
                      <a:pt x="278" y="902"/>
                    </a:lnTo>
                    <a:lnTo>
                      <a:pt x="209" y="865"/>
                    </a:lnTo>
                    <a:lnTo>
                      <a:pt x="158" y="874"/>
                    </a:lnTo>
                    <a:lnTo>
                      <a:pt x="129" y="847"/>
                    </a:lnTo>
                    <a:lnTo>
                      <a:pt x="50" y="970"/>
                    </a:lnTo>
                    <a:lnTo>
                      <a:pt x="14" y="962"/>
                    </a:lnTo>
                    <a:lnTo>
                      <a:pt x="0" y="821"/>
                    </a:lnTo>
                    <a:lnTo>
                      <a:pt x="24" y="704"/>
                    </a:lnTo>
                    <a:lnTo>
                      <a:pt x="50" y="680"/>
                    </a:lnTo>
                    <a:lnTo>
                      <a:pt x="65" y="477"/>
                    </a:lnTo>
                    <a:lnTo>
                      <a:pt x="37" y="450"/>
                    </a:lnTo>
                    <a:lnTo>
                      <a:pt x="48" y="416"/>
                    </a:lnTo>
                    <a:lnTo>
                      <a:pt x="208" y="72"/>
                    </a:lnTo>
                    <a:lnTo>
                      <a:pt x="297" y="0"/>
                    </a:lnTo>
                    <a:lnTo>
                      <a:pt x="296" y="14"/>
                    </a:lnTo>
                    <a:lnTo>
                      <a:pt x="371" y="91"/>
                    </a:lnTo>
                    <a:lnTo>
                      <a:pt x="397" y="93"/>
                    </a:lnTo>
                    <a:lnTo>
                      <a:pt x="445" y="77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78" name="Freeform 126"/>
              <p:cNvSpPr>
                <a:spLocks noChangeAspect="1"/>
              </p:cNvSpPr>
              <p:nvPr/>
            </p:nvSpPr>
            <p:spPr bwMode="auto">
              <a:xfrm>
                <a:off x="9002" y="2957"/>
                <a:ext cx="1002" cy="1024"/>
              </a:xfrm>
              <a:custGeom>
                <a:avLst/>
                <a:gdLst>
                  <a:gd name="T0" fmla="*/ 2430 w 3006"/>
                  <a:gd name="T1" fmla="*/ 1072 h 3072"/>
                  <a:gd name="T2" fmla="*/ 2502 w 3006"/>
                  <a:gd name="T3" fmla="*/ 1258 h 3072"/>
                  <a:gd name="T4" fmla="*/ 2609 w 3006"/>
                  <a:gd name="T5" fmla="*/ 1339 h 3072"/>
                  <a:gd name="T6" fmla="*/ 2736 w 3006"/>
                  <a:gd name="T7" fmla="*/ 1603 h 3072"/>
                  <a:gd name="T8" fmla="*/ 2857 w 3006"/>
                  <a:gd name="T9" fmla="*/ 1633 h 3072"/>
                  <a:gd name="T10" fmla="*/ 3000 w 3006"/>
                  <a:gd name="T11" fmla="*/ 1759 h 3072"/>
                  <a:gd name="T12" fmla="*/ 2922 w 3006"/>
                  <a:gd name="T13" fmla="*/ 1886 h 3072"/>
                  <a:gd name="T14" fmla="*/ 2750 w 3006"/>
                  <a:gd name="T15" fmla="*/ 2101 h 3072"/>
                  <a:gd name="T16" fmla="*/ 2573 w 3006"/>
                  <a:gd name="T17" fmla="*/ 2206 h 3072"/>
                  <a:gd name="T18" fmla="*/ 2400 w 3006"/>
                  <a:gd name="T19" fmla="*/ 2235 h 3072"/>
                  <a:gd name="T20" fmla="*/ 2094 w 3006"/>
                  <a:gd name="T21" fmla="*/ 2300 h 3072"/>
                  <a:gd name="T22" fmla="*/ 1938 w 3006"/>
                  <a:gd name="T23" fmla="*/ 2327 h 3072"/>
                  <a:gd name="T24" fmla="*/ 1768 w 3006"/>
                  <a:gd name="T25" fmla="*/ 2359 h 3072"/>
                  <a:gd name="T26" fmla="*/ 1619 w 3006"/>
                  <a:gd name="T27" fmla="*/ 2418 h 3072"/>
                  <a:gd name="T28" fmla="*/ 1025 w 3006"/>
                  <a:gd name="T29" fmla="*/ 2988 h 3072"/>
                  <a:gd name="T30" fmla="*/ 710 w 3006"/>
                  <a:gd name="T31" fmla="*/ 3043 h 3072"/>
                  <a:gd name="T32" fmla="*/ 554 w 3006"/>
                  <a:gd name="T33" fmla="*/ 3069 h 3072"/>
                  <a:gd name="T34" fmla="*/ 446 w 3006"/>
                  <a:gd name="T35" fmla="*/ 2994 h 3072"/>
                  <a:gd name="T36" fmla="*/ 543 w 3006"/>
                  <a:gd name="T37" fmla="*/ 2857 h 3072"/>
                  <a:gd name="T38" fmla="*/ 824 w 3006"/>
                  <a:gd name="T39" fmla="*/ 2714 h 3072"/>
                  <a:gd name="T40" fmla="*/ 707 w 3006"/>
                  <a:gd name="T41" fmla="*/ 2402 h 3072"/>
                  <a:gd name="T42" fmla="*/ 869 w 3006"/>
                  <a:gd name="T43" fmla="*/ 2039 h 3072"/>
                  <a:gd name="T44" fmla="*/ 804 w 3006"/>
                  <a:gd name="T45" fmla="*/ 1890 h 3072"/>
                  <a:gd name="T46" fmla="*/ 521 w 3006"/>
                  <a:gd name="T47" fmla="*/ 1923 h 3072"/>
                  <a:gd name="T48" fmla="*/ 215 w 3006"/>
                  <a:gd name="T49" fmla="*/ 1939 h 3072"/>
                  <a:gd name="T50" fmla="*/ 24 w 3006"/>
                  <a:gd name="T51" fmla="*/ 1930 h 3072"/>
                  <a:gd name="T52" fmla="*/ 104 w 3006"/>
                  <a:gd name="T53" fmla="*/ 1815 h 3072"/>
                  <a:gd name="T54" fmla="*/ 159 w 3006"/>
                  <a:gd name="T55" fmla="*/ 1649 h 3072"/>
                  <a:gd name="T56" fmla="*/ 198 w 3006"/>
                  <a:gd name="T57" fmla="*/ 1557 h 3072"/>
                  <a:gd name="T58" fmla="*/ 256 w 3006"/>
                  <a:gd name="T59" fmla="*/ 1463 h 3072"/>
                  <a:gd name="T60" fmla="*/ 417 w 3006"/>
                  <a:gd name="T61" fmla="*/ 1450 h 3072"/>
                  <a:gd name="T62" fmla="*/ 521 w 3006"/>
                  <a:gd name="T63" fmla="*/ 1414 h 3072"/>
                  <a:gd name="T64" fmla="*/ 713 w 3006"/>
                  <a:gd name="T65" fmla="*/ 1345 h 3072"/>
                  <a:gd name="T66" fmla="*/ 813 w 3006"/>
                  <a:gd name="T67" fmla="*/ 1375 h 3072"/>
                  <a:gd name="T68" fmla="*/ 993 w 3006"/>
                  <a:gd name="T69" fmla="*/ 1372 h 3072"/>
                  <a:gd name="T70" fmla="*/ 1260 w 3006"/>
                  <a:gd name="T71" fmla="*/ 1108 h 3072"/>
                  <a:gd name="T72" fmla="*/ 1749 w 3006"/>
                  <a:gd name="T73" fmla="*/ 958 h 3072"/>
                  <a:gd name="T74" fmla="*/ 1690 w 3006"/>
                  <a:gd name="T75" fmla="*/ 697 h 3072"/>
                  <a:gd name="T76" fmla="*/ 1749 w 3006"/>
                  <a:gd name="T77" fmla="*/ 596 h 3072"/>
                  <a:gd name="T78" fmla="*/ 1873 w 3006"/>
                  <a:gd name="T79" fmla="*/ 521 h 3072"/>
                  <a:gd name="T80" fmla="*/ 2058 w 3006"/>
                  <a:gd name="T81" fmla="*/ 502 h 3072"/>
                  <a:gd name="T82" fmla="*/ 2091 w 3006"/>
                  <a:gd name="T83" fmla="*/ 209 h 3072"/>
                  <a:gd name="T84" fmla="*/ 2268 w 3006"/>
                  <a:gd name="T85" fmla="*/ 140 h 3072"/>
                  <a:gd name="T86" fmla="*/ 2303 w 3006"/>
                  <a:gd name="T87" fmla="*/ 306 h 3072"/>
                  <a:gd name="T88" fmla="*/ 2352 w 3006"/>
                  <a:gd name="T89" fmla="*/ 322 h 3072"/>
                  <a:gd name="T90" fmla="*/ 2397 w 3006"/>
                  <a:gd name="T91" fmla="*/ 433 h 3072"/>
                  <a:gd name="T92" fmla="*/ 2206 w 3006"/>
                  <a:gd name="T93" fmla="*/ 610 h 3072"/>
                  <a:gd name="T94" fmla="*/ 2268 w 3006"/>
                  <a:gd name="T95" fmla="*/ 753 h 3072"/>
                  <a:gd name="T96" fmla="*/ 2312 w 3006"/>
                  <a:gd name="T97" fmla="*/ 1006 h 30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06" h="3072">
                    <a:moveTo>
                      <a:pt x="2352" y="987"/>
                    </a:moveTo>
                    <a:lnTo>
                      <a:pt x="2414" y="997"/>
                    </a:lnTo>
                    <a:lnTo>
                      <a:pt x="2430" y="1072"/>
                    </a:lnTo>
                    <a:lnTo>
                      <a:pt x="2443" y="1157"/>
                    </a:lnTo>
                    <a:lnTo>
                      <a:pt x="2424" y="1189"/>
                    </a:lnTo>
                    <a:lnTo>
                      <a:pt x="2502" y="1258"/>
                    </a:lnTo>
                    <a:lnTo>
                      <a:pt x="2499" y="1333"/>
                    </a:lnTo>
                    <a:lnTo>
                      <a:pt x="2580" y="1352"/>
                    </a:lnTo>
                    <a:lnTo>
                      <a:pt x="2609" y="1339"/>
                    </a:lnTo>
                    <a:lnTo>
                      <a:pt x="2677" y="1398"/>
                    </a:lnTo>
                    <a:lnTo>
                      <a:pt x="2613" y="1506"/>
                    </a:lnTo>
                    <a:lnTo>
                      <a:pt x="2736" y="1603"/>
                    </a:lnTo>
                    <a:lnTo>
                      <a:pt x="2863" y="1551"/>
                    </a:lnTo>
                    <a:lnTo>
                      <a:pt x="2919" y="1571"/>
                    </a:lnTo>
                    <a:lnTo>
                      <a:pt x="2857" y="1633"/>
                    </a:lnTo>
                    <a:lnTo>
                      <a:pt x="2968" y="1711"/>
                    </a:lnTo>
                    <a:lnTo>
                      <a:pt x="2990" y="1711"/>
                    </a:lnTo>
                    <a:lnTo>
                      <a:pt x="3000" y="1759"/>
                    </a:lnTo>
                    <a:lnTo>
                      <a:pt x="3006" y="1834"/>
                    </a:lnTo>
                    <a:lnTo>
                      <a:pt x="2961" y="1870"/>
                    </a:lnTo>
                    <a:lnTo>
                      <a:pt x="2922" y="1886"/>
                    </a:lnTo>
                    <a:lnTo>
                      <a:pt x="2811" y="2044"/>
                    </a:lnTo>
                    <a:lnTo>
                      <a:pt x="2766" y="2047"/>
                    </a:lnTo>
                    <a:lnTo>
                      <a:pt x="2750" y="2101"/>
                    </a:lnTo>
                    <a:lnTo>
                      <a:pt x="2685" y="2170"/>
                    </a:lnTo>
                    <a:lnTo>
                      <a:pt x="2605" y="2179"/>
                    </a:lnTo>
                    <a:lnTo>
                      <a:pt x="2573" y="2206"/>
                    </a:lnTo>
                    <a:lnTo>
                      <a:pt x="2583" y="2245"/>
                    </a:lnTo>
                    <a:lnTo>
                      <a:pt x="2420" y="2252"/>
                    </a:lnTo>
                    <a:lnTo>
                      <a:pt x="2400" y="2235"/>
                    </a:lnTo>
                    <a:lnTo>
                      <a:pt x="2293" y="2238"/>
                    </a:lnTo>
                    <a:lnTo>
                      <a:pt x="2247" y="2268"/>
                    </a:lnTo>
                    <a:lnTo>
                      <a:pt x="2094" y="2300"/>
                    </a:lnTo>
                    <a:lnTo>
                      <a:pt x="2055" y="2287"/>
                    </a:lnTo>
                    <a:lnTo>
                      <a:pt x="1941" y="2287"/>
                    </a:lnTo>
                    <a:lnTo>
                      <a:pt x="1938" y="2327"/>
                    </a:lnTo>
                    <a:lnTo>
                      <a:pt x="1863" y="2381"/>
                    </a:lnTo>
                    <a:lnTo>
                      <a:pt x="1805" y="2378"/>
                    </a:lnTo>
                    <a:lnTo>
                      <a:pt x="1768" y="2359"/>
                    </a:lnTo>
                    <a:lnTo>
                      <a:pt x="1736" y="2378"/>
                    </a:lnTo>
                    <a:lnTo>
                      <a:pt x="1700" y="2349"/>
                    </a:lnTo>
                    <a:lnTo>
                      <a:pt x="1619" y="2418"/>
                    </a:lnTo>
                    <a:lnTo>
                      <a:pt x="1501" y="2564"/>
                    </a:lnTo>
                    <a:lnTo>
                      <a:pt x="1124" y="2943"/>
                    </a:lnTo>
                    <a:lnTo>
                      <a:pt x="1025" y="2988"/>
                    </a:lnTo>
                    <a:lnTo>
                      <a:pt x="925" y="2997"/>
                    </a:lnTo>
                    <a:lnTo>
                      <a:pt x="847" y="3014"/>
                    </a:lnTo>
                    <a:lnTo>
                      <a:pt x="710" y="3043"/>
                    </a:lnTo>
                    <a:lnTo>
                      <a:pt x="651" y="3021"/>
                    </a:lnTo>
                    <a:lnTo>
                      <a:pt x="602" y="3072"/>
                    </a:lnTo>
                    <a:lnTo>
                      <a:pt x="554" y="3069"/>
                    </a:lnTo>
                    <a:lnTo>
                      <a:pt x="527" y="3030"/>
                    </a:lnTo>
                    <a:lnTo>
                      <a:pt x="455" y="3053"/>
                    </a:lnTo>
                    <a:lnTo>
                      <a:pt x="446" y="2994"/>
                    </a:lnTo>
                    <a:lnTo>
                      <a:pt x="504" y="2943"/>
                    </a:lnTo>
                    <a:lnTo>
                      <a:pt x="514" y="2877"/>
                    </a:lnTo>
                    <a:lnTo>
                      <a:pt x="543" y="2857"/>
                    </a:lnTo>
                    <a:lnTo>
                      <a:pt x="583" y="2864"/>
                    </a:lnTo>
                    <a:lnTo>
                      <a:pt x="719" y="2798"/>
                    </a:lnTo>
                    <a:lnTo>
                      <a:pt x="824" y="2714"/>
                    </a:lnTo>
                    <a:lnTo>
                      <a:pt x="840" y="2580"/>
                    </a:lnTo>
                    <a:lnTo>
                      <a:pt x="710" y="2453"/>
                    </a:lnTo>
                    <a:lnTo>
                      <a:pt x="707" y="2402"/>
                    </a:lnTo>
                    <a:lnTo>
                      <a:pt x="817" y="2196"/>
                    </a:lnTo>
                    <a:lnTo>
                      <a:pt x="840" y="2203"/>
                    </a:lnTo>
                    <a:lnTo>
                      <a:pt x="869" y="2039"/>
                    </a:lnTo>
                    <a:lnTo>
                      <a:pt x="918" y="1988"/>
                    </a:lnTo>
                    <a:lnTo>
                      <a:pt x="850" y="1870"/>
                    </a:lnTo>
                    <a:lnTo>
                      <a:pt x="804" y="1890"/>
                    </a:lnTo>
                    <a:lnTo>
                      <a:pt x="759" y="1890"/>
                    </a:lnTo>
                    <a:lnTo>
                      <a:pt x="625" y="1929"/>
                    </a:lnTo>
                    <a:lnTo>
                      <a:pt x="521" y="1923"/>
                    </a:lnTo>
                    <a:lnTo>
                      <a:pt x="449" y="1902"/>
                    </a:lnTo>
                    <a:lnTo>
                      <a:pt x="331" y="1926"/>
                    </a:lnTo>
                    <a:lnTo>
                      <a:pt x="215" y="1939"/>
                    </a:lnTo>
                    <a:lnTo>
                      <a:pt x="110" y="2050"/>
                    </a:lnTo>
                    <a:lnTo>
                      <a:pt x="51" y="2014"/>
                    </a:lnTo>
                    <a:lnTo>
                      <a:pt x="24" y="1930"/>
                    </a:lnTo>
                    <a:lnTo>
                      <a:pt x="6" y="1896"/>
                    </a:lnTo>
                    <a:lnTo>
                      <a:pt x="0" y="1864"/>
                    </a:lnTo>
                    <a:lnTo>
                      <a:pt x="104" y="1815"/>
                    </a:lnTo>
                    <a:lnTo>
                      <a:pt x="100" y="1746"/>
                    </a:lnTo>
                    <a:lnTo>
                      <a:pt x="143" y="1705"/>
                    </a:lnTo>
                    <a:lnTo>
                      <a:pt x="159" y="1649"/>
                    </a:lnTo>
                    <a:lnTo>
                      <a:pt x="234" y="1652"/>
                    </a:lnTo>
                    <a:lnTo>
                      <a:pt x="224" y="1590"/>
                    </a:lnTo>
                    <a:lnTo>
                      <a:pt x="198" y="1557"/>
                    </a:lnTo>
                    <a:lnTo>
                      <a:pt x="201" y="1528"/>
                    </a:lnTo>
                    <a:lnTo>
                      <a:pt x="237" y="1512"/>
                    </a:lnTo>
                    <a:lnTo>
                      <a:pt x="256" y="1463"/>
                    </a:lnTo>
                    <a:lnTo>
                      <a:pt x="331" y="1420"/>
                    </a:lnTo>
                    <a:lnTo>
                      <a:pt x="387" y="1463"/>
                    </a:lnTo>
                    <a:lnTo>
                      <a:pt x="417" y="1450"/>
                    </a:lnTo>
                    <a:lnTo>
                      <a:pt x="446" y="1450"/>
                    </a:lnTo>
                    <a:lnTo>
                      <a:pt x="511" y="1391"/>
                    </a:lnTo>
                    <a:lnTo>
                      <a:pt x="521" y="1414"/>
                    </a:lnTo>
                    <a:lnTo>
                      <a:pt x="592" y="1411"/>
                    </a:lnTo>
                    <a:lnTo>
                      <a:pt x="586" y="1431"/>
                    </a:lnTo>
                    <a:lnTo>
                      <a:pt x="713" y="1345"/>
                    </a:lnTo>
                    <a:lnTo>
                      <a:pt x="756" y="1339"/>
                    </a:lnTo>
                    <a:lnTo>
                      <a:pt x="765" y="1382"/>
                    </a:lnTo>
                    <a:lnTo>
                      <a:pt x="813" y="1375"/>
                    </a:lnTo>
                    <a:lnTo>
                      <a:pt x="853" y="1395"/>
                    </a:lnTo>
                    <a:lnTo>
                      <a:pt x="909" y="1375"/>
                    </a:lnTo>
                    <a:lnTo>
                      <a:pt x="993" y="1372"/>
                    </a:lnTo>
                    <a:lnTo>
                      <a:pt x="1090" y="1313"/>
                    </a:lnTo>
                    <a:lnTo>
                      <a:pt x="1143" y="1242"/>
                    </a:lnTo>
                    <a:lnTo>
                      <a:pt x="1260" y="1108"/>
                    </a:lnTo>
                    <a:lnTo>
                      <a:pt x="1453" y="1118"/>
                    </a:lnTo>
                    <a:lnTo>
                      <a:pt x="1515" y="1143"/>
                    </a:lnTo>
                    <a:lnTo>
                      <a:pt x="1749" y="958"/>
                    </a:lnTo>
                    <a:lnTo>
                      <a:pt x="1752" y="925"/>
                    </a:lnTo>
                    <a:lnTo>
                      <a:pt x="1706" y="818"/>
                    </a:lnTo>
                    <a:lnTo>
                      <a:pt x="1690" y="697"/>
                    </a:lnTo>
                    <a:lnTo>
                      <a:pt x="1723" y="648"/>
                    </a:lnTo>
                    <a:lnTo>
                      <a:pt x="1709" y="635"/>
                    </a:lnTo>
                    <a:lnTo>
                      <a:pt x="1749" y="596"/>
                    </a:lnTo>
                    <a:lnTo>
                      <a:pt x="1850" y="554"/>
                    </a:lnTo>
                    <a:lnTo>
                      <a:pt x="1850" y="524"/>
                    </a:lnTo>
                    <a:lnTo>
                      <a:pt x="1873" y="521"/>
                    </a:lnTo>
                    <a:lnTo>
                      <a:pt x="1915" y="479"/>
                    </a:lnTo>
                    <a:lnTo>
                      <a:pt x="1964" y="463"/>
                    </a:lnTo>
                    <a:lnTo>
                      <a:pt x="2058" y="502"/>
                    </a:lnTo>
                    <a:lnTo>
                      <a:pt x="2101" y="404"/>
                    </a:lnTo>
                    <a:lnTo>
                      <a:pt x="2082" y="303"/>
                    </a:lnTo>
                    <a:lnTo>
                      <a:pt x="2091" y="209"/>
                    </a:lnTo>
                    <a:lnTo>
                      <a:pt x="2247" y="0"/>
                    </a:lnTo>
                    <a:lnTo>
                      <a:pt x="2225" y="75"/>
                    </a:lnTo>
                    <a:lnTo>
                      <a:pt x="2268" y="140"/>
                    </a:lnTo>
                    <a:lnTo>
                      <a:pt x="2290" y="235"/>
                    </a:lnTo>
                    <a:lnTo>
                      <a:pt x="2263" y="287"/>
                    </a:lnTo>
                    <a:lnTo>
                      <a:pt x="2303" y="306"/>
                    </a:lnTo>
                    <a:lnTo>
                      <a:pt x="2349" y="300"/>
                    </a:lnTo>
                    <a:lnTo>
                      <a:pt x="2365" y="303"/>
                    </a:lnTo>
                    <a:lnTo>
                      <a:pt x="2352" y="322"/>
                    </a:lnTo>
                    <a:lnTo>
                      <a:pt x="2365" y="359"/>
                    </a:lnTo>
                    <a:lnTo>
                      <a:pt x="2408" y="375"/>
                    </a:lnTo>
                    <a:lnTo>
                      <a:pt x="2397" y="433"/>
                    </a:lnTo>
                    <a:lnTo>
                      <a:pt x="2349" y="511"/>
                    </a:lnTo>
                    <a:lnTo>
                      <a:pt x="2202" y="590"/>
                    </a:lnTo>
                    <a:lnTo>
                      <a:pt x="2206" y="610"/>
                    </a:lnTo>
                    <a:lnTo>
                      <a:pt x="2257" y="619"/>
                    </a:lnTo>
                    <a:lnTo>
                      <a:pt x="2271" y="664"/>
                    </a:lnTo>
                    <a:lnTo>
                      <a:pt x="2268" y="753"/>
                    </a:lnTo>
                    <a:lnTo>
                      <a:pt x="2218" y="844"/>
                    </a:lnTo>
                    <a:lnTo>
                      <a:pt x="2225" y="883"/>
                    </a:lnTo>
                    <a:lnTo>
                      <a:pt x="2312" y="1006"/>
                    </a:lnTo>
                    <a:lnTo>
                      <a:pt x="2352" y="1006"/>
                    </a:lnTo>
                    <a:lnTo>
                      <a:pt x="2352" y="987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79" name="Freeform 127"/>
              <p:cNvSpPr>
                <a:spLocks noChangeAspect="1"/>
              </p:cNvSpPr>
              <p:nvPr/>
            </p:nvSpPr>
            <p:spPr bwMode="auto">
              <a:xfrm>
                <a:off x="8877" y="3581"/>
                <a:ext cx="583" cy="674"/>
              </a:xfrm>
              <a:custGeom>
                <a:avLst/>
                <a:gdLst>
                  <a:gd name="T0" fmla="*/ 172 w 1748"/>
                  <a:gd name="T1" fmla="*/ 391 h 2022"/>
                  <a:gd name="T2" fmla="*/ 219 w 1748"/>
                  <a:gd name="T3" fmla="*/ 340 h 2022"/>
                  <a:gd name="T4" fmla="*/ 416 w 1748"/>
                  <a:gd name="T5" fmla="*/ 292 h 2022"/>
                  <a:gd name="T6" fmla="*/ 447 w 1748"/>
                  <a:gd name="T7" fmla="*/ 227 h 2022"/>
                  <a:gd name="T8" fmla="*/ 588 w 1748"/>
                  <a:gd name="T9" fmla="*/ 67 h 2022"/>
                  <a:gd name="T10" fmla="*/ 826 w 1748"/>
                  <a:gd name="T11" fmla="*/ 30 h 2022"/>
                  <a:gd name="T12" fmla="*/ 998 w 1748"/>
                  <a:gd name="T13" fmla="*/ 62 h 2022"/>
                  <a:gd name="T14" fmla="*/ 1180 w 1748"/>
                  <a:gd name="T15" fmla="*/ 25 h 2022"/>
                  <a:gd name="T16" fmla="*/ 1290 w 1748"/>
                  <a:gd name="T17" fmla="*/ 121 h 2022"/>
                  <a:gd name="T18" fmla="*/ 1214 w 1748"/>
                  <a:gd name="T19" fmla="*/ 332 h 2022"/>
                  <a:gd name="T20" fmla="*/ 1077 w 1748"/>
                  <a:gd name="T21" fmla="*/ 537 h 2022"/>
                  <a:gd name="T22" fmla="*/ 1214 w 1748"/>
                  <a:gd name="T23" fmla="*/ 713 h 2022"/>
                  <a:gd name="T24" fmla="*/ 1096 w 1748"/>
                  <a:gd name="T25" fmla="*/ 930 h 2022"/>
                  <a:gd name="T26" fmla="*/ 922 w 1748"/>
                  <a:gd name="T27" fmla="*/ 988 h 2022"/>
                  <a:gd name="T28" fmla="*/ 877 w 1748"/>
                  <a:gd name="T29" fmla="*/ 1068 h 2022"/>
                  <a:gd name="T30" fmla="*/ 835 w 1748"/>
                  <a:gd name="T31" fmla="*/ 1182 h 2022"/>
                  <a:gd name="T32" fmla="*/ 928 w 1748"/>
                  <a:gd name="T33" fmla="*/ 1202 h 2022"/>
                  <a:gd name="T34" fmla="*/ 1023 w 1748"/>
                  <a:gd name="T35" fmla="*/ 1149 h 2022"/>
                  <a:gd name="T36" fmla="*/ 1312 w 1748"/>
                  <a:gd name="T37" fmla="*/ 1123 h 2022"/>
                  <a:gd name="T38" fmla="*/ 1501 w 1748"/>
                  <a:gd name="T39" fmla="*/ 1074 h 2022"/>
                  <a:gd name="T40" fmla="*/ 1736 w 1748"/>
                  <a:gd name="T41" fmla="*/ 1396 h 2022"/>
                  <a:gd name="T42" fmla="*/ 1616 w 1748"/>
                  <a:gd name="T43" fmla="*/ 1449 h 2022"/>
                  <a:gd name="T44" fmla="*/ 1537 w 1748"/>
                  <a:gd name="T45" fmla="*/ 1590 h 2022"/>
                  <a:gd name="T46" fmla="*/ 1335 w 1748"/>
                  <a:gd name="T47" fmla="*/ 1750 h 2022"/>
                  <a:gd name="T48" fmla="*/ 1147 w 1748"/>
                  <a:gd name="T49" fmla="*/ 1787 h 2022"/>
                  <a:gd name="T50" fmla="*/ 1074 w 1748"/>
                  <a:gd name="T51" fmla="*/ 1809 h 2022"/>
                  <a:gd name="T52" fmla="*/ 961 w 1748"/>
                  <a:gd name="T53" fmla="*/ 1806 h 2022"/>
                  <a:gd name="T54" fmla="*/ 883 w 1748"/>
                  <a:gd name="T55" fmla="*/ 1930 h 2022"/>
                  <a:gd name="T56" fmla="*/ 717 w 1748"/>
                  <a:gd name="T57" fmla="*/ 1992 h 2022"/>
                  <a:gd name="T58" fmla="*/ 635 w 1748"/>
                  <a:gd name="T59" fmla="*/ 2022 h 2022"/>
                  <a:gd name="T60" fmla="*/ 416 w 1748"/>
                  <a:gd name="T61" fmla="*/ 1989 h 2022"/>
                  <a:gd name="T62" fmla="*/ 222 w 1748"/>
                  <a:gd name="T63" fmla="*/ 1711 h 2022"/>
                  <a:gd name="T64" fmla="*/ 205 w 1748"/>
                  <a:gd name="T65" fmla="*/ 1595 h 2022"/>
                  <a:gd name="T66" fmla="*/ 189 w 1748"/>
                  <a:gd name="T67" fmla="*/ 1363 h 2022"/>
                  <a:gd name="T68" fmla="*/ 203 w 1748"/>
                  <a:gd name="T69" fmla="*/ 1272 h 2022"/>
                  <a:gd name="T70" fmla="*/ 253 w 1748"/>
                  <a:gd name="T71" fmla="*/ 1087 h 2022"/>
                  <a:gd name="T72" fmla="*/ 32 w 1748"/>
                  <a:gd name="T73" fmla="*/ 688 h 2022"/>
                  <a:gd name="T74" fmla="*/ 40 w 1748"/>
                  <a:gd name="T75" fmla="*/ 545 h 2022"/>
                  <a:gd name="T76" fmla="*/ 0 w 1748"/>
                  <a:gd name="T77" fmla="*/ 396 h 20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748" h="2022">
                    <a:moveTo>
                      <a:pt x="0" y="396"/>
                    </a:moveTo>
                    <a:lnTo>
                      <a:pt x="172" y="391"/>
                    </a:lnTo>
                    <a:lnTo>
                      <a:pt x="157" y="357"/>
                    </a:lnTo>
                    <a:lnTo>
                      <a:pt x="219" y="340"/>
                    </a:lnTo>
                    <a:lnTo>
                      <a:pt x="372" y="351"/>
                    </a:lnTo>
                    <a:lnTo>
                      <a:pt x="416" y="292"/>
                    </a:lnTo>
                    <a:lnTo>
                      <a:pt x="422" y="227"/>
                    </a:lnTo>
                    <a:lnTo>
                      <a:pt x="447" y="227"/>
                    </a:lnTo>
                    <a:lnTo>
                      <a:pt x="483" y="183"/>
                    </a:lnTo>
                    <a:lnTo>
                      <a:pt x="588" y="67"/>
                    </a:lnTo>
                    <a:lnTo>
                      <a:pt x="669" y="62"/>
                    </a:lnTo>
                    <a:lnTo>
                      <a:pt x="826" y="30"/>
                    </a:lnTo>
                    <a:lnTo>
                      <a:pt x="905" y="56"/>
                    </a:lnTo>
                    <a:lnTo>
                      <a:pt x="998" y="62"/>
                    </a:lnTo>
                    <a:lnTo>
                      <a:pt x="1136" y="17"/>
                    </a:lnTo>
                    <a:lnTo>
                      <a:pt x="1180" y="25"/>
                    </a:lnTo>
                    <a:lnTo>
                      <a:pt x="1223" y="0"/>
                    </a:lnTo>
                    <a:lnTo>
                      <a:pt x="1290" y="121"/>
                    </a:lnTo>
                    <a:lnTo>
                      <a:pt x="1245" y="168"/>
                    </a:lnTo>
                    <a:lnTo>
                      <a:pt x="1214" y="332"/>
                    </a:lnTo>
                    <a:lnTo>
                      <a:pt x="1198" y="323"/>
                    </a:lnTo>
                    <a:lnTo>
                      <a:pt x="1077" y="537"/>
                    </a:lnTo>
                    <a:lnTo>
                      <a:pt x="1088" y="588"/>
                    </a:lnTo>
                    <a:lnTo>
                      <a:pt x="1214" y="713"/>
                    </a:lnTo>
                    <a:lnTo>
                      <a:pt x="1198" y="837"/>
                    </a:lnTo>
                    <a:lnTo>
                      <a:pt x="1096" y="930"/>
                    </a:lnTo>
                    <a:lnTo>
                      <a:pt x="956" y="994"/>
                    </a:lnTo>
                    <a:lnTo>
                      <a:pt x="922" y="988"/>
                    </a:lnTo>
                    <a:lnTo>
                      <a:pt x="885" y="1003"/>
                    </a:lnTo>
                    <a:lnTo>
                      <a:pt x="877" y="1068"/>
                    </a:lnTo>
                    <a:lnTo>
                      <a:pt x="821" y="1123"/>
                    </a:lnTo>
                    <a:lnTo>
                      <a:pt x="835" y="1182"/>
                    </a:lnTo>
                    <a:lnTo>
                      <a:pt x="902" y="1163"/>
                    </a:lnTo>
                    <a:lnTo>
                      <a:pt x="928" y="1202"/>
                    </a:lnTo>
                    <a:lnTo>
                      <a:pt x="972" y="1206"/>
                    </a:lnTo>
                    <a:lnTo>
                      <a:pt x="1023" y="1149"/>
                    </a:lnTo>
                    <a:lnTo>
                      <a:pt x="1079" y="1171"/>
                    </a:lnTo>
                    <a:lnTo>
                      <a:pt x="1312" y="1123"/>
                    </a:lnTo>
                    <a:lnTo>
                      <a:pt x="1399" y="1118"/>
                    </a:lnTo>
                    <a:lnTo>
                      <a:pt x="1501" y="1074"/>
                    </a:lnTo>
                    <a:lnTo>
                      <a:pt x="1748" y="1343"/>
                    </a:lnTo>
                    <a:lnTo>
                      <a:pt x="1736" y="1396"/>
                    </a:lnTo>
                    <a:lnTo>
                      <a:pt x="1692" y="1388"/>
                    </a:lnTo>
                    <a:lnTo>
                      <a:pt x="1616" y="1449"/>
                    </a:lnTo>
                    <a:lnTo>
                      <a:pt x="1622" y="1495"/>
                    </a:lnTo>
                    <a:lnTo>
                      <a:pt x="1537" y="1590"/>
                    </a:lnTo>
                    <a:lnTo>
                      <a:pt x="1363" y="1649"/>
                    </a:lnTo>
                    <a:lnTo>
                      <a:pt x="1335" y="1750"/>
                    </a:lnTo>
                    <a:lnTo>
                      <a:pt x="1155" y="1767"/>
                    </a:lnTo>
                    <a:lnTo>
                      <a:pt x="1147" y="1787"/>
                    </a:lnTo>
                    <a:lnTo>
                      <a:pt x="1093" y="1784"/>
                    </a:lnTo>
                    <a:lnTo>
                      <a:pt x="1074" y="1809"/>
                    </a:lnTo>
                    <a:lnTo>
                      <a:pt x="1015" y="1820"/>
                    </a:lnTo>
                    <a:lnTo>
                      <a:pt x="961" y="1806"/>
                    </a:lnTo>
                    <a:lnTo>
                      <a:pt x="905" y="1862"/>
                    </a:lnTo>
                    <a:lnTo>
                      <a:pt x="883" y="1930"/>
                    </a:lnTo>
                    <a:lnTo>
                      <a:pt x="821" y="2003"/>
                    </a:lnTo>
                    <a:lnTo>
                      <a:pt x="717" y="1992"/>
                    </a:lnTo>
                    <a:lnTo>
                      <a:pt x="705" y="2014"/>
                    </a:lnTo>
                    <a:lnTo>
                      <a:pt x="635" y="2022"/>
                    </a:lnTo>
                    <a:lnTo>
                      <a:pt x="602" y="1986"/>
                    </a:lnTo>
                    <a:lnTo>
                      <a:pt x="416" y="1989"/>
                    </a:lnTo>
                    <a:lnTo>
                      <a:pt x="375" y="1860"/>
                    </a:lnTo>
                    <a:lnTo>
                      <a:pt x="222" y="1711"/>
                    </a:lnTo>
                    <a:lnTo>
                      <a:pt x="230" y="1655"/>
                    </a:lnTo>
                    <a:lnTo>
                      <a:pt x="205" y="1595"/>
                    </a:lnTo>
                    <a:lnTo>
                      <a:pt x="214" y="1422"/>
                    </a:lnTo>
                    <a:lnTo>
                      <a:pt x="189" y="1363"/>
                    </a:lnTo>
                    <a:lnTo>
                      <a:pt x="186" y="1331"/>
                    </a:lnTo>
                    <a:lnTo>
                      <a:pt x="203" y="1272"/>
                    </a:lnTo>
                    <a:lnTo>
                      <a:pt x="262" y="1169"/>
                    </a:lnTo>
                    <a:lnTo>
                      <a:pt x="253" y="1087"/>
                    </a:lnTo>
                    <a:lnTo>
                      <a:pt x="113" y="918"/>
                    </a:lnTo>
                    <a:lnTo>
                      <a:pt x="32" y="688"/>
                    </a:lnTo>
                    <a:lnTo>
                      <a:pt x="20" y="575"/>
                    </a:lnTo>
                    <a:lnTo>
                      <a:pt x="40" y="545"/>
                    </a:lnTo>
                    <a:lnTo>
                      <a:pt x="43" y="475"/>
                    </a:lnTo>
                    <a:lnTo>
                      <a:pt x="0" y="396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80" name="Freeform 128"/>
              <p:cNvSpPr>
                <a:spLocks noChangeAspect="1"/>
              </p:cNvSpPr>
              <p:nvPr/>
            </p:nvSpPr>
            <p:spPr bwMode="auto">
              <a:xfrm>
                <a:off x="9925" y="4238"/>
                <a:ext cx="334" cy="248"/>
              </a:xfrm>
              <a:custGeom>
                <a:avLst/>
                <a:gdLst>
                  <a:gd name="T0" fmla="*/ 571 w 1002"/>
                  <a:gd name="T1" fmla="*/ 0 h 742"/>
                  <a:gd name="T2" fmla="*/ 595 w 1002"/>
                  <a:gd name="T3" fmla="*/ 38 h 742"/>
                  <a:gd name="T4" fmla="*/ 577 w 1002"/>
                  <a:gd name="T5" fmla="*/ 76 h 742"/>
                  <a:gd name="T6" fmla="*/ 559 w 1002"/>
                  <a:gd name="T7" fmla="*/ 76 h 742"/>
                  <a:gd name="T8" fmla="*/ 563 w 1002"/>
                  <a:gd name="T9" fmla="*/ 120 h 742"/>
                  <a:gd name="T10" fmla="*/ 586 w 1002"/>
                  <a:gd name="T11" fmla="*/ 144 h 742"/>
                  <a:gd name="T12" fmla="*/ 647 w 1002"/>
                  <a:gd name="T13" fmla="*/ 123 h 742"/>
                  <a:gd name="T14" fmla="*/ 687 w 1002"/>
                  <a:gd name="T15" fmla="*/ 151 h 742"/>
                  <a:gd name="T16" fmla="*/ 723 w 1002"/>
                  <a:gd name="T17" fmla="*/ 128 h 742"/>
                  <a:gd name="T18" fmla="*/ 797 w 1002"/>
                  <a:gd name="T19" fmla="*/ 145 h 742"/>
                  <a:gd name="T20" fmla="*/ 819 w 1002"/>
                  <a:gd name="T21" fmla="*/ 174 h 742"/>
                  <a:gd name="T22" fmla="*/ 874 w 1002"/>
                  <a:gd name="T23" fmla="*/ 437 h 742"/>
                  <a:gd name="T24" fmla="*/ 982 w 1002"/>
                  <a:gd name="T25" fmla="*/ 440 h 742"/>
                  <a:gd name="T26" fmla="*/ 1002 w 1002"/>
                  <a:gd name="T27" fmla="*/ 502 h 742"/>
                  <a:gd name="T28" fmla="*/ 965 w 1002"/>
                  <a:gd name="T29" fmla="*/ 612 h 742"/>
                  <a:gd name="T30" fmla="*/ 856 w 1002"/>
                  <a:gd name="T31" fmla="*/ 643 h 742"/>
                  <a:gd name="T32" fmla="*/ 838 w 1002"/>
                  <a:gd name="T33" fmla="*/ 637 h 742"/>
                  <a:gd name="T34" fmla="*/ 833 w 1002"/>
                  <a:gd name="T35" fmla="*/ 614 h 742"/>
                  <a:gd name="T36" fmla="*/ 803 w 1002"/>
                  <a:gd name="T37" fmla="*/ 623 h 742"/>
                  <a:gd name="T38" fmla="*/ 832 w 1002"/>
                  <a:gd name="T39" fmla="*/ 725 h 742"/>
                  <a:gd name="T40" fmla="*/ 726 w 1002"/>
                  <a:gd name="T41" fmla="*/ 742 h 742"/>
                  <a:gd name="T42" fmla="*/ 680 w 1002"/>
                  <a:gd name="T43" fmla="*/ 614 h 742"/>
                  <a:gd name="T44" fmla="*/ 615 w 1002"/>
                  <a:gd name="T45" fmla="*/ 599 h 742"/>
                  <a:gd name="T46" fmla="*/ 577 w 1002"/>
                  <a:gd name="T47" fmla="*/ 622 h 742"/>
                  <a:gd name="T48" fmla="*/ 549 w 1002"/>
                  <a:gd name="T49" fmla="*/ 667 h 742"/>
                  <a:gd name="T50" fmla="*/ 401 w 1002"/>
                  <a:gd name="T51" fmla="*/ 660 h 742"/>
                  <a:gd name="T52" fmla="*/ 117 w 1002"/>
                  <a:gd name="T53" fmla="*/ 734 h 742"/>
                  <a:gd name="T54" fmla="*/ 66 w 1002"/>
                  <a:gd name="T55" fmla="*/ 609 h 742"/>
                  <a:gd name="T56" fmla="*/ 0 w 1002"/>
                  <a:gd name="T57" fmla="*/ 534 h 742"/>
                  <a:gd name="T58" fmla="*/ 99 w 1002"/>
                  <a:gd name="T59" fmla="*/ 440 h 742"/>
                  <a:gd name="T60" fmla="*/ 242 w 1002"/>
                  <a:gd name="T61" fmla="*/ 326 h 742"/>
                  <a:gd name="T62" fmla="*/ 237 w 1002"/>
                  <a:gd name="T63" fmla="*/ 305 h 742"/>
                  <a:gd name="T64" fmla="*/ 295 w 1002"/>
                  <a:gd name="T65" fmla="*/ 297 h 742"/>
                  <a:gd name="T66" fmla="*/ 368 w 1002"/>
                  <a:gd name="T67" fmla="*/ 224 h 742"/>
                  <a:gd name="T68" fmla="*/ 392 w 1002"/>
                  <a:gd name="T69" fmla="*/ 220 h 742"/>
                  <a:gd name="T70" fmla="*/ 448 w 1002"/>
                  <a:gd name="T71" fmla="*/ 198 h 742"/>
                  <a:gd name="T72" fmla="*/ 442 w 1002"/>
                  <a:gd name="T73" fmla="*/ 111 h 742"/>
                  <a:gd name="T74" fmla="*/ 467 w 1002"/>
                  <a:gd name="T75" fmla="*/ 83 h 742"/>
                  <a:gd name="T76" fmla="*/ 571 w 1002"/>
                  <a:gd name="T77" fmla="*/ 0 h 7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002" h="742">
                    <a:moveTo>
                      <a:pt x="571" y="0"/>
                    </a:moveTo>
                    <a:lnTo>
                      <a:pt x="595" y="38"/>
                    </a:lnTo>
                    <a:lnTo>
                      <a:pt x="577" y="76"/>
                    </a:lnTo>
                    <a:lnTo>
                      <a:pt x="559" y="76"/>
                    </a:lnTo>
                    <a:lnTo>
                      <a:pt x="563" y="120"/>
                    </a:lnTo>
                    <a:lnTo>
                      <a:pt x="586" y="144"/>
                    </a:lnTo>
                    <a:lnTo>
                      <a:pt x="647" y="123"/>
                    </a:lnTo>
                    <a:lnTo>
                      <a:pt x="687" y="151"/>
                    </a:lnTo>
                    <a:lnTo>
                      <a:pt x="723" y="128"/>
                    </a:lnTo>
                    <a:lnTo>
                      <a:pt x="797" y="145"/>
                    </a:lnTo>
                    <a:lnTo>
                      <a:pt x="819" y="174"/>
                    </a:lnTo>
                    <a:lnTo>
                      <a:pt x="874" y="437"/>
                    </a:lnTo>
                    <a:lnTo>
                      <a:pt x="982" y="440"/>
                    </a:lnTo>
                    <a:lnTo>
                      <a:pt x="1002" y="502"/>
                    </a:lnTo>
                    <a:lnTo>
                      <a:pt x="965" y="612"/>
                    </a:lnTo>
                    <a:lnTo>
                      <a:pt x="856" y="643"/>
                    </a:lnTo>
                    <a:lnTo>
                      <a:pt x="838" y="637"/>
                    </a:lnTo>
                    <a:lnTo>
                      <a:pt x="833" y="614"/>
                    </a:lnTo>
                    <a:lnTo>
                      <a:pt x="803" y="623"/>
                    </a:lnTo>
                    <a:lnTo>
                      <a:pt x="832" y="725"/>
                    </a:lnTo>
                    <a:lnTo>
                      <a:pt x="726" y="742"/>
                    </a:lnTo>
                    <a:lnTo>
                      <a:pt x="680" y="614"/>
                    </a:lnTo>
                    <a:lnTo>
                      <a:pt x="615" y="599"/>
                    </a:lnTo>
                    <a:lnTo>
                      <a:pt x="577" y="622"/>
                    </a:lnTo>
                    <a:lnTo>
                      <a:pt x="549" y="667"/>
                    </a:lnTo>
                    <a:lnTo>
                      <a:pt x="401" y="660"/>
                    </a:lnTo>
                    <a:lnTo>
                      <a:pt x="117" y="734"/>
                    </a:lnTo>
                    <a:lnTo>
                      <a:pt x="66" y="609"/>
                    </a:lnTo>
                    <a:lnTo>
                      <a:pt x="0" y="534"/>
                    </a:lnTo>
                    <a:lnTo>
                      <a:pt x="99" y="440"/>
                    </a:lnTo>
                    <a:lnTo>
                      <a:pt x="242" y="326"/>
                    </a:lnTo>
                    <a:lnTo>
                      <a:pt x="237" y="305"/>
                    </a:lnTo>
                    <a:lnTo>
                      <a:pt x="295" y="297"/>
                    </a:lnTo>
                    <a:lnTo>
                      <a:pt x="368" y="224"/>
                    </a:lnTo>
                    <a:lnTo>
                      <a:pt x="392" y="220"/>
                    </a:lnTo>
                    <a:lnTo>
                      <a:pt x="448" y="198"/>
                    </a:lnTo>
                    <a:lnTo>
                      <a:pt x="442" y="111"/>
                    </a:lnTo>
                    <a:lnTo>
                      <a:pt x="467" y="83"/>
                    </a:lnTo>
                    <a:lnTo>
                      <a:pt x="571" y="0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81" name="Freeform 129"/>
              <p:cNvSpPr>
                <a:spLocks noChangeAspect="1"/>
              </p:cNvSpPr>
              <p:nvPr/>
            </p:nvSpPr>
            <p:spPr bwMode="auto">
              <a:xfrm>
                <a:off x="9007" y="3972"/>
                <a:ext cx="816" cy="504"/>
              </a:xfrm>
              <a:custGeom>
                <a:avLst/>
                <a:gdLst>
                  <a:gd name="T0" fmla="*/ 1429 w 2449"/>
                  <a:gd name="T1" fmla="*/ 171 h 1511"/>
                  <a:gd name="T2" fmla="*/ 1538 w 2449"/>
                  <a:gd name="T3" fmla="*/ 128 h 1511"/>
                  <a:gd name="T4" fmla="*/ 1591 w 2449"/>
                  <a:gd name="T5" fmla="*/ 82 h 1511"/>
                  <a:gd name="T6" fmla="*/ 1737 w 2449"/>
                  <a:gd name="T7" fmla="*/ 92 h 1511"/>
                  <a:gd name="T8" fmla="*/ 1858 w 2449"/>
                  <a:gd name="T9" fmla="*/ 29 h 1511"/>
                  <a:gd name="T10" fmla="*/ 2016 w 2449"/>
                  <a:gd name="T11" fmla="*/ 0 h 1511"/>
                  <a:gd name="T12" fmla="*/ 2164 w 2449"/>
                  <a:gd name="T13" fmla="*/ 58 h 1511"/>
                  <a:gd name="T14" fmla="*/ 2239 w 2449"/>
                  <a:gd name="T15" fmla="*/ 212 h 1511"/>
                  <a:gd name="T16" fmla="*/ 2339 w 2449"/>
                  <a:gd name="T17" fmla="*/ 288 h 1511"/>
                  <a:gd name="T18" fmla="*/ 2255 w 2449"/>
                  <a:gd name="T19" fmla="*/ 497 h 1511"/>
                  <a:gd name="T20" fmla="*/ 2351 w 2449"/>
                  <a:gd name="T21" fmla="*/ 748 h 1511"/>
                  <a:gd name="T22" fmla="*/ 2309 w 2449"/>
                  <a:gd name="T23" fmla="*/ 810 h 1511"/>
                  <a:gd name="T24" fmla="*/ 2243 w 2449"/>
                  <a:gd name="T25" fmla="*/ 873 h 1511"/>
                  <a:gd name="T26" fmla="*/ 2307 w 2449"/>
                  <a:gd name="T27" fmla="*/ 943 h 1511"/>
                  <a:gd name="T28" fmla="*/ 2255 w 2449"/>
                  <a:gd name="T29" fmla="*/ 1011 h 1511"/>
                  <a:gd name="T30" fmla="*/ 2339 w 2449"/>
                  <a:gd name="T31" fmla="*/ 1023 h 1511"/>
                  <a:gd name="T32" fmla="*/ 2431 w 2449"/>
                  <a:gd name="T33" fmla="*/ 1064 h 1511"/>
                  <a:gd name="T34" fmla="*/ 2449 w 2449"/>
                  <a:gd name="T35" fmla="*/ 1134 h 1511"/>
                  <a:gd name="T36" fmla="*/ 2225 w 2449"/>
                  <a:gd name="T37" fmla="*/ 1409 h 1511"/>
                  <a:gd name="T38" fmla="*/ 2051 w 2449"/>
                  <a:gd name="T39" fmla="*/ 1511 h 1511"/>
                  <a:gd name="T40" fmla="*/ 2002 w 2449"/>
                  <a:gd name="T41" fmla="*/ 1456 h 1511"/>
                  <a:gd name="T42" fmla="*/ 1888 w 2449"/>
                  <a:gd name="T43" fmla="*/ 1415 h 1511"/>
                  <a:gd name="T44" fmla="*/ 1850 w 2449"/>
                  <a:gd name="T45" fmla="*/ 1330 h 1511"/>
                  <a:gd name="T46" fmla="*/ 1782 w 2449"/>
                  <a:gd name="T47" fmla="*/ 1354 h 1511"/>
                  <a:gd name="T48" fmla="*/ 1597 w 2449"/>
                  <a:gd name="T49" fmla="*/ 1428 h 1511"/>
                  <a:gd name="T50" fmla="*/ 1492 w 2449"/>
                  <a:gd name="T51" fmla="*/ 1454 h 1511"/>
                  <a:gd name="T52" fmla="*/ 1424 w 2449"/>
                  <a:gd name="T53" fmla="*/ 1411 h 1511"/>
                  <a:gd name="T54" fmla="*/ 1300 w 2449"/>
                  <a:gd name="T55" fmla="*/ 1438 h 1511"/>
                  <a:gd name="T56" fmla="*/ 1226 w 2449"/>
                  <a:gd name="T57" fmla="*/ 1456 h 1511"/>
                  <a:gd name="T58" fmla="*/ 1172 w 2449"/>
                  <a:gd name="T59" fmla="*/ 1421 h 1511"/>
                  <a:gd name="T60" fmla="*/ 1082 w 2449"/>
                  <a:gd name="T61" fmla="*/ 1491 h 1511"/>
                  <a:gd name="T62" fmla="*/ 1002 w 2449"/>
                  <a:gd name="T63" fmla="*/ 1468 h 1511"/>
                  <a:gd name="T64" fmla="*/ 942 w 2449"/>
                  <a:gd name="T65" fmla="*/ 1276 h 1511"/>
                  <a:gd name="T66" fmla="*/ 846 w 2449"/>
                  <a:gd name="T67" fmla="*/ 1212 h 1511"/>
                  <a:gd name="T68" fmla="*/ 819 w 2449"/>
                  <a:gd name="T69" fmla="*/ 1226 h 1511"/>
                  <a:gd name="T70" fmla="*/ 718 w 2449"/>
                  <a:gd name="T71" fmla="*/ 1216 h 1511"/>
                  <a:gd name="T72" fmla="*/ 577 w 2449"/>
                  <a:gd name="T73" fmla="*/ 1181 h 1511"/>
                  <a:gd name="T74" fmla="*/ 322 w 2449"/>
                  <a:gd name="T75" fmla="*/ 1070 h 1511"/>
                  <a:gd name="T76" fmla="*/ 136 w 2449"/>
                  <a:gd name="T77" fmla="*/ 1061 h 1511"/>
                  <a:gd name="T78" fmla="*/ 0 w 2449"/>
                  <a:gd name="T79" fmla="*/ 904 h 1511"/>
                  <a:gd name="T80" fmla="*/ 208 w 2449"/>
                  <a:gd name="T81" fmla="*/ 812 h 1511"/>
                  <a:gd name="T82" fmla="*/ 314 w 2449"/>
                  <a:gd name="T83" fmla="*/ 838 h 1511"/>
                  <a:gd name="T84" fmla="*/ 437 w 2449"/>
                  <a:gd name="T85" fmla="*/ 830 h 1511"/>
                  <a:gd name="T86" fmla="*/ 517 w 2449"/>
                  <a:gd name="T87" fmla="*/ 686 h 1511"/>
                  <a:gd name="T88" fmla="*/ 622 w 2449"/>
                  <a:gd name="T89" fmla="*/ 645 h 1511"/>
                  <a:gd name="T90" fmla="*/ 702 w 2449"/>
                  <a:gd name="T91" fmla="*/ 612 h 1511"/>
                  <a:gd name="T92" fmla="*/ 768 w 2449"/>
                  <a:gd name="T93" fmla="*/ 592 h 1511"/>
                  <a:gd name="T94" fmla="*/ 942 w 2449"/>
                  <a:gd name="T95" fmla="*/ 575 h 1511"/>
                  <a:gd name="T96" fmla="*/ 1143 w 2449"/>
                  <a:gd name="T97" fmla="*/ 417 h 1511"/>
                  <a:gd name="T98" fmla="*/ 1228 w 2449"/>
                  <a:gd name="T99" fmla="*/ 278 h 1511"/>
                  <a:gd name="T100" fmla="*/ 1346 w 2449"/>
                  <a:gd name="T101" fmla="*/ 222 h 15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49" h="1511">
                    <a:moveTo>
                      <a:pt x="1358" y="166"/>
                    </a:moveTo>
                    <a:lnTo>
                      <a:pt x="1429" y="171"/>
                    </a:lnTo>
                    <a:lnTo>
                      <a:pt x="1513" y="106"/>
                    </a:lnTo>
                    <a:lnTo>
                      <a:pt x="1538" y="128"/>
                    </a:lnTo>
                    <a:lnTo>
                      <a:pt x="1595" y="110"/>
                    </a:lnTo>
                    <a:lnTo>
                      <a:pt x="1591" y="82"/>
                    </a:lnTo>
                    <a:lnTo>
                      <a:pt x="1647" y="134"/>
                    </a:lnTo>
                    <a:lnTo>
                      <a:pt x="1737" y="92"/>
                    </a:lnTo>
                    <a:lnTo>
                      <a:pt x="1761" y="104"/>
                    </a:lnTo>
                    <a:lnTo>
                      <a:pt x="1858" y="29"/>
                    </a:lnTo>
                    <a:lnTo>
                      <a:pt x="1944" y="25"/>
                    </a:lnTo>
                    <a:lnTo>
                      <a:pt x="2016" y="0"/>
                    </a:lnTo>
                    <a:lnTo>
                      <a:pt x="2096" y="0"/>
                    </a:lnTo>
                    <a:lnTo>
                      <a:pt x="2164" y="58"/>
                    </a:lnTo>
                    <a:lnTo>
                      <a:pt x="2193" y="177"/>
                    </a:lnTo>
                    <a:lnTo>
                      <a:pt x="2239" y="212"/>
                    </a:lnTo>
                    <a:lnTo>
                      <a:pt x="2339" y="267"/>
                    </a:lnTo>
                    <a:lnTo>
                      <a:pt x="2339" y="288"/>
                    </a:lnTo>
                    <a:lnTo>
                      <a:pt x="2303" y="288"/>
                    </a:lnTo>
                    <a:lnTo>
                      <a:pt x="2255" y="497"/>
                    </a:lnTo>
                    <a:lnTo>
                      <a:pt x="2337" y="620"/>
                    </a:lnTo>
                    <a:lnTo>
                      <a:pt x="2351" y="748"/>
                    </a:lnTo>
                    <a:lnTo>
                      <a:pt x="2285" y="758"/>
                    </a:lnTo>
                    <a:lnTo>
                      <a:pt x="2309" y="810"/>
                    </a:lnTo>
                    <a:lnTo>
                      <a:pt x="2263" y="832"/>
                    </a:lnTo>
                    <a:lnTo>
                      <a:pt x="2243" y="873"/>
                    </a:lnTo>
                    <a:lnTo>
                      <a:pt x="2301" y="910"/>
                    </a:lnTo>
                    <a:lnTo>
                      <a:pt x="2307" y="943"/>
                    </a:lnTo>
                    <a:lnTo>
                      <a:pt x="2287" y="982"/>
                    </a:lnTo>
                    <a:lnTo>
                      <a:pt x="2255" y="1011"/>
                    </a:lnTo>
                    <a:lnTo>
                      <a:pt x="2297" y="1053"/>
                    </a:lnTo>
                    <a:lnTo>
                      <a:pt x="2339" y="1023"/>
                    </a:lnTo>
                    <a:lnTo>
                      <a:pt x="2383" y="1041"/>
                    </a:lnTo>
                    <a:lnTo>
                      <a:pt x="2431" y="1064"/>
                    </a:lnTo>
                    <a:lnTo>
                      <a:pt x="2435" y="1105"/>
                    </a:lnTo>
                    <a:lnTo>
                      <a:pt x="2449" y="1134"/>
                    </a:lnTo>
                    <a:lnTo>
                      <a:pt x="2207" y="1368"/>
                    </a:lnTo>
                    <a:lnTo>
                      <a:pt x="2225" y="1409"/>
                    </a:lnTo>
                    <a:lnTo>
                      <a:pt x="2174" y="1427"/>
                    </a:lnTo>
                    <a:lnTo>
                      <a:pt x="2051" y="1511"/>
                    </a:lnTo>
                    <a:lnTo>
                      <a:pt x="1964" y="1509"/>
                    </a:lnTo>
                    <a:lnTo>
                      <a:pt x="2002" y="1456"/>
                    </a:lnTo>
                    <a:lnTo>
                      <a:pt x="1954" y="1407"/>
                    </a:lnTo>
                    <a:lnTo>
                      <a:pt x="1888" y="1415"/>
                    </a:lnTo>
                    <a:lnTo>
                      <a:pt x="1846" y="1360"/>
                    </a:lnTo>
                    <a:lnTo>
                      <a:pt x="1850" y="1330"/>
                    </a:lnTo>
                    <a:lnTo>
                      <a:pt x="1819" y="1318"/>
                    </a:lnTo>
                    <a:lnTo>
                      <a:pt x="1782" y="1354"/>
                    </a:lnTo>
                    <a:lnTo>
                      <a:pt x="1653" y="1362"/>
                    </a:lnTo>
                    <a:lnTo>
                      <a:pt x="1597" y="1428"/>
                    </a:lnTo>
                    <a:lnTo>
                      <a:pt x="1507" y="1434"/>
                    </a:lnTo>
                    <a:lnTo>
                      <a:pt x="1492" y="1454"/>
                    </a:lnTo>
                    <a:lnTo>
                      <a:pt x="1470" y="1460"/>
                    </a:lnTo>
                    <a:lnTo>
                      <a:pt x="1424" y="1411"/>
                    </a:lnTo>
                    <a:lnTo>
                      <a:pt x="1360" y="1454"/>
                    </a:lnTo>
                    <a:lnTo>
                      <a:pt x="1300" y="1438"/>
                    </a:lnTo>
                    <a:lnTo>
                      <a:pt x="1264" y="1477"/>
                    </a:lnTo>
                    <a:lnTo>
                      <a:pt x="1226" y="1456"/>
                    </a:lnTo>
                    <a:lnTo>
                      <a:pt x="1215" y="1434"/>
                    </a:lnTo>
                    <a:lnTo>
                      <a:pt x="1172" y="1421"/>
                    </a:lnTo>
                    <a:lnTo>
                      <a:pt x="1125" y="1427"/>
                    </a:lnTo>
                    <a:lnTo>
                      <a:pt x="1082" y="1491"/>
                    </a:lnTo>
                    <a:lnTo>
                      <a:pt x="1039" y="1499"/>
                    </a:lnTo>
                    <a:lnTo>
                      <a:pt x="1002" y="1468"/>
                    </a:lnTo>
                    <a:lnTo>
                      <a:pt x="949" y="1352"/>
                    </a:lnTo>
                    <a:lnTo>
                      <a:pt x="942" y="1276"/>
                    </a:lnTo>
                    <a:lnTo>
                      <a:pt x="883" y="1257"/>
                    </a:lnTo>
                    <a:lnTo>
                      <a:pt x="846" y="1212"/>
                    </a:lnTo>
                    <a:lnTo>
                      <a:pt x="830" y="1210"/>
                    </a:lnTo>
                    <a:lnTo>
                      <a:pt x="819" y="1226"/>
                    </a:lnTo>
                    <a:lnTo>
                      <a:pt x="744" y="1224"/>
                    </a:lnTo>
                    <a:lnTo>
                      <a:pt x="718" y="1216"/>
                    </a:lnTo>
                    <a:lnTo>
                      <a:pt x="684" y="1206"/>
                    </a:lnTo>
                    <a:lnTo>
                      <a:pt x="577" y="1181"/>
                    </a:lnTo>
                    <a:lnTo>
                      <a:pt x="413" y="1161"/>
                    </a:lnTo>
                    <a:lnTo>
                      <a:pt x="322" y="1070"/>
                    </a:lnTo>
                    <a:lnTo>
                      <a:pt x="300" y="1061"/>
                    </a:lnTo>
                    <a:lnTo>
                      <a:pt x="136" y="1061"/>
                    </a:lnTo>
                    <a:lnTo>
                      <a:pt x="10" y="1001"/>
                    </a:lnTo>
                    <a:lnTo>
                      <a:pt x="0" y="904"/>
                    </a:lnTo>
                    <a:lnTo>
                      <a:pt x="27" y="816"/>
                    </a:lnTo>
                    <a:lnTo>
                      <a:pt x="208" y="812"/>
                    </a:lnTo>
                    <a:lnTo>
                      <a:pt x="242" y="848"/>
                    </a:lnTo>
                    <a:lnTo>
                      <a:pt x="314" y="838"/>
                    </a:lnTo>
                    <a:lnTo>
                      <a:pt x="325" y="818"/>
                    </a:lnTo>
                    <a:lnTo>
                      <a:pt x="437" y="830"/>
                    </a:lnTo>
                    <a:lnTo>
                      <a:pt x="491" y="760"/>
                    </a:lnTo>
                    <a:lnTo>
                      <a:pt x="517" y="686"/>
                    </a:lnTo>
                    <a:lnTo>
                      <a:pt x="575" y="626"/>
                    </a:lnTo>
                    <a:lnTo>
                      <a:pt x="622" y="645"/>
                    </a:lnTo>
                    <a:lnTo>
                      <a:pt x="680" y="637"/>
                    </a:lnTo>
                    <a:lnTo>
                      <a:pt x="702" y="612"/>
                    </a:lnTo>
                    <a:lnTo>
                      <a:pt x="758" y="608"/>
                    </a:lnTo>
                    <a:lnTo>
                      <a:pt x="768" y="592"/>
                    </a:lnTo>
                    <a:lnTo>
                      <a:pt x="897" y="579"/>
                    </a:lnTo>
                    <a:lnTo>
                      <a:pt x="942" y="575"/>
                    </a:lnTo>
                    <a:lnTo>
                      <a:pt x="973" y="473"/>
                    </a:lnTo>
                    <a:lnTo>
                      <a:pt x="1143" y="417"/>
                    </a:lnTo>
                    <a:lnTo>
                      <a:pt x="1232" y="325"/>
                    </a:lnTo>
                    <a:lnTo>
                      <a:pt x="1228" y="278"/>
                    </a:lnTo>
                    <a:lnTo>
                      <a:pt x="1300" y="212"/>
                    </a:lnTo>
                    <a:lnTo>
                      <a:pt x="1346" y="222"/>
                    </a:lnTo>
                    <a:lnTo>
                      <a:pt x="1358" y="166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82" name="Freeform 130"/>
              <p:cNvSpPr>
                <a:spLocks noChangeAspect="1"/>
              </p:cNvSpPr>
              <p:nvPr/>
            </p:nvSpPr>
            <p:spPr bwMode="auto">
              <a:xfrm>
                <a:off x="9662" y="4317"/>
                <a:ext cx="343" cy="190"/>
              </a:xfrm>
              <a:custGeom>
                <a:avLst/>
                <a:gdLst>
                  <a:gd name="T0" fmla="*/ 469 w 1029"/>
                  <a:gd name="T1" fmla="*/ 28 h 571"/>
                  <a:gd name="T2" fmla="*/ 471 w 1029"/>
                  <a:gd name="T3" fmla="*/ 68 h 571"/>
                  <a:gd name="T4" fmla="*/ 483 w 1029"/>
                  <a:gd name="T5" fmla="*/ 99 h 571"/>
                  <a:gd name="T6" fmla="*/ 245 w 1029"/>
                  <a:gd name="T7" fmla="*/ 335 h 571"/>
                  <a:gd name="T8" fmla="*/ 263 w 1029"/>
                  <a:gd name="T9" fmla="*/ 374 h 571"/>
                  <a:gd name="T10" fmla="*/ 208 w 1029"/>
                  <a:gd name="T11" fmla="*/ 395 h 571"/>
                  <a:gd name="T12" fmla="*/ 138 w 1029"/>
                  <a:gd name="T13" fmla="*/ 444 h 571"/>
                  <a:gd name="T14" fmla="*/ 80 w 1029"/>
                  <a:gd name="T15" fmla="*/ 482 h 571"/>
                  <a:gd name="T16" fmla="*/ 2 w 1029"/>
                  <a:gd name="T17" fmla="*/ 472 h 571"/>
                  <a:gd name="T18" fmla="*/ 0 w 1029"/>
                  <a:gd name="T19" fmla="*/ 485 h 571"/>
                  <a:gd name="T20" fmla="*/ 13 w 1029"/>
                  <a:gd name="T21" fmla="*/ 514 h 571"/>
                  <a:gd name="T22" fmla="*/ 214 w 1029"/>
                  <a:gd name="T23" fmla="*/ 571 h 571"/>
                  <a:gd name="T24" fmla="*/ 267 w 1029"/>
                  <a:gd name="T25" fmla="*/ 571 h 571"/>
                  <a:gd name="T26" fmla="*/ 284 w 1029"/>
                  <a:gd name="T27" fmla="*/ 524 h 571"/>
                  <a:gd name="T28" fmla="*/ 277 w 1029"/>
                  <a:gd name="T29" fmla="*/ 509 h 571"/>
                  <a:gd name="T30" fmla="*/ 403 w 1029"/>
                  <a:gd name="T31" fmla="*/ 437 h 571"/>
                  <a:gd name="T32" fmla="*/ 590 w 1029"/>
                  <a:gd name="T33" fmla="*/ 427 h 571"/>
                  <a:gd name="T34" fmla="*/ 789 w 1029"/>
                  <a:gd name="T35" fmla="*/ 297 h 571"/>
                  <a:gd name="T36" fmla="*/ 888 w 1029"/>
                  <a:gd name="T37" fmla="*/ 204 h 571"/>
                  <a:gd name="T38" fmla="*/ 1029 w 1029"/>
                  <a:gd name="T39" fmla="*/ 92 h 571"/>
                  <a:gd name="T40" fmla="*/ 1022 w 1029"/>
                  <a:gd name="T41" fmla="*/ 44 h 571"/>
                  <a:gd name="T42" fmla="*/ 989 w 1029"/>
                  <a:gd name="T43" fmla="*/ 10 h 571"/>
                  <a:gd name="T44" fmla="*/ 922 w 1029"/>
                  <a:gd name="T45" fmla="*/ 35 h 571"/>
                  <a:gd name="T46" fmla="*/ 897 w 1029"/>
                  <a:gd name="T47" fmla="*/ 17 h 571"/>
                  <a:gd name="T48" fmla="*/ 871 w 1029"/>
                  <a:gd name="T49" fmla="*/ 0 h 571"/>
                  <a:gd name="T50" fmla="*/ 791 w 1029"/>
                  <a:gd name="T51" fmla="*/ 62 h 571"/>
                  <a:gd name="T52" fmla="*/ 764 w 1029"/>
                  <a:gd name="T53" fmla="*/ 56 h 571"/>
                  <a:gd name="T54" fmla="*/ 679 w 1029"/>
                  <a:gd name="T55" fmla="*/ 130 h 571"/>
                  <a:gd name="T56" fmla="*/ 549 w 1029"/>
                  <a:gd name="T57" fmla="*/ 42 h 571"/>
                  <a:gd name="T58" fmla="*/ 549 w 1029"/>
                  <a:gd name="T59" fmla="*/ 4 h 571"/>
                  <a:gd name="T60" fmla="*/ 534 w 1029"/>
                  <a:gd name="T61" fmla="*/ 0 h 571"/>
                  <a:gd name="T62" fmla="*/ 496 w 1029"/>
                  <a:gd name="T63" fmla="*/ 39 h 571"/>
                  <a:gd name="T64" fmla="*/ 469 w 1029"/>
                  <a:gd name="T65" fmla="*/ 28 h 5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29" h="571">
                    <a:moveTo>
                      <a:pt x="469" y="28"/>
                    </a:moveTo>
                    <a:lnTo>
                      <a:pt x="471" y="68"/>
                    </a:lnTo>
                    <a:lnTo>
                      <a:pt x="483" y="99"/>
                    </a:lnTo>
                    <a:lnTo>
                      <a:pt x="245" y="335"/>
                    </a:lnTo>
                    <a:lnTo>
                      <a:pt x="263" y="374"/>
                    </a:lnTo>
                    <a:lnTo>
                      <a:pt x="208" y="395"/>
                    </a:lnTo>
                    <a:lnTo>
                      <a:pt x="138" y="444"/>
                    </a:lnTo>
                    <a:lnTo>
                      <a:pt x="80" y="482"/>
                    </a:lnTo>
                    <a:lnTo>
                      <a:pt x="2" y="472"/>
                    </a:lnTo>
                    <a:lnTo>
                      <a:pt x="0" y="485"/>
                    </a:lnTo>
                    <a:lnTo>
                      <a:pt x="13" y="514"/>
                    </a:lnTo>
                    <a:lnTo>
                      <a:pt x="214" y="571"/>
                    </a:lnTo>
                    <a:lnTo>
                      <a:pt x="267" y="571"/>
                    </a:lnTo>
                    <a:lnTo>
                      <a:pt x="284" y="524"/>
                    </a:lnTo>
                    <a:lnTo>
                      <a:pt x="277" y="509"/>
                    </a:lnTo>
                    <a:lnTo>
                      <a:pt x="403" y="437"/>
                    </a:lnTo>
                    <a:lnTo>
                      <a:pt x="590" y="427"/>
                    </a:lnTo>
                    <a:lnTo>
                      <a:pt x="789" y="297"/>
                    </a:lnTo>
                    <a:lnTo>
                      <a:pt x="888" y="204"/>
                    </a:lnTo>
                    <a:lnTo>
                      <a:pt x="1029" y="92"/>
                    </a:lnTo>
                    <a:lnTo>
                      <a:pt x="1022" y="44"/>
                    </a:lnTo>
                    <a:lnTo>
                      <a:pt x="989" y="10"/>
                    </a:lnTo>
                    <a:lnTo>
                      <a:pt x="922" y="35"/>
                    </a:lnTo>
                    <a:lnTo>
                      <a:pt x="897" y="17"/>
                    </a:lnTo>
                    <a:lnTo>
                      <a:pt x="871" y="0"/>
                    </a:lnTo>
                    <a:lnTo>
                      <a:pt x="791" y="62"/>
                    </a:lnTo>
                    <a:lnTo>
                      <a:pt x="764" y="56"/>
                    </a:lnTo>
                    <a:lnTo>
                      <a:pt x="679" y="130"/>
                    </a:lnTo>
                    <a:lnTo>
                      <a:pt x="549" y="42"/>
                    </a:lnTo>
                    <a:lnTo>
                      <a:pt x="549" y="4"/>
                    </a:lnTo>
                    <a:lnTo>
                      <a:pt x="534" y="0"/>
                    </a:lnTo>
                    <a:lnTo>
                      <a:pt x="496" y="39"/>
                    </a:lnTo>
                    <a:lnTo>
                      <a:pt x="469" y="28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83" name="Freeform 131"/>
              <p:cNvSpPr>
                <a:spLocks noChangeAspect="1"/>
              </p:cNvSpPr>
              <p:nvPr/>
            </p:nvSpPr>
            <p:spPr bwMode="auto">
              <a:xfrm>
                <a:off x="10583" y="3605"/>
                <a:ext cx="367" cy="293"/>
              </a:xfrm>
              <a:custGeom>
                <a:avLst/>
                <a:gdLst>
                  <a:gd name="T0" fmla="*/ 0 w 1100"/>
                  <a:gd name="T1" fmla="*/ 528 h 878"/>
                  <a:gd name="T2" fmla="*/ 89 w 1100"/>
                  <a:gd name="T3" fmla="*/ 536 h 878"/>
                  <a:gd name="T4" fmla="*/ 76 w 1100"/>
                  <a:gd name="T5" fmla="*/ 764 h 878"/>
                  <a:gd name="T6" fmla="*/ 23 w 1100"/>
                  <a:gd name="T7" fmla="*/ 842 h 878"/>
                  <a:gd name="T8" fmla="*/ 496 w 1100"/>
                  <a:gd name="T9" fmla="*/ 874 h 878"/>
                  <a:gd name="T10" fmla="*/ 544 w 1100"/>
                  <a:gd name="T11" fmla="*/ 878 h 878"/>
                  <a:gd name="T12" fmla="*/ 719 w 1100"/>
                  <a:gd name="T13" fmla="*/ 751 h 878"/>
                  <a:gd name="T14" fmla="*/ 776 w 1100"/>
                  <a:gd name="T15" fmla="*/ 746 h 878"/>
                  <a:gd name="T16" fmla="*/ 815 w 1100"/>
                  <a:gd name="T17" fmla="*/ 804 h 878"/>
                  <a:gd name="T18" fmla="*/ 1000 w 1100"/>
                  <a:gd name="T19" fmla="*/ 681 h 878"/>
                  <a:gd name="T20" fmla="*/ 1035 w 1100"/>
                  <a:gd name="T21" fmla="*/ 532 h 878"/>
                  <a:gd name="T22" fmla="*/ 1100 w 1100"/>
                  <a:gd name="T23" fmla="*/ 396 h 878"/>
                  <a:gd name="T24" fmla="*/ 1080 w 1100"/>
                  <a:gd name="T25" fmla="*/ 290 h 878"/>
                  <a:gd name="T26" fmla="*/ 1042 w 1100"/>
                  <a:gd name="T27" fmla="*/ 253 h 878"/>
                  <a:gd name="T28" fmla="*/ 1040 w 1100"/>
                  <a:gd name="T29" fmla="*/ 69 h 878"/>
                  <a:gd name="T30" fmla="*/ 955 w 1100"/>
                  <a:gd name="T31" fmla="*/ 0 h 878"/>
                  <a:gd name="T32" fmla="*/ 898 w 1100"/>
                  <a:gd name="T33" fmla="*/ 58 h 878"/>
                  <a:gd name="T34" fmla="*/ 831 w 1100"/>
                  <a:gd name="T35" fmla="*/ 53 h 878"/>
                  <a:gd name="T36" fmla="*/ 822 w 1100"/>
                  <a:gd name="T37" fmla="*/ 123 h 878"/>
                  <a:gd name="T38" fmla="*/ 775 w 1100"/>
                  <a:gd name="T39" fmla="*/ 129 h 878"/>
                  <a:gd name="T40" fmla="*/ 698 w 1100"/>
                  <a:gd name="T41" fmla="*/ 300 h 878"/>
                  <a:gd name="T42" fmla="*/ 537 w 1100"/>
                  <a:gd name="T43" fmla="*/ 482 h 878"/>
                  <a:gd name="T44" fmla="*/ 159 w 1100"/>
                  <a:gd name="T45" fmla="*/ 390 h 878"/>
                  <a:gd name="T46" fmla="*/ 0 w 1100"/>
                  <a:gd name="T47" fmla="*/ 528 h 8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00" h="878">
                    <a:moveTo>
                      <a:pt x="0" y="528"/>
                    </a:moveTo>
                    <a:lnTo>
                      <a:pt x="89" y="536"/>
                    </a:lnTo>
                    <a:lnTo>
                      <a:pt x="76" y="764"/>
                    </a:lnTo>
                    <a:lnTo>
                      <a:pt x="23" y="842"/>
                    </a:lnTo>
                    <a:lnTo>
                      <a:pt x="496" y="874"/>
                    </a:lnTo>
                    <a:lnTo>
                      <a:pt x="544" y="878"/>
                    </a:lnTo>
                    <a:lnTo>
                      <a:pt x="719" y="751"/>
                    </a:lnTo>
                    <a:lnTo>
                      <a:pt x="776" y="746"/>
                    </a:lnTo>
                    <a:lnTo>
                      <a:pt x="815" y="804"/>
                    </a:lnTo>
                    <a:lnTo>
                      <a:pt x="1000" y="681"/>
                    </a:lnTo>
                    <a:lnTo>
                      <a:pt x="1035" y="532"/>
                    </a:lnTo>
                    <a:lnTo>
                      <a:pt x="1100" y="396"/>
                    </a:lnTo>
                    <a:lnTo>
                      <a:pt x="1080" y="290"/>
                    </a:lnTo>
                    <a:lnTo>
                      <a:pt x="1042" y="253"/>
                    </a:lnTo>
                    <a:lnTo>
                      <a:pt x="1040" y="69"/>
                    </a:lnTo>
                    <a:lnTo>
                      <a:pt x="955" y="0"/>
                    </a:lnTo>
                    <a:lnTo>
                      <a:pt x="898" y="58"/>
                    </a:lnTo>
                    <a:lnTo>
                      <a:pt x="831" y="53"/>
                    </a:lnTo>
                    <a:lnTo>
                      <a:pt x="822" y="123"/>
                    </a:lnTo>
                    <a:lnTo>
                      <a:pt x="775" y="129"/>
                    </a:lnTo>
                    <a:lnTo>
                      <a:pt x="698" y="300"/>
                    </a:lnTo>
                    <a:lnTo>
                      <a:pt x="537" y="482"/>
                    </a:lnTo>
                    <a:lnTo>
                      <a:pt x="159" y="390"/>
                    </a:lnTo>
                    <a:lnTo>
                      <a:pt x="0" y="528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84" name="Freeform 132"/>
              <p:cNvSpPr>
                <a:spLocks noChangeAspect="1"/>
              </p:cNvSpPr>
              <p:nvPr/>
            </p:nvSpPr>
            <p:spPr bwMode="auto">
              <a:xfrm>
                <a:off x="10508" y="3341"/>
                <a:ext cx="231" cy="260"/>
              </a:xfrm>
              <a:custGeom>
                <a:avLst/>
                <a:gdLst>
                  <a:gd name="T0" fmla="*/ 141 w 692"/>
                  <a:gd name="T1" fmla="*/ 90 h 779"/>
                  <a:gd name="T2" fmla="*/ 143 w 692"/>
                  <a:gd name="T3" fmla="*/ 114 h 779"/>
                  <a:gd name="T4" fmla="*/ 92 w 692"/>
                  <a:gd name="T5" fmla="*/ 172 h 779"/>
                  <a:gd name="T6" fmla="*/ 90 w 692"/>
                  <a:gd name="T7" fmla="*/ 236 h 779"/>
                  <a:gd name="T8" fmla="*/ 175 w 692"/>
                  <a:gd name="T9" fmla="*/ 238 h 779"/>
                  <a:gd name="T10" fmla="*/ 148 w 692"/>
                  <a:gd name="T11" fmla="*/ 280 h 779"/>
                  <a:gd name="T12" fmla="*/ 89 w 692"/>
                  <a:gd name="T13" fmla="*/ 299 h 779"/>
                  <a:gd name="T14" fmla="*/ 53 w 692"/>
                  <a:gd name="T15" fmla="*/ 403 h 779"/>
                  <a:gd name="T16" fmla="*/ 51 w 692"/>
                  <a:gd name="T17" fmla="*/ 442 h 779"/>
                  <a:gd name="T18" fmla="*/ 14 w 692"/>
                  <a:gd name="T19" fmla="*/ 451 h 779"/>
                  <a:gd name="T20" fmla="*/ 0 w 692"/>
                  <a:gd name="T21" fmla="*/ 479 h 779"/>
                  <a:gd name="T22" fmla="*/ 29 w 692"/>
                  <a:gd name="T23" fmla="*/ 502 h 779"/>
                  <a:gd name="T24" fmla="*/ 43 w 692"/>
                  <a:gd name="T25" fmla="*/ 523 h 779"/>
                  <a:gd name="T26" fmla="*/ 50 w 692"/>
                  <a:gd name="T27" fmla="*/ 548 h 779"/>
                  <a:gd name="T28" fmla="*/ 34 w 692"/>
                  <a:gd name="T29" fmla="*/ 557 h 779"/>
                  <a:gd name="T30" fmla="*/ 29 w 692"/>
                  <a:gd name="T31" fmla="*/ 607 h 779"/>
                  <a:gd name="T32" fmla="*/ 67 w 692"/>
                  <a:gd name="T33" fmla="*/ 611 h 779"/>
                  <a:gd name="T34" fmla="*/ 36 w 692"/>
                  <a:gd name="T35" fmla="*/ 694 h 779"/>
                  <a:gd name="T36" fmla="*/ 23 w 692"/>
                  <a:gd name="T37" fmla="*/ 732 h 779"/>
                  <a:gd name="T38" fmla="*/ 79 w 692"/>
                  <a:gd name="T39" fmla="*/ 727 h 779"/>
                  <a:gd name="T40" fmla="*/ 101 w 692"/>
                  <a:gd name="T41" fmla="*/ 761 h 779"/>
                  <a:gd name="T42" fmla="*/ 177 w 692"/>
                  <a:gd name="T43" fmla="*/ 779 h 779"/>
                  <a:gd name="T44" fmla="*/ 256 w 692"/>
                  <a:gd name="T45" fmla="*/ 722 h 779"/>
                  <a:gd name="T46" fmla="*/ 292 w 692"/>
                  <a:gd name="T47" fmla="*/ 773 h 779"/>
                  <a:gd name="T48" fmla="*/ 321 w 692"/>
                  <a:gd name="T49" fmla="*/ 768 h 779"/>
                  <a:gd name="T50" fmla="*/ 384 w 692"/>
                  <a:gd name="T51" fmla="*/ 713 h 779"/>
                  <a:gd name="T52" fmla="*/ 423 w 692"/>
                  <a:gd name="T53" fmla="*/ 779 h 779"/>
                  <a:gd name="T54" fmla="*/ 464 w 692"/>
                  <a:gd name="T55" fmla="*/ 770 h 779"/>
                  <a:gd name="T56" fmla="*/ 490 w 692"/>
                  <a:gd name="T57" fmla="*/ 713 h 779"/>
                  <a:gd name="T58" fmla="*/ 569 w 692"/>
                  <a:gd name="T59" fmla="*/ 727 h 779"/>
                  <a:gd name="T60" fmla="*/ 567 w 692"/>
                  <a:gd name="T61" fmla="*/ 627 h 779"/>
                  <a:gd name="T62" fmla="*/ 671 w 692"/>
                  <a:gd name="T63" fmla="*/ 646 h 779"/>
                  <a:gd name="T64" fmla="*/ 668 w 692"/>
                  <a:gd name="T65" fmla="*/ 590 h 779"/>
                  <a:gd name="T66" fmla="*/ 654 w 692"/>
                  <a:gd name="T67" fmla="*/ 545 h 779"/>
                  <a:gd name="T68" fmla="*/ 649 w 692"/>
                  <a:gd name="T69" fmla="*/ 481 h 779"/>
                  <a:gd name="T70" fmla="*/ 659 w 692"/>
                  <a:gd name="T71" fmla="*/ 458 h 779"/>
                  <a:gd name="T72" fmla="*/ 663 w 692"/>
                  <a:gd name="T73" fmla="*/ 384 h 779"/>
                  <a:gd name="T74" fmla="*/ 678 w 692"/>
                  <a:gd name="T75" fmla="*/ 359 h 779"/>
                  <a:gd name="T76" fmla="*/ 675 w 692"/>
                  <a:gd name="T77" fmla="*/ 342 h 779"/>
                  <a:gd name="T78" fmla="*/ 630 w 692"/>
                  <a:gd name="T79" fmla="*/ 318 h 779"/>
                  <a:gd name="T80" fmla="*/ 692 w 692"/>
                  <a:gd name="T81" fmla="*/ 130 h 779"/>
                  <a:gd name="T82" fmla="*/ 668 w 692"/>
                  <a:gd name="T83" fmla="*/ 125 h 779"/>
                  <a:gd name="T84" fmla="*/ 613 w 692"/>
                  <a:gd name="T85" fmla="*/ 100 h 779"/>
                  <a:gd name="T86" fmla="*/ 555 w 692"/>
                  <a:gd name="T87" fmla="*/ 93 h 779"/>
                  <a:gd name="T88" fmla="*/ 474 w 692"/>
                  <a:gd name="T89" fmla="*/ 30 h 779"/>
                  <a:gd name="T90" fmla="*/ 444 w 692"/>
                  <a:gd name="T91" fmla="*/ 35 h 779"/>
                  <a:gd name="T92" fmla="*/ 383 w 692"/>
                  <a:gd name="T93" fmla="*/ 5 h 779"/>
                  <a:gd name="T94" fmla="*/ 338 w 692"/>
                  <a:gd name="T95" fmla="*/ 25 h 779"/>
                  <a:gd name="T96" fmla="*/ 297 w 692"/>
                  <a:gd name="T97" fmla="*/ 0 h 779"/>
                  <a:gd name="T98" fmla="*/ 141 w 692"/>
                  <a:gd name="T99" fmla="*/ 90 h 7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92" h="779">
                    <a:moveTo>
                      <a:pt x="141" y="90"/>
                    </a:moveTo>
                    <a:lnTo>
                      <a:pt x="143" y="114"/>
                    </a:lnTo>
                    <a:lnTo>
                      <a:pt x="92" y="172"/>
                    </a:lnTo>
                    <a:lnTo>
                      <a:pt x="90" y="236"/>
                    </a:lnTo>
                    <a:lnTo>
                      <a:pt x="175" y="238"/>
                    </a:lnTo>
                    <a:lnTo>
                      <a:pt x="148" y="280"/>
                    </a:lnTo>
                    <a:lnTo>
                      <a:pt x="89" y="299"/>
                    </a:lnTo>
                    <a:lnTo>
                      <a:pt x="53" y="403"/>
                    </a:lnTo>
                    <a:lnTo>
                      <a:pt x="51" y="442"/>
                    </a:lnTo>
                    <a:lnTo>
                      <a:pt x="14" y="451"/>
                    </a:lnTo>
                    <a:lnTo>
                      <a:pt x="0" y="479"/>
                    </a:lnTo>
                    <a:lnTo>
                      <a:pt x="29" y="502"/>
                    </a:lnTo>
                    <a:lnTo>
                      <a:pt x="43" y="523"/>
                    </a:lnTo>
                    <a:lnTo>
                      <a:pt x="50" y="548"/>
                    </a:lnTo>
                    <a:lnTo>
                      <a:pt x="34" y="557"/>
                    </a:lnTo>
                    <a:lnTo>
                      <a:pt x="29" y="607"/>
                    </a:lnTo>
                    <a:lnTo>
                      <a:pt x="67" y="611"/>
                    </a:lnTo>
                    <a:lnTo>
                      <a:pt x="36" y="694"/>
                    </a:lnTo>
                    <a:lnTo>
                      <a:pt x="23" y="732"/>
                    </a:lnTo>
                    <a:lnTo>
                      <a:pt x="79" y="727"/>
                    </a:lnTo>
                    <a:lnTo>
                      <a:pt x="101" y="761"/>
                    </a:lnTo>
                    <a:lnTo>
                      <a:pt x="177" y="779"/>
                    </a:lnTo>
                    <a:lnTo>
                      <a:pt x="256" y="722"/>
                    </a:lnTo>
                    <a:lnTo>
                      <a:pt x="292" y="773"/>
                    </a:lnTo>
                    <a:lnTo>
                      <a:pt x="321" y="768"/>
                    </a:lnTo>
                    <a:lnTo>
                      <a:pt x="384" y="713"/>
                    </a:lnTo>
                    <a:lnTo>
                      <a:pt x="423" y="779"/>
                    </a:lnTo>
                    <a:lnTo>
                      <a:pt x="464" y="770"/>
                    </a:lnTo>
                    <a:lnTo>
                      <a:pt x="490" y="713"/>
                    </a:lnTo>
                    <a:lnTo>
                      <a:pt x="569" y="727"/>
                    </a:lnTo>
                    <a:lnTo>
                      <a:pt x="567" y="627"/>
                    </a:lnTo>
                    <a:lnTo>
                      <a:pt x="671" y="646"/>
                    </a:lnTo>
                    <a:lnTo>
                      <a:pt x="668" y="590"/>
                    </a:lnTo>
                    <a:lnTo>
                      <a:pt x="654" y="545"/>
                    </a:lnTo>
                    <a:lnTo>
                      <a:pt x="649" y="481"/>
                    </a:lnTo>
                    <a:lnTo>
                      <a:pt x="659" y="458"/>
                    </a:lnTo>
                    <a:lnTo>
                      <a:pt x="663" y="384"/>
                    </a:lnTo>
                    <a:lnTo>
                      <a:pt x="678" y="359"/>
                    </a:lnTo>
                    <a:lnTo>
                      <a:pt x="675" y="342"/>
                    </a:lnTo>
                    <a:lnTo>
                      <a:pt x="630" y="318"/>
                    </a:lnTo>
                    <a:lnTo>
                      <a:pt x="692" y="130"/>
                    </a:lnTo>
                    <a:lnTo>
                      <a:pt x="668" y="125"/>
                    </a:lnTo>
                    <a:lnTo>
                      <a:pt x="613" y="100"/>
                    </a:lnTo>
                    <a:lnTo>
                      <a:pt x="555" y="93"/>
                    </a:lnTo>
                    <a:lnTo>
                      <a:pt x="474" y="30"/>
                    </a:lnTo>
                    <a:lnTo>
                      <a:pt x="444" y="35"/>
                    </a:lnTo>
                    <a:lnTo>
                      <a:pt x="383" y="5"/>
                    </a:lnTo>
                    <a:lnTo>
                      <a:pt x="338" y="25"/>
                    </a:lnTo>
                    <a:lnTo>
                      <a:pt x="297" y="0"/>
                    </a:lnTo>
                    <a:lnTo>
                      <a:pt x="141" y="90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85" name="Freeform 133"/>
              <p:cNvSpPr>
                <a:spLocks noChangeAspect="1"/>
              </p:cNvSpPr>
              <p:nvPr/>
            </p:nvSpPr>
            <p:spPr bwMode="auto">
              <a:xfrm>
                <a:off x="9937" y="3544"/>
                <a:ext cx="923" cy="428"/>
              </a:xfrm>
              <a:custGeom>
                <a:avLst/>
                <a:gdLst>
                  <a:gd name="T0" fmla="*/ 404 w 2767"/>
                  <a:gd name="T1" fmla="*/ 197 h 1286"/>
                  <a:gd name="T2" fmla="*/ 559 w 2767"/>
                  <a:gd name="T3" fmla="*/ 88 h 1286"/>
                  <a:gd name="T4" fmla="*/ 491 w 2767"/>
                  <a:gd name="T5" fmla="*/ 217 h 1286"/>
                  <a:gd name="T6" fmla="*/ 563 w 2767"/>
                  <a:gd name="T7" fmla="*/ 184 h 1286"/>
                  <a:gd name="T8" fmla="*/ 669 w 2767"/>
                  <a:gd name="T9" fmla="*/ 220 h 1286"/>
                  <a:gd name="T10" fmla="*/ 789 w 2767"/>
                  <a:gd name="T11" fmla="*/ 49 h 1286"/>
                  <a:gd name="T12" fmla="*/ 963 w 2767"/>
                  <a:gd name="T13" fmla="*/ 120 h 1286"/>
                  <a:gd name="T14" fmla="*/ 1076 w 2767"/>
                  <a:gd name="T15" fmla="*/ 39 h 1286"/>
                  <a:gd name="T16" fmla="*/ 1125 w 2767"/>
                  <a:gd name="T17" fmla="*/ 194 h 1286"/>
                  <a:gd name="T18" fmla="*/ 1206 w 2767"/>
                  <a:gd name="T19" fmla="*/ 68 h 1286"/>
                  <a:gd name="T20" fmla="*/ 1286 w 2767"/>
                  <a:gd name="T21" fmla="*/ 88 h 1286"/>
                  <a:gd name="T22" fmla="*/ 1432 w 2767"/>
                  <a:gd name="T23" fmla="*/ 88 h 1286"/>
                  <a:gd name="T24" fmla="*/ 1635 w 2767"/>
                  <a:gd name="T25" fmla="*/ 65 h 1286"/>
                  <a:gd name="T26" fmla="*/ 1736 w 2767"/>
                  <a:gd name="T27" fmla="*/ 123 h 1286"/>
                  <a:gd name="T28" fmla="*/ 1813 w 2767"/>
                  <a:gd name="T29" fmla="*/ 156 h 1286"/>
                  <a:gd name="T30" fmla="*/ 1965 w 2767"/>
                  <a:gd name="T31" fmla="*/ 116 h 1286"/>
                  <a:gd name="T32" fmla="*/ 2036 w 2767"/>
                  <a:gd name="T33" fmla="*/ 162 h 1286"/>
                  <a:gd name="T34" fmla="*/ 2132 w 2767"/>
                  <a:gd name="T35" fmla="*/ 168 h 1286"/>
                  <a:gd name="T36" fmla="*/ 2200 w 2767"/>
                  <a:gd name="T37" fmla="*/ 107 h 1286"/>
                  <a:gd name="T38" fmla="*/ 2278 w 2767"/>
                  <a:gd name="T39" fmla="*/ 20 h 1286"/>
                  <a:gd name="T40" fmla="*/ 2437 w 2767"/>
                  <a:gd name="T41" fmla="*/ 0 h 1286"/>
                  <a:gd name="T42" fmla="*/ 2759 w 2767"/>
                  <a:gd name="T43" fmla="*/ 153 h 1286"/>
                  <a:gd name="T44" fmla="*/ 2756 w 2767"/>
                  <a:gd name="T45" fmla="*/ 311 h 1286"/>
                  <a:gd name="T46" fmla="*/ 2634 w 2767"/>
                  <a:gd name="T47" fmla="*/ 484 h 1286"/>
                  <a:gd name="T48" fmla="*/ 2094 w 2767"/>
                  <a:gd name="T49" fmla="*/ 576 h 1286"/>
                  <a:gd name="T50" fmla="*/ 1665 w 2767"/>
                  <a:gd name="T51" fmla="*/ 866 h 1286"/>
                  <a:gd name="T52" fmla="*/ 1561 w 2767"/>
                  <a:gd name="T53" fmla="*/ 999 h 1286"/>
                  <a:gd name="T54" fmla="*/ 1432 w 2767"/>
                  <a:gd name="T55" fmla="*/ 1205 h 1286"/>
                  <a:gd name="T56" fmla="*/ 1202 w 2767"/>
                  <a:gd name="T57" fmla="*/ 1209 h 1286"/>
                  <a:gd name="T58" fmla="*/ 1116 w 2767"/>
                  <a:gd name="T59" fmla="*/ 1221 h 1286"/>
                  <a:gd name="T60" fmla="*/ 1021 w 2767"/>
                  <a:gd name="T61" fmla="*/ 1163 h 1286"/>
                  <a:gd name="T62" fmla="*/ 854 w 2767"/>
                  <a:gd name="T63" fmla="*/ 1202 h 1286"/>
                  <a:gd name="T64" fmla="*/ 679 w 2767"/>
                  <a:gd name="T65" fmla="*/ 1221 h 1286"/>
                  <a:gd name="T66" fmla="*/ 582 w 2767"/>
                  <a:gd name="T67" fmla="*/ 1047 h 1286"/>
                  <a:gd name="T68" fmla="*/ 533 w 2767"/>
                  <a:gd name="T69" fmla="*/ 960 h 1286"/>
                  <a:gd name="T70" fmla="*/ 592 w 2767"/>
                  <a:gd name="T71" fmla="*/ 850 h 1286"/>
                  <a:gd name="T72" fmla="*/ 524 w 2767"/>
                  <a:gd name="T73" fmla="*/ 850 h 1286"/>
                  <a:gd name="T74" fmla="*/ 462 w 2767"/>
                  <a:gd name="T75" fmla="*/ 928 h 1286"/>
                  <a:gd name="T76" fmla="*/ 327 w 2767"/>
                  <a:gd name="T77" fmla="*/ 830 h 1286"/>
                  <a:gd name="T78" fmla="*/ 275 w 2767"/>
                  <a:gd name="T79" fmla="*/ 598 h 1286"/>
                  <a:gd name="T80" fmla="*/ 204 w 2767"/>
                  <a:gd name="T81" fmla="*/ 598 h 1286"/>
                  <a:gd name="T82" fmla="*/ 107 w 2767"/>
                  <a:gd name="T83" fmla="*/ 576 h 1286"/>
                  <a:gd name="T84" fmla="*/ 0 w 2767"/>
                  <a:gd name="T85" fmla="*/ 527 h 1286"/>
                  <a:gd name="T86" fmla="*/ 216 w 2767"/>
                  <a:gd name="T87" fmla="*/ 249 h 1286"/>
                  <a:gd name="T88" fmla="*/ 356 w 2767"/>
                  <a:gd name="T89" fmla="*/ 233 h 1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767" h="1286">
                    <a:moveTo>
                      <a:pt x="356" y="233"/>
                    </a:moveTo>
                    <a:lnTo>
                      <a:pt x="404" y="197"/>
                    </a:lnTo>
                    <a:lnTo>
                      <a:pt x="462" y="178"/>
                    </a:lnTo>
                    <a:lnTo>
                      <a:pt x="559" y="88"/>
                    </a:lnTo>
                    <a:lnTo>
                      <a:pt x="488" y="178"/>
                    </a:lnTo>
                    <a:lnTo>
                      <a:pt x="491" y="217"/>
                    </a:lnTo>
                    <a:lnTo>
                      <a:pt x="549" y="213"/>
                    </a:lnTo>
                    <a:lnTo>
                      <a:pt x="563" y="184"/>
                    </a:lnTo>
                    <a:lnTo>
                      <a:pt x="631" y="178"/>
                    </a:lnTo>
                    <a:lnTo>
                      <a:pt x="669" y="220"/>
                    </a:lnTo>
                    <a:lnTo>
                      <a:pt x="721" y="213"/>
                    </a:lnTo>
                    <a:lnTo>
                      <a:pt x="789" y="49"/>
                    </a:lnTo>
                    <a:lnTo>
                      <a:pt x="830" y="49"/>
                    </a:lnTo>
                    <a:lnTo>
                      <a:pt x="963" y="120"/>
                    </a:lnTo>
                    <a:lnTo>
                      <a:pt x="983" y="78"/>
                    </a:lnTo>
                    <a:lnTo>
                      <a:pt x="1076" y="39"/>
                    </a:lnTo>
                    <a:lnTo>
                      <a:pt x="1089" y="188"/>
                    </a:lnTo>
                    <a:lnTo>
                      <a:pt x="1125" y="194"/>
                    </a:lnTo>
                    <a:lnTo>
                      <a:pt x="1170" y="126"/>
                    </a:lnTo>
                    <a:lnTo>
                      <a:pt x="1206" y="68"/>
                    </a:lnTo>
                    <a:lnTo>
                      <a:pt x="1238" y="97"/>
                    </a:lnTo>
                    <a:lnTo>
                      <a:pt x="1286" y="88"/>
                    </a:lnTo>
                    <a:lnTo>
                      <a:pt x="1354" y="126"/>
                    </a:lnTo>
                    <a:lnTo>
                      <a:pt x="1432" y="88"/>
                    </a:lnTo>
                    <a:lnTo>
                      <a:pt x="1555" y="116"/>
                    </a:lnTo>
                    <a:lnTo>
                      <a:pt x="1635" y="65"/>
                    </a:lnTo>
                    <a:lnTo>
                      <a:pt x="1749" y="88"/>
                    </a:lnTo>
                    <a:lnTo>
                      <a:pt x="1736" y="123"/>
                    </a:lnTo>
                    <a:lnTo>
                      <a:pt x="1793" y="120"/>
                    </a:lnTo>
                    <a:lnTo>
                      <a:pt x="1813" y="156"/>
                    </a:lnTo>
                    <a:lnTo>
                      <a:pt x="1891" y="172"/>
                    </a:lnTo>
                    <a:lnTo>
                      <a:pt x="1965" y="116"/>
                    </a:lnTo>
                    <a:lnTo>
                      <a:pt x="2003" y="165"/>
                    </a:lnTo>
                    <a:lnTo>
                      <a:pt x="2036" y="162"/>
                    </a:lnTo>
                    <a:lnTo>
                      <a:pt x="2094" y="107"/>
                    </a:lnTo>
                    <a:lnTo>
                      <a:pt x="2132" y="168"/>
                    </a:lnTo>
                    <a:lnTo>
                      <a:pt x="2172" y="162"/>
                    </a:lnTo>
                    <a:lnTo>
                      <a:pt x="2200" y="107"/>
                    </a:lnTo>
                    <a:lnTo>
                      <a:pt x="2281" y="116"/>
                    </a:lnTo>
                    <a:lnTo>
                      <a:pt x="2278" y="20"/>
                    </a:lnTo>
                    <a:lnTo>
                      <a:pt x="2388" y="39"/>
                    </a:lnTo>
                    <a:lnTo>
                      <a:pt x="2437" y="0"/>
                    </a:lnTo>
                    <a:lnTo>
                      <a:pt x="2508" y="97"/>
                    </a:lnTo>
                    <a:lnTo>
                      <a:pt x="2759" y="153"/>
                    </a:lnTo>
                    <a:lnTo>
                      <a:pt x="2767" y="236"/>
                    </a:lnTo>
                    <a:lnTo>
                      <a:pt x="2756" y="311"/>
                    </a:lnTo>
                    <a:lnTo>
                      <a:pt x="2715" y="311"/>
                    </a:lnTo>
                    <a:lnTo>
                      <a:pt x="2634" y="484"/>
                    </a:lnTo>
                    <a:lnTo>
                      <a:pt x="2475" y="666"/>
                    </a:lnTo>
                    <a:lnTo>
                      <a:pt x="2094" y="576"/>
                    </a:lnTo>
                    <a:lnTo>
                      <a:pt x="1755" y="879"/>
                    </a:lnTo>
                    <a:lnTo>
                      <a:pt x="1665" y="866"/>
                    </a:lnTo>
                    <a:lnTo>
                      <a:pt x="1558" y="953"/>
                    </a:lnTo>
                    <a:lnTo>
                      <a:pt x="1561" y="999"/>
                    </a:lnTo>
                    <a:lnTo>
                      <a:pt x="1406" y="1054"/>
                    </a:lnTo>
                    <a:lnTo>
                      <a:pt x="1432" y="1205"/>
                    </a:lnTo>
                    <a:lnTo>
                      <a:pt x="1241" y="1237"/>
                    </a:lnTo>
                    <a:lnTo>
                      <a:pt x="1202" y="1209"/>
                    </a:lnTo>
                    <a:lnTo>
                      <a:pt x="1131" y="1199"/>
                    </a:lnTo>
                    <a:lnTo>
                      <a:pt x="1116" y="1221"/>
                    </a:lnTo>
                    <a:lnTo>
                      <a:pt x="1073" y="1199"/>
                    </a:lnTo>
                    <a:lnTo>
                      <a:pt x="1021" y="1163"/>
                    </a:lnTo>
                    <a:lnTo>
                      <a:pt x="966" y="1193"/>
                    </a:lnTo>
                    <a:lnTo>
                      <a:pt x="854" y="1202"/>
                    </a:lnTo>
                    <a:lnTo>
                      <a:pt x="795" y="1251"/>
                    </a:lnTo>
                    <a:lnTo>
                      <a:pt x="679" y="1221"/>
                    </a:lnTo>
                    <a:lnTo>
                      <a:pt x="614" y="1286"/>
                    </a:lnTo>
                    <a:lnTo>
                      <a:pt x="582" y="1047"/>
                    </a:lnTo>
                    <a:lnTo>
                      <a:pt x="540" y="1015"/>
                    </a:lnTo>
                    <a:lnTo>
                      <a:pt x="533" y="960"/>
                    </a:lnTo>
                    <a:lnTo>
                      <a:pt x="579" y="921"/>
                    </a:lnTo>
                    <a:lnTo>
                      <a:pt x="592" y="850"/>
                    </a:lnTo>
                    <a:lnTo>
                      <a:pt x="559" y="830"/>
                    </a:lnTo>
                    <a:lnTo>
                      <a:pt x="524" y="850"/>
                    </a:lnTo>
                    <a:lnTo>
                      <a:pt x="505" y="888"/>
                    </a:lnTo>
                    <a:lnTo>
                      <a:pt x="462" y="928"/>
                    </a:lnTo>
                    <a:lnTo>
                      <a:pt x="427" y="827"/>
                    </a:lnTo>
                    <a:lnTo>
                      <a:pt x="327" y="830"/>
                    </a:lnTo>
                    <a:lnTo>
                      <a:pt x="327" y="656"/>
                    </a:lnTo>
                    <a:lnTo>
                      <a:pt x="275" y="598"/>
                    </a:lnTo>
                    <a:lnTo>
                      <a:pt x="240" y="579"/>
                    </a:lnTo>
                    <a:lnTo>
                      <a:pt x="204" y="598"/>
                    </a:lnTo>
                    <a:lnTo>
                      <a:pt x="145" y="543"/>
                    </a:lnTo>
                    <a:lnTo>
                      <a:pt x="107" y="576"/>
                    </a:lnTo>
                    <a:lnTo>
                      <a:pt x="78" y="539"/>
                    </a:lnTo>
                    <a:lnTo>
                      <a:pt x="0" y="527"/>
                    </a:lnTo>
                    <a:lnTo>
                      <a:pt x="227" y="301"/>
                    </a:lnTo>
                    <a:lnTo>
                      <a:pt x="216" y="249"/>
                    </a:lnTo>
                    <a:lnTo>
                      <a:pt x="284" y="200"/>
                    </a:lnTo>
                    <a:lnTo>
                      <a:pt x="356" y="233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86" name="Freeform 134"/>
              <p:cNvSpPr>
                <a:spLocks noChangeAspect="1"/>
              </p:cNvSpPr>
              <p:nvPr/>
            </p:nvSpPr>
            <p:spPr bwMode="auto">
              <a:xfrm>
                <a:off x="10944" y="3326"/>
                <a:ext cx="576" cy="497"/>
              </a:xfrm>
              <a:custGeom>
                <a:avLst/>
                <a:gdLst>
                  <a:gd name="T0" fmla="*/ 795 w 1728"/>
                  <a:gd name="T1" fmla="*/ 1358 h 1490"/>
                  <a:gd name="T2" fmla="*/ 826 w 1728"/>
                  <a:gd name="T3" fmla="*/ 1455 h 1490"/>
                  <a:gd name="T4" fmla="*/ 1053 w 1728"/>
                  <a:gd name="T5" fmla="*/ 1421 h 1490"/>
                  <a:gd name="T6" fmla="*/ 1241 w 1728"/>
                  <a:gd name="T7" fmla="*/ 1370 h 1490"/>
                  <a:gd name="T8" fmla="*/ 1379 w 1728"/>
                  <a:gd name="T9" fmla="*/ 1091 h 1490"/>
                  <a:gd name="T10" fmla="*/ 1468 w 1728"/>
                  <a:gd name="T11" fmla="*/ 845 h 1490"/>
                  <a:gd name="T12" fmla="*/ 1728 w 1728"/>
                  <a:gd name="T13" fmla="*/ 581 h 1490"/>
                  <a:gd name="T14" fmla="*/ 1603 w 1728"/>
                  <a:gd name="T15" fmla="*/ 559 h 1490"/>
                  <a:gd name="T16" fmla="*/ 1540 w 1728"/>
                  <a:gd name="T17" fmla="*/ 434 h 1490"/>
                  <a:gd name="T18" fmla="*/ 1613 w 1728"/>
                  <a:gd name="T19" fmla="*/ 387 h 1490"/>
                  <a:gd name="T20" fmla="*/ 1599 w 1728"/>
                  <a:gd name="T21" fmla="*/ 129 h 1490"/>
                  <a:gd name="T22" fmla="*/ 1468 w 1728"/>
                  <a:gd name="T23" fmla="*/ 25 h 1490"/>
                  <a:gd name="T24" fmla="*/ 1379 w 1728"/>
                  <a:gd name="T25" fmla="*/ 9 h 1490"/>
                  <a:gd name="T26" fmla="*/ 931 w 1728"/>
                  <a:gd name="T27" fmla="*/ 51 h 1490"/>
                  <a:gd name="T28" fmla="*/ 694 w 1728"/>
                  <a:gd name="T29" fmla="*/ 129 h 1490"/>
                  <a:gd name="T30" fmla="*/ 573 w 1728"/>
                  <a:gd name="T31" fmla="*/ 145 h 1490"/>
                  <a:gd name="T32" fmla="*/ 453 w 1728"/>
                  <a:gd name="T33" fmla="*/ 283 h 1490"/>
                  <a:gd name="T34" fmla="*/ 204 w 1728"/>
                  <a:gd name="T35" fmla="*/ 644 h 1490"/>
                  <a:gd name="T36" fmla="*/ 135 w 1728"/>
                  <a:gd name="T37" fmla="*/ 698 h 1490"/>
                  <a:gd name="T38" fmla="*/ 110 w 1728"/>
                  <a:gd name="T39" fmla="*/ 767 h 1490"/>
                  <a:gd name="T40" fmla="*/ 92 w 1728"/>
                  <a:gd name="T41" fmla="*/ 848 h 1490"/>
                  <a:gd name="T42" fmla="*/ 35 w 1728"/>
                  <a:gd name="T43" fmla="*/ 914 h 1490"/>
                  <a:gd name="T44" fmla="*/ 0 w 1728"/>
                  <a:gd name="T45" fmla="*/ 1122 h 1490"/>
                  <a:gd name="T46" fmla="*/ 148 w 1728"/>
                  <a:gd name="T47" fmla="*/ 1075 h 1490"/>
                  <a:gd name="T48" fmla="*/ 236 w 1728"/>
                  <a:gd name="T49" fmla="*/ 1244 h 1490"/>
                  <a:gd name="T50" fmla="*/ 315 w 1728"/>
                  <a:gd name="T51" fmla="*/ 1295 h 1490"/>
                  <a:gd name="T52" fmla="*/ 513 w 1728"/>
                  <a:gd name="T53" fmla="*/ 1217 h 1490"/>
                  <a:gd name="T54" fmla="*/ 559 w 1728"/>
                  <a:gd name="T55" fmla="*/ 1251 h 1490"/>
                  <a:gd name="T56" fmla="*/ 628 w 1728"/>
                  <a:gd name="T57" fmla="*/ 1197 h 1490"/>
                  <a:gd name="T58" fmla="*/ 688 w 1728"/>
                  <a:gd name="T59" fmla="*/ 1200 h 1490"/>
                  <a:gd name="T60" fmla="*/ 717 w 1728"/>
                  <a:gd name="T61" fmla="*/ 1178 h 1490"/>
                  <a:gd name="T62" fmla="*/ 805 w 1728"/>
                  <a:gd name="T63" fmla="*/ 1200 h 1490"/>
                  <a:gd name="T64" fmla="*/ 883 w 1728"/>
                  <a:gd name="T65" fmla="*/ 1178 h 14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728" h="1490">
                    <a:moveTo>
                      <a:pt x="883" y="1178"/>
                    </a:moveTo>
                    <a:lnTo>
                      <a:pt x="795" y="1358"/>
                    </a:lnTo>
                    <a:lnTo>
                      <a:pt x="799" y="1386"/>
                    </a:lnTo>
                    <a:lnTo>
                      <a:pt x="826" y="1455"/>
                    </a:lnTo>
                    <a:lnTo>
                      <a:pt x="968" y="1490"/>
                    </a:lnTo>
                    <a:lnTo>
                      <a:pt x="1053" y="1421"/>
                    </a:lnTo>
                    <a:lnTo>
                      <a:pt x="1147" y="1373"/>
                    </a:lnTo>
                    <a:lnTo>
                      <a:pt x="1241" y="1370"/>
                    </a:lnTo>
                    <a:lnTo>
                      <a:pt x="1373" y="1191"/>
                    </a:lnTo>
                    <a:lnTo>
                      <a:pt x="1379" y="1091"/>
                    </a:lnTo>
                    <a:lnTo>
                      <a:pt x="1458" y="930"/>
                    </a:lnTo>
                    <a:lnTo>
                      <a:pt x="1468" y="845"/>
                    </a:lnTo>
                    <a:lnTo>
                      <a:pt x="1493" y="917"/>
                    </a:lnTo>
                    <a:lnTo>
                      <a:pt x="1728" y="581"/>
                    </a:lnTo>
                    <a:lnTo>
                      <a:pt x="1544" y="764"/>
                    </a:lnTo>
                    <a:lnTo>
                      <a:pt x="1603" y="559"/>
                    </a:lnTo>
                    <a:lnTo>
                      <a:pt x="1559" y="518"/>
                    </a:lnTo>
                    <a:lnTo>
                      <a:pt x="1540" y="434"/>
                    </a:lnTo>
                    <a:lnTo>
                      <a:pt x="1578" y="396"/>
                    </a:lnTo>
                    <a:lnTo>
                      <a:pt x="1613" y="387"/>
                    </a:lnTo>
                    <a:lnTo>
                      <a:pt x="1616" y="126"/>
                    </a:lnTo>
                    <a:lnTo>
                      <a:pt x="1599" y="129"/>
                    </a:lnTo>
                    <a:lnTo>
                      <a:pt x="1544" y="103"/>
                    </a:lnTo>
                    <a:lnTo>
                      <a:pt x="1468" y="25"/>
                    </a:lnTo>
                    <a:lnTo>
                      <a:pt x="1421" y="37"/>
                    </a:lnTo>
                    <a:lnTo>
                      <a:pt x="1379" y="9"/>
                    </a:lnTo>
                    <a:lnTo>
                      <a:pt x="965" y="0"/>
                    </a:lnTo>
                    <a:lnTo>
                      <a:pt x="931" y="51"/>
                    </a:lnTo>
                    <a:lnTo>
                      <a:pt x="714" y="82"/>
                    </a:lnTo>
                    <a:lnTo>
                      <a:pt x="694" y="129"/>
                    </a:lnTo>
                    <a:lnTo>
                      <a:pt x="582" y="132"/>
                    </a:lnTo>
                    <a:lnTo>
                      <a:pt x="573" y="145"/>
                    </a:lnTo>
                    <a:lnTo>
                      <a:pt x="465" y="211"/>
                    </a:lnTo>
                    <a:lnTo>
                      <a:pt x="453" y="283"/>
                    </a:lnTo>
                    <a:lnTo>
                      <a:pt x="346" y="364"/>
                    </a:lnTo>
                    <a:lnTo>
                      <a:pt x="204" y="644"/>
                    </a:lnTo>
                    <a:lnTo>
                      <a:pt x="135" y="656"/>
                    </a:lnTo>
                    <a:lnTo>
                      <a:pt x="135" y="698"/>
                    </a:lnTo>
                    <a:lnTo>
                      <a:pt x="104" y="716"/>
                    </a:lnTo>
                    <a:lnTo>
                      <a:pt x="110" y="767"/>
                    </a:lnTo>
                    <a:lnTo>
                      <a:pt x="92" y="776"/>
                    </a:lnTo>
                    <a:lnTo>
                      <a:pt x="92" y="848"/>
                    </a:lnTo>
                    <a:lnTo>
                      <a:pt x="38" y="874"/>
                    </a:lnTo>
                    <a:lnTo>
                      <a:pt x="35" y="914"/>
                    </a:lnTo>
                    <a:lnTo>
                      <a:pt x="57" y="956"/>
                    </a:lnTo>
                    <a:lnTo>
                      <a:pt x="0" y="1122"/>
                    </a:lnTo>
                    <a:lnTo>
                      <a:pt x="110" y="1075"/>
                    </a:lnTo>
                    <a:lnTo>
                      <a:pt x="148" y="1075"/>
                    </a:lnTo>
                    <a:lnTo>
                      <a:pt x="217" y="1109"/>
                    </a:lnTo>
                    <a:lnTo>
                      <a:pt x="236" y="1244"/>
                    </a:lnTo>
                    <a:lnTo>
                      <a:pt x="264" y="1286"/>
                    </a:lnTo>
                    <a:lnTo>
                      <a:pt x="315" y="1295"/>
                    </a:lnTo>
                    <a:lnTo>
                      <a:pt x="459" y="1226"/>
                    </a:lnTo>
                    <a:lnTo>
                      <a:pt x="513" y="1217"/>
                    </a:lnTo>
                    <a:lnTo>
                      <a:pt x="507" y="1260"/>
                    </a:lnTo>
                    <a:lnTo>
                      <a:pt x="559" y="1251"/>
                    </a:lnTo>
                    <a:lnTo>
                      <a:pt x="565" y="1197"/>
                    </a:lnTo>
                    <a:lnTo>
                      <a:pt x="628" y="1197"/>
                    </a:lnTo>
                    <a:lnTo>
                      <a:pt x="642" y="1178"/>
                    </a:lnTo>
                    <a:lnTo>
                      <a:pt x="688" y="1200"/>
                    </a:lnTo>
                    <a:lnTo>
                      <a:pt x="711" y="1200"/>
                    </a:lnTo>
                    <a:lnTo>
                      <a:pt x="717" y="1178"/>
                    </a:lnTo>
                    <a:lnTo>
                      <a:pt x="770" y="1175"/>
                    </a:lnTo>
                    <a:lnTo>
                      <a:pt x="805" y="1200"/>
                    </a:lnTo>
                    <a:lnTo>
                      <a:pt x="836" y="1203"/>
                    </a:lnTo>
                    <a:lnTo>
                      <a:pt x="883" y="1178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87" name="Freeform 135"/>
              <p:cNvSpPr>
                <a:spLocks noChangeAspect="1"/>
              </p:cNvSpPr>
              <p:nvPr/>
            </p:nvSpPr>
            <p:spPr bwMode="auto">
              <a:xfrm>
                <a:off x="11483" y="3174"/>
                <a:ext cx="371" cy="342"/>
              </a:xfrm>
              <a:custGeom>
                <a:avLst/>
                <a:gdLst>
                  <a:gd name="T0" fmla="*/ 788 w 1115"/>
                  <a:gd name="T1" fmla="*/ 135 h 1025"/>
                  <a:gd name="T2" fmla="*/ 722 w 1115"/>
                  <a:gd name="T3" fmla="*/ 220 h 1025"/>
                  <a:gd name="T4" fmla="*/ 728 w 1115"/>
                  <a:gd name="T5" fmla="*/ 305 h 1025"/>
                  <a:gd name="T6" fmla="*/ 782 w 1115"/>
                  <a:gd name="T7" fmla="*/ 412 h 1025"/>
                  <a:gd name="T8" fmla="*/ 773 w 1115"/>
                  <a:gd name="T9" fmla="*/ 475 h 1025"/>
                  <a:gd name="T10" fmla="*/ 797 w 1115"/>
                  <a:gd name="T11" fmla="*/ 642 h 1025"/>
                  <a:gd name="T12" fmla="*/ 857 w 1115"/>
                  <a:gd name="T13" fmla="*/ 688 h 1025"/>
                  <a:gd name="T14" fmla="*/ 854 w 1115"/>
                  <a:gd name="T15" fmla="*/ 739 h 1025"/>
                  <a:gd name="T16" fmla="*/ 992 w 1115"/>
                  <a:gd name="T17" fmla="*/ 783 h 1025"/>
                  <a:gd name="T18" fmla="*/ 1068 w 1115"/>
                  <a:gd name="T19" fmla="*/ 820 h 1025"/>
                  <a:gd name="T20" fmla="*/ 1115 w 1115"/>
                  <a:gd name="T21" fmla="*/ 849 h 1025"/>
                  <a:gd name="T22" fmla="*/ 1100 w 1115"/>
                  <a:gd name="T23" fmla="*/ 880 h 1025"/>
                  <a:gd name="T24" fmla="*/ 1109 w 1115"/>
                  <a:gd name="T25" fmla="*/ 918 h 1025"/>
                  <a:gd name="T26" fmla="*/ 1065 w 1115"/>
                  <a:gd name="T27" fmla="*/ 991 h 1025"/>
                  <a:gd name="T28" fmla="*/ 1055 w 1115"/>
                  <a:gd name="T29" fmla="*/ 1025 h 1025"/>
                  <a:gd name="T30" fmla="*/ 745 w 1115"/>
                  <a:gd name="T31" fmla="*/ 1025 h 1025"/>
                  <a:gd name="T32" fmla="*/ 568 w 1115"/>
                  <a:gd name="T33" fmla="*/ 836 h 1025"/>
                  <a:gd name="T34" fmla="*/ 487 w 1115"/>
                  <a:gd name="T35" fmla="*/ 883 h 1025"/>
                  <a:gd name="T36" fmla="*/ 364 w 1115"/>
                  <a:gd name="T37" fmla="*/ 1003 h 1025"/>
                  <a:gd name="T38" fmla="*/ 273 w 1115"/>
                  <a:gd name="T39" fmla="*/ 984 h 1025"/>
                  <a:gd name="T40" fmla="*/ 226 w 1115"/>
                  <a:gd name="T41" fmla="*/ 937 h 1025"/>
                  <a:gd name="T42" fmla="*/ 223 w 1115"/>
                  <a:gd name="T43" fmla="*/ 896 h 1025"/>
                  <a:gd name="T44" fmla="*/ 178 w 1115"/>
                  <a:gd name="T45" fmla="*/ 893 h 1025"/>
                  <a:gd name="T46" fmla="*/ 166 w 1115"/>
                  <a:gd name="T47" fmla="*/ 905 h 1025"/>
                  <a:gd name="T48" fmla="*/ 122 w 1115"/>
                  <a:gd name="T49" fmla="*/ 890 h 1025"/>
                  <a:gd name="T50" fmla="*/ 94 w 1115"/>
                  <a:gd name="T51" fmla="*/ 868 h 1025"/>
                  <a:gd name="T52" fmla="*/ 72 w 1115"/>
                  <a:gd name="T53" fmla="*/ 862 h 1025"/>
                  <a:gd name="T54" fmla="*/ 34 w 1115"/>
                  <a:gd name="T55" fmla="*/ 915 h 1025"/>
                  <a:gd name="T56" fmla="*/ 46 w 1115"/>
                  <a:gd name="T57" fmla="*/ 789 h 1025"/>
                  <a:gd name="T58" fmla="*/ 75 w 1115"/>
                  <a:gd name="T59" fmla="*/ 682 h 1025"/>
                  <a:gd name="T60" fmla="*/ 66 w 1115"/>
                  <a:gd name="T61" fmla="*/ 579 h 1025"/>
                  <a:gd name="T62" fmla="*/ 37 w 1115"/>
                  <a:gd name="T63" fmla="*/ 567 h 1025"/>
                  <a:gd name="T64" fmla="*/ 0 w 1115"/>
                  <a:gd name="T65" fmla="*/ 525 h 1025"/>
                  <a:gd name="T66" fmla="*/ 3 w 1115"/>
                  <a:gd name="T67" fmla="*/ 472 h 1025"/>
                  <a:gd name="T68" fmla="*/ 72 w 1115"/>
                  <a:gd name="T69" fmla="*/ 418 h 1025"/>
                  <a:gd name="T70" fmla="*/ 103 w 1115"/>
                  <a:gd name="T71" fmla="*/ 340 h 1025"/>
                  <a:gd name="T72" fmla="*/ 91 w 1115"/>
                  <a:gd name="T73" fmla="*/ 252 h 1025"/>
                  <a:gd name="T74" fmla="*/ 154 w 1115"/>
                  <a:gd name="T75" fmla="*/ 167 h 1025"/>
                  <a:gd name="T76" fmla="*/ 178 w 1115"/>
                  <a:gd name="T77" fmla="*/ 63 h 1025"/>
                  <a:gd name="T78" fmla="*/ 719 w 1115"/>
                  <a:gd name="T79" fmla="*/ 0 h 1025"/>
                  <a:gd name="T80" fmla="*/ 722 w 1115"/>
                  <a:gd name="T81" fmla="*/ 69 h 1025"/>
                  <a:gd name="T82" fmla="*/ 788 w 1115"/>
                  <a:gd name="T83" fmla="*/ 135 h 10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15" h="1025">
                    <a:moveTo>
                      <a:pt x="788" y="135"/>
                    </a:moveTo>
                    <a:lnTo>
                      <a:pt x="722" y="220"/>
                    </a:lnTo>
                    <a:lnTo>
                      <a:pt x="728" y="305"/>
                    </a:lnTo>
                    <a:lnTo>
                      <a:pt x="782" y="412"/>
                    </a:lnTo>
                    <a:lnTo>
                      <a:pt x="773" y="475"/>
                    </a:lnTo>
                    <a:lnTo>
                      <a:pt x="797" y="642"/>
                    </a:lnTo>
                    <a:lnTo>
                      <a:pt x="857" y="688"/>
                    </a:lnTo>
                    <a:lnTo>
                      <a:pt x="854" y="739"/>
                    </a:lnTo>
                    <a:lnTo>
                      <a:pt x="992" y="783"/>
                    </a:lnTo>
                    <a:lnTo>
                      <a:pt x="1068" y="820"/>
                    </a:lnTo>
                    <a:lnTo>
                      <a:pt x="1115" y="849"/>
                    </a:lnTo>
                    <a:lnTo>
                      <a:pt x="1100" y="880"/>
                    </a:lnTo>
                    <a:lnTo>
                      <a:pt x="1109" y="918"/>
                    </a:lnTo>
                    <a:lnTo>
                      <a:pt x="1065" y="991"/>
                    </a:lnTo>
                    <a:lnTo>
                      <a:pt x="1055" y="1025"/>
                    </a:lnTo>
                    <a:lnTo>
                      <a:pt x="745" y="1025"/>
                    </a:lnTo>
                    <a:lnTo>
                      <a:pt x="568" y="836"/>
                    </a:lnTo>
                    <a:lnTo>
                      <a:pt x="487" y="883"/>
                    </a:lnTo>
                    <a:lnTo>
                      <a:pt x="364" y="1003"/>
                    </a:lnTo>
                    <a:lnTo>
                      <a:pt x="273" y="984"/>
                    </a:lnTo>
                    <a:lnTo>
                      <a:pt x="226" y="937"/>
                    </a:lnTo>
                    <a:lnTo>
                      <a:pt x="223" y="896"/>
                    </a:lnTo>
                    <a:lnTo>
                      <a:pt x="178" y="893"/>
                    </a:lnTo>
                    <a:lnTo>
                      <a:pt x="166" y="905"/>
                    </a:lnTo>
                    <a:lnTo>
                      <a:pt x="122" y="890"/>
                    </a:lnTo>
                    <a:lnTo>
                      <a:pt x="94" y="868"/>
                    </a:lnTo>
                    <a:lnTo>
                      <a:pt x="72" y="862"/>
                    </a:lnTo>
                    <a:lnTo>
                      <a:pt x="34" y="915"/>
                    </a:lnTo>
                    <a:lnTo>
                      <a:pt x="46" y="789"/>
                    </a:lnTo>
                    <a:lnTo>
                      <a:pt x="75" y="682"/>
                    </a:lnTo>
                    <a:lnTo>
                      <a:pt x="66" y="579"/>
                    </a:lnTo>
                    <a:lnTo>
                      <a:pt x="37" y="567"/>
                    </a:lnTo>
                    <a:lnTo>
                      <a:pt x="0" y="525"/>
                    </a:lnTo>
                    <a:lnTo>
                      <a:pt x="3" y="472"/>
                    </a:lnTo>
                    <a:lnTo>
                      <a:pt x="72" y="418"/>
                    </a:lnTo>
                    <a:lnTo>
                      <a:pt x="103" y="340"/>
                    </a:lnTo>
                    <a:lnTo>
                      <a:pt x="91" y="252"/>
                    </a:lnTo>
                    <a:lnTo>
                      <a:pt x="154" y="167"/>
                    </a:lnTo>
                    <a:lnTo>
                      <a:pt x="178" y="63"/>
                    </a:lnTo>
                    <a:lnTo>
                      <a:pt x="719" y="0"/>
                    </a:lnTo>
                    <a:lnTo>
                      <a:pt x="722" y="69"/>
                    </a:lnTo>
                    <a:lnTo>
                      <a:pt x="788" y="135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88" name="Freeform 136"/>
              <p:cNvSpPr>
                <a:spLocks noChangeAspect="1"/>
              </p:cNvSpPr>
              <p:nvPr/>
            </p:nvSpPr>
            <p:spPr bwMode="auto">
              <a:xfrm>
                <a:off x="11724" y="3207"/>
                <a:ext cx="240" cy="313"/>
              </a:xfrm>
              <a:custGeom>
                <a:avLst/>
                <a:gdLst>
                  <a:gd name="T0" fmla="*/ 604 w 720"/>
                  <a:gd name="T1" fmla="*/ 129 h 939"/>
                  <a:gd name="T2" fmla="*/ 582 w 720"/>
                  <a:gd name="T3" fmla="*/ 238 h 939"/>
                  <a:gd name="T4" fmla="*/ 585 w 720"/>
                  <a:gd name="T5" fmla="*/ 304 h 939"/>
                  <a:gd name="T6" fmla="*/ 720 w 720"/>
                  <a:gd name="T7" fmla="*/ 317 h 939"/>
                  <a:gd name="T8" fmla="*/ 717 w 720"/>
                  <a:gd name="T9" fmla="*/ 349 h 939"/>
                  <a:gd name="T10" fmla="*/ 501 w 720"/>
                  <a:gd name="T11" fmla="*/ 613 h 939"/>
                  <a:gd name="T12" fmla="*/ 472 w 720"/>
                  <a:gd name="T13" fmla="*/ 804 h 939"/>
                  <a:gd name="T14" fmla="*/ 406 w 720"/>
                  <a:gd name="T15" fmla="*/ 851 h 939"/>
                  <a:gd name="T16" fmla="*/ 393 w 720"/>
                  <a:gd name="T17" fmla="*/ 908 h 939"/>
                  <a:gd name="T18" fmla="*/ 333 w 720"/>
                  <a:gd name="T19" fmla="*/ 939 h 939"/>
                  <a:gd name="T20" fmla="*/ 327 w 720"/>
                  <a:gd name="T21" fmla="*/ 927 h 939"/>
                  <a:gd name="T22" fmla="*/ 340 w 720"/>
                  <a:gd name="T23" fmla="*/ 896 h 939"/>
                  <a:gd name="T24" fmla="*/ 384 w 720"/>
                  <a:gd name="T25" fmla="*/ 817 h 939"/>
                  <a:gd name="T26" fmla="*/ 375 w 720"/>
                  <a:gd name="T27" fmla="*/ 792 h 939"/>
                  <a:gd name="T28" fmla="*/ 387 w 720"/>
                  <a:gd name="T29" fmla="*/ 754 h 939"/>
                  <a:gd name="T30" fmla="*/ 274 w 720"/>
                  <a:gd name="T31" fmla="*/ 685 h 939"/>
                  <a:gd name="T32" fmla="*/ 132 w 720"/>
                  <a:gd name="T33" fmla="*/ 638 h 939"/>
                  <a:gd name="T34" fmla="*/ 126 w 720"/>
                  <a:gd name="T35" fmla="*/ 597 h 939"/>
                  <a:gd name="T36" fmla="*/ 75 w 720"/>
                  <a:gd name="T37" fmla="*/ 547 h 939"/>
                  <a:gd name="T38" fmla="*/ 51 w 720"/>
                  <a:gd name="T39" fmla="*/ 367 h 939"/>
                  <a:gd name="T40" fmla="*/ 57 w 720"/>
                  <a:gd name="T41" fmla="*/ 311 h 939"/>
                  <a:gd name="T42" fmla="*/ 9 w 720"/>
                  <a:gd name="T43" fmla="*/ 214 h 939"/>
                  <a:gd name="T44" fmla="*/ 0 w 720"/>
                  <a:gd name="T45" fmla="*/ 129 h 939"/>
                  <a:gd name="T46" fmla="*/ 66 w 720"/>
                  <a:gd name="T47" fmla="*/ 40 h 939"/>
                  <a:gd name="T48" fmla="*/ 95 w 720"/>
                  <a:gd name="T49" fmla="*/ 22 h 939"/>
                  <a:gd name="T50" fmla="*/ 117 w 720"/>
                  <a:gd name="T51" fmla="*/ 34 h 939"/>
                  <a:gd name="T52" fmla="*/ 154 w 720"/>
                  <a:gd name="T53" fmla="*/ 37 h 939"/>
                  <a:gd name="T54" fmla="*/ 170 w 720"/>
                  <a:gd name="T55" fmla="*/ 0 h 939"/>
                  <a:gd name="T56" fmla="*/ 227 w 720"/>
                  <a:gd name="T57" fmla="*/ 3 h 939"/>
                  <a:gd name="T58" fmla="*/ 255 w 720"/>
                  <a:gd name="T59" fmla="*/ 37 h 939"/>
                  <a:gd name="T60" fmla="*/ 302 w 720"/>
                  <a:gd name="T61" fmla="*/ 40 h 939"/>
                  <a:gd name="T62" fmla="*/ 330 w 720"/>
                  <a:gd name="T63" fmla="*/ 75 h 939"/>
                  <a:gd name="T64" fmla="*/ 378 w 720"/>
                  <a:gd name="T65" fmla="*/ 94 h 939"/>
                  <a:gd name="T66" fmla="*/ 399 w 720"/>
                  <a:gd name="T67" fmla="*/ 122 h 939"/>
                  <a:gd name="T68" fmla="*/ 438 w 720"/>
                  <a:gd name="T69" fmla="*/ 141 h 939"/>
                  <a:gd name="T70" fmla="*/ 604 w 720"/>
                  <a:gd name="T71" fmla="*/ 129 h 9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20" h="939">
                    <a:moveTo>
                      <a:pt x="604" y="129"/>
                    </a:moveTo>
                    <a:lnTo>
                      <a:pt x="582" y="238"/>
                    </a:lnTo>
                    <a:lnTo>
                      <a:pt x="585" y="304"/>
                    </a:lnTo>
                    <a:lnTo>
                      <a:pt x="720" y="317"/>
                    </a:lnTo>
                    <a:lnTo>
                      <a:pt x="717" y="349"/>
                    </a:lnTo>
                    <a:lnTo>
                      <a:pt x="501" y="613"/>
                    </a:lnTo>
                    <a:lnTo>
                      <a:pt x="472" y="804"/>
                    </a:lnTo>
                    <a:lnTo>
                      <a:pt x="406" y="851"/>
                    </a:lnTo>
                    <a:lnTo>
                      <a:pt x="393" y="908"/>
                    </a:lnTo>
                    <a:lnTo>
                      <a:pt x="333" y="939"/>
                    </a:lnTo>
                    <a:lnTo>
                      <a:pt x="327" y="927"/>
                    </a:lnTo>
                    <a:lnTo>
                      <a:pt x="340" y="896"/>
                    </a:lnTo>
                    <a:lnTo>
                      <a:pt x="384" y="817"/>
                    </a:lnTo>
                    <a:lnTo>
                      <a:pt x="375" y="792"/>
                    </a:lnTo>
                    <a:lnTo>
                      <a:pt x="387" y="754"/>
                    </a:lnTo>
                    <a:lnTo>
                      <a:pt x="274" y="685"/>
                    </a:lnTo>
                    <a:lnTo>
                      <a:pt x="132" y="638"/>
                    </a:lnTo>
                    <a:lnTo>
                      <a:pt x="126" y="597"/>
                    </a:lnTo>
                    <a:lnTo>
                      <a:pt x="75" y="547"/>
                    </a:lnTo>
                    <a:lnTo>
                      <a:pt x="51" y="367"/>
                    </a:lnTo>
                    <a:lnTo>
                      <a:pt x="57" y="311"/>
                    </a:lnTo>
                    <a:lnTo>
                      <a:pt x="9" y="214"/>
                    </a:lnTo>
                    <a:lnTo>
                      <a:pt x="0" y="129"/>
                    </a:lnTo>
                    <a:lnTo>
                      <a:pt x="66" y="40"/>
                    </a:lnTo>
                    <a:lnTo>
                      <a:pt x="95" y="22"/>
                    </a:lnTo>
                    <a:lnTo>
                      <a:pt x="117" y="34"/>
                    </a:lnTo>
                    <a:lnTo>
                      <a:pt x="154" y="37"/>
                    </a:lnTo>
                    <a:lnTo>
                      <a:pt x="170" y="0"/>
                    </a:lnTo>
                    <a:lnTo>
                      <a:pt x="227" y="3"/>
                    </a:lnTo>
                    <a:lnTo>
                      <a:pt x="255" y="37"/>
                    </a:lnTo>
                    <a:lnTo>
                      <a:pt x="302" y="40"/>
                    </a:lnTo>
                    <a:lnTo>
                      <a:pt x="330" y="75"/>
                    </a:lnTo>
                    <a:lnTo>
                      <a:pt x="378" y="94"/>
                    </a:lnTo>
                    <a:lnTo>
                      <a:pt x="399" y="122"/>
                    </a:lnTo>
                    <a:lnTo>
                      <a:pt x="438" y="141"/>
                    </a:lnTo>
                    <a:lnTo>
                      <a:pt x="604" y="129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89" name="Freeform 137"/>
              <p:cNvSpPr>
                <a:spLocks noChangeAspect="1"/>
              </p:cNvSpPr>
              <p:nvPr/>
            </p:nvSpPr>
            <p:spPr bwMode="auto">
              <a:xfrm>
                <a:off x="10071" y="3932"/>
                <a:ext cx="409" cy="334"/>
              </a:xfrm>
              <a:custGeom>
                <a:avLst/>
                <a:gdLst>
                  <a:gd name="T0" fmla="*/ 140 w 1227"/>
                  <a:gd name="T1" fmla="*/ 995 h 1002"/>
                  <a:gd name="T2" fmla="*/ 155 w 1227"/>
                  <a:gd name="T3" fmla="*/ 956 h 1002"/>
                  <a:gd name="T4" fmla="*/ 133 w 1227"/>
                  <a:gd name="T5" fmla="*/ 919 h 1002"/>
                  <a:gd name="T6" fmla="*/ 31 w 1227"/>
                  <a:gd name="T7" fmla="*/ 1002 h 1002"/>
                  <a:gd name="T8" fmla="*/ 10 w 1227"/>
                  <a:gd name="T9" fmla="*/ 1002 h 1002"/>
                  <a:gd name="T10" fmla="*/ 0 w 1227"/>
                  <a:gd name="T11" fmla="*/ 974 h 1002"/>
                  <a:gd name="T12" fmla="*/ 138 w 1227"/>
                  <a:gd name="T13" fmla="*/ 720 h 1002"/>
                  <a:gd name="T14" fmla="*/ 64 w 1227"/>
                  <a:gd name="T15" fmla="*/ 644 h 1002"/>
                  <a:gd name="T16" fmla="*/ 155 w 1227"/>
                  <a:gd name="T17" fmla="*/ 580 h 1002"/>
                  <a:gd name="T18" fmla="*/ 8 w 1227"/>
                  <a:gd name="T19" fmla="*/ 488 h 1002"/>
                  <a:gd name="T20" fmla="*/ 0 w 1227"/>
                  <a:gd name="T21" fmla="*/ 308 h 1002"/>
                  <a:gd name="T22" fmla="*/ 56 w 1227"/>
                  <a:gd name="T23" fmla="*/ 287 h 1002"/>
                  <a:gd name="T24" fmla="*/ 282 w 1227"/>
                  <a:gd name="T25" fmla="*/ 56 h 1002"/>
                  <a:gd name="T26" fmla="*/ 395 w 1227"/>
                  <a:gd name="T27" fmla="*/ 87 h 1002"/>
                  <a:gd name="T28" fmla="*/ 456 w 1227"/>
                  <a:gd name="T29" fmla="*/ 36 h 1002"/>
                  <a:gd name="T30" fmla="*/ 565 w 1227"/>
                  <a:gd name="T31" fmla="*/ 28 h 1002"/>
                  <a:gd name="T32" fmla="*/ 618 w 1227"/>
                  <a:gd name="T33" fmla="*/ 0 h 1002"/>
                  <a:gd name="T34" fmla="*/ 713 w 1227"/>
                  <a:gd name="T35" fmla="*/ 56 h 1002"/>
                  <a:gd name="T36" fmla="*/ 728 w 1227"/>
                  <a:gd name="T37" fmla="*/ 36 h 1002"/>
                  <a:gd name="T38" fmla="*/ 799 w 1227"/>
                  <a:gd name="T39" fmla="*/ 41 h 1002"/>
                  <a:gd name="T40" fmla="*/ 839 w 1227"/>
                  <a:gd name="T41" fmla="*/ 68 h 1002"/>
                  <a:gd name="T42" fmla="*/ 1033 w 1227"/>
                  <a:gd name="T43" fmla="*/ 38 h 1002"/>
                  <a:gd name="T44" fmla="*/ 998 w 1227"/>
                  <a:gd name="T45" fmla="*/ 142 h 1002"/>
                  <a:gd name="T46" fmla="*/ 982 w 1227"/>
                  <a:gd name="T47" fmla="*/ 183 h 1002"/>
                  <a:gd name="T48" fmla="*/ 1033 w 1227"/>
                  <a:gd name="T49" fmla="*/ 224 h 1002"/>
                  <a:gd name="T50" fmla="*/ 1084 w 1227"/>
                  <a:gd name="T51" fmla="*/ 267 h 1002"/>
                  <a:gd name="T52" fmla="*/ 1117 w 1227"/>
                  <a:gd name="T53" fmla="*/ 282 h 1002"/>
                  <a:gd name="T54" fmla="*/ 1155 w 1227"/>
                  <a:gd name="T55" fmla="*/ 249 h 1002"/>
                  <a:gd name="T56" fmla="*/ 1201 w 1227"/>
                  <a:gd name="T57" fmla="*/ 308 h 1002"/>
                  <a:gd name="T58" fmla="*/ 1193 w 1227"/>
                  <a:gd name="T59" fmla="*/ 387 h 1002"/>
                  <a:gd name="T60" fmla="*/ 1227 w 1227"/>
                  <a:gd name="T61" fmla="*/ 473 h 1002"/>
                  <a:gd name="T62" fmla="*/ 1227 w 1227"/>
                  <a:gd name="T63" fmla="*/ 486 h 1002"/>
                  <a:gd name="T64" fmla="*/ 1148 w 1227"/>
                  <a:gd name="T65" fmla="*/ 483 h 1002"/>
                  <a:gd name="T66" fmla="*/ 1119 w 1227"/>
                  <a:gd name="T67" fmla="*/ 565 h 1002"/>
                  <a:gd name="T68" fmla="*/ 998 w 1227"/>
                  <a:gd name="T69" fmla="*/ 641 h 1002"/>
                  <a:gd name="T70" fmla="*/ 927 w 1227"/>
                  <a:gd name="T71" fmla="*/ 630 h 1002"/>
                  <a:gd name="T72" fmla="*/ 784 w 1227"/>
                  <a:gd name="T73" fmla="*/ 771 h 1002"/>
                  <a:gd name="T74" fmla="*/ 623 w 1227"/>
                  <a:gd name="T75" fmla="*/ 843 h 1002"/>
                  <a:gd name="T76" fmla="*/ 430 w 1227"/>
                  <a:gd name="T77" fmla="*/ 944 h 1002"/>
                  <a:gd name="T78" fmla="*/ 304 w 1227"/>
                  <a:gd name="T79" fmla="*/ 997 h 1002"/>
                  <a:gd name="T80" fmla="*/ 285 w 1227"/>
                  <a:gd name="T81" fmla="*/ 985 h 1002"/>
                  <a:gd name="T82" fmla="*/ 250 w 1227"/>
                  <a:gd name="T83" fmla="*/ 982 h 1002"/>
                  <a:gd name="T84" fmla="*/ 224 w 1227"/>
                  <a:gd name="T85" fmla="*/ 997 h 1002"/>
                  <a:gd name="T86" fmla="*/ 140 w 1227"/>
                  <a:gd name="T87" fmla="*/ 995 h 10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27" h="1002">
                    <a:moveTo>
                      <a:pt x="140" y="995"/>
                    </a:moveTo>
                    <a:lnTo>
                      <a:pt x="155" y="956"/>
                    </a:lnTo>
                    <a:lnTo>
                      <a:pt x="133" y="919"/>
                    </a:lnTo>
                    <a:lnTo>
                      <a:pt x="31" y="1002"/>
                    </a:lnTo>
                    <a:lnTo>
                      <a:pt x="10" y="1002"/>
                    </a:lnTo>
                    <a:lnTo>
                      <a:pt x="0" y="974"/>
                    </a:lnTo>
                    <a:lnTo>
                      <a:pt x="138" y="720"/>
                    </a:lnTo>
                    <a:lnTo>
                      <a:pt x="64" y="644"/>
                    </a:lnTo>
                    <a:lnTo>
                      <a:pt x="155" y="580"/>
                    </a:lnTo>
                    <a:lnTo>
                      <a:pt x="8" y="488"/>
                    </a:lnTo>
                    <a:lnTo>
                      <a:pt x="0" y="308"/>
                    </a:lnTo>
                    <a:lnTo>
                      <a:pt x="56" y="287"/>
                    </a:lnTo>
                    <a:lnTo>
                      <a:pt x="282" y="56"/>
                    </a:lnTo>
                    <a:lnTo>
                      <a:pt x="395" y="87"/>
                    </a:lnTo>
                    <a:lnTo>
                      <a:pt x="456" y="36"/>
                    </a:lnTo>
                    <a:lnTo>
                      <a:pt x="565" y="28"/>
                    </a:lnTo>
                    <a:lnTo>
                      <a:pt x="618" y="0"/>
                    </a:lnTo>
                    <a:lnTo>
                      <a:pt x="713" y="56"/>
                    </a:lnTo>
                    <a:lnTo>
                      <a:pt x="728" y="36"/>
                    </a:lnTo>
                    <a:lnTo>
                      <a:pt x="799" y="41"/>
                    </a:lnTo>
                    <a:lnTo>
                      <a:pt x="839" y="68"/>
                    </a:lnTo>
                    <a:lnTo>
                      <a:pt x="1033" y="38"/>
                    </a:lnTo>
                    <a:lnTo>
                      <a:pt x="998" y="142"/>
                    </a:lnTo>
                    <a:lnTo>
                      <a:pt x="982" y="183"/>
                    </a:lnTo>
                    <a:lnTo>
                      <a:pt x="1033" y="224"/>
                    </a:lnTo>
                    <a:lnTo>
                      <a:pt x="1084" y="267"/>
                    </a:lnTo>
                    <a:lnTo>
                      <a:pt x="1117" y="282"/>
                    </a:lnTo>
                    <a:lnTo>
                      <a:pt x="1155" y="249"/>
                    </a:lnTo>
                    <a:lnTo>
                      <a:pt x="1201" y="308"/>
                    </a:lnTo>
                    <a:lnTo>
                      <a:pt x="1193" y="387"/>
                    </a:lnTo>
                    <a:lnTo>
                      <a:pt x="1227" y="473"/>
                    </a:lnTo>
                    <a:lnTo>
                      <a:pt x="1227" y="486"/>
                    </a:lnTo>
                    <a:lnTo>
                      <a:pt x="1148" y="483"/>
                    </a:lnTo>
                    <a:lnTo>
                      <a:pt x="1119" y="565"/>
                    </a:lnTo>
                    <a:lnTo>
                      <a:pt x="998" y="641"/>
                    </a:lnTo>
                    <a:lnTo>
                      <a:pt x="927" y="630"/>
                    </a:lnTo>
                    <a:lnTo>
                      <a:pt x="784" y="771"/>
                    </a:lnTo>
                    <a:lnTo>
                      <a:pt x="623" y="843"/>
                    </a:lnTo>
                    <a:lnTo>
                      <a:pt x="430" y="944"/>
                    </a:lnTo>
                    <a:lnTo>
                      <a:pt x="304" y="997"/>
                    </a:lnTo>
                    <a:lnTo>
                      <a:pt x="285" y="985"/>
                    </a:lnTo>
                    <a:lnTo>
                      <a:pt x="250" y="982"/>
                    </a:lnTo>
                    <a:lnTo>
                      <a:pt x="224" y="997"/>
                    </a:lnTo>
                    <a:lnTo>
                      <a:pt x="140" y="995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90" name="Freeform 138"/>
              <p:cNvSpPr>
                <a:spLocks noChangeAspect="1"/>
              </p:cNvSpPr>
              <p:nvPr/>
            </p:nvSpPr>
            <p:spPr bwMode="auto">
              <a:xfrm>
                <a:off x="10715" y="4209"/>
                <a:ext cx="429" cy="416"/>
              </a:xfrm>
              <a:custGeom>
                <a:avLst/>
                <a:gdLst>
                  <a:gd name="T0" fmla="*/ 213 w 1286"/>
                  <a:gd name="T1" fmla="*/ 453 h 1248"/>
                  <a:gd name="T2" fmla="*/ 21 w 1286"/>
                  <a:gd name="T3" fmla="*/ 822 h 1248"/>
                  <a:gd name="T4" fmla="*/ 0 w 1286"/>
                  <a:gd name="T5" fmla="*/ 927 h 1248"/>
                  <a:gd name="T6" fmla="*/ 67 w 1286"/>
                  <a:gd name="T7" fmla="*/ 1100 h 1248"/>
                  <a:gd name="T8" fmla="*/ 114 w 1286"/>
                  <a:gd name="T9" fmla="*/ 1153 h 1248"/>
                  <a:gd name="T10" fmla="*/ 181 w 1286"/>
                  <a:gd name="T11" fmla="*/ 1185 h 1248"/>
                  <a:gd name="T12" fmla="*/ 231 w 1286"/>
                  <a:gd name="T13" fmla="*/ 1184 h 1248"/>
                  <a:gd name="T14" fmla="*/ 252 w 1286"/>
                  <a:gd name="T15" fmla="*/ 1248 h 1248"/>
                  <a:gd name="T16" fmla="*/ 371 w 1286"/>
                  <a:gd name="T17" fmla="*/ 1136 h 1248"/>
                  <a:gd name="T18" fmla="*/ 427 w 1286"/>
                  <a:gd name="T19" fmla="*/ 1089 h 1248"/>
                  <a:gd name="T20" fmla="*/ 464 w 1286"/>
                  <a:gd name="T21" fmla="*/ 1085 h 1248"/>
                  <a:gd name="T22" fmla="*/ 481 w 1286"/>
                  <a:gd name="T23" fmla="*/ 1054 h 1248"/>
                  <a:gd name="T24" fmla="*/ 593 w 1286"/>
                  <a:gd name="T25" fmla="*/ 973 h 1248"/>
                  <a:gd name="T26" fmla="*/ 658 w 1286"/>
                  <a:gd name="T27" fmla="*/ 962 h 1248"/>
                  <a:gd name="T28" fmla="*/ 681 w 1286"/>
                  <a:gd name="T29" fmla="*/ 936 h 1248"/>
                  <a:gd name="T30" fmla="*/ 734 w 1286"/>
                  <a:gd name="T31" fmla="*/ 935 h 1248"/>
                  <a:gd name="T32" fmla="*/ 765 w 1286"/>
                  <a:gd name="T33" fmla="*/ 959 h 1248"/>
                  <a:gd name="T34" fmla="*/ 828 w 1286"/>
                  <a:gd name="T35" fmla="*/ 931 h 1248"/>
                  <a:gd name="T36" fmla="*/ 1022 w 1286"/>
                  <a:gd name="T37" fmla="*/ 931 h 1248"/>
                  <a:gd name="T38" fmla="*/ 1114 w 1286"/>
                  <a:gd name="T39" fmla="*/ 925 h 1248"/>
                  <a:gd name="T40" fmla="*/ 1157 w 1286"/>
                  <a:gd name="T41" fmla="*/ 898 h 1248"/>
                  <a:gd name="T42" fmla="*/ 1243 w 1286"/>
                  <a:gd name="T43" fmla="*/ 884 h 1248"/>
                  <a:gd name="T44" fmla="*/ 1221 w 1286"/>
                  <a:gd name="T45" fmla="*/ 830 h 1248"/>
                  <a:gd name="T46" fmla="*/ 1214 w 1286"/>
                  <a:gd name="T47" fmla="*/ 719 h 1248"/>
                  <a:gd name="T48" fmla="*/ 1213 w 1286"/>
                  <a:gd name="T49" fmla="*/ 669 h 1248"/>
                  <a:gd name="T50" fmla="*/ 1286 w 1286"/>
                  <a:gd name="T51" fmla="*/ 645 h 1248"/>
                  <a:gd name="T52" fmla="*/ 1186 w 1286"/>
                  <a:gd name="T53" fmla="*/ 568 h 1248"/>
                  <a:gd name="T54" fmla="*/ 1185 w 1286"/>
                  <a:gd name="T55" fmla="*/ 532 h 1248"/>
                  <a:gd name="T56" fmla="*/ 1116 w 1286"/>
                  <a:gd name="T57" fmla="*/ 480 h 1248"/>
                  <a:gd name="T58" fmla="*/ 1079 w 1286"/>
                  <a:gd name="T59" fmla="*/ 371 h 1248"/>
                  <a:gd name="T60" fmla="*/ 1124 w 1286"/>
                  <a:gd name="T61" fmla="*/ 294 h 1248"/>
                  <a:gd name="T62" fmla="*/ 1031 w 1286"/>
                  <a:gd name="T63" fmla="*/ 131 h 1248"/>
                  <a:gd name="T64" fmla="*/ 1022 w 1286"/>
                  <a:gd name="T65" fmla="*/ 41 h 1248"/>
                  <a:gd name="T66" fmla="*/ 988 w 1286"/>
                  <a:gd name="T67" fmla="*/ 34 h 1248"/>
                  <a:gd name="T68" fmla="*/ 871 w 1286"/>
                  <a:gd name="T69" fmla="*/ 0 h 1248"/>
                  <a:gd name="T70" fmla="*/ 851 w 1286"/>
                  <a:gd name="T71" fmla="*/ 117 h 1248"/>
                  <a:gd name="T72" fmla="*/ 773 w 1286"/>
                  <a:gd name="T73" fmla="*/ 216 h 1248"/>
                  <a:gd name="T74" fmla="*/ 764 w 1286"/>
                  <a:gd name="T75" fmla="*/ 232 h 1248"/>
                  <a:gd name="T76" fmla="*/ 722 w 1286"/>
                  <a:gd name="T77" fmla="*/ 239 h 1248"/>
                  <a:gd name="T78" fmla="*/ 724 w 1286"/>
                  <a:gd name="T79" fmla="*/ 270 h 1248"/>
                  <a:gd name="T80" fmla="*/ 658 w 1286"/>
                  <a:gd name="T81" fmla="*/ 297 h 1248"/>
                  <a:gd name="T82" fmla="*/ 605 w 1286"/>
                  <a:gd name="T83" fmla="*/ 276 h 1248"/>
                  <a:gd name="T84" fmla="*/ 549 w 1286"/>
                  <a:gd name="T85" fmla="*/ 287 h 1248"/>
                  <a:gd name="T86" fmla="*/ 484 w 1286"/>
                  <a:gd name="T87" fmla="*/ 324 h 1248"/>
                  <a:gd name="T88" fmla="*/ 462 w 1286"/>
                  <a:gd name="T89" fmla="*/ 319 h 1248"/>
                  <a:gd name="T90" fmla="*/ 445 w 1286"/>
                  <a:gd name="T91" fmla="*/ 287 h 1248"/>
                  <a:gd name="T92" fmla="*/ 417 w 1286"/>
                  <a:gd name="T93" fmla="*/ 285 h 1248"/>
                  <a:gd name="T94" fmla="*/ 413 w 1286"/>
                  <a:gd name="T95" fmla="*/ 310 h 1248"/>
                  <a:gd name="T96" fmla="*/ 467 w 1286"/>
                  <a:gd name="T97" fmla="*/ 386 h 1248"/>
                  <a:gd name="T98" fmla="*/ 213 w 1286"/>
                  <a:gd name="T99" fmla="*/ 453 h 1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286" h="1248">
                    <a:moveTo>
                      <a:pt x="213" y="453"/>
                    </a:moveTo>
                    <a:lnTo>
                      <a:pt x="21" y="822"/>
                    </a:lnTo>
                    <a:lnTo>
                      <a:pt x="0" y="927"/>
                    </a:lnTo>
                    <a:lnTo>
                      <a:pt x="67" y="1100"/>
                    </a:lnTo>
                    <a:lnTo>
                      <a:pt x="114" y="1153"/>
                    </a:lnTo>
                    <a:lnTo>
                      <a:pt x="181" y="1185"/>
                    </a:lnTo>
                    <a:lnTo>
                      <a:pt x="231" y="1184"/>
                    </a:lnTo>
                    <a:lnTo>
                      <a:pt x="252" y="1248"/>
                    </a:lnTo>
                    <a:lnTo>
                      <a:pt x="371" y="1136"/>
                    </a:lnTo>
                    <a:lnTo>
                      <a:pt x="427" y="1089"/>
                    </a:lnTo>
                    <a:lnTo>
                      <a:pt x="464" y="1085"/>
                    </a:lnTo>
                    <a:lnTo>
                      <a:pt x="481" y="1054"/>
                    </a:lnTo>
                    <a:lnTo>
                      <a:pt x="593" y="973"/>
                    </a:lnTo>
                    <a:lnTo>
                      <a:pt x="658" y="962"/>
                    </a:lnTo>
                    <a:lnTo>
                      <a:pt x="681" y="936"/>
                    </a:lnTo>
                    <a:lnTo>
                      <a:pt x="734" y="935"/>
                    </a:lnTo>
                    <a:lnTo>
                      <a:pt x="765" y="959"/>
                    </a:lnTo>
                    <a:lnTo>
                      <a:pt x="828" y="931"/>
                    </a:lnTo>
                    <a:lnTo>
                      <a:pt x="1022" y="931"/>
                    </a:lnTo>
                    <a:lnTo>
                      <a:pt x="1114" y="925"/>
                    </a:lnTo>
                    <a:lnTo>
                      <a:pt x="1157" y="898"/>
                    </a:lnTo>
                    <a:lnTo>
                      <a:pt x="1243" y="884"/>
                    </a:lnTo>
                    <a:lnTo>
                      <a:pt x="1221" y="830"/>
                    </a:lnTo>
                    <a:lnTo>
                      <a:pt x="1214" y="719"/>
                    </a:lnTo>
                    <a:lnTo>
                      <a:pt x="1213" y="669"/>
                    </a:lnTo>
                    <a:lnTo>
                      <a:pt x="1286" y="645"/>
                    </a:lnTo>
                    <a:lnTo>
                      <a:pt x="1186" y="568"/>
                    </a:lnTo>
                    <a:lnTo>
                      <a:pt x="1185" y="532"/>
                    </a:lnTo>
                    <a:lnTo>
                      <a:pt x="1116" y="480"/>
                    </a:lnTo>
                    <a:lnTo>
                      <a:pt x="1079" y="371"/>
                    </a:lnTo>
                    <a:lnTo>
                      <a:pt x="1124" y="294"/>
                    </a:lnTo>
                    <a:lnTo>
                      <a:pt x="1031" y="131"/>
                    </a:lnTo>
                    <a:lnTo>
                      <a:pt x="1022" y="41"/>
                    </a:lnTo>
                    <a:lnTo>
                      <a:pt x="988" y="34"/>
                    </a:lnTo>
                    <a:lnTo>
                      <a:pt x="871" y="0"/>
                    </a:lnTo>
                    <a:lnTo>
                      <a:pt x="851" y="117"/>
                    </a:lnTo>
                    <a:lnTo>
                      <a:pt x="773" y="216"/>
                    </a:lnTo>
                    <a:lnTo>
                      <a:pt x="764" y="232"/>
                    </a:lnTo>
                    <a:lnTo>
                      <a:pt x="722" y="239"/>
                    </a:lnTo>
                    <a:lnTo>
                      <a:pt x="724" y="270"/>
                    </a:lnTo>
                    <a:lnTo>
                      <a:pt x="658" y="297"/>
                    </a:lnTo>
                    <a:lnTo>
                      <a:pt x="605" y="276"/>
                    </a:lnTo>
                    <a:lnTo>
                      <a:pt x="549" y="287"/>
                    </a:lnTo>
                    <a:lnTo>
                      <a:pt x="484" y="324"/>
                    </a:lnTo>
                    <a:lnTo>
                      <a:pt x="462" y="319"/>
                    </a:lnTo>
                    <a:lnTo>
                      <a:pt x="445" y="287"/>
                    </a:lnTo>
                    <a:lnTo>
                      <a:pt x="417" y="285"/>
                    </a:lnTo>
                    <a:lnTo>
                      <a:pt x="413" y="310"/>
                    </a:lnTo>
                    <a:lnTo>
                      <a:pt x="467" y="386"/>
                    </a:lnTo>
                    <a:lnTo>
                      <a:pt x="213" y="453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91" name="Freeform 139"/>
              <p:cNvSpPr>
                <a:spLocks noChangeAspect="1"/>
              </p:cNvSpPr>
              <p:nvPr/>
            </p:nvSpPr>
            <p:spPr bwMode="auto">
              <a:xfrm>
                <a:off x="10755" y="3718"/>
                <a:ext cx="697" cy="534"/>
              </a:xfrm>
              <a:custGeom>
                <a:avLst/>
                <a:gdLst>
                  <a:gd name="T0" fmla="*/ 1643 w 2091"/>
                  <a:gd name="T1" fmla="*/ 1389 h 1603"/>
                  <a:gd name="T2" fmla="*/ 1770 w 2091"/>
                  <a:gd name="T3" fmla="*/ 1350 h 1603"/>
                  <a:gd name="T4" fmla="*/ 1812 w 2091"/>
                  <a:gd name="T5" fmla="*/ 1253 h 1603"/>
                  <a:gd name="T6" fmla="*/ 1909 w 2091"/>
                  <a:gd name="T7" fmla="*/ 1155 h 1603"/>
                  <a:gd name="T8" fmla="*/ 1957 w 2091"/>
                  <a:gd name="T9" fmla="*/ 1078 h 1603"/>
                  <a:gd name="T10" fmla="*/ 2042 w 2091"/>
                  <a:gd name="T11" fmla="*/ 997 h 1603"/>
                  <a:gd name="T12" fmla="*/ 2091 w 2091"/>
                  <a:gd name="T13" fmla="*/ 958 h 1603"/>
                  <a:gd name="T14" fmla="*/ 1998 w 2091"/>
                  <a:gd name="T15" fmla="*/ 939 h 1603"/>
                  <a:gd name="T16" fmla="*/ 1821 w 2091"/>
                  <a:gd name="T17" fmla="*/ 904 h 1603"/>
                  <a:gd name="T18" fmla="*/ 1859 w 2091"/>
                  <a:gd name="T19" fmla="*/ 840 h 1603"/>
                  <a:gd name="T20" fmla="*/ 1932 w 2091"/>
                  <a:gd name="T21" fmla="*/ 779 h 1603"/>
                  <a:gd name="T22" fmla="*/ 1880 w 2091"/>
                  <a:gd name="T23" fmla="*/ 658 h 1603"/>
                  <a:gd name="T24" fmla="*/ 1913 w 2091"/>
                  <a:gd name="T25" fmla="*/ 584 h 1603"/>
                  <a:gd name="T26" fmla="*/ 1934 w 2091"/>
                  <a:gd name="T27" fmla="*/ 502 h 1603"/>
                  <a:gd name="T28" fmla="*/ 1988 w 2091"/>
                  <a:gd name="T29" fmla="*/ 432 h 1603"/>
                  <a:gd name="T30" fmla="*/ 2063 w 2091"/>
                  <a:gd name="T31" fmla="*/ 362 h 1603"/>
                  <a:gd name="T32" fmla="*/ 1984 w 2091"/>
                  <a:gd name="T33" fmla="*/ 388 h 1603"/>
                  <a:gd name="T34" fmla="*/ 1902 w 2091"/>
                  <a:gd name="T35" fmla="*/ 300 h 1603"/>
                  <a:gd name="T36" fmla="*/ 1809 w 2091"/>
                  <a:gd name="T37" fmla="*/ 221 h 1603"/>
                  <a:gd name="T38" fmla="*/ 1718 w 2091"/>
                  <a:gd name="T39" fmla="*/ 195 h 1603"/>
                  <a:gd name="T40" fmla="*/ 1533 w 2091"/>
                  <a:gd name="T41" fmla="*/ 315 h 1603"/>
                  <a:gd name="T42" fmla="*/ 1362 w 2091"/>
                  <a:gd name="T43" fmla="*/ 212 h 1603"/>
                  <a:gd name="T44" fmla="*/ 1446 w 2091"/>
                  <a:gd name="T45" fmla="*/ 0 h 1603"/>
                  <a:gd name="T46" fmla="*/ 1369 w 2091"/>
                  <a:gd name="T47" fmla="*/ 24 h 1603"/>
                  <a:gd name="T48" fmla="*/ 1282 w 2091"/>
                  <a:gd name="T49" fmla="*/ 5 h 1603"/>
                  <a:gd name="T50" fmla="*/ 1251 w 2091"/>
                  <a:gd name="T51" fmla="*/ 24 h 1603"/>
                  <a:gd name="T52" fmla="*/ 1190 w 2091"/>
                  <a:gd name="T53" fmla="*/ 19 h 1603"/>
                  <a:gd name="T54" fmla="*/ 1117 w 2091"/>
                  <a:gd name="T55" fmla="*/ 141 h 1603"/>
                  <a:gd name="T56" fmla="*/ 1063 w 2091"/>
                  <a:gd name="T57" fmla="*/ 475 h 1603"/>
                  <a:gd name="T58" fmla="*/ 885 w 2091"/>
                  <a:gd name="T59" fmla="*/ 695 h 1603"/>
                  <a:gd name="T60" fmla="*/ 782 w 2091"/>
                  <a:gd name="T61" fmla="*/ 641 h 1603"/>
                  <a:gd name="T62" fmla="*/ 597 w 2091"/>
                  <a:gd name="T63" fmla="*/ 723 h 1603"/>
                  <a:gd name="T64" fmla="*/ 550 w 2091"/>
                  <a:gd name="T65" fmla="*/ 847 h 1603"/>
                  <a:gd name="T66" fmla="*/ 298 w 2091"/>
                  <a:gd name="T67" fmla="*/ 883 h 1603"/>
                  <a:gd name="T68" fmla="*/ 59 w 2091"/>
                  <a:gd name="T69" fmla="*/ 918 h 1603"/>
                  <a:gd name="T70" fmla="*/ 0 w 2091"/>
                  <a:gd name="T71" fmla="*/ 1063 h 1603"/>
                  <a:gd name="T72" fmla="*/ 59 w 2091"/>
                  <a:gd name="T73" fmla="*/ 1120 h 1603"/>
                  <a:gd name="T74" fmla="*/ 202 w 2091"/>
                  <a:gd name="T75" fmla="*/ 1087 h 1603"/>
                  <a:gd name="T76" fmla="*/ 509 w 2091"/>
                  <a:gd name="T77" fmla="*/ 1246 h 1603"/>
                  <a:gd name="T78" fmla="*/ 865 w 2091"/>
                  <a:gd name="T79" fmla="*/ 1507 h 1603"/>
                  <a:gd name="T80" fmla="*/ 970 w 2091"/>
                  <a:gd name="T81" fmla="*/ 1564 h 1603"/>
                  <a:gd name="T82" fmla="*/ 1219 w 2091"/>
                  <a:gd name="T83" fmla="*/ 1603 h 1603"/>
                  <a:gd name="T84" fmla="*/ 1366 w 2091"/>
                  <a:gd name="T85" fmla="*/ 1462 h 1603"/>
                  <a:gd name="T86" fmla="*/ 1512 w 2091"/>
                  <a:gd name="T87" fmla="*/ 1457 h 16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091" h="1603">
                    <a:moveTo>
                      <a:pt x="1512" y="1457"/>
                    </a:moveTo>
                    <a:lnTo>
                      <a:pt x="1643" y="1389"/>
                    </a:lnTo>
                    <a:lnTo>
                      <a:pt x="1711" y="1346"/>
                    </a:lnTo>
                    <a:lnTo>
                      <a:pt x="1770" y="1350"/>
                    </a:lnTo>
                    <a:lnTo>
                      <a:pt x="1766" y="1287"/>
                    </a:lnTo>
                    <a:lnTo>
                      <a:pt x="1812" y="1253"/>
                    </a:lnTo>
                    <a:lnTo>
                      <a:pt x="1859" y="1214"/>
                    </a:lnTo>
                    <a:lnTo>
                      <a:pt x="1909" y="1155"/>
                    </a:lnTo>
                    <a:lnTo>
                      <a:pt x="1925" y="1089"/>
                    </a:lnTo>
                    <a:lnTo>
                      <a:pt x="1957" y="1078"/>
                    </a:lnTo>
                    <a:lnTo>
                      <a:pt x="1972" y="1024"/>
                    </a:lnTo>
                    <a:lnTo>
                      <a:pt x="2042" y="997"/>
                    </a:lnTo>
                    <a:lnTo>
                      <a:pt x="2049" y="965"/>
                    </a:lnTo>
                    <a:lnTo>
                      <a:pt x="2091" y="958"/>
                    </a:lnTo>
                    <a:lnTo>
                      <a:pt x="2038" y="908"/>
                    </a:lnTo>
                    <a:lnTo>
                      <a:pt x="1998" y="939"/>
                    </a:lnTo>
                    <a:lnTo>
                      <a:pt x="1880" y="935"/>
                    </a:lnTo>
                    <a:lnTo>
                      <a:pt x="1821" y="904"/>
                    </a:lnTo>
                    <a:lnTo>
                      <a:pt x="1823" y="878"/>
                    </a:lnTo>
                    <a:lnTo>
                      <a:pt x="1859" y="840"/>
                    </a:lnTo>
                    <a:lnTo>
                      <a:pt x="1906" y="843"/>
                    </a:lnTo>
                    <a:lnTo>
                      <a:pt x="1932" y="779"/>
                    </a:lnTo>
                    <a:lnTo>
                      <a:pt x="1887" y="740"/>
                    </a:lnTo>
                    <a:lnTo>
                      <a:pt x="1880" y="658"/>
                    </a:lnTo>
                    <a:lnTo>
                      <a:pt x="1916" y="615"/>
                    </a:lnTo>
                    <a:lnTo>
                      <a:pt x="1913" y="584"/>
                    </a:lnTo>
                    <a:lnTo>
                      <a:pt x="1889" y="536"/>
                    </a:lnTo>
                    <a:lnTo>
                      <a:pt x="1934" y="502"/>
                    </a:lnTo>
                    <a:lnTo>
                      <a:pt x="1955" y="498"/>
                    </a:lnTo>
                    <a:lnTo>
                      <a:pt x="1988" y="432"/>
                    </a:lnTo>
                    <a:lnTo>
                      <a:pt x="2028" y="423"/>
                    </a:lnTo>
                    <a:lnTo>
                      <a:pt x="2063" y="362"/>
                    </a:lnTo>
                    <a:lnTo>
                      <a:pt x="2056" y="345"/>
                    </a:lnTo>
                    <a:lnTo>
                      <a:pt x="1984" y="388"/>
                    </a:lnTo>
                    <a:lnTo>
                      <a:pt x="1920" y="364"/>
                    </a:lnTo>
                    <a:lnTo>
                      <a:pt x="1902" y="300"/>
                    </a:lnTo>
                    <a:lnTo>
                      <a:pt x="1850" y="277"/>
                    </a:lnTo>
                    <a:lnTo>
                      <a:pt x="1809" y="221"/>
                    </a:lnTo>
                    <a:lnTo>
                      <a:pt x="1816" y="193"/>
                    </a:lnTo>
                    <a:lnTo>
                      <a:pt x="1718" y="195"/>
                    </a:lnTo>
                    <a:lnTo>
                      <a:pt x="1620" y="243"/>
                    </a:lnTo>
                    <a:lnTo>
                      <a:pt x="1533" y="315"/>
                    </a:lnTo>
                    <a:lnTo>
                      <a:pt x="1396" y="280"/>
                    </a:lnTo>
                    <a:lnTo>
                      <a:pt x="1362" y="212"/>
                    </a:lnTo>
                    <a:lnTo>
                      <a:pt x="1362" y="175"/>
                    </a:lnTo>
                    <a:lnTo>
                      <a:pt x="1446" y="0"/>
                    </a:lnTo>
                    <a:lnTo>
                      <a:pt x="1396" y="24"/>
                    </a:lnTo>
                    <a:lnTo>
                      <a:pt x="1369" y="24"/>
                    </a:lnTo>
                    <a:lnTo>
                      <a:pt x="1333" y="0"/>
                    </a:lnTo>
                    <a:lnTo>
                      <a:pt x="1282" y="5"/>
                    </a:lnTo>
                    <a:lnTo>
                      <a:pt x="1275" y="26"/>
                    </a:lnTo>
                    <a:lnTo>
                      <a:pt x="1251" y="24"/>
                    </a:lnTo>
                    <a:lnTo>
                      <a:pt x="1207" y="5"/>
                    </a:lnTo>
                    <a:lnTo>
                      <a:pt x="1190" y="19"/>
                    </a:lnTo>
                    <a:lnTo>
                      <a:pt x="1137" y="26"/>
                    </a:lnTo>
                    <a:lnTo>
                      <a:pt x="1117" y="141"/>
                    </a:lnTo>
                    <a:lnTo>
                      <a:pt x="1054" y="383"/>
                    </a:lnTo>
                    <a:lnTo>
                      <a:pt x="1063" y="475"/>
                    </a:lnTo>
                    <a:lnTo>
                      <a:pt x="1080" y="526"/>
                    </a:lnTo>
                    <a:lnTo>
                      <a:pt x="885" y="695"/>
                    </a:lnTo>
                    <a:lnTo>
                      <a:pt x="817" y="667"/>
                    </a:lnTo>
                    <a:lnTo>
                      <a:pt x="782" y="641"/>
                    </a:lnTo>
                    <a:lnTo>
                      <a:pt x="724" y="709"/>
                    </a:lnTo>
                    <a:lnTo>
                      <a:pt x="597" y="723"/>
                    </a:lnTo>
                    <a:lnTo>
                      <a:pt x="547" y="756"/>
                    </a:lnTo>
                    <a:lnTo>
                      <a:pt x="550" y="847"/>
                    </a:lnTo>
                    <a:lnTo>
                      <a:pt x="352" y="852"/>
                    </a:lnTo>
                    <a:lnTo>
                      <a:pt x="298" y="883"/>
                    </a:lnTo>
                    <a:lnTo>
                      <a:pt x="235" y="822"/>
                    </a:lnTo>
                    <a:lnTo>
                      <a:pt x="59" y="918"/>
                    </a:lnTo>
                    <a:lnTo>
                      <a:pt x="48" y="1008"/>
                    </a:lnTo>
                    <a:lnTo>
                      <a:pt x="0" y="1063"/>
                    </a:lnTo>
                    <a:lnTo>
                      <a:pt x="19" y="1099"/>
                    </a:lnTo>
                    <a:lnTo>
                      <a:pt x="59" y="1120"/>
                    </a:lnTo>
                    <a:lnTo>
                      <a:pt x="157" y="1122"/>
                    </a:lnTo>
                    <a:lnTo>
                      <a:pt x="202" y="1087"/>
                    </a:lnTo>
                    <a:lnTo>
                      <a:pt x="247" y="1085"/>
                    </a:lnTo>
                    <a:lnTo>
                      <a:pt x="509" y="1246"/>
                    </a:lnTo>
                    <a:lnTo>
                      <a:pt x="749" y="1474"/>
                    </a:lnTo>
                    <a:lnTo>
                      <a:pt x="865" y="1507"/>
                    </a:lnTo>
                    <a:lnTo>
                      <a:pt x="946" y="1521"/>
                    </a:lnTo>
                    <a:lnTo>
                      <a:pt x="970" y="1564"/>
                    </a:lnTo>
                    <a:lnTo>
                      <a:pt x="1171" y="1559"/>
                    </a:lnTo>
                    <a:lnTo>
                      <a:pt x="1219" y="1603"/>
                    </a:lnTo>
                    <a:lnTo>
                      <a:pt x="1364" y="1521"/>
                    </a:lnTo>
                    <a:lnTo>
                      <a:pt x="1366" y="1462"/>
                    </a:lnTo>
                    <a:lnTo>
                      <a:pt x="1469" y="1421"/>
                    </a:lnTo>
                    <a:lnTo>
                      <a:pt x="1512" y="1457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92" name="Freeform 140"/>
              <p:cNvSpPr>
                <a:spLocks noChangeAspect="1"/>
              </p:cNvSpPr>
              <p:nvPr/>
            </p:nvSpPr>
            <p:spPr bwMode="auto">
              <a:xfrm>
                <a:off x="10398" y="3782"/>
                <a:ext cx="458" cy="390"/>
              </a:xfrm>
              <a:custGeom>
                <a:avLst/>
                <a:gdLst>
                  <a:gd name="T0" fmla="*/ 558 w 1373"/>
                  <a:gd name="T1" fmla="*/ 0 h 1170"/>
                  <a:gd name="T2" fmla="*/ 644 w 1373"/>
                  <a:gd name="T3" fmla="*/ 8 h 1170"/>
                  <a:gd name="T4" fmla="*/ 631 w 1373"/>
                  <a:gd name="T5" fmla="*/ 236 h 1170"/>
                  <a:gd name="T6" fmla="*/ 579 w 1373"/>
                  <a:gd name="T7" fmla="*/ 311 h 1170"/>
                  <a:gd name="T8" fmla="*/ 1096 w 1373"/>
                  <a:gd name="T9" fmla="*/ 348 h 1170"/>
                  <a:gd name="T10" fmla="*/ 1273 w 1373"/>
                  <a:gd name="T11" fmla="*/ 221 h 1170"/>
                  <a:gd name="T12" fmla="*/ 1330 w 1373"/>
                  <a:gd name="T13" fmla="*/ 218 h 1170"/>
                  <a:gd name="T14" fmla="*/ 1373 w 1373"/>
                  <a:gd name="T15" fmla="*/ 276 h 1170"/>
                  <a:gd name="T16" fmla="*/ 1373 w 1373"/>
                  <a:gd name="T17" fmla="*/ 412 h 1170"/>
                  <a:gd name="T18" fmla="*/ 1298 w 1373"/>
                  <a:gd name="T19" fmla="*/ 502 h 1170"/>
                  <a:gd name="T20" fmla="*/ 1256 w 1373"/>
                  <a:gd name="T21" fmla="*/ 532 h 1170"/>
                  <a:gd name="T22" fmla="*/ 1143 w 1373"/>
                  <a:gd name="T23" fmla="*/ 722 h 1170"/>
                  <a:gd name="T24" fmla="*/ 1132 w 1373"/>
                  <a:gd name="T25" fmla="*/ 726 h 1170"/>
                  <a:gd name="T26" fmla="*/ 1121 w 1373"/>
                  <a:gd name="T27" fmla="*/ 815 h 1170"/>
                  <a:gd name="T28" fmla="*/ 1071 w 1373"/>
                  <a:gd name="T29" fmla="*/ 870 h 1170"/>
                  <a:gd name="T30" fmla="*/ 978 w 1373"/>
                  <a:gd name="T31" fmla="*/ 895 h 1170"/>
                  <a:gd name="T32" fmla="*/ 886 w 1373"/>
                  <a:gd name="T33" fmla="*/ 935 h 1170"/>
                  <a:gd name="T34" fmla="*/ 885 w 1373"/>
                  <a:gd name="T35" fmla="*/ 999 h 1170"/>
                  <a:gd name="T36" fmla="*/ 814 w 1373"/>
                  <a:gd name="T37" fmla="*/ 1023 h 1170"/>
                  <a:gd name="T38" fmla="*/ 816 w 1373"/>
                  <a:gd name="T39" fmla="*/ 1095 h 1170"/>
                  <a:gd name="T40" fmla="*/ 789 w 1373"/>
                  <a:gd name="T41" fmla="*/ 1133 h 1170"/>
                  <a:gd name="T42" fmla="*/ 595 w 1373"/>
                  <a:gd name="T43" fmla="*/ 1150 h 1170"/>
                  <a:gd name="T44" fmla="*/ 595 w 1373"/>
                  <a:gd name="T45" fmla="*/ 1145 h 1170"/>
                  <a:gd name="T46" fmla="*/ 441 w 1373"/>
                  <a:gd name="T47" fmla="*/ 1170 h 1170"/>
                  <a:gd name="T48" fmla="*/ 394 w 1373"/>
                  <a:gd name="T49" fmla="*/ 1104 h 1170"/>
                  <a:gd name="T50" fmla="*/ 391 w 1373"/>
                  <a:gd name="T51" fmla="*/ 1069 h 1170"/>
                  <a:gd name="T52" fmla="*/ 413 w 1373"/>
                  <a:gd name="T53" fmla="*/ 1002 h 1170"/>
                  <a:gd name="T54" fmla="*/ 416 w 1373"/>
                  <a:gd name="T55" fmla="*/ 956 h 1170"/>
                  <a:gd name="T56" fmla="*/ 392 w 1373"/>
                  <a:gd name="T57" fmla="*/ 947 h 1170"/>
                  <a:gd name="T58" fmla="*/ 372 w 1373"/>
                  <a:gd name="T59" fmla="*/ 964 h 1170"/>
                  <a:gd name="T60" fmla="*/ 298 w 1373"/>
                  <a:gd name="T61" fmla="*/ 968 h 1170"/>
                  <a:gd name="T62" fmla="*/ 279 w 1373"/>
                  <a:gd name="T63" fmla="*/ 938 h 1170"/>
                  <a:gd name="T64" fmla="*/ 244 w 1373"/>
                  <a:gd name="T65" fmla="*/ 935 h 1170"/>
                  <a:gd name="T66" fmla="*/ 246 w 1373"/>
                  <a:gd name="T67" fmla="*/ 926 h 1170"/>
                  <a:gd name="T68" fmla="*/ 213 w 1373"/>
                  <a:gd name="T69" fmla="*/ 841 h 1170"/>
                  <a:gd name="T70" fmla="*/ 219 w 1373"/>
                  <a:gd name="T71" fmla="*/ 763 h 1170"/>
                  <a:gd name="T72" fmla="*/ 174 w 1373"/>
                  <a:gd name="T73" fmla="*/ 700 h 1170"/>
                  <a:gd name="T74" fmla="*/ 135 w 1373"/>
                  <a:gd name="T75" fmla="*/ 733 h 1170"/>
                  <a:gd name="T76" fmla="*/ 109 w 1373"/>
                  <a:gd name="T77" fmla="*/ 722 h 1170"/>
                  <a:gd name="T78" fmla="*/ 0 w 1373"/>
                  <a:gd name="T79" fmla="*/ 633 h 1170"/>
                  <a:gd name="T80" fmla="*/ 51 w 1373"/>
                  <a:gd name="T81" fmla="*/ 490 h 1170"/>
                  <a:gd name="T82" fmla="*/ 24 w 1373"/>
                  <a:gd name="T83" fmla="*/ 340 h 1170"/>
                  <a:gd name="T84" fmla="*/ 180 w 1373"/>
                  <a:gd name="T85" fmla="*/ 283 h 1170"/>
                  <a:gd name="T86" fmla="*/ 174 w 1373"/>
                  <a:gd name="T87" fmla="*/ 241 h 1170"/>
                  <a:gd name="T88" fmla="*/ 284 w 1373"/>
                  <a:gd name="T89" fmla="*/ 152 h 1170"/>
                  <a:gd name="T90" fmla="*/ 375 w 1373"/>
                  <a:gd name="T91" fmla="*/ 164 h 1170"/>
                  <a:gd name="T92" fmla="*/ 558 w 1373"/>
                  <a:gd name="T93" fmla="*/ 0 h 1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373" h="1170">
                    <a:moveTo>
                      <a:pt x="558" y="0"/>
                    </a:moveTo>
                    <a:lnTo>
                      <a:pt x="644" y="8"/>
                    </a:lnTo>
                    <a:lnTo>
                      <a:pt x="631" y="236"/>
                    </a:lnTo>
                    <a:lnTo>
                      <a:pt x="579" y="311"/>
                    </a:lnTo>
                    <a:lnTo>
                      <a:pt x="1096" y="348"/>
                    </a:lnTo>
                    <a:lnTo>
                      <a:pt x="1273" y="221"/>
                    </a:lnTo>
                    <a:lnTo>
                      <a:pt x="1330" y="218"/>
                    </a:lnTo>
                    <a:lnTo>
                      <a:pt x="1373" y="276"/>
                    </a:lnTo>
                    <a:lnTo>
                      <a:pt x="1373" y="412"/>
                    </a:lnTo>
                    <a:lnTo>
                      <a:pt x="1298" y="502"/>
                    </a:lnTo>
                    <a:lnTo>
                      <a:pt x="1256" y="532"/>
                    </a:lnTo>
                    <a:lnTo>
                      <a:pt x="1143" y="722"/>
                    </a:lnTo>
                    <a:lnTo>
                      <a:pt x="1132" y="726"/>
                    </a:lnTo>
                    <a:lnTo>
                      <a:pt x="1121" y="815"/>
                    </a:lnTo>
                    <a:lnTo>
                      <a:pt x="1071" y="870"/>
                    </a:lnTo>
                    <a:lnTo>
                      <a:pt x="978" y="895"/>
                    </a:lnTo>
                    <a:lnTo>
                      <a:pt x="886" y="935"/>
                    </a:lnTo>
                    <a:lnTo>
                      <a:pt x="885" y="999"/>
                    </a:lnTo>
                    <a:lnTo>
                      <a:pt x="814" y="1023"/>
                    </a:lnTo>
                    <a:lnTo>
                      <a:pt x="816" y="1095"/>
                    </a:lnTo>
                    <a:lnTo>
                      <a:pt x="789" y="1133"/>
                    </a:lnTo>
                    <a:lnTo>
                      <a:pt x="595" y="1150"/>
                    </a:lnTo>
                    <a:lnTo>
                      <a:pt x="595" y="1145"/>
                    </a:lnTo>
                    <a:lnTo>
                      <a:pt x="441" y="1170"/>
                    </a:lnTo>
                    <a:lnTo>
                      <a:pt x="394" y="1104"/>
                    </a:lnTo>
                    <a:lnTo>
                      <a:pt x="391" y="1069"/>
                    </a:lnTo>
                    <a:lnTo>
                      <a:pt x="413" y="1002"/>
                    </a:lnTo>
                    <a:lnTo>
                      <a:pt x="416" y="956"/>
                    </a:lnTo>
                    <a:lnTo>
                      <a:pt x="392" y="947"/>
                    </a:lnTo>
                    <a:lnTo>
                      <a:pt x="372" y="964"/>
                    </a:lnTo>
                    <a:lnTo>
                      <a:pt x="298" y="968"/>
                    </a:lnTo>
                    <a:lnTo>
                      <a:pt x="279" y="938"/>
                    </a:lnTo>
                    <a:lnTo>
                      <a:pt x="244" y="935"/>
                    </a:lnTo>
                    <a:lnTo>
                      <a:pt x="246" y="926"/>
                    </a:lnTo>
                    <a:lnTo>
                      <a:pt x="213" y="841"/>
                    </a:lnTo>
                    <a:lnTo>
                      <a:pt x="219" y="763"/>
                    </a:lnTo>
                    <a:lnTo>
                      <a:pt x="174" y="700"/>
                    </a:lnTo>
                    <a:lnTo>
                      <a:pt x="135" y="733"/>
                    </a:lnTo>
                    <a:lnTo>
                      <a:pt x="109" y="722"/>
                    </a:lnTo>
                    <a:lnTo>
                      <a:pt x="0" y="633"/>
                    </a:lnTo>
                    <a:lnTo>
                      <a:pt x="51" y="490"/>
                    </a:lnTo>
                    <a:lnTo>
                      <a:pt x="24" y="340"/>
                    </a:lnTo>
                    <a:lnTo>
                      <a:pt x="180" y="283"/>
                    </a:lnTo>
                    <a:lnTo>
                      <a:pt x="174" y="241"/>
                    </a:lnTo>
                    <a:lnTo>
                      <a:pt x="284" y="152"/>
                    </a:lnTo>
                    <a:lnTo>
                      <a:pt x="375" y="164"/>
                    </a:lnTo>
                    <a:lnTo>
                      <a:pt x="558" y="0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93" name="Freeform 141"/>
              <p:cNvSpPr>
                <a:spLocks noChangeAspect="1"/>
              </p:cNvSpPr>
              <p:nvPr/>
            </p:nvSpPr>
            <p:spPr bwMode="auto">
              <a:xfrm>
                <a:off x="10779" y="3683"/>
                <a:ext cx="352" cy="340"/>
              </a:xfrm>
              <a:custGeom>
                <a:avLst/>
                <a:gdLst>
                  <a:gd name="T0" fmla="*/ 493 w 1058"/>
                  <a:gd name="T1" fmla="*/ 57 h 1019"/>
                  <a:gd name="T2" fmla="*/ 516 w 1058"/>
                  <a:gd name="T3" fmla="*/ 164 h 1019"/>
                  <a:gd name="T4" fmla="*/ 450 w 1058"/>
                  <a:gd name="T5" fmla="*/ 296 h 1019"/>
                  <a:gd name="T6" fmla="*/ 411 w 1058"/>
                  <a:gd name="T7" fmla="*/ 453 h 1019"/>
                  <a:gd name="T8" fmla="*/ 229 w 1058"/>
                  <a:gd name="T9" fmla="*/ 570 h 1019"/>
                  <a:gd name="T10" fmla="*/ 232 w 1058"/>
                  <a:gd name="T11" fmla="*/ 699 h 1019"/>
                  <a:gd name="T12" fmla="*/ 163 w 1058"/>
                  <a:gd name="T13" fmla="*/ 793 h 1019"/>
                  <a:gd name="T14" fmla="*/ 119 w 1058"/>
                  <a:gd name="T15" fmla="*/ 820 h 1019"/>
                  <a:gd name="T16" fmla="*/ 0 w 1058"/>
                  <a:gd name="T17" fmla="*/ 1019 h 1019"/>
                  <a:gd name="T18" fmla="*/ 166 w 1058"/>
                  <a:gd name="T19" fmla="*/ 925 h 1019"/>
                  <a:gd name="T20" fmla="*/ 223 w 1058"/>
                  <a:gd name="T21" fmla="*/ 988 h 1019"/>
                  <a:gd name="T22" fmla="*/ 289 w 1058"/>
                  <a:gd name="T23" fmla="*/ 953 h 1019"/>
                  <a:gd name="T24" fmla="*/ 477 w 1058"/>
                  <a:gd name="T25" fmla="*/ 953 h 1019"/>
                  <a:gd name="T26" fmla="*/ 474 w 1058"/>
                  <a:gd name="T27" fmla="*/ 862 h 1019"/>
                  <a:gd name="T28" fmla="*/ 531 w 1058"/>
                  <a:gd name="T29" fmla="*/ 827 h 1019"/>
                  <a:gd name="T30" fmla="*/ 660 w 1058"/>
                  <a:gd name="T31" fmla="*/ 811 h 1019"/>
                  <a:gd name="T32" fmla="*/ 710 w 1058"/>
                  <a:gd name="T33" fmla="*/ 745 h 1019"/>
                  <a:gd name="T34" fmla="*/ 748 w 1058"/>
                  <a:gd name="T35" fmla="*/ 774 h 1019"/>
                  <a:gd name="T36" fmla="*/ 814 w 1058"/>
                  <a:gd name="T37" fmla="*/ 799 h 1019"/>
                  <a:gd name="T38" fmla="*/ 1015 w 1058"/>
                  <a:gd name="T39" fmla="*/ 633 h 1019"/>
                  <a:gd name="T40" fmla="*/ 992 w 1058"/>
                  <a:gd name="T41" fmla="*/ 585 h 1019"/>
                  <a:gd name="T42" fmla="*/ 983 w 1058"/>
                  <a:gd name="T43" fmla="*/ 491 h 1019"/>
                  <a:gd name="T44" fmla="*/ 1058 w 1058"/>
                  <a:gd name="T45" fmla="*/ 180 h 1019"/>
                  <a:gd name="T46" fmla="*/ 1009 w 1058"/>
                  <a:gd name="T47" fmla="*/ 186 h 1019"/>
                  <a:gd name="T48" fmla="*/ 1009 w 1058"/>
                  <a:gd name="T49" fmla="*/ 146 h 1019"/>
                  <a:gd name="T50" fmla="*/ 955 w 1058"/>
                  <a:gd name="T51" fmla="*/ 152 h 1019"/>
                  <a:gd name="T52" fmla="*/ 814 w 1058"/>
                  <a:gd name="T53" fmla="*/ 224 h 1019"/>
                  <a:gd name="T54" fmla="*/ 760 w 1058"/>
                  <a:gd name="T55" fmla="*/ 218 h 1019"/>
                  <a:gd name="T56" fmla="*/ 729 w 1058"/>
                  <a:gd name="T57" fmla="*/ 180 h 1019"/>
                  <a:gd name="T58" fmla="*/ 716 w 1058"/>
                  <a:gd name="T59" fmla="*/ 38 h 1019"/>
                  <a:gd name="T60" fmla="*/ 647 w 1058"/>
                  <a:gd name="T61" fmla="*/ 0 h 1019"/>
                  <a:gd name="T62" fmla="*/ 609 w 1058"/>
                  <a:gd name="T63" fmla="*/ 0 h 1019"/>
                  <a:gd name="T64" fmla="*/ 493 w 1058"/>
                  <a:gd name="T65" fmla="*/ 57 h 10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58" h="1019">
                    <a:moveTo>
                      <a:pt x="493" y="57"/>
                    </a:moveTo>
                    <a:lnTo>
                      <a:pt x="516" y="164"/>
                    </a:lnTo>
                    <a:lnTo>
                      <a:pt x="450" y="296"/>
                    </a:lnTo>
                    <a:lnTo>
                      <a:pt x="411" y="453"/>
                    </a:lnTo>
                    <a:lnTo>
                      <a:pt x="229" y="570"/>
                    </a:lnTo>
                    <a:lnTo>
                      <a:pt x="232" y="699"/>
                    </a:lnTo>
                    <a:lnTo>
                      <a:pt x="163" y="793"/>
                    </a:lnTo>
                    <a:lnTo>
                      <a:pt x="119" y="820"/>
                    </a:lnTo>
                    <a:lnTo>
                      <a:pt x="0" y="1019"/>
                    </a:lnTo>
                    <a:lnTo>
                      <a:pt x="166" y="925"/>
                    </a:lnTo>
                    <a:lnTo>
                      <a:pt x="223" y="988"/>
                    </a:lnTo>
                    <a:lnTo>
                      <a:pt x="289" y="953"/>
                    </a:lnTo>
                    <a:lnTo>
                      <a:pt x="477" y="953"/>
                    </a:lnTo>
                    <a:lnTo>
                      <a:pt x="474" y="862"/>
                    </a:lnTo>
                    <a:lnTo>
                      <a:pt x="531" y="827"/>
                    </a:lnTo>
                    <a:lnTo>
                      <a:pt x="660" y="811"/>
                    </a:lnTo>
                    <a:lnTo>
                      <a:pt x="710" y="745"/>
                    </a:lnTo>
                    <a:lnTo>
                      <a:pt x="748" y="774"/>
                    </a:lnTo>
                    <a:lnTo>
                      <a:pt x="814" y="799"/>
                    </a:lnTo>
                    <a:lnTo>
                      <a:pt x="1015" y="633"/>
                    </a:lnTo>
                    <a:lnTo>
                      <a:pt x="992" y="585"/>
                    </a:lnTo>
                    <a:lnTo>
                      <a:pt x="983" y="491"/>
                    </a:lnTo>
                    <a:lnTo>
                      <a:pt x="1058" y="180"/>
                    </a:lnTo>
                    <a:lnTo>
                      <a:pt x="1009" y="186"/>
                    </a:lnTo>
                    <a:lnTo>
                      <a:pt x="1009" y="146"/>
                    </a:lnTo>
                    <a:lnTo>
                      <a:pt x="955" y="152"/>
                    </a:lnTo>
                    <a:lnTo>
                      <a:pt x="814" y="224"/>
                    </a:lnTo>
                    <a:lnTo>
                      <a:pt x="760" y="218"/>
                    </a:lnTo>
                    <a:lnTo>
                      <a:pt x="729" y="180"/>
                    </a:lnTo>
                    <a:lnTo>
                      <a:pt x="716" y="38"/>
                    </a:lnTo>
                    <a:lnTo>
                      <a:pt x="647" y="0"/>
                    </a:lnTo>
                    <a:lnTo>
                      <a:pt x="609" y="0"/>
                    </a:lnTo>
                    <a:lnTo>
                      <a:pt x="493" y="57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94" name="Freeform 142"/>
              <p:cNvSpPr>
                <a:spLocks noChangeAspect="1"/>
              </p:cNvSpPr>
              <p:nvPr/>
            </p:nvSpPr>
            <p:spPr bwMode="auto">
              <a:xfrm>
                <a:off x="10112" y="4093"/>
                <a:ext cx="502" cy="408"/>
              </a:xfrm>
              <a:custGeom>
                <a:avLst/>
                <a:gdLst>
                  <a:gd name="T0" fmla="*/ 809 w 1506"/>
                  <a:gd name="T1" fmla="*/ 931 h 1222"/>
                  <a:gd name="T2" fmla="*/ 902 w 1506"/>
                  <a:gd name="T3" fmla="*/ 1005 h 1222"/>
                  <a:gd name="T4" fmla="*/ 954 w 1506"/>
                  <a:gd name="T5" fmla="*/ 1042 h 1222"/>
                  <a:gd name="T6" fmla="*/ 1066 w 1506"/>
                  <a:gd name="T7" fmla="*/ 984 h 1222"/>
                  <a:gd name="T8" fmla="*/ 1157 w 1506"/>
                  <a:gd name="T9" fmla="*/ 969 h 1222"/>
                  <a:gd name="T10" fmla="*/ 1450 w 1506"/>
                  <a:gd name="T11" fmla="*/ 909 h 1222"/>
                  <a:gd name="T12" fmla="*/ 1346 w 1506"/>
                  <a:gd name="T13" fmla="*/ 878 h 1222"/>
                  <a:gd name="T14" fmla="*/ 1389 w 1506"/>
                  <a:gd name="T15" fmla="*/ 790 h 1222"/>
                  <a:gd name="T16" fmla="*/ 1454 w 1506"/>
                  <a:gd name="T17" fmla="*/ 676 h 1222"/>
                  <a:gd name="T18" fmla="*/ 1506 w 1506"/>
                  <a:gd name="T19" fmla="*/ 589 h 1222"/>
                  <a:gd name="T20" fmla="*/ 1450 w 1506"/>
                  <a:gd name="T21" fmla="*/ 471 h 1222"/>
                  <a:gd name="T22" fmla="*/ 1417 w 1506"/>
                  <a:gd name="T23" fmla="*/ 363 h 1222"/>
                  <a:gd name="T24" fmla="*/ 1456 w 1506"/>
                  <a:gd name="T25" fmla="*/ 211 h 1222"/>
                  <a:gd name="T26" fmla="*/ 1252 w 1506"/>
                  <a:gd name="T27" fmla="*/ 169 h 1222"/>
                  <a:gd name="T28" fmla="*/ 1271 w 1506"/>
                  <a:gd name="T29" fmla="*/ 62 h 1222"/>
                  <a:gd name="T30" fmla="*/ 1248 w 1506"/>
                  <a:gd name="T31" fmla="*/ 10 h 1222"/>
                  <a:gd name="T32" fmla="*/ 1158 w 1506"/>
                  <a:gd name="T33" fmla="*/ 34 h 1222"/>
                  <a:gd name="T34" fmla="*/ 1025 w 1506"/>
                  <a:gd name="T35" fmla="*/ 0 h 1222"/>
                  <a:gd name="T36" fmla="*/ 873 w 1506"/>
                  <a:gd name="T37" fmla="*/ 160 h 1222"/>
                  <a:gd name="T38" fmla="*/ 661 w 1506"/>
                  <a:gd name="T39" fmla="*/ 285 h 1222"/>
                  <a:gd name="T40" fmla="*/ 184 w 1506"/>
                  <a:gd name="T41" fmla="*/ 514 h 1222"/>
                  <a:gd name="T42" fmla="*/ 128 w 1506"/>
                  <a:gd name="T43" fmla="*/ 498 h 1222"/>
                  <a:gd name="T44" fmla="*/ 0 w 1506"/>
                  <a:gd name="T45" fmla="*/ 511 h 1222"/>
                  <a:gd name="T46" fmla="*/ 26 w 1506"/>
                  <a:gd name="T47" fmla="*/ 579 h 1222"/>
                  <a:gd name="T48" fmla="*/ 124 w 1506"/>
                  <a:gd name="T49" fmla="*/ 586 h 1222"/>
                  <a:gd name="T50" fmla="*/ 236 w 1506"/>
                  <a:gd name="T51" fmla="*/ 582 h 1222"/>
                  <a:gd name="T52" fmla="*/ 312 w 1506"/>
                  <a:gd name="T53" fmla="*/ 875 h 1222"/>
                  <a:gd name="T54" fmla="*/ 441 w 1506"/>
                  <a:gd name="T55" fmla="*/ 940 h 1222"/>
                  <a:gd name="T56" fmla="*/ 477 w 1506"/>
                  <a:gd name="T57" fmla="*/ 1131 h 1222"/>
                  <a:gd name="T58" fmla="*/ 511 w 1506"/>
                  <a:gd name="T59" fmla="*/ 1222 h 1222"/>
                  <a:gd name="T60" fmla="*/ 530 w 1506"/>
                  <a:gd name="T61" fmla="*/ 1171 h 1222"/>
                  <a:gd name="T62" fmla="*/ 547 w 1506"/>
                  <a:gd name="T63" fmla="*/ 1084 h 1222"/>
                  <a:gd name="T64" fmla="*/ 591 w 1506"/>
                  <a:gd name="T65" fmla="*/ 1044 h 1222"/>
                  <a:gd name="T66" fmla="*/ 629 w 1506"/>
                  <a:gd name="T67" fmla="*/ 1002 h 1222"/>
                  <a:gd name="T68" fmla="*/ 670 w 1506"/>
                  <a:gd name="T69" fmla="*/ 979 h 1222"/>
                  <a:gd name="T70" fmla="*/ 769 w 1506"/>
                  <a:gd name="T71" fmla="*/ 949 h 1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06" h="1222">
                    <a:moveTo>
                      <a:pt x="769" y="949"/>
                    </a:moveTo>
                    <a:lnTo>
                      <a:pt x="809" y="931"/>
                    </a:lnTo>
                    <a:lnTo>
                      <a:pt x="865" y="957"/>
                    </a:lnTo>
                    <a:lnTo>
                      <a:pt x="902" y="1005"/>
                    </a:lnTo>
                    <a:lnTo>
                      <a:pt x="931" y="1010"/>
                    </a:lnTo>
                    <a:lnTo>
                      <a:pt x="954" y="1042"/>
                    </a:lnTo>
                    <a:lnTo>
                      <a:pt x="1036" y="1028"/>
                    </a:lnTo>
                    <a:lnTo>
                      <a:pt x="1066" y="984"/>
                    </a:lnTo>
                    <a:lnTo>
                      <a:pt x="1105" y="948"/>
                    </a:lnTo>
                    <a:lnTo>
                      <a:pt x="1157" y="969"/>
                    </a:lnTo>
                    <a:lnTo>
                      <a:pt x="1363" y="970"/>
                    </a:lnTo>
                    <a:lnTo>
                      <a:pt x="1450" y="909"/>
                    </a:lnTo>
                    <a:lnTo>
                      <a:pt x="1437" y="878"/>
                    </a:lnTo>
                    <a:lnTo>
                      <a:pt x="1346" y="878"/>
                    </a:lnTo>
                    <a:lnTo>
                      <a:pt x="1336" y="847"/>
                    </a:lnTo>
                    <a:lnTo>
                      <a:pt x="1389" y="790"/>
                    </a:lnTo>
                    <a:lnTo>
                      <a:pt x="1387" y="718"/>
                    </a:lnTo>
                    <a:lnTo>
                      <a:pt x="1454" y="676"/>
                    </a:lnTo>
                    <a:lnTo>
                      <a:pt x="1468" y="609"/>
                    </a:lnTo>
                    <a:lnTo>
                      <a:pt x="1506" y="589"/>
                    </a:lnTo>
                    <a:lnTo>
                      <a:pt x="1495" y="527"/>
                    </a:lnTo>
                    <a:lnTo>
                      <a:pt x="1450" y="471"/>
                    </a:lnTo>
                    <a:lnTo>
                      <a:pt x="1384" y="453"/>
                    </a:lnTo>
                    <a:lnTo>
                      <a:pt x="1417" y="363"/>
                    </a:lnTo>
                    <a:lnTo>
                      <a:pt x="1448" y="341"/>
                    </a:lnTo>
                    <a:lnTo>
                      <a:pt x="1456" y="211"/>
                    </a:lnTo>
                    <a:lnTo>
                      <a:pt x="1298" y="234"/>
                    </a:lnTo>
                    <a:lnTo>
                      <a:pt x="1252" y="169"/>
                    </a:lnTo>
                    <a:lnTo>
                      <a:pt x="1248" y="135"/>
                    </a:lnTo>
                    <a:lnTo>
                      <a:pt x="1271" y="62"/>
                    </a:lnTo>
                    <a:lnTo>
                      <a:pt x="1272" y="21"/>
                    </a:lnTo>
                    <a:lnTo>
                      <a:pt x="1248" y="10"/>
                    </a:lnTo>
                    <a:lnTo>
                      <a:pt x="1228" y="31"/>
                    </a:lnTo>
                    <a:lnTo>
                      <a:pt x="1158" y="34"/>
                    </a:lnTo>
                    <a:lnTo>
                      <a:pt x="1134" y="1"/>
                    </a:lnTo>
                    <a:lnTo>
                      <a:pt x="1025" y="0"/>
                    </a:lnTo>
                    <a:lnTo>
                      <a:pt x="998" y="81"/>
                    </a:lnTo>
                    <a:lnTo>
                      <a:pt x="873" y="160"/>
                    </a:lnTo>
                    <a:lnTo>
                      <a:pt x="806" y="147"/>
                    </a:lnTo>
                    <a:lnTo>
                      <a:pt x="661" y="285"/>
                    </a:lnTo>
                    <a:lnTo>
                      <a:pt x="389" y="418"/>
                    </a:lnTo>
                    <a:lnTo>
                      <a:pt x="184" y="514"/>
                    </a:lnTo>
                    <a:lnTo>
                      <a:pt x="161" y="501"/>
                    </a:lnTo>
                    <a:lnTo>
                      <a:pt x="128" y="498"/>
                    </a:lnTo>
                    <a:lnTo>
                      <a:pt x="94" y="518"/>
                    </a:lnTo>
                    <a:lnTo>
                      <a:pt x="0" y="511"/>
                    </a:lnTo>
                    <a:lnTo>
                      <a:pt x="0" y="555"/>
                    </a:lnTo>
                    <a:lnTo>
                      <a:pt x="26" y="579"/>
                    </a:lnTo>
                    <a:lnTo>
                      <a:pt x="85" y="558"/>
                    </a:lnTo>
                    <a:lnTo>
                      <a:pt x="124" y="586"/>
                    </a:lnTo>
                    <a:lnTo>
                      <a:pt x="161" y="563"/>
                    </a:lnTo>
                    <a:lnTo>
                      <a:pt x="236" y="582"/>
                    </a:lnTo>
                    <a:lnTo>
                      <a:pt x="257" y="612"/>
                    </a:lnTo>
                    <a:lnTo>
                      <a:pt x="312" y="875"/>
                    </a:lnTo>
                    <a:lnTo>
                      <a:pt x="421" y="875"/>
                    </a:lnTo>
                    <a:lnTo>
                      <a:pt x="441" y="940"/>
                    </a:lnTo>
                    <a:lnTo>
                      <a:pt x="403" y="1046"/>
                    </a:lnTo>
                    <a:lnTo>
                      <a:pt x="477" y="1131"/>
                    </a:lnTo>
                    <a:lnTo>
                      <a:pt x="468" y="1160"/>
                    </a:lnTo>
                    <a:lnTo>
                      <a:pt x="511" y="1222"/>
                    </a:lnTo>
                    <a:lnTo>
                      <a:pt x="562" y="1217"/>
                    </a:lnTo>
                    <a:lnTo>
                      <a:pt x="530" y="1171"/>
                    </a:lnTo>
                    <a:lnTo>
                      <a:pt x="565" y="1120"/>
                    </a:lnTo>
                    <a:lnTo>
                      <a:pt x="547" y="1084"/>
                    </a:lnTo>
                    <a:lnTo>
                      <a:pt x="555" y="1044"/>
                    </a:lnTo>
                    <a:lnTo>
                      <a:pt x="591" y="1044"/>
                    </a:lnTo>
                    <a:lnTo>
                      <a:pt x="595" y="999"/>
                    </a:lnTo>
                    <a:lnTo>
                      <a:pt x="629" y="1002"/>
                    </a:lnTo>
                    <a:lnTo>
                      <a:pt x="624" y="985"/>
                    </a:lnTo>
                    <a:lnTo>
                      <a:pt x="670" y="979"/>
                    </a:lnTo>
                    <a:lnTo>
                      <a:pt x="738" y="1002"/>
                    </a:lnTo>
                    <a:lnTo>
                      <a:pt x="769" y="949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95" name="Freeform 143"/>
              <p:cNvSpPr>
                <a:spLocks noChangeAspect="1"/>
              </p:cNvSpPr>
              <p:nvPr/>
            </p:nvSpPr>
            <p:spPr bwMode="auto">
              <a:xfrm>
                <a:off x="10595" y="4073"/>
                <a:ext cx="411" cy="287"/>
              </a:xfrm>
              <a:custGeom>
                <a:avLst/>
                <a:gdLst>
                  <a:gd name="T0" fmla="*/ 547 w 1232"/>
                  <a:gd name="T1" fmla="*/ 833 h 862"/>
                  <a:gd name="T2" fmla="*/ 531 w 1232"/>
                  <a:gd name="T3" fmla="*/ 786 h 862"/>
                  <a:gd name="T4" fmla="*/ 495 w 1232"/>
                  <a:gd name="T5" fmla="*/ 727 h 862"/>
                  <a:gd name="T6" fmla="*/ 465 w 1232"/>
                  <a:gd name="T7" fmla="*/ 729 h 862"/>
                  <a:gd name="T8" fmla="*/ 421 w 1232"/>
                  <a:gd name="T9" fmla="*/ 723 h 862"/>
                  <a:gd name="T10" fmla="*/ 402 w 1232"/>
                  <a:gd name="T11" fmla="*/ 664 h 862"/>
                  <a:gd name="T12" fmla="*/ 373 w 1232"/>
                  <a:gd name="T13" fmla="*/ 615 h 862"/>
                  <a:gd name="T14" fmla="*/ 383 w 1232"/>
                  <a:gd name="T15" fmla="*/ 605 h 862"/>
                  <a:gd name="T16" fmla="*/ 397 w 1232"/>
                  <a:gd name="T17" fmla="*/ 577 h 862"/>
                  <a:gd name="T18" fmla="*/ 380 w 1232"/>
                  <a:gd name="T19" fmla="*/ 548 h 862"/>
                  <a:gd name="T20" fmla="*/ 295 w 1232"/>
                  <a:gd name="T21" fmla="*/ 531 h 862"/>
                  <a:gd name="T22" fmla="*/ 208 w 1232"/>
                  <a:gd name="T23" fmla="*/ 449 h 862"/>
                  <a:gd name="T24" fmla="*/ 177 w 1232"/>
                  <a:gd name="T25" fmla="*/ 453 h 862"/>
                  <a:gd name="T26" fmla="*/ 0 w 1232"/>
                  <a:gd name="T27" fmla="*/ 376 h 862"/>
                  <a:gd name="T28" fmla="*/ 2 w 1232"/>
                  <a:gd name="T29" fmla="*/ 274 h 862"/>
                  <a:gd name="T30" fmla="*/ 196 w 1232"/>
                  <a:gd name="T31" fmla="*/ 260 h 862"/>
                  <a:gd name="T32" fmla="*/ 223 w 1232"/>
                  <a:gd name="T33" fmla="*/ 225 h 862"/>
                  <a:gd name="T34" fmla="*/ 219 w 1232"/>
                  <a:gd name="T35" fmla="*/ 149 h 862"/>
                  <a:gd name="T36" fmla="*/ 292 w 1232"/>
                  <a:gd name="T37" fmla="*/ 128 h 862"/>
                  <a:gd name="T38" fmla="*/ 292 w 1232"/>
                  <a:gd name="T39" fmla="*/ 63 h 862"/>
                  <a:gd name="T40" fmla="*/ 383 w 1232"/>
                  <a:gd name="T41" fmla="*/ 22 h 862"/>
                  <a:gd name="T42" fmla="*/ 481 w 1232"/>
                  <a:gd name="T43" fmla="*/ 0 h 862"/>
                  <a:gd name="T44" fmla="*/ 498 w 1232"/>
                  <a:gd name="T45" fmla="*/ 35 h 862"/>
                  <a:gd name="T46" fmla="*/ 538 w 1232"/>
                  <a:gd name="T47" fmla="*/ 56 h 862"/>
                  <a:gd name="T48" fmla="*/ 642 w 1232"/>
                  <a:gd name="T49" fmla="*/ 57 h 862"/>
                  <a:gd name="T50" fmla="*/ 680 w 1232"/>
                  <a:gd name="T51" fmla="*/ 22 h 862"/>
                  <a:gd name="T52" fmla="*/ 727 w 1232"/>
                  <a:gd name="T53" fmla="*/ 19 h 862"/>
                  <a:gd name="T54" fmla="*/ 992 w 1232"/>
                  <a:gd name="T55" fmla="*/ 185 h 862"/>
                  <a:gd name="T56" fmla="*/ 1232 w 1232"/>
                  <a:gd name="T57" fmla="*/ 410 h 862"/>
                  <a:gd name="T58" fmla="*/ 1210 w 1232"/>
                  <a:gd name="T59" fmla="*/ 531 h 862"/>
                  <a:gd name="T60" fmla="*/ 1128 w 1232"/>
                  <a:gd name="T61" fmla="*/ 628 h 862"/>
                  <a:gd name="T62" fmla="*/ 1125 w 1232"/>
                  <a:gd name="T63" fmla="*/ 642 h 862"/>
                  <a:gd name="T64" fmla="*/ 1079 w 1232"/>
                  <a:gd name="T65" fmla="*/ 648 h 862"/>
                  <a:gd name="T66" fmla="*/ 1086 w 1232"/>
                  <a:gd name="T67" fmla="*/ 677 h 862"/>
                  <a:gd name="T68" fmla="*/ 1020 w 1232"/>
                  <a:gd name="T69" fmla="*/ 705 h 862"/>
                  <a:gd name="T70" fmla="*/ 964 w 1232"/>
                  <a:gd name="T71" fmla="*/ 685 h 862"/>
                  <a:gd name="T72" fmla="*/ 912 w 1232"/>
                  <a:gd name="T73" fmla="*/ 693 h 862"/>
                  <a:gd name="T74" fmla="*/ 849 w 1232"/>
                  <a:gd name="T75" fmla="*/ 730 h 862"/>
                  <a:gd name="T76" fmla="*/ 823 w 1232"/>
                  <a:gd name="T77" fmla="*/ 727 h 862"/>
                  <a:gd name="T78" fmla="*/ 807 w 1232"/>
                  <a:gd name="T79" fmla="*/ 693 h 862"/>
                  <a:gd name="T80" fmla="*/ 779 w 1232"/>
                  <a:gd name="T81" fmla="*/ 693 h 862"/>
                  <a:gd name="T82" fmla="*/ 771 w 1232"/>
                  <a:gd name="T83" fmla="*/ 718 h 862"/>
                  <a:gd name="T84" fmla="*/ 828 w 1232"/>
                  <a:gd name="T85" fmla="*/ 794 h 862"/>
                  <a:gd name="T86" fmla="*/ 573 w 1232"/>
                  <a:gd name="T87" fmla="*/ 862 h 862"/>
                  <a:gd name="T88" fmla="*/ 547 w 1232"/>
                  <a:gd name="T89" fmla="*/ 833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32" h="862">
                    <a:moveTo>
                      <a:pt x="547" y="833"/>
                    </a:moveTo>
                    <a:lnTo>
                      <a:pt x="531" y="786"/>
                    </a:lnTo>
                    <a:lnTo>
                      <a:pt x="495" y="727"/>
                    </a:lnTo>
                    <a:lnTo>
                      <a:pt x="465" y="729"/>
                    </a:lnTo>
                    <a:lnTo>
                      <a:pt x="421" y="723"/>
                    </a:lnTo>
                    <a:lnTo>
                      <a:pt x="402" y="664"/>
                    </a:lnTo>
                    <a:lnTo>
                      <a:pt x="373" y="615"/>
                    </a:lnTo>
                    <a:lnTo>
                      <a:pt x="383" y="605"/>
                    </a:lnTo>
                    <a:lnTo>
                      <a:pt x="397" y="577"/>
                    </a:lnTo>
                    <a:lnTo>
                      <a:pt x="380" y="548"/>
                    </a:lnTo>
                    <a:lnTo>
                      <a:pt x="295" y="531"/>
                    </a:lnTo>
                    <a:lnTo>
                      <a:pt x="208" y="449"/>
                    </a:lnTo>
                    <a:lnTo>
                      <a:pt x="177" y="453"/>
                    </a:lnTo>
                    <a:lnTo>
                      <a:pt x="0" y="376"/>
                    </a:lnTo>
                    <a:lnTo>
                      <a:pt x="2" y="274"/>
                    </a:lnTo>
                    <a:lnTo>
                      <a:pt x="196" y="260"/>
                    </a:lnTo>
                    <a:lnTo>
                      <a:pt x="223" y="225"/>
                    </a:lnTo>
                    <a:lnTo>
                      <a:pt x="219" y="149"/>
                    </a:lnTo>
                    <a:lnTo>
                      <a:pt x="292" y="128"/>
                    </a:lnTo>
                    <a:lnTo>
                      <a:pt x="292" y="63"/>
                    </a:lnTo>
                    <a:lnTo>
                      <a:pt x="383" y="22"/>
                    </a:lnTo>
                    <a:lnTo>
                      <a:pt x="481" y="0"/>
                    </a:lnTo>
                    <a:lnTo>
                      <a:pt x="498" y="35"/>
                    </a:lnTo>
                    <a:lnTo>
                      <a:pt x="538" y="56"/>
                    </a:lnTo>
                    <a:lnTo>
                      <a:pt x="642" y="57"/>
                    </a:lnTo>
                    <a:lnTo>
                      <a:pt x="680" y="22"/>
                    </a:lnTo>
                    <a:lnTo>
                      <a:pt x="727" y="19"/>
                    </a:lnTo>
                    <a:lnTo>
                      <a:pt x="992" y="185"/>
                    </a:lnTo>
                    <a:lnTo>
                      <a:pt x="1232" y="410"/>
                    </a:lnTo>
                    <a:lnTo>
                      <a:pt x="1210" y="531"/>
                    </a:lnTo>
                    <a:lnTo>
                      <a:pt x="1128" y="628"/>
                    </a:lnTo>
                    <a:lnTo>
                      <a:pt x="1125" y="642"/>
                    </a:lnTo>
                    <a:lnTo>
                      <a:pt x="1079" y="648"/>
                    </a:lnTo>
                    <a:lnTo>
                      <a:pt x="1086" y="677"/>
                    </a:lnTo>
                    <a:lnTo>
                      <a:pt x="1020" y="705"/>
                    </a:lnTo>
                    <a:lnTo>
                      <a:pt x="964" y="685"/>
                    </a:lnTo>
                    <a:lnTo>
                      <a:pt x="912" y="693"/>
                    </a:lnTo>
                    <a:lnTo>
                      <a:pt x="849" y="730"/>
                    </a:lnTo>
                    <a:lnTo>
                      <a:pt x="823" y="727"/>
                    </a:lnTo>
                    <a:lnTo>
                      <a:pt x="807" y="693"/>
                    </a:lnTo>
                    <a:lnTo>
                      <a:pt x="779" y="693"/>
                    </a:lnTo>
                    <a:lnTo>
                      <a:pt x="771" y="718"/>
                    </a:lnTo>
                    <a:lnTo>
                      <a:pt x="828" y="794"/>
                    </a:lnTo>
                    <a:lnTo>
                      <a:pt x="573" y="862"/>
                    </a:lnTo>
                    <a:lnTo>
                      <a:pt x="547" y="833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96" name="Freeform 144"/>
              <p:cNvSpPr>
                <a:spLocks noChangeAspect="1"/>
              </p:cNvSpPr>
              <p:nvPr/>
            </p:nvSpPr>
            <p:spPr bwMode="auto">
              <a:xfrm>
                <a:off x="9728" y="3820"/>
                <a:ext cx="414" cy="541"/>
              </a:xfrm>
              <a:custGeom>
                <a:avLst/>
                <a:gdLst>
                  <a:gd name="T0" fmla="*/ 100 w 1242"/>
                  <a:gd name="T1" fmla="*/ 501 h 1623"/>
                  <a:gd name="T2" fmla="*/ 193 w 1242"/>
                  <a:gd name="T3" fmla="*/ 392 h 1623"/>
                  <a:gd name="T4" fmla="*/ 296 w 1242"/>
                  <a:gd name="T5" fmla="*/ 387 h 1623"/>
                  <a:gd name="T6" fmla="*/ 353 w 1242"/>
                  <a:gd name="T7" fmla="*/ 413 h 1623"/>
                  <a:gd name="T8" fmla="*/ 419 w 1242"/>
                  <a:gd name="T9" fmla="*/ 400 h 1623"/>
                  <a:gd name="T10" fmla="*/ 524 w 1242"/>
                  <a:gd name="T11" fmla="*/ 438 h 1623"/>
                  <a:gd name="T12" fmla="*/ 582 w 1242"/>
                  <a:gd name="T13" fmla="*/ 494 h 1623"/>
                  <a:gd name="T14" fmla="*/ 725 w 1242"/>
                  <a:gd name="T15" fmla="*/ 483 h 1623"/>
                  <a:gd name="T16" fmla="*/ 793 w 1242"/>
                  <a:gd name="T17" fmla="*/ 411 h 1623"/>
                  <a:gd name="T18" fmla="*/ 833 w 1242"/>
                  <a:gd name="T19" fmla="*/ 292 h 1623"/>
                  <a:gd name="T20" fmla="*/ 873 w 1242"/>
                  <a:gd name="T21" fmla="*/ 200 h 1623"/>
                  <a:gd name="T22" fmla="*/ 925 w 1242"/>
                  <a:gd name="T23" fmla="*/ 120 h 1623"/>
                  <a:gd name="T24" fmla="*/ 981 w 1242"/>
                  <a:gd name="T25" fmla="*/ 46 h 1623"/>
                  <a:gd name="T26" fmla="*/ 1058 w 1242"/>
                  <a:gd name="T27" fmla="*/ 0 h 1623"/>
                  <a:gd name="T28" fmla="*/ 1132 w 1242"/>
                  <a:gd name="T29" fmla="*/ 63 h 1623"/>
                  <a:gd name="T30" fmla="*/ 1190 w 1242"/>
                  <a:gd name="T31" fmla="*/ 1 h 1623"/>
                  <a:gd name="T32" fmla="*/ 1208 w 1242"/>
                  <a:gd name="T33" fmla="*/ 92 h 1623"/>
                  <a:gd name="T34" fmla="*/ 1166 w 1242"/>
                  <a:gd name="T35" fmla="*/ 187 h 1623"/>
                  <a:gd name="T36" fmla="*/ 1242 w 1242"/>
                  <a:gd name="T37" fmla="*/ 459 h 1623"/>
                  <a:gd name="T38" fmla="*/ 1029 w 1242"/>
                  <a:gd name="T39" fmla="*/ 648 h 1623"/>
                  <a:gd name="T40" fmla="*/ 1183 w 1242"/>
                  <a:gd name="T41" fmla="*/ 914 h 1623"/>
                  <a:gd name="T42" fmla="*/ 1166 w 1242"/>
                  <a:gd name="T43" fmla="*/ 1057 h 1623"/>
                  <a:gd name="T44" fmla="*/ 1036 w 1242"/>
                  <a:gd name="T45" fmla="*/ 1337 h 1623"/>
                  <a:gd name="T46" fmla="*/ 1031 w 1242"/>
                  <a:gd name="T47" fmla="*/ 1365 h 1623"/>
                  <a:gd name="T48" fmla="*/ 991 w 1242"/>
                  <a:gd name="T49" fmla="*/ 1476 h 1623"/>
                  <a:gd name="T50" fmla="*/ 884 w 1242"/>
                  <a:gd name="T51" fmla="*/ 1552 h 1623"/>
                  <a:gd name="T52" fmla="*/ 825 w 1242"/>
                  <a:gd name="T53" fmla="*/ 1537 h 1623"/>
                  <a:gd name="T54" fmla="*/ 725 w 1242"/>
                  <a:gd name="T55" fmla="*/ 1523 h 1623"/>
                  <a:gd name="T56" fmla="*/ 594 w 1242"/>
                  <a:gd name="T57" fmla="*/ 1552 h 1623"/>
                  <a:gd name="T58" fmla="*/ 478 w 1242"/>
                  <a:gd name="T59" fmla="*/ 1623 h 1623"/>
                  <a:gd name="T60" fmla="*/ 351 w 1242"/>
                  <a:gd name="T61" fmla="*/ 1493 h 1623"/>
                  <a:gd name="T62" fmla="*/ 299 w 1242"/>
                  <a:gd name="T63" fmla="*/ 1527 h 1623"/>
                  <a:gd name="T64" fmla="*/ 269 w 1242"/>
                  <a:gd name="T65" fmla="*/ 1521 h 1623"/>
                  <a:gd name="T66" fmla="*/ 138 w 1242"/>
                  <a:gd name="T67" fmla="*/ 1512 h 1623"/>
                  <a:gd name="T68" fmla="*/ 125 w 1242"/>
                  <a:gd name="T69" fmla="*/ 1442 h 1623"/>
                  <a:gd name="T70" fmla="*/ 138 w 1242"/>
                  <a:gd name="T71" fmla="*/ 1367 h 1623"/>
                  <a:gd name="T72" fmla="*/ 103 w 1242"/>
                  <a:gd name="T73" fmla="*/ 1288 h 1623"/>
                  <a:gd name="T74" fmla="*/ 128 w 1242"/>
                  <a:gd name="T75" fmla="*/ 1219 h 1623"/>
                  <a:gd name="T76" fmla="*/ 176 w 1242"/>
                  <a:gd name="T77" fmla="*/ 1080 h 1623"/>
                  <a:gd name="T78" fmla="*/ 141 w 1242"/>
                  <a:gd name="T79" fmla="*/ 746 h 1623"/>
                  <a:gd name="T80" fmla="*/ 178 w 1242"/>
                  <a:gd name="T81" fmla="*/ 724 h 1623"/>
                  <a:gd name="T82" fmla="*/ 29 w 1242"/>
                  <a:gd name="T83" fmla="*/ 635 h 16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42" h="1623">
                    <a:moveTo>
                      <a:pt x="0" y="514"/>
                    </a:moveTo>
                    <a:lnTo>
                      <a:pt x="100" y="501"/>
                    </a:lnTo>
                    <a:lnTo>
                      <a:pt x="163" y="405"/>
                    </a:lnTo>
                    <a:lnTo>
                      <a:pt x="193" y="392"/>
                    </a:lnTo>
                    <a:lnTo>
                      <a:pt x="265" y="398"/>
                    </a:lnTo>
                    <a:lnTo>
                      <a:pt x="296" y="387"/>
                    </a:lnTo>
                    <a:lnTo>
                      <a:pt x="334" y="388"/>
                    </a:lnTo>
                    <a:lnTo>
                      <a:pt x="353" y="413"/>
                    </a:lnTo>
                    <a:lnTo>
                      <a:pt x="391" y="411"/>
                    </a:lnTo>
                    <a:lnTo>
                      <a:pt x="419" y="400"/>
                    </a:lnTo>
                    <a:lnTo>
                      <a:pt x="475" y="403"/>
                    </a:lnTo>
                    <a:lnTo>
                      <a:pt x="524" y="438"/>
                    </a:lnTo>
                    <a:lnTo>
                      <a:pt x="553" y="478"/>
                    </a:lnTo>
                    <a:lnTo>
                      <a:pt x="582" y="494"/>
                    </a:lnTo>
                    <a:lnTo>
                      <a:pt x="671" y="503"/>
                    </a:lnTo>
                    <a:lnTo>
                      <a:pt x="725" y="483"/>
                    </a:lnTo>
                    <a:lnTo>
                      <a:pt x="782" y="478"/>
                    </a:lnTo>
                    <a:lnTo>
                      <a:pt x="793" y="411"/>
                    </a:lnTo>
                    <a:lnTo>
                      <a:pt x="829" y="368"/>
                    </a:lnTo>
                    <a:lnTo>
                      <a:pt x="833" y="292"/>
                    </a:lnTo>
                    <a:lnTo>
                      <a:pt x="873" y="270"/>
                    </a:lnTo>
                    <a:lnTo>
                      <a:pt x="873" y="200"/>
                    </a:lnTo>
                    <a:lnTo>
                      <a:pt x="912" y="177"/>
                    </a:lnTo>
                    <a:lnTo>
                      <a:pt x="925" y="120"/>
                    </a:lnTo>
                    <a:lnTo>
                      <a:pt x="953" y="114"/>
                    </a:lnTo>
                    <a:lnTo>
                      <a:pt x="981" y="46"/>
                    </a:lnTo>
                    <a:lnTo>
                      <a:pt x="958" y="1"/>
                    </a:lnTo>
                    <a:lnTo>
                      <a:pt x="1058" y="0"/>
                    </a:lnTo>
                    <a:lnTo>
                      <a:pt x="1092" y="103"/>
                    </a:lnTo>
                    <a:lnTo>
                      <a:pt x="1132" y="63"/>
                    </a:lnTo>
                    <a:lnTo>
                      <a:pt x="1153" y="21"/>
                    </a:lnTo>
                    <a:lnTo>
                      <a:pt x="1190" y="1"/>
                    </a:lnTo>
                    <a:lnTo>
                      <a:pt x="1221" y="23"/>
                    </a:lnTo>
                    <a:lnTo>
                      <a:pt x="1208" y="92"/>
                    </a:lnTo>
                    <a:lnTo>
                      <a:pt x="1160" y="131"/>
                    </a:lnTo>
                    <a:lnTo>
                      <a:pt x="1166" y="187"/>
                    </a:lnTo>
                    <a:lnTo>
                      <a:pt x="1210" y="218"/>
                    </a:lnTo>
                    <a:lnTo>
                      <a:pt x="1242" y="459"/>
                    </a:lnTo>
                    <a:lnTo>
                      <a:pt x="1086" y="620"/>
                    </a:lnTo>
                    <a:lnTo>
                      <a:pt x="1029" y="648"/>
                    </a:lnTo>
                    <a:lnTo>
                      <a:pt x="1034" y="824"/>
                    </a:lnTo>
                    <a:lnTo>
                      <a:pt x="1183" y="914"/>
                    </a:lnTo>
                    <a:lnTo>
                      <a:pt x="1094" y="985"/>
                    </a:lnTo>
                    <a:lnTo>
                      <a:pt x="1166" y="1057"/>
                    </a:lnTo>
                    <a:lnTo>
                      <a:pt x="1029" y="1306"/>
                    </a:lnTo>
                    <a:lnTo>
                      <a:pt x="1036" y="1337"/>
                    </a:lnTo>
                    <a:lnTo>
                      <a:pt x="1064" y="1333"/>
                    </a:lnTo>
                    <a:lnTo>
                      <a:pt x="1031" y="1365"/>
                    </a:lnTo>
                    <a:lnTo>
                      <a:pt x="1036" y="1454"/>
                    </a:lnTo>
                    <a:lnTo>
                      <a:pt x="991" y="1476"/>
                    </a:lnTo>
                    <a:lnTo>
                      <a:pt x="955" y="1482"/>
                    </a:lnTo>
                    <a:lnTo>
                      <a:pt x="884" y="1552"/>
                    </a:lnTo>
                    <a:lnTo>
                      <a:pt x="829" y="1562"/>
                    </a:lnTo>
                    <a:lnTo>
                      <a:pt x="825" y="1537"/>
                    </a:lnTo>
                    <a:lnTo>
                      <a:pt x="793" y="1501"/>
                    </a:lnTo>
                    <a:lnTo>
                      <a:pt x="725" y="1523"/>
                    </a:lnTo>
                    <a:lnTo>
                      <a:pt x="673" y="1492"/>
                    </a:lnTo>
                    <a:lnTo>
                      <a:pt x="594" y="1552"/>
                    </a:lnTo>
                    <a:lnTo>
                      <a:pt x="565" y="1545"/>
                    </a:lnTo>
                    <a:lnTo>
                      <a:pt x="478" y="1623"/>
                    </a:lnTo>
                    <a:lnTo>
                      <a:pt x="354" y="1534"/>
                    </a:lnTo>
                    <a:lnTo>
                      <a:pt x="351" y="1493"/>
                    </a:lnTo>
                    <a:lnTo>
                      <a:pt x="333" y="1490"/>
                    </a:lnTo>
                    <a:lnTo>
                      <a:pt x="299" y="1527"/>
                    </a:lnTo>
                    <a:lnTo>
                      <a:pt x="275" y="1515"/>
                    </a:lnTo>
                    <a:lnTo>
                      <a:pt x="269" y="1521"/>
                    </a:lnTo>
                    <a:lnTo>
                      <a:pt x="179" y="1478"/>
                    </a:lnTo>
                    <a:lnTo>
                      <a:pt x="138" y="1512"/>
                    </a:lnTo>
                    <a:lnTo>
                      <a:pt x="97" y="1471"/>
                    </a:lnTo>
                    <a:lnTo>
                      <a:pt x="125" y="1442"/>
                    </a:lnTo>
                    <a:lnTo>
                      <a:pt x="142" y="1406"/>
                    </a:lnTo>
                    <a:lnTo>
                      <a:pt x="138" y="1367"/>
                    </a:lnTo>
                    <a:lnTo>
                      <a:pt x="80" y="1332"/>
                    </a:lnTo>
                    <a:lnTo>
                      <a:pt x="103" y="1288"/>
                    </a:lnTo>
                    <a:lnTo>
                      <a:pt x="148" y="1269"/>
                    </a:lnTo>
                    <a:lnTo>
                      <a:pt x="128" y="1219"/>
                    </a:lnTo>
                    <a:lnTo>
                      <a:pt x="185" y="1204"/>
                    </a:lnTo>
                    <a:lnTo>
                      <a:pt x="176" y="1080"/>
                    </a:lnTo>
                    <a:lnTo>
                      <a:pt x="94" y="954"/>
                    </a:lnTo>
                    <a:lnTo>
                      <a:pt x="141" y="746"/>
                    </a:lnTo>
                    <a:lnTo>
                      <a:pt x="178" y="750"/>
                    </a:lnTo>
                    <a:lnTo>
                      <a:pt x="178" y="724"/>
                    </a:lnTo>
                    <a:lnTo>
                      <a:pt x="78" y="674"/>
                    </a:lnTo>
                    <a:lnTo>
                      <a:pt x="29" y="635"/>
                    </a:lnTo>
                    <a:lnTo>
                      <a:pt x="0" y="514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97" name="Freeform 145"/>
              <p:cNvSpPr>
                <a:spLocks noChangeAspect="1"/>
              </p:cNvSpPr>
              <p:nvPr/>
            </p:nvSpPr>
            <p:spPr bwMode="auto">
              <a:xfrm>
                <a:off x="8823" y="3222"/>
                <a:ext cx="399" cy="489"/>
              </a:xfrm>
              <a:custGeom>
                <a:avLst/>
                <a:gdLst>
                  <a:gd name="T0" fmla="*/ 231 w 1198"/>
                  <a:gd name="T1" fmla="*/ 385 h 1466"/>
                  <a:gd name="T2" fmla="*/ 424 w 1198"/>
                  <a:gd name="T3" fmla="*/ 292 h 1466"/>
                  <a:gd name="T4" fmla="*/ 698 w 1198"/>
                  <a:gd name="T5" fmla="*/ 0 h 1466"/>
                  <a:gd name="T6" fmla="*/ 771 w 1198"/>
                  <a:gd name="T7" fmla="*/ 62 h 1466"/>
                  <a:gd name="T8" fmla="*/ 812 w 1198"/>
                  <a:gd name="T9" fmla="*/ 148 h 1466"/>
                  <a:gd name="T10" fmla="*/ 879 w 1198"/>
                  <a:gd name="T11" fmla="*/ 191 h 1466"/>
                  <a:gd name="T12" fmla="*/ 892 w 1198"/>
                  <a:gd name="T13" fmla="*/ 245 h 1466"/>
                  <a:gd name="T14" fmla="*/ 963 w 1198"/>
                  <a:gd name="T15" fmla="*/ 254 h 1466"/>
                  <a:gd name="T16" fmla="*/ 1105 w 1198"/>
                  <a:gd name="T17" fmla="*/ 307 h 1466"/>
                  <a:gd name="T18" fmla="*/ 1194 w 1198"/>
                  <a:gd name="T19" fmla="*/ 292 h 1466"/>
                  <a:gd name="T20" fmla="*/ 1127 w 1198"/>
                  <a:gd name="T21" fmla="*/ 616 h 1466"/>
                  <a:gd name="T22" fmla="*/ 1045 w 1198"/>
                  <a:gd name="T23" fmla="*/ 603 h 1466"/>
                  <a:gd name="T24" fmla="*/ 956 w 1198"/>
                  <a:gd name="T25" fmla="*/ 650 h 1466"/>
                  <a:gd name="T26" fmla="*/ 869 w 1198"/>
                  <a:gd name="T27" fmla="*/ 616 h 1466"/>
                  <a:gd name="T28" fmla="*/ 771 w 1198"/>
                  <a:gd name="T29" fmla="*/ 715 h 1466"/>
                  <a:gd name="T30" fmla="*/ 737 w 1198"/>
                  <a:gd name="T31" fmla="*/ 765 h 1466"/>
                  <a:gd name="T32" fmla="*/ 765 w 1198"/>
                  <a:gd name="T33" fmla="*/ 855 h 1466"/>
                  <a:gd name="T34" fmla="*/ 678 w 1198"/>
                  <a:gd name="T35" fmla="*/ 913 h 1466"/>
                  <a:gd name="T36" fmla="*/ 638 w 1198"/>
                  <a:gd name="T37" fmla="*/ 1023 h 1466"/>
                  <a:gd name="T38" fmla="*/ 536 w 1198"/>
                  <a:gd name="T39" fmla="*/ 1099 h 1466"/>
                  <a:gd name="T40" fmla="*/ 571 w 1198"/>
                  <a:gd name="T41" fmla="*/ 1172 h 1466"/>
                  <a:gd name="T42" fmla="*/ 649 w 1198"/>
                  <a:gd name="T43" fmla="*/ 1251 h 1466"/>
                  <a:gd name="T44" fmla="*/ 584 w 1198"/>
                  <a:gd name="T45" fmla="*/ 1299 h 1466"/>
                  <a:gd name="T46" fmla="*/ 531 w 1198"/>
                  <a:gd name="T47" fmla="*/ 1424 h 1466"/>
                  <a:gd name="T48" fmla="*/ 326 w 1198"/>
                  <a:gd name="T49" fmla="*/ 1430 h 1466"/>
                  <a:gd name="T50" fmla="*/ 160 w 1198"/>
                  <a:gd name="T51" fmla="*/ 1466 h 1466"/>
                  <a:gd name="T52" fmla="*/ 115 w 1198"/>
                  <a:gd name="T53" fmla="*/ 1312 h 1466"/>
                  <a:gd name="T54" fmla="*/ 19 w 1198"/>
                  <a:gd name="T55" fmla="*/ 1230 h 1466"/>
                  <a:gd name="T56" fmla="*/ 44 w 1198"/>
                  <a:gd name="T57" fmla="*/ 1117 h 1466"/>
                  <a:gd name="T58" fmla="*/ 115 w 1198"/>
                  <a:gd name="T59" fmla="*/ 1053 h 1466"/>
                  <a:gd name="T60" fmla="*/ 35 w 1198"/>
                  <a:gd name="T61" fmla="*/ 805 h 1466"/>
                  <a:gd name="T62" fmla="*/ 4 w 1198"/>
                  <a:gd name="T63" fmla="*/ 620 h 1466"/>
                  <a:gd name="T64" fmla="*/ 6 w 1198"/>
                  <a:gd name="T65" fmla="*/ 549 h 14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98" h="1466">
                    <a:moveTo>
                      <a:pt x="4" y="383"/>
                    </a:moveTo>
                    <a:lnTo>
                      <a:pt x="231" y="385"/>
                    </a:lnTo>
                    <a:lnTo>
                      <a:pt x="384" y="284"/>
                    </a:lnTo>
                    <a:lnTo>
                      <a:pt x="424" y="292"/>
                    </a:lnTo>
                    <a:lnTo>
                      <a:pt x="534" y="221"/>
                    </a:lnTo>
                    <a:lnTo>
                      <a:pt x="698" y="0"/>
                    </a:lnTo>
                    <a:lnTo>
                      <a:pt x="724" y="38"/>
                    </a:lnTo>
                    <a:lnTo>
                      <a:pt x="771" y="62"/>
                    </a:lnTo>
                    <a:lnTo>
                      <a:pt x="791" y="85"/>
                    </a:lnTo>
                    <a:lnTo>
                      <a:pt x="812" y="148"/>
                    </a:lnTo>
                    <a:lnTo>
                      <a:pt x="843" y="178"/>
                    </a:lnTo>
                    <a:lnTo>
                      <a:pt x="879" y="191"/>
                    </a:lnTo>
                    <a:lnTo>
                      <a:pt x="890" y="225"/>
                    </a:lnTo>
                    <a:lnTo>
                      <a:pt x="892" y="245"/>
                    </a:lnTo>
                    <a:lnTo>
                      <a:pt x="952" y="292"/>
                    </a:lnTo>
                    <a:lnTo>
                      <a:pt x="963" y="254"/>
                    </a:lnTo>
                    <a:lnTo>
                      <a:pt x="1005" y="282"/>
                    </a:lnTo>
                    <a:lnTo>
                      <a:pt x="1105" y="307"/>
                    </a:lnTo>
                    <a:lnTo>
                      <a:pt x="1198" y="258"/>
                    </a:lnTo>
                    <a:lnTo>
                      <a:pt x="1194" y="292"/>
                    </a:lnTo>
                    <a:lnTo>
                      <a:pt x="1103" y="351"/>
                    </a:lnTo>
                    <a:lnTo>
                      <a:pt x="1127" y="616"/>
                    </a:lnTo>
                    <a:lnTo>
                      <a:pt x="1060" y="618"/>
                    </a:lnTo>
                    <a:lnTo>
                      <a:pt x="1045" y="603"/>
                    </a:lnTo>
                    <a:lnTo>
                      <a:pt x="985" y="652"/>
                    </a:lnTo>
                    <a:lnTo>
                      <a:pt x="956" y="650"/>
                    </a:lnTo>
                    <a:lnTo>
                      <a:pt x="922" y="672"/>
                    </a:lnTo>
                    <a:lnTo>
                      <a:pt x="869" y="616"/>
                    </a:lnTo>
                    <a:lnTo>
                      <a:pt x="791" y="665"/>
                    </a:lnTo>
                    <a:lnTo>
                      <a:pt x="771" y="715"/>
                    </a:lnTo>
                    <a:lnTo>
                      <a:pt x="733" y="730"/>
                    </a:lnTo>
                    <a:lnTo>
                      <a:pt x="737" y="765"/>
                    </a:lnTo>
                    <a:lnTo>
                      <a:pt x="767" y="797"/>
                    </a:lnTo>
                    <a:lnTo>
                      <a:pt x="765" y="855"/>
                    </a:lnTo>
                    <a:lnTo>
                      <a:pt x="698" y="852"/>
                    </a:lnTo>
                    <a:lnTo>
                      <a:pt x="678" y="913"/>
                    </a:lnTo>
                    <a:lnTo>
                      <a:pt x="636" y="945"/>
                    </a:lnTo>
                    <a:lnTo>
                      <a:pt x="638" y="1023"/>
                    </a:lnTo>
                    <a:lnTo>
                      <a:pt x="528" y="1066"/>
                    </a:lnTo>
                    <a:lnTo>
                      <a:pt x="536" y="1099"/>
                    </a:lnTo>
                    <a:lnTo>
                      <a:pt x="567" y="1128"/>
                    </a:lnTo>
                    <a:lnTo>
                      <a:pt x="571" y="1172"/>
                    </a:lnTo>
                    <a:lnTo>
                      <a:pt x="593" y="1223"/>
                    </a:lnTo>
                    <a:lnTo>
                      <a:pt x="649" y="1251"/>
                    </a:lnTo>
                    <a:lnTo>
                      <a:pt x="616" y="1299"/>
                    </a:lnTo>
                    <a:lnTo>
                      <a:pt x="584" y="1299"/>
                    </a:lnTo>
                    <a:lnTo>
                      <a:pt x="578" y="1359"/>
                    </a:lnTo>
                    <a:lnTo>
                      <a:pt x="531" y="1424"/>
                    </a:lnTo>
                    <a:lnTo>
                      <a:pt x="391" y="1417"/>
                    </a:lnTo>
                    <a:lnTo>
                      <a:pt x="326" y="1430"/>
                    </a:lnTo>
                    <a:lnTo>
                      <a:pt x="334" y="1460"/>
                    </a:lnTo>
                    <a:lnTo>
                      <a:pt x="160" y="1466"/>
                    </a:lnTo>
                    <a:lnTo>
                      <a:pt x="146" y="1443"/>
                    </a:lnTo>
                    <a:lnTo>
                      <a:pt x="115" y="1312"/>
                    </a:lnTo>
                    <a:lnTo>
                      <a:pt x="44" y="1253"/>
                    </a:lnTo>
                    <a:lnTo>
                      <a:pt x="19" y="1230"/>
                    </a:lnTo>
                    <a:lnTo>
                      <a:pt x="15" y="1155"/>
                    </a:lnTo>
                    <a:lnTo>
                      <a:pt x="44" y="1117"/>
                    </a:lnTo>
                    <a:lnTo>
                      <a:pt x="93" y="1101"/>
                    </a:lnTo>
                    <a:lnTo>
                      <a:pt x="115" y="1053"/>
                    </a:lnTo>
                    <a:lnTo>
                      <a:pt x="97" y="908"/>
                    </a:lnTo>
                    <a:lnTo>
                      <a:pt x="35" y="805"/>
                    </a:lnTo>
                    <a:lnTo>
                      <a:pt x="37" y="717"/>
                    </a:lnTo>
                    <a:lnTo>
                      <a:pt x="4" y="620"/>
                    </a:lnTo>
                    <a:lnTo>
                      <a:pt x="0" y="561"/>
                    </a:lnTo>
                    <a:lnTo>
                      <a:pt x="6" y="549"/>
                    </a:lnTo>
                    <a:lnTo>
                      <a:pt x="4" y="383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98" name="Freeform 146"/>
              <p:cNvSpPr>
                <a:spLocks noChangeAspect="1"/>
              </p:cNvSpPr>
              <p:nvPr/>
            </p:nvSpPr>
            <p:spPr bwMode="auto">
              <a:xfrm>
                <a:off x="10356" y="4198"/>
                <a:ext cx="430" cy="390"/>
              </a:xfrm>
              <a:custGeom>
                <a:avLst/>
                <a:gdLst>
                  <a:gd name="T0" fmla="*/ 98 w 1290"/>
                  <a:gd name="T1" fmla="*/ 888 h 1168"/>
                  <a:gd name="T2" fmla="*/ 142 w 1290"/>
                  <a:gd name="T3" fmla="*/ 986 h 1168"/>
                  <a:gd name="T4" fmla="*/ 91 w 1290"/>
                  <a:gd name="T5" fmla="*/ 1007 h 1168"/>
                  <a:gd name="T6" fmla="*/ 103 w 1290"/>
                  <a:gd name="T7" fmla="*/ 1083 h 1168"/>
                  <a:gd name="T8" fmla="*/ 319 w 1290"/>
                  <a:gd name="T9" fmla="*/ 1077 h 1168"/>
                  <a:gd name="T10" fmla="*/ 389 w 1290"/>
                  <a:gd name="T11" fmla="*/ 1168 h 1168"/>
                  <a:gd name="T12" fmla="*/ 619 w 1290"/>
                  <a:gd name="T13" fmla="*/ 1089 h 1168"/>
                  <a:gd name="T14" fmla="*/ 813 w 1290"/>
                  <a:gd name="T15" fmla="*/ 1031 h 1168"/>
                  <a:gd name="T16" fmla="*/ 1007 w 1290"/>
                  <a:gd name="T17" fmla="*/ 1013 h 1168"/>
                  <a:gd name="T18" fmla="*/ 1078 w 1290"/>
                  <a:gd name="T19" fmla="*/ 956 h 1168"/>
                  <a:gd name="T20" fmla="*/ 1091 w 1290"/>
                  <a:gd name="T21" fmla="*/ 891 h 1168"/>
                  <a:gd name="T22" fmla="*/ 1098 w 1290"/>
                  <a:gd name="T23" fmla="*/ 853 h 1168"/>
                  <a:gd name="T24" fmla="*/ 1290 w 1290"/>
                  <a:gd name="T25" fmla="*/ 485 h 1168"/>
                  <a:gd name="T26" fmla="*/ 1264 w 1290"/>
                  <a:gd name="T27" fmla="*/ 458 h 1168"/>
                  <a:gd name="T28" fmla="*/ 1248 w 1290"/>
                  <a:gd name="T29" fmla="*/ 409 h 1168"/>
                  <a:gd name="T30" fmla="*/ 1212 w 1290"/>
                  <a:gd name="T31" fmla="*/ 351 h 1168"/>
                  <a:gd name="T32" fmla="*/ 1181 w 1290"/>
                  <a:gd name="T33" fmla="*/ 353 h 1168"/>
                  <a:gd name="T34" fmla="*/ 1139 w 1290"/>
                  <a:gd name="T35" fmla="*/ 347 h 1168"/>
                  <a:gd name="T36" fmla="*/ 1117 w 1290"/>
                  <a:gd name="T37" fmla="*/ 281 h 1168"/>
                  <a:gd name="T38" fmla="*/ 1090 w 1290"/>
                  <a:gd name="T39" fmla="*/ 237 h 1168"/>
                  <a:gd name="T40" fmla="*/ 1100 w 1290"/>
                  <a:gd name="T41" fmla="*/ 229 h 1168"/>
                  <a:gd name="T42" fmla="*/ 1115 w 1290"/>
                  <a:gd name="T43" fmla="*/ 197 h 1168"/>
                  <a:gd name="T44" fmla="*/ 1098 w 1290"/>
                  <a:gd name="T45" fmla="*/ 169 h 1168"/>
                  <a:gd name="T46" fmla="*/ 1013 w 1290"/>
                  <a:gd name="T47" fmla="*/ 152 h 1168"/>
                  <a:gd name="T48" fmla="*/ 925 w 1290"/>
                  <a:gd name="T49" fmla="*/ 71 h 1168"/>
                  <a:gd name="T50" fmla="*/ 886 w 1290"/>
                  <a:gd name="T51" fmla="*/ 71 h 1168"/>
                  <a:gd name="T52" fmla="*/ 716 w 1290"/>
                  <a:gd name="T53" fmla="*/ 0 h 1168"/>
                  <a:gd name="T54" fmla="*/ 715 w 1290"/>
                  <a:gd name="T55" fmla="*/ 25 h 1168"/>
                  <a:gd name="T56" fmla="*/ 685 w 1290"/>
                  <a:gd name="T57" fmla="*/ 48 h 1168"/>
                  <a:gd name="T58" fmla="*/ 654 w 1290"/>
                  <a:gd name="T59" fmla="*/ 138 h 1168"/>
                  <a:gd name="T60" fmla="*/ 714 w 1290"/>
                  <a:gd name="T61" fmla="*/ 156 h 1168"/>
                  <a:gd name="T62" fmla="*/ 764 w 1290"/>
                  <a:gd name="T63" fmla="*/ 212 h 1168"/>
                  <a:gd name="T64" fmla="*/ 775 w 1290"/>
                  <a:gd name="T65" fmla="*/ 275 h 1168"/>
                  <a:gd name="T66" fmla="*/ 737 w 1290"/>
                  <a:gd name="T67" fmla="*/ 296 h 1168"/>
                  <a:gd name="T68" fmla="*/ 725 w 1290"/>
                  <a:gd name="T69" fmla="*/ 358 h 1168"/>
                  <a:gd name="T70" fmla="*/ 655 w 1290"/>
                  <a:gd name="T71" fmla="*/ 401 h 1168"/>
                  <a:gd name="T72" fmla="*/ 660 w 1290"/>
                  <a:gd name="T73" fmla="*/ 475 h 1168"/>
                  <a:gd name="T74" fmla="*/ 603 w 1290"/>
                  <a:gd name="T75" fmla="*/ 530 h 1168"/>
                  <a:gd name="T76" fmla="*/ 615 w 1290"/>
                  <a:gd name="T77" fmla="*/ 564 h 1168"/>
                  <a:gd name="T78" fmla="*/ 704 w 1290"/>
                  <a:gd name="T79" fmla="*/ 561 h 1168"/>
                  <a:gd name="T80" fmla="*/ 718 w 1290"/>
                  <a:gd name="T81" fmla="*/ 592 h 1168"/>
                  <a:gd name="T82" fmla="*/ 630 w 1290"/>
                  <a:gd name="T83" fmla="*/ 658 h 1168"/>
                  <a:gd name="T84" fmla="*/ 428 w 1290"/>
                  <a:gd name="T85" fmla="*/ 656 h 1168"/>
                  <a:gd name="T86" fmla="*/ 374 w 1290"/>
                  <a:gd name="T87" fmla="*/ 633 h 1168"/>
                  <a:gd name="T88" fmla="*/ 336 w 1290"/>
                  <a:gd name="T89" fmla="*/ 669 h 1168"/>
                  <a:gd name="T90" fmla="*/ 305 w 1290"/>
                  <a:gd name="T91" fmla="*/ 711 h 1168"/>
                  <a:gd name="T92" fmla="*/ 221 w 1290"/>
                  <a:gd name="T93" fmla="*/ 726 h 1168"/>
                  <a:gd name="T94" fmla="*/ 202 w 1290"/>
                  <a:gd name="T95" fmla="*/ 695 h 1168"/>
                  <a:gd name="T96" fmla="*/ 170 w 1290"/>
                  <a:gd name="T97" fmla="*/ 690 h 1168"/>
                  <a:gd name="T98" fmla="*/ 135 w 1290"/>
                  <a:gd name="T99" fmla="*/ 643 h 1168"/>
                  <a:gd name="T100" fmla="*/ 77 w 1290"/>
                  <a:gd name="T101" fmla="*/ 617 h 1168"/>
                  <a:gd name="T102" fmla="*/ 36 w 1290"/>
                  <a:gd name="T103" fmla="*/ 633 h 1168"/>
                  <a:gd name="T104" fmla="*/ 4 w 1290"/>
                  <a:gd name="T105" fmla="*/ 687 h 1168"/>
                  <a:gd name="T106" fmla="*/ 19 w 1290"/>
                  <a:gd name="T107" fmla="*/ 737 h 1168"/>
                  <a:gd name="T108" fmla="*/ 0 w 1290"/>
                  <a:gd name="T109" fmla="*/ 791 h 1168"/>
                  <a:gd name="T110" fmla="*/ 61 w 1290"/>
                  <a:gd name="T111" fmla="*/ 913 h 1168"/>
                  <a:gd name="T112" fmla="*/ 98 w 1290"/>
                  <a:gd name="T113" fmla="*/ 888 h 1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290" h="1168">
                    <a:moveTo>
                      <a:pt x="98" y="888"/>
                    </a:moveTo>
                    <a:lnTo>
                      <a:pt x="142" y="986"/>
                    </a:lnTo>
                    <a:lnTo>
                      <a:pt x="91" y="1007"/>
                    </a:lnTo>
                    <a:lnTo>
                      <a:pt x="103" y="1083"/>
                    </a:lnTo>
                    <a:lnTo>
                      <a:pt x="319" y="1077"/>
                    </a:lnTo>
                    <a:lnTo>
                      <a:pt x="389" y="1168"/>
                    </a:lnTo>
                    <a:lnTo>
                      <a:pt x="619" y="1089"/>
                    </a:lnTo>
                    <a:lnTo>
                      <a:pt x="813" y="1031"/>
                    </a:lnTo>
                    <a:lnTo>
                      <a:pt x="1007" y="1013"/>
                    </a:lnTo>
                    <a:lnTo>
                      <a:pt x="1078" y="956"/>
                    </a:lnTo>
                    <a:lnTo>
                      <a:pt x="1091" y="891"/>
                    </a:lnTo>
                    <a:lnTo>
                      <a:pt x="1098" y="853"/>
                    </a:lnTo>
                    <a:lnTo>
                      <a:pt x="1290" y="485"/>
                    </a:lnTo>
                    <a:lnTo>
                      <a:pt x="1264" y="458"/>
                    </a:lnTo>
                    <a:lnTo>
                      <a:pt x="1248" y="409"/>
                    </a:lnTo>
                    <a:lnTo>
                      <a:pt x="1212" y="351"/>
                    </a:lnTo>
                    <a:lnTo>
                      <a:pt x="1181" y="353"/>
                    </a:lnTo>
                    <a:lnTo>
                      <a:pt x="1139" y="347"/>
                    </a:lnTo>
                    <a:lnTo>
                      <a:pt x="1117" y="281"/>
                    </a:lnTo>
                    <a:lnTo>
                      <a:pt x="1090" y="237"/>
                    </a:lnTo>
                    <a:lnTo>
                      <a:pt x="1100" y="229"/>
                    </a:lnTo>
                    <a:lnTo>
                      <a:pt x="1115" y="197"/>
                    </a:lnTo>
                    <a:lnTo>
                      <a:pt x="1098" y="169"/>
                    </a:lnTo>
                    <a:lnTo>
                      <a:pt x="1013" y="152"/>
                    </a:lnTo>
                    <a:lnTo>
                      <a:pt x="925" y="71"/>
                    </a:lnTo>
                    <a:lnTo>
                      <a:pt x="886" y="71"/>
                    </a:lnTo>
                    <a:lnTo>
                      <a:pt x="716" y="0"/>
                    </a:lnTo>
                    <a:lnTo>
                      <a:pt x="715" y="25"/>
                    </a:lnTo>
                    <a:lnTo>
                      <a:pt x="685" y="48"/>
                    </a:lnTo>
                    <a:lnTo>
                      <a:pt x="654" y="138"/>
                    </a:lnTo>
                    <a:lnTo>
                      <a:pt x="714" y="156"/>
                    </a:lnTo>
                    <a:lnTo>
                      <a:pt x="764" y="212"/>
                    </a:lnTo>
                    <a:lnTo>
                      <a:pt x="775" y="275"/>
                    </a:lnTo>
                    <a:lnTo>
                      <a:pt x="737" y="296"/>
                    </a:lnTo>
                    <a:lnTo>
                      <a:pt x="725" y="358"/>
                    </a:lnTo>
                    <a:lnTo>
                      <a:pt x="655" y="401"/>
                    </a:lnTo>
                    <a:lnTo>
                      <a:pt x="660" y="475"/>
                    </a:lnTo>
                    <a:lnTo>
                      <a:pt x="603" y="530"/>
                    </a:lnTo>
                    <a:lnTo>
                      <a:pt x="615" y="564"/>
                    </a:lnTo>
                    <a:lnTo>
                      <a:pt x="704" y="561"/>
                    </a:lnTo>
                    <a:lnTo>
                      <a:pt x="718" y="592"/>
                    </a:lnTo>
                    <a:lnTo>
                      <a:pt x="630" y="658"/>
                    </a:lnTo>
                    <a:lnTo>
                      <a:pt x="428" y="656"/>
                    </a:lnTo>
                    <a:lnTo>
                      <a:pt x="374" y="633"/>
                    </a:lnTo>
                    <a:lnTo>
                      <a:pt x="336" y="669"/>
                    </a:lnTo>
                    <a:lnTo>
                      <a:pt x="305" y="711"/>
                    </a:lnTo>
                    <a:lnTo>
                      <a:pt x="221" y="726"/>
                    </a:lnTo>
                    <a:lnTo>
                      <a:pt x="202" y="695"/>
                    </a:lnTo>
                    <a:lnTo>
                      <a:pt x="170" y="690"/>
                    </a:lnTo>
                    <a:lnTo>
                      <a:pt x="135" y="643"/>
                    </a:lnTo>
                    <a:lnTo>
                      <a:pt x="77" y="617"/>
                    </a:lnTo>
                    <a:lnTo>
                      <a:pt x="36" y="633"/>
                    </a:lnTo>
                    <a:lnTo>
                      <a:pt x="4" y="687"/>
                    </a:lnTo>
                    <a:lnTo>
                      <a:pt x="19" y="737"/>
                    </a:lnTo>
                    <a:lnTo>
                      <a:pt x="0" y="791"/>
                    </a:lnTo>
                    <a:lnTo>
                      <a:pt x="61" y="913"/>
                    </a:lnTo>
                    <a:lnTo>
                      <a:pt x="98" y="888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499" name="Freeform 147"/>
              <p:cNvSpPr>
                <a:spLocks noChangeAspect="1"/>
              </p:cNvSpPr>
              <p:nvPr/>
            </p:nvSpPr>
            <p:spPr bwMode="auto">
              <a:xfrm>
                <a:off x="9640" y="4653"/>
                <a:ext cx="306" cy="172"/>
              </a:xfrm>
              <a:custGeom>
                <a:avLst/>
                <a:gdLst>
                  <a:gd name="T0" fmla="*/ 142 w 916"/>
                  <a:gd name="T1" fmla="*/ 105 h 515"/>
                  <a:gd name="T2" fmla="*/ 218 w 916"/>
                  <a:gd name="T3" fmla="*/ 77 h 515"/>
                  <a:gd name="T4" fmla="*/ 230 w 916"/>
                  <a:gd name="T5" fmla="*/ 0 h 515"/>
                  <a:gd name="T6" fmla="*/ 263 w 916"/>
                  <a:gd name="T7" fmla="*/ 0 h 515"/>
                  <a:gd name="T8" fmla="*/ 300 w 916"/>
                  <a:gd name="T9" fmla="*/ 52 h 515"/>
                  <a:gd name="T10" fmla="*/ 571 w 916"/>
                  <a:gd name="T11" fmla="*/ 67 h 515"/>
                  <a:gd name="T12" fmla="*/ 638 w 916"/>
                  <a:gd name="T13" fmla="*/ 48 h 515"/>
                  <a:gd name="T14" fmla="*/ 718 w 916"/>
                  <a:gd name="T15" fmla="*/ 77 h 515"/>
                  <a:gd name="T16" fmla="*/ 728 w 916"/>
                  <a:gd name="T17" fmla="*/ 276 h 515"/>
                  <a:gd name="T18" fmla="*/ 805 w 916"/>
                  <a:gd name="T19" fmla="*/ 276 h 515"/>
                  <a:gd name="T20" fmla="*/ 897 w 916"/>
                  <a:gd name="T21" fmla="*/ 232 h 515"/>
                  <a:gd name="T22" fmla="*/ 916 w 916"/>
                  <a:gd name="T23" fmla="*/ 309 h 515"/>
                  <a:gd name="T24" fmla="*/ 864 w 916"/>
                  <a:gd name="T25" fmla="*/ 345 h 515"/>
                  <a:gd name="T26" fmla="*/ 825 w 916"/>
                  <a:gd name="T27" fmla="*/ 335 h 515"/>
                  <a:gd name="T28" fmla="*/ 586 w 916"/>
                  <a:gd name="T29" fmla="*/ 505 h 515"/>
                  <a:gd name="T30" fmla="*/ 413 w 916"/>
                  <a:gd name="T31" fmla="*/ 515 h 515"/>
                  <a:gd name="T32" fmla="*/ 91 w 916"/>
                  <a:gd name="T33" fmla="*/ 394 h 515"/>
                  <a:gd name="T34" fmla="*/ 0 w 916"/>
                  <a:gd name="T35" fmla="*/ 170 h 515"/>
                  <a:gd name="T36" fmla="*/ 142 w 916"/>
                  <a:gd name="T37" fmla="*/ 105 h 5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16" h="515">
                    <a:moveTo>
                      <a:pt x="142" y="105"/>
                    </a:moveTo>
                    <a:lnTo>
                      <a:pt x="218" y="77"/>
                    </a:lnTo>
                    <a:lnTo>
                      <a:pt x="230" y="0"/>
                    </a:lnTo>
                    <a:lnTo>
                      <a:pt x="263" y="0"/>
                    </a:lnTo>
                    <a:lnTo>
                      <a:pt x="300" y="52"/>
                    </a:lnTo>
                    <a:lnTo>
                      <a:pt x="571" y="67"/>
                    </a:lnTo>
                    <a:lnTo>
                      <a:pt x="638" y="48"/>
                    </a:lnTo>
                    <a:lnTo>
                      <a:pt x="718" y="77"/>
                    </a:lnTo>
                    <a:lnTo>
                      <a:pt x="728" y="276"/>
                    </a:lnTo>
                    <a:lnTo>
                      <a:pt x="805" y="276"/>
                    </a:lnTo>
                    <a:lnTo>
                      <a:pt x="897" y="232"/>
                    </a:lnTo>
                    <a:lnTo>
                      <a:pt x="916" y="309"/>
                    </a:lnTo>
                    <a:lnTo>
                      <a:pt x="864" y="345"/>
                    </a:lnTo>
                    <a:lnTo>
                      <a:pt x="825" y="335"/>
                    </a:lnTo>
                    <a:lnTo>
                      <a:pt x="586" y="505"/>
                    </a:lnTo>
                    <a:lnTo>
                      <a:pt x="413" y="515"/>
                    </a:lnTo>
                    <a:lnTo>
                      <a:pt x="91" y="394"/>
                    </a:lnTo>
                    <a:lnTo>
                      <a:pt x="0" y="170"/>
                    </a:lnTo>
                    <a:lnTo>
                      <a:pt x="142" y="105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500" name="Freeform 148"/>
              <p:cNvSpPr>
                <a:spLocks noChangeAspect="1"/>
              </p:cNvSpPr>
              <p:nvPr/>
            </p:nvSpPr>
            <p:spPr bwMode="auto">
              <a:xfrm>
                <a:off x="9167" y="4669"/>
                <a:ext cx="521" cy="415"/>
              </a:xfrm>
              <a:custGeom>
                <a:avLst/>
                <a:gdLst>
                  <a:gd name="T0" fmla="*/ 152 w 1562"/>
                  <a:gd name="T1" fmla="*/ 256 h 1244"/>
                  <a:gd name="T2" fmla="*/ 286 w 1562"/>
                  <a:gd name="T3" fmla="*/ 273 h 1244"/>
                  <a:gd name="T4" fmla="*/ 485 w 1562"/>
                  <a:gd name="T5" fmla="*/ 240 h 1244"/>
                  <a:gd name="T6" fmla="*/ 521 w 1562"/>
                  <a:gd name="T7" fmla="*/ 282 h 1244"/>
                  <a:gd name="T8" fmla="*/ 900 w 1562"/>
                  <a:gd name="T9" fmla="*/ 405 h 1244"/>
                  <a:gd name="T10" fmla="*/ 918 w 1562"/>
                  <a:gd name="T11" fmla="*/ 340 h 1244"/>
                  <a:gd name="T12" fmla="*/ 903 w 1562"/>
                  <a:gd name="T13" fmla="*/ 300 h 1244"/>
                  <a:gd name="T14" fmla="*/ 905 w 1562"/>
                  <a:gd name="T15" fmla="*/ 283 h 1244"/>
                  <a:gd name="T16" fmla="*/ 908 w 1562"/>
                  <a:gd name="T17" fmla="*/ 271 h 1244"/>
                  <a:gd name="T18" fmla="*/ 911 w 1562"/>
                  <a:gd name="T19" fmla="*/ 260 h 1244"/>
                  <a:gd name="T20" fmla="*/ 913 w 1562"/>
                  <a:gd name="T21" fmla="*/ 243 h 1244"/>
                  <a:gd name="T22" fmla="*/ 995 w 1562"/>
                  <a:gd name="T23" fmla="*/ 245 h 1244"/>
                  <a:gd name="T24" fmla="*/ 1089 w 1562"/>
                  <a:gd name="T25" fmla="*/ 191 h 1244"/>
                  <a:gd name="T26" fmla="*/ 1134 w 1562"/>
                  <a:gd name="T27" fmla="*/ 204 h 1244"/>
                  <a:gd name="T28" fmla="*/ 1256 w 1562"/>
                  <a:gd name="T29" fmla="*/ 106 h 1244"/>
                  <a:gd name="T30" fmla="*/ 1495 w 1562"/>
                  <a:gd name="T31" fmla="*/ 21 h 1244"/>
                  <a:gd name="T32" fmla="*/ 1539 w 1562"/>
                  <a:gd name="T33" fmla="*/ 0 h 1244"/>
                  <a:gd name="T34" fmla="*/ 1562 w 1562"/>
                  <a:gd name="T35" fmla="*/ 57 h 1244"/>
                  <a:gd name="T36" fmla="*/ 1556 w 1562"/>
                  <a:gd name="T37" fmla="*/ 58 h 1244"/>
                  <a:gd name="T38" fmla="*/ 1549 w 1562"/>
                  <a:gd name="T39" fmla="*/ 59 h 1244"/>
                  <a:gd name="T40" fmla="*/ 1541 w 1562"/>
                  <a:gd name="T41" fmla="*/ 62 h 1244"/>
                  <a:gd name="T42" fmla="*/ 1532 w 1562"/>
                  <a:gd name="T43" fmla="*/ 66 h 1244"/>
                  <a:gd name="T44" fmla="*/ 1512 w 1562"/>
                  <a:gd name="T45" fmla="*/ 76 h 1244"/>
                  <a:gd name="T46" fmla="*/ 1490 w 1562"/>
                  <a:gd name="T47" fmla="*/ 86 h 1244"/>
                  <a:gd name="T48" fmla="*/ 1469 w 1562"/>
                  <a:gd name="T49" fmla="*/ 97 h 1244"/>
                  <a:gd name="T50" fmla="*/ 1449 w 1562"/>
                  <a:gd name="T51" fmla="*/ 106 h 1244"/>
                  <a:gd name="T52" fmla="*/ 1440 w 1562"/>
                  <a:gd name="T53" fmla="*/ 110 h 1244"/>
                  <a:gd name="T54" fmla="*/ 1432 w 1562"/>
                  <a:gd name="T55" fmla="*/ 113 h 1244"/>
                  <a:gd name="T56" fmla="*/ 1424 w 1562"/>
                  <a:gd name="T57" fmla="*/ 115 h 1244"/>
                  <a:gd name="T58" fmla="*/ 1418 w 1562"/>
                  <a:gd name="T59" fmla="*/ 116 h 1244"/>
                  <a:gd name="T60" fmla="*/ 1415 w 1562"/>
                  <a:gd name="T61" fmla="*/ 166 h 1244"/>
                  <a:gd name="T62" fmla="*/ 1380 w 1562"/>
                  <a:gd name="T63" fmla="*/ 204 h 1244"/>
                  <a:gd name="T64" fmla="*/ 1387 w 1562"/>
                  <a:gd name="T65" fmla="*/ 256 h 1244"/>
                  <a:gd name="T66" fmla="*/ 1209 w 1562"/>
                  <a:gd name="T67" fmla="*/ 338 h 1244"/>
                  <a:gd name="T68" fmla="*/ 1173 w 1562"/>
                  <a:gd name="T69" fmla="*/ 349 h 1244"/>
                  <a:gd name="T70" fmla="*/ 1173 w 1562"/>
                  <a:gd name="T71" fmla="*/ 400 h 1244"/>
                  <a:gd name="T72" fmla="*/ 1109 w 1562"/>
                  <a:gd name="T73" fmla="*/ 444 h 1244"/>
                  <a:gd name="T74" fmla="*/ 1084 w 1562"/>
                  <a:gd name="T75" fmla="*/ 1244 h 1244"/>
                  <a:gd name="T76" fmla="*/ 1060 w 1562"/>
                  <a:gd name="T77" fmla="*/ 1220 h 1244"/>
                  <a:gd name="T78" fmla="*/ 990 w 1562"/>
                  <a:gd name="T79" fmla="*/ 1202 h 1244"/>
                  <a:gd name="T80" fmla="*/ 784 w 1562"/>
                  <a:gd name="T81" fmla="*/ 1112 h 1244"/>
                  <a:gd name="T82" fmla="*/ 691 w 1562"/>
                  <a:gd name="T83" fmla="*/ 1217 h 1244"/>
                  <a:gd name="T84" fmla="*/ 185 w 1562"/>
                  <a:gd name="T85" fmla="*/ 1227 h 1244"/>
                  <a:gd name="T86" fmla="*/ 202 w 1562"/>
                  <a:gd name="T87" fmla="*/ 1153 h 1244"/>
                  <a:gd name="T88" fmla="*/ 214 w 1562"/>
                  <a:gd name="T89" fmla="*/ 1006 h 1244"/>
                  <a:gd name="T90" fmla="*/ 180 w 1562"/>
                  <a:gd name="T91" fmla="*/ 947 h 1244"/>
                  <a:gd name="T92" fmla="*/ 70 w 1562"/>
                  <a:gd name="T93" fmla="*/ 862 h 1244"/>
                  <a:gd name="T94" fmla="*/ 16 w 1562"/>
                  <a:gd name="T95" fmla="*/ 787 h 1244"/>
                  <a:gd name="T96" fmla="*/ 0 w 1562"/>
                  <a:gd name="T97" fmla="*/ 596 h 1244"/>
                  <a:gd name="T98" fmla="*/ 152 w 1562"/>
                  <a:gd name="T99" fmla="*/ 256 h 1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562" h="1244">
                    <a:moveTo>
                      <a:pt x="152" y="256"/>
                    </a:moveTo>
                    <a:lnTo>
                      <a:pt x="286" y="273"/>
                    </a:lnTo>
                    <a:lnTo>
                      <a:pt x="485" y="240"/>
                    </a:lnTo>
                    <a:lnTo>
                      <a:pt x="521" y="282"/>
                    </a:lnTo>
                    <a:lnTo>
                      <a:pt x="900" y="405"/>
                    </a:lnTo>
                    <a:lnTo>
                      <a:pt x="918" y="340"/>
                    </a:lnTo>
                    <a:lnTo>
                      <a:pt x="903" y="300"/>
                    </a:lnTo>
                    <a:lnTo>
                      <a:pt x="905" y="283"/>
                    </a:lnTo>
                    <a:lnTo>
                      <a:pt x="908" y="271"/>
                    </a:lnTo>
                    <a:lnTo>
                      <a:pt x="911" y="260"/>
                    </a:lnTo>
                    <a:lnTo>
                      <a:pt x="913" y="243"/>
                    </a:lnTo>
                    <a:lnTo>
                      <a:pt x="995" y="245"/>
                    </a:lnTo>
                    <a:lnTo>
                      <a:pt x="1089" y="191"/>
                    </a:lnTo>
                    <a:lnTo>
                      <a:pt x="1134" y="204"/>
                    </a:lnTo>
                    <a:lnTo>
                      <a:pt x="1256" y="106"/>
                    </a:lnTo>
                    <a:lnTo>
                      <a:pt x="1495" y="21"/>
                    </a:lnTo>
                    <a:lnTo>
                      <a:pt x="1539" y="0"/>
                    </a:lnTo>
                    <a:lnTo>
                      <a:pt x="1562" y="57"/>
                    </a:lnTo>
                    <a:lnTo>
                      <a:pt x="1556" y="58"/>
                    </a:lnTo>
                    <a:lnTo>
                      <a:pt x="1549" y="59"/>
                    </a:lnTo>
                    <a:lnTo>
                      <a:pt x="1541" y="62"/>
                    </a:lnTo>
                    <a:lnTo>
                      <a:pt x="1532" y="66"/>
                    </a:lnTo>
                    <a:lnTo>
                      <a:pt x="1512" y="76"/>
                    </a:lnTo>
                    <a:lnTo>
                      <a:pt x="1490" y="86"/>
                    </a:lnTo>
                    <a:lnTo>
                      <a:pt x="1469" y="97"/>
                    </a:lnTo>
                    <a:lnTo>
                      <a:pt x="1449" y="106"/>
                    </a:lnTo>
                    <a:lnTo>
                      <a:pt x="1440" y="110"/>
                    </a:lnTo>
                    <a:lnTo>
                      <a:pt x="1432" y="113"/>
                    </a:lnTo>
                    <a:lnTo>
                      <a:pt x="1424" y="115"/>
                    </a:lnTo>
                    <a:lnTo>
                      <a:pt x="1418" y="116"/>
                    </a:lnTo>
                    <a:lnTo>
                      <a:pt x="1415" y="166"/>
                    </a:lnTo>
                    <a:lnTo>
                      <a:pt x="1380" y="204"/>
                    </a:lnTo>
                    <a:lnTo>
                      <a:pt x="1387" y="256"/>
                    </a:lnTo>
                    <a:lnTo>
                      <a:pt x="1209" y="338"/>
                    </a:lnTo>
                    <a:lnTo>
                      <a:pt x="1173" y="349"/>
                    </a:lnTo>
                    <a:lnTo>
                      <a:pt x="1173" y="400"/>
                    </a:lnTo>
                    <a:lnTo>
                      <a:pt x="1109" y="444"/>
                    </a:lnTo>
                    <a:lnTo>
                      <a:pt x="1084" y="1244"/>
                    </a:lnTo>
                    <a:lnTo>
                      <a:pt x="1060" y="1220"/>
                    </a:lnTo>
                    <a:lnTo>
                      <a:pt x="990" y="1202"/>
                    </a:lnTo>
                    <a:lnTo>
                      <a:pt x="784" y="1112"/>
                    </a:lnTo>
                    <a:lnTo>
                      <a:pt x="691" y="1217"/>
                    </a:lnTo>
                    <a:lnTo>
                      <a:pt x="185" y="1227"/>
                    </a:lnTo>
                    <a:lnTo>
                      <a:pt x="202" y="1153"/>
                    </a:lnTo>
                    <a:lnTo>
                      <a:pt x="214" y="1006"/>
                    </a:lnTo>
                    <a:lnTo>
                      <a:pt x="180" y="947"/>
                    </a:lnTo>
                    <a:lnTo>
                      <a:pt x="70" y="862"/>
                    </a:lnTo>
                    <a:lnTo>
                      <a:pt x="16" y="787"/>
                    </a:lnTo>
                    <a:lnTo>
                      <a:pt x="0" y="596"/>
                    </a:lnTo>
                    <a:lnTo>
                      <a:pt x="152" y="256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501" name="Freeform 149"/>
              <p:cNvSpPr>
                <a:spLocks noChangeAspect="1"/>
              </p:cNvSpPr>
              <p:nvPr/>
            </p:nvSpPr>
            <p:spPr bwMode="auto">
              <a:xfrm>
                <a:off x="10088" y="4664"/>
                <a:ext cx="196" cy="223"/>
              </a:xfrm>
              <a:custGeom>
                <a:avLst/>
                <a:gdLst>
                  <a:gd name="T0" fmla="*/ 14 w 587"/>
                  <a:gd name="T1" fmla="*/ 105 h 669"/>
                  <a:gd name="T2" fmla="*/ 11 w 587"/>
                  <a:gd name="T3" fmla="*/ 75 h 669"/>
                  <a:gd name="T4" fmla="*/ 132 w 587"/>
                  <a:gd name="T5" fmla="*/ 0 h 669"/>
                  <a:gd name="T6" fmla="*/ 256 w 587"/>
                  <a:gd name="T7" fmla="*/ 65 h 669"/>
                  <a:gd name="T8" fmla="*/ 254 w 587"/>
                  <a:gd name="T9" fmla="*/ 69 h 669"/>
                  <a:gd name="T10" fmla="*/ 332 w 587"/>
                  <a:gd name="T11" fmla="*/ 79 h 669"/>
                  <a:gd name="T12" fmla="*/ 395 w 587"/>
                  <a:gd name="T13" fmla="*/ 52 h 669"/>
                  <a:gd name="T14" fmla="*/ 465 w 587"/>
                  <a:gd name="T15" fmla="*/ 106 h 669"/>
                  <a:gd name="T16" fmla="*/ 581 w 587"/>
                  <a:gd name="T17" fmla="*/ 145 h 669"/>
                  <a:gd name="T18" fmla="*/ 587 w 587"/>
                  <a:gd name="T19" fmla="*/ 246 h 669"/>
                  <a:gd name="T20" fmla="*/ 559 w 587"/>
                  <a:gd name="T21" fmla="*/ 248 h 669"/>
                  <a:gd name="T22" fmla="*/ 529 w 587"/>
                  <a:gd name="T23" fmla="*/ 261 h 669"/>
                  <a:gd name="T24" fmla="*/ 519 w 587"/>
                  <a:gd name="T25" fmla="*/ 415 h 669"/>
                  <a:gd name="T26" fmla="*/ 531 w 587"/>
                  <a:gd name="T27" fmla="*/ 634 h 669"/>
                  <a:gd name="T28" fmla="*/ 523 w 587"/>
                  <a:gd name="T29" fmla="*/ 669 h 669"/>
                  <a:gd name="T30" fmla="*/ 216 w 587"/>
                  <a:gd name="T31" fmla="*/ 544 h 669"/>
                  <a:gd name="T32" fmla="*/ 52 w 587"/>
                  <a:gd name="T33" fmla="*/ 276 h 669"/>
                  <a:gd name="T34" fmla="*/ 0 w 587"/>
                  <a:gd name="T35" fmla="*/ 110 h 669"/>
                  <a:gd name="T36" fmla="*/ 14 w 587"/>
                  <a:gd name="T37" fmla="*/ 105 h 6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7" h="669">
                    <a:moveTo>
                      <a:pt x="14" y="105"/>
                    </a:moveTo>
                    <a:lnTo>
                      <a:pt x="11" y="75"/>
                    </a:lnTo>
                    <a:lnTo>
                      <a:pt x="132" y="0"/>
                    </a:lnTo>
                    <a:lnTo>
                      <a:pt x="256" y="65"/>
                    </a:lnTo>
                    <a:lnTo>
                      <a:pt x="254" y="69"/>
                    </a:lnTo>
                    <a:lnTo>
                      <a:pt x="332" y="79"/>
                    </a:lnTo>
                    <a:lnTo>
                      <a:pt x="395" y="52"/>
                    </a:lnTo>
                    <a:lnTo>
                      <a:pt x="465" y="106"/>
                    </a:lnTo>
                    <a:lnTo>
                      <a:pt x="581" y="145"/>
                    </a:lnTo>
                    <a:lnTo>
                      <a:pt x="587" y="246"/>
                    </a:lnTo>
                    <a:lnTo>
                      <a:pt x="559" y="248"/>
                    </a:lnTo>
                    <a:lnTo>
                      <a:pt x="529" y="261"/>
                    </a:lnTo>
                    <a:lnTo>
                      <a:pt x="519" y="415"/>
                    </a:lnTo>
                    <a:lnTo>
                      <a:pt x="531" y="634"/>
                    </a:lnTo>
                    <a:lnTo>
                      <a:pt x="523" y="669"/>
                    </a:lnTo>
                    <a:lnTo>
                      <a:pt x="216" y="544"/>
                    </a:lnTo>
                    <a:lnTo>
                      <a:pt x="52" y="276"/>
                    </a:lnTo>
                    <a:lnTo>
                      <a:pt x="0" y="110"/>
                    </a:lnTo>
                    <a:lnTo>
                      <a:pt x="14" y="105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502" name="Freeform 150"/>
              <p:cNvSpPr>
                <a:spLocks noChangeAspect="1"/>
              </p:cNvSpPr>
              <p:nvPr/>
            </p:nvSpPr>
            <p:spPr bwMode="auto">
              <a:xfrm>
                <a:off x="9929" y="4699"/>
                <a:ext cx="336" cy="329"/>
              </a:xfrm>
              <a:custGeom>
                <a:avLst/>
                <a:gdLst>
                  <a:gd name="T0" fmla="*/ 49 w 1009"/>
                  <a:gd name="T1" fmla="*/ 939 h 987"/>
                  <a:gd name="T2" fmla="*/ 144 w 1009"/>
                  <a:gd name="T3" fmla="*/ 931 h 987"/>
                  <a:gd name="T4" fmla="*/ 231 w 1009"/>
                  <a:gd name="T5" fmla="*/ 961 h 987"/>
                  <a:gd name="T6" fmla="*/ 437 w 1009"/>
                  <a:gd name="T7" fmla="*/ 949 h 987"/>
                  <a:gd name="T8" fmla="*/ 506 w 1009"/>
                  <a:gd name="T9" fmla="*/ 918 h 987"/>
                  <a:gd name="T10" fmla="*/ 682 w 1009"/>
                  <a:gd name="T11" fmla="*/ 900 h 987"/>
                  <a:gd name="T12" fmla="*/ 811 w 1009"/>
                  <a:gd name="T13" fmla="*/ 915 h 987"/>
                  <a:gd name="T14" fmla="*/ 1009 w 1009"/>
                  <a:gd name="T15" fmla="*/ 987 h 987"/>
                  <a:gd name="T16" fmla="*/ 999 w 1009"/>
                  <a:gd name="T17" fmla="*/ 563 h 987"/>
                  <a:gd name="T18" fmla="*/ 693 w 1009"/>
                  <a:gd name="T19" fmla="*/ 438 h 987"/>
                  <a:gd name="T20" fmla="*/ 529 w 1009"/>
                  <a:gd name="T21" fmla="*/ 170 h 987"/>
                  <a:gd name="T22" fmla="*/ 478 w 1009"/>
                  <a:gd name="T23" fmla="*/ 4 h 987"/>
                  <a:gd name="T24" fmla="*/ 463 w 1009"/>
                  <a:gd name="T25" fmla="*/ 8 h 987"/>
                  <a:gd name="T26" fmla="*/ 437 w 1009"/>
                  <a:gd name="T27" fmla="*/ 83 h 987"/>
                  <a:gd name="T28" fmla="*/ 416 w 1009"/>
                  <a:gd name="T29" fmla="*/ 92 h 987"/>
                  <a:gd name="T30" fmla="*/ 389 w 1009"/>
                  <a:gd name="T31" fmla="*/ 67 h 987"/>
                  <a:gd name="T32" fmla="*/ 385 w 1009"/>
                  <a:gd name="T33" fmla="*/ 0 h 987"/>
                  <a:gd name="T34" fmla="*/ 333 w 1009"/>
                  <a:gd name="T35" fmla="*/ 20 h 987"/>
                  <a:gd name="T36" fmla="*/ 134 w 1009"/>
                  <a:gd name="T37" fmla="*/ 65 h 987"/>
                  <a:gd name="T38" fmla="*/ 101 w 1009"/>
                  <a:gd name="T39" fmla="*/ 115 h 987"/>
                  <a:gd name="T40" fmla="*/ 67 w 1009"/>
                  <a:gd name="T41" fmla="*/ 79 h 987"/>
                  <a:gd name="T42" fmla="*/ 39 w 1009"/>
                  <a:gd name="T43" fmla="*/ 67 h 987"/>
                  <a:gd name="T44" fmla="*/ 33 w 1009"/>
                  <a:gd name="T45" fmla="*/ 100 h 987"/>
                  <a:gd name="T46" fmla="*/ 52 w 1009"/>
                  <a:gd name="T47" fmla="*/ 172 h 987"/>
                  <a:gd name="T48" fmla="*/ 0 w 1009"/>
                  <a:gd name="T49" fmla="*/ 209 h 987"/>
                  <a:gd name="T50" fmla="*/ 24 w 1009"/>
                  <a:gd name="T51" fmla="*/ 218 h 987"/>
                  <a:gd name="T52" fmla="*/ 18 w 1009"/>
                  <a:gd name="T53" fmla="*/ 244 h 987"/>
                  <a:gd name="T54" fmla="*/ 43 w 1009"/>
                  <a:gd name="T55" fmla="*/ 311 h 987"/>
                  <a:gd name="T56" fmla="*/ 48 w 1009"/>
                  <a:gd name="T57" fmla="*/ 824 h 987"/>
                  <a:gd name="T58" fmla="*/ 49 w 1009"/>
                  <a:gd name="T59" fmla="*/ 939 h 9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009" h="987">
                    <a:moveTo>
                      <a:pt x="49" y="939"/>
                    </a:moveTo>
                    <a:lnTo>
                      <a:pt x="144" y="931"/>
                    </a:lnTo>
                    <a:lnTo>
                      <a:pt x="231" y="961"/>
                    </a:lnTo>
                    <a:lnTo>
                      <a:pt x="437" y="949"/>
                    </a:lnTo>
                    <a:lnTo>
                      <a:pt x="506" y="918"/>
                    </a:lnTo>
                    <a:lnTo>
                      <a:pt x="682" y="900"/>
                    </a:lnTo>
                    <a:lnTo>
                      <a:pt x="811" y="915"/>
                    </a:lnTo>
                    <a:lnTo>
                      <a:pt x="1009" y="987"/>
                    </a:lnTo>
                    <a:lnTo>
                      <a:pt x="999" y="563"/>
                    </a:lnTo>
                    <a:lnTo>
                      <a:pt x="693" y="438"/>
                    </a:lnTo>
                    <a:lnTo>
                      <a:pt x="529" y="170"/>
                    </a:lnTo>
                    <a:lnTo>
                      <a:pt x="478" y="4"/>
                    </a:lnTo>
                    <a:lnTo>
                      <a:pt x="463" y="8"/>
                    </a:lnTo>
                    <a:lnTo>
                      <a:pt x="437" y="83"/>
                    </a:lnTo>
                    <a:lnTo>
                      <a:pt x="416" y="92"/>
                    </a:lnTo>
                    <a:lnTo>
                      <a:pt x="389" y="67"/>
                    </a:lnTo>
                    <a:lnTo>
                      <a:pt x="385" y="0"/>
                    </a:lnTo>
                    <a:lnTo>
                      <a:pt x="333" y="20"/>
                    </a:lnTo>
                    <a:lnTo>
                      <a:pt x="134" y="65"/>
                    </a:lnTo>
                    <a:lnTo>
                      <a:pt x="101" y="115"/>
                    </a:lnTo>
                    <a:lnTo>
                      <a:pt x="67" y="79"/>
                    </a:lnTo>
                    <a:lnTo>
                      <a:pt x="39" y="67"/>
                    </a:lnTo>
                    <a:lnTo>
                      <a:pt x="33" y="100"/>
                    </a:lnTo>
                    <a:lnTo>
                      <a:pt x="52" y="172"/>
                    </a:lnTo>
                    <a:lnTo>
                      <a:pt x="0" y="209"/>
                    </a:lnTo>
                    <a:lnTo>
                      <a:pt x="24" y="218"/>
                    </a:lnTo>
                    <a:lnTo>
                      <a:pt x="18" y="244"/>
                    </a:lnTo>
                    <a:lnTo>
                      <a:pt x="43" y="311"/>
                    </a:lnTo>
                    <a:lnTo>
                      <a:pt x="48" y="824"/>
                    </a:lnTo>
                    <a:lnTo>
                      <a:pt x="49" y="939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503" name="Freeform 151"/>
              <p:cNvSpPr>
                <a:spLocks noChangeAspect="1"/>
              </p:cNvSpPr>
              <p:nvPr/>
            </p:nvSpPr>
            <p:spPr bwMode="auto">
              <a:xfrm>
                <a:off x="9691" y="4416"/>
                <a:ext cx="571" cy="329"/>
              </a:xfrm>
              <a:custGeom>
                <a:avLst/>
                <a:gdLst>
                  <a:gd name="T0" fmla="*/ 185 w 1713"/>
                  <a:gd name="T1" fmla="*/ 270 h 988"/>
                  <a:gd name="T2" fmla="*/ 187 w 1713"/>
                  <a:gd name="T3" fmla="*/ 211 h 988"/>
                  <a:gd name="T4" fmla="*/ 309 w 1713"/>
                  <a:gd name="T5" fmla="*/ 141 h 988"/>
                  <a:gd name="T6" fmla="*/ 701 w 1713"/>
                  <a:gd name="T7" fmla="*/ 0 h 988"/>
                  <a:gd name="T8" fmla="*/ 819 w 1713"/>
                  <a:gd name="T9" fmla="*/ 201 h 988"/>
                  <a:gd name="T10" fmla="*/ 1252 w 1713"/>
                  <a:gd name="T11" fmla="*/ 131 h 988"/>
                  <a:gd name="T12" fmla="*/ 1317 w 1713"/>
                  <a:gd name="T13" fmla="*/ 67 h 988"/>
                  <a:gd name="T14" fmla="*/ 1427 w 1713"/>
                  <a:gd name="T15" fmla="*/ 206 h 988"/>
                  <a:gd name="T16" fmla="*/ 1585 w 1713"/>
                  <a:gd name="T17" fmla="*/ 217 h 988"/>
                  <a:gd name="T18" fmla="*/ 1566 w 1713"/>
                  <a:gd name="T19" fmla="*/ 292 h 988"/>
                  <a:gd name="T20" fmla="*/ 1502 w 1713"/>
                  <a:gd name="T21" fmla="*/ 461 h 988"/>
                  <a:gd name="T22" fmla="*/ 1543 w 1713"/>
                  <a:gd name="T23" fmla="*/ 417 h 988"/>
                  <a:gd name="T24" fmla="*/ 1621 w 1713"/>
                  <a:gd name="T25" fmla="*/ 446 h 988"/>
                  <a:gd name="T26" fmla="*/ 1705 w 1713"/>
                  <a:gd name="T27" fmla="*/ 421 h 988"/>
                  <a:gd name="T28" fmla="*/ 1698 w 1713"/>
                  <a:gd name="T29" fmla="*/ 498 h 988"/>
                  <a:gd name="T30" fmla="*/ 1603 w 1713"/>
                  <a:gd name="T31" fmla="*/ 551 h 988"/>
                  <a:gd name="T32" fmla="*/ 1419 w 1713"/>
                  <a:gd name="T33" fmla="*/ 645 h 988"/>
                  <a:gd name="T34" fmla="*/ 1342 w 1713"/>
                  <a:gd name="T35" fmla="*/ 603 h 988"/>
                  <a:gd name="T36" fmla="*/ 1283 w 1713"/>
                  <a:gd name="T37" fmla="*/ 647 h 988"/>
                  <a:gd name="T38" fmla="*/ 1136 w 1713"/>
                  <a:gd name="T39" fmla="*/ 742 h 988"/>
                  <a:gd name="T40" fmla="*/ 1074 w 1713"/>
                  <a:gd name="T41" fmla="*/ 809 h 988"/>
                  <a:gd name="T42" fmla="*/ 1206 w 1713"/>
                  <a:gd name="T43" fmla="*/ 849 h 988"/>
                  <a:gd name="T44" fmla="*/ 1151 w 1713"/>
                  <a:gd name="T45" fmla="*/ 931 h 988"/>
                  <a:gd name="T46" fmla="*/ 1103 w 1713"/>
                  <a:gd name="T47" fmla="*/ 913 h 988"/>
                  <a:gd name="T48" fmla="*/ 1051 w 1713"/>
                  <a:gd name="T49" fmla="*/ 869 h 988"/>
                  <a:gd name="T50" fmla="*/ 845 w 1713"/>
                  <a:gd name="T51" fmla="*/ 916 h 988"/>
                  <a:gd name="T52" fmla="*/ 778 w 1713"/>
                  <a:gd name="T53" fmla="*/ 923 h 988"/>
                  <a:gd name="T54" fmla="*/ 749 w 1713"/>
                  <a:gd name="T55" fmla="*/ 946 h 988"/>
                  <a:gd name="T56" fmla="*/ 577 w 1713"/>
                  <a:gd name="T57" fmla="*/ 988 h 988"/>
                  <a:gd name="T58" fmla="*/ 487 w 1713"/>
                  <a:gd name="T59" fmla="*/ 760 h 988"/>
                  <a:gd name="T60" fmla="*/ 154 w 1713"/>
                  <a:gd name="T61" fmla="*/ 764 h 988"/>
                  <a:gd name="T62" fmla="*/ 139 w 1713"/>
                  <a:gd name="T63" fmla="*/ 709 h 988"/>
                  <a:gd name="T64" fmla="*/ 195 w 1713"/>
                  <a:gd name="T65" fmla="*/ 506 h 988"/>
                  <a:gd name="T66" fmla="*/ 134 w 1713"/>
                  <a:gd name="T67" fmla="*/ 276 h 9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713" h="988">
                    <a:moveTo>
                      <a:pt x="134" y="276"/>
                    </a:moveTo>
                    <a:lnTo>
                      <a:pt x="185" y="270"/>
                    </a:lnTo>
                    <a:lnTo>
                      <a:pt x="197" y="232"/>
                    </a:lnTo>
                    <a:lnTo>
                      <a:pt x="187" y="211"/>
                    </a:lnTo>
                    <a:lnTo>
                      <a:pt x="249" y="173"/>
                    </a:lnTo>
                    <a:lnTo>
                      <a:pt x="309" y="141"/>
                    </a:lnTo>
                    <a:lnTo>
                      <a:pt x="502" y="129"/>
                    </a:lnTo>
                    <a:lnTo>
                      <a:pt x="701" y="0"/>
                    </a:lnTo>
                    <a:lnTo>
                      <a:pt x="773" y="83"/>
                    </a:lnTo>
                    <a:lnTo>
                      <a:pt x="819" y="201"/>
                    </a:lnTo>
                    <a:lnTo>
                      <a:pt x="1100" y="126"/>
                    </a:lnTo>
                    <a:lnTo>
                      <a:pt x="1252" y="131"/>
                    </a:lnTo>
                    <a:lnTo>
                      <a:pt x="1278" y="88"/>
                    </a:lnTo>
                    <a:lnTo>
                      <a:pt x="1317" y="67"/>
                    </a:lnTo>
                    <a:lnTo>
                      <a:pt x="1379" y="78"/>
                    </a:lnTo>
                    <a:lnTo>
                      <a:pt x="1427" y="206"/>
                    </a:lnTo>
                    <a:lnTo>
                      <a:pt x="1536" y="191"/>
                    </a:lnTo>
                    <a:lnTo>
                      <a:pt x="1585" y="217"/>
                    </a:lnTo>
                    <a:lnTo>
                      <a:pt x="1595" y="253"/>
                    </a:lnTo>
                    <a:lnTo>
                      <a:pt x="1566" y="292"/>
                    </a:lnTo>
                    <a:lnTo>
                      <a:pt x="1497" y="310"/>
                    </a:lnTo>
                    <a:lnTo>
                      <a:pt x="1502" y="461"/>
                    </a:lnTo>
                    <a:lnTo>
                      <a:pt x="1526" y="461"/>
                    </a:lnTo>
                    <a:lnTo>
                      <a:pt x="1543" y="417"/>
                    </a:lnTo>
                    <a:lnTo>
                      <a:pt x="1610" y="421"/>
                    </a:lnTo>
                    <a:lnTo>
                      <a:pt x="1621" y="446"/>
                    </a:lnTo>
                    <a:lnTo>
                      <a:pt x="1670" y="417"/>
                    </a:lnTo>
                    <a:lnTo>
                      <a:pt x="1705" y="421"/>
                    </a:lnTo>
                    <a:lnTo>
                      <a:pt x="1713" y="456"/>
                    </a:lnTo>
                    <a:lnTo>
                      <a:pt x="1698" y="498"/>
                    </a:lnTo>
                    <a:lnTo>
                      <a:pt x="1657" y="539"/>
                    </a:lnTo>
                    <a:lnTo>
                      <a:pt x="1603" y="551"/>
                    </a:lnTo>
                    <a:lnTo>
                      <a:pt x="1448" y="647"/>
                    </a:lnTo>
                    <a:lnTo>
                      <a:pt x="1419" y="645"/>
                    </a:lnTo>
                    <a:lnTo>
                      <a:pt x="1404" y="613"/>
                    </a:lnTo>
                    <a:lnTo>
                      <a:pt x="1342" y="603"/>
                    </a:lnTo>
                    <a:lnTo>
                      <a:pt x="1319" y="637"/>
                    </a:lnTo>
                    <a:lnTo>
                      <a:pt x="1283" y="647"/>
                    </a:lnTo>
                    <a:lnTo>
                      <a:pt x="1208" y="725"/>
                    </a:lnTo>
                    <a:lnTo>
                      <a:pt x="1136" y="742"/>
                    </a:lnTo>
                    <a:lnTo>
                      <a:pt x="1061" y="784"/>
                    </a:lnTo>
                    <a:lnTo>
                      <a:pt x="1074" y="809"/>
                    </a:lnTo>
                    <a:lnTo>
                      <a:pt x="1206" y="820"/>
                    </a:lnTo>
                    <a:lnTo>
                      <a:pt x="1206" y="849"/>
                    </a:lnTo>
                    <a:lnTo>
                      <a:pt x="1175" y="854"/>
                    </a:lnTo>
                    <a:lnTo>
                      <a:pt x="1151" y="931"/>
                    </a:lnTo>
                    <a:lnTo>
                      <a:pt x="1128" y="938"/>
                    </a:lnTo>
                    <a:lnTo>
                      <a:pt x="1103" y="913"/>
                    </a:lnTo>
                    <a:lnTo>
                      <a:pt x="1098" y="846"/>
                    </a:lnTo>
                    <a:lnTo>
                      <a:pt x="1051" y="869"/>
                    </a:lnTo>
                    <a:lnTo>
                      <a:pt x="894" y="905"/>
                    </a:lnTo>
                    <a:lnTo>
                      <a:pt x="845" y="916"/>
                    </a:lnTo>
                    <a:lnTo>
                      <a:pt x="816" y="961"/>
                    </a:lnTo>
                    <a:lnTo>
                      <a:pt x="778" y="923"/>
                    </a:lnTo>
                    <a:lnTo>
                      <a:pt x="752" y="916"/>
                    </a:lnTo>
                    <a:lnTo>
                      <a:pt x="749" y="946"/>
                    </a:lnTo>
                    <a:lnTo>
                      <a:pt x="659" y="988"/>
                    </a:lnTo>
                    <a:lnTo>
                      <a:pt x="577" y="988"/>
                    </a:lnTo>
                    <a:lnTo>
                      <a:pt x="564" y="789"/>
                    </a:lnTo>
                    <a:lnTo>
                      <a:pt x="487" y="760"/>
                    </a:lnTo>
                    <a:lnTo>
                      <a:pt x="417" y="779"/>
                    </a:lnTo>
                    <a:lnTo>
                      <a:pt x="154" y="764"/>
                    </a:lnTo>
                    <a:lnTo>
                      <a:pt x="112" y="714"/>
                    </a:lnTo>
                    <a:lnTo>
                      <a:pt x="139" y="709"/>
                    </a:lnTo>
                    <a:lnTo>
                      <a:pt x="182" y="598"/>
                    </a:lnTo>
                    <a:lnTo>
                      <a:pt x="195" y="506"/>
                    </a:lnTo>
                    <a:lnTo>
                      <a:pt x="0" y="392"/>
                    </a:lnTo>
                    <a:lnTo>
                      <a:pt x="134" y="276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504" name="Freeform 152"/>
              <p:cNvSpPr>
                <a:spLocks noChangeAspect="1"/>
              </p:cNvSpPr>
              <p:nvPr/>
            </p:nvSpPr>
            <p:spPr bwMode="auto">
              <a:xfrm>
                <a:off x="10514" y="5151"/>
                <a:ext cx="324" cy="280"/>
              </a:xfrm>
              <a:custGeom>
                <a:avLst/>
                <a:gdLst>
                  <a:gd name="T0" fmla="*/ 27 w 971"/>
                  <a:gd name="T1" fmla="*/ 548 h 838"/>
                  <a:gd name="T2" fmla="*/ 81 w 971"/>
                  <a:gd name="T3" fmla="*/ 569 h 838"/>
                  <a:gd name="T4" fmla="*/ 108 w 971"/>
                  <a:gd name="T5" fmla="*/ 611 h 838"/>
                  <a:gd name="T6" fmla="*/ 144 w 971"/>
                  <a:gd name="T7" fmla="*/ 627 h 838"/>
                  <a:gd name="T8" fmla="*/ 169 w 971"/>
                  <a:gd name="T9" fmla="*/ 634 h 838"/>
                  <a:gd name="T10" fmla="*/ 204 w 971"/>
                  <a:gd name="T11" fmla="*/ 658 h 838"/>
                  <a:gd name="T12" fmla="*/ 307 w 971"/>
                  <a:gd name="T13" fmla="*/ 650 h 838"/>
                  <a:gd name="T14" fmla="*/ 389 w 971"/>
                  <a:gd name="T15" fmla="*/ 733 h 838"/>
                  <a:gd name="T16" fmla="*/ 379 w 971"/>
                  <a:gd name="T17" fmla="*/ 794 h 838"/>
                  <a:gd name="T18" fmla="*/ 405 w 971"/>
                  <a:gd name="T19" fmla="*/ 804 h 838"/>
                  <a:gd name="T20" fmla="*/ 438 w 971"/>
                  <a:gd name="T21" fmla="*/ 771 h 838"/>
                  <a:gd name="T22" fmla="*/ 509 w 971"/>
                  <a:gd name="T23" fmla="*/ 749 h 838"/>
                  <a:gd name="T24" fmla="*/ 572 w 971"/>
                  <a:gd name="T25" fmla="*/ 747 h 838"/>
                  <a:gd name="T26" fmla="*/ 616 w 971"/>
                  <a:gd name="T27" fmla="*/ 810 h 838"/>
                  <a:gd name="T28" fmla="*/ 751 w 971"/>
                  <a:gd name="T29" fmla="*/ 838 h 838"/>
                  <a:gd name="T30" fmla="*/ 971 w 971"/>
                  <a:gd name="T31" fmla="*/ 533 h 838"/>
                  <a:gd name="T32" fmla="*/ 660 w 971"/>
                  <a:gd name="T33" fmla="*/ 347 h 838"/>
                  <a:gd name="T34" fmla="*/ 634 w 971"/>
                  <a:gd name="T35" fmla="*/ 319 h 838"/>
                  <a:gd name="T36" fmla="*/ 575 w 971"/>
                  <a:gd name="T37" fmla="*/ 132 h 838"/>
                  <a:gd name="T38" fmla="*/ 381 w 971"/>
                  <a:gd name="T39" fmla="*/ 82 h 838"/>
                  <a:gd name="T40" fmla="*/ 4 w 971"/>
                  <a:gd name="T41" fmla="*/ 0 h 838"/>
                  <a:gd name="T42" fmla="*/ 0 w 971"/>
                  <a:gd name="T43" fmla="*/ 532 h 838"/>
                  <a:gd name="T44" fmla="*/ 27 w 971"/>
                  <a:gd name="T45" fmla="*/ 548 h 8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71" h="838">
                    <a:moveTo>
                      <a:pt x="27" y="548"/>
                    </a:moveTo>
                    <a:lnTo>
                      <a:pt x="81" y="569"/>
                    </a:lnTo>
                    <a:lnTo>
                      <a:pt x="108" y="611"/>
                    </a:lnTo>
                    <a:lnTo>
                      <a:pt x="144" y="627"/>
                    </a:lnTo>
                    <a:lnTo>
                      <a:pt x="169" y="634"/>
                    </a:lnTo>
                    <a:lnTo>
                      <a:pt x="204" y="658"/>
                    </a:lnTo>
                    <a:lnTo>
                      <a:pt x="307" y="650"/>
                    </a:lnTo>
                    <a:lnTo>
                      <a:pt x="389" y="733"/>
                    </a:lnTo>
                    <a:lnTo>
                      <a:pt x="379" y="794"/>
                    </a:lnTo>
                    <a:lnTo>
                      <a:pt x="405" y="804"/>
                    </a:lnTo>
                    <a:lnTo>
                      <a:pt x="438" y="771"/>
                    </a:lnTo>
                    <a:lnTo>
                      <a:pt x="509" y="749"/>
                    </a:lnTo>
                    <a:lnTo>
                      <a:pt x="572" y="747"/>
                    </a:lnTo>
                    <a:lnTo>
                      <a:pt x="616" y="810"/>
                    </a:lnTo>
                    <a:lnTo>
                      <a:pt x="751" y="838"/>
                    </a:lnTo>
                    <a:lnTo>
                      <a:pt x="971" y="533"/>
                    </a:lnTo>
                    <a:lnTo>
                      <a:pt x="660" y="347"/>
                    </a:lnTo>
                    <a:lnTo>
                      <a:pt x="634" y="319"/>
                    </a:lnTo>
                    <a:lnTo>
                      <a:pt x="575" y="132"/>
                    </a:lnTo>
                    <a:lnTo>
                      <a:pt x="381" y="82"/>
                    </a:lnTo>
                    <a:lnTo>
                      <a:pt x="4" y="0"/>
                    </a:lnTo>
                    <a:lnTo>
                      <a:pt x="0" y="532"/>
                    </a:lnTo>
                    <a:lnTo>
                      <a:pt x="27" y="548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505" name="Freeform 153"/>
              <p:cNvSpPr>
                <a:spLocks noChangeAspect="1"/>
              </p:cNvSpPr>
              <p:nvPr/>
            </p:nvSpPr>
            <p:spPr bwMode="auto">
              <a:xfrm>
                <a:off x="10429" y="4908"/>
                <a:ext cx="236" cy="421"/>
              </a:xfrm>
              <a:custGeom>
                <a:avLst/>
                <a:gdLst>
                  <a:gd name="T0" fmla="*/ 0 w 708"/>
                  <a:gd name="T1" fmla="*/ 703 h 1264"/>
                  <a:gd name="T2" fmla="*/ 82 w 708"/>
                  <a:gd name="T3" fmla="*/ 747 h 1264"/>
                  <a:gd name="T4" fmla="*/ 101 w 708"/>
                  <a:gd name="T5" fmla="*/ 840 h 1264"/>
                  <a:gd name="T6" fmla="*/ 96 w 708"/>
                  <a:gd name="T7" fmla="*/ 943 h 1264"/>
                  <a:gd name="T8" fmla="*/ 75 w 708"/>
                  <a:gd name="T9" fmla="*/ 1010 h 1264"/>
                  <a:gd name="T10" fmla="*/ 80 w 708"/>
                  <a:gd name="T11" fmla="*/ 1200 h 1264"/>
                  <a:gd name="T12" fmla="*/ 195 w 708"/>
                  <a:gd name="T13" fmla="*/ 1223 h 1264"/>
                  <a:gd name="T14" fmla="*/ 258 w 708"/>
                  <a:gd name="T15" fmla="*/ 1264 h 1264"/>
                  <a:gd name="T16" fmla="*/ 262 w 708"/>
                  <a:gd name="T17" fmla="*/ 734 h 1264"/>
                  <a:gd name="T18" fmla="*/ 639 w 708"/>
                  <a:gd name="T19" fmla="*/ 813 h 1264"/>
                  <a:gd name="T20" fmla="*/ 639 w 708"/>
                  <a:gd name="T21" fmla="*/ 493 h 1264"/>
                  <a:gd name="T22" fmla="*/ 708 w 708"/>
                  <a:gd name="T23" fmla="*/ 241 h 1264"/>
                  <a:gd name="T24" fmla="*/ 701 w 708"/>
                  <a:gd name="T25" fmla="*/ 0 h 1264"/>
                  <a:gd name="T26" fmla="*/ 323 w 708"/>
                  <a:gd name="T27" fmla="*/ 146 h 1264"/>
                  <a:gd name="T28" fmla="*/ 9 w 708"/>
                  <a:gd name="T29" fmla="*/ 356 h 1264"/>
                  <a:gd name="T30" fmla="*/ 0 w 708"/>
                  <a:gd name="T31" fmla="*/ 703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08" h="1264">
                    <a:moveTo>
                      <a:pt x="0" y="703"/>
                    </a:moveTo>
                    <a:lnTo>
                      <a:pt x="82" y="747"/>
                    </a:lnTo>
                    <a:lnTo>
                      <a:pt x="101" y="840"/>
                    </a:lnTo>
                    <a:lnTo>
                      <a:pt x="96" y="943"/>
                    </a:lnTo>
                    <a:lnTo>
                      <a:pt x="75" y="1010"/>
                    </a:lnTo>
                    <a:lnTo>
                      <a:pt x="80" y="1200"/>
                    </a:lnTo>
                    <a:lnTo>
                      <a:pt x="195" y="1223"/>
                    </a:lnTo>
                    <a:lnTo>
                      <a:pt x="258" y="1264"/>
                    </a:lnTo>
                    <a:lnTo>
                      <a:pt x="262" y="734"/>
                    </a:lnTo>
                    <a:lnTo>
                      <a:pt x="639" y="813"/>
                    </a:lnTo>
                    <a:lnTo>
                      <a:pt x="639" y="493"/>
                    </a:lnTo>
                    <a:lnTo>
                      <a:pt x="708" y="241"/>
                    </a:lnTo>
                    <a:lnTo>
                      <a:pt x="701" y="0"/>
                    </a:lnTo>
                    <a:lnTo>
                      <a:pt x="323" y="146"/>
                    </a:lnTo>
                    <a:lnTo>
                      <a:pt x="9" y="356"/>
                    </a:lnTo>
                    <a:lnTo>
                      <a:pt x="0" y="703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506" name="Freeform 154"/>
              <p:cNvSpPr>
                <a:spLocks noChangeAspect="1"/>
              </p:cNvSpPr>
              <p:nvPr/>
            </p:nvSpPr>
            <p:spPr bwMode="auto">
              <a:xfrm>
                <a:off x="10262" y="4666"/>
                <a:ext cx="290" cy="476"/>
              </a:xfrm>
              <a:custGeom>
                <a:avLst/>
                <a:gdLst>
                  <a:gd name="T0" fmla="*/ 478 w 871"/>
                  <a:gd name="T1" fmla="*/ 35 h 1427"/>
                  <a:gd name="T2" fmla="*/ 591 w 871"/>
                  <a:gd name="T3" fmla="*/ 178 h 1427"/>
                  <a:gd name="T4" fmla="*/ 821 w 871"/>
                  <a:gd name="T5" fmla="*/ 173 h 1427"/>
                  <a:gd name="T6" fmla="*/ 803 w 871"/>
                  <a:gd name="T7" fmla="*/ 242 h 1427"/>
                  <a:gd name="T8" fmla="*/ 871 w 871"/>
                  <a:gd name="T9" fmla="*/ 335 h 1427"/>
                  <a:gd name="T10" fmla="*/ 784 w 871"/>
                  <a:gd name="T11" fmla="*/ 521 h 1427"/>
                  <a:gd name="T12" fmla="*/ 779 w 871"/>
                  <a:gd name="T13" fmla="*/ 688 h 1427"/>
                  <a:gd name="T14" fmla="*/ 817 w 871"/>
                  <a:gd name="T15" fmla="*/ 762 h 1427"/>
                  <a:gd name="T16" fmla="*/ 825 w 871"/>
                  <a:gd name="T17" fmla="*/ 872 h 1427"/>
                  <a:gd name="T18" fmla="*/ 511 w 871"/>
                  <a:gd name="T19" fmla="*/ 1080 h 1427"/>
                  <a:gd name="T20" fmla="*/ 501 w 871"/>
                  <a:gd name="T21" fmla="*/ 1427 h 1427"/>
                  <a:gd name="T22" fmla="*/ 486 w 871"/>
                  <a:gd name="T23" fmla="*/ 1423 h 1427"/>
                  <a:gd name="T24" fmla="*/ 429 w 871"/>
                  <a:gd name="T25" fmla="*/ 1424 h 1427"/>
                  <a:gd name="T26" fmla="*/ 398 w 871"/>
                  <a:gd name="T27" fmla="*/ 1406 h 1427"/>
                  <a:gd name="T28" fmla="*/ 353 w 871"/>
                  <a:gd name="T29" fmla="*/ 1363 h 1427"/>
                  <a:gd name="T30" fmla="*/ 327 w 871"/>
                  <a:gd name="T31" fmla="*/ 1325 h 1427"/>
                  <a:gd name="T32" fmla="*/ 197 w 871"/>
                  <a:gd name="T33" fmla="*/ 1238 h 1427"/>
                  <a:gd name="T34" fmla="*/ 100 w 871"/>
                  <a:gd name="T35" fmla="*/ 1186 h 1427"/>
                  <a:gd name="T36" fmla="*/ 9 w 871"/>
                  <a:gd name="T37" fmla="*/ 1085 h 1427"/>
                  <a:gd name="T38" fmla="*/ 5 w 871"/>
                  <a:gd name="T39" fmla="*/ 840 h 1427"/>
                  <a:gd name="T40" fmla="*/ 0 w 871"/>
                  <a:gd name="T41" fmla="*/ 661 h 1427"/>
                  <a:gd name="T42" fmla="*/ 12 w 871"/>
                  <a:gd name="T43" fmla="*/ 628 h 1427"/>
                  <a:gd name="T44" fmla="*/ 5 w 871"/>
                  <a:gd name="T45" fmla="*/ 490 h 1427"/>
                  <a:gd name="T46" fmla="*/ 0 w 871"/>
                  <a:gd name="T47" fmla="*/ 405 h 1427"/>
                  <a:gd name="T48" fmla="*/ 8 w 871"/>
                  <a:gd name="T49" fmla="*/ 256 h 1427"/>
                  <a:gd name="T50" fmla="*/ 42 w 871"/>
                  <a:gd name="T51" fmla="*/ 241 h 1427"/>
                  <a:gd name="T52" fmla="*/ 71 w 871"/>
                  <a:gd name="T53" fmla="*/ 243 h 1427"/>
                  <a:gd name="T54" fmla="*/ 58 w 871"/>
                  <a:gd name="T55" fmla="*/ 133 h 1427"/>
                  <a:gd name="T56" fmla="*/ 73 w 871"/>
                  <a:gd name="T57" fmla="*/ 65 h 1427"/>
                  <a:gd name="T58" fmla="*/ 273 w 871"/>
                  <a:gd name="T59" fmla="*/ 0 h 1427"/>
                  <a:gd name="T60" fmla="*/ 333 w 871"/>
                  <a:gd name="T61" fmla="*/ 34 h 1427"/>
                  <a:gd name="T62" fmla="*/ 478 w 871"/>
                  <a:gd name="T63" fmla="*/ 35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71" h="1427">
                    <a:moveTo>
                      <a:pt x="478" y="35"/>
                    </a:moveTo>
                    <a:lnTo>
                      <a:pt x="591" y="178"/>
                    </a:lnTo>
                    <a:lnTo>
                      <a:pt x="821" y="173"/>
                    </a:lnTo>
                    <a:lnTo>
                      <a:pt x="803" y="242"/>
                    </a:lnTo>
                    <a:lnTo>
                      <a:pt x="871" y="335"/>
                    </a:lnTo>
                    <a:lnTo>
                      <a:pt x="784" y="521"/>
                    </a:lnTo>
                    <a:lnTo>
                      <a:pt x="779" y="688"/>
                    </a:lnTo>
                    <a:lnTo>
                      <a:pt x="817" y="762"/>
                    </a:lnTo>
                    <a:lnTo>
                      <a:pt x="825" y="872"/>
                    </a:lnTo>
                    <a:lnTo>
                      <a:pt x="511" y="1080"/>
                    </a:lnTo>
                    <a:lnTo>
                      <a:pt x="501" y="1427"/>
                    </a:lnTo>
                    <a:lnTo>
                      <a:pt x="486" y="1423"/>
                    </a:lnTo>
                    <a:lnTo>
                      <a:pt x="429" y="1424"/>
                    </a:lnTo>
                    <a:lnTo>
                      <a:pt x="398" y="1406"/>
                    </a:lnTo>
                    <a:lnTo>
                      <a:pt x="353" y="1363"/>
                    </a:lnTo>
                    <a:lnTo>
                      <a:pt x="327" y="1325"/>
                    </a:lnTo>
                    <a:lnTo>
                      <a:pt x="197" y="1238"/>
                    </a:lnTo>
                    <a:lnTo>
                      <a:pt x="100" y="1186"/>
                    </a:lnTo>
                    <a:lnTo>
                      <a:pt x="9" y="1085"/>
                    </a:lnTo>
                    <a:lnTo>
                      <a:pt x="5" y="840"/>
                    </a:lnTo>
                    <a:lnTo>
                      <a:pt x="0" y="661"/>
                    </a:lnTo>
                    <a:lnTo>
                      <a:pt x="12" y="628"/>
                    </a:lnTo>
                    <a:lnTo>
                      <a:pt x="5" y="490"/>
                    </a:lnTo>
                    <a:lnTo>
                      <a:pt x="0" y="405"/>
                    </a:lnTo>
                    <a:lnTo>
                      <a:pt x="8" y="256"/>
                    </a:lnTo>
                    <a:lnTo>
                      <a:pt x="42" y="241"/>
                    </a:lnTo>
                    <a:lnTo>
                      <a:pt x="71" y="243"/>
                    </a:lnTo>
                    <a:lnTo>
                      <a:pt x="58" y="133"/>
                    </a:lnTo>
                    <a:lnTo>
                      <a:pt x="73" y="65"/>
                    </a:lnTo>
                    <a:lnTo>
                      <a:pt x="273" y="0"/>
                    </a:lnTo>
                    <a:lnTo>
                      <a:pt x="333" y="34"/>
                    </a:lnTo>
                    <a:lnTo>
                      <a:pt x="478" y="35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507" name="Freeform 155"/>
              <p:cNvSpPr>
                <a:spLocks noChangeAspect="1"/>
              </p:cNvSpPr>
              <p:nvPr/>
            </p:nvSpPr>
            <p:spPr bwMode="auto">
              <a:xfrm>
                <a:off x="10173" y="4420"/>
                <a:ext cx="312" cy="292"/>
              </a:xfrm>
              <a:custGeom>
                <a:avLst/>
                <a:gdLst>
                  <a:gd name="T0" fmla="*/ 138 w 936"/>
                  <a:gd name="T1" fmla="*/ 203 h 877"/>
                  <a:gd name="T2" fmla="*/ 149 w 936"/>
                  <a:gd name="T3" fmla="*/ 242 h 877"/>
                  <a:gd name="T4" fmla="*/ 119 w 936"/>
                  <a:gd name="T5" fmla="*/ 281 h 877"/>
                  <a:gd name="T6" fmla="*/ 47 w 936"/>
                  <a:gd name="T7" fmla="*/ 301 h 877"/>
                  <a:gd name="T8" fmla="*/ 55 w 936"/>
                  <a:gd name="T9" fmla="*/ 449 h 877"/>
                  <a:gd name="T10" fmla="*/ 76 w 936"/>
                  <a:gd name="T11" fmla="*/ 452 h 877"/>
                  <a:gd name="T12" fmla="*/ 97 w 936"/>
                  <a:gd name="T13" fmla="*/ 407 h 877"/>
                  <a:gd name="T14" fmla="*/ 162 w 936"/>
                  <a:gd name="T15" fmla="*/ 410 h 877"/>
                  <a:gd name="T16" fmla="*/ 173 w 936"/>
                  <a:gd name="T17" fmla="*/ 436 h 877"/>
                  <a:gd name="T18" fmla="*/ 223 w 936"/>
                  <a:gd name="T19" fmla="*/ 407 h 877"/>
                  <a:gd name="T20" fmla="*/ 261 w 936"/>
                  <a:gd name="T21" fmla="*/ 407 h 877"/>
                  <a:gd name="T22" fmla="*/ 264 w 936"/>
                  <a:gd name="T23" fmla="*/ 442 h 877"/>
                  <a:gd name="T24" fmla="*/ 251 w 936"/>
                  <a:gd name="T25" fmla="*/ 492 h 877"/>
                  <a:gd name="T26" fmla="*/ 212 w 936"/>
                  <a:gd name="T27" fmla="*/ 528 h 877"/>
                  <a:gd name="T28" fmla="*/ 156 w 936"/>
                  <a:gd name="T29" fmla="*/ 539 h 877"/>
                  <a:gd name="T30" fmla="*/ 133 w 936"/>
                  <a:gd name="T31" fmla="*/ 558 h 877"/>
                  <a:gd name="T32" fmla="*/ 203 w 936"/>
                  <a:gd name="T33" fmla="*/ 612 h 877"/>
                  <a:gd name="T34" fmla="*/ 0 w 936"/>
                  <a:gd name="T35" fmla="*/ 800 h 877"/>
                  <a:gd name="T36" fmla="*/ 74 w 936"/>
                  <a:gd name="T37" fmla="*/ 810 h 877"/>
                  <a:gd name="T38" fmla="*/ 139 w 936"/>
                  <a:gd name="T39" fmla="*/ 783 h 877"/>
                  <a:gd name="T40" fmla="*/ 209 w 936"/>
                  <a:gd name="T41" fmla="*/ 836 h 877"/>
                  <a:gd name="T42" fmla="*/ 302 w 936"/>
                  <a:gd name="T43" fmla="*/ 868 h 877"/>
                  <a:gd name="T44" fmla="*/ 323 w 936"/>
                  <a:gd name="T45" fmla="*/ 877 h 877"/>
                  <a:gd name="T46" fmla="*/ 340 w 936"/>
                  <a:gd name="T47" fmla="*/ 803 h 877"/>
                  <a:gd name="T48" fmla="*/ 537 w 936"/>
                  <a:gd name="T49" fmla="*/ 741 h 877"/>
                  <a:gd name="T50" fmla="*/ 598 w 936"/>
                  <a:gd name="T51" fmla="*/ 772 h 877"/>
                  <a:gd name="T52" fmla="*/ 744 w 936"/>
                  <a:gd name="T53" fmla="*/ 777 h 877"/>
                  <a:gd name="T54" fmla="*/ 936 w 936"/>
                  <a:gd name="T55" fmla="*/ 501 h 877"/>
                  <a:gd name="T56" fmla="*/ 869 w 936"/>
                  <a:gd name="T57" fmla="*/ 413 h 877"/>
                  <a:gd name="T58" fmla="*/ 651 w 936"/>
                  <a:gd name="T59" fmla="*/ 420 h 877"/>
                  <a:gd name="T60" fmla="*/ 639 w 936"/>
                  <a:gd name="T61" fmla="*/ 344 h 877"/>
                  <a:gd name="T62" fmla="*/ 692 w 936"/>
                  <a:gd name="T63" fmla="*/ 320 h 877"/>
                  <a:gd name="T64" fmla="*/ 646 w 936"/>
                  <a:gd name="T65" fmla="*/ 223 h 877"/>
                  <a:gd name="T66" fmla="*/ 609 w 936"/>
                  <a:gd name="T67" fmla="*/ 248 h 877"/>
                  <a:gd name="T68" fmla="*/ 549 w 936"/>
                  <a:gd name="T69" fmla="*/ 128 h 877"/>
                  <a:gd name="T70" fmla="*/ 569 w 936"/>
                  <a:gd name="T71" fmla="*/ 74 h 877"/>
                  <a:gd name="T72" fmla="*/ 555 w 936"/>
                  <a:gd name="T73" fmla="*/ 23 h 877"/>
                  <a:gd name="T74" fmla="*/ 487 w 936"/>
                  <a:gd name="T75" fmla="*/ 0 h 877"/>
                  <a:gd name="T76" fmla="*/ 441 w 936"/>
                  <a:gd name="T77" fmla="*/ 5 h 877"/>
                  <a:gd name="T78" fmla="*/ 443 w 936"/>
                  <a:gd name="T79" fmla="*/ 23 h 877"/>
                  <a:gd name="T80" fmla="*/ 412 w 936"/>
                  <a:gd name="T81" fmla="*/ 21 h 877"/>
                  <a:gd name="T82" fmla="*/ 408 w 936"/>
                  <a:gd name="T83" fmla="*/ 65 h 877"/>
                  <a:gd name="T84" fmla="*/ 373 w 936"/>
                  <a:gd name="T85" fmla="*/ 65 h 877"/>
                  <a:gd name="T86" fmla="*/ 363 w 936"/>
                  <a:gd name="T87" fmla="*/ 102 h 877"/>
                  <a:gd name="T88" fmla="*/ 381 w 936"/>
                  <a:gd name="T89" fmla="*/ 143 h 877"/>
                  <a:gd name="T90" fmla="*/ 346 w 936"/>
                  <a:gd name="T91" fmla="*/ 190 h 877"/>
                  <a:gd name="T92" fmla="*/ 379 w 936"/>
                  <a:gd name="T93" fmla="*/ 240 h 877"/>
                  <a:gd name="T94" fmla="*/ 326 w 936"/>
                  <a:gd name="T95" fmla="*/ 245 h 877"/>
                  <a:gd name="T96" fmla="*/ 282 w 936"/>
                  <a:gd name="T97" fmla="*/ 184 h 877"/>
                  <a:gd name="T98" fmla="*/ 293 w 936"/>
                  <a:gd name="T99" fmla="*/ 153 h 877"/>
                  <a:gd name="T100" fmla="*/ 221 w 936"/>
                  <a:gd name="T101" fmla="*/ 68 h 877"/>
                  <a:gd name="T102" fmla="*/ 112 w 936"/>
                  <a:gd name="T103" fmla="*/ 97 h 877"/>
                  <a:gd name="T104" fmla="*/ 94 w 936"/>
                  <a:gd name="T105" fmla="*/ 93 h 877"/>
                  <a:gd name="T106" fmla="*/ 88 w 936"/>
                  <a:gd name="T107" fmla="*/ 70 h 877"/>
                  <a:gd name="T108" fmla="*/ 58 w 936"/>
                  <a:gd name="T109" fmla="*/ 79 h 877"/>
                  <a:gd name="T110" fmla="*/ 87 w 936"/>
                  <a:gd name="T111" fmla="*/ 181 h 877"/>
                  <a:gd name="T112" fmla="*/ 138 w 936"/>
                  <a:gd name="T113" fmla="*/ 203 h 8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36" h="877">
                    <a:moveTo>
                      <a:pt x="138" y="203"/>
                    </a:moveTo>
                    <a:lnTo>
                      <a:pt x="149" y="242"/>
                    </a:lnTo>
                    <a:lnTo>
                      <a:pt x="119" y="281"/>
                    </a:lnTo>
                    <a:lnTo>
                      <a:pt x="47" y="301"/>
                    </a:lnTo>
                    <a:lnTo>
                      <a:pt x="55" y="449"/>
                    </a:lnTo>
                    <a:lnTo>
                      <a:pt x="76" y="452"/>
                    </a:lnTo>
                    <a:lnTo>
                      <a:pt x="97" y="407"/>
                    </a:lnTo>
                    <a:lnTo>
                      <a:pt x="162" y="410"/>
                    </a:lnTo>
                    <a:lnTo>
                      <a:pt x="173" y="436"/>
                    </a:lnTo>
                    <a:lnTo>
                      <a:pt x="223" y="407"/>
                    </a:lnTo>
                    <a:lnTo>
                      <a:pt x="261" y="407"/>
                    </a:lnTo>
                    <a:lnTo>
                      <a:pt x="264" y="442"/>
                    </a:lnTo>
                    <a:lnTo>
                      <a:pt x="251" y="492"/>
                    </a:lnTo>
                    <a:lnTo>
                      <a:pt x="212" y="528"/>
                    </a:lnTo>
                    <a:lnTo>
                      <a:pt x="156" y="539"/>
                    </a:lnTo>
                    <a:lnTo>
                      <a:pt x="133" y="558"/>
                    </a:lnTo>
                    <a:lnTo>
                      <a:pt x="203" y="612"/>
                    </a:lnTo>
                    <a:lnTo>
                      <a:pt x="0" y="800"/>
                    </a:lnTo>
                    <a:lnTo>
                      <a:pt x="74" y="810"/>
                    </a:lnTo>
                    <a:lnTo>
                      <a:pt x="139" y="783"/>
                    </a:lnTo>
                    <a:lnTo>
                      <a:pt x="209" y="836"/>
                    </a:lnTo>
                    <a:lnTo>
                      <a:pt x="302" y="868"/>
                    </a:lnTo>
                    <a:lnTo>
                      <a:pt x="323" y="877"/>
                    </a:lnTo>
                    <a:lnTo>
                      <a:pt x="340" y="803"/>
                    </a:lnTo>
                    <a:lnTo>
                      <a:pt x="537" y="741"/>
                    </a:lnTo>
                    <a:lnTo>
                      <a:pt x="598" y="772"/>
                    </a:lnTo>
                    <a:lnTo>
                      <a:pt x="744" y="777"/>
                    </a:lnTo>
                    <a:lnTo>
                      <a:pt x="936" y="501"/>
                    </a:lnTo>
                    <a:lnTo>
                      <a:pt x="869" y="413"/>
                    </a:lnTo>
                    <a:lnTo>
                      <a:pt x="651" y="420"/>
                    </a:lnTo>
                    <a:lnTo>
                      <a:pt x="639" y="344"/>
                    </a:lnTo>
                    <a:lnTo>
                      <a:pt x="692" y="320"/>
                    </a:lnTo>
                    <a:lnTo>
                      <a:pt x="646" y="223"/>
                    </a:lnTo>
                    <a:lnTo>
                      <a:pt x="609" y="248"/>
                    </a:lnTo>
                    <a:lnTo>
                      <a:pt x="549" y="128"/>
                    </a:lnTo>
                    <a:lnTo>
                      <a:pt x="569" y="74"/>
                    </a:lnTo>
                    <a:lnTo>
                      <a:pt x="555" y="23"/>
                    </a:lnTo>
                    <a:lnTo>
                      <a:pt x="487" y="0"/>
                    </a:lnTo>
                    <a:lnTo>
                      <a:pt x="441" y="5"/>
                    </a:lnTo>
                    <a:lnTo>
                      <a:pt x="443" y="23"/>
                    </a:lnTo>
                    <a:lnTo>
                      <a:pt x="412" y="21"/>
                    </a:lnTo>
                    <a:lnTo>
                      <a:pt x="408" y="65"/>
                    </a:lnTo>
                    <a:lnTo>
                      <a:pt x="373" y="65"/>
                    </a:lnTo>
                    <a:lnTo>
                      <a:pt x="363" y="102"/>
                    </a:lnTo>
                    <a:lnTo>
                      <a:pt x="381" y="143"/>
                    </a:lnTo>
                    <a:lnTo>
                      <a:pt x="346" y="190"/>
                    </a:lnTo>
                    <a:lnTo>
                      <a:pt x="379" y="240"/>
                    </a:lnTo>
                    <a:lnTo>
                      <a:pt x="326" y="245"/>
                    </a:lnTo>
                    <a:lnTo>
                      <a:pt x="282" y="184"/>
                    </a:lnTo>
                    <a:lnTo>
                      <a:pt x="293" y="153"/>
                    </a:lnTo>
                    <a:lnTo>
                      <a:pt x="221" y="68"/>
                    </a:lnTo>
                    <a:lnTo>
                      <a:pt x="112" y="97"/>
                    </a:lnTo>
                    <a:lnTo>
                      <a:pt x="94" y="93"/>
                    </a:lnTo>
                    <a:lnTo>
                      <a:pt x="88" y="70"/>
                    </a:lnTo>
                    <a:lnTo>
                      <a:pt x="58" y="79"/>
                    </a:lnTo>
                    <a:lnTo>
                      <a:pt x="87" y="181"/>
                    </a:lnTo>
                    <a:lnTo>
                      <a:pt x="138" y="203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508" name="Freeform 156"/>
              <p:cNvSpPr>
                <a:spLocks noChangeAspect="1"/>
              </p:cNvSpPr>
              <p:nvPr/>
            </p:nvSpPr>
            <p:spPr bwMode="auto">
              <a:xfrm>
                <a:off x="11084" y="4358"/>
                <a:ext cx="255" cy="215"/>
              </a:xfrm>
              <a:custGeom>
                <a:avLst/>
                <a:gdLst>
                  <a:gd name="T0" fmla="*/ 64 w 767"/>
                  <a:gd name="T1" fmla="*/ 448 h 646"/>
                  <a:gd name="T2" fmla="*/ 111 w 767"/>
                  <a:gd name="T3" fmla="*/ 488 h 646"/>
                  <a:gd name="T4" fmla="*/ 210 w 767"/>
                  <a:gd name="T5" fmla="*/ 488 h 646"/>
                  <a:gd name="T6" fmla="*/ 255 w 767"/>
                  <a:gd name="T7" fmla="*/ 539 h 646"/>
                  <a:gd name="T8" fmla="*/ 206 w 767"/>
                  <a:gd name="T9" fmla="*/ 588 h 646"/>
                  <a:gd name="T10" fmla="*/ 253 w 767"/>
                  <a:gd name="T11" fmla="*/ 634 h 646"/>
                  <a:gd name="T12" fmla="*/ 295 w 767"/>
                  <a:gd name="T13" fmla="*/ 646 h 646"/>
                  <a:gd name="T14" fmla="*/ 324 w 767"/>
                  <a:gd name="T15" fmla="*/ 611 h 646"/>
                  <a:gd name="T16" fmla="*/ 377 w 767"/>
                  <a:gd name="T17" fmla="*/ 610 h 646"/>
                  <a:gd name="T18" fmla="*/ 402 w 767"/>
                  <a:gd name="T19" fmla="*/ 574 h 646"/>
                  <a:gd name="T20" fmla="*/ 437 w 767"/>
                  <a:gd name="T21" fmla="*/ 568 h 646"/>
                  <a:gd name="T22" fmla="*/ 444 w 767"/>
                  <a:gd name="T23" fmla="*/ 533 h 646"/>
                  <a:gd name="T24" fmla="*/ 506 w 767"/>
                  <a:gd name="T25" fmla="*/ 523 h 646"/>
                  <a:gd name="T26" fmla="*/ 571 w 767"/>
                  <a:gd name="T27" fmla="*/ 482 h 646"/>
                  <a:gd name="T28" fmla="*/ 590 w 767"/>
                  <a:gd name="T29" fmla="*/ 383 h 646"/>
                  <a:gd name="T30" fmla="*/ 644 w 767"/>
                  <a:gd name="T31" fmla="*/ 333 h 646"/>
                  <a:gd name="T32" fmla="*/ 690 w 767"/>
                  <a:gd name="T33" fmla="*/ 310 h 646"/>
                  <a:gd name="T34" fmla="*/ 692 w 767"/>
                  <a:gd name="T35" fmla="*/ 262 h 646"/>
                  <a:gd name="T36" fmla="*/ 767 w 767"/>
                  <a:gd name="T37" fmla="*/ 252 h 646"/>
                  <a:gd name="T38" fmla="*/ 644 w 767"/>
                  <a:gd name="T39" fmla="*/ 147 h 646"/>
                  <a:gd name="T40" fmla="*/ 554 w 767"/>
                  <a:gd name="T41" fmla="*/ 145 h 646"/>
                  <a:gd name="T42" fmla="*/ 543 w 767"/>
                  <a:gd name="T43" fmla="*/ 187 h 646"/>
                  <a:gd name="T44" fmla="*/ 435 w 767"/>
                  <a:gd name="T45" fmla="*/ 180 h 646"/>
                  <a:gd name="T46" fmla="*/ 379 w 767"/>
                  <a:gd name="T47" fmla="*/ 140 h 646"/>
                  <a:gd name="T48" fmla="*/ 313 w 767"/>
                  <a:gd name="T49" fmla="*/ 140 h 646"/>
                  <a:gd name="T50" fmla="*/ 255 w 767"/>
                  <a:gd name="T51" fmla="*/ 27 h 646"/>
                  <a:gd name="T52" fmla="*/ 195 w 767"/>
                  <a:gd name="T53" fmla="*/ 27 h 646"/>
                  <a:gd name="T54" fmla="*/ 158 w 767"/>
                  <a:gd name="T55" fmla="*/ 36 h 646"/>
                  <a:gd name="T56" fmla="*/ 0 w 767"/>
                  <a:gd name="T57" fmla="*/ 0 h 646"/>
                  <a:gd name="T58" fmla="*/ 9 w 767"/>
                  <a:gd name="T59" fmla="*/ 31 h 646"/>
                  <a:gd name="T60" fmla="*/ 80 w 767"/>
                  <a:gd name="T61" fmla="*/ 84 h 646"/>
                  <a:gd name="T62" fmla="*/ 80 w 767"/>
                  <a:gd name="T63" fmla="*/ 120 h 646"/>
                  <a:gd name="T64" fmla="*/ 182 w 767"/>
                  <a:gd name="T65" fmla="*/ 198 h 646"/>
                  <a:gd name="T66" fmla="*/ 109 w 767"/>
                  <a:gd name="T67" fmla="*/ 222 h 646"/>
                  <a:gd name="T68" fmla="*/ 116 w 767"/>
                  <a:gd name="T69" fmla="*/ 381 h 646"/>
                  <a:gd name="T70" fmla="*/ 137 w 767"/>
                  <a:gd name="T71" fmla="*/ 435 h 646"/>
                  <a:gd name="T72" fmla="*/ 64 w 767"/>
                  <a:gd name="T73" fmla="*/ 448 h 6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67" h="646">
                    <a:moveTo>
                      <a:pt x="64" y="448"/>
                    </a:moveTo>
                    <a:lnTo>
                      <a:pt x="111" y="488"/>
                    </a:lnTo>
                    <a:lnTo>
                      <a:pt x="210" y="488"/>
                    </a:lnTo>
                    <a:lnTo>
                      <a:pt x="255" y="539"/>
                    </a:lnTo>
                    <a:lnTo>
                      <a:pt x="206" y="588"/>
                    </a:lnTo>
                    <a:lnTo>
                      <a:pt x="253" y="634"/>
                    </a:lnTo>
                    <a:lnTo>
                      <a:pt x="295" y="646"/>
                    </a:lnTo>
                    <a:lnTo>
                      <a:pt x="324" y="611"/>
                    </a:lnTo>
                    <a:lnTo>
                      <a:pt x="377" y="610"/>
                    </a:lnTo>
                    <a:lnTo>
                      <a:pt x="402" y="574"/>
                    </a:lnTo>
                    <a:lnTo>
                      <a:pt x="437" y="568"/>
                    </a:lnTo>
                    <a:lnTo>
                      <a:pt x="444" y="533"/>
                    </a:lnTo>
                    <a:lnTo>
                      <a:pt x="506" y="523"/>
                    </a:lnTo>
                    <a:lnTo>
                      <a:pt x="571" y="482"/>
                    </a:lnTo>
                    <a:lnTo>
                      <a:pt x="590" y="383"/>
                    </a:lnTo>
                    <a:lnTo>
                      <a:pt x="644" y="333"/>
                    </a:lnTo>
                    <a:lnTo>
                      <a:pt x="690" y="310"/>
                    </a:lnTo>
                    <a:lnTo>
                      <a:pt x="692" y="262"/>
                    </a:lnTo>
                    <a:lnTo>
                      <a:pt x="767" y="252"/>
                    </a:lnTo>
                    <a:lnTo>
                      <a:pt x="644" y="147"/>
                    </a:lnTo>
                    <a:lnTo>
                      <a:pt x="554" y="145"/>
                    </a:lnTo>
                    <a:lnTo>
                      <a:pt x="543" y="187"/>
                    </a:lnTo>
                    <a:lnTo>
                      <a:pt x="435" y="180"/>
                    </a:lnTo>
                    <a:lnTo>
                      <a:pt x="379" y="140"/>
                    </a:lnTo>
                    <a:lnTo>
                      <a:pt x="313" y="140"/>
                    </a:lnTo>
                    <a:lnTo>
                      <a:pt x="255" y="27"/>
                    </a:lnTo>
                    <a:lnTo>
                      <a:pt x="195" y="27"/>
                    </a:lnTo>
                    <a:lnTo>
                      <a:pt x="158" y="36"/>
                    </a:lnTo>
                    <a:lnTo>
                      <a:pt x="0" y="0"/>
                    </a:lnTo>
                    <a:lnTo>
                      <a:pt x="9" y="31"/>
                    </a:lnTo>
                    <a:lnTo>
                      <a:pt x="80" y="84"/>
                    </a:lnTo>
                    <a:lnTo>
                      <a:pt x="80" y="120"/>
                    </a:lnTo>
                    <a:lnTo>
                      <a:pt x="182" y="198"/>
                    </a:lnTo>
                    <a:lnTo>
                      <a:pt x="109" y="222"/>
                    </a:lnTo>
                    <a:lnTo>
                      <a:pt x="116" y="381"/>
                    </a:lnTo>
                    <a:lnTo>
                      <a:pt x="137" y="435"/>
                    </a:lnTo>
                    <a:lnTo>
                      <a:pt x="64" y="448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509" name="Freeform 157"/>
              <p:cNvSpPr>
                <a:spLocks noChangeAspect="1"/>
              </p:cNvSpPr>
              <p:nvPr/>
            </p:nvSpPr>
            <p:spPr bwMode="auto">
              <a:xfrm>
                <a:off x="10522" y="4762"/>
                <a:ext cx="173" cy="194"/>
              </a:xfrm>
              <a:custGeom>
                <a:avLst/>
                <a:gdLst>
                  <a:gd name="T0" fmla="*/ 89 w 521"/>
                  <a:gd name="T1" fmla="*/ 45 h 582"/>
                  <a:gd name="T2" fmla="*/ 230 w 521"/>
                  <a:gd name="T3" fmla="*/ 57 h 582"/>
                  <a:gd name="T4" fmla="*/ 272 w 521"/>
                  <a:gd name="T5" fmla="*/ 0 h 582"/>
                  <a:gd name="T6" fmla="*/ 315 w 521"/>
                  <a:gd name="T7" fmla="*/ 3 h 582"/>
                  <a:gd name="T8" fmla="*/ 415 w 521"/>
                  <a:gd name="T9" fmla="*/ 120 h 582"/>
                  <a:gd name="T10" fmla="*/ 500 w 521"/>
                  <a:gd name="T11" fmla="*/ 110 h 582"/>
                  <a:gd name="T12" fmla="*/ 506 w 521"/>
                  <a:gd name="T13" fmla="*/ 154 h 582"/>
                  <a:gd name="T14" fmla="*/ 521 w 521"/>
                  <a:gd name="T15" fmla="*/ 222 h 582"/>
                  <a:gd name="T16" fmla="*/ 475 w 521"/>
                  <a:gd name="T17" fmla="*/ 414 h 582"/>
                  <a:gd name="T18" fmla="*/ 44 w 521"/>
                  <a:gd name="T19" fmla="*/ 582 h 582"/>
                  <a:gd name="T20" fmla="*/ 39 w 521"/>
                  <a:gd name="T21" fmla="*/ 476 h 582"/>
                  <a:gd name="T22" fmla="*/ 0 w 521"/>
                  <a:gd name="T23" fmla="*/ 402 h 582"/>
                  <a:gd name="T24" fmla="*/ 6 w 521"/>
                  <a:gd name="T25" fmla="*/ 234 h 582"/>
                  <a:gd name="T26" fmla="*/ 89 w 521"/>
                  <a:gd name="T27" fmla="*/ 45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21" h="582">
                    <a:moveTo>
                      <a:pt x="89" y="45"/>
                    </a:moveTo>
                    <a:lnTo>
                      <a:pt x="230" y="57"/>
                    </a:lnTo>
                    <a:lnTo>
                      <a:pt x="272" y="0"/>
                    </a:lnTo>
                    <a:lnTo>
                      <a:pt x="315" y="3"/>
                    </a:lnTo>
                    <a:lnTo>
                      <a:pt x="415" y="120"/>
                    </a:lnTo>
                    <a:lnTo>
                      <a:pt x="500" y="110"/>
                    </a:lnTo>
                    <a:lnTo>
                      <a:pt x="506" y="154"/>
                    </a:lnTo>
                    <a:lnTo>
                      <a:pt x="521" y="222"/>
                    </a:lnTo>
                    <a:lnTo>
                      <a:pt x="475" y="414"/>
                    </a:lnTo>
                    <a:lnTo>
                      <a:pt x="44" y="582"/>
                    </a:lnTo>
                    <a:lnTo>
                      <a:pt x="39" y="476"/>
                    </a:lnTo>
                    <a:lnTo>
                      <a:pt x="0" y="402"/>
                    </a:lnTo>
                    <a:lnTo>
                      <a:pt x="6" y="234"/>
                    </a:lnTo>
                    <a:lnTo>
                      <a:pt x="89" y="45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510" name="Freeform 158"/>
              <p:cNvSpPr>
                <a:spLocks noChangeAspect="1"/>
              </p:cNvSpPr>
              <p:nvPr/>
            </p:nvSpPr>
            <p:spPr bwMode="auto">
              <a:xfrm>
                <a:off x="9218" y="4412"/>
                <a:ext cx="537" cy="392"/>
              </a:xfrm>
              <a:custGeom>
                <a:avLst/>
                <a:gdLst>
                  <a:gd name="T0" fmla="*/ 0 w 1611"/>
                  <a:gd name="T1" fmla="*/ 1029 h 1178"/>
                  <a:gd name="T2" fmla="*/ 93 w 1611"/>
                  <a:gd name="T3" fmla="*/ 812 h 1178"/>
                  <a:gd name="T4" fmla="*/ 184 w 1611"/>
                  <a:gd name="T5" fmla="*/ 763 h 1178"/>
                  <a:gd name="T6" fmla="*/ 191 w 1611"/>
                  <a:gd name="T7" fmla="*/ 720 h 1178"/>
                  <a:gd name="T8" fmla="*/ 222 w 1611"/>
                  <a:gd name="T9" fmla="*/ 683 h 1178"/>
                  <a:gd name="T10" fmla="*/ 242 w 1611"/>
                  <a:gd name="T11" fmla="*/ 686 h 1178"/>
                  <a:gd name="T12" fmla="*/ 284 w 1611"/>
                  <a:gd name="T13" fmla="*/ 636 h 1178"/>
                  <a:gd name="T14" fmla="*/ 343 w 1611"/>
                  <a:gd name="T15" fmla="*/ 603 h 1178"/>
                  <a:gd name="T16" fmla="*/ 415 w 1611"/>
                  <a:gd name="T17" fmla="*/ 564 h 1178"/>
                  <a:gd name="T18" fmla="*/ 426 w 1611"/>
                  <a:gd name="T19" fmla="*/ 526 h 1178"/>
                  <a:gd name="T20" fmla="*/ 390 w 1611"/>
                  <a:gd name="T21" fmla="*/ 474 h 1178"/>
                  <a:gd name="T22" fmla="*/ 379 w 1611"/>
                  <a:gd name="T23" fmla="*/ 430 h 1178"/>
                  <a:gd name="T24" fmla="*/ 413 w 1611"/>
                  <a:gd name="T25" fmla="*/ 379 h 1178"/>
                  <a:gd name="T26" fmla="*/ 410 w 1611"/>
                  <a:gd name="T27" fmla="*/ 297 h 1178"/>
                  <a:gd name="T28" fmla="*/ 480 w 1611"/>
                  <a:gd name="T29" fmla="*/ 289 h 1178"/>
                  <a:gd name="T30" fmla="*/ 543 w 1611"/>
                  <a:gd name="T31" fmla="*/ 230 h 1178"/>
                  <a:gd name="T32" fmla="*/ 596 w 1611"/>
                  <a:gd name="T33" fmla="*/ 139 h 1178"/>
                  <a:gd name="T34" fmla="*/ 632 w 1611"/>
                  <a:gd name="T35" fmla="*/ 158 h 1178"/>
                  <a:gd name="T36" fmla="*/ 668 w 1611"/>
                  <a:gd name="T37" fmla="*/ 119 h 1178"/>
                  <a:gd name="T38" fmla="*/ 730 w 1611"/>
                  <a:gd name="T39" fmla="*/ 137 h 1178"/>
                  <a:gd name="T40" fmla="*/ 791 w 1611"/>
                  <a:gd name="T41" fmla="*/ 93 h 1178"/>
                  <a:gd name="T42" fmla="*/ 830 w 1611"/>
                  <a:gd name="T43" fmla="*/ 137 h 1178"/>
                  <a:gd name="T44" fmla="*/ 851 w 1611"/>
                  <a:gd name="T45" fmla="*/ 139 h 1178"/>
                  <a:gd name="T46" fmla="*/ 877 w 1611"/>
                  <a:gd name="T47" fmla="*/ 116 h 1178"/>
                  <a:gd name="T48" fmla="*/ 959 w 1611"/>
                  <a:gd name="T49" fmla="*/ 111 h 1178"/>
                  <a:gd name="T50" fmla="*/ 1021 w 1611"/>
                  <a:gd name="T51" fmla="*/ 44 h 1178"/>
                  <a:gd name="T52" fmla="*/ 1145 w 1611"/>
                  <a:gd name="T53" fmla="*/ 37 h 1178"/>
                  <a:gd name="T54" fmla="*/ 1189 w 1611"/>
                  <a:gd name="T55" fmla="*/ 0 h 1178"/>
                  <a:gd name="T56" fmla="*/ 1215 w 1611"/>
                  <a:gd name="T57" fmla="*/ 8 h 1178"/>
                  <a:gd name="T58" fmla="*/ 1215 w 1611"/>
                  <a:gd name="T59" fmla="*/ 44 h 1178"/>
                  <a:gd name="T60" fmla="*/ 1256 w 1611"/>
                  <a:gd name="T61" fmla="*/ 96 h 1178"/>
                  <a:gd name="T62" fmla="*/ 1323 w 1611"/>
                  <a:gd name="T63" fmla="*/ 87 h 1178"/>
                  <a:gd name="T64" fmla="*/ 1369 w 1611"/>
                  <a:gd name="T65" fmla="*/ 139 h 1178"/>
                  <a:gd name="T66" fmla="*/ 1328 w 1611"/>
                  <a:gd name="T67" fmla="*/ 199 h 1178"/>
                  <a:gd name="T68" fmla="*/ 1343 w 1611"/>
                  <a:gd name="T69" fmla="*/ 228 h 1178"/>
                  <a:gd name="T70" fmla="*/ 1558 w 1611"/>
                  <a:gd name="T71" fmla="*/ 291 h 1178"/>
                  <a:gd name="T72" fmla="*/ 1410 w 1611"/>
                  <a:gd name="T73" fmla="*/ 405 h 1178"/>
                  <a:gd name="T74" fmla="*/ 1611 w 1611"/>
                  <a:gd name="T75" fmla="*/ 514 h 1178"/>
                  <a:gd name="T76" fmla="*/ 1599 w 1611"/>
                  <a:gd name="T77" fmla="*/ 613 h 1178"/>
                  <a:gd name="T78" fmla="*/ 1558 w 1611"/>
                  <a:gd name="T79" fmla="*/ 720 h 1178"/>
                  <a:gd name="T80" fmla="*/ 1532 w 1611"/>
                  <a:gd name="T81" fmla="*/ 723 h 1178"/>
                  <a:gd name="T82" fmla="*/ 1498 w 1611"/>
                  <a:gd name="T83" fmla="*/ 727 h 1178"/>
                  <a:gd name="T84" fmla="*/ 1489 w 1611"/>
                  <a:gd name="T85" fmla="*/ 801 h 1178"/>
                  <a:gd name="T86" fmla="*/ 1410 w 1611"/>
                  <a:gd name="T87" fmla="*/ 831 h 1178"/>
                  <a:gd name="T88" fmla="*/ 1388 w 1611"/>
                  <a:gd name="T89" fmla="*/ 774 h 1178"/>
                  <a:gd name="T90" fmla="*/ 1110 w 1611"/>
                  <a:gd name="T91" fmla="*/ 877 h 1178"/>
                  <a:gd name="T92" fmla="*/ 981 w 1611"/>
                  <a:gd name="T93" fmla="*/ 979 h 1178"/>
                  <a:gd name="T94" fmla="*/ 939 w 1611"/>
                  <a:gd name="T95" fmla="*/ 963 h 1178"/>
                  <a:gd name="T96" fmla="*/ 845 w 1611"/>
                  <a:gd name="T97" fmla="*/ 1018 h 1178"/>
                  <a:gd name="T98" fmla="*/ 760 w 1611"/>
                  <a:gd name="T99" fmla="*/ 1016 h 1178"/>
                  <a:gd name="T100" fmla="*/ 750 w 1611"/>
                  <a:gd name="T101" fmla="*/ 1076 h 1178"/>
                  <a:gd name="T102" fmla="*/ 769 w 1611"/>
                  <a:gd name="T103" fmla="*/ 1107 h 1178"/>
                  <a:gd name="T104" fmla="*/ 747 w 1611"/>
                  <a:gd name="T105" fmla="*/ 1178 h 1178"/>
                  <a:gd name="T106" fmla="*/ 364 w 1611"/>
                  <a:gd name="T107" fmla="*/ 1055 h 1178"/>
                  <a:gd name="T108" fmla="*/ 335 w 1611"/>
                  <a:gd name="T109" fmla="*/ 1015 h 1178"/>
                  <a:gd name="T110" fmla="*/ 132 w 1611"/>
                  <a:gd name="T111" fmla="*/ 1049 h 1178"/>
                  <a:gd name="T112" fmla="*/ 0 w 1611"/>
                  <a:gd name="T113" fmla="*/ 1029 h 1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611" h="1178">
                    <a:moveTo>
                      <a:pt x="0" y="1029"/>
                    </a:moveTo>
                    <a:lnTo>
                      <a:pt x="93" y="812"/>
                    </a:lnTo>
                    <a:lnTo>
                      <a:pt x="184" y="763"/>
                    </a:lnTo>
                    <a:lnTo>
                      <a:pt x="191" y="720"/>
                    </a:lnTo>
                    <a:lnTo>
                      <a:pt x="222" y="683"/>
                    </a:lnTo>
                    <a:lnTo>
                      <a:pt x="242" y="686"/>
                    </a:lnTo>
                    <a:lnTo>
                      <a:pt x="284" y="636"/>
                    </a:lnTo>
                    <a:lnTo>
                      <a:pt x="343" y="603"/>
                    </a:lnTo>
                    <a:lnTo>
                      <a:pt x="415" y="564"/>
                    </a:lnTo>
                    <a:lnTo>
                      <a:pt x="426" y="526"/>
                    </a:lnTo>
                    <a:lnTo>
                      <a:pt x="390" y="474"/>
                    </a:lnTo>
                    <a:lnTo>
                      <a:pt x="379" y="430"/>
                    </a:lnTo>
                    <a:lnTo>
                      <a:pt x="413" y="379"/>
                    </a:lnTo>
                    <a:lnTo>
                      <a:pt x="410" y="297"/>
                    </a:lnTo>
                    <a:lnTo>
                      <a:pt x="480" y="289"/>
                    </a:lnTo>
                    <a:lnTo>
                      <a:pt x="543" y="230"/>
                    </a:lnTo>
                    <a:lnTo>
                      <a:pt x="596" y="139"/>
                    </a:lnTo>
                    <a:lnTo>
                      <a:pt x="632" y="158"/>
                    </a:lnTo>
                    <a:lnTo>
                      <a:pt x="668" y="119"/>
                    </a:lnTo>
                    <a:lnTo>
                      <a:pt x="730" y="137"/>
                    </a:lnTo>
                    <a:lnTo>
                      <a:pt x="791" y="93"/>
                    </a:lnTo>
                    <a:lnTo>
                      <a:pt x="830" y="137"/>
                    </a:lnTo>
                    <a:lnTo>
                      <a:pt x="851" y="139"/>
                    </a:lnTo>
                    <a:lnTo>
                      <a:pt x="877" y="116"/>
                    </a:lnTo>
                    <a:lnTo>
                      <a:pt x="959" y="111"/>
                    </a:lnTo>
                    <a:lnTo>
                      <a:pt x="1021" y="44"/>
                    </a:lnTo>
                    <a:lnTo>
                      <a:pt x="1145" y="37"/>
                    </a:lnTo>
                    <a:lnTo>
                      <a:pt x="1189" y="0"/>
                    </a:lnTo>
                    <a:lnTo>
                      <a:pt x="1215" y="8"/>
                    </a:lnTo>
                    <a:lnTo>
                      <a:pt x="1215" y="44"/>
                    </a:lnTo>
                    <a:lnTo>
                      <a:pt x="1256" y="96"/>
                    </a:lnTo>
                    <a:lnTo>
                      <a:pt x="1323" y="87"/>
                    </a:lnTo>
                    <a:lnTo>
                      <a:pt x="1369" y="139"/>
                    </a:lnTo>
                    <a:lnTo>
                      <a:pt x="1328" y="199"/>
                    </a:lnTo>
                    <a:lnTo>
                      <a:pt x="1343" y="228"/>
                    </a:lnTo>
                    <a:lnTo>
                      <a:pt x="1558" y="291"/>
                    </a:lnTo>
                    <a:lnTo>
                      <a:pt x="1410" y="405"/>
                    </a:lnTo>
                    <a:lnTo>
                      <a:pt x="1611" y="514"/>
                    </a:lnTo>
                    <a:lnTo>
                      <a:pt x="1599" y="613"/>
                    </a:lnTo>
                    <a:lnTo>
                      <a:pt x="1558" y="720"/>
                    </a:lnTo>
                    <a:lnTo>
                      <a:pt x="1532" y="723"/>
                    </a:lnTo>
                    <a:lnTo>
                      <a:pt x="1498" y="727"/>
                    </a:lnTo>
                    <a:lnTo>
                      <a:pt x="1489" y="801"/>
                    </a:lnTo>
                    <a:lnTo>
                      <a:pt x="1410" y="831"/>
                    </a:lnTo>
                    <a:lnTo>
                      <a:pt x="1388" y="774"/>
                    </a:lnTo>
                    <a:lnTo>
                      <a:pt x="1110" y="877"/>
                    </a:lnTo>
                    <a:lnTo>
                      <a:pt x="981" y="979"/>
                    </a:lnTo>
                    <a:lnTo>
                      <a:pt x="939" y="963"/>
                    </a:lnTo>
                    <a:lnTo>
                      <a:pt x="845" y="1018"/>
                    </a:lnTo>
                    <a:lnTo>
                      <a:pt x="760" y="1016"/>
                    </a:lnTo>
                    <a:lnTo>
                      <a:pt x="750" y="1076"/>
                    </a:lnTo>
                    <a:lnTo>
                      <a:pt x="769" y="1107"/>
                    </a:lnTo>
                    <a:lnTo>
                      <a:pt x="747" y="1178"/>
                    </a:lnTo>
                    <a:lnTo>
                      <a:pt x="364" y="1055"/>
                    </a:lnTo>
                    <a:lnTo>
                      <a:pt x="335" y="1015"/>
                    </a:lnTo>
                    <a:lnTo>
                      <a:pt x="132" y="1049"/>
                    </a:lnTo>
                    <a:lnTo>
                      <a:pt x="0" y="1029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511" name="Freeform 159"/>
              <p:cNvSpPr>
                <a:spLocks noChangeAspect="1"/>
              </p:cNvSpPr>
              <p:nvPr/>
            </p:nvSpPr>
            <p:spPr bwMode="auto">
              <a:xfrm>
                <a:off x="10045" y="4605"/>
                <a:ext cx="196" cy="84"/>
              </a:xfrm>
              <a:custGeom>
                <a:avLst/>
                <a:gdLst>
                  <a:gd name="T0" fmla="*/ 142 w 590"/>
                  <a:gd name="T1" fmla="*/ 250 h 250"/>
                  <a:gd name="T2" fmla="*/ 261 w 590"/>
                  <a:gd name="T3" fmla="*/ 175 h 250"/>
                  <a:gd name="T4" fmla="*/ 387 w 590"/>
                  <a:gd name="T5" fmla="*/ 240 h 250"/>
                  <a:gd name="T6" fmla="*/ 536 w 590"/>
                  <a:gd name="T7" fmla="*/ 103 h 250"/>
                  <a:gd name="T8" fmla="*/ 590 w 590"/>
                  <a:gd name="T9" fmla="*/ 53 h 250"/>
                  <a:gd name="T10" fmla="*/ 514 w 590"/>
                  <a:gd name="T11" fmla="*/ 0 h 250"/>
                  <a:gd name="T12" fmla="*/ 389 w 590"/>
                  <a:gd name="T13" fmla="*/ 78 h 250"/>
                  <a:gd name="T14" fmla="*/ 357 w 590"/>
                  <a:gd name="T15" fmla="*/ 77 h 250"/>
                  <a:gd name="T16" fmla="*/ 342 w 590"/>
                  <a:gd name="T17" fmla="*/ 45 h 250"/>
                  <a:gd name="T18" fmla="*/ 281 w 590"/>
                  <a:gd name="T19" fmla="*/ 35 h 250"/>
                  <a:gd name="T20" fmla="*/ 258 w 590"/>
                  <a:gd name="T21" fmla="*/ 70 h 250"/>
                  <a:gd name="T22" fmla="*/ 221 w 590"/>
                  <a:gd name="T23" fmla="*/ 80 h 250"/>
                  <a:gd name="T24" fmla="*/ 147 w 590"/>
                  <a:gd name="T25" fmla="*/ 156 h 250"/>
                  <a:gd name="T26" fmla="*/ 76 w 590"/>
                  <a:gd name="T27" fmla="*/ 174 h 250"/>
                  <a:gd name="T28" fmla="*/ 0 w 590"/>
                  <a:gd name="T29" fmla="*/ 215 h 250"/>
                  <a:gd name="T30" fmla="*/ 13 w 590"/>
                  <a:gd name="T31" fmla="*/ 242 h 250"/>
                  <a:gd name="T32" fmla="*/ 142 w 590"/>
                  <a:gd name="T33" fmla="*/ 250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0" h="250">
                    <a:moveTo>
                      <a:pt x="142" y="250"/>
                    </a:moveTo>
                    <a:lnTo>
                      <a:pt x="261" y="175"/>
                    </a:lnTo>
                    <a:lnTo>
                      <a:pt x="387" y="240"/>
                    </a:lnTo>
                    <a:lnTo>
                      <a:pt x="536" y="103"/>
                    </a:lnTo>
                    <a:lnTo>
                      <a:pt x="590" y="53"/>
                    </a:lnTo>
                    <a:lnTo>
                      <a:pt x="514" y="0"/>
                    </a:lnTo>
                    <a:lnTo>
                      <a:pt x="389" y="78"/>
                    </a:lnTo>
                    <a:lnTo>
                      <a:pt x="357" y="77"/>
                    </a:lnTo>
                    <a:lnTo>
                      <a:pt x="342" y="45"/>
                    </a:lnTo>
                    <a:lnTo>
                      <a:pt x="281" y="35"/>
                    </a:lnTo>
                    <a:lnTo>
                      <a:pt x="258" y="70"/>
                    </a:lnTo>
                    <a:lnTo>
                      <a:pt x="221" y="80"/>
                    </a:lnTo>
                    <a:lnTo>
                      <a:pt x="147" y="156"/>
                    </a:lnTo>
                    <a:lnTo>
                      <a:pt x="76" y="174"/>
                    </a:lnTo>
                    <a:lnTo>
                      <a:pt x="0" y="215"/>
                    </a:lnTo>
                    <a:lnTo>
                      <a:pt x="13" y="242"/>
                    </a:lnTo>
                    <a:lnTo>
                      <a:pt x="142" y="250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512" name="Freeform 160"/>
              <p:cNvSpPr>
                <a:spLocks noChangeAspect="1"/>
              </p:cNvSpPr>
              <p:nvPr/>
            </p:nvSpPr>
            <p:spPr bwMode="auto">
              <a:xfrm>
                <a:off x="10808" y="4948"/>
                <a:ext cx="141" cy="163"/>
              </a:xfrm>
              <a:custGeom>
                <a:avLst/>
                <a:gdLst>
                  <a:gd name="T0" fmla="*/ 73 w 424"/>
                  <a:gd name="T1" fmla="*/ 470 h 489"/>
                  <a:gd name="T2" fmla="*/ 424 w 424"/>
                  <a:gd name="T3" fmla="*/ 489 h 489"/>
                  <a:gd name="T4" fmla="*/ 421 w 424"/>
                  <a:gd name="T5" fmla="*/ 324 h 489"/>
                  <a:gd name="T6" fmla="*/ 361 w 424"/>
                  <a:gd name="T7" fmla="*/ 172 h 489"/>
                  <a:gd name="T8" fmla="*/ 308 w 424"/>
                  <a:gd name="T9" fmla="*/ 96 h 489"/>
                  <a:gd name="T10" fmla="*/ 147 w 424"/>
                  <a:gd name="T11" fmla="*/ 49 h 489"/>
                  <a:gd name="T12" fmla="*/ 62 w 424"/>
                  <a:gd name="T13" fmla="*/ 0 h 489"/>
                  <a:gd name="T14" fmla="*/ 48 w 424"/>
                  <a:gd name="T15" fmla="*/ 35 h 489"/>
                  <a:gd name="T16" fmla="*/ 76 w 424"/>
                  <a:gd name="T17" fmla="*/ 79 h 489"/>
                  <a:gd name="T18" fmla="*/ 71 w 424"/>
                  <a:gd name="T19" fmla="*/ 114 h 489"/>
                  <a:gd name="T20" fmla="*/ 0 w 424"/>
                  <a:gd name="T21" fmla="*/ 181 h 489"/>
                  <a:gd name="T22" fmla="*/ 73 w 424"/>
                  <a:gd name="T23" fmla="*/ 470 h 4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24" h="489">
                    <a:moveTo>
                      <a:pt x="73" y="470"/>
                    </a:moveTo>
                    <a:lnTo>
                      <a:pt x="424" y="489"/>
                    </a:lnTo>
                    <a:lnTo>
                      <a:pt x="421" y="324"/>
                    </a:lnTo>
                    <a:lnTo>
                      <a:pt x="361" y="172"/>
                    </a:lnTo>
                    <a:lnTo>
                      <a:pt x="308" y="96"/>
                    </a:lnTo>
                    <a:lnTo>
                      <a:pt x="147" y="49"/>
                    </a:lnTo>
                    <a:lnTo>
                      <a:pt x="62" y="0"/>
                    </a:lnTo>
                    <a:lnTo>
                      <a:pt x="48" y="35"/>
                    </a:lnTo>
                    <a:lnTo>
                      <a:pt x="76" y="79"/>
                    </a:lnTo>
                    <a:lnTo>
                      <a:pt x="71" y="114"/>
                    </a:lnTo>
                    <a:lnTo>
                      <a:pt x="0" y="181"/>
                    </a:lnTo>
                    <a:lnTo>
                      <a:pt x="73" y="470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513" name="Freeform 161"/>
              <p:cNvSpPr>
                <a:spLocks noChangeAspect="1"/>
              </p:cNvSpPr>
              <p:nvPr/>
            </p:nvSpPr>
            <p:spPr bwMode="auto">
              <a:xfrm>
                <a:off x="10822" y="4751"/>
                <a:ext cx="286" cy="396"/>
              </a:xfrm>
              <a:custGeom>
                <a:avLst/>
                <a:gdLst>
                  <a:gd name="T0" fmla="*/ 20 w 859"/>
                  <a:gd name="T1" fmla="*/ 588 h 1187"/>
                  <a:gd name="T2" fmla="*/ 102 w 859"/>
                  <a:gd name="T3" fmla="*/ 640 h 1187"/>
                  <a:gd name="T4" fmla="*/ 266 w 859"/>
                  <a:gd name="T5" fmla="*/ 693 h 1187"/>
                  <a:gd name="T6" fmla="*/ 312 w 859"/>
                  <a:gd name="T7" fmla="*/ 760 h 1187"/>
                  <a:gd name="T8" fmla="*/ 379 w 859"/>
                  <a:gd name="T9" fmla="*/ 918 h 1187"/>
                  <a:gd name="T10" fmla="*/ 386 w 859"/>
                  <a:gd name="T11" fmla="*/ 1080 h 1187"/>
                  <a:gd name="T12" fmla="*/ 479 w 859"/>
                  <a:gd name="T13" fmla="*/ 1085 h 1187"/>
                  <a:gd name="T14" fmla="*/ 678 w 859"/>
                  <a:gd name="T15" fmla="*/ 1187 h 1187"/>
                  <a:gd name="T16" fmla="*/ 749 w 859"/>
                  <a:gd name="T17" fmla="*/ 833 h 1187"/>
                  <a:gd name="T18" fmla="*/ 859 w 859"/>
                  <a:gd name="T19" fmla="*/ 483 h 1187"/>
                  <a:gd name="T20" fmla="*/ 570 w 859"/>
                  <a:gd name="T21" fmla="*/ 508 h 1187"/>
                  <a:gd name="T22" fmla="*/ 459 w 859"/>
                  <a:gd name="T23" fmla="*/ 179 h 1187"/>
                  <a:gd name="T24" fmla="*/ 578 w 859"/>
                  <a:gd name="T25" fmla="*/ 0 h 1187"/>
                  <a:gd name="T26" fmla="*/ 424 w 859"/>
                  <a:gd name="T27" fmla="*/ 6 h 1187"/>
                  <a:gd name="T28" fmla="*/ 202 w 859"/>
                  <a:gd name="T29" fmla="*/ 222 h 1187"/>
                  <a:gd name="T30" fmla="*/ 207 w 859"/>
                  <a:gd name="T31" fmla="*/ 328 h 1187"/>
                  <a:gd name="T32" fmla="*/ 17 w 859"/>
                  <a:gd name="T33" fmla="*/ 491 h 1187"/>
                  <a:gd name="T34" fmla="*/ 0 w 859"/>
                  <a:gd name="T35" fmla="*/ 556 h 1187"/>
                  <a:gd name="T36" fmla="*/ 20 w 859"/>
                  <a:gd name="T37" fmla="*/ 588 h 1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59" h="1187">
                    <a:moveTo>
                      <a:pt x="20" y="588"/>
                    </a:moveTo>
                    <a:lnTo>
                      <a:pt x="102" y="640"/>
                    </a:lnTo>
                    <a:lnTo>
                      <a:pt x="266" y="693"/>
                    </a:lnTo>
                    <a:lnTo>
                      <a:pt x="312" y="760"/>
                    </a:lnTo>
                    <a:lnTo>
                      <a:pt x="379" y="918"/>
                    </a:lnTo>
                    <a:lnTo>
                      <a:pt x="386" y="1080"/>
                    </a:lnTo>
                    <a:lnTo>
                      <a:pt x="479" y="1085"/>
                    </a:lnTo>
                    <a:lnTo>
                      <a:pt x="678" y="1187"/>
                    </a:lnTo>
                    <a:lnTo>
                      <a:pt x="749" y="833"/>
                    </a:lnTo>
                    <a:lnTo>
                      <a:pt x="859" y="483"/>
                    </a:lnTo>
                    <a:lnTo>
                      <a:pt x="570" y="508"/>
                    </a:lnTo>
                    <a:lnTo>
                      <a:pt x="459" y="179"/>
                    </a:lnTo>
                    <a:lnTo>
                      <a:pt x="578" y="0"/>
                    </a:lnTo>
                    <a:lnTo>
                      <a:pt x="424" y="6"/>
                    </a:lnTo>
                    <a:lnTo>
                      <a:pt x="202" y="222"/>
                    </a:lnTo>
                    <a:lnTo>
                      <a:pt x="207" y="328"/>
                    </a:lnTo>
                    <a:lnTo>
                      <a:pt x="17" y="491"/>
                    </a:lnTo>
                    <a:lnTo>
                      <a:pt x="0" y="556"/>
                    </a:lnTo>
                    <a:lnTo>
                      <a:pt x="20" y="588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514" name="Freeform 162"/>
              <p:cNvSpPr>
                <a:spLocks noChangeAspect="1"/>
              </p:cNvSpPr>
              <p:nvPr/>
            </p:nvSpPr>
            <p:spPr bwMode="auto">
              <a:xfrm>
                <a:off x="10975" y="4646"/>
                <a:ext cx="362" cy="274"/>
              </a:xfrm>
              <a:custGeom>
                <a:avLst/>
                <a:gdLst>
                  <a:gd name="T0" fmla="*/ 611 w 1085"/>
                  <a:gd name="T1" fmla="*/ 38 h 822"/>
                  <a:gd name="T2" fmla="*/ 786 w 1085"/>
                  <a:gd name="T3" fmla="*/ 139 h 822"/>
                  <a:gd name="T4" fmla="*/ 907 w 1085"/>
                  <a:gd name="T5" fmla="*/ 226 h 822"/>
                  <a:gd name="T6" fmla="*/ 904 w 1085"/>
                  <a:gd name="T7" fmla="*/ 284 h 822"/>
                  <a:gd name="T8" fmla="*/ 953 w 1085"/>
                  <a:gd name="T9" fmla="*/ 363 h 822"/>
                  <a:gd name="T10" fmla="*/ 947 w 1085"/>
                  <a:gd name="T11" fmla="*/ 398 h 822"/>
                  <a:gd name="T12" fmla="*/ 898 w 1085"/>
                  <a:gd name="T13" fmla="*/ 468 h 822"/>
                  <a:gd name="T14" fmla="*/ 892 w 1085"/>
                  <a:gd name="T15" fmla="*/ 602 h 822"/>
                  <a:gd name="T16" fmla="*/ 868 w 1085"/>
                  <a:gd name="T17" fmla="*/ 644 h 822"/>
                  <a:gd name="T18" fmla="*/ 997 w 1085"/>
                  <a:gd name="T19" fmla="*/ 641 h 822"/>
                  <a:gd name="T20" fmla="*/ 1041 w 1085"/>
                  <a:gd name="T21" fmla="*/ 675 h 822"/>
                  <a:gd name="T22" fmla="*/ 1070 w 1085"/>
                  <a:gd name="T23" fmla="*/ 678 h 822"/>
                  <a:gd name="T24" fmla="*/ 1085 w 1085"/>
                  <a:gd name="T25" fmla="*/ 761 h 822"/>
                  <a:gd name="T26" fmla="*/ 1026 w 1085"/>
                  <a:gd name="T27" fmla="*/ 770 h 822"/>
                  <a:gd name="T28" fmla="*/ 994 w 1085"/>
                  <a:gd name="T29" fmla="*/ 746 h 822"/>
                  <a:gd name="T30" fmla="*/ 936 w 1085"/>
                  <a:gd name="T31" fmla="*/ 775 h 822"/>
                  <a:gd name="T32" fmla="*/ 728 w 1085"/>
                  <a:gd name="T33" fmla="*/ 801 h 822"/>
                  <a:gd name="T34" fmla="*/ 719 w 1085"/>
                  <a:gd name="T35" fmla="*/ 813 h 822"/>
                  <a:gd name="T36" fmla="*/ 582 w 1085"/>
                  <a:gd name="T37" fmla="*/ 816 h 822"/>
                  <a:gd name="T38" fmla="*/ 517 w 1085"/>
                  <a:gd name="T39" fmla="*/ 749 h 822"/>
                  <a:gd name="T40" fmla="*/ 480 w 1085"/>
                  <a:gd name="T41" fmla="*/ 775 h 822"/>
                  <a:gd name="T42" fmla="*/ 413 w 1085"/>
                  <a:gd name="T43" fmla="*/ 778 h 822"/>
                  <a:gd name="T44" fmla="*/ 392 w 1085"/>
                  <a:gd name="T45" fmla="*/ 801 h 822"/>
                  <a:gd name="T46" fmla="*/ 111 w 1085"/>
                  <a:gd name="T47" fmla="*/ 822 h 822"/>
                  <a:gd name="T48" fmla="*/ 0 w 1085"/>
                  <a:gd name="T49" fmla="*/ 498 h 822"/>
                  <a:gd name="T50" fmla="*/ 122 w 1085"/>
                  <a:gd name="T51" fmla="*/ 316 h 822"/>
                  <a:gd name="T52" fmla="*/ 310 w 1085"/>
                  <a:gd name="T53" fmla="*/ 3 h 822"/>
                  <a:gd name="T54" fmla="*/ 371 w 1085"/>
                  <a:gd name="T55" fmla="*/ 0 h 822"/>
                  <a:gd name="T56" fmla="*/ 392 w 1085"/>
                  <a:gd name="T57" fmla="*/ 29 h 822"/>
                  <a:gd name="T58" fmla="*/ 576 w 1085"/>
                  <a:gd name="T59" fmla="*/ 55 h 822"/>
                  <a:gd name="T60" fmla="*/ 611 w 1085"/>
                  <a:gd name="T61" fmla="*/ 38 h 8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085" h="822">
                    <a:moveTo>
                      <a:pt x="611" y="38"/>
                    </a:moveTo>
                    <a:lnTo>
                      <a:pt x="786" y="139"/>
                    </a:lnTo>
                    <a:lnTo>
                      <a:pt x="907" y="226"/>
                    </a:lnTo>
                    <a:lnTo>
                      <a:pt x="904" y="284"/>
                    </a:lnTo>
                    <a:lnTo>
                      <a:pt x="953" y="363"/>
                    </a:lnTo>
                    <a:lnTo>
                      <a:pt x="947" y="398"/>
                    </a:lnTo>
                    <a:lnTo>
                      <a:pt x="898" y="468"/>
                    </a:lnTo>
                    <a:lnTo>
                      <a:pt x="892" y="602"/>
                    </a:lnTo>
                    <a:lnTo>
                      <a:pt x="868" y="644"/>
                    </a:lnTo>
                    <a:lnTo>
                      <a:pt x="997" y="641"/>
                    </a:lnTo>
                    <a:lnTo>
                      <a:pt x="1041" y="675"/>
                    </a:lnTo>
                    <a:lnTo>
                      <a:pt x="1070" y="678"/>
                    </a:lnTo>
                    <a:lnTo>
                      <a:pt x="1085" y="761"/>
                    </a:lnTo>
                    <a:lnTo>
                      <a:pt x="1026" y="770"/>
                    </a:lnTo>
                    <a:lnTo>
                      <a:pt x="994" y="746"/>
                    </a:lnTo>
                    <a:lnTo>
                      <a:pt x="936" y="775"/>
                    </a:lnTo>
                    <a:lnTo>
                      <a:pt x="728" y="801"/>
                    </a:lnTo>
                    <a:lnTo>
                      <a:pt x="719" y="813"/>
                    </a:lnTo>
                    <a:lnTo>
                      <a:pt x="582" y="816"/>
                    </a:lnTo>
                    <a:lnTo>
                      <a:pt x="517" y="749"/>
                    </a:lnTo>
                    <a:lnTo>
                      <a:pt x="480" y="775"/>
                    </a:lnTo>
                    <a:lnTo>
                      <a:pt x="413" y="778"/>
                    </a:lnTo>
                    <a:lnTo>
                      <a:pt x="392" y="801"/>
                    </a:lnTo>
                    <a:lnTo>
                      <a:pt x="111" y="822"/>
                    </a:lnTo>
                    <a:lnTo>
                      <a:pt x="0" y="498"/>
                    </a:lnTo>
                    <a:lnTo>
                      <a:pt x="122" y="316"/>
                    </a:lnTo>
                    <a:lnTo>
                      <a:pt x="310" y="3"/>
                    </a:lnTo>
                    <a:lnTo>
                      <a:pt x="371" y="0"/>
                    </a:lnTo>
                    <a:lnTo>
                      <a:pt x="392" y="29"/>
                    </a:lnTo>
                    <a:lnTo>
                      <a:pt x="576" y="55"/>
                    </a:lnTo>
                    <a:lnTo>
                      <a:pt x="611" y="38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515" name="Freeform 163"/>
              <p:cNvSpPr>
                <a:spLocks noChangeAspect="1"/>
              </p:cNvSpPr>
              <p:nvPr/>
            </p:nvSpPr>
            <p:spPr bwMode="auto">
              <a:xfrm>
                <a:off x="10730" y="4507"/>
                <a:ext cx="466" cy="324"/>
              </a:xfrm>
              <a:custGeom>
                <a:avLst/>
                <a:gdLst>
                  <a:gd name="T0" fmla="*/ 0 w 1398"/>
                  <a:gd name="T1" fmla="*/ 504 h 972"/>
                  <a:gd name="T2" fmla="*/ 105 w 1398"/>
                  <a:gd name="T3" fmla="*/ 416 h 972"/>
                  <a:gd name="T4" fmla="*/ 152 w 1398"/>
                  <a:gd name="T5" fmla="*/ 416 h 972"/>
                  <a:gd name="T6" fmla="*/ 207 w 1398"/>
                  <a:gd name="T7" fmla="*/ 348 h 972"/>
                  <a:gd name="T8" fmla="*/ 380 w 1398"/>
                  <a:gd name="T9" fmla="*/ 194 h 972"/>
                  <a:gd name="T10" fmla="*/ 421 w 1398"/>
                  <a:gd name="T11" fmla="*/ 188 h 972"/>
                  <a:gd name="T12" fmla="*/ 438 w 1398"/>
                  <a:gd name="T13" fmla="*/ 150 h 972"/>
                  <a:gd name="T14" fmla="*/ 553 w 1398"/>
                  <a:gd name="T15" fmla="*/ 73 h 972"/>
                  <a:gd name="T16" fmla="*/ 608 w 1398"/>
                  <a:gd name="T17" fmla="*/ 68 h 972"/>
                  <a:gd name="T18" fmla="*/ 643 w 1398"/>
                  <a:gd name="T19" fmla="*/ 36 h 972"/>
                  <a:gd name="T20" fmla="*/ 690 w 1398"/>
                  <a:gd name="T21" fmla="*/ 36 h 972"/>
                  <a:gd name="T22" fmla="*/ 719 w 1398"/>
                  <a:gd name="T23" fmla="*/ 62 h 972"/>
                  <a:gd name="T24" fmla="*/ 795 w 1398"/>
                  <a:gd name="T25" fmla="*/ 30 h 972"/>
                  <a:gd name="T26" fmla="*/ 1058 w 1398"/>
                  <a:gd name="T27" fmla="*/ 30 h 972"/>
                  <a:gd name="T28" fmla="*/ 1111 w 1398"/>
                  <a:gd name="T29" fmla="*/ 0 h 972"/>
                  <a:gd name="T30" fmla="*/ 1126 w 1398"/>
                  <a:gd name="T31" fmla="*/ 0 h 972"/>
                  <a:gd name="T32" fmla="*/ 1170 w 1398"/>
                  <a:gd name="T33" fmla="*/ 42 h 972"/>
                  <a:gd name="T34" fmla="*/ 1266 w 1398"/>
                  <a:gd name="T35" fmla="*/ 39 h 972"/>
                  <a:gd name="T36" fmla="*/ 1316 w 1398"/>
                  <a:gd name="T37" fmla="*/ 86 h 972"/>
                  <a:gd name="T38" fmla="*/ 1266 w 1398"/>
                  <a:gd name="T39" fmla="*/ 138 h 972"/>
                  <a:gd name="T40" fmla="*/ 1319 w 1398"/>
                  <a:gd name="T41" fmla="*/ 188 h 972"/>
                  <a:gd name="T42" fmla="*/ 1360 w 1398"/>
                  <a:gd name="T43" fmla="*/ 196 h 972"/>
                  <a:gd name="T44" fmla="*/ 1366 w 1398"/>
                  <a:gd name="T45" fmla="*/ 275 h 972"/>
                  <a:gd name="T46" fmla="*/ 1354 w 1398"/>
                  <a:gd name="T47" fmla="*/ 320 h 972"/>
                  <a:gd name="T48" fmla="*/ 1398 w 1398"/>
                  <a:gd name="T49" fmla="*/ 361 h 972"/>
                  <a:gd name="T50" fmla="*/ 1398 w 1398"/>
                  <a:gd name="T51" fmla="*/ 416 h 972"/>
                  <a:gd name="T52" fmla="*/ 1351 w 1398"/>
                  <a:gd name="T53" fmla="*/ 451 h 972"/>
                  <a:gd name="T54" fmla="*/ 1307 w 1398"/>
                  <a:gd name="T55" fmla="*/ 471 h 972"/>
                  <a:gd name="T56" fmla="*/ 1128 w 1398"/>
                  <a:gd name="T57" fmla="*/ 443 h 972"/>
                  <a:gd name="T58" fmla="*/ 1111 w 1398"/>
                  <a:gd name="T59" fmla="*/ 416 h 972"/>
                  <a:gd name="T60" fmla="*/ 1044 w 1398"/>
                  <a:gd name="T61" fmla="*/ 416 h 972"/>
                  <a:gd name="T62" fmla="*/ 856 w 1398"/>
                  <a:gd name="T63" fmla="*/ 732 h 972"/>
                  <a:gd name="T64" fmla="*/ 696 w 1398"/>
                  <a:gd name="T65" fmla="*/ 735 h 972"/>
                  <a:gd name="T66" fmla="*/ 477 w 1398"/>
                  <a:gd name="T67" fmla="*/ 954 h 972"/>
                  <a:gd name="T68" fmla="*/ 415 w 1398"/>
                  <a:gd name="T69" fmla="*/ 914 h 972"/>
                  <a:gd name="T70" fmla="*/ 362 w 1398"/>
                  <a:gd name="T71" fmla="*/ 911 h 972"/>
                  <a:gd name="T72" fmla="*/ 356 w 1398"/>
                  <a:gd name="T73" fmla="*/ 928 h 972"/>
                  <a:gd name="T74" fmla="*/ 325 w 1398"/>
                  <a:gd name="T75" fmla="*/ 934 h 972"/>
                  <a:gd name="T76" fmla="*/ 286 w 1398"/>
                  <a:gd name="T77" fmla="*/ 972 h 972"/>
                  <a:gd name="T78" fmla="*/ 187 w 1398"/>
                  <a:gd name="T79" fmla="*/ 966 h 972"/>
                  <a:gd name="T80" fmla="*/ 120 w 1398"/>
                  <a:gd name="T81" fmla="*/ 887 h 972"/>
                  <a:gd name="T82" fmla="*/ 90 w 1398"/>
                  <a:gd name="T83" fmla="*/ 884 h 972"/>
                  <a:gd name="T84" fmla="*/ 58 w 1398"/>
                  <a:gd name="T85" fmla="*/ 735 h 972"/>
                  <a:gd name="T86" fmla="*/ 120 w 1398"/>
                  <a:gd name="T87" fmla="*/ 709 h 972"/>
                  <a:gd name="T88" fmla="*/ 0 w 1398"/>
                  <a:gd name="T89" fmla="*/ 504 h 9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398" h="972">
                    <a:moveTo>
                      <a:pt x="0" y="504"/>
                    </a:moveTo>
                    <a:lnTo>
                      <a:pt x="105" y="416"/>
                    </a:lnTo>
                    <a:lnTo>
                      <a:pt x="152" y="416"/>
                    </a:lnTo>
                    <a:lnTo>
                      <a:pt x="207" y="348"/>
                    </a:lnTo>
                    <a:lnTo>
                      <a:pt x="380" y="194"/>
                    </a:lnTo>
                    <a:lnTo>
                      <a:pt x="421" y="188"/>
                    </a:lnTo>
                    <a:lnTo>
                      <a:pt x="438" y="150"/>
                    </a:lnTo>
                    <a:lnTo>
                      <a:pt x="553" y="73"/>
                    </a:lnTo>
                    <a:lnTo>
                      <a:pt x="608" y="68"/>
                    </a:lnTo>
                    <a:lnTo>
                      <a:pt x="643" y="36"/>
                    </a:lnTo>
                    <a:lnTo>
                      <a:pt x="690" y="36"/>
                    </a:lnTo>
                    <a:lnTo>
                      <a:pt x="719" y="62"/>
                    </a:lnTo>
                    <a:lnTo>
                      <a:pt x="795" y="30"/>
                    </a:lnTo>
                    <a:lnTo>
                      <a:pt x="1058" y="30"/>
                    </a:lnTo>
                    <a:lnTo>
                      <a:pt x="1111" y="0"/>
                    </a:lnTo>
                    <a:lnTo>
                      <a:pt x="1126" y="0"/>
                    </a:lnTo>
                    <a:lnTo>
                      <a:pt x="1170" y="42"/>
                    </a:lnTo>
                    <a:lnTo>
                      <a:pt x="1266" y="39"/>
                    </a:lnTo>
                    <a:lnTo>
                      <a:pt x="1316" y="86"/>
                    </a:lnTo>
                    <a:lnTo>
                      <a:pt x="1266" y="138"/>
                    </a:lnTo>
                    <a:lnTo>
                      <a:pt x="1319" y="188"/>
                    </a:lnTo>
                    <a:lnTo>
                      <a:pt x="1360" y="196"/>
                    </a:lnTo>
                    <a:lnTo>
                      <a:pt x="1366" y="275"/>
                    </a:lnTo>
                    <a:lnTo>
                      <a:pt x="1354" y="320"/>
                    </a:lnTo>
                    <a:lnTo>
                      <a:pt x="1398" y="361"/>
                    </a:lnTo>
                    <a:lnTo>
                      <a:pt x="1398" y="416"/>
                    </a:lnTo>
                    <a:lnTo>
                      <a:pt x="1351" y="451"/>
                    </a:lnTo>
                    <a:lnTo>
                      <a:pt x="1307" y="471"/>
                    </a:lnTo>
                    <a:lnTo>
                      <a:pt x="1128" y="443"/>
                    </a:lnTo>
                    <a:lnTo>
                      <a:pt x="1111" y="416"/>
                    </a:lnTo>
                    <a:lnTo>
                      <a:pt x="1044" y="416"/>
                    </a:lnTo>
                    <a:lnTo>
                      <a:pt x="856" y="732"/>
                    </a:lnTo>
                    <a:lnTo>
                      <a:pt x="696" y="735"/>
                    </a:lnTo>
                    <a:lnTo>
                      <a:pt x="477" y="954"/>
                    </a:lnTo>
                    <a:lnTo>
                      <a:pt x="415" y="914"/>
                    </a:lnTo>
                    <a:lnTo>
                      <a:pt x="362" y="911"/>
                    </a:lnTo>
                    <a:lnTo>
                      <a:pt x="356" y="928"/>
                    </a:lnTo>
                    <a:lnTo>
                      <a:pt x="325" y="934"/>
                    </a:lnTo>
                    <a:lnTo>
                      <a:pt x="286" y="972"/>
                    </a:lnTo>
                    <a:lnTo>
                      <a:pt x="187" y="966"/>
                    </a:lnTo>
                    <a:lnTo>
                      <a:pt x="120" y="887"/>
                    </a:lnTo>
                    <a:lnTo>
                      <a:pt x="90" y="884"/>
                    </a:lnTo>
                    <a:lnTo>
                      <a:pt x="58" y="735"/>
                    </a:lnTo>
                    <a:lnTo>
                      <a:pt x="120" y="709"/>
                    </a:lnTo>
                    <a:lnTo>
                      <a:pt x="0" y="504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516" name="Freeform 164"/>
              <p:cNvSpPr>
                <a:spLocks noChangeAspect="1"/>
              </p:cNvSpPr>
              <p:nvPr/>
            </p:nvSpPr>
            <p:spPr bwMode="auto">
              <a:xfrm>
                <a:off x="10706" y="5139"/>
                <a:ext cx="180" cy="206"/>
              </a:xfrm>
              <a:custGeom>
                <a:avLst/>
                <a:gdLst>
                  <a:gd name="T0" fmla="*/ 393 w 539"/>
                  <a:gd name="T1" fmla="*/ 571 h 618"/>
                  <a:gd name="T2" fmla="*/ 413 w 539"/>
                  <a:gd name="T3" fmla="*/ 548 h 618"/>
                  <a:gd name="T4" fmla="*/ 495 w 539"/>
                  <a:gd name="T5" fmla="*/ 618 h 618"/>
                  <a:gd name="T6" fmla="*/ 539 w 539"/>
                  <a:gd name="T7" fmla="*/ 595 h 618"/>
                  <a:gd name="T8" fmla="*/ 532 w 539"/>
                  <a:gd name="T9" fmla="*/ 268 h 618"/>
                  <a:gd name="T10" fmla="*/ 411 w 539"/>
                  <a:gd name="T11" fmla="*/ 156 h 618"/>
                  <a:gd name="T12" fmla="*/ 325 w 539"/>
                  <a:gd name="T13" fmla="*/ 104 h 618"/>
                  <a:gd name="T14" fmla="*/ 183 w 539"/>
                  <a:gd name="T15" fmla="*/ 10 h 618"/>
                  <a:gd name="T16" fmla="*/ 142 w 539"/>
                  <a:gd name="T17" fmla="*/ 0 h 618"/>
                  <a:gd name="T18" fmla="*/ 0 w 539"/>
                  <a:gd name="T19" fmla="*/ 169 h 618"/>
                  <a:gd name="T20" fmla="*/ 58 w 539"/>
                  <a:gd name="T21" fmla="*/ 361 h 618"/>
                  <a:gd name="T22" fmla="*/ 85 w 539"/>
                  <a:gd name="T23" fmla="*/ 387 h 618"/>
                  <a:gd name="T24" fmla="*/ 393 w 539"/>
                  <a:gd name="T25" fmla="*/ 571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39" h="618">
                    <a:moveTo>
                      <a:pt x="393" y="571"/>
                    </a:moveTo>
                    <a:lnTo>
                      <a:pt x="413" y="548"/>
                    </a:lnTo>
                    <a:lnTo>
                      <a:pt x="495" y="618"/>
                    </a:lnTo>
                    <a:lnTo>
                      <a:pt x="539" y="595"/>
                    </a:lnTo>
                    <a:lnTo>
                      <a:pt x="532" y="268"/>
                    </a:lnTo>
                    <a:lnTo>
                      <a:pt x="411" y="156"/>
                    </a:lnTo>
                    <a:lnTo>
                      <a:pt x="325" y="104"/>
                    </a:lnTo>
                    <a:lnTo>
                      <a:pt x="183" y="10"/>
                    </a:lnTo>
                    <a:lnTo>
                      <a:pt x="142" y="0"/>
                    </a:lnTo>
                    <a:lnTo>
                      <a:pt x="0" y="169"/>
                    </a:lnTo>
                    <a:lnTo>
                      <a:pt x="58" y="361"/>
                    </a:lnTo>
                    <a:lnTo>
                      <a:pt x="85" y="387"/>
                    </a:lnTo>
                    <a:lnTo>
                      <a:pt x="393" y="571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517" name="Freeform 165"/>
              <p:cNvSpPr>
                <a:spLocks noChangeAspect="1"/>
              </p:cNvSpPr>
              <p:nvPr/>
            </p:nvSpPr>
            <p:spPr bwMode="auto">
              <a:xfrm>
                <a:off x="10773" y="5107"/>
                <a:ext cx="456" cy="355"/>
              </a:xfrm>
              <a:custGeom>
                <a:avLst/>
                <a:gdLst>
                  <a:gd name="T0" fmla="*/ 333 w 1366"/>
                  <a:gd name="T1" fmla="*/ 687 h 1064"/>
                  <a:gd name="T2" fmla="*/ 330 w 1366"/>
                  <a:gd name="T3" fmla="*/ 362 h 1064"/>
                  <a:gd name="T4" fmla="*/ 207 w 1366"/>
                  <a:gd name="T5" fmla="*/ 251 h 1064"/>
                  <a:gd name="T6" fmla="*/ 0 w 1366"/>
                  <a:gd name="T7" fmla="*/ 113 h 1064"/>
                  <a:gd name="T8" fmla="*/ 102 w 1366"/>
                  <a:gd name="T9" fmla="*/ 137 h 1064"/>
                  <a:gd name="T10" fmla="*/ 160 w 1366"/>
                  <a:gd name="T11" fmla="*/ 131 h 1064"/>
                  <a:gd name="T12" fmla="*/ 204 w 1366"/>
                  <a:gd name="T13" fmla="*/ 49 h 1064"/>
                  <a:gd name="T14" fmla="*/ 180 w 1366"/>
                  <a:gd name="T15" fmla="*/ 0 h 1064"/>
                  <a:gd name="T16" fmla="*/ 532 w 1366"/>
                  <a:gd name="T17" fmla="*/ 14 h 1064"/>
                  <a:gd name="T18" fmla="*/ 625 w 1366"/>
                  <a:gd name="T19" fmla="*/ 20 h 1064"/>
                  <a:gd name="T20" fmla="*/ 822 w 1366"/>
                  <a:gd name="T21" fmla="*/ 116 h 1064"/>
                  <a:gd name="T22" fmla="*/ 1011 w 1366"/>
                  <a:gd name="T23" fmla="*/ 348 h 1064"/>
                  <a:gd name="T24" fmla="*/ 1175 w 1366"/>
                  <a:gd name="T25" fmla="*/ 584 h 1064"/>
                  <a:gd name="T26" fmla="*/ 1366 w 1366"/>
                  <a:gd name="T27" fmla="*/ 678 h 1064"/>
                  <a:gd name="T28" fmla="*/ 1356 w 1366"/>
                  <a:gd name="T29" fmla="*/ 693 h 1064"/>
                  <a:gd name="T30" fmla="*/ 1313 w 1366"/>
                  <a:gd name="T31" fmla="*/ 705 h 1064"/>
                  <a:gd name="T32" fmla="*/ 1274 w 1366"/>
                  <a:gd name="T33" fmla="*/ 778 h 1064"/>
                  <a:gd name="T34" fmla="*/ 1196 w 1366"/>
                  <a:gd name="T35" fmla="*/ 783 h 1064"/>
                  <a:gd name="T36" fmla="*/ 1111 w 1366"/>
                  <a:gd name="T37" fmla="*/ 825 h 1064"/>
                  <a:gd name="T38" fmla="*/ 1078 w 1366"/>
                  <a:gd name="T39" fmla="*/ 815 h 1064"/>
                  <a:gd name="T40" fmla="*/ 1035 w 1366"/>
                  <a:gd name="T41" fmla="*/ 804 h 1064"/>
                  <a:gd name="T42" fmla="*/ 1023 w 1366"/>
                  <a:gd name="T43" fmla="*/ 831 h 1064"/>
                  <a:gd name="T44" fmla="*/ 1044 w 1366"/>
                  <a:gd name="T45" fmla="*/ 880 h 1064"/>
                  <a:gd name="T46" fmla="*/ 1032 w 1366"/>
                  <a:gd name="T47" fmla="*/ 953 h 1064"/>
                  <a:gd name="T48" fmla="*/ 985 w 1366"/>
                  <a:gd name="T49" fmla="*/ 977 h 1064"/>
                  <a:gd name="T50" fmla="*/ 945 w 1366"/>
                  <a:gd name="T51" fmla="*/ 965 h 1064"/>
                  <a:gd name="T52" fmla="*/ 871 w 1366"/>
                  <a:gd name="T53" fmla="*/ 950 h 1064"/>
                  <a:gd name="T54" fmla="*/ 839 w 1366"/>
                  <a:gd name="T55" fmla="*/ 991 h 1064"/>
                  <a:gd name="T56" fmla="*/ 824 w 1366"/>
                  <a:gd name="T57" fmla="*/ 1053 h 1064"/>
                  <a:gd name="T58" fmla="*/ 783 w 1366"/>
                  <a:gd name="T59" fmla="*/ 1064 h 1064"/>
                  <a:gd name="T60" fmla="*/ 783 w 1366"/>
                  <a:gd name="T61" fmla="*/ 626 h 1064"/>
                  <a:gd name="T62" fmla="*/ 552 w 1366"/>
                  <a:gd name="T63" fmla="*/ 605 h 1064"/>
                  <a:gd name="T64" fmla="*/ 333 w 1366"/>
                  <a:gd name="T65" fmla="*/ 687 h 1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66" h="1064">
                    <a:moveTo>
                      <a:pt x="333" y="687"/>
                    </a:moveTo>
                    <a:lnTo>
                      <a:pt x="330" y="362"/>
                    </a:lnTo>
                    <a:lnTo>
                      <a:pt x="207" y="251"/>
                    </a:lnTo>
                    <a:lnTo>
                      <a:pt x="0" y="113"/>
                    </a:lnTo>
                    <a:lnTo>
                      <a:pt x="102" y="137"/>
                    </a:lnTo>
                    <a:lnTo>
                      <a:pt x="160" y="131"/>
                    </a:lnTo>
                    <a:lnTo>
                      <a:pt x="204" y="49"/>
                    </a:lnTo>
                    <a:lnTo>
                      <a:pt x="180" y="0"/>
                    </a:lnTo>
                    <a:lnTo>
                      <a:pt x="532" y="14"/>
                    </a:lnTo>
                    <a:lnTo>
                      <a:pt x="625" y="20"/>
                    </a:lnTo>
                    <a:lnTo>
                      <a:pt x="822" y="116"/>
                    </a:lnTo>
                    <a:lnTo>
                      <a:pt x="1011" y="348"/>
                    </a:lnTo>
                    <a:lnTo>
                      <a:pt x="1175" y="584"/>
                    </a:lnTo>
                    <a:lnTo>
                      <a:pt x="1366" y="678"/>
                    </a:lnTo>
                    <a:lnTo>
                      <a:pt x="1356" y="693"/>
                    </a:lnTo>
                    <a:lnTo>
                      <a:pt x="1313" y="705"/>
                    </a:lnTo>
                    <a:lnTo>
                      <a:pt x="1274" y="778"/>
                    </a:lnTo>
                    <a:lnTo>
                      <a:pt x="1196" y="783"/>
                    </a:lnTo>
                    <a:lnTo>
                      <a:pt x="1111" y="825"/>
                    </a:lnTo>
                    <a:lnTo>
                      <a:pt x="1078" y="815"/>
                    </a:lnTo>
                    <a:lnTo>
                      <a:pt x="1035" y="804"/>
                    </a:lnTo>
                    <a:lnTo>
                      <a:pt x="1023" y="831"/>
                    </a:lnTo>
                    <a:lnTo>
                      <a:pt x="1044" y="880"/>
                    </a:lnTo>
                    <a:lnTo>
                      <a:pt x="1032" y="953"/>
                    </a:lnTo>
                    <a:lnTo>
                      <a:pt x="985" y="977"/>
                    </a:lnTo>
                    <a:lnTo>
                      <a:pt x="945" y="965"/>
                    </a:lnTo>
                    <a:lnTo>
                      <a:pt x="871" y="950"/>
                    </a:lnTo>
                    <a:lnTo>
                      <a:pt x="839" y="991"/>
                    </a:lnTo>
                    <a:lnTo>
                      <a:pt x="824" y="1053"/>
                    </a:lnTo>
                    <a:lnTo>
                      <a:pt x="783" y="1064"/>
                    </a:lnTo>
                    <a:lnTo>
                      <a:pt x="783" y="626"/>
                    </a:lnTo>
                    <a:lnTo>
                      <a:pt x="552" y="605"/>
                    </a:lnTo>
                    <a:lnTo>
                      <a:pt x="333" y="687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518" name="Freeform 166"/>
              <p:cNvSpPr>
                <a:spLocks noChangeAspect="1"/>
              </p:cNvSpPr>
              <p:nvPr/>
            </p:nvSpPr>
            <p:spPr bwMode="auto">
              <a:xfrm>
                <a:off x="10764" y="5392"/>
                <a:ext cx="220" cy="182"/>
              </a:xfrm>
              <a:custGeom>
                <a:avLst/>
                <a:gdLst>
                  <a:gd name="T0" fmla="*/ 0 w 658"/>
                  <a:gd name="T1" fmla="*/ 116 h 547"/>
                  <a:gd name="T2" fmla="*/ 124 w 658"/>
                  <a:gd name="T3" fmla="*/ 264 h 547"/>
                  <a:gd name="T4" fmla="*/ 131 w 658"/>
                  <a:gd name="T5" fmla="*/ 336 h 547"/>
                  <a:gd name="T6" fmla="*/ 161 w 658"/>
                  <a:gd name="T7" fmla="*/ 383 h 547"/>
                  <a:gd name="T8" fmla="*/ 165 w 658"/>
                  <a:gd name="T9" fmla="*/ 479 h 547"/>
                  <a:gd name="T10" fmla="*/ 148 w 658"/>
                  <a:gd name="T11" fmla="*/ 505 h 547"/>
                  <a:gd name="T12" fmla="*/ 154 w 658"/>
                  <a:gd name="T13" fmla="*/ 547 h 547"/>
                  <a:gd name="T14" fmla="*/ 253 w 658"/>
                  <a:gd name="T15" fmla="*/ 482 h 547"/>
                  <a:gd name="T16" fmla="*/ 272 w 658"/>
                  <a:gd name="T17" fmla="*/ 440 h 547"/>
                  <a:gd name="T18" fmla="*/ 359 w 658"/>
                  <a:gd name="T19" fmla="*/ 447 h 547"/>
                  <a:gd name="T20" fmla="*/ 395 w 658"/>
                  <a:gd name="T21" fmla="*/ 412 h 547"/>
                  <a:gd name="T22" fmla="*/ 410 w 658"/>
                  <a:gd name="T23" fmla="*/ 409 h 547"/>
                  <a:gd name="T24" fmla="*/ 426 w 658"/>
                  <a:gd name="T25" fmla="*/ 422 h 547"/>
                  <a:gd name="T26" fmla="*/ 452 w 658"/>
                  <a:gd name="T27" fmla="*/ 489 h 547"/>
                  <a:gd name="T28" fmla="*/ 503 w 658"/>
                  <a:gd name="T29" fmla="*/ 511 h 547"/>
                  <a:gd name="T30" fmla="*/ 566 w 658"/>
                  <a:gd name="T31" fmla="*/ 503 h 547"/>
                  <a:gd name="T32" fmla="*/ 585 w 658"/>
                  <a:gd name="T33" fmla="*/ 460 h 547"/>
                  <a:gd name="T34" fmla="*/ 647 w 658"/>
                  <a:gd name="T35" fmla="*/ 377 h 547"/>
                  <a:gd name="T36" fmla="*/ 658 w 658"/>
                  <a:gd name="T37" fmla="*/ 306 h 547"/>
                  <a:gd name="T38" fmla="*/ 521 w 658"/>
                  <a:gd name="T39" fmla="*/ 313 h 547"/>
                  <a:gd name="T40" fmla="*/ 425 w 658"/>
                  <a:gd name="T41" fmla="*/ 306 h 547"/>
                  <a:gd name="T42" fmla="*/ 383 w 658"/>
                  <a:gd name="T43" fmla="*/ 275 h 547"/>
                  <a:gd name="T44" fmla="*/ 302 w 658"/>
                  <a:gd name="T45" fmla="*/ 257 h 547"/>
                  <a:gd name="T46" fmla="*/ 85 w 658"/>
                  <a:gd name="T47" fmla="*/ 0 h 547"/>
                  <a:gd name="T48" fmla="*/ 0 w 658"/>
                  <a:gd name="T49" fmla="*/ 116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58" h="547">
                    <a:moveTo>
                      <a:pt x="0" y="116"/>
                    </a:moveTo>
                    <a:lnTo>
                      <a:pt x="124" y="264"/>
                    </a:lnTo>
                    <a:lnTo>
                      <a:pt x="131" y="336"/>
                    </a:lnTo>
                    <a:lnTo>
                      <a:pt x="161" y="383"/>
                    </a:lnTo>
                    <a:lnTo>
                      <a:pt x="165" y="479"/>
                    </a:lnTo>
                    <a:lnTo>
                      <a:pt x="148" y="505"/>
                    </a:lnTo>
                    <a:lnTo>
                      <a:pt x="154" y="547"/>
                    </a:lnTo>
                    <a:lnTo>
                      <a:pt x="253" y="482"/>
                    </a:lnTo>
                    <a:lnTo>
                      <a:pt x="272" y="440"/>
                    </a:lnTo>
                    <a:lnTo>
                      <a:pt x="359" y="447"/>
                    </a:lnTo>
                    <a:lnTo>
                      <a:pt x="395" y="412"/>
                    </a:lnTo>
                    <a:lnTo>
                      <a:pt x="410" y="409"/>
                    </a:lnTo>
                    <a:lnTo>
                      <a:pt x="426" y="422"/>
                    </a:lnTo>
                    <a:lnTo>
                      <a:pt x="452" y="489"/>
                    </a:lnTo>
                    <a:lnTo>
                      <a:pt x="503" y="511"/>
                    </a:lnTo>
                    <a:lnTo>
                      <a:pt x="566" y="503"/>
                    </a:lnTo>
                    <a:lnTo>
                      <a:pt x="585" y="460"/>
                    </a:lnTo>
                    <a:lnTo>
                      <a:pt x="647" y="377"/>
                    </a:lnTo>
                    <a:lnTo>
                      <a:pt x="658" y="306"/>
                    </a:lnTo>
                    <a:lnTo>
                      <a:pt x="521" y="313"/>
                    </a:lnTo>
                    <a:lnTo>
                      <a:pt x="425" y="306"/>
                    </a:lnTo>
                    <a:lnTo>
                      <a:pt x="383" y="275"/>
                    </a:lnTo>
                    <a:lnTo>
                      <a:pt x="302" y="257"/>
                    </a:lnTo>
                    <a:lnTo>
                      <a:pt x="85" y="0"/>
                    </a:lnTo>
                    <a:lnTo>
                      <a:pt x="0" y="116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519" name="Freeform 167"/>
              <p:cNvSpPr>
                <a:spLocks noChangeAspect="1"/>
              </p:cNvSpPr>
              <p:nvPr/>
            </p:nvSpPr>
            <p:spPr bwMode="auto">
              <a:xfrm>
                <a:off x="10794" y="5309"/>
                <a:ext cx="240" cy="186"/>
              </a:xfrm>
              <a:custGeom>
                <a:avLst/>
                <a:gdLst>
                  <a:gd name="T0" fmla="*/ 146 w 722"/>
                  <a:gd name="T1" fmla="*/ 38 h 558"/>
                  <a:gd name="T2" fmla="*/ 231 w 722"/>
                  <a:gd name="T3" fmla="*/ 105 h 558"/>
                  <a:gd name="T4" fmla="*/ 275 w 722"/>
                  <a:gd name="T5" fmla="*/ 82 h 558"/>
                  <a:gd name="T6" fmla="*/ 494 w 722"/>
                  <a:gd name="T7" fmla="*/ 0 h 558"/>
                  <a:gd name="T8" fmla="*/ 722 w 722"/>
                  <a:gd name="T9" fmla="*/ 21 h 558"/>
                  <a:gd name="T10" fmla="*/ 722 w 722"/>
                  <a:gd name="T11" fmla="*/ 459 h 558"/>
                  <a:gd name="T12" fmla="*/ 713 w 722"/>
                  <a:gd name="T13" fmla="*/ 459 h 558"/>
                  <a:gd name="T14" fmla="*/ 702 w 722"/>
                  <a:gd name="T15" fmla="*/ 451 h 558"/>
                  <a:gd name="T16" fmla="*/ 669 w 722"/>
                  <a:gd name="T17" fmla="*/ 451 h 558"/>
                  <a:gd name="T18" fmla="*/ 649 w 722"/>
                  <a:gd name="T19" fmla="*/ 482 h 558"/>
                  <a:gd name="T20" fmla="*/ 626 w 722"/>
                  <a:gd name="T21" fmla="*/ 476 h 558"/>
                  <a:gd name="T22" fmla="*/ 582 w 722"/>
                  <a:gd name="T23" fmla="*/ 501 h 558"/>
                  <a:gd name="T24" fmla="*/ 567 w 722"/>
                  <a:gd name="T25" fmla="*/ 555 h 558"/>
                  <a:gd name="T26" fmla="*/ 340 w 722"/>
                  <a:gd name="T27" fmla="*/ 558 h 558"/>
                  <a:gd name="T28" fmla="*/ 301 w 722"/>
                  <a:gd name="T29" fmla="*/ 526 h 558"/>
                  <a:gd name="T30" fmla="*/ 216 w 722"/>
                  <a:gd name="T31" fmla="*/ 506 h 558"/>
                  <a:gd name="T32" fmla="*/ 0 w 722"/>
                  <a:gd name="T33" fmla="*/ 246 h 558"/>
                  <a:gd name="T34" fmla="*/ 146 w 722"/>
                  <a:gd name="T35" fmla="*/ 38 h 5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22" h="558">
                    <a:moveTo>
                      <a:pt x="146" y="38"/>
                    </a:moveTo>
                    <a:lnTo>
                      <a:pt x="231" y="105"/>
                    </a:lnTo>
                    <a:lnTo>
                      <a:pt x="275" y="82"/>
                    </a:lnTo>
                    <a:lnTo>
                      <a:pt x="494" y="0"/>
                    </a:lnTo>
                    <a:lnTo>
                      <a:pt x="722" y="21"/>
                    </a:lnTo>
                    <a:lnTo>
                      <a:pt x="722" y="459"/>
                    </a:lnTo>
                    <a:lnTo>
                      <a:pt x="713" y="459"/>
                    </a:lnTo>
                    <a:lnTo>
                      <a:pt x="702" y="451"/>
                    </a:lnTo>
                    <a:lnTo>
                      <a:pt x="669" y="451"/>
                    </a:lnTo>
                    <a:lnTo>
                      <a:pt x="649" y="482"/>
                    </a:lnTo>
                    <a:lnTo>
                      <a:pt x="626" y="476"/>
                    </a:lnTo>
                    <a:lnTo>
                      <a:pt x="582" y="501"/>
                    </a:lnTo>
                    <a:lnTo>
                      <a:pt x="567" y="555"/>
                    </a:lnTo>
                    <a:lnTo>
                      <a:pt x="340" y="558"/>
                    </a:lnTo>
                    <a:lnTo>
                      <a:pt x="301" y="526"/>
                    </a:lnTo>
                    <a:lnTo>
                      <a:pt x="216" y="506"/>
                    </a:lnTo>
                    <a:lnTo>
                      <a:pt x="0" y="246"/>
                    </a:lnTo>
                    <a:lnTo>
                      <a:pt x="146" y="38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520" name="Freeform 168"/>
              <p:cNvSpPr>
                <a:spLocks noChangeAspect="1"/>
              </p:cNvSpPr>
              <p:nvPr/>
            </p:nvSpPr>
            <p:spPr bwMode="auto">
              <a:xfrm>
                <a:off x="10641" y="4803"/>
                <a:ext cx="251" cy="392"/>
              </a:xfrm>
              <a:custGeom>
                <a:avLst/>
                <a:gdLst>
                  <a:gd name="T0" fmla="*/ 386 w 752"/>
                  <a:gd name="T1" fmla="*/ 1 h 1176"/>
                  <a:gd name="T2" fmla="*/ 457 w 752"/>
                  <a:gd name="T3" fmla="*/ 77 h 1176"/>
                  <a:gd name="T4" fmla="*/ 551 w 752"/>
                  <a:gd name="T5" fmla="*/ 88 h 1176"/>
                  <a:gd name="T6" fmla="*/ 586 w 752"/>
                  <a:gd name="T7" fmla="*/ 49 h 1176"/>
                  <a:gd name="T8" fmla="*/ 626 w 752"/>
                  <a:gd name="T9" fmla="*/ 43 h 1176"/>
                  <a:gd name="T10" fmla="*/ 627 w 752"/>
                  <a:gd name="T11" fmla="*/ 24 h 1176"/>
                  <a:gd name="T12" fmla="*/ 686 w 752"/>
                  <a:gd name="T13" fmla="*/ 28 h 1176"/>
                  <a:gd name="T14" fmla="*/ 748 w 752"/>
                  <a:gd name="T15" fmla="*/ 69 h 1176"/>
                  <a:gd name="T16" fmla="*/ 752 w 752"/>
                  <a:gd name="T17" fmla="*/ 175 h 1176"/>
                  <a:gd name="T18" fmla="*/ 560 w 752"/>
                  <a:gd name="T19" fmla="*/ 333 h 1176"/>
                  <a:gd name="T20" fmla="*/ 544 w 752"/>
                  <a:gd name="T21" fmla="*/ 397 h 1176"/>
                  <a:gd name="T22" fmla="*/ 565 w 752"/>
                  <a:gd name="T23" fmla="*/ 429 h 1176"/>
                  <a:gd name="T24" fmla="*/ 547 w 752"/>
                  <a:gd name="T25" fmla="*/ 476 h 1176"/>
                  <a:gd name="T26" fmla="*/ 576 w 752"/>
                  <a:gd name="T27" fmla="*/ 511 h 1176"/>
                  <a:gd name="T28" fmla="*/ 570 w 752"/>
                  <a:gd name="T29" fmla="*/ 549 h 1176"/>
                  <a:gd name="T30" fmla="*/ 502 w 752"/>
                  <a:gd name="T31" fmla="*/ 610 h 1176"/>
                  <a:gd name="T32" fmla="*/ 532 w 752"/>
                  <a:gd name="T33" fmla="*/ 731 h 1176"/>
                  <a:gd name="T34" fmla="*/ 581 w 752"/>
                  <a:gd name="T35" fmla="*/ 924 h 1176"/>
                  <a:gd name="T36" fmla="*/ 601 w 752"/>
                  <a:gd name="T37" fmla="*/ 959 h 1176"/>
                  <a:gd name="T38" fmla="*/ 577 w 752"/>
                  <a:gd name="T39" fmla="*/ 1012 h 1176"/>
                  <a:gd name="T40" fmla="*/ 548 w 752"/>
                  <a:gd name="T41" fmla="*/ 1043 h 1176"/>
                  <a:gd name="T42" fmla="*/ 495 w 752"/>
                  <a:gd name="T43" fmla="*/ 1047 h 1176"/>
                  <a:gd name="T44" fmla="*/ 336 w 752"/>
                  <a:gd name="T45" fmla="*/ 1008 h 1176"/>
                  <a:gd name="T46" fmla="*/ 194 w 752"/>
                  <a:gd name="T47" fmla="*/ 1176 h 1176"/>
                  <a:gd name="T48" fmla="*/ 0 w 752"/>
                  <a:gd name="T49" fmla="*/ 1127 h 1176"/>
                  <a:gd name="T50" fmla="*/ 1 w 752"/>
                  <a:gd name="T51" fmla="*/ 803 h 1176"/>
                  <a:gd name="T52" fmla="*/ 72 w 752"/>
                  <a:gd name="T53" fmla="*/ 549 h 1176"/>
                  <a:gd name="T54" fmla="*/ 68 w 752"/>
                  <a:gd name="T55" fmla="*/ 395 h 1176"/>
                  <a:gd name="T56" fmla="*/ 64 w 752"/>
                  <a:gd name="T57" fmla="*/ 312 h 1176"/>
                  <a:gd name="T58" fmla="*/ 116 w 752"/>
                  <a:gd name="T59" fmla="*/ 292 h 1176"/>
                  <a:gd name="T60" fmla="*/ 165 w 752"/>
                  <a:gd name="T61" fmla="*/ 100 h 1176"/>
                  <a:gd name="T62" fmla="*/ 148 w 752"/>
                  <a:gd name="T63" fmla="*/ 36 h 1176"/>
                  <a:gd name="T64" fmla="*/ 246 w 752"/>
                  <a:gd name="T65" fmla="*/ 34 h 1176"/>
                  <a:gd name="T66" fmla="*/ 354 w 752"/>
                  <a:gd name="T67" fmla="*/ 0 h 1176"/>
                  <a:gd name="T68" fmla="*/ 386 w 752"/>
                  <a:gd name="T69" fmla="*/ 1 h 1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52" h="1176">
                    <a:moveTo>
                      <a:pt x="386" y="1"/>
                    </a:moveTo>
                    <a:lnTo>
                      <a:pt x="457" y="77"/>
                    </a:lnTo>
                    <a:lnTo>
                      <a:pt x="551" y="88"/>
                    </a:lnTo>
                    <a:lnTo>
                      <a:pt x="586" y="49"/>
                    </a:lnTo>
                    <a:lnTo>
                      <a:pt x="626" y="43"/>
                    </a:lnTo>
                    <a:lnTo>
                      <a:pt x="627" y="24"/>
                    </a:lnTo>
                    <a:lnTo>
                      <a:pt x="686" y="28"/>
                    </a:lnTo>
                    <a:lnTo>
                      <a:pt x="748" y="69"/>
                    </a:lnTo>
                    <a:lnTo>
                      <a:pt x="752" y="175"/>
                    </a:lnTo>
                    <a:lnTo>
                      <a:pt x="560" y="333"/>
                    </a:lnTo>
                    <a:lnTo>
                      <a:pt x="544" y="397"/>
                    </a:lnTo>
                    <a:lnTo>
                      <a:pt x="565" y="429"/>
                    </a:lnTo>
                    <a:lnTo>
                      <a:pt x="547" y="476"/>
                    </a:lnTo>
                    <a:lnTo>
                      <a:pt x="576" y="511"/>
                    </a:lnTo>
                    <a:lnTo>
                      <a:pt x="570" y="549"/>
                    </a:lnTo>
                    <a:lnTo>
                      <a:pt x="502" y="610"/>
                    </a:lnTo>
                    <a:lnTo>
                      <a:pt x="532" y="731"/>
                    </a:lnTo>
                    <a:lnTo>
                      <a:pt x="581" y="924"/>
                    </a:lnTo>
                    <a:lnTo>
                      <a:pt x="601" y="959"/>
                    </a:lnTo>
                    <a:lnTo>
                      <a:pt x="577" y="1012"/>
                    </a:lnTo>
                    <a:lnTo>
                      <a:pt x="548" y="1043"/>
                    </a:lnTo>
                    <a:lnTo>
                      <a:pt x="495" y="1047"/>
                    </a:lnTo>
                    <a:lnTo>
                      <a:pt x="336" y="1008"/>
                    </a:lnTo>
                    <a:lnTo>
                      <a:pt x="194" y="1176"/>
                    </a:lnTo>
                    <a:lnTo>
                      <a:pt x="0" y="1127"/>
                    </a:lnTo>
                    <a:lnTo>
                      <a:pt x="1" y="803"/>
                    </a:lnTo>
                    <a:lnTo>
                      <a:pt x="72" y="549"/>
                    </a:lnTo>
                    <a:lnTo>
                      <a:pt x="68" y="395"/>
                    </a:lnTo>
                    <a:lnTo>
                      <a:pt x="64" y="312"/>
                    </a:lnTo>
                    <a:lnTo>
                      <a:pt x="116" y="292"/>
                    </a:lnTo>
                    <a:lnTo>
                      <a:pt x="165" y="100"/>
                    </a:lnTo>
                    <a:lnTo>
                      <a:pt x="148" y="36"/>
                    </a:lnTo>
                    <a:lnTo>
                      <a:pt x="246" y="34"/>
                    </a:lnTo>
                    <a:lnTo>
                      <a:pt x="354" y="0"/>
                    </a:lnTo>
                    <a:lnTo>
                      <a:pt x="386" y="1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521" name="Freeform 169"/>
              <p:cNvSpPr>
                <a:spLocks noChangeAspect="1"/>
              </p:cNvSpPr>
              <p:nvPr/>
            </p:nvSpPr>
            <p:spPr bwMode="auto">
              <a:xfrm>
                <a:off x="11048" y="4895"/>
                <a:ext cx="379" cy="438"/>
              </a:xfrm>
              <a:custGeom>
                <a:avLst/>
                <a:gdLst>
                  <a:gd name="T0" fmla="*/ 542 w 1138"/>
                  <a:gd name="T1" fmla="*/ 1316 h 1316"/>
                  <a:gd name="T2" fmla="*/ 565 w 1138"/>
                  <a:gd name="T3" fmla="*/ 1194 h 1316"/>
                  <a:gd name="T4" fmla="*/ 594 w 1138"/>
                  <a:gd name="T5" fmla="*/ 1170 h 1316"/>
                  <a:gd name="T6" fmla="*/ 661 w 1138"/>
                  <a:gd name="T7" fmla="*/ 1164 h 1316"/>
                  <a:gd name="T8" fmla="*/ 679 w 1138"/>
                  <a:gd name="T9" fmla="*/ 1132 h 1316"/>
                  <a:gd name="T10" fmla="*/ 728 w 1138"/>
                  <a:gd name="T11" fmla="*/ 1135 h 1316"/>
                  <a:gd name="T12" fmla="*/ 741 w 1138"/>
                  <a:gd name="T13" fmla="*/ 1062 h 1316"/>
                  <a:gd name="T14" fmla="*/ 752 w 1138"/>
                  <a:gd name="T15" fmla="*/ 986 h 1316"/>
                  <a:gd name="T16" fmla="*/ 798 w 1138"/>
                  <a:gd name="T17" fmla="*/ 883 h 1316"/>
                  <a:gd name="T18" fmla="*/ 834 w 1138"/>
                  <a:gd name="T19" fmla="*/ 863 h 1316"/>
                  <a:gd name="T20" fmla="*/ 784 w 1138"/>
                  <a:gd name="T21" fmla="*/ 766 h 1316"/>
                  <a:gd name="T22" fmla="*/ 910 w 1138"/>
                  <a:gd name="T23" fmla="*/ 757 h 1316"/>
                  <a:gd name="T24" fmla="*/ 921 w 1138"/>
                  <a:gd name="T25" fmla="*/ 717 h 1316"/>
                  <a:gd name="T26" fmla="*/ 983 w 1138"/>
                  <a:gd name="T27" fmla="*/ 678 h 1316"/>
                  <a:gd name="T28" fmla="*/ 983 w 1138"/>
                  <a:gd name="T29" fmla="*/ 635 h 1316"/>
                  <a:gd name="T30" fmla="*/ 954 w 1138"/>
                  <a:gd name="T31" fmla="*/ 614 h 1316"/>
                  <a:gd name="T32" fmla="*/ 1009 w 1138"/>
                  <a:gd name="T33" fmla="*/ 526 h 1316"/>
                  <a:gd name="T34" fmla="*/ 1012 w 1138"/>
                  <a:gd name="T35" fmla="*/ 501 h 1316"/>
                  <a:gd name="T36" fmla="*/ 1056 w 1138"/>
                  <a:gd name="T37" fmla="*/ 439 h 1316"/>
                  <a:gd name="T38" fmla="*/ 1068 w 1138"/>
                  <a:gd name="T39" fmla="*/ 398 h 1316"/>
                  <a:gd name="T40" fmla="*/ 1094 w 1138"/>
                  <a:gd name="T41" fmla="*/ 377 h 1316"/>
                  <a:gd name="T42" fmla="*/ 1089 w 1138"/>
                  <a:gd name="T43" fmla="*/ 316 h 1316"/>
                  <a:gd name="T44" fmla="*/ 1138 w 1138"/>
                  <a:gd name="T45" fmla="*/ 257 h 1316"/>
                  <a:gd name="T46" fmla="*/ 1126 w 1138"/>
                  <a:gd name="T47" fmla="*/ 176 h 1316"/>
                  <a:gd name="T48" fmla="*/ 1086 w 1138"/>
                  <a:gd name="T49" fmla="*/ 158 h 1316"/>
                  <a:gd name="T50" fmla="*/ 1086 w 1138"/>
                  <a:gd name="T51" fmla="*/ 88 h 1316"/>
                  <a:gd name="T52" fmla="*/ 1068 w 1138"/>
                  <a:gd name="T53" fmla="*/ 78 h 1316"/>
                  <a:gd name="T54" fmla="*/ 977 w 1138"/>
                  <a:gd name="T55" fmla="*/ 114 h 1316"/>
                  <a:gd name="T56" fmla="*/ 948 w 1138"/>
                  <a:gd name="T57" fmla="*/ 100 h 1316"/>
                  <a:gd name="T58" fmla="*/ 942 w 1138"/>
                  <a:gd name="T59" fmla="*/ 70 h 1316"/>
                  <a:gd name="T60" fmla="*/ 907 w 1138"/>
                  <a:gd name="T61" fmla="*/ 61 h 1316"/>
                  <a:gd name="T62" fmla="*/ 871 w 1138"/>
                  <a:gd name="T63" fmla="*/ 41 h 1316"/>
                  <a:gd name="T64" fmla="*/ 866 w 1138"/>
                  <a:gd name="T65" fmla="*/ 11 h 1316"/>
                  <a:gd name="T66" fmla="*/ 807 w 1138"/>
                  <a:gd name="T67" fmla="*/ 24 h 1316"/>
                  <a:gd name="T68" fmla="*/ 778 w 1138"/>
                  <a:gd name="T69" fmla="*/ 0 h 1316"/>
                  <a:gd name="T70" fmla="*/ 717 w 1138"/>
                  <a:gd name="T71" fmla="*/ 27 h 1316"/>
                  <a:gd name="T72" fmla="*/ 509 w 1138"/>
                  <a:gd name="T73" fmla="*/ 55 h 1316"/>
                  <a:gd name="T74" fmla="*/ 500 w 1138"/>
                  <a:gd name="T75" fmla="*/ 67 h 1316"/>
                  <a:gd name="T76" fmla="*/ 363 w 1138"/>
                  <a:gd name="T77" fmla="*/ 71 h 1316"/>
                  <a:gd name="T78" fmla="*/ 300 w 1138"/>
                  <a:gd name="T79" fmla="*/ 1 h 1316"/>
                  <a:gd name="T80" fmla="*/ 262 w 1138"/>
                  <a:gd name="T81" fmla="*/ 31 h 1316"/>
                  <a:gd name="T82" fmla="*/ 194 w 1138"/>
                  <a:gd name="T83" fmla="*/ 32 h 1316"/>
                  <a:gd name="T84" fmla="*/ 180 w 1138"/>
                  <a:gd name="T85" fmla="*/ 55 h 1316"/>
                  <a:gd name="T86" fmla="*/ 71 w 1138"/>
                  <a:gd name="T87" fmla="*/ 406 h 1316"/>
                  <a:gd name="T88" fmla="*/ 0 w 1138"/>
                  <a:gd name="T89" fmla="*/ 754 h 1316"/>
                  <a:gd name="T90" fmla="*/ 175 w 1138"/>
                  <a:gd name="T91" fmla="*/ 973 h 1316"/>
                  <a:gd name="T92" fmla="*/ 354 w 1138"/>
                  <a:gd name="T93" fmla="*/ 1225 h 1316"/>
                  <a:gd name="T94" fmla="*/ 542 w 1138"/>
                  <a:gd name="T95" fmla="*/ 1316 h 1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38" h="1316">
                    <a:moveTo>
                      <a:pt x="542" y="1316"/>
                    </a:moveTo>
                    <a:lnTo>
                      <a:pt x="565" y="1194"/>
                    </a:lnTo>
                    <a:lnTo>
                      <a:pt x="594" y="1170"/>
                    </a:lnTo>
                    <a:lnTo>
                      <a:pt x="661" y="1164"/>
                    </a:lnTo>
                    <a:lnTo>
                      <a:pt x="679" y="1132"/>
                    </a:lnTo>
                    <a:lnTo>
                      <a:pt x="728" y="1135"/>
                    </a:lnTo>
                    <a:lnTo>
                      <a:pt x="741" y="1062"/>
                    </a:lnTo>
                    <a:lnTo>
                      <a:pt x="752" y="986"/>
                    </a:lnTo>
                    <a:lnTo>
                      <a:pt x="798" y="883"/>
                    </a:lnTo>
                    <a:lnTo>
                      <a:pt x="834" y="863"/>
                    </a:lnTo>
                    <a:lnTo>
                      <a:pt x="784" y="766"/>
                    </a:lnTo>
                    <a:lnTo>
                      <a:pt x="910" y="757"/>
                    </a:lnTo>
                    <a:lnTo>
                      <a:pt x="921" y="717"/>
                    </a:lnTo>
                    <a:lnTo>
                      <a:pt x="983" y="678"/>
                    </a:lnTo>
                    <a:lnTo>
                      <a:pt x="983" y="635"/>
                    </a:lnTo>
                    <a:lnTo>
                      <a:pt x="954" y="614"/>
                    </a:lnTo>
                    <a:lnTo>
                      <a:pt x="1009" y="526"/>
                    </a:lnTo>
                    <a:lnTo>
                      <a:pt x="1012" y="501"/>
                    </a:lnTo>
                    <a:lnTo>
                      <a:pt x="1056" y="439"/>
                    </a:lnTo>
                    <a:lnTo>
                      <a:pt x="1068" y="398"/>
                    </a:lnTo>
                    <a:lnTo>
                      <a:pt x="1094" y="377"/>
                    </a:lnTo>
                    <a:lnTo>
                      <a:pt x="1089" y="316"/>
                    </a:lnTo>
                    <a:lnTo>
                      <a:pt x="1138" y="257"/>
                    </a:lnTo>
                    <a:lnTo>
                      <a:pt x="1126" y="176"/>
                    </a:lnTo>
                    <a:lnTo>
                      <a:pt x="1086" y="158"/>
                    </a:lnTo>
                    <a:lnTo>
                      <a:pt x="1086" y="88"/>
                    </a:lnTo>
                    <a:lnTo>
                      <a:pt x="1068" y="78"/>
                    </a:lnTo>
                    <a:lnTo>
                      <a:pt x="977" y="114"/>
                    </a:lnTo>
                    <a:lnTo>
                      <a:pt x="948" y="100"/>
                    </a:lnTo>
                    <a:lnTo>
                      <a:pt x="942" y="70"/>
                    </a:lnTo>
                    <a:lnTo>
                      <a:pt x="907" y="61"/>
                    </a:lnTo>
                    <a:lnTo>
                      <a:pt x="871" y="41"/>
                    </a:lnTo>
                    <a:lnTo>
                      <a:pt x="866" y="11"/>
                    </a:lnTo>
                    <a:lnTo>
                      <a:pt x="807" y="24"/>
                    </a:lnTo>
                    <a:lnTo>
                      <a:pt x="778" y="0"/>
                    </a:lnTo>
                    <a:lnTo>
                      <a:pt x="717" y="27"/>
                    </a:lnTo>
                    <a:lnTo>
                      <a:pt x="509" y="55"/>
                    </a:lnTo>
                    <a:lnTo>
                      <a:pt x="500" y="67"/>
                    </a:lnTo>
                    <a:lnTo>
                      <a:pt x="363" y="71"/>
                    </a:lnTo>
                    <a:lnTo>
                      <a:pt x="300" y="1"/>
                    </a:lnTo>
                    <a:lnTo>
                      <a:pt x="262" y="31"/>
                    </a:lnTo>
                    <a:lnTo>
                      <a:pt x="194" y="32"/>
                    </a:lnTo>
                    <a:lnTo>
                      <a:pt x="180" y="55"/>
                    </a:lnTo>
                    <a:lnTo>
                      <a:pt x="71" y="406"/>
                    </a:lnTo>
                    <a:lnTo>
                      <a:pt x="0" y="754"/>
                    </a:lnTo>
                    <a:lnTo>
                      <a:pt x="175" y="973"/>
                    </a:lnTo>
                    <a:lnTo>
                      <a:pt x="354" y="1225"/>
                    </a:lnTo>
                    <a:lnTo>
                      <a:pt x="542" y="1316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522" name="Freeform 170"/>
              <p:cNvSpPr>
                <a:spLocks noChangeAspect="1"/>
              </p:cNvSpPr>
              <p:nvPr/>
            </p:nvSpPr>
            <p:spPr bwMode="auto">
              <a:xfrm>
                <a:off x="11056" y="4166"/>
                <a:ext cx="289" cy="182"/>
              </a:xfrm>
              <a:custGeom>
                <a:avLst/>
                <a:gdLst>
                  <a:gd name="T0" fmla="*/ 0 w 869"/>
                  <a:gd name="T1" fmla="*/ 169 h 545"/>
                  <a:gd name="T2" fmla="*/ 47 w 869"/>
                  <a:gd name="T3" fmla="*/ 175 h 545"/>
                  <a:gd name="T4" fmla="*/ 69 w 869"/>
                  <a:gd name="T5" fmla="*/ 218 h 545"/>
                  <a:gd name="T6" fmla="*/ 273 w 869"/>
                  <a:gd name="T7" fmla="*/ 213 h 545"/>
                  <a:gd name="T8" fmla="*/ 319 w 869"/>
                  <a:gd name="T9" fmla="*/ 261 h 545"/>
                  <a:gd name="T10" fmla="*/ 464 w 869"/>
                  <a:gd name="T11" fmla="*/ 179 h 545"/>
                  <a:gd name="T12" fmla="*/ 466 w 869"/>
                  <a:gd name="T13" fmla="*/ 117 h 545"/>
                  <a:gd name="T14" fmla="*/ 570 w 869"/>
                  <a:gd name="T15" fmla="*/ 74 h 545"/>
                  <a:gd name="T16" fmla="*/ 612 w 869"/>
                  <a:gd name="T17" fmla="*/ 113 h 545"/>
                  <a:gd name="T18" fmla="*/ 752 w 869"/>
                  <a:gd name="T19" fmla="*/ 37 h 545"/>
                  <a:gd name="T20" fmla="*/ 809 w 869"/>
                  <a:gd name="T21" fmla="*/ 0 h 545"/>
                  <a:gd name="T22" fmla="*/ 869 w 869"/>
                  <a:gd name="T23" fmla="*/ 7 h 545"/>
                  <a:gd name="T24" fmla="*/ 778 w 869"/>
                  <a:gd name="T25" fmla="*/ 142 h 545"/>
                  <a:gd name="T26" fmla="*/ 818 w 869"/>
                  <a:gd name="T27" fmla="*/ 186 h 545"/>
                  <a:gd name="T28" fmla="*/ 814 w 869"/>
                  <a:gd name="T29" fmla="*/ 231 h 545"/>
                  <a:gd name="T30" fmla="*/ 721 w 869"/>
                  <a:gd name="T31" fmla="*/ 319 h 545"/>
                  <a:gd name="T32" fmla="*/ 709 w 869"/>
                  <a:gd name="T33" fmla="*/ 346 h 545"/>
                  <a:gd name="T34" fmla="*/ 723 w 869"/>
                  <a:gd name="T35" fmla="*/ 375 h 545"/>
                  <a:gd name="T36" fmla="*/ 749 w 869"/>
                  <a:gd name="T37" fmla="*/ 381 h 545"/>
                  <a:gd name="T38" fmla="*/ 750 w 869"/>
                  <a:gd name="T39" fmla="*/ 426 h 545"/>
                  <a:gd name="T40" fmla="*/ 700 w 869"/>
                  <a:gd name="T41" fmla="*/ 467 h 545"/>
                  <a:gd name="T42" fmla="*/ 663 w 869"/>
                  <a:gd name="T43" fmla="*/ 543 h 545"/>
                  <a:gd name="T44" fmla="*/ 619 w 869"/>
                  <a:gd name="T45" fmla="*/ 545 h 545"/>
                  <a:gd name="T46" fmla="*/ 408 w 869"/>
                  <a:gd name="T47" fmla="*/ 450 h 545"/>
                  <a:gd name="T48" fmla="*/ 341 w 869"/>
                  <a:gd name="T49" fmla="*/ 439 h 545"/>
                  <a:gd name="T50" fmla="*/ 272 w 869"/>
                  <a:gd name="T51" fmla="*/ 417 h 545"/>
                  <a:gd name="T52" fmla="*/ 210 w 869"/>
                  <a:gd name="T53" fmla="*/ 405 h 545"/>
                  <a:gd name="T54" fmla="*/ 100 w 869"/>
                  <a:gd name="T55" fmla="*/ 430 h 545"/>
                  <a:gd name="T56" fmla="*/ 100 w 869"/>
                  <a:gd name="T57" fmla="*/ 420 h 545"/>
                  <a:gd name="T58" fmla="*/ 9 w 869"/>
                  <a:gd name="T59" fmla="*/ 261 h 545"/>
                  <a:gd name="T60" fmla="*/ 0 w 869"/>
                  <a:gd name="T61" fmla="*/ 169 h 5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869" h="545">
                    <a:moveTo>
                      <a:pt x="0" y="169"/>
                    </a:moveTo>
                    <a:lnTo>
                      <a:pt x="47" y="175"/>
                    </a:lnTo>
                    <a:lnTo>
                      <a:pt x="69" y="218"/>
                    </a:lnTo>
                    <a:lnTo>
                      <a:pt x="273" y="213"/>
                    </a:lnTo>
                    <a:lnTo>
                      <a:pt x="319" y="261"/>
                    </a:lnTo>
                    <a:lnTo>
                      <a:pt x="464" y="179"/>
                    </a:lnTo>
                    <a:lnTo>
                      <a:pt x="466" y="117"/>
                    </a:lnTo>
                    <a:lnTo>
                      <a:pt x="570" y="74"/>
                    </a:lnTo>
                    <a:lnTo>
                      <a:pt x="612" y="113"/>
                    </a:lnTo>
                    <a:lnTo>
                      <a:pt x="752" y="37"/>
                    </a:lnTo>
                    <a:lnTo>
                      <a:pt x="809" y="0"/>
                    </a:lnTo>
                    <a:lnTo>
                      <a:pt x="869" y="7"/>
                    </a:lnTo>
                    <a:lnTo>
                      <a:pt x="778" y="142"/>
                    </a:lnTo>
                    <a:lnTo>
                      <a:pt x="818" y="186"/>
                    </a:lnTo>
                    <a:lnTo>
                      <a:pt x="814" y="231"/>
                    </a:lnTo>
                    <a:lnTo>
                      <a:pt x="721" y="319"/>
                    </a:lnTo>
                    <a:lnTo>
                      <a:pt x="709" y="346"/>
                    </a:lnTo>
                    <a:lnTo>
                      <a:pt x="723" y="375"/>
                    </a:lnTo>
                    <a:lnTo>
                      <a:pt x="749" y="381"/>
                    </a:lnTo>
                    <a:lnTo>
                      <a:pt x="750" y="426"/>
                    </a:lnTo>
                    <a:lnTo>
                      <a:pt x="700" y="467"/>
                    </a:lnTo>
                    <a:lnTo>
                      <a:pt x="663" y="543"/>
                    </a:lnTo>
                    <a:lnTo>
                      <a:pt x="619" y="545"/>
                    </a:lnTo>
                    <a:lnTo>
                      <a:pt x="408" y="450"/>
                    </a:lnTo>
                    <a:lnTo>
                      <a:pt x="341" y="439"/>
                    </a:lnTo>
                    <a:lnTo>
                      <a:pt x="272" y="417"/>
                    </a:lnTo>
                    <a:lnTo>
                      <a:pt x="210" y="405"/>
                    </a:lnTo>
                    <a:lnTo>
                      <a:pt x="100" y="430"/>
                    </a:lnTo>
                    <a:lnTo>
                      <a:pt x="100" y="420"/>
                    </a:lnTo>
                    <a:lnTo>
                      <a:pt x="9" y="261"/>
                    </a:lnTo>
                    <a:lnTo>
                      <a:pt x="0" y="169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523" name="Freeform 171"/>
              <p:cNvSpPr>
                <a:spLocks noChangeAspect="1"/>
              </p:cNvSpPr>
              <p:nvPr/>
            </p:nvSpPr>
            <p:spPr bwMode="auto">
              <a:xfrm>
                <a:off x="11076" y="4301"/>
                <a:ext cx="222" cy="118"/>
              </a:xfrm>
              <a:custGeom>
                <a:avLst/>
                <a:gdLst>
                  <a:gd name="T0" fmla="*/ 24 w 668"/>
                  <a:gd name="T1" fmla="*/ 171 h 356"/>
                  <a:gd name="T2" fmla="*/ 180 w 668"/>
                  <a:gd name="T3" fmla="*/ 209 h 356"/>
                  <a:gd name="T4" fmla="*/ 221 w 668"/>
                  <a:gd name="T5" fmla="*/ 198 h 356"/>
                  <a:gd name="T6" fmla="*/ 277 w 668"/>
                  <a:gd name="T7" fmla="*/ 198 h 356"/>
                  <a:gd name="T8" fmla="*/ 339 w 668"/>
                  <a:gd name="T9" fmla="*/ 313 h 356"/>
                  <a:gd name="T10" fmla="*/ 399 w 668"/>
                  <a:gd name="T11" fmla="*/ 311 h 356"/>
                  <a:gd name="T12" fmla="*/ 455 w 668"/>
                  <a:gd name="T13" fmla="*/ 350 h 356"/>
                  <a:gd name="T14" fmla="*/ 567 w 668"/>
                  <a:gd name="T15" fmla="*/ 356 h 356"/>
                  <a:gd name="T16" fmla="*/ 576 w 668"/>
                  <a:gd name="T17" fmla="*/ 316 h 356"/>
                  <a:gd name="T18" fmla="*/ 668 w 668"/>
                  <a:gd name="T19" fmla="*/ 316 h 356"/>
                  <a:gd name="T20" fmla="*/ 654 w 668"/>
                  <a:gd name="T21" fmla="*/ 231 h 356"/>
                  <a:gd name="T22" fmla="*/ 601 w 668"/>
                  <a:gd name="T23" fmla="*/ 140 h 356"/>
                  <a:gd name="T24" fmla="*/ 565 w 668"/>
                  <a:gd name="T25" fmla="*/ 142 h 356"/>
                  <a:gd name="T26" fmla="*/ 344 w 668"/>
                  <a:gd name="T27" fmla="*/ 43 h 356"/>
                  <a:gd name="T28" fmla="*/ 294 w 668"/>
                  <a:gd name="T29" fmla="*/ 38 h 356"/>
                  <a:gd name="T30" fmla="*/ 159 w 668"/>
                  <a:gd name="T31" fmla="*/ 0 h 356"/>
                  <a:gd name="T32" fmla="*/ 40 w 668"/>
                  <a:gd name="T33" fmla="*/ 25 h 356"/>
                  <a:gd name="T34" fmla="*/ 0 w 668"/>
                  <a:gd name="T35" fmla="*/ 92 h 356"/>
                  <a:gd name="T36" fmla="*/ 24 w 668"/>
                  <a:gd name="T37" fmla="*/ 171 h 3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68" h="356">
                    <a:moveTo>
                      <a:pt x="24" y="171"/>
                    </a:moveTo>
                    <a:lnTo>
                      <a:pt x="180" y="209"/>
                    </a:lnTo>
                    <a:lnTo>
                      <a:pt x="221" y="198"/>
                    </a:lnTo>
                    <a:lnTo>
                      <a:pt x="277" y="198"/>
                    </a:lnTo>
                    <a:lnTo>
                      <a:pt x="339" y="313"/>
                    </a:lnTo>
                    <a:lnTo>
                      <a:pt x="399" y="311"/>
                    </a:lnTo>
                    <a:lnTo>
                      <a:pt x="455" y="350"/>
                    </a:lnTo>
                    <a:lnTo>
                      <a:pt x="567" y="356"/>
                    </a:lnTo>
                    <a:lnTo>
                      <a:pt x="576" y="316"/>
                    </a:lnTo>
                    <a:lnTo>
                      <a:pt x="668" y="316"/>
                    </a:lnTo>
                    <a:lnTo>
                      <a:pt x="654" y="231"/>
                    </a:lnTo>
                    <a:lnTo>
                      <a:pt x="601" y="140"/>
                    </a:lnTo>
                    <a:lnTo>
                      <a:pt x="565" y="142"/>
                    </a:lnTo>
                    <a:lnTo>
                      <a:pt x="344" y="43"/>
                    </a:lnTo>
                    <a:lnTo>
                      <a:pt x="294" y="38"/>
                    </a:lnTo>
                    <a:lnTo>
                      <a:pt x="159" y="0"/>
                    </a:lnTo>
                    <a:lnTo>
                      <a:pt x="40" y="25"/>
                    </a:lnTo>
                    <a:lnTo>
                      <a:pt x="0" y="92"/>
                    </a:lnTo>
                    <a:lnTo>
                      <a:pt x="24" y="171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524" name="Freeform 172"/>
              <p:cNvSpPr>
                <a:spLocks noChangeAspect="1"/>
              </p:cNvSpPr>
              <p:nvPr/>
            </p:nvSpPr>
            <p:spPr bwMode="auto">
              <a:xfrm>
                <a:off x="11512" y="2915"/>
                <a:ext cx="612" cy="337"/>
              </a:xfrm>
              <a:custGeom>
                <a:avLst/>
                <a:gdLst>
                  <a:gd name="T0" fmla="*/ 74 w 1837"/>
                  <a:gd name="T1" fmla="*/ 600 h 1011"/>
                  <a:gd name="T2" fmla="*/ 15 w 1837"/>
                  <a:gd name="T3" fmla="*/ 549 h 1011"/>
                  <a:gd name="T4" fmla="*/ 0 w 1837"/>
                  <a:gd name="T5" fmla="*/ 448 h 1011"/>
                  <a:gd name="T6" fmla="*/ 90 w 1837"/>
                  <a:gd name="T7" fmla="*/ 365 h 1011"/>
                  <a:gd name="T8" fmla="*/ 78 w 1837"/>
                  <a:gd name="T9" fmla="*/ 314 h 1011"/>
                  <a:gd name="T10" fmla="*/ 110 w 1837"/>
                  <a:gd name="T11" fmla="*/ 284 h 1011"/>
                  <a:gd name="T12" fmla="*/ 33 w 1837"/>
                  <a:gd name="T13" fmla="*/ 223 h 1011"/>
                  <a:gd name="T14" fmla="*/ 100 w 1837"/>
                  <a:gd name="T15" fmla="*/ 177 h 1011"/>
                  <a:gd name="T16" fmla="*/ 109 w 1837"/>
                  <a:gd name="T17" fmla="*/ 76 h 1011"/>
                  <a:gd name="T18" fmla="*/ 204 w 1837"/>
                  <a:gd name="T19" fmla="*/ 6 h 1011"/>
                  <a:gd name="T20" fmla="*/ 394 w 1837"/>
                  <a:gd name="T21" fmla="*/ 136 h 1011"/>
                  <a:gd name="T22" fmla="*/ 453 w 1837"/>
                  <a:gd name="T23" fmla="*/ 136 h 1011"/>
                  <a:gd name="T24" fmla="*/ 482 w 1837"/>
                  <a:gd name="T25" fmla="*/ 98 h 1011"/>
                  <a:gd name="T26" fmla="*/ 540 w 1837"/>
                  <a:gd name="T27" fmla="*/ 102 h 1011"/>
                  <a:gd name="T28" fmla="*/ 639 w 1837"/>
                  <a:gd name="T29" fmla="*/ 151 h 1011"/>
                  <a:gd name="T30" fmla="*/ 680 w 1837"/>
                  <a:gd name="T31" fmla="*/ 114 h 1011"/>
                  <a:gd name="T32" fmla="*/ 761 w 1837"/>
                  <a:gd name="T33" fmla="*/ 110 h 1011"/>
                  <a:gd name="T34" fmla="*/ 982 w 1837"/>
                  <a:gd name="T35" fmla="*/ 0 h 1011"/>
                  <a:gd name="T36" fmla="*/ 981 w 1837"/>
                  <a:gd name="T37" fmla="*/ 30 h 1011"/>
                  <a:gd name="T38" fmla="*/ 899 w 1837"/>
                  <a:gd name="T39" fmla="*/ 236 h 1011"/>
                  <a:gd name="T40" fmla="*/ 1352 w 1837"/>
                  <a:gd name="T41" fmla="*/ 240 h 1011"/>
                  <a:gd name="T42" fmla="*/ 1837 w 1837"/>
                  <a:gd name="T43" fmla="*/ 241 h 1011"/>
                  <a:gd name="T44" fmla="*/ 1824 w 1837"/>
                  <a:gd name="T45" fmla="*/ 301 h 1011"/>
                  <a:gd name="T46" fmla="*/ 1771 w 1837"/>
                  <a:gd name="T47" fmla="*/ 296 h 1011"/>
                  <a:gd name="T48" fmla="*/ 1702 w 1837"/>
                  <a:gd name="T49" fmla="*/ 365 h 1011"/>
                  <a:gd name="T50" fmla="*/ 1649 w 1837"/>
                  <a:gd name="T51" fmla="*/ 353 h 1011"/>
                  <a:gd name="T52" fmla="*/ 1659 w 1837"/>
                  <a:gd name="T53" fmla="*/ 453 h 1011"/>
                  <a:gd name="T54" fmla="*/ 1716 w 1837"/>
                  <a:gd name="T55" fmla="*/ 477 h 1011"/>
                  <a:gd name="T56" fmla="*/ 1661 w 1837"/>
                  <a:gd name="T57" fmla="*/ 579 h 1011"/>
                  <a:gd name="T58" fmla="*/ 1542 w 1837"/>
                  <a:gd name="T59" fmla="*/ 629 h 1011"/>
                  <a:gd name="T60" fmla="*/ 1522 w 1837"/>
                  <a:gd name="T61" fmla="*/ 654 h 1011"/>
                  <a:gd name="T62" fmla="*/ 1516 w 1837"/>
                  <a:gd name="T63" fmla="*/ 733 h 1011"/>
                  <a:gd name="T64" fmla="*/ 1482 w 1837"/>
                  <a:gd name="T65" fmla="*/ 750 h 1011"/>
                  <a:gd name="T66" fmla="*/ 1455 w 1837"/>
                  <a:gd name="T67" fmla="*/ 774 h 1011"/>
                  <a:gd name="T68" fmla="*/ 1396 w 1837"/>
                  <a:gd name="T69" fmla="*/ 896 h 1011"/>
                  <a:gd name="T70" fmla="*/ 1242 w 1837"/>
                  <a:gd name="T71" fmla="*/ 997 h 1011"/>
                  <a:gd name="T72" fmla="*/ 1078 w 1837"/>
                  <a:gd name="T73" fmla="*/ 1011 h 1011"/>
                  <a:gd name="T74" fmla="*/ 1037 w 1837"/>
                  <a:gd name="T75" fmla="*/ 1003 h 1011"/>
                  <a:gd name="T76" fmla="*/ 1026 w 1837"/>
                  <a:gd name="T77" fmla="*/ 969 h 1011"/>
                  <a:gd name="T78" fmla="*/ 966 w 1837"/>
                  <a:gd name="T79" fmla="*/ 946 h 1011"/>
                  <a:gd name="T80" fmla="*/ 947 w 1837"/>
                  <a:gd name="T81" fmla="*/ 915 h 1011"/>
                  <a:gd name="T82" fmla="*/ 891 w 1837"/>
                  <a:gd name="T83" fmla="*/ 910 h 1011"/>
                  <a:gd name="T84" fmla="*/ 868 w 1837"/>
                  <a:gd name="T85" fmla="*/ 881 h 1011"/>
                  <a:gd name="T86" fmla="*/ 810 w 1837"/>
                  <a:gd name="T87" fmla="*/ 876 h 1011"/>
                  <a:gd name="T88" fmla="*/ 795 w 1837"/>
                  <a:gd name="T89" fmla="*/ 906 h 1011"/>
                  <a:gd name="T90" fmla="*/ 755 w 1837"/>
                  <a:gd name="T91" fmla="*/ 907 h 1011"/>
                  <a:gd name="T92" fmla="*/ 732 w 1837"/>
                  <a:gd name="T93" fmla="*/ 899 h 1011"/>
                  <a:gd name="T94" fmla="*/ 700 w 1837"/>
                  <a:gd name="T95" fmla="*/ 915 h 1011"/>
                  <a:gd name="T96" fmla="*/ 635 w 1837"/>
                  <a:gd name="T97" fmla="*/ 851 h 1011"/>
                  <a:gd name="T98" fmla="*/ 631 w 1837"/>
                  <a:gd name="T99" fmla="*/ 779 h 1011"/>
                  <a:gd name="T100" fmla="*/ 204 w 1837"/>
                  <a:gd name="T101" fmla="*/ 824 h 1011"/>
                  <a:gd name="T102" fmla="*/ 90 w 1837"/>
                  <a:gd name="T103" fmla="*/ 843 h 1011"/>
                  <a:gd name="T104" fmla="*/ 74 w 1837"/>
                  <a:gd name="T105" fmla="*/ 600 h 10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837" h="1011">
                    <a:moveTo>
                      <a:pt x="74" y="600"/>
                    </a:moveTo>
                    <a:lnTo>
                      <a:pt x="15" y="549"/>
                    </a:lnTo>
                    <a:lnTo>
                      <a:pt x="0" y="448"/>
                    </a:lnTo>
                    <a:lnTo>
                      <a:pt x="90" y="365"/>
                    </a:lnTo>
                    <a:lnTo>
                      <a:pt x="78" y="314"/>
                    </a:lnTo>
                    <a:lnTo>
                      <a:pt x="110" y="284"/>
                    </a:lnTo>
                    <a:lnTo>
                      <a:pt x="33" y="223"/>
                    </a:lnTo>
                    <a:lnTo>
                      <a:pt x="100" y="177"/>
                    </a:lnTo>
                    <a:lnTo>
                      <a:pt x="109" y="76"/>
                    </a:lnTo>
                    <a:lnTo>
                      <a:pt x="204" y="6"/>
                    </a:lnTo>
                    <a:lnTo>
                      <a:pt x="394" y="136"/>
                    </a:lnTo>
                    <a:lnTo>
                      <a:pt x="453" y="136"/>
                    </a:lnTo>
                    <a:lnTo>
                      <a:pt x="482" y="98"/>
                    </a:lnTo>
                    <a:lnTo>
                      <a:pt x="540" y="102"/>
                    </a:lnTo>
                    <a:lnTo>
                      <a:pt x="639" y="151"/>
                    </a:lnTo>
                    <a:lnTo>
                      <a:pt x="680" y="114"/>
                    </a:lnTo>
                    <a:lnTo>
                      <a:pt x="761" y="110"/>
                    </a:lnTo>
                    <a:lnTo>
                      <a:pt x="982" y="0"/>
                    </a:lnTo>
                    <a:lnTo>
                      <a:pt x="981" y="30"/>
                    </a:lnTo>
                    <a:lnTo>
                      <a:pt x="899" y="236"/>
                    </a:lnTo>
                    <a:lnTo>
                      <a:pt x="1352" y="240"/>
                    </a:lnTo>
                    <a:lnTo>
                      <a:pt x="1837" y="241"/>
                    </a:lnTo>
                    <a:lnTo>
                      <a:pt x="1824" y="301"/>
                    </a:lnTo>
                    <a:lnTo>
                      <a:pt x="1771" y="296"/>
                    </a:lnTo>
                    <a:lnTo>
                      <a:pt x="1702" y="365"/>
                    </a:lnTo>
                    <a:lnTo>
                      <a:pt x="1649" y="353"/>
                    </a:lnTo>
                    <a:lnTo>
                      <a:pt x="1659" y="453"/>
                    </a:lnTo>
                    <a:lnTo>
                      <a:pt x="1716" y="477"/>
                    </a:lnTo>
                    <a:lnTo>
                      <a:pt x="1661" y="579"/>
                    </a:lnTo>
                    <a:lnTo>
                      <a:pt x="1542" y="629"/>
                    </a:lnTo>
                    <a:lnTo>
                      <a:pt x="1522" y="654"/>
                    </a:lnTo>
                    <a:lnTo>
                      <a:pt x="1516" y="733"/>
                    </a:lnTo>
                    <a:lnTo>
                      <a:pt x="1482" y="750"/>
                    </a:lnTo>
                    <a:lnTo>
                      <a:pt x="1455" y="774"/>
                    </a:lnTo>
                    <a:lnTo>
                      <a:pt x="1396" y="896"/>
                    </a:lnTo>
                    <a:lnTo>
                      <a:pt x="1242" y="997"/>
                    </a:lnTo>
                    <a:lnTo>
                      <a:pt x="1078" y="1011"/>
                    </a:lnTo>
                    <a:lnTo>
                      <a:pt x="1037" y="1003"/>
                    </a:lnTo>
                    <a:lnTo>
                      <a:pt x="1026" y="969"/>
                    </a:lnTo>
                    <a:lnTo>
                      <a:pt x="966" y="946"/>
                    </a:lnTo>
                    <a:lnTo>
                      <a:pt x="947" y="915"/>
                    </a:lnTo>
                    <a:lnTo>
                      <a:pt x="891" y="910"/>
                    </a:lnTo>
                    <a:lnTo>
                      <a:pt x="868" y="881"/>
                    </a:lnTo>
                    <a:lnTo>
                      <a:pt x="810" y="876"/>
                    </a:lnTo>
                    <a:lnTo>
                      <a:pt x="795" y="906"/>
                    </a:lnTo>
                    <a:lnTo>
                      <a:pt x="755" y="907"/>
                    </a:lnTo>
                    <a:lnTo>
                      <a:pt x="732" y="899"/>
                    </a:lnTo>
                    <a:lnTo>
                      <a:pt x="700" y="915"/>
                    </a:lnTo>
                    <a:lnTo>
                      <a:pt x="635" y="851"/>
                    </a:lnTo>
                    <a:lnTo>
                      <a:pt x="631" y="779"/>
                    </a:lnTo>
                    <a:lnTo>
                      <a:pt x="204" y="824"/>
                    </a:lnTo>
                    <a:lnTo>
                      <a:pt x="90" y="843"/>
                    </a:lnTo>
                    <a:lnTo>
                      <a:pt x="74" y="600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525" name="Freeform 173"/>
              <p:cNvSpPr>
                <a:spLocks noChangeAspect="1"/>
              </p:cNvSpPr>
              <p:nvPr/>
            </p:nvSpPr>
            <p:spPr bwMode="auto">
              <a:xfrm>
                <a:off x="11260" y="2398"/>
                <a:ext cx="305" cy="226"/>
              </a:xfrm>
              <a:custGeom>
                <a:avLst/>
                <a:gdLst>
                  <a:gd name="T0" fmla="*/ 163 w 916"/>
                  <a:gd name="T1" fmla="*/ 170 h 680"/>
                  <a:gd name="T2" fmla="*/ 206 w 916"/>
                  <a:gd name="T3" fmla="*/ 150 h 680"/>
                  <a:gd name="T4" fmla="*/ 185 w 916"/>
                  <a:gd name="T5" fmla="*/ 102 h 680"/>
                  <a:gd name="T6" fmla="*/ 320 w 916"/>
                  <a:gd name="T7" fmla="*/ 0 h 680"/>
                  <a:gd name="T8" fmla="*/ 566 w 916"/>
                  <a:gd name="T9" fmla="*/ 57 h 680"/>
                  <a:gd name="T10" fmla="*/ 825 w 916"/>
                  <a:gd name="T11" fmla="*/ 18 h 680"/>
                  <a:gd name="T12" fmla="*/ 916 w 916"/>
                  <a:gd name="T13" fmla="*/ 230 h 680"/>
                  <a:gd name="T14" fmla="*/ 867 w 916"/>
                  <a:gd name="T15" fmla="*/ 189 h 680"/>
                  <a:gd name="T16" fmla="*/ 621 w 916"/>
                  <a:gd name="T17" fmla="*/ 268 h 680"/>
                  <a:gd name="T18" fmla="*/ 638 w 916"/>
                  <a:gd name="T19" fmla="*/ 451 h 680"/>
                  <a:gd name="T20" fmla="*/ 682 w 916"/>
                  <a:gd name="T21" fmla="*/ 508 h 680"/>
                  <a:gd name="T22" fmla="*/ 630 w 916"/>
                  <a:gd name="T23" fmla="*/ 569 h 680"/>
                  <a:gd name="T24" fmla="*/ 649 w 916"/>
                  <a:gd name="T25" fmla="*/ 680 h 680"/>
                  <a:gd name="T26" fmla="*/ 216 w 916"/>
                  <a:gd name="T27" fmla="*/ 619 h 680"/>
                  <a:gd name="T28" fmla="*/ 181 w 916"/>
                  <a:gd name="T29" fmla="*/ 572 h 680"/>
                  <a:gd name="T30" fmla="*/ 76 w 916"/>
                  <a:gd name="T31" fmla="*/ 565 h 680"/>
                  <a:gd name="T32" fmla="*/ 0 w 916"/>
                  <a:gd name="T33" fmla="*/ 592 h 680"/>
                  <a:gd name="T34" fmla="*/ 43 w 916"/>
                  <a:gd name="T35" fmla="*/ 489 h 680"/>
                  <a:gd name="T36" fmla="*/ 33 w 916"/>
                  <a:gd name="T37" fmla="*/ 411 h 680"/>
                  <a:gd name="T38" fmla="*/ 89 w 916"/>
                  <a:gd name="T39" fmla="*/ 404 h 680"/>
                  <a:gd name="T40" fmla="*/ 103 w 916"/>
                  <a:gd name="T41" fmla="*/ 365 h 680"/>
                  <a:gd name="T42" fmla="*/ 139 w 916"/>
                  <a:gd name="T43" fmla="*/ 346 h 680"/>
                  <a:gd name="T44" fmla="*/ 143 w 916"/>
                  <a:gd name="T45" fmla="*/ 269 h 680"/>
                  <a:gd name="T46" fmla="*/ 131 w 916"/>
                  <a:gd name="T47" fmla="*/ 201 h 680"/>
                  <a:gd name="T48" fmla="*/ 163 w 916"/>
                  <a:gd name="T49" fmla="*/ 170 h 6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16" h="680">
                    <a:moveTo>
                      <a:pt x="163" y="170"/>
                    </a:moveTo>
                    <a:lnTo>
                      <a:pt x="206" y="150"/>
                    </a:lnTo>
                    <a:lnTo>
                      <a:pt x="185" y="102"/>
                    </a:lnTo>
                    <a:lnTo>
                      <a:pt x="320" y="0"/>
                    </a:lnTo>
                    <a:lnTo>
                      <a:pt x="566" y="57"/>
                    </a:lnTo>
                    <a:lnTo>
                      <a:pt x="825" y="18"/>
                    </a:lnTo>
                    <a:lnTo>
                      <a:pt x="916" y="230"/>
                    </a:lnTo>
                    <a:lnTo>
                      <a:pt x="867" y="189"/>
                    </a:lnTo>
                    <a:lnTo>
                      <a:pt x="621" y="268"/>
                    </a:lnTo>
                    <a:lnTo>
                      <a:pt x="638" y="451"/>
                    </a:lnTo>
                    <a:lnTo>
                      <a:pt x="682" y="508"/>
                    </a:lnTo>
                    <a:lnTo>
                      <a:pt x="630" y="569"/>
                    </a:lnTo>
                    <a:lnTo>
                      <a:pt x="649" y="680"/>
                    </a:lnTo>
                    <a:lnTo>
                      <a:pt x="216" y="619"/>
                    </a:lnTo>
                    <a:lnTo>
                      <a:pt x="181" y="572"/>
                    </a:lnTo>
                    <a:lnTo>
                      <a:pt x="76" y="565"/>
                    </a:lnTo>
                    <a:lnTo>
                      <a:pt x="0" y="592"/>
                    </a:lnTo>
                    <a:lnTo>
                      <a:pt x="43" y="489"/>
                    </a:lnTo>
                    <a:lnTo>
                      <a:pt x="33" y="411"/>
                    </a:lnTo>
                    <a:lnTo>
                      <a:pt x="89" y="404"/>
                    </a:lnTo>
                    <a:lnTo>
                      <a:pt x="103" y="365"/>
                    </a:lnTo>
                    <a:lnTo>
                      <a:pt x="139" y="346"/>
                    </a:lnTo>
                    <a:lnTo>
                      <a:pt x="143" y="269"/>
                    </a:lnTo>
                    <a:lnTo>
                      <a:pt x="131" y="201"/>
                    </a:lnTo>
                    <a:lnTo>
                      <a:pt x="163" y="170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526" name="Freeform 174"/>
              <p:cNvSpPr>
                <a:spLocks noChangeAspect="1"/>
              </p:cNvSpPr>
              <p:nvPr/>
            </p:nvSpPr>
            <p:spPr bwMode="auto">
              <a:xfrm>
                <a:off x="11744" y="2505"/>
                <a:ext cx="493" cy="346"/>
              </a:xfrm>
              <a:custGeom>
                <a:avLst/>
                <a:gdLst>
                  <a:gd name="T0" fmla="*/ 1413 w 1480"/>
                  <a:gd name="T1" fmla="*/ 1038 h 1038"/>
                  <a:gd name="T2" fmla="*/ 1028 w 1480"/>
                  <a:gd name="T3" fmla="*/ 1033 h 1038"/>
                  <a:gd name="T4" fmla="*/ 983 w 1480"/>
                  <a:gd name="T5" fmla="*/ 964 h 1038"/>
                  <a:gd name="T6" fmla="*/ 914 w 1480"/>
                  <a:gd name="T7" fmla="*/ 907 h 1038"/>
                  <a:gd name="T8" fmla="*/ 869 w 1480"/>
                  <a:gd name="T9" fmla="*/ 888 h 1038"/>
                  <a:gd name="T10" fmla="*/ 574 w 1480"/>
                  <a:gd name="T11" fmla="*/ 668 h 1038"/>
                  <a:gd name="T12" fmla="*/ 505 w 1480"/>
                  <a:gd name="T13" fmla="*/ 686 h 1038"/>
                  <a:gd name="T14" fmla="*/ 358 w 1480"/>
                  <a:gd name="T15" fmla="*/ 767 h 1038"/>
                  <a:gd name="T16" fmla="*/ 142 w 1480"/>
                  <a:gd name="T17" fmla="*/ 700 h 1038"/>
                  <a:gd name="T18" fmla="*/ 48 w 1480"/>
                  <a:gd name="T19" fmla="*/ 599 h 1038"/>
                  <a:gd name="T20" fmla="*/ 32 w 1480"/>
                  <a:gd name="T21" fmla="*/ 639 h 1038"/>
                  <a:gd name="T22" fmla="*/ 64 w 1480"/>
                  <a:gd name="T23" fmla="*/ 686 h 1038"/>
                  <a:gd name="T24" fmla="*/ 46 w 1480"/>
                  <a:gd name="T25" fmla="*/ 707 h 1038"/>
                  <a:gd name="T26" fmla="*/ 21 w 1480"/>
                  <a:gd name="T27" fmla="*/ 677 h 1038"/>
                  <a:gd name="T28" fmla="*/ 0 w 1480"/>
                  <a:gd name="T29" fmla="*/ 643 h 1038"/>
                  <a:gd name="T30" fmla="*/ 14 w 1480"/>
                  <a:gd name="T31" fmla="*/ 506 h 1038"/>
                  <a:gd name="T32" fmla="*/ 117 w 1480"/>
                  <a:gd name="T33" fmla="*/ 219 h 1038"/>
                  <a:gd name="T34" fmla="*/ 119 w 1480"/>
                  <a:gd name="T35" fmla="*/ 12 h 1038"/>
                  <a:gd name="T36" fmla="*/ 179 w 1480"/>
                  <a:gd name="T37" fmla="*/ 0 h 1038"/>
                  <a:gd name="T38" fmla="*/ 229 w 1480"/>
                  <a:gd name="T39" fmla="*/ 37 h 1038"/>
                  <a:gd name="T40" fmla="*/ 606 w 1480"/>
                  <a:gd name="T41" fmla="*/ 347 h 1038"/>
                  <a:gd name="T42" fmla="*/ 658 w 1480"/>
                  <a:gd name="T43" fmla="*/ 363 h 1038"/>
                  <a:gd name="T44" fmla="*/ 677 w 1480"/>
                  <a:gd name="T45" fmla="*/ 342 h 1038"/>
                  <a:gd name="T46" fmla="*/ 824 w 1480"/>
                  <a:gd name="T47" fmla="*/ 347 h 1038"/>
                  <a:gd name="T48" fmla="*/ 914 w 1480"/>
                  <a:gd name="T49" fmla="*/ 411 h 1038"/>
                  <a:gd name="T50" fmla="*/ 993 w 1480"/>
                  <a:gd name="T51" fmla="*/ 508 h 1038"/>
                  <a:gd name="T52" fmla="*/ 1012 w 1480"/>
                  <a:gd name="T53" fmla="*/ 549 h 1038"/>
                  <a:gd name="T54" fmla="*/ 1028 w 1480"/>
                  <a:gd name="T55" fmla="*/ 613 h 1038"/>
                  <a:gd name="T56" fmla="*/ 1138 w 1480"/>
                  <a:gd name="T57" fmla="*/ 718 h 1038"/>
                  <a:gd name="T58" fmla="*/ 1223 w 1480"/>
                  <a:gd name="T59" fmla="*/ 727 h 1038"/>
                  <a:gd name="T60" fmla="*/ 1480 w 1480"/>
                  <a:gd name="T61" fmla="*/ 860 h 1038"/>
                  <a:gd name="T62" fmla="*/ 1422 w 1480"/>
                  <a:gd name="T63" fmla="*/ 993 h 1038"/>
                  <a:gd name="T64" fmla="*/ 1413 w 1480"/>
                  <a:gd name="T65" fmla="*/ 1038 h 10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80" h="1038">
                    <a:moveTo>
                      <a:pt x="1413" y="1038"/>
                    </a:moveTo>
                    <a:lnTo>
                      <a:pt x="1028" y="1033"/>
                    </a:lnTo>
                    <a:lnTo>
                      <a:pt x="983" y="964"/>
                    </a:lnTo>
                    <a:lnTo>
                      <a:pt x="914" y="907"/>
                    </a:lnTo>
                    <a:lnTo>
                      <a:pt x="869" y="888"/>
                    </a:lnTo>
                    <a:lnTo>
                      <a:pt x="574" y="668"/>
                    </a:lnTo>
                    <a:lnTo>
                      <a:pt x="505" y="686"/>
                    </a:lnTo>
                    <a:lnTo>
                      <a:pt x="358" y="767"/>
                    </a:lnTo>
                    <a:lnTo>
                      <a:pt x="142" y="700"/>
                    </a:lnTo>
                    <a:lnTo>
                      <a:pt x="48" y="599"/>
                    </a:lnTo>
                    <a:lnTo>
                      <a:pt x="32" y="639"/>
                    </a:lnTo>
                    <a:lnTo>
                      <a:pt x="64" y="686"/>
                    </a:lnTo>
                    <a:lnTo>
                      <a:pt x="46" y="707"/>
                    </a:lnTo>
                    <a:lnTo>
                      <a:pt x="21" y="677"/>
                    </a:lnTo>
                    <a:lnTo>
                      <a:pt x="0" y="643"/>
                    </a:lnTo>
                    <a:lnTo>
                      <a:pt x="14" y="506"/>
                    </a:lnTo>
                    <a:lnTo>
                      <a:pt x="117" y="219"/>
                    </a:lnTo>
                    <a:lnTo>
                      <a:pt x="119" y="12"/>
                    </a:lnTo>
                    <a:lnTo>
                      <a:pt x="179" y="0"/>
                    </a:lnTo>
                    <a:lnTo>
                      <a:pt x="229" y="37"/>
                    </a:lnTo>
                    <a:lnTo>
                      <a:pt x="606" y="347"/>
                    </a:lnTo>
                    <a:lnTo>
                      <a:pt x="658" y="363"/>
                    </a:lnTo>
                    <a:lnTo>
                      <a:pt x="677" y="342"/>
                    </a:lnTo>
                    <a:lnTo>
                      <a:pt x="824" y="347"/>
                    </a:lnTo>
                    <a:lnTo>
                      <a:pt x="914" y="411"/>
                    </a:lnTo>
                    <a:lnTo>
                      <a:pt x="993" y="508"/>
                    </a:lnTo>
                    <a:lnTo>
                      <a:pt x="1012" y="549"/>
                    </a:lnTo>
                    <a:lnTo>
                      <a:pt x="1028" y="613"/>
                    </a:lnTo>
                    <a:lnTo>
                      <a:pt x="1138" y="718"/>
                    </a:lnTo>
                    <a:lnTo>
                      <a:pt x="1223" y="727"/>
                    </a:lnTo>
                    <a:lnTo>
                      <a:pt x="1480" y="860"/>
                    </a:lnTo>
                    <a:lnTo>
                      <a:pt x="1422" y="993"/>
                    </a:lnTo>
                    <a:lnTo>
                      <a:pt x="1413" y="1038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527" name="Freeform 175"/>
              <p:cNvSpPr>
                <a:spLocks noChangeAspect="1"/>
              </p:cNvSpPr>
              <p:nvPr/>
            </p:nvSpPr>
            <p:spPr bwMode="auto">
              <a:xfrm>
                <a:off x="11818" y="2094"/>
                <a:ext cx="308" cy="268"/>
              </a:xfrm>
              <a:custGeom>
                <a:avLst/>
                <a:gdLst>
                  <a:gd name="T0" fmla="*/ 253 w 925"/>
                  <a:gd name="T1" fmla="*/ 85 h 806"/>
                  <a:gd name="T2" fmla="*/ 252 w 925"/>
                  <a:gd name="T3" fmla="*/ 34 h 806"/>
                  <a:gd name="T4" fmla="*/ 294 w 925"/>
                  <a:gd name="T5" fmla="*/ 20 h 806"/>
                  <a:gd name="T6" fmla="*/ 323 w 925"/>
                  <a:gd name="T7" fmla="*/ 15 h 806"/>
                  <a:gd name="T8" fmla="*/ 342 w 925"/>
                  <a:gd name="T9" fmla="*/ 27 h 806"/>
                  <a:gd name="T10" fmla="*/ 420 w 925"/>
                  <a:gd name="T11" fmla="*/ 29 h 806"/>
                  <a:gd name="T12" fmla="*/ 440 w 925"/>
                  <a:gd name="T13" fmla="*/ 10 h 806"/>
                  <a:gd name="T14" fmla="*/ 477 w 925"/>
                  <a:gd name="T15" fmla="*/ 17 h 806"/>
                  <a:gd name="T16" fmla="*/ 493 w 925"/>
                  <a:gd name="T17" fmla="*/ 31 h 806"/>
                  <a:gd name="T18" fmla="*/ 519 w 925"/>
                  <a:gd name="T19" fmla="*/ 37 h 806"/>
                  <a:gd name="T20" fmla="*/ 532 w 925"/>
                  <a:gd name="T21" fmla="*/ 22 h 806"/>
                  <a:gd name="T22" fmla="*/ 561 w 925"/>
                  <a:gd name="T23" fmla="*/ 23 h 806"/>
                  <a:gd name="T24" fmla="*/ 586 w 925"/>
                  <a:gd name="T25" fmla="*/ 34 h 806"/>
                  <a:gd name="T26" fmla="*/ 647 w 925"/>
                  <a:gd name="T27" fmla="*/ 0 h 806"/>
                  <a:gd name="T28" fmla="*/ 686 w 925"/>
                  <a:gd name="T29" fmla="*/ 103 h 806"/>
                  <a:gd name="T30" fmla="*/ 722 w 925"/>
                  <a:gd name="T31" fmla="*/ 195 h 806"/>
                  <a:gd name="T32" fmla="*/ 777 w 925"/>
                  <a:gd name="T33" fmla="*/ 211 h 806"/>
                  <a:gd name="T34" fmla="*/ 759 w 925"/>
                  <a:gd name="T35" fmla="*/ 432 h 806"/>
                  <a:gd name="T36" fmla="*/ 762 w 925"/>
                  <a:gd name="T37" fmla="*/ 498 h 806"/>
                  <a:gd name="T38" fmla="*/ 820 w 925"/>
                  <a:gd name="T39" fmla="*/ 578 h 806"/>
                  <a:gd name="T40" fmla="*/ 912 w 925"/>
                  <a:gd name="T41" fmla="*/ 694 h 806"/>
                  <a:gd name="T42" fmla="*/ 925 w 925"/>
                  <a:gd name="T43" fmla="*/ 748 h 806"/>
                  <a:gd name="T44" fmla="*/ 743 w 925"/>
                  <a:gd name="T45" fmla="*/ 772 h 806"/>
                  <a:gd name="T46" fmla="*/ 464 w 925"/>
                  <a:gd name="T47" fmla="*/ 806 h 806"/>
                  <a:gd name="T48" fmla="*/ 391 w 925"/>
                  <a:gd name="T49" fmla="*/ 705 h 806"/>
                  <a:gd name="T50" fmla="*/ 440 w 925"/>
                  <a:gd name="T51" fmla="*/ 604 h 806"/>
                  <a:gd name="T52" fmla="*/ 321 w 925"/>
                  <a:gd name="T53" fmla="*/ 467 h 806"/>
                  <a:gd name="T54" fmla="*/ 295 w 925"/>
                  <a:gd name="T55" fmla="*/ 382 h 806"/>
                  <a:gd name="T56" fmla="*/ 141 w 925"/>
                  <a:gd name="T57" fmla="*/ 273 h 806"/>
                  <a:gd name="T58" fmla="*/ 0 w 925"/>
                  <a:gd name="T59" fmla="*/ 109 h 806"/>
                  <a:gd name="T60" fmla="*/ 136 w 925"/>
                  <a:gd name="T61" fmla="*/ 78 h 806"/>
                  <a:gd name="T62" fmla="*/ 155 w 925"/>
                  <a:gd name="T63" fmla="*/ 83 h 806"/>
                  <a:gd name="T64" fmla="*/ 253 w 925"/>
                  <a:gd name="T65" fmla="*/ 85 h 8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925" h="806">
                    <a:moveTo>
                      <a:pt x="253" y="85"/>
                    </a:moveTo>
                    <a:lnTo>
                      <a:pt x="252" y="34"/>
                    </a:lnTo>
                    <a:lnTo>
                      <a:pt x="294" y="20"/>
                    </a:lnTo>
                    <a:lnTo>
                      <a:pt x="323" y="15"/>
                    </a:lnTo>
                    <a:lnTo>
                      <a:pt x="342" y="27"/>
                    </a:lnTo>
                    <a:lnTo>
                      <a:pt x="420" y="29"/>
                    </a:lnTo>
                    <a:lnTo>
                      <a:pt x="440" y="10"/>
                    </a:lnTo>
                    <a:lnTo>
                      <a:pt x="477" y="17"/>
                    </a:lnTo>
                    <a:lnTo>
                      <a:pt x="493" y="31"/>
                    </a:lnTo>
                    <a:lnTo>
                      <a:pt x="519" y="37"/>
                    </a:lnTo>
                    <a:lnTo>
                      <a:pt x="532" y="22"/>
                    </a:lnTo>
                    <a:lnTo>
                      <a:pt x="561" y="23"/>
                    </a:lnTo>
                    <a:lnTo>
                      <a:pt x="586" y="34"/>
                    </a:lnTo>
                    <a:lnTo>
                      <a:pt x="647" y="0"/>
                    </a:lnTo>
                    <a:lnTo>
                      <a:pt x="686" y="103"/>
                    </a:lnTo>
                    <a:lnTo>
                      <a:pt x="722" y="195"/>
                    </a:lnTo>
                    <a:lnTo>
                      <a:pt x="777" y="211"/>
                    </a:lnTo>
                    <a:lnTo>
                      <a:pt x="759" y="432"/>
                    </a:lnTo>
                    <a:lnTo>
                      <a:pt x="762" y="498"/>
                    </a:lnTo>
                    <a:lnTo>
                      <a:pt x="820" y="578"/>
                    </a:lnTo>
                    <a:lnTo>
                      <a:pt x="912" y="694"/>
                    </a:lnTo>
                    <a:lnTo>
                      <a:pt x="925" y="748"/>
                    </a:lnTo>
                    <a:lnTo>
                      <a:pt x="743" y="772"/>
                    </a:lnTo>
                    <a:lnTo>
                      <a:pt x="464" y="806"/>
                    </a:lnTo>
                    <a:lnTo>
                      <a:pt x="391" y="705"/>
                    </a:lnTo>
                    <a:lnTo>
                      <a:pt x="440" y="604"/>
                    </a:lnTo>
                    <a:lnTo>
                      <a:pt x="321" y="467"/>
                    </a:lnTo>
                    <a:lnTo>
                      <a:pt x="295" y="382"/>
                    </a:lnTo>
                    <a:lnTo>
                      <a:pt x="141" y="273"/>
                    </a:lnTo>
                    <a:lnTo>
                      <a:pt x="0" y="109"/>
                    </a:lnTo>
                    <a:lnTo>
                      <a:pt x="136" y="78"/>
                    </a:lnTo>
                    <a:lnTo>
                      <a:pt x="155" y="83"/>
                    </a:lnTo>
                    <a:lnTo>
                      <a:pt x="253" y="85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528" name="Freeform 176"/>
              <p:cNvSpPr>
                <a:spLocks noChangeAspect="1"/>
              </p:cNvSpPr>
              <p:nvPr/>
            </p:nvSpPr>
            <p:spPr bwMode="auto">
              <a:xfrm>
                <a:off x="11504" y="2094"/>
                <a:ext cx="707" cy="526"/>
              </a:xfrm>
              <a:custGeom>
                <a:avLst/>
                <a:gdLst>
                  <a:gd name="T0" fmla="*/ 839 w 2123"/>
                  <a:gd name="T1" fmla="*/ 1243 h 1579"/>
                  <a:gd name="T2" fmla="*/ 843 w 2123"/>
                  <a:gd name="T3" fmla="*/ 1228 h 1579"/>
                  <a:gd name="T4" fmla="*/ 664 w 2123"/>
                  <a:gd name="T5" fmla="*/ 938 h 1579"/>
                  <a:gd name="T6" fmla="*/ 614 w 2123"/>
                  <a:gd name="T7" fmla="*/ 938 h 1579"/>
                  <a:gd name="T8" fmla="*/ 523 w 2123"/>
                  <a:gd name="T9" fmla="*/ 872 h 1579"/>
                  <a:gd name="T10" fmla="*/ 434 w 2123"/>
                  <a:gd name="T11" fmla="*/ 870 h 1579"/>
                  <a:gd name="T12" fmla="*/ 349 w 2123"/>
                  <a:gd name="T13" fmla="*/ 836 h 1579"/>
                  <a:gd name="T14" fmla="*/ 146 w 2123"/>
                  <a:gd name="T15" fmla="*/ 870 h 1579"/>
                  <a:gd name="T16" fmla="*/ 123 w 2123"/>
                  <a:gd name="T17" fmla="*/ 861 h 1579"/>
                  <a:gd name="T18" fmla="*/ 105 w 2123"/>
                  <a:gd name="T19" fmla="*/ 799 h 1579"/>
                  <a:gd name="T20" fmla="*/ 0 w 2123"/>
                  <a:gd name="T21" fmla="*/ 731 h 1579"/>
                  <a:gd name="T22" fmla="*/ 342 w 2123"/>
                  <a:gd name="T23" fmla="*/ 395 h 1579"/>
                  <a:gd name="T24" fmla="*/ 450 w 2123"/>
                  <a:gd name="T25" fmla="*/ 269 h 1579"/>
                  <a:gd name="T26" fmla="*/ 503 w 2123"/>
                  <a:gd name="T27" fmla="*/ 271 h 1579"/>
                  <a:gd name="T28" fmla="*/ 523 w 2123"/>
                  <a:gd name="T29" fmla="*/ 288 h 1579"/>
                  <a:gd name="T30" fmla="*/ 547 w 2123"/>
                  <a:gd name="T31" fmla="*/ 293 h 1579"/>
                  <a:gd name="T32" fmla="*/ 821 w 2123"/>
                  <a:gd name="T33" fmla="*/ 0 h 1579"/>
                  <a:gd name="T34" fmla="*/ 942 w 2123"/>
                  <a:gd name="T35" fmla="*/ 108 h 1579"/>
                  <a:gd name="T36" fmla="*/ 1081 w 2123"/>
                  <a:gd name="T37" fmla="*/ 269 h 1579"/>
                  <a:gd name="T38" fmla="*/ 1236 w 2123"/>
                  <a:gd name="T39" fmla="*/ 380 h 1579"/>
                  <a:gd name="T40" fmla="*/ 1261 w 2123"/>
                  <a:gd name="T41" fmla="*/ 466 h 1579"/>
                  <a:gd name="T42" fmla="*/ 1384 w 2123"/>
                  <a:gd name="T43" fmla="*/ 602 h 1579"/>
                  <a:gd name="T44" fmla="*/ 1333 w 2123"/>
                  <a:gd name="T45" fmla="*/ 702 h 1579"/>
                  <a:gd name="T46" fmla="*/ 1406 w 2123"/>
                  <a:gd name="T47" fmla="*/ 804 h 1579"/>
                  <a:gd name="T48" fmla="*/ 1870 w 2123"/>
                  <a:gd name="T49" fmla="*/ 750 h 1579"/>
                  <a:gd name="T50" fmla="*/ 1921 w 2123"/>
                  <a:gd name="T51" fmla="*/ 815 h 1579"/>
                  <a:gd name="T52" fmla="*/ 1903 w 2123"/>
                  <a:gd name="T53" fmla="*/ 894 h 1579"/>
                  <a:gd name="T54" fmla="*/ 1855 w 2123"/>
                  <a:gd name="T55" fmla="*/ 975 h 1579"/>
                  <a:gd name="T56" fmla="*/ 1857 w 2123"/>
                  <a:gd name="T57" fmla="*/ 1027 h 1579"/>
                  <a:gd name="T58" fmla="*/ 1907 w 2123"/>
                  <a:gd name="T59" fmla="*/ 1095 h 1579"/>
                  <a:gd name="T60" fmla="*/ 2123 w 2123"/>
                  <a:gd name="T61" fmla="*/ 1266 h 1579"/>
                  <a:gd name="T62" fmla="*/ 2073 w 2123"/>
                  <a:gd name="T63" fmla="*/ 1303 h 1579"/>
                  <a:gd name="T64" fmla="*/ 2044 w 2123"/>
                  <a:gd name="T65" fmla="*/ 1303 h 1579"/>
                  <a:gd name="T66" fmla="*/ 2000 w 2123"/>
                  <a:gd name="T67" fmla="*/ 1258 h 1579"/>
                  <a:gd name="T68" fmla="*/ 1962 w 2123"/>
                  <a:gd name="T69" fmla="*/ 1260 h 1579"/>
                  <a:gd name="T70" fmla="*/ 1941 w 2123"/>
                  <a:gd name="T71" fmla="*/ 1272 h 1579"/>
                  <a:gd name="T72" fmla="*/ 1905 w 2123"/>
                  <a:gd name="T73" fmla="*/ 1266 h 1579"/>
                  <a:gd name="T74" fmla="*/ 1881 w 2123"/>
                  <a:gd name="T75" fmla="*/ 1221 h 1579"/>
                  <a:gd name="T76" fmla="*/ 1847 w 2123"/>
                  <a:gd name="T77" fmla="*/ 1263 h 1579"/>
                  <a:gd name="T78" fmla="*/ 1808 w 2123"/>
                  <a:gd name="T79" fmla="*/ 1285 h 1579"/>
                  <a:gd name="T80" fmla="*/ 1761 w 2123"/>
                  <a:gd name="T81" fmla="*/ 1327 h 1579"/>
                  <a:gd name="T82" fmla="*/ 1624 w 2123"/>
                  <a:gd name="T83" fmla="*/ 1343 h 1579"/>
                  <a:gd name="T84" fmla="*/ 1468 w 2123"/>
                  <a:gd name="T85" fmla="*/ 1400 h 1579"/>
                  <a:gd name="T86" fmla="*/ 1376 w 2123"/>
                  <a:gd name="T87" fmla="*/ 1512 h 1579"/>
                  <a:gd name="T88" fmla="*/ 1325 w 2123"/>
                  <a:gd name="T89" fmla="*/ 1579 h 1579"/>
                  <a:gd name="T90" fmla="*/ 1265 w 2123"/>
                  <a:gd name="T91" fmla="*/ 1534 h 1579"/>
                  <a:gd name="T92" fmla="*/ 946 w 2123"/>
                  <a:gd name="T93" fmla="*/ 1265 h 1579"/>
                  <a:gd name="T94" fmla="*/ 899 w 2123"/>
                  <a:gd name="T95" fmla="*/ 1232 h 1579"/>
                  <a:gd name="T96" fmla="*/ 839 w 2123"/>
                  <a:gd name="T97" fmla="*/ 1243 h 1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3" h="1579">
                    <a:moveTo>
                      <a:pt x="839" y="1243"/>
                    </a:moveTo>
                    <a:lnTo>
                      <a:pt x="843" y="1228"/>
                    </a:lnTo>
                    <a:lnTo>
                      <a:pt x="664" y="938"/>
                    </a:lnTo>
                    <a:lnTo>
                      <a:pt x="614" y="938"/>
                    </a:lnTo>
                    <a:lnTo>
                      <a:pt x="523" y="872"/>
                    </a:lnTo>
                    <a:lnTo>
                      <a:pt x="434" y="870"/>
                    </a:lnTo>
                    <a:lnTo>
                      <a:pt x="349" y="836"/>
                    </a:lnTo>
                    <a:lnTo>
                      <a:pt x="146" y="870"/>
                    </a:lnTo>
                    <a:lnTo>
                      <a:pt x="123" y="861"/>
                    </a:lnTo>
                    <a:lnTo>
                      <a:pt x="105" y="799"/>
                    </a:lnTo>
                    <a:lnTo>
                      <a:pt x="0" y="731"/>
                    </a:lnTo>
                    <a:lnTo>
                      <a:pt x="342" y="395"/>
                    </a:lnTo>
                    <a:lnTo>
                      <a:pt x="450" y="269"/>
                    </a:lnTo>
                    <a:lnTo>
                      <a:pt x="503" y="271"/>
                    </a:lnTo>
                    <a:lnTo>
                      <a:pt x="523" y="288"/>
                    </a:lnTo>
                    <a:lnTo>
                      <a:pt x="547" y="293"/>
                    </a:lnTo>
                    <a:lnTo>
                      <a:pt x="821" y="0"/>
                    </a:lnTo>
                    <a:lnTo>
                      <a:pt x="942" y="108"/>
                    </a:lnTo>
                    <a:lnTo>
                      <a:pt x="1081" y="269"/>
                    </a:lnTo>
                    <a:lnTo>
                      <a:pt x="1236" y="380"/>
                    </a:lnTo>
                    <a:lnTo>
                      <a:pt x="1261" y="466"/>
                    </a:lnTo>
                    <a:lnTo>
                      <a:pt x="1384" y="602"/>
                    </a:lnTo>
                    <a:lnTo>
                      <a:pt x="1333" y="702"/>
                    </a:lnTo>
                    <a:lnTo>
                      <a:pt x="1406" y="804"/>
                    </a:lnTo>
                    <a:lnTo>
                      <a:pt x="1870" y="750"/>
                    </a:lnTo>
                    <a:lnTo>
                      <a:pt x="1921" y="815"/>
                    </a:lnTo>
                    <a:lnTo>
                      <a:pt x="1903" y="894"/>
                    </a:lnTo>
                    <a:lnTo>
                      <a:pt x="1855" y="975"/>
                    </a:lnTo>
                    <a:lnTo>
                      <a:pt x="1857" y="1027"/>
                    </a:lnTo>
                    <a:lnTo>
                      <a:pt x="1907" y="1095"/>
                    </a:lnTo>
                    <a:lnTo>
                      <a:pt x="2123" y="1266"/>
                    </a:lnTo>
                    <a:lnTo>
                      <a:pt x="2073" y="1303"/>
                    </a:lnTo>
                    <a:lnTo>
                      <a:pt x="2044" y="1303"/>
                    </a:lnTo>
                    <a:lnTo>
                      <a:pt x="2000" y="1258"/>
                    </a:lnTo>
                    <a:lnTo>
                      <a:pt x="1962" y="1260"/>
                    </a:lnTo>
                    <a:lnTo>
                      <a:pt x="1941" y="1272"/>
                    </a:lnTo>
                    <a:lnTo>
                      <a:pt x="1905" y="1266"/>
                    </a:lnTo>
                    <a:lnTo>
                      <a:pt x="1881" y="1221"/>
                    </a:lnTo>
                    <a:lnTo>
                      <a:pt x="1847" y="1263"/>
                    </a:lnTo>
                    <a:lnTo>
                      <a:pt x="1808" y="1285"/>
                    </a:lnTo>
                    <a:lnTo>
                      <a:pt x="1761" y="1327"/>
                    </a:lnTo>
                    <a:lnTo>
                      <a:pt x="1624" y="1343"/>
                    </a:lnTo>
                    <a:lnTo>
                      <a:pt x="1468" y="1400"/>
                    </a:lnTo>
                    <a:lnTo>
                      <a:pt x="1376" y="1512"/>
                    </a:lnTo>
                    <a:lnTo>
                      <a:pt x="1325" y="1579"/>
                    </a:lnTo>
                    <a:lnTo>
                      <a:pt x="1265" y="1534"/>
                    </a:lnTo>
                    <a:lnTo>
                      <a:pt x="946" y="1265"/>
                    </a:lnTo>
                    <a:lnTo>
                      <a:pt x="899" y="1232"/>
                    </a:lnTo>
                    <a:lnTo>
                      <a:pt x="839" y="1243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529" name="Freeform 177"/>
              <p:cNvSpPr>
                <a:spLocks noChangeAspect="1"/>
              </p:cNvSpPr>
              <p:nvPr/>
            </p:nvSpPr>
            <p:spPr bwMode="auto">
              <a:xfrm>
                <a:off x="12091" y="2246"/>
                <a:ext cx="376" cy="346"/>
              </a:xfrm>
              <a:custGeom>
                <a:avLst/>
                <a:gdLst>
                  <a:gd name="T0" fmla="*/ 1078 w 1126"/>
                  <a:gd name="T1" fmla="*/ 0 h 1040"/>
                  <a:gd name="T2" fmla="*/ 1126 w 1126"/>
                  <a:gd name="T3" fmla="*/ 47 h 1040"/>
                  <a:gd name="T4" fmla="*/ 1126 w 1126"/>
                  <a:gd name="T5" fmla="*/ 59 h 1040"/>
                  <a:gd name="T6" fmla="*/ 1076 w 1126"/>
                  <a:gd name="T7" fmla="*/ 138 h 1040"/>
                  <a:gd name="T8" fmla="*/ 1113 w 1126"/>
                  <a:gd name="T9" fmla="*/ 259 h 1040"/>
                  <a:gd name="T10" fmla="*/ 952 w 1126"/>
                  <a:gd name="T11" fmla="*/ 636 h 1040"/>
                  <a:gd name="T12" fmla="*/ 743 w 1126"/>
                  <a:gd name="T13" fmla="*/ 985 h 1040"/>
                  <a:gd name="T14" fmla="*/ 715 w 1126"/>
                  <a:gd name="T15" fmla="*/ 1040 h 1040"/>
                  <a:gd name="T16" fmla="*/ 354 w 1126"/>
                  <a:gd name="T17" fmla="*/ 810 h 1040"/>
                  <a:gd name="T18" fmla="*/ 145 w 1126"/>
                  <a:gd name="T19" fmla="*/ 638 h 1040"/>
                  <a:gd name="T20" fmla="*/ 96 w 1126"/>
                  <a:gd name="T21" fmla="*/ 576 h 1040"/>
                  <a:gd name="T22" fmla="*/ 93 w 1126"/>
                  <a:gd name="T23" fmla="*/ 522 h 1040"/>
                  <a:gd name="T24" fmla="*/ 140 w 1126"/>
                  <a:gd name="T25" fmla="*/ 441 h 1040"/>
                  <a:gd name="T26" fmla="*/ 160 w 1126"/>
                  <a:gd name="T27" fmla="*/ 361 h 1040"/>
                  <a:gd name="T28" fmla="*/ 103 w 1126"/>
                  <a:gd name="T29" fmla="*/ 292 h 1040"/>
                  <a:gd name="T30" fmla="*/ 89 w 1126"/>
                  <a:gd name="T31" fmla="*/ 237 h 1040"/>
                  <a:gd name="T32" fmla="*/ 0 w 1126"/>
                  <a:gd name="T33" fmla="*/ 113 h 1040"/>
                  <a:gd name="T34" fmla="*/ 344 w 1126"/>
                  <a:gd name="T35" fmla="*/ 113 h 1040"/>
                  <a:gd name="T36" fmla="*/ 349 w 1126"/>
                  <a:gd name="T37" fmla="*/ 49 h 1040"/>
                  <a:gd name="T38" fmla="*/ 454 w 1126"/>
                  <a:gd name="T39" fmla="*/ 14 h 1040"/>
                  <a:gd name="T40" fmla="*/ 466 w 1126"/>
                  <a:gd name="T41" fmla="*/ 97 h 1040"/>
                  <a:gd name="T42" fmla="*/ 1078 w 1126"/>
                  <a:gd name="T43" fmla="*/ 0 h 10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26" h="1040">
                    <a:moveTo>
                      <a:pt x="1078" y="0"/>
                    </a:moveTo>
                    <a:lnTo>
                      <a:pt x="1126" y="47"/>
                    </a:lnTo>
                    <a:lnTo>
                      <a:pt x="1126" y="59"/>
                    </a:lnTo>
                    <a:lnTo>
                      <a:pt x="1076" y="138"/>
                    </a:lnTo>
                    <a:lnTo>
                      <a:pt x="1113" y="259"/>
                    </a:lnTo>
                    <a:lnTo>
                      <a:pt x="952" y="636"/>
                    </a:lnTo>
                    <a:lnTo>
                      <a:pt x="743" y="985"/>
                    </a:lnTo>
                    <a:lnTo>
                      <a:pt x="715" y="1040"/>
                    </a:lnTo>
                    <a:lnTo>
                      <a:pt x="354" y="810"/>
                    </a:lnTo>
                    <a:lnTo>
                      <a:pt x="145" y="638"/>
                    </a:lnTo>
                    <a:lnTo>
                      <a:pt x="96" y="576"/>
                    </a:lnTo>
                    <a:lnTo>
                      <a:pt x="93" y="522"/>
                    </a:lnTo>
                    <a:lnTo>
                      <a:pt x="140" y="441"/>
                    </a:lnTo>
                    <a:lnTo>
                      <a:pt x="160" y="361"/>
                    </a:lnTo>
                    <a:lnTo>
                      <a:pt x="103" y="292"/>
                    </a:lnTo>
                    <a:lnTo>
                      <a:pt x="89" y="237"/>
                    </a:lnTo>
                    <a:lnTo>
                      <a:pt x="0" y="113"/>
                    </a:lnTo>
                    <a:lnTo>
                      <a:pt x="344" y="113"/>
                    </a:lnTo>
                    <a:lnTo>
                      <a:pt x="349" y="49"/>
                    </a:lnTo>
                    <a:lnTo>
                      <a:pt x="454" y="14"/>
                    </a:lnTo>
                    <a:lnTo>
                      <a:pt x="466" y="97"/>
                    </a:lnTo>
                    <a:lnTo>
                      <a:pt x="1078" y="0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530" name="Freeform 178"/>
              <p:cNvSpPr>
                <a:spLocks noChangeAspect="1"/>
              </p:cNvSpPr>
              <p:nvPr/>
            </p:nvSpPr>
            <p:spPr bwMode="auto">
              <a:xfrm>
                <a:off x="12072" y="2164"/>
                <a:ext cx="378" cy="119"/>
              </a:xfrm>
              <a:custGeom>
                <a:avLst/>
                <a:gdLst>
                  <a:gd name="T0" fmla="*/ 15 w 1135"/>
                  <a:gd name="T1" fmla="*/ 0 h 358"/>
                  <a:gd name="T2" fmla="*/ 344 w 1135"/>
                  <a:gd name="T3" fmla="*/ 93 h 358"/>
                  <a:gd name="T4" fmla="*/ 382 w 1135"/>
                  <a:gd name="T5" fmla="*/ 41 h 358"/>
                  <a:gd name="T6" fmla="*/ 465 w 1135"/>
                  <a:gd name="T7" fmla="*/ 69 h 358"/>
                  <a:gd name="T8" fmla="*/ 489 w 1135"/>
                  <a:gd name="T9" fmla="*/ 145 h 358"/>
                  <a:gd name="T10" fmla="*/ 634 w 1135"/>
                  <a:gd name="T11" fmla="*/ 202 h 358"/>
                  <a:gd name="T12" fmla="*/ 764 w 1135"/>
                  <a:gd name="T13" fmla="*/ 218 h 358"/>
                  <a:gd name="T14" fmla="*/ 1092 w 1135"/>
                  <a:gd name="T15" fmla="*/ 202 h 358"/>
                  <a:gd name="T16" fmla="*/ 1135 w 1135"/>
                  <a:gd name="T17" fmla="*/ 247 h 358"/>
                  <a:gd name="T18" fmla="*/ 525 w 1135"/>
                  <a:gd name="T19" fmla="*/ 342 h 358"/>
                  <a:gd name="T20" fmla="*/ 511 w 1135"/>
                  <a:gd name="T21" fmla="*/ 261 h 358"/>
                  <a:gd name="T22" fmla="*/ 406 w 1135"/>
                  <a:gd name="T23" fmla="*/ 294 h 358"/>
                  <a:gd name="T24" fmla="*/ 401 w 1135"/>
                  <a:gd name="T25" fmla="*/ 356 h 358"/>
                  <a:gd name="T26" fmla="*/ 50 w 1135"/>
                  <a:gd name="T27" fmla="*/ 358 h 358"/>
                  <a:gd name="T28" fmla="*/ 2 w 1135"/>
                  <a:gd name="T29" fmla="*/ 287 h 358"/>
                  <a:gd name="T30" fmla="*/ 0 w 1135"/>
                  <a:gd name="T31" fmla="*/ 204 h 358"/>
                  <a:gd name="T32" fmla="*/ 15 w 1135"/>
                  <a:gd name="T33" fmla="*/ 0 h 3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5" h="358">
                    <a:moveTo>
                      <a:pt x="15" y="0"/>
                    </a:moveTo>
                    <a:lnTo>
                      <a:pt x="344" y="93"/>
                    </a:lnTo>
                    <a:lnTo>
                      <a:pt x="382" y="41"/>
                    </a:lnTo>
                    <a:lnTo>
                      <a:pt x="465" y="69"/>
                    </a:lnTo>
                    <a:lnTo>
                      <a:pt x="489" y="145"/>
                    </a:lnTo>
                    <a:lnTo>
                      <a:pt x="634" y="202"/>
                    </a:lnTo>
                    <a:lnTo>
                      <a:pt x="764" y="218"/>
                    </a:lnTo>
                    <a:lnTo>
                      <a:pt x="1092" y="202"/>
                    </a:lnTo>
                    <a:lnTo>
                      <a:pt x="1135" y="247"/>
                    </a:lnTo>
                    <a:lnTo>
                      <a:pt x="525" y="342"/>
                    </a:lnTo>
                    <a:lnTo>
                      <a:pt x="511" y="261"/>
                    </a:lnTo>
                    <a:lnTo>
                      <a:pt x="406" y="294"/>
                    </a:lnTo>
                    <a:lnTo>
                      <a:pt x="401" y="356"/>
                    </a:lnTo>
                    <a:lnTo>
                      <a:pt x="50" y="358"/>
                    </a:lnTo>
                    <a:lnTo>
                      <a:pt x="2" y="287"/>
                    </a:lnTo>
                    <a:lnTo>
                      <a:pt x="0" y="204"/>
                    </a:lnTo>
                    <a:lnTo>
                      <a:pt x="15" y="0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531" name="Freeform 179"/>
              <p:cNvSpPr>
                <a:spLocks noChangeAspect="1"/>
              </p:cNvSpPr>
              <p:nvPr/>
            </p:nvSpPr>
            <p:spPr bwMode="auto">
              <a:xfrm>
                <a:off x="12028" y="1921"/>
                <a:ext cx="693" cy="534"/>
              </a:xfrm>
              <a:custGeom>
                <a:avLst/>
                <a:gdLst>
                  <a:gd name="T0" fmla="*/ 744 w 2080"/>
                  <a:gd name="T1" fmla="*/ 0 h 1602"/>
                  <a:gd name="T2" fmla="*/ 749 w 2080"/>
                  <a:gd name="T3" fmla="*/ 39 h 1602"/>
                  <a:gd name="T4" fmla="*/ 789 w 2080"/>
                  <a:gd name="T5" fmla="*/ 79 h 1602"/>
                  <a:gd name="T6" fmla="*/ 829 w 2080"/>
                  <a:gd name="T7" fmla="*/ 204 h 1602"/>
                  <a:gd name="T8" fmla="*/ 977 w 2080"/>
                  <a:gd name="T9" fmla="*/ 337 h 1602"/>
                  <a:gd name="T10" fmla="*/ 1135 w 2080"/>
                  <a:gd name="T11" fmla="*/ 510 h 1602"/>
                  <a:gd name="T12" fmla="*/ 1277 w 2080"/>
                  <a:gd name="T13" fmla="*/ 624 h 1602"/>
                  <a:gd name="T14" fmla="*/ 1397 w 2080"/>
                  <a:gd name="T15" fmla="*/ 689 h 1602"/>
                  <a:gd name="T16" fmla="*/ 1470 w 2080"/>
                  <a:gd name="T17" fmla="*/ 695 h 1602"/>
                  <a:gd name="T18" fmla="*/ 1419 w 2080"/>
                  <a:gd name="T19" fmla="*/ 941 h 1602"/>
                  <a:gd name="T20" fmla="*/ 1590 w 2080"/>
                  <a:gd name="T21" fmla="*/ 1168 h 1602"/>
                  <a:gd name="T22" fmla="*/ 1941 w 2080"/>
                  <a:gd name="T23" fmla="*/ 1125 h 1602"/>
                  <a:gd name="T24" fmla="*/ 2004 w 2080"/>
                  <a:gd name="T25" fmla="*/ 1134 h 1602"/>
                  <a:gd name="T26" fmla="*/ 2057 w 2080"/>
                  <a:gd name="T27" fmla="*/ 1156 h 1602"/>
                  <a:gd name="T28" fmla="*/ 2080 w 2080"/>
                  <a:gd name="T29" fmla="*/ 1208 h 1602"/>
                  <a:gd name="T30" fmla="*/ 2075 w 2080"/>
                  <a:gd name="T31" fmla="*/ 1384 h 1602"/>
                  <a:gd name="T32" fmla="*/ 1144 w 2080"/>
                  <a:gd name="T33" fmla="*/ 1602 h 1602"/>
                  <a:gd name="T34" fmla="*/ 1305 w 2080"/>
                  <a:gd name="T35" fmla="*/ 1239 h 1602"/>
                  <a:gd name="T36" fmla="*/ 1263 w 2080"/>
                  <a:gd name="T37" fmla="*/ 1109 h 1602"/>
                  <a:gd name="T38" fmla="*/ 1317 w 2080"/>
                  <a:gd name="T39" fmla="*/ 1038 h 1602"/>
                  <a:gd name="T40" fmla="*/ 1314 w 2080"/>
                  <a:gd name="T41" fmla="*/ 1020 h 1602"/>
                  <a:gd name="T42" fmla="*/ 1223 w 2080"/>
                  <a:gd name="T43" fmla="*/ 935 h 1602"/>
                  <a:gd name="T44" fmla="*/ 1195 w 2080"/>
                  <a:gd name="T45" fmla="*/ 932 h 1602"/>
                  <a:gd name="T46" fmla="*/ 894 w 2080"/>
                  <a:gd name="T47" fmla="*/ 949 h 1602"/>
                  <a:gd name="T48" fmla="*/ 775 w 2080"/>
                  <a:gd name="T49" fmla="*/ 930 h 1602"/>
                  <a:gd name="T50" fmla="*/ 621 w 2080"/>
                  <a:gd name="T51" fmla="*/ 878 h 1602"/>
                  <a:gd name="T52" fmla="*/ 605 w 2080"/>
                  <a:gd name="T53" fmla="*/ 828 h 1602"/>
                  <a:gd name="T54" fmla="*/ 591 w 2080"/>
                  <a:gd name="T55" fmla="*/ 796 h 1602"/>
                  <a:gd name="T56" fmla="*/ 517 w 2080"/>
                  <a:gd name="T57" fmla="*/ 771 h 1602"/>
                  <a:gd name="T58" fmla="*/ 474 w 2080"/>
                  <a:gd name="T59" fmla="*/ 822 h 1602"/>
                  <a:gd name="T60" fmla="*/ 92 w 2080"/>
                  <a:gd name="T61" fmla="*/ 714 h 1602"/>
                  <a:gd name="T62" fmla="*/ 18 w 2080"/>
                  <a:gd name="T63" fmla="*/ 521 h 1602"/>
                  <a:gd name="T64" fmla="*/ 0 w 2080"/>
                  <a:gd name="T65" fmla="*/ 453 h 1602"/>
                  <a:gd name="T66" fmla="*/ 89 w 2080"/>
                  <a:gd name="T67" fmla="*/ 331 h 1602"/>
                  <a:gd name="T68" fmla="*/ 211 w 2080"/>
                  <a:gd name="T69" fmla="*/ 320 h 1602"/>
                  <a:gd name="T70" fmla="*/ 256 w 2080"/>
                  <a:gd name="T71" fmla="*/ 351 h 1602"/>
                  <a:gd name="T72" fmla="*/ 427 w 2080"/>
                  <a:gd name="T73" fmla="*/ 382 h 1602"/>
                  <a:gd name="T74" fmla="*/ 557 w 2080"/>
                  <a:gd name="T75" fmla="*/ 246 h 1602"/>
                  <a:gd name="T76" fmla="*/ 653 w 2080"/>
                  <a:gd name="T77" fmla="*/ 269 h 1602"/>
                  <a:gd name="T78" fmla="*/ 710 w 2080"/>
                  <a:gd name="T79" fmla="*/ 144 h 1602"/>
                  <a:gd name="T80" fmla="*/ 689 w 2080"/>
                  <a:gd name="T81" fmla="*/ 50 h 1602"/>
                  <a:gd name="T82" fmla="*/ 744 w 2080"/>
                  <a:gd name="T83" fmla="*/ 0 h 16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080" h="1602">
                    <a:moveTo>
                      <a:pt x="744" y="0"/>
                    </a:moveTo>
                    <a:lnTo>
                      <a:pt x="749" y="39"/>
                    </a:lnTo>
                    <a:lnTo>
                      <a:pt x="789" y="79"/>
                    </a:lnTo>
                    <a:lnTo>
                      <a:pt x="829" y="204"/>
                    </a:lnTo>
                    <a:lnTo>
                      <a:pt x="977" y="337"/>
                    </a:lnTo>
                    <a:lnTo>
                      <a:pt x="1135" y="510"/>
                    </a:lnTo>
                    <a:lnTo>
                      <a:pt x="1277" y="624"/>
                    </a:lnTo>
                    <a:lnTo>
                      <a:pt x="1397" y="689"/>
                    </a:lnTo>
                    <a:lnTo>
                      <a:pt x="1470" y="695"/>
                    </a:lnTo>
                    <a:lnTo>
                      <a:pt x="1419" y="941"/>
                    </a:lnTo>
                    <a:lnTo>
                      <a:pt x="1590" y="1168"/>
                    </a:lnTo>
                    <a:lnTo>
                      <a:pt x="1941" y="1125"/>
                    </a:lnTo>
                    <a:lnTo>
                      <a:pt x="2004" y="1134"/>
                    </a:lnTo>
                    <a:lnTo>
                      <a:pt x="2057" y="1156"/>
                    </a:lnTo>
                    <a:lnTo>
                      <a:pt x="2080" y="1208"/>
                    </a:lnTo>
                    <a:lnTo>
                      <a:pt x="2075" y="1384"/>
                    </a:lnTo>
                    <a:lnTo>
                      <a:pt x="1144" y="1602"/>
                    </a:lnTo>
                    <a:lnTo>
                      <a:pt x="1305" y="1239"/>
                    </a:lnTo>
                    <a:lnTo>
                      <a:pt x="1263" y="1109"/>
                    </a:lnTo>
                    <a:lnTo>
                      <a:pt x="1317" y="1038"/>
                    </a:lnTo>
                    <a:lnTo>
                      <a:pt x="1314" y="1020"/>
                    </a:lnTo>
                    <a:lnTo>
                      <a:pt x="1223" y="935"/>
                    </a:lnTo>
                    <a:lnTo>
                      <a:pt x="1195" y="932"/>
                    </a:lnTo>
                    <a:lnTo>
                      <a:pt x="894" y="949"/>
                    </a:lnTo>
                    <a:lnTo>
                      <a:pt x="775" y="930"/>
                    </a:lnTo>
                    <a:lnTo>
                      <a:pt x="621" y="878"/>
                    </a:lnTo>
                    <a:lnTo>
                      <a:pt x="605" y="828"/>
                    </a:lnTo>
                    <a:lnTo>
                      <a:pt x="591" y="796"/>
                    </a:lnTo>
                    <a:lnTo>
                      <a:pt x="517" y="771"/>
                    </a:lnTo>
                    <a:lnTo>
                      <a:pt x="474" y="822"/>
                    </a:lnTo>
                    <a:lnTo>
                      <a:pt x="92" y="714"/>
                    </a:lnTo>
                    <a:lnTo>
                      <a:pt x="18" y="521"/>
                    </a:lnTo>
                    <a:lnTo>
                      <a:pt x="0" y="453"/>
                    </a:lnTo>
                    <a:lnTo>
                      <a:pt x="89" y="331"/>
                    </a:lnTo>
                    <a:lnTo>
                      <a:pt x="211" y="320"/>
                    </a:lnTo>
                    <a:lnTo>
                      <a:pt x="256" y="351"/>
                    </a:lnTo>
                    <a:lnTo>
                      <a:pt x="427" y="382"/>
                    </a:lnTo>
                    <a:lnTo>
                      <a:pt x="557" y="246"/>
                    </a:lnTo>
                    <a:lnTo>
                      <a:pt x="653" y="269"/>
                    </a:lnTo>
                    <a:lnTo>
                      <a:pt x="710" y="144"/>
                    </a:lnTo>
                    <a:lnTo>
                      <a:pt x="689" y="50"/>
                    </a:lnTo>
                    <a:lnTo>
                      <a:pt x="744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532" name="Freeform 180"/>
              <p:cNvSpPr>
                <a:spLocks noChangeAspect="1"/>
              </p:cNvSpPr>
              <p:nvPr/>
            </p:nvSpPr>
            <p:spPr bwMode="auto">
              <a:xfrm>
                <a:off x="11581" y="2752"/>
                <a:ext cx="257" cy="214"/>
              </a:xfrm>
              <a:custGeom>
                <a:avLst/>
                <a:gdLst>
                  <a:gd name="T0" fmla="*/ 512 w 773"/>
                  <a:gd name="T1" fmla="*/ 0 h 641"/>
                  <a:gd name="T2" fmla="*/ 612 w 773"/>
                  <a:gd name="T3" fmla="*/ 132 h 641"/>
                  <a:gd name="T4" fmla="*/ 569 w 773"/>
                  <a:gd name="T5" fmla="*/ 273 h 641"/>
                  <a:gd name="T6" fmla="*/ 636 w 773"/>
                  <a:gd name="T7" fmla="*/ 372 h 641"/>
                  <a:gd name="T8" fmla="*/ 719 w 773"/>
                  <a:gd name="T9" fmla="*/ 415 h 641"/>
                  <a:gd name="T10" fmla="*/ 773 w 773"/>
                  <a:gd name="T11" fmla="*/ 489 h 641"/>
                  <a:gd name="T12" fmla="*/ 555 w 773"/>
                  <a:gd name="T13" fmla="*/ 599 h 641"/>
                  <a:gd name="T14" fmla="*/ 475 w 773"/>
                  <a:gd name="T15" fmla="*/ 602 h 641"/>
                  <a:gd name="T16" fmla="*/ 433 w 773"/>
                  <a:gd name="T17" fmla="*/ 641 h 641"/>
                  <a:gd name="T18" fmla="*/ 330 w 773"/>
                  <a:gd name="T19" fmla="*/ 590 h 641"/>
                  <a:gd name="T20" fmla="*/ 273 w 773"/>
                  <a:gd name="T21" fmla="*/ 588 h 641"/>
                  <a:gd name="T22" fmla="*/ 247 w 773"/>
                  <a:gd name="T23" fmla="*/ 626 h 641"/>
                  <a:gd name="T24" fmla="*/ 188 w 773"/>
                  <a:gd name="T25" fmla="*/ 625 h 641"/>
                  <a:gd name="T26" fmla="*/ 0 w 773"/>
                  <a:gd name="T27" fmla="*/ 497 h 641"/>
                  <a:gd name="T28" fmla="*/ 135 w 773"/>
                  <a:gd name="T29" fmla="*/ 449 h 641"/>
                  <a:gd name="T30" fmla="*/ 180 w 773"/>
                  <a:gd name="T31" fmla="*/ 429 h 641"/>
                  <a:gd name="T32" fmla="*/ 161 w 773"/>
                  <a:gd name="T33" fmla="*/ 381 h 641"/>
                  <a:gd name="T34" fmla="*/ 209 w 773"/>
                  <a:gd name="T35" fmla="*/ 244 h 641"/>
                  <a:gd name="T36" fmla="*/ 250 w 773"/>
                  <a:gd name="T37" fmla="*/ 198 h 641"/>
                  <a:gd name="T38" fmla="*/ 305 w 773"/>
                  <a:gd name="T39" fmla="*/ 181 h 641"/>
                  <a:gd name="T40" fmla="*/ 512 w 773"/>
                  <a:gd name="T41" fmla="*/ 0 h 6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73" h="641">
                    <a:moveTo>
                      <a:pt x="512" y="0"/>
                    </a:moveTo>
                    <a:lnTo>
                      <a:pt x="612" y="132"/>
                    </a:lnTo>
                    <a:lnTo>
                      <a:pt x="569" y="273"/>
                    </a:lnTo>
                    <a:lnTo>
                      <a:pt x="636" y="372"/>
                    </a:lnTo>
                    <a:lnTo>
                      <a:pt x="719" y="415"/>
                    </a:lnTo>
                    <a:lnTo>
                      <a:pt x="773" y="489"/>
                    </a:lnTo>
                    <a:lnTo>
                      <a:pt x="555" y="599"/>
                    </a:lnTo>
                    <a:lnTo>
                      <a:pt x="475" y="602"/>
                    </a:lnTo>
                    <a:lnTo>
                      <a:pt x="433" y="641"/>
                    </a:lnTo>
                    <a:lnTo>
                      <a:pt x="330" y="590"/>
                    </a:lnTo>
                    <a:lnTo>
                      <a:pt x="273" y="588"/>
                    </a:lnTo>
                    <a:lnTo>
                      <a:pt x="247" y="626"/>
                    </a:lnTo>
                    <a:lnTo>
                      <a:pt x="188" y="625"/>
                    </a:lnTo>
                    <a:lnTo>
                      <a:pt x="0" y="497"/>
                    </a:lnTo>
                    <a:lnTo>
                      <a:pt x="135" y="449"/>
                    </a:lnTo>
                    <a:lnTo>
                      <a:pt x="180" y="429"/>
                    </a:lnTo>
                    <a:lnTo>
                      <a:pt x="161" y="381"/>
                    </a:lnTo>
                    <a:lnTo>
                      <a:pt x="209" y="244"/>
                    </a:lnTo>
                    <a:lnTo>
                      <a:pt x="250" y="198"/>
                    </a:lnTo>
                    <a:lnTo>
                      <a:pt x="305" y="181"/>
                    </a:lnTo>
                    <a:lnTo>
                      <a:pt x="512" y="0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533" name="Freeform 181"/>
              <p:cNvSpPr>
                <a:spLocks noChangeAspect="1"/>
              </p:cNvSpPr>
              <p:nvPr/>
            </p:nvSpPr>
            <p:spPr bwMode="auto">
              <a:xfrm>
                <a:off x="11248" y="2942"/>
                <a:ext cx="300" cy="428"/>
              </a:xfrm>
              <a:custGeom>
                <a:avLst/>
                <a:gdLst>
                  <a:gd name="T0" fmla="*/ 900 w 902"/>
                  <a:gd name="T1" fmla="*/ 0 h 1286"/>
                  <a:gd name="T2" fmla="*/ 893 w 902"/>
                  <a:gd name="T3" fmla="*/ 98 h 1286"/>
                  <a:gd name="T4" fmla="*/ 825 w 902"/>
                  <a:gd name="T5" fmla="*/ 143 h 1286"/>
                  <a:gd name="T6" fmla="*/ 902 w 902"/>
                  <a:gd name="T7" fmla="*/ 205 h 1286"/>
                  <a:gd name="T8" fmla="*/ 870 w 902"/>
                  <a:gd name="T9" fmla="*/ 234 h 1286"/>
                  <a:gd name="T10" fmla="*/ 881 w 902"/>
                  <a:gd name="T11" fmla="*/ 286 h 1286"/>
                  <a:gd name="T12" fmla="*/ 792 w 902"/>
                  <a:gd name="T13" fmla="*/ 368 h 1286"/>
                  <a:gd name="T14" fmla="*/ 808 w 902"/>
                  <a:gd name="T15" fmla="*/ 472 h 1286"/>
                  <a:gd name="T16" fmla="*/ 867 w 902"/>
                  <a:gd name="T17" fmla="*/ 523 h 1286"/>
                  <a:gd name="T18" fmla="*/ 883 w 902"/>
                  <a:gd name="T19" fmla="*/ 756 h 1286"/>
                  <a:gd name="T20" fmla="*/ 857 w 902"/>
                  <a:gd name="T21" fmla="*/ 864 h 1286"/>
                  <a:gd name="T22" fmla="*/ 795 w 902"/>
                  <a:gd name="T23" fmla="*/ 944 h 1286"/>
                  <a:gd name="T24" fmla="*/ 808 w 902"/>
                  <a:gd name="T25" fmla="*/ 1042 h 1286"/>
                  <a:gd name="T26" fmla="*/ 773 w 902"/>
                  <a:gd name="T27" fmla="*/ 1114 h 1286"/>
                  <a:gd name="T28" fmla="*/ 710 w 902"/>
                  <a:gd name="T29" fmla="*/ 1166 h 1286"/>
                  <a:gd name="T30" fmla="*/ 703 w 902"/>
                  <a:gd name="T31" fmla="*/ 1222 h 1286"/>
                  <a:gd name="T32" fmla="*/ 746 w 902"/>
                  <a:gd name="T33" fmla="*/ 1266 h 1286"/>
                  <a:gd name="T34" fmla="*/ 693 w 902"/>
                  <a:gd name="T35" fmla="*/ 1286 h 1286"/>
                  <a:gd name="T36" fmla="*/ 637 w 902"/>
                  <a:gd name="T37" fmla="*/ 1259 h 1286"/>
                  <a:gd name="T38" fmla="*/ 559 w 902"/>
                  <a:gd name="T39" fmla="*/ 1181 h 1286"/>
                  <a:gd name="T40" fmla="*/ 508 w 902"/>
                  <a:gd name="T41" fmla="*/ 1189 h 1286"/>
                  <a:gd name="T42" fmla="*/ 466 w 902"/>
                  <a:gd name="T43" fmla="*/ 1161 h 1286"/>
                  <a:gd name="T44" fmla="*/ 57 w 902"/>
                  <a:gd name="T45" fmla="*/ 1154 h 1286"/>
                  <a:gd name="T46" fmla="*/ 0 w 902"/>
                  <a:gd name="T47" fmla="*/ 1097 h 1286"/>
                  <a:gd name="T48" fmla="*/ 111 w 902"/>
                  <a:gd name="T49" fmla="*/ 938 h 1286"/>
                  <a:gd name="T50" fmla="*/ 232 w 902"/>
                  <a:gd name="T51" fmla="*/ 771 h 1286"/>
                  <a:gd name="T52" fmla="*/ 272 w 902"/>
                  <a:gd name="T53" fmla="*/ 703 h 1286"/>
                  <a:gd name="T54" fmla="*/ 220 w 902"/>
                  <a:gd name="T55" fmla="*/ 691 h 1286"/>
                  <a:gd name="T56" fmla="*/ 220 w 902"/>
                  <a:gd name="T57" fmla="*/ 655 h 1286"/>
                  <a:gd name="T58" fmla="*/ 334 w 902"/>
                  <a:gd name="T59" fmla="*/ 518 h 1286"/>
                  <a:gd name="T60" fmla="*/ 528 w 902"/>
                  <a:gd name="T61" fmla="*/ 487 h 1286"/>
                  <a:gd name="T62" fmla="*/ 599 w 902"/>
                  <a:gd name="T63" fmla="*/ 359 h 1286"/>
                  <a:gd name="T64" fmla="*/ 512 w 902"/>
                  <a:gd name="T65" fmla="*/ 271 h 1286"/>
                  <a:gd name="T66" fmla="*/ 596 w 902"/>
                  <a:gd name="T67" fmla="*/ 178 h 1286"/>
                  <a:gd name="T68" fmla="*/ 601 w 902"/>
                  <a:gd name="T69" fmla="*/ 179 h 1286"/>
                  <a:gd name="T70" fmla="*/ 808 w 902"/>
                  <a:gd name="T71" fmla="*/ 56 h 1286"/>
                  <a:gd name="T72" fmla="*/ 900 w 902"/>
                  <a:gd name="T73" fmla="*/ 0 h 1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02" h="1286">
                    <a:moveTo>
                      <a:pt x="900" y="0"/>
                    </a:moveTo>
                    <a:lnTo>
                      <a:pt x="893" y="98"/>
                    </a:lnTo>
                    <a:lnTo>
                      <a:pt x="825" y="143"/>
                    </a:lnTo>
                    <a:lnTo>
                      <a:pt x="902" y="205"/>
                    </a:lnTo>
                    <a:lnTo>
                      <a:pt x="870" y="234"/>
                    </a:lnTo>
                    <a:lnTo>
                      <a:pt x="881" y="286"/>
                    </a:lnTo>
                    <a:lnTo>
                      <a:pt x="792" y="368"/>
                    </a:lnTo>
                    <a:lnTo>
                      <a:pt x="808" y="472"/>
                    </a:lnTo>
                    <a:lnTo>
                      <a:pt x="867" y="523"/>
                    </a:lnTo>
                    <a:lnTo>
                      <a:pt x="883" y="756"/>
                    </a:lnTo>
                    <a:lnTo>
                      <a:pt x="857" y="864"/>
                    </a:lnTo>
                    <a:lnTo>
                      <a:pt x="795" y="944"/>
                    </a:lnTo>
                    <a:lnTo>
                      <a:pt x="808" y="1042"/>
                    </a:lnTo>
                    <a:lnTo>
                      <a:pt x="773" y="1114"/>
                    </a:lnTo>
                    <a:lnTo>
                      <a:pt x="710" y="1166"/>
                    </a:lnTo>
                    <a:lnTo>
                      <a:pt x="703" y="1222"/>
                    </a:lnTo>
                    <a:lnTo>
                      <a:pt x="746" y="1266"/>
                    </a:lnTo>
                    <a:lnTo>
                      <a:pt x="693" y="1286"/>
                    </a:lnTo>
                    <a:lnTo>
                      <a:pt x="637" y="1259"/>
                    </a:lnTo>
                    <a:lnTo>
                      <a:pt x="559" y="1181"/>
                    </a:lnTo>
                    <a:lnTo>
                      <a:pt x="508" y="1189"/>
                    </a:lnTo>
                    <a:lnTo>
                      <a:pt x="466" y="1161"/>
                    </a:lnTo>
                    <a:lnTo>
                      <a:pt x="57" y="1154"/>
                    </a:lnTo>
                    <a:lnTo>
                      <a:pt x="0" y="1097"/>
                    </a:lnTo>
                    <a:lnTo>
                      <a:pt x="111" y="938"/>
                    </a:lnTo>
                    <a:lnTo>
                      <a:pt x="232" y="771"/>
                    </a:lnTo>
                    <a:lnTo>
                      <a:pt x="272" y="703"/>
                    </a:lnTo>
                    <a:lnTo>
                      <a:pt x="220" y="691"/>
                    </a:lnTo>
                    <a:lnTo>
                      <a:pt x="220" y="655"/>
                    </a:lnTo>
                    <a:lnTo>
                      <a:pt x="334" y="518"/>
                    </a:lnTo>
                    <a:lnTo>
                      <a:pt x="528" y="487"/>
                    </a:lnTo>
                    <a:lnTo>
                      <a:pt x="599" y="359"/>
                    </a:lnTo>
                    <a:lnTo>
                      <a:pt x="512" y="271"/>
                    </a:lnTo>
                    <a:lnTo>
                      <a:pt x="596" y="178"/>
                    </a:lnTo>
                    <a:lnTo>
                      <a:pt x="601" y="179"/>
                    </a:lnTo>
                    <a:lnTo>
                      <a:pt x="808" y="56"/>
                    </a:lnTo>
                    <a:lnTo>
                      <a:pt x="900" y="0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534" name="Freeform 182"/>
              <p:cNvSpPr>
                <a:spLocks noChangeAspect="1"/>
              </p:cNvSpPr>
              <p:nvPr/>
            </p:nvSpPr>
            <p:spPr bwMode="auto">
              <a:xfrm>
                <a:off x="11002" y="2743"/>
                <a:ext cx="445" cy="627"/>
              </a:xfrm>
              <a:custGeom>
                <a:avLst/>
                <a:gdLst>
                  <a:gd name="T0" fmla="*/ 534 w 1335"/>
                  <a:gd name="T1" fmla="*/ 0 h 1880"/>
                  <a:gd name="T2" fmla="*/ 406 w 1335"/>
                  <a:gd name="T3" fmla="*/ 61 h 1880"/>
                  <a:gd name="T4" fmla="*/ 337 w 1335"/>
                  <a:gd name="T5" fmla="*/ 123 h 1880"/>
                  <a:gd name="T6" fmla="*/ 321 w 1335"/>
                  <a:gd name="T7" fmla="*/ 163 h 1880"/>
                  <a:gd name="T8" fmla="*/ 245 w 1335"/>
                  <a:gd name="T9" fmla="*/ 288 h 1880"/>
                  <a:gd name="T10" fmla="*/ 148 w 1335"/>
                  <a:gd name="T11" fmla="*/ 357 h 1880"/>
                  <a:gd name="T12" fmla="*/ 3 w 1335"/>
                  <a:gd name="T13" fmla="*/ 360 h 1880"/>
                  <a:gd name="T14" fmla="*/ 0 w 1335"/>
                  <a:gd name="T15" fmla="*/ 697 h 1880"/>
                  <a:gd name="T16" fmla="*/ 5 w 1335"/>
                  <a:gd name="T17" fmla="*/ 745 h 1880"/>
                  <a:gd name="T18" fmla="*/ 41 w 1335"/>
                  <a:gd name="T19" fmla="*/ 763 h 1880"/>
                  <a:gd name="T20" fmla="*/ 37 w 1335"/>
                  <a:gd name="T21" fmla="*/ 824 h 1880"/>
                  <a:gd name="T22" fmla="*/ 60 w 1335"/>
                  <a:gd name="T23" fmla="*/ 892 h 1880"/>
                  <a:gd name="T24" fmla="*/ 55 w 1335"/>
                  <a:gd name="T25" fmla="*/ 1267 h 1880"/>
                  <a:gd name="T26" fmla="*/ 152 w 1335"/>
                  <a:gd name="T27" fmla="*/ 1469 h 1880"/>
                  <a:gd name="T28" fmla="*/ 406 w 1335"/>
                  <a:gd name="T29" fmla="*/ 1880 h 1880"/>
                  <a:gd name="T30" fmla="*/ 524 w 1335"/>
                  <a:gd name="T31" fmla="*/ 1872 h 1880"/>
                  <a:gd name="T32" fmla="*/ 539 w 1335"/>
                  <a:gd name="T33" fmla="*/ 1828 h 1880"/>
                  <a:gd name="T34" fmla="*/ 635 w 1335"/>
                  <a:gd name="T35" fmla="*/ 1816 h 1880"/>
                  <a:gd name="T36" fmla="*/ 755 w 1335"/>
                  <a:gd name="T37" fmla="*/ 1801 h 1880"/>
                  <a:gd name="T38" fmla="*/ 794 w 1335"/>
                  <a:gd name="T39" fmla="*/ 1749 h 1880"/>
                  <a:gd name="T40" fmla="*/ 735 w 1335"/>
                  <a:gd name="T41" fmla="*/ 1692 h 1880"/>
                  <a:gd name="T42" fmla="*/ 969 w 1335"/>
                  <a:gd name="T43" fmla="*/ 1365 h 1880"/>
                  <a:gd name="T44" fmla="*/ 1008 w 1335"/>
                  <a:gd name="T45" fmla="*/ 1298 h 1880"/>
                  <a:gd name="T46" fmla="*/ 957 w 1335"/>
                  <a:gd name="T47" fmla="*/ 1286 h 1880"/>
                  <a:gd name="T48" fmla="*/ 957 w 1335"/>
                  <a:gd name="T49" fmla="*/ 1250 h 1880"/>
                  <a:gd name="T50" fmla="*/ 1070 w 1335"/>
                  <a:gd name="T51" fmla="*/ 1113 h 1880"/>
                  <a:gd name="T52" fmla="*/ 1264 w 1335"/>
                  <a:gd name="T53" fmla="*/ 1084 h 1880"/>
                  <a:gd name="T54" fmla="*/ 1335 w 1335"/>
                  <a:gd name="T55" fmla="*/ 954 h 1880"/>
                  <a:gd name="T56" fmla="*/ 1249 w 1335"/>
                  <a:gd name="T57" fmla="*/ 868 h 1880"/>
                  <a:gd name="T58" fmla="*/ 1335 w 1335"/>
                  <a:gd name="T59" fmla="*/ 773 h 1880"/>
                  <a:gd name="T60" fmla="*/ 1079 w 1335"/>
                  <a:gd name="T61" fmla="*/ 549 h 1880"/>
                  <a:gd name="T62" fmla="*/ 484 w 1335"/>
                  <a:gd name="T63" fmla="*/ 474 h 1880"/>
                  <a:gd name="T64" fmla="*/ 743 w 1335"/>
                  <a:gd name="T65" fmla="*/ 106 h 1880"/>
                  <a:gd name="T66" fmla="*/ 705 w 1335"/>
                  <a:gd name="T67" fmla="*/ 94 h 1880"/>
                  <a:gd name="T68" fmla="*/ 679 w 1335"/>
                  <a:gd name="T69" fmla="*/ 10 h 1880"/>
                  <a:gd name="T70" fmla="*/ 534 w 1335"/>
                  <a:gd name="T71" fmla="*/ 0 h 18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35" h="1880">
                    <a:moveTo>
                      <a:pt x="534" y="0"/>
                    </a:moveTo>
                    <a:lnTo>
                      <a:pt x="406" y="61"/>
                    </a:lnTo>
                    <a:lnTo>
                      <a:pt x="337" y="123"/>
                    </a:lnTo>
                    <a:lnTo>
                      <a:pt x="321" y="163"/>
                    </a:lnTo>
                    <a:lnTo>
                      <a:pt x="245" y="288"/>
                    </a:lnTo>
                    <a:lnTo>
                      <a:pt x="148" y="357"/>
                    </a:lnTo>
                    <a:lnTo>
                      <a:pt x="3" y="360"/>
                    </a:lnTo>
                    <a:lnTo>
                      <a:pt x="0" y="697"/>
                    </a:lnTo>
                    <a:lnTo>
                      <a:pt x="5" y="745"/>
                    </a:lnTo>
                    <a:lnTo>
                      <a:pt x="41" y="763"/>
                    </a:lnTo>
                    <a:lnTo>
                      <a:pt x="37" y="824"/>
                    </a:lnTo>
                    <a:lnTo>
                      <a:pt x="60" y="892"/>
                    </a:lnTo>
                    <a:lnTo>
                      <a:pt x="55" y="1267"/>
                    </a:lnTo>
                    <a:lnTo>
                      <a:pt x="152" y="1469"/>
                    </a:lnTo>
                    <a:lnTo>
                      <a:pt x="406" y="1880"/>
                    </a:lnTo>
                    <a:lnTo>
                      <a:pt x="524" y="1872"/>
                    </a:lnTo>
                    <a:lnTo>
                      <a:pt x="539" y="1828"/>
                    </a:lnTo>
                    <a:lnTo>
                      <a:pt x="635" y="1816"/>
                    </a:lnTo>
                    <a:lnTo>
                      <a:pt x="755" y="1801"/>
                    </a:lnTo>
                    <a:lnTo>
                      <a:pt x="794" y="1749"/>
                    </a:lnTo>
                    <a:lnTo>
                      <a:pt x="735" y="1692"/>
                    </a:lnTo>
                    <a:lnTo>
                      <a:pt x="969" y="1365"/>
                    </a:lnTo>
                    <a:lnTo>
                      <a:pt x="1008" y="1298"/>
                    </a:lnTo>
                    <a:lnTo>
                      <a:pt x="957" y="1286"/>
                    </a:lnTo>
                    <a:lnTo>
                      <a:pt x="957" y="1250"/>
                    </a:lnTo>
                    <a:lnTo>
                      <a:pt x="1070" y="1113"/>
                    </a:lnTo>
                    <a:lnTo>
                      <a:pt x="1264" y="1084"/>
                    </a:lnTo>
                    <a:lnTo>
                      <a:pt x="1335" y="954"/>
                    </a:lnTo>
                    <a:lnTo>
                      <a:pt x="1249" y="868"/>
                    </a:lnTo>
                    <a:lnTo>
                      <a:pt x="1335" y="773"/>
                    </a:lnTo>
                    <a:lnTo>
                      <a:pt x="1079" y="549"/>
                    </a:lnTo>
                    <a:lnTo>
                      <a:pt x="484" y="474"/>
                    </a:lnTo>
                    <a:lnTo>
                      <a:pt x="743" y="106"/>
                    </a:lnTo>
                    <a:lnTo>
                      <a:pt x="705" y="94"/>
                    </a:lnTo>
                    <a:lnTo>
                      <a:pt x="679" y="10"/>
                    </a:lnTo>
                    <a:lnTo>
                      <a:pt x="534" y="0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535" name="Freeform 183"/>
              <p:cNvSpPr>
                <a:spLocks noChangeAspect="1"/>
              </p:cNvSpPr>
              <p:nvPr/>
            </p:nvSpPr>
            <p:spPr bwMode="auto">
              <a:xfrm>
                <a:off x="11751" y="2705"/>
                <a:ext cx="464" cy="291"/>
              </a:xfrm>
              <a:custGeom>
                <a:avLst/>
                <a:gdLst>
                  <a:gd name="T0" fmla="*/ 265 w 1393"/>
                  <a:gd name="T1" fmla="*/ 635 h 875"/>
                  <a:gd name="T2" fmla="*/ 208 w 1393"/>
                  <a:gd name="T3" fmla="*/ 558 h 875"/>
                  <a:gd name="T4" fmla="*/ 125 w 1393"/>
                  <a:gd name="T5" fmla="*/ 514 h 875"/>
                  <a:gd name="T6" fmla="*/ 58 w 1393"/>
                  <a:gd name="T7" fmla="*/ 415 h 875"/>
                  <a:gd name="T8" fmla="*/ 100 w 1393"/>
                  <a:gd name="T9" fmla="*/ 274 h 875"/>
                  <a:gd name="T10" fmla="*/ 0 w 1393"/>
                  <a:gd name="T11" fmla="*/ 141 h 875"/>
                  <a:gd name="T12" fmla="*/ 27 w 1393"/>
                  <a:gd name="T13" fmla="*/ 109 h 875"/>
                  <a:gd name="T14" fmla="*/ 43 w 1393"/>
                  <a:gd name="T15" fmla="*/ 83 h 875"/>
                  <a:gd name="T16" fmla="*/ 8 w 1393"/>
                  <a:gd name="T17" fmla="*/ 40 h 875"/>
                  <a:gd name="T18" fmla="*/ 27 w 1393"/>
                  <a:gd name="T19" fmla="*/ 0 h 875"/>
                  <a:gd name="T20" fmla="*/ 116 w 1393"/>
                  <a:gd name="T21" fmla="*/ 97 h 875"/>
                  <a:gd name="T22" fmla="*/ 337 w 1393"/>
                  <a:gd name="T23" fmla="*/ 168 h 875"/>
                  <a:gd name="T24" fmla="*/ 485 w 1393"/>
                  <a:gd name="T25" fmla="*/ 88 h 875"/>
                  <a:gd name="T26" fmla="*/ 553 w 1393"/>
                  <a:gd name="T27" fmla="*/ 69 h 875"/>
                  <a:gd name="T28" fmla="*/ 846 w 1393"/>
                  <a:gd name="T29" fmla="*/ 288 h 875"/>
                  <a:gd name="T30" fmla="*/ 892 w 1393"/>
                  <a:gd name="T31" fmla="*/ 306 h 875"/>
                  <a:gd name="T32" fmla="*/ 962 w 1393"/>
                  <a:gd name="T33" fmla="*/ 368 h 875"/>
                  <a:gd name="T34" fmla="*/ 1013 w 1393"/>
                  <a:gd name="T35" fmla="*/ 435 h 875"/>
                  <a:gd name="T36" fmla="*/ 1393 w 1393"/>
                  <a:gd name="T37" fmla="*/ 438 h 875"/>
                  <a:gd name="T38" fmla="*/ 1372 w 1393"/>
                  <a:gd name="T39" fmla="*/ 479 h 875"/>
                  <a:gd name="T40" fmla="*/ 1320 w 1393"/>
                  <a:gd name="T41" fmla="*/ 517 h 875"/>
                  <a:gd name="T42" fmla="*/ 1289 w 1393"/>
                  <a:gd name="T43" fmla="*/ 555 h 875"/>
                  <a:gd name="T44" fmla="*/ 1248 w 1393"/>
                  <a:gd name="T45" fmla="*/ 683 h 875"/>
                  <a:gd name="T46" fmla="*/ 1209 w 1393"/>
                  <a:gd name="T47" fmla="*/ 707 h 875"/>
                  <a:gd name="T48" fmla="*/ 1174 w 1393"/>
                  <a:gd name="T49" fmla="*/ 766 h 875"/>
                  <a:gd name="T50" fmla="*/ 1133 w 1393"/>
                  <a:gd name="T51" fmla="*/ 813 h 875"/>
                  <a:gd name="T52" fmla="*/ 1119 w 1393"/>
                  <a:gd name="T53" fmla="*/ 875 h 875"/>
                  <a:gd name="T54" fmla="*/ 618 w 1393"/>
                  <a:gd name="T55" fmla="*/ 869 h 875"/>
                  <a:gd name="T56" fmla="*/ 198 w 1393"/>
                  <a:gd name="T57" fmla="*/ 869 h 875"/>
                  <a:gd name="T58" fmla="*/ 179 w 1393"/>
                  <a:gd name="T59" fmla="*/ 870 h 875"/>
                  <a:gd name="T60" fmla="*/ 265 w 1393"/>
                  <a:gd name="T61" fmla="*/ 659 h 875"/>
                  <a:gd name="T62" fmla="*/ 265 w 1393"/>
                  <a:gd name="T63" fmla="*/ 635 h 8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93" h="875">
                    <a:moveTo>
                      <a:pt x="265" y="635"/>
                    </a:moveTo>
                    <a:lnTo>
                      <a:pt x="208" y="558"/>
                    </a:lnTo>
                    <a:lnTo>
                      <a:pt x="125" y="514"/>
                    </a:lnTo>
                    <a:lnTo>
                      <a:pt x="58" y="415"/>
                    </a:lnTo>
                    <a:lnTo>
                      <a:pt x="100" y="274"/>
                    </a:lnTo>
                    <a:lnTo>
                      <a:pt x="0" y="141"/>
                    </a:lnTo>
                    <a:lnTo>
                      <a:pt x="27" y="109"/>
                    </a:lnTo>
                    <a:lnTo>
                      <a:pt x="43" y="83"/>
                    </a:lnTo>
                    <a:lnTo>
                      <a:pt x="8" y="40"/>
                    </a:lnTo>
                    <a:lnTo>
                      <a:pt x="27" y="0"/>
                    </a:lnTo>
                    <a:lnTo>
                      <a:pt x="116" y="97"/>
                    </a:lnTo>
                    <a:lnTo>
                      <a:pt x="337" y="168"/>
                    </a:lnTo>
                    <a:lnTo>
                      <a:pt x="485" y="88"/>
                    </a:lnTo>
                    <a:lnTo>
                      <a:pt x="553" y="69"/>
                    </a:lnTo>
                    <a:lnTo>
                      <a:pt x="846" y="288"/>
                    </a:lnTo>
                    <a:lnTo>
                      <a:pt x="892" y="306"/>
                    </a:lnTo>
                    <a:lnTo>
                      <a:pt x="962" y="368"/>
                    </a:lnTo>
                    <a:lnTo>
                      <a:pt x="1013" y="435"/>
                    </a:lnTo>
                    <a:lnTo>
                      <a:pt x="1393" y="438"/>
                    </a:lnTo>
                    <a:lnTo>
                      <a:pt x="1372" y="479"/>
                    </a:lnTo>
                    <a:lnTo>
                      <a:pt x="1320" y="517"/>
                    </a:lnTo>
                    <a:lnTo>
                      <a:pt x="1289" y="555"/>
                    </a:lnTo>
                    <a:lnTo>
                      <a:pt x="1248" y="683"/>
                    </a:lnTo>
                    <a:lnTo>
                      <a:pt x="1209" y="707"/>
                    </a:lnTo>
                    <a:lnTo>
                      <a:pt x="1174" y="766"/>
                    </a:lnTo>
                    <a:lnTo>
                      <a:pt x="1133" y="813"/>
                    </a:lnTo>
                    <a:lnTo>
                      <a:pt x="1119" y="875"/>
                    </a:lnTo>
                    <a:lnTo>
                      <a:pt x="618" y="869"/>
                    </a:lnTo>
                    <a:lnTo>
                      <a:pt x="198" y="869"/>
                    </a:lnTo>
                    <a:lnTo>
                      <a:pt x="179" y="870"/>
                    </a:lnTo>
                    <a:lnTo>
                      <a:pt x="265" y="659"/>
                    </a:lnTo>
                    <a:lnTo>
                      <a:pt x="265" y="635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536" name="Freeform 184"/>
              <p:cNvSpPr>
                <a:spLocks noChangeAspect="1"/>
              </p:cNvSpPr>
              <p:nvPr/>
            </p:nvSpPr>
            <p:spPr bwMode="auto">
              <a:xfrm>
                <a:off x="11359" y="3365"/>
                <a:ext cx="223" cy="483"/>
              </a:xfrm>
              <a:custGeom>
                <a:avLst/>
                <a:gdLst>
                  <a:gd name="T0" fmla="*/ 95 w 670"/>
                  <a:gd name="T1" fmla="*/ 1360 h 1449"/>
                  <a:gd name="T2" fmla="*/ 38 w 670"/>
                  <a:gd name="T3" fmla="*/ 1341 h 1449"/>
                  <a:gd name="T4" fmla="*/ 0 w 670"/>
                  <a:gd name="T5" fmla="*/ 1278 h 1449"/>
                  <a:gd name="T6" fmla="*/ 0 w 670"/>
                  <a:gd name="T7" fmla="*/ 1253 h 1449"/>
                  <a:gd name="T8" fmla="*/ 129 w 670"/>
                  <a:gd name="T9" fmla="*/ 1077 h 1449"/>
                  <a:gd name="T10" fmla="*/ 132 w 670"/>
                  <a:gd name="T11" fmla="*/ 986 h 1449"/>
                  <a:gd name="T12" fmla="*/ 217 w 670"/>
                  <a:gd name="T13" fmla="*/ 807 h 1449"/>
                  <a:gd name="T14" fmla="*/ 224 w 670"/>
                  <a:gd name="T15" fmla="*/ 744 h 1449"/>
                  <a:gd name="T16" fmla="*/ 255 w 670"/>
                  <a:gd name="T17" fmla="*/ 804 h 1449"/>
                  <a:gd name="T18" fmla="*/ 475 w 670"/>
                  <a:gd name="T19" fmla="*/ 477 h 1449"/>
                  <a:gd name="T20" fmla="*/ 300 w 670"/>
                  <a:gd name="T21" fmla="*/ 644 h 1449"/>
                  <a:gd name="T22" fmla="*/ 362 w 670"/>
                  <a:gd name="T23" fmla="*/ 442 h 1449"/>
                  <a:gd name="T24" fmla="*/ 312 w 670"/>
                  <a:gd name="T25" fmla="*/ 404 h 1449"/>
                  <a:gd name="T26" fmla="*/ 296 w 670"/>
                  <a:gd name="T27" fmla="*/ 320 h 1449"/>
                  <a:gd name="T28" fmla="*/ 337 w 670"/>
                  <a:gd name="T29" fmla="*/ 279 h 1449"/>
                  <a:gd name="T30" fmla="*/ 372 w 670"/>
                  <a:gd name="T31" fmla="*/ 270 h 1449"/>
                  <a:gd name="T32" fmla="*/ 375 w 670"/>
                  <a:gd name="T33" fmla="*/ 15 h 1449"/>
                  <a:gd name="T34" fmla="*/ 406 w 670"/>
                  <a:gd name="T35" fmla="*/ 0 h 1449"/>
                  <a:gd name="T36" fmla="*/ 435 w 670"/>
                  <a:gd name="T37" fmla="*/ 6 h 1449"/>
                  <a:gd name="T38" fmla="*/ 447 w 670"/>
                  <a:gd name="T39" fmla="*/ 103 h 1449"/>
                  <a:gd name="T40" fmla="*/ 418 w 670"/>
                  <a:gd name="T41" fmla="*/ 201 h 1449"/>
                  <a:gd name="T42" fmla="*/ 406 w 670"/>
                  <a:gd name="T43" fmla="*/ 332 h 1449"/>
                  <a:gd name="T44" fmla="*/ 444 w 670"/>
                  <a:gd name="T45" fmla="*/ 292 h 1449"/>
                  <a:gd name="T46" fmla="*/ 466 w 670"/>
                  <a:gd name="T47" fmla="*/ 295 h 1449"/>
                  <a:gd name="T48" fmla="*/ 501 w 670"/>
                  <a:gd name="T49" fmla="*/ 320 h 1449"/>
                  <a:gd name="T50" fmla="*/ 538 w 670"/>
                  <a:gd name="T51" fmla="*/ 326 h 1449"/>
                  <a:gd name="T52" fmla="*/ 547 w 670"/>
                  <a:gd name="T53" fmla="*/ 317 h 1449"/>
                  <a:gd name="T54" fmla="*/ 592 w 670"/>
                  <a:gd name="T55" fmla="*/ 323 h 1449"/>
                  <a:gd name="T56" fmla="*/ 598 w 670"/>
                  <a:gd name="T57" fmla="*/ 364 h 1449"/>
                  <a:gd name="T58" fmla="*/ 645 w 670"/>
                  <a:gd name="T59" fmla="*/ 411 h 1449"/>
                  <a:gd name="T60" fmla="*/ 670 w 670"/>
                  <a:gd name="T61" fmla="*/ 668 h 1449"/>
                  <a:gd name="T62" fmla="*/ 573 w 670"/>
                  <a:gd name="T63" fmla="*/ 734 h 1449"/>
                  <a:gd name="T64" fmla="*/ 619 w 670"/>
                  <a:gd name="T65" fmla="*/ 873 h 1449"/>
                  <a:gd name="T66" fmla="*/ 538 w 670"/>
                  <a:gd name="T67" fmla="*/ 945 h 1449"/>
                  <a:gd name="T68" fmla="*/ 507 w 670"/>
                  <a:gd name="T69" fmla="*/ 954 h 1449"/>
                  <a:gd name="T70" fmla="*/ 481 w 670"/>
                  <a:gd name="T71" fmla="*/ 1020 h 1449"/>
                  <a:gd name="T72" fmla="*/ 421 w 670"/>
                  <a:gd name="T73" fmla="*/ 1077 h 1449"/>
                  <a:gd name="T74" fmla="*/ 403 w 670"/>
                  <a:gd name="T75" fmla="*/ 1137 h 1449"/>
                  <a:gd name="T76" fmla="*/ 397 w 670"/>
                  <a:gd name="T77" fmla="*/ 1194 h 1449"/>
                  <a:gd name="T78" fmla="*/ 330 w 670"/>
                  <a:gd name="T79" fmla="*/ 1253 h 1449"/>
                  <a:gd name="T80" fmla="*/ 324 w 670"/>
                  <a:gd name="T81" fmla="*/ 1307 h 1449"/>
                  <a:gd name="T82" fmla="*/ 283 w 670"/>
                  <a:gd name="T83" fmla="*/ 1307 h 1449"/>
                  <a:gd name="T84" fmla="*/ 246 w 670"/>
                  <a:gd name="T85" fmla="*/ 1316 h 1449"/>
                  <a:gd name="T86" fmla="*/ 237 w 670"/>
                  <a:gd name="T87" fmla="*/ 1379 h 1449"/>
                  <a:gd name="T88" fmla="*/ 243 w 670"/>
                  <a:gd name="T89" fmla="*/ 1401 h 1449"/>
                  <a:gd name="T90" fmla="*/ 178 w 670"/>
                  <a:gd name="T91" fmla="*/ 1449 h 1449"/>
                  <a:gd name="T92" fmla="*/ 111 w 670"/>
                  <a:gd name="T93" fmla="*/ 1429 h 1449"/>
                  <a:gd name="T94" fmla="*/ 95 w 670"/>
                  <a:gd name="T95" fmla="*/ 1360 h 14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670" h="1449">
                    <a:moveTo>
                      <a:pt x="95" y="1360"/>
                    </a:moveTo>
                    <a:lnTo>
                      <a:pt x="38" y="1341"/>
                    </a:lnTo>
                    <a:lnTo>
                      <a:pt x="0" y="1278"/>
                    </a:lnTo>
                    <a:lnTo>
                      <a:pt x="0" y="1253"/>
                    </a:lnTo>
                    <a:lnTo>
                      <a:pt x="129" y="1077"/>
                    </a:lnTo>
                    <a:lnTo>
                      <a:pt x="132" y="986"/>
                    </a:lnTo>
                    <a:lnTo>
                      <a:pt x="217" y="807"/>
                    </a:lnTo>
                    <a:lnTo>
                      <a:pt x="224" y="744"/>
                    </a:lnTo>
                    <a:lnTo>
                      <a:pt x="255" y="804"/>
                    </a:lnTo>
                    <a:lnTo>
                      <a:pt x="475" y="477"/>
                    </a:lnTo>
                    <a:lnTo>
                      <a:pt x="300" y="644"/>
                    </a:lnTo>
                    <a:lnTo>
                      <a:pt x="362" y="442"/>
                    </a:lnTo>
                    <a:lnTo>
                      <a:pt x="312" y="404"/>
                    </a:lnTo>
                    <a:lnTo>
                      <a:pt x="296" y="320"/>
                    </a:lnTo>
                    <a:lnTo>
                      <a:pt x="337" y="279"/>
                    </a:lnTo>
                    <a:lnTo>
                      <a:pt x="372" y="270"/>
                    </a:lnTo>
                    <a:lnTo>
                      <a:pt x="375" y="15"/>
                    </a:lnTo>
                    <a:lnTo>
                      <a:pt x="406" y="0"/>
                    </a:lnTo>
                    <a:lnTo>
                      <a:pt x="435" y="6"/>
                    </a:lnTo>
                    <a:lnTo>
                      <a:pt x="447" y="103"/>
                    </a:lnTo>
                    <a:lnTo>
                      <a:pt x="418" y="201"/>
                    </a:lnTo>
                    <a:lnTo>
                      <a:pt x="406" y="332"/>
                    </a:lnTo>
                    <a:lnTo>
                      <a:pt x="444" y="292"/>
                    </a:lnTo>
                    <a:lnTo>
                      <a:pt x="466" y="295"/>
                    </a:lnTo>
                    <a:lnTo>
                      <a:pt x="501" y="320"/>
                    </a:lnTo>
                    <a:lnTo>
                      <a:pt x="538" y="326"/>
                    </a:lnTo>
                    <a:lnTo>
                      <a:pt x="547" y="317"/>
                    </a:lnTo>
                    <a:lnTo>
                      <a:pt x="592" y="323"/>
                    </a:lnTo>
                    <a:lnTo>
                      <a:pt x="598" y="364"/>
                    </a:lnTo>
                    <a:lnTo>
                      <a:pt x="645" y="411"/>
                    </a:lnTo>
                    <a:lnTo>
                      <a:pt x="670" y="668"/>
                    </a:lnTo>
                    <a:lnTo>
                      <a:pt x="573" y="734"/>
                    </a:lnTo>
                    <a:lnTo>
                      <a:pt x="619" y="873"/>
                    </a:lnTo>
                    <a:lnTo>
                      <a:pt x="538" y="945"/>
                    </a:lnTo>
                    <a:lnTo>
                      <a:pt x="507" y="954"/>
                    </a:lnTo>
                    <a:lnTo>
                      <a:pt x="481" y="1020"/>
                    </a:lnTo>
                    <a:lnTo>
                      <a:pt x="421" y="1077"/>
                    </a:lnTo>
                    <a:lnTo>
                      <a:pt x="403" y="1137"/>
                    </a:lnTo>
                    <a:lnTo>
                      <a:pt x="397" y="1194"/>
                    </a:lnTo>
                    <a:lnTo>
                      <a:pt x="330" y="1253"/>
                    </a:lnTo>
                    <a:lnTo>
                      <a:pt x="324" y="1307"/>
                    </a:lnTo>
                    <a:lnTo>
                      <a:pt x="283" y="1307"/>
                    </a:lnTo>
                    <a:lnTo>
                      <a:pt x="246" y="1316"/>
                    </a:lnTo>
                    <a:lnTo>
                      <a:pt x="237" y="1379"/>
                    </a:lnTo>
                    <a:lnTo>
                      <a:pt x="243" y="1401"/>
                    </a:lnTo>
                    <a:lnTo>
                      <a:pt x="178" y="1449"/>
                    </a:lnTo>
                    <a:lnTo>
                      <a:pt x="111" y="1429"/>
                    </a:lnTo>
                    <a:lnTo>
                      <a:pt x="95" y="1360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537" name="Freeform 185"/>
              <p:cNvSpPr>
                <a:spLocks noChangeAspect="1"/>
              </p:cNvSpPr>
              <p:nvPr/>
            </p:nvSpPr>
            <p:spPr bwMode="auto">
              <a:xfrm>
                <a:off x="11550" y="3453"/>
                <a:ext cx="285" cy="238"/>
              </a:xfrm>
              <a:custGeom>
                <a:avLst/>
                <a:gdLst>
                  <a:gd name="T0" fmla="*/ 66 w 857"/>
                  <a:gd name="T1" fmla="*/ 148 h 714"/>
                  <a:gd name="T2" fmla="*/ 166 w 857"/>
                  <a:gd name="T3" fmla="*/ 167 h 714"/>
                  <a:gd name="T4" fmla="*/ 276 w 857"/>
                  <a:gd name="T5" fmla="*/ 54 h 714"/>
                  <a:gd name="T6" fmla="*/ 367 w 857"/>
                  <a:gd name="T7" fmla="*/ 0 h 714"/>
                  <a:gd name="T8" fmla="*/ 544 w 857"/>
                  <a:gd name="T9" fmla="*/ 186 h 714"/>
                  <a:gd name="T10" fmla="*/ 854 w 857"/>
                  <a:gd name="T11" fmla="*/ 189 h 714"/>
                  <a:gd name="T12" fmla="*/ 851 w 857"/>
                  <a:gd name="T13" fmla="*/ 204 h 714"/>
                  <a:gd name="T14" fmla="*/ 857 w 857"/>
                  <a:gd name="T15" fmla="*/ 252 h 714"/>
                  <a:gd name="T16" fmla="*/ 833 w 857"/>
                  <a:gd name="T17" fmla="*/ 279 h 714"/>
                  <a:gd name="T18" fmla="*/ 782 w 857"/>
                  <a:gd name="T19" fmla="*/ 284 h 714"/>
                  <a:gd name="T20" fmla="*/ 565 w 857"/>
                  <a:gd name="T21" fmla="*/ 462 h 714"/>
                  <a:gd name="T22" fmla="*/ 553 w 857"/>
                  <a:gd name="T23" fmla="*/ 579 h 714"/>
                  <a:gd name="T24" fmla="*/ 364 w 857"/>
                  <a:gd name="T25" fmla="*/ 708 h 714"/>
                  <a:gd name="T26" fmla="*/ 343 w 857"/>
                  <a:gd name="T27" fmla="*/ 688 h 714"/>
                  <a:gd name="T28" fmla="*/ 283 w 857"/>
                  <a:gd name="T29" fmla="*/ 685 h 714"/>
                  <a:gd name="T30" fmla="*/ 245 w 857"/>
                  <a:gd name="T31" fmla="*/ 663 h 714"/>
                  <a:gd name="T32" fmla="*/ 235 w 857"/>
                  <a:gd name="T33" fmla="*/ 691 h 714"/>
                  <a:gd name="T34" fmla="*/ 217 w 857"/>
                  <a:gd name="T35" fmla="*/ 708 h 714"/>
                  <a:gd name="T36" fmla="*/ 178 w 857"/>
                  <a:gd name="T37" fmla="*/ 714 h 714"/>
                  <a:gd name="T38" fmla="*/ 122 w 857"/>
                  <a:gd name="T39" fmla="*/ 613 h 714"/>
                  <a:gd name="T40" fmla="*/ 46 w 857"/>
                  <a:gd name="T41" fmla="*/ 610 h 714"/>
                  <a:gd name="T42" fmla="*/ 0 w 857"/>
                  <a:gd name="T43" fmla="*/ 478 h 714"/>
                  <a:gd name="T44" fmla="*/ 94 w 857"/>
                  <a:gd name="T45" fmla="*/ 408 h 714"/>
                  <a:gd name="T46" fmla="*/ 66 w 857"/>
                  <a:gd name="T47" fmla="*/ 148 h 7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57" h="714">
                    <a:moveTo>
                      <a:pt x="66" y="148"/>
                    </a:moveTo>
                    <a:lnTo>
                      <a:pt x="166" y="167"/>
                    </a:lnTo>
                    <a:lnTo>
                      <a:pt x="276" y="54"/>
                    </a:lnTo>
                    <a:lnTo>
                      <a:pt x="367" y="0"/>
                    </a:lnTo>
                    <a:lnTo>
                      <a:pt x="544" y="186"/>
                    </a:lnTo>
                    <a:lnTo>
                      <a:pt x="854" y="189"/>
                    </a:lnTo>
                    <a:lnTo>
                      <a:pt x="851" y="204"/>
                    </a:lnTo>
                    <a:lnTo>
                      <a:pt x="857" y="252"/>
                    </a:lnTo>
                    <a:lnTo>
                      <a:pt x="833" y="279"/>
                    </a:lnTo>
                    <a:lnTo>
                      <a:pt x="782" y="284"/>
                    </a:lnTo>
                    <a:lnTo>
                      <a:pt x="565" y="462"/>
                    </a:lnTo>
                    <a:lnTo>
                      <a:pt x="553" y="579"/>
                    </a:lnTo>
                    <a:lnTo>
                      <a:pt x="364" y="708"/>
                    </a:lnTo>
                    <a:lnTo>
                      <a:pt x="343" y="688"/>
                    </a:lnTo>
                    <a:lnTo>
                      <a:pt x="283" y="685"/>
                    </a:lnTo>
                    <a:lnTo>
                      <a:pt x="245" y="663"/>
                    </a:lnTo>
                    <a:lnTo>
                      <a:pt x="235" y="691"/>
                    </a:lnTo>
                    <a:lnTo>
                      <a:pt x="217" y="708"/>
                    </a:lnTo>
                    <a:lnTo>
                      <a:pt x="178" y="714"/>
                    </a:lnTo>
                    <a:lnTo>
                      <a:pt x="122" y="613"/>
                    </a:lnTo>
                    <a:lnTo>
                      <a:pt x="46" y="610"/>
                    </a:lnTo>
                    <a:lnTo>
                      <a:pt x="0" y="478"/>
                    </a:lnTo>
                    <a:lnTo>
                      <a:pt x="94" y="408"/>
                    </a:lnTo>
                    <a:lnTo>
                      <a:pt x="66" y="148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538" name="Freeform 186"/>
              <p:cNvSpPr>
                <a:spLocks noChangeAspect="1"/>
              </p:cNvSpPr>
              <p:nvPr/>
            </p:nvSpPr>
            <p:spPr bwMode="auto">
              <a:xfrm>
                <a:off x="9730" y="3710"/>
                <a:ext cx="325" cy="281"/>
              </a:xfrm>
              <a:custGeom>
                <a:avLst/>
                <a:gdLst>
                  <a:gd name="T0" fmla="*/ 643 w 973"/>
                  <a:gd name="T1" fmla="*/ 8 h 844"/>
                  <a:gd name="T2" fmla="*/ 629 w 973"/>
                  <a:gd name="T3" fmla="*/ 0 h 844"/>
                  <a:gd name="T4" fmla="*/ 523 w 973"/>
                  <a:gd name="T5" fmla="*/ 0 h 844"/>
                  <a:gd name="T6" fmla="*/ 492 w 973"/>
                  <a:gd name="T7" fmla="*/ 21 h 844"/>
                  <a:gd name="T8" fmla="*/ 340 w 973"/>
                  <a:gd name="T9" fmla="*/ 188 h 844"/>
                  <a:gd name="T10" fmla="*/ 338 w 973"/>
                  <a:gd name="T11" fmla="*/ 239 h 844"/>
                  <a:gd name="T12" fmla="*/ 272 w 973"/>
                  <a:gd name="T13" fmla="*/ 313 h 844"/>
                  <a:gd name="T14" fmla="*/ 211 w 973"/>
                  <a:gd name="T15" fmla="*/ 311 h 844"/>
                  <a:gd name="T16" fmla="*/ 127 w 973"/>
                  <a:gd name="T17" fmla="*/ 431 h 844"/>
                  <a:gd name="T18" fmla="*/ 127 w 973"/>
                  <a:gd name="T19" fmla="*/ 471 h 844"/>
                  <a:gd name="T20" fmla="*/ 175 w 973"/>
                  <a:gd name="T21" fmla="*/ 494 h 844"/>
                  <a:gd name="T22" fmla="*/ 151 w 973"/>
                  <a:gd name="T23" fmla="*/ 522 h 844"/>
                  <a:gd name="T24" fmla="*/ 192 w 973"/>
                  <a:gd name="T25" fmla="*/ 534 h 844"/>
                  <a:gd name="T26" fmla="*/ 192 w 973"/>
                  <a:gd name="T27" fmla="*/ 561 h 844"/>
                  <a:gd name="T28" fmla="*/ 112 w 973"/>
                  <a:gd name="T29" fmla="*/ 574 h 844"/>
                  <a:gd name="T30" fmla="*/ 107 w 973"/>
                  <a:gd name="T31" fmla="*/ 614 h 844"/>
                  <a:gd name="T32" fmla="*/ 66 w 973"/>
                  <a:gd name="T33" fmla="*/ 694 h 844"/>
                  <a:gd name="T34" fmla="*/ 0 w 973"/>
                  <a:gd name="T35" fmla="*/ 844 h 844"/>
                  <a:gd name="T36" fmla="*/ 95 w 973"/>
                  <a:gd name="T37" fmla="*/ 833 h 844"/>
                  <a:gd name="T38" fmla="*/ 148 w 973"/>
                  <a:gd name="T39" fmla="*/ 741 h 844"/>
                  <a:gd name="T40" fmla="*/ 179 w 973"/>
                  <a:gd name="T41" fmla="*/ 731 h 844"/>
                  <a:gd name="T42" fmla="*/ 262 w 973"/>
                  <a:gd name="T43" fmla="*/ 735 h 844"/>
                  <a:gd name="T44" fmla="*/ 295 w 973"/>
                  <a:gd name="T45" fmla="*/ 718 h 844"/>
                  <a:gd name="T46" fmla="*/ 327 w 973"/>
                  <a:gd name="T47" fmla="*/ 724 h 844"/>
                  <a:gd name="T48" fmla="*/ 351 w 973"/>
                  <a:gd name="T49" fmla="*/ 741 h 844"/>
                  <a:gd name="T50" fmla="*/ 377 w 973"/>
                  <a:gd name="T51" fmla="*/ 741 h 844"/>
                  <a:gd name="T52" fmla="*/ 405 w 973"/>
                  <a:gd name="T53" fmla="*/ 731 h 844"/>
                  <a:gd name="T54" fmla="*/ 464 w 973"/>
                  <a:gd name="T55" fmla="*/ 735 h 844"/>
                  <a:gd name="T56" fmla="*/ 506 w 973"/>
                  <a:gd name="T57" fmla="*/ 753 h 844"/>
                  <a:gd name="T58" fmla="*/ 551 w 973"/>
                  <a:gd name="T59" fmla="*/ 811 h 844"/>
                  <a:gd name="T60" fmla="*/ 662 w 973"/>
                  <a:gd name="T61" fmla="*/ 833 h 844"/>
                  <a:gd name="T62" fmla="*/ 715 w 973"/>
                  <a:gd name="T63" fmla="*/ 813 h 844"/>
                  <a:gd name="T64" fmla="*/ 774 w 973"/>
                  <a:gd name="T65" fmla="*/ 809 h 844"/>
                  <a:gd name="T66" fmla="*/ 787 w 973"/>
                  <a:gd name="T67" fmla="*/ 737 h 844"/>
                  <a:gd name="T68" fmla="*/ 823 w 973"/>
                  <a:gd name="T69" fmla="*/ 698 h 844"/>
                  <a:gd name="T70" fmla="*/ 823 w 973"/>
                  <a:gd name="T71" fmla="*/ 627 h 844"/>
                  <a:gd name="T72" fmla="*/ 865 w 973"/>
                  <a:gd name="T73" fmla="*/ 602 h 844"/>
                  <a:gd name="T74" fmla="*/ 867 w 973"/>
                  <a:gd name="T75" fmla="*/ 534 h 844"/>
                  <a:gd name="T76" fmla="*/ 903 w 973"/>
                  <a:gd name="T77" fmla="*/ 509 h 844"/>
                  <a:gd name="T78" fmla="*/ 915 w 973"/>
                  <a:gd name="T79" fmla="*/ 454 h 844"/>
                  <a:gd name="T80" fmla="*/ 950 w 973"/>
                  <a:gd name="T81" fmla="*/ 443 h 844"/>
                  <a:gd name="T82" fmla="*/ 973 w 973"/>
                  <a:gd name="T83" fmla="*/ 372 h 844"/>
                  <a:gd name="T84" fmla="*/ 950 w 973"/>
                  <a:gd name="T85" fmla="*/ 326 h 844"/>
                  <a:gd name="T86" fmla="*/ 947 w 973"/>
                  <a:gd name="T87" fmla="*/ 300 h 844"/>
                  <a:gd name="T88" fmla="*/ 945 w 973"/>
                  <a:gd name="T89" fmla="*/ 202 h 844"/>
                  <a:gd name="T90" fmla="*/ 954 w 973"/>
                  <a:gd name="T91" fmla="*/ 161 h 844"/>
                  <a:gd name="T92" fmla="*/ 878 w 973"/>
                  <a:gd name="T93" fmla="*/ 89 h 844"/>
                  <a:gd name="T94" fmla="*/ 863 w 973"/>
                  <a:gd name="T95" fmla="*/ 78 h 844"/>
                  <a:gd name="T96" fmla="*/ 825 w 973"/>
                  <a:gd name="T97" fmla="*/ 106 h 844"/>
                  <a:gd name="T98" fmla="*/ 766 w 973"/>
                  <a:gd name="T99" fmla="*/ 49 h 844"/>
                  <a:gd name="T100" fmla="*/ 730 w 973"/>
                  <a:gd name="T101" fmla="*/ 82 h 844"/>
                  <a:gd name="T102" fmla="*/ 704 w 973"/>
                  <a:gd name="T103" fmla="*/ 43 h 844"/>
                  <a:gd name="T104" fmla="*/ 690 w 973"/>
                  <a:gd name="T105" fmla="*/ 36 h 844"/>
                  <a:gd name="T106" fmla="*/ 654 w 973"/>
                  <a:gd name="T107" fmla="*/ 36 h 844"/>
                  <a:gd name="T108" fmla="*/ 639 w 973"/>
                  <a:gd name="T109" fmla="*/ 32 h 844"/>
                  <a:gd name="T110" fmla="*/ 623 w 973"/>
                  <a:gd name="T111" fmla="*/ 30 h 844"/>
                  <a:gd name="T112" fmla="*/ 629 w 973"/>
                  <a:gd name="T113" fmla="*/ 19 h 844"/>
                  <a:gd name="T114" fmla="*/ 643 w 973"/>
                  <a:gd name="T115" fmla="*/ 8 h 8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973" h="844">
                    <a:moveTo>
                      <a:pt x="643" y="8"/>
                    </a:moveTo>
                    <a:lnTo>
                      <a:pt x="629" y="0"/>
                    </a:lnTo>
                    <a:lnTo>
                      <a:pt x="523" y="0"/>
                    </a:lnTo>
                    <a:lnTo>
                      <a:pt x="492" y="21"/>
                    </a:lnTo>
                    <a:lnTo>
                      <a:pt x="340" y="188"/>
                    </a:lnTo>
                    <a:lnTo>
                      <a:pt x="338" y="239"/>
                    </a:lnTo>
                    <a:lnTo>
                      <a:pt x="272" y="313"/>
                    </a:lnTo>
                    <a:lnTo>
                      <a:pt x="211" y="311"/>
                    </a:lnTo>
                    <a:lnTo>
                      <a:pt x="127" y="431"/>
                    </a:lnTo>
                    <a:lnTo>
                      <a:pt x="127" y="471"/>
                    </a:lnTo>
                    <a:lnTo>
                      <a:pt x="175" y="494"/>
                    </a:lnTo>
                    <a:lnTo>
                      <a:pt x="151" y="522"/>
                    </a:lnTo>
                    <a:lnTo>
                      <a:pt x="192" y="534"/>
                    </a:lnTo>
                    <a:lnTo>
                      <a:pt x="192" y="561"/>
                    </a:lnTo>
                    <a:lnTo>
                      <a:pt x="112" y="574"/>
                    </a:lnTo>
                    <a:lnTo>
                      <a:pt x="107" y="614"/>
                    </a:lnTo>
                    <a:lnTo>
                      <a:pt x="66" y="694"/>
                    </a:lnTo>
                    <a:lnTo>
                      <a:pt x="0" y="844"/>
                    </a:lnTo>
                    <a:lnTo>
                      <a:pt x="95" y="833"/>
                    </a:lnTo>
                    <a:lnTo>
                      <a:pt x="148" y="741"/>
                    </a:lnTo>
                    <a:lnTo>
                      <a:pt x="179" y="731"/>
                    </a:lnTo>
                    <a:lnTo>
                      <a:pt x="262" y="735"/>
                    </a:lnTo>
                    <a:lnTo>
                      <a:pt x="295" y="718"/>
                    </a:lnTo>
                    <a:lnTo>
                      <a:pt x="327" y="724"/>
                    </a:lnTo>
                    <a:lnTo>
                      <a:pt x="351" y="741"/>
                    </a:lnTo>
                    <a:lnTo>
                      <a:pt x="377" y="741"/>
                    </a:lnTo>
                    <a:lnTo>
                      <a:pt x="405" y="731"/>
                    </a:lnTo>
                    <a:lnTo>
                      <a:pt x="464" y="735"/>
                    </a:lnTo>
                    <a:lnTo>
                      <a:pt x="506" y="753"/>
                    </a:lnTo>
                    <a:lnTo>
                      <a:pt x="551" y="811"/>
                    </a:lnTo>
                    <a:lnTo>
                      <a:pt x="662" y="833"/>
                    </a:lnTo>
                    <a:lnTo>
                      <a:pt x="715" y="813"/>
                    </a:lnTo>
                    <a:lnTo>
                      <a:pt x="774" y="809"/>
                    </a:lnTo>
                    <a:lnTo>
                      <a:pt x="787" y="737"/>
                    </a:lnTo>
                    <a:lnTo>
                      <a:pt x="823" y="698"/>
                    </a:lnTo>
                    <a:lnTo>
                      <a:pt x="823" y="627"/>
                    </a:lnTo>
                    <a:lnTo>
                      <a:pt x="865" y="602"/>
                    </a:lnTo>
                    <a:lnTo>
                      <a:pt x="867" y="534"/>
                    </a:lnTo>
                    <a:lnTo>
                      <a:pt x="903" y="509"/>
                    </a:lnTo>
                    <a:lnTo>
                      <a:pt x="915" y="454"/>
                    </a:lnTo>
                    <a:lnTo>
                      <a:pt x="950" y="443"/>
                    </a:lnTo>
                    <a:lnTo>
                      <a:pt x="973" y="372"/>
                    </a:lnTo>
                    <a:lnTo>
                      <a:pt x="950" y="326"/>
                    </a:lnTo>
                    <a:lnTo>
                      <a:pt x="947" y="300"/>
                    </a:lnTo>
                    <a:lnTo>
                      <a:pt x="945" y="202"/>
                    </a:lnTo>
                    <a:lnTo>
                      <a:pt x="954" y="161"/>
                    </a:lnTo>
                    <a:lnTo>
                      <a:pt x="878" y="89"/>
                    </a:lnTo>
                    <a:lnTo>
                      <a:pt x="863" y="78"/>
                    </a:lnTo>
                    <a:lnTo>
                      <a:pt x="825" y="106"/>
                    </a:lnTo>
                    <a:lnTo>
                      <a:pt x="766" y="49"/>
                    </a:lnTo>
                    <a:lnTo>
                      <a:pt x="730" y="82"/>
                    </a:lnTo>
                    <a:lnTo>
                      <a:pt x="704" y="43"/>
                    </a:lnTo>
                    <a:lnTo>
                      <a:pt x="690" y="36"/>
                    </a:lnTo>
                    <a:lnTo>
                      <a:pt x="654" y="36"/>
                    </a:lnTo>
                    <a:lnTo>
                      <a:pt x="639" y="32"/>
                    </a:lnTo>
                    <a:lnTo>
                      <a:pt x="623" y="30"/>
                    </a:lnTo>
                    <a:lnTo>
                      <a:pt x="629" y="19"/>
                    </a:lnTo>
                    <a:lnTo>
                      <a:pt x="643" y="8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539" name="Freeform 187"/>
              <p:cNvSpPr>
                <a:spLocks noChangeAspect="1"/>
              </p:cNvSpPr>
              <p:nvPr/>
            </p:nvSpPr>
            <p:spPr bwMode="auto">
              <a:xfrm>
                <a:off x="9377" y="3687"/>
                <a:ext cx="565" cy="343"/>
              </a:xfrm>
              <a:custGeom>
                <a:avLst/>
                <a:gdLst>
                  <a:gd name="T0" fmla="*/ 249 w 1694"/>
                  <a:gd name="T1" fmla="*/ 1019 h 1029"/>
                  <a:gd name="T2" fmla="*/ 314 w 1694"/>
                  <a:gd name="T3" fmla="*/ 1029 h 1029"/>
                  <a:gd name="T4" fmla="*/ 402 w 1694"/>
                  <a:gd name="T5" fmla="*/ 964 h 1029"/>
                  <a:gd name="T6" fmla="*/ 426 w 1694"/>
                  <a:gd name="T7" fmla="*/ 985 h 1029"/>
                  <a:gd name="T8" fmla="*/ 483 w 1694"/>
                  <a:gd name="T9" fmla="*/ 968 h 1029"/>
                  <a:gd name="T10" fmla="*/ 480 w 1694"/>
                  <a:gd name="T11" fmla="*/ 939 h 1029"/>
                  <a:gd name="T12" fmla="*/ 536 w 1694"/>
                  <a:gd name="T13" fmla="*/ 992 h 1029"/>
                  <a:gd name="T14" fmla="*/ 628 w 1694"/>
                  <a:gd name="T15" fmla="*/ 948 h 1029"/>
                  <a:gd name="T16" fmla="*/ 651 w 1694"/>
                  <a:gd name="T17" fmla="*/ 961 h 1029"/>
                  <a:gd name="T18" fmla="*/ 749 w 1694"/>
                  <a:gd name="T19" fmla="*/ 886 h 1029"/>
                  <a:gd name="T20" fmla="*/ 832 w 1694"/>
                  <a:gd name="T21" fmla="*/ 883 h 1029"/>
                  <a:gd name="T22" fmla="*/ 908 w 1694"/>
                  <a:gd name="T23" fmla="*/ 857 h 1029"/>
                  <a:gd name="T24" fmla="*/ 988 w 1694"/>
                  <a:gd name="T25" fmla="*/ 857 h 1029"/>
                  <a:gd name="T26" fmla="*/ 1053 w 1694"/>
                  <a:gd name="T27" fmla="*/ 913 h 1029"/>
                  <a:gd name="T28" fmla="*/ 1170 w 1694"/>
                  <a:gd name="T29" fmla="*/ 672 h 1029"/>
                  <a:gd name="T30" fmla="*/ 1170 w 1694"/>
                  <a:gd name="T31" fmla="*/ 643 h 1029"/>
                  <a:gd name="T32" fmla="*/ 1250 w 1694"/>
                  <a:gd name="T33" fmla="*/ 634 h 1029"/>
                  <a:gd name="T34" fmla="*/ 1247 w 1694"/>
                  <a:gd name="T35" fmla="*/ 600 h 1029"/>
                  <a:gd name="T36" fmla="*/ 1209 w 1694"/>
                  <a:gd name="T37" fmla="*/ 593 h 1029"/>
                  <a:gd name="T38" fmla="*/ 1232 w 1694"/>
                  <a:gd name="T39" fmla="*/ 561 h 1029"/>
                  <a:gd name="T40" fmla="*/ 1185 w 1694"/>
                  <a:gd name="T41" fmla="*/ 541 h 1029"/>
                  <a:gd name="T42" fmla="*/ 1186 w 1694"/>
                  <a:gd name="T43" fmla="*/ 500 h 1029"/>
                  <a:gd name="T44" fmla="*/ 1273 w 1694"/>
                  <a:gd name="T45" fmla="*/ 378 h 1029"/>
                  <a:gd name="T46" fmla="*/ 1333 w 1694"/>
                  <a:gd name="T47" fmla="*/ 382 h 1029"/>
                  <a:gd name="T48" fmla="*/ 1398 w 1694"/>
                  <a:gd name="T49" fmla="*/ 309 h 1029"/>
                  <a:gd name="T50" fmla="*/ 1399 w 1694"/>
                  <a:gd name="T51" fmla="*/ 262 h 1029"/>
                  <a:gd name="T52" fmla="*/ 1556 w 1694"/>
                  <a:gd name="T53" fmla="*/ 89 h 1029"/>
                  <a:gd name="T54" fmla="*/ 1581 w 1694"/>
                  <a:gd name="T55" fmla="*/ 71 h 1029"/>
                  <a:gd name="T56" fmla="*/ 1694 w 1694"/>
                  <a:gd name="T57" fmla="*/ 70 h 1029"/>
                  <a:gd name="T58" fmla="*/ 1617 w 1694"/>
                  <a:gd name="T59" fmla="*/ 0 h 1029"/>
                  <a:gd name="T60" fmla="*/ 1512 w 1694"/>
                  <a:gd name="T61" fmla="*/ 73 h 1029"/>
                  <a:gd name="T62" fmla="*/ 1454 w 1694"/>
                  <a:gd name="T63" fmla="*/ 56 h 1029"/>
                  <a:gd name="T64" fmla="*/ 1297 w 1694"/>
                  <a:gd name="T65" fmla="*/ 64 h 1029"/>
                  <a:gd name="T66" fmla="*/ 1276 w 1694"/>
                  <a:gd name="T67" fmla="*/ 47 h 1029"/>
                  <a:gd name="T68" fmla="*/ 1167 w 1694"/>
                  <a:gd name="T69" fmla="*/ 49 h 1029"/>
                  <a:gd name="T70" fmla="*/ 1124 w 1694"/>
                  <a:gd name="T71" fmla="*/ 78 h 1029"/>
                  <a:gd name="T72" fmla="*/ 967 w 1694"/>
                  <a:gd name="T73" fmla="*/ 113 h 1029"/>
                  <a:gd name="T74" fmla="*/ 928 w 1694"/>
                  <a:gd name="T75" fmla="*/ 100 h 1029"/>
                  <a:gd name="T76" fmla="*/ 815 w 1694"/>
                  <a:gd name="T77" fmla="*/ 99 h 1029"/>
                  <a:gd name="T78" fmla="*/ 812 w 1694"/>
                  <a:gd name="T79" fmla="*/ 137 h 1029"/>
                  <a:gd name="T80" fmla="*/ 739 w 1694"/>
                  <a:gd name="T81" fmla="*/ 193 h 1029"/>
                  <a:gd name="T82" fmla="*/ 678 w 1694"/>
                  <a:gd name="T83" fmla="*/ 192 h 1029"/>
                  <a:gd name="T84" fmla="*/ 644 w 1694"/>
                  <a:gd name="T85" fmla="*/ 172 h 1029"/>
                  <a:gd name="T86" fmla="*/ 611 w 1694"/>
                  <a:gd name="T87" fmla="*/ 192 h 1029"/>
                  <a:gd name="T88" fmla="*/ 575 w 1694"/>
                  <a:gd name="T89" fmla="*/ 162 h 1029"/>
                  <a:gd name="T90" fmla="*/ 494 w 1694"/>
                  <a:gd name="T91" fmla="*/ 227 h 1029"/>
                  <a:gd name="T92" fmla="*/ 372 w 1694"/>
                  <a:gd name="T93" fmla="*/ 378 h 1029"/>
                  <a:gd name="T94" fmla="*/ 249 w 1694"/>
                  <a:gd name="T95" fmla="*/ 505 h 1029"/>
                  <a:gd name="T96" fmla="*/ 0 w 1694"/>
                  <a:gd name="T97" fmla="*/ 753 h 1029"/>
                  <a:gd name="T98" fmla="*/ 249 w 1694"/>
                  <a:gd name="T99" fmla="*/ 1019 h 10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694" h="1029">
                    <a:moveTo>
                      <a:pt x="249" y="1019"/>
                    </a:moveTo>
                    <a:lnTo>
                      <a:pt x="314" y="1029"/>
                    </a:lnTo>
                    <a:lnTo>
                      <a:pt x="402" y="964"/>
                    </a:lnTo>
                    <a:lnTo>
                      <a:pt x="426" y="985"/>
                    </a:lnTo>
                    <a:lnTo>
                      <a:pt x="483" y="968"/>
                    </a:lnTo>
                    <a:lnTo>
                      <a:pt x="480" y="939"/>
                    </a:lnTo>
                    <a:lnTo>
                      <a:pt x="536" y="992"/>
                    </a:lnTo>
                    <a:lnTo>
                      <a:pt x="628" y="948"/>
                    </a:lnTo>
                    <a:lnTo>
                      <a:pt x="651" y="961"/>
                    </a:lnTo>
                    <a:lnTo>
                      <a:pt x="749" y="886"/>
                    </a:lnTo>
                    <a:lnTo>
                      <a:pt x="832" y="883"/>
                    </a:lnTo>
                    <a:lnTo>
                      <a:pt x="908" y="857"/>
                    </a:lnTo>
                    <a:lnTo>
                      <a:pt x="988" y="857"/>
                    </a:lnTo>
                    <a:lnTo>
                      <a:pt x="1053" y="913"/>
                    </a:lnTo>
                    <a:lnTo>
                      <a:pt x="1170" y="672"/>
                    </a:lnTo>
                    <a:lnTo>
                      <a:pt x="1170" y="643"/>
                    </a:lnTo>
                    <a:lnTo>
                      <a:pt x="1250" y="634"/>
                    </a:lnTo>
                    <a:lnTo>
                      <a:pt x="1247" y="600"/>
                    </a:lnTo>
                    <a:lnTo>
                      <a:pt x="1209" y="593"/>
                    </a:lnTo>
                    <a:lnTo>
                      <a:pt x="1232" y="561"/>
                    </a:lnTo>
                    <a:lnTo>
                      <a:pt x="1185" y="541"/>
                    </a:lnTo>
                    <a:lnTo>
                      <a:pt x="1186" y="500"/>
                    </a:lnTo>
                    <a:lnTo>
                      <a:pt x="1273" y="378"/>
                    </a:lnTo>
                    <a:lnTo>
                      <a:pt x="1333" y="382"/>
                    </a:lnTo>
                    <a:lnTo>
                      <a:pt x="1398" y="309"/>
                    </a:lnTo>
                    <a:lnTo>
                      <a:pt x="1399" y="262"/>
                    </a:lnTo>
                    <a:lnTo>
                      <a:pt x="1556" y="89"/>
                    </a:lnTo>
                    <a:lnTo>
                      <a:pt x="1581" y="71"/>
                    </a:lnTo>
                    <a:lnTo>
                      <a:pt x="1694" y="70"/>
                    </a:lnTo>
                    <a:lnTo>
                      <a:pt x="1617" y="0"/>
                    </a:lnTo>
                    <a:lnTo>
                      <a:pt x="1512" y="73"/>
                    </a:lnTo>
                    <a:lnTo>
                      <a:pt x="1454" y="56"/>
                    </a:lnTo>
                    <a:lnTo>
                      <a:pt x="1297" y="64"/>
                    </a:lnTo>
                    <a:lnTo>
                      <a:pt x="1276" y="47"/>
                    </a:lnTo>
                    <a:lnTo>
                      <a:pt x="1167" y="49"/>
                    </a:lnTo>
                    <a:lnTo>
                      <a:pt x="1124" y="78"/>
                    </a:lnTo>
                    <a:lnTo>
                      <a:pt x="967" y="113"/>
                    </a:lnTo>
                    <a:lnTo>
                      <a:pt x="928" y="100"/>
                    </a:lnTo>
                    <a:lnTo>
                      <a:pt x="815" y="99"/>
                    </a:lnTo>
                    <a:lnTo>
                      <a:pt x="812" y="137"/>
                    </a:lnTo>
                    <a:lnTo>
                      <a:pt x="739" y="193"/>
                    </a:lnTo>
                    <a:lnTo>
                      <a:pt x="678" y="192"/>
                    </a:lnTo>
                    <a:lnTo>
                      <a:pt x="644" y="172"/>
                    </a:lnTo>
                    <a:lnTo>
                      <a:pt x="611" y="192"/>
                    </a:lnTo>
                    <a:lnTo>
                      <a:pt x="575" y="162"/>
                    </a:lnTo>
                    <a:lnTo>
                      <a:pt x="494" y="227"/>
                    </a:lnTo>
                    <a:lnTo>
                      <a:pt x="372" y="378"/>
                    </a:lnTo>
                    <a:lnTo>
                      <a:pt x="249" y="505"/>
                    </a:lnTo>
                    <a:lnTo>
                      <a:pt x="0" y="753"/>
                    </a:lnTo>
                    <a:lnTo>
                      <a:pt x="249" y="1019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540" name="Freeform 188"/>
              <p:cNvSpPr>
                <a:spLocks noChangeAspect="1"/>
              </p:cNvSpPr>
              <p:nvPr/>
            </p:nvSpPr>
            <p:spPr bwMode="auto">
              <a:xfrm>
                <a:off x="10542" y="4571"/>
                <a:ext cx="31" cy="65"/>
              </a:xfrm>
              <a:custGeom>
                <a:avLst/>
                <a:gdLst>
                  <a:gd name="T0" fmla="*/ 36 w 95"/>
                  <a:gd name="T1" fmla="*/ 0 h 196"/>
                  <a:gd name="T2" fmla="*/ 95 w 95"/>
                  <a:gd name="T3" fmla="*/ 97 h 196"/>
                  <a:gd name="T4" fmla="*/ 67 w 95"/>
                  <a:gd name="T5" fmla="*/ 196 h 196"/>
                  <a:gd name="T6" fmla="*/ 0 w 95"/>
                  <a:gd name="T7" fmla="*/ 89 h 196"/>
                  <a:gd name="T8" fmla="*/ 36 w 95"/>
                  <a:gd name="T9" fmla="*/ 0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5" h="196">
                    <a:moveTo>
                      <a:pt x="36" y="0"/>
                    </a:moveTo>
                    <a:lnTo>
                      <a:pt x="95" y="97"/>
                    </a:lnTo>
                    <a:lnTo>
                      <a:pt x="67" y="196"/>
                    </a:lnTo>
                    <a:lnTo>
                      <a:pt x="0" y="89"/>
                    </a:lnTo>
                    <a:lnTo>
                      <a:pt x="36" y="0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541" name="Freeform 189"/>
              <p:cNvSpPr>
                <a:spLocks noChangeAspect="1"/>
              </p:cNvSpPr>
              <p:nvPr/>
            </p:nvSpPr>
            <p:spPr bwMode="auto">
              <a:xfrm>
                <a:off x="10421" y="4517"/>
                <a:ext cx="378" cy="298"/>
              </a:xfrm>
              <a:custGeom>
                <a:avLst/>
                <a:gdLst>
                  <a:gd name="T0" fmla="*/ 189 w 1133"/>
                  <a:gd name="T1" fmla="*/ 213 h 895"/>
                  <a:gd name="T2" fmla="*/ 438 w 1133"/>
                  <a:gd name="T3" fmla="*/ 128 h 895"/>
                  <a:gd name="T4" fmla="*/ 617 w 1133"/>
                  <a:gd name="T5" fmla="*/ 77 h 895"/>
                  <a:gd name="T6" fmla="*/ 812 w 1133"/>
                  <a:gd name="T7" fmla="*/ 57 h 895"/>
                  <a:gd name="T8" fmla="*/ 879 w 1133"/>
                  <a:gd name="T9" fmla="*/ 0 h 895"/>
                  <a:gd name="T10" fmla="*/ 950 w 1133"/>
                  <a:gd name="T11" fmla="*/ 175 h 895"/>
                  <a:gd name="T12" fmla="*/ 999 w 1133"/>
                  <a:gd name="T13" fmla="*/ 230 h 895"/>
                  <a:gd name="T14" fmla="*/ 1061 w 1133"/>
                  <a:gd name="T15" fmla="*/ 259 h 895"/>
                  <a:gd name="T16" fmla="*/ 1113 w 1133"/>
                  <a:gd name="T17" fmla="*/ 260 h 895"/>
                  <a:gd name="T18" fmla="*/ 1133 w 1133"/>
                  <a:gd name="T19" fmla="*/ 323 h 895"/>
                  <a:gd name="T20" fmla="*/ 1075 w 1133"/>
                  <a:gd name="T21" fmla="*/ 383 h 895"/>
                  <a:gd name="T22" fmla="*/ 1034 w 1133"/>
                  <a:gd name="T23" fmla="*/ 384 h 895"/>
                  <a:gd name="T24" fmla="*/ 925 w 1133"/>
                  <a:gd name="T25" fmla="*/ 479 h 895"/>
                  <a:gd name="T26" fmla="*/ 1046 w 1133"/>
                  <a:gd name="T27" fmla="*/ 678 h 895"/>
                  <a:gd name="T28" fmla="*/ 985 w 1133"/>
                  <a:gd name="T29" fmla="*/ 705 h 895"/>
                  <a:gd name="T30" fmla="*/ 1015 w 1133"/>
                  <a:gd name="T31" fmla="*/ 859 h 895"/>
                  <a:gd name="T32" fmla="*/ 909 w 1133"/>
                  <a:gd name="T33" fmla="*/ 891 h 895"/>
                  <a:gd name="T34" fmla="*/ 808 w 1133"/>
                  <a:gd name="T35" fmla="*/ 895 h 895"/>
                  <a:gd name="T36" fmla="*/ 800 w 1133"/>
                  <a:gd name="T37" fmla="*/ 845 h 895"/>
                  <a:gd name="T38" fmla="*/ 717 w 1133"/>
                  <a:gd name="T39" fmla="*/ 855 h 895"/>
                  <a:gd name="T40" fmla="*/ 614 w 1133"/>
                  <a:gd name="T41" fmla="*/ 737 h 895"/>
                  <a:gd name="T42" fmla="*/ 573 w 1133"/>
                  <a:gd name="T43" fmla="*/ 734 h 895"/>
                  <a:gd name="T44" fmla="*/ 532 w 1133"/>
                  <a:gd name="T45" fmla="*/ 792 h 895"/>
                  <a:gd name="T46" fmla="*/ 392 w 1133"/>
                  <a:gd name="T47" fmla="*/ 781 h 895"/>
                  <a:gd name="T48" fmla="*/ 325 w 1133"/>
                  <a:gd name="T49" fmla="*/ 689 h 895"/>
                  <a:gd name="T50" fmla="*/ 342 w 1133"/>
                  <a:gd name="T51" fmla="*/ 621 h 895"/>
                  <a:gd name="T52" fmla="*/ 113 w 1133"/>
                  <a:gd name="T53" fmla="*/ 626 h 895"/>
                  <a:gd name="T54" fmla="*/ 0 w 1133"/>
                  <a:gd name="T55" fmla="*/ 483 h 895"/>
                  <a:gd name="T56" fmla="*/ 189 w 1133"/>
                  <a:gd name="T57" fmla="*/ 213 h 8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33" h="895">
                    <a:moveTo>
                      <a:pt x="189" y="213"/>
                    </a:moveTo>
                    <a:lnTo>
                      <a:pt x="438" y="128"/>
                    </a:lnTo>
                    <a:lnTo>
                      <a:pt x="617" y="77"/>
                    </a:lnTo>
                    <a:lnTo>
                      <a:pt x="812" y="57"/>
                    </a:lnTo>
                    <a:lnTo>
                      <a:pt x="879" y="0"/>
                    </a:lnTo>
                    <a:lnTo>
                      <a:pt x="950" y="175"/>
                    </a:lnTo>
                    <a:lnTo>
                      <a:pt x="999" y="230"/>
                    </a:lnTo>
                    <a:lnTo>
                      <a:pt x="1061" y="259"/>
                    </a:lnTo>
                    <a:lnTo>
                      <a:pt x="1113" y="260"/>
                    </a:lnTo>
                    <a:lnTo>
                      <a:pt x="1133" y="323"/>
                    </a:lnTo>
                    <a:lnTo>
                      <a:pt x="1075" y="383"/>
                    </a:lnTo>
                    <a:lnTo>
                      <a:pt x="1034" y="384"/>
                    </a:lnTo>
                    <a:lnTo>
                      <a:pt x="925" y="479"/>
                    </a:lnTo>
                    <a:lnTo>
                      <a:pt x="1046" y="678"/>
                    </a:lnTo>
                    <a:lnTo>
                      <a:pt x="985" y="705"/>
                    </a:lnTo>
                    <a:lnTo>
                      <a:pt x="1015" y="859"/>
                    </a:lnTo>
                    <a:lnTo>
                      <a:pt x="909" y="891"/>
                    </a:lnTo>
                    <a:lnTo>
                      <a:pt x="808" y="895"/>
                    </a:lnTo>
                    <a:lnTo>
                      <a:pt x="800" y="845"/>
                    </a:lnTo>
                    <a:lnTo>
                      <a:pt x="717" y="855"/>
                    </a:lnTo>
                    <a:lnTo>
                      <a:pt x="614" y="737"/>
                    </a:lnTo>
                    <a:lnTo>
                      <a:pt x="573" y="734"/>
                    </a:lnTo>
                    <a:lnTo>
                      <a:pt x="532" y="792"/>
                    </a:lnTo>
                    <a:lnTo>
                      <a:pt x="392" y="781"/>
                    </a:lnTo>
                    <a:lnTo>
                      <a:pt x="325" y="689"/>
                    </a:lnTo>
                    <a:lnTo>
                      <a:pt x="342" y="621"/>
                    </a:lnTo>
                    <a:lnTo>
                      <a:pt x="113" y="626"/>
                    </a:lnTo>
                    <a:lnTo>
                      <a:pt x="0" y="483"/>
                    </a:lnTo>
                    <a:lnTo>
                      <a:pt x="189" y="213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542" name="Freeform 190"/>
              <p:cNvSpPr>
                <a:spLocks noChangeAspect="1"/>
              </p:cNvSpPr>
              <p:nvPr/>
            </p:nvSpPr>
            <p:spPr bwMode="auto">
              <a:xfrm>
                <a:off x="11946" y="2501"/>
                <a:ext cx="384" cy="291"/>
              </a:xfrm>
              <a:custGeom>
                <a:avLst/>
                <a:gdLst>
                  <a:gd name="T0" fmla="*/ 795 w 1152"/>
                  <a:gd name="T1" fmla="*/ 47 h 872"/>
                  <a:gd name="T2" fmla="*/ 1152 w 1152"/>
                  <a:gd name="T3" fmla="*/ 274 h 872"/>
                  <a:gd name="T4" fmla="*/ 1015 w 1152"/>
                  <a:gd name="T5" fmla="*/ 567 h 872"/>
                  <a:gd name="T6" fmla="*/ 875 w 1152"/>
                  <a:gd name="T7" fmla="*/ 872 h 872"/>
                  <a:gd name="T8" fmla="*/ 618 w 1152"/>
                  <a:gd name="T9" fmla="*/ 739 h 872"/>
                  <a:gd name="T10" fmla="*/ 533 w 1152"/>
                  <a:gd name="T11" fmla="*/ 730 h 872"/>
                  <a:gd name="T12" fmla="*/ 423 w 1152"/>
                  <a:gd name="T13" fmla="*/ 625 h 872"/>
                  <a:gd name="T14" fmla="*/ 407 w 1152"/>
                  <a:gd name="T15" fmla="*/ 561 h 872"/>
                  <a:gd name="T16" fmla="*/ 388 w 1152"/>
                  <a:gd name="T17" fmla="*/ 520 h 872"/>
                  <a:gd name="T18" fmla="*/ 309 w 1152"/>
                  <a:gd name="T19" fmla="*/ 423 h 872"/>
                  <a:gd name="T20" fmla="*/ 219 w 1152"/>
                  <a:gd name="T21" fmla="*/ 359 h 872"/>
                  <a:gd name="T22" fmla="*/ 72 w 1152"/>
                  <a:gd name="T23" fmla="*/ 354 h 872"/>
                  <a:gd name="T24" fmla="*/ 53 w 1152"/>
                  <a:gd name="T25" fmla="*/ 375 h 872"/>
                  <a:gd name="T26" fmla="*/ 1 w 1152"/>
                  <a:gd name="T27" fmla="*/ 359 h 872"/>
                  <a:gd name="T28" fmla="*/ 0 w 1152"/>
                  <a:gd name="T29" fmla="*/ 358 h 872"/>
                  <a:gd name="T30" fmla="*/ 50 w 1152"/>
                  <a:gd name="T31" fmla="*/ 291 h 872"/>
                  <a:gd name="T32" fmla="*/ 142 w 1152"/>
                  <a:gd name="T33" fmla="*/ 179 h 872"/>
                  <a:gd name="T34" fmla="*/ 298 w 1152"/>
                  <a:gd name="T35" fmla="*/ 122 h 872"/>
                  <a:gd name="T36" fmla="*/ 435 w 1152"/>
                  <a:gd name="T37" fmla="*/ 106 h 872"/>
                  <a:gd name="T38" fmla="*/ 482 w 1152"/>
                  <a:gd name="T39" fmla="*/ 64 h 872"/>
                  <a:gd name="T40" fmla="*/ 521 w 1152"/>
                  <a:gd name="T41" fmla="*/ 42 h 872"/>
                  <a:gd name="T42" fmla="*/ 555 w 1152"/>
                  <a:gd name="T43" fmla="*/ 0 h 872"/>
                  <a:gd name="T44" fmla="*/ 579 w 1152"/>
                  <a:gd name="T45" fmla="*/ 45 h 872"/>
                  <a:gd name="T46" fmla="*/ 615 w 1152"/>
                  <a:gd name="T47" fmla="*/ 51 h 872"/>
                  <a:gd name="T48" fmla="*/ 636 w 1152"/>
                  <a:gd name="T49" fmla="*/ 39 h 872"/>
                  <a:gd name="T50" fmla="*/ 674 w 1152"/>
                  <a:gd name="T51" fmla="*/ 37 h 872"/>
                  <a:gd name="T52" fmla="*/ 718 w 1152"/>
                  <a:gd name="T53" fmla="*/ 82 h 872"/>
                  <a:gd name="T54" fmla="*/ 747 w 1152"/>
                  <a:gd name="T55" fmla="*/ 82 h 872"/>
                  <a:gd name="T56" fmla="*/ 795 w 1152"/>
                  <a:gd name="T57" fmla="*/ 47 h 8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52" h="872">
                    <a:moveTo>
                      <a:pt x="795" y="47"/>
                    </a:moveTo>
                    <a:lnTo>
                      <a:pt x="1152" y="274"/>
                    </a:lnTo>
                    <a:lnTo>
                      <a:pt x="1015" y="567"/>
                    </a:lnTo>
                    <a:lnTo>
                      <a:pt x="875" y="872"/>
                    </a:lnTo>
                    <a:lnTo>
                      <a:pt x="618" y="739"/>
                    </a:lnTo>
                    <a:lnTo>
                      <a:pt x="533" y="730"/>
                    </a:lnTo>
                    <a:lnTo>
                      <a:pt x="423" y="625"/>
                    </a:lnTo>
                    <a:lnTo>
                      <a:pt x="407" y="561"/>
                    </a:lnTo>
                    <a:lnTo>
                      <a:pt x="388" y="520"/>
                    </a:lnTo>
                    <a:lnTo>
                      <a:pt x="309" y="423"/>
                    </a:lnTo>
                    <a:lnTo>
                      <a:pt x="219" y="359"/>
                    </a:lnTo>
                    <a:lnTo>
                      <a:pt x="72" y="354"/>
                    </a:lnTo>
                    <a:lnTo>
                      <a:pt x="53" y="375"/>
                    </a:lnTo>
                    <a:lnTo>
                      <a:pt x="1" y="359"/>
                    </a:lnTo>
                    <a:lnTo>
                      <a:pt x="0" y="358"/>
                    </a:lnTo>
                    <a:lnTo>
                      <a:pt x="50" y="291"/>
                    </a:lnTo>
                    <a:lnTo>
                      <a:pt x="142" y="179"/>
                    </a:lnTo>
                    <a:lnTo>
                      <a:pt x="298" y="122"/>
                    </a:lnTo>
                    <a:lnTo>
                      <a:pt x="435" y="106"/>
                    </a:lnTo>
                    <a:lnTo>
                      <a:pt x="482" y="64"/>
                    </a:lnTo>
                    <a:lnTo>
                      <a:pt x="521" y="42"/>
                    </a:lnTo>
                    <a:lnTo>
                      <a:pt x="555" y="0"/>
                    </a:lnTo>
                    <a:lnTo>
                      <a:pt x="579" y="45"/>
                    </a:lnTo>
                    <a:lnTo>
                      <a:pt x="615" y="51"/>
                    </a:lnTo>
                    <a:lnTo>
                      <a:pt x="636" y="39"/>
                    </a:lnTo>
                    <a:lnTo>
                      <a:pt x="674" y="37"/>
                    </a:lnTo>
                    <a:lnTo>
                      <a:pt x="718" y="82"/>
                    </a:lnTo>
                    <a:lnTo>
                      <a:pt x="747" y="82"/>
                    </a:lnTo>
                    <a:lnTo>
                      <a:pt x="795" y="47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0543" name="Freeform 191"/>
              <p:cNvSpPr>
                <a:spLocks noChangeAspect="1"/>
              </p:cNvSpPr>
              <p:nvPr/>
            </p:nvSpPr>
            <p:spPr bwMode="auto">
              <a:xfrm>
                <a:off x="11163" y="2003"/>
                <a:ext cx="620" cy="998"/>
              </a:xfrm>
              <a:custGeom>
                <a:avLst/>
                <a:gdLst>
                  <a:gd name="T0" fmla="*/ 0 w 1862"/>
                  <a:gd name="T1" fmla="*/ 2694 h 2994"/>
                  <a:gd name="T2" fmla="*/ 856 w 1862"/>
                  <a:gd name="T3" fmla="*/ 2994 h 2994"/>
                  <a:gd name="T4" fmla="*/ 1251 w 1862"/>
                  <a:gd name="T5" fmla="*/ 2743 h 2994"/>
                  <a:gd name="T6" fmla="*/ 1434 w 1862"/>
                  <a:gd name="T7" fmla="*/ 2675 h 2994"/>
                  <a:gd name="T8" fmla="*/ 1465 w 1862"/>
                  <a:gd name="T9" fmla="*/ 2490 h 2994"/>
                  <a:gd name="T10" fmla="*/ 1559 w 1862"/>
                  <a:gd name="T11" fmla="*/ 2426 h 2994"/>
                  <a:gd name="T12" fmla="*/ 1792 w 1862"/>
                  <a:gd name="T13" fmla="*/ 2214 h 2994"/>
                  <a:gd name="T14" fmla="*/ 1745 w 1862"/>
                  <a:gd name="T15" fmla="*/ 2145 h 2994"/>
                  <a:gd name="T16" fmla="*/ 1861 w 1862"/>
                  <a:gd name="T17" fmla="*/ 1723 h 2994"/>
                  <a:gd name="T18" fmla="*/ 1687 w 1862"/>
                  <a:gd name="T19" fmla="*/ 1214 h 2994"/>
                  <a:gd name="T20" fmla="*/ 1542 w 1862"/>
                  <a:gd name="T21" fmla="*/ 1143 h 2994"/>
                  <a:gd name="T22" fmla="*/ 1368 w 1862"/>
                  <a:gd name="T23" fmla="*/ 1109 h 2994"/>
                  <a:gd name="T24" fmla="*/ 1147 w 1862"/>
                  <a:gd name="T25" fmla="*/ 1131 h 2994"/>
                  <a:gd name="T26" fmla="*/ 1024 w 1862"/>
                  <a:gd name="T27" fmla="*/ 1004 h 2994"/>
                  <a:gd name="T28" fmla="*/ 1451 w 1862"/>
                  <a:gd name="T29" fmla="*/ 571 h 2994"/>
                  <a:gd name="T30" fmla="*/ 1521 w 1862"/>
                  <a:gd name="T31" fmla="*/ 542 h 2994"/>
                  <a:gd name="T32" fmla="*/ 1568 w 1862"/>
                  <a:gd name="T33" fmla="*/ 566 h 2994"/>
                  <a:gd name="T34" fmla="*/ 1814 w 1862"/>
                  <a:gd name="T35" fmla="*/ 247 h 2994"/>
                  <a:gd name="T36" fmla="*/ 1477 w 1862"/>
                  <a:gd name="T37" fmla="*/ 30 h 2994"/>
                  <a:gd name="T38" fmla="*/ 1376 w 1862"/>
                  <a:gd name="T39" fmla="*/ 0 h 2994"/>
                  <a:gd name="T40" fmla="*/ 1295 w 1862"/>
                  <a:gd name="T41" fmla="*/ 73 h 2994"/>
                  <a:gd name="T42" fmla="*/ 1338 w 1862"/>
                  <a:gd name="T43" fmla="*/ 243 h 2994"/>
                  <a:gd name="T44" fmla="*/ 1070 w 1862"/>
                  <a:gd name="T45" fmla="*/ 476 h 2994"/>
                  <a:gd name="T46" fmla="*/ 991 w 1862"/>
                  <a:gd name="T47" fmla="*/ 476 h 2994"/>
                  <a:gd name="T48" fmla="*/ 813 w 1862"/>
                  <a:gd name="T49" fmla="*/ 561 h 2994"/>
                  <a:gd name="T50" fmla="*/ 844 w 1862"/>
                  <a:gd name="T51" fmla="*/ 740 h 2994"/>
                  <a:gd name="T52" fmla="*/ 690 w 1862"/>
                  <a:gd name="T53" fmla="*/ 827 h 2994"/>
                  <a:gd name="T54" fmla="*/ 650 w 1862"/>
                  <a:gd name="T55" fmla="*/ 957 h 2994"/>
                  <a:gd name="T56" fmla="*/ 463 w 1862"/>
                  <a:gd name="T57" fmla="*/ 1106 h 2994"/>
                  <a:gd name="T58" fmla="*/ 365 w 1862"/>
                  <a:gd name="T59" fmla="*/ 1168 h 2994"/>
                  <a:gd name="T60" fmla="*/ 497 w 1862"/>
                  <a:gd name="T61" fmla="*/ 1333 h 2994"/>
                  <a:gd name="T62" fmla="*/ 611 w 1862"/>
                  <a:gd name="T63" fmla="*/ 1183 h 2994"/>
                  <a:gd name="T64" fmla="*/ 1116 w 1862"/>
                  <a:gd name="T65" fmla="*/ 1201 h 2994"/>
                  <a:gd name="T66" fmla="*/ 1158 w 1862"/>
                  <a:gd name="T67" fmla="*/ 1372 h 2994"/>
                  <a:gd name="T68" fmla="*/ 929 w 1862"/>
                  <a:gd name="T69" fmla="*/ 1634 h 2994"/>
                  <a:gd name="T70" fmla="*/ 921 w 1862"/>
                  <a:gd name="T71" fmla="*/ 1752 h 2994"/>
                  <a:gd name="T72" fmla="*/ 510 w 1862"/>
                  <a:gd name="T73" fmla="*/ 1802 h 2994"/>
                  <a:gd name="T74" fmla="*/ 534 w 1862"/>
                  <a:gd name="T75" fmla="*/ 1954 h 2994"/>
                  <a:gd name="T76" fmla="*/ 552 w 1862"/>
                  <a:gd name="T77" fmla="*/ 2055 h 2994"/>
                  <a:gd name="T78" fmla="*/ 258 w 1862"/>
                  <a:gd name="T79" fmla="*/ 2327 h 29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62" h="2994">
                    <a:moveTo>
                      <a:pt x="258" y="2327"/>
                    </a:moveTo>
                    <a:lnTo>
                      <a:pt x="0" y="2694"/>
                    </a:lnTo>
                    <a:lnTo>
                      <a:pt x="603" y="2770"/>
                    </a:lnTo>
                    <a:lnTo>
                      <a:pt x="856" y="2994"/>
                    </a:lnTo>
                    <a:lnTo>
                      <a:pt x="1119" y="2838"/>
                    </a:lnTo>
                    <a:lnTo>
                      <a:pt x="1251" y="2743"/>
                    </a:lnTo>
                    <a:lnTo>
                      <a:pt x="1394" y="2694"/>
                    </a:lnTo>
                    <a:lnTo>
                      <a:pt x="1434" y="2675"/>
                    </a:lnTo>
                    <a:lnTo>
                      <a:pt x="1414" y="2625"/>
                    </a:lnTo>
                    <a:lnTo>
                      <a:pt x="1465" y="2490"/>
                    </a:lnTo>
                    <a:lnTo>
                      <a:pt x="1503" y="2444"/>
                    </a:lnTo>
                    <a:lnTo>
                      <a:pt x="1559" y="2426"/>
                    </a:lnTo>
                    <a:lnTo>
                      <a:pt x="1763" y="2247"/>
                    </a:lnTo>
                    <a:lnTo>
                      <a:pt x="1792" y="2214"/>
                    </a:lnTo>
                    <a:lnTo>
                      <a:pt x="1762" y="2180"/>
                    </a:lnTo>
                    <a:lnTo>
                      <a:pt x="1745" y="2145"/>
                    </a:lnTo>
                    <a:lnTo>
                      <a:pt x="1756" y="2012"/>
                    </a:lnTo>
                    <a:lnTo>
                      <a:pt x="1861" y="1723"/>
                    </a:lnTo>
                    <a:lnTo>
                      <a:pt x="1862" y="1502"/>
                    </a:lnTo>
                    <a:lnTo>
                      <a:pt x="1687" y="1214"/>
                    </a:lnTo>
                    <a:lnTo>
                      <a:pt x="1636" y="1209"/>
                    </a:lnTo>
                    <a:lnTo>
                      <a:pt x="1542" y="1143"/>
                    </a:lnTo>
                    <a:lnTo>
                      <a:pt x="1453" y="1142"/>
                    </a:lnTo>
                    <a:lnTo>
                      <a:pt x="1368" y="1109"/>
                    </a:lnTo>
                    <a:lnTo>
                      <a:pt x="1170" y="1144"/>
                    </a:lnTo>
                    <a:lnTo>
                      <a:pt x="1147" y="1131"/>
                    </a:lnTo>
                    <a:lnTo>
                      <a:pt x="1127" y="1068"/>
                    </a:lnTo>
                    <a:lnTo>
                      <a:pt x="1024" y="1004"/>
                    </a:lnTo>
                    <a:lnTo>
                      <a:pt x="1370" y="663"/>
                    </a:lnTo>
                    <a:lnTo>
                      <a:pt x="1451" y="571"/>
                    </a:lnTo>
                    <a:lnTo>
                      <a:pt x="1473" y="542"/>
                    </a:lnTo>
                    <a:lnTo>
                      <a:pt x="1521" y="542"/>
                    </a:lnTo>
                    <a:lnTo>
                      <a:pt x="1543" y="559"/>
                    </a:lnTo>
                    <a:lnTo>
                      <a:pt x="1568" y="566"/>
                    </a:lnTo>
                    <a:lnTo>
                      <a:pt x="1845" y="275"/>
                    </a:lnTo>
                    <a:lnTo>
                      <a:pt x="1814" y="247"/>
                    </a:lnTo>
                    <a:lnTo>
                      <a:pt x="1623" y="134"/>
                    </a:lnTo>
                    <a:lnTo>
                      <a:pt x="1477" y="30"/>
                    </a:lnTo>
                    <a:lnTo>
                      <a:pt x="1436" y="30"/>
                    </a:lnTo>
                    <a:lnTo>
                      <a:pt x="1376" y="0"/>
                    </a:lnTo>
                    <a:lnTo>
                      <a:pt x="1302" y="32"/>
                    </a:lnTo>
                    <a:lnTo>
                      <a:pt x="1295" y="73"/>
                    </a:lnTo>
                    <a:lnTo>
                      <a:pt x="1354" y="109"/>
                    </a:lnTo>
                    <a:lnTo>
                      <a:pt x="1338" y="243"/>
                    </a:lnTo>
                    <a:lnTo>
                      <a:pt x="1285" y="247"/>
                    </a:lnTo>
                    <a:lnTo>
                      <a:pt x="1070" y="476"/>
                    </a:lnTo>
                    <a:lnTo>
                      <a:pt x="1008" y="465"/>
                    </a:lnTo>
                    <a:lnTo>
                      <a:pt x="991" y="476"/>
                    </a:lnTo>
                    <a:lnTo>
                      <a:pt x="906" y="469"/>
                    </a:lnTo>
                    <a:lnTo>
                      <a:pt x="813" y="561"/>
                    </a:lnTo>
                    <a:lnTo>
                      <a:pt x="800" y="650"/>
                    </a:lnTo>
                    <a:lnTo>
                      <a:pt x="844" y="740"/>
                    </a:lnTo>
                    <a:lnTo>
                      <a:pt x="771" y="825"/>
                    </a:lnTo>
                    <a:lnTo>
                      <a:pt x="690" y="827"/>
                    </a:lnTo>
                    <a:lnTo>
                      <a:pt x="648" y="863"/>
                    </a:lnTo>
                    <a:lnTo>
                      <a:pt x="650" y="957"/>
                    </a:lnTo>
                    <a:lnTo>
                      <a:pt x="547" y="1059"/>
                    </a:lnTo>
                    <a:lnTo>
                      <a:pt x="463" y="1106"/>
                    </a:lnTo>
                    <a:lnTo>
                      <a:pt x="409" y="1104"/>
                    </a:lnTo>
                    <a:lnTo>
                      <a:pt x="365" y="1168"/>
                    </a:lnTo>
                    <a:lnTo>
                      <a:pt x="459" y="1350"/>
                    </a:lnTo>
                    <a:lnTo>
                      <a:pt x="497" y="1333"/>
                    </a:lnTo>
                    <a:lnTo>
                      <a:pt x="476" y="1285"/>
                    </a:lnTo>
                    <a:lnTo>
                      <a:pt x="611" y="1183"/>
                    </a:lnTo>
                    <a:lnTo>
                      <a:pt x="857" y="1240"/>
                    </a:lnTo>
                    <a:lnTo>
                      <a:pt x="1116" y="1201"/>
                    </a:lnTo>
                    <a:lnTo>
                      <a:pt x="1207" y="1413"/>
                    </a:lnTo>
                    <a:lnTo>
                      <a:pt x="1158" y="1372"/>
                    </a:lnTo>
                    <a:lnTo>
                      <a:pt x="912" y="1451"/>
                    </a:lnTo>
                    <a:lnTo>
                      <a:pt x="929" y="1634"/>
                    </a:lnTo>
                    <a:lnTo>
                      <a:pt x="973" y="1691"/>
                    </a:lnTo>
                    <a:lnTo>
                      <a:pt x="921" y="1752"/>
                    </a:lnTo>
                    <a:lnTo>
                      <a:pt x="940" y="1863"/>
                    </a:lnTo>
                    <a:lnTo>
                      <a:pt x="510" y="1802"/>
                    </a:lnTo>
                    <a:lnTo>
                      <a:pt x="494" y="1835"/>
                    </a:lnTo>
                    <a:lnTo>
                      <a:pt x="534" y="1954"/>
                    </a:lnTo>
                    <a:lnTo>
                      <a:pt x="525" y="2018"/>
                    </a:lnTo>
                    <a:lnTo>
                      <a:pt x="552" y="2055"/>
                    </a:lnTo>
                    <a:lnTo>
                      <a:pt x="312" y="2317"/>
                    </a:lnTo>
                    <a:lnTo>
                      <a:pt x="258" y="2327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100544" name="Group 192"/>
          <p:cNvGrpSpPr>
            <a:grpSpLocks noChangeAspect="1"/>
          </p:cNvGrpSpPr>
          <p:nvPr/>
        </p:nvGrpSpPr>
        <p:grpSpPr bwMode="auto">
          <a:xfrm>
            <a:off x="3390900" y="2862263"/>
            <a:ext cx="495300" cy="496887"/>
            <a:chOff x="76" y="973"/>
            <a:chExt cx="292" cy="292"/>
          </a:xfrm>
        </p:grpSpPr>
        <p:sp>
          <p:nvSpPr>
            <p:cNvPr id="100545" name="Oval 193"/>
            <p:cNvSpPr>
              <a:spLocks noChangeAspect="1" noChangeArrowheads="1"/>
            </p:cNvSpPr>
            <p:nvPr/>
          </p:nvSpPr>
          <p:spPr bwMode="auto">
            <a:xfrm>
              <a:off x="76" y="973"/>
              <a:ext cx="292" cy="292"/>
            </a:xfrm>
            <a:prstGeom prst="ellipse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175">
                  <a:solidFill>
                    <a:srgbClr val="FF0000">
                      <a:alpha val="0"/>
                    </a:srgbClr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pic>
          <p:nvPicPr>
            <p:cNvPr id="100546" name="Picture 194" descr="aero_Beso baixo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6" y="976"/>
              <a:ext cx="253" cy="2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FF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00547" name="Text Box 195"/>
          <p:cNvSpPr txBox="1">
            <a:spLocks noChangeArrowheads="1"/>
          </p:cNvSpPr>
          <p:nvPr/>
        </p:nvSpPr>
        <p:spPr bwMode="auto">
          <a:xfrm>
            <a:off x="282575" y="1196975"/>
            <a:ext cx="19685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ENERGIA EÓLICA</a:t>
            </a:r>
          </a:p>
        </p:txBody>
      </p:sp>
      <p:sp>
        <p:nvSpPr>
          <p:cNvPr id="100548" name="Rectangle 196"/>
          <p:cNvSpPr>
            <a:spLocks noChangeArrowheads="1"/>
          </p:cNvSpPr>
          <p:nvPr/>
        </p:nvSpPr>
        <p:spPr bwMode="auto">
          <a:xfrm>
            <a:off x="0" y="1223963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00549" name="Text Box 197"/>
          <p:cNvSpPr txBox="1">
            <a:spLocks noChangeArrowheads="1"/>
          </p:cNvSpPr>
          <p:nvPr/>
        </p:nvSpPr>
        <p:spPr bwMode="auto">
          <a:xfrm flipH="1">
            <a:off x="4860925" y="1125538"/>
            <a:ext cx="3597275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200" b="0">
                <a:solidFill>
                  <a:srgbClr val="066168"/>
                </a:solidFill>
                <a:latin typeface="Verdana" pitchFamily="34" charset="0"/>
              </a:rPr>
              <a:t>Primeiros estudos de ventos (Década de 90)</a:t>
            </a:r>
          </a:p>
        </p:txBody>
      </p:sp>
      <p:sp>
        <p:nvSpPr>
          <p:cNvPr id="100550" name="Text Box 198"/>
          <p:cNvSpPr txBox="1">
            <a:spLocks noChangeArrowheads="1"/>
          </p:cNvSpPr>
          <p:nvPr/>
        </p:nvSpPr>
        <p:spPr bwMode="auto">
          <a:xfrm flipH="1">
            <a:off x="4862513" y="1411288"/>
            <a:ext cx="33655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200" b="0">
                <a:solidFill>
                  <a:srgbClr val="066168"/>
                </a:solidFill>
                <a:latin typeface="Verdana" pitchFamily="34" charset="0"/>
              </a:rPr>
              <a:t>Primeiras centrais eólicas comerciais – Taíba e Prainha (1998 e 1999)</a:t>
            </a:r>
          </a:p>
        </p:txBody>
      </p:sp>
      <p:sp>
        <p:nvSpPr>
          <p:cNvPr id="100551" name="Line 199"/>
          <p:cNvSpPr>
            <a:spLocks noChangeShapeType="1"/>
          </p:cNvSpPr>
          <p:nvPr/>
        </p:nvSpPr>
        <p:spPr bwMode="auto">
          <a:xfrm flipH="1">
            <a:off x="4772025" y="1404938"/>
            <a:ext cx="3910013" cy="1587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00552" name="Text Box 200"/>
          <p:cNvSpPr txBox="1">
            <a:spLocks noChangeArrowheads="1"/>
          </p:cNvSpPr>
          <p:nvPr/>
        </p:nvSpPr>
        <p:spPr bwMode="auto">
          <a:xfrm flipH="1">
            <a:off x="4859338" y="1881188"/>
            <a:ext cx="2433637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200" b="0">
                <a:solidFill>
                  <a:srgbClr val="066168"/>
                </a:solidFill>
                <a:latin typeface="Verdana" pitchFamily="34" charset="0"/>
              </a:rPr>
              <a:t>Atlas eólico do país (2001)</a:t>
            </a:r>
          </a:p>
        </p:txBody>
      </p:sp>
      <p:sp>
        <p:nvSpPr>
          <p:cNvPr id="100553" name="Line 201"/>
          <p:cNvSpPr>
            <a:spLocks noChangeShapeType="1"/>
          </p:cNvSpPr>
          <p:nvPr/>
        </p:nvSpPr>
        <p:spPr bwMode="auto">
          <a:xfrm flipH="1">
            <a:off x="4772025" y="1873250"/>
            <a:ext cx="3910013" cy="1588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00554" name="Text Box 202"/>
          <p:cNvSpPr txBox="1">
            <a:spLocks noChangeArrowheads="1"/>
          </p:cNvSpPr>
          <p:nvPr/>
        </p:nvSpPr>
        <p:spPr bwMode="auto">
          <a:xfrm flipH="1">
            <a:off x="4862513" y="2166938"/>
            <a:ext cx="3871912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200" b="0">
                <a:solidFill>
                  <a:srgbClr val="066168"/>
                </a:solidFill>
                <a:latin typeface="Verdana" pitchFamily="34" charset="0"/>
              </a:rPr>
              <a:t>17 usinas eólicas instalados (519 MW) - 56% da capacidade instalada nacional</a:t>
            </a:r>
          </a:p>
        </p:txBody>
      </p:sp>
      <p:sp>
        <p:nvSpPr>
          <p:cNvPr id="100555" name="Line 203"/>
          <p:cNvSpPr>
            <a:spLocks noChangeShapeType="1"/>
          </p:cNvSpPr>
          <p:nvPr/>
        </p:nvSpPr>
        <p:spPr bwMode="auto">
          <a:xfrm flipH="1">
            <a:off x="4772025" y="2160588"/>
            <a:ext cx="3910013" cy="1587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00556" name="Text Box 204"/>
          <p:cNvSpPr txBox="1">
            <a:spLocks noChangeArrowheads="1"/>
          </p:cNvSpPr>
          <p:nvPr/>
        </p:nvSpPr>
        <p:spPr bwMode="auto">
          <a:xfrm flipH="1">
            <a:off x="4859338" y="2636838"/>
            <a:ext cx="2360612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200" b="0">
                <a:solidFill>
                  <a:srgbClr val="066168"/>
                </a:solidFill>
                <a:latin typeface="Verdana" pitchFamily="34" charset="0"/>
              </a:rPr>
              <a:t>2013: 43 eólicas (1,2 GW)</a:t>
            </a:r>
          </a:p>
        </p:txBody>
      </p:sp>
      <p:sp>
        <p:nvSpPr>
          <p:cNvPr id="100557" name="Line 205"/>
          <p:cNvSpPr>
            <a:spLocks noChangeShapeType="1"/>
          </p:cNvSpPr>
          <p:nvPr/>
        </p:nvSpPr>
        <p:spPr bwMode="auto">
          <a:xfrm flipH="1">
            <a:off x="4772025" y="2630488"/>
            <a:ext cx="3910013" cy="1587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00558" name="Text Box 206"/>
          <p:cNvSpPr txBox="1">
            <a:spLocks noChangeArrowheads="1"/>
          </p:cNvSpPr>
          <p:nvPr/>
        </p:nvSpPr>
        <p:spPr bwMode="auto">
          <a:xfrm flipH="1">
            <a:off x="4859338" y="2924175"/>
            <a:ext cx="4016375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200" b="0">
                <a:solidFill>
                  <a:srgbClr val="066168"/>
                </a:solidFill>
                <a:latin typeface="Verdana" pitchFamily="34" charset="0"/>
              </a:rPr>
              <a:t>103 projetos para leilões de 2011 (2.427 MW)</a:t>
            </a:r>
          </a:p>
        </p:txBody>
      </p:sp>
      <p:sp>
        <p:nvSpPr>
          <p:cNvPr id="100559" name="Line 207"/>
          <p:cNvSpPr>
            <a:spLocks noChangeShapeType="1"/>
          </p:cNvSpPr>
          <p:nvPr/>
        </p:nvSpPr>
        <p:spPr bwMode="auto">
          <a:xfrm flipH="1">
            <a:off x="4772025" y="2916238"/>
            <a:ext cx="3910013" cy="1587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100560" name="Group 208"/>
          <p:cNvGrpSpPr>
            <a:grpSpLocks/>
          </p:cNvGrpSpPr>
          <p:nvPr/>
        </p:nvGrpSpPr>
        <p:grpSpPr bwMode="auto">
          <a:xfrm>
            <a:off x="0" y="1619250"/>
            <a:ext cx="3995738" cy="504825"/>
            <a:chOff x="0" y="1020"/>
            <a:chExt cx="2517" cy="318"/>
          </a:xfrm>
        </p:grpSpPr>
        <p:sp>
          <p:nvSpPr>
            <p:cNvPr id="100561" name="Rectangle 209"/>
            <p:cNvSpPr>
              <a:spLocks noChangeArrowheads="1"/>
            </p:cNvSpPr>
            <p:nvPr/>
          </p:nvSpPr>
          <p:spPr bwMode="auto">
            <a:xfrm>
              <a:off x="0" y="1020"/>
              <a:ext cx="2517" cy="318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00562" name="Rectangle 210"/>
            <p:cNvSpPr>
              <a:spLocks noChangeArrowheads="1"/>
            </p:cNvSpPr>
            <p:nvPr/>
          </p:nvSpPr>
          <p:spPr bwMode="auto">
            <a:xfrm>
              <a:off x="89" y="1073"/>
              <a:ext cx="2412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600">
                  <a:solidFill>
                    <a:schemeClr val="bg1"/>
                  </a:solidFill>
                  <a:latin typeface="Verdana" pitchFamily="34" charset="0"/>
                </a:rPr>
                <a:t>COSTA DO CEARÁ – 17 EÓLICAS</a:t>
              </a:r>
            </a:p>
          </p:txBody>
        </p:sp>
      </p:grpSp>
      <p:grpSp>
        <p:nvGrpSpPr>
          <p:cNvPr id="100563" name="Group 211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100564" name="Rectangle 212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00565" name="Rectangle 213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100566" name="Group 214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100567" name="Freeform 215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100568" name="Freeform 216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100569" name="Freeform 217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100570" name="Freeform 218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00571" name="Freeform 219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100572" name="Picture 220" descr="Barra inferior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0573" name="Picture 221" descr="Logo ADECE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0574" name="Picture 222" descr="LOGO Governo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100575" name="Group 223"/>
          <p:cNvGrpSpPr>
            <a:grpSpLocks noChangeAspect="1"/>
          </p:cNvGrpSpPr>
          <p:nvPr/>
        </p:nvGrpSpPr>
        <p:grpSpPr bwMode="auto">
          <a:xfrm>
            <a:off x="2230438" y="2420938"/>
            <a:ext cx="495300" cy="495300"/>
            <a:chOff x="76" y="973"/>
            <a:chExt cx="292" cy="292"/>
          </a:xfrm>
        </p:grpSpPr>
        <p:sp>
          <p:nvSpPr>
            <p:cNvPr id="100576" name="Oval 224"/>
            <p:cNvSpPr>
              <a:spLocks noChangeAspect="1" noChangeArrowheads="1"/>
            </p:cNvSpPr>
            <p:nvPr/>
          </p:nvSpPr>
          <p:spPr bwMode="auto">
            <a:xfrm>
              <a:off x="76" y="973"/>
              <a:ext cx="292" cy="292"/>
            </a:xfrm>
            <a:prstGeom prst="ellipse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175">
                  <a:solidFill>
                    <a:srgbClr val="FF0000">
                      <a:alpha val="0"/>
                    </a:srgbClr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pic>
          <p:nvPicPr>
            <p:cNvPr id="100577" name="Picture 225" descr="aero_Beso baixo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6" y="976"/>
              <a:ext cx="253" cy="2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FF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0578" name="Group 226"/>
          <p:cNvGrpSpPr>
            <a:grpSpLocks noChangeAspect="1"/>
          </p:cNvGrpSpPr>
          <p:nvPr/>
        </p:nvGrpSpPr>
        <p:grpSpPr bwMode="auto">
          <a:xfrm>
            <a:off x="701675" y="2576513"/>
            <a:ext cx="496888" cy="492125"/>
            <a:chOff x="76" y="973"/>
            <a:chExt cx="292" cy="292"/>
          </a:xfrm>
        </p:grpSpPr>
        <p:sp>
          <p:nvSpPr>
            <p:cNvPr id="100579" name="Oval 227"/>
            <p:cNvSpPr>
              <a:spLocks noChangeAspect="1" noChangeArrowheads="1"/>
            </p:cNvSpPr>
            <p:nvPr/>
          </p:nvSpPr>
          <p:spPr bwMode="auto">
            <a:xfrm>
              <a:off x="76" y="973"/>
              <a:ext cx="292" cy="292"/>
            </a:xfrm>
            <a:prstGeom prst="ellipse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175">
                  <a:solidFill>
                    <a:srgbClr val="FF0000">
                      <a:alpha val="0"/>
                    </a:srgbClr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pic>
          <p:nvPicPr>
            <p:cNvPr id="100580" name="Picture 228" descr="aero_Beso baixo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6" y="976"/>
              <a:ext cx="253" cy="2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FF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0581" name="Group 229"/>
          <p:cNvGrpSpPr>
            <a:grpSpLocks noChangeAspect="1"/>
          </p:cNvGrpSpPr>
          <p:nvPr/>
        </p:nvGrpSpPr>
        <p:grpSpPr bwMode="auto">
          <a:xfrm>
            <a:off x="2570163" y="2484438"/>
            <a:ext cx="495300" cy="495300"/>
            <a:chOff x="76" y="973"/>
            <a:chExt cx="292" cy="292"/>
          </a:xfrm>
        </p:grpSpPr>
        <p:sp>
          <p:nvSpPr>
            <p:cNvPr id="100582" name="Oval 230"/>
            <p:cNvSpPr>
              <a:spLocks noChangeAspect="1" noChangeArrowheads="1"/>
            </p:cNvSpPr>
            <p:nvPr/>
          </p:nvSpPr>
          <p:spPr bwMode="auto">
            <a:xfrm>
              <a:off x="76" y="973"/>
              <a:ext cx="292" cy="292"/>
            </a:xfrm>
            <a:prstGeom prst="ellipse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175">
                  <a:solidFill>
                    <a:srgbClr val="FF0000">
                      <a:alpha val="0"/>
                    </a:srgbClr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pic>
          <p:nvPicPr>
            <p:cNvPr id="100583" name="Picture 231" descr="aero_Beso baixo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6" y="976"/>
              <a:ext cx="253" cy="2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FF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0584" name="Group 232"/>
          <p:cNvGrpSpPr>
            <a:grpSpLocks noChangeAspect="1"/>
          </p:cNvGrpSpPr>
          <p:nvPr/>
        </p:nvGrpSpPr>
        <p:grpSpPr bwMode="auto">
          <a:xfrm>
            <a:off x="4689475" y="3568700"/>
            <a:ext cx="495300" cy="493713"/>
            <a:chOff x="76" y="973"/>
            <a:chExt cx="292" cy="292"/>
          </a:xfrm>
        </p:grpSpPr>
        <p:sp>
          <p:nvSpPr>
            <p:cNvPr id="100585" name="Oval 233"/>
            <p:cNvSpPr>
              <a:spLocks noChangeAspect="1" noChangeArrowheads="1"/>
            </p:cNvSpPr>
            <p:nvPr/>
          </p:nvSpPr>
          <p:spPr bwMode="auto">
            <a:xfrm>
              <a:off x="76" y="973"/>
              <a:ext cx="292" cy="292"/>
            </a:xfrm>
            <a:prstGeom prst="ellipse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175">
                  <a:solidFill>
                    <a:srgbClr val="FF0000">
                      <a:alpha val="0"/>
                    </a:srgbClr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pic>
          <p:nvPicPr>
            <p:cNvPr id="100586" name="Picture 234" descr="aero_Beso baixo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6" y="976"/>
              <a:ext cx="253" cy="2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FF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0587" name="Group 235"/>
          <p:cNvGrpSpPr>
            <a:grpSpLocks noChangeAspect="1"/>
          </p:cNvGrpSpPr>
          <p:nvPr/>
        </p:nvGrpSpPr>
        <p:grpSpPr bwMode="auto">
          <a:xfrm>
            <a:off x="5075238" y="3933825"/>
            <a:ext cx="495300" cy="495300"/>
            <a:chOff x="76" y="973"/>
            <a:chExt cx="292" cy="292"/>
          </a:xfrm>
        </p:grpSpPr>
        <p:sp>
          <p:nvSpPr>
            <p:cNvPr id="100588" name="Oval 236"/>
            <p:cNvSpPr>
              <a:spLocks noChangeAspect="1" noChangeArrowheads="1"/>
            </p:cNvSpPr>
            <p:nvPr/>
          </p:nvSpPr>
          <p:spPr bwMode="auto">
            <a:xfrm>
              <a:off x="76" y="973"/>
              <a:ext cx="292" cy="292"/>
            </a:xfrm>
            <a:prstGeom prst="ellipse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175">
                  <a:solidFill>
                    <a:srgbClr val="FF0000">
                      <a:alpha val="0"/>
                    </a:srgbClr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pic>
          <p:nvPicPr>
            <p:cNvPr id="100589" name="Picture 237" descr="aero_Beso baixo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6" y="976"/>
              <a:ext cx="253" cy="2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FF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0590" name="Group 238"/>
          <p:cNvGrpSpPr>
            <a:grpSpLocks noChangeAspect="1"/>
          </p:cNvGrpSpPr>
          <p:nvPr/>
        </p:nvGrpSpPr>
        <p:grpSpPr bwMode="auto">
          <a:xfrm>
            <a:off x="5245100" y="4029075"/>
            <a:ext cx="495300" cy="492125"/>
            <a:chOff x="76" y="973"/>
            <a:chExt cx="292" cy="292"/>
          </a:xfrm>
        </p:grpSpPr>
        <p:sp>
          <p:nvSpPr>
            <p:cNvPr id="100591" name="Oval 239"/>
            <p:cNvSpPr>
              <a:spLocks noChangeAspect="1" noChangeArrowheads="1"/>
            </p:cNvSpPr>
            <p:nvPr/>
          </p:nvSpPr>
          <p:spPr bwMode="auto">
            <a:xfrm>
              <a:off x="76" y="973"/>
              <a:ext cx="292" cy="292"/>
            </a:xfrm>
            <a:prstGeom prst="ellipse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175">
                  <a:solidFill>
                    <a:srgbClr val="FF0000">
                      <a:alpha val="0"/>
                    </a:srgbClr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pic>
          <p:nvPicPr>
            <p:cNvPr id="100592" name="Picture 240" descr="aero_Beso baixo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6" y="976"/>
              <a:ext cx="253" cy="2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FF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0593" name="Group 241"/>
          <p:cNvGrpSpPr>
            <a:grpSpLocks noChangeAspect="1"/>
          </p:cNvGrpSpPr>
          <p:nvPr/>
        </p:nvGrpSpPr>
        <p:grpSpPr bwMode="auto">
          <a:xfrm>
            <a:off x="5653088" y="4179888"/>
            <a:ext cx="495300" cy="495300"/>
            <a:chOff x="76" y="973"/>
            <a:chExt cx="292" cy="292"/>
          </a:xfrm>
        </p:grpSpPr>
        <p:sp>
          <p:nvSpPr>
            <p:cNvPr id="100594" name="Oval 242"/>
            <p:cNvSpPr>
              <a:spLocks noChangeAspect="1" noChangeArrowheads="1"/>
            </p:cNvSpPr>
            <p:nvPr/>
          </p:nvSpPr>
          <p:spPr bwMode="auto">
            <a:xfrm>
              <a:off x="76" y="973"/>
              <a:ext cx="292" cy="292"/>
            </a:xfrm>
            <a:prstGeom prst="ellipse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175">
                  <a:solidFill>
                    <a:srgbClr val="FF0000">
                      <a:alpha val="0"/>
                    </a:srgbClr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pic>
          <p:nvPicPr>
            <p:cNvPr id="100595" name="Picture 243" descr="aero_Beso baixo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6" y="976"/>
              <a:ext cx="253" cy="2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FF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0596" name="Group 244"/>
          <p:cNvGrpSpPr>
            <a:grpSpLocks noChangeAspect="1"/>
          </p:cNvGrpSpPr>
          <p:nvPr/>
        </p:nvGrpSpPr>
        <p:grpSpPr bwMode="auto">
          <a:xfrm>
            <a:off x="5899150" y="4502150"/>
            <a:ext cx="495300" cy="495300"/>
            <a:chOff x="76" y="973"/>
            <a:chExt cx="292" cy="292"/>
          </a:xfrm>
        </p:grpSpPr>
        <p:sp>
          <p:nvSpPr>
            <p:cNvPr id="100597" name="Oval 245"/>
            <p:cNvSpPr>
              <a:spLocks noChangeAspect="1" noChangeArrowheads="1"/>
            </p:cNvSpPr>
            <p:nvPr/>
          </p:nvSpPr>
          <p:spPr bwMode="auto">
            <a:xfrm>
              <a:off x="76" y="973"/>
              <a:ext cx="292" cy="292"/>
            </a:xfrm>
            <a:prstGeom prst="ellipse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175">
                  <a:solidFill>
                    <a:srgbClr val="FF0000">
                      <a:alpha val="0"/>
                    </a:srgbClr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pic>
          <p:nvPicPr>
            <p:cNvPr id="100598" name="Picture 246" descr="aero_Beso baixo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6" y="976"/>
              <a:ext cx="253" cy="2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FF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0599" name="Group 247"/>
          <p:cNvGrpSpPr>
            <a:grpSpLocks noChangeAspect="1"/>
          </p:cNvGrpSpPr>
          <p:nvPr/>
        </p:nvGrpSpPr>
        <p:grpSpPr bwMode="auto">
          <a:xfrm>
            <a:off x="6316663" y="4903788"/>
            <a:ext cx="495300" cy="495300"/>
            <a:chOff x="76" y="973"/>
            <a:chExt cx="292" cy="292"/>
          </a:xfrm>
        </p:grpSpPr>
        <p:sp>
          <p:nvSpPr>
            <p:cNvPr id="100600" name="Oval 248"/>
            <p:cNvSpPr>
              <a:spLocks noChangeAspect="1" noChangeArrowheads="1"/>
            </p:cNvSpPr>
            <p:nvPr/>
          </p:nvSpPr>
          <p:spPr bwMode="auto">
            <a:xfrm>
              <a:off x="76" y="973"/>
              <a:ext cx="292" cy="292"/>
            </a:xfrm>
            <a:prstGeom prst="ellipse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175">
                  <a:solidFill>
                    <a:srgbClr val="FF0000">
                      <a:alpha val="0"/>
                    </a:srgbClr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pic>
          <p:nvPicPr>
            <p:cNvPr id="100601" name="Picture 249" descr="aero_Beso baixo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6" y="976"/>
              <a:ext cx="253" cy="2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FF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0602" name="Group 250"/>
          <p:cNvGrpSpPr>
            <a:grpSpLocks noChangeAspect="1"/>
          </p:cNvGrpSpPr>
          <p:nvPr/>
        </p:nvGrpSpPr>
        <p:grpSpPr bwMode="auto">
          <a:xfrm>
            <a:off x="6427788" y="5005388"/>
            <a:ext cx="495300" cy="495300"/>
            <a:chOff x="76" y="973"/>
            <a:chExt cx="292" cy="292"/>
          </a:xfrm>
        </p:grpSpPr>
        <p:sp>
          <p:nvSpPr>
            <p:cNvPr id="100603" name="Oval 251"/>
            <p:cNvSpPr>
              <a:spLocks noChangeAspect="1" noChangeArrowheads="1"/>
            </p:cNvSpPr>
            <p:nvPr/>
          </p:nvSpPr>
          <p:spPr bwMode="auto">
            <a:xfrm>
              <a:off x="76" y="973"/>
              <a:ext cx="292" cy="292"/>
            </a:xfrm>
            <a:prstGeom prst="ellipse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175">
                  <a:solidFill>
                    <a:srgbClr val="FF0000">
                      <a:alpha val="0"/>
                    </a:srgbClr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pic>
          <p:nvPicPr>
            <p:cNvPr id="100604" name="Picture 252" descr="aero_Beso baixo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6" y="976"/>
              <a:ext cx="253" cy="2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FF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0605" name="Group 253"/>
          <p:cNvGrpSpPr>
            <a:grpSpLocks noChangeAspect="1"/>
          </p:cNvGrpSpPr>
          <p:nvPr/>
        </p:nvGrpSpPr>
        <p:grpSpPr bwMode="auto">
          <a:xfrm>
            <a:off x="6788150" y="5332413"/>
            <a:ext cx="495300" cy="495300"/>
            <a:chOff x="76" y="973"/>
            <a:chExt cx="292" cy="292"/>
          </a:xfrm>
        </p:grpSpPr>
        <p:sp>
          <p:nvSpPr>
            <p:cNvPr id="100606" name="Oval 254"/>
            <p:cNvSpPr>
              <a:spLocks noChangeAspect="1" noChangeArrowheads="1"/>
            </p:cNvSpPr>
            <p:nvPr/>
          </p:nvSpPr>
          <p:spPr bwMode="auto">
            <a:xfrm>
              <a:off x="76" y="973"/>
              <a:ext cx="292" cy="292"/>
            </a:xfrm>
            <a:prstGeom prst="ellipse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175">
                  <a:solidFill>
                    <a:srgbClr val="FF0000">
                      <a:alpha val="0"/>
                    </a:srgbClr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pic>
          <p:nvPicPr>
            <p:cNvPr id="100607" name="Picture 255" descr="aero_Beso baixo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6" y="976"/>
              <a:ext cx="253" cy="2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FF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0608" name="Group 256"/>
          <p:cNvGrpSpPr>
            <a:grpSpLocks noChangeAspect="1"/>
          </p:cNvGrpSpPr>
          <p:nvPr/>
        </p:nvGrpSpPr>
        <p:grpSpPr bwMode="auto">
          <a:xfrm>
            <a:off x="7083425" y="5575300"/>
            <a:ext cx="495300" cy="496888"/>
            <a:chOff x="76" y="973"/>
            <a:chExt cx="292" cy="292"/>
          </a:xfrm>
        </p:grpSpPr>
        <p:sp>
          <p:nvSpPr>
            <p:cNvPr id="100609" name="Oval 257"/>
            <p:cNvSpPr>
              <a:spLocks noChangeAspect="1" noChangeArrowheads="1"/>
            </p:cNvSpPr>
            <p:nvPr/>
          </p:nvSpPr>
          <p:spPr bwMode="auto">
            <a:xfrm>
              <a:off x="76" y="973"/>
              <a:ext cx="292" cy="292"/>
            </a:xfrm>
            <a:prstGeom prst="ellipse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175">
                  <a:solidFill>
                    <a:srgbClr val="FF0000">
                      <a:alpha val="0"/>
                    </a:srgbClr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pic>
          <p:nvPicPr>
            <p:cNvPr id="100610" name="Picture 258" descr="aero_Beso baixo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6" y="976"/>
              <a:ext cx="253" cy="2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FF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0611" name="Group 259"/>
          <p:cNvGrpSpPr>
            <a:grpSpLocks noChangeAspect="1"/>
          </p:cNvGrpSpPr>
          <p:nvPr/>
        </p:nvGrpSpPr>
        <p:grpSpPr bwMode="auto">
          <a:xfrm>
            <a:off x="7148513" y="5634038"/>
            <a:ext cx="495300" cy="495300"/>
            <a:chOff x="76" y="973"/>
            <a:chExt cx="292" cy="292"/>
          </a:xfrm>
        </p:grpSpPr>
        <p:sp>
          <p:nvSpPr>
            <p:cNvPr id="100612" name="Oval 260"/>
            <p:cNvSpPr>
              <a:spLocks noChangeAspect="1" noChangeArrowheads="1"/>
            </p:cNvSpPr>
            <p:nvPr/>
          </p:nvSpPr>
          <p:spPr bwMode="auto">
            <a:xfrm>
              <a:off x="76" y="973"/>
              <a:ext cx="292" cy="292"/>
            </a:xfrm>
            <a:prstGeom prst="ellipse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175">
                  <a:solidFill>
                    <a:srgbClr val="FF0000">
                      <a:alpha val="0"/>
                    </a:srgbClr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pic>
          <p:nvPicPr>
            <p:cNvPr id="100613" name="Picture 261" descr="aero_Beso baixo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6" y="976"/>
              <a:ext cx="253" cy="2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FF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0614" name="Group 262"/>
          <p:cNvGrpSpPr>
            <a:grpSpLocks noChangeAspect="1"/>
          </p:cNvGrpSpPr>
          <p:nvPr/>
        </p:nvGrpSpPr>
        <p:grpSpPr bwMode="auto">
          <a:xfrm>
            <a:off x="7221538" y="5721350"/>
            <a:ext cx="495300" cy="492125"/>
            <a:chOff x="76" y="973"/>
            <a:chExt cx="292" cy="292"/>
          </a:xfrm>
        </p:grpSpPr>
        <p:sp>
          <p:nvSpPr>
            <p:cNvPr id="100615" name="Oval 263"/>
            <p:cNvSpPr>
              <a:spLocks noChangeAspect="1" noChangeArrowheads="1"/>
            </p:cNvSpPr>
            <p:nvPr/>
          </p:nvSpPr>
          <p:spPr bwMode="auto">
            <a:xfrm>
              <a:off x="76" y="973"/>
              <a:ext cx="292" cy="292"/>
            </a:xfrm>
            <a:prstGeom prst="ellipse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175">
                  <a:solidFill>
                    <a:srgbClr val="FF0000">
                      <a:alpha val="0"/>
                    </a:srgbClr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pic>
          <p:nvPicPr>
            <p:cNvPr id="100616" name="Picture 264" descr="aero_Beso baixo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6" y="976"/>
              <a:ext cx="253" cy="2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FF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0617" name="Group 265"/>
          <p:cNvGrpSpPr>
            <a:grpSpLocks noChangeAspect="1"/>
          </p:cNvGrpSpPr>
          <p:nvPr/>
        </p:nvGrpSpPr>
        <p:grpSpPr bwMode="auto">
          <a:xfrm>
            <a:off x="7294563" y="5772150"/>
            <a:ext cx="495300" cy="495300"/>
            <a:chOff x="76" y="973"/>
            <a:chExt cx="292" cy="292"/>
          </a:xfrm>
        </p:grpSpPr>
        <p:sp>
          <p:nvSpPr>
            <p:cNvPr id="100618" name="Oval 266"/>
            <p:cNvSpPr>
              <a:spLocks noChangeAspect="1" noChangeArrowheads="1"/>
            </p:cNvSpPr>
            <p:nvPr/>
          </p:nvSpPr>
          <p:spPr bwMode="auto">
            <a:xfrm>
              <a:off x="76" y="973"/>
              <a:ext cx="292" cy="292"/>
            </a:xfrm>
            <a:prstGeom prst="ellipse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175">
                  <a:solidFill>
                    <a:srgbClr val="FF0000">
                      <a:alpha val="0"/>
                    </a:srgbClr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pic>
          <p:nvPicPr>
            <p:cNvPr id="100619" name="Picture 267" descr="aero_Beso baixo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6" y="976"/>
              <a:ext cx="253" cy="2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FF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0620" name="Group 268"/>
          <p:cNvGrpSpPr>
            <a:grpSpLocks noChangeAspect="1"/>
          </p:cNvGrpSpPr>
          <p:nvPr/>
        </p:nvGrpSpPr>
        <p:grpSpPr bwMode="auto">
          <a:xfrm>
            <a:off x="7366000" y="5824538"/>
            <a:ext cx="495300" cy="496887"/>
            <a:chOff x="76" y="973"/>
            <a:chExt cx="292" cy="292"/>
          </a:xfrm>
        </p:grpSpPr>
        <p:sp>
          <p:nvSpPr>
            <p:cNvPr id="100621" name="Oval 269"/>
            <p:cNvSpPr>
              <a:spLocks noChangeAspect="1" noChangeArrowheads="1"/>
            </p:cNvSpPr>
            <p:nvPr/>
          </p:nvSpPr>
          <p:spPr bwMode="auto">
            <a:xfrm>
              <a:off x="76" y="973"/>
              <a:ext cx="292" cy="292"/>
            </a:xfrm>
            <a:prstGeom prst="ellipse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175">
                  <a:solidFill>
                    <a:srgbClr val="FF0000">
                      <a:alpha val="0"/>
                    </a:srgbClr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pic>
          <p:nvPicPr>
            <p:cNvPr id="100622" name="Picture 270" descr="aero_Beso baixo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6" y="976"/>
              <a:ext cx="253" cy="2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FF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00623" name="Rectangle 271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00624" name="Text Box 272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100625" name="Rectangle 273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00626" name="Rectangle 274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INFRAESTRUTURA</a:t>
            </a:r>
          </a:p>
        </p:txBody>
      </p:sp>
      <p:sp>
        <p:nvSpPr>
          <p:cNvPr id="100627" name="Text Box 275"/>
          <p:cNvSpPr txBox="1">
            <a:spLocks noChangeArrowheads="1"/>
          </p:cNvSpPr>
          <p:nvPr/>
        </p:nvSpPr>
        <p:spPr bwMode="auto">
          <a:xfrm>
            <a:off x="5435600" y="3681413"/>
            <a:ext cx="1176338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900" b="0">
                <a:solidFill>
                  <a:srgbClr val="066168"/>
                </a:solidFill>
                <a:latin typeface="Verdana" pitchFamily="34" charset="0"/>
              </a:rPr>
              <a:t>Porto do Pecém</a:t>
            </a:r>
          </a:p>
        </p:txBody>
      </p:sp>
      <p:pic>
        <p:nvPicPr>
          <p:cNvPr id="100628" name="Picture 276" descr="Imagem3"/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48263" y="3716338"/>
            <a:ext cx="384175" cy="2571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0629" name="Text Box 277"/>
          <p:cNvSpPr txBox="1">
            <a:spLocks noChangeArrowheads="1"/>
          </p:cNvSpPr>
          <p:nvPr/>
        </p:nvSpPr>
        <p:spPr bwMode="auto">
          <a:xfrm>
            <a:off x="6253163" y="4070350"/>
            <a:ext cx="1368425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900" b="0">
                <a:solidFill>
                  <a:srgbClr val="066168"/>
                </a:solidFill>
                <a:latin typeface="Verdana" pitchFamily="34" charset="0"/>
              </a:rPr>
              <a:t>Porto do Mucuripe</a:t>
            </a:r>
          </a:p>
        </p:txBody>
      </p:sp>
      <p:pic>
        <p:nvPicPr>
          <p:cNvPr id="100630" name="Picture 278" descr="Imagem3"/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0425" y="4076700"/>
            <a:ext cx="384175" cy="2571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51873" name="Text Box 289"/>
          <p:cNvSpPr txBox="1">
            <a:spLocks noChangeArrowheads="1"/>
          </p:cNvSpPr>
          <p:nvPr/>
        </p:nvSpPr>
        <p:spPr bwMode="auto">
          <a:xfrm>
            <a:off x="5726113" y="3844925"/>
            <a:ext cx="187166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000">
                <a:solidFill>
                  <a:srgbClr val="066168"/>
                </a:solidFill>
                <a:latin typeface="Verdana" pitchFamily="34" charset="0"/>
              </a:rPr>
              <a:t>Fortaleza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5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1005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5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300"/>
                                        <p:tgtEl>
                                          <p:spTgt spid="1005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" presetClass="entr" presetSubtype="8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05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005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3" presetClass="entr" presetSubtype="16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800" fill="hold"/>
                                        <p:tgtEl>
                                          <p:spTgt spid="1003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800" fill="hold"/>
                                        <p:tgtEl>
                                          <p:spTgt spid="1003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0" presetClass="path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animMotion origin="layout" path="M -5.55556E-7 3.58382E-6 C 0.04948 -0.11607 0.2349 -0.55099 0.2967 -0.69596 " pathEditMode="relative" rAng="0" ptsTypes="aa">
                                      <p:cBhvr>
                                        <p:cTn id="20" dur="800" spd="-100000" fill="hold"/>
                                        <p:tgtEl>
                                          <p:spTgt spid="1003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4826" y="-34798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5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200"/>
                                        <p:tgtEl>
                                          <p:spTgt spid="1005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3" presetClass="entr" presetSubtype="32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5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005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05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8" presetClass="emph" presetSubtype="0" repeatCount="indefinite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animRot by="21600000">
                                      <p:cBhvr>
                                        <p:cTn id="29" dur="1000" fill="hold"/>
                                        <p:tgtEl>
                                          <p:spTgt spid="1005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200"/>
                                        <p:tgtEl>
                                          <p:spTgt spid="1005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3" presetClass="entr" presetSubtype="32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005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005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8" presetClass="emph" presetSubtype="0" repeatCount="indefinite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animRot by="21600000">
                                      <p:cBhvr>
                                        <p:cTn id="38" dur="1000" fill="hold"/>
                                        <p:tgtEl>
                                          <p:spTgt spid="10057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5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200"/>
                                        <p:tgtEl>
                                          <p:spTgt spid="1005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3" presetClass="entr" presetSubtype="32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5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005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1005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" presetID="8" presetClass="emph" presetSubtype="0" repeatCount="indefinite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animRot by="21600000">
                                      <p:cBhvr>
                                        <p:cTn id="47" dur="1000" fill="hold"/>
                                        <p:tgtEl>
                                          <p:spTgt spid="10058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200"/>
                                        <p:tgtEl>
                                          <p:spTgt spid="1005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23" presetClass="entr" presetSubtype="32" fill="hold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005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1005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8" presetClass="emph" presetSubtype="0" repeatCount="indefinite" fill="hold" nodeType="withEffect">
                                  <p:stCondLst>
                                    <p:cond delay="1700"/>
                                  </p:stCondLst>
                                  <p:childTnLst>
                                    <p:animRot by="21600000">
                                      <p:cBhvr>
                                        <p:cTn id="56" dur="1000" fill="hold"/>
                                        <p:tgtEl>
                                          <p:spTgt spid="1005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5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200"/>
                                        <p:tgtEl>
                                          <p:spTgt spid="1005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23" presetClass="entr" presetSubtype="32" fill="hold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5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005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005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8" presetClass="emph" presetSubtype="0" repeatCount="indefinite" fill="hold" nodeType="withEffect">
                                  <p:stCondLst>
                                    <p:cond delay="1900"/>
                                  </p:stCondLst>
                                  <p:childTnLst>
                                    <p:animRot by="21600000">
                                      <p:cBhvr>
                                        <p:cTn id="65" dur="1000" fill="hold"/>
                                        <p:tgtEl>
                                          <p:spTgt spid="10058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5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200"/>
                                        <p:tgtEl>
                                          <p:spTgt spid="1005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23" presetClass="entr" presetSubtype="32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5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1005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1005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8" presetClass="emph" presetSubtype="0" repeatCount="indefinite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animRot by="21600000">
                                      <p:cBhvr>
                                        <p:cTn id="74" dur="1000" fill="hold"/>
                                        <p:tgtEl>
                                          <p:spTgt spid="10058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5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200"/>
                                        <p:tgtEl>
                                          <p:spTgt spid="1005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23" presetClass="entr" presetSubtype="32" fill="hold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5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1005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1005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" presetID="8" presetClass="emph" presetSubtype="0" repeatCount="indefinite" fill="hold" nodeType="withEffect">
                                  <p:stCondLst>
                                    <p:cond delay="2200"/>
                                  </p:stCondLst>
                                  <p:childTnLst>
                                    <p:animRot by="21600000">
                                      <p:cBhvr>
                                        <p:cTn id="83" dur="1000" fill="hold"/>
                                        <p:tgtEl>
                                          <p:spTgt spid="1005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5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200"/>
                                        <p:tgtEl>
                                          <p:spTgt spid="1005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23" presetClass="entr" presetSubtype="32" fill="hold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5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" dur="500" fill="hold"/>
                                        <p:tgtEl>
                                          <p:spTgt spid="1005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1005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1" presetID="8" presetClass="emph" presetSubtype="0" repeatCount="indefinite" fill="hold" nodeType="withEffect">
                                  <p:stCondLst>
                                    <p:cond delay="2400"/>
                                  </p:stCondLst>
                                  <p:childTnLst>
                                    <p:animRot by="21600000">
                                      <p:cBhvr>
                                        <p:cTn id="92" dur="1000" fill="hold"/>
                                        <p:tgtEl>
                                          <p:spTgt spid="10059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nodeType="withEffect">
                                  <p:stCondLst>
                                    <p:cond delay="260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5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200"/>
                                        <p:tgtEl>
                                          <p:spTgt spid="1005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23" presetClass="entr" presetSubtype="32" fill="hold" nodeType="withEffect">
                                  <p:stCondLst>
                                    <p:cond delay="260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5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1005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1005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8" presetClass="emph" presetSubtype="0" repeatCount="indefinite" fill="hold" nodeType="withEffect">
                                  <p:stCondLst>
                                    <p:cond delay="2600"/>
                                  </p:stCondLst>
                                  <p:childTnLst>
                                    <p:animRot by="21600000">
                                      <p:cBhvr>
                                        <p:cTn id="101" dur="1000" fill="hold"/>
                                        <p:tgtEl>
                                          <p:spTgt spid="10059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2" presetID="10" presetClass="entr" presetSubtype="0" fill="hold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200"/>
                                        <p:tgtEl>
                                          <p:spTgt spid="100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23" presetClass="entr" presetSubtype="32" fill="hold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500" fill="hold"/>
                                        <p:tgtEl>
                                          <p:spTgt spid="1005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500" fill="hold"/>
                                        <p:tgtEl>
                                          <p:spTgt spid="1005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8" presetClass="emph" presetSubtype="0" repeatCount="indefinite" fill="hold" nodeType="withEffect">
                                  <p:stCondLst>
                                    <p:cond delay="2800"/>
                                  </p:stCondLst>
                                  <p:childTnLst>
                                    <p:animRot by="21600000">
                                      <p:cBhvr>
                                        <p:cTn id="110" dur="1000" fill="hold"/>
                                        <p:tgtEl>
                                          <p:spTgt spid="10059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1" presetID="10" presetClass="entr" presetSubtype="0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6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200"/>
                                        <p:tgtEl>
                                          <p:spTgt spid="1006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23" presetClass="entr" presetSubtype="32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6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6" dur="500" fill="hold"/>
                                        <p:tgtEl>
                                          <p:spTgt spid="1006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" dur="500" fill="hold"/>
                                        <p:tgtEl>
                                          <p:spTgt spid="1006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8" presetID="8" presetClass="emph" presetSubtype="0" repeatCount="indefinite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animRot by="21600000">
                                      <p:cBhvr>
                                        <p:cTn id="119" dur="1000" fill="hold"/>
                                        <p:tgtEl>
                                          <p:spTgt spid="10060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0" presetID="10" presetClass="entr" presetSubtype="0" fill="hold" nodeType="withEffect">
                                  <p:stCondLst>
                                    <p:cond delay="320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6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200"/>
                                        <p:tgtEl>
                                          <p:spTgt spid="1006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23" presetClass="entr" presetSubtype="32" fill="hold" nodeType="withEffect">
                                  <p:stCondLst>
                                    <p:cond delay="320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6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5" dur="500" fill="hold"/>
                                        <p:tgtEl>
                                          <p:spTgt spid="1006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" dur="500" fill="hold"/>
                                        <p:tgtEl>
                                          <p:spTgt spid="1006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7" presetID="8" presetClass="emph" presetSubtype="0" repeatCount="indefinite" fill="hold" nodeType="withEffect">
                                  <p:stCondLst>
                                    <p:cond delay="3200"/>
                                  </p:stCondLst>
                                  <p:childTnLst>
                                    <p:animRot by="21600000">
                                      <p:cBhvr>
                                        <p:cTn id="128" dur="1000" fill="hold"/>
                                        <p:tgtEl>
                                          <p:spTgt spid="10060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9" presetID="10" presetClass="entr" presetSubtype="0" fill="hold" nodeType="withEffect">
                                  <p:stCondLst>
                                    <p:cond delay="340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200"/>
                                        <p:tgtEl>
                                          <p:spTgt spid="100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" presetID="23" presetClass="entr" presetSubtype="32" fill="hold" nodeType="withEffect">
                                  <p:stCondLst>
                                    <p:cond delay="340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4" dur="500" fill="hold"/>
                                        <p:tgtEl>
                                          <p:spTgt spid="1006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5" dur="500" fill="hold"/>
                                        <p:tgtEl>
                                          <p:spTgt spid="1006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8" presetClass="emph" presetSubtype="0" repeatCount="indefinite" fill="hold" nodeType="withEffect">
                                  <p:stCondLst>
                                    <p:cond delay="3400"/>
                                  </p:stCondLst>
                                  <p:childTnLst>
                                    <p:animRot by="21600000">
                                      <p:cBhvr>
                                        <p:cTn id="137" dur="1000" fill="hold"/>
                                        <p:tgtEl>
                                          <p:spTgt spid="10060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8" presetID="10" presetClass="entr" presetSubtype="0" fill="hold" nodeType="withEffect">
                                  <p:stCondLst>
                                    <p:cond delay="360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200"/>
                                        <p:tgtEl>
                                          <p:spTgt spid="100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1" presetID="23" presetClass="entr" presetSubtype="32" fill="hold" nodeType="withEffect">
                                  <p:stCondLst>
                                    <p:cond delay="360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3" dur="500" fill="hold"/>
                                        <p:tgtEl>
                                          <p:spTgt spid="1006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" dur="500" fill="hold"/>
                                        <p:tgtEl>
                                          <p:spTgt spid="1006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" presetID="8" presetClass="emph" presetSubtype="0" repeatCount="indefinite" fill="hold" nodeType="withEffect">
                                  <p:stCondLst>
                                    <p:cond delay="3600"/>
                                  </p:stCondLst>
                                  <p:childTnLst>
                                    <p:animRot by="21600000">
                                      <p:cBhvr>
                                        <p:cTn id="146" dur="1000" fill="hold"/>
                                        <p:tgtEl>
                                          <p:spTgt spid="1006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7" presetID="10" presetClass="entr" presetSubtype="0" fill="hold" nodeType="withEffect">
                                  <p:stCondLst>
                                    <p:cond delay="380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6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200"/>
                                        <p:tgtEl>
                                          <p:spTgt spid="1006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" presetID="23" presetClass="entr" presetSubtype="32" fill="hold" nodeType="withEffect">
                                  <p:stCondLst>
                                    <p:cond delay="380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6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2" dur="500" fill="hold"/>
                                        <p:tgtEl>
                                          <p:spTgt spid="1006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3" dur="500" fill="hold"/>
                                        <p:tgtEl>
                                          <p:spTgt spid="1006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4" presetID="8" presetClass="emph" presetSubtype="0" repeatCount="indefinite" fill="hold" nodeType="withEffect">
                                  <p:stCondLst>
                                    <p:cond delay="3800"/>
                                  </p:stCondLst>
                                  <p:childTnLst>
                                    <p:animRot by="21600000">
                                      <p:cBhvr>
                                        <p:cTn id="155" dur="1000" fill="hold"/>
                                        <p:tgtEl>
                                          <p:spTgt spid="1006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6" presetID="10" presetClass="entr" presetSubtype="0" fill="hold" nodeType="withEffect">
                                  <p:stCondLst>
                                    <p:cond delay="400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6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200"/>
                                        <p:tgtEl>
                                          <p:spTgt spid="1006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23" presetClass="entr" presetSubtype="32" fill="hold" nodeType="withEffect">
                                  <p:stCondLst>
                                    <p:cond delay="400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6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1" dur="500" fill="hold"/>
                                        <p:tgtEl>
                                          <p:spTgt spid="1006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" dur="500" fill="hold"/>
                                        <p:tgtEl>
                                          <p:spTgt spid="1006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3" presetID="8" presetClass="emph" presetSubtype="0" repeatCount="indefinite" fill="hold" nodeType="withEffect">
                                  <p:stCondLst>
                                    <p:cond delay="4000"/>
                                  </p:stCondLst>
                                  <p:childTnLst>
                                    <p:animRot by="21600000">
                                      <p:cBhvr>
                                        <p:cTn id="164" dur="1000" fill="hold"/>
                                        <p:tgtEl>
                                          <p:spTgt spid="1006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5" presetID="10" presetClass="entr" presetSubtype="0" fill="hold" nodeType="withEffect">
                                  <p:stCondLst>
                                    <p:cond delay="420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6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200"/>
                                        <p:tgtEl>
                                          <p:spTgt spid="1006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23" presetClass="entr" presetSubtype="32" fill="hold" nodeType="withEffect">
                                  <p:stCondLst>
                                    <p:cond delay="420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6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0" dur="500" fill="hold"/>
                                        <p:tgtEl>
                                          <p:spTgt spid="1006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500" fill="hold"/>
                                        <p:tgtEl>
                                          <p:spTgt spid="1006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8" presetClass="emph" presetSubtype="0" repeatCount="indefinite" fill="hold" nodeType="withEffect">
                                  <p:stCondLst>
                                    <p:cond delay="4200"/>
                                  </p:stCondLst>
                                  <p:childTnLst>
                                    <p:animRot by="21600000">
                                      <p:cBhvr>
                                        <p:cTn id="173" dur="1000" fill="hold"/>
                                        <p:tgtEl>
                                          <p:spTgt spid="1006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4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5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300"/>
                                        <p:tgtEl>
                                          <p:spTgt spid="1005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22" presetClass="entr" presetSubtype="8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5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9" dur="500"/>
                                        <p:tgtEl>
                                          <p:spTgt spid="1005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0" presetID="10" presetClass="entr" presetSubtype="0" fill="hold" grpId="0" nodeType="withEffect">
                                  <p:stCondLst>
                                    <p:cond delay="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5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" dur="300"/>
                                        <p:tgtEl>
                                          <p:spTgt spid="1005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3" presetID="22" presetClass="entr" presetSubtype="8" fill="hold" grpId="0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5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5" dur="500"/>
                                        <p:tgtEl>
                                          <p:spTgt spid="1005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6" presetID="10" presetClass="entr" presetSubtype="0" fill="hold" grpId="0" nodeType="withEffect">
                                  <p:stCondLst>
                                    <p:cond delay="1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5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8" dur="300"/>
                                        <p:tgtEl>
                                          <p:spTgt spid="1005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9" presetID="22" presetClass="entr" presetSubtype="8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1" dur="500"/>
                                        <p:tgtEl>
                                          <p:spTgt spid="100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2" presetID="10" presetClass="entr" presetSubtype="0" fill="hold" grpId="0" nodeType="withEffect">
                                  <p:stCondLst>
                                    <p:cond delay="1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5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4" dur="300"/>
                                        <p:tgtEl>
                                          <p:spTgt spid="1005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5" presetID="22" presetClass="entr" presetSubtype="8" fill="hold" grpId="0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7" dur="500"/>
                                        <p:tgtEl>
                                          <p:spTgt spid="1005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8" presetID="10" presetClass="entr" presetSubtype="0" fill="hold" grpId="0" nodeType="withEffect">
                                  <p:stCondLst>
                                    <p:cond delay="1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0" dur="300"/>
                                        <p:tgtEl>
                                          <p:spTgt spid="1005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1" presetID="22" presetClass="entr" presetSubtype="8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5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3" dur="500"/>
                                        <p:tgtEl>
                                          <p:spTgt spid="1005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4" presetID="10" presetClass="entr" presetSubtype="0" fill="hold" grpId="0" nodeType="withEffect">
                                  <p:stCondLst>
                                    <p:cond delay="2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6" dur="300"/>
                                        <p:tgtEl>
                                          <p:spTgt spid="1005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7" presetID="10" presetClass="entr" presetSubtype="0" fill="hold" grpId="0" nodeType="withEffect">
                                  <p:stCondLst>
                                    <p:cond delay="2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18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9" dur="300"/>
                                        <p:tgtEl>
                                          <p:spTgt spid="4518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0" presetID="22" presetClass="entr" presetSubtype="8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2" dur="500"/>
                                        <p:tgtEl>
                                          <p:spTgt spid="100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3" presetID="10" presetClass="entr" presetSubtype="0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6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5" dur="500"/>
                                        <p:tgtEl>
                                          <p:spTgt spid="1006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6" presetID="10" presetClass="entr" presetSubtype="0" fill="hold" grpId="0" nodeType="withEffect">
                                  <p:stCondLst>
                                    <p:cond delay="1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8" dur="300"/>
                                        <p:tgtEl>
                                          <p:spTgt spid="1006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9" presetID="10" presetClass="entr" presetSubtype="0" fill="hold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6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1" dur="500"/>
                                        <p:tgtEl>
                                          <p:spTgt spid="1006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10" presetClass="entr" presetSubtype="0" fill="hold" grpId="0" nodeType="withEffect">
                                  <p:stCondLst>
                                    <p:cond delay="1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6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4" dur="300"/>
                                        <p:tgtEl>
                                          <p:spTgt spid="1006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0354" grpId="0" animBg="1"/>
      <p:bldP spid="100547" grpId="0"/>
      <p:bldP spid="100548" grpId="0" animBg="1"/>
      <p:bldP spid="100549" grpId="0"/>
      <p:bldP spid="100550" grpId="0"/>
      <p:bldP spid="100551" grpId="0" animBg="1"/>
      <p:bldP spid="100552" grpId="0"/>
      <p:bldP spid="100553" grpId="0" animBg="1"/>
      <p:bldP spid="100554" grpId="0"/>
      <p:bldP spid="100555" grpId="0" animBg="1"/>
      <p:bldP spid="100556" grpId="0"/>
      <p:bldP spid="100557" grpId="0" animBg="1"/>
      <p:bldP spid="100558" grpId="0"/>
      <p:bldP spid="100559" grpId="0" animBg="1"/>
      <p:bldP spid="100627" grpId="0"/>
      <p:bldP spid="100629" grpId="0"/>
      <p:bldP spid="451873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2" name="Text Box 2"/>
          <p:cNvSpPr txBox="1">
            <a:spLocks noChangeArrowheads="1"/>
          </p:cNvSpPr>
          <p:nvPr/>
        </p:nvSpPr>
        <p:spPr bwMode="auto">
          <a:xfrm>
            <a:off x="282575" y="1385888"/>
            <a:ext cx="24368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CENTRAIS ELÉTRICAS</a:t>
            </a:r>
          </a:p>
        </p:txBody>
      </p:sp>
      <p:sp>
        <p:nvSpPr>
          <p:cNvPr id="102403" name="Rectangle 3"/>
          <p:cNvSpPr>
            <a:spLocks noChangeArrowheads="1"/>
          </p:cNvSpPr>
          <p:nvPr/>
        </p:nvSpPr>
        <p:spPr bwMode="auto">
          <a:xfrm>
            <a:off x="323850" y="1779588"/>
            <a:ext cx="2220913" cy="320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Açude Araras (4MW)</a:t>
            </a:r>
          </a:p>
        </p:txBody>
      </p:sp>
      <p:sp>
        <p:nvSpPr>
          <p:cNvPr id="102404" name="Rectangle 4"/>
          <p:cNvSpPr>
            <a:spLocks noChangeArrowheads="1"/>
          </p:cNvSpPr>
          <p:nvPr/>
        </p:nvSpPr>
        <p:spPr bwMode="auto">
          <a:xfrm>
            <a:off x="323850" y="2136775"/>
            <a:ext cx="1841500" cy="320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Açude Castanhão</a:t>
            </a:r>
          </a:p>
        </p:txBody>
      </p:sp>
      <p:sp>
        <p:nvSpPr>
          <p:cNvPr id="102405" name="Line 5"/>
          <p:cNvSpPr>
            <a:spLocks noChangeShapeType="1"/>
          </p:cNvSpPr>
          <p:nvPr/>
        </p:nvSpPr>
        <p:spPr bwMode="auto">
          <a:xfrm>
            <a:off x="323850" y="2117725"/>
            <a:ext cx="4633913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02406" name="Text Box 6"/>
          <p:cNvSpPr txBox="1">
            <a:spLocks noChangeArrowheads="1"/>
          </p:cNvSpPr>
          <p:nvPr/>
        </p:nvSpPr>
        <p:spPr bwMode="auto">
          <a:xfrm>
            <a:off x="282575" y="2697163"/>
            <a:ext cx="258603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ENERGIA MAREMOTRIZ</a:t>
            </a:r>
          </a:p>
        </p:txBody>
      </p:sp>
      <p:sp>
        <p:nvSpPr>
          <p:cNvPr id="102407" name="Text Box 7"/>
          <p:cNvSpPr txBox="1">
            <a:spLocks noChangeArrowheads="1"/>
          </p:cNvSpPr>
          <p:nvPr/>
        </p:nvSpPr>
        <p:spPr bwMode="auto">
          <a:xfrm>
            <a:off x="323850" y="3090863"/>
            <a:ext cx="3240088" cy="320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Pioneiro na América Latina</a:t>
            </a:r>
          </a:p>
        </p:txBody>
      </p:sp>
      <p:sp>
        <p:nvSpPr>
          <p:cNvPr id="102408" name="Rectangle 8"/>
          <p:cNvSpPr>
            <a:spLocks noChangeArrowheads="1"/>
          </p:cNvSpPr>
          <p:nvPr/>
        </p:nvSpPr>
        <p:spPr bwMode="auto">
          <a:xfrm>
            <a:off x="323850" y="3446463"/>
            <a:ext cx="4968875" cy="320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Parceria: UFRJ, Governo do Estado e Eletrobrás</a:t>
            </a:r>
          </a:p>
        </p:txBody>
      </p:sp>
      <p:sp>
        <p:nvSpPr>
          <p:cNvPr id="102409" name="Rectangle 9"/>
          <p:cNvSpPr>
            <a:spLocks noChangeArrowheads="1"/>
          </p:cNvSpPr>
          <p:nvPr/>
        </p:nvSpPr>
        <p:spPr bwMode="auto">
          <a:xfrm>
            <a:off x="323850" y="3803650"/>
            <a:ext cx="1809750" cy="320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Protótipo: 50 kW</a:t>
            </a:r>
          </a:p>
        </p:txBody>
      </p:sp>
      <p:sp>
        <p:nvSpPr>
          <p:cNvPr id="102410" name="Line 10"/>
          <p:cNvSpPr>
            <a:spLocks noChangeShapeType="1"/>
          </p:cNvSpPr>
          <p:nvPr/>
        </p:nvSpPr>
        <p:spPr bwMode="auto">
          <a:xfrm>
            <a:off x="323850" y="3429000"/>
            <a:ext cx="4633913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02411" name="Line 11"/>
          <p:cNvSpPr>
            <a:spLocks noChangeShapeType="1"/>
          </p:cNvSpPr>
          <p:nvPr/>
        </p:nvSpPr>
        <p:spPr bwMode="auto">
          <a:xfrm>
            <a:off x="323850" y="3784600"/>
            <a:ext cx="4633913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02412" name="Text Box 12"/>
          <p:cNvSpPr txBox="1">
            <a:spLocks noChangeArrowheads="1"/>
          </p:cNvSpPr>
          <p:nvPr/>
        </p:nvSpPr>
        <p:spPr bwMode="auto">
          <a:xfrm>
            <a:off x="282575" y="4365625"/>
            <a:ext cx="23002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ENERGIA BIOMASSA</a:t>
            </a:r>
          </a:p>
        </p:txBody>
      </p:sp>
      <p:sp>
        <p:nvSpPr>
          <p:cNvPr id="102413" name="Text Box 13"/>
          <p:cNvSpPr txBox="1">
            <a:spLocks noChangeArrowheads="1"/>
          </p:cNvSpPr>
          <p:nvPr/>
        </p:nvSpPr>
        <p:spPr bwMode="auto">
          <a:xfrm>
            <a:off x="323850" y="4759325"/>
            <a:ext cx="3600450" cy="549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Biodigestão (cama de frango, capim e bagaço de caju e de cana)</a:t>
            </a:r>
          </a:p>
        </p:txBody>
      </p:sp>
      <p:sp>
        <p:nvSpPr>
          <p:cNvPr id="102414" name="Line 14"/>
          <p:cNvSpPr>
            <a:spLocks noChangeShapeType="1"/>
          </p:cNvSpPr>
          <p:nvPr/>
        </p:nvSpPr>
        <p:spPr bwMode="auto">
          <a:xfrm>
            <a:off x="323850" y="5340350"/>
            <a:ext cx="4633913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02415" name="Line 15"/>
          <p:cNvSpPr>
            <a:spLocks noChangeShapeType="1"/>
          </p:cNvSpPr>
          <p:nvPr/>
        </p:nvSpPr>
        <p:spPr bwMode="auto">
          <a:xfrm>
            <a:off x="323850" y="5726113"/>
            <a:ext cx="4633913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02416" name="Rectangle 16"/>
          <p:cNvSpPr>
            <a:spLocks noChangeArrowheads="1"/>
          </p:cNvSpPr>
          <p:nvPr/>
        </p:nvSpPr>
        <p:spPr bwMode="auto">
          <a:xfrm>
            <a:off x="323850" y="5373688"/>
            <a:ext cx="4535488" cy="320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Joint Venture (empresa eslovena e cearense)</a:t>
            </a:r>
          </a:p>
        </p:txBody>
      </p:sp>
      <p:sp>
        <p:nvSpPr>
          <p:cNvPr id="102417" name="Rectangle 17"/>
          <p:cNvSpPr>
            <a:spLocks noChangeArrowheads="1"/>
          </p:cNvSpPr>
          <p:nvPr/>
        </p:nvSpPr>
        <p:spPr bwMode="auto">
          <a:xfrm>
            <a:off x="323850" y="5759450"/>
            <a:ext cx="3149600" cy="320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Potência: 02 usinas de 4,8 MW</a:t>
            </a:r>
          </a:p>
        </p:txBody>
      </p:sp>
      <p:grpSp>
        <p:nvGrpSpPr>
          <p:cNvPr id="102418" name="Group 18"/>
          <p:cNvGrpSpPr>
            <a:grpSpLocks/>
          </p:cNvGrpSpPr>
          <p:nvPr/>
        </p:nvGrpSpPr>
        <p:grpSpPr bwMode="auto">
          <a:xfrm>
            <a:off x="5486400" y="1065213"/>
            <a:ext cx="2760663" cy="1931987"/>
            <a:chOff x="-2719" y="1725"/>
            <a:chExt cx="1935" cy="1355"/>
          </a:xfrm>
        </p:grpSpPr>
        <p:pic>
          <p:nvPicPr>
            <p:cNvPr id="102419" name="Picture 19" descr="Imagem1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2719" y="1725"/>
              <a:ext cx="1935" cy="13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02420" name="Rectangle 20" descr="Imagem2"/>
            <p:cNvSpPr>
              <a:spLocks noChangeArrowheads="1"/>
            </p:cNvSpPr>
            <p:nvPr/>
          </p:nvSpPr>
          <p:spPr bwMode="auto">
            <a:xfrm>
              <a:off x="-2620" y="1824"/>
              <a:ext cx="1713" cy="1122"/>
            </a:xfrm>
            <a:prstGeom prst="rect">
              <a:avLst/>
            </a:prstGeom>
            <a:blipFill dpi="0" rotWithShape="1">
              <a:blip r:embed="rId4"/>
              <a:srcRect/>
              <a:stretch>
                <a:fillRect r="-8074"/>
              </a:stretch>
            </a:blipFill>
            <a:ln w="9525">
              <a:solidFill>
                <a:srgbClr val="B2B2B2">
                  <a:alpha val="12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endParaRPr lang="pt-BR" sz="1800" b="0"/>
            </a:p>
          </p:txBody>
        </p:sp>
      </p:grpSp>
      <p:pic>
        <p:nvPicPr>
          <p:cNvPr id="102421" name="Picture 21" descr="996749_59950327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81775" y="842963"/>
            <a:ext cx="582613" cy="5619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02422" name="Group 22"/>
          <p:cNvGrpSpPr>
            <a:grpSpLocks/>
          </p:cNvGrpSpPr>
          <p:nvPr/>
        </p:nvGrpSpPr>
        <p:grpSpPr bwMode="auto">
          <a:xfrm>
            <a:off x="5918200" y="2695575"/>
            <a:ext cx="2760663" cy="1931988"/>
            <a:chOff x="-2719" y="1725"/>
            <a:chExt cx="1935" cy="1355"/>
          </a:xfrm>
        </p:grpSpPr>
        <p:pic>
          <p:nvPicPr>
            <p:cNvPr id="102423" name="Picture 23" descr="Imagem1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2719" y="1725"/>
              <a:ext cx="1935" cy="13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02424" name="Rectangle 24" descr="Imagem4"/>
            <p:cNvSpPr>
              <a:spLocks noChangeArrowheads="1"/>
            </p:cNvSpPr>
            <p:nvPr/>
          </p:nvSpPr>
          <p:spPr bwMode="auto">
            <a:xfrm>
              <a:off x="-2620" y="1824"/>
              <a:ext cx="1713" cy="1122"/>
            </a:xfrm>
            <a:prstGeom prst="rect">
              <a:avLst/>
            </a:prstGeom>
            <a:blipFill dpi="0" rotWithShape="1">
              <a:blip r:embed="rId6"/>
              <a:srcRect/>
              <a:stretch>
                <a:fillRect/>
              </a:stretch>
            </a:blipFill>
            <a:ln w="9525">
              <a:solidFill>
                <a:srgbClr val="99CC00">
                  <a:alpha val="12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pic>
        <p:nvPicPr>
          <p:cNvPr id="102425" name="Picture 25" descr="996749_59950327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19925" y="2473325"/>
            <a:ext cx="582613" cy="5619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02426" name="Group 26"/>
          <p:cNvGrpSpPr>
            <a:grpSpLocks/>
          </p:cNvGrpSpPr>
          <p:nvPr/>
        </p:nvGrpSpPr>
        <p:grpSpPr bwMode="auto">
          <a:xfrm>
            <a:off x="5364163" y="4224338"/>
            <a:ext cx="2770187" cy="1941512"/>
            <a:chOff x="-2719" y="1725"/>
            <a:chExt cx="1935" cy="1355"/>
          </a:xfrm>
        </p:grpSpPr>
        <p:pic>
          <p:nvPicPr>
            <p:cNvPr id="102427" name="Picture 27" descr="Imagem1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2719" y="1725"/>
              <a:ext cx="1935" cy="13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02428" name="Rectangle 28" descr="Imagem5"/>
            <p:cNvSpPr>
              <a:spLocks noChangeArrowheads="1"/>
            </p:cNvSpPr>
            <p:nvPr/>
          </p:nvSpPr>
          <p:spPr bwMode="auto">
            <a:xfrm>
              <a:off x="-2620" y="1824"/>
              <a:ext cx="1713" cy="1122"/>
            </a:xfrm>
            <a:prstGeom prst="rect">
              <a:avLst/>
            </a:prstGeom>
            <a:blipFill dpi="0" rotWithShape="1">
              <a:blip r:embed="rId7"/>
              <a:srcRect/>
              <a:stretch>
                <a:fillRect b="-14429"/>
              </a:stretch>
            </a:blipFill>
            <a:ln w="9525">
              <a:solidFill>
                <a:srgbClr val="99CC00">
                  <a:alpha val="12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pic>
        <p:nvPicPr>
          <p:cNvPr id="102429" name="Picture 29" descr="996749_59950327"/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18263" y="4006850"/>
            <a:ext cx="584200" cy="5651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2430" name="Rectangle 30"/>
          <p:cNvSpPr>
            <a:spLocks noChangeArrowheads="1"/>
          </p:cNvSpPr>
          <p:nvPr/>
        </p:nvSpPr>
        <p:spPr bwMode="auto">
          <a:xfrm>
            <a:off x="0" y="1412875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02431" name="Rectangle 31"/>
          <p:cNvSpPr>
            <a:spLocks noChangeArrowheads="1"/>
          </p:cNvSpPr>
          <p:nvPr/>
        </p:nvSpPr>
        <p:spPr bwMode="auto">
          <a:xfrm>
            <a:off x="0" y="2741613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02432" name="Rectangle 32"/>
          <p:cNvSpPr>
            <a:spLocks noChangeArrowheads="1"/>
          </p:cNvSpPr>
          <p:nvPr/>
        </p:nvSpPr>
        <p:spPr bwMode="auto">
          <a:xfrm>
            <a:off x="0" y="4410075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02433" name="Rectangle 33"/>
          <p:cNvSpPr>
            <a:spLocks noChangeArrowheads="1"/>
          </p:cNvSpPr>
          <p:nvPr/>
        </p:nvSpPr>
        <p:spPr bwMode="auto">
          <a:xfrm rot="16200000" flipH="1">
            <a:off x="7388225" y="1797050"/>
            <a:ext cx="1695450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900" b="0">
                <a:solidFill>
                  <a:srgbClr val="066168"/>
                </a:solidFill>
                <a:latin typeface="Verdana" pitchFamily="34" charset="0"/>
              </a:rPr>
              <a:t>www.terradagente.com.br</a:t>
            </a:r>
          </a:p>
        </p:txBody>
      </p:sp>
      <p:sp>
        <p:nvSpPr>
          <p:cNvPr id="102434" name="Rectangle 34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02435" name="Text Box 35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102436" name="Rectangle 36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02437" name="Rectangle 37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INFRAESTRUTURA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"/>
                                        <p:tgtEl>
                                          <p:spTgt spid="1024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102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1024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300"/>
                                        <p:tgtEl>
                                          <p:spTgt spid="1024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0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10240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3" presetClass="entr" presetSubtype="36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24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24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024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024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(6*min(max(#ppt_w*#ppt_h,.3),1)-7.4)/-.7*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31" presetClass="entr" presetSubtype="0" fill="hold" nodeType="withEffect">
                                  <p:stCondLst>
                                    <p:cond delay="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24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024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024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02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1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300"/>
                                        <p:tgtEl>
                                          <p:spTgt spid="1024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8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200"/>
                                        <p:tgtEl>
                                          <p:spTgt spid="1024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1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300"/>
                                        <p:tgtEl>
                                          <p:spTgt spid="1024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1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300"/>
                                        <p:tgtEl>
                                          <p:spTgt spid="1024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8" fill="hold" grpId="0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300"/>
                                        <p:tgtEl>
                                          <p:spTgt spid="1024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2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300"/>
                                        <p:tgtEl>
                                          <p:spTgt spid="1024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8" fill="hold" grpId="0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300"/>
                                        <p:tgtEl>
                                          <p:spTgt spid="1024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2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300"/>
                                        <p:tgtEl>
                                          <p:spTgt spid="1024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3" presetClass="entr" presetSubtype="36" fill="hold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024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1024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1024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1024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(6*min(max(#ppt_w*#ppt_h,.3),1)-7.4)/-.7*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" presetID="31" presetClass="entr" presetSubtype="0" fill="hold" nodeType="withEffect">
                                  <p:stCondLst>
                                    <p:cond delay="2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1024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1024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1024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024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8" fill="hold" grpId="0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0" dur="200"/>
                                        <p:tgtEl>
                                          <p:spTgt spid="1024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2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300"/>
                                        <p:tgtEl>
                                          <p:spTgt spid="1024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3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300"/>
                                        <p:tgtEl>
                                          <p:spTgt spid="1024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22" presetClass="entr" presetSubtype="8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300"/>
                                        <p:tgtEl>
                                          <p:spTgt spid="1024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grpId="0" nodeType="withEffect">
                                  <p:stCondLst>
                                    <p:cond delay="3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300"/>
                                        <p:tgtEl>
                                          <p:spTgt spid="1024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22" presetClass="entr" presetSubtype="8" fill="hold" grpId="0" nodeType="withEffect">
                                  <p:stCondLst>
                                    <p:cond delay="330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5" dur="300"/>
                                        <p:tgtEl>
                                          <p:spTgt spid="102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3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300"/>
                                        <p:tgtEl>
                                          <p:spTgt spid="1024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23" presetClass="entr" presetSubtype="36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1024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500" fill="hold"/>
                                        <p:tgtEl>
                                          <p:spTgt spid="1024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500" fill="hold"/>
                                        <p:tgtEl>
                                          <p:spTgt spid="1024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500" fill="hold"/>
                                        <p:tgtEl>
                                          <p:spTgt spid="1024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(6*min(max(#ppt_w*#ppt_h,.3),1)-7.4)/-.7*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" presetID="31" presetClass="entr" presetSubtype="0" fill="hold" nodeType="withEffect">
                                  <p:stCondLst>
                                    <p:cond delay="3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500" fill="hold"/>
                                        <p:tgtEl>
                                          <p:spTgt spid="1024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1024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1024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1024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2402" grpId="0"/>
      <p:bldP spid="102403" grpId="0"/>
      <p:bldP spid="102405" grpId="0" animBg="1"/>
      <p:bldP spid="102406" grpId="0"/>
      <p:bldP spid="102407" grpId="0"/>
      <p:bldP spid="102408" grpId="0"/>
      <p:bldP spid="102409" grpId="0"/>
      <p:bldP spid="102410" grpId="0" animBg="1"/>
      <p:bldP spid="102411" grpId="0" animBg="1"/>
      <p:bldP spid="102412" grpId="0"/>
      <p:bldP spid="102413" grpId="0"/>
      <p:bldP spid="102414" grpId="0" animBg="1"/>
      <p:bldP spid="102415" grpId="0" animBg="1"/>
      <p:bldP spid="102416" grpId="0"/>
      <p:bldP spid="102417" grpId="0"/>
      <p:bldP spid="102430" grpId="0" animBg="1"/>
      <p:bldP spid="102431" grpId="0" animBg="1"/>
      <p:bldP spid="102432" grpId="0" animBg="1"/>
      <p:bldP spid="102433" grpId="0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50" name="Text Box 2"/>
          <p:cNvSpPr txBox="1">
            <a:spLocks noChangeArrowheads="1"/>
          </p:cNvSpPr>
          <p:nvPr/>
        </p:nvSpPr>
        <p:spPr bwMode="auto">
          <a:xfrm>
            <a:off x="282575" y="1385888"/>
            <a:ext cx="63023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ZONA DE PROCESSAMENTO DE EXPORTAÇÃO DE PECÉM - ZPE</a:t>
            </a:r>
          </a:p>
        </p:txBody>
      </p:sp>
      <p:sp>
        <p:nvSpPr>
          <p:cNvPr id="104451" name="Rectangle 3"/>
          <p:cNvSpPr>
            <a:spLocks noChangeArrowheads="1"/>
          </p:cNvSpPr>
          <p:nvPr/>
        </p:nvSpPr>
        <p:spPr bwMode="auto">
          <a:xfrm>
            <a:off x="0" y="1412875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04452" name="Text Box 4"/>
          <p:cNvSpPr txBox="1">
            <a:spLocks noChangeArrowheads="1"/>
          </p:cNvSpPr>
          <p:nvPr/>
        </p:nvSpPr>
        <p:spPr bwMode="auto">
          <a:xfrm>
            <a:off x="323850" y="1779588"/>
            <a:ext cx="3671888" cy="549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Localização: CIPP – Complexo Industrial e Portuário do Pecém</a:t>
            </a:r>
          </a:p>
        </p:txBody>
      </p:sp>
      <p:sp>
        <p:nvSpPr>
          <p:cNvPr id="104453" name="Text Box 5"/>
          <p:cNvSpPr txBox="1">
            <a:spLocks noChangeArrowheads="1"/>
          </p:cNvSpPr>
          <p:nvPr/>
        </p:nvSpPr>
        <p:spPr bwMode="auto">
          <a:xfrm>
            <a:off x="323850" y="2411413"/>
            <a:ext cx="3455988" cy="549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Área total reservada: 4.271 ha, que será implantada em 3 fases</a:t>
            </a:r>
          </a:p>
        </p:txBody>
      </p:sp>
      <p:sp>
        <p:nvSpPr>
          <p:cNvPr id="104454" name="Text Box 6"/>
          <p:cNvSpPr txBox="1">
            <a:spLocks noChangeArrowheads="1"/>
          </p:cNvSpPr>
          <p:nvPr/>
        </p:nvSpPr>
        <p:spPr bwMode="auto">
          <a:xfrm>
            <a:off x="323850" y="3044825"/>
            <a:ext cx="4176713" cy="777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ZPEs: empresas beneficiadas com isenção de impostos c/ 80% da </a:t>
            </a:r>
          </a:p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produção destinada ao mercado externo</a:t>
            </a:r>
          </a:p>
        </p:txBody>
      </p:sp>
      <p:sp>
        <p:nvSpPr>
          <p:cNvPr id="104455" name="Text Box 7"/>
          <p:cNvSpPr txBox="1">
            <a:spLocks noChangeArrowheads="1"/>
          </p:cNvSpPr>
          <p:nvPr/>
        </p:nvSpPr>
        <p:spPr bwMode="auto">
          <a:xfrm>
            <a:off x="323850" y="3905250"/>
            <a:ext cx="3816350" cy="777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Criada a Zona de Processamento de </a:t>
            </a:r>
          </a:p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Exportação - ZPE de Pecém, em São </a:t>
            </a:r>
          </a:p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Gonçalo do Amarante/CE</a:t>
            </a:r>
          </a:p>
        </p:txBody>
      </p:sp>
      <p:sp>
        <p:nvSpPr>
          <p:cNvPr id="104456" name="Text Box 8"/>
          <p:cNvSpPr txBox="1">
            <a:spLocks noChangeArrowheads="1"/>
          </p:cNvSpPr>
          <p:nvPr/>
        </p:nvSpPr>
        <p:spPr bwMode="auto">
          <a:xfrm>
            <a:off x="323850" y="4767263"/>
            <a:ext cx="3384550" cy="549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Criada empresa gestora e definido o modelo de gestão</a:t>
            </a:r>
          </a:p>
        </p:txBody>
      </p:sp>
      <p:sp>
        <p:nvSpPr>
          <p:cNvPr id="104457" name="Line 9"/>
          <p:cNvSpPr>
            <a:spLocks noChangeShapeType="1"/>
          </p:cNvSpPr>
          <p:nvPr/>
        </p:nvSpPr>
        <p:spPr bwMode="auto">
          <a:xfrm>
            <a:off x="323850" y="2370138"/>
            <a:ext cx="4003675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04458" name="Line 10"/>
          <p:cNvSpPr>
            <a:spLocks noChangeShapeType="1"/>
          </p:cNvSpPr>
          <p:nvPr/>
        </p:nvSpPr>
        <p:spPr bwMode="auto">
          <a:xfrm>
            <a:off x="323850" y="3001963"/>
            <a:ext cx="4003675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04459" name="Line 11"/>
          <p:cNvSpPr>
            <a:spLocks noChangeShapeType="1"/>
          </p:cNvSpPr>
          <p:nvPr/>
        </p:nvSpPr>
        <p:spPr bwMode="auto">
          <a:xfrm>
            <a:off x="323850" y="3863975"/>
            <a:ext cx="4003675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04460" name="Line 12"/>
          <p:cNvSpPr>
            <a:spLocks noChangeShapeType="1"/>
          </p:cNvSpPr>
          <p:nvPr/>
        </p:nvSpPr>
        <p:spPr bwMode="auto">
          <a:xfrm>
            <a:off x="323850" y="4725988"/>
            <a:ext cx="4003675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04461" name="Line 13"/>
          <p:cNvSpPr>
            <a:spLocks noChangeShapeType="1"/>
          </p:cNvSpPr>
          <p:nvPr/>
        </p:nvSpPr>
        <p:spPr bwMode="auto">
          <a:xfrm>
            <a:off x="323850" y="5357813"/>
            <a:ext cx="4003675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04462" name="Text Box 14"/>
          <p:cNvSpPr txBox="1">
            <a:spLocks noChangeArrowheads="1"/>
          </p:cNvSpPr>
          <p:nvPr/>
        </p:nvSpPr>
        <p:spPr bwMode="auto">
          <a:xfrm>
            <a:off x="323850" y="5400675"/>
            <a:ext cx="3743325" cy="549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Previsão de Impactos: Incremento 12% no PIB do Estado</a:t>
            </a:r>
          </a:p>
        </p:txBody>
      </p:sp>
      <p:grpSp>
        <p:nvGrpSpPr>
          <p:cNvPr id="104463" name="Group 15"/>
          <p:cNvGrpSpPr>
            <a:grpSpLocks/>
          </p:cNvGrpSpPr>
          <p:nvPr/>
        </p:nvGrpSpPr>
        <p:grpSpPr bwMode="auto">
          <a:xfrm>
            <a:off x="4487863" y="1798638"/>
            <a:ext cx="3600450" cy="2520950"/>
            <a:chOff x="-2719" y="1725"/>
            <a:chExt cx="1935" cy="1355"/>
          </a:xfrm>
        </p:grpSpPr>
        <p:pic>
          <p:nvPicPr>
            <p:cNvPr id="104464" name="Picture 16" descr="Imagem1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2719" y="1725"/>
              <a:ext cx="1935" cy="13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04465" name="Rectangle 17" descr="Imagem5"/>
            <p:cNvSpPr>
              <a:spLocks noChangeArrowheads="1"/>
            </p:cNvSpPr>
            <p:nvPr/>
          </p:nvSpPr>
          <p:spPr bwMode="auto">
            <a:xfrm>
              <a:off x="-2620" y="1824"/>
              <a:ext cx="1713" cy="1122"/>
            </a:xfrm>
            <a:prstGeom prst="rect">
              <a:avLst/>
            </a:prstGeom>
            <a:blipFill dpi="0" rotWithShape="1">
              <a:blip r:embed="rId4">
                <a:lum bright="-6000" contrast="12000"/>
              </a:blip>
              <a:srcRect/>
              <a:stretch>
                <a:fillRect r="-28087"/>
              </a:stretch>
            </a:blipFill>
            <a:ln w="9525">
              <a:solidFill>
                <a:srgbClr val="DDDDDD">
                  <a:alpha val="12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pic>
        <p:nvPicPr>
          <p:cNvPr id="104466" name="Picture 18" descr="996749_59950327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27725" y="1725613"/>
            <a:ext cx="550863" cy="5318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04467" name="Group 19"/>
          <p:cNvGrpSpPr>
            <a:grpSpLocks/>
          </p:cNvGrpSpPr>
          <p:nvPr/>
        </p:nvGrpSpPr>
        <p:grpSpPr bwMode="auto">
          <a:xfrm>
            <a:off x="5207000" y="3886200"/>
            <a:ext cx="3600450" cy="2520950"/>
            <a:chOff x="-2719" y="1725"/>
            <a:chExt cx="1935" cy="1355"/>
          </a:xfrm>
        </p:grpSpPr>
        <p:pic>
          <p:nvPicPr>
            <p:cNvPr id="104468" name="Picture 20" descr="Imagem1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2719" y="1725"/>
              <a:ext cx="1935" cy="13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04469" name="Rectangle 21" descr="Imagem4"/>
            <p:cNvSpPr>
              <a:spLocks noChangeArrowheads="1"/>
            </p:cNvSpPr>
            <p:nvPr/>
          </p:nvSpPr>
          <p:spPr bwMode="auto">
            <a:xfrm>
              <a:off x="-2620" y="1824"/>
              <a:ext cx="1713" cy="1122"/>
            </a:xfrm>
            <a:prstGeom prst="rect">
              <a:avLst/>
            </a:prstGeom>
            <a:blipFill dpi="0" rotWithShape="1">
              <a:blip r:embed="rId6">
                <a:lum bright="6000"/>
              </a:blip>
              <a:srcRect/>
              <a:stretch>
                <a:fillRect/>
              </a:stretch>
            </a:blipFill>
            <a:ln w="9525">
              <a:solidFill>
                <a:srgbClr val="DDDDDD">
                  <a:alpha val="42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pic>
        <p:nvPicPr>
          <p:cNvPr id="104470" name="Picture 22" descr="996749_59950327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46863" y="3740150"/>
            <a:ext cx="550862" cy="53181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4471" name="Rectangle 23"/>
          <p:cNvSpPr>
            <a:spLocks noChangeArrowheads="1"/>
          </p:cNvSpPr>
          <p:nvPr/>
        </p:nvSpPr>
        <p:spPr bwMode="auto">
          <a:xfrm>
            <a:off x="0" y="-31750"/>
            <a:ext cx="9144000" cy="698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rgbClr val="42979D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04472" name="Rectangle 24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04473" name="Text Box 25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104474" name="Rectangle 26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04475" name="Rectangle 27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INFRAESTRUTURA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"/>
                                        <p:tgtEl>
                                          <p:spTgt spid="1044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1044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1044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300"/>
                                        <p:tgtEl>
                                          <p:spTgt spid="1044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3" presetClass="entr" presetSubtype="36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44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044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044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44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(6*min(max(#ppt_w*#ppt_h,.3),1)-7.4)/-.7*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1" presetClass="entr" presetSubtype="0" fill="hold" nodeType="withEffect">
                                  <p:stCondLst>
                                    <p:cond delay="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044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044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44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044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3" presetClass="entr" presetSubtype="36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044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44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44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044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(6*min(max(#ppt_w*#ppt_h,.3),1)-7.4)/-.7*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1" presetClass="entr" presetSubtype="0" fill="hold" nodeType="withEffect">
                                  <p:stCondLst>
                                    <p:cond delay="1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44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44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0446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044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8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4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300"/>
                                        <p:tgtEl>
                                          <p:spTgt spid="1044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8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300"/>
                                        <p:tgtEl>
                                          <p:spTgt spid="1044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11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300"/>
                                        <p:tgtEl>
                                          <p:spTgt spid="1044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8" fill="hold" grpId="0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300"/>
                                        <p:tgtEl>
                                          <p:spTgt spid="1044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14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4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300"/>
                                        <p:tgtEl>
                                          <p:spTgt spid="1044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8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300"/>
                                        <p:tgtEl>
                                          <p:spTgt spid="1044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grpId="0" nodeType="withEffect">
                                  <p:stCondLst>
                                    <p:cond delay="17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4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300"/>
                                        <p:tgtEl>
                                          <p:spTgt spid="1044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8" fill="hold" grpId="0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300"/>
                                        <p:tgtEl>
                                          <p:spTgt spid="1044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20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300"/>
                                        <p:tgtEl>
                                          <p:spTgt spid="1044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450" grpId="0"/>
      <p:bldP spid="104451" grpId="0" animBg="1"/>
      <p:bldP spid="104452" grpId="0"/>
      <p:bldP spid="104453" grpId="0"/>
      <p:bldP spid="104454" grpId="0"/>
      <p:bldP spid="104455" grpId="0"/>
      <p:bldP spid="104456" grpId="0"/>
      <p:bldP spid="104457" grpId="0" animBg="1"/>
      <p:bldP spid="104458" grpId="0" animBg="1"/>
      <p:bldP spid="104459" grpId="0" animBg="1"/>
      <p:bldP spid="104460" grpId="0" animBg="1"/>
      <p:bldP spid="104461" grpId="0" animBg="1"/>
      <p:bldP spid="104462" grpId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6498" name="Picture 2" descr="Mapa_CE_peso baixo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73588" y="1666875"/>
            <a:ext cx="3879850" cy="4635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6499" name="Group 3"/>
          <p:cNvGrpSpPr>
            <a:grpSpLocks/>
          </p:cNvGrpSpPr>
          <p:nvPr/>
        </p:nvGrpSpPr>
        <p:grpSpPr bwMode="auto">
          <a:xfrm>
            <a:off x="4613275" y="1716088"/>
            <a:ext cx="1131888" cy="1074737"/>
            <a:chOff x="2906" y="1081"/>
            <a:chExt cx="713" cy="677"/>
          </a:xfrm>
        </p:grpSpPr>
        <p:sp>
          <p:nvSpPr>
            <p:cNvPr id="106500" name="Freeform 4"/>
            <p:cNvSpPr>
              <a:spLocks noChangeAspect="1"/>
            </p:cNvSpPr>
            <p:nvPr/>
          </p:nvSpPr>
          <p:spPr bwMode="auto">
            <a:xfrm>
              <a:off x="2906" y="1081"/>
              <a:ext cx="713" cy="677"/>
            </a:xfrm>
            <a:custGeom>
              <a:avLst/>
              <a:gdLst>
                <a:gd name="T0" fmla="*/ 1581 w 4058"/>
                <a:gd name="T1" fmla="*/ 290 h 3859"/>
                <a:gd name="T2" fmla="*/ 2810 w 4058"/>
                <a:gd name="T3" fmla="*/ 192 h 3859"/>
                <a:gd name="T4" fmla="*/ 3054 w 4058"/>
                <a:gd name="T5" fmla="*/ 20 h 3859"/>
                <a:gd name="T6" fmla="*/ 3895 w 4058"/>
                <a:gd name="T7" fmla="*/ 126 h 3859"/>
                <a:gd name="T8" fmla="*/ 3996 w 4058"/>
                <a:gd name="T9" fmla="*/ 504 h 3859"/>
                <a:gd name="T10" fmla="*/ 4022 w 4058"/>
                <a:gd name="T11" fmla="*/ 684 h 3859"/>
                <a:gd name="T12" fmla="*/ 3981 w 4058"/>
                <a:gd name="T13" fmla="*/ 799 h 3859"/>
                <a:gd name="T14" fmla="*/ 3921 w 4058"/>
                <a:gd name="T15" fmla="*/ 894 h 3859"/>
                <a:gd name="T16" fmla="*/ 3934 w 4058"/>
                <a:gd name="T17" fmla="*/ 950 h 3859"/>
                <a:gd name="T18" fmla="*/ 4021 w 4058"/>
                <a:gd name="T19" fmla="*/ 1018 h 3859"/>
                <a:gd name="T20" fmla="*/ 4057 w 4058"/>
                <a:gd name="T21" fmla="*/ 1099 h 3859"/>
                <a:gd name="T22" fmla="*/ 3945 w 4058"/>
                <a:gd name="T23" fmla="*/ 1277 h 3859"/>
                <a:gd name="T24" fmla="*/ 3823 w 4058"/>
                <a:gd name="T25" fmla="*/ 1438 h 3859"/>
                <a:gd name="T26" fmla="*/ 3794 w 4058"/>
                <a:gd name="T27" fmla="*/ 1568 h 3859"/>
                <a:gd name="T28" fmla="*/ 3802 w 4058"/>
                <a:gd name="T29" fmla="*/ 1748 h 3859"/>
                <a:gd name="T30" fmla="*/ 3784 w 4058"/>
                <a:gd name="T31" fmla="*/ 1835 h 3859"/>
                <a:gd name="T32" fmla="*/ 3758 w 4058"/>
                <a:gd name="T33" fmla="*/ 1876 h 3859"/>
                <a:gd name="T34" fmla="*/ 3600 w 4058"/>
                <a:gd name="T35" fmla="*/ 1947 h 3859"/>
                <a:gd name="T36" fmla="*/ 3439 w 4058"/>
                <a:gd name="T37" fmla="*/ 2058 h 3859"/>
                <a:gd name="T38" fmla="*/ 3241 w 4058"/>
                <a:gd name="T39" fmla="*/ 2086 h 3859"/>
                <a:gd name="T40" fmla="*/ 3051 w 4058"/>
                <a:gd name="T41" fmla="*/ 2109 h 3859"/>
                <a:gd name="T42" fmla="*/ 2957 w 4058"/>
                <a:gd name="T43" fmla="*/ 2162 h 3859"/>
                <a:gd name="T44" fmla="*/ 2886 w 4058"/>
                <a:gd name="T45" fmla="*/ 2248 h 3859"/>
                <a:gd name="T46" fmla="*/ 2842 w 4058"/>
                <a:gd name="T47" fmla="*/ 2350 h 3859"/>
                <a:gd name="T48" fmla="*/ 2830 w 4058"/>
                <a:gd name="T49" fmla="*/ 2460 h 3859"/>
                <a:gd name="T50" fmla="*/ 2858 w 4058"/>
                <a:gd name="T51" fmla="*/ 2583 h 3859"/>
                <a:gd name="T52" fmla="*/ 2910 w 4058"/>
                <a:gd name="T53" fmla="*/ 2938 h 3859"/>
                <a:gd name="T54" fmla="*/ 2917 w 4058"/>
                <a:gd name="T55" fmla="*/ 3175 h 3859"/>
                <a:gd name="T56" fmla="*/ 2878 w 4058"/>
                <a:gd name="T57" fmla="*/ 3257 h 3859"/>
                <a:gd name="T58" fmla="*/ 2827 w 4058"/>
                <a:gd name="T59" fmla="*/ 3368 h 3859"/>
                <a:gd name="T60" fmla="*/ 2762 w 4058"/>
                <a:gd name="T61" fmla="*/ 3408 h 3859"/>
                <a:gd name="T62" fmla="*/ 2516 w 4058"/>
                <a:gd name="T63" fmla="*/ 3468 h 3859"/>
                <a:gd name="T64" fmla="*/ 2277 w 4058"/>
                <a:gd name="T65" fmla="*/ 3515 h 3859"/>
                <a:gd name="T66" fmla="*/ 2186 w 4058"/>
                <a:gd name="T67" fmla="*/ 3567 h 3859"/>
                <a:gd name="T68" fmla="*/ 2079 w 4058"/>
                <a:gd name="T69" fmla="*/ 3707 h 3859"/>
                <a:gd name="T70" fmla="*/ 1989 w 4058"/>
                <a:gd name="T71" fmla="*/ 3823 h 3859"/>
                <a:gd name="T72" fmla="*/ 1908 w 4058"/>
                <a:gd name="T73" fmla="*/ 3858 h 3859"/>
                <a:gd name="T74" fmla="*/ 1825 w 4058"/>
                <a:gd name="T75" fmla="*/ 3843 h 3859"/>
                <a:gd name="T76" fmla="*/ 1797 w 4058"/>
                <a:gd name="T77" fmla="*/ 3805 h 3859"/>
                <a:gd name="T78" fmla="*/ 1764 w 4058"/>
                <a:gd name="T79" fmla="*/ 3642 h 3859"/>
                <a:gd name="T80" fmla="*/ 1740 w 4058"/>
                <a:gd name="T81" fmla="*/ 3400 h 3859"/>
                <a:gd name="T82" fmla="*/ 1714 w 4058"/>
                <a:gd name="T83" fmla="*/ 3275 h 3859"/>
                <a:gd name="T84" fmla="*/ 1624 w 4058"/>
                <a:gd name="T85" fmla="*/ 3248 h 3859"/>
                <a:gd name="T86" fmla="*/ 1534 w 4058"/>
                <a:gd name="T87" fmla="*/ 3275 h 3859"/>
                <a:gd name="T88" fmla="*/ 1327 w 4058"/>
                <a:gd name="T89" fmla="*/ 3404 h 3859"/>
                <a:gd name="T90" fmla="*/ 997 w 4058"/>
                <a:gd name="T91" fmla="*/ 3500 h 3859"/>
                <a:gd name="T92" fmla="*/ 913 w 4058"/>
                <a:gd name="T93" fmla="*/ 3480 h 3859"/>
                <a:gd name="T94" fmla="*/ 944 w 4058"/>
                <a:gd name="T95" fmla="*/ 3383 h 3859"/>
                <a:gd name="T96" fmla="*/ 1005 w 4058"/>
                <a:gd name="T97" fmla="*/ 3261 h 3859"/>
                <a:gd name="T98" fmla="*/ 1006 w 4058"/>
                <a:gd name="T99" fmla="*/ 3191 h 3859"/>
                <a:gd name="T100" fmla="*/ 965 w 4058"/>
                <a:gd name="T101" fmla="*/ 3085 h 3859"/>
                <a:gd name="T102" fmla="*/ 927 w 4058"/>
                <a:gd name="T103" fmla="*/ 2967 h 3859"/>
                <a:gd name="T104" fmla="*/ 908 w 4058"/>
                <a:gd name="T105" fmla="*/ 2753 h 3859"/>
                <a:gd name="T106" fmla="*/ 877 w 4058"/>
                <a:gd name="T107" fmla="*/ 2630 h 3859"/>
                <a:gd name="T108" fmla="*/ 779 w 4058"/>
                <a:gd name="T109" fmla="*/ 2471 h 3859"/>
                <a:gd name="T110" fmla="*/ 724 w 4058"/>
                <a:gd name="T111" fmla="*/ 2428 h 3859"/>
                <a:gd name="T112" fmla="*/ 631 w 4058"/>
                <a:gd name="T113" fmla="*/ 2415 h 3859"/>
                <a:gd name="T114" fmla="*/ 456 w 4058"/>
                <a:gd name="T115" fmla="*/ 2445 h 3859"/>
                <a:gd name="T116" fmla="*/ 208 w 4058"/>
                <a:gd name="T117" fmla="*/ 2485 h 3859"/>
                <a:gd name="T118" fmla="*/ 367 w 4058"/>
                <a:gd name="T119" fmla="*/ 1266 h 3859"/>
                <a:gd name="T120" fmla="*/ 571 w 4058"/>
                <a:gd name="T121" fmla="*/ 856 h 38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58" h="3859">
                  <a:moveTo>
                    <a:pt x="370" y="443"/>
                  </a:moveTo>
                  <a:lnTo>
                    <a:pt x="480" y="386"/>
                  </a:lnTo>
                  <a:lnTo>
                    <a:pt x="541" y="329"/>
                  </a:lnTo>
                  <a:lnTo>
                    <a:pt x="1130" y="355"/>
                  </a:lnTo>
                  <a:lnTo>
                    <a:pt x="1487" y="334"/>
                  </a:lnTo>
                  <a:lnTo>
                    <a:pt x="1557" y="321"/>
                  </a:lnTo>
                  <a:lnTo>
                    <a:pt x="1581" y="290"/>
                  </a:lnTo>
                  <a:lnTo>
                    <a:pt x="1712" y="293"/>
                  </a:lnTo>
                  <a:lnTo>
                    <a:pt x="1754" y="242"/>
                  </a:lnTo>
                  <a:lnTo>
                    <a:pt x="1911" y="257"/>
                  </a:lnTo>
                  <a:lnTo>
                    <a:pt x="1928" y="329"/>
                  </a:lnTo>
                  <a:lnTo>
                    <a:pt x="1994" y="326"/>
                  </a:lnTo>
                  <a:lnTo>
                    <a:pt x="2199" y="213"/>
                  </a:lnTo>
                  <a:lnTo>
                    <a:pt x="2810" y="192"/>
                  </a:lnTo>
                  <a:lnTo>
                    <a:pt x="2848" y="175"/>
                  </a:lnTo>
                  <a:lnTo>
                    <a:pt x="2878" y="140"/>
                  </a:lnTo>
                  <a:lnTo>
                    <a:pt x="2927" y="134"/>
                  </a:lnTo>
                  <a:lnTo>
                    <a:pt x="2981" y="106"/>
                  </a:lnTo>
                  <a:lnTo>
                    <a:pt x="3013" y="77"/>
                  </a:lnTo>
                  <a:lnTo>
                    <a:pt x="3021" y="23"/>
                  </a:lnTo>
                  <a:lnTo>
                    <a:pt x="3054" y="20"/>
                  </a:lnTo>
                  <a:lnTo>
                    <a:pt x="3101" y="0"/>
                  </a:lnTo>
                  <a:lnTo>
                    <a:pt x="3256" y="62"/>
                  </a:lnTo>
                  <a:lnTo>
                    <a:pt x="3385" y="97"/>
                  </a:lnTo>
                  <a:lnTo>
                    <a:pt x="3523" y="72"/>
                  </a:lnTo>
                  <a:lnTo>
                    <a:pt x="3893" y="88"/>
                  </a:lnTo>
                  <a:lnTo>
                    <a:pt x="3894" y="107"/>
                  </a:lnTo>
                  <a:lnTo>
                    <a:pt x="3895" y="126"/>
                  </a:lnTo>
                  <a:lnTo>
                    <a:pt x="3898" y="146"/>
                  </a:lnTo>
                  <a:lnTo>
                    <a:pt x="3902" y="167"/>
                  </a:lnTo>
                  <a:lnTo>
                    <a:pt x="3912" y="211"/>
                  </a:lnTo>
                  <a:lnTo>
                    <a:pt x="3924" y="258"/>
                  </a:lnTo>
                  <a:lnTo>
                    <a:pt x="3952" y="355"/>
                  </a:lnTo>
                  <a:lnTo>
                    <a:pt x="3983" y="455"/>
                  </a:lnTo>
                  <a:lnTo>
                    <a:pt x="3996" y="504"/>
                  </a:lnTo>
                  <a:lnTo>
                    <a:pt x="4007" y="552"/>
                  </a:lnTo>
                  <a:lnTo>
                    <a:pt x="4012" y="575"/>
                  </a:lnTo>
                  <a:lnTo>
                    <a:pt x="4016" y="599"/>
                  </a:lnTo>
                  <a:lnTo>
                    <a:pt x="4019" y="621"/>
                  </a:lnTo>
                  <a:lnTo>
                    <a:pt x="4021" y="643"/>
                  </a:lnTo>
                  <a:lnTo>
                    <a:pt x="4022" y="664"/>
                  </a:lnTo>
                  <a:lnTo>
                    <a:pt x="4022" y="684"/>
                  </a:lnTo>
                  <a:lnTo>
                    <a:pt x="4020" y="703"/>
                  </a:lnTo>
                  <a:lnTo>
                    <a:pt x="4018" y="722"/>
                  </a:lnTo>
                  <a:lnTo>
                    <a:pt x="4013" y="740"/>
                  </a:lnTo>
                  <a:lnTo>
                    <a:pt x="4008" y="756"/>
                  </a:lnTo>
                  <a:lnTo>
                    <a:pt x="4001" y="771"/>
                  </a:lnTo>
                  <a:lnTo>
                    <a:pt x="3992" y="784"/>
                  </a:lnTo>
                  <a:lnTo>
                    <a:pt x="3981" y="799"/>
                  </a:lnTo>
                  <a:lnTo>
                    <a:pt x="3969" y="814"/>
                  </a:lnTo>
                  <a:lnTo>
                    <a:pt x="3958" y="828"/>
                  </a:lnTo>
                  <a:lnTo>
                    <a:pt x="3946" y="843"/>
                  </a:lnTo>
                  <a:lnTo>
                    <a:pt x="3937" y="858"/>
                  </a:lnTo>
                  <a:lnTo>
                    <a:pt x="3930" y="871"/>
                  </a:lnTo>
                  <a:lnTo>
                    <a:pt x="3924" y="883"/>
                  </a:lnTo>
                  <a:lnTo>
                    <a:pt x="3921" y="894"/>
                  </a:lnTo>
                  <a:lnTo>
                    <a:pt x="3918" y="904"/>
                  </a:lnTo>
                  <a:lnTo>
                    <a:pt x="3918" y="913"/>
                  </a:lnTo>
                  <a:lnTo>
                    <a:pt x="3919" y="922"/>
                  </a:lnTo>
                  <a:lnTo>
                    <a:pt x="3921" y="930"/>
                  </a:lnTo>
                  <a:lnTo>
                    <a:pt x="3924" y="937"/>
                  </a:lnTo>
                  <a:lnTo>
                    <a:pt x="3929" y="944"/>
                  </a:lnTo>
                  <a:lnTo>
                    <a:pt x="3934" y="950"/>
                  </a:lnTo>
                  <a:lnTo>
                    <a:pt x="3940" y="956"/>
                  </a:lnTo>
                  <a:lnTo>
                    <a:pt x="3955" y="966"/>
                  </a:lnTo>
                  <a:lnTo>
                    <a:pt x="3971" y="977"/>
                  </a:lnTo>
                  <a:lnTo>
                    <a:pt x="3988" y="989"/>
                  </a:lnTo>
                  <a:lnTo>
                    <a:pt x="4005" y="1003"/>
                  </a:lnTo>
                  <a:lnTo>
                    <a:pt x="4014" y="1010"/>
                  </a:lnTo>
                  <a:lnTo>
                    <a:pt x="4021" y="1018"/>
                  </a:lnTo>
                  <a:lnTo>
                    <a:pt x="4030" y="1026"/>
                  </a:lnTo>
                  <a:lnTo>
                    <a:pt x="4037" y="1036"/>
                  </a:lnTo>
                  <a:lnTo>
                    <a:pt x="4043" y="1046"/>
                  </a:lnTo>
                  <a:lnTo>
                    <a:pt x="4048" y="1057"/>
                  </a:lnTo>
                  <a:lnTo>
                    <a:pt x="4052" y="1070"/>
                  </a:lnTo>
                  <a:lnTo>
                    <a:pt x="4055" y="1084"/>
                  </a:lnTo>
                  <a:lnTo>
                    <a:pt x="4057" y="1099"/>
                  </a:lnTo>
                  <a:lnTo>
                    <a:pt x="4058" y="1115"/>
                  </a:lnTo>
                  <a:lnTo>
                    <a:pt x="4058" y="1134"/>
                  </a:lnTo>
                  <a:lnTo>
                    <a:pt x="4055" y="1153"/>
                  </a:lnTo>
                  <a:lnTo>
                    <a:pt x="4046" y="1165"/>
                  </a:lnTo>
                  <a:lnTo>
                    <a:pt x="4021" y="1192"/>
                  </a:lnTo>
                  <a:lnTo>
                    <a:pt x="3987" y="1231"/>
                  </a:lnTo>
                  <a:lnTo>
                    <a:pt x="3945" y="1277"/>
                  </a:lnTo>
                  <a:lnTo>
                    <a:pt x="3925" y="1301"/>
                  </a:lnTo>
                  <a:lnTo>
                    <a:pt x="3904" y="1326"/>
                  </a:lnTo>
                  <a:lnTo>
                    <a:pt x="3883" y="1351"/>
                  </a:lnTo>
                  <a:lnTo>
                    <a:pt x="3865" y="1375"/>
                  </a:lnTo>
                  <a:lnTo>
                    <a:pt x="3848" y="1397"/>
                  </a:lnTo>
                  <a:lnTo>
                    <a:pt x="3834" y="1419"/>
                  </a:lnTo>
                  <a:lnTo>
                    <a:pt x="3823" y="1438"/>
                  </a:lnTo>
                  <a:lnTo>
                    <a:pt x="3815" y="1455"/>
                  </a:lnTo>
                  <a:lnTo>
                    <a:pt x="3810" y="1469"/>
                  </a:lnTo>
                  <a:lnTo>
                    <a:pt x="3806" y="1484"/>
                  </a:lnTo>
                  <a:lnTo>
                    <a:pt x="3803" y="1498"/>
                  </a:lnTo>
                  <a:lnTo>
                    <a:pt x="3800" y="1512"/>
                  </a:lnTo>
                  <a:lnTo>
                    <a:pt x="3796" y="1540"/>
                  </a:lnTo>
                  <a:lnTo>
                    <a:pt x="3794" y="1568"/>
                  </a:lnTo>
                  <a:lnTo>
                    <a:pt x="3794" y="1595"/>
                  </a:lnTo>
                  <a:lnTo>
                    <a:pt x="3795" y="1623"/>
                  </a:lnTo>
                  <a:lnTo>
                    <a:pt x="3797" y="1649"/>
                  </a:lnTo>
                  <a:lnTo>
                    <a:pt x="3799" y="1674"/>
                  </a:lnTo>
                  <a:lnTo>
                    <a:pt x="3800" y="1700"/>
                  </a:lnTo>
                  <a:lnTo>
                    <a:pt x="3801" y="1724"/>
                  </a:lnTo>
                  <a:lnTo>
                    <a:pt x="3802" y="1748"/>
                  </a:lnTo>
                  <a:lnTo>
                    <a:pt x="3800" y="1771"/>
                  </a:lnTo>
                  <a:lnTo>
                    <a:pt x="3799" y="1782"/>
                  </a:lnTo>
                  <a:lnTo>
                    <a:pt x="3797" y="1793"/>
                  </a:lnTo>
                  <a:lnTo>
                    <a:pt x="3795" y="1804"/>
                  </a:lnTo>
                  <a:lnTo>
                    <a:pt x="3792" y="1814"/>
                  </a:lnTo>
                  <a:lnTo>
                    <a:pt x="3789" y="1825"/>
                  </a:lnTo>
                  <a:lnTo>
                    <a:pt x="3784" y="1835"/>
                  </a:lnTo>
                  <a:lnTo>
                    <a:pt x="3779" y="1845"/>
                  </a:lnTo>
                  <a:lnTo>
                    <a:pt x="3773" y="1854"/>
                  </a:lnTo>
                  <a:lnTo>
                    <a:pt x="3770" y="1862"/>
                  </a:lnTo>
                  <a:lnTo>
                    <a:pt x="3767" y="1867"/>
                  </a:lnTo>
                  <a:lnTo>
                    <a:pt x="3764" y="1870"/>
                  </a:lnTo>
                  <a:lnTo>
                    <a:pt x="3761" y="1873"/>
                  </a:lnTo>
                  <a:lnTo>
                    <a:pt x="3758" y="1876"/>
                  </a:lnTo>
                  <a:lnTo>
                    <a:pt x="3755" y="1879"/>
                  </a:lnTo>
                  <a:lnTo>
                    <a:pt x="3751" y="1883"/>
                  </a:lnTo>
                  <a:lnTo>
                    <a:pt x="3749" y="1890"/>
                  </a:lnTo>
                  <a:lnTo>
                    <a:pt x="3705" y="1904"/>
                  </a:lnTo>
                  <a:lnTo>
                    <a:pt x="3665" y="1918"/>
                  </a:lnTo>
                  <a:lnTo>
                    <a:pt x="3631" y="1932"/>
                  </a:lnTo>
                  <a:lnTo>
                    <a:pt x="3600" y="1947"/>
                  </a:lnTo>
                  <a:lnTo>
                    <a:pt x="3574" y="1962"/>
                  </a:lnTo>
                  <a:lnTo>
                    <a:pt x="3550" y="1976"/>
                  </a:lnTo>
                  <a:lnTo>
                    <a:pt x="3529" y="1989"/>
                  </a:lnTo>
                  <a:lnTo>
                    <a:pt x="3510" y="2002"/>
                  </a:lnTo>
                  <a:lnTo>
                    <a:pt x="3479" y="2028"/>
                  </a:lnTo>
                  <a:lnTo>
                    <a:pt x="3452" y="2049"/>
                  </a:lnTo>
                  <a:lnTo>
                    <a:pt x="3439" y="2058"/>
                  </a:lnTo>
                  <a:lnTo>
                    <a:pt x="3427" y="2066"/>
                  </a:lnTo>
                  <a:lnTo>
                    <a:pt x="3414" y="2073"/>
                  </a:lnTo>
                  <a:lnTo>
                    <a:pt x="3399" y="2079"/>
                  </a:lnTo>
                  <a:lnTo>
                    <a:pt x="3380" y="2081"/>
                  </a:lnTo>
                  <a:lnTo>
                    <a:pt x="3345" y="2083"/>
                  </a:lnTo>
                  <a:lnTo>
                    <a:pt x="3296" y="2084"/>
                  </a:lnTo>
                  <a:lnTo>
                    <a:pt x="3241" y="2086"/>
                  </a:lnTo>
                  <a:lnTo>
                    <a:pt x="3212" y="2087"/>
                  </a:lnTo>
                  <a:lnTo>
                    <a:pt x="3182" y="2089"/>
                  </a:lnTo>
                  <a:lnTo>
                    <a:pt x="3153" y="2091"/>
                  </a:lnTo>
                  <a:lnTo>
                    <a:pt x="3124" y="2094"/>
                  </a:lnTo>
                  <a:lnTo>
                    <a:pt x="3098" y="2099"/>
                  </a:lnTo>
                  <a:lnTo>
                    <a:pt x="3073" y="2104"/>
                  </a:lnTo>
                  <a:lnTo>
                    <a:pt x="3051" y="2109"/>
                  </a:lnTo>
                  <a:lnTo>
                    <a:pt x="3032" y="2115"/>
                  </a:lnTo>
                  <a:lnTo>
                    <a:pt x="3019" y="2121"/>
                  </a:lnTo>
                  <a:lnTo>
                    <a:pt x="3006" y="2128"/>
                  </a:lnTo>
                  <a:lnTo>
                    <a:pt x="2994" y="2136"/>
                  </a:lnTo>
                  <a:lnTo>
                    <a:pt x="2980" y="2144"/>
                  </a:lnTo>
                  <a:lnTo>
                    <a:pt x="2968" y="2153"/>
                  </a:lnTo>
                  <a:lnTo>
                    <a:pt x="2957" y="2162"/>
                  </a:lnTo>
                  <a:lnTo>
                    <a:pt x="2946" y="2174"/>
                  </a:lnTo>
                  <a:lnTo>
                    <a:pt x="2935" y="2185"/>
                  </a:lnTo>
                  <a:lnTo>
                    <a:pt x="2924" y="2196"/>
                  </a:lnTo>
                  <a:lnTo>
                    <a:pt x="2913" y="2208"/>
                  </a:lnTo>
                  <a:lnTo>
                    <a:pt x="2904" y="2220"/>
                  </a:lnTo>
                  <a:lnTo>
                    <a:pt x="2895" y="2234"/>
                  </a:lnTo>
                  <a:lnTo>
                    <a:pt x="2886" y="2248"/>
                  </a:lnTo>
                  <a:lnTo>
                    <a:pt x="2878" y="2261"/>
                  </a:lnTo>
                  <a:lnTo>
                    <a:pt x="2871" y="2275"/>
                  </a:lnTo>
                  <a:lnTo>
                    <a:pt x="2864" y="2290"/>
                  </a:lnTo>
                  <a:lnTo>
                    <a:pt x="2858" y="2305"/>
                  </a:lnTo>
                  <a:lnTo>
                    <a:pt x="2851" y="2320"/>
                  </a:lnTo>
                  <a:lnTo>
                    <a:pt x="2846" y="2335"/>
                  </a:lnTo>
                  <a:lnTo>
                    <a:pt x="2842" y="2350"/>
                  </a:lnTo>
                  <a:lnTo>
                    <a:pt x="2838" y="2366"/>
                  </a:lnTo>
                  <a:lnTo>
                    <a:pt x="2835" y="2382"/>
                  </a:lnTo>
                  <a:lnTo>
                    <a:pt x="2832" y="2397"/>
                  </a:lnTo>
                  <a:lnTo>
                    <a:pt x="2831" y="2413"/>
                  </a:lnTo>
                  <a:lnTo>
                    <a:pt x="2830" y="2428"/>
                  </a:lnTo>
                  <a:lnTo>
                    <a:pt x="2829" y="2445"/>
                  </a:lnTo>
                  <a:lnTo>
                    <a:pt x="2830" y="2460"/>
                  </a:lnTo>
                  <a:lnTo>
                    <a:pt x="2831" y="2475"/>
                  </a:lnTo>
                  <a:lnTo>
                    <a:pt x="2834" y="2490"/>
                  </a:lnTo>
                  <a:lnTo>
                    <a:pt x="2837" y="2505"/>
                  </a:lnTo>
                  <a:lnTo>
                    <a:pt x="2840" y="2521"/>
                  </a:lnTo>
                  <a:lnTo>
                    <a:pt x="2845" y="2535"/>
                  </a:lnTo>
                  <a:lnTo>
                    <a:pt x="2851" y="2554"/>
                  </a:lnTo>
                  <a:lnTo>
                    <a:pt x="2858" y="2583"/>
                  </a:lnTo>
                  <a:lnTo>
                    <a:pt x="2866" y="2619"/>
                  </a:lnTo>
                  <a:lnTo>
                    <a:pt x="2874" y="2663"/>
                  </a:lnTo>
                  <a:lnTo>
                    <a:pt x="2882" y="2712"/>
                  </a:lnTo>
                  <a:lnTo>
                    <a:pt x="2890" y="2766"/>
                  </a:lnTo>
                  <a:lnTo>
                    <a:pt x="2897" y="2822"/>
                  </a:lnTo>
                  <a:lnTo>
                    <a:pt x="2904" y="2880"/>
                  </a:lnTo>
                  <a:lnTo>
                    <a:pt x="2910" y="2938"/>
                  </a:lnTo>
                  <a:lnTo>
                    <a:pt x="2915" y="2994"/>
                  </a:lnTo>
                  <a:lnTo>
                    <a:pt x="2919" y="3046"/>
                  </a:lnTo>
                  <a:lnTo>
                    <a:pt x="2920" y="3096"/>
                  </a:lnTo>
                  <a:lnTo>
                    <a:pt x="2920" y="3118"/>
                  </a:lnTo>
                  <a:lnTo>
                    <a:pt x="2920" y="3140"/>
                  </a:lnTo>
                  <a:lnTo>
                    <a:pt x="2919" y="3158"/>
                  </a:lnTo>
                  <a:lnTo>
                    <a:pt x="2917" y="3175"/>
                  </a:lnTo>
                  <a:lnTo>
                    <a:pt x="2914" y="3190"/>
                  </a:lnTo>
                  <a:lnTo>
                    <a:pt x="2911" y="3204"/>
                  </a:lnTo>
                  <a:lnTo>
                    <a:pt x="2907" y="3214"/>
                  </a:lnTo>
                  <a:lnTo>
                    <a:pt x="2903" y="3222"/>
                  </a:lnTo>
                  <a:lnTo>
                    <a:pt x="2893" y="3235"/>
                  </a:lnTo>
                  <a:lnTo>
                    <a:pt x="2885" y="3246"/>
                  </a:lnTo>
                  <a:lnTo>
                    <a:pt x="2878" y="3257"/>
                  </a:lnTo>
                  <a:lnTo>
                    <a:pt x="2871" y="3269"/>
                  </a:lnTo>
                  <a:lnTo>
                    <a:pt x="2862" y="3288"/>
                  </a:lnTo>
                  <a:lnTo>
                    <a:pt x="2854" y="3305"/>
                  </a:lnTo>
                  <a:lnTo>
                    <a:pt x="2844" y="3335"/>
                  </a:lnTo>
                  <a:lnTo>
                    <a:pt x="2834" y="3358"/>
                  </a:lnTo>
                  <a:lnTo>
                    <a:pt x="2831" y="3363"/>
                  </a:lnTo>
                  <a:lnTo>
                    <a:pt x="2827" y="3368"/>
                  </a:lnTo>
                  <a:lnTo>
                    <a:pt x="2822" y="3373"/>
                  </a:lnTo>
                  <a:lnTo>
                    <a:pt x="2817" y="3378"/>
                  </a:lnTo>
                  <a:lnTo>
                    <a:pt x="2811" y="3383"/>
                  </a:lnTo>
                  <a:lnTo>
                    <a:pt x="2804" y="3388"/>
                  </a:lnTo>
                  <a:lnTo>
                    <a:pt x="2795" y="3393"/>
                  </a:lnTo>
                  <a:lnTo>
                    <a:pt x="2786" y="3397"/>
                  </a:lnTo>
                  <a:lnTo>
                    <a:pt x="2762" y="3408"/>
                  </a:lnTo>
                  <a:lnTo>
                    <a:pt x="2733" y="3419"/>
                  </a:lnTo>
                  <a:lnTo>
                    <a:pt x="2695" y="3430"/>
                  </a:lnTo>
                  <a:lnTo>
                    <a:pt x="2651" y="3443"/>
                  </a:lnTo>
                  <a:lnTo>
                    <a:pt x="2617" y="3451"/>
                  </a:lnTo>
                  <a:lnTo>
                    <a:pt x="2584" y="3457"/>
                  </a:lnTo>
                  <a:lnTo>
                    <a:pt x="2550" y="3463"/>
                  </a:lnTo>
                  <a:lnTo>
                    <a:pt x="2516" y="3468"/>
                  </a:lnTo>
                  <a:lnTo>
                    <a:pt x="2449" y="3478"/>
                  </a:lnTo>
                  <a:lnTo>
                    <a:pt x="2384" y="3488"/>
                  </a:lnTo>
                  <a:lnTo>
                    <a:pt x="2352" y="3494"/>
                  </a:lnTo>
                  <a:lnTo>
                    <a:pt x="2322" y="3502"/>
                  </a:lnTo>
                  <a:lnTo>
                    <a:pt x="2307" y="3506"/>
                  </a:lnTo>
                  <a:lnTo>
                    <a:pt x="2291" y="3510"/>
                  </a:lnTo>
                  <a:lnTo>
                    <a:pt x="2277" y="3515"/>
                  </a:lnTo>
                  <a:lnTo>
                    <a:pt x="2263" y="3521"/>
                  </a:lnTo>
                  <a:lnTo>
                    <a:pt x="2250" y="3527"/>
                  </a:lnTo>
                  <a:lnTo>
                    <a:pt x="2237" y="3534"/>
                  </a:lnTo>
                  <a:lnTo>
                    <a:pt x="2223" y="3542"/>
                  </a:lnTo>
                  <a:lnTo>
                    <a:pt x="2210" y="3550"/>
                  </a:lnTo>
                  <a:lnTo>
                    <a:pt x="2198" y="3558"/>
                  </a:lnTo>
                  <a:lnTo>
                    <a:pt x="2186" y="3567"/>
                  </a:lnTo>
                  <a:lnTo>
                    <a:pt x="2175" y="3577"/>
                  </a:lnTo>
                  <a:lnTo>
                    <a:pt x="2163" y="3588"/>
                  </a:lnTo>
                  <a:lnTo>
                    <a:pt x="2146" y="3608"/>
                  </a:lnTo>
                  <a:lnTo>
                    <a:pt x="2129" y="3631"/>
                  </a:lnTo>
                  <a:lnTo>
                    <a:pt x="2113" y="3656"/>
                  </a:lnTo>
                  <a:lnTo>
                    <a:pt x="2095" y="3682"/>
                  </a:lnTo>
                  <a:lnTo>
                    <a:pt x="2079" y="3707"/>
                  </a:lnTo>
                  <a:lnTo>
                    <a:pt x="2063" y="3733"/>
                  </a:lnTo>
                  <a:lnTo>
                    <a:pt x="2046" y="3758"/>
                  </a:lnTo>
                  <a:lnTo>
                    <a:pt x="2028" y="3782"/>
                  </a:lnTo>
                  <a:lnTo>
                    <a:pt x="2018" y="3793"/>
                  </a:lnTo>
                  <a:lnTo>
                    <a:pt x="2009" y="3803"/>
                  </a:lnTo>
                  <a:lnTo>
                    <a:pt x="1999" y="3813"/>
                  </a:lnTo>
                  <a:lnTo>
                    <a:pt x="1989" y="3823"/>
                  </a:lnTo>
                  <a:lnTo>
                    <a:pt x="1979" y="3831"/>
                  </a:lnTo>
                  <a:lnTo>
                    <a:pt x="1968" y="3838"/>
                  </a:lnTo>
                  <a:lnTo>
                    <a:pt x="1956" y="3844"/>
                  </a:lnTo>
                  <a:lnTo>
                    <a:pt x="1945" y="3850"/>
                  </a:lnTo>
                  <a:lnTo>
                    <a:pt x="1933" y="3854"/>
                  </a:lnTo>
                  <a:lnTo>
                    <a:pt x="1920" y="3857"/>
                  </a:lnTo>
                  <a:lnTo>
                    <a:pt x="1908" y="3858"/>
                  </a:lnTo>
                  <a:lnTo>
                    <a:pt x="1894" y="3859"/>
                  </a:lnTo>
                  <a:lnTo>
                    <a:pt x="1879" y="3858"/>
                  </a:lnTo>
                  <a:lnTo>
                    <a:pt x="1865" y="3855"/>
                  </a:lnTo>
                  <a:lnTo>
                    <a:pt x="1850" y="3851"/>
                  </a:lnTo>
                  <a:lnTo>
                    <a:pt x="1834" y="3845"/>
                  </a:lnTo>
                  <a:lnTo>
                    <a:pt x="1829" y="3845"/>
                  </a:lnTo>
                  <a:lnTo>
                    <a:pt x="1825" y="3843"/>
                  </a:lnTo>
                  <a:lnTo>
                    <a:pt x="1819" y="3840"/>
                  </a:lnTo>
                  <a:lnTo>
                    <a:pt x="1815" y="3837"/>
                  </a:lnTo>
                  <a:lnTo>
                    <a:pt x="1812" y="3834"/>
                  </a:lnTo>
                  <a:lnTo>
                    <a:pt x="1808" y="3829"/>
                  </a:lnTo>
                  <a:lnTo>
                    <a:pt x="1805" y="3824"/>
                  </a:lnTo>
                  <a:lnTo>
                    <a:pt x="1802" y="3819"/>
                  </a:lnTo>
                  <a:lnTo>
                    <a:pt x="1797" y="3805"/>
                  </a:lnTo>
                  <a:lnTo>
                    <a:pt x="1793" y="3791"/>
                  </a:lnTo>
                  <a:lnTo>
                    <a:pt x="1789" y="3775"/>
                  </a:lnTo>
                  <a:lnTo>
                    <a:pt x="1785" y="3758"/>
                  </a:lnTo>
                  <a:lnTo>
                    <a:pt x="1779" y="3720"/>
                  </a:lnTo>
                  <a:lnTo>
                    <a:pt x="1772" y="3681"/>
                  </a:lnTo>
                  <a:lnTo>
                    <a:pt x="1768" y="3661"/>
                  </a:lnTo>
                  <a:lnTo>
                    <a:pt x="1764" y="3642"/>
                  </a:lnTo>
                  <a:lnTo>
                    <a:pt x="1759" y="3623"/>
                  </a:lnTo>
                  <a:lnTo>
                    <a:pt x="1753" y="3605"/>
                  </a:lnTo>
                  <a:lnTo>
                    <a:pt x="1751" y="3585"/>
                  </a:lnTo>
                  <a:lnTo>
                    <a:pt x="1749" y="3555"/>
                  </a:lnTo>
                  <a:lnTo>
                    <a:pt x="1747" y="3510"/>
                  </a:lnTo>
                  <a:lnTo>
                    <a:pt x="1744" y="3456"/>
                  </a:lnTo>
                  <a:lnTo>
                    <a:pt x="1740" y="3400"/>
                  </a:lnTo>
                  <a:lnTo>
                    <a:pt x="1737" y="3373"/>
                  </a:lnTo>
                  <a:lnTo>
                    <a:pt x="1733" y="3347"/>
                  </a:lnTo>
                  <a:lnTo>
                    <a:pt x="1729" y="3322"/>
                  </a:lnTo>
                  <a:lnTo>
                    <a:pt x="1723" y="3301"/>
                  </a:lnTo>
                  <a:lnTo>
                    <a:pt x="1721" y="3291"/>
                  </a:lnTo>
                  <a:lnTo>
                    <a:pt x="1717" y="3283"/>
                  </a:lnTo>
                  <a:lnTo>
                    <a:pt x="1714" y="3275"/>
                  </a:lnTo>
                  <a:lnTo>
                    <a:pt x="1711" y="3269"/>
                  </a:lnTo>
                  <a:lnTo>
                    <a:pt x="1707" y="3262"/>
                  </a:lnTo>
                  <a:lnTo>
                    <a:pt x="1703" y="3258"/>
                  </a:lnTo>
                  <a:lnTo>
                    <a:pt x="1698" y="3255"/>
                  </a:lnTo>
                  <a:lnTo>
                    <a:pt x="1694" y="3254"/>
                  </a:lnTo>
                  <a:lnTo>
                    <a:pt x="1657" y="3250"/>
                  </a:lnTo>
                  <a:lnTo>
                    <a:pt x="1624" y="3248"/>
                  </a:lnTo>
                  <a:lnTo>
                    <a:pt x="1609" y="3248"/>
                  </a:lnTo>
                  <a:lnTo>
                    <a:pt x="1594" y="3249"/>
                  </a:lnTo>
                  <a:lnTo>
                    <a:pt x="1581" y="3251"/>
                  </a:lnTo>
                  <a:lnTo>
                    <a:pt x="1569" y="3254"/>
                  </a:lnTo>
                  <a:lnTo>
                    <a:pt x="1557" y="3259"/>
                  </a:lnTo>
                  <a:lnTo>
                    <a:pt x="1544" y="3267"/>
                  </a:lnTo>
                  <a:lnTo>
                    <a:pt x="1534" y="3275"/>
                  </a:lnTo>
                  <a:lnTo>
                    <a:pt x="1524" y="3286"/>
                  </a:lnTo>
                  <a:lnTo>
                    <a:pt x="1514" y="3298"/>
                  </a:lnTo>
                  <a:lnTo>
                    <a:pt x="1505" y="3313"/>
                  </a:lnTo>
                  <a:lnTo>
                    <a:pt x="1496" y="3330"/>
                  </a:lnTo>
                  <a:lnTo>
                    <a:pt x="1488" y="3351"/>
                  </a:lnTo>
                  <a:lnTo>
                    <a:pt x="1407" y="3376"/>
                  </a:lnTo>
                  <a:lnTo>
                    <a:pt x="1327" y="3404"/>
                  </a:lnTo>
                  <a:lnTo>
                    <a:pt x="1248" y="3430"/>
                  </a:lnTo>
                  <a:lnTo>
                    <a:pt x="1170" y="3455"/>
                  </a:lnTo>
                  <a:lnTo>
                    <a:pt x="1133" y="3466"/>
                  </a:lnTo>
                  <a:lnTo>
                    <a:pt x="1097" y="3478"/>
                  </a:lnTo>
                  <a:lnTo>
                    <a:pt x="1061" y="3487"/>
                  </a:lnTo>
                  <a:lnTo>
                    <a:pt x="1028" y="3494"/>
                  </a:lnTo>
                  <a:lnTo>
                    <a:pt x="997" y="3500"/>
                  </a:lnTo>
                  <a:lnTo>
                    <a:pt x="966" y="3505"/>
                  </a:lnTo>
                  <a:lnTo>
                    <a:pt x="952" y="3506"/>
                  </a:lnTo>
                  <a:lnTo>
                    <a:pt x="939" y="3507"/>
                  </a:lnTo>
                  <a:lnTo>
                    <a:pt x="925" y="3507"/>
                  </a:lnTo>
                  <a:lnTo>
                    <a:pt x="912" y="3507"/>
                  </a:lnTo>
                  <a:lnTo>
                    <a:pt x="912" y="3493"/>
                  </a:lnTo>
                  <a:lnTo>
                    <a:pt x="913" y="3480"/>
                  </a:lnTo>
                  <a:lnTo>
                    <a:pt x="915" y="3466"/>
                  </a:lnTo>
                  <a:lnTo>
                    <a:pt x="918" y="3453"/>
                  </a:lnTo>
                  <a:lnTo>
                    <a:pt x="921" y="3441"/>
                  </a:lnTo>
                  <a:lnTo>
                    <a:pt x="924" y="3429"/>
                  </a:lnTo>
                  <a:lnTo>
                    <a:pt x="930" y="3417"/>
                  </a:lnTo>
                  <a:lnTo>
                    <a:pt x="934" y="3406"/>
                  </a:lnTo>
                  <a:lnTo>
                    <a:pt x="944" y="3383"/>
                  </a:lnTo>
                  <a:lnTo>
                    <a:pt x="955" y="3362"/>
                  </a:lnTo>
                  <a:lnTo>
                    <a:pt x="967" y="3341"/>
                  </a:lnTo>
                  <a:lnTo>
                    <a:pt x="978" y="3320"/>
                  </a:lnTo>
                  <a:lnTo>
                    <a:pt x="988" y="3301"/>
                  </a:lnTo>
                  <a:lnTo>
                    <a:pt x="998" y="3281"/>
                  </a:lnTo>
                  <a:lnTo>
                    <a:pt x="1002" y="3272"/>
                  </a:lnTo>
                  <a:lnTo>
                    <a:pt x="1005" y="3261"/>
                  </a:lnTo>
                  <a:lnTo>
                    <a:pt x="1008" y="3251"/>
                  </a:lnTo>
                  <a:lnTo>
                    <a:pt x="1009" y="3242"/>
                  </a:lnTo>
                  <a:lnTo>
                    <a:pt x="1011" y="3232"/>
                  </a:lnTo>
                  <a:lnTo>
                    <a:pt x="1011" y="3222"/>
                  </a:lnTo>
                  <a:lnTo>
                    <a:pt x="1010" y="3212"/>
                  </a:lnTo>
                  <a:lnTo>
                    <a:pt x="1008" y="3202"/>
                  </a:lnTo>
                  <a:lnTo>
                    <a:pt x="1006" y="3191"/>
                  </a:lnTo>
                  <a:lnTo>
                    <a:pt x="1002" y="3180"/>
                  </a:lnTo>
                  <a:lnTo>
                    <a:pt x="997" y="3170"/>
                  </a:lnTo>
                  <a:lnTo>
                    <a:pt x="989" y="3159"/>
                  </a:lnTo>
                  <a:lnTo>
                    <a:pt x="986" y="3151"/>
                  </a:lnTo>
                  <a:lnTo>
                    <a:pt x="980" y="3134"/>
                  </a:lnTo>
                  <a:lnTo>
                    <a:pt x="973" y="3111"/>
                  </a:lnTo>
                  <a:lnTo>
                    <a:pt x="965" y="3085"/>
                  </a:lnTo>
                  <a:lnTo>
                    <a:pt x="956" y="3057"/>
                  </a:lnTo>
                  <a:lnTo>
                    <a:pt x="948" y="3031"/>
                  </a:lnTo>
                  <a:lnTo>
                    <a:pt x="941" y="3010"/>
                  </a:lnTo>
                  <a:lnTo>
                    <a:pt x="935" y="2995"/>
                  </a:lnTo>
                  <a:lnTo>
                    <a:pt x="932" y="2985"/>
                  </a:lnTo>
                  <a:lnTo>
                    <a:pt x="929" y="2976"/>
                  </a:lnTo>
                  <a:lnTo>
                    <a:pt x="927" y="2967"/>
                  </a:lnTo>
                  <a:lnTo>
                    <a:pt x="924" y="2957"/>
                  </a:lnTo>
                  <a:lnTo>
                    <a:pt x="921" y="2936"/>
                  </a:lnTo>
                  <a:lnTo>
                    <a:pt x="919" y="2912"/>
                  </a:lnTo>
                  <a:lnTo>
                    <a:pt x="916" y="2863"/>
                  </a:lnTo>
                  <a:lnTo>
                    <a:pt x="913" y="2809"/>
                  </a:lnTo>
                  <a:lnTo>
                    <a:pt x="911" y="2781"/>
                  </a:lnTo>
                  <a:lnTo>
                    <a:pt x="908" y="2753"/>
                  </a:lnTo>
                  <a:lnTo>
                    <a:pt x="904" y="2726"/>
                  </a:lnTo>
                  <a:lnTo>
                    <a:pt x="899" y="2697"/>
                  </a:lnTo>
                  <a:lnTo>
                    <a:pt x="895" y="2684"/>
                  </a:lnTo>
                  <a:lnTo>
                    <a:pt x="892" y="2670"/>
                  </a:lnTo>
                  <a:lnTo>
                    <a:pt x="887" y="2657"/>
                  </a:lnTo>
                  <a:lnTo>
                    <a:pt x="882" y="2643"/>
                  </a:lnTo>
                  <a:lnTo>
                    <a:pt x="877" y="2630"/>
                  </a:lnTo>
                  <a:lnTo>
                    <a:pt x="871" y="2618"/>
                  </a:lnTo>
                  <a:lnTo>
                    <a:pt x="864" y="2605"/>
                  </a:lnTo>
                  <a:lnTo>
                    <a:pt x="855" y="2593"/>
                  </a:lnTo>
                  <a:lnTo>
                    <a:pt x="828" y="2547"/>
                  </a:lnTo>
                  <a:lnTo>
                    <a:pt x="804" y="2506"/>
                  </a:lnTo>
                  <a:lnTo>
                    <a:pt x="793" y="2488"/>
                  </a:lnTo>
                  <a:lnTo>
                    <a:pt x="779" y="2471"/>
                  </a:lnTo>
                  <a:lnTo>
                    <a:pt x="773" y="2464"/>
                  </a:lnTo>
                  <a:lnTo>
                    <a:pt x="766" y="2457"/>
                  </a:lnTo>
                  <a:lnTo>
                    <a:pt x="758" y="2450"/>
                  </a:lnTo>
                  <a:lnTo>
                    <a:pt x="751" y="2444"/>
                  </a:lnTo>
                  <a:lnTo>
                    <a:pt x="742" y="2437"/>
                  </a:lnTo>
                  <a:lnTo>
                    <a:pt x="733" y="2433"/>
                  </a:lnTo>
                  <a:lnTo>
                    <a:pt x="724" y="2428"/>
                  </a:lnTo>
                  <a:lnTo>
                    <a:pt x="712" y="2424"/>
                  </a:lnTo>
                  <a:lnTo>
                    <a:pt x="701" y="2421"/>
                  </a:lnTo>
                  <a:lnTo>
                    <a:pt x="689" y="2419"/>
                  </a:lnTo>
                  <a:lnTo>
                    <a:pt x="676" y="2417"/>
                  </a:lnTo>
                  <a:lnTo>
                    <a:pt x="663" y="2415"/>
                  </a:lnTo>
                  <a:lnTo>
                    <a:pt x="647" y="2415"/>
                  </a:lnTo>
                  <a:lnTo>
                    <a:pt x="631" y="2415"/>
                  </a:lnTo>
                  <a:lnTo>
                    <a:pt x="613" y="2416"/>
                  </a:lnTo>
                  <a:lnTo>
                    <a:pt x="595" y="2418"/>
                  </a:lnTo>
                  <a:lnTo>
                    <a:pt x="574" y="2421"/>
                  </a:lnTo>
                  <a:lnTo>
                    <a:pt x="553" y="2424"/>
                  </a:lnTo>
                  <a:lnTo>
                    <a:pt x="531" y="2428"/>
                  </a:lnTo>
                  <a:lnTo>
                    <a:pt x="506" y="2433"/>
                  </a:lnTo>
                  <a:lnTo>
                    <a:pt x="456" y="2445"/>
                  </a:lnTo>
                  <a:lnTo>
                    <a:pt x="406" y="2456"/>
                  </a:lnTo>
                  <a:lnTo>
                    <a:pt x="355" y="2465"/>
                  </a:lnTo>
                  <a:lnTo>
                    <a:pt x="305" y="2474"/>
                  </a:lnTo>
                  <a:lnTo>
                    <a:pt x="281" y="2477"/>
                  </a:lnTo>
                  <a:lnTo>
                    <a:pt x="257" y="2480"/>
                  </a:lnTo>
                  <a:lnTo>
                    <a:pt x="232" y="2483"/>
                  </a:lnTo>
                  <a:lnTo>
                    <a:pt x="208" y="2485"/>
                  </a:lnTo>
                  <a:lnTo>
                    <a:pt x="184" y="2486"/>
                  </a:lnTo>
                  <a:lnTo>
                    <a:pt x="160" y="2487"/>
                  </a:lnTo>
                  <a:lnTo>
                    <a:pt x="137" y="2486"/>
                  </a:lnTo>
                  <a:lnTo>
                    <a:pt x="115" y="2485"/>
                  </a:lnTo>
                  <a:lnTo>
                    <a:pt x="71" y="2392"/>
                  </a:lnTo>
                  <a:lnTo>
                    <a:pt x="0" y="1893"/>
                  </a:lnTo>
                  <a:lnTo>
                    <a:pt x="367" y="1266"/>
                  </a:lnTo>
                  <a:lnTo>
                    <a:pt x="353" y="1218"/>
                  </a:lnTo>
                  <a:lnTo>
                    <a:pt x="378" y="1199"/>
                  </a:lnTo>
                  <a:lnTo>
                    <a:pt x="393" y="1158"/>
                  </a:lnTo>
                  <a:lnTo>
                    <a:pt x="587" y="967"/>
                  </a:lnTo>
                  <a:lnTo>
                    <a:pt x="593" y="915"/>
                  </a:lnTo>
                  <a:lnTo>
                    <a:pt x="572" y="912"/>
                  </a:lnTo>
                  <a:lnTo>
                    <a:pt x="571" y="856"/>
                  </a:lnTo>
                  <a:lnTo>
                    <a:pt x="601" y="767"/>
                  </a:lnTo>
                  <a:lnTo>
                    <a:pt x="541" y="645"/>
                  </a:lnTo>
                  <a:lnTo>
                    <a:pt x="528" y="592"/>
                  </a:lnTo>
                  <a:lnTo>
                    <a:pt x="434" y="586"/>
                  </a:lnTo>
                  <a:lnTo>
                    <a:pt x="373" y="539"/>
                  </a:lnTo>
                  <a:lnTo>
                    <a:pt x="370" y="443"/>
                  </a:lnTo>
                  <a:close/>
                </a:path>
              </a:pathLst>
            </a:custGeom>
            <a:solidFill>
              <a:srgbClr val="71C9CD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6501" name="Text Box 5"/>
            <p:cNvSpPr txBox="1">
              <a:spLocks noChangeArrowheads="1"/>
            </p:cNvSpPr>
            <p:nvPr/>
          </p:nvSpPr>
          <p:spPr bwMode="auto">
            <a:xfrm>
              <a:off x="2998" y="1196"/>
              <a:ext cx="60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200" b="0">
                  <a:solidFill>
                    <a:srgbClr val="066168"/>
                  </a:solidFill>
                  <a:latin typeface="Verdana" pitchFamily="34" charset="0"/>
                </a:rPr>
                <a:t>Bacia do Coreaú</a:t>
              </a:r>
            </a:p>
          </p:txBody>
        </p:sp>
      </p:grpSp>
      <p:grpSp>
        <p:nvGrpSpPr>
          <p:cNvPr id="106502" name="Group 6"/>
          <p:cNvGrpSpPr>
            <a:grpSpLocks/>
          </p:cNvGrpSpPr>
          <p:nvPr/>
        </p:nvGrpSpPr>
        <p:grpSpPr bwMode="auto">
          <a:xfrm>
            <a:off x="5764213" y="1754188"/>
            <a:ext cx="1160462" cy="1223962"/>
            <a:chOff x="3631" y="1105"/>
            <a:chExt cx="731" cy="771"/>
          </a:xfrm>
        </p:grpSpPr>
        <p:sp>
          <p:nvSpPr>
            <p:cNvPr id="106503" name="Freeform 7"/>
            <p:cNvSpPr>
              <a:spLocks noChangeAspect="1"/>
            </p:cNvSpPr>
            <p:nvPr/>
          </p:nvSpPr>
          <p:spPr bwMode="auto">
            <a:xfrm>
              <a:off x="3631" y="1105"/>
              <a:ext cx="619" cy="771"/>
            </a:xfrm>
            <a:custGeom>
              <a:avLst/>
              <a:gdLst>
                <a:gd name="T0" fmla="*/ 1075 w 3526"/>
                <a:gd name="T1" fmla="*/ 247 h 4392"/>
                <a:gd name="T2" fmla="*/ 1765 w 3526"/>
                <a:gd name="T3" fmla="*/ 633 h 4392"/>
                <a:gd name="T4" fmla="*/ 2304 w 3526"/>
                <a:gd name="T5" fmla="*/ 925 h 4392"/>
                <a:gd name="T6" fmla="*/ 2942 w 3526"/>
                <a:gd name="T7" fmla="*/ 1222 h 4392"/>
                <a:gd name="T8" fmla="*/ 3526 w 3526"/>
                <a:gd name="T9" fmla="*/ 1676 h 4392"/>
                <a:gd name="T10" fmla="*/ 3468 w 3526"/>
                <a:gd name="T11" fmla="*/ 1857 h 4392"/>
                <a:gd name="T12" fmla="*/ 3358 w 3526"/>
                <a:gd name="T13" fmla="*/ 1962 h 4392"/>
                <a:gd name="T14" fmla="*/ 3120 w 3526"/>
                <a:gd name="T15" fmla="*/ 2023 h 4392"/>
                <a:gd name="T16" fmla="*/ 3075 w 3526"/>
                <a:gd name="T17" fmla="*/ 2126 h 4392"/>
                <a:gd name="T18" fmla="*/ 3119 w 3526"/>
                <a:gd name="T19" fmla="*/ 2289 h 4392"/>
                <a:gd name="T20" fmla="*/ 3034 w 3526"/>
                <a:gd name="T21" fmla="*/ 2345 h 4392"/>
                <a:gd name="T22" fmla="*/ 2913 w 3526"/>
                <a:gd name="T23" fmla="*/ 2627 h 4392"/>
                <a:gd name="T24" fmla="*/ 2832 w 3526"/>
                <a:gd name="T25" fmla="*/ 2683 h 4392"/>
                <a:gd name="T26" fmla="*/ 2752 w 3526"/>
                <a:gd name="T27" fmla="*/ 2600 h 4392"/>
                <a:gd name="T28" fmla="*/ 2631 w 3526"/>
                <a:gd name="T29" fmla="*/ 2608 h 4392"/>
                <a:gd name="T30" fmla="*/ 2528 w 3526"/>
                <a:gd name="T31" fmla="*/ 2755 h 4392"/>
                <a:gd name="T32" fmla="*/ 2454 w 3526"/>
                <a:gd name="T33" fmla="*/ 2834 h 4392"/>
                <a:gd name="T34" fmla="*/ 2095 w 3526"/>
                <a:gd name="T35" fmla="*/ 2778 h 4392"/>
                <a:gd name="T36" fmla="*/ 1621 w 3526"/>
                <a:gd name="T37" fmla="*/ 2692 h 4392"/>
                <a:gd name="T38" fmla="*/ 1547 w 3526"/>
                <a:gd name="T39" fmla="*/ 2780 h 4392"/>
                <a:gd name="T40" fmla="*/ 1581 w 3526"/>
                <a:gd name="T41" fmla="*/ 2996 h 4392"/>
                <a:gd name="T42" fmla="*/ 1541 w 3526"/>
                <a:gd name="T43" fmla="*/ 3049 h 4392"/>
                <a:gd name="T44" fmla="*/ 1502 w 3526"/>
                <a:gd name="T45" fmla="*/ 3101 h 4392"/>
                <a:gd name="T46" fmla="*/ 1509 w 3526"/>
                <a:gd name="T47" fmla="*/ 3234 h 4392"/>
                <a:gd name="T48" fmla="*/ 1360 w 3526"/>
                <a:gd name="T49" fmla="*/ 3302 h 4392"/>
                <a:gd name="T50" fmla="*/ 1170 w 3526"/>
                <a:gd name="T51" fmla="*/ 3394 h 4392"/>
                <a:gd name="T52" fmla="*/ 1199 w 3526"/>
                <a:gd name="T53" fmla="*/ 3471 h 4392"/>
                <a:gd name="T54" fmla="*/ 1241 w 3526"/>
                <a:gd name="T55" fmla="*/ 3574 h 4392"/>
                <a:gd name="T56" fmla="*/ 1189 w 3526"/>
                <a:gd name="T57" fmla="*/ 3624 h 4392"/>
                <a:gd name="T58" fmla="*/ 1215 w 3526"/>
                <a:gd name="T59" fmla="*/ 3756 h 4392"/>
                <a:gd name="T60" fmla="*/ 1361 w 3526"/>
                <a:gd name="T61" fmla="*/ 4130 h 4392"/>
                <a:gd name="T62" fmla="*/ 1359 w 3526"/>
                <a:gd name="T63" fmla="*/ 4307 h 4392"/>
                <a:gd name="T64" fmla="*/ 1281 w 3526"/>
                <a:gd name="T65" fmla="*/ 4390 h 4392"/>
                <a:gd name="T66" fmla="*/ 1242 w 3526"/>
                <a:gd name="T67" fmla="*/ 4275 h 4392"/>
                <a:gd name="T68" fmla="*/ 1144 w 3526"/>
                <a:gd name="T69" fmla="*/ 4242 h 4392"/>
                <a:gd name="T70" fmla="*/ 940 w 3526"/>
                <a:gd name="T71" fmla="*/ 4346 h 4392"/>
                <a:gd name="T72" fmla="*/ 863 w 3526"/>
                <a:gd name="T73" fmla="*/ 4332 h 4392"/>
                <a:gd name="T74" fmla="*/ 664 w 3526"/>
                <a:gd name="T75" fmla="*/ 4197 h 4392"/>
                <a:gd name="T76" fmla="*/ 494 w 3526"/>
                <a:gd name="T77" fmla="*/ 4115 h 4392"/>
                <a:gd name="T78" fmla="*/ 342 w 3526"/>
                <a:gd name="T79" fmla="*/ 4077 h 4392"/>
                <a:gd name="T80" fmla="*/ 89 w 3526"/>
                <a:gd name="T81" fmla="*/ 3952 h 4392"/>
                <a:gd name="T82" fmla="*/ 5 w 3526"/>
                <a:gd name="T83" fmla="*/ 3848 h 4392"/>
                <a:gd name="T84" fmla="*/ 14 w 3526"/>
                <a:gd name="T85" fmla="*/ 3730 h 4392"/>
                <a:gd name="T86" fmla="*/ 144 w 3526"/>
                <a:gd name="T87" fmla="*/ 3527 h 4392"/>
                <a:gd name="T88" fmla="*/ 163 w 3526"/>
                <a:gd name="T89" fmla="*/ 3224 h 4392"/>
                <a:gd name="T90" fmla="*/ 232 w 3526"/>
                <a:gd name="T91" fmla="*/ 2937 h 4392"/>
                <a:gd name="T92" fmla="*/ 240 w 3526"/>
                <a:gd name="T93" fmla="*/ 2653 h 4392"/>
                <a:gd name="T94" fmla="*/ 114 w 3526"/>
                <a:gd name="T95" fmla="*/ 2265 h 4392"/>
                <a:gd name="T96" fmla="*/ 121 w 3526"/>
                <a:gd name="T97" fmla="*/ 2135 h 4392"/>
                <a:gd name="T98" fmla="*/ 227 w 3526"/>
                <a:gd name="T99" fmla="*/ 1982 h 4392"/>
                <a:gd name="T100" fmla="*/ 413 w 3526"/>
                <a:gd name="T101" fmla="*/ 1799 h 4392"/>
                <a:gd name="T102" fmla="*/ 466 w 3526"/>
                <a:gd name="T103" fmla="*/ 1561 h 4392"/>
                <a:gd name="T104" fmla="*/ 444 w 3526"/>
                <a:gd name="T105" fmla="*/ 1476 h 4392"/>
                <a:gd name="T106" fmla="*/ 394 w 3526"/>
                <a:gd name="T107" fmla="*/ 1435 h 4392"/>
                <a:gd name="T108" fmla="*/ 319 w 3526"/>
                <a:gd name="T109" fmla="*/ 1194 h 4392"/>
                <a:gd name="T110" fmla="*/ 260 w 3526"/>
                <a:gd name="T111" fmla="*/ 967 h 4392"/>
                <a:gd name="T112" fmla="*/ 319 w 3526"/>
                <a:gd name="T113" fmla="*/ 513 h 4392"/>
                <a:gd name="T114" fmla="*/ 291 w 3526"/>
                <a:gd name="T115" fmla="*/ 381 h 4392"/>
                <a:gd name="T116" fmla="*/ 238 w 3526"/>
                <a:gd name="T117" fmla="*/ 239 h 4392"/>
                <a:gd name="T118" fmla="*/ 263 w 3526"/>
                <a:gd name="T119" fmla="*/ 48 h 4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526" h="4392">
                  <a:moveTo>
                    <a:pt x="282" y="0"/>
                  </a:moveTo>
                  <a:lnTo>
                    <a:pt x="291" y="1"/>
                  </a:lnTo>
                  <a:lnTo>
                    <a:pt x="333" y="23"/>
                  </a:lnTo>
                  <a:lnTo>
                    <a:pt x="475" y="64"/>
                  </a:lnTo>
                  <a:lnTo>
                    <a:pt x="604" y="51"/>
                  </a:lnTo>
                  <a:lnTo>
                    <a:pt x="759" y="87"/>
                  </a:lnTo>
                  <a:lnTo>
                    <a:pt x="880" y="157"/>
                  </a:lnTo>
                  <a:lnTo>
                    <a:pt x="973" y="178"/>
                  </a:lnTo>
                  <a:lnTo>
                    <a:pt x="1047" y="216"/>
                  </a:lnTo>
                  <a:lnTo>
                    <a:pt x="1075" y="247"/>
                  </a:lnTo>
                  <a:lnTo>
                    <a:pt x="1123" y="261"/>
                  </a:lnTo>
                  <a:lnTo>
                    <a:pt x="1177" y="328"/>
                  </a:lnTo>
                  <a:lnTo>
                    <a:pt x="1213" y="327"/>
                  </a:lnTo>
                  <a:lnTo>
                    <a:pt x="1290" y="397"/>
                  </a:lnTo>
                  <a:lnTo>
                    <a:pt x="1335" y="391"/>
                  </a:lnTo>
                  <a:lnTo>
                    <a:pt x="1381" y="418"/>
                  </a:lnTo>
                  <a:lnTo>
                    <a:pt x="1492" y="529"/>
                  </a:lnTo>
                  <a:lnTo>
                    <a:pt x="1573" y="556"/>
                  </a:lnTo>
                  <a:lnTo>
                    <a:pt x="1667" y="550"/>
                  </a:lnTo>
                  <a:lnTo>
                    <a:pt x="1765" y="633"/>
                  </a:lnTo>
                  <a:lnTo>
                    <a:pt x="1832" y="611"/>
                  </a:lnTo>
                  <a:lnTo>
                    <a:pt x="1887" y="660"/>
                  </a:lnTo>
                  <a:lnTo>
                    <a:pt x="1900" y="704"/>
                  </a:lnTo>
                  <a:lnTo>
                    <a:pt x="1976" y="791"/>
                  </a:lnTo>
                  <a:lnTo>
                    <a:pt x="2042" y="790"/>
                  </a:lnTo>
                  <a:lnTo>
                    <a:pt x="2049" y="808"/>
                  </a:lnTo>
                  <a:lnTo>
                    <a:pt x="2112" y="808"/>
                  </a:lnTo>
                  <a:lnTo>
                    <a:pt x="2155" y="843"/>
                  </a:lnTo>
                  <a:lnTo>
                    <a:pt x="2204" y="898"/>
                  </a:lnTo>
                  <a:lnTo>
                    <a:pt x="2304" y="925"/>
                  </a:lnTo>
                  <a:lnTo>
                    <a:pt x="2344" y="945"/>
                  </a:lnTo>
                  <a:lnTo>
                    <a:pt x="2366" y="1005"/>
                  </a:lnTo>
                  <a:lnTo>
                    <a:pt x="2512" y="1036"/>
                  </a:lnTo>
                  <a:lnTo>
                    <a:pt x="2573" y="1070"/>
                  </a:lnTo>
                  <a:lnTo>
                    <a:pt x="2628" y="1136"/>
                  </a:lnTo>
                  <a:lnTo>
                    <a:pt x="2691" y="1137"/>
                  </a:lnTo>
                  <a:lnTo>
                    <a:pt x="2734" y="1104"/>
                  </a:lnTo>
                  <a:lnTo>
                    <a:pt x="2794" y="1116"/>
                  </a:lnTo>
                  <a:lnTo>
                    <a:pt x="2861" y="1204"/>
                  </a:lnTo>
                  <a:lnTo>
                    <a:pt x="2942" y="1222"/>
                  </a:lnTo>
                  <a:lnTo>
                    <a:pt x="2959" y="1255"/>
                  </a:lnTo>
                  <a:lnTo>
                    <a:pt x="3018" y="1276"/>
                  </a:lnTo>
                  <a:lnTo>
                    <a:pt x="3089" y="1262"/>
                  </a:lnTo>
                  <a:lnTo>
                    <a:pt x="3136" y="1310"/>
                  </a:lnTo>
                  <a:lnTo>
                    <a:pt x="3181" y="1333"/>
                  </a:lnTo>
                  <a:lnTo>
                    <a:pt x="3240" y="1399"/>
                  </a:lnTo>
                  <a:lnTo>
                    <a:pt x="3442" y="1672"/>
                  </a:lnTo>
                  <a:lnTo>
                    <a:pt x="3495" y="1673"/>
                  </a:lnTo>
                  <a:lnTo>
                    <a:pt x="3526" y="1673"/>
                  </a:lnTo>
                  <a:lnTo>
                    <a:pt x="3526" y="1676"/>
                  </a:lnTo>
                  <a:lnTo>
                    <a:pt x="3522" y="1699"/>
                  </a:lnTo>
                  <a:lnTo>
                    <a:pt x="3518" y="1720"/>
                  </a:lnTo>
                  <a:lnTo>
                    <a:pt x="3513" y="1740"/>
                  </a:lnTo>
                  <a:lnTo>
                    <a:pt x="3508" y="1760"/>
                  </a:lnTo>
                  <a:lnTo>
                    <a:pt x="3503" y="1778"/>
                  </a:lnTo>
                  <a:lnTo>
                    <a:pt x="3497" y="1795"/>
                  </a:lnTo>
                  <a:lnTo>
                    <a:pt x="3491" y="1812"/>
                  </a:lnTo>
                  <a:lnTo>
                    <a:pt x="3484" y="1828"/>
                  </a:lnTo>
                  <a:lnTo>
                    <a:pt x="3476" y="1843"/>
                  </a:lnTo>
                  <a:lnTo>
                    <a:pt x="3468" y="1857"/>
                  </a:lnTo>
                  <a:lnTo>
                    <a:pt x="3460" y="1871"/>
                  </a:lnTo>
                  <a:lnTo>
                    <a:pt x="3451" y="1883"/>
                  </a:lnTo>
                  <a:lnTo>
                    <a:pt x="3442" y="1896"/>
                  </a:lnTo>
                  <a:lnTo>
                    <a:pt x="3432" y="1907"/>
                  </a:lnTo>
                  <a:lnTo>
                    <a:pt x="3421" y="1918"/>
                  </a:lnTo>
                  <a:lnTo>
                    <a:pt x="3410" y="1927"/>
                  </a:lnTo>
                  <a:lnTo>
                    <a:pt x="3397" y="1937"/>
                  </a:lnTo>
                  <a:lnTo>
                    <a:pt x="3385" y="1945"/>
                  </a:lnTo>
                  <a:lnTo>
                    <a:pt x="3372" y="1954"/>
                  </a:lnTo>
                  <a:lnTo>
                    <a:pt x="3358" y="1962"/>
                  </a:lnTo>
                  <a:lnTo>
                    <a:pt x="3343" y="1969"/>
                  </a:lnTo>
                  <a:lnTo>
                    <a:pt x="3326" y="1976"/>
                  </a:lnTo>
                  <a:lnTo>
                    <a:pt x="3310" y="1982"/>
                  </a:lnTo>
                  <a:lnTo>
                    <a:pt x="3293" y="1988"/>
                  </a:lnTo>
                  <a:lnTo>
                    <a:pt x="3275" y="1994"/>
                  </a:lnTo>
                  <a:lnTo>
                    <a:pt x="3255" y="1999"/>
                  </a:lnTo>
                  <a:lnTo>
                    <a:pt x="3235" y="2003"/>
                  </a:lnTo>
                  <a:lnTo>
                    <a:pt x="3214" y="2008"/>
                  </a:lnTo>
                  <a:lnTo>
                    <a:pt x="3169" y="2016"/>
                  </a:lnTo>
                  <a:lnTo>
                    <a:pt x="3120" y="2023"/>
                  </a:lnTo>
                  <a:lnTo>
                    <a:pt x="3111" y="2036"/>
                  </a:lnTo>
                  <a:lnTo>
                    <a:pt x="3103" y="2047"/>
                  </a:lnTo>
                  <a:lnTo>
                    <a:pt x="3097" y="2058"/>
                  </a:lnTo>
                  <a:lnTo>
                    <a:pt x="3091" y="2069"/>
                  </a:lnTo>
                  <a:lnTo>
                    <a:pt x="3086" y="2079"/>
                  </a:lnTo>
                  <a:lnTo>
                    <a:pt x="3082" y="2089"/>
                  </a:lnTo>
                  <a:lnTo>
                    <a:pt x="3079" y="2100"/>
                  </a:lnTo>
                  <a:lnTo>
                    <a:pt x="3077" y="2109"/>
                  </a:lnTo>
                  <a:lnTo>
                    <a:pt x="3076" y="2118"/>
                  </a:lnTo>
                  <a:lnTo>
                    <a:pt x="3075" y="2126"/>
                  </a:lnTo>
                  <a:lnTo>
                    <a:pt x="3075" y="2134"/>
                  </a:lnTo>
                  <a:lnTo>
                    <a:pt x="3075" y="2142"/>
                  </a:lnTo>
                  <a:lnTo>
                    <a:pt x="3077" y="2158"/>
                  </a:lnTo>
                  <a:lnTo>
                    <a:pt x="3081" y="2174"/>
                  </a:lnTo>
                  <a:lnTo>
                    <a:pt x="3092" y="2202"/>
                  </a:lnTo>
                  <a:lnTo>
                    <a:pt x="3104" y="2229"/>
                  </a:lnTo>
                  <a:lnTo>
                    <a:pt x="3110" y="2244"/>
                  </a:lnTo>
                  <a:lnTo>
                    <a:pt x="3114" y="2258"/>
                  </a:lnTo>
                  <a:lnTo>
                    <a:pt x="3117" y="2273"/>
                  </a:lnTo>
                  <a:lnTo>
                    <a:pt x="3119" y="2289"/>
                  </a:lnTo>
                  <a:lnTo>
                    <a:pt x="3097" y="2298"/>
                  </a:lnTo>
                  <a:lnTo>
                    <a:pt x="3081" y="2305"/>
                  </a:lnTo>
                  <a:lnTo>
                    <a:pt x="3073" y="2309"/>
                  </a:lnTo>
                  <a:lnTo>
                    <a:pt x="3067" y="2312"/>
                  </a:lnTo>
                  <a:lnTo>
                    <a:pt x="3060" y="2315"/>
                  </a:lnTo>
                  <a:lnTo>
                    <a:pt x="3055" y="2319"/>
                  </a:lnTo>
                  <a:lnTo>
                    <a:pt x="3050" y="2324"/>
                  </a:lnTo>
                  <a:lnTo>
                    <a:pt x="3045" y="2330"/>
                  </a:lnTo>
                  <a:lnTo>
                    <a:pt x="3039" y="2336"/>
                  </a:lnTo>
                  <a:lnTo>
                    <a:pt x="3034" y="2345"/>
                  </a:lnTo>
                  <a:lnTo>
                    <a:pt x="3022" y="2367"/>
                  </a:lnTo>
                  <a:lnTo>
                    <a:pt x="3006" y="2398"/>
                  </a:lnTo>
                  <a:lnTo>
                    <a:pt x="2999" y="2413"/>
                  </a:lnTo>
                  <a:lnTo>
                    <a:pt x="2987" y="2442"/>
                  </a:lnTo>
                  <a:lnTo>
                    <a:pt x="2972" y="2479"/>
                  </a:lnTo>
                  <a:lnTo>
                    <a:pt x="2956" y="2520"/>
                  </a:lnTo>
                  <a:lnTo>
                    <a:pt x="2941" y="2559"/>
                  </a:lnTo>
                  <a:lnTo>
                    <a:pt x="2926" y="2594"/>
                  </a:lnTo>
                  <a:lnTo>
                    <a:pt x="2917" y="2618"/>
                  </a:lnTo>
                  <a:lnTo>
                    <a:pt x="2913" y="2627"/>
                  </a:lnTo>
                  <a:lnTo>
                    <a:pt x="2902" y="2639"/>
                  </a:lnTo>
                  <a:lnTo>
                    <a:pt x="2893" y="2651"/>
                  </a:lnTo>
                  <a:lnTo>
                    <a:pt x="2884" y="2660"/>
                  </a:lnTo>
                  <a:lnTo>
                    <a:pt x="2875" y="2667"/>
                  </a:lnTo>
                  <a:lnTo>
                    <a:pt x="2867" y="2673"/>
                  </a:lnTo>
                  <a:lnTo>
                    <a:pt x="2859" y="2678"/>
                  </a:lnTo>
                  <a:lnTo>
                    <a:pt x="2851" y="2681"/>
                  </a:lnTo>
                  <a:lnTo>
                    <a:pt x="2845" y="2683"/>
                  </a:lnTo>
                  <a:lnTo>
                    <a:pt x="2838" y="2683"/>
                  </a:lnTo>
                  <a:lnTo>
                    <a:pt x="2832" y="2683"/>
                  </a:lnTo>
                  <a:lnTo>
                    <a:pt x="2827" y="2682"/>
                  </a:lnTo>
                  <a:lnTo>
                    <a:pt x="2821" y="2680"/>
                  </a:lnTo>
                  <a:lnTo>
                    <a:pt x="2816" y="2677"/>
                  </a:lnTo>
                  <a:lnTo>
                    <a:pt x="2812" y="2674"/>
                  </a:lnTo>
                  <a:lnTo>
                    <a:pt x="2807" y="2670"/>
                  </a:lnTo>
                  <a:lnTo>
                    <a:pt x="2803" y="2665"/>
                  </a:lnTo>
                  <a:lnTo>
                    <a:pt x="2785" y="2642"/>
                  </a:lnTo>
                  <a:lnTo>
                    <a:pt x="2769" y="2619"/>
                  </a:lnTo>
                  <a:lnTo>
                    <a:pt x="2761" y="2609"/>
                  </a:lnTo>
                  <a:lnTo>
                    <a:pt x="2752" y="2600"/>
                  </a:lnTo>
                  <a:lnTo>
                    <a:pt x="2747" y="2597"/>
                  </a:lnTo>
                  <a:lnTo>
                    <a:pt x="2742" y="2594"/>
                  </a:lnTo>
                  <a:lnTo>
                    <a:pt x="2737" y="2593"/>
                  </a:lnTo>
                  <a:lnTo>
                    <a:pt x="2731" y="2592"/>
                  </a:lnTo>
                  <a:lnTo>
                    <a:pt x="2710" y="2591"/>
                  </a:lnTo>
                  <a:lnTo>
                    <a:pt x="2692" y="2592"/>
                  </a:lnTo>
                  <a:lnTo>
                    <a:pt x="2674" y="2594"/>
                  </a:lnTo>
                  <a:lnTo>
                    <a:pt x="2659" y="2597"/>
                  </a:lnTo>
                  <a:lnTo>
                    <a:pt x="2644" y="2602"/>
                  </a:lnTo>
                  <a:lnTo>
                    <a:pt x="2631" y="2608"/>
                  </a:lnTo>
                  <a:lnTo>
                    <a:pt x="2619" y="2615"/>
                  </a:lnTo>
                  <a:lnTo>
                    <a:pt x="2608" y="2622"/>
                  </a:lnTo>
                  <a:lnTo>
                    <a:pt x="2598" y="2631"/>
                  </a:lnTo>
                  <a:lnTo>
                    <a:pt x="2589" y="2640"/>
                  </a:lnTo>
                  <a:lnTo>
                    <a:pt x="2580" y="2651"/>
                  </a:lnTo>
                  <a:lnTo>
                    <a:pt x="2573" y="2662"/>
                  </a:lnTo>
                  <a:lnTo>
                    <a:pt x="2560" y="2684"/>
                  </a:lnTo>
                  <a:lnTo>
                    <a:pt x="2548" y="2707"/>
                  </a:lnTo>
                  <a:lnTo>
                    <a:pt x="2538" y="2732"/>
                  </a:lnTo>
                  <a:lnTo>
                    <a:pt x="2528" y="2755"/>
                  </a:lnTo>
                  <a:lnTo>
                    <a:pt x="2523" y="2766"/>
                  </a:lnTo>
                  <a:lnTo>
                    <a:pt x="2517" y="2776"/>
                  </a:lnTo>
                  <a:lnTo>
                    <a:pt x="2510" y="2787"/>
                  </a:lnTo>
                  <a:lnTo>
                    <a:pt x="2504" y="2796"/>
                  </a:lnTo>
                  <a:lnTo>
                    <a:pt x="2498" y="2805"/>
                  </a:lnTo>
                  <a:lnTo>
                    <a:pt x="2490" y="2813"/>
                  </a:lnTo>
                  <a:lnTo>
                    <a:pt x="2482" y="2820"/>
                  </a:lnTo>
                  <a:lnTo>
                    <a:pt x="2474" y="2825"/>
                  </a:lnTo>
                  <a:lnTo>
                    <a:pt x="2464" y="2830"/>
                  </a:lnTo>
                  <a:lnTo>
                    <a:pt x="2454" y="2834"/>
                  </a:lnTo>
                  <a:lnTo>
                    <a:pt x="2441" y="2836"/>
                  </a:lnTo>
                  <a:lnTo>
                    <a:pt x="2428" y="2836"/>
                  </a:lnTo>
                  <a:lnTo>
                    <a:pt x="2411" y="2836"/>
                  </a:lnTo>
                  <a:lnTo>
                    <a:pt x="2391" y="2834"/>
                  </a:lnTo>
                  <a:lnTo>
                    <a:pt x="2368" y="2832"/>
                  </a:lnTo>
                  <a:lnTo>
                    <a:pt x="2344" y="2828"/>
                  </a:lnTo>
                  <a:lnTo>
                    <a:pt x="2290" y="2819"/>
                  </a:lnTo>
                  <a:lnTo>
                    <a:pt x="2229" y="2807"/>
                  </a:lnTo>
                  <a:lnTo>
                    <a:pt x="2164" y="2794"/>
                  </a:lnTo>
                  <a:lnTo>
                    <a:pt x="2095" y="2778"/>
                  </a:lnTo>
                  <a:lnTo>
                    <a:pt x="2025" y="2762"/>
                  </a:lnTo>
                  <a:lnTo>
                    <a:pt x="1955" y="2747"/>
                  </a:lnTo>
                  <a:lnTo>
                    <a:pt x="1887" y="2732"/>
                  </a:lnTo>
                  <a:lnTo>
                    <a:pt x="1821" y="2719"/>
                  </a:lnTo>
                  <a:lnTo>
                    <a:pt x="1761" y="2707"/>
                  </a:lnTo>
                  <a:lnTo>
                    <a:pt x="1706" y="2698"/>
                  </a:lnTo>
                  <a:lnTo>
                    <a:pt x="1681" y="2695"/>
                  </a:lnTo>
                  <a:lnTo>
                    <a:pt x="1659" y="2693"/>
                  </a:lnTo>
                  <a:lnTo>
                    <a:pt x="1639" y="2692"/>
                  </a:lnTo>
                  <a:lnTo>
                    <a:pt x="1621" y="2692"/>
                  </a:lnTo>
                  <a:lnTo>
                    <a:pt x="1605" y="2693"/>
                  </a:lnTo>
                  <a:lnTo>
                    <a:pt x="1593" y="2696"/>
                  </a:lnTo>
                  <a:lnTo>
                    <a:pt x="1584" y="2700"/>
                  </a:lnTo>
                  <a:lnTo>
                    <a:pt x="1578" y="2705"/>
                  </a:lnTo>
                  <a:lnTo>
                    <a:pt x="1570" y="2718"/>
                  </a:lnTo>
                  <a:lnTo>
                    <a:pt x="1564" y="2730"/>
                  </a:lnTo>
                  <a:lnTo>
                    <a:pt x="1558" y="2742"/>
                  </a:lnTo>
                  <a:lnTo>
                    <a:pt x="1554" y="2755"/>
                  </a:lnTo>
                  <a:lnTo>
                    <a:pt x="1549" y="2767"/>
                  </a:lnTo>
                  <a:lnTo>
                    <a:pt x="1547" y="2780"/>
                  </a:lnTo>
                  <a:lnTo>
                    <a:pt x="1545" y="2794"/>
                  </a:lnTo>
                  <a:lnTo>
                    <a:pt x="1544" y="2806"/>
                  </a:lnTo>
                  <a:lnTo>
                    <a:pt x="1544" y="2819"/>
                  </a:lnTo>
                  <a:lnTo>
                    <a:pt x="1545" y="2832"/>
                  </a:lnTo>
                  <a:lnTo>
                    <a:pt x="1546" y="2845"/>
                  </a:lnTo>
                  <a:lnTo>
                    <a:pt x="1547" y="2858"/>
                  </a:lnTo>
                  <a:lnTo>
                    <a:pt x="1553" y="2883"/>
                  </a:lnTo>
                  <a:lnTo>
                    <a:pt x="1558" y="2908"/>
                  </a:lnTo>
                  <a:lnTo>
                    <a:pt x="1571" y="2954"/>
                  </a:lnTo>
                  <a:lnTo>
                    <a:pt x="1581" y="2996"/>
                  </a:lnTo>
                  <a:lnTo>
                    <a:pt x="1584" y="3013"/>
                  </a:lnTo>
                  <a:lnTo>
                    <a:pt x="1586" y="3029"/>
                  </a:lnTo>
                  <a:lnTo>
                    <a:pt x="1585" y="3035"/>
                  </a:lnTo>
                  <a:lnTo>
                    <a:pt x="1584" y="3042"/>
                  </a:lnTo>
                  <a:lnTo>
                    <a:pt x="1582" y="3047"/>
                  </a:lnTo>
                  <a:lnTo>
                    <a:pt x="1579" y="3052"/>
                  </a:lnTo>
                  <a:lnTo>
                    <a:pt x="1570" y="3050"/>
                  </a:lnTo>
                  <a:lnTo>
                    <a:pt x="1560" y="3049"/>
                  </a:lnTo>
                  <a:lnTo>
                    <a:pt x="1551" y="3049"/>
                  </a:lnTo>
                  <a:lnTo>
                    <a:pt x="1541" y="3049"/>
                  </a:lnTo>
                  <a:lnTo>
                    <a:pt x="1533" y="3050"/>
                  </a:lnTo>
                  <a:lnTo>
                    <a:pt x="1526" y="3052"/>
                  </a:lnTo>
                  <a:lnTo>
                    <a:pt x="1519" y="3054"/>
                  </a:lnTo>
                  <a:lnTo>
                    <a:pt x="1514" y="3058"/>
                  </a:lnTo>
                  <a:lnTo>
                    <a:pt x="1509" y="3064"/>
                  </a:lnTo>
                  <a:lnTo>
                    <a:pt x="1505" y="3069"/>
                  </a:lnTo>
                  <a:lnTo>
                    <a:pt x="1502" y="3076"/>
                  </a:lnTo>
                  <a:lnTo>
                    <a:pt x="1501" y="3083"/>
                  </a:lnTo>
                  <a:lnTo>
                    <a:pt x="1501" y="3092"/>
                  </a:lnTo>
                  <a:lnTo>
                    <a:pt x="1502" y="3101"/>
                  </a:lnTo>
                  <a:lnTo>
                    <a:pt x="1505" y="3112"/>
                  </a:lnTo>
                  <a:lnTo>
                    <a:pt x="1509" y="3124"/>
                  </a:lnTo>
                  <a:lnTo>
                    <a:pt x="1516" y="3143"/>
                  </a:lnTo>
                  <a:lnTo>
                    <a:pt x="1520" y="3159"/>
                  </a:lnTo>
                  <a:lnTo>
                    <a:pt x="1523" y="3174"/>
                  </a:lnTo>
                  <a:lnTo>
                    <a:pt x="1523" y="3188"/>
                  </a:lnTo>
                  <a:lnTo>
                    <a:pt x="1522" y="3202"/>
                  </a:lnTo>
                  <a:lnTo>
                    <a:pt x="1519" y="3214"/>
                  </a:lnTo>
                  <a:lnTo>
                    <a:pt x="1515" y="3224"/>
                  </a:lnTo>
                  <a:lnTo>
                    <a:pt x="1509" y="3234"/>
                  </a:lnTo>
                  <a:lnTo>
                    <a:pt x="1502" y="3243"/>
                  </a:lnTo>
                  <a:lnTo>
                    <a:pt x="1494" y="3251"/>
                  </a:lnTo>
                  <a:lnTo>
                    <a:pt x="1484" y="3259"/>
                  </a:lnTo>
                  <a:lnTo>
                    <a:pt x="1472" y="3267"/>
                  </a:lnTo>
                  <a:lnTo>
                    <a:pt x="1461" y="3273"/>
                  </a:lnTo>
                  <a:lnTo>
                    <a:pt x="1448" y="3278"/>
                  </a:lnTo>
                  <a:lnTo>
                    <a:pt x="1435" y="3283"/>
                  </a:lnTo>
                  <a:lnTo>
                    <a:pt x="1421" y="3288"/>
                  </a:lnTo>
                  <a:lnTo>
                    <a:pt x="1391" y="3295"/>
                  </a:lnTo>
                  <a:lnTo>
                    <a:pt x="1360" y="3302"/>
                  </a:lnTo>
                  <a:lnTo>
                    <a:pt x="1327" y="3308"/>
                  </a:lnTo>
                  <a:lnTo>
                    <a:pt x="1295" y="3313"/>
                  </a:lnTo>
                  <a:lnTo>
                    <a:pt x="1264" y="3319"/>
                  </a:lnTo>
                  <a:lnTo>
                    <a:pt x="1235" y="3325"/>
                  </a:lnTo>
                  <a:lnTo>
                    <a:pt x="1221" y="3328"/>
                  </a:lnTo>
                  <a:lnTo>
                    <a:pt x="1208" y="3332"/>
                  </a:lnTo>
                  <a:lnTo>
                    <a:pt x="1194" y="3337"/>
                  </a:lnTo>
                  <a:lnTo>
                    <a:pt x="1183" y="3341"/>
                  </a:lnTo>
                  <a:lnTo>
                    <a:pt x="1175" y="3371"/>
                  </a:lnTo>
                  <a:lnTo>
                    <a:pt x="1170" y="3394"/>
                  </a:lnTo>
                  <a:lnTo>
                    <a:pt x="1168" y="3414"/>
                  </a:lnTo>
                  <a:lnTo>
                    <a:pt x="1168" y="3428"/>
                  </a:lnTo>
                  <a:lnTo>
                    <a:pt x="1169" y="3434"/>
                  </a:lnTo>
                  <a:lnTo>
                    <a:pt x="1170" y="3439"/>
                  </a:lnTo>
                  <a:lnTo>
                    <a:pt x="1172" y="3444"/>
                  </a:lnTo>
                  <a:lnTo>
                    <a:pt x="1174" y="3447"/>
                  </a:lnTo>
                  <a:lnTo>
                    <a:pt x="1179" y="3454"/>
                  </a:lnTo>
                  <a:lnTo>
                    <a:pt x="1185" y="3460"/>
                  </a:lnTo>
                  <a:lnTo>
                    <a:pt x="1192" y="3465"/>
                  </a:lnTo>
                  <a:lnTo>
                    <a:pt x="1199" y="3471"/>
                  </a:lnTo>
                  <a:lnTo>
                    <a:pt x="1208" y="3480"/>
                  </a:lnTo>
                  <a:lnTo>
                    <a:pt x="1216" y="3491"/>
                  </a:lnTo>
                  <a:lnTo>
                    <a:pt x="1220" y="3497"/>
                  </a:lnTo>
                  <a:lnTo>
                    <a:pt x="1223" y="3504"/>
                  </a:lnTo>
                  <a:lnTo>
                    <a:pt x="1227" y="3513"/>
                  </a:lnTo>
                  <a:lnTo>
                    <a:pt x="1230" y="3522"/>
                  </a:lnTo>
                  <a:lnTo>
                    <a:pt x="1233" y="3533"/>
                  </a:lnTo>
                  <a:lnTo>
                    <a:pt x="1236" y="3546"/>
                  </a:lnTo>
                  <a:lnTo>
                    <a:pt x="1238" y="3559"/>
                  </a:lnTo>
                  <a:lnTo>
                    <a:pt x="1241" y="3574"/>
                  </a:lnTo>
                  <a:lnTo>
                    <a:pt x="1233" y="3578"/>
                  </a:lnTo>
                  <a:lnTo>
                    <a:pt x="1225" y="3581"/>
                  </a:lnTo>
                  <a:lnTo>
                    <a:pt x="1219" y="3585"/>
                  </a:lnTo>
                  <a:lnTo>
                    <a:pt x="1213" y="3590"/>
                  </a:lnTo>
                  <a:lnTo>
                    <a:pt x="1207" y="3595"/>
                  </a:lnTo>
                  <a:lnTo>
                    <a:pt x="1202" y="3600"/>
                  </a:lnTo>
                  <a:lnTo>
                    <a:pt x="1198" y="3605"/>
                  </a:lnTo>
                  <a:lnTo>
                    <a:pt x="1194" y="3612"/>
                  </a:lnTo>
                  <a:lnTo>
                    <a:pt x="1191" y="3618"/>
                  </a:lnTo>
                  <a:lnTo>
                    <a:pt x="1189" y="3624"/>
                  </a:lnTo>
                  <a:lnTo>
                    <a:pt x="1187" y="3631"/>
                  </a:lnTo>
                  <a:lnTo>
                    <a:pt x="1186" y="3637"/>
                  </a:lnTo>
                  <a:lnTo>
                    <a:pt x="1185" y="3651"/>
                  </a:lnTo>
                  <a:lnTo>
                    <a:pt x="1185" y="3666"/>
                  </a:lnTo>
                  <a:lnTo>
                    <a:pt x="1187" y="3681"/>
                  </a:lnTo>
                  <a:lnTo>
                    <a:pt x="1190" y="3696"/>
                  </a:lnTo>
                  <a:lnTo>
                    <a:pt x="1195" y="3711"/>
                  </a:lnTo>
                  <a:lnTo>
                    <a:pt x="1201" y="3726"/>
                  </a:lnTo>
                  <a:lnTo>
                    <a:pt x="1208" y="3741"/>
                  </a:lnTo>
                  <a:lnTo>
                    <a:pt x="1215" y="3756"/>
                  </a:lnTo>
                  <a:lnTo>
                    <a:pt x="1223" y="3770"/>
                  </a:lnTo>
                  <a:lnTo>
                    <a:pt x="1231" y="3783"/>
                  </a:lnTo>
                  <a:lnTo>
                    <a:pt x="1252" y="3836"/>
                  </a:lnTo>
                  <a:lnTo>
                    <a:pt x="1280" y="3902"/>
                  </a:lnTo>
                  <a:lnTo>
                    <a:pt x="1295" y="3937"/>
                  </a:lnTo>
                  <a:lnTo>
                    <a:pt x="1310" y="3975"/>
                  </a:lnTo>
                  <a:lnTo>
                    <a:pt x="1325" y="4012"/>
                  </a:lnTo>
                  <a:lnTo>
                    <a:pt x="1338" y="4052"/>
                  </a:lnTo>
                  <a:lnTo>
                    <a:pt x="1351" y="4092"/>
                  </a:lnTo>
                  <a:lnTo>
                    <a:pt x="1361" y="4130"/>
                  </a:lnTo>
                  <a:lnTo>
                    <a:pt x="1365" y="4149"/>
                  </a:lnTo>
                  <a:lnTo>
                    <a:pt x="1368" y="4169"/>
                  </a:lnTo>
                  <a:lnTo>
                    <a:pt x="1370" y="4188"/>
                  </a:lnTo>
                  <a:lnTo>
                    <a:pt x="1372" y="4206"/>
                  </a:lnTo>
                  <a:lnTo>
                    <a:pt x="1372" y="4224"/>
                  </a:lnTo>
                  <a:lnTo>
                    <a:pt x="1372" y="4242"/>
                  </a:lnTo>
                  <a:lnTo>
                    <a:pt x="1370" y="4259"/>
                  </a:lnTo>
                  <a:lnTo>
                    <a:pt x="1368" y="4275"/>
                  </a:lnTo>
                  <a:lnTo>
                    <a:pt x="1364" y="4291"/>
                  </a:lnTo>
                  <a:lnTo>
                    <a:pt x="1359" y="4307"/>
                  </a:lnTo>
                  <a:lnTo>
                    <a:pt x="1352" y="4321"/>
                  </a:lnTo>
                  <a:lnTo>
                    <a:pt x="1345" y="4335"/>
                  </a:lnTo>
                  <a:lnTo>
                    <a:pt x="1332" y="4352"/>
                  </a:lnTo>
                  <a:lnTo>
                    <a:pt x="1321" y="4367"/>
                  </a:lnTo>
                  <a:lnTo>
                    <a:pt x="1312" y="4378"/>
                  </a:lnTo>
                  <a:lnTo>
                    <a:pt x="1304" y="4385"/>
                  </a:lnTo>
                  <a:lnTo>
                    <a:pt x="1297" y="4390"/>
                  </a:lnTo>
                  <a:lnTo>
                    <a:pt x="1291" y="4392"/>
                  </a:lnTo>
                  <a:lnTo>
                    <a:pt x="1286" y="4392"/>
                  </a:lnTo>
                  <a:lnTo>
                    <a:pt x="1281" y="4390"/>
                  </a:lnTo>
                  <a:lnTo>
                    <a:pt x="1277" y="4386"/>
                  </a:lnTo>
                  <a:lnTo>
                    <a:pt x="1272" y="4380"/>
                  </a:lnTo>
                  <a:lnTo>
                    <a:pt x="1269" y="4373"/>
                  </a:lnTo>
                  <a:lnTo>
                    <a:pt x="1267" y="4363"/>
                  </a:lnTo>
                  <a:lnTo>
                    <a:pt x="1261" y="4343"/>
                  </a:lnTo>
                  <a:lnTo>
                    <a:pt x="1256" y="4321"/>
                  </a:lnTo>
                  <a:lnTo>
                    <a:pt x="1253" y="4310"/>
                  </a:lnTo>
                  <a:lnTo>
                    <a:pt x="1250" y="4298"/>
                  </a:lnTo>
                  <a:lnTo>
                    <a:pt x="1246" y="4286"/>
                  </a:lnTo>
                  <a:lnTo>
                    <a:pt x="1242" y="4275"/>
                  </a:lnTo>
                  <a:lnTo>
                    <a:pt x="1237" y="4265"/>
                  </a:lnTo>
                  <a:lnTo>
                    <a:pt x="1231" y="4256"/>
                  </a:lnTo>
                  <a:lnTo>
                    <a:pt x="1224" y="4248"/>
                  </a:lnTo>
                  <a:lnTo>
                    <a:pt x="1217" y="4241"/>
                  </a:lnTo>
                  <a:lnTo>
                    <a:pt x="1208" y="4236"/>
                  </a:lnTo>
                  <a:lnTo>
                    <a:pt x="1197" y="4233"/>
                  </a:lnTo>
                  <a:lnTo>
                    <a:pt x="1186" y="4232"/>
                  </a:lnTo>
                  <a:lnTo>
                    <a:pt x="1173" y="4233"/>
                  </a:lnTo>
                  <a:lnTo>
                    <a:pt x="1159" y="4236"/>
                  </a:lnTo>
                  <a:lnTo>
                    <a:pt x="1144" y="4242"/>
                  </a:lnTo>
                  <a:lnTo>
                    <a:pt x="1125" y="4251"/>
                  </a:lnTo>
                  <a:lnTo>
                    <a:pt x="1106" y="4263"/>
                  </a:lnTo>
                  <a:lnTo>
                    <a:pt x="1088" y="4275"/>
                  </a:lnTo>
                  <a:lnTo>
                    <a:pt x="1057" y="4293"/>
                  </a:lnTo>
                  <a:lnTo>
                    <a:pt x="1040" y="4304"/>
                  </a:lnTo>
                  <a:lnTo>
                    <a:pt x="1021" y="4314"/>
                  </a:lnTo>
                  <a:lnTo>
                    <a:pt x="1001" y="4324"/>
                  </a:lnTo>
                  <a:lnTo>
                    <a:pt x="980" y="4333"/>
                  </a:lnTo>
                  <a:lnTo>
                    <a:pt x="960" y="4340"/>
                  </a:lnTo>
                  <a:lnTo>
                    <a:pt x="940" y="4346"/>
                  </a:lnTo>
                  <a:lnTo>
                    <a:pt x="930" y="4348"/>
                  </a:lnTo>
                  <a:lnTo>
                    <a:pt x="920" y="4349"/>
                  </a:lnTo>
                  <a:lnTo>
                    <a:pt x="911" y="4350"/>
                  </a:lnTo>
                  <a:lnTo>
                    <a:pt x="903" y="4350"/>
                  </a:lnTo>
                  <a:lnTo>
                    <a:pt x="895" y="4349"/>
                  </a:lnTo>
                  <a:lnTo>
                    <a:pt x="887" y="4348"/>
                  </a:lnTo>
                  <a:lnTo>
                    <a:pt x="880" y="4345"/>
                  </a:lnTo>
                  <a:lnTo>
                    <a:pt x="874" y="4342"/>
                  </a:lnTo>
                  <a:lnTo>
                    <a:pt x="868" y="4337"/>
                  </a:lnTo>
                  <a:lnTo>
                    <a:pt x="863" y="4332"/>
                  </a:lnTo>
                  <a:lnTo>
                    <a:pt x="858" y="4325"/>
                  </a:lnTo>
                  <a:lnTo>
                    <a:pt x="855" y="4317"/>
                  </a:lnTo>
                  <a:lnTo>
                    <a:pt x="847" y="4314"/>
                  </a:lnTo>
                  <a:lnTo>
                    <a:pt x="837" y="4309"/>
                  </a:lnTo>
                  <a:lnTo>
                    <a:pt x="825" y="4302"/>
                  </a:lnTo>
                  <a:lnTo>
                    <a:pt x="811" y="4292"/>
                  </a:lnTo>
                  <a:lnTo>
                    <a:pt x="778" y="4271"/>
                  </a:lnTo>
                  <a:lnTo>
                    <a:pt x="742" y="4247"/>
                  </a:lnTo>
                  <a:lnTo>
                    <a:pt x="703" y="4221"/>
                  </a:lnTo>
                  <a:lnTo>
                    <a:pt x="664" y="4197"/>
                  </a:lnTo>
                  <a:lnTo>
                    <a:pt x="644" y="4187"/>
                  </a:lnTo>
                  <a:lnTo>
                    <a:pt x="625" y="4178"/>
                  </a:lnTo>
                  <a:lnTo>
                    <a:pt x="607" y="4170"/>
                  </a:lnTo>
                  <a:lnTo>
                    <a:pt x="590" y="4164"/>
                  </a:lnTo>
                  <a:lnTo>
                    <a:pt x="586" y="4159"/>
                  </a:lnTo>
                  <a:lnTo>
                    <a:pt x="580" y="4154"/>
                  </a:lnTo>
                  <a:lnTo>
                    <a:pt x="570" y="4148"/>
                  </a:lnTo>
                  <a:lnTo>
                    <a:pt x="558" y="4141"/>
                  </a:lnTo>
                  <a:lnTo>
                    <a:pt x="529" y="4128"/>
                  </a:lnTo>
                  <a:lnTo>
                    <a:pt x="494" y="4115"/>
                  </a:lnTo>
                  <a:lnTo>
                    <a:pt x="459" y="4102"/>
                  </a:lnTo>
                  <a:lnTo>
                    <a:pt x="426" y="4092"/>
                  </a:lnTo>
                  <a:lnTo>
                    <a:pt x="412" y="4087"/>
                  </a:lnTo>
                  <a:lnTo>
                    <a:pt x="400" y="4084"/>
                  </a:lnTo>
                  <a:lnTo>
                    <a:pt x="391" y="4082"/>
                  </a:lnTo>
                  <a:lnTo>
                    <a:pt x="385" y="4082"/>
                  </a:lnTo>
                  <a:lnTo>
                    <a:pt x="374" y="4082"/>
                  </a:lnTo>
                  <a:lnTo>
                    <a:pt x="364" y="4081"/>
                  </a:lnTo>
                  <a:lnTo>
                    <a:pt x="353" y="4079"/>
                  </a:lnTo>
                  <a:lnTo>
                    <a:pt x="342" y="4077"/>
                  </a:lnTo>
                  <a:lnTo>
                    <a:pt x="317" y="4070"/>
                  </a:lnTo>
                  <a:lnTo>
                    <a:pt x="291" y="4061"/>
                  </a:lnTo>
                  <a:lnTo>
                    <a:pt x="265" y="4051"/>
                  </a:lnTo>
                  <a:lnTo>
                    <a:pt x="237" y="4039"/>
                  </a:lnTo>
                  <a:lnTo>
                    <a:pt x="210" y="4025"/>
                  </a:lnTo>
                  <a:lnTo>
                    <a:pt x="183" y="4010"/>
                  </a:lnTo>
                  <a:lnTo>
                    <a:pt x="157" y="3996"/>
                  </a:lnTo>
                  <a:lnTo>
                    <a:pt x="132" y="3981"/>
                  </a:lnTo>
                  <a:lnTo>
                    <a:pt x="110" y="3967"/>
                  </a:lnTo>
                  <a:lnTo>
                    <a:pt x="89" y="3952"/>
                  </a:lnTo>
                  <a:lnTo>
                    <a:pt x="71" y="3940"/>
                  </a:lnTo>
                  <a:lnTo>
                    <a:pt x="57" y="3929"/>
                  </a:lnTo>
                  <a:lnTo>
                    <a:pt x="46" y="3921"/>
                  </a:lnTo>
                  <a:lnTo>
                    <a:pt x="39" y="3914"/>
                  </a:lnTo>
                  <a:lnTo>
                    <a:pt x="30" y="3904"/>
                  </a:lnTo>
                  <a:lnTo>
                    <a:pt x="23" y="3893"/>
                  </a:lnTo>
                  <a:lnTo>
                    <a:pt x="17" y="3881"/>
                  </a:lnTo>
                  <a:lnTo>
                    <a:pt x="12" y="3870"/>
                  </a:lnTo>
                  <a:lnTo>
                    <a:pt x="8" y="3859"/>
                  </a:lnTo>
                  <a:lnTo>
                    <a:pt x="5" y="3848"/>
                  </a:lnTo>
                  <a:lnTo>
                    <a:pt x="2" y="3836"/>
                  </a:lnTo>
                  <a:lnTo>
                    <a:pt x="1" y="3825"/>
                  </a:lnTo>
                  <a:lnTo>
                    <a:pt x="0" y="3812"/>
                  </a:lnTo>
                  <a:lnTo>
                    <a:pt x="0" y="3801"/>
                  </a:lnTo>
                  <a:lnTo>
                    <a:pt x="1" y="3789"/>
                  </a:lnTo>
                  <a:lnTo>
                    <a:pt x="2" y="3777"/>
                  </a:lnTo>
                  <a:lnTo>
                    <a:pt x="4" y="3766"/>
                  </a:lnTo>
                  <a:lnTo>
                    <a:pt x="7" y="3754"/>
                  </a:lnTo>
                  <a:lnTo>
                    <a:pt x="10" y="3742"/>
                  </a:lnTo>
                  <a:lnTo>
                    <a:pt x="14" y="3730"/>
                  </a:lnTo>
                  <a:lnTo>
                    <a:pt x="23" y="3708"/>
                  </a:lnTo>
                  <a:lnTo>
                    <a:pt x="34" y="3686"/>
                  </a:lnTo>
                  <a:lnTo>
                    <a:pt x="47" y="3665"/>
                  </a:lnTo>
                  <a:lnTo>
                    <a:pt x="60" y="3645"/>
                  </a:lnTo>
                  <a:lnTo>
                    <a:pt x="74" y="3627"/>
                  </a:lnTo>
                  <a:lnTo>
                    <a:pt x="88" y="3611"/>
                  </a:lnTo>
                  <a:lnTo>
                    <a:pt x="103" y="3595"/>
                  </a:lnTo>
                  <a:lnTo>
                    <a:pt x="118" y="3582"/>
                  </a:lnTo>
                  <a:lnTo>
                    <a:pt x="129" y="3559"/>
                  </a:lnTo>
                  <a:lnTo>
                    <a:pt x="144" y="3527"/>
                  </a:lnTo>
                  <a:lnTo>
                    <a:pt x="150" y="3512"/>
                  </a:lnTo>
                  <a:lnTo>
                    <a:pt x="156" y="3498"/>
                  </a:lnTo>
                  <a:lnTo>
                    <a:pt x="160" y="3486"/>
                  </a:lnTo>
                  <a:lnTo>
                    <a:pt x="161" y="3478"/>
                  </a:lnTo>
                  <a:lnTo>
                    <a:pt x="158" y="3416"/>
                  </a:lnTo>
                  <a:lnTo>
                    <a:pt x="157" y="3363"/>
                  </a:lnTo>
                  <a:lnTo>
                    <a:pt x="157" y="3318"/>
                  </a:lnTo>
                  <a:lnTo>
                    <a:pt x="158" y="3282"/>
                  </a:lnTo>
                  <a:lnTo>
                    <a:pt x="160" y="3250"/>
                  </a:lnTo>
                  <a:lnTo>
                    <a:pt x="163" y="3224"/>
                  </a:lnTo>
                  <a:lnTo>
                    <a:pt x="166" y="3201"/>
                  </a:lnTo>
                  <a:lnTo>
                    <a:pt x="171" y="3179"/>
                  </a:lnTo>
                  <a:lnTo>
                    <a:pt x="177" y="3159"/>
                  </a:lnTo>
                  <a:lnTo>
                    <a:pt x="183" y="3138"/>
                  </a:lnTo>
                  <a:lnTo>
                    <a:pt x="189" y="3116"/>
                  </a:lnTo>
                  <a:lnTo>
                    <a:pt x="197" y="3091"/>
                  </a:lnTo>
                  <a:lnTo>
                    <a:pt x="205" y="3062"/>
                  </a:lnTo>
                  <a:lnTo>
                    <a:pt x="213" y="3027"/>
                  </a:lnTo>
                  <a:lnTo>
                    <a:pt x="222" y="2985"/>
                  </a:lnTo>
                  <a:lnTo>
                    <a:pt x="232" y="2937"/>
                  </a:lnTo>
                  <a:lnTo>
                    <a:pt x="250" y="2846"/>
                  </a:lnTo>
                  <a:lnTo>
                    <a:pt x="260" y="2787"/>
                  </a:lnTo>
                  <a:lnTo>
                    <a:pt x="263" y="2764"/>
                  </a:lnTo>
                  <a:lnTo>
                    <a:pt x="264" y="2746"/>
                  </a:lnTo>
                  <a:lnTo>
                    <a:pt x="264" y="2731"/>
                  </a:lnTo>
                  <a:lnTo>
                    <a:pt x="262" y="2717"/>
                  </a:lnTo>
                  <a:lnTo>
                    <a:pt x="259" y="2703"/>
                  </a:lnTo>
                  <a:lnTo>
                    <a:pt x="254" y="2689"/>
                  </a:lnTo>
                  <a:lnTo>
                    <a:pt x="248" y="2672"/>
                  </a:lnTo>
                  <a:lnTo>
                    <a:pt x="240" y="2653"/>
                  </a:lnTo>
                  <a:lnTo>
                    <a:pt x="232" y="2628"/>
                  </a:lnTo>
                  <a:lnTo>
                    <a:pt x="222" y="2599"/>
                  </a:lnTo>
                  <a:lnTo>
                    <a:pt x="211" y="2562"/>
                  </a:lnTo>
                  <a:lnTo>
                    <a:pt x="199" y="2518"/>
                  </a:lnTo>
                  <a:lnTo>
                    <a:pt x="187" y="2481"/>
                  </a:lnTo>
                  <a:lnTo>
                    <a:pt x="169" y="2433"/>
                  </a:lnTo>
                  <a:lnTo>
                    <a:pt x="149" y="2379"/>
                  </a:lnTo>
                  <a:lnTo>
                    <a:pt x="130" y="2322"/>
                  </a:lnTo>
                  <a:lnTo>
                    <a:pt x="121" y="2292"/>
                  </a:lnTo>
                  <a:lnTo>
                    <a:pt x="114" y="2265"/>
                  </a:lnTo>
                  <a:lnTo>
                    <a:pt x="109" y="2238"/>
                  </a:lnTo>
                  <a:lnTo>
                    <a:pt x="106" y="2212"/>
                  </a:lnTo>
                  <a:lnTo>
                    <a:pt x="104" y="2200"/>
                  </a:lnTo>
                  <a:lnTo>
                    <a:pt x="104" y="2189"/>
                  </a:lnTo>
                  <a:lnTo>
                    <a:pt x="104" y="2178"/>
                  </a:lnTo>
                  <a:lnTo>
                    <a:pt x="107" y="2168"/>
                  </a:lnTo>
                  <a:lnTo>
                    <a:pt x="109" y="2158"/>
                  </a:lnTo>
                  <a:lnTo>
                    <a:pt x="112" y="2149"/>
                  </a:lnTo>
                  <a:lnTo>
                    <a:pt x="116" y="2142"/>
                  </a:lnTo>
                  <a:lnTo>
                    <a:pt x="121" y="2135"/>
                  </a:lnTo>
                  <a:lnTo>
                    <a:pt x="144" y="2086"/>
                  </a:lnTo>
                  <a:lnTo>
                    <a:pt x="160" y="2053"/>
                  </a:lnTo>
                  <a:lnTo>
                    <a:pt x="167" y="2040"/>
                  </a:lnTo>
                  <a:lnTo>
                    <a:pt x="175" y="2030"/>
                  </a:lnTo>
                  <a:lnTo>
                    <a:pt x="181" y="2020"/>
                  </a:lnTo>
                  <a:lnTo>
                    <a:pt x="188" y="2012"/>
                  </a:lnTo>
                  <a:lnTo>
                    <a:pt x="196" y="2005"/>
                  </a:lnTo>
                  <a:lnTo>
                    <a:pt x="205" y="1998"/>
                  </a:lnTo>
                  <a:lnTo>
                    <a:pt x="215" y="1991"/>
                  </a:lnTo>
                  <a:lnTo>
                    <a:pt x="227" y="1982"/>
                  </a:lnTo>
                  <a:lnTo>
                    <a:pt x="259" y="1961"/>
                  </a:lnTo>
                  <a:lnTo>
                    <a:pt x="302" y="1930"/>
                  </a:lnTo>
                  <a:lnTo>
                    <a:pt x="319" y="1917"/>
                  </a:lnTo>
                  <a:lnTo>
                    <a:pt x="335" y="1903"/>
                  </a:lnTo>
                  <a:lnTo>
                    <a:pt x="350" y="1887"/>
                  </a:lnTo>
                  <a:lnTo>
                    <a:pt x="364" y="1871"/>
                  </a:lnTo>
                  <a:lnTo>
                    <a:pt x="377" y="1854"/>
                  </a:lnTo>
                  <a:lnTo>
                    <a:pt x="391" y="1837"/>
                  </a:lnTo>
                  <a:lnTo>
                    <a:pt x="402" y="1818"/>
                  </a:lnTo>
                  <a:lnTo>
                    <a:pt x="413" y="1799"/>
                  </a:lnTo>
                  <a:lnTo>
                    <a:pt x="423" y="1780"/>
                  </a:lnTo>
                  <a:lnTo>
                    <a:pt x="431" y="1761"/>
                  </a:lnTo>
                  <a:lnTo>
                    <a:pt x="439" y="1740"/>
                  </a:lnTo>
                  <a:lnTo>
                    <a:pt x="446" y="1719"/>
                  </a:lnTo>
                  <a:lnTo>
                    <a:pt x="453" y="1699"/>
                  </a:lnTo>
                  <a:lnTo>
                    <a:pt x="457" y="1677"/>
                  </a:lnTo>
                  <a:lnTo>
                    <a:pt x="461" y="1656"/>
                  </a:lnTo>
                  <a:lnTo>
                    <a:pt x="463" y="1635"/>
                  </a:lnTo>
                  <a:lnTo>
                    <a:pt x="466" y="1594"/>
                  </a:lnTo>
                  <a:lnTo>
                    <a:pt x="466" y="1561"/>
                  </a:lnTo>
                  <a:lnTo>
                    <a:pt x="466" y="1547"/>
                  </a:lnTo>
                  <a:lnTo>
                    <a:pt x="465" y="1534"/>
                  </a:lnTo>
                  <a:lnTo>
                    <a:pt x="463" y="1523"/>
                  </a:lnTo>
                  <a:lnTo>
                    <a:pt x="462" y="1513"/>
                  </a:lnTo>
                  <a:lnTo>
                    <a:pt x="460" y="1505"/>
                  </a:lnTo>
                  <a:lnTo>
                    <a:pt x="457" y="1497"/>
                  </a:lnTo>
                  <a:lnTo>
                    <a:pt x="455" y="1491"/>
                  </a:lnTo>
                  <a:lnTo>
                    <a:pt x="452" y="1485"/>
                  </a:lnTo>
                  <a:lnTo>
                    <a:pt x="448" y="1481"/>
                  </a:lnTo>
                  <a:lnTo>
                    <a:pt x="444" y="1476"/>
                  </a:lnTo>
                  <a:lnTo>
                    <a:pt x="441" y="1473"/>
                  </a:lnTo>
                  <a:lnTo>
                    <a:pt x="438" y="1470"/>
                  </a:lnTo>
                  <a:lnTo>
                    <a:pt x="423" y="1463"/>
                  </a:lnTo>
                  <a:lnTo>
                    <a:pt x="409" y="1456"/>
                  </a:lnTo>
                  <a:lnTo>
                    <a:pt x="406" y="1454"/>
                  </a:lnTo>
                  <a:lnTo>
                    <a:pt x="403" y="1451"/>
                  </a:lnTo>
                  <a:lnTo>
                    <a:pt x="400" y="1448"/>
                  </a:lnTo>
                  <a:lnTo>
                    <a:pt x="398" y="1444"/>
                  </a:lnTo>
                  <a:lnTo>
                    <a:pt x="396" y="1440"/>
                  </a:lnTo>
                  <a:lnTo>
                    <a:pt x="394" y="1435"/>
                  </a:lnTo>
                  <a:lnTo>
                    <a:pt x="392" y="1428"/>
                  </a:lnTo>
                  <a:lnTo>
                    <a:pt x="391" y="1421"/>
                  </a:lnTo>
                  <a:lnTo>
                    <a:pt x="387" y="1392"/>
                  </a:lnTo>
                  <a:lnTo>
                    <a:pt x="380" y="1364"/>
                  </a:lnTo>
                  <a:lnTo>
                    <a:pt x="372" y="1334"/>
                  </a:lnTo>
                  <a:lnTo>
                    <a:pt x="363" y="1305"/>
                  </a:lnTo>
                  <a:lnTo>
                    <a:pt x="352" y="1277"/>
                  </a:lnTo>
                  <a:lnTo>
                    <a:pt x="341" y="1248"/>
                  </a:lnTo>
                  <a:lnTo>
                    <a:pt x="330" y="1221"/>
                  </a:lnTo>
                  <a:lnTo>
                    <a:pt x="319" y="1194"/>
                  </a:lnTo>
                  <a:lnTo>
                    <a:pt x="296" y="1146"/>
                  </a:lnTo>
                  <a:lnTo>
                    <a:pt x="278" y="1104"/>
                  </a:lnTo>
                  <a:lnTo>
                    <a:pt x="271" y="1086"/>
                  </a:lnTo>
                  <a:lnTo>
                    <a:pt x="266" y="1071"/>
                  </a:lnTo>
                  <a:lnTo>
                    <a:pt x="263" y="1057"/>
                  </a:lnTo>
                  <a:lnTo>
                    <a:pt x="262" y="1048"/>
                  </a:lnTo>
                  <a:lnTo>
                    <a:pt x="261" y="1029"/>
                  </a:lnTo>
                  <a:lnTo>
                    <a:pt x="260" y="1009"/>
                  </a:lnTo>
                  <a:lnTo>
                    <a:pt x="259" y="988"/>
                  </a:lnTo>
                  <a:lnTo>
                    <a:pt x="260" y="967"/>
                  </a:lnTo>
                  <a:lnTo>
                    <a:pt x="262" y="922"/>
                  </a:lnTo>
                  <a:lnTo>
                    <a:pt x="266" y="876"/>
                  </a:lnTo>
                  <a:lnTo>
                    <a:pt x="272" y="827"/>
                  </a:lnTo>
                  <a:lnTo>
                    <a:pt x="279" y="778"/>
                  </a:lnTo>
                  <a:lnTo>
                    <a:pt x="286" y="731"/>
                  </a:lnTo>
                  <a:lnTo>
                    <a:pt x="294" y="683"/>
                  </a:lnTo>
                  <a:lnTo>
                    <a:pt x="301" y="636"/>
                  </a:lnTo>
                  <a:lnTo>
                    <a:pt x="308" y="592"/>
                  </a:lnTo>
                  <a:lnTo>
                    <a:pt x="315" y="551"/>
                  </a:lnTo>
                  <a:lnTo>
                    <a:pt x="319" y="513"/>
                  </a:lnTo>
                  <a:lnTo>
                    <a:pt x="320" y="496"/>
                  </a:lnTo>
                  <a:lnTo>
                    <a:pt x="321" y="480"/>
                  </a:lnTo>
                  <a:lnTo>
                    <a:pt x="321" y="465"/>
                  </a:lnTo>
                  <a:lnTo>
                    <a:pt x="320" y="452"/>
                  </a:lnTo>
                  <a:lnTo>
                    <a:pt x="319" y="439"/>
                  </a:lnTo>
                  <a:lnTo>
                    <a:pt x="317" y="429"/>
                  </a:lnTo>
                  <a:lnTo>
                    <a:pt x="315" y="420"/>
                  </a:lnTo>
                  <a:lnTo>
                    <a:pt x="310" y="413"/>
                  </a:lnTo>
                  <a:lnTo>
                    <a:pt x="300" y="397"/>
                  </a:lnTo>
                  <a:lnTo>
                    <a:pt x="291" y="381"/>
                  </a:lnTo>
                  <a:lnTo>
                    <a:pt x="282" y="365"/>
                  </a:lnTo>
                  <a:lnTo>
                    <a:pt x="275" y="350"/>
                  </a:lnTo>
                  <a:lnTo>
                    <a:pt x="268" y="335"/>
                  </a:lnTo>
                  <a:lnTo>
                    <a:pt x="262" y="321"/>
                  </a:lnTo>
                  <a:lnTo>
                    <a:pt x="256" y="306"/>
                  </a:lnTo>
                  <a:lnTo>
                    <a:pt x="251" y="292"/>
                  </a:lnTo>
                  <a:lnTo>
                    <a:pt x="247" y="278"/>
                  </a:lnTo>
                  <a:lnTo>
                    <a:pt x="244" y="265"/>
                  </a:lnTo>
                  <a:lnTo>
                    <a:pt x="240" y="252"/>
                  </a:lnTo>
                  <a:lnTo>
                    <a:pt x="238" y="239"/>
                  </a:lnTo>
                  <a:lnTo>
                    <a:pt x="236" y="225"/>
                  </a:lnTo>
                  <a:lnTo>
                    <a:pt x="235" y="213"/>
                  </a:lnTo>
                  <a:lnTo>
                    <a:pt x="234" y="201"/>
                  </a:lnTo>
                  <a:lnTo>
                    <a:pt x="234" y="189"/>
                  </a:lnTo>
                  <a:lnTo>
                    <a:pt x="235" y="164"/>
                  </a:lnTo>
                  <a:lnTo>
                    <a:pt x="237" y="140"/>
                  </a:lnTo>
                  <a:lnTo>
                    <a:pt x="242" y="117"/>
                  </a:lnTo>
                  <a:lnTo>
                    <a:pt x="248" y="93"/>
                  </a:lnTo>
                  <a:lnTo>
                    <a:pt x="255" y="70"/>
                  </a:lnTo>
                  <a:lnTo>
                    <a:pt x="263" y="48"/>
                  </a:lnTo>
                  <a:lnTo>
                    <a:pt x="272" y="24"/>
                  </a:lnTo>
                  <a:lnTo>
                    <a:pt x="282" y="0"/>
                  </a:lnTo>
                  <a:close/>
                </a:path>
              </a:pathLst>
            </a:custGeom>
            <a:solidFill>
              <a:srgbClr val="71C9CD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6504" name="Text Box 8"/>
            <p:cNvSpPr txBox="1">
              <a:spLocks noChangeArrowheads="1"/>
            </p:cNvSpPr>
            <p:nvPr/>
          </p:nvSpPr>
          <p:spPr bwMode="auto">
            <a:xfrm>
              <a:off x="3682" y="1288"/>
              <a:ext cx="680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200" b="0">
                  <a:solidFill>
                    <a:srgbClr val="066168"/>
                  </a:solidFill>
                  <a:latin typeface="Verdana" pitchFamily="34" charset="0"/>
                </a:rPr>
                <a:t>Bacia do Litoral</a:t>
              </a:r>
            </a:p>
          </p:txBody>
        </p:sp>
      </p:grpSp>
      <p:grpSp>
        <p:nvGrpSpPr>
          <p:cNvPr id="106505" name="Group 9"/>
          <p:cNvGrpSpPr>
            <a:grpSpLocks/>
          </p:cNvGrpSpPr>
          <p:nvPr/>
        </p:nvGrpSpPr>
        <p:grpSpPr bwMode="auto">
          <a:xfrm>
            <a:off x="5130800" y="1739900"/>
            <a:ext cx="1109663" cy="1960563"/>
            <a:chOff x="3232" y="1096"/>
            <a:chExt cx="699" cy="1235"/>
          </a:xfrm>
        </p:grpSpPr>
        <p:sp>
          <p:nvSpPr>
            <p:cNvPr id="106506" name="Freeform 10"/>
            <p:cNvSpPr>
              <a:spLocks noChangeAspect="1"/>
            </p:cNvSpPr>
            <p:nvPr/>
          </p:nvSpPr>
          <p:spPr bwMode="auto">
            <a:xfrm>
              <a:off x="3232" y="1096"/>
              <a:ext cx="699" cy="1235"/>
            </a:xfrm>
            <a:custGeom>
              <a:avLst/>
              <a:gdLst>
                <a:gd name="T0" fmla="*/ 62 w 3977"/>
                <a:gd name="T1" fmla="*/ 3975 h 7030"/>
                <a:gd name="T2" fmla="*/ 7 w 3977"/>
                <a:gd name="T3" fmla="*/ 4218 h 7030"/>
                <a:gd name="T4" fmla="*/ 166 w 3977"/>
                <a:gd name="T5" fmla="*/ 4362 h 7030"/>
                <a:gd name="T6" fmla="*/ 398 w 3977"/>
                <a:gd name="T7" fmla="*/ 4547 h 7030"/>
                <a:gd name="T8" fmla="*/ 308 w 3977"/>
                <a:gd name="T9" fmla="*/ 4837 h 7030"/>
                <a:gd name="T10" fmla="*/ 219 w 3977"/>
                <a:gd name="T11" fmla="*/ 5128 h 7030"/>
                <a:gd name="T12" fmla="*/ 147 w 3977"/>
                <a:gd name="T13" fmla="*/ 5603 h 7030"/>
                <a:gd name="T14" fmla="*/ 210 w 3977"/>
                <a:gd name="T15" fmla="*/ 5958 h 7030"/>
                <a:gd name="T16" fmla="*/ 623 w 3977"/>
                <a:gd name="T17" fmla="*/ 6183 h 7030"/>
                <a:gd name="T18" fmla="*/ 790 w 3977"/>
                <a:gd name="T19" fmla="*/ 6284 h 7030"/>
                <a:gd name="T20" fmla="*/ 937 w 3977"/>
                <a:gd name="T21" fmla="*/ 6661 h 7030"/>
                <a:gd name="T22" fmla="*/ 1259 w 3977"/>
                <a:gd name="T23" fmla="*/ 6609 h 7030"/>
                <a:gd name="T24" fmla="*/ 1519 w 3977"/>
                <a:gd name="T25" fmla="*/ 6641 h 7030"/>
                <a:gd name="T26" fmla="*/ 1907 w 3977"/>
                <a:gd name="T27" fmla="*/ 6811 h 7030"/>
                <a:gd name="T28" fmla="*/ 2090 w 3977"/>
                <a:gd name="T29" fmla="*/ 6951 h 7030"/>
                <a:gd name="T30" fmla="*/ 2447 w 3977"/>
                <a:gd name="T31" fmla="*/ 7017 h 7030"/>
                <a:gd name="T32" fmla="*/ 2586 w 3977"/>
                <a:gd name="T33" fmla="*/ 6779 h 7030"/>
                <a:gd name="T34" fmla="*/ 2556 w 3977"/>
                <a:gd name="T35" fmla="*/ 6452 h 7030"/>
                <a:gd name="T36" fmla="*/ 2484 w 3977"/>
                <a:gd name="T37" fmla="*/ 6382 h 7030"/>
                <a:gd name="T38" fmla="*/ 2677 w 3977"/>
                <a:gd name="T39" fmla="*/ 6356 h 7030"/>
                <a:gd name="T40" fmla="*/ 3163 w 3977"/>
                <a:gd name="T41" fmla="*/ 6265 h 7030"/>
                <a:gd name="T42" fmla="*/ 3488 w 3977"/>
                <a:gd name="T43" fmla="*/ 6196 h 7030"/>
                <a:gd name="T44" fmla="*/ 3595 w 3977"/>
                <a:gd name="T45" fmla="*/ 5960 h 7030"/>
                <a:gd name="T46" fmla="*/ 3873 w 3977"/>
                <a:gd name="T47" fmla="*/ 5867 h 7030"/>
                <a:gd name="T48" fmla="*/ 3969 w 3977"/>
                <a:gd name="T49" fmla="*/ 5771 h 7030"/>
                <a:gd name="T50" fmla="*/ 3852 w 3977"/>
                <a:gd name="T51" fmla="*/ 5686 h 7030"/>
                <a:gd name="T52" fmla="*/ 3735 w 3977"/>
                <a:gd name="T53" fmla="*/ 5469 h 7030"/>
                <a:gd name="T54" fmla="*/ 3783 w 3977"/>
                <a:gd name="T55" fmla="*/ 5193 h 7030"/>
                <a:gd name="T56" fmla="*/ 3776 w 3977"/>
                <a:gd name="T57" fmla="*/ 4970 h 7030"/>
                <a:gd name="T58" fmla="*/ 3602 w 3977"/>
                <a:gd name="T59" fmla="*/ 4508 h 7030"/>
                <a:gd name="T60" fmla="*/ 3540 w 3977"/>
                <a:gd name="T61" fmla="*/ 4422 h 7030"/>
                <a:gd name="T62" fmla="*/ 3441 w 3977"/>
                <a:gd name="T63" fmla="*/ 4282 h 7030"/>
                <a:gd name="T64" fmla="*/ 3173 w 3977"/>
                <a:gd name="T65" fmla="*/ 4399 h 7030"/>
                <a:gd name="T66" fmla="*/ 2934 w 3977"/>
                <a:gd name="T67" fmla="*/ 4246 h 7030"/>
                <a:gd name="T68" fmla="*/ 2655 w 3977"/>
                <a:gd name="T69" fmla="*/ 4131 h 7030"/>
                <a:gd name="T70" fmla="*/ 2327 w 3977"/>
                <a:gd name="T71" fmla="*/ 3978 h 7030"/>
                <a:gd name="T72" fmla="*/ 2277 w 3977"/>
                <a:gd name="T73" fmla="*/ 3803 h 7030"/>
                <a:gd name="T74" fmla="*/ 2431 w 3977"/>
                <a:gd name="T75" fmla="*/ 3527 h 7030"/>
                <a:gd name="T76" fmla="*/ 2502 w 3977"/>
                <a:gd name="T77" fmla="*/ 2986 h 7030"/>
                <a:gd name="T78" fmla="*/ 2439 w 3977"/>
                <a:gd name="T79" fmla="*/ 2482 h 7030"/>
                <a:gd name="T80" fmla="*/ 2430 w 3977"/>
                <a:gd name="T81" fmla="*/ 2102 h 7030"/>
                <a:gd name="T82" fmla="*/ 2661 w 3977"/>
                <a:gd name="T83" fmla="*/ 1886 h 7030"/>
                <a:gd name="T84" fmla="*/ 2732 w 3977"/>
                <a:gd name="T85" fmla="*/ 1562 h 7030"/>
                <a:gd name="T86" fmla="*/ 2664 w 3977"/>
                <a:gd name="T87" fmla="*/ 1484 h 7030"/>
                <a:gd name="T88" fmla="*/ 2532 w 3977"/>
                <a:gd name="T89" fmla="*/ 1097 h 7030"/>
                <a:gd name="T90" fmla="*/ 2591 w 3977"/>
                <a:gd name="T91" fmla="*/ 529 h 7030"/>
                <a:gd name="T92" fmla="*/ 2514 w 3977"/>
                <a:gd name="T93" fmla="*/ 314 h 7030"/>
                <a:gd name="T94" fmla="*/ 2454 w 3977"/>
                <a:gd name="T95" fmla="*/ 54 h 7030"/>
                <a:gd name="T96" fmla="*/ 2162 w 3977"/>
                <a:gd name="T97" fmla="*/ 511 h 7030"/>
                <a:gd name="T98" fmla="*/ 2076 w 3977"/>
                <a:gd name="T99" fmla="*/ 783 h 7030"/>
                <a:gd name="T100" fmla="*/ 2167 w 3977"/>
                <a:gd name="T101" fmla="*/ 930 h 7030"/>
                <a:gd name="T102" fmla="*/ 2050 w 3977"/>
                <a:gd name="T103" fmla="*/ 1238 h 7030"/>
                <a:gd name="T104" fmla="*/ 1945 w 3977"/>
                <a:gd name="T105" fmla="*/ 1586 h 7030"/>
                <a:gd name="T106" fmla="*/ 1907 w 3977"/>
                <a:gd name="T107" fmla="*/ 1785 h 7030"/>
                <a:gd name="T108" fmla="*/ 1573 w 3977"/>
                <a:gd name="T109" fmla="*/ 1978 h 7030"/>
                <a:gd name="T110" fmla="*/ 1152 w 3977"/>
                <a:gd name="T111" fmla="*/ 2040 h 7030"/>
                <a:gd name="T112" fmla="*/ 997 w 3977"/>
                <a:gd name="T113" fmla="*/ 2232 h 7030"/>
                <a:gd name="T114" fmla="*/ 1004 w 3977"/>
                <a:gd name="T115" fmla="*/ 2495 h 7030"/>
                <a:gd name="T116" fmla="*/ 1057 w 3977"/>
                <a:gd name="T117" fmla="*/ 3116 h 7030"/>
                <a:gd name="T118" fmla="*/ 950 w 3977"/>
                <a:gd name="T119" fmla="*/ 3300 h 7030"/>
                <a:gd name="T120" fmla="*/ 437 w 3977"/>
                <a:gd name="T121" fmla="*/ 3422 h 7030"/>
                <a:gd name="T122" fmla="*/ 213 w 3977"/>
                <a:gd name="T123" fmla="*/ 3638 h 7030"/>
                <a:gd name="T124" fmla="*/ 29 w 3977"/>
                <a:gd name="T125" fmla="*/ 3770 h 7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977" h="7030">
                  <a:moveTo>
                    <a:pt x="1" y="3765"/>
                  </a:moveTo>
                  <a:lnTo>
                    <a:pt x="0" y="3787"/>
                  </a:lnTo>
                  <a:lnTo>
                    <a:pt x="0" y="3807"/>
                  </a:lnTo>
                  <a:lnTo>
                    <a:pt x="2" y="3826"/>
                  </a:lnTo>
                  <a:lnTo>
                    <a:pt x="5" y="3844"/>
                  </a:lnTo>
                  <a:lnTo>
                    <a:pt x="7" y="3853"/>
                  </a:lnTo>
                  <a:lnTo>
                    <a:pt x="10" y="3862"/>
                  </a:lnTo>
                  <a:lnTo>
                    <a:pt x="14" y="3873"/>
                  </a:lnTo>
                  <a:lnTo>
                    <a:pt x="18" y="3883"/>
                  </a:lnTo>
                  <a:lnTo>
                    <a:pt x="29" y="3905"/>
                  </a:lnTo>
                  <a:lnTo>
                    <a:pt x="46" y="3930"/>
                  </a:lnTo>
                  <a:lnTo>
                    <a:pt x="51" y="3940"/>
                  </a:lnTo>
                  <a:lnTo>
                    <a:pt x="55" y="3949"/>
                  </a:lnTo>
                  <a:lnTo>
                    <a:pt x="58" y="3958"/>
                  </a:lnTo>
                  <a:lnTo>
                    <a:pt x="60" y="3966"/>
                  </a:lnTo>
                  <a:lnTo>
                    <a:pt x="62" y="3975"/>
                  </a:lnTo>
                  <a:lnTo>
                    <a:pt x="62" y="3983"/>
                  </a:lnTo>
                  <a:lnTo>
                    <a:pt x="62" y="3992"/>
                  </a:lnTo>
                  <a:lnTo>
                    <a:pt x="61" y="4000"/>
                  </a:lnTo>
                  <a:lnTo>
                    <a:pt x="58" y="4018"/>
                  </a:lnTo>
                  <a:lnTo>
                    <a:pt x="52" y="4035"/>
                  </a:lnTo>
                  <a:lnTo>
                    <a:pt x="46" y="4053"/>
                  </a:lnTo>
                  <a:lnTo>
                    <a:pt x="38" y="4072"/>
                  </a:lnTo>
                  <a:lnTo>
                    <a:pt x="30" y="4091"/>
                  </a:lnTo>
                  <a:lnTo>
                    <a:pt x="22" y="4111"/>
                  </a:lnTo>
                  <a:lnTo>
                    <a:pt x="16" y="4132"/>
                  </a:lnTo>
                  <a:lnTo>
                    <a:pt x="11" y="4155"/>
                  </a:lnTo>
                  <a:lnTo>
                    <a:pt x="9" y="4167"/>
                  </a:lnTo>
                  <a:lnTo>
                    <a:pt x="8" y="4179"/>
                  </a:lnTo>
                  <a:lnTo>
                    <a:pt x="7" y="4191"/>
                  </a:lnTo>
                  <a:lnTo>
                    <a:pt x="7" y="4204"/>
                  </a:lnTo>
                  <a:lnTo>
                    <a:pt x="7" y="4218"/>
                  </a:lnTo>
                  <a:lnTo>
                    <a:pt x="9" y="4232"/>
                  </a:lnTo>
                  <a:lnTo>
                    <a:pt x="11" y="4247"/>
                  </a:lnTo>
                  <a:lnTo>
                    <a:pt x="14" y="4262"/>
                  </a:lnTo>
                  <a:lnTo>
                    <a:pt x="16" y="4271"/>
                  </a:lnTo>
                  <a:lnTo>
                    <a:pt x="19" y="4281"/>
                  </a:lnTo>
                  <a:lnTo>
                    <a:pt x="24" y="4290"/>
                  </a:lnTo>
                  <a:lnTo>
                    <a:pt x="30" y="4298"/>
                  </a:lnTo>
                  <a:lnTo>
                    <a:pt x="40" y="4306"/>
                  </a:lnTo>
                  <a:lnTo>
                    <a:pt x="49" y="4314"/>
                  </a:lnTo>
                  <a:lnTo>
                    <a:pt x="60" y="4321"/>
                  </a:lnTo>
                  <a:lnTo>
                    <a:pt x="72" y="4328"/>
                  </a:lnTo>
                  <a:lnTo>
                    <a:pt x="86" y="4334"/>
                  </a:lnTo>
                  <a:lnTo>
                    <a:pt x="100" y="4340"/>
                  </a:lnTo>
                  <a:lnTo>
                    <a:pt x="116" y="4347"/>
                  </a:lnTo>
                  <a:lnTo>
                    <a:pt x="132" y="4352"/>
                  </a:lnTo>
                  <a:lnTo>
                    <a:pt x="166" y="4362"/>
                  </a:lnTo>
                  <a:lnTo>
                    <a:pt x="202" y="4371"/>
                  </a:lnTo>
                  <a:lnTo>
                    <a:pt x="238" y="4379"/>
                  </a:lnTo>
                  <a:lnTo>
                    <a:pt x="276" y="4386"/>
                  </a:lnTo>
                  <a:lnTo>
                    <a:pt x="312" y="4393"/>
                  </a:lnTo>
                  <a:lnTo>
                    <a:pt x="345" y="4399"/>
                  </a:lnTo>
                  <a:lnTo>
                    <a:pt x="375" y="4404"/>
                  </a:lnTo>
                  <a:lnTo>
                    <a:pt x="403" y="4409"/>
                  </a:lnTo>
                  <a:lnTo>
                    <a:pt x="425" y="4413"/>
                  </a:lnTo>
                  <a:lnTo>
                    <a:pt x="442" y="4419"/>
                  </a:lnTo>
                  <a:lnTo>
                    <a:pt x="441" y="4429"/>
                  </a:lnTo>
                  <a:lnTo>
                    <a:pt x="439" y="4440"/>
                  </a:lnTo>
                  <a:lnTo>
                    <a:pt x="436" y="4452"/>
                  </a:lnTo>
                  <a:lnTo>
                    <a:pt x="432" y="4465"/>
                  </a:lnTo>
                  <a:lnTo>
                    <a:pt x="422" y="4494"/>
                  </a:lnTo>
                  <a:lnTo>
                    <a:pt x="410" y="4521"/>
                  </a:lnTo>
                  <a:lnTo>
                    <a:pt x="398" y="4547"/>
                  </a:lnTo>
                  <a:lnTo>
                    <a:pt x="388" y="4569"/>
                  </a:lnTo>
                  <a:lnTo>
                    <a:pt x="384" y="4578"/>
                  </a:lnTo>
                  <a:lnTo>
                    <a:pt x="381" y="4585"/>
                  </a:lnTo>
                  <a:lnTo>
                    <a:pt x="378" y="4591"/>
                  </a:lnTo>
                  <a:lnTo>
                    <a:pt x="378" y="4594"/>
                  </a:lnTo>
                  <a:lnTo>
                    <a:pt x="371" y="4605"/>
                  </a:lnTo>
                  <a:lnTo>
                    <a:pt x="364" y="4618"/>
                  </a:lnTo>
                  <a:lnTo>
                    <a:pt x="357" y="4631"/>
                  </a:lnTo>
                  <a:lnTo>
                    <a:pt x="352" y="4643"/>
                  </a:lnTo>
                  <a:lnTo>
                    <a:pt x="342" y="4669"/>
                  </a:lnTo>
                  <a:lnTo>
                    <a:pt x="334" y="4696"/>
                  </a:lnTo>
                  <a:lnTo>
                    <a:pt x="328" y="4723"/>
                  </a:lnTo>
                  <a:lnTo>
                    <a:pt x="322" y="4751"/>
                  </a:lnTo>
                  <a:lnTo>
                    <a:pt x="318" y="4780"/>
                  </a:lnTo>
                  <a:lnTo>
                    <a:pt x="313" y="4808"/>
                  </a:lnTo>
                  <a:lnTo>
                    <a:pt x="308" y="4837"/>
                  </a:lnTo>
                  <a:lnTo>
                    <a:pt x="303" y="4865"/>
                  </a:lnTo>
                  <a:lnTo>
                    <a:pt x="297" y="4894"/>
                  </a:lnTo>
                  <a:lnTo>
                    <a:pt x="290" y="4923"/>
                  </a:lnTo>
                  <a:lnTo>
                    <a:pt x="286" y="4937"/>
                  </a:lnTo>
                  <a:lnTo>
                    <a:pt x="281" y="4951"/>
                  </a:lnTo>
                  <a:lnTo>
                    <a:pt x="276" y="4965"/>
                  </a:lnTo>
                  <a:lnTo>
                    <a:pt x="270" y="4980"/>
                  </a:lnTo>
                  <a:lnTo>
                    <a:pt x="264" y="4994"/>
                  </a:lnTo>
                  <a:lnTo>
                    <a:pt x="257" y="5007"/>
                  </a:lnTo>
                  <a:lnTo>
                    <a:pt x="249" y="5021"/>
                  </a:lnTo>
                  <a:lnTo>
                    <a:pt x="240" y="5035"/>
                  </a:lnTo>
                  <a:lnTo>
                    <a:pt x="235" y="5045"/>
                  </a:lnTo>
                  <a:lnTo>
                    <a:pt x="231" y="5057"/>
                  </a:lnTo>
                  <a:lnTo>
                    <a:pt x="227" y="5072"/>
                  </a:lnTo>
                  <a:lnTo>
                    <a:pt x="224" y="5088"/>
                  </a:lnTo>
                  <a:lnTo>
                    <a:pt x="219" y="5128"/>
                  </a:lnTo>
                  <a:lnTo>
                    <a:pt x="215" y="5173"/>
                  </a:lnTo>
                  <a:lnTo>
                    <a:pt x="210" y="5219"/>
                  </a:lnTo>
                  <a:lnTo>
                    <a:pt x="203" y="5268"/>
                  </a:lnTo>
                  <a:lnTo>
                    <a:pt x="198" y="5291"/>
                  </a:lnTo>
                  <a:lnTo>
                    <a:pt x="193" y="5315"/>
                  </a:lnTo>
                  <a:lnTo>
                    <a:pt x="186" y="5337"/>
                  </a:lnTo>
                  <a:lnTo>
                    <a:pt x="178" y="5357"/>
                  </a:lnTo>
                  <a:lnTo>
                    <a:pt x="174" y="5366"/>
                  </a:lnTo>
                  <a:lnTo>
                    <a:pt x="170" y="5377"/>
                  </a:lnTo>
                  <a:lnTo>
                    <a:pt x="167" y="5391"/>
                  </a:lnTo>
                  <a:lnTo>
                    <a:pt x="164" y="5405"/>
                  </a:lnTo>
                  <a:lnTo>
                    <a:pt x="158" y="5437"/>
                  </a:lnTo>
                  <a:lnTo>
                    <a:pt x="154" y="5475"/>
                  </a:lnTo>
                  <a:lnTo>
                    <a:pt x="151" y="5515"/>
                  </a:lnTo>
                  <a:lnTo>
                    <a:pt x="148" y="5558"/>
                  </a:lnTo>
                  <a:lnTo>
                    <a:pt x="147" y="5603"/>
                  </a:lnTo>
                  <a:lnTo>
                    <a:pt x="147" y="5648"/>
                  </a:lnTo>
                  <a:lnTo>
                    <a:pt x="148" y="5693"/>
                  </a:lnTo>
                  <a:lnTo>
                    <a:pt x="151" y="5738"/>
                  </a:lnTo>
                  <a:lnTo>
                    <a:pt x="154" y="5779"/>
                  </a:lnTo>
                  <a:lnTo>
                    <a:pt x="159" y="5818"/>
                  </a:lnTo>
                  <a:lnTo>
                    <a:pt x="163" y="5835"/>
                  </a:lnTo>
                  <a:lnTo>
                    <a:pt x="166" y="5851"/>
                  </a:lnTo>
                  <a:lnTo>
                    <a:pt x="170" y="5867"/>
                  </a:lnTo>
                  <a:lnTo>
                    <a:pt x="175" y="5881"/>
                  </a:lnTo>
                  <a:lnTo>
                    <a:pt x="180" y="5893"/>
                  </a:lnTo>
                  <a:lnTo>
                    <a:pt x="185" y="5904"/>
                  </a:lnTo>
                  <a:lnTo>
                    <a:pt x="190" y="5913"/>
                  </a:lnTo>
                  <a:lnTo>
                    <a:pt x="196" y="5920"/>
                  </a:lnTo>
                  <a:lnTo>
                    <a:pt x="200" y="5928"/>
                  </a:lnTo>
                  <a:lnTo>
                    <a:pt x="205" y="5943"/>
                  </a:lnTo>
                  <a:lnTo>
                    <a:pt x="210" y="5958"/>
                  </a:lnTo>
                  <a:lnTo>
                    <a:pt x="213" y="5967"/>
                  </a:lnTo>
                  <a:lnTo>
                    <a:pt x="224" y="5971"/>
                  </a:lnTo>
                  <a:lnTo>
                    <a:pt x="240" y="5979"/>
                  </a:lnTo>
                  <a:lnTo>
                    <a:pt x="261" y="5990"/>
                  </a:lnTo>
                  <a:lnTo>
                    <a:pt x="286" y="6005"/>
                  </a:lnTo>
                  <a:lnTo>
                    <a:pt x="345" y="6039"/>
                  </a:lnTo>
                  <a:lnTo>
                    <a:pt x="411" y="6078"/>
                  </a:lnTo>
                  <a:lnTo>
                    <a:pt x="445" y="6098"/>
                  </a:lnTo>
                  <a:lnTo>
                    <a:pt x="479" y="6116"/>
                  </a:lnTo>
                  <a:lnTo>
                    <a:pt x="511" y="6134"/>
                  </a:lnTo>
                  <a:lnTo>
                    <a:pt x="542" y="6150"/>
                  </a:lnTo>
                  <a:lnTo>
                    <a:pt x="569" y="6164"/>
                  </a:lnTo>
                  <a:lnTo>
                    <a:pt x="594" y="6174"/>
                  </a:lnTo>
                  <a:lnTo>
                    <a:pt x="605" y="6178"/>
                  </a:lnTo>
                  <a:lnTo>
                    <a:pt x="614" y="6181"/>
                  </a:lnTo>
                  <a:lnTo>
                    <a:pt x="623" y="6183"/>
                  </a:lnTo>
                  <a:lnTo>
                    <a:pt x="629" y="6184"/>
                  </a:lnTo>
                  <a:lnTo>
                    <a:pt x="640" y="6185"/>
                  </a:lnTo>
                  <a:lnTo>
                    <a:pt x="651" y="6186"/>
                  </a:lnTo>
                  <a:lnTo>
                    <a:pt x="663" y="6188"/>
                  </a:lnTo>
                  <a:lnTo>
                    <a:pt x="673" y="6191"/>
                  </a:lnTo>
                  <a:lnTo>
                    <a:pt x="683" y="6194"/>
                  </a:lnTo>
                  <a:lnTo>
                    <a:pt x="693" y="6198"/>
                  </a:lnTo>
                  <a:lnTo>
                    <a:pt x="702" y="6203"/>
                  </a:lnTo>
                  <a:lnTo>
                    <a:pt x="712" y="6209"/>
                  </a:lnTo>
                  <a:lnTo>
                    <a:pt x="721" y="6214"/>
                  </a:lnTo>
                  <a:lnTo>
                    <a:pt x="730" y="6220"/>
                  </a:lnTo>
                  <a:lnTo>
                    <a:pt x="739" y="6227"/>
                  </a:lnTo>
                  <a:lnTo>
                    <a:pt x="747" y="6234"/>
                  </a:lnTo>
                  <a:lnTo>
                    <a:pt x="763" y="6249"/>
                  </a:lnTo>
                  <a:lnTo>
                    <a:pt x="777" y="6265"/>
                  </a:lnTo>
                  <a:lnTo>
                    <a:pt x="790" y="6284"/>
                  </a:lnTo>
                  <a:lnTo>
                    <a:pt x="803" y="6302"/>
                  </a:lnTo>
                  <a:lnTo>
                    <a:pt x="813" y="6322"/>
                  </a:lnTo>
                  <a:lnTo>
                    <a:pt x="822" y="6343"/>
                  </a:lnTo>
                  <a:lnTo>
                    <a:pt x="830" y="6364"/>
                  </a:lnTo>
                  <a:lnTo>
                    <a:pt x="836" y="6386"/>
                  </a:lnTo>
                  <a:lnTo>
                    <a:pt x="841" y="6407"/>
                  </a:lnTo>
                  <a:lnTo>
                    <a:pt x="845" y="6430"/>
                  </a:lnTo>
                  <a:lnTo>
                    <a:pt x="847" y="6442"/>
                  </a:lnTo>
                  <a:lnTo>
                    <a:pt x="850" y="6456"/>
                  </a:lnTo>
                  <a:lnTo>
                    <a:pt x="855" y="6472"/>
                  </a:lnTo>
                  <a:lnTo>
                    <a:pt x="860" y="6491"/>
                  </a:lnTo>
                  <a:lnTo>
                    <a:pt x="875" y="6529"/>
                  </a:lnTo>
                  <a:lnTo>
                    <a:pt x="891" y="6570"/>
                  </a:lnTo>
                  <a:lnTo>
                    <a:pt x="909" y="6609"/>
                  </a:lnTo>
                  <a:lnTo>
                    <a:pt x="927" y="6645"/>
                  </a:lnTo>
                  <a:lnTo>
                    <a:pt x="937" y="6661"/>
                  </a:lnTo>
                  <a:lnTo>
                    <a:pt x="945" y="6674"/>
                  </a:lnTo>
                  <a:lnTo>
                    <a:pt x="953" y="6687"/>
                  </a:lnTo>
                  <a:lnTo>
                    <a:pt x="961" y="6696"/>
                  </a:lnTo>
                  <a:lnTo>
                    <a:pt x="977" y="6694"/>
                  </a:lnTo>
                  <a:lnTo>
                    <a:pt x="992" y="6692"/>
                  </a:lnTo>
                  <a:lnTo>
                    <a:pt x="1008" y="6689"/>
                  </a:lnTo>
                  <a:lnTo>
                    <a:pt x="1022" y="6686"/>
                  </a:lnTo>
                  <a:lnTo>
                    <a:pt x="1050" y="6678"/>
                  </a:lnTo>
                  <a:lnTo>
                    <a:pt x="1077" y="6669"/>
                  </a:lnTo>
                  <a:lnTo>
                    <a:pt x="1127" y="6650"/>
                  </a:lnTo>
                  <a:lnTo>
                    <a:pt x="1175" y="6632"/>
                  </a:lnTo>
                  <a:lnTo>
                    <a:pt x="1198" y="6623"/>
                  </a:lnTo>
                  <a:lnTo>
                    <a:pt x="1223" y="6616"/>
                  </a:lnTo>
                  <a:lnTo>
                    <a:pt x="1235" y="6613"/>
                  </a:lnTo>
                  <a:lnTo>
                    <a:pt x="1247" y="6610"/>
                  </a:lnTo>
                  <a:lnTo>
                    <a:pt x="1259" y="6609"/>
                  </a:lnTo>
                  <a:lnTo>
                    <a:pt x="1272" y="6607"/>
                  </a:lnTo>
                  <a:lnTo>
                    <a:pt x="1285" y="6607"/>
                  </a:lnTo>
                  <a:lnTo>
                    <a:pt x="1298" y="6607"/>
                  </a:lnTo>
                  <a:lnTo>
                    <a:pt x="1312" y="6608"/>
                  </a:lnTo>
                  <a:lnTo>
                    <a:pt x="1325" y="6609"/>
                  </a:lnTo>
                  <a:lnTo>
                    <a:pt x="1340" y="6612"/>
                  </a:lnTo>
                  <a:lnTo>
                    <a:pt x="1355" y="6615"/>
                  </a:lnTo>
                  <a:lnTo>
                    <a:pt x="1370" y="6620"/>
                  </a:lnTo>
                  <a:lnTo>
                    <a:pt x="1385" y="6625"/>
                  </a:lnTo>
                  <a:lnTo>
                    <a:pt x="1401" y="6631"/>
                  </a:lnTo>
                  <a:lnTo>
                    <a:pt x="1421" y="6637"/>
                  </a:lnTo>
                  <a:lnTo>
                    <a:pt x="1437" y="6641"/>
                  </a:lnTo>
                  <a:lnTo>
                    <a:pt x="1453" y="6643"/>
                  </a:lnTo>
                  <a:lnTo>
                    <a:pt x="1467" y="6643"/>
                  </a:lnTo>
                  <a:lnTo>
                    <a:pt x="1494" y="6642"/>
                  </a:lnTo>
                  <a:lnTo>
                    <a:pt x="1519" y="6641"/>
                  </a:lnTo>
                  <a:lnTo>
                    <a:pt x="1532" y="6641"/>
                  </a:lnTo>
                  <a:lnTo>
                    <a:pt x="1546" y="6643"/>
                  </a:lnTo>
                  <a:lnTo>
                    <a:pt x="1562" y="6647"/>
                  </a:lnTo>
                  <a:lnTo>
                    <a:pt x="1578" y="6653"/>
                  </a:lnTo>
                  <a:lnTo>
                    <a:pt x="1597" y="6661"/>
                  </a:lnTo>
                  <a:lnTo>
                    <a:pt x="1617" y="6673"/>
                  </a:lnTo>
                  <a:lnTo>
                    <a:pt x="1640" y="6689"/>
                  </a:lnTo>
                  <a:lnTo>
                    <a:pt x="1665" y="6708"/>
                  </a:lnTo>
                  <a:lnTo>
                    <a:pt x="1675" y="6714"/>
                  </a:lnTo>
                  <a:lnTo>
                    <a:pt x="1691" y="6721"/>
                  </a:lnTo>
                  <a:lnTo>
                    <a:pt x="1710" y="6730"/>
                  </a:lnTo>
                  <a:lnTo>
                    <a:pt x="1734" y="6739"/>
                  </a:lnTo>
                  <a:lnTo>
                    <a:pt x="1789" y="6761"/>
                  </a:lnTo>
                  <a:lnTo>
                    <a:pt x="1849" y="6786"/>
                  </a:lnTo>
                  <a:lnTo>
                    <a:pt x="1879" y="6798"/>
                  </a:lnTo>
                  <a:lnTo>
                    <a:pt x="1907" y="6811"/>
                  </a:lnTo>
                  <a:lnTo>
                    <a:pt x="1933" y="6826"/>
                  </a:lnTo>
                  <a:lnTo>
                    <a:pt x="1955" y="6839"/>
                  </a:lnTo>
                  <a:lnTo>
                    <a:pt x="1966" y="6846"/>
                  </a:lnTo>
                  <a:lnTo>
                    <a:pt x="1974" y="6852"/>
                  </a:lnTo>
                  <a:lnTo>
                    <a:pt x="1982" y="6859"/>
                  </a:lnTo>
                  <a:lnTo>
                    <a:pt x="1988" y="6865"/>
                  </a:lnTo>
                  <a:lnTo>
                    <a:pt x="1992" y="6872"/>
                  </a:lnTo>
                  <a:lnTo>
                    <a:pt x="1995" y="6878"/>
                  </a:lnTo>
                  <a:lnTo>
                    <a:pt x="1997" y="6884"/>
                  </a:lnTo>
                  <a:lnTo>
                    <a:pt x="1996" y="6890"/>
                  </a:lnTo>
                  <a:lnTo>
                    <a:pt x="2004" y="6898"/>
                  </a:lnTo>
                  <a:lnTo>
                    <a:pt x="2013" y="6906"/>
                  </a:lnTo>
                  <a:lnTo>
                    <a:pt x="2024" y="6913"/>
                  </a:lnTo>
                  <a:lnTo>
                    <a:pt x="2036" y="6921"/>
                  </a:lnTo>
                  <a:lnTo>
                    <a:pt x="2061" y="6936"/>
                  </a:lnTo>
                  <a:lnTo>
                    <a:pt x="2090" y="6951"/>
                  </a:lnTo>
                  <a:lnTo>
                    <a:pt x="2122" y="6966"/>
                  </a:lnTo>
                  <a:lnTo>
                    <a:pt x="2155" y="6980"/>
                  </a:lnTo>
                  <a:lnTo>
                    <a:pt x="2190" y="6993"/>
                  </a:lnTo>
                  <a:lnTo>
                    <a:pt x="2225" y="7004"/>
                  </a:lnTo>
                  <a:lnTo>
                    <a:pt x="2261" y="7014"/>
                  </a:lnTo>
                  <a:lnTo>
                    <a:pt x="2296" y="7021"/>
                  </a:lnTo>
                  <a:lnTo>
                    <a:pt x="2314" y="7024"/>
                  </a:lnTo>
                  <a:lnTo>
                    <a:pt x="2331" y="7026"/>
                  </a:lnTo>
                  <a:lnTo>
                    <a:pt x="2348" y="7028"/>
                  </a:lnTo>
                  <a:lnTo>
                    <a:pt x="2363" y="7030"/>
                  </a:lnTo>
                  <a:lnTo>
                    <a:pt x="2380" y="7030"/>
                  </a:lnTo>
                  <a:lnTo>
                    <a:pt x="2395" y="7028"/>
                  </a:lnTo>
                  <a:lnTo>
                    <a:pt x="2409" y="7027"/>
                  </a:lnTo>
                  <a:lnTo>
                    <a:pt x="2422" y="7025"/>
                  </a:lnTo>
                  <a:lnTo>
                    <a:pt x="2435" y="7022"/>
                  </a:lnTo>
                  <a:lnTo>
                    <a:pt x="2447" y="7017"/>
                  </a:lnTo>
                  <a:lnTo>
                    <a:pt x="2458" y="7012"/>
                  </a:lnTo>
                  <a:lnTo>
                    <a:pt x="2467" y="7006"/>
                  </a:lnTo>
                  <a:lnTo>
                    <a:pt x="2477" y="6999"/>
                  </a:lnTo>
                  <a:lnTo>
                    <a:pt x="2486" y="6990"/>
                  </a:lnTo>
                  <a:lnTo>
                    <a:pt x="2495" y="6982"/>
                  </a:lnTo>
                  <a:lnTo>
                    <a:pt x="2503" y="6973"/>
                  </a:lnTo>
                  <a:lnTo>
                    <a:pt x="2511" y="6963"/>
                  </a:lnTo>
                  <a:lnTo>
                    <a:pt x="2519" y="6952"/>
                  </a:lnTo>
                  <a:lnTo>
                    <a:pt x="2526" y="6942"/>
                  </a:lnTo>
                  <a:lnTo>
                    <a:pt x="2533" y="6931"/>
                  </a:lnTo>
                  <a:lnTo>
                    <a:pt x="2545" y="6908"/>
                  </a:lnTo>
                  <a:lnTo>
                    <a:pt x="2555" y="6884"/>
                  </a:lnTo>
                  <a:lnTo>
                    <a:pt x="2564" y="6859"/>
                  </a:lnTo>
                  <a:lnTo>
                    <a:pt x="2572" y="6833"/>
                  </a:lnTo>
                  <a:lnTo>
                    <a:pt x="2579" y="6806"/>
                  </a:lnTo>
                  <a:lnTo>
                    <a:pt x="2586" y="6779"/>
                  </a:lnTo>
                  <a:lnTo>
                    <a:pt x="2592" y="6751"/>
                  </a:lnTo>
                  <a:lnTo>
                    <a:pt x="2597" y="6724"/>
                  </a:lnTo>
                  <a:lnTo>
                    <a:pt x="2607" y="6670"/>
                  </a:lnTo>
                  <a:lnTo>
                    <a:pt x="2617" y="6618"/>
                  </a:lnTo>
                  <a:lnTo>
                    <a:pt x="2619" y="6603"/>
                  </a:lnTo>
                  <a:lnTo>
                    <a:pt x="2620" y="6588"/>
                  </a:lnTo>
                  <a:lnTo>
                    <a:pt x="2619" y="6573"/>
                  </a:lnTo>
                  <a:lnTo>
                    <a:pt x="2617" y="6559"/>
                  </a:lnTo>
                  <a:lnTo>
                    <a:pt x="2613" y="6543"/>
                  </a:lnTo>
                  <a:lnTo>
                    <a:pt x="2609" y="6528"/>
                  </a:lnTo>
                  <a:lnTo>
                    <a:pt x="2603" y="6514"/>
                  </a:lnTo>
                  <a:lnTo>
                    <a:pt x="2596" y="6500"/>
                  </a:lnTo>
                  <a:lnTo>
                    <a:pt x="2588" y="6487"/>
                  </a:lnTo>
                  <a:lnTo>
                    <a:pt x="2578" y="6474"/>
                  </a:lnTo>
                  <a:lnTo>
                    <a:pt x="2567" y="6462"/>
                  </a:lnTo>
                  <a:lnTo>
                    <a:pt x="2556" y="6452"/>
                  </a:lnTo>
                  <a:lnTo>
                    <a:pt x="2544" y="6444"/>
                  </a:lnTo>
                  <a:lnTo>
                    <a:pt x="2531" y="6437"/>
                  </a:lnTo>
                  <a:lnTo>
                    <a:pt x="2525" y="6434"/>
                  </a:lnTo>
                  <a:lnTo>
                    <a:pt x="2518" y="6432"/>
                  </a:lnTo>
                  <a:lnTo>
                    <a:pt x="2509" y="6430"/>
                  </a:lnTo>
                  <a:lnTo>
                    <a:pt x="2502" y="6428"/>
                  </a:lnTo>
                  <a:lnTo>
                    <a:pt x="2498" y="6420"/>
                  </a:lnTo>
                  <a:lnTo>
                    <a:pt x="2494" y="6416"/>
                  </a:lnTo>
                  <a:lnTo>
                    <a:pt x="2492" y="6415"/>
                  </a:lnTo>
                  <a:lnTo>
                    <a:pt x="2489" y="6415"/>
                  </a:lnTo>
                  <a:lnTo>
                    <a:pt x="2485" y="6415"/>
                  </a:lnTo>
                  <a:lnTo>
                    <a:pt x="2480" y="6415"/>
                  </a:lnTo>
                  <a:lnTo>
                    <a:pt x="2480" y="6405"/>
                  </a:lnTo>
                  <a:lnTo>
                    <a:pt x="2481" y="6396"/>
                  </a:lnTo>
                  <a:lnTo>
                    <a:pt x="2482" y="6388"/>
                  </a:lnTo>
                  <a:lnTo>
                    <a:pt x="2484" y="6382"/>
                  </a:lnTo>
                  <a:lnTo>
                    <a:pt x="2487" y="6375"/>
                  </a:lnTo>
                  <a:lnTo>
                    <a:pt x="2490" y="6370"/>
                  </a:lnTo>
                  <a:lnTo>
                    <a:pt x="2493" y="6365"/>
                  </a:lnTo>
                  <a:lnTo>
                    <a:pt x="2497" y="6361"/>
                  </a:lnTo>
                  <a:lnTo>
                    <a:pt x="2502" y="6357"/>
                  </a:lnTo>
                  <a:lnTo>
                    <a:pt x="2507" y="6354"/>
                  </a:lnTo>
                  <a:lnTo>
                    <a:pt x="2514" y="6352"/>
                  </a:lnTo>
                  <a:lnTo>
                    <a:pt x="2520" y="6350"/>
                  </a:lnTo>
                  <a:lnTo>
                    <a:pt x="2533" y="6347"/>
                  </a:lnTo>
                  <a:lnTo>
                    <a:pt x="2549" y="6346"/>
                  </a:lnTo>
                  <a:lnTo>
                    <a:pt x="2566" y="6346"/>
                  </a:lnTo>
                  <a:lnTo>
                    <a:pt x="2586" y="6348"/>
                  </a:lnTo>
                  <a:lnTo>
                    <a:pt x="2606" y="6349"/>
                  </a:lnTo>
                  <a:lnTo>
                    <a:pt x="2628" y="6352"/>
                  </a:lnTo>
                  <a:lnTo>
                    <a:pt x="2653" y="6354"/>
                  </a:lnTo>
                  <a:lnTo>
                    <a:pt x="2677" y="6356"/>
                  </a:lnTo>
                  <a:lnTo>
                    <a:pt x="2704" y="6357"/>
                  </a:lnTo>
                  <a:lnTo>
                    <a:pt x="2732" y="6358"/>
                  </a:lnTo>
                  <a:lnTo>
                    <a:pt x="2749" y="6357"/>
                  </a:lnTo>
                  <a:lnTo>
                    <a:pt x="2766" y="6357"/>
                  </a:lnTo>
                  <a:lnTo>
                    <a:pt x="2782" y="6355"/>
                  </a:lnTo>
                  <a:lnTo>
                    <a:pt x="2799" y="6353"/>
                  </a:lnTo>
                  <a:lnTo>
                    <a:pt x="2829" y="6348"/>
                  </a:lnTo>
                  <a:lnTo>
                    <a:pt x="2859" y="6342"/>
                  </a:lnTo>
                  <a:lnTo>
                    <a:pt x="2915" y="6325"/>
                  </a:lnTo>
                  <a:lnTo>
                    <a:pt x="2974" y="6307"/>
                  </a:lnTo>
                  <a:lnTo>
                    <a:pt x="3007" y="6298"/>
                  </a:lnTo>
                  <a:lnTo>
                    <a:pt x="3040" y="6289"/>
                  </a:lnTo>
                  <a:lnTo>
                    <a:pt x="3078" y="6280"/>
                  </a:lnTo>
                  <a:lnTo>
                    <a:pt x="3118" y="6272"/>
                  </a:lnTo>
                  <a:lnTo>
                    <a:pt x="3141" y="6268"/>
                  </a:lnTo>
                  <a:lnTo>
                    <a:pt x="3163" y="6265"/>
                  </a:lnTo>
                  <a:lnTo>
                    <a:pt x="3187" y="6263"/>
                  </a:lnTo>
                  <a:lnTo>
                    <a:pt x="3213" y="6261"/>
                  </a:lnTo>
                  <a:lnTo>
                    <a:pt x="3240" y="6259"/>
                  </a:lnTo>
                  <a:lnTo>
                    <a:pt x="3268" y="6257"/>
                  </a:lnTo>
                  <a:lnTo>
                    <a:pt x="3298" y="6257"/>
                  </a:lnTo>
                  <a:lnTo>
                    <a:pt x="3329" y="6256"/>
                  </a:lnTo>
                  <a:lnTo>
                    <a:pt x="3354" y="6256"/>
                  </a:lnTo>
                  <a:lnTo>
                    <a:pt x="3376" y="6253"/>
                  </a:lnTo>
                  <a:lnTo>
                    <a:pt x="3396" y="6250"/>
                  </a:lnTo>
                  <a:lnTo>
                    <a:pt x="3414" y="6245"/>
                  </a:lnTo>
                  <a:lnTo>
                    <a:pt x="3430" y="6240"/>
                  </a:lnTo>
                  <a:lnTo>
                    <a:pt x="3445" y="6233"/>
                  </a:lnTo>
                  <a:lnTo>
                    <a:pt x="3458" y="6225"/>
                  </a:lnTo>
                  <a:lnTo>
                    <a:pt x="3469" y="6216"/>
                  </a:lnTo>
                  <a:lnTo>
                    <a:pt x="3480" y="6207"/>
                  </a:lnTo>
                  <a:lnTo>
                    <a:pt x="3488" y="6196"/>
                  </a:lnTo>
                  <a:lnTo>
                    <a:pt x="3496" y="6185"/>
                  </a:lnTo>
                  <a:lnTo>
                    <a:pt x="3502" y="6174"/>
                  </a:lnTo>
                  <a:lnTo>
                    <a:pt x="3508" y="6162"/>
                  </a:lnTo>
                  <a:lnTo>
                    <a:pt x="3513" y="6150"/>
                  </a:lnTo>
                  <a:lnTo>
                    <a:pt x="3517" y="6137"/>
                  </a:lnTo>
                  <a:lnTo>
                    <a:pt x="3520" y="6123"/>
                  </a:lnTo>
                  <a:lnTo>
                    <a:pt x="3531" y="6072"/>
                  </a:lnTo>
                  <a:lnTo>
                    <a:pt x="3542" y="6024"/>
                  </a:lnTo>
                  <a:lnTo>
                    <a:pt x="3547" y="6013"/>
                  </a:lnTo>
                  <a:lnTo>
                    <a:pt x="3551" y="6003"/>
                  </a:lnTo>
                  <a:lnTo>
                    <a:pt x="3556" y="5993"/>
                  </a:lnTo>
                  <a:lnTo>
                    <a:pt x="3562" y="5984"/>
                  </a:lnTo>
                  <a:lnTo>
                    <a:pt x="3569" y="5976"/>
                  </a:lnTo>
                  <a:lnTo>
                    <a:pt x="3576" y="5970"/>
                  </a:lnTo>
                  <a:lnTo>
                    <a:pt x="3585" y="5964"/>
                  </a:lnTo>
                  <a:lnTo>
                    <a:pt x="3595" y="5960"/>
                  </a:lnTo>
                  <a:lnTo>
                    <a:pt x="3613" y="5953"/>
                  </a:lnTo>
                  <a:lnTo>
                    <a:pt x="3631" y="5946"/>
                  </a:lnTo>
                  <a:lnTo>
                    <a:pt x="3646" y="5939"/>
                  </a:lnTo>
                  <a:lnTo>
                    <a:pt x="3660" y="5931"/>
                  </a:lnTo>
                  <a:lnTo>
                    <a:pt x="3686" y="5916"/>
                  </a:lnTo>
                  <a:lnTo>
                    <a:pt x="3711" y="5903"/>
                  </a:lnTo>
                  <a:lnTo>
                    <a:pt x="3724" y="5897"/>
                  </a:lnTo>
                  <a:lnTo>
                    <a:pt x="3738" y="5891"/>
                  </a:lnTo>
                  <a:lnTo>
                    <a:pt x="3754" y="5886"/>
                  </a:lnTo>
                  <a:lnTo>
                    <a:pt x="3770" y="5881"/>
                  </a:lnTo>
                  <a:lnTo>
                    <a:pt x="3787" y="5877"/>
                  </a:lnTo>
                  <a:lnTo>
                    <a:pt x="3807" y="5873"/>
                  </a:lnTo>
                  <a:lnTo>
                    <a:pt x="3830" y="5871"/>
                  </a:lnTo>
                  <a:lnTo>
                    <a:pt x="3854" y="5869"/>
                  </a:lnTo>
                  <a:lnTo>
                    <a:pt x="3864" y="5868"/>
                  </a:lnTo>
                  <a:lnTo>
                    <a:pt x="3873" y="5867"/>
                  </a:lnTo>
                  <a:lnTo>
                    <a:pt x="3883" y="5864"/>
                  </a:lnTo>
                  <a:lnTo>
                    <a:pt x="3893" y="5862"/>
                  </a:lnTo>
                  <a:lnTo>
                    <a:pt x="3901" y="5857"/>
                  </a:lnTo>
                  <a:lnTo>
                    <a:pt x="3909" y="5853"/>
                  </a:lnTo>
                  <a:lnTo>
                    <a:pt x="3917" y="5849"/>
                  </a:lnTo>
                  <a:lnTo>
                    <a:pt x="3924" y="5844"/>
                  </a:lnTo>
                  <a:lnTo>
                    <a:pt x="3931" y="5838"/>
                  </a:lnTo>
                  <a:lnTo>
                    <a:pt x="3937" y="5832"/>
                  </a:lnTo>
                  <a:lnTo>
                    <a:pt x="3942" y="5825"/>
                  </a:lnTo>
                  <a:lnTo>
                    <a:pt x="3947" y="5818"/>
                  </a:lnTo>
                  <a:lnTo>
                    <a:pt x="3950" y="5809"/>
                  </a:lnTo>
                  <a:lnTo>
                    <a:pt x="3953" y="5801"/>
                  </a:lnTo>
                  <a:lnTo>
                    <a:pt x="3954" y="5792"/>
                  </a:lnTo>
                  <a:lnTo>
                    <a:pt x="3955" y="5781"/>
                  </a:lnTo>
                  <a:lnTo>
                    <a:pt x="3963" y="5776"/>
                  </a:lnTo>
                  <a:lnTo>
                    <a:pt x="3969" y="5771"/>
                  </a:lnTo>
                  <a:lnTo>
                    <a:pt x="3973" y="5766"/>
                  </a:lnTo>
                  <a:lnTo>
                    <a:pt x="3976" y="5762"/>
                  </a:lnTo>
                  <a:lnTo>
                    <a:pt x="3977" y="5758"/>
                  </a:lnTo>
                  <a:lnTo>
                    <a:pt x="3977" y="5754"/>
                  </a:lnTo>
                  <a:lnTo>
                    <a:pt x="3976" y="5751"/>
                  </a:lnTo>
                  <a:lnTo>
                    <a:pt x="3974" y="5748"/>
                  </a:lnTo>
                  <a:lnTo>
                    <a:pt x="3971" y="5744"/>
                  </a:lnTo>
                  <a:lnTo>
                    <a:pt x="3967" y="5741"/>
                  </a:lnTo>
                  <a:lnTo>
                    <a:pt x="3962" y="5738"/>
                  </a:lnTo>
                  <a:lnTo>
                    <a:pt x="3956" y="5735"/>
                  </a:lnTo>
                  <a:lnTo>
                    <a:pt x="3942" y="5729"/>
                  </a:lnTo>
                  <a:lnTo>
                    <a:pt x="3927" y="5723"/>
                  </a:lnTo>
                  <a:lnTo>
                    <a:pt x="3909" y="5715"/>
                  </a:lnTo>
                  <a:lnTo>
                    <a:pt x="3891" y="5706"/>
                  </a:lnTo>
                  <a:lnTo>
                    <a:pt x="3871" y="5697"/>
                  </a:lnTo>
                  <a:lnTo>
                    <a:pt x="3852" y="5686"/>
                  </a:lnTo>
                  <a:lnTo>
                    <a:pt x="3843" y="5680"/>
                  </a:lnTo>
                  <a:lnTo>
                    <a:pt x="3834" y="5673"/>
                  </a:lnTo>
                  <a:lnTo>
                    <a:pt x="3825" y="5666"/>
                  </a:lnTo>
                  <a:lnTo>
                    <a:pt x="3816" y="5659"/>
                  </a:lnTo>
                  <a:lnTo>
                    <a:pt x="3808" y="5649"/>
                  </a:lnTo>
                  <a:lnTo>
                    <a:pt x="3801" y="5640"/>
                  </a:lnTo>
                  <a:lnTo>
                    <a:pt x="3794" y="5631"/>
                  </a:lnTo>
                  <a:lnTo>
                    <a:pt x="3788" y="5620"/>
                  </a:lnTo>
                  <a:lnTo>
                    <a:pt x="3775" y="5595"/>
                  </a:lnTo>
                  <a:lnTo>
                    <a:pt x="3764" y="5571"/>
                  </a:lnTo>
                  <a:lnTo>
                    <a:pt x="3756" y="5551"/>
                  </a:lnTo>
                  <a:lnTo>
                    <a:pt x="3748" y="5533"/>
                  </a:lnTo>
                  <a:lnTo>
                    <a:pt x="3743" y="5515"/>
                  </a:lnTo>
                  <a:lnTo>
                    <a:pt x="3739" y="5499"/>
                  </a:lnTo>
                  <a:lnTo>
                    <a:pt x="3736" y="5484"/>
                  </a:lnTo>
                  <a:lnTo>
                    <a:pt x="3735" y="5469"/>
                  </a:lnTo>
                  <a:lnTo>
                    <a:pt x="3734" y="5437"/>
                  </a:lnTo>
                  <a:lnTo>
                    <a:pt x="3736" y="5400"/>
                  </a:lnTo>
                  <a:lnTo>
                    <a:pt x="3738" y="5352"/>
                  </a:lnTo>
                  <a:lnTo>
                    <a:pt x="3739" y="5292"/>
                  </a:lnTo>
                  <a:lnTo>
                    <a:pt x="3739" y="5280"/>
                  </a:lnTo>
                  <a:lnTo>
                    <a:pt x="3740" y="5270"/>
                  </a:lnTo>
                  <a:lnTo>
                    <a:pt x="3742" y="5261"/>
                  </a:lnTo>
                  <a:lnTo>
                    <a:pt x="3743" y="5252"/>
                  </a:lnTo>
                  <a:lnTo>
                    <a:pt x="3745" y="5245"/>
                  </a:lnTo>
                  <a:lnTo>
                    <a:pt x="3748" y="5237"/>
                  </a:lnTo>
                  <a:lnTo>
                    <a:pt x="3751" y="5231"/>
                  </a:lnTo>
                  <a:lnTo>
                    <a:pt x="3755" y="5226"/>
                  </a:lnTo>
                  <a:lnTo>
                    <a:pt x="3761" y="5217"/>
                  </a:lnTo>
                  <a:lnTo>
                    <a:pt x="3769" y="5209"/>
                  </a:lnTo>
                  <a:lnTo>
                    <a:pt x="3776" y="5201"/>
                  </a:lnTo>
                  <a:lnTo>
                    <a:pt x="3783" y="5193"/>
                  </a:lnTo>
                  <a:lnTo>
                    <a:pt x="3790" y="5185"/>
                  </a:lnTo>
                  <a:lnTo>
                    <a:pt x="3796" y="5175"/>
                  </a:lnTo>
                  <a:lnTo>
                    <a:pt x="3799" y="5168"/>
                  </a:lnTo>
                  <a:lnTo>
                    <a:pt x="3801" y="5162"/>
                  </a:lnTo>
                  <a:lnTo>
                    <a:pt x="3803" y="5155"/>
                  </a:lnTo>
                  <a:lnTo>
                    <a:pt x="3805" y="5147"/>
                  </a:lnTo>
                  <a:lnTo>
                    <a:pt x="3806" y="5138"/>
                  </a:lnTo>
                  <a:lnTo>
                    <a:pt x="3806" y="5128"/>
                  </a:lnTo>
                  <a:lnTo>
                    <a:pt x="3806" y="5117"/>
                  </a:lnTo>
                  <a:lnTo>
                    <a:pt x="3806" y="5104"/>
                  </a:lnTo>
                  <a:lnTo>
                    <a:pt x="3802" y="5075"/>
                  </a:lnTo>
                  <a:lnTo>
                    <a:pt x="3796" y="5041"/>
                  </a:lnTo>
                  <a:lnTo>
                    <a:pt x="3792" y="5022"/>
                  </a:lnTo>
                  <a:lnTo>
                    <a:pt x="3787" y="5004"/>
                  </a:lnTo>
                  <a:lnTo>
                    <a:pt x="3782" y="4987"/>
                  </a:lnTo>
                  <a:lnTo>
                    <a:pt x="3776" y="4970"/>
                  </a:lnTo>
                  <a:lnTo>
                    <a:pt x="3763" y="4937"/>
                  </a:lnTo>
                  <a:lnTo>
                    <a:pt x="3747" y="4905"/>
                  </a:lnTo>
                  <a:lnTo>
                    <a:pt x="3714" y="4843"/>
                  </a:lnTo>
                  <a:lnTo>
                    <a:pt x="3680" y="4781"/>
                  </a:lnTo>
                  <a:lnTo>
                    <a:pt x="3663" y="4747"/>
                  </a:lnTo>
                  <a:lnTo>
                    <a:pt x="3648" y="4714"/>
                  </a:lnTo>
                  <a:lnTo>
                    <a:pt x="3641" y="4696"/>
                  </a:lnTo>
                  <a:lnTo>
                    <a:pt x="3635" y="4678"/>
                  </a:lnTo>
                  <a:lnTo>
                    <a:pt x="3629" y="4659"/>
                  </a:lnTo>
                  <a:lnTo>
                    <a:pt x="3623" y="4640"/>
                  </a:lnTo>
                  <a:lnTo>
                    <a:pt x="3618" y="4619"/>
                  </a:lnTo>
                  <a:lnTo>
                    <a:pt x="3612" y="4599"/>
                  </a:lnTo>
                  <a:lnTo>
                    <a:pt x="3609" y="4578"/>
                  </a:lnTo>
                  <a:lnTo>
                    <a:pt x="3606" y="4556"/>
                  </a:lnTo>
                  <a:lnTo>
                    <a:pt x="3604" y="4532"/>
                  </a:lnTo>
                  <a:lnTo>
                    <a:pt x="3602" y="4508"/>
                  </a:lnTo>
                  <a:lnTo>
                    <a:pt x="3602" y="4482"/>
                  </a:lnTo>
                  <a:lnTo>
                    <a:pt x="3602" y="4457"/>
                  </a:lnTo>
                  <a:lnTo>
                    <a:pt x="3602" y="4446"/>
                  </a:lnTo>
                  <a:lnTo>
                    <a:pt x="3602" y="4434"/>
                  </a:lnTo>
                  <a:lnTo>
                    <a:pt x="3600" y="4421"/>
                  </a:lnTo>
                  <a:lnTo>
                    <a:pt x="3598" y="4406"/>
                  </a:lnTo>
                  <a:lnTo>
                    <a:pt x="3588" y="4420"/>
                  </a:lnTo>
                  <a:lnTo>
                    <a:pt x="3580" y="4429"/>
                  </a:lnTo>
                  <a:lnTo>
                    <a:pt x="3572" y="4436"/>
                  </a:lnTo>
                  <a:lnTo>
                    <a:pt x="3566" y="4440"/>
                  </a:lnTo>
                  <a:lnTo>
                    <a:pt x="3560" y="4441"/>
                  </a:lnTo>
                  <a:lnTo>
                    <a:pt x="3555" y="4441"/>
                  </a:lnTo>
                  <a:lnTo>
                    <a:pt x="3551" y="4439"/>
                  </a:lnTo>
                  <a:lnTo>
                    <a:pt x="3547" y="4435"/>
                  </a:lnTo>
                  <a:lnTo>
                    <a:pt x="3543" y="4429"/>
                  </a:lnTo>
                  <a:lnTo>
                    <a:pt x="3540" y="4422"/>
                  </a:lnTo>
                  <a:lnTo>
                    <a:pt x="3537" y="4413"/>
                  </a:lnTo>
                  <a:lnTo>
                    <a:pt x="3534" y="4404"/>
                  </a:lnTo>
                  <a:lnTo>
                    <a:pt x="3529" y="4384"/>
                  </a:lnTo>
                  <a:lnTo>
                    <a:pt x="3524" y="4362"/>
                  </a:lnTo>
                  <a:lnTo>
                    <a:pt x="3521" y="4351"/>
                  </a:lnTo>
                  <a:lnTo>
                    <a:pt x="3518" y="4339"/>
                  </a:lnTo>
                  <a:lnTo>
                    <a:pt x="3514" y="4329"/>
                  </a:lnTo>
                  <a:lnTo>
                    <a:pt x="3509" y="4319"/>
                  </a:lnTo>
                  <a:lnTo>
                    <a:pt x="3504" y="4310"/>
                  </a:lnTo>
                  <a:lnTo>
                    <a:pt x="3498" y="4301"/>
                  </a:lnTo>
                  <a:lnTo>
                    <a:pt x="3492" y="4294"/>
                  </a:lnTo>
                  <a:lnTo>
                    <a:pt x="3484" y="4288"/>
                  </a:lnTo>
                  <a:lnTo>
                    <a:pt x="3474" y="4284"/>
                  </a:lnTo>
                  <a:lnTo>
                    <a:pt x="3465" y="4281"/>
                  </a:lnTo>
                  <a:lnTo>
                    <a:pt x="3453" y="4281"/>
                  </a:lnTo>
                  <a:lnTo>
                    <a:pt x="3441" y="4282"/>
                  </a:lnTo>
                  <a:lnTo>
                    <a:pt x="3427" y="4286"/>
                  </a:lnTo>
                  <a:lnTo>
                    <a:pt x="3412" y="4292"/>
                  </a:lnTo>
                  <a:lnTo>
                    <a:pt x="3394" y="4301"/>
                  </a:lnTo>
                  <a:lnTo>
                    <a:pt x="3376" y="4312"/>
                  </a:lnTo>
                  <a:lnTo>
                    <a:pt x="3358" y="4324"/>
                  </a:lnTo>
                  <a:lnTo>
                    <a:pt x="3327" y="4342"/>
                  </a:lnTo>
                  <a:lnTo>
                    <a:pt x="3310" y="4353"/>
                  </a:lnTo>
                  <a:lnTo>
                    <a:pt x="3291" y="4363"/>
                  </a:lnTo>
                  <a:lnTo>
                    <a:pt x="3271" y="4373"/>
                  </a:lnTo>
                  <a:lnTo>
                    <a:pt x="3250" y="4382"/>
                  </a:lnTo>
                  <a:lnTo>
                    <a:pt x="3230" y="4389"/>
                  </a:lnTo>
                  <a:lnTo>
                    <a:pt x="3210" y="4395"/>
                  </a:lnTo>
                  <a:lnTo>
                    <a:pt x="3200" y="4397"/>
                  </a:lnTo>
                  <a:lnTo>
                    <a:pt x="3190" y="4398"/>
                  </a:lnTo>
                  <a:lnTo>
                    <a:pt x="3181" y="4399"/>
                  </a:lnTo>
                  <a:lnTo>
                    <a:pt x="3173" y="4399"/>
                  </a:lnTo>
                  <a:lnTo>
                    <a:pt x="3165" y="4398"/>
                  </a:lnTo>
                  <a:lnTo>
                    <a:pt x="3157" y="4397"/>
                  </a:lnTo>
                  <a:lnTo>
                    <a:pt x="3150" y="4394"/>
                  </a:lnTo>
                  <a:lnTo>
                    <a:pt x="3144" y="4391"/>
                  </a:lnTo>
                  <a:lnTo>
                    <a:pt x="3138" y="4386"/>
                  </a:lnTo>
                  <a:lnTo>
                    <a:pt x="3133" y="4381"/>
                  </a:lnTo>
                  <a:lnTo>
                    <a:pt x="3128" y="4374"/>
                  </a:lnTo>
                  <a:lnTo>
                    <a:pt x="3125" y="4366"/>
                  </a:lnTo>
                  <a:lnTo>
                    <a:pt x="3117" y="4363"/>
                  </a:lnTo>
                  <a:lnTo>
                    <a:pt x="3107" y="4358"/>
                  </a:lnTo>
                  <a:lnTo>
                    <a:pt x="3095" y="4351"/>
                  </a:lnTo>
                  <a:lnTo>
                    <a:pt x="3081" y="4341"/>
                  </a:lnTo>
                  <a:lnTo>
                    <a:pt x="3048" y="4320"/>
                  </a:lnTo>
                  <a:lnTo>
                    <a:pt x="3012" y="4296"/>
                  </a:lnTo>
                  <a:lnTo>
                    <a:pt x="2973" y="4270"/>
                  </a:lnTo>
                  <a:lnTo>
                    <a:pt x="2934" y="4246"/>
                  </a:lnTo>
                  <a:lnTo>
                    <a:pt x="2914" y="4236"/>
                  </a:lnTo>
                  <a:lnTo>
                    <a:pt x="2895" y="4227"/>
                  </a:lnTo>
                  <a:lnTo>
                    <a:pt x="2877" y="4219"/>
                  </a:lnTo>
                  <a:lnTo>
                    <a:pt x="2860" y="4213"/>
                  </a:lnTo>
                  <a:lnTo>
                    <a:pt x="2856" y="4208"/>
                  </a:lnTo>
                  <a:lnTo>
                    <a:pt x="2850" y="4203"/>
                  </a:lnTo>
                  <a:lnTo>
                    <a:pt x="2840" y="4197"/>
                  </a:lnTo>
                  <a:lnTo>
                    <a:pt x="2828" y="4190"/>
                  </a:lnTo>
                  <a:lnTo>
                    <a:pt x="2799" y="4177"/>
                  </a:lnTo>
                  <a:lnTo>
                    <a:pt x="2764" y="4164"/>
                  </a:lnTo>
                  <a:lnTo>
                    <a:pt x="2729" y="4151"/>
                  </a:lnTo>
                  <a:lnTo>
                    <a:pt x="2696" y="4141"/>
                  </a:lnTo>
                  <a:lnTo>
                    <a:pt x="2682" y="4136"/>
                  </a:lnTo>
                  <a:lnTo>
                    <a:pt x="2670" y="4133"/>
                  </a:lnTo>
                  <a:lnTo>
                    <a:pt x="2661" y="4131"/>
                  </a:lnTo>
                  <a:lnTo>
                    <a:pt x="2655" y="4131"/>
                  </a:lnTo>
                  <a:lnTo>
                    <a:pt x="2644" y="4131"/>
                  </a:lnTo>
                  <a:lnTo>
                    <a:pt x="2634" y="4130"/>
                  </a:lnTo>
                  <a:lnTo>
                    <a:pt x="2623" y="4128"/>
                  </a:lnTo>
                  <a:lnTo>
                    <a:pt x="2612" y="4126"/>
                  </a:lnTo>
                  <a:lnTo>
                    <a:pt x="2587" y="4119"/>
                  </a:lnTo>
                  <a:lnTo>
                    <a:pt x="2561" y="4110"/>
                  </a:lnTo>
                  <a:lnTo>
                    <a:pt x="2535" y="4100"/>
                  </a:lnTo>
                  <a:lnTo>
                    <a:pt x="2507" y="4088"/>
                  </a:lnTo>
                  <a:lnTo>
                    <a:pt x="2480" y="4074"/>
                  </a:lnTo>
                  <a:lnTo>
                    <a:pt x="2453" y="4059"/>
                  </a:lnTo>
                  <a:lnTo>
                    <a:pt x="2427" y="4045"/>
                  </a:lnTo>
                  <a:lnTo>
                    <a:pt x="2402" y="4030"/>
                  </a:lnTo>
                  <a:lnTo>
                    <a:pt x="2380" y="4016"/>
                  </a:lnTo>
                  <a:lnTo>
                    <a:pt x="2359" y="4001"/>
                  </a:lnTo>
                  <a:lnTo>
                    <a:pt x="2341" y="3989"/>
                  </a:lnTo>
                  <a:lnTo>
                    <a:pt x="2327" y="3978"/>
                  </a:lnTo>
                  <a:lnTo>
                    <a:pt x="2316" y="3970"/>
                  </a:lnTo>
                  <a:lnTo>
                    <a:pt x="2309" y="3963"/>
                  </a:lnTo>
                  <a:lnTo>
                    <a:pt x="2300" y="3953"/>
                  </a:lnTo>
                  <a:lnTo>
                    <a:pt x="2293" y="3942"/>
                  </a:lnTo>
                  <a:lnTo>
                    <a:pt x="2287" y="3930"/>
                  </a:lnTo>
                  <a:lnTo>
                    <a:pt x="2282" y="3919"/>
                  </a:lnTo>
                  <a:lnTo>
                    <a:pt x="2278" y="3908"/>
                  </a:lnTo>
                  <a:lnTo>
                    <a:pt x="2275" y="3897"/>
                  </a:lnTo>
                  <a:lnTo>
                    <a:pt x="2272" y="3885"/>
                  </a:lnTo>
                  <a:lnTo>
                    <a:pt x="2271" y="3874"/>
                  </a:lnTo>
                  <a:lnTo>
                    <a:pt x="2270" y="3861"/>
                  </a:lnTo>
                  <a:lnTo>
                    <a:pt x="2270" y="3850"/>
                  </a:lnTo>
                  <a:lnTo>
                    <a:pt x="2271" y="3838"/>
                  </a:lnTo>
                  <a:lnTo>
                    <a:pt x="2272" y="3826"/>
                  </a:lnTo>
                  <a:lnTo>
                    <a:pt x="2274" y="3815"/>
                  </a:lnTo>
                  <a:lnTo>
                    <a:pt x="2277" y="3803"/>
                  </a:lnTo>
                  <a:lnTo>
                    <a:pt x="2280" y="3791"/>
                  </a:lnTo>
                  <a:lnTo>
                    <a:pt x="2284" y="3779"/>
                  </a:lnTo>
                  <a:lnTo>
                    <a:pt x="2293" y="3757"/>
                  </a:lnTo>
                  <a:lnTo>
                    <a:pt x="2304" y="3735"/>
                  </a:lnTo>
                  <a:lnTo>
                    <a:pt x="2317" y="3714"/>
                  </a:lnTo>
                  <a:lnTo>
                    <a:pt x="2330" y="3694"/>
                  </a:lnTo>
                  <a:lnTo>
                    <a:pt x="2344" y="3676"/>
                  </a:lnTo>
                  <a:lnTo>
                    <a:pt x="2358" y="3660"/>
                  </a:lnTo>
                  <a:lnTo>
                    <a:pt x="2373" y="3644"/>
                  </a:lnTo>
                  <a:lnTo>
                    <a:pt x="2388" y="3631"/>
                  </a:lnTo>
                  <a:lnTo>
                    <a:pt x="2399" y="3608"/>
                  </a:lnTo>
                  <a:lnTo>
                    <a:pt x="2414" y="3576"/>
                  </a:lnTo>
                  <a:lnTo>
                    <a:pt x="2420" y="3561"/>
                  </a:lnTo>
                  <a:lnTo>
                    <a:pt x="2426" y="3547"/>
                  </a:lnTo>
                  <a:lnTo>
                    <a:pt x="2430" y="3535"/>
                  </a:lnTo>
                  <a:lnTo>
                    <a:pt x="2431" y="3527"/>
                  </a:lnTo>
                  <a:lnTo>
                    <a:pt x="2428" y="3465"/>
                  </a:lnTo>
                  <a:lnTo>
                    <a:pt x="2427" y="3412"/>
                  </a:lnTo>
                  <a:lnTo>
                    <a:pt x="2427" y="3367"/>
                  </a:lnTo>
                  <a:lnTo>
                    <a:pt x="2428" y="3331"/>
                  </a:lnTo>
                  <a:lnTo>
                    <a:pt x="2430" y="3299"/>
                  </a:lnTo>
                  <a:lnTo>
                    <a:pt x="2433" y="3273"/>
                  </a:lnTo>
                  <a:lnTo>
                    <a:pt x="2436" y="3250"/>
                  </a:lnTo>
                  <a:lnTo>
                    <a:pt x="2441" y="3228"/>
                  </a:lnTo>
                  <a:lnTo>
                    <a:pt x="2447" y="3208"/>
                  </a:lnTo>
                  <a:lnTo>
                    <a:pt x="2453" y="3187"/>
                  </a:lnTo>
                  <a:lnTo>
                    <a:pt x="2459" y="3165"/>
                  </a:lnTo>
                  <a:lnTo>
                    <a:pt x="2467" y="3140"/>
                  </a:lnTo>
                  <a:lnTo>
                    <a:pt x="2475" y="3111"/>
                  </a:lnTo>
                  <a:lnTo>
                    <a:pt x="2483" y="3076"/>
                  </a:lnTo>
                  <a:lnTo>
                    <a:pt x="2492" y="3034"/>
                  </a:lnTo>
                  <a:lnTo>
                    <a:pt x="2502" y="2986"/>
                  </a:lnTo>
                  <a:lnTo>
                    <a:pt x="2520" y="2895"/>
                  </a:lnTo>
                  <a:lnTo>
                    <a:pt x="2530" y="2836"/>
                  </a:lnTo>
                  <a:lnTo>
                    <a:pt x="2533" y="2813"/>
                  </a:lnTo>
                  <a:lnTo>
                    <a:pt x="2534" y="2795"/>
                  </a:lnTo>
                  <a:lnTo>
                    <a:pt x="2534" y="2780"/>
                  </a:lnTo>
                  <a:lnTo>
                    <a:pt x="2532" y="2766"/>
                  </a:lnTo>
                  <a:lnTo>
                    <a:pt x="2529" y="2752"/>
                  </a:lnTo>
                  <a:lnTo>
                    <a:pt x="2524" y="2738"/>
                  </a:lnTo>
                  <a:lnTo>
                    <a:pt x="2518" y="2721"/>
                  </a:lnTo>
                  <a:lnTo>
                    <a:pt x="2510" y="2702"/>
                  </a:lnTo>
                  <a:lnTo>
                    <a:pt x="2502" y="2677"/>
                  </a:lnTo>
                  <a:lnTo>
                    <a:pt x="2492" y="2648"/>
                  </a:lnTo>
                  <a:lnTo>
                    <a:pt x="2481" y="2611"/>
                  </a:lnTo>
                  <a:lnTo>
                    <a:pt x="2469" y="2567"/>
                  </a:lnTo>
                  <a:lnTo>
                    <a:pt x="2457" y="2530"/>
                  </a:lnTo>
                  <a:lnTo>
                    <a:pt x="2439" y="2482"/>
                  </a:lnTo>
                  <a:lnTo>
                    <a:pt x="2419" y="2428"/>
                  </a:lnTo>
                  <a:lnTo>
                    <a:pt x="2400" y="2371"/>
                  </a:lnTo>
                  <a:lnTo>
                    <a:pt x="2391" y="2341"/>
                  </a:lnTo>
                  <a:lnTo>
                    <a:pt x="2384" y="2314"/>
                  </a:lnTo>
                  <a:lnTo>
                    <a:pt x="2379" y="2287"/>
                  </a:lnTo>
                  <a:lnTo>
                    <a:pt x="2376" y="2261"/>
                  </a:lnTo>
                  <a:lnTo>
                    <a:pt x="2374" y="2249"/>
                  </a:lnTo>
                  <a:lnTo>
                    <a:pt x="2374" y="2238"/>
                  </a:lnTo>
                  <a:lnTo>
                    <a:pt x="2374" y="2227"/>
                  </a:lnTo>
                  <a:lnTo>
                    <a:pt x="2377" y="2217"/>
                  </a:lnTo>
                  <a:lnTo>
                    <a:pt x="2379" y="2207"/>
                  </a:lnTo>
                  <a:lnTo>
                    <a:pt x="2382" y="2198"/>
                  </a:lnTo>
                  <a:lnTo>
                    <a:pt x="2386" y="2191"/>
                  </a:lnTo>
                  <a:lnTo>
                    <a:pt x="2391" y="2184"/>
                  </a:lnTo>
                  <a:lnTo>
                    <a:pt x="2414" y="2135"/>
                  </a:lnTo>
                  <a:lnTo>
                    <a:pt x="2430" y="2102"/>
                  </a:lnTo>
                  <a:lnTo>
                    <a:pt x="2437" y="2089"/>
                  </a:lnTo>
                  <a:lnTo>
                    <a:pt x="2445" y="2079"/>
                  </a:lnTo>
                  <a:lnTo>
                    <a:pt x="2451" y="2069"/>
                  </a:lnTo>
                  <a:lnTo>
                    <a:pt x="2458" y="2061"/>
                  </a:lnTo>
                  <a:lnTo>
                    <a:pt x="2466" y="2054"/>
                  </a:lnTo>
                  <a:lnTo>
                    <a:pt x="2475" y="2047"/>
                  </a:lnTo>
                  <a:lnTo>
                    <a:pt x="2485" y="2040"/>
                  </a:lnTo>
                  <a:lnTo>
                    <a:pt x="2497" y="2031"/>
                  </a:lnTo>
                  <a:lnTo>
                    <a:pt x="2529" y="2010"/>
                  </a:lnTo>
                  <a:lnTo>
                    <a:pt x="2572" y="1979"/>
                  </a:lnTo>
                  <a:lnTo>
                    <a:pt x="2589" y="1966"/>
                  </a:lnTo>
                  <a:lnTo>
                    <a:pt x="2605" y="1952"/>
                  </a:lnTo>
                  <a:lnTo>
                    <a:pt x="2620" y="1936"/>
                  </a:lnTo>
                  <a:lnTo>
                    <a:pt x="2634" y="1920"/>
                  </a:lnTo>
                  <a:lnTo>
                    <a:pt x="2647" y="1903"/>
                  </a:lnTo>
                  <a:lnTo>
                    <a:pt x="2661" y="1886"/>
                  </a:lnTo>
                  <a:lnTo>
                    <a:pt x="2672" y="1867"/>
                  </a:lnTo>
                  <a:lnTo>
                    <a:pt x="2683" y="1848"/>
                  </a:lnTo>
                  <a:lnTo>
                    <a:pt x="2693" y="1829"/>
                  </a:lnTo>
                  <a:lnTo>
                    <a:pt x="2701" y="1810"/>
                  </a:lnTo>
                  <a:lnTo>
                    <a:pt x="2709" y="1789"/>
                  </a:lnTo>
                  <a:lnTo>
                    <a:pt x="2716" y="1768"/>
                  </a:lnTo>
                  <a:lnTo>
                    <a:pt x="2723" y="1748"/>
                  </a:lnTo>
                  <a:lnTo>
                    <a:pt x="2727" y="1726"/>
                  </a:lnTo>
                  <a:lnTo>
                    <a:pt x="2731" y="1705"/>
                  </a:lnTo>
                  <a:lnTo>
                    <a:pt x="2733" y="1684"/>
                  </a:lnTo>
                  <a:lnTo>
                    <a:pt x="2736" y="1643"/>
                  </a:lnTo>
                  <a:lnTo>
                    <a:pt x="2736" y="1610"/>
                  </a:lnTo>
                  <a:lnTo>
                    <a:pt x="2736" y="1596"/>
                  </a:lnTo>
                  <a:lnTo>
                    <a:pt x="2735" y="1583"/>
                  </a:lnTo>
                  <a:lnTo>
                    <a:pt x="2733" y="1572"/>
                  </a:lnTo>
                  <a:lnTo>
                    <a:pt x="2732" y="1562"/>
                  </a:lnTo>
                  <a:lnTo>
                    <a:pt x="2730" y="1554"/>
                  </a:lnTo>
                  <a:lnTo>
                    <a:pt x="2727" y="1546"/>
                  </a:lnTo>
                  <a:lnTo>
                    <a:pt x="2725" y="1540"/>
                  </a:lnTo>
                  <a:lnTo>
                    <a:pt x="2722" y="1534"/>
                  </a:lnTo>
                  <a:lnTo>
                    <a:pt x="2718" y="1530"/>
                  </a:lnTo>
                  <a:lnTo>
                    <a:pt x="2714" y="1525"/>
                  </a:lnTo>
                  <a:lnTo>
                    <a:pt x="2711" y="1522"/>
                  </a:lnTo>
                  <a:lnTo>
                    <a:pt x="2708" y="1519"/>
                  </a:lnTo>
                  <a:lnTo>
                    <a:pt x="2693" y="1512"/>
                  </a:lnTo>
                  <a:lnTo>
                    <a:pt x="2679" y="1505"/>
                  </a:lnTo>
                  <a:lnTo>
                    <a:pt x="2676" y="1503"/>
                  </a:lnTo>
                  <a:lnTo>
                    <a:pt x="2673" y="1500"/>
                  </a:lnTo>
                  <a:lnTo>
                    <a:pt x="2670" y="1497"/>
                  </a:lnTo>
                  <a:lnTo>
                    <a:pt x="2668" y="1493"/>
                  </a:lnTo>
                  <a:lnTo>
                    <a:pt x="2666" y="1489"/>
                  </a:lnTo>
                  <a:lnTo>
                    <a:pt x="2664" y="1484"/>
                  </a:lnTo>
                  <a:lnTo>
                    <a:pt x="2662" y="1477"/>
                  </a:lnTo>
                  <a:lnTo>
                    <a:pt x="2661" y="1470"/>
                  </a:lnTo>
                  <a:lnTo>
                    <a:pt x="2657" y="1441"/>
                  </a:lnTo>
                  <a:lnTo>
                    <a:pt x="2650" y="1413"/>
                  </a:lnTo>
                  <a:lnTo>
                    <a:pt x="2642" y="1383"/>
                  </a:lnTo>
                  <a:lnTo>
                    <a:pt x="2633" y="1354"/>
                  </a:lnTo>
                  <a:lnTo>
                    <a:pt x="2622" y="1326"/>
                  </a:lnTo>
                  <a:lnTo>
                    <a:pt x="2611" y="1297"/>
                  </a:lnTo>
                  <a:lnTo>
                    <a:pt x="2600" y="1270"/>
                  </a:lnTo>
                  <a:lnTo>
                    <a:pt x="2589" y="1243"/>
                  </a:lnTo>
                  <a:lnTo>
                    <a:pt x="2566" y="1195"/>
                  </a:lnTo>
                  <a:lnTo>
                    <a:pt x="2548" y="1153"/>
                  </a:lnTo>
                  <a:lnTo>
                    <a:pt x="2541" y="1135"/>
                  </a:lnTo>
                  <a:lnTo>
                    <a:pt x="2536" y="1120"/>
                  </a:lnTo>
                  <a:lnTo>
                    <a:pt x="2533" y="1106"/>
                  </a:lnTo>
                  <a:lnTo>
                    <a:pt x="2532" y="1097"/>
                  </a:lnTo>
                  <a:lnTo>
                    <a:pt x="2531" y="1078"/>
                  </a:lnTo>
                  <a:lnTo>
                    <a:pt x="2530" y="1058"/>
                  </a:lnTo>
                  <a:lnTo>
                    <a:pt x="2529" y="1037"/>
                  </a:lnTo>
                  <a:lnTo>
                    <a:pt x="2530" y="1016"/>
                  </a:lnTo>
                  <a:lnTo>
                    <a:pt x="2532" y="971"/>
                  </a:lnTo>
                  <a:lnTo>
                    <a:pt x="2536" y="925"/>
                  </a:lnTo>
                  <a:lnTo>
                    <a:pt x="2542" y="876"/>
                  </a:lnTo>
                  <a:lnTo>
                    <a:pt x="2549" y="827"/>
                  </a:lnTo>
                  <a:lnTo>
                    <a:pt x="2556" y="780"/>
                  </a:lnTo>
                  <a:lnTo>
                    <a:pt x="2564" y="732"/>
                  </a:lnTo>
                  <a:lnTo>
                    <a:pt x="2571" y="685"/>
                  </a:lnTo>
                  <a:lnTo>
                    <a:pt x="2578" y="641"/>
                  </a:lnTo>
                  <a:lnTo>
                    <a:pt x="2585" y="600"/>
                  </a:lnTo>
                  <a:lnTo>
                    <a:pt x="2589" y="562"/>
                  </a:lnTo>
                  <a:lnTo>
                    <a:pt x="2590" y="545"/>
                  </a:lnTo>
                  <a:lnTo>
                    <a:pt x="2591" y="529"/>
                  </a:lnTo>
                  <a:lnTo>
                    <a:pt x="2591" y="514"/>
                  </a:lnTo>
                  <a:lnTo>
                    <a:pt x="2590" y="501"/>
                  </a:lnTo>
                  <a:lnTo>
                    <a:pt x="2589" y="488"/>
                  </a:lnTo>
                  <a:lnTo>
                    <a:pt x="2587" y="478"/>
                  </a:lnTo>
                  <a:lnTo>
                    <a:pt x="2585" y="469"/>
                  </a:lnTo>
                  <a:lnTo>
                    <a:pt x="2580" y="462"/>
                  </a:lnTo>
                  <a:lnTo>
                    <a:pt x="2570" y="446"/>
                  </a:lnTo>
                  <a:lnTo>
                    <a:pt x="2561" y="430"/>
                  </a:lnTo>
                  <a:lnTo>
                    <a:pt x="2552" y="414"/>
                  </a:lnTo>
                  <a:lnTo>
                    <a:pt x="2545" y="399"/>
                  </a:lnTo>
                  <a:lnTo>
                    <a:pt x="2538" y="384"/>
                  </a:lnTo>
                  <a:lnTo>
                    <a:pt x="2532" y="370"/>
                  </a:lnTo>
                  <a:lnTo>
                    <a:pt x="2526" y="355"/>
                  </a:lnTo>
                  <a:lnTo>
                    <a:pt x="2521" y="341"/>
                  </a:lnTo>
                  <a:lnTo>
                    <a:pt x="2517" y="327"/>
                  </a:lnTo>
                  <a:lnTo>
                    <a:pt x="2514" y="314"/>
                  </a:lnTo>
                  <a:lnTo>
                    <a:pt x="2510" y="301"/>
                  </a:lnTo>
                  <a:lnTo>
                    <a:pt x="2508" y="288"/>
                  </a:lnTo>
                  <a:lnTo>
                    <a:pt x="2506" y="274"/>
                  </a:lnTo>
                  <a:lnTo>
                    <a:pt x="2505" y="262"/>
                  </a:lnTo>
                  <a:lnTo>
                    <a:pt x="2504" y="250"/>
                  </a:lnTo>
                  <a:lnTo>
                    <a:pt x="2504" y="238"/>
                  </a:lnTo>
                  <a:lnTo>
                    <a:pt x="2505" y="213"/>
                  </a:lnTo>
                  <a:lnTo>
                    <a:pt x="2507" y="189"/>
                  </a:lnTo>
                  <a:lnTo>
                    <a:pt x="2512" y="166"/>
                  </a:lnTo>
                  <a:lnTo>
                    <a:pt x="2518" y="142"/>
                  </a:lnTo>
                  <a:lnTo>
                    <a:pt x="2525" y="119"/>
                  </a:lnTo>
                  <a:lnTo>
                    <a:pt x="2533" y="97"/>
                  </a:lnTo>
                  <a:lnTo>
                    <a:pt x="2542" y="73"/>
                  </a:lnTo>
                  <a:lnTo>
                    <a:pt x="2552" y="49"/>
                  </a:lnTo>
                  <a:lnTo>
                    <a:pt x="2482" y="43"/>
                  </a:lnTo>
                  <a:lnTo>
                    <a:pt x="2454" y="54"/>
                  </a:lnTo>
                  <a:lnTo>
                    <a:pt x="2434" y="91"/>
                  </a:lnTo>
                  <a:lnTo>
                    <a:pt x="2401" y="96"/>
                  </a:lnTo>
                  <a:lnTo>
                    <a:pt x="2288" y="11"/>
                  </a:lnTo>
                  <a:lnTo>
                    <a:pt x="2039" y="0"/>
                  </a:lnTo>
                  <a:lnTo>
                    <a:pt x="2040" y="19"/>
                  </a:lnTo>
                  <a:lnTo>
                    <a:pt x="2041" y="38"/>
                  </a:lnTo>
                  <a:lnTo>
                    <a:pt x="2044" y="58"/>
                  </a:lnTo>
                  <a:lnTo>
                    <a:pt x="2048" y="79"/>
                  </a:lnTo>
                  <a:lnTo>
                    <a:pt x="2058" y="123"/>
                  </a:lnTo>
                  <a:lnTo>
                    <a:pt x="2070" y="170"/>
                  </a:lnTo>
                  <a:lnTo>
                    <a:pt x="2098" y="267"/>
                  </a:lnTo>
                  <a:lnTo>
                    <a:pt x="2129" y="367"/>
                  </a:lnTo>
                  <a:lnTo>
                    <a:pt x="2142" y="416"/>
                  </a:lnTo>
                  <a:lnTo>
                    <a:pt x="2153" y="464"/>
                  </a:lnTo>
                  <a:lnTo>
                    <a:pt x="2158" y="487"/>
                  </a:lnTo>
                  <a:lnTo>
                    <a:pt x="2162" y="511"/>
                  </a:lnTo>
                  <a:lnTo>
                    <a:pt x="2165" y="533"/>
                  </a:lnTo>
                  <a:lnTo>
                    <a:pt x="2167" y="555"/>
                  </a:lnTo>
                  <a:lnTo>
                    <a:pt x="2168" y="576"/>
                  </a:lnTo>
                  <a:lnTo>
                    <a:pt x="2168" y="596"/>
                  </a:lnTo>
                  <a:lnTo>
                    <a:pt x="2166" y="615"/>
                  </a:lnTo>
                  <a:lnTo>
                    <a:pt x="2164" y="634"/>
                  </a:lnTo>
                  <a:lnTo>
                    <a:pt x="2159" y="652"/>
                  </a:lnTo>
                  <a:lnTo>
                    <a:pt x="2154" y="668"/>
                  </a:lnTo>
                  <a:lnTo>
                    <a:pt x="2147" y="683"/>
                  </a:lnTo>
                  <a:lnTo>
                    <a:pt x="2138" y="696"/>
                  </a:lnTo>
                  <a:lnTo>
                    <a:pt x="2127" y="711"/>
                  </a:lnTo>
                  <a:lnTo>
                    <a:pt x="2115" y="726"/>
                  </a:lnTo>
                  <a:lnTo>
                    <a:pt x="2104" y="740"/>
                  </a:lnTo>
                  <a:lnTo>
                    <a:pt x="2092" y="755"/>
                  </a:lnTo>
                  <a:lnTo>
                    <a:pt x="2083" y="770"/>
                  </a:lnTo>
                  <a:lnTo>
                    <a:pt x="2076" y="783"/>
                  </a:lnTo>
                  <a:lnTo>
                    <a:pt x="2070" y="795"/>
                  </a:lnTo>
                  <a:lnTo>
                    <a:pt x="2067" y="806"/>
                  </a:lnTo>
                  <a:lnTo>
                    <a:pt x="2064" y="816"/>
                  </a:lnTo>
                  <a:lnTo>
                    <a:pt x="2064" y="825"/>
                  </a:lnTo>
                  <a:lnTo>
                    <a:pt x="2065" y="834"/>
                  </a:lnTo>
                  <a:lnTo>
                    <a:pt x="2067" y="842"/>
                  </a:lnTo>
                  <a:lnTo>
                    <a:pt x="2070" y="849"/>
                  </a:lnTo>
                  <a:lnTo>
                    <a:pt x="2075" y="856"/>
                  </a:lnTo>
                  <a:lnTo>
                    <a:pt x="2080" y="862"/>
                  </a:lnTo>
                  <a:lnTo>
                    <a:pt x="2086" y="868"/>
                  </a:lnTo>
                  <a:lnTo>
                    <a:pt x="2101" y="878"/>
                  </a:lnTo>
                  <a:lnTo>
                    <a:pt x="2117" y="889"/>
                  </a:lnTo>
                  <a:lnTo>
                    <a:pt x="2134" y="901"/>
                  </a:lnTo>
                  <a:lnTo>
                    <a:pt x="2151" y="915"/>
                  </a:lnTo>
                  <a:lnTo>
                    <a:pt x="2160" y="922"/>
                  </a:lnTo>
                  <a:lnTo>
                    <a:pt x="2167" y="930"/>
                  </a:lnTo>
                  <a:lnTo>
                    <a:pt x="2176" y="938"/>
                  </a:lnTo>
                  <a:lnTo>
                    <a:pt x="2183" y="948"/>
                  </a:lnTo>
                  <a:lnTo>
                    <a:pt x="2189" y="958"/>
                  </a:lnTo>
                  <a:lnTo>
                    <a:pt x="2194" y="969"/>
                  </a:lnTo>
                  <a:lnTo>
                    <a:pt x="2198" y="982"/>
                  </a:lnTo>
                  <a:lnTo>
                    <a:pt x="2201" y="996"/>
                  </a:lnTo>
                  <a:lnTo>
                    <a:pt x="2203" y="1011"/>
                  </a:lnTo>
                  <a:lnTo>
                    <a:pt x="2204" y="1027"/>
                  </a:lnTo>
                  <a:lnTo>
                    <a:pt x="2204" y="1046"/>
                  </a:lnTo>
                  <a:lnTo>
                    <a:pt x="2201" y="1065"/>
                  </a:lnTo>
                  <a:lnTo>
                    <a:pt x="2192" y="1077"/>
                  </a:lnTo>
                  <a:lnTo>
                    <a:pt x="2167" y="1104"/>
                  </a:lnTo>
                  <a:lnTo>
                    <a:pt x="2133" y="1143"/>
                  </a:lnTo>
                  <a:lnTo>
                    <a:pt x="2091" y="1189"/>
                  </a:lnTo>
                  <a:lnTo>
                    <a:pt x="2071" y="1213"/>
                  </a:lnTo>
                  <a:lnTo>
                    <a:pt x="2050" y="1238"/>
                  </a:lnTo>
                  <a:lnTo>
                    <a:pt x="2029" y="1263"/>
                  </a:lnTo>
                  <a:lnTo>
                    <a:pt x="2011" y="1287"/>
                  </a:lnTo>
                  <a:lnTo>
                    <a:pt x="1994" y="1309"/>
                  </a:lnTo>
                  <a:lnTo>
                    <a:pt x="1980" y="1331"/>
                  </a:lnTo>
                  <a:lnTo>
                    <a:pt x="1969" y="1350"/>
                  </a:lnTo>
                  <a:lnTo>
                    <a:pt x="1961" y="1367"/>
                  </a:lnTo>
                  <a:lnTo>
                    <a:pt x="1956" y="1381"/>
                  </a:lnTo>
                  <a:lnTo>
                    <a:pt x="1952" y="1396"/>
                  </a:lnTo>
                  <a:lnTo>
                    <a:pt x="1949" y="1410"/>
                  </a:lnTo>
                  <a:lnTo>
                    <a:pt x="1946" y="1424"/>
                  </a:lnTo>
                  <a:lnTo>
                    <a:pt x="1942" y="1452"/>
                  </a:lnTo>
                  <a:lnTo>
                    <a:pt x="1940" y="1480"/>
                  </a:lnTo>
                  <a:lnTo>
                    <a:pt x="1940" y="1507"/>
                  </a:lnTo>
                  <a:lnTo>
                    <a:pt x="1941" y="1535"/>
                  </a:lnTo>
                  <a:lnTo>
                    <a:pt x="1943" y="1561"/>
                  </a:lnTo>
                  <a:lnTo>
                    <a:pt x="1945" y="1586"/>
                  </a:lnTo>
                  <a:lnTo>
                    <a:pt x="1946" y="1612"/>
                  </a:lnTo>
                  <a:lnTo>
                    <a:pt x="1947" y="1636"/>
                  </a:lnTo>
                  <a:lnTo>
                    <a:pt x="1948" y="1660"/>
                  </a:lnTo>
                  <a:lnTo>
                    <a:pt x="1946" y="1683"/>
                  </a:lnTo>
                  <a:lnTo>
                    <a:pt x="1945" y="1694"/>
                  </a:lnTo>
                  <a:lnTo>
                    <a:pt x="1943" y="1705"/>
                  </a:lnTo>
                  <a:lnTo>
                    <a:pt x="1941" y="1716"/>
                  </a:lnTo>
                  <a:lnTo>
                    <a:pt x="1938" y="1726"/>
                  </a:lnTo>
                  <a:lnTo>
                    <a:pt x="1935" y="1737"/>
                  </a:lnTo>
                  <a:lnTo>
                    <a:pt x="1930" y="1747"/>
                  </a:lnTo>
                  <a:lnTo>
                    <a:pt x="1925" y="1757"/>
                  </a:lnTo>
                  <a:lnTo>
                    <a:pt x="1919" y="1766"/>
                  </a:lnTo>
                  <a:lnTo>
                    <a:pt x="1916" y="1774"/>
                  </a:lnTo>
                  <a:lnTo>
                    <a:pt x="1913" y="1779"/>
                  </a:lnTo>
                  <a:lnTo>
                    <a:pt x="1910" y="1782"/>
                  </a:lnTo>
                  <a:lnTo>
                    <a:pt x="1907" y="1785"/>
                  </a:lnTo>
                  <a:lnTo>
                    <a:pt x="1904" y="1788"/>
                  </a:lnTo>
                  <a:lnTo>
                    <a:pt x="1901" y="1791"/>
                  </a:lnTo>
                  <a:lnTo>
                    <a:pt x="1897" y="1795"/>
                  </a:lnTo>
                  <a:lnTo>
                    <a:pt x="1895" y="1802"/>
                  </a:lnTo>
                  <a:lnTo>
                    <a:pt x="1851" y="1816"/>
                  </a:lnTo>
                  <a:lnTo>
                    <a:pt x="1811" y="1830"/>
                  </a:lnTo>
                  <a:lnTo>
                    <a:pt x="1777" y="1844"/>
                  </a:lnTo>
                  <a:lnTo>
                    <a:pt x="1746" y="1859"/>
                  </a:lnTo>
                  <a:lnTo>
                    <a:pt x="1720" y="1874"/>
                  </a:lnTo>
                  <a:lnTo>
                    <a:pt x="1696" y="1888"/>
                  </a:lnTo>
                  <a:lnTo>
                    <a:pt x="1675" y="1901"/>
                  </a:lnTo>
                  <a:lnTo>
                    <a:pt x="1656" y="1914"/>
                  </a:lnTo>
                  <a:lnTo>
                    <a:pt x="1625" y="1940"/>
                  </a:lnTo>
                  <a:lnTo>
                    <a:pt x="1598" y="1961"/>
                  </a:lnTo>
                  <a:lnTo>
                    <a:pt x="1585" y="1970"/>
                  </a:lnTo>
                  <a:lnTo>
                    <a:pt x="1573" y="1978"/>
                  </a:lnTo>
                  <a:lnTo>
                    <a:pt x="1560" y="1985"/>
                  </a:lnTo>
                  <a:lnTo>
                    <a:pt x="1545" y="1991"/>
                  </a:lnTo>
                  <a:lnTo>
                    <a:pt x="1526" y="1993"/>
                  </a:lnTo>
                  <a:lnTo>
                    <a:pt x="1491" y="1995"/>
                  </a:lnTo>
                  <a:lnTo>
                    <a:pt x="1442" y="1996"/>
                  </a:lnTo>
                  <a:lnTo>
                    <a:pt x="1387" y="1998"/>
                  </a:lnTo>
                  <a:lnTo>
                    <a:pt x="1358" y="1999"/>
                  </a:lnTo>
                  <a:lnTo>
                    <a:pt x="1328" y="2001"/>
                  </a:lnTo>
                  <a:lnTo>
                    <a:pt x="1299" y="2003"/>
                  </a:lnTo>
                  <a:lnTo>
                    <a:pt x="1270" y="2006"/>
                  </a:lnTo>
                  <a:lnTo>
                    <a:pt x="1244" y="2011"/>
                  </a:lnTo>
                  <a:lnTo>
                    <a:pt x="1219" y="2016"/>
                  </a:lnTo>
                  <a:lnTo>
                    <a:pt x="1197" y="2021"/>
                  </a:lnTo>
                  <a:lnTo>
                    <a:pt x="1178" y="2027"/>
                  </a:lnTo>
                  <a:lnTo>
                    <a:pt x="1165" y="2033"/>
                  </a:lnTo>
                  <a:lnTo>
                    <a:pt x="1152" y="2040"/>
                  </a:lnTo>
                  <a:lnTo>
                    <a:pt x="1140" y="2048"/>
                  </a:lnTo>
                  <a:lnTo>
                    <a:pt x="1126" y="2056"/>
                  </a:lnTo>
                  <a:lnTo>
                    <a:pt x="1114" y="2065"/>
                  </a:lnTo>
                  <a:lnTo>
                    <a:pt x="1103" y="2074"/>
                  </a:lnTo>
                  <a:lnTo>
                    <a:pt x="1092" y="2086"/>
                  </a:lnTo>
                  <a:lnTo>
                    <a:pt x="1081" y="2097"/>
                  </a:lnTo>
                  <a:lnTo>
                    <a:pt x="1070" y="2108"/>
                  </a:lnTo>
                  <a:lnTo>
                    <a:pt x="1059" y="2120"/>
                  </a:lnTo>
                  <a:lnTo>
                    <a:pt x="1050" y="2132"/>
                  </a:lnTo>
                  <a:lnTo>
                    <a:pt x="1041" y="2146"/>
                  </a:lnTo>
                  <a:lnTo>
                    <a:pt x="1032" y="2160"/>
                  </a:lnTo>
                  <a:lnTo>
                    <a:pt x="1024" y="2173"/>
                  </a:lnTo>
                  <a:lnTo>
                    <a:pt x="1017" y="2187"/>
                  </a:lnTo>
                  <a:lnTo>
                    <a:pt x="1010" y="2202"/>
                  </a:lnTo>
                  <a:lnTo>
                    <a:pt x="1004" y="2217"/>
                  </a:lnTo>
                  <a:lnTo>
                    <a:pt x="997" y="2232"/>
                  </a:lnTo>
                  <a:lnTo>
                    <a:pt x="992" y="2247"/>
                  </a:lnTo>
                  <a:lnTo>
                    <a:pt x="988" y="2262"/>
                  </a:lnTo>
                  <a:lnTo>
                    <a:pt x="984" y="2278"/>
                  </a:lnTo>
                  <a:lnTo>
                    <a:pt x="981" y="2294"/>
                  </a:lnTo>
                  <a:lnTo>
                    <a:pt x="978" y="2309"/>
                  </a:lnTo>
                  <a:lnTo>
                    <a:pt x="977" y="2325"/>
                  </a:lnTo>
                  <a:lnTo>
                    <a:pt x="976" y="2340"/>
                  </a:lnTo>
                  <a:lnTo>
                    <a:pt x="975" y="2357"/>
                  </a:lnTo>
                  <a:lnTo>
                    <a:pt x="976" y="2372"/>
                  </a:lnTo>
                  <a:lnTo>
                    <a:pt x="977" y="2387"/>
                  </a:lnTo>
                  <a:lnTo>
                    <a:pt x="980" y="2402"/>
                  </a:lnTo>
                  <a:lnTo>
                    <a:pt x="983" y="2417"/>
                  </a:lnTo>
                  <a:lnTo>
                    <a:pt x="986" y="2433"/>
                  </a:lnTo>
                  <a:lnTo>
                    <a:pt x="991" y="2447"/>
                  </a:lnTo>
                  <a:lnTo>
                    <a:pt x="997" y="2466"/>
                  </a:lnTo>
                  <a:lnTo>
                    <a:pt x="1004" y="2495"/>
                  </a:lnTo>
                  <a:lnTo>
                    <a:pt x="1012" y="2531"/>
                  </a:lnTo>
                  <a:lnTo>
                    <a:pt x="1020" y="2575"/>
                  </a:lnTo>
                  <a:lnTo>
                    <a:pt x="1028" y="2624"/>
                  </a:lnTo>
                  <a:lnTo>
                    <a:pt x="1036" y="2678"/>
                  </a:lnTo>
                  <a:lnTo>
                    <a:pt x="1043" y="2734"/>
                  </a:lnTo>
                  <a:lnTo>
                    <a:pt x="1050" y="2792"/>
                  </a:lnTo>
                  <a:lnTo>
                    <a:pt x="1056" y="2850"/>
                  </a:lnTo>
                  <a:lnTo>
                    <a:pt x="1061" y="2906"/>
                  </a:lnTo>
                  <a:lnTo>
                    <a:pt x="1065" y="2958"/>
                  </a:lnTo>
                  <a:lnTo>
                    <a:pt x="1066" y="3008"/>
                  </a:lnTo>
                  <a:lnTo>
                    <a:pt x="1066" y="3030"/>
                  </a:lnTo>
                  <a:lnTo>
                    <a:pt x="1066" y="3052"/>
                  </a:lnTo>
                  <a:lnTo>
                    <a:pt x="1065" y="3070"/>
                  </a:lnTo>
                  <a:lnTo>
                    <a:pt x="1063" y="3087"/>
                  </a:lnTo>
                  <a:lnTo>
                    <a:pt x="1060" y="3102"/>
                  </a:lnTo>
                  <a:lnTo>
                    <a:pt x="1057" y="3116"/>
                  </a:lnTo>
                  <a:lnTo>
                    <a:pt x="1053" y="3126"/>
                  </a:lnTo>
                  <a:lnTo>
                    <a:pt x="1049" y="3134"/>
                  </a:lnTo>
                  <a:lnTo>
                    <a:pt x="1039" y="3147"/>
                  </a:lnTo>
                  <a:lnTo>
                    <a:pt x="1031" y="3158"/>
                  </a:lnTo>
                  <a:lnTo>
                    <a:pt x="1024" y="3169"/>
                  </a:lnTo>
                  <a:lnTo>
                    <a:pt x="1017" y="3181"/>
                  </a:lnTo>
                  <a:lnTo>
                    <a:pt x="1008" y="3200"/>
                  </a:lnTo>
                  <a:lnTo>
                    <a:pt x="1000" y="3217"/>
                  </a:lnTo>
                  <a:lnTo>
                    <a:pt x="990" y="3247"/>
                  </a:lnTo>
                  <a:lnTo>
                    <a:pt x="980" y="3270"/>
                  </a:lnTo>
                  <a:lnTo>
                    <a:pt x="977" y="3275"/>
                  </a:lnTo>
                  <a:lnTo>
                    <a:pt x="973" y="3280"/>
                  </a:lnTo>
                  <a:lnTo>
                    <a:pt x="968" y="3285"/>
                  </a:lnTo>
                  <a:lnTo>
                    <a:pt x="963" y="3290"/>
                  </a:lnTo>
                  <a:lnTo>
                    <a:pt x="957" y="3295"/>
                  </a:lnTo>
                  <a:lnTo>
                    <a:pt x="950" y="3300"/>
                  </a:lnTo>
                  <a:lnTo>
                    <a:pt x="941" y="3305"/>
                  </a:lnTo>
                  <a:lnTo>
                    <a:pt x="932" y="3309"/>
                  </a:lnTo>
                  <a:lnTo>
                    <a:pt x="908" y="3320"/>
                  </a:lnTo>
                  <a:lnTo>
                    <a:pt x="879" y="3331"/>
                  </a:lnTo>
                  <a:lnTo>
                    <a:pt x="841" y="3342"/>
                  </a:lnTo>
                  <a:lnTo>
                    <a:pt x="797" y="3355"/>
                  </a:lnTo>
                  <a:lnTo>
                    <a:pt x="763" y="3363"/>
                  </a:lnTo>
                  <a:lnTo>
                    <a:pt x="730" y="3369"/>
                  </a:lnTo>
                  <a:lnTo>
                    <a:pt x="696" y="3375"/>
                  </a:lnTo>
                  <a:lnTo>
                    <a:pt x="662" y="3380"/>
                  </a:lnTo>
                  <a:lnTo>
                    <a:pt x="595" y="3390"/>
                  </a:lnTo>
                  <a:lnTo>
                    <a:pt x="530" y="3400"/>
                  </a:lnTo>
                  <a:lnTo>
                    <a:pt x="498" y="3406"/>
                  </a:lnTo>
                  <a:lnTo>
                    <a:pt x="468" y="3414"/>
                  </a:lnTo>
                  <a:lnTo>
                    <a:pt x="453" y="3418"/>
                  </a:lnTo>
                  <a:lnTo>
                    <a:pt x="437" y="3422"/>
                  </a:lnTo>
                  <a:lnTo>
                    <a:pt x="423" y="3427"/>
                  </a:lnTo>
                  <a:lnTo>
                    <a:pt x="409" y="3433"/>
                  </a:lnTo>
                  <a:lnTo>
                    <a:pt x="396" y="3439"/>
                  </a:lnTo>
                  <a:lnTo>
                    <a:pt x="383" y="3446"/>
                  </a:lnTo>
                  <a:lnTo>
                    <a:pt x="369" y="3454"/>
                  </a:lnTo>
                  <a:lnTo>
                    <a:pt x="356" y="3462"/>
                  </a:lnTo>
                  <a:lnTo>
                    <a:pt x="344" y="3470"/>
                  </a:lnTo>
                  <a:lnTo>
                    <a:pt x="332" y="3479"/>
                  </a:lnTo>
                  <a:lnTo>
                    <a:pt x="321" y="3489"/>
                  </a:lnTo>
                  <a:lnTo>
                    <a:pt x="309" y="3500"/>
                  </a:lnTo>
                  <a:lnTo>
                    <a:pt x="293" y="3519"/>
                  </a:lnTo>
                  <a:lnTo>
                    <a:pt x="276" y="3541"/>
                  </a:lnTo>
                  <a:lnTo>
                    <a:pt x="261" y="3564"/>
                  </a:lnTo>
                  <a:lnTo>
                    <a:pt x="245" y="3588"/>
                  </a:lnTo>
                  <a:lnTo>
                    <a:pt x="229" y="3614"/>
                  </a:lnTo>
                  <a:lnTo>
                    <a:pt x="213" y="3638"/>
                  </a:lnTo>
                  <a:lnTo>
                    <a:pt x="197" y="3663"/>
                  </a:lnTo>
                  <a:lnTo>
                    <a:pt x="180" y="3686"/>
                  </a:lnTo>
                  <a:lnTo>
                    <a:pt x="171" y="3697"/>
                  </a:lnTo>
                  <a:lnTo>
                    <a:pt x="162" y="3707"/>
                  </a:lnTo>
                  <a:lnTo>
                    <a:pt x="153" y="3717"/>
                  </a:lnTo>
                  <a:lnTo>
                    <a:pt x="143" y="3726"/>
                  </a:lnTo>
                  <a:lnTo>
                    <a:pt x="134" y="3735"/>
                  </a:lnTo>
                  <a:lnTo>
                    <a:pt x="124" y="3743"/>
                  </a:lnTo>
                  <a:lnTo>
                    <a:pt x="114" y="3750"/>
                  </a:lnTo>
                  <a:lnTo>
                    <a:pt x="102" y="3756"/>
                  </a:lnTo>
                  <a:lnTo>
                    <a:pt x="91" y="3761"/>
                  </a:lnTo>
                  <a:lnTo>
                    <a:pt x="80" y="3765"/>
                  </a:lnTo>
                  <a:lnTo>
                    <a:pt x="68" y="3768"/>
                  </a:lnTo>
                  <a:lnTo>
                    <a:pt x="56" y="3770"/>
                  </a:lnTo>
                  <a:lnTo>
                    <a:pt x="43" y="3771"/>
                  </a:lnTo>
                  <a:lnTo>
                    <a:pt x="29" y="3770"/>
                  </a:lnTo>
                  <a:lnTo>
                    <a:pt x="15" y="3768"/>
                  </a:lnTo>
                  <a:lnTo>
                    <a:pt x="1" y="3765"/>
                  </a:lnTo>
                  <a:close/>
                </a:path>
              </a:pathLst>
            </a:custGeom>
            <a:solidFill>
              <a:srgbClr val="71C9CD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6507" name="Text Box 11"/>
            <p:cNvSpPr txBox="1">
              <a:spLocks noChangeArrowheads="1"/>
            </p:cNvSpPr>
            <p:nvPr/>
          </p:nvSpPr>
          <p:spPr bwMode="auto">
            <a:xfrm>
              <a:off x="3318" y="1862"/>
              <a:ext cx="60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200" b="0">
                  <a:solidFill>
                    <a:srgbClr val="066168"/>
                  </a:solidFill>
                  <a:latin typeface="Verdana" pitchFamily="34" charset="0"/>
                </a:rPr>
                <a:t>Bacia do Acaraú</a:t>
              </a:r>
            </a:p>
          </p:txBody>
        </p:sp>
      </p:grpSp>
      <p:grpSp>
        <p:nvGrpSpPr>
          <p:cNvPr id="106508" name="Group 12"/>
          <p:cNvGrpSpPr>
            <a:grpSpLocks/>
          </p:cNvGrpSpPr>
          <p:nvPr/>
        </p:nvGrpSpPr>
        <p:grpSpPr bwMode="auto">
          <a:xfrm>
            <a:off x="6089650" y="2220913"/>
            <a:ext cx="847725" cy="1196975"/>
            <a:chOff x="3836" y="1399"/>
            <a:chExt cx="534" cy="754"/>
          </a:xfrm>
        </p:grpSpPr>
        <p:sp>
          <p:nvSpPr>
            <p:cNvPr id="106509" name="Freeform 13"/>
            <p:cNvSpPr>
              <a:spLocks noChangeAspect="1"/>
            </p:cNvSpPr>
            <p:nvPr/>
          </p:nvSpPr>
          <p:spPr bwMode="auto">
            <a:xfrm>
              <a:off x="3836" y="1399"/>
              <a:ext cx="520" cy="754"/>
            </a:xfrm>
            <a:custGeom>
              <a:avLst/>
              <a:gdLst>
                <a:gd name="T0" fmla="*/ 2752 w 2961"/>
                <a:gd name="T1" fmla="*/ 220 h 4294"/>
                <a:gd name="T2" fmla="*/ 2715 w 2961"/>
                <a:gd name="T3" fmla="*/ 502 h 4294"/>
                <a:gd name="T4" fmla="*/ 2773 w 2961"/>
                <a:gd name="T5" fmla="*/ 581 h 4294"/>
                <a:gd name="T6" fmla="*/ 2775 w 2961"/>
                <a:gd name="T7" fmla="*/ 664 h 4294"/>
                <a:gd name="T8" fmla="*/ 2401 w 2961"/>
                <a:gd name="T9" fmla="*/ 931 h 4294"/>
                <a:gd name="T10" fmla="*/ 2354 w 2961"/>
                <a:gd name="T11" fmla="*/ 1227 h 4294"/>
                <a:gd name="T12" fmla="*/ 2392 w 2961"/>
                <a:gd name="T13" fmla="*/ 1759 h 4294"/>
                <a:gd name="T14" fmla="*/ 2515 w 2961"/>
                <a:gd name="T15" fmla="*/ 1888 h 4294"/>
                <a:gd name="T16" fmla="*/ 2706 w 2961"/>
                <a:gd name="T17" fmla="*/ 1937 h 4294"/>
                <a:gd name="T18" fmla="*/ 2903 w 2961"/>
                <a:gd name="T19" fmla="*/ 2189 h 4294"/>
                <a:gd name="T20" fmla="*/ 2935 w 2961"/>
                <a:gd name="T21" fmla="*/ 2437 h 4294"/>
                <a:gd name="T22" fmla="*/ 2934 w 2961"/>
                <a:gd name="T23" fmla="*/ 2701 h 4294"/>
                <a:gd name="T24" fmla="*/ 2916 w 2961"/>
                <a:gd name="T25" fmla="*/ 2904 h 4294"/>
                <a:gd name="T26" fmla="*/ 2742 w 2961"/>
                <a:gd name="T27" fmla="*/ 3333 h 4294"/>
                <a:gd name="T28" fmla="*/ 2622 w 2961"/>
                <a:gd name="T29" fmla="*/ 3443 h 4294"/>
                <a:gd name="T30" fmla="*/ 2523 w 2961"/>
                <a:gd name="T31" fmla="*/ 3597 h 4294"/>
                <a:gd name="T32" fmla="*/ 2097 w 2961"/>
                <a:gd name="T33" fmla="*/ 3749 h 4294"/>
                <a:gd name="T34" fmla="*/ 1913 w 2961"/>
                <a:gd name="T35" fmla="*/ 3910 h 4294"/>
                <a:gd name="T36" fmla="*/ 1880 w 2961"/>
                <a:gd name="T37" fmla="*/ 3960 h 4294"/>
                <a:gd name="T38" fmla="*/ 1504 w 2961"/>
                <a:gd name="T39" fmla="*/ 4016 h 4294"/>
                <a:gd name="T40" fmla="*/ 1424 w 2961"/>
                <a:gd name="T41" fmla="*/ 4125 h 4294"/>
                <a:gd name="T42" fmla="*/ 1355 w 2961"/>
                <a:gd name="T43" fmla="*/ 4233 h 4294"/>
                <a:gd name="T44" fmla="*/ 1271 w 2961"/>
                <a:gd name="T45" fmla="*/ 4108 h 4294"/>
                <a:gd name="T46" fmla="*/ 1206 w 2961"/>
                <a:gd name="T47" fmla="*/ 4110 h 4294"/>
                <a:gd name="T48" fmla="*/ 1101 w 2961"/>
                <a:gd name="T49" fmla="*/ 4259 h 4294"/>
                <a:gd name="T50" fmla="*/ 1014 w 2961"/>
                <a:gd name="T51" fmla="*/ 4280 h 4294"/>
                <a:gd name="T52" fmla="*/ 908 w 2961"/>
                <a:gd name="T53" fmla="*/ 4065 h 4294"/>
                <a:gd name="T54" fmla="*/ 789 w 2961"/>
                <a:gd name="T55" fmla="*/ 3979 h 4294"/>
                <a:gd name="T56" fmla="*/ 571 w 2961"/>
                <a:gd name="T57" fmla="*/ 4044 h 4294"/>
                <a:gd name="T58" fmla="*/ 532 w 2961"/>
                <a:gd name="T59" fmla="*/ 4022 h 4294"/>
                <a:gd name="T60" fmla="*/ 386 w 2961"/>
                <a:gd name="T61" fmla="*/ 3944 h 4294"/>
                <a:gd name="T62" fmla="*/ 298 w 2961"/>
                <a:gd name="T63" fmla="*/ 3762 h 4294"/>
                <a:gd name="T64" fmla="*/ 313 w 2961"/>
                <a:gd name="T65" fmla="*/ 3509 h 4294"/>
                <a:gd name="T66" fmla="*/ 368 w 2961"/>
                <a:gd name="T67" fmla="*/ 3416 h 4294"/>
                <a:gd name="T68" fmla="*/ 276 w 2961"/>
                <a:gd name="T69" fmla="*/ 3121 h 4294"/>
                <a:gd name="T70" fmla="*/ 166 w 2961"/>
                <a:gd name="T71" fmla="*/ 2810 h 4294"/>
                <a:gd name="T72" fmla="*/ 196 w 2961"/>
                <a:gd name="T73" fmla="*/ 2618 h 4294"/>
                <a:gd name="T74" fmla="*/ 157 w 2961"/>
                <a:gd name="T75" fmla="*/ 2339 h 4294"/>
                <a:gd name="T76" fmla="*/ 19 w 2961"/>
                <a:gd name="T77" fmla="*/ 2008 h 4294"/>
                <a:gd name="T78" fmla="*/ 51 w 2961"/>
                <a:gd name="T79" fmla="*/ 1912 h 4294"/>
                <a:gd name="T80" fmla="*/ 40 w 2961"/>
                <a:gd name="T81" fmla="*/ 1807 h 4294"/>
                <a:gd name="T82" fmla="*/ 7 w 2961"/>
                <a:gd name="T83" fmla="*/ 1698 h 4294"/>
                <a:gd name="T84" fmla="*/ 267 w 2961"/>
                <a:gd name="T85" fmla="*/ 1610 h 4294"/>
                <a:gd name="T86" fmla="*/ 355 w 2961"/>
                <a:gd name="T87" fmla="*/ 1501 h 4294"/>
                <a:gd name="T88" fmla="*/ 351 w 2961"/>
                <a:gd name="T89" fmla="*/ 1381 h 4294"/>
                <a:gd name="T90" fmla="*/ 416 w 2961"/>
                <a:gd name="T91" fmla="*/ 1340 h 4294"/>
                <a:gd name="T92" fmla="*/ 381 w 2961"/>
                <a:gd name="T93" fmla="*/ 1094 h 4294"/>
                <a:gd name="T94" fmla="*/ 513 w 2961"/>
                <a:gd name="T95" fmla="*/ 1022 h 4294"/>
                <a:gd name="T96" fmla="*/ 1200 w 2961"/>
                <a:gd name="T97" fmla="*/ 1159 h 4294"/>
                <a:gd name="T98" fmla="*/ 1342 w 2961"/>
                <a:gd name="T99" fmla="*/ 1114 h 4294"/>
                <a:gd name="T100" fmla="*/ 1451 w 2961"/>
                <a:gd name="T101" fmla="*/ 942 h 4294"/>
                <a:gd name="T102" fmla="*/ 1593 w 2961"/>
                <a:gd name="T103" fmla="*/ 936 h 4294"/>
                <a:gd name="T104" fmla="*/ 1683 w 2961"/>
                <a:gd name="T105" fmla="*/ 1008 h 4294"/>
                <a:gd name="T106" fmla="*/ 1804 w 2961"/>
                <a:gd name="T107" fmla="*/ 806 h 4294"/>
                <a:gd name="T108" fmla="*/ 1905 w 2961"/>
                <a:gd name="T109" fmla="*/ 636 h 4294"/>
                <a:gd name="T110" fmla="*/ 1907 w 2961"/>
                <a:gd name="T111" fmla="*/ 461 h 4294"/>
                <a:gd name="T112" fmla="*/ 2001 w 2961"/>
                <a:gd name="T113" fmla="*/ 343 h 4294"/>
                <a:gd name="T114" fmla="*/ 2229 w 2961"/>
                <a:gd name="T115" fmla="*/ 264 h 4294"/>
                <a:gd name="T116" fmla="*/ 2335 w 2961"/>
                <a:gd name="T117" fmla="*/ 105 h 4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61" h="4294">
                  <a:moveTo>
                    <a:pt x="2358" y="0"/>
                  </a:moveTo>
                  <a:lnTo>
                    <a:pt x="2367" y="0"/>
                  </a:lnTo>
                  <a:lnTo>
                    <a:pt x="2388" y="22"/>
                  </a:lnTo>
                  <a:lnTo>
                    <a:pt x="2407" y="63"/>
                  </a:lnTo>
                  <a:lnTo>
                    <a:pt x="2509" y="203"/>
                  </a:lnTo>
                  <a:lnTo>
                    <a:pt x="2611" y="215"/>
                  </a:lnTo>
                  <a:lnTo>
                    <a:pt x="2660" y="170"/>
                  </a:lnTo>
                  <a:lnTo>
                    <a:pt x="2741" y="168"/>
                  </a:lnTo>
                  <a:lnTo>
                    <a:pt x="2740" y="185"/>
                  </a:lnTo>
                  <a:lnTo>
                    <a:pt x="2745" y="196"/>
                  </a:lnTo>
                  <a:lnTo>
                    <a:pt x="2749" y="207"/>
                  </a:lnTo>
                  <a:lnTo>
                    <a:pt x="2752" y="220"/>
                  </a:lnTo>
                  <a:lnTo>
                    <a:pt x="2754" y="232"/>
                  </a:lnTo>
                  <a:lnTo>
                    <a:pt x="2755" y="244"/>
                  </a:lnTo>
                  <a:lnTo>
                    <a:pt x="2756" y="256"/>
                  </a:lnTo>
                  <a:lnTo>
                    <a:pt x="2756" y="269"/>
                  </a:lnTo>
                  <a:lnTo>
                    <a:pt x="2756" y="281"/>
                  </a:lnTo>
                  <a:lnTo>
                    <a:pt x="2754" y="307"/>
                  </a:lnTo>
                  <a:lnTo>
                    <a:pt x="2750" y="333"/>
                  </a:lnTo>
                  <a:lnTo>
                    <a:pt x="2745" y="359"/>
                  </a:lnTo>
                  <a:lnTo>
                    <a:pt x="2740" y="384"/>
                  </a:lnTo>
                  <a:lnTo>
                    <a:pt x="2728" y="434"/>
                  </a:lnTo>
                  <a:lnTo>
                    <a:pt x="2718" y="479"/>
                  </a:lnTo>
                  <a:lnTo>
                    <a:pt x="2715" y="502"/>
                  </a:lnTo>
                  <a:lnTo>
                    <a:pt x="2714" y="522"/>
                  </a:lnTo>
                  <a:lnTo>
                    <a:pt x="2714" y="531"/>
                  </a:lnTo>
                  <a:lnTo>
                    <a:pt x="2715" y="540"/>
                  </a:lnTo>
                  <a:lnTo>
                    <a:pt x="2717" y="549"/>
                  </a:lnTo>
                  <a:lnTo>
                    <a:pt x="2719" y="557"/>
                  </a:lnTo>
                  <a:lnTo>
                    <a:pt x="2734" y="562"/>
                  </a:lnTo>
                  <a:lnTo>
                    <a:pt x="2745" y="565"/>
                  </a:lnTo>
                  <a:lnTo>
                    <a:pt x="2754" y="568"/>
                  </a:lnTo>
                  <a:lnTo>
                    <a:pt x="2761" y="571"/>
                  </a:lnTo>
                  <a:lnTo>
                    <a:pt x="2766" y="575"/>
                  </a:lnTo>
                  <a:lnTo>
                    <a:pt x="2770" y="578"/>
                  </a:lnTo>
                  <a:lnTo>
                    <a:pt x="2773" y="581"/>
                  </a:lnTo>
                  <a:lnTo>
                    <a:pt x="2775" y="585"/>
                  </a:lnTo>
                  <a:lnTo>
                    <a:pt x="2777" y="592"/>
                  </a:lnTo>
                  <a:lnTo>
                    <a:pt x="2779" y="601"/>
                  </a:lnTo>
                  <a:lnTo>
                    <a:pt x="2781" y="605"/>
                  </a:lnTo>
                  <a:lnTo>
                    <a:pt x="2783" y="610"/>
                  </a:lnTo>
                  <a:lnTo>
                    <a:pt x="2787" y="616"/>
                  </a:lnTo>
                  <a:lnTo>
                    <a:pt x="2792" y="622"/>
                  </a:lnTo>
                  <a:lnTo>
                    <a:pt x="2788" y="636"/>
                  </a:lnTo>
                  <a:lnTo>
                    <a:pt x="2785" y="645"/>
                  </a:lnTo>
                  <a:lnTo>
                    <a:pt x="2781" y="653"/>
                  </a:lnTo>
                  <a:lnTo>
                    <a:pt x="2778" y="659"/>
                  </a:lnTo>
                  <a:lnTo>
                    <a:pt x="2775" y="664"/>
                  </a:lnTo>
                  <a:lnTo>
                    <a:pt x="2772" y="669"/>
                  </a:lnTo>
                  <a:lnTo>
                    <a:pt x="2770" y="674"/>
                  </a:lnTo>
                  <a:lnTo>
                    <a:pt x="2769" y="681"/>
                  </a:lnTo>
                  <a:lnTo>
                    <a:pt x="2750" y="692"/>
                  </a:lnTo>
                  <a:lnTo>
                    <a:pt x="2701" y="723"/>
                  </a:lnTo>
                  <a:lnTo>
                    <a:pt x="2634" y="765"/>
                  </a:lnTo>
                  <a:lnTo>
                    <a:pt x="2557" y="816"/>
                  </a:lnTo>
                  <a:lnTo>
                    <a:pt x="2519" y="843"/>
                  </a:lnTo>
                  <a:lnTo>
                    <a:pt x="2481" y="869"/>
                  </a:lnTo>
                  <a:lnTo>
                    <a:pt x="2446" y="894"/>
                  </a:lnTo>
                  <a:lnTo>
                    <a:pt x="2415" y="919"/>
                  </a:lnTo>
                  <a:lnTo>
                    <a:pt x="2401" y="931"/>
                  </a:lnTo>
                  <a:lnTo>
                    <a:pt x="2389" y="942"/>
                  </a:lnTo>
                  <a:lnTo>
                    <a:pt x="2377" y="952"/>
                  </a:lnTo>
                  <a:lnTo>
                    <a:pt x="2368" y="961"/>
                  </a:lnTo>
                  <a:lnTo>
                    <a:pt x="2361" y="970"/>
                  </a:lnTo>
                  <a:lnTo>
                    <a:pt x="2355" y="979"/>
                  </a:lnTo>
                  <a:lnTo>
                    <a:pt x="2352" y="985"/>
                  </a:lnTo>
                  <a:lnTo>
                    <a:pt x="2351" y="991"/>
                  </a:lnTo>
                  <a:lnTo>
                    <a:pt x="2352" y="1025"/>
                  </a:lnTo>
                  <a:lnTo>
                    <a:pt x="2353" y="1067"/>
                  </a:lnTo>
                  <a:lnTo>
                    <a:pt x="2353" y="1116"/>
                  </a:lnTo>
                  <a:lnTo>
                    <a:pt x="2354" y="1169"/>
                  </a:lnTo>
                  <a:lnTo>
                    <a:pt x="2354" y="1227"/>
                  </a:lnTo>
                  <a:lnTo>
                    <a:pt x="2354" y="1288"/>
                  </a:lnTo>
                  <a:lnTo>
                    <a:pt x="2355" y="1351"/>
                  </a:lnTo>
                  <a:lnTo>
                    <a:pt x="2357" y="1415"/>
                  </a:lnTo>
                  <a:lnTo>
                    <a:pt x="2359" y="1478"/>
                  </a:lnTo>
                  <a:lnTo>
                    <a:pt x="2362" y="1539"/>
                  </a:lnTo>
                  <a:lnTo>
                    <a:pt x="2366" y="1597"/>
                  </a:lnTo>
                  <a:lnTo>
                    <a:pt x="2371" y="1650"/>
                  </a:lnTo>
                  <a:lnTo>
                    <a:pt x="2375" y="1676"/>
                  </a:lnTo>
                  <a:lnTo>
                    <a:pt x="2379" y="1699"/>
                  </a:lnTo>
                  <a:lnTo>
                    <a:pt x="2383" y="1721"/>
                  </a:lnTo>
                  <a:lnTo>
                    <a:pt x="2387" y="1741"/>
                  </a:lnTo>
                  <a:lnTo>
                    <a:pt x="2392" y="1759"/>
                  </a:lnTo>
                  <a:lnTo>
                    <a:pt x="2397" y="1775"/>
                  </a:lnTo>
                  <a:lnTo>
                    <a:pt x="2403" y="1789"/>
                  </a:lnTo>
                  <a:lnTo>
                    <a:pt x="2409" y="1801"/>
                  </a:lnTo>
                  <a:lnTo>
                    <a:pt x="2420" y="1818"/>
                  </a:lnTo>
                  <a:lnTo>
                    <a:pt x="2432" y="1832"/>
                  </a:lnTo>
                  <a:lnTo>
                    <a:pt x="2443" y="1845"/>
                  </a:lnTo>
                  <a:lnTo>
                    <a:pt x="2456" y="1855"/>
                  </a:lnTo>
                  <a:lnTo>
                    <a:pt x="2467" y="1864"/>
                  </a:lnTo>
                  <a:lnTo>
                    <a:pt x="2479" y="1873"/>
                  </a:lnTo>
                  <a:lnTo>
                    <a:pt x="2491" y="1879"/>
                  </a:lnTo>
                  <a:lnTo>
                    <a:pt x="2503" y="1884"/>
                  </a:lnTo>
                  <a:lnTo>
                    <a:pt x="2515" y="1888"/>
                  </a:lnTo>
                  <a:lnTo>
                    <a:pt x="2528" y="1891"/>
                  </a:lnTo>
                  <a:lnTo>
                    <a:pt x="2540" y="1893"/>
                  </a:lnTo>
                  <a:lnTo>
                    <a:pt x="2553" y="1895"/>
                  </a:lnTo>
                  <a:lnTo>
                    <a:pt x="2578" y="1899"/>
                  </a:lnTo>
                  <a:lnTo>
                    <a:pt x="2605" y="1902"/>
                  </a:lnTo>
                  <a:lnTo>
                    <a:pt x="2619" y="1905"/>
                  </a:lnTo>
                  <a:lnTo>
                    <a:pt x="2633" y="1907"/>
                  </a:lnTo>
                  <a:lnTo>
                    <a:pt x="2647" y="1911"/>
                  </a:lnTo>
                  <a:lnTo>
                    <a:pt x="2662" y="1915"/>
                  </a:lnTo>
                  <a:lnTo>
                    <a:pt x="2676" y="1921"/>
                  </a:lnTo>
                  <a:lnTo>
                    <a:pt x="2691" y="1928"/>
                  </a:lnTo>
                  <a:lnTo>
                    <a:pt x="2706" y="1937"/>
                  </a:lnTo>
                  <a:lnTo>
                    <a:pt x="2723" y="1947"/>
                  </a:lnTo>
                  <a:lnTo>
                    <a:pt x="2738" y="1959"/>
                  </a:lnTo>
                  <a:lnTo>
                    <a:pt x="2754" y="1973"/>
                  </a:lnTo>
                  <a:lnTo>
                    <a:pt x="2771" y="1988"/>
                  </a:lnTo>
                  <a:lnTo>
                    <a:pt x="2788" y="2007"/>
                  </a:lnTo>
                  <a:lnTo>
                    <a:pt x="2806" y="2028"/>
                  </a:lnTo>
                  <a:lnTo>
                    <a:pt x="2823" y="2051"/>
                  </a:lnTo>
                  <a:lnTo>
                    <a:pt x="2841" y="2078"/>
                  </a:lnTo>
                  <a:lnTo>
                    <a:pt x="2859" y="2107"/>
                  </a:lnTo>
                  <a:lnTo>
                    <a:pt x="2877" y="2135"/>
                  </a:lnTo>
                  <a:lnTo>
                    <a:pt x="2891" y="2163"/>
                  </a:lnTo>
                  <a:lnTo>
                    <a:pt x="2903" y="2189"/>
                  </a:lnTo>
                  <a:lnTo>
                    <a:pt x="2913" y="2215"/>
                  </a:lnTo>
                  <a:lnTo>
                    <a:pt x="2921" y="2239"/>
                  </a:lnTo>
                  <a:lnTo>
                    <a:pt x="2928" y="2262"/>
                  </a:lnTo>
                  <a:lnTo>
                    <a:pt x="2934" y="2285"/>
                  </a:lnTo>
                  <a:lnTo>
                    <a:pt x="2938" y="2306"/>
                  </a:lnTo>
                  <a:lnTo>
                    <a:pt x="2940" y="2327"/>
                  </a:lnTo>
                  <a:lnTo>
                    <a:pt x="2942" y="2347"/>
                  </a:lnTo>
                  <a:lnTo>
                    <a:pt x="2942" y="2367"/>
                  </a:lnTo>
                  <a:lnTo>
                    <a:pt x="2941" y="2385"/>
                  </a:lnTo>
                  <a:lnTo>
                    <a:pt x="2940" y="2403"/>
                  </a:lnTo>
                  <a:lnTo>
                    <a:pt x="2938" y="2421"/>
                  </a:lnTo>
                  <a:lnTo>
                    <a:pt x="2935" y="2437"/>
                  </a:lnTo>
                  <a:lnTo>
                    <a:pt x="2932" y="2453"/>
                  </a:lnTo>
                  <a:lnTo>
                    <a:pt x="2917" y="2513"/>
                  </a:lnTo>
                  <a:lnTo>
                    <a:pt x="2907" y="2566"/>
                  </a:lnTo>
                  <a:lnTo>
                    <a:pt x="2906" y="2579"/>
                  </a:lnTo>
                  <a:lnTo>
                    <a:pt x="2905" y="2591"/>
                  </a:lnTo>
                  <a:lnTo>
                    <a:pt x="2906" y="2604"/>
                  </a:lnTo>
                  <a:lnTo>
                    <a:pt x="2907" y="2616"/>
                  </a:lnTo>
                  <a:lnTo>
                    <a:pt x="2910" y="2629"/>
                  </a:lnTo>
                  <a:lnTo>
                    <a:pt x="2914" y="2641"/>
                  </a:lnTo>
                  <a:lnTo>
                    <a:pt x="2919" y="2653"/>
                  </a:lnTo>
                  <a:lnTo>
                    <a:pt x="2926" y="2665"/>
                  </a:lnTo>
                  <a:lnTo>
                    <a:pt x="2934" y="2701"/>
                  </a:lnTo>
                  <a:lnTo>
                    <a:pt x="2940" y="2729"/>
                  </a:lnTo>
                  <a:lnTo>
                    <a:pt x="2946" y="2753"/>
                  </a:lnTo>
                  <a:lnTo>
                    <a:pt x="2951" y="2773"/>
                  </a:lnTo>
                  <a:lnTo>
                    <a:pt x="2956" y="2788"/>
                  </a:lnTo>
                  <a:lnTo>
                    <a:pt x="2959" y="2801"/>
                  </a:lnTo>
                  <a:lnTo>
                    <a:pt x="2961" y="2812"/>
                  </a:lnTo>
                  <a:lnTo>
                    <a:pt x="2961" y="2822"/>
                  </a:lnTo>
                  <a:lnTo>
                    <a:pt x="2960" y="2833"/>
                  </a:lnTo>
                  <a:lnTo>
                    <a:pt x="2957" y="2843"/>
                  </a:lnTo>
                  <a:lnTo>
                    <a:pt x="2951" y="2854"/>
                  </a:lnTo>
                  <a:lnTo>
                    <a:pt x="2943" y="2867"/>
                  </a:lnTo>
                  <a:lnTo>
                    <a:pt x="2916" y="2904"/>
                  </a:lnTo>
                  <a:lnTo>
                    <a:pt x="2878" y="2958"/>
                  </a:lnTo>
                  <a:lnTo>
                    <a:pt x="2873" y="2974"/>
                  </a:lnTo>
                  <a:lnTo>
                    <a:pt x="2863" y="3006"/>
                  </a:lnTo>
                  <a:lnTo>
                    <a:pt x="2849" y="3052"/>
                  </a:lnTo>
                  <a:lnTo>
                    <a:pt x="2833" y="3107"/>
                  </a:lnTo>
                  <a:lnTo>
                    <a:pt x="2815" y="3164"/>
                  </a:lnTo>
                  <a:lnTo>
                    <a:pt x="2796" y="3220"/>
                  </a:lnTo>
                  <a:lnTo>
                    <a:pt x="2785" y="3247"/>
                  </a:lnTo>
                  <a:lnTo>
                    <a:pt x="2775" y="3271"/>
                  </a:lnTo>
                  <a:lnTo>
                    <a:pt x="2765" y="3293"/>
                  </a:lnTo>
                  <a:lnTo>
                    <a:pt x="2756" y="3311"/>
                  </a:lnTo>
                  <a:lnTo>
                    <a:pt x="2742" y="3333"/>
                  </a:lnTo>
                  <a:lnTo>
                    <a:pt x="2729" y="3351"/>
                  </a:lnTo>
                  <a:lnTo>
                    <a:pt x="2716" y="3364"/>
                  </a:lnTo>
                  <a:lnTo>
                    <a:pt x="2704" y="3375"/>
                  </a:lnTo>
                  <a:lnTo>
                    <a:pt x="2693" y="3384"/>
                  </a:lnTo>
                  <a:lnTo>
                    <a:pt x="2683" y="3391"/>
                  </a:lnTo>
                  <a:lnTo>
                    <a:pt x="2673" y="3396"/>
                  </a:lnTo>
                  <a:lnTo>
                    <a:pt x="2663" y="3401"/>
                  </a:lnTo>
                  <a:lnTo>
                    <a:pt x="2654" y="3407"/>
                  </a:lnTo>
                  <a:lnTo>
                    <a:pt x="2645" y="3413"/>
                  </a:lnTo>
                  <a:lnTo>
                    <a:pt x="2637" y="3421"/>
                  </a:lnTo>
                  <a:lnTo>
                    <a:pt x="2629" y="3430"/>
                  </a:lnTo>
                  <a:lnTo>
                    <a:pt x="2622" y="3443"/>
                  </a:lnTo>
                  <a:lnTo>
                    <a:pt x="2616" y="3460"/>
                  </a:lnTo>
                  <a:lnTo>
                    <a:pt x="2610" y="3479"/>
                  </a:lnTo>
                  <a:lnTo>
                    <a:pt x="2604" y="3504"/>
                  </a:lnTo>
                  <a:lnTo>
                    <a:pt x="2601" y="3516"/>
                  </a:lnTo>
                  <a:lnTo>
                    <a:pt x="2596" y="3528"/>
                  </a:lnTo>
                  <a:lnTo>
                    <a:pt x="2589" y="3539"/>
                  </a:lnTo>
                  <a:lnTo>
                    <a:pt x="2581" y="3550"/>
                  </a:lnTo>
                  <a:lnTo>
                    <a:pt x="2572" y="3560"/>
                  </a:lnTo>
                  <a:lnTo>
                    <a:pt x="2561" y="3570"/>
                  </a:lnTo>
                  <a:lnTo>
                    <a:pt x="2550" y="3579"/>
                  </a:lnTo>
                  <a:lnTo>
                    <a:pt x="2537" y="3589"/>
                  </a:lnTo>
                  <a:lnTo>
                    <a:pt x="2523" y="3597"/>
                  </a:lnTo>
                  <a:lnTo>
                    <a:pt x="2507" y="3606"/>
                  </a:lnTo>
                  <a:lnTo>
                    <a:pt x="2492" y="3613"/>
                  </a:lnTo>
                  <a:lnTo>
                    <a:pt x="2476" y="3621"/>
                  </a:lnTo>
                  <a:lnTo>
                    <a:pt x="2440" y="3635"/>
                  </a:lnTo>
                  <a:lnTo>
                    <a:pt x="2403" y="3649"/>
                  </a:lnTo>
                  <a:lnTo>
                    <a:pt x="2325" y="3674"/>
                  </a:lnTo>
                  <a:lnTo>
                    <a:pt x="2245" y="3698"/>
                  </a:lnTo>
                  <a:lnTo>
                    <a:pt x="2206" y="3710"/>
                  </a:lnTo>
                  <a:lnTo>
                    <a:pt x="2168" y="3721"/>
                  </a:lnTo>
                  <a:lnTo>
                    <a:pt x="2134" y="3735"/>
                  </a:lnTo>
                  <a:lnTo>
                    <a:pt x="2102" y="3748"/>
                  </a:lnTo>
                  <a:lnTo>
                    <a:pt x="2097" y="3749"/>
                  </a:lnTo>
                  <a:lnTo>
                    <a:pt x="2091" y="3752"/>
                  </a:lnTo>
                  <a:lnTo>
                    <a:pt x="2085" y="3757"/>
                  </a:lnTo>
                  <a:lnTo>
                    <a:pt x="2078" y="3763"/>
                  </a:lnTo>
                  <a:lnTo>
                    <a:pt x="2061" y="3778"/>
                  </a:lnTo>
                  <a:lnTo>
                    <a:pt x="2041" y="3798"/>
                  </a:lnTo>
                  <a:lnTo>
                    <a:pt x="2018" y="3820"/>
                  </a:lnTo>
                  <a:lnTo>
                    <a:pt x="1995" y="3842"/>
                  </a:lnTo>
                  <a:lnTo>
                    <a:pt x="1970" y="3865"/>
                  </a:lnTo>
                  <a:lnTo>
                    <a:pt x="1943" y="3885"/>
                  </a:lnTo>
                  <a:lnTo>
                    <a:pt x="1931" y="3894"/>
                  </a:lnTo>
                  <a:lnTo>
                    <a:pt x="1921" y="3902"/>
                  </a:lnTo>
                  <a:lnTo>
                    <a:pt x="1913" y="3910"/>
                  </a:lnTo>
                  <a:lnTo>
                    <a:pt x="1906" y="3917"/>
                  </a:lnTo>
                  <a:lnTo>
                    <a:pt x="1901" y="3923"/>
                  </a:lnTo>
                  <a:lnTo>
                    <a:pt x="1897" y="3928"/>
                  </a:lnTo>
                  <a:lnTo>
                    <a:pt x="1893" y="3934"/>
                  </a:lnTo>
                  <a:lnTo>
                    <a:pt x="1891" y="3939"/>
                  </a:lnTo>
                  <a:lnTo>
                    <a:pt x="1889" y="3946"/>
                  </a:lnTo>
                  <a:lnTo>
                    <a:pt x="1890" y="3951"/>
                  </a:lnTo>
                  <a:lnTo>
                    <a:pt x="1891" y="3954"/>
                  </a:lnTo>
                  <a:lnTo>
                    <a:pt x="1892" y="3957"/>
                  </a:lnTo>
                  <a:lnTo>
                    <a:pt x="1891" y="3958"/>
                  </a:lnTo>
                  <a:lnTo>
                    <a:pt x="1888" y="3959"/>
                  </a:lnTo>
                  <a:lnTo>
                    <a:pt x="1880" y="3960"/>
                  </a:lnTo>
                  <a:lnTo>
                    <a:pt x="1867" y="3961"/>
                  </a:lnTo>
                  <a:lnTo>
                    <a:pt x="1820" y="3964"/>
                  </a:lnTo>
                  <a:lnTo>
                    <a:pt x="1737" y="3971"/>
                  </a:lnTo>
                  <a:lnTo>
                    <a:pt x="1700" y="3974"/>
                  </a:lnTo>
                  <a:lnTo>
                    <a:pt x="1655" y="3978"/>
                  </a:lnTo>
                  <a:lnTo>
                    <a:pt x="1632" y="3981"/>
                  </a:lnTo>
                  <a:lnTo>
                    <a:pt x="1607" y="3984"/>
                  </a:lnTo>
                  <a:lnTo>
                    <a:pt x="1583" y="3989"/>
                  </a:lnTo>
                  <a:lnTo>
                    <a:pt x="1560" y="3995"/>
                  </a:lnTo>
                  <a:lnTo>
                    <a:pt x="1536" y="4003"/>
                  </a:lnTo>
                  <a:lnTo>
                    <a:pt x="1514" y="4011"/>
                  </a:lnTo>
                  <a:lnTo>
                    <a:pt x="1504" y="4016"/>
                  </a:lnTo>
                  <a:lnTo>
                    <a:pt x="1494" y="4021"/>
                  </a:lnTo>
                  <a:lnTo>
                    <a:pt x="1485" y="4026"/>
                  </a:lnTo>
                  <a:lnTo>
                    <a:pt x="1475" y="4032"/>
                  </a:lnTo>
                  <a:lnTo>
                    <a:pt x="1466" y="4039"/>
                  </a:lnTo>
                  <a:lnTo>
                    <a:pt x="1459" y="4046"/>
                  </a:lnTo>
                  <a:lnTo>
                    <a:pt x="1452" y="4053"/>
                  </a:lnTo>
                  <a:lnTo>
                    <a:pt x="1446" y="4061"/>
                  </a:lnTo>
                  <a:lnTo>
                    <a:pt x="1440" y="4071"/>
                  </a:lnTo>
                  <a:lnTo>
                    <a:pt x="1436" y="4080"/>
                  </a:lnTo>
                  <a:lnTo>
                    <a:pt x="1432" y="4090"/>
                  </a:lnTo>
                  <a:lnTo>
                    <a:pt x="1430" y="4100"/>
                  </a:lnTo>
                  <a:lnTo>
                    <a:pt x="1424" y="4125"/>
                  </a:lnTo>
                  <a:lnTo>
                    <a:pt x="1419" y="4147"/>
                  </a:lnTo>
                  <a:lnTo>
                    <a:pt x="1412" y="4166"/>
                  </a:lnTo>
                  <a:lnTo>
                    <a:pt x="1406" y="4182"/>
                  </a:lnTo>
                  <a:lnTo>
                    <a:pt x="1401" y="4196"/>
                  </a:lnTo>
                  <a:lnTo>
                    <a:pt x="1395" y="4208"/>
                  </a:lnTo>
                  <a:lnTo>
                    <a:pt x="1389" y="4217"/>
                  </a:lnTo>
                  <a:lnTo>
                    <a:pt x="1383" y="4224"/>
                  </a:lnTo>
                  <a:lnTo>
                    <a:pt x="1378" y="4229"/>
                  </a:lnTo>
                  <a:lnTo>
                    <a:pt x="1372" y="4233"/>
                  </a:lnTo>
                  <a:lnTo>
                    <a:pt x="1366" y="4234"/>
                  </a:lnTo>
                  <a:lnTo>
                    <a:pt x="1361" y="4234"/>
                  </a:lnTo>
                  <a:lnTo>
                    <a:pt x="1355" y="4233"/>
                  </a:lnTo>
                  <a:lnTo>
                    <a:pt x="1350" y="4230"/>
                  </a:lnTo>
                  <a:lnTo>
                    <a:pt x="1344" y="4227"/>
                  </a:lnTo>
                  <a:lnTo>
                    <a:pt x="1338" y="4222"/>
                  </a:lnTo>
                  <a:lnTo>
                    <a:pt x="1329" y="4211"/>
                  </a:lnTo>
                  <a:lnTo>
                    <a:pt x="1320" y="4196"/>
                  </a:lnTo>
                  <a:lnTo>
                    <a:pt x="1312" y="4181"/>
                  </a:lnTo>
                  <a:lnTo>
                    <a:pt x="1305" y="4167"/>
                  </a:lnTo>
                  <a:lnTo>
                    <a:pt x="1295" y="4142"/>
                  </a:lnTo>
                  <a:lnTo>
                    <a:pt x="1292" y="4131"/>
                  </a:lnTo>
                  <a:lnTo>
                    <a:pt x="1285" y="4122"/>
                  </a:lnTo>
                  <a:lnTo>
                    <a:pt x="1278" y="4114"/>
                  </a:lnTo>
                  <a:lnTo>
                    <a:pt x="1271" y="4108"/>
                  </a:lnTo>
                  <a:lnTo>
                    <a:pt x="1264" y="4103"/>
                  </a:lnTo>
                  <a:lnTo>
                    <a:pt x="1258" y="4099"/>
                  </a:lnTo>
                  <a:lnTo>
                    <a:pt x="1252" y="4096"/>
                  </a:lnTo>
                  <a:lnTo>
                    <a:pt x="1247" y="4094"/>
                  </a:lnTo>
                  <a:lnTo>
                    <a:pt x="1241" y="4093"/>
                  </a:lnTo>
                  <a:lnTo>
                    <a:pt x="1236" y="4093"/>
                  </a:lnTo>
                  <a:lnTo>
                    <a:pt x="1231" y="4094"/>
                  </a:lnTo>
                  <a:lnTo>
                    <a:pt x="1226" y="4096"/>
                  </a:lnTo>
                  <a:lnTo>
                    <a:pt x="1221" y="4099"/>
                  </a:lnTo>
                  <a:lnTo>
                    <a:pt x="1216" y="4102"/>
                  </a:lnTo>
                  <a:lnTo>
                    <a:pt x="1211" y="4106"/>
                  </a:lnTo>
                  <a:lnTo>
                    <a:pt x="1206" y="4110"/>
                  </a:lnTo>
                  <a:lnTo>
                    <a:pt x="1201" y="4115"/>
                  </a:lnTo>
                  <a:lnTo>
                    <a:pt x="1193" y="4127"/>
                  </a:lnTo>
                  <a:lnTo>
                    <a:pt x="1184" y="4140"/>
                  </a:lnTo>
                  <a:lnTo>
                    <a:pt x="1176" y="4154"/>
                  </a:lnTo>
                  <a:lnTo>
                    <a:pt x="1168" y="4168"/>
                  </a:lnTo>
                  <a:lnTo>
                    <a:pt x="1161" y="4181"/>
                  </a:lnTo>
                  <a:lnTo>
                    <a:pt x="1153" y="4195"/>
                  </a:lnTo>
                  <a:lnTo>
                    <a:pt x="1145" y="4208"/>
                  </a:lnTo>
                  <a:lnTo>
                    <a:pt x="1137" y="4218"/>
                  </a:lnTo>
                  <a:lnTo>
                    <a:pt x="1124" y="4234"/>
                  </a:lnTo>
                  <a:lnTo>
                    <a:pt x="1112" y="4247"/>
                  </a:lnTo>
                  <a:lnTo>
                    <a:pt x="1101" y="4259"/>
                  </a:lnTo>
                  <a:lnTo>
                    <a:pt x="1090" y="4269"/>
                  </a:lnTo>
                  <a:lnTo>
                    <a:pt x="1081" y="4278"/>
                  </a:lnTo>
                  <a:lnTo>
                    <a:pt x="1072" y="4284"/>
                  </a:lnTo>
                  <a:lnTo>
                    <a:pt x="1062" y="4289"/>
                  </a:lnTo>
                  <a:lnTo>
                    <a:pt x="1055" y="4292"/>
                  </a:lnTo>
                  <a:lnTo>
                    <a:pt x="1047" y="4294"/>
                  </a:lnTo>
                  <a:lnTo>
                    <a:pt x="1041" y="4294"/>
                  </a:lnTo>
                  <a:lnTo>
                    <a:pt x="1035" y="4294"/>
                  </a:lnTo>
                  <a:lnTo>
                    <a:pt x="1029" y="4292"/>
                  </a:lnTo>
                  <a:lnTo>
                    <a:pt x="1024" y="4289"/>
                  </a:lnTo>
                  <a:lnTo>
                    <a:pt x="1019" y="4285"/>
                  </a:lnTo>
                  <a:lnTo>
                    <a:pt x="1014" y="4280"/>
                  </a:lnTo>
                  <a:lnTo>
                    <a:pt x="1010" y="4273"/>
                  </a:lnTo>
                  <a:lnTo>
                    <a:pt x="1001" y="4259"/>
                  </a:lnTo>
                  <a:lnTo>
                    <a:pt x="993" y="4243"/>
                  </a:lnTo>
                  <a:lnTo>
                    <a:pt x="986" y="4224"/>
                  </a:lnTo>
                  <a:lnTo>
                    <a:pt x="979" y="4204"/>
                  </a:lnTo>
                  <a:lnTo>
                    <a:pt x="971" y="4184"/>
                  </a:lnTo>
                  <a:lnTo>
                    <a:pt x="963" y="4165"/>
                  </a:lnTo>
                  <a:lnTo>
                    <a:pt x="953" y="4146"/>
                  </a:lnTo>
                  <a:lnTo>
                    <a:pt x="943" y="4127"/>
                  </a:lnTo>
                  <a:lnTo>
                    <a:pt x="932" y="4109"/>
                  </a:lnTo>
                  <a:lnTo>
                    <a:pt x="917" y="4082"/>
                  </a:lnTo>
                  <a:lnTo>
                    <a:pt x="908" y="4065"/>
                  </a:lnTo>
                  <a:lnTo>
                    <a:pt x="898" y="4049"/>
                  </a:lnTo>
                  <a:lnTo>
                    <a:pt x="886" y="4033"/>
                  </a:lnTo>
                  <a:lnTo>
                    <a:pt x="872" y="4017"/>
                  </a:lnTo>
                  <a:lnTo>
                    <a:pt x="865" y="4011"/>
                  </a:lnTo>
                  <a:lnTo>
                    <a:pt x="856" y="4004"/>
                  </a:lnTo>
                  <a:lnTo>
                    <a:pt x="848" y="3997"/>
                  </a:lnTo>
                  <a:lnTo>
                    <a:pt x="840" y="3992"/>
                  </a:lnTo>
                  <a:lnTo>
                    <a:pt x="831" y="3988"/>
                  </a:lnTo>
                  <a:lnTo>
                    <a:pt x="821" y="3984"/>
                  </a:lnTo>
                  <a:lnTo>
                    <a:pt x="811" y="3981"/>
                  </a:lnTo>
                  <a:lnTo>
                    <a:pt x="801" y="3980"/>
                  </a:lnTo>
                  <a:lnTo>
                    <a:pt x="789" y="3979"/>
                  </a:lnTo>
                  <a:lnTo>
                    <a:pt x="778" y="3980"/>
                  </a:lnTo>
                  <a:lnTo>
                    <a:pt x="766" y="3982"/>
                  </a:lnTo>
                  <a:lnTo>
                    <a:pt x="754" y="3985"/>
                  </a:lnTo>
                  <a:lnTo>
                    <a:pt x="741" y="3990"/>
                  </a:lnTo>
                  <a:lnTo>
                    <a:pt x="728" y="3996"/>
                  </a:lnTo>
                  <a:lnTo>
                    <a:pt x="713" y="4005"/>
                  </a:lnTo>
                  <a:lnTo>
                    <a:pt x="698" y="4014"/>
                  </a:lnTo>
                  <a:lnTo>
                    <a:pt x="668" y="4020"/>
                  </a:lnTo>
                  <a:lnTo>
                    <a:pt x="639" y="4026"/>
                  </a:lnTo>
                  <a:lnTo>
                    <a:pt x="615" y="4032"/>
                  </a:lnTo>
                  <a:lnTo>
                    <a:pt x="592" y="4038"/>
                  </a:lnTo>
                  <a:lnTo>
                    <a:pt x="571" y="4044"/>
                  </a:lnTo>
                  <a:lnTo>
                    <a:pt x="553" y="4049"/>
                  </a:lnTo>
                  <a:lnTo>
                    <a:pt x="536" y="4054"/>
                  </a:lnTo>
                  <a:lnTo>
                    <a:pt x="521" y="4057"/>
                  </a:lnTo>
                  <a:lnTo>
                    <a:pt x="527" y="4052"/>
                  </a:lnTo>
                  <a:lnTo>
                    <a:pt x="532" y="4047"/>
                  </a:lnTo>
                  <a:lnTo>
                    <a:pt x="536" y="4043"/>
                  </a:lnTo>
                  <a:lnTo>
                    <a:pt x="538" y="4039"/>
                  </a:lnTo>
                  <a:lnTo>
                    <a:pt x="539" y="4035"/>
                  </a:lnTo>
                  <a:lnTo>
                    <a:pt x="539" y="4031"/>
                  </a:lnTo>
                  <a:lnTo>
                    <a:pt x="538" y="4028"/>
                  </a:lnTo>
                  <a:lnTo>
                    <a:pt x="536" y="4025"/>
                  </a:lnTo>
                  <a:lnTo>
                    <a:pt x="532" y="4022"/>
                  </a:lnTo>
                  <a:lnTo>
                    <a:pt x="528" y="4019"/>
                  </a:lnTo>
                  <a:lnTo>
                    <a:pt x="523" y="4016"/>
                  </a:lnTo>
                  <a:lnTo>
                    <a:pt x="516" y="4013"/>
                  </a:lnTo>
                  <a:lnTo>
                    <a:pt x="503" y="4007"/>
                  </a:lnTo>
                  <a:lnTo>
                    <a:pt x="487" y="3999"/>
                  </a:lnTo>
                  <a:lnTo>
                    <a:pt x="470" y="3992"/>
                  </a:lnTo>
                  <a:lnTo>
                    <a:pt x="450" y="3984"/>
                  </a:lnTo>
                  <a:lnTo>
                    <a:pt x="432" y="3975"/>
                  </a:lnTo>
                  <a:lnTo>
                    <a:pt x="413" y="3964"/>
                  </a:lnTo>
                  <a:lnTo>
                    <a:pt x="404" y="3958"/>
                  </a:lnTo>
                  <a:lnTo>
                    <a:pt x="395" y="3951"/>
                  </a:lnTo>
                  <a:lnTo>
                    <a:pt x="386" y="3944"/>
                  </a:lnTo>
                  <a:lnTo>
                    <a:pt x="377" y="3936"/>
                  </a:lnTo>
                  <a:lnTo>
                    <a:pt x="370" y="3927"/>
                  </a:lnTo>
                  <a:lnTo>
                    <a:pt x="362" y="3918"/>
                  </a:lnTo>
                  <a:lnTo>
                    <a:pt x="356" y="3908"/>
                  </a:lnTo>
                  <a:lnTo>
                    <a:pt x="350" y="3898"/>
                  </a:lnTo>
                  <a:lnTo>
                    <a:pt x="337" y="3873"/>
                  </a:lnTo>
                  <a:lnTo>
                    <a:pt x="326" y="3849"/>
                  </a:lnTo>
                  <a:lnTo>
                    <a:pt x="318" y="3829"/>
                  </a:lnTo>
                  <a:lnTo>
                    <a:pt x="310" y="3811"/>
                  </a:lnTo>
                  <a:lnTo>
                    <a:pt x="305" y="3793"/>
                  </a:lnTo>
                  <a:lnTo>
                    <a:pt x="301" y="3777"/>
                  </a:lnTo>
                  <a:lnTo>
                    <a:pt x="298" y="3762"/>
                  </a:lnTo>
                  <a:lnTo>
                    <a:pt x="297" y="3747"/>
                  </a:lnTo>
                  <a:lnTo>
                    <a:pt x="296" y="3715"/>
                  </a:lnTo>
                  <a:lnTo>
                    <a:pt x="298" y="3678"/>
                  </a:lnTo>
                  <a:lnTo>
                    <a:pt x="300" y="3630"/>
                  </a:lnTo>
                  <a:lnTo>
                    <a:pt x="301" y="3570"/>
                  </a:lnTo>
                  <a:lnTo>
                    <a:pt x="301" y="3558"/>
                  </a:lnTo>
                  <a:lnTo>
                    <a:pt x="302" y="3548"/>
                  </a:lnTo>
                  <a:lnTo>
                    <a:pt x="304" y="3539"/>
                  </a:lnTo>
                  <a:lnTo>
                    <a:pt x="305" y="3530"/>
                  </a:lnTo>
                  <a:lnTo>
                    <a:pt x="307" y="3523"/>
                  </a:lnTo>
                  <a:lnTo>
                    <a:pt x="310" y="3515"/>
                  </a:lnTo>
                  <a:lnTo>
                    <a:pt x="313" y="3509"/>
                  </a:lnTo>
                  <a:lnTo>
                    <a:pt x="317" y="3504"/>
                  </a:lnTo>
                  <a:lnTo>
                    <a:pt x="323" y="3495"/>
                  </a:lnTo>
                  <a:lnTo>
                    <a:pt x="331" y="3487"/>
                  </a:lnTo>
                  <a:lnTo>
                    <a:pt x="338" y="3479"/>
                  </a:lnTo>
                  <a:lnTo>
                    <a:pt x="345" y="3471"/>
                  </a:lnTo>
                  <a:lnTo>
                    <a:pt x="352" y="3463"/>
                  </a:lnTo>
                  <a:lnTo>
                    <a:pt x="358" y="3453"/>
                  </a:lnTo>
                  <a:lnTo>
                    <a:pt x="361" y="3446"/>
                  </a:lnTo>
                  <a:lnTo>
                    <a:pt x="363" y="3440"/>
                  </a:lnTo>
                  <a:lnTo>
                    <a:pt x="365" y="3433"/>
                  </a:lnTo>
                  <a:lnTo>
                    <a:pt x="367" y="3425"/>
                  </a:lnTo>
                  <a:lnTo>
                    <a:pt x="368" y="3416"/>
                  </a:lnTo>
                  <a:lnTo>
                    <a:pt x="368" y="3406"/>
                  </a:lnTo>
                  <a:lnTo>
                    <a:pt x="368" y="3395"/>
                  </a:lnTo>
                  <a:lnTo>
                    <a:pt x="368" y="3382"/>
                  </a:lnTo>
                  <a:lnTo>
                    <a:pt x="364" y="3353"/>
                  </a:lnTo>
                  <a:lnTo>
                    <a:pt x="358" y="3319"/>
                  </a:lnTo>
                  <a:lnTo>
                    <a:pt x="354" y="3300"/>
                  </a:lnTo>
                  <a:lnTo>
                    <a:pt x="349" y="3282"/>
                  </a:lnTo>
                  <a:lnTo>
                    <a:pt x="344" y="3265"/>
                  </a:lnTo>
                  <a:lnTo>
                    <a:pt x="338" y="3248"/>
                  </a:lnTo>
                  <a:lnTo>
                    <a:pt x="325" y="3215"/>
                  </a:lnTo>
                  <a:lnTo>
                    <a:pt x="309" y="3183"/>
                  </a:lnTo>
                  <a:lnTo>
                    <a:pt x="276" y="3121"/>
                  </a:lnTo>
                  <a:lnTo>
                    <a:pt x="242" y="3059"/>
                  </a:lnTo>
                  <a:lnTo>
                    <a:pt x="225" y="3025"/>
                  </a:lnTo>
                  <a:lnTo>
                    <a:pt x="210" y="2992"/>
                  </a:lnTo>
                  <a:lnTo>
                    <a:pt x="203" y="2974"/>
                  </a:lnTo>
                  <a:lnTo>
                    <a:pt x="197" y="2956"/>
                  </a:lnTo>
                  <a:lnTo>
                    <a:pt x="191" y="2937"/>
                  </a:lnTo>
                  <a:lnTo>
                    <a:pt x="185" y="2918"/>
                  </a:lnTo>
                  <a:lnTo>
                    <a:pt x="180" y="2897"/>
                  </a:lnTo>
                  <a:lnTo>
                    <a:pt x="174" y="2877"/>
                  </a:lnTo>
                  <a:lnTo>
                    <a:pt x="171" y="2856"/>
                  </a:lnTo>
                  <a:lnTo>
                    <a:pt x="168" y="2834"/>
                  </a:lnTo>
                  <a:lnTo>
                    <a:pt x="166" y="2810"/>
                  </a:lnTo>
                  <a:lnTo>
                    <a:pt x="164" y="2786"/>
                  </a:lnTo>
                  <a:lnTo>
                    <a:pt x="164" y="2760"/>
                  </a:lnTo>
                  <a:lnTo>
                    <a:pt x="164" y="2735"/>
                  </a:lnTo>
                  <a:lnTo>
                    <a:pt x="164" y="2724"/>
                  </a:lnTo>
                  <a:lnTo>
                    <a:pt x="164" y="2712"/>
                  </a:lnTo>
                  <a:lnTo>
                    <a:pt x="162" y="2699"/>
                  </a:lnTo>
                  <a:lnTo>
                    <a:pt x="160" y="2684"/>
                  </a:lnTo>
                  <a:lnTo>
                    <a:pt x="167" y="2674"/>
                  </a:lnTo>
                  <a:lnTo>
                    <a:pt x="177" y="2662"/>
                  </a:lnTo>
                  <a:lnTo>
                    <a:pt x="184" y="2648"/>
                  </a:lnTo>
                  <a:lnTo>
                    <a:pt x="191" y="2634"/>
                  </a:lnTo>
                  <a:lnTo>
                    <a:pt x="196" y="2618"/>
                  </a:lnTo>
                  <a:lnTo>
                    <a:pt x="200" y="2602"/>
                  </a:lnTo>
                  <a:lnTo>
                    <a:pt x="202" y="2586"/>
                  </a:lnTo>
                  <a:lnTo>
                    <a:pt x="204" y="2569"/>
                  </a:lnTo>
                  <a:lnTo>
                    <a:pt x="204" y="2551"/>
                  </a:lnTo>
                  <a:lnTo>
                    <a:pt x="204" y="2533"/>
                  </a:lnTo>
                  <a:lnTo>
                    <a:pt x="202" y="2515"/>
                  </a:lnTo>
                  <a:lnTo>
                    <a:pt x="200" y="2496"/>
                  </a:lnTo>
                  <a:lnTo>
                    <a:pt x="197" y="2476"/>
                  </a:lnTo>
                  <a:lnTo>
                    <a:pt x="193" y="2457"/>
                  </a:lnTo>
                  <a:lnTo>
                    <a:pt x="183" y="2419"/>
                  </a:lnTo>
                  <a:lnTo>
                    <a:pt x="170" y="2379"/>
                  </a:lnTo>
                  <a:lnTo>
                    <a:pt x="157" y="2339"/>
                  </a:lnTo>
                  <a:lnTo>
                    <a:pt x="142" y="2302"/>
                  </a:lnTo>
                  <a:lnTo>
                    <a:pt x="127" y="2264"/>
                  </a:lnTo>
                  <a:lnTo>
                    <a:pt x="112" y="2229"/>
                  </a:lnTo>
                  <a:lnTo>
                    <a:pt x="84" y="2163"/>
                  </a:lnTo>
                  <a:lnTo>
                    <a:pt x="63" y="2110"/>
                  </a:lnTo>
                  <a:lnTo>
                    <a:pt x="55" y="2097"/>
                  </a:lnTo>
                  <a:lnTo>
                    <a:pt x="47" y="2083"/>
                  </a:lnTo>
                  <a:lnTo>
                    <a:pt x="40" y="2068"/>
                  </a:lnTo>
                  <a:lnTo>
                    <a:pt x="33" y="2053"/>
                  </a:lnTo>
                  <a:lnTo>
                    <a:pt x="27" y="2038"/>
                  </a:lnTo>
                  <a:lnTo>
                    <a:pt x="22" y="2023"/>
                  </a:lnTo>
                  <a:lnTo>
                    <a:pt x="19" y="2008"/>
                  </a:lnTo>
                  <a:lnTo>
                    <a:pt x="17" y="1993"/>
                  </a:lnTo>
                  <a:lnTo>
                    <a:pt x="17" y="1978"/>
                  </a:lnTo>
                  <a:lnTo>
                    <a:pt x="18" y="1964"/>
                  </a:lnTo>
                  <a:lnTo>
                    <a:pt x="19" y="1958"/>
                  </a:lnTo>
                  <a:lnTo>
                    <a:pt x="21" y="1951"/>
                  </a:lnTo>
                  <a:lnTo>
                    <a:pt x="23" y="1945"/>
                  </a:lnTo>
                  <a:lnTo>
                    <a:pt x="26" y="1939"/>
                  </a:lnTo>
                  <a:lnTo>
                    <a:pt x="30" y="1932"/>
                  </a:lnTo>
                  <a:lnTo>
                    <a:pt x="34" y="1927"/>
                  </a:lnTo>
                  <a:lnTo>
                    <a:pt x="39" y="1922"/>
                  </a:lnTo>
                  <a:lnTo>
                    <a:pt x="45" y="1917"/>
                  </a:lnTo>
                  <a:lnTo>
                    <a:pt x="51" y="1912"/>
                  </a:lnTo>
                  <a:lnTo>
                    <a:pt x="57" y="1908"/>
                  </a:lnTo>
                  <a:lnTo>
                    <a:pt x="65" y="1905"/>
                  </a:lnTo>
                  <a:lnTo>
                    <a:pt x="73" y="1901"/>
                  </a:lnTo>
                  <a:lnTo>
                    <a:pt x="70" y="1886"/>
                  </a:lnTo>
                  <a:lnTo>
                    <a:pt x="68" y="1873"/>
                  </a:lnTo>
                  <a:lnTo>
                    <a:pt x="65" y="1860"/>
                  </a:lnTo>
                  <a:lnTo>
                    <a:pt x="62" y="1849"/>
                  </a:lnTo>
                  <a:lnTo>
                    <a:pt x="59" y="1840"/>
                  </a:lnTo>
                  <a:lnTo>
                    <a:pt x="55" y="1831"/>
                  </a:lnTo>
                  <a:lnTo>
                    <a:pt x="52" y="1824"/>
                  </a:lnTo>
                  <a:lnTo>
                    <a:pt x="48" y="1818"/>
                  </a:lnTo>
                  <a:lnTo>
                    <a:pt x="40" y="1807"/>
                  </a:lnTo>
                  <a:lnTo>
                    <a:pt x="31" y="1798"/>
                  </a:lnTo>
                  <a:lnTo>
                    <a:pt x="24" y="1792"/>
                  </a:lnTo>
                  <a:lnTo>
                    <a:pt x="17" y="1787"/>
                  </a:lnTo>
                  <a:lnTo>
                    <a:pt x="11" y="1781"/>
                  </a:lnTo>
                  <a:lnTo>
                    <a:pt x="6" y="1774"/>
                  </a:lnTo>
                  <a:lnTo>
                    <a:pt x="4" y="1771"/>
                  </a:lnTo>
                  <a:lnTo>
                    <a:pt x="2" y="1766"/>
                  </a:lnTo>
                  <a:lnTo>
                    <a:pt x="1" y="1761"/>
                  </a:lnTo>
                  <a:lnTo>
                    <a:pt x="0" y="1755"/>
                  </a:lnTo>
                  <a:lnTo>
                    <a:pt x="0" y="1741"/>
                  </a:lnTo>
                  <a:lnTo>
                    <a:pt x="2" y="1721"/>
                  </a:lnTo>
                  <a:lnTo>
                    <a:pt x="7" y="1698"/>
                  </a:lnTo>
                  <a:lnTo>
                    <a:pt x="15" y="1668"/>
                  </a:lnTo>
                  <a:lnTo>
                    <a:pt x="26" y="1664"/>
                  </a:lnTo>
                  <a:lnTo>
                    <a:pt x="40" y="1659"/>
                  </a:lnTo>
                  <a:lnTo>
                    <a:pt x="53" y="1655"/>
                  </a:lnTo>
                  <a:lnTo>
                    <a:pt x="67" y="1652"/>
                  </a:lnTo>
                  <a:lnTo>
                    <a:pt x="96" y="1646"/>
                  </a:lnTo>
                  <a:lnTo>
                    <a:pt x="127" y="1640"/>
                  </a:lnTo>
                  <a:lnTo>
                    <a:pt x="159" y="1635"/>
                  </a:lnTo>
                  <a:lnTo>
                    <a:pt x="192" y="1629"/>
                  </a:lnTo>
                  <a:lnTo>
                    <a:pt x="223" y="1622"/>
                  </a:lnTo>
                  <a:lnTo>
                    <a:pt x="253" y="1615"/>
                  </a:lnTo>
                  <a:lnTo>
                    <a:pt x="267" y="1610"/>
                  </a:lnTo>
                  <a:lnTo>
                    <a:pt x="280" y="1605"/>
                  </a:lnTo>
                  <a:lnTo>
                    <a:pt x="293" y="1600"/>
                  </a:lnTo>
                  <a:lnTo>
                    <a:pt x="304" y="1594"/>
                  </a:lnTo>
                  <a:lnTo>
                    <a:pt x="316" y="1586"/>
                  </a:lnTo>
                  <a:lnTo>
                    <a:pt x="326" y="1578"/>
                  </a:lnTo>
                  <a:lnTo>
                    <a:pt x="334" y="1570"/>
                  </a:lnTo>
                  <a:lnTo>
                    <a:pt x="341" y="1561"/>
                  </a:lnTo>
                  <a:lnTo>
                    <a:pt x="347" y="1551"/>
                  </a:lnTo>
                  <a:lnTo>
                    <a:pt x="351" y="1541"/>
                  </a:lnTo>
                  <a:lnTo>
                    <a:pt x="354" y="1529"/>
                  </a:lnTo>
                  <a:lnTo>
                    <a:pt x="355" y="1515"/>
                  </a:lnTo>
                  <a:lnTo>
                    <a:pt x="355" y="1501"/>
                  </a:lnTo>
                  <a:lnTo>
                    <a:pt x="352" y="1486"/>
                  </a:lnTo>
                  <a:lnTo>
                    <a:pt x="348" y="1470"/>
                  </a:lnTo>
                  <a:lnTo>
                    <a:pt x="341" y="1451"/>
                  </a:lnTo>
                  <a:lnTo>
                    <a:pt x="337" y="1439"/>
                  </a:lnTo>
                  <a:lnTo>
                    <a:pt x="334" y="1428"/>
                  </a:lnTo>
                  <a:lnTo>
                    <a:pt x="333" y="1419"/>
                  </a:lnTo>
                  <a:lnTo>
                    <a:pt x="333" y="1410"/>
                  </a:lnTo>
                  <a:lnTo>
                    <a:pt x="334" y="1403"/>
                  </a:lnTo>
                  <a:lnTo>
                    <a:pt x="337" y="1396"/>
                  </a:lnTo>
                  <a:lnTo>
                    <a:pt x="341" y="1391"/>
                  </a:lnTo>
                  <a:lnTo>
                    <a:pt x="346" y="1385"/>
                  </a:lnTo>
                  <a:lnTo>
                    <a:pt x="351" y="1381"/>
                  </a:lnTo>
                  <a:lnTo>
                    <a:pt x="358" y="1379"/>
                  </a:lnTo>
                  <a:lnTo>
                    <a:pt x="365" y="1377"/>
                  </a:lnTo>
                  <a:lnTo>
                    <a:pt x="373" y="1376"/>
                  </a:lnTo>
                  <a:lnTo>
                    <a:pt x="383" y="1376"/>
                  </a:lnTo>
                  <a:lnTo>
                    <a:pt x="392" y="1376"/>
                  </a:lnTo>
                  <a:lnTo>
                    <a:pt x="402" y="1377"/>
                  </a:lnTo>
                  <a:lnTo>
                    <a:pt x="411" y="1379"/>
                  </a:lnTo>
                  <a:lnTo>
                    <a:pt x="414" y="1374"/>
                  </a:lnTo>
                  <a:lnTo>
                    <a:pt x="416" y="1369"/>
                  </a:lnTo>
                  <a:lnTo>
                    <a:pt x="417" y="1362"/>
                  </a:lnTo>
                  <a:lnTo>
                    <a:pt x="418" y="1356"/>
                  </a:lnTo>
                  <a:lnTo>
                    <a:pt x="416" y="1340"/>
                  </a:lnTo>
                  <a:lnTo>
                    <a:pt x="413" y="1323"/>
                  </a:lnTo>
                  <a:lnTo>
                    <a:pt x="403" y="1281"/>
                  </a:lnTo>
                  <a:lnTo>
                    <a:pt x="390" y="1235"/>
                  </a:lnTo>
                  <a:lnTo>
                    <a:pt x="385" y="1210"/>
                  </a:lnTo>
                  <a:lnTo>
                    <a:pt x="379" y="1185"/>
                  </a:lnTo>
                  <a:lnTo>
                    <a:pt x="378" y="1172"/>
                  </a:lnTo>
                  <a:lnTo>
                    <a:pt x="377" y="1159"/>
                  </a:lnTo>
                  <a:lnTo>
                    <a:pt x="376" y="1146"/>
                  </a:lnTo>
                  <a:lnTo>
                    <a:pt x="376" y="1133"/>
                  </a:lnTo>
                  <a:lnTo>
                    <a:pt x="377" y="1121"/>
                  </a:lnTo>
                  <a:lnTo>
                    <a:pt x="379" y="1107"/>
                  </a:lnTo>
                  <a:lnTo>
                    <a:pt x="381" y="1094"/>
                  </a:lnTo>
                  <a:lnTo>
                    <a:pt x="386" y="1082"/>
                  </a:lnTo>
                  <a:lnTo>
                    <a:pt x="390" y="1069"/>
                  </a:lnTo>
                  <a:lnTo>
                    <a:pt x="396" y="1057"/>
                  </a:lnTo>
                  <a:lnTo>
                    <a:pt x="402" y="1045"/>
                  </a:lnTo>
                  <a:lnTo>
                    <a:pt x="410" y="1032"/>
                  </a:lnTo>
                  <a:lnTo>
                    <a:pt x="416" y="1027"/>
                  </a:lnTo>
                  <a:lnTo>
                    <a:pt x="425" y="1023"/>
                  </a:lnTo>
                  <a:lnTo>
                    <a:pt x="437" y="1020"/>
                  </a:lnTo>
                  <a:lnTo>
                    <a:pt x="453" y="1019"/>
                  </a:lnTo>
                  <a:lnTo>
                    <a:pt x="471" y="1019"/>
                  </a:lnTo>
                  <a:lnTo>
                    <a:pt x="491" y="1020"/>
                  </a:lnTo>
                  <a:lnTo>
                    <a:pt x="513" y="1022"/>
                  </a:lnTo>
                  <a:lnTo>
                    <a:pt x="538" y="1025"/>
                  </a:lnTo>
                  <a:lnTo>
                    <a:pt x="593" y="1034"/>
                  </a:lnTo>
                  <a:lnTo>
                    <a:pt x="653" y="1046"/>
                  </a:lnTo>
                  <a:lnTo>
                    <a:pt x="719" y="1059"/>
                  </a:lnTo>
                  <a:lnTo>
                    <a:pt x="787" y="1074"/>
                  </a:lnTo>
                  <a:lnTo>
                    <a:pt x="857" y="1089"/>
                  </a:lnTo>
                  <a:lnTo>
                    <a:pt x="927" y="1105"/>
                  </a:lnTo>
                  <a:lnTo>
                    <a:pt x="996" y="1121"/>
                  </a:lnTo>
                  <a:lnTo>
                    <a:pt x="1061" y="1134"/>
                  </a:lnTo>
                  <a:lnTo>
                    <a:pt x="1122" y="1146"/>
                  </a:lnTo>
                  <a:lnTo>
                    <a:pt x="1176" y="1155"/>
                  </a:lnTo>
                  <a:lnTo>
                    <a:pt x="1200" y="1159"/>
                  </a:lnTo>
                  <a:lnTo>
                    <a:pt x="1223" y="1161"/>
                  </a:lnTo>
                  <a:lnTo>
                    <a:pt x="1243" y="1163"/>
                  </a:lnTo>
                  <a:lnTo>
                    <a:pt x="1260" y="1163"/>
                  </a:lnTo>
                  <a:lnTo>
                    <a:pt x="1273" y="1163"/>
                  </a:lnTo>
                  <a:lnTo>
                    <a:pt x="1286" y="1161"/>
                  </a:lnTo>
                  <a:lnTo>
                    <a:pt x="1296" y="1157"/>
                  </a:lnTo>
                  <a:lnTo>
                    <a:pt x="1306" y="1152"/>
                  </a:lnTo>
                  <a:lnTo>
                    <a:pt x="1314" y="1147"/>
                  </a:lnTo>
                  <a:lnTo>
                    <a:pt x="1322" y="1140"/>
                  </a:lnTo>
                  <a:lnTo>
                    <a:pt x="1330" y="1132"/>
                  </a:lnTo>
                  <a:lnTo>
                    <a:pt x="1336" y="1123"/>
                  </a:lnTo>
                  <a:lnTo>
                    <a:pt x="1342" y="1114"/>
                  </a:lnTo>
                  <a:lnTo>
                    <a:pt x="1349" y="1103"/>
                  </a:lnTo>
                  <a:lnTo>
                    <a:pt x="1355" y="1093"/>
                  </a:lnTo>
                  <a:lnTo>
                    <a:pt x="1360" y="1082"/>
                  </a:lnTo>
                  <a:lnTo>
                    <a:pt x="1370" y="1059"/>
                  </a:lnTo>
                  <a:lnTo>
                    <a:pt x="1380" y="1034"/>
                  </a:lnTo>
                  <a:lnTo>
                    <a:pt x="1392" y="1011"/>
                  </a:lnTo>
                  <a:lnTo>
                    <a:pt x="1405" y="989"/>
                  </a:lnTo>
                  <a:lnTo>
                    <a:pt x="1412" y="978"/>
                  </a:lnTo>
                  <a:lnTo>
                    <a:pt x="1421" y="967"/>
                  </a:lnTo>
                  <a:lnTo>
                    <a:pt x="1430" y="958"/>
                  </a:lnTo>
                  <a:lnTo>
                    <a:pt x="1440" y="949"/>
                  </a:lnTo>
                  <a:lnTo>
                    <a:pt x="1451" y="942"/>
                  </a:lnTo>
                  <a:lnTo>
                    <a:pt x="1463" y="935"/>
                  </a:lnTo>
                  <a:lnTo>
                    <a:pt x="1476" y="929"/>
                  </a:lnTo>
                  <a:lnTo>
                    <a:pt x="1491" y="924"/>
                  </a:lnTo>
                  <a:lnTo>
                    <a:pt x="1506" y="921"/>
                  </a:lnTo>
                  <a:lnTo>
                    <a:pt x="1524" y="919"/>
                  </a:lnTo>
                  <a:lnTo>
                    <a:pt x="1542" y="918"/>
                  </a:lnTo>
                  <a:lnTo>
                    <a:pt x="1563" y="919"/>
                  </a:lnTo>
                  <a:lnTo>
                    <a:pt x="1569" y="920"/>
                  </a:lnTo>
                  <a:lnTo>
                    <a:pt x="1574" y="921"/>
                  </a:lnTo>
                  <a:lnTo>
                    <a:pt x="1579" y="924"/>
                  </a:lnTo>
                  <a:lnTo>
                    <a:pt x="1584" y="927"/>
                  </a:lnTo>
                  <a:lnTo>
                    <a:pt x="1593" y="936"/>
                  </a:lnTo>
                  <a:lnTo>
                    <a:pt x="1601" y="946"/>
                  </a:lnTo>
                  <a:lnTo>
                    <a:pt x="1617" y="969"/>
                  </a:lnTo>
                  <a:lnTo>
                    <a:pt x="1635" y="992"/>
                  </a:lnTo>
                  <a:lnTo>
                    <a:pt x="1639" y="997"/>
                  </a:lnTo>
                  <a:lnTo>
                    <a:pt x="1644" y="1001"/>
                  </a:lnTo>
                  <a:lnTo>
                    <a:pt x="1648" y="1004"/>
                  </a:lnTo>
                  <a:lnTo>
                    <a:pt x="1653" y="1007"/>
                  </a:lnTo>
                  <a:lnTo>
                    <a:pt x="1659" y="1009"/>
                  </a:lnTo>
                  <a:lnTo>
                    <a:pt x="1664" y="1010"/>
                  </a:lnTo>
                  <a:lnTo>
                    <a:pt x="1670" y="1010"/>
                  </a:lnTo>
                  <a:lnTo>
                    <a:pt x="1677" y="1010"/>
                  </a:lnTo>
                  <a:lnTo>
                    <a:pt x="1683" y="1008"/>
                  </a:lnTo>
                  <a:lnTo>
                    <a:pt x="1691" y="1005"/>
                  </a:lnTo>
                  <a:lnTo>
                    <a:pt x="1699" y="1000"/>
                  </a:lnTo>
                  <a:lnTo>
                    <a:pt x="1707" y="994"/>
                  </a:lnTo>
                  <a:lnTo>
                    <a:pt x="1716" y="987"/>
                  </a:lnTo>
                  <a:lnTo>
                    <a:pt x="1725" y="978"/>
                  </a:lnTo>
                  <a:lnTo>
                    <a:pt x="1734" y="966"/>
                  </a:lnTo>
                  <a:lnTo>
                    <a:pt x="1745" y="954"/>
                  </a:lnTo>
                  <a:lnTo>
                    <a:pt x="1749" y="945"/>
                  </a:lnTo>
                  <a:lnTo>
                    <a:pt x="1758" y="921"/>
                  </a:lnTo>
                  <a:lnTo>
                    <a:pt x="1773" y="886"/>
                  </a:lnTo>
                  <a:lnTo>
                    <a:pt x="1788" y="847"/>
                  </a:lnTo>
                  <a:lnTo>
                    <a:pt x="1804" y="806"/>
                  </a:lnTo>
                  <a:lnTo>
                    <a:pt x="1819" y="769"/>
                  </a:lnTo>
                  <a:lnTo>
                    <a:pt x="1831" y="740"/>
                  </a:lnTo>
                  <a:lnTo>
                    <a:pt x="1838" y="725"/>
                  </a:lnTo>
                  <a:lnTo>
                    <a:pt x="1854" y="694"/>
                  </a:lnTo>
                  <a:lnTo>
                    <a:pt x="1866" y="672"/>
                  </a:lnTo>
                  <a:lnTo>
                    <a:pt x="1871" y="663"/>
                  </a:lnTo>
                  <a:lnTo>
                    <a:pt x="1877" y="657"/>
                  </a:lnTo>
                  <a:lnTo>
                    <a:pt x="1882" y="651"/>
                  </a:lnTo>
                  <a:lnTo>
                    <a:pt x="1887" y="646"/>
                  </a:lnTo>
                  <a:lnTo>
                    <a:pt x="1892" y="642"/>
                  </a:lnTo>
                  <a:lnTo>
                    <a:pt x="1899" y="639"/>
                  </a:lnTo>
                  <a:lnTo>
                    <a:pt x="1905" y="636"/>
                  </a:lnTo>
                  <a:lnTo>
                    <a:pt x="1913" y="632"/>
                  </a:lnTo>
                  <a:lnTo>
                    <a:pt x="1929" y="625"/>
                  </a:lnTo>
                  <a:lnTo>
                    <a:pt x="1951" y="616"/>
                  </a:lnTo>
                  <a:lnTo>
                    <a:pt x="1949" y="600"/>
                  </a:lnTo>
                  <a:lnTo>
                    <a:pt x="1946" y="585"/>
                  </a:lnTo>
                  <a:lnTo>
                    <a:pt x="1942" y="571"/>
                  </a:lnTo>
                  <a:lnTo>
                    <a:pt x="1936" y="556"/>
                  </a:lnTo>
                  <a:lnTo>
                    <a:pt x="1924" y="529"/>
                  </a:lnTo>
                  <a:lnTo>
                    <a:pt x="1913" y="501"/>
                  </a:lnTo>
                  <a:lnTo>
                    <a:pt x="1909" y="485"/>
                  </a:lnTo>
                  <a:lnTo>
                    <a:pt x="1907" y="469"/>
                  </a:lnTo>
                  <a:lnTo>
                    <a:pt x="1907" y="461"/>
                  </a:lnTo>
                  <a:lnTo>
                    <a:pt x="1907" y="453"/>
                  </a:lnTo>
                  <a:lnTo>
                    <a:pt x="1908" y="445"/>
                  </a:lnTo>
                  <a:lnTo>
                    <a:pt x="1909" y="436"/>
                  </a:lnTo>
                  <a:lnTo>
                    <a:pt x="1911" y="427"/>
                  </a:lnTo>
                  <a:lnTo>
                    <a:pt x="1914" y="416"/>
                  </a:lnTo>
                  <a:lnTo>
                    <a:pt x="1918" y="406"/>
                  </a:lnTo>
                  <a:lnTo>
                    <a:pt x="1923" y="396"/>
                  </a:lnTo>
                  <a:lnTo>
                    <a:pt x="1929" y="385"/>
                  </a:lnTo>
                  <a:lnTo>
                    <a:pt x="1935" y="374"/>
                  </a:lnTo>
                  <a:lnTo>
                    <a:pt x="1943" y="363"/>
                  </a:lnTo>
                  <a:lnTo>
                    <a:pt x="1952" y="350"/>
                  </a:lnTo>
                  <a:lnTo>
                    <a:pt x="2001" y="343"/>
                  </a:lnTo>
                  <a:lnTo>
                    <a:pt x="2046" y="335"/>
                  </a:lnTo>
                  <a:lnTo>
                    <a:pt x="2067" y="330"/>
                  </a:lnTo>
                  <a:lnTo>
                    <a:pt x="2087" y="326"/>
                  </a:lnTo>
                  <a:lnTo>
                    <a:pt x="2107" y="321"/>
                  </a:lnTo>
                  <a:lnTo>
                    <a:pt x="2125" y="315"/>
                  </a:lnTo>
                  <a:lnTo>
                    <a:pt x="2142" y="309"/>
                  </a:lnTo>
                  <a:lnTo>
                    <a:pt x="2158" y="303"/>
                  </a:lnTo>
                  <a:lnTo>
                    <a:pt x="2175" y="296"/>
                  </a:lnTo>
                  <a:lnTo>
                    <a:pt x="2190" y="289"/>
                  </a:lnTo>
                  <a:lnTo>
                    <a:pt x="2204" y="281"/>
                  </a:lnTo>
                  <a:lnTo>
                    <a:pt x="2217" y="272"/>
                  </a:lnTo>
                  <a:lnTo>
                    <a:pt x="2229" y="264"/>
                  </a:lnTo>
                  <a:lnTo>
                    <a:pt x="2242" y="254"/>
                  </a:lnTo>
                  <a:lnTo>
                    <a:pt x="2253" y="245"/>
                  </a:lnTo>
                  <a:lnTo>
                    <a:pt x="2264" y="234"/>
                  </a:lnTo>
                  <a:lnTo>
                    <a:pt x="2274" y="223"/>
                  </a:lnTo>
                  <a:lnTo>
                    <a:pt x="2283" y="210"/>
                  </a:lnTo>
                  <a:lnTo>
                    <a:pt x="2292" y="198"/>
                  </a:lnTo>
                  <a:lnTo>
                    <a:pt x="2300" y="184"/>
                  </a:lnTo>
                  <a:lnTo>
                    <a:pt x="2308" y="170"/>
                  </a:lnTo>
                  <a:lnTo>
                    <a:pt x="2316" y="155"/>
                  </a:lnTo>
                  <a:lnTo>
                    <a:pt x="2323" y="139"/>
                  </a:lnTo>
                  <a:lnTo>
                    <a:pt x="2329" y="122"/>
                  </a:lnTo>
                  <a:lnTo>
                    <a:pt x="2335" y="105"/>
                  </a:lnTo>
                  <a:lnTo>
                    <a:pt x="2340" y="87"/>
                  </a:lnTo>
                  <a:lnTo>
                    <a:pt x="2345" y="67"/>
                  </a:lnTo>
                  <a:lnTo>
                    <a:pt x="2350" y="47"/>
                  </a:lnTo>
                  <a:lnTo>
                    <a:pt x="2354" y="26"/>
                  </a:lnTo>
                  <a:lnTo>
                    <a:pt x="2358" y="3"/>
                  </a:lnTo>
                  <a:lnTo>
                    <a:pt x="2358" y="0"/>
                  </a:lnTo>
                  <a:lnTo>
                    <a:pt x="2358" y="0"/>
                  </a:lnTo>
                  <a:close/>
                </a:path>
              </a:pathLst>
            </a:custGeom>
            <a:solidFill>
              <a:srgbClr val="71C9CD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6510" name="Text Box 14"/>
            <p:cNvSpPr txBox="1">
              <a:spLocks noChangeArrowheads="1"/>
            </p:cNvSpPr>
            <p:nvPr/>
          </p:nvSpPr>
          <p:spPr bwMode="auto">
            <a:xfrm>
              <a:off x="3842" y="1695"/>
              <a:ext cx="528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200" b="0">
                  <a:solidFill>
                    <a:srgbClr val="066168"/>
                  </a:solidFill>
                  <a:latin typeface="Verdana" pitchFamily="34" charset="0"/>
                </a:rPr>
                <a:t>Bacia do Curu</a:t>
              </a:r>
            </a:p>
          </p:txBody>
        </p:sp>
      </p:grpSp>
      <p:grpSp>
        <p:nvGrpSpPr>
          <p:cNvPr id="106511" name="Group 15"/>
          <p:cNvGrpSpPr>
            <a:grpSpLocks/>
          </p:cNvGrpSpPr>
          <p:nvPr/>
        </p:nvGrpSpPr>
        <p:grpSpPr bwMode="auto">
          <a:xfrm>
            <a:off x="6467475" y="2266950"/>
            <a:ext cx="1701800" cy="1408113"/>
            <a:chOff x="4074" y="1428"/>
            <a:chExt cx="1072" cy="887"/>
          </a:xfrm>
        </p:grpSpPr>
        <p:sp>
          <p:nvSpPr>
            <p:cNvPr id="106512" name="Freeform 16"/>
            <p:cNvSpPr>
              <a:spLocks noChangeAspect="1"/>
            </p:cNvSpPr>
            <p:nvPr/>
          </p:nvSpPr>
          <p:spPr bwMode="auto">
            <a:xfrm>
              <a:off x="4074" y="1428"/>
              <a:ext cx="963" cy="887"/>
            </a:xfrm>
            <a:custGeom>
              <a:avLst/>
              <a:gdLst>
                <a:gd name="T0" fmla="*/ 2584 w 5482"/>
                <a:gd name="T1" fmla="*/ 928 h 5052"/>
                <a:gd name="T2" fmla="*/ 4081 w 5482"/>
                <a:gd name="T3" fmla="*/ 2048 h 5052"/>
                <a:gd name="T4" fmla="*/ 5480 w 5482"/>
                <a:gd name="T5" fmla="*/ 3288 h 5052"/>
                <a:gd name="T6" fmla="*/ 5374 w 5482"/>
                <a:gd name="T7" fmla="*/ 3368 h 5052"/>
                <a:gd name="T8" fmla="*/ 5167 w 5482"/>
                <a:gd name="T9" fmla="*/ 3552 h 5052"/>
                <a:gd name="T10" fmla="*/ 5089 w 5482"/>
                <a:gd name="T11" fmla="*/ 3738 h 5052"/>
                <a:gd name="T12" fmla="*/ 5025 w 5482"/>
                <a:gd name="T13" fmla="*/ 4068 h 5052"/>
                <a:gd name="T14" fmla="*/ 4920 w 5482"/>
                <a:gd name="T15" fmla="*/ 4191 h 5052"/>
                <a:gd name="T16" fmla="*/ 4678 w 5482"/>
                <a:gd name="T17" fmla="*/ 4245 h 5052"/>
                <a:gd name="T18" fmla="*/ 4498 w 5482"/>
                <a:gd name="T19" fmla="*/ 4270 h 5052"/>
                <a:gd name="T20" fmla="*/ 4391 w 5482"/>
                <a:gd name="T21" fmla="*/ 4191 h 5052"/>
                <a:gd name="T22" fmla="*/ 4264 w 5482"/>
                <a:gd name="T23" fmla="*/ 4142 h 5052"/>
                <a:gd name="T24" fmla="*/ 4126 w 5482"/>
                <a:gd name="T25" fmla="*/ 4194 h 5052"/>
                <a:gd name="T26" fmla="*/ 3948 w 5482"/>
                <a:gd name="T27" fmla="*/ 4136 h 5052"/>
                <a:gd name="T28" fmla="*/ 3762 w 5482"/>
                <a:gd name="T29" fmla="*/ 4180 h 5052"/>
                <a:gd name="T30" fmla="*/ 3630 w 5482"/>
                <a:gd name="T31" fmla="*/ 4225 h 5052"/>
                <a:gd name="T32" fmla="*/ 3474 w 5482"/>
                <a:gd name="T33" fmla="*/ 4458 h 5052"/>
                <a:gd name="T34" fmla="*/ 3317 w 5482"/>
                <a:gd name="T35" fmla="*/ 4613 h 5052"/>
                <a:gd name="T36" fmla="*/ 3070 w 5482"/>
                <a:gd name="T37" fmla="*/ 4673 h 5052"/>
                <a:gd name="T38" fmla="*/ 2871 w 5482"/>
                <a:gd name="T39" fmla="*/ 4789 h 5052"/>
                <a:gd name="T40" fmla="*/ 2594 w 5482"/>
                <a:gd name="T41" fmla="*/ 4996 h 5052"/>
                <a:gd name="T42" fmla="*/ 2314 w 5482"/>
                <a:gd name="T43" fmla="*/ 5030 h 5052"/>
                <a:gd name="T44" fmla="*/ 2159 w 5482"/>
                <a:gd name="T45" fmla="*/ 4907 h 5052"/>
                <a:gd name="T46" fmla="*/ 2005 w 5482"/>
                <a:gd name="T47" fmla="*/ 4835 h 5052"/>
                <a:gd name="T48" fmla="*/ 1813 w 5482"/>
                <a:gd name="T49" fmla="*/ 4760 h 5052"/>
                <a:gd name="T50" fmla="*/ 1617 w 5482"/>
                <a:gd name="T51" fmla="*/ 4667 h 5052"/>
                <a:gd name="T52" fmla="*/ 1425 w 5482"/>
                <a:gd name="T53" fmla="*/ 4621 h 5052"/>
                <a:gd name="T54" fmla="*/ 1254 w 5482"/>
                <a:gd name="T55" fmla="*/ 4695 h 5052"/>
                <a:gd name="T56" fmla="*/ 1127 w 5482"/>
                <a:gd name="T57" fmla="*/ 4850 h 5052"/>
                <a:gd name="T58" fmla="*/ 808 w 5482"/>
                <a:gd name="T59" fmla="*/ 5022 h 5052"/>
                <a:gd name="T60" fmla="*/ 643 w 5482"/>
                <a:gd name="T61" fmla="*/ 5045 h 5052"/>
                <a:gd name="T62" fmla="*/ 550 w 5482"/>
                <a:gd name="T63" fmla="*/ 4930 h 5052"/>
                <a:gd name="T64" fmla="*/ 383 w 5482"/>
                <a:gd name="T65" fmla="*/ 4801 h 5052"/>
                <a:gd name="T66" fmla="*/ 285 w 5482"/>
                <a:gd name="T67" fmla="*/ 4655 h 5052"/>
                <a:gd name="T68" fmla="*/ 310 w 5482"/>
                <a:gd name="T69" fmla="*/ 4529 h 5052"/>
                <a:gd name="T70" fmla="*/ 370 w 5482"/>
                <a:gd name="T71" fmla="*/ 4368 h 5052"/>
                <a:gd name="T72" fmla="*/ 229 w 5482"/>
                <a:gd name="T73" fmla="*/ 4354 h 5052"/>
                <a:gd name="T74" fmla="*/ 48 w 5482"/>
                <a:gd name="T75" fmla="*/ 4204 h 5052"/>
                <a:gd name="T76" fmla="*/ 14 w 5482"/>
                <a:gd name="T77" fmla="*/ 4067 h 5052"/>
                <a:gd name="T78" fmla="*/ 67 w 5482"/>
                <a:gd name="T79" fmla="*/ 3973 h 5052"/>
                <a:gd name="T80" fmla="*/ 131 w 5482"/>
                <a:gd name="T81" fmla="*/ 3859 h 5052"/>
                <a:gd name="T82" fmla="*/ 383 w 5482"/>
                <a:gd name="T83" fmla="*/ 3804 h 5052"/>
                <a:gd name="T84" fmla="*/ 539 w 5482"/>
                <a:gd name="T85" fmla="*/ 3767 h 5052"/>
                <a:gd name="T86" fmla="*/ 687 w 5482"/>
                <a:gd name="T87" fmla="*/ 3631 h 5052"/>
                <a:gd name="T88" fmla="*/ 971 w 5482"/>
                <a:gd name="T89" fmla="*/ 3507 h 5052"/>
                <a:gd name="T90" fmla="*/ 1227 w 5482"/>
                <a:gd name="T91" fmla="*/ 3383 h 5052"/>
                <a:gd name="T92" fmla="*/ 1300 w 5482"/>
                <a:gd name="T93" fmla="*/ 3240 h 5052"/>
                <a:gd name="T94" fmla="*/ 1421 w 5482"/>
                <a:gd name="T95" fmla="*/ 3104 h 5052"/>
                <a:gd name="T96" fmla="*/ 1597 w 5482"/>
                <a:gd name="T97" fmla="*/ 2687 h 5052"/>
                <a:gd name="T98" fmla="*/ 1572 w 5482"/>
                <a:gd name="T99" fmla="*/ 2498 h 5052"/>
                <a:gd name="T100" fmla="*/ 1581 w 5482"/>
                <a:gd name="T101" fmla="*/ 2270 h 5052"/>
                <a:gd name="T102" fmla="*/ 1559 w 5482"/>
                <a:gd name="T103" fmla="*/ 2048 h 5052"/>
                <a:gd name="T104" fmla="*/ 1384 w 5482"/>
                <a:gd name="T105" fmla="*/ 1792 h 5052"/>
                <a:gd name="T106" fmla="*/ 1199 w 5482"/>
                <a:gd name="T107" fmla="*/ 1728 h 5052"/>
                <a:gd name="T108" fmla="*/ 1066 w 5482"/>
                <a:gd name="T109" fmla="*/ 1651 h 5052"/>
                <a:gd name="T110" fmla="*/ 1008 w 5482"/>
                <a:gd name="T111" fmla="*/ 1372 h 5052"/>
                <a:gd name="T112" fmla="*/ 998 w 5482"/>
                <a:gd name="T113" fmla="*/ 818 h 5052"/>
                <a:gd name="T114" fmla="*/ 1203 w 5482"/>
                <a:gd name="T115" fmla="*/ 649 h 5052"/>
                <a:gd name="T116" fmla="*/ 1434 w 5482"/>
                <a:gd name="T117" fmla="*/ 469 h 5052"/>
                <a:gd name="T118" fmla="*/ 1407 w 5482"/>
                <a:gd name="T119" fmla="*/ 404 h 5052"/>
                <a:gd name="T120" fmla="*/ 1374 w 5482"/>
                <a:gd name="T121" fmla="*/ 267 h 5052"/>
                <a:gd name="T122" fmla="*/ 1395 w 5482"/>
                <a:gd name="T123" fmla="*/ 40 h 5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82" h="5052">
                  <a:moveTo>
                    <a:pt x="1429" y="0"/>
                  </a:moveTo>
                  <a:lnTo>
                    <a:pt x="1577" y="133"/>
                  </a:lnTo>
                  <a:lnTo>
                    <a:pt x="1721" y="358"/>
                  </a:lnTo>
                  <a:lnTo>
                    <a:pt x="1798" y="364"/>
                  </a:lnTo>
                  <a:lnTo>
                    <a:pt x="1890" y="459"/>
                  </a:lnTo>
                  <a:lnTo>
                    <a:pt x="2034" y="474"/>
                  </a:lnTo>
                  <a:lnTo>
                    <a:pt x="2199" y="684"/>
                  </a:lnTo>
                  <a:lnTo>
                    <a:pt x="2261" y="715"/>
                  </a:lnTo>
                  <a:lnTo>
                    <a:pt x="2398" y="775"/>
                  </a:lnTo>
                  <a:lnTo>
                    <a:pt x="2432" y="826"/>
                  </a:lnTo>
                  <a:lnTo>
                    <a:pt x="2584" y="928"/>
                  </a:lnTo>
                  <a:lnTo>
                    <a:pt x="2738" y="927"/>
                  </a:lnTo>
                  <a:lnTo>
                    <a:pt x="2948" y="1024"/>
                  </a:lnTo>
                  <a:lnTo>
                    <a:pt x="3007" y="1017"/>
                  </a:lnTo>
                  <a:lnTo>
                    <a:pt x="3117" y="1053"/>
                  </a:lnTo>
                  <a:lnTo>
                    <a:pt x="3143" y="976"/>
                  </a:lnTo>
                  <a:lnTo>
                    <a:pt x="3203" y="1065"/>
                  </a:lnTo>
                  <a:lnTo>
                    <a:pt x="3516" y="1562"/>
                  </a:lnTo>
                  <a:lnTo>
                    <a:pt x="3700" y="1724"/>
                  </a:lnTo>
                  <a:lnTo>
                    <a:pt x="3830" y="1780"/>
                  </a:lnTo>
                  <a:lnTo>
                    <a:pt x="3942" y="1917"/>
                  </a:lnTo>
                  <a:lnTo>
                    <a:pt x="4081" y="2048"/>
                  </a:lnTo>
                  <a:lnTo>
                    <a:pt x="4218" y="2246"/>
                  </a:lnTo>
                  <a:lnTo>
                    <a:pt x="4311" y="2372"/>
                  </a:lnTo>
                  <a:lnTo>
                    <a:pt x="4376" y="2433"/>
                  </a:lnTo>
                  <a:lnTo>
                    <a:pt x="4735" y="2764"/>
                  </a:lnTo>
                  <a:lnTo>
                    <a:pt x="5010" y="3017"/>
                  </a:lnTo>
                  <a:lnTo>
                    <a:pt x="5169" y="3130"/>
                  </a:lnTo>
                  <a:lnTo>
                    <a:pt x="5315" y="3204"/>
                  </a:lnTo>
                  <a:lnTo>
                    <a:pt x="5386" y="3205"/>
                  </a:lnTo>
                  <a:lnTo>
                    <a:pt x="5480" y="3256"/>
                  </a:lnTo>
                  <a:lnTo>
                    <a:pt x="5482" y="3276"/>
                  </a:lnTo>
                  <a:lnTo>
                    <a:pt x="5480" y="3288"/>
                  </a:lnTo>
                  <a:lnTo>
                    <a:pt x="5478" y="3296"/>
                  </a:lnTo>
                  <a:lnTo>
                    <a:pt x="5476" y="3303"/>
                  </a:lnTo>
                  <a:lnTo>
                    <a:pt x="5474" y="3308"/>
                  </a:lnTo>
                  <a:lnTo>
                    <a:pt x="5471" y="3312"/>
                  </a:lnTo>
                  <a:lnTo>
                    <a:pt x="5467" y="3315"/>
                  </a:lnTo>
                  <a:lnTo>
                    <a:pt x="5462" y="3318"/>
                  </a:lnTo>
                  <a:lnTo>
                    <a:pt x="5456" y="3321"/>
                  </a:lnTo>
                  <a:lnTo>
                    <a:pt x="5439" y="3330"/>
                  </a:lnTo>
                  <a:lnTo>
                    <a:pt x="5411" y="3344"/>
                  </a:lnTo>
                  <a:lnTo>
                    <a:pt x="5394" y="3355"/>
                  </a:lnTo>
                  <a:lnTo>
                    <a:pt x="5374" y="3368"/>
                  </a:lnTo>
                  <a:lnTo>
                    <a:pt x="5350" y="3384"/>
                  </a:lnTo>
                  <a:lnTo>
                    <a:pt x="5323" y="3404"/>
                  </a:lnTo>
                  <a:lnTo>
                    <a:pt x="5286" y="3433"/>
                  </a:lnTo>
                  <a:lnTo>
                    <a:pt x="5253" y="3460"/>
                  </a:lnTo>
                  <a:lnTo>
                    <a:pt x="5238" y="3474"/>
                  </a:lnTo>
                  <a:lnTo>
                    <a:pt x="5224" y="3487"/>
                  </a:lnTo>
                  <a:lnTo>
                    <a:pt x="5210" y="3501"/>
                  </a:lnTo>
                  <a:lnTo>
                    <a:pt x="5198" y="3514"/>
                  </a:lnTo>
                  <a:lnTo>
                    <a:pt x="5187" y="3526"/>
                  </a:lnTo>
                  <a:lnTo>
                    <a:pt x="5176" y="3539"/>
                  </a:lnTo>
                  <a:lnTo>
                    <a:pt x="5167" y="3552"/>
                  </a:lnTo>
                  <a:lnTo>
                    <a:pt x="5158" y="3566"/>
                  </a:lnTo>
                  <a:lnTo>
                    <a:pt x="5148" y="3579"/>
                  </a:lnTo>
                  <a:lnTo>
                    <a:pt x="5140" y="3592"/>
                  </a:lnTo>
                  <a:lnTo>
                    <a:pt x="5133" y="3605"/>
                  </a:lnTo>
                  <a:lnTo>
                    <a:pt x="5126" y="3618"/>
                  </a:lnTo>
                  <a:lnTo>
                    <a:pt x="5120" y="3633"/>
                  </a:lnTo>
                  <a:lnTo>
                    <a:pt x="5115" y="3647"/>
                  </a:lnTo>
                  <a:lnTo>
                    <a:pt x="5109" y="3661"/>
                  </a:lnTo>
                  <a:lnTo>
                    <a:pt x="5105" y="3675"/>
                  </a:lnTo>
                  <a:lnTo>
                    <a:pt x="5096" y="3706"/>
                  </a:lnTo>
                  <a:lnTo>
                    <a:pt x="5089" y="3738"/>
                  </a:lnTo>
                  <a:lnTo>
                    <a:pt x="5081" y="3773"/>
                  </a:lnTo>
                  <a:lnTo>
                    <a:pt x="5076" y="3809"/>
                  </a:lnTo>
                  <a:lnTo>
                    <a:pt x="5070" y="3849"/>
                  </a:lnTo>
                  <a:lnTo>
                    <a:pt x="5065" y="3891"/>
                  </a:lnTo>
                  <a:lnTo>
                    <a:pt x="5059" y="3938"/>
                  </a:lnTo>
                  <a:lnTo>
                    <a:pt x="5051" y="3980"/>
                  </a:lnTo>
                  <a:lnTo>
                    <a:pt x="5047" y="3999"/>
                  </a:lnTo>
                  <a:lnTo>
                    <a:pt x="5042" y="4018"/>
                  </a:lnTo>
                  <a:lnTo>
                    <a:pt x="5037" y="4035"/>
                  </a:lnTo>
                  <a:lnTo>
                    <a:pt x="5031" y="4052"/>
                  </a:lnTo>
                  <a:lnTo>
                    <a:pt x="5025" y="4068"/>
                  </a:lnTo>
                  <a:lnTo>
                    <a:pt x="5019" y="4083"/>
                  </a:lnTo>
                  <a:lnTo>
                    <a:pt x="5011" y="4097"/>
                  </a:lnTo>
                  <a:lnTo>
                    <a:pt x="5003" y="4111"/>
                  </a:lnTo>
                  <a:lnTo>
                    <a:pt x="4995" y="4123"/>
                  </a:lnTo>
                  <a:lnTo>
                    <a:pt x="4987" y="4135"/>
                  </a:lnTo>
                  <a:lnTo>
                    <a:pt x="4977" y="4146"/>
                  </a:lnTo>
                  <a:lnTo>
                    <a:pt x="4967" y="4156"/>
                  </a:lnTo>
                  <a:lnTo>
                    <a:pt x="4957" y="4165"/>
                  </a:lnTo>
                  <a:lnTo>
                    <a:pt x="4944" y="4174"/>
                  </a:lnTo>
                  <a:lnTo>
                    <a:pt x="4932" y="4183"/>
                  </a:lnTo>
                  <a:lnTo>
                    <a:pt x="4920" y="4191"/>
                  </a:lnTo>
                  <a:lnTo>
                    <a:pt x="4906" y="4198"/>
                  </a:lnTo>
                  <a:lnTo>
                    <a:pt x="4892" y="4204"/>
                  </a:lnTo>
                  <a:lnTo>
                    <a:pt x="4875" y="4210"/>
                  </a:lnTo>
                  <a:lnTo>
                    <a:pt x="4859" y="4216"/>
                  </a:lnTo>
                  <a:lnTo>
                    <a:pt x="4843" y="4221"/>
                  </a:lnTo>
                  <a:lnTo>
                    <a:pt x="4825" y="4225"/>
                  </a:lnTo>
                  <a:lnTo>
                    <a:pt x="4805" y="4229"/>
                  </a:lnTo>
                  <a:lnTo>
                    <a:pt x="4785" y="4233"/>
                  </a:lnTo>
                  <a:lnTo>
                    <a:pt x="4743" y="4239"/>
                  </a:lnTo>
                  <a:lnTo>
                    <a:pt x="4696" y="4243"/>
                  </a:lnTo>
                  <a:lnTo>
                    <a:pt x="4678" y="4245"/>
                  </a:lnTo>
                  <a:lnTo>
                    <a:pt x="4659" y="4250"/>
                  </a:lnTo>
                  <a:lnTo>
                    <a:pt x="4642" y="4254"/>
                  </a:lnTo>
                  <a:lnTo>
                    <a:pt x="4624" y="4258"/>
                  </a:lnTo>
                  <a:lnTo>
                    <a:pt x="4606" y="4263"/>
                  </a:lnTo>
                  <a:lnTo>
                    <a:pt x="4588" y="4267"/>
                  </a:lnTo>
                  <a:lnTo>
                    <a:pt x="4570" y="4271"/>
                  </a:lnTo>
                  <a:lnTo>
                    <a:pt x="4553" y="4273"/>
                  </a:lnTo>
                  <a:lnTo>
                    <a:pt x="4535" y="4274"/>
                  </a:lnTo>
                  <a:lnTo>
                    <a:pt x="4516" y="4273"/>
                  </a:lnTo>
                  <a:lnTo>
                    <a:pt x="4507" y="4272"/>
                  </a:lnTo>
                  <a:lnTo>
                    <a:pt x="4498" y="4270"/>
                  </a:lnTo>
                  <a:lnTo>
                    <a:pt x="4489" y="4267"/>
                  </a:lnTo>
                  <a:lnTo>
                    <a:pt x="4480" y="4264"/>
                  </a:lnTo>
                  <a:lnTo>
                    <a:pt x="4471" y="4260"/>
                  </a:lnTo>
                  <a:lnTo>
                    <a:pt x="4461" y="4255"/>
                  </a:lnTo>
                  <a:lnTo>
                    <a:pt x="4452" y="4249"/>
                  </a:lnTo>
                  <a:lnTo>
                    <a:pt x="4443" y="4242"/>
                  </a:lnTo>
                  <a:lnTo>
                    <a:pt x="4433" y="4234"/>
                  </a:lnTo>
                  <a:lnTo>
                    <a:pt x="4424" y="4226"/>
                  </a:lnTo>
                  <a:lnTo>
                    <a:pt x="4415" y="4217"/>
                  </a:lnTo>
                  <a:lnTo>
                    <a:pt x="4405" y="4206"/>
                  </a:lnTo>
                  <a:lnTo>
                    <a:pt x="4391" y="4191"/>
                  </a:lnTo>
                  <a:lnTo>
                    <a:pt x="4378" y="4179"/>
                  </a:lnTo>
                  <a:lnTo>
                    <a:pt x="4365" y="4167"/>
                  </a:lnTo>
                  <a:lnTo>
                    <a:pt x="4353" y="4158"/>
                  </a:lnTo>
                  <a:lnTo>
                    <a:pt x="4341" y="4152"/>
                  </a:lnTo>
                  <a:lnTo>
                    <a:pt x="4330" y="4146"/>
                  </a:lnTo>
                  <a:lnTo>
                    <a:pt x="4317" y="4142"/>
                  </a:lnTo>
                  <a:lnTo>
                    <a:pt x="4306" y="4140"/>
                  </a:lnTo>
                  <a:lnTo>
                    <a:pt x="4295" y="4139"/>
                  </a:lnTo>
                  <a:lnTo>
                    <a:pt x="4285" y="4139"/>
                  </a:lnTo>
                  <a:lnTo>
                    <a:pt x="4274" y="4140"/>
                  </a:lnTo>
                  <a:lnTo>
                    <a:pt x="4264" y="4142"/>
                  </a:lnTo>
                  <a:lnTo>
                    <a:pt x="4253" y="4145"/>
                  </a:lnTo>
                  <a:lnTo>
                    <a:pt x="4244" y="4148"/>
                  </a:lnTo>
                  <a:lnTo>
                    <a:pt x="4234" y="4152"/>
                  </a:lnTo>
                  <a:lnTo>
                    <a:pt x="4225" y="4156"/>
                  </a:lnTo>
                  <a:lnTo>
                    <a:pt x="4206" y="4165"/>
                  </a:lnTo>
                  <a:lnTo>
                    <a:pt x="4187" y="4174"/>
                  </a:lnTo>
                  <a:lnTo>
                    <a:pt x="4170" y="4184"/>
                  </a:lnTo>
                  <a:lnTo>
                    <a:pt x="4152" y="4190"/>
                  </a:lnTo>
                  <a:lnTo>
                    <a:pt x="4144" y="4192"/>
                  </a:lnTo>
                  <a:lnTo>
                    <a:pt x="4135" y="4194"/>
                  </a:lnTo>
                  <a:lnTo>
                    <a:pt x="4126" y="4194"/>
                  </a:lnTo>
                  <a:lnTo>
                    <a:pt x="4117" y="4193"/>
                  </a:lnTo>
                  <a:lnTo>
                    <a:pt x="4108" y="4191"/>
                  </a:lnTo>
                  <a:lnTo>
                    <a:pt x="4099" y="4188"/>
                  </a:lnTo>
                  <a:lnTo>
                    <a:pt x="4091" y="4183"/>
                  </a:lnTo>
                  <a:lnTo>
                    <a:pt x="4082" y="4176"/>
                  </a:lnTo>
                  <a:lnTo>
                    <a:pt x="4053" y="4163"/>
                  </a:lnTo>
                  <a:lnTo>
                    <a:pt x="4024" y="4153"/>
                  </a:lnTo>
                  <a:lnTo>
                    <a:pt x="3998" y="4145"/>
                  </a:lnTo>
                  <a:lnTo>
                    <a:pt x="3972" y="4139"/>
                  </a:lnTo>
                  <a:lnTo>
                    <a:pt x="3960" y="4137"/>
                  </a:lnTo>
                  <a:lnTo>
                    <a:pt x="3948" y="4136"/>
                  </a:lnTo>
                  <a:lnTo>
                    <a:pt x="3936" y="4135"/>
                  </a:lnTo>
                  <a:lnTo>
                    <a:pt x="3925" y="4135"/>
                  </a:lnTo>
                  <a:lnTo>
                    <a:pt x="3912" y="4135"/>
                  </a:lnTo>
                  <a:lnTo>
                    <a:pt x="3901" y="4135"/>
                  </a:lnTo>
                  <a:lnTo>
                    <a:pt x="3890" y="4136"/>
                  </a:lnTo>
                  <a:lnTo>
                    <a:pt x="3878" y="4138"/>
                  </a:lnTo>
                  <a:lnTo>
                    <a:pt x="3856" y="4143"/>
                  </a:lnTo>
                  <a:lnTo>
                    <a:pt x="3833" y="4149"/>
                  </a:lnTo>
                  <a:lnTo>
                    <a:pt x="3810" y="4157"/>
                  </a:lnTo>
                  <a:lnTo>
                    <a:pt x="3787" y="4167"/>
                  </a:lnTo>
                  <a:lnTo>
                    <a:pt x="3762" y="4180"/>
                  </a:lnTo>
                  <a:lnTo>
                    <a:pt x="3737" y="4193"/>
                  </a:lnTo>
                  <a:lnTo>
                    <a:pt x="3712" y="4208"/>
                  </a:lnTo>
                  <a:lnTo>
                    <a:pt x="3684" y="4224"/>
                  </a:lnTo>
                  <a:lnTo>
                    <a:pt x="3672" y="4230"/>
                  </a:lnTo>
                  <a:lnTo>
                    <a:pt x="3663" y="4234"/>
                  </a:lnTo>
                  <a:lnTo>
                    <a:pt x="3656" y="4234"/>
                  </a:lnTo>
                  <a:lnTo>
                    <a:pt x="3651" y="4234"/>
                  </a:lnTo>
                  <a:lnTo>
                    <a:pt x="3643" y="4229"/>
                  </a:lnTo>
                  <a:lnTo>
                    <a:pt x="3636" y="4225"/>
                  </a:lnTo>
                  <a:lnTo>
                    <a:pt x="3633" y="4224"/>
                  </a:lnTo>
                  <a:lnTo>
                    <a:pt x="3630" y="4225"/>
                  </a:lnTo>
                  <a:lnTo>
                    <a:pt x="3625" y="4229"/>
                  </a:lnTo>
                  <a:lnTo>
                    <a:pt x="3620" y="4235"/>
                  </a:lnTo>
                  <a:lnTo>
                    <a:pt x="3613" y="4244"/>
                  </a:lnTo>
                  <a:lnTo>
                    <a:pt x="3604" y="4259"/>
                  </a:lnTo>
                  <a:lnTo>
                    <a:pt x="3594" y="4277"/>
                  </a:lnTo>
                  <a:lnTo>
                    <a:pt x="3580" y="4300"/>
                  </a:lnTo>
                  <a:lnTo>
                    <a:pt x="3558" y="4336"/>
                  </a:lnTo>
                  <a:lnTo>
                    <a:pt x="3529" y="4380"/>
                  </a:lnTo>
                  <a:lnTo>
                    <a:pt x="3512" y="4406"/>
                  </a:lnTo>
                  <a:lnTo>
                    <a:pt x="3493" y="4431"/>
                  </a:lnTo>
                  <a:lnTo>
                    <a:pt x="3474" y="4458"/>
                  </a:lnTo>
                  <a:lnTo>
                    <a:pt x="3454" y="4483"/>
                  </a:lnTo>
                  <a:lnTo>
                    <a:pt x="3434" y="4508"/>
                  </a:lnTo>
                  <a:lnTo>
                    <a:pt x="3413" y="4532"/>
                  </a:lnTo>
                  <a:lnTo>
                    <a:pt x="3392" y="4554"/>
                  </a:lnTo>
                  <a:lnTo>
                    <a:pt x="3373" y="4573"/>
                  </a:lnTo>
                  <a:lnTo>
                    <a:pt x="3362" y="4582"/>
                  </a:lnTo>
                  <a:lnTo>
                    <a:pt x="3352" y="4591"/>
                  </a:lnTo>
                  <a:lnTo>
                    <a:pt x="3343" y="4598"/>
                  </a:lnTo>
                  <a:lnTo>
                    <a:pt x="3334" y="4604"/>
                  </a:lnTo>
                  <a:lnTo>
                    <a:pt x="3325" y="4609"/>
                  </a:lnTo>
                  <a:lnTo>
                    <a:pt x="3317" y="4613"/>
                  </a:lnTo>
                  <a:lnTo>
                    <a:pt x="3308" y="4616"/>
                  </a:lnTo>
                  <a:lnTo>
                    <a:pt x="3301" y="4618"/>
                  </a:lnTo>
                  <a:lnTo>
                    <a:pt x="3286" y="4621"/>
                  </a:lnTo>
                  <a:lnTo>
                    <a:pt x="3268" y="4626"/>
                  </a:lnTo>
                  <a:lnTo>
                    <a:pt x="3246" y="4632"/>
                  </a:lnTo>
                  <a:lnTo>
                    <a:pt x="3220" y="4640"/>
                  </a:lnTo>
                  <a:lnTo>
                    <a:pt x="3192" y="4647"/>
                  </a:lnTo>
                  <a:lnTo>
                    <a:pt x="3161" y="4655"/>
                  </a:lnTo>
                  <a:lnTo>
                    <a:pt x="3127" y="4663"/>
                  </a:lnTo>
                  <a:lnTo>
                    <a:pt x="3092" y="4669"/>
                  </a:lnTo>
                  <a:lnTo>
                    <a:pt x="3070" y="4673"/>
                  </a:lnTo>
                  <a:lnTo>
                    <a:pt x="3050" y="4678"/>
                  </a:lnTo>
                  <a:lnTo>
                    <a:pt x="3030" y="4685"/>
                  </a:lnTo>
                  <a:lnTo>
                    <a:pt x="3010" y="4692"/>
                  </a:lnTo>
                  <a:lnTo>
                    <a:pt x="2992" y="4701"/>
                  </a:lnTo>
                  <a:lnTo>
                    <a:pt x="2974" y="4711"/>
                  </a:lnTo>
                  <a:lnTo>
                    <a:pt x="2956" y="4722"/>
                  </a:lnTo>
                  <a:lnTo>
                    <a:pt x="2938" y="4735"/>
                  </a:lnTo>
                  <a:lnTo>
                    <a:pt x="2921" y="4748"/>
                  </a:lnTo>
                  <a:lnTo>
                    <a:pt x="2905" y="4761"/>
                  </a:lnTo>
                  <a:lnTo>
                    <a:pt x="2889" y="4775"/>
                  </a:lnTo>
                  <a:lnTo>
                    <a:pt x="2871" y="4789"/>
                  </a:lnTo>
                  <a:lnTo>
                    <a:pt x="2839" y="4819"/>
                  </a:lnTo>
                  <a:lnTo>
                    <a:pt x="2806" y="4850"/>
                  </a:lnTo>
                  <a:lnTo>
                    <a:pt x="2772" y="4881"/>
                  </a:lnTo>
                  <a:lnTo>
                    <a:pt x="2736" y="4910"/>
                  </a:lnTo>
                  <a:lnTo>
                    <a:pt x="2718" y="4924"/>
                  </a:lnTo>
                  <a:lnTo>
                    <a:pt x="2700" y="4939"/>
                  </a:lnTo>
                  <a:lnTo>
                    <a:pt x="2681" y="4952"/>
                  </a:lnTo>
                  <a:lnTo>
                    <a:pt x="2660" y="4964"/>
                  </a:lnTo>
                  <a:lnTo>
                    <a:pt x="2639" y="4976"/>
                  </a:lnTo>
                  <a:lnTo>
                    <a:pt x="2618" y="4987"/>
                  </a:lnTo>
                  <a:lnTo>
                    <a:pt x="2594" y="4996"/>
                  </a:lnTo>
                  <a:lnTo>
                    <a:pt x="2571" y="5006"/>
                  </a:lnTo>
                  <a:lnTo>
                    <a:pt x="2547" y="5014"/>
                  </a:lnTo>
                  <a:lnTo>
                    <a:pt x="2520" y="5020"/>
                  </a:lnTo>
                  <a:lnTo>
                    <a:pt x="2494" y="5025"/>
                  </a:lnTo>
                  <a:lnTo>
                    <a:pt x="2465" y="5029"/>
                  </a:lnTo>
                  <a:lnTo>
                    <a:pt x="2414" y="5034"/>
                  </a:lnTo>
                  <a:lnTo>
                    <a:pt x="2373" y="5036"/>
                  </a:lnTo>
                  <a:lnTo>
                    <a:pt x="2357" y="5037"/>
                  </a:lnTo>
                  <a:lnTo>
                    <a:pt x="2342" y="5036"/>
                  </a:lnTo>
                  <a:lnTo>
                    <a:pt x="2327" y="5034"/>
                  </a:lnTo>
                  <a:lnTo>
                    <a:pt x="2314" y="5030"/>
                  </a:lnTo>
                  <a:lnTo>
                    <a:pt x="2302" y="5025"/>
                  </a:lnTo>
                  <a:lnTo>
                    <a:pt x="2291" y="5018"/>
                  </a:lnTo>
                  <a:lnTo>
                    <a:pt x="2279" y="5009"/>
                  </a:lnTo>
                  <a:lnTo>
                    <a:pt x="2266" y="4997"/>
                  </a:lnTo>
                  <a:lnTo>
                    <a:pt x="2252" y="4984"/>
                  </a:lnTo>
                  <a:lnTo>
                    <a:pt x="2238" y="4968"/>
                  </a:lnTo>
                  <a:lnTo>
                    <a:pt x="2222" y="4950"/>
                  </a:lnTo>
                  <a:lnTo>
                    <a:pt x="2204" y="4928"/>
                  </a:lnTo>
                  <a:lnTo>
                    <a:pt x="2185" y="4921"/>
                  </a:lnTo>
                  <a:lnTo>
                    <a:pt x="2171" y="4914"/>
                  </a:lnTo>
                  <a:lnTo>
                    <a:pt x="2159" y="4907"/>
                  </a:lnTo>
                  <a:lnTo>
                    <a:pt x="2149" y="4901"/>
                  </a:lnTo>
                  <a:lnTo>
                    <a:pt x="2133" y="4887"/>
                  </a:lnTo>
                  <a:lnTo>
                    <a:pt x="2118" y="4875"/>
                  </a:lnTo>
                  <a:lnTo>
                    <a:pt x="2111" y="4869"/>
                  </a:lnTo>
                  <a:lnTo>
                    <a:pt x="2102" y="4862"/>
                  </a:lnTo>
                  <a:lnTo>
                    <a:pt x="2093" y="4856"/>
                  </a:lnTo>
                  <a:lnTo>
                    <a:pt x="2081" y="4851"/>
                  </a:lnTo>
                  <a:lnTo>
                    <a:pt x="2067" y="4847"/>
                  </a:lnTo>
                  <a:lnTo>
                    <a:pt x="2049" y="4842"/>
                  </a:lnTo>
                  <a:lnTo>
                    <a:pt x="2029" y="4839"/>
                  </a:lnTo>
                  <a:lnTo>
                    <a:pt x="2005" y="4835"/>
                  </a:lnTo>
                  <a:lnTo>
                    <a:pt x="1989" y="4833"/>
                  </a:lnTo>
                  <a:lnTo>
                    <a:pt x="1972" y="4830"/>
                  </a:lnTo>
                  <a:lnTo>
                    <a:pt x="1957" y="4826"/>
                  </a:lnTo>
                  <a:lnTo>
                    <a:pt x="1942" y="4822"/>
                  </a:lnTo>
                  <a:lnTo>
                    <a:pt x="1928" y="4818"/>
                  </a:lnTo>
                  <a:lnTo>
                    <a:pt x="1913" y="4813"/>
                  </a:lnTo>
                  <a:lnTo>
                    <a:pt x="1900" y="4807"/>
                  </a:lnTo>
                  <a:lnTo>
                    <a:pt x="1887" y="4801"/>
                  </a:lnTo>
                  <a:lnTo>
                    <a:pt x="1862" y="4788"/>
                  </a:lnTo>
                  <a:lnTo>
                    <a:pt x="1837" y="4774"/>
                  </a:lnTo>
                  <a:lnTo>
                    <a:pt x="1813" y="4760"/>
                  </a:lnTo>
                  <a:lnTo>
                    <a:pt x="1791" y="4746"/>
                  </a:lnTo>
                  <a:lnTo>
                    <a:pt x="1767" y="4732"/>
                  </a:lnTo>
                  <a:lnTo>
                    <a:pt x="1744" y="4717"/>
                  </a:lnTo>
                  <a:lnTo>
                    <a:pt x="1721" y="4704"/>
                  </a:lnTo>
                  <a:lnTo>
                    <a:pt x="1697" y="4692"/>
                  </a:lnTo>
                  <a:lnTo>
                    <a:pt x="1684" y="4687"/>
                  </a:lnTo>
                  <a:lnTo>
                    <a:pt x="1672" y="4682"/>
                  </a:lnTo>
                  <a:lnTo>
                    <a:pt x="1659" y="4677"/>
                  </a:lnTo>
                  <a:lnTo>
                    <a:pt x="1646" y="4673"/>
                  </a:lnTo>
                  <a:lnTo>
                    <a:pt x="1631" y="4670"/>
                  </a:lnTo>
                  <a:lnTo>
                    <a:pt x="1617" y="4667"/>
                  </a:lnTo>
                  <a:lnTo>
                    <a:pt x="1603" y="4665"/>
                  </a:lnTo>
                  <a:lnTo>
                    <a:pt x="1588" y="4663"/>
                  </a:lnTo>
                  <a:lnTo>
                    <a:pt x="1563" y="4661"/>
                  </a:lnTo>
                  <a:lnTo>
                    <a:pt x="1543" y="4657"/>
                  </a:lnTo>
                  <a:lnTo>
                    <a:pt x="1526" y="4653"/>
                  </a:lnTo>
                  <a:lnTo>
                    <a:pt x="1512" y="4649"/>
                  </a:lnTo>
                  <a:lnTo>
                    <a:pt x="1487" y="4641"/>
                  </a:lnTo>
                  <a:lnTo>
                    <a:pt x="1466" y="4633"/>
                  </a:lnTo>
                  <a:lnTo>
                    <a:pt x="1454" y="4629"/>
                  </a:lnTo>
                  <a:lnTo>
                    <a:pt x="1441" y="4625"/>
                  </a:lnTo>
                  <a:lnTo>
                    <a:pt x="1425" y="4621"/>
                  </a:lnTo>
                  <a:lnTo>
                    <a:pt x="1407" y="4618"/>
                  </a:lnTo>
                  <a:lnTo>
                    <a:pt x="1385" y="4615"/>
                  </a:lnTo>
                  <a:lnTo>
                    <a:pt x="1359" y="4613"/>
                  </a:lnTo>
                  <a:lnTo>
                    <a:pt x="1329" y="4612"/>
                  </a:lnTo>
                  <a:lnTo>
                    <a:pt x="1292" y="4612"/>
                  </a:lnTo>
                  <a:lnTo>
                    <a:pt x="1290" y="4620"/>
                  </a:lnTo>
                  <a:lnTo>
                    <a:pt x="1285" y="4631"/>
                  </a:lnTo>
                  <a:lnTo>
                    <a:pt x="1280" y="4644"/>
                  </a:lnTo>
                  <a:lnTo>
                    <a:pt x="1272" y="4660"/>
                  </a:lnTo>
                  <a:lnTo>
                    <a:pt x="1264" y="4677"/>
                  </a:lnTo>
                  <a:lnTo>
                    <a:pt x="1254" y="4695"/>
                  </a:lnTo>
                  <a:lnTo>
                    <a:pt x="1243" y="4714"/>
                  </a:lnTo>
                  <a:lnTo>
                    <a:pt x="1230" y="4734"/>
                  </a:lnTo>
                  <a:lnTo>
                    <a:pt x="1217" y="4753"/>
                  </a:lnTo>
                  <a:lnTo>
                    <a:pt x="1204" y="4772"/>
                  </a:lnTo>
                  <a:lnTo>
                    <a:pt x="1191" y="4790"/>
                  </a:lnTo>
                  <a:lnTo>
                    <a:pt x="1177" y="4808"/>
                  </a:lnTo>
                  <a:lnTo>
                    <a:pt x="1163" y="4823"/>
                  </a:lnTo>
                  <a:lnTo>
                    <a:pt x="1148" y="4836"/>
                  </a:lnTo>
                  <a:lnTo>
                    <a:pt x="1141" y="4841"/>
                  </a:lnTo>
                  <a:lnTo>
                    <a:pt x="1134" y="4846"/>
                  </a:lnTo>
                  <a:lnTo>
                    <a:pt x="1127" y="4850"/>
                  </a:lnTo>
                  <a:lnTo>
                    <a:pt x="1120" y="4853"/>
                  </a:lnTo>
                  <a:lnTo>
                    <a:pt x="1090" y="4868"/>
                  </a:lnTo>
                  <a:lnTo>
                    <a:pt x="1062" y="4882"/>
                  </a:lnTo>
                  <a:lnTo>
                    <a:pt x="1035" y="4897"/>
                  </a:lnTo>
                  <a:lnTo>
                    <a:pt x="1007" y="4912"/>
                  </a:lnTo>
                  <a:lnTo>
                    <a:pt x="956" y="4943"/>
                  </a:lnTo>
                  <a:lnTo>
                    <a:pt x="906" y="4972"/>
                  </a:lnTo>
                  <a:lnTo>
                    <a:pt x="881" y="4986"/>
                  </a:lnTo>
                  <a:lnTo>
                    <a:pt x="857" y="4999"/>
                  </a:lnTo>
                  <a:lnTo>
                    <a:pt x="833" y="5012"/>
                  </a:lnTo>
                  <a:lnTo>
                    <a:pt x="808" y="5022"/>
                  </a:lnTo>
                  <a:lnTo>
                    <a:pt x="784" y="5032"/>
                  </a:lnTo>
                  <a:lnTo>
                    <a:pt x="760" y="5040"/>
                  </a:lnTo>
                  <a:lnTo>
                    <a:pt x="734" y="5046"/>
                  </a:lnTo>
                  <a:lnTo>
                    <a:pt x="709" y="5050"/>
                  </a:lnTo>
                  <a:lnTo>
                    <a:pt x="697" y="5051"/>
                  </a:lnTo>
                  <a:lnTo>
                    <a:pt x="686" y="5052"/>
                  </a:lnTo>
                  <a:lnTo>
                    <a:pt x="675" y="5052"/>
                  </a:lnTo>
                  <a:lnTo>
                    <a:pt x="665" y="5051"/>
                  </a:lnTo>
                  <a:lnTo>
                    <a:pt x="657" y="5050"/>
                  </a:lnTo>
                  <a:lnTo>
                    <a:pt x="650" y="5048"/>
                  </a:lnTo>
                  <a:lnTo>
                    <a:pt x="643" y="5045"/>
                  </a:lnTo>
                  <a:lnTo>
                    <a:pt x="637" y="5042"/>
                  </a:lnTo>
                  <a:lnTo>
                    <a:pt x="631" y="5039"/>
                  </a:lnTo>
                  <a:lnTo>
                    <a:pt x="626" y="5035"/>
                  </a:lnTo>
                  <a:lnTo>
                    <a:pt x="621" y="5030"/>
                  </a:lnTo>
                  <a:lnTo>
                    <a:pt x="617" y="5025"/>
                  </a:lnTo>
                  <a:lnTo>
                    <a:pt x="607" y="5013"/>
                  </a:lnTo>
                  <a:lnTo>
                    <a:pt x="599" y="4999"/>
                  </a:lnTo>
                  <a:lnTo>
                    <a:pt x="589" y="4984"/>
                  </a:lnTo>
                  <a:lnTo>
                    <a:pt x="579" y="4968"/>
                  </a:lnTo>
                  <a:lnTo>
                    <a:pt x="566" y="4950"/>
                  </a:lnTo>
                  <a:lnTo>
                    <a:pt x="550" y="4930"/>
                  </a:lnTo>
                  <a:lnTo>
                    <a:pt x="540" y="4920"/>
                  </a:lnTo>
                  <a:lnTo>
                    <a:pt x="530" y="4910"/>
                  </a:lnTo>
                  <a:lnTo>
                    <a:pt x="519" y="4900"/>
                  </a:lnTo>
                  <a:lnTo>
                    <a:pt x="506" y="4889"/>
                  </a:lnTo>
                  <a:lnTo>
                    <a:pt x="493" y="4878"/>
                  </a:lnTo>
                  <a:lnTo>
                    <a:pt x="478" y="4867"/>
                  </a:lnTo>
                  <a:lnTo>
                    <a:pt x="460" y="4855"/>
                  </a:lnTo>
                  <a:lnTo>
                    <a:pt x="442" y="4844"/>
                  </a:lnTo>
                  <a:lnTo>
                    <a:pt x="423" y="4831"/>
                  </a:lnTo>
                  <a:lnTo>
                    <a:pt x="402" y="4817"/>
                  </a:lnTo>
                  <a:lnTo>
                    <a:pt x="383" y="4801"/>
                  </a:lnTo>
                  <a:lnTo>
                    <a:pt x="364" y="4783"/>
                  </a:lnTo>
                  <a:lnTo>
                    <a:pt x="347" y="4764"/>
                  </a:lnTo>
                  <a:lnTo>
                    <a:pt x="330" y="4744"/>
                  </a:lnTo>
                  <a:lnTo>
                    <a:pt x="322" y="4734"/>
                  </a:lnTo>
                  <a:lnTo>
                    <a:pt x="315" y="4722"/>
                  </a:lnTo>
                  <a:lnTo>
                    <a:pt x="308" y="4711"/>
                  </a:lnTo>
                  <a:lnTo>
                    <a:pt x="302" y="4701"/>
                  </a:lnTo>
                  <a:lnTo>
                    <a:pt x="297" y="4690"/>
                  </a:lnTo>
                  <a:lnTo>
                    <a:pt x="292" y="4678"/>
                  </a:lnTo>
                  <a:lnTo>
                    <a:pt x="288" y="4667"/>
                  </a:lnTo>
                  <a:lnTo>
                    <a:pt x="285" y="4655"/>
                  </a:lnTo>
                  <a:lnTo>
                    <a:pt x="282" y="4643"/>
                  </a:lnTo>
                  <a:lnTo>
                    <a:pt x="281" y="4632"/>
                  </a:lnTo>
                  <a:lnTo>
                    <a:pt x="280" y="4620"/>
                  </a:lnTo>
                  <a:lnTo>
                    <a:pt x="280" y="4609"/>
                  </a:lnTo>
                  <a:lnTo>
                    <a:pt x="281" y="4597"/>
                  </a:lnTo>
                  <a:lnTo>
                    <a:pt x="283" y="4585"/>
                  </a:lnTo>
                  <a:lnTo>
                    <a:pt x="286" y="4574"/>
                  </a:lnTo>
                  <a:lnTo>
                    <a:pt x="290" y="4562"/>
                  </a:lnTo>
                  <a:lnTo>
                    <a:pt x="295" y="4551"/>
                  </a:lnTo>
                  <a:lnTo>
                    <a:pt x="302" y="4540"/>
                  </a:lnTo>
                  <a:lnTo>
                    <a:pt x="310" y="4529"/>
                  </a:lnTo>
                  <a:lnTo>
                    <a:pt x="318" y="4517"/>
                  </a:lnTo>
                  <a:lnTo>
                    <a:pt x="325" y="4508"/>
                  </a:lnTo>
                  <a:lnTo>
                    <a:pt x="334" y="4492"/>
                  </a:lnTo>
                  <a:lnTo>
                    <a:pt x="345" y="4472"/>
                  </a:lnTo>
                  <a:lnTo>
                    <a:pt x="354" y="4449"/>
                  </a:lnTo>
                  <a:lnTo>
                    <a:pt x="362" y="4426"/>
                  </a:lnTo>
                  <a:lnTo>
                    <a:pt x="369" y="4403"/>
                  </a:lnTo>
                  <a:lnTo>
                    <a:pt x="370" y="4393"/>
                  </a:lnTo>
                  <a:lnTo>
                    <a:pt x="371" y="4383"/>
                  </a:lnTo>
                  <a:lnTo>
                    <a:pt x="371" y="4375"/>
                  </a:lnTo>
                  <a:lnTo>
                    <a:pt x="370" y="4368"/>
                  </a:lnTo>
                  <a:lnTo>
                    <a:pt x="352" y="4362"/>
                  </a:lnTo>
                  <a:lnTo>
                    <a:pt x="338" y="4359"/>
                  </a:lnTo>
                  <a:lnTo>
                    <a:pt x="325" y="4359"/>
                  </a:lnTo>
                  <a:lnTo>
                    <a:pt x="317" y="4360"/>
                  </a:lnTo>
                  <a:lnTo>
                    <a:pt x="304" y="4365"/>
                  </a:lnTo>
                  <a:lnTo>
                    <a:pt x="292" y="4370"/>
                  </a:lnTo>
                  <a:lnTo>
                    <a:pt x="285" y="4371"/>
                  </a:lnTo>
                  <a:lnTo>
                    <a:pt x="275" y="4370"/>
                  </a:lnTo>
                  <a:lnTo>
                    <a:pt x="263" y="4368"/>
                  </a:lnTo>
                  <a:lnTo>
                    <a:pt x="248" y="4363"/>
                  </a:lnTo>
                  <a:lnTo>
                    <a:pt x="229" y="4354"/>
                  </a:lnTo>
                  <a:lnTo>
                    <a:pt x="206" y="4342"/>
                  </a:lnTo>
                  <a:lnTo>
                    <a:pt x="176" y="4326"/>
                  </a:lnTo>
                  <a:lnTo>
                    <a:pt x="141" y="4303"/>
                  </a:lnTo>
                  <a:lnTo>
                    <a:pt x="126" y="4294"/>
                  </a:lnTo>
                  <a:lnTo>
                    <a:pt x="112" y="4283"/>
                  </a:lnTo>
                  <a:lnTo>
                    <a:pt x="100" y="4272"/>
                  </a:lnTo>
                  <a:lnTo>
                    <a:pt x="88" y="4260"/>
                  </a:lnTo>
                  <a:lnTo>
                    <a:pt x="77" y="4247"/>
                  </a:lnTo>
                  <a:lnTo>
                    <a:pt x="67" y="4233"/>
                  </a:lnTo>
                  <a:lnTo>
                    <a:pt x="56" y="4219"/>
                  </a:lnTo>
                  <a:lnTo>
                    <a:pt x="48" y="4204"/>
                  </a:lnTo>
                  <a:lnTo>
                    <a:pt x="39" y="4189"/>
                  </a:lnTo>
                  <a:lnTo>
                    <a:pt x="32" y="4172"/>
                  </a:lnTo>
                  <a:lnTo>
                    <a:pt x="25" y="4155"/>
                  </a:lnTo>
                  <a:lnTo>
                    <a:pt x="19" y="4138"/>
                  </a:lnTo>
                  <a:lnTo>
                    <a:pt x="13" y="4121"/>
                  </a:lnTo>
                  <a:lnTo>
                    <a:pt x="8" y="4102"/>
                  </a:lnTo>
                  <a:lnTo>
                    <a:pt x="4" y="4084"/>
                  </a:lnTo>
                  <a:lnTo>
                    <a:pt x="0" y="4065"/>
                  </a:lnTo>
                  <a:lnTo>
                    <a:pt x="4" y="4067"/>
                  </a:lnTo>
                  <a:lnTo>
                    <a:pt x="9" y="4067"/>
                  </a:lnTo>
                  <a:lnTo>
                    <a:pt x="14" y="4067"/>
                  </a:lnTo>
                  <a:lnTo>
                    <a:pt x="18" y="4065"/>
                  </a:lnTo>
                  <a:lnTo>
                    <a:pt x="23" y="4063"/>
                  </a:lnTo>
                  <a:lnTo>
                    <a:pt x="28" y="4059"/>
                  </a:lnTo>
                  <a:lnTo>
                    <a:pt x="33" y="4054"/>
                  </a:lnTo>
                  <a:lnTo>
                    <a:pt x="37" y="4047"/>
                  </a:lnTo>
                  <a:lnTo>
                    <a:pt x="42" y="4038"/>
                  </a:lnTo>
                  <a:lnTo>
                    <a:pt x="47" y="4029"/>
                  </a:lnTo>
                  <a:lnTo>
                    <a:pt x="52" y="4017"/>
                  </a:lnTo>
                  <a:lnTo>
                    <a:pt x="56" y="4004"/>
                  </a:lnTo>
                  <a:lnTo>
                    <a:pt x="62" y="3990"/>
                  </a:lnTo>
                  <a:lnTo>
                    <a:pt x="67" y="3973"/>
                  </a:lnTo>
                  <a:lnTo>
                    <a:pt x="71" y="3954"/>
                  </a:lnTo>
                  <a:lnTo>
                    <a:pt x="76" y="3933"/>
                  </a:lnTo>
                  <a:lnTo>
                    <a:pt x="78" y="3923"/>
                  </a:lnTo>
                  <a:lnTo>
                    <a:pt x="82" y="3913"/>
                  </a:lnTo>
                  <a:lnTo>
                    <a:pt x="86" y="3904"/>
                  </a:lnTo>
                  <a:lnTo>
                    <a:pt x="92" y="3894"/>
                  </a:lnTo>
                  <a:lnTo>
                    <a:pt x="98" y="3886"/>
                  </a:lnTo>
                  <a:lnTo>
                    <a:pt x="105" y="3879"/>
                  </a:lnTo>
                  <a:lnTo>
                    <a:pt x="112" y="3872"/>
                  </a:lnTo>
                  <a:lnTo>
                    <a:pt x="121" y="3865"/>
                  </a:lnTo>
                  <a:lnTo>
                    <a:pt x="131" y="3859"/>
                  </a:lnTo>
                  <a:lnTo>
                    <a:pt x="140" y="3854"/>
                  </a:lnTo>
                  <a:lnTo>
                    <a:pt x="150" y="3849"/>
                  </a:lnTo>
                  <a:lnTo>
                    <a:pt x="160" y="3844"/>
                  </a:lnTo>
                  <a:lnTo>
                    <a:pt x="182" y="3836"/>
                  </a:lnTo>
                  <a:lnTo>
                    <a:pt x="206" y="3828"/>
                  </a:lnTo>
                  <a:lnTo>
                    <a:pt x="229" y="3822"/>
                  </a:lnTo>
                  <a:lnTo>
                    <a:pt x="253" y="3817"/>
                  </a:lnTo>
                  <a:lnTo>
                    <a:pt x="278" y="3814"/>
                  </a:lnTo>
                  <a:lnTo>
                    <a:pt x="301" y="3811"/>
                  </a:lnTo>
                  <a:lnTo>
                    <a:pt x="346" y="3807"/>
                  </a:lnTo>
                  <a:lnTo>
                    <a:pt x="383" y="3804"/>
                  </a:lnTo>
                  <a:lnTo>
                    <a:pt x="466" y="3797"/>
                  </a:lnTo>
                  <a:lnTo>
                    <a:pt x="513" y="3794"/>
                  </a:lnTo>
                  <a:lnTo>
                    <a:pt x="526" y="3793"/>
                  </a:lnTo>
                  <a:lnTo>
                    <a:pt x="534" y="3792"/>
                  </a:lnTo>
                  <a:lnTo>
                    <a:pt x="537" y="3791"/>
                  </a:lnTo>
                  <a:lnTo>
                    <a:pt x="538" y="3790"/>
                  </a:lnTo>
                  <a:lnTo>
                    <a:pt x="537" y="3787"/>
                  </a:lnTo>
                  <a:lnTo>
                    <a:pt x="536" y="3784"/>
                  </a:lnTo>
                  <a:lnTo>
                    <a:pt x="535" y="3779"/>
                  </a:lnTo>
                  <a:lnTo>
                    <a:pt x="537" y="3772"/>
                  </a:lnTo>
                  <a:lnTo>
                    <a:pt x="539" y="3767"/>
                  </a:lnTo>
                  <a:lnTo>
                    <a:pt x="543" y="3761"/>
                  </a:lnTo>
                  <a:lnTo>
                    <a:pt x="547" y="3756"/>
                  </a:lnTo>
                  <a:lnTo>
                    <a:pt x="552" y="3750"/>
                  </a:lnTo>
                  <a:lnTo>
                    <a:pt x="559" y="3743"/>
                  </a:lnTo>
                  <a:lnTo>
                    <a:pt x="567" y="3735"/>
                  </a:lnTo>
                  <a:lnTo>
                    <a:pt x="577" y="3727"/>
                  </a:lnTo>
                  <a:lnTo>
                    <a:pt x="589" y="3718"/>
                  </a:lnTo>
                  <a:lnTo>
                    <a:pt x="616" y="3698"/>
                  </a:lnTo>
                  <a:lnTo>
                    <a:pt x="641" y="3675"/>
                  </a:lnTo>
                  <a:lnTo>
                    <a:pt x="664" y="3653"/>
                  </a:lnTo>
                  <a:lnTo>
                    <a:pt x="687" y="3631"/>
                  </a:lnTo>
                  <a:lnTo>
                    <a:pt x="707" y="3611"/>
                  </a:lnTo>
                  <a:lnTo>
                    <a:pt x="724" y="3596"/>
                  </a:lnTo>
                  <a:lnTo>
                    <a:pt x="731" y="3590"/>
                  </a:lnTo>
                  <a:lnTo>
                    <a:pt x="737" y="3585"/>
                  </a:lnTo>
                  <a:lnTo>
                    <a:pt x="743" y="3582"/>
                  </a:lnTo>
                  <a:lnTo>
                    <a:pt x="748" y="3581"/>
                  </a:lnTo>
                  <a:lnTo>
                    <a:pt x="780" y="3568"/>
                  </a:lnTo>
                  <a:lnTo>
                    <a:pt x="814" y="3554"/>
                  </a:lnTo>
                  <a:lnTo>
                    <a:pt x="852" y="3543"/>
                  </a:lnTo>
                  <a:lnTo>
                    <a:pt x="891" y="3531"/>
                  </a:lnTo>
                  <a:lnTo>
                    <a:pt x="971" y="3507"/>
                  </a:lnTo>
                  <a:lnTo>
                    <a:pt x="1049" y="3482"/>
                  </a:lnTo>
                  <a:lnTo>
                    <a:pt x="1086" y="3468"/>
                  </a:lnTo>
                  <a:lnTo>
                    <a:pt x="1122" y="3454"/>
                  </a:lnTo>
                  <a:lnTo>
                    <a:pt x="1138" y="3446"/>
                  </a:lnTo>
                  <a:lnTo>
                    <a:pt x="1153" y="3439"/>
                  </a:lnTo>
                  <a:lnTo>
                    <a:pt x="1169" y="3430"/>
                  </a:lnTo>
                  <a:lnTo>
                    <a:pt x="1183" y="3422"/>
                  </a:lnTo>
                  <a:lnTo>
                    <a:pt x="1196" y="3412"/>
                  </a:lnTo>
                  <a:lnTo>
                    <a:pt x="1207" y="3403"/>
                  </a:lnTo>
                  <a:lnTo>
                    <a:pt x="1218" y="3393"/>
                  </a:lnTo>
                  <a:lnTo>
                    <a:pt x="1227" y="3383"/>
                  </a:lnTo>
                  <a:lnTo>
                    <a:pt x="1235" y="3372"/>
                  </a:lnTo>
                  <a:lnTo>
                    <a:pt x="1242" y="3361"/>
                  </a:lnTo>
                  <a:lnTo>
                    <a:pt x="1247" y="3349"/>
                  </a:lnTo>
                  <a:lnTo>
                    <a:pt x="1250" y="3337"/>
                  </a:lnTo>
                  <a:lnTo>
                    <a:pt x="1256" y="3312"/>
                  </a:lnTo>
                  <a:lnTo>
                    <a:pt x="1262" y="3293"/>
                  </a:lnTo>
                  <a:lnTo>
                    <a:pt x="1268" y="3276"/>
                  </a:lnTo>
                  <a:lnTo>
                    <a:pt x="1275" y="3263"/>
                  </a:lnTo>
                  <a:lnTo>
                    <a:pt x="1283" y="3254"/>
                  </a:lnTo>
                  <a:lnTo>
                    <a:pt x="1291" y="3246"/>
                  </a:lnTo>
                  <a:lnTo>
                    <a:pt x="1300" y="3240"/>
                  </a:lnTo>
                  <a:lnTo>
                    <a:pt x="1309" y="3234"/>
                  </a:lnTo>
                  <a:lnTo>
                    <a:pt x="1319" y="3229"/>
                  </a:lnTo>
                  <a:lnTo>
                    <a:pt x="1329" y="3224"/>
                  </a:lnTo>
                  <a:lnTo>
                    <a:pt x="1339" y="3217"/>
                  </a:lnTo>
                  <a:lnTo>
                    <a:pt x="1350" y="3208"/>
                  </a:lnTo>
                  <a:lnTo>
                    <a:pt x="1362" y="3197"/>
                  </a:lnTo>
                  <a:lnTo>
                    <a:pt x="1375" y="3184"/>
                  </a:lnTo>
                  <a:lnTo>
                    <a:pt x="1388" y="3166"/>
                  </a:lnTo>
                  <a:lnTo>
                    <a:pt x="1402" y="3144"/>
                  </a:lnTo>
                  <a:lnTo>
                    <a:pt x="1411" y="3126"/>
                  </a:lnTo>
                  <a:lnTo>
                    <a:pt x="1421" y="3104"/>
                  </a:lnTo>
                  <a:lnTo>
                    <a:pt x="1431" y="3080"/>
                  </a:lnTo>
                  <a:lnTo>
                    <a:pt x="1442" y="3053"/>
                  </a:lnTo>
                  <a:lnTo>
                    <a:pt x="1461" y="2997"/>
                  </a:lnTo>
                  <a:lnTo>
                    <a:pt x="1479" y="2940"/>
                  </a:lnTo>
                  <a:lnTo>
                    <a:pt x="1495" y="2885"/>
                  </a:lnTo>
                  <a:lnTo>
                    <a:pt x="1509" y="2839"/>
                  </a:lnTo>
                  <a:lnTo>
                    <a:pt x="1519" y="2807"/>
                  </a:lnTo>
                  <a:lnTo>
                    <a:pt x="1524" y="2791"/>
                  </a:lnTo>
                  <a:lnTo>
                    <a:pt x="1562" y="2737"/>
                  </a:lnTo>
                  <a:lnTo>
                    <a:pt x="1589" y="2700"/>
                  </a:lnTo>
                  <a:lnTo>
                    <a:pt x="1597" y="2687"/>
                  </a:lnTo>
                  <a:lnTo>
                    <a:pt x="1603" y="2676"/>
                  </a:lnTo>
                  <a:lnTo>
                    <a:pt x="1606" y="2666"/>
                  </a:lnTo>
                  <a:lnTo>
                    <a:pt x="1607" y="2655"/>
                  </a:lnTo>
                  <a:lnTo>
                    <a:pt x="1607" y="2645"/>
                  </a:lnTo>
                  <a:lnTo>
                    <a:pt x="1605" y="2634"/>
                  </a:lnTo>
                  <a:lnTo>
                    <a:pt x="1602" y="2621"/>
                  </a:lnTo>
                  <a:lnTo>
                    <a:pt x="1597" y="2606"/>
                  </a:lnTo>
                  <a:lnTo>
                    <a:pt x="1592" y="2586"/>
                  </a:lnTo>
                  <a:lnTo>
                    <a:pt x="1586" y="2562"/>
                  </a:lnTo>
                  <a:lnTo>
                    <a:pt x="1580" y="2534"/>
                  </a:lnTo>
                  <a:lnTo>
                    <a:pt x="1572" y="2498"/>
                  </a:lnTo>
                  <a:lnTo>
                    <a:pt x="1565" y="2486"/>
                  </a:lnTo>
                  <a:lnTo>
                    <a:pt x="1560" y="2474"/>
                  </a:lnTo>
                  <a:lnTo>
                    <a:pt x="1556" y="2462"/>
                  </a:lnTo>
                  <a:lnTo>
                    <a:pt x="1553" y="2449"/>
                  </a:lnTo>
                  <a:lnTo>
                    <a:pt x="1552" y="2437"/>
                  </a:lnTo>
                  <a:lnTo>
                    <a:pt x="1551" y="2424"/>
                  </a:lnTo>
                  <a:lnTo>
                    <a:pt x="1552" y="2412"/>
                  </a:lnTo>
                  <a:lnTo>
                    <a:pt x="1553" y="2399"/>
                  </a:lnTo>
                  <a:lnTo>
                    <a:pt x="1563" y="2346"/>
                  </a:lnTo>
                  <a:lnTo>
                    <a:pt x="1578" y="2286"/>
                  </a:lnTo>
                  <a:lnTo>
                    <a:pt x="1581" y="2270"/>
                  </a:lnTo>
                  <a:lnTo>
                    <a:pt x="1584" y="2254"/>
                  </a:lnTo>
                  <a:lnTo>
                    <a:pt x="1586" y="2236"/>
                  </a:lnTo>
                  <a:lnTo>
                    <a:pt x="1587" y="2218"/>
                  </a:lnTo>
                  <a:lnTo>
                    <a:pt x="1588" y="2200"/>
                  </a:lnTo>
                  <a:lnTo>
                    <a:pt x="1588" y="2180"/>
                  </a:lnTo>
                  <a:lnTo>
                    <a:pt x="1586" y="2160"/>
                  </a:lnTo>
                  <a:lnTo>
                    <a:pt x="1584" y="2139"/>
                  </a:lnTo>
                  <a:lnTo>
                    <a:pt x="1580" y="2118"/>
                  </a:lnTo>
                  <a:lnTo>
                    <a:pt x="1574" y="2095"/>
                  </a:lnTo>
                  <a:lnTo>
                    <a:pt x="1567" y="2072"/>
                  </a:lnTo>
                  <a:lnTo>
                    <a:pt x="1559" y="2048"/>
                  </a:lnTo>
                  <a:lnTo>
                    <a:pt x="1549" y="2022"/>
                  </a:lnTo>
                  <a:lnTo>
                    <a:pt x="1537" y="1996"/>
                  </a:lnTo>
                  <a:lnTo>
                    <a:pt x="1523" y="1968"/>
                  </a:lnTo>
                  <a:lnTo>
                    <a:pt x="1505" y="1940"/>
                  </a:lnTo>
                  <a:lnTo>
                    <a:pt x="1487" y="1911"/>
                  </a:lnTo>
                  <a:lnTo>
                    <a:pt x="1469" y="1884"/>
                  </a:lnTo>
                  <a:lnTo>
                    <a:pt x="1452" y="1861"/>
                  </a:lnTo>
                  <a:lnTo>
                    <a:pt x="1434" y="1840"/>
                  </a:lnTo>
                  <a:lnTo>
                    <a:pt x="1417" y="1821"/>
                  </a:lnTo>
                  <a:lnTo>
                    <a:pt x="1400" y="1806"/>
                  </a:lnTo>
                  <a:lnTo>
                    <a:pt x="1384" y="1792"/>
                  </a:lnTo>
                  <a:lnTo>
                    <a:pt x="1369" y="1780"/>
                  </a:lnTo>
                  <a:lnTo>
                    <a:pt x="1352" y="1770"/>
                  </a:lnTo>
                  <a:lnTo>
                    <a:pt x="1337" y="1761"/>
                  </a:lnTo>
                  <a:lnTo>
                    <a:pt x="1322" y="1754"/>
                  </a:lnTo>
                  <a:lnTo>
                    <a:pt x="1308" y="1748"/>
                  </a:lnTo>
                  <a:lnTo>
                    <a:pt x="1293" y="1744"/>
                  </a:lnTo>
                  <a:lnTo>
                    <a:pt x="1279" y="1740"/>
                  </a:lnTo>
                  <a:lnTo>
                    <a:pt x="1265" y="1738"/>
                  </a:lnTo>
                  <a:lnTo>
                    <a:pt x="1251" y="1735"/>
                  </a:lnTo>
                  <a:lnTo>
                    <a:pt x="1224" y="1732"/>
                  </a:lnTo>
                  <a:lnTo>
                    <a:pt x="1199" y="1728"/>
                  </a:lnTo>
                  <a:lnTo>
                    <a:pt x="1186" y="1726"/>
                  </a:lnTo>
                  <a:lnTo>
                    <a:pt x="1174" y="1724"/>
                  </a:lnTo>
                  <a:lnTo>
                    <a:pt x="1161" y="1721"/>
                  </a:lnTo>
                  <a:lnTo>
                    <a:pt x="1149" y="1717"/>
                  </a:lnTo>
                  <a:lnTo>
                    <a:pt x="1137" y="1712"/>
                  </a:lnTo>
                  <a:lnTo>
                    <a:pt x="1125" y="1706"/>
                  </a:lnTo>
                  <a:lnTo>
                    <a:pt x="1113" y="1697"/>
                  </a:lnTo>
                  <a:lnTo>
                    <a:pt x="1102" y="1688"/>
                  </a:lnTo>
                  <a:lnTo>
                    <a:pt x="1089" y="1678"/>
                  </a:lnTo>
                  <a:lnTo>
                    <a:pt x="1078" y="1665"/>
                  </a:lnTo>
                  <a:lnTo>
                    <a:pt x="1066" y="1651"/>
                  </a:lnTo>
                  <a:lnTo>
                    <a:pt x="1055" y="1634"/>
                  </a:lnTo>
                  <a:lnTo>
                    <a:pt x="1049" y="1622"/>
                  </a:lnTo>
                  <a:lnTo>
                    <a:pt x="1043" y="1608"/>
                  </a:lnTo>
                  <a:lnTo>
                    <a:pt x="1038" y="1592"/>
                  </a:lnTo>
                  <a:lnTo>
                    <a:pt x="1033" y="1574"/>
                  </a:lnTo>
                  <a:lnTo>
                    <a:pt x="1029" y="1554"/>
                  </a:lnTo>
                  <a:lnTo>
                    <a:pt x="1025" y="1532"/>
                  </a:lnTo>
                  <a:lnTo>
                    <a:pt x="1021" y="1509"/>
                  </a:lnTo>
                  <a:lnTo>
                    <a:pt x="1017" y="1483"/>
                  </a:lnTo>
                  <a:lnTo>
                    <a:pt x="1012" y="1430"/>
                  </a:lnTo>
                  <a:lnTo>
                    <a:pt x="1008" y="1372"/>
                  </a:lnTo>
                  <a:lnTo>
                    <a:pt x="1005" y="1311"/>
                  </a:lnTo>
                  <a:lnTo>
                    <a:pt x="1003" y="1248"/>
                  </a:lnTo>
                  <a:lnTo>
                    <a:pt x="1001" y="1184"/>
                  </a:lnTo>
                  <a:lnTo>
                    <a:pt x="1000" y="1121"/>
                  </a:lnTo>
                  <a:lnTo>
                    <a:pt x="1000" y="1060"/>
                  </a:lnTo>
                  <a:lnTo>
                    <a:pt x="1000" y="1002"/>
                  </a:lnTo>
                  <a:lnTo>
                    <a:pt x="999" y="949"/>
                  </a:lnTo>
                  <a:lnTo>
                    <a:pt x="999" y="900"/>
                  </a:lnTo>
                  <a:lnTo>
                    <a:pt x="998" y="858"/>
                  </a:lnTo>
                  <a:lnTo>
                    <a:pt x="997" y="824"/>
                  </a:lnTo>
                  <a:lnTo>
                    <a:pt x="998" y="818"/>
                  </a:lnTo>
                  <a:lnTo>
                    <a:pt x="1001" y="812"/>
                  </a:lnTo>
                  <a:lnTo>
                    <a:pt x="1007" y="803"/>
                  </a:lnTo>
                  <a:lnTo>
                    <a:pt x="1014" y="794"/>
                  </a:lnTo>
                  <a:lnTo>
                    <a:pt x="1023" y="785"/>
                  </a:lnTo>
                  <a:lnTo>
                    <a:pt x="1035" y="775"/>
                  </a:lnTo>
                  <a:lnTo>
                    <a:pt x="1047" y="764"/>
                  </a:lnTo>
                  <a:lnTo>
                    <a:pt x="1061" y="752"/>
                  </a:lnTo>
                  <a:lnTo>
                    <a:pt x="1092" y="727"/>
                  </a:lnTo>
                  <a:lnTo>
                    <a:pt x="1127" y="702"/>
                  </a:lnTo>
                  <a:lnTo>
                    <a:pt x="1165" y="676"/>
                  </a:lnTo>
                  <a:lnTo>
                    <a:pt x="1203" y="649"/>
                  </a:lnTo>
                  <a:lnTo>
                    <a:pt x="1280" y="598"/>
                  </a:lnTo>
                  <a:lnTo>
                    <a:pt x="1347" y="556"/>
                  </a:lnTo>
                  <a:lnTo>
                    <a:pt x="1396" y="525"/>
                  </a:lnTo>
                  <a:lnTo>
                    <a:pt x="1415" y="514"/>
                  </a:lnTo>
                  <a:lnTo>
                    <a:pt x="1416" y="507"/>
                  </a:lnTo>
                  <a:lnTo>
                    <a:pt x="1418" y="502"/>
                  </a:lnTo>
                  <a:lnTo>
                    <a:pt x="1421" y="497"/>
                  </a:lnTo>
                  <a:lnTo>
                    <a:pt x="1424" y="492"/>
                  </a:lnTo>
                  <a:lnTo>
                    <a:pt x="1427" y="486"/>
                  </a:lnTo>
                  <a:lnTo>
                    <a:pt x="1431" y="478"/>
                  </a:lnTo>
                  <a:lnTo>
                    <a:pt x="1434" y="469"/>
                  </a:lnTo>
                  <a:lnTo>
                    <a:pt x="1438" y="455"/>
                  </a:lnTo>
                  <a:lnTo>
                    <a:pt x="1433" y="449"/>
                  </a:lnTo>
                  <a:lnTo>
                    <a:pt x="1429" y="443"/>
                  </a:lnTo>
                  <a:lnTo>
                    <a:pt x="1427" y="438"/>
                  </a:lnTo>
                  <a:lnTo>
                    <a:pt x="1425" y="434"/>
                  </a:lnTo>
                  <a:lnTo>
                    <a:pt x="1423" y="425"/>
                  </a:lnTo>
                  <a:lnTo>
                    <a:pt x="1421" y="418"/>
                  </a:lnTo>
                  <a:lnTo>
                    <a:pt x="1419" y="414"/>
                  </a:lnTo>
                  <a:lnTo>
                    <a:pt x="1416" y="411"/>
                  </a:lnTo>
                  <a:lnTo>
                    <a:pt x="1412" y="408"/>
                  </a:lnTo>
                  <a:lnTo>
                    <a:pt x="1407" y="404"/>
                  </a:lnTo>
                  <a:lnTo>
                    <a:pt x="1400" y="401"/>
                  </a:lnTo>
                  <a:lnTo>
                    <a:pt x="1391" y="398"/>
                  </a:lnTo>
                  <a:lnTo>
                    <a:pt x="1380" y="395"/>
                  </a:lnTo>
                  <a:lnTo>
                    <a:pt x="1365" y="390"/>
                  </a:lnTo>
                  <a:lnTo>
                    <a:pt x="1363" y="382"/>
                  </a:lnTo>
                  <a:lnTo>
                    <a:pt x="1361" y="373"/>
                  </a:lnTo>
                  <a:lnTo>
                    <a:pt x="1360" y="364"/>
                  </a:lnTo>
                  <a:lnTo>
                    <a:pt x="1360" y="355"/>
                  </a:lnTo>
                  <a:lnTo>
                    <a:pt x="1361" y="335"/>
                  </a:lnTo>
                  <a:lnTo>
                    <a:pt x="1364" y="312"/>
                  </a:lnTo>
                  <a:lnTo>
                    <a:pt x="1374" y="267"/>
                  </a:lnTo>
                  <a:lnTo>
                    <a:pt x="1386" y="217"/>
                  </a:lnTo>
                  <a:lnTo>
                    <a:pt x="1391" y="192"/>
                  </a:lnTo>
                  <a:lnTo>
                    <a:pt x="1396" y="166"/>
                  </a:lnTo>
                  <a:lnTo>
                    <a:pt x="1400" y="140"/>
                  </a:lnTo>
                  <a:lnTo>
                    <a:pt x="1402" y="114"/>
                  </a:lnTo>
                  <a:lnTo>
                    <a:pt x="1402" y="102"/>
                  </a:lnTo>
                  <a:lnTo>
                    <a:pt x="1402" y="89"/>
                  </a:lnTo>
                  <a:lnTo>
                    <a:pt x="1401" y="77"/>
                  </a:lnTo>
                  <a:lnTo>
                    <a:pt x="1400" y="65"/>
                  </a:lnTo>
                  <a:lnTo>
                    <a:pt x="1398" y="53"/>
                  </a:lnTo>
                  <a:lnTo>
                    <a:pt x="1395" y="40"/>
                  </a:lnTo>
                  <a:lnTo>
                    <a:pt x="1391" y="29"/>
                  </a:lnTo>
                  <a:lnTo>
                    <a:pt x="1386" y="18"/>
                  </a:lnTo>
                  <a:lnTo>
                    <a:pt x="1387" y="1"/>
                  </a:lnTo>
                  <a:lnTo>
                    <a:pt x="1429" y="0"/>
                  </a:lnTo>
                  <a:close/>
                </a:path>
              </a:pathLst>
            </a:custGeom>
            <a:solidFill>
              <a:srgbClr val="71C9CD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6513" name="Text Box 17"/>
            <p:cNvSpPr txBox="1">
              <a:spLocks noChangeArrowheads="1"/>
            </p:cNvSpPr>
            <p:nvPr/>
          </p:nvSpPr>
          <p:spPr bwMode="auto">
            <a:xfrm>
              <a:off x="4287" y="1795"/>
              <a:ext cx="859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200" b="0">
                  <a:solidFill>
                    <a:srgbClr val="066168"/>
                  </a:solidFill>
                  <a:latin typeface="Verdana" pitchFamily="34" charset="0"/>
                </a:rPr>
                <a:t>Bacia Metropolitana </a:t>
              </a:r>
            </a:p>
          </p:txBody>
        </p:sp>
      </p:grpSp>
      <p:grpSp>
        <p:nvGrpSpPr>
          <p:cNvPr id="106514" name="Group 18"/>
          <p:cNvGrpSpPr>
            <a:grpSpLocks/>
          </p:cNvGrpSpPr>
          <p:nvPr/>
        </p:nvGrpSpPr>
        <p:grpSpPr bwMode="auto">
          <a:xfrm>
            <a:off x="5794375" y="3328988"/>
            <a:ext cx="1911350" cy="1360487"/>
            <a:chOff x="3650" y="2097"/>
            <a:chExt cx="1204" cy="857"/>
          </a:xfrm>
        </p:grpSpPr>
        <p:sp>
          <p:nvSpPr>
            <p:cNvPr id="106515" name="Freeform 19"/>
            <p:cNvSpPr>
              <a:spLocks noChangeAspect="1"/>
            </p:cNvSpPr>
            <p:nvPr/>
          </p:nvSpPr>
          <p:spPr bwMode="auto">
            <a:xfrm>
              <a:off x="3650" y="2097"/>
              <a:ext cx="1204" cy="857"/>
            </a:xfrm>
            <a:custGeom>
              <a:avLst/>
              <a:gdLst>
                <a:gd name="T0" fmla="*/ 91 w 6852"/>
                <a:gd name="T1" fmla="*/ 1804 h 4881"/>
                <a:gd name="T2" fmla="*/ 308 w 6852"/>
                <a:gd name="T3" fmla="*/ 1945 h 4881"/>
                <a:gd name="T4" fmla="*/ 368 w 6852"/>
                <a:gd name="T5" fmla="*/ 2646 h 4881"/>
                <a:gd name="T6" fmla="*/ 376 w 6852"/>
                <a:gd name="T7" fmla="*/ 2898 h 4881"/>
                <a:gd name="T8" fmla="*/ 330 w 6852"/>
                <a:gd name="T9" fmla="*/ 3105 h 4881"/>
                <a:gd name="T10" fmla="*/ 329 w 6852"/>
                <a:gd name="T11" fmla="*/ 3561 h 4881"/>
                <a:gd name="T12" fmla="*/ 515 w 6852"/>
                <a:gd name="T13" fmla="*/ 3803 h 4881"/>
                <a:gd name="T14" fmla="*/ 727 w 6852"/>
                <a:gd name="T15" fmla="*/ 4054 h 4881"/>
                <a:gd name="T16" fmla="*/ 885 w 6852"/>
                <a:gd name="T17" fmla="*/ 4451 h 4881"/>
                <a:gd name="T18" fmla="*/ 703 w 6852"/>
                <a:gd name="T19" fmla="*/ 4748 h 4881"/>
                <a:gd name="T20" fmla="*/ 1026 w 6852"/>
                <a:gd name="T21" fmla="*/ 4879 h 4881"/>
                <a:gd name="T22" fmla="*/ 1172 w 6852"/>
                <a:gd name="T23" fmla="*/ 4743 h 4881"/>
                <a:gd name="T24" fmla="*/ 1395 w 6852"/>
                <a:gd name="T25" fmla="*/ 4532 h 4881"/>
                <a:gd name="T26" fmla="*/ 1965 w 6852"/>
                <a:gd name="T27" fmla="*/ 4635 h 4881"/>
                <a:gd name="T28" fmla="*/ 2266 w 6852"/>
                <a:gd name="T29" fmla="*/ 4482 h 4881"/>
                <a:gd name="T30" fmla="*/ 2578 w 6852"/>
                <a:gd name="T31" fmla="*/ 4453 h 4881"/>
                <a:gd name="T32" fmla="*/ 2698 w 6852"/>
                <a:gd name="T33" fmla="*/ 4124 h 4881"/>
                <a:gd name="T34" fmla="*/ 2712 w 6852"/>
                <a:gd name="T35" fmla="*/ 3926 h 4881"/>
                <a:gd name="T36" fmla="*/ 2941 w 6852"/>
                <a:gd name="T37" fmla="*/ 3740 h 4881"/>
                <a:gd name="T38" fmla="*/ 3048 w 6852"/>
                <a:gd name="T39" fmla="*/ 3500 h 4881"/>
                <a:gd name="T40" fmla="*/ 3427 w 6852"/>
                <a:gd name="T41" fmla="*/ 3375 h 4881"/>
                <a:gd name="T42" fmla="*/ 3612 w 6852"/>
                <a:gd name="T43" fmla="*/ 3094 h 4881"/>
                <a:gd name="T44" fmla="*/ 3787 w 6852"/>
                <a:gd name="T45" fmla="*/ 3047 h 4881"/>
                <a:gd name="T46" fmla="*/ 4056 w 6852"/>
                <a:gd name="T47" fmla="*/ 3096 h 4881"/>
                <a:gd name="T48" fmla="*/ 4168 w 6852"/>
                <a:gd name="T49" fmla="*/ 2874 h 4881"/>
                <a:gd name="T50" fmla="*/ 4475 w 6852"/>
                <a:gd name="T51" fmla="*/ 2919 h 4881"/>
                <a:gd name="T52" fmla="*/ 4810 w 6852"/>
                <a:gd name="T53" fmla="*/ 2829 h 4881"/>
                <a:gd name="T54" fmla="*/ 5199 w 6852"/>
                <a:gd name="T55" fmla="*/ 2971 h 4881"/>
                <a:gd name="T56" fmla="*/ 5698 w 6852"/>
                <a:gd name="T57" fmla="*/ 2724 h 4881"/>
                <a:gd name="T58" fmla="*/ 6025 w 6852"/>
                <a:gd name="T59" fmla="*/ 2410 h 4881"/>
                <a:gd name="T60" fmla="*/ 6277 w 6852"/>
                <a:gd name="T61" fmla="*/ 2168 h 4881"/>
                <a:gd name="T62" fmla="*/ 6412 w 6852"/>
                <a:gd name="T63" fmla="*/ 2030 h 4881"/>
                <a:gd name="T64" fmla="*/ 6707 w 6852"/>
                <a:gd name="T65" fmla="*/ 2037 h 4881"/>
                <a:gd name="T66" fmla="*/ 6850 w 6852"/>
                <a:gd name="T67" fmla="*/ 1746 h 4881"/>
                <a:gd name="T68" fmla="*/ 6749 w 6852"/>
                <a:gd name="T69" fmla="*/ 1554 h 4881"/>
                <a:gd name="T70" fmla="*/ 6440 w 6852"/>
                <a:gd name="T71" fmla="*/ 1536 h 4881"/>
                <a:gd name="T72" fmla="*/ 6042 w 6852"/>
                <a:gd name="T73" fmla="*/ 1561 h 4881"/>
                <a:gd name="T74" fmla="*/ 5812 w 6852"/>
                <a:gd name="T75" fmla="*/ 1445 h 4881"/>
                <a:gd name="T76" fmla="*/ 5588 w 6852"/>
                <a:gd name="T77" fmla="*/ 1289 h 4881"/>
                <a:gd name="T78" fmla="*/ 5089 w 6852"/>
                <a:gd name="T79" fmla="*/ 1284 h 4881"/>
                <a:gd name="T80" fmla="*/ 4787 w 6852"/>
                <a:gd name="T81" fmla="*/ 1224 h 4881"/>
                <a:gd name="T82" fmla="*/ 4507 w 6852"/>
                <a:gd name="T83" fmla="*/ 1044 h 4881"/>
                <a:gd name="T84" fmla="*/ 4111 w 6852"/>
                <a:gd name="T85" fmla="*/ 880 h 4881"/>
                <a:gd name="T86" fmla="*/ 3743 w 6852"/>
                <a:gd name="T87" fmla="*/ 800 h 4881"/>
                <a:gd name="T88" fmla="*/ 3476 w 6852"/>
                <a:gd name="T89" fmla="*/ 1070 h 4881"/>
                <a:gd name="T90" fmla="*/ 3045 w 6852"/>
                <a:gd name="T91" fmla="*/ 1227 h 4881"/>
                <a:gd name="T92" fmla="*/ 2778 w 6852"/>
                <a:gd name="T93" fmla="*/ 971 h 4881"/>
                <a:gd name="T94" fmla="*/ 2724 w 6852"/>
                <a:gd name="T95" fmla="*/ 717 h 4881"/>
                <a:gd name="T96" fmla="*/ 2662 w 6852"/>
                <a:gd name="T97" fmla="*/ 551 h 4881"/>
                <a:gd name="T98" fmla="*/ 2414 w 6852"/>
                <a:gd name="T99" fmla="*/ 253 h 4881"/>
                <a:gd name="T100" fmla="*/ 2276 w 6852"/>
                <a:gd name="T101" fmla="*/ 123 h 4881"/>
                <a:gd name="T102" fmla="*/ 2101 w 6852"/>
                <a:gd name="T103" fmla="*/ 315 h 4881"/>
                <a:gd name="T104" fmla="*/ 1925 w 6852"/>
                <a:gd name="T105" fmla="*/ 32 h 4881"/>
                <a:gd name="T106" fmla="*/ 1613 w 6852"/>
                <a:gd name="T107" fmla="*/ 70 h 4881"/>
                <a:gd name="T108" fmla="*/ 1429 w 6852"/>
                <a:gd name="T109" fmla="*/ 172 h 4881"/>
                <a:gd name="T110" fmla="*/ 1153 w 6852"/>
                <a:gd name="T111" fmla="*/ 371 h 4881"/>
                <a:gd name="T112" fmla="*/ 835 w 6852"/>
                <a:gd name="T113" fmla="*/ 560 h 4881"/>
                <a:gd name="T114" fmla="*/ 228 w 6852"/>
                <a:gd name="T115" fmla="*/ 648 h 4881"/>
                <a:gd name="T116" fmla="*/ 116 w 6852"/>
                <a:gd name="T117" fmla="*/ 715 h 4881"/>
                <a:gd name="T118" fmla="*/ 229 w 6852"/>
                <a:gd name="T119" fmla="*/ 969 h 4881"/>
                <a:gd name="T120" fmla="*/ 49 w 6852"/>
                <a:gd name="T121" fmla="*/ 1323 h 48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852" h="4881">
                  <a:moveTo>
                    <a:pt x="0" y="1329"/>
                  </a:moveTo>
                  <a:lnTo>
                    <a:pt x="8" y="1353"/>
                  </a:lnTo>
                  <a:lnTo>
                    <a:pt x="15" y="1379"/>
                  </a:lnTo>
                  <a:lnTo>
                    <a:pt x="23" y="1409"/>
                  </a:lnTo>
                  <a:lnTo>
                    <a:pt x="30" y="1441"/>
                  </a:lnTo>
                  <a:lnTo>
                    <a:pt x="33" y="1459"/>
                  </a:lnTo>
                  <a:lnTo>
                    <a:pt x="35" y="1479"/>
                  </a:lnTo>
                  <a:lnTo>
                    <a:pt x="38" y="1500"/>
                  </a:lnTo>
                  <a:lnTo>
                    <a:pt x="40" y="1523"/>
                  </a:lnTo>
                  <a:lnTo>
                    <a:pt x="42" y="1549"/>
                  </a:lnTo>
                  <a:lnTo>
                    <a:pt x="43" y="1575"/>
                  </a:lnTo>
                  <a:lnTo>
                    <a:pt x="44" y="1605"/>
                  </a:lnTo>
                  <a:lnTo>
                    <a:pt x="44" y="1636"/>
                  </a:lnTo>
                  <a:lnTo>
                    <a:pt x="43" y="1670"/>
                  </a:lnTo>
                  <a:lnTo>
                    <a:pt x="40" y="1698"/>
                  </a:lnTo>
                  <a:lnTo>
                    <a:pt x="38" y="1726"/>
                  </a:lnTo>
                  <a:lnTo>
                    <a:pt x="37" y="1759"/>
                  </a:lnTo>
                  <a:lnTo>
                    <a:pt x="48" y="1766"/>
                  </a:lnTo>
                  <a:lnTo>
                    <a:pt x="65" y="1780"/>
                  </a:lnTo>
                  <a:lnTo>
                    <a:pt x="83" y="1795"/>
                  </a:lnTo>
                  <a:lnTo>
                    <a:pt x="91" y="1804"/>
                  </a:lnTo>
                  <a:lnTo>
                    <a:pt x="104" y="1811"/>
                  </a:lnTo>
                  <a:lnTo>
                    <a:pt x="120" y="1820"/>
                  </a:lnTo>
                  <a:lnTo>
                    <a:pt x="127" y="1826"/>
                  </a:lnTo>
                  <a:lnTo>
                    <a:pt x="134" y="1831"/>
                  </a:lnTo>
                  <a:lnTo>
                    <a:pt x="140" y="1836"/>
                  </a:lnTo>
                  <a:lnTo>
                    <a:pt x="142" y="1840"/>
                  </a:lnTo>
                  <a:lnTo>
                    <a:pt x="150" y="1843"/>
                  </a:lnTo>
                  <a:lnTo>
                    <a:pt x="152" y="1845"/>
                  </a:lnTo>
                  <a:lnTo>
                    <a:pt x="155" y="1847"/>
                  </a:lnTo>
                  <a:lnTo>
                    <a:pt x="162" y="1850"/>
                  </a:lnTo>
                  <a:lnTo>
                    <a:pt x="164" y="1854"/>
                  </a:lnTo>
                  <a:lnTo>
                    <a:pt x="167" y="1858"/>
                  </a:lnTo>
                  <a:lnTo>
                    <a:pt x="171" y="1863"/>
                  </a:lnTo>
                  <a:lnTo>
                    <a:pt x="175" y="1867"/>
                  </a:lnTo>
                  <a:lnTo>
                    <a:pt x="186" y="1877"/>
                  </a:lnTo>
                  <a:lnTo>
                    <a:pt x="200" y="1888"/>
                  </a:lnTo>
                  <a:lnTo>
                    <a:pt x="216" y="1897"/>
                  </a:lnTo>
                  <a:lnTo>
                    <a:pt x="233" y="1907"/>
                  </a:lnTo>
                  <a:lnTo>
                    <a:pt x="251" y="1917"/>
                  </a:lnTo>
                  <a:lnTo>
                    <a:pt x="270" y="1927"/>
                  </a:lnTo>
                  <a:lnTo>
                    <a:pt x="308" y="1945"/>
                  </a:lnTo>
                  <a:lnTo>
                    <a:pt x="345" y="1962"/>
                  </a:lnTo>
                  <a:lnTo>
                    <a:pt x="375" y="1974"/>
                  </a:lnTo>
                  <a:lnTo>
                    <a:pt x="396" y="1982"/>
                  </a:lnTo>
                  <a:lnTo>
                    <a:pt x="396" y="2012"/>
                  </a:lnTo>
                  <a:lnTo>
                    <a:pt x="394" y="2044"/>
                  </a:lnTo>
                  <a:lnTo>
                    <a:pt x="390" y="2075"/>
                  </a:lnTo>
                  <a:lnTo>
                    <a:pt x="386" y="2109"/>
                  </a:lnTo>
                  <a:lnTo>
                    <a:pt x="375" y="2179"/>
                  </a:lnTo>
                  <a:lnTo>
                    <a:pt x="361" y="2251"/>
                  </a:lnTo>
                  <a:lnTo>
                    <a:pt x="346" y="2326"/>
                  </a:lnTo>
                  <a:lnTo>
                    <a:pt x="330" y="2402"/>
                  </a:lnTo>
                  <a:lnTo>
                    <a:pt x="323" y="2441"/>
                  </a:lnTo>
                  <a:lnTo>
                    <a:pt x="316" y="2480"/>
                  </a:lnTo>
                  <a:lnTo>
                    <a:pt x="310" y="2520"/>
                  </a:lnTo>
                  <a:lnTo>
                    <a:pt x="305" y="2558"/>
                  </a:lnTo>
                  <a:lnTo>
                    <a:pt x="317" y="2579"/>
                  </a:lnTo>
                  <a:lnTo>
                    <a:pt x="327" y="2597"/>
                  </a:lnTo>
                  <a:lnTo>
                    <a:pt x="334" y="2607"/>
                  </a:lnTo>
                  <a:lnTo>
                    <a:pt x="343" y="2618"/>
                  </a:lnTo>
                  <a:lnTo>
                    <a:pt x="354" y="2630"/>
                  </a:lnTo>
                  <a:lnTo>
                    <a:pt x="368" y="2646"/>
                  </a:lnTo>
                  <a:lnTo>
                    <a:pt x="375" y="2654"/>
                  </a:lnTo>
                  <a:lnTo>
                    <a:pt x="381" y="2663"/>
                  </a:lnTo>
                  <a:lnTo>
                    <a:pt x="386" y="2672"/>
                  </a:lnTo>
                  <a:lnTo>
                    <a:pt x="389" y="2682"/>
                  </a:lnTo>
                  <a:lnTo>
                    <a:pt x="392" y="2692"/>
                  </a:lnTo>
                  <a:lnTo>
                    <a:pt x="393" y="2702"/>
                  </a:lnTo>
                  <a:lnTo>
                    <a:pt x="394" y="2714"/>
                  </a:lnTo>
                  <a:lnTo>
                    <a:pt x="393" y="2724"/>
                  </a:lnTo>
                  <a:lnTo>
                    <a:pt x="391" y="2746"/>
                  </a:lnTo>
                  <a:lnTo>
                    <a:pt x="387" y="2768"/>
                  </a:lnTo>
                  <a:lnTo>
                    <a:pt x="382" y="2791"/>
                  </a:lnTo>
                  <a:lnTo>
                    <a:pt x="376" y="2812"/>
                  </a:lnTo>
                  <a:lnTo>
                    <a:pt x="371" y="2833"/>
                  </a:lnTo>
                  <a:lnTo>
                    <a:pt x="368" y="2852"/>
                  </a:lnTo>
                  <a:lnTo>
                    <a:pt x="367" y="2861"/>
                  </a:lnTo>
                  <a:lnTo>
                    <a:pt x="366" y="2869"/>
                  </a:lnTo>
                  <a:lnTo>
                    <a:pt x="366" y="2876"/>
                  </a:lnTo>
                  <a:lnTo>
                    <a:pt x="367" y="2883"/>
                  </a:lnTo>
                  <a:lnTo>
                    <a:pt x="369" y="2889"/>
                  </a:lnTo>
                  <a:lnTo>
                    <a:pt x="372" y="2894"/>
                  </a:lnTo>
                  <a:lnTo>
                    <a:pt x="376" y="2898"/>
                  </a:lnTo>
                  <a:lnTo>
                    <a:pt x="381" y="2902"/>
                  </a:lnTo>
                  <a:lnTo>
                    <a:pt x="388" y="2905"/>
                  </a:lnTo>
                  <a:lnTo>
                    <a:pt x="396" y="2906"/>
                  </a:lnTo>
                  <a:lnTo>
                    <a:pt x="405" y="2907"/>
                  </a:lnTo>
                  <a:lnTo>
                    <a:pt x="417" y="2906"/>
                  </a:lnTo>
                  <a:lnTo>
                    <a:pt x="417" y="2916"/>
                  </a:lnTo>
                  <a:lnTo>
                    <a:pt x="417" y="2925"/>
                  </a:lnTo>
                  <a:lnTo>
                    <a:pt x="417" y="2934"/>
                  </a:lnTo>
                  <a:lnTo>
                    <a:pt x="417" y="2943"/>
                  </a:lnTo>
                  <a:lnTo>
                    <a:pt x="416" y="2961"/>
                  </a:lnTo>
                  <a:lnTo>
                    <a:pt x="414" y="2979"/>
                  </a:lnTo>
                  <a:lnTo>
                    <a:pt x="409" y="2997"/>
                  </a:lnTo>
                  <a:lnTo>
                    <a:pt x="404" y="3013"/>
                  </a:lnTo>
                  <a:lnTo>
                    <a:pt x="397" y="3028"/>
                  </a:lnTo>
                  <a:lnTo>
                    <a:pt x="390" y="3043"/>
                  </a:lnTo>
                  <a:lnTo>
                    <a:pt x="381" y="3057"/>
                  </a:lnTo>
                  <a:lnTo>
                    <a:pt x="372" y="3069"/>
                  </a:lnTo>
                  <a:lnTo>
                    <a:pt x="363" y="3080"/>
                  </a:lnTo>
                  <a:lnTo>
                    <a:pt x="352" y="3090"/>
                  </a:lnTo>
                  <a:lnTo>
                    <a:pt x="342" y="3098"/>
                  </a:lnTo>
                  <a:lnTo>
                    <a:pt x="330" y="3105"/>
                  </a:lnTo>
                  <a:lnTo>
                    <a:pt x="319" y="3110"/>
                  </a:lnTo>
                  <a:lnTo>
                    <a:pt x="308" y="3113"/>
                  </a:lnTo>
                  <a:lnTo>
                    <a:pt x="298" y="3115"/>
                  </a:lnTo>
                  <a:lnTo>
                    <a:pt x="287" y="3115"/>
                  </a:lnTo>
                  <a:lnTo>
                    <a:pt x="285" y="3162"/>
                  </a:lnTo>
                  <a:lnTo>
                    <a:pt x="281" y="3227"/>
                  </a:lnTo>
                  <a:lnTo>
                    <a:pt x="280" y="3265"/>
                  </a:lnTo>
                  <a:lnTo>
                    <a:pt x="279" y="3305"/>
                  </a:lnTo>
                  <a:lnTo>
                    <a:pt x="279" y="3345"/>
                  </a:lnTo>
                  <a:lnTo>
                    <a:pt x="280" y="3385"/>
                  </a:lnTo>
                  <a:lnTo>
                    <a:pt x="281" y="3406"/>
                  </a:lnTo>
                  <a:lnTo>
                    <a:pt x="283" y="3425"/>
                  </a:lnTo>
                  <a:lnTo>
                    <a:pt x="286" y="3444"/>
                  </a:lnTo>
                  <a:lnTo>
                    <a:pt x="289" y="3462"/>
                  </a:lnTo>
                  <a:lnTo>
                    <a:pt x="292" y="3480"/>
                  </a:lnTo>
                  <a:lnTo>
                    <a:pt x="296" y="3496"/>
                  </a:lnTo>
                  <a:lnTo>
                    <a:pt x="301" y="3511"/>
                  </a:lnTo>
                  <a:lnTo>
                    <a:pt x="307" y="3525"/>
                  </a:lnTo>
                  <a:lnTo>
                    <a:pt x="314" y="3539"/>
                  </a:lnTo>
                  <a:lnTo>
                    <a:pt x="321" y="3551"/>
                  </a:lnTo>
                  <a:lnTo>
                    <a:pt x="329" y="3561"/>
                  </a:lnTo>
                  <a:lnTo>
                    <a:pt x="339" y="3569"/>
                  </a:lnTo>
                  <a:lnTo>
                    <a:pt x="350" y="3576"/>
                  </a:lnTo>
                  <a:lnTo>
                    <a:pt x="361" y="3580"/>
                  </a:lnTo>
                  <a:lnTo>
                    <a:pt x="374" y="3583"/>
                  </a:lnTo>
                  <a:lnTo>
                    <a:pt x="388" y="3583"/>
                  </a:lnTo>
                  <a:lnTo>
                    <a:pt x="397" y="3584"/>
                  </a:lnTo>
                  <a:lnTo>
                    <a:pt x="407" y="3586"/>
                  </a:lnTo>
                  <a:lnTo>
                    <a:pt x="417" y="3590"/>
                  </a:lnTo>
                  <a:lnTo>
                    <a:pt x="425" y="3595"/>
                  </a:lnTo>
                  <a:lnTo>
                    <a:pt x="433" y="3603"/>
                  </a:lnTo>
                  <a:lnTo>
                    <a:pt x="441" y="3611"/>
                  </a:lnTo>
                  <a:lnTo>
                    <a:pt x="449" y="3620"/>
                  </a:lnTo>
                  <a:lnTo>
                    <a:pt x="456" y="3631"/>
                  </a:lnTo>
                  <a:lnTo>
                    <a:pt x="462" y="3642"/>
                  </a:lnTo>
                  <a:lnTo>
                    <a:pt x="469" y="3654"/>
                  </a:lnTo>
                  <a:lnTo>
                    <a:pt x="475" y="3667"/>
                  </a:lnTo>
                  <a:lnTo>
                    <a:pt x="481" y="3682"/>
                  </a:lnTo>
                  <a:lnTo>
                    <a:pt x="492" y="3711"/>
                  </a:lnTo>
                  <a:lnTo>
                    <a:pt x="501" y="3742"/>
                  </a:lnTo>
                  <a:lnTo>
                    <a:pt x="509" y="3773"/>
                  </a:lnTo>
                  <a:lnTo>
                    <a:pt x="515" y="3803"/>
                  </a:lnTo>
                  <a:lnTo>
                    <a:pt x="521" y="3834"/>
                  </a:lnTo>
                  <a:lnTo>
                    <a:pt x="525" y="3861"/>
                  </a:lnTo>
                  <a:lnTo>
                    <a:pt x="528" y="3887"/>
                  </a:lnTo>
                  <a:lnTo>
                    <a:pt x="530" y="3908"/>
                  </a:lnTo>
                  <a:lnTo>
                    <a:pt x="531" y="3925"/>
                  </a:lnTo>
                  <a:lnTo>
                    <a:pt x="531" y="3936"/>
                  </a:lnTo>
                  <a:lnTo>
                    <a:pt x="532" y="3947"/>
                  </a:lnTo>
                  <a:lnTo>
                    <a:pt x="534" y="3956"/>
                  </a:lnTo>
                  <a:lnTo>
                    <a:pt x="537" y="3964"/>
                  </a:lnTo>
                  <a:lnTo>
                    <a:pt x="541" y="3971"/>
                  </a:lnTo>
                  <a:lnTo>
                    <a:pt x="546" y="3977"/>
                  </a:lnTo>
                  <a:lnTo>
                    <a:pt x="554" y="3983"/>
                  </a:lnTo>
                  <a:lnTo>
                    <a:pt x="562" y="3989"/>
                  </a:lnTo>
                  <a:lnTo>
                    <a:pt x="570" y="3994"/>
                  </a:lnTo>
                  <a:lnTo>
                    <a:pt x="590" y="4003"/>
                  </a:lnTo>
                  <a:lnTo>
                    <a:pt x="612" y="4011"/>
                  </a:lnTo>
                  <a:lnTo>
                    <a:pt x="637" y="4020"/>
                  </a:lnTo>
                  <a:lnTo>
                    <a:pt x="662" y="4028"/>
                  </a:lnTo>
                  <a:lnTo>
                    <a:pt x="689" y="4037"/>
                  </a:lnTo>
                  <a:lnTo>
                    <a:pt x="714" y="4048"/>
                  </a:lnTo>
                  <a:lnTo>
                    <a:pt x="727" y="4054"/>
                  </a:lnTo>
                  <a:lnTo>
                    <a:pt x="739" y="4061"/>
                  </a:lnTo>
                  <a:lnTo>
                    <a:pt x="751" y="4069"/>
                  </a:lnTo>
                  <a:lnTo>
                    <a:pt x="763" y="4077"/>
                  </a:lnTo>
                  <a:lnTo>
                    <a:pt x="774" y="4087"/>
                  </a:lnTo>
                  <a:lnTo>
                    <a:pt x="784" y="4098"/>
                  </a:lnTo>
                  <a:lnTo>
                    <a:pt x="794" y="4109"/>
                  </a:lnTo>
                  <a:lnTo>
                    <a:pt x="802" y="4121"/>
                  </a:lnTo>
                  <a:lnTo>
                    <a:pt x="810" y="4135"/>
                  </a:lnTo>
                  <a:lnTo>
                    <a:pt x="817" y="4151"/>
                  </a:lnTo>
                  <a:lnTo>
                    <a:pt x="822" y="4167"/>
                  </a:lnTo>
                  <a:lnTo>
                    <a:pt x="828" y="4185"/>
                  </a:lnTo>
                  <a:lnTo>
                    <a:pt x="841" y="4213"/>
                  </a:lnTo>
                  <a:lnTo>
                    <a:pt x="852" y="4241"/>
                  </a:lnTo>
                  <a:lnTo>
                    <a:pt x="862" y="4268"/>
                  </a:lnTo>
                  <a:lnTo>
                    <a:pt x="870" y="4295"/>
                  </a:lnTo>
                  <a:lnTo>
                    <a:pt x="876" y="4321"/>
                  </a:lnTo>
                  <a:lnTo>
                    <a:pt x="881" y="4347"/>
                  </a:lnTo>
                  <a:lnTo>
                    <a:pt x="884" y="4373"/>
                  </a:lnTo>
                  <a:lnTo>
                    <a:pt x="886" y="4399"/>
                  </a:lnTo>
                  <a:lnTo>
                    <a:pt x="886" y="4425"/>
                  </a:lnTo>
                  <a:lnTo>
                    <a:pt x="885" y="4451"/>
                  </a:lnTo>
                  <a:lnTo>
                    <a:pt x="882" y="4476"/>
                  </a:lnTo>
                  <a:lnTo>
                    <a:pt x="877" y="4504"/>
                  </a:lnTo>
                  <a:lnTo>
                    <a:pt x="871" y="4530"/>
                  </a:lnTo>
                  <a:lnTo>
                    <a:pt x="864" y="4558"/>
                  </a:lnTo>
                  <a:lnTo>
                    <a:pt x="855" y="4586"/>
                  </a:lnTo>
                  <a:lnTo>
                    <a:pt x="845" y="4615"/>
                  </a:lnTo>
                  <a:lnTo>
                    <a:pt x="837" y="4618"/>
                  </a:lnTo>
                  <a:lnTo>
                    <a:pt x="828" y="4623"/>
                  </a:lnTo>
                  <a:lnTo>
                    <a:pt x="818" y="4629"/>
                  </a:lnTo>
                  <a:lnTo>
                    <a:pt x="808" y="4637"/>
                  </a:lnTo>
                  <a:lnTo>
                    <a:pt x="788" y="4653"/>
                  </a:lnTo>
                  <a:lnTo>
                    <a:pt x="767" y="4670"/>
                  </a:lnTo>
                  <a:lnTo>
                    <a:pt x="746" y="4686"/>
                  </a:lnTo>
                  <a:lnTo>
                    <a:pt x="728" y="4701"/>
                  </a:lnTo>
                  <a:lnTo>
                    <a:pt x="720" y="4707"/>
                  </a:lnTo>
                  <a:lnTo>
                    <a:pt x="713" y="4711"/>
                  </a:lnTo>
                  <a:lnTo>
                    <a:pt x="706" y="4713"/>
                  </a:lnTo>
                  <a:lnTo>
                    <a:pt x="701" y="4714"/>
                  </a:lnTo>
                  <a:lnTo>
                    <a:pt x="701" y="4726"/>
                  </a:lnTo>
                  <a:lnTo>
                    <a:pt x="702" y="4738"/>
                  </a:lnTo>
                  <a:lnTo>
                    <a:pt x="703" y="4748"/>
                  </a:lnTo>
                  <a:lnTo>
                    <a:pt x="706" y="4758"/>
                  </a:lnTo>
                  <a:lnTo>
                    <a:pt x="708" y="4769"/>
                  </a:lnTo>
                  <a:lnTo>
                    <a:pt x="712" y="4778"/>
                  </a:lnTo>
                  <a:lnTo>
                    <a:pt x="716" y="4786"/>
                  </a:lnTo>
                  <a:lnTo>
                    <a:pt x="720" y="4794"/>
                  </a:lnTo>
                  <a:lnTo>
                    <a:pt x="725" y="4801"/>
                  </a:lnTo>
                  <a:lnTo>
                    <a:pt x="731" y="4808"/>
                  </a:lnTo>
                  <a:lnTo>
                    <a:pt x="737" y="4814"/>
                  </a:lnTo>
                  <a:lnTo>
                    <a:pt x="744" y="4820"/>
                  </a:lnTo>
                  <a:lnTo>
                    <a:pt x="751" y="4825"/>
                  </a:lnTo>
                  <a:lnTo>
                    <a:pt x="759" y="4830"/>
                  </a:lnTo>
                  <a:lnTo>
                    <a:pt x="767" y="4834"/>
                  </a:lnTo>
                  <a:lnTo>
                    <a:pt x="775" y="4839"/>
                  </a:lnTo>
                  <a:lnTo>
                    <a:pt x="793" y="4846"/>
                  </a:lnTo>
                  <a:lnTo>
                    <a:pt x="812" y="4852"/>
                  </a:lnTo>
                  <a:lnTo>
                    <a:pt x="833" y="4857"/>
                  </a:lnTo>
                  <a:lnTo>
                    <a:pt x="853" y="4861"/>
                  </a:lnTo>
                  <a:lnTo>
                    <a:pt x="898" y="4867"/>
                  </a:lnTo>
                  <a:lnTo>
                    <a:pt x="942" y="4872"/>
                  </a:lnTo>
                  <a:lnTo>
                    <a:pt x="989" y="4876"/>
                  </a:lnTo>
                  <a:lnTo>
                    <a:pt x="1026" y="4879"/>
                  </a:lnTo>
                  <a:lnTo>
                    <a:pt x="1056" y="4881"/>
                  </a:lnTo>
                  <a:lnTo>
                    <a:pt x="1078" y="4881"/>
                  </a:lnTo>
                  <a:lnTo>
                    <a:pt x="1086" y="4880"/>
                  </a:lnTo>
                  <a:lnTo>
                    <a:pt x="1094" y="4880"/>
                  </a:lnTo>
                  <a:lnTo>
                    <a:pt x="1100" y="4878"/>
                  </a:lnTo>
                  <a:lnTo>
                    <a:pt x="1105" y="4877"/>
                  </a:lnTo>
                  <a:lnTo>
                    <a:pt x="1109" y="4875"/>
                  </a:lnTo>
                  <a:lnTo>
                    <a:pt x="1112" y="4872"/>
                  </a:lnTo>
                  <a:lnTo>
                    <a:pt x="1114" y="4870"/>
                  </a:lnTo>
                  <a:lnTo>
                    <a:pt x="1115" y="4866"/>
                  </a:lnTo>
                  <a:lnTo>
                    <a:pt x="1118" y="4850"/>
                  </a:lnTo>
                  <a:lnTo>
                    <a:pt x="1121" y="4825"/>
                  </a:lnTo>
                  <a:lnTo>
                    <a:pt x="1123" y="4818"/>
                  </a:lnTo>
                  <a:lnTo>
                    <a:pt x="1126" y="4811"/>
                  </a:lnTo>
                  <a:lnTo>
                    <a:pt x="1129" y="4803"/>
                  </a:lnTo>
                  <a:lnTo>
                    <a:pt x="1134" y="4795"/>
                  </a:lnTo>
                  <a:lnTo>
                    <a:pt x="1139" y="4786"/>
                  </a:lnTo>
                  <a:lnTo>
                    <a:pt x="1146" y="4777"/>
                  </a:lnTo>
                  <a:lnTo>
                    <a:pt x="1154" y="4766"/>
                  </a:lnTo>
                  <a:lnTo>
                    <a:pt x="1164" y="4756"/>
                  </a:lnTo>
                  <a:lnTo>
                    <a:pt x="1172" y="4743"/>
                  </a:lnTo>
                  <a:lnTo>
                    <a:pt x="1182" y="4728"/>
                  </a:lnTo>
                  <a:lnTo>
                    <a:pt x="1191" y="4715"/>
                  </a:lnTo>
                  <a:lnTo>
                    <a:pt x="1195" y="4708"/>
                  </a:lnTo>
                  <a:lnTo>
                    <a:pt x="1200" y="4677"/>
                  </a:lnTo>
                  <a:lnTo>
                    <a:pt x="1204" y="4658"/>
                  </a:lnTo>
                  <a:lnTo>
                    <a:pt x="1207" y="4636"/>
                  </a:lnTo>
                  <a:lnTo>
                    <a:pt x="1215" y="4599"/>
                  </a:lnTo>
                  <a:lnTo>
                    <a:pt x="1222" y="4598"/>
                  </a:lnTo>
                  <a:lnTo>
                    <a:pt x="1225" y="4596"/>
                  </a:lnTo>
                  <a:lnTo>
                    <a:pt x="1227" y="4593"/>
                  </a:lnTo>
                  <a:lnTo>
                    <a:pt x="1231" y="4586"/>
                  </a:lnTo>
                  <a:lnTo>
                    <a:pt x="1248" y="4582"/>
                  </a:lnTo>
                  <a:lnTo>
                    <a:pt x="1264" y="4577"/>
                  </a:lnTo>
                  <a:lnTo>
                    <a:pt x="1280" y="4571"/>
                  </a:lnTo>
                  <a:lnTo>
                    <a:pt x="1295" y="4565"/>
                  </a:lnTo>
                  <a:lnTo>
                    <a:pt x="1310" y="4558"/>
                  </a:lnTo>
                  <a:lnTo>
                    <a:pt x="1323" y="4553"/>
                  </a:lnTo>
                  <a:lnTo>
                    <a:pt x="1333" y="4549"/>
                  </a:lnTo>
                  <a:lnTo>
                    <a:pt x="1342" y="4547"/>
                  </a:lnTo>
                  <a:lnTo>
                    <a:pt x="1367" y="4539"/>
                  </a:lnTo>
                  <a:lnTo>
                    <a:pt x="1395" y="4532"/>
                  </a:lnTo>
                  <a:lnTo>
                    <a:pt x="1422" y="4527"/>
                  </a:lnTo>
                  <a:lnTo>
                    <a:pt x="1450" y="4524"/>
                  </a:lnTo>
                  <a:lnTo>
                    <a:pt x="1478" y="4522"/>
                  </a:lnTo>
                  <a:lnTo>
                    <a:pt x="1506" y="4521"/>
                  </a:lnTo>
                  <a:lnTo>
                    <a:pt x="1534" y="4521"/>
                  </a:lnTo>
                  <a:lnTo>
                    <a:pt x="1562" y="4523"/>
                  </a:lnTo>
                  <a:lnTo>
                    <a:pt x="1591" y="4525"/>
                  </a:lnTo>
                  <a:lnTo>
                    <a:pt x="1619" y="4528"/>
                  </a:lnTo>
                  <a:lnTo>
                    <a:pt x="1646" y="4532"/>
                  </a:lnTo>
                  <a:lnTo>
                    <a:pt x="1674" y="4536"/>
                  </a:lnTo>
                  <a:lnTo>
                    <a:pt x="1727" y="4546"/>
                  </a:lnTo>
                  <a:lnTo>
                    <a:pt x="1776" y="4556"/>
                  </a:lnTo>
                  <a:lnTo>
                    <a:pt x="1793" y="4560"/>
                  </a:lnTo>
                  <a:lnTo>
                    <a:pt x="1809" y="4567"/>
                  </a:lnTo>
                  <a:lnTo>
                    <a:pt x="1825" y="4574"/>
                  </a:lnTo>
                  <a:lnTo>
                    <a:pt x="1843" y="4583"/>
                  </a:lnTo>
                  <a:lnTo>
                    <a:pt x="1880" y="4602"/>
                  </a:lnTo>
                  <a:lnTo>
                    <a:pt x="1917" y="4619"/>
                  </a:lnTo>
                  <a:lnTo>
                    <a:pt x="1937" y="4626"/>
                  </a:lnTo>
                  <a:lnTo>
                    <a:pt x="1956" y="4633"/>
                  </a:lnTo>
                  <a:lnTo>
                    <a:pt x="1965" y="4635"/>
                  </a:lnTo>
                  <a:lnTo>
                    <a:pt x="1975" y="4637"/>
                  </a:lnTo>
                  <a:lnTo>
                    <a:pt x="1984" y="4638"/>
                  </a:lnTo>
                  <a:lnTo>
                    <a:pt x="1995" y="4638"/>
                  </a:lnTo>
                  <a:lnTo>
                    <a:pt x="2004" y="4637"/>
                  </a:lnTo>
                  <a:lnTo>
                    <a:pt x="2013" y="4636"/>
                  </a:lnTo>
                  <a:lnTo>
                    <a:pt x="2022" y="4634"/>
                  </a:lnTo>
                  <a:lnTo>
                    <a:pt x="2031" y="4630"/>
                  </a:lnTo>
                  <a:lnTo>
                    <a:pt x="2040" y="4626"/>
                  </a:lnTo>
                  <a:lnTo>
                    <a:pt x="2049" y="4621"/>
                  </a:lnTo>
                  <a:lnTo>
                    <a:pt x="2058" y="4615"/>
                  </a:lnTo>
                  <a:lnTo>
                    <a:pt x="2067" y="4608"/>
                  </a:lnTo>
                  <a:lnTo>
                    <a:pt x="2106" y="4573"/>
                  </a:lnTo>
                  <a:lnTo>
                    <a:pt x="2132" y="4550"/>
                  </a:lnTo>
                  <a:lnTo>
                    <a:pt x="2141" y="4543"/>
                  </a:lnTo>
                  <a:lnTo>
                    <a:pt x="2149" y="4537"/>
                  </a:lnTo>
                  <a:lnTo>
                    <a:pt x="2155" y="4533"/>
                  </a:lnTo>
                  <a:lnTo>
                    <a:pt x="2161" y="4529"/>
                  </a:lnTo>
                  <a:lnTo>
                    <a:pt x="2175" y="4524"/>
                  </a:lnTo>
                  <a:lnTo>
                    <a:pt x="2193" y="4516"/>
                  </a:lnTo>
                  <a:lnTo>
                    <a:pt x="2223" y="4504"/>
                  </a:lnTo>
                  <a:lnTo>
                    <a:pt x="2266" y="4482"/>
                  </a:lnTo>
                  <a:lnTo>
                    <a:pt x="2286" y="4474"/>
                  </a:lnTo>
                  <a:lnTo>
                    <a:pt x="2306" y="4466"/>
                  </a:lnTo>
                  <a:lnTo>
                    <a:pt x="2327" y="4460"/>
                  </a:lnTo>
                  <a:lnTo>
                    <a:pt x="2350" y="4455"/>
                  </a:lnTo>
                  <a:lnTo>
                    <a:pt x="2373" y="4451"/>
                  </a:lnTo>
                  <a:lnTo>
                    <a:pt x="2397" y="4448"/>
                  </a:lnTo>
                  <a:lnTo>
                    <a:pt x="2422" y="4446"/>
                  </a:lnTo>
                  <a:lnTo>
                    <a:pt x="2445" y="4446"/>
                  </a:lnTo>
                  <a:lnTo>
                    <a:pt x="2468" y="4446"/>
                  </a:lnTo>
                  <a:lnTo>
                    <a:pt x="2491" y="4447"/>
                  </a:lnTo>
                  <a:lnTo>
                    <a:pt x="2513" y="4450"/>
                  </a:lnTo>
                  <a:lnTo>
                    <a:pt x="2532" y="4453"/>
                  </a:lnTo>
                  <a:lnTo>
                    <a:pt x="2551" y="4458"/>
                  </a:lnTo>
                  <a:lnTo>
                    <a:pt x="2568" y="4464"/>
                  </a:lnTo>
                  <a:lnTo>
                    <a:pt x="2575" y="4467"/>
                  </a:lnTo>
                  <a:lnTo>
                    <a:pt x="2581" y="4470"/>
                  </a:lnTo>
                  <a:lnTo>
                    <a:pt x="2587" y="4474"/>
                  </a:lnTo>
                  <a:lnTo>
                    <a:pt x="2593" y="4478"/>
                  </a:lnTo>
                  <a:lnTo>
                    <a:pt x="2593" y="4478"/>
                  </a:lnTo>
                  <a:lnTo>
                    <a:pt x="2584" y="4466"/>
                  </a:lnTo>
                  <a:lnTo>
                    <a:pt x="2578" y="4453"/>
                  </a:lnTo>
                  <a:lnTo>
                    <a:pt x="2575" y="4446"/>
                  </a:lnTo>
                  <a:lnTo>
                    <a:pt x="2573" y="4439"/>
                  </a:lnTo>
                  <a:lnTo>
                    <a:pt x="2572" y="4432"/>
                  </a:lnTo>
                  <a:lnTo>
                    <a:pt x="2571" y="4425"/>
                  </a:lnTo>
                  <a:lnTo>
                    <a:pt x="2570" y="4417"/>
                  </a:lnTo>
                  <a:lnTo>
                    <a:pt x="2570" y="4410"/>
                  </a:lnTo>
                  <a:lnTo>
                    <a:pt x="2571" y="4403"/>
                  </a:lnTo>
                  <a:lnTo>
                    <a:pt x="2572" y="4395"/>
                  </a:lnTo>
                  <a:lnTo>
                    <a:pt x="2573" y="4388"/>
                  </a:lnTo>
                  <a:lnTo>
                    <a:pt x="2576" y="4380"/>
                  </a:lnTo>
                  <a:lnTo>
                    <a:pt x="2579" y="4373"/>
                  </a:lnTo>
                  <a:lnTo>
                    <a:pt x="2583" y="4365"/>
                  </a:lnTo>
                  <a:lnTo>
                    <a:pt x="2592" y="4345"/>
                  </a:lnTo>
                  <a:lnTo>
                    <a:pt x="2606" y="4316"/>
                  </a:lnTo>
                  <a:lnTo>
                    <a:pt x="2622" y="4281"/>
                  </a:lnTo>
                  <a:lnTo>
                    <a:pt x="2638" y="4245"/>
                  </a:lnTo>
                  <a:lnTo>
                    <a:pt x="2653" y="4210"/>
                  </a:lnTo>
                  <a:lnTo>
                    <a:pt x="2666" y="4181"/>
                  </a:lnTo>
                  <a:lnTo>
                    <a:pt x="2674" y="4161"/>
                  </a:lnTo>
                  <a:lnTo>
                    <a:pt x="2678" y="4154"/>
                  </a:lnTo>
                  <a:lnTo>
                    <a:pt x="2698" y="4124"/>
                  </a:lnTo>
                  <a:lnTo>
                    <a:pt x="2713" y="4100"/>
                  </a:lnTo>
                  <a:lnTo>
                    <a:pt x="2718" y="4089"/>
                  </a:lnTo>
                  <a:lnTo>
                    <a:pt x="2723" y="4079"/>
                  </a:lnTo>
                  <a:lnTo>
                    <a:pt x="2727" y="4070"/>
                  </a:lnTo>
                  <a:lnTo>
                    <a:pt x="2729" y="4062"/>
                  </a:lnTo>
                  <a:lnTo>
                    <a:pt x="2731" y="4054"/>
                  </a:lnTo>
                  <a:lnTo>
                    <a:pt x="2732" y="4047"/>
                  </a:lnTo>
                  <a:lnTo>
                    <a:pt x="2733" y="4041"/>
                  </a:lnTo>
                  <a:lnTo>
                    <a:pt x="2733" y="4036"/>
                  </a:lnTo>
                  <a:lnTo>
                    <a:pt x="2731" y="4026"/>
                  </a:lnTo>
                  <a:lnTo>
                    <a:pt x="2728" y="4017"/>
                  </a:lnTo>
                  <a:lnTo>
                    <a:pt x="2719" y="4000"/>
                  </a:lnTo>
                  <a:lnTo>
                    <a:pt x="2710" y="3983"/>
                  </a:lnTo>
                  <a:lnTo>
                    <a:pt x="2708" y="3978"/>
                  </a:lnTo>
                  <a:lnTo>
                    <a:pt x="2707" y="3972"/>
                  </a:lnTo>
                  <a:lnTo>
                    <a:pt x="2706" y="3966"/>
                  </a:lnTo>
                  <a:lnTo>
                    <a:pt x="2706" y="3960"/>
                  </a:lnTo>
                  <a:lnTo>
                    <a:pt x="2706" y="3953"/>
                  </a:lnTo>
                  <a:lnTo>
                    <a:pt x="2707" y="3945"/>
                  </a:lnTo>
                  <a:lnTo>
                    <a:pt x="2709" y="3935"/>
                  </a:lnTo>
                  <a:lnTo>
                    <a:pt x="2712" y="3926"/>
                  </a:lnTo>
                  <a:lnTo>
                    <a:pt x="2713" y="3923"/>
                  </a:lnTo>
                  <a:lnTo>
                    <a:pt x="2717" y="3919"/>
                  </a:lnTo>
                  <a:lnTo>
                    <a:pt x="2721" y="3914"/>
                  </a:lnTo>
                  <a:lnTo>
                    <a:pt x="2727" y="3909"/>
                  </a:lnTo>
                  <a:lnTo>
                    <a:pt x="2740" y="3898"/>
                  </a:lnTo>
                  <a:lnTo>
                    <a:pt x="2757" y="3886"/>
                  </a:lnTo>
                  <a:lnTo>
                    <a:pt x="2773" y="3872"/>
                  </a:lnTo>
                  <a:lnTo>
                    <a:pt x="2787" y="3859"/>
                  </a:lnTo>
                  <a:lnTo>
                    <a:pt x="2793" y="3853"/>
                  </a:lnTo>
                  <a:lnTo>
                    <a:pt x="2798" y="3847"/>
                  </a:lnTo>
                  <a:lnTo>
                    <a:pt x="2802" y="3842"/>
                  </a:lnTo>
                  <a:lnTo>
                    <a:pt x="2805" y="3837"/>
                  </a:lnTo>
                  <a:lnTo>
                    <a:pt x="2824" y="3831"/>
                  </a:lnTo>
                  <a:lnTo>
                    <a:pt x="2841" y="3823"/>
                  </a:lnTo>
                  <a:lnTo>
                    <a:pt x="2857" y="3815"/>
                  </a:lnTo>
                  <a:lnTo>
                    <a:pt x="2873" y="3804"/>
                  </a:lnTo>
                  <a:lnTo>
                    <a:pt x="2889" y="3793"/>
                  </a:lnTo>
                  <a:lnTo>
                    <a:pt x="2904" y="3782"/>
                  </a:lnTo>
                  <a:lnTo>
                    <a:pt x="2917" y="3769"/>
                  </a:lnTo>
                  <a:lnTo>
                    <a:pt x="2929" y="3755"/>
                  </a:lnTo>
                  <a:lnTo>
                    <a:pt x="2941" y="3740"/>
                  </a:lnTo>
                  <a:lnTo>
                    <a:pt x="2951" y="3724"/>
                  </a:lnTo>
                  <a:lnTo>
                    <a:pt x="2962" y="3708"/>
                  </a:lnTo>
                  <a:lnTo>
                    <a:pt x="2970" y="3691"/>
                  </a:lnTo>
                  <a:lnTo>
                    <a:pt x="2977" y="3673"/>
                  </a:lnTo>
                  <a:lnTo>
                    <a:pt x="2982" y="3653"/>
                  </a:lnTo>
                  <a:lnTo>
                    <a:pt x="2986" y="3634"/>
                  </a:lnTo>
                  <a:lnTo>
                    <a:pt x="2989" y="3614"/>
                  </a:lnTo>
                  <a:lnTo>
                    <a:pt x="2993" y="3580"/>
                  </a:lnTo>
                  <a:lnTo>
                    <a:pt x="2997" y="3554"/>
                  </a:lnTo>
                  <a:lnTo>
                    <a:pt x="3000" y="3544"/>
                  </a:lnTo>
                  <a:lnTo>
                    <a:pt x="3003" y="3535"/>
                  </a:lnTo>
                  <a:lnTo>
                    <a:pt x="3006" y="3526"/>
                  </a:lnTo>
                  <a:lnTo>
                    <a:pt x="3009" y="3519"/>
                  </a:lnTo>
                  <a:lnTo>
                    <a:pt x="3013" y="3514"/>
                  </a:lnTo>
                  <a:lnTo>
                    <a:pt x="3017" y="3510"/>
                  </a:lnTo>
                  <a:lnTo>
                    <a:pt x="3021" y="3506"/>
                  </a:lnTo>
                  <a:lnTo>
                    <a:pt x="3026" y="3504"/>
                  </a:lnTo>
                  <a:lnTo>
                    <a:pt x="3031" y="3502"/>
                  </a:lnTo>
                  <a:lnTo>
                    <a:pt x="3036" y="3501"/>
                  </a:lnTo>
                  <a:lnTo>
                    <a:pt x="3042" y="3500"/>
                  </a:lnTo>
                  <a:lnTo>
                    <a:pt x="3048" y="3500"/>
                  </a:lnTo>
                  <a:lnTo>
                    <a:pt x="3076" y="3501"/>
                  </a:lnTo>
                  <a:lnTo>
                    <a:pt x="3113" y="3499"/>
                  </a:lnTo>
                  <a:lnTo>
                    <a:pt x="3123" y="3498"/>
                  </a:lnTo>
                  <a:lnTo>
                    <a:pt x="3133" y="3496"/>
                  </a:lnTo>
                  <a:lnTo>
                    <a:pt x="3145" y="3493"/>
                  </a:lnTo>
                  <a:lnTo>
                    <a:pt x="3157" y="3489"/>
                  </a:lnTo>
                  <a:lnTo>
                    <a:pt x="3170" y="3484"/>
                  </a:lnTo>
                  <a:lnTo>
                    <a:pt x="3183" y="3479"/>
                  </a:lnTo>
                  <a:lnTo>
                    <a:pt x="3197" y="3472"/>
                  </a:lnTo>
                  <a:lnTo>
                    <a:pt x="3211" y="3463"/>
                  </a:lnTo>
                  <a:lnTo>
                    <a:pt x="3266" y="3430"/>
                  </a:lnTo>
                  <a:lnTo>
                    <a:pt x="3298" y="3410"/>
                  </a:lnTo>
                  <a:lnTo>
                    <a:pt x="3309" y="3404"/>
                  </a:lnTo>
                  <a:lnTo>
                    <a:pt x="3317" y="3400"/>
                  </a:lnTo>
                  <a:lnTo>
                    <a:pt x="3323" y="3397"/>
                  </a:lnTo>
                  <a:lnTo>
                    <a:pt x="3329" y="3396"/>
                  </a:lnTo>
                  <a:lnTo>
                    <a:pt x="3342" y="3394"/>
                  </a:lnTo>
                  <a:lnTo>
                    <a:pt x="3363" y="3390"/>
                  </a:lnTo>
                  <a:lnTo>
                    <a:pt x="3380" y="3387"/>
                  </a:lnTo>
                  <a:lnTo>
                    <a:pt x="3401" y="3382"/>
                  </a:lnTo>
                  <a:lnTo>
                    <a:pt x="3427" y="3375"/>
                  </a:lnTo>
                  <a:lnTo>
                    <a:pt x="3462" y="3366"/>
                  </a:lnTo>
                  <a:lnTo>
                    <a:pt x="3467" y="3364"/>
                  </a:lnTo>
                  <a:lnTo>
                    <a:pt x="3472" y="3361"/>
                  </a:lnTo>
                  <a:lnTo>
                    <a:pt x="3478" y="3358"/>
                  </a:lnTo>
                  <a:lnTo>
                    <a:pt x="3483" y="3354"/>
                  </a:lnTo>
                  <a:lnTo>
                    <a:pt x="3493" y="3345"/>
                  </a:lnTo>
                  <a:lnTo>
                    <a:pt x="3504" y="3334"/>
                  </a:lnTo>
                  <a:lnTo>
                    <a:pt x="3515" y="3321"/>
                  </a:lnTo>
                  <a:lnTo>
                    <a:pt x="3524" y="3308"/>
                  </a:lnTo>
                  <a:lnTo>
                    <a:pt x="3533" y="3294"/>
                  </a:lnTo>
                  <a:lnTo>
                    <a:pt x="3542" y="3280"/>
                  </a:lnTo>
                  <a:lnTo>
                    <a:pt x="3556" y="3251"/>
                  </a:lnTo>
                  <a:lnTo>
                    <a:pt x="3568" y="3227"/>
                  </a:lnTo>
                  <a:lnTo>
                    <a:pt x="3575" y="3210"/>
                  </a:lnTo>
                  <a:lnTo>
                    <a:pt x="3579" y="3202"/>
                  </a:lnTo>
                  <a:lnTo>
                    <a:pt x="3583" y="3176"/>
                  </a:lnTo>
                  <a:lnTo>
                    <a:pt x="3588" y="3153"/>
                  </a:lnTo>
                  <a:lnTo>
                    <a:pt x="3595" y="3132"/>
                  </a:lnTo>
                  <a:lnTo>
                    <a:pt x="3603" y="3112"/>
                  </a:lnTo>
                  <a:lnTo>
                    <a:pt x="3608" y="3103"/>
                  </a:lnTo>
                  <a:lnTo>
                    <a:pt x="3612" y="3094"/>
                  </a:lnTo>
                  <a:lnTo>
                    <a:pt x="3618" y="3086"/>
                  </a:lnTo>
                  <a:lnTo>
                    <a:pt x="3623" y="3079"/>
                  </a:lnTo>
                  <a:lnTo>
                    <a:pt x="3629" y="3072"/>
                  </a:lnTo>
                  <a:lnTo>
                    <a:pt x="3636" y="3065"/>
                  </a:lnTo>
                  <a:lnTo>
                    <a:pt x="3642" y="3059"/>
                  </a:lnTo>
                  <a:lnTo>
                    <a:pt x="3650" y="3054"/>
                  </a:lnTo>
                  <a:lnTo>
                    <a:pt x="3657" y="3049"/>
                  </a:lnTo>
                  <a:lnTo>
                    <a:pt x="3665" y="3044"/>
                  </a:lnTo>
                  <a:lnTo>
                    <a:pt x="3672" y="3041"/>
                  </a:lnTo>
                  <a:lnTo>
                    <a:pt x="3680" y="3038"/>
                  </a:lnTo>
                  <a:lnTo>
                    <a:pt x="3689" y="3035"/>
                  </a:lnTo>
                  <a:lnTo>
                    <a:pt x="3697" y="3033"/>
                  </a:lnTo>
                  <a:lnTo>
                    <a:pt x="3706" y="3032"/>
                  </a:lnTo>
                  <a:lnTo>
                    <a:pt x="3716" y="3032"/>
                  </a:lnTo>
                  <a:lnTo>
                    <a:pt x="3725" y="3032"/>
                  </a:lnTo>
                  <a:lnTo>
                    <a:pt x="3735" y="3033"/>
                  </a:lnTo>
                  <a:lnTo>
                    <a:pt x="3744" y="3034"/>
                  </a:lnTo>
                  <a:lnTo>
                    <a:pt x="3754" y="3036"/>
                  </a:lnTo>
                  <a:lnTo>
                    <a:pt x="3765" y="3039"/>
                  </a:lnTo>
                  <a:lnTo>
                    <a:pt x="3775" y="3042"/>
                  </a:lnTo>
                  <a:lnTo>
                    <a:pt x="3787" y="3047"/>
                  </a:lnTo>
                  <a:lnTo>
                    <a:pt x="3797" y="3052"/>
                  </a:lnTo>
                  <a:lnTo>
                    <a:pt x="3812" y="3060"/>
                  </a:lnTo>
                  <a:lnTo>
                    <a:pt x="3816" y="3063"/>
                  </a:lnTo>
                  <a:lnTo>
                    <a:pt x="3824" y="3068"/>
                  </a:lnTo>
                  <a:lnTo>
                    <a:pt x="3837" y="3074"/>
                  </a:lnTo>
                  <a:lnTo>
                    <a:pt x="3855" y="3081"/>
                  </a:lnTo>
                  <a:lnTo>
                    <a:pt x="3874" y="3088"/>
                  </a:lnTo>
                  <a:lnTo>
                    <a:pt x="3895" y="3095"/>
                  </a:lnTo>
                  <a:lnTo>
                    <a:pt x="3917" y="3101"/>
                  </a:lnTo>
                  <a:lnTo>
                    <a:pt x="3941" y="3106"/>
                  </a:lnTo>
                  <a:lnTo>
                    <a:pt x="3964" y="3111"/>
                  </a:lnTo>
                  <a:lnTo>
                    <a:pt x="3986" y="3113"/>
                  </a:lnTo>
                  <a:lnTo>
                    <a:pt x="3998" y="3114"/>
                  </a:lnTo>
                  <a:lnTo>
                    <a:pt x="4008" y="3114"/>
                  </a:lnTo>
                  <a:lnTo>
                    <a:pt x="4017" y="3114"/>
                  </a:lnTo>
                  <a:lnTo>
                    <a:pt x="4026" y="3112"/>
                  </a:lnTo>
                  <a:lnTo>
                    <a:pt x="4034" y="3111"/>
                  </a:lnTo>
                  <a:lnTo>
                    <a:pt x="4041" y="3108"/>
                  </a:lnTo>
                  <a:lnTo>
                    <a:pt x="4047" y="3105"/>
                  </a:lnTo>
                  <a:lnTo>
                    <a:pt x="4052" y="3101"/>
                  </a:lnTo>
                  <a:lnTo>
                    <a:pt x="4056" y="3096"/>
                  </a:lnTo>
                  <a:lnTo>
                    <a:pt x="4060" y="3090"/>
                  </a:lnTo>
                  <a:lnTo>
                    <a:pt x="4061" y="3084"/>
                  </a:lnTo>
                  <a:lnTo>
                    <a:pt x="4061" y="3076"/>
                  </a:lnTo>
                  <a:lnTo>
                    <a:pt x="4061" y="3064"/>
                  </a:lnTo>
                  <a:lnTo>
                    <a:pt x="4061" y="3051"/>
                  </a:lnTo>
                  <a:lnTo>
                    <a:pt x="4061" y="3037"/>
                  </a:lnTo>
                  <a:lnTo>
                    <a:pt x="4063" y="3025"/>
                  </a:lnTo>
                  <a:lnTo>
                    <a:pt x="4064" y="3012"/>
                  </a:lnTo>
                  <a:lnTo>
                    <a:pt x="4067" y="2999"/>
                  </a:lnTo>
                  <a:lnTo>
                    <a:pt x="4070" y="2986"/>
                  </a:lnTo>
                  <a:lnTo>
                    <a:pt x="4074" y="2973"/>
                  </a:lnTo>
                  <a:lnTo>
                    <a:pt x="4079" y="2961"/>
                  </a:lnTo>
                  <a:lnTo>
                    <a:pt x="4084" y="2949"/>
                  </a:lnTo>
                  <a:lnTo>
                    <a:pt x="4090" y="2938"/>
                  </a:lnTo>
                  <a:lnTo>
                    <a:pt x="4096" y="2928"/>
                  </a:lnTo>
                  <a:lnTo>
                    <a:pt x="4104" y="2918"/>
                  </a:lnTo>
                  <a:lnTo>
                    <a:pt x="4112" y="2909"/>
                  </a:lnTo>
                  <a:lnTo>
                    <a:pt x="4121" y="2901"/>
                  </a:lnTo>
                  <a:lnTo>
                    <a:pt x="4132" y="2894"/>
                  </a:lnTo>
                  <a:lnTo>
                    <a:pt x="4150" y="2883"/>
                  </a:lnTo>
                  <a:lnTo>
                    <a:pt x="4168" y="2874"/>
                  </a:lnTo>
                  <a:lnTo>
                    <a:pt x="4184" y="2867"/>
                  </a:lnTo>
                  <a:lnTo>
                    <a:pt x="4201" y="2861"/>
                  </a:lnTo>
                  <a:lnTo>
                    <a:pt x="4215" y="2857"/>
                  </a:lnTo>
                  <a:lnTo>
                    <a:pt x="4229" y="2855"/>
                  </a:lnTo>
                  <a:lnTo>
                    <a:pt x="4241" y="2854"/>
                  </a:lnTo>
                  <a:lnTo>
                    <a:pt x="4254" y="2854"/>
                  </a:lnTo>
                  <a:lnTo>
                    <a:pt x="4266" y="2855"/>
                  </a:lnTo>
                  <a:lnTo>
                    <a:pt x="4277" y="2858"/>
                  </a:lnTo>
                  <a:lnTo>
                    <a:pt x="4288" y="2861"/>
                  </a:lnTo>
                  <a:lnTo>
                    <a:pt x="4298" y="2865"/>
                  </a:lnTo>
                  <a:lnTo>
                    <a:pt x="4318" y="2874"/>
                  </a:lnTo>
                  <a:lnTo>
                    <a:pt x="4339" y="2884"/>
                  </a:lnTo>
                  <a:lnTo>
                    <a:pt x="4359" y="2895"/>
                  </a:lnTo>
                  <a:lnTo>
                    <a:pt x="4380" y="2905"/>
                  </a:lnTo>
                  <a:lnTo>
                    <a:pt x="4391" y="2909"/>
                  </a:lnTo>
                  <a:lnTo>
                    <a:pt x="4404" y="2914"/>
                  </a:lnTo>
                  <a:lnTo>
                    <a:pt x="4416" y="2917"/>
                  </a:lnTo>
                  <a:lnTo>
                    <a:pt x="4429" y="2919"/>
                  </a:lnTo>
                  <a:lnTo>
                    <a:pt x="4443" y="2920"/>
                  </a:lnTo>
                  <a:lnTo>
                    <a:pt x="4458" y="2920"/>
                  </a:lnTo>
                  <a:lnTo>
                    <a:pt x="4475" y="2919"/>
                  </a:lnTo>
                  <a:lnTo>
                    <a:pt x="4491" y="2916"/>
                  </a:lnTo>
                  <a:lnTo>
                    <a:pt x="4509" y="2912"/>
                  </a:lnTo>
                  <a:lnTo>
                    <a:pt x="4529" y="2905"/>
                  </a:lnTo>
                  <a:lnTo>
                    <a:pt x="4550" y="2897"/>
                  </a:lnTo>
                  <a:lnTo>
                    <a:pt x="4572" y="2888"/>
                  </a:lnTo>
                  <a:lnTo>
                    <a:pt x="4607" y="2872"/>
                  </a:lnTo>
                  <a:lnTo>
                    <a:pt x="4637" y="2861"/>
                  </a:lnTo>
                  <a:lnTo>
                    <a:pt x="4660" y="2854"/>
                  </a:lnTo>
                  <a:lnTo>
                    <a:pt x="4681" y="2850"/>
                  </a:lnTo>
                  <a:lnTo>
                    <a:pt x="4697" y="2849"/>
                  </a:lnTo>
                  <a:lnTo>
                    <a:pt x="4709" y="2849"/>
                  </a:lnTo>
                  <a:lnTo>
                    <a:pt x="4720" y="2851"/>
                  </a:lnTo>
                  <a:lnTo>
                    <a:pt x="4728" y="2853"/>
                  </a:lnTo>
                  <a:lnTo>
                    <a:pt x="4736" y="2856"/>
                  </a:lnTo>
                  <a:lnTo>
                    <a:pt x="4742" y="2859"/>
                  </a:lnTo>
                  <a:lnTo>
                    <a:pt x="4750" y="2860"/>
                  </a:lnTo>
                  <a:lnTo>
                    <a:pt x="4758" y="2860"/>
                  </a:lnTo>
                  <a:lnTo>
                    <a:pt x="4767" y="2857"/>
                  </a:lnTo>
                  <a:lnTo>
                    <a:pt x="4779" y="2852"/>
                  </a:lnTo>
                  <a:lnTo>
                    <a:pt x="4792" y="2843"/>
                  </a:lnTo>
                  <a:lnTo>
                    <a:pt x="4810" y="2829"/>
                  </a:lnTo>
                  <a:lnTo>
                    <a:pt x="4825" y="2820"/>
                  </a:lnTo>
                  <a:lnTo>
                    <a:pt x="4839" y="2813"/>
                  </a:lnTo>
                  <a:lnTo>
                    <a:pt x="4853" y="2809"/>
                  </a:lnTo>
                  <a:lnTo>
                    <a:pt x="4867" y="2807"/>
                  </a:lnTo>
                  <a:lnTo>
                    <a:pt x="4882" y="2807"/>
                  </a:lnTo>
                  <a:lnTo>
                    <a:pt x="4897" y="2810"/>
                  </a:lnTo>
                  <a:lnTo>
                    <a:pt x="4912" y="2814"/>
                  </a:lnTo>
                  <a:lnTo>
                    <a:pt x="4926" y="2820"/>
                  </a:lnTo>
                  <a:lnTo>
                    <a:pt x="4941" y="2827"/>
                  </a:lnTo>
                  <a:lnTo>
                    <a:pt x="4958" y="2835"/>
                  </a:lnTo>
                  <a:lnTo>
                    <a:pt x="4973" y="2846"/>
                  </a:lnTo>
                  <a:lnTo>
                    <a:pt x="4989" y="2856"/>
                  </a:lnTo>
                  <a:lnTo>
                    <a:pt x="5023" y="2878"/>
                  </a:lnTo>
                  <a:lnTo>
                    <a:pt x="5058" y="2902"/>
                  </a:lnTo>
                  <a:lnTo>
                    <a:pt x="5076" y="2914"/>
                  </a:lnTo>
                  <a:lnTo>
                    <a:pt x="5095" y="2926"/>
                  </a:lnTo>
                  <a:lnTo>
                    <a:pt x="5115" y="2936"/>
                  </a:lnTo>
                  <a:lnTo>
                    <a:pt x="5134" y="2947"/>
                  </a:lnTo>
                  <a:lnTo>
                    <a:pt x="5155" y="2956"/>
                  </a:lnTo>
                  <a:lnTo>
                    <a:pt x="5177" y="2964"/>
                  </a:lnTo>
                  <a:lnTo>
                    <a:pt x="5199" y="2971"/>
                  </a:lnTo>
                  <a:lnTo>
                    <a:pt x="5221" y="2976"/>
                  </a:lnTo>
                  <a:lnTo>
                    <a:pt x="5246" y="2981"/>
                  </a:lnTo>
                  <a:lnTo>
                    <a:pt x="5270" y="2982"/>
                  </a:lnTo>
                  <a:lnTo>
                    <a:pt x="5295" y="2982"/>
                  </a:lnTo>
                  <a:lnTo>
                    <a:pt x="5322" y="2978"/>
                  </a:lnTo>
                  <a:lnTo>
                    <a:pt x="5348" y="2973"/>
                  </a:lnTo>
                  <a:lnTo>
                    <a:pt x="5377" y="2966"/>
                  </a:lnTo>
                  <a:lnTo>
                    <a:pt x="5406" y="2955"/>
                  </a:lnTo>
                  <a:lnTo>
                    <a:pt x="5436" y="2942"/>
                  </a:lnTo>
                  <a:lnTo>
                    <a:pt x="5459" y="2930"/>
                  </a:lnTo>
                  <a:lnTo>
                    <a:pt x="5481" y="2915"/>
                  </a:lnTo>
                  <a:lnTo>
                    <a:pt x="5504" y="2898"/>
                  </a:lnTo>
                  <a:lnTo>
                    <a:pt x="5526" y="2881"/>
                  </a:lnTo>
                  <a:lnTo>
                    <a:pt x="5548" y="2863"/>
                  </a:lnTo>
                  <a:lnTo>
                    <a:pt x="5569" y="2845"/>
                  </a:lnTo>
                  <a:lnTo>
                    <a:pt x="5590" y="2826"/>
                  </a:lnTo>
                  <a:lnTo>
                    <a:pt x="5609" y="2807"/>
                  </a:lnTo>
                  <a:lnTo>
                    <a:pt x="5645" y="2772"/>
                  </a:lnTo>
                  <a:lnTo>
                    <a:pt x="5675" y="2744"/>
                  </a:lnTo>
                  <a:lnTo>
                    <a:pt x="5688" y="2732"/>
                  </a:lnTo>
                  <a:lnTo>
                    <a:pt x="5698" y="2724"/>
                  </a:lnTo>
                  <a:lnTo>
                    <a:pt x="5707" y="2718"/>
                  </a:lnTo>
                  <a:lnTo>
                    <a:pt x="5715" y="2715"/>
                  </a:lnTo>
                  <a:lnTo>
                    <a:pt x="5722" y="2709"/>
                  </a:lnTo>
                  <a:lnTo>
                    <a:pt x="5737" y="2696"/>
                  </a:lnTo>
                  <a:lnTo>
                    <a:pt x="5752" y="2683"/>
                  </a:lnTo>
                  <a:lnTo>
                    <a:pt x="5759" y="2678"/>
                  </a:lnTo>
                  <a:lnTo>
                    <a:pt x="5782" y="2665"/>
                  </a:lnTo>
                  <a:lnTo>
                    <a:pt x="5802" y="2651"/>
                  </a:lnTo>
                  <a:lnTo>
                    <a:pt x="5820" y="2635"/>
                  </a:lnTo>
                  <a:lnTo>
                    <a:pt x="5838" y="2620"/>
                  </a:lnTo>
                  <a:lnTo>
                    <a:pt x="5855" y="2604"/>
                  </a:lnTo>
                  <a:lnTo>
                    <a:pt x="5871" y="2587"/>
                  </a:lnTo>
                  <a:lnTo>
                    <a:pt x="5885" y="2571"/>
                  </a:lnTo>
                  <a:lnTo>
                    <a:pt x="5899" y="2553"/>
                  </a:lnTo>
                  <a:lnTo>
                    <a:pt x="5927" y="2519"/>
                  </a:lnTo>
                  <a:lnTo>
                    <a:pt x="5953" y="2485"/>
                  </a:lnTo>
                  <a:lnTo>
                    <a:pt x="5966" y="2469"/>
                  </a:lnTo>
                  <a:lnTo>
                    <a:pt x="5980" y="2454"/>
                  </a:lnTo>
                  <a:lnTo>
                    <a:pt x="5994" y="2439"/>
                  </a:lnTo>
                  <a:lnTo>
                    <a:pt x="6008" y="2424"/>
                  </a:lnTo>
                  <a:lnTo>
                    <a:pt x="6025" y="2410"/>
                  </a:lnTo>
                  <a:lnTo>
                    <a:pt x="6042" y="2395"/>
                  </a:lnTo>
                  <a:lnTo>
                    <a:pt x="6061" y="2381"/>
                  </a:lnTo>
                  <a:lnTo>
                    <a:pt x="6079" y="2367"/>
                  </a:lnTo>
                  <a:lnTo>
                    <a:pt x="6117" y="2338"/>
                  </a:lnTo>
                  <a:lnTo>
                    <a:pt x="6154" y="2313"/>
                  </a:lnTo>
                  <a:lnTo>
                    <a:pt x="6187" y="2289"/>
                  </a:lnTo>
                  <a:lnTo>
                    <a:pt x="6216" y="2271"/>
                  </a:lnTo>
                  <a:lnTo>
                    <a:pt x="6235" y="2257"/>
                  </a:lnTo>
                  <a:lnTo>
                    <a:pt x="6245" y="2248"/>
                  </a:lnTo>
                  <a:lnTo>
                    <a:pt x="6253" y="2245"/>
                  </a:lnTo>
                  <a:lnTo>
                    <a:pt x="6265" y="2241"/>
                  </a:lnTo>
                  <a:lnTo>
                    <a:pt x="6280" y="2235"/>
                  </a:lnTo>
                  <a:lnTo>
                    <a:pt x="6297" y="2229"/>
                  </a:lnTo>
                  <a:lnTo>
                    <a:pt x="6292" y="2221"/>
                  </a:lnTo>
                  <a:lnTo>
                    <a:pt x="6288" y="2214"/>
                  </a:lnTo>
                  <a:lnTo>
                    <a:pt x="6285" y="2207"/>
                  </a:lnTo>
                  <a:lnTo>
                    <a:pt x="6282" y="2199"/>
                  </a:lnTo>
                  <a:lnTo>
                    <a:pt x="6280" y="2192"/>
                  </a:lnTo>
                  <a:lnTo>
                    <a:pt x="6278" y="2184"/>
                  </a:lnTo>
                  <a:lnTo>
                    <a:pt x="6278" y="2176"/>
                  </a:lnTo>
                  <a:lnTo>
                    <a:pt x="6277" y="2168"/>
                  </a:lnTo>
                  <a:lnTo>
                    <a:pt x="6278" y="2161"/>
                  </a:lnTo>
                  <a:lnTo>
                    <a:pt x="6279" y="2152"/>
                  </a:lnTo>
                  <a:lnTo>
                    <a:pt x="6281" y="2144"/>
                  </a:lnTo>
                  <a:lnTo>
                    <a:pt x="6283" y="2136"/>
                  </a:lnTo>
                  <a:lnTo>
                    <a:pt x="6286" y="2128"/>
                  </a:lnTo>
                  <a:lnTo>
                    <a:pt x="6289" y="2120"/>
                  </a:lnTo>
                  <a:lnTo>
                    <a:pt x="6294" y="2112"/>
                  </a:lnTo>
                  <a:lnTo>
                    <a:pt x="6298" y="2105"/>
                  </a:lnTo>
                  <a:lnTo>
                    <a:pt x="6304" y="2098"/>
                  </a:lnTo>
                  <a:lnTo>
                    <a:pt x="6309" y="2090"/>
                  </a:lnTo>
                  <a:lnTo>
                    <a:pt x="6316" y="2082"/>
                  </a:lnTo>
                  <a:lnTo>
                    <a:pt x="6323" y="2076"/>
                  </a:lnTo>
                  <a:lnTo>
                    <a:pt x="6331" y="2069"/>
                  </a:lnTo>
                  <a:lnTo>
                    <a:pt x="6340" y="2063"/>
                  </a:lnTo>
                  <a:lnTo>
                    <a:pt x="6348" y="2057"/>
                  </a:lnTo>
                  <a:lnTo>
                    <a:pt x="6357" y="2052"/>
                  </a:lnTo>
                  <a:lnTo>
                    <a:pt x="6367" y="2046"/>
                  </a:lnTo>
                  <a:lnTo>
                    <a:pt x="6377" y="2042"/>
                  </a:lnTo>
                  <a:lnTo>
                    <a:pt x="6388" y="2037"/>
                  </a:lnTo>
                  <a:lnTo>
                    <a:pt x="6401" y="2033"/>
                  </a:lnTo>
                  <a:lnTo>
                    <a:pt x="6412" y="2030"/>
                  </a:lnTo>
                  <a:lnTo>
                    <a:pt x="6425" y="2027"/>
                  </a:lnTo>
                  <a:lnTo>
                    <a:pt x="6437" y="2024"/>
                  </a:lnTo>
                  <a:lnTo>
                    <a:pt x="6451" y="2022"/>
                  </a:lnTo>
                  <a:lnTo>
                    <a:pt x="6479" y="2020"/>
                  </a:lnTo>
                  <a:lnTo>
                    <a:pt x="6504" y="2018"/>
                  </a:lnTo>
                  <a:lnTo>
                    <a:pt x="6526" y="2018"/>
                  </a:lnTo>
                  <a:lnTo>
                    <a:pt x="6546" y="2018"/>
                  </a:lnTo>
                  <a:lnTo>
                    <a:pt x="6563" y="2019"/>
                  </a:lnTo>
                  <a:lnTo>
                    <a:pt x="6579" y="2021"/>
                  </a:lnTo>
                  <a:lnTo>
                    <a:pt x="6592" y="2024"/>
                  </a:lnTo>
                  <a:lnTo>
                    <a:pt x="6606" y="2026"/>
                  </a:lnTo>
                  <a:lnTo>
                    <a:pt x="6627" y="2032"/>
                  </a:lnTo>
                  <a:lnTo>
                    <a:pt x="6644" y="2038"/>
                  </a:lnTo>
                  <a:lnTo>
                    <a:pt x="6652" y="2040"/>
                  </a:lnTo>
                  <a:lnTo>
                    <a:pt x="6660" y="2042"/>
                  </a:lnTo>
                  <a:lnTo>
                    <a:pt x="6669" y="2043"/>
                  </a:lnTo>
                  <a:lnTo>
                    <a:pt x="6678" y="2043"/>
                  </a:lnTo>
                  <a:lnTo>
                    <a:pt x="6686" y="2043"/>
                  </a:lnTo>
                  <a:lnTo>
                    <a:pt x="6693" y="2041"/>
                  </a:lnTo>
                  <a:lnTo>
                    <a:pt x="6700" y="2040"/>
                  </a:lnTo>
                  <a:lnTo>
                    <a:pt x="6707" y="2037"/>
                  </a:lnTo>
                  <a:lnTo>
                    <a:pt x="6714" y="2034"/>
                  </a:lnTo>
                  <a:lnTo>
                    <a:pt x="6720" y="2030"/>
                  </a:lnTo>
                  <a:lnTo>
                    <a:pt x="6726" y="2026"/>
                  </a:lnTo>
                  <a:lnTo>
                    <a:pt x="6732" y="2021"/>
                  </a:lnTo>
                  <a:lnTo>
                    <a:pt x="6744" y="2009"/>
                  </a:lnTo>
                  <a:lnTo>
                    <a:pt x="6754" y="1996"/>
                  </a:lnTo>
                  <a:lnTo>
                    <a:pt x="6763" y="1983"/>
                  </a:lnTo>
                  <a:lnTo>
                    <a:pt x="6771" y="1968"/>
                  </a:lnTo>
                  <a:lnTo>
                    <a:pt x="6779" y="1952"/>
                  </a:lnTo>
                  <a:lnTo>
                    <a:pt x="6786" y="1935"/>
                  </a:lnTo>
                  <a:lnTo>
                    <a:pt x="6793" y="1918"/>
                  </a:lnTo>
                  <a:lnTo>
                    <a:pt x="6799" y="1902"/>
                  </a:lnTo>
                  <a:lnTo>
                    <a:pt x="6812" y="1870"/>
                  </a:lnTo>
                  <a:lnTo>
                    <a:pt x="6823" y="1842"/>
                  </a:lnTo>
                  <a:lnTo>
                    <a:pt x="6829" y="1828"/>
                  </a:lnTo>
                  <a:lnTo>
                    <a:pt x="6834" y="1815"/>
                  </a:lnTo>
                  <a:lnTo>
                    <a:pt x="6838" y="1800"/>
                  </a:lnTo>
                  <a:lnTo>
                    <a:pt x="6842" y="1786"/>
                  </a:lnTo>
                  <a:lnTo>
                    <a:pt x="6845" y="1773"/>
                  </a:lnTo>
                  <a:lnTo>
                    <a:pt x="6848" y="1759"/>
                  </a:lnTo>
                  <a:lnTo>
                    <a:pt x="6850" y="1746"/>
                  </a:lnTo>
                  <a:lnTo>
                    <a:pt x="6851" y="1731"/>
                  </a:lnTo>
                  <a:lnTo>
                    <a:pt x="6852" y="1718"/>
                  </a:lnTo>
                  <a:lnTo>
                    <a:pt x="6852" y="1705"/>
                  </a:lnTo>
                  <a:lnTo>
                    <a:pt x="6851" y="1693"/>
                  </a:lnTo>
                  <a:lnTo>
                    <a:pt x="6850" y="1681"/>
                  </a:lnTo>
                  <a:lnTo>
                    <a:pt x="6848" y="1668"/>
                  </a:lnTo>
                  <a:lnTo>
                    <a:pt x="6846" y="1656"/>
                  </a:lnTo>
                  <a:lnTo>
                    <a:pt x="6843" y="1645"/>
                  </a:lnTo>
                  <a:lnTo>
                    <a:pt x="6839" y="1634"/>
                  </a:lnTo>
                  <a:lnTo>
                    <a:pt x="6835" y="1624"/>
                  </a:lnTo>
                  <a:lnTo>
                    <a:pt x="6830" y="1615"/>
                  </a:lnTo>
                  <a:lnTo>
                    <a:pt x="6825" y="1606"/>
                  </a:lnTo>
                  <a:lnTo>
                    <a:pt x="6819" y="1596"/>
                  </a:lnTo>
                  <a:lnTo>
                    <a:pt x="6812" y="1588"/>
                  </a:lnTo>
                  <a:lnTo>
                    <a:pt x="6804" y="1581"/>
                  </a:lnTo>
                  <a:lnTo>
                    <a:pt x="6796" y="1575"/>
                  </a:lnTo>
                  <a:lnTo>
                    <a:pt x="6788" y="1569"/>
                  </a:lnTo>
                  <a:lnTo>
                    <a:pt x="6779" y="1564"/>
                  </a:lnTo>
                  <a:lnTo>
                    <a:pt x="6770" y="1560"/>
                  </a:lnTo>
                  <a:lnTo>
                    <a:pt x="6760" y="1557"/>
                  </a:lnTo>
                  <a:lnTo>
                    <a:pt x="6749" y="1554"/>
                  </a:lnTo>
                  <a:lnTo>
                    <a:pt x="6737" y="1553"/>
                  </a:lnTo>
                  <a:lnTo>
                    <a:pt x="6725" y="1552"/>
                  </a:lnTo>
                  <a:lnTo>
                    <a:pt x="6713" y="1553"/>
                  </a:lnTo>
                  <a:lnTo>
                    <a:pt x="6700" y="1554"/>
                  </a:lnTo>
                  <a:lnTo>
                    <a:pt x="6689" y="1562"/>
                  </a:lnTo>
                  <a:lnTo>
                    <a:pt x="6678" y="1569"/>
                  </a:lnTo>
                  <a:lnTo>
                    <a:pt x="6666" y="1575"/>
                  </a:lnTo>
                  <a:lnTo>
                    <a:pt x="6655" y="1579"/>
                  </a:lnTo>
                  <a:lnTo>
                    <a:pt x="6644" y="1583"/>
                  </a:lnTo>
                  <a:lnTo>
                    <a:pt x="6634" y="1585"/>
                  </a:lnTo>
                  <a:lnTo>
                    <a:pt x="6623" y="1587"/>
                  </a:lnTo>
                  <a:lnTo>
                    <a:pt x="6613" y="1588"/>
                  </a:lnTo>
                  <a:lnTo>
                    <a:pt x="6602" y="1588"/>
                  </a:lnTo>
                  <a:lnTo>
                    <a:pt x="6592" y="1587"/>
                  </a:lnTo>
                  <a:lnTo>
                    <a:pt x="6582" y="1586"/>
                  </a:lnTo>
                  <a:lnTo>
                    <a:pt x="6572" y="1584"/>
                  </a:lnTo>
                  <a:lnTo>
                    <a:pt x="6552" y="1579"/>
                  </a:lnTo>
                  <a:lnTo>
                    <a:pt x="6532" y="1572"/>
                  </a:lnTo>
                  <a:lnTo>
                    <a:pt x="6495" y="1556"/>
                  </a:lnTo>
                  <a:lnTo>
                    <a:pt x="6457" y="1542"/>
                  </a:lnTo>
                  <a:lnTo>
                    <a:pt x="6440" y="1536"/>
                  </a:lnTo>
                  <a:lnTo>
                    <a:pt x="6422" y="1531"/>
                  </a:lnTo>
                  <a:lnTo>
                    <a:pt x="6413" y="1531"/>
                  </a:lnTo>
                  <a:lnTo>
                    <a:pt x="6405" y="1530"/>
                  </a:lnTo>
                  <a:lnTo>
                    <a:pt x="6395" y="1531"/>
                  </a:lnTo>
                  <a:lnTo>
                    <a:pt x="6386" y="1532"/>
                  </a:lnTo>
                  <a:lnTo>
                    <a:pt x="6361" y="1539"/>
                  </a:lnTo>
                  <a:lnTo>
                    <a:pt x="6321" y="1548"/>
                  </a:lnTo>
                  <a:lnTo>
                    <a:pt x="6274" y="1559"/>
                  </a:lnTo>
                  <a:lnTo>
                    <a:pt x="6223" y="1571"/>
                  </a:lnTo>
                  <a:lnTo>
                    <a:pt x="6173" y="1583"/>
                  </a:lnTo>
                  <a:lnTo>
                    <a:pt x="6132" y="1592"/>
                  </a:lnTo>
                  <a:lnTo>
                    <a:pt x="6102" y="1599"/>
                  </a:lnTo>
                  <a:lnTo>
                    <a:pt x="6090" y="1600"/>
                  </a:lnTo>
                  <a:lnTo>
                    <a:pt x="6083" y="1598"/>
                  </a:lnTo>
                  <a:lnTo>
                    <a:pt x="6075" y="1595"/>
                  </a:lnTo>
                  <a:lnTo>
                    <a:pt x="6069" y="1590"/>
                  </a:lnTo>
                  <a:lnTo>
                    <a:pt x="6063" y="1586"/>
                  </a:lnTo>
                  <a:lnTo>
                    <a:pt x="6057" y="1580"/>
                  </a:lnTo>
                  <a:lnTo>
                    <a:pt x="6051" y="1574"/>
                  </a:lnTo>
                  <a:lnTo>
                    <a:pt x="6046" y="1568"/>
                  </a:lnTo>
                  <a:lnTo>
                    <a:pt x="6042" y="1561"/>
                  </a:lnTo>
                  <a:lnTo>
                    <a:pt x="6034" y="1546"/>
                  </a:lnTo>
                  <a:lnTo>
                    <a:pt x="6027" y="1529"/>
                  </a:lnTo>
                  <a:lnTo>
                    <a:pt x="6020" y="1512"/>
                  </a:lnTo>
                  <a:lnTo>
                    <a:pt x="6014" y="1496"/>
                  </a:lnTo>
                  <a:lnTo>
                    <a:pt x="6007" y="1480"/>
                  </a:lnTo>
                  <a:lnTo>
                    <a:pt x="6000" y="1464"/>
                  </a:lnTo>
                  <a:lnTo>
                    <a:pt x="5996" y="1457"/>
                  </a:lnTo>
                  <a:lnTo>
                    <a:pt x="5992" y="1450"/>
                  </a:lnTo>
                  <a:lnTo>
                    <a:pt x="5988" y="1444"/>
                  </a:lnTo>
                  <a:lnTo>
                    <a:pt x="5982" y="1439"/>
                  </a:lnTo>
                  <a:lnTo>
                    <a:pt x="5977" y="1434"/>
                  </a:lnTo>
                  <a:lnTo>
                    <a:pt x="5971" y="1430"/>
                  </a:lnTo>
                  <a:lnTo>
                    <a:pt x="5965" y="1427"/>
                  </a:lnTo>
                  <a:lnTo>
                    <a:pt x="5958" y="1424"/>
                  </a:lnTo>
                  <a:lnTo>
                    <a:pt x="5951" y="1422"/>
                  </a:lnTo>
                  <a:lnTo>
                    <a:pt x="5943" y="1422"/>
                  </a:lnTo>
                  <a:lnTo>
                    <a:pt x="5934" y="1422"/>
                  </a:lnTo>
                  <a:lnTo>
                    <a:pt x="5925" y="1423"/>
                  </a:lnTo>
                  <a:lnTo>
                    <a:pt x="5863" y="1436"/>
                  </a:lnTo>
                  <a:lnTo>
                    <a:pt x="5824" y="1443"/>
                  </a:lnTo>
                  <a:lnTo>
                    <a:pt x="5812" y="1445"/>
                  </a:lnTo>
                  <a:lnTo>
                    <a:pt x="5802" y="1446"/>
                  </a:lnTo>
                  <a:lnTo>
                    <a:pt x="5795" y="1446"/>
                  </a:lnTo>
                  <a:lnTo>
                    <a:pt x="5789" y="1445"/>
                  </a:lnTo>
                  <a:lnTo>
                    <a:pt x="5777" y="1441"/>
                  </a:lnTo>
                  <a:lnTo>
                    <a:pt x="5760" y="1435"/>
                  </a:lnTo>
                  <a:lnTo>
                    <a:pt x="5747" y="1431"/>
                  </a:lnTo>
                  <a:lnTo>
                    <a:pt x="5731" y="1426"/>
                  </a:lnTo>
                  <a:lnTo>
                    <a:pt x="5708" y="1421"/>
                  </a:lnTo>
                  <a:lnTo>
                    <a:pt x="5681" y="1416"/>
                  </a:lnTo>
                  <a:lnTo>
                    <a:pt x="5676" y="1415"/>
                  </a:lnTo>
                  <a:lnTo>
                    <a:pt x="5671" y="1413"/>
                  </a:lnTo>
                  <a:lnTo>
                    <a:pt x="5666" y="1410"/>
                  </a:lnTo>
                  <a:lnTo>
                    <a:pt x="5662" y="1406"/>
                  </a:lnTo>
                  <a:lnTo>
                    <a:pt x="5654" y="1395"/>
                  </a:lnTo>
                  <a:lnTo>
                    <a:pt x="5647" y="1383"/>
                  </a:lnTo>
                  <a:lnTo>
                    <a:pt x="5631" y="1354"/>
                  </a:lnTo>
                  <a:lnTo>
                    <a:pt x="5613" y="1321"/>
                  </a:lnTo>
                  <a:lnTo>
                    <a:pt x="5607" y="1313"/>
                  </a:lnTo>
                  <a:lnTo>
                    <a:pt x="5602" y="1305"/>
                  </a:lnTo>
                  <a:lnTo>
                    <a:pt x="5595" y="1297"/>
                  </a:lnTo>
                  <a:lnTo>
                    <a:pt x="5588" y="1289"/>
                  </a:lnTo>
                  <a:lnTo>
                    <a:pt x="5581" y="1282"/>
                  </a:lnTo>
                  <a:lnTo>
                    <a:pt x="5573" y="1275"/>
                  </a:lnTo>
                  <a:lnTo>
                    <a:pt x="5563" y="1268"/>
                  </a:lnTo>
                  <a:lnTo>
                    <a:pt x="5553" y="1262"/>
                  </a:lnTo>
                  <a:lnTo>
                    <a:pt x="5543" y="1256"/>
                  </a:lnTo>
                  <a:lnTo>
                    <a:pt x="5531" y="1251"/>
                  </a:lnTo>
                  <a:lnTo>
                    <a:pt x="5519" y="1246"/>
                  </a:lnTo>
                  <a:lnTo>
                    <a:pt x="5505" y="1243"/>
                  </a:lnTo>
                  <a:lnTo>
                    <a:pt x="5490" y="1240"/>
                  </a:lnTo>
                  <a:lnTo>
                    <a:pt x="5474" y="1238"/>
                  </a:lnTo>
                  <a:lnTo>
                    <a:pt x="5458" y="1237"/>
                  </a:lnTo>
                  <a:lnTo>
                    <a:pt x="5440" y="1237"/>
                  </a:lnTo>
                  <a:lnTo>
                    <a:pt x="5405" y="1238"/>
                  </a:lnTo>
                  <a:lnTo>
                    <a:pt x="5371" y="1242"/>
                  </a:lnTo>
                  <a:lnTo>
                    <a:pt x="5335" y="1247"/>
                  </a:lnTo>
                  <a:lnTo>
                    <a:pt x="5301" y="1254"/>
                  </a:lnTo>
                  <a:lnTo>
                    <a:pt x="5231" y="1268"/>
                  </a:lnTo>
                  <a:lnTo>
                    <a:pt x="5165" y="1279"/>
                  </a:lnTo>
                  <a:lnTo>
                    <a:pt x="5133" y="1283"/>
                  </a:lnTo>
                  <a:lnTo>
                    <a:pt x="5104" y="1284"/>
                  </a:lnTo>
                  <a:lnTo>
                    <a:pt x="5089" y="1284"/>
                  </a:lnTo>
                  <a:lnTo>
                    <a:pt x="5076" y="1283"/>
                  </a:lnTo>
                  <a:lnTo>
                    <a:pt x="5064" y="1282"/>
                  </a:lnTo>
                  <a:lnTo>
                    <a:pt x="5052" y="1279"/>
                  </a:lnTo>
                  <a:lnTo>
                    <a:pt x="5040" y="1276"/>
                  </a:lnTo>
                  <a:lnTo>
                    <a:pt x="5030" y="1272"/>
                  </a:lnTo>
                  <a:lnTo>
                    <a:pt x="5019" y="1267"/>
                  </a:lnTo>
                  <a:lnTo>
                    <a:pt x="5010" y="1259"/>
                  </a:lnTo>
                  <a:lnTo>
                    <a:pt x="5002" y="1252"/>
                  </a:lnTo>
                  <a:lnTo>
                    <a:pt x="4994" y="1243"/>
                  </a:lnTo>
                  <a:lnTo>
                    <a:pt x="4988" y="1234"/>
                  </a:lnTo>
                  <a:lnTo>
                    <a:pt x="4982" y="1222"/>
                  </a:lnTo>
                  <a:lnTo>
                    <a:pt x="4975" y="1220"/>
                  </a:lnTo>
                  <a:lnTo>
                    <a:pt x="4968" y="1216"/>
                  </a:lnTo>
                  <a:lnTo>
                    <a:pt x="4962" y="1210"/>
                  </a:lnTo>
                  <a:lnTo>
                    <a:pt x="4955" y="1203"/>
                  </a:lnTo>
                  <a:lnTo>
                    <a:pt x="4936" y="1207"/>
                  </a:lnTo>
                  <a:lnTo>
                    <a:pt x="4918" y="1211"/>
                  </a:lnTo>
                  <a:lnTo>
                    <a:pt x="4900" y="1214"/>
                  </a:lnTo>
                  <a:lnTo>
                    <a:pt x="4879" y="1217"/>
                  </a:lnTo>
                  <a:lnTo>
                    <a:pt x="4828" y="1222"/>
                  </a:lnTo>
                  <a:lnTo>
                    <a:pt x="4787" y="1224"/>
                  </a:lnTo>
                  <a:lnTo>
                    <a:pt x="4771" y="1225"/>
                  </a:lnTo>
                  <a:lnTo>
                    <a:pt x="4756" y="1224"/>
                  </a:lnTo>
                  <a:lnTo>
                    <a:pt x="4741" y="1222"/>
                  </a:lnTo>
                  <a:lnTo>
                    <a:pt x="4728" y="1218"/>
                  </a:lnTo>
                  <a:lnTo>
                    <a:pt x="4716" y="1213"/>
                  </a:lnTo>
                  <a:lnTo>
                    <a:pt x="4705" y="1206"/>
                  </a:lnTo>
                  <a:lnTo>
                    <a:pt x="4693" y="1197"/>
                  </a:lnTo>
                  <a:lnTo>
                    <a:pt x="4680" y="1185"/>
                  </a:lnTo>
                  <a:lnTo>
                    <a:pt x="4666" y="1172"/>
                  </a:lnTo>
                  <a:lnTo>
                    <a:pt x="4652" y="1156"/>
                  </a:lnTo>
                  <a:lnTo>
                    <a:pt x="4636" y="1138"/>
                  </a:lnTo>
                  <a:lnTo>
                    <a:pt x="4618" y="1116"/>
                  </a:lnTo>
                  <a:lnTo>
                    <a:pt x="4599" y="1109"/>
                  </a:lnTo>
                  <a:lnTo>
                    <a:pt x="4585" y="1102"/>
                  </a:lnTo>
                  <a:lnTo>
                    <a:pt x="4573" y="1095"/>
                  </a:lnTo>
                  <a:lnTo>
                    <a:pt x="4563" y="1089"/>
                  </a:lnTo>
                  <a:lnTo>
                    <a:pt x="4547" y="1075"/>
                  </a:lnTo>
                  <a:lnTo>
                    <a:pt x="4532" y="1063"/>
                  </a:lnTo>
                  <a:lnTo>
                    <a:pt x="4525" y="1057"/>
                  </a:lnTo>
                  <a:lnTo>
                    <a:pt x="4516" y="1050"/>
                  </a:lnTo>
                  <a:lnTo>
                    <a:pt x="4507" y="1044"/>
                  </a:lnTo>
                  <a:lnTo>
                    <a:pt x="4495" y="1039"/>
                  </a:lnTo>
                  <a:lnTo>
                    <a:pt x="4481" y="1035"/>
                  </a:lnTo>
                  <a:lnTo>
                    <a:pt x="4463" y="1030"/>
                  </a:lnTo>
                  <a:lnTo>
                    <a:pt x="4443" y="1027"/>
                  </a:lnTo>
                  <a:lnTo>
                    <a:pt x="4419" y="1023"/>
                  </a:lnTo>
                  <a:lnTo>
                    <a:pt x="4403" y="1021"/>
                  </a:lnTo>
                  <a:lnTo>
                    <a:pt x="4386" y="1018"/>
                  </a:lnTo>
                  <a:lnTo>
                    <a:pt x="4371" y="1014"/>
                  </a:lnTo>
                  <a:lnTo>
                    <a:pt x="4356" y="1010"/>
                  </a:lnTo>
                  <a:lnTo>
                    <a:pt x="4342" y="1006"/>
                  </a:lnTo>
                  <a:lnTo>
                    <a:pt x="4327" y="1001"/>
                  </a:lnTo>
                  <a:lnTo>
                    <a:pt x="4314" y="995"/>
                  </a:lnTo>
                  <a:lnTo>
                    <a:pt x="4301" y="989"/>
                  </a:lnTo>
                  <a:lnTo>
                    <a:pt x="4276" y="976"/>
                  </a:lnTo>
                  <a:lnTo>
                    <a:pt x="4251" y="962"/>
                  </a:lnTo>
                  <a:lnTo>
                    <a:pt x="4227" y="948"/>
                  </a:lnTo>
                  <a:lnTo>
                    <a:pt x="4205" y="934"/>
                  </a:lnTo>
                  <a:lnTo>
                    <a:pt x="4181" y="920"/>
                  </a:lnTo>
                  <a:lnTo>
                    <a:pt x="4158" y="905"/>
                  </a:lnTo>
                  <a:lnTo>
                    <a:pt x="4135" y="892"/>
                  </a:lnTo>
                  <a:lnTo>
                    <a:pt x="4111" y="880"/>
                  </a:lnTo>
                  <a:lnTo>
                    <a:pt x="4098" y="875"/>
                  </a:lnTo>
                  <a:lnTo>
                    <a:pt x="4086" y="870"/>
                  </a:lnTo>
                  <a:lnTo>
                    <a:pt x="4073" y="865"/>
                  </a:lnTo>
                  <a:lnTo>
                    <a:pt x="4060" y="861"/>
                  </a:lnTo>
                  <a:lnTo>
                    <a:pt x="4045" y="858"/>
                  </a:lnTo>
                  <a:lnTo>
                    <a:pt x="4031" y="855"/>
                  </a:lnTo>
                  <a:lnTo>
                    <a:pt x="4017" y="853"/>
                  </a:lnTo>
                  <a:lnTo>
                    <a:pt x="4002" y="851"/>
                  </a:lnTo>
                  <a:lnTo>
                    <a:pt x="3977" y="849"/>
                  </a:lnTo>
                  <a:lnTo>
                    <a:pt x="3957" y="845"/>
                  </a:lnTo>
                  <a:lnTo>
                    <a:pt x="3940" y="841"/>
                  </a:lnTo>
                  <a:lnTo>
                    <a:pt x="3926" y="837"/>
                  </a:lnTo>
                  <a:lnTo>
                    <a:pt x="3901" y="829"/>
                  </a:lnTo>
                  <a:lnTo>
                    <a:pt x="3880" y="821"/>
                  </a:lnTo>
                  <a:lnTo>
                    <a:pt x="3868" y="817"/>
                  </a:lnTo>
                  <a:lnTo>
                    <a:pt x="3855" y="813"/>
                  </a:lnTo>
                  <a:lnTo>
                    <a:pt x="3839" y="809"/>
                  </a:lnTo>
                  <a:lnTo>
                    <a:pt x="3821" y="806"/>
                  </a:lnTo>
                  <a:lnTo>
                    <a:pt x="3799" y="803"/>
                  </a:lnTo>
                  <a:lnTo>
                    <a:pt x="3773" y="801"/>
                  </a:lnTo>
                  <a:lnTo>
                    <a:pt x="3743" y="800"/>
                  </a:lnTo>
                  <a:lnTo>
                    <a:pt x="3706" y="800"/>
                  </a:lnTo>
                  <a:lnTo>
                    <a:pt x="3704" y="808"/>
                  </a:lnTo>
                  <a:lnTo>
                    <a:pt x="3699" y="819"/>
                  </a:lnTo>
                  <a:lnTo>
                    <a:pt x="3694" y="832"/>
                  </a:lnTo>
                  <a:lnTo>
                    <a:pt x="3686" y="848"/>
                  </a:lnTo>
                  <a:lnTo>
                    <a:pt x="3678" y="865"/>
                  </a:lnTo>
                  <a:lnTo>
                    <a:pt x="3668" y="883"/>
                  </a:lnTo>
                  <a:lnTo>
                    <a:pt x="3657" y="902"/>
                  </a:lnTo>
                  <a:lnTo>
                    <a:pt x="3644" y="922"/>
                  </a:lnTo>
                  <a:lnTo>
                    <a:pt x="3631" y="941"/>
                  </a:lnTo>
                  <a:lnTo>
                    <a:pt x="3618" y="960"/>
                  </a:lnTo>
                  <a:lnTo>
                    <a:pt x="3605" y="978"/>
                  </a:lnTo>
                  <a:lnTo>
                    <a:pt x="3591" y="996"/>
                  </a:lnTo>
                  <a:lnTo>
                    <a:pt x="3577" y="1011"/>
                  </a:lnTo>
                  <a:lnTo>
                    <a:pt x="3562" y="1024"/>
                  </a:lnTo>
                  <a:lnTo>
                    <a:pt x="3555" y="1029"/>
                  </a:lnTo>
                  <a:lnTo>
                    <a:pt x="3548" y="1034"/>
                  </a:lnTo>
                  <a:lnTo>
                    <a:pt x="3541" y="1038"/>
                  </a:lnTo>
                  <a:lnTo>
                    <a:pt x="3534" y="1041"/>
                  </a:lnTo>
                  <a:lnTo>
                    <a:pt x="3504" y="1056"/>
                  </a:lnTo>
                  <a:lnTo>
                    <a:pt x="3476" y="1070"/>
                  </a:lnTo>
                  <a:lnTo>
                    <a:pt x="3449" y="1085"/>
                  </a:lnTo>
                  <a:lnTo>
                    <a:pt x="3421" y="1100"/>
                  </a:lnTo>
                  <a:lnTo>
                    <a:pt x="3370" y="1131"/>
                  </a:lnTo>
                  <a:lnTo>
                    <a:pt x="3320" y="1160"/>
                  </a:lnTo>
                  <a:lnTo>
                    <a:pt x="3295" y="1174"/>
                  </a:lnTo>
                  <a:lnTo>
                    <a:pt x="3271" y="1187"/>
                  </a:lnTo>
                  <a:lnTo>
                    <a:pt x="3247" y="1200"/>
                  </a:lnTo>
                  <a:lnTo>
                    <a:pt x="3222" y="1210"/>
                  </a:lnTo>
                  <a:lnTo>
                    <a:pt x="3198" y="1220"/>
                  </a:lnTo>
                  <a:lnTo>
                    <a:pt x="3174" y="1228"/>
                  </a:lnTo>
                  <a:lnTo>
                    <a:pt x="3148" y="1234"/>
                  </a:lnTo>
                  <a:lnTo>
                    <a:pt x="3123" y="1238"/>
                  </a:lnTo>
                  <a:lnTo>
                    <a:pt x="3111" y="1239"/>
                  </a:lnTo>
                  <a:lnTo>
                    <a:pt x="3100" y="1240"/>
                  </a:lnTo>
                  <a:lnTo>
                    <a:pt x="3089" y="1240"/>
                  </a:lnTo>
                  <a:lnTo>
                    <a:pt x="3079" y="1239"/>
                  </a:lnTo>
                  <a:lnTo>
                    <a:pt x="3071" y="1238"/>
                  </a:lnTo>
                  <a:lnTo>
                    <a:pt x="3064" y="1236"/>
                  </a:lnTo>
                  <a:lnTo>
                    <a:pt x="3057" y="1233"/>
                  </a:lnTo>
                  <a:lnTo>
                    <a:pt x="3051" y="1230"/>
                  </a:lnTo>
                  <a:lnTo>
                    <a:pt x="3045" y="1227"/>
                  </a:lnTo>
                  <a:lnTo>
                    <a:pt x="3040" y="1223"/>
                  </a:lnTo>
                  <a:lnTo>
                    <a:pt x="3035" y="1218"/>
                  </a:lnTo>
                  <a:lnTo>
                    <a:pt x="3031" y="1213"/>
                  </a:lnTo>
                  <a:lnTo>
                    <a:pt x="3021" y="1201"/>
                  </a:lnTo>
                  <a:lnTo>
                    <a:pt x="3013" y="1187"/>
                  </a:lnTo>
                  <a:lnTo>
                    <a:pt x="3003" y="1172"/>
                  </a:lnTo>
                  <a:lnTo>
                    <a:pt x="2993" y="1156"/>
                  </a:lnTo>
                  <a:lnTo>
                    <a:pt x="2980" y="1138"/>
                  </a:lnTo>
                  <a:lnTo>
                    <a:pt x="2964" y="1118"/>
                  </a:lnTo>
                  <a:lnTo>
                    <a:pt x="2954" y="1108"/>
                  </a:lnTo>
                  <a:lnTo>
                    <a:pt x="2944" y="1098"/>
                  </a:lnTo>
                  <a:lnTo>
                    <a:pt x="2933" y="1088"/>
                  </a:lnTo>
                  <a:lnTo>
                    <a:pt x="2920" y="1077"/>
                  </a:lnTo>
                  <a:lnTo>
                    <a:pt x="2907" y="1066"/>
                  </a:lnTo>
                  <a:lnTo>
                    <a:pt x="2892" y="1055"/>
                  </a:lnTo>
                  <a:lnTo>
                    <a:pt x="2874" y="1043"/>
                  </a:lnTo>
                  <a:lnTo>
                    <a:pt x="2856" y="1032"/>
                  </a:lnTo>
                  <a:lnTo>
                    <a:pt x="2837" y="1019"/>
                  </a:lnTo>
                  <a:lnTo>
                    <a:pt x="2816" y="1005"/>
                  </a:lnTo>
                  <a:lnTo>
                    <a:pt x="2797" y="989"/>
                  </a:lnTo>
                  <a:lnTo>
                    <a:pt x="2778" y="971"/>
                  </a:lnTo>
                  <a:lnTo>
                    <a:pt x="2761" y="952"/>
                  </a:lnTo>
                  <a:lnTo>
                    <a:pt x="2744" y="932"/>
                  </a:lnTo>
                  <a:lnTo>
                    <a:pt x="2736" y="922"/>
                  </a:lnTo>
                  <a:lnTo>
                    <a:pt x="2729" y="910"/>
                  </a:lnTo>
                  <a:lnTo>
                    <a:pt x="2722" y="899"/>
                  </a:lnTo>
                  <a:lnTo>
                    <a:pt x="2716" y="889"/>
                  </a:lnTo>
                  <a:lnTo>
                    <a:pt x="2711" y="878"/>
                  </a:lnTo>
                  <a:lnTo>
                    <a:pt x="2706" y="866"/>
                  </a:lnTo>
                  <a:lnTo>
                    <a:pt x="2702" y="855"/>
                  </a:lnTo>
                  <a:lnTo>
                    <a:pt x="2699" y="843"/>
                  </a:lnTo>
                  <a:lnTo>
                    <a:pt x="2696" y="831"/>
                  </a:lnTo>
                  <a:lnTo>
                    <a:pt x="2695" y="820"/>
                  </a:lnTo>
                  <a:lnTo>
                    <a:pt x="2694" y="808"/>
                  </a:lnTo>
                  <a:lnTo>
                    <a:pt x="2694" y="797"/>
                  </a:lnTo>
                  <a:lnTo>
                    <a:pt x="2695" y="785"/>
                  </a:lnTo>
                  <a:lnTo>
                    <a:pt x="2697" y="773"/>
                  </a:lnTo>
                  <a:lnTo>
                    <a:pt x="2700" y="762"/>
                  </a:lnTo>
                  <a:lnTo>
                    <a:pt x="2704" y="750"/>
                  </a:lnTo>
                  <a:lnTo>
                    <a:pt x="2709" y="739"/>
                  </a:lnTo>
                  <a:lnTo>
                    <a:pt x="2716" y="728"/>
                  </a:lnTo>
                  <a:lnTo>
                    <a:pt x="2724" y="717"/>
                  </a:lnTo>
                  <a:lnTo>
                    <a:pt x="2732" y="705"/>
                  </a:lnTo>
                  <a:lnTo>
                    <a:pt x="2739" y="696"/>
                  </a:lnTo>
                  <a:lnTo>
                    <a:pt x="2748" y="680"/>
                  </a:lnTo>
                  <a:lnTo>
                    <a:pt x="2759" y="660"/>
                  </a:lnTo>
                  <a:lnTo>
                    <a:pt x="2768" y="637"/>
                  </a:lnTo>
                  <a:lnTo>
                    <a:pt x="2776" y="614"/>
                  </a:lnTo>
                  <a:lnTo>
                    <a:pt x="2783" y="591"/>
                  </a:lnTo>
                  <a:lnTo>
                    <a:pt x="2784" y="581"/>
                  </a:lnTo>
                  <a:lnTo>
                    <a:pt x="2785" y="571"/>
                  </a:lnTo>
                  <a:lnTo>
                    <a:pt x="2785" y="563"/>
                  </a:lnTo>
                  <a:lnTo>
                    <a:pt x="2784" y="556"/>
                  </a:lnTo>
                  <a:lnTo>
                    <a:pt x="2766" y="550"/>
                  </a:lnTo>
                  <a:lnTo>
                    <a:pt x="2752" y="547"/>
                  </a:lnTo>
                  <a:lnTo>
                    <a:pt x="2739" y="547"/>
                  </a:lnTo>
                  <a:lnTo>
                    <a:pt x="2731" y="548"/>
                  </a:lnTo>
                  <a:lnTo>
                    <a:pt x="2718" y="553"/>
                  </a:lnTo>
                  <a:lnTo>
                    <a:pt x="2706" y="558"/>
                  </a:lnTo>
                  <a:lnTo>
                    <a:pt x="2699" y="559"/>
                  </a:lnTo>
                  <a:lnTo>
                    <a:pt x="2689" y="558"/>
                  </a:lnTo>
                  <a:lnTo>
                    <a:pt x="2677" y="556"/>
                  </a:lnTo>
                  <a:lnTo>
                    <a:pt x="2662" y="551"/>
                  </a:lnTo>
                  <a:lnTo>
                    <a:pt x="2643" y="542"/>
                  </a:lnTo>
                  <a:lnTo>
                    <a:pt x="2620" y="530"/>
                  </a:lnTo>
                  <a:lnTo>
                    <a:pt x="2590" y="514"/>
                  </a:lnTo>
                  <a:lnTo>
                    <a:pt x="2555" y="491"/>
                  </a:lnTo>
                  <a:lnTo>
                    <a:pt x="2540" y="482"/>
                  </a:lnTo>
                  <a:lnTo>
                    <a:pt x="2526" y="471"/>
                  </a:lnTo>
                  <a:lnTo>
                    <a:pt x="2514" y="460"/>
                  </a:lnTo>
                  <a:lnTo>
                    <a:pt x="2502" y="448"/>
                  </a:lnTo>
                  <a:lnTo>
                    <a:pt x="2491" y="435"/>
                  </a:lnTo>
                  <a:lnTo>
                    <a:pt x="2481" y="421"/>
                  </a:lnTo>
                  <a:lnTo>
                    <a:pt x="2470" y="407"/>
                  </a:lnTo>
                  <a:lnTo>
                    <a:pt x="2462" y="392"/>
                  </a:lnTo>
                  <a:lnTo>
                    <a:pt x="2453" y="377"/>
                  </a:lnTo>
                  <a:lnTo>
                    <a:pt x="2446" y="360"/>
                  </a:lnTo>
                  <a:lnTo>
                    <a:pt x="2439" y="343"/>
                  </a:lnTo>
                  <a:lnTo>
                    <a:pt x="2433" y="326"/>
                  </a:lnTo>
                  <a:lnTo>
                    <a:pt x="2427" y="309"/>
                  </a:lnTo>
                  <a:lnTo>
                    <a:pt x="2422" y="290"/>
                  </a:lnTo>
                  <a:lnTo>
                    <a:pt x="2418" y="272"/>
                  </a:lnTo>
                  <a:lnTo>
                    <a:pt x="2414" y="253"/>
                  </a:lnTo>
                  <a:lnTo>
                    <a:pt x="2414" y="253"/>
                  </a:lnTo>
                  <a:lnTo>
                    <a:pt x="2408" y="250"/>
                  </a:lnTo>
                  <a:lnTo>
                    <a:pt x="2401" y="245"/>
                  </a:lnTo>
                  <a:lnTo>
                    <a:pt x="2395" y="239"/>
                  </a:lnTo>
                  <a:lnTo>
                    <a:pt x="2389" y="232"/>
                  </a:lnTo>
                  <a:lnTo>
                    <a:pt x="2379" y="215"/>
                  </a:lnTo>
                  <a:lnTo>
                    <a:pt x="2370" y="198"/>
                  </a:lnTo>
                  <a:lnTo>
                    <a:pt x="2356" y="167"/>
                  </a:lnTo>
                  <a:lnTo>
                    <a:pt x="2352" y="152"/>
                  </a:lnTo>
                  <a:lnTo>
                    <a:pt x="2345" y="143"/>
                  </a:lnTo>
                  <a:lnTo>
                    <a:pt x="2338" y="135"/>
                  </a:lnTo>
                  <a:lnTo>
                    <a:pt x="2331" y="129"/>
                  </a:lnTo>
                  <a:lnTo>
                    <a:pt x="2324" y="124"/>
                  </a:lnTo>
                  <a:lnTo>
                    <a:pt x="2318" y="120"/>
                  </a:lnTo>
                  <a:lnTo>
                    <a:pt x="2312" y="117"/>
                  </a:lnTo>
                  <a:lnTo>
                    <a:pt x="2307" y="115"/>
                  </a:lnTo>
                  <a:lnTo>
                    <a:pt x="2301" y="114"/>
                  </a:lnTo>
                  <a:lnTo>
                    <a:pt x="2296" y="114"/>
                  </a:lnTo>
                  <a:lnTo>
                    <a:pt x="2291" y="115"/>
                  </a:lnTo>
                  <a:lnTo>
                    <a:pt x="2286" y="117"/>
                  </a:lnTo>
                  <a:lnTo>
                    <a:pt x="2281" y="120"/>
                  </a:lnTo>
                  <a:lnTo>
                    <a:pt x="2276" y="123"/>
                  </a:lnTo>
                  <a:lnTo>
                    <a:pt x="2271" y="127"/>
                  </a:lnTo>
                  <a:lnTo>
                    <a:pt x="2266" y="131"/>
                  </a:lnTo>
                  <a:lnTo>
                    <a:pt x="2261" y="136"/>
                  </a:lnTo>
                  <a:lnTo>
                    <a:pt x="2253" y="148"/>
                  </a:lnTo>
                  <a:lnTo>
                    <a:pt x="2244" y="161"/>
                  </a:lnTo>
                  <a:lnTo>
                    <a:pt x="2236" y="175"/>
                  </a:lnTo>
                  <a:lnTo>
                    <a:pt x="2228" y="189"/>
                  </a:lnTo>
                  <a:lnTo>
                    <a:pt x="2221" y="202"/>
                  </a:lnTo>
                  <a:lnTo>
                    <a:pt x="2213" y="216"/>
                  </a:lnTo>
                  <a:lnTo>
                    <a:pt x="2205" y="229"/>
                  </a:lnTo>
                  <a:lnTo>
                    <a:pt x="2197" y="239"/>
                  </a:lnTo>
                  <a:lnTo>
                    <a:pt x="2184" y="255"/>
                  </a:lnTo>
                  <a:lnTo>
                    <a:pt x="2172" y="268"/>
                  </a:lnTo>
                  <a:lnTo>
                    <a:pt x="2161" y="280"/>
                  </a:lnTo>
                  <a:lnTo>
                    <a:pt x="2150" y="290"/>
                  </a:lnTo>
                  <a:lnTo>
                    <a:pt x="2141" y="299"/>
                  </a:lnTo>
                  <a:lnTo>
                    <a:pt x="2132" y="305"/>
                  </a:lnTo>
                  <a:lnTo>
                    <a:pt x="2122" y="310"/>
                  </a:lnTo>
                  <a:lnTo>
                    <a:pt x="2115" y="313"/>
                  </a:lnTo>
                  <a:lnTo>
                    <a:pt x="2107" y="315"/>
                  </a:lnTo>
                  <a:lnTo>
                    <a:pt x="2101" y="315"/>
                  </a:lnTo>
                  <a:lnTo>
                    <a:pt x="2095" y="315"/>
                  </a:lnTo>
                  <a:lnTo>
                    <a:pt x="2089" y="313"/>
                  </a:lnTo>
                  <a:lnTo>
                    <a:pt x="2084" y="310"/>
                  </a:lnTo>
                  <a:lnTo>
                    <a:pt x="2079" y="306"/>
                  </a:lnTo>
                  <a:lnTo>
                    <a:pt x="2074" y="301"/>
                  </a:lnTo>
                  <a:lnTo>
                    <a:pt x="2070" y="294"/>
                  </a:lnTo>
                  <a:lnTo>
                    <a:pt x="2061" y="280"/>
                  </a:lnTo>
                  <a:lnTo>
                    <a:pt x="2053" y="264"/>
                  </a:lnTo>
                  <a:lnTo>
                    <a:pt x="2046" y="245"/>
                  </a:lnTo>
                  <a:lnTo>
                    <a:pt x="2039" y="225"/>
                  </a:lnTo>
                  <a:lnTo>
                    <a:pt x="2031" y="205"/>
                  </a:lnTo>
                  <a:lnTo>
                    <a:pt x="2023" y="186"/>
                  </a:lnTo>
                  <a:lnTo>
                    <a:pt x="2013" y="167"/>
                  </a:lnTo>
                  <a:lnTo>
                    <a:pt x="2003" y="148"/>
                  </a:lnTo>
                  <a:lnTo>
                    <a:pt x="1992" y="130"/>
                  </a:lnTo>
                  <a:lnTo>
                    <a:pt x="1977" y="103"/>
                  </a:lnTo>
                  <a:lnTo>
                    <a:pt x="1968" y="86"/>
                  </a:lnTo>
                  <a:lnTo>
                    <a:pt x="1958" y="70"/>
                  </a:lnTo>
                  <a:lnTo>
                    <a:pt x="1946" y="54"/>
                  </a:lnTo>
                  <a:lnTo>
                    <a:pt x="1932" y="38"/>
                  </a:lnTo>
                  <a:lnTo>
                    <a:pt x="1925" y="32"/>
                  </a:lnTo>
                  <a:lnTo>
                    <a:pt x="1916" y="25"/>
                  </a:lnTo>
                  <a:lnTo>
                    <a:pt x="1908" y="18"/>
                  </a:lnTo>
                  <a:lnTo>
                    <a:pt x="1900" y="13"/>
                  </a:lnTo>
                  <a:lnTo>
                    <a:pt x="1891" y="9"/>
                  </a:lnTo>
                  <a:lnTo>
                    <a:pt x="1881" y="5"/>
                  </a:lnTo>
                  <a:lnTo>
                    <a:pt x="1871" y="2"/>
                  </a:lnTo>
                  <a:lnTo>
                    <a:pt x="1861" y="1"/>
                  </a:lnTo>
                  <a:lnTo>
                    <a:pt x="1849" y="0"/>
                  </a:lnTo>
                  <a:lnTo>
                    <a:pt x="1838" y="1"/>
                  </a:lnTo>
                  <a:lnTo>
                    <a:pt x="1826" y="3"/>
                  </a:lnTo>
                  <a:lnTo>
                    <a:pt x="1814" y="6"/>
                  </a:lnTo>
                  <a:lnTo>
                    <a:pt x="1801" y="11"/>
                  </a:lnTo>
                  <a:lnTo>
                    <a:pt x="1788" y="17"/>
                  </a:lnTo>
                  <a:lnTo>
                    <a:pt x="1773" y="26"/>
                  </a:lnTo>
                  <a:lnTo>
                    <a:pt x="1758" y="35"/>
                  </a:lnTo>
                  <a:lnTo>
                    <a:pt x="1728" y="41"/>
                  </a:lnTo>
                  <a:lnTo>
                    <a:pt x="1699" y="47"/>
                  </a:lnTo>
                  <a:lnTo>
                    <a:pt x="1675" y="53"/>
                  </a:lnTo>
                  <a:lnTo>
                    <a:pt x="1652" y="59"/>
                  </a:lnTo>
                  <a:lnTo>
                    <a:pt x="1631" y="65"/>
                  </a:lnTo>
                  <a:lnTo>
                    <a:pt x="1613" y="70"/>
                  </a:lnTo>
                  <a:lnTo>
                    <a:pt x="1596" y="75"/>
                  </a:lnTo>
                  <a:lnTo>
                    <a:pt x="1581" y="78"/>
                  </a:lnTo>
                  <a:lnTo>
                    <a:pt x="1577" y="80"/>
                  </a:lnTo>
                  <a:lnTo>
                    <a:pt x="1576" y="91"/>
                  </a:lnTo>
                  <a:lnTo>
                    <a:pt x="1575" y="100"/>
                  </a:lnTo>
                  <a:lnTo>
                    <a:pt x="1572" y="108"/>
                  </a:lnTo>
                  <a:lnTo>
                    <a:pt x="1569" y="117"/>
                  </a:lnTo>
                  <a:lnTo>
                    <a:pt x="1564" y="124"/>
                  </a:lnTo>
                  <a:lnTo>
                    <a:pt x="1559" y="131"/>
                  </a:lnTo>
                  <a:lnTo>
                    <a:pt x="1553" y="137"/>
                  </a:lnTo>
                  <a:lnTo>
                    <a:pt x="1546" y="143"/>
                  </a:lnTo>
                  <a:lnTo>
                    <a:pt x="1539" y="148"/>
                  </a:lnTo>
                  <a:lnTo>
                    <a:pt x="1531" y="152"/>
                  </a:lnTo>
                  <a:lnTo>
                    <a:pt x="1523" y="156"/>
                  </a:lnTo>
                  <a:lnTo>
                    <a:pt x="1515" y="161"/>
                  </a:lnTo>
                  <a:lnTo>
                    <a:pt x="1505" y="163"/>
                  </a:lnTo>
                  <a:lnTo>
                    <a:pt x="1495" y="166"/>
                  </a:lnTo>
                  <a:lnTo>
                    <a:pt x="1486" y="167"/>
                  </a:lnTo>
                  <a:lnTo>
                    <a:pt x="1476" y="168"/>
                  </a:lnTo>
                  <a:lnTo>
                    <a:pt x="1452" y="170"/>
                  </a:lnTo>
                  <a:lnTo>
                    <a:pt x="1429" y="172"/>
                  </a:lnTo>
                  <a:lnTo>
                    <a:pt x="1409" y="176"/>
                  </a:lnTo>
                  <a:lnTo>
                    <a:pt x="1392" y="180"/>
                  </a:lnTo>
                  <a:lnTo>
                    <a:pt x="1376" y="185"/>
                  </a:lnTo>
                  <a:lnTo>
                    <a:pt x="1360" y="190"/>
                  </a:lnTo>
                  <a:lnTo>
                    <a:pt x="1346" y="196"/>
                  </a:lnTo>
                  <a:lnTo>
                    <a:pt x="1333" y="202"/>
                  </a:lnTo>
                  <a:lnTo>
                    <a:pt x="1308" y="215"/>
                  </a:lnTo>
                  <a:lnTo>
                    <a:pt x="1282" y="230"/>
                  </a:lnTo>
                  <a:lnTo>
                    <a:pt x="1268" y="238"/>
                  </a:lnTo>
                  <a:lnTo>
                    <a:pt x="1253" y="245"/>
                  </a:lnTo>
                  <a:lnTo>
                    <a:pt x="1235" y="252"/>
                  </a:lnTo>
                  <a:lnTo>
                    <a:pt x="1217" y="259"/>
                  </a:lnTo>
                  <a:lnTo>
                    <a:pt x="1207" y="263"/>
                  </a:lnTo>
                  <a:lnTo>
                    <a:pt x="1198" y="269"/>
                  </a:lnTo>
                  <a:lnTo>
                    <a:pt x="1191" y="275"/>
                  </a:lnTo>
                  <a:lnTo>
                    <a:pt x="1184" y="283"/>
                  </a:lnTo>
                  <a:lnTo>
                    <a:pt x="1178" y="292"/>
                  </a:lnTo>
                  <a:lnTo>
                    <a:pt x="1173" y="302"/>
                  </a:lnTo>
                  <a:lnTo>
                    <a:pt x="1169" y="312"/>
                  </a:lnTo>
                  <a:lnTo>
                    <a:pt x="1164" y="323"/>
                  </a:lnTo>
                  <a:lnTo>
                    <a:pt x="1153" y="371"/>
                  </a:lnTo>
                  <a:lnTo>
                    <a:pt x="1142" y="422"/>
                  </a:lnTo>
                  <a:lnTo>
                    <a:pt x="1139" y="436"/>
                  </a:lnTo>
                  <a:lnTo>
                    <a:pt x="1135" y="449"/>
                  </a:lnTo>
                  <a:lnTo>
                    <a:pt x="1130" y="461"/>
                  </a:lnTo>
                  <a:lnTo>
                    <a:pt x="1124" y="473"/>
                  </a:lnTo>
                  <a:lnTo>
                    <a:pt x="1118" y="484"/>
                  </a:lnTo>
                  <a:lnTo>
                    <a:pt x="1110" y="495"/>
                  </a:lnTo>
                  <a:lnTo>
                    <a:pt x="1102" y="506"/>
                  </a:lnTo>
                  <a:lnTo>
                    <a:pt x="1091" y="515"/>
                  </a:lnTo>
                  <a:lnTo>
                    <a:pt x="1080" y="524"/>
                  </a:lnTo>
                  <a:lnTo>
                    <a:pt x="1067" y="532"/>
                  </a:lnTo>
                  <a:lnTo>
                    <a:pt x="1052" y="539"/>
                  </a:lnTo>
                  <a:lnTo>
                    <a:pt x="1036" y="544"/>
                  </a:lnTo>
                  <a:lnTo>
                    <a:pt x="1018" y="549"/>
                  </a:lnTo>
                  <a:lnTo>
                    <a:pt x="998" y="552"/>
                  </a:lnTo>
                  <a:lnTo>
                    <a:pt x="976" y="555"/>
                  </a:lnTo>
                  <a:lnTo>
                    <a:pt x="951" y="555"/>
                  </a:lnTo>
                  <a:lnTo>
                    <a:pt x="920" y="556"/>
                  </a:lnTo>
                  <a:lnTo>
                    <a:pt x="890" y="556"/>
                  </a:lnTo>
                  <a:lnTo>
                    <a:pt x="862" y="558"/>
                  </a:lnTo>
                  <a:lnTo>
                    <a:pt x="835" y="560"/>
                  </a:lnTo>
                  <a:lnTo>
                    <a:pt x="809" y="562"/>
                  </a:lnTo>
                  <a:lnTo>
                    <a:pt x="785" y="564"/>
                  </a:lnTo>
                  <a:lnTo>
                    <a:pt x="763" y="567"/>
                  </a:lnTo>
                  <a:lnTo>
                    <a:pt x="740" y="571"/>
                  </a:lnTo>
                  <a:lnTo>
                    <a:pt x="700" y="579"/>
                  </a:lnTo>
                  <a:lnTo>
                    <a:pt x="662" y="588"/>
                  </a:lnTo>
                  <a:lnTo>
                    <a:pt x="629" y="597"/>
                  </a:lnTo>
                  <a:lnTo>
                    <a:pt x="596" y="606"/>
                  </a:lnTo>
                  <a:lnTo>
                    <a:pt x="537" y="624"/>
                  </a:lnTo>
                  <a:lnTo>
                    <a:pt x="481" y="641"/>
                  </a:lnTo>
                  <a:lnTo>
                    <a:pt x="451" y="647"/>
                  </a:lnTo>
                  <a:lnTo>
                    <a:pt x="421" y="652"/>
                  </a:lnTo>
                  <a:lnTo>
                    <a:pt x="404" y="654"/>
                  </a:lnTo>
                  <a:lnTo>
                    <a:pt x="388" y="656"/>
                  </a:lnTo>
                  <a:lnTo>
                    <a:pt x="371" y="656"/>
                  </a:lnTo>
                  <a:lnTo>
                    <a:pt x="354" y="657"/>
                  </a:lnTo>
                  <a:lnTo>
                    <a:pt x="326" y="656"/>
                  </a:lnTo>
                  <a:lnTo>
                    <a:pt x="299" y="655"/>
                  </a:lnTo>
                  <a:lnTo>
                    <a:pt x="275" y="653"/>
                  </a:lnTo>
                  <a:lnTo>
                    <a:pt x="250" y="651"/>
                  </a:lnTo>
                  <a:lnTo>
                    <a:pt x="228" y="648"/>
                  </a:lnTo>
                  <a:lnTo>
                    <a:pt x="208" y="647"/>
                  </a:lnTo>
                  <a:lnTo>
                    <a:pt x="188" y="645"/>
                  </a:lnTo>
                  <a:lnTo>
                    <a:pt x="171" y="645"/>
                  </a:lnTo>
                  <a:lnTo>
                    <a:pt x="155" y="646"/>
                  </a:lnTo>
                  <a:lnTo>
                    <a:pt x="142" y="649"/>
                  </a:lnTo>
                  <a:lnTo>
                    <a:pt x="136" y="651"/>
                  </a:lnTo>
                  <a:lnTo>
                    <a:pt x="129" y="653"/>
                  </a:lnTo>
                  <a:lnTo>
                    <a:pt x="124" y="656"/>
                  </a:lnTo>
                  <a:lnTo>
                    <a:pt x="119" y="660"/>
                  </a:lnTo>
                  <a:lnTo>
                    <a:pt x="115" y="664"/>
                  </a:lnTo>
                  <a:lnTo>
                    <a:pt x="112" y="669"/>
                  </a:lnTo>
                  <a:lnTo>
                    <a:pt x="109" y="674"/>
                  </a:lnTo>
                  <a:lnTo>
                    <a:pt x="106" y="681"/>
                  </a:lnTo>
                  <a:lnTo>
                    <a:pt x="104" y="687"/>
                  </a:lnTo>
                  <a:lnTo>
                    <a:pt x="103" y="695"/>
                  </a:lnTo>
                  <a:lnTo>
                    <a:pt x="102" y="704"/>
                  </a:lnTo>
                  <a:lnTo>
                    <a:pt x="102" y="714"/>
                  </a:lnTo>
                  <a:lnTo>
                    <a:pt x="107" y="714"/>
                  </a:lnTo>
                  <a:lnTo>
                    <a:pt x="111" y="714"/>
                  </a:lnTo>
                  <a:lnTo>
                    <a:pt x="114" y="714"/>
                  </a:lnTo>
                  <a:lnTo>
                    <a:pt x="116" y="715"/>
                  </a:lnTo>
                  <a:lnTo>
                    <a:pt x="120" y="719"/>
                  </a:lnTo>
                  <a:lnTo>
                    <a:pt x="124" y="727"/>
                  </a:lnTo>
                  <a:lnTo>
                    <a:pt x="131" y="729"/>
                  </a:lnTo>
                  <a:lnTo>
                    <a:pt x="140" y="731"/>
                  </a:lnTo>
                  <a:lnTo>
                    <a:pt x="147" y="733"/>
                  </a:lnTo>
                  <a:lnTo>
                    <a:pt x="153" y="736"/>
                  </a:lnTo>
                  <a:lnTo>
                    <a:pt x="166" y="743"/>
                  </a:lnTo>
                  <a:lnTo>
                    <a:pt x="178" y="751"/>
                  </a:lnTo>
                  <a:lnTo>
                    <a:pt x="189" y="761"/>
                  </a:lnTo>
                  <a:lnTo>
                    <a:pt x="200" y="773"/>
                  </a:lnTo>
                  <a:lnTo>
                    <a:pt x="210" y="786"/>
                  </a:lnTo>
                  <a:lnTo>
                    <a:pt x="218" y="799"/>
                  </a:lnTo>
                  <a:lnTo>
                    <a:pt x="225" y="813"/>
                  </a:lnTo>
                  <a:lnTo>
                    <a:pt x="231" y="827"/>
                  </a:lnTo>
                  <a:lnTo>
                    <a:pt x="235" y="842"/>
                  </a:lnTo>
                  <a:lnTo>
                    <a:pt x="239" y="858"/>
                  </a:lnTo>
                  <a:lnTo>
                    <a:pt x="241" y="872"/>
                  </a:lnTo>
                  <a:lnTo>
                    <a:pt x="242" y="887"/>
                  </a:lnTo>
                  <a:lnTo>
                    <a:pt x="241" y="902"/>
                  </a:lnTo>
                  <a:lnTo>
                    <a:pt x="239" y="917"/>
                  </a:lnTo>
                  <a:lnTo>
                    <a:pt x="229" y="969"/>
                  </a:lnTo>
                  <a:lnTo>
                    <a:pt x="219" y="1023"/>
                  </a:lnTo>
                  <a:lnTo>
                    <a:pt x="214" y="1050"/>
                  </a:lnTo>
                  <a:lnTo>
                    <a:pt x="208" y="1078"/>
                  </a:lnTo>
                  <a:lnTo>
                    <a:pt x="201" y="1105"/>
                  </a:lnTo>
                  <a:lnTo>
                    <a:pt x="194" y="1132"/>
                  </a:lnTo>
                  <a:lnTo>
                    <a:pt x="186" y="1158"/>
                  </a:lnTo>
                  <a:lnTo>
                    <a:pt x="177" y="1183"/>
                  </a:lnTo>
                  <a:lnTo>
                    <a:pt x="167" y="1207"/>
                  </a:lnTo>
                  <a:lnTo>
                    <a:pt x="155" y="1230"/>
                  </a:lnTo>
                  <a:lnTo>
                    <a:pt x="148" y="1241"/>
                  </a:lnTo>
                  <a:lnTo>
                    <a:pt x="141" y="1251"/>
                  </a:lnTo>
                  <a:lnTo>
                    <a:pt x="133" y="1262"/>
                  </a:lnTo>
                  <a:lnTo>
                    <a:pt x="125" y="1272"/>
                  </a:lnTo>
                  <a:lnTo>
                    <a:pt x="117" y="1281"/>
                  </a:lnTo>
                  <a:lnTo>
                    <a:pt x="108" y="1289"/>
                  </a:lnTo>
                  <a:lnTo>
                    <a:pt x="99" y="1298"/>
                  </a:lnTo>
                  <a:lnTo>
                    <a:pt x="89" y="1305"/>
                  </a:lnTo>
                  <a:lnTo>
                    <a:pt x="81" y="1311"/>
                  </a:lnTo>
                  <a:lnTo>
                    <a:pt x="71" y="1315"/>
                  </a:lnTo>
                  <a:lnTo>
                    <a:pt x="60" y="1319"/>
                  </a:lnTo>
                  <a:lnTo>
                    <a:pt x="49" y="1323"/>
                  </a:lnTo>
                  <a:lnTo>
                    <a:pt x="38" y="1325"/>
                  </a:lnTo>
                  <a:lnTo>
                    <a:pt x="26" y="1327"/>
                  </a:lnTo>
                  <a:lnTo>
                    <a:pt x="13" y="1329"/>
                  </a:lnTo>
                  <a:lnTo>
                    <a:pt x="0" y="1329"/>
                  </a:lnTo>
                  <a:close/>
                </a:path>
              </a:pathLst>
            </a:custGeom>
            <a:solidFill>
              <a:srgbClr val="71C9CD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6516" name="Text Box 20"/>
            <p:cNvSpPr txBox="1">
              <a:spLocks noChangeArrowheads="1"/>
            </p:cNvSpPr>
            <p:nvPr/>
          </p:nvSpPr>
          <p:spPr bwMode="auto">
            <a:xfrm>
              <a:off x="3835" y="2319"/>
              <a:ext cx="579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200" b="0">
                  <a:solidFill>
                    <a:srgbClr val="066168"/>
                  </a:solidFill>
                  <a:latin typeface="Verdana" pitchFamily="34" charset="0"/>
                </a:rPr>
                <a:t>Bacia do Banabuiú </a:t>
              </a:r>
            </a:p>
          </p:txBody>
        </p:sp>
      </p:grpSp>
      <p:grpSp>
        <p:nvGrpSpPr>
          <p:cNvPr id="106517" name="Group 21"/>
          <p:cNvGrpSpPr>
            <a:grpSpLocks/>
          </p:cNvGrpSpPr>
          <p:nvPr/>
        </p:nvGrpSpPr>
        <p:grpSpPr bwMode="auto">
          <a:xfrm>
            <a:off x="4645025" y="2389188"/>
            <a:ext cx="1320800" cy="2266950"/>
            <a:chOff x="2926" y="1505"/>
            <a:chExt cx="832" cy="1428"/>
          </a:xfrm>
        </p:grpSpPr>
        <p:sp>
          <p:nvSpPr>
            <p:cNvPr id="106518" name="Freeform 22"/>
            <p:cNvSpPr>
              <a:spLocks noChangeAspect="1"/>
            </p:cNvSpPr>
            <p:nvPr/>
          </p:nvSpPr>
          <p:spPr bwMode="auto">
            <a:xfrm>
              <a:off x="2926" y="1505"/>
              <a:ext cx="793" cy="1428"/>
            </a:xfrm>
            <a:custGeom>
              <a:avLst/>
              <a:gdLst>
                <a:gd name="T0" fmla="*/ 1655 w 4513"/>
                <a:gd name="T1" fmla="*/ 7376 h 8133"/>
                <a:gd name="T2" fmla="*/ 1560 w 4513"/>
                <a:gd name="T3" fmla="*/ 6439 h 8133"/>
                <a:gd name="T4" fmla="*/ 1196 w 4513"/>
                <a:gd name="T5" fmla="*/ 4924 h 8133"/>
                <a:gd name="T6" fmla="*/ 612 w 4513"/>
                <a:gd name="T7" fmla="*/ 3841 h 8133"/>
                <a:gd name="T8" fmla="*/ 852 w 4513"/>
                <a:gd name="T9" fmla="*/ 2909 h 8133"/>
                <a:gd name="T10" fmla="*/ 539 w 4513"/>
                <a:gd name="T11" fmla="*/ 1202 h 8133"/>
                <a:gd name="T12" fmla="*/ 142 w 4513"/>
                <a:gd name="T13" fmla="*/ 65 h 8133"/>
                <a:gd name="T14" fmla="*/ 516 w 4513"/>
                <a:gd name="T15" fmla="*/ 0 h 8133"/>
                <a:gd name="T16" fmla="*/ 651 w 4513"/>
                <a:gd name="T17" fmla="*/ 42 h 8133"/>
                <a:gd name="T18" fmla="*/ 777 w 4513"/>
                <a:gd name="T19" fmla="*/ 255 h 8133"/>
                <a:gd name="T20" fmla="*/ 814 w 4513"/>
                <a:gd name="T21" fmla="*/ 561 h 8133"/>
                <a:gd name="T22" fmla="*/ 887 w 4513"/>
                <a:gd name="T23" fmla="*/ 765 h 8133"/>
                <a:gd name="T24" fmla="*/ 863 w 4513"/>
                <a:gd name="T25" fmla="*/ 905 h 8133"/>
                <a:gd name="T26" fmla="*/ 797 w 4513"/>
                <a:gd name="T27" fmla="*/ 1092 h 8133"/>
                <a:gd name="T28" fmla="*/ 1212 w 4513"/>
                <a:gd name="T29" fmla="*/ 989 h 8133"/>
                <a:gd name="T30" fmla="*/ 1479 w 4513"/>
                <a:gd name="T31" fmla="*/ 834 h 8133"/>
                <a:gd name="T32" fmla="*/ 1608 w 4513"/>
                <a:gd name="T33" fmla="*/ 886 h 8133"/>
                <a:gd name="T34" fmla="*/ 1653 w 4513"/>
                <a:gd name="T35" fmla="*/ 1246 h 8133"/>
                <a:gd name="T36" fmla="*/ 1704 w 4513"/>
                <a:gd name="T37" fmla="*/ 1425 h 8133"/>
                <a:gd name="T38" fmla="*/ 1753 w 4513"/>
                <a:gd name="T39" fmla="*/ 1546 h 8133"/>
                <a:gd name="T40" fmla="*/ 1797 w 4513"/>
                <a:gd name="T41" fmla="*/ 1691 h 8133"/>
                <a:gd name="T42" fmla="*/ 1746 w 4513"/>
                <a:gd name="T43" fmla="*/ 1891 h 8133"/>
                <a:gd name="T44" fmla="*/ 1825 w 4513"/>
                <a:gd name="T45" fmla="*/ 2007 h 8133"/>
                <a:gd name="T46" fmla="*/ 2164 w 4513"/>
                <a:gd name="T47" fmla="*/ 2086 h 8133"/>
                <a:gd name="T48" fmla="*/ 2117 w 4513"/>
                <a:gd name="T49" fmla="*/ 2264 h 8133"/>
                <a:gd name="T50" fmla="*/ 2047 w 4513"/>
                <a:gd name="T51" fmla="*/ 2510 h 8133"/>
                <a:gd name="T52" fmla="*/ 1974 w 4513"/>
                <a:gd name="T53" fmla="*/ 2718 h 8133"/>
                <a:gd name="T54" fmla="*/ 1913 w 4513"/>
                <a:gd name="T55" fmla="*/ 3039 h 8133"/>
                <a:gd name="T56" fmla="*/ 1893 w 4513"/>
                <a:gd name="T57" fmla="*/ 3452 h 8133"/>
                <a:gd name="T58" fmla="*/ 1949 w 4513"/>
                <a:gd name="T59" fmla="*/ 3631 h 8133"/>
                <a:gd name="T60" fmla="*/ 2308 w 4513"/>
                <a:gd name="T61" fmla="*/ 3837 h 8133"/>
                <a:gd name="T62" fmla="*/ 2441 w 4513"/>
                <a:gd name="T63" fmla="*/ 3876 h 8133"/>
                <a:gd name="T64" fmla="*/ 2569 w 4513"/>
                <a:gd name="T65" fmla="*/ 4037 h 8133"/>
                <a:gd name="T66" fmla="*/ 2676 w 4513"/>
                <a:gd name="T67" fmla="*/ 4334 h 8133"/>
                <a:gd name="T68" fmla="*/ 2937 w 4513"/>
                <a:gd name="T69" fmla="*/ 4296 h 8133"/>
                <a:gd name="T70" fmla="*/ 3109 w 4513"/>
                <a:gd name="T71" fmla="*/ 4293 h 8133"/>
                <a:gd name="T72" fmla="*/ 3317 w 4513"/>
                <a:gd name="T73" fmla="*/ 4326 h 8133"/>
                <a:gd name="T74" fmla="*/ 3646 w 4513"/>
                <a:gd name="T75" fmla="*/ 4484 h 8133"/>
                <a:gd name="T76" fmla="*/ 3764 w 4513"/>
                <a:gd name="T77" fmla="*/ 4587 h 8133"/>
                <a:gd name="T78" fmla="*/ 4066 w 4513"/>
                <a:gd name="T79" fmla="*/ 4699 h 8133"/>
                <a:gd name="T80" fmla="*/ 4160 w 4513"/>
                <a:gd name="T81" fmla="*/ 4949 h 8133"/>
                <a:gd name="T82" fmla="*/ 4237 w 4513"/>
                <a:gd name="T83" fmla="*/ 5194 h 8133"/>
                <a:gd name="T84" fmla="*/ 4292 w 4513"/>
                <a:gd name="T85" fmla="*/ 5241 h 8133"/>
                <a:gd name="T86" fmla="*/ 4510 w 4513"/>
                <a:gd name="T87" fmla="*/ 5428 h 8133"/>
                <a:gd name="T88" fmla="*/ 4411 w 4513"/>
                <a:gd name="T89" fmla="*/ 6054 h 8133"/>
                <a:gd name="T90" fmla="*/ 4304 w 4513"/>
                <a:gd name="T91" fmla="*/ 6201 h 8133"/>
                <a:gd name="T92" fmla="*/ 4299 w 4513"/>
                <a:gd name="T93" fmla="*/ 6391 h 8133"/>
                <a:gd name="T94" fmla="*/ 4237 w 4513"/>
                <a:gd name="T95" fmla="*/ 6456 h 8133"/>
                <a:gd name="T96" fmla="*/ 3988 w 4513"/>
                <a:gd name="T97" fmla="*/ 6483 h 8133"/>
                <a:gd name="T98" fmla="*/ 3876 w 4513"/>
                <a:gd name="T99" fmla="*/ 6669 h 8133"/>
                <a:gd name="T100" fmla="*/ 3835 w 4513"/>
                <a:gd name="T101" fmla="*/ 6949 h 8133"/>
                <a:gd name="T102" fmla="*/ 3732 w 4513"/>
                <a:gd name="T103" fmla="*/ 7079 h 8133"/>
                <a:gd name="T104" fmla="*/ 3510 w 4513"/>
                <a:gd name="T105" fmla="*/ 7046 h 8133"/>
                <a:gd name="T106" fmla="*/ 3354 w 4513"/>
                <a:gd name="T107" fmla="*/ 7135 h 8133"/>
                <a:gd name="T108" fmla="*/ 3169 w 4513"/>
                <a:gd name="T109" fmla="*/ 7279 h 8133"/>
                <a:gd name="T110" fmla="*/ 3101 w 4513"/>
                <a:gd name="T111" fmla="*/ 7329 h 8133"/>
                <a:gd name="T112" fmla="*/ 2910 w 4513"/>
                <a:gd name="T113" fmla="*/ 7273 h 8133"/>
                <a:gd name="T114" fmla="*/ 2689 w 4513"/>
                <a:gd name="T115" fmla="*/ 7384 h 8133"/>
                <a:gd name="T116" fmla="*/ 2487 w 4513"/>
                <a:gd name="T117" fmla="*/ 7408 h 8133"/>
                <a:gd name="T118" fmla="*/ 2396 w 4513"/>
                <a:gd name="T119" fmla="*/ 7586 h 8133"/>
                <a:gd name="T120" fmla="*/ 2314 w 4513"/>
                <a:gd name="T121" fmla="*/ 7645 h 8133"/>
                <a:gd name="T122" fmla="*/ 2284 w 4513"/>
                <a:gd name="T123" fmla="*/ 7850 h 8133"/>
                <a:gd name="T124" fmla="*/ 2136 w 4513"/>
                <a:gd name="T125" fmla="*/ 8099 h 8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513" h="8133">
                  <a:moveTo>
                    <a:pt x="1783" y="8133"/>
                  </a:moveTo>
                  <a:lnTo>
                    <a:pt x="1768" y="8071"/>
                  </a:lnTo>
                  <a:lnTo>
                    <a:pt x="1699" y="8013"/>
                  </a:lnTo>
                  <a:lnTo>
                    <a:pt x="1675" y="7983"/>
                  </a:lnTo>
                  <a:lnTo>
                    <a:pt x="1669" y="7911"/>
                  </a:lnTo>
                  <a:lnTo>
                    <a:pt x="1696" y="7876"/>
                  </a:lnTo>
                  <a:lnTo>
                    <a:pt x="1749" y="7854"/>
                  </a:lnTo>
                  <a:lnTo>
                    <a:pt x="1767" y="7808"/>
                  </a:lnTo>
                  <a:lnTo>
                    <a:pt x="1752" y="7667"/>
                  </a:lnTo>
                  <a:lnTo>
                    <a:pt x="1691" y="7562"/>
                  </a:lnTo>
                  <a:lnTo>
                    <a:pt x="1689" y="7469"/>
                  </a:lnTo>
                  <a:lnTo>
                    <a:pt x="1655" y="7376"/>
                  </a:lnTo>
                  <a:lnTo>
                    <a:pt x="1653" y="7318"/>
                  </a:lnTo>
                  <a:lnTo>
                    <a:pt x="1660" y="7302"/>
                  </a:lnTo>
                  <a:lnTo>
                    <a:pt x="1656" y="7141"/>
                  </a:lnTo>
                  <a:lnTo>
                    <a:pt x="1631" y="7089"/>
                  </a:lnTo>
                  <a:lnTo>
                    <a:pt x="1622" y="6995"/>
                  </a:lnTo>
                  <a:lnTo>
                    <a:pt x="1589" y="6927"/>
                  </a:lnTo>
                  <a:lnTo>
                    <a:pt x="1579" y="6846"/>
                  </a:lnTo>
                  <a:lnTo>
                    <a:pt x="1591" y="6816"/>
                  </a:lnTo>
                  <a:lnTo>
                    <a:pt x="1624" y="6802"/>
                  </a:lnTo>
                  <a:lnTo>
                    <a:pt x="1668" y="6721"/>
                  </a:lnTo>
                  <a:lnTo>
                    <a:pt x="1668" y="6627"/>
                  </a:lnTo>
                  <a:lnTo>
                    <a:pt x="1560" y="6439"/>
                  </a:lnTo>
                  <a:lnTo>
                    <a:pt x="1565" y="6302"/>
                  </a:lnTo>
                  <a:lnTo>
                    <a:pt x="1621" y="6197"/>
                  </a:lnTo>
                  <a:lnTo>
                    <a:pt x="1325" y="6004"/>
                  </a:lnTo>
                  <a:lnTo>
                    <a:pt x="1594" y="5637"/>
                  </a:lnTo>
                  <a:lnTo>
                    <a:pt x="1598" y="5556"/>
                  </a:lnTo>
                  <a:lnTo>
                    <a:pt x="1564" y="5480"/>
                  </a:lnTo>
                  <a:lnTo>
                    <a:pt x="1547" y="5332"/>
                  </a:lnTo>
                  <a:lnTo>
                    <a:pt x="1513" y="5297"/>
                  </a:lnTo>
                  <a:lnTo>
                    <a:pt x="1465" y="5180"/>
                  </a:lnTo>
                  <a:lnTo>
                    <a:pt x="1398" y="5171"/>
                  </a:lnTo>
                  <a:lnTo>
                    <a:pt x="1218" y="4996"/>
                  </a:lnTo>
                  <a:lnTo>
                    <a:pt x="1196" y="4924"/>
                  </a:lnTo>
                  <a:lnTo>
                    <a:pt x="1118" y="4919"/>
                  </a:lnTo>
                  <a:lnTo>
                    <a:pt x="1090" y="4854"/>
                  </a:lnTo>
                  <a:lnTo>
                    <a:pt x="1051" y="4841"/>
                  </a:lnTo>
                  <a:lnTo>
                    <a:pt x="851" y="4685"/>
                  </a:lnTo>
                  <a:lnTo>
                    <a:pt x="548" y="4139"/>
                  </a:lnTo>
                  <a:lnTo>
                    <a:pt x="613" y="3997"/>
                  </a:lnTo>
                  <a:lnTo>
                    <a:pt x="581" y="3969"/>
                  </a:lnTo>
                  <a:lnTo>
                    <a:pt x="543" y="3942"/>
                  </a:lnTo>
                  <a:lnTo>
                    <a:pt x="529" y="3921"/>
                  </a:lnTo>
                  <a:lnTo>
                    <a:pt x="563" y="3880"/>
                  </a:lnTo>
                  <a:lnTo>
                    <a:pt x="604" y="3872"/>
                  </a:lnTo>
                  <a:lnTo>
                    <a:pt x="612" y="3841"/>
                  </a:lnTo>
                  <a:lnTo>
                    <a:pt x="658" y="3821"/>
                  </a:lnTo>
                  <a:lnTo>
                    <a:pt x="675" y="3752"/>
                  </a:lnTo>
                  <a:lnTo>
                    <a:pt x="745" y="3629"/>
                  </a:lnTo>
                  <a:lnTo>
                    <a:pt x="649" y="3525"/>
                  </a:lnTo>
                  <a:lnTo>
                    <a:pt x="584" y="3483"/>
                  </a:lnTo>
                  <a:lnTo>
                    <a:pt x="556" y="3419"/>
                  </a:lnTo>
                  <a:lnTo>
                    <a:pt x="556" y="3389"/>
                  </a:lnTo>
                  <a:lnTo>
                    <a:pt x="612" y="3332"/>
                  </a:lnTo>
                  <a:lnTo>
                    <a:pt x="645" y="3255"/>
                  </a:lnTo>
                  <a:lnTo>
                    <a:pt x="716" y="3094"/>
                  </a:lnTo>
                  <a:lnTo>
                    <a:pt x="707" y="2986"/>
                  </a:lnTo>
                  <a:lnTo>
                    <a:pt x="852" y="2909"/>
                  </a:lnTo>
                  <a:lnTo>
                    <a:pt x="866" y="2807"/>
                  </a:lnTo>
                  <a:lnTo>
                    <a:pt x="870" y="2372"/>
                  </a:lnTo>
                  <a:lnTo>
                    <a:pt x="903" y="2230"/>
                  </a:lnTo>
                  <a:lnTo>
                    <a:pt x="954" y="2171"/>
                  </a:lnTo>
                  <a:lnTo>
                    <a:pt x="955" y="2023"/>
                  </a:lnTo>
                  <a:lnTo>
                    <a:pt x="900" y="1926"/>
                  </a:lnTo>
                  <a:lnTo>
                    <a:pt x="886" y="1863"/>
                  </a:lnTo>
                  <a:lnTo>
                    <a:pt x="619" y="1475"/>
                  </a:lnTo>
                  <a:lnTo>
                    <a:pt x="600" y="1377"/>
                  </a:lnTo>
                  <a:lnTo>
                    <a:pt x="564" y="1278"/>
                  </a:lnTo>
                  <a:lnTo>
                    <a:pt x="560" y="1226"/>
                  </a:lnTo>
                  <a:lnTo>
                    <a:pt x="539" y="1202"/>
                  </a:lnTo>
                  <a:lnTo>
                    <a:pt x="535" y="1083"/>
                  </a:lnTo>
                  <a:lnTo>
                    <a:pt x="490" y="1000"/>
                  </a:lnTo>
                  <a:lnTo>
                    <a:pt x="471" y="873"/>
                  </a:lnTo>
                  <a:lnTo>
                    <a:pt x="378" y="766"/>
                  </a:lnTo>
                  <a:lnTo>
                    <a:pt x="278" y="678"/>
                  </a:lnTo>
                  <a:lnTo>
                    <a:pt x="0" y="70"/>
                  </a:lnTo>
                  <a:lnTo>
                    <a:pt x="22" y="71"/>
                  </a:lnTo>
                  <a:lnTo>
                    <a:pt x="45" y="72"/>
                  </a:lnTo>
                  <a:lnTo>
                    <a:pt x="69" y="71"/>
                  </a:lnTo>
                  <a:lnTo>
                    <a:pt x="93" y="70"/>
                  </a:lnTo>
                  <a:lnTo>
                    <a:pt x="117" y="68"/>
                  </a:lnTo>
                  <a:lnTo>
                    <a:pt x="142" y="65"/>
                  </a:lnTo>
                  <a:lnTo>
                    <a:pt x="166" y="62"/>
                  </a:lnTo>
                  <a:lnTo>
                    <a:pt x="190" y="59"/>
                  </a:lnTo>
                  <a:lnTo>
                    <a:pt x="240" y="50"/>
                  </a:lnTo>
                  <a:lnTo>
                    <a:pt x="291" y="41"/>
                  </a:lnTo>
                  <a:lnTo>
                    <a:pt x="341" y="30"/>
                  </a:lnTo>
                  <a:lnTo>
                    <a:pt x="391" y="18"/>
                  </a:lnTo>
                  <a:lnTo>
                    <a:pt x="416" y="13"/>
                  </a:lnTo>
                  <a:lnTo>
                    <a:pt x="438" y="9"/>
                  </a:lnTo>
                  <a:lnTo>
                    <a:pt x="459" y="6"/>
                  </a:lnTo>
                  <a:lnTo>
                    <a:pt x="480" y="3"/>
                  </a:lnTo>
                  <a:lnTo>
                    <a:pt x="498" y="1"/>
                  </a:lnTo>
                  <a:lnTo>
                    <a:pt x="516" y="0"/>
                  </a:lnTo>
                  <a:lnTo>
                    <a:pt x="532" y="0"/>
                  </a:lnTo>
                  <a:lnTo>
                    <a:pt x="548" y="0"/>
                  </a:lnTo>
                  <a:lnTo>
                    <a:pt x="561" y="2"/>
                  </a:lnTo>
                  <a:lnTo>
                    <a:pt x="574" y="4"/>
                  </a:lnTo>
                  <a:lnTo>
                    <a:pt x="586" y="6"/>
                  </a:lnTo>
                  <a:lnTo>
                    <a:pt x="597" y="9"/>
                  </a:lnTo>
                  <a:lnTo>
                    <a:pt x="609" y="13"/>
                  </a:lnTo>
                  <a:lnTo>
                    <a:pt x="618" y="18"/>
                  </a:lnTo>
                  <a:lnTo>
                    <a:pt x="627" y="22"/>
                  </a:lnTo>
                  <a:lnTo>
                    <a:pt x="636" y="29"/>
                  </a:lnTo>
                  <a:lnTo>
                    <a:pt x="643" y="35"/>
                  </a:lnTo>
                  <a:lnTo>
                    <a:pt x="651" y="42"/>
                  </a:lnTo>
                  <a:lnTo>
                    <a:pt x="658" y="49"/>
                  </a:lnTo>
                  <a:lnTo>
                    <a:pt x="664" y="56"/>
                  </a:lnTo>
                  <a:lnTo>
                    <a:pt x="678" y="73"/>
                  </a:lnTo>
                  <a:lnTo>
                    <a:pt x="689" y="91"/>
                  </a:lnTo>
                  <a:lnTo>
                    <a:pt x="713" y="132"/>
                  </a:lnTo>
                  <a:lnTo>
                    <a:pt x="740" y="178"/>
                  </a:lnTo>
                  <a:lnTo>
                    <a:pt x="749" y="190"/>
                  </a:lnTo>
                  <a:lnTo>
                    <a:pt x="756" y="203"/>
                  </a:lnTo>
                  <a:lnTo>
                    <a:pt x="762" y="215"/>
                  </a:lnTo>
                  <a:lnTo>
                    <a:pt x="767" y="228"/>
                  </a:lnTo>
                  <a:lnTo>
                    <a:pt x="772" y="242"/>
                  </a:lnTo>
                  <a:lnTo>
                    <a:pt x="777" y="255"/>
                  </a:lnTo>
                  <a:lnTo>
                    <a:pt x="780" y="269"/>
                  </a:lnTo>
                  <a:lnTo>
                    <a:pt x="784" y="282"/>
                  </a:lnTo>
                  <a:lnTo>
                    <a:pt x="789" y="311"/>
                  </a:lnTo>
                  <a:lnTo>
                    <a:pt x="793" y="338"/>
                  </a:lnTo>
                  <a:lnTo>
                    <a:pt x="796" y="366"/>
                  </a:lnTo>
                  <a:lnTo>
                    <a:pt x="798" y="394"/>
                  </a:lnTo>
                  <a:lnTo>
                    <a:pt x="801" y="448"/>
                  </a:lnTo>
                  <a:lnTo>
                    <a:pt x="804" y="497"/>
                  </a:lnTo>
                  <a:lnTo>
                    <a:pt x="806" y="521"/>
                  </a:lnTo>
                  <a:lnTo>
                    <a:pt x="809" y="542"/>
                  </a:lnTo>
                  <a:lnTo>
                    <a:pt x="812" y="552"/>
                  </a:lnTo>
                  <a:lnTo>
                    <a:pt x="814" y="561"/>
                  </a:lnTo>
                  <a:lnTo>
                    <a:pt x="817" y="570"/>
                  </a:lnTo>
                  <a:lnTo>
                    <a:pt x="820" y="580"/>
                  </a:lnTo>
                  <a:lnTo>
                    <a:pt x="826" y="595"/>
                  </a:lnTo>
                  <a:lnTo>
                    <a:pt x="833" y="616"/>
                  </a:lnTo>
                  <a:lnTo>
                    <a:pt x="841" y="642"/>
                  </a:lnTo>
                  <a:lnTo>
                    <a:pt x="850" y="670"/>
                  </a:lnTo>
                  <a:lnTo>
                    <a:pt x="858" y="696"/>
                  </a:lnTo>
                  <a:lnTo>
                    <a:pt x="865" y="719"/>
                  </a:lnTo>
                  <a:lnTo>
                    <a:pt x="871" y="736"/>
                  </a:lnTo>
                  <a:lnTo>
                    <a:pt x="874" y="744"/>
                  </a:lnTo>
                  <a:lnTo>
                    <a:pt x="882" y="755"/>
                  </a:lnTo>
                  <a:lnTo>
                    <a:pt x="887" y="765"/>
                  </a:lnTo>
                  <a:lnTo>
                    <a:pt x="891" y="776"/>
                  </a:lnTo>
                  <a:lnTo>
                    <a:pt x="893" y="787"/>
                  </a:lnTo>
                  <a:lnTo>
                    <a:pt x="895" y="797"/>
                  </a:lnTo>
                  <a:lnTo>
                    <a:pt x="896" y="807"/>
                  </a:lnTo>
                  <a:lnTo>
                    <a:pt x="896" y="817"/>
                  </a:lnTo>
                  <a:lnTo>
                    <a:pt x="894" y="827"/>
                  </a:lnTo>
                  <a:lnTo>
                    <a:pt x="893" y="836"/>
                  </a:lnTo>
                  <a:lnTo>
                    <a:pt x="890" y="846"/>
                  </a:lnTo>
                  <a:lnTo>
                    <a:pt x="887" y="857"/>
                  </a:lnTo>
                  <a:lnTo>
                    <a:pt x="883" y="866"/>
                  </a:lnTo>
                  <a:lnTo>
                    <a:pt x="873" y="886"/>
                  </a:lnTo>
                  <a:lnTo>
                    <a:pt x="863" y="905"/>
                  </a:lnTo>
                  <a:lnTo>
                    <a:pt x="852" y="926"/>
                  </a:lnTo>
                  <a:lnTo>
                    <a:pt x="840" y="947"/>
                  </a:lnTo>
                  <a:lnTo>
                    <a:pt x="829" y="968"/>
                  </a:lnTo>
                  <a:lnTo>
                    <a:pt x="819" y="991"/>
                  </a:lnTo>
                  <a:lnTo>
                    <a:pt x="815" y="1002"/>
                  </a:lnTo>
                  <a:lnTo>
                    <a:pt x="809" y="1014"/>
                  </a:lnTo>
                  <a:lnTo>
                    <a:pt x="806" y="1026"/>
                  </a:lnTo>
                  <a:lnTo>
                    <a:pt x="803" y="1038"/>
                  </a:lnTo>
                  <a:lnTo>
                    <a:pt x="800" y="1051"/>
                  </a:lnTo>
                  <a:lnTo>
                    <a:pt x="798" y="1065"/>
                  </a:lnTo>
                  <a:lnTo>
                    <a:pt x="797" y="1078"/>
                  </a:lnTo>
                  <a:lnTo>
                    <a:pt x="797" y="1092"/>
                  </a:lnTo>
                  <a:lnTo>
                    <a:pt x="810" y="1092"/>
                  </a:lnTo>
                  <a:lnTo>
                    <a:pt x="824" y="1092"/>
                  </a:lnTo>
                  <a:lnTo>
                    <a:pt x="837" y="1091"/>
                  </a:lnTo>
                  <a:lnTo>
                    <a:pt x="851" y="1090"/>
                  </a:lnTo>
                  <a:lnTo>
                    <a:pt x="882" y="1085"/>
                  </a:lnTo>
                  <a:lnTo>
                    <a:pt x="913" y="1079"/>
                  </a:lnTo>
                  <a:lnTo>
                    <a:pt x="946" y="1072"/>
                  </a:lnTo>
                  <a:lnTo>
                    <a:pt x="982" y="1063"/>
                  </a:lnTo>
                  <a:lnTo>
                    <a:pt x="1018" y="1051"/>
                  </a:lnTo>
                  <a:lnTo>
                    <a:pt x="1055" y="1040"/>
                  </a:lnTo>
                  <a:lnTo>
                    <a:pt x="1133" y="1015"/>
                  </a:lnTo>
                  <a:lnTo>
                    <a:pt x="1212" y="989"/>
                  </a:lnTo>
                  <a:lnTo>
                    <a:pt x="1292" y="961"/>
                  </a:lnTo>
                  <a:lnTo>
                    <a:pt x="1373" y="936"/>
                  </a:lnTo>
                  <a:lnTo>
                    <a:pt x="1381" y="915"/>
                  </a:lnTo>
                  <a:lnTo>
                    <a:pt x="1390" y="898"/>
                  </a:lnTo>
                  <a:lnTo>
                    <a:pt x="1399" y="883"/>
                  </a:lnTo>
                  <a:lnTo>
                    <a:pt x="1409" y="871"/>
                  </a:lnTo>
                  <a:lnTo>
                    <a:pt x="1419" y="860"/>
                  </a:lnTo>
                  <a:lnTo>
                    <a:pt x="1429" y="852"/>
                  </a:lnTo>
                  <a:lnTo>
                    <a:pt x="1442" y="844"/>
                  </a:lnTo>
                  <a:lnTo>
                    <a:pt x="1454" y="839"/>
                  </a:lnTo>
                  <a:lnTo>
                    <a:pt x="1466" y="836"/>
                  </a:lnTo>
                  <a:lnTo>
                    <a:pt x="1479" y="834"/>
                  </a:lnTo>
                  <a:lnTo>
                    <a:pt x="1494" y="833"/>
                  </a:lnTo>
                  <a:lnTo>
                    <a:pt x="1509" y="833"/>
                  </a:lnTo>
                  <a:lnTo>
                    <a:pt x="1542" y="835"/>
                  </a:lnTo>
                  <a:lnTo>
                    <a:pt x="1579" y="839"/>
                  </a:lnTo>
                  <a:lnTo>
                    <a:pt x="1583" y="840"/>
                  </a:lnTo>
                  <a:lnTo>
                    <a:pt x="1588" y="843"/>
                  </a:lnTo>
                  <a:lnTo>
                    <a:pt x="1592" y="847"/>
                  </a:lnTo>
                  <a:lnTo>
                    <a:pt x="1596" y="854"/>
                  </a:lnTo>
                  <a:lnTo>
                    <a:pt x="1599" y="860"/>
                  </a:lnTo>
                  <a:lnTo>
                    <a:pt x="1602" y="868"/>
                  </a:lnTo>
                  <a:lnTo>
                    <a:pt x="1606" y="876"/>
                  </a:lnTo>
                  <a:lnTo>
                    <a:pt x="1608" y="886"/>
                  </a:lnTo>
                  <a:lnTo>
                    <a:pt x="1614" y="907"/>
                  </a:lnTo>
                  <a:lnTo>
                    <a:pt x="1618" y="932"/>
                  </a:lnTo>
                  <a:lnTo>
                    <a:pt x="1622" y="958"/>
                  </a:lnTo>
                  <a:lnTo>
                    <a:pt x="1625" y="985"/>
                  </a:lnTo>
                  <a:lnTo>
                    <a:pt x="1629" y="1041"/>
                  </a:lnTo>
                  <a:lnTo>
                    <a:pt x="1632" y="1095"/>
                  </a:lnTo>
                  <a:lnTo>
                    <a:pt x="1634" y="1140"/>
                  </a:lnTo>
                  <a:lnTo>
                    <a:pt x="1636" y="1170"/>
                  </a:lnTo>
                  <a:lnTo>
                    <a:pt x="1638" y="1190"/>
                  </a:lnTo>
                  <a:lnTo>
                    <a:pt x="1644" y="1208"/>
                  </a:lnTo>
                  <a:lnTo>
                    <a:pt x="1649" y="1227"/>
                  </a:lnTo>
                  <a:lnTo>
                    <a:pt x="1653" y="1246"/>
                  </a:lnTo>
                  <a:lnTo>
                    <a:pt x="1657" y="1266"/>
                  </a:lnTo>
                  <a:lnTo>
                    <a:pt x="1664" y="1305"/>
                  </a:lnTo>
                  <a:lnTo>
                    <a:pt x="1670" y="1343"/>
                  </a:lnTo>
                  <a:lnTo>
                    <a:pt x="1674" y="1360"/>
                  </a:lnTo>
                  <a:lnTo>
                    <a:pt x="1678" y="1376"/>
                  </a:lnTo>
                  <a:lnTo>
                    <a:pt x="1682" y="1390"/>
                  </a:lnTo>
                  <a:lnTo>
                    <a:pt x="1687" y="1404"/>
                  </a:lnTo>
                  <a:lnTo>
                    <a:pt x="1690" y="1409"/>
                  </a:lnTo>
                  <a:lnTo>
                    <a:pt x="1693" y="1414"/>
                  </a:lnTo>
                  <a:lnTo>
                    <a:pt x="1697" y="1419"/>
                  </a:lnTo>
                  <a:lnTo>
                    <a:pt x="1700" y="1422"/>
                  </a:lnTo>
                  <a:lnTo>
                    <a:pt x="1704" y="1425"/>
                  </a:lnTo>
                  <a:lnTo>
                    <a:pt x="1710" y="1428"/>
                  </a:lnTo>
                  <a:lnTo>
                    <a:pt x="1714" y="1430"/>
                  </a:lnTo>
                  <a:lnTo>
                    <a:pt x="1719" y="1430"/>
                  </a:lnTo>
                  <a:lnTo>
                    <a:pt x="1730" y="1434"/>
                  </a:lnTo>
                  <a:lnTo>
                    <a:pt x="1740" y="1438"/>
                  </a:lnTo>
                  <a:lnTo>
                    <a:pt x="1739" y="1460"/>
                  </a:lnTo>
                  <a:lnTo>
                    <a:pt x="1739" y="1480"/>
                  </a:lnTo>
                  <a:lnTo>
                    <a:pt x="1741" y="1499"/>
                  </a:lnTo>
                  <a:lnTo>
                    <a:pt x="1744" y="1517"/>
                  </a:lnTo>
                  <a:lnTo>
                    <a:pt x="1746" y="1526"/>
                  </a:lnTo>
                  <a:lnTo>
                    <a:pt x="1749" y="1535"/>
                  </a:lnTo>
                  <a:lnTo>
                    <a:pt x="1753" y="1546"/>
                  </a:lnTo>
                  <a:lnTo>
                    <a:pt x="1757" y="1556"/>
                  </a:lnTo>
                  <a:lnTo>
                    <a:pt x="1768" y="1578"/>
                  </a:lnTo>
                  <a:lnTo>
                    <a:pt x="1785" y="1603"/>
                  </a:lnTo>
                  <a:lnTo>
                    <a:pt x="1790" y="1613"/>
                  </a:lnTo>
                  <a:lnTo>
                    <a:pt x="1794" y="1622"/>
                  </a:lnTo>
                  <a:lnTo>
                    <a:pt x="1797" y="1631"/>
                  </a:lnTo>
                  <a:lnTo>
                    <a:pt x="1799" y="1639"/>
                  </a:lnTo>
                  <a:lnTo>
                    <a:pt x="1801" y="1648"/>
                  </a:lnTo>
                  <a:lnTo>
                    <a:pt x="1801" y="1656"/>
                  </a:lnTo>
                  <a:lnTo>
                    <a:pt x="1801" y="1665"/>
                  </a:lnTo>
                  <a:lnTo>
                    <a:pt x="1800" y="1673"/>
                  </a:lnTo>
                  <a:lnTo>
                    <a:pt x="1797" y="1691"/>
                  </a:lnTo>
                  <a:lnTo>
                    <a:pt x="1791" y="1708"/>
                  </a:lnTo>
                  <a:lnTo>
                    <a:pt x="1785" y="1726"/>
                  </a:lnTo>
                  <a:lnTo>
                    <a:pt x="1777" y="1745"/>
                  </a:lnTo>
                  <a:lnTo>
                    <a:pt x="1769" y="1764"/>
                  </a:lnTo>
                  <a:lnTo>
                    <a:pt x="1761" y="1784"/>
                  </a:lnTo>
                  <a:lnTo>
                    <a:pt x="1755" y="1805"/>
                  </a:lnTo>
                  <a:lnTo>
                    <a:pt x="1750" y="1828"/>
                  </a:lnTo>
                  <a:lnTo>
                    <a:pt x="1748" y="1840"/>
                  </a:lnTo>
                  <a:lnTo>
                    <a:pt x="1747" y="1852"/>
                  </a:lnTo>
                  <a:lnTo>
                    <a:pt x="1746" y="1864"/>
                  </a:lnTo>
                  <a:lnTo>
                    <a:pt x="1746" y="1877"/>
                  </a:lnTo>
                  <a:lnTo>
                    <a:pt x="1746" y="1891"/>
                  </a:lnTo>
                  <a:lnTo>
                    <a:pt x="1748" y="1905"/>
                  </a:lnTo>
                  <a:lnTo>
                    <a:pt x="1750" y="1920"/>
                  </a:lnTo>
                  <a:lnTo>
                    <a:pt x="1753" y="1935"/>
                  </a:lnTo>
                  <a:lnTo>
                    <a:pt x="1755" y="1944"/>
                  </a:lnTo>
                  <a:lnTo>
                    <a:pt x="1758" y="1954"/>
                  </a:lnTo>
                  <a:lnTo>
                    <a:pt x="1763" y="1963"/>
                  </a:lnTo>
                  <a:lnTo>
                    <a:pt x="1769" y="1971"/>
                  </a:lnTo>
                  <a:lnTo>
                    <a:pt x="1779" y="1979"/>
                  </a:lnTo>
                  <a:lnTo>
                    <a:pt x="1788" y="1987"/>
                  </a:lnTo>
                  <a:lnTo>
                    <a:pt x="1799" y="1994"/>
                  </a:lnTo>
                  <a:lnTo>
                    <a:pt x="1811" y="2001"/>
                  </a:lnTo>
                  <a:lnTo>
                    <a:pt x="1825" y="2007"/>
                  </a:lnTo>
                  <a:lnTo>
                    <a:pt x="1839" y="2013"/>
                  </a:lnTo>
                  <a:lnTo>
                    <a:pt x="1855" y="2020"/>
                  </a:lnTo>
                  <a:lnTo>
                    <a:pt x="1871" y="2025"/>
                  </a:lnTo>
                  <a:lnTo>
                    <a:pt x="1905" y="2035"/>
                  </a:lnTo>
                  <a:lnTo>
                    <a:pt x="1941" y="2044"/>
                  </a:lnTo>
                  <a:lnTo>
                    <a:pt x="1977" y="2052"/>
                  </a:lnTo>
                  <a:lnTo>
                    <a:pt x="2015" y="2059"/>
                  </a:lnTo>
                  <a:lnTo>
                    <a:pt x="2051" y="2066"/>
                  </a:lnTo>
                  <a:lnTo>
                    <a:pt x="2084" y="2072"/>
                  </a:lnTo>
                  <a:lnTo>
                    <a:pt x="2114" y="2077"/>
                  </a:lnTo>
                  <a:lnTo>
                    <a:pt x="2142" y="2082"/>
                  </a:lnTo>
                  <a:lnTo>
                    <a:pt x="2164" y="2086"/>
                  </a:lnTo>
                  <a:lnTo>
                    <a:pt x="2181" y="2092"/>
                  </a:lnTo>
                  <a:lnTo>
                    <a:pt x="2180" y="2102"/>
                  </a:lnTo>
                  <a:lnTo>
                    <a:pt x="2178" y="2113"/>
                  </a:lnTo>
                  <a:lnTo>
                    <a:pt x="2175" y="2125"/>
                  </a:lnTo>
                  <a:lnTo>
                    <a:pt x="2171" y="2138"/>
                  </a:lnTo>
                  <a:lnTo>
                    <a:pt x="2161" y="2167"/>
                  </a:lnTo>
                  <a:lnTo>
                    <a:pt x="2149" y="2194"/>
                  </a:lnTo>
                  <a:lnTo>
                    <a:pt x="2137" y="2220"/>
                  </a:lnTo>
                  <a:lnTo>
                    <a:pt x="2127" y="2242"/>
                  </a:lnTo>
                  <a:lnTo>
                    <a:pt x="2123" y="2251"/>
                  </a:lnTo>
                  <a:lnTo>
                    <a:pt x="2120" y="2258"/>
                  </a:lnTo>
                  <a:lnTo>
                    <a:pt x="2117" y="2264"/>
                  </a:lnTo>
                  <a:lnTo>
                    <a:pt x="2117" y="2267"/>
                  </a:lnTo>
                  <a:lnTo>
                    <a:pt x="2110" y="2278"/>
                  </a:lnTo>
                  <a:lnTo>
                    <a:pt x="2103" y="2291"/>
                  </a:lnTo>
                  <a:lnTo>
                    <a:pt x="2096" y="2304"/>
                  </a:lnTo>
                  <a:lnTo>
                    <a:pt x="2091" y="2316"/>
                  </a:lnTo>
                  <a:lnTo>
                    <a:pt x="2081" y="2342"/>
                  </a:lnTo>
                  <a:lnTo>
                    <a:pt x="2073" y="2369"/>
                  </a:lnTo>
                  <a:lnTo>
                    <a:pt x="2067" y="2396"/>
                  </a:lnTo>
                  <a:lnTo>
                    <a:pt x="2061" y="2424"/>
                  </a:lnTo>
                  <a:lnTo>
                    <a:pt x="2057" y="2453"/>
                  </a:lnTo>
                  <a:lnTo>
                    <a:pt x="2052" y="2481"/>
                  </a:lnTo>
                  <a:lnTo>
                    <a:pt x="2047" y="2510"/>
                  </a:lnTo>
                  <a:lnTo>
                    <a:pt x="2042" y="2538"/>
                  </a:lnTo>
                  <a:lnTo>
                    <a:pt x="2036" y="2567"/>
                  </a:lnTo>
                  <a:lnTo>
                    <a:pt x="2029" y="2596"/>
                  </a:lnTo>
                  <a:lnTo>
                    <a:pt x="2025" y="2610"/>
                  </a:lnTo>
                  <a:lnTo>
                    <a:pt x="2020" y="2624"/>
                  </a:lnTo>
                  <a:lnTo>
                    <a:pt x="2015" y="2638"/>
                  </a:lnTo>
                  <a:lnTo>
                    <a:pt x="2009" y="2653"/>
                  </a:lnTo>
                  <a:lnTo>
                    <a:pt x="2003" y="2667"/>
                  </a:lnTo>
                  <a:lnTo>
                    <a:pt x="1996" y="2680"/>
                  </a:lnTo>
                  <a:lnTo>
                    <a:pt x="1988" y="2694"/>
                  </a:lnTo>
                  <a:lnTo>
                    <a:pt x="1979" y="2708"/>
                  </a:lnTo>
                  <a:lnTo>
                    <a:pt x="1974" y="2718"/>
                  </a:lnTo>
                  <a:lnTo>
                    <a:pt x="1970" y="2730"/>
                  </a:lnTo>
                  <a:lnTo>
                    <a:pt x="1966" y="2745"/>
                  </a:lnTo>
                  <a:lnTo>
                    <a:pt x="1963" y="2761"/>
                  </a:lnTo>
                  <a:lnTo>
                    <a:pt x="1958" y="2801"/>
                  </a:lnTo>
                  <a:lnTo>
                    <a:pt x="1954" y="2846"/>
                  </a:lnTo>
                  <a:lnTo>
                    <a:pt x="1949" y="2892"/>
                  </a:lnTo>
                  <a:lnTo>
                    <a:pt x="1942" y="2941"/>
                  </a:lnTo>
                  <a:lnTo>
                    <a:pt x="1937" y="2964"/>
                  </a:lnTo>
                  <a:lnTo>
                    <a:pt x="1932" y="2988"/>
                  </a:lnTo>
                  <a:lnTo>
                    <a:pt x="1925" y="3010"/>
                  </a:lnTo>
                  <a:lnTo>
                    <a:pt x="1917" y="3030"/>
                  </a:lnTo>
                  <a:lnTo>
                    <a:pt x="1913" y="3039"/>
                  </a:lnTo>
                  <a:lnTo>
                    <a:pt x="1909" y="3050"/>
                  </a:lnTo>
                  <a:lnTo>
                    <a:pt x="1906" y="3064"/>
                  </a:lnTo>
                  <a:lnTo>
                    <a:pt x="1903" y="3078"/>
                  </a:lnTo>
                  <a:lnTo>
                    <a:pt x="1897" y="3110"/>
                  </a:lnTo>
                  <a:lnTo>
                    <a:pt x="1893" y="3148"/>
                  </a:lnTo>
                  <a:lnTo>
                    <a:pt x="1890" y="3188"/>
                  </a:lnTo>
                  <a:lnTo>
                    <a:pt x="1887" y="3231"/>
                  </a:lnTo>
                  <a:lnTo>
                    <a:pt x="1886" y="3276"/>
                  </a:lnTo>
                  <a:lnTo>
                    <a:pt x="1886" y="3321"/>
                  </a:lnTo>
                  <a:lnTo>
                    <a:pt x="1887" y="3366"/>
                  </a:lnTo>
                  <a:lnTo>
                    <a:pt x="1890" y="3411"/>
                  </a:lnTo>
                  <a:lnTo>
                    <a:pt x="1893" y="3452"/>
                  </a:lnTo>
                  <a:lnTo>
                    <a:pt x="1898" y="3491"/>
                  </a:lnTo>
                  <a:lnTo>
                    <a:pt x="1902" y="3508"/>
                  </a:lnTo>
                  <a:lnTo>
                    <a:pt x="1905" y="3524"/>
                  </a:lnTo>
                  <a:lnTo>
                    <a:pt x="1909" y="3540"/>
                  </a:lnTo>
                  <a:lnTo>
                    <a:pt x="1914" y="3554"/>
                  </a:lnTo>
                  <a:lnTo>
                    <a:pt x="1919" y="3566"/>
                  </a:lnTo>
                  <a:lnTo>
                    <a:pt x="1924" y="3577"/>
                  </a:lnTo>
                  <a:lnTo>
                    <a:pt x="1929" y="3586"/>
                  </a:lnTo>
                  <a:lnTo>
                    <a:pt x="1935" y="3593"/>
                  </a:lnTo>
                  <a:lnTo>
                    <a:pt x="1939" y="3601"/>
                  </a:lnTo>
                  <a:lnTo>
                    <a:pt x="1944" y="3616"/>
                  </a:lnTo>
                  <a:lnTo>
                    <a:pt x="1949" y="3631"/>
                  </a:lnTo>
                  <a:lnTo>
                    <a:pt x="1952" y="3640"/>
                  </a:lnTo>
                  <a:lnTo>
                    <a:pt x="1963" y="3644"/>
                  </a:lnTo>
                  <a:lnTo>
                    <a:pt x="1979" y="3652"/>
                  </a:lnTo>
                  <a:lnTo>
                    <a:pt x="2000" y="3663"/>
                  </a:lnTo>
                  <a:lnTo>
                    <a:pt x="2025" y="3678"/>
                  </a:lnTo>
                  <a:lnTo>
                    <a:pt x="2084" y="3712"/>
                  </a:lnTo>
                  <a:lnTo>
                    <a:pt x="2150" y="3751"/>
                  </a:lnTo>
                  <a:lnTo>
                    <a:pt x="2184" y="3771"/>
                  </a:lnTo>
                  <a:lnTo>
                    <a:pt x="2218" y="3789"/>
                  </a:lnTo>
                  <a:lnTo>
                    <a:pt x="2250" y="3807"/>
                  </a:lnTo>
                  <a:lnTo>
                    <a:pt x="2281" y="3823"/>
                  </a:lnTo>
                  <a:lnTo>
                    <a:pt x="2308" y="3837"/>
                  </a:lnTo>
                  <a:lnTo>
                    <a:pt x="2333" y="3847"/>
                  </a:lnTo>
                  <a:lnTo>
                    <a:pt x="2344" y="3851"/>
                  </a:lnTo>
                  <a:lnTo>
                    <a:pt x="2353" y="3854"/>
                  </a:lnTo>
                  <a:lnTo>
                    <a:pt x="2362" y="3856"/>
                  </a:lnTo>
                  <a:lnTo>
                    <a:pt x="2368" y="3857"/>
                  </a:lnTo>
                  <a:lnTo>
                    <a:pt x="2379" y="3858"/>
                  </a:lnTo>
                  <a:lnTo>
                    <a:pt x="2390" y="3859"/>
                  </a:lnTo>
                  <a:lnTo>
                    <a:pt x="2402" y="3861"/>
                  </a:lnTo>
                  <a:lnTo>
                    <a:pt x="2412" y="3864"/>
                  </a:lnTo>
                  <a:lnTo>
                    <a:pt x="2422" y="3867"/>
                  </a:lnTo>
                  <a:lnTo>
                    <a:pt x="2432" y="3871"/>
                  </a:lnTo>
                  <a:lnTo>
                    <a:pt x="2441" y="3876"/>
                  </a:lnTo>
                  <a:lnTo>
                    <a:pt x="2451" y="3882"/>
                  </a:lnTo>
                  <a:lnTo>
                    <a:pt x="2460" y="3887"/>
                  </a:lnTo>
                  <a:lnTo>
                    <a:pt x="2469" y="3893"/>
                  </a:lnTo>
                  <a:lnTo>
                    <a:pt x="2478" y="3900"/>
                  </a:lnTo>
                  <a:lnTo>
                    <a:pt x="2486" y="3907"/>
                  </a:lnTo>
                  <a:lnTo>
                    <a:pt x="2502" y="3922"/>
                  </a:lnTo>
                  <a:lnTo>
                    <a:pt x="2516" y="3938"/>
                  </a:lnTo>
                  <a:lnTo>
                    <a:pt x="2529" y="3957"/>
                  </a:lnTo>
                  <a:lnTo>
                    <a:pt x="2542" y="3975"/>
                  </a:lnTo>
                  <a:lnTo>
                    <a:pt x="2552" y="3995"/>
                  </a:lnTo>
                  <a:lnTo>
                    <a:pt x="2561" y="4016"/>
                  </a:lnTo>
                  <a:lnTo>
                    <a:pt x="2569" y="4037"/>
                  </a:lnTo>
                  <a:lnTo>
                    <a:pt x="2575" y="4059"/>
                  </a:lnTo>
                  <a:lnTo>
                    <a:pt x="2580" y="4080"/>
                  </a:lnTo>
                  <a:lnTo>
                    <a:pt x="2584" y="4103"/>
                  </a:lnTo>
                  <a:lnTo>
                    <a:pt x="2586" y="4115"/>
                  </a:lnTo>
                  <a:lnTo>
                    <a:pt x="2589" y="4129"/>
                  </a:lnTo>
                  <a:lnTo>
                    <a:pt x="2594" y="4145"/>
                  </a:lnTo>
                  <a:lnTo>
                    <a:pt x="2599" y="4164"/>
                  </a:lnTo>
                  <a:lnTo>
                    <a:pt x="2614" y="4202"/>
                  </a:lnTo>
                  <a:lnTo>
                    <a:pt x="2630" y="4243"/>
                  </a:lnTo>
                  <a:lnTo>
                    <a:pt x="2648" y="4282"/>
                  </a:lnTo>
                  <a:lnTo>
                    <a:pt x="2666" y="4318"/>
                  </a:lnTo>
                  <a:lnTo>
                    <a:pt x="2676" y="4334"/>
                  </a:lnTo>
                  <a:lnTo>
                    <a:pt x="2684" y="4347"/>
                  </a:lnTo>
                  <a:lnTo>
                    <a:pt x="2692" y="4360"/>
                  </a:lnTo>
                  <a:lnTo>
                    <a:pt x="2700" y="4369"/>
                  </a:lnTo>
                  <a:lnTo>
                    <a:pt x="2716" y="4367"/>
                  </a:lnTo>
                  <a:lnTo>
                    <a:pt x="2731" y="4365"/>
                  </a:lnTo>
                  <a:lnTo>
                    <a:pt x="2747" y="4362"/>
                  </a:lnTo>
                  <a:lnTo>
                    <a:pt x="2761" y="4359"/>
                  </a:lnTo>
                  <a:lnTo>
                    <a:pt x="2789" y="4351"/>
                  </a:lnTo>
                  <a:lnTo>
                    <a:pt x="2816" y="4342"/>
                  </a:lnTo>
                  <a:lnTo>
                    <a:pt x="2866" y="4323"/>
                  </a:lnTo>
                  <a:lnTo>
                    <a:pt x="2914" y="4305"/>
                  </a:lnTo>
                  <a:lnTo>
                    <a:pt x="2937" y="4296"/>
                  </a:lnTo>
                  <a:lnTo>
                    <a:pt x="2962" y="4289"/>
                  </a:lnTo>
                  <a:lnTo>
                    <a:pt x="2974" y="4286"/>
                  </a:lnTo>
                  <a:lnTo>
                    <a:pt x="2986" y="4283"/>
                  </a:lnTo>
                  <a:lnTo>
                    <a:pt x="2998" y="4282"/>
                  </a:lnTo>
                  <a:lnTo>
                    <a:pt x="3011" y="4280"/>
                  </a:lnTo>
                  <a:lnTo>
                    <a:pt x="3024" y="4280"/>
                  </a:lnTo>
                  <a:lnTo>
                    <a:pt x="3037" y="4280"/>
                  </a:lnTo>
                  <a:lnTo>
                    <a:pt x="3051" y="4281"/>
                  </a:lnTo>
                  <a:lnTo>
                    <a:pt x="3064" y="4282"/>
                  </a:lnTo>
                  <a:lnTo>
                    <a:pt x="3079" y="4285"/>
                  </a:lnTo>
                  <a:lnTo>
                    <a:pt x="3094" y="4288"/>
                  </a:lnTo>
                  <a:lnTo>
                    <a:pt x="3109" y="4293"/>
                  </a:lnTo>
                  <a:lnTo>
                    <a:pt x="3124" y="4298"/>
                  </a:lnTo>
                  <a:lnTo>
                    <a:pt x="3140" y="4304"/>
                  </a:lnTo>
                  <a:lnTo>
                    <a:pt x="3160" y="4310"/>
                  </a:lnTo>
                  <a:lnTo>
                    <a:pt x="3176" y="4314"/>
                  </a:lnTo>
                  <a:lnTo>
                    <a:pt x="3192" y="4316"/>
                  </a:lnTo>
                  <a:lnTo>
                    <a:pt x="3206" y="4316"/>
                  </a:lnTo>
                  <a:lnTo>
                    <a:pt x="3233" y="4315"/>
                  </a:lnTo>
                  <a:lnTo>
                    <a:pt x="3258" y="4314"/>
                  </a:lnTo>
                  <a:lnTo>
                    <a:pt x="3271" y="4314"/>
                  </a:lnTo>
                  <a:lnTo>
                    <a:pt x="3285" y="4316"/>
                  </a:lnTo>
                  <a:lnTo>
                    <a:pt x="3301" y="4320"/>
                  </a:lnTo>
                  <a:lnTo>
                    <a:pt x="3317" y="4326"/>
                  </a:lnTo>
                  <a:lnTo>
                    <a:pt x="3336" y="4334"/>
                  </a:lnTo>
                  <a:lnTo>
                    <a:pt x="3356" y="4346"/>
                  </a:lnTo>
                  <a:lnTo>
                    <a:pt x="3379" y="4362"/>
                  </a:lnTo>
                  <a:lnTo>
                    <a:pt x="3404" y="4381"/>
                  </a:lnTo>
                  <a:lnTo>
                    <a:pt x="3414" y="4387"/>
                  </a:lnTo>
                  <a:lnTo>
                    <a:pt x="3430" y="4394"/>
                  </a:lnTo>
                  <a:lnTo>
                    <a:pt x="3449" y="4403"/>
                  </a:lnTo>
                  <a:lnTo>
                    <a:pt x="3473" y="4412"/>
                  </a:lnTo>
                  <a:lnTo>
                    <a:pt x="3528" y="4434"/>
                  </a:lnTo>
                  <a:lnTo>
                    <a:pt x="3588" y="4459"/>
                  </a:lnTo>
                  <a:lnTo>
                    <a:pt x="3618" y="4471"/>
                  </a:lnTo>
                  <a:lnTo>
                    <a:pt x="3646" y="4484"/>
                  </a:lnTo>
                  <a:lnTo>
                    <a:pt x="3672" y="4499"/>
                  </a:lnTo>
                  <a:lnTo>
                    <a:pt x="3694" y="4512"/>
                  </a:lnTo>
                  <a:lnTo>
                    <a:pt x="3705" y="4519"/>
                  </a:lnTo>
                  <a:lnTo>
                    <a:pt x="3713" y="4525"/>
                  </a:lnTo>
                  <a:lnTo>
                    <a:pt x="3721" y="4532"/>
                  </a:lnTo>
                  <a:lnTo>
                    <a:pt x="3727" y="4538"/>
                  </a:lnTo>
                  <a:lnTo>
                    <a:pt x="3731" y="4545"/>
                  </a:lnTo>
                  <a:lnTo>
                    <a:pt x="3734" y="4551"/>
                  </a:lnTo>
                  <a:lnTo>
                    <a:pt x="3736" y="4557"/>
                  </a:lnTo>
                  <a:lnTo>
                    <a:pt x="3735" y="4563"/>
                  </a:lnTo>
                  <a:lnTo>
                    <a:pt x="3748" y="4575"/>
                  </a:lnTo>
                  <a:lnTo>
                    <a:pt x="3764" y="4587"/>
                  </a:lnTo>
                  <a:lnTo>
                    <a:pt x="3783" y="4599"/>
                  </a:lnTo>
                  <a:lnTo>
                    <a:pt x="3803" y="4610"/>
                  </a:lnTo>
                  <a:lnTo>
                    <a:pt x="3825" y="4622"/>
                  </a:lnTo>
                  <a:lnTo>
                    <a:pt x="3850" y="4633"/>
                  </a:lnTo>
                  <a:lnTo>
                    <a:pt x="3875" y="4645"/>
                  </a:lnTo>
                  <a:lnTo>
                    <a:pt x="3901" y="4656"/>
                  </a:lnTo>
                  <a:lnTo>
                    <a:pt x="3928" y="4666"/>
                  </a:lnTo>
                  <a:lnTo>
                    <a:pt x="3956" y="4675"/>
                  </a:lnTo>
                  <a:lnTo>
                    <a:pt x="3984" y="4682"/>
                  </a:lnTo>
                  <a:lnTo>
                    <a:pt x="4011" y="4689"/>
                  </a:lnTo>
                  <a:lnTo>
                    <a:pt x="4038" y="4695"/>
                  </a:lnTo>
                  <a:lnTo>
                    <a:pt x="4066" y="4699"/>
                  </a:lnTo>
                  <a:lnTo>
                    <a:pt x="4091" y="4701"/>
                  </a:lnTo>
                  <a:lnTo>
                    <a:pt x="4117" y="4703"/>
                  </a:lnTo>
                  <a:lnTo>
                    <a:pt x="4125" y="4727"/>
                  </a:lnTo>
                  <a:lnTo>
                    <a:pt x="4132" y="4753"/>
                  </a:lnTo>
                  <a:lnTo>
                    <a:pt x="4140" y="4783"/>
                  </a:lnTo>
                  <a:lnTo>
                    <a:pt x="4147" y="4815"/>
                  </a:lnTo>
                  <a:lnTo>
                    <a:pt x="4150" y="4833"/>
                  </a:lnTo>
                  <a:lnTo>
                    <a:pt x="4152" y="4853"/>
                  </a:lnTo>
                  <a:lnTo>
                    <a:pt x="4155" y="4874"/>
                  </a:lnTo>
                  <a:lnTo>
                    <a:pt x="4157" y="4897"/>
                  </a:lnTo>
                  <a:lnTo>
                    <a:pt x="4159" y="4923"/>
                  </a:lnTo>
                  <a:lnTo>
                    <a:pt x="4160" y="4949"/>
                  </a:lnTo>
                  <a:lnTo>
                    <a:pt x="4161" y="4979"/>
                  </a:lnTo>
                  <a:lnTo>
                    <a:pt x="4161" y="5010"/>
                  </a:lnTo>
                  <a:lnTo>
                    <a:pt x="4160" y="5044"/>
                  </a:lnTo>
                  <a:lnTo>
                    <a:pt x="4157" y="5072"/>
                  </a:lnTo>
                  <a:lnTo>
                    <a:pt x="4155" y="5100"/>
                  </a:lnTo>
                  <a:lnTo>
                    <a:pt x="4154" y="5133"/>
                  </a:lnTo>
                  <a:lnTo>
                    <a:pt x="4165" y="5140"/>
                  </a:lnTo>
                  <a:lnTo>
                    <a:pt x="4182" y="5154"/>
                  </a:lnTo>
                  <a:lnTo>
                    <a:pt x="4200" y="5169"/>
                  </a:lnTo>
                  <a:lnTo>
                    <a:pt x="4208" y="5178"/>
                  </a:lnTo>
                  <a:lnTo>
                    <a:pt x="4221" y="5185"/>
                  </a:lnTo>
                  <a:lnTo>
                    <a:pt x="4237" y="5194"/>
                  </a:lnTo>
                  <a:lnTo>
                    <a:pt x="4244" y="5200"/>
                  </a:lnTo>
                  <a:lnTo>
                    <a:pt x="4251" y="5205"/>
                  </a:lnTo>
                  <a:lnTo>
                    <a:pt x="4257" y="5210"/>
                  </a:lnTo>
                  <a:lnTo>
                    <a:pt x="4259" y="5214"/>
                  </a:lnTo>
                  <a:lnTo>
                    <a:pt x="4267" y="5217"/>
                  </a:lnTo>
                  <a:lnTo>
                    <a:pt x="4269" y="5219"/>
                  </a:lnTo>
                  <a:lnTo>
                    <a:pt x="4272" y="5221"/>
                  </a:lnTo>
                  <a:lnTo>
                    <a:pt x="4279" y="5224"/>
                  </a:lnTo>
                  <a:lnTo>
                    <a:pt x="4281" y="5228"/>
                  </a:lnTo>
                  <a:lnTo>
                    <a:pt x="4284" y="5232"/>
                  </a:lnTo>
                  <a:lnTo>
                    <a:pt x="4288" y="5237"/>
                  </a:lnTo>
                  <a:lnTo>
                    <a:pt x="4292" y="5241"/>
                  </a:lnTo>
                  <a:lnTo>
                    <a:pt x="4303" y="5251"/>
                  </a:lnTo>
                  <a:lnTo>
                    <a:pt x="4317" y="5262"/>
                  </a:lnTo>
                  <a:lnTo>
                    <a:pt x="4333" y="5271"/>
                  </a:lnTo>
                  <a:lnTo>
                    <a:pt x="4350" y="5281"/>
                  </a:lnTo>
                  <a:lnTo>
                    <a:pt x="4368" y="5291"/>
                  </a:lnTo>
                  <a:lnTo>
                    <a:pt x="4387" y="5301"/>
                  </a:lnTo>
                  <a:lnTo>
                    <a:pt x="4425" y="5319"/>
                  </a:lnTo>
                  <a:lnTo>
                    <a:pt x="4462" y="5336"/>
                  </a:lnTo>
                  <a:lnTo>
                    <a:pt x="4492" y="5348"/>
                  </a:lnTo>
                  <a:lnTo>
                    <a:pt x="4513" y="5356"/>
                  </a:lnTo>
                  <a:lnTo>
                    <a:pt x="4512" y="5391"/>
                  </a:lnTo>
                  <a:lnTo>
                    <a:pt x="4510" y="5428"/>
                  </a:lnTo>
                  <a:lnTo>
                    <a:pt x="4505" y="5466"/>
                  </a:lnTo>
                  <a:lnTo>
                    <a:pt x="4500" y="5505"/>
                  </a:lnTo>
                  <a:lnTo>
                    <a:pt x="4485" y="5586"/>
                  </a:lnTo>
                  <a:lnTo>
                    <a:pt x="4468" y="5672"/>
                  </a:lnTo>
                  <a:lnTo>
                    <a:pt x="4450" y="5760"/>
                  </a:lnTo>
                  <a:lnTo>
                    <a:pt x="4434" y="5850"/>
                  </a:lnTo>
                  <a:lnTo>
                    <a:pt x="4427" y="5896"/>
                  </a:lnTo>
                  <a:lnTo>
                    <a:pt x="4421" y="5940"/>
                  </a:lnTo>
                  <a:lnTo>
                    <a:pt x="4417" y="5986"/>
                  </a:lnTo>
                  <a:lnTo>
                    <a:pt x="4414" y="6032"/>
                  </a:lnTo>
                  <a:lnTo>
                    <a:pt x="4413" y="6043"/>
                  </a:lnTo>
                  <a:lnTo>
                    <a:pt x="4411" y="6054"/>
                  </a:lnTo>
                  <a:lnTo>
                    <a:pt x="4409" y="6063"/>
                  </a:lnTo>
                  <a:lnTo>
                    <a:pt x="4406" y="6072"/>
                  </a:lnTo>
                  <a:lnTo>
                    <a:pt x="4402" y="6081"/>
                  </a:lnTo>
                  <a:lnTo>
                    <a:pt x="4398" y="6089"/>
                  </a:lnTo>
                  <a:lnTo>
                    <a:pt x="4393" y="6096"/>
                  </a:lnTo>
                  <a:lnTo>
                    <a:pt x="4387" y="6103"/>
                  </a:lnTo>
                  <a:lnTo>
                    <a:pt x="4364" y="6127"/>
                  </a:lnTo>
                  <a:lnTo>
                    <a:pt x="4339" y="6152"/>
                  </a:lnTo>
                  <a:lnTo>
                    <a:pt x="4327" y="6166"/>
                  </a:lnTo>
                  <a:lnTo>
                    <a:pt x="4314" y="6183"/>
                  </a:lnTo>
                  <a:lnTo>
                    <a:pt x="4309" y="6192"/>
                  </a:lnTo>
                  <a:lnTo>
                    <a:pt x="4304" y="6201"/>
                  </a:lnTo>
                  <a:lnTo>
                    <a:pt x="4300" y="6212"/>
                  </a:lnTo>
                  <a:lnTo>
                    <a:pt x="4296" y="6225"/>
                  </a:lnTo>
                  <a:lnTo>
                    <a:pt x="4293" y="6237"/>
                  </a:lnTo>
                  <a:lnTo>
                    <a:pt x="4291" y="6251"/>
                  </a:lnTo>
                  <a:lnTo>
                    <a:pt x="4289" y="6266"/>
                  </a:lnTo>
                  <a:lnTo>
                    <a:pt x="4287" y="6282"/>
                  </a:lnTo>
                  <a:lnTo>
                    <a:pt x="4287" y="6301"/>
                  </a:lnTo>
                  <a:lnTo>
                    <a:pt x="4287" y="6320"/>
                  </a:lnTo>
                  <a:lnTo>
                    <a:pt x="4289" y="6341"/>
                  </a:lnTo>
                  <a:lnTo>
                    <a:pt x="4291" y="6364"/>
                  </a:lnTo>
                  <a:lnTo>
                    <a:pt x="4294" y="6378"/>
                  </a:lnTo>
                  <a:lnTo>
                    <a:pt x="4299" y="6391"/>
                  </a:lnTo>
                  <a:lnTo>
                    <a:pt x="4304" y="6403"/>
                  </a:lnTo>
                  <a:lnTo>
                    <a:pt x="4309" y="6414"/>
                  </a:lnTo>
                  <a:lnTo>
                    <a:pt x="4311" y="6419"/>
                  </a:lnTo>
                  <a:lnTo>
                    <a:pt x="4312" y="6426"/>
                  </a:lnTo>
                  <a:lnTo>
                    <a:pt x="4313" y="6431"/>
                  </a:lnTo>
                  <a:lnTo>
                    <a:pt x="4313" y="6436"/>
                  </a:lnTo>
                  <a:lnTo>
                    <a:pt x="4313" y="6441"/>
                  </a:lnTo>
                  <a:lnTo>
                    <a:pt x="4311" y="6447"/>
                  </a:lnTo>
                  <a:lnTo>
                    <a:pt x="4309" y="6452"/>
                  </a:lnTo>
                  <a:lnTo>
                    <a:pt x="4305" y="6457"/>
                  </a:lnTo>
                  <a:lnTo>
                    <a:pt x="4273" y="6457"/>
                  </a:lnTo>
                  <a:lnTo>
                    <a:pt x="4237" y="6456"/>
                  </a:lnTo>
                  <a:lnTo>
                    <a:pt x="4200" y="6455"/>
                  </a:lnTo>
                  <a:lnTo>
                    <a:pt x="4161" y="6455"/>
                  </a:lnTo>
                  <a:lnTo>
                    <a:pt x="4124" y="6455"/>
                  </a:lnTo>
                  <a:lnTo>
                    <a:pt x="4087" y="6457"/>
                  </a:lnTo>
                  <a:lnTo>
                    <a:pt x="4070" y="6459"/>
                  </a:lnTo>
                  <a:lnTo>
                    <a:pt x="4054" y="6461"/>
                  </a:lnTo>
                  <a:lnTo>
                    <a:pt x="4037" y="6464"/>
                  </a:lnTo>
                  <a:lnTo>
                    <a:pt x="4023" y="6467"/>
                  </a:lnTo>
                  <a:lnTo>
                    <a:pt x="4014" y="6470"/>
                  </a:lnTo>
                  <a:lnTo>
                    <a:pt x="4005" y="6474"/>
                  </a:lnTo>
                  <a:lnTo>
                    <a:pt x="3997" y="6478"/>
                  </a:lnTo>
                  <a:lnTo>
                    <a:pt x="3988" y="6483"/>
                  </a:lnTo>
                  <a:lnTo>
                    <a:pt x="3980" y="6489"/>
                  </a:lnTo>
                  <a:lnTo>
                    <a:pt x="3971" y="6496"/>
                  </a:lnTo>
                  <a:lnTo>
                    <a:pt x="3964" y="6503"/>
                  </a:lnTo>
                  <a:lnTo>
                    <a:pt x="3956" y="6511"/>
                  </a:lnTo>
                  <a:lnTo>
                    <a:pt x="3943" y="6527"/>
                  </a:lnTo>
                  <a:lnTo>
                    <a:pt x="3930" y="6544"/>
                  </a:lnTo>
                  <a:lnTo>
                    <a:pt x="3918" y="6564"/>
                  </a:lnTo>
                  <a:lnTo>
                    <a:pt x="3907" y="6584"/>
                  </a:lnTo>
                  <a:lnTo>
                    <a:pt x="3897" y="6605"/>
                  </a:lnTo>
                  <a:lnTo>
                    <a:pt x="3889" y="6626"/>
                  </a:lnTo>
                  <a:lnTo>
                    <a:pt x="3882" y="6648"/>
                  </a:lnTo>
                  <a:lnTo>
                    <a:pt x="3876" y="6669"/>
                  </a:lnTo>
                  <a:lnTo>
                    <a:pt x="3872" y="6689"/>
                  </a:lnTo>
                  <a:lnTo>
                    <a:pt x="3869" y="6710"/>
                  </a:lnTo>
                  <a:lnTo>
                    <a:pt x="3867" y="6728"/>
                  </a:lnTo>
                  <a:lnTo>
                    <a:pt x="3866" y="6745"/>
                  </a:lnTo>
                  <a:lnTo>
                    <a:pt x="3866" y="6769"/>
                  </a:lnTo>
                  <a:lnTo>
                    <a:pt x="3864" y="6795"/>
                  </a:lnTo>
                  <a:lnTo>
                    <a:pt x="3861" y="6824"/>
                  </a:lnTo>
                  <a:lnTo>
                    <a:pt x="3857" y="6855"/>
                  </a:lnTo>
                  <a:lnTo>
                    <a:pt x="3852" y="6886"/>
                  </a:lnTo>
                  <a:lnTo>
                    <a:pt x="3845" y="6918"/>
                  </a:lnTo>
                  <a:lnTo>
                    <a:pt x="3840" y="6934"/>
                  </a:lnTo>
                  <a:lnTo>
                    <a:pt x="3835" y="6949"/>
                  </a:lnTo>
                  <a:lnTo>
                    <a:pt x="3829" y="6964"/>
                  </a:lnTo>
                  <a:lnTo>
                    <a:pt x="3824" y="6979"/>
                  </a:lnTo>
                  <a:lnTo>
                    <a:pt x="3817" y="6993"/>
                  </a:lnTo>
                  <a:lnTo>
                    <a:pt x="3810" y="7006"/>
                  </a:lnTo>
                  <a:lnTo>
                    <a:pt x="3803" y="7019"/>
                  </a:lnTo>
                  <a:lnTo>
                    <a:pt x="3795" y="7030"/>
                  </a:lnTo>
                  <a:lnTo>
                    <a:pt x="3786" y="7041"/>
                  </a:lnTo>
                  <a:lnTo>
                    <a:pt x="3777" y="7052"/>
                  </a:lnTo>
                  <a:lnTo>
                    <a:pt x="3766" y="7061"/>
                  </a:lnTo>
                  <a:lnTo>
                    <a:pt x="3755" y="7068"/>
                  </a:lnTo>
                  <a:lnTo>
                    <a:pt x="3744" y="7075"/>
                  </a:lnTo>
                  <a:lnTo>
                    <a:pt x="3732" y="7079"/>
                  </a:lnTo>
                  <a:lnTo>
                    <a:pt x="3719" y="7083"/>
                  </a:lnTo>
                  <a:lnTo>
                    <a:pt x="3706" y="7085"/>
                  </a:lnTo>
                  <a:lnTo>
                    <a:pt x="3691" y="7085"/>
                  </a:lnTo>
                  <a:lnTo>
                    <a:pt x="3676" y="7083"/>
                  </a:lnTo>
                  <a:lnTo>
                    <a:pt x="3660" y="7080"/>
                  </a:lnTo>
                  <a:lnTo>
                    <a:pt x="3643" y="7075"/>
                  </a:lnTo>
                  <a:lnTo>
                    <a:pt x="3611" y="7064"/>
                  </a:lnTo>
                  <a:lnTo>
                    <a:pt x="3584" y="7056"/>
                  </a:lnTo>
                  <a:lnTo>
                    <a:pt x="3561" y="7050"/>
                  </a:lnTo>
                  <a:lnTo>
                    <a:pt x="3541" y="7047"/>
                  </a:lnTo>
                  <a:lnTo>
                    <a:pt x="3524" y="7046"/>
                  </a:lnTo>
                  <a:lnTo>
                    <a:pt x="3510" y="7046"/>
                  </a:lnTo>
                  <a:lnTo>
                    <a:pt x="3497" y="7049"/>
                  </a:lnTo>
                  <a:lnTo>
                    <a:pt x="3484" y="7053"/>
                  </a:lnTo>
                  <a:lnTo>
                    <a:pt x="3473" y="7058"/>
                  </a:lnTo>
                  <a:lnTo>
                    <a:pt x="3463" y="7064"/>
                  </a:lnTo>
                  <a:lnTo>
                    <a:pt x="3452" y="7072"/>
                  </a:lnTo>
                  <a:lnTo>
                    <a:pt x="3440" y="7079"/>
                  </a:lnTo>
                  <a:lnTo>
                    <a:pt x="3425" y="7087"/>
                  </a:lnTo>
                  <a:lnTo>
                    <a:pt x="3410" y="7096"/>
                  </a:lnTo>
                  <a:lnTo>
                    <a:pt x="3393" y="7104"/>
                  </a:lnTo>
                  <a:lnTo>
                    <a:pt x="3373" y="7113"/>
                  </a:lnTo>
                  <a:lnTo>
                    <a:pt x="3365" y="7124"/>
                  </a:lnTo>
                  <a:lnTo>
                    <a:pt x="3354" y="7135"/>
                  </a:lnTo>
                  <a:lnTo>
                    <a:pt x="3342" y="7145"/>
                  </a:lnTo>
                  <a:lnTo>
                    <a:pt x="3329" y="7154"/>
                  </a:lnTo>
                  <a:lnTo>
                    <a:pt x="3300" y="7173"/>
                  </a:lnTo>
                  <a:lnTo>
                    <a:pt x="3268" y="7193"/>
                  </a:lnTo>
                  <a:lnTo>
                    <a:pt x="3252" y="7203"/>
                  </a:lnTo>
                  <a:lnTo>
                    <a:pt x="3237" y="7213"/>
                  </a:lnTo>
                  <a:lnTo>
                    <a:pt x="3222" y="7224"/>
                  </a:lnTo>
                  <a:lnTo>
                    <a:pt x="3206" y="7236"/>
                  </a:lnTo>
                  <a:lnTo>
                    <a:pt x="3192" y="7250"/>
                  </a:lnTo>
                  <a:lnTo>
                    <a:pt x="3180" y="7264"/>
                  </a:lnTo>
                  <a:lnTo>
                    <a:pt x="3174" y="7271"/>
                  </a:lnTo>
                  <a:lnTo>
                    <a:pt x="3169" y="7279"/>
                  </a:lnTo>
                  <a:lnTo>
                    <a:pt x="3164" y="7287"/>
                  </a:lnTo>
                  <a:lnTo>
                    <a:pt x="3160" y="7296"/>
                  </a:lnTo>
                  <a:lnTo>
                    <a:pt x="3155" y="7304"/>
                  </a:lnTo>
                  <a:lnTo>
                    <a:pt x="3149" y="7310"/>
                  </a:lnTo>
                  <a:lnTo>
                    <a:pt x="3144" y="7316"/>
                  </a:lnTo>
                  <a:lnTo>
                    <a:pt x="3139" y="7322"/>
                  </a:lnTo>
                  <a:lnTo>
                    <a:pt x="3134" y="7325"/>
                  </a:lnTo>
                  <a:lnTo>
                    <a:pt x="3128" y="7328"/>
                  </a:lnTo>
                  <a:lnTo>
                    <a:pt x="3122" y="7329"/>
                  </a:lnTo>
                  <a:lnTo>
                    <a:pt x="3115" y="7330"/>
                  </a:lnTo>
                  <a:lnTo>
                    <a:pt x="3108" y="7330"/>
                  </a:lnTo>
                  <a:lnTo>
                    <a:pt x="3101" y="7329"/>
                  </a:lnTo>
                  <a:lnTo>
                    <a:pt x="3094" y="7328"/>
                  </a:lnTo>
                  <a:lnTo>
                    <a:pt x="3087" y="7326"/>
                  </a:lnTo>
                  <a:lnTo>
                    <a:pt x="3070" y="7321"/>
                  </a:lnTo>
                  <a:lnTo>
                    <a:pt x="3053" y="7313"/>
                  </a:lnTo>
                  <a:lnTo>
                    <a:pt x="3036" y="7306"/>
                  </a:lnTo>
                  <a:lnTo>
                    <a:pt x="3017" y="7298"/>
                  </a:lnTo>
                  <a:lnTo>
                    <a:pt x="2997" y="7291"/>
                  </a:lnTo>
                  <a:lnTo>
                    <a:pt x="2976" y="7284"/>
                  </a:lnTo>
                  <a:lnTo>
                    <a:pt x="2955" y="7278"/>
                  </a:lnTo>
                  <a:lnTo>
                    <a:pt x="2933" y="7274"/>
                  </a:lnTo>
                  <a:lnTo>
                    <a:pt x="2921" y="7273"/>
                  </a:lnTo>
                  <a:lnTo>
                    <a:pt x="2910" y="7273"/>
                  </a:lnTo>
                  <a:lnTo>
                    <a:pt x="2899" y="7273"/>
                  </a:lnTo>
                  <a:lnTo>
                    <a:pt x="2887" y="7275"/>
                  </a:lnTo>
                  <a:lnTo>
                    <a:pt x="2870" y="7281"/>
                  </a:lnTo>
                  <a:lnTo>
                    <a:pt x="2855" y="7288"/>
                  </a:lnTo>
                  <a:lnTo>
                    <a:pt x="2841" y="7296"/>
                  </a:lnTo>
                  <a:lnTo>
                    <a:pt x="2828" y="7306"/>
                  </a:lnTo>
                  <a:lnTo>
                    <a:pt x="2800" y="7327"/>
                  </a:lnTo>
                  <a:lnTo>
                    <a:pt x="2771" y="7348"/>
                  </a:lnTo>
                  <a:lnTo>
                    <a:pt x="2754" y="7358"/>
                  </a:lnTo>
                  <a:lnTo>
                    <a:pt x="2734" y="7368"/>
                  </a:lnTo>
                  <a:lnTo>
                    <a:pt x="2713" y="7376"/>
                  </a:lnTo>
                  <a:lnTo>
                    <a:pt x="2689" y="7384"/>
                  </a:lnTo>
                  <a:lnTo>
                    <a:pt x="2676" y="7388"/>
                  </a:lnTo>
                  <a:lnTo>
                    <a:pt x="2661" y="7392"/>
                  </a:lnTo>
                  <a:lnTo>
                    <a:pt x="2646" y="7394"/>
                  </a:lnTo>
                  <a:lnTo>
                    <a:pt x="2630" y="7396"/>
                  </a:lnTo>
                  <a:lnTo>
                    <a:pt x="2614" y="7398"/>
                  </a:lnTo>
                  <a:lnTo>
                    <a:pt x="2595" y="7400"/>
                  </a:lnTo>
                  <a:lnTo>
                    <a:pt x="2576" y="7400"/>
                  </a:lnTo>
                  <a:lnTo>
                    <a:pt x="2556" y="7401"/>
                  </a:lnTo>
                  <a:lnTo>
                    <a:pt x="2535" y="7401"/>
                  </a:lnTo>
                  <a:lnTo>
                    <a:pt x="2516" y="7403"/>
                  </a:lnTo>
                  <a:lnTo>
                    <a:pt x="2500" y="7405"/>
                  </a:lnTo>
                  <a:lnTo>
                    <a:pt x="2487" y="7408"/>
                  </a:lnTo>
                  <a:lnTo>
                    <a:pt x="2461" y="7414"/>
                  </a:lnTo>
                  <a:lnTo>
                    <a:pt x="2439" y="7417"/>
                  </a:lnTo>
                  <a:lnTo>
                    <a:pt x="2431" y="7433"/>
                  </a:lnTo>
                  <a:lnTo>
                    <a:pt x="2425" y="7449"/>
                  </a:lnTo>
                  <a:lnTo>
                    <a:pt x="2421" y="7466"/>
                  </a:lnTo>
                  <a:lnTo>
                    <a:pt x="2418" y="7482"/>
                  </a:lnTo>
                  <a:lnTo>
                    <a:pt x="2414" y="7514"/>
                  </a:lnTo>
                  <a:lnTo>
                    <a:pt x="2409" y="7545"/>
                  </a:lnTo>
                  <a:lnTo>
                    <a:pt x="2406" y="7559"/>
                  </a:lnTo>
                  <a:lnTo>
                    <a:pt x="2402" y="7573"/>
                  </a:lnTo>
                  <a:lnTo>
                    <a:pt x="2399" y="7580"/>
                  </a:lnTo>
                  <a:lnTo>
                    <a:pt x="2396" y="7586"/>
                  </a:lnTo>
                  <a:lnTo>
                    <a:pt x="2391" y="7594"/>
                  </a:lnTo>
                  <a:lnTo>
                    <a:pt x="2387" y="7600"/>
                  </a:lnTo>
                  <a:lnTo>
                    <a:pt x="2382" y="7606"/>
                  </a:lnTo>
                  <a:lnTo>
                    <a:pt x="2377" y="7611"/>
                  </a:lnTo>
                  <a:lnTo>
                    <a:pt x="2370" y="7617"/>
                  </a:lnTo>
                  <a:lnTo>
                    <a:pt x="2363" y="7622"/>
                  </a:lnTo>
                  <a:lnTo>
                    <a:pt x="2355" y="7626"/>
                  </a:lnTo>
                  <a:lnTo>
                    <a:pt x="2347" y="7631"/>
                  </a:lnTo>
                  <a:lnTo>
                    <a:pt x="2337" y="7635"/>
                  </a:lnTo>
                  <a:lnTo>
                    <a:pt x="2326" y="7639"/>
                  </a:lnTo>
                  <a:lnTo>
                    <a:pt x="2319" y="7641"/>
                  </a:lnTo>
                  <a:lnTo>
                    <a:pt x="2314" y="7645"/>
                  </a:lnTo>
                  <a:lnTo>
                    <a:pt x="2309" y="7649"/>
                  </a:lnTo>
                  <a:lnTo>
                    <a:pt x="2304" y="7654"/>
                  </a:lnTo>
                  <a:lnTo>
                    <a:pt x="2301" y="7659"/>
                  </a:lnTo>
                  <a:lnTo>
                    <a:pt x="2297" y="7666"/>
                  </a:lnTo>
                  <a:lnTo>
                    <a:pt x="2294" y="7673"/>
                  </a:lnTo>
                  <a:lnTo>
                    <a:pt x="2292" y="7681"/>
                  </a:lnTo>
                  <a:lnTo>
                    <a:pt x="2288" y="7697"/>
                  </a:lnTo>
                  <a:lnTo>
                    <a:pt x="2285" y="7715"/>
                  </a:lnTo>
                  <a:lnTo>
                    <a:pt x="2284" y="7736"/>
                  </a:lnTo>
                  <a:lnTo>
                    <a:pt x="2283" y="7757"/>
                  </a:lnTo>
                  <a:lnTo>
                    <a:pt x="2283" y="7803"/>
                  </a:lnTo>
                  <a:lnTo>
                    <a:pt x="2284" y="7850"/>
                  </a:lnTo>
                  <a:lnTo>
                    <a:pt x="2285" y="7874"/>
                  </a:lnTo>
                  <a:lnTo>
                    <a:pt x="2285" y="7897"/>
                  </a:lnTo>
                  <a:lnTo>
                    <a:pt x="2284" y="7919"/>
                  </a:lnTo>
                  <a:lnTo>
                    <a:pt x="2282" y="7941"/>
                  </a:lnTo>
                  <a:lnTo>
                    <a:pt x="2279" y="7966"/>
                  </a:lnTo>
                  <a:lnTo>
                    <a:pt x="2275" y="8018"/>
                  </a:lnTo>
                  <a:lnTo>
                    <a:pt x="2270" y="8068"/>
                  </a:lnTo>
                  <a:lnTo>
                    <a:pt x="2268" y="8092"/>
                  </a:lnTo>
                  <a:lnTo>
                    <a:pt x="2234" y="8092"/>
                  </a:lnTo>
                  <a:lnTo>
                    <a:pt x="2201" y="8094"/>
                  </a:lnTo>
                  <a:lnTo>
                    <a:pt x="2168" y="8096"/>
                  </a:lnTo>
                  <a:lnTo>
                    <a:pt x="2136" y="8099"/>
                  </a:lnTo>
                  <a:lnTo>
                    <a:pt x="2073" y="8106"/>
                  </a:lnTo>
                  <a:lnTo>
                    <a:pt x="2012" y="8114"/>
                  </a:lnTo>
                  <a:lnTo>
                    <a:pt x="1952" y="8121"/>
                  </a:lnTo>
                  <a:lnTo>
                    <a:pt x="1894" y="8128"/>
                  </a:lnTo>
                  <a:lnTo>
                    <a:pt x="1866" y="8130"/>
                  </a:lnTo>
                  <a:lnTo>
                    <a:pt x="1837" y="8132"/>
                  </a:lnTo>
                  <a:lnTo>
                    <a:pt x="1810" y="8133"/>
                  </a:lnTo>
                  <a:lnTo>
                    <a:pt x="1783" y="8133"/>
                  </a:lnTo>
                  <a:close/>
                </a:path>
              </a:pathLst>
            </a:custGeom>
            <a:solidFill>
              <a:srgbClr val="71C9CD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6519" name="Text Box 23"/>
            <p:cNvSpPr txBox="1">
              <a:spLocks noChangeArrowheads="1"/>
            </p:cNvSpPr>
            <p:nvPr/>
          </p:nvSpPr>
          <p:spPr bwMode="auto">
            <a:xfrm>
              <a:off x="3179" y="2331"/>
              <a:ext cx="579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200" b="0">
                  <a:solidFill>
                    <a:srgbClr val="066168"/>
                  </a:solidFill>
                  <a:latin typeface="Verdana" pitchFamily="34" charset="0"/>
                </a:rPr>
                <a:t>Bacia do Parnaíba </a:t>
              </a:r>
            </a:p>
          </p:txBody>
        </p:sp>
      </p:grpSp>
      <p:grpSp>
        <p:nvGrpSpPr>
          <p:cNvPr id="106520" name="Group 24"/>
          <p:cNvGrpSpPr>
            <a:grpSpLocks/>
          </p:cNvGrpSpPr>
          <p:nvPr/>
        </p:nvGrpSpPr>
        <p:grpSpPr bwMode="auto">
          <a:xfrm>
            <a:off x="5143500" y="4041775"/>
            <a:ext cx="1847850" cy="1817688"/>
            <a:chOff x="3240" y="2546"/>
            <a:chExt cx="1164" cy="1145"/>
          </a:xfrm>
        </p:grpSpPr>
        <p:sp>
          <p:nvSpPr>
            <p:cNvPr id="106521" name="Freeform 25"/>
            <p:cNvSpPr>
              <a:spLocks noChangeAspect="1"/>
            </p:cNvSpPr>
            <p:nvPr/>
          </p:nvSpPr>
          <p:spPr bwMode="auto">
            <a:xfrm>
              <a:off x="3240" y="2546"/>
              <a:ext cx="1164" cy="1145"/>
            </a:xfrm>
            <a:custGeom>
              <a:avLst/>
              <a:gdLst>
                <a:gd name="T0" fmla="*/ 1889 w 6627"/>
                <a:gd name="T1" fmla="*/ 6368 h 6521"/>
                <a:gd name="T2" fmla="*/ 1338 w 6627"/>
                <a:gd name="T3" fmla="*/ 5032 h 6521"/>
                <a:gd name="T4" fmla="*/ 1422 w 6627"/>
                <a:gd name="T5" fmla="*/ 4540 h 6521"/>
                <a:gd name="T6" fmla="*/ 424 w 6627"/>
                <a:gd name="T7" fmla="*/ 3987 h 6521"/>
                <a:gd name="T8" fmla="*/ 61 w 6627"/>
                <a:gd name="T9" fmla="*/ 2571 h 6521"/>
                <a:gd name="T10" fmla="*/ 451 w 6627"/>
                <a:gd name="T11" fmla="*/ 2160 h 6521"/>
                <a:gd name="T12" fmla="*/ 511 w 6627"/>
                <a:gd name="T13" fmla="*/ 1741 h 6521"/>
                <a:gd name="T14" fmla="*/ 608 w 6627"/>
                <a:gd name="T15" fmla="*/ 1662 h 6521"/>
                <a:gd name="T16" fmla="*/ 752 w 6627"/>
                <a:gd name="T17" fmla="*/ 1469 h 6521"/>
                <a:gd name="T18" fmla="*/ 1058 w 6627"/>
                <a:gd name="T19" fmla="*/ 1364 h 6521"/>
                <a:gd name="T20" fmla="*/ 1311 w 6627"/>
                <a:gd name="T21" fmla="*/ 1396 h 6521"/>
                <a:gd name="T22" fmla="*/ 1409 w 6627"/>
                <a:gd name="T23" fmla="*/ 1318 h 6521"/>
                <a:gd name="T24" fmla="*/ 1669 w 6627"/>
                <a:gd name="T25" fmla="*/ 1140 h 6521"/>
                <a:gd name="T26" fmla="*/ 1936 w 6627"/>
                <a:gd name="T27" fmla="*/ 1151 h 6521"/>
                <a:gd name="T28" fmla="*/ 2069 w 6627"/>
                <a:gd name="T29" fmla="*/ 954 h 6521"/>
                <a:gd name="T30" fmla="*/ 2160 w 6627"/>
                <a:gd name="T31" fmla="*/ 595 h 6521"/>
                <a:gd name="T32" fmla="*/ 2417 w 6627"/>
                <a:gd name="T33" fmla="*/ 523 h 6521"/>
                <a:gd name="T34" fmla="*/ 2506 w 6627"/>
                <a:gd name="T35" fmla="*/ 409 h 6521"/>
                <a:gd name="T36" fmla="*/ 2610 w 6627"/>
                <a:gd name="T37" fmla="*/ 164 h 6521"/>
                <a:gd name="T38" fmla="*/ 2688 w 6627"/>
                <a:gd name="T39" fmla="*/ 72 h 6521"/>
                <a:gd name="T40" fmla="*/ 2701 w 6627"/>
                <a:gd name="T41" fmla="*/ 303 h 6521"/>
                <a:gd name="T42" fmla="*/ 2750 w 6627"/>
                <a:gd name="T43" fmla="*/ 403 h 6521"/>
                <a:gd name="T44" fmla="*/ 2619 w 6627"/>
                <a:gd name="T45" fmla="*/ 604 h 6521"/>
                <a:gd name="T46" fmla="*/ 2663 w 6627"/>
                <a:gd name="T47" fmla="*/ 1003 h 6521"/>
                <a:gd name="T48" fmla="*/ 2809 w 6627"/>
                <a:gd name="T49" fmla="*/ 1109 h 6521"/>
                <a:gd name="T50" fmla="*/ 2880 w 6627"/>
                <a:gd name="T51" fmla="*/ 1419 h 6521"/>
                <a:gd name="T52" fmla="*/ 3128 w 6627"/>
                <a:gd name="T53" fmla="*/ 1551 h 6521"/>
                <a:gd name="T54" fmla="*/ 3216 w 6627"/>
                <a:gd name="T55" fmla="*/ 1918 h 6521"/>
                <a:gd name="T56" fmla="*/ 3040 w 6627"/>
                <a:gd name="T57" fmla="*/ 2155 h 6521"/>
                <a:gd name="T58" fmla="*/ 3101 w 6627"/>
                <a:gd name="T59" fmla="*/ 2276 h 6521"/>
                <a:gd name="T60" fmla="*/ 3443 w 6627"/>
                <a:gd name="T61" fmla="*/ 2317 h 6521"/>
                <a:gd name="T62" fmla="*/ 3525 w 6627"/>
                <a:gd name="T63" fmla="*/ 2157 h 6521"/>
                <a:gd name="T64" fmla="*/ 3667 w 6627"/>
                <a:gd name="T65" fmla="*/ 1991 h 6521"/>
                <a:gd name="T66" fmla="*/ 4127 w 6627"/>
                <a:gd name="T67" fmla="*/ 2002 h 6521"/>
                <a:gd name="T68" fmla="*/ 4374 w 6627"/>
                <a:gd name="T69" fmla="*/ 2068 h 6521"/>
                <a:gd name="T70" fmla="*/ 4661 w 6627"/>
                <a:gd name="T71" fmla="*/ 1902 h 6521"/>
                <a:gd name="T72" fmla="*/ 4927 w 6627"/>
                <a:gd name="T73" fmla="*/ 1920 h 6521"/>
                <a:gd name="T74" fmla="*/ 5141 w 6627"/>
                <a:gd name="T75" fmla="*/ 1980 h 6521"/>
                <a:gd name="T76" fmla="*/ 5336 w 6627"/>
                <a:gd name="T77" fmla="*/ 2023 h 6521"/>
                <a:gd name="T78" fmla="*/ 5488 w 6627"/>
                <a:gd name="T79" fmla="*/ 1958 h 6521"/>
                <a:gd name="T80" fmla="*/ 5719 w 6627"/>
                <a:gd name="T81" fmla="*/ 1970 h 6521"/>
                <a:gd name="T82" fmla="*/ 5927 w 6627"/>
                <a:gd name="T83" fmla="*/ 2101 h 6521"/>
                <a:gd name="T84" fmla="*/ 6121 w 6627"/>
                <a:gd name="T85" fmla="*/ 2057 h 6521"/>
                <a:gd name="T86" fmla="*/ 6343 w 6627"/>
                <a:gd name="T87" fmla="*/ 2266 h 6521"/>
                <a:gd name="T88" fmla="*/ 6575 w 6627"/>
                <a:gd name="T89" fmla="*/ 2505 h 6521"/>
                <a:gd name="T90" fmla="*/ 6606 w 6627"/>
                <a:gd name="T91" fmla="*/ 2887 h 6521"/>
                <a:gd name="T92" fmla="*/ 6421 w 6627"/>
                <a:gd name="T93" fmla="*/ 3102 h 6521"/>
                <a:gd name="T94" fmla="*/ 6127 w 6627"/>
                <a:gd name="T95" fmla="*/ 3212 h 6521"/>
                <a:gd name="T96" fmla="*/ 5954 w 6627"/>
                <a:gd name="T97" fmla="*/ 3241 h 6521"/>
                <a:gd name="T98" fmla="*/ 5636 w 6627"/>
                <a:gd name="T99" fmla="*/ 3322 h 6521"/>
                <a:gd name="T100" fmla="*/ 5443 w 6627"/>
                <a:gd name="T101" fmla="*/ 3450 h 6521"/>
                <a:gd name="T102" fmla="*/ 5156 w 6627"/>
                <a:gd name="T103" fmla="*/ 3767 h 6521"/>
                <a:gd name="T104" fmla="*/ 5177 w 6627"/>
                <a:gd name="T105" fmla="*/ 3942 h 6521"/>
                <a:gd name="T106" fmla="*/ 5035 w 6627"/>
                <a:gd name="T107" fmla="*/ 4202 h 6521"/>
                <a:gd name="T108" fmla="*/ 5061 w 6627"/>
                <a:gd name="T109" fmla="*/ 4408 h 6521"/>
                <a:gd name="T110" fmla="*/ 4806 w 6627"/>
                <a:gd name="T111" fmla="*/ 4475 h 6521"/>
                <a:gd name="T112" fmla="*/ 4702 w 6627"/>
                <a:gd name="T113" fmla="*/ 4654 h 6521"/>
                <a:gd name="T114" fmla="*/ 4599 w 6627"/>
                <a:gd name="T115" fmla="*/ 4581 h 6521"/>
                <a:gd name="T116" fmla="*/ 4477 w 6627"/>
                <a:gd name="T117" fmla="*/ 4716 h 6521"/>
                <a:gd name="T118" fmla="*/ 4536 w 6627"/>
                <a:gd name="T119" fmla="*/ 4985 h 6521"/>
                <a:gd name="T120" fmla="*/ 4662 w 6627"/>
                <a:gd name="T121" fmla="*/ 5186 h 6521"/>
                <a:gd name="T122" fmla="*/ 4407 w 6627"/>
                <a:gd name="T123" fmla="*/ 5544 h 6521"/>
                <a:gd name="T124" fmla="*/ 4127 w 6627"/>
                <a:gd name="T125" fmla="*/ 5956 h 6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27" h="6521">
                  <a:moveTo>
                    <a:pt x="4034" y="6181"/>
                  </a:moveTo>
                  <a:lnTo>
                    <a:pt x="4003" y="6170"/>
                  </a:lnTo>
                  <a:lnTo>
                    <a:pt x="3874" y="6155"/>
                  </a:lnTo>
                  <a:lnTo>
                    <a:pt x="3697" y="6170"/>
                  </a:lnTo>
                  <a:lnTo>
                    <a:pt x="3623" y="6202"/>
                  </a:lnTo>
                  <a:lnTo>
                    <a:pt x="3541" y="6210"/>
                  </a:lnTo>
                  <a:lnTo>
                    <a:pt x="3419" y="6214"/>
                  </a:lnTo>
                  <a:lnTo>
                    <a:pt x="3335" y="6186"/>
                  </a:lnTo>
                  <a:lnTo>
                    <a:pt x="3232" y="6195"/>
                  </a:lnTo>
                  <a:lnTo>
                    <a:pt x="2869" y="6339"/>
                  </a:lnTo>
                  <a:lnTo>
                    <a:pt x="2861" y="6380"/>
                  </a:lnTo>
                  <a:lnTo>
                    <a:pt x="2809" y="6409"/>
                  </a:lnTo>
                  <a:lnTo>
                    <a:pt x="2613" y="6413"/>
                  </a:lnTo>
                  <a:lnTo>
                    <a:pt x="2066" y="6521"/>
                  </a:lnTo>
                  <a:lnTo>
                    <a:pt x="1965" y="6383"/>
                  </a:lnTo>
                  <a:lnTo>
                    <a:pt x="1889" y="6368"/>
                  </a:lnTo>
                  <a:lnTo>
                    <a:pt x="1688" y="6277"/>
                  </a:lnTo>
                  <a:lnTo>
                    <a:pt x="1595" y="6382"/>
                  </a:lnTo>
                  <a:lnTo>
                    <a:pt x="1089" y="6392"/>
                  </a:lnTo>
                  <a:lnTo>
                    <a:pt x="1103" y="6330"/>
                  </a:lnTo>
                  <a:lnTo>
                    <a:pt x="1118" y="6168"/>
                  </a:lnTo>
                  <a:lnTo>
                    <a:pt x="1081" y="6111"/>
                  </a:lnTo>
                  <a:lnTo>
                    <a:pt x="1032" y="6075"/>
                  </a:lnTo>
                  <a:lnTo>
                    <a:pt x="971" y="6027"/>
                  </a:lnTo>
                  <a:lnTo>
                    <a:pt x="922" y="5953"/>
                  </a:lnTo>
                  <a:lnTo>
                    <a:pt x="907" y="5753"/>
                  </a:lnTo>
                  <a:lnTo>
                    <a:pt x="1150" y="5203"/>
                  </a:lnTo>
                  <a:lnTo>
                    <a:pt x="1234" y="5156"/>
                  </a:lnTo>
                  <a:lnTo>
                    <a:pt x="1246" y="5118"/>
                  </a:lnTo>
                  <a:lnTo>
                    <a:pt x="1279" y="5075"/>
                  </a:lnTo>
                  <a:lnTo>
                    <a:pt x="1304" y="5080"/>
                  </a:lnTo>
                  <a:lnTo>
                    <a:pt x="1338" y="5032"/>
                  </a:lnTo>
                  <a:lnTo>
                    <a:pt x="1406" y="4990"/>
                  </a:lnTo>
                  <a:lnTo>
                    <a:pt x="1475" y="4956"/>
                  </a:lnTo>
                  <a:lnTo>
                    <a:pt x="1480" y="4917"/>
                  </a:lnTo>
                  <a:lnTo>
                    <a:pt x="1447" y="4866"/>
                  </a:lnTo>
                  <a:lnTo>
                    <a:pt x="1436" y="4830"/>
                  </a:lnTo>
                  <a:lnTo>
                    <a:pt x="1466" y="4769"/>
                  </a:lnTo>
                  <a:lnTo>
                    <a:pt x="1465" y="4688"/>
                  </a:lnTo>
                  <a:lnTo>
                    <a:pt x="1541" y="4682"/>
                  </a:lnTo>
                  <a:lnTo>
                    <a:pt x="1597" y="4624"/>
                  </a:lnTo>
                  <a:lnTo>
                    <a:pt x="1653" y="4533"/>
                  </a:lnTo>
                  <a:lnTo>
                    <a:pt x="1639" y="4509"/>
                  </a:lnTo>
                  <a:lnTo>
                    <a:pt x="1593" y="4493"/>
                  </a:lnTo>
                  <a:lnTo>
                    <a:pt x="1554" y="4502"/>
                  </a:lnTo>
                  <a:lnTo>
                    <a:pt x="1501" y="4565"/>
                  </a:lnTo>
                  <a:lnTo>
                    <a:pt x="1465" y="4573"/>
                  </a:lnTo>
                  <a:lnTo>
                    <a:pt x="1422" y="4540"/>
                  </a:lnTo>
                  <a:lnTo>
                    <a:pt x="1373" y="4427"/>
                  </a:lnTo>
                  <a:lnTo>
                    <a:pt x="1366" y="4351"/>
                  </a:lnTo>
                  <a:lnTo>
                    <a:pt x="1303" y="4332"/>
                  </a:lnTo>
                  <a:lnTo>
                    <a:pt x="1270" y="4285"/>
                  </a:lnTo>
                  <a:lnTo>
                    <a:pt x="1258" y="4281"/>
                  </a:lnTo>
                  <a:lnTo>
                    <a:pt x="1238" y="4300"/>
                  </a:lnTo>
                  <a:lnTo>
                    <a:pt x="1159" y="4299"/>
                  </a:lnTo>
                  <a:lnTo>
                    <a:pt x="1143" y="4286"/>
                  </a:lnTo>
                  <a:lnTo>
                    <a:pt x="1023" y="4260"/>
                  </a:lnTo>
                  <a:lnTo>
                    <a:pt x="838" y="4235"/>
                  </a:lnTo>
                  <a:lnTo>
                    <a:pt x="799" y="4204"/>
                  </a:lnTo>
                  <a:lnTo>
                    <a:pt x="749" y="4148"/>
                  </a:lnTo>
                  <a:lnTo>
                    <a:pt x="724" y="4134"/>
                  </a:lnTo>
                  <a:lnTo>
                    <a:pt x="563" y="4135"/>
                  </a:lnTo>
                  <a:lnTo>
                    <a:pt x="430" y="4067"/>
                  </a:lnTo>
                  <a:lnTo>
                    <a:pt x="424" y="3987"/>
                  </a:lnTo>
                  <a:lnTo>
                    <a:pt x="448" y="3890"/>
                  </a:lnTo>
                  <a:lnTo>
                    <a:pt x="410" y="3766"/>
                  </a:lnTo>
                  <a:lnTo>
                    <a:pt x="263" y="3615"/>
                  </a:lnTo>
                  <a:lnTo>
                    <a:pt x="260" y="3559"/>
                  </a:lnTo>
                  <a:lnTo>
                    <a:pt x="242" y="3480"/>
                  </a:lnTo>
                  <a:lnTo>
                    <a:pt x="248" y="3334"/>
                  </a:lnTo>
                  <a:lnTo>
                    <a:pt x="237" y="3291"/>
                  </a:lnTo>
                  <a:lnTo>
                    <a:pt x="226" y="3266"/>
                  </a:lnTo>
                  <a:lnTo>
                    <a:pt x="219" y="3225"/>
                  </a:lnTo>
                  <a:lnTo>
                    <a:pt x="236" y="3181"/>
                  </a:lnTo>
                  <a:lnTo>
                    <a:pt x="298" y="3062"/>
                  </a:lnTo>
                  <a:lnTo>
                    <a:pt x="288" y="2987"/>
                  </a:lnTo>
                  <a:lnTo>
                    <a:pt x="228" y="2917"/>
                  </a:lnTo>
                  <a:lnTo>
                    <a:pt x="148" y="2819"/>
                  </a:lnTo>
                  <a:lnTo>
                    <a:pt x="100" y="2697"/>
                  </a:lnTo>
                  <a:lnTo>
                    <a:pt x="61" y="2571"/>
                  </a:lnTo>
                  <a:lnTo>
                    <a:pt x="55" y="2473"/>
                  </a:lnTo>
                  <a:lnTo>
                    <a:pt x="79" y="2432"/>
                  </a:lnTo>
                  <a:lnTo>
                    <a:pt x="80" y="2374"/>
                  </a:lnTo>
                  <a:lnTo>
                    <a:pt x="15" y="2266"/>
                  </a:lnTo>
                  <a:lnTo>
                    <a:pt x="0" y="2201"/>
                  </a:lnTo>
                  <a:lnTo>
                    <a:pt x="27" y="2201"/>
                  </a:lnTo>
                  <a:lnTo>
                    <a:pt x="54" y="2200"/>
                  </a:lnTo>
                  <a:lnTo>
                    <a:pt x="83" y="2198"/>
                  </a:lnTo>
                  <a:lnTo>
                    <a:pt x="111" y="2196"/>
                  </a:lnTo>
                  <a:lnTo>
                    <a:pt x="169" y="2189"/>
                  </a:lnTo>
                  <a:lnTo>
                    <a:pt x="229" y="2182"/>
                  </a:lnTo>
                  <a:lnTo>
                    <a:pt x="290" y="2174"/>
                  </a:lnTo>
                  <a:lnTo>
                    <a:pt x="353" y="2167"/>
                  </a:lnTo>
                  <a:lnTo>
                    <a:pt x="385" y="2164"/>
                  </a:lnTo>
                  <a:lnTo>
                    <a:pt x="418" y="2162"/>
                  </a:lnTo>
                  <a:lnTo>
                    <a:pt x="451" y="2160"/>
                  </a:lnTo>
                  <a:lnTo>
                    <a:pt x="485" y="2160"/>
                  </a:lnTo>
                  <a:lnTo>
                    <a:pt x="487" y="2136"/>
                  </a:lnTo>
                  <a:lnTo>
                    <a:pt x="492" y="2086"/>
                  </a:lnTo>
                  <a:lnTo>
                    <a:pt x="496" y="2034"/>
                  </a:lnTo>
                  <a:lnTo>
                    <a:pt x="499" y="2009"/>
                  </a:lnTo>
                  <a:lnTo>
                    <a:pt x="501" y="1987"/>
                  </a:lnTo>
                  <a:lnTo>
                    <a:pt x="502" y="1965"/>
                  </a:lnTo>
                  <a:lnTo>
                    <a:pt x="502" y="1942"/>
                  </a:lnTo>
                  <a:lnTo>
                    <a:pt x="501" y="1918"/>
                  </a:lnTo>
                  <a:lnTo>
                    <a:pt x="500" y="1871"/>
                  </a:lnTo>
                  <a:lnTo>
                    <a:pt x="500" y="1825"/>
                  </a:lnTo>
                  <a:lnTo>
                    <a:pt x="501" y="1804"/>
                  </a:lnTo>
                  <a:lnTo>
                    <a:pt x="502" y="1783"/>
                  </a:lnTo>
                  <a:lnTo>
                    <a:pt x="505" y="1765"/>
                  </a:lnTo>
                  <a:lnTo>
                    <a:pt x="509" y="1749"/>
                  </a:lnTo>
                  <a:lnTo>
                    <a:pt x="511" y="1741"/>
                  </a:lnTo>
                  <a:lnTo>
                    <a:pt x="514" y="1734"/>
                  </a:lnTo>
                  <a:lnTo>
                    <a:pt x="518" y="1727"/>
                  </a:lnTo>
                  <a:lnTo>
                    <a:pt x="521" y="1722"/>
                  </a:lnTo>
                  <a:lnTo>
                    <a:pt x="526" y="1717"/>
                  </a:lnTo>
                  <a:lnTo>
                    <a:pt x="531" y="1713"/>
                  </a:lnTo>
                  <a:lnTo>
                    <a:pt x="536" y="1709"/>
                  </a:lnTo>
                  <a:lnTo>
                    <a:pt x="543" y="1707"/>
                  </a:lnTo>
                  <a:lnTo>
                    <a:pt x="554" y="1703"/>
                  </a:lnTo>
                  <a:lnTo>
                    <a:pt x="564" y="1699"/>
                  </a:lnTo>
                  <a:lnTo>
                    <a:pt x="572" y="1694"/>
                  </a:lnTo>
                  <a:lnTo>
                    <a:pt x="580" y="1690"/>
                  </a:lnTo>
                  <a:lnTo>
                    <a:pt x="587" y="1685"/>
                  </a:lnTo>
                  <a:lnTo>
                    <a:pt x="594" y="1679"/>
                  </a:lnTo>
                  <a:lnTo>
                    <a:pt x="599" y="1674"/>
                  </a:lnTo>
                  <a:lnTo>
                    <a:pt x="604" y="1668"/>
                  </a:lnTo>
                  <a:lnTo>
                    <a:pt x="608" y="1662"/>
                  </a:lnTo>
                  <a:lnTo>
                    <a:pt x="613" y="1654"/>
                  </a:lnTo>
                  <a:lnTo>
                    <a:pt x="616" y="1648"/>
                  </a:lnTo>
                  <a:lnTo>
                    <a:pt x="619" y="1641"/>
                  </a:lnTo>
                  <a:lnTo>
                    <a:pt x="623" y="1627"/>
                  </a:lnTo>
                  <a:lnTo>
                    <a:pt x="626" y="1613"/>
                  </a:lnTo>
                  <a:lnTo>
                    <a:pt x="631" y="1582"/>
                  </a:lnTo>
                  <a:lnTo>
                    <a:pt x="635" y="1550"/>
                  </a:lnTo>
                  <a:lnTo>
                    <a:pt x="638" y="1534"/>
                  </a:lnTo>
                  <a:lnTo>
                    <a:pt x="642" y="1517"/>
                  </a:lnTo>
                  <a:lnTo>
                    <a:pt x="648" y="1501"/>
                  </a:lnTo>
                  <a:lnTo>
                    <a:pt x="656" y="1485"/>
                  </a:lnTo>
                  <a:lnTo>
                    <a:pt x="678" y="1482"/>
                  </a:lnTo>
                  <a:lnTo>
                    <a:pt x="704" y="1476"/>
                  </a:lnTo>
                  <a:lnTo>
                    <a:pt x="717" y="1473"/>
                  </a:lnTo>
                  <a:lnTo>
                    <a:pt x="733" y="1471"/>
                  </a:lnTo>
                  <a:lnTo>
                    <a:pt x="752" y="1469"/>
                  </a:lnTo>
                  <a:lnTo>
                    <a:pt x="773" y="1469"/>
                  </a:lnTo>
                  <a:lnTo>
                    <a:pt x="793" y="1468"/>
                  </a:lnTo>
                  <a:lnTo>
                    <a:pt x="812" y="1468"/>
                  </a:lnTo>
                  <a:lnTo>
                    <a:pt x="831" y="1466"/>
                  </a:lnTo>
                  <a:lnTo>
                    <a:pt x="847" y="1464"/>
                  </a:lnTo>
                  <a:lnTo>
                    <a:pt x="863" y="1462"/>
                  </a:lnTo>
                  <a:lnTo>
                    <a:pt x="878" y="1460"/>
                  </a:lnTo>
                  <a:lnTo>
                    <a:pt x="893" y="1456"/>
                  </a:lnTo>
                  <a:lnTo>
                    <a:pt x="906" y="1452"/>
                  </a:lnTo>
                  <a:lnTo>
                    <a:pt x="930" y="1444"/>
                  </a:lnTo>
                  <a:lnTo>
                    <a:pt x="951" y="1436"/>
                  </a:lnTo>
                  <a:lnTo>
                    <a:pt x="971" y="1426"/>
                  </a:lnTo>
                  <a:lnTo>
                    <a:pt x="988" y="1416"/>
                  </a:lnTo>
                  <a:lnTo>
                    <a:pt x="1017" y="1395"/>
                  </a:lnTo>
                  <a:lnTo>
                    <a:pt x="1045" y="1374"/>
                  </a:lnTo>
                  <a:lnTo>
                    <a:pt x="1058" y="1364"/>
                  </a:lnTo>
                  <a:lnTo>
                    <a:pt x="1072" y="1356"/>
                  </a:lnTo>
                  <a:lnTo>
                    <a:pt x="1087" y="1349"/>
                  </a:lnTo>
                  <a:lnTo>
                    <a:pt x="1104" y="1343"/>
                  </a:lnTo>
                  <a:lnTo>
                    <a:pt x="1116" y="1341"/>
                  </a:lnTo>
                  <a:lnTo>
                    <a:pt x="1127" y="1341"/>
                  </a:lnTo>
                  <a:lnTo>
                    <a:pt x="1138" y="1341"/>
                  </a:lnTo>
                  <a:lnTo>
                    <a:pt x="1150" y="1342"/>
                  </a:lnTo>
                  <a:lnTo>
                    <a:pt x="1172" y="1346"/>
                  </a:lnTo>
                  <a:lnTo>
                    <a:pt x="1193" y="1352"/>
                  </a:lnTo>
                  <a:lnTo>
                    <a:pt x="1214" y="1359"/>
                  </a:lnTo>
                  <a:lnTo>
                    <a:pt x="1234" y="1366"/>
                  </a:lnTo>
                  <a:lnTo>
                    <a:pt x="1253" y="1374"/>
                  </a:lnTo>
                  <a:lnTo>
                    <a:pt x="1270" y="1381"/>
                  </a:lnTo>
                  <a:lnTo>
                    <a:pt x="1287" y="1389"/>
                  </a:lnTo>
                  <a:lnTo>
                    <a:pt x="1304" y="1394"/>
                  </a:lnTo>
                  <a:lnTo>
                    <a:pt x="1311" y="1396"/>
                  </a:lnTo>
                  <a:lnTo>
                    <a:pt x="1318" y="1397"/>
                  </a:lnTo>
                  <a:lnTo>
                    <a:pt x="1325" y="1398"/>
                  </a:lnTo>
                  <a:lnTo>
                    <a:pt x="1332" y="1398"/>
                  </a:lnTo>
                  <a:lnTo>
                    <a:pt x="1339" y="1397"/>
                  </a:lnTo>
                  <a:lnTo>
                    <a:pt x="1345" y="1396"/>
                  </a:lnTo>
                  <a:lnTo>
                    <a:pt x="1351" y="1393"/>
                  </a:lnTo>
                  <a:lnTo>
                    <a:pt x="1356" y="1390"/>
                  </a:lnTo>
                  <a:lnTo>
                    <a:pt x="1361" y="1384"/>
                  </a:lnTo>
                  <a:lnTo>
                    <a:pt x="1366" y="1378"/>
                  </a:lnTo>
                  <a:lnTo>
                    <a:pt x="1372" y="1372"/>
                  </a:lnTo>
                  <a:lnTo>
                    <a:pt x="1377" y="1364"/>
                  </a:lnTo>
                  <a:lnTo>
                    <a:pt x="1381" y="1355"/>
                  </a:lnTo>
                  <a:lnTo>
                    <a:pt x="1386" y="1347"/>
                  </a:lnTo>
                  <a:lnTo>
                    <a:pt x="1391" y="1339"/>
                  </a:lnTo>
                  <a:lnTo>
                    <a:pt x="1397" y="1332"/>
                  </a:lnTo>
                  <a:lnTo>
                    <a:pt x="1409" y="1318"/>
                  </a:lnTo>
                  <a:lnTo>
                    <a:pt x="1423" y="1304"/>
                  </a:lnTo>
                  <a:lnTo>
                    <a:pt x="1439" y="1292"/>
                  </a:lnTo>
                  <a:lnTo>
                    <a:pt x="1454" y="1281"/>
                  </a:lnTo>
                  <a:lnTo>
                    <a:pt x="1469" y="1271"/>
                  </a:lnTo>
                  <a:lnTo>
                    <a:pt x="1485" y="1261"/>
                  </a:lnTo>
                  <a:lnTo>
                    <a:pt x="1517" y="1241"/>
                  </a:lnTo>
                  <a:lnTo>
                    <a:pt x="1546" y="1222"/>
                  </a:lnTo>
                  <a:lnTo>
                    <a:pt x="1559" y="1213"/>
                  </a:lnTo>
                  <a:lnTo>
                    <a:pt x="1571" y="1203"/>
                  </a:lnTo>
                  <a:lnTo>
                    <a:pt x="1582" y="1192"/>
                  </a:lnTo>
                  <a:lnTo>
                    <a:pt x="1590" y="1181"/>
                  </a:lnTo>
                  <a:lnTo>
                    <a:pt x="1610" y="1172"/>
                  </a:lnTo>
                  <a:lnTo>
                    <a:pt x="1627" y="1164"/>
                  </a:lnTo>
                  <a:lnTo>
                    <a:pt x="1642" y="1155"/>
                  </a:lnTo>
                  <a:lnTo>
                    <a:pt x="1657" y="1147"/>
                  </a:lnTo>
                  <a:lnTo>
                    <a:pt x="1669" y="1140"/>
                  </a:lnTo>
                  <a:lnTo>
                    <a:pt x="1680" y="1132"/>
                  </a:lnTo>
                  <a:lnTo>
                    <a:pt x="1690" y="1126"/>
                  </a:lnTo>
                  <a:lnTo>
                    <a:pt x="1701" y="1121"/>
                  </a:lnTo>
                  <a:lnTo>
                    <a:pt x="1714" y="1117"/>
                  </a:lnTo>
                  <a:lnTo>
                    <a:pt x="1727" y="1114"/>
                  </a:lnTo>
                  <a:lnTo>
                    <a:pt x="1741" y="1114"/>
                  </a:lnTo>
                  <a:lnTo>
                    <a:pt x="1758" y="1115"/>
                  </a:lnTo>
                  <a:lnTo>
                    <a:pt x="1778" y="1118"/>
                  </a:lnTo>
                  <a:lnTo>
                    <a:pt x="1801" y="1124"/>
                  </a:lnTo>
                  <a:lnTo>
                    <a:pt x="1828" y="1132"/>
                  </a:lnTo>
                  <a:lnTo>
                    <a:pt x="1860" y="1143"/>
                  </a:lnTo>
                  <a:lnTo>
                    <a:pt x="1877" y="1148"/>
                  </a:lnTo>
                  <a:lnTo>
                    <a:pt x="1893" y="1151"/>
                  </a:lnTo>
                  <a:lnTo>
                    <a:pt x="1908" y="1153"/>
                  </a:lnTo>
                  <a:lnTo>
                    <a:pt x="1923" y="1153"/>
                  </a:lnTo>
                  <a:lnTo>
                    <a:pt x="1936" y="1151"/>
                  </a:lnTo>
                  <a:lnTo>
                    <a:pt x="1949" y="1147"/>
                  </a:lnTo>
                  <a:lnTo>
                    <a:pt x="1961" y="1143"/>
                  </a:lnTo>
                  <a:lnTo>
                    <a:pt x="1972" y="1136"/>
                  </a:lnTo>
                  <a:lnTo>
                    <a:pt x="1983" y="1129"/>
                  </a:lnTo>
                  <a:lnTo>
                    <a:pt x="1994" y="1120"/>
                  </a:lnTo>
                  <a:lnTo>
                    <a:pt x="2003" y="1109"/>
                  </a:lnTo>
                  <a:lnTo>
                    <a:pt x="2012" y="1098"/>
                  </a:lnTo>
                  <a:lnTo>
                    <a:pt x="2020" y="1087"/>
                  </a:lnTo>
                  <a:lnTo>
                    <a:pt x="2027" y="1074"/>
                  </a:lnTo>
                  <a:lnTo>
                    <a:pt x="2034" y="1061"/>
                  </a:lnTo>
                  <a:lnTo>
                    <a:pt x="2041" y="1047"/>
                  </a:lnTo>
                  <a:lnTo>
                    <a:pt x="2046" y="1032"/>
                  </a:lnTo>
                  <a:lnTo>
                    <a:pt x="2052" y="1017"/>
                  </a:lnTo>
                  <a:lnTo>
                    <a:pt x="2057" y="1002"/>
                  </a:lnTo>
                  <a:lnTo>
                    <a:pt x="2062" y="986"/>
                  </a:lnTo>
                  <a:lnTo>
                    <a:pt x="2069" y="954"/>
                  </a:lnTo>
                  <a:lnTo>
                    <a:pt x="2074" y="923"/>
                  </a:lnTo>
                  <a:lnTo>
                    <a:pt x="2078" y="892"/>
                  </a:lnTo>
                  <a:lnTo>
                    <a:pt x="2081" y="863"/>
                  </a:lnTo>
                  <a:lnTo>
                    <a:pt x="2083" y="837"/>
                  </a:lnTo>
                  <a:lnTo>
                    <a:pt x="2083" y="813"/>
                  </a:lnTo>
                  <a:lnTo>
                    <a:pt x="2084" y="796"/>
                  </a:lnTo>
                  <a:lnTo>
                    <a:pt x="2086" y="778"/>
                  </a:lnTo>
                  <a:lnTo>
                    <a:pt x="2089" y="757"/>
                  </a:lnTo>
                  <a:lnTo>
                    <a:pt x="2093" y="737"/>
                  </a:lnTo>
                  <a:lnTo>
                    <a:pt x="2099" y="716"/>
                  </a:lnTo>
                  <a:lnTo>
                    <a:pt x="2106" y="694"/>
                  </a:lnTo>
                  <a:lnTo>
                    <a:pt x="2114" y="673"/>
                  </a:lnTo>
                  <a:lnTo>
                    <a:pt x="2124" y="652"/>
                  </a:lnTo>
                  <a:lnTo>
                    <a:pt x="2135" y="632"/>
                  </a:lnTo>
                  <a:lnTo>
                    <a:pt x="2147" y="612"/>
                  </a:lnTo>
                  <a:lnTo>
                    <a:pt x="2160" y="595"/>
                  </a:lnTo>
                  <a:lnTo>
                    <a:pt x="2173" y="579"/>
                  </a:lnTo>
                  <a:lnTo>
                    <a:pt x="2181" y="571"/>
                  </a:lnTo>
                  <a:lnTo>
                    <a:pt x="2188" y="564"/>
                  </a:lnTo>
                  <a:lnTo>
                    <a:pt x="2197" y="557"/>
                  </a:lnTo>
                  <a:lnTo>
                    <a:pt x="2205" y="551"/>
                  </a:lnTo>
                  <a:lnTo>
                    <a:pt x="2214" y="546"/>
                  </a:lnTo>
                  <a:lnTo>
                    <a:pt x="2222" y="542"/>
                  </a:lnTo>
                  <a:lnTo>
                    <a:pt x="2231" y="538"/>
                  </a:lnTo>
                  <a:lnTo>
                    <a:pt x="2240" y="535"/>
                  </a:lnTo>
                  <a:lnTo>
                    <a:pt x="2254" y="532"/>
                  </a:lnTo>
                  <a:lnTo>
                    <a:pt x="2271" y="529"/>
                  </a:lnTo>
                  <a:lnTo>
                    <a:pt x="2287" y="527"/>
                  </a:lnTo>
                  <a:lnTo>
                    <a:pt x="2304" y="525"/>
                  </a:lnTo>
                  <a:lnTo>
                    <a:pt x="2341" y="523"/>
                  </a:lnTo>
                  <a:lnTo>
                    <a:pt x="2378" y="523"/>
                  </a:lnTo>
                  <a:lnTo>
                    <a:pt x="2417" y="523"/>
                  </a:lnTo>
                  <a:lnTo>
                    <a:pt x="2454" y="524"/>
                  </a:lnTo>
                  <a:lnTo>
                    <a:pt x="2490" y="525"/>
                  </a:lnTo>
                  <a:lnTo>
                    <a:pt x="2522" y="525"/>
                  </a:lnTo>
                  <a:lnTo>
                    <a:pt x="2526" y="520"/>
                  </a:lnTo>
                  <a:lnTo>
                    <a:pt x="2528" y="515"/>
                  </a:lnTo>
                  <a:lnTo>
                    <a:pt x="2530" y="509"/>
                  </a:lnTo>
                  <a:lnTo>
                    <a:pt x="2530" y="504"/>
                  </a:lnTo>
                  <a:lnTo>
                    <a:pt x="2530" y="499"/>
                  </a:lnTo>
                  <a:lnTo>
                    <a:pt x="2529" y="494"/>
                  </a:lnTo>
                  <a:lnTo>
                    <a:pt x="2528" y="487"/>
                  </a:lnTo>
                  <a:lnTo>
                    <a:pt x="2526" y="482"/>
                  </a:lnTo>
                  <a:lnTo>
                    <a:pt x="2521" y="471"/>
                  </a:lnTo>
                  <a:lnTo>
                    <a:pt x="2516" y="459"/>
                  </a:lnTo>
                  <a:lnTo>
                    <a:pt x="2511" y="446"/>
                  </a:lnTo>
                  <a:lnTo>
                    <a:pt x="2508" y="432"/>
                  </a:lnTo>
                  <a:lnTo>
                    <a:pt x="2506" y="409"/>
                  </a:lnTo>
                  <a:lnTo>
                    <a:pt x="2504" y="388"/>
                  </a:lnTo>
                  <a:lnTo>
                    <a:pt x="2504" y="369"/>
                  </a:lnTo>
                  <a:lnTo>
                    <a:pt x="2504" y="350"/>
                  </a:lnTo>
                  <a:lnTo>
                    <a:pt x="2506" y="334"/>
                  </a:lnTo>
                  <a:lnTo>
                    <a:pt x="2508" y="319"/>
                  </a:lnTo>
                  <a:lnTo>
                    <a:pt x="2510" y="305"/>
                  </a:lnTo>
                  <a:lnTo>
                    <a:pt x="2513" y="293"/>
                  </a:lnTo>
                  <a:lnTo>
                    <a:pt x="2517" y="280"/>
                  </a:lnTo>
                  <a:lnTo>
                    <a:pt x="2521" y="269"/>
                  </a:lnTo>
                  <a:lnTo>
                    <a:pt x="2526" y="260"/>
                  </a:lnTo>
                  <a:lnTo>
                    <a:pt x="2531" y="251"/>
                  </a:lnTo>
                  <a:lnTo>
                    <a:pt x="2544" y="234"/>
                  </a:lnTo>
                  <a:lnTo>
                    <a:pt x="2556" y="220"/>
                  </a:lnTo>
                  <a:lnTo>
                    <a:pt x="2581" y="195"/>
                  </a:lnTo>
                  <a:lnTo>
                    <a:pt x="2604" y="171"/>
                  </a:lnTo>
                  <a:lnTo>
                    <a:pt x="2610" y="164"/>
                  </a:lnTo>
                  <a:lnTo>
                    <a:pt x="2615" y="157"/>
                  </a:lnTo>
                  <a:lnTo>
                    <a:pt x="2619" y="149"/>
                  </a:lnTo>
                  <a:lnTo>
                    <a:pt x="2623" y="140"/>
                  </a:lnTo>
                  <a:lnTo>
                    <a:pt x="2626" y="131"/>
                  </a:lnTo>
                  <a:lnTo>
                    <a:pt x="2628" y="122"/>
                  </a:lnTo>
                  <a:lnTo>
                    <a:pt x="2630" y="111"/>
                  </a:lnTo>
                  <a:lnTo>
                    <a:pt x="2631" y="100"/>
                  </a:lnTo>
                  <a:lnTo>
                    <a:pt x="2632" y="75"/>
                  </a:lnTo>
                  <a:lnTo>
                    <a:pt x="2634" y="50"/>
                  </a:lnTo>
                  <a:lnTo>
                    <a:pt x="2636" y="26"/>
                  </a:lnTo>
                  <a:lnTo>
                    <a:pt x="2639" y="0"/>
                  </a:lnTo>
                  <a:lnTo>
                    <a:pt x="2651" y="21"/>
                  </a:lnTo>
                  <a:lnTo>
                    <a:pt x="2661" y="39"/>
                  </a:lnTo>
                  <a:lnTo>
                    <a:pt x="2668" y="49"/>
                  </a:lnTo>
                  <a:lnTo>
                    <a:pt x="2677" y="60"/>
                  </a:lnTo>
                  <a:lnTo>
                    <a:pt x="2688" y="72"/>
                  </a:lnTo>
                  <a:lnTo>
                    <a:pt x="2702" y="88"/>
                  </a:lnTo>
                  <a:lnTo>
                    <a:pt x="2709" y="96"/>
                  </a:lnTo>
                  <a:lnTo>
                    <a:pt x="2715" y="105"/>
                  </a:lnTo>
                  <a:lnTo>
                    <a:pt x="2720" y="114"/>
                  </a:lnTo>
                  <a:lnTo>
                    <a:pt x="2723" y="124"/>
                  </a:lnTo>
                  <a:lnTo>
                    <a:pt x="2726" y="134"/>
                  </a:lnTo>
                  <a:lnTo>
                    <a:pt x="2727" y="144"/>
                  </a:lnTo>
                  <a:lnTo>
                    <a:pt x="2728" y="156"/>
                  </a:lnTo>
                  <a:lnTo>
                    <a:pt x="2727" y="166"/>
                  </a:lnTo>
                  <a:lnTo>
                    <a:pt x="2725" y="188"/>
                  </a:lnTo>
                  <a:lnTo>
                    <a:pt x="2721" y="210"/>
                  </a:lnTo>
                  <a:lnTo>
                    <a:pt x="2716" y="233"/>
                  </a:lnTo>
                  <a:lnTo>
                    <a:pt x="2710" y="254"/>
                  </a:lnTo>
                  <a:lnTo>
                    <a:pt x="2705" y="275"/>
                  </a:lnTo>
                  <a:lnTo>
                    <a:pt x="2702" y="294"/>
                  </a:lnTo>
                  <a:lnTo>
                    <a:pt x="2701" y="303"/>
                  </a:lnTo>
                  <a:lnTo>
                    <a:pt x="2700" y="311"/>
                  </a:lnTo>
                  <a:lnTo>
                    <a:pt x="2700" y="318"/>
                  </a:lnTo>
                  <a:lnTo>
                    <a:pt x="2701" y="325"/>
                  </a:lnTo>
                  <a:lnTo>
                    <a:pt x="2703" y="331"/>
                  </a:lnTo>
                  <a:lnTo>
                    <a:pt x="2706" y="336"/>
                  </a:lnTo>
                  <a:lnTo>
                    <a:pt x="2710" y="340"/>
                  </a:lnTo>
                  <a:lnTo>
                    <a:pt x="2715" y="344"/>
                  </a:lnTo>
                  <a:lnTo>
                    <a:pt x="2722" y="347"/>
                  </a:lnTo>
                  <a:lnTo>
                    <a:pt x="2730" y="348"/>
                  </a:lnTo>
                  <a:lnTo>
                    <a:pt x="2739" y="349"/>
                  </a:lnTo>
                  <a:lnTo>
                    <a:pt x="2751" y="348"/>
                  </a:lnTo>
                  <a:lnTo>
                    <a:pt x="2751" y="358"/>
                  </a:lnTo>
                  <a:lnTo>
                    <a:pt x="2751" y="367"/>
                  </a:lnTo>
                  <a:lnTo>
                    <a:pt x="2751" y="376"/>
                  </a:lnTo>
                  <a:lnTo>
                    <a:pt x="2751" y="385"/>
                  </a:lnTo>
                  <a:lnTo>
                    <a:pt x="2750" y="403"/>
                  </a:lnTo>
                  <a:lnTo>
                    <a:pt x="2748" y="421"/>
                  </a:lnTo>
                  <a:lnTo>
                    <a:pt x="2743" y="439"/>
                  </a:lnTo>
                  <a:lnTo>
                    <a:pt x="2738" y="455"/>
                  </a:lnTo>
                  <a:lnTo>
                    <a:pt x="2731" y="470"/>
                  </a:lnTo>
                  <a:lnTo>
                    <a:pt x="2724" y="485"/>
                  </a:lnTo>
                  <a:lnTo>
                    <a:pt x="2715" y="499"/>
                  </a:lnTo>
                  <a:lnTo>
                    <a:pt x="2706" y="511"/>
                  </a:lnTo>
                  <a:lnTo>
                    <a:pt x="2697" y="522"/>
                  </a:lnTo>
                  <a:lnTo>
                    <a:pt x="2686" y="532"/>
                  </a:lnTo>
                  <a:lnTo>
                    <a:pt x="2676" y="540"/>
                  </a:lnTo>
                  <a:lnTo>
                    <a:pt x="2664" y="547"/>
                  </a:lnTo>
                  <a:lnTo>
                    <a:pt x="2653" y="552"/>
                  </a:lnTo>
                  <a:lnTo>
                    <a:pt x="2642" y="555"/>
                  </a:lnTo>
                  <a:lnTo>
                    <a:pt x="2632" y="557"/>
                  </a:lnTo>
                  <a:lnTo>
                    <a:pt x="2621" y="557"/>
                  </a:lnTo>
                  <a:lnTo>
                    <a:pt x="2619" y="604"/>
                  </a:lnTo>
                  <a:lnTo>
                    <a:pt x="2615" y="669"/>
                  </a:lnTo>
                  <a:lnTo>
                    <a:pt x="2614" y="707"/>
                  </a:lnTo>
                  <a:lnTo>
                    <a:pt x="2613" y="747"/>
                  </a:lnTo>
                  <a:lnTo>
                    <a:pt x="2613" y="787"/>
                  </a:lnTo>
                  <a:lnTo>
                    <a:pt x="2614" y="827"/>
                  </a:lnTo>
                  <a:lnTo>
                    <a:pt x="2615" y="848"/>
                  </a:lnTo>
                  <a:lnTo>
                    <a:pt x="2617" y="867"/>
                  </a:lnTo>
                  <a:lnTo>
                    <a:pt x="2620" y="886"/>
                  </a:lnTo>
                  <a:lnTo>
                    <a:pt x="2623" y="904"/>
                  </a:lnTo>
                  <a:lnTo>
                    <a:pt x="2626" y="922"/>
                  </a:lnTo>
                  <a:lnTo>
                    <a:pt x="2630" y="938"/>
                  </a:lnTo>
                  <a:lnTo>
                    <a:pt x="2635" y="953"/>
                  </a:lnTo>
                  <a:lnTo>
                    <a:pt x="2641" y="967"/>
                  </a:lnTo>
                  <a:lnTo>
                    <a:pt x="2648" y="981"/>
                  </a:lnTo>
                  <a:lnTo>
                    <a:pt x="2655" y="993"/>
                  </a:lnTo>
                  <a:lnTo>
                    <a:pt x="2663" y="1003"/>
                  </a:lnTo>
                  <a:lnTo>
                    <a:pt x="2673" y="1011"/>
                  </a:lnTo>
                  <a:lnTo>
                    <a:pt x="2684" y="1018"/>
                  </a:lnTo>
                  <a:lnTo>
                    <a:pt x="2695" y="1022"/>
                  </a:lnTo>
                  <a:lnTo>
                    <a:pt x="2708" y="1025"/>
                  </a:lnTo>
                  <a:lnTo>
                    <a:pt x="2722" y="1025"/>
                  </a:lnTo>
                  <a:lnTo>
                    <a:pt x="2731" y="1026"/>
                  </a:lnTo>
                  <a:lnTo>
                    <a:pt x="2741" y="1028"/>
                  </a:lnTo>
                  <a:lnTo>
                    <a:pt x="2751" y="1032"/>
                  </a:lnTo>
                  <a:lnTo>
                    <a:pt x="2759" y="1037"/>
                  </a:lnTo>
                  <a:lnTo>
                    <a:pt x="2767" y="1045"/>
                  </a:lnTo>
                  <a:lnTo>
                    <a:pt x="2775" y="1053"/>
                  </a:lnTo>
                  <a:lnTo>
                    <a:pt x="2783" y="1062"/>
                  </a:lnTo>
                  <a:lnTo>
                    <a:pt x="2790" y="1073"/>
                  </a:lnTo>
                  <a:lnTo>
                    <a:pt x="2796" y="1084"/>
                  </a:lnTo>
                  <a:lnTo>
                    <a:pt x="2803" y="1096"/>
                  </a:lnTo>
                  <a:lnTo>
                    <a:pt x="2809" y="1109"/>
                  </a:lnTo>
                  <a:lnTo>
                    <a:pt x="2815" y="1124"/>
                  </a:lnTo>
                  <a:lnTo>
                    <a:pt x="2826" y="1153"/>
                  </a:lnTo>
                  <a:lnTo>
                    <a:pt x="2835" y="1184"/>
                  </a:lnTo>
                  <a:lnTo>
                    <a:pt x="2843" y="1215"/>
                  </a:lnTo>
                  <a:lnTo>
                    <a:pt x="2849" y="1245"/>
                  </a:lnTo>
                  <a:lnTo>
                    <a:pt x="2855" y="1276"/>
                  </a:lnTo>
                  <a:lnTo>
                    <a:pt x="2859" y="1303"/>
                  </a:lnTo>
                  <a:lnTo>
                    <a:pt x="2862" y="1329"/>
                  </a:lnTo>
                  <a:lnTo>
                    <a:pt x="2864" y="1350"/>
                  </a:lnTo>
                  <a:lnTo>
                    <a:pt x="2865" y="1367"/>
                  </a:lnTo>
                  <a:lnTo>
                    <a:pt x="2865" y="1378"/>
                  </a:lnTo>
                  <a:lnTo>
                    <a:pt x="2866" y="1389"/>
                  </a:lnTo>
                  <a:lnTo>
                    <a:pt x="2868" y="1398"/>
                  </a:lnTo>
                  <a:lnTo>
                    <a:pt x="2871" y="1406"/>
                  </a:lnTo>
                  <a:lnTo>
                    <a:pt x="2875" y="1413"/>
                  </a:lnTo>
                  <a:lnTo>
                    <a:pt x="2880" y="1419"/>
                  </a:lnTo>
                  <a:lnTo>
                    <a:pt x="2888" y="1425"/>
                  </a:lnTo>
                  <a:lnTo>
                    <a:pt x="2896" y="1431"/>
                  </a:lnTo>
                  <a:lnTo>
                    <a:pt x="2904" y="1436"/>
                  </a:lnTo>
                  <a:lnTo>
                    <a:pt x="2924" y="1445"/>
                  </a:lnTo>
                  <a:lnTo>
                    <a:pt x="2946" y="1453"/>
                  </a:lnTo>
                  <a:lnTo>
                    <a:pt x="2971" y="1462"/>
                  </a:lnTo>
                  <a:lnTo>
                    <a:pt x="2996" y="1470"/>
                  </a:lnTo>
                  <a:lnTo>
                    <a:pt x="3023" y="1479"/>
                  </a:lnTo>
                  <a:lnTo>
                    <a:pt x="3048" y="1490"/>
                  </a:lnTo>
                  <a:lnTo>
                    <a:pt x="3061" y="1496"/>
                  </a:lnTo>
                  <a:lnTo>
                    <a:pt x="3073" y="1503"/>
                  </a:lnTo>
                  <a:lnTo>
                    <a:pt x="3085" y="1511"/>
                  </a:lnTo>
                  <a:lnTo>
                    <a:pt x="3097" y="1519"/>
                  </a:lnTo>
                  <a:lnTo>
                    <a:pt x="3108" y="1529"/>
                  </a:lnTo>
                  <a:lnTo>
                    <a:pt x="3118" y="1540"/>
                  </a:lnTo>
                  <a:lnTo>
                    <a:pt x="3128" y="1551"/>
                  </a:lnTo>
                  <a:lnTo>
                    <a:pt x="3136" y="1563"/>
                  </a:lnTo>
                  <a:lnTo>
                    <a:pt x="3144" y="1577"/>
                  </a:lnTo>
                  <a:lnTo>
                    <a:pt x="3151" y="1593"/>
                  </a:lnTo>
                  <a:lnTo>
                    <a:pt x="3156" y="1609"/>
                  </a:lnTo>
                  <a:lnTo>
                    <a:pt x="3162" y="1627"/>
                  </a:lnTo>
                  <a:lnTo>
                    <a:pt x="3175" y="1655"/>
                  </a:lnTo>
                  <a:lnTo>
                    <a:pt x="3186" y="1683"/>
                  </a:lnTo>
                  <a:lnTo>
                    <a:pt x="3196" y="1710"/>
                  </a:lnTo>
                  <a:lnTo>
                    <a:pt x="3204" y="1737"/>
                  </a:lnTo>
                  <a:lnTo>
                    <a:pt x="3210" y="1763"/>
                  </a:lnTo>
                  <a:lnTo>
                    <a:pt x="3215" y="1789"/>
                  </a:lnTo>
                  <a:lnTo>
                    <a:pt x="3218" y="1815"/>
                  </a:lnTo>
                  <a:lnTo>
                    <a:pt x="3220" y="1841"/>
                  </a:lnTo>
                  <a:lnTo>
                    <a:pt x="3220" y="1867"/>
                  </a:lnTo>
                  <a:lnTo>
                    <a:pt x="3219" y="1893"/>
                  </a:lnTo>
                  <a:lnTo>
                    <a:pt x="3216" y="1918"/>
                  </a:lnTo>
                  <a:lnTo>
                    <a:pt x="3211" y="1946"/>
                  </a:lnTo>
                  <a:lnTo>
                    <a:pt x="3205" y="1972"/>
                  </a:lnTo>
                  <a:lnTo>
                    <a:pt x="3198" y="2000"/>
                  </a:lnTo>
                  <a:lnTo>
                    <a:pt x="3189" y="2028"/>
                  </a:lnTo>
                  <a:lnTo>
                    <a:pt x="3179" y="2057"/>
                  </a:lnTo>
                  <a:lnTo>
                    <a:pt x="3171" y="2060"/>
                  </a:lnTo>
                  <a:lnTo>
                    <a:pt x="3162" y="2065"/>
                  </a:lnTo>
                  <a:lnTo>
                    <a:pt x="3152" y="2071"/>
                  </a:lnTo>
                  <a:lnTo>
                    <a:pt x="3142" y="2079"/>
                  </a:lnTo>
                  <a:lnTo>
                    <a:pt x="3122" y="2095"/>
                  </a:lnTo>
                  <a:lnTo>
                    <a:pt x="3101" y="2112"/>
                  </a:lnTo>
                  <a:lnTo>
                    <a:pt x="3080" y="2128"/>
                  </a:lnTo>
                  <a:lnTo>
                    <a:pt x="3062" y="2143"/>
                  </a:lnTo>
                  <a:lnTo>
                    <a:pt x="3054" y="2149"/>
                  </a:lnTo>
                  <a:lnTo>
                    <a:pt x="3047" y="2153"/>
                  </a:lnTo>
                  <a:lnTo>
                    <a:pt x="3040" y="2155"/>
                  </a:lnTo>
                  <a:lnTo>
                    <a:pt x="3035" y="2156"/>
                  </a:lnTo>
                  <a:lnTo>
                    <a:pt x="3035" y="2168"/>
                  </a:lnTo>
                  <a:lnTo>
                    <a:pt x="3036" y="2180"/>
                  </a:lnTo>
                  <a:lnTo>
                    <a:pt x="3037" y="2190"/>
                  </a:lnTo>
                  <a:lnTo>
                    <a:pt x="3040" y="2200"/>
                  </a:lnTo>
                  <a:lnTo>
                    <a:pt x="3042" y="2211"/>
                  </a:lnTo>
                  <a:lnTo>
                    <a:pt x="3046" y="2220"/>
                  </a:lnTo>
                  <a:lnTo>
                    <a:pt x="3050" y="2228"/>
                  </a:lnTo>
                  <a:lnTo>
                    <a:pt x="3054" y="2236"/>
                  </a:lnTo>
                  <a:lnTo>
                    <a:pt x="3059" y="2243"/>
                  </a:lnTo>
                  <a:lnTo>
                    <a:pt x="3065" y="2250"/>
                  </a:lnTo>
                  <a:lnTo>
                    <a:pt x="3071" y="2256"/>
                  </a:lnTo>
                  <a:lnTo>
                    <a:pt x="3078" y="2262"/>
                  </a:lnTo>
                  <a:lnTo>
                    <a:pt x="3085" y="2267"/>
                  </a:lnTo>
                  <a:lnTo>
                    <a:pt x="3093" y="2272"/>
                  </a:lnTo>
                  <a:lnTo>
                    <a:pt x="3101" y="2276"/>
                  </a:lnTo>
                  <a:lnTo>
                    <a:pt x="3109" y="2281"/>
                  </a:lnTo>
                  <a:lnTo>
                    <a:pt x="3127" y="2288"/>
                  </a:lnTo>
                  <a:lnTo>
                    <a:pt x="3146" y="2294"/>
                  </a:lnTo>
                  <a:lnTo>
                    <a:pt x="3167" y="2299"/>
                  </a:lnTo>
                  <a:lnTo>
                    <a:pt x="3187" y="2303"/>
                  </a:lnTo>
                  <a:lnTo>
                    <a:pt x="3232" y="2309"/>
                  </a:lnTo>
                  <a:lnTo>
                    <a:pt x="3276" y="2314"/>
                  </a:lnTo>
                  <a:lnTo>
                    <a:pt x="3323" y="2318"/>
                  </a:lnTo>
                  <a:lnTo>
                    <a:pt x="3360" y="2321"/>
                  </a:lnTo>
                  <a:lnTo>
                    <a:pt x="3390" y="2323"/>
                  </a:lnTo>
                  <a:lnTo>
                    <a:pt x="3412" y="2323"/>
                  </a:lnTo>
                  <a:lnTo>
                    <a:pt x="3420" y="2322"/>
                  </a:lnTo>
                  <a:lnTo>
                    <a:pt x="3428" y="2322"/>
                  </a:lnTo>
                  <a:lnTo>
                    <a:pt x="3434" y="2320"/>
                  </a:lnTo>
                  <a:lnTo>
                    <a:pt x="3439" y="2319"/>
                  </a:lnTo>
                  <a:lnTo>
                    <a:pt x="3443" y="2317"/>
                  </a:lnTo>
                  <a:lnTo>
                    <a:pt x="3446" y="2314"/>
                  </a:lnTo>
                  <a:lnTo>
                    <a:pt x="3448" y="2312"/>
                  </a:lnTo>
                  <a:lnTo>
                    <a:pt x="3449" y="2308"/>
                  </a:lnTo>
                  <a:lnTo>
                    <a:pt x="3452" y="2292"/>
                  </a:lnTo>
                  <a:lnTo>
                    <a:pt x="3455" y="2267"/>
                  </a:lnTo>
                  <a:lnTo>
                    <a:pt x="3457" y="2260"/>
                  </a:lnTo>
                  <a:lnTo>
                    <a:pt x="3460" y="2253"/>
                  </a:lnTo>
                  <a:lnTo>
                    <a:pt x="3463" y="2245"/>
                  </a:lnTo>
                  <a:lnTo>
                    <a:pt x="3468" y="2237"/>
                  </a:lnTo>
                  <a:lnTo>
                    <a:pt x="3473" y="2228"/>
                  </a:lnTo>
                  <a:lnTo>
                    <a:pt x="3480" y="2219"/>
                  </a:lnTo>
                  <a:lnTo>
                    <a:pt x="3488" y="2208"/>
                  </a:lnTo>
                  <a:lnTo>
                    <a:pt x="3498" y="2198"/>
                  </a:lnTo>
                  <a:lnTo>
                    <a:pt x="3506" y="2185"/>
                  </a:lnTo>
                  <a:lnTo>
                    <a:pt x="3516" y="2170"/>
                  </a:lnTo>
                  <a:lnTo>
                    <a:pt x="3525" y="2157"/>
                  </a:lnTo>
                  <a:lnTo>
                    <a:pt x="3529" y="2150"/>
                  </a:lnTo>
                  <a:lnTo>
                    <a:pt x="3534" y="2119"/>
                  </a:lnTo>
                  <a:lnTo>
                    <a:pt x="3538" y="2100"/>
                  </a:lnTo>
                  <a:lnTo>
                    <a:pt x="3541" y="2078"/>
                  </a:lnTo>
                  <a:lnTo>
                    <a:pt x="3549" y="2041"/>
                  </a:lnTo>
                  <a:lnTo>
                    <a:pt x="3556" y="2040"/>
                  </a:lnTo>
                  <a:lnTo>
                    <a:pt x="3559" y="2038"/>
                  </a:lnTo>
                  <a:lnTo>
                    <a:pt x="3561" y="2035"/>
                  </a:lnTo>
                  <a:lnTo>
                    <a:pt x="3565" y="2028"/>
                  </a:lnTo>
                  <a:lnTo>
                    <a:pt x="3582" y="2024"/>
                  </a:lnTo>
                  <a:lnTo>
                    <a:pt x="3598" y="2019"/>
                  </a:lnTo>
                  <a:lnTo>
                    <a:pt x="3614" y="2013"/>
                  </a:lnTo>
                  <a:lnTo>
                    <a:pt x="3629" y="2007"/>
                  </a:lnTo>
                  <a:lnTo>
                    <a:pt x="3644" y="2000"/>
                  </a:lnTo>
                  <a:lnTo>
                    <a:pt x="3657" y="1995"/>
                  </a:lnTo>
                  <a:lnTo>
                    <a:pt x="3667" y="1991"/>
                  </a:lnTo>
                  <a:lnTo>
                    <a:pt x="3676" y="1989"/>
                  </a:lnTo>
                  <a:lnTo>
                    <a:pt x="3701" y="1981"/>
                  </a:lnTo>
                  <a:lnTo>
                    <a:pt x="3729" y="1974"/>
                  </a:lnTo>
                  <a:lnTo>
                    <a:pt x="3756" y="1969"/>
                  </a:lnTo>
                  <a:lnTo>
                    <a:pt x="3784" y="1966"/>
                  </a:lnTo>
                  <a:lnTo>
                    <a:pt x="3812" y="1964"/>
                  </a:lnTo>
                  <a:lnTo>
                    <a:pt x="3840" y="1963"/>
                  </a:lnTo>
                  <a:lnTo>
                    <a:pt x="3868" y="1963"/>
                  </a:lnTo>
                  <a:lnTo>
                    <a:pt x="3896" y="1965"/>
                  </a:lnTo>
                  <a:lnTo>
                    <a:pt x="3925" y="1967"/>
                  </a:lnTo>
                  <a:lnTo>
                    <a:pt x="3953" y="1970"/>
                  </a:lnTo>
                  <a:lnTo>
                    <a:pt x="3980" y="1974"/>
                  </a:lnTo>
                  <a:lnTo>
                    <a:pt x="4008" y="1978"/>
                  </a:lnTo>
                  <a:lnTo>
                    <a:pt x="4061" y="1988"/>
                  </a:lnTo>
                  <a:lnTo>
                    <a:pt x="4110" y="1998"/>
                  </a:lnTo>
                  <a:lnTo>
                    <a:pt x="4127" y="2002"/>
                  </a:lnTo>
                  <a:lnTo>
                    <a:pt x="4143" y="2009"/>
                  </a:lnTo>
                  <a:lnTo>
                    <a:pt x="4159" y="2016"/>
                  </a:lnTo>
                  <a:lnTo>
                    <a:pt x="4177" y="2025"/>
                  </a:lnTo>
                  <a:lnTo>
                    <a:pt x="4214" y="2044"/>
                  </a:lnTo>
                  <a:lnTo>
                    <a:pt x="4251" y="2061"/>
                  </a:lnTo>
                  <a:lnTo>
                    <a:pt x="4271" y="2068"/>
                  </a:lnTo>
                  <a:lnTo>
                    <a:pt x="4290" y="2075"/>
                  </a:lnTo>
                  <a:lnTo>
                    <a:pt x="4299" y="2077"/>
                  </a:lnTo>
                  <a:lnTo>
                    <a:pt x="4309" y="2079"/>
                  </a:lnTo>
                  <a:lnTo>
                    <a:pt x="4318" y="2080"/>
                  </a:lnTo>
                  <a:lnTo>
                    <a:pt x="4329" y="2080"/>
                  </a:lnTo>
                  <a:lnTo>
                    <a:pt x="4338" y="2079"/>
                  </a:lnTo>
                  <a:lnTo>
                    <a:pt x="4347" y="2078"/>
                  </a:lnTo>
                  <a:lnTo>
                    <a:pt x="4356" y="2076"/>
                  </a:lnTo>
                  <a:lnTo>
                    <a:pt x="4365" y="2072"/>
                  </a:lnTo>
                  <a:lnTo>
                    <a:pt x="4374" y="2068"/>
                  </a:lnTo>
                  <a:lnTo>
                    <a:pt x="4383" y="2063"/>
                  </a:lnTo>
                  <a:lnTo>
                    <a:pt x="4392" y="2057"/>
                  </a:lnTo>
                  <a:lnTo>
                    <a:pt x="4401" y="2050"/>
                  </a:lnTo>
                  <a:lnTo>
                    <a:pt x="4440" y="2015"/>
                  </a:lnTo>
                  <a:lnTo>
                    <a:pt x="4466" y="1992"/>
                  </a:lnTo>
                  <a:lnTo>
                    <a:pt x="4475" y="1985"/>
                  </a:lnTo>
                  <a:lnTo>
                    <a:pt x="4483" y="1979"/>
                  </a:lnTo>
                  <a:lnTo>
                    <a:pt x="4489" y="1975"/>
                  </a:lnTo>
                  <a:lnTo>
                    <a:pt x="4495" y="1971"/>
                  </a:lnTo>
                  <a:lnTo>
                    <a:pt x="4509" y="1966"/>
                  </a:lnTo>
                  <a:lnTo>
                    <a:pt x="4527" y="1958"/>
                  </a:lnTo>
                  <a:lnTo>
                    <a:pt x="4557" y="1946"/>
                  </a:lnTo>
                  <a:lnTo>
                    <a:pt x="4600" y="1924"/>
                  </a:lnTo>
                  <a:lnTo>
                    <a:pt x="4620" y="1916"/>
                  </a:lnTo>
                  <a:lnTo>
                    <a:pt x="4640" y="1908"/>
                  </a:lnTo>
                  <a:lnTo>
                    <a:pt x="4661" y="1902"/>
                  </a:lnTo>
                  <a:lnTo>
                    <a:pt x="4684" y="1897"/>
                  </a:lnTo>
                  <a:lnTo>
                    <a:pt x="4707" y="1893"/>
                  </a:lnTo>
                  <a:lnTo>
                    <a:pt x="4731" y="1890"/>
                  </a:lnTo>
                  <a:lnTo>
                    <a:pt x="4756" y="1888"/>
                  </a:lnTo>
                  <a:lnTo>
                    <a:pt x="4779" y="1888"/>
                  </a:lnTo>
                  <a:lnTo>
                    <a:pt x="4802" y="1888"/>
                  </a:lnTo>
                  <a:lnTo>
                    <a:pt x="4825" y="1889"/>
                  </a:lnTo>
                  <a:lnTo>
                    <a:pt x="4847" y="1892"/>
                  </a:lnTo>
                  <a:lnTo>
                    <a:pt x="4866" y="1895"/>
                  </a:lnTo>
                  <a:lnTo>
                    <a:pt x="4885" y="1900"/>
                  </a:lnTo>
                  <a:lnTo>
                    <a:pt x="4902" y="1906"/>
                  </a:lnTo>
                  <a:lnTo>
                    <a:pt x="4909" y="1909"/>
                  </a:lnTo>
                  <a:lnTo>
                    <a:pt x="4915" y="1912"/>
                  </a:lnTo>
                  <a:lnTo>
                    <a:pt x="4921" y="1916"/>
                  </a:lnTo>
                  <a:lnTo>
                    <a:pt x="4927" y="1920"/>
                  </a:lnTo>
                  <a:lnTo>
                    <a:pt x="4927" y="1920"/>
                  </a:lnTo>
                  <a:lnTo>
                    <a:pt x="4936" y="1931"/>
                  </a:lnTo>
                  <a:lnTo>
                    <a:pt x="4948" y="1943"/>
                  </a:lnTo>
                  <a:lnTo>
                    <a:pt x="4960" y="1953"/>
                  </a:lnTo>
                  <a:lnTo>
                    <a:pt x="4974" y="1962"/>
                  </a:lnTo>
                  <a:lnTo>
                    <a:pt x="4988" y="1970"/>
                  </a:lnTo>
                  <a:lnTo>
                    <a:pt x="5002" y="1977"/>
                  </a:lnTo>
                  <a:lnTo>
                    <a:pt x="5018" y="1983"/>
                  </a:lnTo>
                  <a:lnTo>
                    <a:pt x="5034" y="1988"/>
                  </a:lnTo>
                  <a:lnTo>
                    <a:pt x="5050" y="1991"/>
                  </a:lnTo>
                  <a:lnTo>
                    <a:pt x="5066" y="1993"/>
                  </a:lnTo>
                  <a:lnTo>
                    <a:pt x="5081" y="1994"/>
                  </a:lnTo>
                  <a:lnTo>
                    <a:pt x="5098" y="1993"/>
                  </a:lnTo>
                  <a:lnTo>
                    <a:pt x="5113" y="1991"/>
                  </a:lnTo>
                  <a:lnTo>
                    <a:pt x="5127" y="1986"/>
                  </a:lnTo>
                  <a:lnTo>
                    <a:pt x="5134" y="1984"/>
                  </a:lnTo>
                  <a:lnTo>
                    <a:pt x="5141" y="1980"/>
                  </a:lnTo>
                  <a:lnTo>
                    <a:pt x="5147" y="1977"/>
                  </a:lnTo>
                  <a:lnTo>
                    <a:pt x="5154" y="1973"/>
                  </a:lnTo>
                  <a:lnTo>
                    <a:pt x="5175" y="1969"/>
                  </a:lnTo>
                  <a:lnTo>
                    <a:pt x="5194" y="1967"/>
                  </a:lnTo>
                  <a:lnTo>
                    <a:pt x="5212" y="1966"/>
                  </a:lnTo>
                  <a:lnTo>
                    <a:pt x="5228" y="1967"/>
                  </a:lnTo>
                  <a:lnTo>
                    <a:pt x="5243" y="1968"/>
                  </a:lnTo>
                  <a:lnTo>
                    <a:pt x="5256" y="1971"/>
                  </a:lnTo>
                  <a:lnTo>
                    <a:pt x="5268" y="1974"/>
                  </a:lnTo>
                  <a:lnTo>
                    <a:pt x="5278" y="1978"/>
                  </a:lnTo>
                  <a:lnTo>
                    <a:pt x="5288" y="1983"/>
                  </a:lnTo>
                  <a:lnTo>
                    <a:pt x="5297" y="1988"/>
                  </a:lnTo>
                  <a:lnTo>
                    <a:pt x="5305" y="1994"/>
                  </a:lnTo>
                  <a:lnTo>
                    <a:pt x="5312" y="2000"/>
                  </a:lnTo>
                  <a:lnTo>
                    <a:pt x="5325" y="2012"/>
                  </a:lnTo>
                  <a:lnTo>
                    <a:pt x="5336" y="2023"/>
                  </a:lnTo>
                  <a:lnTo>
                    <a:pt x="5342" y="2028"/>
                  </a:lnTo>
                  <a:lnTo>
                    <a:pt x="5347" y="2032"/>
                  </a:lnTo>
                  <a:lnTo>
                    <a:pt x="5353" y="2036"/>
                  </a:lnTo>
                  <a:lnTo>
                    <a:pt x="5360" y="2039"/>
                  </a:lnTo>
                  <a:lnTo>
                    <a:pt x="5366" y="2041"/>
                  </a:lnTo>
                  <a:lnTo>
                    <a:pt x="5372" y="2041"/>
                  </a:lnTo>
                  <a:lnTo>
                    <a:pt x="5379" y="2041"/>
                  </a:lnTo>
                  <a:lnTo>
                    <a:pt x="5387" y="2039"/>
                  </a:lnTo>
                  <a:lnTo>
                    <a:pt x="5395" y="2035"/>
                  </a:lnTo>
                  <a:lnTo>
                    <a:pt x="5405" y="2030"/>
                  </a:lnTo>
                  <a:lnTo>
                    <a:pt x="5415" y="2024"/>
                  </a:lnTo>
                  <a:lnTo>
                    <a:pt x="5427" y="2015"/>
                  </a:lnTo>
                  <a:lnTo>
                    <a:pt x="5441" y="2003"/>
                  </a:lnTo>
                  <a:lnTo>
                    <a:pt x="5455" y="1991"/>
                  </a:lnTo>
                  <a:lnTo>
                    <a:pt x="5470" y="1975"/>
                  </a:lnTo>
                  <a:lnTo>
                    <a:pt x="5488" y="1958"/>
                  </a:lnTo>
                  <a:lnTo>
                    <a:pt x="5499" y="1949"/>
                  </a:lnTo>
                  <a:lnTo>
                    <a:pt x="5506" y="1944"/>
                  </a:lnTo>
                  <a:lnTo>
                    <a:pt x="5508" y="1942"/>
                  </a:lnTo>
                  <a:lnTo>
                    <a:pt x="5510" y="1939"/>
                  </a:lnTo>
                  <a:lnTo>
                    <a:pt x="5510" y="1936"/>
                  </a:lnTo>
                  <a:lnTo>
                    <a:pt x="5510" y="1929"/>
                  </a:lnTo>
                  <a:lnTo>
                    <a:pt x="5527" y="1929"/>
                  </a:lnTo>
                  <a:lnTo>
                    <a:pt x="5545" y="1930"/>
                  </a:lnTo>
                  <a:lnTo>
                    <a:pt x="5565" y="1932"/>
                  </a:lnTo>
                  <a:lnTo>
                    <a:pt x="5587" y="1936"/>
                  </a:lnTo>
                  <a:lnTo>
                    <a:pt x="5609" y="1939"/>
                  </a:lnTo>
                  <a:lnTo>
                    <a:pt x="5631" y="1943"/>
                  </a:lnTo>
                  <a:lnTo>
                    <a:pt x="5654" y="1949"/>
                  </a:lnTo>
                  <a:lnTo>
                    <a:pt x="5676" y="1955"/>
                  </a:lnTo>
                  <a:lnTo>
                    <a:pt x="5697" y="1962"/>
                  </a:lnTo>
                  <a:lnTo>
                    <a:pt x="5719" y="1970"/>
                  </a:lnTo>
                  <a:lnTo>
                    <a:pt x="5738" y="1979"/>
                  </a:lnTo>
                  <a:lnTo>
                    <a:pt x="5755" y="1988"/>
                  </a:lnTo>
                  <a:lnTo>
                    <a:pt x="5763" y="1994"/>
                  </a:lnTo>
                  <a:lnTo>
                    <a:pt x="5770" y="1999"/>
                  </a:lnTo>
                  <a:lnTo>
                    <a:pt x="5778" y="2006"/>
                  </a:lnTo>
                  <a:lnTo>
                    <a:pt x="5784" y="2012"/>
                  </a:lnTo>
                  <a:lnTo>
                    <a:pt x="5790" y="2019"/>
                  </a:lnTo>
                  <a:lnTo>
                    <a:pt x="5794" y="2025"/>
                  </a:lnTo>
                  <a:lnTo>
                    <a:pt x="5798" y="2032"/>
                  </a:lnTo>
                  <a:lnTo>
                    <a:pt x="5802" y="2039"/>
                  </a:lnTo>
                  <a:lnTo>
                    <a:pt x="5832" y="2051"/>
                  </a:lnTo>
                  <a:lnTo>
                    <a:pt x="5859" y="2062"/>
                  </a:lnTo>
                  <a:lnTo>
                    <a:pt x="5881" y="2074"/>
                  </a:lnTo>
                  <a:lnTo>
                    <a:pt x="5898" y="2084"/>
                  </a:lnTo>
                  <a:lnTo>
                    <a:pt x="5914" y="2093"/>
                  </a:lnTo>
                  <a:lnTo>
                    <a:pt x="5927" y="2101"/>
                  </a:lnTo>
                  <a:lnTo>
                    <a:pt x="5939" y="2108"/>
                  </a:lnTo>
                  <a:lnTo>
                    <a:pt x="5950" y="2113"/>
                  </a:lnTo>
                  <a:lnTo>
                    <a:pt x="5955" y="2115"/>
                  </a:lnTo>
                  <a:lnTo>
                    <a:pt x="5961" y="2116"/>
                  </a:lnTo>
                  <a:lnTo>
                    <a:pt x="5967" y="2117"/>
                  </a:lnTo>
                  <a:lnTo>
                    <a:pt x="5973" y="2117"/>
                  </a:lnTo>
                  <a:lnTo>
                    <a:pt x="5980" y="2117"/>
                  </a:lnTo>
                  <a:lnTo>
                    <a:pt x="5987" y="2116"/>
                  </a:lnTo>
                  <a:lnTo>
                    <a:pt x="5995" y="2114"/>
                  </a:lnTo>
                  <a:lnTo>
                    <a:pt x="6003" y="2112"/>
                  </a:lnTo>
                  <a:lnTo>
                    <a:pt x="6022" y="2105"/>
                  </a:lnTo>
                  <a:lnTo>
                    <a:pt x="6045" y="2095"/>
                  </a:lnTo>
                  <a:lnTo>
                    <a:pt x="6074" y="2081"/>
                  </a:lnTo>
                  <a:lnTo>
                    <a:pt x="6107" y="2063"/>
                  </a:lnTo>
                  <a:lnTo>
                    <a:pt x="6114" y="2059"/>
                  </a:lnTo>
                  <a:lnTo>
                    <a:pt x="6121" y="2057"/>
                  </a:lnTo>
                  <a:lnTo>
                    <a:pt x="6126" y="2057"/>
                  </a:lnTo>
                  <a:lnTo>
                    <a:pt x="6129" y="2058"/>
                  </a:lnTo>
                  <a:lnTo>
                    <a:pt x="6135" y="2061"/>
                  </a:lnTo>
                  <a:lnTo>
                    <a:pt x="6143" y="2065"/>
                  </a:lnTo>
                  <a:lnTo>
                    <a:pt x="6147" y="2080"/>
                  </a:lnTo>
                  <a:lnTo>
                    <a:pt x="6154" y="2105"/>
                  </a:lnTo>
                  <a:lnTo>
                    <a:pt x="6162" y="2136"/>
                  </a:lnTo>
                  <a:lnTo>
                    <a:pt x="6170" y="2172"/>
                  </a:lnTo>
                  <a:lnTo>
                    <a:pt x="6179" y="2206"/>
                  </a:lnTo>
                  <a:lnTo>
                    <a:pt x="6187" y="2237"/>
                  </a:lnTo>
                  <a:lnTo>
                    <a:pt x="6192" y="2258"/>
                  </a:lnTo>
                  <a:lnTo>
                    <a:pt x="6194" y="2267"/>
                  </a:lnTo>
                  <a:lnTo>
                    <a:pt x="6238" y="2267"/>
                  </a:lnTo>
                  <a:lnTo>
                    <a:pt x="6277" y="2266"/>
                  </a:lnTo>
                  <a:lnTo>
                    <a:pt x="6311" y="2265"/>
                  </a:lnTo>
                  <a:lnTo>
                    <a:pt x="6343" y="2266"/>
                  </a:lnTo>
                  <a:lnTo>
                    <a:pt x="6374" y="2268"/>
                  </a:lnTo>
                  <a:lnTo>
                    <a:pt x="6408" y="2272"/>
                  </a:lnTo>
                  <a:lnTo>
                    <a:pt x="6426" y="2275"/>
                  </a:lnTo>
                  <a:lnTo>
                    <a:pt x="6445" y="2278"/>
                  </a:lnTo>
                  <a:lnTo>
                    <a:pt x="6466" y="2284"/>
                  </a:lnTo>
                  <a:lnTo>
                    <a:pt x="6489" y="2289"/>
                  </a:lnTo>
                  <a:lnTo>
                    <a:pt x="6494" y="2300"/>
                  </a:lnTo>
                  <a:lnTo>
                    <a:pt x="6505" y="2317"/>
                  </a:lnTo>
                  <a:lnTo>
                    <a:pt x="6516" y="2335"/>
                  </a:lnTo>
                  <a:lnTo>
                    <a:pt x="6524" y="2346"/>
                  </a:lnTo>
                  <a:lnTo>
                    <a:pt x="6528" y="2355"/>
                  </a:lnTo>
                  <a:lnTo>
                    <a:pt x="6535" y="2371"/>
                  </a:lnTo>
                  <a:lnTo>
                    <a:pt x="6544" y="2396"/>
                  </a:lnTo>
                  <a:lnTo>
                    <a:pt x="6553" y="2427"/>
                  </a:lnTo>
                  <a:lnTo>
                    <a:pt x="6564" y="2463"/>
                  </a:lnTo>
                  <a:lnTo>
                    <a:pt x="6575" y="2505"/>
                  </a:lnTo>
                  <a:lnTo>
                    <a:pt x="6586" y="2548"/>
                  </a:lnTo>
                  <a:lnTo>
                    <a:pt x="6597" y="2594"/>
                  </a:lnTo>
                  <a:lnTo>
                    <a:pt x="6608" y="2641"/>
                  </a:lnTo>
                  <a:lnTo>
                    <a:pt x="6616" y="2686"/>
                  </a:lnTo>
                  <a:lnTo>
                    <a:pt x="6619" y="2710"/>
                  </a:lnTo>
                  <a:lnTo>
                    <a:pt x="6622" y="2731"/>
                  </a:lnTo>
                  <a:lnTo>
                    <a:pt x="6624" y="2752"/>
                  </a:lnTo>
                  <a:lnTo>
                    <a:pt x="6626" y="2773"/>
                  </a:lnTo>
                  <a:lnTo>
                    <a:pt x="6627" y="2792"/>
                  </a:lnTo>
                  <a:lnTo>
                    <a:pt x="6627" y="2810"/>
                  </a:lnTo>
                  <a:lnTo>
                    <a:pt x="6626" y="2827"/>
                  </a:lnTo>
                  <a:lnTo>
                    <a:pt x="6624" y="2843"/>
                  </a:lnTo>
                  <a:lnTo>
                    <a:pt x="6621" y="2857"/>
                  </a:lnTo>
                  <a:lnTo>
                    <a:pt x="6617" y="2869"/>
                  </a:lnTo>
                  <a:lnTo>
                    <a:pt x="6612" y="2879"/>
                  </a:lnTo>
                  <a:lnTo>
                    <a:pt x="6606" y="2887"/>
                  </a:lnTo>
                  <a:lnTo>
                    <a:pt x="6578" y="2916"/>
                  </a:lnTo>
                  <a:lnTo>
                    <a:pt x="6555" y="2941"/>
                  </a:lnTo>
                  <a:lnTo>
                    <a:pt x="6536" y="2963"/>
                  </a:lnTo>
                  <a:lnTo>
                    <a:pt x="6519" y="2984"/>
                  </a:lnTo>
                  <a:lnTo>
                    <a:pt x="6512" y="2994"/>
                  </a:lnTo>
                  <a:lnTo>
                    <a:pt x="6507" y="3004"/>
                  </a:lnTo>
                  <a:lnTo>
                    <a:pt x="6502" y="3014"/>
                  </a:lnTo>
                  <a:lnTo>
                    <a:pt x="6499" y="3024"/>
                  </a:lnTo>
                  <a:lnTo>
                    <a:pt x="6496" y="3034"/>
                  </a:lnTo>
                  <a:lnTo>
                    <a:pt x="6494" y="3046"/>
                  </a:lnTo>
                  <a:lnTo>
                    <a:pt x="6493" y="3058"/>
                  </a:lnTo>
                  <a:lnTo>
                    <a:pt x="6493" y="3070"/>
                  </a:lnTo>
                  <a:lnTo>
                    <a:pt x="6493" y="3070"/>
                  </a:lnTo>
                  <a:lnTo>
                    <a:pt x="6483" y="3082"/>
                  </a:lnTo>
                  <a:lnTo>
                    <a:pt x="6452" y="3092"/>
                  </a:lnTo>
                  <a:lnTo>
                    <a:pt x="6421" y="3102"/>
                  </a:lnTo>
                  <a:lnTo>
                    <a:pt x="6392" y="3113"/>
                  </a:lnTo>
                  <a:lnTo>
                    <a:pt x="6363" y="3123"/>
                  </a:lnTo>
                  <a:lnTo>
                    <a:pt x="6336" y="3133"/>
                  </a:lnTo>
                  <a:lnTo>
                    <a:pt x="6310" y="3143"/>
                  </a:lnTo>
                  <a:lnTo>
                    <a:pt x="6289" y="3154"/>
                  </a:lnTo>
                  <a:lnTo>
                    <a:pt x="6270" y="3165"/>
                  </a:lnTo>
                  <a:lnTo>
                    <a:pt x="6250" y="3177"/>
                  </a:lnTo>
                  <a:lnTo>
                    <a:pt x="6233" y="3187"/>
                  </a:lnTo>
                  <a:lnTo>
                    <a:pt x="6217" y="3194"/>
                  </a:lnTo>
                  <a:lnTo>
                    <a:pt x="6202" y="3200"/>
                  </a:lnTo>
                  <a:lnTo>
                    <a:pt x="6188" y="3205"/>
                  </a:lnTo>
                  <a:lnTo>
                    <a:pt x="6173" y="3208"/>
                  </a:lnTo>
                  <a:lnTo>
                    <a:pt x="6161" y="3211"/>
                  </a:lnTo>
                  <a:lnTo>
                    <a:pt x="6149" y="3212"/>
                  </a:lnTo>
                  <a:lnTo>
                    <a:pt x="6138" y="3212"/>
                  </a:lnTo>
                  <a:lnTo>
                    <a:pt x="6127" y="3212"/>
                  </a:lnTo>
                  <a:lnTo>
                    <a:pt x="6117" y="3210"/>
                  </a:lnTo>
                  <a:lnTo>
                    <a:pt x="6107" y="3209"/>
                  </a:lnTo>
                  <a:lnTo>
                    <a:pt x="6089" y="3204"/>
                  </a:lnTo>
                  <a:lnTo>
                    <a:pt x="6072" y="3200"/>
                  </a:lnTo>
                  <a:lnTo>
                    <a:pt x="6057" y="3196"/>
                  </a:lnTo>
                  <a:lnTo>
                    <a:pt x="6041" y="3193"/>
                  </a:lnTo>
                  <a:lnTo>
                    <a:pt x="6033" y="3193"/>
                  </a:lnTo>
                  <a:lnTo>
                    <a:pt x="6025" y="3193"/>
                  </a:lnTo>
                  <a:lnTo>
                    <a:pt x="6018" y="3194"/>
                  </a:lnTo>
                  <a:lnTo>
                    <a:pt x="6010" y="3197"/>
                  </a:lnTo>
                  <a:lnTo>
                    <a:pt x="6002" y="3201"/>
                  </a:lnTo>
                  <a:lnTo>
                    <a:pt x="5993" y="3206"/>
                  </a:lnTo>
                  <a:lnTo>
                    <a:pt x="5984" y="3212"/>
                  </a:lnTo>
                  <a:lnTo>
                    <a:pt x="5974" y="3220"/>
                  </a:lnTo>
                  <a:lnTo>
                    <a:pt x="5964" y="3230"/>
                  </a:lnTo>
                  <a:lnTo>
                    <a:pt x="5954" y="3241"/>
                  </a:lnTo>
                  <a:lnTo>
                    <a:pt x="5943" y="3256"/>
                  </a:lnTo>
                  <a:lnTo>
                    <a:pt x="5932" y="3272"/>
                  </a:lnTo>
                  <a:lnTo>
                    <a:pt x="5928" y="3276"/>
                  </a:lnTo>
                  <a:lnTo>
                    <a:pt x="5924" y="3279"/>
                  </a:lnTo>
                  <a:lnTo>
                    <a:pt x="5918" y="3283"/>
                  </a:lnTo>
                  <a:lnTo>
                    <a:pt x="5911" y="3285"/>
                  </a:lnTo>
                  <a:lnTo>
                    <a:pt x="5894" y="3289"/>
                  </a:lnTo>
                  <a:lnTo>
                    <a:pt x="5875" y="3292"/>
                  </a:lnTo>
                  <a:lnTo>
                    <a:pt x="5828" y="3296"/>
                  </a:lnTo>
                  <a:lnTo>
                    <a:pt x="5775" y="3299"/>
                  </a:lnTo>
                  <a:lnTo>
                    <a:pt x="5746" y="3301"/>
                  </a:lnTo>
                  <a:lnTo>
                    <a:pt x="5718" y="3303"/>
                  </a:lnTo>
                  <a:lnTo>
                    <a:pt x="5689" y="3308"/>
                  </a:lnTo>
                  <a:lnTo>
                    <a:pt x="5662" y="3314"/>
                  </a:lnTo>
                  <a:lnTo>
                    <a:pt x="5649" y="3318"/>
                  </a:lnTo>
                  <a:lnTo>
                    <a:pt x="5636" y="3322"/>
                  </a:lnTo>
                  <a:lnTo>
                    <a:pt x="5622" y="3327"/>
                  </a:lnTo>
                  <a:lnTo>
                    <a:pt x="5610" y="3332"/>
                  </a:lnTo>
                  <a:lnTo>
                    <a:pt x="5599" y="3338"/>
                  </a:lnTo>
                  <a:lnTo>
                    <a:pt x="5588" y="3345"/>
                  </a:lnTo>
                  <a:lnTo>
                    <a:pt x="5577" y="3352"/>
                  </a:lnTo>
                  <a:lnTo>
                    <a:pt x="5568" y="3360"/>
                  </a:lnTo>
                  <a:lnTo>
                    <a:pt x="5559" y="3366"/>
                  </a:lnTo>
                  <a:lnTo>
                    <a:pt x="5550" y="3372"/>
                  </a:lnTo>
                  <a:lnTo>
                    <a:pt x="5541" y="3378"/>
                  </a:lnTo>
                  <a:lnTo>
                    <a:pt x="5530" y="3384"/>
                  </a:lnTo>
                  <a:lnTo>
                    <a:pt x="5509" y="3395"/>
                  </a:lnTo>
                  <a:lnTo>
                    <a:pt x="5485" y="3409"/>
                  </a:lnTo>
                  <a:lnTo>
                    <a:pt x="5474" y="3417"/>
                  </a:lnTo>
                  <a:lnTo>
                    <a:pt x="5463" y="3426"/>
                  </a:lnTo>
                  <a:lnTo>
                    <a:pt x="5453" y="3436"/>
                  </a:lnTo>
                  <a:lnTo>
                    <a:pt x="5443" y="3450"/>
                  </a:lnTo>
                  <a:lnTo>
                    <a:pt x="5435" y="3464"/>
                  </a:lnTo>
                  <a:lnTo>
                    <a:pt x="5427" y="3480"/>
                  </a:lnTo>
                  <a:lnTo>
                    <a:pt x="5424" y="3488"/>
                  </a:lnTo>
                  <a:lnTo>
                    <a:pt x="5421" y="3498"/>
                  </a:lnTo>
                  <a:lnTo>
                    <a:pt x="5418" y="3508"/>
                  </a:lnTo>
                  <a:lnTo>
                    <a:pt x="5416" y="3519"/>
                  </a:lnTo>
                  <a:lnTo>
                    <a:pt x="5414" y="3525"/>
                  </a:lnTo>
                  <a:lnTo>
                    <a:pt x="5410" y="3532"/>
                  </a:lnTo>
                  <a:lnTo>
                    <a:pt x="5404" y="3540"/>
                  </a:lnTo>
                  <a:lnTo>
                    <a:pt x="5396" y="3549"/>
                  </a:lnTo>
                  <a:lnTo>
                    <a:pt x="5375" y="3570"/>
                  </a:lnTo>
                  <a:lnTo>
                    <a:pt x="5348" y="3595"/>
                  </a:lnTo>
                  <a:lnTo>
                    <a:pt x="5284" y="3648"/>
                  </a:lnTo>
                  <a:lnTo>
                    <a:pt x="5216" y="3707"/>
                  </a:lnTo>
                  <a:lnTo>
                    <a:pt x="5185" y="3738"/>
                  </a:lnTo>
                  <a:lnTo>
                    <a:pt x="5156" y="3767"/>
                  </a:lnTo>
                  <a:lnTo>
                    <a:pt x="5142" y="3782"/>
                  </a:lnTo>
                  <a:lnTo>
                    <a:pt x="5130" y="3797"/>
                  </a:lnTo>
                  <a:lnTo>
                    <a:pt x="5120" y="3810"/>
                  </a:lnTo>
                  <a:lnTo>
                    <a:pt x="5111" y="3824"/>
                  </a:lnTo>
                  <a:lnTo>
                    <a:pt x="5105" y="3836"/>
                  </a:lnTo>
                  <a:lnTo>
                    <a:pt x="5100" y="3848"/>
                  </a:lnTo>
                  <a:lnTo>
                    <a:pt x="5097" y="3860"/>
                  </a:lnTo>
                  <a:lnTo>
                    <a:pt x="5096" y="3871"/>
                  </a:lnTo>
                  <a:lnTo>
                    <a:pt x="5098" y="3881"/>
                  </a:lnTo>
                  <a:lnTo>
                    <a:pt x="5103" y="3890"/>
                  </a:lnTo>
                  <a:lnTo>
                    <a:pt x="5110" y="3898"/>
                  </a:lnTo>
                  <a:lnTo>
                    <a:pt x="5120" y="3906"/>
                  </a:lnTo>
                  <a:lnTo>
                    <a:pt x="5138" y="3916"/>
                  </a:lnTo>
                  <a:lnTo>
                    <a:pt x="5154" y="3925"/>
                  </a:lnTo>
                  <a:lnTo>
                    <a:pt x="5167" y="3934"/>
                  </a:lnTo>
                  <a:lnTo>
                    <a:pt x="5177" y="3942"/>
                  </a:lnTo>
                  <a:lnTo>
                    <a:pt x="5185" y="3950"/>
                  </a:lnTo>
                  <a:lnTo>
                    <a:pt x="5190" y="3957"/>
                  </a:lnTo>
                  <a:lnTo>
                    <a:pt x="5194" y="3965"/>
                  </a:lnTo>
                  <a:lnTo>
                    <a:pt x="5196" y="3973"/>
                  </a:lnTo>
                  <a:lnTo>
                    <a:pt x="5196" y="3981"/>
                  </a:lnTo>
                  <a:lnTo>
                    <a:pt x="5195" y="3990"/>
                  </a:lnTo>
                  <a:lnTo>
                    <a:pt x="5192" y="4001"/>
                  </a:lnTo>
                  <a:lnTo>
                    <a:pt x="5189" y="4013"/>
                  </a:lnTo>
                  <a:lnTo>
                    <a:pt x="5179" y="4040"/>
                  </a:lnTo>
                  <a:lnTo>
                    <a:pt x="5167" y="4076"/>
                  </a:lnTo>
                  <a:lnTo>
                    <a:pt x="5148" y="4094"/>
                  </a:lnTo>
                  <a:lnTo>
                    <a:pt x="5107" y="4134"/>
                  </a:lnTo>
                  <a:lnTo>
                    <a:pt x="5085" y="4157"/>
                  </a:lnTo>
                  <a:lnTo>
                    <a:pt x="5063" y="4177"/>
                  </a:lnTo>
                  <a:lnTo>
                    <a:pt x="5045" y="4193"/>
                  </a:lnTo>
                  <a:lnTo>
                    <a:pt x="5035" y="4202"/>
                  </a:lnTo>
                  <a:lnTo>
                    <a:pt x="5035" y="4219"/>
                  </a:lnTo>
                  <a:lnTo>
                    <a:pt x="5036" y="4234"/>
                  </a:lnTo>
                  <a:lnTo>
                    <a:pt x="5038" y="4246"/>
                  </a:lnTo>
                  <a:lnTo>
                    <a:pt x="5040" y="4256"/>
                  </a:lnTo>
                  <a:lnTo>
                    <a:pt x="5046" y="4275"/>
                  </a:lnTo>
                  <a:lnTo>
                    <a:pt x="5052" y="4290"/>
                  </a:lnTo>
                  <a:lnTo>
                    <a:pt x="5056" y="4299"/>
                  </a:lnTo>
                  <a:lnTo>
                    <a:pt x="5059" y="4308"/>
                  </a:lnTo>
                  <a:lnTo>
                    <a:pt x="5062" y="4318"/>
                  </a:lnTo>
                  <a:lnTo>
                    <a:pt x="5065" y="4330"/>
                  </a:lnTo>
                  <a:lnTo>
                    <a:pt x="5067" y="4345"/>
                  </a:lnTo>
                  <a:lnTo>
                    <a:pt x="5069" y="4361"/>
                  </a:lnTo>
                  <a:lnTo>
                    <a:pt x="5070" y="4381"/>
                  </a:lnTo>
                  <a:lnTo>
                    <a:pt x="5070" y="4403"/>
                  </a:lnTo>
                  <a:lnTo>
                    <a:pt x="5066" y="4406"/>
                  </a:lnTo>
                  <a:lnTo>
                    <a:pt x="5061" y="4408"/>
                  </a:lnTo>
                  <a:lnTo>
                    <a:pt x="5056" y="4410"/>
                  </a:lnTo>
                  <a:lnTo>
                    <a:pt x="5050" y="4413"/>
                  </a:lnTo>
                  <a:lnTo>
                    <a:pt x="5037" y="4415"/>
                  </a:lnTo>
                  <a:lnTo>
                    <a:pt x="5021" y="4416"/>
                  </a:lnTo>
                  <a:lnTo>
                    <a:pt x="5004" y="4417"/>
                  </a:lnTo>
                  <a:lnTo>
                    <a:pt x="4986" y="4416"/>
                  </a:lnTo>
                  <a:lnTo>
                    <a:pt x="4967" y="4415"/>
                  </a:lnTo>
                  <a:lnTo>
                    <a:pt x="4947" y="4413"/>
                  </a:lnTo>
                  <a:lnTo>
                    <a:pt x="4907" y="4408"/>
                  </a:lnTo>
                  <a:lnTo>
                    <a:pt x="4870" y="4404"/>
                  </a:lnTo>
                  <a:lnTo>
                    <a:pt x="4853" y="4403"/>
                  </a:lnTo>
                  <a:lnTo>
                    <a:pt x="4837" y="4403"/>
                  </a:lnTo>
                  <a:lnTo>
                    <a:pt x="4824" y="4403"/>
                  </a:lnTo>
                  <a:lnTo>
                    <a:pt x="4813" y="4404"/>
                  </a:lnTo>
                  <a:lnTo>
                    <a:pt x="4810" y="4434"/>
                  </a:lnTo>
                  <a:lnTo>
                    <a:pt x="4806" y="4475"/>
                  </a:lnTo>
                  <a:lnTo>
                    <a:pt x="4804" y="4499"/>
                  </a:lnTo>
                  <a:lnTo>
                    <a:pt x="4801" y="4523"/>
                  </a:lnTo>
                  <a:lnTo>
                    <a:pt x="4797" y="4546"/>
                  </a:lnTo>
                  <a:lnTo>
                    <a:pt x="4791" y="4571"/>
                  </a:lnTo>
                  <a:lnTo>
                    <a:pt x="4788" y="4582"/>
                  </a:lnTo>
                  <a:lnTo>
                    <a:pt x="4784" y="4592"/>
                  </a:lnTo>
                  <a:lnTo>
                    <a:pt x="4779" y="4603"/>
                  </a:lnTo>
                  <a:lnTo>
                    <a:pt x="4774" y="4612"/>
                  </a:lnTo>
                  <a:lnTo>
                    <a:pt x="4768" y="4622"/>
                  </a:lnTo>
                  <a:lnTo>
                    <a:pt x="4761" y="4630"/>
                  </a:lnTo>
                  <a:lnTo>
                    <a:pt x="4753" y="4637"/>
                  </a:lnTo>
                  <a:lnTo>
                    <a:pt x="4745" y="4643"/>
                  </a:lnTo>
                  <a:lnTo>
                    <a:pt x="4735" y="4647"/>
                  </a:lnTo>
                  <a:lnTo>
                    <a:pt x="4725" y="4651"/>
                  </a:lnTo>
                  <a:lnTo>
                    <a:pt x="4714" y="4653"/>
                  </a:lnTo>
                  <a:lnTo>
                    <a:pt x="4702" y="4654"/>
                  </a:lnTo>
                  <a:lnTo>
                    <a:pt x="4689" y="4654"/>
                  </a:lnTo>
                  <a:lnTo>
                    <a:pt x="4674" y="4651"/>
                  </a:lnTo>
                  <a:lnTo>
                    <a:pt x="4658" y="4648"/>
                  </a:lnTo>
                  <a:lnTo>
                    <a:pt x="4642" y="4642"/>
                  </a:lnTo>
                  <a:lnTo>
                    <a:pt x="4635" y="4640"/>
                  </a:lnTo>
                  <a:lnTo>
                    <a:pt x="4629" y="4638"/>
                  </a:lnTo>
                  <a:lnTo>
                    <a:pt x="4624" y="4635"/>
                  </a:lnTo>
                  <a:lnTo>
                    <a:pt x="4620" y="4632"/>
                  </a:lnTo>
                  <a:lnTo>
                    <a:pt x="4616" y="4629"/>
                  </a:lnTo>
                  <a:lnTo>
                    <a:pt x="4614" y="4625"/>
                  </a:lnTo>
                  <a:lnTo>
                    <a:pt x="4611" y="4621"/>
                  </a:lnTo>
                  <a:lnTo>
                    <a:pt x="4609" y="4615"/>
                  </a:lnTo>
                  <a:lnTo>
                    <a:pt x="4605" y="4599"/>
                  </a:lnTo>
                  <a:lnTo>
                    <a:pt x="4603" y="4585"/>
                  </a:lnTo>
                  <a:lnTo>
                    <a:pt x="4600" y="4583"/>
                  </a:lnTo>
                  <a:lnTo>
                    <a:pt x="4599" y="4581"/>
                  </a:lnTo>
                  <a:lnTo>
                    <a:pt x="4597" y="4580"/>
                  </a:lnTo>
                  <a:lnTo>
                    <a:pt x="4595" y="4580"/>
                  </a:lnTo>
                  <a:lnTo>
                    <a:pt x="4592" y="4580"/>
                  </a:lnTo>
                  <a:lnTo>
                    <a:pt x="4588" y="4582"/>
                  </a:lnTo>
                  <a:lnTo>
                    <a:pt x="4584" y="4584"/>
                  </a:lnTo>
                  <a:lnTo>
                    <a:pt x="4579" y="4587"/>
                  </a:lnTo>
                  <a:lnTo>
                    <a:pt x="4566" y="4597"/>
                  </a:lnTo>
                  <a:lnTo>
                    <a:pt x="4550" y="4612"/>
                  </a:lnTo>
                  <a:lnTo>
                    <a:pt x="4527" y="4634"/>
                  </a:lnTo>
                  <a:lnTo>
                    <a:pt x="4500" y="4661"/>
                  </a:lnTo>
                  <a:lnTo>
                    <a:pt x="4496" y="4665"/>
                  </a:lnTo>
                  <a:lnTo>
                    <a:pt x="4492" y="4671"/>
                  </a:lnTo>
                  <a:lnTo>
                    <a:pt x="4489" y="4677"/>
                  </a:lnTo>
                  <a:lnTo>
                    <a:pt x="4486" y="4683"/>
                  </a:lnTo>
                  <a:lnTo>
                    <a:pt x="4480" y="4699"/>
                  </a:lnTo>
                  <a:lnTo>
                    <a:pt x="4477" y="4716"/>
                  </a:lnTo>
                  <a:lnTo>
                    <a:pt x="4474" y="4734"/>
                  </a:lnTo>
                  <a:lnTo>
                    <a:pt x="4473" y="4753"/>
                  </a:lnTo>
                  <a:lnTo>
                    <a:pt x="4472" y="4774"/>
                  </a:lnTo>
                  <a:lnTo>
                    <a:pt x="4473" y="4795"/>
                  </a:lnTo>
                  <a:lnTo>
                    <a:pt x="4475" y="4815"/>
                  </a:lnTo>
                  <a:lnTo>
                    <a:pt x="4477" y="4836"/>
                  </a:lnTo>
                  <a:lnTo>
                    <a:pt x="4481" y="4856"/>
                  </a:lnTo>
                  <a:lnTo>
                    <a:pt x="4485" y="4874"/>
                  </a:lnTo>
                  <a:lnTo>
                    <a:pt x="4489" y="4891"/>
                  </a:lnTo>
                  <a:lnTo>
                    <a:pt x="4495" y="4907"/>
                  </a:lnTo>
                  <a:lnTo>
                    <a:pt x="4501" y="4920"/>
                  </a:lnTo>
                  <a:lnTo>
                    <a:pt x="4507" y="4931"/>
                  </a:lnTo>
                  <a:lnTo>
                    <a:pt x="4514" y="4942"/>
                  </a:lnTo>
                  <a:lnTo>
                    <a:pt x="4521" y="4954"/>
                  </a:lnTo>
                  <a:lnTo>
                    <a:pt x="4528" y="4969"/>
                  </a:lnTo>
                  <a:lnTo>
                    <a:pt x="4536" y="4985"/>
                  </a:lnTo>
                  <a:lnTo>
                    <a:pt x="4550" y="5018"/>
                  </a:lnTo>
                  <a:lnTo>
                    <a:pt x="4566" y="5054"/>
                  </a:lnTo>
                  <a:lnTo>
                    <a:pt x="4574" y="5072"/>
                  </a:lnTo>
                  <a:lnTo>
                    <a:pt x="4583" y="5089"/>
                  </a:lnTo>
                  <a:lnTo>
                    <a:pt x="4593" y="5106"/>
                  </a:lnTo>
                  <a:lnTo>
                    <a:pt x="4604" y="5121"/>
                  </a:lnTo>
                  <a:lnTo>
                    <a:pt x="4615" y="5135"/>
                  </a:lnTo>
                  <a:lnTo>
                    <a:pt x="4627" y="5148"/>
                  </a:lnTo>
                  <a:lnTo>
                    <a:pt x="4633" y="5154"/>
                  </a:lnTo>
                  <a:lnTo>
                    <a:pt x="4640" y="5159"/>
                  </a:lnTo>
                  <a:lnTo>
                    <a:pt x="4646" y="5163"/>
                  </a:lnTo>
                  <a:lnTo>
                    <a:pt x="4653" y="5167"/>
                  </a:lnTo>
                  <a:lnTo>
                    <a:pt x="4657" y="5172"/>
                  </a:lnTo>
                  <a:lnTo>
                    <a:pt x="4660" y="5176"/>
                  </a:lnTo>
                  <a:lnTo>
                    <a:pt x="4662" y="5180"/>
                  </a:lnTo>
                  <a:lnTo>
                    <a:pt x="4662" y="5186"/>
                  </a:lnTo>
                  <a:lnTo>
                    <a:pt x="4662" y="5192"/>
                  </a:lnTo>
                  <a:lnTo>
                    <a:pt x="4660" y="5199"/>
                  </a:lnTo>
                  <a:lnTo>
                    <a:pt x="4657" y="5207"/>
                  </a:lnTo>
                  <a:lnTo>
                    <a:pt x="4654" y="5215"/>
                  </a:lnTo>
                  <a:lnTo>
                    <a:pt x="4644" y="5232"/>
                  </a:lnTo>
                  <a:lnTo>
                    <a:pt x="4631" y="5253"/>
                  </a:lnTo>
                  <a:lnTo>
                    <a:pt x="4617" y="5273"/>
                  </a:lnTo>
                  <a:lnTo>
                    <a:pt x="4599" y="5294"/>
                  </a:lnTo>
                  <a:lnTo>
                    <a:pt x="4563" y="5339"/>
                  </a:lnTo>
                  <a:lnTo>
                    <a:pt x="4526" y="5381"/>
                  </a:lnTo>
                  <a:lnTo>
                    <a:pt x="4495" y="5417"/>
                  </a:lnTo>
                  <a:lnTo>
                    <a:pt x="4472" y="5446"/>
                  </a:lnTo>
                  <a:lnTo>
                    <a:pt x="4454" y="5470"/>
                  </a:lnTo>
                  <a:lnTo>
                    <a:pt x="4438" y="5494"/>
                  </a:lnTo>
                  <a:lnTo>
                    <a:pt x="4422" y="5519"/>
                  </a:lnTo>
                  <a:lnTo>
                    <a:pt x="4407" y="5544"/>
                  </a:lnTo>
                  <a:lnTo>
                    <a:pt x="4375" y="5595"/>
                  </a:lnTo>
                  <a:lnTo>
                    <a:pt x="4345" y="5646"/>
                  </a:lnTo>
                  <a:lnTo>
                    <a:pt x="4329" y="5673"/>
                  </a:lnTo>
                  <a:lnTo>
                    <a:pt x="4312" y="5699"/>
                  </a:lnTo>
                  <a:lnTo>
                    <a:pt x="4295" y="5726"/>
                  </a:lnTo>
                  <a:lnTo>
                    <a:pt x="4277" y="5752"/>
                  </a:lnTo>
                  <a:lnTo>
                    <a:pt x="4257" y="5779"/>
                  </a:lnTo>
                  <a:lnTo>
                    <a:pt x="4238" y="5806"/>
                  </a:lnTo>
                  <a:lnTo>
                    <a:pt x="4217" y="5832"/>
                  </a:lnTo>
                  <a:lnTo>
                    <a:pt x="4194" y="5858"/>
                  </a:lnTo>
                  <a:lnTo>
                    <a:pt x="4185" y="5868"/>
                  </a:lnTo>
                  <a:lnTo>
                    <a:pt x="4174" y="5882"/>
                  </a:lnTo>
                  <a:lnTo>
                    <a:pt x="4162" y="5899"/>
                  </a:lnTo>
                  <a:lnTo>
                    <a:pt x="4149" y="5918"/>
                  </a:lnTo>
                  <a:lnTo>
                    <a:pt x="4137" y="5938"/>
                  </a:lnTo>
                  <a:lnTo>
                    <a:pt x="4127" y="5956"/>
                  </a:lnTo>
                  <a:lnTo>
                    <a:pt x="4124" y="5964"/>
                  </a:lnTo>
                  <a:lnTo>
                    <a:pt x="4120" y="5971"/>
                  </a:lnTo>
                  <a:lnTo>
                    <a:pt x="4119" y="5978"/>
                  </a:lnTo>
                  <a:lnTo>
                    <a:pt x="4118" y="5983"/>
                  </a:lnTo>
                  <a:lnTo>
                    <a:pt x="4111" y="5997"/>
                  </a:lnTo>
                  <a:lnTo>
                    <a:pt x="4102" y="6014"/>
                  </a:lnTo>
                  <a:lnTo>
                    <a:pt x="4092" y="6034"/>
                  </a:lnTo>
                  <a:lnTo>
                    <a:pt x="4081" y="6058"/>
                  </a:lnTo>
                  <a:lnTo>
                    <a:pt x="4070" y="6086"/>
                  </a:lnTo>
                  <a:lnTo>
                    <a:pt x="4058" y="6116"/>
                  </a:lnTo>
                  <a:lnTo>
                    <a:pt x="4046" y="6148"/>
                  </a:lnTo>
                  <a:lnTo>
                    <a:pt x="4034" y="6181"/>
                  </a:lnTo>
                  <a:close/>
                </a:path>
              </a:pathLst>
            </a:custGeom>
            <a:solidFill>
              <a:srgbClr val="71C9CD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6522" name="Text Box 26"/>
            <p:cNvSpPr txBox="1">
              <a:spLocks noChangeArrowheads="1"/>
            </p:cNvSpPr>
            <p:nvPr/>
          </p:nvSpPr>
          <p:spPr bwMode="auto">
            <a:xfrm>
              <a:off x="3450" y="3007"/>
              <a:ext cx="75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200" b="0">
                  <a:solidFill>
                    <a:srgbClr val="066168"/>
                  </a:solidFill>
                  <a:latin typeface="Verdana" pitchFamily="34" charset="0"/>
                </a:rPr>
                <a:t>Bacia do Alto Jaguaribe </a:t>
              </a:r>
            </a:p>
          </p:txBody>
        </p:sp>
      </p:grpSp>
      <p:grpSp>
        <p:nvGrpSpPr>
          <p:cNvPr id="106523" name="Group 27"/>
          <p:cNvGrpSpPr>
            <a:grpSpLocks/>
          </p:cNvGrpSpPr>
          <p:nvPr/>
        </p:nvGrpSpPr>
        <p:grpSpPr bwMode="auto">
          <a:xfrm>
            <a:off x="6267450" y="4864100"/>
            <a:ext cx="1293813" cy="1374775"/>
            <a:chOff x="3948" y="3064"/>
            <a:chExt cx="815" cy="866"/>
          </a:xfrm>
        </p:grpSpPr>
        <p:sp>
          <p:nvSpPr>
            <p:cNvPr id="106524" name="Freeform 28"/>
            <p:cNvSpPr>
              <a:spLocks noChangeAspect="1"/>
            </p:cNvSpPr>
            <p:nvPr/>
          </p:nvSpPr>
          <p:spPr bwMode="auto">
            <a:xfrm>
              <a:off x="3948" y="3064"/>
              <a:ext cx="654" cy="866"/>
            </a:xfrm>
            <a:custGeom>
              <a:avLst/>
              <a:gdLst>
                <a:gd name="T0" fmla="*/ 3557 w 3719"/>
                <a:gd name="T1" fmla="*/ 455 h 4935"/>
                <a:gd name="T2" fmla="*/ 3348 w 3719"/>
                <a:gd name="T3" fmla="*/ 940 h 4935"/>
                <a:gd name="T4" fmla="*/ 3253 w 3719"/>
                <a:gd name="T5" fmla="*/ 1351 h 4935"/>
                <a:gd name="T6" fmla="*/ 3064 w 3719"/>
                <a:gd name="T7" fmla="*/ 1818 h 4935"/>
                <a:gd name="T8" fmla="*/ 2958 w 3719"/>
                <a:gd name="T9" fmla="*/ 2150 h 4935"/>
                <a:gd name="T10" fmla="*/ 3161 w 3719"/>
                <a:gd name="T11" fmla="*/ 2796 h 4935"/>
                <a:gd name="T12" fmla="*/ 3583 w 3719"/>
                <a:gd name="T13" fmla="*/ 2974 h 4935"/>
                <a:gd name="T14" fmla="*/ 3525 w 3719"/>
                <a:gd name="T15" fmla="*/ 3393 h 4935"/>
                <a:gd name="T16" fmla="*/ 3310 w 3719"/>
                <a:gd name="T17" fmla="*/ 3781 h 4935"/>
                <a:gd name="T18" fmla="*/ 2962 w 3719"/>
                <a:gd name="T19" fmla="*/ 4308 h 4935"/>
                <a:gd name="T20" fmla="*/ 2668 w 3719"/>
                <a:gd name="T21" fmla="*/ 4512 h 4935"/>
                <a:gd name="T22" fmla="*/ 2413 w 3719"/>
                <a:gd name="T23" fmla="*/ 4590 h 4935"/>
                <a:gd name="T24" fmla="*/ 2113 w 3719"/>
                <a:gd name="T25" fmla="*/ 4875 h 4935"/>
                <a:gd name="T26" fmla="*/ 1828 w 3719"/>
                <a:gd name="T27" fmla="*/ 4867 h 4935"/>
                <a:gd name="T28" fmla="*/ 1315 w 3719"/>
                <a:gd name="T29" fmla="*/ 4469 h 4935"/>
                <a:gd name="T30" fmla="*/ 934 w 3719"/>
                <a:gd name="T31" fmla="*/ 4214 h 4935"/>
                <a:gd name="T32" fmla="*/ 549 w 3719"/>
                <a:gd name="T33" fmla="*/ 3617 h 4935"/>
                <a:gd name="T34" fmla="*/ 36 w 3719"/>
                <a:gd name="T35" fmla="*/ 3139 h 4935"/>
                <a:gd name="T36" fmla="*/ 93 w 3719"/>
                <a:gd name="T37" fmla="*/ 3009 h 4935"/>
                <a:gd name="T38" fmla="*/ 223 w 3719"/>
                <a:gd name="T39" fmla="*/ 2832 h 4935"/>
                <a:gd name="T40" fmla="*/ 404 w 3719"/>
                <a:gd name="T41" fmla="*/ 2547 h 4935"/>
                <a:gd name="T42" fmla="*/ 610 w 3719"/>
                <a:gd name="T43" fmla="*/ 2285 h 4935"/>
                <a:gd name="T44" fmla="*/ 619 w 3719"/>
                <a:gd name="T45" fmla="*/ 2220 h 4935"/>
                <a:gd name="T46" fmla="*/ 540 w 3719"/>
                <a:gd name="T47" fmla="*/ 2125 h 4935"/>
                <a:gd name="T48" fmla="*/ 461 w 3719"/>
                <a:gd name="T49" fmla="*/ 1960 h 4935"/>
                <a:gd name="T50" fmla="*/ 440 w 3719"/>
                <a:gd name="T51" fmla="*/ 1787 h 4935"/>
                <a:gd name="T52" fmla="*/ 516 w 3719"/>
                <a:gd name="T53" fmla="*/ 1665 h 4935"/>
                <a:gd name="T54" fmla="*/ 566 w 3719"/>
                <a:gd name="T55" fmla="*/ 1636 h 4935"/>
                <a:gd name="T56" fmla="*/ 595 w 3719"/>
                <a:gd name="T57" fmla="*/ 1691 h 4935"/>
                <a:gd name="T58" fmla="*/ 701 w 3719"/>
                <a:gd name="T59" fmla="*/ 1700 h 4935"/>
                <a:gd name="T60" fmla="*/ 757 w 3719"/>
                <a:gd name="T61" fmla="*/ 1624 h 4935"/>
                <a:gd name="T62" fmla="*/ 819 w 3719"/>
                <a:gd name="T63" fmla="*/ 1456 h 4935"/>
                <a:gd name="T64" fmla="*/ 1016 w 3719"/>
                <a:gd name="T65" fmla="*/ 1466 h 4935"/>
                <a:gd name="T66" fmla="*/ 1028 w 3719"/>
                <a:gd name="T67" fmla="*/ 1371 h 4935"/>
                <a:gd name="T68" fmla="*/ 1001 w 3719"/>
                <a:gd name="T69" fmla="*/ 1255 h 4935"/>
                <a:gd name="T70" fmla="*/ 1158 w 3719"/>
                <a:gd name="T71" fmla="*/ 1054 h 4935"/>
                <a:gd name="T72" fmla="*/ 1120 w 3719"/>
                <a:gd name="T73" fmla="*/ 978 h 4935"/>
                <a:gd name="T74" fmla="*/ 1071 w 3719"/>
                <a:gd name="T75" fmla="*/ 889 h 4935"/>
                <a:gd name="T76" fmla="*/ 1314 w 3719"/>
                <a:gd name="T77" fmla="*/ 648 h 4935"/>
                <a:gd name="T78" fmla="*/ 1390 w 3719"/>
                <a:gd name="T79" fmla="*/ 541 h 4935"/>
                <a:gd name="T80" fmla="*/ 1496 w 3719"/>
                <a:gd name="T81" fmla="*/ 437 h 4935"/>
                <a:gd name="T82" fmla="*/ 1588 w 3719"/>
                <a:gd name="T83" fmla="*/ 380 h 4935"/>
                <a:gd name="T84" fmla="*/ 1841 w 3719"/>
                <a:gd name="T85" fmla="*/ 345 h 4935"/>
                <a:gd name="T86" fmla="*/ 1930 w 3719"/>
                <a:gd name="T87" fmla="*/ 283 h 4935"/>
                <a:gd name="T88" fmla="*/ 2007 w 3719"/>
                <a:gd name="T89" fmla="*/ 246 h 4935"/>
                <a:gd name="T90" fmla="*/ 2127 w 3719"/>
                <a:gd name="T91" fmla="*/ 264 h 4935"/>
                <a:gd name="T92" fmla="*/ 2278 w 3719"/>
                <a:gd name="T93" fmla="*/ 196 h 4935"/>
                <a:gd name="T94" fmla="*/ 2465 w 3719"/>
                <a:gd name="T95" fmla="*/ 170 h 4935"/>
                <a:gd name="T96" fmla="*/ 2566 w 3719"/>
                <a:gd name="T97" fmla="*/ 189 h 4935"/>
                <a:gd name="T98" fmla="*/ 2693 w 3719"/>
                <a:gd name="T99" fmla="*/ 75 h 4935"/>
                <a:gd name="T100" fmla="*/ 2822 w 3719"/>
                <a:gd name="T101" fmla="*/ 2 h 4935"/>
                <a:gd name="T102" fmla="*/ 2892 w 3719"/>
                <a:gd name="T103" fmla="*/ 18 h 4935"/>
                <a:gd name="T104" fmla="*/ 2918 w 3719"/>
                <a:gd name="T105" fmla="*/ 48 h 4935"/>
                <a:gd name="T106" fmla="*/ 2976 w 3719"/>
                <a:gd name="T107" fmla="*/ 322 h 4935"/>
                <a:gd name="T108" fmla="*/ 3025 w 3719"/>
                <a:gd name="T109" fmla="*/ 458 h 4935"/>
                <a:gd name="T110" fmla="*/ 3078 w 3719"/>
                <a:gd name="T111" fmla="*/ 629 h 4935"/>
                <a:gd name="T112" fmla="*/ 3171 w 3719"/>
                <a:gd name="T113" fmla="*/ 668 h 4935"/>
                <a:gd name="T114" fmla="*/ 3311 w 3719"/>
                <a:gd name="T115" fmla="*/ 607 h 4935"/>
                <a:gd name="T116" fmla="*/ 3477 w 3719"/>
                <a:gd name="T117" fmla="*/ 429 h 49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719" h="4935">
                  <a:moveTo>
                    <a:pt x="3575" y="301"/>
                  </a:moveTo>
                  <a:lnTo>
                    <a:pt x="3634" y="304"/>
                  </a:lnTo>
                  <a:lnTo>
                    <a:pt x="3671" y="272"/>
                  </a:lnTo>
                  <a:lnTo>
                    <a:pt x="3719" y="323"/>
                  </a:lnTo>
                  <a:lnTo>
                    <a:pt x="3684" y="329"/>
                  </a:lnTo>
                  <a:lnTo>
                    <a:pt x="3671" y="363"/>
                  </a:lnTo>
                  <a:lnTo>
                    <a:pt x="3606" y="391"/>
                  </a:lnTo>
                  <a:lnTo>
                    <a:pt x="3591" y="439"/>
                  </a:lnTo>
                  <a:lnTo>
                    <a:pt x="3557" y="455"/>
                  </a:lnTo>
                  <a:lnTo>
                    <a:pt x="3542" y="519"/>
                  </a:lnTo>
                  <a:lnTo>
                    <a:pt x="3505" y="566"/>
                  </a:lnTo>
                  <a:lnTo>
                    <a:pt x="3449" y="617"/>
                  </a:lnTo>
                  <a:lnTo>
                    <a:pt x="3415" y="637"/>
                  </a:lnTo>
                  <a:lnTo>
                    <a:pt x="3400" y="655"/>
                  </a:lnTo>
                  <a:lnTo>
                    <a:pt x="3402" y="718"/>
                  </a:lnTo>
                  <a:lnTo>
                    <a:pt x="3312" y="853"/>
                  </a:lnTo>
                  <a:lnTo>
                    <a:pt x="3351" y="894"/>
                  </a:lnTo>
                  <a:lnTo>
                    <a:pt x="3348" y="940"/>
                  </a:lnTo>
                  <a:lnTo>
                    <a:pt x="3255" y="1027"/>
                  </a:lnTo>
                  <a:lnTo>
                    <a:pt x="3241" y="1053"/>
                  </a:lnTo>
                  <a:lnTo>
                    <a:pt x="3255" y="1087"/>
                  </a:lnTo>
                  <a:lnTo>
                    <a:pt x="3284" y="1091"/>
                  </a:lnTo>
                  <a:lnTo>
                    <a:pt x="3283" y="1136"/>
                  </a:lnTo>
                  <a:lnTo>
                    <a:pt x="3262" y="1157"/>
                  </a:lnTo>
                  <a:lnTo>
                    <a:pt x="3231" y="1180"/>
                  </a:lnTo>
                  <a:lnTo>
                    <a:pt x="3198" y="1255"/>
                  </a:lnTo>
                  <a:lnTo>
                    <a:pt x="3253" y="1351"/>
                  </a:lnTo>
                  <a:lnTo>
                    <a:pt x="3264" y="1431"/>
                  </a:lnTo>
                  <a:lnTo>
                    <a:pt x="3388" y="1537"/>
                  </a:lnTo>
                  <a:lnTo>
                    <a:pt x="3311" y="1545"/>
                  </a:lnTo>
                  <a:lnTo>
                    <a:pt x="3307" y="1594"/>
                  </a:lnTo>
                  <a:lnTo>
                    <a:pt x="3268" y="1614"/>
                  </a:lnTo>
                  <a:lnTo>
                    <a:pt x="3210" y="1668"/>
                  </a:lnTo>
                  <a:lnTo>
                    <a:pt x="3190" y="1767"/>
                  </a:lnTo>
                  <a:lnTo>
                    <a:pt x="3127" y="1807"/>
                  </a:lnTo>
                  <a:lnTo>
                    <a:pt x="3064" y="1818"/>
                  </a:lnTo>
                  <a:lnTo>
                    <a:pt x="3057" y="1851"/>
                  </a:lnTo>
                  <a:lnTo>
                    <a:pt x="3022" y="1856"/>
                  </a:lnTo>
                  <a:lnTo>
                    <a:pt x="2996" y="1893"/>
                  </a:lnTo>
                  <a:lnTo>
                    <a:pt x="2944" y="1897"/>
                  </a:lnTo>
                  <a:lnTo>
                    <a:pt x="2915" y="1929"/>
                  </a:lnTo>
                  <a:lnTo>
                    <a:pt x="2927" y="2011"/>
                  </a:lnTo>
                  <a:lnTo>
                    <a:pt x="2909" y="2055"/>
                  </a:lnTo>
                  <a:lnTo>
                    <a:pt x="2960" y="2095"/>
                  </a:lnTo>
                  <a:lnTo>
                    <a:pt x="2958" y="2150"/>
                  </a:lnTo>
                  <a:lnTo>
                    <a:pt x="2911" y="2190"/>
                  </a:lnTo>
                  <a:lnTo>
                    <a:pt x="3111" y="2307"/>
                  </a:lnTo>
                  <a:lnTo>
                    <a:pt x="3201" y="2372"/>
                  </a:lnTo>
                  <a:lnTo>
                    <a:pt x="3199" y="2433"/>
                  </a:lnTo>
                  <a:lnTo>
                    <a:pt x="3245" y="2509"/>
                  </a:lnTo>
                  <a:lnTo>
                    <a:pt x="3242" y="2549"/>
                  </a:lnTo>
                  <a:lnTo>
                    <a:pt x="3194" y="2619"/>
                  </a:lnTo>
                  <a:lnTo>
                    <a:pt x="3185" y="2750"/>
                  </a:lnTo>
                  <a:lnTo>
                    <a:pt x="3161" y="2796"/>
                  </a:lnTo>
                  <a:lnTo>
                    <a:pt x="3292" y="2788"/>
                  </a:lnTo>
                  <a:lnTo>
                    <a:pt x="3326" y="2818"/>
                  </a:lnTo>
                  <a:lnTo>
                    <a:pt x="3367" y="2833"/>
                  </a:lnTo>
                  <a:lnTo>
                    <a:pt x="3382" y="2929"/>
                  </a:lnTo>
                  <a:lnTo>
                    <a:pt x="3417" y="2955"/>
                  </a:lnTo>
                  <a:lnTo>
                    <a:pt x="3452" y="2964"/>
                  </a:lnTo>
                  <a:lnTo>
                    <a:pt x="3457" y="2991"/>
                  </a:lnTo>
                  <a:lnTo>
                    <a:pt x="3494" y="3007"/>
                  </a:lnTo>
                  <a:lnTo>
                    <a:pt x="3583" y="2974"/>
                  </a:lnTo>
                  <a:lnTo>
                    <a:pt x="3601" y="2982"/>
                  </a:lnTo>
                  <a:lnTo>
                    <a:pt x="3598" y="3051"/>
                  </a:lnTo>
                  <a:lnTo>
                    <a:pt x="3637" y="3067"/>
                  </a:lnTo>
                  <a:lnTo>
                    <a:pt x="3646" y="3155"/>
                  </a:lnTo>
                  <a:lnTo>
                    <a:pt x="3599" y="3212"/>
                  </a:lnTo>
                  <a:lnTo>
                    <a:pt x="3607" y="3273"/>
                  </a:lnTo>
                  <a:lnTo>
                    <a:pt x="3581" y="3292"/>
                  </a:lnTo>
                  <a:lnTo>
                    <a:pt x="3574" y="3329"/>
                  </a:lnTo>
                  <a:lnTo>
                    <a:pt x="3525" y="3393"/>
                  </a:lnTo>
                  <a:lnTo>
                    <a:pt x="3512" y="3445"/>
                  </a:lnTo>
                  <a:lnTo>
                    <a:pt x="3461" y="3508"/>
                  </a:lnTo>
                  <a:lnTo>
                    <a:pt x="3493" y="3527"/>
                  </a:lnTo>
                  <a:lnTo>
                    <a:pt x="3494" y="3574"/>
                  </a:lnTo>
                  <a:lnTo>
                    <a:pt x="3436" y="3607"/>
                  </a:lnTo>
                  <a:lnTo>
                    <a:pt x="3423" y="3652"/>
                  </a:lnTo>
                  <a:lnTo>
                    <a:pt x="3294" y="3660"/>
                  </a:lnTo>
                  <a:lnTo>
                    <a:pt x="3342" y="3756"/>
                  </a:lnTo>
                  <a:lnTo>
                    <a:pt x="3310" y="3781"/>
                  </a:lnTo>
                  <a:lnTo>
                    <a:pt x="3266" y="3878"/>
                  </a:lnTo>
                  <a:lnTo>
                    <a:pt x="3239" y="4028"/>
                  </a:lnTo>
                  <a:lnTo>
                    <a:pt x="3187" y="4030"/>
                  </a:lnTo>
                  <a:lnTo>
                    <a:pt x="3171" y="4057"/>
                  </a:lnTo>
                  <a:lnTo>
                    <a:pt x="3097" y="4069"/>
                  </a:lnTo>
                  <a:lnTo>
                    <a:pt x="3079" y="4091"/>
                  </a:lnTo>
                  <a:lnTo>
                    <a:pt x="3041" y="4223"/>
                  </a:lnTo>
                  <a:lnTo>
                    <a:pt x="2996" y="4241"/>
                  </a:lnTo>
                  <a:lnTo>
                    <a:pt x="2962" y="4308"/>
                  </a:lnTo>
                  <a:lnTo>
                    <a:pt x="2875" y="4318"/>
                  </a:lnTo>
                  <a:lnTo>
                    <a:pt x="2796" y="4357"/>
                  </a:lnTo>
                  <a:lnTo>
                    <a:pt x="2776" y="4348"/>
                  </a:lnTo>
                  <a:lnTo>
                    <a:pt x="2722" y="4335"/>
                  </a:lnTo>
                  <a:lnTo>
                    <a:pt x="2709" y="4365"/>
                  </a:lnTo>
                  <a:lnTo>
                    <a:pt x="2735" y="4417"/>
                  </a:lnTo>
                  <a:lnTo>
                    <a:pt x="2729" y="4439"/>
                  </a:lnTo>
                  <a:lnTo>
                    <a:pt x="2713" y="4483"/>
                  </a:lnTo>
                  <a:lnTo>
                    <a:pt x="2668" y="4512"/>
                  </a:lnTo>
                  <a:lnTo>
                    <a:pt x="2628" y="4496"/>
                  </a:lnTo>
                  <a:lnTo>
                    <a:pt x="2589" y="4486"/>
                  </a:lnTo>
                  <a:lnTo>
                    <a:pt x="2572" y="4480"/>
                  </a:lnTo>
                  <a:lnTo>
                    <a:pt x="2549" y="4494"/>
                  </a:lnTo>
                  <a:lnTo>
                    <a:pt x="2528" y="4526"/>
                  </a:lnTo>
                  <a:lnTo>
                    <a:pt x="2511" y="4593"/>
                  </a:lnTo>
                  <a:lnTo>
                    <a:pt x="2461" y="4597"/>
                  </a:lnTo>
                  <a:lnTo>
                    <a:pt x="2445" y="4586"/>
                  </a:lnTo>
                  <a:lnTo>
                    <a:pt x="2413" y="4590"/>
                  </a:lnTo>
                  <a:lnTo>
                    <a:pt x="2397" y="4621"/>
                  </a:lnTo>
                  <a:lnTo>
                    <a:pt x="2373" y="4617"/>
                  </a:lnTo>
                  <a:lnTo>
                    <a:pt x="2328" y="4640"/>
                  </a:lnTo>
                  <a:lnTo>
                    <a:pt x="2308" y="4764"/>
                  </a:lnTo>
                  <a:lnTo>
                    <a:pt x="2282" y="4798"/>
                  </a:lnTo>
                  <a:lnTo>
                    <a:pt x="2245" y="4852"/>
                  </a:lnTo>
                  <a:lnTo>
                    <a:pt x="2229" y="4889"/>
                  </a:lnTo>
                  <a:lnTo>
                    <a:pt x="2166" y="4897"/>
                  </a:lnTo>
                  <a:lnTo>
                    <a:pt x="2113" y="4875"/>
                  </a:lnTo>
                  <a:lnTo>
                    <a:pt x="2088" y="4807"/>
                  </a:lnTo>
                  <a:lnTo>
                    <a:pt x="2071" y="4797"/>
                  </a:lnTo>
                  <a:lnTo>
                    <a:pt x="2057" y="4799"/>
                  </a:lnTo>
                  <a:lnTo>
                    <a:pt x="2022" y="4833"/>
                  </a:lnTo>
                  <a:lnTo>
                    <a:pt x="1934" y="4827"/>
                  </a:lnTo>
                  <a:lnTo>
                    <a:pt x="1915" y="4870"/>
                  </a:lnTo>
                  <a:lnTo>
                    <a:pt x="1816" y="4935"/>
                  </a:lnTo>
                  <a:lnTo>
                    <a:pt x="1810" y="4892"/>
                  </a:lnTo>
                  <a:lnTo>
                    <a:pt x="1828" y="4867"/>
                  </a:lnTo>
                  <a:lnTo>
                    <a:pt x="1823" y="4771"/>
                  </a:lnTo>
                  <a:lnTo>
                    <a:pt x="1793" y="4726"/>
                  </a:lnTo>
                  <a:lnTo>
                    <a:pt x="1786" y="4652"/>
                  </a:lnTo>
                  <a:lnTo>
                    <a:pt x="1663" y="4503"/>
                  </a:lnTo>
                  <a:lnTo>
                    <a:pt x="1525" y="4473"/>
                  </a:lnTo>
                  <a:lnTo>
                    <a:pt x="1482" y="4412"/>
                  </a:lnTo>
                  <a:lnTo>
                    <a:pt x="1416" y="4414"/>
                  </a:lnTo>
                  <a:lnTo>
                    <a:pt x="1351" y="4434"/>
                  </a:lnTo>
                  <a:lnTo>
                    <a:pt x="1315" y="4469"/>
                  </a:lnTo>
                  <a:lnTo>
                    <a:pt x="1288" y="4461"/>
                  </a:lnTo>
                  <a:lnTo>
                    <a:pt x="1301" y="4399"/>
                  </a:lnTo>
                  <a:lnTo>
                    <a:pt x="1217" y="4313"/>
                  </a:lnTo>
                  <a:lnTo>
                    <a:pt x="1115" y="4324"/>
                  </a:lnTo>
                  <a:lnTo>
                    <a:pt x="1081" y="4298"/>
                  </a:lnTo>
                  <a:lnTo>
                    <a:pt x="1054" y="4292"/>
                  </a:lnTo>
                  <a:lnTo>
                    <a:pt x="1020" y="4277"/>
                  </a:lnTo>
                  <a:lnTo>
                    <a:pt x="989" y="4233"/>
                  </a:lnTo>
                  <a:lnTo>
                    <a:pt x="934" y="4214"/>
                  </a:lnTo>
                  <a:lnTo>
                    <a:pt x="846" y="4155"/>
                  </a:lnTo>
                  <a:lnTo>
                    <a:pt x="734" y="4133"/>
                  </a:lnTo>
                  <a:lnTo>
                    <a:pt x="731" y="3942"/>
                  </a:lnTo>
                  <a:lnTo>
                    <a:pt x="750" y="3880"/>
                  </a:lnTo>
                  <a:lnTo>
                    <a:pt x="755" y="3767"/>
                  </a:lnTo>
                  <a:lnTo>
                    <a:pt x="734" y="3679"/>
                  </a:lnTo>
                  <a:lnTo>
                    <a:pt x="645" y="3633"/>
                  </a:lnTo>
                  <a:lnTo>
                    <a:pt x="580" y="3631"/>
                  </a:lnTo>
                  <a:lnTo>
                    <a:pt x="549" y="3617"/>
                  </a:lnTo>
                  <a:lnTo>
                    <a:pt x="500" y="3566"/>
                  </a:lnTo>
                  <a:lnTo>
                    <a:pt x="482" y="3535"/>
                  </a:lnTo>
                  <a:lnTo>
                    <a:pt x="319" y="3430"/>
                  </a:lnTo>
                  <a:lnTo>
                    <a:pt x="252" y="3394"/>
                  </a:lnTo>
                  <a:lnTo>
                    <a:pt x="160" y="3293"/>
                  </a:lnTo>
                  <a:lnTo>
                    <a:pt x="0" y="3234"/>
                  </a:lnTo>
                  <a:lnTo>
                    <a:pt x="12" y="3201"/>
                  </a:lnTo>
                  <a:lnTo>
                    <a:pt x="24" y="3169"/>
                  </a:lnTo>
                  <a:lnTo>
                    <a:pt x="36" y="3139"/>
                  </a:lnTo>
                  <a:lnTo>
                    <a:pt x="47" y="3111"/>
                  </a:lnTo>
                  <a:lnTo>
                    <a:pt x="58" y="3087"/>
                  </a:lnTo>
                  <a:lnTo>
                    <a:pt x="68" y="3067"/>
                  </a:lnTo>
                  <a:lnTo>
                    <a:pt x="77" y="3050"/>
                  </a:lnTo>
                  <a:lnTo>
                    <a:pt x="84" y="3036"/>
                  </a:lnTo>
                  <a:lnTo>
                    <a:pt x="85" y="3031"/>
                  </a:lnTo>
                  <a:lnTo>
                    <a:pt x="86" y="3024"/>
                  </a:lnTo>
                  <a:lnTo>
                    <a:pt x="90" y="3017"/>
                  </a:lnTo>
                  <a:lnTo>
                    <a:pt x="93" y="3009"/>
                  </a:lnTo>
                  <a:lnTo>
                    <a:pt x="103" y="2991"/>
                  </a:lnTo>
                  <a:lnTo>
                    <a:pt x="115" y="2971"/>
                  </a:lnTo>
                  <a:lnTo>
                    <a:pt x="128" y="2952"/>
                  </a:lnTo>
                  <a:lnTo>
                    <a:pt x="140" y="2935"/>
                  </a:lnTo>
                  <a:lnTo>
                    <a:pt x="151" y="2921"/>
                  </a:lnTo>
                  <a:lnTo>
                    <a:pt x="160" y="2911"/>
                  </a:lnTo>
                  <a:lnTo>
                    <a:pt x="183" y="2885"/>
                  </a:lnTo>
                  <a:lnTo>
                    <a:pt x="204" y="2859"/>
                  </a:lnTo>
                  <a:lnTo>
                    <a:pt x="223" y="2832"/>
                  </a:lnTo>
                  <a:lnTo>
                    <a:pt x="243" y="2805"/>
                  </a:lnTo>
                  <a:lnTo>
                    <a:pt x="261" y="2779"/>
                  </a:lnTo>
                  <a:lnTo>
                    <a:pt x="278" y="2752"/>
                  </a:lnTo>
                  <a:lnTo>
                    <a:pt x="295" y="2726"/>
                  </a:lnTo>
                  <a:lnTo>
                    <a:pt x="311" y="2699"/>
                  </a:lnTo>
                  <a:lnTo>
                    <a:pt x="341" y="2648"/>
                  </a:lnTo>
                  <a:lnTo>
                    <a:pt x="373" y="2597"/>
                  </a:lnTo>
                  <a:lnTo>
                    <a:pt x="388" y="2572"/>
                  </a:lnTo>
                  <a:lnTo>
                    <a:pt x="404" y="2547"/>
                  </a:lnTo>
                  <a:lnTo>
                    <a:pt x="420" y="2523"/>
                  </a:lnTo>
                  <a:lnTo>
                    <a:pt x="438" y="2499"/>
                  </a:lnTo>
                  <a:lnTo>
                    <a:pt x="461" y="2470"/>
                  </a:lnTo>
                  <a:lnTo>
                    <a:pt x="492" y="2434"/>
                  </a:lnTo>
                  <a:lnTo>
                    <a:pt x="529" y="2392"/>
                  </a:lnTo>
                  <a:lnTo>
                    <a:pt x="565" y="2347"/>
                  </a:lnTo>
                  <a:lnTo>
                    <a:pt x="583" y="2326"/>
                  </a:lnTo>
                  <a:lnTo>
                    <a:pt x="597" y="2306"/>
                  </a:lnTo>
                  <a:lnTo>
                    <a:pt x="610" y="2285"/>
                  </a:lnTo>
                  <a:lnTo>
                    <a:pt x="620" y="2268"/>
                  </a:lnTo>
                  <a:lnTo>
                    <a:pt x="623" y="2260"/>
                  </a:lnTo>
                  <a:lnTo>
                    <a:pt x="626" y="2252"/>
                  </a:lnTo>
                  <a:lnTo>
                    <a:pt x="628" y="2245"/>
                  </a:lnTo>
                  <a:lnTo>
                    <a:pt x="628" y="2239"/>
                  </a:lnTo>
                  <a:lnTo>
                    <a:pt x="628" y="2233"/>
                  </a:lnTo>
                  <a:lnTo>
                    <a:pt x="626" y="2229"/>
                  </a:lnTo>
                  <a:lnTo>
                    <a:pt x="623" y="2225"/>
                  </a:lnTo>
                  <a:lnTo>
                    <a:pt x="619" y="2220"/>
                  </a:lnTo>
                  <a:lnTo>
                    <a:pt x="612" y="2216"/>
                  </a:lnTo>
                  <a:lnTo>
                    <a:pt x="606" y="2212"/>
                  </a:lnTo>
                  <a:lnTo>
                    <a:pt x="599" y="2207"/>
                  </a:lnTo>
                  <a:lnTo>
                    <a:pt x="593" y="2201"/>
                  </a:lnTo>
                  <a:lnTo>
                    <a:pt x="581" y="2188"/>
                  </a:lnTo>
                  <a:lnTo>
                    <a:pt x="570" y="2174"/>
                  </a:lnTo>
                  <a:lnTo>
                    <a:pt x="559" y="2159"/>
                  </a:lnTo>
                  <a:lnTo>
                    <a:pt x="549" y="2142"/>
                  </a:lnTo>
                  <a:lnTo>
                    <a:pt x="540" y="2125"/>
                  </a:lnTo>
                  <a:lnTo>
                    <a:pt x="532" y="2107"/>
                  </a:lnTo>
                  <a:lnTo>
                    <a:pt x="516" y="2071"/>
                  </a:lnTo>
                  <a:lnTo>
                    <a:pt x="502" y="2038"/>
                  </a:lnTo>
                  <a:lnTo>
                    <a:pt x="494" y="2022"/>
                  </a:lnTo>
                  <a:lnTo>
                    <a:pt x="487" y="2007"/>
                  </a:lnTo>
                  <a:lnTo>
                    <a:pt x="480" y="1995"/>
                  </a:lnTo>
                  <a:lnTo>
                    <a:pt x="473" y="1984"/>
                  </a:lnTo>
                  <a:lnTo>
                    <a:pt x="467" y="1973"/>
                  </a:lnTo>
                  <a:lnTo>
                    <a:pt x="461" y="1960"/>
                  </a:lnTo>
                  <a:lnTo>
                    <a:pt x="455" y="1944"/>
                  </a:lnTo>
                  <a:lnTo>
                    <a:pt x="451" y="1927"/>
                  </a:lnTo>
                  <a:lnTo>
                    <a:pt x="447" y="1909"/>
                  </a:lnTo>
                  <a:lnTo>
                    <a:pt x="443" y="1889"/>
                  </a:lnTo>
                  <a:lnTo>
                    <a:pt x="441" y="1868"/>
                  </a:lnTo>
                  <a:lnTo>
                    <a:pt x="439" y="1848"/>
                  </a:lnTo>
                  <a:lnTo>
                    <a:pt x="438" y="1827"/>
                  </a:lnTo>
                  <a:lnTo>
                    <a:pt x="439" y="1806"/>
                  </a:lnTo>
                  <a:lnTo>
                    <a:pt x="440" y="1787"/>
                  </a:lnTo>
                  <a:lnTo>
                    <a:pt x="443" y="1769"/>
                  </a:lnTo>
                  <a:lnTo>
                    <a:pt x="446" y="1752"/>
                  </a:lnTo>
                  <a:lnTo>
                    <a:pt x="452" y="1736"/>
                  </a:lnTo>
                  <a:lnTo>
                    <a:pt x="455" y="1730"/>
                  </a:lnTo>
                  <a:lnTo>
                    <a:pt x="458" y="1724"/>
                  </a:lnTo>
                  <a:lnTo>
                    <a:pt x="462" y="1718"/>
                  </a:lnTo>
                  <a:lnTo>
                    <a:pt x="466" y="1714"/>
                  </a:lnTo>
                  <a:lnTo>
                    <a:pt x="493" y="1687"/>
                  </a:lnTo>
                  <a:lnTo>
                    <a:pt x="516" y="1665"/>
                  </a:lnTo>
                  <a:lnTo>
                    <a:pt x="532" y="1650"/>
                  </a:lnTo>
                  <a:lnTo>
                    <a:pt x="545" y="1640"/>
                  </a:lnTo>
                  <a:lnTo>
                    <a:pt x="550" y="1637"/>
                  </a:lnTo>
                  <a:lnTo>
                    <a:pt x="554" y="1635"/>
                  </a:lnTo>
                  <a:lnTo>
                    <a:pt x="558" y="1633"/>
                  </a:lnTo>
                  <a:lnTo>
                    <a:pt x="561" y="1633"/>
                  </a:lnTo>
                  <a:lnTo>
                    <a:pt x="563" y="1633"/>
                  </a:lnTo>
                  <a:lnTo>
                    <a:pt x="565" y="1634"/>
                  </a:lnTo>
                  <a:lnTo>
                    <a:pt x="566" y="1636"/>
                  </a:lnTo>
                  <a:lnTo>
                    <a:pt x="569" y="1638"/>
                  </a:lnTo>
                  <a:lnTo>
                    <a:pt x="571" y="1652"/>
                  </a:lnTo>
                  <a:lnTo>
                    <a:pt x="575" y="1668"/>
                  </a:lnTo>
                  <a:lnTo>
                    <a:pt x="577" y="1674"/>
                  </a:lnTo>
                  <a:lnTo>
                    <a:pt x="580" y="1678"/>
                  </a:lnTo>
                  <a:lnTo>
                    <a:pt x="582" y="1682"/>
                  </a:lnTo>
                  <a:lnTo>
                    <a:pt x="586" y="1685"/>
                  </a:lnTo>
                  <a:lnTo>
                    <a:pt x="590" y="1688"/>
                  </a:lnTo>
                  <a:lnTo>
                    <a:pt x="595" y="1691"/>
                  </a:lnTo>
                  <a:lnTo>
                    <a:pt x="601" y="1693"/>
                  </a:lnTo>
                  <a:lnTo>
                    <a:pt x="608" y="1695"/>
                  </a:lnTo>
                  <a:lnTo>
                    <a:pt x="624" y="1701"/>
                  </a:lnTo>
                  <a:lnTo>
                    <a:pt x="640" y="1704"/>
                  </a:lnTo>
                  <a:lnTo>
                    <a:pt x="655" y="1707"/>
                  </a:lnTo>
                  <a:lnTo>
                    <a:pt x="668" y="1707"/>
                  </a:lnTo>
                  <a:lnTo>
                    <a:pt x="680" y="1706"/>
                  </a:lnTo>
                  <a:lnTo>
                    <a:pt x="691" y="1704"/>
                  </a:lnTo>
                  <a:lnTo>
                    <a:pt x="701" y="1700"/>
                  </a:lnTo>
                  <a:lnTo>
                    <a:pt x="711" y="1696"/>
                  </a:lnTo>
                  <a:lnTo>
                    <a:pt x="719" y="1690"/>
                  </a:lnTo>
                  <a:lnTo>
                    <a:pt x="727" y="1683"/>
                  </a:lnTo>
                  <a:lnTo>
                    <a:pt x="734" y="1675"/>
                  </a:lnTo>
                  <a:lnTo>
                    <a:pt x="740" y="1665"/>
                  </a:lnTo>
                  <a:lnTo>
                    <a:pt x="745" y="1656"/>
                  </a:lnTo>
                  <a:lnTo>
                    <a:pt x="750" y="1645"/>
                  </a:lnTo>
                  <a:lnTo>
                    <a:pt x="754" y="1635"/>
                  </a:lnTo>
                  <a:lnTo>
                    <a:pt x="757" y="1624"/>
                  </a:lnTo>
                  <a:lnTo>
                    <a:pt x="763" y="1599"/>
                  </a:lnTo>
                  <a:lnTo>
                    <a:pt x="767" y="1576"/>
                  </a:lnTo>
                  <a:lnTo>
                    <a:pt x="770" y="1552"/>
                  </a:lnTo>
                  <a:lnTo>
                    <a:pt x="772" y="1528"/>
                  </a:lnTo>
                  <a:lnTo>
                    <a:pt x="776" y="1487"/>
                  </a:lnTo>
                  <a:lnTo>
                    <a:pt x="779" y="1457"/>
                  </a:lnTo>
                  <a:lnTo>
                    <a:pt x="790" y="1456"/>
                  </a:lnTo>
                  <a:lnTo>
                    <a:pt x="803" y="1456"/>
                  </a:lnTo>
                  <a:lnTo>
                    <a:pt x="819" y="1456"/>
                  </a:lnTo>
                  <a:lnTo>
                    <a:pt x="836" y="1457"/>
                  </a:lnTo>
                  <a:lnTo>
                    <a:pt x="873" y="1461"/>
                  </a:lnTo>
                  <a:lnTo>
                    <a:pt x="913" y="1466"/>
                  </a:lnTo>
                  <a:lnTo>
                    <a:pt x="933" y="1468"/>
                  </a:lnTo>
                  <a:lnTo>
                    <a:pt x="952" y="1469"/>
                  </a:lnTo>
                  <a:lnTo>
                    <a:pt x="970" y="1470"/>
                  </a:lnTo>
                  <a:lnTo>
                    <a:pt x="987" y="1469"/>
                  </a:lnTo>
                  <a:lnTo>
                    <a:pt x="1003" y="1468"/>
                  </a:lnTo>
                  <a:lnTo>
                    <a:pt x="1016" y="1466"/>
                  </a:lnTo>
                  <a:lnTo>
                    <a:pt x="1022" y="1463"/>
                  </a:lnTo>
                  <a:lnTo>
                    <a:pt x="1027" y="1461"/>
                  </a:lnTo>
                  <a:lnTo>
                    <a:pt x="1032" y="1459"/>
                  </a:lnTo>
                  <a:lnTo>
                    <a:pt x="1036" y="1456"/>
                  </a:lnTo>
                  <a:lnTo>
                    <a:pt x="1036" y="1434"/>
                  </a:lnTo>
                  <a:lnTo>
                    <a:pt x="1035" y="1414"/>
                  </a:lnTo>
                  <a:lnTo>
                    <a:pt x="1033" y="1398"/>
                  </a:lnTo>
                  <a:lnTo>
                    <a:pt x="1031" y="1383"/>
                  </a:lnTo>
                  <a:lnTo>
                    <a:pt x="1028" y="1371"/>
                  </a:lnTo>
                  <a:lnTo>
                    <a:pt x="1025" y="1361"/>
                  </a:lnTo>
                  <a:lnTo>
                    <a:pt x="1022" y="1352"/>
                  </a:lnTo>
                  <a:lnTo>
                    <a:pt x="1018" y="1343"/>
                  </a:lnTo>
                  <a:lnTo>
                    <a:pt x="1012" y="1328"/>
                  </a:lnTo>
                  <a:lnTo>
                    <a:pt x="1006" y="1309"/>
                  </a:lnTo>
                  <a:lnTo>
                    <a:pt x="1004" y="1299"/>
                  </a:lnTo>
                  <a:lnTo>
                    <a:pt x="1002" y="1287"/>
                  </a:lnTo>
                  <a:lnTo>
                    <a:pt x="1001" y="1272"/>
                  </a:lnTo>
                  <a:lnTo>
                    <a:pt x="1001" y="1255"/>
                  </a:lnTo>
                  <a:lnTo>
                    <a:pt x="1011" y="1246"/>
                  </a:lnTo>
                  <a:lnTo>
                    <a:pt x="1029" y="1230"/>
                  </a:lnTo>
                  <a:lnTo>
                    <a:pt x="1051" y="1210"/>
                  </a:lnTo>
                  <a:lnTo>
                    <a:pt x="1073" y="1187"/>
                  </a:lnTo>
                  <a:lnTo>
                    <a:pt x="1114" y="1147"/>
                  </a:lnTo>
                  <a:lnTo>
                    <a:pt x="1133" y="1129"/>
                  </a:lnTo>
                  <a:lnTo>
                    <a:pt x="1145" y="1093"/>
                  </a:lnTo>
                  <a:lnTo>
                    <a:pt x="1155" y="1066"/>
                  </a:lnTo>
                  <a:lnTo>
                    <a:pt x="1158" y="1054"/>
                  </a:lnTo>
                  <a:lnTo>
                    <a:pt x="1161" y="1043"/>
                  </a:lnTo>
                  <a:lnTo>
                    <a:pt x="1162" y="1034"/>
                  </a:lnTo>
                  <a:lnTo>
                    <a:pt x="1162" y="1026"/>
                  </a:lnTo>
                  <a:lnTo>
                    <a:pt x="1160" y="1018"/>
                  </a:lnTo>
                  <a:lnTo>
                    <a:pt x="1156" y="1010"/>
                  </a:lnTo>
                  <a:lnTo>
                    <a:pt x="1151" y="1003"/>
                  </a:lnTo>
                  <a:lnTo>
                    <a:pt x="1143" y="995"/>
                  </a:lnTo>
                  <a:lnTo>
                    <a:pt x="1133" y="987"/>
                  </a:lnTo>
                  <a:lnTo>
                    <a:pt x="1120" y="978"/>
                  </a:lnTo>
                  <a:lnTo>
                    <a:pt x="1104" y="969"/>
                  </a:lnTo>
                  <a:lnTo>
                    <a:pt x="1086" y="959"/>
                  </a:lnTo>
                  <a:lnTo>
                    <a:pt x="1076" y="951"/>
                  </a:lnTo>
                  <a:lnTo>
                    <a:pt x="1069" y="943"/>
                  </a:lnTo>
                  <a:lnTo>
                    <a:pt x="1064" y="934"/>
                  </a:lnTo>
                  <a:lnTo>
                    <a:pt x="1062" y="924"/>
                  </a:lnTo>
                  <a:lnTo>
                    <a:pt x="1063" y="913"/>
                  </a:lnTo>
                  <a:lnTo>
                    <a:pt x="1066" y="901"/>
                  </a:lnTo>
                  <a:lnTo>
                    <a:pt x="1071" y="889"/>
                  </a:lnTo>
                  <a:lnTo>
                    <a:pt x="1077" y="877"/>
                  </a:lnTo>
                  <a:lnTo>
                    <a:pt x="1086" y="863"/>
                  </a:lnTo>
                  <a:lnTo>
                    <a:pt x="1096" y="850"/>
                  </a:lnTo>
                  <a:lnTo>
                    <a:pt x="1108" y="835"/>
                  </a:lnTo>
                  <a:lnTo>
                    <a:pt x="1122" y="820"/>
                  </a:lnTo>
                  <a:lnTo>
                    <a:pt x="1151" y="791"/>
                  </a:lnTo>
                  <a:lnTo>
                    <a:pt x="1182" y="760"/>
                  </a:lnTo>
                  <a:lnTo>
                    <a:pt x="1250" y="701"/>
                  </a:lnTo>
                  <a:lnTo>
                    <a:pt x="1314" y="648"/>
                  </a:lnTo>
                  <a:lnTo>
                    <a:pt x="1341" y="623"/>
                  </a:lnTo>
                  <a:lnTo>
                    <a:pt x="1362" y="602"/>
                  </a:lnTo>
                  <a:lnTo>
                    <a:pt x="1370" y="593"/>
                  </a:lnTo>
                  <a:lnTo>
                    <a:pt x="1376" y="585"/>
                  </a:lnTo>
                  <a:lnTo>
                    <a:pt x="1380" y="578"/>
                  </a:lnTo>
                  <a:lnTo>
                    <a:pt x="1382" y="572"/>
                  </a:lnTo>
                  <a:lnTo>
                    <a:pt x="1384" y="561"/>
                  </a:lnTo>
                  <a:lnTo>
                    <a:pt x="1387" y="551"/>
                  </a:lnTo>
                  <a:lnTo>
                    <a:pt x="1390" y="541"/>
                  </a:lnTo>
                  <a:lnTo>
                    <a:pt x="1393" y="533"/>
                  </a:lnTo>
                  <a:lnTo>
                    <a:pt x="1401" y="517"/>
                  </a:lnTo>
                  <a:lnTo>
                    <a:pt x="1409" y="503"/>
                  </a:lnTo>
                  <a:lnTo>
                    <a:pt x="1419" y="489"/>
                  </a:lnTo>
                  <a:lnTo>
                    <a:pt x="1429" y="479"/>
                  </a:lnTo>
                  <a:lnTo>
                    <a:pt x="1440" y="470"/>
                  </a:lnTo>
                  <a:lnTo>
                    <a:pt x="1451" y="462"/>
                  </a:lnTo>
                  <a:lnTo>
                    <a:pt x="1475" y="448"/>
                  </a:lnTo>
                  <a:lnTo>
                    <a:pt x="1496" y="437"/>
                  </a:lnTo>
                  <a:lnTo>
                    <a:pt x="1507" y="431"/>
                  </a:lnTo>
                  <a:lnTo>
                    <a:pt x="1516" y="425"/>
                  </a:lnTo>
                  <a:lnTo>
                    <a:pt x="1525" y="419"/>
                  </a:lnTo>
                  <a:lnTo>
                    <a:pt x="1534" y="413"/>
                  </a:lnTo>
                  <a:lnTo>
                    <a:pt x="1543" y="405"/>
                  </a:lnTo>
                  <a:lnTo>
                    <a:pt x="1554" y="398"/>
                  </a:lnTo>
                  <a:lnTo>
                    <a:pt x="1565" y="391"/>
                  </a:lnTo>
                  <a:lnTo>
                    <a:pt x="1576" y="385"/>
                  </a:lnTo>
                  <a:lnTo>
                    <a:pt x="1588" y="380"/>
                  </a:lnTo>
                  <a:lnTo>
                    <a:pt x="1602" y="375"/>
                  </a:lnTo>
                  <a:lnTo>
                    <a:pt x="1615" y="371"/>
                  </a:lnTo>
                  <a:lnTo>
                    <a:pt x="1628" y="367"/>
                  </a:lnTo>
                  <a:lnTo>
                    <a:pt x="1655" y="361"/>
                  </a:lnTo>
                  <a:lnTo>
                    <a:pt x="1684" y="356"/>
                  </a:lnTo>
                  <a:lnTo>
                    <a:pt x="1712" y="354"/>
                  </a:lnTo>
                  <a:lnTo>
                    <a:pt x="1741" y="352"/>
                  </a:lnTo>
                  <a:lnTo>
                    <a:pt x="1794" y="349"/>
                  </a:lnTo>
                  <a:lnTo>
                    <a:pt x="1841" y="345"/>
                  </a:lnTo>
                  <a:lnTo>
                    <a:pt x="1860" y="342"/>
                  </a:lnTo>
                  <a:lnTo>
                    <a:pt x="1877" y="338"/>
                  </a:lnTo>
                  <a:lnTo>
                    <a:pt x="1884" y="336"/>
                  </a:lnTo>
                  <a:lnTo>
                    <a:pt x="1890" y="332"/>
                  </a:lnTo>
                  <a:lnTo>
                    <a:pt x="1894" y="329"/>
                  </a:lnTo>
                  <a:lnTo>
                    <a:pt x="1898" y="325"/>
                  </a:lnTo>
                  <a:lnTo>
                    <a:pt x="1909" y="309"/>
                  </a:lnTo>
                  <a:lnTo>
                    <a:pt x="1920" y="294"/>
                  </a:lnTo>
                  <a:lnTo>
                    <a:pt x="1930" y="283"/>
                  </a:lnTo>
                  <a:lnTo>
                    <a:pt x="1940" y="273"/>
                  </a:lnTo>
                  <a:lnTo>
                    <a:pt x="1950" y="265"/>
                  </a:lnTo>
                  <a:lnTo>
                    <a:pt x="1959" y="259"/>
                  </a:lnTo>
                  <a:lnTo>
                    <a:pt x="1968" y="254"/>
                  </a:lnTo>
                  <a:lnTo>
                    <a:pt x="1976" y="250"/>
                  </a:lnTo>
                  <a:lnTo>
                    <a:pt x="1984" y="247"/>
                  </a:lnTo>
                  <a:lnTo>
                    <a:pt x="1991" y="246"/>
                  </a:lnTo>
                  <a:lnTo>
                    <a:pt x="1999" y="246"/>
                  </a:lnTo>
                  <a:lnTo>
                    <a:pt x="2007" y="246"/>
                  </a:lnTo>
                  <a:lnTo>
                    <a:pt x="2023" y="249"/>
                  </a:lnTo>
                  <a:lnTo>
                    <a:pt x="2038" y="253"/>
                  </a:lnTo>
                  <a:lnTo>
                    <a:pt x="2055" y="257"/>
                  </a:lnTo>
                  <a:lnTo>
                    <a:pt x="2073" y="262"/>
                  </a:lnTo>
                  <a:lnTo>
                    <a:pt x="2083" y="263"/>
                  </a:lnTo>
                  <a:lnTo>
                    <a:pt x="2093" y="265"/>
                  </a:lnTo>
                  <a:lnTo>
                    <a:pt x="2104" y="265"/>
                  </a:lnTo>
                  <a:lnTo>
                    <a:pt x="2115" y="265"/>
                  </a:lnTo>
                  <a:lnTo>
                    <a:pt x="2127" y="264"/>
                  </a:lnTo>
                  <a:lnTo>
                    <a:pt x="2139" y="261"/>
                  </a:lnTo>
                  <a:lnTo>
                    <a:pt x="2154" y="258"/>
                  </a:lnTo>
                  <a:lnTo>
                    <a:pt x="2168" y="253"/>
                  </a:lnTo>
                  <a:lnTo>
                    <a:pt x="2183" y="247"/>
                  </a:lnTo>
                  <a:lnTo>
                    <a:pt x="2199" y="240"/>
                  </a:lnTo>
                  <a:lnTo>
                    <a:pt x="2216" y="230"/>
                  </a:lnTo>
                  <a:lnTo>
                    <a:pt x="2236" y="218"/>
                  </a:lnTo>
                  <a:lnTo>
                    <a:pt x="2255" y="207"/>
                  </a:lnTo>
                  <a:lnTo>
                    <a:pt x="2278" y="196"/>
                  </a:lnTo>
                  <a:lnTo>
                    <a:pt x="2305" y="185"/>
                  </a:lnTo>
                  <a:lnTo>
                    <a:pt x="2333" y="174"/>
                  </a:lnTo>
                  <a:lnTo>
                    <a:pt x="2364" y="164"/>
                  </a:lnTo>
                  <a:lnTo>
                    <a:pt x="2395" y="152"/>
                  </a:lnTo>
                  <a:lnTo>
                    <a:pt x="2427" y="142"/>
                  </a:lnTo>
                  <a:lnTo>
                    <a:pt x="2459" y="131"/>
                  </a:lnTo>
                  <a:lnTo>
                    <a:pt x="2461" y="143"/>
                  </a:lnTo>
                  <a:lnTo>
                    <a:pt x="2463" y="156"/>
                  </a:lnTo>
                  <a:lnTo>
                    <a:pt x="2465" y="170"/>
                  </a:lnTo>
                  <a:lnTo>
                    <a:pt x="2469" y="184"/>
                  </a:lnTo>
                  <a:lnTo>
                    <a:pt x="2484" y="188"/>
                  </a:lnTo>
                  <a:lnTo>
                    <a:pt x="2499" y="191"/>
                  </a:lnTo>
                  <a:lnTo>
                    <a:pt x="2512" y="192"/>
                  </a:lnTo>
                  <a:lnTo>
                    <a:pt x="2524" y="193"/>
                  </a:lnTo>
                  <a:lnTo>
                    <a:pt x="2536" y="193"/>
                  </a:lnTo>
                  <a:lnTo>
                    <a:pt x="2546" y="193"/>
                  </a:lnTo>
                  <a:lnTo>
                    <a:pt x="2556" y="191"/>
                  </a:lnTo>
                  <a:lnTo>
                    <a:pt x="2566" y="189"/>
                  </a:lnTo>
                  <a:lnTo>
                    <a:pt x="2575" y="186"/>
                  </a:lnTo>
                  <a:lnTo>
                    <a:pt x="2583" y="183"/>
                  </a:lnTo>
                  <a:lnTo>
                    <a:pt x="2591" y="179"/>
                  </a:lnTo>
                  <a:lnTo>
                    <a:pt x="2598" y="175"/>
                  </a:lnTo>
                  <a:lnTo>
                    <a:pt x="2611" y="164"/>
                  </a:lnTo>
                  <a:lnTo>
                    <a:pt x="2624" y="151"/>
                  </a:lnTo>
                  <a:lnTo>
                    <a:pt x="2650" y="123"/>
                  </a:lnTo>
                  <a:lnTo>
                    <a:pt x="2677" y="92"/>
                  </a:lnTo>
                  <a:lnTo>
                    <a:pt x="2693" y="75"/>
                  </a:lnTo>
                  <a:lnTo>
                    <a:pt x="2712" y="59"/>
                  </a:lnTo>
                  <a:lnTo>
                    <a:pt x="2722" y="51"/>
                  </a:lnTo>
                  <a:lnTo>
                    <a:pt x="2733" y="43"/>
                  </a:lnTo>
                  <a:lnTo>
                    <a:pt x="2745" y="36"/>
                  </a:lnTo>
                  <a:lnTo>
                    <a:pt x="2757" y="29"/>
                  </a:lnTo>
                  <a:lnTo>
                    <a:pt x="2771" y="22"/>
                  </a:lnTo>
                  <a:lnTo>
                    <a:pt x="2786" y="14"/>
                  </a:lnTo>
                  <a:lnTo>
                    <a:pt x="2804" y="7"/>
                  </a:lnTo>
                  <a:lnTo>
                    <a:pt x="2822" y="2"/>
                  </a:lnTo>
                  <a:lnTo>
                    <a:pt x="2832" y="1"/>
                  </a:lnTo>
                  <a:lnTo>
                    <a:pt x="2842" y="0"/>
                  </a:lnTo>
                  <a:lnTo>
                    <a:pt x="2851" y="0"/>
                  </a:lnTo>
                  <a:lnTo>
                    <a:pt x="2859" y="1"/>
                  </a:lnTo>
                  <a:lnTo>
                    <a:pt x="2867" y="3"/>
                  </a:lnTo>
                  <a:lnTo>
                    <a:pt x="2874" y="7"/>
                  </a:lnTo>
                  <a:lnTo>
                    <a:pt x="2881" y="12"/>
                  </a:lnTo>
                  <a:lnTo>
                    <a:pt x="2886" y="18"/>
                  </a:lnTo>
                  <a:lnTo>
                    <a:pt x="2892" y="18"/>
                  </a:lnTo>
                  <a:lnTo>
                    <a:pt x="2896" y="21"/>
                  </a:lnTo>
                  <a:lnTo>
                    <a:pt x="2900" y="23"/>
                  </a:lnTo>
                  <a:lnTo>
                    <a:pt x="2904" y="26"/>
                  </a:lnTo>
                  <a:lnTo>
                    <a:pt x="2906" y="29"/>
                  </a:lnTo>
                  <a:lnTo>
                    <a:pt x="2910" y="34"/>
                  </a:lnTo>
                  <a:lnTo>
                    <a:pt x="2912" y="38"/>
                  </a:lnTo>
                  <a:lnTo>
                    <a:pt x="2913" y="44"/>
                  </a:lnTo>
                  <a:lnTo>
                    <a:pt x="2916" y="45"/>
                  </a:lnTo>
                  <a:lnTo>
                    <a:pt x="2918" y="48"/>
                  </a:lnTo>
                  <a:lnTo>
                    <a:pt x="2920" y="52"/>
                  </a:lnTo>
                  <a:lnTo>
                    <a:pt x="2923" y="58"/>
                  </a:lnTo>
                  <a:lnTo>
                    <a:pt x="2927" y="72"/>
                  </a:lnTo>
                  <a:lnTo>
                    <a:pt x="2932" y="92"/>
                  </a:lnTo>
                  <a:lnTo>
                    <a:pt x="2942" y="138"/>
                  </a:lnTo>
                  <a:lnTo>
                    <a:pt x="2951" y="192"/>
                  </a:lnTo>
                  <a:lnTo>
                    <a:pt x="2961" y="248"/>
                  </a:lnTo>
                  <a:lnTo>
                    <a:pt x="2971" y="300"/>
                  </a:lnTo>
                  <a:lnTo>
                    <a:pt x="2976" y="322"/>
                  </a:lnTo>
                  <a:lnTo>
                    <a:pt x="2982" y="341"/>
                  </a:lnTo>
                  <a:lnTo>
                    <a:pt x="2988" y="355"/>
                  </a:lnTo>
                  <a:lnTo>
                    <a:pt x="2993" y="367"/>
                  </a:lnTo>
                  <a:lnTo>
                    <a:pt x="2998" y="375"/>
                  </a:lnTo>
                  <a:lnTo>
                    <a:pt x="3003" y="385"/>
                  </a:lnTo>
                  <a:lnTo>
                    <a:pt x="3007" y="395"/>
                  </a:lnTo>
                  <a:lnTo>
                    <a:pt x="3011" y="406"/>
                  </a:lnTo>
                  <a:lnTo>
                    <a:pt x="3019" y="431"/>
                  </a:lnTo>
                  <a:lnTo>
                    <a:pt x="3025" y="458"/>
                  </a:lnTo>
                  <a:lnTo>
                    <a:pt x="3031" y="486"/>
                  </a:lnTo>
                  <a:lnTo>
                    <a:pt x="3037" y="515"/>
                  </a:lnTo>
                  <a:lnTo>
                    <a:pt x="3044" y="543"/>
                  </a:lnTo>
                  <a:lnTo>
                    <a:pt x="3052" y="571"/>
                  </a:lnTo>
                  <a:lnTo>
                    <a:pt x="3056" y="584"/>
                  </a:lnTo>
                  <a:lnTo>
                    <a:pt x="3061" y="596"/>
                  </a:lnTo>
                  <a:lnTo>
                    <a:pt x="3066" y="608"/>
                  </a:lnTo>
                  <a:lnTo>
                    <a:pt x="3072" y="619"/>
                  </a:lnTo>
                  <a:lnTo>
                    <a:pt x="3078" y="629"/>
                  </a:lnTo>
                  <a:lnTo>
                    <a:pt x="3085" y="638"/>
                  </a:lnTo>
                  <a:lnTo>
                    <a:pt x="3093" y="647"/>
                  </a:lnTo>
                  <a:lnTo>
                    <a:pt x="3101" y="655"/>
                  </a:lnTo>
                  <a:lnTo>
                    <a:pt x="3110" y="660"/>
                  </a:lnTo>
                  <a:lnTo>
                    <a:pt x="3121" y="665"/>
                  </a:lnTo>
                  <a:lnTo>
                    <a:pt x="3132" y="668"/>
                  </a:lnTo>
                  <a:lnTo>
                    <a:pt x="3144" y="670"/>
                  </a:lnTo>
                  <a:lnTo>
                    <a:pt x="3157" y="670"/>
                  </a:lnTo>
                  <a:lnTo>
                    <a:pt x="3171" y="668"/>
                  </a:lnTo>
                  <a:lnTo>
                    <a:pt x="3187" y="665"/>
                  </a:lnTo>
                  <a:lnTo>
                    <a:pt x="3204" y="659"/>
                  </a:lnTo>
                  <a:lnTo>
                    <a:pt x="3222" y="652"/>
                  </a:lnTo>
                  <a:lnTo>
                    <a:pt x="3238" y="645"/>
                  </a:lnTo>
                  <a:lnTo>
                    <a:pt x="3255" y="637"/>
                  </a:lnTo>
                  <a:lnTo>
                    <a:pt x="3270" y="630"/>
                  </a:lnTo>
                  <a:lnTo>
                    <a:pt x="3285" y="622"/>
                  </a:lnTo>
                  <a:lnTo>
                    <a:pt x="3298" y="615"/>
                  </a:lnTo>
                  <a:lnTo>
                    <a:pt x="3311" y="607"/>
                  </a:lnTo>
                  <a:lnTo>
                    <a:pt x="3324" y="598"/>
                  </a:lnTo>
                  <a:lnTo>
                    <a:pt x="3347" y="581"/>
                  </a:lnTo>
                  <a:lnTo>
                    <a:pt x="3367" y="562"/>
                  </a:lnTo>
                  <a:lnTo>
                    <a:pt x="3386" y="544"/>
                  </a:lnTo>
                  <a:lnTo>
                    <a:pt x="3406" y="524"/>
                  </a:lnTo>
                  <a:lnTo>
                    <a:pt x="3423" y="501"/>
                  </a:lnTo>
                  <a:lnTo>
                    <a:pt x="3440" y="479"/>
                  </a:lnTo>
                  <a:lnTo>
                    <a:pt x="3458" y="455"/>
                  </a:lnTo>
                  <a:lnTo>
                    <a:pt x="3477" y="429"/>
                  </a:lnTo>
                  <a:lnTo>
                    <a:pt x="3496" y="403"/>
                  </a:lnTo>
                  <a:lnTo>
                    <a:pt x="3516" y="375"/>
                  </a:lnTo>
                  <a:lnTo>
                    <a:pt x="3539" y="345"/>
                  </a:lnTo>
                  <a:lnTo>
                    <a:pt x="3564" y="314"/>
                  </a:lnTo>
                  <a:lnTo>
                    <a:pt x="3569" y="307"/>
                  </a:lnTo>
                  <a:lnTo>
                    <a:pt x="3575" y="301"/>
                  </a:lnTo>
                  <a:close/>
                </a:path>
              </a:pathLst>
            </a:custGeom>
            <a:solidFill>
              <a:srgbClr val="71C9CD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6525" name="Text Box 29"/>
            <p:cNvSpPr txBox="1">
              <a:spLocks noChangeArrowheads="1"/>
            </p:cNvSpPr>
            <p:nvPr/>
          </p:nvSpPr>
          <p:spPr bwMode="auto">
            <a:xfrm>
              <a:off x="4007" y="3427"/>
              <a:ext cx="75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200" b="0">
                  <a:solidFill>
                    <a:srgbClr val="066168"/>
                  </a:solidFill>
                  <a:latin typeface="Verdana" pitchFamily="34" charset="0"/>
                </a:rPr>
                <a:t>Bacia do Salgado</a:t>
              </a:r>
            </a:p>
          </p:txBody>
        </p:sp>
      </p:grpSp>
      <p:grpSp>
        <p:nvGrpSpPr>
          <p:cNvPr id="106526" name="Group 30"/>
          <p:cNvGrpSpPr>
            <a:grpSpLocks/>
          </p:cNvGrpSpPr>
          <p:nvPr/>
        </p:nvGrpSpPr>
        <p:grpSpPr bwMode="auto">
          <a:xfrm>
            <a:off x="6510338" y="3951288"/>
            <a:ext cx="2085975" cy="1328737"/>
            <a:chOff x="4101" y="2489"/>
            <a:chExt cx="1314" cy="837"/>
          </a:xfrm>
        </p:grpSpPr>
        <p:sp>
          <p:nvSpPr>
            <p:cNvPr id="106527" name="Freeform 31"/>
            <p:cNvSpPr>
              <a:spLocks noChangeAspect="1"/>
            </p:cNvSpPr>
            <p:nvPr/>
          </p:nvSpPr>
          <p:spPr bwMode="auto">
            <a:xfrm>
              <a:off x="4101" y="2489"/>
              <a:ext cx="773" cy="692"/>
            </a:xfrm>
            <a:custGeom>
              <a:avLst/>
              <a:gdLst>
                <a:gd name="T0" fmla="*/ 4000 w 4398"/>
                <a:gd name="T1" fmla="*/ 2050 h 3946"/>
                <a:gd name="T2" fmla="*/ 3351 w 4398"/>
                <a:gd name="T3" fmla="*/ 2559 h 3946"/>
                <a:gd name="T4" fmla="*/ 2897 w 4398"/>
                <a:gd name="T5" fmla="*/ 2893 h 3946"/>
                <a:gd name="T6" fmla="*/ 2681 w 4398"/>
                <a:gd name="T7" fmla="*/ 3256 h 3946"/>
                <a:gd name="T8" fmla="*/ 2699 w 4398"/>
                <a:gd name="T9" fmla="*/ 3583 h 3946"/>
                <a:gd name="T10" fmla="*/ 2497 w 4398"/>
                <a:gd name="T11" fmla="*/ 3838 h 3946"/>
                <a:gd name="T12" fmla="*/ 2317 w 4398"/>
                <a:gd name="T13" fmla="*/ 3941 h 3946"/>
                <a:gd name="T14" fmla="*/ 2202 w 4398"/>
                <a:gd name="T15" fmla="*/ 3895 h 3946"/>
                <a:gd name="T16" fmla="*/ 2137 w 4398"/>
                <a:gd name="T17" fmla="*/ 3671 h 3946"/>
                <a:gd name="T18" fmla="*/ 2062 w 4398"/>
                <a:gd name="T19" fmla="*/ 3368 h 3946"/>
                <a:gd name="T20" fmla="*/ 2030 w 4398"/>
                <a:gd name="T21" fmla="*/ 3299 h 3946"/>
                <a:gd name="T22" fmla="*/ 1952 w 4398"/>
                <a:gd name="T23" fmla="*/ 3278 h 3946"/>
                <a:gd name="T24" fmla="*/ 1780 w 4398"/>
                <a:gd name="T25" fmla="*/ 3399 h 3946"/>
                <a:gd name="T26" fmla="*/ 1654 w 4398"/>
                <a:gd name="T27" fmla="*/ 3469 h 3946"/>
                <a:gd name="T28" fmla="*/ 1597 w 4398"/>
                <a:gd name="T29" fmla="*/ 3346 h 3946"/>
                <a:gd name="T30" fmla="*/ 1720 w 4398"/>
                <a:gd name="T31" fmla="*/ 3172 h 3946"/>
                <a:gd name="T32" fmla="*/ 1682 w 4398"/>
                <a:gd name="T33" fmla="*/ 2877 h 3946"/>
                <a:gd name="T34" fmla="*/ 1585 w 4398"/>
                <a:gd name="T35" fmla="*/ 2618 h 3946"/>
                <a:gd name="T36" fmla="*/ 1288 w 4398"/>
                <a:gd name="T37" fmla="*/ 2587 h 3946"/>
                <a:gd name="T38" fmla="*/ 1217 w 4398"/>
                <a:gd name="T39" fmla="*/ 2386 h 3946"/>
                <a:gd name="T40" fmla="*/ 1063 w 4398"/>
                <a:gd name="T41" fmla="*/ 2446 h 3946"/>
                <a:gd name="T42" fmla="*/ 898 w 4398"/>
                <a:gd name="T43" fmla="*/ 2368 h 3946"/>
                <a:gd name="T44" fmla="*/ 793 w 4398"/>
                <a:gd name="T45" fmla="*/ 2291 h 3946"/>
                <a:gd name="T46" fmla="*/ 606 w 4398"/>
                <a:gd name="T47" fmla="*/ 2268 h 3946"/>
                <a:gd name="T48" fmla="*/ 491 w 4398"/>
                <a:gd name="T49" fmla="*/ 2364 h 3946"/>
                <a:gd name="T50" fmla="*/ 408 w 4398"/>
                <a:gd name="T51" fmla="*/ 2329 h 3946"/>
                <a:gd name="T52" fmla="*/ 271 w 4398"/>
                <a:gd name="T53" fmla="*/ 2298 h 3946"/>
                <a:gd name="T54" fmla="*/ 138 w 4398"/>
                <a:gd name="T55" fmla="*/ 2319 h 3946"/>
                <a:gd name="T56" fmla="*/ 25 w 4398"/>
                <a:gd name="T57" fmla="*/ 2252 h 3946"/>
                <a:gd name="T58" fmla="*/ 13 w 4398"/>
                <a:gd name="T59" fmla="*/ 2136 h 3946"/>
                <a:gd name="T60" fmla="*/ 148 w 4398"/>
                <a:gd name="T61" fmla="*/ 1860 h 3946"/>
                <a:gd name="T62" fmla="*/ 140 w 4398"/>
                <a:gd name="T63" fmla="*/ 1754 h 3946"/>
                <a:gd name="T64" fmla="*/ 151 w 4398"/>
                <a:gd name="T65" fmla="*/ 1685 h 3946"/>
                <a:gd name="T66" fmla="*/ 271 w 4398"/>
                <a:gd name="T67" fmla="*/ 1594 h 3946"/>
                <a:gd name="T68" fmla="*/ 407 w 4398"/>
                <a:gd name="T69" fmla="*/ 1444 h 3946"/>
                <a:gd name="T70" fmla="*/ 447 w 4398"/>
                <a:gd name="T71" fmla="*/ 1281 h 3946"/>
                <a:gd name="T72" fmla="*/ 575 w 4398"/>
                <a:gd name="T73" fmla="*/ 1264 h 3946"/>
                <a:gd name="T74" fmla="*/ 759 w 4398"/>
                <a:gd name="T75" fmla="*/ 1167 h 3946"/>
                <a:gd name="T76" fmla="*/ 923 w 4398"/>
                <a:gd name="T77" fmla="*/ 1116 h 3946"/>
                <a:gd name="T78" fmla="*/ 1018 w 4398"/>
                <a:gd name="T79" fmla="*/ 924 h 3946"/>
                <a:gd name="T80" fmla="*/ 1087 w 4398"/>
                <a:gd name="T81" fmla="*/ 820 h 3946"/>
                <a:gd name="T82" fmla="*/ 1184 w 4398"/>
                <a:gd name="T83" fmla="*/ 807 h 3946"/>
                <a:gd name="T84" fmla="*/ 1325 w 4398"/>
                <a:gd name="T85" fmla="*/ 866 h 3946"/>
                <a:gd name="T86" fmla="*/ 1477 w 4398"/>
                <a:gd name="T87" fmla="*/ 876 h 3946"/>
                <a:gd name="T88" fmla="*/ 1497 w 4398"/>
                <a:gd name="T89" fmla="*/ 770 h 3946"/>
                <a:gd name="T90" fmla="*/ 1580 w 4398"/>
                <a:gd name="T91" fmla="*/ 654 h 3946"/>
                <a:gd name="T92" fmla="*/ 1728 w 4398"/>
                <a:gd name="T93" fmla="*/ 636 h 3946"/>
                <a:gd name="T94" fmla="*/ 1905 w 4398"/>
                <a:gd name="T95" fmla="*/ 690 h 3946"/>
                <a:gd name="T96" fmla="*/ 2139 w 4398"/>
                <a:gd name="T97" fmla="*/ 620 h 3946"/>
                <a:gd name="T98" fmla="*/ 2255 w 4398"/>
                <a:gd name="T99" fmla="*/ 591 h 3946"/>
                <a:gd name="T100" fmla="*/ 2419 w 4398"/>
                <a:gd name="T101" fmla="*/ 627 h 3946"/>
                <a:gd name="T102" fmla="*/ 2676 w 4398"/>
                <a:gd name="T103" fmla="*/ 752 h 3946"/>
                <a:gd name="T104" fmla="*/ 2956 w 4398"/>
                <a:gd name="T105" fmla="*/ 652 h 3946"/>
                <a:gd name="T106" fmla="*/ 3152 w 4398"/>
                <a:gd name="T107" fmla="*/ 480 h 3946"/>
                <a:gd name="T108" fmla="*/ 3329 w 4398"/>
                <a:gd name="T109" fmla="*/ 324 h 3946"/>
                <a:gd name="T110" fmla="*/ 3547 w 4398"/>
                <a:gd name="T111" fmla="*/ 109 h 3946"/>
                <a:gd name="T112" fmla="*/ 3741 w 4398"/>
                <a:gd name="T113" fmla="*/ 15 h 3946"/>
                <a:gd name="T114" fmla="*/ 3788 w 4398"/>
                <a:gd name="T115" fmla="*/ 132 h 3946"/>
                <a:gd name="T116" fmla="*/ 3835 w 4398"/>
                <a:gd name="T117" fmla="*/ 300 h 3946"/>
                <a:gd name="T118" fmla="*/ 4078 w 4398"/>
                <a:gd name="T119" fmla="*/ 633 h 3946"/>
                <a:gd name="T120" fmla="*/ 4201 w 4398"/>
                <a:gd name="T121" fmla="*/ 765 h 3946"/>
                <a:gd name="T122" fmla="*/ 4255 w 4398"/>
                <a:gd name="T123" fmla="*/ 986 h 3946"/>
                <a:gd name="T124" fmla="*/ 4319 w 4398"/>
                <a:gd name="T125" fmla="*/ 1096 h 3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398" h="3946">
                  <a:moveTo>
                    <a:pt x="4382" y="1160"/>
                  </a:moveTo>
                  <a:lnTo>
                    <a:pt x="4277" y="1230"/>
                  </a:lnTo>
                  <a:lnTo>
                    <a:pt x="4256" y="1336"/>
                  </a:lnTo>
                  <a:lnTo>
                    <a:pt x="4254" y="1417"/>
                  </a:lnTo>
                  <a:lnTo>
                    <a:pt x="4386" y="1424"/>
                  </a:lnTo>
                  <a:lnTo>
                    <a:pt x="4398" y="1451"/>
                  </a:lnTo>
                  <a:lnTo>
                    <a:pt x="4170" y="1719"/>
                  </a:lnTo>
                  <a:lnTo>
                    <a:pt x="4143" y="1916"/>
                  </a:lnTo>
                  <a:lnTo>
                    <a:pt x="4079" y="1960"/>
                  </a:lnTo>
                  <a:lnTo>
                    <a:pt x="4063" y="2017"/>
                  </a:lnTo>
                  <a:lnTo>
                    <a:pt x="4000" y="2050"/>
                  </a:lnTo>
                  <a:lnTo>
                    <a:pt x="4005" y="2101"/>
                  </a:lnTo>
                  <a:lnTo>
                    <a:pt x="3978" y="2129"/>
                  </a:lnTo>
                  <a:lnTo>
                    <a:pt x="3929" y="2128"/>
                  </a:lnTo>
                  <a:lnTo>
                    <a:pt x="3713" y="2309"/>
                  </a:lnTo>
                  <a:lnTo>
                    <a:pt x="3701" y="2424"/>
                  </a:lnTo>
                  <a:lnTo>
                    <a:pt x="3520" y="2552"/>
                  </a:lnTo>
                  <a:lnTo>
                    <a:pt x="3488" y="2535"/>
                  </a:lnTo>
                  <a:lnTo>
                    <a:pt x="3425" y="2532"/>
                  </a:lnTo>
                  <a:lnTo>
                    <a:pt x="3390" y="2499"/>
                  </a:lnTo>
                  <a:lnTo>
                    <a:pt x="3383" y="2538"/>
                  </a:lnTo>
                  <a:lnTo>
                    <a:pt x="3351" y="2559"/>
                  </a:lnTo>
                  <a:lnTo>
                    <a:pt x="3325" y="2560"/>
                  </a:lnTo>
                  <a:lnTo>
                    <a:pt x="3269" y="2457"/>
                  </a:lnTo>
                  <a:lnTo>
                    <a:pt x="3197" y="2457"/>
                  </a:lnTo>
                  <a:lnTo>
                    <a:pt x="3121" y="2524"/>
                  </a:lnTo>
                  <a:lnTo>
                    <a:pt x="3081" y="2544"/>
                  </a:lnTo>
                  <a:lnTo>
                    <a:pt x="3058" y="2604"/>
                  </a:lnTo>
                  <a:lnTo>
                    <a:pt x="2995" y="2660"/>
                  </a:lnTo>
                  <a:lnTo>
                    <a:pt x="2974" y="2722"/>
                  </a:lnTo>
                  <a:lnTo>
                    <a:pt x="2970" y="2787"/>
                  </a:lnTo>
                  <a:lnTo>
                    <a:pt x="2907" y="2841"/>
                  </a:lnTo>
                  <a:lnTo>
                    <a:pt x="2897" y="2893"/>
                  </a:lnTo>
                  <a:lnTo>
                    <a:pt x="2849" y="2890"/>
                  </a:lnTo>
                  <a:lnTo>
                    <a:pt x="2820" y="2903"/>
                  </a:lnTo>
                  <a:lnTo>
                    <a:pt x="2810" y="2962"/>
                  </a:lnTo>
                  <a:lnTo>
                    <a:pt x="2829" y="3000"/>
                  </a:lnTo>
                  <a:lnTo>
                    <a:pt x="2789" y="3066"/>
                  </a:lnTo>
                  <a:lnTo>
                    <a:pt x="2751" y="3075"/>
                  </a:lnTo>
                  <a:lnTo>
                    <a:pt x="2719" y="3137"/>
                  </a:lnTo>
                  <a:lnTo>
                    <a:pt x="2698" y="3141"/>
                  </a:lnTo>
                  <a:lnTo>
                    <a:pt x="2652" y="3177"/>
                  </a:lnTo>
                  <a:lnTo>
                    <a:pt x="2676" y="3221"/>
                  </a:lnTo>
                  <a:lnTo>
                    <a:pt x="2681" y="3256"/>
                  </a:lnTo>
                  <a:lnTo>
                    <a:pt x="2645" y="3298"/>
                  </a:lnTo>
                  <a:lnTo>
                    <a:pt x="2647" y="3377"/>
                  </a:lnTo>
                  <a:lnTo>
                    <a:pt x="2697" y="3417"/>
                  </a:lnTo>
                  <a:lnTo>
                    <a:pt x="2671" y="3482"/>
                  </a:lnTo>
                  <a:lnTo>
                    <a:pt x="2625" y="3482"/>
                  </a:lnTo>
                  <a:lnTo>
                    <a:pt x="2604" y="3501"/>
                  </a:lnTo>
                  <a:lnTo>
                    <a:pt x="2587" y="3523"/>
                  </a:lnTo>
                  <a:lnTo>
                    <a:pt x="2587" y="3547"/>
                  </a:lnTo>
                  <a:lnTo>
                    <a:pt x="2636" y="3573"/>
                  </a:lnTo>
                  <a:lnTo>
                    <a:pt x="2705" y="3577"/>
                  </a:lnTo>
                  <a:lnTo>
                    <a:pt x="2699" y="3583"/>
                  </a:lnTo>
                  <a:lnTo>
                    <a:pt x="2694" y="3590"/>
                  </a:lnTo>
                  <a:lnTo>
                    <a:pt x="2669" y="3621"/>
                  </a:lnTo>
                  <a:lnTo>
                    <a:pt x="2646" y="3651"/>
                  </a:lnTo>
                  <a:lnTo>
                    <a:pt x="2626" y="3679"/>
                  </a:lnTo>
                  <a:lnTo>
                    <a:pt x="2607" y="3705"/>
                  </a:lnTo>
                  <a:lnTo>
                    <a:pt x="2588" y="3731"/>
                  </a:lnTo>
                  <a:lnTo>
                    <a:pt x="2570" y="3755"/>
                  </a:lnTo>
                  <a:lnTo>
                    <a:pt x="2553" y="3777"/>
                  </a:lnTo>
                  <a:lnTo>
                    <a:pt x="2536" y="3800"/>
                  </a:lnTo>
                  <a:lnTo>
                    <a:pt x="2516" y="3820"/>
                  </a:lnTo>
                  <a:lnTo>
                    <a:pt x="2497" y="3838"/>
                  </a:lnTo>
                  <a:lnTo>
                    <a:pt x="2477" y="3857"/>
                  </a:lnTo>
                  <a:lnTo>
                    <a:pt x="2454" y="3874"/>
                  </a:lnTo>
                  <a:lnTo>
                    <a:pt x="2441" y="3883"/>
                  </a:lnTo>
                  <a:lnTo>
                    <a:pt x="2428" y="3891"/>
                  </a:lnTo>
                  <a:lnTo>
                    <a:pt x="2415" y="3898"/>
                  </a:lnTo>
                  <a:lnTo>
                    <a:pt x="2400" y="3906"/>
                  </a:lnTo>
                  <a:lnTo>
                    <a:pt x="2385" y="3913"/>
                  </a:lnTo>
                  <a:lnTo>
                    <a:pt x="2368" y="3921"/>
                  </a:lnTo>
                  <a:lnTo>
                    <a:pt x="2352" y="3928"/>
                  </a:lnTo>
                  <a:lnTo>
                    <a:pt x="2334" y="3935"/>
                  </a:lnTo>
                  <a:lnTo>
                    <a:pt x="2317" y="3941"/>
                  </a:lnTo>
                  <a:lnTo>
                    <a:pt x="2301" y="3944"/>
                  </a:lnTo>
                  <a:lnTo>
                    <a:pt x="2287" y="3946"/>
                  </a:lnTo>
                  <a:lnTo>
                    <a:pt x="2274" y="3946"/>
                  </a:lnTo>
                  <a:lnTo>
                    <a:pt x="2262" y="3944"/>
                  </a:lnTo>
                  <a:lnTo>
                    <a:pt x="2251" y="3941"/>
                  </a:lnTo>
                  <a:lnTo>
                    <a:pt x="2240" y="3936"/>
                  </a:lnTo>
                  <a:lnTo>
                    <a:pt x="2231" y="3931"/>
                  </a:lnTo>
                  <a:lnTo>
                    <a:pt x="2223" y="3923"/>
                  </a:lnTo>
                  <a:lnTo>
                    <a:pt x="2215" y="3914"/>
                  </a:lnTo>
                  <a:lnTo>
                    <a:pt x="2208" y="3905"/>
                  </a:lnTo>
                  <a:lnTo>
                    <a:pt x="2202" y="3895"/>
                  </a:lnTo>
                  <a:lnTo>
                    <a:pt x="2196" y="3884"/>
                  </a:lnTo>
                  <a:lnTo>
                    <a:pt x="2191" y="3872"/>
                  </a:lnTo>
                  <a:lnTo>
                    <a:pt x="2186" y="3860"/>
                  </a:lnTo>
                  <a:lnTo>
                    <a:pt x="2182" y="3847"/>
                  </a:lnTo>
                  <a:lnTo>
                    <a:pt x="2174" y="3819"/>
                  </a:lnTo>
                  <a:lnTo>
                    <a:pt x="2167" y="3791"/>
                  </a:lnTo>
                  <a:lnTo>
                    <a:pt x="2161" y="3762"/>
                  </a:lnTo>
                  <a:lnTo>
                    <a:pt x="2155" y="3734"/>
                  </a:lnTo>
                  <a:lnTo>
                    <a:pt x="2149" y="3707"/>
                  </a:lnTo>
                  <a:lnTo>
                    <a:pt x="2141" y="3682"/>
                  </a:lnTo>
                  <a:lnTo>
                    <a:pt x="2137" y="3671"/>
                  </a:lnTo>
                  <a:lnTo>
                    <a:pt x="2133" y="3661"/>
                  </a:lnTo>
                  <a:lnTo>
                    <a:pt x="2128" y="3651"/>
                  </a:lnTo>
                  <a:lnTo>
                    <a:pt x="2123" y="3643"/>
                  </a:lnTo>
                  <a:lnTo>
                    <a:pt x="2118" y="3631"/>
                  </a:lnTo>
                  <a:lnTo>
                    <a:pt x="2112" y="3617"/>
                  </a:lnTo>
                  <a:lnTo>
                    <a:pt x="2106" y="3598"/>
                  </a:lnTo>
                  <a:lnTo>
                    <a:pt x="2101" y="3576"/>
                  </a:lnTo>
                  <a:lnTo>
                    <a:pt x="2091" y="3524"/>
                  </a:lnTo>
                  <a:lnTo>
                    <a:pt x="2081" y="3468"/>
                  </a:lnTo>
                  <a:lnTo>
                    <a:pt x="2072" y="3414"/>
                  </a:lnTo>
                  <a:lnTo>
                    <a:pt x="2062" y="3368"/>
                  </a:lnTo>
                  <a:lnTo>
                    <a:pt x="2057" y="3348"/>
                  </a:lnTo>
                  <a:lnTo>
                    <a:pt x="2053" y="3334"/>
                  </a:lnTo>
                  <a:lnTo>
                    <a:pt x="2050" y="3328"/>
                  </a:lnTo>
                  <a:lnTo>
                    <a:pt x="2048" y="3324"/>
                  </a:lnTo>
                  <a:lnTo>
                    <a:pt x="2046" y="3321"/>
                  </a:lnTo>
                  <a:lnTo>
                    <a:pt x="2043" y="3320"/>
                  </a:lnTo>
                  <a:lnTo>
                    <a:pt x="2042" y="3314"/>
                  </a:lnTo>
                  <a:lnTo>
                    <a:pt x="2040" y="3310"/>
                  </a:lnTo>
                  <a:lnTo>
                    <a:pt x="2036" y="3305"/>
                  </a:lnTo>
                  <a:lnTo>
                    <a:pt x="2034" y="3302"/>
                  </a:lnTo>
                  <a:lnTo>
                    <a:pt x="2030" y="3299"/>
                  </a:lnTo>
                  <a:lnTo>
                    <a:pt x="2026" y="3297"/>
                  </a:lnTo>
                  <a:lnTo>
                    <a:pt x="2022" y="3294"/>
                  </a:lnTo>
                  <a:lnTo>
                    <a:pt x="2016" y="3294"/>
                  </a:lnTo>
                  <a:lnTo>
                    <a:pt x="2011" y="3288"/>
                  </a:lnTo>
                  <a:lnTo>
                    <a:pt x="2004" y="3283"/>
                  </a:lnTo>
                  <a:lnTo>
                    <a:pt x="1997" y="3279"/>
                  </a:lnTo>
                  <a:lnTo>
                    <a:pt x="1989" y="3277"/>
                  </a:lnTo>
                  <a:lnTo>
                    <a:pt x="1981" y="3276"/>
                  </a:lnTo>
                  <a:lnTo>
                    <a:pt x="1972" y="3276"/>
                  </a:lnTo>
                  <a:lnTo>
                    <a:pt x="1962" y="3277"/>
                  </a:lnTo>
                  <a:lnTo>
                    <a:pt x="1952" y="3278"/>
                  </a:lnTo>
                  <a:lnTo>
                    <a:pt x="1934" y="3283"/>
                  </a:lnTo>
                  <a:lnTo>
                    <a:pt x="1916" y="3290"/>
                  </a:lnTo>
                  <a:lnTo>
                    <a:pt x="1901" y="3298"/>
                  </a:lnTo>
                  <a:lnTo>
                    <a:pt x="1887" y="3305"/>
                  </a:lnTo>
                  <a:lnTo>
                    <a:pt x="1875" y="3312"/>
                  </a:lnTo>
                  <a:lnTo>
                    <a:pt x="1863" y="3319"/>
                  </a:lnTo>
                  <a:lnTo>
                    <a:pt x="1852" y="3327"/>
                  </a:lnTo>
                  <a:lnTo>
                    <a:pt x="1842" y="3335"/>
                  </a:lnTo>
                  <a:lnTo>
                    <a:pt x="1823" y="3351"/>
                  </a:lnTo>
                  <a:lnTo>
                    <a:pt x="1807" y="3368"/>
                  </a:lnTo>
                  <a:lnTo>
                    <a:pt x="1780" y="3399"/>
                  </a:lnTo>
                  <a:lnTo>
                    <a:pt x="1754" y="3427"/>
                  </a:lnTo>
                  <a:lnTo>
                    <a:pt x="1741" y="3440"/>
                  </a:lnTo>
                  <a:lnTo>
                    <a:pt x="1728" y="3451"/>
                  </a:lnTo>
                  <a:lnTo>
                    <a:pt x="1721" y="3455"/>
                  </a:lnTo>
                  <a:lnTo>
                    <a:pt x="1713" y="3459"/>
                  </a:lnTo>
                  <a:lnTo>
                    <a:pt x="1705" y="3462"/>
                  </a:lnTo>
                  <a:lnTo>
                    <a:pt x="1696" y="3465"/>
                  </a:lnTo>
                  <a:lnTo>
                    <a:pt x="1686" y="3467"/>
                  </a:lnTo>
                  <a:lnTo>
                    <a:pt x="1676" y="3469"/>
                  </a:lnTo>
                  <a:lnTo>
                    <a:pt x="1666" y="3469"/>
                  </a:lnTo>
                  <a:lnTo>
                    <a:pt x="1654" y="3469"/>
                  </a:lnTo>
                  <a:lnTo>
                    <a:pt x="1642" y="3468"/>
                  </a:lnTo>
                  <a:lnTo>
                    <a:pt x="1629" y="3467"/>
                  </a:lnTo>
                  <a:lnTo>
                    <a:pt x="1614" y="3464"/>
                  </a:lnTo>
                  <a:lnTo>
                    <a:pt x="1599" y="3460"/>
                  </a:lnTo>
                  <a:lnTo>
                    <a:pt x="1594" y="3440"/>
                  </a:lnTo>
                  <a:lnTo>
                    <a:pt x="1591" y="3421"/>
                  </a:lnTo>
                  <a:lnTo>
                    <a:pt x="1589" y="3404"/>
                  </a:lnTo>
                  <a:lnTo>
                    <a:pt x="1589" y="3388"/>
                  </a:lnTo>
                  <a:lnTo>
                    <a:pt x="1590" y="3374"/>
                  </a:lnTo>
                  <a:lnTo>
                    <a:pt x="1593" y="3359"/>
                  </a:lnTo>
                  <a:lnTo>
                    <a:pt x="1597" y="3346"/>
                  </a:lnTo>
                  <a:lnTo>
                    <a:pt x="1602" y="3334"/>
                  </a:lnTo>
                  <a:lnTo>
                    <a:pt x="1610" y="3321"/>
                  </a:lnTo>
                  <a:lnTo>
                    <a:pt x="1618" y="3309"/>
                  </a:lnTo>
                  <a:lnTo>
                    <a:pt x="1629" y="3295"/>
                  </a:lnTo>
                  <a:lnTo>
                    <a:pt x="1641" y="3282"/>
                  </a:lnTo>
                  <a:lnTo>
                    <a:pt x="1668" y="3252"/>
                  </a:lnTo>
                  <a:lnTo>
                    <a:pt x="1702" y="3216"/>
                  </a:lnTo>
                  <a:lnTo>
                    <a:pt x="1708" y="3208"/>
                  </a:lnTo>
                  <a:lnTo>
                    <a:pt x="1713" y="3198"/>
                  </a:lnTo>
                  <a:lnTo>
                    <a:pt x="1717" y="3186"/>
                  </a:lnTo>
                  <a:lnTo>
                    <a:pt x="1720" y="3172"/>
                  </a:lnTo>
                  <a:lnTo>
                    <a:pt x="1722" y="3156"/>
                  </a:lnTo>
                  <a:lnTo>
                    <a:pt x="1723" y="3139"/>
                  </a:lnTo>
                  <a:lnTo>
                    <a:pt x="1723" y="3121"/>
                  </a:lnTo>
                  <a:lnTo>
                    <a:pt x="1722" y="3102"/>
                  </a:lnTo>
                  <a:lnTo>
                    <a:pt x="1720" y="3081"/>
                  </a:lnTo>
                  <a:lnTo>
                    <a:pt x="1718" y="3060"/>
                  </a:lnTo>
                  <a:lnTo>
                    <a:pt x="1715" y="3039"/>
                  </a:lnTo>
                  <a:lnTo>
                    <a:pt x="1712" y="3015"/>
                  </a:lnTo>
                  <a:lnTo>
                    <a:pt x="1704" y="2970"/>
                  </a:lnTo>
                  <a:lnTo>
                    <a:pt x="1693" y="2923"/>
                  </a:lnTo>
                  <a:lnTo>
                    <a:pt x="1682" y="2877"/>
                  </a:lnTo>
                  <a:lnTo>
                    <a:pt x="1671" y="2834"/>
                  </a:lnTo>
                  <a:lnTo>
                    <a:pt x="1660" y="2792"/>
                  </a:lnTo>
                  <a:lnTo>
                    <a:pt x="1649" y="2756"/>
                  </a:lnTo>
                  <a:lnTo>
                    <a:pt x="1640" y="2725"/>
                  </a:lnTo>
                  <a:lnTo>
                    <a:pt x="1631" y="2700"/>
                  </a:lnTo>
                  <a:lnTo>
                    <a:pt x="1624" y="2684"/>
                  </a:lnTo>
                  <a:lnTo>
                    <a:pt x="1620" y="2675"/>
                  </a:lnTo>
                  <a:lnTo>
                    <a:pt x="1612" y="2664"/>
                  </a:lnTo>
                  <a:lnTo>
                    <a:pt x="1601" y="2646"/>
                  </a:lnTo>
                  <a:lnTo>
                    <a:pt x="1590" y="2629"/>
                  </a:lnTo>
                  <a:lnTo>
                    <a:pt x="1585" y="2618"/>
                  </a:lnTo>
                  <a:lnTo>
                    <a:pt x="1562" y="2613"/>
                  </a:lnTo>
                  <a:lnTo>
                    <a:pt x="1541" y="2607"/>
                  </a:lnTo>
                  <a:lnTo>
                    <a:pt x="1522" y="2604"/>
                  </a:lnTo>
                  <a:lnTo>
                    <a:pt x="1504" y="2601"/>
                  </a:lnTo>
                  <a:lnTo>
                    <a:pt x="1470" y="2597"/>
                  </a:lnTo>
                  <a:lnTo>
                    <a:pt x="1439" y="2595"/>
                  </a:lnTo>
                  <a:lnTo>
                    <a:pt x="1407" y="2594"/>
                  </a:lnTo>
                  <a:lnTo>
                    <a:pt x="1373" y="2595"/>
                  </a:lnTo>
                  <a:lnTo>
                    <a:pt x="1334" y="2596"/>
                  </a:lnTo>
                  <a:lnTo>
                    <a:pt x="1290" y="2596"/>
                  </a:lnTo>
                  <a:lnTo>
                    <a:pt x="1288" y="2587"/>
                  </a:lnTo>
                  <a:lnTo>
                    <a:pt x="1283" y="2566"/>
                  </a:lnTo>
                  <a:lnTo>
                    <a:pt x="1275" y="2535"/>
                  </a:lnTo>
                  <a:lnTo>
                    <a:pt x="1266" y="2501"/>
                  </a:lnTo>
                  <a:lnTo>
                    <a:pt x="1258" y="2465"/>
                  </a:lnTo>
                  <a:lnTo>
                    <a:pt x="1250" y="2434"/>
                  </a:lnTo>
                  <a:lnTo>
                    <a:pt x="1243" y="2409"/>
                  </a:lnTo>
                  <a:lnTo>
                    <a:pt x="1239" y="2394"/>
                  </a:lnTo>
                  <a:lnTo>
                    <a:pt x="1231" y="2390"/>
                  </a:lnTo>
                  <a:lnTo>
                    <a:pt x="1225" y="2387"/>
                  </a:lnTo>
                  <a:lnTo>
                    <a:pt x="1222" y="2386"/>
                  </a:lnTo>
                  <a:lnTo>
                    <a:pt x="1217" y="2386"/>
                  </a:lnTo>
                  <a:lnTo>
                    <a:pt x="1210" y="2388"/>
                  </a:lnTo>
                  <a:lnTo>
                    <a:pt x="1203" y="2392"/>
                  </a:lnTo>
                  <a:lnTo>
                    <a:pt x="1170" y="2410"/>
                  </a:lnTo>
                  <a:lnTo>
                    <a:pt x="1141" y="2424"/>
                  </a:lnTo>
                  <a:lnTo>
                    <a:pt x="1118" y="2434"/>
                  </a:lnTo>
                  <a:lnTo>
                    <a:pt x="1099" y="2441"/>
                  </a:lnTo>
                  <a:lnTo>
                    <a:pt x="1091" y="2443"/>
                  </a:lnTo>
                  <a:lnTo>
                    <a:pt x="1083" y="2445"/>
                  </a:lnTo>
                  <a:lnTo>
                    <a:pt x="1076" y="2446"/>
                  </a:lnTo>
                  <a:lnTo>
                    <a:pt x="1069" y="2446"/>
                  </a:lnTo>
                  <a:lnTo>
                    <a:pt x="1063" y="2446"/>
                  </a:lnTo>
                  <a:lnTo>
                    <a:pt x="1057" y="2445"/>
                  </a:lnTo>
                  <a:lnTo>
                    <a:pt x="1051" y="2444"/>
                  </a:lnTo>
                  <a:lnTo>
                    <a:pt x="1046" y="2442"/>
                  </a:lnTo>
                  <a:lnTo>
                    <a:pt x="1035" y="2437"/>
                  </a:lnTo>
                  <a:lnTo>
                    <a:pt x="1023" y="2430"/>
                  </a:lnTo>
                  <a:lnTo>
                    <a:pt x="1010" y="2422"/>
                  </a:lnTo>
                  <a:lnTo>
                    <a:pt x="994" y="2413"/>
                  </a:lnTo>
                  <a:lnTo>
                    <a:pt x="977" y="2403"/>
                  </a:lnTo>
                  <a:lnTo>
                    <a:pt x="955" y="2391"/>
                  </a:lnTo>
                  <a:lnTo>
                    <a:pt x="928" y="2380"/>
                  </a:lnTo>
                  <a:lnTo>
                    <a:pt x="898" y="2368"/>
                  </a:lnTo>
                  <a:lnTo>
                    <a:pt x="894" y="2361"/>
                  </a:lnTo>
                  <a:lnTo>
                    <a:pt x="890" y="2354"/>
                  </a:lnTo>
                  <a:lnTo>
                    <a:pt x="886" y="2348"/>
                  </a:lnTo>
                  <a:lnTo>
                    <a:pt x="880" y="2341"/>
                  </a:lnTo>
                  <a:lnTo>
                    <a:pt x="874" y="2335"/>
                  </a:lnTo>
                  <a:lnTo>
                    <a:pt x="866" y="2328"/>
                  </a:lnTo>
                  <a:lnTo>
                    <a:pt x="859" y="2323"/>
                  </a:lnTo>
                  <a:lnTo>
                    <a:pt x="851" y="2317"/>
                  </a:lnTo>
                  <a:lnTo>
                    <a:pt x="834" y="2308"/>
                  </a:lnTo>
                  <a:lnTo>
                    <a:pt x="815" y="2299"/>
                  </a:lnTo>
                  <a:lnTo>
                    <a:pt x="793" y="2291"/>
                  </a:lnTo>
                  <a:lnTo>
                    <a:pt x="772" y="2284"/>
                  </a:lnTo>
                  <a:lnTo>
                    <a:pt x="750" y="2278"/>
                  </a:lnTo>
                  <a:lnTo>
                    <a:pt x="727" y="2272"/>
                  </a:lnTo>
                  <a:lnTo>
                    <a:pt x="705" y="2268"/>
                  </a:lnTo>
                  <a:lnTo>
                    <a:pt x="683" y="2265"/>
                  </a:lnTo>
                  <a:lnTo>
                    <a:pt x="661" y="2261"/>
                  </a:lnTo>
                  <a:lnTo>
                    <a:pt x="641" y="2259"/>
                  </a:lnTo>
                  <a:lnTo>
                    <a:pt x="623" y="2258"/>
                  </a:lnTo>
                  <a:lnTo>
                    <a:pt x="606" y="2258"/>
                  </a:lnTo>
                  <a:lnTo>
                    <a:pt x="606" y="2265"/>
                  </a:lnTo>
                  <a:lnTo>
                    <a:pt x="606" y="2268"/>
                  </a:lnTo>
                  <a:lnTo>
                    <a:pt x="604" y="2271"/>
                  </a:lnTo>
                  <a:lnTo>
                    <a:pt x="602" y="2273"/>
                  </a:lnTo>
                  <a:lnTo>
                    <a:pt x="595" y="2278"/>
                  </a:lnTo>
                  <a:lnTo>
                    <a:pt x="584" y="2287"/>
                  </a:lnTo>
                  <a:lnTo>
                    <a:pt x="566" y="2304"/>
                  </a:lnTo>
                  <a:lnTo>
                    <a:pt x="551" y="2320"/>
                  </a:lnTo>
                  <a:lnTo>
                    <a:pt x="537" y="2332"/>
                  </a:lnTo>
                  <a:lnTo>
                    <a:pt x="523" y="2344"/>
                  </a:lnTo>
                  <a:lnTo>
                    <a:pt x="511" y="2353"/>
                  </a:lnTo>
                  <a:lnTo>
                    <a:pt x="501" y="2359"/>
                  </a:lnTo>
                  <a:lnTo>
                    <a:pt x="491" y="2364"/>
                  </a:lnTo>
                  <a:lnTo>
                    <a:pt x="483" y="2368"/>
                  </a:lnTo>
                  <a:lnTo>
                    <a:pt x="475" y="2370"/>
                  </a:lnTo>
                  <a:lnTo>
                    <a:pt x="468" y="2370"/>
                  </a:lnTo>
                  <a:lnTo>
                    <a:pt x="462" y="2370"/>
                  </a:lnTo>
                  <a:lnTo>
                    <a:pt x="456" y="2368"/>
                  </a:lnTo>
                  <a:lnTo>
                    <a:pt x="449" y="2365"/>
                  </a:lnTo>
                  <a:lnTo>
                    <a:pt x="443" y="2361"/>
                  </a:lnTo>
                  <a:lnTo>
                    <a:pt x="438" y="2357"/>
                  </a:lnTo>
                  <a:lnTo>
                    <a:pt x="432" y="2352"/>
                  </a:lnTo>
                  <a:lnTo>
                    <a:pt x="421" y="2341"/>
                  </a:lnTo>
                  <a:lnTo>
                    <a:pt x="408" y="2329"/>
                  </a:lnTo>
                  <a:lnTo>
                    <a:pt x="401" y="2323"/>
                  </a:lnTo>
                  <a:lnTo>
                    <a:pt x="393" y="2317"/>
                  </a:lnTo>
                  <a:lnTo>
                    <a:pt x="384" y="2312"/>
                  </a:lnTo>
                  <a:lnTo>
                    <a:pt x="374" y="2307"/>
                  </a:lnTo>
                  <a:lnTo>
                    <a:pt x="364" y="2303"/>
                  </a:lnTo>
                  <a:lnTo>
                    <a:pt x="352" y="2300"/>
                  </a:lnTo>
                  <a:lnTo>
                    <a:pt x="339" y="2297"/>
                  </a:lnTo>
                  <a:lnTo>
                    <a:pt x="324" y="2296"/>
                  </a:lnTo>
                  <a:lnTo>
                    <a:pt x="308" y="2295"/>
                  </a:lnTo>
                  <a:lnTo>
                    <a:pt x="290" y="2296"/>
                  </a:lnTo>
                  <a:lnTo>
                    <a:pt x="271" y="2298"/>
                  </a:lnTo>
                  <a:lnTo>
                    <a:pt x="250" y="2302"/>
                  </a:lnTo>
                  <a:lnTo>
                    <a:pt x="240" y="2308"/>
                  </a:lnTo>
                  <a:lnTo>
                    <a:pt x="230" y="2313"/>
                  </a:lnTo>
                  <a:lnTo>
                    <a:pt x="219" y="2317"/>
                  </a:lnTo>
                  <a:lnTo>
                    <a:pt x="209" y="2320"/>
                  </a:lnTo>
                  <a:lnTo>
                    <a:pt x="197" y="2322"/>
                  </a:lnTo>
                  <a:lnTo>
                    <a:pt x="186" y="2323"/>
                  </a:lnTo>
                  <a:lnTo>
                    <a:pt x="173" y="2323"/>
                  </a:lnTo>
                  <a:lnTo>
                    <a:pt x="162" y="2322"/>
                  </a:lnTo>
                  <a:lnTo>
                    <a:pt x="150" y="2321"/>
                  </a:lnTo>
                  <a:lnTo>
                    <a:pt x="138" y="2319"/>
                  </a:lnTo>
                  <a:lnTo>
                    <a:pt x="126" y="2316"/>
                  </a:lnTo>
                  <a:lnTo>
                    <a:pt x="114" y="2312"/>
                  </a:lnTo>
                  <a:lnTo>
                    <a:pt x="102" y="2308"/>
                  </a:lnTo>
                  <a:lnTo>
                    <a:pt x="91" y="2303"/>
                  </a:lnTo>
                  <a:lnTo>
                    <a:pt x="80" y="2298"/>
                  </a:lnTo>
                  <a:lnTo>
                    <a:pt x="70" y="2291"/>
                  </a:lnTo>
                  <a:lnTo>
                    <a:pt x="60" y="2285"/>
                  </a:lnTo>
                  <a:lnTo>
                    <a:pt x="50" y="2277"/>
                  </a:lnTo>
                  <a:lnTo>
                    <a:pt x="40" y="2270"/>
                  </a:lnTo>
                  <a:lnTo>
                    <a:pt x="32" y="2261"/>
                  </a:lnTo>
                  <a:lnTo>
                    <a:pt x="25" y="2252"/>
                  </a:lnTo>
                  <a:lnTo>
                    <a:pt x="18" y="2243"/>
                  </a:lnTo>
                  <a:lnTo>
                    <a:pt x="13" y="2233"/>
                  </a:lnTo>
                  <a:lnTo>
                    <a:pt x="8" y="2224"/>
                  </a:lnTo>
                  <a:lnTo>
                    <a:pt x="4" y="2214"/>
                  </a:lnTo>
                  <a:lnTo>
                    <a:pt x="2" y="2203"/>
                  </a:lnTo>
                  <a:lnTo>
                    <a:pt x="0" y="2192"/>
                  </a:lnTo>
                  <a:lnTo>
                    <a:pt x="0" y="2181"/>
                  </a:lnTo>
                  <a:lnTo>
                    <a:pt x="1" y="2170"/>
                  </a:lnTo>
                  <a:lnTo>
                    <a:pt x="3" y="2159"/>
                  </a:lnTo>
                  <a:lnTo>
                    <a:pt x="7" y="2147"/>
                  </a:lnTo>
                  <a:lnTo>
                    <a:pt x="13" y="2136"/>
                  </a:lnTo>
                  <a:lnTo>
                    <a:pt x="22" y="2116"/>
                  </a:lnTo>
                  <a:lnTo>
                    <a:pt x="36" y="2087"/>
                  </a:lnTo>
                  <a:lnTo>
                    <a:pt x="52" y="2052"/>
                  </a:lnTo>
                  <a:lnTo>
                    <a:pt x="68" y="2016"/>
                  </a:lnTo>
                  <a:lnTo>
                    <a:pt x="83" y="1981"/>
                  </a:lnTo>
                  <a:lnTo>
                    <a:pt x="96" y="1952"/>
                  </a:lnTo>
                  <a:lnTo>
                    <a:pt x="104" y="1932"/>
                  </a:lnTo>
                  <a:lnTo>
                    <a:pt x="108" y="1925"/>
                  </a:lnTo>
                  <a:lnTo>
                    <a:pt x="128" y="1895"/>
                  </a:lnTo>
                  <a:lnTo>
                    <a:pt x="143" y="1871"/>
                  </a:lnTo>
                  <a:lnTo>
                    <a:pt x="148" y="1860"/>
                  </a:lnTo>
                  <a:lnTo>
                    <a:pt x="153" y="1850"/>
                  </a:lnTo>
                  <a:lnTo>
                    <a:pt x="157" y="1841"/>
                  </a:lnTo>
                  <a:lnTo>
                    <a:pt x="159" y="1833"/>
                  </a:lnTo>
                  <a:lnTo>
                    <a:pt x="161" y="1825"/>
                  </a:lnTo>
                  <a:lnTo>
                    <a:pt x="162" y="1818"/>
                  </a:lnTo>
                  <a:lnTo>
                    <a:pt x="163" y="1812"/>
                  </a:lnTo>
                  <a:lnTo>
                    <a:pt x="163" y="1807"/>
                  </a:lnTo>
                  <a:lnTo>
                    <a:pt x="161" y="1797"/>
                  </a:lnTo>
                  <a:lnTo>
                    <a:pt x="158" y="1788"/>
                  </a:lnTo>
                  <a:lnTo>
                    <a:pt x="149" y="1771"/>
                  </a:lnTo>
                  <a:lnTo>
                    <a:pt x="140" y="1754"/>
                  </a:lnTo>
                  <a:lnTo>
                    <a:pt x="138" y="1749"/>
                  </a:lnTo>
                  <a:lnTo>
                    <a:pt x="137" y="1743"/>
                  </a:lnTo>
                  <a:lnTo>
                    <a:pt x="136" y="1737"/>
                  </a:lnTo>
                  <a:lnTo>
                    <a:pt x="136" y="1731"/>
                  </a:lnTo>
                  <a:lnTo>
                    <a:pt x="136" y="1724"/>
                  </a:lnTo>
                  <a:lnTo>
                    <a:pt x="137" y="1716"/>
                  </a:lnTo>
                  <a:lnTo>
                    <a:pt x="139" y="1706"/>
                  </a:lnTo>
                  <a:lnTo>
                    <a:pt x="142" y="1697"/>
                  </a:lnTo>
                  <a:lnTo>
                    <a:pt x="143" y="1694"/>
                  </a:lnTo>
                  <a:lnTo>
                    <a:pt x="147" y="1690"/>
                  </a:lnTo>
                  <a:lnTo>
                    <a:pt x="151" y="1685"/>
                  </a:lnTo>
                  <a:lnTo>
                    <a:pt x="157" y="1680"/>
                  </a:lnTo>
                  <a:lnTo>
                    <a:pt x="170" y="1669"/>
                  </a:lnTo>
                  <a:lnTo>
                    <a:pt x="187" y="1657"/>
                  </a:lnTo>
                  <a:lnTo>
                    <a:pt x="203" y="1643"/>
                  </a:lnTo>
                  <a:lnTo>
                    <a:pt x="217" y="1630"/>
                  </a:lnTo>
                  <a:lnTo>
                    <a:pt x="223" y="1624"/>
                  </a:lnTo>
                  <a:lnTo>
                    <a:pt x="228" y="1618"/>
                  </a:lnTo>
                  <a:lnTo>
                    <a:pt x="232" y="1613"/>
                  </a:lnTo>
                  <a:lnTo>
                    <a:pt x="235" y="1608"/>
                  </a:lnTo>
                  <a:lnTo>
                    <a:pt x="254" y="1602"/>
                  </a:lnTo>
                  <a:lnTo>
                    <a:pt x="271" y="1594"/>
                  </a:lnTo>
                  <a:lnTo>
                    <a:pt x="287" y="1586"/>
                  </a:lnTo>
                  <a:lnTo>
                    <a:pt x="303" y="1575"/>
                  </a:lnTo>
                  <a:lnTo>
                    <a:pt x="319" y="1564"/>
                  </a:lnTo>
                  <a:lnTo>
                    <a:pt x="334" y="1553"/>
                  </a:lnTo>
                  <a:lnTo>
                    <a:pt x="347" y="1540"/>
                  </a:lnTo>
                  <a:lnTo>
                    <a:pt x="359" y="1526"/>
                  </a:lnTo>
                  <a:lnTo>
                    <a:pt x="371" y="1511"/>
                  </a:lnTo>
                  <a:lnTo>
                    <a:pt x="381" y="1495"/>
                  </a:lnTo>
                  <a:lnTo>
                    <a:pt x="392" y="1479"/>
                  </a:lnTo>
                  <a:lnTo>
                    <a:pt x="400" y="1462"/>
                  </a:lnTo>
                  <a:lnTo>
                    <a:pt x="407" y="1444"/>
                  </a:lnTo>
                  <a:lnTo>
                    <a:pt x="412" y="1424"/>
                  </a:lnTo>
                  <a:lnTo>
                    <a:pt x="416" y="1405"/>
                  </a:lnTo>
                  <a:lnTo>
                    <a:pt x="419" y="1385"/>
                  </a:lnTo>
                  <a:lnTo>
                    <a:pt x="423" y="1351"/>
                  </a:lnTo>
                  <a:lnTo>
                    <a:pt x="427" y="1325"/>
                  </a:lnTo>
                  <a:lnTo>
                    <a:pt x="430" y="1315"/>
                  </a:lnTo>
                  <a:lnTo>
                    <a:pt x="433" y="1306"/>
                  </a:lnTo>
                  <a:lnTo>
                    <a:pt x="436" y="1297"/>
                  </a:lnTo>
                  <a:lnTo>
                    <a:pt x="439" y="1290"/>
                  </a:lnTo>
                  <a:lnTo>
                    <a:pt x="443" y="1285"/>
                  </a:lnTo>
                  <a:lnTo>
                    <a:pt x="447" y="1281"/>
                  </a:lnTo>
                  <a:lnTo>
                    <a:pt x="451" y="1277"/>
                  </a:lnTo>
                  <a:lnTo>
                    <a:pt x="456" y="1275"/>
                  </a:lnTo>
                  <a:lnTo>
                    <a:pt x="461" y="1273"/>
                  </a:lnTo>
                  <a:lnTo>
                    <a:pt x="466" y="1272"/>
                  </a:lnTo>
                  <a:lnTo>
                    <a:pt x="472" y="1271"/>
                  </a:lnTo>
                  <a:lnTo>
                    <a:pt x="478" y="1271"/>
                  </a:lnTo>
                  <a:lnTo>
                    <a:pt x="506" y="1272"/>
                  </a:lnTo>
                  <a:lnTo>
                    <a:pt x="543" y="1270"/>
                  </a:lnTo>
                  <a:lnTo>
                    <a:pt x="553" y="1269"/>
                  </a:lnTo>
                  <a:lnTo>
                    <a:pt x="563" y="1267"/>
                  </a:lnTo>
                  <a:lnTo>
                    <a:pt x="575" y="1264"/>
                  </a:lnTo>
                  <a:lnTo>
                    <a:pt x="587" y="1260"/>
                  </a:lnTo>
                  <a:lnTo>
                    <a:pt x="600" y="1255"/>
                  </a:lnTo>
                  <a:lnTo>
                    <a:pt x="613" y="1250"/>
                  </a:lnTo>
                  <a:lnTo>
                    <a:pt x="627" y="1243"/>
                  </a:lnTo>
                  <a:lnTo>
                    <a:pt x="641" y="1234"/>
                  </a:lnTo>
                  <a:lnTo>
                    <a:pt x="696" y="1201"/>
                  </a:lnTo>
                  <a:lnTo>
                    <a:pt x="728" y="1181"/>
                  </a:lnTo>
                  <a:lnTo>
                    <a:pt x="739" y="1175"/>
                  </a:lnTo>
                  <a:lnTo>
                    <a:pt x="747" y="1171"/>
                  </a:lnTo>
                  <a:lnTo>
                    <a:pt x="753" y="1168"/>
                  </a:lnTo>
                  <a:lnTo>
                    <a:pt x="759" y="1167"/>
                  </a:lnTo>
                  <a:lnTo>
                    <a:pt x="772" y="1165"/>
                  </a:lnTo>
                  <a:lnTo>
                    <a:pt x="793" y="1161"/>
                  </a:lnTo>
                  <a:lnTo>
                    <a:pt x="810" y="1158"/>
                  </a:lnTo>
                  <a:lnTo>
                    <a:pt x="831" y="1153"/>
                  </a:lnTo>
                  <a:lnTo>
                    <a:pt x="857" y="1146"/>
                  </a:lnTo>
                  <a:lnTo>
                    <a:pt x="892" y="1137"/>
                  </a:lnTo>
                  <a:lnTo>
                    <a:pt x="897" y="1135"/>
                  </a:lnTo>
                  <a:lnTo>
                    <a:pt x="902" y="1132"/>
                  </a:lnTo>
                  <a:lnTo>
                    <a:pt x="908" y="1129"/>
                  </a:lnTo>
                  <a:lnTo>
                    <a:pt x="913" y="1125"/>
                  </a:lnTo>
                  <a:lnTo>
                    <a:pt x="923" y="1116"/>
                  </a:lnTo>
                  <a:lnTo>
                    <a:pt x="934" y="1105"/>
                  </a:lnTo>
                  <a:lnTo>
                    <a:pt x="945" y="1092"/>
                  </a:lnTo>
                  <a:lnTo>
                    <a:pt x="954" y="1079"/>
                  </a:lnTo>
                  <a:lnTo>
                    <a:pt x="963" y="1065"/>
                  </a:lnTo>
                  <a:lnTo>
                    <a:pt x="972" y="1051"/>
                  </a:lnTo>
                  <a:lnTo>
                    <a:pt x="986" y="1022"/>
                  </a:lnTo>
                  <a:lnTo>
                    <a:pt x="998" y="998"/>
                  </a:lnTo>
                  <a:lnTo>
                    <a:pt x="1005" y="981"/>
                  </a:lnTo>
                  <a:lnTo>
                    <a:pt x="1009" y="973"/>
                  </a:lnTo>
                  <a:lnTo>
                    <a:pt x="1013" y="947"/>
                  </a:lnTo>
                  <a:lnTo>
                    <a:pt x="1018" y="924"/>
                  </a:lnTo>
                  <a:lnTo>
                    <a:pt x="1025" y="903"/>
                  </a:lnTo>
                  <a:lnTo>
                    <a:pt x="1033" y="883"/>
                  </a:lnTo>
                  <a:lnTo>
                    <a:pt x="1038" y="874"/>
                  </a:lnTo>
                  <a:lnTo>
                    <a:pt x="1042" y="865"/>
                  </a:lnTo>
                  <a:lnTo>
                    <a:pt x="1048" y="857"/>
                  </a:lnTo>
                  <a:lnTo>
                    <a:pt x="1053" y="850"/>
                  </a:lnTo>
                  <a:lnTo>
                    <a:pt x="1059" y="843"/>
                  </a:lnTo>
                  <a:lnTo>
                    <a:pt x="1066" y="836"/>
                  </a:lnTo>
                  <a:lnTo>
                    <a:pt x="1072" y="830"/>
                  </a:lnTo>
                  <a:lnTo>
                    <a:pt x="1080" y="825"/>
                  </a:lnTo>
                  <a:lnTo>
                    <a:pt x="1087" y="820"/>
                  </a:lnTo>
                  <a:lnTo>
                    <a:pt x="1095" y="815"/>
                  </a:lnTo>
                  <a:lnTo>
                    <a:pt x="1102" y="812"/>
                  </a:lnTo>
                  <a:lnTo>
                    <a:pt x="1110" y="809"/>
                  </a:lnTo>
                  <a:lnTo>
                    <a:pt x="1119" y="806"/>
                  </a:lnTo>
                  <a:lnTo>
                    <a:pt x="1127" y="804"/>
                  </a:lnTo>
                  <a:lnTo>
                    <a:pt x="1136" y="803"/>
                  </a:lnTo>
                  <a:lnTo>
                    <a:pt x="1146" y="803"/>
                  </a:lnTo>
                  <a:lnTo>
                    <a:pt x="1155" y="803"/>
                  </a:lnTo>
                  <a:lnTo>
                    <a:pt x="1165" y="804"/>
                  </a:lnTo>
                  <a:lnTo>
                    <a:pt x="1174" y="805"/>
                  </a:lnTo>
                  <a:lnTo>
                    <a:pt x="1184" y="807"/>
                  </a:lnTo>
                  <a:lnTo>
                    <a:pt x="1195" y="810"/>
                  </a:lnTo>
                  <a:lnTo>
                    <a:pt x="1205" y="813"/>
                  </a:lnTo>
                  <a:lnTo>
                    <a:pt x="1217" y="818"/>
                  </a:lnTo>
                  <a:lnTo>
                    <a:pt x="1227" y="823"/>
                  </a:lnTo>
                  <a:lnTo>
                    <a:pt x="1242" y="831"/>
                  </a:lnTo>
                  <a:lnTo>
                    <a:pt x="1246" y="834"/>
                  </a:lnTo>
                  <a:lnTo>
                    <a:pt x="1254" y="839"/>
                  </a:lnTo>
                  <a:lnTo>
                    <a:pt x="1267" y="845"/>
                  </a:lnTo>
                  <a:lnTo>
                    <a:pt x="1285" y="852"/>
                  </a:lnTo>
                  <a:lnTo>
                    <a:pt x="1304" y="859"/>
                  </a:lnTo>
                  <a:lnTo>
                    <a:pt x="1325" y="866"/>
                  </a:lnTo>
                  <a:lnTo>
                    <a:pt x="1347" y="872"/>
                  </a:lnTo>
                  <a:lnTo>
                    <a:pt x="1371" y="877"/>
                  </a:lnTo>
                  <a:lnTo>
                    <a:pt x="1394" y="882"/>
                  </a:lnTo>
                  <a:lnTo>
                    <a:pt x="1416" y="884"/>
                  </a:lnTo>
                  <a:lnTo>
                    <a:pt x="1428" y="885"/>
                  </a:lnTo>
                  <a:lnTo>
                    <a:pt x="1438" y="885"/>
                  </a:lnTo>
                  <a:lnTo>
                    <a:pt x="1447" y="885"/>
                  </a:lnTo>
                  <a:lnTo>
                    <a:pt x="1456" y="883"/>
                  </a:lnTo>
                  <a:lnTo>
                    <a:pt x="1464" y="882"/>
                  </a:lnTo>
                  <a:lnTo>
                    <a:pt x="1471" y="879"/>
                  </a:lnTo>
                  <a:lnTo>
                    <a:pt x="1477" y="876"/>
                  </a:lnTo>
                  <a:lnTo>
                    <a:pt x="1482" y="872"/>
                  </a:lnTo>
                  <a:lnTo>
                    <a:pt x="1486" y="867"/>
                  </a:lnTo>
                  <a:lnTo>
                    <a:pt x="1490" y="861"/>
                  </a:lnTo>
                  <a:lnTo>
                    <a:pt x="1491" y="855"/>
                  </a:lnTo>
                  <a:lnTo>
                    <a:pt x="1491" y="847"/>
                  </a:lnTo>
                  <a:lnTo>
                    <a:pt x="1491" y="835"/>
                  </a:lnTo>
                  <a:lnTo>
                    <a:pt x="1491" y="822"/>
                  </a:lnTo>
                  <a:lnTo>
                    <a:pt x="1491" y="808"/>
                  </a:lnTo>
                  <a:lnTo>
                    <a:pt x="1493" y="796"/>
                  </a:lnTo>
                  <a:lnTo>
                    <a:pt x="1494" y="783"/>
                  </a:lnTo>
                  <a:lnTo>
                    <a:pt x="1497" y="770"/>
                  </a:lnTo>
                  <a:lnTo>
                    <a:pt x="1500" y="757"/>
                  </a:lnTo>
                  <a:lnTo>
                    <a:pt x="1504" y="744"/>
                  </a:lnTo>
                  <a:lnTo>
                    <a:pt x="1509" y="732"/>
                  </a:lnTo>
                  <a:lnTo>
                    <a:pt x="1514" y="720"/>
                  </a:lnTo>
                  <a:lnTo>
                    <a:pt x="1520" y="709"/>
                  </a:lnTo>
                  <a:lnTo>
                    <a:pt x="1526" y="699"/>
                  </a:lnTo>
                  <a:lnTo>
                    <a:pt x="1534" y="689"/>
                  </a:lnTo>
                  <a:lnTo>
                    <a:pt x="1542" y="680"/>
                  </a:lnTo>
                  <a:lnTo>
                    <a:pt x="1551" y="672"/>
                  </a:lnTo>
                  <a:lnTo>
                    <a:pt x="1562" y="665"/>
                  </a:lnTo>
                  <a:lnTo>
                    <a:pt x="1580" y="654"/>
                  </a:lnTo>
                  <a:lnTo>
                    <a:pt x="1598" y="645"/>
                  </a:lnTo>
                  <a:lnTo>
                    <a:pt x="1614" y="638"/>
                  </a:lnTo>
                  <a:lnTo>
                    <a:pt x="1631" y="632"/>
                  </a:lnTo>
                  <a:lnTo>
                    <a:pt x="1645" y="628"/>
                  </a:lnTo>
                  <a:lnTo>
                    <a:pt x="1659" y="626"/>
                  </a:lnTo>
                  <a:lnTo>
                    <a:pt x="1671" y="625"/>
                  </a:lnTo>
                  <a:lnTo>
                    <a:pt x="1684" y="625"/>
                  </a:lnTo>
                  <a:lnTo>
                    <a:pt x="1696" y="626"/>
                  </a:lnTo>
                  <a:lnTo>
                    <a:pt x="1707" y="629"/>
                  </a:lnTo>
                  <a:lnTo>
                    <a:pt x="1718" y="632"/>
                  </a:lnTo>
                  <a:lnTo>
                    <a:pt x="1728" y="636"/>
                  </a:lnTo>
                  <a:lnTo>
                    <a:pt x="1748" y="645"/>
                  </a:lnTo>
                  <a:lnTo>
                    <a:pt x="1769" y="655"/>
                  </a:lnTo>
                  <a:lnTo>
                    <a:pt x="1789" y="666"/>
                  </a:lnTo>
                  <a:lnTo>
                    <a:pt x="1810" y="676"/>
                  </a:lnTo>
                  <a:lnTo>
                    <a:pt x="1821" y="680"/>
                  </a:lnTo>
                  <a:lnTo>
                    <a:pt x="1834" y="685"/>
                  </a:lnTo>
                  <a:lnTo>
                    <a:pt x="1846" y="688"/>
                  </a:lnTo>
                  <a:lnTo>
                    <a:pt x="1859" y="690"/>
                  </a:lnTo>
                  <a:lnTo>
                    <a:pt x="1873" y="691"/>
                  </a:lnTo>
                  <a:lnTo>
                    <a:pt x="1888" y="691"/>
                  </a:lnTo>
                  <a:lnTo>
                    <a:pt x="1905" y="690"/>
                  </a:lnTo>
                  <a:lnTo>
                    <a:pt x="1921" y="687"/>
                  </a:lnTo>
                  <a:lnTo>
                    <a:pt x="1939" y="683"/>
                  </a:lnTo>
                  <a:lnTo>
                    <a:pt x="1959" y="676"/>
                  </a:lnTo>
                  <a:lnTo>
                    <a:pt x="1980" y="668"/>
                  </a:lnTo>
                  <a:lnTo>
                    <a:pt x="2002" y="659"/>
                  </a:lnTo>
                  <a:lnTo>
                    <a:pt x="2037" y="643"/>
                  </a:lnTo>
                  <a:lnTo>
                    <a:pt x="2067" y="632"/>
                  </a:lnTo>
                  <a:lnTo>
                    <a:pt x="2090" y="625"/>
                  </a:lnTo>
                  <a:lnTo>
                    <a:pt x="2111" y="621"/>
                  </a:lnTo>
                  <a:lnTo>
                    <a:pt x="2127" y="620"/>
                  </a:lnTo>
                  <a:lnTo>
                    <a:pt x="2139" y="620"/>
                  </a:lnTo>
                  <a:lnTo>
                    <a:pt x="2150" y="622"/>
                  </a:lnTo>
                  <a:lnTo>
                    <a:pt x="2158" y="624"/>
                  </a:lnTo>
                  <a:lnTo>
                    <a:pt x="2166" y="627"/>
                  </a:lnTo>
                  <a:lnTo>
                    <a:pt x="2172" y="630"/>
                  </a:lnTo>
                  <a:lnTo>
                    <a:pt x="2180" y="631"/>
                  </a:lnTo>
                  <a:lnTo>
                    <a:pt x="2188" y="631"/>
                  </a:lnTo>
                  <a:lnTo>
                    <a:pt x="2197" y="628"/>
                  </a:lnTo>
                  <a:lnTo>
                    <a:pt x="2209" y="623"/>
                  </a:lnTo>
                  <a:lnTo>
                    <a:pt x="2222" y="614"/>
                  </a:lnTo>
                  <a:lnTo>
                    <a:pt x="2240" y="600"/>
                  </a:lnTo>
                  <a:lnTo>
                    <a:pt x="2255" y="591"/>
                  </a:lnTo>
                  <a:lnTo>
                    <a:pt x="2269" y="584"/>
                  </a:lnTo>
                  <a:lnTo>
                    <a:pt x="2283" y="580"/>
                  </a:lnTo>
                  <a:lnTo>
                    <a:pt x="2297" y="578"/>
                  </a:lnTo>
                  <a:lnTo>
                    <a:pt x="2312" y="578"/>
                  </a:lnTo>
                  <a:lnTo>
                    <a:pt x="2327" y="581"/>
                  </a:lnTo>
                  <a:lnTo>
                    <a:pt x="2342" y="585"/>
                  </a:lnTo>
                  <a:lnTo>
                    <a:pt x="2356" y="591"/>
                  </a:lnTo>
                  <a:lnTo>
                    <a:pt x="2371" y="598"/>
                  </a:lnTo>
                  <a:lnTo>
                    <a:pt x="2388" y="606"/>
                  </a:lnTo>
                  <a:lnTo>
                    <a:pt x="2403" y="617"/>
                  </a:lnTo>
                  <a:lnTo>
                    <a:pt x="2419" y="627"/>
                  </a:lnTo>
                  <a:lnTo>
                    <a:pt x="2453" y="649"/>
                  </a:lnTo>
                  <a:lnTo>
                    <a:pt x="2488" y="673"/>
                  </a:lnTo>
                  <a:lnTo>
                    <a:pt x="2506" y="685"/>
                  </a:lnTo>
                  <a:lnTo>
                    <a:pt x="2525" y="697"/>
                  </a:lnTo>
                  <a:lnTo>
                    <a:pt x="2545" y="707"/>
                  </a:lnTo>
                  <a:lnTo>
                    <a:pt x="2564" y="718"/>
                  </a:lnTo>
                  <a:lnTo>
                    <a:pt x="2585" y="727"/>
                  </a:lnTo>
                  <a:lnTo>
                    <a:pt x="2607" y="735"/>
                  </a:lnTo>
                  <a:lnTo>
                    <a:pt x="2629" y="742"/>
                  </a:lnTo>
                  <a:lnTo>
                    <a:pt x="2651" y="747"/>
                  </a:lnTo>
                  <a:lnTo>
                    <a:pt x="2676" y="752"/>
                  </a:lnTo>
                  <a:lnTo>
                    <a:pt x="2700" y="753"/>
                  </a:lnTo>
                  <a:lnTo>
                    <a:pt x="2725" y="753"/>
                  </a:lnTo>
                  <a:lnTo>
                    <a:pt x="2752" y="749"/>
                  </a:lnTo>
                  <a:lnTo>
                    <a:pt x="2778" y="744"/>
                  </a:lnTo>
                  <a:lnTo>
                    <a:pt x="2807" y="737"/>
                  </a:lnTo>
                  <a:lnTo>
                    <a:pt x="2836" y="726"/>
                  </a:lnTo>
                  <a:lnTo>
                    <a:pt x="2866" y="713"/>
                  </a:lnTo>
                  <a:lnTo>
                    <a:pt x="2889" y="701"/>
                  </a:lnTo>
                  <a:lnTo>
                    <a:pt x="2911" y="686"/>
                  </a:lnTo>
                  <a:lnTo>
                    <a:pt x="2934" y="669"/>
                  </a:lnTo>
                  <a:lnTo>
                    <a:pt x="2956" y="652"/>
                  </a:lnTo>
                  <a:lnTo>
                    <a:pt x="2978" y="634"/>
                  </a:lnTo>
                  <a:lnTo>
                    <a:pt x="2999" y="616"/>
                  </a:lnTo>
                  <a:lnTo>
                    <a:pt x="3020" y="597"/>
                  </a:lnTo>
                  <a:lnTo>
                    <a:pt x="3039" y="578"/>
                  </a:lnTo>
                  <a:lnTo>
                    <a:pt x="3075" y="543"/>
                  </a:lnTo>
                  <a:lnTo>
                    <a:pt x="3105" y="515"/>
                  </a:lnTo>
                  <a:lnTo>
                    <a:pt x="3118" y="503"/>
                  </a:lnTo>
                  <a:lnTo>
                    <a:pt x="3128" y="495"/>
                  </a:lnTo>
                  <a:lnTo>
                    <a:pt x="3137" y="489"/>
                  </a:lnTo>
                  <a:lnTo>
                    <a:pt x="3145" y="486"/>
                  </a:lnTo>
                  <a:lnTo>
                    <a:pt x="3152" y="480"/>
                  </a:lnTo>
                  <a:lnTo>
                    <a:pt x="3167" y="467"/>
                  </a:lnTo>
                  <a:lnTo>
                    <a:pt x="3182" y="454"/>
                  </a:lnTo>
                  <a:lnTo>
                    <a:pt x="3189" y="449"/>
                  </a:lnTo>
                  <a:lnTo>
                    <a:pt x="3212" y="436"/>
                  </a:lnTo>
                  <a:lnTo>
                    <a:pt x="3232" y="422"/>
                  </a:lnTo>
                  <a:lnTo>
                    <a:pt x="3250" y="406"/>
                  </a:lnTo>
                  <a:lnTo>
                    <a:pt x="3268" y="391"/>
                  </a:lnTo>
                  <a:lnTo>
                    <a:pt x="3285" y="375"/>
                  </a:lnTo>
                  <a:lnTo>
                    <a:pt x="3301" y="358"/>
                  </a:lnTo>
                  <a:lnTo>
                    <a:pt x="3315" y="342"/>
                  </a:lnTo>
                  <a:lnTo>
                    <a:pt x="3329" y="324"/>
                  </a:lnTo>
                  <a:lnTo>
                    <a:pt x="3357" y="290"/>
                  </a:lnTo>
                  <a:lnTo>
                    <a:pt x="3383" y="256"/>
                  </a:lnTo>
                  <a:lnTo>
                    <a:pt x="3396" y="240"/>
                  </a:lnTo>
                  <a:lnTo>
                    <a:pt x="3410" y="225"/>
                  </a:lnTo>
                  <a:lnTo>
                    <a:pt x="3424" y="210"/>
                  </a:lnTo>
                  <a:lnTo>
                    <a:pt x="3438" y="195"/>
                  </a:lnTo>
                  <a:lnTo>
                    <a:pt x="3455" y="181"/>
                  </a:lnTo>
                  <a:lnTo>
                    <a:pt x="3472" y="166"/>
                  </a:lnTo>
                  <a:lnTo>
                    <a:pt x="3491" y="152"/>
                  </a:lnTo>
                  <a:lnTo>
                    <a:pt x="3509" y="138"/>
                  </a:lnTo>
                  <a:lnTo>
                    <a:pt x="3547" y="109"/>
                  </a:lnTo>
                  <a:lnTo>
                    <a:pt x="3584" y="84"/>
                  </a:lnTo>
                  <a:lnTo>
                    <a:pt x="3617" y="60"/>
                  </a:lnTo>
                  <a:lnTo>
                    <a:pt x="3646" y="42"/>
                  </a:lnTo>
                  <a:lnTo>
                    <a:pt x="3665" y="28"/>
                  </a:lnTo>
                  <a:lnTo>
                    <a:pt x="3675" y="19"/>
                  </a:lnTo>
                  <a:lnTo>
                    <a:pt x="3683" y="16"/>
                  </a:lnTo>
                  <a:lnTo>
                    <a:pt x="3695" y="12"/>
                  </a:lnTo>
                  <a:lnTo>
                    <a:pt x="3710" y="6"/>
                  </a:lnTo>
                  <a:lnTo>
                    <a:pt x="3727" y="0"/>
                  </a:lnTo>
                  <a:lnTo>
                    <a:pt x="3734" y="8"/>
                  </a:lnTo>
                  <a:lnTo>
                    <a:pt x="3741" y="15"/>
                  </a:lnTo>
                  <a:lnTo>
                    <a:pt x="3750" y="22"/>
                  </a:lnTo>
                  <a:lnTo>
                    <a:pt x="3761" y="28"/>
                  </a:lnTo>
                  <a:lnTo>
                    <a:pt x="3769" y="42"/>
                  </a:lnTo>
                  <a:lnTo>
                    <a:pt x="3775" y="54"/>
                  </a:lnTo>
                  <a:lnTo>
                    <a:pt x="3780" y="66"/>
                  </a:lnTo>
                  <a:lnTo>
                    <a:pt x="3783" y="77"/>
                  </a:lnTo>
                  <a:lnTo>
                    <a:pt x="3785" y="87"/>
                  </a:lnTo>
                  <a:lnTo>
                    <a:pt x="3786" y="98"/>
                  </a:lnTo>
                  <a:lnTo>
                    <a:pt x="3787" y="108"/>
                  </a:lnTo>
                  <a:lnTo>
                    <a:pt x="3787" y="119"/>
                  </a:lnTo>
                  <a:lnTo>
                    <a:pt x="3788" y="132"/>
                  </a:lnTo>
                  <a:lnTo>
                    <a:pt x="3789" y="145"/>
                  </a:lnTo>
                  <a:lnTo>
                    <a:pt x="3791" y="160"/>
                  </a:lnTo>
                  <a:lnTo>
                    <a:pt x="3794" y="176"/>
                  </a:lnTo>
                  <a:lnTo>
                    <a:pt x="3798" y="194"/>
                  </a:lnTo>
                  <a:lnTo>
                    <a:pt x="3804" y="215"/>
                  </a:lnTo>
                  <a:lnTo>
                    <a:pt x="3812" y="238"/>
                  </a:lnTo>
                  <a:lnTo>
                    <a:pt x="3822" y="264"/>
                  </a:lnTo>
                  <a:lnTo>
                    <a:pt x="3824" y="273"/>
                  </a:lnTo>
                  <a:lnTo>
                    <a:pt x="3828" y="281"/>
                  </a:lnTo>
                  <a:lnTo>
                    <a:pt x="3831" y="291"/>
                  </a:lnTo>
                  <a:lnTo>
                    <a:pt x="3835" y="300"/>
                  </a:lnTo>
                  <a:lnTo>
                    <a:pt x="3845" y="321"/>
                  </a:lnTo>
                  <a:lnTo>
                    <a:pt x="3857" y="345"/>
                  </a:lnTo>
                  <a:lnTo>
                    <a:pt x="3871" y="369"/>
                  </a:lnTo>
                  <a:lnTo>
                    <a:pt x="3887" y="394"/>
                  </a:lnTo>
                  <a:lnTo>
                    <a:pt x="3905" y="421"/>
                  </a:lnTo>
                  <a:lnTo>
                    <a:pt x="3923" y="446"/>
                  </a:lnTo>
                  <a:lnTo>
                    <a:pt x="3960" y="497"/>
                  </a:lnTo>
                  <a:lnTo>
                    <a:pt x="3997" y="543"/>
                  </a:lnTo>
                  <a:lnTo>
                    <a:pt x="4029" y="582"/>
                  </a:lnTo>
                  <a:lnTo>
                    <a:pt x="4056" y="610"/>
                  </a:lnTo>
                  <a:lnTo>
                    <a:pt x="4078" y="633"/>
                  </a:lnTo>
                  <a:lnTo>
                    <a:pt x="4117" y="671"/>
                  </a:lnTo>
                  <a:lnTo>
                    <a:pt x="4153" y="710"/>
                  </a:lnTo>
                  <a:lnTo>
                    <a:pt x="4173" y="729"/>
                  </a:lnTo>
                  <a:lnTo>
                    <a:pt x="4186" y="754"/>
                  </a:lnTo>
                  <a:lnTo>
                    <a:pt x="4187" y="757"/>
                  </a:lnTo>
                  <a:lnTo>
                    <a:pt x="4184" y="749"/>
                  </a:lnTo>
                  <a:lnTo>
                    <a:pt x="4181" y="745"/>
                  </a:lnTo>
                  <a:lnTo>
                    <a:pt x="4187" y="748"/>
                  </a:lnTo>
                  <a:lnTo>
                    <a:pt x="4192" y="753"/>
                  </a:lnTo>
                  <a:lnTo>
                    <a:pt x="4197" y="758"/>
                  </a:lnTo>
                  <a:lnTo>
                    <a:pt x="4201" y="765"/>
                  </a:lnTo>
                  <a:lnTo>
                    <a:pt x="4205" y="772"/>
                  </a:lnTo>
                  <a:lnTo>
                    <a:pt x="4209" y="781"/>
                  </a:lnTo>
                  <a:lnTo>
                    <a:pt x="4213" y="791"/>
                  </a:lnTo>
                  <a:lnTo>
                    <a:pt x="4216" y="801"/>
                  </a:lnTo>
                  <a:lnTo>
                    <a:pt x="4222" y="825"/>
                  </a:lnTo>
                  <a:lnTo>
                    <a:pt x="4227" y="850"/>
                  </a:lnTo>
                  <a:lnTo>
                    <a:pt x="4232" y="876"/>
                  </a:lnTo>
                  <a:lnTo>
                    <a:pt x="4237" y="905"/>
                  </a:lnTo>
                  <a:lnTo>
                    <a:pt x="4243" y="932"/>
                  </a:lnTo>
                  <a:lnTo>
                    <a:pt x="4249" y="960"/>
                  </a:lnTo>
                  <a:lnTo>
                    <a:pt x="4255" y="986"/>
                  </a:lnTo>
                  <a:lnTo>
                    <a:pt x="4263" y="1009"/>
                  </a:lnTo>
                  <a:lnTo>
                    <a:pt x="4267" y="1020"/>
                  </a:lnTo>
                  <a:lnTo>
                    <a:pt x="4271" y="1031"/>
                  </a:lnTo>
                  <a:lnTo>
                    <a:pt x="4276" y="1041"/>
                  </a:lnTo>
                  <a:lnTo>
                    <a:pt x="4282" y="1049"/>
                  </a:lnTo>
                  <a:lnTo>
                    <a:pt x="4287" y="1056"/>
                  </a:lnTo>
                  <a:lnTo>
                    <a:pt x="4294" y="1062"/>
                  </a:lnTo>
                  <a:lnTo>
                    <a:pt x="4300" y="1067"/>
                  </a:lnTo>
                  <a:lnTo>
                    <a:pt x="4308" y="1071"/>
                  </a:lnTo>
                  <a:lnTo>
                    <a:pt x="4313" y="1083"/>
                  </a:lnTo>
                  <a:lnTo>
                    <a:pt x="4319" y="1096"/>
                  </a:lnTo>
                  <a:lnTo>
                    <a:pt x="4327" y="1108"/>
                  </a:lnTo>
                  <a:lnTo>
                    <a:pt x="4335" y="1119"/>
                  </a:lnTo>
                  <a:lnTo>
                    <a:pt x="4345" y="1130"/>
                  </a:lnTo>
                  <a:lnTo>
                    <a:pt x="4356" y="1141"/>
                  </a:lnTo>
                  <a:lnTo>
                    <a:pt x="4368" y="1151"/>
                  </a:lnTo>
                  <a:lnTo>
                    <a:pt x="4382" y="1160"/>
                  </a:lnTo>
                  <a:close/>
                </a:path>
              </a:pathLst>
            </a:custGeom>
            <a:solidFill>
              <a:srgbClr val="71C9CD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6528" name="Text Box 32"/>
            <p:cNvSpPr txBox="1">
              <a:spLocks noChangeArrowheads="1"/>
            </p:cNvSpPr>
            <p:nvPr/>
          </p:nvSpPr>
          <p:spPr bwMode="auto">
            <a:xfrm>
              <a:off x="4666" y="2923"/>
              <a:ext cx="749" cy="40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200" b="0">
                  <a:solidFill>
                    <a:srgbClr val="066168"/>
                  </a:solidFill>
                  <a:latin typeface="Verdana" pitchFamily="34" charset="0"/>
                </a:rPr>
                <a:t>Bacia do Médio Jaguaribe</a:t>
              </a:r>
            </a:p>
          </p:txBody>
        </p:sp>
      </p:grpSp>
      <p:grpSp>
        <p:nvGrpSpPr>
          <p:cNvPr id="106529" name="Group 33"/>
          <p:cNvGrpSpPr>
            <a:grpSpLocks/>
          </p:cNvGrpSpPr>
          <p:nvPr/>
        </p:nvGrpSpPr>
        <p:grpSpPr bwMode="auto">
          <a:xfrm>
            <a:off x="7175500" y="3173413"/>
            <a:ext cx="1862138" cy="1247775"/>
            <a:chOff x="4520" y="1999"/>
            <a:chExt cx="1173" cy="786"/>
          </a:xfrm>
        </p:grpSpPr>
        <p:sp>
          <p:nvSpPr>
            <p:cNvPr id="106530" name="Freeform 34"/>
            <p:cNvSpPr>
              <a:spLocks noChangeAspect="1"/>
            </p:cNvSpPr>
            <p:nvPr/>
          </p:nvSpPr>
          <p:spPr bwMode="auto">
            <a:xfrm>
              <a:off x="4520" y="1999"/>
              <a:ext cx="767" cy="693"/>
            </a:xfrm>
            <a:custGeom>
              <a:avLst/>
              <a:gdLst>
                <a:gd name="T0" fmla="*/ 3676 w 4364"/>
                <a:gd name="T1" fmla="*/ 732 h 3945"/>
                <a:gd name="T2" fmla="*/ 2766 w 4364"/>
                <a:gd name="T3" fmla="*/ 2776 h 3945"/>
                <a:gd name="T4" fmla="*/ 2471 w 4364"/>
                <a:gd name="T5" fmla="*/ 3321 h 3945"/>
                <a:gd name="T6" fmla="*/ 2164 w 4364"/>
                <a:gd name="T7" fmla="*/ 3750 h 3945"/>
                <a:gd name="T8" fmla="*/ 1942 w 4364"/>
                <a:gd name="T9" fmla="*/ 3893 h 3945"/>
                <a:gd name="T10" fmla="*/ 1886 w 4364"/>
                <a:gd name="T11" fmla="*/ 3816 h 3945"/>
                <a:gd name="T12" fmla="*/ 1837 w 4364"/>
                <a:gd name="T13" fmla="*/ 3610 h 3945"/>
                <a:gd name="T14" fmla="*/ 1796 w 4364"/>
                <a:gd name="T15" fmla="*/ 3530 h 3945"/>
                <a:gd name="T16" fmla="*/ 1644 w 4364"/>
                <a:gd name="T17" fmla="*/ 3367 h 3945"/>
                <a:gd name="T18" fmla="*/ 1450 w 4364"/>
                <a:gd name="T19" fmla="*/ 3085 h 3945"/>
                <a:gd name="T20" fmla="*/ 1406 w 4364"/>
                <a:gd name="T21" fmla="*/ 2945 h 3945"/>
                <a:gd name="T22" fmla="*/ 1390 w 4364"/>
                <a:gd name="T23" fmla="*/ 2839 h 3945"/>
                <a:gd name="T24" fmla="*/ 1329 w 4364"/>
                <a:gd name="T25" fmla="*/ 2761 h 3945"/>
                <a:gd name="T26" fmla="*/ 1333 w 4364"/>
                <a:gd name="T27" fmla="*/ 2679 h 3945"/>
                <a:gd name="T28" fmla="*/ 1402 w 4364"/>
                <a:gd name="T29" fmla="*/ 2608 h 3945"/>
                <a:gd name="T30" fmla="*/ 1549 w 4364"/>
                <a:gd name="T31" fmla="*/ 2574 h 3945"/>
                <a:gd name="T32" fmla="*/ 1697 w 4364"/>
                <a:gd name="T33" fmla="*/ 2596 h 3945"/>
                <a:gd name="T34" fmla="*/ 1765 w 4364"/>
                <a:gd name="T35" fmla="*/ 2586 h 3945"/>
                <a:gd name="T36" fmla="*/ 1838 w 4364"/>
                <a:gd name="T37" fmla="*/ 2474 h 3945"/>
                <a:gd name="T38" fmla="*/ 1893 w 4364"/>
                <a:gd name="T39" fmla="*/ 2315 h 3945"/>
                <a:gd name="T40" fmla="*/ 1888 w 4364"/>
                <a:gd name="T41" fmla="*/ 2201 h 3945"/>
                <a:gd name="T42" fmla="*/ 1833 w 4364"/>
                <a:gd name="T43" fmla="*/ 2125 h 3945"/>
                <a:gd name="T44" fmla="*/ 1734 w 4364"/>
                <a:gd name="T45" fmla="*/ 2118 h 3945"/>
                <a:gd name="T46" fmla="*/ 1637 w 4364"/>
                <a:gd name="T47" fmla="*/ 2143 h 3945"/>
                <a:gd name="T48" fmla="*/ 1458 w 4364"/>
                <a:gd name="T49" fmla="*/ 2087 h 3945"/>
                <a:gd name="T50" fmla="*/ 1177 w 4364"/>
                <a:gd name="T51" fmla="*/ 2148 h 3945"/>
                <a:gd name="T52" fmla="*/ 1091 w 4364"/>
                <a:gd name="T53" fmla="*/ 2124 h 3945"/>
                <a:gd name="T54" fmla="*/ 1037 w 4364"/>
                <a:gd name="T55" fmla="*/ 2006 h 3945"/>
                <a:gd name="T56" fmla="*/ 979 w 4364"/>
                <a:gd name="T57" fmla="*/ 1978 h 3945"/>
                <a:gd name="T58" fmla="*/ 805 w 4364"/>
                <a:gd name="T59" fmla="*/ 1991 h 3945"/>
                <a:gd name="T60" fmla="*/ 699 w 4364"/>
                <a:gd name="T61" fmla="*/ 1951 h 3945"/>
                <a:gd name="T62" fmla="*/ 618 w 4364"/>
                <a:gd name="T63" fmla="*/ 1831 h 3945"/>
                <a:gd name="T64" fmla="*/ 503 w 4364"/>
                <a:gd name="T65" fmla="*/ 1793 h 3945"/>
                <a:gd name="T66" fmla="*/ 149 w 4364"/>
                <a:gd name="T67" fmla="*/ 1840 h 3945"/>
                <a:gd name="T68" fmla="*/ 47 w 4364"/>
                <a:gd name="T69" fmla="*/ 1808 h 3945"/>
                <a:gd name="T70" fmla="*/ 44 w 4364"/>
                <a:gd name="T71" fmla="*/ 1744 h 3945"/>
                <a:gd name="T72" fmla="*/ 211 w 4364"/>
                <a:gd name="T73" fmla="*/ 1642 h 3945"/>
                <a:gd name="T74" fmla="*/ 409 w 4364"/>
                <a:gd name="T75" fmla="*/ 1470 h 3945"/>
                <a:gd name="T76" fmla="*/ 586 w 4364"/>
                <a:gd name="T77" fmla="*/ 1407 h 3945"/>
                <a:gd name="T78" fmla="*/ 776 w 4364"/>
                <a:gd name="T79" fmla="*/ 1357 h 3945"/>
                <a:gd name="T80" fmla="*/ 893 w 4364"/>
                <a:gd name="T81" fmla="*/ 1252 h 3945"/>
                <a:gd name="T82" fmla="*/ 1063 w 4364"/>
                <a:gd name="T83" fmla="*/ 1003 h 3945"/>
                <a:gd name="T84" fmla="*/ 1115 w 4364"/>
                <a:gd name="T85" fmla="*/ 978 h 3945"/>
                <a:gd name="T86" fmla="*/ 1292 w 4364"/>
                <a:gd name="T87" fmla="*/ 893 h 3945"/>
                <a:gd name="T88" fmla="*/ 1419 w 4364"/>
                <a:gd name="T89" fmla="*/ 881 h 3945"/>
                <a:gd name="T90" fmla="*/ 1576 w 4364"/>
                <a:gd name="T91" fmla="*/ 937 h 3945"/>
                <a:gd name="T92" fmla="*/ 1693 w 4364"/>
                <a:gd name="T93" fmla="*/ 896 h 3945"/>
                <a:gd name="T94" fmla="*/ 1789 w 4364"/>
                <a:gd name="T95" fmla="*/ 890 h 3945"/>
                <a:gd name="T96" fmla="*/ 1892 w 4364"/>
                <a:gd name="T97" fmla="*/ 978 h 3945"/>
                <a:gd name="T98" fmla="*/ 1975 w 4364"/>
                <a:gd name="T99" fmla="*/ 1017 h 3945"/>
                <a:gd name="T100" fmla="*/ 2137 w 4364"/>
                <a:gd name="T101" fmla="*/ 989 h 3945"/>
                <a:gd name="T102" fmla="*/ 2351 w 4364"/>
                <a:gd name="T103" fmla="*/ 948 h 3945"/>
                <a:gd name="T104" fmla="*/ 2454 w 4364"/>
                <a:gd name="T105" fmla="*/ 867 h 3945"/>
                <a:gd name="T106" fmla="*/ 2510 w 4364"/>
                <a:gd name="T107" fmla="*/ 724 h 3945"/>
                <a:gd name="T108" fmla="*/ 2568 w 4364"/>
                <a:gd name="T109" fmla="*/ 405 h 3945"/>
                <a:gd name="T110" fmla="*/ 2635 w 4364"/>
                <a:gd name="T111" fmla="*/ 283 h 3945"/>
                <a:gd name="T112" fmla="*/ 2809 w 4364"/>
                <a:gd name="T113" fmla="*/ 128 h 3945"/>
                <a:gd name="T114" fmla="*/ 2933 w 4364"/>
                <a:gd name="T115" fmla="*/ 52 h 3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64" h="3945">
                  <a:moveTo>
                    <a:pt x="2939" y="0"/>
                  </a:moveTo>
                  <a:lnTo>
                    <a:pt x="2947" y="73"/>
                  </a:lnTo>
                  <a:lnTo>
                    <a:pt x="2984" y="109"/>
                  </a:lnTo>
                  <a:lnTo>
                    <a:pt x="3022" y="236"/>
                  </a:lnTo>
                  <a:lnTo>
                    <a:pt x="3179" y="378"/>
                  </a:lnTo>
                  <a:lnTo>
                    <a:pt x="3327" y="543"/>
                  </a:lnTo>
                  <a:lnTo>
                    <a:pt x="3486" y="667"/>
                  </a:lnTo>
                  <a:lnTo>
                    <a:pt x="3601" y="726"/>
                  </a:lnTo>
                  <a:lnTo>
                    <a:pt x="3676" y="732"/>
                  </a:lnTo>
                  <a:lnTo>
                    <a:pt x="3794" y="678"/>
                  </a:lnTo>
                  <a:lnTo>
                    <a:pt x="3901" y="769"/>
                  </a:lnTo>
                  <a:lnTo>
                    <a:pt x="4049" y="807"/>
                  </a:lnTo>
                  <a:lnTo>
                    <a:pt x="4361" y="908"/>
                  </a:lnTo>
                  <a:lnTo>
                    <a:pt x="4364" y="1398"/>
                  </a:lnTo>
                  <a:lnTo>
                    <a:pt x="3345" y="1637"/>
                  </a:lnTo>
                  <a:lnTo>
                    <a:pt x="3139" y="1981"/>
                  </a:lnTo>
                  <a:lnTo>
                    <a:pt x="2944" y="2384"/>
                  </a:lnTo>
                  <a:lnTo>
                    <a:pt x="2766" y="2776"/>
                  </a:lnTo>
                  <a:lnTo>
                    <a:pt x="2765" y="2812"/>
                  </a:lnTo>
                  <a:lnTo>
                    <a:pt x="2739" y="2864"/>
                  </a:lnTo>
                  <a:lnTo>
                    <a:pt x="2687" y="2905"/>
                  </a:lnTo>
                  <a:lnTo>
                    <a:pt x="2655" y="2942"/>
                  </a:lnTo>
                  <a:lnTo>
                    <a:pt x="2616" y="3068"/>
                  </a:lnTo>
                  <a:lnTo>
                    <a:pt x="2575" y="3095"/>
                  </a:lnTo>
                  <a:lnTo>
                    <a:pt x="2545" y="3148"/>
                  </a:lnTo>
                  <a:lnTo>
                    <a:pt x="2501" y="3198"/>
                  </a:lnTo>
                  <a:lnTo>
                    <a:pt x="2471" y="3321"/>
                  </a:lnTo>
                  <a:lnTo>
                    <a:pt x="2416" y="3314"/>
                  </a:lnTo>
                  <a:lnTo>
                    <a:pt x="2352" y="3381"/>
                  </a:lnTo>
                  <a:lnTo>
                    <a:pt x="2296" y="3370"/>
                  </a:lnTo>
                  <a:lnTo>
                    <a:pt x="2307" y="3470"/>
                  </a:lnTo>
                  <a:lnTo>
                    <a:pt x="2366" y="3496"/>
                  </a:lnTo>
                  <a:lnTo>
                    <a:pt x="2309" y="3598"/>
                  </a:lnTo>
                  <a:lnTo>
                    <a:pt x="2189" y="3648"/>
                  </a:lnTo>
                  <a:lnTo>
                    <a:pt x="2171" y="3671"/>
                  </a:lnTo>
                  <a:lnTo>
                    <a:pt x="2164" y="3750"/>
                  </a:lnTo>
                  <a:lnTo>
                    <a:pt x="2129" y="3768"/>
                  </a:lnTo>
                  <a:lnTo>
                    <a:pt x="2104" y="3792"/>
                  </a:lnTo>
                  <a:lnTo>
                    <a:pt x="2048" y="3912"/>
                  </a:lnTo>
                  <a:lnTo>
                    <a:pt x="1997" y="3945"/>
                  </a:lnTo>
                  <a:lnTo>
                    <a:pt x="1983" y="3936"/>
                  </a:lnTo>
                  <a:lnTo>
                    <a:pt x="1971" y="3926"/>
                  </a:lnTo>
                  <a:lnTo>
                    <a:pt x="1960" y="3915"/>
                  </a:lnTo>
                  <a:lnTo>
                    <a:pt x="1950" y="3904"/>
                  </a:lnTo>
                  <a:lnTo>
                    <a:pt x="1942" y="3893"/>
                  </a:lnTo>
                  <a:lnTo>
                    <a:pt x="1934" y="3881"/>
                  </a:lnTo>
                  <a:lnTo>
                    <a:pt x="1928" y="3868"/>
                  </a:lnTo>
                  <a:lnTo>
                    <a:pt x="1923" y="3856"/>
                  </a:lnTo>
                  <a:lnTo>
                    <a:pt x="1915" y="3852"/>
                  </a:lnTo>
                  <a:lnTo>
                    <a:pt x="1909" y="3847"/>
                  </a:lnTo>
                  <a:lnTo>
                    <a:pt x="1902" y="3841"/>
                  </a:lnTo>
                  <a:lnTo>
                    <a:pt x="1897" y="3834"/>
                  </a:lnTo>
                  <a:lnTo>
                    <a:pt x="1891" y="3826"/>
                  </a:lnTo>
                  <a:lnTo>
                    <a:pt x="1886" y="3816"/>
                  </a:lnTo>
                  <a:lnTo>
                    <a:pt x="1882" y="3805"/>
                  </a:lnTo>
                  <a:lnTo>
                    <a:pt x="1878" y="3794"/>
                  </a:lnTo>
                  <a:lnTo>
                    <a:pt x="1870" y="3771"/>
                  </a:lnTo>
                  <a:lnTo>
                    <a:pt x="1864" y="3745"/>
                  </a:lnTo>
                  <a:lnTo>
                    <a:pt x="1858" y="3717"/>
                  </a:lnTo>
                  <a:lnTo>
                    <a:pt x="1852" y="3690"/>
                  </a:lnTo>
                  <a:lnTo>
                    <a:pt x="1847" y="3661"/>
                  </a:lnTo>
                  <a:lnTo>
                    <a:pt x="1842" y="3635"/>
                  </a:lnTo>
                  <a:lnTo>
                    <a:pt x="1837" y="3610"/>
                  </a:lnTo>
                  <a:lnTo>
                    <a:pt x="1831" y="3586"/>
                  </a:lnTo>
                  <a:lnTo>
                    <a:pt x="1828" y="3576"/>
                  </a:lnTo>
                  <a:lnTo>
                    <a:pt x="1824" y="3566"/>
                  </a:lnTo>
                  <a:lnTo>
                    <a:pt x="1820" y="3557"/>
                  </a:lnTo>
                  <a:lnTo>
                    <a:pt x="1816" y="3550"/>
                  </a:lnTo>
                  <a:lnTo>
                    <a:pt x="1812" y="3543"/>
                  </a:lnTo>
                  <a:lnTo>
                    <a:pt x="1807" y="3538"/>
                  </a:lnTo>
                  <a:lnTo>
                    <a:pt x="1802" y="3533"/>
                  </a:lnTo>
                  <a:lnTo>
                    <a:pt x="1796" y="3530"/>
                  </a:lnTo>
                  <a:lnTo>
                    <a:pt x="1799" y="3534"/>
                  </a:lnTo>
                  <a:lnTo>
                    <a:pt x="1802" y="3542"/>
                  </a:lnTo>
                  <a:lnTo>
                    <a:pt x="1801" y="3539"/>
                  </a:lnTo>
                  <a:lnTo>
                    <a:pt x="1788" y="3514"/>
                  </a:lnTo>
                  <a:lnTo>
                    <a:pt x="1768" y="3495"/>
                  </a:lnTo>
                  <a:lnTo>
                    <a:pt x="1732" y="3456"/>
                  </a:lnTo>
                  <a:lnTo>
                    <a:pt x="1693" y="3418"/>
                  </a:lnTo>
                  <a:lnTo>
                    <a:pt x="1671" y="3395"/>
                  </a:lnTo>
                  <a:lnTo>
                    <a:pt x="1644" y="3367"/>
                  </a:lnTo>
                  <a:lnTo>
                    <a:pt x="1612" y="3328"/>
                  </a:lnTo>
                  <a:lnTo>
                    <a:pt x="1575" y="3282"/>
                  </a:lnTo>
                  <a:lnTo>
                    <a:pt x="1538" y="3231"/>
                  </a:lnTo>
                  <a:lnTo>
                    <a:pt x="1520" y="3206"/>
                  </a:lnTo>
                  <a:lnTo>
                    <a:pt x="1502" y="3179"/>
                  </a:lnTo>
                  <a:lnTo>
                    <a:pt x="1486" y="3154"/>
                  </a:lnTo>
                  <a:lnTo>
                    <a:pt x="1472" y="3130"/>
                  </a:lnTo>
                  <a:lnTo>
                    <a:pt x="1460" y="3106"/>
                  </a:lnTo>
                  <a:lnTo>
                    <a:pt x="1450" y="3085"/>
                  </a:lnTo>
                  <a:lnTo>
                    <a:pt x="1446" y="3076"/>
                  </a:lnTo>
                  <a:lnTo>
                    <a:pt x="1443" y="3066"/>
                  </a:lnTo>
                  <a:lnTo>
                    <a:pt x="1439" y="3058"/>
                  </a:lnTo>
                  <a:lnTo>
                    <a:pt x="1437" y="3049"/>
                  </a:lnTo>
                  <a:lnTo>
                    <a:pt x="1427" y="3023"/>
                  </a:lnTo>
                  <a:lnTo>
                    <a:pt x="1419" y="3000"/>
                  </a:lnTo>
                  <a:lnTo>
                    <a:pt x="1413" y="2979"/>
                  </a:lnTo>
                  <a:lnTo>
                    <a:pt x="1409" y="2961"/>
                  </a:lnTo>
                  <a:lnTo>
                    <a:pt x="1406" y="2945"/>
                  </a:lnTo>
                  <a:lnTo>
                    <a:pt x="1404" y="2930"/>
                  </a:lnTo>
                  <a:lnTo>
                    <a:pt x="1403" y="2917"/>
                  </a:lnTo>
                  <a:lnTo>
                    <a:pt x="1402" y="2904"/>
                  </a:lnTo>
                  <a:lnTo>
                    <a:pt x="1402" y="2893"/>
                  </a:lnTo>
                  <a:lnTo>
                    <a:pt x="1401" y="2883"/>
                  </a:lnTo>
                  <a:lnTo>
                    <a:pt x="1400" y="2872"/>
                  </a:lnTo>
                  <a:lnTo>
                    <a:pt x="1398" y="2862"/>
                  </a:lnTo>
                  <a:lnTo>
                    <a:pt x="1395" y="2851"/>
                  </a:lnTo>
                  <a:lnTo>
                    <a:pt x="1390" y="2839"/>
                  </a:lnTo>
                  <a:lnTo>
                    <a:pt x="1384" y="2827"/>
                  </a:lnTo>
                  <a:lnTo>
                    <a:pt x="1376" y="2813"/>
                  </a:lnTo>
                  <a:lnTo>
                    <a:pt x="1365" y="2807"/>
                  </a:lnTo>
                  <a:lnTo>
                    <a:pt x="1357" y="2800"/>
                  </a:lnTo>
                  <a:lnTo>
                    <a:pt x="1350" y="2793"/>
                  </a:lnTo>
                  <a:lnTo>
                    <a:pt x="1343" y="2786"/>
                  </a:lnTo>
                  <a:lnTo>
                    <a:pt x="1337" y="2777"/>
                  </a:lnTo>
                  <a:lnTo>
                    <a:pt x="1333" y="2769"/>
                  </a:lnTo>
                  <a:lnTo>
                    <a:pt x="1329" y="2761"/>
                  </a:lnTo>
                  <a:lnTo>
                    <a:pt x="1326" y="2752"/>
                  </a:lnTo>
                  <a:lnTo>
                    <a:pt x="1324" y="2743"/>
                  </a:lnTo>
                  <a:lnTo>
                    <a:pt x="1323" y="2735"/>
                  </a:lnTo>
                  <a:lnTo>
                    <a:pt x="1322" y="2726"/>
                  </a:lnTo>
                  <a:lnTo>
                    <a:pt x="1323" y="2716"/>
                  </a:lnTo>
                  <a:lnTo>
                    <a:pt x="1324" y="2706"/>
                  </a:lnTo>
                  <a:lnTo>
                    <a:pt x="1326" y="2697"/>
                  </a:lnTo>
                  <a:lnTo>
                    <a:pt x="1329" y="2688"/>
                  </a:lnTo>
                  <a:lnTo>
                    <a:pt x="1333" y="2679"/>
                  </a:lnTo>
                  <a:lnTo>
                    <a:pt x="1338" y="2670"/>
                  </a:lnTo>
                  <a:lnTo>
                    <a:pt x="1343" y="2662"/>
                  </a:lnTo>
                  <a:lnTo>
                    <a:pt x="1349" y="2653"/>
                  </a:lnTo>
                  <a:lnTo>
                    <a:pt x="1356" y="2645"/>
                  </a:lnTo>
                  <a:lnTo>
                    <a:pt x="1363" y="2636"/>
                  </a:lnTo>
                  <a:lnTo>
                    <a:pt x="1372" y="2628"/>
                  </a:lnTo>
                  <a:lnTo>
                    <a:pt x="1382" y="2621"/>
                  </a:lnTo>
                  <a:lnTo>
                    <a:pt x="1391" y="2614"/>
                  </a:lnTo>
                  <a:lnTo>
                    <a:pt x="1402" y="2608"/>
                  </a:lnTo>
                  <a:lnTo>
                    <a:pt x="1413" y="2602"/>
                  </a:lnTo>
                  <a:lnTo>
                    <a:pt x="1425" y="2596"/>
                  </a:lnTo>
                  <a:lnTo>
                    <a:pt x="1438" y="2592"/>
                  </a:lnTo>
                  <a:lnTo>
                    <a:pt x="1452" y="2587"/>
                  </a:lnTo>
                  <a:lnTo>
                    <a:pt x="1466" y="2584"/>
                  </a:lnTo>
                  <a:lnTo>
                    <a:pt x="1480" y="2581"/>
                  </a:lnTo>
                  <a:lnTo>
                    <a:pt x="1496" y="2578"/>
                  </a:lnTo>
                  <a:lnTo>
                    <a:pt x="1524" y="2576"/>
                  </a:lnTo>
                  <a:lnTo>
                    <a:pt x="1549" y="2574"/>
                  </a:lnTo>
                  <a:lnTo>
                    <a:pt x="1571" y="2574"/>
                  </a:lnTo>
                  <a:lnTo>
                    <a:pt x="1591" y="2574"/>
                  </a:lnTo>
                  <a:lnTo>
                    <a:pt x="1608" y="2575"/>
                  </a:lnTo>
                  <a:lnTo>
                    <a:pt x="1624" y="2577"/>
                  </a:lnTo>
                  <a:lnTo>
                    <a:pt x="1637" y="2580"/>
                  </a:lnTo>
                  <a:lnTo>
                    <a:pt x="1651" y="2582"/>
                  </a:lnTo>
                  <a:lnTo>
                    <a:pt x="1672" y="2588"/>
                  </a:lnTo>
                  <a:lnTo>
                    <a:pt x="1689" y="2594"/>
                  </a:lnTo>
                  <a:lnTo>
                    <a:pt x="1697" y="2596"/>
                  </a:lnTo>
                  <a:lnTo>
                    <a:pt x="1705" y="2598"/>
                  </a:lnTo>
                  <a:lnTo>
                    <a:pt x="1714" y="2599"/>
                  </a:lnTo>
                  <a:lnTo>
                    <a:pt x="1723" y="2599"/>
                  </a:lnTo>
                  <a:lnTo>
                    <a:pt x="1731" y="2599"/>
                  </a:lnTo>
                  <a:lnTo>
                    <a:pt x="1738" y="2597"/>
                  </a:lnTo>
                  <a:lnTo>
                    <a:pt x="1745" y="2596"/>
                  </a:lnTo>
                  <a:lnTo>
                    <a:pt x="1752" y="2593"/>
                  </a:lnTo>
                  <a:lnTo>
                    <a:pt x="1759" y="2590"/>
                  </a:lnTo>
                  <a:lnTo>
                    <a:pt x="1765" y="2586"/>
                  </a:lnTo>
                  <a:lnTo>
                    <a:pt x="1771" y="2582"/>
                  </a:lnTo>
                  <a:lnTo>
                    <a:pt x="1777" y="2577"/>
                  </a:lnTo>
                  <a:lnTo>
                    <a:pt x="1789" y="2565"/>
                  </a:lnTo>
                  <a:lnTo>
                    <a:pt x="1799" y="2552"/>
                  </a:lnTo>
                  <a:lnTo>
                    <a:pt x="1808" y="2539"/>
                  </a:lnTo>
                  <a:lnTo>
                    <a:pt x="1816" y="2524"/>
                  </a:lnTo>
                  <a:lnTo>
                    <a:pt x="1824" y="2508"/>
                  </a:lnTo>
                  <a:lnTo>
                    <a:pt x="1831" y="2491"/>
                  </a:lnTo>
                  <a:lnTo>
                    <a:pt x="1838" y="2474"/>
                  </a:lnTo>
                  <a:lnTo>
                    <a:pt x="1844" y="2458"/>
                  </a:lnTo>
                  <a:lnTo>
                    <a:pt x="1857" y="2426"/>
                  </a:lnTo>
                  <a:lnTo>
                    <a:pt x="1868" y="2398"/>
                  </a:lnTo>
                  <a:lnTo>
                    <a:pt x="1874" y="2384"/>
                  </a:lnTo>
                  <a:lnTo>
                    <a:pt x="1879" y="2371"/>
                  </a:lnTo>
                  <a:lnTo>
                    <a:pt x="1883" y="2356"/>
                  </a:lnTo>
                  <a:lnTo>
                    <a:pt x="1887" y="2342"/>
                  </a:lnTo>
                  <a:lnTo>
                    <a:pt x="1890" y="2329"/>
                  </a:lnTo>
                  <a:lnTo>
                    <a:pt x="1893" y="2315"/>
                  </a:lnTo>
                  <a:lnTo>
                    <a:pt x="1895" y="2302"/>
                  </a:lnTo>
                  <a:lnTo>
                    <a:pt x="1896" y="2287"/>
                  </a:lnTo>
                  <a:lnTo>
                    <a:pt x="1897" y="2274"/>
                  </a:lnTo>
                  <a:lnTo>
                    <a:pt x="1897" y="2261"/>
                  </a:lnTo>
                  <a:lnTo>
                    <a:pt x="1896" y="2249"/>
                  </a:lnTo>
                  <a:lnTo>
                    <a:pt x="1895" y="2237"/>
                  </a:lnTo>
                  <a:lnTo>
                    <a:pt x="1893" y="2224"/>
                  </a:lnTo>
                  <a:lnTo>
                    <a:pt x="1891" y="2212"/>
                  </a:lnTo>
                  <a:lnTo>
                    <a:pt x="1888" y="2201"/>
                  </a:lnTo>
                  <a:lnTo>
                    <a:pt x="1884" y="2190"/>
                  </a:lnTo>
                  <a:lnTo>
                    <a:pt x="1880" y="2180"/>
                  </a:lnTo>
                  <a:lnTo>
                    <a:pt x="1875" y="2171"/>
                  </a:lnTo>
                  <a:lnTo>
                    <a:pt x="1870" y="2162"/>
                  </a:lnTo>
                  <a:lnTo>
                    <a:pt x="1864" y="2152"/>
                  </a:lnTo>
                  <a:lnTo>
                    <a:pt x="1857" y="2144"/>
                  </a:lnTo>
                  <a:lnTo>
                    <a:pt x="1849" y="2137"/>
                  </a:lnTo>
                  <a:lnTo>
                    <a:pt x="1841" y="2131"/>
                  </a:lnTo>
                  <a:lnTo>
                    <a:pt x="1833" y="2125"/>
                  </a:lnTo>
                  <a:lnTo>
                    <a:pt x="1824" y="2120"/>
                  </a:lnTo>
                  <a:lnTo>
                    <a:pt x="1815" y="2116"/>
                  </a:lnTo>
                  <a:lnTo>
                    <a:pt x="1805" y="2113"/>
                  </a:lnTo>
                  <a:lnTo>
                    <a:pt x="1794" y="2110"/>
                  </a:lnTo>
                  <a:lnTo>
                    <a:pt x="1782" y="2109"/>
                  </a:lnTo>
                  <a:lnTo>
                    <a:pt x="1770" y="2108"/>
                  </a:lnTo>
                  <a:lnTo>
                    <a:pt x="1758" y="2109"/>
                  </a:lnTo>
                  <a:lnTo>
                    <a:pt x="1745" y="2110"/>
                  </a:lnTo>
                  <a:lnTo>
                    <a:pt x="1734" y="2118"/>
                  </a:lnTo>
                  <a:lnTo>
                    <a:pt x="1723" y="2125"/>
                  </a:lnTo>
                  <a:lnTo>
                    <a:pt x="1711" y="2131"/>
                  </a:lnTo>
                  <a:lnTo>
                    <a:pt x="1700" y="2135"/>
                  </a:lnTo>
                  <a:lnTo>
                    <a:pt x="1689" y="2139"/>
                  </a:lnTo>
                  <a:lnTo>
                    <a:pt x="1679" y="2141"/>
                  </a:lnTo>
                  <a:lnTo>
                    <a:pt x="1668" y="2143"/>
                  </a:lnTo>
                  <a:lnTo>
                    <a:pt x="1658" y="2144"/>
                  </a:lnTo>
                  <a:lnTo>
                    <a:pt x="1647" y="2144"/>
                  </a:lnTo>
                  <a:lnTo>
                    <a:pt x="1637" y="2143"/>
                  </a:lnTo>
                  <a:lnTo>
                    <a:pt x="1627" y="2142"/>
                  </a:lnTo>
                  <a:lnTo>
                    <a:pt x="1617" y="2140"/>
                  </a:lnTo>
                  <a:lnTo>
                    <a:pt x="1597" y="2135"/>
                  </a:lnTo>
                  <a:lnTo>
                    <a:pt x="1577" y="2128"/>
                  </a:lnTo>
                  <a:lnTo>
                    <a:pt x="1540" y="2112"/>
                  </a:lnTo>
                  <a:lnTo>
                    <a:pt x="1502" y="2098"/>
                  </a:lnTo>
                  <a:lnTo>
                    <a:pt x="1485" y="2092"/>
                  </a:lnTo>
                  <a:lnTo>
                    <a:pt x="1467" y="2087"/>
                  </a:lnTo>
                  <a:lnTo>
                    <a:pt x="1458" y="2087"/>
                  </a:lnTo>
                  <a:lnTo>
                    <a:pt x="1450" y="2086"/>
                  </a:lnTo>
                  <a:lnTo>
                    <a:pt x="1440" y="2087"/>
                  </a:lnTo>
                  <a:lnTo>
                    <a:pt x="1431" y="2088"/>
                  </a:lnTo>
                  <a:lnTo>
                    <a:pt x="1406" y="2095"/>
                  </a:lnTo>
                  <a:lnTo>
                    <a:pt x="1366" y="2104"/>
                  </a:lnTo>
                  <a:lnTo>
                    <a:pt x="1319" y="2115"/>
                  </a:lnTo>
                  <a:lnTo>
                    <a:pt x="1268" y="2127"/>
                  </a:lnTo>
                  <a:lnTo>
                    <a:pt x="1218" y="2139"/>
                  </a:lnTo>
                  <a:lnTo>
                    <a:pt x="1177" y="2148"/>
                  </a:lnTo>
                  <a:lnTo>
                    <a:pt x="1147" y="2155"/>
                  </a:lnTo>
                  <a:lnTo>
                    <a:pt x="1135" y="2156"/>
                  </a:lnTo>
                  <a:lnTo>
                    <a:pt x="1128" y="2154"/>
                  </a:lnTo>
                  <a:lnTo>
                    <a:pt x="1120" y="2151"/>
                  </a:lnTo>
                  <a:lnTo>
                    <a:pt x="1114" y="2146"/>
                  </a:lnTo>
                  <a:lnTo>
                    <a:pt x="1108" y="2142"/>
                  </a:lnTo>
                  <a:lnTo>
                    <a:pt x="1102" y="2136"/>
                  </a:lnTo>
                  <a:lnTo>
                    <a:pt x="1096" y="2130"/>
                  </a:lnTo>
                  <a:lnTo>
                    <a:pt x="1091" y="2124"/>
                  </a:lnTo>
                  <a:lnTo>
                    <a:pt x="1087" y="2117"/>
                  </a:lnTo>
                  <a:lnTo>
                    <a:pt x="1079" y="2102"/>
                  </a:lnTo>
                  <a:lnTo>
                    <a:pt x="1072" y="2085"/>
                  </a:lnTo>
                  <a:lnTo>
                    <a:pt x="1065" y="2068"/>
                  </a:lnTo>
                  <a:lnTo>
                    <a:pt x="1059" y="2052"/>
                  </a:lnTo>
                  <a:lnTo>
                    <a:pt x="1052" y="2036"/>
                  </a:lnTo>
                  <a:lnTo>
                    <a:pt x="1045" y="2020"/>
                  </a:lnTo>
                  <a:lnTo>
                    <a:pt x="1041" y="2013"/>
                  </a:lnTo>
                  <a:lnTo>
                    <a:pt x="1037" y="2006"/>
                  </a:lnTo>
                  <a:lnTo>
                    <a:pt x="1033" y="2000"/>
                  </a:lnTo>
                  <a:lnTo>
                    <a:pt x="1027" y="1995"/>
                  </a:lnTo>
                  <a:lnTo>
                    <a:pt x="1022" y="1990"/>
                  </a:lnTo>
                  <a:lnTo>
                    <a:pt x="1016" y="1986"/>
                  </a:lnTo>
                  <a:lnTo>
                    <a:pt x="1010" y="1983"/>
                  </a:lnTo>
                  <a:lnTo>
                    <a:pt x="1003" y="1980"/>
                  </a:lnTo>
                  <a:lnTo>
                    <a:pt x="996" y="1978"/>
                  </a:lnTo>
                  <a:lnTo>
                    <a:pt x="988" y="1978"/>
                  </a:lnTo>
                  <a:lnTo>
                    <a:pt x="979" y="1978"/>
                  </a:lnTo>
                  <a:lnTo>
                    <a:pt x="970" y="1979"/>
                  </a:lnTo>
                  <a:lnTo>
                    <a:pt x="908" y="1992"/>
                  </a:lnTo>
                  <a:lnTo>
                    <a:pt x="869" y="1999"/>
                  </a:lnTo>
                  <a:lnTo>
                    <a:pt x="857" y="2001"/>
                  </a:lnTo>
                  <a:lnTo>
                    <a:pt x="847" y="2002"/>
                  </a:lnTo>
                  <a:lnTo>
                    <a:pt x="840" y="2002"/>
                  </a:lnTo>
                  <a:lnTo>
                    <a:pt x="834" y="2001"/>
                  </a:lnTo>
                  <a:lnTo>
                    <a:pt x="822" y="1997"/>
                  </a:lnTo>
                  <a:lnTo>
                    <a:pt x="805" y="1991"/>
                  </a:lnTo>
                  <a:lnTo>
                    <a:pt x="792" y="1987"/>
                  </a:lnTo>
                  <a:lnTo>
                    <a:pt x="776" y="1982"/>
                  </a:lnTo>
                  <a:lnTo>
                    <a:pt x="753" y="1977"/>
                  </a:lnTo>
                  <a:lnTo>
                    <a:pt x="726" y="1972"/>
                  </a:lnTo>
                  <a:lnTo>
                    <a:pt x="721" y="1971"/>
                  </a:lnTo>
                  <a:lnTo>
                    <a:pt x="716" y="1969"/>
                  </a:lnTo>
                  <a:lnTo>
                    <a:pt x="711" y="1966"/>
                  </a:lnTo>
                  <a:lnTo>
                    <a:pt x="707" y="1962"/>
                  </a:lnTo>
                  <a:lnTo>
                    <a:pt x="699" y="1951"/>
                  </a:lnTo>
                  <a:lnTo>
                    <a:pt x="692" y="1939"/>
                  </a:lnTo>
                  <a:lnTo>
                    <a:pt x="676" y="1910"/>
                  </a:lnTo>
                  <a:lnTo>
                    <a:pt x="658" y="1877"/>
                  </a:lnTo>
                  <a:lnTo>
                    <a:pt x="652" y="1869"/>
                  </a:lnTo>
                  <a:lnTo>
                    <a:pt x="647" y="1861"/>
                  </a:lnTo>
                  <a:lnTo>
                    <a:pt x="640" y="1853"/>
                  </a:lnTo>
                  <a:lnTo>
                    <a:pt x="633" y="1845"/>
                  </a:lnTo>
                  <a:lnTo>
                    <a:pt x="626" y="1838"/>
                  </a:lnTo>
                  <a:lnTo>
                    <a:pt x="618" y="1831"/>
                  </a:lnTo>
                  <a:lnTo>
                    <a:pt x="608" y="1824"/>
                  </a:lnTo>
                  <a:lnTo>
                    <a:pt x="598" y="1818"/>
                  </a:lnTo>
                  <a:lnTo>
                    <a:pt x="588" y="1812"/>
                  </a:lnTo>
                  <a:lnTo>
                    <a:pt x="576" y="1807"/>
                  </a:lnTo>
                  <a:lnTo>
                    <a:pt x="564" y="1802"/>
                  </a:lnTo>
                  <a:lnTo>
                    <a:pt x="550" y="1799"/>
                  </a:lnTo>
                  <a:lnTo>
                    <a:pt x="535" y="1796"/>
                  </a:lnTo>
                  <a:lnTo>
                    <a:pt x="519" y="1794"/>
                  </a:lnTo>
                  <a:lnTo>
                    <a:pt x="503" y="1793"/>
                  </a:lnTo>
                  <a:lnTo>
                    <a:pt x="485" y="1793"/>
                  </a:lnTo>
                  <a:lnTo>
                    <a:pt x="450" y="1794"/>
                  </a:lnTo>
                  <a:lnTo>
                    <a:pt x="416" y="1798"/>
                  </a:lnTo>
                  <a:lnTo>
                    <a:pt x="380" y="1803"/>
                  </a:lnTo>
                  <a:lnTo>
                    <a:pt x="346" y="1810"/>
                  </a:lnTo>
                  <a:lnTo>
                    <a:pt x="276" y="1824"/>
                  </a:lnTo>
                  <a:lnTo>
                    <a:pt x="210" y="1835"/>
                  </a:lnTo>
                  <a:lnTo>
                    <a:pt x="178" y="1839"/>
                  </a:lnTo>
                  <a:lnTo>
                    <a:pt x="149" y="1840"/>
                  </a:lnTo>
                  <a:lnTo>
                    <a:pt x="134" y="1840"/>
                  </a:lnTo>
                  <a:lnTo>
                    <a:pt x="121" y="1839"/>
                  </a:lnTo>
                  <a:lnTo>
                    <a:pt x="109" y="1838"/>
                  </a:lnTo>
                  <a:lnTo>
                    <a:pt x="97" y="1835"/>
                  </a:lnTo>
                  <a:lnTo>
                    <a:pt x="85" y="1832"/>
                  </a:lnTo>
                  <a:lnTo>
                    <a:pt x="75" y="1828"/>
                  </a:lnTo>
                  <a:lnTo>
                    <a:pt x="64" y="1823"/>
                  </a:lnTo>
                  <a:lnTo>
                    <a:pt x="55" y="1815"/>
                  </a:lnTo>
                  <a:lnTo>
                    <a:pt x="47" y="1808"/>
                  </a:lnTo>
                  <a:lnTo>
                    <a:pt x="39" y="1799"/>
                  </a:lnTo>
                  <a:lnTo>
                    <a:pt x="33" y="1790"/>
                  </a:lnTo>
                  <a:lnTo>
                    <a:pt x="27" y="1778"/>
                  </a:lnTo>
                  <a:lnTo>
                    <a:pt x="20" y="1776"/>
                  </a:lnTo>
                  <a:lnTo>
                    <a:pt x="13" y="1772"/>
                  </a:lnTo>
                  <a:lnTo>
                    <a:pt x="7" y="1766"/>
                  </a:lnTo>
                  <a:lnTo>
                    <a:pt x="0" y="1759"/>
                  </a:lnTo>
                  <a:lnTo>
                    <a:pt x="22" y="1753"/>
                  </a:lnTo>
                  <a:lnTo>
                    <a:pt x="44" y="1744"/>
                  </a:lnTo>
                  <a:lnTo>
                    <a:pt x="65" y="1735"/>
                  </a:lnTo>
                  <a:lnTo>
                    <a:pt x="86" y="1726"/>
                  </a:lnTo>
                  <a:lnTo>
                    <a:pt x="105" y="1716"/>
                  </a:lnTo>
                  <a:lnTo>
                    <a:pt x="124" y="1705"/>
                  </a:lnTo>
                  <a:lnTo>
                    <a:pt x="143" y="1694"/>
                  </a:lnTo>
                  <a:lnTo>
                    <a:pt x="160" y="1682"/>
                  </a:lnTo>
                  <a:lnTo>
                    <a:pt x="177" y="1668"/>
                  </a:lnTo>
                  <a:lnTo>
                    <a:pt x="194" y="1655"/>
                  </a:lnTo>
                  <a:lnTo>
                    <a:pt x="211" y="1642"/>
                  </a:lnTo>
                  <a:lnTo>
                    <a:pt x="227" y="1629"/>
                  </a:lnTo>
                  <a:lnTo>
                    <a:pt x="257" y="1600"/>
                  </a:lnTo>
                  <a:lnTo>
                    <a:pt x="288" y="1573"/>
                  </a:lnTo>
                  <a:lnTo>
                    <a:pt x="318" y="1545"/>
                  </a:lnTo>
                  <a:lnTo>
                    <a:pt x="348" y="1518"/>
                  </a:lnTo>
                  <a:lnTo>
                    <a:pt x="363" y="1506"/>
                  </a:lnTo>
                  <a:lnTo>
                    <a:pt x="378" y="1493"/>
                  </a:lnTo>
                  <a:lnTo>
                    <a:pt x="393" y="1482"/>
                  </a:lnTo>
                  <a:lnTo>
                    <a:pt x="409" y="1470"/>
                  </a:lnTo>
                  <a:lnTo>
                    <a:pt x="426" y="1460"/>
                  </a:lnTo>
                  <a:lnTo>
                    <a:pt x="442" y="1450"/>
                  </a:lnTo>
                  <a:lnTo>
                    <a:pt x="458" y="1441"/>
                  </a:lnTo>
                  <a:lnTo>
                    <a:pt x="475" y="1434"/>
                  </a:lnTo>
                  <a:lnTo>
                    <a:pt x="494" y="1427"/>
                  </a:lnTo>
                  <a:lnTo>
                    <a:pt x="512" y="1421"/>
                  </a:lnTo>
                  <a:lnTo>
                    <a:pt x="531" y="1416"/>
                  </a:lnTo>
                  <a:lnTo>
                    <a:pt x="551" y="1413"/>
                  </a:lnTo>
                  <a:lnTo>
                    <a:pt x="586" y="1407"/>
                  </a:lnTo>
                  <a:lnTo>
                    <a:pt x="620" y="1399"/>
                  </a:lnTo>
                  <a:lnTo>
                    <a:pt x="651" y="1391"/>
                  </a:lnTo>
                  <a:lnTo>
                    <a:pt x="679" y="1384"/>
                  </a:lnTo>
                  <a:lnTo>
                    <a:pt x="705" y="1376"/>
                  </a:lnTo>
                  <a:lnTo>
                    <a:pt x="727" y="1370"/>
                  </a:lnTo>
                  <a:lnTo>
                    <a:pt x="745" y="1365"/>
                  </a:lnTo>
                  <a:lnTo>
                    <a:pt x="760" y="1362"/>
                  </a:lnTo>
                  <a:lnTo>
                    <a:pt x="767" y="1360"/>
                  </a:lnTo>
                  <a:lnTo>
                    <a:pt x="776" y="1357"/>
                  </a:lnTo>
                  <a:lnTo>
                    <a:pt x="784" y="1353"/>
                  </a:lnTo>
                  <a:lnTo>
                    <a:pt x="793" y="1348"/>
                  </a:lnTo>
                  <a:lnTo>
                    <a:pt x="802" y="1342"/>
                  </a:lnTo>
                  <a:lnTo>
                    <a:pt x="811" y="1335"/>
                  </a:lnTo>
                  <a:lnTo>
                    <a:pt x="821" y="1326"/>
                  </a:lnTo>
                  <a:lnTo>
                    <a:pt x="832" y="1317"/>
                  </a:lnTo>
                  <a:lnTo>
                    <a:pt x="851" y="1298"/>
                  </a:lnTo>
                  <a:lnTo>
                    <a:pt x="872" y="1276"/>
                  </a:lnTo>
                  <a:lnTo>
                    <a:pt x="893" y="1252"/>
                  </a:lnTo>
                  <a:lnTo>
                    <a:pt x="913" y="1227"/>
                  </a:lnTo>
                  <a:lnTo>
                    <a:pt x="933" y="1202"/>
                  </a:lnTo>
                  <a:lnTo>
                    <a:pt x="952" y="1175"/>
                  </a:lnTo>
                  <a:lnTo>
                    <a:pt x="971" y="1150"/>
                  </a:lnTo>
                  <a:lnTo>
                    <a:pt x="988" y="1124"/>
                  </a:lnTo>
                  <a:lnTo>
                    <a:pt x="1017" y="1080"/>
                  </a:lnTo>
                  <a:lnTo>
                    <a:pt x="1039" y="1044"/>
                  </a:lnTo>
                  <a:lnTo>
                    <a:pt x="1053" y="1021"/>
                  </a:lnTo>
                  <a:lnTo>
                    <a:pt x="1063" y="1003"/>
                  </a:lnTo>
                  <a:lnTo>
                    <a:pt x="1072" y="988"/>
                  </a:lnTo>
                  <a:lnTo>
                    <a:pt x="1079" y="979"/>
                  </a:lnTo>
                  <a:lnTo>
                    <a:pt x="1084" y="973"/>
                  </a:lnTo>
                  <a:lnTo>
                    <a:pt x="1089" y="969"/>
                  </a:lnTo>
                  <a:lnTo>
                    <a:pt x="1092" y="968"/>
                  </a:lnTo>
                  <a:lnTo>
                    <a:pt x="1095" y="969"/>
                  </a:lnTo>
                  <a:lnTo>
                    <a:pt x="1102" y="973"/>
                  </a:lnTo>
                  <a:lnTo>
                    <a:pt x="1110" y="978"/>
                  </a:lnTo>
                  <a:lnTo>
                    <a:pt x="1115" y="978"/>
                  </a:lnTo>
                  <a:lnTo>
                    <a:pt x="1122" y="978"/>
                  </a:lnTo>
                  <a:lnTo>
                    <a:pt x="1131" y="974"/>
                  </a:lnTo>
                  <a:lnTo>
                    <a:pt x="1143" y="968"/>
                  </a:lnTo>
                  <a:lnTo>
                    <a:pt x="1171" y="952"/>
                  </a:lnTo>
                  <a:lnTo>
                    <a:pt x="1196" y="937"/>
                  </a:lnTo>
                  <a:lnTo>
                    <a:pt x="1221" y="924"/>
                  </a:lnTo>
                  <a:lnTo>
                    <a:pt x="1246" y="911"/>
                  </a:lnTo>
                  <a:lnTo>
                    <a:pt x="1269" y="901"/>
                  </a:lnTo>
                  <a:lnTo>
                    <a:pt x="1292" y="893"/>
                  </a:lnTo>
                  <a:lnTo>
                    <a:pt x="1315" y="887"/>
                  </a:lnTo>
                  <a:lnTo>
                    <a:pt x="1337" y="882"/>
                  </a:lnTo>
                  <a:lnTo>
                    <a:pt x="1349" y="880"/>
                  </a:lnTo>
                  <a:lnTo>
                    <a:pt x="1360" y="879"/>
                  </a:lnTo>
                  <a:lnTo>
                    <a:pt x="1371" y="879"/>
                  </a:lnTo>
                  <a:lnTo>
                    <a:pt x="1384" y="879"/>
                  </a:lnTo>
                  <a:lnTo>
                    <a:pt x="1395" y="879"/>
                  </a:lnTo>
                  <a:lnTo>
                    <a:pt x="1407" y="880"/>
                  </a:lnTo>
                  <a:lnTo>
                    <a:pt x="1419" y="881"/>
                  </a:lnTo>
                  <a:lnTo>
                    <a:pt x="1431" y="883"/>
                  </a:lnTo>
                  <a:lnTo>
                    <a:pt x="1457" y="889"/>
                  </a:lnTo>
                  <a:lnTo>
                    <a:pt x="1483" y="897"/>
                  </a:lnTo>
                  <a:lnTo>
                    <a:pt x="1512" y="907"/>
                  </a:lnTo>
                  <a:lnTo>
                    <a:pt x="1541" y="920"/>
                  </a:lnTo>
                  <a:lnTo>
                    <a:pt x="1550" y="927"/>
                  </a:lnTo>
                  <a:lnTo>
                    <a:pt x="1558" y="932"/>
                  </a:lnTo>
                  <a:lnTo>
                    <a:pt x="1567" y="935"/>
                  </a:lnTo>
                  <a:lnTo>
                    <a:pt x="1576" y="937"/>
                  </a:lnTo>
                  <a:lnTo>
                    <a:pt x="1585" y="938"/>
                  </a:lnTo>
                  <a:lnTo>
                    <a:pt x="1594" y="938"/>
                  </a:lnTo>
                  <a:lnTo>
                    <a:pt x="1603" y="936"/>
                  </a:lnTo>
                  <a:lnTo>
                    <a:pt x="1611" y="934"/>
                  </a:lnTo>
                  <a:lnTo>
                    <a:pt x="1629" y="928"/>
                  </a:lnTo>
                  <a:lnTo>
                    <a:pt x="1646" y="918"/>
                  </a:lnTo>
                  <a:lnTo>
                    <a:pt x="1665" y="909"/>
                  </a:lnTo>
                  <a:lnTo>
                    <a:pt x="1684" y="900"/>
                  </a:lnTo>
                  <a:lnTo>
                    <a:pt x="1693" y="896"/>
                  </a:lnTo>
                  <a:lnTo>
                    <a:pt x="1703" y="892"/>
                  </a:lnTo>
                  <a:lnTo>
                    <a:pt x="1712" y="889"/>
                  </a:lnTo>
                  <a:lnTo>
                    <a:pt x="1723" y="886"/>
                  </a:lnTo>
                  <a:lnTo>
                    <a:pt x="1733" y="884"/>
                  </a:lnTo>
                  <a:lnTo>
                    <a:pt x="1744" y="883"/>
                  </a:lnTo>
                  <a:lnTo>
                    <a:pt x="1754" y="883"/>
                  </a:lnTo>
                  <a:lnTo>
                    <a:pt x="1765" y="884"/>
                  </a:lnTo>
                  <a:lnTo>
                    <a:pt x="1776" y="886"/>
                  </a:lnTo>
                  <a:lnTo>
                    <a:pt x="1789" y="890"/>
                  </a:lnTo>
                  <a:lnTo>
                    <a:pt x="1800" y="896"/>
                  </a:lnTo>
                  <a:lnTo>
                    <a:pt x="1812" y="902"/>
                  </a:lnTo>
                  <a:lnTo>
                    <a:pt x="1824" y="911"/>
                  </a:lnTo>
                  <a:lnTo>
                    <a:pt x="1837" y="923"/>
                  </a:lnTo>
                  <a:lnTo>
                    <a:pt x="1850" y="935"/>
                  </a:lnTo>
                  <a:lnTo>
                    <a:pt x="1864" y="950"/>
                  </a:lnTo>
                  <a:lnTo>
                    <a:pt x="1874" y="961"/>
                  </a:lnTo>
                  <a:lnTo>
                    <a:pt x="1883" y="970"/>
                  </a:lnTo>
                  <a:lnTo>
                    <a:pt x="1892" y="978"/>
                  </a:lnTo>
                  <a:lnTo>
                    <a:pt x="1902" y="986"/>
                  </a:lnTo>
                  <a:lnTo>
                    <a:pt x="1911" y="993"/>
                  </a:lnTo>
                  <a:lnTo>
                    <a:pt x="1920" y="999"/>
                  </a:lnTo>
                  <a:lnTo>
                    <a:pt x="1930" y="1004"/>
                  </a:lnTo>
                  <a:lnTo>
                    <a:pt x="1939" y="1008"/>
                  </a:lnTo>
                  <a:lnTo>
                    <a:pt x="1948" y="1011"/>
                  </a:lnTo>
                  <a:lnTo>
                    <a:pt x="1957" y="1014"/>
                  </a:lnTo>
                  <a:lnTo>
                    <a:pt x="1966" y="1016"/>
                  </a:lnTo>
                  <a:lnTo>
                    <a:pt x="1975" y="1017"/>
                  </a:lnTo>
                  <a:lnTo>
                    <a:pt x="1994" y="1018"/>
                  </a:lnTo>
                  <a:lnTo>
                    <a:pt x="2012" y="1017"/>
                  </a:lnTo>
                  <a:lnTo>
                    <a:pt x="2029" y="1015"/>
                  </a:lnTo>
                  <a:lnTo>
                    <a:pt x="2047" y="1011"/>
                  </a:lnTo>
                  <a:lnTo>
                    <a:pt x="2065" y="1007"/>
                  </a:lnTo>
                  <a:lnTo>
                    <a:pt x="2083" y="1002"/>
                  </a:lnTo>
                  <a:lnTo>
                    <a:pt x="2101" y="998"/>
                  </a:lnTo>
                  <a:lnTo>
                    <a:pt x="2118" y="994"/>
                  </a:lnTo>
                  <a:lnTo>
                    <a:pt x="2137" y="989"/>
                  </a:lnTo>
                  <a:lnTo>
                    <a:pt x="2155" y="987"/>
                  </a:lnTo>
                  <a:lnTo>
                    <a:pt x="2202" y="983"/>
                  </a:lnTo>
                  <a:lnTo>
                    <a:pt x="2244" y="977"/>
                  </a:lnTo>
                  <a:lnTo>
                    <a:pt x="2264" y="973"/>
                  </a:lnTo>
                  <a:lnTo>
                    <a:pt x="2284" y="969"/>
                  </a:lnTo>
                  <a:lnTo>
                    <a:pt x="2302" y="965"/>
                  </a:lnTo>
                  <a:lnTo>
                    <a:pt x="2318" y="960"/>
                  </a:lnTo>
                  <a:lnTo>
                    <a:pt x="2334" y="954"/>
                  </a:lnTo>
                  <a:lnTo>
                    <a:pt x="2351" y="948"/>
                  </a:lnTo>
                  <a:lnTo>
                    <a:pt x="2365" y="942"/>
                  </a:lnTo>
                  <a:lnTo>
                    <a:pt x="2379" y="935"/>
                  </a:lnTo>
                  <a:lnTo>
                    <a:pt x="2391" y="927"/>
                  </a:lnTo>
                  <a:lnTo>
                    <a:pt x="2403" y="918"/>
                  </a:lnTo>
                  <a:lnTo>
                    <a:pt x="2416" y="909"/>
                  </a:lnTo>
                  <a:lnTo>
                    <a:pt x="2426" y="900"/>
                  </a:lnTo>
                  <a:lnTo>
                    <a:pt x="2436" y="890"/>
                  </a:lnTo>
                  <a:lnTo>
                    <a:pt x="2446" y="879"/>
                  </a:lnTo>
                  <a:lnTo>
                    <a:pt x="2454" y="867"/>
                  </a:lnTo>
                  <a:lnTo>
                    <a:pt x="2462" y="855"/>
                  </a:lnTo>
                  <a:lnTo>
                    <a:pt x="2470" y="841"/>
                  </a:lnTo>
                  <a:lnTo>
                    <a:pt x="2478" y="827"/>
                  </a:lnTo>
                  <a:lnTo>
                    <a:pt x="2484" y="812"/>
                  </a:lnTo>
                  <a:lnTo>
                    <a:pt x="2490" y="796"/>
                  </a:lnTo>
                  <a:lnTo>
                    <a:pt x="2496" y="779"/>
                  </a:lnTo>
                  <a:lnTo>
                    <a:pt x="2501" y="762"/>
                  </a:lnTo>
                  <a:lnTo>
                    <a:pt x="2506" y="743"/>
                  </a:lnTo>
                  <a:lnTo>
                    <a:pt x="2510" y="724"/>
                  </a:lnTo>
                  <a:lnTo>
                    <a:pt x="2518" y="682"/>
                  </a:lnTo>
                  <a:lnTo>
                    <a:pt x="2524" y="635"/>
                  </a:lnTo>
                  <a:lnTo>
                    <a:pt x="2529" y="593"/>
                  </a:lnTo>
                  <a:lnTo>
                    <a:pt x="2535" y="553"/>
                  </a:lnTo>
                  <a:lnTo>
                    <a:pt x="2540" y="517"/>
                  </a:lnTo>
                  <a:lnTo>
                    <a:pt x="2548" y="482"/>
                  </a:lnTo>
                  <a:lnTo>
                    <a:pt x="2555" y="450"/>
                  </a:lnTo>
                  <a:lnTo>
                    <a:pt x="2564" y="419"/>
                  </a:lnTo>
                  <a:lnTo>
                    <a:pt x="2568" y="405"/>
                  </a:lnTo>
                  <a:lnTo>
                    <a:pt x="2574" y="391"/>
                  </a:lnTo>
                  <a:lnTo>
                    <a:pt x="2579" y="377"/>
                  </a:lnTo>
                  <a:lnTo>
                    <a:pt x="2585" y="362"/>
                  </a:lnTo>
                  <a:lnTo>
                    <a:pt x="2592" y="349"/>
                  </a:lnTo>
                  <a:lnTo>
                    <a:pt x="2599" y="336"/>
                  </a:lnTo>
                  <a:lnTo>
                    <a:pt x="2607" y="323"/>
                  </a:lnTo>
                  <a:lnTo>
                    <a:pt x="2617" y="310"/>
                  </a:lnTo>
                  <a:lnTo>
                    <a:pt x="2626" y="296"/>
                  </a:lnTo>
                  <a:lnTo>
                    <a:pt x="2635" y="283"/>
                  </a:lnTo>
                  <a:lnTo>
                    <a:pt x="2646" y="270"/>
                  </a:lnTo>
                  <a:lnTo>
                    <a:pt x="2657" y="258"/>
                  </a:lnTo>
                  <a:lnTo>
                    <a:pt x="2669" y="245"/>
                  </a:lnTo>
                  <a:lnTo>
                    <a:pt x="2683" y="231"/>
                  </a:lnTo>
                  <a:lnTo>
                    <a:pt x="2697" y="218"/>
                  </a:lnTo>
                  <a:lnTo>
                    <a:pt x="2712" y="204"/>
                  </a:lnTo>
                  <a:lnTo>
                    <a:pt x="2745" y="177"/>
                  </a:lnTo>
                  <a:lnTo>
                    <a:pt x="2782" y="148"/>
                  </a:lnTo>
                  <a:lnTo>
                    <a:pt x="2809" y="128"/>
                  </a:lnTo>
                  <a:lnTo>
                    <a:pt x="2833" y="112"/>
                  </a:lnTo>
                  <a:lnTo>
                    <a:pt x="2853" y="99"/>
                  </a:lnTo>
                  <a:lnTo>
                    <a:pt x="2870" y="88"/>
                  </a:lnTo>
                  <a:lnTo>
                    <a:pt x="2898" y="74"/>
                  </a:lnTo>
                  <a:lnTo>
                    <a:pt x="2915" y="65"/>
                  </a:lnTo>
                  <a:lnTo>
                    <a:pt x="2921" y="62"/>
                  </a:lnTo>
                  <a:lnTo>
                    <a:pt x="2926" y="59"/>
                  </a:lnTo>
                  <a:lnTo>
                    <a:pt x="2930" y="56"/>
                  </a:lnTo>
                  <a:lnTo>
                    <a:pt x="2933" y="52"/>
                  </a:lnTo>
                  <a:lnTo>
                    <a:pt x="2935" y="47"/>
                  </a:lnTo>
                  <a:lnTo>
                    <a:pt x="2937" y="40"/>
                  </a:lnTo>
                  <a:lnTo>
                    <a:pt x="2939" y="32"/>
                  </a:lnTo>
                  <a:lnTo>
                    <a:pt x="2941" y="20"/>
                  </a:lnTo>
                  <a:lnTo>
                    <a:pt x="2939" y="0"/>
                  </a:lnTo>
                  <a:close/>
                </a:path>
              </a:pathLst>
            </a:custGeom>
            <a:solidFill>
              <a:srgbClr val="71C9CD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6531" name="Text Box 35"/>
            <p:cNvSpPr txBox="1">
              <a:spLocks noChangeArrowheads="1"/>
            </p:cNvSpPr>
            <p:nvPr/>
          </p:nvSpPr>
          <p:spPr bwMode="auto">
            <a:xfrm>
              <a:off x="5004" y="2382"/>
              <a:ext cx="689" cy="40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200" b="0">
                  <a:solidFill>
                    <a:srgbClr val="066168"/>
                  </a:solidFill>
                  <a:latin typeface="Verdana" pitchFamily="34" charset="0"/>
                </a:rPr>
                <a:t>Bacia do Baixo Jaguaribe</a:t>
              </a:r>
            </a:p>
          </p:txBody>
        </p:sp>
      </p:grpSp>
      <p:sp>
        <p:nvSpPr>
          <p:cNvPr id="106532" name="Text Box 36"/>
          <p:cNvSpPr txBox="1">
            <a:spLocks noChangeArrowheads="1"/>
          </p:cNvSpPr>
          <p:nvPr/>
        </p:nvSpPr>
        <p:spPr bwMode="auto">
          <a:xfrm>
            <a:off x="282575" y="1385888"/>
            <a:ext cx="464343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GESTÃO DE RECURSOS HÍDRICOS NO CEARÁ</a:t>
            </a:r>
          </a:p>
        </p:txBody>
      </p:sp>
      <p:sp>
        <p:nvSpPr>
          <p:cNvPr id="106533" name="Rectangle 37"/>
          <p:cNvSpPr>
            <a:spLocks noChangeArrowheads="1"/>
          </p:cNvSpPr>
          <p:nvPr/>
        </p:nvSpPr>
        <p:spPr bwMode="auto">
          <a:xfrm>
            <a:off x="0" y="1412875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06534" name="Text Box 38"/>
          <p:cNvSpPr txBox="1">
            <a:spLocks noChangeArrowheads="1"/>
          </p:cNvSpPr>
          <p:nvPr/>
        </p:nvSpPr>
        <p:spPr bwMode="auto">
          <a:xfrm>
            <a:off x="323850" y="1819275"/>
            <a:ext cx="3598863" cy="320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Experiência de 19 anos da COGERH</a:t>
            </a:r>
          </a:p>
        </p:txBody>
      </p:sp>
      <p:sp>
        <p:nvSpPr>
          <p:cNvPr id="106535" name="Text Box 39"/>
          <p:cNvSpPr txBox="1">
            <a:spLocks noChangeArrowheads="1"/>
          </p:cNvSpPr>
          <p:nvPr/>
        </p:nvSpPr>
        <p:spPr bwMode="auto">
          <a:xfrm>
            <a:off x="323850" y="2195513"/>
            <a:ext cx="3192463" cy="320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Perenização de rios (2.600 km)</a:t>
            </a:r>
          </a:p>
        </p:txBody>
      </p:sp>
      <p:sp>
        <p:nvSpPr>
          <p:cNvPr id="106536" name="Text Box 40"/>
          <p:cNvSpPr txBox="1">
            <a:spLocks noChangeArrowheads="1"/>
          </p:cNvSpPr>
          <p:nvPr/>
        </p:nvSpPr>
        <p:spPr bwMode="auto">
          <a:xfrm>
            <a:off x="323850" y="2573338"/>
            <a:ext cx="3486150" cy="320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Integração de bacias hidrográficas</a:t>
            </a:r>
          </a:p>
        </p:txBody>
      </p:sp>
      <p:sp>
        <p:nvSpPr>
          <p:cNvPr id="106537" name="Text Box 41"/>
          <p:cNvSpPr txBox="1">
            <a:spLocks noChangeArrowheads="1"/>
          </p:cNvSpPr>
          <p:nvPr/>
        </p:nvSpPr>
        <p:spPr bwMode="auto">
          <a:xfrm>
            <a:off x="323850" y="2949575"/>
            <a:ext cx="4168775" cy="320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Gestão compartilhada (Comitê de Bacias)</a:t>
            </a:r>
          </a:p>
        </p:txBody>
      </p:sp>
      <p:sp>
        <p:nvSpPr>
          <p:cNvPr id="106538" name="Text Box 42"/>
          <p:cNvSpPr txBox="1">
            <a:spLocks noChangeArrowheads="1"/>
          </p:cNvSpPr>
          <p:nvPr/>
        </p:nvSpPr>
        <p:spPr bwMode="auto">
          <a:xfrm>
            <a:off x="323850" y="3327400"/>
            <a:ext cx="3284538" cy="320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Estrutura hídrica: 18 bilhões m3</a:t>
            </a:r>
          </a:p>
        </p:txBody>
      </p:sp>
      <p:sp>
        <p:nvSpPr>
          <p:cNvPr id="106539" name="Text Box 43"/>
          <p:cNvSpPr txBox="1">
            <a:spLocks noChangeArrowheads="1"/>
          </p:cNvSpPr>
          <p:nvPr/>
        </p:nvSpPr>
        <p:spPr bwMode="auto">
          <a:xfrm>
            <a:off x="590550" y="3606800"/>
            <a:ext cx="2395538" cy="320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11 bacias hidrográficas</a:t>
            </a:r>
          </a:p>
        </p:txBody>
      </p:sp>
      <p:sp>
        <p:nvSpPr>
          <p:cNvPr id="106540" name="Text Box 44"/>
          <p:cNvSpPr txBox="1">
            <a:spLocks noChangeArrowheads="1"/>
          </p:cNvSpPr>
          <p:nvPr/>
        </p:nvSpPr>
        <p:spPr bwMode="auto">
          <a:xfrm>
            <a:off x="590550" y="3921125"/>
            <a:ext cx="3103563" cy="320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500 açudes (133 estratégicos)</a:t>
            </a:r>
          </a:p>
        </p:txBody>
      </p:sp>
      <p:sp>
        <p:nvSpPr>
          <p:cNvPr id="106541" name="Text Box 45"/>
          <p:cNvSpPr txBox="1">
            <a:spLocks noChangeArrowheads="1"/>
          </p:cNvSpPr>
          <p:nvPr/>
        </p:nvSpPr>
        <p:spPr bwMode="auto">
          <a:xfrm>
            <a:off x="323850" y="4297363"/>
            <a:ext cx="3359150" cy="320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Eficiência econômica na irrigação</a:t>
            </a:r>
          </a:p>
        </p:txBody>
      </p:sp>
      <p:sp>
        <p:nvSpPr>
          <p:cNvPr id="106542" name="Text Box 46"/>
          <p:cNvSpPr txBox="1">
            <a:spLocks noChangeArrowheads="1"/>
          </p:cNvSpPr>
          <p:nvPr/>
        </p:nvSpPr>
        <p:spPr bwMode="auto">
          <a:xfrm>
            <a:off x="323850" y="4675188"/>
            <a:ext cx="3479800" cy="320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Eficiência hidráulica e maior renda</a:t>
            </a:r>
          </a:p>
        </p:txBody>
      </p:sp>
      <p:sp>
        <p:nvSpPr>
          <p:cNvPr id="106543" name="Line 47"/>
          <p:cNvSpPr>
            <a:spLocks noChangeShapeType="1"/>
          </p:cNvSpPr>
          <p:nvPr/>
        </p:nvSpPr>
        <p:spPr bwMode="auto">
          <a:xfrm>
            <a:off x="395288" y="3302000"/>
            <a:ext cx="3960812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06544" name="Line 48"/>
          <p:cNvSpPr>
            <a:spLocks noChangeShapeType="1"/>
          </p:cNvSpPr>
          <p:nvPr/>
        </p:nvSpPr>
        <p:spPr bwMode="auto">
          <a:xfrm>
            <a:off x="395288" y="2943225"/>
            <a:ext cx="3960812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06545" name="Line 49"/>
          <p:cNvSpPr>
            <a:spLocks noChangeShapeType="1"/>
          </p:cNvSpPr>
          <p:nvPr/>
        </p:nvSpPr>
        <p:spPr bwMode="auto">
          <a:xfrm>
            <a:off x="395288" y="2570163"/>
            <a:ext cx="3960812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06546" name="Line 50"/>
          <p:cNvSpPr>
            <a:spLocks noChangeShapeType="1"/>
          </p:cNvSpPr>
          <p:nvPr/>
        </p:nvSpPr>
        <p:spPr bwMode="auto">
          <a:xfrm>
            <a:off x="395288" y="2173288"/>
            <a:ext cx="3960812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06547" name="Line 51"/>
          <p:cNvSpPr>
            <a:spLocks noChangeShapeType="1"/>
          </p:cNvSpPr>
          <p:nvPr/>
        </p:nvSpPr>
        <p:spPr bwMode="auto">
          <a:xfrm>
            <a:off x="395288" y="4292600"/>
            <a:ext cx="3960812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06548" name="Line 52"/>
          <p:cNvSpPr>
            <a:spLocks noChangeShapeType="1"/>
          </p:cNvSpPr>
          <p:nvPr/>
        </p:nvSpPr>
        <p:spPr bwMode="auto">
          <a:xfrm>
            <a:off x="395288" y="4660900"/>
            <a:ext cx="3960812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06549" name="Line 53"/>
          <p:cNvSpPr>
            <a:spLocks noChangeShapeType="1"/>
          </p:cNvSpPr>
          <p:nvPr/>
        </p:nvSpPr>
        <p:spPr bwMode="auto">
          <a:xfrm>
            <a:off x="395288" y="5013325"/>
            <a:ext cx="3960812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06550" name="Text Box 54"/>
          <p:cNvSpPr txBox="1">
            <a:spLocks noChangeArrowheads="1"/>
          </p:cNvSpPr>
          <p:nvPr/>
        </p:nvSpPr>
        <p:spPr bwMode="auto">
          <a:xfrm>
            <a:off x="323850" y="5053013"/>
            <a:ext cx="3330575" cy="320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Planejamento no Ceará até 2020</a:t>
            </a:r>
          </a:p>
        </p:txBody>
      </p:sp>
      <p:pic>
        <p:nvPicPr>
          <p:cNvPr id="106551" name="Picture 55" descr="Barra inferior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588" y="6035675"/>
            <a:ext cx="9147176" cy="8223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6552" name="Picture 56" descr="Logo ADECE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0825" y="6421438"/>
            <a:ext cx="1447800" cy="27146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6553" name="Picture 57" descr="LOGO Governo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35150" y="6353175"/>
            <a:ext cx="1301750" cy="4365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6554" name="Picture 58" descr="Logo ADECE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723" r="32237"/>
          <a:stretch>
            <a:fillRect/>
          </a:stretch>
        </p:blipFill>
        <p:spPr bwMode="auto">
          <a:xfrm>
            <a:off x="449263" y="3705225"/>
            <a:ext cx="174625" cy="1460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6555" name="Picture 59" descr="Logo ADECE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723" r="32237"/>
          <a:stretch>
            <a:fillRect/>
          </a:stretch>
        </p:blipFill>
        <p:spPr bwMode="auto">
          <a:xfrm>
            <a:off x="449263" y="4013200"/>
            <a:ext cx="174625" cy="1460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6556" name="Rectangle 60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06557" name="Text Box 61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106558" name="Rectangle 62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06559" name="Rectangle 63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INFRAESTRUTURA</a:t>
            </a:r>
          </a:p>
        </p:txBody>
      </p:sp>
      <p:sp>
        <p:nvSpPr>
          <p:cNvPr id="106560" name="Freeform 64"/>
          <p:cNvSpPr>
            <a:spLocks noChangeAspect="1"/>
          </p:cNvSpPr>
          <p:nvPr/>
        </p:nvSpPr>
        <p:spPr bwMode="auto">
          <a:xfrm>
            <a:off x="7213600" y="2544763"/>
            <a:ext cx="177800" cy="149225"/>
          </a:xfrm>
          <a:custGeom>
            <a:avLst/>
            <a:gdLst>
              <a:gd name="T0" fmla="*/ 425 w 775"/>
              <a:gd name="T1" fmla="*/ 655 h 655"/>
              <a:gd name="T2" fmla="*/ 370 w 775"/>
              <a:gd name="T3" fmla="*/ 567 h 655"/>
              <a:gd name="T4" fmla="*/ 263 w 775"/>
              <a:gd name="T5" fmla="*/ 498 h 655"/>
              <a:gd name="T6" fmla="*/ 242 w 775"/>
              <a:gd name="T7" fmla="*/ 474 h 655"/>
              <a:gd name="T8" fmla="*/ 212 w 775"/>
              <a:gd name="T9" fmla="*/ 475 h 655"/>
              <a:gd name="T10" fmla="*/ 203 w 775"/>
              <a:gd name="T11" fmla="*/ 498 h 655"/>
              <a:gd name="T12" fmla="*/ 188 w 775"/>
              <a:gd name="T13" fmla="*/ 494 h 655"/>
              <a:gd name="T14" fmla="*/ 0 w 775"/>
              <a:gd name="T15" fmla="*/ 350 h 655"/>
              <a:gd name="T16" fmla="*/ 108 w 775"/>
              <a:gd name="T17" fmla="*/ 175 h 655"/>
              <a:gd name="T18" fmla="*/ 111 w 775"/>
              <a:gd name="T19" fmla="*/ 133 h 655"/>
              <a:gd name="T20" fmla="*/ 60 w 775"/>
              <a:gd name="T21" fmla="*/ 88 h 655"/>
              <a:gd name="T22" fmla="*/ 55 w 775"/>
              <a:gd name="T23" fmla="*/ 36 h 655"/>
              <a:gd name="T24" fmla="*/ 130 w 775"/>
              <a:gd name="T25" fmla="*/ 35 h 655"/>
              <a:gd name="T26" fmla="*/ 161 w 775"/>
              <a:gd name="T27" fmla="*/ 0 h 655"/>
              <a:gd name="T28" fmla="*/ 332 w 775"/>
              <a:gd name="T29" fmla="*/ 78 h 655"/>
              <a:gd name="T30" fmla="*/ 397 w 775"/>
              <a:gd name="T31" fmla="*/ 72 h 655"/>
              <a:gd name="T32" fmla="*/ 502 w 775"/>
              <a:gd name="T33" fmla="*/ 108 h 655"/>
              <a:gd name="T34" fmla="*/ 528 w 775"/>
              <a:gd name="T35" fmla="*/ 33 h 655"/>
              <a:gd name="T36" fmla="*/ 615 w 775"/>
              <a:gd name="T37" fmla="*/ 156 h 655"/>
              <a:gd name="T38" fmla="*/ 775 w 775"/>
              <a:gd name="T39" fmla="*/ 416 h 655"/>
              <a:gd name="T40" fmla="*/ 717 w 775"/>
              <a:gd name="T41" fmla="*/ 420 h 655"/>
              <a:gd name="T42" fmla="*/ 714 w 775"/>
              <a:gd name="T43" fmla="*/ 408 h 655"/>
              <a:gd name="T44" fmla="*/ 690 w 775"/>
              <a:gd name="T45" fmla="*/ 385 h 655"/>
              <a:gd name="T46" fmla="*/ 641 w 775"/>
              <a:gd name="T47" fmla="*/ 377 h 655"/>
              <a:gd name="T48" fmla="*/ 631 w 775"/>
              <a:gd name="T49" fmla="*/ 400 h 655"/>
              <a:gd name="T50" fmla="*/ 634 w 775"/>
              <a:gd name="T51" fmla="*/ 475 h 655"/>
              <a:gd name="T52" fmla="*/ 610 w 775"/>
              <a:gd name="T53" fmla="*/ 502 h 655"/>
              <a:gd name="T54" fmla="*/ 591 w 775"/>
              <a:gd name="T55" fmla="*/ 511 h 655"/>
              <a:gd name="T56" fmla="*/ 559 w 775"/>
              <a:gd name="T57" fmla="*/ 491 h 655"/>
              <a:gd name="T58" fmla="*/ 520 w 775"/>
              <a:gd name="T59" fmla="*/ 519 h 655"/>
              <a:gd name="T60" fmla="*/ 425 w 775"/>
              <a:gd name="T61" fmla="*/ 655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775" h="655">
                <a:moveTo>
                  <a:pt x="425" y="655"/>
                </a:moveTo>
                <a:lnTo>
                  <a:pt x="370" y="567"/>
                </a:lnTo>
                <a:lnTo>
                  <a:pt x="263" y="498"/>
                </a:lnTo>
                <a:lnTo>
                  <a:pt x="242" y="474"/>
                </a:lnTo>
                <a:lnTo>
                  <a:pt x="212" y="475"/>
                </a:lnTo>
                <a:lnTo>
                  <a:pt x="203" y="498"/>
                </a:lnTo>
                <a:lnTo>
                  <a:pt x="188" y="494"/>
                </a:lnTo>
                <a:lnTo>
                  <a:pt x="0" y="350"/>
                </a:lnTo>
                <a:lnTo>
                  <a:pt x="108" y="175"/>
                </a:lnTo>
                <a:lnTo>
                  <a:pt x="111" y="133"/>
                </a:lnTo>
                <a:lnTo>
                  <a:pt x="60" y="88"/>
                </a:lnTo>
                <a:lnTo>
                  <a:pt x="55" y="36"/>
                </a:lnTo>
                <a:lnTo>
                  <a:pt x="130" y="35"/>
                </a:lnTo>
                <a:lnTo>
                  <a:pt x="161" y="0"/>
                </a:lnTo>
                <a:lnTo>
                  <a:pt x="332" y="78"/>
                </a:lnTo>
                <a:lnTo>
                  <a:pt x="397" y="72"/>
                </a:lnTo>
                <a:lnTo>
                  <a:pt x="502" y="108"/>
                </a:lnTo>
                <a:lnTo>
                  <a:pt x="528" y="33"/>
                </a:lnTo>
                <a:lnTo>
                  <a:pt x="615" y="156"/>
                </a:lnTo>
                <a:lnTo>
                  <a:pt x="775" y="416"/>
                </a:lnTo>
                <a:lnTo>
                  <a:pt x="717" y="420"/>
                </a:lnTo>
                <a:lnTo>
                  <a:pt x="714" y="408"/>
                </a:lnTo>
                <a:lnTo>
                  <a:pt x="690" y="385"/>
                </a:lnTo>
                <a:lnTo>
                  <a:pt x="641" y="377"/>
                </a:lnTo>
                <a:lnTo>
                  <a:pt x="631" y="400"/>
                </a:lnTo>
                <a:lnTo>
                  <a:pt x="634" y="475"/>
                </a:lnTo>
                <a:lnTo>
                  <a:pt x="610" y="502"/>
                </a:lnTo>
                <a:lnTo>
                  <a:pt x="591" y="511"/>
                </a:lnTo>
                <a:lnTo>
                  <a:pt x="559" y="491"/>
                </a:lnTo>
                <a:lnTo>
                  <a:pt x="520" y="519"/>
                </a:lnTo>
                <a:lnTo>
                  <a:pt x="425" y="655"/>
                </a:lnTo>
                <a:close/>
              </a:path>
            </a:pathLst>
          </a:custGeom>
          <a:noFill/>
          <a:ln w="19050" cmpd="sng">
            <a:solidFill>
              <a:schemeClr val="bg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E20000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51873" name="Text Box 289"/>
          <p:cNvSpPr txBox="1">
            <a:spLocks noChangeArrowheads="1"/>
          </p:cNvSpPr>
          <p:nvPr/>
        </p:nvSpPr>
        <p:spPr bwMode="auto">
          <a:xfrm>
            <a:off x="7186613" y="2271713"/>
            <a:ext cx="884237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200" b="0">
                <a:solidFill>
                  <a:srgbClr val="066168"/>
                </a:solidFill>
                <a:latin typeface="Verdana" pitchFamily="34" charset="0"/>
              </a:rPr>
              <a:t>Fortaleza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5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"/>
                                        <p:tgtEl>
                                          <p:spTgt spid="1065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5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1065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5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1065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5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1065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5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1065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5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065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1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5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300"/>
                                        <p:tgtEl>
                                          <p:spTgt spid="1065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1065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5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300"/>
                                        <p:tgtEl>
                                          <p:spTgt spid="1065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8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5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1065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5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300"/>
                                        <p:tgtEl>
                                          <p:spTgt spid="1065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3" presetClass="entr" presetSubtype="16" fill="hold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5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200" fill="hold"/>
                                        <p:tgtEl>
                                          <p:spTgt spid="1065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200" fill="hold"/>
                                        <p:tgtEl>
                                          <p:spTgt spid="1065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6" presetClass="emph" presetSubtype="0" autoRev="1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animScale>
                                      <p:cBhvr>
                                        <p:cTn id="43" dur="100" fill="hold"/>
                                        <p:tgtEl>
                                          <p:spTgt spid="10655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2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5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300"/>
                                        <p:tgtEl>
                                          <p:spTgt spid="1065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3" presetClass="entr" presetSubtype="16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200" fill="hold"/>
                                        <p:tgtEl>
                                          <p:spTgt spid="1065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200" fill="hold"/>
                                        <p:tgtEl>
                                          <p:spTgt spid="1065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6" presetClass="emph" presetSubtype="0" autoRev="1" fill="hold" nodeType="withEffect">
                                  <p:stCondLst>
                                    <p:cond delay="2300"/>
                                  </p:stCondLst>
                                  <p:childTnLst>
                                    <p:animScale>
                                      <p:cBhvr>
                                        <p:cTn id="52" dur="100" fill="hold"/>
                                        <p:tgtEl>
                                          <p:spTgt spid="10655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2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5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300"/>
                                        <p:tgtEl>
                                          <p:spTgt spid="1065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8" fill="hold" grpId="0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5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500"/>
                                        <p:tgtEl>
                                          <p:spTgt spid="1065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grpId="0" nodeType="withEffect">
                                  <p:stCondLst>
                                    <p:cond delay="2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5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300"/>
                                        <p:tgtEl>
                                          <p:spTgt spid="1065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8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5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500"/>
                                        <p:tgtEl>
                                          <p:spTgt spid="1065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3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5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300"/>
                                        <p:tgtEl>
                                          <p:spTgt spid="1065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8" fill="hold" grpId="0" nodeType="withEffect">
                                  <p:stCondLst>
                                    <p:cond delay="33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5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0" dur="500"/>
                                        <p:tgtEl>
                                          <p:spTgt spid="1065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3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5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300"/>
                                        <p:tgtEl>
                                          <p:spTgt spid="1065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23" presetClass="entr" presetSubtype="16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4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" dur="500" fill="hold"/>
                                        <p:tgtEl>
                                          <p:spTgt spid="1064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1064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" presetID="10" presetClass="entr" presetSubtype="0" repeatCount="3000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100"/>
                                        <p:tgtEl>
                                          <p:spTgt spid="1064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repeatCount="3000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100"/>
                                        <p:tgtEl>
                                          <p:spTgt spid="1065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0" presetClass="entr" presetSubtype="0" repeatCount="3000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5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100"/>
                                        <p:tgtEl>
                                          <p:spTgt spid="1065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repeatCount="3000" fill="hold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5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100"/>
                                        <p:tgtEl>
                                          <p:spTgt spid="1065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repeatCount="300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100"/>
                                        <p:tgtEl>
                                          <p:spTgt spid="1065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repeatCount="3000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5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100"/>
                                        <p:tgtEl>
                                          <p:spTgt spid="1065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repeatCount="3000" fill="hold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5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"/>
                                        <p:tgtEl>
                                          <p:spTgt spid="1065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10" presetClass="entr" presetSubtype="0" repeatCount="3000" fill="hold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5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100"/>
                                        <p:tgtEl>
                                          <p:spTgt spid="1065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10" presetClass="entr" presetSubtype="0" repeatCount="3000" fill="hold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5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100"/>
                                        <p:tgtEl>
                                          <p:spTgt spid="1065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10" presetClass="entr" presetSubtype="0" repeatCount="300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100"/>
                                        <p:tgtEl>
                                          <p:spTgt spid="1065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10" presetClass="entr" presetSubtype="0" repeatCount="3000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5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100"/>
                                        <p:tgtEl>
                                          <p:spTgt spid="1065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10" presetClass="entr" presetSubtype="0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1065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10" presetClass="entr" presetSubtype="0" fill="hold" grpId="0" nodeType="withEffect">
                                  <p:stCondLst>
                                    <p:cond delay="2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18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300"/>
                                        <p:tgtEl>
                                          <p:spTgt spid="4518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6532" grpId="0"/>
      <p:bldP spid="106533" grpId="0" animBg="1"/>
      <p:bldP spid="106534" grpId="0"/>
      <p:bldP spid="106535" grpId="0"/>
      <p:bldP spid="106536" grpId="0"/>
      <p:bldP spid="106537" grpId="0"/>
      <p:bldP spid="106538" grpId="0"/>
      <p:bldP spid="106539" grpId="0"/>
      <p:bldP spid="106540" grpId="0"/>
      <p:bldP spid="106541" grpId="0"/>
      <p:bldP spid="106542" grpId="0"/>
      <p:bldP spid="106543" grpId="0" animBg="1"/>
      <p:bldP spid="106544" grpId="0" animBg="1"/>
      <p:bldP spid="106545" grpId="0" animBg="1"/>
      <p:bldP spid="106546" grpId="0" animBg="1"/>
      <p:bldP spid="106547" grpId="0" animBg="1"/>
      <p:bldP spid="106548" grpId="0" animBg="1"/>
      <p:bldP spid="106549" grpId="0" animBg="1"/>
      <p:bldP spid="106550" grpId="0"/>
      <p:bldP spid="106560" grpId="0" animBg="1"/>
      <p:bldP spid="451873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8546" name="Picture 2" descr="Imagem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5650" y="4246563"/>
            <a:ext cx="4814888" cy="19653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8550" name="Picture 6" descr="Mapa_CE_peso baixo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743200" y="536575"/>
            <a:ext cx="6378575" cy="7621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8551" name="Picture 7" descr="Mapa_CE_peso baixo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73588" y="1666875"/>
            <a:ext cx="3879850" cy="4635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8561" name="Text Box 17"/>
          <p:cNvSpPr txBox="1">
            <a:spLocks noChangeArrowheads="1"/>
          </p:cNvSpPr>
          <p:nvPr/>
        </p:nvSpPr>
        <p:spPr bwMode="auto">
          <a:xfrm>
            <a:off x="3543300" y="4894263"/>
            <a:ext cx="2116138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200" b="0">
                <a:solidFill>
                  <a:srgbClr val="066168"/>
                </a:solidFill>
                <a:latin typeface="Verdana" pitchFamily="34" charset="0"/>
              </a:rPr>
              <a:t>Irrigação: 7 mil ha</a:t>
            </a:r>
          </a:p>
        </p:txBody>
      </p:sp>
      <p:sp>
        <p:nvSpPr>
          <p:cNvPr id="108562" name="Text Box 18"/>
          <p:cNvSpPr txBox="1">
            <a:spLocks noChangeArrowheads="1"/>
          </p:cNvSpPr>
          <p:nvPr/>
        </p:nvSpPr>
        <p:spPr bwMode="auto">
          <a:xfrm>
            <a:off x="3317875" y="4346575"/>
            <a:ext cx="1973263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300" b="0">
                <a:solidFill>
                  <a:srgbClr val="066168"/>
                </a:solidFill>
                <a:latin typeface="Verdana" pitchFamily="34" charset="0"/>
              </a:rPr>
              <a:t>Canal do trabalhador</a:t>
            </a:r>
          </a:p>
        </p:txBody>
      </p:sp>
      <p:sp>
        <p:nvSpPr>
          <p:cNvPr id="108563" name="AutoShape 19"/>
          <p:cNvSpPr>
            <a:spLocks noChangeArrowheads="1"/>
          </p:cNvSpPr>
          <p:nvPr/>
        </p:nvSpPr>
        <p:spPr bwMode="auto">
          <a:xfrm>
            <a:off x="2847975" y="4464050"/>
            <a:ext cx="482600" cy="69850"/>
          </a:xfrm>
          <a:prstGeom prst="roundRect">
            <a:avLst>
              <a:gd name="adj" fmla="val 13634"/>
            </a:avLst>
          </a:prstGeom>
          <a:solidFill>
            <a:srgbClr val="004C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08564" name="Text Box 20"/>
          <p:cNvSpPr txBox="1">
            <a:spLocks noChangeArrowheads="1"/>
          </p:cNvSpPr>
          <p:nvPr/>
        </p:nvSpPr>
        <p:spPr bwMode="auto">
          <a:xfrm>
            <a:off x="3543300" y="4624388"/>
            <a:ext cx="892175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200" b="0">
                <a:solidFill>
                  <a:srgbClr val="066168"/>
                </a:solidFill>
                <a:latin typeface="Verdana" pitchFamily="34" charset="0"/>
              </a:rPr>
              <a:t>105 km</a:t>
            </a:r>
          </a:p>
        </p:txBody>
      </p:sp>
      <p:pic>
        <p:nvPicPr>
          <p:cNvPr id="108565" name="Picture 21" descr="Logo ADECE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723" r="32237"/>
          <a:stretch>
            <a:fillRect/>
          </a:stretch>
        </p:blipFill>
        <p:spPr bwMode="auto">
          <a:xfrm>
            <a:off x="3421063" y="4694238"/>
            <a:ext cx="174625" cy="1460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8566" name="Picture 22" descr="Logo ADECE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723" r="32237"/>
          <a:stretch>
            <a:fillRect/>
          </a:stretch>
        </p:blipFill>
        <p:spPr bwMode="auto">
          <a:xfrm>
            <a:off x="3421063" y="4965700"/>
            <a:ext cx="174625" cy="1460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8567" name="Text Box 23"/>
          <p:cNvSpPr txBox="1">
            <a:spLocks noChangeArrowheads="1"/>
          </p:cNvSpPr>
          <p:nvPr/>
        </p:nvSpPr>
        <p:spPr bwMode="auto">
          <a:xfrm>
            <a:off x="3317875" y="5202238"/>
            <a:ext cx="1973263" cy="2905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300" b="0">
                <a:solidFill>
                  <a:srgbClr val="066168"/>
                </a:solidFill>
                <a:latin typeface="Verdana" pitchFamily="34" charset="0"/>
              </a:rPr>
              <a:t>Eixo da Integração</a:t>
            </a:r>
          </a:p>
        </p:txBody>
      </p:sp>
      <p:sp>
        <p:nvSpPr>
          <p:cNvPr id="108568" name="AutoShape 24"/>
          <p:cNvSpPr>
            <a:spLocks noChangeArrowheads="1"/>
          </p:cNvSpPr>
          <p:nvPr/>
        </p:nvSpPr>
        <p:spPr bwMode="auto">
          <a:xfrm>
            <a:off x="2847975" y="5319713"/>
            <a:ext cx="482600" cy="69850"/>
          </a:xfrm>
          <a:prstGeom prst="roundRect">
            <a:avLst>
              <a:gd name="adj" fmla="val 13634"/>
            </a:avLst>
          </a:prstGeom>
          <a:solidFill>
            <a:srgbClr val="D26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08569" name="Text Box 25"/>
          <p:cNvSpPr txBox="1">
            <a:spLocks noChangeArrowheads="1"/>
          </p:cNvSpPr>
          <p:nvPr/>
        </p:nvSpPr>
        <p:spPr bwMode="auto">
          <a:xfrm>
            <a:off x="3543300" y="5480050"/>
            <a:ext cx="892175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200" b="0">
                <a:solidFill>
                  <a:srgbClr val="066168"/>
                </a:solidFill>
                <a:latin typeface="Verdana" pitchFamily="34" charset="0"/>
              </a:rPr>
              <a:t>255 km</a:t>
            </a:r>
          </a:p>
        </p:txBody>
      </p:sp>
      <p:sp>
        <p:nvSpPr>
          <p:cNvPr id="108570" name="Text Box 26"/>
          <p:cNvSpPr txBox="1">
            <a:spLocks noChangeArrowheads="1"/>
          </p:cNvSpPr>
          <p:nvPr/>
        </p:nvSpPr>
        <p:spPr bwMode="auto">
          <a:xfrm>
            <a:off x="3543300" y="5749925"/>
            <a:ext cx="1819275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200" b="0">
                <a:solidFill>
                  <a:srgbClr val="066168"/>
                </a:solidFill>
                <a:latin typeface="Verdana" pitchFamily="34" charset="0"/>
              </a:rPr>
              <a:t>Irrigação: 25 mil ha</a:t>
            </a:r>
          </a:p>
        </p:txBody>
      </p:sp>
      <p:pic>
        <p:nvPicPr>
          <p:cNvPr id="108571" name="Picture 27" descr="Logo ADECE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723" r="32237"/>
          <a:stretch>
            <a:fillRect/>
          </a:stretch>
        </p:blipFill>
        <p:spPr bwMode="auto">
          <a:xfrm>
            <a:off x="3421063" y="5549900"/>
            <a:ext cx="174625" cy="1460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8572" name="Picture 28" descr="Logo ADECE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723" r="32237"/>
          <a:stretch>
            <a:fillRect/>
          </a:stretch>
        </p:blipFill>
        <p:spPr bwMode="auto">
          <a:xfrm>
            <a:off x="3421063" y="5821363"/>
            <a:ext cx="174625" cy="1460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0" name="Group 17"/>
          <p:cNvGrpSpPr>
            <a:grpSpLocks noChangeAspect="1"/>
          </p:cNvGrpSpPr>
          <p:nvPr/>
        </p:nvGrpSpPr>
        <p:grpSpPr bwMode="auto">
          <a:xfrm>
            <a:off x="1831975" y="3011488"/>
            <a:ext cx="1104900" cy="1562100"/>
            <a:chOff x="1436" y="2130"/>
            <a:chExt cx="1101" cy="1557"/>
          </a:xfrm>
        </p:grpSpPr>
        <p:sp>
          <p:nvSpPr>
            <p:cNvPr id="108574" name="Freeform 18"/>
            <p:cNvSpPr>
              <a:spLocks noChangeAspect="1"/>
            </p:cNvSpPr>
            <p:nvPr/>
          </p:nvSpPr>
          <p:spPr bwMode="auto">
            <a:xfrm>
              <a:off x="1436" y="2130"/>
              <a:ext cx="1101" cy="1557"/>
            </a:xfrm>
            <a:custGeom>
              <a:avLst/>
              <a:gdLst>
                <a:gd name="T0" fmla="*/ 26 w 1176"/>
                <a:gd name="T1" fmla="*/ 1532 h 1665"/>
                <a:gd name="T2" fmla="*/ 51 w 1176"/>
                <a:gd name="T3" fmla="*/ 1489 h 1665"/>
                <a:gd name="T4" fmla="*/ 129 w 1176"/>
                <a:gd name="T5" fmla="*/ 1452 h 1665"/>
                <a:gd name="T6" fmla="*/ 175 w 1176"/>
                <a:gd name="T7" fmla="*/ 1427 h 1665"/>
                <a:gd name="T8" fmla="*/ 226 w 1176"/>
                <a:gd name="T9" fmla="*/ 1391 h 1665"/>
                <a:gd name="T10" fmla="*/ 206 w 1176"/>
                <a:gd name="T11" fmla="*/ 1361 h 1665"/>
                <a:gd name="T12" fmla="*/ 216 w 1176"/>
                <a:gd name="T13" fmla="*/ 1333 h 1665"/>
                <a:gd name="T14" fmla="*/ 251 w 1176"/>
                <a:gd name="T15" fmla="*/ 1282 h 1665"/>
                <a:gd name="T16" fmla="*/ 264 w 1176"/>
                <a:gd name="T17" fmla="*/ 1246 h 1665"/>
                <a:gd name="T18" fmla="*/ 273 w 1176"/>
                <a:gd name="T19" fmla="*/ 1220 h 1665"/>
                <a:gd name="T20" fmla="*/ 321 w 1176"/>
                <a:gd name="T21" fmla="*/ 1211 h 1665"/>
                <a:gd name="T22" fmla="*/ 363 w 1176"/>
                <a:gd name="T23" fmla="*/ 1170 h 1665"/>
                <a:gd name="T24" fmla="*/ 417 w 1176"/>
                <a:gd name="T25" fmla="*/ 1150 h 1665"/>
                <a:gd name="T26" fmla="*/ 462 w 1176"/>
                <a:gd name="T27" fmla="*/ 1145 h 1665"/>
                <a:gd name="T28" fmla="*/ 497 w 1176"/>
                <a:gd name="T29" fmla="*/ 1104 h 1665"/>
                <a:gd name="T30" fmla="*/ 517 w 1176"/>
                <a:gd name="T31" fmla="*/ 1055 h 1665"/>
                <a:gd name="T32" fmla="*/ 542 w 1176"/>
                <a:gd name="T33" fmla="*/ 1007 h 1665"/>
                <a:gd name="T34" fmla="*/ 580 w 1176"/>
                <a:gd name="T35" fmla="*/ 961 h 1665"/>
                <a:gd name="T36" fmla="*/ 622 w 1176"/>
                <a:gd name="T37" fmla="*/ 886 h 1665"/>
                <a:gd name="T38" fmla="*/ 661 w 1176"/>
                <a:gd name="T39" fmla="*/ 833 h 1665"/>
                <a:gd name="T40" fmla="*/ 700 w 1176"/>
                <a:gd name="T41" fmla="*/ 824 h 1665"/>
                <a:gd name="T42" fmla="*/ 765 w 1176"/>
                <a:gd name="T43" fmla="*/ 808 h 1665"/>
                <a:gd name="T44" fmla="*/ 831 w 1176"/>
                <a:gd name="T45" fmla="*/ 819 h 1665"/>
                <a:gd name="T46" fmla="*/ 873 w 1176"/>
                <a:gd name="T47" fmla="*/ 783 h 1665"/>
                <a:gd name="T48" fmla="*/ 885 w 1176"/>
                <a:gd name="T49" fmla="*/ 727 h 1665"/>
                <a:gd name="T50" fmla="*/ 899 w 1176"/>
                <a:gd name="T51" fmla="*/ 701 h 1665"/>
                <a:gd name="T52" fmla="*/ 933 w 1176"/>
                <a:gd name="T53" fmla="*/ 686 h 1665"/>
                <a:gd name="T54" fmla="*/ 958 w 1176"/>
                <a:gd name="T55" fmla="*/ 678 h 1665"/>
                <a:gd name="T56" fmla="*/ 1008 w 1176"/>
                <a:gd name="T57" fmla="*/ 656 h 1665"/>
                <a:gd name="T58" fmla="*/ 1040 w 1176"/>
                <a:gd name="T59" fmla="*/ 626 h 1665"/>
                <a:gd name="T60" fmla="*/ 1091 w 1176"/>
                <a:gd name="T61" fmla="*/ 602 h 1665"/>
                <a:gd name="T62" fmla="*/ 1101 w 1176"/>
                <a:gd name="T63" fmla="*/ 555 h 1665"/>
                <a:gd name="T64" fmla="*/ 1031 w 1176"/>
                <a:gd name="T65" fmla="*/ 513 h 1665"/>
                <a:gd name="T66" fmla="*/ 1034 w 1176"/>
                <a:gd name="T67" fmla="*/ 476 h 1665"/>
                <a:gd name="T68" fmla="*/ 1043 w 1176"/>
                <a:gd name="T69" fmla="*/ 426 h 1665"/>
                <a:gd name="T70" fmla="*/ 1035 w 1176"/>
                <a:gd name="T71" fmla="*/ 400 h 1665"/>
                <a:gd name="T72" fmla="*/ 1000 w 1176"/>
                <a:gd name="T73" fmla="*/ 359 h 1665"/>
                <a:gd name="T74" fmla="*/ 963 w 1176"/>
                <a:gd name="T75" fmla="*/ 341 h 1665"/>
                <a:gd name="T76" fmla="*/ 991 w 1176"/>
                <a:gd name="T77" fmla="*/ 303 h 1665"/>
                <a:gd name="T78" fmla="*/ 1003 w 1176"/>
                <a:gd name="T79" fmla="*/ 271 h 1665"/>
                <a:gd name="T80" fmla="*/ 1028 w 1176"/>
                <a:gd name="T81" fmla="*/ 227 h 1665"/>
                <a:gd name="T82" fmla="*/ 1056 w 1176"/>
                <a:gd name="T83" fmla="*/ 184 h 1665"/>
                <a:gd name="T84" fmla="*/ 1037 w 1176"/>
                <a:gd name="T85" fmla="*/ 159 h 1665"/>
                <a:gd name="T86" fmla="*/ 1028 w 1176"/>
                <a:gd name="T87" fmla="*/ 132 h 1665"/>
                <a:gd name="T88" fmla="*/ 1045 w 1176"/>
                <a:gd name="T89" fmla="*/ 84 h 1665"/>
                <a:gd name="T90" fmla="*/ 1035 w 1176"/>
                <a:gd name="T91" fmla="*/ 41 h 166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176"/>
                <a:gd name="T139" fmla="*/ 0 h 1665"/>
                <a:gd name="T140" fmla="*/ 1176 w 1176"/>
                <a:gd name="T141" fmla="*/ 1665 h 1665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176" h="1665">
                  <a:moveTo>
                    <a:pt x="0" y="1665"/>
                  </a:moveTo>
                  <a:lnTo>
                    <a:pt x="28" y="1638"/>
                  </a:lnTo>
                  <a:lnTo>
                    <a:pt x="27" y="1602"/>
                  </a:lnTo>
                  <a:lnTo>
                    <a:pt x="54" y="1592"/>
                  </a:lnTo>
                  <a:lnTo>
                    <a:pt x="84" y="1593"/>
                  </a:lnTo>
                  <a:lnTo>
                    <a:pt x="138" y="1553"/>
                  </a:lnTo>
                  <a:lnTo>
                    <a:pt x="163" y="1527"/>
                  </a:lnTo>
                  <a:lnTo>
                    <a:pt x="187" y="1526"/>
                  </a:lnTo>
                  <a:lnTo>
                    <a:pt x="211" y="1520"/>
                  </a:lnTo>
                  <a:lnTo>
                    <a:pt x="241" y="1487"/>
                  </a:lnTo>
                  <a:lnTo>
                    <a:pt x="240" y="1472"/>
                  </a:lnTo>
                  <a:lnTo>
                    <a:pt x="220" y="1455"/>
                  </a:lnTo>
                  <a:lnTo>
                    <a:pt x="219" y="1439"/>
                  </a:lnTo>
                  <a:lnTo>
                    <a:pt x="231" y="1425"/>
                  </a:lnTo>
                  <a:lnTo>
                    <a:pt x="253" y="1422"/>
                  </a:lnTo>
                  <a:lnTo>
                    <a:pt x="268" y="1371"/>
                  </a:lnTo>
                  <a:lnTo>
                    <a:pt x="279" y="1356"/>
                  </a:lnTo>
                  <a:lnTo>
                    <a:pt x="282" y="1332"/>
                  </a:lnTo>
                  <a:lnTo>
                    <a:pt x="280" y="1313"/>
                  </a:lnTo>
                  <a:lnTo>
                    <a:pt x="292" y="1305"/>
                  </a:lnTo>
                  <a:lnTo>
                    <a:pt x="318" y="1307"/>
                  </a:lnTo>
                  <a:lnTo>
                    <a:pt x="343" y="1295"/>
                  </a:lnTo>
                  <a:lnTo>
                    <a:pt x="364" y="1263"/>
                  </a:lnTo>
                  <a:lnTo>
                    <a:pt x="388" y="1251"/>
                  </a:lnTo>
                  <a:lnTo>
                    <a:pt x="430" y="1248"/>
                  </a:lnTo>
                  <a:lnTo>
                    <a:pt x="445" y="1230"/>
                  </a:lnTo>
                  <a:lnTo>
                    <a:pt x="469" y="1230"/>
                  </a:lnTo>
                  <a:lnTo>
                    <a:pt x="493" y="1224"/>
                  </a:lnTo>
                  <a:lnTo>
                    <a:pt x="523" y="1214"/>
                  </a:lnTo>
                  <a:lnTo>
                    <a:pt x="531" y="1181"/>
                  </a:lnTo>
                  <a:lnTo>
                    <a:pt x="535" y="1152"/>
                  </a:lnTo>
                  <a:lnTo>
                    <a:pt x="552" y="1128"/>
                  </a:lnTo>
                  <a:lnTo>
                    <a:pt x="576" y="1121"/>
                  </a:lnTo>
                  <a:lnTo>
                    <a:pt x="579" y="1077"/>
                  </a:lnTo>
                  <a:lnTo>
                    <a:pt x="594" y="1059"/>
                  </a:lnTo>
                  <a:lnTo>
                    <a:pt x="619" y="1028"/>
                  </a:lnTo>
                  <a:lnTo>
                    <a:pt x="634" y="989"/>
                  </a:lnTo>
                  <a:lnTo>
                    <a:pt x="664" y="947"/>
                  </a:lnTo>
                  <a:lnTo>
                    <a:pt x="669" y="921"/>
                  </a:lnTo>
                  <a:lnTo>
                    <a:pt x="706" y="891"/>
                  </a:lnTo>
                  <a:lnTo>
                    <a:pt x="717" y="879"/>
                  </a:lnTo>
                  <a:lnTo>
                    <a:pt x="748" y="881"/>
                  </a:lnTo>
                  <a:lnTo>
                    <a:pt x="787" y="861"/>
                  </a:lnTo>
                  <a:lnTo>
                    <a:pt x="817" y="864"/>
                  </a:lnTo>
                  <a:lnTo>
                    <a:pt x="861" y="867"/>
                  </a:lnTo>
                  <a:lnTo>
                    <a:pt x="888" y="876"/>
                  </a:lnTo>
                  <a:lnTo>
                    <a:pt x="912" y="867"/>
                  </a:lnTo>
                  <a:lnTo>
                    <a:pt x="933" y="837"/>
                  </a:lnTo>
                  <a:lnTo>
                    <a:pt x="933" y="794"/>
                  </a:lnTo>
                  <a:lnTo>
                    <a:pt x="945" y="777"/>
                  </a:lnTo>
                  <a:lnTo>
                    <a:pt x="964" y="767"/>
                  </a:lnTo>
                  <a:lnTo>
                    <a:pt x="960" y="750"/>
                  </a:lnTo>
                  <a:lnTo>
                    <a:pt x="976" y="741"/>
                  </a:lnTo>
                  <a:lnTo>
                    <a:pt x="997" y="734"/>
                  </a:lnTo>
                  <a:lnTo>
                    <a:pt x="1011" y="735"/>
                  </a:lnTo>
                  <a:lnTo>
                    <a:pt x="1023" y="725"/>
                  </a:lnTo>
                  <a:lnTo>
                    <a:pt x="1054" y="714"/>
                  </a:lnTo>
                  <a:lnTo>
                    <a:pt x="1077" y="701"/>
                  </a:lnTo>
                  <a:lnTo>
                    <a:pt x="1095" y="678"/>
                  </a:lnTo>
                  <a:lnTo>
                    <a:pt x="1111" y="669"/>
                  </a:lnTo>
                  <a:lnTo>
                    <a:pt x="1141" y="672"/>
                  </a:lnTo>
                  <a:lnTo>
                    <a:pt x="1165" y="644"/>
                  </a:lnTo>
                  <a:lnTo>
                    <a:pt x="1176" y="611"/>
                  </a:lnTo>
                  <a:lnTo>
                    <a:pt x="1176" y="593"/>
                  </a:lnTo>
                  <a:lnTo>
                    <a:pt x="1152" y="570"/>
                  </a:lnTo>
                  <a:lnTo>
                    <a:pt x="1101" y="549"/>
                  </a:lnTo>
                  <a:lnTo>
                    <a:pt x="1098" y="536"/>
                  </a:lnTo>
                  <a:lnTo>
                    <a:pt x="1104" y="509"/>
                  </a:lnTo>
                  <a:lnTo>
                    <a:pt x="1096" y="482"/>
                  </a:lnTo>
                  <a:lnTo>
                    <a:pt x="1114" y="456"/>
                  </a:lnTo>
                  <a:lnTo>
                    <a:pt x="1119" y="434"/>
                  </a:lnTo>
                  <a:lnTo>
                    <a:pt x="1105" y="428"/>
                  </a:lnTo>
                  <a:lnTo>
                    <a:pt x="1077" y="417"/>
                  </a:lnTo>
                  <a:lnTo>
                    <a:pt x="1068" y="384"/>
                  </a:lnTo>
                  <a:lnTo>
                    <a:pt x="1033" y="378"/>
                  </a:lnTo>
                  <a:lnTo>
                    <a:pt x="1029" y="365"/>
                  </a:lnTo>
                  <a:lnTo>
                    <a:pt x="1038" y="339"/>
                  </a:lnTo>
                  <a:lnTo>
                    <a:pt x="1059" y="324"/>
                  </a:lnTo>
                  <a:lnTo>
                    <a:pt x="1069" y="312"/>
                  </a:lnTo>
                  <a:lnTo>
                    <a:pt x="1071" y="290"/>
                  </a:lnTo>
                  <a:lnTo>
                    <a:pt x="1095" y="270"/>
                  </a:lnTo>
                  <a:lnTo>
                    <a:pt x="1098" y="243"/>
                  </a:lnTo>
                  <a:lnTo>
                    <a:pt x="1120" y="213"/>
                  </a:lnTo>
                  <a:lnTo>
                    <a:pt x="1128" y="197"/>
                  </a:lnTo>
                  <a:lnTo>
                    <a:pt x="1122" y="177"/>
                  </a:lnTo>
                  <a:lnTo>
                    <a:pt x="1108" y="170"/>
                  </a:lnTo>
                  <a:lnTo>
                    <a:pt x="1107" y="156"/>
                  </a:lnTo>
                  <a:lnTo>
                    <a:pt x="1098" y="141"/>
                  </a:lnTo>
                  <a:lnTo>
                    <a:pt x="1108" y="119"/>
                  </a:lnTo>
                  <a:lnTo>
                    <a:pt x="1116" y="90"/>
                  </a:lnTo>
                  <a:lnTo>
                    <a:pt x="1107" y="72"/>
                  </a:lnTo>
                  <a:lnTo>
                    <a:pt x="1105" y="44"/>
                  </a:lnTo>
                  <a:lnTo>
                    <a:pt x="1140" y="0"/>
                  </a:lnTo>
                </a:path>
              </a:pathLst>
            </a:custGeom>
            <a:noFill/>
            <a:ln w="9525">
              <a:solidFill>
                <a:srgbClr val="0066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1800" b="0"/>
            </a:p>
          </p:txBody>
        </p:sp>
        <p:sp>
          <p:nvSpPr>
            <p:cNvPr id="108575" name="Freeform 19"/>
            <p:cNvSpPr>
              <a:spLocks noChangeAspect="1"/>
            </p:cNvSpPr>
            <p:nvPr/>
          </p:nvSpPr>
          <p:spPr bwMode="auto">
            <a:xfrm>
              <a:off x="1900" y="2758"/>
              <a:ext cx="597" cy="517"/>
            </a:xfrm>
            <a:custGeom>
              <a:avLst/>
              <a:gdLst>
                <a:gd name="T0" fmla="*/ 0 w 638"/>
                <a:gd name="T1" fmla="*/ 517 h 553"/>
                <a:gd name="T2" fmla="*/ 36 w 638"/>
                <a:gd name="T3" fmla="*/ 517 h 553"/>
                <a:gd name="T4" fmla="*/ 62 w 638"/>
                <a:gd name="T5" fmla="*/ 496 h 553"/>
                <a:gd name="T6" fmla="*/ 83 w 638"/>
                <a:gd name="T7" fmla="*/ 491 h 553"/>
                <a:gd name="T8" fmla="*/ 121 w 638"/>
                <a:gd name="T9" fmla="*/ 477 h 553"/>
                <a:gd name="T10" fmla="*/ 154 w 638"/>
                <a:gd name="T11" fmla="*/ 430 h 553"/>
                <a:gd name="T12" fmla="*/ 154 w 638"/>
                <a:gd name="T13" fmla="*/ 408 h 553"/>
                <a:gd name="T14" fmla="*/ 156 w 638"/>
                <a:gd name="T15" fmla="*/ 387 h 553"/>
                <a:gd name="T16" fmla="*/ 148 w 638"/>
                <a:gd name="T17" fmla="*/ 366 h 553"/>
                <a:gd name="T18" fmla="*/ 154 w 638"/>
                <a:gd name="T19" fmla="*/ 363 h 553"/>
                <a:gd name="T20" fmla="*/ 177 w 638"/>
                <a:gd name="T21" fmla="*/ 376 h 553"/>
                <a:gd name="T22" fmla="*/ 180 w 638"/>
                <a:gd name="T23" fmla="*/ 366 h 553"/>
                <a:gd name="T24" fmla="*/ 196 w 638"/>
                <a:gd name="T25" fmla="*/ 363 h 553"/>
                <a:gd name="T26" fmla="*/ 213 w 638"/>
                <a:gd name="T27" fmla="*/ 345 h 553"/>
                <a:gd name="T28" fmla="*/ 225 w 638"/>
                <a:gd name="T29" fmla="*/ 334 h 553"/>
                <a:gd name="T30" fmla="*/ 238 w 638"/>
                <a:gd name="T31" fmla="*/ 331 h 553"/>
                <a:gd name="T32" fmla="*/ 232 w 638"/>
                <a:gd name="T33" fmla="*/ 311 h 553"/>
                <a:gd name="T34" fmla="*/ 229 w 638"/>
                <a:gd name="T35" fmla="*/ 292 h 553"/>
                <a:gd name="T36" fmla="*/ 241 w 638"/>
                <a:gd name="T37" fmla="*/ 278 h 553"/>
                <a:gd name="T38" fmla="*/ 257 w 638"/>
                <a:gd name="T39" fmla="*/ 265 h 553"/>
                <a:gd name="T40" fmla="*/ 258 w 638"/>
                <a:gd name="T41" fmla="*/ 255 h 553"/>
                <a:gd name="T42" fmla="*/ 291 w 638"/>
                <a:gd name="T43" fmla="*/ 228 h 553"/>
                <a:gd name="T44" fmla="*/ 312 w 638"/>
                <a:gd name="T45" fmla="*/ 216 h 553"/>
                <a:gd name="T46" fmla="*/ 317 w 638"/>
                <a:gd name="T47" fmla="*/ 206 h 553"/>
                <a:gd name="T48" fmla="*/ 350 w 638"/>
                <a:gd name="T49" fmla="*/ 208 h 553"/>
                <a:gd name="T50" fmla="*/ 361 w 638"/>
                <a:gd name="T51" fmla="*/ 202 h 553"/>
                <a:gd name="T52" fmla="*/ 372 w 638"/>
                <a:gd name="T53" fmla="*/ 186 h 553"/>
                <a:gd name="T54" fmla="*/ 400 w 638"/>
                <a:gd name="T55" fmla="*/ 172 h 553"/>
                <a:gd name="T56" fmla="*/ 410 w 638"/>
                <a:gd name="T57" fmla="*/ 149 h 553"/>
                <a:gd name="T58" fmla="*/ 412 w 638"/>
                <a:gd name="T59" fmla="*/ 115 h 553"/>
                <a:gd name="T60" fmla="*/ 443 w 638"/>
                <a:gd name="T61" fmla="*/ 101 h 553"/>
                <a:gd name="T62" fmla="*/ 471 w 638"/>
                <a:gd name="T63" fmla="*/ 99 h 553"/>
                <a:gd name="T64" fmla="*/ 514 w 638"/>
                <a:gd name="T65" fmla="*/ 85 h 553"/>
                <a:gd name="T66" fmla="*/ 532 w 638"/>
                <a:gd name="T67" fmla="*/ 88 h 553"/>
                <a:gd name="T68" fmla="*/ 549 w 638"/>
                <a:gd name="T69" fmla="*/ 88 h 553"/>
                <a:gd name="T70" fmla="*/ 558 w 638"/>
                <a:gd name="T71" fmla="*/ 73 h 553"/>
                <a:gd name="T72" fmla="*/ 575 w 638"/>
                <a:gd name="T73" fmla="*/ 53 h 553"/>
                <a:gd name="T74" fmla="*/ 570 w 638"/>
                <a:gd name="T75" fmla="*/ 37 h 553"/>
                <a:gd name="T76" fmla="*/ 578 w 638"/>
                <a:gd name="T77" fmla="*/ 23 h 553"/>
                <a:gd name="T78" fmla="*/ 597 w 638"/>
                <a:gd name="T79" fmla="*/ 0 h 553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638"/>
                <a:gd name="T121" fmla="*/ 0 h 553"/>
                <a:gd name="T122" fmla="*/ 638 w 638"/>
                <a:gd name="T123" fmla="*/ 553 h 553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638" h="553">
                  <a:moveTo>
                    <a:pt x="0" y="553"/>
                  </a:moveTo>
                  <a:lnTo>
                    <a:pt x="39" y="553"/>
                  </a:lnTo>
                  <a:lnTo>
                    <a:pt x="66" y="531"/>
                  </a:lnTo>
                  <a:lnTo>
                    <a:pt x="89" y="525"/>
                  </a:lnTo>
                  <a:lnTo>
                    <a:pt x="129" y="510"/>
                  </a:lnTo>
                  <a:lnTo>
                    <a:pt x="165" y="460"/>
                  </a:lnTo>
                  <a:lnTo>
                    <a:pt x="165" y="436"/>
                  </a:lnTo>
                  <a:lnTo>
                    <a:pt x="167" y="414"/>
                  </a:lnTo>
                  <a:lnTo>
                    <a:pt x="158" y="391"/>
                  </a:lnTo>
                  <a:lnTo>
                    <a:pt x="165" y="388"/>
                  </a:lnTo>
                  <a:lnTo>
                    <a:pt x="189" y="402"/>
                  </a:lnTo>
                  <a:lnTo>
                    <a:pt x="192" y="391"/>
                  </a:lnTo>
                  <a:lnTo>
                    <a:pt x="209" y="388"/>
                  </a:lnTo>
                  <a:lnTo>
                    <a:pt x="228" y="369"/>
                  </a:lnTo>
                  <a:lnTo>
                    <a:pt x="240" y="357"/>
                  </a:lnTo>
                  <a:lnTo>
                    <a:pt x="254" y="354"/>
                  </a:lnTo>
                  <a:lnTo>
                    <a:pt x="248" y="333"/>
                  </a:lnTo>
                  <a:lnTo>
                    <a:pt x="245" y="312"/>
                  </a:lnTo>
                  <a:lnTo>
                    <a:pt x="258" y="297"/>
                  </a:lnTo>
                  <a:lnTo>
                    <a:pt x="275" y="283"/>
                  </a:lnTo>
                  <a:lnTo>
                    <a:pt x="276" y="273"/>
                  </a:lnTo>
                  <a:lnTo>
                    <a:pt x="311" y="244"/>
                  </a:lnTo>
                  <a:lnTo>
                    <a:pt x="333" y="231"/>
                  </a:lnTo>
                  <a:lnTo>
                    <a:pt x="339" y="220"/>
                  </a:lnTo>
                  <a:lnTo>
                    <a:pt x="374" y="222"/>
                  </a:lnTo>
                  <a:lnTo>
                    <a:pt x="386" y="216"/>
                  </a:lnTo>
                  <a:lnTo>
                    <a:pt x="398" y="199"/>
                  </a:lnTo>
                  <a:lnTo>
                    <a:pt x="428" y="184"/>
                  </a:lnTo>
                  <a:lnTo>
                    <a:pt x="438" y="159"/>
                  </a:lnTo>
                  <a:lnTo>
                    <a:pt x="440" y="123"/>
                  </a:lnTo>
                  <a:lnTo>
                    <a:pt x="473" y="108"/>
                  </a:lnTo>
                  <a:lnTo>
                    <a:pt x="503" y="106"/>
                  </a:lnTo>
                  <a:lnTo>
                    <a:pt x="549" y="91"/>
                  </a:lnTo>
                  <a:lnTo>
                    <a:pt x="569" y="94"/>
                  </a:lnTo>
                  <a:lnTo>
                    <a:pt x="587" y="94"/>
                  </a:lnTo>
                  <a:lnTo>
                    <a:pt x="596" y="78"/>
                  </a:lnTo>
                  <a:lnTo>
                    <a:pt x="614" y="57"/>
                  </a:lnTo>
                  <a:lnTo>
                    <a:pt x="609" y="40"/>
                  </a:lnTo>
                  <a:lnTo>
                    <a:pt x="618" y="25"/>
                  </a:lnTo>
                  <a:lnTo>
                    <a:pt x="638" y="0"/>
                  </a:lnTo>
                </a:path>
              </a:pathLst>
            </a:custGeom>
            <a:noFill/>
            <a:ln w="9525">
              <a:solidFill>
                <a:srgbClr val="0066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1800" b="0"/>
            </a:p>
          </p:txBody>
        </p:sp>
      </p:grpSp>
      <p:grpSp>
        <p:nvGrpSpPr>
          <p:cNvPr id="11" name="Group 20"/>
          <p:cNvGrpSpPr>
            <a:grpSpLocks noChangeAspect="1"/>
          </p:cNvGrpSpPr>
          <p:nvPr/>
        </p:nvGrpSpPr>
        <p:grpSpPr bwMode="auto">
          <a:xfrm>
            <a:off x="1085850" y="3976688"/>
            <a:ext cx="1328738" cy="363537"/>
            <a:chOff x="699" y="3091"/>
            <a:chExt cx="1316" cy="361"/>
          </a:xfrm>
        </p:grpSpPr>
        <p:sp>
          <p:nvSpPr>
            <p:cNvPr id="108577" name="Freeform 21"/>
            <p:cNvSpPr>
              <a:spLocks noChangeAspect="1"/>
            </p:cNvSpPr>
            <p:nvPr/>
          </p:nvSpPr>
          <p:spPr bwMode="auto">
            <a:xfrm>
              <a:off x="699" y="3091"/>
              <a:ext cx="1316" cy="361"/>
            </a:xfrm>
            <a:custGeom>
              <a:avLst/>
              <a:gdLst>
                <a:gd name="T0" fmla="*/ 1316 w 1407"/>
                <a:gd name="T1" fmla="*/ 0 h 385"/>
                <a:gd name="T2" fmla="*/ 1290 w 1407"/>
                <a:gd name="T3" fmla="*/ 14 h 385"/>
                <a:gd name="T4" fmla="*/ 1262 w 1407"/>
                <a:gd name="T5" fmla="*/ 49 h 385"/>
                <a:gd name="T6" fmla="*/ 1237 w 1407"/>
                <a:gd name="T7" fmla="*/ 60 h 385"/>
                <a:gd name="T8" fmla="*/ 1220 w 1407"/>
                <a:gd name="T9" fmla="*/ 59 h 385"/>
                <a:gd name="T10" fmla="*/ 1197 w 1407"/>
                <a:gd name="T11" fmla="*/ 83 h 385"/>
                <a:gd name="T12" fmla="*/ 1167 w 1407"/>
                <a:gd name="T13" fmla="*/ 107 h 385"/>
                <a:gd name="T14" fmla="*/ 1144 w 1407"/>
                <a:gd name="T15" fmla="*/ 122 h 385"/>
                <a:gd name="T16" fmla="*/ 1092 w 1407"/>
                <a:gd name="T17" fmla="*/ 116 h 385"/>
                <a:gd name="T18" fmla="*/ 1049 w 1407"/>
                <a:gd name="T19" fmla="*/ 87 h 385"/>
                <a:gd name="T20" fmla="*/ 1009 w 1407"/>
                <a:gd name="T21" fmla="*/ 77 h 385"/>
                <a:gd name="T22" fmla="*/ 978 w 1407"/>
                <a:gd name="T23" fmla="*/ 77 h 385"/>
                <a:gd name="T24" fmla="*/ 947 w 1407"/>
                <a:gd name="T25" fmla="*/ 91 h 385"/>
                <a:gd name="T26" fmla="*/ 923 w 1407"/>
                <a:gd name="T27" fmla="*/ 76 h 385"/>
                <a:gd name="T28" fmla="*/ 892 w 1407"/>
                <a:gd name="T29" fmla="*/ 68 h 385"/>
                <a:gd name="T30" fmla="*/ 847 w 1407"/>
                <a:gd name="T31" fmla="*/ 51 h 385"/>
                <a:gd name="T32" fmla="*/ 746 w 1407"/>
                <a:gd name="T33" fmla="*/ 54 h 385"/>
                <a:gd name="T34" fmla="*/ 732 w 1407"/>
                <a:gd name="T35" fmla="*/ 40 h 385"/>
                <a:gd name="T36" fmla="*/ 720 w 1407"/>
                <a:gd name="T37" fmla="*/ 34 h 385"/>
                <a:gd name="T38" fmla="*/ 687 w 1407"/>
                <a:gd name="T39" fmla="*/ 57 h 385"/>
                <a:gd name="T40" fmla="*/ 664 w 1407"/>
                <a:gd name="T41" fmla="*/ 54 h 385"/>
                <a:gd name="T42" fmla="*/ 645 w 1407"/>
                <a:gd name="T43" fmla="*/ 66 h 385"/>
                <a:gd name="T44" fmla="*/ 569 w 1407"/>
                <a:gd name="T45" fmla="*/ 85 h 385"/>
                <a:gd name="T46" fmla="*/ 542 w 1407"/>
                <a:gd name="T47" fmla="*/ 99 h 385"/>
                <a:gd name="T48" fmla="*/ 527 w 1407"/>
                <a:gd name="T49" fmla="*/ 127 h 385"/>
                <a:gd name="T50" fmla="*/ 494 w 1407"/>
                <a:gd name="T51" fmla="*/ 113 h 385"/>
                <a:gd name="T52" fmla="*/ 476 w 1407"/>
                <a:gd name="T53" fmla="*/ 102 h 385"/>
                <a:gd name="T54" fmla="*/ 448 w 1407"/>
                <a:gd name="T55" fmla="*/ 110 h 385"/>
                <a:gd name="T56" fmla="*/ 418 w 1407"/>
                <a:gd name="T57" fmla="*/ 107 h 385"/>
                <a:gd name="T58" fmla="*/ 393 w 1407"/>
                <a:gd name="T59" fmla="*/ 128 h 385"/>
                <a:gd name="T60" fmla="*/ 359 w 1407"/>
                <a:gd name="T61" fmla="*/ 132 h 385"/>
                <a:gd name="T62" fmla="*/ 345 w 1407"/>
                <a:gd name="T63" fmla="*/ 141 h 385"/>
                <a:gd name="T64" fmla="*/ 334 w 1407"/>
                <a:gd name="T65" fmla="*/ 178 h 385"/>
                <a:gd name="T66" fmla="*/ 325 w 1407"/>
                <a:gd name="T67" fmla="*/ 181 h 385"/>
                <a:gd name="T68" fmla="*/ 311 w 1407"/>
                <a:gd name="T69" fmla="*/ 170 h 385"/>
                <a:gd name="T70" fmla="*/ 236 w 1407"/>
                <a:gd name="T71" fmla="*/ 173 h 385"/>
                <a:gd name="T72" fmla="*/ 218 w 1407"/>
                <a:gd name="T73" fmla="*/ 188 h 385"/>
                <a:gd name="T74" fmla="*/ 174 w 1407"/>
                <a:gd name="T75" fmla="*/ 203 h 385"/>
                <a:gd name="T76" fmla="*/ 131 w 1407"/>
                <a:gd name="T77" fmla="*/ 270 h 385"/>
                <a:gd name="T78" fmla="*/ 121 w 1407"/>
                <a:gd name="T79" fmla="*/ 302 h 385"/>
                <a:gd name="T80" fmla="*/ 106 w 1407"/>
                <a:gd name="T81" fmla="*/ 308 h 385"/>
                <a:gd name="T82" fmla="*/ 70 w 1407"/>
                <a:gd name="T83" fmla="*/ 333 h 385"/>
                <a:gd name="T84" fmla="*/ 42 w 1407"/>
                <a:gd name="T85" fmla="*/ 333 h 385"/>
                <a:gd name="T86" fmla="*/ 10 w 1407"/>
                <a:gd name="T87" fmla="*/ 344 h 385"/>
                <a:gd name="T88" fmla="*/ 0 w 1407"/>
                <a:gd name="T89" fmla="*/ 361 h 38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407"/>
                <a:gd name="T136" fmla="*/ 0 h 385"/>
                <a:gd name="T137" fmla="*/ 1407 w 1407"/>
                <a:gd name="T138" fmla="*/ 385 h 385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407" h="385">
                  <a:moveTo>
                    <a:pt x="1407" y="0"/>
                  </a:moveTo>
                  <a:lnTo>
                    <a:pt x="1379" y="15"/>
                  </a:lnTo>
                  <a:lnTo>
                    <a:pt x="1349" y="52"/>
                  </a:lnTo>
                  <a:lnTo>
                    <a:pt x="1323" y="64"/>
                  </a:lnTo>
                  <a:lnTo>
                    <a:pt x="1304" y="63"/>
                  </a:lnTo>
                  <a:lnTo>
                    <a:pt x="1280" y="88"/>
                  </a:lnTo>
                  <a:lnTo>
                    <a:pt x="1248" y="114"/>
                  </a:lnTo>
                  <a:lnTo>
                    <a:pt x="1223" y="130"/>
                  </a:lnTo>
                  <a:lnTo>
                    <a:pt x="1167" y="124"/>
                  </a:lnTo>
                  <a:lnTo>
                    <a:pt x="1122" y="93"/>
                  </a:lnTo>
                  <a:lnTo>
                    <a:pt x="1079" y="82"/>
                  </a:lnTo>
                  <a:lnTo>
                    <a:pt x="1046" y="82"/>
                  </a:lnTo>
                  <a:lnTo>
                    <a:pt x="1013" y="97"/>
                  </a:lnTo>
                  <a:lnTo>
                    <a:pt x="987" y="81"/>
                  </a:lnTo>
                  <a:lnTo>
                    <a:pt x="954" y="72"/>
                  </a:lnTo>
                  <a:lnTo>
                    <a:pt x="906" y="54"/>
                  </a:lnTo>
                  <a:lnTo>
                    <a:pt x="798" y="58"/>
                  </a:lnTo>
                  <a:lnTo>
                    <a:pt x="783" y="43"/>
                  </a:lnTo>
                  <a:lnTo>
                    <a:pt x="770" y="36"/>
                  </a:lnTo>
                  <a:lnTo>
                    <a:pt x="735" y="61"/>
                  </a:lnTo>
                  <a:lnTo>
                    <a:pt x="710" y="58"/>
                  </a:lnTo>
                  <a:lnTo>
                    <a:pt x="690" y="70"/>
                  </a:lnTo>
                  <a:lnTo>
                    <a:pt x="608" y="91"/>
                  </a:lnTo>
                  <a:lnTo>
                    <a:pt x="579" y="106"/>
                  </a:lnTo>
                  <a:lnTo>
                    <a:pt x="563" y="135"/>
                  </a:lnTo>
                  <a:lnTo>
                    <a:pt x="528" y="121"/>
                  </a:lnTo>
                  <a:lnTo>
                    <a:pt x="509" y="109"/>
                  </a:lnTo>
                  <a:lnTo>
                    <a:pt x="479" y="117"/>
                  </a:lnTo>
                  <a:lnTo>
                    <a:pt x="447" y="114"/>
                  </a:lnTo>
                  <a:lnTo>
                    <a:pt x="420" y="136"/>
                  </a:lnTo>
                  <a:lnTo>
                    <a:pt x="384" y="141"/>
                  </a:lnTo>
                  <a:lnTo>
                    <a:pt x="369" y="150"/>
                  </a:lnTo>
                  <a:lnTo>
                    <a:pt x="357" y="190"/>
                  </a:lnTo>
                  <a:lnTo>
                    <a:pt x="347" y="193"/>
                  </a:lnTo>
                  <a:lnTo>
                    <a:pt x="332" y="181"/>
                  </a:lnTo>
                  <a:lnTo>
                    <a:pt x="252" y="184"/>
                  </a:lnTo>
                  <a:lnTo>
                    <a:pt x="233" y="201"/>
                  </a:lnTo>
                  <a:lnTo>
                    <a:pt x="186" y="217"/>
                  </a:lnTo>
                  <a:lnTo>
                    <a:pt x="140" y="288"/>
                  </a:lnTo>
                  <a:lnTo>
                    <a:pt x="129" y="322"/>
                  </a:lnTo>
                  <a:lnTo>
                    <a:pt x="113" y="328"/>
                  </a:lnTo>
                  <a:lnTo>
                    <a:pt x="75" y="355"/>
                  </a:lnTo>
                  <a:lnTo>
                    <a:pt x="45" y="355"/>
                  </a:lnTo>
                  <a:lnTo>
                    <a:pt x="11" y="367"/>
                  </a:lnTo>
                  <a:lnTo>
                    <a:pt x="0" y="385"/>
                  </a:lnTo>
                </a:path>
              </a:pathLst>
            </a:custGeom>
            <a:noFill/>
            <a:ln w="9525">
              <a:solidFill>
                <a:srgbClr val="0066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1800" b="0"/>
            </a:p>
          </p:txBody>
        </p:sp>
        <p:sp>
          <p:nvSpPr>
            <p:cNvPr id="108578" name="Freeform 22"/>
            <p:cNvSpPr>
              <a:spLocks noChangeAspect="1"/>
            </p:cNvSpPr>
            <p:nvPr/>
          </p:nvSpPr>
          <p:spPr bwMode="auto">
            <a:xfrm>
              <a:off x="774" y="3187"/>
              <a:ext cx="348" cy="51"/>
            </a:xfrm>
            <a:custGeom>
              <a:avLst/>
              <a:gdLst>
                <a:gd name="T0" fmla="*/ 348 w 372"/>
                <a:gd name="T1" fmla="*/ 12 h 55"/>
                <a:gd name="T2" fmla="*/ 329 w 372"/>
                <a:gd name="T3" fmla="*/ 6 h 55"/>
                <a:gd name="T4" fmla="*/ 317 w 372"/>
                <a:gd name="T5" fmla="*/ 11 h 55"/>
                <a:gd name="T6" fmla="*/ 310 w 372"/>
                <a:gd name="T7" fmla="*/ 1 h 55"/>
                <a:gd name="T8" fmla="*/ 293 w 372"/>
                <a:gd name="T9" fmla="*/ 8 h 55"/>
                <a:gd name="T10" fmla="*/ 282 w 372"/>
                <a:gd name="T11" fmla="*/ 0 h 55"/>
                <a:gd name="T12" fmla="*/ 270 w 372"/>
                <a:gd name="T13" fmla="*/ 6 h 55"/>
                <a:gd name="T14" fmla="*/ 259 w 372"/>
                <a:gd name="T15" fmla="*/ 11 h 55"/>
                <a:gd name="T16" fmla="*/ 254 w 372"/>
                <a:gd name="T17" fmla="*/ 25 h 55"/>
                <a:gd name="T18" fmla="*/ 247 w 372"/>
                <a:gd name="T19" fmla="*/ 19 h 55"/>
                <a:gd name="T20" fmla="*/ 231 w 372"/>
                <a:gd name="T21" fmla="*/ 14 h 55"/>
                <a:gd name="T22" fmla="*/ 211 w 372"/>
                <a:gd name="T23" fmla="*/ 9 h 55"/>
                <a:gd name="T24" fmla="*/ 191 w 372"/>
                <a:gd name="T25" fmla="*/ 17 h 55"/>
                <a:gd name="T26" fmla="*/ 175 w 372"/>
                <a:gd name="T27" fmla="*/ 28 h 55"/>
                <a:gd name="T28" fmla="*/ 155 w 372"/>
                <a:gd name="T29" fmla="*/ 20 h 55"/>
                <a:gd name="T30" fmla="*/ 135 w 372"/>
                <a:gd name="T31" fmla="*/ 26 h 55"/>
                <a:gd name="T32" fmla="*/ 113 w 372"/>
                <a:gd name="T33" fmla="*/ 17 h 55"/>
                <a:gd name="T34" fmla="*/ 101 w 372"/>
                <a:gd name="T35" fmla="*/ 34 h 55"/>
                <a:gd name="T36" fmla="*/ 79 w 372"/>
                <a:gd name="T37" fmla="*/ 37 h 55"/>
                <a:gd name="T38" fmla="*/ 62 w 372"/>
                <a:gd name="T39" fmla="*/ 32 h 55"/>
                <a:gd name="T40" fmla="*/ 51 w 372"/>
                <a:gd name="T41" fmla="*/ 47 h 55"/>
                <a:gd name="T42" fmla="*/ 36 w 372"/>
                <a:gd name="T43" fmla="*/ 51 h 55"/>
                <a:gd name="T44" fmla="*/ 23 w 372"/>
                <a:gd name="T45" fmla="*/ 31 h 55"/>
                <a:gd name="T46" fmla="*/ 0 w 372"/>
                <a:gd name="T47" fmla="*/ 4 h 5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372"/>
                <a:gd name="T73" fmla="*/ 0 h 55"/>
                <a:gd name="T74" fmla="*/ 372 w 372"/>
                <a:gd name="T75" fmla="*/ 55 h 55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372" h="55">
                  <a:moveTo>
                    <a:pt x="372" y="13"/>
                  </a:moveTo>
                  <a:lnTo>
                    <a:pt x="352" y="7"/>
                  </a:lnTo>
                  <a:lnTo>
                    <a:pt x="339" y="12"/>
                  </a:lnTo>
                  <a:lnTo>
                    <a:pt x="331" y="1"/>
                  </a:lnTo>
                  <a:lnTo>
                    <a:pt x="313" y="9"/>
                  </a:lnTo>
                  <a:lnTo>
                    <a:pt x="301" y="0"/>
                  </a:lnTo>
                  <a:lnTo>
                    <a:pt x="289" y="6"/>
                  </a:lnTo>
                  <a:lnTo>
                    <a:pt x="277" y="12"/>
                  </a:lnTo>
                  <a:lnTo>
                    <a:pt x="271" y="27"/>
                  </a:lnTo>
                  <a:lnTo>
                    <a:pt x="264" y="21"/>
                  </a:lnTo>
                  <a:lnTo>
                    <a:pt x="247" y="15"/>
                  </a:lnTo>
                  <a:lnTo>
                    <a:pt x="226" y="10"/>
                  </a:lnTo>
                  <a:lnTo>
                    <a:pt x="204" y="18"/>
                  </a:lnTo>
                  <a:lnTo>
                    <a:pt x="187" y="30"/>
                  </a:lnTo>
                  <a:lnTo>
                    <a:pt x="166" y="22"/>
                  </a:lnTo>
                  <a:lnTo>
                    <a:pt x="144" y="28"/>
                  </a:lnTo>
                  <a:lnTo>
                    <a:pt x="121" y="18"/>
                  </a:lnTo>
                  <a:lnTo>
                    <a:pt x="108" y="37"/>
                  </a:lnTo>
                  <a:lnTo>
                    <a:pt x="84" y="40"/>
                  </a:lnTo>
                  <a:lnTo>
                    <a:pt x="66" y="34"/>
                  </a:lnTo>
                  <a:lnTo>
                    <a:pt x="55" y="51"/>
                  </a:lnTo>
                  <a:lnTo>
                    <a:pt x="39" y="55"/>
                  </a:lnTo>
                  <a:lnTo>
                    <a:pt x="25" y="33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0066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1800" b="0"/>
            </a:p>
          </p:txBody>
        </p:sp>
      </p:grpSp>
      <p:grpSp>
        <p:nvGrpSpPr>
          <p:cNvPr id="12" name="Group 23"/>
          <p:cNvGrpSpPr>
            <a:grpSpLocks noChangeAspect="1"/>
          </p:cNvGrpSpPr>
          <p:nvPr/>
        </p:nvGrpSpPr>
        <p:grpSpPr bwMode="auto">
          <a:xfrm>
            <a:off x="996950" y="3608388"/>
            <a:ext cx="287338" cy="339725"/>
            <a:chOff x="604" y="2723"/>
            <a:chExt cx="285" cy="339"/>
          </a:xfrm>
        </p:grpSpPr>
        <p:sp>
          <p:nvSpPr>
            <p:cNvPr id="108580" name="Freeform 24"/>
            <p:cNvSpPr>
              <a:spLocks noChangeAspect="1"/>
            </p:cNvSpPr>
            <p:nvPr/>
          </p:nvSpPr>
          <p:spPr bwMode="auto">
            <a:xfrm>
              <a:off x="604" y="2723"/>
              <a:ext cx="285" cy="339"/>
            </a:xfrm>
            <a:custGeom>
              <a:avLst/>
              <a:gdLst>
                <a:gd name="T0" fmla="*/ 254 w 305"/>
                <a:gd name="T1" fmla="*/ 339 h 363"/>
                <a:gd name="T2" fmla="*/ 285 w 305"/>
                <a:gd name="T3" fmla="*/ 307 h 363"/>
                <a:gd name="T4" fmla="*/ 285 w 305"/>
                <a:gd name="T5" fmla="*/ 281 h 363"/>
                <a:gd name="T6" fmla="*/ 278 w 305"/>
                <a:gd name="T7" fmla="*/ 259 h 363"/>
                <a:gd name="T8" fmla="*/ 277 w 305"/>
                <a:gd name="T9" fmla="*/ 236 h 363"/>
                <a:gd name="T10" fmla="*/ 263 w 305"/>
                <a:gd name="T11" fmla="*/ 228 h 363"/>
                <a:gd name="T12" fmla="*/ 251 w 305"/>
                <a:gd name="T13" fmla="*/ 229 h 363"/>
                <a:gd name="T14" fmla="*/ 249 w 305"/>
                <a:gd name="T15" fmla="*/ 218 h 363"/>
                <a:gd name="T16" fmla="*/ 251 w 305"/>
                <a:gd name="T17" fmla="*/ 205 h 363"/>
                <a:gd name="T18" fmla="*/ 182 w 305"/>
                <a:gd name="T19" fmla="*/ 171 h 363"/>
                <a:gd name="T20" fmla="*/ 170 w 305"/>
                <a:gd name="T21" fmla="*/ 172 h 363"/>
                <a:gd name="T22" fmla="*/ 163 w 305"/>
                <a:gd name="T23" fmla="*/ 165 h 363"/>
                <a:gd name="T24" fmla="*/ 159 w 305"/>
                <a:gd name="T25" fmla="*/ 146 h 363"/>
                <a:gd name="T26" fmla="*/ 140 w 305"/>
                <a:gd name="T27" fmla="*/ 133 h 363"/>
                <a:gd name="T28" fmla="*/ 100 w 305"/>
                <a:gd name="T29" fmla="*/ 126 h 363"/>
                <a:gd name="T30" fmla="*/ 78 w 305"/>
                <a:gd name="T31" fmla="*/ 113 h 363"/>
                <a:gd name="T32" fmla="*/ 62 w 305"/>
                <a:gd name="T33" fmla="*/ 96 h 363"/>
                <a:gd name="T34" fmla="*/ 48 w 305"/>
                <a:gd name="T35" fmla="*/ 68 h 363"/>
                <a:gd name="T36" fmla="*/ 36 w 305"/>
                <a:gd name="T37" fmla="*/ 45 h 363"/>
                <a:gd name="T38" fmla="*/ 33 w 305"/>
                <a:gd name="T39" fmla="*/ 15 h 363"/>
                <a:gd name="T40" fmla="*/ 17 w 305"/>
                <a:gd name="T41" fmla="*/ 3 h 363"/>
                <a:gd name="T42" fmla="*/ 0 w 305"/>
                <a:gd name="T43" fmla="*/ 0 h 36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305"/>
                <a:gd name="T67" fmla="*/ 0 h 363"/>
                <a:gd name="T68" fmla="*/ 305 w 305"/>
                <a:gd name="T69" fmla="*/ 363 h 363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305" h="363">
                  <a:moveTo>
                    <a:pt x="272" y="363"/>
                  </a:moveTo>
                  <a:lnTo>
                    <a:pt x="305" y="329"/>
                  </a:lnTo>
                  <a:lnTo>
                    <a:pt x="305" y="301"/>
                  </a:lnTo>
                  <a:lnTo>
                    <a:pt x="297" y="277"/>
                  </a:lnTo>
                  <a:lnTo>
                    <a:pt x="296" y="253"/>
                  </a:lnTo>
                  <a:lnTo>
                    <a:pt x="281" y="244"/>
                  </a:lnTo>
                  <a:lnTo>
                    <a:pt x="269" y="245"/>
                  </a:lnTo>
                  <a:lnTo>
                    <a:pt x="266" y="233"/>
                  </a:lnTo>
                  <a:lnTo>
                    <a:pt x="269" y="220"/>
                  </a:lnTo>
                  <a:lnTo>
                    <a:pt x="195" y="183"/>
                  </a:lnTo>
                  <a:lnTo>
                    <a:pt x="182" y="184"/>
                  </a:lnTo>
                  <a:lnTo>
                    <a:pt x="174" y="177"/>
                  </a:lnTo>
                  <a:lnTo>
                    <a:pt x="170" y="156"/>
                  </a:lnTo>
                  <a:lnTo>
                    <a:pt x="150" y="142"/>
                  </a:lnTo>
                  <a:lnTo>
                    <a:pt x="107" y="135"/>
                  </a:lnTo>
                  <a:lnTo>
                    <a:pt x="84" y="121"/>
                  </a:lnTo>
                  <a:lnTo>
                    <a:pt x="66" y="103"/>
                  </a:lnTo>
                  <a:lnTo>
                    <a:pt x="51" y="73"/>
                  </a:lnTo>
                  <a:lnTo>
                    <a:pt x="39" y="48"/>
                  </a:lnTo>
                  <a:lnTo>
                    <a:pt x="35" y="16"/>
                  </a:lnTo>
                  <a:lnTo>
                    <a:pt x="18" y="3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0066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1800" b="0"/>
            </a:p>
          </p:txBody>
        </p:sp>
        <p:sp>
          <p:nvSpPr>
            <p:cNvPr id="108581" name="Freeform 25"/>
            <p:cNvSpPr>
              <a:spLocks noChangeAspect="1"/>
            </p:cNvSpPr>
            <p:nvPr/>
          </p:nvSpPr>
          <p:spPr bwMode="auto">
            <a:xfrm>
              <a:off x="773" y="2819"/>
              <a:ext cx="57" cy="75"/>
            </a:xfrm>
            <a:custGeom>
              <a:avLst/>
              <a:gdLst>
                <a:gd name="T0" fmla="*/ 0 w 61"/>
                <a:gd name="T1" fmla="*/ 75 h 80"/>
                <a:gd name="T2" fmla="*/ 13 w 61"/>
                <a:gd name="T3" fmla="*/ 54 h 80"/>
                <a:gd name="T4" fmla="*/ 24 w 61"/>
                <a:gd name="T5" fmla="*/ 29 h 80"/>
                <a:gd name="T6" fmla="*/ 36 w 61"/>
                <a:gd name="T7" fmla="*/ 18 h 80"/>
                <a:gd name="T8" fmla="*/ 49 w 61"/>
                <a:gd name="T9" fmla="*/ 23 h 80"/>
                <a:gd name="T10" fmla="*/ 54 w 61"/>
                <a:gd name="T11" fmla="*/ 14 h 80"/>
                <a:gd name="T12" fmla="*/ 57 w 61"/>
                <a:gd name="T13" fmla="*/ 0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1"/>
                <a:gd name="T22" fmla="*/ 0 h 80"/>
                <a:gd name="T23" fmla="*/ 61 w 61"/>
                <a:gd name="T24" fmla="*/ 80 h 8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1" h="80">
                  <a:moveTo>
                    <a:pt x="0" y="80"/>
                  </a:moveTo>
                  <a:lnTo>
                    <a:pt x="14" y="58"/>
                  </a:lnTo>
                  <a:lnTo>
                    <a:pt x="26" y="31"/>
                  </a:lnTo>
                  <a:lnTo>
                    <a:pt x="38" y="19"/>
                  </a:lnTo>
                  <a:lnTo>
                    <a:pt x="52" y="25"/>
                  </a:lnTo>
                  <a:lnTo>
                    <a:pt x="58" y="15"/>
                  </a:lnTo>
                  <a:lnTo>
                    <a:pt x="61" y="0"/>
                  </a:lnTo>
                </a:path>
              </a:pathLst>
            </a:custGeom>
            <a:noFill/>
            <a:ln w="9525">
              <a:solidFill>
                <a:srgbClr val="0066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1800" b="0"/>
            </a:p>
          </p:txBody>
        </p:sp>
      </p:grpSp>
      <p:grpSp>
        <p:nvGrpSpPr>
          <p:cNvPr id="13" name="Group 26"/>
          <p:cNvGrpSpPr>
            <a:grpSpLocks noChangeAspect="1"/>
          </p:cNvGrpSpPr>
          <p:nvPr/>
        </p:nvGrpSpPr>
        <p:grpSpPr bwMode="auto">
          <a:xfrm>
            <a:off x="531813" y="1514475"/>
            <a:ext cx="935037" cy="901700"/>
            <a:chOff x="137" y="637"/>
            <a:chExt cx="934" cy="899"/>
          </a:xfrm>
        </p:grpSpPr>
        <p:sp>
          <p:nvSpPr>
            <p:cNvPr id="108583" name="Freeform 27"/>
            <p:cNvSpPr>
              <a:spLocks noChangeAspect="1"/>
            </p:cNvSpPr>
            <p:nvPr/>
          </p:nvSpPr>
          <p:spPr bwMode="auto">
            <a:xfrm>
              <a:off x="596" y="1340"/>
              <a:ext cx="93" cy="196"/>
            </a:xfrm>
            <a:custGeom>
              <a:avLst/>
              <a:gdLst>
                <a:gd name="T0" fmla="*/ 93 w 100"/>
                <a:gd name="T1" fmla="*/ 196 h 209"/>
                <a:gd name="T2" fmla="*/ 84 w 100"/>
                <a:gd name="T3" fmla="*/ 187 h 209"/>
                <a:gd name="T4" fmla="*/ 64 w 100"/>
                <a:gd name="T5" fmla="*/ 184 h 209"/>
                <a:gd name="T6" fmla="*/ 61 w 100"/>
                <a:gd name="T7" fmla="*/ 167 h 209"/>
                <a:gd name="T8" fmla="*/ 60 w 100"/>
                <a:gd name="T9" fmla="*/ 133 h 209"/>
                <a:gd name="T10" fmla="*/ 61 w 100"/>
                <a:gd name="T11" fmla="*/ 118 h 209"/>
                <a:gd name="T12" fmla="*/ 64 w 100"/>
                <a:gd name="T13" fmla="*/ 99 h 209"/>
                <a:gd name="T14" fmla="*/ 56 w 100"/>
                <a:gd name="T15" fmla="*/ 85 h 209"/>
                <a:gd name="T16" fmla="*/ 42 w 100"/>
                <a:gd name="T17" fmla="*/ 63 h 209"/>
                <a:gd name="T18" fmla="*/ 35 w 100"/>
                <a:gd name="T19" fmla="*/ 35 h 209"/>
                <a:gd name="T20" fmla="*/ 22 w 100"/>
                <a:gd name="T21" fmla="*/ 26 h 209"/>
                <a:gd name="T22" fmla="*/ 8 w 100"/>
                <a:gd name="T23" fmla="*/ 20 h 209"/>
                <a:gd name="T24" fmla="*/ 7 w 100"/>
                <a:gd name="T25" fmla="*/ 6 h 209"/>
                <a:gd name="T26" fmla="*/ 0 w 100"/>
                <a:gd name="T27" fmla="*/ 0 h 20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00"/>
                <a:gd name="T43" fmla="*/ 0 h 209"/>
                <a:gd name="T44" fmla="*/ 100 w 100"/>
                <a:gd name="T45" fmla="*/ 209 h 209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00" h="209">
                  <a:moveTo>
                    <a:pt x="100" y="209"/>
                  </a:moveTo>
                  <a:lnTo>
                    <a:pt x="90" y="199"/>
                  </a:lnTo>
                  <a:lnTo>
                    <a:pt x="69" y="196"/>
                  </a:lnTo>
                  <a:lnTo>
                    <a:pt x="66" y="178"/>
                  </a:lnTo>
                  <a:lnTo>
                    <a:pt x="65" y="142"/>
                  </a:lnTo>
                  <a:lnTo>
                    <a:pt x="66" y="126"/>
                  </a:lnTo>
                  <a:lnTo>
                    <a:pt x="69" y="106"/>
                  </a:lnTo>
                  <a:lnTo>
                    <a:pt x="60" y="91"/>
                  </a:lnTo>
                  <a:lnTo>
                    <a:pt x="45" y="67"/>
                  </a:lnTo>
                  <a:lnTo>
                    <a:pt x="38" y="37"/>
                  </a:lnTo>
                  <a:lnTo>
                    <a:pt x="24" y="28"/>
                  </a:lnTo>
                  <a:lnTo>
                    <a:pt x="9" y="21"/>
                  </a:lnTo>
                  <a:lnTo>
                    <a:pt x="8" y="6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0066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1800" b="0"/>
            </a:p>
          </p:txBody>
        </p:sp>
        <p:sp>
          <p:nvSpPr>
            <p:cNvPr id="108584" name="Freeform 28"/>
            <p:cNvSpPr>
              <a:spLocks noChangeAspect="1"/>
            </p:cNvSpPr>
            <p:nvPr/>
          </p:nvSpPr>
          <p:spPr bwMode="auto">
            <a:xfrm>
              <a:off x="724" y="1153"/>
              <a:ext cx="347" cy="273"/>
            </a:xfrm>
            <a:custGeom>
              <a:avLst/>
              <a:gdLst>
                <a:gd name="T0" fmla="*/ 0 w 371"/>
                <a:gd name="T1" fmla="*/ 273 h 291"/>
                <a:gd name="T2" fmla="*/ 15 w 371"/>
                <a:gd name="T3" fmla="*/ 252 h 291"/>
                <a:gd name="T4" fmla="*/ 36 w 371"/>
                <a:gd name="T5" fmla="*/ 242 h 291"/>
                <a:gd name="T6" fmla="*/ 53 w 371"/>
                <a:gd name="T7" fmla="*/ 238 h 291"/>
                <a:gd name="T8" fmla="*/ 81 w 371"/>
                <a:gd name="T9" fmla="*/ 221 h 291"/>
                <a:gd name="T10" fmla="*/ 90 w 371"/>
                <a:gd name="T11" fmla="*/ 211 h 291"/>
                <a:gd name="T12" fmla="*/ 81 w 371"/>
                <a:gd name="T13" fmla="*/ 202 h 291"/>
                <a:gd name="T14" fmla="*/ 96 w 371"/>
                <a:gd name="T15" fmla="*/ 186 h 291"/>
                <a:gd name="T16" fmla="*/ 119 w 371"/>
                <a:gd name="T17" fmla="*/ 159 h 291"/>
                <a:gd name="T18" fmla="*/ 138 w 371"/>
                <a:gd name="T19" fmla="*/ 146 h 291"/>
                <a:gd name="T20" fmla="*/ 164 w 371"/>
                <a:gd name="T21" fmla="*/ 149 h 291"/>
                <a:gd name="T22" fmla="*/ 180 w 371"/>
                <a:gd name="T23" fmla="*/ 152 h 291"/>
                <a:gd name="T24" fmla="*/ 189 w 371"/>
                <a:gd name="T25" fmla="*/ 131 h 291"/>
                <a:gd name="T26" fmla="*/ 213 w 371"/>
                <a:gd name="T27" fmla="*/ 107 h 291"/>
                <a:gd name="T28" fmla="*/ 222 w 371"/>
                <a:gd name="T29" fmla="*/ 93 h 291"/>
                <a:gd name="T30" fmla="*/ 251 w 371"/>
                <a:gd name="T31" fmla="*/ 84 h 291"/>
                <a:gd name="T32" fmla="*/ 269 w 371"/>
                <a:gd name="T33" fmla="*/ 72 h 291"/>
                <a:gd name="T34" fmla="*/ 289 w 371"/>
                <a:gd name="T35" fmla="*/ 67 h 291"/>
                <a:gd name="T36" fmla="*/ 298 w 371"/>
                <a:gd name="T37" fmla="*/ 48 h 291"/>
                <a:gd name="T38" fmla="*/ 318 w 371"/>
                <a:gd name="T39" fmla="*/ 36 h 291"/>
                <a:gd name="T40" fmla="*/ 347 w 371"/>
                <a:gd name="T41" fmla="*/ 0 h 29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71"/>
                <a:gd name="T64" fmla="*/ 0 h 291"/>
                <a:gd name="T65" fmla="*/ 371 w 371"/>
                <a:gd name="T66" fmla="*/ 291 h 291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71" h="291">
                  <a:moveTo>
                    <a:pt x="0" y="291"/>
                  </a:moveTo>
                  <a:lnTo>
                    <a:pt x="16" y="269"/>
                  </a:lnTo>
                  <a:lnTo>
                    <a:pt x="39" y="258"/>
                  </a:lnTo>
                  <a:lnTo>
                    <a:pt x="57" y="254"/>
                  </a:lnTo>
                  <a:lnTo>
                    <a:pt x="87" y="236"/>
                  </a:lnTo>
                  <a:lnTo>
                    <a:pt x="96" y="225"/>
                  </a:lnTo>
                  <a:lnTo>
                    <a:pt x="87" y="215"/>
                  </a:lnTo>
                  <a:lnTo>
                    <a:pt x="103" y="198"/>
                  </a:lnTo>
                  <a:lnTo>
                    <a:pt x="127" y="170"/>
                  </a:lnTo>
                  <a:lnTo>
                    <a:pt x="148" y="156"/>
                  </a:lnTo>
                  <a:lnTo>
                    <a:pt x="175" y="159"/>
                  </a:lnTo>
                  <a:lnTo>
                    <a:pt x="192" y="162"/>
                  </a:lnTo>
                  <a:lnTo>
                    <a:pt x="202" y="140"/>
                  </a:lnTo>
                  <a:lnTo>
                    <a:pt x="228" y="114"/>
                  </a:lnTo>
                  <a:lnTo>
                    <a:pt x="237" y="99"/>
                  </a:lnTo>
                  <a:lnTo>
                    <a:pt x="268" y="90"/>
                  </a:lnTo>
                  <a:lnTo>
                    <a:pt x="288" y="77"/>
                  </a:lnTo>
                  <a:lnTo>
                    <a:pt x="309" y="71"/>
                  </a:lnTo>
                  <a:lnTo>
                    <a:pt x="319" y="51"/>
                  </a:lnTo>
                  <a:lnTo>
                    <a:pt x="340" y="38"/>
                  </a:lnTo>
                  <a:lnTo>
                    <a:pt x="371" y="0"/>
                  </a:lnTo>
                </a:path>
              </a:pathLst>
            </a:custGeom>
            <a:noFill/>
            <a:ln w="9525">
              <a:solidFill>
                <a:srgbClr val="0066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1800" b="0"/>
            </a:p>
          </p:txBody>
        </p:sp>
        <p:sp>
          <p:nvSpPr>
            <p:cNvPr id="108585" name="Freeform 29"/>
            <p:cNvSpPr>
              <a:spLocks noChangeAspect="1"/>
            </p:cNvSpPr>
            <p:nvPr/>
          </p:nvSpPr>
          <p:spPr bwMode="auto">
            <a:xfrm>
              <a:off x="760" y="861"/>
              <a:ext cx="167" cy="455"/>
            </a:xfrm>
            <a:custGeom>
              <a:avLst/>
              <a:gdLst>
                <a:gd name="T0" fmla="*/ 1 w 178"/>
                <a:gd name="T1" fmla="*/ 455 h 487"/>
                <a:gd name="T2" fmla="*/ 15 w 178"/>
                <a:gd name="T3" fmla="*/ 435 h 487"/>
                <a:gd name="T4" fmla="*/ 32 w 178"/>
                <a:gd name="T5" fmla="*/ 421 h 487"/>
                <a:gd name="T6" fmla="*/ 31 w 178"/>
                <a:gd name="T7" fmla="*/ 404 h 487"/>
                <a:gd name="T8" fmla="*/ 48 w 178"/>
                <a:gd name="T9" fmla="*/ 385 h 487"/>
                <a:gd name="T10" fmla="*/ 51 w 178"/>
                <a:gd name="T11" fmla="*/ 360 h 487"/>
                <a:gd name="T12" fmla="*/ 56 w 178"/>
                <a:gd name="T13" fmla="*/ 326 h 487"/>
                <a:gd name="T14" fmla="*/ 0 w 178"/>
                <a:gd name="T15" fmla="*/ 272 h 487"/>
                <a:gd name="T16" fmla="*/ 12 w 178"/>
                <a:gd name="T17" fmla="*/ 269 h 487"/>
                <a:gd name="T18" fmla="*/ 9 w 178"/>
                <a:gd name="T19" fmla="*/ 248 h 487"/>
                <a:gd name="T20" fmla="*/ 26 w 178"/>
                <a:gd name="T21" fmla="*/ 238 h 487"/>
                <a:gd name="T22" fmla="*/ 18 w 178"/>
                <a:gd name="T23" fmla="*/ 222 h 487"/>
                <a:gd name="T24" fmla="*/ 28 w 178"/>
                <a:gd name="T25" fmla="*/ 208 h 487"/>
                <a:gd name="T26" fmla="*/ 28 w 178"/>
                <a:gd name="T27" fmla="*/ 200 h 487"/>
                <a:gd name="T28" fmla="*/ 46 w 178"/>
                <a:gd name="T29" fmla="*/ 183 h 487"/>
                <a:gd name="T30" fmla="*/ 70 w 178"/>
                <a:gd name="T31" fmla="*/ 165 h 487"/>
                <a:gd name="T32" fmla="*/ 87 w 178"/>
                <a:gd name="T33" fmla="*/ 166 h 487"/>
                <a:gd name="T34" fmla="*/ 110 w 178"/>
                <a:gd name="T35" fmla="*/ 158 h 487"/>
                <a:gd name="T36" fmla="*/ 136 w 178"/>
                <a:gd name="T37" fmla="*/ 152 h 487"/>
                <a:gd name="T38" fmla="*/ 147 w 178"/>
                <a:gd name="T39" fmla="*/ 132 h 487"/>
                <a:gd name="T40" fmla="*/ 133 w 178"/>
                <a:gd name="T41" fmla="*/ 118 h 487"/>
                <a:gd name="T42" fmla="*/ 139 w 178"/>
                <a:gd name="T43" fmla="*/ 92 h 487"/>
                <a:gd name="T44" fmla="*/ 153 w 178"/>
                <a:gd name="T45" fmla="*/ 74 h 487"/>
                <a:gd name="T46" fmla="*/ 167 w 178"/>
                <a:gd name="T47" fmla="*/ 0 h 48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178"/>
                <a:gd name="T73" fmla="*/ 0 h 487"/>
                <a:gd name="T74" fmla="*/ 178 w 178"/>
                <a:gd name="T75" fmla="*/ 487 h 487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178" h="487">
                  <a:moveTo>
                    <a:pt x="1" y="487"/>
                  </a:moveTo>
                  <a:lnTo>
                    <a:pt x="16" y="466"/>
                  </a:lnTo>
                  <a:lnTo>
                    <a:pt x="34" y="451"/>
                  </a:lnTo>
                  <a:lnTo>
                    <a:pt x="33" y="432"/>
                  </a:lnTo>
                  <a:lnTo>
                    <a:pt x="51" y="412"/>
                  </a:lnTo>
                  <a:lnTo>
                    <a:pt x="54" y="385"/>
                  </a:lnTo>
                  <a:lnTo>
                    <a:pt x="60" y="349"/>
                  </a:lnTo>
                  <a:lnTo>
                    <a:pt x="0" y="291"/>
                  </a:lnTo>
                  <a:lnTo>
                    <a:pt x="13" y="288"/>
                  </a:lnTo>
                  <a:lnTo>
                    <a:pt x="10" y="265"/>
                  </a:lnTo>
                  <a:lnTo>
                    <a:pt x="28" y="255"/>
                  </a:lnTo>
                  <a:lnTo>
                    <a:pt x="19" y="238"/>
                  </a:lnTo>
                  <a:lnTo>
                    <a:pt x="30" y="223"/>
                  </a:lnTo>
                  <a:lnTo>
                    <a:pt x="30" y="214"/>
                  </a:lnTo>
                  <a:lnTo>
                    <a:pt x="49" y="196"/>
                  </a:lnTo>
                  <a:lnTo>
                    <a:pt x="75" y="177"/>
                  </a:lnTo>
                  <a:lnTo>
                    <a:pt x="93" y="178"/>
                  </a:lnTo>
                  <a:lnTo>
                    <a:pt x="117" y="169"/>
                  </a:lnTo>
                  <a:lnTo>
                    <a:pt x="145" y="163"/>
                  </a:lnTo>
                  <a:lnTo>
                    <a:pt x="157" y="141"/>
                  </a:lnTo>
                  <a:lnTo>
                    <a:pt x="142" y="126"/>
                  </a:lnTo>
                  <a:lnTo>
                    <a:pt x="148" y="99"/>
                  </a:lnTo>
                  <a:lnTo>
                    <a:pt x="163" y="79"/>
                  </a:lnTo>
                  <a:lnTo>
                    <a:pt x="178" y="0"/>
                  </a:lnTo>
                </a:path>
              </a:pathLst>
            </a:custGeom>
            <a:noFill/>
            <a:ln w="9525">
              <a:solidFill>
                <a:srgbClr val="0066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1800" b="0"/>
            </a:p>
          </p:txBody>
        </p:sp>
        <p:sp>
          <p:nvSpPr>
            <p:cNvPr id="108586" name="Freeform 30"/>
            <p:cNvSpPr>
              <a:spLocks noChangeAspect="1"/>
            </p:cNvSpPr>
            <p:nvPr/>
          </p:nvSpPr>
          <p:spPr bwMode="auto">
            <a:xfrm>
              <a:off x="640" y="901"/>
              <a:ext cx="104" cy="376"/>
            </a:xfrm>
            <a:custGeom>
              <a:avLst/>
              <a:gdLst>
                <a:gd name="T0" fmla="*/ 104 w 111"/>
                <a:gd name="T1" fmla="*/ 376 h 402"/>
                <a:gd name="T2" fmla="*/ 90 w 111"/>
                <a:gd name="T3" fmla="*/ 341 h 402"/>
                <a:gd name="T4" fmla="*/ 97 w 111"/>
                <a:gd name="T5" fmla="*/ 308 h 402"/>
                <a:gd name="T6" fmla="*/ 84 w 111"/>
                <a:gd name="T7" fmla="*/ 283 h 402"/>
                <a:gd name="T8" fmla="*/ 75 w 111"/>
                <a:gd name="T9" fmla="*/ 268 h 402"/>
                <a:gd name="T10" fmla="*/ 75 w 111"/>
                <a:gd name="T11" fmla="*/ 249 h 402"/>
                <a:gd name="T12" fmla="*/ 62 w 111"/>
                <a:gd name="T13" fmla="*/ 224 h 402"/>
                <a:gd name="T14" fmla="*/ 42 w 111"/>
                <a:gd name="T15" fmla="*/ 191 h 402"/>
                <a:gd name="T16" fmla="*/ 24 w 111"/>
                <a:gd name="T17" fmla="*/ 181 h 402"/>
                <a:gd name="T18" fmla="*/ 19 w 111"/>
                <a:gd name="T19" fmla="*/ 157 h 402"/>
                <a:gd name="T20" fmla="*/ 33 w 111"/>
                <a:gd name="T21" fmla="*/ 148 h 402"/>
                <a:gd name="T22" fmla="*/ 48 w 111"/>
                <a:gd name="T23" fmla="*/ 145 h 402"/>
                <a:gd name="T24" fmla="*/ 55 w 111"/>
                <a:gd name="T25" fmla="*/ 135 h 402"/>
                <a:gd name="T26" fmla="*/ 50 w 111"/>
                <a:gd name="T27" fmla="*/ 123 h 402"/>
                <a:gd name="T28" fmla="*/ 62 w 111"/>
                <a:gd name="T29" fmla="*/ 117 h 402"/>
                <a:gd name="T30" fmla="*/ 50 w 111"/>
                <a:gd name="T31" fmla="*/ 107 h 402"/>
                <a:gd name="T32" fmla="*/ 59 w 111"/>
                <a:gd name="T33" fmla="*/ 93 h 402"/>
                <a:gd name="T34" fmla="*/ 55 w 111"/>
                <a:gd name="T35" fmla="*/ 79 h 402"/>
                <a:gd name="T36" fmla="*/ 44 w 111"/>
                <a:gd name="T37" fmla="*/ 58 h 402"/>
                <a:gd name="T38" fmla="*/ 59 w 111"/>
                <a:gd name="T39" fmla="*/ 48 h 402"/>
                <a:gd name="T40" fmla="*/ 45 w 111"/>
                <a:gd name="T41" fmla="*/ 39 h 402"/>
                <a:gd name="T42" fmla="*/ 56 w 111"/>
                <a:gd name="T43" fmla="*/ 27 h 402"/>
                <a:gd name="T44" fmla="*/ 41 w 111"/>
                <a:gd name="T45" fmla="*/ 24 h 402"/>
                <a:gd name="T46" fmla="*/ 42 w 111"/>
                <a:gd name="T47" fmla="*/ 16 h 402"/>
                <a:gd name="T48" fmla="*/ 20 w 111"/>
                <a:gd name="T49" fmla="*/ 13 h 402"/>
                <a:gd name="T50" fmla="*/ 0 w 111"/>
                <a:gd name="T51" fmla="*/ 8 h 402"/>
                <a:gd name="T52" fmla="*/ 0 w 111"/>
                <a:gd name="T53" fmla="*/ 0 h 40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11"/>
                <a:gd name="T82" fmla="*/ 0 h 402"/>
                <a:gd name="T83" fmla="*/ 111 w 111"/>
                <a:gd name="T84" fmla="*/ 402 h 402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11" h="402">
                  <a:moveTo>
                    <a:pt x="111" y="402"/>
                  </a:moveTo>
                  <a:lnTo>
                    <a:pt x="96" y="365"/>
                  </a:lnTo>
                  <a:lnTo>
                    <a:pt x="104" y="329"/>
                  </a:lnTo>
                  <a:lnTo>
                    <a:pt x="90" y="303"/>
                  </a:lnTo>
                  <a:lnTo>
                    <a:pt x="80" y="287"/>
                  </a:lnTo>
                  <a:lnTo>
                    <a:pt x="80" y="266"/>
                  </a:lnTo>
                  <a:lnTo>
                    <a:pt x="66" y="239"/>
                  </a:lnTo>
                  <a:lnTo>
                    <a:pt x="45" y="204"/>
                  </a:lnTo>
                  <a:lnTo>
                    <a:pt x="26" y="194"/>
                  </a:lnTo>
                  <a:lnTo>
                    <a:pt x="20" y="168"/>
                  </a:lnTo>
                  <a:lnTo>
                    <a:pt x="35" y="158"/>
                  </a:lnTo>
                  <a:lnTo>
                    <a:pt x="51" y="155"/>
                  </a:lnTo>
                  <a:lnTo>
                    <a:pt x="59" y="144"/>
                  </a:lnTo>
                  <a:lnTo>
                    <a:pt x="53" y="132"/>
                  </a:lnTo>
                  <a:lnTo>
                    <a:pt x="66" y="125"/>
                  </a:lnTo>
                  <a:lnTo>
                    <a:pt x="53" y="114"/>
                  </a:lnTo>
                  <a:lnTo>
                    <a:pt x="63" y="99"/>
                  </a:lnTo>
                  <a:lnTo>
                    <a:pt x="59" y="84"/>
                  </a:lnTo>
                  <a:lnTo>
                    <a:pt x="47" y="62"/>
                  </a:lnTo>
                  <a:lnTo>
                    <a:pt x="63" y="51"/>
                  </a:lnTo>
                  <a:lnTo>
                    <a:pt x="48" y="42"/>
                  </a:lnTo>
                  <a:lnTo>
                    <a:pt x="60" y="29"/>
                  </a:lnTo>
                  <a:lnTo>
                    <a:pt x="44" y="26"/>
                  </a:lnTo>
                  <a:lnTo>
                    <a:pt x="45" y="17"/>
                  </a:lnTo>
                  <a:lnTo>
                    <a:pt x="21" y="14"/>
                  </a:lnTo>
                  <a:lnTo>
                    <a:pt x="0" y="9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0066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1800" b="0"/>
            </a:p>
          </p:txBody>
        </p:sp>
        <p:sp>
          <p:nvSpPr>
            <p:cNvPr id="108587" name="Freeform 31"/>
            <p:cNvSpPr>
              <a:spLocks noChangeAspect="1"/>
            </p:cNvSpPr>
            <p:nvPr/>
          </p:nvSpPr>
          <p:spPr bwMode="auto">
            <a:xfrm>
              <a:off x="578" y="730"/>
              <a:ext cx="144" cy="453"/>
            </a:xfrm>
            <a:custGeom>
              <a:avLst/>
              <a:gdLst>
                <a:gd name="T0" fmla="*/ 65 w 154"/>
                <a:gd name="T1" fmla="*/ 453 h 485"/>
                <a:gd name="T2" fmla="*/ 62 w 154"/>
                <a:gd name="T3" fmla="*/ 395 h 485"/>
                <a:gd name="T4" fmla="*/ 67 w 154"/>
                <a:gd name="T5" fmla="*/ 383 h 485"/>
                <a:gd name="T6" fmla="*/ 50 w 154"/>
                <a:gd name="T7" fmla="*/ 372 h 485"/>
                <a:gd name="T8" fmla="*/ 45 w 154"/>
                <a:gd name="T9" fmla="*/ 336 h 485"/>
                <a:gd name="T10" fmla="*/ 26 w 154"/>
                <a:gd name="T11" fmla="*/ 313 h 485"/>
                <a:gd name="T12" fmla="*/ 0 w 154"/>
                <a:gd name="T13" fmla="*/ 294 h 485"/>
                <a:gd name="T14" fmla="*/ 6 w 154"/>
                <a:gd name="T15" fmla="*/ 272 h 485"/>
                <a:gd name="T16" fmla="*/ 17 w 154"/>
                <a:gd name="T17" fmla="*/ 241 h 485"/>
                <a:gd name="T18" fmla="*/ 17 w 154"/>
                <a:gd name="T19" fmla="*/ 224 h 485"/>
                <a:gd name="T20" fmla="*/ 32 w 154"/>
                <a:gd name="T21" fmla="*/ 209 h 485"/>
                <a:gd name="T22" fmla="*/ 45 w 154"/>
                <a:gd name="T23" fmla="*/ 184 h 485"/>
                <a:gd name="T24" fmla="*/ 57 w 154"/>
                <a:gd name="T25" fmla="*/ 176 h 485"/>
                <a:gd name="T26" fmla="*/ 63 w 154"/>
                <a:gd name="T27" fmla="*/ 164 h 485"/>
                <a:gd name="T28" fmla="*/ 63 w 154"/>
                <a:gd name="T29" fmla="*/ 150 h 485"/>
                <a:gd name="T30" fmla="*/ 46 w 154"/>
                <a:gd name="T31" fmla="*/ 136 h 485"/>
                <a:gd name="T32" fmla="*/ 49 w 154"/>
                <a:gd name="T33" fmla="*/ 111 h 485"/>
                <a:gd name="T34" fmla="*/ 42 w 154"/>
                <a:gd name="T35" fmla="*/ 80 h 485"/>
                <a:gd name="T36" fmla="*/ 54 w 154"/>
                <a:gd name="T37" fmla="*/ 64 h 485"/>
                <a:gd name="T38" fmla="*/ 74 w 154"/>
                <a:gd name="T39" fmla="*/ 53 h 485"/>
                <a:gd name="T40" fmla="*/ 82 w 154"/>
                <a:gd name="T41" fmla="*/ 34 h 485"/>
                <a:gd name="T42" fmla="*/ 98 w 154"/>
                <a:gd name="T43" fmla="*/ 24 h 485"/>
                <a:gd name="T44" fmla="*/ 144 w 154"/>
                <a:gd name="T45" fmla="*/ 0 h 48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54"/>
                <a:gd name="T70" fmla="*/ 0 h 485"/>
                <a:gd name="T71" fmla="*/ 154 w 154"/>
                <a:gd name="T72" fmla="*/ 485 h 485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54" h="485">
                  <a:moveTo>
                    <a:pt x="69" y="485"/>
                  </a:moveTo>
                  <a:lnTo>
                    <a:pt x="66" y="423"/>
                  </a:lnTo>
                  <a:lnTo>
                    <a:pt x="72" y="410"/>
                  </a:lnTo>
                  <a:lnTo>
                    <a:pt x="54" y="398"/>
                  </a:lnTo>
                  <a:lnTo>
                    <a:pt x="48" y="360"/>
                  </a:lnTo>
                  <a:lnTo>
                    <a:pt x="28" y="335"/>
                  </a:lnTo>
                  <a:lnTo>
                    <a:pt x="0" y="315"/>
                  </a:lnTo>
                  <a:lnTo>
                    <a:pt x="6" y="291"/>
                  </a:lnTo>
                  <a:lnTo>
                    <a:pt x="18" y="258"/>
                  </a:lnTo>
                  <a:lnTo>
                    <a:pt x="18" y="240"/>
                  </a:lnTo>
                  <a:lnTo>
                    <a:pt x="34" y="224"/>
                  </a:lnTo>
                  <a:lnTo>
                    <a:pt x="48" y="197"/>
                  </a:lnTo>
                  <a:lnTo>
                    <a:pt x="61" y="188"/>
                  </a:lnTo>
                  <a:lnTo>
                    <a:pt x="67" y="176"/>
                  </a:lnTo>
                  <a:lnTo>
                    <a:pt x="67" y="161"/>
                  </a:lnTo>
                  <a:lnTo>
                    <a:pt x="49" y="146"/>
                  </a:lnTo>
                  <a:lnTo>
                    <a:pt x="52" y="119"/>
                  </a:lnTo>
                  <a:lnTo>
                    <a:pt x="45" y="86"/>
                  </a:lnTo>
                  <a:lnTo>
                    <a:pt x="58" y="68"/>
                  </a:lnTo>
                  <a:lnTo>
                    <a:pt x="79" y="57"/>
                  </a:lnTo>
                  <a:lnTo>
                    <a:pt x="88" y="36"/>
                  </a:lnTo>
                  <a:lnTo>
                    <a:pt x="105" y="26"/>
                  </a:lnTo>
                  <a:lnTo>
                    <a:pt x="154" y="0"/>
                  </a:lnTo>
                </a:path>
              </a:pathLst>
            </a:custGeom>
            <a:noFill/>
            <a:ln w="9525">
              <a:solidFill>
                <a:srgbClr val="0066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1800" b="0"/>
            </a:p>
          </p:txBody>
        </p:sp>
        <p:sp>
          <p:nvSpPr>
            <p:cNvPr id="108588" name="Freeform 32"/>
            <p:cNvSpPr>
              <a:spLocks noChangeAspect="1"/>
            </p:cNvSpPr>
            <p:nvPr/>
          </p:nvSpPr>
          <p:spPr bwMode="auto">
            <a:xfrm>
              <a:off x="452" y="1270"/>
              <a:ext cx="109" cy="83"/>
            </a:xfrm>
            <a:custGeom>
              <a:avLst/>
              <a:gdLst>
                <a:gd name="T0" fmla="*/ 95 w 116"/>
                <a:gd name="T1" fmla="*/ 3 h 88"/>
                <a:gd name="T2" fmla="*/ 76 w 116"/>
                <a:gd name="T3" fmla="*/ 0 h 88"/>
                <a:gd name="T4" fmla="*/ 65 w 116"/>
                <a:gd name="T5" fmla="*/ 6 h 88"/>
                <a:gd name="T6" fmla="*/ 59 w 116"/>
                <a:gd name="T7" fmla="*/ 24 h 88"/>
                <a:gd name="T8" fmla="*/ 45 w 116"/>
                <a:gd name="T9" fmla="*/ 46 h 88"/>
                <a:gd name="T10" fmla="*/ 23 w 116"/>
                <a:gd name="T11" fmla="*/ 57 h 88"/>
                <a:gd name="T12" fmla="*/ 0 w 116"/>
                <a:gd name="T13" fmla="*/ 83 h 88"/>
                <a:gd name="T14" fmla="*/ 31 w 116"/>
                <a:gd name="T15" fmla="*/ 69 h 88"/>
                <a:gd name="T16" fmla="*/ 54 w 116"/>
                <a:gd name="T17" fmla="*/ 60 h 88"/>
                <a:gd name="T18" fmla="*/ 73 w 116"/>
                <a:gd name="T19" fmla="*/ 68 h 88"/>
                <a:gd name="T20" fmla="*/ 93 w 116"/>
                <a:gd name="T21" fmla="*/ 58 h 88"/>
                <a:gd name="T22" fmla="*/ 109 w 116"/>
                <a:gd name="T23" fmla="*/ 53 h 8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16"/>
                <a:gd name="T37" fmla="*/ 0 h 88"/>
                <a:gd name="T38" fmla="*/ 116 w 116"/>
                <a:gd name="T39" fmla="*/ 88 h 88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16" h="88">
                  <a:moveTo>
                    <a:pt x="101" y="3"/>
                  </a:moveTo>
                  <a:lnTo>
                    <a:pt x="81" y="0"/>
                  </a:lnTo>
                  <a:lnTo>
                    <a:pt x="69" y="6"/>
                  </a:lnTo>
                  <a:lnTo>
                    <a:pt x="63" y="25"/>
                  </a:lnTo>
                  <a:lnTo>
                    <a:pt x="48" y="49"/>
                  </a:lnTo>
                  <a:lnTo>
                    <a:pt x="24" y="60"/>
                  </a:lnTo>
                  <a:lnTo>
                    <a:pt x="0" y="88"/>
                  </a:lnTo>
                  <a:lnTo>
                    <a:pt x="33" y="73"/>
                  </a:lnTo>
                  <a:lnTo>
                    <a:pt x="57" y="64"/>
                  </a:lnTo>
                  <a:lnTo>
                    <a:pt x="78" y="72"/>
                  </a:lnTo>
                  <a:lnTo>
                    <a:pt x="99" y="61"/>
                  </a:lnTo>
                  <a:lnTo>
                    <a:pt x="116" y="56"/>
                  </a:lnTo>
                </a:path>
              </a:pathLst>
            </a:custGeom>
            <a:noFill/>
            <a:ln w="9525">
              <a:solidFill>
                <a:srgbClr val="0066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1800" b="0"/>
            </a:p>
          </p:txBody>
        </p:sp>
        <p:sp>
          <p:nvSpPr>
            <p:cNvPr id="108589" name="Freeform 33"/>
            <p:cNvSpPr>
              <a:spLocks noChangeAspect="1"/>
            </p:cNvSpPr>
            <p:nvPr/>
          </p:nvSpPr>
          <p:spPr bwMode="auto">
            <a:xfrm>
              <a:off x="137" y="637"/>
              <a:ext cx="382" cy="598"/>
            </a:xfrm>
            <a:custGeom>
              <a:avLst/>
              <a:gdLst>
                <a:gd name="T0" fmla="*/ 22 w 408"/>
                <a:gd name="T1" fmla="*/ 598 h 639"/>
                <a:gd name="T2" fmla="*/ 7 w 408"/>
                <a:gd name="T3" fmla="*/ 597 h 639"/>
                <a:gd name="T4" fmla="*/ 1 w 408"/>
                <a:gd name="T5" fmla="*/ 590 h 639"/>
                <a:gd name="T6" fmla="*/ 0 w 408"/>
                <a:gd name="T7" fmla="*/ 572 h 639"/>
                <a:gd name="T8" fmla="*/ 4 w 408"/>
                <a:gd name="T9" fmla="*/ 556 h 639"/>
                <a:gd name="T10" fmla="*/ 3 w 408"/>
                <a:gd name="T11" fmla="*/ 541 h 639"/>
                <a:gd name="T12" fmla="*/ 12 w 408"/>
                <a:gd name="T13" fmla="*/ 521 h 639"/>
                <a:gd name="T14" fmla="*/ 7 w 408"/>
                <a:gd name="T15" fmla="*/ 494 h 639"/>
                <a:gd name="T16" fmla="*/ 6 w 408"/>
                <a:gd name="T17" fmla="*/ 476 h 639"/>
                <a:gd name="T18" fmla="*/ 25 w 408"/>
                <a:gd name="T19" fmla="*/ 459 h 639"/>
                <a:gd name="T20" fmla="*/ 46 w 408"/>
                <a:gd name="T21" fmla="*/ 441 h 639"/>
                <a:gd name="T22" fmla="*/ 57 w 408"/>
                <a:gd name="T23" fmla="*/ 430 h 639"/>
                <a:gd name="T24" fmla="*/ 57 w 408"/>
                <a:gd name="T25" fmla="*/ 384 h 639"/>
                <a:gd name="T26" fmla="*/ 76 w 408"/>
                <a:gd name="T27" fmla="*/ 359 h 639"/>
                <a:gd name="T28" fmla="*/ 77 w 408"/>
                <a:gd name="T29" fmla="*/ 340 h 639"/>
                <a:gd name="T30" fmla="*/ 87 w 408"/>
                <a:gd name="T31" fmla="*/ 325 h 639"/>
                <a:gd name="T32" fmla="*/ 94 w 408"/>
                <a:gd name="T33" fmla="*/ 302 h 639"/>
                <a:gd name="T34" fmla="*/ 112 w 408"/>
                <a:gd name="T35" fmla="*/ 292 h 639"/>
                <a:gd name="T36" fmla="*/ 113 w 408"/>
                <a:gd name="T37" fmla="*/ 278 h 639"/>
                <a:gd name="T38" fmla="*/ 125 w 408"/>
                <a:gd name="T39" fmla="*/ 272 h 639"/>
                <a:gd name="T40" fmla="*/ 153 w 408"/>
                <a:gd name="T41" fmla="*/ 260 h 639"/>
                <a:gd name="T42" fmla="*/ 166 w 408"/>
                <a:gd name="T43" fmla="*/ 225 h 639"/>
                <a:gd name="T44" fmla="*/ 177 w 408"/>
                <a:gd name="T45" fmla="*/ 199 h 639"/>
                <a:gd name="T46" fmla="*/ 181 w 408"/>
                <a:gd name="T47" fmla="*/ 165 h 639"/>
                <a:gd name="T48" fmla="*/ 191 w 408"/>
                <a:gd name="T49" fmla="*/ 151 h 639"/>
                <a:gd name="T50" fmla="*/ 217 w 408"/>
                <a:gd name="T51" fmla="*/ 128 h 639"/>
                <a:gd name="T52" fmla="*/ 242 w 408"/>
                <a:gd name="T53" fmla="*/ 134 h 639"/>
                <a:gd name="T54" fmla="*/ 251 w 408"/>
                <a:gd name="T55" fmla="*/ 118 h 639"/>
                <a:gd name="T56" fmla="*/ 251 w 408"/>
                <a:gd name="T57" fmla="*/ 89 h 639"/>
                <a:gd name="T58" fmla="*/ 245 w 408"/>
                <a:gd name="T59" fmla="*/ 69 h 639"/>
                <a:gd name="T60" fmla="*/ 250 w 408"/>
                <a:gd name="T61" fmla="*/ 62 h 639"/>
                <a:gd name="T62" fmla="*/ 270 w 408"/>
                <a:gd name="T63" fmla="*/ 66 h 639"/>
                <a:gd name="T64" fmla="*/ 273 w 408"/>
                <a:gd name="T65" fmla="*/ 53 h 639"/>
                <a:gd name="T66" fmla="*/ 271 w 408"/>
                <a:gd name="T67" fmla="*/ 38 h 639"/>
                <a:gd name="T68" fmla="*/ 289 w 408"/>
                <a:gd name="T69" fmla="*/ 20 h 639"/>
                <a:gd name="T70" fmla="*/ 318 w 408"/>
                <a:gd name="T71" fmla="*/ 6 h 639"/>
                <a:gd name="T72" fmla="*/ 355 w 408"/>
                <a:gd name="T73" fmla="*/ 0 h 639"/>
                <a:gd name="T74" fmla="*/ 382 w 408"/>
                <a:gd name="T75" fmla="*/ 5 h 63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408"/>
                <a:gd name="T115" fmla="*/ 0 h 639"/>
                <a:gd name="T116" fmla="*/ 408 w 408"/>
                <a:gd name="T117" fmla="*/ 639 h 639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408" h="639">
                  <a:moveTo>
                    <a:pt x="24" y="639"/>
                  </a:moveTo>
                  <a:lnTo>
                    <a:pt x="7" y="638"/>
                  </a:lnTo>
                  <a:lnTo>
                    <a:pt x="1" y="630"/>
                  </a:lnTo>
                  <a:lnTo>
                    <a:pt x="0" y="611"/>
                  </a:lnTo>
                  <a:lnTo>
                    <a:pt x="4" y="594"/>
                  </a:lnTo>
                  <a:lnTo>
                    <a:pt x="3" y="578"/>
                  </a:lnTo>
                  <a:lnTo>
                    <a:pt x="13" y="557"/>
                  </a:lnTo>
                  <a:lnTo>
                    <a:pt x="7" y="528"/>
                  </a:lnTo>
                  <a:lnTo>
                    <a:pt x="6" y="509"/>
                  </a:lnTo>
                  <a:lnTo>
                    <a:pt x="27" y="491"/>
                  </a:lnTo>
                  <a:lnTo>
                    <a:pt x="49" y="471"/>
                  </a:lnTo>
                  <a:lnTo>
                    <a:pt x="61" y="459"/>
                  </a:lnTo>
                  <a:lnTo>
                    <a:pt x="61" y="410"/>
                  </a:lnTo>
                  <a:lnTo>
                    <a:pt x="81" y="384"/>
                  </a:lnTo>
                  <a:lnTo>
                    <a:pt x="82" y="363"/>
                  </a:lnTo>
                  <a:lnTo>
                    <a:pt x="93" y="347"/>
                  </a:lnTo>
                  <a:lnTo>
                    <a:pt x="100" y="323"/>
                  </a:lnTo>
                  <a:lnTo>
                    <a:pt x="120" y="312"/>
                  </a:lnTo>
                  <a:lnTo>
                    <a:pt x="121" y="297"/>
                  </a:lnTo>
                  <a:lnTo>
                    <a:pt x="133" y="291"/>
                  </a:lnTo>
                  <a:lnTo>
                    <a:pt x="163" y="278"/>
                  </a:lnTo>
                  <a:lnTo>
                    <a:pt x="177" y="240"/>
                  </a:lnTo>
                  <a:lnTo>
                    <a:pt x="189" y="213"/>
                  </a:lnTo>
                  <a:lnTo>
                    <a:pt x="193" y="176"/>
                  </a:lnTo>
                  <a:lnTo>
                    <a:pt x="204" y="161"/>
                  </a:lnTo>
                  <a:lnTo>
                    <a:pt x="232" y="137"/>
                  </a:lnTo>
                  <a:lnTo>
                    <a:pt x="259" y="143"/>
                  </a:lnTo>
                  <a:lnTo>
                    <a:pt x="268" y="126"/>
                  </a:lnTo>
                  <a:lnTo>
                    <a:pt x="268" y="95"/>
                  </a:lnTo>
                  <a:lnTo>
                    <a:pt x="262" y="74"/>
                  </a:lnTo>
                  <a:lnTo>
                    <a:pt x="267" y="66"/>
                  </a:lnTo>
                  <a:lnTo>
                    <a:pt x="288" y="71"/>
                  </a:lnTo>
                  <a:lnTo>
                    <a:pt x="292" y="57"/>
                  </a:lnTo>
                  <a:lnTo>
                    <a:pt x="289" y="41"/>
                  </a:lnTo>
                  <a:lnTo>
                    <a:pt x="309" y="21"/>
                  </a:lnTo>
                  <a:lnTo>
                    <a:pt x="340" y="6"/>
                  </a:lnTo>
                  <a:lnTo>
                    <a:pt x="379" y="0"/>
                  </a:lnTo>
                  <a:lnTo>
                    <a:pt x="408" y="5"/>
                  </a:lnTo>
                </a:path>
              </a:pathLst>
            </a:custGeom>
            <a:noFill/>
            <a:ln w="9525">
              <a:solidFill>
                <a:srgbClr val="0066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1800" b="0"/>
            </a:p>
          </p:txBody>
        </p:sp>
      </p:grpSp>
      <p:sp>
        <p:nvSpPr>
          <p:cNvPr id="510009" name="Freeform 34"/>
          <p:cNvSpPr>
            <a:spLocks noChangeAspect="1"/>
          </p:cNvSpPr>
          <p:nvPr/>
        </p:nvSpPr>
        <p:spPr bwMode="auto">
          <a:xfrm>
            <a:off x="987425" y="2889250"/>
            <a:ext cx="522288" cy="122238"/>
          </a:xfrm>
          <a:custGeom>
            <a:avLst/>
            <a:gdLst>
              <a:gd name="T0" fmla="*/ 0 w 562"/>
              <a:gd name="T1" fmla="*/ 13197 h 131"/>
              <a:gd name="T2" fmla="*/ 34651 w 562"/>
              <a:gd name="T3" fmla="*/ 25194 h 131"/>
              <a:gd name="T4" fmla="*/ 57353 w 562"/>
              <a:gd name="T5" fmla="*/ 27593 h 131"/>
              <a:gd name="T6" fmla="*/ 121876 w 562"/>
              <a:gd name="T7" fmla="*/ 39590 h 131"/>
              <a:gd name="T8" fmla="*/ 174450 w 562"/>
              <a:gd name="T9" fmla="*/ 23994 h 131"/>
              <a:gd name="T10" fmla="*/ 207906 w 562"/>
              <a:gd name="T11" fmla="*/ 10797 h 131"/>
              <a:gd name="T12" fmla="*/ 253311 w 562"/>
              <a:gd name="T13" fmla="*/ 0 h 131"/>
              <a:gd name="T14" fmla="*/ 274818 w 562"/>
              <a:gd name="T15" fmla="*/ 2399 h 131"/>
              <a:gd name="T16" fmla="*/ 296326 w 562"/>
              <a:gd name="T17" fmla="*/ 23994 h 131"/>
              <a:gd name="T18" fmla="*/ 317834 w 562"/>
              <a:gd name="T19" fmla="*/ 50388 h 131"/>
              <a:gd name="T20" fmla="*/ 340536 w 562"/>
              <a:gd name="T21" fmla="*/ 56386 h 131"/>
              <a:gd name="T22" fmla="*/ 347705 w 562"/>
              <a:gd name="T23" fmla="*/ 75582 h 131"/>
              <a:gd name="T24" fmla="*/ 364433 w 562"/>
              <a:gd name="T25" fmla="*/ 89978 h 131"/>
              <a:gd name="T26" fmla="*/ 405059 w 562"/>
              <a:gd name="T27" fmla="*/ 89978 h 131"/>
              <a:gd name="T28" fmla="*/ 486309 w 562"/>
              <a:gd name="T29" fmla="*/ 86379 h 131"/>
              <a:gd name="T30" fmla="*/ 534104 w 562"/>
              <a:gd name="T31" fmla="*/ 85179 h 131"/>
              <a:gd name="T32" fmla="*/ 566365 w 562"/>
              <a:gd name="T33" fmla="*/ 92378 h 131"/>
              <a:gd name="T34" fmla="*/ 584288 w 562"/>
              <a:gd name="T35" fmla="*/ 111573 h 131"/>
              <a:gd name="T36" fmla="*/ 671513 w 562"/>
              <a:gd name="T37" fmla="*/ 157162 h 131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w 562"/>
              <a:gd name="T58" fmla="*/ 0 h 131"/>
              <a:gd name="T59" fmla="*/ 562 w 562"/>
              <a:gd name="T60" fmla="*/ 131 h 131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T57" t="T58" r="T59" b="T60"/>
            <a:pathLst>
              <a:path w="562" h="131">
                <a:moveTo>
                  <a:pt x="0" y="11"/>
                </a:moveTo>
                <a:lnTo>
                  <a:pt x="29" y="21"/>
                </a:lnTo>
                <a:lnTo>
                  <a:pt x="48" y="23"/>
                </a:lnTo>
                <a:lnTo>
                  <a:pt x="102" y="33"/>
                </a:lnTo>
                <a:lnTo>
                  <a:pt x="146" y="20"/>
                </a:lnTo>
                <a:lnTo>
                  <a:pt x="174" y="9"/>
                </a:lnTo>
                <a:lnTo>
                  <a:pt x="212" y="0"/>
                </a:lnTo>
                <a:lnTo>
                  <a:pt x="230" y="2"/>
                </a:lnTo>
                <a:lnTo>
                  <a:pt x="248" y="20"/>
                </a:lnTo>
                <a:lnTo>
                  <a:pt x="266" y="42"/>
                </a:lnTo>
                <a:lnTo>
                  <a:pt x="285" y="47"/>
                </a:lnTo>
                <a:lnTo>
                  <a:pt x="291" y="63"/>
                </a:lnTo>
                <a:lnTo>
                  <a:pt x="305" y="75"/>
                </a:lnTo>
                <a:lnTo>
                  <a:pt x="339" y="75"/>
                </a:lnTo>
                <a:lnTo>
                  <a:pt x="407" y="72"/>
                </a:lnTo>
                <a:lnTo>
                  <a:pt x="447" y="71"/>
                </a:lnTo>
                <a:lnTo>
                  <a:pt x="474" y="77"/>
                </a:lnTo>
                <a:lnTo>
                  <a:pt x="489" y="93"/>
                </a:lnTo>
                <a:lnTo>
                  <a:pt x="562" y="131"/>
                </a:lnTo>
              </a:path>
            </a:pathLst>
          </a:custGeom>
          <a:noFill/>
          <a:ln w="9525">
            <a:solidFill>
              <a:srgbClr val="0066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 sz="1800" b="0"/>
          </a:p>
        </p:txBody>
      </p:sp>
      <p:grpSp>
        <p:nvGrpSpPr>
          <p:cNvPr id="14" name="Group 35"/>
          <p:cNvGrpSpPr>
            <a:grpSpLocks noChangeAspect="1"/>
          </p:cNvGrpSpPr>
          <p:nvPr/>
        </p:nvGrpSpPr>
        <p:grpSpPr bwMode="auto">
          <a:xfrm>
            <a:off x="746125" y="2530475"/>
            <a:ext cx="1565275" cy="1096963"/>
            <a:chOff x="353" y="1650"/>
            <a:chExt cx="1561" cy="1094"/>
          </a:xfrm>
        </p:grpSpPr>
        <p:sp>
          <p:nvSpPr>
            <p:cNvPr id="108592" name="Freeform 36"/>
            <p:cNvSpPr>
              <a:spLocks noChangeAspect="1"/>
            </p:cNvSpPr>
            <p:nvPr/>
          </p:nvSpPr>
          <p:spPr bwMode="auto">
            <a:xfrm>
              <a:off x="353" y="1967"/>
              <a:ext cx="1008" cy="777"/>
            </a:xfrm>
            <a:custGeom>
              <a:avLst/>
              <a:gdLst>
                <a:gd name="T0" fmla="*/ 15 w 1077"/>
                <a:gd name="T1" fmla="*/ 770 h 831"/>
                <a:gd name="T2" fmla="*/ 46 w 1077"/>
                <a:gd name="T3" fmla="*/ 760 h 831"/>
                <a:gd name="T4" fmla="*/ 80 w 1077"/>
                <a:gd name="T5" fmla="*/ 745 h 831"/>
                <a:gd name="T6" fmla="*/ 121 w 1077"/>
                <a:gd name="T7" fmla="*/ 741 h 831"/>
                <a:gd name="T8" fmla="*/ 146 w 1077"/>
                <a:gd name="T9" fmla="*/ 703 h 831"/>
                <a:gd name="T10" fmla="*/ 203 w 1077"/>
                <a:gd name="T11" fmla="*/ 696 h 831"/>
                <a:gd name="T12" fmla="*/ 220 w 1077"/>
                <a:gd name="T13" fmla="*/ 645 h 831"/>
                <a:gd name="T14" fmla="*/ 244 w 1077"/>
                <a:gd name="T15" fmla="*/ 622 h 831"/>
                <a:gd name="T16" fmla="*/ 262 w 1077"/>
                <a:gd name="T17" fmla="*/ 592 h 831"/>
                <a:gd name="T18" fmla="*/ 267 w 1077"/>
                <a:gd name="T19" fmla="*/ 558 h 831"/>
                <a:gd name="T20" fmla="*/ 296 w 1077"/>
                <a:gd name="T21" fmla="*/ 543 h 831"/>
                <a:gd name="T22" fmla="*/ 315 w 1077"/>
                <a:gd name="T23" fmla="*/ 508 h 831"/>
                <a:gd name="T24" fmla="*/ 348 w 1077"/>
                <a:gd name="T25" fmla="*/ 449 h 831"/>
                <a:gd name="T26" fmla="*/ 383 w 1077"/>
                <a:gd name="T27" fmla="*/ 442 h 831"/>
                <a:gd name="T28" fmla="*/ 421 w 1077"/>
                <a:gd name="T29" fmla="*/ 443 h 831"/>
                <a:gd name="T30" fmla="*/ 450 w 1077"/>
                <a:gd name="T31" fmla="*/ 418 h 831"/>
                <a:gd name="T32" fmla="*/ 484 w 1077"/>
                <a:gd name="T33" fmla="*/ 393 h 831"/>
                <a:gd name="T34" fmla="*/ 519 w 1077"/>
                <a:gd name="T35" fmla="*/ 393 h 831"/>
                <a:gd name="T36" fmla="*/ 551 w 1077"/>
                <a:gd name="T37" fmla="*/ 381 h 831"/>
                <a:gd name="T38" fmla="*/ 559 w 1077"/>
                <a:gd name="T39" fmla="*/ 358 h 831"/>
                <a:gd name="T40" fmla="*/ 598 w 1077"/>
                <a:gd name="T41" fmla="*/ 345 h 831"/>
                <a:gd name="T42" fmla="*/ 629 w 1077"/>
                <a:gd name="T43" fmla="*/ 309 h 831"/>
                <a:gd name="T44" fmla="*/ 677 w 1077"/>
                <a:gd name="T45" fmla="*/ 297 h 831"/>
                <a:gd name="T46" fmla="*/ 689 w 1077"/>
                <a:gd name="T47" fmla="*/ 258 h 831"/>
                <a:gd name="T48" fmla="*/ 702 w 1077"/>
                <a:gd name="T49" fmla="*/ 236 h 831"/>
                <a:gd name="T50" fmla="*/ 694 w 1077"/>
                <a:gd name="T51" fmla="*/ 193 h 831"/>
                <a:gd name="T52" fmla="*/ 719 w 1077"/>
                <a:gd name="T53" fmla="*/ 170 h 831"/>
                <a:gd name="T54" fmla="*/ 762 w 1077"/>
                <a:gd name="T55" fmla="*/ 162 h 831"/>
                <a:gd name="T56" fmla="*/ 806 w 1077"/>
                <a:gd name="T57" fmla="*/ 142 h 831"/>
                <a:gd name="T58" fmla="*/ 840 w 1077"/>
                <a:gd name="T59" fmla="*/ 103 h 831"/>
                <a:gd name="T60" fmla="*/ 883 w 1077"/>
                <a:gd name="T61" fmla="*/ 115 h 831"/>
                <a:gd name="T62" fmla="*/ 941 w 1077"/>
                <a:gd name="T63" fmla="*/ 94 h 831"/>
                <a:gd name="T64" fmla="*/ 972 w 1077"/>
                <a:gd name="T65" fmla="*/ 41 h 831"/>
                <a:gd name="T66" fmla="*/ 1008 w 1077"/>
                <a:gd name="T67" fmla="*/ 0 h 83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077"/>
                <a:gd name="T103" fmla="*/ 0 h 831"/>
                <a:gd name="T104" fmla="*/ 1077 w 1077"/>
                <a:gd name="T105" fmla="*/ 831 h 83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077" h="831">
                  <a:moveTo>
                    <a:pt x="0" y="831"/>
                  </a:moveTo>
                  <a:lnTo>
                    <a:pt x="16" y="824"/>
                  </a:lnTo>
                  <a:lnTo>
                    <a:pt x="31" y="810"/>
                  </a:lnTo>
                  <a:lnTo>
                    <a:pt x="49" y="813"/>
                  </a:lnTo>
                  <a:lnTo>
                    <a:pt x="73" y="809"/>
                  </a:lnTo>
                  <a:lnTo>
                    <a:pt x="85" y="797"/>
                  </a:lnTo>
                  <a:lnTo>
                    <a:pt x="109" y="801"/>
                  </a:lnTo>
                  <a:lnTo>
                    <a:pt x="129" y="792"/>
                  </a:lnTo>
                  <a:lnTo>
                    <a:pt x="135" y="761"/>
                  </a:lnTo>
                  <a:lnTo>
                    <a:pt x="156" y="752"/>
                  </a:lnTo>
                  <a:lnTo>
                    <a:pt x="198" y="747"/>
                  </a:lnTo>
                  <a:lnTo>
                    <a:pt x="217" y="744"/>
                  </a:lnTo>
                  <a:lnTo>
                    <a:pt x="228" y="714"/>
                  </a:lnTo>
                  <a:lnTo>
                    <a:pt x="235" y="690"/>
                  </a:lnTo>
                  <a:lnTo>
                    <a:pt x="252" y="668"/>
                  </a:lnTo>
                  <a:lnTo>
                    <a:pt x="261" y="665"/>
                  </a:lnTo>
                  <a:lnTo>
                    <a:pt x="259" y="651"/>
                  </a:lnTo>
                  <a:lnTo>
                    <a:pt x="280" y="633"/>
                  </a:lnTo>
                  <a:lnTo>
                    <a:pt x="283" y="614"/>
                  </a:lnTo>
                  <a:lnTo>
                    <a:pt x="285" y="597"/>
                  </a:lnTo>
                  <a:lnTo>
                    <a:pt x="298" y="584"/>
                  </a:lnTo>
                  <a:lnTo>
                    <a:pt x="316" y="581"/>
                  </a:lnTo>
                  <a:lnTo>
                    <a:pt x="334" y="561"/>
                  </a:lnTo>
                  <a:lnTo>
                    <a:pt x="337" y="543"/>
                  </a:lnTo>
                  <a:lnTo>
                    <a:pt x="361" y="497"/>
                  </a:lnTo>
                  <a:lnTo>
                    <a:pt x="372" y="480"/>
                  </a:lnTo>
                  <a:lnTo>
                    <a:pt x="390" y="480"/>
                  </a:lnTo>
                  <a:lnTo>
                    <a:pt x="409" y="473"/>
                  </a:lnTo>
                  <a:lnTo>
                    <a:pt x="429" y="473"/>
                  </a:lnTo>
                  <a:lnTo>
                    <a:pt x="450" y="474"/>
                  </a:lnTo>
                  <a:lnTo>
                    <a:pt x="459" y="458"/>
                  </a:lnTo>
                  <a:lnTo>
                    <a:pt x="481" y="447"/>
                  </a:lnTo>
                  <a:lnTo>
                    <a:pt x="496" y="443"/>
                  </a:lnTo>
                  <a:lnTo>
                    <a:pt x="517" y="420"/>
                  </a:lnTo>
                  <a:lnTo>
                    <a:pt x="535" y="419"/>
                  </a:lnTo>
                  <a:lnTo>
                    <a:pt x="555" y="420"/>
                  </a:lnTo>
                  <a:lnTo>
                    <a:pt x="573" y="426"/>
                  </a:lnTo>
                  <a:lnTo>
                    <a:pt x="589" y="408"/>
                  </a:lnTo>
                  <a:lnTo>
                    <a:pt x="600" y="402"/>
                  </a:lnTo>
                  <a:lnTo>
                    <a:pt x="597" y="383"/>
                  </a:lnTo>
                  <a:lnTo>
                    <a:pt x="613" y="377"/>
                  </a:lnTo>
                  <a:lnTo>
                    <a:pt x="639" y="369"/>
                  </a:lnTo>
                  <a:lnTo>
                    <a:pt x="655" y="344"/>
                  </a:lnTo>
                  <a:lnTo>
                    <a:pt x="672" y="330"/>
                  </a:lnTo>
                  <a:lnTo>
                    <a:pt x="693" y="329"/>
                  </a:lnTo>
                  <a:lnTo>
                    <a:pt x="723" y="318"/>
                  </a:lnTo>
                  <a:lnTo>
                    <a:pt x="742" y="293"/>
                  </a:lnTo>
                  <a:lnTo>
                    <a:pt x="736" y="276"/>
                  </a:lnTo>
                  <a:lnTo>
                    <a:pt x="754" y="269"/>
                  </a:lnTo>
                  <a:lnTo>
                    <a:pt x="750" y="252"/>
                  </a:lnTo>
                  <a:lnTo>
                    <a:pt x="751" y="228"/>
                  </a:lnTo>
                  <a:lnTo>
                    <a:pt x="741" y="206"/>
                  </a:lnTo>
                  <a:lnTo>
                    <a:pt x="765" y="197"/>
                  </a:lnTo>
                  <a:lnTo>
                    <a:pt x="768" y="182"/>
                  </a:lnTo>
                  <a:lnTo>
                    <a:pt x="787" y="185"/>
                  </a:lnTo>
                  <a:lnTo>
                    <a:pt x="814" y="173"/>
                  </a:lnTo>
                  <a:lnTo>
                    <a:pt x="834" y="153"/>
                  </a:lnTo>
                  <a:lnTo>
                    <a:pt x="861" y="152"/>
                  </a:lnTo>
                  <a:lnTo>
                    <a:pt x="882" y="120"/>
                  </a:lnTo>
                  <a:lnTo>
                    <a:pt x="897" y="110"/>
                  </a:lnTo>
                  <a:lnTo>
                    <a:pt x="913" y="120"/>
                  </a:lnTo>
                  <a:lnTo>
                    <a:pt x="943" y="123"/>
                  </a:lnTo>
                  <a:lnTo>
                    <a:pt x="973" y="108"/>
                  </a:lnTo>
                  <a:lnTo>
                    <a:pt x="1005" y="101"/>
                  </a:lnTo>
                  <a:lnTo>
                    <a:pt x="1032" y="74"/>
                  </a:lnTo>
                  <a:lnTo>
                    <a:pt x="1039" y="44"/>
                  </a:lnTo>
                  <a:lnTo>
                    <a:pt x="1054" y="14"/>
                  </a:lnTo>
                  <a:lnTo>
                    <a:pt x="1077" y="0"/>
                  </a:lnTo>
                </a:path>
              </a:pathLst>
            </a:custGeom>
            <a:noFill/>
            <a:ln w="9525">
              <a:solidFill>
                <a:srgbClr val="0066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1800" b="0"/>
            </a:p>
          </p:txBody>
        </p:sp>
        <p:sp>
          <p:nvSpPr>
            <p:cNvPr id="108593" name="Freeform 37"/>
            <p:cNvSpPr>
              <a:spLocks noChangeAspect="1"/>
            </p:cNvSpPr>
            <p:nvPr/>
          </p:nvSpPr>
          <p:spPr bwMode="auto">
            <a:xfrm>
              <a:off x="1546" y="1650"/>
              <a:ext cx="368" cy="198"/>
            </a:xfrm>
            <a:custGeom>
              <a:avLst/>
              <a:gdLst>
                <a:gd name="T0" fmla="*/ 0 w 394"/>
                <a:gd name="T1" fmla="*/ 177 h 212"/>
                <a:gd name="T2" fmla="*/ 20 w 394"/>
                <a:gd name="T3" fmla="*/ 190 h 212"/>
                <a:gd name="T4" fmla="*/ 65 w 394"/>
                <a:gd name="T5" fmla="*/ 192 h 212"/>
                <a:gd name="T6" fmla="*/ 109 w 394"/>
                <a:gd name="T7" fmla="*/ 191 h 212"/>
                <a:gd name="T8" fmla="*/ 137 w 394"/>
                <a:gd name="T9" fmla="*/ 184 h 212"/>
                <a:gd name="T10" fmla="*/ 171 w 394"/>
                <a:gd name="T11" fmla="*/ 171 h 212"/>
                <a:gd name="T12" fmla="*/ 172 w 394"/>
                <a:gd name="T13" fmla="*/ 191 h 212"/>
                <a:gd name="T14" fmla="*/ 186 w 394"/>
                <a:gd name="T15" fmla="*/ 198 h 212"/>
                <a:gd name="T16" fmla="*/ 186 w 394"/>
                <a:gd name="T17" fmla="*/ 176 h 212"/>
                <a:gd name="T18" fmla="*/ 199 w 394"/>
                <a:gd name="T19" fmla="*/ 190 h 212"/>
                <a:gd name="T20" fmla="*/ 200 w 394"/>
                <a:gd name="T21" fmla="*/ 165 h 212"/>
                <a:gd name="T22" fmla="*/ 214 w 394"/>
                <a:gd name="T23" fmla="*/ 178 h 212"/>
                <a:gd name="T24" fmla="*/ 231 w 394"/>
                <a:gd name="T25" fmla="*/ 179 h 212"/>
                <a:gd name="T26" fmla="*/ 225 w 394"/>
                <a:gd name="T27" fmla="*/ 167 h 212"/>
                <a:gd name="T28" fmla="*/ 245 w 394"/>
                <a:gd name="T29" fmla="*/ 179 h 212"/>
                <a:gd name="T30" fmla="*/ 250 w 394"/>
                <a:gd name="T31" fmla="*/ 173 h 212"/>
                <a:gd name="T32" fmla="*/ 238 w 394"/>
                <a:gd name="T33" fmla="*/ 160 h 212"/>
                <a:gd name="T34" fmla="*/ 249 w 394"/>
                <a:gd name="T35" fmla="*/ 156 h 212"/>
                <a:gd name="T36" fmla="*/ 270 w 394"/>
                <a:gd name="T37" fmla="*/ 143 h 212"/>
                <a:gd name="T38" fmla="*/ 300 w 394"/>
                <a:gd name="T39" fmla="*/ 143 h 212"/>
                <a:gd name="T40" fmla="*/ 322 w 394"/>
                <a:gd name="T41" fmla="*/ 148 h 212"/>
                <a:gd name="T42" fmla="*/ 317 w 394"/>
                <a:gd name="T43" fmla="*/ 128 h 212"/>
                <a:gd name="T44" fmla="*/ 314 w 394"/>
                <a:gd name="T45" fmla="*/ 115 h 212"/>
                <a:gd name="T46" fmla="*/ 323 w 394"/>
                <a:gd name="T47" fmla="*/ 101 h 212"/>
                <a:gd name="T48" fmla="*/ 333 w 394"/>
                <a:gd name="T49" fmla="*/ 84 h 212"/>
                <a:gd name="T50" fmla="*/ 331 w 394"/>
                <a:gd name="T51" fmla="*/ 55 h 212"/>
                <a:gd name="T52" fmla="*/ 342 w 394"/>
                <a:gd name="T53" fmla="*/ 27 h 212"/>
                <a:gd name="T54" fmla="*/ 368 w 394"/>
                <a:gd name="T55" fmla="*/ 0 h 21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94"/>
                <a:gd name="T85" fmla="*/ 0 h 212"/>
                <a:gd name="T86" fmla="*/ 394 w 394"/>
                <a:gd name="T87" fmla="*/ 212 h 212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94" h="212">
                  <a:moveTo>
                    <a:pt x="0" y="189"/>
                  </a:moveTo>
                  <a:lnTo>
                    <a:pt x="21" y="203"/>
                  </a:lnTo>
                  <a:lnTo>
                    <a:pt x="70" y="206"/>
                  </a:lnTo>
                  <a:lnTo>
                    <a:pt x="117" y="204"/>
                  </a:lnTo>
                  <a:lnTo>
                    <a:pt x="147" y="197"/>
                  </a:lnTo>
                  <a:lnTo>
                    <a:pt x="183" y="183"/>
                  </a:lnTo>
                  <a:lnTo>
                    <a:pt x="184" y="204"/>
                  </a:lnTo>
                  <a:lnTo>
                    <a:pt x="199" y="212"/>
                  </a:lnTo>
                  <a:lnTo>
                    <a:pt x="199" y="188"/>
                  </a:lnTo>
                  <a:lnTo>
                    <a:pt x="213" y="203"/>
                  </a:lnTo>
                  <a:lnTo>
                    <a:pt x="214" y="177"/>
                  </a:lnTo>
                  <a:lnTo>
                    <a:pt x="229" y="191"/>
                  </a:lnTo>
                  <a:lnTo>
                    <a:pt x="247" y="192"/>
                  </a:lnTo>
                  <a:lnTo>
                    <a:pt x="241" y="179"/>
                  </a:lnTo>
                  <a:lnTo>
                    <a:pt x="262" y="192"/>
                  </a:lnTo>
                  <a:lnTo>
                    <a:pt x="268" y="185"/>
                  </a:lnTo>
                  <a:lnTo>
                    <a:pt x="255" y="171"/>
                  </a:lnTo>
                  <a:lnTo>
                    <a:pt x="267" y="167"/>
                  </a:lnTo>
                  <a:lnTo>
                    <a:pt x="289" y="153"/>
                  </a:lnTo>
                  <a:lnTo>
                    <a:pt x="321" y="153"/>
                  </a:lnTo>
                  <a:lnTo>
                    <a:pt x="345" y="158"/>
                  </a:lnTo>
                  <a:lnTo>
                    <a:pt x="339" y="137"/>
                  </a:lnTo>
                  <a:lnTo>
                    <a:pt x="336" y="123"/>
                  </a:lnTo>
                  <a:lnTo>
                    <a:pt x="346" y="108"/>
                  </a:lnTo>
                  <a:lnTo>
                    <a:pt x="357" y="90"/>
                  </a:lnTo>
                  <a:lnTo>
                    <a:pt x="354" y="59"/>
                  </a:lnTo>
                  <a:lnTo>
                    <a:pt x="366" y="29"/>
                  </a:lnTo>
                  <a:lnTo>
                    <a:pt x="394" y="0"/>
                  </a:lnTo>
                </a:path>
              </a:pathLst>
            </a:custGeom>
            <a:noFill/>
            <a:ln w="9525">
              <a:solidFill>
                <a:srgbClr val="0066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1800" b="0"/>
            </a:p>
          </p:txBody>
        </p:sp>
      </p:grpSp>
      <p:grpSp>
        <p:nvGrpSpPr>
          <p:cNvPr id="15" name="Group 38"/>
          <p:cNvGrpSpPr>
            <a:grpSpLocks noChangeAspect="1"/>
          </p:cNvGrpSpPr>
          <p:nvPr/>
        </p:nvGrpSpPr>
        <p:grpSpPr bwMode="auto">
          <a:xfrm>
            <a:off x="1050925" y="2897188"/>
            <a:ext cx="1735138" cy="846137"/>
            <a:chOff x="659" y="2015"/>
            <a:chExt cx="1727" cy="841"/>
          </a:xfrm>
        </p:grpSpPr>
        <p:sp>
          <p:nvSpPr>
            <p:cNvPr id="108595" name="Freeform 39"/>
            <p:cNvSpPr>
              <a:spLocks noChangeAspect="1"/>
            </p:cNvSpPr>
            <p:nvPr/>
          </p:nvSpPr>
          <p:spPr bwMode="auto">
            <a:xfrm>
              <a:off x="710" y="2441"/>
              <a:ext cx="680" cy="169"/>
            </a:xfrm>
            <a:custGeom>
              <a:avLst/>
              <a:gdLst>
                <a:gd name="T0" fmla="*/ 680 w 727"/>
                <a:gd name="T1" fmla="*/ 0 h 180"/>
                <a:gd name="T2" fmla="*/ 648 w 727"/>
                <a:gd name="T3" fmla="*/ 20 h 180"/>
                <a:gd name="T4" fmla="*/ 629 w 727"/>
                <a:gd name="T5" fmla="*/ 42 h 180"/>
                <a:gd name="T6" fmla="*/ 607 w 727"/>
                <a:gd name="T7" fmla="*/ 62 h 180"/>
                <a:gd name="T8" fmla="*/ 576 w 727"/>
                <a:gd name="T9" fmla="*/ 67 h 180"/>
                <a:gd name="T10" fmla="*/ 562 w 727"/>
                <a:gd name="T11" fmla="*/ 59 h 180"/>
                <a:gd name="T12" fmla="*/ 536 w 727"/>
                <a:gd name="T13" fmla="*/ 62 h 180"/>
                <a:gd name="T14" fmla="*/ 528 w 727"/>
                <a:gd name="T15" fmla="*/ 50 h 180"/>
                <a:gd name="T16" fmla="*/ 519 w 727"/>
                <a:gd name="T17" fmla="*/ 59 h 180"/>
                <a:gd name="T18" fmla="*/ 500 w 727"/>
                <a:gd name="T19" fmla="*/ 72 h 180"/>
                <a:gd name="T20" fmla="*/ 470 w 727"/>
                <a:gd name="T21" fmla="*/ 84 h 180"/>
                <a:gd name="T22" fmla="*/ 443 w 727"/>
                <a:gd name="T23" fmla="*/ 98 h 180"/>
                <a:gd name="T24" fmla="*/ 427 w 727"/>
                <a:gd name="T25" fmla="*/ 93 h 180"/>
                <a:gd name="T26" fmla="*/ 382 w 727"/>
                <a:gd name="T27" fmla="*/ 93 h 180"/>
                <a:gd name="T28" fmla="*/ 349 w 727"/>
                <a:gd name="T29" fmla="*/ 99 h 180"/>
                <a:gd name="T30" fmla="*/ 337 w 727"/>
                <a:gd name="T31" fmla="*/ 92 h 180"/>
                <a:gd name="T32" fmla="*/ 321 w 727"/>
                <a:gd name="T33" fmla="*/ 103 h 180"/>
                <a:gd name="T34" fmla="*/ 296 w 727"/>
                <a:gd name="T35" fmla="*/ 120 h 180"/>
                <a:gd name="T36" fmla="*/ 284 w 727"/>
                <a:gd name="T37" fmla="*/ 134 h 180"/>
                <a:gd name="T38" fmla="*/ 258 w 727"/>
                <a:gd name="T39" fmla="*/ 144 h 180"/>
                <a:gd name="T40" fmla="*/ 237 w 727"/>
                <a:gd name="T41" fmla="*/ 146 h 180"/>
                <a:gd name="T42" fmla="*/ 228 w 727"/>
                <a:gd name="T43" fmla="*/ 158 h 180"/>
                <a:gd name="T44" fmla="*/ 194 w 727"/>
                <a:gd name="T45" fmla="*/ 157 h 180"/>
                <a:gd name="T46" fmla="*/ 181 w 727"/>
                <a:gd name="T47" fmla="*/ 155 h 180"/>
                <a:gd name="T48" fmla="*/ 169 w 727"/>
                <a:gd name="T49" fmla="*/ 169 h 180"/>
                <a:gd name="T50" fmla="*/ 160 w 727"/>
                <a:gd name="T51" fmla="*/ 161 h 180"/>
                <a:gd name="T52" fmla="*/ 141 w 727"/>
                <a:gd name="T53" fmla="*/ 143 h 180"/>
                <a:gd name="T54" fmla="*/ 119 w 727"/>
                <a:gd name="T55" fmla="*/ 140 h 180"/>
                <a:gd name="T56" fmla="*/ 105 w 727"/>
                <a:gd name="T57" fmla="*/ 148 h 180"/>
                <a:gd name="T58" fmla="*/ 84 w 727"/>
                <a:gd name="T59" fmla="*/ 148 h 180"/>
                <a:gd name="T60" fmla="*/ 71 w 727"/>
                <a:gd name="T61" fmla="*/ 155 h 180"/>
                <a:gd name="T62" fmla="*/ 57 w 727"/>
                <a:gd name="T63" fmla="*/ 154 h 180"/>
                <a:gd name="T64" fmla="*/ 39 w 727"/>
                <a:gd name="T65" fmla="*/ 144 h 180"/>
                <a:gd name="T66" fmla="*/ 17 w 727"/>
                <a:gd name="T67" fmla="*/ 148 h 180"/>
                <a:gd name="T68" fmla="*/ 0 w 727"/>
                <a:gd name="T69" fmla="*/ 157 h 18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727"/>
                <a:gd name="T106" fmla="*/ 0 h 180"/>
                <a:gd name="T107" fmla="*/ 727 w 727"/>
                <a:gd name="T108" fmla="*/ 180 h 180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727" h="180">
                  <a:moveTo>
                    <a:pt x="727" y="0"/>
                  </a:moveTo>
                  <a:lnTo>
                    <a:pt x="693" y="21"/>
                  </a:lnTo>
                  <a:lnTo>
                    <a:pt x="672" y="45"/>
                  </a:lnTo>
                  <a:lnTo>
                    <a:pt x="649" y="66"/>
                  </a:lnTo>
                  <a:lnTo>
                    <a:pt x="616" y="71"/>
                  </a:lnTo>
                  <a:lnTo>
                    <a:pt x="601" y="63"/>
                  </a:lnTo>
                  <a:lnTo>
                    <a:pt x="573" y="66"/>
                  </a:lnTo>
                  <a:lnTo>
                    <a:pt x="564" y="53"/>
                  </a:lnTo>
                  <a:lnTo>
                    <a:pt x="555" y="63"/>
                  </a:lnTo>
                  <a:lnTo>
                    <a:pt x="535" y="77"/>
                  </a:lnTo>
                  <a:lnTo>
                    <a:pt x="502" y="89"/>
                  </a:lnTo>
                  <a:lnTo>
                    <a:pt x="474" y="104"/>
                  </a:lnTo>
                  <a:lnTo>
                    <a:pt x="456" y="99"/>
                  </a:lnTo>
                  <a:lnTo>
                    <a:pt x="408" y="99"/>
                  </a:lnTo>
                  <a:lnTo>
                    <a:pt x="373" y="105"/>
                  </a:lnTo>
                  <a:lnTo>
                    <a:pt x="360" y="98"/>
                  </a:lnTo>
                  <a:lnTo>
                    <a:pt x="343" y="110"/>
                  </a:lnTo>
                  <a:lnTo>
                    <a:pt x="316" y="128"/>
                  </a:lnTo>
                  <a:lnTo>
                    <a:pt x="304" y="143"/>
                  </a:lnTo>
                  <a:lnTo>
                    <a:pt x="276" y="153"/>
                  </a:lnTo>
                  <a:lnTo>
                    <a:pt x="253" y="156"/>
                  </a:lnTo>
                  <a:lnTo>
                    <a:pt x="244" y="168"/>
                  </a:lnTo>
                  <a:lnTo>
                    <a:pt x="207" y="167"/>
                  </a:lnTo>
                  <a:lnTo>
                    <a:pt x="193" y="165"/>
                  </a:lnTo>
                  <a:lnTo>
                    <a:pt x="181" y="180"/>
                  </a:lnTo>
                  <a:lnTo>
                    <a:pt x="171" y="171"/>
                  </a:lnTo>
                  <a:lnTo>
                    <a:pt x="151" y="152"/>
                  </a:lnTo>
                  <a:lnTo>
                    <a:pt x="127" y="149"/>
                  </a:lnTo>
                  <a:lnTo>
                    <a:pt x="112" y="158"/>
                  </a:lnTo>
                  <a:lnTo>
                    <a:pt x="90" y="158"/>
                  </a:lnTo>
                  <a:lnTo>
                    <a:pt x="76" y="165"/>
                  </a:lnTo>
                  <a:lnTo>
                    <a:pt x="61" y="164"/>
                  </a:lnTo>
                  <a:lnTo>
                    <a:pt x="42" y="153"/>
                  </a:lnTo>
                  <a:lnTo>
                    <a:pt x="18" y="158"/>
                  </a:lnTo>
                  <a:lnTo>
                    <a:pt x="0" y="167"/>
                  </a:lnTo>
                </a:path>
              </a:pathLst>
            </a:custGeom>
            <a:noFill/>
            <a:ln w="9525">
              <a:solidFill>
                <a:srgbClr val="0066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1800" b="0"/>
            </a:p>
          </p:txBody>
        </p:sp>
        <p:sp>
          <p:nvSpPr>
            <p:cNvPr id="108596" name="Freeform 40"/>
            <p:cNvSpPr>
              <a:spLocks noChangeAspect="1"/>
            </p:cNvSpPr>
            <p:nvPr/>
          </p:nvSpPr>
          <p:spPr bwMode="auto">
            <a:xfrm>
              <a:off x="659" y="2610"/>
              <a:ext cx="223" cy="95"/>
            </a:xfrm>
            <a:custGeom>
              <a:avLst/>
              <a:gdLst>
                <a:gd name="T0" fmla="*/ 0 w 238"/>
                <a:gd name="T1" fmla="*/ 64 h 102"/>
                <a:gd name="T2" fmla="*/ 17 w 238"/>
                <a:gd name="T3" fmla="*/ 63 h 102"/>
                <a:gd name="T4" fmla="*/ 21 w 238"/>
                <a:gd name="T5" fmla="*/ 80 h 102"/>
                <a:gd name="T6" fmla="*/ 37 w 238"/>
                <a:gd name="T7" fmla="*/ 95 h 102"/>
                <a:gd name="T8" fmla="*/ 57 w 238"/>
                <a:gd name="T9" fmla="*/ 95 h 102"/>
                <a:gd name="T10" fmla="*/ 93 w 238"/>
                <a:gd name="T11" fmla="*/ 81 h 102"/>
                <a:gd name="T12" fmla="*/ 101 w 238"/>
                <a:gd name="T13" fmla="*/ 70 h 102"/>
                <a:gd name="T14" fmla="*/ 111 w 238"/>
                <a:gd name="T15" fmla="*/ 42 h 102"/>
                <a:gd name="T16" fmla="*/ 118 w 238"/>
                <a:gd name="T17" fmla="*/ 34 h 102"/>
                <a:gd name="T18" fmla="*/ 130 w 238"/>
                <a:gd name="T19" fmla="*/ 31 h 102"/>
                <a:gd name="T20" fmla="*/ 141 w 238"/>
                <a:gd name="T21" fmla="*/ 47 h 102"/>
                <a:gd name="T22" fmla="*/ 158 w 238"/>
                <a:gd name="T23" fmla="*/ 49 h 102"/>
                <a:gd name="T24" fmla="*/ 164 w 238"/>
                <a:gd name="T25" fmla="*/ 38 h 102"/>
                <a:gd name="T26" fmla="*/ 172 w 238"/>
                <a:gd name="T27" fmla="*/ 19 h 102"/>
                <a:gd name="T28" fmla="*/ 201 w 238"/>
                <a:gd name="T29" fmla="*/ 19 h 102"/>
                <a:gd name="T30" fmla="*/ 223 w 238"/>
                <a:gd name="T31" fmla="*/ 0 h 10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38"/>
                <a:gd name="T49" fmla="*/ 0 h 102"/>
                <a:gd name="T50" fmla="*/ 238 w 238"/>
                <a:gd name="T51" fmla="*/ 102 h 102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38" h="102">
                  <a:moveTo>
                    <a:pt x="0" y="69"/>
                  </a:moveTo>
                  <a:lnTo>
                    <a:pt x="18" y="68"/>
                  </a:lnTo>
                  <a:lnTo>
                    <a:pt x="22" y="86"/>
                  </a:lnTo>
                  <a:lnTo>
                    <a:pt x="39" y="102"/>
                  </a:lnTo>
                  <a:lnTo>
                    <a:pt x="61" y="102"/>
                  </a:lnTo>
                  <a:lnTo>
                    <a:pt x="99" y="87"/>
                  </a:lnTo>
                  <a:lnTo>
                    <a:pt x="108" y="75"/>
                  </a:lnTo>
                  <a:lnTo>
                    <a:pt x="118" y="45"/>
                  </a:lnTo>
                  <a:lnTo>
                    <a:pt x="126" y="36"/>
                  </a:lnTo>
                  <a:lnTo>
                    <a:pt x="139" y="33"/>
                  </a:lnTo>
                  <a:lnTo>
                    <a:pt x="150" y="50"/>
                  </a:lnTo>
                  <a:lnTo>
                    <a:pt x="169" y="53"/>
                  </a:lnTo>
                  <a:lnTo>
                    <a:pt x="175" y="41"/>
                  </a:lnTo>
                  <a:lnTo>
                    <a:pt x="184" y="20"/>
                  </a:lnTo>
                  <a:lnTo>
                    <a:pt x="214" y="20"/>
                  </a:lnTo>
                  <a:lnTo>
                    <a:pt x="238" y="0"/>
                  </a:lnTo>
                </a:path>
              </a:pathLst>
            </a:custGeom>
            <a:noFill/>
            <a:ln w="9525">
              <a:solidFill>
                <a:srgbClr val="0066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1800" b="0"/>
            </a:p>
          </p:txBody>
        </p:sp>
        <p:grpSp>
          <p:nvGrpSpPr>
            <p:cNvPr id="108597" name="Group 41"/>
            <p:cNvGrpSpPr>
              <a:grpSpLocks noChangeAspect="1"/>
            </p:cNvGrpSpPr>
            <p:nvPr/>
          </p:nvGrpSpPr>
          <p:grpSpPr bwMode="auto">
            <a:xfrm>
              <a:off x="957" y="2015"/>
              <a:ext cx="1429" cy="841"/>
              <a:chOff x="957" y="2015"/>
              <a:chExt cx="1429" cy="841"/>
            </a:xfrm>
          </p:grpSpPr>
          <p:sp>
            <p:nvSpPr>
              <p:cNvPr id="108598" name="Freeform 42"/>
              <p:cNvSpPr>
                <a:spLocks noChangeAspect="1"/>
              </p:cNvSpPr>
              <p:nvPr/>
            </p:nvSpPr>
            <p:spPr bwMode="auto">
              <a:xfrm>
                <a:off x="957" y="2072"/>
                <a:ext cx="767" cy="784"/>
              </a:xfrm>
              <a:custGeom>
                <a:avLst/>
                <a:gdLst>
                  <a:gd name="T0" fmla="*/ 0 w 767"/>
                  <a:gd name="T1" fmla="*/ 770 h 784"/>
                  <a:gd name="T2" fmla="*/ 11 w 767"/>
                  <a:gd name="T3" fmla="*/ 784 h 784"/>
                  <a:gd name="T4" fmla="*/ 28 w 767"/>
                  <a:gd name="T5" fmla="*/ 782 h 784"/>
                  <a:gd name="T6" fmla="*/ 54 w 767"/>
                  <a:gd name="T7" fmla="*/ 768 h 784"/>
                  <a:gd name="T8" fmla="*/ 68 w 767"/>
                  <a:gd name="T9" fmla="*/ 757 h 784"/>
                  <a:gd name="T10" fmla="*/ 82 w 767"/>
                  <a:gd name="T11" fmla="*/ 764 h 784"/>
                  <a:gd name="T12" fmla="*/ 102 w 767"/>
                  <a:gd name="T13" fmla="*/ 760 h 784"/>
                  <a:gd name="T14" fmla="*/ 141 w 767"/>
                  <a:gd name="T15" fmla="*/ 720 h 784"/>
                  <a:gd name="T16" fmla="*/ 143 w 767"/>
                  <a:gd name="T17" fmla="*/ 708 h 784"/>
                  <a:gd name="T18" fmla="*/ 172 w 767"/>
                  <a:gd name="T19" fmla="*/ 688 h 784"/>
                  <a:gd name="T20" fmla="*/ 189 w 767"/>
                  <a:gd name="T21" fmla="*/ 688 h 784"/>
                  <a:gd name="T22" fmla="*/ 236 w 767"/>
                  <a:gd name="T23" fmla="*/ 653 h 784"/>
                  <a:gd name="T24" fmla="*/ 249 w 767"/>
                  <a:gd name="T25" fmla="*/ 635 h 784"/>
                  <a:gd name="T26" fmla="*/ 273 w 767"/>
                  <a:gd name="T27" fmla="*/ 627 h 784"/>
                  <a:gd name="T28" fmla="*/ 275 w 767"/>
                  <a:gd name="T29" fmla="*/ 614 h 784"/>
                  <a:gd name="T30" fmla="*/ 304 w 767"/>
                  <a:gd name="T31" fmla="*/ 602 h 784"/>
                  <a:gd name="T32" fmla="*/ 292 w 767"/>
                  <a:gd name="T33" fmla="*/ 594 h 784"/>
                  <a:gd name="T34" fmla="*/ 278 w 767"/>
                  <a:gd name="T35" fmla="*/ 593 h 784"/>
                  <a:gd name="T36" fmla="*/ 276 w 767"/>
                  <a:gd name="T37" fmla="*/ 574 h 784"/>
                  <a:gd name="T38" fmla="*/ 287 w 767"/>
                  <a:gd name="T39" fmla="*/ 562 h 784"/>
                  <a:gd name="T40" fmla="*/ 309 w 767"/>
                  <a:gd name="T41" fmla="*/ 555 h 784"/>
                  <a:gd name="T42" fmla="*/ 342 w 767"/>
                  <a:gd name="T43" fmla="*/ 549 h 784"/>
                  <a:gd name="T44" fmla="*/ 365 w 767"/>
                  <a:gd name="T45" fmla="*/ 517 h 784"/>
                  <a:gd name="T46" fmla="*/ 345 w 767"/>
                  <a:gd name="T47" fmla="*/ 479 h 784"/>
                  <a:gd name="T48" fmla="*/ 359 w 767"/>
                  <a:gd name="T49" fmla="*/ 451 h 784"/>
                  <a:gd name="T50" fmla="*/ 399 w 767"/>
                  <a:gd name="T51" fmla="*/ 413 h 784"/>
                  <a:gd name="T52" fmla="*/ 418 w 767"/>
                  <a:gd name="T53" fmla="*/ 380 h 784"/>
                  <a:gd name="T54" fmla="*/ 433 w 767"/>
                  <a:gd name="T55" fmla="*/ 369 h 784"/>
                  <a:gd name="T56" fmla="*/ 469 w 767"/>
                  <a:gd name="T57" fmla="*/ 378 h 784"/>
                  <a:gd name="T58" fmla="*/ 505 w 767"/>
                  <a:gd name="T59" fmla="*/ 371 h 784"/>
                  <a:gd name="T60" fmla="*/ 528 w 767"/>
                  <a:gd name="T61" fmla="*/ 355 h 784"/>
                  <a:gd name="T62" fmla="*/ 547 w 767"/>
                  <a:gd name="T63" fmla="*/ 341 h 784"/>
                  <a:gd name="T64" fmla="*/ 564 w 767"/>
                  <a:gd name="T65" fmla="*/ 313 h 784"/>
                  <a:gd name="T66" fmla="*/ 584 w 767"/>
                  <a:gd name="T67" fmla="*/ 292 h 784"/>
                  <a:gd name="T68" fmla="*/ 609 w 767"/>
                  <a:gd name="T69" fmla="*/ 267 h 784"/>
                  <a:gd name="T70" fmla="*/ 594 w 767"/>
                  <a:gd name="T71" fmla="*/ 216 h 784"/>
                  <a:gd name="T72" fmla="*/ 623 w 767"/>
                  <a:gd name="T73" fmla="*/ 181 h 784"/>
                  <a:gd name="T74" fmla="*/ 648 w 767"/>
                  <a:gd name="T75" fmla="*/ 160 h 784"/>
                  <a:gd name="T76" fmla="*/ 665 w 767"/>
                  <a:gd name="T77" fmla="*/ 97 h 784"/>
                  <a:gd name="T78" fmla="*/ 689 w 767"/>
                  <a:gd name="T79" fmla="*/ 90 h 784"/>
                  <a:gd name="T80" fmla="*/ 710 w 767"/>
                  <a:gd name="T81" fmla="*/ 96 h 784"/>
                  <a:gd name="T82" fmla="*/ 731 w 767"/>
                  <a:gd name="T83" fmla="*/ 76 h 784"/>
                  <a:gd name="T84" fmla="*/ 740 w 767"/>
                  <a:gd name="T85" fmla="*/ 43 h 784"/>
                  <a:gd name="T86" fmla="*/ 767 w 767"/>
                  <a:gd name="T87" fmla="*/ 0 h 78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767"/>
                  <a:gd name="T133" fmla="*/ 0 h 784"/>
                  <a:gd name="T134" fmla="*/ 767 w 767"/>
                  <a:gd name="T135" fmla="*/ 784 h 784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767" h="784">
                    <a:moveTo>
                      <a:pt x="0" y="770"/>
                    </a:moveTo>
                    <a:lnTo>
                      <a:pt x="11" y="784"/>
                    </a:lnTo>
                    <a:lnTo>
                      <a:pt x="28" y="782"/>
                    </a:lnTo>
                    <a:lnTo>
                      <a:pt x="54" y="768"/>
                    </a:lnTo>
                    <a:lnTo>
                      <a:pt x="68" y="757"/>
                    </a:lnTo>
                    <a:lnTo>
                      <a:pt x="82" y="764"/>
                    </a:lnTo>
                    <a:lnTo>
                      <a:pt x="102" y="760"/>
                    </a:lnTo>
                    <a:lnTo>
                      <a:pt x="141" y="720"/>
                    </a:lnTo>
                    <a:lnTo>
                      <a:pt x="143" y="708"/>
                    </a:lnTo>
                    <a:lnTo>
                      <a:pt x="172" y="688"/>
                    </a:lnTo>
                    <a:lnTo>
                      <a:pt x="189" y="688"/>
                    </a:lnTo>
                    <a:lnTo>
                      <a:pt x="236" y="653"/>
                    </a:lnTo>
                    <a:lnTo>
                      <a:pt x="249" y="635"/>
                    </a:lnTo>
                    <a:lnTo>
                      <a:pt x="273" y="627"/>
                    </a:lnTo>
                    <a:lnTo>
                      <a:pt x="275" y="614"/>
                    </a:lnTo>
                    <a:lnTo>
                      <a:pt x="304" y="602"/>
                    </a:lnTo>
                    <a:lnTo>
                      <a:pt x="292" y="594"/>
                    </a:lnTo>
                    <a:lnTo>
                      <a:pt x="278" y="593"/>
                    </a:lnTo>
                    <a:lnTo>
                      <a:pt x="276" y="574"/>
                    </a:lnTo>
                    <a:lnTo>
                      <a:pt x="287" y="562"/>
                    </a:lnTo>
                    <a:lnTo>
                      <a:pt x="309" y="555"/>
                    </a:lnTo>
                    <a:lnTo>
                      <a:pt x="342" y="549"/>
                    </a:lnTo>
                    <a:lnTo>
                      <a:pt x="365" y="517"/>
                    </a:lnTo>
                    <a:lnTo>
                      <a:pt x="345" y="479"/>
                    </a:lnTo>
                    <a:lnTo>
                      <a:pt x="359" y="451"/>
                    </a:lnTo>
                    <a:lnTo>
                      <a:pt x="399" y="413"/>
                    </a:lnTo>
                    <a:lnTo>
                      <a:pt x="418" y="380"/>
                    </a:lnTo>
                    <a:lnTo>
                      <a:pt x="433" y="369"/>
                    </a:lnTo>
                    <a:lnTo>
                      <a:pt x="469" y="378"/>
                    </a:lnTo>
                    <a:lnTo>
                      <a:pt x="505" y="371"/>
                    </a:lnTo>
                    <a:lnTo>
                      <a:pt x="528" y="355"/>
                    </a:lnTo>
                    <a:lnTo>
                      <a:pt x="547" y="341"/>
                    </a:lnTo>
                    <a:lnTo>
                      <a:pt x="564" y="313"/>
                    </a:lnTo>
                    <a:lnTo>
                      <a:pt x="584" y="292"/>
                    </a:lnTo>
                    <a:lnTo>
                      <a:pt x="609" y="267"/>
                    </a:lnTo>
                    <a:lnTo>
                      <a:pt x="594" y="216"/>
                    </a:lnTo>
                    <a:lnTo>
                      <a:pt x="623" y="181"/>
                    </a:lnTo>
                    <a:lnTo>
                      <a:pt x="648" y="160"/>
                    </a:lnTo>
                    <a:lnTo>
                      <a:pt x="665" y="97"/>
                    </a:lnTo>
                    <a:lnTo>
                      <a:pt x="689" y="90"/>
                    </a:lnTo>
                    <a:lnTo>
                      <a:pt x="710" y="96"/>
                    </a:lnTo>
                    <a:lnTo>
                      <a:pt x="731" y="76"/>
                    </a:lnTo>
                    <a:lnTo>
                      <a:pt x="740" y="43"/>
                    </a:lnTo>
                    <a:lnTo>
                      <a:pt x="767" y="0"/>
                    </a:lnTo>
                  </a:path>
                </a:pathLst>
              </a:custGeom>
              <a:noFill/>
              <a:ln w="9525">
                <a:solidFill>
                  <a:srgbClr val="0066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 sz="1800" b="0"/>
              </a:p>
            </p:txBody>
          </p:sp>
          <p:sp>
            <p:nvSpPr>
              <p:cNvPr id="108599" name="Freeform 43"/>
              <p:cNvSpPr>
                <a:spLocks noChangeAspect="1"/>
              </p:cNvSpPr>
              <p:nvPr/>
            </p:nvSpPr>
            <p:spPr bwMode="auto">
              <a:xfrm>
                <a:off x="1723" y="2015"/>
                <a:ext cx="663" cy="106"/>
              </a:xfrm>
              <a:custGeom>
                <a:avLst/>
                <a:gdLst>
                  <a:gd name="T0" fmla="*/ 0 w 709"/>
                  <a:gd name="T1" fmla="*/ 69 h 113"/>
                  <a:gd name="T2" fmla="*/ 6 w 709"/>
                  <a:gd name="T3" fmla="*/ 51 h 113"/>
                  <a:gd name="T4" fmla="*/ 23 w 709"/>
                  <a:gd name="T5" fmla="*/ 36 h 113"/>
                  <a:gd name="T6" fmla="*/ 29 w 709"/>
                  <a:gd name="T7" fmla="*/ 17 h 113"/>
                  <a:gd name="T8" fmla="*/ 48 w 709"/>
                  <a:gd name="T9" fmla="*/ 11 h 113"/>
                  <a:gd name="T10" fmla="*/ 63 w 709"/>
                  <a:gd name="T11" fmla="*/ 23 h 113"/>
                  <a:gd name="T12" fmla="*/ 79 w 709"/>
                  <a:gd name="T13" fmla="*/ 25 h 113"/>
                  <a:gd name="T14" fmla="*/ 99 w 709"/>
                  <a:gd name="T15" fmla="*/ 8 h 113"/>
                  <a:gd name="T16" fmla="*/ 147 w 709"/>
                  <a:gd name="T17" fmla="*/ 6 h 113"/>
                  <a:gd name="T18" fmla="*/ 200 w 709"/>
                  <a:gd name="T19" fmla="*/ 0 h 113"/>
                  <a:gd name="T20" fmla="*/ 250 w 709"/>
                  <a:gd name="T21" fmla="*/ 11 h 113"/>
                  <a:gd name="T22" fmla="*/ 295 w 709"/>
                  <a:gd name="T23" fmla="*/ 24 h 113"/>
                  <a:gd name="T24" fmla="*/ 315 w 709"/>
                  <a:gd name="T25" fmla="*/ 39 h 113"/>
                  <a:gd name="T26" fmla="*/ 332 w 709"/>
                  <a:gd name="T27" fmla="*/ 47 h 113"/>
                  <a:gd name="T28" fmla="*/ 348 w 709"/>
                  <a:gd name="T29" fmla="*/ 42 h 113"/>
                  <a:gd name="T30" fmla="*/ 365 w 709"/>
                  <a:gd name="T31" fmla="*/ 47 h 113"/>
                  <a:gd name="T32" fmla="*/ 373 w 709"/>
                  <a:gd name="T33" fmla="*/ 61 h 113"/>
                  <a:gd name="T34" fmla="*/ 394 w 709"/>
                  <a:gd name="T35" fmla="*/ 50 h 113"/>
                  <a:gd name="T36" fmla="*/ 430 w 709"/>
                  <a:gd name="T37" fmla="*/ 59 h 113"/>
                  <a:gd name="T38" fmla="*/ 452 w 709"/>
                  <a:gd name="T39" fmla="*/ 62 h 113"/>
                  <a:gd name="T40" fmla="*/ 486 w 709"/>
                  <a:gd name="T41" fmla="*/ 86 h 113"/>
                  <a:gd name="T42" fmla="*/ 530 w 709"/>
                  <a:gd name="T43" fmla="*/ 92 h 113"/>
                  <a:gd name="T44" fmla="*/ 553 w 709"/>
                  <a:gd name="T45" fmla="*/ 87 h 113"/>
                  <a:gd name="T46" fmla="*/ 572 w 709"/>
                  <a:gd name="T47" fmla="*/ 104 h 113"/>
                  <a:gd name="T48" fmla="*/ 604 w 709"/>
                  <a:gd name="T49" fmla="*/ 106 h 113"/>
                  <a:gd name="T50" fmla="*/ 624 w 709"/>
                  <a:gd name="T51" fmla="*/ 90 h 113"/>
                  <a:gd name="T52" fmla="*/ 649 w 709"/>
                  <a:gd name="T53" fmla="*/ 92 h 113"/>
                  <a:gd name="T54" fmla="*/ 663 w 709"/>
                  <a:gd name="T55" fmla="*/ 64 h 11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709"/>
                  <a:gd name="T85" fmla="*/ 0 h 113"/>
                  <a:gd name="T86" fmla="*/ 709 w 709"/>
                  <a:gd name="T87" fmla="*/ 113 h 113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709" h="113">
                    <a:moveTo>
                      <a:pt x="0" y="74"/>
                    </a:moveTo>
                    <a:lnTo>
                      <a:pt x="6" y="54"/>
                    </a:lnTo>
                    <a:lnTo>
                      <a:pt x="25" y="38"/>
                    </a:lnTo>
                    <a:lnTo>
                      <a:pt x="31" y="18"/>
                    </a:lnTo>
                    <a:lnTo>
                      <a:pt x="51" y="12"/>
                    </a:lnTo>
                    <a:lnTo>
                      <a:pt x="67" y="24"/>
                    </a:lnTo>
                    <a:lnTo>
                      <a:pt x="85" y="27"/>
                    </a:lnTo>
                    <a:lnTo>
                      <a:pt x="106" y="9"/>
                    </a:lnTo>
                    <a:lnTo>
                      <a:pt x="157" y="6"/>
                    </a:lnTo>
                    <a:lnTo>
                      <a:pt x="214" y="0"/>
                    </a:lnTo>
                    <a:lnTo>
                      <a:pt x="267" y="12"/>
                    </a:lnTo>
                    <a:lnTo>
                      <a:pt x="315" y="26"/>
                    </a:lnTo>
                    <a:lnTo>
                      <a:pt x="337" y="42"/>
                    </a:lnTo>
                    <a:lnTo>
                      <a:pt x="355" y="50"/>
                    </a:lnTo>
                    <a:lnTo>
                      <a:pt x="372" y="45"/>
                    </a:lnTo>
                    <a:lnTo>
                      <a:pt x="390" y="50"/>
                    </a:lnTo>
                    <a:lnTo>
                      <a:pt x="399" y="65"/>
                    </a:lnTo>
                    <a:lnTo>
                      <a:pt x="421" y="53"/>
                    </a:lnTo>
                    <a:lnTo>
                      <a:pt x="460" y="63"/>
                    </a:lnTo>
                    <a:lnTo>
                      <a:pt x="483" y="66"/>
                    </a:lnTo>
                    <a:lnTo>
                      <a:pt x="520" y="92"/>
                    </a:lnTo>
                    <a:lnTo>
                      <a:pt x="567" y="98"/>
                    </a:lnTo>
                    <a:lnTo>
                      <a:pt x="591" y="93"/>
                    </a:lnTo>
                    <a:lnTo>
                      <a:pt x="612" y="111"/>
                    </a:lnTo>
                    <a:lnTo>
                      <a:pt x="646" y="113"/>
                    </a:lnTo>
                    <a:lnTo>
                      <a:pt x="667" y="96"/>
                    </a:lnTo>
                    <a:lnTo>
                      <a:pt x="694" y="98"/>
                    </a:lnTo>
                    <a:lnTo>
                      <a:pt x="709" y="68"/>
                    </a:lnTo>
                  </a:path>
                </a:pathLst>
              </a:custGeom>
              <a:noFill/>
              <a:ln w="9525">
                <a:solidFill>
                  <a:srgbClr val="0066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 sz="1800" b="0"/>
              </a:p>
            </p:txBody>
          </p:sp>
        </p:grpSp>
      </p:grpSp>
      <p:grpSp>
        <p:nvGrpSpPr>
          <p:cNvPr id="17" name="Group 46"/>
          <p:cNvGrpSpPr>
            <a:grpSpLocks noChangeAspect="1"/>
          </p:cNvGrpSpPr>
          <p:nvPr/>
        </p:nvGrpSpPr>
        <p:grpSpPr bwMode="auto">
          <a:xfrm>
            <a:off x="1312863" y="2119313"/>
            <a:ext cx="622300" cy="622300"/>
            <a:chOff x="918" y="1239"/>
            <a:chExt cx="620" cy="621"/>
          </a:xfrm>
        </p:grpSpPr>
        <p:sp>
          <p:nvSpPr>
            <p:cNvPr id="108601" name="Freeform 47"/>
            <p:cNvSpPr>
              <a:spLocks noChangeAspect="1"/>
            </p:cNvSpPr>
            <p:nvPr/>
          </p:nvSpPr>
          <p:spPr bwMode="auto">
            <a:xfrm>
              <a:off x="918" y="1719"/>
              <a:ext cx="312" cy="141"/>
            </a:xfrm>
            <a:custGeom>
              <a:avLst/>
              <a:gdLst>
                <a:gd name="T0" fmla="*/ 312 w 333"/>
                <a:gd name="T1" fmla="*/ 0 h 151"/>
                <a:gd name="T2" fmla="*/ 297 w 333"/>
                <a:gd name="T3" fmla="*/ 1 h 151"/>
                <a:gd name="T4" fmla="*/ 275 w 333"/>
                <a:gd name="T5" fmla="*/ 14 h 151"/>
                <a:gd name="T6" fmla="*/ 266 w 333"/>
                <a:gd name="T7" fmla="*/ 43 h 151"/>
                <a:gd name="T8" fmla="*/ 252 w 333"/>
                <a:gd name="T9" fmla="*/ 57 h 151"/>
                <a:gd name="T10" fmla="*/ 264 w 333"/>
                <a:gd name="T11" fmla="*/ 67 h 151"/>
                <a:gd name="T12" fmla="*/ 249 w 333"/>
                <a:gd name="T13" fmla="*/ 76 h 151"/>
                <a:gd name="T14" fmla="*/ 233 w 333"/>
                <a:gd name="T15" fmla="*/ 79 h 151"/>
                <a:gd name="T16" fmla="*/ 218 w 333"/>
                <a:gd name="T17" fmla="*/ 79 h 151"/>
                <a:gd name="T18" fmla="*/ 204 w 333"/>
                <a:gd name="T19" fmla="*/ 90 h 151"/>
                <a:gd name="T20" fmla="*/ 173 w 333"/>
                <a:gd name="T21" fmla="*/ 112 h 151"/>
                <a:gd name="T22" fmla="*/ 143 w 333"/>
                <a:gd name="T23" fmla="*/ 127 h 151"/>
                <a:gd name="T24" fmla="*/ 131 w 333"/>
                <a:gd name="T25" fmla="*/ 126 h 151"/>
                <a:gd name="T26" fmla="*/ 106 w 333"/>
                <a:gd name="T27" fmla="*/ 141 h 151"/>
                <a:gd name="T28" fmla="*/ 98 w 333"/>
                <a:gd name="T29" fmla="*/ 133 h 151"/>
                <a:gd name="T30" fmla="*/ 79 w 333"/>
                <a:gd name="T31" fmla="*/ 132 h 151"/>
                <a:gd name="T32" fmla="*/ 61 w 333"/>
                <a:gd name="T33" fmla="*/ 105 h 151"/>
                <a:gd name="T34" fmla="*/ 53 w 333"/>
                <a:gd name="T35" fmla="*/ 93 h 151"/>
                <a:gd name="T36" fmla="*/ 38 w 333"/>
                <a:gd name="T37" fmla="*/ 99 h 151"/>
                <a:gd name="T38" fmla="*/ 28 w 333"/>
                <a:gd name="T39" fmla="*/ 90 h 151"/>
                <a:gd name="T40" fmla="*/ 0 w 333"/>
                <a:gd name="T41" fmla="*/ 88 h 15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33"/>
                <a:gd name="T64" fmla="*/ 0 h 151"/>
                <a:gd name="T65" fmla="*/ 333 w 333"/>
                <a:gd name="T66" fmla="*/ 151 h 151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33" h="151">
                  <a:moveTo>
                    <a:pt x="333" y="0"/>
                  </a:moveTo>
                  <a:lnTo>
                    <a:pt x="317" y="1"/>
                  </a:lnTo>
                  <a:lnTo>
                    <a:pt x="293" y="15"/>
                  </a:lnTo>
                  <a:lnTo>
                    <a:pt x="284" y="46"/>
                  </a:lnTo>
                  <a:lnTo>
                    <a:pt x="269" y="61"/>
                  </a:lnTo>
                  <a:lnTo>
                    <a:pt x="282" y="72"/>
                  </a:lnTo>
                  <a:lnTo>
                    <a:pt x="266" y="81"/>
                  </a:lnTo>
                  <a:lnTo>
                    <a:pt x="249" y="85"/>
                  </a:lnTo>
                  <a:lnTo>
                    <a:pt x="233" y="85"/>
                  </a:lnTo>
                  <a:lnTo>
                    <a:pt x="218" y="96"/>
                  </a:lnTo>
                  <a:lnTo>
                    <a:pt x="185" y="120"/>
                  </a:lnTo>
                  <a:lnTo>
                    <a:pt x="153" y="136"/>
                  </a:lnTo>
                  <a:lnTo>
                    <a:pt x="140" y="135"/>
                  </a:lnTo>
                  <a:lnTo>
                    <a:pt x="113" y="151"/>
                  </a:lnTo>
                  <a:lnTo>
                    <a:pt x="105" y="142"/>
                  </a:lnTo>
                  <a:lnTo>
                    <a:pt x="84" y="141"/>
                  </a:lnTo>
                  <a:lnTo>
                    <a:pt x="65" y="112"/>
                  </a:lnTo>
                  <a:lnTo>
                    <a:pt x="57" y="100"/>
                  </a:lnTo>
                  <a:lnTo>
                    <a:pt x="41" y="106"/>
                  </a:lnTo>
                  <a:lnTo>
                    <a:pt x="30" y="96"/>
                  </a:lnTo>
                  <a:lnTo>
                    <a:pt x="0" y="94"/>
                  </a:lnTo>
                </a:path>
              </a:pathLst>
            </a:custGeom>
            <a:noFill/>
            <a:ln w="9525">
              <a:solidFill>
                <a:srgbClr val="0066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1800" b="0"/>
            </a:p>
          </p:txBody>
        </p:sp>
        <p:sp>
          <p:nvSpPr>
            <p:cNvPr id="108602" name="Freeform 48"/>
            <p:cNvSpPr>
              <a:spLocks noChangeAspect="1"/>
            </p:cNvSpPr>
            <p:nvPr/>
          </p:nvSpPr>
          <p:spPr bwMode="auto">
            <a:xfrm>
              <a:off x="1299" y="1239"/>
              <a:ext cx="239" cy="330"/>
            </a:xfrm>
            <a:custGeom>
              <a:avLst/>
              <a:gdLst>
                <a:gd name="T0" fmla="*/ 0 w 255"/>
                <a:gd name="T1" fmla="*/ 330 h 352"/>
                <a:gd name="T2" fmla="*/ 20 w 255"/>
                <a:gd name="T3" fmla="*/ 310 h 352"/>
                <a:gd name="T4" fmla="*/ 35 w 255"/>
                <a:gd name="T5" fmla="*/ 279 h 352"/>
                <a:gd name="T6" fmla="*/ 56 w 255"/>
                <a:gd name="T7" fmla="*/ 260 h 352"/>
                <a:gd name="T8" fmla="*/ 74 w 255"/>
                <a:gd name="T9" fmla="*/ 259 h 352"/>
                <a:gd name="T10" fmla="*/ 88 w 255"/>
                <a:gd name="T11" fmla="*/ 260 h 352"/>
                <a:gd name="T12" fmla="*/ 122 w 255"/>
                <a:gd name="T13" fmla="*/ 248 h 352"/>
                <a:gd name="T14" fmla="*/ 139 w 255"/>
                <a:gd name="T15" fmla="*/ 231 h 352"/>
                <a:gd name="T16" fmla="*/ 184 w 255"/>
                <a:gd name="T17" fmla="*/ 186 h 352"/>
                <a:gd name="T18" fmla="*/ 206 w 255"/>
                <a:gd name="T19" fmla="*/ 160 h 352"/>
                <a:gd name="T20" fmla="*/ 220 w 255"/>
                <a:gd name="T21" fmla="*/ 127 h 352"/>
                <a:gd name="T22" fmla="*/ 225 w 255"/>
                <a:gd name="T23" fmla="*/ 90 h 352"/>
                <a:gd name="T24" fmla="*/ 226 w 255"/>
                <a:gd name="T25" fmla="*/ 63 h 352"/>
                <a:gd name="T26" fmla="*/ 229 w 255"/>
                <a:gd name="T27" fmla="*/ 53 h 352"/>
                <a:gd name="T28" fmla="*/ 220 w 255"/>
                <a:gd name="T29" fmla="*/ 51 h 352"/>
                <a:gd name="T30" fmla="*/ 211 w 255"/>
                <a:gd name="T31" fmla="*/ 25 h 352"/>
                <a:gd name="T32" fmla="*/ 220 w 255"/>
                <a:gd name="T33" fmla="*/ 6 h 352"/>
                <a:gd name="T34" fmla="*/ 239 w 255"/>
                <a:gd name="T35" fmla="*/ 0 h 35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55"/>
                <a:gd name="T55" fmla="*/ 0 h 352"/>
                <a:gd name="T56" fmla="*/ 255 w 255"/>
                <a:gd name="T57" fmla="*/ 352 h 35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55" h="352">
                  <a:moveTo>
                    <a:pt x="0" y="352"/>
                  </a:moveTo>
                  <a:lnTo>
                    <a:pt x="21" y="331"/>
                  </a:lnTo>
                  <a:lnTo>
                    <a:pt x="37" y="298"/>
                  </a:lnTo>
                  <a:lnTo>
                    <a:pt x="60" y="277"/>
                  </a:lnTo>
                  <a:lnTo>
                    <a:pt x="79" y="276"/>
                  </a:lnTo>
                  <a:lnTo>
                    <a:pt x="94" y="277"/>
                  </a:lnTo>
                  <a:lnTo>
                    <a:pt x="130" y="265"/>
                  </a:lnTo>
                  <a:lnTo>
                    <a:pt x="148" y="246"/>
                  </a:lnTo>
                  <a:lnTo>
                    <a:pt x="196" y="198"/>
                  </a:lnTo>
                  <a:lnTo>
                    <a:pt x="220" y="171"/>
                  </a:lnTo>
                  <a:lnTo>
                    <a:pt x="235" y="135"/>
                  </a:lnTo>
                  <a:lnTo>
                    <a:pt x="240" y="96"/>
                  </a:lnTo>
                  <a:lnTo>
                    <a:pt x="241" y="67"/>
                  </a:lnTo>
                  <a:lnTo>
                    <a:pt x="244" y="57"/>
                  </a:lnTo>
                  <a:lnTo>
                    <a:pt x="235" y="54"/>
                  </a:lnTo>
                  <a:lnTo>
                    <a:pt x="225" y="27"/>
                  </a:lnTo>
                  <a:lnTo>
                    <a:pt x="235" y="6"/>
                  </a:lnTo>
                  <a:lnTo>
                    <a:pt x="255" y="0"/>
                  </a:lnTo>
                </a:path>
              </a:pathLst>
            </a:custGeom>
            <a:noFill/>
            <a:ln w="9525">
              <a:solidFill>
                <a:srgbClr val="0066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1800" b="0"/>
            </a:p>
          </p:txBody>
        </p:sp>
        <p:sp>
          <p:nvSpPr>
            <p:cNvPr id="108603" name="Freeform 49"/>
            <p:cNvSpPr>
              <a:spLocks noChangeAspect="1"/>
            </p:cNvSpPr>
            <p:nvPr/>
          </p:nvSpPr>
          <p:spPr bwMode="auto">
            <a:xfrm>
              <a:off x="1251" y="1425"/>
              <a:ext cx="51" cy="70"/>
            </a:xfrm>
            <a:custGeom>
              <a:avLst/>
              <a:gdLst>
                <a:gd name="T0" fmla="*/ 51 w 54"/>
                <a:gd name="T1" fmla="*/ 70 h 75"/>
                <a:gd name="T2" fmla="*/ 0 w 54"/>
                <a:gd name="T3" fmla="*/ 0 h 75"/>
                <a:gd name="T4" fmla="*/ 0 60000 65536"/>
                <a:gd name="T5" fmla="*/ 0 60000 65536"/>
                <a:gd name="T6" fmla="*/ 0 w 54"/>
                <a:gd name="T7" fmla="*/ 0 h 75"/>
                <a:gd name="T8" fmla="*/ 54 w 54"/>
                <a:gd name="T9" fmla="*/ 75 h 7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4" h="75">
                  <a:moveTo>
                    <a:pt x="54" y="75"/>
                  </a:move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0066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1800" b="0"/>
            </a:p>
          </p:txBody>
        </p:sp>
      </p:grpSp>
      <p:sp>
        <p:nvSpPr>
          <p:cNvPr id="510023" name="Freeform 71"/>
          <p:cNvSpPr>
            <a:spLocks noChangeAspect="1"/>
          </p:cNvSpPr>
          <p:nvPr/>
        </p:nvSpPr>
        <p:spPr bwMode="auto">
          <a:xfrm>
            <a:off x="1154113" y="5065713"/>
            <a:ext cx="454025" cy="895350"/>
          </a:xfrm>
          <a:custGeom>
            <a:avLst/>
            <a:gdLst>
              <a:gd name="T0" fmla="*/ 69 w 85"/>
              <a:gd name="T1" fmla="*/ 0 h 168"/>
              <a:gd name="T2" fmla="*/ 82 w 85"/>
              <a:gd name="T3" fmla="*/ 24 h 168"/>
              <a:gd name="T4" fmla="*/ 85 w 85"/>
              <a:gd name="T5" fmla="*/ 47 h 168"/>
              <a:gd name="T6" fmla="*/ 76 w 85"/>
              <a:gd name="T7" fmla="*/ 53 h 168"/>
              <a:gd name="T8" fmla="*/ 75 w 85"/>
              <a:gd name="T9" fmla="*/ 62 h 168"/>
              <a:gd name="T10" fmla="*/ 73 w 85"/>
              <a:gd name="T11" fmla="*/ 79 h 168"/>
              <a:gd name="T12" fmla="*/ 64 w 85"/>
              <a:gd name="T13" fmla="*/ 109 h 168"/>
              <a:gd name="T14" fmla="*/ 62 w 85"/>
              <a:gd name="T15" fmla="*/ 114 h 168"/>
              <a:gd name="T16" fmla="*/ 55 w 85"/>
              <a:gd name="T17" fmla="*/ 134 h 168"/>
              <a:gd name="T18" fmla="*/ 54 w 85"/>
              <a:gd name="T19" fmla="*/ 143 h 168"/>
              <a:gd name="T20" fmla="*/ 52 w 85"/>
              <a:gd name="T21" fmla="*/ 148 h 168"/>
              <a:gd name="T22" fmla="*/ 52 w 85"/>
              <a:gd name="T23" fmla="*/ 159 h 168"/>
              <a:gd name="T24" fmla="*/ 0 w 85"/>
              <a:gd name="T25" fmla="*/ 147 h 16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85"/>
              <a:gd name="T40" fmla="*/ 0 h 168"/>
              <a:gd name="T41" fmla="*/ 85 w 85"/>
              <a:gd name="T42" fmla="*/ 168 h 16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85" h="168">
                <a:moveTo>
                  <a:pt x="69" y="0"/>
                </a:moveTo>
                <a:cubicBezTo>
                  <a:pt x="76" y="8"/>
                  <a:pt x="82" y="24"/>
                  <a:pt x="82" y="24"/>
                </a:cubicBezTo>
                <a:lnTo>
                  <a:pt x="85" y="47"/>
                </a:lnTo>
                <a:cubicBezTo>
                  <a:pt x="85" y="48"/>
                  <a:pt x="77" y="53"/>
                  <a:pt x="76" y="53"/>
                </a:cubicBezTo>
                <a:cubicBezTo>
                  <a:pt x="75" y="53"/>
                  <a:pt x="76" y="60"/>
                  <a:pt x="75" y="62"/>
                </a:cubicBezTo>
                <a:cubicBezTo>
                  <a:pt x="74" y="63"/>
                  <a:pt x="74" y="72"/>
                  <a:pt x="73" y="79"/>
                </a:cubicBezTo>
                <a:cubicBezTo>
                  <a:pt x="72" y="88"/>
                  <a:pt x="60" y="102"/>
                  <a:pt x="64" y="109"/>
                </a:cubicBezTo>
                <a:cubicBezTo>
                  <a:pt x="64" y="110"/>
                  <a:pt x="63" y="114"/>
                  <a:pt x="62" y="114"/>
                </a:cubicBezTo>
                <a:cubicBezTo>
                  <a:pt x="57" y="112"/>
                  <a:pt x="52" y="134"/>
                  <a:pt x="55" y="134"/>
                </a:cubicBezTo>
                <a:cubicBezTo>
                  <a:pt x="56" y="134"/>
                  <a:pt x="54" y="140"/>
                  <a:pt x="54" y="143"/>
                </a:cubicBezTo>
                <a:cubicBezTo>
                  <a:pt x="54" y="146"/>
                  <a:pt x="45" y="145"/>
                  <a:pt x="52" y="148"/>
                </a:cubicBezTo>
                <a:cubicBezTo>
                  <a:pt x="54" y="149"/>
                  <a:pt x="53" y="158"/>
                  <a:pt x="52" y="159"/>
                </a:cubicBezTo>
                <a:cubicBezTo>
                  <a:pt x="46" y="168"/>
                  <a:pt x="11" y="148"/>
                  <a:pt x="0" y="147"/>
                </a:cubicBezTo>
              </a:path>
            </a:pathLst>
          </a:custGeom>
          <a:noFill/>
          <a:ln w="9525">
            <a:solidFill>
              <a:srgbClr val="0066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 sz="1800" b="0"/>
          </a:p>
        </p:txBody>
      </p:sp>
      <p:sp>
        <p:nvSpPr>
          <p:cNvPr id="510026" name="Freeform 6"/>
          <p:cNvSpPr>
            <a:spLocks noChangeAspect="1"/>
          </p:cNvSpPr>
          <p:nvPr/>
        </p:nvSpPr>
        <p:spPr bwMode="auto">
          <a:xfrm>
            <a:off x="1255713" y="4554538"/>
            <a:ext cx="644525" cy="511175"/>
          </a:xfrm>
          <a:custGeom>
            <a:avLst/>
            <a:gdLst>
              <a:gd name="T0" fmla="*/ 272254 w 686"/>
              <a:gd name="T1" fmla="*/ 475350 h 545"/>
              <a:gd name="T2" fmla="*/ 331959 w 686"/>
              <a:gd name="T3" fmla="*/ 350258 h 545"/>
              <a:gd name="T4" fmla="*/ 385693 w 686"/>
              <a:gd name="T5" fmla="*/ 289499 h 545"/>
              <a:gd name="T6" fmla="*/ 197026 w 686"/>
              <a:gd name="T7" fmla="*/ 356215 h 545"/>
              <a:gd name="T8" fmla="*/ 220908 w 686"/>
              <a:gd name="T9" fmla="*/ 314517 h 545"/>
              <a:gd name="T10" fmla="*/ 299718 w 686"/>
              <a:gd name="T11" fmla="*/ 296647 h 545"/>
              <a:gd name="T12" fmla="*/ 224490 w 686"/>
              <a:gd name="T13" fmla="*/ 264481 h 545"/>
              <a:gd name="T14" fmla="*/ 177920 w 686"/>
              <a:gd name="T15" fmla="*/ 275203 h 545"/>
              <a:gd name="T16" fmla="*/ 106275 w 686"/>
              <a:gd name="T17" fmla="*/ 282351 h 545"/>
              <a:gd name="T18" fmla="*/ 42987 w 686"/>
              <a:gd name="T19" fmla="*/ 332388 h 545"/>
              <a:gd name="T20" fmla="*/ 68063 w 686"/>
              <a:gd name="T21" fmla="*/ 281160 h 545"/>
              <a:gd name="T22" fmla="*/ 89557 w 686"/>
              <a:gd name="T23" fmla="*/ 238271 h 545"/>
              <a:gd name="T24" fmla="*/ 111051 w 686"/>
              <a:gd name="T25" fmla="*/ 181086 h 545"/>
              <a:gd name="T26" fmla="*/ 168368 w 686"/>
              <a:gd name="T27" fmla="*/ 220400 h 545"/>
              <a:gd name="T28" fmla="*/ 231655 w 686"/>
              <a:gd name="T29" fmla="*/ 218018 h 545"/>
              <a:gd name="T30" fmla="*/ 318824 w 686"/>
              <a:gd name="T31" fmla="*/ 239462 h 545"/>
              <a:gd name="T32" fmla="*/ 300912 w 686"/>
              <a:gd name="T33" fmla="*/ 159641 h 545"/>
              <a:gd name="T34" fmla="*/ 310465 w 686"/>
              <a:gd name="T35" fmla="*/ 123901 h 545"/>
              <a:gd name="T36" fmla="*/ 314047 w 686"/>
              <a:gd name="T37" fmla="*/ 103648 h 545"/>
              <a:gd name="T38" fmla="*/ 315241 w 686"/>
              <a:gd name="T39" fmla="*/ 53611 h 545"/>
              <a:gd name="T40" fmla="*/ 382111 w 686"/>
              <a:gd name="T41" fmla="*/ 55994 h 545"/>
              <a:gd name="T42" fmla="*/ 425098 w 686"/>
              <a:gd name="T43" fmla="*/ 67907 h 545"/>
              <a:gd name="T44" fmla="*/ 475250 w 686"/>
              <a:gd name="T45" fmla="*/ 114370 h 545"/>
              <a:gd name="T46" fmla="*/ 518238 w 686"/>
              <a:gd name="T47" fmla="*/ 113179 h 545"/>
              <a:gd name="T48" fmla="*/ 568390 w 686"/>
              <a:gd name="T49" fmla="*/ 127475 h 545"/>
              <a:gd name="T50" fmla="*/ 586301 w 686"/>
              <a:gd name="T51" fmla="*/ 57185 h 545"/>
              <a:gd name="T52" fmla="*/ 661529 w 686"/>
              <a:gd name="T53" fmla="*/ 0 h 545"/>
              <a:gd name="T54" fmla="*/ 734369 w 686"/>
              <a:gd name="T55" fmla="*/ 21444 h 545"/>
              <a:gd name="T56" fmla="*/ 776163 w 686"/>
              <a:gd name="T57" fmla="*/ 148919 h 545"/>
              <a:gd name="T58" fmla="*/ 795268 w 686"/>
              <a:gd name="T59" fmla="*/ 198956 h 545"/>
              <a:gd name="T60" fmla="*/ 794074 w 686"/>
              <a:gd name="T61" fmla="*/ 245419 h 545"/>
              <a:gd name="T62" fmla="*/ 798850 w 686"/>
              <a:gd name="T63" fmla="*/ 320474 h 545"/>
              <a:gd name="T64" fmla="*/ 758251 w 686"/>
              <a:gd name="T65" fmla="*/ 264481 h 545"/>
              <a:gd name="T66" fmla="*/ 712875 w 686"/>
              <a:gd name="T67" fmla="*/ 282351 h 545"/>
              <a:gd name="T68" fmla="*/ 727205 w 686"/>
              <a:gd name="T69" fmla="*/ 318092 h 545"/>
              <a:gd name="T70" fmla="*/ 687799 w 686"/>
              <a:gd name="T71" fmla="*/ 343110 h 545"/>
              <a:gd name="T72" fmla="*/ 641230 w 686"/>
              <a:gd name="T73" fmla="*/ 370511 h 545"/>
              <a:gd name="T74" fmla="*/ 648394 w 686"/>
              <a:gd name="T75" fmla="*/ 328814 h 545"/>
              <a:gd name="T76" fmla="*/ 669888 w 686"/>
              <a:gd name="T77" fmla="*/ 274011 h 545"/>
              <a:gd name="T78" fmla="*/ 651977 w 686"/>
              <a:gd name="T79" fmla="*/ 202530 h 545"/>
              <a:gd name="T80" fmla="*/ 669888 w 686"/>
              <a:gd name="T81" fmla="*/ 100074 h 545"/>
              <a:gd name="T82" fmla="*/ 640036 w 686"/>
              <a:gd name="T83" fmla="*/ 196573 h 545"/>
              <a:gd name="T84" fmla="*/ 619736 w 686"/>
              <a:gd name="T85" fmla="*/ 257332 h 545"/>
              <a:gd name="T86" fmla="*/ 540926 w 686"/>
              <a:gd name="T87" fmla="*/ 327622 h 545"/>
              <a:gd name="T88" fmla="*/ 525402 w 686"/>
              <a:gd name="T89" fmla="*/ 264481 h 545"/>
              <a:gd name="T90" fmla="*/ 480027 w 686"/>
              <a:gd name="T91" fmla="*/ 320474 h 545"/>
              <a:gd name="T92" fmla="*/ 530179 w 686"/>
              <a:gd name="T93" fmla="*/ 393147 h 545"/>
              <a:gd name="T94" fmla="*/ 462115 w 686"/>
              <a:gd name="T95" fmla="*/ 411017 h 545"/>
              <a:gd name="T96" fmla="*/ 446592 w 686"/>
              <a:gd name="T97" fmla="*/ 445566 h 545"/>
              <a:gd name="T98" fmla="*/ 400022 w 686"/>
              <a:gd name="T99" fmla="*/ 385999 h 545"/>
              <a:gd name="T100" fmla="*/ 340317 w 686"/>
              <a:gd name="T101" fmla="*/ 416974 h 545"/>
              <a:gd name="T102" fmla="*/ 317630 w 686"/>
              <a:gd name="T103" fmla="*/ 495603 h 545"/>
              <a:gd name="T104" fmla="*/ 317630 w 686"/>
              <a:gd name="T105" fmla="*/ 570659 h 545"/>
              <a:gd name="T106" fmla="*/ 310465 w 686"/>
              <a:gd name="T107" fmla="*/ 582572 h 545"/>
              <a:gd name="T108" fmla="*/ 206579 w 686"/>
              <a:gd name="T109" fmla="*/ 557554 h 545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w 686"/>
              <a:gd name="T166" fmla="*/ 0 h 545"/>
              <a:gd name="T167" fmla="*/ 686 w 686"/>
              <a:gd name="T168" fmla="*/ 545 h 545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T165" t="T166" r="T167" b="T168"/>
            <a:pathLst>
              <a:path w="686" h="545">
                <a:moveTo>
                  <a:pt x="173" y="468"/>
                </a:moveTo>
                <a:lnTo>
                  <a:pt x="167" y="452"/>
                </a:lnTo>
                <a:lnTo>
                  <a:pt x="195" y="449"/>
                </a:lnTo>
                <a:lnTo>
                  <a:pt x="204" y="429"/>
                </a:lnTo>
                <a:lnTo>
                  <a:pt x="227" y="426"/>
                </a:lnTo>
                <a:lnTo>
                  <a:pt x="228" y="399"/>
                </a:lnTo>
                <a:lnTo>
                  <a:pt x="242" y="381"/>
                </a:lnTo>
                <a:lnTo>
                  <a:pt x="245" y="356"/>
                </a:lnTo>
                <a:lnTo>
                  <a:pt x="254" y="327"/>
                </a:lnTo>
                <a:lnTo>
                  <a:pt x="261" y="315"/>
                </a:lnTo>
                <a:lnTo>
                  <a:pt x="255" y="296"/>
                </a:lnTo>
                <a:lnTo>
                  <a:pt x="278" y="294"/>
                </a:lnTo>
                <a:lnTo>
                  <a:pt x="267" y="284"/>
                </a:lnTo>
                <a:lnTo>
                  <a:pt x="287" y="269"/>
                </a:lnTo>
                <a:lnTo>
                  <a:pt x="302" y="279"/>
                </a:lnTo>
                <a:lnTo>
                  <a:pt x="317" y="270"/>
                </a:lnTo>
                <a:lnTo>
                  <a:pt x="300" y="261"/>
                </a:lnTo>
                <a:lnTo>
                  <a:pt x="323" y="243"/>
                </a:lnTo>
                <a:lnTo>
                  <a:pt x="315" y="239"/>
                </a:lnTo>
                <a:lnTo>
                  <a:pt x="245" y="294"/>
                </a:lnTo>
                <a:lnTo>
                  <a:pt x="237" y="312"/>
                </a:lnTo>
                <a:lnTo>
                  <a:pt x="219" y="297"/>
                </a:lnTo>
                <a:lnTo>
                  <a:pt x="203" y="302"/>
                </a:lnTo>
                <a:lnTo>
                  <a:pt x="165" y="299"/>
                </a:lnTo>
                <a:lnTo>
                  <a:pt x="161" y="293"/>
                </a:lnTo>
                <a:lnTo>
                  <a:pt x="143" y="282"/>
                </a:lnTo>
                <a:lnTo>
                  <a:pt x="129" y="272"/>
                </a:lnTo>
                <a:lnTo>
                  <a:pt x="156" y="263"/>
                </a:lnTo>
                <a:lnTo>
                  <a:pt x="171" y="275"/>
                </a:lnTo>
                <a:lnTo>
                  <a:pt x="185" y="264"/>
                </a:lnTo>
                <a:lnTo>
                  <a:pt x="198" y="276"/>
                </a:lnTo>
                <a:lnTo>
                  <a:pt x="216" y="267"/>
                </a:lnTo>
                <a:lnTo>
                  <a:pt x="234" y="276"/>
                </a:lnTo>
                <a:lnTo>
                  <a:pt x="233" y="261"/>
                </a:lnTo>
                <a:lnTo>
                  <a:pt x="227" y="248"/>
                </a:lnTo>
                <a:lnTo>
                  <a:pt x="251" y="249"/>
                </a:lnTo>
                <a:lnTo>
                  <a:pt x="278" y="227"/>
                </a:lnTo>
                <a:lnTo>
                  <a:pt x="246" y="239"/>
                </a:lnTo>
                <a:lnTo>
                  <a:pt x="225" y="237"/>
                </a:lnTo>
                <a:lnTo>
                  <a:pt x="206" y="224"/>
                </a:lnTo>
                <a:lnTo>
                  <a:pt x="195" y="216"/>
                </a:lnTo>
                <a:lnTo>
                  <a:pt x="188" y="222"/>
                </a:lnTo>
                <a:lnTo>
                  <a:pt x="177" y="209"/>
                </a:lnTo>
                <a:lnTo>
                  <a:pt x="171" y="234"/>
                </a:lnTo>
                <a:lnTo>
                  <a:pt x="165" y="227"/>
                </a:lnTo>
                <a:lnTo>
                  <a:pt x="164" y="213"/>
                </a:lnTo>
                <a:lnTo>
                  <a:pt x="141" y="216"/>
                </a:lnTo>
                <a:lnTo>
                  <a:pt x="149" y="231"/>
                </a:lnTo>
                <a:lnTo>
                  <a:pt x="120" y="237"/>
                </a:lnTo>
                <a:lnTo>
                  <a:pt x="131" y="219"/>
                </a:lnTo>
                <a:lnTo>
                  <a:pt x="104" y="219"/>
                </a:lnTo>
                <a:lnTo>
                  <a:pt x="107" y="239"/>
                </a:lnTo>
                <a:lnTo>
                  <a:pt x="96" y="254"/>
                </a:lnTo>
                <a:lnTo>
                  <a:pt x="89" y="237"/>
                </a:lnTo>
                <a:lnTo>
                  <a:pt x="83" y="249"/>
                </a:lnTo>
                <a:lnTo>
                  <a:pt x="68" y="251"/>
                </a:lnTo>
                <a:lnTo>
                  <a:pt x="69" y="261"/>
                </a:lnTo>
                <a:lnTo>
                  <a:pt x="57" y="261"/>
                </a:lnTo>
                <a:lnTo>
                  <a:pt x="59" y="282"/>
                </a:lnTo>
                <a:lnTo>
                  <a:pt x="36" y="279"/>
                </a:lnTo>
                <a:lnTo>
                  <a:pt x="51" y="255"/>
                </a:lnTo>
                <a:lnTo>
                  <a:pt x="21" y="261"/>
                </a:lnTo>
                <a:lnTo>
                  <a:pt x="6" y="261"/>
                </a:lnTo>
                <a:lnTo>
                  <a:pt x="0" y="254"/>
                </a:lnTo>
                <a:lnTo>
                  <a:pt x="39" y="236"/>
                </a:lnTo>
                <a:lnTo>
                  <a:pt x="57" y="236"/>
                </a:lnTo>
                <a:lnTo>
                  <a:pt x="69" y="222"/>
                </a:lnTo>
                <a:lnTo>
                  <a:pt x="87" y="218"/>
                </a:lnTo>
                <a:lnTo>
                  <a:pt x="90" y="204"/>
                </a:lnTo>
                <a:lnTo>
                  <a:pt x="119" y="195"/>
                </a:lnTo>
                <a:lnTo>
                  <a:pt x="102" y="185"/>
                </a:lnTo>
                <a:lnTo>
                  <a:pt x="75" y="200"/>
                </a:lnTo>
                <a:lnTo>
                  <a:pt x="39" y="191"/>
                </a:lnTo>
                <a:lnTo>
                  <a:pt x="80" y="186"/>
                </a:lnTo>
                <a:lnTo>
                  <a:pt x="57" y="179"/>
                </a:lnTo>
                <a:lnTo>
                  <a:pt x="83" y="174"/>
                </a:lnTo>
                <a:lnTo>
                  <a:pt x="81" y="150"/>
                </a:lnTo>
                <a:lnTo>
                  <a:pt x="93" y="152"/>
                </a:lnTo>
                <a:lnTo>
                  <a:pt x="107" y="173"/>
                </a:lnTo>
                <a:lnTo>
                  <a:pt x="116" y="143"/>
                </a:lnTo>
                <a:lnTo>
                  <a:pt x="134" y="150"/>
                </a:lnTo>
                <a:lnTo>
                  <a:pt x="123" y="168"/>
                </a:lnTo>
                <a:lnTo>
                  <a:pt x="143" y="162"/>
                </a:lnTo>
                <a:lnTo>
                  <a:pt x="141" y="185"/>
                </a:lnTo>
                <a:lnTo>
                  <a:pt x="161" y="156"/>
                </a:lnTo>
                <a:lnTo>
                  <a:pt x="162" y="174"/>
                </a:lnTo>
                <a:lnTo>
                  <a:pt x="186" y="146"/>
                </a:lnTo>
                <a:lnTo>
                  <a:pt x="197" y="153"/>
                </a:lnTo>
                <a:lnTo>
                  <a:pt x="171" y="182"/>
                </a:lnTo>
                <a:lnTo>
                  <a:pt x="194" y="183"/>
                </a:lnTo>
                <a:lnTo>
                  <a:pt x="192" y="168"/>
                </a:lnTo>
                <a:lnTo>
                  <a:pt x="200" y="161"/>
                </a:lnTo>
                <a:lnTo>
                  <a:pt x="213" y="161"/>
                </a:lnTo>
                <a:lnTo>
                  <a:pt x="242" y="167"/>
                </a:lnTo>
                <a:lnTo>
                  <a:pt x="249" y="186"/>
                </a:lnTo>
                <a:lnTo>
                  <a:pt x="267" y="201"/>
                </a:lnTo>
                <a:lnTo>
                  <a:pt x="246" y="167"/>
                </a:lnTo>
                <a:lnTo>
                  <a:pt x="231" y="153"/>
                </a:lnTo>
                <a:lnTo>
                  <a:pt x="252" y="149"/>
                </a:lnTo>
                <a:lnTo>
                  <a:pt x="299" y="167"/>
                </a:lnTo>
                <a:lnTo>
                  <a:pt x="266" y="143"/>
                </a:lnTo>
                <a:lnTo>
                  <a:pt x="252" y="134"/>
                </a:lnTo>
                <a:lnTo>
                  <a:pt x="245" y="117"/>
                </a:lnTo>
                <a:lnTo>
                  <a:pt x="231" y="123"/>
                </a:lnTo>
                <a:lnTo>
                  <a:pt x="233" y="96"/>
                </a:lnTo>
                <a:lnTo>
                  <a:pt x="249" y="105"/>
                </a:lnTo>
                <a:lnTo>
                  <a:pt x="257" y="113"/>
                </a:lnTo>
                <a:lnTo>
                  <a:pt x="260" y="104"/>
                </a:lnTo>
                <a:lnTo>
                  <a:pt x="291" y="125"/>
                </a:lnTo>
                <a:lnTo>
                  <a:pt x="315" y="119"/>
                </a:lnTo>
                <a:lnTo>
                  <a:pt x="291" y="114"/>
                </a:lnTo>
                <a:lnTo>
                  <a:pt x="290" y="107"/>
                </a:lnTo>
                <a:lnTo>
                  <a:pt x="267" y="102"/>
                </a:lnTo>
                <a:lnTo>
                  <a:pt x="263" y="87"/>
                </a:lnTo>
                <a:lnTo>
                  <a:pt x="243" y="71"/>
                </a:lnTo>
                <a:lnTo>
                  <a:pt x="291" y="77"/>
                </a:lnTo>
                <a:lnTo>
                  <a:pt x="287" y="68"/>
                </a:lnTo>
                <a:lnTo>
                  <a:pt x="243" y="56"/>
                </a:lnTo>
                <a:lnTo>
                  <a:pt x="245" y="18"/>
                </a:lnTo>
                <a:lnTo>
                  <a:pt x="264" y="45"/>
                </a:lnTo>
                <a:lnTo>
                  <a:pt x="258" y="18"/>
                </a:lnTo>
                <a:lnTo>
                  <a:pt x="272" y="32"/>
                </a:lnTo>
                <a:lnTo>
                  <a:pt x="296" y="21"/>
                </a:lnTo>
                <a:lnTo>
                  <a:pt x="300" y="42"/>
                </a:lnTo>
                <a:lnTo>
                  <a:pt x="314" y="38"/>
                </a:lnTo>
                <a:lnTo>
                  <a:pt x="320" y="47"/>
                </a:lnTo>
                <a:lnTo>
                  <a:pt x="333" y="42"/>
                </a:lnTo>
                <a:lnTo>
                  <a:pt x="327" y="68"/>
                </a:lnTo>
                <a:lnTo>
                  <a:pt x="341" y="78"/>
                </a:lnTo>
                <a:lnTo>
                  <a:pt x="342" y="65"/>
                </a:lnTo>
                <a:lnTo>
                  <a:pt x="350" y="54"/>
                </a:lnTo>
                <a:lnTo>
                  <a:pt x="356" y="57"/>
                </a:lnTo>
                <a:lnTo>
                  <a:pt x="351" y="68"/>
                </a:lnTo>
                <a:lnTo>
                  <a:pt x="362" y="72"/>
                </a:lnTo>
                <a:lnTo>
                  <a:pt x="353" y="86"/>
                </a:lnTo>
                <a:lnTo>
                  <a:pt x="371" y="108"/>
                </a:lnTo>
                <a:lnTo>
                  <a:pt x="386" y="92"/>
                </a:lnTo>
                <a:lnTo>
                  <a:pt x="398" y="96"/>
                </a:lnTo>
                <a:lnTo>
                  <a:pt x="402" y="84"/>
                </a:lnTo>
                <a:lnTo>
                  <a:pt x="392" y="75"/>
                </a:lnTo>
                <a:lnTo>
                  <a:pt x="413" y="69"/>
                </a:lnTo>
                <a:lnTo>
                  <a:pt x="425" y="77"/>
                </a:lnTo>
                <a:lnTo>
                  <a:pt x="423" y="90"/>
                </a:lnTo>
                <a:lnTo>
                  <a:pt x="434" y="95"/>
                </a:lnTo>
                <a:lnTo>
                  <a:pt x="437" y="83"/>
                </a:lnTo>
                <a:lnTo>
                  <a:pt x="444" y="75"/>
                </a:lnTo>
                <a:lnTo>
                  <a:pt x="450" y="84"/>
                </a:lnTo>
                <a:lnTo>
                  <a:pt x="462" y="104"/>
                </a:lnTo>
                <a:lnTo>
                  <a:pt x="470" y="93"/>
                </a:lnTo>
                <a:lnTo>
                  <a:pt x="476" y="107"/>
                </a:lnTo>
                <a:lnTo>
                  <a:pt x="482" y="98"/>
                </a:lnTo>
                <a:lnTo>
                  <a:pt x="488" y="87"/>
                </a:lnTo>
                <a:lnTo>
                  <a:pt x="503" y="81"/>
                </a:lnTo>
                <a:lnTo>
                  <a:pt x="486" y="74"/>
                </a:lnTo>
                <a:lnTo>
                  <a:pt x="483" y="60"/>
                </a:lnTo>
                <a:lnTo>
                  <a:pt x="491" y="48"/>
                </a:lnTo>
                <a:lnTo>
                  <a:pt x="516" y="47"/>
                </a:lnTo>
                <a:lnTo>
                  <a:pt x="522" y="41"/>
                </a:lnTo>
                <a:lnTo>
                  <a:pt x="530" y="26"/>
                </a:lnTo>
                <a:lnTo>
                  <a:pt x="539" y="14"/>
                </a:lnTo>
                <a:lnTo>
                  <a:pt x="548" y="14"/>
                </a:lnTo>
                <a:lnTo>
                  <a:pt x="554" y="0"/>
                </a:lnTo>
                <a:lnTo>
                  <a:pt x="561" y="9"/>
                </a:lnTo>
                <a:lnTo>
                  <a:pt x="572" y="3"/>
                </a:lnTo>
                <a:lnTo>
                  <a:pt x="575" y="14"/>
                </a:lnTo>
                <a:lnTo>
                  <a:pt x="590" y="17"/>
                </a:lnTo>
                <a:lnTo>
                  <a:pt x="596" y="8"/>
                </a:lnTo>
                <a:lnTo>
                  <a:pt x="615" y="18"/>
                </a:lnTo>
                <a:lnTo>
                  <a:pt x="608" y="36"/>
                </a:lnTo>
                <a:lnTo>
                  <a:pt x="614" y="62"/>
                </a:lnTo>
                <a:lnTo>
                  <a:pt x="632" y="80"/>
                </a:lnTo>
                <a:lnTo>
                  <a:pt x="638" y="99"/>
                </a:lnTo>
                <a:lnTo>
                  <a:pt x="654" y="107"/>
                </a:lnTo>
                <a:lnTo>
                  <a:pt x="650" y="125"/>
                </a:lnTo>
                <a:lnTo>
                  <a:pt x="663" y="117"/>
                </a:lnTo>
                <a:lnTo>
                  <a:pt x="675" y="119"/>
                </a:lnTo>
                <a:lnTo>
                  <a:pt x="678" y="135"/>
                </a:lnTo>
                <a:lnTo>
                  <a:pt x="681" y="153"/>
                </a:lnTo>
                <a:lnTo>
                  <a:pt x="671" y="153"/>
                </a:lnTo>
                <a:lnTo>
                  <a:pt x="666" y="167"/>
                </a:lnTo>
                <a:lnTo>
                  <a:pt x="641" y="161"/>
                </a:lnTo>
                <a:lnTo>
                  <a:pt x="659" y="179"/>
                </a:lnTo>
                <a:lnTo>
                  <a:pt x="669" y="192"/>
                </a:lnTo>
                <a:lnTo>
                  <a:pt x="686" y="200"/>
                </a:lnTo>
                <a:lnTo>
                  <a:pt x="683" y="209"/>
                </a:lnTo>
                <a:lnTo>
                  <a:pt x="665" y="206"/>
                </a:lnTo>
                <a:lnTo>
                  <a:pt x="666" y="218"/>
                </a:lnTo>
                <a:lnTo>
                  <a:pt x="683" y="216"/>
                </a:lnTo>
                <a:lnTo>
                  <a:pt x="671" y="231"/>
                </a:lnTo>
                <a:lnTo>
                  <a:pt x="680" y="239"/>
                </a:lnTo>
                <a:lnTo>
                  <a:pt x="669" y="252"/>
                </a:lnTo>
                <a:lnTo>
                  <a:pt x="669" y="269"/>
                </a:lnTo>
                <a:lnTo>
                  <a:pt x="657" y="269"/>
                </a:lnTo>
                <a:lnTo>
                  <a:pt x="663" y="254"/>
                </a:lnTo>
                <a:lnTo>
                  <a:pt x="659" y="242"/>
                </a:lnTo>
                <a:lnTo>
                  <a:pt x="644" y="234"/>
                </a:lnTo>
                <a:lnTo>
                  <a:pt x="654" y="219"/>
                </a:lnTo>
                <a:lnTo>
                  <a:pt x="635" y="222"/>
                </a:lnTo>
                <a:lnTo>
                  <a:pt x="644" y="204"/>
                </a:lnTo>
                <a:lnTo>
                  <a:pt x="611" y="207"/>
                </a:lnTo>
                <a:lnTo>
                  <a:pt x="621" y="219"/>
                </a:lnTo>
                <a:lnTo>
                  <a:pt x="609" y="224"/>
                </a:lnTo>
                <a:lnTo>
                  <a:pt x="591" y="216"/>
                </a:lnTo>
                <a:lnTo>
                  <a:pt x="597" y="237"/>
                </a:lnTo>
                <a:lnTo>
                  <a:pt x="588" y="246"/>
                </a:lnTo>
                <a:lnTo>
                  <a:pt x="572" y="242"/>
                </a:lnTo>
                <a:lnTo>
                  <a:pt x="570" y="254"/>
                </a:lnTo>
                <a:lnTo>
                  <a:pt x="582" y="261"/>
                </a:lnTo>
                <a:lnTo>
                  <a:pt x="593" y="270"/>
                </a:lnTo>
                <a:lnTo>
                  <a:pt x="609" y="267"/>
                </a:lnTo>
                <a:lnTo>
                  <a:pt x="599" y="291"/>
                </a:lnTo>
                <a:lnTo>
                  <a:pt x="584" y="296"/>
                </a:lnTo>
                <a:lnTo>
                  <a:pt x="582" y="284"/>
                </a:lnTo>
                <a:lnTo>
                  <a:pt x="567" y="272"/>
                </a:lnTo>
                <a:lnTo>
                  <a:pt x="560" y="281"/>
                </a:lnTo>
                <a:lnTo>
                  <a:pt x="576" y="288"/>
                </a:lnTo>
                <a:lnTo>
                  <a:pt x="566" y="297"/>
                </a:lnTo>
                <a:lnTo>
                  <a:pt x="549" y="287"/>
                </a:lnTo>
                <a:lnTo>
                  <a:pt x="554" y="303"/>
                </a:lnTo>
                <a:lnTo>
                  <a:pt x="558" y="318"/>
                </a:lnTo>
                <a:lnTo>
                  <a:pt x="545" y="311"/>
                </a:lnTo>
                <a:lnTo>
                  <a:pt x="537" y="311"/>
                </a:lnTo>
                <a:lnTo>
                  <a:pt x="534" y="335"/>
                </a:lnTo>
                <a:lnTo>
                  <a:pt x="516" y="333"/>
                </a:lnTo>
                <a:lnTo>
                  <a:pt x="528" y="315"/>
                </a:lnTo>
                <a:lnTo>
                  <a:pt x="516" y="308"/>
                </a:lnTo>
                <a:lnTo>
                  <a:pt x="530" y="278"/>
                </a:lnTo>
                <a:lnTo>
                  <a:pt x="543" y="276"/>
                </a:lnTo>
                <a:lnTo>
                  <a:pt x="536" y="263"/>
                </a:lnTo>
                <a:lnTo>
                  <a:pt x="552" y="261"/>
                </a:lnTo>
                <a:lnTo>
                  <a:pt x="545" y="246"/>
                </a:lnTo>
                <a:lnTo>
                  <a:pt x="536" y="257"/>
                </a:lnTo>
                <a:lnTo>
                  <a:pt x="528" y="237"/>
                </a:lnTo>
                <a:lnTo>
                  <a:pt x="561" y="230"/>
                </a:lnTo>
                <a:lnTo>
                  <a:pt x="548" y="221"/>
                </a:lnTo>
                <a:lnTo>
                  <a:pt x="530" y="227"/>
                </a:lnTo>
                <a:lnTo>
                  <a:pt x="537" y="215"/>
                </a:lnTo>
                <a:lnTo>
                  <a:pt x="554" y="207"/>
                </a:lnTo>
                <a:lnTo>
                  <a:pt x="536" y="180"/>
                </a:lnTo>
                <a:lnTo>
                  <a:pt x="546" y="170"/>
                </a:lnTo>
                <a:lnTo>
                  <a:pt x="569" y="176"/>
                </a:lnTo>
                <a:lnTo>
                  <a:pt x="543" y="159"/>
                </a:lnTo>
                <a:lnTo>
                  <a:pt x="564" y="147"/>
                </a:lnTo>
                <a:lnTo>
                  <a:pt x="563" y="131"/>
                </a:lnTo>
                <a:lnTo>
                  <a:pt x="587" y="87"/>
                </a:lnTo>
                <a:lnTo>
                  <a:pt x="561" y="84"/>
                </a:lnTo>
                <a:lnTo>
                  <a:pt x="575" y="101"/>
                </a:lnTo>
                <a:lnTo>
                  <a:pt x="566" y="108"/>
                </a:lnTo>
                <a:lnTo>
                  <a:pt x="552" y="101"/>
                </a:lnTo>
                <a:lnTo>
                  <a:pt x="552" y="122"/>
                </a:lnTo>
                <a:lnTo>
                  <a:pt x="516" y="152"/>
                </a:lnTo>
                <a:lnTo>
                  <a:pt x="536" y="165"/>
                </a:lnTo>
                <a:lnTo>
                  <a:pt x="531" y="177"/>
                </a:lnTo>
                <a:lnTo>
                  <a:pt x="516" y="170"/>
                </a:lnTo>
                <a:lnTo>
                  <a:pt x="510" y="194"/>
                </a:lnTo>
                <a:lnTo>
                  <a:pt x="524" y="189"/>
                </a:lnTo>
                <a:lnTo>
                  <a:pt x="510" y="204"/>
                </a:lnTo>
                <a:lnTo>
                  <a:pt x="519" y="216"/>
                </a:lnTo>
                <a:lnTo>
                  <a:pt x="513" y="228"/>
                </a:lnTo>
                <a:lnTo>
                  <a:pt x="500" y="213"/>
                </a:lnTo>
                <a:lnTo>
                  <a:pt x="491" y="236"/>
                </a:lnTo>
                <a:lnTo>
                  <a:pt x="471" y="227"/>
                </a:lnTo>
                <a:lnTo>
                  <a:pt x="486" y="248"/>
                </a:lnTo>
                <a:lnTo>
                  <a:pt x="453" y="275"/>
                </a:lnTo>
                <a:lnTo>
                  <a:pt x="450" y="260"/>
                </a:lnTo>
                <a:lnTo>
                  <a:pt x="440" y="257"/>
                </a:lnTo>
                <a:lnTo>
                  <a:pt x="444" y="245"/>
                </a:lnTo>
                <a:lnTo>
                  <a:pt x="431" y="239"/>
                </a:lnTo>
                <a:lnTo>
                  <a:pt x="447" y="233"/>
                </a:lnTo>
                <a:lnTo>
                  <a:pt x="440" y="222"/>
                </a:lnTo>
                <a:lnTo>
                  <a:pt x="414" y="219"/>
                </a:lnTo>
                <a:lnTo>
                  <a:pt x="410" y="242"/>
                </a:lnTo>
                <a:lnTo>
                  <a:pt x="395" y="236"/>
                </a:lnTo>
                <a:lnTo>
                  <a:pt x="395" y="261"/>
                </a:lnTo>
                <a:lnTo>
                  <a:pt x="416" y="261"/>
                </a:lnTo>
                <a:lnTo>
                  <a:pt x="402" y="269"/>
                </a:lnTo>
                <a:lnTo>
                  <a:pt x="401" y="284"/>
                </a:lnTo>
                <a:lnTo>
                  <a:pt x="419" y="285"/>
                </a:lnTo>
                <a:lnTo>
                  <a:pt x="414" y="294"/>
                </a:lnTo>
                <a:lnTo>
                  <a:pt x="425" y="306"/>
                </a:lnTo>
                <a:lnTo>
                  <a:pt x="446" y="305"/>
                </a:lnTo>
                <a:lnTo>
                  <a:pt x="444" y="330"/>
                </a:lnTo>
                <a:lnTo>
                  <a:pt x="426" y="317"/>
                </a:lnTo>
                <a:lnTo>
                  <a:pt x="420" y="330"/>
                </a:lnTo>
                <a:lnTo>
                  <a:pt x="392" y="306"/>
                </a:lnTo>
                <a:lnTo>
                  <a:pt x="393" y="323"/>
                </a:lnTo>
                <a:lnTo>
                  <a:pt x="380" y="323"/>
                </a:lnTo>
                <a:lnTo>
                  <a:pt x="387" y="345"/>
                </a:lnTo>
                <a:lnTo>
                  <a:pt x="404" y="347"/>
                </a:lnTo>
                <a:lnTo>
                  <a:pt x="408" y="366"/>
                </a:lnTo>
                <a:lnTo>
                  <a:pt x="374" y="359"/>
                </a:lnTo>
                <a:lnTo>
                  <a:pt x="369" y="339"/>
                </a:lnTo>
                <a:lnTo>
                  <a:pt x="359" y="365"/>
                </a:lnTo>
                <a:lnTo>
                  <a:pt x="374" y="374"/>
                </a:lnTo>
                <a:lnTo>
                  <a:pt x="357" y="378"/>
                </a:lnTo>
                <a:lnTo>
                  <a:pt x="342" y="351"/>
                </a:lnTo>
                <a:lnTo>
                  <a:pt x="354" y="336"/>
                </a:lnTo>
                <a:lnTo>
                  <a:pt x="341" y="333"/>
                </a:lnTo>
                <a:lnTo>
                  <a:pt x="353" y="320"/>
                </a:lnTo>
                <a:lnTo>
                  <a:pt x="335" y="324"/>
                </a:lnTo>
                <a:lnTo>
                  <a:pt x="329" y="338"/>
                </a:lnTo>
                <a:lnTo>
                  <a:pt x="309" y="323"/>
                </a:lnTo>
                <a:lnTo>
                  <a:pt x="300" y="341"/>
                </a:lnTo>
                <a:lnTo>
                  <a:pt x="291" y="327"/>
                </a:lnTo>
                <a:lnTo>
                  <a:pt x="281" y="336"/>
                </a:lnTo>
                <a:lnTo>
                  <a:pt x="285" y="350"/>
                </a:lnTo>
                <a:lnTo>
                  <a:pt x="269" y="357"/>
                </a:lnTo>
                <a:lnTo>
                  <a:pt x="267" y="372"/>
                </a:lnTo>
                <a:lnTo>
                  <a:pt x="261" y="381"/>
                </a:lnTo>
                <a:lnTo>
                  <a:pt x="270" y="386"/>
                </a:lnTo>
                <a:lnTo>
                  <a:pt x="263" y="401"/>
                </a:lnTo>
                <a:lnTo>
                  <a:pt x="266" y="416"/>
                </a:lnTo>
                <a:lnTo>
                  <a:pt x="254" y="405"/>
                </a:lnTo>
                <a:lnTo>
                  <a:pt x="251" y="429"/>
                </a:lnTo>
                <a:lnTo>
                  <a:pt x="237" y="432"/>
                </a:lnTo>
                <a:lnTo>
                  <a:pt x="239" y="446"/>
                </a:lnTo>
                <a:lnTo>
                  <a:pt x="257" y="461"/>
                </a:lnTo>
                <a:lnTo>
                  <a:pt x="266" y="479"/>
                </a:lnTo>
                <a:lnTo>
                  <a:pt x="276" y="494"/>
                </a:lnTo>
                <a:lnTo>
                  <a:pt x="269" y="524"/>
                </a:lnTo>
                <a:lnTo>
                  <a:pt x="281" y="539"/>
                </a:lnTo>
                <a:lnTo>
                  <a:pt x="272" y="545"/>
                </a:lnTo>
                <a:lnTo>
                  <a:pt x="248" y="512"/>
                </a:lnTo>
                <a:lnTo>
                  <a:pt x="260" y="489"/>
                </a:lnTo>
                <a:lnTo>
                  <a:pt x="233" y="485"/>
                </a:lnTo>
                <a:lnTo>
                  <a:pt x="234" y="465"/>
                </a:lnTo>
                <a:lnTo>
                  <a:pt x="218" y="468"/>
                </a:lnTo>
                <a:lnTo>
                  <a:pt x="225" y="434"/>
                </a:lnTo>
                <a:lnTo>
                  <a:pt x="195" y="473"/>
                </a:lnTo>
                <a:lnTo>
                  <a:pt x="173" y="468"/>
                </a:lnTo>
                <a:close/>
              </a:path>
            </a:pathLst>
          </a:custGeom>
          <a:solidFill>
            <a:srgbClr val="0066FF"/>
          </a:solidFill>
          <a:ln w="3175">
            <a:solidFill>
              <a:srgbClr val="0000CC"/>
            </a:solidFill>
            <a:round/>
            <a:headEnd/>
            <a:tailEnd/>
          </a:ln>
        </p:spPr>
        <p:txBody>
          <a:bodyPr/>
          <a:lstStyle/>
          <a:p>
            <a:endParaRPr lang="pt-BR" sz="1800" b="0"/>
          </a:p>
        </p:txBody>
      </p:sp>
      <p:sp>
        <p:nvSpPr>
          <p:cNvPr id="510027" name="Freeform 7"/>
          <p:cNvSpPr>
            <a:spLocks noChangeAspect="1"/>
          </p:cNvSpPr>
          <p:nvPr/>
        </p:nvSpPr>
        <p:spPr bwMode="auto">
          <a:xfrm>
            <a:off x="809625" y="4311650"/>
            <a:ext cx="287338" cy="160338"/>
          </a:xfrm>
          <a:custGeom>
            <a:avLst/>
            <a:gdLst>
              <a:gd name="T0" fmla="*/ 16687 w 309"/>
              <a:gd name="T1" fmla="*/ 177745 h 173"/>
              <a:gd name="T2" fmla="*/ 66747 w 309"/>
              <a:gd name="T3" fmla="*/ 157465 h 173"/>
              <a:gd name="T4" fmla="*/ 135878 w 309"/>
              <a:gd name="T5" fmla="*/ 127642 h 173"/>
              <a:gd name="T6" fmla="*/ 188322 w 309"/>
              <a:gd name="T7" fmla="*/ 110941 h 173"/>
              <a:gd name="T8" fmla="*/ 210968 w 309"/>
              <a:gd name="T9" fmla="*/ 96626 h 173"/>
              <a:gd name="T10" fmla="*/ 227655 w 309"/>
              <a:gd name="T11" fmla="*/ 110941 h 173"/>
              <a:gd name="T12" fmla="*/ 235998 w 309"/>
              <a:gd name="T13" fmla="*/ 125256 h 173"/>
              <a:gd name="T14" fmla="*/ 256260 w 309"/>
              <a:gd name="T15" fmla="*/ 82311 h 173"/>
              <a:gd name="T16" fmla="*/ 261028 w 309"/>
              <a:gd name="T17" fmla="*/ 110941 h 173"/>
              <a:gd name="T18" fmla="*/ 281291 w 309"/>
              <a:gd name="T19" fmla="*/ 109749 h 173"/>
              <a:gd name="T20" fmla="*/ 284866 w 309"/>
              <a:gd name="T21" fmla="*/ 135993 h 173"/>
              <a:gd name="T22" fmla="*/ 300361 w 309"/>
              <a:gd name="T23" fmla="*/ 106170 h 173"/>
              <a:gd name="T24" fmla="*/ 321816 w 309"/>
              <a:gd name="T25" fmla="*/ 120485 h 173"/>
              <a:gd name="T26" fmla="*/ 307513 w 309"/>
              <a:gd name="T27" fmla="*/ 186095 h 173"/>
              <a:gd name="T28" fmla="*/ 286058 w 309"/>
              <a:gd name="T29" fmla="*/ 199217 h 173"/>
              <a:gd name="T30" fmla="*/ 307513 w 309"/>
              <a:gd name="T31" fmla="*/ 195639 h 173"/>
              <a:gd name="T32" fmla="*/ 328967 w 309"/>
              <a:gd name="T33" fmla="*/ 186095 h 173"/>
              <a:gd name="T34" fmla="*/ 324199 w 309"/>
              <a:gd name="T35" fmla="*/ 152694 h 173"/>
              <a:gd name="T36" fmla="*/ 321816 w 309"/>
              <a:gd name="T37" fmla="*/ 96626 h 173"/>
              <a:gd name="T38" fmla="*/ 353997 w 309"/>
              <a:gd name="T39" fmla="*/ 73961 h 173"/>
              <a:gd name="T40" fmla="*/ 368300 w 309"/>
              <a:gd name="T41" fmla="*/ 34595 h 173"/>
              <a:gd name="T42" fmla="*/ 345654 w 309"/>
              <a:gd name="T43" fmla="*/ 7158 h 173"/>
              <a:gd name="T44" fmla="*/ 331351 w 309"/>
              <a:gd name="T45" fmla="*/ 35788 h 173"/>
              <a:gd name="T46" fmla="*/ 338502 w 309"/>
              <a:gd name="T47" fmla="*/ 48910 h 173"/>
              <a:gd name="T48" fmla="*/ 325391 w 309"/>
              <a:gd name="T49" fmla="*/ 67996 h 173"/>
              <a:gd name="T50" fmla="*/ 293210 w 309"/>
              <a:gd name="T51" fmla="*/ 35788 h 173"/>
              <a:gd name="T52" fmla="*/ 274139 w 309"/>
              <a:gd name="T53" fmla="*/ 23858 h 173"/>
              <a:gd name="T54" fmla="*/ 256260 w 309"/>
              <a:gd name="T55" fmla="*/ 32209 h 173"/>
              <a:gd name="T56" fmla="*/ 289634 w 309"/>
              <a:gd name="T57" fmla="*/ 77540 h 173"/>
              <a:gd name="T58" fmla="*/ 249109 w 309"/>
              <a:gd name="T59" fmla="*/ 42945 h 173"/>
              <a:gd name="T60" fmla="*/ 224079 w 309"/>
              <a:gd name="T61" fmla="*/ 7158 h 173"/>
              <a:gd name="T62" fmla="*/ 210968 w 309"/>
              <a:gd name="T63" fmla="*/ 23858 h 173"/>
              <a:gd name="T64" fmla="*/ 235998 w 309"/>
              <a:gd name="T65" fmla="*/ 63225 h 173"/>
              <a:gd name="T66" fmla="*/ 189514 w 309"/>
              <a:gd name="T67" fmla="*/ 103784 h 173"/>
              <a:gd name="T68" fmla="*/ 166867 w 309"/>
              <a:gd name="T69" fmla="*/ 95434 h 173"/>
              <a:gd name="T70" fmla="*/ 138261 w 309"/>
              <a:gd name="T71" fmla="*/ 95434 h 173"/>
              <a:gd name="T72" fmla="*/ 125150 w 309"/>
              <a:gd name="T73" fmla="*/ 107363 h 173"/>
              <a:gd name="T74" fmla="*/ 89393 w 309"/>
              <a:gd name="T75" fmla="*/ 96626 h 173"/>
              <a:gd name="T76" fmla="*/ 103696 w 309"/>
              <a:gd name="T77" fmla="*/ 120485 h 173"/>
              <a:gd name="T78" fmla="*/ 42909 w 309"/>
              <a:gd name="T79" fmla="*/ 159851 h 173"/>
              <a:gd name="T80" fmla="*/ 0 w 309"/>
              <a:gd name="T81" fmla="*/ 163430 h 173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w 309"/>
              <a:gd name="T124" fmla="*/ 0 h 173"/>
              <a:gd name="T125" fmla="*/ 309 w 309"/>
              <a:gd name="T126" fmla="*/ 173 h 173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T123" t="T124" r="T125" b="T126"/>
            <a:pathLst>
              <a:path w="309" h="173">
                <a:moveTo>
                  <a:pt x="0" y="137"/>
                </a:moveTo>
                <a:lnTo>
                  <a:pt x="14" y="149"/>
                </a:lnTo>
                <a:lnTo>
                  <a:pt x="45" y="149"/>
                </a:lnTo>
                <a:lnTo>
                  <a:pt x="56" y="132"/>
                </a:lnTo>
                <a:lnTo>
                  <a:pt x="93" y="102"/>
                </a:lnTo>
                <a:lnTo>
                  <a:pt x="114" y="107"/>
                </a:lnTo>
                <a:lnTo>
                  <a:pt x="140" y="95"/>
                </a:lnTo>
                <a:lnTo>
                  <a:pt x="158" y="93"/>
                </a:lnTo>
                <a:lnTo>
                  <a:pt x="161" y="104"/>
                </a:lnTo>
                <a:lnTo>
                  <a:pt x="177" y="81"/>
                </a:lnTo>
                <a:lnTo>
                  <a:pt x="189" y="80"/>
                </a:lnTo>
                <a:lnTo>
                  <a:pt x="191" y="93"/>
                </a:lnTo>
                <a:lnTo>
                  <a:pt x="179" y="122"/>
                </a:lnTo>
                <a:lnTo>
                  <a:pt x="198" y="105"/>
                </a:lnTo>
                <a:lnTo>
                  <a:pt x="200" y="84"/>
                </a:lnTo>
                <a:lnTo>
                  <a:pt x="215" y="69"/>
                </a:lnTo>
                <a:lnTo>
                  <a:pt x="206" y="102"/>
                </a:lnTo>
                <a:lnTo>
                  <a:pt x="219" y="93"/>
                </a:lnTo>
                <a:lnTo>
                  <a:pt x="224" y="80"/>
                </a:lnTo>
                <a:lnTo>
                  <a:pt x="236" y="92"/>
                </a:lnTo>
                <a:lnTo>
                  <a:pt x="231" y="104"/>
                </a:lnTo>
                <a:lnTo>
                  <a:pt x="239" y="114"/>
                </a:lnTo>
                <a:lnTo>
                  <a:pt x="240" y="104"/>
                </a:lnTo>
                <a:lnTo>
                  <a:pt x="252" y="89"/>
                </a:lnTo>
                <a:lnTo>
                  <a:pt x="261" y="101"/>
                </a:lnTo>
                <a:lnTo>
                  <a:pt x="270" y="101"/>
                </a:lnTo>
                <a:lnTo>
                  <a:pt x="255" y="131"/>
                </a:lnTo>
                <a:lnTo>
                  <a:pt x="258" y="156"/>
                </a:lnTo>
                <a:lnTo>
                  <a:pt x="236" y="153"/>
                </a:lnTo>
                <a:lnTo>
                  <a:pt x="240" y="167"/>
                </a:lnTo>
                <a:lnTo>
                  <a:pt x="263" y="173"/>
                </a:lnTo>
                <a:lnTo>
                  <a:pt x="258" y="164"/>
                </a:lnTo>
                <a:lnTo>
                  <a:pt x="260" y="149"/>
                </a:lnTo>
                <a:lnTo>
                  <a:pt x="276" y="156"/>
                </a:lnTo>
                <a:lnTo>
                  <a:pt x="272" y="144"/>
                </a:lnTo>
                <a:lnTo>
                  <a:pt x="272" y="128"/>
                </a:lnTo>
                <a:lnTo>
                  <a:pt x="281" y="96"/>
                </a:lnTo>
                <a:lnTo>
                  <a:pt x="270" y="81"/>
                </a:lnTo>
                <a:lnTo>
                  <a:pt x="287" y="83"/>
                </a:lnTo>
                <a:lnTo>
                  <a:pt x="297" y="62"/>
                </a:lnTo>
                <a:lnTo>
                  <a:pt x="297" y="42"/>
                </a:lnTo>
                <a:lnTo>
                  <a:pt x="309" y="29"/>
                </a:lnTo>
                <a:lnTo>
                  <a:pt x="294" y="24"/>
                </a:lnTo>
                <a:lnTo>
                  <a:pt x="290" y="6"/>
                </a:lnTo>
                <a:lnTo>
                  <a:pt x="279" y="3"/>
                </a:lnTo>
                <a:lnTo>
                  <a:pt x="278" y="30"/>
                </a:lnTo>
                <a:lnTo>
                  <a:pt x="293" y="29"/>
                </a:lnTo>
                <a:lnTo>
                  <a:pt x="284" y="41"/>
                </a:lnTo>
                <a:lnTo>
                  <a:pt x="285" y="62"/>
                </a:lnTo>
                <a:lnTo>
                  <a:pt x="273" y="57"/>
                </a:lnTo>
                <a:lnTo>
                  <a:pt x="252" y="50"/>
                </a:lnTo>
                <a:lnTo>
                  <a:pt x="246" y="30"/>
                </a:lnTo>
                <a:lnTo>
                  <a:pt x="242" y="6"/>
                </a:lnTo>
                <a:lnTo>
                  <a:pt x="230" y="20"/>
                </a:lnTo>
                <a:lnTo>
                  <a:pt x="219" y="14"/>
                </a:lnTo>
                <a:lnTo>
                  <a:pt x="215" y="27"/>
                </a:lnTo>
                <a:lnTo>
                  <a:pt x="237" y="38"/>
                </a:lnTo>
                <a:lnTo>
                  <a:pt x="243" y="65"/>
                </a:lnTo>
                <a:lnTo>
                  <a:pt x="224" y="41"/>
                </a:lnTo>
                <a:lnTo>
                  <a:pt x="209" y="36"/>
                </a:lnTo>
                <a:lnTo>
                  <a:pt x="185" y="29"/>
                </a:lnTo>
                <a:lnTo>
                  <a:pt x="188" y="6"/>
                </a:lnTo>
                <a:lnTo>
                  <a:pt x="170" y="0"/>
                </a:lnTo>
                <a:lnTo>
                  <a:pt x="177" y="20"/>
                </a:lnTo>
                <a:lnTo>
                  <a:pt x="170" y="39"/>
                </a:lnTo>
                <a:lnTo>
                  <a:pt x="198" y="53"/>
                </a:lnTo>
                <a:lnTo>
                  <a:pt x="164" y="72"/>
                </a:lnTo>
                <a:lnTo>
                  <a:pt x="159" y="87"/>
                </a:lnTo>
                <a:lnTo>
                  <a:pt x="149" y="77"/>
                </a:lnTo>
                <a:lnTo>
                  <a:pt x="140" y="80"/>
                </a:lnTo>
                <a:lnTo>
                  <a:pt x="137" y="71"/>
                </a:lnTo>
                <a:lnTo>
                  <a:pt x="116" y="80"/>
                </a:lnTo>
                <a:lnTo>
                  <a:pt x="101" y="78"/>
                </a:lnTo>
                <a:lnTo>
                  <a:pt x="105" y="90"/>
                </a:lnTo>
                <a:lnTo>
                  <a:pt x="93" y="90"/>
                </a:lnTo>
                <a:lnTo>
                  <a:pt x="75" y="81"/>
                </a:lnTo>
                <a:lnTo>
                  <a:pt x="69" y="96"/>
                </a:lnTo>
                <a:lnTo>
                  <a:pt x="87" y="101"/>
                </a:lnTo>
                <a:lnTo>
                  <a:pt x="53" y="119"/>
                </a:lnTo>
                <a:lnTo>
                  <a:pt x="36" y="134"/>
                </a:lnTo>
                <a:lnTo>
                  <a:pt x="20" y="137"/>
                </a:lnTo>
                <a:lnTo>
                  <a:pt x="0" y="137"/>
                </a:lnTo>
                <a:close/>
              </a:path>
            </a:pathLst>
          </a:custGeom>
          <a:solidFill>
            <a:srgbClr val="0066FF"/>
          </a:solidFill>
          <a:ln w="3175">
            <a:solidFill>
              <a:srgbClr val="0000CC"/>
            </a:solidFill>
            <a:round/>
            <a:headEnd/>
            <a:tailEnd/>
          </a:ln>
        </p:spPr>
        <p:txBody>
          <a:bodyPr/>
          <a:lstStyle/>
          <a:p>
            <a:endParaRPr lang="pt-BR" sz="1800" b="0"/>
          </a:p>
        </p:txBody>
      </p:sp>
      <p:sp>
        <p:nvSpPr>
          <p:cNvPr id="510028" name="Freeform 8"/>
          <p:cNvSpPr>
            <a:spLocks noChangeAspect="1"/>
          </p:cNvSpPr>
          <p:nvPr/>
        </p:nvSpPr>
        <p:spPr bwMode="auto">
          <a:xfrm>
            <a:off x="1057275" y="3935413"/>
            <a:ext cx="212725" cy="152400"/>
          </a:xfrm>
          <a:custGeom>
            <a:avLst/>
            <a:gdLst>
              <a:gd name="T0" fmla="*/ 15501 w 225"/>
              <a:gd name="T1" fmla="*/ 53689 h 161"/>
              <a:gd name="T2" fmla="*/ 25040 w 225"/>
              <a:gd name="T3" fmla="*/ 42951 h 161"/>
              <a:gd name="T4" fmla="*/ 42926 w 225"/>
              <a:gd name="T5" fmla="*/ 60847 h 161"/>
              <a:gd name="T6" fmla="*/ 46503 w 225"/>
              <a:gd name="T7" fmla="*/ 84709 h 161"/>
              <a:gd name="T8" fmla="*/ 72736 w 225"/>
              <a:gd name="T9" fmla="*/ 85902 h 161"/>
              <a:gd name="T10" fmla="*/ 71543 w 225"/>
              <a:gd name="T11" fmla="*/ 68006 h 161"/>
              <a:gd name="T12" fmla="*/ 87045 w 225"/>
              <a:gd name="T13" fmla="*/ 66813 h 161"/>
              <a:gd name="T14" fmla="*/ 93007 w 225"/>
              <a:gd name="T15" fmla="*/ 85902 h 161"/>
              <a:gd name="T16" fmla="*/ 100161 w 225"/>
              <a:gd name="T17" fmla="*/ 93061 h 161"/>
              <a:gd name="T18" fmla="*/ 112085 w 225"/>
              <a:gd name="T19" fmla="*/ 88288 h 161"/>
              <a:gd name="T20" fmla="*/ 107315 w 225"/>
              <a:gd name="T21" fmla="*/ 107378 h 161"/>
              <a:gd name="T22" fmla="*/ 122816 w 225"/>
              <a:gd name="T23" fmla="*/ 127660 h 161"/>
              <a:gd name="T24" fmla="*/ 139510 w 225"/>
              <a:gd name="T25" fmla="*/ 103799 h 161"/>
              <a:gd name="T26" fmla="*/ 132355 w 225"/>
              <a:gd name="T27" fmla="*/ 66813 h 161"/>
              <a:gd name="T28" fmla="*/ 133548 w 225"/>
              <a:gd name="T29" fmla="*/ 56075 h 161"/>
              <a:gd name="T30" fmla="*/ 147856 w 225"/>
              <a:gd name="T31" fmla="*/ 64427 h 161"/>
              <a:gd name="T32" fmla="*/ 162165 w 225"/>
              <a:gd name="T33" fmla="*/ 56075 h 161"/>
              <a:gd name="T34" fmla="*/ 169320 w 225"/>
              <a:gd name="T35" fmla="*/ 68006 h 161"/>
              <a:gd name="T36" fmla="*/ 183628 w 225"/>
              <a:gd name="T37" fmla="*/ 39372 h 161"/>
              <a:gd name="T38" fmla="*/ 205091 w 225"/>
              <a:gd name="T39" fmla="*/ 31020 h 161"/>
              <a:gd name="T40" fmla="*/ 219400 w 225"/>
              <a:gd name="T41" fmla="*/ 31020 h 161"/>
              <a:gd name="T42" fmla="*/ 237286 w 225"/>
              <a:gd name="T43" fmla="*/ 14317 h 161"/>
              <a:gd name="T44" fmla="*/ 246825 w 225"/>
              <a:gd name="T45" fmla="*/ 17896 h 161"/>
              <a:gd name="T46" fmla="*/ 268288 w 225"/>
              <a:gd name="T47" fmla="*/ 0 h 161"/>
              <a:gd name="T48" fmla="*/ 262326 w 225"/>
              <a:gd name="T49" fmla="*/ 14317 h 161"/>
              <a:gd name="T50" fmla="*/ 258749 w 225"/>
              <a:gd name="T51" fmla="*/ 27441 h 161"/>
              <a:gd name="T52" fmla="*/ 233709 w 225"/>
              <a:gd name="T53" fmla="*/ 46530 h 161"/>
              <a:gd name="T54" fmla="*/ 212246 w 225"/>
              <a:gd name="T55" fmla="*/ 45337 h 161"/>
              <a:gd name="T56" fmla="*/ 197937 w 225"/>
              <a:gd name="T57" fmla="*/ 70392 h 161"/>
              <a:gd name="T58" fmla="*/ 186013 w 225"/>
              <a:gd name="T59" fmla="*/ 64427 h 161"/>
              <a:gd name="T60" fmla="*/ 169320 w 225"/>
              <a:gd name="T61" fmla="*/ 84709 h 161"/>
              <a:gd name="T62" fmla="*/ 171704 w 225"/>
              <a:gd name="T63" fmla="*/ 93061 h 161"/>
              <a:gd name="T64" fmla="*/ 153818 w 225"/>
              <a:gd name="T65" fmla="*/ 113343 h 161"/>
              <a:gd name="T66" fmla="*/ 157396 w 225"/>
              <a:gd name="T67" fmla="*/ 124081 h 161"/>
              <a:gd name="T68" fmla="*/ 143087 w 225"/>
              <a:gd name="T69" fmla="*/ 146750 h 161"/>
              <a:gd name="T70" fmla="*/ 121624 w 225"/>
              <a:gd name="T71" fmla="*/ 146750 h 161"/>
              <a:gd name="T72" fmla="*/ 126393 w 225"/>
              <a:gd name="T73" fmla="*/ 163453 h 161"/>
              <a:gd name="T74" fmla="*/ 146664 w 225"/>
              <a:gd name="T75" fmla="*/ 170611 h 161"/>
              <a:gd name="T76" fmla="*/ 129971 w 225"/>
              <a:gd name="T77" fmla="*/ 177770 h 161"/>
              <a:gd name="T78" fmla="*/ 133548 w 225"/>
              <a:gd name="T79" fmla="*/ 192087 h 161"/>
              <a:gd name="T80" fmla="*/ 108508 w 225"/>
              <a:gd name="T81" fmla="*/ 177770 h 161"/>
              <a:gd name="T82" fmla="*/ 96584 w 225"/>
              <a:gd name="T83" fmla="*/ 159874 h 161"/>
              <a:gd name="T84" fmla="*/ 89429 w 225"/>
              <a:gd name="T85" fmla="*/ 170611 h 161"/>
              <a:gd name="T86" fmla="*/ 71543 w 225"/>
              <a:gd name="T87" fmla="*/ 159874 h 161"/>
              <a:gd name="T88" fmla="*/ 90622 w 225"/>
              <a:gd name="T89" fmla="*/ 149136 h 161"/>
              <a:gd name="T90" fmla="*/ 104930 w 225"/>
              <a:gd name="T91" fmla="*/ 152715 h 161"/>
              <a:gd name="T92" fmla="*/ 104930 w 225"/>
              <a:gd name="T93" fmla="*/ 132433 h 161"/>
              <a:gd name="T94" fmla="*/ 78698 w 225"/>
              <a:gd name="T95" fmla="*/ 125274 h 161"/>
              <a:gd name="T96" fmla="*/ 83467 w 225"/>
              <a:gd name="T97" fmla="*/ 113343 h 161"/>
              <a:gd name="T98" fmla="*/ 67966 w 225"/>
              <a:gd name="T99" fmla="*/ 113343 h 161"/>
              <a:gd name="T100" fmla="*/ 69159 w 225"/>
              <a:gd name="T101" fmla="*/ 100219 h 161"/>
              <a:gd name="T102" fmla="*/ 44118 w 225"/>
              <a:gd name="T103" fmla="*/ 118116 h 161"/>
              <a:gd name="T104" fmla="*/ 44118 w 225"/>
              <a:gd name="T105" fmla="*/ 138398 h 161"/>
              <a:gd name="T106" fmla="*/ 4770 w 225"/>
              <a:gd name="T107" fmla="*/ 145557 h 161"/>
              <a:gd name="T108" fmla="*/ 22655 w 225"/>
              <a:gd name="T109" fmla="*/ 128853 h 161"/>
              <a:gd name="T110" fmla="*/ 19078 w 225"/>
              <a:gd name="T111" fmla="*/ 120502 h 161"/>
              <a:gd name="T112" fmla="*/ 42926 w 225"/>
              <a:gd name="T113" fmla="*/ 95447 h 161"/>
              <a:gd name="T114" fmla="*/ 28617 w 225"/>
              <a:gd name="T115" fmla="*/ 82323 h 161"/>
              <a:gd name="T116" fmla="*/ 8347 w 225"/>
              <a:gd name="T117" fmla="*/ 91868 h 161"/>
              <a:gd name="T118" fmla="*/ 0 w 225"/>
              <a:gd name="T119" fmla="*/ 81130 h 161"/>
              <a:gd name="T120" fmla="*/ 26233 w 225"/>
              <a:gd name="T121" fmla="*/ 71585 h 161"/>
              <a:gd name="T122" fmla="*/ 15501 w 225"/>
              <a:gd name="T123" fmla="*/ 53689 h 161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w 225"/>
              <a:gd name="T187" fmla="*/ 0 h 161"/>
              <a:gd name="T188" fmla="*/ 225 w 225"/>
              <a:gd name="T189" fmla="*/ 161 h 161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T186" t="T187" r="T188" b="T189"/>
            <a:pathLst>
              <a:path w="225" h="161">
                <a:moveTo>
                  <a:pt x="13" y="45"/>
                </a:moveTo>
                <a:lnTo>
                  <a:pt x="21" y="36"/>
                </a:lnTo>
                <a:lnTo>
                  <a:pt x="36" y="51"/>
                </a:lnTo>
                <a:lnTo>
                  <a:pt x="39" y="71"/>
                </a:lnTo>
                <a:lnTo>
                  <a:pt x="61" y="72"/>
                </a:lnTo>
                <a:lnTo>
                  <a:pt x="60" y="57"/>
                </a:lnTo>
                <a:lnTo>
                  <a:pt x="73" y="56"/>
                </a:lnTo>
                <a:lnTo>
                  <a:pt x="78" y="72"/>
                </a:lnTo>
                <a:lnTo>
                  <a:pt x="84" y="78"/>
                </a:lnTo>
                <a:lnTo>
                  <a:pt x="94" y="74"/>
                </a:lnTo>
                <a:lnTo>
                  <a:pt x="90" y="90"/>
                </a:lnTo>
                <a:lnTo>
                  <a:pt x="103" y="107"/>
                </a:lnTo>
                <a:lnTo>
                  <a:pt x="117" y="87"/>
                </a:lnTo>
                <a:lnTo>
                  <a:pt x="111" y="56"/>
                </a:lnTo>
                <a:lnTo>
                  <a:pt x="112" y="47"/>
                </a:lnTo>
                <a:lnTo>
                  <a:pt x="124" y="54"/>
                </a:lnTo>
                <a:lnTo>
                  <a:pt x="136" y="47"/>
                </a:lnTo>
                <a:lnTo>
                  <a:pt x="142" y="57"/>
                </a:lnTo>
                <a:lnTo>
                  <a:pt x="154" y="33"/>
                </a:lnTo>
                <a:lnTo>
                  <a:pt x="172" y="26"/>
                </a:lnTo>
                <a:lnTo>
                  <a:pt x="184" y="26"/>
                </a:lnTo>
                <a:lnTo>
                  <a:pt x="199" y="12"/>
                </a:lnTo>
                <a:lnTo>
                  <a:pt x="207" y="15"/>
                </a:lnTo>
                <a:lnTo>
                  <a:pt x="225" y="0"/>
                </a:lnTo>
                <a:lnTo>
                  <a:pt x="220" y="12"/>
                </a:lnTo>
                <a:lnTo>
                  <a:pt x="217" y="23"/>
                </a:lnTo>
                <a:lnTo>
                  <a:pt x="196" y="39"/>
                </a:lnTo>
                <a:lnTo>
                  <a:pt x="178" y="38"/>
                </a:lnTo>
                <a:lnTo>
                  <a:pt x="166" y="59"/>
                </a:lnTo>
                <a:lnTo>
                  <a:pt x="156" y="54"/>
                </a:lnTo>
                <a:lnTo>
                  <a:pt x="142" y="71"/>
                </a:lnTo>
                <a:lnTo>
                  <a:pt x="144" y="78"/>
                </a:lnTo>
                <a:lnTo>
                  <a:pt x="129" y="95"/>
                </a:lnTo>
                <a:lnTo>
                  <a:pt x="132" y="104"/>
                </a:lnTo>
                <a:lnTo>
                  <a:pt x="120" y="123"/>
                </a:lnTo>
                <a:lnTo>
                  <a:pt x="102" y="123"/>
                </a:lnTo>
                <a:lnTo>
                  <a:pt x="106" y="137"/>
                </a:lnTo>
                <a:lnTo>
                  <a:pt x="123" y="143"/>
                </a:lnTo>
                <a:lnTo>
                  <a:pt x="109" y="149"/>
                </a:lnTo>
                <a:lnTo>
                  <a:pt x="112" y="161"/>
                </a:lnTo>
                <a:lnTo>
                  <a:pt x="91" y="149"/>
                </a:lnTo>
                <a:lnTo>
                  <a:pt x="81" y="134"/>
                </a:lnTo>
                <a:lnTo>
                  <a:pt x="75" y="143"/>
                </a:lnTo>
                <a:lnTo>
                  <a:pt x="60" y="134"/>
                </a:lnTo>
                <a:lnTo>
                  <a:pt x="76" y="125"/>
                </a:lnTo>
                <a:lnTo>
                  <a:pt x="88" y="128"/>
                </a:lnTo>
                <a:lnTo>
                  <a:pt x="88" y="111"/>
                </a:lnTo>
                <a:lnTo>
                  <a:pt x="66" y="105"/>
                </a:lnTo>
                <a:lnTo>
                  <a:pt x="70" y="95"/>
                </a:lnTo>
                <a:lnTo>
                  <a:pt x="57" y="95"/>
                </a:lnTo>
                <a:lnTo>
                  <a:pt x="58" y="84"/>
                </a:lnTo>
                <a:lnTo>
                  <a:pt x="37" y="99"/>
                </a:lnTo>
                <a:lnTo>
                  <a:pt x="37" y="116"/>
                </a:lnTo>
                <a:lnTo>
                  <a:pt x="4" y="122"/>
                </a:lnTo>
                <a:lnTo>
                  <a:pt x="19" y="108"/>
                </a:lnTo>
                <a:lnTo>
                  <a:pt x="16" y="101"/>
                </a:lnTo>
                <a:lnTo>
                  <a:pt x="36" y="80"/>
                </a:lnTo>
                <a:lnTo>
                  <a:pt x="24" y="69"/>
                </a:lnTo>
                <a:lnTo>
                  <a:pt x="7" y="77"/>
                </a:lnTo>
                <a:lnTo>
                  <a:pt x="0" y="68"/>
                </a:lnTo>
                <a:lnTo>
                  <a:pt x="22" y="60"/>
                </a:lnTo>
                <a:lnTo>
                  <a:pt x="13" y="45"/>
                </a:lnTo>
                <a:close/>
              </a:path>
            </a:pathLst>
          </a:custGeom>
          <a:solidFill>
            <a:srgbClr val="0066FF"/>
          </a:solidFill>
          <a:ln w="3175">
            <a:solidFill>
              <a:srgbClr val="0000CC"/>
            </a:solidFill>
            <a:round/>
            <a:headEnd/>
            <a:tailEnd/>
          </a:ln>
        </p:spPr>
        <p:txBody>
          <a:bodyPr/>
          <a:lstStyle/>
          <a:p>
            <a:endParaRPr lang="pt-BR" sz="1800" b="0"/>
          </a:p>
        </p:txBody>
      </p:sp>
      <p:sp>
        <p:nvSpPr>
          <p:cNvPr id="510029" name="Freeform 9"/>
          <p:cNvSpPr>
            <a:spLocks noChangeAspect="1"/>
          </p:cNvSpPr>
          <p:nvPr/>
        </p:nvSpPr>
        <p:spPr bwMode="auto">
          <a:xfrm>
            <a:off x="1220788" y="3678238"/>
            <a:ext cx="39687" cy="30162"/>
          </a:xfrm>
          <a:custGeom>
            <a:avLst/>
            <a:gdLst>
              <a:gd name="T0" fmla="*/ 0 w 42"/>
              <a:gd name="T1" fmla="*/ 36512 h 30"/>
              <a:gd name="T2" fmla="*/ 10546 w 42"/>
              <a:gd name="T3" fmla="*/ 10954 h 30"/>
              <a:gd name="T4" fmla="*/ 23435 w 42"/>
              <a:gd name="T5" fmla="*/ 0 h 30"/>
              <a:gd name="T6" fmla="*/ 26950 w 42"/>
              <a:gd name="T7" fmla="*/ 13388 h 30"/>
              <a:gd name="T8" fmla="*/ 49213 w 42"/>
              <a:gd name="T9" fmla="*/ 10954 h 30"/>
              <a:gd name="T10" fmla="*/ 33980 w 42"/>
              <a:gd name="T11" fmla="*/ 18256 h 30"/>
              <a:gd name="T12" fmla="*/ 31637 w 42"/>
              <a:gd name="T13" fmla="*/ 31644 h 30"/>
              <a:gd name="T14" fmla="*/ 21091 w 42"/>
              <a:gd name="T15" fmla="*/ 25558 h 30"/>
              <a:gd name="T16" fmla="*/ 0 w 42"/>
              <a:gd name="T17" fmla="*/ 36512 h 30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42"/>
              <a:gd name="T28" fmla="*/ 0 h 30"/>
              <a:gd name="T29" fmla="*/ 42 w 42"/>
              <a:gd name="T30" fmla="*/ 30 h 30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42" h="30">
                <a:moveTo>
                  <a:pt x="0" y="30"/>
                </a:moveTo>
                <a:lnTo>
                  <a:pt x="9" y="9"/>
                </a:lnTo>
                <a:lnTo>
                  <a:pt x="20" y="0"/>
                </a:lnTo>
                <a:lnTo>
                  <a:pt x="23" y="11"/>
                </a:lnTo>
                <a:lnTo>
                  <a:pt x="42" y="9"/>
                </a:lnTo>
                <a:lnTo>
                  <a:pt x="29" y="15"/>
                </a:lnTo>
                <a:lnTo>
                  <a:pt x="27" y="26"/>
                </a:lnTo>
                <a:lnTo>
                  <a:pt x="18" y="21"/>
                </a:lnTo>
                <a:lnTo>
                  <a:pt x="0" y="30"/>
                </a:lnTo>
                <a:close/>
              </a:path>
            </a:pathLst>
          </a:custGeom>
          <a:solidFill>
            <a:srgbClr val="0066FF"/>
          </a:solidFill>
          <a:ln w="3175">
            <a:solidFill>
              <a:srgbClr val="0000CC"/>
            </a:solidFill>
            <a:round/>
            <a:headEnd/>
            <a:tailEnd/>
          </a:ln>
        </p:spPr>
        <p:txBody>
          <a:bodyPr/>
          <a:lstStyle/>
          <a:p>
            <a:endParaRPr lang="pt-BR" sz="1800" b="0"/>
          </a:p>
        </p:txBody>
      </p:sp>
      <p:sp>
        <p:nvSpPr>
          <p:cNvPr id="510030" name="Freeform 10"/>
          <p:cNvSpPr>
            <a:spLocks noChangeAspect="1"/>
          </p:cNvSpPr>
          <p:nvPr/>
        </p:nvSpPr>
        <p:spPr bwMode="auto">
          <a:xfrm>
            <a:off x="1077913" y="3481388"/>
            <a:ext cx="36512" cy="39687"/>
          </a:xfrm>
          <a:custGeom>
            <a:avLst/>
            <a:gdLst>
              <a:gd name="T0" fmla="*/ 0 w 37"/>
              <a:gd name="T1" fmla="*/ 47625 h 39"/>
              <a:gd name="T2" fmla="*/ 15618 w 37"/>
              <a:gd name="T3" fmla="*/ 20760 h 39"/>
              <a:gd name="T4" fmla="*/ 32436 w 37"/>
              <a:gd name="T5" fmla="*/ 13433 h 39"/>
              <a:gd name="T6" fmla="*/ 44450 w 37"/>
              <a:gd name="T7" fmla="*/ 0 h 39"/>
              <a:gd name="T8" fmla="*/ 21624 w 37"/>
              <a:gd name="T9" fmla="*/ 0 h 39"/>
              <a:gd name="T10" fmla="*/ 7208 w 37"/>
              <a:gd name="T11" fmla="*/ 13433 h 39"/>
              <a:gd name="T12" fmla="*/ 0 w 37"/>
              <a:gd name="T13" fmla="*/ 47625 h 39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37"/>
              <a:gd name="T22" fmla="*/ 0 h 39"/>
              <a:gd name="T23" fmla="*/ 37 w 37"/>
              <a:gd name="T24" fmla="*/ 39 h 39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37" h="39">
                <a:moveTo>
                  <a:pt x="0" y="39"/>
                </a:moveTo>
                <a:lnTo>
                  <a:pt x="13" y="17"/>
                </a:lnTo>
                <a:lnTo>
                  <a:pt x="27" y="11"/>
                </a:lnTo>
                <a:lnTo>
                  <a:pt x="37" y="0"/>
                </a:lnTo>
                <a:lnTo>
                  <a:pt x="18" y="0"/>
                </a:lnTo>
                <a:lnTo>
                  <a:pt x="6" y="11"/>
                </a:lnTo>
                <a:lnTo>
                  <a:pt x="0" y="39"/>
                </a:lnTo>
                <a:close/>
              </a:path>
            </a:pathLst>
          </a:custGeom>
          <a:solidFill>
            <a:srgbClr val="0066FF"/>
          </a:solidFill>
          <a:ln w="3175">
            <a:solidFill>
              <a:srgbClr val="0000CC"/>
            </a:solidFill>
            <a:round/>
            <a:headEnd/>
            <a:tailEnd/>
          </a:ln>
        </p:spPr>
        <p:txBody>
          <a:bodyPr/>
          <a:lstStyle/>
          <a:p>
            <a:endParaRPr lang="pt-BR" sz="1800" b="0"/>
          </a:p>
        </p:txBody>
      </p:sp>
      <p:sp>
        <p:nvSpPr>
          <p:cNvPr id="510031" name="Freeform 11"/>
          <p:cNvSpPr>
            <a:spLocks noChangeAspect="1"/>
          </p:cNvSpPr>
          <p:nvPr/>
        </p:nvSpPr>
        <p:spPr bwMode="auto">
          <a:xfrm>
            <a:off x="660400" y="3613150"/>
            <a:ext cx="104775" cy="96838"/>
          </a:xfrm>
          <a:custGeom>
            <a:avLst/>
            <a:gdLst>
              <a:gd name="T0" fmla="*/ 0 w 115"/>
              <a:gd name="T1" fmla="*/ 66467 h 107"/>
              <a:gd name="T2" fmla="*/ 4749 w 115"/>
              <a:gd name="T3" fmla="*/ 49850 h 107"/>
              <a:gd name="T4" fmla="*/ 24931 w 115"/>
              <a:gd name="T5" fmla="*/ 71215 h 107"/>
              <a:gd name="T6" fmla="*/ 24931 w 115"/>
              <a:gd name="T7" fmla="*/ 59346 h 107"/>
              <a:gd name="T8" fmla="*/ 18995 w 115"/>
              <a:gd name="T9" fmla="*/ 41542 h 107"/>
              <a:gd name="T10" fmla="*/ 28492 w 115"/>
              <a:gd name="T11" fmla="*/ 27299 h 107"/>
              <a:gd name="T12" fmla="*/ 15433 w 115"/>
              <a:gd name="T13" fmla="*/ 9495 h 107"/>
              <a:gd name="T14" fmla="*/ 28492 w 115"/>
              <a:gd name="T15" fmla="*/ 0 h 107"/>
              <a:gd name="T16" fmla="*/ 46300 w 115"/>
              <a:gd name="T17" fmla="*/ 20178 h 107"/>
              <a:gd name="T18" fmla="*/ 33241 w 115"/>
              <a:gd name="T19" fmla="*/ 41542 h 107"/>
              <a:gd name="T20" fmla="*/ 43925 w 115"/>
              <a:gd name="T21" fmla="*/ 62907 h 107"/>
              <a:gd name="T22" fmla="*/ 60546 w 115"/>
              <a:gd name="T23" fmla="*/ 48664 h 107"/>
              <a:gd name="T24" fmla="*/ 65295 w 115"/>
              <a:gd name="T25" fmla="*/ 59346 h 107"/>
              <a:gd name="T26" fmla="*/ 79541 w 115"/>
              <a:gd name="T27" fmla="*/ 55785 h 107"/>
              <a:gd name="T28" fmla="*/ 67669 w 115"/>
              <a:gd name="T29" fmla="*/ 42729 h 107"/>
              <a:gd name="T30" fmla="*/ 81915 w 115"/>
              <a:gd name="T31" fmla="*/ 37981 h 107"/>
              <a:gd name="T32" fmla="*/ 93787 w 115"/>
              <a:gd name="T33" fmla="*/ 39168 h 107"/>
              <a:gd name="T34" fmla="*/ 96161 w 115"/>
              <a:gd name="T35" fmla="*/ 23738 h 107"/>
              <a:gd name="T36" fmla="*/ 103284 w 115"/>
              <a:gd name="T37" fmla="*/ 24925 h 107"/>
              <a:gd name="T38" fmla="*/ 118717 w 115"/>
              <a:gd name="T39" fmla="*/ 20178 h 107"/>
              <a:gd name="T40" fmla="*/ 128215 w 115"/>
              <a:gd name="T41" fmla="*/ 24925 h 107"/>
              <a:gd name="T42" fmla="*/ 117530 w 115"/>
              <a:gd name="T43" fmla="*/ 41542 h 107"/>
              <a:gd name="T44" fmla="*/ 136525 w 115"/>
              <a:gd name="T45" fmla="*/ 66467 h 107"/>
              <a:gd name="T46" fmla="*/ 121092 w 115"/>
              <a:gd name="T47" fmla="*/ 70028 h 107"/>
              <a:gd name="T48" fmla="*/ 103284 w 115"/>
              <a:gd name="T49" fmla="*/ 60533 h 107"/>
              <a:gd name="T50" fmla="*/ 100910 w 115"/>
              <a:gd name="T51" fmla="*/ 80710 h 107"/>
              <a:gd name="T52" fmla="*/ 35615 w 115"/>
              <a:gd name="T53" fmla="*/ 127000 h 107"/>
              <a:gd name="T54" fmla="*/ 29679 w 115"/>
              <a:gd name="T55" fmla="*/ 123439 h 107"/>
              <a:gd name="T56" fmla="*/ 47487 w 115"/>
              <a:gd name="T57" fmla="*/ 94953 h 107"/>
              <a:gd name="T58" fmla="*/ 64107 w 115"/>
              <a:gd name="T59" fmla="*/ 84271 h 107"/>
              <a:gd name="T60" fmla="*/ 49861 w 115"/>
              <a:gd name="T61" fmla="*/ 77150 h 107"/>
              <a:gd name="T62" fmla="*/ 42738 w 115"/>
              <a:gd name="T63" fmla="*/ 67654 h 107"/>
              <a:gd name="T64" fmla="*/ 35615 w 115"/>
              <a:gd name="T65" fmla="*/ 80710 h 107"/>
              <a:gd name="T66" fmla="*/ 15433 w 115"/>
              <a:gd name="T67" fmla="*/ 80710 h 107"/>
              <a:gd name="T68" fmla="*/ 0 w 115"/>
              <a:gd name="T69" fmla="*/ 66467 h 107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w 115"/>
              <a:gd name="T106" fmla="*/ 0 h 107"/>
              <a:gd name="T107" fmla="*/ 115 w 115"/>
              <a:gd name="T108" fmla="*/ 107 h 107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T105" t="T106" r="T107" b="T108"/>
            <a:pathLst>
              <a:path w="115" h="107">
                <a:moveTo>
                  <a:pt x="0" y="56"/>
                </a:moveTo>
                <a:lnTo>
                  <a:pt x="4" y="42"/>
                </a:lnTo>
                <a:lnTo>
                  <a:pt x="21" y="60"/>
                </a:lnTo>
                <a:lnTo>
                  <a:pt x="21" y="50"/>
                </a:lnTo>
                <a:lnTo>
                  <a:pt x="16" y="35"/>
                </a:lnTo>
                <a:lnTo>
                  <a:pt x="24" y="23"/>
                </a:lnTo>
                <a:lnTo>
                  <a:pt x="13" y="8"/>
                </a:lnTo>
                <a:lnTo>
                  <a:pt x="24" y="0"/>
                </a:lnTo>
                <a:lnTo>
                  <a:pt x="39" y="17"/>
                </a:lnTo>
                <a:lnTo>
                  <a:pt x="28" y="35"/>
                </a:lnTo>
                <a:lnTo>
                  <a:pt x="37" y="53"/>
                </a:lnTo>
                <a:lnTo>
                  <a:pt x="51" y="41"/>
                </a:lnTo>
                <a:lnTo>
                  <a:pt x="55" y="50"/>
                </a:lnTo>
                <a:lnTo>
                  <a:pt x="67" y="47"/>
                </a:lnTo>
                <a:lnTo>
                  <a:pt x="57" y="36"/>
                </a:lnTo>
                <a:lnTo>
                  <a:pt x="69" y="32"/>
                </a:lnTo>
                <a:lnTo>
                  <a:pt x="79" y="33"/>
                </a:lnTo>
                <a:lnTo>
                  <a:pt x="81" y="20"/>
                </a:lnTo>
                <a:lnTo>
                  <a:pt x="87" y="21"/>
                </a:lnTo>
                <a:lnTo>
                  <a:pt x="100" y="17"/>
                </a:lnTo>
                <a:lnTo>
                  <a:pt x="108" y="21"/>
                </a:lnTo>
                <a:lnTo>
                  <a:pt x="99" y="35"/>
                </a:lnTo>
                <a:lnTo>
                  <a:pt x="115" y="56"/>
                </a:lnTo>
                <a:lnTo>
                  <a:pt x="102" y="59"/>
                </a:lnTo>
                <a:lnTo>
                  <a:pt x="87" y="51"/>
                </a:lnTo>
                <a:lnTo>
                  <a:pt x="85" y="68"/>
                </a:lnTo>
                <a:lnTo>
                  <a:pt x="30" y="107"/>
                </a:lnTo>
                <a:lnTo>
                  <a:pt x="25" y="104"/>
                </a:lnTo>
                <a:lnTo>
                  <a:pt x="40" y="80"/>
                </a:lnTo>
                <a:lnTo>
                  <a:pt x="54" y="71"/>
                </a:lnTo>
                <a:lnTo>
                  <a:pt x="42" y="65"/>
                </a:lnTo>
                <a:lnTo>
                  <a:pt x="36" y="57"/>
                </a:lnTo>
                <a:lnTo>
                  <a:pt x="30" y="68"/>
                </a:lnTo>
                <a:lnTo>
                  <a:pt x="13" y="68"/>
                </a:lnTo>
                <a:lnTo>
                  <a:pt x="0" y="56"/>
                </a:lnTo>
                <a:close/>
              </a:path>
            </a:pathLst>
          </a:custGeom>
          <a:solidFill>
            <a:srgbClr val="0066FF"/>
          </a:solidFill>
          <a:ln w="3175">
            <a:solidFill>
              <a:srgbClr val="0000CC"/>
            </a:solidFill>
            <a:round/>
            <a:headEnd/>
            <a:tailEnd/>
          </a:ln>
        </p:spPr>
        <p:txBody>
          <a:bodyPr/>
          <a:lstStyle/>
          <a:p>
            <a:endParaRPr lang="pt-BR" sz="1800" b="0"/>
          </a:p>
        </p:txBody>
      </p:sp>
      <p:sp>
        <p:nvSpPr>
          <p:cNvPr id="510032" name="Freeform 13"/>
          <p:cNvSpPr>
            <a:spLocks noChangeAspect="1"/>
          </p:cNvSpPr>
          <p:nvPr/>
        </p:nvSpPr>
        <p:spPr bwMode="auto">
          <a:xfrm>
            <a:off x="1239838" y="2670175"/>
            <a:ext cx="76200" cy="25400"/>
          </a:xfrm>
          <a:custGeom>
            <a:avLst/>
            <a:gdLst>
              <a:gd name="T0" fmla="*/ 0 w 78"/>
              <a:gd name="T1" fmla="*/ 12065 h 25"/>
              <a:gd name="T2" fmla="*/ 21248 w 78"/>
              <a:gd name="T3" fmla="*/ 15685 h 25"/>
              <a:gd name="T4" fmla="*/ 14165 w 78"/>
              <a:gd name="T5" fmla="*/ 30163 h 25"/>
              <a:gd name="T6" fmla="*/ 63744 w 78"/>
              <a:gd name="T7" fmla="*/ 26543 h 25"/>
              <a:gd name="T8" fmla="*/ 92075 w 78"/>
              <a:gd name="T9" fmla="*/ 21717 h 25"/>
              <a:gd name="T10" fmla="*/ 73188 w 78"/>
              <a:gd name="T11" fmla="*/ 14478 h 25"/>
              <a:gd name="T12" fmla="*/ 42496 w 78"/>
              <a:gd name="T13" fmla="*/ 15685 h 25"/>
              <a:gd name="T14" fmla="*/ 42496 w 78"/>
              <a:gd name="T15" fmla="*/ 7239 h 25"/>
              <a:gd name="T16" fmla="*/ 16526 w 78"/>
              <a:gd name="T17" fmla="*/ 0 h 25"/>
              <a:gd name="T18" fmla="*/ 0 w 78"/>
              <a:gd name="T19" fmla="*/ 12065 h 25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78"/>
              <a:gd name="T31" fmla="*/ 0 h 25"/>
              <a:gd name="T32" fmla="*/ 78 w 78"/>
              <a:gd name="T33" fmla="*/ 25 h 25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78" h="25">
                <a:moveTo>
                  <a:pt x="0" y="10"/>
                </a:moveTo>
                <a:lnTo>
                  <a:pt x="18" y="13"/>
                </a:lnTo>
                <a:lnTo>
                  <a:pt x="12" y="25"/>
                </a:lnTo>
                <a:lnTo>
                  <a:pt x="54" y="22"/>
                </a:lnTo>
                <a:lnTo>
                  <a:pt x="78" y="18"/>
                </a:lnTo>
                <a:lnTo>
                  <a:pt x="62" y="12"/>
                </a:lnTo>
                <a:lnTo>
                  <a:pt x="36" y="13"/>
                </a:lnTo>
                <a:lnTo>
                  <a:pt x="36" y="6"/>
                </a:lnTo>
                <a:lnTo>
                  <a:pt x="14" y="0"/>
                </a:lnTo>
                <a:lnTo>
                  <a:pt x="0" y="10"/>
                </a:lnTo>
                <a:close/>
              </a:path>
            </a:pathLst>
          </a:custGeom>
          <a:solidFill>
            <a:srgbClr val="0066FF"/>
          </a:solidFill>
          <a:ln w="3175">
            <a:solidFill>
              <a:srgbClr val="0000CC"/>
            </a:solidFill>
            <a:round/>
            <a:headEnd/>
            <a:tailEnd/>
          </a:ln>
        </p:spPr>
        <p:txBody>
          <a:bodyPr/>
          <a:lstStyle/>
          <a:p>
            <a:endParaRPr lang="pt-BR" sz="1800" b="0"/>
          </a:p>
        </p:txBody>
      </p:sp>
      <p:sp>
        <p:nvSpPr>
          <p:cNvPr id="510037" name="Freeform 85"/>
          <p:cNvSpPr>
            <a:spLocks noChangeAspect="1"/>
          </p:cNvSpPr>
          <p:nvPr/>
        </p:nvSpPr>
        <p:spPr bwMode="auto">
          <a:xfrm>
            <a:off x="722313" y="5699125"/>
            <a:ext cx="442912" cy="323850"/>
          </a:xfrm>
          <a:custGeom>
            <a:avLst/>
            <a:gdLst>
              <a:gd name="T0" fmla="*/ 81 w 83"/>
              <a:gd name="T1" fmla="*/ 28 h 61"/>
              <a:gd name="T2" fmla="*/ 77 w 83"/>
              <a:gd name="T3" fmla="*/ 15 h 61"/>
              <a:gd name="T4" fmla="*/ 75 w 83"/>
              <a:gd name="T5" fmla="*/ 20 h 61"/>
              <a:gd name="T6" fmla="*/ 73 w 83"/>
              <a:gd name="T7" fmla="*/ 32 h 61"/>
              <a:gd name="T8" fmla="*/ 68 w 83"/>
              <a:gd name="T9" fmla="*/ 28 h 61"/>
              <a:gd name="T10" fmla="*/ 60 w 83"/>
              <a:gd name="T11" fmla="*/ 30 h 61"/>
              <a:gd name="T12" fmla="*/ 55 w 83"/>
              <a:gd name="T13" fmla="*/ 28 h 61"/>
              <a:gd name="T14" fmla="*/ 53 w 83"/>
              <a:gd name="T15" fmla="*/ 26 h 61"/>
              <a:gd name="T16" fmla="*/ 51 w 83"/>
              <a:gd name="T17" fmla="*/ 31 h 61"/>
              <a:gd name="T18" fmla="*/ 44 w 83"/>
              <a:gd name="T19" fmla="*/ 29 h 61"/>
              <a:gd name="T20" fmla="*/ 45 w 83"/>
              <a:gd name="T21" fmla="*/ 16 h 61"/>
              <a:gd name="T22" fmla="*/ 47 w 83"/>
              <a:gd name="T23" fmla="*/ 10 h 61"/>
              <a:gd name="T24" fmla="*/ 45 w 83"/>
              <a:gd name="T25" fmla="*/ 8 h 61"/>
              <a:gd name="T26" fmla="*/ 42 w 83"/>
              <a:gd name="T27" fmla="*/ 5 h 61"/>
              <a:gd name="T28" fmla="*/ 41 w 83"/>
              <a:gd name="T29" fmla="*/ 10 h 61"/>
              <a:gd name="T30" fmla="*/ 36 w 83"/>
              <a:gd name="T31" fmla="*/ 14 h 61"/>
              <a:gd name="T32" fmla="*/ 33 w 83"/>
              <a:gd name="T33" fmla="*/ 13 h 61"/>
              <a:gd name="T34" fmla="*/ 40 w 83"/>
              <a:gd name="T35" fmla="*/ 20 h 61"/>
              <a:gd name="T36" fmla="*/ 37 w 83"/>
              <a:gd name="T37" fmla="*/ 22 h 61"/>
              <a:gd name="T38" fmla="*/ 39 w 83"/>
              <a:gd name="T39" fmla="*/ 23 h 61"/>
              <a:gd name="T40" fmla="*/ 40 w 83"/>
              <a:gd name="T41" fmla="*/ 27 h 61"/>
              <a:gd name="T42" fmla="*/ 32 w 83"/>
              <a:gd name="T43" fmla="*/ 26 h 61"/>
              <a:gd name="T44" fmla="*/ 29 w 83"/>
              <a:gd name="T45" fmla="*/ 26 h 61"/>
              <a:gd name="T46" fmla="*/ 26 w 83"/>
              <a:gd name="T47" fmla="*/ 25 h 61"/>
              <a:gd name="T48" fmla="*/ 22 w 83"/>
              <a:gd name="T49" fmla="*/ 27 h 61"/>
              <a:gd name="T50" fmla="*/ 29 w 83"/>
              <a:gd name="T51" fmla="*/ 31 h 61"/>
              <a:gd name="T52" fmla="*/ 20 w 83"/>
              <a:gd name="T53" fmla="*/ 34 h 61"/>
              <a:gd name="T54" fmla="*/ 12 w 83"/>
              <a:gd name="T55" fmla="*/ 35 h 61"/>
              <a:gd name="T56" fmla="*/ 11 w 83"/>
              <a:gd name="T57" fmla="*/ 39 h 61"/>
              <a:gd name="T58" fmla="*/ 17 w 83"/>
              <a:gd name="T59" fmla="*/ 38 h 61"/>
              <a:gd name="T60" fmla="*/ 20 w 83"/>
              <a:gd name="T61" fmla="*/ 42 h 61"/>
              <a:gd name="T62" fmla="*/ 17 w 83"/>
              <a:gd name="T63" fmla="*/ 46 h 61"/>
              <a:gd name="T64" fmla="*/ 6 w 83"/>
              <a:gd name="T65" fmla="*/ 45 h 61"/>
              <a:gd name="T66" fmla="*/ 0 w 83"/>
              <a:gd name="T67" fmla="*/ 48 h 61"/>
              <a:gd name="T68" fmla="*/ 7 w 83"/>
              <a:gd name="T69" fmla="*/ 53 h 61"/>
              <a:gd name="T70" fmla="*/ 14 w 83"/>
              <a:gd name="T71" fmla="*/ 56 h 61"/>
              <a:gd name="T72" fmla="*/ 23 w 83"/>
              <a:gd name="T73" fmla="*/ 57 h 61"/>
              <a:gd name="T74" fmla="*/ 26 w 83"/>
              <a:gd name="T75" fmla="*/ 55 h 61"/>
              <a:gd name="T76" fmla="*/ 35 w 83"/>
              <a:gd name="T77" fmla="*/ 36 h 61"/>
              <a:gd name="T78" fmla="*/ 38 w 83"/>
              <a:gd name="T79" fmla="*/ 37 h 61"/>
              <a:gd name="T80" fmla="*/ 41 w 83"/>
              <a:gd name="T81" fmla="*/ 39 h 61"/>
              <a:gd name="T82" fmla="*/ 34 w 83"/>
              <a:gd name="T83" fmla="*/ 46 h 61"/>
              <a:gd name="T84" fmla="*/ 37 w 83"/>
              <a:gd name="T85" fmla="*/ 48 h 61"/>
              <a:gd name="T86" fmla="*/ 56 w 83"/>
              <a:gd name="T87" fmla="*/ 36 h 61"/>
              <a:gd name="T88" fmla="*/ 48 w 83"/>
              <a:gd name="T89" fmla="*/ 45 h 61"/>
              <a:gd name="T90" fmla="*/ 54 w 83"/>
              <a:gd name="T91" fmla="*/ 47 h 61"/>
              <a:gd name="T92" fmla="*/ 62 w 83"/>
              <a:gd name="T93" fmla="*/ 39 h 61"/>
              <a:gd name="T94" fmla="*/ 62 w 83"/>
              <a:gd name="T95" fmla="*/ 41 h 61"/>
              <a:gd name="T96" fmla="*/ 64 w 83"/>
              <a:gd name="T97" fmla="*/ 46 h 61"/>
              <a:gd name="T98" fmla="*/ 65 w 83"/>
              <a:gd name="T99" fmla="*/ 47 h 61"/>
              <a:gd name="T100" fmla="*/ 64 w 83"/>
              <a:gd name="T101" fmla="*/ 53 h 61"/>
              <a:gd name="T102" fmla="*/ 67 w 83"/>
              <a:gd name="T103" fmla="*/ 49 h 61"/>
              <a:gd name="T104" fmla="*/ 68 w 83"/>
              <a:gd name="T105" fmla="*/ 53 h 61"/>
              <a:gd name="T106" fmla="*/ 74 w 83"/>
              <a:gd name="T107" fmla="*/ 45 h 61"/>
              <a:gd name="T108" fmla="*/ 75 w 83"/>
              <a:gd name="T109" fmla="*/ 50 h 61"/>
              <a:gd name="T110" fmla="*/ 81 w 83"/>
              <a:gd name="T111" fmla="*/ 28 h 61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3"/>
              <a:gd name="T169" fmla="*/ 0 h 61"/>
              <a:gd name="T170" fmla="*/ 83 w 83"/>
              <a:gd name="T171" fmla="*/ 61 h 61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3" h="61">
                <a:moveTo>
                  <a:pt x="81" y="28"/>
                </a:moveTo>
                <a:cubicBezTo>
                  <a:pt x="79" y="24"/>
                  <a:pt x="79" y="20"/>
                  <a:pt x="77" y="15"/>
                </a:cubicBezTo>
                <a:cubicBezTo>
                  <a:pt x="75" y="8"/>
                  <a:pt x="80" y="27"/>
                  <a:pt x="75" y="20"/>
                </a:cubicBezTo>
                <a:cubicBezTo>
                  <a:pt x="75" y="19"/>
                  <a:pt x="75" y="28"/>
                  <a:pt x="73" y="32"/>
                </a:cubicBezTo>
                <a:cubicBezTo>
                  <a:pt x="70" y="36"/>
                  <a:pt x="65" y="24"/>
                  <a:pt x="68" y="28"/>
                </a:cubicBezTo>
                <a:cubicBezTo>
                  <a:pt x="70" y="33"/>
                  <a:pt x="60" y="36"/>
                  <a:pt x="60" y="30"/>
                </a:cubicBezTo>
                <a:cubicBezTo>
                  <a:pt x="60" y="29"/>
                  <a:pt x="55" y="28"/>
                  <a:pt x="55" y="28"/>
                </a:cubicBezTo>
                <a:cubicBezTo>
                  <a:pt x="54" y="29"/>
                  <a:pt x="53" y="26"/>
                  <a:pt x="53" y="26"/>
                </a:cubicBezTo>
                <a:cubicBezTo>
                  <a:pt x="52" y="24"/>
                  <a:pt x="52" y="30"/>
                  <a:pt x="51" y="31"/>
                </a:cubicBezTo>
                <a:cubicBezTo>
                  <a:pt x="45" y="32"/>
                  <a:pt x="45" y="36"/>
                  <a:pt x="44" y="29"/>
                </a:cubicBezTo>
                <a:cubicBezTo>
                  <a:pt x="44" y="26"/>
                  <a:pt x="44" y="17"/>
                  <a:pt x="45" y="16"/>
                </a:cubicBezTo>
                <a:cubicBezTo>
                  <a:pt x="45" y="16"/>
                  <a:pt x="47" y="11"/>
                  <a:pt x="47" y="10"/>
                </a:cubicBezTo>
                <a:cubicBezTo>
                  <a:pt x="47" y="8"/>
                  <a:pt x="45" y="9"/>
                  <a:pt x="45" y="8"/>
                </a:cubicBezTo>
                <a:cubicBezTo>
                  <a:pt x="41" y="0"/>
                  <a:pt x="49" y="12"/>
                  <a:pt x="42" y="5"/>
                </a:cubicBezTo>
                <a:cubicBezTo>
                  <a:pt x="36" y="0"/>
                  <a:pt x="40" y="8"/>
                  <a:pt x="41" y="10"/>
                </a:cubicBezTo>
                <a:cubicBezTo>
                  <a:pt x="44" y="16"/>
                  <a:pt x="38" y="16"/>
                  <a:pt x="36" y="14"/>
                </a:cubicBezTo>
                <a:cubicBezTo>
                  <a:pt x="36" y="13"/>
                  <a:pt x="33" y="12"/>
                  <a:pt x="33" y="13"/>
                </a:cubicBezTo>
                <a:cubicBezTo>
                  <a:pt x="32" y="17"/>
                  <a:pt x="40" y="15"/>
                  <a:pt x="40" y="20"/>
                </a:cubicBezTo>
                <a:cubicBezTo>
                  <a:pt x="40" y="21"/>
                  <a:pt x="38" y="21"/>
                  <a:pt x="37" y="22"/>
                </a:cubicBezTo>
                <a:cubicBezTo>
                  <a:pt x="36" y="22"/>
                  <a:pt x="41" y="21"/>
                  <a:pt x="39" y="23"/>
                </a:cubicBezTo>
                <a:cubicBezTo>
                  <a:pt x="39" y="24"/>
                  <a:pt x="40" y="27"/>
                  <a:pt x="40" y="27"/>
                </a:cubicBezTo>
                <a:cubicBezTo>
                  <a:pt x="40" y="28"/>
                  <a:pt x="32" y="22"/>
                  <a:pt x="32" y="26"/>
                </a:cubicBezTo>
                <a:cubicBezTo>
                  <a:pt x="32" y="26"/>
                  <a:pt x="34" y="28"/>
                  <a:pt x="29" y="26"/>
                </a:cubicBezTo>
                <a:lnTo>
                  <a:pt x="26" y="25"/>
                </a:lnTo>
                <a:lnTo>
                  <a:pt x="22" y="27"/>
                </a:lnTo>
                <a:cubicBezTo>
                  <a:pt x="21" y="27"/>
                  <a:pt x="29" y="31"/>
                  <a:pt x="29" y="31"/>
                </a:cubicBezTo>
                <a:cubicBezTo>
                  <a:pt x="28" y="38"/>
                  <a:pt x="22" y="33"/>
                  <a:pt x="20" y="34"/>
                </a:cubicBezTo>
                <a:lnTo>
                  <a:pt x="12" y="35"/>
                </a:lnTo>
                <a:cubicBezTo>
                  <a:pt x="9" y="36"/>
                  <a:pt x="3" y="36"/>
                  <a:pt x="11" y="39"/>
                </a:cubicBezTo>
                <a:cubicBezTo>
                  <a:pt x="13" y="39"/>
                  <a:pt x="17" y="40"/>
                  <a:pt x="17" y="38"/>
                </a:cubicBezTo>
                <a:cubicBezTo>
                  <a:pt x="18" y="37"/>
                  <a:pt x="23" y="41"/>
                  <a:pt x="20" y="42"/>
                </a:cubicBezTo>
                <a:cubicBezTo>
                  <a:pt x="19" y="42"/>
                  <a:pt x="18" y="45"/>
                  <a:pt x="17" y="46"/>
                </a:cubicBezTo>
                <a:cubicBezTo>
                  <a:pt x="15" y="49"/>
                  <a:pt x="8" y="47"/>
                  <a:pt x="6" y="45"/>
                </a:cubicBezTo>
                <a:cubicBezTo>
                  <a:pt x="5" y="44"/>
                  <a:pt x="0" y="48"/>
                  <a:pt x="0" y="48"/>
                </a:cubicBezTo>
                <a:cubicBezTo>
                  <a:pt x="0" y="50"/>
                  <a:pt x="7" y="52"/>
                  <a:pt x="7" y="53"/>
                </a:cubicBezTo>
                <a:cubicBezTo>
                  <a:pt x="7" y="59"/>
                  <a:pt x="8" y="61"/>
                  <a:pt x="14" y="56"/>
                </a:cubicBezTo>
                <a:cubicBezTo>
                  <a:pt x="18" y="52"/>
                  <a:pt x="21" y="55"/>
                  <a:pt x="23" y="57"/>
                </a:cubicBezTo>
                <a:cubicBezTo>
                  <a:pt x="24" y="58"/>
                  <a:pt x="29" y="56"/>
                  <a:pt x="26" y="55"/>
                </a:cubicBezTo>
                <a:cubicBezTo>
                  <a:pt x="21" y="53"/>
                  <a:pt x="31" y="38"/>
                  <a:pt x="35" y="36"/>
                </a:cubicBezTo>
                <a:cubicBezTo>
                  <a:pt x="41" y="32"/>
                  <a:pt x="38" y="33"/>
                  <a:pt x="38" y="37"/>
                </a:cubicBezTo>
                <a:cubicBezTo>
                  <a:pt x="38" y="38"/>
                  <a:pt x="42" y="39"/>
                  <a:pt x="41" y="39"/>
                </a:cubicBezTo>
                <a:cubicBezTo>
                  <a:pt x="41" y="39"/>
                  <a:pt x="36" y="46"/>
                  <a:pt x="34" y="46"/>
                </a:cubicBezTo>
                <a:cubicBezTo>
                  <a:pt x="33" y="47"/>
                  <a:pt x="36" y="48"/>
                  <a:pt x="37" y="48"/>
                </a:cubicBezTo>
                <a:cubicBezTo>
                  <a:pt x="42" y="47"/>
                  <a:pt x="53" y="28"/>
                  <a:pt x="56" y="36"/>
                </a:cubicBezTo>
                <a:cubicBezTo>
                  <a:pt x="57" y="39"/>
                  <a:pt x="49" y="45"/>
                  <a:pt x="48" y="45"/>
                </a:cubicBezTo>
                <a:cubicBezTo>
                  <a:pt x="48" y="46"/>
                  <a:pt x="52" y="55"/>
                  <a:pt x="54" y="47"/>
                </a:cubicBezTo>
                <a:cubicBezTo>
                  <a:pt x="54" y="45"/>
                  <a:pt x="60" y="39"/>
                  <a:pt x="62" y="39"/>
                </a:cubicBezTo>
                <a:cubicBezTo>
                  <a:pt x="63" y="38"/>
                  <a:pt x="62" y="38"/>
                  <a:pt x="62" y="41"/>
                </a:cubicBezTo>
                <a:cubicBezTo>
                  <a:pt x="62" y="41"/>
                  <a:pt x="60" y="52"/>
                  <a:pt x="64" y="46"/>
                </a:cubicBezTo>
                <a:cubicBezTo>
                  <a:pt x="66" y="43"/>
                  <a:pt x="66" y="44"/>
                  <a:pt x="65" y="47"/>
                </a:cubicBezTo>
                <a:cubicBezTo>
                  <a:pt x="65" y="51"/>
                  <a:pt x="64" y="49"/>
                  <a:pt x="64" y="53"/>
                </a:cubicBezTo>
                <a:cubicBezTo>
                  <a:pt x="64" y="56"/>
                  <a:pt x="67" y="50"/>
                  <a:pt x="67" y="49"/>
                </a:cubicBezTo>
                <a:cubicBezTo>
                  <a:pt x="68" y="47"/>
                  <a:pt x="66" y="53"/>
                  <a:pt x="68" y="53"/>
                </a:cubicBezTo>
                <a:cubicBezTo>
                  <a:pt x="68" y="53"/>
                  <a:pt x="74" y="46"/>
                  <a:pt x="74" y="45"/>
                </a:cubicBezTo>
                <a:cubicBezTo>
                  <a:pt x="74" y="44"/>
                  <a:pt x="74" y="51"/>
                  <a:pt x="75" y="50"/>
                </a:cubicBezTo>
                <a:cubicBezTo>
                  <a:pt x="79" y="47"/>
                  <a:pt x="83" y="31"/>
                  <a:pt x="81" y="28"/>
                </a:cubicBezTo>
                <a:close/>
              </a:path>
            </a:pathLst>
          </a:custGeom>
          <a:solidFill>
            <a:srgbClr val="0066FF"/>
          </a:solidFill>
          <a:ln w="3175">
            <a:solidFill>
              <a:srgbClr val="0000CC"/>
            </a:solidFill>
            <a:round/>
            <a:headEnd/>
            <a:tailEnd/>
          </a:ln>
        </p:spPr>
        <p:txBody>
          <a:bodyPr/>
          <a:lstStyle/>
          <a:p>
            <a:endParaRPr lang="pt-BR" sz="1800" b="0"/>
          </a:p>
        </p:txBody>
      </p:sp>
      <p:sp>
        <p:nvSpPr>
          <p:cNvPr id="510048" name="Freeform 45"/>
          <p:cNvSpPr>
            <a:spLocks noChangeAspect="1"/>
          </p:cNvSpPr>
          <p:nvPr/>
        </p:nvSpPr>
        <p:spPr bwMode="auto">
          <a:xfrm>
            <a:off x="2122488" y="2967038"/>
            <a:ext cx="679450" cy="401637"/>
          </a:xfrm>
          <a:custGeom>
            <a:avLst/>
            <a:gdLst>
              <a:gd name="T0" fmla="*/ 0 w 728"/>
              <a:gd name="T1" fmla="*/ 25061 h 431"/>
              <a:gd name="T2" fmla="*/ 43020 w 728"/>
              <a:gd name="T3" fmla="*/ 0 h 431"/>
              <a:gd name="T4" fmla="*/ 78869 w 728"/>
              <a:gd name="T5" fmla="*/ 32221 h 431"/>
              <a:gd name="T6" fmla="*/ 113524 w 728"/>
              <a:gd name="T7" fmla="*/ 31028 h 431"/>
              <a:gd name="T8" fmla="*/ 135033 w 728"/>
              <a:gd name="T9" fmla="*/ 50122 h 431"/>
              <a:gd name="T10" fmla="*/ 174468 w 728"/>
              <a:gd name="T11" fmla="*/ 82344 h 431"/>
              <a:gd name="T12" fmla="*/ 190003 w 728"/>
              <a:gd name="T13" fmla="*/ 113372 h 431"/>
              <a:gd name="T14" fmla="*/ 213903 w 728"/>
              <a:gd name="T15" fmla="*/ 127692 h 431"/>
              <a:gd name="T16" fmla="*/ 249752 w 728"/>
              <a:gd name="T17" fmla="*/ 146787 h 431"/>
              <a:gd name="T18" fmla="*/ 283212 w 728"/>
              <a:gd name="T19" fmla="*/ 189749 h 431"/>
              <a:gd name="T20" fmla="*/ 296357 w 728"/>
              <a:gd name="T21" fmla="*/ 229130 h 431"/>
              <a:gd name="T22" fmla="*/ 362081 w 728"/>
              <a:gd name="T23" fmla="*/ 306701 h 431"/>
              <a:gd name="T24" fmla="*/ 407490 w 728"/>
              <a:gd name="T25" fmla="*/ 350856 h 431"/>
              <a:gd name="T26" fmla="*/ 440950 w 728"/>
              <a:gd name="T27" fmla="*/ 358016 h 431"/>
              <a:gd name="T28" fmla="*/ 476800 w 728"/>
              <a:gd name="T29" fmla="*/ 383077 h 431"/>
              <a:gd name="T30" fmla="*/ 519819 w 728"/>
              <a:gd name="T31" fmla="*/ 443940 h 431"/>
              <a:gd name="T32" fmla="*/ 540134 w 728"/>
              <a:gd name="T33" fmla="*/ 429620 h 431"/>
              <a:gd name="T34" fmla="*/ 566423 w 728"/>
              <a:gd name="T35" fmla="*/ 451100 h 431"/>
              <a:gd name="T36" fmla="*/ 626173 w 728"/>
              <a:gd name="T37" fmla="*/ 442747 h 431"/>
              <a:gd name="T38" fmla="*/ 645293 w 728"/>
              <a:gd name="T39" fmla="*/ 446327 h 431"/>
              <a:gd name="T40" fmla="*/ 672777 w 728"/>
              <a:gd name="T41" fmla="*/ 464228 h 431"/>
              <a:gd name="T42" fmla="*/ 708627 w 728"/>
              <a:gd name="T43" fmla="*/ 474968 h 431"/>
              <a:gd name="T44" fmla="*/ 722967 w 728"/>
              <a:gd name="T45" fmla="*/ 464228 h 431"/>
              <a:gd name="T46" fmla="*/ 737307 w 728"/>
              <a:gd name="T47" fmla="*/ 472581 h 431"/>
              <a:gd name="T48" fmla="*/ 758816 w 728"/>
              <a:gd name="T49" fmla="*/ 486902 h 431"/>
              <a:gd name="T50" fmla="*/ 777936 w 728"/>
              <a:gd name="T51" fmla="*/ 476162 h 431"/>
              <a:gd name="T52" fmla="*/ 806616 w 728"/>
              <a:gd name="T53" fmla="*/ 500029 h 431"/>
              <a:gd name="T54" fmla="*/ 828125 w 728"/>
              <a:gd name="T55" fmla="*/ 514350 h 431"/>
              <a:gd name="T56" fmla="*/ 835295 w 728"/>
              <a:gd name="T57" fmla="*/ 508383 h 431"/>
              <a:gd name="T58" fmla="*/ 869950 w 728"/>
              <a:gd name="T59" fmla="*/ 508383 h 431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w 728"/>
              <a:gd name="T91" fmla="*/ 0 h 431"/>
              <a:gd name="T92" fmla="*/ 728 w 728"/>
              <a:gd name="T93" fmla="*/ 431 h 431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T90" t="T91" r="T92" b="T93"/>
            <a:pathLst>
              <a:path w="728" h="431">
                <a:moveTo>
                  <a:pt x="0" y="21"/>
                </a:moveTo>
                <a:lnTo>
                  <a:pt x="36" y="0"/>
                </a:lnTo>
                <a:lnTo>
                  <a:pt x="66" y="27"/>
                </a:lnTo>
                <a:lnTo>
                  <a:pt x="95" y="26"/>
                </a:lnTo>
                <a:lnTo>
                  <a:pt x="113" y="42"/>
                </a:lnTo>
                <a:lnTo>
                  <a:pt x="146" y="69"/>
                </a:lnTo>
                <a:lnTo>
                  <a:pt x="159" y="95"/>
                </a:lnTo>
                <a:lnTo>
                  <a:pt x="179" y="107"/>
                </a:lnTo>
                <a:lnTo>
                  <a:pt x="209" y="123"/>
                </a:lnTo>
                <a:lnTo>
                  <a:pt x="237" y="159"/>
                </a:lnTo>
                <a:lnTo>
                  <a:pt x="248" y="192"/>
                </a:lnTo>
                <a:lnTo>
                  <a:pt x="303" y="257"/>
                </a:lnTo>
                <a:lnTo>
                  <a:pt x="341" y="294"/>
                </a:lnTo>
                <a:lnTo>
                  <a:pt x="369" y="300"/>
                </a:lnTo>
                <a:lnTo>
                  <a:pt x="399" y="321"/>
                </a:lnTo>
                <a:lnTo>
                  <a:pt x="435" y="372"/>
                </a:lnTo>
                <a:lnTo>
                  <a:pt x="452" y="360"/>
                </a:lnTo>
                <a:lnTo>
                  <a:pt x="474" y="378"/>
                </a:lnTo>
                <a:lnTo>
                  <a:pt x="524" y="371"/>
                </a:lnTo>
                <a:lnTo>
                  <a:pt x="540" y="374"/>
                </a:lnTo>
                <a:lnTo>
                  <a:pt x="563" y="389"/>
                </a:lnTo>
                <a:lnTo>
                  <a:pt x="593" y="398"/>
                </a:lnTo>
                <a:lnTo>
                  <a:pt x="605" y="389"/>
                </a:lnTo>
                <a:lnTo>
                  <a:pt x="617" y="396"/>
                </a:lnTo>
                <a:lnTo>
                  <a:pt x="635" y="408"/>
                </a:lnTo>
                <a:lnTo>
                  <a:pt x="651" y="399"/>
                </a:lnTo>
                <a:lnTo>
                  <a:pt x="675" y="419"/>
                </a:lnTo>
                <a:lnTo>
                  <a:pt x="693" y="431"/>
                </a:lnTo>
                <a:lnTo>
                  <a:pt x="699" y="426"/>
                </a:lnTo>
                <a:lnTo>
                  <a:pt x="728" y="426"/>
                </a:lnTo>
              </a:path>
            </a:pathLst>
          </a:custGeom>
          <a:noFill/>
          <a:ln w="38100">
            <a:solidFill>
              <a:srgbClr val="004C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 sz="1800" b="0"/>
          </a:p>
        </p:txBody>
      </p:sp>
      <p:sp>
        <p:nvSpPr>
          <p:cNvPr id="510049" name="Freeform 58"/>
          <p:cNvSpPr>
            <a:spLocks noChangeAspect="1"/>
          </p:cNvSpPr>
          <p:nvPr/>
        </p:nvSpPr>
        <p:spPr bwMode="auto">
          <a:xfrm>
            <a:off x="1962150" y="3962400"/>
            <a:ext cx="111125" cy="46038"/>
          </a:xfrm>
          <a:custGeom>
            <a:avLst/>
            <a:gdLst>
              <a:gd name="T0" fmla="*/ 0 w 114"/>
              <a:gd name="T1" fmla="*/ 3572 h 48"/>
              <a:gd name="T2" fmla="*/ 11976 w 114"/>
              <a:gd name="T3" fmla="*/ 28575 h 48"/>
              <a:gd name="T4" fmla="*/ 39520 w 114"/>
              <a:gd name="T5" fmla="*/ 57150 h 48"/>
              <a:gd name="T6" fmla="*/ 83831 w 114"/>
              <a:gd name="T7" fmla="*/ 42863 h 48"/>
              <a:gd name="T8" fmla="*/ 136525 w 114"/>
              <a:gd name="T9" fmla="*/ 27384 h 48"/>
              <a:gd name="T10" fmla="*/ 134130 w 114"/>
              <a:gd name="T11" fmla="*/ 13097 h 48"/>
              <a:gd name="T12" fmla="*/ 118561 w 114"/>
              <a:gd name="T13" fmla="*/ 14288 h 48"/>
              <a:gd name="T14" fmla="*/ 97005 w 114"/>
              <a:gd name="T15" fmla="*/ 0 h 48"/>
              <a:gd name="T16" fmla="*/ 101795 w 114"/>
              <a:gd name="T17" fmla="*/ 10716 h 48"/>
              <a:gd name="T18" fmla="*/ 76646 w 114"/>
              <a:gd name="T19" fmla="*/ 3572 h 48"/>
              <a:gd name="T20" fmla="*/ 100597 w 114"/>
              <a:gd name="T21" fmla="*/ 27384 h 48"/>
              <a:gd name="T22" fmla="*/ 69460 w 114"/>
              <a:gd name="T23" fmla="*/ 35719 h 48"/>
              <a:gd name="T24" fmla="*/ 43113 w 114"/>
              <a:gd name="T25" fmla="*/ 42863 h 48"/>
              <a:gd name="T26" fmla="*/ 37125 w 114"/>
              <a:gd name="T27" fmla="*/ 34528 h 48"/>
              <a:gd name="T28" fmla="*/ 26347 w 114"/>
              <a:gd name="T29" fmla="*/ 25003 h 48"/>
              <a:gd name="T30" fmla="*/ 28742 w 114"/>
              <a:gd name="T31" fmla="*/ 17859 h 48"/>
              <a:gd name="T32" fmla="*/ 14371 w 114"/>
              <a:gd name="T33" fmla="*/ 5953 h 48"/>
              <a:gd name="T34" fmla="*/ 0 w 114"/>
              <a:gd name="T35" fmla="*/ 3572 h 48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14"/>
              <a:gd name="T55" fmla="*/ 0 h 48"/>
              <a:gd name="T56" fmla="*/ 114 w 114"/>
              <a:gd name="T57" fmla="*/ 48 h 48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14" h="48">
                <a:moveTo>
                  <a:pt x="0" y="3"/>
                </a:moveTo>
                <a:lnTo>
                  <a:pt x="10" y="24"/>
                </a:lnTo>
                <a:lnTo>
                  <a:pt x="33" y="48"/>
                </a:lnTo>
                <a:lnTo>
                  <a:pt x="70" y="36"/>
                </a:lnTo>
                <a:lnTo>
                  <a:pt x="114" y="23"/>
                </a:lnTo>
                <a:lnTo>
                  <a:pt x="112" y="11"/>
                </a:lnTo>
                <a:lnTo>
                  <a:pt x="99" y="12"/>
                </a:lnTo>
                <a:lnTo>
                  <a:pt x="81" y="0"/>
                </a:lnTo>
                <a:lnTo>
                  <a:pt x="85" y="9"/>
                </a:lnTo>
                <a:lnTo>
                  <a:pt x="64" y="3"/>
                </a:lnTo>
                <a:lnTo>
                  <a:pt x="84" y="23"/>
                </a:lnTo>
                <a:lnTo>
                  <a:pt x="58" y="30"/>
                </a:lnTo>
                <a:lnTo>
                  <a:pt x="36" y="36"/>
                </a:lnTo>
                <a:lnTo>
                  <a:pt x="31" y="29"/>
                </a:lnTo>
                <a:lnTo>
                  <a:pt x="22" y="21"/>
                </a:lnTo>
                <a:lnTo>
                  <a:pt x="24" y="15"/>
                </a:lnTo>
                <a:lnTo>
                  <a:pt x="12" y="5"/>
                </a:lnTo>
                <a:lnTo>
                  <a:pt x="0" y="3"/>
                </a:lnTo>
                <a:close/>
              </a:path>
            </a:pathLst>
          </a:custGeom>
          <a:solidFill>
            <a:srgbClr val="0066FF"/>
          </a:solidFill>
          <a:ln w="3175">
            <a:solidFill>
              <a:srgbClr val="0000CC"/>
            </a:solidFill>
            <a:round/>
            <a:headEnd/>
            <a:tailEnd/>
          </a:ln>
        </p:spPr>
        <p:txBody>
          <a:bodyPr/>
          <a:lstStyle/>
          <a:p>
            <a:endParaRPr lang="pt-BR" sz="1800" b="0"/>
          </a:p>
        </p:txBody>
      </p:sp>
      <p:sp>
        <p:nvSpPr>
          <p:cNvPr id="510024" name="Freeform 12"/>
          <p:cNvSpPr>
            <a:spLocks noChangeAspect="1"/>
          </p:cNvSpPr>
          <p:nvPr/>
        </p:nvSpPr>
        <p:spPr bwMode="auto">
          <a:xfrm>
            <a:off x="1608138" y="2365375"/>
            <a:ext cx="115887" cy="241300"/>
          </a:xfrm>
          <a:custGeom>
            <a:avLst/>
            <a:gdLst>
              <a:gd name="T0" fmla="*/ 10687 w 123"/>
              <a:gd name="T1" fmla="*/ 135731 h 256"/>
              <a:gd name="T2" fmla="*/ 26123 w 123"/>
              <a:gd name="T3" fmla="*/ 135731 h 256"/>
              <a:gd name="T4" fmla="*/ 65307 w 123"/>
              <a:gd name="T5" fmla="*/ 117872 h 256"/>
              <a:gd name="T6" fmla="*/ 85493 w 123"/>
              <a:gd name="T7" fmla="*/ 110728 h 256"/>
              <a:gd name="T8" fmla="*/ 97367 w 123"/>
              <a:gd name="T9" fmla="*/ 67866 h 256"/>
              <a:gd name="T10" fmla="*/ 118740 w 123"/>
              <a:gd name="T11" fmla="*/ 61912 h 256"/>
              <a:gd name="T12" fmla="*/ 111615 w 123"/>
              <a:gd name="T13" fmla="*/ 33337 h 256"/>
              <a:gd name="T14" fmla="*/ 86680 w 123"/>
              <a:gd name="T15" fmla="*/ 35719 h 256"/>
              <a:gd name="T16" fmla="*/ 104491 w 123"/>
              <a:gd name="T17" fmla="*/ 11906 h 256"/>
              <a:gd name="T18" fmla="*/ 135363 w 123"/>
              <a:gd name="T19" fmla="*/ 7144 h 256"/>
              <a:gd name="T20" fmla="*/ 146050 w 123"/>
              <a:gd name="T21" fmla="*/ 4763 h 256"/>
              <a:gd name="T22" fmla="*/ 138926 w 123"/>
              <a:gd name="T23" fmla="*/ 39291 h 256"/>
              <a:gd name="T24" fmla="*/ 111615 w 123"/>
              <a:gd name="T25" fmla="*/ 71437 h 256"/>
              <a:gd name="T26" fmla="*/ 129426 w 123"/>
              <a:gd name="T27" fmla="*/ 121444 h 256"/>
              <a:gd name="T28" fmla="*/ 136551 w 123"/>
              <a:gd name="T29" fmla="*/ 165497 h 256"/>
              <a:gd name="T30" fmla="*/ 113990 w 123"/>
              <a:gd name="T31" fmla="*/ 222647 h 256"/>
              <a:gd name="T32" fmla="*/ 89055 w 123"/>
              <a:gd name="T33" fmla="*/ 258366 h 256"/>
              <a:gd name="T34" fmla="*/ 28498 w 123"/>
              <a:gd name="T35" fmla="*/ 297656 h 256"/>
              <a:gd name="T36" fmla="*/ 21373 w 123"/>
              <a:gd name="T37" fmla="*/ 292894 h 256"/>
              <a:gd name="T38" fmla="*/ 29685 w 123"/>
              <a:gd name="T39" fmla="*/ 275034 h 256"/>
              <a:gd name="T40" fmla="*/ 11874 w 123"/>
              <a:gd name="T41" fmla="*/ 271462 h 256"/>
              <a:gd name="T42" fmla="*/ 49871 w 123"/>
              <a:gd name="T43" fmla="*/ 272653 h 256"/>
              <a:gd name="T44" fmla="*/ 58183 w 123"/>
              <a:gd name="T45" fmla="*/ 258366 h 256"/>
              <a:gd name="T46" fmla="*/ 71244 w 123"/>
              <a:gd name="T47" fmla="*/ 235744 h 256"/>
              <a:gd name="T48" fmla="*/ 61745 w 123"/>
              <a:gd name="T49" fmla="*/ 221456 h 256"/>
              <a:gd name="T50" fmla="*/ 68869 w 123"/>
              <a:gd name="T51" fmla="*/ 207169 h 256"/>
              <a:gd name="T52" fmla="*/ 108053 w 123"/>
              <a:gd name="T53" fmla="*/ 200025 h 256"/>
              <a:gd name="T54" fmla="*/ 93804 w 123"/>
              <a:gd name="T55" fmla="*/ 167878 h 256"/>
              <a:gd name="T56" fmla="*/ 78368 w 123"/>
              <a:gd name="T57" fmla="*/ 175022 h 256"/>
              <a:gd name="T58" fmla="*/ 26123 w 123"/>
              <a:gd name="T59" fmla="*/ 196453 h 256"/>
              <a:gd name="T60" fmla="*/ 68869 w 123"/>
              <a:gd name="T61" fmla="*/ 175022 h 256"/>
              <a:gd name="T62" fmla="*/ 103304 w 123"/>
              <a:gd name="T63" fmla="*/ 154781 h 256"/>
              <a:gd name="T64" fmla="*/ 79556 w 123"/>
              <a:gd name="T65" fmla="*/ 128587 h 256"/>
              <a:gd name="T66" fmla="*/ 40372 w 123"/>
              <a:gd name="T67" fmla="*/ 146447 h 256"/>
              <a:gd name="T68" fmla="*/ 0 w 123"/>
              <a:gd name="T69" fmla="*/ 140494 h 25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w 123"/>
              <a:gd name="T106" fmla="*/ 0 h 256"/>
              <a:gd name="T107" fmla="*/ 123 w 123"/>
              <a:gd name="T108" fmla="*/ 256 h 25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T105" t="T106" r="T107" b="T108"/>
            <a:pathLst>
              <a:path w="123" h="256">
                <a:moveTo>
                  <a:pt x="0" y="118"/>
                </a:moveTo>
                <a:lnTo>
                  <a:pt x="9" y="114"/>
                </a:lnTo>
                <a:lnTo>
                  <a:pt x="16" y="123"/>
                </a:lnTo>
                <a:lnTo>
                  <a:pt x="22" y="114"/>
                </a:lnTo>
                <a:lnTo>
                  <a:pt x="40" y="114"/>
                </a:lnTo>
                <a:lnTo>
                  <a:pt x="55" y="99"/>
                </a:lnTo>
                <a:lnTo>
                  <a:pt x="64" y="103"/>
                </a:lnTo>
                <a:lnTo>
                  <a:pt x="72" y="93"/>
                </a:lnTo>
                <a:lnTo>
                  <a:pt x="66" y="81"/>
                </a:lnTo>
                <a:lnTo>
                  <a:pt x="82" y="57"/>
                </a:lnTo>
                <a:lnTo>
                  <a:pt x="82" y="45"/>
                </a:lnTo>
                <a:lnTo>
                  <a:pt x="100" y="52"/>
                </a:lnTo>
                <a:lnTo>
                  <a:pt x="100" y="42"/>
                </a:lnTo>
                <a:lnTo>
                  <a:pt x="94" y="28"/>
                </a:lnTo>
                <a:lnTo>
                  <a:pt x="85" y="25"/>
                </a:lnTo>
                <a:lnTo>
                  <a:pt x="73" y="30"/>
                </a:lnTo>
                <a:lnTo>
                  <a:pt x="78" y="18"/>
                </a:lnTo>
                <a:lnTo>
                  <a:pt x="88" y="10"/>
                </a:lnTo>
                <a:lnTo>
                  <a:pt x="103" y="15"/>
                </a:lnTo>
                <a:lnTo>
                  <a:pt x="114" y="6"/>
                </a:lnTo>
                <a:lnTo>
                  <a:pt x="109" y="0"/>
                </a:lnTo>
                <a:lnTo>
                  <a:pt x="123" y="4"/>
                </a:lnTo>
                <a:lnTo>
                  <a:pt x="112" y="22"/>
                </a:lnTo>
                <a:lnTo>
                  <a:pt x="117" y="33"/>
                </a:lnTo>
                <a:lnTo>
                  <a:pt x="111" y="58"/>
                </a:lnTo>
                <a:lnTo>
                  <a:pt x="94" y="60"/>
                </a:lnTo>
                <a:lnTo>
                  <a:pt x="73" y="81"/>
                </a:lnTo>
                <a:lnTo>
                  <a:pt x="109" y="102"/>
                </a:lnTo>
                <a:lnTo>
                  <a:pt x="100" y="123"/>
                </a:lnTo>
                <a:lnTo>
                  <a:pt x="115" y="139"/>
                </a:lnTo>
                <a:lnTo>
                  <a:pt x="118" y="159"/>
                </a:lnTo>
                <a:lnTo>
                  <a:pt x="96" y="187"/>
                </a:lnTo>
                <a:lnTo>
                  <a:pt x="79" y="193"/>
                </a:lnTo>
                <a:lnTo>
                  <a:pt x="75" y="217"/>
                </a:lnTo>
                <a:lnTo>
                  <a:pt x="40" y="256"/>
                </a:lnTo>
                <a:lnTo>
                  <a:pt x="24" y="250"/>
                </a:lnTo>
                <a:lnTo>
                  <a:pt x="12" y="253"/>
                </a:lnTo>
                <a:lnTo>
                  <a:pt x="18" y="246"/>
                </a:lnTo>
                <a:lnTo>
                  <a:pt x="40" y="237"/>
                </a:lnTo>
                <a:lnTo>
                  <a:pt x="25" y="231"/>
                </a:lnTo>
                <a:lnTo>
                  <a:pt x="10" y="234"/>
                </a:lnTo>
                <a:lnTo>
                  <a:pt x="10" y="228"/>
                </a:lnTo>
                <a:lnTo>
                  <a:pt x="25" y="220"/>
                </a:lnTo>
                <a:lnTo>
                  <a:pt x="42" y="229"/>
                </a:lnTo>
                <a:lnTo>
                  <a:pt x="40" y="219"/>
                </a:lnTo>
                <a:lnTo>
                  <a:pt x="49" y="217"/>
                </a:lnTo>
                <a:lnTo>
                  <a:pt x="49" y="207"/>
                </a:lnTo>
                <a:lnTo>
                  <a:pt x="60" y="198"/>
                </a:lnTo>
                <a:lnTo>
                  <a:pt x="73" y="186"/>
                </a:lnTo>
                <a:lnTo>
                  <a:pt x="52" y="186"/>
                </a:lnTo>
                <a:lnTo>
                  <a:pt x="45" y="181"/>
                </a:lnTo>
                <a:lnTo>
                  <a:pt x="58" y="174"/>
                </a:lnTo>
                <a:lnTo>
                  <a:pt x="75" y="169"/>
                </a:lnTo>
                <a:lnTo>
                  <a:pt x="91" y="168"/>
                </a:lnTo>
                <a:lnTo>
                  <a:pt x="97" y="157"/>
                </a:lnTo>
                <a:lnTo>
                  <a:pt x="79" y="141"/>
                </a:lnTo>
                <a:lnTo>
                  <a:pt x="75" y="151"/>
                </a:lnTo>
                <a:lnTo>
                  <a:pt x="66" y="147"/>
                </a:lnTo>
                <a:lnTo>
                  <a:pt x="48" y="159"/>
                </a:lnTo>
                <a:lnTo>
                  <a:pt x="22" y="165"/>
                </a:lnTo>
                <a:lnTo>
                  <a:pt x="34" y="150"/>
                </a:lnTo>
                <a:lnTo>
                  <a:pt x="58" y="147"/>
                </a:lnTo>
                <a:lnTo>
                  <a:pt x="70" y="132"/>
                </a:lnTo>
                <a:lnTo>
                  <a:pt x="87" y="130"/>
                </a:lnTo>
                <a:lnTo>
                  <a:pt x="69" y="117"/>
                </a:lnTo>
                <a:lnTo>
                  <a:pt x="67" y="108"/>
                </a:lnTo>
                <a:lnTo>
                  <a:pt x="33" y="132"/>
                </a:lnTo>
                <a:lnTo>
                  <a:pt x="34" y="123"/>
                </a:lnTo>
                <a:lnTo>
                  <a:pt x="13" y="129"/>
                </a:lnTo>
                <a:lnTo>
                  <a:pt x="0" y="118"/>
                </a:lnTo>
                <a:close/>
              </a:path>
            </a:pathLst>
          </a:custGeom>
          <a:solidFill>
            <a:srgbClr val="0066FF"/>
          </a:solidFill>
          <a:ln w="3175">
            <a:solidFill>
              <a:srgbClr val="0000CC"/>
            </a:solidFill>
            <a:round/>
            <a:headEnd/>
            <a:tailEnd/>
          </a:ln>
        </p:spPr>
        <p:txBody>
          <a:bodyPr/>
          <a:lstStyle/>
          <a:p>
            <a:endParaRPr lang="pt-BR" sz="1800" b="0"/>
          </a:p>
        </p:txBody>
      </p:sp>
      <p:sp>
        <p:nvSpPr>
          <p:cNvPr id="510025" name="Freeform 16"/>
          <p:cNvSpPr>
            <a:spLocks noChangeAspect="1"/>
          </p:cNvSpPr>
          <p:nvPr/>
        </p:nvSpPr>
        <p:spPr bwMode="auto">
          <a:xfrm>
            <a:off x="1152525" y="2016125"/>
            <a:ext cx="61913" cy="55563"/>
          </a:xfrm>
          <a:custGeom>
            <a:avLst/>
            <a:gdLst>
              <a:gd name="T0" fmla="*/ 7106 w 63"/>
              <a:gd name="T1" fmla="*/ 31583 h 57"/>
              <a:gd name="T2" fmla="*/ 10659 w 63"/>
              <a:gd name="T3" fmla="*/ 18716 h 57"/>
              <a:gd name="T4" fmla="*/ 0 w 63"/>
              <a:gd name="T5" fmla="*/ 0 h 57"/>
              <a:gd name="T6" fmla="*/ 37899 w 63"/>
              <a:gd name="T7" fmla="*/ 14037 h 57"/>
              <a:gd name="T8" fmla="*/ 39083 w 63"/>
              <a:gd name="T9" fmla="*/ 25734 h 57"/>
              <a:gd name="T10" fmla="*/ 52111 w 63"/>
              <a:gd name="T11" fmla="*/ 35092 h 57"/>
              <a:gd name="T12" fmla="*/ 63954 w 63"/>
              <a:gd name="T13" fmla="*/ 53808 h 57"/>
              <a:gd name="T14" fmla="*/ 74613 w 63"/>
              <a:gd name="T15" fmla="*/ 66675 h 57"/>
              <a:gd name="T16" fmla="*/ 49742 w 63"/>
              <a:gd name="T17" fmla="*/ 60826 h 57"/>
              <a:gd name="T18" fmla="*/ 35530 w 63"/>
              <a:gd name="T19" fmla="*/ 39771 h 57"/>
              <a:gd name="T20" fmla="*/ 23687 w 63"/>
              <a:gd name="T21" fmla="*/ 43280 h 57"/>
              <a:gd name="T22" fmla="*/ 7106 w 63"/>
              <a:gd name="T23" fmla="*/ 31583 h 57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63"/>
              <a:gd name="T37" fmla="*/ 0 h 57"/>
              <a:gd name="T38" fmla="*/ 63 w 63"/>
              <a:gd name="T39" fmla="*/ 57 h 57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63" h="57">
                <a:moveTo>
                  <a:pt x="6" y="27"/>
                </a:moveTo>
                <a:lnTo>
                  <a:pt x="9" y="16"/>
                </a:lnTo>
                <a:lnTo>
                  <a:pt x="0" y="0"/>
                </a:lnTo>
                <a:lnTo>
                  <a:pt x="32" y="12"/>
                </a:lnTo>
                <a:lnTo>
                  <a:pt x="33" y="22"/>
                </a:lnTo>
                <a:lnTo>
                  <a:pt x="44" y="30"/>
                </a:lnTo>
                <a:lnTo>
                  <a:pt x="54" y="46"/>
                </a:lnTo>
                <a:lnTo>
                  <a:pt x="63" y="57"/>
                </a:lnTo>
                <a:lnTo>
                  <a:pt x="42" y="52"/>
                </a:lnTo>
                <a:lnTo>
                  <a:pt x="30" y="34"/>
                </a:lnTo>
                <a:lnTo>
                  <a:pt x="20" y="37"/>
                </a:lnTo>
                <a:lnTo>
                  <a:pt x="6" y="27"/>
                </a:lnTo>
                <a:close/>
              </a:path>
            </a:pathLst>
          </a:custGeom>
          <a:solidFill>
            <a:srgbClr val="0066FF"/>
          </a:solidFill>
          <a:ln w="3175">
            <a:solidFill>
              <a:srgbClr val="0000CC"/>
            </a:solidFill>
            <a:round/>
            <a:headEnd/>
            <a:tailEnd/>
          </a:ln>
        </p:spPr>
        <p:txBody>
          <a:bodyPr/>
          <a:lstStyle/>
          <a:p>
            <a:endParaRPr lang="pt-BR" sz="1800" b="0"/>
          </a:p>
        </p:txBody>
      </p:sp>
      <p:sp>
        <p:nvSpPr>
          <p:cNvPr id="510033" name="Freeform 14"/>
          <p:cNvSpPr>
            <a:spLocks noChangeAspect="1"/>
          </p:cNvSpPr>
          <p:nvPr/>
        </p:nvSpPr>
        <p:spPr bwMode="auto">
          <a:xfrm>
            <a:off x="555625" y="2082800"/>
            <a:ext cx="212725" cy="215900"/>
          </a:xfrm>
          <a:custGeom>
            <a:avLst/>
            <a:gdLst>
              <a:gd name="T0" fmla="*/ 139917 w 227"/>
              <a:gd name="T1" fmla="*/ 265509 h 232"/>
              <a:gd name="T2" fmla="*/ 125566 w 227"/>
              <a:gd name="T3" fmla="*/ 258366 h 232"/>
              <a:gd name="T4" fmla="*/ 113607 w 227"/>
              <a:gd name="T5" fmla="*/ 253603 h 232"/>
              <a:gd name="T6" fmla="*/ 100453 w 227"/>
              <a:gd name="T7" fmla="*/ 244078 h 232"/>
              <a:gd name="T8" fmla="*/ 93278 w 227"/>
              <a:gd name="T9" fmla="*/ 226219 h 232"/>
              <a:gd name="T10" fmla="*/ 99257 w 227"/>
              <a:gd name="T11" fmla="*/ 203597 h 232"/>
              <a:gd name="T12" fmla="*/ 117195 w 227"/>
              <a:gd name="T13" fmla="*/ 183356 h 232"/>
              <a:gd name="T14" fmla="*/ 74144 w 227"/>
              <a:gd name="T15" fmla="*/ 182166 h 232"/>
              <a:gd name="T16" fmla="*/ 75340 w 227"/>
              <a:gd name="T17" fmla="*/ 167878 h 232"/>
              <a:gd name="T18" fmla="*/ 70556 w 227"/>
              <a:gd name="T19" fmla="*/ 140494 h 232"/>
              <a:gd name="T20" fmla="*/ 46639 w 227"/>
              <a:gd name="T21" fmla="*/ 129778 h 232"/>
              <a:gd name="T22" fmla="*/ 23917 w 227"/>
              <a:gd name="T23" fmla="*/ 104775 h 232"/>
              <a:gd name="T24" fmla="*/ 41855 w 227"/>
              <a:gd name="T25" fmla="*/ 85725 h 232"/>
              <a:gd name="T26" fmla="*/ 5979 w 227"/>
              <a:gd name="T27" fmla="*/ 86916 h 232"/>
              <a:gd name="T28" fmla="*/ 0 w 227"/>
              <a:gd name="T29" fmla="*/ 40481 h 232"/>
              <a:gd name="T30" fmla="*/ 39464 w 227"/>
              <a:gd name="T31" fmla="*/ 14288 h 232"/>
              <a:gd name="T32" fmla="*/ 56206 w 227"/>
              <a:gd name="T33" fmla="*/ 3572 h 232"/>
              <a:gd name="T34" fmla="*/ 93278 w 227"/>
              <a:gd name="T35" fmla="*/ 0 h 232"/>
              <a:gd name="T36" fmla="*/ 82515 w 227"/>
              <a:gd name="T37" fmla="*/ 32147 h 232"/>
              <a:gd name="T38" fmla="*/ 113607 w 227"/>
              <a:gd name="T39" fmla="*/ 21431 h 232"/>
              <a:gd name="T40" fmla="*/ 114803 w 227"/>
              <a:gd name="T41" fmla="*/ 39291 h 232"/>
              <a:gd name="T42" fmla="*/ 124370 w 227"/>
              <a:gd name="T43" fmla="*/ 53578 h 232"/>
              <a:gd name="T44" fmla="*/ 157855 w 227"/>
              <a:gd name="T45" fmla="*/ 57150 h 232"/>
              <a:gd name="T46" fmla="*/ 153071 w 227"/>
              <a:gd name="T47" fmla="*/ 71437 h 232"/>
              <a:gd name="T48" fmla="*/ 172205 w 227"/>
              <a:gd name="T49" fmla="*/ 76200 h 232"/>
              <a:gd name="T50" fmla="*/ 168617 w 227"/>
              <a:gd name="T51" fmla="*/ 104775 h 232"/>
              <a:gd name="T52" fmla="*/ 206885 w 227"/>
              <a:gd name="T53" fmla="*/ 110728 h 232"/>
              <a:gd name="T54" fmla="*/ 186555 w 227"/>
              <a:gd name="T55" fmla="*/ 132159 h 232"/>
              <a:gd name="T56" fmla="*/ 211669 w 227"/>
              <a:gd name="T57" fmla="*/ 150019 h 232"/>
              <a:gd name="T58" fmla="*/ 247545 w 227"/>
              <a:gd name="T59" fmla="*/ 147637 h 232"/>
              <a:gd name="T60" fmla="*/ 260699 w 227"/>
              <a:gd name="T61" fmla="*/ 179784 h 232"/>
              <a:gd name="T62" fmla="*/ 228411 w 227"/>
              <a:gd name="T63" fmla="*/ 160734 h 232"/>
              <a:gd name="T64" fmla="*/ 190143 w 227"/>
              <a:gd name="T65" fmla="*/ 169069 h 232"/>
              <a:gd name="T66" fmla="*/ 178184 w 227"/>
              <a:gd name="T67" fmla="*/ 136922 h 232"/>
              <a:gd name="T68" fmla="*/ 149483 w 227"/>
              <a:gd name="T69" fmla="*/ 133350 h 232"/>
              <a:gd name="T70" fmla="*/ 136329 w 227"/>
              <a:gd name="T71" fmla="*/ 104775 h 232"/>
              <a:gd name="T72" fmla="*/ 120783 w 227"/>
              <a:gd name="T73" fmla="*/ 96441 h 232"/>
              <a:gd name="T74" fmla="*/ 107628 w 227"/>
              <a:gd name="T75" fmla="*/ 79772 h 232"/>
              <a:gd name="T76" fmla="*/ 75340 w 227"/>
              <a:gd name="T77" fmla="*/ 64294 h 232"/>
              <a:gd name="T78" fmla="*/ 66969 w 227"/>
              <a:gd name="T79" fmla="*/ 67866 h 232"/>
              <a:gd name="T80" fmla="*/ 71752 w 227"/>
              <a:gd name="T81" fmla="*/ 103584 h 232"/>
              <a:gd name="T82" fmla="*/ 81319 w 227"/>
              <a:gd name="T83" fmla="*/ 129778 h 232"/>
              <a:gd name="T84" fmla="*/ 111216 w 227"/>
              <a:gd name="T85" fmla="*/ 151209 h 232"/>
              <a:gd name="T86" fmla="*/ 114803 w 227"/>
              <a:gd name="T87" fmla="*/ 164306 h 232"/>
              <a:gd name="T88" fmla="*/ 138721 w 227"/>
              <a:gd name="T89" fmla="*/ 196453 h 232"/>
              <a:gd name="T90" fmla="*/ 121979 w 227"/>
              <a:gd name="T91" fmla="*/ 201216 h 232"/>
              <a:gd name="T92" fmla="*/ 127958 w 227"/>
              <a:gd name="T93" fmla="*/ 229791 h 232"/>
              <a:gd name="T94" fmla="*/ 142308 w 227"/>
              <a:gd name="T95" fmla="*/ 250031 h 232"/>
              <a:gd name="T96" fmla="*/ 149483 w 227"/>
              <a:gd name="T97" fmla="*/ 276225 h 232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w 227"/>
              <a:gd name="T148" fmla="*/ 0 h 232"/>
              <a:gd name="T149" fmla="*/ 227 w 227"/>
              <a:gd name="T150" fmla="*/ 232 h 232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T147" t="T148" r="T149" b="T150"/>
            <a:pathLst>
              <a:path w="227" h="232">
                <a:moveTo>
                  <a:pt x="125" y="232"/>
                </a:moveTo>
                <a:lnTo>
                  <a:pt x="117" y="223"/>
                </a:lnTo>
                <a:lnTo>
                  <a:pt x="108" y="228"/>
                </a:lnTo>
                <a:lnTo>
                  <a:pt x="105" y="217"/>
                </a:lnTo>
                <a:lnTo>
                  <a:pt x="96" y="226"/>
                </a:lnTo>
                <a:lnTo>
                  <a:pt x="95" y="213"/>
                </a:lnTo>
                <a:lnTo>
                  <a:pt x="104" y="205"/>
                </a:lnTo>
                <a:lnTo>
                  <a:pt x="84" y="205"/>
                </a:lnTo>
                <a:lnTo>
                  <a:pt x="75" y="199"/>
                </a:lnTo>
                <a:lnTo>
                  <a:pt x="78" y="190"/>
                </a:lnTo>
                <a:lnTo>
                  <a:pt x="68" y="184"/>
                </a:lnTo>
                <a:lnTo>
                  <a:pt x="83" y="171"/>
                </a:lnTo>
                <a:lnTo>
                  <a:pt x="81" y="162"/>
                </a:lnTo>
                <a:lnTo>
                  <a:pt x="98" y="154"/>
                </a:lnTo>
                <a:lnTo>
                  <a:pt x="86" y="151"/>
                </a:lnTo>
                <a:lnTo>
                  <a:pt x="62" y="153"/>
                </a:lnTo>
                <a:lnTo>
                  <a:pt x="51" y="150"/>
                </a:lnTo>
                <a:lnTo>
                  <a:pt x="63" y="141"/>
                </a:lnTo>
                <a:lnTo>
                  <a:pt x="68" y="129"/>
                </a:lnTo>
                <a:lnTo>
                  <a:pt x="59" y="118"/>
                </a:lnTo>
                <a:lnTo>
                  <a:pt x="44" y="123"/>
                </a:lnTo>
                <a:lnTo>
                  <a:pt x="39" y="109"/>
                </a:lnTo>
                <a:lnTo>
                  <a:pt x="42" y="97"/>
                </a:lnTo>
                <a:lnTo>
                  <a:pt x="20" y="88"/>
                </a:lnTo>
                <a:lnTo>
                  <a:pt x="35" y="81"/>
                </a:lnTo>
                <a:lnTo>
                  <a:pt x="35" y="72"/>
                </a:lnTo>
                <a:lnTo>
                  <a:pt x="20" y="70"/>
                </a:lnTo>
                <a:lnTo>
                  <a:pt x="5" y="73"/>
                </a:lnTo>
                <a:lnTo>
                  <a:pt x="20" y="40"/>
                </a:lnTo>
                <a:lnTo>
                  <a:pt x="0" y="34"/>
                </a:lnTo>
                <a:lnTo>
                  <a:pt x="5" y="24"/>
                </a:lnTo>
                <a:lnTo>
                  <a:pt x="33" y="12"/>
                </a:lnTo>
                <a:lnTo>
                  <a:pt x="51" y="12"/>
                </a:lnTo>
                <a:lnTo>
                  <a:pt x="47" y="3"/>
                </a:lnTo>
                <a:lnTo>
                  <a:pt x="62" y="9"/>
                </a:lnTo>
                <a:lnTo>
                  <a:pt x="78" y="0"/>
                </a:lnTo>
                <a:lnTo>
                  <a:pt x="60" y="25"/>
                </a:lnTo>
                <a:lnTo>
                  <a:pt x="69" y="27"/>
                </a:lnTo>
                <a:lnTo>
                  <a:pt x="86" y="18"/>
                </a:lnTo>
                <a:lnTo>
                  <a:pt x="95" y="18"/>
                </a:lnTo>
                <a:lnTo>
                  <a:pt x="74" y="37"/>
                </a:lnTo>
                <a:lnTo>
                  <a:pt x="96" y="33"/>
                </a:lnTo>
                <a:lnTo>
                  <a:pt x="93" y="45"/>
                </a:lnTo>
                <a:lnTo>
                  <a:pt x="104" y="45"/>
                </a:lnTo>
                <a:lnTo>
                  <a:pt x="131" y="37"/>
                </a:lnTo>
                <a:lnTo>
                  <a:pt x="132" y="48"/>
                </a:lnTo>
                <a:lnTo>
                  <a:pt x="116" y="55"/>
                </a:lnTo>
                <a:lnTo>
                  <a:pt x="128" y="60"/>
                </a:lnTo>
                <a:lnTo>
                  <a:pt x="129" y="72"/>
                </a:lnTo>
                <a:lnTo>
                  <a:pt x="144" y="64"/>
                </a:lnTo>
                <a:lnTo>
                  <a:pt x="159" y="69"/>
                </a:lnTo>
                <a:lnTo>
                  <a:pt x="141" y="88"/>
                </a:lnTo>
                <a:lnTo>
                  <a:pt x="158" y="93"/>
                </a:lnTo>
                <a:lnTo>
                  <a:pt x="173" y="93"/>
                </a:lnTo>
                <a:lnTo>
                  <a:pt x="161" y="100"/>
                </a:lnTo>
                <a:lnTo>
                  <a:pt x="156" y="111"/>
                </a:lnTo>
                <a:lnTo>
                  <a:pt x="165" y="123"/>
                </a:lnTo>
                <a:lnTo>
                  <a:pt x="177" y="126"/>
                </a:lnTo>
                <a:lnTo>
                  <a:pt x="191" y="123"/>
                </a:lnTo>
                <a:lnTo>
                  <a:pt x="207" y="124"/>
                </a:lnTo>
                <a:lnTo>
                  <a:pt x="227" y="148"/>
                </a:lnTo>
                <a:lnTo>
                  <a:pt x="218" y="151"/>
                </a:lnTo>
                <a:lnTo>
                  <a:pt x="201" y="138"/>
                </a:lnTo>
                <a:lnTo>
                  <a:pt x="191" y="135"/>
                </a:lnTo>
                <a:lnTo>
                  <a:pt x="168" y="136"/>
                </a:lnTo>
                <a:lnTo>
                  <a:pt x="159" y="142"/>
                </a:lnTo>
                <a:lnTo>
                  <a:pt x="141" y="126"/>
                </a:lnTo>
                <a:lnTo>
                  <a:pt x="149" y="115"/>
                </a:lnTo>
                <a:lnTo>
                  <a:pt x="138" y="105"/>
                </a:lnTo>
                <a:lnTo>
                  <a:pt x="125" y="112"/>
                </a:lnTo>
                <a:lnTo>
                  <a:pt x="125" y="93"/>
                </a:lnTo>
                <a:lnTo>
                  <a:pt x="114" y="88"/>
                </a:lnTo>
                <a:lnTo>
                  <a:pt x="116" y="76"/>
                </a:lnTo>
                <a:lnTo>
                  <a:pt x="101" y="81"/>
                </a:lnTo>
                <a:lnTo>
                  <a:pt x="104" y="66"/>
                </a:lnTo>
                <a:lnTo>
                  <a:pt x="90" y="67"/>
                </a:lnTo>
                <a:lnTo>
                  <a:pt x="78" y="55"/>
                </a:lnTo>
                <a:lnTo>
                  <a:pt x="63" y="54"/>
                </a:lnTo>
                <a:lnTo>
                  <a:pt x="39" y="39"/>
                </a:lnTo>
                <a:lnTo>
                  <a:pt x="56" y="57"/>
                </a:lnTo>
                <a:lnTo>
                  <a:pt x="69" y="75"/>
                </a:lnTo>
                <a:lnTo>
                  <a:pt x="60" y="87"/>
                </a:lnTo>
                <a:lnTo>
                  <a:pt x="72" y="91"/>
                </a:lnTo>
                <a:lnTo>
                  <a:pt x="68" y="109"/>
                </a:lnTo>
                <a:lnTo>
                  <a:pt x="90" y="108"/>
                </a:lnTo>
                <a:lnTo>
                  <a:pt x="93" y="127"/>
                </a:lnTo>
                <a:lnTo>
                  <a:pt x="105" y="135"/>
                </a:lnTo>
                <a:lnTo>
                  <a:pt x="96" y="138"/>
                </a:lnTo>
                <a:lnTo>
                  <a:pt x="120" y="151"/>
                </a:lnTo>
                <a:lnTo>
                  <a:pt x="116" y="165"/>
                </a:lnTo>
                <a:lnTo>
                  <a:pt x="105" y="163"/>
                </a:lnTo>
                <a:lnTo>
                  <a:pt x="102" y="169"/>
                </a:lnTo>
                <a:lnTo>
                  <a:pt x="92" y="184"/>
                </a:lnTo>
                <a:lnTo>
                  <a:pt x="107" y="193"/>
                </a:lnTo>
                <a:lnTo>
                  <a:pt x="120" y="189"/>
                </a:lnTo>
                <a:lnTo>
                  <a:pt x="119" y="210"/>
                </a:lnTo>
                <a:lnTo>
                  <a:pt x="129" y="216"/>
                </a:lnTo>
                <a:lnTo>
                  <a:pt x="125" y="232"/>
                </a:lnTo>
                <a:close/>
              </a:path>
            </a:pathLst>
          </a:custGeom>
          <a:solidFill>
            <a:srgbClr val="0066FF"/>
          </a:solidFill>
          <a:ln w="3175">
            <a:solidFill>
              <a:srgbClr val="0000CC"/>
            </a:solidFill>
            <a:round/>
            <a:headEnd/>
            <a:tailEnd/>
          </a:ln>
        </p:spPr>
        <p:txBody>
          <a:bodyPr/>
          <a:lstStyle/>
          <a:p>
            <a:endParaRPr lang="pt-BR" sz="1800" b="0"/>
          </a:p>
        </p:txBody>
      </p:sp>
      <p:sp>
        <p:nvSpPr>
          <p:cNvPr id="510034" name="Freeform 15"/>
          <p:cNvSpPr>
            <a:spLocks noChangeAspect="1"/>
          </p:cNvSpPr>
          <p:nvPr/>
        </p:nvSpPr>
        <p:spPr bwMode="auto">
          <a:xfrm>
            <a:off x="941388" y="2052638"/>
            <a:ext cx="133350" cy="169862"/>
          </a:xfrm>
          <a:custGeom>
            <a:avLst/>
            <a:gdLst>
              <a:gd name="T0" fmla="*/ 57550 w 143"/>
              <a:gd name="T1" fmla="*/ 217488 h 182"/>
              <a:gd name="T2" fmla="*/ 59948 w 143"/>
              <a:gd name="T3" fmla="*/ 197173 h 182"/>
              <a:gd name="T4" fmla="*/ 49157 w 143"/>
              <a:gd name="T5" fmla="*/ 172078 h 182"/>
              <a:gd name="T6" fmla="*/ 17984 w 143"/>
              <a:gd name="T7" fmla="*/ 195978 h 182"/>
              <a:gd name="T8" fmla="*/ 14387 w 143"/>
              <a:gd name="T9" fmla="*/ 188808 h 182"/>
              <a:gd name="T10" fmla="*/ 35969 w 143"/>
              <a:gd name="T11" fmla="*/ 175663 h 182"/>
              <a:gd name="T12" fmla="*/ 32372 w 143"/>
              <a:gd name="T13" fmla="*/ 146984 h 182"/>
              <a:gd name="T14" fmla="*/ 41963 w 143"/>
              <a:gd name="T15" fmla="*/ 120694 h 182"/>
              <a:gd name="T16" fmla="*/ 17984 w 143"/>
              <a:gd name="T17" fmla="*/ 124279 h 182"/>
              <a:gd name="T18" fmla="*/ 0 w 143"/>
              <a:gd name="T19" fmla="*/ 132644 h 182"/>
              <a:gd name="T20" fmla="*/ 5995 w 143"/>
              <a:gd name="T21" fmla="*/ 113524 h 182"/>
              <a:gd name="T22" fmla="*/ 32372 w 143"/>
              <a:gd name="T23" fmla="*/ 113524 h 182"/>
              <a:gd name="T24" fmla="*/ 13188 w 143"/>
              <a:gd name="T25" fmla="*/ 96794 h 182"/>
              <a:gd name="T26" fmla="*/ 17984 w 143"/>
              <a:gd name="T27" fmla="*/ 92014 h 182"/>
              <a:gd name="T28" fmla="*/ 31173 w 143"/>
              <a:gd name="T29" fmla="*/ 102769 h 182"/>
              <a:gd name="T30" fmla="*/ 34770 w 143"/>
              <a:gd name="T31" fmla="*/ 89624 h 182"/>
              <a:gd name="T32" fmla="*/ 45560 w 143"/>
              <a:gd name="T33" fmla="*/ 70504 h 182"/>
              <a:gd name="T34" fmla="*/ 39565 w 143"/>
              <a:gd name="T35" fmla="*/ 56164 h 182"/>
              <a:gd name="T36" fmla="*/ 75534 w 143"/>
              <a:gd name="T37" fmla="*/ 3585 h 182"/>
              <a:gd name="T38" fmla="*/ 97115 w 143"/>
              <a:gd name="T39" fmla="*/ 0 h 182"/>
              <a:gd name="T40" fmla="*/ 125890 w 143"/>
              <a:gd name="T41" fmla="*/ 20315 h 182"/>
              <a:gd name="T42" fmla="*/ 143874 w 143"/>
              <a:gd name="T43" fmla="*/ 10755 h 182"/>
              <a:gd name="T44" fmla="*/ 153466 w 143"/>
              <a:gd name="T45" fmla="*/ 20315 h 182"/>
              <a:gd name="T46" fmla="*/ 167853 w 143"/>
              <a:gd name="T47" fmla="*/ 52580 h 182"/>
              <a:gd name="T48" fmla="*/ 143874 w 143"/>
              <a:gd name="T49" fmla="*/ 56164 h 182"/>
              <a:gd name="T50" fmla="*/ 154665 w 143"/>
              <a:gd name="T51" fmla="*/ 64529 h 182"/>
              <a:gd name="T52" fmla="*/ 154665 w 143"/>
              <a:gd name="T53" fmla="*/ 78869 h 182"/>
              <a:gd name="T54" fmla="*/ 171450 w 143"/>
              <a:gd name="T55" fmla="*/ 88429 h 182"/>
              <a:gd name="T56" fmla="*/ 142675 w 143"/>
              <a:gd name="T57" fmla="*/ 86039 h 182"/>
              <a:gd name="T58" fmla="*/ 147471 w 143"/>
              <a:gd name="T59" fmla="*/ 102769 h 182"/>
              <a:gd name="T60" fmla="*/ 142675 w 143"/>
              <a:gd name="T61" fmla="*/ 113524 h 182"/>
              <a:gd name="T62" fmla="*/ 147471 w 143"/>
              <a:gd name="T63" fmla="*/ 131449 h 182"/>
              <a:gd name="T64" fmla="*/ 142675 w 143"/>
              <a:gd name="T65" fmla="*/ 131449 h 182"/>
              <a:gd name="T66" fmla="*/ 129487 w 143"/>
              <a:gd name="T67" fmla="*/ 111134 h 182"/>
              <a:gd name="T68" fmla="*/ 121094 w 143"/>
              <a:gd name="T69" fmla="*/ 107549 h 182"/>
              <a:gd name="T70" fmla="*/ 124691 w 143"/>
              <a:gd name="T71" fmla="*/ 121889 h 182"/>
              <a:gd name="T72" fmla="*/ 107906 w 143"/>
              <a:gd name="T73" fmla="*/ 107549 h 182"/>
              <a:gd name="T74" fmla="*/ 110303 w 143"/>
              <a:gd name="T75" fmla="*/ 86039 h 182"/>
              <a:gd name="T76" fmla="*/ 93518 w 143"/>
              <a:gd name="T77" fmla="*/ 64529 h 182"/>
              <a:gd name="T78" fmla="*/ 97115 w 143"/>
              <a:gd name="T79" fmla="*/ 96794 h 182"/>
              <a:gd name="T80" fmla="*/ 81529 w 143"/>
              <a:gd name="T81" fmla="*/ 117109 h 182"/>
              <a:gd name="T82" fmla="*/ 81529 w 143"/>
              <a:gd name="T83" fmla="*/ 127864 h 182"/>
              <a:gd name="T84" fmla="*/ 89921 w 143"/>
              <a:gd name="T85" fmla="*/ 150569 h 182"/>
              <a:gd name="T86" fmla="*/ 64743 w 143"/>
              <a:gd name="T87" fmla="*/ 125474 h 182"/>
              <a:gd name="T88" fmla="*/ 70738 w 143"/>
              <a:gd name="T89" fmla="*/ 150569 h 182"/>
              <a:gd name="T90" fmla="*/ 56351 w 143"/>
              <a:gd name="T91" fmla="*/ 160129 h 182"/>
              <a:gd name="T92" fmla="*/ 71937 w 143"/>
              <a:gd name="T93" fmla="*/ 179248 h 182"/>
              <a:gd name="T94" fmla="*/ 81529 w 143"/>
              <a:gd name="T95" fmla="*/ 188808 h 182"/>
              <a:gd name="T96" fmla="*/ 71937 w 143"/>
              <a:gd name="T97" fmla="*/ 195978 h 182"/>
              <a:gd name="T98" fmla="*/ 70738 w 143"/>
              <a:gd name="T99" fmla="*/ 211513 h 182"/>
              <a:gd name="T100" fmla="*/ 57550 w 143"/>
              <a:gd name="T101" fmla="*/ 217488 h 182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w 143"/>
              <a:gd name="T154" fmla="*/ 0 h 182"/>
              <a:gd name="T155" fmla="*/ 143 w 143"/>
              <a:gd name="T156" fmla="*/ 182 h 182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T153" t="T154" r="T155" b="T156"/>
            <a:pathLst>
              <a:path w="143" h="182">
                <a:moveTo>
                  <a:pt x="48" y="182"/>
                </a:moveTo>
                <a:lnTo>
                  <a:pt x="50" y="165"/>
                </a:lnTo>
                <a:lnTo>
                  <a:pt x="41" y="144"/>
                </a:lnTo>
                <a:lnTo>
                  <a:pt x="15" y="164"/>
                </a:lnTo>
                <a:lnTo>
                  <a:pt x="12" y="158"/>
                </a:lnTo>
                <a:lnTo>
                  <a:pt x="30" y="147"/>
                </a:lnTo>
                <a:lnTo>
                  <a:pt x="27" y="123"/>
                </a:lnTo>
                <a:lnTo>
                  <a:pt x="35" y="101"/>
                </a:lnTo>
                <a:lnTo>
                  <a:pt x="15" y="104"/>
                </a:lnTo>
                <a:lnTo>
                  <a:pt x="0" y="111"/>
                </a:lnTo>
                <a:lnTo>
                  <a:pt x="5" y="95"/>
                </a:lnTo>
                <a:lnTo>
                  <a:pt x="27" y="95"/>
                </a:lnTo>
                <a:lnTo>
                  <a:pt x="11" y="81"/>
                </a:lnTo>
                <a:lnTo>
                  <a:pt x="15" y="77"/>
                </a:lnTo>
                <a:lnTo>
                  <a:pt x="26" y="86"/>
                </a:lnTo>
                <a:lnTo>
                  <a:pt x="29" y="75"/>
                </a:lnTo>
                <a:lnTo>
                  <a:pt x="38" y="59"/>
                </a:lnTo>
                <a:lnTo>
                  <a:pt x="33" y="47"/>
                </a:lnTo>
                <a:lnTo>
                  <a:pt x="63" y="3"/>
                </a:lnTo>
                <a:lnTo>
                  <a:pt x="81" y="0"/>
                </a:lnTo>
                <a:lnTo>
                  <a:pt x="105" y="17"/>
                </a:lnTo>
                <a:lnTo>
                  <a:pt x="120" y="9"/>
                </a:lnTo>
                <a:lnTo>
                  <a:pt x="128" y="17"/>
                </a:lnTo>
                <a:lnTo>
                  <a:pt x="140" y="44"/>
                </a:lnTo>
                <a:lnTo>
                  <a:pt x="120" y="47"/>
                </a:lnTo>
                <a:lnTo>
                  <a:pt x="129" y="54"/>
                </a:lnTo>
                <a:lnTo>
                  <a:pt x="129" y="66"/>
                </a:lnTo>
                <a:lnTo>
                  <a:pt x="143" y="74"/>
                </a:lnTo>
                <a:lnTo>
                  <a:pt x="119" y="72"/>
                </a:lnTo>
                <a:lnTo>
                  <a:pt x="123" y="86"/>
                </a:lnTo>
                <a:lnTo>
                  <a:pt x="119" y="95"/>
                </a:lnTo>
                <a:lnTo>
                  <a:pt x="123" y="110"/>
                </a:lnTo>
                <a:lnTo>
                  <a:pt x="119" y="110"/>
                </a:lnTo>
                <a:lnTo>
                  <a:pt x="108" y="93"/>
                </a:lnTo>
                <a:lnTo>
                  <a:pt x="101" y="90"/>
                </a:lnTo>
                <a:lnTo>
                  <a:pt x="104" y="102"/>
                </a:lnTo>
                <a:lnTo>
                  <a:pt x="90" y="90"/>
                </a:lnTo>
                <a:lnTo>
                  <a:pt x="92" y="72"/>
                </a:lnTo>
                <a:lnTo>
                  <a:pt x="78" y="54"/>
                </a:lnTo>
                <a:lnTo>
                  <a:pt x="81" y="81"/>
                </a:lnTo>
                <a:lnTo>
                  <a:pt x="68" y="98"/>
                </a:lnTo>
                <a:lnTo>
                  <a:pt x="68" y="107"/>
                </a:lnTo>
                <a:lnTo>
                  <a:pt x="75" y="126"/>
                </a:lnTo>
                <a:lnTo>
                  <a:pt x="54" y="105"/>
                </a:lnTo>
                <a:lnTo>
                  <a:pt x="59" y="126"/>
                </a:lnTo>
                <a:lnTo>
                  <a:pt x="47" y="134"/>
                </a:lnTo>
                <a:lnTo>
                  <a:pt x="60" y="150"/>
                </a:lnTo>
                <a:lnTo>
                  <a:pt x="68" y="158"/>
                </a:lnTo>
                <a:lnTo>
                  <a:pt x="60" y="164"/>
                </a:lnTo>
                <a:lnTo>
                  <a:pt x="59" y="177"/>
                </a:lnTo>
                <a:lnTo>
                  <a:pt x="48" y="182"/>
                </a:lnTo>
                <a:close/>
              </a:path>
            </a:pathLst>
          </a:custGeom>
          <a:solidFill>
            <a:srgbClr val="0066FF"/>
          </a:solidFill>
          <a:ln w="3175">
            <a:solidFill>
              <a:srgbClr val="0000CC"/>
            </a:solidFill>
            <a:round/>
            <a:headEnd/>
            <a:tailEnd/>
          </a:ln>
        </p:spPr>
        <p:txBody>
          <a:bodyPr/>
          <a:lstStyle/>
          <a:p>
            <a:endParaRPr lang="pt-BR" sz="1800" b="0"/>
          </a:p>
        </p:txBody>
      </p:sp>
      <p:sp>
        <p:nvSpPr>
          <p:cNvPr id="510035" name="Freeform 44"/>
          <p:cNvSpPr>
            <a:spLocks noChangeAspect="1"/>
          </p:cNvSpPr>
          <p:nvPr/>
        </p:nvSpPr>
        <p:spPr bwMode="auto">
          <a:xfrm>
            <a:off x="1747838" y="2628900"/>
            <a:ext cx="193675" cy="227013"/>
          </a:xfrm>
          <a:custGeom>
            <a:avLst/>
            <a:gdLst>
              <a:gd name="T0" fmla="*/ 0 w 204"/>
              <a:gd name="T1" fmla="*/ 285750 h 239"/>
              <a:gd name="T2" fmla="*/ 25167 w 204"/>
              <a:gd name="T3" fmla="*/ 239121 h 239"/>
              <a:gd name="T4" fmla="*/ 52730 w 204"/>
              <a:gd name="T5" fmla="*/ 211622 h 239"/>
              <a:gd name="T6" fmla="*/ 74301 w 204"/>
              <a:gd name="T7" fmla="*/ 203253 h 239"/>
              <a:gd name="T8" fmla="*/ 99468 w 204"/>
              <a:gd name="T9" fmla="*/ 199666 h 239"/>
              <a:gd name="T10" fmla="*/ 110253 w 204"/>
              <a:gd name="T11" fmla="*/ 190101 h 239"/>
              <a:gd name="T12" fmla="*/ 104261 w 204"/>
              <a:gd name="T13" fmla="*/ 179341 h 239"/>
              <a:gd name="T14" fmla="*/ 117444 w 204"/>
              <a:gd name="T15" fmla="*/ 178145 h 239"/>
              <a:gd name="T16" fmla="*/ 135420 w 204"/>
              <a:gd name="T17" fmla="*/ 157820 h 239"/>
              <a:gd name="T18" fmla="*/ 158190 w 204"/>
              <a:gd name="T19" fmla="*/ 143473 h 239"/>
              <a:gd name="T20" fmla="*/ 182158 w 204"/>
              <a:gd name="T21" fmla="*/ 138690 h 239"/>
              <a:gd name="T22" fmla="*/ 122238 w 204"/>
              <a:gd name="T23" fmla="*/ 120756 h 239"/>
              <a:gd name="T24" fmla="*/ 89881 w 204"/>
              <a:gd name="T25" fmla="*/ 142277 h 239"/>
              <a:gd name="T26" fmla="*/ 75500 w 204"/>
              <a:gd name="T27" fmla="*/ 138690 h 239"/>
              <a:gd name="T28" fmla="*/ 122238 w 204"/>
              <a:gd name="T29" fmla="*/ 113583 h 239"/>
              <a:gd name="T30" fmla="*/ 133023 w 204"/>
              <a:gd name="T31" fmla="*/ 102822 h 239"/>
              <a:gd name="T32" fmla="*/ 136618 w 204"/>
              <a:gd name="T33" fmla="*/ 117169 h 239"/>
              <a:gd name="T34" fmla="*/ 182158 w 204"/>
              <a:gd name="T35" fmla="*/ 117169 h 239"/>
              <a:gd name="T36" fmla="*/ 196539 w 204"/>
              <a:gd name="T37" fmla="*/ 104018 h 239"/>
              <a:gd name="T38" fmla="*/ 147404 w 204"/>
              <a:gd name="T39" fmla="*/ 66954 h 239"/>
              <a:gd name="T40" fmla="*/ 124634 w 204"/>
              <a:gd name="T41" fmla="*/ 63367 h 239"/>
              <a:gd name="T42" fmla="*/ 117444 w 204"/>
              <a:gd name="T43" fmla="*/ 53802 h 239"/>
              <a:gd name="T44" fmla="*/ 154595 w 204"/>
              <a:gd name="T45" fmla="*/ 50215 h 239"/>
              <a:gd name="T46" fmla="*/ 121039 w 204"/>
              <a:gd name="T47" fmla="*/ 27499 h 239"/>
              <a:gd name="T48" fmla="*/ 117444 w 204"/>
              <a:gd name="T49" fmla="*/ 10760 h 239"/>
              <a:gd name="T50" fmla="*/ 81492 w 204"/>
              <a:gd name="T51" fmla="*/ 2391 h 239"/>
              <a:gd name="T52" fmla="*/ 125833 w 204"/>
              <a:gd name="T53" fmla="*/ 0 h 239"/>
              <a:gd name="T54" fmla="*/ 161785 w 204"/>
              <a:gd name="T55" fmla="*/ 41846 h 239"/>
              <a:gd name="T56" fmla="*/ 168975 w 204"/>
              <a:gd name="T57" fmla="*/ 63367 h 239"/>
              <a:gd name="T58" fmla="*/ 218110 w 204"/>
              <a:gd name="T59" fmla="*/ 96844 h 239"/>
              <a:gd name="T60" fmla="*/ 239681 w 204"/>
              <a:gd name="T61" fmla="*/ 92062 h 239"/>
              <a:gd name="T62" fmla="*/ 244475 w 204"/>
              <a:gd name="T63" fmla="*/ 111191 h 239"/>
              <a:gd name="T64" fmla="*/ 215713 w 204"/>
              <a:gd name="T65" fmla="*/ 168581 h 239"/>
              <a:gd name="T66" fmla="*/ 178563 w 204"/>
              <a:gd name="T67" fmla="*/ 172167 h 239"/>
              <a:gd name="T68" fmla="*/ 174967 w 204"/>
              <a:gd name="T69" fmla="*/ 181732 h 239"/>
              <a:gd name="T70" fmla="*/ 142610 w 204"/>
              <a:gd name="T71" fmla="*/ 214014 h 239"/>
              <a:gd name="T72" fmla="*/ 122238 w 204"/>
              <a:gd name="T73" fmla="*/ 225970 h 239"/>
              <a:gd name="T74" fmla="*/ 115047 w 204"/>
              <a:gd name="T75" fmla="*/ 239121 h 239"/>
              <a:gd name="T76" fmla="*/ 93476 w 204"/>
              <a:gd name="T77" fmla="*/ 239121 h 239"/>
              <a:gd name="T78" fmla="*/ 85087 w 204"/>
              <a:gd name="T79" fmla="*/ 222383 h 239"/>
              <a:gd name="T80" fmla="*/ 70706 w 204"/>
              <a:gd name="T81" fmla="*/ 218796 h 239"/>
              <a:gd name="T82" fmla="*/ 52730 w 204"/>
              <a:gd name="T83" fmla="*/ 224774 h 239"/>
              <a:gd name="T84" fmla="*/ 35952 w 204"/>
              <a:gd name="T85" fmla="*/ 249882 h 239"/>
              <a:gd name="T86" fmla="*/ 0 w 204"/>
              <a:gd name="T87" fmla="*/ 285750 h 239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204"/>
              <a:gd name="T133" fmla="*/ 0 h 239"/>
              <a:gd name="T134" fmla="*/ 204 w 204"/>
              <a:gd name="T135" fmla="*/ 239 h 239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204" h="239">
                <a:moveTo>
                  <a:pt x="0" y="239"/>
                </a:moveTo>
                <a:lnTo>
                  <a:pt x="21" y="200"/>
                </a:lnTo>
                <a:lnTo>
                  <a:pt x="44" y="177"/>
                </a:lnTo>
                <a:lnTo>
                  <a:pt x="62" y="170"/>
                </a:lnTo>
                <a:lnTo>
                  <a:pt x="83" y="167"/>
                </a:lnTo>
                <a:lnTo>
                  <a:pt x="92" y="159"/>
                </a:lnTo>
                <a:lnTo>
                  <a:pt x="87" y="150"/>
                </a:lnTo>
                <a:lnTo>
                  <a:pt x="98" y="149"/>
                </a:lnTo>
                <a:lnTo>
                  <a:pt x="113" y="132"/>
                </a:lnTo>
                <a:lnTo>
                  <a:pt x="132" y="120"/>
                </a:lnTo>
                <a:lnTo>
                  <a:pt x="152" y="116"/>
                </a:lnTo>
                <a:lnTo>
                  <a:pt x="102" y="101"/>
                </a:lnTo>
                <a:lnTo>
                  <a:pt x="75" y="119"/>
                </a:lnTo>
                <a:lnTo>
                  <a:pt x="63" y="116"/>
                </a:lnTo>
                <a:lnTo>
                  <a:pt x="102" y="95"/>
                </a:lnTo>
                <a:lnTo>
                  <a:pt x="111" y="86"/>
                </a:lnTo>
                <a:lnTo>
                  <a:pt x="114" y="98"/>
                </a:lnTo>
                <a:lnTo>
                  <a:pt x="152" y="98"/>
                </a:lnTo>
                <a:lnTo>
                  <a:pt x="164" y="87"/>
                </a:lnTo>
                <a:lnTo>
                  <a:pt x="123" y="56"/>
                </a:lnTo>
                <a:lnTo>
                  <a:pt x="104" y="53"/>
                </a:lnTo>
                <a:lnTo>
                  <a:pt x="98" y="45"/>
                </a:lnTo>
                <a:lnTo>
                  <a:pt x="129" y="42"/>
                </a:lnTo>
                <a:lnTo>
                  <a:pt x="101" y="23"/>
                </a:lnTo>
                <a:lnTo>
                  <a:pt x="98" y="9"/>
                </a:lnTo>
                <a:lnTo>
                  <a:pt x="68" y="2"/>
                </a:lnTo>
                <a:lnTo>
                  <a:pt x="105" y="0"/>
                </a:lnTo>
                <a:lnTo>
                  <a:pt x="135" y="35"/>
                </a:lnTo>
                <a:lnTo>
                  <a:pt x="141" y="53"/>
                </a:lnTo>
                <a:lnTo>
                  <a:pt x="182" y="81"/>
                </a:lnTo>
                <a:lnTo>
                  <a:pt x="200" y="77"/>
                </a:lnTo>
                <a:lnTo>
                  <a:pt x="204" y="93"/>
                </a:lnTo>
                <a:lnTo>
                  <a:pt x="180" y="141"/>
                </a:lnTo>
                <a:lnTo>
                  <a:pt x="149" y="144"/>
                </a:lnTo>
                <a:lnTo>
                  <a:pt x="146" y="152"/>
                </a:lnTo>
                <a:lnTo>
                  <a:pt x="119" y="179"/>
                </a:lnTo>
                <a:lnTo>
                  <a:pt x="102" y="189"/>
                </a:lnTo>
                <a:lnTo>
                  <a:pt x="96" y="200"/>
                </a:lnTo>
                <a:lnTo>
                  <a:pt x="78" y="200"/>
                </a:lnTo>
                <a:lnTo>
                  <a:pt x="71" y="186"/>
                </a:lnTo>
                <a:lnTo>
                  <a:pt x="59" y="183"/>
                </a:lnTo>
                <a:lnTo>
                  <a:pt x="44" y="188"/>
                </a:lnTo>
                <a:lnTo>
                  <a:pt x="30" y="209"/>
                </a:lnTo>
                <a:lnTo>
                  <a:pt x="0" y="239"/>
                </a:lnTo>
                <a:close/>
              </a:path>
            </a:pathLst>
          </a:custGeom>
          <a:solidFill>
            <a:srgbClr val="0066FF"/>
          </a:solidFill>
          <a:ln w="3175">
            <a:solidFill>
              <a:srgbClr val="0000CC"/>
            </a:solidFill>
            <a:round/>
            <a:headEnd/>
            <a:tailEnd/>
          </a:ln>
        </p:spPr>
        <p:txBody>
          <a:bodyPr/>
          <a:lstStyle/>
          <a:p>
            <a:endParaRPr lang="pt-BR" sz="1800" b="0"/>
          </a:p>
        </p:txBody>
      </p:sp>
      <p:sp>
        <p:nvSpPr>
          <p:cNvPr id="510036" name="Freeform 57"/>
          <p:cNvSpPr>
            <a:spLocks noChangeAspect="1"/>
          </p:cNvSpPr>
          <p:nvPr/>
        </p:nvSpPr>
        <p:spPr bwMode="auto">
          <a:xfrm>
            <a:off x="1616075" y="2262188"/>
            <a:ext cx="57150" cy="66675"/>
          </a:xfrm>
          <a:custGeom>
            <a:avLst/>
            <a:gdLst>
              <a:gd name="T0" fmla="*/ 8520 w 60"/>
              <a:gd name="T1" fmla="*/ 85725 h 72"/>
              <a:gd name="T2" fmla="*/ 10954 w 60"/>
              <a:gd name="T3" fmla="*/ 58341 h 72"/>
              <a:gd name="T4" fmla="*/ 0 w 60"/>
              <a:gd name="T5" fmla="*/ 44053 h 72"/>
              <a:gd name="T6" fmla="*/ 19473 w 60"/>
              <a:gd name="T7" fmla="*/ 50006 h 72"/>
              <a:gd name="T8" fmla="*/ 30427 w 60"/>
              <a:gd name="T9" fmla="*/ 35719 h 72"/>
              <a:gd name="T10" fmla="*/ 37730 w 60"/>
              <a:gd name="T11" fmla="*/ 29766 h 72"/>
              <a:gd name="T12" fmla="*/ 41381 w 60"/>
              <a:gd name="T13" fmla="*/ 15478 h 72"/>
              <a:gd name="T14" fmla="*/ 19473 w 60"/>
              <a:gd name="T15" fmla="*/ 15478 h 72"/>
              <a:gd name="T16" fmla="*/ 8520 w 60"/>
              <a:gd name="T17" fmla="*/ 7144 h 72"/>
              <a:gd name="T18" fmla="*/ 34078 w 60"/>
              <a:gd name="T19" fmla="*/ 0 h 72"/>
              <a:gd name="T20" fmla="*/ 66940 w 60"/>
              <a:gd name="T21" fmla="*/ 7144 h 72"/>
              <a:gd name="T22" fmla="*/ 62071 w 60"/>
              <a:gd name="T23" fmla="*/ 14287 h 72"/>
              <a:gd name="T24" fmla="*/ 73025 w 60"/>
              <a:gd name="T25" fmla="*/ 22622 h 72"/>
              <a:gd name="T26" fmla="*/ 58420 w 60"/>
              <a:gd name="T27" fmla="*/ 25003 h 72"/>
              <a:gd name="T28" fmla="*/ 69374 w 60"/>
              <a:gd name="T29" fmla="*/ 35719 h 72"/>
              <a:gd name="T30" fmla="*/ 55986 w 60"/>
              <a:gd name="T31" fmla="*/ 35719 h 72"/>
              <a:gd name="T32" fmla="*/ 51118 w 60"/>
              <a:gd name="T33" fmla="*/ 44053 h 72"/>
              <a:gd name="T34" fmla="*/ 58420 w 60"/>
              <a:gd name="T35" fmla="*/ 54769 h 72"/>
              <a:gd name="T36" fmla="*/ 37730 w 60"/>
              <a:gd name="T37" fmla="*/ 50006 h 72"/>
              <a:gd name="T38" fmla="*/ 26776 w 60"/>
              <a:gd name="T39" fmla="*/ 71437 h 72"/>
              <a:gd name="T40" fmla="*/ 8520 w 60"/>
              <a:gd name="T41" fmla="*/ 85725 h 72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w 60"/>
              <a:gd name="T64" fmla="*/ 0 h 72"/>
              <a:gd name="T65" fmla="*/ 60 w 60"/>
              <a:gd name="T66" fmla="*/ 72 h 72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T63" t="T64" r="T65" b="T66"/>
            <a:pathLst>
              <a:path w="60" h="72">
                <a:moveTo>
                  <a:pt x="7" y="72"/>
                </a:moveTo>
                <a:lnTo>
                  <a:pt x="9" y="49"/>
                </a:lnTo>
                <a:lnTo>
                  <a:pt x="0" y="37"/>
                </a:lnTo>
                <a:lnTo>
                  <a:pt x="16" y="42"/>
                </a:lnTo>
                <a:lnTo>
                  <a:pt x="25" y="30"/>
                </a:lnTo>
                <a:lnTo>
                  <a:pt x="31" y="25"/>
                </a:lnTo>
                <a:lnTo>
                  <a:pt x="34" y="13"/>
                </a:lnTo>
                <a:lnTo>
                  <a:pt x="16" y="13"/>
                </a:lnTo>
                <a:lnTo>
                  <a:pt x="7" y="6"/>
                </a:lnTo>
                <a:lnTo>
                  <a:pt x="28" y="0"/>
                </a:lnTo>
                <a:lnTo>
                  <a:pt x="55" y="6"/>
                </a:lnTo>
                <a:lnTo>
                  <a:pt x="51" y="12"/>
                </a:lnTo>
                <a:lnTo>
                  <a:pt x="60" y="19"/>
                </a:lnTo>
                <a:lnTo>
                  <a:pt x="48" y="21"/>
                </a:lnTo>
                <a:lnTo>
                  <a:pt x="57" y="30"/>
                </a:lnTo>
                <a:lnTo>
                  <a:pt x="46" y="30"/>
                </a:lnTo>
                <a:lnTo>
                  <a:pt x="42" y="37"/>
                </a:lnTo>
                <a:lnTo>
                  <a:pt x="48" y="46"/>
                </a:lnTo>
                <a:lnTo>
                  <a:pt x="31" y="42"/>
                </a:lnTo>
                <a:lnTo>
                  <a:pt x="22" y="60"/>
                </a:lnTo>
                <a:lnTo>
                  <a:pt x="7" y="72"/>
                </a:lnTo>
                <a:close/>
              </a:path>
            </a:pathLst>
          </a:custGeom>
          <a:solidFill>
            <a:srgbClr val="0066FF"/>
          </a:solidFill>
          <a:ln w="3175">
            <a:solidFill>
              <a:srgbClr val="0000CC"/>
            </a:solidFill>
            <a:round/>
            <a:headEnd/>
            <a:tailEnd/>
          </a:ln>
        </p:spPr>
        <p:txBody>
          <a:bodyPr/>
          <a:lstStyle/>
          <a:p>
            <a:endParaRPr lang="pt-BR" sz="1800" b="0"/>
          </a:p>
        </p:txBody>
      </p:sp>
      <p:grpSp>
        <p:nvGrpSpPr>
          <p:cNvPr id="18" name="Group 50"/>
          <p:cNvGrpSpPr>
            <a:grpSpLocks noChangeAspect="1"/>
          </p:cNvGrpSpPr>
          <p:nvPr/>
        </p:nvGrpSpPr>
        <p:grpSpPr bwMode="auto">
          <a:xfrm>
            <a:off x="1220788" y="1795463"/>
            <a:ext cx="889000" cy="2747962"/>
            <a:chOff x="825" y="934"/>
            <a:chExt cx="887" cy="2744"/>
          </a:xfrm>
        </p:grpSpPr>
        <p:sp>
          <p:nvSpPr>
            <p:cNvPr id="108622" name="Freeform 51"/>
            <p:cNvSpPr>
              <a:spLocks noChangeAspect="1"/>
            </p:cNvSpPr>
            <p:nvPr/>
          </p:nvSpPr>
          <p:spPr bwMode="auto">
            <a:xfrm>
              <a:off x="1425" y="3126"/>
              <a:ext cx="167" cy="552"/>
            </a:xfrm>
            <a:custGeom>
              <a:avLst/>
              <a:gdLst>
                <a:gd name="T0" fmla="*/ 3 w 178"/>
                <a:gd name="T1" fmla="*/ 552 h 590"/>
                <a:gd name="T2" fmla="*/ 7 w 178"/>
                <a:gd name="T3" fmla="*/ 528 h 590"/>
                <a:gd name="T4" fmla="*/ 0 w 178"/>
                <a:gd name="T5" fmla="*/ 516 h 590"/>
                <a:gd name="T6" fmla="*/ 11 w 178"/>
                <a:gd name="T7" fmla="*/ 500 h 590"/>
                <a:gd name="T8" fmla="*/ 28 w 178"/>
                <a:gd name="T9" fmla="*/ 483 h 590"/>
                <a:gd name="T10" fmla="*/ 23 w 178"/>
                <a:gd name="T11" fmla="*/ 463 h 590"/>
                <a:gd name="T12" fmla="*/ 20 w 178"/>
                <a:gd name="T13" fmla="*/ 431 h 590"/>
                <a:gd name="T14" fmla="*/ 20 w 178"/>
                <a:gd name="T15" fmla="*/ 396 h 590"/>
                <a:gd name="T16" fmla="*/ 23 w 178"/>
                <a:gd name="T17" fmla="*/ 368 h 590"/>
                <a:gd name="T18" fmla="*/ 32 w 178"/>
                <a:gd name="T19" fmla="*/ 350 h 590"/>
                <a:gd name="T20" fmla="*/ 37 w 178"/>
                <a:gd name="T21" fmla="*/ 314 h 590"/>
                <a:gd name="T22" fmla="*/ 38 w 178"/>
                <a:gd name="T23" fmla="*/ 283 h 590"/>
                <a:gd name="T24" fmla="*/ 45 w 178"/>
                <a:gd name="T25" fmla="*/ 255 h 590"/>
                <a:gd name="T26" fmla="*/ 53 w 178"/>
                <a:gd name="T27" fmla="*/ 226 h 590"/>
                <a:gd name="T28" fmla="*/ 37 w 178"/>
                <a:gd name="T29" fmla="*/ 196 h 590"/>
                <a:gd name="T30" fmla="*/ 32 w 178"/>
                <a:gd name="T31" fmla="*/ 168 h 590"/>
                <a:gd name="T32" fmla="*/ 48 w 178"/>
                <a:gd name="T33" fmla="*/ 166 h 590"/>
                <a:gd name="T34" fmla="*/ 68 w 178"/>
                <a:gd name="T35" fmla="*/ 153 h 590"/>
                <a:gd name="T36" fmla="*/ 77 w 178"/>
                <a:gd name="T37" fmla="*/ 134 h 590"/>
                <a:gd name="T38" fmla="*/ 99 w 178"/>
                <a:gd name="T39" fmla="*/ 115 h 590"/>
                <a:gd name="T40" fmla="*/ 114 w 178"/>
                <a:gd name="T41" fmla="*/ 115 h 590"/>
                <a:gd name="T42" fmla="*/ 118 w 178"/>
                <a:gd name="T43" fmla="*/ 98 h 590"/>
                <a:gd name="T44" fmla="*/ 141 w 178"/>
                <a:gd name="T45" fmla="*/ 45 h 590"/>
                <a:gd name="T46" fmla="*/ 167 w 178"/>
                <a:gd name="T47" fmla="*/ 0 h 59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178"/>
                <a:gd name="T73" fmla="*/ 0 h 590"/>
                <a:gd name="T74" fmla="*/ 178 w 178"/>
                <a:gd name="T75" fmla="*/ 590 h 590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178" h="590">
                  <a:moveTo>
                    <a:pt x="3" y="590"/>
                  </a:moveTo>
                  <a:lnTo>
                    <a:pt x="7" y="564"/>
                  </a:lnTo>
                  <a:lnTo>
                    <a:pt x="0" y="551"/>
                  </a:lnTo>
                  <a:lnTo>
                    <a:pt x="12" y="534"/>
                  </a:lnTo>
                  <a:lnTo>
                    <a:pt x="30" y="516"/>
                  </a:lnTo>
                  <a:lnTo>
                    <a:pt x="24" y="495"/>
                  </a:lnTo>
                  <a:lnTo>
                    <a:pt x="21" y="461"/>
                  </a:lnTo>
                  <a:lnTo>
                    <a:pt x="21" y="423"/>
                  </a:lnTo>
                  <a:lnTo>
                    <a:pt x="25" y="393"/>
                  </a:lnTo>
                  <a:lnTo>
                    <a:pt x="34" y="374"/>
                  </a:lnTo>
                  <a:lnTo>
                    <a:pt x="39" y="336"/>
                  </a:lnTo>
                  <a:lnTo>
                    <a:pt x="40" y="303"/>
                  </a:lnTo>
                  <a:lnTo>
                    <a:pt x="48" y="273"/>
                  </a:lnTo>
                  <a:lnTo>
                    <a:pt x="57" y="242"/>
                  </a:lnTo>
                  <a:lnTo>
                    <a:pt x="39" y="209"/>
                  </a:lnTo>
                  <a:lnTo>
                    <a:pt x="34" y="180"/>
                  </a:lnTo>
                  <a:lnTo>
                    <a:pt x="51" y="177"/>
                  </a:lnTo>
                  <a:lnTo>
                    <a:pt x="73" y="164"/>
                  </a:lnTo>
                  <a:lnTo>
                    <a:pt x="82" y="143"/>
                  </a:lnTo>
                  <a:lnTo>
                    <a:pt x="106" y="123"/>
                  </a:lnTo>
                  <a:lnTo>
                    <a:pt x="121" y="123"/>
                  </a:lnTo>
                  <a:lnTo>
                    <a:pt x="126" y="105"/>
                  </a:lnTo>
                  <a:lnTo>
                    <a:pt x="150" y="48"/>
                  </a:lnTo>
                  <a:lnTo>
                    <a:pt x="178" y="0"/>
                  </a:lnTo>
                </a:path>
              </a:pathLst>
            </a:custGeom>
            <a:noFill/>
            <a:ln w="38100">
              <a:solidFill>
                <a:srgbClr val="D269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1800" b="0"/>
            </a:p>
          </p:txBody>
        </p:sp>
        <p:sp>
          <p:nvSpPr>
            <p:cNvPr id="108623" name="Freeform 52"/>
            <p:cNvSpPr>
              <a:spLocks noChangeAspect="1"/>
            </p:cNvSpPr>
            <p:nvPr/>
          </p:nvSpPr>
          <p:spPr bwMode="auto">
            <a:xfrm>
              <a:off x="1516" y="2380"/>
              <a:ext cx="196" cy="746"/>
            </a:xfrm>
            <a:custGeom>
              <a:avLst/>
              <a:gdLst>
                <a:gd name="T0" fmla="*/ 80 w 210"/>
                <a:gd name="T1" fmla="*/ 746 h 798"/>
                <a:gd name="T2" fmla="*/ 114 w 210"/>
                <a:gd name="T3" fmla="*/ 732 h 798"/>
                <a:gd name="T4" fmla="*/ 160 w 210"/>
                <a:gd name="T5" fmla="*/ 714 h 798"/>
                <a:gd name="T6" fmla="*/ 187 w 210"/>
                <a:gd name="T7" fmla="*/ 687 h 798"/>
                <a:gd name="T8" fmla="*/ 196 w 210"/>
                <a:gd name="T9" fmla="*/ 650 h 798"/>
                <a:gd name="T10" fmla="*/ 190 w 210"/>
                <a:gd name="T11" fmla="*/ 625 h 798"/>
                <a:gd name="T12" fmla="*/ 182 w 210"/>
                <a:gd name="T13" fmla="*/ 602 h 798"/>
                <a:gd name="T14" fmla="*/ 165 w 210"/>
                <a:gd name="T15" fmla="*/ 591 h 798"/>
                <a:gd name="T16" fmla="*/ 154 w 210"/>
                <a:gd name="T17" fmla="*/ 555 h 798"/>
                <a:gd name="T18" fmla="*/ 142 w 210"/>
                <a:gd name="T19" fmla="*/ 527 h 798"/>
                <a:gd name="T20" fmla="*/ 111 w 210"/>
                <a:gd name="T21" fmla="*/ 490 h 798"/>
                <a:gd name="T22" fmla="*/ 91 w 210"/>
                <a:gd name="T23" fmla="*/ 462 h 798"/>
                <a:gd name="T24" fmla="*/ 69 w 210"/>
                <a:gd name="T25" fmla="*/ 449 h 798"/>
                <a:gd name="T26" fmla="*/ 59 w 210"/>
                <a:gd name="T27" fmla="*/ 423 h 798"/>
                <a:gd name="T28" fmla="*/ 61 w 210"/>
                <a:gd name="T29" fmla="*/ 390 h 798"/>
                <a:gd name="T30" fmla="*/ 67 w 210"/>
                <a:gd name="T31" fmla="*/ 353 h 798"/>
                <a:gd name="T32" fmla="*/ 95 w 210"/>
                <a:gd name="T33" fmla="*/ 328 h 798"/>
                <a:gd name="T34" fmla="*/ 119 w 210"/>
                <a:gd name="T35" fmla="*/ 286 h 798"/>
                <a:gd name="T36" fmla="*/ 146 w 210"/>
                <a:gd name="T37" fmla="*/ 258 h 798"/>
                <a:gd name="T38" fmla="*/ 157 w 210"/>
                <a:gd name="T39" fmla="*/ 221 h 798"/>
                <a:gd name="T40" fmla="*/ 168 w 210"/>
                <a:gd name="T41" fmla="*/ 188 h 798"/>
                <a:gd name="T42" fmla="*/ 167 w 210"/>
                <a:gd name="T43" fmla="*/ 162 h 798"/>
                <a:gd name="T44" fmla="*/ 145 w 210"/>
                <a:gd name="T45" fmla="*/ 148 h 798"/>
                <a:gd name="T46" fmla="*/ 122 w 210"/>
                <a:gd name="T47" fmla="*/ 134 h 798"/>
                <a:gd name="T48" fmla="*/ 97 w 210"/>
                <a:gd name="T49" fmla="*/ 98 h 798"/>
                <a:gd name="T50" fmla="*/ 67 w 210"/>
                <a:gd name="T51" fmla="*/ 92 h 798"/>
                <a:gd name="T52" fmla="*/ 52 w 210"/>
                <a:gd name="T53" fmla="*/ 65 h 798"/>
                <a:gd name="T54" fmla="*/ 27 w 210"/>
                <a:gd name="T55" fmla="*/ 53 h 798"/>
                <a:gd name="T56" fmla="*/ 7 w 210"/>
                <a:gd name="T57" fmla="*/ 22 h 798"/>
                <a:gd name="T58" fmla="*/ 0 w 210"/>
                <a:gd name="T59" fmla="*/ 0 h 79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210"/>
                <a:gd name="T91" fmla="*/ 0 h 798"/>
                <a:gd name="T92" fmla="*/ 210 w 210"/>
                <a:gd name="T93" fmla="*/ 798 h 798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210" h="798">
                  <a:moveTo>
                    <a:pt x="86" y="798"/>
                  </a:moveTo>
                  <a:lnTo>
                    <a:pt x="122" y="783"/>
                  </a:lnTo>
                  <a:lnTo>
                    <a:pt x="171" y="764"/>
                  </a:lnTo>
                  <a:lnTo>
                    <a:pt x="200" y="735"/>
                  </a:lnTo>
                  <a:lnTo>
                    <a:pt x="210" y="695"/>
                  </a:lnTo>
                  <a:lnTo>
                    <a:pt x="204" y="669"/>
                  </a:lnTo>
                  <a:lnTo>
                    <a:pt x="195" y="644"/>
                  </a:lnTo>
                  <a:lnTo>
                    <a:pt x="177" y="632"/>
                  </a:lnTo>
                  <a:lnTo>
                    <a:pt x="165" y="594"/>
                  </a:lnTo>
                  <a:lnTo>
                    <a:pt x="152" y="564"/>
                  </a:lnTo>
                  <a:lnTo>
                    <a:pt x="119" y="524"/>
                  </a:lnTo>
                  <a:lnTo>
                    <a:pt x="98" y="494"/>
                  </a:lnTo>
                  <a:lnTo>
                    <a:pt x="74" y="480"/>
                  </a:lnTo>
                  <a:lnTo>
                    <a:pt x="63" y="452"/>
                  </a:lnTo>
                  <a:lnTo>
                    <a:pt x="65" y="417"/>
                  </a:lnTo>
                  <a:lnTo>
                    <a:pt x="72" y="378"/>
                  </a:lnTo>
                  <a:lnTo>
                    <a:pt x="102" y="351"/>
                  </a:lnTo>
                  <a:lnTo>
                    <a:pt x="128" y="306"/>
                  </a:lnTo>
                  <a:lnTo>
                    <a:pt x="156" y="276"/>
                  </a:lnTo>
                  <a:lnTo>
                    <a:pt x="168" y="236"/>
                  </a:lnTo>
                  <a:lnTo>
                    <a:pt x="180" y="201"/>
                  </a:lnTo>
                  <a:lnTo>
                    <a:pt x="179" y="173"/>
                  </a:lnTo>
                  <a:lnTo>
                    <a:pt x="155" y="158"/>
                  </a:lnTo>
                  <a:lnTo>
                    <a:pt x="131" y="143"/>
                  </a:lnTo>
                  <a:lnTo>
                    <a:pt x="104" y="105"/>
                  </a:lnTo>
                  <a:lnTo>
                    <a:pt x="72" y="98"/>
                  </a:lnTo>
                  <a:lnTo>
                    <a:pt x="56" y="69"/>
                  </a:lnTo>
                  <a:lnTo>
                    <a:pt x="29" y="57"/>
                  </a:lnTo>
                  <a:lnTo>
                    <a:pt x="8" y="23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D269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1800" b="0"/>
            </a:p>
          </p:txBody>
        </p:sp>
        <p:sp>
          <p:nvSpPr>
            <p:cNvPr id="108624" name="Freeform 53"/>
            <p:cNvSpPr>
              <a:spLocks noChangeAspect="1"/>
            </p:cNvSpPr>
            <p:nvPr/>
          </p:nvSpPr>
          <p:spPr bwMode="auto">
            <a:xfrm>
              <a:off x="1519" y="1854"/>
              <a:ext cx="190" cy="528"/>
            </a:xfrm>
            <a:custGeom>
              <a:avLst/>
              <a:gdLst>
                <a:gd name="T0" fmla="*/ 0 w 203"/>
                <a:gd name="T1" fmla="*/ 528 h 565"/>
                <a:gd name="T2" fmla="*/ 5 w 203"/>
                <a:gd name="T3" fmla="*/ 511 h 565"/>
                <a:gd name="T4" fmla="*/ 27 w 203"/>
                <a:gd name="T5" fmla="*/ 505 h 565"/>
                <a:gd name="T6" fmla="*/ 41 w 203"/>
                <a:gd name="T7" fmla="*/ 483 h 565"/>
                <a:gd name="T8" fmla="*/ 33 w 203"/>
                <a:gd name="T9" fmla="*/ 447 h 565"/>
                <a:gd name="T10" fmla="*/ 31 w 203"/>
                <a:gd name="T11" fmla="*/ 423 h 565"/>
                <a:gd name="T12" fmla="*/ 56 w 203"/>
                <a:gd name="T13" fmla="*/ 399 h 565"/>
                <a:gd name="T14" fmla="*/ 86 w 203"/>
                <a:gd name="T15" fmla="*/ 381 h 565"/>
                <a:gd name="T16" fmla="*/ 87 w 203"/>
                <a:gd name="T17" fmla="*/ 357 h 565"/>
                <a:gd name="T18" fmla="*/ 95 w 203"/>
                <a:gd name="T19" fmla="*/ 339 h 565"/>
                <a:gd name="T20" fmla="*/ 106 w 203"/>
                <a:gd name="T21" fmla="*/ 318 h 565"/>
                <a:gd name="T22" fmla="*/ 109 w 203"/>
                <a:gd name="T23" fmla="*/ 307 h 565"/>
                <a:gd name="T24" fmla="*/ 123 w 203"/>
                <a:gd name="T25" fmla="*/ 304 h 565"/>
                <a:gd name="T26" fmla="*/ 138 w 203"/>
                <a:gd name="T27" fmla="*/ 317 h 565"/>
                <a:gd name="T28" fmla="*/ 166 w 203"/>
                <a:gd name="T29" fmla="*/ 298 h 565"/>
                <a:gd name="T30" fmla="*/ 162 w 203"/>
                <a:gd name="T31" fmla="*/ 278 h 565"/>
                <a:gd name="T32" fmla="*/ 182 w 203"/>
                <a:gd name="T33" fmla="*/ 262 h 565"/>
                <a:gd name="T34" fmla="*/ 190 w 203"/>
                <a:gd name="T35" fmla="*/ 242 h 565"/>
                <a:gd name="T36" fmla="*/ 177 w 203"/>
                <a:gd name="T37" fmla="*/ 221 h 565"/>
                <a:gd name="T38" fmla="*/ 142 w 203"/>
                <a:gd name="T39" fmla="*/ 196 h 565"/>
                <a:gd name="T40" fmla="*/ 92 w 203"/>
                <a:gd name="T41" fmla="*/ 174 h 565"/>
                <a:gd name="T42" fmla="*/ 64 w 203"/>
                <a:gd name="T43" fmla="*/ 143 h 565"/>
                <a:gd name="T44" fmla="*/ 59 w 203"/>
                <a:gd name="T45" fmla="*/ 101 h 565"/>
                <a:gd name="T46" fmla="*/ 69 w 203"/>
                <a:gd name="T47" fmla="*/ 77 h 565"/>
                <a:gd name="T48" fmla="*/ 39 w 203"/>
                <a:gd name="T49" fmla="*/ 78 h 565"/>
                <a:gd name="T50" fmla="*/ 45 w 203"/>
                <a:gd name="T51" fmla="*/ 59 h 565"/>
                <a:gd name="T52" fmla="*/ 69 w 203"/>
                <a:gd name="T53" fmla="*/ 54 h 565"/>
                <a:gd name="T54" fmla="*/ 75 w 203"/>
                <a:gd name="T55" fmla="*/ 31 h 565"/>
                <a:gd name="T56" fmla="*/ 64 w 203"/>
                <a:gd name="T57" fmla="*/ 9 h 565"/>
                <a:gd name="T58" fmla="*/ 39 w 203"/>
                <a:gd name="T59" fmla="*/ 6 h 565"/>
                <a:gd name="T60" fmla="*/ 22 w 203"/>
                <a:gd name="T61" fmla="*/ 0 h 565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203"/>
                <a:gd name="T94" fmla="*/ 0 h 565"/>
                <a:gd name="T95" fmla="*/ 203 w 203"/>
                <a:gd name="T96" fmla="*/ 565 h 565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203" h="565">
                  <a:moveTo>
                    <a:pt x="0" y="565"/>
                  </a:moveTo>
                  <a:lnTo>
                    <a:pt x="5" y="547"/>
                  </a:lnTo>
                  <a:lnTo>
                    <a:pt x="29" y="540"/>
                  </a:lnTo>
                  <a:lnTo>
                    <a:pt x="44" y="517"/>
                  </a:lnTo>
                  <a:lnTo>
                    <a:pt x="35" y="478"/>
                  </a:lnTo>
                  <a:lnTo>
                    <a:pt x="33" y="453"/>
                  </a:lnTo>
                  <a:lnTo>
                    <a:pt x="60" y="427"/>
                  </a:lnTo>
                  <a:lnTo>
                    <a:pt x="92" y="408"/>
                  </a:lnTo>
                  <a:lnTo>
                    <a:pt x="93" y="382"/>
                  </a:lnTo>
                  <a:lnTo>
                    <a:pt x="101" y="363"/>
                  </a:lnTo>
                  <a:lnTo>
                    <a:pt x="113" y="340"/>
                  </a:lnTo>
                  <a:lnTo>
                    <a:pt x="116" y="328"/>
                  </a:lnTo>
                  <a:lnTo>
                    <a:pt x="131" y="325"/>
                  </a:lnTo>
                  <a:lnTo>
                    <a:pt x="147" y="339"/>
                  </a:lnTo>
                  <a:lnTo>
                    <a:pt x="177" y="319"/>
                  </a:lnTo>
                  <a:lnTo>
                    <a:pt x="173" y="297"/>
                  </a:lnTo>
                  <a:lnTo>
                    <a:pt x="194" y="280"/>
                  </a:lnTo>
                  <a:lnTo>
                    <a:pt x="203" y="259"/>
                  </a:lnTo>
                  <a:lnTo>
                    <a:pt x="189" y="237"/>
                  </a:lnTo>
                  <a:lnTo>
                    <a:pt x="152" y="210"/>
                  </a:lnTo>
                  <a:lnTo>
                    <a:pt x="98" y="186"/>
                  </a:lnTo>
                  <a:lnTo>
                    <a:pt x="68" y="153"/>
                  </a:lnTo>
                  <a:lnTo>
                    <a:pt x="63" y="108"/>
                  </a:lnTo>
                  <a:lnTo>
                    <a:pt x="74" y="82"/>
                  </a:lnTo>
                  <a:lnTo>
                    <a:pt x="42" y="84"/>
                  </a:lnTo>
                  <a:lnTo>
                    <a:pt x="48" y="63"/>
                  </a:lnTo>
                  <a:lnTo>
                    <a:pt x="74" y="58"/>
                  </a:lnTo>
                  <a:lnTo>
                    <a:pt x="80" y="33"/>
                  </a:lnTo>
                  <a:lnTo>
                    <a:pt x="68" y="10"/>
                  </a:lnTo>
                  <a:lnTo>
                    <a:pt x="42" y="6"/>
                  </a:lnTo>
                  <a:lnTo>
                    <a:pt x="23" y="0"/>
                  </a:lnTo>
                </a:path>
              </a:pathLst>
            </a:custGeom>
            <a:noFill/>
            <a:ln w="38100">
              <a:solidFill>
                <a:srgbClr val="D269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1800" b="0"/>
            </a:p>
          </p:txBody>
        </p:sp>
        <p:sp>
          <p:nvSpPr>
            <p:cNvPr id="108625" name="Freeform 54"/>
            <p:cNvSpPr>
              <a:spLocks noChangeAspect="1"/>
            </p:cNvSpPr>
            <p:nvPr/>
          </p:nvSpPr>
          <p:spPr bwMode="auto">
            <a:xfrm>
              <a:off x="1521" y="1858"/>
              <a:ext cx="57" cy="524"/>
            </a:xfrm>
            <a:custGeom>
              <a:avLst/>
              <a:gdLst>
                <a:gd name="T0" fmla="*/ 0 w 61"/>
                <a:gd name="T1" fmla="*/ 524 h 561"/>
                <a:gd name="T2" fmla="*/ 8 w 61"/>
                <a:gd name="T3" fmla="*/ 495 h 561"/>
                <a:gd name="T4" fmla="*/ 11 w 61"/>
                <a:gd name="T5" fmla="*/ 464 h 561"/>
                <a:gd name="T6" fmla="*/ 3 w 61"/>
                <a:gd name="T7" fmla="*/ 434 h 561"/>
                <a:gd name="T8" fmla="*/ 11 w 61"/>
                <a:gd name="T9" fmla="*/ 392 h 561"/>
                <a:gd name="T10" fmla="*/ 20 w 61"/>
                <a:gd name="T11" fmla="*/ 355 h 561"/>
                <a:gd name="T12" fmla="*/ 35 w 61"/>
                <a:gd name="T13" fmla="*/ 324 h 561"/>
                <a:gd name="T14" fmla="*/ 53 w 61"/>
                <a:gd name="T15" fmla="*/ 296 h 561"/>
                <a:gd name="T16" fmla="*/ 43 w 61"/>
                <a:gd name="T17" fmla="*/ 283 h 561"/>
                <a:gd name="T18" fmla="*/ 56 w 61"/>
                <a:gd name="T19" fmla="*/ 230 h 561"/>
                <a:gd name="T20" fmla="*/ 57 w 61"/>
                <a:gd name="T21" fmla="*/ 188 h 561"/>
                <a:gd name="T22" fmla="*/ 37 w 61"/>
                <a:gd name="T23" fmla="*/ 149 h 561"/>
                <a:gd name="T24" fmla="*/ 39 w 61"/>
                <a:gd name="T25" fmla="*/ 134 h 561"/>
                <a:gd name="T26" fmla="*/ 8 w 61"/>
                <a:gd name="T27" fmla="*/ 125 h 561"/>
                <a:gd name="T28" fmla="*/ 3 w 61"/>
                <a:gd name="T29" fmla="*/ 114 h 561"/>
                <a:gd name="T30" fmla="*/ 25 w 61"/>
                <a:gd name="T31" fmla="*/ 98 h 561"/>
                <a:gd name="T32" fmla="*/ 0 w 61"/>
                <a:gd name="T33" fmla="*/ 55 h 561"/>
                <a:gd name="T34" fmla="*/ 12 w 61"/>
                <a:gd name="T35" fmla="*/ 0 h 56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1"/>
                <a:gd name="T55" fmla="*/ 0 h 561"/>
                <a:gd name="T56" fmla="*/ 61 w 61"/>
                <a:gd name="T57" fmla="*/ 561 h 561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1" h="561">
                  <a:moveTo>
                    <a:pt x="0" y="561"/>
                  </a:moveTo>
                  <a:lnTo>
                    <a:pt x="9" y="530"/>
                  </a:lnTo>
                  <a:lnTo>
                    <a:pt x="12" y="497"/>
                  </a:lnTo>
                  <a:lnTo>
                    <a:pt x="3" y="465"/>
                  </a:lnTo>
                  <a:lnTo>
                    <a:pt x="12" y="420"/>
                  </a:lnTo>
                  <a:lnTo>
                    <a:pt x="21" y="380"/>
                  </a:lnTo>
                  <a:lnTo>
                    <a:pt x="37" y="347"/>
                  </a:lnTo>
                  <a:lnTo>
                    <a:pt x="57" y="317"/>
                  </a:lnTo>
                  <a:lnTo>
                    <a:pt x="46" y="303"/>
                  </a:lnTo>
                  <a:lnTo>
                    <a:pt x="60" y="246"/>
                  </a:lnTo>
                  <a:lnTo>
                    <a:pt x="61" y="201"/>
                  </a:lnTo>
                  <a:lnTo>
                    <a:pt x="40" y="159"/>
                  </a:lnTo>
                  <a:lnTo>
                    <a:pt x="42" y="143"/>
                  </a:lnTo>
                  <a:lnTo>
                    <a:pt x="9" y="134"/>
                  </a:lnTo>
                  <a:lnTo>
                    <a:pt x="3" y="122"/>
                  </a:lnTo>
                  <a:lnTo>
                    <a:pt x="27" y="105"/>
                  </a:lnTo>
                  <a:lnTo>
                    <a:pt x="0" y="59"/>
                  </a:lnTo>
                  <a:lnTo>
                    <a:pt x="13" y="0"/>
                  </a:lnTo>
                </a:path>
              </a:pathLst>
            </a:custGeom>
            <a:noFill/>
            <a:ln w="38100">
              <a:solidFill>
                <a:srgbClr val="D269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1800" b="0"/>
            </a:p>
          </p:txBody>
        </p:sp>
        <p:sp>
          <p:nvSpPr>
            <p:cNvPr id="108626" name="Freeform 55"/>
            <p:cNvSpPr>
              <a:spLocks noChangeAspect="1"/>
            </p:cNvSpPr>
            <p:nvPr/>
          </p:nvSpPr>
          <p:spPr bwMode="auto">
            <a:xfrm>
              <a:off x="1277" y="1660"/>
              <a:ext cx="149" cy="93"/>
            </a:xfrm>
            <a:custGeom>
              <a:avLst/>
              <a:gdLst>
                <a:gd name="T0" fmla="*/ 26 w 160"/>
                <a:gd name="T1" fmla="*/ 0 h 99"/>
                <a:gd name="T2" fmla="*/ 51 w 160"/>
                <a:gd name="T3" fmla="*/ 23 h 99"/>
                <a:gd name="T4" fmla="*/ 79 w 160"/>
                <a:gd name="T5" fmla="*/ 26 h 99"/>
                <a:gd name="T6" fmla="*/ 90 w 160"/>
                <a:gd name="T7" fmla="*/ 37 h 99"/>
                <a:gd name="T8" fmla="*/ 90 w 160"/>
                <a:gd name="T9" fmla="*/ 66 h 99"/>
                <a:gd name="T10" fmla="*/ 115 w 160"/>
                <a:gd name="T11" fmla="*/ 90 h 99"/>
                <a:gd name="T12" fmla="*/ 149 w 160"/>
                <a:gd name="T13" fmla="*/ 93 h 99"/>
                <a:gd name="T14" fmla="*/ 115 w 160"/>
                <a:gd name="T15" fmla="*/ 91 h 99"/>
                <a:gd name="T16" fmla="*/ 95 w 160"/>
                <a:gd name="T17" fmla="*/ 73 h 99"/>
                <a:gd name="T18" fmla="*/ 79 w 160"/>
                <a:gd name="T19" fmla="*/ 65 h 99"/>
                <a:gd name="T20" fmla="*/ 53 w 160"/>
                <a:gd name="T21" fmla="*/ 57 h 99"/>
                <a:gd name="T22" fmla="*/ 26 w 160"/>
                <a:gd name="T23" fmla="*/ 54 h 99"/>
                <a:gd name="T24" fmla="*/ 0 w 160"/>
                <a:gd name="T25" fmla="*/ 34 h 9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60"/>
                <a:gd name="T40" fmla="*/ 0 h 99"/>
                <a:gd name="T41" fmla="*/ 160 w 160"/>
                <a:gd name="T42" fmla="*/ 99 h 9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60" h="99">
                  <a:moveTo>
                    <a:pt x="28" y="0"/>
                  </a:moveTo>
                  <a:lnTo>
                    <a:pt x="55" y="25"/>
                  </a:lnTo>
                  <a:lnTo>
                    <a:pt x="85" y="28"/>
                  </a:lnTo>
                  <a:lnTo>
                    <a:pt x="97" y="39"/>
                  </a:lnTo>
                  <a:lnTo>
                    <a:pt x="97" y="70"/>
                  </a:lnTo>
                  <a:lnTo>
                    <a:pt x="124" y="96"/>
                  </a:lnTo>
                  <a:lnTo>
                    <a:pt x="160" y="99"/>
                  </a:lnTo>
                  <a:lnTo>
                    <a:pt x="123" y="97"/>
                  </a:lnTo>
                  <a:lnTo>
                    <a:pt x="102" y="78"/>
                  </a:lnTo>
                  <a:lnTo>
                    <a:pt x="85" y="69"/>
                  </a:lnTo>
                  <a:lnTo>
                    <a:pt x="57" y="61"/>
                  </a:lnTo>
                  <a:lnTo>
                    <a:pt x="28" y="57"/>
                  </a:lnTo>
                  <a:lnTo>
                    <a:pt x="0" y="36"/>
                  </a:lnTo>
                </a:path>
              </a:pathLst>
            </a:custGeom>
            <a:noFill/>
            <a:ln w="38100">
              <a:solidFill>
                <a:srgbClr val="D269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1800" b="0"/>
            </a:p>
          </p:txBody>
        </p:sp>
        <p:sp>
          <p:nvSpPr>
            <p:cNvPr id="108627" name="Freeform 56"/>
            <p:cNvSpPr>
              <a:spLocks noChangeAspect="1"/>
            </p:cNvSpPr>
            <p:nvPr/>
          </p:nvSpPr>
          <p:spPr bwMode="auto">
            <a:xfrm>
              <a:off x="825" y="934"/>
              <a:ext cx="436" cy="463"/>
            </a:xfrm>
            <a:custGeom>
              <a:avLst/>
              <a:gdLst>
                <a:gd name="T0" fmla="*/ 436 w 466"/>
                <a:gd name="T1" fmla="*/ 463 h 495"/>
                <a:gd name="T2" fmla="*/ 424 w 466"/>
                <a:gd name="T3" fmla="*/ 431 h 495"/>
                <a:gd name="T4" fmla="*/ 416 w 466"/>
                <a:gd name="T5" fmla="*/ 417 h 495"/>
                <a:gd name="T6" fmla="*/ 391 w 466"/>
                <a:gd name="T7" fmla="*/ 395 h 495"/>
                <a:gd name="T8" fmla="*/ 396 w 466"/>
                <a:gd name="T9" fmla="*/ 376 h 495"/>
                <a:gd name="T10" fmla="*/ 371 w 466"/>
                <a:gd name="T11" fmla="*/ 372 h 495"/>
                <a:gd name="T12" fmla="*/ 363 w 466"/>
                <a:gd name="T13" fmla="*/ 351 h 495"/>
                <a:gd name="T14" fmla="*/ 346 w 466"/>
                <a:gd name="T15" fmla="*/ 340 h 495"/>
                <a:gd name="T16" fmla="*/ 310 w 466"/>
                <a:gd name="T17" fmla="*/ 305 h 495"/>
                <a:gd name="T18" fmla="*/ 268 w 466"/>
                <a:gd name="T19" fmla="*/ 243 h 495"/>
                <a:gd name="T20" fmla="*/ 262 w 466"/>
                <a:gd name="T21" fmla="*/ 219 h 495"/>
                <a:gd name="T22" fmla="*/ 254 w 466"/>
                <a:gd name="T23" fmla="*/ 205 h 495"/>
                <a:gd name="T24" fmla="*/ 256 w 466"/>
                <a:gd name="T25" fmla="*/ 179 h 495"/>
                <a:gd name="T26" fmla="*/ 239 w 466"/>
                <a:gd name="T27" fmla="*/ 163 h 495"/>
                <a:gd name="T28" fmla="*/ 216 w 466"/>
                <a:gd name="T29" fmla="*/ 153 h 495"/>
                <a:gd name="T30" fmla="*/ 211 w 466"/>
                <a:gd name="T31" fmla="*/ 137 h 495"/>
                <a:gd name="T32" fmla="*/ 197 w 466"/>
                <a:gd name="T33" fmla="*/ 121 h 495"/>
                <a:gd name="T34" fmla="*/ 174 w 466"/>
                <a:gd name="T35" fmla="*/ 109 h 495"/>
                <a:gd name="T36" fmla="*/ 158 w 466"/>
                <a:gd name="T37" fmla="*/ 90 h 495"/>
                <a:gd name="T38" fmla="*/ 130 w 466"/>
                <a:gd name="T39" fmla="*/ 73 h 495"/>
                <a:gd name="T40" fmla="*/ 110 w 466"/>
                <a:gd name="T41" fmla="*/ 72 h 495"/>
                <a:gd name="T42" fmla="*/ 88 w 466"/>
                <a:gd name="T43" fmla="*/ 81 h 495"/>
                <a:gd name="T44" fmla="*/ 67 w 466"/>
                <a:gd name="T45" fmla="*/ 93 h 495"/>
                <a:gd name="T46" fmla="*/ 46 w 466"/>
                <a:gd name="T47" fmla="*/ 79 h 495"/>
                <a:gd name="T48" fmla="*/ 45 w 466"/>
                <a:gd name="T49" fmla="*/ 62 h 495"/>
                <a:gd name="T50" fmla="*/ 34 w 466"/>
                <a:gd name="T51" fmla="*/ 16 h 495"/>
                <a:gd name="T52" fmla="*/ 0 w 466"/>
                <a:gd name="T53" fmla="*/ 0 h 49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466"/>
                <a:gd name="T82" fmla="*/ 0 h 495"/>
                <a:gd name="T83" fmla="*/ 466 w 466"/>
                <a:gd name="T84" fmla="*/ 495 h 495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466" h="495">
                  <a:moveTo>
                    <a:pt x="466" y="495"/>
                  </a:moveTo>
                  <a:lnTo>
                    <a:pt x="453" y="461"/>
                  </a:lnTo>
                  <a:lnTo>
                    <a:pt x="445" y="446"/>
                  </a:lnTo>
                  <a:lnTo>
                    <a:pt x="418" y="422"/>
                  </a:lnTo>
                  <a:lnTo>
                    <a:pt x="423" y="402"/>
                  </a:lnTo>
                  <a:lnTo>
                    <a:pt x="396" y="398"/>
                  </a:lnTo>
                  <a:lnTo>
                    <a:pt x="388" y="375"/>
                  </a:lnTo>
                  <a:lnTo>
                    <a:pt x="370" y="363"/>
                  </a:lnTo>
                  <a:lnTo>
                    <a:pt x="331" y="326"/>
                  </a:lnTo>
                  <a:lnTo>
                    <a:pt x="286" y="260"/>
                  </a:lnTo>
                  <a:lnTo>
                    <a:pt x="280" y="234"/>
                  </a:lnTo>
                  <a:lnTo>
                    <a:pt x="271" y="219"/>
                  </a:lnTo>
                  <a:lnTo>
                    <a:pt x="274" y="191"/>
                  </a:lnTo>
                  <a:lnTo>
                    <a:pt x="255" y="174"/>
                  </a:lnTo>
                  <a:lnTo>
                    <a:pt x="231" y="164"/>
                  </a:lnTo>
                  <a:lnTo>
                    <a:pt x="225" y="146"/>
                  </a:lnTo>
                  <a:lnTo>
                    <a:pt x="211" y="129"/>
                  </a:lnTo>
                  <a:lnTo>
                    <a:pt x="186" y="116"/>
                  </a:lnTo>
                  <a:lnTo>
                    <a:pt x="169" y="96"/>
                  </a:lnTo>
                  <a:lnTo>
                    <a:pt x="139" y="78"/>
                  </a:lnTo>
                  <a:lnTo>
                    <a:pt x="118" y="77"/>
                  </a:lnTo>
                  <a:lnTo>
                    <a:pt x="94" y="87"/>
                  </a:lnTo>
                  <a:lnTo>
                    <a:pt x="72" y="99"/>
                  </a:lnTo>
                  <a:lnTo>
                    <a:pt x="49" y="84"/>
                  </a:lnTo>
                  <a:lnTo>
                    <a:pt x="48" y="66"/>
                  </a:lnTo>
                  <a:lnTo>
                    <a:pt x="36" y="17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D269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1800" b="0"/>
            </a:p>
          </p:txBody>
        </p:sp>
      </p:grpSp>
      <p:pic>
        <p:nvPicPr>
          <p:cNvPr id="108628" name="Picture 84" descr="fundo2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588" y="-1588"/>
            <a:ext cx="4195763" cy="144938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8629" name="Text Box 85"/>
          <p:cNvSpPr txBox="1">
            <a:spLocks noChangeArrowheads="1"/>
          </p:cNvSpPr>
          <p:nvPr/>
        </p:nvSpPr>
        <p:spPr bwMode="auto">
          <a:xfrm>
            <a:off x="282575" y="1036638"/>
            <a:ext cx="297973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INFRAESTRUTURA HÍDRICA</a:t>
            </a:r>
          </a:p>
        </p:txBody>
      </p:sp>
      <p:sp>
        <p:nvSpPr>
          <p:cNvPr id="108630" name="Rectangle 86"/>
          <p:cNvSpPr>
            <a:spLocks noChangeArrowheads="1"/>
          </p:cNvSpPr>
          <p:nvPr/>
        </p:nvSpPr>
        <p:spPr bwMode="auto">
          <a:xfrm>
            <a:off x="0" y="1063625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08631" name="Rectangle 87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08632" name="Text Box 88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108633" name="Rectangle 89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08634" name="Rectangle 90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INFRAESTRUTURA</a:t>
            </a:r>
          </a:p>
        </p:txBody>
      </p:sp>
      <p:grpSp>
        <p:nvGrpSpPr>
          <p:cNvPr id="108635" name="Group 91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108636" name="Rectangle 92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08637" name="Rectangle 93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108638" name="Group 94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108639" name="Freeform 95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108640" name="Freeform 96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108641" name="Freeform 97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108642" name="Freeform 98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08643" name="Freeform 99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108644" name="Picture 100" descr="Barra inferior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8645" name="Picture 101" descr="Logo ADECE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8646" name="Picture 102" descr="LOGO Governo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08647" name="Freeform 51"/>
          <p:cNvSpPr>
            <a:spLocks noChangeAspect="1"/>
          </p:cNvSpPr>
          <p:nvPr/>
        </p:nvSpPr>
        <p:spPr bwMode="auto">
          <a:xfrm>
            <a:off x="1822450" y="3990975"/>
            <a:ext cx="166688" cy="552450"/>
          </a:xfrm>
          <a:custGeom>
            <a:avLst/>
            <a:gdLst>
              <a:gd name="T0" fmla="*/ 3 w 178"/>
              <a:gd name="T1" fmla="*/ 552 h 590"/>
              <a:gd name="T2" fmla="*/ 7 w 178"/>
              <a:gd name="T3" fmla="*/ 528 h 590"/>
              <a:gd name="T4" fmla="*/ 0 w 178"/>
              <a:gd name="T5" fmla="*/ 516 h 590"/>
              <a:gd name="T6" fmla="*/ 11 w 178"/>
              <a:gd name="T7" fmla="*/ 500 h 590"/>
              <a:gd name="T8" fmla="*/ 28 w 178"/>
              <a:gd name="T9" fmla="*/ 483 h 590"/>
              <a:gd name="T10" fmla="*/ 23 w 178"/>
              <a:gd name="T11" fmla="*/ 463 h 590"/>
              <a:gd name="T12" fmla="*/ 20 w 178"/>
              <a:gd name="T13" fmla="*/ 431 h 590"/>
              <a:gd name="T14" fmla="*/ 20 w 178"/>
              <a:gd name="T15" fmla="*/ 396 h 590"/>
              <a:gd name="T16" fmla="*/ 23 w 178"/>
              <a:gd name="T17" fmla="*/ 368 h 590"/>
              <a:gd name="T18" fmla="*/ 32 w 178"/>
              <a:gd name="T19" fmla="*/ 350 h 590"/>
              <a:gd name="T20" fmla="*/ 37 w 178"/>
              <a:gd name="T21" fmla="*/ 314 h 590"/>
              <a:gd name="T22" fmla="*/ 38 w 178"/>
              <a:gd name="T23" fmla="*/ 283 h 590"/>
              <a:gd name="T24" fmla="*/ 45 w 178"/>
              <a:gd name="T25" fmla="*/ 255 h 590"/>
              <a:gd name="T26" fmla="*/ 53 w 178"/>
              <a:gd name="T27" fmla="*/ 226 h 590"/>
              <a:gd name="T28" fmla="*/ 37 w 178"/>
              <a:gd name="T29" fmla="*/ 196 h 590"/>
              <a:gd name="T30" fmla="*/ 32 w 178"/>
              <a:gd name="T31" fmla="*/ 168 h 590"/>
              <a:gd name="T32" fmla="*/ 48 w 178"/>
              <a:gd name="T33" fmla="*/ 166 h 590"/>
              <a:gd name="T34" fmla="*/ 68 w 178"/>
              <a:gd name="T35" fmla="*/ 153 h 590"/>
              <a:gd name="T36" fmla="*/ 77 w 178"/>
              <a:gd name="T37" fmla="*/ 134 h 590"/>
              <a:gd name="T38" fmla="*/ 99 w 178"/>
              <a:gd name="T39" fmla="*/ 115 h 590"/>
              <a:gd name="T40" fmla="*/ 114 w 178"/>
              <a:gd name="T41" fmla="*/ 115 h 590"/>
              <a:gd name="T42" fmla="*/ 118 w 178"/>
              <a:gd name="T43" fmla="*/ 98 h 590"/>
              <a:gd name="T44" fmla="*/ 141 w 178"/>
              <a:gd name="T45" fmla="*/ 45 h 590"/>
              <a:gd name="T46" fmla="*/ 167 w 178"/>
              <a:gd name="T47" fmla="*/ 0 h 5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w 178"/>
              <a:gd name="T73" fmla="*/ 0 h 590"/>
              <a:gd name="T74" fmla="*/ 178 w 178"/>
              <a:gd name="T75" fmla="*/ 590 h 590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T72" t="T73" r="T74" b="T75"/>
            <a:pathLst>
              <a:path w="178" h="590">
                <a:moveTo>
                  <a:pt x="3" y="590"/>
                </a:moveTo>
                <a:lnTo>
                  <a:pt x="7" y="564"/>
                </a:lnTo>
                <a:lnTo>
                  <a:pt x="0" y="551"/>
                </a:lnTo>
                <a:lnTo>
                  <a:pt x="12" y="534"/>
                </a:lnTo>
                <a:lnTo>
                  <a:pt x="30" y="516"/>
                </a:lnTo>
                <a:lnTo>
                  <a:pt x="24" y="495"/>
                </a:lnTo>
                <a:lnTo>
                  <a:pt x="21" y="461"/>
                </a:lnTo>
                <a:lnTo>
                  <a:pt x="21" y="423"/>
                </a:lnTo>
                <a:lnTo>
                  <a:pt x="25" y="393"/>
                </a:lnTo>
                <a:lnTo>
                  <a:pt x="34" y="374"/>
                </a:lnTo>
                <a:lnTo>
                  <a:pt x="39" y="336"/>
                </a:lnTo>
                <a:lnTo>
                  <a:pt x="40" y="303"/>
                </a:lnTo>
                <a:lnTo>
                  <a:pt x="48" y="273"/>
                </a:lnTo>
                <a:lnTo>
                  <a:pt x="57" y="242"/>
                </a:lnTo>
                <a:lnTo>
                  <a:pt x="39" y="209"/>
                </a:lnTo>
                <a:lnTo>
                  <a:pt x="34" y="180"/>
                </a:lnTo>
                <a:lnTo>
                  <a:pt x="51" y="177"/>
                </a:lnTo>
                <a:lnTo>
                  <a:pt x="73" y="164"/>
                </a:lnTo>
                <a:lnTo>
                  <a:pt x="82" y="143"/>
                </a:lnTo>
                <a:lnTo>
                  <a:pt x="106" y="123"/>
                </a:lnTo>
                <a:lnTo>
                  <a:pt x="121" y="123"/>
                </a:lnTo>
                <a:lnTo>
                  <a:pt x="126" y="105"/>
                </a:lnTo>
                <a:lnTo>
                  <a:pt x="150" y="48"/>
                </a:lnTo>
                <a:lnTo>
                  <a:pt x="178" y="0"/>
                </a:lnTo>
              </a:path>
            </a:pathLst>
          </a:custGeom>
          <a:noFill/>
          <a:ln w="38100">
            <a:solidFill>
              <a:srgbClr val="D269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 sz="1800" b="0"/>
          </a:p>
        </p:txBody>
      </p:sp>
      <p:sp>
        <p:nvSpPr>
          <p:cNvPr id="108648" name="Freeform 52"/>
          <p:cNvSpPr>
            <a:spLocks noChangeAspect="1"/>
          </p:cNvSpPr>
          <p:nvPr/>
        </p:nvSpPr>
        <p:spPr bwMode="auto">
          <a:xfrm>
            <a:off x="1912938" y="3243263"/>
            <a:ext cx="196850" cy="747712"/>
          </a:xfrm>
          <a:custGeom>
            <a:avLst/>
            <a:gdLst>
              <a:gd name="T0" fmla="*/ 80 w 210"/>
              <a:gd name="T1" fmla="*/ 746 h 798"/>
              <a:gd name="T2" fmla="*/ 114 w 210"/>
              <a:gd name="T3" fmla="*/ 732 h 798"/>
              <a:gd name="T4" fmla="*/ 160 w 210"/>
              <a:gd name="T5" fmla="*/ 714 h 798"/>
              <a:gd name="T6" fmla="*/ 187 w 210"/>
              <a:gd name="T7" fmla="*/ 687 h 798"/>
              <a:gd name="T8" fmla="*/ 196 w 210"/>
              <a:gd name="T9" fmla="*/ 650 h 798"/>
              <a:gd name="T10" fmla="*/ 190 w 210"/>
              <a:gd name="T11" fmla="*/ 625 h 798"/>
              <a:gd name="T12" fmla="*/ 182 w 210"/>
              <a:gd name="T13" fmla="*/ 602 h 798"/>
              <a:gd name="T14" fmla="*/ 165 w 210"/>
              <a:gd name="T15" fmla="*/ 591 h 798"/>
              <a:gd name="T16" fmla="*/ 154 w 210"/>
              <a:gd name="T17" fmla="*/ 555 h 798"/>
              <a:gd name="T18" fmla="*/ 142 w 210"/>
              <a:gd name="T19" fmla="*/ 527 h 798"/>
              <a:gd name="T20" fmla="*/ 111 w 210"/>
              <a:gd name="T21" fmla="*/ 490 h 798"/>
              <a:gd name="T22" fmla="*/ 91 w 210"/>
              <a:gd name="T23" fmla="*/ 462 h 798"/>
              <a:gd name="T24" fmla="*/ 69 w 210"/>
              <a:gd name="T25" fmla="*/ 449 h 798"/>
              <a:gd name="T26" fmla="*/ 59 w 210"/>
              <a:gd name="T27" fmla="*/ 423 h 798"/>
              <a:gd name="T28" fmla="*/ 61 w 210"/>
              <a:gd name="T29" fmla="*/ 390 h 798"/>
              <a:gd name="T30" fmla="*/ 67 w 210"/>
              <a:gd name="T31" fmla="*/ 353 h 798"/>
              <a:gd name="T32" fmla="*/ 95 w 210"/>
              <a:gd name="T33" fmla="*/ 328 h 798"/>
              <a:gd name="T34" fmla="*/ 119 w 210"/>
              <a:gd name="T35" fmla="*/ 286 h 798"/>
              <a:gd name="T36" fmla="*/ 146 w 210"/>
              <a:gd name="T37" fmla="*/ 258 h 798"/>
              <a:gd name="T38" fmla="*/ 157 w 210"/>
              <a:gd name="T39" fmla="*/ 221 h 798"/>
              <a:gd name="T40" fmla="*/ 168 w 210"/>
              <a:gd name="T41" fmla="*/ 188 h 798"/>
              <a:gd name="T42" fmla="*/ 167 w 210"/>
              <a:gd name="T43" fmla="*/ 162 h 798"/>
              <a:gd name="T44" fmla="*/ 145 w 210"/>
              <a:gd name="T45" fmla="*/ 148 h 798"/>
              <a:gd name="T46" fmla="*/ 122 w 210"/>
              <a:gd name="T47" fmla="*/ 134 h 798"/>
              <a:gd name="T48" fmla="*/ 97 w 210"/>
              <a:gd name="T49" fmla="*/ 98 h 798"/>
              <a:gd name="T50" fmla="*/ 67 w 210"/>
              <a:gd name="T51" fmla="*/ 92 h 798"/>
              <a:gd name="T52" fmla="*/ 52 w 210"/>
              <a:gd name="T53" fmla="*/ 65 h 798"/>
              <a:gd name="T54" fmla="*/ 27 w 210"/>
              <a:gd name="T55" fmla="*/ 53 h 798"/>
              <a:gd name="T56" fmla="*/ 7 w 210"/>
              <a:gd name="T57" fmla="*/ 22 h 798"/>
              <a:gd name="T58" fmla="*/ 0 w 210"/>
              <a:gd name="T59" fmla="*/ 0 h 798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w 210"/>
              <a:gd name="T91" fmla="*/ 0 h 798"/>
              <a:gd name="T92" fmla="*/ 210 w 210"/>
              <a:gd name="T93" fmla="*/ 798 h 798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T90" t="T91" r="T92" b="T93"/>
            <a:pathLst>
              <a:path w="210" h="798">
                <a:moveTo>
                  <a:pt x="86" y="798"/>
                </a:moveTo>
                <a:lnTo>
                  <a:pt x="122" y="783"/>
                </a:lnTo>
                <a:lnTo>
                  <a:pt x="171" y="764"/>
                </a:lnTo>
                <a:lnTo>
                  <a:pt x="200" y="735"/>
                </a:lnTo>
                <a:lnTo>
                  <a:pt x="210" y="695"/>
                </a:lnTo>
                <a:lnTo>
                  <a:pt x="204" y="669"/>
                </a:lnTo>
                <a:lnTo>
                  <a:pt x="195" y="644"/>
                </a:lnTo>
                <a:lnTo>
                  <a:pt x="177" y="632"/>
                </a:lnTo>
                <a:lnTo>
                  <a:pt x="165" y="594"/>
                </a:lnTo>
                <a:lnTo>
                  <a:pt x="152" y="564"/>
                </a:lnTo>
                <a:lnTo>
                  <a:pt x="119" y="524"/>
                </a:lnTo>
                <a:lnTo>
                  <a:pt x="98" y="494"/>
                </a:lnTo>
                <a:lnTo>
                  <a:pt x="74" y="480"/>
                </a:lnTo>
                <a:lnTo>
                  <a:pt x="63" y="452"/>
                </a:lnTo>
                <a:lnTo>
                  <a:pt x="65" y="417"/>
                </a:lnTo>
                <a:lnTo>
                  <a:pt x="72" y="378"/>
                </a:lnTo>
                <a:lnTo>
                  <a:pt x="102" y="351"/>
                </a:lnTo>
                <a:lnTo>
                  <a:pt x="128" y="306"/>
                </a:lnTo>
                <a:lnTo>
                  <a:pt x="156" y="276"/>
                </a:lnTo>
                <a:lnTo>
                  <a:pt x="168" y="236"/>
                </a:lnTo>
                <a:lnTo>
                  <a:pt x="180" y="201"/>
                </a:lnTo>
                <a:lnTo>
                  <a:pt x="179" y="173"/>
                </a:lnTo>
                <a:lnTo>
                  <a:pt x="155" y="158"/>
                </a:lnTo>
                <a:lnTo>
                  <a:pt x="131" y="143"/>
                </a:lnTo>
                <a:lnTo>
                  <a:pt x="104" y="105"/>
                </a:lnTo>
                <a:lnTo>
                  <a:pt x="72" y="98"/>
                </a:lnTo>
                <a:lnTo>
                  <a:pt x="56" y="69"/>
                </a:lnTo>
                <a:lnTo>
                  <a:pt x="29" y="57"/>
                </a:lnTo>
                <a:lnTo>
                  <a:pt x="8" y="23"/>
                </a:lnTo>
                <a:lnTo>
                  <a:pt x="0" y="0"/>
                </a:lnTo>
              </a:path>
            </a:pathLst>
          </a:custGeom>
          <a:noFill/>
          <a:ln w="38100">
            <a:solidFill>
              <a:srgbClr val="D269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 sz="1800" b="0"/>
          </a:p>
        </p:txBody>
      </p:sp>
      <p:sp>
        <p:nvSpPr>
          <p:cNvPr id="108649" name="Freeform 53"/>
          <p:cNvSpPr>
            <a:spLocks noChangeAspect="1"/>
          </p:cNvSpPr>
          <p:nvPr/>
        </p:nvSpPr>
        <p:spPr bwMode="auto">
          <a:xfrm>
            <a:off x="1916113" y="2716213"/>
            <a:ext cx="190500" cy="528637"/>
          </a:xfrm>
          <a:custGeom>
            <a:avLst/>
            <a:gdLst>
              <a:gd name="T0" fmla="*/ 0 w 203"/>
              <a:gd name="T1" fmla="*/ 528 h 565"/>
              <a:gd name="T2" fmla="*/ 5 w 203"/>
              <a:gd name="T3" fmla="*/ 511 h 565"/>
              <a:gd name="T4" fmla="*/ 27 w 203"/>
              <a:gd name="T5" fmla="*/ 505 h 565"/>
              <a:gd name="T6" fmla="*/ 41 w 203"/>
              <a:gd name="T7" fmla="*/ 483 h 565"/>
              <a:gd name="T8" fmla="*/ 33 w 203"/>
              <a:gd name="T9" fmla="*/ 447 h 565"/>
              <a:gd name="T10" fmla="*/ 31 w 203"/>
              <a:gd name="T11" fmla="*/ 423 h 565"/>
              <a:gd name="T12" fmla="*/ 56 w 203"/>
              <a:gd name="T13" fmla="*/ 399 h 565"/>
              <a:gd name="T14" fmla="*/ 86 w 203"/>
              <a:gd name="T15" fmla="*/ 381 h 565"/>
              <a:gd name="T16" fmla="*/ 87 w 203"/>
              <a:gd name="T17" fmla="*/ 357 h 565"/>
              <a:gd name="T18" fmla="*/ 95 w 203"/>
              <a:gd name="T19" fmla="*/ 339 h 565"/>
              <a:gd name="T20" fmla="*/ 106 w 203"/>
              <a:gd name="T21" fmla="*/ 318 h 565"/>
              <a:gd name="T22" fmla="*/ 109 w 203"/>
              <a:gd name="T23" fmla="*/ 307 h 565"/>
              <a:gd name="T24" fmla="*/ 123 w 203"/>
              <a:gd name="T25" fmla="*/ 304 h 565"/>
              <a:gd name="T26" fmla="*/ 138 w 203"/>
              <a:gd name="T27" fmla="*/ 317 h 565"/>
              <a:gd name="T28" fmla="*/ 166 w 203"/>
              <a:gd name="T29" fmla="*/ 298 h 565"/>
              <a:gd name="T30" fmla="*/ 162 w 203"/>
              <a:gd name="T31" fmla="*/ 278 h 565"/>
              <a:gd name="T32" fmla="*/ 182 w 203"/>
              <a:gd name="T33" fmla="*/ 262 h 565"/>
              <a:gd name="T34" fmla="*/ 190 w 203"/>
              <a:gd name="T35" fmla="*/ 242 h 565"/>
              <a:gd name="T36" fmla="*/ 177 w 203"/>
              <a:gd name="T37" fmla="*/ 221 h 565"/>
              <a:gd name="T38" fmla="*/ 142 w 203"/>
              <a:gd name="T39" fmla="*/ 196 h 565"/>
              <a:gd name="T40" fmla="*/ 92 w 203"/>
              <a:gd name="T41" fmla="*/ 174 h 565"/>
              <a:gd name="T42" fmla="*/ 64 w 203"/>
              <a:gd name="T43" fmla="*/ 143 h 565"/>
              <a:gd name="T44" fmla="*/ 59 w 203"/>
              <a:gd name="T45" fmla="*/ 101 h 565"/>
              <a:gd name="T46" fmla="*/ 69 w 203"/>
              <a:gd name="T47" fmla="*/ 77 h 565"/>
              <a:gd name="T48" fmla="*/ 39 w 203"/>
              <a:gd name="T49" fmla="*/ 78 h 565"/>
              <a:gd name="T50" fmla="*/ 45 w 203"/>
              <a:gd name="T51" fmla="*/ 59 h 565"/>
              <a:gd name="T52" fmla="*/ 69 w 203"/>
              <a:gd name="T53" fmla="*/ 54 h 565"/>
              <a:gd name="T54" fmla="*/ 75 w 203"/>
              <a:gd name="T55" fmla="*/ 31 h 565"/>
              <a:gd name="T56" fmla="*/ 64 w 203"/>
              <a:gd name="T57" fmla="*/ 9 h 565"/>
              <a:gd name="T58" fmla="*/ 39 w 203"/>
              <a:gd name="T59" fmla="*/ 6 h 565"/>
              <a:gd name="T60" fmla="*/ 22 w 203"/>
              <a:gd name="T61" fmla="*/ 0 h 565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w 203"/>
              <a:gd name="T94" fmla="*/ 0 h 565"/>
              <a:gd name="T95" fmla="*/ 203 w 203"/>
              <a:gd name="T96" fmla="*/ 565 h 565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T93" t="T94" r="T95" b="T96"/>
            <a:pathLst>
              <a:path w="203" h="565">
                <a:moveTo>
                  <a:pt x="0" y="565"/>
                </a:moveTo>
                <a:lnTo>
                  <a:pt x="5" y="547"/>
                </a:lnTo>
                <a:lnTo>
                  <a:pt x="29" y="540"/>
                </a:lnTo>
                <a:lnTo>
                  <a:pt x="44" y="517"/>
                </a:lnTo>
                <a:lnTo>
                  <a:pt x="35" y="478"/>
                </a:lnTo>
                <a:lnTo>
                  <a:pt x="33" y="453"/>
                </a:lnTo>
                <a:lnTo>
                  <a:pt x="60" y="427"/>
                </a:lnTo>
                <a:lnTo>
                  <a:pt x="92" y="408"/>
                </a:lnTo>
                <a:lnTo>
                  <a:pt x="93" y="382"/>
                </a:lnTo>
                <a:lnTo>
                  <a:pt x="101" y="363"/>
                </a:lnTo>
                <a:lnTo>
                  <a:pt x="113" y="340"/>
                </a:lnTo>
                <a:lnTo>
                  <a:pt x="116" y="328"/>
                </a:lnTo>
                <a:lnTo>
                  <a:pt x="131" y="325"/>
                </a:lnTo>
                <a:lnTo>
                  <a:pt x="147" y="339"/>
                </a:lnTo>
                <a:lnTo>
                  <a:pt x="177" y="319"/>
                </a:lnTo>
                <a:lnTo>
                  <a:pt x="173" y="297"/>
                </a:lnTo>
                <a:lnTo>
                  <a:pt x="194" y="280"/>
                </a:lnTo>
                <a:lnTo>
                  <a:pt x="203" y="259"/>
                </a:lnTo>
                <a:lnTo>
                  <a:pt x="189" y="237"/>
                </a:lnTo>
                <a:lnTo>
                  <a:pt x="152" y="210"/>
                </a:lnTo>
                <a:lnTo>
                  <a:pt x="98" y="186"/>
                </a:lnTo>
                <a:lnTo>
                  <a:pt x="68" y="153"/>
                </a:lnTo>
                <a:lnTo>
                  <a:pt x="63" y="108"/>
                </a:lnTo>
                <a:lnTo>
                  <a:pt x="74" y="82"/>
                </a:lnTo>
                <a:lnTo>
                  <a:pt x="42" y="84"/>
                </a:lnTo>
                <a:lnTo>
                  <a:pt x="48" y="63"/>
                </a:lnTo>
                <a:lnTo>
                  <a:pt x="74" y="58"/>
                </a:lnTo>
                <a:lnTo>
                  <a:pt x="80" y="33"/>
                </a:lnTo>
                <a:lnTo>
                  <a:pt x="68" y="10"/>
                </a:lnTo>
                <a:lnTo>
                  <a:pt x="42" y="6"/>
                </a:lnTo>
                <a:lnTo>
                  <a:pt x="23" y="0"/>
                </a:lnTo>
              </a:path>
            </a:pathLst>
          </a:custGeom>
          <a:noFill/>
          <a:ln w="38100">
            <a:solidFill>
              <a:srgbClr val="D269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 sz="1800" b="0"/>
          </a:p>
        </p:txBody>
      </p:sp>
      <p:sp>
        <p:nvSpPr>
          <p:cNvPr id="108650" name="Freeform 54"/>
          <p:cNvSpPr>
            <a:spLocks noChangeAspect="1"/>
          </p:cNvSpPr>
          <p:nvPr/>
        </p:nvSpPr>
        <p:spPr bwMode="auto">
          <a:xfrm>
            <a:off x="1917700" y="2720975"/>
            <a:ext cx="57150" cy="523875"/>
          </a:xfrm>
          <a:custGeom>
            <a:avLst/>
            <a:gdLst>
              <a:gd name="T0" fmla="*/ 0 w 61"/>
              <a:gd name="T1" fmla="*/ 524 h 561"/>
              <a:gd name="T2" fmla="*/ 8 w 61"/>
              <a:gd name="T3" fmla="*/ 495 h 561"/>
              <a:gd name="T4" fmla="*/ 11 w 61"/>
              <a:gd name="T5" fmla="*/ 464 h 561"/>
              <a:gd name="T6" fmla="*/ 3 w 61"/>
              <a:gd name="T7" fmla="*/ 434 h 561"/>
              <a:gd name="T8" fmla="*/ 11 w 61"/>
              <a:gd name="T9" fmla="*/ 392 h 561"/>
              <a:gd name="T10" fmla="*/ 20 w 61"/>
              <a:gd name="T11" fmla="*/ 355 h 561"/>
              <a:gd name="T12" fmla="*/ 35 w 61"/>
              <a:gd name="T13" fmla="*/ 324 h 561"/>
              <a:gd name="T14" fmla="*/ 53 w 61"/>
              <a:gd name="T15" fmla="*/ 296 h 561"/>
              <a:gd name="T16" fmla="*/ 43 w 61"/>
              <a:gd name="T17" fmla="*/ 283 h 561"/>
              <a:gd name="T18" fmla="*/ 56 w 61"/>
              <a:gd name="T19" fmla="*/ 230 h 561"/>
              <a:gd name="T20" fmla="*/ 57 w 61"/>
              <a:gd name="T21" fmla="*/ 188 h 561"/>
              <a:gd name="T22" fmla="*/ 37 w 61"/>
              <a:gd name="T23" fmla="*/ 149 h 561"/>
              <a:gd name="T24" fmla="*/ 39 w 61"/>
              <a:gd name="T25" fmla="*/ 134 h 561"/>
              <a:gd name="T26" fmla="*/ 8 w 61"/>
              <a:gd name="T27" fmla="*/ 125 h 561"/>
              <a:gd name="T28" fmla="*/ 3 w 61"/>
              <a:gd name="T29" fmla="*/ 114 h 561"/>
              <a:gd name="T30" fmla="*/ 25 w 61"/>
              <a:gd name="T31" fmla="*/ 98 h 561"/>
              <a:gd name="T32" fmla="*/ 0 w 61"/>
              <a:gd name="T33" fmla="*/ 55 h 561"/>
              <a:gd name="T34" fmla="*/ 12 w 61"/>
              <a:gd name="T35" fmla="*/ 0 h 561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61"/>
              <a:gd name="T55" fmla="*/ 0 h 561"/>
              <a:gd name="T56" fmla="*/ 61 w 61"/>
              <a:gd name="T57" fmla="*/ 561 h 561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61" h="561">
                <a:moveTo>
                  <a:pt x="0" y="561"/>
                </a:moveTo>
                <a:lnTo>
                  <a:pt x="9" y="530"/>
                </a:lnTo>
                <a:lnTo>
                  <a:pt x="12" y="497"/>
                </a:lnTo>
                <a:lnTo>
                  <a:pt x="3" y="465"/>
                </a:lnTo>
                <a:lnTo>
                  <a:pt x="12" y="420"/>
                </a:lnTo>
                <a:lnTo>
                  <a:pt x="21" y="380"/>
                </a:lnTo>
                <a:lnTo>
                  <a:pt x="37" y="347"/>
                </a:lnTo>
                <a:lnTo>
                  <a:pt x="57" y="317"/>
                </a:lnTo>
                <a:lnTo>
                  <a:pt x="46" y="303"/>
                </a:lnTo>
                <a:lnTo>
                  <a:pt x="60" y="246"/>
                </a:lnTo>
                <a:lnTo>
                  <a:pt x="61" y="201"/>
                </a:lnTo>
                <a:lnTo>
                  <a:pt x="40" y="159"/>
                </a:lnTo>
                <a:lnTo>
                  <a:pt x="42" y="143"/>
                </a:lnTo>
                <a:lnTo>
                  <a:pt x="9" y="134"/>
                </a:lnTo>
                <a:lnTo>
                  <a:pt x="3" y="122"/>
                </a:lnTo>
                <a:lnTo>
                  <a:pt x="27" y="105"/>
                </a:lnTo>
                <a:lnTo>
                  <a:pt x="0" y="59"/>
                </a:lnTo>
                <a:lnTo>
                  <a:pt x="13" y="0"/>
                </a:lnTo>
              </a:path>
            </a:pathLst>
          </a:custGeom>
          <a:noFill/>
          <a:ln w="38100">
            <a:solidFill>
              <a:srgbClr val="D269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 sz="1800" b="0"/>
          </a:p>
        </p:txBody>
      </p:sp>
      <p:sp>
        <p:nvSpPr>
          <p:cNvPr id="108651" name="Freeform 55"/>
          <p:cNvSpPr>
            <a:spLocks noChangeAspect="1"/>
          </p:cNvSpPr>
          <p:nvPr/>
        </p:nvSpPr>
        <p:spPr bwMode="auto">
          <a:xfrm>
            <a:off x="1673225" y="2522538"/>
            <a:ext cx="149225" cy="93662"/>
          </a:xfrm>
          <a:custGeom>
            <a:avLst/>
            <a:gdLst>
              <a:gd name="T0" fmla="*/ 26 w 160"/>
              <a:gd name="T1" fmla="*/ 0 h 99"/>
              <a:gd name="T2" fmla="*/ 51 w 160"/>
              <a:gd name="T3" fmla="*/ 23 h 99"/>
              <a:gd name="T4" fmla="*/ 79 w 160"/>
              <a:gd name="T5" fmla="*/ 26 h 99"/>
              <a:gd name="T6" fmla="*/ 90 w 160"/>
              <a:gd name="T7" fmla="*/ 37 h 99"/>
              <a:gd name="T8" fmla="*/ 90 w 160"/>
              <a:gd name="T9" fmla="*/ 66 h 99"/>
              <a:gd name="T10" fmla="*/ 115 w 160"/>
              <a:gd name="T11" fmla="*/ 90 h 99"/>
              <a:gd name="T12" fmla="*/ 149 w 160"/>
              <a:gd name="T13" fmla="*/ 93 h 99"/>
              <a:gd name="T14" fmla="*/ 115 w 160"/>
              <a:gd name="T15" fmla="*/ 91 h 99"/>
              <a:gd name="T16" fmla="*/ 95 w 160"/>
              <a:gd name="T17" fmla="*/ 73 h 99"/>
              <a:gd name="T18" fmla="*/ 79 w 160"/>
              <a:gd name="T19" fmla="*/ 65 h 99"/>
              <a:gd name="T20" fmla="*/ 53 w 160"/>
              <a:gd name="T21" fmla="*/ 57 h 99"/>
              <a:gd name="T22" fmla="*/ 26 w 160"/>
              <a:gd name="T23" fmla="*/ 54 h 99"/>
              <a:gd name="T24" fmla="*/ 0 w 160"/>
              <a:gd name="T25" fmla="*/ 34 h 99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160"/>
              <a:gd name="T40" fmla="*/ 0 h 99"/>
              <a:gd name="T41" fmla="*/ 160 w 160"/>
              <a:gd name="T42" fmla="*/ 99 h 99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160" h="99">
                <a:moveTo>
                  <a:pt x="28" y="0"/>
                </a:moveTo>
                <a:lnTo>
                  <a:pt x="55" y="25"/>
                </a:lnTo>
                <a:lnTo>
                  <a:pt x="85" y="28"/>
                </a:lnTo>
                <a:lnTo>
                  <a:pt x="97" y="39"/>
                </a:lnTo>
                <a:lnTo>
                  <a:pt x="97" y="70"/>
                </a:lnTo>
                <a:lnTo>
                  <a:pt x="124" y="96"/>
                </a:lnTo>
                <a:lnTo>
                  <a:pt x="160" y="99"/>
                </a:lnTo>
                <a:lnTo>
                  <a:pt x="123" y="97"/>
                </a:lnTo>
                <a:lnTo>
                  <a:pt x="102" y="78"/>
                </a:lnTo>
                <a:lnTo>
                  <a:pt x="85" y="69"/>
                </a:lnTo>
                <a:lnTo>
                  <a:pt x="57" y="61"/>
                </a:lnTo>
                <a:lnTo>
                  <a:pt x="28" y="57"/>
                </a:lnTo>
                <a:lnTo>
                  <a:pt x="0" y="36"/>
                </a:lnTo>
              </a:path>
            </a:pathLst>
          </a:custGeom>
          <a:noFill/>
          <a:ln w="38100">
            <a:solidFill>
              <a:srgbClr val="D269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 sz="1800" b="0"/>
          </a:p>
        </p:txBody>
      </p:sp>
      <p:sp>
        <p:nvSpPr>
          <p:cNvPr id="108652" name="Freeform 56"/>
          <p:cNvSpPr>
            <a:spLocks noChangeAspect="1"/>
          </p:cNvSpPr>
          <p:nvPr/>
        </p:nvSpPr>
        <p:spPr bwMode="auto">
          <a:xfrm>
            <a:off x="1220788" y="1795463"/>
            <a:ext cx="436562" cy="463550"/>
          </a:xfrm>
          <a:custGeom>
            <a:avLst/>
            <a:gdLst>
              <a:gd name="T0" fmla="*/ 436 w 466"/>
              <a:gd name="T1" fmla="*/ 463 h 495"/>
              <a:gd name="T2" fmla="*/ 424 w 466"/>
              <a:gd name="T3" fmla="*/ 431 h 495"/>
              <a:gd name="T4" fmla="*/ 416 w 466"/>
              <a:gd name="T5" fmla="*/ 417 h 495"/>
              <a:gd name="T6" fmla="*/ 391 w 466"/>
              <a:gd name="T7" fmla="*/ 395 h 495"/>
              <a:gd name="T8" fmla="*/ 396 w 466"/>
              <a:gd name="T9" fmla="*/ 376 h 495"/>
              <a:gd name="T10" fmla="*/ 371 w 466"/>
              <a:gd name="T11" fmla="*/ 372 h 495"/>
              <a:gd name="T12" fmla="*/ 363 w 466"/>
              <a:gd name="T13" fmla="*/ 351 h 495"/>
              <a:gd name="T14" fmla="*/ 346 w 466"/>
              <a:gd name="T15" fmla="*/ 340 h 495"/>
              <a:gd name="T16" fmla="*/ 310 w 466"/>
              <a:gd name="T17" fmla="*/ 305 h 495"/>
              <a:gd name="T18" fmla="*/ 268 w 466"/>
              <a:gd name="T19" fmla="*/ 243 h 495"/>
              <a:gd name="T20" fmla="*/ 262 w 466"/>
              <a:gd name="T21" fmla="*/ 219 h 495"/>
              <a:gd name="T22" fmla="*/ 254 w 466"/>
              <a:gd name="T23" fmla="*/ 205 h 495"/>
              <a:gd name="T24" fmla="*/ 256 w 466"/>
              <a:gd name="T25" fmla="*/ 179 h 495"/>
              <a:gd name="T26" fmla="*/ 239 w 466"/>
              <a:gd name="T27" fmla="*/ 163 h 495"/>
              <a:gd name="T28" fmla="*/ 216 w 466"/>
              <a:gd name="T29" fmla="*/ 153 h 495"/>
              <a:gd name="T30" fmla="*/ 211 w 466"/>
              <a:gd name="T31" fmla="*/ 137 h 495"/>
              <a:gd name="T32" fmla="*/ 197 w 466"/>
              <a:gd name="T33" fmla="*/ 121 h 495"/>
              <a:gd name="T34" fmla="*/ 174 w 466"/>
              <a:gd name="T35" fmla="*/ 109 h 495"/>
              <a:gd name="T36" fmla="*/ 158 w 466"/>
              <a:gd name="T37" fmla="*/ 90 h 495"/>
              <a:gd name="T38" fmla="*/ 130 w 466"/>
              <a:gd name="T39" fmla="*/ 73 h 495"/>
              <a:gd name="T40" fmla="*/ 110 w 466"/>
              <a:gd name="T41" fmla="*/ 72 h 495"/>
              <a:gd name="T42" fmla="*/ 88 w 466"/>
              <a:gd name="T43" fmla="*/ 81 h 495"/>
              <a:gd name="T44" fmla="*/ 67 w 466"/>
              <a:gd name="T45" fmla="*/ 93 h 495"/>
              <a:gd name="T46" fmla="*/ 46 w 466"/>
              <a:gd name="T47" fmla="*/ 79 h 495"/>
              <a:gd name="T48" fmla="*/ 45 w 466"/>
              <a:gd name="T49" fmla="*/ 62 h 495"/>
              <a:gd name="T50" fmla="*/ 34 w 466"/>
              <a:gd name="T51" fmla="*/ 16 h 495"/>
              <a:gd name="T52" fmla="*/ 0 w 466"/>
              <a:gd name="T53" fmla="*/ 0 h 495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w 466"/>
              <a:gd name="T82" fmla="*/ 0 h 495"/>
              <a:gd name="T83" fmla="*/ 466 w 466"/>
              <a:gd name="T84" fmla="*/ 495 h 495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T81" t="T82" r="T83" b="T84"/>
            <a:pathLst>
              <a:path w="466" h="495">
                <a:moveTo>
                  <a:pt x="466" y="495"/>
                </a:moveTo>
                <a:lnTo>
                  <a:pt x="453" y="461"/>
                </a:lnTo>
                <a:lnTo>
                  <a:pt x="445" y="446"/>
                </a:lnTo>
                <a:lnTo>
                  <a:pt x="418" y="422"/>
                </a:lnTo>
                <a:lnTo>
                  <a:pt x="423" y="402"/>
                </a:lnTo>
                <a:lnTo>
                  <a:pt x="396" y="398"/>
                </a:lnTo>
                <a:lnTo>
                  <a:pt x="388" y="375"/>
                </a:lnTo>
                <a:lnTo>
                  <a:pt x="370" y="363"/>
                </a:lnTo>
                <a:lnTo>
                  <a:pt x="331" y="326"/>
                </a:lnTo>
                <a:lnTo>
                  <a:pt x="286" y="260"/>
                </a:lnTo>
                <a:lnTo>
                  <a:pt x="280" y="234"/>
                </a:lnTo>
                <a:lnTo>
                  <a:pt x="271" y="219"/>
                </a:lnTo>
                <a:lnTo>
                  <a:pt x="274" y="191"/>
                </a:lnTo>
                <a:lnTo>
                  <a:pt x="255" y="174"/>
                </a:lnTo>
                <a:lnTo>
                  <a:pt x="231" y="164"/>
                </a:lnTo>
                <a:lnTo>
                  <a:pt x="225" y="146"/>
                </a:lnTo>
                <a:lnTo>
                  <a:pt x="211" y="129"/>
                </a:lnTo>
                <a:lnTo>
                  <a:pt x="186" y="116"/>
                </a:lnTo>
                <a:lnTo>
                  <a:pt x="169" y="96"/>
                </a:lnTo>
                <a:lnTo>
                  <a:pt x="139" y="78"/>
                </a:lnTo>
                <a:lnTo>
                  <a:pt x="118" y="77"/>
                </a:lnTo>
                <a:lnTo>
                  <a:pt x="94" y="87"/>
                </a:lnTo>
                <a:lnTo>
                  <a:pt x="72" y="99"/>
                </a:lnTo>
                <a:lnTo>
                  <a:pt x="49" y="84"/>
                </a:lnTo>
                <a:lnTo>
                  <a:pt x="48" y="66"/>
                </a:lnTo>
                <a:lnTo>
                  <a:pt x="36" y="17"/>
                </a:lnTo>
                <a:lnTo>
                  <a:pt x="0" y="0"/>
                </a:lnTo>
              </a:path>
            </a:pathLst>
          </a:custGeom>
          <a:noFill/>
          <a:ln w="38100">
            <a:solidFill>
              <a:srgbClr val="D269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 sz="1800" b="0"/>
          </a:p>
        </p:txBody>
      </p:sp>
      <p:sp>
        <p:nvSpPr>
          <p:cNvPr id="108653" name="Freeform 109"/>
          <p:cNvSpPr>
            <a:spLocks/>
          </p:cNvSpPr>
          <p:nvPr/>
        </p:nvSpPr>
        <p:spPr bwMode="auto">
          <a:xfrm>
            <a:off x="1771650" y="2017713"/>
            <a:ext cx="1144588" cy="182562"/>
          </a:xfrm>
          <a:custGeom>
            <a:avLst/>
            <a:gdLst>
              <a:gd name="T0" fmla="*/ 0 w 837"/>
              <a:gd name="T1" fmla="*/ 0 h 159"/>
              <a:gd name="T2" fmla="*/ 324 w 837"/>
              <a:gd name="T3" fmla="*/ 159 h 159"/>
              <a:gd name="T4" fmla="*/ 837 w 837"/>
              <a:gd name="T5" fmla="*/ 159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37" h="159">
                <a:moveTo>
                  <a:pt x="0" y="0"/>
                </a:moveTo>
                <a:lnTo>
                  <a:pt x="324" y="159"/>
                </a:lnTo>
                <a:lnTo>
                  <a:pt x="837" y="159"/>
                </a:lnTo>
              </a:path>
            </a:pathLst>
          </a:custGeom>
          <a:noFill/>
          <a:ln w="28575" cap="flat" cmpd="sng">
            <a:solidFill>
              <a:srgbClr val="8FC663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8FC663">
                      <a:gamma/>
                      <a:shade val="60000"/>
                      <a:invGamma/>
                    </a:srgbClr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51873" name="Text Box 289"/>
          <p:cNvSpPr txBox="1">
            <a:spLocks noChangeArrowheads="1"/>
          </p:cNvSpPr>
          <p:nvPr/>
        </p:nvSpPr>
        <p:spPr bwMode="auto">
          <a:xfrm>
            <a:off x="2124075" y="2003425"/>
            <a:ext cx="9350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000">
                <a:solidFill>
                  <a:srgbClr val="066168"/>
                </a:solidFill>
                <a:latin typeface="Verdana" pitchFamily="34" charset="0"/>
              </a:rPr>
              <a:t>Fortaleza</a:t>
            </a:r>
          </a:p>
        </p:txBody>
      </p:sp>
      <p:sp>
        <p:nvSpPr>
          <p:cNvPr id="108655" name="Freeform 111"/>
          <p:cNvSpPr>
            <a:spLocks noChangeAspect="1"/>
          </p:cNvSpPr>
          <p:nvPr/>
        </p:nvSpPr>
        <p:spPr bwMode="auto">
          <a:xfrm>
            <a:off x="1566863" y="1951038"/>
            <a:ext cx="354012" cy="300037"/>
          </a:xfrm>
          <a:custGeom>
            <a:avLst/>
            <a:gdLst>
              <a:gd name="T0" fmla="*/ 425 w 775"/>
              <a:gd name="T1" fmla="*/ 655 h 655"/>
              <a:gd name="T2" fmla="*/ 370 w 775"/>
              <a:gd name="T3" fmla="*/ 567 h 655"/>
              <a:gd name="T4" fmla="*/ 263 w 775"/>
              <a:gd name="T5" fmla="*/ 498 h 655"/>
              <a:gd name="T6" fmla="*/ 242 w 775"/>
              <a:gd name="T7" fmla="*/ 474 h 655"/>
              <a:gd name="T8" fmla="*/ 212 w 775"/>
              <a:gd name="T9" fmla="*/ 475 h 655"/>
              <a:gd name="T10" fmla="*/ 203 w 775"/>
              <a:gd name="T11" fmla="*/ 498 h 655"/>
              <a:gd name="T12" fmla="*/ 188 w 775"/>
              <a:gd name="T13" fmla="*/ 494 h 655"/>
              <a:gd name="T14" fmla="*/ 0 w 775"/>
              <a:gd name="T15" fmla="*/ 350 h 655"/>
              <a:gd name="T16" fmla="*/ 108 w 775"/>
              <a:gd name="T17" fmla="*/ 175 h 655"/>
              <a:gd name="T18" fmla="*/ 111 w 775"/>
              <a:gd name="T19" fmla="*/ 133 h 655"/>
              <a:gd name="T20" fmla="*/ 60 w 775"/>
              <a:gd name="T21" fmla="*/ 88 h 655"/>
              <a:gd name="T22" fmla="*/ 55 w 775"/>
              <a:gd name="T23" fmla="*/ 36 h 655"/>
              <a:gd name="T24" fmla="*/ 130 w 775"/>
              <a:gd name="T25" fmla="*/ 35 h 655"/>
              <a:gd name="T26" fmla="*/ 161 w 775"/>
              <a:gd name="T27" fmla="*/ 0 h 655"/>
              <a:gd name="T28" fmla="*/ 332 w 775"/>
              <a:gd name="T29" fmla="*/ 78 h 655"/>
              <a:gd name="T30" fmla="*/ 397 w 775"/>
              <a:gd name="T31" fmla="*/ 72 h 655"/>
              <a:gd name="T32" fmla="*/ 502 w 775"/>
              <a:gd name="T33" fmla="*/ 108 h 655"/>
              <a:gd name="T34" fmla="*/ 528 w 775"/>
              <a:gd name="T35" fmla="*/ 33 h 655"/>
              <a:gd name="T36" fmla="*/ 615 w 775"/>
              <a:gd name="T37" fmla="*/ 156 h 655"/>
              <a:gd name="T38" fmla="*/ 775 w 775"/>
              <a:gd name="T39" fmla="*/ 416 h 655"/>
              <a:gd name="T40" fmla="*/ 717 w 775"/>
              <a:gd name="T41" fmla="*/ 420 h 655"/>
              <a:gd name="T42" fmla="*/ 714 w 775"/>
              <a:gd name="T43" fmla="*/ 408 h 655"/>
              <a:gd name="T44" fmla="*/ 690 w 775"/>
              <a:gd name="T45" fmla="*/ 385 h 655"/>
              <a:gd name="T46" fmla="*/ 641 w 775"/>
              <a:gd name="T47" fmla="*/ 377 h 655"/>
              <a:gd name="T48" fmla="*/ 631 w 775"/>
              <a:gd name="T49" fmla="*/ 400 h 655"/>
              <a:gd name="T50" fmla="*/ 634 w 775"/>
              <a:gd name="T51" fmla="*/ 475 h 655"/>
              <a:gd name="T52" fmla="*/ 610 w 775"/>
              <a:gd name="T53" fmla="*/ 502 h 655"/>
              <a:gd name="T54" fmla="*/ 591 w 775"/>
              <a:gd name="T55" fmla="*/ 511 h 655"/>
              <a:gd name="T56" fmla="*/ 559 w 775"/>
              <a:gd name="T57" fmla="*/ 491 h 655"/>
              <a:gd name="T58" fmla="*/ 520 w 775"/>
              <a:gd name="T59" fmla="*/ 519 h 655"/>
              <a:gd name="T60" fmla="*/ 425 w 775"/>
              <a:gd name="T61" fmla="*/ 655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775" h="655">
                <a:moveTo>
                  <a:pt x="425" y="655"/>
                </a:moveTo>
                <a:lnTo>
                  <a:pt x="370" y="567"/>
                </a:lnTo>
                <a:lnTo>
                  <a:pt x="263" y="498"/>
                </a:lnTo>
                <a:lnTo>
                  <a:pt x="242" y="474"/>
                </a:lnTo>
                <a:lnTo>
                  <a:pt x="212" y="475"/>
                </a:lnTo>
                <a:lnTo>
                  <a:pt x="203" y="498"/>
                </a:lnTo>
                <a:lnTo>
                  <a:pt x="188" y="494"/>
                </a:lnTo>
                <a:lnTo>
                  <a:pt x="0" y="350"/>
                </a:lnTo>
                <a:lnTo>
                  <a:pt x="108" y="175"/>
                </a:lnTo>
                <a:lnTo>
                  <a:pt x="111" y="133"/>
                </a:lnTo>
                <a:lnTo>
                  <a:pt x="60" y="88"/>
                </a:lnTo>
                <a:lnTo>
                  <a:pt x="55" y="36"/>
                </a:lnTo>
                <a:lnTo>
                  <a:pt x="130" y="35"/>
                </a:lnTo>
                <a:lnTo>
                  <a:pt x="161" y="0"/>
                </a:lnTo>
                <a:lnTo>
                  <a:pt x="332" y="78"/>
                </a:lnTo>
                <a:lnTo>
                  <a:pt x="397" y="72"/>
                </a:lnTo>
                <a:lnTo>
                  <a:pt x="502" y="108"/>
                </a:lnTo>
                <a:lnTo>
                  <a:pt x="528" y="33"/>
                </a:lnTo>
                <a:lnTo>
                  <a:pt x="615" y="156"/>
                </a:lnTo>
                <a:lnTo>
                  <a:pt x="775" y="416"/>
                </a:lnTo>
                <a:lnTo>
                  <a:pt x="717" y="420"/>
                </a:lnTo>
                <a:lnTo>
                  <a:pt x="714" y="408"/>
                </a:lnTo>
                <a:lnTo>
                  <a:pt x="690" y="385"/>
                </a:lnTo>
                <a:lnTo>
                  <a:pt x="641" y="377"/>
                </a:lnTo>
                <a:lnTo>
                  <a:pt x="631" y="400"/>
                </a:lnTo>
                <a:lnTo>
                  <a:pt x="634" y="475"/>
                </a:lnTo>
                <a:lnTo>
                  <a:pt x="610" y="502"/>
                </a:lnTo>
                <a:lnTo>
                  <a:pt x="591" y="511"/>
                </a:lnTo>
                <a:lnTo>
                  <a:pt x="559" y="491"/>
                </a:lnTo>
                <a:lnTo>
                  <a:pt x="520" y="519"/>
                </a:lnTo>
                <a:lnTo>
                  <a:pt x="425" y="655"/>
                </a:lnTo>
                <a:close/>
              </a:path>
            </a:pathLst>
          </a:custGeom>
          <a:solidFill>
            <a:srgbClr val="07767E"/>
          </a:solidFill>
          <a:ln w="19050" cmpd="sng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pt-BR"/>
          </a:p>
        </p:txBody>
      </p:sp>
      <p:sp>
        <p:nvSpPr>
          <p:cNvPr id="108656" name="Text Box 112"/>
          <p:cNvSpPr txBox="1">
            <a:spLocks noChangeArrowheads="1"/>
          </p:cNvSpPr>
          <p:nvPr/>
        </p:nvSpPr>
        <p:spPr bwMode="auto">
          <a:xfrm>
            <a:off x="1503363" y="1441450"/>
            <a:ext cx="1176337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900" b="0">
                <a:solidFill>
                  <a:srgbClr val="066168"/>
                </a:solidFill>
                <a:latin typeface="Verdana" pitchFamily="34" charset="0"/>
              </a:rPr>
              <a:t>Porto do Pecém</a:t>
            </a:r>
          </a:p>
        </p:txBody>
      </p:sp>
      <p:pic>
        <p:nvPicPr>
          <p:cNvPr id="108657" name="Picture 113" descr="Imagem3"/>
          <p:cNvPicPr>
            <a:picLocks noChangeAspect="1" noChangeArrowheads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16025" y="1473200"/>
            <a:ext cx="384175" cy="2571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8658" name="Text Box 114"/>
          <p:cNvSpPr txBox="1">
            <a:spLocks noChangeArrowheads="1"/>
          </p:cNvSpPr>
          <p:nvPr/>
        </p:nvSpPr>
        <p:spPr bwMode="auto">
          <a:xfrm>
            <a:off x="2147888" y="1731963"/>
            <a:ext cx="1368425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900" b="0">
                <a:solidFill>
                  <a:srgbClr val="066168"/>
                </a:solidFill>
                <a:latin typeface="Verdana" pitchFamily="34" charset="0"/>
              </a:rPr>
              <a:t>Porto do Mucuripe</a:t>
            </a:r>
          </a:p>
        </p:txBody>
      </p:sp>
      <p:pic>
        <p:nvPicPr>
          <p:cNvPr id="108659" name="Picture 115" descr="Imagem3"/>
          <p:cNvPicPr>
            <a:picLocks noChangeAspect="1" noChangeArrowheads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35150" y="1738313"/>
            <a:ext cx="384175" cy="2571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08660" name="Group 116"/>
          <p:cNvGrpSpPr>
            <a:grpSpLocks/>
          </p:cNvGrpSpPr>
          <p:nvPr/>
        </p:nvGrpSpPr>
        <p:grpSpPr bwMode="auto">
          <a:xfrm>
            <a:off x="-314325" y="1250950"/>
            <a:ext cx="3327400" cy="727075"/>
            <a:chOff x="-198" y="788"/>
            <a:chExt cx="2096" cy="458"/>
          </a:xfrm>
        </p:grpSpPr>
        <p:grpSp>
          <p:nvGrpSpPr>
            <p:cNvPr id="108661" name="Group 117"/>
            <p:cNvGrpSpPr>
              <a:grpSpLocks/>
            </p:cNvGrpSpPr>
            <p:nvPr/>
          </p:nvGrpSpPr>
          <p:grpSpPr bwMode="auto">
            <a:xfrm>
              <a:off x="767" y="907"/>
              <a:ext cx="922" cy="184"/>
              <a:chOff x="771" y="795"/>
              <a:chExt cx="922" cy="184"/>
            </a:xfrm>
          </p:grpSpPr>
          <p:sp>
            <p:nvSpPr>
              <p:cNvPr id="108662" name="Text Box 118"/>
              <p:cNvSpPr txBox="1">
                <a:spLocks noChangeArrowheads="1"/>
              </p:cNvSpPr>
              <p:nvPr/>
            </p:nvSpPr>
            <p:spPr bwMode="auto">
              <a:xfrm>
                <a:off x="952" y="795"/>
                <a:ext cx="741" cy="150"/>
              </a:xfrm>
              <a:prstGeom prst="rect">
                <a:avLst/>
              </a:prstGeom>
              <a:noFill/>
              <a:ln w="9525">
                <a:solidFill>
                  <a:schemeClr val="tx1">
                    <a:alpha val="0"/>
                  </a:schemeClr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900" b="0">
                    <a:solidFill>
                      <a:srgbClr val="066168"/>
                    </a:solidFill>
                    <a:latin typeface="Verdana" pitchFamily="34" charset="0"/>
                  </a:rPr>
                  <a:t>Porto do Pecém</a:t>
                </a:r>
              </a:p>
            </p:txBody>
          </p:sp>
          <p:pic>
            <p:nvPicPr>
              <p:cNvPr id="108663" name="Picture 119" descr="Imagem3"/>
              <p:cNvPicPr>
                <a:picLocks noChangeAspect="1" noChangeArrowheads="1"/>
              </p:cNvPicPr>
              <p:nvPr/>
            </p:nvPicPr>
            <p:blipFill>
              <a:blip r:embed="rId1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1" y="817"/>
                <a:ext cx="242" cy="162"/>
              </a:xfrm>
              <a:prstGeom prst="rect">
                <a:avLst/>
              </a:prstGeom>
              <a:noFill/>
              <a:ln w="9525">
                <a:solidFill>
                  <a:srgbClr val="000000">
                    <a:alpha val="0"/>
                  </a:srgbClr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108664" name="Group 120"/>
            <p:cNvGrpSpPr>
              <a:grpSpLocks/>
            </p:cNvGrpSpPr>
            <p:nvPr/>
          </p:nvGrpSpPr>
          <p:grpSpPr bwMode="auto">
            <a:xfrm>
              <a:off x="-198" y="788"/>
              <a:ext cx="2096" cy="458"/>
              <a:chOff x="-24" y="1071"/>
              <a:chExt cx="91" cy="91"/>
            </a:xfrm>
          </p:grpSpPr>
          <p:sp>
            <p:nvSpPr>
              <p:cNvPr id="108665" name="Line 121"/>
              <p:cNvSpPr>
                <a:spLocks noChangeShapeType="1"/>
              </p:cNvSpPr>
              <p:nvPr/>
            </p:nvSpPr>
            <p:spPr bwMode="auto">
              <a:xfrm rot="-5400000">
                <a:off x="22" y="1071"/>
                <a:ext cx="0" cy="91"/>
              </a:xfrm>
              <a:prstGeom prst="line">
                <a:avLst/>
              </a:prstGeom>
              <a:noFill/>
              <a:ln w="9525">
                <a:solidFill>
                  <a:schemeClr val="tx1">
                    <a:alpha val="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8666" name="Line 122"/>
              <p:cNvSpPr>
                <a:spLocks noChangeShapeType="1"/>
              </p:cNvSpPr>
              <p:nvPr/>
            </p:nvSpPr>
            <p:spPr bwMode="auto">
              <a:xfrm>
                <a:off x="22" y="1071"/>
                <a:ext cx="0" cy="91"/>
              </a:xfrm>
              <a:prstGeom prst="line">
                <a:avLst/>
              </a:prstGeom>
              <a:noFill/>
              <a:ln w="9525">
                <a:solidFill>
                  <a:schemeClr val="tx1">
                    <a:alpha val="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108667" name="Group 123"/>
          <p:cNvGrpSpPr>
            <a:grpSpLocks/>
          </p:cNvGrpSpPr>
          <p:nvPr/>
        </p:nvGrpSpPr>
        <p:grpSpPr bwMode="auto">
          <a:xfrm>
            <a:off x="211138" y="1484313"/>
            <a:ext cx="3536950" cy="771525"/>
            <a:chOff x="133" y="935"/>
            <a:chExt cx="2228" cy="486"/>
          </a:xfrm>
        </p:grpSpPr>
        <p:grpSp>
          <p:nvGrpSpPr>
            <p:cNvPr id="108668" name="Group 124"/>
            <p:cNvGrpSpPr>
              <a:grpSpLocks/>
            </p:cNvGrpSpPr>
            <p:nvPr/>
          </p:nvGrpSpPr>
          <p:grpSpPr bwMode="auto">
            <a:xfrm>
              <a:off x="1156" y="1091"/>
              <a:ext cx="1059" cy="166"/>
              <a:chOff x="1156" y="1203"/>
              <a:chExt cx="1059" cy="166"/>
            </a:xfrm>
          </p:grpSpPr>
          <p:sp>
            <p:nvSpPr>
              <p:cNvPr id="108669" name="Text Box 125"/>
              <p:cNvSpPr txBox="1">
                <a:spLocks noChangeArrowheads="1"/>
              </p:cNvSpPr>
              <p:nvPr/>
            </p:nvSpPr>
            <p:spPr bwMode="auto">
              <a:xfrm>
                <a:off x="1353" y="1203"/>
                <a:ext cx="862" cy="150"/>
              </a:xfrm>
              <a:prstGeom prst="rect">
                <a:avLst/>
              </a:prstGeom>
              <a:noFill/>
              <a:ln w="9525">
                <a:solidFill>
                  <a:schemeClr val="tx1">
                    <a:alpha val="0"/>
                  </a:schemeClr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900" b="0">
                    <a:solidFill>
                      <a:srgbClr val="066168"/>
                    </a:solidFill>
                    <a:latin typeface="Verdana" pitchFamily="34" charset="0"/>
                  </a:rPr>
                  <a:t>Porto do Mucuripe</a:t>
                </a:r>
              </a:p>
            </p:txBody>
          </p:sp>
          <p:pic>
            <p:nvPicPr>
              <p:cNvPr id="108670" name="Picture 126" descr="Imagem3"/>
              <p:cNvPicPr>
                <a:picLocks noChangeAspect="1" noChangeArrowheads="1"/>
              </p:cNvPicPr>
              <p:nvPr/>
            </p:nvPicPr>
            <p:blipFill>
              <a:blip r:embed="rId1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56" y="1207"/>
                <a:ext cx="242" cy="162"/>
              </a:xfrm>
              <a:prstGeom prst="rect">
                <a:avLst/>
              </a:prstGeom>
              <a:noFill/>
              <a:ln w="9525">
                <a:solidFill>
                  <a:srgbClr val="000000">
                    <a:alpha val="0"/>
                  </a:srgbClr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108671" name="Group 127"/>
            <p:cNvGrpSpPr>
              <a:grpSpLocks/>
            </p:cNvGrpSpPr>
            <p:nvPr/>
          </p:nvGrpSpPr>
          <p:grpSpPr bwMode="auto">
            <a:xfrm>
              <a:off x="133" y="935"/>
              <a:ext cx="2228" cy="486"/>
              <a:chOff x="-24" y="1071"/>
              <a:chExt cx="91" cy="91"/>
            </a:xfrm>
          </p:grpSpPr>
          <p:sp>
            <p:nvSpPr>
              <p:cNvPr id="108672" name="Line 128"/>
              <p:cNvSpPr>
                <a:spLocks noChangeShapeType="1"/>
              </p:cNvSpPr>
              <p:nvPr/>
            </p:nvSpPr>
            <p:spPr bwMode="auto">
              <a:xfrm rot="-5400000">
                <a:off x="22" y="1071"/>
                <a:ext cx="0" cy="91"/>
              </a:xfrm>
              <a:prstGeom prst="line">
                <a:avLst/>
              </a:prstGeom>
              <a:noFill/>
              <a:ln w="9525">
                <a:solidFill>
                  <a:schemeClr val="tx1">
                    <a:alpha val="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8673" name="Line 129"/>
              <p:cNvSpPr>
                <a:spLocks noChangeShapeType="1"/>
              </p:cNvSpPr>
              <p:nvPr/>
            </p:nvSpPr>
            <p:spPr bwMode="auto">
              <a:xfrm>
                <a:off x="22" y="1071"/>
                <a:ext cx="0" cy="91"/>
              </a:xfrm>
              <a:prstGeom prst="line">
                <a:avLst/>
              </a:prstGeom>
              <a:noFill/>
              <a:ln w="9525">
                <a:solidFill>
                  <a:schemeClr val="tx1">
                    <a:alpha val="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108674" name="Group 130"/>
          <p:cNvGrpSpPr>
            <a:grpSpLocks/>
          </p:cNvGrpSpPr>
          <p:nvPr/>
        </p:nvGrpSpPr>
        <p:grpSpPr bwMode="auto">
          <a:xfrm>
            <a:off x="-136525" y="1609725"/>
            <a:ext cx="3717925" cy="955675"/>
            <a:chOff x="-83" y="1017"/>
            <a:chExt cx="2342" cy="602"/>
          </a:xfrm>
        </p:grpSpPr>
        <p:grpSp>
          <p:nvGrpSpPr>
            <p:cNvPr id="108675" name="Group 131"/>
            <p:cNvGrpSpPr>
              <a:grpSpLocks/>
            </p:cNvGrpSpPr>
            <p:nvPr/>
          </p:nvGrpSpPr>
          <p:grpSpPr bwMode="auto">
            <a:xfrm>
              <a:off x="987" y="1229"/>
              <a:ext cx="940" cy="189"/>
              <a:chOff x="987" y="1433"/>
              <a:chExt cx="940" cy="189"/>
            </a:xfrm>
          </p:grpSpPr>
          <p:sp>
            <p:nvSpPr>
              <p:cNvPr id="108676" name="Freeform 132"/>
              <p:cNvSpPr>
                <a:spLocks/>
              </p:cNvSpPr>
              <p:nvPr/>
            </p:nvSpPr>
            <p:spPr bwMode="auto">
              <a:xfrm>
                <a:off x="1116" y="1475"/>
                <a:ext cx="721" cy="115"/>
              </a:xfrm>
              <a:custGeom>
                <a:avLst/>
                <a:gdLst>
                  <a:gd name="T0" fmla="*/ 0 w 837"/>
                  <a:gd name="T1" fmla="*/ 0 h 159"/>
                  <a:gd name="T2" fmla="*/ 324 w 837"/>
                  <a:gd name="T3" fmla="*/ 159 h 159"/>
                  <a:gd name="T4" fmla="*/ 837 w 837"/>
                  <a:gd name="T5" fmla="*/ 15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37" h="159">
                    <a:moveTo>
                      <a:pt x="0" y="0"/>
                    </a:moveTo>
                    <a:lnTo>
                      <a:pt x="324" y="159"/>
                    </a:lnTo>
                    <a:lnTo>
                      <a:pt x="837" y="159"/>
                    </a:lnTo>
                  </a:path>
                </a:pathLst>
              </a:custGeom>
              <a:noFill/>
              <a:ln w="28575" cap="flat" cmpd="sng">
                <a:solidFill>
                  <a:srgbClr val="8FC663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8FC663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" name="Text Box 289"/>
              <p:cNvSpPr txBox="1">
                <a:spLocks noChangeArrowheads="1"/>
              </p:cNvSpPr>
              <p:nvPr/>
            </p:nvSpPr>
            <p:spPr bwMode="auto">
              <a:xfrm>
                <a:off x="1338" y="1466"/>
                <a:ext cx="589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1000">
                    <a:solidFill>
                      <a:srgbClr val="066168"/>
                    </a:solidFill>
                    <a:latin typeface="Verdana" pitchFamily="34" charset="0"/>
                  </a:rPr>
                  <a:t>Fortaleza</a:t>
                </a:r>
              </a:p>
            </p:txBody>
          </p:sp>
          <p:sp>
            <p:nvSpPr>
              <p:cNvPr id="108678" name="Freeform 134"/>
              <p:cNvSpPr>
                <a:spLocks noChangeAspect="1"/>
              </p:cNvSpPr>
              <p:nvPr/>
            </p:nvSpPr>
            <p:spPr bwMode="auto">
              <a:xfrm>
                <a:off x="987" y="1433"/>
                <a:ext cx="223" cy="189"/>
              </a:xfrm>
              <a:custGeom>
                <a:avLst/>
                <a:gdLst>
                  <a:gd name="T0" fmla="*/ 425 w 775"/>
                  <a:gd name="T1" fmla="*/ 655 h 655"/>
                  <a:gd name="T2" fmla="*/ 370 w 775"/>
                  <a:gd name="T3" fmla="*/ 567 h 655"/>
                  <a:gd name="T4" fmla="*/ 263 w 775"/>
                  <a:gd name="T5" fmla="*/ 498 h 655"/>
                  <a:gd name="T6" fmla="*/ 242 w 775"/>
                  <a:gd name="T7" fmla="*/ 474 h 655"/>
                  <a:gd name="T8" fmla="*/ 212 w 775"/>
                  <a:gd name="T9" fmla="*/ 475 h 655"/>
                  <a:gd name="T10" fmla="*/ 203 w 775"/>
                  <a:gd name="T11" fmla="*/ 498 h 655"/>
                  <a:gd name="T12" fmla="*/ 188 w 775"/>
                  <a:gd name="T13" fmla="*/ 494 h 655"/>
                  <a:gd name="T14" fmla="*/ 0 w 775"/>
                  <a:gd name="T15" fmla="*/ 350 h 655"/>
                  <a:gd name="T16" fmla="*/ 108 w 775"/>
                  <a:gd name="T17" fmla="*/ 175 h 655"/>
                  <a:gd name="T18" fmla="*/ 111 w 775"/>
                  <a:gd name="T19" fmla="*/ 133 h 655"/>
                  <a:gd name="T20" fmla="*/ 60 w 775"/>
                  <a:gd name="T21" fmla="*/ 88 h 655"/>
                  <a:gd name="T22" fmla="*/ 55 w 775"/>
                  <a:gd name="T23" fmla="*/ 36 h 655"/>
                  <a:gd name="T24" fmla="*/ 130 w 775"/>
                  <a:gd name="T25" fmla="*/ 35 h 655"/>
                  <a:gd name="T26" fmla="*/ 161 w 775"/>
                  <a:gd name="T27" fmla="*/ 0 h 655"/>
                  <a:gd name="T28" fmla="*/ 332 w 775"/>
                  <a:gd name="T29" fmla="*/ 78 h 655"/>
                  <a:gd name="T30" fmla="*/ 397 w 775"/>
                  <a:gd name="T31" fmla="*/ 72 h 655"/>
                  <a:gd name="T32" fmla="*/ 502 w 775"/>
                  <a:gd name="T33" fmla="*/ 108 h 655"/>
                  <a:gd name="T34" fmla="*/ 528 w 775"/>
                  <a:gd name="T35" fmla="*/ 33 h 655"/>
                  <a:gd name="T36" fmla="*/ 615 w 775"/>
                  <a:gd name="T37" fmla="*/ 156 h 655"/>
                  <a:gd name="T38" fmla="*/ 775 w 775"/>
                  <a:gd name="T39" fmla="*/ 416 h 655"/>
                  <a:gd name="T40" fmla="*/ 717 w 775"/>
                  <a:gd name="T41" fmla="*/ 420 h 655"/>
                  <a:gd name="T42" fmla="*/ 714 w 775"/>
                  <a:gd name="T43" fmla="*/ 408 h 655"/>
                  <a:gd name="T44" fmla="*/ 690 w 775"/>
                  <a:gd name="T45" fmla="*/ 385 h 655"/>
                  <a:gd name="T46" fmla="*/ 641 w 775"/>
                  <a:gd name="T47" fmla="*/ 377 h 655"/>
                  <a:gd name="T48" fmla="*/ 631 w 775"/>
                  <a:gd name="T49" fmla="*/ 400 h 655"/>
                  <a:gd name="T50" fmla="*/ 634 w 775"/>
                  <a:gd name="T51" fmla="*/ 475 h 655"/>
                  <a:gd name="T52" fmla="*/ 610 w 775"/>
                  <a:gd name="T53" fmla="*/ 502 h 655"/>
                  <a:gd name="T54" fmla="*/ 591 w 775"/>
                  <a:gd name="T55" fmla="*/ 511 h 655"/>
                  <a:gd name="T56" fmla="*/ 559 w 775"/>
                  <a:gd name="T57" fmla="*/ 491 h 655"/>
                  <a:gd name="T58" fmla="*/ 520 w 775"/>
                  <a:gd name="T59" fmla="*/ 519 h 655"/>
                  <a:gd name="T60" fmla="*/ 425 w 775"/>
                  <a:gd name="T61" fmla="*/ 655 h 6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75" h="655">
                    <a:moveTo>
                      <a:pt x="425" y="655"/>
                    </a:moveTo>
                    <a:lnTo>
                      <a:pt x="370" y="567"/>
                    </a:lnTo>
                    <a:lnTo>
                      <a:pt x="263" y="498"/>
                    </a:lnTo>
                    <a:lnTo>
                      <a:pt x="242" y="474"/>
                    </a:lnTo>
                    <a:lnTo>
                      <a:pt x="212" y="475"/>
                    </a:lnTo>
                    <a:lnTo>
                      <a:pt x="203" y="498"/>
                    </a:lnTo>
                    <a:lnTo>
                      <a:pt x="188" y="494"/>
                    </a:lnTo>
                    <a:lnTo>
                      <a:pt x="0" y="350"/>
                    </a:lnTo>
                    <a:lnTo>
                      <a:pt x="108" y="175"/>
                    </a:lnTo>
                    <a:lnTo>
                      <a:pt x="111" y="133"/>
                    </a:lnTo>
                    <a:lnTo>
                      <a:pt x="60" y="88"/>
                    </a:lnTo>
                    <a:lnTo>
                      <a:pt x="55" y="36"/>
                    </a:lnTo>
                    <a:lnTo>
                      <a:pt x="130" y="35"/>
                    </a:lnTo>
                    <a:lnTo>
                      <a:pt x="161" y="0"/>
                    </a:lnTo>
                    <a:lnTo>
                      <a:pt x="332" y="78"/>
                    </a:lnTo>
                    <a:lnTo>
                      <a:pt x="397" y="72"/>
                    </a:lnTo>
                    <a:lnTo>
                      <a:pt x="502" y="108"/>
                    </a:lnTo>
                    <a:lnTo>
                      <a:pt x="528" y="33"/>
                    </a:lnTo>
                    <a:lnTo>
                      <a:pt x="615" y="156"/>
                    </a:lnTo>
                    <a:lnTo>
                      <a:pt x="775" y="416"/>
                    </a:lnTo>
                    <a:lnTo>
                      <a:pt x="717" y="420"/>
                    </a:lnTo>
                    <a:lnTo>
                      <a:pt x="714" y="408"/>
                    </a:lnTo>
                    <a:lnTo>
                      <a:pt x="690" y="385"/>
                    </a:lnTo>
                    <a:lnTo>
                      <a:pt x="641" y="377"/>
                    </a:lnTo>
                    <a:lnTo>
                      <a:pt x="631" y="400"/>
                    </a:lnTo>
                    <a:lnTo>
                      <a:pt x="634" y="475"/>
                    </a:lnTo>
                    <a:lnTo>
                      <a:pt x="610" y="502"/>
                    </a:lnTo>
                    <a:lnTo>
                      <a:pt x="591" y="511"/>
                    </a:lnTo>
                    <a:lnTo>
                      <a:pt x="559" y="491"/>
                    </a:lnTo>
                    <a:lnTo>
                      <a:pt x="520" y="519"/>
                    </a:lnTo>
                    <a:lnTo>
                      <a:pt x="425" y="65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108679" name="Group 135"/>
            <p:cNvGrpSpPr>
              <a:grpSpLocks/>
            </p:cNvGrpSpPr>
            <p:nvPr/>
          </p:nvGrpSpPr>
          <p:grpSpPr bwMode="auto">
            <a:xfrm>
              <a:off x="-83" y="1017"/>
              <a:ext cx="2342" cy="602"/>
              <a:chOff x="181" y="1480"/>
              <a:chExt cx="45" cy="45"/>
            </a:xfrm>
          </p:grpSpPr>
          <p:sp>
            <p:nvSpPr>
              <p:cNvPr id="108680" name="Line 136"/>
              <p:cNvSpPr>
                <a:spLocks noChangeShapeType="1"/>
              </p:cNvSpPr>
              <p:nvPr/>
            </p:nvSpPr>
            <p:spPr bwMode="auto">
              <a:xfrm rot="-5400000">
                <a:off x="204" y="1480"/>
                <a:ext cx="0" cy="45"/>
              </a:xfrm>
              <a:prstGeom prst="line">
                <a:avLst/>
              </a:prstGeom>
              <a:noFill/>
              <a:ln w="9525">
                <a:solidFill>
                  <a:srgbClr val="000000">
                    <a:alpha val="0"/>
                  </a:srgb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08681" name="Line 137"/>
              <p:cNvSpPr>
                <a:spLocks noChangeShapeType="1"/>
              </p:cNvSpPr>
              <p:nvPr/>
            </p:nvSpPr>
            <p:spPr bwMode="auto">
              <a:xfrm>
                <a:off x="204" y="1480"/>
                <a:ext cx="0" cy="45"/>
              </a:xfrm>
              <a:prstGeom prst="line">
                <a:avLst/>
              </a:prstGeom>
              <a:noFill/>
              <a:ln w="9525">
                <a:solidFill>
                  <a:srgbClr val="000000">
                    <a:alpha val="0"/>
                  </a:srgb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108547" name="Group 3"/>
          <p:cNvGrpSpPr>
            <a:grpSpLocks/>
          </p:cNvGrpSpPr>
          <p:nvPr/>
        </p:nvGrpSpPr>
        <p:grpSpPr bwMode="auto">
          <a:xfrm rot="403026">
            <a:off x="3359150" y="1198563"/>
            <a:ext cx="2865438" cy="1652587"/>
            <a:chOff x="2116" y="755"/>
            <a:chExt cx="1805" cy="1041"/>
          </a:xfrm>
        </p:grpSpPr>
        <p:pic>
          <p:nvPicPr>
            <p:cNvPr id="108548" name="Picture 4" descr="caixa foto_2"/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-397200">
              <a:off x="2116" y="755"/>
              <a:ext cx="1805" cy="104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08549" name="Rectangle 5" descr="Imagem2"/>
            <p:cNvSpPr>
              <a:spLocks noChangeArrowheads="1"/>
            </p:cNvSpPr>
            <p:nvPr/>
          </p:nvSpPr>
          <p:spPr bwMode="auto">
            <a:xfrm rot="-397200">
              <a:off x="2217" y="846"/>
              <a:ext cx="1601" cy="849"/>
            </a:xfrm>
            <a:prstGeom prst="rect">
              <a:avLst/>
            </a:prstGeom>
            <a:blipFill dpi="0" rotWithShape="1">
              <a:blip r:embed="rId12"/>
              <a:srcRect/>
              <a:stretch>
                <a:fillRect/>
              </a:stretch>
            </a:blip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8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pic>
        <p:nvPicPr>
          <p:cNvPr id="108552" name="Picture 8" descr="996749_59950327"/>
          <p:cNvPicPr>
            <a:picLocks noChangeAspect="1" noChangeArrowheads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-131600">
            <a:off x="4429125" y="1009650"/>
            <a:ext cx="550863" cy="53181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08553" name="Group 9"/>
          <p:cNvGrpSpPr>
            <a:grpSpLocks/>
          </p:cNvGrpSpPr>
          <p:nvPr/>
        </p:nvGrpSpPr>
        <p:grpSpPr bwMode="auto">
          <a:xfrm>
            <a:off x="5148263" y="2281238"/>
            <a:ext cx="2865437" cy="1652587"/>
            <a:chOff x="3288" y="1392"/>
            <a:chExt cx="1805" cy="1041"/>
          </a:xfrm>
        </p:grpSpPr>
        <p:pic>
          <p:nvPicPr>
            <p:cNvPr id="108554" name="Picture 10" descr="caixa foto_2"/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88" y="1392"/>
              <a:ext cx="1805" cy="104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08555" name="Rectangle 11" descr="Imagem3"/>
            <p:cNvSpPr>
              <a:spLocks noChangeArrowheads="1"/>
            </p:cNvSpPr>
            <p:nvPr/>
          </p:nvSpPr>
          <p:spPr bwMode="auto">
            <a:xfrm>
              <a:off x="3390" y="1483"/>
              <a:ext cx="1601" cy="849"/>
            </a:xfrm>
            <a:prstGeom prst="rect">
              <a:avLst/>
            </a:prstGeom>
            <a:blipFill dpi="0" rotWithShape="1">
              <a:blip r:embed="rId14"/>
              <a:srcRect/>
              <a:stretch>
                <a:fillRect/>
              </a:stretch>
            </a:blip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8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pic>
        <p:nvPicPr>
          <p:cNvPr id="108556" name="Picture 12" descr="996749_59950327"/>
          <p:cNvPicPr>
            <a:picLocks noChangeAspect="1" noChangeArrowheads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27763" y="2060575"/>
            <a:ext cx="550862" cy="53181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08557" name="Group 13"/>
          <p:cNvGrpSpPr>
            <a:grpSpLocks/>
          </p:cNvGrpSpPr>
          <p:nvPr/>
        </p:nvGrpSpPr>
        <p:grpSpPr bwMode="auto">
          <a:xfrm rot="-435747">
            <a:off x="5567363" y="3670300"/>
            <a:ext cx="2865437" cy="1652588"/>
            <a:chOff x="3552" y="2315"/>
            <a:chExt cx="1805" cy="1041"/>
          </a:xfrm>
        </p:grpSpPr>
        <p:pic>
          <p:nvPicPr>
            <p:cNvPr id="108558" name="Picture 14" descr="caixa foto_2"/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436428">
              <a:off x="3552" y="2315"/>
              <a:ext cx="1805" cy="104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08559" name="Rectangle 15" descr="Imagem4"/>
            <p:cNvSpPr>
              <a:spLocks noChangeArrowheads="1"/>
            </p:cNvSpPr>
            <p:nvPr/>
          </p:nvSpPr>
          <p:spPr bwMode="auto">
            <a:xfrm rot="436428">
              <a:off x="3655" y="2406"/>
              <a:ext cx="1601" cy="849"/>
            </a:xfrm>
            <a:prstGeom prst="rect">
              <a:avLst/>
            </a:prstGeom>
            <a:blipFill dpi="0" rotWithShape="1">
              <a:blip r:embed="rId15"/>
              <a:srcRect/>
              <a:stretch>
                <a:fillRect/>
              </a:stretch>
            </a:blip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8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pic>
        <p:nvPicPr>
          <p:cNvPr id="108560" name="Picture 16" descr="996749_59950327"/>
          <p:cNvPicPr>
            <a:picLocks noChangeAspect="1" noChangeArrowheads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57988" y="3429000"/>
            <a:ext cx="550862" cy="53181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6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"/>
                                        <p:tgtEl>
                                          <p:spTgt spid="1086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6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1086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500" fill="hold"/>
                                        <p:tgtEl>
                                          <p:spTgt spid="108551"/>
                                        </p:tgtEl>
                                      </p:cBhvr>
                                      <p:by x="164440" y="16444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0" presetClass="pat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61111E-6 1.48148E-6 C -0.11059 0.00879 -0.52552 0.0419 -0.66372 0.05278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1085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3194" y="2639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5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xit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5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22" presetClass="entr" presetSubtype="4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4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22" presetClass="entr" presetSubtype="4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4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0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4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00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3" dur="500"/>
                                        <p:tgtEl>
                                          <p:spTgt spid="5100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4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2" presetClass="entr" presetSubtype="4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6" presetClass="entr" presetSubtype="37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22" presetClass="entr" presetSubtype="4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00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5" dur="500"/>
                                        <p:tgtEl>
                                          <p:spTgt spid="5100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3" presetClass="entr" presetSubtype="16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0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5100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5100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" presetID="23" presetClass="entr" presetSubtype="16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00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5100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5100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" presetID="23" presetClass="entr" presetSubtype="16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00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5100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5100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" presetID="23" presetClass="entr" presetSubtype="16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0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5100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5100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" presetID="23" presetClass="entr" presetSubtype="16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00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5100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5100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" presetID="23" presetClass="entr" presetSubtype="16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00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5100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5100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" presetID="23" presetClass="entr" presetSubtype="16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0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5100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5100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" presetID="23" presetClass="entr" presetSubtype="16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00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" dur="500" fill="hold"/>
                                        <p:tgtEl>
                                          <p:spTgt spid="5100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5100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" presetID="23" presetClass="entr" presetSubtype="16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00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5100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5100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" presetID="23" presetClass="entr" presetSubtype="16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00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500" fill="hold"/>
                                        <p:tgtEl>
                                          <p:spTgt spid="5100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500" fill="hold"/>
                                        <p:tgtEl>
                                          <p:spTgt spid="5100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" presetID="23" presetClass="entr" presetSubtype="16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00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5100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500" fill="hold"/>
                                        <p:tgtEl>
                                          <p:spTgt spid="5100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" presetID="23" presetClass="entr" presetSubtype="16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00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2" dur="500" fill="hold"/>
                                        <p:tgtEl>
                                          <p:spTgt spid="5100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500" fill="hold"/>
                                        <p:tgtEl>
                                          <p:spTgt spid="5100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" presetID="23" presetClass="entr" presetSubtype="16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00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500" fill="hold"/>
                                        <p:tgtEl>
                                          <p:spTgt spid="5100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500" fill="hold"/>
                                        <p:tgtEl>
                                          <p:spTgt spid="5100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" presetID="23" presetClass="entr" presetSubtype="16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00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5100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500" fill="hold"/>
                                        <p:tgtEl>
                                          <p:spTgt spid="5100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2" presetID="23" presetClass="entr" presetSubtype="16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00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4" dur="500" fill="hold"/>
                                        <p:tgtEl>
                                          <p:spTgt spid="5100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500" fill="hold"/>
                                        <p:tgtEl>
                                          <p:spTgt spid="5100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6" presetID="22" presetClass="entr" presetSubtype="1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8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22" presetClass="entr" presetSubtype="8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00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1" dur="500"/>
                                        <p:tgtEl>
                                          <p:spTgt spid="5100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23" presetClass="entr" presetSubtype="16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6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200" fill="hold"/>
                                        <p:tgtEl>
                                          <p:spTgt spid="1086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200" fill="hold"/>
                                        <p:tgtEl>
                                          <p:spTgt spid="1086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6" presetClass="emph" presetSubtype="0" autoRev="1" fill="hold" grpId="1" nodeType="withEffect">
                                  <p:stCondLst>
                                    <p:cond delay="800"/>
                                  </p:stCondLst>
                                  <p:childTnLst>
                                    <p:animScale>
                                      <p:cBhvr>
                                        <p:cTn id="117" dur="100" fill="hold"/>
                                        <p:tgtEl>
                                          <p:spTgt spid="10865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8" presetID="22" presetClass="entr" presetSubtype="8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6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0" dur="300"/>
                                        <p:tgtEl>
                                          <p:spTgt spid="1086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" presetID="10" presetClass="entr" presetSubtype="0" fill="hold" grpId="0" nodeType="withEffect">
                                  <p:stCondLst>
                                    <p:cond delay="1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18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300"/>
                                        <p:tgtEl>
                                          <p:spTgt spid="4518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1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5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26" dur="500"/>
                                        <p:tgtEl>
                                          <p:spTgt spid="1085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" presetID="22" presetClass="entr" presetSubtype="8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5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9" dur="300"/>
                                        <p:tgtEl>
                                          <p:spTgt spid="1085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5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300"/>
                                        <p:tgtEl>
                                          <p:spTgt spid="1085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23" presetClass="entr" presetSubtype="16" fill="hold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5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5" dur="200" fill="hold"/>
                                        <p:tgtEl>
                                          <p:spTgt spid="1085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" dur="200" fill="hold"/>
                                        <p:tgtEl>
                                          <p:spTgt spid="1085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" presetID="6" presetClass="emph" presetSubtype="0" autoRev="1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animScale>
                                      <p:cBhvr>
                                        <p:cTn id="138" dur="100" fill="hold"/>
                                        <p:tgtEl>
                                          <p:spTgt spid="10856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9" presetID="10" presetClass="entr" presetSubtype="0" fill="hold" grpId="0" nodeType="withEffect">
                                  <p:stCondLst>
                                    <p:cond delay="1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5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" dur="300"/>
                                        <p:tgtEl>
                                          <p:spTgt spid="1085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23" presetClass="entr" presetSubtype="16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5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200" fill="hold"/>
                                        <p:tgtEl>
                                          <p:spTgt spid="1085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200" fill="hold"/>
                                        <p:tgtEl>
                                          <p:spTgt spid="1085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6" presetID="6" presetClass="emph" presetSubtype="0" autoRev="1" fill="hold" nodeType="withEffect">
                                  <p:stCondLst>
                                    <p:cond delay="1700"/>
                                  </p:stCondLst>
                                  <p:childTnLst>
                                    <p:animScale>
                                      <p:cBhvr>
                                        <p:cTn id="147" dur="100" fill="hold"/>
                                        <p:tgtEl>
                                          <p:spTgt spid="10856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48" presetID="10" presetClass="entr" presetSubtype="0" fill="hold" grpId="0" nodeType="withEffect">
                                  <p:stCondLst>
                                    <p:cond delay="1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5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300"/>
                                        <p:tgtEl>
                                          <p:spTgt spid="1085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22" presetClass="entr" presetSubtype="8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5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3" dur="300"/>
                                        <p:tgtEl>
                                          <p:spTgt spid="1085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10" presetClass="entr" presetSubtype="0" fill="hold" grpId="0" nodeType="withEffect">
                                  <p:stCondLst>
                                    <p:cond delay="1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5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6" dur="300"/>
                                        <p:tgtEl>
                                          <p:spTgt spid="1085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7" presetID="23" presetClass="entr" presetSubtype="16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5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9" dur="200" fill="hold"/>
                                        <p:tgtEl>
                                          <p:spTgt spid="1085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0" dur="200" fill="hold"/>
                                        <p:tgtEl>
                                          <p:spTgt spid="1085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1" presetID="6" presetClass="emph" presetSubtype="0" autoRev="1" fill="hold" nodeType="withEffect">
                                  <p:stCondLst>
                                    <p:cond delay="2200"/>
                                  </p:stCondLst>
                                  <p:childTnLst>
                                    <p:animScale>
                                      <p:cBhvr>
                                        <p:cTn id="162" dur="100" fill="hold"/>
                                        <p:tgtEl>
                                          <p:spTgt spid="10857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63" presetID="10" presetClass="entr" presetSubtype="0" fill="hold" grpId="0" nodeType="withEffect">
                                  <p:stCondLst>
                                    <p:cond delay="2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5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" dur="300"/>
                                        <p:tgtEl>
                                          <p:spTgt spid="1085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23" presetClass="entr" presetSubtype="16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5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200" fill="hold"/>
                                        <p:tgtEl>
                                          <p:spTgt spid="1085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200" fill="hold"/>
                                        <p:tgtEl>
                                          <p:spTgt spid="1085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0" presetID="6" presetClass="emph" presetSubtype="0" autoRev="1" fill="hold" nodeType="withEffect">
                                  <p:stCondLst>
                                    <p:cond delay="2300"/>
                                  </p:stCondLst>
                                  <p:childTnLst>
                                    <p:animScale>
                                      <p:cBhvr>
                                        <p:cTn id="171" dur="100" fill="hold"/>
                                        <p:tgtEl>
                                          <p:spTgt spid="10857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2" presetID="10" presetClass="entr" presetSubtype="0" fill="hold" grpId="0" nodeType="withEffect">
                                  <p:stCondLst>
                                    <p:cond delay="2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5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4" dur="300"/>
                                        <p:tgtEl>
                                          <p:spTgt spid="1085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5" presetID="31" presetClass="entr" presetSubtype="0" fill="hold" nodeType="withEffect">
                                  <p:stCondLst>
                                    <p:cond delay="1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5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7" dur="500" fill="hold"/>
                                        <p:tgtEl>
                                          <p:spTgt spid="1085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8" dur="500" fill="hold"/>
                                        <p:tgtEl>
                                          <p:spTgt spid="1085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9" dur="500" fill="hold"/>
                                        <p:tgtEl>
                                          <p:spTgt spid="1085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0" dur="500"/>
                                        <p:tgtEl>
                                          <p:spTgt spid="1085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1" presetID="23" presetClass="entr" presetSubtype="36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5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3" dur="500" fill="hold"/>
                                        <p:tgtEl>
                                          <p:spTgt spid="1085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4" dur="500" fill="hold"/>
                                        <p:tgtEl>
                                          <p:spTgt spid="1085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5" dur="500" fill="hold"/>
                                        <p:tgtEl>
                                          <p:spTgt spid="1085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6" dur="500" fill="hold"/>
                                        <p:tgtEl>
                                          <p:spTgt spid="1085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(6*min(max(#ppt_w*#ppt_h,.3),1)-7.4)/-.7*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7" presetID="31" presetClass="entr" presetSubtype="0" fill="hold" nodeType="withEffect">
                                  <p:stCondLst>
                                    <p:cond delay="1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5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9" dur="500" fill="hold"/>
                                        <p:tgtEl>
                                          <p:spTgt spid="1085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500" fill="hold"/>
                                        <p:tgtEl>
                                          <p:spTgt spid="1085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500" fill="hold"/>
                                        <p:tgtEl>
                                          <p:spTgt spid="1085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2" dur="500"/>
                                        <p:tgtEl>
                                          <p:spTgt spid="1085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3" presetID="23" presetClass="entr" presetSubtype="36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5" dur="500" fill="hold"/>
                                        <p:tgtEl>
                                          <p:spTgt spid="1085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6" dur="500" fill="hold"/>
                                        <p:tgtEl>
                                          <p:spTgt spid="1085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7" dur="500" fill="hold"/>
                                        <p:tgtEl>
                                          <p:spTgt spid="1085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8" dur="500" fill="hold"/>
                                        <p:tgtEl>
                                          <p:spTgt spid="1085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(6*min(max(#ppt_w*#ppt_h,.3),1)-7.4)/-.7*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9" presetID="31" presetClass="entr" presetSubtype="0" fill="hold" nodeType="withEffect">
                                  <p:stCondLst>
                                    <p:cond delay="1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1" dur="500" fill="hold"/>
                                        <p:tgtEl>
                                          <p:spTgt spid="1085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2" dur="500" fill="hold"/>
                                        <p:tgtEl>
                                          <p:spTgt spid="1085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3" dur="500" fill="hold"/>
                                        <p:tgtEl>
                                          <p:spTgt spid="1085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4" dur="500"/>
                                        <p:tgtEl>
                                          <p:spTgt spid="1085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5" presetID="23" presetClass="entr" presetSubtype="36" fill="hold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7" dur="500" fill="hold"/>
                                        <p:tgtEl>
                                          <p:spTgt spid="1085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8" dur="500" fill="hold"/>
                                        <p:tgtEl>
                                          <p:spTgt spid="1085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9" dur="500" fill="hold"/>
                                        <p:tgtEl>
                                          <p:spTgt spid="1085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0" dur="500" fill="hold"/>
                                        <p:tgtEl>
                                          <p:spTgt spid="1085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(6*min(max(#ppt_w*#ppt_h,.3),1)-7.4)/-.7*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1" presetID="10" presetClass="entr" presetSubtype="0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6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3" dur="500"/>
                                        <p:tgtEl>
                                          <p:spTgt spid="1086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10" presetClass="entr" presetSubtype="0" fill="hold" grpId="0" nodeType="withEffect">
                                  <p:stCondLst>
                                    <p:cond delay="1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6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6" dur="300"/>
                                        <p:tgtEl>
                                          <p:spTgt spid="1086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7" presetID="10" presetClass="entr" presetSubtype="0" fill="hold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6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9" dur="500"/>
                                        <p:tgtEl>
                                          <p:spTgt spid="1086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10" presetClass="entr" presetSubtype="0" fill="hold" grpId="0" nodeType="withEffect">
                                  <p:stCondLst>
                                    <p:cond delay="1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6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2" dur="300"/>
                                        <p:tgtEl>
                                          <p:spTgt spid="1086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3" presetID="1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6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5" presetID="1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6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7" presetID="1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6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1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6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1" presetID="1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6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1" presetClass="entr" presetSubtype="0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6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5" presetID="7" presetClass="emph" presetSubtype="2" repeatCount="indefinite" autoRev="1" fill="hold" nodeType="withEffect">
                                  <p:stCondLst>
                                    <p:cond delay="2800"/>
                                  </p:stCondLst>
                                  <p:childTnLst>
                                    <p:animClr clrSpc="rgb" dir="cw">
                                      <p:cBhvr>
                                        <p:cTn id="236" dur="500" fill="hold"/>
                                        <p:tgtEl>
                                          <p:spTgt spid="108647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rgbClr val="B2B2B2"/>
                                      </p:to>
                                    </p:animClr>
                                    <p:set>
                                      <p:cBhvr>
                                        <p:cTn id="237" dur="500" fill="hold"/>
                                        <p:tgtEl>
                                          <p:spTgt spid="108647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8" presetID="7" presetClass="emph" presetSubtype="2" repeatCount="indefinite" autoRev="1" fill="hold" nodeType="withEffect">
                                  <p:stCondLst>
                                    <p:cond delay="2800"/>
                                  </p:stCondLst>
                                  <p:childTnLst>
                                    <p:animClr clrSpc="rgb" dir="cw">
                                      <p:cBhvr>
                                        <p:cTn id="239" dur="500" fill="hold"/>
                                        <p:tgtEl>
                                          <p:spTgt spid="108648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rgbClr val="B2B2B2"/>
                                      </p:to>
                                    </p:animClr>
                                    <p:set>
                                      <p:cBhvr>
                                        <p:cTn id="240" dur="500" fill="hold"/>
                                        <p:tgtEl>
                                          <p:spTgt spid="108648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1" presetID="7" presetClass="emph" presetSubtype="2" repeatCount="indefinite" autoRev="1" fill="hold" nodeType="withEffect">
                                  <p:stCondLst>
                                    <p:cond delay="2800"/>
                                  </p:stCondLst>
                                  <p:childTnLst>
                                    <p:animClr clrSpc="rgb" dir="cw">
                                      <p:cBhvr>
                                        <p:cTn id="242" dur="500" fill="hold"/>
                                        <p:tgtEl>
                                          <p:spTgt spid="108649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rgbClr val="B2B2B2"/>
                                      </p:to>
                                    </p:animClr>
                                    <p:set>
                                      <p:cBhvr>
                                        <p:cTn id="243" dur="500" fill="hold"/>
                                        <p:tgtEl>
                                          <p:spTgt spid="108649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4" presetID="7" presetClass="emph" presetSubtype="2" repeatCount="indefinite" autoRev="1" fill="hold" nodeType="withEffect">
                                  <p:stCondLst>
                                    <p:cond delay="2800"/>
                                  </p:stCondLst>
                                  <p:childTnLst>
                                    <p:animClr clrSpc="rgb" dir="cw">
                                      <p:cBhvr>
                                        <p:cTn id="245" dur="500" fill="hold"/>
                                        <p:tgtEl>
                                          <p:spTgt spid="108650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rgbClr val="B2B2B2"/>
                                      </p:to>
                                    </p:animClr>
                                    <p:set>
                                      <p:cBhvr>
                                        <p:cTn id="246" dur="500" fill="hold"/>
                                        <p:tgtEl>
                                          <p:spTgt spid="108650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7" presetID="7" presetClass="emph" presetSubtype="2" repeatCount="indefinite" autoRev="1" fill="hold" nodeType="withEffect">
                                  <p:stCondLst>
                                    <p:cond delay="2800"/>
                                  </p:stCondLst>
                                  <p:childTnLst>
                                    <p:animClr clrSpc="rgb" dir="cw">
                                      <p:cBhvr>
                                        <p:cTn id="248" dur="500" fill="hold"/>
                                        <p:tgtEl>
                                          <p:spTgt spid="10865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rgbClr val="B2B2B2"/>
                                      </p:to>
                                    </p:animClr>
                                    <p:set>
                                      <p:cBhvr>
                                        <p:cTn id="249" dur="500" fill="hold"/>
                                        <p:tgtEl>
                                          <p:spTgt spid="108651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0" presetID="7" presetClass="emph" presetSubtype="2" repeatCount="indefinite" autoRev="1" fill="hold" nodeType="withEffect">
                                  <p:stCondLst>
                                    <p:cond delay="2800"/>
                                  </p:stCondLst>
                                  <p:childTnLst>
                                    <p:animClr clrSpc="rgb" dir="cw">
                                      <p:cBhvr>
                                        <p:cTn id="251" dur="500" fill="hold"/>
                                        <p:tgtEl>
                                          <p:spTgt spid="108652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rgbClr val="B2B2B2"/>
                                      </p:to>
                                    </p:animClr>
                                    <p:set>
                                      <p:cBhvr>
                                        <p:cTn id="252" dur="500" fill="hold"/>
                                        <p:tgtEl>
                                          <p:spTgt spid="108652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3" presetID="1" presetClass="exit" presetSubtype="0" fill="hold" grpId="1" nodeType="withEffect">
                                  <p:stCondLst>
                                    <p:cond delay="2800"/>
                                  </p:stCondLst>
                                  <p:iterate type="lt"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18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5" presetID="1" presetClass="exit" presetSubtype="0" fill="hold" grpId="1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6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1" presetClass="exit" presetSubtype="0" fill="hold" grpId="2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6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9" presetID="1" presetClass="exit" presetSubtype="0" fill="hold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6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1" presetID="1" presetClass="exit" presetSubtype="0" fill="hold" grpId="1" nodeType="withEffect">
                                  <p:stCondLst>
                                    <p:cond delay="2800"/>
                                  </p:stCondLst>
                                  <p:iterate type="lt"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6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3" presetID="1" presetClass="exit" presetSubtype="0" fill="hold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6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5" presetID="1" presetClass="exit" presetSubtype="0" fill="hold" grpId="1" nodeType="withEffect">
                                  <p:stCondLst>
                                    <p:cond delay="2800"/>
                                  </p:stCondLst>
                                  <p:iterate type="lt"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6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7" presetID="1" presetClass="entr" presetSubtype="0" fill="hold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6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9" presetID="1" presetClass="entr" presetSubtype="0" fill="hold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6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1" presetID="1" presetClass="entr" presetSubtype="0" fill="hold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6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3" presetID="6" presetClass="emph" presetSubtype="0" repeatCount="indefinite" autoRev="1" fill="hold" nodeType="withEffect">
                                  <p:stCondLst>
                                    <p:cond delay="2800"/>
                                  </p:stCondLst>
                                  <p:childTnLst>
                                    <p:animScale>
                                      <p:cBhvr>
                                        <p:cTn id="274" dur="1000" fill="hold"/>
                                        <p:tgtEl>
                                          <p:spTgt spid="108660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  <p:par>
                                <p:cTn id="275" presetID="6" presetClass="emph" presetSubtype="0" repeatCount="indefinite" autoRev="1" fill="hold" nodeType="withEffect">
                                  <p:stCondLst>
                                    <p:cond delay="2800"/>
                                  </p:stCondLst>
                                  <p:childTnLst>
                                    <p:animScale>
                                      <p:cBhvr>
                                        <p:cTn id="276" dur="1000" fill="hold"/>
                                        <p:tgtEl>
                                          <p:spTgt spid="108667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  <p:par>
                                <p:cTn id="277" presetID="6" presetClass="emph" presetSubtype="0" repeatCount="indefinite" autoRev="1" fill="hold" nodeType="withEffect">
                                  <p:stCondLst>
                                    <p:cond delay="2800"/>
                                  </p:stCondLst>
                                  <p:childTnLst>
                                    <p:animScale>
                                      <p:cBhvr>
                                        <p:cTn id="278" dur="1000" fill="hold"/>
                                        <p:tgtEl>
                                          <p:spTgt spid="108674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561" grpId="0"/>
      <p:bldP spid="108562" grpId="0"/>
      <p:bldP spid="108563" grpId="0" animBg="1"/>
      <p:bldP spid="108564" grpId="0"/>
      <p:bldP spid="108567" grpId="0"/>
      <p:bldP spid="108568" grpId="0" animBg="1"/>
      <p:bldP spid="108569" grpId="0"/>
      <p:bldP spid="108570" grpId="0"/>
      <p:bldP spid="510009" grpId="0" animBg="1"/>
      <p:bldP spid="510023" grpId="0" animBg="1"/>
      <p:bldP spid="108629" grpId="0"/>
      <p:bldP spid="108630" grpId="0" animBg="1"/>
      <p:bldP spid="108647" grpId="0" animBg="1"/>
      <p:bldP spid="108648" grpId="0" animBg="1"/>
      <p:bldP spid="108649" grpId="0" animBg="1"/>
      <p:bldP spid="108650" grpId="0" animBg="1"/>
      <p:bldP spid="108651" grpId="0" animBg="1"/>
      <p:bldP spid="108652" grpId="0" animBg="1"/>
      <p:bldP spid="108653" grpId="0" animBg="1"/>
      <p:bldP spid="108653" grpId="1" animBg="1"/>
      <p:bldP spid="451873" grpId="0"/>
      <p:bldP spid="451873" grpId="1"/>
      <p:bldP spid="108655" grpId="0" animBg="1"/>
      <p:bldP spid="108655" grpId="1" animBg="1"/>
      <p:bldP spid="108655" grpId="2" animBg="1"/>
      <p:bldP spid="108656" grpId="0"/>
      <p:bldP spid="108656" grpId="1"/>
      <p:bldP spid="108658" grpId="0"/>
      <p:bldP spid="108658" grpId="1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0594" name="Group 2"/>
          <p:cNvGrpSpPr>
            <a:grpSpLocks/>
          </p:cNvGrpSpPr>
          <p:nvPr/>
        </p:nvGrpSpPr>
        <p:grpSpPr bwMode="auto">
          <a:xfrm>
            <a:off x="0" y="488950"/>
            <a:ext cx="3924300" cy="438150"/>
            <a:chOff x="0" y="308"/>
            <a:chExt cx="2472" cy="276"/>
          </a:xfrm>
        </p:grpSpPr>
        <p:sp>
          <p:nvSpPr>
            <p:cNvPr id="110595" name="Rectangle 3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0596" name="Rectangle 4"/>
            <p:cNvSpPr>
              <a:spLocks noChangeArrowheads="1"/>
            </p:cNvSpPr>
            <p:nvPr/>
          </p:nvSpPr>
          <p:spPr bwMode="auto">
            <a:xfrm>
              <a:off x="0" y="331"/>
              <a:ext cx="2404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800">
                  <a:solidFill>
                    <a:schemeClr val="bg1"/>
                  </a:solidFill>
                  <a:latin typeface="Verdana" pitchFamily="34" charset="0"/>
                </a:rPr>
                <a:t>AGRICULTURA IRRIGADA</a:t>
              </a:r>
            </a:p>
          </p:txBody>
        </p:sp>
      </p:grpSp>
      <p:pic>
        <p:nvPicPr>
          <p:cNvPr id="110597" name="Picture 5" descr="Imagem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2479"/>
          <a:stretch>
            <a:fillRect/>
          </a:stretch>
        </p:blipFill>
        <p:spPr bwMode="auto">
          <a:xfrm>
            <a:off x="-3175" y="3789363"/>
            <a:ext cx="6759575" cy="314166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0598" name="Text Box 6"/>
          <p:cNvSpPr txBox="1">
            <a:spLocks noChangeArrowheads="1"/>
          </p:cNvSpPr>
          <p:nvPr/>
        </p:nvSpPr>
        <p:spPr bwMode="auto">
          <a:xfrm>
            <a:off x="282575" y="1036638"/>
            <a:ext cx="24066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FATOS NORTEADORES</a:t>
            </a:r>
          </a:p>
        </p:txBody>
      </p:sp>
      <p:sp>
        <p:nvSpPr>
          <p:cNvPr id="110599" name="Rectangle 7"/>
          <p:cNvSpPr>
            <a:spLocks noChangeArrowheads="1"/>
          </p:cNvSpPr>
          <p:nvPr/>
        </p:nvSpPr>
        <p:spPr bwMode="auto">
          <a:xfrm>
            <a:off x="0" y="1063625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10600" name="Text Box 8"/>
          <p:cNvSpPr txBox="1">
            <a:spLocks noChangeArrowheads="1"/>
          </p:cNvSpPr>
          <p:nvPr/>
        </p:nvSpPr>
        <p:spPr bwMode="auto">
          <a:xfrm>
            <a:off x="314325" y="4340225"/>
            <a:ext cx="5330825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200" b="0">
                <a:solidFill>
                  <a:srgbClr val="066168"/>
                </a:solidFill>
                <a:latin typeface="Verdana" pitchFamily="34" charset="0"/>
              </a:rPr>
              <a:t>Tornar o Ceará uma referência na agricultura irrigada e colocá-lo no mapa das exportações das frutas e flores do Brasil, em 10 anos</a:t>
            </a:r>
          </a:p>
        </p:txBody>
      </p:sp>
      <p:sp>
        <p:nvSpPr>
          <p:cNvPr id="110601" name="Text Box 9"/>
          <p:cNvSpPr txBox="1">
            <a:spLocks noChangeArrowheads="1"/>
          </p:cNvSpPr>
          <p:nvPr/>
        </p:nvSpPr>
        <p:spPr bwMode="auto">
          <a:xfrm>
            <a:off x="314325" y="4864100"/>
            <a:ext cx="5834063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200" b="0">
                <a:solidFill>
                  <a:srgbClr val="066168"/>
                </a:solidFill>
                <a:latin typeface="Verdana" pitchFamily="34" charset="0"/>
              </a:rPr>
              <a:t>Melhorar a estabilidade da renda agrícola nos anos de seca</a:t>
            </a:r>
          </a:p>
        </p:txBody>
      </p:sp>
      <p:sp>
        <p:nvSpPr>
          <p:cNvPr id="110602" name="Text Box 10"/>
          <p:cNvSpPr txBox="1">
            <a:spLocks noChangeArrowheads="1"/>
          </p:cNvSpPr>
          <p:nvPr/>
        </p:nvSpPr>
        <p:spPr bwMode="auto">
          <a:xfrm>
            <a:off x="314325" y="5207000"/>
            <a:ext cx="5834063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200" b="0">
                <a:solidFill>
                  <a:srgbClr val="066168"/>
                </a:solidFill>
                <a:latin typeface="Verdana" pitchFamily="34" charset="0"/>
              </a:rPr>
              <a:t>Opção por irrigação de máximo rendimento, principalmente localizada</a:t>
            </a:r>
          </a:p>
        </p:txBody>
      </p:sp>
      <p:sp>
        <p:nvSpPr>
          <p:cNvPr id="110603" name="Text Box 11"/>
          <p:cNvSpPr txBox="1">
            <a:spLocks noChangeArrowheads="1"/>
          </p:cNvSpPr>
          <p:nvPr/>
        </p:nvSpPr>
        <p:spPr bwMode="auto">
          <a:xfrm>
            <a:off x="314325" y="5548313"/>
            <a:ext cx="6246813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200" b="0">
                <a:solidFill>
                  <a:srgbClr val="066168"/>
                </a:solidFill>
                <a:latin typeface="Verdana" pitchFamily="34" charset="0"/>
              </a:rPr>
              <a:t>Agricultura Irrigada no Brasil: 7,0% da Área Cultivada = 35,0% da Produção</a:t>
            </a:r>
          </a:p>
        </p:txBody>
      </p:sp>
      <p:sp>
        <p:nvSpPr>
          <p:cNvPr id="110604" name="Rectangle 12"/>
          <p:cNvSpPr>
            <a:spLocks noChangeArrowheads="1"/>
          </p:cNvSpPr>
          <p:nvPr/>
        </p:nvSpPr>
        <p:spPr bwMode="auto">
          <a:xfrm>
            <a:off x="314325" y="5891213"/>
            <a:ext cx="6389688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200" b="0">
                <a:solidFill>
                  <a:srgbClr val="066168"/>
                </a:solidFill>
                <a:latin typeface="Verdana" pitchFamily="34" charset="0"/>
              </a:rPr>
              <a:t>Agricultura Irrigada no Ceará: 4,2% da Área Cultivada = 30,7% da Produção</a:t>
            </a:r>
          </a:p>
        </p:txBody>
      </p:sp>
      <p:sp>
        <p:nvSpPr>
          <p:cNvPr id="110605" name="Line 13"/>
          <p:cNvSpPr>
            <a:spLocks noChangeShapeType="1"/>
          </p:cNvSpPr>
          <p:nvPr/>
        </p:nvSpPr>
        <p:spPr bwMode="auto">
          <a:xfrm>
            <a:off x="409575" y="4830763"/>
            <a:ext cx="600233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10606" name="Line 14"/>
          <p:cNvSpPr>
            <a:spLocks noChangeShapeType="1"/>
          </p:cNvSpPr>
          <p:nvPr/>
        </p:nvSpPr>
        <p:spPr bwMode="auto">
          <a:xfrm>
            <a:off x="409575" y="5172075"/>
            <a:ext cx="600233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10607" name="Line 15"/>
          <p:cNvSpPr>
            <a:spLocks noChangeShapeType="1"/>
          </p:cNvSpPr>
          <p:nvPr/>
        </p:nvSpPr>
        <p:spPr bwMode="auto">
          <a:xfrm>
            <a:off x="409575" y="5514975"/>
            <a:ext cx="600233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10608" name="Line 16"/>
          <p:cNvSpPr>
            <a:spLocks noChangeShapeType="1"/>
          </p:cNvSpPr>
          <p:nvPr/>
        </p:nvSpPr>
        <p:spPr bwMode="auto">
          <a:xfrm>
            <a:off x="409575" y="5856288"/>
            <a:ext cx="600233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110609" name="Group 17"/>
          <p:cNvGrpSpPr>
            <a:grpSpLocks/>
          </p:cNvGrpSpPr>
          <p:nvPr/>
        </p:nvGrpSpPr>
        <p:grpSpPr bwMode="auto">
          <a:xfrm>
            <a:off x="219075" y="3933825"/>
            <a:ext cx="1495425" cy="371475"/>
            <a:chOff x="138" y="2478"/>
            <a:chExt cx="942" cy="234"/>
          </a:xfrm>
        </p:grpSpPr>
        <p:sp>
          <p:nvSpPr>
            <p:cNvPr id="110610" name="Rectangle 18"/>
            <p:cNvSpPr>
              <a:spLocks noChangeArrowheads="1"/>
            </p:cNvSpPr>
            <p:nvPr/>
          </p:nvSpPr>
          <p:spPr bwMode="auto">
            <a:xfrm>
              <a:off x="138" y="2478"/>
              <a:ext cx="942" cy="23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0611" name="Rectangle 19"/>
            <p:cNvSpPr>
              <a:spLocks noChangeArrowheads="1"/>
            </p:cNvSpPr>
            <p:nvPr/>
          </p:nvSpPr>
          <p:spPr bwMode="auto">
            <a:xfrm>
              <a:off x="198" y="2507"/>
              <a:ext cx="657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sz="1400">
                  <a:solidFill>
                    <a:schemeClr val="bg1"/>
                  </a:solidFill>
                  <a:latin typeface="Verdana" pitchFamily="34" charset="0"/>
                </a:rPr>
                <a:t>META</a:t>
              </a:r>
            </a:p>
          </p:txBody>
        </p:sp>
      </p:grpSp>
      <p:grpSp>
        <p:nvGrpSpPr>
          <p:cNvPr id="110612" name="Group 20"/>
          <p:cNvGrpSpPr>
            <a:grpSpLocks/>
          </p:cNvGrpSpPr>
          <p:nvPr/>
        </p:nvGrpSpPr>
        <p:grpSpPr bwMode="auto">
          <a:xfrm>
            <a:off x="6597650" y="4376738"/>
            <a:ext cx="2484438" cy="1481137"/>
            <a:chOff x="4156" y="2757"/>
            <a:chExt cx="1565" cy="933"/>
          </a:xfrm>
        </p:grpSpPr>
        <p:pic>
          <p:nvPicPr>
            <p:cNvPr id="110613" name="Picture 21" descr="papel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156" y="2757"/>
              <a:ext cx="1565" cy="93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0614" name="Picture 22" descr="Imagem1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32" y="2886"/>
              <a:ext cx="1233" cy="63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10615" name="Text Box 23"/>
          <p:cNvSpPr txBox="1">
            <a:spLocks noChangeArrowheads="1"/>
          </p:cNvSpPr>
          <p:nvPr/>
        </p:nvSpPr>
        <p:spPr bwMode="auto">
          <a:xfrm>
            <a:off x="269875" y="1336675"/>
            <a:ext cx="6931025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fr-FR" sz="1300">
                <a:solidFill>
                  <a:srgbClr val="066168"/>
                </a:solidFill>
                <a:latin typeface="Verdana" pitchFamily="34" charset="0"/>
              </a:rPr>
              <a:t>CEARÁ GERAÇÃO DE RENDA (VBP) POR VOLUME DE ÁGUA ( R$/1000m³)</a:t>
            </a:r>
          </a:p>
        </p:txBody>
      </p:sp>
      <p:grpSp>
        <p:nvGrpSpPr>
          <p:cNvPr id="110616" name="Group 24"/>
          <p:cNvGrpSpPr>
            <a:grpSpLocks/>
          </p:cNvGrpSpPr>
          <p:nvPr/>
        </p:nvGrpSpPr>
        <p:grpSpPr bwMode="auto">
          <a:xfrm>
            <a:off x="1298575" y="831850"/>
            <a:ext cx="6545263" cy="2981325"/>
            <a:chOff x="818" y="524"/>
            <a:chExt cx="4123" cy="1878"/>
          </a:xfrm>
        </p:grpSpPr>
        <p:sp>
          <p:nvSpPr>
            <p:cNvPr id="110617" name="Text Box 25"/>
            <p:cNvSpPr txBox="1">
              <a:spLocks noChangeArrowheads="1"/>
            </p:cNvSpPr>
            <p:nvPr/>
          </p:nvSpPr>
          <p:spPr bwMode="auto">
            <a:xfrm rot="-27000000">
              <a:off x="2137" y="2000"/>
              <a:ext cx="254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575</a:t>
              </a:r>
            </a:p>
          </p:txBody>
        </p:sp>
        <p:sp>
          <p:nvSpPr>
            <p:cNvPr id="110618" name="Text Box 26"/>
            <p:cNvSpPr txBox="1">
              <a:spLocks noChangeArrowheads="1"/>
            </p:cNvSpPr>
            <p:nvPr/>
          </p:nvSpPr>
          <p:spPr bwMode="auto">
            <a:xfrm rot="-27000000">
              <a:off x="3334" y="1940"/>
              <a:ext cx="32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1.953</a:t>
              </a:r>
            </a:p>
          </p:txBody>
        </p:sp>
        <p:sp>
          <p:nvSpPr>
            <p:cNvPr id="110619" name="Text Box 27"/>
            <p:cNvSpPr txBox="1">
              <a:spLocks noChangeArrowheads="1"/>
            </p:cNvSpPr>
            <p:nvPr/>
          </p:nvSpPr>
          <p:spPr bwMode="auto">
            <a:xfrm rot="-27000000">
              <a:off x="3741" y="1909"/>
              <a:ext cx="32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3.137</a:t>
              </a:r>
            </a:p>
          </p:txBody>
        </p:sp>
        <p:sp>
          <p:nvSpPr>
            <p:cNvPr id="110620" name="AutoShape 28"/>
            <p:cNvSpPr>
              <a:spLocks noChangeArrowheads="1"/>
            </p:cNvSpPr>
            <p:nvPr/>
          </p:nvSpPr>
          <p:spPr bwMode="auto">
            <a:xfrm>
              <a:off x="3398" y="2122"/>
              <a:ext cx="210" cy="43"/>
            </a:xfrm>
            <a:prstGeom prst="can">
              <a:avLst>
                <a:gd name="adj" fmla="val 4440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0621" name="Text Box 29"/>
            <p:cNvSpPr txBox="1">
              <a:spLocks noChangeArrowheads="1"/>
            </p:cNvSpPr>
            <p:nvPr/>
          </p:nvSpPr>
          <p:spPr bwMode="auto">
            <a:xfrm rot="-27000000">
              <a:off x="4149" y="1911"/>
              <a:ext cx="323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3.238</a:t>
              </a:r>
            </a:p>
          </p:txBody>
        </p:sp>
        <p:sp>
          <p:nvSpPr>
            <p:cNvPr id="110622" name="AutoShape 30"/>
            <p:cNvSpPr>
              <a:spLocks noChangeArrowheads="1"/>
            </p:cNvSpPr>
            <p:nvPr/>
          </p:nvSpPr>
          <p:spPr bwMode="auto">
            <a:xfrm>
              <a:off x="4220" y="2095"/>
              <a:ext cx="196" cy="70"/>
            </a:xfrm>
            <a:prstGeom prst="can">
              <a:avLst>
                <a:gd name="adj" fmla="val 3491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0623" name="AutoShape 31"/>
            <p:cNvSpPr>
              <a:spLocks noChangeArrowheads="1"/>
            </p:cNvSpPr>
            <p:nvPr/>
          </p:nvSpPr>
          <p:spPr bwMode="auto">
            <a:xfrm>
              <a:off x="4617" y="855"/>
              <a:ext cx="210" cy="1310"/>
            </a:xfrm>
            <a:prstGeom prst="can">
              <a:avLst>
                <a:gd name="adj" fmla="val 18252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0624" name="Text Box 32"/>
            <p:cNvSpPr txBox="1">
              <a:spLocks noChangeArrowheads="1"/>
            </p:cNvSpPr>
            <p:nvPr/>
          </p:nvSpPr>
          <p:spPr bwMode="auto">
            <a:xfrm rot="-27000000">
              <a:off x="4538" y="641"/>
              <a:ext cx="3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60.000</a:t>
              </a:r>
            </a:p>
          </p:txBody>
        </p:sp>
        <p:sp>
          <p:nvSpPr>
            <p:cNvPr id="110625" name="AutoShape 33"/>
            <p:cNvSpPr>
              <a:spLocks noChangeArrowheads="1"/>
            </p:cNvSpPr>
            <p:nvPr/>
          </p:nvSpPr>
          <p:spPr bwMode="auto">
            <a:xfrm>
              <a:off x="3809" y="2097"/>
              <a:ext cx="210" cy="68"/>
            </a:xfrm>
            <a:prstGeom prst="can">
              <a:avLst>
                <a:gd name="adj" fmla="val 3500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0626" name="AutoShape 34"/>
            <p:cNvSpPr>
              <a:spLocks noChangeArrowheads="1"/>
            </p:cNvSpPr>
            <p:nvPr/>
          </p:nvSpPr>
          <p:spPr bwMode="auto">
            <a:xfrm>
              <a:off x="2987" y="2147"/>
              <a:ext cx="210" cy="18"/>
            </a:xfrm>
            <a:prstGeom prst="can">
              <a:avLst>
                <a:gd name="adj" fmla="val 12366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0627" name="Text Box 35"/>
            <p:cNvSpPr txBox="1">
              <a:spLocks noChangeArrowheads="1"/>
            </p:cNvSpPr>
            <p:nvPr/>
          </p:nvSpPr>
          <p:spPr bwMode="auto">
            <a:xfrm rot="-27000000">
              <a:off x="2958" y="1992"/>
              <a:ext cx="254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838</a:t>
              </a:r>
            </a:p>
          </p:txBody>
        </p:sp>
        <p:sp>
          <p:nvSpPr>
            <p:cNvPr id="110628" name="AutoShape 36"/>
            <p:cNvSpPr>
              <a:spLocks noChangeArrowheads="1"/>
            </p:cNvSpPr>
            <p:nvPr/>
          </p:nvSpPr>
          <p:spPr bwMode="auto">
            <a:xfrm>
              <a:off x="2577" y="2149"/>
              <a:ext cx="210" cy="16"/>
            </a:xfrm>
            <a:prstGeom prst="can">
              <a:avLst>
                <a:gd name="adj" fmla="val 13157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0629" name="Text Box 37"/>
            <p:cNvSpPr txBox="1">
              <a:spLocks noChangeArrowheads="1"/>
            </p:cNvSpPr>
            <p:nvPr/>
          </p:nvSpPr>
          <p:spPr bwMode="auto">
            <a:xfrm rot="-27000000">
              <a:off x="2544" y="1996"/>
              <a:ext cx="254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688</a:t>
              </a:r>
            </a:p>
          </p:txBody>
        </p:sp>
        <p:sp>
          <p:nvSpPr>
            <p:cNvPr id="110630" name="AutoShape 38"/>
            <p:cNvSpPr>
              <a:spLocks noChangeArrowheads="1"/>
            </p:cNvSpPr>
            <p:nvPr/>
          </p:nvSpPr>
          <p:spPr bwMode="auto">
            <a:xfrm>
              <a:off x="2166" y="2151"/>
              <a:ext cx="210" cy="14"/>
            </a:xfrm>
            <a:prstGeom prst="can">
              <a:avLst>
                <a:gd name="adj" fmla="val 13157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0631" name="AutoShape 39"/>
            <p:cNvSpPr>
              <a:spLocks noChangeArrowheads="1"/>
            </p:cNvSpPr>
            <p:nvPr/>
          </p:nvSpPr>
          <p:spPr bwMode="auto">
            <a:xfrm>
              <a:off x="1755" y="2158"/>
              <a:ext cx="210" cy="7"/>
            </a:xfrm>
            <a:prstGeom prst="can">
              <a:avLst>
                <a:gd name="adj" fmla="val 20000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0632" name="Text Box 40"/>
            <p:cNvSpPr txBox="1">
              <a:spLocks noChangeArrowheads="1"/>
            </p:cNvSpPr>
            <p:nvPr/>
          </p:nvSpPr>
          <p:spPr bwMode="auto">
            <a:xfrm rot="-27000000">
              <a:off x="1726" y="2003"/>
              <a:ext cx="254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336</a:t>
              </a:r>
            </a:p>
          </p:txBody>
        </p:sp>
        <p:sp>
          <p:nvSpPr>
            <p:cNvPr id="110633" name="AutoShape 41"/>
            <p:cNvSpPr>
              <a:spLocks noChangeArrowheads="1"/>
            </p:cNvSpPr>
            <p:nvPr/>
          </p:nvSpPr>
          <p:spPr bwMode="auto">
            <a:xfrm>
              <a:off x="1344" y="2160"/>
              <a:ext cx="210" cy="5"/>
            </a:xfrm>
            <a:prstGeom prst="can">
              <a:avLst>
                <a:gd name="adj" fmla="val 28569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0634" name="Text Box 42"/>
            <p:cNvSpPr txBox="1">
              <a:spLocks noChangeArrowheads="1"/>
            </p:cNvSpPr>
            <p:nvPr/>
          </p:nvSpPr>
          <p:spPr bwMode="auto">
            <a:xfrm rot="-27000000">
              <a:off x="1315" y="2002"/>
              <a:ext cx="254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239</a:t>
              </a:r>
            </a:p>
          </p:txBody>
        </p:sp>
        <p:sp>
          <p:nvSpPr>
            <p:cNvPr id="110635" name="AutoShape 43"/>
            <p:cNvSpPr>
              <a:spLocks noChangeArrowheads="1"/>
            </p:cNvSpPr>
            <p:nvPr/>
          </p:nvSpPr>
          <p:spPr bwMode="auto">
            <a:xfrm>
              <a:off x="934" y="2158"/>
              <a:ext cx="210" cy="7"/>
            </a:xfrm>
            <a:prstGeom prst="can">
              <a:avLst>
                <a:gd name="adj" fmla="val 28569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0636" name="Text Box 44"/>
            <p:cNvSpPr txBox="1">
              <a:spLocks noChangeArrowheads="1"/>
            </p:cNvSpPr>
            <p:nvPr/>
          </p:nvSpPr>
          <p:spPr bwMode="auto">
            <a:xfrm rot="-27000000">
              <a:off x="897" y="2003"/>
              <a:ext cx="254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273</a:t>
              </a:r>
            </a:p>
          </p:txBody>
        </p:sp>
        <p:grpSp>
          <p:nvGrpSpPr>
            <p:cNvPr id="110637" name="Group 45"/>
            <p:cNvGrpSpPr>
              <a:grpSpLocks/>
            </p:cNvGrpSpPr>
            <p:nvPr/>
          </p:nvGrpSpPr>
          <p:grpSpPr bwMode="auto">
            <a:xfrm>
              <a:off x="818" y="2190"/>
              <a:ext cx="4123" cy="212"/>
              <a:chOff x="818" y="2190"/>
              <a:chExt cx="4123" cy="212"/>
            </a:xfrm>
          </p:grpSpPr>
          <p:sp>
            <p:nvSpPr>
              <p:cNvPr id="110638" name="Rectangle 46"/>
              <p:cNvSpPr>
                <a:spLocks noChangeArrowheads="1"/>
              </p:cNvSpPr>
              <p:nvPr/>
            </p:nvSpPr>
            <p:spPr bwMode="auto">
              <a:xfrm>
                <a:off x="818" y="2203"/>
                <a:ext cx="4123" cy="184"/>
              </a:xfrm>
              <a:prstGeom prst="rect">
                <a:avLst/>
              </a:prstGeom>
              <a:solidFill>
                <a:srgbClr val="00ABB8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110639" name="Line 47"/>
              <p:cNvSpPr>
                <a:spLocks noChangeShapeType="1"/>
              </p:cNvSpPr>
              <p:nvPr/>
            </p:nvSpPr>
            <p:spPr bwMode="auto">
              <a:xfrm>
                <a:off x="1244" y="2227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0640" name="Text Box 48"/>
              <p:cNvSpPr txBox="1">
                <a:spLocks noChangeArrowheads="1"/>
              </p:cNvSpPr>
              <p:nvPr/>
            </p:nvSpPr>
            <p:spPr bwMode="auto">
              <a:xfrm rot="-21600000">
                <a:off x="1262" y="2228"/>
                <a:ext cx="364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ARROZ</a:t>
                </a:r>
              </a:p>
            </p:txBody>
          </p:sp>
          <p:sp>
            <p:nvSpPr>
              <p:cNvPr id="110641" name="Line 49"/>
              <p:cNvSpPr>
                <a:spLocks noChangeShapeType="1"/>
              </p:cNvSpPr>
              <p:nvPr/>
            </p:nvSpPr>
            <p:spPr bwMode="auto">
              <a:xfrm>
                <a:off x="1653" y="2227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0642" name="Text Box 50"/>
              <p:cNvSpPr txBox="1">
                <a:spLocks noChangeArrowheads="1"/>
              </p:cNvSpPr>
              <p:nvPr/>
            </p:nvSpPr>
            <p:spPr bwMode="auto">
              <a:xfrm rot="-21600000">
                <a:off x="1642" y="2228"/>
                <a:ext cx="423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BANANA</a:t>
                </a:r>
              </a:p>
            </p:txBody>
          </p:sp>
          <p:sp>
            <p:nvSpPr>
              <p:cNvPr id="110643" name="Line 51"/>
              <p:cNvSpPr>
                <a:spLocks noChangeShapeType="1"/>
              </p:cNvSpPr>
              <p:nvPr/>
            </p:nvSpPr>
            <p:spPr bwMode="auto">
              <a:xfrm>
                <a:off x="2062" y="2227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0644" name="Text Box 52"/>
              <p:cNvSpPr txBox="1">
                <a:spLocks noChangeArrowheads="1"/>
              </p:cNvSpPr>
              <p:nvPr/>
            </p:nvSpPr>
            <p:spPr bwMode="auto">
              <a:xfrm rot="-21600000">
                <a:off x="2035" y="2190"/>
                <a:ext cx="437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pPr algn="ctr"/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FEIJÃO VERDE</a:t>
                </a:r>
              </a:p>
            </p:txBody>
          </p:sp>
          <p:sp>
            <p:nvSpPr>
              <p:cNvPr id="110645" name="Line 53"/>
              <p:cNvSpPr>
                <a:spLocks noChangeShapeType="1"/>
              </p:cNvSpPr>
              <p:nvPr/>
            </p:nvSpPr>
            <p:spPr bwMode="auto">
              <a:xfrm>
                <a:off x="2472" y="2227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0646" name="Text Box 54"/>
              <p:cNvSpPr txBox="1">
                <a:spLocks noChangeArrowheads="1"/>
              </p:cNvSpPr>
              <p:nvPr/>
            </p:nvSpPr>
            <p:spPr bwMode="auto">
              <a:xfrm rot="-21600000">
                <a:off x="2488" y="2228"/>
                <a:ext cx="383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MANGA</a:t>
                </a:r>
              </a:p>
            </p:txBody>
          </p:sp>
          <p:sp>
            <p:nvSpPr>
              <p:cNvPr id="110647" name="Line 55"/>
              <p:cNvSpPr>
                <a:spLocks noChangeShapeType="1"/>
              </p:cNvSpPr>
              <p:nvPr/>
            </p:nvSpPr>
            <p:spPr bwMode="auto">
              <a:xfrm>
                <a:off x="2881" y="2227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0648" name="Text Box 56"/>
              <p:cNvSpPr txBox="1">
                <a:spLocks noChangeArrowheads="1"/>
              </p:cNvSpPr>
              <p:nvPr/>
            </p:nvSpPr>
            <p:spPr bwMode="auto">
              <a:xfrm rot="-21600000">
                <a:off x="2887" y="2228"/>
                <a:ext cx="392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MAMÃO</a:t>
                </a:r>
              </a:p>
            </p:txBody>
          </p:sp>
          <p:sp>
            <p:nvSpPr>
              <p:cNvPr id="110649" name="Line 57"/>
              <p:cNvSpPr>
                <a:spLocks noChangeShapeType="1"/>
              </p:cNvSpPr>
              <p:nvPr/>
            </p:nvSpPr>
            <p:spPr bwMode="auto">
              <a:xfrm>
                <a:off x="3290" y="2227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0650" name="Text Box 58"/>
              <p:cNvSpPr txBox="1">
                <a:spLocks noChangeArrowheads="1"/>
              </p:cNvSpPr>
              <p:nvPr/>
            </p:nvSpPr>
            <p:spPr bwMode="auto">
              <a:xfrm rot="-21600000">
                <a:off x="3268" y="2228"/>
                <a:ext cx="445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ABACAXI</a:t>
                </a:r>
              </a:p>
            </p:txBody>
          </p:sp>
          <p:sp>
            <p:nvSpPr>
              <p:cNvPr id="110651" name="Line 59"/>
              <p:cNvSpPr>
                <a:spLocks noChangeShapeType="1"/>
              </p:cNvSpPr>
              <p:nvPr/>
            </p:nvSpPr>
            <p:spPr bwMode="auto">
              <a:xfrm>
                <a:off x="3699" y="2227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0652" name="Text Box 60"/>
              <p:cNvSpPr txBox="1">
                <a:spLocks noChangeArrowheads="1"/>
              </p:cNvSpPr>
              <p:nvPr/>
            </p:nvSpPr>
            <p:spPr bwMode="auto">
              <a:xfrm rot="-21600000">
                <a:off x="3724" y="2228"/>
                <a:ext cx="366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MELÃO</a:t>
                </a:r>
              </a:p>
            </p:txBody>
          </p:sp>
          <p:sp>
            <p:nvSpPr>
              <p:cNvPr id="110653" name="Line 61"/>
              <p:cNvSpPr>
                <a:spLocks noChangeShapeType="1"/>
              </p:cNvSpPr>
              <p:nvPr/>
            </p:nvSpPr>
            <p:spPr bwMode="auto">
              <a:xfrm>
                <a:off x="4108" y="2227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0654" name="Text Box 62"/>
              <p:cNvSpPr txBox="1">
                <a:spLocks noChangeArrowheads="1"/>
              </p:cNvSpPr>
              <p:nvPr/>
            </p:nvSpPr>
            <p:spPr bwMode="auto">
              <a:xfrm rot="-21600000">
                <a:off x="4180" y="2228"/>
                <a:ext cx="267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UVA</a:t>
                </a:r>
              </a:p>
            </p:txBody>
          </p:sp>
          <p:sp>
            <p:nvSpPr>
              <p:cNvPr id="110655" name="Line 63"/>
              <p:cNvSpPr>
                <a:spLocks noChangeShapeType="1"/>
              </p:cNvSpPr>
              <p:nvPr/>
            </p:nvSpPr>
            <p:spPr bwMode="auto">
              <a:xfrm>
                <a:off x="4518" y="2227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0656" name="Text Box 64"/>
              <p:cNvSpPr txBox="1">
                <a:spLocks noChangeArrowheads="1"/>
              </p:cNvSpPr>
              <p:nvPr/>
            </p:nvSpPr>
            <p:spPr bwMode="auto">
              <a:xfrm rot="-21600000">
                <a:off x="4562" y="2228"/>
                <a:ext cx="315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ROSA</a:t>
                </a:r>
              </a:p>
            </p:txBody>
          </p:sp>
          <p:sp>
            <p:nvSpPr>
              <p:cNvPr id="110657" name="Text Box 65"/>
              <p:cNvSpPr txBox="1">
                <a:spLocks noChangeArrowheads="1"/>
              </p:cNvSpPr>
              <p:nvPr/>
            </p:nvSpPr>
            <p:spPr bwMode="auto">
              <a:xfrm rot="-21600000">
                <a:off x="871" y="2228"/>
                <a:ext cx="316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CANA</a:t>
                </a:r>
              </a:p>
            </p:txBody>
          </p:sp>
        </p:grpSp>
      </p:grpSp>
      <p:grpSp>
        <p:nvGrpSpPr>
          <p:cNvPr id="110658" name="Group 66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110659" name="Rectangle 67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0660" name="Rectangle 68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110661" name="Group 69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110662" name="Freeform 70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110663" name="Freeform 71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110664" name="Freeform 72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110665" name="Freeform 73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10666" name="Freeform 74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110667" name="Picture 75" descr="Barra inferior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0668" name="Picture 76" descr="Logo ADECE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0669" name="Picture 77" descr="LOGO Governo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10670" name="Text Box 78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"/>
                                        <p:tgtEl>
                                          <p:spTgt spid="110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1105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6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1106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4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6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500"/>
                                        <p:tgtEl>
                                          <p:spTgt spid="1106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105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105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2" presetClass="entr" presetSubtype="8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110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1100"/>
                                  </p:stCondLst>
                                  <p:iterate type="lt">
                                    <p:tmPct val="1235"/>
                                  </p:iterate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300"/>
                                        <p:tgtEl>
                                          <p:spTgt spid="1106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ntr" presetSubtype="8" fill="hold" grpId="0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6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1106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1300"/>
                                  </p:stCondLst>
                                  <p:iterate type="lt">
                                    <p:tmPct val="2778"/>
                                  </p:iterate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300"/>
                                        <p:tgtEl>
                                          <p:spTgt spid="1106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8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6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106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iterate type="lt">
                                    <p:tmPct val="2260"/>
                                  </p:iterate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6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300"/>
                                        <p:tgtEl>
                                          <p:spTgt spid="1106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6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1106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1700"/>
                                  </p:stCondLst>
                                  <p:iterate type="lt">
                                    <p:tmPct val="2688"/>
                                  </p:iterate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6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300"/>
                                        <p:tgtEl>
                                          <p:spTgt spid="1106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8" fill="hold" grpId="0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110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1900"/>
                                  </p:stCondLst>
                                  <p:iterate type="lt">
                                    <p:tmPct val="2732"/>
                                  </p:iterate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6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300"/>
                                        <p:tgtEl>
                                          <p:spTgt spid="1106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6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106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2" presetClass="entr" presetSubtype="8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5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105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1105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0598" grpId="0"/>
      <p:bldP spid="110599" grpId="0" animBg="1"/>
      <p:bldP spid="110600" grpId="0"/>
      <p:bldP spid="110601" grpId="0"/>
      <p:bldP spid="110602" grpId="0"/>
      <p:bldP spid="110603" grpId="0"/>
      <p:bldP spid="110604" grpId="0"/>
      <p:bldP spid="110605" grpId="0" animBg="1"/>
      <p:bldP spid="110606" grpId="0" animBg="1"/>
      <p:bldP spid="110607" grpId="0" animBg="1"/>
      <p:bldP spid="110608" grpId="0" animBg="1"/>
      <p:bldP spid="110615" grpId="0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2" name="Line 2"/>
          <p:cNvSpPr>
            <a:spLocks noChangeShapeType="1"/>
          </p:cNvSpPr>
          <p:nvPr/>
        </p:nvSpPr>
        <p:spPr bwMode="auto">
          <a:xfrm>
            <a:off x="4130675" y="4240213"/>
            <a:ext cx="0" cy="1728787"/>
          </a:xfrm>
          <a:prstGeom prst="line">
            <a:avLst/>
          </a:prstGeom>
          <a:noFill/>
          <a:ln w="38100">
            <a:solidFill>
              <a:srgbClr val="8FC663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12643" name="Line 3"/>
          <p:cNvSpPr>
            <a:spLocks noChangeShapeType="1"/>
          </p:cNvSpPr>
          <p:nvPr/>
        </p:nvSpPr>
        <p:spPr bwMode="auto">
          <a:xfrm>
            <a:off x="3175000" y="3074988"/>
            <a:ext cx="0" cy="1657350"/>
          </a:xfrm>
          <a:prstGeom prst="line">
            <a:avLst/>
          </a:prstGeom>
          <a:noFill/>
          <a:ln w="19050">
            <a:solidFill>
              <a:srgbClr val="009999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12644" name="Text Box 4"/>
          <p:cNvSpPr txBox="1">
            <a:spLocks noChangeArrowheads="1"/>
          </p:cNvSpPr>
          <p:nvPr/>
        </p:nvSpPr>
        <p:spPr bwMode="auto">
          <a:xfrm>
            <a:off x="282575" y="1036638"/>
            <a:ext cx="48656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dirty="0">
                <a:solidFill>
                  <a:srgbClr val="066168"/>
                </a:solidFill>
                <a:latin typeface="Verdana" pitchFamily="34" charset="0"/>
              </a:rPr>
              <a:t>AGROPOLOS: </a:t>
            </a:r>
            <a:r>
              <a:rPr lang="pt-BR" sz="1400" dirty="0" smtClean="0">
                <a:solidFill>
                  <a:srgbClr val="066168"/>
                </a:solidFill>
                <a:latin typeface="Verdana" pitchFamily="34" charset="0"/>
              </a:rPr>
              <a:t>POLOS </a:t>
            </a:r>
            <a:r>
              <a:rPr lang="pt-BR" sz="1400" dirty="0">
                <a:solidFill>
                  <a:srgbClr val="066168"/>
                </a:solidFill>
                <a:latin typeface="Verdana" pitchFamily="34" charset="0"/>
              </a:rPr>
              <a:t>DE PRODUÇÃO IRRIGADA</a:t>
            </a:r>
          </a:p>
        </p:txBody>
      </p:sp>
      <p:sp>
        <p:nvSpPr>
          <p:cNvPr id="112645" name="Rectangle 5"/>
          <p:cNvSpPr>
            <a:spLocks noChangeArrowheads="1"/>
          </p:cNvSpPr>
          <p:nvPr/>
        </p:nvSpPr>
        <p:spPr bwMode="auto">
          <a:xfrm>
            <a:off x="0" y="1063625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pic>
        <p:nvPicPr>
          <p:cNvPr id="112646" name="Picture 6" descr="Imagem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-577"/>
          <a:stretch>
            <a:fillRect/>
          </a:stretch>
        </p:blipFill>
        <p:spPr bwMode="auto">
          <a:xfrm>
            <a:off x="5651500" y="1058863"/>
            <a:ext cx="4121150" cy="29194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12647" name="Group 7"/>
          <p:cNvGrpSpPr>
            <a:grpSpLocks/>
          </p:cNvGrpSpPr>
          <p:nvPr/>
        </p:nvGrpSpPr>
        <p:grpSpPr bwMode="auto">
          <a:xfrm>
            <a:off x="5780088" y="1120775"/>
            <a:ext cx="3922712" cy="371475"/>
            <a:chOff x="3687" y="903"/>
            <a:chExt cx="2471" cy="234"/>
          </a:xfrm>
        </p:grpSpPr>
        <p:sp>
          <p:nvSpPr>
            <p:cNvPr id="112648" name="Rectangle 8"/>
            <p:cNvSpPr>
              <a:spLocks noChangeArrowheads="1"/>
            </p:cNvSpPr>
            <p:nvPr/>
          </p:nvSpPr>
          <p:spPr bwMode="auto">
            <a:xfrm>
              <a:off x="3687" y="903"/>
              <a:ext cx="2471" cy="23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649" name="Rectangle 9"/>
            <p:cNvSpPr>
              <a:spLocks noChangeArrowheads="1"/>
            </p:cNvSpPr>
            <p:nvPr/>
          </p:nvSpPr>
          <p:spPr bwMode="auto">
            <a:xfrm>
              <a:off x="3747" y="932"/>
              <a:ext cx="1628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sz="1400">
                  <a:solidFill>
                    <a:schemeClr val="bg1"/>
                  </a:solidFill>
                  <a:latin typeface="Verdana" pitchFamily="34" charset="0"/>
                </a:rPr>
                <a:t>NOVOS PRODUTOS</a:t>
              </a:r>
            </a:p>
          </p:txBody>
        </p:sp>
      </p:grpSp>
      <p:sp>
        <p:nvSpPr>
          <p:cNvPr id="112650" name="Text Box 10"/>
          <p:cNvSpPr txBox="1">
            <a:spLocks noChangeArrowheads="1"/>
          </p:cNvSpPr>
          <p:nvPr/>
        </p:nvSpPr>
        <p:spPr bwMode="auto">
          <a:xfrm>
            <a:off x="5810250" y="1527175"/>
            <a:ext cx="3260725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200" dirty="0">
                <a:solidFill>
                  <a:srgbClr val="066168"/>
                </a:solidFill>
                <a:latin typeface="Verdana" pitchFamily="34" charset="0"/>
              </a:rPr>
              <a:t>Frutas Alternativas </a:t>
            </a:r>
            <a:endParaRPr lang="pt-BR" sz="1200" b="0" dirty="0">
              <a:solidFill>
                <a:srgbClr val="066168"/>
              </a:solidFill>
              <a:latin typeface="Verdana" pitchFamily="34" charset="0"/>
            </a:endParaRPr>
          </a:p>
          <a:p>
            <a:r>
              <a:rPr lang="pt-BR" sz="1200" b="0" dirty="0" smtClean="0">
                <a:solidFill>
                  <a:srgbClr val="066168"/>
                </a:solidFill>
                <a:latin typeface="Verdana" pitchFamily="34" charset="0"/>
              </a:rPr>
              <a:t>Maçã, </a:t>
            </a:r>
            <a:r>
              <a:rPr lang="pt-BR" sz="1200" b="0" dirty="0" smtClean="0">
                <a:solidFill>
                  <a:srgbClr val="066168"/>
                </a:solidFill>
                <a:latin typeface="Verdana" pitchFamily="34" charset="0"/>
              </a:rPr>
              <a:t>pera</a:t>
            </a:r>
            <a:r>
              <a:rPr lang="pt-BR" sz="1200" b="0" dirty="0">
                <a:solidFill>
                  <a:srgbClr val="066168"/>
                </a:solidFill>
                <a:latin typeface="Verdana" pitchFamily="34" charset="0"/>
              </a:rPr>
              <a:t>, caqui, </a:t>
            </a:r>
            <a:r>
              <a:rPr lang="pt-BR" sz="1200" b="0" dirty="0" err="1">
                <a:solidFill>
                  <a:srgbClr val="066168"/>
                </a:solidFill>
                <a:latin typeface="Verdana" pitchFamily="34" charset="0"/>
              </a:rPr>
              <a:t>mangostão</a:t>
            </a:r>
            <a:r>
              <a:rPr lang="pt-BR" sz="1200" b="0" dirty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200" b="0" dirty="0" err="1">
                <a:solidFill>
                  <a:srgbClr val="066168"/>
                </a:solidFill>
                <a:latin typeface="Verdana" pitchFamily="34" charset="0"/>
              </a:rPr>
              <a:t>rambutã</a:t>
            </a:r>
            <a:r>
              <a:rPr lang="pt-BR" sz="1200" b="0" dirty="0">
                <a:solidFill>
                  <a:srgbClr val="066168"/>
                </a:solidFill>
                <a:latin typeface="Verdana" pitchFamily="34" charset="0"/>
              </a:rPr>
              <a:t>, cacau, morango, figo, romã</a:t>
            </a:r>
          </a:p>
        </p:txBody>
      </p:sp>
      <p:sp>
        <p:nvSpPr>
          <p:cNvPr id="112651" name="Text Box 11"/>
          <p:cNvSpPr txBox="1">
            <a:spLocks noChangeArrowheads="1"/>
          </p:cNvSpPr>
          <p:nvPr/>
        </p:nvSpPr>
        <p:spPr bwMode="auto">
          <a:xfrm>
            <a:off x="5810250" y="2178050"/>
            <a:ext cx="3260725" cy="6397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200">
                <a:solidFill>
                  <a:srgbClr val="066168"/>
                </a:solidFill>
                <a:latin typeface="Verdana" pitchFamily="34" charset="0"/>
              </a:rPr>
              <a:t>Citros </a:t>
            </a:r>
            <a:endParaRPr lang="pt-BR" sz="1200" b="0">
              <a:solidFill>
                <a:srgbClr val="066168"/>
              </a:solidFill>
              <a:latin typeface="Verdana" pitchFamily="34" charset="0"/>
            </a:endParaRPr>
          </a:p>
          <a:p>
            <a:r>
              <a:rPr lang="pt-BR" sz="1200" b="0">
                <a:solidFill>
                  <a:srgbClr val="066168"/>
                </a:solidFill>
                <a:latin typeface="Verdana" pitchFamily="34" charset="0"/>
              </a:rPr>
              <a:t>Exportação e consumo interno (hoje 100% importados de outros Estados)</a:t>
            </a:r>
          </a:p>
        </p:txBody>
      </p:sp>
      <p:sp>
        <p:nvSpPr>
          <p:cNvPr id="112652" name="Text Box 12"/>
          <p:cNvSpPr txBox="1">
            <a:spLocks noChangeArrowheads="1"/>
          </p:cNvSpPr>
          <p:nvPr/>
        </p:nvSpPr>
        <p:spPr bwMode="auto">
          <a:xfrm>
            <a:off x="5810250" y="2830513"/>
            <a:ext cx="3260725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200">
                <a:solidFill>
                  <a:srgbClr val="066168"/>
                </a:solidFill>
                <a:latin typeface="Verdana" pitchFamily="34" charset="0"/>
              </a:rPr>
              <a:t>Produção de olerícolas para exportação e consumo interno </a:t>
            </a:r>
          </a:p>
        </p:txBody>
      </p:sp>
      <p:sp>
        <p:nvSpPr>
          <p:cNvPr id="112653" name="Freeform 13"/>
          <p:cNvSpPr>
            <a:spLocks/>
          </p:cNvSpPr>
          <p:nvPr/>
        </p:nvSpPr>
        <p:spPr bwMode="auto">
          <a:xfrm>
            <a:off x="1919288" y="3224213"/>
            <a:ext cx="1260475" cy="1508125"/>
          </a:xfrm>
          <a:custGeom>
            <a:avLst/>
            <a:gdLst>
              <a:gd name="T0" fmla="*/ 794 w 794"/>
              <a:gd name="T1" fmla="*/ 0 h 950"/>
              <a:gd name="T2" fmla="*/ 2 w 794"/>
              <a:gd name="T3" fmla="*/ 632 h 950"/>
              <a:gd name="T4" fmla="*/ 0 w 794"/>
              <a:gd name="T5" fmla="*/ 950 h 9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94" h="950">
                <a:moveTo>
                  <a:pt x="794" y="0"/>
                </a:moveTo>
                <a:lnTo>
                  <a:pt x="2" y="632"/>
                </a:lnTo>
                <a:lnTo>
                  <a:pt x="0" y="950"/>
                </a:lnTo>
              </a:path>
            </a:pathLst>
          </a:custGeom>
          <a:noFill/>
          <a:ln w="19050" cmpd="sng">
            <a:solidFill>
              <a:srgbClr val="009999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12654" name="Freeform 14"/>
          <p:cNvSpPr>
            <a:spLocks/>
          </p:cNvSpPr>
          <p:nvPr/>
        </p:nvSpPr>
        <p:spPr bwMode="auto">
          <a:xfrm>
            <a:off x="611188" y="3224213"/>
            <a:ext cx="2555875" cy="1482725"/>
          </a:xfrm>
          <a:custGeom>
            <a:avLst/>
            <a:gdLst>
              <a:gd name="T0" fmla="*/ 1610 w 1610"/>
              <a:gd name="T1" fmla="*/ 0 h 934"/>
              <a:gd name="T2" fmla="*/ 2 w 1610"/>
              <a:gd name="T3" fmla="*/ 616 h 934"/>
              <a:gd name="T4" fmla="*/ 0 w 1610"/>
              <a:gd name="T5" fmla="*/ 934 h 9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10" h="934">
                <a:moveTo>
                  <a:pt x="1610" y="0"/>
                </a:moveTo>
                <a:lnTo>
                  <a:pt x="2" y="616"/>
                </a:lnTo>
                <a:lnTo>
                  <a:pt x="0" y="934"/>
                </a:lnTo>
              </a:path>
            </a:pathLst>
          </a:custGeom>
          <a:noFill/>
          <a:ln w="19050" cmpd="sng">
            <a:solidFill>
              <a:srgbClr val="009999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12655" name="Freeform 15"/>
          <p:cNvSpPr>
            <a:spLocks/>
          </p:cNvSpPr>
          <p:nvPr/>
        </p:nvSpPr>
        <p:spPr bwMode="auto">
          <a:xfrm>
            <a:off x="3192463" y="3224213"/>
            <a:ext cx="3119437" cy="1392237"/>
          </a:xfrm>
          <a:custGeom>
            <a:avLst/>
            <a:gdLst>
              <a:gd name="T0" fmla="*/ 0 w 1965"/>
              <a:gd name="T1" fmla="*/ 0 h 877"/>
              <a:gd name="T2" fmla="*/ 1945 w 1965"/>
              <a:gd name="T3" fmla="*/ 601 h 877"/>
              <a:gd name="T4" fmla="*/ 1965 w 1965"/>
              <a:gd name="T5" fmla="*/ 877 h 8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65" h="877">
                <a:moveTo>
                  <a:pt x="0" y="0"/>
                </a:moveTo>
                <a:lnTo>
                  <a:pt x="1945" y="601"/>
                </a:lnTo>
                <a:lnTo>
                  <a:pt x="1965" y="877"/>
                </a:lnTo>
              </a:path>
            </a:pathLst>
          </a:custGeom>
          <a:noFill/>
          <a:ln w="19050" cmpd="sng">
            <a:solidFill>
              <a:srgbClr val="009999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12656" name="Freeform 16"/>
          <p:cNvSpPr>
            <a:spLocks/>
          </p:cNvSpPr>
          <p:nvPr/>
        </p:nvSpPr>
        <p:spPr bwMode="auto">
          <a:xfrm>
            <a:off x="3167063" y="3224213"/>
            <a:ext cx="1906587" cy="1328737"/>
          </a:xfrm>
          <a:custGeom>
            <a:avLst/>
            <a:gdLst>
              <a:gd name="T0" fmla="*/ 0 w 1201"/>
              <a:gd name="T1" fmla="*/ 0 h 837"/>
              <a:gd name="T2" fmla="*/ 1197 w 1201"/>
              <a:gd name="T3" fmla="*/ 645 h 837"/>
              <a:gd name="T4" fmla="*/ 1201 w 1201"/>
              <a:gd name="T5" fmla="*/ 837 h 8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01" h="837">
                <a:moveTo>
                  <a:pt x="0" y="0"/>
                </a:moveTo>
                <a:lnTo>
                  <a:pt x="1197" y="645"/>
                </a:lnTo>
                <a:lnTo>
                  <a:pt x="1201" y="837"/>
                </a:lnTo>
              </a:path>
            </a:pathLst>
          </a:custGeom>
          <a:noFill/>
          <a:ln w="19050" cmpd="sng">
            <a:solidFill>
              <a:srgbClr val="009999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12657" name="AutoShape 17" descr="Imagem1"/>
          <p:cNvSpPr>
            <a:spLocks noChangeArrowheads="1"/>
          </p:cNvSpPr>
          <p:nvPr/>
        </p:nvSpPr>
        <p:spPr bwMode="auto">
          <a:xfrm>
            <a:off x="133350" y="4559300"/>
            <a:ext cx="1144588" cy="1174750"/>
          </a:xfrm>
          <a:prstGeom prst="roundRect">
            <a:avLst>
              <a:gd name="adj" fmla="val 11032"/>
            </a:avLst>
          </a:prstGeom>
          <a:blipFill dpi="0" rotWithShape="1">
            <a:blip r:embed="rId4"/>
            <a:srcRect/>
            <a:stretch>
              <a:fillRect/>
            </a:stretch>
          </a:blipFill>
          <a:ln w="19050">
            <a:solidFill>
              <a:srgbClr val="066168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pt-BR" sz="1800"/>
          </a:p>
        </p:txBody>
      </p:sp>
      <p:sp>
        <p:nvSpPr>
          <p:cNvPr id="112658" name="AutoShape 18" descr="Imagem3"/>
          <p:cNvSpPr>
            <a:spLocks noChangeArrowheads="1"/>
          </p:cNvSpPr>
          <p:nvPr/>
        </p:nvSpPr>
        <p:spPr bwMode="auto">
          <a:xfrm>
            <a:off x="2635250" y="4559300"/>
            <a:ext cx="1146175" cy="1174750"/>
          </a:xfrm>
          <a:prstGeom prst="roundRect">
            <a:avLst>
              <a:gd name="adj" fmla="val 11032"/>
            </a:avLst>
          </a:prstGeom>
          <a:blipFill dpi="0" rotWithShape="1">
            <a:blip r:embed="rId5"/>
            <a:srcRect/>
            <a:stretch>
              <a:fillRect/>
            </a:stretch>
          </a:blipFill>
          <a:ln w="19050">
            <a:solidFill>
              <a:srgbClr val="066168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pt-BR" sz="1800"/>
          </a:p>
        </p:txBody>
      </p:sp>
      <p:grpSp>
        <p:nvGrpSpPr>
          <p:cNvPr id="112659" name="Group 19"/>
          <p:cNvGrpSpPr>
            <a:grpSpLocks/>
          </p:cNvGrpSpPr>
          <p:nvPr/>
        </p:nvGrpSpPr>
        <p:grpSpPr bwMode="auto">
          <a:xfrm>
            <a:off x="2590800" y="4465638"/>
            <a:ext cx="1239838" cy="357187"/>
            <a:chOff x="1632" y="2745"/>
            <a:chExt cx="781" cy="225"/>
          </a:xfrm>
        </p:grpSpPr>
        <p:pic>
          <p:nvPicPr>
            <p:cNvPr id="112660" name="Picture 20"/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32" y="2745"/>
              <a:ext cx="781" cy="2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12661" name="Text Box 21"/>
            <p:cNvSpPr txBox="1">
              <a:spLocks noChangeArrowheads="1"/>
            </p:cNvSpPr>
            <p:nvPr/>
          </p:nvSpPr>
          <p:spPr bwMode="auto">
            <a:xfrm>
              <a:off x="1665" y="2767"/>
              <a:ext cx="725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200">
                  <a:solidFill>
                    <a:schemeClr val="bg1"/>
                  </a:solidFill>
                  <a:latin typeface="Verdana" pitchFamily="34" charset="0"/>
                </a:rPr>
                <a:t>Hortaliças</a:t>
              </a:r>
            </a:p>
          </p:txBody>
        </p:sp>
      </p:grpSp>
      <p:sp>
        <p:nvSpPr>
          <p:cNvPr id="112662" name="AutoShape 22" descr="Imagem4"/>
          <p:cNvSpPr>
            <a:spLocks noChangeArrowheads="1"/>
          </p:cNvSpPr>
          <p:nvPr/>
        </p:nvSpPr>
        <p:spPr bwMode="auto">
          <a:xfrm>
            <a:off x="4500563" y="4559300"/>
            <a:ext cx="1141412" cy="1174750"/>
          </a:xfrm>
          <a:prstGeom prst="roundRect">
            <a:avLst>
              <a:gd name="adj" fmla="val 11032"/>
            </a:avLst>
          </a:prstGeom>
          <a:blipFill dpi="0" rotWithShape="1">
            <a:blip r:embed="rId7"/>
            <a:srcRect/>
            <a:stretch>
              <a:fillRect/>
            </a:stretch>
          </a:blipFill>
          <a:ln w="19050">
            <a:solidFill>
              <a:srgbClr val="066168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pt-BR" sz="1800"/>
          </a:p>
        </p:txBody>
      </p:sp>
      <p:grpSp>
        <p:nvGrpSpPr>
          <p:cNvPr id="112663" name="Group 23"/>
          <p:cNvGrpSpPr>
            <a:grpSpLocks/>
          </p:cNvGrpSpPr>
          <p:nvPr/>
        </p:nvGrpSpPr>
        <p:grpSpPr bwMode="auto">
          <a:xfrm>
            <a:off x="4473575" y="4465638"/>
            <a:ext cx="1185863" cy="357187"/>
            <a:chOff x="2818" y="2745"/>
            <a:chExt cx="747" cy="225"/>
          </a:xfrm>
        </p:grpSpPr>
        <p:pic>
          <p:nvPicPr>
            <p:cNvPr id="112664" name="Picture 24"/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18" y="2745"/>
              <a:ext cx="747" cy="2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12665" name="Text Box 25"/>
            <p:cNvSpPr txBox="1">
              <a:spLocks noChangeArrowheads="1"/>
            </p:cNvSpPr>
            <p:nvPr/>
          </p:nvSpPr>
          <p:spPr bwMode="auto">
            <a:xfrm>
              <a:off x="3006" y="2767"/>
              <a:ext cx="464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200">
                  <a:solidFill>
                    <a:schemeClr val="bg1"/>
                  </a:solidFill>
                  <a:latin typeface="Verdana" pitchFamily="34" charset="0"/>
                </a:rPr>
                <a:t>Leite</a:t>
              </a:r>
            </a:p>
          </p:txBody>
        </p:sp>
      </p:grpSp>
      <p:sp>
        <p:nvSpPr>
          <p:cNvPr id="112666" name="AutoShape 26" descr="Imagem5"/>
          <p:cNvSpPr>
            <a:spLocks noChangeArrowheads="1"/>
          </p:cNvSpPr>
          <p:nvPr/>
        </p:nvSpPr>
        <p:spPr bwMode="auto">
          <a:xfrm>
            <a:off x="5751513" y="4559300"/>
            <a:ext cx="1146175" cy="1174750"/>
          </a:xfrm>
          <a:prstGeom prst="roundRect">
            <a:avLst>
              <a:gd name="adj" fmla="val 11032"/>
            </a:avLst>
          </a:prstGeom>
          <a:blipFill dpi="0" rotWithShape="1">
            <a:blip r:embed="rId9"/>
            <a:srcRect/>
            <a:stretch>
              <a:fillRect/>
            </a:stretch>
          </a:blipFill>
          <a:ln w="19050">
            <a:solidFill>
              <a:srgbClr val="066168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pt-BR" sz="1800"/>
          </a:p>
        </p:txBody>
      </p:sp>
      <p:grpSp>
        <p:nvGrpSpPr>
          <p:cNvPr id="112667" name="Group 27"/>
          <p:cNvGrpSpPr>
            <a:grpSpLocks/>
          </p:cNvGrpSpPr>
          <p:nvPr/>
        </p:nvGrpSpPr>
        <p:grpSpPr bwMode="auto">
          <a:xfrm>
            <a:off x="5707063" y="4465638"/>
            <a:ext cx="1238250" cy="357187"/>
            <a:chOff x="3595" y="2745"/>
            <a:chExt cx="780" cy="225"/>
          </a:xfrm>
        </p:grpSpPr>
        <p:pic>
          <p:nvPicPr>
            <p:cNvPr id="112668" name="Picture 28"/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95" y="2745"/>
              <a:ext cx="780" cy="2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12669" name="Text Box 29"/>
            <p:cNvSpPr txBox="1">
              <a:spLocks noChangeArrowheads="1"/>
            </p:cNvSpPr>
            <p:nvPr/>
          </p:nvSpPr>
          <p:spPr bwMode="auto">
            <a:xfrm>
              <a:off x="3664" y="2767"/>
              <a:ext cx="642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200">
                  <a:solidFill>
                    <a:schemeClr val="bg1"/>
                  </a:solidFill>
                  <a:latin typeface="Verdana" pitchFamily="34" charset="0"/>
                </a:rPr>
                <a:t>Biomassa</a:t>
              </a:r>
            </a:p>
          </p:txBody>
        </p:sp>
      </p:grpSp>
      <p:sp>
        <p:nvSpPr>
          <p:cNvPr id="112670" name="AutoShape 30" descr="Imagem2"/>
          <p:cNvSpPr>
            <a:spLocks noChangeArrowheads="1"/>
          </p:cNvSpPr>
          <p:nvPr/>
        </p:nvSpPr>
        <p:spPr bwMode="auto">
          <a:xfrm>
            <a:off x="1373188" y="4559300"/>
            <a:ext cx="1146175" cy="1174750"/>
          </a:xfrm>
          <a:prstGeom prst="roundRect">
            <a:avLst>
              <a:gd name="adj" fmla="val 11032"/>
            </a:avLst>
          </a:prstGeom>
          <a:blipFill dpi="0" rotWithShape="1">
            <a:blip r:embed="rId10"/>
            <a:srcRect/>
            <a:stretch>
              <a:fillRect/>
            </a:stretch>
          </a:blipFill>
          <a:ln w="19050">
            <a:solidFill>
              <a:srgbClr val="066168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pt-BR" sz="1800"/>
          </a:p>
        </p:txBody>
      </p:sp>
      <p:grpSp>
        <p:nvGrpSpPr>
          <p:cNvPr id="112671" name="Group 31"/>
          <p:cNvGrpSpPr>
            <a:grpSpLocks/>
          </p:cNvGrpSpPr>
          <p:nvPr/>
        </p:nvGrpSpPr>
        <p:grpSpPr bwMode="auto">
          <a:xfrm>
            <a:off x="107950" y="4465638"/>
            <a:ext cx="1198563" cy="357187"/>
            <a:chOff x="68" y="2745"/>
            <a:chExt cx="755" cy="225"/>
          </a:xfrm>
        </p:grpSpPr>
        <p:pic>
          <p:nvPicPr>
            <p:cNvPr id="112672" name="Picture 32"/>
            <p:cNvPicPr>
              <a:picLocks noChangeAspect="1" noChangeArrowheads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" y="2745"/>
              <a:ext cx="755" cy="2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12673" name="Text Box 33"/>
            <p:cNvSpPr txBox="1">
              <a:spLocks noChangeArrowheads="1"/>
            </p:cNvSpPr>
            <p:nvPr/>
          </p:nvSpPr>
          <p:spPr bwMode="auto">
            <a:xfrm>
              <a:off x="228" y="2778"/>
              <a:ext cx="511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200">
                  <a:solidFill>
                    <a:schemeClr val="bg1"/>
                  </a:solidFill>
                  <a:latin typeface="Verdana" pitchFamily="34" charset="0"/>
                </a:rPr>
                <a:t>Frutas</a:t>
              </a:r>
            </a:p>
          </p:txBody>
        </p:sp>
      </p:grpSp>
      <p:grpSp>
        <p:nvGrpSpPr>
          <p:cNvPr id="112674" name="Group 34"/>
          <p:cNvGrpSpPr>
            <a:grpSpLocks/>
          </p:cNvGrpSpPr>
          <p:nvPr/>
        </p:nvGrpSpPr>
        <p:grpSpPr bwMode="auto">
          <a:xfrm>
            <a:off x="1349375" y="4465638"/>
            <a:ext cx="1200150" cy="357187"/>
            <a:chOff x="850" y="2745"/>
            <a:chExt cx="756" cy="225"/>
          </a:xfrm>
        </p:grpSpPr>
        <p:pic>
          <p:nvPicPr>
            <p:cNvPr id="112675" name="Picture 35"/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50" y="2745"/>
              <a:ext cx="756" cy="2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12676" name="Text Box 36"/>
            <p:cNvSpPr txBox="1">
              <a:spLocks noChangeArrowheads="1"/>
            </p:cNvSpPr>
            <p:nvPr/>
          </p:nvSpPr>
          <p:spPr bwMode="auto">
            <a:xfrm>
              <a:off x="1010" y="2778"/>
              <a:ext cx="54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200">
                  <a:solidFill>
                    <a:schemeClr val="bg1"/>
                  </a:solidFill>
                  <a:latin typeface="Verdana" pitchFamily="34" charset="0"/>
                </a:rPr>
                <a:t>Flores</a:t>
              </a:r>
            </a:p>
          </p:txBody>
        </p:sp>
      </p:grpSp>
      <p:grpSp>
        <p:nvGrpSpPr>
          <p:cNvPr id="112677" name="Group 37"/>
          <p:cNvGrpSpPr>
            <a:grpSpLocks/>
          </p:cNvGrpSpPr>
          <p:nvPr/>
        </p:nvGrpSpPr>
        <p:grpSpPr bwMode="auto">
          <a:xfrm>
            <a:off x="1457325" y="2166938"/>
            <a:ext cx="3649663" cy="1196975"/>
            <a:chOff x="918" y="1297"/>
            <a:chExt cx="2299" cy="754"/>
          </a:xfrm>
        </p:grpSpPr>
        <p:pic>
          <p:nvPicPr>
            <p:cNvPr id="112678" name="Picture 38"/>
            <p:cNvPicPr>
              <a:picLocks noChangeAspect="1" noChangeArrowheads="1"/>
            </p:cNvPicPr>
            <p:nvPr/>
          </p:nvPicPr>
          <p:blipFill>
            <a:blip r:embed="rId13">
              <a:lum bright="-12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18" y="1297"/>
              <a:ext cx="2299" cy="7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12679" name="Rectangle 39"/>
            <p:cNvSpPr>
              <a:spLocks noChangeArrowheads="1"/>
            </p:cNvSpPr>
            <p:nvPr/>
          </p:nvSpPr>
          <p:spPr bwMode="auto">
            <a:xfrm>
              <a:off x="1002" y="1539"/>
              <a:ext cx="2141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en-US" sz="1200">
                  <a:solidFill>
                    <a:schemeClr val="bg1"/>
                  </a:solidFill>
                  <a:latin typeface="Verdana" pitchFamily="34" charset="0"/>
                </a:rPr>
                <a:t>Foco em setores e produtos maior mercado e resposta econômica</a:t>
              </a:r>
              <a:endParaRPr lang="pt-BR" sz="1200" b="0">
                <a:solidFill>
                  <a:schemeClr val="bg1"/>
                </a:solidFill>
                <a:latin typeface="Verdana" pitchFamily="34" charset="0"/>
              </a:endParaRPr>
            </a:p>
          </p:txBody>
        </p:sp>
        <p:sp>
          <p:nvSpPr>
            <p:cNvPr id="112680" name="AutoShape 40"/>
            <p:cNvSpPr>
              <a:spLocks noChangeArrowheads="1"/>
            </p:cNvSpPr>
            <p:nvPr/>
          </p:nvSpPr>
          <p:spPr bwMode="auto">
            <a:xfrm>
              <a:off x="1048" y="1386"/>
              <a:ext cx="2021" cy="565"/>
            </a:xfrm>
            <a:prstGeom prst="roundRect">
              <a:avLst>
                <a:gd name="adj" fmla="val 13426"/>
              </a:avLst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endParaRPr lang="pt-BR" sz="1800" b="0"/>
            </a:p>
          </p:txBody>
        </p:sp>
      </p:grpSp>
      <p:grpSp>
        <p:nvGrpSpPr>
          <p:cNvPr id="112681" name="Group 41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112682" name="Rectangle 42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683" name="Rectangle 43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112684" name="Group 44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112685" name="Freeform 45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112686" name="Freeform 46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112687" name="Freeform 47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112688" name="Freeform 48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12689" name="Freeform 49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112690" name="Picture 50" descr="Barra inferior"/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2691" name="Picture 51" descr="Logo ADECE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2692" name="Picture 52" descr="LOGO Governo"/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12693" name="Rectangle 53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12694" name="Text Box 54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112695" name="Rectangle 55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12696" name="Rectangle 56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AGRICULTURA IRRIGADA</a:t>
            </a:r>
          </a:p>
        </p:txBody>
      </p:sp>
      <p:sp>
        <p:nvSpPr>
          <p:cNvPr id="112697" name="Text Box 57"/>
          <p:cNvSpPr txBox="1">
            <a:spLocks noChangeArrowheads="1"/>
          </p:cNvSpPr>
          <p:nvPr/>
        </p:nvSpPr>
        <p:spPr bwMode="auto">
          <a:xfrm>
            <a:off x="5810250" y="3300413"/>
            <a:ext cx="2360613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200">
                <a:solidFill>
                  <a:srgbClr val="066168"/>
                </a:solidFill>
                <a:latin typeface="Verdana" pitchFamily="34" charset="0"/>
              </a:rPr>
              <a:t>Cultivo protegido de frutas e hortaliças</a:t>
            </a:r>
          </a:p>
        </p:txBody>
      </p:sp>
      <p:sp>
        <p:nvSpPr>
          <p:cNvPr id="112698" name="Line 58"/>
          <p:cNvSpPr>
            <a:spLocks noChangeShapeType="1"/>
          </p:cNvSpPr>
          <p:nvPr/>
        </p:nvSpPr>
        <p:spPr bwMode="auto">
          <a:xfrm>
            <a:off x="5905500" y="2171700"/>
            <a:ext cx="2987675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12699" name="Line 59"/>
          <p:cNvSpPr>
            <a:spLocks noChangeShapeType="1"/>
          </p:cNvSpPr>
          <p:nvPr/>
        </p:nvSpPr>
        <p:spPr bwMode="auto">
          <a:xfrm>
            <a:off x="5905500" y="2824163"/>
            <a:ext cx="2987675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12700" name="Line 60"/>
          <p:cNvSpPr>
            <a:spLocks noChangeShapeType="1"/>
          </p:cNvSpPr>
          <p:nvPr/>
        </p:nvSpPr>
        <p:spPr bwMode="auto">
          <a:xfrm>
            <a:off x="5905500" y="3294063"/>
            <a:ext cx="2987675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1126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1126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3" presetClass="entr" presetSubtype="16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200" fill="hold"/>
                                        <p:tgtEl>
                                          <p:spTgt spid="1126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200" fill="hold"/>
                                        <p:tgtEl>
                                          <p:spTgt spid="1126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6" presetClass="emph" presetSubtype="0" autoRev="1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animScale>
                                      <p:cBhvr>
                                        <p:cTn id="16" dur="150" fill="hold"/>
                                        <p:tgtEl>
                                          <p:spTgt spid="112677"/>
                                        </p:tgtEl>
                                      </p:cBhvr>
                                      <p:by x="120000" y="12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2" presetClass="entr" presetSubtype="1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1126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3" presetClass="entr" presetSubtype="16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200" fill="hold"/>
                                        <p:tgtEl>
                                          <p:spTgt spid="1126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200" fill="hold"/>
                                        <p:tgtEl>
                                          <p:spTgt spid="1126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6" presetClass="emph" presetSubtype="0" autoRev="1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animScale>
                                      <p:cBhvr>
                                        <p:cTn id="25" dur="150" fill="hold"/>
                                        <p:tgtEl>
                                          <p:spTgt spid="112671"/>
                                        </p:tgtEl>
                                      </p:cBhvr>
                                      <p:by x="120000" y="120000"/>
                                    </p:animScale>
                                  </p:childTnLst>
                                </p:cTn>
                              </p:par>
                              <p:par>
                                <p:cTn id="26" presetID="17" presetClass="entr" presetSubtype="1" fill="hold" grpId="0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126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126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126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126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2" presetClass="entr" presetSubtype="1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4" dur="500"/>
                                        <p:tgtEl>
                                          <p:spTgt spid="1126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3" presetClass="entr" presetSubtype="16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200" fill="hold"/>
                                        <p:tgtEl>
                                          <p:spTgt spid="1126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200" fill="hold"/>
                                        <p:tgtEl>
                                          <p:spTgt spid="1126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6" presetClass="emph" presetSubtype="0" autoRev="1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animScale>
                                      <p:cBhvr>
                                        <p:cTn id="40" dur="150" fill="hold"/>
                                        <p:tgtEl>
                                          <p:spTgt spid="112674"/>
                                        </p:tgtEl>
                                      </p:cBhvr>
                                      <p:by x="120000" y="120000"/>
                                    </p:animScale>
                                  </p:childTnLst>
                                </p:cTn>
                              </p:par>
                              <p:par>
                                <p:cTn id="41" presetID="17" presetClass="entr" presetSubtype="1" fill="hold" grpId="0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26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126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1126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1126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2" presetClass="entr" presetSubtype="1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500"/>
                                        <p:tgtEl>
                                          <p:spTgt spid="1126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3" presetClass="entr" presetSubtype="16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200" fill="hold"/>
                                        <p:tgtEl>
                                          <p:spTgt spid="1126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200" fill="hold"/>
                                        <p:tgtEl>
                                          <p:spTgt spid="1126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" presetID="6" presetClass="emph" presetSubtype="0" autoRev="1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animScale>
                                      <p:cBhvr>
                                        <p:cTn id="55" dur="150" fill="hold"/>
                                        <p:tgtEl>
                                          <p:spTgt spid="112659"/>
                                        </p:tgtEl>
                                      </p:cBhvr>
                                      <p:by x="120000" y="120000"/>
                                    </p:animScale>
                                  </p:childTnLst>
                                </p:cTn>
                              </p:par>
                              <p:par>
                                <p:cTn id="56" presetID="17" presetClass="entr" presetSubtype="1" fill="hold" grpId="0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126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1126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1126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1126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" presetID="22" presetClass="entr" presetSubtype="1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4" dur="500"/>
                                        <p:tgtEl>
                                          <p:spTgt spid="1126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3" presetClass="entr" presetSubtype="16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200" fill="hold"/>
                                        <p:tgtEl>
                                          <p:spTgt spid="1126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200" fill="hold"/>
                                        <p:tgtEl>
                                          <p:spTgt spid="1126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6" presetClass="emph" presetSubtype="0" autoRev="1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animScale>
                                      <p:cBhvr>
                                        <p:cTn id="70" dur="150" fill="hold"/>
                                        <p:tgtEl>
                                          <p:spTgt spid="112663"/>
                                        </p:tgtEl>
                                      </p:cBhvr>
                                      <p:by x="120000" y="120000"/>
                                    </p:animScale>
                                  </p:childTnLst>
                                </p:cTn>
                              </p:par>
                              <p:par>
                                <p:cTn id="71" presetID="17" presetClass="entr" presetSubtype="1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1126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1126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1126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500" fill="hold"/>
                                        <p:tgtEl>
                                          <p:spTgt spid="1126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2" presetClass="entr" presetSubtype="1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9" dur="500"/>
                                        <p:tgtEl>
                                          <p:spTgt spid="1126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23" presetClass="entr" presetSubtype="16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200" fill="hold"/>
                                        <p:tgtEl>
                                          <p:spTgt spid="1126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200" fill="hold"/>
                                        <p:tgtEl>
                                          <p:spTgt spid="1126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6" presetClass="emph" presetSubtype="0" autoRev="1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animScale>
                                      <p:cBhvr>
                                        <p:cTn id="85" dur="150" fill="hold"/>
                                        <p:tgtEl>
                                          <p:spTgt spid="112667"/>
                                        </p:tgtEl>
                                      </p:cBhvr>
                                      <p:by x="120000" y="120000"/>
                                    </p:animScale>
                                  </p:childTnLst>
                                </p:cTn>
                              </p:par>
                              <p:par>
                                <p:cTn id="86" presetID="17" presetClass="entr" presetSubtype="1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1126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500" fill="hold"/>
                                        <p:tgtEl>
                                          <p:spTgt spid="1126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1126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1126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2" presetClass="entr" presetSubtype="2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4" dur="300"/>
                                        <p:tgtEl>
                                          <p:spTgt spid="1126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22" presetClass="entr" presetSubtype="2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7" dur="300"/>
                                        <p:tgtEl>
                                          <p:spTgt spid="1126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grpId="0" nodeType="withEffect">
                                  <p:stCondLst>
                                    <p:cond delay="1700"/>
                                  </p:stCondLst>
                                  <p:iterate type="lt">
                                    <p:tmPct val="2985"/>
                                  </p:iterate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300"/>
                                        <p:tgtEl>
                                          <p:spTgt spid="1126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22" presetClass="entr" presetSubtype="8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3" dur="300"/>
                                        <p:tgtEl>
                                          <p:spTgt spid="1126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grpId="0" nodeType="withEffect">
                                  <p:stCondLst>
                                    <p:cond delay="2000"/>
                                  </p:stCondLst>
                                  <p:iterate type="lt">
                                    <p:tmPct val="2315"/>
                                  </p:iterate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300"/>
                                        <p:tgtEl>
                                          <p:spTgt spid="1126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22" presetClass="entr" presetSubtype="8" fill="hold" grpId="0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9" dur="300"/>
                                        <p:tgtEl>
                                          <p:spTgt spid="1126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grpId="0" nodeType="withEffect">
                                  <p:stCondLst>
                                    <p:cond delay="2300"/>
                                  </p:stCondLst>
                                  <p:iterate type="lt">
                                    <p:tmPct val="8889"/>
                                  </p:iterate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300"/>
                                        <p:tgtEl>
                                          <p:spTgt spid="1126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22" presetClass="entr" presetSubtype="8" fill="hold" grpId="0" nodeType="withEffect">
                                  <p:stCondLst>
                                    <p:cond delay="260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7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5" dur="300"/>
                                        <p:tgtEl>
                                          <p:spTgt spid="1127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grpId="0" nodeType="withEffect">
                                  <p:stCondLst>
                                    <p:cond delay="2600"/>
                                  </p:stCondLst>
                                  <p:iterate type="lt">
                                    <p:tmPct val="8889"/>
                                  </p:iterate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300"/>
                                        <p:tgtEl>
                                          <p:spTgt spid="1126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6" presetClass="entr" presetSubtype="42" fill="hold" grpId="0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121" dur="400"/>
                                        <p:tgtEl>
                                          <p:spTgt spid="1126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2642" grpId="0" animBg="1"/>
      <p:bldP spid="112643" grpId="0" animBg="1"/>
      <p:bldP spid="112644" grpId="0"/>
      <p:bldP spid="112645" grpId="0" animBg="1"/>
      <p:bldP spid="112650" grpId="0"/>
      <p:bldP spid="112651" grpId="0"/>
      <p:bldP spid="112652" grpId="0"/>
      <p:bldP spid="112653" grpId="0" animBg="1"/>
      <p:bldP spid="112654" grpId="0" animBg="1"/>
      <p:bldP spid="112655" grpId="0" animBg="1"/>
      <p:bldP spid="112656" grpId="0" animBg="1"/>
      <p:bldP spid="112657" grpId="0" animBg="1"/>
      <p:bldP spid="112658" grpId="0" animBg="1"/>
      <p:bldP spid="112662" grpId="0" animBg="1"/>
      <p:bldP spid="112666" grpId="0" animBg="1"/>
      <p:bldP spid="112670" grpId="0" animBg="1"/>
      <p:bldP spid="112697" grpId="0"/>
      <p:bldP spid="112698" grpId="0" animBg="1"/>
      <p:bldP spid="112699" grpId="0" animBg="1"/>
      <p:bldP spid="112700" grpId="0" animBg="1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90" name="Rectangle 2"/>
          <p:cNvSpPr>
            <a:spLocks noChangeArrowheads="1"/>
          </p:cNvSpPr>
          <p:nvPr/>
        </p:nvSpPr>
        <p:spPr bwMode="auto">
          <a:xfrm>
            <a:off x="8434388" y="6634163"/>
            <a:ext cx="688975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pt-BR" sz="1200" b="0">
                <a:solidFill>
                  <a:srgbClr val="066168"/>
                </a:solidFill>
                <a:latin typeface="Verdana" pitchFamily="34" charset="0"/>
              </a:rPr>
              <a:t>Tabela</a:t>
            </a:r>
          </a:p>
        </p:txBody>
      </p:sp>
      <p:sp>
        <p:nvSpPr>
          <p:cNvPr id="114691" name="Freeform 3"/>
          <p:cNvSpPr>
            <a:spLocks/>
          </p:cNvSpPr>
          <p:nvPr/>
        </p:nvSpPr>
        <p:spPr bwMode="auto">
          <a:xfrm>
            <a:off x="7362825" y="2176463"/>
            <a:ext cx="909638" cy="101600"/>
          </a:xfrm>
          <a:custGeom>
            <a:avLst/>
            <a:gdLst>
              <a:gd name="T0" fmla="*/ 0 w 603"/>
              <a:gd name="T1" fmla="*/ 0 h 88"/>
              <a:gd name="T2" fmla="*/ 162 w 603"/>
              <a:gd name="T3" fmla="*/ 84 h 88"/>
              <a:gd name="T4" fmla="*/ 603 w 603"/>
              <a:gd name="T5" fmla="*/ 88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03" h="88">
                <a:moveTo>
                  <a:pt x="0" y="0"/>
                </a:moveTo>
                <a:lnTo>
                  <a:pt x="162" y="84"/>
                </a:lnTo>
                <a:lnTo>
                  <a:pt x="603" y="88"/>
                </a:lnTo>
              </a:path>
            </a:pathLst>
          </a:custGeom>
          <a:noFill/>
          <a:ln w="19050" cap="flat" cmpd="sng">
            <a:solidFill>
              <a:srgbClr val="8FC663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8FC663">
                      <a:gamma/>
                      <a:shade val="60000"/>
                      <a:invGamma/>
                    </a:srgbClr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14692" name="Freeform 4"/>
          <p:cNvSpPr>
            <a:spLocks/>
          </p:cNvSpPr>
          <p:nvPr/>
        </p:nvSpPr>
        <p:spPr bwMode="auto">
          <a:xfrm>
            <a:off x="3933825" y="2419350"/>
            <a:ext cx="990600" cy="315913"/>
          </a:xfrm>
          <a:custGeom>
            <a:avLst/>
            <a:gdLst>
              <a:gd name="T0" fmla="*/ 624 w 624"/>
              <a:gd name="T1" fmla="*/ 0 h 199"/>
              <a:gd name="T2" fmla="*/ 427 w 624"/>
              <a:gd name="T3" fmla="*/ 199 h 199"/>
              <a:gd name="T4" fmla="*/ 0 w 624"/>
              <a:gd name="T5" fmla="*/ 199 h 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24" h="199">
                <a:moveTo>
                  <a:pt x="624" y="0"/>
                </a:moveTo>
                <a:lnTo>
                  <a:pt x="427" y="199"/>
                </a:lnTo>
                <a:lnTo>
                  <a:pt x="0" y="199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14693" name="Text Box 5"/>
          <p:cNvSpPr txBox="1">
            <a:spLocks noChangeArrowheads="1"/>
          </p:cNvSpPr>
          <p:nvPr/>
        </p:nvSpPr>
        <p:spPr bwMode="auto">
          <a:xfrm>
            <a:off x="117475" y="2470150"/>
            <a:ext cx="38163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88 mil ha irrigados estão:</a:t>
            </a:r>
          </a:p>
        </p:txBody>
      </p:sp>
      <p:sp>
        <p:nvSpPr>
          <p:cNvPr id="114694" name="Text Box 6"/>
          <p:cNvSpPr txBox="1">
            <a:spLocks noChangeArrowheads="1"/>
          </p:cNvSpPr>
          <p:nvPr/>
        </p:nvSpPr>
        <p:spPr bwMode="auto">
          <a:xfrm>
            <a:off x="117475" y="4248150"/>
            <a:ext cx="3230563" cy="730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20 mil ha prontos para irrigar nos perímetros irrigados (Baixo Acaraú e Tabuleiros de Russas)</a:t>
            </a:r>
          </a:p>
        </p:txBody>
      </p:sp>
      <p:sp>
        <p:nvSpPr>
          <p:cNvPr id="114695" name="Text Box 7"/>
          <p:cNvSpPr txBox="1">
            <a:spLocks noChangeArrowheads="1"/>
          </p:cNvSpPr>
          <p:nvPr/>
        </p:nvSpPr>
        <p:spPr bwMode="auto">
          <a:xfrm>
            <a:off x="117475" y="5019675"/>
            <a:ext cx="3806825" cy="730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Novas Oportunidades para:</a:t>
            </a:r>
          </a:p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Citrus, frutas de clima temperado, novas frutas, hortaliças, leite, sementes</a:t>
            </a:r>
          </a:p>
        </p:txBody>
      </p:sp>
      <p:sp>
        <p:nvSpPr>
          <p:cNvPr id="114696" name="Rectangle 8"/>
          <p:cNvSpPr>
            <a:spLocks noChangeArrowheads="1"/>
          </p:cNvSpPr>
          <p:nvPr/>
        </p:nvSpPr>
        <p:spPr bwMode="auto">
          <a:xfrm>
            <a:off x="0" y="1787525"/>
            <a:ext cx="3673475" cy="50482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14697" name="Rectangle 9"/>
          <p:cNvSpPr>
            <a:spLocks noChangeArrowheads="1"/>
          </p:cNvSpPr>
          <p:nvPr/>
        </p:nvSpPr>
        <p:spPr bwMode="auto">
          <a:xfrm>
            <a:off x="141288" y="1871663"/>
            <a:ext cx="34686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600">
                <a:solidFill>
                  <a:schemeClr val="bg1"/>
                </a:solidFill>
                <a:latin typeface="Verdana" pitchFamily="34" charset="0"/>
              </a:rPr>
              <a:t>200 mil ha de área irrigáveis</a:t>
            </a:r>
          </a:p>
        </p:txBody>
      </p:sp>
      <p:sp>
        <p:nvSpPr>
          <p:cNvPr id="114698" name="Text Box 10"/>
          <p:cNvSpPr txBox="1">
            <a:spLocks noChangeArrowheads="1"/>
          </p:cNvSpPr>
          <p:nvPr/>
        </p:nvSpPr>
        <p:spPr bwMode="auto">
          <a:xfrm>
            <a:off x="404813" y="2794000"/>
            <a:ext cx="3519487" cy="6397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200" b="0">
                <a:solidFill>
                  <a:srgbClr val="066168"/>
                </a:solidFill>
                <a:latin typeface="Verdana" pitchFamily="34" charset="0"/>
              </a:rPr>
              <a:t>38 mil ha com frutas</a:t>
            </a:r>
          </a:p>
          <a:p>
            <a:r>
              <a:rPr lang="pt-BR" sz="1200" b="0">
                <a:solidFill>
                  <a:srgbClr val="066168"/>
                </a:solidFill>
                <a:latin typeface="Verdana" pitchFamily="34" charset="0"/>
              </a:rPr>
              <a:t>(acerola, banana, coco, melão, melancia, mamão, manga, ata, graviola)</a:t>
            </a:r>
          </a:p>
        </p:txBody>
      </p:sp>
      <p:pic>
        <p:nvPicPr>
          <p:cNvPr id="114699" name="Picture 11" descr="Logo ADECE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723" r="32237"/>
          <a:stretch>
            <a:fillRect/>
          </a:stretch>
        </p:blipFill>
        <p:spPr bwMode="auto">
          <a:xfrm>
            <a:off x="261938" y="2867025"/>
            <a:ext cx="174625" cy="1460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4700" name="Text Box 12"/>
          <p:cNvSpPr txBox="1">
            <a:spLocks noChangeArrowheads="1"/>
          </p:cNvSpPr>
          <p:nvPr/>
        </p:nvSpPr>
        <p:spPr bwMode="auto">
          <a:xfrm>
            <a:off x="404813" y="3454400"/>
            <a:ext cx="4176712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200" b="0">
                <a:solidFill>
                  <a:srgbClr val="066168"/>
                </a:solidFill>
                <a:latin typeface="Verdana" pitchFamily="34" charset="0"/>
              </a:rPr>
              <a:t>8 mil ha com hortaliças e flores</a:t>
            </a:r>
          </a:p>
        </p:txBody>
      </p:sp>
      <p:pic>
        <p:nvPicPr>
          <p:cNvPr id="114701" name="Picture 13" descr="Logo ADECE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723" r="32237"/>
          <a:stretch>
            <a:fillRect/>
          </a:stretch>
        </p:blipFill>
        <p:spPr bwMode="auto">
          <a:xfrm>
            <a:off x="261938" y="3536950"/>
            <a:ext cx="174625" cy="1460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4702" name="Text Box 14"/>
          <p:cNvSpPr txBox="1">
            <a:spLocks noChangeArrowheads="1"/>
          </p:cNvSpPr>
          <p:nvPr/>
        </p:nvSpPr>
        <p:spPr bwMode="auto">
          <a:xfrm>
            <a:off x="404813" y="3749675"/>
            <a:ext cx="2973387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200" b="0" dirty="0">
                <a:solidFill>
                  <a:srgbClr val="066168"/>
                </a:solidFill>
                <a:latin typeface="Verdana" pitchFamily="34" charset="0"/>
              </a:rPr>
              <a:t>42 mil hectares de outros produtos: capim, arroz, feijão, </a:t>
            </a:r>
            <a:r>
              <a:rPr lang="pt-BR" sz="1200" b="0" dirty="0" smtClean="0">
                <a:solidFill>
                  <a:srgbClr val="066168"/>
                </a:solidFill>
                <a:latin typeface="Verdana" pitchFamily="34" charset="0"/>
              </a:rPr>
              <a:t>cana </a:t>
            </a:r>
            <a:r>
              <a:rPr lang="pt-BR" sz="1200" b="0" dirty="0">
                <a:solidFill>
                  <a:srgbClr val="066168"/>
                </a:solidFill>
                <a:latin typeface="Verdana" pitchFamily="34" charset="0"/>
              </a:rPr>
              <a:t>etc.</a:t>
            </a:r>
          </a:p>
        </p:txBody>
      </p:sp>
      <p:pic>
        <p:nvPicPr>
          <p:cNvPr id="114703" name="Picture 15" descr="Logo ADECE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723" r="32237"/>
          <a:stretch>
            <a:fillRect/>
          </a:stretch>
        </p:blipFill>
        <p:spPr bwMode="auto">
          <a:xfrm>
            <a:off x="261938" y="3830638"/>
            <a:ext cx="174625" cy="1460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4704" name="Line 16"/>
          <p:cNvSpPr>
            <a:spLocks noChangeShapeType="1"/>
          </p:cNvSpPr>
          <p:nvPr/>
        </p:nvSpPr>
        <p:spPr bwMode="auto">
          <a:xfrm>
            <a:off x="146050" y="4227513"/>
            <a:ext cx="3816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14705" name="Line 17"/>
          <p:cNvSpPr>
            <a:spLocks noChangeShapeType="1"/>
          </p:cNvSpPr>
          <p:nvPr/>
        </p:nvSpPr>
        <p:spPr bwMode="auto">
          <a:xfrm>
            <a:off x="146050" y="4999038"/>
            <a:ext cx="3816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14706" name="Text Box 18"/>
          <p:cNvSpPr txBox="1">
            <a:spLocks noChangeArrowheads="1"/>
          </p:cNvSpPr>
          <p:nvPr/>
        </p:nvSpPr>
        <p:spPr bwMode="auto">
          <a:xfrm>
            <a:off x="282575" y="1196975"/>
            <a:ext cx="385603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 dirty="0" smtClean="0">
                <a:solidFill>
                  <a:srgbClr val="066168"/>
                </a:solidFill>
                <a:latin typeface="Verdana" pitchFamily="34" charset="0"/>
              </a:rPr>
              <a:t>POLOS </a:t>
            </a:r>
            <a:r>
              <a:rPr lang="pt-BR" sz="1400" dirty="0">
                <a:solidFill>
                  <a:srgbClr val="066168"/>
                </a:solidFill>
                <a:latin typeface="Verdana" pitchFamily="34" charset="0"/>
              </a:rPr>
              <a:t>DE AGRICULTURA IRRIGADA </a:t>
            </a:r>
          </a:p>
        </p:txBody>
      </p:sp>
      <p:sp>
        <p:nvSpPr>
          <p:cNvPr id="114707" name="Rectangle 19"/>
          <p:cNvSpPr>
            <a:spLocks noChangeArrowheads="1"/>
          </p:cNvSpPr>
          <p:nvPr/>
        </p:nvSpPr>
        <p:spPr bwMode="auto">
          <a:xfrm>
            <a:off x="0" y="1223963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14708" name="Text Box 20"/>
          <p:cNvSpPr txBox="1">
            <a:spLocks noChangeArrowheads="1"/>
          </p:cNvSpPr>
          <p:nvPr/>
        </p:nvSpPr>
        <p:spPr bwMode="auto">
          <a:xfrm>
            <a:off x="3879850" y="2359025"/>
            <a:ext cx="81597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000" dirty="0" smtClean="0">
                <a:solidFill>
                  <a:srgbClr val="066168"/>
                </a:solidFill>
                <a:latin typeface="Verdana" pitchFamily="34" charset="0"/>
              </a:rPr>
              <a:t>Polo</a:t>
            </a:r>
            <a:endParaRPr lang="pt-BR" sz="1000" dirty="0">
              <a:solidFill>
                <a:srgbClr val="066168"/>
              </a:solidFill>
              <a:latin typeface="Verdana" pitchFamily="34" charset="0"/>
            </a:endParaRPr>
          </a:p>
          <a:p>
            <a:r>
              <a:rPr lang="pt-BR" sz="1000" dirty="0">
                <a:solidFill>
                  <a:srgbClr val="066168"/>
                </a:solidFill>
                <a:latin typeface="Verdana" pitchFamily="34" charset="0"/>
              </a:rPr>
              <a:t>Ibiapaba</a:t>
            </a:r>
          </a:p>
        </p:txBody>
      </p:sp>
      <p:sp>
        <p:nvSpPr>
          <p:cNvPr id="114709" name="Freeform 21"/>
          <p:cNvSpPr>
            <a:spLocks/>
          </p:cNvSpPr>
          <p:nvPr/>
        </p:nvSpPr>
        <p:spPr bwMode="auto">
          <a:xfrm>
            <a:off x="5695950" y="1181100"/>
            <a:ext cx="1554163" cy="200025"/>
          </a:xfrm>
          <a:custGeom>
            <a:avLst/>
            <a:gdLst>
              <a:gd name="T0" fmla="*/ 0 w 979"/>
              <a:gd name="T1" fmla="*/ 126 h 126"/>
              <a:gd name="T2" fmla="*/ 150 w 979"/>
              <a:gd name="T3" fmla="*/ 0 h 126"/>
              <a:gd name="T4" fmla="*/ 979 w 979"/>
              <a:gd name="T5" fmla="*/ 0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79" h="126">
                <a:moveTo>
                  <a:pt x="0" y="126"/>
                </a:moveTo>
                <a:lnTo>
                  <a:pt x="150" y="0"/>
                </a:lnTo>
                <a:lnTo>
                  <a:pt x="979" y="0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14710" name="Text Box 22"/>
          <p:cNvSpPr txBox="1">
            <a:spLocks noChangeArrowheads="1"/>
          </p:cNvSpPr>
          <p:nvPr/>
        </p:nvSpPr>
        <p:spPr bwMode="auto">
          <a:xfrm>
            <a:off x="5854700" y="981075"/>
            <a:ext cx="147320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000" dirty="0" smtClean="0">
                <a:solidFill>
                  <a:srgbClr val="066168"/>
                </a:solidFill>
                <a:latin typeface="Verdana" pitchFamily="34" charset="0"/>
              </a:rPr>
              <a:t>Polo </a:t>
            </a:r>
            <a:r>
              <a:rPr lang="pt-BR" sz="1000" dirty="0">
                <a:solidFill>
                  <a:srgbClr val="066168"/>
                </a:solidFill>
                <a:latin typeface="Verdana" pitchFamily="34" charset="0"/>
              </a:rPr>
              <a:t>Baixo Acaraú</a:t>
            </a:r>
          </a:p>
        </p:txBody>
      </p:sp>
      <p:sp>
        <p:nvSpPr>
          <p:cNvPr id="114711" name="Freeform 23"/>
          <p:cNvSpPr>
            <a:spLocks/>
          </p:cNvSpPr>
          <p:nvPr/>
        </p:nvSpPr>
        <p:spPr bwMode="auto">
          <a:xfrm>
            <a:off x="6772275" y="1609725"/>
            <a:ext cx="1547813" cy="323850"/>
          </a:xfrm>
          <a:custGeom>
            <a:avLst/>
            <a:gdLst>
              <a:gd name="T0" fmla="*/ 0 w 975"/>
              <a:gd name="T1" fmla="*/ 204 h 204"/>
              <a:gd name="T2" fmla="*/ 105 w 975"/>
              <a:gd name="T3" fmla="*/ 0 h 204"/>
              <a:gd name="T4" fmla="*/ 975 w 975"/>
              <a:gd name="T5" fmla="*/ 0 h 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75" h="204">
                <a:moveTo>
                  <a:pt x="0" y="204"/>
                </a:moveTo>
                <a:lnTo>
                  <a:pt x="105" y="0"/>
                </a:lnTo>
                <a:lnTo>
                  <a:pt x="975" y="0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14712" name="Text Box 24"/>
          <p:cNvSpPr txBox="1">
            <a:spLocks noChangeArrowheads="1"/>
          </p:cNvSpPr>
          <p:nvPr/>
        </p:nvSpPr>
        <p:spPr bwMode="auto">
          <a:xfrm>
            <a:off x="6864350" y="1409700"/>
            <a:ext cx="15319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000" dirty="0" smtClean="0">
                <a:solidFill>
                  <a:srgbClr val="066168"/>
                </a:solidFill>
                <a:latin typeface="Verdana" pitchFamily="34" charset="0"/>
              </a:rPr>
              <a:t>Polo </a:t>
            </a:r>
            <a:r>
              <a:rPr lang="pt-BR" sz="1000" dirty="0">
                <a:solidFill>
                  <a:srgbClr val="066168"/>
                </a:solidFill>
                <a:latin typeface="Verdana" pitchFamily="34" charset="0"/>
              </a:rPr>
              <a:t>Metropolitano</a:t>
            </a:r>
          </a:p>
        </p:txBody>
      </p:sp>
      <p:sp>
        <p:nvSpPr>
          <p:cNvPr id="114713" name="Freeform 25"/>
          <p:cNvSpPr>
            <a:spLocks/>
          </p:cNvSpPr>
          <p:nvPr/>
        </p:nvSpPr>
        <p:spPr bwMode="auto">
          <a:xfrm>
            <a:off x="8085138" y="2682875"/>
            <a:ext cx="782637" cy="387350"/>
          </a:xfrm>
          <a:custGeom>
            <a:avLst/>
            <a:gdLst>
              <a:gd name="T0" fmla="*/ 19 w 493"/>
              <a:gd name="T1" fmla="*/ 244 h 244"/>
              <a:gd name="T2" fmla="*/ 0 w 493"/>
              <a:gd name="T3" fmla="*/ 0 h 244"/>
              <a:gd name="T4" fmla="*/ 493 w 493"/>
              <a:gd name="T5" fmla="*/ 0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93" h="244">
                <a:moveTo>
                  <a:pt x="19" y="244"/>
                </a:moveTo>
                <a:lnTo>
                  <a:pt x="0" y="0"/>
                </a:lnTo>
                <a:lnTo>
                  <a:pt x="493" y="0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14714" name="Text Box 26"/>
          <p:cNvSpPr txBox="1">
            <a:spLocks noChangeArrowheads="1"/>
          </p:cNvSpPr>
          <p:nvPr/>
        </p:nvSpPr>
        <p:spPr bwMode="auto">
          <a:xfrm>
            <a:off x="7999413" y="2305050"/>
            <a:ext cx="12160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000" dirty="0" smtClean="0">
                <a:solidFill>
                  <a:srgbClr val="066168"/>
                </a:solidFill>
                <a:latin typeface="Verdana" pitchFamily="34" charset="0"/>
              </a:rPr>
              <a:t>Polo </a:t>
            </a:r>
            <a:r>
              <a:rPr lang="pt-BR" sz="1000" dirty="0">
                <a:solidFill>
                  <a:srgbClr val="066168"/>
                </a:solidFill>
                <a:latin typeface="Verdana" pitchFamily="34" charset="0"/>
              </a:rPr>
              <a:t>Baixo Jaguaribe</a:t>
            </a:r>
          </a:p>
        </p:txBody>
      </p:sp>
      <p:sp>
        <p:nvSpPr>
          <p:cNvPr id="114715" name="Freeform 27"/>
          <p:cNvSpPr>
            <a:spLocks/>
          </p:cNvSpPr>
          <p:nvPr/>
        </p:nvSpPr>
        <p:spPr bwMode="auto">
          <a:xfrm>
            <a:off x="7173913" y="4627563"/>
            <a:ext cx="1406525" cy="222250"/>
          </a:xfrm>
          <a:custGeom>
            <a:avLst/>
            <a:gdLst>
              <a:gd name="T0" fmla="*/ 0 w 886"/>
              <a:gd name="T1" fmla="*/ 0 h 140"/>
              <a:gd name="T2" fmla="*/ 165 w 886"/>
              <a:gd name="T3" fmla="*/ 140 h 140"/>
              <a:gd name="T4" fmla="*/ 886 w 886"/>
              <a:gd name="T5" fmla="*/ 140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86" h="140">
                <a:moveTo>
                  <a:pt x="0" y="0"/>
                </a:moveTo>
                <a:lnTo>
                  <a:pt x="165" y="140"/>
                </a:lnTo>
                <a:lnTo>
                  <a:pt x="886" y="140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 dirty="0"/>
          </a:p>
        </p:txBody>
      </p:sp>
      <p:sp>
        <p:nvSpPr>
          <p:cNvPr id="114716" name="Text Box 28"/>
          <p:cNvSpPr txBox="1">
            <a:spLocks noChangeArrowheads="1"/>
          </p:cNvSpPr>
          <p:nvPr/>
        </p:nvSpPr>
        <p:spPr bwMode="auto">
          <a:xfrm>
            <a:off x="7350125" y="4651375"/>
            <a:ext cx="13160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000" dirty="0" smtClean="0">
                <a:solidFill>
                  <a:srgbClr val="066168"/>
                </a:solidFill>
                <a:latin typeface="Verdana" pitchFamily="34" charset="0"/>
              </a:rPr>
              <a:t>Polo </a:t>
            </a:r>
            <a:r>
              <a:rPr lang="pt-BR" sz="1000" dirty="0">
                <a:solidFill>
                  <a:srgbClr val="066168"/>
                </a:solidFill>
                <a:latin typeface="Verdana" pitchFamily="34" charset="0"/>
              </a:rPr>
              <a:t>Centro Sul</a:t>
            </a:r>
          </a:p>
        </p:txBody>
      </p:sp>
      <p:sp>
        <p:nvSpPr>
          <p:cNvPr id="114717" name="Freeform 29"/>
          <p:cNvSpPr>
            <a:spLocks/>
          </p:cNvSpPr>
          <p:nvPr/>
        </p:nvSpPr>
        <p:spPr bwMode="auto">
          <a:xfrm>
            <a:off x="7083425" y="5576888"/>
            <a:ext cx="1027113" cy="222250"/>
          </a:xfrm>
          <a:custGeom>
            <a:avLst/>
            <a:gdLst>
              <a:gd name="T0" fmla="*/ 0 w 647"/>
              <a:gd name="T1" fmla="*/ 0 h 140"/>
              <a:gd name="T2" fmla="*/ 165 w 647"/>
              <a:gd name="T3" fmla="*/ 140 h 140"/>
              <a:gd name="T4" fmla="*/ 647 w 647"/>
              <a:gd name="T5" fmla="*/ 140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47" h="140">
                <a:moveTo>
                  <a:pt x="0" y="0"/>
                </a:moveTo>
                <a:lnTo>
                  <a:pt x="165" y="140"/>
                </a:lnTo>
                <a:lnTo>
                  <a:pt x="647" y="140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 dirty="0"/>
          </a:p>
        </p:txBody>
      </p:sp>
      <p:sp>
        <p:nvSpPr>
          <p:cNvPr id="114718" name="Text Box 30"/>
          <p:cNvSpPr txBox="1">
            <a:spLocks noChangeArrowheads="1"/>
          </p:cNvSpPr>
          <p:nvPr/>
        </p:nvSpPr>
        <p:spPr bwMode="auto">
          <a:xfrm>
            <a:off x="7259638" y="5600700"/>
            <a:ext cx="13160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000" dirty="0" smtClean="0">
                <a:solidFill>
                  <a:srgbClr val="066168"/>
                </a:solidFill>
                <a:latin typeface="Verdana" pitchFamily="34" charset="0"/>
              </a:rPr>
              <a:t>Polo </a:t>
            </a:r>
            <a:r>
              <a:rPr lang="pt-BR" sz="1000" dirty="0">
                <a:solidFill>
                  <a:srgbClr val="066168"/>
                </a:solidFill>
                <a:latin typeface="Verdana" pitchFamily="34" charset="0"/>
              </a:rPr>
              <a:t>Cariri</a:t>
            </a:r>
          </a:p>
        </p:txBody>
      </p:sp>
      <p:pic>
        <p:nvPicPr>
          <p:cNvPr id="114719" name="Picture 31" descr="Mapa_CE2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75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14720" name="Group 32"/>
          <p:cNvGrpSpPr>
            <a:grpSpLocks noChangeAspect="1"/>
          </p:cNvGrpSpPr>
          <p:nvPr/>
        </p:nvGrpSpPr>
        <p:grpSpPr bwMode="auto">
          <a:xfrm>
            <a:off x="4560888" y="1749425"/>
            <a:ext cx="857250" cy="1160463"/>
            <a:chOff x="1684" y="1068"/>
            <a:chExt cx="569" cy="772"/>
          </a:xfrm>
        </p:grpSpPr>
        <p:sp>
          <p:nvSpPr>
            <p:cNvPr id="114721" name="Freeform 33"/>
            <p:cNvSpPr>
              <a:spLocks noChangeAspect="1"/>
            </p:cNvSpPr>
            <p:nvPr/>
          </p:nvSpPr>
          <p:spPr bwMode="auto">
            <a:xfrm>
              <a:off x="1806" y="1484"/>
              <a:ext cx="238" cy="110"/>
            </a:xfrm>
            <a:custGeom>
              <a:avLst/>
              <a:gdLst>
                <a:gd name="T0" fmla="*/ 0 w 1425"/>
                <a:gd name="T1" fmla="*/ 163 h 656"/>
                <a:gd name="T2" fmla="*/ 101 w 1425"/>
                <a:gd name="T3" fmla="*/ 116 h 656"/>
                <a:gd name="T4" fmla="*/ 119 w 1425"/>
                <a:gd name="T5" fmla="*/ 79 h 656"/>
                <a:gd name="T6" fmla="*/ 214 w 1425"/>
                <a:gd name="T7" fmla="*/ 77 h 656"/>
                <a:gd name="T8" fmla="*/ 242 w 1425"/>
                <a:gd name="T9" fmla="*/ 57 h 656"/>
                <a:gd name="T10" fmla="*/ 303 w 1425"/>
                <a:gd name="T11" fmla="*/ 44 h 656"/>
                <a:gd name="T12" fmla="*/ 350 w 1425"/>
                <a:gd name="T13" fmla="*/ 101 h 656"/>
                <a:gd name="T14" fmla="*/ 407 w 1425"/>
                <a:gd name="T15" fmla="*/ 101 h 656"/>
                <a:gd name="T16" fmla="*/ 480 w 1425"/>
                <a:gd name="T17" fmla="*/ 75 h 656"/>
                <a:gd name="T18" fmla="*/ 561 w 1425"/>
                <a:gd name="T19" fmla="*/ 65 h 656"/>
                <a:gd name="T20" fmla="*/ 599 w 1425"/>
                <a:gd name="T21" fmla="*/ 82 h 656"/>
                <a:gd name="T22" fmla="*/ 647 w 1425"/>
                <a:gd name="T23" fmla="*/ 66 h 656"/>
                <a:gd name="T24" fmla="*/ 704 w 1425"/>
                <a:gd name="T25" fmla="*/ 59 h 656"/>
                <a:gd name="T26" fmla="*/ 708 w 1425"/>
                <a:gd name="T27" fmla="*/ 46 h 656"/>
                <a:gd name="T28" fmla="*/ 835 w 1425"/>
                <a:gd name="T29" fmla="*/ 44 h 656"/>
                <a:gd name="T30" fmla="*/ 848 w 1425"/>
                <a:gd name="T31" fmla="*/ 24 h 656"/>
                <a:gd name="T32" fmla="*/ 902 w 1425"/>
                <a:gd name="T33" fmla="*/ 25 h 656"/>
                <a:gd name="T34" fmla="*/ 914 w 1425"/>
                <a:gd name="T35" fmla="*/ 44 h 656"/>
                <a:gd name="T36" fmla="*/ 1082 w 1425"/>
                <a:gd name="T37" fmla="*/ 46 h 656"/>
                <a:gd name="T38" fmla="*/ 1126 w 1425"/>
                <a:gd name="T39" fmla="*/ 62 h 656"/>
                <a:gd name="T40" fmla="*/ 1223 w 1425"/>
                <a:gd name="T41" fmla="*/ 53 h 656"/>
                <a:gd name="T42" fmla="*/ 1292 w 1425"/>
                <a:gd name="T43" fmla="*/ 0 h 656"/>
                <a:gd name="T44" fmla="*/ 1345 w 1425"/>
                <a:gd name="T45" fmla="*/ 25 h 656"/>
                <a:gd name="T46" fmla="*/ 1337 w 1425"/>
                <a:gd name="T47" fmla="*/ 213 h 656"/>
                <a:gd name="T48" fmla="*/ 1323 w 1425"/>
                <a:gd name="T49" fmla="*/ 295 h 656"/>
                <a:gd name="T50" fmla="*/ 1299 w 1425"/>
                <a:gd name="T51" fmla="*/ 321 h 656"/>
                <a:gd name="T52" fmla="*/ 1301 w 1425"/>
                <a:gd name="T53" fmla="*/ 380 h 656"/>
                <a:gd name="T54" fmla="*/ 1339 w 1425"/>
                <a:gd name="T55" fmla="*/ 450 h 656"/>
                <a:gd name="T56" fmla="*/ 1378 w 1425"/>
                <a:gd name="T57" fmla="*/ 482 h 656"/>
                <a:gd name="T58" fmla="*/ 1425 w 1425"/>
                <a:gd name="T59" fmla="*/ 512 h 656"/>
                <a:gd name="T60" fmla="*/ 1293 w 1425"/>
                <a:gd name="T61" fmla="*/ 636 h 656"/>
                <a:gd name="T62" fmla="*/ 1257 w 1425"/>
                <a:gd name="T63" fmla="*/ 656 h 656"/>
                <a:gd name="T64" fmla="*/ 1138 w 1425"/>
                <a:gd name="T65" fmla="*/ 640 h 656"/>
                <a:gd name="T66" fmla="*/ 1178 w 1425"/>
                <a:gd name="T67" fmla="*/ 595 h 656"/>
                <a:gd name="T68" fmla="*/ 1169 w 1425"/>
                <a:gd name="T69" fmla="*/ 539 h 656"/>
                <a:gd name="T70" fmla="*/ 1160 w 1425"/>
                <a:gd name="T71" fmla="*/ 464 h 656"/>
                <a:gd name="T72" fmla="*/ 965 w 1425"/>
                <a:gd name="T73" fmla="*/ 288 h 656"/>
                <a:gd name="T74" fmla="*/ 747 w 1425"/>
                <a:gd name="T75" fmla="*/ 293 h 656"/>
                <a:gd name="T76" fmla="*/ 740 w 1425"/>
                <a:gd name="T77" fmla="*/ 321 h 656"/>
                <a:gd name="T78" fmla="*/ 609 w 1425"/>
                <a:gd name="T79" fmla="*/ 331 h 656"/>
                <a:gd name="T80" fmla="*/ 511 w 1425"/>
                <a:gd name="T81" fmla="*/ 268 h 656"/>
                <a:gd name="T82" fmla="*/ 485 w 1425"/>
                <a:gd name="T83" fmla="*/ 271 h 656"/>
                <a:gd name="T84" fmla="*/ 352 w 1425"/>
                <a:gd name="T85" fmla="*/ 352 h 656"/>
                <a:gd name="T86" fmla="*/ 240 w 1425"/>
                <a:gd name="T87" fmla="*/ 513 h 656"/>
                <a:gd name="T88" fmla="*/ 0 w 1425"/>
                <a:gd name="T89" fmla="*/ 163 h 6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25" h="656">
                  <a:moveTo>
                    <a:pt x="0" y="163"/>
                  </a:moveTo>
                  <a:lnTo>
                    <a:pt x="101" y="116"/>
                  </a:lnTo>
                  <a:lnTo>
                    <a:pt x="119" y="79"/>
                  </a:lnTo>
                  <a:lnTo>
                    <a:pt x="214" y="77"/>
                  </a:lnTo>
                  <a:lnTo>
                    <a:pt x="242" y="57"/>
                  </a:lnTo>
                  <a:lnTo>
                    <a:pt x="303" y="44"/>
                  </a:lnTo>
                  <a:lnTo>
                    <a:pt x="350" y="101"/>
                  </a:lnTo>
                  <a:lnTo>
                    <a:pt x="407" y="101"/>
                  </a:lnTo>
                  <a:lnTo>
                    <a:pt x="480" y="75"/>
                  </a:lnTo>
                  <a:lnTo>
                    <a:pt x="561" y="65"/>
                  </a:lnTo>
                  <a:lnTo>
                    <a:pt x="599" y="82"/>
                  </a:lnTo>
                  <a:lnTo>
                    <a:pt x="647" y="66"/>
                  </a:lnTo>
                  <a:lnTo>
                    <a:pt x="704" y="59"/>
                  </a:lnTo>
                  <a:lnTo>
                    <a:pt x="708" y="46"/>
                  </a:lnTo>
                  <a:lnTo>
                    <a:pt x="835" y="44"/>
                  </a:lnTo>
                  <a:lnTo>
                    <a:pt x="848" y="24"/>
                  </a:lnTo>
                  <a:lnTo>
                    <a:pt x="902" y="25"/>
                  </a:lnTo>
                  <a:lnTo>
                    <a:pt x="914" y="44"/>
                  </a:lnTo>
                  <a:lnTo>
                    <a:pt x="1082" y="46"/>
                  </a:lnTo>
                  <a:lnTo>
                    <a:pt x="1126" y="62"/>
                  </a:lnTo>
                  <a:lnTo>
                    <a:pt x="1223" y="53"/>
                  </a:lnTo>
                  <a:lnTo>
                    <a:pt x="1292" y="0"/>
                  </a:lnTo>
                  <a:lnTo>
                    <a:pt x="1345" y="25"/>
                  </a:lnTo>
                  <a:lnTo>
                    <a:pt x="1337" y="213"/>
                  </a:lnTo>
                  <a:lnTo>
                    <a:pt x="1323" y="295"/>
                  </a:lnTo>
                  <a:lnTo>
                    <a:pt x="1299" y="321"/>
                  </a:lnTo>
                  <a:lnTo>
                    <a:pt x="1301" y="380"/>
                  </a:lnTo>
                  <a:lnTo>
                    <a:pt x="1339" y="450"/>
                  </a:lnTo>
                  <a:lnTo>
                    <a:pt x="1378" y="482"/>
                  </a:lnTo>
                  <a:lnTo>
                    <a:pt x="1425" y="512"/>
                  </a:lnTo>
                  <a:lnTo>
                    <a:pt x="1293" y="636"/>
                  </a:lnTo>
                  <a:lnTo>
                    <a:pt x="1257" y="656"/>
                  </a:lnTo>
                  <a:lnTo>
                    <a:pt x="1138" y="640"/>
                  </a:lnTo>
                  <a:lnTo>
                    <a:pt x="1178" y="595"/>
                  </a:lnTo>
                  <a:lnTo>
                    <a:pt x="1169" y="539"/>
                  </a:lnTo>
                  <a:lnTo>
                    <a:pt x="1160" y="464"/>
                  </a:lnTo>
                  <a:lnTo>
                    <a:pt x="965" y="288"/>
                  </a:lnTo>
                  <a:lnTo>
                    <a:pt x="747" y="293"/>
                  </a:lnTo>
                  <a:lnTo>
                    <a:pt x="740" y="321"/>
                  </a:lnTo>
                  <a:lnTo>
                    <a:pt x="609" y="331"/>
                  </a:lnTo>
                  <a:lnTo>
                    <a:pt x="511" y="268"/>
                  </a:lnTo>
                  <a:lnTo>
                    <a:pt x="485" y="271"/>
                  </a:lnTo>
                  <a:lnTo>
                    <a:pt x="352" y="352"/>
                  </a:lnTo>
                  <a:lnTo>
                    <a:pt x="240" y="513"/>
                  </a:lnTo>
                  <a:lnTo>
                    <a:pt x="0" y="163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14722" name="Freeform 34"/>
            <p:cNvSpPr>
              <a:spLocks noChangeAspect="1"/>
            </p:cNvSpPr>
            <p:nvPr/>
          </p:nvSpPr>
          <p:spPr bwMode="auto">
            <a:xfrm>
              <a:off x="1792" y="1418"/>
              <a:ext cx="278" cy="94"/>
            </a:xfrm>
            <a:custGeom>
              <a:avLst/>
              <a:gdLst>
                <a:gd name="T0" fmla="*/ 0 w 1667"/>
                <a:gd name="T1" fmla="*/ 358 h 566"/>
                <a:gd name="T2" fmla="*/ 108 w 1667"/>
                <a:gd name="T3" fmla="*/ 334 h 566"/>
                <a:gd name="T4" fmla="*/ 217 w 1667"/>
                <a:gd name="T5" fmla="*/ 292 h 566"/>
                <a:gd name="T6" fmla="*/ 306 w 1667"/>
                <a:gd name="T7" fmla="*/ 288 h 566"/>
                <a:gd name="T8" fmla="*/ 807 w 1667"/>
                <a:gd name="T9" fmla="*/ 134 h 566"/>
                <a:gd name="T10" fmla="*/ 889 w 1667"/>
                <a:gd name="T11" fmla="*/ 90 h 566"/>
                <a:gd name="T12" fmla="*/ 990 w 1667"/>
                <a:gd name="T13" fmla="*/ 116 h 566"/>
                <a:gd name="T14" fmla="*/ 1059 w 1667"/>
                <a:gd name="T15" fmla="*/ 141 h 566"/>
                <a:gd name="T16" fmla="*/ 1100 w 1667"/>
                <a:gd name="T17" fmla="*/ 147 h 566"/>
                <a:gd name="T18" fmla="*/ 1113 w 1667"/>
                <a:gd name="T19" fmla="*/ 106 h 566"/>
                <a:gd name="T20" fmla="*/ 1139 w 1667"/>
                <a:gd name="T21" fmla="*/ 87 h 566"/>
                <a:gd name="T22" fmla="*/ 1216 w 1667"/>
                <a:gd name="T23" fmla="*/ 72 h 566"/>
                <a:gd name="T24" fmla="*/ 1210 w 1667"/>
                <a:gd name="T25" fmla="*/ 24 h 566"/>
                <a:gd name="T26" fmla="*/ 1264 w 1667"/>
                <a:gd name="T27" fmla="*/ 0 h 566"/>
                <a:gd name="T28" fmla="*/ 1376 w 1667"/>
                <a:gd name="T29" fmla="*/ 2 h 566"/>
                <a:gd name="T30" fmla="*/ 1390 w 1667"/>
                <a:gd name="T31" fmla="*/ 88 h 566"/>
                <a:gd name="T32" fmla="*/ 1667 w 1667"/>
                <a:gd name="T33" fmla="*/ 65 h 566"/>
                <a:gd name="T34" fmla="*/ 1598 w 1667"/>
                <a:gd name="T35" fmla="*/ 183 h 566"/>
                <a:gd name="T36" fmla="*/ 1497 w 1667"/>
                <a:gd name="T37" fmla="*/ 204 h 566"/>
                <a:gd name="T38" fmla="*/ 1477 w 1667"/>
                <a:gd name="T39" fmla="*/ 205 h 566"/>
                <a:gd name="T40" fmla="*/ 1477 w 1667"/>
                <a:gd name="T41" fmla="*/ 244 h 566"/>
                <a:gd name="T42" fmla="*/ 1506 w 1667"/>
                <a:gd name="T43" fmla="*/ 317 h 566"/>
                <a:gd name="T44" fmla="*/ 1455 w 1667"/>
                <a:gd name="T45" fmla="*/ 336 h 566"/>
                <a:gd name="T46" fmla="*/ 1434 w 1667"/>
                <a:gd name="T47" fmla="*/ 425 h 566"/>
                <a:gd name="T48" fmla="*/ 1380 w 1667"/>
                <a:gd name="T49" fmla="*/ 400 h 566"/>
                <a:gd name="T50" fmla="*/ 1310 w 1667"/>
                <a:gd name="T51" fmla="*/ 451 h 566"/>
                <a:gd name="T52" fmla="*/ 1222 w 1667"/>
                <a:gd name="T53" fmla="*/ 465 h 566"/>
                <a:gd name="T54" fmla="*/ 1172 w 1667"/>
                <a:gd name="T55" fmla="*/ 446 h 566"/>
                <a:gd name="T56" fmla="*/ 999 w 1667"/>
                <a:gd name="T57" fmla="*/ 444 h 566"/>
                <a:gd name="T58" fmla="*/ 989 w 1667"/>
                <a:gd name="T59" fmla="*/ 425 h 566"/>
                <a:gd name="T60" fmla="*/ 936 w 1667"/>
                <a:gd name="T61" fmla="*/ 425 h 566"/>
                <a:gd name="T62" fmla="*/ 919 w 1667"/>
                <a:gd name="T63" fmla="*/ 444 h 566"/>
                <a:gd name="T64" fmla="*/ 798 w 1667"/>
                <a:gd name="T65" fmla="*/ 446 h 566"/>
                <a:gd name="T66" fmla="*/ 792 w 1667"/>
                <a:gd name="T67" fmla="*/ 459 h 566"/>
                <a:gd name="T68" fmla="*/ 737 w 1667"/>
                <a:gd name="T69" fmla="*/ 465 h 566"/>
                <a:gd name="T70" fmla="*/ 687 w 1667"/>
                <a:gd name="T71" fmla="*/ 482 h 566"/>
                <a:gd name="T72" fmla="*/ 649 w 1667"/>
                <a:gd name="T73" fmla="*/ 466 h 566"/>
                <a:gd name="T74" fmla="*/ 573 w 1667"/>
                <a:gd name="T75" fmla="*/ 475 h 566"/>
                <a:gd name="T76" fmla="*/ 497 w 1667"/>
                <a:gd name="T77" fmla="*/ 501 h 566"/>
                <a:gd name="T78" fmla="*/ 440 w 1667"/>
                <a:gd name="T79" fmla="*/ 503 h 566"/>
                <a:gd name="T80" fmla="*/ 391 w 1667"/>
                <a:gd name="T81" fmla="*/ 446 h 566"/>
                <a:gd name="T82" fmla="*/ 327 w 1667"/>
                <a:gd name="T83" fmla="*/ 459 h 566"/>
                <a:gd name="T84" fmla="*/ 299 w 1667"/>
                <a:gd name="T85" fmla="*/ 477 h 566"/>
                <a:gd name="T86" fmla="*/ 209 w 1667"/>
                <a:gd name="T87" fmla="*/ 481 h 566"/>
                <a:gd name="T88" fmla="*/ 187 w 1667"/>
                <a:gd name="T89" fmla="*/ 516 h 566"/>
                <a:gd name="T90" fmla="*/ 90 w 1667"/>
                <a:gd name="T91" fmla="*/ 566 h 566"/>
                <a:gd name="T92" fmla="*/ 22 w 1667"/>
                <a:gd name="T93" fmla="*/ 466 h 566"/>
                <a:gd name="T94" fmla="*/ 0 w 1667"/>
                <a:gd name="T95" fmla="*/ 358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67" h="566">
                  <a:moveTo>
                    <a:pt x="0" y="358"/>
                  </a:moveTo>
                  <a:lnTo>
                    <a:pt x="108" y="334"/>
                  </a:lnTo>
                  <a:lnTo>
                    <a:pt x="217" y="292"/>
                  </a:lnTo>
                  <a:lnTo>
                    <a:pt x="306" y="288"/>
                  </a:lnTo>
                  <a:lnTo>
                    <a:pt x="807" y="134"/>
                  </a:lnTo>
                  <a:lnTo>
                    <a:pt x="889" y="90"/>
                  </a:lnTo>
                  <a:lnTo>
                    <a:pt x="990" y="116"/>
                  </a:lnTo>
                  <a:lnTo>
                    <a:pt x="1059" y="141"/>
                  </a:lnTo>
                  <a:lnTo>
                    <a:pt x="1100" y="147"/>
                  </a:lnTo>
                  <a:lnTo>
                    <a:pt x="1113" y="106"/>
                  </a:lnTo>
                  <a:lnTo>
                    <a:pt x="1139" y="87"/>
                  </a:lnTo>
                  <a:lnTo>
                    <a:pt x="1216" y="72"/>
                  </a:lnTo>
                  <a:lnTo>
                    <a:pt x="1210" y="24"/>
                  </a:lnTo>
                  <a:lnTo>
                    <a:pt x="1264" y="0"/>
                  </a:lnTo>
                  <a:lnTo>
                    <a:pt x="1376" y="2"/>
                  </a:lnTo>
                  <a:lnTo>
                    <a:pt x="1390" y="88"/>
                  </a:lnTo>
                  <a:lnTo>
                    <a:pt x="1667" y="65"/>
                  </a:lnTo>
                  <a:lnTo>
                    <a:pt x="1598" y="183"/>
                  </a:lnTo>
                  <a:lnTo>
                    <a:pt x="1497" y="204"/>
                  </a:lnTo>
                  <a:lnTo>
                    <a:pt x="1477" y="205"/>
                  </a:lnTo>
                  <a:lnTo>
                    <a:pt x="1477" y="244"/>
                  </a:lnTo>
                  <a:lnTo>
                    <a:pt x="1506" y="317"/>
                  </a:lnTo>
                  <a:lnTo>
                    <a:pt x="1455" y="336"/>
                  </a:lnTo>
                  <a:lnTo>
                    <a:pt x="1434" y="425"/>
                  </a:lnTo>
                  <a:lnTo>
                    <a:pt x="1380" y="400"/>
                  </a:lnTo>
                  <a:lnTo>
                    <a:pt x="1310" y="451"/>
                  </a:lnTo>
                  <a:lnTo>
                    <a:pt x="1222" y="465"/>
                  </a:lnTo>
                  <a:lnTo>
                    <a:pt x="1172" y="446"/>
                  </a:lnTo>
                  <a:lnTo>
                    <a:pt x="999" y="444"/>
                  </a:lnTo>
                  <a:lnTo>
                    <a:pt x="989" y="425"/>
                  </a:lnTo>
                  <a:lnTo>
                    <a:pt x="936" y="425"/>
                  </a:lnTo>
                  <a:lnTo>
                    <a:pt x="919" y="444"/>
                  </a:lnTo>
                  <a:lnTo>
                    <a:pt x="798" y="446"/>
                  </a:lnTo>
                  <a:lnTo>
                    <a:pt x="792" y="459"/>
                  </a:lnTo>
                  <a:lnTo>
                    <a:pt x="737" y="465"/>
                  </a:lnTo>
                  <a:lnTo>
                    <a:pt x="687" y="482"/>
                  </a:lnTo>
                  <a:lnTo>
                    <a:pt x="649" y="466"/>
                  </a:lnTo>
                  <a:lnTo>
                    <a:pt x="573" y="475"/>
                  </a:lnTo>
                  <a:lnTo>
                    <a:pt x="497" y="501"/>
                  </a:lnTo>
                  <a:lnTo>
                    <a:pt x="440" y="503"/>
                  </a:lnTo>
                  <a:lnTo>
                    <a:pt x="391" y="446"/>
                  </a:lnTo>
                  <a:lnTo>
                    <a:pt x="327" y="459"/>
                  </a:lnTo>
                  <a:lnTo>
                    <a:pt x="299" y="477"/>
                  </a:lnTo>
                  <a:lnTo>
                    <a:pt x="209" y="481"/>
                  </a:lnTo>
                  <a:lnTo>
                    <a:pt x="187" y="516"/>
                  </a:lnTo>
                  <a:lnTo>
                    <a:pt x="90" y="566"/>
                  </a:lnTo>
                  <a:lnTo>
                    <a:pt x="22" y="466"/>
                  </a:lnTo>
                  <a:lnTo>
                    <a:pt x="0" y="358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14723" name="Freeform 35"/>
            <p:cNvSpPr>
              <a:spLocks noChangeAspect="1"/>
            </p:cNvSpPr>
            <p:nvPr/>
          </p:nvSpPr>
          <p:spPr bwMode="auto">
            <a:xfrm>
              <a:off x="1780" y="1365"/>
              <a:ext cx="292" cy="112"/>
            </a:xfrm>
            <a:custGeom>
              <a:avLst/>
              <a:gdLst>
                <a:gd name="T0" fmla="*/ 0 w 1755"/>
                <a:gd name="T1" fmla="*/ 435 h 672"/>
                <a:gd name="T2" fmla="*/ 132 w 1755"/>
                <a:gd name="T3" fmla="*/ 444 h 672"/>
                <a:gd name="T4" fmla="*/ 205 w 1755"/>
                <a:gd name="T5" fmla="*/ 397 h 672"/>
                <a:gd name="T6" fmla="*/ 287 w 1755"/>
                <a:gd name="T7" fmla="*/ 359 h 672"/>
                <a:gd name="T8" fmla="*/ 406 w 1755"/>
                <a:gd name="T9" fmla="*/ 245 h 672"/>
                <a:gd name="T10" fmla="*/ 555 w 1755"/>
                <a:gd name="T11" fmla="*/ 232 h 672"/>
                <a:gd name="T12" fmla="*/ 581 w 1755"/>
                <a:gd name="T13" fmla="*/ 214 h 672"/>
                <a:gd name="T14" fmla="*/ 609 w 1755"/>
                <a:gd name="T15" fmla="*/ 211 h 672"/>
                <a:gd name="T16" fmla="*/ 621 w 1755"/>
                <a:gd name="T17" fmla="*/ 224 h 672"/>
                <a:gd name="T18" fmla="*/ 704 w 1755"/>
                <a:gd name="T19" fmla="*/ 230 h 672"/>
                <a:gd name="T20" fmla="*/ 747 w 1755"/>
                <a:gd name="T21" fmla="*/ 245 h 672"/>
                <a:gd name="T22" fmla="*/ 789 w 1755"/>
                <a:gd name="T23" fmla="*/ 250 h 672"/>
                <a:gd name="T24" fmla="*/ 848 w 1755"/>
                <a:gd name="T25" fmla="*/ 226 h 672"/>
                <a:gd name="T26" fmla="*/ 950 w 1755"/>
                <a:gd name="T27" fmla="*/ 226 h 672"/>
                <a:gd name="T28" fmla="*/ 952 w 1755"/>
                <a:gd name="T29" fmla="*/ 204 h 672"/>
                <a:gd name="T30" fmla="*/ 977 w 1755"/>
                <a:gd name="T31" fmla="*/ 204 h 672"/>
                <a:gd name="T32" fmla="*/ 985 w 1755"/>
                <a:gd name="T33" fmla="*/ 226 h 672"/>
                <a:gd name="T34" fmla="*/ 1022 w 1755"/>
                <a:gd name="T35" fmla="*/ 233 h 672"/>
                <a:gd name="T36" fmla="*/ 1069 w 1755"/>
                <a:gd name="T37" fmla="*/ 104 h 672"/>
                <a:gd name="T38" fmla="*/ 1170 w 1755"/>
                <a:gd name="T39" fmla="*/ 35 h 672"/>
                <a:gd name="T40" fmla="*/ 1244 w 1755"/>
                <a:gd name="T41" fmla="*/ 35 h 672"/>
                <a:gd name="T42" fmla="*/ 1249 w 1755"/>
                <a:gd name="T43" fmla="*/ 26 h 672"/>
                <a:gd name="T44" fmla="*/ 1292 w 1755"/>
                <a:gd name="T45" fmla="*/ 0 h 672"/>
                <a:gd name="T46" fmla="*/ 1473 w 1755"/>
                <a:gd name="T47" fmla="*/ 33 h 672"/>
                <a:gd name="T48" fmla="*/ 1730 w 1755"/>
                <a:gd name="T49" fmla="*/ 19 h 672"/>
                <a:gd name="T50" fmla="*/ 1750 w 1755"/>
                <a:gd name="T51" fmla="*/ 54 h 672"/>
                <a:gd name="T52" fmla="*/ 1755 w 1755"/>
                <a:gd name="T53" fmla="*/ 90 h 672"/>
                <a:gd name="T54" fmla="*/ 1736 w 1755"/>
                <a:gd name="T55" fmla="*/ 128 h 672"/>
                <a:gd name="T56" fmla="*/ 1699 w 1755"/>
                <a:gd name="T57" fmla="*/ 168 h 672"/>
                <a:gd name="T58" fmla="*/ 1671 w 1755"/>
                <a:gd name="T59" fmla="*/ 237 h 672"/>
                <a:gd name="T60" fmla="*/ 1607 w 1755"/>
                <a:gd name="T61" fmla="*/ 254 h 672"/>
                <a:gd name="T62" fmla="*/ 1576 w 1755"/>
                <a:gd name="T63" fmla="*/ 305 h 672"/>
                <a:gd name="T64" fmla="*/ 1551 w 1755"/>
                <a:gd name="T65" fmla="*/ 327 h 672"/>
                <a:gd name="T66" fmla="*/ 1510 w 1755"/>
                <a:gd name="T67" fmla="*/ 324 h 672"/>
                <a:gd name="T68" fmla="*/ 1473 w 1755"/>
                <a:gd name="T69" fmla="*/ 305 h 672"/>
                <a:gd name="T70" fmla="*/ 1444 w 1755"/>
                <a:gd name="T71" fmla="*/ 318 h 672"/>
                <a:gd name="T72" fmla="*/ 1341 w 1755"/>
                <a:gd name="T73" fmla="*/ 316 h 672"/>
                <a:gd name="T74" fmla="*/ 1283 w 1755"/>
                <a:gd name="T75" fmla="*/ 337 h 672"/>
                <a:gd name="T76" fmla="*/ 1284 w 1755"/>
                <a:gd name="T77" fmla="*/ 388 h 672"/>
                <a:gd name="T78" fmla="*/ 1213 w 1755"/>
                <a:gd name="T79" fmla="*/ 403 h 672"/>
                <a:gd name="T80" fmla="*/ 1183 w 1755"/>
                <a:gd name="T81" fmla="*/ 419 h 672"/>
                <a:gd name="T82" fmla="*/ 1173 w 1755"/>
                <a:gd name="T83" fmla="*/ 461 h 672"/>
                <a:gd name="T84" fmla="*/ 1135 w 1755"/>
                <a:gd name="T85" fmla="*/ 460 h 672"/>
                <a:gd name="T86" fmla="*/ 1044 w 1755"/>
                <a:gd name="T87" fmla="*/ 428 h 672"/>
                <a:gd name="T88" fmla="*/ 962 w 1755"/>
                <a:gd name="T89" fmla="*/ 406 h 672"/>
                <a:gd name="T90" fmla="*/ 861 w 1755"/>
                <a:gd name="T91" fmla="*/ 456 h 672"/>
                <a:gd name="T92" fmla="*/ 370 w 1755"/>
                <a:gd name="T93" fmla="*/ 606 h 672"/>
                <a:gd name="T94" fmla="*/ 288 w 1755"/>
                <a:gd name="T95" fmla="*/ 608 h 672"/>
                <a:gd name="T96" fmla="*/ 190 w 1755"/>
                <a:gd name="T97" fmla="*/ 646 h 672"/>
                <a:gd name="T98" fmla="*/ 72 w 1755"/>
                <a:gd name="T99" fmla="*/ 672 h 672"/>
                <a:gd name="T100" fmla="*/ 30 w 1755"/>
                <a:gd name="T101" fmla="*/ 564 h 672"/>
                <a:gd name="T102" fmla="*/ 25 w 1755"/>
                <a:gd name="T103" fmla="*/ 501 h 672"/>
                <a:gd name="T104" fmla="*/ 1 w 1755"/>
                <a:gd name="T105" fmla="*/ 465 h 672"/>
                <a:gd name="T106" fmla="*/ 0 w 1755"/>
                <a:gd name="T107" fmla="*/ 435 h 6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755" h="672">
                  <a:moveTo>
                    <a:pt x="0" y="435"/>
                  </a:moveTo>
                  <a:lnTo>
                    <a:pt x="132" y="444"/>
                  </a:lnTo>
                  <a:lnTo>
                    <a:pt x="205" y="397"/>
                  </a:lnTo>
                  <a:lnTo>
                    <a:pt x="287" y="359"/>
                  </a:lnTo>
                  <a:lnTo>
                    <a:pt x="406" y="245"/>
                  </a:lnTo>
                  <a:lnTo>
                    <a:pt x="555" y="232"/>
                  </a:lnTo>
                  <a:lnTo>
                    <a:pt x="581" y="214"/>
                  </a:lnTo>
                  <a:lnTo>
                    <a:pt x="609" y="211"/>
                  </a:lnTo>
                  <a:lnTo>
                    <a:pt x="621" y="224"/>
                  </a:lnTo>
                  <a:lnTo>
                    <a:pt x="704" y="230"/>
                  </a:lnTo>
                  <a:lnTo>
                    <a:pt x="747" y="245"/>
                  </a:lnTo>
                  <a:lnTo>
                    <a:pt x="789" y="250"/>
                  </a:lnTo>
                  <a:lnTo>
                    <a:pt x="848" y="226"/>
                  </a:lnTo>
                  <a:lnTo>
                    <a:pt x="950" y="226"/>
                  </a:lnTo>
                  <a:lnTo>
                    <a:pt x="952" y="204"/>
                  </a:lnTo>
                  <a:lnTo>
                    <a:pt x="977" y="204"/>
                  </a:lnTo>
                  <a:lnTo>
                    <a:pt x="985" y="226"/>
                  </a:lnTo>
                  <a:lnTo>
                    <a:pt x="1022" y="233"/>
                  </a:lnTo>
                  <a:lnTo>
                    <a:pt x="1069" y="104"/>
                  </a:lnTo>
                  <a:lnTo>
                    <a:pt x="1170" y="35"/>
                  </a:lnTo>
                  <a:lnTo>
                    <a:pt x="1244" y="35"/>
                  </a:lnTo>
                  <a:lnTo>
                    <a:pt x="1249" y="26"/>
                  </a:lnTo>
                  <a:lnTo>
                    <a:pt x="1292" y="0"/>
                  </a:lnTo>
                  <a:lnTo>
                    <a:pt x="1473" y="33"/>
                  </a:lnTo>
                  <a:lnTo>
                    <a:pt x="1730" y="19"/>
                  </a:lnTo>
                  <a:lnTo>
                    <a:pt x="1750" y="54"/>
                  </a:lnTo>
                  <a:lnTo>
                    <a:pt x="1755" y="90"/>
                  </a:lnTo>
                  <a:lnTo>
                    <a:pt x="1736" y="128"/>
                  </a:lnTo>
                  <a:lnTo>
                    <a:pt x="1699" y="168"/>
                  </a:lnTo>
                  <a:lnTo>
                    <a:pt x="1671" y="237"/>
                  </a:lnTo>
                  <a:lnTo>
                    <a:pt x="1607" y="254"/>
                  </a:lnTo>
                  <a:lnTo>
                    <a:pt x="1576" y="305"/>
                  </a:lnTo>
                  <a:lnTo>
                    <a:pt x="1551" y="327"/>
                  </a:lnTo>
                  <a:lnTo>
                    <a:pt x="1510" y="324"/>
                  </a:lnTo>
                  <a:lnTo>
                    <a:pt x="1473" y="305"/>
                  </a:lnTo>
                  <a:lnTo>
                    <a:pt x="1444" y="318"/>
                  </a:lnTo>
                  <a:lnTo>
                    <a:pt x="1341" y="316"/>
                  </a:lnTo>
                  <a:lnTo>
                    <a:pt x="1283" y="337"/>
                  </a:lnTo>
                  <a:lnTo>
                    <a:pt x="1284" y="388"/>
                  </a:lnTo>
                  <a:lnTo>
                    <a:pt x="1213" y="403"/>
                  </a:lnTo>
                  <a:lnTo>
                    <a:pt x="1183" y="419"/>
                  </a:lnTo>
                  <a:lnTo>
                    <a:pt x="1173" y="461"/>
                  </a:lnTo>
                  <a:lnTo>
                    <a:pt x="1135" y="460"/>
                  </a:lnTo>
                  <a:lnTo>
                    <a:pt x="1044" y="428"/>
                  </a:lnTo>
                  <a:lnTo>
                    <a:pt x="962" y="406"/>
                  </a:lnTo>
                  <a:lnTo>
                    <a:pt x="861" y="456"/>
                  </a:lnTo>
                  <a:lnTo>
                    <a:pt x="370" y="606"/>
                  </a:lnTo>
                  <a:lnTo>
                    <a:pt x="288" y="608"/>
                  </a:lnTo>
                  <a:lnTo>
                    <a:pt x="190" y="646"/>
                  </a:lnTo>
                  <a:lnTo>
                    <a:pt x="72" y="672"/>
                  </a:lnTo>
                  <a:lnTo>
                    <a:pt x="30" y="564"/>
                  </a:lnTo>
                  <a:lnTo>
                    <a:pt x="25" y="501"/>
                  </a:lnTo>
                  <a:lnTo>
                    <a:pt x="1" y="465"/>
                  </a:lnTo>
                  <a:lnTo>
                    <a:pt x="0" y="435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14724" name="Freeform 36"/>
            <p:cNvSpPr>
              <a:spLocks noChangeAspect="1"/>
            </p:cNvSpPr>
            <p:nvPr/>
          </p:nvSpPr>
          <p:spPr bwMode="auto">
            <a:xfrm>
              <a:off x="1723" y="1151"/>
              <a:ext cx="320" cy="288"/>
            </a:xfrm>
            <a:custGeom>
              <a:avLst/>
              <a:gdLst>
                <a:gd name="T0" fmla="*/ 437 w 1923"/>
                <a:gd name="T1" fmla="*/ 1061 h 1731"/>
                <a:gd name="T2" fmla="*/ 516 w 1923"/>
                <a:gd name="T3" fmla="*/ 991 h 1731"/>
                <a:gd name="T4" fmla="*/ 645 w 1923"/>
                <a:gd name="T5" fmla="*/ 992 h 1731"/>
                <a:gd name="T6" fmla="*/ 719 w 1923"/>
                <a:gd name="T7" fmla="*/ 1008 h 1731"/>
                <a:gd name="T8" fmla="*/ 806 w 1923"/>
                <a:gd name="T9" fmla="*/ 1038 h 1731"/>
                <a:gd name="T10" fmla="*/ 868 w 1923"/>
                <a:gd name="T11" fmla="*/ 999 h 1731"/>
                <a:gd name="T12" fmla="*/ 1104 w 1923"/>
                <a:gd name="T13" fmla="*/ 879 h 1731"/>
                <a:gd name="T14" fmla="*/ 1396 w 1923"/>
                <a:gd name="T15" fmla="*/ 647 h 1731"/>
                <a:gd name="T16" fmla="*/ 1693 w 1923"/>
                <a:gd name="T17" fmla="*/ 396 h 1731"/>
                <a:gd name="T18" fmla="*/ 1663 w 1923"/>
                <a:gd name="T19" fmla="*/ 352 h 1731"/>
                <a:gd name="T20" fmla="*/ 1723 w 1923"/>
                <a:gd name="T21" fmla="*/ 297 h 1731"/>
                <a:gd name="T22" fmla="*/ 1690 w 1923"/>
                <a:gd name="T23" fmla="*/ 232 h 1731"/>
                <a:gd name="T24" fmla="*/ 1740 w 1923"/>
                <a:gd name="T25" fmla="*/ 117 h 1731"/>
                <a:gd name="T26" fmla="*/ 1824 w 1923"/>
                <a:gd name="T27" fmla="*/ 0 h 1731"/>
                <a:gd name="T28" fmla="*/ 1807 w 1923"/>
                <a:gd name="T29" fmla="*/ 379 h 1731"/>
                <a:gd name="T30" fmla="*/ 1609 w 1923"/>
                <a:gd name="T31" fmla="*/ 541 h 1731"/>
                <a:gd name="T32" fmla="*/ 1698 w 1923"/>
                <a:gd name="T33" fmla="*/ 1047 h 1731"/>
                <a:gd name="T34" fmla="*/ 1635 w 1923"/>
                <a:gd name="T35" fmla="*/ 1286 h 1731"/>
                <a:gd name="T36" fmla="*/ 1588 w 1923"/>
                <a:gd name="T37" fmla="*/ 1322 h 1731"/>
                <a:gd name="T38" fmla="*/ 1409 w 1923"/>
                <a:gd name="T39" fmla="*/ 1394 h 1731"/>
                <a:gd name="T40" fmla="*/ 1326 w 1923"/>
                <a:gd name="T41" fmla="*/ 1512 h 1731"/>
                <a:gd name="T42" fmla="*/ 1298 w 1923"/>
                <a:gd name="T43" fmla="*/ 1493 h 1731"/>
                <a:gd name="T44" fmla="*/ 1188 w 1923"/>
                <a:gd name="T45" fmla="*/ 1512 h 1731"/>
                <a:gd name="T46" fmla="*/ 1096 w 1923"/>
                <a:gd name="T47" fmla="*/ 1533 h 1731"/>
                <a:gd name="T48" fmla="*/ 959 w 1923"/>
                <a:gd name="T49" fmla="*/ 1511 h 1731"/>
                <a:gd name="T50" fmla="*/ 923 w 1923"/>
                <a:gd name="T51" fmla="*/ 1500 h 1731"/>
                <a:gd name="T52" fmla="*/ 748 w 1923"/>
                <a:gd name="T53" fmla="*/ 1530 h 1731"/>
                <a:gd name="T54" fmla="*/ 557 w 1923"/>
                <a:gd name="T55" fmla="*/ 1678 h 1731"/>
                <a:gd name="T56" fmla="*/ 340 w 1923"/>
                <a:gd name="T57" fmla="*/ 1721 h 1731"/>
                <a:gd name="T58" fmla="*/ 287 w 1923"/>
                <a:gd name="T59" fmla="*/ 1527 h 1731"/>
                <a:gd name="T60" fmla="*/ 164 w 1923"/>
                <a:gd name="T61" fmla="*/ 1264 h 1731"/>
                <a:gd name="T62" fmla="*/ 0 w 1923"/>
                <a:gd name="T63" fmla="*/ 1059 h 17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23" h="1731">
                  <a:moveTo>
                    <a:pt x="0" y="1059"/>
                  </a:moveTo>
                  <a:lnTo>
                    <a:pt x="437" y="1061"/>
                  </a:lnTo>
                  <a:lnTo>
                    <a:pt x="493" y="985"/>
                  </a:lnTo>
                  <a:lnTo>
                    <a:pt x="516" y="991"/>
                  </a:lnTo>
                  <a:lnTo>
                    <a:pt x="521" y="1023"/>
                  </a:lnTo>
                  <a:lnTo>
                    <a:pt x="645" y="992"/>
                  </a:lnTo>
                  <a:lnTo>
                    <a:pt x="661" y="971"/>
                  </a:lnTo>
                  <a:lnTo>
                    <a:pt x="719" y="1008"/>
                  </a:lnTo>
                  <a:lnTo>
                    <a:pt x="749" y="1037"/>
                  </a:lnTo>
                  <a:lnTo>
                    <a:pt x="806" y="1038"/>
                  </a:lnTo>
                  <a:lnTo>
                    <a:pt x="817" y="1003"/>
                  </a:lnTo>
                  <a:lnTo>
                    <a:pt x="868" y="999"/>
                  </a:lnTo>
                  <a:lnTo>
                    <a:pt x="1045" y="884"/>
                  </a:lnTo>
                  <a:lnTo>
                    <a:pt x="1104" y="879"/>
                  </a:lnTo>
                  <a:lnTo>
                    <a:pt x="1148" y="821"/>
                  </a:lnTo>
                  <a:lnTo>
                    <a:pt x="1396" y="647"/>
                  </a:lnTo>
                  <a:lnTo>
                    <a:pt x="1644" y="448"/>
                  </a:lnTo>
                  <a:lnTo>
                    <a:pt x="1693" y="396"/>
                  </a:lnTo>
                  <a:lnTo>
                    <a:pt x="1687" y="370"/>
                  </a:lnTo>
                  <a:lnTo>
                    <a:pt x="1663" y="352"/>
                  </a:lnTo>
                  <a:lnTo>
                    <a:pt x="1685" y="320"/>
                  </a:lnTo>
                  <a:lnTo>
                    <a:pt x="1723" y="297"/>
                  </a:lnTo>
                  <a:lnTo>
                    <a:pt x="1690" y="260"/>
                  </a:lnTo>
                  <a:lnTo>
                    <a:pt x="1690" y="232"/>
                  </a:lnTo>
                  <a:lnTo>
                    <a:pt x="1745" y="186"/>
                  </a:lnTo>
                  <a:lnTo>
                    <a:pt x="1740" y="117"/>
                  </a:lnTo>
                  <a:lnTo>
                    <a:pt x="1764" y="55"/>
                  </a:lnTo>
                  <a:lnTo>
                    <a:pt x="1824" y="0"/>
                  </a:lnTo>
                  <a:lnTo>
                    <a:pt x="1923" y="157"/>
                  </a:lnTo>
                  <a:lnTo>
                    <a:pt x="1807" y="379"/>
                  </a:lnTo>
                  <a:lnTo>
                    <a:pt x="1650" y="492"/>
                  </a:lnTo>
                  <a:lnTo>
                    <a:pt x="1609" y="541"/>
                  </a:lnTo>
                  <a:lnTo>
                    <a:pt x="1646" y="749"/>
                  </a:lnTo>
                  <a:lnTo>
                    <a:pt x="1698" y="1047"/>
                  </a:lnTo>
                  <a:lnTo>
                    <a:pt x="1711" y="1096"/>
                  </a:lnTo>
                  <a:lnTo>
                    <a:pt x="1635" y="1286"/>
                  </a:lnTo>
                  <a:lnTo>
                    <a:pt x="1591" y="1311"/>
                  </a:lnTo>
                  <a:lnTo>
                    <a:pt x="1588" y="1322"/>
                  </a:lnTo>
                  <a:lnTo>
                    <a:pt x="1511" y="1323"/>
                  </a:lnTo>
                  <a:lnTo>
                    <a:pt x="1409" y="1394"/>
                  </a:lnTo>
                  <a:lnTo>
                    <a:pt x="1365" y="1520"/>
                  </a:lnTo>
                  <a:lnTo>
                    <a:pt x="1326" y="1512"/>
                  </a:lnTo>
                  <a:lnTo>
                    <a:pt x="1317" y="1493"/>
                  </a:lnTo>
                  <a:lnTo>
                    <a:pt x="1298" y="1493"/>
                  </a:lnTo>
                  <a:lnTo>
                    <a:pt x="1290" y="1513"/>
                  </a:lnTo>
                  <a:lnTo>
                    <a:pt x="1188" y="1512"/>
                  </a:lnTo>
                  <a:lnTo>
                    <a:pt x="1135" y="1537"/>
                  </a:lnTo>
                  <a:lnTo>
                    <a:pt x="1096" y="1533"/>
                  </a:lnTo>
                  <a:lnTo>
                    <a:pt x="1051" y="1519"/>
                  </a:lnTo>
                  <a:lnTo>
                    <a:pt x="959" y="1511"/>
                  </a:lnTo>
                  <a:lnTo>
                    <a:pt x="950" y="1497"/>
                  </a:lnTo>
                  <a:lnTo>
                    <a:pt x="923" y="1500"/>
                  </a:lnTo>
                  <a:lnTo>
                    <a:pt x="891" y="1520"/>
                  </a:lnTo>
                  <a:lnTo>
                    <a:pt x="748" y="1530"/>
                  </a:lnTo>
                  <a:lnTo>
                    <a:pt x="636" y="1640"/>
                  </a:lnTo>
                  <a:lnTo>
                    <a:pt x="557" y="1678"/>
                  </a:lnTo>
                  <a:lnTo>
                    <a:pt x="474" y="1731"/>
                  </a:lnTo>
                  <a:lnTo>
                    <a:pt x="340" y="1721"/>
                  </a:lnTo>
                  <a:lnTo>
                    <a:pt x="340" y="1627"/>
                  </a:lnTo>
                  <a:lnTo>
                    <a:pt x="287" y="1527"/>
                  </a:lnTo>
                  <a:lnTo>
                    <a:pt x="265" y="1381"/>
                  </a:lnTo>
                  <a:lnTo>
                    <a:pt x="164" y="1264"/>
                  </a:lnTo>
                  <a:lnTo>
                    <a:pt x="43" y="1157"/>
                  </a:lnTo>
                  <a:lnTo>
                    <a:pt x="0" y="1059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14725" name="Freeform 37"/>
            <p:cNvSpPr>
              <a:spLocks noChangeAspect="1"/>
            </p:cNvSpPr>
            <p:nvPr/>
          </p:nvSpPr>
          <p:spPr bwMode="auto">
            <a:xfrm>
              <a:off x="1684" y="1068"/>
              <a:ext cx="321" cy="259"/>
            </a:xfrm>
            <a:custGeom>
              <a:avLst/>
              <a:gdLst>
                <a:gd name="T0" fmla="*/ 0 w 1927"/>
                <a:gd name="T1" fmla="*/ 1046 h 1558"/>
                <a:gd name="T2" fmla="*/ 233 w 1927"/>
                <a:gd name="T3" fmla="*/ 1556 h 1558"/>
                <a:gd name="T4" fmla="*/ 671 w 1927"/>
                <a:gd name="T5" fmla="*/ 1558 h 1558"/>
                <a:gd name="T6" fmla="*/ 726 w 1927"/>
                <a:gd name="T7" fmla="*/ 1481 h 1558"/>
                <a:gd name="T8" fmla="*/ 750 w 1927"/>
                <a:gd name="T9" fmla="*/ 1488 h 1558"/>
                <a:gd name="T10" fmla="*/ 754 w 1927"/>
                <a:gd name="T11" fmla="*/ 1520 h 1558"/>
                <a:gd name="T12" fmla="*/ 877 w 1927"/>
                <a:gd name="T13" fmla="*/ 1490 h 1558"/>
                <a:gd name="T14" fmla="*/ 894 w 1927"/>
                <a:gd name="T15" fmla="*/ 1468 h 1558"/>
                <a:gd name="T16" fmla="*/ 953 w 1927"/>
                <a:gd name="T17" fmla="*/ 1506 h 1558"/>
                <a:gd name="T18" fmla="*/ 984 w 1927"/>
                <a:gd name="T19" fmla="*/ 1534 h 1558"/>
                <a:gd name="T20" fmla="*/ 1040 w 1927"/>
                <a:gd name="T21" fmla="*/ 1536 h 1558"/>
                <a:gd name="T22" fmla="*/ 1051 w 1927"/>
                <a:gd name="T23" fmla="*/ 1500 h 1558"/>
                <a:gd name="T24" fmla="*/ 1103 w 1927"/>
                <a:gd name="T25" fmla="*/ 1494 h 1558"/>
                <a:gd name="T26" fmla="*/ 1279 w 1927"/>
                <a:gd name="T27" fmla="*/ 1382 h 1558"/>
                <a:gd name="T28" fmla="*/ 1339 w 1927"/>
                <a:gd name="T29" fmla="*/ 1376 h 1558"/>
                <a:gd name="T30" fmla="*/ 1381 w 1927"/>
                <a:gd name="T31" fmla="*/ 1321 h 1558"/>
                <a:gd name="T32" fmla="*/ 1634 w 1927"/>
                <a:gd name="T33" fmla="*/ 1143 h 1558"/>
                <a:gd name="T34" fmla="*/ 1872 w 1927"/>
                <a:gd name="T35" fmla="*/ 951 h 1558"/>
                <a:gd name="T36" fmla="*/ 1927 w 1927"/>
                <a:gd name="T37" fmla="*/ 894 h 1558"/>
                <a:gd name="T38" fmla="*/ 1919 w 1927"/>
                <a:gd name="T39" fmla="*/ 865 h 1558"/>
                <a:gd name="T40" fmla="*/ 1898 w 1927"/>
                <a:gd name="T41" fmla="*/ 849 h 1558"/>
                <a:gd name="T42" fmla="*/ 1505 w 1927"/>
                <a:gd name="T43" fmla="*/ 516 h 1558"/>
                <a:gd name="T44" fmla="*/ 1359 w 1927"/>
                <a:gd name="T45" fmla="*/ 420 h 1558"/>
                <a:gd name="T46" fmla="*/ 1299 w 1927"/>
                <a:gd name="T47" fmla="*/ 413 h 1558"/>
                <a:gd name="T48" fmla="*/ 1284 w 1927"/>
                <a:gd name="T49" fmla="*/ 364 h 1558"/>
                <a:gd name="T50" fmla="*/ 1257 w 1927"/>
                <a:gd name="T51" fmla="*/ 344 h 1558"/>
                <a:gd name="T52" fmla="*/ 1040 w 1927"/>
                <a:gd name="T53" fmla="*/ 257 h 1558"/>
                <a:gd name="T54" fmla="*/ 901 w 1927"/>
                <a:gd name="T55" fmla="*/ 240 h 1558"/>
                <a:gd name="T56" fmla="*/ 826 w 1927"/>
                <a:gd name="T57" fmla="*/ 0 h 1558"/>
                <a:gd name="T58" fmla="*/ 627 w 1927"/>
                <a:gd name="T59" fmla="*/ 632 h 1558"/>
                <a:gd name="T60" fmla="*/ 596 w 1927"/>
                <a:gd name="T61" fmla="*/ 640 h 1558"/>
                <a:gd name="T62" fmla="*/ 566 w 1927"/>
                <a:gd name="T63" fmla="*/ 682 h 1558"/>
                <a:gd name="T64" fmla="*/ 496 w 1927"/>
                <a:gd name="T65" fmla="*/ 727 h 1558"/>
                <a:gd name="T66" fmla="*/ 475 w 1927"/>
                <a:gd name="T67" fmla="*/ 714 h 1558"/>
                <a:gd name="T68" fmla="*/ 386 w 1927"/>
                <a:gd name="T69" fmla="*/ 703 h 1558"/>
                <a:gd name="T70" fmla="*/ 0 w 1927"/>
                <a:gd name="T71" fmla="*/ 1046 h 1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927" h="1558">
                  <a:moveTo>
                    <a:pt x="0" y="1046"/>
                  </a:moveTo>
                  <a:lnTo>
                    <a:pt x="233" y="1556"/>
                  </a:lnTo>
                  <a:lnTo>
                    <a:pt x="671" y="1558"/>
                  </a:lnTo>
                  <a:lnTo>
                    <a:pt x="726" y="1481"/>
                  </a:lnTo>
                  <a:lnTo>
                    <a:pt x="750" y="1488"/>
                  </a:lnTo>
                  <a:lnTo>
                    <a:pt x="754" y="1520"/>
                  </a:lnTo>
                  <a:lnTo>
                    <a:pt x="877" y="1490"/>
                  </a:lnTo>
                  <a:lnTo>
                    <a:pt x="894" y="1468"/>
                  </a:lnTo>
                  <a:lnTo>
                    <a:pt x="953" y="1506"/>
                  </a:lnTo>
                  <a:lnTo>
                    <a:pt x="984" y="1534"/>
                  </a:lnTo>
                  <a:lnTo>
                    <a:pt x="1040" y="1536"/>
                  </a:lnTo>
                  <a:lnTo>
                    <a:pt x="1051" y="1500"/>
                  </a:lnTo>
                  <a:lnTo>
                    <a:pt x="1103" y="1494"/>
                  </a:lnTo>
                  <a:lnTo>
                    <a:pt x="1279" y="1382"/>
                  </a:lnTo>
                  <a:lnTo>
                    <a:pt x="1339" y="1376"/>
                  </a:lnTo>
                  <a:lnTo>
                    <a:pt x="1381" y="1321"/>
                  </a:lnTo>
                  <a:lnTo>
                    <a:pt x="1634" y="1143"/>
                  </a:lnTo>
                  <a:lnTo>
                    <a:pt x="1872" y="951"/>
                  </a:lnTo>
                  <a:lnTo>
                    <a:pt x="1927" y="894"/>
                  </a:lnTo>
                  <a:lnTo>
                    <a:pt x="1919" y="865"/>
                  </a:lnTo>
                  <a:lnTo>
                    <a:pt x="1898" y="849"/>
                  </a:lnTo>
                  <a:lnTo>
                    <a:pt x="1505" y="516"/>
                  </a:lnTo>
                  <a:lnTo>
                    <a:pt x="1359" y="420"/>
                  </a:lnTo>
                  <a:lnTo>
                    <a:pt x="1299" y="413"/>
                  </a:lnTo>
                  <a:lnTo>
                    <a:pt x="1284" y="364"/>
                  </a:lnTo>
                  <a:lnTo>
                    <a:pt x="1257" y="344"/>
                  </a:lnTo>
                  <a:lnTo>
                    <a:pt x="1040" y="257"/>
                  </a:lnTo>
                  <a:lnTo>
                    <a:pt x="901" y="240"/>
                  </a:lnTo>
                  <a:lnTo>
                    <a:pt x="826" y="0"/>
                  </a:lnTo>
                  <a:lnTo>
                    <a:pt x="627" y="632"/>
                  </a:lnTo>
                  <a:lnTo>
                    <a:pt x="596" y="640"/>
                  </a:lnTo>
                  <a:lnTo>
                    <a:pt x="566" y="682"/>
                  </a:lnTo>
                  <a:lnTo>
                    <a:pt x="496" y="727"/>
                  </a:lnTo>
                  <a:lnTo>
                    <a:pt x="475" y="714"/>
                  </a:lnTo>
                  <a:lnTo>
                    <a:pt x="386" y="703"/>
                  </a:lnTo>
                  <a:lnTo>
                    <a:pt x="0" y="1046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14726" name="Freeform 38"/>
            <p:cNvSpPr>
              <a:spLocks noChangeAspect="1"/>
            </p:cNvSpPr>
            <p:nvPr/>
          </p:nvSpPr>
          <p:spPr bwMode="auto">
            <a:xfrm>
              <a:off x="1812" y="1665"/>
              <a:ext cx="264" cy="128"/>
            </a:xfrm>
            <a:custGeom>
              <a:avLst/>
              <a:gdLst>
                <a:gd name="T0" fmla="*/ 1446 w 1585"/>
                <a:gd name="T1" fmla="*/ 266 h 767"/>
                <a:gd name="T2" fmla="*/ 1472 w 1585"/>
                <a:gd name="T3" fmla="*/ 319 h 767"/>
                <a:gd name="T4" fmla="*/ 1556 w 1585"/>
                <a:gd name="T5" fmla="*/ 323 h 767"/>
                <a:gd name="T6" fmla="*/ 1585 w 1585"/>
                <a:gd name="T7" fmla="*/ 301 h 767"/>
                <a:gd name="T8" fmla="*/ 1569 w 1585"/>
                <a:gd name="T9" fmla="*/ 401 h 767"/>
                <a:gd name="T10" fmla="*/ 1537 w 1585"/>
                <a:gd name="T11" fmla="*/ 422 h 767"/>
                <a:gd name="T12" fmla="*/ 1516 w 1585"/>
                <a:gd name="T13" fmla="*/ 571 h 767"/>
                <a:gd name="T14" fmla="*/ 1343 w 1585"/>
                <a:gd name="T15" fmla="*/ 685 h 767"/>
                <a:gd name="T16" fmla="*/ 1267 w 1585"/>
                <a:gd name="T17" fmla="*/ 707 h 767"/>
                <a:gd name="T18" fmla="*/ 1165 w 1585"/>
                <a:gd name="T19" fmla="*/ 707 h 767"/>
                <a:gd name="T20" fmla="*/ 1159 w 1585"/>
                <a:gd name="T21" fmla="*/ 732 h 767"/>
                <a:gd name="T22" fmla="*/ 1014 w 1585"/>
                <a:gd name="T23" fmla="*/ 725 h 767"/>
                <a:gd name="T24" fmla="*/ 1002 w 1585"/>
                <a:gd name="T25" fmla="*/ 710 h 767"/>
                <a:gd name="T26" fmla="*/ 769 w 1585"/>
                <a:gd name="T27" fmla="*/ 703 h 767"/>
                <a:gd name="T28" fmla="*/ 726 w 1585"/>
                <a:gd name="T29" fmla="*/ 689 h 767"/>
                <a:gd name="T30" fmla="*/ 603 w 1585"/>
                <a:gd name="T31" fmla="*/ 676 h 767"/>
                <a:gd name="T32" fmla="*/ 472 w 1585"/>
                <a:gd name="T33" fmla="*/ 735 h 767"/>
                <a:gd name="T34" fmla="*/ 302 w 1585"/>
                <a:gd name="T35" fmla="*/ 764 h 767"/>
                <a:gd name="T36" fmla="*/ 230 w 1585"/>
                <a:gd name="T37" fmla="*/ 767 h 767"/>
                <a:gd name="T38" fmla="*/ 183 w 1585"/>
                <a:gd name="T39" fmla="*/ 735 h 767"/>
                <a:gd name="T40" fmla="*/ 141 w 1585"/>
                <a:gd name="T41" fmla="*/ 719 h 767"/>
                <a:gd name="T42" fmla="*/ 125 w 1585"/>
                <a:gd name="T43" fmla="*/ 706 h 767"/>
                <a:gd name="T44" fmla="*/ 0 w 1585"/>
                <a:gd name="T45" fmla="*/ 726 h 767"/>
                <a:gd name="T46" fmla="*/ 0 w 1585"/>
                <a:gd name="T47" fmla="*/ 706 h 767"/>
                <a:gd name="T48" fmla="*/ 167 w 1585"/>
                <a:gd name="T49" fmla="*/ 619 h 767"/>
                <a:gd name="T50" fmla="*/ 182 w 1585"/>
                <a:gd name="T51" fmla="*/ 496 h 767"/>
                <a:gd name="T52" fmla="*/ 183 w 1585"/>
                <a:gd name="T53" fmla="*/ 338 h 767"/>
                <a:gd name="T54" fmla="*/ 683 w 1585"/>
                <a:gd name="T55" fmla="*/ 0 h 767"/>
                <a:gd name="T56" fmla="*/ 992 w 1585"/>
                <a:gd name="T57" fmla="*/ 55 h 767"/>
                <a:gd name="T58" fmla="*/ 1134 w 1585"/>
                <a:gd name="T59" fmla="*/ 152 h 767"/>
                <a:gd name="T60" fmla="*/ 1188 w 1585"/>
                <a:gd name="T61" fmla="*/ 163 h 767"/>
                <a:gd name="T62" fmla="*/ 1222 w 1585"/>
                <a:gd name="T63" fmla="*/ 161 h 767"/>
                <a:gd name="T64" fmla="*/ 1236 w 1585"/>
                <a:gd name="T65" fmla="*/ 106 h 767"/>
                <a:gd name="T66" fmla="*/ 1271 w 1585"/>
                <a:gd name="T67" fmla="*/ 83 h 767"/>
                <a:gd name="T68" fmla="*/ 1311 w 1585"/>
                <a:gd name="T69" fmla="*/ 128 h 767"/>
                <a:gd name="T70" fmla="*/ 1321 w 1585"/>
                <a:gd name="T71" fmla="*/ 185 h 767"/>
                <a:gd name="T72" fmla="*/ 1446 w 1585"/>
                <a:gd name="T73" fmla="*/ 266 h 7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585" h="767">
                  <a:moveTo>
                    <a:pt x="1446" y="266"/>
                  </a:moveTo>
                  <a:lnTo>
                    <a:pt x="1472" y="319"/>
                  </a:lnTo>
                  <a:lnTo>
                    <a:pt x="1556" y="323"/>
                  </a:lnTo>
                  <a:lnTo>
                    <a:pt x="1585" y="301"/>
                  </a:lnTo>
                  <a:lnTo>
                    <a:pt x="1569" y="401"/>
                  </a:lnTo>
                  <a:lnTo>
                    <a:pt x="1537" y="422"/>
                  </a:lnTo>
                  <a:lnTo>
                    <a:pt x="1516" y="571"/>
                  </a:lnTo>
                  <a:lnTo>
                    <a:pt x="1343" y="685"/>
                  </a:lnTo>
                  <a:lnTo>
                    <a:pt x="1267" y="707"/>
                  </a:lnTo>
                  <a:lnTo>
                    <a:pt x="1165" y="707"/>
                  </a:lnTo>
                  <a:lnTo>
                    <a:pt x="1159" y="732"/>
                  </a:lnTo>
                  <a:lnTo>
                    <a:pt x="1014" y="725"/>
                  </a:lnTo>
                  <a:lnTo>
                    <a:pt x="1002" y="710"/>
                  </a:lnTo>
                  <a:lnTo>
                    <a:pt x="769" y="703"/>
                  </a:lnTo>
                  <a:lnTo>
                    <a:pt x="726" y="689"/>
                  </a:lnTo>
                  <a:lnTo>
                    <a:pt x="603" y="676"/>
                  </a:lnTo>
                  <a:lnTo>
                    <a:pt x="472" y="735"/>
                  </a:lnTo>
                  <a:lnTo>
                    <a:pt x="302" y="764"/>
                  </a:lnTo>
                  <a:lnTo>
                    <a:pt x="230" y="767"/>
                  </a:lnTo>
                  <a:lnTo>
                    <a:pt x="183" y="735"/>
                  </a:lnTo>
                  <a:lnTo>
                    <a:pt x="141" y="719"/>
                  </a:lnTo>
                  <a:lnTo>
                    <a:pt x="125" y="706"/>
                  </a:lnTo>
                  <a:lnTo>
                    <a:pt x="0" y="726"/>
                  </a:lnTo>
                  <a:lnTo>
                    <a:pt x="0" y="706"/>
                  </a:lnTo>
                  <a:lnTo>
                    <a:pt x="167" y="619"/>
                  </a:lnTo>
                  <a:lnTo>
                    <a:pt x="182" y="496"/>
                  </a:lnTo>
                  <a:lnTo>
                    <a:pt x="183" y="338"/>
                  </a:lnTo>
                  <a:lnTo>
                    <a:pt x="683" y="0"/>
                  </a:lnTo>
                  <a:lnTo>
                    <a:pt x="992" y="55"/>
                  </a:lnTo>
                  <a:lnTo>
                    <a:pt x="1134" y="152"/>
                  </a:lnTo>
                  <a:lnTo>
                    <a:pt x="1188" y="163"/>
                  </a:lnTo>
                  <a:lnTo>
                    <a:pt x="1222" y="161"/>
                  </a:lnTo>
                  <a:lnTo>
                    <a:pt x="1236" y="106"/>
                  </a:lnTo>
                  <a:lnTo>
                    <a:pt x="1271" y="83"/>
                  </a:lnTo>
                  <a:lnTo>
                    <a:pt x="1311" y="128"/>
                  </a:lnTo>
                  <a:lnTo>
                    <a:pt x="1321" y="185"/>
                  </a:lnTo>
                  <a:lnTo>
                    <a:pt x="1446" y="266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14727" name="Freeform 39"/>
            <p:cNvSpPr>
              <a:spLocks noChangeAspect="1"/>
            </p:cNvSpPr>
            <p:nvPr/>
          </p:nvSpPr>
          <p:spPr bwMode="auto">
            <a:xfrm>
              <a:off x="2053" y="1620"/>
              <a:ext cx="200" cy="220"/>
            </a:xfrm>
            <a:custGeom>
              <a:avLst/>
              <a:gdLst>
                <a:gd name="T0" fmla="*/ 70 w 1198"/>
                <a:gd name="T1" fmla="*/ 441 h 1321"/>
                <a:gd name="T2" fmla="*/ 19 w 1198"/>
                <a:gd name="T3" fmla="*/ 277 h 1321"/>
                <a:gd name="T4" fmla="*/ 148 w 1198"/>
                <a:gd name="T5" fmla="*/ 64 h 1321"/>
                <a:gd name="T6" fmla="*/ 290 w 1198"/>
                <a:gd name="T7" fmla="*/ 0 h 1321"/>
                <a:gd name="T8" fmla="*/ 423 w 1198"/>
                <a:gd name="T9" fmla="*/ 94 h 1321"/>
                <a:gd name="T10" fmla="*/ 423 w 1198"/>
                <a:gd name="T11" fmla="*/ 262 h 1321"/>
                <a:gd name="T12" fmla="*/ 504 w 1198"/>
                <a:gd name="T13" fmla="*/ 358 h 1321"/>
                <a:gd name="T14" fmla="*/ 568 w 1198"/>
                <a:gd name="T15" fmla="*/ 336 h 1321"/>
                <a:gd name="T16" fmla="*/ 649 w 1198"/>
                <a:gd name="T17" fmla="*/ 384 h 1321"/>
                <a:gd name="T18" fmla="*/ 794 w 1198"/>
                <a:gd name="T19" fmla="*/ 400 h 1321"/>
                <a:gd name="T20" fmla="*/ 849 w 1198"/>
                <a:gd name="T21" fmla="*/ 380 h 1321"/>
                <a:gd name="T22" fmla="*/ 912 w 1198"/>
                <a:gd name="T23" fmla="*/ 416 h 1321"/>
                <a:gd name="T24" fmla="*/ 1005 w 1198"/>
                <a:gd name="T25" fmla="*/ 385 h 1321"/>
                <a:gd name="T26" fmla="*/ 1198 w 1198"/>
                <a:gd name="T27" fmla="*/ 362 h 1321"/>
                <a:gd name="T28" fmla="*/ 1188 w 1198"/>
                <a:gd name="T29" fmla="*/ 435 h 1321"/>
                <a:gd name="T30" fmla="*/ 1087 w 1198"/>
                <a:gd name="T31" fmla="*/ 466 h 1321"/>
                <a:gd name="T32" fmla="*/ 977 w 1198"/>
                <a:gd name="T33" fmla="*/ 642 h 1321"/>
                <a:gd name="T34" fmla="*/ 924 w 1198"/>
                <a:gd name="T35" fmla="*/ 754 h 1321"/>
                <a:gd name="T36" fmla="*/ 940 w 1198"/>
                <a:gd name="T37" fmla="*/ 833 h 1321"/>
                <a:gd name="T38" fmla="*/ 946 w 1198"/>
                <a:gd name="T39" fmla="*/ 877 h 1321"/>
                <a:gd name="T40" fmla="*/ 836 w 1198"/>
                <a:gd name="T41" fmla="*/ 995 h 1321"/>
                <a:gd name="T42" fmla="*/ 804 w 1198"/>
                <a:gd name="T43" fmla="*/ 1187 h 1321"/>
                <a:gd name="T44" fmla="*/ 798 w 1198"/>
                <a:gd name="T45" fmla="*/ 1236 h 1321"/>
                <a:gd name="T46" fmla="*/ 816 w 1198"/>
                <a:gd name="T47" fmla="*/ 1321 h 1321"/>
                <a:gd name="T48" fmla="*/ 751 w 1198"/>
                <a:gd name="T49" fmla="*/ 1301 h 1321"/>
                <a:gd name="T50" fmla="*/ 614 w 1198"/>
                <a:gd name="T51" fmla="*/ 1104 h 1321"/>
                <a:gd name="T52" fmla="*/ 489 w 1198"/>
                <a:gd name="T53" fmla="*/ 851 h 1321"/>
                <a:gd name="T54" fmla="*/ 416 w 1198"/>
                <a:gd name="T55" fmla="*/ 921 h 1321"/>
                <a:gd name="T56" fmla="*/ 375 w 1198"/>
                <a:gd name="T57" fmla="*/ 1031 h 1321"/>
                <a:gd name="T58" fmla="*/ 89 w 1198"/>
                <a:gd name="T59" fmla="*/ 696 h 1321"/>
                <a:gd name="T60" fmla="*/ 137 w 1198"/>
                <a:gd name="T61" fmla="*/ 574 h 1321"/>
                <a:gd name="T62" fmla="*/ 26 w 1198"/>
                <a:gd name="T63" fmla="*/ 589 h 1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98" h="1321">
                  <a:moveTo>
                    <a:pt x="0" y="533"/>
                  </a:moveTo>
                  <a:lnTo>
                    <a:pt x="70" y="441"/>
                  </a:lnTo>
                  <a:lnTo>
                    <a:pt x="58" y="334"/>
                  </a:lnTo>
                  <a:lnTo>
                    <a:pt x="19" y="277"/>
                  </a:lnTo>
                  <a:lnTo>
                    <a:pt x="19" y="235"/>
                  </a:lnTo>
                  <a:lnTo>
                    <a:pt x="148" y="64"/>
                  </a:lnTo>
                  <a:lnTo>
                    <a:pt x="225" y="85"/>
                  </a:lnTo>
                  <a:lnTo>
                    <a:pt x="290" y="0"/>
                  </a:lnTo>
                  <a:lnTo>
                    <a:pt x="461" y="37"/>
                  </a:lnTo>
                  <a:lnTo>
                    <a:pt x="423" y="94"/>
                  </a:lnTo>
                  <a:lnTo>
                    <a:pt x="416" y="227"/>
                  </a:lnTo>
                  <a:lnTo>
                    <a:pt x="423" y="262"/>
                  </a:lnTo>
                  <a:lnTo>
                    <a:pt x="394" y="303"/>
                  </a:lnTo>
                  <a:lnTo>
                    <a:pt x="504" y="358"/>
                  </a:lnTo>
                  <a:lnTo>
                    <a:pt x="531" y="363"/>
                  </a:lnTo>
                  <a:lnTo>
                    <a:pt x="568" y="336"/>
                  </a:lnTo>
                  <a:lnTo>
                    <a:pt x="596" y="340"/>
                  </a:lnTo>
                  <a:lnTo>
                    <a:pt x="649" y="384"/>
                  </a:lnTo>
                  <a:lnTo>
                    <a:pt x="767" y="385"/>
                  </a:lnTo>
                  <a:lnTo>
                    <a:pt x="794" y="400"/>
                  </a:lnTo>
                  <a:lnTo>
                    <a:pt x="825" y="402"/>
                  </a:lnTo>
                  <a:lnTo>
                    <a:pt x="849" y="380"/>
                  </a:lnTo>
                  <a:lnTo>
                    <a:pt x="873" y="382"/>
                  </a:lnTo>
                  <a:lnTo>
                    <a:pt x="912" y="416"/>
                  </a:lnTo>
                  <a:lnTo>
                    <a:pt x="955" y="413"/>
                  </a:lnTo>
                  <a:lnTo>
                    <a:pt x="1005" y="385"/>
                  </a:lnTo>
                  <a:lnTo>
                    <a:pt x="1163" y="350"/>
                  </a:lnTo>
                  <a:lnTo>
                    <a:pt x="1198" y="362"/>
                  </a:lnTo>
                  <a:lnTo>
                    <a:pt x="1188" y="398"/>
                  </a:lnTo>
                  <a:lnTo>
                    <a:pt x="1188" y="435"/>
                  </a:lnTo>
                  <a:lnTo>
                    <a:pt x="1166" y="457"/>
                  </a:lnTo>
                  <a:lnTo>
                    <a:pt x="1087" y="466"/>
                  </a:lnTo>
                  <a:lnTo>
                    <a:pt x="1072" y="560"/>
                  </a:lnTo>
                  <a:lnTo>
                    <a:pt x="977" y="642"/>
                  </a:lnTo>
                  <a:lnTo>
                    <a:pt x="942" y="706"/>
                  </a:lnTo>
                  <a:lnTo>
                    <a:pt x="924" y="754"/>
                  </a:lnTo>
                  <a:lnTo>
                    <a:pt x="920" y="822"/>
                  </a:lnTo>
                  <a:lnTo>
                    <a:pt x="940" y="833"/>
                  </a:lnTo>
                  <a:lnTo>
                    <a:pt x="953" y="851"/>
                  </a:lnTo>
                  <a:lnTo>
                    <a:pt x="946" y="877"/>
                  </a:lnTo>
                  <a:lnTo>
                    <a:pt x="864" y="971"/>
                  </a:lnTo>
                  <a:lnTo>
                    <a:pt x="836" y="995"/>
                  </a:lnTo>
                  <a:lnTo>
                    <a:pt x="842" y="1112"/>
                  </a:lnTo>
                  <a:lnTo>
                    <a:pt x="804" y="1187"/>
                  </a:lnTo>
                  <a:lnTo>
                    <a:pt x="798" y="1207"/>
                  </a:lnTo>
                  <a:lnTo>
                    <a:pt x="798" y="1236"/>
                  </a:lnTo>
                  <a:lnTo>
                    <a:pt x="833" y="1299"/>
                  </a:lnTo>
                  <a:lnTo>
                    <a:pt x="816" y="1321"/>
                  </a:lnTo>
                  <a:lnTo>
                    <a:pt x="795" y="1301"/>
                  </a:lnTo>
                  <a:lnTo>
                    <a:pt x="751" y="1301"/>
                  </a:lnTo>
                  <a:lnTo>
                    <a:pt x="653" y="1176"/>
                  </a:lnTo>
                  <a:lnTo>
                    <a:pt x="614" y="1104"/>
                  </a:lnTo>
                  <a:lnTo>
                    <a:pt x="610" y="1049"/>
                  </a:lnTo>
                  <a:lnTo>
                    <a:pt x="489" y="851"/>
                  </a:lnTo>
                  <a:lnTo>
                    <a:pt x="467" y="850"/>
                  </a:lnTo>
                  <a:lnTo>
                    <a:pt x="416" y="921"/>
                  </a:lnTo>
                  <a:lnTo>
                    <a:pt x="410" y="983"/>
                  </a:lnTo>
                  <a:lnTo>
                    <a:pt x="375" y="1031"/>
                  </a:lnTo>
                  <a:lnTo>
                    <a:pt x="73" y="833"/>
                  </a:lnTo>
                  <a:lnTo>
                    <a:pt x="89" y="696"/>
                  </a:lnTo>
                  <a:lnTo>
                    <a:pt x="124" y="670"/>
                  </a:lnTo>
                  <a:lnTo>
                    <a:pt x="137" y="574"/>
                  </a:lnTo>
                  <a:lnTo>
                    <a:pt x="110" y="593"/>
                  </a:lnTo>
                  <a:lnTo>
                    <a:pt x="26" y="589"/>
                  </a:lnTo>
                  <a:lnTo>
                    <a:pt x="0" y="533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14728" name="Freeform 40"/>
            <p:cNvSpPr>
              <a:spLocks noChangeAspect="1"/>
            </p:cNvSpPr>
            <p:nvPr/>
          </p:nvSpPr>
          <p:spPr bwMode="auto">
            <a:xfrm>
              <a:off x="1843" y="1570"/>
              <a:ext cx="268" cy="152"/>
            </a:xfrm>
            <a:custGeom>
              <a:avLst/>
              <a:gdLst>
                <a:gd name="T0" fmla="*/ 101 w 1613"/>
                <a:gd name="T1" fmla="*/ 201 h 912"/>
                <a:gd name="T2" fmla="*/ 261 w 1613"/>
                <a:gd name="T3" fmla="*/ 309 h 912"/>
                <a:gd name="T4" fmla="*/ 446 w 1613"/>
                <a:gd name="T5" fmla="*/ 310 h 912"/>
                <a:gd name="T6" fmla="*/ 508 w 1613"/>
                <a:gd name="T7" fmla="*/ 266 h 912"/>
                <a:gd name="T8" fmla="*/ 627 w 1613"/>
                <a:gd name="T9" fmla="*/ 407 h 912"/>
                <a:gd name="T10" fmla="*/ 923 w 1613"/>
                <a:gd name="T11" fmla="*/ 129 h 912"/>
                <a:gd name="T12" fmla="*/ 1037 w 1613"/>
                <a:gd name="T13" fmla="*/ 143 h 912"/>
                <a:gd name="T14" fmla="*/ 1086 w 1613"/>
                <a:gd name="T15" fmla="*/ 116 h 912"/>
                <a:gd name="T16" fmla="*/ 1204 w 1613"/>
                <a:gd name="T17" fmla="*/ 0 h 912"/>
                <a:gd name="T18" fmla="*/ 1258 w 1613"/>
                <a:gd name="T19" fmla="*/ 13 h 912"/>
                <a:gd name="T20" fmla="*/ 1266 w 1613"/>
                <a:gd name="T21" fmla="*/ 34 h 912"/>
                <a:gd name="T22" fmla="*/ 1354 w 1613"/>
                <a:gd name="T23" fmla="*/ 41 h 912"/>
                <a:gd name="T24" fmla="*/ 1456 w 1613"/>
                <a:gd name="T25" fmla="*/ 41 h 912"/>
                <a:gd name="T26" fmla="*/ 1471 w 1613"/>
                <a:gd name="T27" fmla="*/ 79 h 912"/>
                <a:gd name="T28" fmla="*/ 1496 w 1613"/>
                <a:gd name="T29" fmla="*/ 104 h 912"/>
                <a:gd name="T30" fmla="*/ 1516 w 1613"/>
                <a:gd name="T31" fmla="*/ 92 h 912"/>
                <a:gd name="T32" fmla="*/ 1548 w 1613"/>
                <a:gd name="T33" fmla="*/ 67 h 912"/>
                <a:gd name="T34" fmla="*/ 1591 w 1613"/>
                <a:gd name="T35" fmla="*/ 72 h 912"/>
                <a:gd name="T36" fmla="*/ 1613 w 1613"/>
                <a:gd name="T37" fmla="*/ 116 h 912"/>
                <a:gd name="T38" fmla="*/ 1609 w 1613"/>
                <a:gd name="T39" fmla="*/ 195 h 912"/>
                <a:gd name="T40" fmla="*/ 1556 w 1613"/>
                <a:gd name="T41" fmla="*/ 297 h 912"/>
                <a:gd name="T42" fmla="*/ 1489 w 1613"/>
                <a:gd name="T43" fmla="*/ 389 h 912"/>
                <a:gd name="T44" fmla="*/ 1411 w 1613"/>
                <a:gd name="T45" fmla="*/ 366 h 912"/>
                <a:gd name="T46" fmla="*/ 1302 w 1613"/>
                <a:gd name="T47" fmla="*/ 508 h 912"/>
                <a:gd name="T48" fmla="*/ 1280 w 1613"/>
                <a:gd name="T49" fmla="*/ 538 h 912"/>
                <a:gd name="T50" fmla="*/ 1285 w 1613"/>
                <a:gd name="T51" fmla="*/ 582 h 912"/>
                <a:gd name="T52" fmla="*/ 1317 w 1613"/>
                <a:gd name="T53" fmla="*/ 630 h 912"/>
                <a:gd name="T54" fmla="*/ 1336 w 1613"/>
                <a:gd name="T55" fmla="*/ 741 h 912"/>
                <a:gd name="T56" fmla="*/ 1260 w 1613"/>
                <a:gd name="T57" fmla="*/ 839 h 912"/>
                <a:gd name="T58" fmla="*/ 1138 w 1613"/>
                <a:gd name="T59" fmla="*/ 760 h 912"/>
                <a:gd name="T60" fmla="*/ 1127 w 1613"/>
                <a:gd name="T61" fmla="*/ 697 h 912"/>
                <a:gd name="T62" fmla="*/ 1088 w 1613"/>
                <a:gd name="T63" fmla="*/ 657 h 912"/>
                <a:gd name="T64" fmla="*/ 1053 w 1613"/>
                <a:gd name="T65" fmla="*/ 675 h 912"/>
                <a:gd name="T66" fmla="*/ 1039 w 1613"/>
                <a:gd name="T67" fmla="*/ 734 h 912"/>
                <a:gd name="T68" fmla="*/ 1000 w 1613"/>
                <a:gd name="T69" fmla="*/ 734 h 912"/>
                <a:gd name="T70" fmla="*/ 948 w 1613"/>
                <a:gd name="T71" fmla="*/ 725 h 912"/>
                <a:gd name="T72" fmla="*/ 813 w 1613"/>
                <a:gd name="T73" fmla="*/ 630 h 912"/>
                <a:gd name="T74" fmla="*/ 497 w 1613"/>
                <a:gd name="T75" fmla="*/ 573 h 912"/>
                <a:gd name="T76" fmla="*/ 0 w 1613"/>
                <a:gd name="T77" fmla="*/ 912 h 912"/>
                <a:gd name="T78" fmla="*/ 2 w 1613"/>
                <a:gd name="T79" fmla="*/ 582 h 912"/>
                <a:gd name="T80" fmla="*/ 41 w 1613"/>
                <a:gd name="T81" fmla="*/ 413 h 912"/>
                <a:gd name="T82" fmla="*/ 97 w 1613"/>
                <a:gd name="T83" fmla="*/ 351 h 912"/>
                <a:gd name="T84" fmla="*/ 101 w 1613"/>
                <a:gd name="T85" fmla="*/ 201 h 9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613" h="912">
                  <a:moveTo>
                    <a:pt x="101" y="201"/>
                  </a:moveTo>
                  <a:lnTo>
                    <a:pt x="261" y="309"/>
                  </a:lnTo>
                  <a:lnTo>
                    <a:pt x="446" y="310"/>
                  </a:lnTo>
                  <a:lnTo>
                    <a:pt x="508" y="266"/>
                  </a:lnTo>
                  <a:lnTo>
                    <a:pt x="627" y="407"/>
                  </a:lnTo>
                  <a:lnTo>
                    <a:pt x="923" y="129"/>
                  </a:lnTo>
                  <a:lnTo>
                    <a:pt x="1037" y="143"/>
                  </a:lnTo>
                  <a:lnTo>
                    <a:pt x="1086" y="116"/>
                  </a:lnTo>
                  <a:lnTo>
                    <a:pt x="1204" y="0"/>
                  </a:lnTo>
                  <a:lnTo>
                    <a:pt x="1258" y="13"/>
                  </a:lnTo>
                  <a:lnTo>
                    <a:pt x="1266" y="34"/>
                  </a:lnTo>
                  <a:lnTo>
                    <a:pt x="1354" y="41"/>
                  </a:lnTo>
                  <a:lnTo>
                    <a:pt x="1456" y="41"/>
                  </a:lnTo>
                  <a:lnTo>
                    <a:pt x="1471" y="79"/>
                  </a:lnTo>
                  <a:lnTo>
                    <a:pt x="1496" y="104"/>
                  </a:lnTo>
                  <a:lnTo>
                    <a:pt x="1516" y="92"/>
                  </a:lnTo>
                  <a:lnTo>
                    <a:pt x="1548" y="67"/>
                  </a:lnTo>
                  <a:lnTo>
                    <a:pt x="1591" y="72"/>
                  </a:lnTo>
                  <a:lnTo>
                    <a:pt x="1613" y="116"/>
                  </a:lnTo>
                  <a:lnTo>
                    <a:pt x="1609" y="195"/>
                  </a:lnTo>
                  <a:lnTo>
                    <a:pt x="1556" y="297"/>
                  </a:lnTo>
                  <a:lnTo>
                    <a:pt x="1489" y="389"/>
                  </a:lnTo>
                  <a:lnTo>
                    <a:pt x="1411" y="366"/>
                  </a:lnTo>
                  <a:lnTo>
                    <a:pt x="1302" y="508"/>
                  </a:lnTo>
                  <a:lnTo>
                    <a:pt x="1280" y="538"/>
                  </a:lnTo>
                  <a:lnTo>
                    <a:pt x="1285" y="582"/>
                  </a:lnTo>
                  <a:lnTo>
                    <a:pt x="1317" y="630"/>
                  </a:lnTo>
                  <a:lnTo>
                    <a:pt x="1336" y="741"/>
                  </a:lnTo>
                  <a:lnTo>
                    <a:pt x="1260" y="839"/>
                  </a:lnTo>
                  <a:lnTo>
                    <a:pt x="1138" y="760"/>
                  </a:lnTo>
                  <a:lnTo>
                    <a:pt x="1127" y="697"/>
                  </a:lnTo>
                  <a:lnTo>
                    <a:pt x="1088" y="657"/>
                  </a:lnTo>
                  <a:lnTo>
                    <a:pt x="1053" y="675"/>
                  </a:lnTo>
                  <a:lnTo>
                    <a:pt x="1039" y="734"/>
                  </a:lnTo>
                  <a:lnTo>
                    <a:pt x="1000" y="734"/>
                  </a:lnTo>
                  <a:lnTo>
                    <a:pt x="948" y="725"/>
                  </a:lnTo>
                  <a:lnTo>
                    <a:pt x="813" y="630"/>
                  </a:lnTo>
                  <a:lnTo>
                    <a:pt x="497" y="573"/>
                  </a:lnTo>
                  <a:lnTo>
                    <a:pt x="0" y="912"/>
                  </a:lnTo>
                  <a:lnTo>
                    <a:pt x="2" y="582"/>
                  </a:lnTo>
                  <a:lnTo>
                    <a:pt x="41" y="413"/>
                  </a:lnTo>
                  <a:lnTo>
                    <a:pt x="97" y="351"/>
                  </a:lnTo>
                  <a:lnTo>
                    <a:pt x="101" y="201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14729" name="Freeform 41"/>
            <p:cNvSpPr>
              <a:spLocks noChangeAspect="1"/>
            </p:cNvSpPr>
            <p:nvPr/>
          </p:nvSpPr>
          <p:spPr bwMode="auto">
            <a:xfrm>
              <a:off x="1846" y="1529"/>
              <a:ext cx="157" cy="109"/>
            </a:xfrm>
            <a:custGeom>
              <a:avLst/>
              <a:gdLst>
                <a:gd name="T0" fmla="*/ 79 w 938"/>
                <a:gd name="T1" fmla="*/ 445 h 650"/>
                <a:gd name="T2" fmla="*/ 239 w 938"/>
                <a:gd name="T3" fmla="*/ 550 h 650"/>
                <a:gd name="T4" fmla="*/ 426 w 938"/>
                <a:gd name="T5" fmla="*/ 553 h 650"/>
                <a:gd name="T6" fmla="*/ 488 w 938"/>
                <a:gd name="T7" fmla="*/ 509 h 650"/>
                <a:gd name="T8" fmla="*/ 608 w 938"/>
                <a:gd name="T9" fmla="*/ 650 h 650"/>
                <a:gd name="T10" fmla="*/ 899 w 938"/>
                <a:gd name="T11" fmla="*/ 369 h 650"/>
                <a:gd name="T12" fmla="*/ 938 w 938"/>
                <a:gd name="T13" fmla="*/ 325 h 650"/>
                <a:gd name="T14" fmla="*/ 920 w 938"/>
                <a:gd name="T15" fmla="*/ 194 h 650"/>
                <a:gd name="T16" fmla="*/ 724 w 938"/>
                <a:gd name="T17" fmla="*/ 16 h 650"/>
                <a:gd name="T18" fmla="*/ 504 w 938"/>
                <a:gd name="T19" fmla="*/ 23 h 650"/>
                <a:gd name="T20" fmla="*/ 497 w 938"/>
                <a:gd name="T21" fmla="*/ 51 h 650"/>
                <a:gd name="T22" fmla="*/ 371 w 938"/>
                <a:gd name="T23" fmla="*/ 61 h 650"/>
                <a:gd name="T24" fmla="*/ 274 w 938"/>
                <a:gd name="T25" fmla="*/ 0 h 650"/>
                <a:gd name="T26" fmla="*/ 246 w 938"/>
                <a:gd name="T27" fmla="*/ 0 h 650"/>
                <a:gd name="T28" fmla="*/ 112 w 938"/>
                <a:gd name="T29" fmla="*/ 83 h 650"/>
                <a:gd name="T30" fmla="*/ 0 w 938"/>
                <a:gd name="T31" fmla="*/ 242 h 650"/>
                <a:gd name="T32" fmla="*/ 15 w 938"/>
                <a:gd name="T33" fmla="*/ 312 h 650"/>
                <a:gd name="T34" fmla="*/ 78 w 938"/>
                <a:gd name="T35" fmla="*/ 420 h 650"/>
                <a:gd name="T36" fmla="*/ 79 w 938"/>
                <a:gd name="T37" fmla="*/ 445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38" h="650">
                  <a:moveTo>
                    <a:pt x="79" y="445"/>
                  </a:moveTo>
                  <a:lnTo>
                    <a:pt x="239" y="550"/>
                  </a:lnTo>
                  <a:lnTo>
                    <a:pt x="426" y="553"/>
                  </a:lnTo>
                  <a:lnTo>
                    <a:pt x="488" y="509"/>
                  </a:lnTo>
                  <a:lnTo>
                    <a:pt x="608" y="650"/>
                  </a:lnTo>
                  <a:lnTo>
                    <a:pt x="899" y="369"/>
                  </a:lnTo>
                  <a:lnTo>
                    <a:pt x="938" y="325"/>
                  </a:lnTo>
                  <a:lnTo>
                    <a:pt x="920" y="194"/>
                  </a:lnTo>
                  <a:lnTo>
                    <a:pt x="724" y="16"/>
                  </a:lnTo>
                  <a:lnTo>
                    <a:pt x="504" y="23"/>
                  </a:lnTo>
                  <a:lnTo>
                    <a:pt x="497" y="51"/>
                  </a:lnTo>
                  <a:lnTo>
                    <a:pt x="371" y="61"/>
                  </a:lnTo>
                  <a:lnTo>
                    <a:pt x="274" y="0"/>
                  </a:lnTo>
                  <a:lnTo>
                    <a:pt x="246" y="0"/>
                  </a:lnTo>
                  <a:lnTo>
                    <a:pt x="112" y="83"/>
                  </a:lnTo>
                  <a:lnTo>
                    <a:pt x="0" y="242"/>
                  </a:lnTo>
                  <a:lnTo>
                    <a:pt x="15" y="312"/>
                  </a:lnTo>
                  <a:lnTo>
                    <a:pt x="78" y="420"/>
                  </a:lnTo>
                  <a:lnTo>
                    <a:pt x="79" y="445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114730" name="Group 42"/>
          <p:cNvGrpSpPr>
            <a:grpSpLocks noChangeAspect="1"/>
          </p:cNvGrpSpPr>
          <p:nvPr/>
        </p:nvGrpSpPr>
        <p:grpSpPr bwMode="auto">
          <a:xfrm>
            <a:off x="5189538" y="1293813"/>
            <a:ext cx="836612" cy="1335087"/>
            <a:chOff x="2102" y="766"/>
            <a:chExt cx="556" cy="887"/>
          </a:xfrm>
        </p:grpSpPr>
        <p:sp>
          <p:nvSpPr>
            <p:cNvPr id="114731" name="Freeform 43"/>
            <p:cNvSpPr>
              <a:spLocks noChangeAspect="1"/>
            </p:cNvSpPr>
            <p:nvPr/>
          </p:nvSpPr>
          <p:spPr bwMode="auto">
            <a:xfrm>
              <a:off x="2270" y="766"/>
              <a:ext cx="195" cy="97"/>
            </a:xfrm>
            <a:custGeom>
              <a:avLst/>
              <a:gdLst>
                <a:gd name="T0" fmla="*/ 15 w 1173"/>
                <a:gd name="T1" fmla="*/ 0 h 585"/>
                <a:gd name="T2" fmla="*/ 182 w 1173"/>
                <a:gd name="T3" fmla="*/ 46 h 585"/>
                <a:gd name="T4" fmla="*/ 341 w 1173"/>
                <a:gd name="T5" fmla="*/ 18 h 585"/>
                <a:gd name="T6" fmla="*/ 358 w 1173"/>
                <a:gd name="T7" fmla="*/ 173 h 585"/>
                <a:gd name="T8" fmla="*/ 389 w 1173"/>
                <a:gd name="T9" fmla="*/ 250 h 585"/>
                <a:gd name="T10" fmla="*/ 702 w 1173"/>
                <a:gd name="T11" fmla="*/ 273 h 585"/>
                <a:gd name="T12" fmla="*/ 709 w 1173"/>
                <a:gd name="T13" fmla="*/ 257 h 585"/>
                <a:gd name="T14" fmla="*/ 824 w 1173"/>
                <a:gd name="T15" fmla="*/ 250 h 585"/>
                <a:gd name="T16" fmla="*/ 981 w 1173"/>
                <a:gd name="T17" fmla="*/ 267 h 585"/>
                <a:gd name="T18" fmla="*/ 1063 w 1173"/>
                <a:gd name="T19" fmla="*/ 273 h 585"/>
                <a:gd name="T20" fmla="*/ 1078 w 1173"/>
                <a:gd name="T21" fmla="*/ 291 h 585"/>
                <a:gd name="T22" fmla="*/ 1142 w 1173"/>
                <a:gd name="T23" fmla="*/ 291 h 585"/>
                <a:gd name="T24" fmla="*/ 1173 w 1173"/>
                <a:gd name="T25" fmla="*/ 328 h 585"/>
                <a:gd name="T26" fmla="*/ 1173 w 1173"/>
                <a:gd name="T27" fmla="*/ 353 h 585"/>
                <a:gd name="T28" fmla="*/ 1085 w 1173"/>
                <a:gd name="T29" fmla="*/ 520 h 585"/>
                <a:gd name="T30" fmla="*/ 797 w 1173"/>
                <a:gd name="T31" fmla="*/ 539 h 585"/>
                <a:gd name="T32" fmla="*/ 761 w 1173"/>
                <a:gd name="T33" fmla="*/ 520 h 585"/>
                <a:gd name="T34" fmla="*/ 525 w 1173"/>
                <a:gd name="T35" fmla="*/ 520 h 585"/>
                <a:gd name="T36" fmla="*/ 475 w 1173"/>
                <a:gd name="T37" fmla="*/ 570 h 585"/>
                <a:gd name="T38" fmla="*/ 353 w 1173"/>
                <a:gd name="T39" fmla="*/ 585 h 585"/>
                <a:gd name="T40" fmla="*/ 277 w 1173"/>
                <a:gd name="T41" fmla="*/ 562 h 585"/>
                <a:gd name="T42" fmla="*/ 136 w 1173"/>
                <a:gd name="T43" fmla="*/ 539 h 585"/>
                <a:gd name="T44" fmla="*/ 88 w 1173"/>
                <a:gd name="T45" fmla="*/ 489 h 585"/>
                <a:gd name="T46" fmla="*/ 117 w 1173"/>
                <a:gd name="T47" fmla="*/ 410 h 585"/>
                <a:gd name="T48" fmla="*/ 19 w 1173"/>
                <a:gd name="T49" fmla="*/ 263 h 585"/>
                <a:gd name="T50" fmla="*/ 46 w 1173"/>
                <a:gd name="T51" fmla="*/ 238 h 585"/>
                <a:gd name="T52" fmla="*/ 44 w 1173"/>
                <a:gd name="T53" fmla="*/ 182 h 585"/>
                <a:gd name="T54" fmla="*/ 0 w 1173"/>
                <a:gd name="T55" fmla="*/ 77 h 585"/>
                <a:gd name="T56" fmla="*/ 15 w 1173"/>
                <a:gd name="T57" fmla="*/ 0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73" h="585">
                  <a:moveTo>
                    <a:pt x="15" y="0"/>
                  </a:moveTo>
                  <a:lnTo>
                    <a:pt x="182" y="46"/>
                  </a:lnTo>
                  <a:lnTo>
                    <a:pt x="341" y="18"/>
                  </a:lnTo>
                  <a:lnTo>
                    <a:pt x="358" y="173"/>
                  </a:lnTo>
                  <a:lnTo>
                    <a:pt x="389" y="250"/>
                  </a:lnTo>
                  <a:lnTo>
                    <a:pt x="702" y="273"/>
                  </a:lnTo>
                  <a:lnTo>
                    <a:pt x="709" y="257"/>
                  </a:lnTo>
                  <a:lnTo>
                    <a:pt x="824" y="250"/>
                  </a:lnTo>
                  <a:lnTo>
                    <a:pt x="981" y="267"/>
                  </a:lnTo>
                  <a:lnTo>
                    <a:pt x="1063" y="273"/>
                  </a:lnTo>
                  <a:lnTo>
                    <a:pt x="1078" y="291"/>
                  </a:lnTo>
                  <a:lnTo>
                    <a:pt x="1142" y="291"/>
                  </a:lnTo>
                  <a:lnTo>
                    <a:pt x="1173" y="328"/>
                  </a:lnTo>
                  <a:lnTo>
                    <a:pt x="1173" y="353"/>
                  </a:lnTo>
                  <a:lnTo>
                    <a:pt x="1085" y="520"/>
                  </a:lnTo>
                  <a:lnTo>
                    <a:pt x="797" y="539"/>
                  </a:lnTo>
                  <a:lnTo>
                    <a:pt x="761" y="520"/>
                  </a:lnTo>
                  <a:lnTo>
                    <a:pt x="525" y="520"/>
                  </a:lnTo>
                  <a:lnTo>
                    <a:pt x="475" y="570"/>
                  </a:lnTo>
                  <a:lnTo>
                    <a:pt x="353" y="585"/>
                  </a:lnTo>
                  <a:lnTo>
                    <a:pt x="277" y="562"/>
                  </a:lnTo>
                  <a:lnTo>
                    <a:pt x="136" y="539"/>
                  </a:lnTo>
                  <a:lnTo>
                    <a:pt x="88" y="489"/>
                  </a:lnTo>
                  <a:lnTo>
                    <a:pt x="117" y="410"/>
                  </a:lnTo>
                  <a:lnTo>
                    <a:pt x="19" y="263"/>
                  </a:lnTo>
                  <a:lnTo>
                    <a:pt x="46" y="238"/>
                  </a:lnTo>
                  <a:lnTo>
                    <a:pt x="44" y="182"/>
                  </a:lnTo>
                  <a:lnTo>
                    <a:pt x="0" y="77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964B00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14732" name="Freeform 44"/>
            <p:cNvSpPr>
              <a:spLocks noChangeAspect="1"/>
            </p:cNvSpPr>
            <p:nvPr/>
          </p:nvSpPr>
          <p:spPr bwMode="auto">
            <a:xfrm>
              <a:off x="2238" y="847"/>
              <a:ext cx="270" cy="164"/>
            </a:xfrm>
            <a:custGeom>
              <a:avLst/>
              <a:gdLst>
                <a:gd name="T0" fmla="*/ 59 w 1622"/>
                <a:gd name="T1" fmla="*/ 463 h 981"/>
                <a:gd name="T2" fmla="*/ 95 w 1622"/>
                <a:gd name="T3" fmla="*/ 184 h 981"/>
                <a:gd name="T4" fmla="*/ 77 w 1622"/>
                <a:gd name="T5" fmla="*/ 155 h 981"/>
                <a:gd name="T6" fmla="*/ 45 w 1622"/>
                <a:gd name="T7" fmla="*/ 155 h 981"/>
                <a:gd name="T8" fmla="*/ 0 w 1622"/>
                <a:gd name="T9" fmla="*/ 88 h 981"/>
                <a:gd name="T10" fmla="*/ 41 w 1622"/>
                <a:gd name="T11" fmla="*/ 86 h 981"/>
                <a:gd name="T12" fmla="*/ 57 w 1622"/>
                <a:gd name="T13" fmla="*/ 65 h 981"/>
                <a:gd name="T14" fmla="*/ 110 w 1622"/>
                <a:gd name="T15" fmla="*/ 62 h 981"/>
                <a:gd name="T16" fmla="*/ 127 w 1622"/>
                <a:gd name="T17" fmla="*/ 74 h 981"/>
                <a:gd name="T18" fmla="*/ 154 w 1622"/>
                <a:gd name="T19" fmla="*/ 53 h 981"/>
                <a:gd name="T20" fmla="*/ 205 w 1622"/>
                <a:gd name="T21" fmla="*/ 51 h 981"/>
                <a:gd name="T22" fmla="*/ 281 w 1622"/>
                <a:gd name="T23" fmla="*/ 0 h 981"/>
                <a:gd name="T24" fmla="*/ 331 w 1622"/>
                <a:gd name="T25" fmla="*/ 51 h 981"/>
                <a:gd name="T26" fmla="*/ 471 w 1622"/>
                <a:gd name="T27" fmla="*/ 72 h 981"/>
                <a:gd name="T28" fmla="*/ 547 w 1622"/>
                <a:gd name="T29" fmla="*/ 96 h 981"/>
                <a:gd name="T30" fmla="*/ 667 w 1622"/>
                <a:gd name="T31" fmla="*/ 83 h 981"/>
                <a:gd name="T32" fmla="*/ 719 w 1622"/>
                <a:gd name="T33" fmla="*/ 31 h 981"/>
                <a:gd name="T34" fmla="*/ 952 w 1622"/>
                <a:gd name="T35" fmla="*/ 31 h 981"/>
                <a:gd name="T36" fmla="*/ 990 w 1622"/>
                <a:gd name="T37" fmla="*/ 49 h 981"/>
                <a:gd name="T38" fmla="*/ 1266 w 1622"/>
                <a:gd name="T39" fmla="*/ 34 h 981"/>
                <a:gd name="T40" fmla="*/ 1271 w 1622"/>
                <a:gd name="T41" fmla="*/ 91 h 981"/>
                <a:gd name="T42" fmla="*/ 1328 w 1622"/>
                <a:gd name="T43" fmla="*/ 196 h 981"/>
                <a:gd name="T44" fmla="*/ 1348 w 1622"/>
                <a:gd name="T45" fmla="*/ 243 h 981"/>
                <a:gd name="T46" fmla="*/ 1344 w 1622"/>
                <a:gd name="T47" fmla="*/ 355 h 981"/>
                <a:gd name="T48" fmla="*/ 1361 w 1622"/>
                <a:gd name="T49" fmla="*/ 388 h 981"/>
                <a:gd name="T50" fmla="*/ 1400 w 1622"/>
                <a:gd name="T51" fmla="*/ 395 h 981"/>
                <a:gd name="T52" fmla="*/ 1409 w 1622"/>
                <a:gd name="T53" fmla="*/ 379 h 981"/>
                <a:gd name="T54" fmla="*/ 1454 w 1622"/>
                <a:gd name="T55" fmla="*/ 374 h 981"/>
                <a:gd name="T56" fmla="*/ 1482 w 1622"/>
                <a:gd name="T57" fmla="*/ 381 h 981"/>
                <a:gd name="T58" fmla="*/ 1620 w 1622"/>
                <a:gd name="T59" fmla="*/ 545 h 981"/>
                <a:gd name="T60" fmla="*/ 1622 w 1622"/>
                <a:gd name="T61" fmla="*/ 650 h 981"/>
                <a:gd name="T62" fmla="*/ 1418 w 1622"/>
                <a:gd name="T63" fmla="*/ 515 h 981"/>
                <a:gd name="T64" fmla="*/ 1380 w 1622"/>
                <a:gd name="T65" fmla="*/ 529 h 981"/>
                <a:gd name="T66" fmla="*/ 1361 w 1622"/>
                <a:gd name="T67" fmla="*/ 545 h 981"/>
                <a:gd name="T68" fmla="*/ 1359 w 1622"/>
                <a:gd name="T69" fmla="*/ 585 h 981"/>
                <a:gd name="T70" fmla="*/ 1373 w 1622"/>
                <a:gd name="T71" fmla="*/ 633 h 981"/>
                <a:gd name="T72" fmla="*/ 1366 w 1622"/>
                <a:gd name="T73" fmla="*/ 655 h 981"/>
                <a:gd name="T74" fmla="*/ 1305 w 1622"/>
                <a:gd name="T75" fmla="*/ 674 h 981"/>
                <a:gd name="T76" fmla="*/ 1285 w 1622"/>
                <a:gd name="T77" fmla="*/ 676 h 981"/>
                <a:gd name="T78" fmla="*/ 1113 w 1622"/>
                <a:gd name="T79" fmla="*/ 816 h 981"/>
                <a:gd name="T80" fmla="*/ 1036 w 1622"/>
                <a:gd name="T81" fmla="*/ 859 h 981"/>
                <a:gd name="T82" fmla="*/ 980 w 1622"/>
                <a:gd name="T83" fmla="*/ 847 h 981"/>
                <a:gd name="T84" fmla="*/ 935 w 1622"/>
                <a:gd name="T85" fmla="*/ 776 h 981"/>
                <a:gd name="T86" fmla="*/ 810 w 1622"/>
                <a:gd name="T87" fmla="*/ 969 h 981"/>
                <a:gd name="T88" fmla="*/ 774 w 1622"/>
                <a:gd name="T89" fmla="*/ 962 h 981"/>
                <a:gd name="T90" fmla="*/ 755 w 1622"/>
                <a:gd name="T91" fmla="*/ 945 h 981"/>
                <a:gd name="T92" fmla="*/ 714 w 1622"/>
                <a:gd name="T93" fmla="*/ 952 h 981"/>
                <a:gd name="T94" fmla="*/ 688 w 1622"/>
                <a:gd name="T95" fmla="*/ 974 h 981"/>
                <a:gd name="T96" fmla="*/ 593 w 1622"/>
                <a:gd name="T97" fmla="*/ 981 h 981"/>
                <a:gd name="T98" fmla="*/ 576 w 1622"/>
                <a:gd name="T99" fmla="*/ 962 h 981"/>
                <a:gd name="T100" fmla="*/ 561 w 1622"/>
                <a:gd name="T101" fmla="*/ 824 h 981"/>
                <a:gd name="T102" fmla="*/ 486 w 1622"/>
                <a:gd name="T103" fmla="*/ 716 h 981"/>
                <a:gd name="T104" fmla="*/ 362 w 1622"/>
                <a:gd name="T105" fmla="*/ 693 h 981"/>
                <a:gd name="T106" fmla="*/ 278 w 1622"/>
                <a:gd name="T107" fmla="*/ 612 h 981"/>
                <a:gd name="T108" fmla="*/ 240 w 1622"/>
                <a:gd name="T109" fmla="*/ 605 h 981"/>
                <a:gd name="T110" fmla="*/ 59 w 1622"/>
                <a:gd name="T111" fmla="*/ 463 h 9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22" h="981">
                  <a:moveTo>
                    <a:pt x="59" y="463"/>
                  </a:moveTo>
                  <a:lnTo>
                    <a:pt x="95" y="184"/>
                  </a:lnTo>
                  <a:lnTo>
                    <a:pt x="77" y="155"/>
                  </a:lnTo>
                  <a:lnTo>
                    <a:pt x="45" y="155"/>
                  </a:lnTo>
                  <a:lnTo>
                    <a:pt x="0" y="88"/>
                  </a:lnTo>
                  <a:lnTo>
                    <a:pt x="41" y="86"/>
                  </a:lnTo>
                  <a:lnTo>
                    <a:pt x="57" y="65"/>
                  </a:lnTo>
                  <a:lnTo>
                    <a:pt x="110" y="62"/>
                  </a:lnTo>
                  <a:lnTo>
                    <a:pt x="127" y="74"/>
                  </a:lnTo>
                  <a:lnTo>
                    <a:pt x="154" y="53"/>
                  </a:lnTo>
                  <a:lnTo>
                    <a:pt x="205" y="51"/>
                  </a:lnTo>
                  <a:lnTo>
                    <a:pt x="281" y="0"/>
                  </a:lnTo>
                  <a:lnTo>
                    <a:pt x="331" y="51"/>
                  </a:lnTo>
                  <a:lnTo>
                    <a:pt x="471" y="72"/>
                  </a:lnTo>
                  <a:lnTo>
                    <a:pt x="547" y="96"/>
                  </a:lnTo>
                  <a:lnTo>
                    <a:pt x="667" y="83"/>
                  </a:lnTo>
                  <a:lnTo>
                    <a:pt x="719" y="31"/>
                  </a:lnTo>
                  <a:lnTo>
                    <a:pt x="952" y="31"/>
                  </a:lnTo>
                  <a:lnTo>
                    <a:pt x="990" y="49"/>
                  </a:lnTo>
                  <a:lnTo>
                    <a:pt x="1266" y="34"/>
                  </a:lnTo>
                  <a:lnTo>
                    <a:pt x="1271" y="91"/>
                  </a:lnTo>
                  <a:lnTo>
                    <a:pt x="1328" y="196"/>
                  </a:lnTo>
                  <a:lnTo>
                    <a:pt x="1348" y="243"/>
                  </a:lnTo>
                  <a:lnTo>
                    <a:pt x="1344" y="355"/>
                  </a:lnTo>
                  <a:lnTo>
                    <a:pt x="1361" y="388"/>
                  </a:lnTo>
                  <a:lnTo>
                    <a:pt x="1400" y="395"/>
                  </a:lnTo>
                  <a:lnTo>
                    <a:pt x="1409" y="379"/>
                  </a:lnTo>
                  <a:lnTo>
                    <a:pt x="1454" y="374"/>
                  </a:lnTo>
                  <a:lnTo>
                    <a:pt x="1482" y="381"/>
                  </a:lnTo>
                  <a:lnTo>
                    <a:pt x="1620" y="545"/>
                  </a:lnTo>
                  <a:lnTo>
                    <a:pt x="1622" y="650"/>
                  </a:lnTo>
                  <a:lnTo>
                    <a:pt x="1418" y="515"/>
                  </a:lnTo>
                  <a:lnTo>
                    <a:pt x="1380" y="529"/>
                  </a:lnTo>
                  <a:lnTo>
                    <a:pt x="1361" y="545"/>
                  </a:lnTo>
                  <a:lnTo>
                    <a:pt x="1359" y="585"/>
                  </a:lnTo>
                  <a:lnTo>
                    <a:pt x="1373" y="633"/>
                  </a:lnTo>
                  <a:lnTo>
                    <a:pt x="1366" y="655"/>
                  </a:lnTo>
                  <a:lnTo>
                    <a:pt x="1305" y="674"/>
                  </a:lnTo>
                  <a:lnTo>
                    <a:pt x="1285" y="676"/>
                  </a:lnTo>
                  <a:lnTo>
                    <a:pt x="1113" y="816"/>
                  </a:lnTo>
                  <a:lnTo>
                    <a:pt x="1036" y="859"/>
                  </a:lnTo>
                  <a:lnTo>
                    <a:pt x="980" y="847"/>
                  </a:lnTo>
                  <a:lnTo>
                    <a:pt x="935" y="776"/>
                  </a:lnTo>
                  <a:lnTo>
                    <a:pt x="810" y="969"/>
                  </a:lnTo>
                  <a:lnTo>
                    <a:pt x="774" y="962"/>
                  </a:lnTo>
                  <a:lnTo>
                    <a:pt x="755" y="945"/>
                  </a:lnTo>
                  <a:lnTo>
                    <a:pt x="714" y="952"/>
                  </a:lnTo>
                  <a:lnTo>
                    <a:pt x="688" y="974"/>
                  </a:lnTo>
                  <a:lnTo>
                    <a:pt x="593" y="981"/>
                  </a:lnTo>
                  <a:lnTo>
                    <a:pt x="576" y="962"/>
                  </a:lnTo>
                  <a:lnTo>
                    <a:pt x="561" y="824"/>
                  </a:lnTo>
                  <a:lnTo>
                    <a:pt x="486" y="716"/>
                  </a:lnTo>
                  <a:lnTo>
                    <a:pt x="362" y="693"/>
                  </a:lnTo>
                  <a:lnTo>
                    <a:pt x="278" y="612"/>
                  </a:lnTo>
                  <a:lnTo>
                    <a:pt x="240" y="605"/>
                  </a:lnTo>
                  <a:lnTo>
                    <a:pt x="59" y="463"/>
                  </a:lnTo>
                  <a:close/>
                </a:path>
              </a:pathLst>
            </a:custGeom>
            <a:solidFill>
              <a:srgbClr val="964B00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14733" name="Freeform 45"/>
            <p:cNvSpPr>
              <a:spLocks noChangeAspect="1"/>
            </p:cNvSpPr>
            <p:nvPr/>
          </p:nvSpPr>
          <p:spPr bwMode="auto">
            <a:xfrm>
              <a:off x="2241" y="924"/>
              <a:ext cx="316" cy="150"/>
            </a:xfrm>
            <a:custGeom>
              <a:avLst/>
              <a:gdLst>
                <a:gd name="T0" fmla="*/ 0 w 1895"/>
                <a:gd name="T1" fmla="*/ 177 h 896"/>
                <a:gd name="T2" fmla="*/ 40 w 1895"/>
                <a:gd name="T3" fmla="*/ 0 h 896"/>
                <a:gd name="T4" fmla="*/ 222 w 1895"/>
                <a:gd name="T5" fmla="*/ 142 h 896"/>
                <a:gd name="T6" fmla="*/ 262 w 1895"/>
                <a:gd name="T7" fmla="*/ 148 h 896"/>
                <a:gd name="T8" fmla="*/ 342 w 1895"/>
                <a:gd name="T9" fmla="*/ 230 h 896"/>
                <a:gd name="T10" fmla="*/ 467 w 1895"/>
                <a:gd name="T11" fmla="*/ 252 h 896"/>
                <a:gd name="T12" fmla="*/ 545 w 1895"/>
                <a:gd name="T13" fmla="*/ 366 h 896"/>
                <a:gd name="T14" fmla="*/ 560 w 1895"/>
                <a:gd name="T15" fmla="*/ 502 h 896"/>
                <a:gd name="T16" fmla="*/ 577 w 1895"/>
                <a:gd name="T17" fmla="*/ 521 h 896"/>
                <a:gd name="T18" fmla="*/ 669 w 1895"/>
                <a:gd name="T19" fmla="*/ 512 h 896"/>
                <a:gd name="T20" fmla="*/ 695 w 1895"/>
                <a:gd name="T21" fmla="*/ 489 h 896"/>
                <a:gd name="T22" fmla="*/ 736 w 1895"/>
                <a:gd name="T23" fmla="*/ 483 h 896"/>
                <a:gd name="T24" fmla="*/ 754 w 1895"/>
                <a:gd name="T25" fmla="*/ 498 h 896"/>
                <a:gd name="T26" fmla="*/ 795 w 1895"/>
                <a:gd name="T27" fmla="*/ 506 h 896"/>
                <a:gd name="T28" fmla="*/ 916 w 1895"/>
                <a:gd name="T29" fmla="*/ 316 h 896"/>
                <a:gd name="T30" fmla="*/ 962 w 1895"/>
                <a:gd name="T31" fmla="*/ 384 h 896"/>
                <a:gd name="T32" fmla="*/ 1019 w 1895"/>
                <a:gd name="T33" fmla="*/ 395 h 896"/>
                <a:gd name="T34" fmla="*/ 1095 w 1895"/>
                <a:gd name="T35" fmla="*/ 353 h 896"/>
                <a:gd name="T36" fmla="*/ 1266 w 1895"/>
                <a:gd name="T37" fmla="*/ 212 h 896"/>
                <a:gd name="T38" fmla="*/ 1286 w 1895"/>
                <a:gd name="T39" fmla="*/ 211 h 896"/>
                <a:gd name="T40" fmla="*/ 1348 w 1895"/>
                <a:gd name="T41" fmla="*/ 192 h 896"/>
                <a:gd name="T42" fmla="*/ 1357 w 1895"/>
                <a:gd name="T43" fmla="*/ 171 h 896"/>
                <a:gd name="T44" fmla="*/ 1342 w 1895"/>
                <a:gd name="T45" fmla="*/ 127 h 896"/>
                <a:gd name="T46" fmla="*/ 1345 w 1895"/>
                <a:gd name="T47" fmla="*/ 82 h 896"/>
                <a:gd name="T48" fmla="*/ 1360 w 1895"/>
                <a:gd name="T49" fmla="*/ 67 h 896"/>
                <a:gd name="T50" fmla="*/ 1398 w 1895"/>
                <a:gd name="T51" fmla="*/ 53 h 896"/>
                <a:gd name="T52" fmla="*/ 1603 w 1895"/>
                <a:gd name="T53" fmla="*/ 185 h 896"/>
                <a:gd name="T54" fmla="*/ 1895 w 1895"/>
                <a:gd name="T55" fmla="*/ 573 h 896"/>
                <a:gd name="T56" fmla="*/ 1551 w 1895"/>
                <a:gd name="T57" fmla="*/ 497 h 896"/>
                <a:gd name="T58" fmla="*/ 1452 w 1895"/>
                <a:gd name="T59" fmla="*/ 499 h 896"/>
                <a:gd name="T60" fmla="*/ 1056 w 1895"/>
                <a:gd name="T61" fmla="*/ 839 h 896"/>
                <a:gd name="T62" fmla="*/ 1027 w 1895"/>
                <a:gd name="T63" fmla="*/ 834 h 896"/>
                <a:gd name="T64" fmla="*/ 889 w 1895"/>
                <a:gd name="T65" fmla="*/ 762 h 896"/>
                <a:gd name="T66" fmla="*/ 874 w 1895"/>
                <a:gd name="T67" fmla="*/ 769 h 896"/>
                <a:gd name="T68" fmla="*/ 870 w 1895"/>
                <a:gd name="T69" fmla="*/ 896 h 896"/>
                <a:gd name="T70" fmla="*/ 837 w 1895"/>
                <a:gd name="T71" fmla="*/ 893 h 896"/>
                <a:gd name="T72" fmla="*/ 794 w 1895"/>
                <a:gd name="T73" fmla="*/ 889 h 896"/>
                <a:gd name="T74" fmla="*/ 702 w 1895"/>
                <a:gd name="T75" fmla="*/ 829 h 896"/>
                <a:gd name="T76" fmla="*/ 637 w 1895"/>
                <a:gd name="T77" fmla="*/ 819 h 896"/>
                <a:gd name="T78" fmla="*/ 618 w 1895"/>
                <a:gd name="T79" fmla="*/ 845 h 896"/>
                <a:gd name="T80" fmla="*/ 594 w 1895"/>
                <a:gd name="T81" fmla="*/ 838 h 896"/>
                <a:gd name="T82" fmla="*/ 546 w 1895"/>
                <a:gd name="T83" fmla="*/ 789 h 896"/>
                <a:gd name="T84" fmla="*/ 460 w 1895"/>
                <a:gd name="T85" fmla="*/ 785 h 896"/>
                <a:gd name="T86" fmla="*/ 382 w 1895"/>
                <a:gd name="T87" fmla="*/ 660 h 896"/>
                <a:gd name="T88" fmla="*/ 338 w 1895"/>
                <a:gd name="T89" fmla="*/ 651 h 896"/>
                <a:gd name="T90" fmla="*/ 238 w 1895"/>
                <a:gd name="T91" fmla="*/ 462 h 896"/>
                <a:gd name="T92" fmla="*/ 205 w 1895"/>
                <a:gd name="T93" fmla="*/ 419 h 896"/>
                <a:gd name="T94" fmla="*/ 194 w 1895"/>
                <a:gd name="T95" fmla="*/ 307 h 896"/>
                <a:gd name="T96" fmla="*/ 98 w 1895"/>
                <a:gd name="T97" fmla="*/ 215 h 896"/>
                <a:gd name="T98" fmla="*/ 31 w 1895"/>
                <a:gd name="T99" fmla="*/ 206 h 896"/>
                <a:gd name="T100" fmla="*/ 0 w 1895"/>
                <a:gd name="T101" fmla="*/ 177 h 8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895" h="896">
                  <a:moveTo>
                    <a:pt x="0" y="177"/>
                  </a:moveTo>
                  <a:lnTo>
                    <a:pt x="40" y="0"/>
                  </a:lnTo>
                  <a:lnTo>
                    <a:pt x="222" y="142"/>
                  </a:lnTo>
                  <a:lnTo>
                    <a:pt x="262" y="148"/>
                  </a:lnTo>
                  <a:lnTo>
                    <a:pt x="342" y="230"/>
                  </a:lnTo>
                  <a:lnTo>
                    <a:pt x="467" y="252"/>
                  </a:lnTo>
                  <a:lnTo>
                    <a:pt x="545" y="366"/>
                  </a:lnTo>
                  <a:lnTo>
                    <a:pt x="560" y="502"/>
                  </a:lnTo>
                  <a:lnTo>
                    <a:pt x="577" y="521"/>
                  </a:lnTo>
                  <a:lnTo>
                    <a:pt x="669" y="512"/>
                  </a:lnTo>
                  <a:lnTo>
                    <a:pt x="695" y="489"/>
                  </a:lnTo>
                  <a:lnTo>
                    <a:pt x="736" y="483"/>
                  </a:lnTo>
                  <a:lnTo>
                    <a:pt x="754" y="498"/>
                  </a:lnTo>
                  <a:lnTo>
                    <a:pt x="795" y="506"/>
                  </a:lnTo>
                  <a:lnTo>
                    <a:pt x="916" y="316"/>
                  </a:lnTo>
                  <a:lnTo>
                    <a:pt x="962" y="384"/>
                  </a:lnTo>
                  <a:lnTo>
                    <a:pt x="1019" y="395"/>
                  </a:lnTo>
                  <a:lnTo>
                    <a:pt x="1095" y="353"/>
                  </a:lnTo>
                  <a:lnTo>
                    <a:pt x="1266" y="212"/>
                  </a:lnTo>
                  <a:lnTo>
                    <a:pt x="1286" y="211"/>
                  </a:lnTo>
                  <a:lnTo>
                    <a:pt x="1348" y="192"/>
                  </a:lnTo>
                  <a:lnTo>
                    <a:pt x="1357" y="171"/>
                  </a:lnTo>
                  <a:lnTo>
                    <a:pt x="1342" y="127"/>
                  </a:lnTo>
                  <a:lnTo>
                    <a:pt x="1345" y="82"/>
                  </a:lnTo>
                  <a:lnTo>
                    <a:pt x="1360" y="67"/>
                  </a:lnTo>
                  <a:lnTo>
                    <a:pt x="1398" y="53"/>
                  </a:lnTo>
                  <a:lnTo>
                    <a:pt x="1603" y="185"/>
                  </a:lnTo>
                  <a:lnTo>
                    <a:pt x="1895" y="573"/>
                  </a:lnTo>
                  <a:lnTo>
                    <a:pt x="1551" y="497"/>
                  </a:lnTo>
                  <a:lnTo>
                    <a:pt x="1452" y="499"/>
                  </a:lnTo>
                  <a:lnTo>
                    <a:pt x="1056" y="839"/>
                  </a:lnTo>
                  <a:lnTo>
                    <a:pt x="1027" y="834"/>
                  </a:lnTo>
                  <a:lnTo>
                    <a:pt x="889" y="762"/>
                  </a:lnTo>
                  <a:lnTo>
                    <a:pt x="874" y="769"/>
                  </a:lnTo>
                  <a:lnTo>
                    <a:pt x="870" y="896"/>
                  </a:lnTo>
                  <a:lnTo>
                    <a:pt x="837" y="893"/>
                  </a:lnTo>
                  <a:lnTo>
                    <a:pt x="794" y="889"/>
                  </a:lnTo>
                  <a:lnTo>
                    <a:pt x="702" y="829"/>
                  </a:lnTo>
                  <a:lnTo>
                    <a:pt x="637" y="819"/>
                  </a:lnTo>
                  <a:lnTo>
                    <a:pt x="618" y="845"/>
                  </a:lnTo>
                  <a:lnTo>
                    <a:pt x="594" y="838"/>
                  </a:lnTo>
                  <a:lnTo>
                    <a:pt x="546" y="789"/>
                  </a:lnTo>
                  <a:lnTo>
                    <a:pt x="460" y="785"/>
                  </a:lnTo>
                  <a:lnTo>
                    <a:pt x="382" y="660"/>
                  </a:lnTo>
                  <a:lnTo>
                    <a:pt x="338" y="651"/>
                  </a:lnTo>
                  <a:lnTo>
                    <a:pt x="238" y="462"/>
                  </a:lnTo>
                  <a:lnTo>
                    <a:pt x="205" y="419"/>
                  </a:lnTo>
                  <a:lnTo>
                    <a:pt x="194" y="307"/>
                  </a:lnTo>
                  <a:lnTo>
                    <a:pt x="98" y="215"/>
                  </a:lnTo>
                  <a:lnTo>
                    <a:pt x="31" y="206"/>
                  </a:lnTo>
                  <a:lnTo>
                    <a:pt x="0" y="177"/>
                  </a:lnTo>
                  <a:close/>
                </a:path>
              </a:pathLst>
            </a:custGeom>
            <a:solidFill>
              <a:srgbClr val="964B00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14734" name="Freeform 46"/>
            <p:cNvSpPr>
              <a:spLocks noChangeAspect="1"/>
            </p:cNvSpPr>
            <p:nvPr/>
          </p:nvSpPr>
          <p:spPr bwMode="auto">
            <a:xfrm>
              <a:off x="2326" y="769"/>
              <a:ext cx="291" cy="313"/>
            </a:xfrm>
            <a:custGeom>
              <a:avLst/>
              <a:gdLst>
                <a:gd name="T0" fmla="*/ 0 w 1743"/>
                <a:gd name="T1" fmla="*/ 0 h 1879"/>
                <a:gd name="T2" fmla="*/ 711 w 1743"/>
                <a:gd name="T3" fmla="*/ 28 h 1879"/>
                <a:gd name="T4" fmla="*/ 836 w 1743"/>
                <a:gd name="T5" fmla="*/ 124 h 1879"/>
                <a:gd name="T6" fmla="*/ 876 w 1743"/>
                <a:gd name="T7" fmla="*/ 120 h 1879"/>
                <a:gd name="T8" fmla="*/ 899 w 1743"/>
                <a:gd name="T9" fmla="*/ 75 h 1879"/>
                <a:gd name="T10" fmla="*/ 933 w 1743"/>
                <a:gd name="T11" fmla="*/ 65 h 1879"/>
                <a:gd name="T12" fmla="*/ 1022 w 1743"/>
                <a:gd name="T13" fmla="*/ 73 h 1879"/>
                <a:gd name="T14" fmla="*/ 1071 w 1743"/>
                <a:gd name="T15" fmla="*/ 99 h 1879"/>
                <a:gd name="T16" fmla="*/ 1225 w 1743"/>
                <a:gd name="T17" fmla="*/ 145 h 1879"/>
                <a:gd name="T18" fmla="*/ 1378 w 1743"/>
                <a:gd name="T19" fmla="*/ 130 h 1879"/>
                <a:gd name="T20" fmla="*/ 1545 w 1743"/>
                <a:gd name="T21" fmla="*/ 168 h 1879"/>
                <a:gd name="T22" fmla="*/ 1605 w 1743"/>
                <a:gd name="T23" fmla="*/ 201 h 1879"/>
                <a:gd name="T24" fmla="*/ 1511 w 1743"/>
                <a:gd name="T25" fmla="*/ 476 h 1879"/>
                <a:gd name="T26" fmla="*/ 1495 w 1743"/>
                <a:gd name="T27" fmla="*/ 716 h 1879"/>
                <a:gd name="T28" fmla="*/ 1459 w 1743"/>
                <a:gd name="T29" fmla="*/ 786 h 1879"/>
                <a:gd name="T30" fmla="*/ 1499 w 1743"/>
                <a:gd name="T31" fmla="*/ 931 h 1879"/>
                <a:gd name="T32" fmla="*/ 1503 w 1743"/>
                <a:gd name="T33" fmla="*/ 968 h 1879"/>
                <a:gd name="T34" fmla="*/ 1477 w 1743"/>
                <a:gd name="T35" fmla="*/ 1007 h 1879"/>
                <a:gd name="T36" fmla="*/ 1449 w 1743"/>
                <a:gd name="T37" fmla="*/ 1031 h 1879"/>
                <a:gd name="T38" fmla="*/ 1430 w 1743"/>
                <a:gd name="T39" fmla="*/ 1273 h 1879"/>
                <a:gd name="T40" fmla="*/ 1461 w 1743"/>
                <a:gd name="T41" fmla="*/ 1314 h 1879"/>
                <a:gd name="T42" fmla="*/ 1449 w 1743"/>
                <a:gd name="T43" fmla="*/ 1361 h 1879"/>
                <a:gd name="T44" fmla="*/ 1417 w 1743"/>
                <a:gd name="T45" fmla="*/ 1400 h 1879"/>
                <a:gd name="T46" fmla="*/ 1415 w 1743"/>
                <a:gd name="T47" fmla="*/ 1454 h 1879"/>
                <a:gd name="T48" fmla="*/ 1435 w 1743"/>
                <a:gd name="T49" fmla="*/ 1504 h 1879"/>
                <a:gd name="T50" fmla="*/ 1529 w 1743"/>
                <a:gd name="T51" fmla="*/ 1577 h 1879"/>
                <a:gd name="T52" fmla="*/ 1618 w 1743"/>
                <a:gd name="T53" fmla="*/ 1608 h 1879"/>
                <a:gd name="T54" fmla="*/ 1743 w 1743"/>
                <a:gd name="T55" fmla="*/ 1717 h 1879"/>
                <a:gd name="T56" fmla="*/ 1659 w 1743"/>
                <a:gd name="T57" fmla="*/ 1879 h 1879"/>
                <a:gd name="T58" fmla="*/ 1090 w 1743"/>
                <a:gd name="T59" fmla="*/ 1121 h 1879"/>
                <a:gd name="T60" fmla="*/ 1085 w 1743"/>
                <a:gd name="T61" fmla="*/ 1010 h 1879"/>
                <a:gd name="T62" fmla="*/ 951 w 1743"/>
                <a:gd name="T63" fmla="*/ 856 h 1879"/>
                <a:gd name="T64" fmla="*/ 926 w 1743"/>
                <a:gd name="T65" fmla="*/ 845 h 1879"/>
                <a:gd name="T66" fmla="*/ 876 w 1743"/>
                <a:gd name="T67" fmla="*/ 849 h 1879"/>
                <a:gd name="T68" fmla="*/ 865 w 1743"/>
                <a:gd name="T69" fmla="*/ 864 h 1879"/>
                <a:gd name="T70" fmla="*/ 829 w 1743"/>
                <a:gd name="T71" fmla="*/ 858 h 1879"/>
                <a:gd name="T72" fmla="*/ 813 w 1743"/>
                <a:gd name="T73" fmla="*/ 827 h 1879"/>
                <a:gd name="T74" fmla="*/ 813 w 1743"/>
                <a:gd name="T75" fmla="*/ 796 h 1879"/>
                <a:gd name="T76" fmla="*/ 813 w 1743"/>
                <a:gd name="T77" fmla="*/ 711 h 1879"/>
                <a:gd name="T78" fmla="*/ 798 w 1743"/>
                <a:gd name="T79" fmla="*/ 674 h 1879"/>
                <a:gd name="T80" fmla="*/ 740 w 1743"/>
                <a:gd name="T81" fmla="*/ 569 h 1879"/>
                <a:gd name="T82" fmla="*/ 734 w 1743"/>
                <a:gd name="T83" fmla="*/ 502 h 1879"/>
                <a:gd name="T84" fmla="*/ 746 w 1743"/>
                <a:gd name="T85" fmla="*/ 502 h 1879"/>
                <a:gd name="T86" fmla="*/ 834 w 1743"/>
                <a:gd name="T87" fmla="*/ 335 h 1879"/>
                <a:gd name="T88" fmla="*/ 832 w 1743"/>
                <a:gd name="T89" fmla="*/ 307 h 1879"/>
                <a:gd name="T90" fmla="*/ 803 w 1743"/>
                <a:gd name="T91" fmla="*/ 273 h 1879"/>
                <a:gd name="T92" fmla="*/ 743 w 1743"/>
                <a:gd name="T93" fmla="*/ 273 h 1879"/>
                <a:gd name="T94" fmla="*/ 725 w 1743"/>
                <a:gd name="T95" fmla="*/ 255 h 1879"/>
                <a:gd name="T96" fmla="*/ 483 w 1743"/>
                <a:gd name="T97" fmla="*/ 232 h 1879"/>
                <a:gd name="T98" fmla="*/ 370 w 1743"/>
                <a:gd name="T99" fmla="*/ 239 h 1879"/>
                <a:gd name="T100" fmla="*/ 363 w 1743"/>
                <a:gd name="T101" fmla="*/ 254 h 1879"/>
                <a:gd name="T102" fmla="*/ 50 w 1743"/>
                <a:gd name="T103" fmla="*/ 232 h 1879"/>
                <a:gd name="T104" fmla="*/ 19 w 1743"/>
                <a:gd name="T105" fmla="*/ 153 h 1879"/>
                <a:gd name="T106" fmla="*/ 0 w 1743"/>
                <a:gd name="T107" fmla="*/ 0 h 1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743" h="1879">
                  <a:moveTo>
                    <a:pt x="0" y="0"/>
                  </a:moveTo>
                  <a:lnTo>
                    <a:pt x="711" y="28"/>
                  </a:lnTo>
                  <a:lnTo>
                    <a:pt x="836" y="124"/>
                  </a:lnTo>
                  <a:lnTo>
                    <a:pt x="876" y="120"/>
                  </a:lnTo>
                  <a:lnTo>
                    <a:pt x="899" y="75"/>
                  </a:lnTo>
                  <a:lnTo>
                    <a:pt x="933" y="65"/>
                  </a:lnTo>
                  <a:lnTo>
                    <a:pt x="1022" y="73"/>
                  </a:lnTo>
                  <a:lnTo>
                    <a:pt x="1071" y="99"/>
                  </a:lnTo>
                  <a:lnTo>
                    <a:pt x="1225" y="145"/>
                  </a:lnTo>
                  <a:lnTo>
                    <a:pt x="1378" y="130"/>
                  </a:lnTo>
                  <a:lnTo>
                    <a:pt x="1545" y="168"/>
                  </a:lnTo>
                  <a:lnTo>
                    <a:pt x="1605" y="201"/>
                  </a:lnTo>
                  <a:lnTo>
                    <a:pt x="1511" y="476"/>
                  </a:lnTo>
                  <a:lnTo>
                    <a:pt x="1495" y="716"/>
                  </a:lnTo>
                  <a:lnTo>
                    <a:pt x="1459" y="786"/>
                  </a:lnTo>
                  <a:lnTo>
                    <a:pt x="1499" y="931"/>
                  </a:lnTo>
                  <a:lnTo>
                    <a:pt x="1503" y="968"/>
                  </a:lnTo>
                  <a:lnTo>
                    <a:pt x="1477" y="1007"/>
                  </a:lnTo>
                  <a:lnTo>
                    <a:pt x="1449" y="1031"/>
                  </a:lnTo>
                  <a:lnTo>
                    <a:pt x="1430" y="1273"/>
                  </a:lnTo>
                  <a:lnTo>
                    <a:pt x="1461" y="1314"/>
                  </a:lnTo>
                  <a:lnTo>
                    <a:pt x="1449" y="1361"/>
                  </a:lnTo>
                  <a:lnTo>
                    <a:pt x="1417" y="1400"/>
                  </a:lnTo>
                  <a:lnTo>
                    <a:pt x="1415" y="1454"/>
                  </a:lnTo>
                  <a:lnTo>
                    <a:pt x="1435" y="1504"/>
                  </a:lnTo>
                  <a:lnTo>
                    <a:pt x="1529" y="1577"/>
                  </a:lnTo>
                  <a:lnTo>
                    <a:pt x="1618" y="1608"/>
                  </a:lnTo>
                  <a:lnTo>
                    <a:pt x="1743" y="1717"/>
                  </a:lnTo>
                  <a:lnTo>
                    <a:pt x="1659" y="1879"/>
                  </a:lnTo>
                  <a:lnTo>
                    <a:pt x="1090" y="1121"/>
                  </a:lnTo>
                  <a:lnTo>
                    <a:pt x="1085" y="1010"/>
                  </a:lnTo>
                  <a:lnTo>
                    <a:pt x="951" y="856"/>
                  </a:lnTo>
                  <a:lnTo>
                    <a:pt x="926" y="845"/>
                  </a:lnTo>
                  <a:lnTo>
                    <a:pt x="876" y="849"/>
                  </a:lnTo>
                  <a:lnTo>
                    <a:pt x="865" y="864"/>
                  </a:lnTo>
                  <a:lnTo>
                    <a:pt x="829" y="858"/>
                  </a:lnTo>
                  <a:lnTo>
                    <a:pt x="813" y="827"/>
                  </a:lnTo>
                  <a:lnTo>
                    <a:pt x="813" y="796"/>
                  </a:lnTo>
                  <a:lnTo>
                    <a:pt x="813" y="711"/>
                  </a:lnTo>
                  <a:lnTo>
                    <a:pt x="798" y="674"/>
                  </a:lnTo>
                  <a:lnTo>
                    <a:pt x="740" y="569"/>
                  </a:lnTo>
                  <a:lnTo>
                    <a:pt x="734" y="502"/>
                  </a:lnTo>
                  <a:lnTo>
                    <a:pt x="746" y="502"/>
                  </a:lnTo>
                  <a:lnTo>
                    <a:pt x="834" y="335"/>
                  </a:lnTo>
                  <a:lnTo>
                    <a:pt x="832" y="307"/>
                  </a:lnTo>
                  <a:lnTo>
                    <a:pt x="803" y="273"/>
                  </a:lnTo>
                  <a:lnTo>
                    <a:pt x="743" y="273"/>
                  </a:lnTo>
                  <a:lnTo>
                    <a:pt x="725" y="255"/>
                  </a:lnTo>
                  <a:lnTo>
                    <a:pt x="483" y="232"/>
                  </a:lnTo>
                  <a:lnTo>
                    <a:pt x="370" y="239"/>
                  </a:lnTo>
                  <a:lnTo>
                    <a:pt x="363" y="254"/>
                  </a:lnTo>
                  <a:lnTo>
                    <a:pt x="50" y="232"/>
                  </a:lnTo>
                  <a:lnTo>
                    <a:pt x="19" y="1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4B00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14735" name="Freeform 47"/>
            <p:cNvSpPr>
              <a:spLocks noChangeAspect="1"/>
            </p:cNvSpPr>
            <p:nvPr/>
          </p:nvSpPr>
          <p:spPr bwMode="auto">
            <a:xfrm>
              <a:off x="2344" y="1007"/>
              <a:ext cx="259" cy="105"/>
            </a:xfrm>
            <a:custGeom>
              <a:avLst/>
              <a:gdLst>
                <a:gd name="T0" fmla="*/ 2 w 1554"/>
                <a:gd name="T1" fmla="*/ 460 h 630"/>
                <a:gd name="T2" fmla="*/ 3 w 1554"/>
                <a:gd name="T3" fmla="*/ 411 h 630"/>
                <a:gd name="T4" fmla="*/ 0 w 1554"/>
                <a:gd name="T5" fmla="*/ 349 h 630"/>
                <a:gd name="T6" fmla="*/ 17 w 1554"/>
                <a:gd name="T7" fmla="*/ 321 h 630"/>
                <a:gd name="T8" fmla="*/ 83 w 1554"/>
                <a:gd name="T9" fmla="*/ 332 h 630"/>
                <a:gd name="T10" fmla="*/ 174 w 1554"/>
                <a:gd name="T11" fmla="*/ 391 h 630"/>
                <a:gd name="T12" fmla="*/ 255 w 1554"/>
                <a:gd name="T13" fmla="*/ 399 h 630"/>
                <a:gd name="T14" fmla="*/ 256 w 1554"/>
                <a:gd name="T15" fmla="*/ 274 h 630"/>
                <a:gd name="T16" fmla="*/ 271 w 1554"/>
                <a:gd name="T17" fmla="*/ 262 h 630"/>
                <a:gd name="T18" fmla="*/ 407 w 1554"/>
                <a:gd name="T19" fmla="*/ 335 h 630"/>
                <a:gd name="T20" fmla="*/ 436 w 1554"/>
                <a:gd name="T21" fmla="*/ 341 h 630"/>
                <a:gd name="T22" fmla="*/ 837 w 1554"/>
                <a:gd name="T23" fmla="*/ 0 h 630"/>
                <a:gd name="T24" fmla="*/ 931 w 1554"/>
                <a:gd name="T25" fmla="*/ 0 h 630"/>
                <a:gd name="T26" fmla="*/ 1278 w 1554"/>
                <a:gd name="T27" fmla="*/ 74 h 630"/>
                <a:gd name="T28" fmla="*/ 1554 w 1554"/>
                <a:gd name="T29" fmla="*/ 445 h 630"/>
                <a:gd name="T30" fmla="*/ 1513 w 1554"/>
                <a:gd name="T31" fmla="*/ 533 h 630"/>
                <a:gd name="T32" fmla="*/ 1339 w 1554"/>
                <a:gd name="T33" fmla="*/ 630 h 630"/>
                <a:gd name="T34" fmla="*/ 1307 w 1554"/>
                <a:gd name="T35" fmla="*/ 601 h 630"/>
                <a:gd name="T36" fmla="*/ 1259 w 1554"/>
                <a:gd name="T37" fmla="*/ 601 h 630"/>
                <a:gd name="T38" fmla="*/ 1231 w 1554"/>
                <a:gd name="T39" fmla="*/ 618 h 630"/>
                <a:gd name="T40" fmla="*/ 1178 w 1554"/>
                <a:gd name="T41" fmla="*/ 609 h 630"/>
                <a:gd name="T42" fmla="*/ 1166 w 1554"/>
                <a:gd name="T43" fmla="*/ 600 h 630"/>
                <a:gd name="T44" fmla="*/ 966 w 1554"/>
                <a:gd name="T45" fmla="*/ 594 h 630"/>
                <a:gd name="T46" fmla="*/ 951 w 1554"/>
                <a:gd name="T47" fmla="*/ 580 h 630"/>
                <a:gd name="T48" fmla="*/ 966 w 1554"/>
                <a:gd name="T49" fmla="*/ 452 h 630"/>
                <a:gd name="T50" fmla="*/ 882 w 1554"/>
                <a:gd name="T51" fmla="*/ 455 h 630"/>
                <a:gd name="T52" fmla="*/ 850 w 1554"/>
                <a:gd name="T53" fmla="*/ 445 h 630"/>
                <a:gd name="T54" fmla="*/ 800 w 1554"/>
                <a:gd name="T55" fmla="*/ 447 h 630"/>
                <a:gd name="T56" fmla="*/ 738 w 1554"/>
                <a:gd name="T57" fmla="*/ 405 h 630"/>
                <a:gd name="T58" fmla="*/ 709 w 1554"/>
                <a:gd name="T59" fmla="*/ 416 h 630"/>
                <a:gd name="T60" fmla="*/ 672 w 1554"/>
                <a:gd name="T61" fmla="*/ 451 h 630"/>
                <a:gd name="T62" fmla="*/ 588 w 1554"/>
                <a:gd name="T63" fmla="*/ 455 h 630"/>
                <a:gd name="T64" fmla="*/ 558 w 1554"/>
                <a:gd name="T65" fmla="*/ 428 h 630"/>
                <a:gd name="T66" fmla="*/ 460 w 1554"/>
                <a:gd name="T67" fmla="*/ 428 h 630"/>
                <a:gd name="T68" fmla="*/ 183 w 1554"/>
                <a:gd name="T69" fmla="*/ 445 h 630"/>
                <a:gd name="T70" fmla="*/ 2 w 1554"/>
                <a:gd name="T71" fmla="*/ 460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554" h="630">
                  <a:moveTo>
                    <a:pt x="2" y="460"/>
                  </a:moveTo>
                  <a:lnTo>
                    <a:pt x="3" y="411"/>
                  </a:lnTo>
                  <a:lnTo>
                    <a:pt x="0" y="349"/>
                  </a:lnTo>
                  <a:lnTo>
                    <a:pt x="17" y="321"/>
                  </a:lnTo>
                  <a:lnTo>
                    <a:pt x="83" y="332"/>
                  </a:lnTo>
                  <a:lnTo>
                    <a:pt x="174" y="391"/>
                  </a:lnTo>
                  <a:lnTo>
                    <a:pt x="255" y="399"/>
                  </a:lnTo>
                  <a:lnTo>
                    <a:pt x="256" y="274"/>
                  </a:lnTo>
                  <a:lnTo>
                    <a:pt x="271" y="262"/>
                  </a:lnTo>
                  <a:lnTo>
                    <a:pt x="407" y="335"/>
                  </a:lnTo>
                  <a:lnTo>
                    <a:pt x="436" y="341"/>
                  </a:lnTo>
                  <a:lnTo>
                    <a:pt x="837" y="0"/>
                  </a:lnTo>
                  <a:lnTo>
                    <a:pt x="931" y="0"/>
                  </a:lnTo>
                  <a:lnTo>
                    <a:pt x="1278" y="74"/>
                  </a:lnTo>
                  <a:lnTo>
                    <a:pt x="1554" y="445"/>
                  </a:lnTo>
                  <a:lnTo>
                    <a:pt x="1513" y="533"/>
                  </a:lnTo>
                  <a:lnTo>
                    <a:pt x="1339" y="630"/>
                  </a:lnTo>
                  <a:lnTo>
                    <a:pt x="1307" y="601"/>
                  </a:lnTo>
                  <a:lnTo>
                    <a:pt x="1259" y="601"/>
                  </a:lnTo>
                  <a:lnTo>
                    <a:pt x="1231" y="618"/>
                  </a:lnTo>
                  <a:lnTo>
                    <a:pt x="1178" y="609"/>
                  </a:lnTo>
                  <a:lnTo>
                    <a:pt x="1166" y="600"/>
                  </a:lnTo>
                  <a:lnTo>
                    <a:pt x="966" y="594"/>
                  </a:lnTo>
                  <a:lnTo>
                    <a:pt x="951" y="580"/>
                  </a:lnTo>
                  <a:lnTo>
                    <a:pt x="966" y="452"/>
                  </a:lnTo>
                  <a:lnTo>
                    <a:pt x="882" y="455"/>
                  </a:lnTo>
                  <a:lnTo>
                    <a:pt x="850" y="445"/>
                  </a:lnTo>
                  <a:lnTo>
                    <a:pt x="800" y="447"/>
                  </a:lnTo>
                  <a:lnTo>
                    <a:pt x="738" y="405"/>
                  </a:lnTo>
                  <a:lnTo>
                    <a:pt x="709" y="416"/>
                  </a:lnTo>
                  <a:lnTo>
                    <a:pt x="672" y="451"/>
                  </a:lnTo>
                  <a:lnTo>
                    <a:pt x="588" y="455"/>
                  </a:lnTo>
                  <a:lnTo>
                    <a:pt x="558" y="428"/>
                  </a:lnTo>
                  <a:lnTo>
                    <a:pt x="460" y="428"/>
                  </a:lnTo>
                  <a:lnTo>
                    <a:pt x="183" y="445"/>
                  </a:lnTo>
                  <a:lnTo>
                    <a:pt x="2" y="460"/>
                  </a:lnTo>
                  <a:close/>
                </a:path>
              </a:pathLst>
            </a:custGeom>
            <a:solidFill>
              <a:srgbClr val="964B00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14736" name="Freeform 48"/>
            <p:cNvSpPr>
              <a:spLocks noChangeAspect="1"/>
            </p:cNvSpPr>
            <p:nvPr/>
          </p:nvSpPr>
          <p:spPr bwMode="auto">
            <a:xfrm>
              <a:off x="2344" y="1075"/>
              <a:ext cx="223" cy="235"/>
            </a:xfrm>
            <a:custGeom>
              <a:avLst/>
              <a:gdLst>
                <a:gd name="T0" fmla="*/ 0 w 1336"/>
                <a:gd name="T1" fmla="*/ 202 h 1412"/>
                <a:gd name="T2" fmla="*/ 0 w 1336"/>
                <a:gd name="T3" fmla="*/ 53 h 1412"/>
                <a:gd name="T4" fmla="*/ 451 w 1336"/>
                <a:gd name="T5" fmla="*/ 23 h 1412"/>
                <a:gd name="T6" fmla="*/ 556 w 1336"/>
                <a:gd name="T7" fmla="*/ 23 h 1412"/>
                <a:gd name="T8" fmla="*/ 586 w 1336"/>
                <a:gd name="T9" fmla="*/ 50 h 1412"/>
                <a:gd name="T10" fmla="*/ 669 w 1336"/>
                <a:gd name="T11" fmla="*/ 47 h 1412"/>
                <a:gd name="T12" fmla="*/ 705 w 1336"/>
                <a:gd name="T13" fmla="*/ 13 h 1412"/>
                <a:gd name="T14" fmla="*/ 736 w 1336"/>
                <a:gd name="T15" fmla="*/ 0 h 1412"/>
                <a:gd name="T16" fmla="*/ 798 w 1336"/>
                <a:gd name="T17" fmla="*/ 42 h 1412"/>
                <a:gd name="T18" fmla="*/ 847 w 1336"/>
                <a:gd name="T19" fmla="*/ 40 h 1412"/>
                <a:gd name="T20" fmla="*/ 877 w 1336"/>
                <a:gd name="T21" fmla="*/ 50 h 1412"/>
                <a:gd name="T22" fmla="*/ 964 w 1336"/>
                <a:gd name="T23" fmla="*/ 47 h 1412"/>
                <a:gd name="T24" fmla="*/ 949 w 1336"/>
                <a:gd name="T25" fmla="*/ 175 h 1412"/>
                <a:gd name="T26" fmla="*/ 967 w 1336"/>
                <a:gd name="T27" fmla="*/ 192 h 1412"/>
                <a:gd name="T28" fmla="*/ 1164 w 1336"/>
                <a:gd name="T29" fmla="*/ 192 h 1412"/>
                <a:gd name="T30" fmla="*/ 1174 w 1336"/>
                <a:gd name="T31" fmla="*/ 202 h 1412"/>
                <a:gd name="T32" fmla="*/ 1229 w 1336"/>
                <a:gd name="T33" fmla="*/ 215 h 1412"/>
                <a:gd name="T34" fmla="*/ 1252 w 1336"/>
                <a:gd name="T35" fmla="*/ 196 h 1412"/>
                <a:gd name="T36" fmla="*/ 1309 w 1336"/>
                <a:gd name="T37" fmla="*/ 198 h 1412"/>
                <a:gd name="T38" fmla="*/ 1336 w 1336"/>
                <a:gd name="T39" fmla="*/ 225 h 1412"/>
                <a:gd name="T40" fmla="*/ 1331 w 1336"/>
                <a:gd name="T41" fmla="*/ 283 h 1412"/>
                <a:gd name="T42" fmla="*/ 1299 w 1336"/>
                <a:gd name="T43" fmla="*/ 378 h 1412"/>
                <a:gd name="T44" fmla="*/ 1193 w 1336"/>
                <a:gd name="T45" fmla="*/ 480 h 1412"/>
                <a:gd name="T46" fmla="*/ 1187 w 1336"/>
                <a:gd name="T47" fmla="*/ 551 h 1412"/>
                <a:gd name="T48" fmla="*/ 1155 w 1336"/>
                <a:gd name="T49" fmla="*/ 551 h 1412"/>
                <a:gd name="T50" fmla="*/ 1135 w 1336"/>
                <a:gd name="T51" fmla="*/ 792 h 1412"/>
                <a:gd name="T52" fmla="*/ 1116 w 1336"/>
                <a:gd name="T53" fmla="*/ 800 h 1412"/>
                <a:gd name="T54" fmla="*/ 1120 w 1336"/>
                <a:gd name="T55" fmla="*/ 948 h 1412"/>
                <a:gd name="T56" fmla="*/ 1138 w 1336"/>
                <a:gd name="T57" fmla="*/ 967 h 1412"/>
                <a:gd name="T58" fmla="*/ 844 w 1336"/>
                <a:gd name="T59" fmla="*/ 1228 h 1412"/>
                <a:gd name="T60" fmla="*/ 879 w 1336"/>
                <a:gd name="T61" fmla="*/ 1281 h 1412"/>
                <a:gd name="T62" fmla="*/ 865 w 1336"/>
                <a:gd name="T63" fmla="*/ 1412 h 1412"/>
                <a:gd name="T64" fmla="*/ 772 w 1336"/>
                <a:gd name="T65" fmla="*/ 1393 h 1412"/>
                <a:gd name="T66" fmla="*/ 740 w 1336"/>
                <a:gd name="T67" fmla="*/ 1331 h 1412"/>
                <a:gd name="T68" fmla="*/ 663 w 1336"/>
                <a:gd name="T69" fmla="*/ 1336 h 1412"/>
                <a:gd name="T70" fmla="*/ 626 w 1336"/>
                <a:gd name="T71" fmla="*/ 1353 h 1412"/>
                <a:gd name="T72" fmla="*/ 603 w 1336"/>
                <a:gd name="T73" fmla="*/ 1341 h 1412"/>
                <a:gd name="T74" fmla="*/ 603 w 1336"/>
                <a:gd name="T75" fmla="*/ 1287 h 1412"/>
                <a:gd name="T76" fmla="*/ 586 w 1336"/>
                <a:gd name="T77" fmla="*/ 1275 h 1412"/>
                <a:gd name="T78" fmla="*/ 568 w 1336"/>
                <a:gd name="T79" fmla="*/ 1268 h 1412"/>
                <a:gd name="T80" fmla="*/ 499 w 1336"/>
                <a:gd name="T81" fmla="*/ 1199 h 1412"/>
                <a:gd name="T82" fmla="*/ 493 w 1336"/>
                <a:gd name="T83" fmla="*/ 1164 h 1412"/>
                <a:gd name="T84" fmla="*/ 532 w 1336"/>
                <a:gd name="T85" fmla="*/ 1123 h 1412"/>
                <a:gd name="T86" fmla="*/ 528 w 1336"/>
                <a:gd name="T87" fmla="*/ 1098 h 1412"/>
                <a:gd name="T88" fmla="*/ 474 w 1336"/>
                <a:gd name="T89" fmla="*/ 1094 h 1412"/>
                <a:gd name="T90" fmla="*/ 441 w 1336"/>
                <a:gd name="T91" fmla="*/ 1056 h 1412"/>
                <a:gd name="T92" fmla="*/ 423 w 1336"/>
                <a:gd name="T93" fmla="*/ 1019 h 1412"/>
                <a:gd name="T94" fmla="*/ 256 w 1336"/>
                <a:gd name="T95" fmla="*/ 990 h 1412"/>
                <a:gd name="T96" fmla="*/ 326 w 1336"/>
                <a:gd name="T97" fmla="*/ 937 h 1412"/>
                <a:gd name="T98" fmla="*/ 332 w 1336"/>
                <a:gd name="T99" fmla="*/ 686 h 1412"/>
                <a:gd name="T100" fmla="*/ 233 w 1336"/>
                <a:gd name="T101" fmla="*/ 581 h 1412"/>
                <a:gd name="T102" fmla="*/ 125 w 1336"/>
                <a:gd name="T103" fmla="*/ 387 h 1412"/>
                <a:gd name="T104" fmla="*/ 27 w 1336"/>
                <a:gd name="T105" fmla="*/ 360 h 1412"/>
                <a:gd name="T106" fmla="*/ 0 w 1336"/>
                <a:gd name="T107" fmla="*/ 20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36" h="1412">
                  <a:moveTo>
                    <a:pt x="0" y="202"/>
                  </a:moveTo>
                  <a:lnTo>
                    <a:pt x="0" y="53"/>
                  </a:lnTo>
                  <a:lnTo>
                    <a:pt x="451" y="23"/>
                  </a:lnTo>
                  <a:lnTo>
                    <a:pt x="556" y="23"/>
                  </a:lnTo>
                  <a:lnTo>
                    <a:pt x="586" y="50"/>
                  </a:lnTo>
                  <a:lnTo>
                    <a:pt x="669" y="47"/>
                  </a:lnTo>
                  <a:lnTo>
                    <a:pt x="705" y="13"/>
                  </a:lnTo>
                  <a:lnTo>
                    <a:pt x="736" y="0"/>
                  </a:lnTo>
                  <a:lnTo>
                    <a:pt x="798" y="42"/>
                  </a:lnTo>
                  <a:lnTo>
                    <a:pt x="847" y="40"/>
                  </a:lnTo>
                  <a:lnTo>
                    <a:pt x="877" y="50"/>
                  </a:lnTo>
                  <a:lnTo>
                    <a:pt x="964" y="47"/>
                  </a:lnTo>
                  <a:lnTo>
                    <a:pt x="949" y="175"/>
                  </a:lnTo>
                  <a:lnTo>
                    <a:pt x="967" y="192"/>
                  </a:lnTo>
                  <a:lnTo>
                    <a:pt x="1164" y="192"/>
                  </a:lnTo>
                  <a:lnTo>
                    <a:pt x="1174" y="202"/>
                  </a:lnTo>
                  <a:lnTo>
                    <a:pt x="1229" y="215"/>
                  </a:lnTo>
                  <a:lnTo>
                    <a:pt x="1252" y="196"/>
                  </a:lnTo>
                  <a:lnTo>
                    <a:pt x="1309" y="198"/>
                  </a:lnTo>
                  <a:lnTo>
                    <a:pt x="1336" y="225"/>
                  </a:lnTo>
                  <a:lnTo>
                    <a:pt x="1331" y="283"/>
                  </a:lnTo>
                  <a:lnTo>
                    <a:pt x="1299" y="378"/>
                  </a:lnTo>
                  <a:lnTo>
                    <a:pt x="1193" y="480"/>
                  </a:lnTo>
                  <a:lnTo>
                    <a:pt x="1187" y="551"/>
                  </a:lnTo>
                  <a:lnTo>
                    <a:pt x="1155" y="551"/>
                  </a:lnTo>
                  <a:lnTo>
                    <a:pt x="1135" y="792"/>
                  </a:lnTo>
                  <a:lnTo>
                    <a:pt x="1116" y="800"/>
                  </a:lnTo>
                  <a:lnTo>
                    <a:pt x="1120" y="948"/>
                  </a:lnTo>
                  <a:lnTo>
                    <a:pt x="1138" y="967"/>
                  </a:lnTo>
                  <a:lnTo>
                    <a:pt x="844" y="1228"/>
                  </a:lnTo>
                  <a:lnTo>
                    <a:pt x="879" y="1281"/>
                  </a:lnTo>
                  <a:lnTo>
                    <a:pt x="865" y="1412"/>
                  </a:lnTo>
                  <a:lnTo>
                    <a:pt x="772" y="1393"/>
                  </a:lnTo>
                  <a:lnTo>
                    <a:pt x="740" y="1331"/>
                  </a:lnTo>
                  <a:lnTo>
                    <a:pt x="663" y="1336"/>
                  </a:lnTo>
                  <a:lnTo>
                    <a:pt x="626" y="1353"/>
                  </a:lnTo>
                  <a:lnTo>
                    <a:pt x="603" y="1341"/>
                  </a:lnTo>
                  <a:lnTo>
                    <a:pt x="603" y="1287"/>
                  </a:lnTo>
                  <a:lnTo>
                    <a:pt x="586" y="1275"/>
                  </a:lnTo>
                  <a:lnTo>
                    <a:pt x="568" y="1268"/>
                  </a:lnTo>
                  <a:lnTo>
                    <a:pt x="499" y="1199"/>
                  </a:lnTo>
                  <a:lnTo>
                    <a:pt x="493" y="1164"/>
                  </a:lnTo>
                  <a:lnTo>
                    <a:pt x="532" y="1123"/>
                  </a:lnTo>
                  <a:lnTo>
                    <a:pt x="528" y="1098"/>
                  </a:lnTo>
                  <a:lnTo>
                    <a:pt x="474" y="1094"/>
                  </a:lnTo>
                  <a:lnTo>
                    <a:pt x="441" y="1056"/>
                  </a:lnTo>
                  <a:lnTo>
                    <a:pt x="423" y="1019"/>
                  </a:lnTo>
                  <a:lnTo>
                    <a:pt x="256" y="990"/>
                  </a:lnTo>
                  <a:lnTo>
                    <a:pt x="326" y="937"/>
                  </a:lnTo>
                  <a:lnTo>
                    <a:pt x="332" y="686"/>
                  </a:lnTo>
                  <a:lnTo>
                    <a:pt x="233" y="581"/>
                  </a:lnTo>
                  <a:lnTo>
                    <a:pt x="125" y="387"/>
                  </a:lnTo>
                  <a:lnTo>
                    <a:pt x="27" y="360"/>
                  </a:lnTo>
                  <a:lnTo>
                    <a:pt x="0" y="202"/>
                  </a:lnTo>
                  <a:close/>
                </a:path>
              </a:pathLst>
            </a:custGeom>
            <a:solidFill>
              <a:srgbClr val="964B00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14737" name="Freeform 49"/>
            <p:cNvSpPr>
              <a:spLocks noChangeAspect="1"/>
            </p:cNvSpPr>
            <p:nvPr/>
          </p:nvSpPr>
          <p:spPr bwMode="auto">
            <a:xfrm>
              <a:off x="2111" y="1239"/>
              <a:ext cx="547" cy="344"/>
            </a:xfrm>
            <a:custGeom>
              <a:avLst/>
              <a:gdLst>
                <a:gd name="T0" fmla="*/ 443 w 3288"/>
                <a:gd name="T1" fmla="*/ 288 h 2060"/>
                <a:gd name="T2" fmla="*/ 742 w 3288"/>
                <a:gd name="T3" fmla="*/ 279 h 2060"/>
                <a:gd name="T4" fmla="*/ 924 w 3288"/>
                <a:gd name="T5" fmla="*/ 252 h 2060"/>
                <a:gd name="T6" fmla="*/ 1197 w 3288"/>
                <a:gd name="T7" fmla="*/ 211 h 2060"/>
                <a:gd name="T8" fmla="*/ 1277 w 3288"/>
                <a:gd name="T9" fmla="*/ 160 h 2060"/>
                <a:gd name="T10" fmla="*/ 1453 w 3288"/>
                <a:gd name="T11" fmla="*/ 186 h 2060"/>
                <a:gd name="T12" fmla="*/ 1511 w 3288"/>
                <a:gd name="T13" fmla="*/ 179 h 2060"/>
                <a:gd name="T14" fmla="*/ 1575 w 3288"/>
                <a:gd name="T15" fmla="*/ 73 h 2060"/>
                <a:gd name="T16" fmla="*/ 1844 w 3288"/>
                <a:gd name="T17" fmla="*/ 69 h 2060"/>
                <a:gd name="T18" fmla="*/ 1934 w 3288"/>
                <a:gd name="T19" fmla="*/ 133 h 2060"/>
                <a:gd name="T20" fmla="*/ 1969 w 3288"/>
                <a:gd name="T21" fmla="*/ 281 h 2060"/>
                <a:gd name="T22" fmla="*/ 2032 w 3288"/>
                <a:gd name="T23" fmla="*/ 368 h 2060"/>
                <a:gd name="T24" fmla="*/ 2173 w 3288"/>
                <a:gd name="T25" fmla="*/ 405 h 2060"/>
                <a:gd name="T26" fmla="*/ 2244 w 3288"/>
                <a:gd name="T27" fmla="*/ 240 h 2060"/>
                <a:gd name="T28" fmla="*/ 2601 w 3288"/>
                <a:gd name="T29" fmla="*/ 48 h 2060"/>
                <a:gd name="T30" fmla="*/ 2756 w 3288"/>
                <a:gd name="T31" fmla="*/ 6 h 2060"/>
                <a:gd name="T32" fmla="*/ 2628 w 3288"/>
                <a:gd name="T33" fmla="*/ 396 h 2060"/>
                <a:gd name="T34" fmla="*/ 2710 w 3288"/>
                <a:gd name="T35" fmla="*/ 722 h 2060"/>
                <a:gd name="T36" fmla="*/ 2669 w 3288"/>
                <a:gd name="T37" fmla="*/ 1167 h 2060"/>
                <a:gd name="T38" fmla="*/ 2762 w 3288"/>
                <a:gd name="T39" fmla="*/ 1332 h 2060"/>
                <a:gd name="T40" fmla="*/ 2980 w 3288"/>
                <a:gd name="T41" fmla="*/ 1510 h 2060"/>
                <a:gd name="T42" fmla="*/ 3005 w 3288"/>
                <a:gd name="T43" fmla="*/ 1622 h 2060"/>
                <a:gd name="T44" fmla="*/ 3175 w 3288"/>
                <a:gd name="T45" fmla="*/ 1702 h 2060"/>
                <a:gd name="T46" fmla="*/ 3250 w 3288"/>
                <a:gd name="T47" fmla="*/ 1843 h 2060"/>
                <a:gd name="T48" fmla="*/ 3283 w 3288"/>
                <a:gd name="T49" fmla="*/ 1947 h 2060"/>
                <a:gd name="T50" fmla="*/ 3177 w 3288"/>
                <a:gd name="T51" fmla="*/ 2043 h 2060"/>
                <a:gd name="T52" fmla="*/ 2811 w 3288"/>
                <a:gd name="T53" fmla="*/ 1947 h 2060"/>
                <a:gd name="T54" fmla="*/ 2716 w 3288"/>
                <a:gd name="T55" fmla="*/ 1856 h 2060"/>
                <a:gd name="T56" fmla="*/ 2482 w 3288"/>
                <a:gd name="T57" fmla="*/ 1775 h 2060"/>
                <a:gd name="T58" fmla="*/ 2160 w 3288"/>
                <a:gd name="T59" fmla="*/ 1629 h 2060"/>
                <a:gd name="T60" fmla="*/ 2189 w 3288"/>
                <a:gd name="T61" fmla="*/ 1150 h 2060"/>
                <a:gd name="T62" fmla="*/ 2242 w 3288"/>
                <a:gd name="T63" fmla="*/ 862 h 2060"/>
                <a:gd name="T64" fmla="*/ 2222 w 3288"/>
                <a:gd name="T65" fmla="*/ 488 h 2060"/>
                <a:gd name="T66" fmla="*/ 1850 w 3288"/>
                <a:gd name="T67" fmla="*/ 609 h 2060"/>
                <a:gd name="T68" fmla="*/ 1821 w 3288"/>
                <a:gd name="T69" fmla="*/ 722 h 2060"/>
                <a:gd name="T70" fmla="*/ 1666 w 3288"/>
                <a:gd name="T71" fmla="*/ 666 h 2060"/>
                <a:gd name="T72" fmla="*/ 1618 w 3288"/>
                <a:gd name="T73" fmla="*/ 693 h 2060"/>
                <a:gd name="T74" fmla="*/ 1591 w 3288"/>
                <a:gd name="T75" fmla="*/ 760 h 2060"/>
                <a:gd name="T76" fmla="*/ 1664 w 3288"/>
                <a:gd name="T77" fmla="*/ 986 h 2060"/>
                <a:gd name="T78" fmla="*/ 1219 w 3288"/>
                <a:gd name="T79" fmla="*/ 963 h 2060"/>
                <a:gd name="T80" fmla="*/ 638 w 3288"/>
                <a:gd name="T81" fmla="*/ 999 h 2060"/>
                <a:gd name="T82" fmla="*/ 404 w 3288"/>
                <a:gd name="T83" fmla="*/ 977 h 2060"/>
                <a:gd name="T84" fmla="*/ 166 w 3288"/>
                <a:gd name="T85" fmla="*/ 979 h 2060"/>
                <a:gd name="T86" fmla="*/ 7 w 3288"/>
                <a:gd name="T87" fmla="*/ 911 h 2060"/>
                <a:gd name="T88" fmla="*/ 190 w 3288"/>
                <a:gd name="T89" fmla="*/ 826 h 20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288" h="2060">
                  <a:moveTo>
                    <a:pt x="211" y="807"/>
                  </a:moveTo>
                  <a:lnTo>
                    <a:pt x="394" y="288"/>
                  </a:lnTo>
                  <a:lnTo>
                    <a:pt x="443" y="288"/>
                  </a:lnTo>
                  <a:lnTo>
                    <a:pt x="572" y="294"/>
                  </a:lnTo>
                  <a:lnTo>
                    <a:pt x="647" y="303"/>
                  </a:lnTo>
                  <a:lnTo>
                    <a:pt x="742" y="279"/>
                  </a:lnTo>
                  <a:lnTo>
                    <a:pt x="815" y="248"/>
                  </a:lnTo>
                  <a:lnTo>
                    <a:pt x="840" y="160"/>
                  </a:lnTo>
                  <a:lnTo>
                    <a:pt x="924" y="252"/>
                  </a:lnTo>
                  <a:lnTo>
                    <a:pt x="1156" y="266"/>
                  </a:lnTo>
                  <a:lnTo>
                    <a:pt x="1197" y="221"/>
                  </a:lnTo>
                  <a:lnTo>
                    <a:pt x="1197" y="211"/>
                  </a:lnTo>
                  <a:lnTo>
                    <a:pt x="1212" y="206"/>
                  </a:lnTo>
                  <a:lnTo>
                    <a:pt x="1292" y="221"/>
                  </a:lnTo>
                  <a:lnTo>
                    <a:pt x="1277" y="160"/>
                  </a:lnTo>
                  <a:lnTo>
                    <a:pt x="1407" y="157"/>
                  </a:lnTo>
                  <a:lnTo>
                    <a:pt x="1431" y="179"/>
                  </a:lnTo>
                  <a:lnTo>
                    <a:pt x="1453" y="186"/>
                  </a:lnTo>
                  <a:lnTo>
                    <a:pt x="1472" y="164"/>
                  </a:lnTo>
                  <a:lnTo>
                    <a:pt x="1489" y="162"/>
                  </a:lnTo>
                  <a:lnTo>
                    <a:pt x="1511" y="179"/>
                  </a:lnTo>
                  <a:lnTo>
                    <a:pt x="1550" y="179"/>
                  </a:lnTo>
                  <a:lnTo>
                    <a:pt x="1582" y="148"/>
                  </a:lnTo>
                  <a:lnTo>
                    <a:pt x="1575" y="73"/>
                  </a:lnTo>
                  <a:lnTo>
                    <a:pt x="1664" y="0"/>
                  </a:lnTo>
                  <a:lnTo>
                    <a:pt x="1823" y="31"/>
                  </a:lnTo>
                  <a:lnTo>
                    <a:pt x="1844" y="69"/>
                  </a:lnTo>
                  <a:lnTo>
                    <a:pt x="1874" y="106"/>
                  </a:lnTo>
                  <a:lnTo>
                    <a:pt x="1930" y="111"/>
                  </a:lnTo>
                  <a:lnTo>
                    <a:pt x="1934" y="133"/>
                  </a:lnTo>
                  <a:lnTo>
                    <a:pt x="1898" y="172"/>
                  </a:lnTo>
                  <a:lnTo>
                    <a:pt x="1901" y="206"/>
                  </a:lnTo>
                  <a:lnTo>
                    <a:pt x="1969" y="281"/>
                  </a:lnTo>
                  <a:lnTo>
                    <a:pt x="2010" y="299"/>
                  </a:lnTo>
                  <a:lnTo>
                    <a:pt x="2010" y="352"/>
                  </a:lnTo>
                  <a:lnTo>
                    <a:pt x="2032" y="368"/>
                  </a:lnTo>
                  <a:lnTo>
                    <a:pt x="2068" y="345"/>
                  </a:lnTo>
                  <a:lnTo>
                    <a:pt x="2142" y="344"/>
                  </a:lnTo>
                  <a:lnTo>
                    <a:pt x="2173" y="405"/>
                  </a:lnTo>
                  <a:lnTo>
                    <a:pt x="2271" y="425"/>
                  </a:lnTo>
                  <a:lnTo>
                    <a:pt x="2282" y="291"/>
                  </a:lnTo>
                  <a:lnTo>
                    <a:pt x="2244" y="240"/>
                  </a:lnTo>
                  <a:lnTo>
                    <a:pt x="2490" y="23"/>
                  </a:lnTo>
                  <a:lnTo>
                    <a:pt x="2555" y="38"/>
                  </a:lnTo>
                  <a:lnTo>
                    <a:pt x="2601" y="48"/>
                  </a:lnTo>
                  <a:lnTo>
                    <a:pt x="2667" y="33"/>
                  </a:lnTo>
                  <a:lnTo>
                    <a:pt x="2723" y="24"/>
                  </a:lnTo>
                  <a:lnTo>
                    <a:pt x="2756" y="6"/>
                  </a:lnTo>
                  <a:lnTo>
                    <a:pt x="2785" y="6"/>
                  </a:lnTo>
                  <a:lnTo>
                    <a:pt x="2798" y="23"/>
                  </a:lnTo>
                  <a:lnTo>
                    <a:pt x="2628" y="396"/>
                  </a:lnTo>
                  <a:lnTo>
                    <a:pt x="2643" y="514"/>
                  </a:lnTo>
                  <a:lnTo>
                    <a:pt x="2654" y="663"/>
                  </a:lnTo>
                  <a:lnTo>
                    <a:pt x="2710" y="722"/>
                  </a:lnTo>
                  <a:lnTo>
                    <a:pt x="2787" y="736"/>
                  </a:lnTo>
                  <a:lnTo>
                    <a:pt x="2983" y="1342"/>
                  </a:lnTo>
                  <a:lnTo>
                    <a:pt x="2669" y="1167"/>
                  </a:lnTo>
                  <a:lnTo>
                    <a:pt x="2694" y="1216"/>
                  </a:lnTo>
                  <a:lnTo>
                    <a:pt x="2694" y="1298"/>
                  </a:lnTo>
                  <a:lnTo>
                    <a:pt x="2762" y="1332"/>
                  </a:lnTo>
                  <a:lnTo>
                    <a:pt x="2922" y="1466"/>
                  </a:lnTo>
                  <a:lnTo>
                    <a:pt x="2922" y="1505"/>
                  </a:lnTo>
                  <a:lnTo>
                    <a:pt x="2980" y="1510"/>
                  </a:lnTo>
                  <a:lnTo>
                    <a:pt x="3010" y="1551"/>
                  </a:lnTo>
                  <a:lnTo>
                    <a:pt x="3024" y="1590"/>
                  </a:lnTo>
                  <a:lnTo>
                    <a:pt x="3005" y="1622"/>
                  </a:lnTo>
                  <a:lnTo>
                    <a:pt x="2988" y="1670"/>
                  </a:lnTo>
                  <a:lnTo>
                    <a:pt x="3134" y="1690"/>
                  </a:lnTo>
                  <a:lnTo>
                    <a:pt x="3175" y="1702"/>
                  </a:lnTo>
                  <a:lnTo>
                    <a:pt x="3180" y="1739"/>
                  </a:lnTo>
                  <a:lnTo>
                    <a:pt x="3180" y="1772"/>
                  </a:lnTo>
                  <a:lnTo>
                    <a:pt x="3250" y="1843"/>
                  </a:lnTo>
                  <a:lnTo>
                    <a:pt x="3250" y="1899"/>
                  </a:lnTo>
                  <a:lnTo>
                    <a:pt x="3239" y="1918"/>
                  </a:lnTo>
                  <a:lnTo>
                    <a:pt x="3283" y="1947"/>
                  </a:lnTo>
                  <a:lnTo>
                    <a:pt x="3288" y="1982"/>
                  </a:lnTo>
                  <a:lnTo>
                    <a:pt x="3226" y="2051"/>
                  </a:lnTo>
                  <a:lnTo>
                    <a:pt x="3177" y="2043"/>
                  </a:lnTo>
                  <a:lnTo>
                    <a:pt x="3093" y="2060"/>
                  </a:lnTo>
                  <a:lnTo>
                    <a:pt x="2854" y="2014"/>
                  </a:lnTo>
                  <a:lnTo>
                    <a:pt x="2811" y="1947"/>
                  </a:lnTo>
                  <a:lnTo>
                    <a:pt x="2734" y="1936"/>
                  </a:lnTo>
                  <a:lnTo>
                    <a:pt x="2734" y="1874"/>
                  </a:lnTo>
                  <a:lnTo>
                    <a:pt x="2716" y="1856"/>
                  </a:lnTo>
                  <a:lnTo>
                    <a:pt x="2640" y="1863"/>
                  </a:lnTo>
                  <a:lnTo>
                    <a:pt x="2538" y="1821"/>
                  </a:lnTo>
                  <a:lnTo>
                    <a:pt x="2482" y="1775"/>
                  </a:lnTo>
                  <a:lnTo>
                    <a:pt x="2402" y="1765"/>
                  </a:lnTo>
                  <a:lnTo>
                    <a:pt x="2256" y="1704"/>
                  </a:lnTo>
                  <a:lnTo>
                    <a:pt x="2160" y="1629"/>
                  </a:lnTo>
                  <a:lnTo>
                    <a:pt x="1969" y="1389"/>
                  </a:lnTo>
                  <a:lnTo>
                    <a:pt x="2090" y="1289"/>
                  </a:lnTo>
                  <a:lnTo>
                    <a:pt x="2189" y="1150"/>
                  </a:lnTo>
                  <a:lnTo>
                    <a:pt x="2182" y="1048"/>
                  </a:lnTo>
                  <a:lnTo>
                    <a:pt x="2229" y="953"/>
                  </a:lnTo>
                  <a:lnTo>
                    <a:pt x="2242" y="862"/>
                  </a:lnTo>
                  <a:lnTo>
                    <a:pt x="2195" y="841"/>
                  </a:lnTo>
                  <a:lnTo>
                    <a:pt x="2233" y="751"/>
                  </a:lnTo>
                  <a:lnTo>
                    <a:pt x="2222" y="488"/>
                  </a:lnTo>
                  <a:lnTo>
                    <a:pt x="1795" y="474"/>
                  </a:lnTo>
                  <a:lnTo>
                    <a:pt x="1795" y="567"/>
                  </a:lnTo>
                  <a:lnTo>
                    <a:pt x="1850" y="609"/>
                  </a:lnTo>
                  <a:lnTo>
                    <a:pt x="1857" y="658"/>
                  </a:lnTo>
                  <a:lnTo>
                    <a:pt x="1852" y="702"/>
                  </a:lnTo>
                  <a:lnTo>
                    <a:pt x="1821" y="722"/>
                  </a:lnTo>
                  <a:lnTo>
                    <a:pt x="1772" y="731"/>
                  </a:lnTo>
                  <a:lnTo>
                    <a:pt x="1693" y="702"/>
                  </a:lnTo>
                  <a:lnTo>
                    <a:pt x="1666" y="666"/>
                  </a:lnTo>
                  <a:lnTo>
                    <a:pt x="1642" y="627"/>
                  </a:lnTo>
                  <a:lnTo>
                    <a:pt x="1624" y="622"/>
                  </a:lnTo>
                  <a:lnTo>
                    <a:pt x="1618" y="693"/>
                  </a:lnTo>
                  <a:lnTo>
                    <a:pt x="1635" y="714"/>
                  </a:lnTo>
                  <a:lnTo>
                    <a:pt x="1620" y="739"/>
                  </a:lnTo>
                  <a:lnTo>
                    <a:pt x="1591" y="760"/>
                  </a:lnTo>
                  <a:lnTo>
                    <a:pt x="1608" y="839"/>
                  </a:lnTo>
                  <a:lnTo>
                    <a:pt x="1675" y="935"/>
                  </a:lnTo>
                  <a:lnTo>
                    <a:pt x="1664" y="986"/>
                  </a:lnTo>
                  <a:lnTo>
                    <a:pt x="1450" y="986"/>
                  </a:lnTo>
                  <a:lnTo>
                    <a:pt x="1399" y="968"/>
                  </a:lnTo>
                  <a:lnTo>
                    <a:pt x="1219" y="963"/>
                  </a:lnTo>
                  <a:lnTo>
                    <a:pt x="1130" y="860"/>
                  </a:lnTo>
                  <a:lnTo>
                    <a:pt x="851" y="1014"/>
                  </a:lnTo>
                  <a:lnTo>
                    <a:pt x="638" y="999"/>
                  </a:lnTo>
                  <a:lnTo>
                    <a:pt x="516" y="1043"/>
                  </a:lnTo>
                  <a:lnTo>
                    <a:pt x="435" y="990"/>
                  </a:lnTo>
                  <a:lnTo>
                    <a:pt x="404" y="977"/>
                  </a:lnTo>
                  <a:lnTo>
                    <a:pt x="326" y="902"/>
                  </a:lnTo>
                  <a:lnTo>
                    <a:pt x="241" y="921"/>
                  </a:lnTo>
                  <a:lnTo>
                    <a:pt x="166" y="979"/>
                  </a:lnTo>
                  <a:lnTo>
                    <a:pt x="149" y="955"/>
                  </a:lnTo>
                  <a:lnTo>
                    <a:pt x="85" y="950"/>
                  </a:lnTo>
                  <a:lnTo>
                    <a:pt x="7" y="911"/>
                  </a:lnTo>
                  <a:lnTo>
                    <a:pt x="0" y="863"/>
                  </a:lnTo>
                  <a:lnTo>
                    <a:pt x="82" y="838"/>
                  </a:lnTo>
                  <a:lnTo>
                    <a:pt x="190" y="826"/>
                  </a:lnTo>
                  <a:lnTo>
                    <a:pt x="211" y="807"/>
                  </a:lnTo>
                  <a:close/>
                </a:path>
              </a:pathLst>
            </a:custGeom>
            <a:solidFill>
              <a:srgbClr val="964B00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14738" name="Freeform 50"/>
            <p:cNvSpPr>
              <a:spLocks noChangeAspect="1"/>
            </p:cNvSpPr>
            <p:nvPr/>
          </p:nvSpPr>
          <p:spPr bwMode="auto">
            <a:xfrm>
              <a:off x="2210" y="1109"/>
              <a:ext cx="190" cy="161"/>
            </a:xfrm>
            <a:custGeom>
              <a:avLst/>
              <a:gdLst>
                <a:gd name="T0" fmla="*/ 56 w 1139"/>
                <a:gd name="T1" fmla="*/ 323 h 970"/>
                <a:gd name="T2" fmla="*/ 149 w 1139"/>
                <a:gd name="T3" fmla="*/ 133 h 970"/>
                <a:gd name="T4" fmla="*/ 406 w 1139"/>
                <a:gd name="T5" fmla="*/ 68 h 970"/>
                <a:gd name="T6" fmla="*/ 525 w 1139"/>
                <a:gd name="T7" fmla="*/ 22 h 970"/>
                <a:gd name="T8" fmla="*/ 547 w 1139"/>
                <a:gd name="T9" fmla="*/ 40 h 970"/>
                <a:gd name="T10" fmla="*/ 587 w 1139"/>
                <a:gd name="T11" fmla="*/ 36 h 970"/>
                <a:gd name="T12" fmla="*/ 605 w 1139"/>
                <a:gd name="T13" fmla="*/ 75 h 970"/>
                <a:gd name="T14" fmla="*/ 689 w 1139"/>
                <a:gd name="T15" fmla="*/ 66 h 970"/>
                <a:gd name="T16" fmla="*/ 806 w 1139"/>
                <a:gd name="T17" fmla="*/ 0 h 970"/>
                <a:gd name="T18" fmla="*/ 835 w 1139"/>
                <a:gd name="T19" fmla="*/ 160 h 970"/>
                <a:gd name="T20" fmla="*/ 932 w 1139"/>
                <a:gd name="T21" fmla="*/ 184 h 970"/>
                <a:gd name="T22" fmla="*/ 1037 w 1139"/>
                <a:gd name="T23" fmla="*/ 374 h 970"/>
                <a:gd name="T24" fmla="*/ 1139 w 1139"/>
                <a:gd name="T25" fmla="*/ 486 h 970"/>
                <a:gd name="T26" fmla="*/ 1132 w 1139"/>
                <a:gd name="T27" fmla="*/ 731 h 970"/>
                <a:gd name="T28" fmla="*/ 1066 w 1139"/>
                <a:gd name="T29" fmla="*/ 786 h 970"/>
                <a:gd name="T30" fmla="*/ 979 w 1139"/>
                <a:gd name="T31" fmla="*/ 857 h 970"/>
                <a:gd name="T32" fmla="*/ 986 w 1139"/>
                <a:gd name="T33" fmla="*/ 930 h 970"/>
                <a:gd name="T34" fmla="*/ 954 w 1139"/>
                <a:gd name="T35" fmla="*/ 963 h 970"/>
                <a:gd name="T36" fmla="*/ 913 w 1139"/>
                <a:gd name="T37" fmla="*/ 963 h 970"/>
                <a:gd name="T38" fmla="*/ 893 w 1139"/>
                <a:gd name="T39" fmla="*/ 946 h 970"/>
                <a:gd name="T40" fmla="*/ 873 w 1139"/>
                <a:gd name="T41" fmla="*/ 946 h 970"/>
                <a:gd name="T42" fmla="*/ 862 w 1139"/>
                <a:gd name="T43" fmla="*/ 970 h 970"/>
                <a:gd name="T44" fmla="*/ 833 w 1139"/>
                <a:gd name="T45" fmla="*/ 966 h 970"/>
                <a:gd name="T46" fmla="*/ 813 w 1139"/>
                <a:gd name="T47" fmla="*/ 941 h 970"/>
                <a:gd name="T48" fmla="*/ 682 w 1139"/>
                <a:gd name="T49" fmla="*/ 944 h 970"/>
                <a:gd name="T50" fmla="*/ 652 w 1139"/>
                <a:gd name="T51" fmla="*/ 868 h 970"/>
                <a:gd name="T52" fmla="*/ 550 w 1139"/>
                <a:gd name="T53" fmla="*/ 795 h 970"/>
                <a:gd name="T54" fmla="*/ 512 w 1139"/>
                <a:gd name="T55" fmla="*/ 775 h 970"/>
                <a:gd name="T56" fmla="*/ 536 w 1139"/>
                <a:gd name="T57" fmla="*/ 698 h 970"/>
                <a:gd name="T58" fmla="*/ 512 w 1139"/>
                <a:gd name="T59" fmla="*/ 634 h 970"/>
                <a:gd name="T60" fmla="*/ 441 w 1139"/>
                <a:gd name="T61" fmla="*/ 596 h 970"/>
                <a:gd name="T62" fmla="*/ 334 w 1139"/>
                <a:gd name="T63" fmla="*/ 591 h 970"/>
                <a:gd name="T64" fmla="*/ 295 w 1139"/>
                <a:gd name="T65" fmla="*/ 510 h 970"/>
                <a:gd name="T66" fmla="*/ 56 w 1139"/>
                <a:gd name="T67" fmla="*/ 593 h 970"/>
                <a:gd name="T68" fmla="*/ 76 w 1139"/>
                <a:gd name="T69" fmla="*/ 518 h 970"/>
                <a:gd name="T70" fmla="*/ 2 w 1139"/>
                <a:gd name="T71" fmla="*/ 469 h 970"/>
                <a:gd name="T72" fmla="*/ 0 w 1139"/>
                <a:gd name="T73" fmla="*/ 445 h 970"/>
                <a:gd name="T74" fmla="*/ 56 w 1139"/>
                <a:gd name="T75" fmla="*/ 323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39" h="970">
                  <a:moveTo>
                    <a:pt x="56" y="323"/>
                  </a:moveTo>
                  <a:lnTo>
                    <a:pt x="149" y="133"/>
                  </a:lnTo>
                  <a:lnTo>
                    <a:pt x="406" y="68"/>
                  </a:lnTo>
                  <a:lnTo>
                    <a:pt x="525" y="22"/>
                  </a:lnTo>
                  <a:lnTo>
                    <a:pt x="547" y="40"/>
                  </a:lnTo>
                  <a:lnTo>
                    <a:pt x="587" y="36"/>
                  </a:lnTo>
                  <a:lnTo>
                    <a:pt x="605" y="75"/>
                  </a:lnTo>
                  <a:lnTo>
                    <a:pt x="689" y="66"/>
                  </a:lnTo>
                  <a:lnTo>
                    <a:pt x="806" y="0"/>
                  </a:lnTo>
                  <a:lnTo>
                    <a:pt x="835" y="160"/>
                  </a:lnTo>
                  <a:lnTo>
                    <a:pt x="932" y="184"/>
                  </a:lnTo>
                  <a:lnTo>
                    <a:pt x="1037" y="374"/>
                  </a:lnTo>
                  <a:lnTo>
                    <a:pt x="1139" y="486"/>
                  </a:lnTo>
                  <a:lnTo>
                    <a:pt x="1132" y="731"/>
                  </a:lnTo>
                  <a:lnTo>
                    <a:pt x="1066" y="786"/>
                  </a:lnTo>
                  <a:lnTo>
                    <a:pt x="979" y="857"/>
                  </a:lnTo>
                  <a:lnTo>
                    <a:pt x="986" y="930"/>
                  </a:lnTo>
                  <a:lnTo>
                    <a:pt x="954" y="963"/>
                  </a:lnTo>
                  <a:lnTo>
                    <a:pt x="913" y="963"/>
                  </a:lnTo>
                  <a:lnTo>
                    <a:pt x="893" y="946"/>
                  </a:lnTo>
                  <a:lnTo>
                    <a:pt x="873" y="946"/>
                  </a:lnTo>
                  <a:lnTo>
                    <a:pt x="862" y="970"/>
                  </a:lnTo>
                  <a:lnTo>
                    <a:pt x="833" y="966"/>
                  </a:lnTo>
                  <a:lnTo>
                    <a:pt x="813" y="941"/>
                  </a:lnTo>
                  <a:lnTo>
                    <a:pt x="682" y="944"/>
                  </a:lnTo>
                  <a:lnTo>
                    <a:pt x="652" y="868"/>
                  </a:lnTo>
                  <a:lnTo>
                    <a:pt x="550" y="795"/>
                  </a:lnTo>
                  <a:lnTo>
                    <a:pt x="512" y="775"/>
                  </a:lnTo>
                  <a:lnTo>
                    <a:pt x="536" y="698"/>
                  </a:lnTo>
                  <a:lnTo>
                    <a:pt x="512" y="634"/>
                  </a:lnTo>
                  <a:lnTo>
                    <a:pt x="441" y="596"/>
                  </a:lnTo>
                  <a:lnTo>
                    <a:pt x="334" y="591"/>
                  </a:lnTo>
                  <a:lnTo>
                    <a:pt x="295" y="510"/>
                  </a:lnTo>
                  <a:lnTo>
                    <a:pt x="56" y="593"/>
                  </a:lnTo>
                  <a:lnTo>
                    <a:pt x="76" y="518"/>
                  </a:lnTo>
                  <a:lnTo>
                    <a:pt x="2" y="469"/>
                  </a:lnTo>
                  <a:lnTo>
                    <a:pt x="0" y="445"/>
                  </a:lnTo>
                  <a:lnTo>
                    <a:pt x="56" y="323"/>
                  </a:lnTo>
                  <a:close/>
                </a:path>
              </a:pathLst>
            </a:custGeom>
            <a:solidFill>
              <a:srgbClr val="964B00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14739" name="Freeform 51"/>
            <p:cNvSpPr>
              <a:spLocks noChangeAspect="1"/>
            </p:cNvSpPr>
            <p:nvPr/>
          </p:nvSpPr>
          <p:spPr bwMode="auto">
            <a:xfrm>
              <a:off x="2232" y="1194"/>
              <a:ext cx="94" cy="92"/>
            </a:xfrm>
            <a:custGeom>
              <a:avLst/>
              <a:gdLst>
                <a:gd name="T0" fmla="*/ 5 w 562"/>
                <a:gd name="T1" fmla="*/ 53 h 552"/>
                <a:gd name="T2" fmla="*/ 26 w 562"/>
                <a:gd name="T3" fmla="*/ 97 h 552"/>
                <a:gd name="T4" fmla="*/ 2 w 562"/>
                <a:gd name="T5" fmla="*/ 147 h 552"/>
                <a:gd name="T6" fmla="*/ 0 w 562"/>
                <a:gd name="T7" fmla="*/ 173 h 552"/>
                <a:gd name="T8" fmla="*/ 76 w 562"/>
                <a:gd name="T9" fmla="*/ 180 h 552"/>
                <a:gd name="T10" fmla="*/ 156 w 562"/>
                <a:gd name="T11" fmla="*/ 221 h 552"/>
                <a:gd name="T12" fmla="*/ 148 w 562"/>
                <a:gd name="T13" fmla="*/ 248 h 552"/>
                <a:gd name="T14" fmla="*/ 117 w 562"/>
                <a:gd name="T15" fmla="*/ 248 h 552"/>
                <a:gd name="T16" fmla="*/ 103 w 562"/>
                <a:gd name="T17" fmla="*/ 279 h 552"/>
                <a:gd name="T18" fmla="*/ 73 w 562"/>
                <a:gd name="T19" fmla="*/ 279 h 552"/>
                <a:gd name="T20" fmla="*/ 154 w 562"/>
                <a:gd name="T21" fmla="*/ 359 h 552"/>
                <a:gd name="T22" fmla="*/ 44 w 562"/>
                <a:gd name="T23" fmla="*/ 421 h 552"/>
                <a:gd name="T24" fmla="*/ 10 w 562"/>
                <a:gd name="T25" fmla="*/ 488 h 552"/>
                <a:gd name="T26" fmla="*/ 5 w 562"/>
                <a:gd name="T27" fmla="*/ 552 h 552"/>
                <a:gd name="T28" fmla="*/ 81 w 562"/>
                <a:gd name="T29" fmla="*/ 523 h 552"/>
                <a:gd name="T30" fmla="*/ 110 w 562"/>
                <a:gd name="T31" fmla="*/ 428 h 552"/>
                <a:gd name="T32" fmla="*/ 197 w 562"/>
                <a:gd name="T33" fmla="*/ 525 h 552"/>
                <a:gd name="T34" fmla="*/ 340 w 562"/>
                <a:gd name="T35" fmla="*/ 537 h 552"/>
                <a:gd name="T36" fmla="*/ 431 w 562"/>
                <a:gd name="T37" fmla="*/ 537 h 552"/>
                <a:gd name="T38" fmla="*/ 460 w 562"/>
                <a:gd name="T39" fmla="*/ 501 h 552"/>
                <a:gd name="T40" fmla="*/ 467 w 562"/>
                <a:gd name="T41" fmla="*/ 481 h 552"/>
                <a:gd name="T42" fmla="*/ 484 w 562"/>
                <a:gd name="T43" fmla="*/ 479 h 552"/>
                <a:gd name="T44" fmla="*/ 562 w 562"/>
                <a:gd name="T45" fmla="*/ 494 h 552"/>
                <a:gd name="T46" fmla="*/ 548 w 562"/>
                <a:gd name="T47" fmla="*/ 433 h 552"/>
                <a:gd name="T48" fmla="*/ 520 w 562"/>
                <a:gd name="T49" fmla="*/ 357 h 552"/>
                <a:gd name="T50" fmla="*/ 420 w 562"/>
                <a:gd name="T51" fmla="*/ 286 h 552"/>
                <a:gd name="T52" fmla="*/ 380 w 562"/>
                <a:gd name="T53" fmla="*/ 267 h 552"/>
                <a:gd name="T54" fmla="*/ 402 w 562"/>
                <a:gd name="T55" fmla="*/ 184 h 552"/>
                <a:gd name="T56" fmla="*/ 382 w 562"/>
                <a:gd name="T57" fmla="*/ 124 h 552"/>
                <a:gd name="T58" fmla="*/ 314 w 562"/>
                <a:gd name="T59" fmla="*/ 87 h 552"/>
                <a:gd name="T60" fmla="*/ 197 w 562"/>
                <a:gd name="T61" fmla="*/ 78 h 552"/>
                <a:gd name="T62" fmla="*/ 163 w 562"/>
                <a:gd name="T63" fmla="*/ 0 h 552"/>
                <a:gd name="T64" fmla="*/ 5 w 562"/>
                <a:gd name="T65" fmla="*/ 53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62" h="552">
                  <a:moveTo>
                    <a:pt x="5" y="53"/>
                  </a:moveTo>
                  <a:lnTo>
                    <a:pt x="26" y="97"/>
                  </a:lnTo>
                  <a:lnTo>
                    <a:pt x="2" y="147"/>
                  </a:lnTo>
                  <a:lnTo>
                    <a:pt x="0" y="173"/>
                  </a:lnTo>
                  <a:lnTo>
                    <a:pt x="76" y="180"/>
                  </a:lnTo>
                  <a:lnTo>
                    <a:pt x="156" y="221"/>
                  </a:lnTo>
                  <a:lnTo>
                    <a:pt x="148" y="248"/>
                  </a:lnTo>
                  <a:lnTo>
                    <a:pt x="117" y="248"/>
                  </a:lnTo>
                  <a:lnTo>
                    <a:pt x="103" y="279"/>
                  </a:lnTo>
                  <a:lnTo>
                    <a:pt x="73" y="279"/>
                  </a:lnTo>
                  <a:lnTo>
                    <a:pt x="154" y="359"/>
                  </a:lnTo>
                  <a:lnTo>
                    <a:pt x="44" y="421"/>
                  </a:lnTo>
                  <a:lnTo>
                    <a:pt x="10" y="488"/>
                  </a:lnTo>
                  <a:lnTo>
                    <a:pt x="5" y="552"/>
                  </a:lnTo>
                  <a:lnTo>
                    <a:pt x="81" y="523"/>
                  </a:lnTo>
                  <a:lnTo>
                    <a:pt x="110" y="428"/>
                  </a:lnTo>
                  <a:lnTo>
                    <a:pt x="197" y="525"/>
                  </a:lnTo>
                  <a:lnTo>
                    <a:pt x="340" y="537"/>
                  </a:lnTo>
                  <a:lnTo>
                    <a:pt x="431" y="537"/>
                  </a:lnTo>
                  <a:lnTo>
                    <a:pt x="460" y="501"/>
                  </a:lnTo>
                  <a:lnTo>
                    <a:pt x="467" y="481"/>
                  </a:lnTo>
                  <a:lnTo>
                    <a:pt x="484" y="479"/>
                  </a:lnTo>
                  <a:lnTo>
                    <a:pt x="562" y="494"/>
                  </a:lnTo>
                  <a:lnTo>
                    <a:pt x="548" y="433"/>
                  </a:lnTo>
                  <a:lnTo>
                    <a:pt x="520" y="357"/>
                  </a:lnTo>
                  <a:lnTo>
                    <a:pt x="420" y="286"/>
                  </a:lnTo>
                  <a:lnTo>
                    <a:pt x="380" y="267"/>
                  </a:lnTo>
                  <a:lnTo>
                    <a:pt x="402" y="184"/>
                  </a:lnTo>
                  <a:lnTo>
                    <a:pt x="382" y="124"/>
                  </a:lnTo>
                  <a:lnTo>
                    <a:pt x="314" y="87"/>
                  </a:lnTo>
                  <a:lnTo>
                    <a:pt x="197" y="78"/>
                  </a:lnTo>
                  <a:lnTo>
                    <a:pt x="163" y="0"/>
                  </a:lnTo>
                  <a:lnTo>
                    <a:pt x="5" y="53"/>
                  </a:lnTo>
                  <a:close/>
                </a:path>
              </a:pathLst>
            </a:custGeom>
            <a:solidFill>
              <a:srgbClr val="964B00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14740" name="Freeform 52"/>
            <p:cNvSpPr>
              <a:spLocks noChangeAspect="1"/>
            </p:cNvSpPr>
            <p:nvPr/>
          </p:nvSpPr>
          <p:spPr bwMode="auto">
            <a:xfrm>
              <a:off x="2300" y="1384"/>
              <a:ext cx="68" cy="132"/>
            </a:xfrm>
            <a:custGeom>
              <a:avLst/>
              <a:gdLst>
                <a:gd name="T0" fmla="*/ 0 w 409"/>
                <a:gd name="T1" fmla="*/ 0 h 794"/>
                <a:gd name="T2" fmla="*/ 9 w 409"/>
                <a:gd name="T3" fmla="*/ 174 h 794"/>
                <a:gd name="T4" fmla="*/ 22 w 409"/>
                <a:gd name="T5" fmla="*/ 305 h 794"/>
                <a:gd name="T6" fmla="*/ 34 w 409"/>
                <a:gd name="T7" fmla="*/ 384 h 794"/>
                <a:gd name="T8" fmla="*/ 12 w 409"/>
                <a:gd name="T9" fmla="*/ 400 h 794"/>
                <a:gd name="T10" fmla="*/ 21 w 409"/>
                <a:gd name="T11" fmla="*/ 442 h 794"/>
                <a:gd name="T12" fmla="*/ 38 w 409"/>
                <a:gd name="T13" fmla="*/ 444 h 794"/>
                <a:gd name="T14" fmla="*/ 52 w 409"/>
                <a:gd name="T15" fmla="*/ 452 h 794"/>
                <a:gd name="T16" fmla="*/ 53 w 409"/>
                <a:gd name="T17" fmla="*/ 491 h 794"/>
                <a:gd name="T18" fmla="*/ 53 w 409"/>
                <a:gd name="T19" fmla="*/ 512 h 794"/>
                <a:gd name="T20" fmla="*/ 77 w 409"/>
                <a:gd name="T21" fmla="*/ 520 h 794"/>
                <a:gd name="T22" fmla="*/ 74 w 409"/>
                <a:gd name="T23" fmla="*/ 576 h 794"/>
                <a:gd name="T24" fmla="*/ 143 w 409"/>
                <a:gd name="T25" fmla="*/ 658 h 794"/>
                <a:gd name="T26" fmla="*/ 160 w 409"/>
                <a:gd name="T27" fmla="*/ 727 h 794"/>
                <a:gd name="T28" fmla="*/ 213 w 409"/>
                <a:gd name="T29" fmla="*/ 794 h 794"/>
                <a:gd name="T30" fmla="*/ 272 w 409"/>
                <a:gd name="T31" fmla="*/ 614 h 794"/>
                <a:gd name="T32" fmla="*/ 300 w 409"/>
                <a:gd name="T33" fmla="*/ 548 h 794"/>
                <a:gd name="T34" fmla="*/ 409 w 409"/>
                <a:gd name="T35" fmla="*/ 446 h 794"/>
                <a:gd name="T36" fmla="*/ 361 w 409"/>
                <a:gd name="T37" fmla="*/ 379 h 794"/>
                <a:gd name="T38" fmla="*/ 72 w 409"/>
                <a:gd name="T39" fmla="*/ 87 h 794"/>
                <a:gd name="T40" fmla="*/ 0 w 409"/>
                <a:gd name="T41" fmla="*/ 0 h 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09" h="794">
                  <a:moveTo>
                    <a:pt x="0" y="0"/>
                  </a:moveTo>
                  <a:lnTo>
                    <a:pt x="9" y="174"/>
                  </a:lnTo>
                  <a:lnTo>
                    <a:pt x="22" y="305"/>
                  </a:lnTo>
                  <a:lnTo>
                    <a:pt x="34" y="384"/>
                  </a:lnTo>
                  <a:lnTo>
                    <a:pt x="12" y="400"/>
                  </a:lnTo>
                  <a:lnTo>
                    <a:pt x="21" y="442"/>
                  </a:lnTo>
                  <a:lnTo>
                    <a:pt x="38" y="444"/>
                  </a:lnTo>
                  <a:lnTo>
                    <a:pt x="52" y="452"/>
                  </a:lnTo>
                  <a:lnTo>
                    <a:pt x="53" y="491"/>
                  </a:lnTo>
                  <a:lnTo>
                    <a:pt x="53" y="512"/>
                  </a:lnTo>
                  <a:lnTo>
                    <a:pt x="77" y="520"/>
                  </a:lnTo>
                  <a:lnTo>
                    <a:pt x="74" y="576"/>
                  </a:lnTo>
                  <a:lnTo>
                    <a:pt x="143" y="658"/>
                  </a:lnTo>
                  <a:lnTo>
                    <a:pt x="160" y="727"/>
                  </a:lnTo>
                  <a:lnTo>
                    <a:pt x="213" y="794"/>
                  </a:lnTo>
                  <a:lnTo>
                    <a:pt x="272" y="614"/>
                  </a:lnTo>
                  <a:lnTo>
                    <a:pt x="300" y="548"/>
                  </a:lnTo>
                  <a:lnTo>
                    <a:pt x="409" y="446"/>
                  </a:lnTo>
                  <a:lnTo>
                    <a:pt x="361" y="379"/>
                  </a:lnTo>
                  <a:lnTo>
                    <a:pt x="72" y="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4B00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14741" name="Freeform 53"/>
            <p:cNvSpPr>
              <a:spLocks noChangeAspect="1"/>
            </p:cNvSpPr>
            <p:nvPr/>
          </p:nvSpPr>
          <p:spPr bwMode="auto">
            <a:xfrm>
              <a:off x="2314" y="1318"/>
              <a:ext cx="170" cy="152"/>
            </a:xfrm>
            <a:custGeom>
              <a:avLst/>
              <a:gdLst>
                <a:gd name="T0" fmla="*/ 0 w 1019"/>
                <a:gd name="T1" fmla="*/ 489 h 913"/>
                <a:gd name="T2" fmla="*/ 171 w 1019"/>
                <a:gd name="T3" fmla="*/ 494 h 913"/>
                <a:gd name="T4" fmla="*/ 225 w 1019"/>
                <a:gd name="T5" fmla="*/ 512 h 913"/>
                <a:gd name="T6" fmla="*/ 439 w 1019"/>
                <a:gd name="T7" fmla="*/ 512 h 913"/>
                <a:gd name="T8" fmla="*/ 454 w 1019"/>
                <a:gd name="T9" fmla="*/ 462 h 913"/>
                <a:gd name="T10" fmla="*/ 387 w 1019"/>
                <a:gd name="T11" fmla="*/ 366 h 913"/>
                <a:gd name="T12" fmla="*/ 369 w 1019"/>
                <a:gd name="T13" fmla="*/ 286 h 913"/>
                <a:gd name="T14" fmla="*/ 398 w 1019"/>
                <a:gd name="T15" fmla="*/ 269 h 913"/>
                <a:gd name="T16" fmla="*/ 413 w 1019"/>
                <a:gd name="T17" fmla="*/ 245 h 913"/>
                <a:gd name="T18" fmla="*/ 394 w 1019"/>
                <a:gd name="T19" fmla="*/ 222 h 913"/>
                <a:gd name="T20" fmla="*/ 399 w 1019"/>
                <a:gd name="T21" fmla="*/ 149 h 913"/>
                <a:gd name="T22" fmla="*/ 416 w 1019"/>
                <a:gd name="T23" fmla="*/ 151 h 913"/>
                <a:gd name="T24" fmla="*/ 465 w 1019"/>
                <a:gd name="T25" fmla="*/ 226 h 913"/>
                <a:gd name="T26" fmla="*/ 545 w 1019"/>
                <a:gd name="T27" fmla="*/ 257 h 913"/>
                <a:gd name="T28" fmla="*/ 603 w 1019"/>
                <a:gd name="T29" fmla="*/ 249 h 913"/>
                <a:gd name="T30" fmla="*/ 632 w 1019"/>
                <a:gd name="T31" fmla="*/ 228 h 913"/>
                <a:gd name="T32" fmla="*/ 634 w 1019"/>
                <a:gd name="T33" fmla="*/ 192 h 913"/>
                <a:gd name="T34" fmla="*/ 628 w 1019"/>
                <a:gd name="T35" fmla="*/ 136 h 913"/>
                <a:gd name="T36" fmla="*/ 571 w 1019"/>
                <a:gd name="T37" fmla="*/ 94 h 913"/>
                <a:gd name="T38" fmla="*/ 572 w 1019"/>
                <a:gd name="T39" fmla="*/ 0 h 913"/>
                <a:gd name="T40" fmla="*/ 999 w 1019"/>
                <a:gd name="T41" fmla="*/ 15 h 913"/>
                <a:gd name="T42" fmla="*/ 1013 w 1019"/>
                <a:gd name="T43" fmla="*/ 272 h 913"/>
                <a:gd name="T44" fmla="*/ 972 w 1019"/>
                <a:gd name="T45" fmla="*/ 368 h 913"/>
                <a:gd name="T46" fmla="*/ 1019 w 1019"/>
                <a:gd name="T47" fmla="*/ 388 h 913"/>
                <a:gd name="T48" fmla="*/ 1007 w 1019"/>
                <a:gd name="T49" fmla="*/ 482 h 913"/>
                <a:gd name="T50" fmla="*/ 961 w 1019"/>
                <a:gd name="T51" fmla="*/ 574 h 913"/>
                <a:gd name="T52" fmla="*/ 964 w 1019"/>
                <a:gd name="T53" fmla="*/ 676 h 913"/>
                <a:gd name="T54" fmla="*/ 862 w 1019"/>
                <a:gd name="T55" fmla="*/ 822 h 913"/>
                <a:gd name="T56" fmla="*/ 744 w 1019"/>
                <a:gd name="T57" fmla="*/ 913 h 913"/>
                <a:gd name="T58" fmla="*/ 323 w 1019"/>
                <a:gd name="T59" fmla="*/ 843 h 913"/>
                <a:gd name="T60" fmla="*/ 276 w 1019"/>
                <a:gd name="T61" fmla="*/ 773 h 913"/>
                <a:gd name="T62" fmla="*/ 0 w 1019"/>
                <a:gd name="T63" fmla="*/ 489 h 9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19" h="913">
                  <a:moveTo>
                    <a:pt x="0" y="489"/>
                  </a:moveTo>
                  <a:lnTo>
                    <a:pt x="171" y="494"/>
                  </a:lnTo>
                  <a:lnTo>
                    <a:pt x="225" y="512"/>
                  </a:lnTo>
                  <a:lnTo>
                    <a:pt x="439" y="512"/>
                  </a:lnTo>
                  <a:lnTo>
                    <a:pt x="454" y="462"/>
                  </a:lnTo>
                  <a:lnTo>
                    <a:pt x="387" y="366"/>
                  </a:lnTo>
                  <a:lnTo>
                    <a:pt x="369" y="286"/>
                  </a:lnTo>
                  <a:lnTo>
                    <a:pt x="398" y="269"/>
                  </a:lnTo>
                  <a:lnTo>
                    <a:pt x="413" y="245"/>
                  </a:lnTo>
                  <a:lnTo>
                    <a:pt x="394" y="222"/>
                  </a:lnTo>
                  <a:lnTo>
                    <a:pt x="399" y="149"/>
                  </a:lnTo>
                  <a:lnTo>
                    <a:pt x="416" y="151"/>
                  </a:lnTo>
                  <a:lnTo>
                    <a:pt x="465" y="226"/>
                  </a:lnTo>
                  <a:lnTo>
                    <a:pt x="545" y="257"/>
                  </a:lnTo>
                  <a:lnTo>
                    <a:pt x="603" y="249"/>
                  </a:lnTo>
                  <a:lnTo>
                    <a:pt x="632" y="228"/>
                  </a:lnTo>
                  <a:lnTo>
                    <a:pt x="634" y="192"/>
                  </a:lnTo>
                  <a:lnTo>
                    <a:pt x="628" y="136"/>
                  </a:lnTo>
                  <a:lnTo>
                    <a:pt x="571" y="94"/>
                  </a:lnTo>
                  <a:lnTo>
                    <a:pt x="572" y="0"/>
                  </a:lnTo>
                  <a:lnTo>
                    <a:pt x="999" y="15"/>
                  </a:lnTo>
                  <a:lnTo>
                    <a:pt x="1013" y="272"/>
                  </a:lnTo>
                  <a:lnTo>
                    <a:pt x="972" y="368"/>
                  </a:lnTo>
                  <a:lnTo>
                    <a:pt x="1019" y="388"/>
                  </a:lnTo>
                  <a:lnTo>
                    <a:pt x="1007" y="482"/>
                  </a:lnTo>
                  <a:lnTo>
                    <a:pt x="961" y="574"/>
                  </a:lnTo>
                  <a:lnTo>
                    <a:pt x="964" y="676"/>
                  </a:lnTo>
                  <a:lnTo>
                    <a:pt x="862" y="822"/>
                  </a:lnTo>
                  <a:lnTo>
                    <a:pt x="744" y="913"/>
                  </a:lnTo>
                  <a:lnTo>
                    <a:pt x="323" y="843"/>
                  </a:lnTo>
                  <a:lnTo>
                    <a:pt x="276" y="773"/>
                  </a:lnTo>
                  <a:lnTo>
                    <a:pt x="0" y="489"/>
                  </a:lnTo>
                  <a:close/>
                </a:path>
              </a:pathLst>
            </a:custGeom>
            <a:solidFill>
              <a:srgbClr val="964B00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14742" name="Freeform 54"/>
            <p:cNvSpPr>
              <a:spLocks noChangeAspect="1"/>
            </p:cNvSpPr>
            <p:nvPr/>
          </p:nvSpPr>
          <p:spPr bwMode="auto">
            <a:xfrm>
              <a:off x="2112" y="1382"/>
              <a:ext cx="223" cy="173"/>
            </a:xfrm>
            <a:custGeom>
              <a:avLst/>
              <a:gdLst>
                <a:gd name="T0" fmla="*/ 158 w 1336"/>
                <a:gd name="T1" fmla="*/ 120 h 1034"/>
                <a:gd name="T2" fmla="*/ 0 w 1336"/>
                <a:gd name="T3" fmla="*/ 278 h 1034"/>
                <a:gd name="T4" fmla="*/ 18 w 1336"/>
                <a:gd name="T5" fmla="*/ 336 h 1034"/>
                <a:gd name="T6" fmla="*/ 0 w 1336"/>
                <a:gd name="T7" fmla="*/ 387 h 1034"/>
                <a:gd name="T8" fmla="*/ 23 w 1336"/>
                <a:gd name="T9" fmla="*/ 428 h 1034"/>
                <a:gd name="T10" fmla="*/ 165 w 1336"/>
                <a:gd name="T11" fmla="*/ 425 h 1034"/>
                <a:gd name="T12" fmla="*/ 182 w 1336"/>
                <a:gd name="T13" fmla="*/ 474 h 1034"/>
                <a:gd name="T14" fmla="*/ 211 w 1336"/>
                <a:gd name="T15" fmla="*/ 468 h 1034"/>
                <a:gd name="T16" fmla="*/ 232 w 1336"/>
                <a:gd name="T17" fmla="*/ 443 h 1034"/>
                <a:gd name="T18" fmla="*/ 263 w 1336"/>
                <a:gd name="T19" fmla="*/ 436 h 1034"/>
                <a:gd name="T20" fmla="*/ 279 w 1336"/>
                <a:gd name="T21" fmla="*/ 445 h 1034"/>
                <a:gd name="T22" fmla="*/ 287 w 1336"/>
                <a:gd name="T23" fmla="*/ 474 h 1034"/>
                <a:gd name="T24" fmla="*/ 275 w 1336"/>
                <a:gd name="T25" fmla="*/ 497 h 1034"/>
                <a:gd name="T26" fmla="*/ 232 w 1336"/>
                <a:gd name="T27" fmla="*/ 512 h 1034"/>
                <a:gd name="T28" fmla="*/ 214 w 1336"/>
                <a:gd name="T29" fmla="*/ 541 h 1034"/>
                <a:gd name="T30" fmla="*/ 208 w 1336"/>
                <a:gd name="T31" fmla="*/ 595 h 1034"/>
                <a:gd name="T32" fmla="*/ 240 w 1336"/>
                <a:gd name="T33" fmla="*/ 620 h 1034"/>
                <a:gd name="T34" fmla="*/ 215 w 1336"/>
                <a:gd name="T35" fmla="*/ 717 h 1034"/>
                <a:gd name="T36" fmla="*/ 181 w 1336"/>
                <a:gd name="T37" fmla="*/ 760 h 1034"/>
                <a:gd name="T38" fmla="*/ 185 w 1336"/>
                <a:gd name="T39" fmla="*/ 790 h 1034"/>
                <a:gd name="T40" fmla="*/ 193 w 1336"/>
                <a:gd name="T41" fmla="*/ 806 h 1034"/>
                <a:gd name="T42" fmla="*/ 223 w 1336"/>
                <a:gd name="T43" fmla="*/ 799 h 1034"/>
                <a:gd name="T44" fmla="*/ 244 w 1336"/>
                <a:gd name="T45" fmla="*/ 771 h 1034"/>
                <a:gd name="T46" fmla="*/ 270 w 1336"/>
                <a:gd name="T47" fmla="*/ 737 h 1034"/>
                <a:gd name="T48" fmla="*/ 276 w 1336"/>
                <a:gd name="T49" fmla="*/ 810 h 1034"/>
                <a:gd name="T50" fmla="*/ 332 w 1336"/>
                <a:gd name="T51" fmla="*/ 785 h 1034"/>
                <a:gd name="T52" fmla="*/ 446 w 1336"/>
                <a:gd name="T53" fmla="*/ 785 h 1034"/>
                <a:gd name="T54" fmla="*/ 515 w 1336"/>
                <a:gd name="T55" fmla="*/ 852 h 1034"/>
                <a:gd name="T56" fmla="*/ 759 w 1336"/>
                <a:gd name="T57" fmla="*/ 861 h 1034"/>
                <a:gd name="T58" fmla="*/ 916 w 1336"/>
                <a:gd name="T59" fmla="*/ 998 h 1034"/>
                <a:gd name="T60" fmla="*/ 1084 w 1336"/>
                <a:gd name="T61" fmla="*/ 1034 h 1034"/>
                <a:gd name="T62" fmla="*/ 1273 w 1336"/>
                <a:gd name="T63" fmla="*/ 1022 h 1034"/>
                <a:gd name="T64" fmla="*/ 1336 w 1336"/>
                <a:gd name="T65" fmla="*/ 793 h 1034"/>
                <a:gd name="T66" fmla="*/ 1289 w 1336"/>
                <a:gd name="T67" fmla="*/ 735 h 1034"/>
                <a:gd name="T68" fmla="*/ 1275 w 1336"/>
                <a:gd name="T69" fmla="*/ 670 h 1034"/>
                <a:gd name="T70" fmla="*/ 1206 w 1336"/>
                <a:gd name="T71" fmla="*/ 589 h 1034"/>
                <a:gd name="T72" fmla="*/ 1207 w 1336"/>
                <a:gd name="T73" fmla="*/ 527 h 1034"/>
                <a:gd name="T74" fmla="*/ 1183 w 1336"/>
                <a:gd name="T75" fmla="*/ 521 h 1034"/>
                <a:gd name="T76" fmla="*/ 1185 w 1336"/>
                <a:gd name="T77" fmla="*/ 460 h 1034"/>
                <a:gd name="T78" fmla="*/ 1151 w 1336"/>
                <a:gd name="T79" fmla="*/ 451 h 1034"/>
                <a:gd name="T80" fmla="*/ 1145 w 1336"/>
                <a:gd name="T81" fmla="*/ 410 h 1034"/>
                <a:gd name="T82" fmla="*/ 1166 w 1336"/>
                <a:gd name="T83" fmla="*/ 392 h 1034"/>
                <a:gd name="T84" fmla="*/ 1151 w 1336"/>
                <a:gd name="T85" fmla="*/ 290 h 1034"/>
                <a:gd name="T86" fmla="*/ 1131 w 1336"/>
                <a:gd name="T87" fmla="*/ 7 h 1034"/>
                <a:gd name="T88" fmla="*/ 1122 w 1336"/>
                <a:gd name="T89" fmla="*/ 0 h 1034"/>
                <a:gd name="T90" fmla="*/ 844 w 1336"/>
                <a:gd name="T91" fmla="*/ 155 h 1034"/>
                <a:gd name="T92" fmla="*/ 632 w 1336"/>
                <a:gd name="T93" fmla="*/ 140 h 1034"/>
                <a:gd name="T94" fmla="*/ 513 w 1336"/>
                <a:gd name="T95" fmla="*/ 184 h 1034"/>
                <a:gd name="T96" fmla="*/ 427 w 1336"/>
                <a:gd name="T97" fmla="*/ 130 h 1034"/>
                <a:gd name="T98" fmla="*/ 399 w 1336"/>
                <a:gd name="T99" fmla="*/ 123 h 1034"/>
                <a:gd name="T100" fmla="*/ 319 w 1336"/>
                <a:gd name="T101" fmla="*/ 41 h 1034"/>
                <a:gd name="T102" fmla="*/ 238 w 1336"/>
                <a:gd name="T103" fmla="*/ 59 h 1034"/>
                <a:gd name="T104" fmla="*/ 158 w 1336"/>
                <a:gd name="T105" fmla="*/ 120 h 10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36" h="1034">
                  <a:moveTo>
                    <a:pt x="158" y="120"/>
                  </a:moveTo>
                  <a:lnTo>
                    <a:pt x="0" y="278"/>
                  </a:lnTo>
                  <a:lnTo>
                    <a:pt x="18" y="336"/>
                  </a:lnTo>
                  <a:lnTo>
                    <a:pt x="0" y="387"/>
                  </a:lnTo>
                  <a:lnTo>
                    <a:pt x="23" y="428"/>
                  </a:lnTo>
                  <a:lnTo>
                    <a:pt x="165" y="425"/>
                  </a:lnTo>
                  <a:lnTo>
                    <a:pt x="182" y="474"/>
                  </a:lnTo>
                  <a:lnTo>
                    <a:pt x="211" y="468"/>
                  </a:lnTo>
                  <a:lnTo>
                    <a:pt x="232" y="443"/>
                  </a:lnTo>
                  <a:lnTo>
                    <a:pt x="263" y="436"/>
                  </a:lnTo>
                  <a:lnTo>
                    <a:pt x="279" y="445"/>
                  </a:lnTo>
                  <a:lnTo>
                    <a:pt x="287" y="474"/>
                  </a:lnTo>
                  <a:lnTo>
                    <a:pt x="275" y="497"/>
                  </a:lnTo>
                  <a:lnTo>
                    <a:pt x="232" y="512"/>
                  </a:lnTo>
                  <a:lnTo>
                    <a:pt x="214" y="541"/>
                  </a:lnTo>
                  <a:lnTo>
                    <a:pt x="208" y="595"/>
                  </a:lnTo>
                  <a:lnTo>
                    <a:pt x="240" y="620"/>
                  </a:lnTo>
                  <a:lnTo>
                    <a:pt x="215" y="717"/>
                  </a:lnTo>
                  <a:lnTo>
                    <a:pt x="181" y="760"/>
                  </a:lnTo>
                  <a:lnTo>
                    <a:pt x="185" y="790"/>
                  </a:lnTo>
                  <a:lnTo>
                    <a:pt x="193" y="806"/>
                  </a:lnTo>
                  <a:lnTo>
                    <a:pt x="223" y="799"/>
                  </a:lnTo>
                  <a:lnTo>
                    <a:pt x="244" y="771"/>
                  </a:lnTo>
                  <a:lnTo>
                    <a:pt x="270" y="737"/>
                  </a:lnTo>
                  <a:lnTo>
                    <a:pt x="276" y="810"/>
                  </a:lnTo>
                  <a:lnTo>
                    <a:pt x="332" y="785"/>
                  </a:lnTo>
                  <a:lnTo>
                    <a:pt x="446" y="785"/>
                  </a:lnTo>
                  <a:lnTo>
                    <a:pt x="515" y="852"/>
                  </a:lnTo>
                  <a:lnTo>
                    <a:pt x="759" y="861"/>
                  </a:lnTo>
                  <a:lnTo>
                    <a:pt x="916" y="998"/>
                  </a:lnTo>
                  <a:lnTo>
                    <a:pt x="1084" y="1034"/>
                  </a:lnTo>
                  <a:lnTo>
                    <a:pt x="1273" y="1022"/>
                  </a:lnTo>
                  <a:lnTo>
                    <a:pt x="1336" y="793"/>
                  </a:lnTo>
                  <a:lnTo>
                    <a:pt x="1289" y="735"/>
                  </a:lnTo>
                  <a:lnTo>
                    <a:pt x="1275" y="670"/>
                  </a:lnTo>
                  <a:lnTo>
                    <a:pt x="1206" y="589"/>
                  </a:lnTo>
                  <a:lnTo>
                    <a:pt x="1207" y="527"/>
                  </a:lnTo>
                  <a:lnTo>
                    <a:pt x="1183" y="521"/>
                  </a:lnTo>
                  <a:lnTo>
                    <a:pt x="1185" y="460"/>
                  </a:lnTo>
                  <a:lnTo>
                    <a:pt x="1151" y="451"/>
                  </a:lnTo>
                  <a:lnTo>
                    <a:pt x="1145" y="410"/>
                  </a:lnTo>
                  <a:lnTo>
                    <a:pt x="1166" y="392"/>
                  </a:lnTo>
                  <a:lnTo>
                    <a:pt x="1151" y="290"/>
                  </a:lnTo>
                  <a:lnTo>
                    <a:pt x="1131" y="7"/>
                  </a:lnTo>
                  <a:lnTo>
                    <a:pt x="1122" y="0"/>
                  </a:lnTo>
                  <a:lnTo>
                    <a:pt x="844" y="155"/>
                  </a:lnTo>
                  <a:lnTo>
                    <a:pt x="632" y="140"/>
                  </a:lnTo>
                  <a:lnTo>
                    <a:pt x="513" y="184"/>
                  </a:lnTo>
                  <a:lnTo>
                    <a:pt x="427" y="130"/>
                  </a:lnTo>
                  <a:lnTo>
                    <a:pt x="399" y="123"/>
                  </a:lnTo>
                  <a:lnTo>
                    <a:pt x="319" y="41"/>
                  </a:lnTo>
                  <a:lnTo>
                    <a:pt x="238" y="59"/>
                  </a:lnTo>
                  <a:lnTo>
                    <a:pt x="158" y="120"/>
                  </a:lnTo>
                  <a:close/>
                </a:path>
              </a:pathLst>
            </a:custGeom>
            <a:solidFill>
              <a:srgbClr val="964B00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14743" name="Freeform 55"/>
            <p:cNvSpPr>
              <a:spLocks noChangeAspect="1"/>
            </p:cNvSpPr>
            <p:nvPr/>
          </p:nvSpPr>
          <p:spPr bwMode="auto">
            <a:xfrm>
              <a:off x="2184" y="1548"/>
              <a:ext cx="106" cy="105"/>
            </a:xfrm>
            <a:custGeom>
              <a:avLst/>
              <a:gdLst>
                <a:gd name="T0" fmla="*/ 638 w 638"/>
                <a:gd name="T1" fmla="*/ 38 h 626"/>
                <a:gd name="T2" fmla="*/ 616 w 638"/>
                <a:gd name="T3" fmla="*/ 77 h 626"/>
                <a:gd name="T4" fmla="*/ 633 w 638"/>
                <a:gd name="T5" fmla="*/ 144 h 626"/>
                <a:gd name="T6" fmla="*/ 626 w 638"/>
                <a:gd name="T7" fmla="*/ 240 h 626"/>
                <a:gd name="T8" fmla="*/ 587 w 638"/>
                <a:gd name="T9" fmla="*/ 307 h 626"/>
                <a:gd name="T10" fmla="*/ 581 w 638"/>
                <a:gd name="T11" fmla="*/ 396 h 626"/>
                <a:gd name="T12" fmla="*/ 555 w 638"/>
                <a:gd name="T13" fmla="*/ 492 h 626"/>
                <a:gd name="T14" fmla="*/ 494 w 638"/>
                <a:gd name="T15" fmla="*/ 493 h 626"/>
                <a:gd name="T16" fmla="*/ 454 w 638"/>
                <a:gd name="T17" fmla="*/ 526 h 626"/>
                <a:gd name="T18" fmla="*/ 422 w 638"/>
                <a:gd name="T19" fmla="*/ 571 h 626"/>
                <a:gd name="T20" fmla="*/ 340 w 638"/>
                <a:gd name="T21" fmla="*/ 593 h 626"/>
                <a:gd name="T22" fmla="*/ 310 w 638"/>
                <a:gd name="T23" fmla="*/ 626 h 626"/>
                <a:gd name="T24" fmla="*/ 255 w 638"/>
                <a:gd name="T25" fmla="*/ 625 h 626"/>
                <a:gd name="T26" fmla="*/ 175 w 638"/>
                <a:gd name="T27" fmla="*/ 471 h 626"/>
                <a:gd name="T28" fmla="*/ 126 w 638"/>
                <a:gd name="T29" fmla="*/ 452 h 626"/>
                <a:gd name="T30" fmla="*/ 0 w 638"/>
                <a:gd name="T31" fmla="*/ 436 h 626"/>
                <a:gd name="T32" fmla="*/ 220 w 638"/>
                <a:gd name="T33" fmla="*/ 306 h 626"/>
                <a:gd name="T34" fmla="*/ 290 w 638"/>
                <a:gd name="T35" fmla="*/ 309 h 626"/>
                <a:gd name="T36" fmla="*/ 319 w 638"/>
                <a:gd name="T37" fmla="*/ 235 h 626"/>
                <a:gd name="T38" fmla="*/ 275 w 638"/>
                <a:gd name="T39" fmla="*/ 61 h 626"/>
                <a:gd name="T40" fmla="*/ 478 w 638"/>
                <a:gd name="T41" fmla="*/ 0 h 626"/>
                <a:gd name="T42" fmla="*/ 638 w 638"/>
                <a:gd name="T43" fmla="*/ 38 h 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38" h="626">
                  <a:moveTo>
                    <a:pt x="638" y="38"/>
                  </a:moveTo>
                  <a:lnTo>
                    <a:pt x="616" y="77"/>
                  </a:lnTo>
                  <a:lnTo>
                    <a:pt x="633" y="144"/>
                  </a:lnTo>
                  <a:lnTo>
                    <a:pt x="626" y="240"/>
                  </a:lnTo>
                  <a:lnTo>
                    <a:pt x="587" y="307"/>
                  </a:lnTo>
                  <a:lnTo>
                    <a:pt x="581" y="396"/>
                  </a:lnTo>
                  <a:lnTo>
                    <a:pt x="555" y="492"/>
                  </a:lnTo>
                  <a:lnTo>
                    <a:pt x="494" y="493"/>
                  </a:lnTo>
                  <a:lnTo>
                    <a:pt x="454" y="526"/>
                  </a:lnTo>
                  <a:lnTo>
                    <a:pt x="422" y="571"/>
                  </a:lnTo>
                  <a:lnTo>
                    <a:pt x="340" y="593"/>
                  </a:lnTo>
                  <a:lnTo>
                    <a:pt x="310" y="626"/>
                  </a:lnTo>
                  <a:lnTo>
                    <a:pt x="255" y="625"/>
                  </a:lnTo>
                  <a:lnTo>
                    <a:pt x="175" y="471"/>
                  </a:lnTo>
                  <a:lnTo>
                    <a:pt x="126" y="452"/>
                  </a:lnTo>
                  <a:lnTo>
                    <a:pt x="0" y="436"/>
                  </a:lnTo>
                  <a:lnTo>
                    <a:pt x="220" y="306"/>
                  </a:lnTo>
                  <a:lnTo>
                    <a:pt x="290" y="309"/>
                  </a:lnTo>
                  <a:lnTo>
                    <a:pt x="319" y="235"/>
                  </a:lnTo>
                  <a:lnTo>
                    <a:pt x="275" y="61"/>
                  </a:lnTo>
                  <a:lnTo>
                    <a:pt x="478" y="0"/>
                  </a:lnTo>
                  <a:lnTo>
                    <a:pt x="638" y="38"/>
                  </a:lnTo>
                  <a:close/>
                </a:path>
              </a:pathLst>
            </a:custGeom>
            <a:solidFill>
              <a:srgbClr val="964B00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14744" name="Freeform 56"/>
            <p:cNvSpPr>
              <a:spLocks noChangeAspect="1"/>
            </p:cNvSpPr>
            <p:nvPr/>
          </p:nvSpPr>
          <p:spPr bwMode="auto">
            <a:xfrm>
              <a:off x="2102" y="1506"/>
              <a:ext cx="162" cy="121"/>
            </a:xfrm>
            <a:custGeom>
              <a:avLst/>
              <a:gdLst>
                <a:gd name="T0" fmla="*/ 243 w 975"/>
                <a:gd name="T1" fmla="*/ 24 h 722"/>
                <a:gd name="T2" fmla="*/ 251 w 975"/>
                <a:gd name="T3" fmla="*/ 59 h 722"/>
                <a:gd name="T4" fmla="*/ 280 w 975"/>
                <a:gd name="T5" fmla="*/ 58 h 722"/>
                <a:gd name="T6" fmla="*/ 330 w 975"/>
                <a:gd name="T7" fmla="*/ 0 h 722"/>
                <a:gd name="T8" fmla="*/ 341 w 975"/>
                <a:gd name="T9" fmla="*/ 63 h 722"/>
                <a:gd name="T10" fmla="*/ 389 w 975"/>
                <a:gd name="T11" fmla="*/ 42 h 722"/>
                <a:gd name="T12" fmla="*/ 505 w 975"/>
                <a:gd name="T13" fmla="*/ 42 h 722"/>
                <a:gd name="T14" fmla="*/ 580 w 975"/>
                <a:gd name="T15" fmla="*/ 111 h 722"/>
                <a:gd name="T16" fmla="*/ 818 w 975"/>
                <a:gd name="T17" fmla="*/ 117 h 722"/>
                <a:gd name="T18" fmla="*/ 975 w 975"/>
                <a:gd name="T19" fmla="*/ 253 h 722"/>
                <a:gd name="T20" fmla="*/ 769 w 975"/>
                <a:gd name="T21" fmla="*/ 313 h 722"/>
                <a:gd name="T22" fmla="*/ 814 w 975"/>
                <a:gd name="T23" fmla="*/ 485 h 722"/>
                <a:gd name="T24" fmla="*/ 786 w 975"/>
                <a:gd name="T25" fmla="*/ 559 h 722"/>
                <a:gd name="T26" fmla="*/ 715 w 975"/>
                <a:gd name="T27" fmla="*/ 559 h 722"/>
                <a:gd name="T28" fmla="*/ 493 w 975"/>
                <a:gd name="T29" fmla="*/ 688 h 722"/>
                <a:gd name="T30" fmla="*/ 170 w 975"/>
                <a:gd name="T31" fmla="*/ 722 h 722"/>
                <a:gd name="T32" fmla="*/ 0 w 975"/>
                <a:gd name="T33" fmla="*/ 684 h 722"/>
                <a:gd name="T34" fmla="*/ 54 w 975"/>
                <a:gd name="T35" fmla="*/ 579 h 722"/>
                <a:gd name="T36" fmla="*/ 60 w 975"/>
                <a:gd name="T37" fmla="*/ 500 h 722"/>
                <a:gd name="T38" fmla="*/ 40 w 975"/>
                <a:gd name="T39" fmla="*/ 452 h 722"/>
                <a:gd name="T40" fmla="*/ 176 w 975"/>
                <a:gd name="T41" fmla="*/ 156 h 722"/>
                <a:gd name="T42" fmla="*/ 243 w 975"/>
                <a:gd name="T43" fmla="*/ 24 h 7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75" h="722">
                  <a:moveTo>
                    <a:pt x="243" y="24"/>
                  </a:moveTo>
                  <a:lnTo>
                    <a:pt x="251" y="59"/>
                  </a:lnTo>
                  <a:lnTo>
                    <a:pt x="280" y="58"/>
                  </a:lnTo>
                  <a:lnTo>
                    <a:pt x="330" y="0"/>
                  </a:lnTo>
                  <a:lnTo>
                    <a:pt x="341" y="63"/>
                  </a:lnTo>
                  <a:lnTo>
                    <a:pt x="389" y="42"/>
                  </a:lnTo>
                  <a:lnTo>
                    <a:pt x="505" y="42"/>
                  </a:lnTo>
                  <a:lnTo>
                    <a:pt x="580" y="111"/>
                  </a:lnTo>
                  <a:lnTo>
                    <a:pt x="818" y="117"/>
                  </a:lnTo>
                  <a:lnTo>
                    <a:pt x="975" y="253"/>
                  </a:lnTo>
                  <a:lnTo>
                    <a:pt x="769" y="313"/>
                  </a:lnTo>
                  <a:lnTo>
                    <a:pt x="814" y="485"/>
                  </a:lnTo>
                  <a:lnTo>
                    <a:pt x="786" y="559"/>
                  </a:lnTo>
                  <a:lnTo>
                    <a:pt x="715" y="559"/>
                  </a:lnTo>
                  <a:lnTo>
                    <a:pt x="493" y="688"/>
                  </a:lnTo>
                  <a:lnTo>
                    <a:pt x="170" y="722"/>
                  </a:lnTo>
                  <a:lnTo>
                    <a:pt x="0" y="684"/>
                  </a:lnTo>
                  <a:lnTo>
                    <a:pt x="54" y="579"/>
                  </a:lnTo>
                  <a:lnTo>
                    <a:pt x="60" y="500"/>
                  </a:lnTo>
                  <a:lnTo>
                    <a:pt x="40" y="452"/>
                  </a:lnTo>
                  <a:lnTo>
                    <a:pt x="176" y="156"/>
                  </a:lnTo>
                  <a:lnTo>
                    <a:pt x="243" y="24"/>
                  </a:lnTo>
                  <a:close/>
                </a:path>
              </a:pathLst>
            </a:custGeom>
            <a:solidFill>
              <a:srgbClr val="964B00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114745" name="Group 57"/>
          <p:cNvGrpSpPr>
            <a:grpSpLocks noChangeAspect="1"/>
          </p:cNvGrpSpPr>
          <p:nvPr/>
        </p:nvGrpSpPr>
        <p:grpSpPr bwMode="auto">
          <a:xfrm>
            <a:off x="6900863" y="2786063"/>
            <a:ext cx="1503362" cy="1247775"/>
            <a:chOff x="3238" y="1758"/>
            <a:chExt cx="998" cy="828"/>
          </a:xfrm>
        </p:grpSpPr>
        <p:sp>
          <p:nvSpPr>
            <p:cNvPr id="114746" name="Freeform 58"/>
            <p:cNvSpPr>
              <a:spLocks noChangeAspect="1"/>
            </p:cNvSpPr>
            <p:nvPr/>
          </p:nvSpPr>
          <p:spPr bwMode="auto">
            <a:xfrm>
              <a:off x="4094" y="1880"/>
              <a:ext cx="142" cy="142"/>
            </a:xfrm>
            <a:custGeom>
              <a:avLst/>
              <a:gdLst>
                <a:gd name="T0" fmla="*/ 59 w 857"/>
                <a:gd name="T1" fmla="*/ 63 h 847"/>
                <a:gd name="T2" fmla="*/ 204 w 857"/>
                <a:gd name="T3" fmla="*/ 0 h 847"/>
                <a:gd name="T4" fmla="*/ 323 w 857"/>
                <a:gd name="T5" fmla="*/ 98 h 847"/>
                <a:gd name="T6" fmla="*/ 853 w 857"/>
                <a:gd name="T7" fmla="*/ 264 h 847"/>
                <a:gd name="T8" fmla="*/ 857 w 857"/>
                <a:gd name="T9" fmla="*/ 818 h 847"/>
                <a:gd name="T10" fmla="*/ 751 w 857"/>
                <a:gd name="T11" fmla="*/ 847 h 847"/>
                <a:gd name="T12" fmla="*/ 758 w 857"/>
                <a:gd name="T13" fmla="*/ 647 h 847"/>
                <a:gd name="T14" fmla="*/ 734 w 857"/>
                <a:gd name="T15" fmla="*/ 586 h 847"/>
                <a:gd name="T16" fmla="*/ 671 w 857"/>
                <a:gd name="T17" fmla="*/ 562 h 847"/>
                <a:gd name="T18" fmla="*/ 607 w 857"/>
                <a:gd name="T19" fmla="*/ 551 h 847"/>
                <a:gd name="T20" fmla="*/ 197 w 857"/>
                <a:gd name="T21" fmla="*/ 598 h 847"/>
                <a:gd name="T22" fmla="*/ 0 w 857"/>
                <a:gd name="T23" fmla="*/ 337 h 847"/>
                <a:gd name="T24" fmla="*/ 59 w 857"/>
                <a:gd name="T25" fmla="*/ 63 h 8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57" h="847">
                  <a:moveTo>
                    <a:pt x="59" y="63"/>
                  </a:moveTo>
                  <a:lnTo>
                    <a:pt x="204" y="0"/>
                  </a:lnTo>
                  <a:lnTo>
                    <a:pt x="323" y="98"/>
                  </a:lnTo>
                  <a:lnTo>
                    <a:pt x="853" y="264"/>
                  </a:lnTo>
                  <a:lnTo>
                    <a:pt x="857" y="818"/>
                  </a:lnTo>
                  <a:lnTo>
                    <a:pt x="751" y="847"/>
                  </a:lnTo>
                  <a:lnTo>
                    <a:pt x="758" y="647"/>
                  </a:lnTo>
                  <a:lnTo>
                    <a:pt x="734" y="586"/>
                  </a:lnTo>
                  <a:lnTo>
                    <a:pt x="671" y="562"/>
                  </a:lnTo>
                  <a:lnTo>
                    <a:pt x="607" y="551"/>
                  </a:lnTo>
                  <a:lnTo>
                    <a:pt x="197" y="598"/>
                  </a:lnTo>
                  <a:lnTo>
                    <a:pt x="0" y="337"/>
                  </a:lnTo>
                  <a:lnTo>
                    <a:pt x="59" y="63"/>
                  </a:lnTo>
                  <a:close/>
                </a:path>
              </a:pathLst>
            </a:custGeom>
            <a:solidFill>
              <a:srgbClr val="800000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14747" name="Freeform 59"/>
            <p:cNvSpPr>
              <a:spLocks noChangeAspect="1"/>
            </p:cNvSpPr>
            <p:nvPr/>
          </p:nvSpPr>
          <p:spPr bwMode="auto">
            <a:xfrm>
              <a:off x="3529" y="2326"/>
              <a:ext cx="350" cy="192"/>
            </a:xfrm>
            <a:custGeom>
              <a:avLst/>
              <a:gdLst>
                <a:gd name="T0" fmla="*/ 85 w 2099"/>
                <a:gd name="T1" fmla="*/ 686 h 1155"/>
                <a:gd name="T2" fmla="*/ 18 w 2099"/>
                <a:gd name="T3" fmla="*/ 628 h 1155"/>
                <a:gd name="T4" fmla="*/ 0 w 2099"/>
                <a:gd name="T5" fmla="*/ 513 h 1155"/>
                <a:gd name="T6" fmla="*/ 103 w 2099"/>
                <a:gd name="T7" fmla="*/ 418 h 1155"/>
                <a:gd name="T8" fmla="*/ 90 w 2099"/>
                <a:gd name="T9" fmla="*/ 359 h 1155"/>
                <a:gd name="T10" fmla="*/ 126 w 2099"/>
                <a:gd name="T11" fmla="*/ 325 h 1155"/>
                <a:gd name="T12" fmla="*/ 39 w 2099"/>
                <a:gd name="T13" fmla="*/ 255 h 1155"/>
                <a:gd name="T14" fmla="*/ 115 w 2099"/>
                <a:gd name="T15" fmla="*/ 202 h 1155"/>
                <a:gd name="T16" fmla="*/ 124 w 2099"/>
                <a:gd name="T17" fmla="*/ 87 h 1155"/>
                <a:gd name="T18" fmla="*/ 233 w 2099"/>
                <a:gd name="T19" fmla="*/ 7 h 1155"/>
                <a:gd name="T20" fmla="*/ 450 w 2099"/>
                <a:gd name="T21" fmla="*/ 156 h 1155"/>
                <a:gd name="T22" fmla="*/ 517 w 2099"/>
                <a:gd name="T23" fmla="*/ 156 h 1155"/>
                <a:gd name="T24" fmla="*/ 551 w 2099"/>
                <a:gd name="T25" fmla="*/ 113 h 1155"/>
                <a:gd name="T26" fmla="*/ 617 w 2099"/>
                <a:gd name="T27" fmla="*/ 117 h 1155"/>
                <a:gd name="T28" fmla="*/ 731 w 2099"/>
                <a:gd name="T29" fmla="*/ 173 h 1155"/>
                <a:gd name="T30" fmla="*/ 777 w 2099"/>
                <a:gd name="T31" fmla="*/ 130 h 1155"/>
                <a:gd name="T32" fmla="*/ 870 w 2099"/>
                <a:gd name="T33" fmla="*/ 126 h 1155"/>
                <a:gd name="T34" fmla="*/ 1123 w 2099"/>
                <a:gd name="T35" fmla="*/ 0 h 1155"/>
                <a:gd name="T36" fmla="*/ 1122 w 2099"/>
                <a:gd name="T37" fmla="*/ 35 h 1155"/>
                <a:gd name="T38" fmla="*/ 1027 w 2099"/>
                <a:gd name="T39" fmla="*/ 271 h 1155"/>
                <a:gd name="T40" fmla="*/ 1545 w 2099"/>
                <a:gd name="T41" fmla="*/ 275 h 1155"/>
                <a:gd name="T42" fmla="*/ 2099 w 2099"/>
                <a:gd name="T43" fmla="*/ 276 h 1155"/>
                <a:gd name="T44" fmla="*/ 2085 w 2099"/>
                <a:gd name="T45" fmla="*/ 345 h 1155"/>
                <a:gd name="T46" fmla="*/ 2024 w 2099"/>
                <a:gd name="T47" fmla="*/ 339 h 1155"/>
                <a:gd name="T48" fmla="*/ 1945 w 2099"/>
                <a:gd name="T49" fmla="*/ 418 h 1155"/>
                <a:gd name="T50" fmla="*/ 1885 w 2099"/>
                <a:gd name="T51" fmla="*/ 404 h 1155"/>
                <a:gd name="T52" fmla="*/ 1896 w 2099"/>
                <a:gd name="T53" fmla="*/ 518 h 1155"/>
                <a:gd name="T54" fmla="*/ 1961 w 2099"/>
                <a:gd name="T55" fmla="*/ 545 h 1155"/>
                <a:gd name="T56" fmla="*/ 1899 w 2099"/>
                <a:gd name="T57" fmla="*/ 662 h 1155"/>
                <a:gd name="T58" fmla="*/ 1763 w 2099"/>
                <a:gd name="T59" fmla="*/ 719 h 1155"/>
                <a:gd name="T60" fmla="*/ 1740 w 2099"/>
                <a:gd name="T61" fmla="*/ 748 h 1155"/>
                <a:gd name="T62" fmla="*/ 1733 w 2099"/>
                <a:gd name="T63" fmla="*/ 838 h 1155"/>
                <a:gd name="T64" fmla="*/ 1693 w 2099"/>
                <a:gd name="T65" fmla="*/ 857 h 1155"/>
                <a:gd name="T66" fmla="*/ 1663 w 2099"/>
                <a:gd name="T67" fmla="*/ 885 h 1155"/>
                <a:gd name="T68" fmla="*/ 1596 w 2099"/>
                <a:gd name="T69" fmla="*/ 1024 h 1155"/>
                <a:gd name="T70" fmla="*/ 1420 w 2099"/>
                <a:gd name="T71" fmla="*/ 1140 h 1155"/>
                <a:gd name="T72" fmla="*/ 1232 w 2099"/>
                <a:gd name="T73" fmla="*/ 1155 h 1155"/>
                <a:gd name="T74" fmla="*/ 1185 w 2099"/>
                <a:gd name="T75" fmla="*/ 1146 h 1155"/>
                <a:gd name="T76" fmla="*/ 1173 w 2099"/>
                <a:gd name="T77" fmla="*/ 1108 h 1155"/>
                <a:gd name="T78" fmla="*/ 1104 w 2099"/>
                <a:gd name="T79" fmla="*/ 1081 h 1155"/>
                <a:gd name="T80" fmla="*/ 1082 w 2099"/>
                <a:gd name="T81" fmla="*/ 1046 h 1155"/>
                <a:gd name="T82" fmla="*/ 1018 w 2099"/>
                <a:gd name="T83" fmla="*/ 1040 h 1155"/>
                <a:gd name="T84" fmla="*/ 992 w 2099"/>
                <a:gd name="T85" fmla="*/ 1007 h 1155"/>
                <a:gd name="T86" fmla="*/ 926 w 2099"/>
                <a:gd name="T87" fmla="*/ 1001 h 1155"/>
                <a:gd name="T88" fmla="*/ 908 w 2099"/>
                <a:gd name="T89" fmla="*/ 1036 h 1155"/>
                <a:gd name="T90" fmla="*/ 863 w 2099"/>
                <a:gd name="T91" fmla="*/ 1037 h 1155"/>
                <a:gd name="T92" fmla="*/ 836 w 2099"/>
                <a:gd name="T93" fmla="*/ 1028 h 1155"/>
                <a:gd name="T94" fmla="*/ 800 w 2099"/>
                <a:gd name="T95" fmla="*/ 1046 h 1155"/>
                <a:gd name="T96" fmla="*/ 726 w 2099"/>
                <a:gd name="T97" fmla="*/ 973 h 1155"/>
                <a:gd name="T98" fmla="*/ 722 w 2099"/>
                <a:gd name="T99" fmla="*/ 891 h 1155"/>
                <a:gd name="T100" fmla="*/ 233 w 2099"/>
                <a:gd name="T101" fmla="*/ 942 h 1155"/>
                <a:gd name="T102" fmla="*/ 103 w 2099"/>
                <a:gd name="T103" fmla="*/ 964 h 1155"/>
                <a:gd name="T104" fmla="*/ 85 w 2099"/>
                <a:gd name="T105" fmla="*/ 686 h 1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099" h="1155">
                  <a:moveTo>
                    <a:pt x="85" y="686"/>
                  </a:moveTo>
                  <a:lnTo>
                    <a:pt x="18" y="628"/>
                  </a:lnTo>
                  <a:lnTo>
                    <a:pt x="0" y="513"/>
                  </a:lnTo>
                  <a:lnTo>
                    <a:pt x="103" y="418"/>
                  </a:lnTo>
                  <a:lnTo>
                    <a:pt x="90" y="359"/>
                  </a:lnTo>
                  <a:lnTo>
                    <a:pt x="126" y="325"/>
                  </a:lnTo>
                  <a:lnTo>
                    <a:pt x="39" y="255"/>
                  </a:lnTo>
                  <a:lnTo>
                    <a:pt x="115" y="202"/>
                  </a:lnTo>
                  <a:lnTo>
                    <a:pt x="124" y="87"/>
                  </a:lnTo>
                  <a:lnTo>
                    <a:pt x="233" y="7"/>
                  </a:lnTo>
                  <a:lnTo>
                    <a:pt x="450" y="156"/>
                  </a:lnTo>
                  <a:lnTo>
                    <a:pt x="517" y="156"/>
                  </a:lnTo>
                  <a:lnTo>
                    <a:pt x="551" y="113"/>
                  </a:lnTo>
                  <a:lnTo>
                    <a:pt x="617" y="117"/>
                  </a:lnTo>
                  <a:lnTo>
                    <a:pt x="731" y="173"/>
                  </a:lnTo>
                  <a:lnTo>
                    <a:pt x="777" y="130"/>
                  </a:lnTo>
                  <a:lnTo>
                    <a:pt x="870" y="126"/>
                  </a:lnTo>
                  <a:lnTo>
                    <a:pt x="1123" y="0"/>
                  </a:lnTo>
                  <a:lnTo>
                    <a:pt x="1122" y="35"/>
                  </a:lnTo>
                  <a:lnTo>
                    <a:pt x="1027" y="271"/>
                  </a:lnTo>
                  <a:lnTo>
                    <a:pt x="1545" y="275"/>
                  </a:lnTo>
                  <a:lnTo>
                    <a:pt x="2099" y="276"/>
                  </a:lnTo>
                  <a:lnTo>
                    <a:pt x="2085" y="345"/>
                  </a:lnTo>
                  <a:lnTo>
                    <a:pt x="2024" y="339"/>
                  </a:lnTo>
                  <a:lnTo>
                    <a:pt x="1945" y="418"/>
                  </a:lnTo>
                  <a:lnTo>
                    <a:pt x="1885" y="404"/>
                  </a:lnTo>
                  <a:lnTo>
                    <a:pt x="1896" y="518"/>
                  </a:lnTo>
                  <a:lnTo>
                    <a:pt x="1961" y="545"/>
                  </a:lnTo>
                  <a:lnTo>
                    <a:pt x="1899" y="662"/>
                  </a:lnTo>
                  <a:lnTo>
                    <a:pt x="1763" y="719"/>
                  </a:lnTo>
                  <a:lnTo>
                    <a:pt x="1740" y="748"/>
                  </a:lnTo>
                  <a:lnTo>
                    <a:pt x="1733" y="838"/>
                  </a:lnTo>
                  <a:lnTo>
                    <a:pt x="1693" y="857"/>
                  </a:lnTo>
                  <a:lnTo>
                    <a:pt x="1663" y="885"/>
                  </a:lnTo>
                  <a:lnTo>
                    <a:pt x="1596" y="1024"/>
                  </a:lnTo>
                  <a:lnTo>
                    <a:pt x="1420" y="1140"/>
                  </a:lnTo>
                  <a:lnTo>
                    <a:pt x="1232" y="1155"/>
                  </a:lnTo>
                  <a:lnTo>
                    <a:pt x="1185" y="1146"/>
                  </a:lnTo>
                  <a:lnTo>
                    <a:pt x="1173" y="1108"/>
                  </a:lnTo>
                  <a:lnTo>
                    <a:pt x="1104" y="1081"/>
                  </a:lnTo>
                  <a:lnTo>
                    <a:pt x="1082" y="1046"/>
                  </a:lnTo>
                  <a:lnTo>
                    <a:pt x="1018" y="1040"/>
                  </a:lnTo>
                  <a:lnTo>
                    <a:pt x="992" y="1007"/>
                  </a:lnTo>
                  <a:lnTo>
                    <a:pt x="926" y="1001"/>
                  </a:lnTo>
                  <a:lnTo>
                    <a:pt x="908" y="1036"/>
                  </a:lnTo>
                  <a:lnTo>
                    <a:pt x="863" y="1037"/>
                  </a:lnTo>
                  <a:lnTo>
                    <a:pt x="836" y="1028"/>
                  </a:lnTo>
                  <a:lnTo>
                    <a:pt x="800" y="1046"/>
                  </a:lnTo>
                  <a:lnTo>
                    <a:pt x="726" y="973"/>
                  </a:lnTo>
                  <a:lnTo>
                    <a:pt x="722" y="891"/>
                  </a:lnTo>
                  <a:lnTo>
                    <a:pt x="233" y="942"/>
                  </a:lnTo>
                  <a:lnTo>
                    <a:pt x="103" y="964"/>
                  </a:lnTo>
                  <a:lnTo>
                    <a:pt x="85" y="686"/>
                  </a:lnTo>
                  <a:close/>
                </a:path>
              </a:pathLst>
            </a:custGeom>
            <a:solidFill>
              <a:srgbClr val="800000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14748" name="Freeform 60"/>
            <p:cNvSpPr>
              <a:spLocks noChangeAspect="1"/>
            </p:cNvSpPr>
            <p:nvPr/>
          </p:nvSpPr>
          <p:spPr bwMode="auto">
            <a:xfrm>
              <a:off x="3662" y="2091"/>
              <a:ext cx="281" cy="198"/>
            </a:xfrm>
            <a:custGeom>
              <a:avLst/>
              <a:gdLst>
                <a:gd name="T0" fmla="*/ 1614 w 1691"/>
                <a:gd name="T1" fmla="*/ 1186 h 1186"/>
                <a:gd name="T2" fmla="*/ 1175 w 1691"/>
                <a:gd name="T3" fmla="*/ 1180 h 1186"/>
                <a:gd name="T4" fmla="*/ 1124 w 1691"/>
                <a:gd name="T5" fmla="*/ 1101 h 1186"/>
                <a:gd name="T6" fmla="*/ 1045 w 1691"/>
                <a:gd name="T7" fmla="*/ 1036 h 1186"/>
                <a:gd name="T8" fmla="*/ 993 w 1691"/>
                <a:gd name="T9" fmla="*/ 1014 h 1186"/>
                <a:gd name="T10" fmla="*/ 656 w 1691"/>
                <a:gd name="T11" fmla="*/ 763 h 1186"/>
                <a:gd name="T12" fmla="*/ 577 w 1691"/>
                <a:gd name="T13" fmla="*/ 784 h 1186"/>
                <a:gd name="T14" fmla="*/ 409 w 1691"/>
                <a:gd name="T15" fmla="*/ 876 h 1186"/>
                <a:gd name="T16" fmla="*/ 162 w 1691"/>
                <a:gd name="T17" fmla="*/ 800 h 1186"/>
                <a:gd name="T18" fmla="*/ 54 w 1691"/>
                <a:gd name="T19" fmla="*/ 684 h 1186"/>
                <a:gd name="T20" fmla="*/ 35 w 1691"/>
                <a:gd name="T21" fmla="*/ 730 h 1186"/>
                <a:gd name="T22" fmla="*/ 73 w 1691"/>
                <a:gd name="T23" fmla="*/ 784 h 1186"/>
                <a:gd name="T24" fmla="*/ 52 w 1691"/>
                <a:gd name="T25" fmla="*/ 808 h 1186"/>
                <a:gd name="T26" fmla="*/ 24 w 1691"/>
                <a:gd name="T27" fmla="*/ 773 h 1186"/>
                <a:gd name="T28" fmla="*/ 0 w 1691"/>
                <a:gd name="T29" fmla="*/ 735 h 1186"/>
                <a:gd name="T30" fmla="*/ 16 w 1691"/>
                <a:gd name="T31" fmla="*/ 578 h 1186"/>
                <a:gd name="T32" fmla="*/ 133 w 1691"/>
                <a:gd name="T33" fmla="*/ 250 h 1186"/>
                <a:gd name="T34" fmla="*/ 136 w 1691"/>
                <a:gd name="T35" fmla="*/ 14 h 1186"/>
                <a:gd name="T36" fmla="*/ 204 w 1691"/>
                <a:gd name="T37" fmla="*/ 0 h 1186"/>
                <a:gd name="T38" fmla="*/ 262 w 1691"/>
                <a:gd name="T39" fmla="*/ 42 h 1186"/>
                <a:gd name="T40" fmla="*/ 692 w 1691"/>
                <a:gd name="T41" fmla="*/ 396 h 1186"/>
                <a:gd name="T42" fmla="*/ 751 w 1691"/>
                <a:gd name="T43" fmla="*/ 415 h 1186"/>
                <a:gd name="T44" fmla="*/ 773 w 1691"/>
                <a:gd name="T45" fmla="*/ 391 h 1186"/>
                <a:gd name="T46" fmla="*/ 942 w 1691"/>
                <a:gd name="T47" fmla="*/ 396 h 1186"/>
                <a:gd name="T48" fmla="*/ 1045 w 1691"/>
                <a:gd name="T49" fmla="*/ 469 h 1186"/>
                <a:gd name="T50" fmla="*/ 1134 w 1691"/>
                <a:gd name="T51" fmla="*/ 581 h 1186"/>
                <a:gd name="T52" fmla="*/ 1156 w 1691"/>
                <a:gd name="T53" fmla="*/ 627 h 1186"/>
                <a:gd name="T54" fmla="*/ 1175 w 1691"/>
                <a:gd name="T55" fmla="*/ 700 h 1186"/>
                <a:gd name="T56" fmla="*/ 1300 w 1691"/>
                <a:gd name="T57" fmla="*/ 820 h 1186"/>
                <a:gd name="T58" fmla="*/ 1397 w 1691"/>
                <a:gd name="T59" fmla="*/ 830 h 1186"/>
                <a:gd name="T60" fmla="*/ 1691 w 1691"/>
                <a:gd name="T61" fmla="*/ 982 h 1186"/>
                <a:gd name="T62" fmla="*/ 1625 w 1691"/>
                <a:gd name="T63" fmla="*/ 1134 h 1186"/>
                <a:gd name="T64" fmla="*/ 1614 w 1691"/>
                <a:gd name="T65" fmla="*/ 1186 h 1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91" h="1186">
                  <a:moveTo>
                    <a:pt x="1614" y="1186"/>
                  </a:moveTo>
                  <a:lnTo>
                    <a:pt x="1175" y="1180"/>
                  </a:lnTo>
                  <a:lnTo>
                    <a:pt x="1124" y="1101"/>
                  </a:lnTo>
                  <a:lnTo>
                    <a:pt x="1045" y="1036"/>
                  </a:lnTo>
                  <a:lnTo>
                    <a:pt x="993" y="1014"/>
                  </a:lnTo>
                  <a:lnTo>
                    <a:pt x="656" y="763"/>
                  </a:lnTo>
                  <a:lnTo>
                    <a:pt x="577" y="784"/>
                  </a:lnTo>
                  <a:lnTo>
                    <a:pt x="409" y="876"/>
                  </a:lnTo>
                  <a:lnTo>
                    <a:pt x="162" y="800"/>
                  </a:lnTo>
                  <a:lnTo>
                    <a:pt x="54" y="684"/>
                  </a:lnTo>
                  <a:lnTo>
                    <a:pt x="35" y="730"/>
                  </a:lnTo>
                  <a:lnTo>
                    <a:pt x="73" y="784"/>
                  </a:lnTo>
                  <a:lnTo>
                    <a:pt x="52" y="808"/>
                  </a:lnTo>
                  <a:lnTo>
                    <a:pt x="24" y="773"/>
                  </a:lnTo>
                  <a:lnTo>
                    <a:pt x="0" y="735"/>
                  </a:lnTo>
                  <a:lnTo>
                    <a:pt x="16" y="578"/>
                  </a:lnTo>
                  <a:lnTo>
                    <a:pt x="133" y="250"/>
                  </a:lnTo>
                  <a:lnTo>
                    <a:pt x="136" y="14"/>
                  </a:lnTo>
                  <a:lnTo>
                    <a:pt x="204" y="0"/>
                  </a:lnTo>
                  <a:lnTo>
                    <a:pt x="262" y="42"/>
                  </a:lnTo>
                  <a:lnTo>
                    <a:pt x="692" y="396"/>
                  </a:lnTo>
                  <a:lnTo>
                    <a:pt x="751" y="415"/>
                  </a:lnTo>
                  <a:lnTo>
                    <a:pt x="773" y="391"/>
                  </a:lnTo>
                  <a:lnTo>
                    <a:pt x="942" y="396"/>
                  </a:lnTo>
                  <a:lnTo>
                    <a:pt x="1045" y="469"/>
                  </a:lnTo>
                  <a:lnTo>
                    <a:pt x="1134" y="581"/>
                  </a:lnTo>
                  <a:lnTo>
                    <a:pt x="1156" y="627"/>
                  </a:lnTo>
                  <a:lnTo>
                    <a:pt x="1175" y="700"/>
                  </a:lnTo>
                  <a:lnTo>
                    <a:pt x="1300" y="820"/>
                  </a:lnTo>
                  <a:lnTo>
                    <a:pt x="1397" y="830"/>
                  </a:lnTo>
                  <a:lnTo>
                    <a:pt x="1691" y="982"/>
                  </a:lnTo>
                  <a:lnTo>
                    <a:pt x="1625" y="1134"/>
                  </a:lnTo>
                  <a:lnTo>
                    <a:pt x="1614" y="1186"/>
                  </a:lnTo>
                  <a:close/>
                </a:path>
              </a:pathLst>
            </a:custGeom>
            <a:solidFill>
              <a:srgbClr val="800000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14749" name="Freeform 61"/>
            <p:cNvSpPr>
              <a:spLocks noChangeAspect="1"/>
            </p:cNvSpPr>
            <p:nvPr/>
          </p:nvSpPr>
          <p:spPr bwMode="auto">
            <a:xfrm>
              <a:off x="3777" y="2089"/>
              <a:ext cx="220" cy="166"/>
            </a:xfrm>
            <a:custGeom>
              <a:avLst/>
              <a:gdLst>
                <a:gd name="T0" fmla="*/ 0 w 1321"/>
                <a:gd name="T1" fmla="*/ 412 h 996"/>
                <a:gd name="T2" fmla="*/ 168 w 1321"/>
                <a:gd name="T3" fmla="*/ 204 h 996"/>
                <a:gd name="T4" fmla="*/ 341 w 1321"/>
                <a:gd name="T5" fmla="*/ 139 h 996"/>
                <a:gd name="T6" fmla="*/ 496 w 1321"/>
                <a:gd name="T7" fmla="*/ 125 h 996"/>
                <a:gd name="T8" fmla="*/ 556 w 1321"/>
                <a:gd name="T9" fmla="*/ 73 h 996"/>
                <a:gd name="T10" fmla="*/ 592 w 1321"/>
                <a:gd name="T11" fmla="*/ 54 h 996"/>
                <a:gd name="T12" fmla="*/ 637 w 1321"/>
                <a:gd name="T13" fmla="*/ 0 h 996"/>
                <a:gd name="T14" fmla="*/ 661 w 1321"/>
                <a:gd name="T15" fmla="*/ 56 h 996"/>
                <a:gd name="T16" fmla="*/ 711 w 1321"/>
                <a:gd name="T17" fmla="*/ 65 h 996"/>
                <a:gd name="T18" fmla="*/ 727 w 1321"/>
                <a:gd name="T19" fmla="*/ 46 h 996"/>
                <a:gd name="T20" fmla="*/ 772 w 1321"/>
                <a:gd name="T21" fmla="*/ 48 h 996"/>
                <a:gd name="T22" fmla="*/ 825 w 1321"/>
                <a:gd name="T23" fmla="*/ 97 h 996"/>
                <a:gd name="T24" fmla="*/ 857 w 1321"/>
                <a:gd name="T25" fmla="*/ 95 h 996"/>
                <a:gd name="T26" fmla="*/ 912 w 1321"/>
                <a:gd name="T27" fmla="*/ 56 h 996"/>
                <a:gd name="T28" fmla="*/ 1321 w 1321"/>
                <a:gd name="T29" fmla="*/ 317 h 996"/>
                <a:gd name="T30" fmla="*/ 1120 w 1321"/>
                <a:gd name="T31" fmla="*/ 730 h 996"/>
                <a:gd name="T32" fmla="*/ 1001 w 1321"/>
                <a:gd name="T33" fmla="*/ 996 h 996"/>
                <a:gd name="T34" fmla="*/ 703 w 1321"/>
                <a:gd name="T35" fmla="*/ 848 h 996"/>
                <a:gd name="T36" fmla="*/ 604 w 1321"/>
                <a:gd name="T37" fmla="*/ 832 h 996"/>
                <a:gd name="T38" fmla="*/ 485 w 1321"/>
                <a:gd name="T39" fmla="*/ 719 h 996"/>
                <a:gd name="T40" fmla="*/ 458 w 1321"/>
                <a:gd name="T41" fmla="*/ 632 h 996"/>
                <a:gd name="T42" fmla="*/ 420 w 1321"/>
                <a:gd name="T43" fmla="*/ 570 h 996"/>
                <a:gd name="T44" fmla="*/ 353 w 1321"/>
                <a:gd name="T45" fmla="*/ 488 h 996"/>
                <a:gd name="T46" fmla="*/ 252 w 1321"/>
                <a:gd name="T47" fmla="*/ 412 h 996"/>
                <a:gd name="T48" fmla="*/ 86 w 1321"/>
                <a:gd name="T49" fmla="*/ 407 h 996"/>
                <a:gd name="T50" fmla="*/ 59 w 1321"/>
                <a:gd name="T51" fmla="*/ 431 h 996"/>
                <a:gd name="T52" fmla="*/ 0 w 1321"/>
                <a:gd name="T53" fmla="*/ 412 h 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21" h="996">
                  <a:moveTo>
                    <a:pt x="0" y="412"/>
                  </a:moveTo>
                  <a:lnTo>
                    <a:pt x="168" y="204"/>
                  </a:lnTo>
                  <a:lnTo>
                    <a:pt x="341" y="139"/>
                  </a:lnTo>
                  <a:lnTo>
                    <a:pt x="496" y="125"/>
                  </a:lnTo>
                  <a:lnTo>
                    <a:pt x="556" y="73"/>
                  </a:lnTo>
                  <a:lnTo>
                    <a:pt x="592" y="54"/>
                  </a:lnTo>
                  <a:lnTo>
                    <a:pt x="637" y="0"/>
                  </a:lnTo>
                  <a:lnTo>
                    <a:pt x="661" y="56"/>
                  </a:lnTo>
                  <a:lnTo>
                    <a:pt x="711" y="65"/>
                  </a:lnTo>
                  <a:lnTo>
                    <a:pt x="727" y="46"/>
                  </a:lnTo>
                  <a:lnTo>
                    <a:pt x="772" y="48"/>
                  </a:lnTo>
                  <a:lnTo>
                    <a:pt x="825" y="97"/>
                  </a:lnTo>
                  <a:lnTo>
                    <a:pt x="857" y="95"/>
                  </a:lnTo>
                  <a:lnTo>
                    <a:pt x="912" y="56"/>
                  </a:lnTo>
                  <a:lnTo>
                    <a:pt x="1321" y="317"/>
                  </a:lnTo>
                  <a:lnTo>
                    <a:pt x="1120" y="730"/>
                  </a:lnTo>
                  <a:lnTo>
                    <a:pt x="1001" y="996"/>
                  </a:lnTo>
                  <a:lnTo>
                    <a:pt x="703" y="848"/>
                  </a:lnTo>
                  <a:lnTo>
                    <a:pt x="604" y="832"/>
                  </a:lnTo>
                  <a:lnTo>
                    <a:pt x="485" y="719"/>
                  </a:lnTo>
                  <a:lnTo>
                    <a:pt x="458" y="632"/>
                  </a:lnTo>
                  <a:lnTo>
                    <a:pt x="420" y="570"/>
                  </a:lnTo>
                  <a:lnTo>
                    <a:pt x="353" y="488"/>
                  </a:lnTo>
                  <a:lnTo>
                    <a:pt x="252" y="412"/>
                  </a:lnTo>
                  <a:lnTo>
                    <a:pt x="86" y="407"/>
                  </a:lnTo>
                  <a:lnTo>
                    <a:pt x="59" y="431"/>
                  </a:lnTo>
                  <a:lnTo>
                    <a:pt x="0" y="412"/>
                  </a:lnTo>
                  <a:close/>
                </a:path>
              </a:pathLst>
            </a:custGeom>
            <a:solidFill>
              <a:srgbClr val="800000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14750" name="Freeform 62"/>
            <p:cNvSpPr>
              <a:spLocks noChangeAspect="1"/>
            </p:cNvSpPr>
            <p:nvPr/>
          </p:nvSpPr>
          <p:spPr bwMode="auto">
            <a:xfrm>
              <a:off x="3704" y="1856"/>
              <a:ext cx="176" cy="154"/>
            </a:xfrm>
            <a:custGeom>
              <a:avLst/>
              <a:gdLst>
                <a:gd name="T0" fmla="*/ 288 w 1056"/>
                <a:gd name="T1" fmla="*/ 97 h 921"/>
                <a:gd name="T2" fmla="*/ 287 w 1056"/>
                <a:gd name="T3" fmla="*/ 38 h 921"/>
                <a:gd name="T4" fmla="*/ 335 w 1056"/>
                <a:gd name="T5" fmla="*/ 23 h 921"/>
                <a:gd name="T6" fmla="*/ 368 w 1056"/>
                <a:gd name="T7" fmla="*/ 17 h 921"/>
                <a:gd name="T8" fmla="*/ 390 w 1056"/>
                <a:gd name="T9" fmla="*/ 30 h 921"/>
                <a:gd name="T10" fmla="*/ 480 w 1056"/>
                <a:gd name="T11" fmla="*/ 32 h 921"/>
                <a:gd name="T12" fmla="*/ 501 w 1056"/>
                <a:gd name="T13" fmla="*/ 12 h 921"/>
                <a:gd name="T14" fmla="*/ 545 w 1056"/>
                <a:gd name="T15" fmla="*/ 20 h 921"/>
                <a:gd name="T16" fmla="*/ 563 w 1056"/>
                <a:gd name="T17" fmla="*/ 35 h 921"/>
                <a:gd name="T18" fmla="*/ 592 w 1056"/>
                <a:gd name="T19" fmla="*/ 42 h 921"/>
                <a:gd name="T20" fmla="*/ 607 w 1056"/>
                <a:gd name="T21" fmla="*/ 25 h 921"/>
                <a:gd name="T22" fmla="*/ 641 w 1056"/>
                <a:gd name="T23" fmla="*/ 27 h 921"/>
                <a:gd name="T24" fmla="*/ 669 w 1056"/>
                <a:gd name="T25" fmla="*/ 38 h 921"/>
                <a:gd name="T26" fmla="*/ 738 w 1056"/>
                <a:gd name="T27" fmla="*/ 0 h 921"/>
                <a:gd name="T28" fmla="*/ 784 w 1056"/>
                <a:gd name="T29" fmla="*/ 117 h 921"/>
                <a:gd name="T30" fmla="*/ 824 w 1056"/>
                <a:gd name="T31" fmla="*/ 223 h 921"/>
                <a:gd name="T32" fmla="*/ 887 w 1056"/>
                <a:gd name="T33" fmla="*/ 241 h 921"/>
                <a:gd name="T34" fmla="*/ 867 w 1056"/>
                <a:gd name="T35" fmla="*/ 494 h 921"/>
                <a:gd name="T36" fmla="*/ 871 w 1056"/>
                <a:gd name="T37" fmla="*/ 569 h 921"/>
                <a:gd name="T38" fmla="*/ 937 w 1056"/>
                <a:gd name="T39" fmla="*/ 660 h 921"/>
                <a:gd name="T40" fmla="*/ 1041 w 1056"/>
                <a:gd name="T41" fmla="*/ 793 h 921"/>
                <a:gd name="T42" fmla="*/ 1056 w 1056"/>
                <a:gd name="T43" fmla="*/ 854 h 921"/>
                <a:gd name="T44" fmla="*/ 847 w 1056"/>
                <a:gd name="T45" fmla="*/ 882 h 921"/>
                <a:gd name="T46" fmla="*/ 530 w 1056"/>
                <a:gd name="T47" fmla="*/ 921 h 921"/>
                <a:gd name="T48" fmla="*/ 446 w 1056"/>
                <a:gd name="T49" fmla="*/ 806 h 921"/>
                <a:gd name="T50" fmla="*/ 502 w 1056"/>
                <a:gd name="T51" fmla="*/ 690 h 921"/>
                <a:gd name="T52" fmla="*/ 366 w 1056"/>
                <a:gd name="T53" fmla="*/ 533 h 921"/>
                <a:gd name="T54" fmla="*/ 336 w 1056"/>
                <a:gd name="T55" fmla="*/ 436 h 921"/>
                <a:gd name="T56" fmla="*/ 161 w 1056"/>
                <a:gd name="T57" fmla="*/ 312 h 921"/>
                <a:gd name="T58" fmla="*/ 0 w 1056"/>
                <a:gd name="T59" fmla="*/ 124 h 921"/>
                <a:gd name="T60" fmla="*/ 155 w 1056"/>
                <a:gd name="T61" fmla="*/ 89 h 921"/>
                <a:gd name="T62" fmla="*/ 176 w 1056"/>
                <a:gd name="T63" fmla="*/ 95 h 921"/>
                <a:gd name="T64" fmla="*/ 288 w 1056"/>
                <a:gd name="T65" fmla="*/ 97 h 9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56" h="921">
                  <a:moveTo>
                    <a:pt x="288" y="97"/>
                  </a:moveTo>
                  <a:lnTo>
                    <a:pt x="287" y="38"/>
                  </a:lnTo>
                  <a:lnTo>
                    <a:pt x="335" y="23"/>
                  </a:lnTo>
                  <a:lnTo>
                    <a:pt x="368" y="17"/>
                  </a:lnTo>
                  <a:lnTo>
                    <a:pt x="390" y="30"/>
                  </a:lnTo>
                  <a:lnTo>
                    <a:pt x="480" y="32"/>
                  </a:lnTo>
                  <a:lnTo>
                    <a:pt x="501" y="12"/>
                  </a:lnTo>
                  <a:lnTo>
                    <a:pt x="545" y="20"/>
                  </a:lnTo>
                  <a:lnTo>
                    <a:pt x="563" y="35"/>
                  </a:lnTo>
                  <a:lnTo>
                    <a:pt x="592" y="42"/>
                  </a:lnTo>
                  <a:lnTo>
                    <a:pt x="607" y="25"/>
                  </a:lnTo>
                  <a:lnTo>
                    <a:pt x="641" y="27"/>
                  </a:lnTo>
                  <a:lnTo>
                    <a:pt x="669" y="38"/>
                  </a:lnTo>
                  <a:lnTo>
                    <a:pt x="738" y="0"/>
                  </a:lnTo>
                  <a:lnTo>
                    <a:pt x="784" y="117"/>
                  </a:lnTo>
                  <a:lnTo>
                    <a:pt x="824" y="223"/>
                  </a:lnTo>
                  <a:lnTo>
                    <a:pt x="887" y="241"/>
                  </a:lnTo>
                  <a:lnTo>
                    <a:pt x="867" y="494"/>
                  </a:lnTo>
                  <a:lnTo>
                    <a:pt x="871" y="569"/>
                  </a:lnTo>
                  <a:lnTo>
                    <a:pt x="937" y="660"/>
                  </a:lnTo>
                  <a:lnTo>
                    <a:pt x="1041" y="793"/>
                  </a:lnTo>
                  <a:lnTo>
                    <a:pt x="1056" y="854"/>
                  </a:lnTo>
                  <a:lnTo>
                    <a:pt x="847" y="882"/>
                  </a:lnTo>
                  <a:lnTo>
                    <a:pt x="530" y="921"/>
                  </a:lnTo>
                  <a:lnTo>
                    <a:pt x="446" y="806"/>
                  </a:lnTo>
                  <a:lnTo>
                    <a:pt x="502" y="690"/>
                  </a:lnTo>
                  <a:lnTo>
                    <a:pt x="366" y="533"/>
                  </a:lnTo>
                  <a:lnTo>
                    <a:pt x="336" y="436"/>
                  </a:lnTo>
                  <a:lnTo>
                    <a:pt x="161" y="312"/>
                  </a:lnTo>
                  <a:lnTo>
                    <a:pt x="0" y="124"/>
                  </a:lnTo>
                  <a:lnTo>
                    <a:pt x="155" y="89"/>
                  </a:lnTo>
                  <a:lnTo>
                    <a:pt x="176" y="95"/>
                  </a:lnTo>
                  <a:lnTo>
                    <a:pt x="288" y="97"/>
                  </a:lnTo>
                  <a:close/>
                </a:path>
              </a:pathLst>
            </a:custGeom>
            <a:solidFill>
              <a:srgbClr val="800000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14751" name="Freeform 63"/>
            <p:cNvSpPr>
              <a:spLocks noChangeAspect="1"/>
            </p:cNvSpPr>
            <p:nvPr/>
          </p:nvSpPr>
          <p:spPr bwMode="auto">
            <a:xfrm>
              <a:off x="3524" y="1857"/>
              <a:ext cx="405" cy="300"/>
            </a:xfrm>
            <a:custGeom>
              <a:avLst/>
              <a:gdLst>
                <a:gd name="T0" fmla="*/ 959 w 2427"/>
                <a:gd name="T1" fmla="*/ 1420 h 1804"/>
                <a:gd name="T2" fmla="*/ 964 w 2427"/>
                <a:gd name="T3" fmla="*/ 1403 h 1804"/>
                <a:gd name="T4" fmla="*/ 760 w 2427"/>
                <a:gd name="T5" fmla="*/ 1071 h 1804"/>
                <a:gd name="T6" fmla="*/ 702 w 2427"/>
                <a:gd name="T7" fmla="*/ 1071 h 1804"/>
                <a:gd name="T8" fmla="*/ 599 w 2427"/>
                <a:gd name="T9" fmla="*/ 996 h 1804"/>
                <a:gd name="T10" fmla="*/ 497 w 2427"/>
                <a:gd name="T11" fmla="*/ 994 h 1804"/>
                <a:gd name="T12" fmla="*/ 399 w 2427"/>
                <a:gd name="T13" fmla="*/ 956 h 1804"/>
                <a:gd name="T14" fmla="*/ 167 w 2427"/>
                <a:gd name="T15" fmla="*/ 994 h 1804"/>
                <a:gd name="T16" fmla="*/ 142 w 2427"/>
                <a:gd name="T17" fmla="*/ 983 h 1804"/>
                <a:gd name="T18" fmla="*/ 121 w 2427"/>
                <a:gd name="T19" fmla="*/ 913 h 1804"/>
                <a:gd name="T20" fmla="*/ 0 w 2427"/>
                <a:gd name="T21" fmla="*/ 835 h 1804"/>
                <a:gd name="T22" fmla="*/ 391 w 2427"/>
                <a:gd name="T23" fmla="*/ 451 h 1804"/>
                <a:gd name="T24" fmla="*/ 515 w 2427"/>
                <a:gd name="T25" fmla="*/ 307 h 1804"/>
                <a:gd name="T26" fmla="*/ 576 w 2427"/>
                <a:gd name="T27" fmla="*/ 310 h 1804"/>
                <a:gd name="T28" fmla="*/ 599 w 2427"/>
                <a:gd name="T29" fmla="*/ 329 h 1804"/>
                <a:gd name="T30" fmla="*/ 625 w 2427"/>
                <a:gd name="T31" fmla="*/ 335 h 1804"/>
                <a:gd name="T32" fmla="*/ 939 w 2427"/>
                <a:gd name="T33" fmla="*/ 0 h 1804"/>
                <a:gd name="T34" fmla="*/ 1078 w 2427"/>
                <a:gd name="T35" fmla="*/ 123 h 1804"/>
                <a:gd name="T36" fmla="*/ 1237 w 2427"/>
                <a:gd name="T37" fmla="*/ 307 h 1804"/>
                <a:gd name="T38" fmla="*/ 1413 w 2427"/>
                <a:gd name="T39" fmla="*/ 434 h 1804"/>
                <a:gd name="T40" fmla="*/ 1442 w 2427"/>
                <a:gd name="T41" fmla="*/ 532 h 1804"/>
                <a:gd name="T42" fmla="*/ 1582 w 2427"/>
                <a:gd name="T43" fmla="*/ 688 h 1804"/>
                <a:gd name="T44" fmla="*/ 1524 w 2427"/>
                <a:gd name="T45" fmla="*/ 802 h 1804"/>
                <a:gd name="T46" fmla="*/ 1608 w 2427"/>
                <a:gd name="T47" fmla="*/ 918 h 1804"/>
                <a:gd name="T48" fmla="*/ 2138 w 2427"/>
                <a:gd name="T49" fmla="*/ 857 h 1804"/>
                <a:gd name="T50" fmla="*/ 2196 w 2427"/>
                <a:gd name="T51" fmla="*/ 931 h 1804"/>
                <a:gd name="T52" fmla="*/ 2176 w 2427"/>
                <a:gd name="T53" fmla="*/ 1022 h 1804"/>
                <a:gd name="T54" fmla="*/ 2120 w 2427"/>
                <a:gd name="T55" fmla="*/ 1114 h 1804"/>
                <a:gd name="T56" fmla="*/ 2122 w 2427"/>
                <a:gd name="T57" fmla="*/ 1174 h 1804"/>
                <a:gd name="T58" fmla="*/ 2180 w 2427"/>
                <a:gd name="T59" fmla="*/ 1251 h 1804"/>
                <a:gd name="T60" fmla="*/ 2427 w 2427"/>
                <a:gd name="T61" fmla="*/ 1446 h 1804"/>
                <a:gd name="T62" fmla="*/ 2369 w 2427"/>
                <a:gd name="T63" fmla="*/ 1489 h 1804"/>
                <a:gd name="T64" fmla="*/ 2337 w 2427"/>
                <a:gd name="T65" fmla="*/ 1489 h 1804"/>
                <a:gd name="T66" fmla="*/ 2285 w 2427"/>
                <a:gd name="T67" fmla="*/ 1438 h 1804"/>
                <a:gd name="T68" fmla="*/ 2242 w 2427"/>
                <a:gd name="T69" fmla="*/ 1440 h 1804"/>
                <a:gd name="T70" fmla="*/ 2219 w 2427"/>
                <a:gd name="T71" fmla="*/ 1453 h 1804"/>
                <a:gd name="T72" fmla="*/ 2178 w 2427"/>
                <a:gd name="T73" fmla="*/ 1446 h 1804"/>
                <a:gd name="T74" fmla="*/ 2150 w 2427"/>
                <a:gd name="T75" fmla="*/ 1395 h 1804"/>
                <a:gd name="T76" fmla="*/ 2112 w 2427"/>
                <a:gd name="T77" fmla="*/ 1443 h 1804"/>
                <a:gd name="T78" fmla="*/ 2067 w 2427"/>
                <a:gd name="T79" fmla="*/ 1468 h 1804"/>
                <a:gd name="T80" fmla="*/ 2013 w 2427"/>
                <a:gd name="T81" fmla="*/ 1517 h 1804"/>
                <a:gd name="T82" fmla="*/ 1856 w 2427"/>
                <a:gd name="T83" fmla="*/ 1534 h 1804"/>
                <a:gd name="T84" fmla="*/ 1678 w 2427"/>
                <a:gd name="T85" fmla="*/ 1599 h 1804"/>
                <a:gd name="T86" fmla="*/ 1573 w 2427"/>
                <a:gd name="T87" fmla="*/ 1728 h 1804"/>
                <a:gd name="T88" fmla="*/ 1515 w 2427"/>
                <a:gd name="T89" fmla="*/ 1804 h 1804"/>
                <a:gd name="T90" fmla="*/ 1446 w 2427"/>
                <a:gd name="T91" fmla="*/ 1753 h 1804"/>
                <a:gd name="T92" fmla="*/ 1082 w 2427"/>
                <a:gd name="T93" fmla="*/ 1445 h 1804"/>
                <a:gd name="T94" fmla="*/ 1028 w 2427"/>
                <a:gd name="T95" fmla="*/ 1408 h 1804"/>
                <a:gd name="T96" fmla="*/ 959 w 2427"/>
                <a:gd name="T97" fmla="*/ 1420 h 1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27" h="1804">
                  <a:moveTo>
                    <a:pt x="959" y="1420"/>
                  </a:moveTo>
                  <a:lnTo>
                    <a:pt x="964" y="1403"/>
                  </a:lnTo>
                  <a:lnTo>
                    <a:pt x="760" y="1071"/>
                  </a:lnTo>
                  <a:lnTo>
                    <a:pt x="702" y="1071"/>
                  </a:lnTo>
                  <a:lnTo>
                    <a:pt x="599" y="996"/>
                  </a:lnTo>
                  <a:lnTo>
                    <a:pt x="497" y="994"/>
                  </a:lnTo>
                  <a:lnTo>
                    <a:pt x="399" y="956"/>
                  </a:lnTo>
                  <a:lnTo>
                    <a:pt x="167" y="994"/>
                  </a:lnTo>
                  <a:lnTo>
                    <a:pt x="142" y="983"/>
                  </a:lnTo>
                  <a:lnTo>
                    <a:pt x="121" y="913"/>
                  </a:lnTo>
                  <a:lnTo>
                    <a:pt x="0" y="835"/>
                  </a:lnTo>
                  <a:lnTo>
                    <a:pt x="391" y="451"/>
                  </a:lnTo>
                  <a:lnTo>
                    <a:pt x="515" y="307"/>
                  </a:lnTo>
                  <a:lnTo>
                    <a:pt x="576" y="310"/>
                  </a:lnTo>
                  <a:lnTo>
                    <a:pt x="599" y="329"/>
                  </a:lnTo>
                  <a:lnTo>
                    <a:pt x="625" y="335"/>
                  </a:lnTo>
                  <a:lnTo>
                    <a:pt x="939" y="0"/>
                  </a:lnTo>
                  <a:lnTo>
                    <a:pt x="1078" y="123"/>
                  </a:lnTo>
                  <a:lnTo>
                    <a:pt x="1237" y="307"/>
                  </a:lnTo>
                  <a:lnTo>
                    <a:pt x="1413" y="434"/>
                  </a:lnTo>
                  <a:lnTo>
                    <a:pt x="1442" y="532"/>
                  </a:lnTo>
                  <a:lnTo>
                    <a:pt x="1582" y="688"/>
                  </a:lnTo>
                  <a:lnTo>
                    <a:pt x="1524" y="802"/>
                  </a:lnTo>
                  <a:lnTo>
                    <a:pt x="1608" y="918"/>
                  </a:lnTo>
                  <a:lnTo>
                    <a:pt x="2138" y="857"/>
                  </a:lnTo>
                  <a:lnTo>
                    <a:pt x="2196" y="931"/>
                  </a:lnTo>
                  <a:lnTo>
                    <a:pt x="2176" y="1022"/>
                  </a:lnTo>
                  <a:lnTo>
                    <a:pt x="2120" y="1114"/>
                  </a:lnTo>
                  <a:lnTo>
                    <a:pt x="2122" y="1174"/>
                  </a:lnTo>
                  <a:lnTo>
                    <a:pt x="2180" y="1251"/>
                  </a:lnTo>
                  <a:lnTo>
                    <a:pt x="2427" y="1446"/>
                  </a:lnTo>
                  <a:lnTo>
                    <a:pt x="2369" y="1489"/>
                  </a:lnTo>
                  <a:lnTo>
                    <a:pt x="2337" y="1489"/>
                  </a:lnTo>
                  <a:lnTo>
                    <a:pt x="2285" y="1438"/>
                  </a:lnTo>
                  <a:lnTo>
                    <a:pt x="2242" y="1440"/>
                  </a:lnTo>
                  <a:lnTo>
                    <a:pt x="2219" y="1453"/>
                  </a:lnTo>
                  <a:lnTo>
                    <a:pt x="2178" y="1446"/>
                  </a:lnTo>
                  <a:lnTo>
                    <a:pt x="2150" y="1395"/>
                  </a:lnTo>
                  <a:lnTo>
                    <a:pt x="2112" y="1443"/>
                  </a:lnTo>
                  <a:lnTo>
                    <a:pt x="2067" y="1468"/>
                  </a:lnTo>
                  <a:lnTo>
                    <a:pt x="2013" y="1517"/>
                  </a:lnTo>
                  <a:lnTo>
                    <a:pt x="1856" y="1534"/>
                  </a:lnTo>
                  <a:lnTo>
                    <a:pt x="1678" y="1599"/>
                  </a:lnTo>
                  <a:lnTo>
                    <a:pt x="1573" y="1728"/>
                  </a:lnTo>
                  <a:lnTo>
                    <a:pt x="1515" y="1804"/>
                  </a:lnTo>
                  <a:lnTo>
                    <a:pt x="1446" y="1753"/>
                  </a:lnTo>
                  <a:lnTo>
                    <a:pt x="1082" y="1445"/>
                  </a:lnTo>
                  <a:lnTo>
                    <a:pt x="1028" y="1408"/>
                  </a:lnTo>
                  <a:lnTo>
                    <a:pt x="959" y="1420"/>
                  </a:lnTo>
                  <a:close/>
                </a:path>
              </a:pathLst>
            </a:custGeom>
            <a:solidFill>
              <a:srgbClr val="800000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14752" name="Freeform 64"/>
            <p:cNvSpPr>
              <a:spLocks noChangeAspect="1"/>
            </p:cNvSpPr>
            <p:nvPr/>
          </p:nvSpPr>
          <p:spPr bwMode="auto">
            <a:xfrm>
              <a:off x="3860" y="1943"/>
              <a:ext cx="214" cy="198"/>
            </a:xfrm>
            <a:custGeom>
              <a:avLst/>
              <a:gdLst>
                <a:gd name="T0" fmla="*/ 1231 w 1286"/>
                <a:gd name="T1" fmla="*/ 0 h 1188"/>
                <a:gd name="T2" fmla="*/ 1286 w 1286"/>
                <a:gd name="T3" fmla="*/ 54 h 1188"/>
                <a:gd name="T4" fmla="*/ 1286 w 1286"/>
                <a:gd name="T5" fmla="*/ 67 h 1188"/>
                <a:gd name="T6" fmla="*/ 1229 w 1286"/>
                <a:gd name="T7" fmla="*/ 157 h 1188"/>
                <a:gd name="T8" fmla="*/ 1272 w 1286"/>
                <a:gd name="T9" fmla="*/ 295 h 1188"/>
                <a:gd name="T10" fmla="*/ 1088 w 1286"/>
                <a:gd name="T11" fmla="*/ 727 h 1188"/>
                <a:gd name="T12" fmla="*/ 849 w 1286"/>
                <a:gd name="T13" fmla="*/ 1125 h 1188"/>
                <a:gd name="T14" fmla="*/ 816 w 1286"/>
                <a:gd name="T15" fmla="*/ 1188 h 1188"/>
                <a:gd name="T16" fmla="*/ 405 w 1286"/>
                <a:gd name="T17" fmla="*/ 925 h 1188"/>
                <a:gd name="T18" fmla="*/ 166 w 1286"/>
                <a:gd name="T19" fmla="*/ 729 h 1188"/>
                <a:gd name="T20" fmla="*/ 109 w 1286"/>
                <a:gd name="T21" fmla="*/ 658 h 1188"/>
                <a:gd name="T22" fmla="*/ 105 w 1286"/>
                <a:gd name="T23" fmla="*/ 597 h 1188"/>
                <a:gd name="T24" fmla="*/ 160 w 1286"/>
                <a:gd name="T25" fmla="*/ 504 h 1188"/>
                <a:gd name="T26" fmla="*/ 182 w 1286"/>
                <a:gd name="T27" fmla="*/ 412 h 1188"/>
                <a:gd name="T28" fmla="*/ 117 w 1286"/>
                <a:gd name="T29" fmla="*/ 333 h 1188"/>
                <a:gd name="T30" fmla="*/ 101 w 1286"/>
                <a:gd name="T31" fmla="*/ 271 h 1188"/>
                <a:gd name="T32" fmla="*/ 0 w 1286"/>
                <a:gd name="T33" fmla="*/ 129 h 1188"/>
                <a:gd name="T34" fmla="*/ 393 w 1286"/>
                <a:gd name="T35" fmla="*/ 129 h 1188"/>
                <a:gd name="T36" fmla="*/ 399 w 1286"/>
                <a:gd name="T37" fmla="*/ 56 h 1188"/>
                <a:gd name="T38" fmla="*/ 518 w 1286"/>
                <a:gd name="T39" fmla="*/ 16 h 1188"/>
                <a:gd name="T40" fmla="*/ 532 w 1286"/>
                <a:gd name="T41" fmla="*/ 111 h 1188"/>
                <a:gd name="T42" fmla="*/ 1231 w 1286"/>
                <a:gd name="T43" fmla="*/ 0 h 1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86" h="1188">
                  <a:moveTo>
                    <a:pt x="1231" y="0"/>
                  </a:moveTo>
                  <a:lnTo>
                    <a:pt x="1286" y="54"/>
                  </a:lnTo>
                  <a:lnTo>
                    <a:pt x="1286" y="67"/>
                  </a:lnTo>
                  <a:lnTo>
                    <a:pt x="1229" y="157"/>
                  </a:lnTo>
                  <a:lnTo>
                    <a:pt x="1272" y="295"/>
                  </a:lnTo>
                  <a:lnTo>
                    <a:pt x="1088" y="727"/>
                  </a:lnTo>
                  <a:lnTo>
                    <a:pt x="849" y="1125"/>
                  </a:lnTo>
                  <a:lnTo>
                    <a:pt x="816" y="1188"/>
                  </a:lnTo>
                  <a:lnTo>
                    <a:pt x="405" y="925"/>
                  </a:lnTo>
                  <a:lnTo>
                    <a:pt x="166" y="729"/>
                  </a:lnTo>
                  <a:lnTo>
                    <a:pt x="109" y="658"/>
                  </a:lnTo>
                  <a:lnTo>
                    <a:pt x="105" y="597"/>
                  </a:lnTo>
                  <a:lnTo>
                    <a:pt x="160" y="504"/>
                  </a:lnTo>
                  <a:lnTo>
                    <a:pt x="182" y="412"/>
                  </a:lnTo>
                  <a:lnTo>
                    <a:pt x="117" y="333"/>
                  </a:lnTo>
                  <a:lnTo>
                    <a:pt x="101" y="271"/>
                  </a:lnTo>
                  <a:lnTo>
                    <a:pt x="0" y="129"/>
                  </a:lnTo>
                  <a:lnTo>
                    <a:pt x="393" y="129"/>
                  </a:lnTo>
                  <a:lnTo>
                    <a:pt x="399" y="56"/>
                  </a:lnTo>
                  <a:lnTo>
                    <a:pt x="518" y="16"/>
                  </a:lnTo>
                  <a:lnTo>
                    <a:pt x="532" y="111"/>
                  </a:lnTo>
                  <a:lnTo>
                    <a:pt x="1231" y="0"/>
                  </a:lnTo>
                  <a:close/>
                </a:path>
              </a:pathLst>
            </a:custGeom>
            <a:solidFill>
              <a:srgbClr val="800000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14753" name="Freeform 65"/>
            <p:cNvSpPr>
              <a:spLocks noChangeAspect="1"/>
            </p:cNvSpPr>
            <p:nvPr/>
          </p:nvSpPr>
          <p:spPr bwMode="auto">
            <a:xfrm>
              <a:off x="3849" y="1897"/>
              <a:ext cx="216" cy="68"/>
            </a:xfrm>
            <a:custGeom>
              <a:avLst/>
              <a:gdLst>
                <a:gd name="T0" fmla="*/ 16 w 1296"/>
                <a:gd name="T1" fmla="*/ 0 h 409"/>
                <a:gd name="T2" fmla="*/ 393 w 1296"/>
                <a:gd name="T3" fmla="*/ 106 h 409"/>
                <a:gd name="T4" fmla="*/ 436 w 1296"/>
                <a:gd name="T5" fmla="*/ 47 h 409"/>
                <a:gd name="T6" fmla="*/ 531 w 1296"/>
                <a:gd name="T7" fmla="*/ 79 h 409"/>
                <a:gd name="T8" fmla="*/ 558 w 1296"/>
                <a:gd name="T9" fmla="*/ 166 h 409"/>
                <a:gd name="T10" fmla="*/ 723 w 1296"/>
                <a:gd name="T11" fmla="*/ 231 h 409"/>
                <a:gd name="T12" fmla="*/ 873 w 1296"/>
                <a:gd name="T13" fmla="*/ 249 h 409"/>
                <a:gd name="T14" fmla="*/ 1247 w 1296"/>
                <a:gd name="T15" fmla="*/ 231 h 409"/>
                <a:gd name="T16" fmla="*/ 1296 w 1296"/>
                <a:gd name="T17" fmla="*/ 282 h 409"/>
                <a:gd name="T18" fmla="*/ 599 w 1296"/>
                <a:gd name="T19" fmla="*/ 391 h 409"/>
                <a:gd name="T20" fmla="*/ 583 w 1296"/>
                <a:gd name="T21" fmla="*/ 298 h 409"/>
                <a:gd name="T22" fmla="*/ 463 w 1296"/>
                <a:gd name="T23" fmla="*/ 336 h 409"/>
                <a:gd name="T24" fmla="*/ 458 w 1296"/>
                <a:gd name="T25" fmla="*/ 407 h 409"/>
                <a:gd name="T26" fmla="*/ 56 w 1296"/>
                <a:gd name="T27" fmla="*/ 409 h 409"/>
                <a:gd name="T28" fmla="*/ 2 w 1296"/>
                <a:gd name="T29" fmla="*/ 328 h 409"/>
                <a:gd name="T30" fmla="*/ 0 w 1296"/>
                <a:gd name="T31" fmla="*/ 233 h 409"/>
                <a:gd name="T32" fmla="*/ 16 w 1296"/>
                <a:gd name="T33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96" h="409">
                  <a:moveTo>
                    <a:pt x="16" y="0"/>
                  </a:moveTo>
                  <a:lnTo>
                    <a:pt x="393" y="106"/>
                  </a:lnTo>
                  <a:lnTo>
                    <a:pt x="436" y="47"/>
                  </a:lnTo>
                  <a:lnTo>
                    <a:pt x="531" y="79"/>
                  </a:lnTo>
                  <a:lnTo>
                    <a:pt x="558" y="166"/>
                  </a:lnTo>
                  <a:lnTo>
                    <a:pt x="723" y="231"/>
                  </a:lnTo>
                  <a:lnTo>
                    <a:pt x="873" y="249"/>
                  </a:lnTo>
                  <a:lnTo>
                    <a:pt x="1247" y="231"/>
                  </a:lnTo>
                  <a:lnTo>
                    <a:pt x="1296" y="282"/>
                  </a:lnTo>
                  <a:lnTo>
                    <a:pt x="599" y="391"/>
                  </a:lnTo>
                  <a:lnTo>
                    <a:pt x="583" y="298"/>
                  </a:lnTo>
                  <a:lnTo>
                    <a:pt x="463" y="336"/>
                  </a:lnTo>
                  <a:lnTo>
                    <a:pt x="458" y="407"/>
                  </a:lnTo>
                  <a:lnTo>
                    <a:pt x="56" y="409"/>
                  </a:lnTo>
                  <a:lnTo>
                    <a:pt x="2" y="328"/>
                  </a:lnTo>
                  <a:lnTo>
                    <a:pt x="0" y="233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800000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14754" name="Freeform 66"/>
            <p:cNvSpPr>
              <a:spLocks noChangeAspect="1"/>
            </p:cNvSpPr>
            <p:nvPr/>
          </p:nvSpPr>
          <p:spPr bwMode="auto">
            <a:xfrm>
              <a:off x="3824" y="1758"/>
              <a:ext cx="396" cy="305"/>
            </a:xfrm>
            <a:custGeom>
              <a:avLst/>
              <a:gdLst>
                <a:gd name="T0" fmla="*/ 850 w 2376"/>
                <a:gd name="T1" fmla="*/ 0 h 1831"/>
                <a:gd name="T2" fmla="*/ 856 w 2376"/>
                <a:gd name="T3" fmla="*/ 46 h 1831"/>
                <a:gd name="T4" fmla="*/ 901 w 2376"/>
                <a:gd name="T5" fmla="*/ 91 h 1831"/>
                <a:gd name="T6" fmla="*/ 946 w 2376"/>
                <a:gd name="T7" fmla="*/ 234 h 1831"/>
                <a:gd name="T8" fmla="*/ 1115 w 2376"/>
                <a:gd name="T9" fmla="*/ 385 h 1831"/>
                <a:gd name="T10" fmla="*/ 1296 w 2376"/>
                <a:gd name="T11" fmla="*/ 584 h 1831"/>
                <a:gd name="T12" fmla="*/ 1459 w 2376"/>
                <a:gd name="T13" fmla="*/ 714 h 1831"/>
                <a:gd name="T14" fmla="*/ 1594 w 2376"/>
                <a:gd name="T15" fmla="*/ 788 h 1831"/>
                <a:gd name="T16" fmla="*/ 1679 w 2376"/>
                <a:gd name="T17" fmla="*/ 795 h 1831"/>
                <a:gd name="T18" fmla="*/ 1621 w 2376"/>
                <a:gd name="T19" fmla="*/ 1076 h 1831"/>
                <a:gd name="T20" fmla="*/ 1816 w 2376"/>
                <a:gd name="T21" fmla="*/ 1335 h 1831"/>
                <a:gd name="T22" fmla="*/ 2217 w 2376"/>
                <a:gd name="T23" fmla="*/ 1286 h 1831"/>
                <a:gd name="T24" fmla="*/ 2289 w 2376"/>
                <a:gd name="T25" fmla="*/ 1297 h 1831"/>
                <a:gd name="T26" fmla="*/ 2350 w 2376"/>
                <a:gd name="T27" fmla="*/ 1322 h 1831"/>
                <a:gd name="T28" fmla="*/ 2376 w 2376"/>
                <a:gd name="T29" fmla="*/ 1381 h 1831"/>
                <a:gd name="T30" fmla="*/ 2370 w 2376"/>
                <a:gd name="T31" fmla="*/ 1582 h 1831"/>
                <a:gd name="T32" fmla="*/ 1307 w 2376"/>
                <a:gd name="T33" fmla="*/ 1831 h 1831"/>
                <a:gd name="T34" fmla="*/ 1491 w 2376"/>
                <a:gd name="T35" fmla="*/ 1416 h 1831"/>
                <a:gd name="T36" fmla="*/ 1442 w 2376"/>
                <a:gd name="T37" fmla="*/ 1268 h 1831"/>
                <a:gd name="T38" fmla="*/ 1504 w 2376"/>
                <a:gd name="T39" fmla="*/ 1187 h 1831"/>
                <a:gd name="T40" fmla="*/ 1500 w 2376"/>
                <a:gd name="T41" fmla="*/ 1167 h 1831"/>
                <a:gd name="T42" fmla="*/ 1397 w 2376"/>
                <a:gd name="T43" fmla="*/ 1070 h 1831"/>
                <a:gd name="T44" fmla="*/ 1365 w 2376"/>
                <a:gd name="T45" fmla="*/ 1066 h 1831"/>
                <a:gd name="T46" fmla="*/ 1021 w 2376"/>
                <a:gd name="T47" fmla="*/ 1086 h 1831"/>
                <a:gd name="T48" fmla="*/ 885 w 2376"/>
                <a:gd name="T49" fmla="*/ 1064 h 1831"/>
                <a:gd name="T50" fmla="*/ 709 w 2376"/>
                <a:gd name="T51" fmla="*/ 1005 h 1831"/>
                <a:gd name="T52" fmla="*/ 691 w 2376"/>
                <a:gd name="T53" fmla="*/ 947 h 1831"/>
                <a:gd name="T54" fmla="*/ 675 w 2376"/>
                <a:gd name="T55" fmla="*/ 911 h 1831"/>
                <a:gd name="T56" fmla="*/ 590 w 2376"/>
                <a:gd name="T57" fmla="*/ 882 h 1831"/>
                <a:gd name="T58" fmla="*/ 541 w 2376"/>
                <a:gd name="T59" fmla="*/ 940 h 1831"/>
                <a:gd name="T60" fmla="*/ 104 w 2376"/>
                <a:gd name="T61" fmla="*/ 817 h 1831"/>
                <a:gd name="T62" fmla="*/ 20 w 2376"/>
                <a:gd name="T63" fmla="*/ 596 h 1831"/>
                <a:gd name="T64" fmla="*/ 0 w 2376"/>
                <a:gd name="T65" fmla="*/ 519 h 1831"/>
                <a:gd name="T66" fmla="*/ 101 w 2376"/>
                <a:gd name="T67" fmla="*/ 380 h 1831"/>
                <a:gd name="T68" fmla="*/ 240 w 2376"/>
                <a:gd name="T69" fmla="*/ 367 h 1831"/>
                <a:gd name="T70" fmla="*/ 292 w 2376"/>
                <a:gd name="T71" fmla="*/ 402 h 1831"/>
                <a:gd name="T72" fmla="*/ 487 w 2376"/>
                <a:gd name="T73" fmla="*/ 438 h 1831"/>
                <a:gd name="T74" fmla="*/ 635 w 2376"/>
                <a:gd name="T75" fmla="*/ 282 h 1831"/>
                <a:gd name="T76" fmla="*/ 745 w 2376"/>
                <a:gd name="T77" fmla="*/ 308 h 1831"/>
                <a:gd name="T78" fmla="*/ 810 w 2376"/>
                <a:gd name="T79" fmla="*/ 165 h 1831"/>
                <a:gd name="T80" fmla="*/ 787 w 2376"/>
                <a:gd name="T81" fmla="*/ 58 h 1831"/>
                <a:gd name="T82" fmla="*/ 850 w 2376"/>
                <a:gd name="T83" fmla="*/ 0 h 1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376" h="1831">
                  <a:moveTo>
                    <a:pt x="850" y="0"/>
                  </a:moveTo>
                  <a:lnTo>
                    <a:pt x="856" y="46"/>
                  </a:lnTo>
                  <a:lnTo>
                    <a:pt x="901" y="91"/>
                  </a:lnTo>
                  <a:lnTo>
                    <a:pt x="946" y="234"/>
                  </a:lnTo>
                  <a:lnTo>
                    <a:pt x="1115" y="385"/>
                  </a:lnTo>
                  <a:lnTo>
                    <a:pt x="1296" y="584"/>
                  </a:lnTo>
                  <a:lnTo>
                    <a:pt x="1459" y="714"/>
                  </a:lnTo>
                  <a:lnTo>
                    <a:pt x="1594" y="788"/>
                  </a:lnTo>
                  <a:lnTo>
                    <a:pt x="1679" y="795"/>
                  </a:lnTo>
                  <a:lnTo>
                    <a:pt x="1621" y="1076"/>
                  </a:lnTo>
                  <a:lnTo>
                    <a:pt x="1816" y="1335"/>
                  </a:lnTo>
                  <a:lnTo>
                    <a:pt x="2217" y="1286"/>
                  </a:lnTo>
                  <a:lnTo>
                    <a:pt x="2289" y="1297"/>
                  </a:lnTo>
                  <a:lnTo>
                    <a:pt x="2350" y="1322"/>
                  </a:lnTo>
                  <a:lnTo>
                    <a:pt x="2376" y="1381"/>
                  </a:lnTo>
                  <a:lnTo>
                    <a:pt x="2370" y="1582"/>
                  </a:lnTo>
                  <a:lnTo>
                    <a:pt x="1307" y="1831"/>
                  </a:lnTo>
                  <a:lnTo>
                    <a:pt x="1491" y="1416"/>
                  </a:lnTo>
                  <a:lnTo>
                    <a:pt x="1442" y="1268"/>
                  </a:lnTo>
                  <a:lnTo>
                    <a:pt x="1504" y="1187"/>
                  </a:lnTo>
                  <a:lnTo>
                    <a:pt x="1500" y="1167"/>
                  </a:lnTo>
                  <a:lnTo>
                    <a:pt x="1397" y="1070"/>
                  </a:lnTo>
                  <a:lnTo>
                    <a:pt x="1365" y="1066"/>
                  </a:lnTo>
                  <a:lnTo>
                    <a:pt x="1021" y="1086"/>
                  </a:lnTo>
                  <a:lnTo>
                    <a:pt x="885" y="1064"/>
                  </a:lnTo>
                  <a:lnTo>
                    <a:pt x="709" y="1005"/>
                  </a:lnTo>
                  <a:lnTo>
                    <a:pt x="691" y="947"/>
                  </a:lnTo>
                  <a:lnTo>
                    <a:pt x="675" y="911"/>
                  </a:lnTo>
                  <a:lnTo>
                    <a:pt x="590" y="882"/>
                  </a:lnTo>
                  <a:lnTo>
                    <a:pt x="541" y="940"/>
                  </a:lnTo>
                  <a:lnTo>
                    <a:pt x="104" y="817"/>
                  </a:lnTo>
                  <a:lnTo>
                    <a:pt x="20" y="596"/>
                  </a:lnTo>
                  <a:lnTo>
                    <a:pt x="0" y="519"/>
                  </a:lnTo>
                  <a:lnTo>
                    <a:pt x="101" y="380"/>
                  </a:lnTo>
                  <a:lnTo>
                    <a:pt x="240" y="367"/>
                  </a:lnTo>
                  <a:lnTo>
                    <a:pt x="292" y="402"/>
                  </a:lnTo>
                  <a:lnTo>
                    <a:pt x="487" y="438"/>
                  </a:lnTo>
                  <a:lnTo>
                    <a:pt x="635" y="282"/>
                  </a:lnTo>
                  <a:lnTo>
                    <a:pt x="745" y="308"/>
                  </a:lnTo>
                  <a:lnTo>
                    <a:pt x="810" y="165"/>
                  </a:lnTo>
                  <a:lnTo>
                    <a:pt x="787" y="58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800000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14755" name="Freeform 67"/>
            <p:cNvSpPr>
              <a:spLocks noChangeAspect="1"/>
            </p:cNvSpPr>
            <p:nvPr/>
          </p:nvSpPr>
          <p:spPr bwMode="auto">
            <a:xfrm>
              <a:off x="3568" y="2233"/>
              <a:ext cx="148" cy="122"/>
            </a:xfrm>
            <a:custGeom>
              <a:avLst/>
              <a:gdLst>
                <a:gd name="T0" fmla="*/ 585 w 883"/>
                <a:gd name="T1" fmla="*/ 0 h 733"/>
                <a:gd name="T2" fmla="*/ 699 w 883"/>
                <a:gd name="T3" fmla="*/ 151 h 733"/>
                <a:gd name="T4" fmla="*/ 650 w 883"/>
                <a:gd name="T5" fmla="*/ 312 h 733"/>
                <a:gd name="T6" fmla="*/ 727 w 883"/>
                <a:gd name="T7" fmla="*/ 426 h 733"/>
                <a:gd name="T8" fmla="*/ 822 w 883"/>
                <a:gd name="T9" fmla="*/ 475 h 733"/>
                <a:gd name="T10" fmla="*/ 883 w 883"/>
                <a:gd name="T11" fmla="*/ 559 h 733"/>
                <a:gd name="T12" fmla="*/ 634 w 883"/>
                <a:gd name="T13" fmla="*/ 684 h 733"/>
                <a:gd name="T14" fmla="*/ 543 w 883"/>
                <a:gd name="T15" fmla="*/ 688 h 733"/>
                <a:gd name="T16" fmla="*/ 495 w 883"/>
                <a:gd name="T17" fmla="*/ 733 h 733"/>
                <a:gd name="T18" fmla="*/ 377 w 883"/>
                <a:gd name="T19" fmla="*/ 675 h 733"/>
                <a:gd name="T20" fmla="*/ 312 w 883"/>
                <a:gd name="T21" fmla="*/ 673 h 733"/>
                <a:gd name="T22" fmla="*/ 282 w 883"/>
                <a:gd name="T23" fmla="*/ 716 h 733"/>
                <a:gd name="T24" fmla="*/ 214 w 883"/>
                <a:gd name="T25" fmla="*/ 715 h 733"/>
                <a:gd name="T26" fmla="*/ 0 w 883"/>
                <a:gd name="T27" fmla="*/ 568 h 733"/>
                <a:gd name="T28" fmla="*/ 154 w 883"/>
                <a:gd name="T29" fmla="*/ 514 h 733"/>
                <a:gd name="T30" fmla="*/ 205 w 883"/>
                <a:gd name="T31" fmla="*/ 491 h 733"/>
                <a:gd name="T32" fmla="*/ 184 w 883"/>
                <a:gd name="T33" fmla="*/ 436 h 733"/>
                <a:gd name="T34" fmla="*/ 239 w 883"/>
                <a:gd name="T35" fmla="*/ 280 h 733"/>
                <a:gd name="T36" fmla="*/ 285 w 883"/>
                <a:gd name="T37" fmla="*/ 226 h 733"/>
                <a:gd name="T38" fmla="*/ 349 w 883"/>
                <a:gd name="T39" fmla="*/ 208 h 733"/>
                <a:gd name="T40" fmla="*/ 585 w 883"/>
                <a:gd name="T41" fmla="*/ 0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83" h="733">
                  <a:moveTo>
                    <a:pt x="585" y="0"/>
                  </a:moveTo>
                  <a:lnTo>
                    <a:pt x="699" y="151"/>
                  </a:lnTo>
                  <a:lnTo>
                    <a:pt x="650" y="312"/>
                  </a:lnTo>
                  <a:lnTo>
                    <a:pt x="727" y="426"/>
                  </a:lnTo>
                  <a:lnTo>
                    <a:pt x="822" y="475"/>
                  </a:lnTo>
                  <a:lnTo>
                    <a:pt x="883" y="559"/>
                  </a:lnTo>
                  <a:lnTo>
                    <a:pt x="634" y="684"/>
                  </a:lnTo>
                  <a:lnTo>
                    <a:pt x="543" y="688"/>
                  </a:lnTo>
                  <a:lnTo>
                    <a:pt x="495" y="733"/>
                  </a:lnTo>
                  <a:lnTo>
                    <a:pt x="377" y="675"/>
                  </a:lnTo>
                  <a:lnTo>
                    <a:pt x="312" y="673"/>
                  </a:lnTo>
                  <a:lnTo>
                    <a:pt x="282" y="716"/>
                  </a:lnTo>
                  <a:lnTo>
                    <a:pt x="214" y="715"/>
                  </a:lnTo>
                  <a:lnTo>
                    <a:pt x="0" y="568"/>
                  </a:lnTo>
                  <a:lnTo>
                    <a:pt x="154" y="514"/>
                  </a:lnTo>
                  <a:lnTo>
                    <a:pt x="205" y="491"/>
                  </a:lnTo>
                  <a:lnTo>
                    <a:pt x="184" y="436"/>
                  </a:lnTo>
                  <a:lnTo>
                    <a:pt x="239" y="280"/>
                  </a:lnTo>
                  <a:lnTo>
                    <a:pt x="285" y="226"/>
                  </a:lnTo>
                  <a:lnTo>
                    <a:pt x="349" y="208"/>
                  </a:lnTo>
                  <a:lnTo>
                    <a:pt x="585" y="0"/>
                  </a:lnTo>
                  <a:close/>
                </a:path>
              </a:pathLst>
            </a:custGeom>
            <a:solidFill>
              <a:srgbClr val="800000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14756" name="Freeform 68"/>
            <p:cNvSpPr>
              <a:spLocks noChangeAspect="1"/>
            </p:cNvSpPr>
            <p:nvPr/>
          </p:nvSpPr>
          <p:spPr bwMode="auto">
            <a:xfrm>
              <a:off x="3378" y="2341"/>
              <a:ext cx="172" cy="245"/>
            </a:xfrm>
            <a:custGeom>
              <a:avLst/>
              <a:gdLst>
                <a:gd name="T0" fmla="*/ 1027 w 1030"/>
                <a:gd name="T1" fmla="*/ 0 h 1469"/>
                <a:gd name="T2" fmla="*/ 1020 w 1030"/>
                <a:gd name="T3" fmla="*/ 111 h 1469"/>
                <a:gd name="T4" fmla="*/ 943 w 1030"/>
                <a:gd name="T5" fmla="*/ 163 h 1469"/>
                <a:gd name="T6" fmla="*/ 1030 w 1030"/>
                <a:gd name="T7" fmla="*/ 234 h 1469"/>
                <a:gd name="T8" fmla="*/ 994 w 1030"/>
                <a:gd name="T9" fmla="*/ 266 h 1469"/>
                <a:gd name="T10" fmla="*/ 1006 w 1030"/>
                <a:gd name="T11" fmla="*/ 327 h 1469"/>
                <a:gd name="T12" fmla="*/ 904 w 1030"/>
                <a:gd name="T13" fmla="*/ 421 h 1469"/>
                <a:gd name="T14" fmla="*/ 923 w 1030"/>
                <a:gd name="T15" fmla="*/ 539 h 1469"/>
                <a:gd name="T16" fmla="*/ 990 w 1030"/>
                <a:gd name="T17" fmla="*/ 597 h 1469"/>
                <a:gd name="T18" fmla="*/ 1009 w 1030"/>
                <a:gd name="T19" fmla="*/ 864 h 1469"/>
                <a:gd name="T20" fmla="*/ 979 w 1030"/>
                <a:gd name="T21" fmla="*/ 987 h 1469"/>
                <a:gd name="T22" fmla="*/ 908 w 1030"/>
                <a:gd name="T23" fmla="*/ 1078 h 1469"/>
                <a:gd name="T24" fmla="*/ 923 w 1030"/>
                <a:gd name="T25" fmla="*/ 1191 h 1469"/>
                <a:gd name="T26" fmla="*/ 882 w 1030"/>
                <a:gd name="T27" fmla="*/ 1273 h 1469"/>
                <a:gd name="T28" fmla="*/ 809 w 1030"/>
                <a:gd name="T29" fmla="*/ 1332 h 1469"/>
                <a:gd name="T30" fmla="*/ 802 w 1030"/>
                <a:gd name="T31" fmla="*/ 1396 h 1469"/>
                <a:gd name="T32" fmla="*/ 852 w 1030"/>
                <a:gd name="T33" fmla="*/ 1446 h 1469"/>
                <a:gd name="T34" fmla="*/ 791 w 1030"/>
                <a:gd name="T35" fmla="*/ 1469 h 1469"/>
                <a:gd name="T36" fmla="*/ 727 w 1030"/>
                <a:gd name="T37" fmla="*/ 1439 h 1469"/>
                <a:gd name="T38" fmla="*/ 638 w 1030"/>
                <a:gd name="T39" fmla="*/ 1349 h 1469"/>
                <a:gd name="T40" fmla="*/ 580 w 1030"/>
                <a:gd name="T41" fmla="*/ 1359 h 1469"/>
                <a:gd name="T42" fmla="*/ 532 w 1030"/>
                <a:gd name="T43" fmla="*/ 1326 h 1469"/>
                <a:gd name="T44" fmla="*/ 65 w 1030"/>
                <a:gd name="T45" fmla="*/ 1318 h 1469"/>
                <a:gd name="T46" fmla="*/ 0 w 1030"/>
                <a:gd name="T47" fmla="*/ 1253 h 1469"/>
                <a:gd name="T48" fmla="*/ 126 w 1030"/>
                <a:gd name="T49" fmla="*/ 1071 h 1469"/>
                <a:gd name="T50" fmla="*/ 264 w 1030"/>
                <a:gd name="T51" fmla="*/ 881 h 1469"/>
                <a:gd name="T52" fmla="*/ 311 w 1030"/>
                <a:gd name="T53" fmla="*/ 803 h 1469"/>
                <a:gd name="T54" fmla="*/ 250 w 1030"/>
                <a:gd name="T55" fmla="*/ 789 h 1469"/>
                <a:gd name="T56" fmla="*/ 250 w 1030"/>
                <a:gd name="T57" fmla="*/ 748 h 1469"/>
                <a:gd name="T58" fmla="*/ 381 w 1030"/>
                <a:gd name="T59" fmla="*/ 591 h 1469"/>
                <a:gd name="T60" fmla="*/ 603 w 1030"/>
                <a:gd name="T61" fmla="*/ 556 h 1469"/>
                <a:gd name="T62" fmla="*/ 684 w 1030"/>
                <a:gd name="T63" fmla="*/ 410 h 1469"/>
                <a:gd name="T64" fmla="*/ 584 w 1030"/>
                <a:gd name="T65" fmla="*/ 309 h 1469"/>
                <a:gd name="T66" fmla="*/ 680 w 1030"/>
                <a:gd name="T67" fmla="*/ 203 h 1469"/>
                <a:gd name="T68" fmla="*/ 686 w 1030"/>
                <a:gd name="T69" fmla="*/ 204 h 1469"/>
                <a:gd name="T70" fmla="*/ 923 w 1030"/>
                <a:gd name="T71" fmla="*/ 64 h 1469"/>
                <a:gd name="T72" fmla="*/ 1027 w 1030"/>
                <a:gd name="T73" fmla="*/ 0 h 1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30" h="1469">
                  <a:moveTo>
                    <a:pt x="1027" y="0"/>
                  </a:moveTo>
                  <a:lnTo>
                    <a:pt x="1020" y="111"/>
                  </a:lnTo>
                  <a:lnTo>
                    <a:pt x="943" y="163"/>
                  </a:lnTo>
                  <a:lnTo>
                    <a:pt x="1030" y="234"/>
                  </a:lnTo>
                  <a:lnTo>
                    <a:pt x="994" y="266"/>
                  </a:lnTo>
                  <a:lnTo>
                    <a:pt x="1006" y="327"/>
                  </a:lnTo>
                  <a:lnTo>
                    <a:pt x="904" y="421"/>
                  </a:lnTo>
                  <a:lnTo>
                    <a:pt x="923" y="539"/>
                  </a:lnTo>
                  <a:lnTo>
                    <a:pt x="990" y="597"/>
                  </a:lnTo>
                  <a:lnTo>
                    <a:pt x="1009" y="864"/>
                  </a:lnTo>
                  <a:lnTo>
                    <a:pt x="979" y="987"/>
                  </a:lnTo>
                  <a:lnTo>
                    <a:pt x="908" y="1078"/>
                  </a:lnTo>
                  <a:lnTo>
                    <a:pt x="923" y="1191"/>
                  </a:lnTo>
                  <a:lnTo>
                    <a:pt x="882" y="1273"/>
                  </a:lnTo>
                  <a:lnTo>
                    <a:pt x="809" y="1332"/>
                  </a:lnTo>
                  <a:lnTo>
                    <a:pt x="802" y="1396"/>
                  </a:lnTo>
                  <a:lnTo>
                    <a:pt x="852" y="1446"/>
                  </a:lnTo>
                  <a:lnTo>
                    <a:pt x="791" y="1469"/>
                  </a:lnTo>
                  <a:lnTo>
                    <a:pt x="727" y="1439"/>
                  </a:lnTo>
                  <a:lnTo>
                    <a:pt x="638" y="1349"/>
                  </a:lnTo>
                  <a:lnTo>
                    <a:pt x="580" y="1359"/>
                  </a:lnTo>
                  <a:lnTo>
                    <a:pt x="532" y="1326"/>
                  </a:lnTo>
                  <a:lnTo>
                    <a:pt x="65" y="1318"/>
                  </a:lnTo>
                  <a:lnTo>
                    <a:pt x="0" y="1253"/>
                  </a:lnTo>
                  <a:lnTo>
                    <a:pt x="126" y="1071"/>
                  </a:lnTo>
                  <a:lnTo>
                    <a:pt x="264" y="881"/>
                  </a:lnTo>
                  <a:lnTo>
                    <a:pt x="311" y="803"/>
                  </a:lnTo>
                  <a:lnTo>
                    <a:pt x="250" y="789"/>
                  </a:lnTo>
                  <a:lnTo>
                    <a:pt x="250" y="748"/>
                  </a:lnTo>
                  <a:lnTo>
                    <a:pt x="381" y="591"/>
                  </a:lnTo>
                  <a:lnTo>
                    <a:pt x="603" y="556"/>
                  </a:lnTo>
                  <a:lnTo>
                    <a:pt x="684" y="410"/>
                  </a:lnTo>
                  <a:lnTo>
                    <a:pt x="584" y="309"/>
                  </a:lnTo>
                  <a:lnTo>
                    <a:pt x="680" y="203"/>
                  </a:lnTo>
                  <a:lnTo>
                    <a:pt x="686" y="204"/>
                  </a:lnTo>
                  <a:lnTo>
                    <a:pt x="923" y="64"/>
                  </a:lnTo>
                  <a:lnTo>
                    <a:pt x="1027" y="0"/>
                  </a:lnTo>
                  <a:close/>
                </a:path>
              </a:pathLst>
            </a:custGeom>
            <a:solidFill>
              <a:srgbClr val="800000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14757" name="Freeform 69"/>
            <p:cNvSpPr>
              <a:spLocks noChangeAspect="1"/>
            </p:cNvSpPr>
            <p:nvPr/>
          </p:nvSpPr>
          <p:spPr bwMode="auto">
            <a:xfrm>
              <a:off x="3666" y="2206"/>
              <a:ext cx="265" cy="166"/>
            </a:xfrm>
            <a:custGeom>
              <a:avLst/>
              <a:gdLst>
                <a:gd name="T0" fmla="*/ 303 w 1591"/>
                <a:gd name="T1" fmla="*/ 726 h 999"/>
                <a:gd name="T2" fmla="*/ 238 w 1591"/>
                <a:gd name="T3" fmla="*/ 638 h 999"/>
                <a:gd name="T4" fmla="*/ 143 w 1591"/>
                <a:gd name="T5" fmla="*/ 588 h 999"/>
                <a:gd name="T6" fmla="*/ 66 w 1591"/>
                <a:gd name="T7" fmla="*/ 474 h 999"/>
                <a:gd name="T8" fmla="*/ 114 w 1591"/>
                <a:gd name="T9" fmla="*/ 313 h 999"/>
                <a:gd name="T10" fmla="*/ 0 w 1591"/>
                <a:gd name="T11" fmla="*/ 161 h 999"/>
                <a:gd name="T12" fmla="*/ 30 w 1591"/>
                <a:gd name="T13" fmla="*/ 125 h 999"/>
                <a:gd name="T14" fmla="*/ 49 w 1591"/>
                <a:gd name="T15" fmla="*/ 95 h 999"/>
                <a:gd name="T16" fmla="*/ 8 w 1591"/>
                <a:gd name="T17" fmla="*/ 46 h 999"/>
                <a:gd name="T18" fmla="*/ 30 w 1591"/>
                <a:gd name="T19" fmla="*/ 0 h 999"/>
                <a:gd name="T20" fmla="*/ 132 w 1591"/>
                <a:gd name="T21" fmla="*/ 111 h 999"/>
                <a:gd name="T22" fmla="*/ 384 w 1591"/>
                <a:gd name="T23" fmla="*/ 192 h 999"/>
                <a:gd name="T24" fmla="*/ 555 w 1591"/>
                <a:gd name="T25" fmla="*/ 101 h 999"/>
                <a:gd name="T26" fmla="*/ 632 w 1591"/>
                <a:gd name="T27" fmla="*/ 79 h 999"/>
                <a:gd name="T28" fmla="*/ 966 w 1591"/>
                <a:gd name="T29" fmla="*/ 329 h 999"/>
                <a:gd name="T30" fmla="*/ 1020 w 1591"/>
                <a:gd name="T31" fmla="*/ 350 h 999"/>
                <a:gd name="T32" fmla="*/ 1100 w 1591"/>
                <a:gd name="T33" fmla="*/ 421 h 999"/>
                <a:gd name="T34" fmla="*/ 1158 w 1591"/>
                <a:gd name="T35" fmla="*/ 497 h 999"/>
                <a:gd name="T36" fmla="*/ 1591 w 1591"/>
                <a:gd name="T37" fmla="*/ 501 h 999"/>
                <a:gd name="T38" fmla="*/ 1568 w 1591"/>
                <a:gd name="T39" fmla="*/ 547 h 999"/>
                <a:gd name="T40" fmla="*/ 1508 w 1591"/>
                <a:gd name="T41" fmla="*/ 591 h 999"/>
                <a:gd name="T42" fmla="*/ 1473 w 1591"/>
                <a:gd name="T43" fmla="*/ 634 h 999"/>
                <a:gd name="T44" fmla="*/ 1425 w 1591"/>
                <a:gd name="T45" fmla="*/ 780 h 999"/>
                <a:gd name="T46" fmla="*/ 1381 w 1591"/>
                <a:gd name="T47" fmla="*/ 808 h 999"/>
                <a:gd name="T48" fmla="*/ 1342 w 1591"/>
                <a:gd name="T49" fmla="*/ 875 h 999"/>
                <a:gd name="T50" fmla="*/ 1294 w 1591"/>
                <a:gd name="T51" fmla="*/ 929 h 999"/>
                <a:gd name="T52" fmla="*/ 1278 w 1591"/>
                <a:gd name="T53" fmla="*/ 999 h 999"/>
                <a:gd name="T54" fmla="*/ 706 w 1591"/>
                <a:gd name="T55" fmla="*/ 994 h 999"/>
                <a:gd name="T56" fmla="*/ 226 w 1591"/>
                <a:gd name="T57" fmla="*/ 994 h 999"/>
                <a:gd name="T58" fmla="*/ 204 w 1591"/>
                <a:gd name="T59" fmla="*/ 995 h 999"/>
                <a:gd name="T60" fmla="*/ 303 w 1591"/>
                <a:gd name="T61" fmla="*/ 754 h 999"/>
                <a:gd name="T62" fmla="*/ 303 w 1591"/>
                <a:gd name="T63" fmla="*/ 726 h 9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591" h="999">
                  <a:moveTo>
                    <a:pt x="303" y="726"/>
                  </a:moveTo>
                  <a:lnTo>
                    <a:pt x="238" y="638"/>
                  </a:lnTo>
                  <a:lnTo>
                    <a:pt x="143" y="588"/>
                  </a:lnTo>
                  <a:lnTo>
                    <a:pt x="66" y="474"/>
                  </a:lnTo>
                  <a:lnTo>
                    <a:pt x="114" y="313"/>
                  </a:lnTo>
                  <a:lnTo>
                    <a:pt x="0" y="161"/>
                  </a:lnTo>
                  <a:lnTo>
                    <a:pt x="30" y="125"/>
                  </a:lnTo>
                  <a:lnTo>
                    <a:pt x="49" y="95"/>
                  </a:lnTo>
                  <a:lnTo>
                    <a:pt x="8" y="46"/>
                  </a:lnTo>
                  <a:lnTo>
                    <a:pt x="30" y="0"/>
                  </a:lnTo>
                  <a:lnTo>
                    <a:pt x="132" y="111"/>
                  </a:lnTo>
                  <a:lnTo>
                    <a:pt x="384" y="192"/>
                  </a:lnTo>
                  <a:lnTo>
                    <a:pt x="555" y="101"/>
                  </a:lnTo>
                  <a:lnTo>
                    <a:pt x="632" y="79"/>
                  </a:lnTo>
                  <a:lnTo>
                    <a:pt x="966" y="329"/>
                  </a:lnTo>
                  <a:lnTo>
                    <a:pt x="1020" y="350"/>
                  </a:lnTo>
                  <a:lnTo>
                    <a:pt x="1100" y="421"/>
                  </a:lnTo>
                  <a:lnTo>
                    <a:pt x="1158" y="497"/>
                  </a:lnTo>
                  <a:lnTo>
                    <a:pt x="1591" y="501"/>
                  </a:lnTo>
                  <a:lnTo>
                    <a:pt x="1568" y="547"/>
                  </a:lnTo>
                  <a:lnTo>
                    <a:pt x="1508" y="591"/>
                  </a:lnTo>
                  <a:lnTo>
                    <a:pt x="1473" y="634"/>
                  </a:lnTo>
                  <a:lnTo>
                    <a:pt x="1425" y="780"/>
                  </a:lnTo>
                  <a:lnTo>
                    <a:pt x="1381" y="808"/>
                  </a:lnTo>
                  <a:lnTo>
                    <a:pt x="1342" y="875"/>
                  </a:lnTo>
                  <a:lnTo>
                    <a:pt x="1294" y="929"/>
                  </a:lnTo>
                  <a:lnTo>
                    <a:pt x="1278" y="999"/>
                  </a:lnTo>
                  <a:lnTo>
                    <a:pt x="706" y="994"/>
                  </a:lnTo>
                  <a:lnTo>
                    <a:pt x="226" y="994"/>
                  </a:lnTo>
                  <a:lnTo>
                    <a:pt x="204" y="995"/>
                  </a:lnTo>
                  <a:lnTo>
                    <a:pt x="303" y="754"/>
                  </a:lnTo>
                  <a:lnTo>
                    <a:pt x="303" y="726"/>
                  </a:lnTo>
                  <a:close/>
                </a:path>
              </a:pathLst>
            </a:custGeom>
            <a:solidFill>
              <a:srgbClr val="800000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14758" name="Freeform 70"/>
            <p:cNvSpPr>
              <a:spLocks noChangeAspect="1"/>
            </p:cNvSpPr>
            <p:nvPr/>
          </p:nvSpPr>
          <p:spPr bwMode="auto">
            <a:xfrm>
              <a:off x="3385" y="2030"/>
              <a:ext cx="174" cy="130"/>
            </a:xfrm>
            <a:custGeom>
              <a:avLst/>
              <a:gdLst>
                <a:gd name="T0" fmla="*/ 187 w 1048"/>
                <a:gd name="T1" fmla="*/ 194 h 777"/>
                <a:gd name="T2" fmla="*/ 236 w 1048"/>
                <a:gd name="T3" fmla="*/ 171 h 777"/>
                <a:gd name="T4" fmla="*/ 211 w 1048"/>
                <a:gd name="T5" fmla="*/ 116 h 777"/>
                <a:gd name="T6" fmla="*/ 366 w 1048"/>
                <a:gd name="T7" fmla="*/ 0 h 777"/>
                <a:gd name="T8" fmla="*/ 647 w 1048"/>
                <a:gd name="T9" fmla="*/ 65 h 777"/>
                <a:gd name="T10" fmla="*/ 943 w 1048"/>
                <a:gd name="T11" fmla="*/ 20 h 777"/>
                <a:gd name="T12" fmla="*/ 1048 w 1048"/>
                <a:gd name="T13" fmla="*/ 262 h 777"/>
                <a:gd name="T14" fmla="*/ 991 w 1048"/>
                <a:gd name="T15" fmla="*/ 216 h 777"/>
                <a:gd name="T16" fmla="*/ 710 w 1048"/>
                <a:gd name="T17" fmla="*/ 306 h 777"/>
                <a:gd name="T18" fmla="*/ 730 w 1048"/>
                <a:gd name="T19" fmla="*/ 515 h 777"/>
                <a:gd name="T20" fmla="*/ 780 w 1048"/>
                <a:gd name="T21" fmla="*/ 580 h 777"/>
                <a:gd name="T22" fmla="*/ 721 w 1048"/>
                <a:gd name="T23" fmla="*/ 650 h 777"/>
                <a:gd name="T24" fmla="*/ 743 w 1048"/>
                <a:gd name="T25" fmla="*/ 777 h 777"/>
                <a:gd name="T26" fmla="*/ 247 w 1048"/>
                <a:gd name="T27" fmla="*/ 708 h 777"/>
                <a:gd name="T28" fmla="*/ 207 w 1048"/>
                <a:gd name="T29" fmla="*/ 653 h 777"/>
                <a:gd name="T30" fmla="*/ 86 w 1048"/>
                <a:gd name="T31" fmla="*/ 645 h 777"/>
                <a:gd name="T32" fmla="*/ 0 w 1048"/>
                <a:gd name="T33" fmla="*/ 676 h 777"/>
                <a:gd name="T34" fmla="*/ 49 w 1048"/>
                <a:gd name="T35" fmla="*/ 558 h 777"/>
                <a:gd name="T36" fmla="*/ 39 w 1048"/>
                <a:gd name="T37" fmla="*/ 470 h 777"/>
                <a:gd name="T38" fmla="*/ 102 w 1048"/>
                <a:gd name="T39" fmla="*/ 462 h 777"/>
                <a:gd name="T40" fmla="*/ 119 w 1048"/>
                <a:gd name="T41" fmla="*/ 417 h 777"/>
                <a:gd name="T42" fmla="*/ 159 w 1048"/>
                <a:gd name="T43" fmla="*/ 396 h 777"/>
                <a:gd name="T44" fmla="*/ 164 w 1048"/>
                <a:gd name="T45" fmla="*/ 308 h 777"/>
                <a:gd name="T46" fmla="*/ 150 w 1048"/>
                <a:gd name="T47" fmla="*/ 230 h 777"/>
                <a:gd name="T48" fmla="*/ 187 w 1048"/>
                <a:gd name="T49" fmla="*/ 194 h 7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48" h="777">
                  <a:moveTo>
                    <a:pt x="187" y="194"/>
                  </a:moveTo>
                  <a:lnTo>
                    <a:pt x="236" y="171"/>
                  </a:lnTo>
                  <a:lnTo>
                    <a:pt x="211" y="116"/>
                  </a:lnTo>
                  <a:lnTo>
                    <a:pt x="366" y="0"/>
                  </a:lnTo>
                  <a:lnTo>
                    <a:pt x="647" y="65"/>
                  </a:lnTo>
                  <a:lnTo>
                    <a:pt x="943" y="20"/>
                  </a:lnTo>
                  <a:lnTo>
                    <a:pt x="1048" y="262"/>
                  </a:lnTo>
                  <a:lnTo>
                    <a:pt x="991" y="216"/>
                  </a:lnTo>
                  <a:lnTo>
                    <a:pt x="710" y="306"/>
                  </a:lnTo>
                  <a:lnTo>
                    <a:pt x="730" y="515"/>
                  </a:lnTo>
                  <a:lnTo>
                    <a:pt x="780" y="580"/>
                  </a:lnTo>
                  <a:lnTo>
                    <a:pt x="721" y="650"/>
                  </a:lnTo>
                  <a:lnTo>
                    <a:pt x="743" y="777"/>
                  </a:lnTo>
                  <a:lnTo>
                    <a:pt x="247" y="708"/>
                  </a:lnTo>
                  <a:lnTo>
                    <a:pt x="207" y="653"/>
                  </a:lnTo>
                  <a:lnTo>
                    <a:pt x="86" y="645"/>
                  </a:lnTo>
                  <a:lnTo>
                    <a:pt x="0" y="676"/>
                  </a:lnTo>
                  <a:lnTo>
                    <a:pt x="49" y="558"/>
                  </a:lnTo>
                  <a:lnTo>
                    <a:pt x="39" y="470"/>
                  </a:lnTo>
                  <a:lnTo>
                    <a:pt x="102" y="462"/>
                  </a:lnTo>
                  <a:lnTo>
                    <a:pt x="119" y="417"/>
                  </a:lnTo>
                  <a:lnTo>
                    <a:pt x="159" y="396"/>
                  </a:lnTo>
                  <a:lnTo>
                    <a:pt x="164" y="308"/>
                  </a:lnTo>
                  <a:lnTo>
                    <a:pt x="150" y="230"/>
                  </a:lnTo>
                  <a:lnTo>
                    <a:pt x="187" y="194"/>
                  </a:lnTo>
                  <a:close/>
                </a:path>
              </a:pathLst>
            </a:custGeom>
            <a:solidFill>
              <a:srgbClr val="800000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14759" name="Freeform 71"/>
            <p:cNvSpPr>
              <a:spLocks noChangeAspect="1"/>
            </p:cNvSpPr>
            <p:nvPr/>
          </p:nvSpPr>
          <p:spPr bwMode="auto">
            <a:xfrm>
              <a:off x="3329" y="1805"/>
              <a:ext cx="355" cy="570"/>
            </a:xfrm>
            <a:custGeom>
              <a:avLst/>
              <a:gdLst>
                <a:gd name="T0" fmla="*/ 0 w 2127"/>
                <a:gd name="T1" fmla="*/ 3079 h 3421"/>
                <a:gd name="T2" fmla="*/ 978 w 2127"/>
                <a:gd name="T3" fmla="*/ 3421 h 3421"/>
                <a:gd name="T4" fmla="*/ 1429 w 2127"/>
                <a:gd name="T5" fmla="*/ 3134 h 3421"/>
                <a:gd name="T6" fmla="*/ 1638 w 2127"/>
                <a:gd name="T7" fmla="*/ 3057 h 3421"/>
                <a:gd name="T8" fmla="*/ 1674 w 2127"/>
                <a:gd name="T9" fmla="*/ 2846 h 3421"/>
                <a:gd name="T10" fmla="*/ 1782 w 2127"/>
                <a:gd name="T11" fmla="*/ 2773 h 3421"/>
                <a:gd name="T12" fmla="*/ 2046 w 2127"/>
                <a:gd name="T13" fmla="*/ 2530 h 3421"/>
                <a:gd name="T14" fmla="*/ 1993 w 2127"/>
                <a:gd name="T15" fmla="*/ 2452 h 3421"/>
                <a:gd name="T16" fmla="*/ 2126 w 2127"/>
                <a:gd name="T17" fmla="*/ 1969 h 3421"/>
                <a:gd name="T18" fmla="*/ 1928 w 2127"/>
                <a:gd name="T19" fmla="*/ 1387 h 3421"/>
                <a:gd name="T20" fmla="*/ 1762 w 2127"/>
                <a:gd name="T21" fmla="*/ 1306 h 3421"/>
                <a:gd name="T22" fmla="*/ 1563 w 2127"/>
                <a:gd name="T23" fmla="*/ 1268 h 3421"/>
                <a:gd name="T24" fmla="*/ 1311 w 2127"/>
                <a:gd name="T25" fmla="*/ 1292 h 3421"/>
                <a:gd name="T26" fmla="*/ 1168 w 2127"/>
                <a:gd name="T27" fmla="*/ 1147 h 3421"/>
                <a:gd name="T28" fmla="*/ 1658 w 2127"/>
                <a:gd name="T29" fmla="*/ 652 h 3421"/>
                <a:gd name="T30" fmla="*/ 1738 w 2127"/>
                <a:gd name="T31" fmla="*/ 620 h 3421"/>
                <a:gd name="T32" fmla="*/ 1791 w 2127"/>
                <a:gd name="T33" fmla="*/ 647 h 3421"/>
                <a:gd name="T34" fmla="*/ 2073 w 2127"/>
                <a:gd name="T35" fmla="*/ 282 h 3421"/>
                <a:gd name="T36" fmla="*/ 1688 w 2127"/>
                <a:gd name="T37" fmla="*/ 34 h 3421"/>
                <a:gd name="T38" fmla="*/ 1572 w 2127"/>
                <a:gd name="T39" fmla="*/ 0 h 3421"/>
                <a:gd name="T40" fmla="*/ 1479 w 2127"/>
                <a:gd name="T41" fmla="*/ 84 h 3421"/>
                <a:gd name="T42" fmla="*/ 1529 w 2127"/>
                <a:gd name="T43" fmla="*/ 277 h 3421"/>
                <a:gd name="T44" fmla="*/ 1223 w 2127"/>
                <a:gd name="T45" fmla="*/ 544 h 3421"/>
                <a:gd name="T46" fmla="*/ 1133 w 2127"/>
                <a:gd name="T47" fmla="*/ 544 h 3421"/>
                <a:gd name="T48" fmla="*/ 927 w 2127"/>
                <a:gd name="T49" fmla="*/ 642 h 3421"/>
                <a:gd name="T50" fmla="*/ 964 w 2127"/>
                <a:gd name="T51" fmla="*/ 846 h 3421"/>
                <a:gd name="T52" fmla="*/ 788 w 2127"/>
                <a:gd name="T53" fmla="*/ 945 h 3421"/>
                <a:gd name="T54" fmla="*/ 743 w 2127"/>
                <a:gd name="T55" fmla="*/ 1094 h 3421"/>
                <a:gd name="T56" fmla="*/ 530 w 2127"/>
                <a:gd name="T57" fmla="*/ 1264 h 3421"/>
                <a:gd name="T58" fmla="*/ 417 w 2127"/>
                <a:gd name="T59" fmla="*/ 1335 h 3421"/>
                <a:gd name="T60" fmla="*/ 568 w 2127"/>
                <a:gd name="T61" fmla="*/ 1523 h 3421"/>
                <a:gd name="T62" fmla="*/ 698 w 2127"/>
                <a:gd name="T63" fmla="*/ 1352 h 3421"/>
                <a:gd name="T64" fmla="*/ 1275 w 2127"/>
                <a:gd name="T65" fmla="*/ 1372 h 3421"/>
                <a:gd name="T66" fmla="*/ 1323 w 2127"/>
                <a:gd name="T67" fmla="*/ 1568 h 3421"/>
                <a:gd name="T68" fmla="*/ 1062 w 2127"/>
                <a:gd name="T69" fmla="*/ 1867 h 3421"/>
                <a:gd name="T70" fmla="*/ 1053 w 2127"/>
                <a:gd name="T71" fmla="*/ 2002 h 3421"/>
                <a:gd name="T72" fmla="*/ 583 w 2127"/>
                <a:gd name="T73" fmla="*/ 2060 h 3421"/>
                <a:gd name="T74" fmla="*/ 610 w 2127"/>
                <a:gd name="T75" fmla="*/ 2232 h 3421"/>
                <a:gd name="T76" fmla="*/ 630 w 2127"/>
                <a:gd name="T77" fmla="*/ 2348 h 3421"/>
                <a:gd name="T78" fmla="*/ 294 w 2127"/>
                <a:gd name="T79" fmla="*/ 2659 h 3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127" h="3421">
                  <a:moveTo>
                    <a:pt x="294" y="2659"/>
                  </a:moveTo>
                  <a:lnTo>
                    <a:pt x="0" y="3079"/>
                  </a:lnTo>
                  <a:lnTo>
                    <a:pt x="688" y="3166"/>
                  </a:lnTo>
                  <a:lnTo>
                    <a:pt x="978" y="3421"/>
                  </a:lnTo>
                  <a:lnTo>
                    <a:pt x="1279" y="3243"/>
                  </a:lnTo>
                  <a:lnTo>
                    <a:pt x="1429" y="3134"/>
                  </a:lnTo>
                  <a:lnTo>
                    <a:pt x="1593" y="3079"/>
                  </a:lnTo>
                  <a:lnTo>
                    <a:pt x="1638" y="3057"/>
                  </a:lnTo>
                  <a:lnTo>
                    <a:pt x="1616" y="3000"/>
                  </a:lnTo>
                  <a:lnTo>
                    <a:pt x="1674" y="2846"/>
                  </a:lnTo>
                  <a:lnTo>
                    <a:pt x="1717" y="2792"/>
                  </a:lnTo>
                  <a:lnTo>
                    <a:pt x="1782" y="2773"/>
                  </a:lnTo>
                  <a:lnTo>
                    <a:pt x="2015" y="2567"/>
                  </a:lnTo>
                  <a:lnTo>
                    <a:pt x="2046" y="2530"/>
                  </a:lnTo>
                  <a:lnTo>
                    <a:pt x="2014" y="2491"/>
                  </a:lnTo>
                  <a:lnTo>
                    <a:pt x="1993" y="2452"/>
                  </a:lnTo>
                  <a:lnTo>
                    <a:pt x="2007" y="2300"/>
                  </a:lnTo>
                  <a:lnTo>
                    <a:pt x="2126" y="1969"/>
                  </a:lnTo>
                  <a:lnTo>
                    <a:pt x="2127" y="1716"/>
                  </a:lnTo>
                  <a:lnTo>
                    <a:pt x="1928" y="1387"/>
                  </a:lnTo>
                  <a:lnTo>
                    <a:pt x="1869" y="1381"/>
                  </a:lnTo>
                  <a:lnTo>
                    <a:pt x="1762" y="1306"/>
                  </a:lnTo>
                  <a:lnTo>
                    <a:pt x="1660" y="1305"/>
                  </a:lnTo>
                  <a:lnTo>
                    <a:pt x="1563" y="1268"/>
                  </a:lnTo>
                  <a:lnTo>
                    <a:pt x="1337" y="1307"/>
                  </a:lnTo>
                  <a:lnTo>
                    <a:pt x="1311" y="1292"/>
                  </a:lnTo>
                  <a:lnTo>
                    <a:pt x="1288" y="1220"/>
                  </a:lnTo>
                  <a:lnTo>
                    <a:pt x="1168" y="1147"/>
                  </a:lnTo>
                  <a:lnTo>
                    <a:pt x="1565" y="758"/>
                  </a:lnTo>
                  <a:lnTo>
                    <a:pt x="1658" y="652"/>
                  </a:lnTo>
                  <a:lnTo>
                    <a:pt x="1683" y="620"/>
                  </a:lnTo>
                  <a:lnTo>
                    <a:pt x="1738" y="620"/>
                  </a:lnTo>
                  <a:lnTo>
                    <a:pt x="1763" y="639"/>
                  </a:lnTo>
                  <a:lnTo>
                    <a:pt x="1791" y="647"/>
                  </a:lnTo>
                  <a:lnTo>
                    <a:pt x="2108" y="315"/>
                  </a:lnTo>
                  <a:lnTo>
                    <a:pt x="2073" y="282"/>
                  </a:lnTo>
                  <a:lnTo>
                    <a:pt x="1855" y="153"/>
                  </a:lnTo>
                  <a:lnTo>
                    <a:pt x="1688" y="34"/>
                  </a:lnTo>
                  <a:lnTo>
                    <a:pt x="1640" y="34"/>
                  </a:lnTo>
                  <a:lnTo>
                    <a:pt x="1572" y="0"/>
                  </a:lnTo>
                  <a:lnTo>
                    <a:pt x="1487" y="36"/>
                  </a:lnTo>
                  <a:lnTo>
                    <a:pt x="1479" y="84"/>
                  </a:lnTo>
                  <a:lnTo>
                    <a:pt x="1548" y="124"/>
                  </a:lnTo>
                  <a:lnTo>
                    <a:pt x="1529" y="277"/>
                  </a:lnTo>
                  <a:lnTo>
                    <a:pt x="1469" y="282"/>
                  </a:lnTo>
                  <a:lnTo>
                    <a:pt x="1223" y="544"/>
                  </a:lnTo>
                  <a:lnTo>
                    <a:pt x="1152" y="531"/>
                  </a:lnTo>
                  <a:lnTo>
                    <a:pt x="1133" y="544"/>
                  </a:lnTo>
                  <a:lnTo>
                    <a:pt x="1035" y="536"/>
                  </a:lnTo>
                  <a:lnTo>
                    <a:pt x="927" y="642"/>
                  </a:lnTo>
                  <a:lnTo>
                    <a:pt x="915" y="742"/>
                  </a:lnTo>
                  <a:lnTo>
                    <a:pt x="964" y="846"/>
                  </a:lnTo>
                  <a:lnTo>
                    <a:pt x="881" y="943"/>
                  </a:lnTo>
                  <a:lnTo>
                    <a:pt x="788" y="945"/>
                  </a:lnTo>
                  <a:lnTo>
                    <a:pt x="741" y="986"/>
                  </a:lnTo>
                  <a:lnTo>
                    <a:pt x="743" y="1094"/>
                  </a:lnTo>
                  <a:lnTo>
                    <a:pt x="625" y="1210"/>
                  </a:lnTo>
                  <a:lnTo>
                    <a:pt x="530" y="1264"/>
                  </a:lnTo>
                  <a:lnTo>
                    <a:pt x="467" y="1262"/>
                  </a:lnTo>
                  <a:lnTo>
                    <a:pt x="417" y="1335"/>
                  </a:lnTo>
                  <a:lnTo>
                    <a:pt x="525" y="1542"/>
                  </a:lnTo>
                  <a:lnTo>
                    <a:pt x="568" y="1523"/>
                  </a:lnTo>
                  <a:lnTo>
                    <a:pt x="543" y="1468"/>
                  </a:lnTo>
                  <a:lnTo>
                    <a:pt x="698" y="1352"/>
                  </a:lnTo>
                  <a:lnTo>
                    <a:pt x="979" y="1417"/>
                  </a:lnTo>
                  <a:lnTo>
                    <a:pt x="1275" y="1372"/>
                  </a:lnTo>
                  <a:lnTo>
                    <a:pt x="1380" y="1614"/>
                  </a:lnTo>
                  <a:lnTo>
                    <a:pt x="1323" y="1568"/>
                  </a:lnTo>
                  <a:lnTo>
                    <a:pt x="1042" y="1658"/>
                  </a:lnTo>
                  <a:lnTo>
                    <a:pt x="1062" y="1867"/>
                  </a:lnTo>
                  <a:lnTo>
                    <a:pt x="1112" y="1932"/>
                  </a:lnTo>
                  <a:lnTo>
                    <a:pt x="1053" y="2002"/>
                  </a:lnTo>
                  <a:lnTo>
                    <a:pt x="1075" y="2129"/>
                  </a:lnTo>
                  <a:lnTo>
                    <a:pt x="583" y="2060"/>
                  </a:lnTo>
                  <a:lnTo>
                    <a:pt x="564" y="2097"/>
                  </a:lnTo>
                  <a:lnTo>
                    <a:pt x="610" y="2232"/>
                  </a:lnTo>
                  <a:lnTo>
                    <a:pt x="600" y="2305"/>
                  </a:lnTo>
                  <a:lnTo>
                    <a:pt x="630" y="2348"/>
                  </a:lnTo>
                  <a:lnTo>
                    <a:pt x="357" y="2647"/>
                  </a:lnTo>
                  <a:lnTo>
                    <a:pt x="294" y="2659"/>
                  </a:lnTo>
                  <a:close/>
                </a:path>
              </a:pathLst>
            </a:custGeom>
            <a:solidFill>
              <a:srgbClr val="800000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14760" name="Freeform 72"/>
            <p:cNvSpPr>
              <a:spLocks noChangeAspect="1"/>
            </p:cNvSpPr>
            <p:nvPr/>
          </p:nvSpPr>
          <p:spPr bwMode="auto">
            <a:xfrm>
              <a:off x="3238" y="2228"/>
              <a:ext cx="254" cy="357"/>
            </a:xfrm>
            <a:custGeom>
              <a:avLst/>
              <a:gdLst>
                <a:gd name="T0" fmla="*/ 610 w 1526"/>
                <a:gd name="T1" fmla="*/ 0 h 2148"/>
                <a:gd name="T2" fmla="*/ 464 w 1526"/>
                <a:gd name="T3" fmla="*/ 70 h 2148"/>
                <a:gd name="T4" fmla="*/ 385 w 1526"/>
                <a:gd name="T5" fmla="*/ 140 h 2148"/>
                <a:gd name="T6" fmla="*/ 366 w 1526"/>
                <a:gd name="T7" fmla="*/ 186 h 2148"/>
                <a:gd name="T8" fmla="*/ 280 w 1526"/>
                <a:gd name="T9" fmla="*/ 328 h 2148"/>
                <a:gd name="T10" fmla="*/ 169 w 1526"/>
                <a:gd name="T11" fmla="*/ 407 h 2148"/>
                <a:gd name="T12" fmla="*/ 3 w 1526"/>
                <a:gd name="T13" fmla="*/ 411 h 2148"/>
                <a:gd name="T14" fmla="*/ 0 w 1526"/>
                <a:gd name="T15" fmla="*/ 796 h 2148"/>
                <a:gd name="T16" fmla="*/ 6 w 1526"/>
                <a:gd name="T17" fmla="*/ 851 h 2148"/>
                <a:gd name="T18" fmla="*/ 47 w 1526"/>
                <a:gd name="T19" fmla="*/ 871 h 2148"/>
                <a:gd name="T20" fmla="*/ 43 w 1526"/>
                <a:gd name="T21" fmla="*/ 942 h 2148"/>
                <a:gd name="T22" fmla="*/ 68 w 1526"/>
                <a:gd name="T23" fmla="*/ 1019 h 2148"/>
                <a:gd name="T24" fmla="*/ 62 w 1526"/>
                <a:gd name="T25" fmla="*/ 1447 h 2148"/>
                <a:gd name="T26" fmla="*/ 174 w 1526"/>
                <a:gd name="T27" fmla="*/ 1678 h 2148"/>
                <a:gd name="T28" fmla="*/ 464 w 1526"/>
                <a:gd name="T29" fmla="*/ 2148 h 2148"/>
                <a:gd name="T30" fmla="*/ 599 w 1526"/>
                <a:gd name="T31" fmla="*/ 2138 h 2148"/>
                <a:gd name="T32" fmla="*/ 616 w 1526"/>
                <a:gd name="T33" fmla="*/ 2088 h 2148"/>
                <a:gd name="T34" fmla="*/ 726 w 1526"/>
                <a:gd name="T35" fmla="*/ 2075 h 2148"/>
                <a:gd name="T36" fmla="*/ 863 w 1526"/>
                <a:gd name="T37" fmla="*/ 2057 h 2148"/>
                <a:gd name="T38" fmla="*/ 908 w 1526"/>
                <a:gd name="T39" fmla="*/ 1998 h 2148"/>
                <a:gd name="T40" fmla="*/ 841 w 1526"/>
                <a:gd name="T41" fmla="*/ 1933 h 2148"/>
                <a:gd name="T42" fmla="*/ 1107 w 1526"/>
                <a:gd name="T43" fmla="*/ 1560 h 2148"/>
                <a:gd name="T44" fmla="*/ 1152 w 1526"/>
                <a:gd name="T45" fmla="*/ 1483 h 2148"/>
                <a:gd name="T46" fmla="*/ 1093 w 1526"/>
                <a:gd name="T47" fmla="*/ 1469 h 2148"/>
                <a:gd name="T48" fmla="*/ 1093 w 1526"/>
                <a:gd name="T49" fmla="*/ 1428 h 2148"/>
                <a:gd name="T50" fmla="*/ 1223 w 1526"/>
                <a:gd name="T51" fmla="*/ 1271 h 2148"/>
                <a:gd name="T52" fmla="*/ 1445 w 1526"/>
                <a:gd name="T53" fmla="*/ 1239 h 2148"/>
                <a:gd name="T54" fmla="*/ 1526 w 1526"/>
                <a:gd name="T55" fmla="*/ 1090 h 2148"/>
                <a:gd name="T56" fmla="*/ 1427 w 1526"/>
                <a:gd name="T57" fmla="*/ 992 h 2148"/>
                <a:gd name="T58" fmla="*/ 1526 w 1526"/>
                <a:gd name="T59" fmla="*/ 883 h 2148"/>
                <a:gd name="T60" fmla="*/ 1234 w 1526"/>
                <a:gd name="T61" fmla="*/ 627 h 2148"/>
                <a:gd name="T62" fmla="*/ 553 w 1526"/>
                <a:gd name="T63" fmla="*/ 542 h 2148"/>
                <a:gd name="T64" fmla="*/ 849 w 1526"/>
                <a:gd name="T65" fmla="*/ 121 h 2148"/>
                <a:gd name="T66" fmla="*/ 805 w 1526"/>
                <a:gd name="T67" fmla="*/ 107 h 2148"/>
                <a:gd name="T68" fmla="*/ 776 w 1526"/>
                <a:gd name="T69" fmla="*/ 11 h 2148"/>
                <a:gd name="T70" fmla="*/ 610 w 1526"/>
                <a:gd name="T71" fmla="*/ 0 h 2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526" h="2148">
                  <a:moveTo>
                    <a:pt x="610" y="0"/>
                  </a:moveTo>
                  <a:lnTo>
                    <a:pt x="464" y="70"/>
                  </a:lnTo>
                  <a:lnTo>
                    <a:pt x="385" y="140"/>
                  </a:lnTo>
                  <a:lnTo>
                    <a:pt x="366" y="186"/>
                  </a:lnTo>
                  <a:lnTo>
                    <a:pt x="280" y="328"/>
                  </a:lnTo>
                  <a:lnTo>
                    <a:pt x="169" y="407"/>
                  </a:lnTo>
                  <a:lnTo>
                    <a:pt x="3" y="411"/>
                  </a:lnTo>
                  <a:lnTo>
                    <a:pt x="0" y="796"/>
                  </a:lnTo>
                  <a:lnTo>
                    <a:pt x="6" y="851"/>
                  </a:lnTo>
                  <a:lnTo>
                    <a:pt x="47" y="871"/>
                  </a:lnTo>
                  <a:lnTo>
                    <a:pt x="43" y="942"/>
                  </a:lnTo>
                  <a:lnTo>
                    <a:pt x="68" y="1019"/>
                  </a:lnTo>
                  <a:lnTo>
                    <a:pt x="62" y="1447"/>
                  </a:lnTo>
                  <a:lnTo>
                    <a:pt x="174" y="1678"/>
                  </a:lnTo>
                  <a:lnTo>
                    <a:pt x="464" y="2148"/>
                  </a:lnTo>
                  <a:lnTo>
                    <a:pt x="599" y="2138"/>
                  </a:lnTo>
                  <a:lnTo>
                    <a:pt x="616" y="2088"/>
                  </a:lnTo>
                  <a:lnTo>
                    <a:pt x="726" y="2075"/>
                  </a:lnTo>
                  <a:lnTo>
                    <a:pt x="863" y="2057"/>
                  </a:lnTo>
                  <a:lnTo>
                    <a:pt x="908" y="1998"/>
                  </a:lnTo>
                  <a:lnTo>
                    <a:pt x="841" y="1933"/>
                  </a:lnTo>
                  <a:lnTo>
                    <a:pt x="1107" y="1560"/>
                  </a:lnTo>
                  <a:lnTo>
                    <a:pt x="1152" y="1483"/>
                  </a:lnTo>
                  <a:lnTo>
                    <a:pt x="1093" y="1469"/>
                  </a:lnTo>
                  <a:lnTo>
                    <a:pt x="1093" y="1428"/>
                  </a:lnTo>
                  <a:lnTo>
                    <a:pt x="1223" y="1271"/>
                  </a:lnTo>
                  <a:lnTo>
                    <a:pt x="1445" y="1239"/>
                  </a:lnTo>
                  <a:lnTo>
                    <a:pt x="1526" y="1090"/>
                  </a:lnTo>
                  <a:lnTo>
                    <a:pt x="1427" y="992"/>
                  </a:lnTo>
                  <a:lnTo>
                    <a:pt x="1526" y="883"/>
                  </a:lnTo>
                  <a:lnTo>
                    <a:pt x="1234" y="627"/>
                  </a:lnTo>
                  <a:lnTo>
                    <a:pt x="553" y="542"/>
                  </a:lnTo>
                  <a:lnTo>
                    <a:pt x="849" y="121"/>
                  </a:lnTo>
                  <a:lnTo>
                    <a:pt x="805" y="107"/>
                  </a:lnTo>
                  <a:lnTo>
                    <a:pt x="776" y="11"/>
                  </a:lnTo>
                  <a:lnTo>
                    <a:pt x="610" y="0"/>
                  </a:lnTo>
                  <a:close/>
                </a:path>
              </a:pathLst>
            </a:custGeom>
            <a:solidFill>
              <a:srgbClr val="800000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114761" name="Group 73"/>
          <p:cNvGrpSpPr>
            <a:grpSpLocks noChangeAspect="1"/>
          </p:cNvGrpSpPr>
          <p:nvPr/>
        </p:nvGrpSpPr>
        <p:grpSpPr bwMode="auto">
          <a:xfrm>
            <a:off x="6381750" y="4235450"/>
            <a:ext cx="906463" cy="557213"/>
            <a:chOff x="2893" y="2720"/>
            <a:chExt cx="602" cy="370"/>
          </a:xfrm>
        </p:grpSpPr>
        <p:sp>
          <p:nvSpPr>
            <p:cNvPr id="114762" name="Freeform 74"/>
            <p:cNvSpPr>
              <a:spLocks noChangeAspect="1"/>
            </p:cNvSpPr>
            <p:nvPr/>
          </p:nvSpPr>
          <p:spPr bwMode="auto">
            <a:xfrm>
              <a:off x="2998" y="2720"/>
              <a:ext cx="210" cy="167"/>
            </a:xfrm>
            <a:custGeom>
              <a:avLst/>
              <a:gdLst>
                <a:gd name="T0" fmla="*/ 0 w 1257"/>
                <a:gd name="T1" fmla="*/ 603 h 1003"/>
                <a:gd name="T2" fmla="*/ 101 w 1257"/>
                <a:gd name="T3" fmla="*/ 612 h 1003"/>
                <a:gd name="T4" fmla="*/ 86 w 1257"/>
                <a:gd name="T5" fmla="*/ 873 h 1003"/>
                <a:gd name="T6" fmla="*/ 26 w 1257"/>
                <a:gd name="T7" fmla="*/ 962 h 1003"/>
                <a:gd name="T8" fmla="*/ 566 w 1257"/>
                <a:gd name="T9" fmla="*/ 998 h 1003"/>
                <a:gd name="T10" fmla="*/ 622 w 1257"/>
                <a:gd name="T11" fmla="*/ 1003 h 1003"/>
                <a:gd name="T12" fmla="*/ 821 w 1257"/>
                <a:gd name="T13" fmla="*/ 858 h 1003"/>
                <a:gd name="T14" fmla="*/ 886 w 1257"/>
                <a:gd name="T15" fmla="*/ 852 h 1003"/>
                <a:gd name="T16" fmla="*/ 931 w 1257"/>
                <a:gd name="T17" fmla="*/ 918 h 1003"/>
                <a:gd name="T18" fmla="*/ 1141 w 1257"/>
                <a:gd name="T19" fmla="*/ 778 h 1003"/>
                <a:gd name="T20" fmla="*/ 1182 w 1257"/>
                <a:gd name="T21" fmla="*/ 607 h 1003"/>
                <a:gd name="T22" fmla="*/ 1257 w 1257"/>
                <a:gd name="T23" fmla="*/ 452 h 1003"/>
                <a:gd name="T24" fmla="*/ 1234 w 1257"/>
                <a:gd name="T25" fmla="*/ 331 h 1003"/>
                <a:gd name="T26" fmla="*/ 1190 w 1257"/>
                <a:gd name="T27" fmla="*/ 288 h 1003"/>
                <a:gd name="T28" fmla="*/ 1188 w 1257"/>
                <a:gd name="T29" fmla="*/ 79 h 1003"/>
                <a:gd name="T30" fmla="*/ 1091 w 1257"/>
                <a:gd name="T31" fmla="*/ 0 h 1003"/>
                <a:gd name="T32" fmla="*/ 1025 w 1257"/>
                <a:gd name="T33" fmla="*/ 66 h 1003"/>
                <a:gd name="T34" fmla="*/ 949 w 1257"/>
                <a:gd name="T35" fmla="*/ 60 h 1003"/>
                <a:gd name="T36" fmla="*/ 938 w 1257"/>
                <a:gd name="T37" fmla="*/ 140 h 1003"/>
                <a:gd name="T38" fmla="*/ 885 w 1257"/>
                <a:gd name="T39" fmla="*/ 147 h 1003"/>
                <a:gd name="T40" fmla="*/ 797 w 1257"/>
                <a:gd name="T41" fmla="*/ 343 h 1003"/>
                <a:gd name="T42" fmla="*/ 614 w 1257"/>
                <a:gd name="T43" fmla="*/ 551 h 1003"/>
                <a:gd name="T44" fmla="*/ 181 w 1257"/>
                <a:gd name="T45" fmla="*/ 445 h 1003"/>
                <a:gd name="T46" fmla="*/ 0 w 1257"/>
                <a:gd name="T47" fmla="*/ 603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257" h="1003">
                  <a:moveTo>
                    <a:pt x="0" y="603"/>
                  </a:moveTo>
                  <a:lnTo>
                    <a:pt x="101" y="612"/>
                  </a:lnTo>
                  <a:lnTo>
                    <a:pt x="86" y="873"/>
                  </a:lnTo>
                  <a:lnTo>
                    <a:pt x="26" y="962"/>
                  </a:lnTo>
                  <a:lnTo>
                    <a:pt x="566" y="998"/>
                  </a:lnTo>
                  <a:lnTo>
                    <a:pt x="622" y="1003"/>
                  </a:lnTo>
                  <a:lnTo>
                    <a:pt x="821" y="858"/>
                  </a:lnTo>
                  <a:lnTo>
                    <a:pt x="886" y="852"/>
                  </a:lnTo>
                  <a:lnTo>
                    <a:pt x="931" y="918"/>
                  </a:lnTo>
                  <a:lnTo>
                    <a:pt x="1141" y="778"/>
                  </a:lnTo>
                  <a:lnTo>
                    <a:pt x="1182" y="607"/>
                  </a:lnTo>
                  <a:lnTo>
                    <a:pt x="1257" y="452"/>
                  </a:lnTo>
                  <a:lnTo>
                    <a:pt x="1234" y="331"/>
                  </a:lnTo>
                  <a:lnTo>
                    <a:pt x="1190" y="288"/>
                  </a:lnTo>
                  <a:lnTo>
                    <a:pt x="1188" y="79"/>
                  </a:lnTo>
                  <a:lnTo>
                    <a:pt x="1091" y="0"/>
                  </a:lnTo>
                  <a:lnTo>
                    <a:pt x="1025" y="66"/>
                  </a:lnTo>
                  <a:lnTo>
                    <a:pt x="949" y="60"/>
                  </a:lnTo>
                  <a:lnTo>
                    <a:pt x="938" y="140"/>
                  </a:lnTo>
                  <a:lnTo>
                    <a:pt x="885" y="147"/>
                  </a:lnTo>
                  <a:lnTo>
                    <a:pt x="797" y="343"/>
                  </a:lnTo>
                  <a:lnTo>
                    <a:pt x="614" y="551"/>
                  </a:lnTo>
                  <a:lnTo>
                    <a:pt x="181" y="445"/>
                  </a:lnTo>
                  <a:lnTo>
                    <a:pt x="0" y="603"/>
                  </a:lnTo>
                  <a:close/>
                </a:path>
              </a:pathLst>
            </a:custGeom>
            <a:solidFill>
              <a:srgbClr val="6D2579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14763" name="Freeform 75"/>
            <p:cNvSpPr>
              <a:spLocks noChangeAspect="1"/>
            </p:cNvSpPr>
            <p:nvPr/>
          </p:nvSpPr>
          <p:spPr bwMode="auto">
            <a:xfrm>
              <a:off x="3097" y="2784"/>
              <a:ext cx="398" cy="306"/>
            </a:xfrm>
            <a:custGeom>
              <a:avLst/>
              <a:gdLst>
                <a:gd name="T0" fmla="*/ 1878 w 2390"/>
                <a:gd name="T1" fmla="*/ 1587 h 1832"/>
                <a:gd name="T2" fmla="*/ 2023 w 2390"/>
                <a:gd name="T3" fmla="*/ 1542 h 1832"/>
                <a:gd name="T4" fmla="*/ 2071 w 2390"/>
                <a:gd name="T5" fmla="*/ 1432 h 1832"/>
                <a:gd name="T6" fmla="*/ 2181 w 2390"/>
                <a:gd name="T7" fmla="*/ 1319 h 1832"/>
                <a:gd name="T8" fmla="*/ 2237 w 2390"/>
                <a:gd name="T9" fmla="*/ 1231 h 1832"/>
                <a:gd name="T10" fmla="*/ 2333 w 2390"/>
                <a:gd name="T11" fmla="*/ 1140 h 1832"/>
                <a:gd name="T12" fmla="*/ 2390 w 2390"/>
                <a:gd name="T13" fmla="*/ 1094 h 1832"/>
                <a:gd name="T14" fmla="*/ 2282 w 2390"/>
                <a:gd name="T15" fmla="*/ 1072 h 1832"/>
                <a:gd name="T16" fmla="*/ 2082 w 2390"/>
                <a:gd name="T17" fmla="*/ 1033 h 1832"/>
                <a:gd name="T18" fmla="*/ 2125 w 2390"/>
                <a:gd name="T19" fmla="*/ 960 h 1832"/>
                <a:gd name="T20" fmla="*/ 2208 w 2390"/>
                <a:gd name="T21" fmla="*/ 890 h 1832"/>
                <a:gd name="T22" fmla="*/ 2149 w 2390"/>
                <a:gd name="T23" fmla="*/ 751 h 1832"/>
                <a:gd name="T24" fmla="*/ 2186 w 2390"/>
                <a:gd name="T25" fmla="*/ 668 h 1832"/>
                <a:gd name="T26" fmla="*/ 2210 w 2390"/>
                <a:gd name="T27" fmla="*/ 574 h 1832"/>
                <a:gd name="T28" fmla="*/ 2272 w 2390"/>
                <a:gd name="T29" fmla="*/ 494 h 1832"/>
                <a:gd name="T30" fmla="*/ 2358 w 2390"/>
                <a:gd name="T31" fmla="*/ 414 h 1832"/>
                <a:gd name="T32" fmla="*/ 2267 w 2390"/>
                <a:gd name="T33" fmla="*/ 443 h 1832"/>
                <a:gd name="T34" fmla="*/ 2173 w 2390"/>
                <a:gd name="T35" fmla="*/ 343 h 1832"/>
                <a:gd name="T36" fmla="*/ 2068 w 2390"/>
                <a:gd name="T37" fmla="*/ 253 h 1832"/>
                <a:gd name="T38" fmla="*/ 1963 w 2390"/>
                <a:gd name="T39" fmla="*/ 222 h 1832"/>
                <a:gd name="T40" fmla="*/ 1752 w 2390"/>
                <a:gd name="T41" fmla="*/ 359 h 1832"/>
                <a:gd name="T42" fmla="*/ 1556 w 2390"/>
                <a:gd name="T43" fmla="*/ 242 h 1832"/>
                <a:gd name="T44" fmla="*/ 1653 w 2390"/>
                <a:gd name="T45" fmla="*/ 0 h 1832"/>
                <a:gd name="T46" fmla="*/ 1565 w 2390"/>
                <a:gd name="T47" fmla="*/ 28 h 1832"/>
                <a:gd name="T48" fmla="*/ 1465 w 2390"/>
                <a:gd name="T49" fmla="*/ 6 h 1832"/>
                <a:gd name="T50" fmla="*/ 1430 w 2390"/>
                <a:gd name="T51" fmla="*/ 28 h 1832"/>
                <a:gd name="T52" fmla="*/ 1361 w 2390"/>
                <a:gd name="T53" fmla="*/ 22 h 1832"/>
                <a:gd name="T54" fmla="*/ 1277 w 2390"/>
                <a:gd name="T55" fmla="*/ 161 h 1832"/>
                <a:gd name="T56" fmla="*/ 1216 w 2390"/>
                <a:gd name="T57" fmla="*/ 543 h 1832"/>
                <a:gd name="T58" fmla="*/ 1011 w 2390"/>
                <a:gd name="T59" fmla="*/ 794 h 1832"/>
                <a:gd name="T60" fmla="*/ 893 w 2390"/>
                <a:gd name="T61" fmla="*/ 733 h 1832"/>
                <a:gd name="T62" fmla="*/ 682 w 2390"/>
                <a:gd name="T63" fmla="*/ 827 h 1832"/>
                <a:gd name="T64" fmla="*/ 629 w 2390"/>
                <a:gd name="T65" fmla="*/ 968 h 1832"/>
                <a:gd name="T66" fmla="*/ 341 w 2390"/>
                <a:gd name="T67" fmla="*/ 1009 h 1832"/>
                <a:gd name="T68" fmla="*/ 68 w 2390"/>
                <a:gd name="T69" fmla="*/ 1049 h 1832"/>
                <a:gd name="T70" fmla="*/ 0 w 2390"/>
                <a:gd name="T71" fmla="*/ 1215 h 1832"/>
                <a:gd name="T72" fmla="*/ 68 w 2390"/>
                <a:gd name="T73" fmla="*/ 1280 h 1832"/>
                <a:gd name="T74" fmla="*/ 231 w 2390"/>
                <a:gd name="T75" fmla="*/ 1242 h 1832"/>
                <a:gd name="T76" fmla="*/ 582 w 2390"/>
                <a:gd name="T77" fmla="*/ 1424 h 1832"/>
                <a:gd name="T78" fmla="*/ 987 w 2390"/>
                <a:gd name="T79" fmla="*/ 1722 h 1832"/>
                <a:gd name="T80" fmla="*/ 1109 w 2390"/>
                <a:gd name="T81" fmla="*/ 1787 h 1832"/>
                <a:gd name="T82" fmla="*/ 1393 w 2390"/>
                <a:gd name="T83" fmla="*/ 1832 h 1832"/>
                <a:gd name="T84" fmla="*/ 1561 w 2390"/>
                <a:gd name="T85" fmla="*/ 1671 h 1832"/>
                <a:gd name="T86" fmla="*/ 1728 w 2390"/>
                <a:gd name="T87" fmla="*/ 1665 h 1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90" h="1832">
                  <a:moveTo>
                    <a:pt x="1728" y="1665"/>
                  </a:moveTo>
                  <a:lnTo>
                    <a:pt x="1878" y="1587"/>
                  </a:lnTo>
                  <a:lnTo>
                    <a:pt x="1955" y="1537"/>
                  </a:lnTo>
                  <a:lnTo>
                    <a:pt x="2023" y="1542"/>
                  </a:lnTo>
                  <a:lnTo>
                    <a:pt x="2017" y="1470"/>
                  </a:lnTo>
                  <a:lnTo>
                    <a:pt x="2071" y="1432"/>
                  </a:lnTo>
                  <a:lnTo>
                    <a:pt x="2125" y="1387"/>
                  </a:lnTo>
                  <a:lnTo>
                    <a:pt x="2181" y="1319"/>
                  </a:lnTo>
                  <a:lnTo>
                    <a:pt x="2200" y="1244"/>
                  </a:lnTo>
                  <a:lnTo>
                    <a:pt x="2237" y="1231"/>
                  </a:lnTo>
                  <a:lnTo>
                    <a:pt x="2253" y="1170"/>
                  </a:lnTo>
                  <a:lnTo>
                    <a:pt x="2333" y="1140"/>
                  </a:lnTo>
                  <a:lnTo>
                    <a:pt x="2342" y="1103"/>
                  </a:lnTo>
                  <a:lnTo>
                    <a:pt x="2390" y="1094"/>
                  </a:lnTo>
                  <a:lnTo>
                    <a:pt x="2329" y="1038"/>
                  </a:lnTo>
                  <a:lnTo>
                    <a:pt x="2282" y="1072"/>
                  </a:lnTo>
                  <a:lnTo>
                    <a:pt x="2149" y="1068"/>
                  </a:lnTo>
                  <a:lnTo>
                    <a:pt x="2082" y="1033"/>
                  </a:lnTo>
                  <a:lnTo>
                    <a:pt x="2084" y="1003"/>
                  </a:lnTo>
                  <a:lnTo>
                    <a:pt x="2125" y="960"/>
                  </a:lnTo>
                  <a:lnTo>
                    <a:pt x="2178" y="963"/>
                  </a:lnTo>
                  <a:lnTo>
                    <a:pt x="2208" y="890"/>
                  </a:lnTo>
                  <a:lnTo>
                    <a:pt x="2157" y="845"/>
                  </a:lnTo>
                  <a:lnTo>
                    <a:pt x="2149" y="751"/>
                  </a:lnTo>
                  <a:lnTo>
                    <a:pt x="2190" y="703"/>
                  </a:lnTo>
                  <a:lnTo>
                    <a:pt x="2186" y="668"/>
                  </a:lnTo>
                  <a:lnTo>
                    <a:pt x="2159" y="612"/>
                  </a:lnTo>
                  <a:lnTo>
                    <a:pt x="2210" y="574"/>
                  </a:lnTo>
                  <a:lnTo>
                    <a:pt x="2235" y="569"/>
                  </a:lnTo>
                  <a:lnTo>
                    <a:pt x="2272" y="494"/>
                  </a:lnTo>
                  <a:lnTo>
                    <a:pt x="2318" y="483"/>
                  </a:lnTo>
                  <a:lnTo>
                    <a:pt x="2358" y="414"/>
                  </a:lnTo>
                  <a:lnTo>
                    <a:pt x="2350" y="394"/>
                  </a:lnTo>
                  <a:lnTo>
                    <a:pt x="2267" y="443"/>
                  </a:lnTo>
                  <a:lnTo>
                    <a:pt x="2194" y="416"/>
                  </a:lnTo>
                  <a:lnTo>
                    <a:pt x="2173" y="343"/>
                  </a:lnTo>
                  <a:lnTo>
                    <a:pt x="2114" y="316"/>
                  </a:lnTo>
                  <a:lnTo>
                    <a:pt x="2068" y="253"/>
                  </a:lnTo>
                  <a:lnTo>
                    <a:pt x="2076" y="220"/>
                  </a:lnTo>
                  <a:lnTo>
                    <a:pt x="1963" y="222"/>
                  </a:lnTo>
                  <a:lnTo>
                    <a:pt x="1851" y="277"/>
                  </a:lnTo>
                  <a:lnTo>
                    <a:pt x="1752" y="359"/>
                  </a:lnTo>
                  <a:lnTo>
                    <a:pt x="1596" y="320"/>
                  </a:lnTo>
                  <a:lnTo>
                    <a:pt x="1556" y="242"/>
                  </a:lnTo>
                  <a:lnTo>
                    <a:pt x="1556" y="199"/>
                  </a:lnTo>
                  <a:lnTo>
                    <a:pt x="1653" y="0"/>
                  </a:lnTo>
                  <a:lnTo>
                    <a:pt x="1596" y="28"/>
                  </a:lnTo>
                  <a:lnTo>
                    <a:pt x="1565" y="28"/>
                  </a:lnTo>
                  <a:lnTo>
                    <a:pt x="1524" y="0"/>
                  </a:lnTo>
                  <a:lnTo>
                    <a:pt x="1465" y="6"/>
                  </a:lnTo>
                  <a:lnTo>
                    <a:pt x="1457" y="30"/>
                  </a:lnTo>
                  <a:lnTo>
                    <a:pt x="1430" y="28"/>
                  </a:lnTo>
                  <a:lnTo>
                    <a:pt x="1379" y="6"/>
                  </a:lnTo>
                  <a:lnTo>
                    <a:pt x="1361" y="22"/>
                  </a:lnTo>
                  <a:lnTo>
                    <a:pt x="1299" y="30"/>
                  </a:lnTo>
                  <a:lnTo>
                    <a:pt x="1277" y="161"/>
                  </a:lnTo>
                  <a:lnTo>
                    <a:pt x="1205" y="437"/>
                  </a:lnTo>
                  <a:lnTo>
                    <a:pt x="1216" y="543"/>
                  </a:lnTo>
                  <a:lnTo>
                    <a:pt x="1234" y="600"/>
                  </a:lnTo>
                  <a:lnTo>
                    <a:pt x="1011" y="794"/>
                  </a:lnTo>
                  <a:lnTo>
                    <a:pt x="934" y="762"/>
                  </a:lnTo>
                  <a:lnTo>
                    <a:pt x="893" y="733"/>
                  </a:lnTo>
                  <a:lnTo>
                    <a:pt x="827" y="810"/>
                  </a:lnTo>
                  <a:lnTo>
                    <a:pt x="682" y="827"/>
                  </a:lnTo>
                  <a:lnTo>
                    <a:pt x="625" y="864"/>
                  </a:lnTo>
                  <a:lnTo>
                    <a:pt x="629" y="968"/>
                  </a:lnTo>
                  <a:lnTo>
                    <a:pt x="403" y="974"/>
                  </a:lnTo>
                  <a:lnTo>
                    <a:pt x="341" y="1009"/>
                  </a:lnTo>
                  <a:lnTo>
                    <a:pt x="269" y="939"/>
                  </a:lnTo>
                  <a:lnTo>
                    <a:pt x="68" y="1049"/>
                  </a:lnTo>
                  <a:lnTo>
                    <a:pt x="55" y="1151"/>
                  </a:lnTo>
                  <a:lnTo>
                    <a:pt x="0" y="1215"/>
                  </a:lnTo>
                  <a:lnTo>
                    <a:pt x="22" y="1256"/>
                  </a:lnTo>
                  <a:lnTo>
                    <a:pt x="68" y="1280"/>
                  </a:lnTo>
                  <a:lnTo>
                    <a:pt x="180" y="1282"/>
                  </a:lnTo>
                  <a:lnTo>
                    <a:pt x="231" y="1242"/>
                  </a:lnTo>
                  <a:lnTo>
                    <a:pt x="282" y="1239"/>
                  </a:lnTo>
                  <a:lnTo>
                    <a:pt x="582" y="1424"/>
                  </a:lnTo>
                  <a:lnTo>
                    <a:pt x="856" y="1685"/>
                  </a:lnTo>
                  <a:lnTo>
                    <a:pt x="987" y="1722"/>
                  </a:lnTo>
                  <a:lnTo>
                    <a:pt x="1081" y="1738"/>
                  </a:lnTo>
                  <a:lnTo>
                    <a:pt x="1109" y="1787"/>
                  </a:lnTo>
                  <a:lnTo>
                    <a:pt x="1338" y="1781"/>
                  </a:lnTo>
                  <a:lnTo>
                    <a:pt x="1393" y="1832"/>
                  </a:lnTo>
                  <a:lnTo>
                    <a:pt x="1559" y="1738"/>
                  </a:lnTo>
                  <a:lnTo>
                    <a:pt x="1561" y="1671"/>
                  </a:lnTo>
                  <a:lnTo>
                    <a:pt x="1679" y="1623"/>
                  </a:lnTo>
                  <a:lnTo>
                    <a:pt x="1728" y="1665"/>
                  </a:lnTo>
                  <a:close/>
                </a:path>
              </a:pathLst>
            </a:custGeom>
            <a:solidFill>
              <a:srgbClr val="6D2579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14764" name="Freeform 76"/>
            <p:cNvSpPr>
              <a:spLocks noChangeAspect="1"/>
            </p:cNvSpPr>
            <p:nvPr/>
          </p:nvSpPr>
          <p:spPr bwMode="auto">
            <a:xfrm>
              <a:off x="2893" y="2821"/>
              <a:ext cx="261" cy="223"/>
            </a:xfrm>
            <a:custGeom>
              <a:avLst/>
              <a:gdLst>
                <a:gd name="T0" fmla="*/ 637 w 1569"/>
                <a:gd name="T1" fmla="*/ 0 h 1337"/>
                <a:gd name="T2" fmla="*/ 735 w 1569"/>
                <a:gd name="T3" fmla="*/ 9 h 1337"/>
                <a:gd name="T4" fmla="*/ 720 w 1569"/>
                <a:gd name="T5" fmla="*/ 270 h 1337"/>
                <a:gd name="T6" fmla="*/ 661 w 1569"/>
                <a:gd name="T7" fmla="*/ 356 h 1337"/>
                <a:gd name="T8" fmla="*/ 1252 w 1569"/>
                <a:gd name="T9" fmla="*/ 398 h 1337"/>
                <a:gd name="T10" fmla="*/ 1454 w 1569"/>
                <a:gd name="T11" fmla="*/ 253 h 1337"/>
                <a:gd name="T12" fmla="*/ 1519 w 1569"/>
                <a:gd name="T13" fmla="*/ 249 h 1337"/>
                <a:gd name="T14" fmla="*/ 1569 w 1569"/>
                <a:gd name="T15" fmla="*/ 315 h 1337"/>
                <a:gd name="T16" fmla="*/ 1569 w 1569"/>
                <a:gd name="T17" fmla="*/ 471 h 1337"/>
                <a:gd name="T18" fmla="*/ 1483 w 1569"/>
                <a:gd name="T19" fmla="*/ 574 h 1337"/>
                <a:gd name="T20" fmla="*/ 1434 w 1569"/>
                <a:gd name="T21" fmla="*/ 609 h 1337"/>
                <a:gd name="T22" fmla="*/ 1306 w 1569"/>
                <a:gd name="T23" fmla="*/ 825 h 1337"/>
                <a:gd name="T24" fmla="*/ 1293 w 1569"/>
                <a:gd name="T25" fmla="*/ 830 h 1337"/>
                <a:gd name="T26" fmla="*/ 1280 w 1569"/>
                <a:gd name="T27" fmla="*/ 931 h 1337"/>
                <a:gd name="T28" fmla="*/ 1223 w 1569"/>
                <a:gd name="T29" fmla="*/ 995 h 1337"/>
                <a:gd name="T30" fmla="*/ 1117 w 1569"/>
                <a:gd name="T31" fmla="*/ 1023 h 1337"/>
                <a:gd name="T32" fmla="*/ 1012 w 1569"/>
                <a:gd name="T33" fmla="*/ 1069 h 1337"/>
                <a:gd name="T34" fmla="*/ 1010 w 1569"/>
                <a:gd name="T35" fmla="*/ 1142 h 1337"/>
                <a:gd name="T36" fmla="*/ 930 w 1569"/>
                <a:gd name="T37" fmla="*/ 1169 h 1337"/>
                <a:gd name="T38" fmla="*/ 932 w 1569"/>
                <a:gd name="T39" fmla="*/ 1251 h 1337"/>
                <a:gd name="T40" fmla="*/ 901 w 1569"/>
                <a:gd name="T41" fmla="*/ 1295 h 1337"/>
                <a:gd name="T42" fmla="*/ 679 w 1569"/>
                <a:gd name="T43" fmla="*/ 1315 h 1337"/>
                <a:gd name="T44" fmla="*/ 679 w 1569"/>
                <a:gd name="T45" fmla="*/ 1309 h 1337"/>
                <a:gd name="T46" fmla="*/ 503 w 1569"/>
                <a:gd name="T47" fmla="*/ 1337 h 1337"/>
                <a:gd name="T48" fmla="*/ 450 w 1569"/>
                <a:gd name="T49" fmla="*/ 1261 h 1337"/>
                <a:gd name="T50" fmla="*/ 445 w 1569"/>
                <a:gd name="T51" fmla="*/ 1222 h 1337"/>
                <a:gd name="T52" fmla="*/ 472 w 1569"/>
                <a:gd name="T53" fmla="*/ 1145 h 1337"/>
                <a:gd name="T54" fmla="*/ 475 w 1569"/>
                <a:gd name="T55" fmla="*/ 1092 h 1337"/>
                <a:gd name="T56" fmla="*/ 446 w 1569"/>
                <a:gd name="T57" fmla="*/ 1082 h 1337"/>
                <a:gd name="T58" fmla="*/ 424 w 1569"/>
                <a:gd name="T59" fmla="*/ 1101 h 1337"/>
                <a:gd name="T60" fmla="*/ 340 w 1569"/>
                <a:gd name="T61" fmla="*/ 1106 h 1337"/>
                <a:gd name="T62" fmla="*/ 319 w 1569"/>
                <a:gd name="T63" fmla="*/ 1072 h 1337"/>
                <a:gd name="T64" fmla="*/ 278 w 1569"/>
                <a:gd name="T65" fmla="*/ 1069 h 1337"/>
                <a:gd name="T66" fmla="*/ 281 w 1569"/>
                <a:gd name="T67" fmla="*/ 1058 h 1337"/>
                <a:gd name="T68" fmla="*/ 242 w 1569"/>
                <a:gd name="T69" fmla="*/ 961 h 1337"/>
                <a:gd name="T70" fmla="*/ 249 w 1569"/>
                <a:gd name="T71" fmla="*/ 872 h 1337"/>
                <a:gd name="T72" fmla="*/ 198 w 1569"/>
                <a:gd name="T73" fmla="*/ 800 h 1337"/>
                <a:gd name="T74" fmla="*/ 154 w 1569"/>
                <a:gd name="T75" fmla="*/ 838 h 1337"/>
                <a:gd name="T76" fmla="*/ 123 w 1569"/>
                <a:gd name="T77" fmla="*/ 825 h 1337"/>
                <a:gd name="T78" fmla="*/ 0 w 1569"/>
                <a:gd name="T79" fmla="*/ 723 h 1337"/>
                <a:gd name="T80" fmla="*/ 58 w 1569"/>
                <a:gd name="T81" fmla="*/ 560 h 1337"/>
                <a:gd name="T82" fmla="*/ 27 w 1569"/>
                <a:gd name="T83" fmla="*/ 388 h 1337"/>
                <a:gd name="T84" fmla="*/ 204 w 1569"/>
                <a:gd name="T85" fmla="*/ 323 h 1337"/>
                <a:gd name="T86" fmla="*/ 198 w 1569"/>
                <a:gd name="T87" fmla="*/ 276 h 1337"/>
                <a:gd name="T88" fmla="*/ 323 w 1569"/>
                <a:gd name="T89" fmla="*/ 174 h 1337"/>
                <a:gd name="T90" fmla="*/ 428 w 1569"/>
                <a:gd name="T91" fmla="*/ 188 h 1337"/>
                <a:gd name="T92" fmla="*/ 637 w 1569"/>
                <a:gd name="T93" fmla="*/ 0 h 1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569" h="1337">
                  <a:moveTo>
                    <a:pt x="637" y="0"/>
                  </a:moveTo>
                  <a:lnTo>
                    <a:pt x="735" y="9"/>
                  </a:lnTo>
                  <a:lnTo>
                    <a:pt x="720" y="270"/>
                  </a:lnTo>
                  <a:lnTo>
                    <a:pt x="661" y="356"/>
                  </a:lnTo>
                  <a:lnTo>
                    <a:pt x="1252" y="398"/>
                  </a:lnTo>
                  <a:lnTo>
                    <a:pt x="1454" y="253"/>
                  </a:lnTo>
                  <a:lnTo>
                    <a:pt x="1519" y="249"/>
                  </a:lnTo>
                  <a:lnTo>
                    <a:pt x="1569" y="315"/>
                  </a:lnTo>
                  <a:lnTo>
                    <a:pt x="1569" y="471"/>
                  </a:lnTo>
                  <a:lnTo>
                    <a:pt x="1483" y="574"/>
                  </a:lnTo>
                  <a:lnTo>
                    <a:pt x="1434" y="609"/>
                  </a:lnTo>
                  <a:lnTo>
                    <a:pt x="1306" y="825"/>
                  </a:lnTo>
                  <a:lnTo>
                    <a:pt x="1293" y="830"/>
                  </a:lnTo>
                  <a:lnTo>
                    <a:pt x="1280" y="931"/>
                  </a:lnTo>
                  <a:lnTo>
                    <a:pt x="1223" y="995"/>
                  </a:lnTo>
                  <a:lnTo>
                    <a:pt x="1117" y="1023"/>
                  </a:lnTo>
                  <a:lnTo>
                    <a:pt x="1012" y="1069"/>
                  </a:lnTo>
                  <a:lnTo>
                    <a:pt x="1010" y="1142"/>
                  </a:lnTo>
                  <a:lnTo>
                    <a:pt x="930" y="1169"/>
                  </a:lnTo>
                  <a:lnTo>
                    <a:pt x="932" y="1251"/>
                  </a:lnTo>
                  <a:lnTo>
                    <a:pt x="901" y="1295"/>
                  </a:lnTo>
                  <a:lnTo>
                    <a:pt x="679" y="1315"/>
                  </a:lnTo>
                  <a:lnTo>
                    <a:pt x="679" y="1309"/>
                  </a:lnTo>
                  <a:lnTo>
                    <a:pt x="503" y="1337"/>
                  </a:lnTo>
                  <a:lnTo>
                    <a:pt x="450" y="1261"/>
                  </a:lnTo>
                  <a:lnTo>
                    <a:pt x="445" y="1222"/>
                  </a:lnTo>
                  <a:lnTo>
                    <a:pt x="472" y="1145"/>
                  </a:lnTo>
                  <a:lnTo>
                    <a:pt x="475" y="1092"/>
                  </a:lnTo>
                  <a:lnTo>
                    <a:pt x="446" y="1082"/>
                  </a:lnTo>
                  <a:lnTo>
                    <a:pt x="424" y="1101"/>
                  </a:lnTo>
                  <a:lnTo>
                    <a:pt x="340" y="1106"/>
                  </a:lnTo>
                  <a:lnTo>
                    <a:pt x="319" y="1072"/>
                  </a:lnTo>
                  <a:lnTo>
                    <a:pt x="278" y="1069"/>
                  </a:lnTo>
                  <a:lnTo>
                    <a:pt x="281" y="1058"/>
                  </a:lnTo>
                  <a:lnTo>
                    <a:pt x="242" y="961"/>
                  </a:lnTo>
                  <a:lnTo>
                    <a:pt x="249" y="872"/>
                  </a:lnTo>
                  <a:lnTo>
                    <a:pt x="198" y="800"/>
                  </a:lnTo>
                  <a:lnTo>
                    <a:pt x="154" y="838"/>
                  </a:lnTo>
                  <a:lnTo>
                    <a:pt x="123" y="825"/>
                  </a:lnTo>
                  <a:lnTo>
                    <a:pt x="0" y="723"/>
                  </a:lnTo>
                  <a:lnTo>
                    <a:pt x="58" y="560"/>
                  </a:lnTo>
                  <a:lnTo>
                    <a:pt x="27" y="388"/>
                  </a:lnTo>
                  <a:lnTo>
                    <a:pt x="204" y="323"/>
                  </a:lnTo>
                  <a:lnTo>
                    <a:pt x="198" y="276"/>
                  </a:lnTo>
                  <a:lnTo>
                    <a:pt x="323" y="174"/>
                  </a:lnTo>
                  <a:lnTo>
                    <a:pt x="428" y="188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rgbClr val="6D2579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14765" name="Freeform 77"/>
            <p:cNvSpPr>
              <a:spLocks noChangeAspect="1"/>
            </p:cNvSpPr>
            <p:nvPr/>
          </p:nvSpPr>
          <p:spPr bwMode="auto">
            <a:xfrm>
              <a:off x="3110" y="2765"/>
              <a:ext cx="202" cy="194"/>
            </a:xfrm>
            <a:custGeom>
              <a:avLst/>
              <a:gdLst>
                <a:gd name="T0" fmla="*/ 564 w 1210"/>
                <a:gd name="T1" fmla="*/ 65 h 1164"/>
                <a:gd name="T2" fmla="*/ 588 w 1210"/>
                <a:gd name="T3" fmla="*/ 186 h 1164"/>
                <a:gd name="T4" fmla="*/ 513 w 1210"/>
                <a:gd name="T5" fmla="*/ 337 h 1164"/>
                <a:gd name="T6" fmla="*/ 470 w 1210"/>
                <a:gd name="T7" fmla="*/ 517 h 1164"/>
                <a:gd name="T8" fmla="*/ 263 w 1210"/>
                <a:gd name="T9" fmla="*/ 650 h 1164"/>
                <a:gd name="T10" fmla="*/ 266 w 1210"/>
                <a:gd name="T11" fmla="*/ 797 h 1164"/>
                <a:gd name="T12" fmla="*/ 187 w 1210"/>
                <a:gd name="T13" fmla="*/ 905 h 1164"/>
                <a:gd name="T14" fmla="*/ 136 w 1210"/>
                <a:gd name="T15" fmla="*/ 936 h 1164"/>
                <a:gd name="T16" fmla="*/ 0 w 1210"/>
                <a:gd name="T17" fmla="*/ 1164 h 1164"/>
                <a:gd name="T18" fmla="*/ 191 w 1210"/>
                <a:gd name="T19" fmla="*/ 1056 h 1164"/>
                <a:gd name="T20" fmla="*/ 254 w 1210"/>
                <a:gd name="T21" fmla="*/ 1128 h 1164"/>
                <a:gd name="T22" fmla="*/ 330 w 1210"/>
                <a:gd name="T23" fmla="*/ 1088 h 1164"/>
                <a:gd name="T24" fmla="*/ 545 w 1210"/>
                <a:gd name="T25" fmla="*/ 1088 h 1164"/>
                <a:gd name="T26" fmla="*/ 542 w 1210"/>
                <a:gd name="T27" fmla="*/ 984 h 1164"/>
                <a:gd name="T28" fmla="*/ 607 w 1210"/>
                <a:gd name="T29" fmla="*/ 945 h 1164"/>
                <a:gd name="T30" fmla="*/ 754 w 1210"/>
                <a:gd name="T31" fmla="*/ 926 h 1164"/>
                <a:gd name="T32" fmla="*/ 811 w 1210"/>
                <a:gd name="T33" fmla="*/ 851 h 1164"/>
                <a:gd name="T34" fmla="*/ 855 w 1210"/>
                <a:gd name="T35" fmla="*/ 883 h 1164"/>
                <a:gd name="T36" fmla="*/ 930 w 1210"/>
                <a:gd name="T37" fmla="*/ 912 h 1164"/>
                <a:gd name="T38" fmla="*/ 1160 w 1210"/>
                <a:gd name="T39" fmla="*/ 722 h 1164"/>
                <a:gd name="T40" fmla="*/ 1135 w 1210"/>
                <a:gd name="T41" fmla="*/ 667 h 1164"/>
                <a:gd name="T42" fmla="*/ 1124 w 1210"/>
                <a:gd name="T43" fmla="*/ 560 h 1164"/>
                <a:gd name="T44" fmla="*/ 1210 w 1210"/>
                <a:gd name="T45" fmla="*/ 205 h 1164"/>
                <a:gd name="T46" fmla="*/ 1153 w 1210"/>
                <a:gd name="T47" fmla="*/ 212 h 1164"/>
                <a:gd name="T48" fmla="*/ 1153 w 1210"/>
                <a:gd name="T49" fmla="*/ 165 h 1164"/>
                <a:gd name="T50" fmla="*/ 1092 w 1210"/>
                <a:gd name="T51" fmla="*/ 172 h 1164"/>
                <a:gd name="T52" fmla="*/ 930 w 1210"/>
                <a:gd name="T53" fmla="*/ 255 h 1164"/>
                <a:gd name="T54" fmla="*/ 869 w 1210"/>
                <a:gd name="T55" fmla="*/ 248 h 1164"/>
                <a:gd name="T56" fmla="*/ 833 w 1210"/>
                <a:gd name="T57" fmla="*/ 205 h 1164"/>
                <a:gd name="T58" fmla="*/ 819 w 1210"/>
                <a:gd name="T59" fmla="*/ 42 h 1164"/>
                <a:gd name="T60" fmla="*/ 740 w 1210"/>
                <a:gd name="T61" fmla="*/ 0 h 1164"/>
                <a:gd name="T62" fmla="*/ 696 w 1210"/>
                <a:gd name="T63" fmla="*/ 0 h 1164"/>
                <a:gd name="T64" fmla="*/ 564 w 1210"/>
                <a:gd name="T65" fmla="*/ 65 h 1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10" h="1164">
                  <a:moveTo>
                    <a:pt x="564" y="65"/>
                  </a:moveTo>
                  <a:lnTo>
                    <a:pt x="588" y="186"/>
                  </a:lnTo>
                  <a:lnTo>
                    <a:pt x="513" y="337"/>
                  </a:lnTo>
                  <a:lnTo>
                    <a:pt x="470" y="517"/>
                  </a:lnTo>
                  <a:lnTo>
                    <a:pt x="263" y="650"/>
                  </a:lnTo>
                  <a:lnTo>
                    <a:pt x="266" y="797"/>
                  </a:lnTo>
                  <a:lnTo>
                    <a:pt x="187" y="905"/>
                  </a:lnTo>
                  <a:lnTo>
                    <a:pt x="136" y="936"/>
                  </a:lnTo>
                  <a:lnTo>
                    <a:pt x="0" y="1164"/>
                  </a:lnTo>
                  <a:lnTo>
                    <a:pt x="191" y="1056"/>
                  </a:lnTo>
                  <a:lnTo>
                    <a:pt x="254" y="1128"/>
                  </a:lnTo>
                  <a:lnTo>
                    <a:pt x="330" y="1088"/>
                  </a:lnTo>
                  <a:lnTo>
                    <a:pt x="545" y="1088"/>
                  </a:lnTo>
                  <a:lnTo>
                    <a:pt x="542" y="984"/>
                  </a:lnTo>
                  <a:lnTo>
                    <a:pt x="607" y="945"/>
                  </a:lnTo>
                  <a:lnTo>
                    <a:pt x="754" y="926"/>
                  </a:lnTo>
                  <a:lnTo>
                    <a:pt x="811" y="851"/>
                  </a:lnTo>
                  <a:lnTo>
                    <a:pt x="855" y="883"/>
                  </a:lnTo>
                  <a:lnTo>
                    <a:pt x="930" y="912"/>
                  </a:lnTo>
                  <a:lnTo>
                    <a:pt x="1160" y="722"/>
                  </a:lnTo>
                  <a:lnTo>
                    <a:pt x="1135" y="667"/>
                  </a:lnTo>
                  <a:lnTo>
                    <a:pt x="1124" y="560"/>
                  </a:lnTo>
                  <a:lnTo>
                    <a:pt x="1210" y="205"/>
                  </a:lnTo>
                  <a:lnTo>
                    <a:pt x="1153" y="212"/>
                  </a:lnTo>
                  <a:lnTo>
                    <a:pt x="1153" y="165"/>
                  </a:lnTo>
                  <a:lnTo>
                    <a:pt x="1092" y="172"/>
                  </a:lnTo>
                  <a:lnTo>
                    <a:pt x="930" y="255"/>
                  </a:lnTo>
                  <a:lnTo>
                    <a:pt x="869" y="248"/>
                  </a:lnTo>
                  <a:lnTo>
                    <a:pt x="833" y="205"/>
                  </a:lnTo>
                  <a:lnTo>
                    <a:pt x="819" y="42"/>
                  </a:lnTo>
                  <a:lnTo>
                    <a:pt x="740" y="0"/>
                  </a:lnTo>
                  <a:lnTo>
                    <a:pt x="696" y="0"/>
                  </a:lnTo>
                  <a:lnTo>
                    <a:pt x="564" y="65"/>
                  </a:lnTo>
                  <a:close/>
                </a:path>
              </a:pathLst>
            </a:custGeom>
            <a:solidFill>
              <a:srgbClr val="6D2579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114766" name="Group 78"/>
          <p:cNvGrpSpPr>
            <a:grpSpLocks noChangeAspect="1"/>
          </p:cNvGrpSpPr>
          <p:nvPr/>
        </p:nvGrpSpPr>
        <p:grpSpPr bwMode="auto">
          <a:xfrm>
            <a:off x="6262688" y="5148263"/>
            <a:ext cx="1004887" cy="684212"/>
            <a:chOff x="2815" y="3326"/>
            <a:chExt cx="666" cy="455"/>
          </a:xfrm>
        </p:grpSpPr>
        <p:sp>
          <p:nvSpPr>
            <p:cNvPr id="114767" name="Freeform 79"/>
            <p:cNvSpPr>
              <a:spLocks noChangeAspect="1"/>
            </p:cNvSpPr>
            <p:nvPr/>
          </p:nvSpPr>
          <p:spPr bwMode="auto">
            <a:xfrm>
              <a:off x="2910" y="3464"/>
              <a:ext cx="135" cy="241"/>
            </a:xfrm>
            <a:custGeom>
              <a:avLst/>
              <a:gdLst>
                <a:gd name="T0" fmla="*/ 0 w 810"/>
                <a:gd name="T1" fmla="*/ 803 h 1445"/>
                <a:gd name="T2" fmla="*/ 94 w 810"/>
                <a:gd name="T3" fmla="*/ 853 h 1445"/>
                <a:gd name="T4" fmla="*/ 116 w 810"/>
                <a:gd name="T5" fmla="*/ 960 h 1445"/>
                <a:gd name="T6" fmla="*/ 110 w 810"/>
                <a:gd name="T7" fmla="*/ 1077 h 1445"/>
                <a:gd name="T8" fmla="*/ 86 w 810"/>
                <a:gd name="T9" fmla="*/ 1154 h 1445"/>
                <a:gd name="T10" fmla="*/ 92 w 810"/>
                <a:gd name="T11" fmla="*/ 1372 h 1445"/>
                <a:gd name="T12" fmla="*/ 223 w 810"/>
                <a:gd name="T13" fmla="*/ 1397 h 1445"/>
                <a:gd name="T14" fmla="*/ 295 w 810"/>
                <a:gd name="T15" fmla="*/ 1445 h 1445"/>
                <a:gd name="T16" fmla="*/ 299 w 810"/>
                <a:gd name="T17" fmla="*/ 838 h 1445"/>
                <a:gd name="T18" fmla="*/ 731 w 810"/>
                <a:gd name="T19" fmla="*/ 929 h 1445"/>
                <a:gd name="T20" fmla="*/ 731 w 810"/>
                <a:gd name="T21" fmla="*/ 563 h 1445"/>
                <a:gd name="T22" fmla="*/ 810 w 810"/>
                <a:gd name="T23" fmla="*/ 276 h 1445"/>
                <a:gd name="T24" fmla="*/ 802 w 810"/>
                <a:gd name="T25" fmla="*/ 0 h 1445"/>
                <a:gd name="T26" fmla="*/ 370 w 810"/>
                <a:gd name="T27" fmla="*/ 167 h 1445"/>
                <a:gd name="T28" fmla="*/ 11 w 810"/>
                <a:gd name="T29" fmla="*/ 407 h 1445"/>
                <a:gd name="T30" fmla="*/ 0 w 810"/>
                <a:gd name="T31" fmla="*/ 803 h 1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10" h="1445">
                  <a:moveTo>
                    <a:pt x="0" y="803"/>
                  </a:moveTo>
                  <a:lnTo>
                    <a:pt x="94" y="853"/>
                  </a:lnTo>
                  <a:lnTo>
                    <a:pt x="116" y="960"/>
                  </a:lnTo>
                  <a:lnTo>
                    <a:pt x="110" y="1077"/>
                  </a:lnTo>
                  <a:lnTo>
                    <a:pt x="86" y="1154"/>
                  </a:lnTo>
                  <a:lnTo>
                    <a:pt x="92" y="1372"/>
                  </a:lnTo>
                  <a:lnTo>
                    <a:pt x="223" y="1397"/>
                  </a:lnTo>
                  <a:lnTo>
                    <a:pt x="295" y="1445"/>
                  </a:lnTo>
                  <a:lnTo>
                    <a:pt x="299" y="838"/>
                  </a:lnTo>
                  <a:lnTo>
                    <a:pt x="731" y="929"/>
                  </a:lnTo>
                  <a:lnTo>
                    <a:pt x="731" y="563"/>
                  </a:lnTo>
                  <a:lnTo>
                    <a:pt x="810" y="276"/>
                  </a:lnTo>
                  <a:lnTo>
                    <a:pt x="802" y="0"/>
                  </a:lnTo>
                  <a:lnTo>
                    <a:pt x="370" y="167"/>
                  </a:lnTo>
                  <a:lnTo>
                    <a:pt x="11" y="407"/>
                  </a:lnTo>
                  <a:lnTo>
                    <a:pt x="0" y="803"/>
                  </a:lnTo>
                  <a:close/>
                </a:path>
              </a:pathLst>
            </a:custGeom>
            <a:solidFill>
              <a:srgbClr val="0C3213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14768" name="Freeform 80"/>
            <p:cNvSpPr>
              <a:spLocks noChangeAspect="1"/>
            </p:cNvSpPr>
            <p:nvPr/>
          </p:nvSpPr>
          <p:spPr bwMode="auto">
            <a:xfrm>
              <a:off x="2815" y="3326"/>
              <a:ext cx="166" cy="272"/>
            </a:xfrm>
            <a:custGeom>
              <a:avLst/>
              <a:gdLst>
                <a:gd name="T0" fmla="*/ 546 w 995"/>
                <a:gd name="T1" fmla="*/ 40 h 1630"/>
                <a:gd name="T2" fmla="*/ 675 w 995"/>
                <a:gd name="T3" fmla="*/ 203 h 1630"/>
                <a:gd name="T4" fmla="*/ 938 w 995"/>
                <a:gd name="T5" fmla="*/ 197 h 1630"/>
                <a:gd name="T6" fmla="*/ 917 w 995"/>
                <a:gd name="T7" fmla="*/ 276 h 1630"/>
                <a:gd name="T8" fmla="*/ 995 w 995"/>
                <a:gd name="T9" fmla="*/ 383 h 1630"/>
                <a:gd name="T10" fmla="*/ 895 w 995"/>
                <a:gd name="T11" fmla="*/ 595 h 1630"/>
                <a:gd name="T12" fmla="*/ 889 w 995"/>
                <a:gd name="T13" fmla="*/ 786 h 1630"/>
                <a:gd name="T14" fmla="*/ 933 w 995"/>
                <a:gd name="T15" fmla="*/ 871 h 1630"/>
                <a:gd name="T16" fmla="*/ 942 w 995"/>
                <a:gd name="T17" fmla="*/ 996 h 1630"/>
                <a:gd name="T18" fmla="*/ 583 w 995"/>
                <a:gd name="T19" fmla="*/ 1234 h 1630"/>
                <a:gd name="T20" fmla="*/ 571 w 995"/>
                <a:gd name="T21" fmla="*/ 1630 h 1630"/>
                <a:gd name="T22" fmla="*/ 554 w 995"/>
                <a:gd name="T23" fmla="*/ 1626 h 1630"/>
                <a:gd name="T24" fmla="*/ 489 w 995"/>
                <a:gd name="T25" fmla="*/ 1627 h 1630"/>
                <a:gd name="T26" fmla="*/ 454 w 995"/>
                <a:gd name="T27" fmla="*/ 1606 h 1630"/>
                <a:gd name="T28" fmla="*/ 402 w 995"/>
                <a:gd name="T29" fmla="*/ 1557 h 1630"/>
                <a:gd name="T30" fmla="*/ 373 w 995"/>
                <a:gd name="T31" fmla="*/ 1513 h 1630"/>
                <a:gd name="T32" fmla="*/ 225 w 995"/>
                <a:gd name="T33" fmla="*/ 1415 h 1630"/>
                <a:gd name="T34" fmla="*/ 113 w 995"/>
                <a:gd name="T35" fmla="*/ 1354 h 1630"/>
                <a:gd name="T36" fmla="*/ 9 w 995"/>
                <a:gd name="T37" fmla="*/ 1240 h 1630"/>
                <a:gd name="T38" fmla="*/ 4 w 995"/>
                <a:gd name="T39" fmla="*/ 959 h 1630"/>
                <a:gd name="T40" fmla="*/ 0 w 995"/>
                <a:gd name="T41" fmla="*/ 755 h 1630"/>
                <a:gd name="T42" fmla="*/ 12 w 995"/>
                <a:gd name="T43" fmla="*/ 718 h 1630"/>
                <a:gd name="T44" fmla="*/ 4 w 995"/>
                <a:gd name="T45" fmla="*/ 560 h 1630"/>
                <a:gd name="T46" fmla="*/ 0 w 995"/>
                <a:gd name="T47" fmla="*/ 463 h 1630"/>
                <a:gd name="T48" fmla="*/ 7 w 995"/>
                <a:gd name="T49" fmla="*/ 292 h 1630"/>
                <a:gd name="T50" fmla="*/ 47 w 995"/>
                <a:gd name="T51" fmla="*/ 275 h 1630"/>
                <a:gd name="T52" fmla="*/ 80 w 995"/>
                <a:gd name="T53" fmla="*/ 277 h 1630"/>
                <a:gd name="T54" fmla="*/ 66 w 995"/>
                <a:gd name="T55" fmla="*/ 152 h 1630"/>
                <a:gd name="T56" fmla="*/ 82 w 995"/>
                <a:gd name="T57" fmla="*/ 74 h 1630"/>
                <a:gd name="T58" fmla="*/ 312 w 995"/>
                <a:gd name="T59" fmla="*/ 0 h 1630"/>
                <a:gd name="T60" fmla="*/ 380 w 995"/>
                <a:gd name="T61" fmla="*/ 38 h 1630"/>
                <a:gd name="T62" fmla="*/ 546 w 995"/>
                <a:gd name="T63" fmla="*/ 40 h 1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95" h="1630">
                  <a:moveTo>
                    <a:pt x="546" y="40"/>
                  </a:moveTo>
                  <a:lnTo>
                    <a:pt x="675" y="203"/>
                  </a:lnTo>
                  <a:lnTo>
                    <a:pt x="938" y="197"/>
                  </a:lnTo>
                  <a:lnTo>
                    <a:pt x="917" y="276"/>
                  </a:lnTo>
                  <a:lnTo>
                    <a:pt x="995" y="383"/>
                  </a:lnTo>
                  <a:lnTo>
                    <a:pt x="895" y="595"/>
                  </a:lnTo>
                  <a:lnTo>
                    <a:pt x="889" y="786"/>
                  </a:lnTo>
                  <a:lnTo>
                    <a:pt x="933" y="871"/>
                  </a:lnTo>
                  <a:lnTo>
                    <a:pt x="942" y="996"/>
                  </a:lnTo>
                  <a:lnTo>
                    <a:pt x="583" y="1234"/>
                  </a:lnTo>
                  <a:lnTo>
                    <a:pt x="571" y="1630"/>
                  </a:lnTo>
                  <a:lnTo>
                    <a:pt x="554" y="1626"/>
                  </a:lnTo>
                  <a:lnTo>
                    <a:pt x="489" y="1627"/>
                  </a:lnTo>
                  <a:lnTo>
                    <a:pt x="454" y="1606"/>
                  </a:lnTo>
                  <a:lnTo>
                    <a:pt x="402" y="1557"/>
                  </a:lnTo>
                  <a:lnTo>
                    <a:pt x="373" y="1513"/>
                  </a:lnTo>
                  <a:lnTo>
                    <a:pt x="225" y="1415"/>
                  </a:lnTo>
                  <a:lnTo>
                    <a:pt x="113" y="1354"/>
                  </a:lnTo>
                  <a:lnTo>
                    <a:pt x="9" y="1240"/>
                  </a:lnTo>
                  <a:lnTo>
                    <a:pt x="4" y="959"/>
                  </a:lnTo>
                  <a:lnTo>
                    <a:pt x="0" y="755"/>
                  </a:lnTo>
                  <a:lnTo>
                    <a:pt x="12" y="718"/>
                  </a:lnTo>
                  <a:lnTo>
                    <a:pt x="4" y="560"/>
                  </a:lnTo>
                  <a:lnTo>
                    <a:pt x="0" y="463"/>
                  </a:lnTo>
                  <a:lnTo>
                    <a:pt x="7" y="292"/>
                  </a:lnTo>
                  <a:lnTo>
                    <a:pt x="47" y="275"/>
                  </a:lnTo>
                  <a:lnTo>
                    <a:pt x="80" y="277"/>
                  </a:lnTo>
                  <a:lnTo>
                    <a:pt x="66" y="152"/>
                  </a:lnTo>
                  <a:lnTo>
                    <a:pt x="82" y="74"/>
                  </a:lnTo>
                  <a:lnTo>
                    <a:pt x="312" y="0"/>
                  </a:lnTo>
                  <a:lnTo>
                    <a:pt x="380" y="38"/>
                  </a:lnTo>
                  <a:lnTo>
                    <a:pt x="546" y="40"/>
                  </a:lnTo>
                  <a:close/>
                </a:path>
              </a:pathLst>
            </a:custGeom>
            <a:solidFill>
              <a:srgbClr val="0C3213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14769" name="Freeform 81"/>
            <p:cNvSpPr>
              <a:spLocks noChangeAspect="1"/>
            </p:cNvSpPr>
            <p:nvPr/>
          </p:nvSpPr>
          <p:spPr bwMode="auto">
            <a:xfrm>
              <a:off x="2963" y="3381"/>
              <a:ext cx="100" cy="111"/>
            </a:xfrm>
            <a:custGeom>
              <a:avLst/>
              <a:gdLst>
                <a:gd name="T0" fmla="*/ 102 w 596"/>
                <a:gd name="T1" fmla="*/ 52 h 666"/>
                <a:gd name="T2" fmla="*/ 263 w 596"/>
                <a:gd name="T3" fmla="*/ 66 h 666"/>
                <a:gd name="T4" fmla="*/ 311 w 596"/>
                <a:gd name="T5" fmla="*/ 0 h 666"/>
                <a:gd name="T6" fmla="*/ 361 w 596"/>
                <a:gd name="T7" fmla="*/ 4 h 666"/>
                <a:gd name="T8" fmla="*/ 474 w 596"/>
                <a:gd name="T9" fmla="*/ 138 h 666"/>
                <a:gd name="T10" fmla="*/ 571 w 596"/>
                <a:gd name="T11" fmla="*/ 127 h 666"/>
                <a:gd name="T12" fmla="*/ 579 w 596"/>
                <a:gd name="T13" fmla="*/ 176 h 666"/>
                <a:gd name="T14" fmla="*/ 596 w 596"/>
                <a:gd name="T15" fmla="*/ 254 h 666"/>
                <a:gd name="T16" fmla="*/ 543 w 596"/>
                <a:gd name="T17" fmla="*/ 473 h 666"/>
                <a:gd name="T18" fmla="*/ 51 w 596"/>
                <a:gd name="T19" fmla="*/ 666 h 666"/>
                <a:gd name="T20" fmla="*/ 44 w 596"/>
                <a:gd name="T21" fmla="*/ 545 h 666"/>
                <a:gd name="T22" fmla="*/ 0 w 596"/>
                <a:gd name="T23" fmla="*/ 461 h 666"/>
                <a:gd name="T24" fmla="*/ 7 w 596"/>
                <a:gd name="T25" fmla="*/ 268 h 666"/>
                <a:gd name="T26" fmla="*/ 102 w 596"/>
                <a:gd name="T27" fmla="*/ 52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96" h="666">
                  <a:moveTo>
                    <a:pt x="102" y="52"/>
                  </a:moveTo>
                  <a:lnTo>
                    <a:pt x="263" y="66"/>
                  </a:lnTo>
                  <a:lnTo>
                    <a:pt x="311" y="0"/>
                  </a:lnTo>
                  <a:lnTo>
                    <a:pt x="361" y="4"/>
                  </a:lnTo>
                  <a:lnTo>
                    <a:pt x="474" y="138"/>
                  </a:lnTo>
                  <a:lnTo>
                    <a:pt x="571" y="127"/>
                  </a:lnTo>
                  <a:lnTo>
                    <a:pt x="579" y="176"/>
                  </a:lnTo>
                  <a:lnTo>
                    <a:pt x="596" y="254"/>
                  </a:lnTo>
                  <a:lnTo>
                    <a:pt x="543" y="473"/>
                  </a:lnTo>
                  <a:lnTo>
                    <a:pt x="51" y="666"/>
                  </a:lnTo>
                  <a:lnTo>
                    <a:pt x="44" y="545"/>
                  </a:lnTo>
                  <a:lnTo>
                    <a:pt x="0" y="461"/>
                  </a:lnTo>
                  <a:lnTo>
                    <a:pt x="7" y="268"/>
                  </a:lnTo>
                  <a:lnTo>
                    <a:pt x="102" y="52"/>
                  </a:lnTo>
                  <a:close/>
                </a:path>
              </a:pathLst>
            </a:custGeom>
            <a:solidFill>
              <a:srgbClr val="0C3213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14770" name="Freeform 82"/>
            <p:cNvSpPr>
              <a:spLocks noChangeAspect="1"/>
            </p:cNvSpPr>
            <p:nvPr/>
          </p:nvSpPr>
          <p:spPr bwMode="auto">
            <a:xfrm>
              <a:off x="3127" y="3487"/>
              <a:ext cx="81" cy="93"/>
            </a:xfrm>
            <a:custGeom>
              <a:avLst/>
              <a:gdLst>
                <a:gd name="T0" fmla="*/ 84 w 485"/>
                <a:gd name="T1" fmla="*/ 538 h 559"/>
                <a:gd name="T2" fmla="*/ 485 w 485"/>
                <a:gd name="T3" fmla="*/ 559 h 559"/>
                <a:gd name="T4" fmla="*/ 482 w 485"/>
                <a:gd name="T5" fmla="*/ 371 h 559"/>
                <a:gd name="T6" fmla="*/ 412 w 485"/>
                <a:gd name="T7" fmla="*/ 197 h 559"/>
                <a:gd name="T8" fmla="*/ 352 w 485"/>
                <a:gd name="T9" fmla="*/ 110 h 559"/>
                <a:gd name="T10" fmla="*/ 167 w 485"/>
                <a:gd name="T11" fmla="*/ 57 h 559"/>
                <a:gd name="T12" fmla="*/ 71 w 485"/>
                <a:gd name="T13" fmla="*/ 0 h 559"/>
                <a:gd name="T14" fmla="*/ 54 w 485"/>
                <a:gd name="T15" fmla="*/ 41 h 559"/>
                <a:gd name="T16" fmla="*/ 87 w 485"/>
                <a:gd name="T17" fmla="*/ 90 h 559"/>
                <a:gd name="T18" fmla="*/ 80 w 485"/>
                <a:gd name="T19" fmla="*/ 131 h 559"/>
                <a:gd name="T20" fmla="*/ 0 w 485"/>
                <a:gd name="T21" fmla="*/ 208 h 559"/>
                <a:gd name="T22" fmla="*/ 84 w 485"/>
                <a:gd name="T23" fmla="*/ 538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5" h="559">
                  <a:moveTo>
                    <a:pt x="84" y="538"/>
                  </a:moveTo>
                  <a:lnTo>
                    <a:pt x="485" y="559"/>
                  </a:lnTo>
                  <a:lnTo>
                    <a:pt x="482" y="371"/>
                  </a:lnTo>
                  <a:lnTo>
                    <a:pt x="412" y="197"/>
                  </a:lnTo>
                  <a:lnTo>
                    <a:pt x="352" y="110"/>
                  </a:lnTo>
                  <a:lnTo>
                    <a:pt x="167" y="57"/>
                  </a:lnTo>
                  <a:lnTo>
                    <a:pt x="71" y="0"/>
                  </a:lnTo>
                  <a:lnTo>
                    <a:pt x="54" y="41"/>
                  </a:lnTo>
                  <a:lnTo>
                    <a:pt x="87" y="90"/>
                  </a:lnTo>
                  <a:lnTo>
                    <a:pt x="80" y="131"/>
                  </a:lnTo>
                  <a:lnTo>
                    <a:pt x="0" y="208"/>
                  </a:lnTo>
                  <a:lnTo>
                    <a:pt x="84" y="538"/>
                  </a:lnTo>
                  <a:close/>
                </a:path>
              </a:pathLst>
            </a:custGeom>
            <a:solidFill>
              <a:srgbClr val="0C3213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14771" name="Freeform 83"/>
            <p:cNvSpPr>
              <a:spLocks noChangeAspect="1"/>
            </p:cNvSpPr>
            <p:nvPr/>
          </p:nvSpPr>
          <p:spPr bwMode="auto">
            <a:xfrm>
              <a:off x="3135" y="3375"/>
              <a:ext cx="164" cy="226"/>
            </a:xfrm>
            <a:custGeom>
              <a:avLst/>
              <a:gdLst>
                <a:gd name="T0" fmla="*/ 23 w 982"/>
                <a:gd name="T1" fmla="*/ 671 h 1357"/>
                <a:gd name="T2" fmla="*/ 117 w 982"/>
                <a:gd name="T3" fmla="*/ 732 h 1357"/>
                <a:gd name="T4" fmla="*/ 304 w 982"/>
                <a:gd name="T5" fmla="*/ 792 h 1357"/>
                <a:gd name="T6" fmla="*/ 357 w 982"/>
                <a:gd name="T7" fmla="*/ 869 h 1357"/>
                <a:gd name="T8" fmla="*/ 434 w 982"/>
                <a:gd name="T9" fmla="*/ 1049 h 1357"/>
                <a:gd name="T10" fmla="*/ 441 w 982"/>
                <a:gd name="T11" fmla="*/ 1234 h 1357"/>
                <a:gd name="T12" fmla="*/ 547 w 982"/>
                <a:gd name="T13" fmla="*/ 1240 h 1357"/>
                <a:gd name="T14" fmla="*/ 775 w 982"/>
                <a:gd name="T15" fmla="*/ 1357 h 1357"/>
                <a:gd name="T16" fmla="*/ 856 w 982"/>
                <a:gd name="T17" fmla="*/ 952 h 1357"/>
                <a:gd name="T18" fmla="*/ 982 w 982"/>
                <a:gd name="T19" fmla="*/ 552 h 1357"/>
                <a:gd name="T20" fmla="*/ 652 w 982"/>
                <a:gd name="T21" fmla="*/ 581 h 1357"/>
                <a:gd name="T22" fmla="*/ 524 w 982"/>
                <a:gd name="T23" fmla="*/ 204 h 1357"/>
                <a:gd name="T24" fmla="*/ 661 w 982"/>
                <a:gd name="T25" fmla="*/ 0 h 1357"/>
                <a:gd name="T26" fmla="*/ 485 w 982"/>
                <a:gd name="T27" fmla="*/ 7 h 1357"/>
                <a:gd name="T28" fmla="*/ 231 w 982"/>
                <a:gd name="T29" fmla="*/ 254 h 1357"/>
                <a:gd name="T30" fmla="*/ 236 w 982"/>
                <a:gd name="T31" fmla="*/ 375 h 1357"/>
                <a:gd name="T32" fmla="*/ 20 w 982"/>
                <a:gd name="T33" fmla="*/ 561 h 1357"/>
                <a:gd name="T34" fmla="*/ 0 w 982"/>
                <a:gd name="T35" fmla="*/ 636 h 1357"/>
                <a:gd name="T36" fmla="*/ 23 w 982"/>
                <a:gd name="T37" fmla="*/ 671 h 1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82" h="1357">
                  <a:moveTo>
                    <a:pt x="23" y="671"/>
                  </a:moveTo>
                  <a:lnTo>
                    <a:pt x="117" y="732"/>
                  </a:lnTo>
                  <a:lnTo>
                    <a:pt x="304" y="792"/>
                  </a:lnTo>
                  <a:lnTo>
                    <a:pt x="357" y="869"/>
                  </a:lnTo>
                  <a:lnTo>
                    <a:pt x="434" y="1049"/>
                  </a:lnTo>
                  <a:lnTo>
                    <a:pt x="441" y="1234"/>
                  </a:lnTo>
                  <a:lnTo>
                    <a:pt x="547" y="1240"/>
                  </a:lnTo>
                  <a:lnTo>
                    <a:pt x="775" y="1357"/>
                  </a:lnTo>
                  <a:lnTo>
                    <a:pt x="856" y="952"/>
                  </a:lnTo>
                  <a:lnTo>
                    <a:pt x="982" y="552"/>
                  </a:lnTo>
                  <a:lnTo>
                    <a:pt x="652" y="581"/>
                  </a:lnTo>
                  <a:lnTo>
                    <a:pt x="524" y="204"/>
                  </a:lnTo>
                  <a:lnTo>
                    <a:pt x="661" y="0"/>
                  </a:lnTo>
                  <a:lnTo>
                    <a:pt x="485" y="7"/>
                  </a:lnTo>
                  <a:lnTo>
                    <a:pt x="231" y="254"/>
                  </a:lnTo>
                  <a:lnTo>
                    <a:pt x="236" y="375"/>
                  </a:lnTo>
                  <a:lnTo>
                    <a:pt x="20" y="561"/>
                  </a:lnTo>
                  <a:lnTo>
                    <a:pt x="0" y="636"/>
                  </a:lnTo>
                  <a:lnTo>
                    <a:pt x="23" y="671"/>
                  </a:lnTo>
                  <a:close/>
                </a:path>
              </a:pathLst>
            </a:custGeom>
            <a:solidFill>
              <a:srgbClr val="0C3213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14772" name="Freeform 84"/>
            <p:cNvSpPr>
              <a:spLocks noChangeAspect="1"/>
            </p:cNvSpPr>
            <p:nvPr/>
          </p:nvSpPr>
          <p:spPr bwMode="auto">
            <a:xfrm>
              <a:off x="3107" y="3578"/>
              <a:ext cx="260" cy="203"/>
            </a:xfrm>
            <a:custGeom>
              <a:avLst/>
              <a:gdLst>
                <a:gd name="T0" fmla="*/ 380 w 1561"/>
                <a:gd name="T1" fmla="*/ 785 h 1216"/>
                <a:gd name="T2" fmla="*/ 377 w 1561"/>
                <a:gd name="T3" fmla="*/ 414 h 1216"/>
                <a:gd name="T4" fmla="*/ 236 w 1561"/>
                <a:gd name="T5" fmla="*/ 287 h 1216"/>
                <a:gd name="T6" fmla="*/ 0 w 1561"/>
                <a:gd name="T7" fmla="*/ 130 h 1216"/>
                <a:gd name="T8" fmla="*/ 116 w 1561"/>
                <a:gd name="T9" fmla="*/ 156 h 1216"/>
                <a:gd name="T10" fmla="*/ 183 w 1561"/>
                <a:gd name="T11" fmla="*/ 151 h 1216"/>
                <a:gd name="T12" fmla="*/ 233 w 1561"/>
                <a:gd name="T13" fmla="*/ 57 h 1216"/>
                <a:gd name="T14" fmla="*/ 206 w 1561"/>
                <a:gd name="T15" fmla="*/ 0 h 1216"/>
                <a:gd name="T16" fmla="*/ 608 w 1561"/>
                <a:gd name="T17" fmla="*/ 16 h 1216"/>
                <a:gd name="T18" fmla="*/ 714 w 1561"/>
                <a:gd name="T19" fmla="*/ 23 h 1216"/>
                <a:gd name="T20" fmla="*/ 939 w 1561"/>
                <a:gd name="T21" fmla="*/ 133 h 1216"/>
                <a:gd name="T22" fmla="*/ 1156 w 1561"/>
                <a:gd name="T23" fmla="*/ 398 h 1216"/>
                <a:gd name="T24" fmla="*/ 1343 w 1561"/>
                <a:gd name="T25" fmla="*/ 668 h 1216"/>
                <a:gd name="T26" fmla="*/ 1561 w 1561"/>
                <a:gd name="T27" fmla="*/ 776 h 1216"/>
                <a:gd name="T28" fmla="*/ 1550 w 1561"/>
                <a:gd name="T29" fmla="*/ 792 h 1216"/>
                <a:gd name="T30" fmla="*/ 1500 w 1561"/>
                <a:gd name="T31" fmla="*/ 806 h 1216"/>
                <a:gd name="T32" fmla="*/ 1456 w 1561"/>
                <a:gd name="T33" fmla="*/ 889 h 1216"/>
                <a:gd name="T34" fmla="*/ 1366 w 1561"/>
                <a:gd name="T35" fmla="*/ 895 h 1216"/>
                <a:gd name="T36" fmla="*/ 1270 w 1561"/>
                <a:gd name="T37" fmla="*/ 943 h 1216"/>
                <a:gd name="T38" fmla="*/ 1233 w 1561"/>
                <a:gd name="T39" fmla="*/ 932 h 1216"/>
                <a:gd name="T40" fmla="*/ 1183 w 1561"/>
                <a:gd name="T41" fmla="*/ 919 h 1216"/>
                <a:gd name="T42" fmla="*/ 1169 w 1561"/>
                <a:gd name="T43" fmla="*/ 950 h 1216"/>
                <a:gd name="T44" fmla="*/ 1193 w 1561"/>
                <a:gd name="T45" fmla="*/ 1006 h 1216"/>
                <a:gd name="T46" fmla="*/ 1179 w 1561"/>
                <a:gd name="T47" fmla="*/ 1090 h 1216"/>
                <a:gd name="T48" fmla="*/ 1126 w 1561"/>
                <a:gd name="T49" fmla="*/ 1117 h 1216"/>
                <a:gd name="T50" fmla="*/ 1080 w 1561"/>
                <a:gd name="T51" fmla="*/ 1103 h 1216"/>
                <a:gd name="T52" fmla="*/ 996 w 1561"/>
                <a:gd name="T53" fmla="*/ 1086 h 1216"/>
                <a:gd name="T54" fmla="*/ 959 w 1561"/>
                <a:gd name="T55" fmla="*/ 1133 h 1216"/>
                <a:gd name="T56" fmla="*/ 942 w 1561"/>
                <a:gd name="T57" fmla="*/ 1203 h 1216"/>
                <a:gd name="T58" fmla="*/ 895 w 1561"/>
                <a:gd name="T59" fmla="*/ 1216 h 1216"/>
                <a:gd name="T60" fmla="*/ 895 w 1561"/>
                <a:gd name="T61" fmla="*/ 715 h 1216"/>
                <a:gd name="T62" fmla="*/ 631 w 1561"/>
                <a:gd name="T63" fmla="*/ 692 h 1216"/>
                <a:gd name="T64" fmla="*/ 380 w 1561"/>
                <a:gd name="T65" fmla="*/ 785 h 1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561" h="1216">
                  <a:moveTo>
                    <a:pt x="380" y="785"/>
                  </a:moveTo>
                  <a:lnTo>
                    <a:pt x="377" y="414"/>
                  </a:lnTo>
                  <a:lnTo>
                    <a:pt x="236" y="287"/>
                  </a:lnTo>
                  <a:lnTo>
                    <a:pt x="0" y="130"/>
                  </a:lnTo>
                  <a:lnTo>
                    <a:pt x="116" y="156"/>
                  </a:lnTo>
                  <a:lnTo>
                    <a:pt x="183" y="151"/>
                  </a:lnTo>
                  <a:lnTo>
                    <a:pt x="233" y="57"/>
                  </a:lnTo>
                  <a:lnTo>
                    <a:pt x="206" y="0"/>
                  </a:lnTo>
                  <a:lnTo>
                    <a:pt x="608" y="16"/>
                  </a:lnTo>
                  <a:lnTo>
                    <a:pt x="714" y="23"/>
                  </a:lnTo>
                  <a:lnTo>
                    <a:pt x="939" y="133"/>
                  </a:lnTo>
                  <a:lnTo>
                    <a:pt x="1156" y="398"/>
                  </a:lnTo>
                  <a:lnTo>
                    <a:pt x="1343" y="668"/>
                  </a:lnTo>
                  <a:lnTo>
                    <a:pt x="1561" y="776"/>
                  </a:lnTo>
                  <a:lnTo>
                    <a:pt x="1550" y="792"/>
                  </a:lnTo>
                  <a:lnTo>
                    <a:pt x="1500" y="806"/>
                  </a:lnTo>
                  <a:lnTo>
                    <a:pt x="1456" y="889"/>
                  </a:lnTo>
                  <a:lnTo>
                    <a:pt x="1366" y="895"/>
                  </a:lnTo>
                  <a:lnTo>
                    <a:pt x="1270" y="943"/>
                  </a:lnTo>
                  <a:lnTo>
                    <a:pt x="1233" y="932"/>
                  </a:lnTo>
                  <a:lnTo>
                    <a:pt x="1183" y="919"/>
                  </a:lnTo>
                  <a:lnTo>
                    <a:pt x="1169" y="950"/>
                  </a:lnTo>
                  <a:lnTo>
                    <a:pt x="1193" y="1006"/>
                  </a:lnTo>
                  <a:lnTo>
                    <a:pt x="1179" y="1090"/>
                  </a:lnTo>
                  <a:lnTo>
                    <a:pt x="1126" y="1117"/>
                  </a:lnTo>
                  <a:lnTo>
                    <a:pt x="1080" y="1103"/>
                  </a:lnTo>
                  <a:lnTo>
                    <a:pt x="996" y="1086"/>
                  </a:lnTo>
                  <a:lnTo>
                    <a:pt x="959" y="1133"/>
                  </a:lnTo>
                  <a:lnTo>
                    <a:pt x="942" y="1203"/>
                  </a:lnTo>
                  <a:lnTo>
                    <a:pt x="895" y="1216"/>
                  </a:lnTo>
                  <a:lnTo>
                    <a:pt x="895" y="715"/>
                  </a:lnTo>
                  <a:lnTo>
                    <a:pt x="631" y="692"/>
                  </a:lnTo>
                  <a:lnTo>
                    <a:pt x="380" y="785"/>
                  </a:lnTo>
                  <a:close/>
                </a:path>
              </a:pathLst>
            </a:custGeom>
            <a:solidFill>
              <a:srgbClr val="0C3213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14773" name="Freeform 85"/>
            <p:cNvSpPr>
              <a:spLocks noChangeAspect="1"/>
            </p:cNvSpPr>
            <p:nvPr/>
          </p:nvSpPr>
          <p:spPr bwMode="auto">
            <a:xfrm>
              <a:off x="3031" y="3405"/>
              <a:ext cx="144" cy="224"/>
            </a:xfrm>
            <a:custGeom>
              <a:avLst/>
              <a:gdLst>
                <a:gd name="T0" fmla="*/ 440 w 859"/>
                <a:gd name="T1" fmla="*/ 1 h 1344"/>
                <a:gd name="T2" fmla="*/ 521 w 859"/>
                <a:gd name="T3" fmla="*/ 88 h 1344"/>
                <a:gd name="T4" fmla="*/ 629 w 859"/>
                <a:gd name="T5" fmla="*/ 99 h 1344"/>
                <a:gd name="T6" fmla="*/ 669 w 859"/>
                <a:gd name="T7" fmla="*/ 55 h 1344"/>
                <a:gd name="T8" fmla="*/ 715 w 859"/>
                <a:gd name="T9" fmla="*/ 48 h 1344"/>
                <a:gd name="T10" fmla="*/ 716 w 859"/>
                <a:gd name="T11" fmla="*/ 26 h 1344"/>
                <a:gd name="T12" fmla="*/ 782 w 859"/>
                <a:gd name="T13" fmla="*/ 31 h 1344"/>
                <a:gd name="T14" fmla="*/ 854 w 859"/>
                <a:gd name="T15" fmla="*/ 79 h 1344"/>
                <a:gd name="T16" fmla="*/ 859 w 859"/>
                <a:gd name="T17" fmla="*/ 199 h 1344"/>
                <a:gd name="T18" fmla="*/ 640 w 859"/>
                <a:gd name="T19" fmla="*/ 380 h 1344"/>
                <a:gd name="T20" fmla="*/ 621 w 859"/>
                <a:gd name="T21" fmla="*/ 453 h 1344"/>
                <a:gd name="T22" fmla="*/ 645 w 859"/>
                <a:gd name="T23" fmla="*/ 489 h 1344"/>
                <a:gd name="T24" fmla="*/ 625 w 859"/>
                <a:gd name="T25" fmla="*/ 544 h 1344"/>
                <a:gd name="T26" fmla="*/ 657 w 859"/>
                <a:gd name="T27" fmla="*/ 583 h 1344"/>
                <a:gd name="T28" fmla="*/ 651 w 859"/>
                <a:gd name="T29" fmla="*/ 627 h 1344"/>
                <a:gd name="T30" fmla="*/ 574 w 859"/>
                <a:gd name="T31" fmla="*/ 697 h 1344"/>
                <a:gd name="T32" fmla="*/ 607 w 859"/>
                <a:gd name="T33" fmla="*/ 835 h 1344"/>
                <a:gd name="T34" fmla="*/ 664 w 859"/>
                <a:gd name="T35" fmla="*/ 1055 h 1344"/>
                <a:gd name="T36" fmla="*/ 686 w 859"/>
                <a:gd name="T37" fmla="*/ 1095 h 1344"/>
                <a:gd name="T38" fmla="*/ 659 w 859"/>
                <a:gd name="T39" fmla="*/ 1156 h 1344"/>
                <a:gd name="T40" fmla="*/ 626 w 859"/>
                <a:gd name="T41" fmla="*/ 1192 h 1344"/>
                <a:gd name="T42" fmla="*/ 565 w 859"/>
                <a:gd name="T43" fmla="*/ 1195 h 1344"/>
                <a:gd name="T44" fmla="*/ 383 w 859"/>
                <a:gd name="T45" fmla="*/ 1151 h 1344"/>
                <a:gd name="T46" fmla="*/ 221 w 859"/>
                <a:gd name="T47" fmla="*/ 1344 h 1344"/>
                <a:gd name="T48" fmla="*/ 0 w 859"/>
                <a:gd name="T49" fmla="*/ 1287 h 1344"/>
                <a:gd name="T50" fmla="*/ 1 w 859"/>
                <a:gd name="T51" fmla="*/ 917 h 1344"/>
                <a:gd name="T52" fmla="*/ 82 w 859"/>
                <a:gd name="T53" fmla="*/ 627 h 1344"/>
                <a:gd name="T54" fmla="*/ 77 w 859"/>
                <a:gd name="T55" fmla="*/ 451 h 1344"/>
                <a:gd name="T56" fmla="*/ 73 w 859"/>
                <a:gd name="T57" fmla="*/ 356 h 1344"/>
                <a:gd name="T58" fmla="*/ 131 w 859"/>
                <a:gd name="T59" fmla="*/ 332 h 1344"/>
                <a:gd name="T60" fmla="*/ 189 w 859"/>
                <a:gd name="T61" fmla="*/ 113 h 1344"/>
                <a:gd name="T62" fmla="*/ 169 w 859"/>
                <a:gd name="T63" fmla="*/ 40 h 1344"/>
                <a:gd name="T64" fmla="*/ 280 w 859"/>
                <a:gd name="T65" fmla="*/ 38 h 1344"/>
                <a:gd name="T66" fmla="*/ 404 w 859"/>
                <a:gd name="T67" fmla="*/ 0 h 1344"/>
                <a:gd name="T68" fmla="*/ 440 w 859"/>
                <a:gd name="T69" fmla="*/ 1 h 1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59" h="1344">
                  <a:moveTo>
                    <a:pt x="440" y="1"/>
                  </a:moveTo>
                  <a:lnTo>
                    <a:pt x="521" y="88"/>
                  </a:lnTo>
                  <a:lnTo>
                    <a:pt x="629" y="99"/>
                  </a:lnTo>
                  <a:lnTo>
                    <a:pt x="669" y="55"/>
                  </a:lnTo>
                  <a:lnTo>
                    <a:pt x="715" y="48"/>
                  </a:lnTo>
                  <a:lnTo>
                    <a:pt x="716" y="26"/>
                  </a:lnTo>
                  <a:lnTo>
                    <a:pt x="782" y="31"/>
                  </a:lnTo>
                  <a:lnTo>
                    <a:pt x="854" y="79"/>
                  </a:lnTo>
                  <a:lnTo>
                    <a:pt x="859" y="199"/>
                  </a:lnTo>
                  <a:lnTo>
                    <a:pt x="640" y="380"/>
                  </a:lnTo>
                  <a:lnTo>
                    <a:pt x="621" y="453"/>
                  </a:lnTo>
                  <a:lnTo>
                    <a:pt x="645" y="489"/>
                  </a:lnTo>
                  <a:lnTo>
                    <a:pt x="625" y="544"/>
                  </a:lnTo>
                  <a:lnTo>
                    <a:pt x="657" y="583"/>
                  </a:lnTo>
                  <a:lnTo>
                    <a:pt x="651" y="627"/>
                  </a:lnTo>
                  <a:lnTo>
                    <a:pt x="574" y="697"/>
                  </a:lnTo>
                  <a:lnTo>
                    <a:pt x="607" y="835"/>
                  </a:lnTo>
                  <a:lnTo>
                    <a:pt x="664" y="1055"/>
                  </a:lnTo>
                  <a:lnTo>
                    <a:pt x="686" y="1095"/>
                  </a:lnTo>
                  <a:lnTo>
                    <a:pt x="659" y="1156"/>
                  </a:lnTo>
                  <a:lnTo>
                    <a:pt x="626" y="1192"/>
                  </a:lnTo>
                  <a:lnTo>
                    <a:pt x="565" y="1195"/>
                  </a:lnTo>
                  <a:lnTo>
                    <a:pt x="383" y="1151"/>
                  </a:lnTo>
                  <a:lnTo>
                    <a:pt x="221" y="1344"/>
                  </a:lnTo>
                  <a:lnTo>
                    <a:pt x="0" y="1287"/>
                  </a:lnTo>
                  <a:lnTo>
                    <a:pt x="1" y="917"/>
                  </a:lnTo>
                  <a:lnTo>
                    <a:pt x="82" y="627"/>
                  </a:lnTo>
                  <a:lnTo>
                    <a:pt x="77" y="451"/>
                  </a:lnTo>
                  <a:lnTo>
                    <a:pt x="73" y="356"/>
                  </a:lnTo>
                  <a:lnTo>
                    <a:pt x="131" y="332"/>
                  </a:lnTo>
                  <a:lnTo>
                    <a:pt x="189" y="113"/>
                  </a:lnTo>
                  <a:lnTo>
                    <a:pt x="169" y="40"/>
                  </a:lnTo>
                  <a:lnTo>
                    <a:pt x="280" y="38"/>
                  </a:lnTo>
                  <a:lnTo>
                    <a:pt x="404" y="0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0C3213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14774" name="Freeform 86"/>
            <p:cNvSpPr>
              <a:spLocks noChangeAspect="1"/>
            </p:cNvSpPr>
            <p:nvPr/>
          </p:nvSpPr>
          <p:spPr bwMode="auto">
            <a:xfrm>
              <a:off x="3264" y="3457"/>
              <a:ext cx="217" cy="250"/>
            </a:xfrm>
            <a:custGeom>
              <a:avLst/>
              <a:gdLst>
                <a:gd name="T0" fmla="*/ 619 w 1301"/>
                <a:gd name="T1" fmla="*/ 1504 h 1504"/>
                <a:gd name="T2" fmla="*/ 645 w 1301"/>
                <a:gd name="T3" fmla="*/ 1363 h 1504"/>
                <a:gd name="T4" fmla="*/ 679 w 1301"/>
                <a:gd name="T5" fmla="*/ 1337 h 1504"/>
                <a:gd name="T6" fmla="*/ 756 w 1301"/>
                <a:gd name="T7" fmla="*/ 1330 h 1504"/>
                <a:gd name="T8" fmla="*/ 775 w 1301"/>
                <a:gd name="T9" fmla="*/ 1293 h 1504"/>
                <a:gd name="T10" fmla="*/ 832 w 1301"/>
                <a:gd name="T11" fmla="*/ 1296 h 1504"/>
                <a:gd name="T12" fmla="*/ 846 w 1301"/>
                <a:gd name="T13" fmla="*/ 1213 h 1504"/>
                <a:gd name="T14" fmla="*/ 859 w 1301"/>
                <a:gd name="T15" fmla="*/ 1126 h 1504"/>
                <a:gd name="T16" fmla="*/ 912 w 1301"/>
                <a:gd name="T17" fmla="*/ 1009 h 1504"/>
                <a:gd name="T18" fmla="*/ 953 w 1301"/>
                <a:gd name="T19" fmla="*/ 985 h 1504"/>
                <a:gd name="T20" fmla="*/ 896 w 1301"/>
                <a:gd name="T21" fmla="*/ 875 h 1504"/>
                <a:gd name="T22" fmla="*/ 1040 w 1301"/>
                <a:gd name="T23" fmla="*/ 865 h 1504"/>
                <a:gd name="T24" fmla="*/ 1052 w 1301"/>
                <a:gd name="T25" fmla="*/ 818 h 1504"/>
                <a:gd name="T26" fmla="*/ 1123 w 1301"/>
                <a:gd name="T27" fmla="*/ 774 h 1504"/>
                <a:gd name="T28" fmla="*/ 1123 w 1301"/>
                <a:gd name="T29" fmla="*/ 724 h 1504"/>
                <a:gd name="T30" fmla="*/ 1090 w 1301"/>
                <a:gd name="T31" fmla="*/ 701 h 1504"/>
                <a:gd name="T32" fmla="*/ 1153 w 1301"/>
                <a:gd name="T33" fmla="*/ 600 h 1504"/>
                <a:gd name="T34" fmla="*/ 1157 w 1301"/>
                <a:gd name="T35" fmla="*/ 571 h 1504"/>
                <a:gd name="T36" fmla="*/ 1207 w 1301"/>
                <a:gd name="T37" fmla="*/ 501 h 1504"/>
                <a:gd name="T38" fmla="*/ 1219 w 1301"/>
                <a:gd name="T39" fmla="*/ 454 h 1504"/>
                <a:gd name="T40" fmla="*/ 1250 w 1301"/>
                <a:gd name="T41" fmla="*/ 430 h 1504"/>
                <a:gd name="T42" fmla="*/ 1244 w 1301"/>
                <a:gd name="T43" fmla="*/ 360 h 1504"/>
                <a:gd name="T44" fmla="*/ 1301 w 1301"/>
                <a:gd name="T45" fmla="*/ 293 h 1504"/>
                <a:gd name="T46" fmla="*/ 1287 w 1301"/>
                <a:gd name="T47" fmla="*/ 200 h 1504"/>
                <a:gd name="T48" fmla="*/ 1240 w 1301"/>
                <a:gd name="T49" fmla="*/ 179 h 1504"/>
                <a:gd name="T50" fmla="*/ 1240 w 1301"/>
                <a:gd name="T51" fmla="*/ 99 h 1504"/>
                <a:gd name="T52" fmla="*/ 1219 w 1301"/>
                <a:gd name="T53" fmla="*/ 89 h 1504"/>
                <a:gd name="T54" fmla="*/ 1116 w 1301"/>
                <a:gd name="T55" fmla="*/ 130 h 1504"/>
                <a:gd name="T56" fmla="*/ 1083 w 1301"/>
                <a:gd name="T57" fmla="*/ 113 h 1504"/>
                <a:gd name="T58" fmla="*/ 1077 w 1301"/>
                <a:gd name="T59" fmla="*/ 80 h 1504"/>
                <a:gd name="T60" fmla="*/ 1036 w 1301"/>
                <a:gd name="T61" fmla="*/ 69 h 1504"/>
                <a:gd name="T62" fmla="*/ 996 w 1301"/>
                <a:gd name="T63" fmla="*/ 46 h 1504"/>
                <a:gd name="T64" fmla="*/ 990 w 1301"/>
                <a:gd name="T65" fmla="*/ 13 h 1504"/>
                <a:gd name="T66" fmla="*/ 923 w 1301"/>
                <a:gd name="T67" fmla="*/ 26 h 1504"/>
                <a:gd name="T68" fmla="*/ 889 w 1301"/>
                <a:gd name="T69" fmla="*/ 0 h 1504"/>
                <a:gd name="T70" fmla="*/ 819 w 1301"/>
                <a:gd name="T71" fmla="*/ 30 h 1504"/>
                <a:gd name="T72" fmla="*/ 582 w 1301"/>
                <a:gd name="T73" fmla="*/ 62 h 1504"/>
                <a:gd name="T74" fmla="*/ 571 w 1301"/>
                <a:gd name="T75" fmla="*/ 76 h 1504"/>
                <a:gd name="T76" fmla="*/ 415 w 1301"/>
                <a:gd name="T77" fmla="*/ 81 h 1504"/>
                <a:gd name="T78" fmla="*/ 342 w 1301"/>
                <a:gd name="T79" fmla="*/ 1 h 1504"/>
                <a:gd name="T80" fmla="*/ 299 w 1301"/>
                <a:gd name="T81" fmla="*/ 35 h 1504"/>
                <a:gd name="T82" fmla="*/ 221 w 1301"/>
                <a:gd name="T83" fmla="*/ 36 h 1504"/>
                <a:gd name="T84" fmla="*/ 206 w 1301"/>
                <a:gd name="T85" fmla="*/ 62 h 1504"/>
                <a:gd name="T86" fmla="*/ 81 w 1301"/>
                <a:gd name="T87" fmla="*/ 464 h 1504"/>
                <a:gd name="T88" fmla="*/ 0 w 1301"/>
                <a:gd name="T89" fmla="*/ 861 h 1504"/>
                <a:gd name="T90" fmla="*/ 200 w 1301"/>
                <a:gd name="T91" fmla="*/ 1112 h 1504"/>
                <a:gd name="T92" fmla="*/ 404 w 1301"/>
                <a:gd name="T93" fmla="*/ 1399 h 1504"/>
                <a:gd name="T94" fmla="*/ 619 w 1301"/>
                <a:gd name="T95" fmla="*/ 1504 h 1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301" h="1504">
                  <a:moveTo>
                    <a:pt x="619" y="1504"/>
                  </a:moveTo>
                  <a:lnTo>
                    <a:pt x="645" y="1363"/>
                  </a:lnTo>
                  <a:lnTo>
                    <a:pt x="679" y="1337"/>
                  </a:lnTo>
                  <a:lnTo>
                    <a:pt x="756" y="1330"/>
                  </a:lnTo>
                  <a:lnTo>
                    <a:pt x="775" y="1293"/>
                  </a:lnTo>
                  <a:lnTo>
                    <a:pt x="832" y="1296"/>
                  </a:lnTo>
                  <a:lnTo>
                    <a:pt x="846" y="1213"/>
                  </a:lnTo>
                  <a:lnTo>
                    <a:pt x="859" y="1126"/>
                  </a:lnTo>
                  <a:lnTo>
                    <a:pt x="912" y="1009"/>
                  </a:lnTo>
                  <a:lnTo>
                    <a:pt x="953" y="985"/>
                  </a:lnTo>
                  <a:lnTo>
                    <a:pt x="896" y="875"/>
                  </a:lnTo>
                  <a:lnTo>
                    <a:pt x="1040" y="865"/>
                  </a:lnTo>
                  <a:lnTo>
                    <a:pt x="1052" y="818"/>
                  </a:lnTo>
                  <a:lnTo>
                    <a:pt x="1123" y="774"/>
                  </a:lnTo>
                  <a:lnTo>
                    <a:pt x="1123" y="724"/>
                  </a:lnTo>
                  <a:lnTo>
                    <a:pt x="1090" y="701"/>
                  </a:lnTo>
                  <a:lnTo>
                    <a:pt x="1153" y="600"/>
                  </a:lnTo>
                  <a:lnTo>
                    <a:pt x="1157" y="571"/>
                  </a:lnTo>
                  <a:lnTo>
                    <a:pt x="1207" y="501"/>
                  </a:lnTo>
                  <a:lnTo>
                    <a:pt x="1219" y="454"/>
                  </a:lnTo>
                  <a:lnTo>
                    <a:pt x="1250" y="430"/>
                  </a:lnTo>
                  <a:lnTo>
                    <a:pt x="1244" y="360"/>
                  </a:lnTo>
                  <a:lnTo>
                    <a:pt x="1301" y="293"/>
                  </a:lnTo>
                  <a:lnTo>
                    <a:pt x="1287" y="200"/>
                  </a:lnTo>
                  <a:lnTo>
                    <a:pt x="1240" y="179"/>
                  </a:lnTo>
                  <a:lnTo>
                    <a:pt x="1240" y="99"/>
                  </a:lnTo>
                  <a:lnTo>
                    <a:pt x="1219" y="89"/>
                  </a:lnTo>
                  <a:lnTo>
                    <a:pt x="1116" y="130"/>
                  </a:lnTo>
                  <a:lnTo>
                    <a:pt x="1083" y="113"/>
                  </a:lnTo>
                  <a:lnTo>
                    <a:pt x="1077" y="80"/>
                  </a:lnTo>
                  <a:lnTo>
                    <a:pt x="1036" y="69"/>
                  </a:lnTo>
                  <a:lnTo>
                    <a:pt x="996" y="46"/>
                  </a:lnTo>
                  <a:lnTo>
                    <a:pt x="990" y="13"/>
                  </a:lnTo>
                  <a:lnTo>
                    <a:pt x="923" y="26"/>
                  </a:lnTo>
                  <a:lnTo>
                    <a:pt x="889" y="0"/>
                  </a:lnTo>
                  <a:lnTo>
                    <a:pt x="819" y="30"/>
                  </a:lnTo>
                  <a:lnTo>
                    <a:pt x="582" y="62"/>
                  </a:lnTo>
                  <a:lnTo>
                    <a:pt x="571" y="76"/>
                  </a:lnTo>
                  <a:lnTo>
                    <a:pt x="415" y="81"/>
                  </a:lnTo>
                  <a:lnTo>
                    <a:pt x="342" y="1"/>
                  </a:lnTo>
                  <a:lnTo>
                    <a:pt x="299" y="35"/>
                  </a:lnTo>
                  <a:lnTo>
                    <a:pt x="221" y="36"/>
                  </a:lnTo>
                  <a:lnTo>
                    <a:pt x="206" y="62"/>
                  </a:lnTo>
                  <a:lnTo>
                    <a:pt x="81" y="464"/>
                  </a:lnTo>
                  <a:lnTo>
                    <a:pt x="0" y="861"/>
                  </a:lnTo>
                  <a:lnTo>
                    <a:pt x="200" y="1112"/>
                  </a:lnTo>
                  <a:lnTo>
                    <a:pt x="404" y="1399"/>
                  </a:lnTo>
                  <a:lnTo>
                    <a:pt x="619" y="1504"/>
                  </a:lnTo>
                  <a:close/>
                </a:path>
              </a:pathLst>
            </a:custGeom>
            <a:solidFill>
              <a:srgbClr val="0C3213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114775" name="Rectangle 87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14776" name="Text Box 88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114777" name="Rectangle 89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14778" name="Rectangle 90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AGRICULTURA IRRIGADA</a:t>
            </a:r>
          </a:p>
        </p:txBody>
      </p:sp>
      <p:sp>
        <p:nvSpPr>
          <p:cNvPr id="451874" name="Text Box 290"/>
          <p:cNvSpPr txBox="1">
            <a:spLocks noChangeArrowheads="1"/>
          </p:cNvSpPr>
          <p:nvPr/>
        </p:nvSpPr>
        <p:spPr bwMode="auto">
          <a:xfrm>
            <a:off x="7573963" y="2093913"/>
            <a:ext cx="1101725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900">
                <a:solidFill>
                  <a:srgbClr val="066168"/>
                </a:solidFill>
                <a:latin typeface="Verdana" pitchFamily="34" charset="0"/>
              </a:rPr>
              <a:t>Fortaleza</a:t>
            </a:r>
          </a:p>
        </p:txBody>
      </p:sp>
      <p:sp>
        <p:nvSpPr>
          <p:cNvPr id="114780" name="Freeform 92"/>
          <p:cNvSpPr>
            <a:spLocks noChangeAspect="1"/>
          </p:cNvSpPr>
          <p:nvPr/>
        </p:nvSpPr>
        <p:spPr bwMode="auto">
          <a:xfrm>
            <a:off x="7180263" y="2119313"/>
            <a:ext cx="217487" cy="174625"/>
          </a:xfrm>
          <a:custGeom>
            <a:avLst/>
            <a:gdLst>
              <a:gd name="T0" fmla="*/ 525 w 926"/>
              <a:gd name="T1" fmla="*/ 750 h 750"/>
              <a:gd name="T2" fmla="*/ 461 w 926"/>
              <a:gd name="T3" fmla="*/ 649 h 750"/>
              <a:gd name="T4" fmla="*/ 339 w 926"/>
              <a:gd name="T5" fmla="*/ 570 h 750"/>
              <a:gd name="T6" fmla="*/ 315 w 926"/>
              <a:gd name="T7" fmla="*/ 543 h 750"/>
              <a:gd name="T8" fmla="*/ 280 w 926"/>
              <a:gd name="T9" fmla="*/ 544 h 750"/>
              <a:gd name="T10" fmla="*/ 270 w 926"/>
              <a:gd name="T11" fmla="*/ 570 h 750"/>
              <a:gd name="T12" fmla="*/ 253 w 926"/>
              <a:gd name="T13" fmla="*/ 566 h 750"/>
              <a:gd name="T14" fmla="*/ 0 w 926"/>
              <a:gd name="T15" fmla="*/ 354 h 750"/>
              <a:gd name="T16" fmla="*/ 148 w 926"/>
              <a:gd name="T17" fmla="*/ 198 h 750"/>
              <a:gd name="T18" fmla="*/ 156 w 926"/>
              <a:gd name="T19" fmla="*/ 158 h 750"/>
              <a:gd name="T20" fmla="*/ 92 w 926"/>
              <a:gd name="T21" fmla="*/ 106 h 750"/>
              <a:gd name="T22" fmla="*/ 96 w 926"/>
              <a:gd name="T23" fmla="*/ 42 h 750"/>
              <a:gd name="T24" fmla="*/ 186 w 926"/>
              <a:gd name="T25" fmla="*/ 40 h 750"/>
              <a:gd name="T26" fmla="*/ 222 w 926"/>
              <a:gd name="T27" fmla="*/ 0 h 750"/>
              <a:gd name="T28" fmla="*/ 418 w 926"/>
              <a:gd name="T29" fmla="*/ 89 h 750"/>
              <a:gd name="T30" fmla="*/ 492 w 926"/>
              <a:gd name="T31" fmla="*/ 82 h 750"/>
              <a:gd name="T32" fmla="*/ 613 w 926"/>
              <a:gd name="T33" fmla="*/ 124 h 750"/>
              <a:gd name="T34" fmla="*/ 643 w 926"/>
              <a:gd name="T35" fmla="*/ 38 h 750"/>
              <a:gd name="T36" fmla="*/ 742 w 926"/>
              <a:gd name="T37" fmla="*/ 179 h 750"/>
              <a:gd name="T38" fmla="*/ 926 w 926"/>
              <a:gd name="T39" fmla="*/ 476 h 750"/>
              <a:gd name="T40" fmla="*/ 859 w 926"/>
              <a:gd name="T41" fmla="*/ 481 h 750"/>
              <a:gd name="T42" fmla="*/ 856 w 926"/>
              <a:gd name="T43" fmla="*/ 467 h 750"/>
              <a:gd name="T44" fmla="*/ 828 w 926"/>
              <a:gd name="T45" fmla="*/ 441 h 750"/>
              <a:gd name="T46" fmla="*/ 772 w 926"/>
              <a:gd name="T47" fmla="*/ 432 h 750"/>
              <a:gd name="T48" fmla="*/ 761 w 926"/>
              <a:gd name="T49" fmla="*/ 458 h 750"/>
              <a:gd name="T50" fmla="*/ 764 w 926"/>
              <a:gd name="T51" fmla="*/ 544 h 750"/>
              <a:gd name="T52" fmla="*/ 737 w 926"/>
              <a:gd name="T53" fmla="*/ 575 h 750"/>
              <a:gd name="T54" fmla="*/ 715 w 926"/>
              <a:gd name="T55" fmla="*/ 585 h 750"/>
              <a:gd name="T56" fmla="*/ 678 w 926"/>
              <a:gd name="T57" fmla="*/ 562 h 750"/>
              <a:gd name="T58" fmla="*/ 633 w 926"/>
              <a:gd name="T59" fmla="*/ 594 h 750"/>
              <a:gd name="T60" fmla="*/ 525 w 926"/>
              <a:gd name="T61" fmla="*/ 750 h 7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926" h="750">
                <a:moveTo>
                  <a:pt x="525" y="750"/>
                </a:moveTo>
                <a:lnTo>
                  <a:pt x="461" y="649"/>
                </a:lnTo>
                <a:lnTo>
                  <a:pt x="339" y="570"/>
                </a:lnTo>
                <a:lnTo>
                  <a:pt x="315" y="543"/>
                </a:lnTo>
                <a:lnTo>
                  <a:pt x="280" y="544"/>
                </a:lnTo>
                <a:lnTo>
                  <a:pt x="270" y="570"/>
                </a:lnTo>
                <a:lnTo>
                  <a:pt x="253" y="566"/>
                </a:lnTo>
                <a:lnTo>
                  <a:pt x="0" y="354"/>
                </a:lnTo>
                <a:lnTo>
                  <a:pt x="148" y="198"/>
                </a:lnTo>
                <a:lnTo>
                  <a:pt x="156" y="158"/>
                </a:lnTo>
                <a:lnTo>
                  <a:pt x="92" y="106"/>
                </a:lnTo>
                <a:lnTo>
                  <a:pt x="96" y="42"/>
                </a:lnTo>
                <a:lnTo>
                  <a:pt x="186" y="40"/>
                </a:lnTo>
                <a:lnTo>
                  <a:pt x="222" y="0"/>
                </a:lnTo>
                <a:lnTo>
                  <a:pt x="418" y="89"/>
                </a:lnTo>
                <a:lnTo>
                  <a:pt x="492" y="82"/>
                </a:lnTo>
                <a:lnTo>
                  <a:pt x="613" y="124"/>
                </a:lnTo>
                <a:lnTo>
                  <a:pt x="643" y="38"/>
                </a:lnTo>
                <a:lnTo>
                  <a:pt x="742" y="179"/>
                </a:lnTo>
                <a:lnTo>
                  <a:pt x="926" y="476"/>
                </a:lnTo>
                <a:lnTo>
                  <a:pt x="859" y="481"/>
                </a:lnTo>
                <a:lnTo>
                  <a:pt x="856" y="467"/>
                </a:lnTo>
                <a:lnTo>
                  <a:pt x="828" y="441"/>
                </a:lnTo>
                <a:lnTo>
                  <a:pt x="772" y="432"/>
                </a:lnTo>
                <a:lnTo>
                  <a:pt x="761" y="458"/>
                </a:lnTo>
                <a:lnTo>
                  <a:pt x="764" y="544"/>
                </a:lnTo>
                <a:lnTo>
                  <a:pt x="737" y="575"/>
                </a:lnTo>
                <a:lnTo>
                  <a:pt x="715" y="585"/>
                </a:lnTo>
                <a:lnTo>
                  <a:pt x="678" y="562"/>
                </a:lnTo>
                <a:lnTo>
                  <a:pt x="633" y="594"/>
                </a:lnTo>
                <a:lnTo>
                  <a:pt x="525" y="750"/>
                </a:lnTo>
                <a:close/>
              </a:path>
            </a:pathLst>
          </a:custGeom>
          <a:noFill/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folHlink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14781" name="Text Box 93"/>
          <p:cNvSpPr txBox="1">
            <a:spLocks noChangeArrowheads="1"/>
          </p:cNvSpPr>
          <p:nvPr/>
        </p:nvSpPr>
        <p:spPr bwMode="auto">
          <a:xfrm>
            <a:off x="7026275" y="1679575"/>
            <a:ext cx="1192213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Pecém</a:t>
            </a:r>
          </a:p>
        </p:txBody>
      </p:sp>
      <p:pic>
        <p:nvPicPr>
          <p:cNvPr id="114782" name="Picture 94" descr="Imagem3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48488" y="1812925"/>
            <a:ext cx="257175" cy="1682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4783" name="Text Box 95"/>
          <p:cNvSpPr txBox="1">
            <a:spLocks noChangeArrowheads="1"/>
          </p:cNvSpPr>
          <p:nvPr/>
        </p:nvSpPr>
        <p:spPr bwMode="auto">
          <a:xfrm>
            <a:off x="7408863" y="1858963"/>
            <a:ext cx="1354137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Mucuripe</a:t>
            </a:r>
          </a:p>
        </p:txBody>
      </p:sp>
      <p:pic>
        <p:nvPicPr>
          <p:cNvPr id="114784" name="Picture 96" descr="Imagem3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67588" y="1982788"/>
            <a:ext cx="247650" cy="1619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14785" name="Group 97"/>
          <p:cNvGrpSpPr>
            <a:grpSpLocks noChangeAspect="1"/>
          </p:cNvGrpSpPr>
          <p:nvPr/>
        </p:nvGrpSpPr>
        <p:grpSpPr bwMode="auto">
          <a:xfrm>
            <a:off x="6419850" y="1771650"/>
            <a:ext cx="1216025" cy="1076325"/>
            <a:chOff x="2918" y="1084"/>
            <a:chExt cx="807" cy="715"/>
          </a:xfrm>
        </p:grpSpPr>
        <p:sp>
          <p:nvSpPr>
            <p:cNvPr id="114786" name="Freeform 98"/>
            <p:cNvSpPr>
              <a:spLocks noChangeAspect="1"/>
            </p:cNvSpPr>
            <p:nvPr/>
          </p:nvSpPr>
          <p:spPr bwMode="auto">
            <a:xfrm>
              <a:off x="3499" y="1383"/>
              <a:ext cx="61" cy="80"/>
            </a:xfrm>
            <a:custGeom>
              <a:avLst/>
              <a:gdLst>
                <a:gd name="T0" fmla="*/ 0 w 366"/>
                <a:gd name="T1" fmla="*/ 483 h 483"/>
                <a:gd name="T2" fmla="*/ 10 w 366"/>
                <a:gd name="T3" fmla="*/ 314 h 483"/>
                <a:gd name="T4" fmla="*/ 116 w 366"/>
                <a:gd name="T5" fmla="*/ 164 h 483"/>
                <a:gd name="T6" fmla="*/ 160 w 366"/>
                <a:gd name="T7" fmla="*/ 130 h 483"/>
                <a:gd name="T8" fmla="*/ 197 w 366"/>
                <a:gd name="T9" fmla="*/ 150 h 483"/>
                <a:gd name="T10" fmla="*/ 222 w 366"/>
                <a:gd name="T11" fmla="*/ 136 h 483"/>
                <a:gd name="T12" fmla="*/ 245 w 366"/>
                <a:gd name="T13" fmla="*/ 114 h 483"/>
                <a:gd name="T14" fmla="*/ 241 w 366"/>
                <a:gd name="T15" fmla="*/ 28 h 483"/>
                <a:gd name="T16" fmla="*/ 251 w 366"/>
                <a:gd name="T17" fmla="*/ 0 h 483"/>
                <a:gd name="T18" fmla="*/ 305 w 366"/>
                <a:gd name="T19" fmla="*/ 4 h 483"/>
                <a:gd name="T20" fmla="*/ 334 w 366"/>
                <a:gd name="T21" fmla="*/ 31 h 483"/>
                <a:gd name="T22" fmla="*/ 340 w 366"/>
                <a:gd name="T23" fmla="*/ 47 h 483"/>
                <a:gd name="T24" fmla="*/ 335 w 366"/>
                <a:gd name="T25" fmla="*/ 120 h 483"/>
                <a:gd name="T26" fmla="*/ 350 w 366"/>
                <a:gd name="T27" fmla="*/ 136 h 483"/>
                <a:gd name="T28" fmla="*/ 366 w 366"/>
                <a:gd name="T29" fmla="*/ 231 h 483"/>
                <a:gd name="T30" fmla="*/ 244 w 366"/>
                <a:gd name="T31" fmla="*/ 327 h 483"/>
                <a:gd name="T32" fmla="*/ 209 w 366"/>
                <a:gd name="T33" fmla="*/ 408 h 483"/>
                <a:gd name="T34" fmla="*/ 180 w 366"/>
                <a:gd name="T35" fmla="*/ 397 h 483"/>
                <a:gd name="T36" fmla="*/ 149 w 366"/>
                <a:gd name="T37" fmla="*/ 397 h 483"/>
                <a:gd name="T38" fmla="*/ 116 w 366"/>
                <a:gd name="T39" fmla="*/ 444 h 483"/>
                <a:gd name="T40" fmla="*/ 111 w 366"/>
                <a:gd name="T41" fmla="*/ 416 h 483"/>
                <a:gd name="T42" fmla="*/ 87 w 366"/>
                <a:gd name="T43" fmla="*/ 415 h 483"/>
                <a:gd name="T44" fmla="*/ 52 w 366"/>
                <a:gd name="T45" fmla="*/ 450 h 483"/>
                <a:gd name="T46" fmla="*/ 0 w 366"/>
                <a:gd name="T47" fmla="*/ 483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66" h="483">
                  <a:moveTo>
                    <a:pt x="0" y="483"/>
                  </a:moveTo>
                  <a:lnTo>
                    <a:pt x="10" y="314"/>
                  </a:lnTo>
                  <a:lnTo>
                    <a:pt x="116" y="164"/>
                  </a:lnTo>
                  <a:lnTo>
                    <a:pt x="160" y="130"/>
                  </a:lnTo>
                  <a:lnTo>
                    <a:pt x="197" y="150"/>
                  </a:lnTo>
                  <a:lnTo>
                    <a:pt x="222" y="136"/>
                  </a:lnTo>
                  <a:lnTo>
                    <a:pt x="245" y="114"/>
                  </a:lnTo>
                  <a:lnTo>
                    <a:pt x="241" y="28"/>
                  </a:lnTo>
                  <a:lnTo>
                    <a:pt x="251" y="0"/>
                  </a:lnTo>
                  <a:lnTo>
                    <a:pt x="305" y="4"/>
                  </a:lnTo>
                  <a:lnTo>
                    <a:pt x="334" y="31"/>
                  </a:lnTo>
                  <a:lnTo>
                    <a:pt x="340" y="47"/>
                  </a:lnTo>
                  <a:lnTo>
                    <a:pt x="335" y="120"/>
                  </a:lnTo>
                  <a:lnTo>
                    <a:pt x="350" y="136"/>
                  </a:lnTo>
                  <a:lnTo>
                    <a:pt x="366" y="231"/>
                  </a:lnTo>
                  <a:lnTo>
                    <a:pt x="244" y="327"/>
                  </a:lnTo>
                  <a:lnTo>
                    <a:pt x="209" y="408"/>
                  </a:lnTo>
                  <a:lnTo>
                    <a:pt x="180" y="397"/>
                  </a:lnTo>
                  <a:lnTo>
                    <a:pt x="149" y="397"/>
                  </a:lnTo>
                  <a:lnTo>
                    <a:pt x="116" y="444"/>
                  </a:lnTo>
                  <a:lnTo>
                    <a:pt x="111" y="416"/>
                  </a:lnTo>
                  <a:lnTo>
                    <a:pt x="87" y="415"/>
                  </a:lnTo>
                  <a:lnTo>
                    <a:pt x="52" y="450"/>
                  </a:lnTo>
                  <a:lnTo>
                    <a:pt x="0" y="483"/>
                  </a:lnTo>
                  <a:close/>
                </a:path>
              </a:pathLst>
            </a:custGeom>
            <a:solidFill>
              <a:srgbClr val="07767E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14787" name="Freeform 99"/>
            <p:cNvSpPr>
              <a:spLocks noChangeAspect="1"/>
            </p:cNvSpPr>
            <p:nvPr/>
          </p:nvSpPr>
          <p:spPr bwMode="auto">
            <a:xfrm>
              <a:off x="3481" y="1391"/>
              <a:ext cx="197" cy="153"/>
            </a:xfrm>
            <a:custGeom>
              <a:avLst/>
              <a:gdLst>
                <a:gd name="T0" fmla="*/ 1177 w 1177"/>
                <a:gd name="T1" fmla="*/ 662 h 919"/>
                <a:gd name="T2" fmla="*/ 1126 w 1177"/>
                <a:gd name="T3" fmla="*/ 724 h 919"/>
                <a:gd name="T4" fmla="*/ 1002 w 1177"/>
                <a:gd name="T5" fmla="*/ 726 h 919"/>
                <a:gd name="T6" fmla="*/ 900 w 1177"/>
                <a:gd name="T7" fmla="*/ 666 h 919"/>
                <a:gd name="T8" fmla="*/ 853 w 1177"/>
                <a:gd name="T9" fmla="*/ 669 h 919"/>
                <a:gd name="T10" fmla="*/ 780 w 1177"/>
                <a:gd name="T11" fmla="*/ 734 h 919"/>
                <a:gd name="T12" fmla="*/ 709 w 1177"/>
                <a:gd name="T13" fmla="*/ 799 h 919"/>
                <a:gd name="T14" fmla="*/ 631 w 1177"/>
                <a:gd name="T15" fmla="*/ 867 h 919"/>
                <a:gd name="T16" fmla="*/ 610 w 1177"/>
                <a:gd name="T17" fmla="*/ 919 h 919"/>
                <a:gd name="T18" fmla="*/ 535 w 1177"/>
                <a:gd name="T19" fmla="*/ 894 h 919"/>
                <a:gd name="T20" fmla="*/ 478 w 1177"/>
                <a:gd name="T21" fmla="*/ 878 h 919"/>
                <a:gd name="T22" fmla="*/ 392 w 1177"/>
                <a:gd name="T23" fmla="*/ 893 h 919"/>
                <a:gd name="T24" fmla="*/ 310 w 1177"/>
                <a:gd name="T25" fmla="*/ 883 h 919"/>
                <a:gd name="T26" fmla="*/ 242 w 1177"/>
                <a:gd name="T27" fmla="*/ 856 h 919"/>
                <a:gd name="T28" fmla="*/ 166 w 1177"/>
                <a:gd name="T29" fmla="*/ 854 h 919"/>
                <a:gd name="T30" fmla="*/ 118 w 1177"/>
                <a:gd name="T31" fmla="*/ 870 h 919"/>
                <a:gd name="T32" fmla="*/ 0 w 1177"/>
                <a:gd name="T33" fmla="*/ 792 h 919"/>
                <a:gd name="T34" fmla="*/ 50 w 1177"/>
                <a:gd name="T35" fmla="*/ 701 h 919"/>
                <a:gd name="T36" fmla="*/ 17 w 1177"/>
                <a:gd name="T37" fmla="*/ 651 h 919"/>
                <a:gd name="T38" fmla="*/ 23 w 1177"/>
                <a:gd name="T39" fmla="*/ 615 h 919"/>
                <a:gd name="T40" fmla="*/ 55 w 1177"/>
                <a:gd name="T41" fmla="*/ 584 h 919"/>
                <a:gd name="T42" fmla="*/ 50 w 1177"/>
                <a:gd name="T43" fmla="*/ 499 h 919"/>
                <a:gd name="T44" fmla="*/ 75 w 1177"/>
                <a:gd name="T45" fmla="*/ 457 h 919"/>
                <a:gd name="T46" fmla="*/ 158 w 1177"/>
                <a:gd name="T47" fmla="*/ 404 h 919"/>
                <a:gd name="T48" fmla="*/ 191 w 1177"/>
                <a:gd name="T49" fmla="*/ 371 h 919"/>
                <a:gd name="T50" fmla="*/ 215 w 1177"/>
                <a:gd name="T51" fmla="*/ 373 h 919"/>
                <a:gd name="T52" fmla="*/ 222 w 1177"/>
                <a:gd name="T53" fmla="*/ 399 h 919"/>
                <a:gd name="T54" fmla="*/ 253 w 1177"/>
                <a:gd name="T55" fmla="*/ 352 h 919"/>
                <a:gd name="T56" fmla="*/ 285 w 1177"/>
                <a:gd name="T57" fmla="*/ 352 h 919"/>
                <a:gd name="T58" fmla="*/ 313 w 1177"/>
                <a:gd name="T59" fmla="*/ 362 h 919"/>
                <a:gd name="T60" fmla="*/ 350 w 1177"/>
                <a:gd name="T61" fmla="*/ 283 h 919"/>
                <a:gd name="T62" fmla="*/ 473 w 1177"/>
                <a:gd name="T63" fmla="*/ 185 h 919"/>
                <a:gd name="T64" fmla="*/ 457 w 1177"/>
                <a:gd name="T65" fmla="*/ 93 h 919"/>
                <a:gd name="T66" fmla="*/ 443 w 1177"/>
                <a:gd name="T67" fmla="*/ 76 h 919"/>
                <a:gd name="T68" fmla="*/ 446 w 1177"/>
                <a:gd name="T69" fmla="*/ 3 h 919"/>
                <a:gd name="T70" fmla="*/ 513 w 1177"/>
                <a:gd name="T71" fmla="*/ 0 h 919"/>
                <a:gd name="T72" fmla="*/ 659 w 1177"/>
                <a:gd name="T73" fmla="*/ 230 h 919"/>
                <a:gd name="T74" fmla="*/ 869 w 1177"/>
                <a:gd name="T75" fmla="*/ 413 h 919"/>
                <a:gd name="T76" fmla="*/ 1019 w 1177"/>
                <a:gd name="T77" fmla="*/ 478 h 919"/>
                <a:gd name="T78" fmla="*/ 1135 w 1177"/>
                <a:gd name="T79" fmla="*/ 622 h 919"/>
                <a:gd name="T80" fmla="*/ 1177 w 1177"/>
                <a:gd name="T81" fmla="*/ 662 h 9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77" h="919">
                  <a:moveTo>
                    <a:pt x="1177" y="662"/>
                  </a:moveTo>
                  <a:lnTo>
                    <a:pt x="1126" y="724"/>
                  </a:lnTo>
                  <a:lnTo>
                    <a:pt x="1002" y="726"/>
                  </a:lnTo>
                  <a:lnTo>
                    <a:pt x="900" y="666"/>
                  </a:lnTo>
                  <a:lnTo>
                    <a:pt x="853" y="669"/>
                  </a:lnTo>
                  <a:lnTo>
                    <a:pt x="780" y="734"/>
                  </a:lnTo>
                  <a:lnTo>
                    <a:pt x="709" y="799"/>
                  </a:lnTo>
                  <a:lnTo>
                    <a:pt x="631" y="867"/>
                  </a:lnTo>
                  <a:lnTo>
                    <a:pt x="610" y="919"/>
                  </a:lnTo>
                  <a:lnTo>
                    <a:pt x="535" y="894"/>
                  </a:lnTo>
                  <a:lnTo>
                    <a:pt x="478" y="878"/>
                  </a:lnTo>
                  <a:lnTo>
                    <a:pt x="392" y="893"/>
                  </a:lnTo>
                  <a:lnTo>
                    <a:pt x="310" y="883"/>
                  </a:lnTo>
                  <a:lnTo>
                    <a:pt x="242" y="856"/>
                  </a:lnTo>
                  <a:lnTo>
                    <a:pt x="166" y="854"/>
                  </a:lnTo>
                  <a:lnTo>
                    <a:pt x="118" y="870"/>
                  </a:lnTo>
                  <a:lnTo>
                    <a:pt x="0" y="792"/>
                  </a:lnTo>
                  <a:lnTo>
                    <a:pt x="50" y="701"/>
                  </a:lnTo>
                  <a:lnTo>
                    <a:pt x="17" y="651"/>
                  </a:lnTo>
                  <a:lnTo>
                    <a:pt x="23" y="615"/>
                  </a:lnTo>
                  <a:lnTo>
                    <a:pt x="55" y="584"/>
                  </a:lnTo>
                  <a:lnTo>
                    <a:pt x="50" y="499"/>
                  </a:lnTo>
                  <a:lnTo>
                    <a:pt x="75" y="457"/>
                  </a:lnTo>
                  <a:lnTo>
                    <a:pt x="158" y="404"/>
                  </a:lnTo>
                  <a:lnTo>
                    <a:pt x="191" y="371"/>
                  </a:lnTo>
                  <a:lnTo>
                    <a:pt x="215" y="373"/>
                  </a:lnTo>
                  <a:lnTo>
                    <a:pt x="222" y="399"/>
                  </a:lnTo>
                  <a:lnTo>
                    <a:pt x="253" y="352"/>
                  </a:lnTo>
                  <a:lnTo>
                    <a:pt x="285" y="352"/>
                  </a:lnTo>
                  <a:lnTo>
                    <a:pt x="313" y="362"/>
                  </a:lnTo>
                  <a:lnTo>
                    <a:pt x="350" y="283"/>
                  </a:lnTo>
                  <a:lnTo>
                    <a:pt x="473" y="185"/>
                  </a:lnTo>
                  <a:lnTo>
                    <a:pt x="457" y="93"/>
                  </a:lnTo>
                  <a:lnTo>
                    <a:pt x="443" y="76"/>
                  </a:lnTo>
                  <a:lnTo>
                    <a:pt x="446" y="3"/>
                  </a:lnTo>
                  <a:lnTo>
                    <a:pt x="513" y="0"/>
                  </a:lnTo>
                  <a:lnTo>
                    <a:pt x="659" y="230"/>
                  </a:lnTo>
                  <a:lnTo>
                    <a:pt x="869" y="413"/>
                  </a:lnTo>
                  <a:lnTo>
                    <a:pt x="1019" y="478"/>
                  </a:lnTo>
                  <a:lnTo>
                    <a:pt x="1135" y="622"/>
                  </a:lnTo>
                  <a:lnTo>
                    <a:pt x="1177" y="662"/>
                  </a:lnTo>
                  <a:close/>
                </a:path>
              </a:pathLst>
            </a:custGeom>
            <a:solidFill>
              <a:srgbClr val="07767E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14788" name="Freeform 100"/>
            <p:cNvSpPr>
              <a:spLocks noChangeAspect="1"/>
            </p:cNvSpPr>
            <p:nvPr/>
          </p:nvSpPr>
          <p:spPr bwMode="auto">
            <a:xfrm>
              <a:off x="3582" y="1502"/>
              <a:ext cx="77" cy="54"/>
            </a:xfrm>
            <a:custGeom>
              <a:avLst/>
              <a:gdLst>
                <a:gd name="T0" fmla="*/ 462 w 462"/>
                <a:gd name="T1" fmla="*/ 55 h 324"/>
                <a:gd name="T2" fmla="*/ 419 w 462"/>
                <a:gd name="T3" fmla="*/ 209 h 324"/>
                <a:gd name="T4" fmla="*/ 313 w 462"/>
                <a:gd name="T5" fmla="*/ 192 h 324"/>
                <a:gd name="T6" fmla="*/ 334 w 462"/>
                <a:gd name="T7" fmla="*/ 324 h 324"/>
                <a:gd name="T8" fmla="*/ 0 w 462"/>
                <a:gd name="T9" fmla="*/ 263 h 324"/>
                <a:gd name="T10" fmla="*/ 33 w 462"/>
                <a:gd name="T11" fmla="*/ 184 h 324"/>
                <a:gd name="T12" fmla="*/ 248 w 462"/>
                <a:gd name="T13" fmla="*/ 2 h 324"/>
                <a:gd name="T14" fmla="*/ 296 w 462"/>
                <a:gd name="T15" fmla="*/ 0 h 324"/>
                <a:gd name="T16" fmla="*/ 398 w 462"/>
                <a:gd name="T17" fmla="*/ 55 h 324"/>
                <a:gd name="T18" fmla="*/ 462 w 462"/>
                <a:gd name="T19" fmla="*/ 55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2" h="324">
                  <a:moveTo>
                    <a:pt x="462" y="55"/>
                  </a:moveTo>
                  <a:lnTo>
                    <a:pt x="419" y="209"/>
                  </a:lnTo>
                  <a:lnTo>
                    <a:pt x="313" y="192"/>
                  </a:lnTo>
                  <a:lnTo>
                    <a:pt x="334" y="324"/>
                  </a:lnTo>
                  <a:lnTo>
                    <a:pt x="0" y="263"/>
                  </a:lnTo>
                  <a:lnTo>
                    <a:pt x="33" y="184"/>
                  </a:lnTo>
                  <a:lnTo>
                    <a:pt x="248" y="2"/>
                  </a:lnTo>
                  <a:lnTo>
                    <a:pt x="296" y="0"/>
                  </a:lnTo>
                  <a:lnTo>
                    <a:pt x="398" y="55"/>
                  </a:lnTo>
                  <a:lnTo>
                    <a:pt x="462" y="55"/>
                  </a:lnTo>
                  <a:close/>
                </a:path>
              </a:pathLst>
            </a:custGeom>
            <a:solidFill>
              <a:srgbClr val="07767E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14789" name="Freeform 101"/>
            <p:cNvSpPr>
              <a:spLocks noChangeAspect="1"/>
            </p:cNvSpPr>
            <p:nvPr/>
          </p:nvSpPr>
          <p:spPr bwMode="auto">
            <a:xfrm>
              <a:off x="3536" y="1501"/>
              <a:ext cx="189" cy="298"/>
            </a:xfrm>
            <a:custGeom>
              <a:avLst/>
              <a:gdLst>
                <a:gd name="T0" fmla="*/ 852 w 1134"/>
                <a:gd name="T1" fmla="*/ 0 h 1792"/>
                <a:gd name="T2" fmla="*/ 974 w 1134"/>
                <a:gd name="T3" fmla="*/ 120 h 1792"/>
                <a:gd name="T4" fmla="*/ 1134 w 1134"/>
                <a:gd name="T5" fmla="*/ 351 h 1792"/>
                <a:gd name="T6" fmla="*/ 1085 w 1134"/>
                <a:gd name="T7" fmla="*/ 407 h 1792"/>
                <a:gd name="T8" fmla="*/ 1078 w 1134"/>
                <a:gd name="T9" fmla="*/ 528 h 1792"/>
                <a:gd name="T10" fmla="*/ 1005 w 1134"/>
                <a:gd name="T11" fmla="*/ 674 h 1792"/>
                <a:gd name="T12" fmla="*/ 913 w 1134"/>
                <a:gd name="T13" fmla="*/ 683 h 1792"/>
                <a:gd name="T14" fmla="*/ 823 w 1134"/>
                <a:gd name="T15" fmla="*/ 734 h 1792"/>
                <a:gd name="T16" fmla="*/ 748 w 1134"/>
                <a:gd name="T17" fmla="*/ 1301 h 1792"/>
                <a:gd name="T18" fmla="*/ 677 w 1134"/>
                <a:gd name="T19" fmla="*/ 1454 h 1792"/>
                <a:gd name="T20" fmla="*/ 588 w 1134"/>
                <a:gd name="T21" fmla="*/ 1530 h 1792"/>
                <a:gd name="T22" fmla="*/ 593 w 1134"/>
                <a:gd name="T23" fmla="*/ 1565 h 1792"/>
                <a:gd name="T24" fmla="*/ 533 w 1134"/>
                <a:gd name="T25" fmla="*/ 1603 h 1792"/>
                <a:gd name="T26" fmla="*/ 485 w 1134"/>
                <a:gd name="T27" fmla="*/ 1574 h 1792"/>
                <a:gd name="T28" fmla="*/ 449 w 1134"/>
                <a:gd name="T29" fmla="*/ 1575 h 1792"/>
                <a:gd name="T30" fmla="*/ 405 w 1134"/>
                <a:gd name="T31" fmla="*/ 1787 h 1792"/>
                <a:gd name="T32" fmla="*/ 332 w 1134"/>
                <a:gd name="T33" fmla="*/ 1792 h 1792"/>
                <a:gd name="T34" fmla="*/ 336 w 1134"/>
                <a:gd name="T35" fmla="*/ 1718 h 1792"/>
                <a:gd name="T36" fmla="*/ 45 w 1134"/>
                <a:gd name="T37" fmla="*/ 1388 h 1792"/>
                <a:gd name="T38" fmla="*/ 0 w 1134"/>
                <a:gd name="T39" fmla="*/ 1320 h 1792"/>
                <a:gd name="T40" fmla="*/ 232 w 1134"/>
                <a:gd name="T41" fmla="*/ 1202 h 1792"/>
                <a:gd name="T42" fmla="*/ 213 w 1134"/>
                <a:gd name="T43" fmla="*/ 804 h 1792"/>
                <a:gd name="T44" fmla="*/ 242 w 1134"/>
                <a:gd name="T45" fmla="*/ 593 h 1792"/>
                <a:gd name="T46" fmla="*/ 254 w 1134"/>
                <a:gd name="T47" fmla="*/ 503 h 1792"/>
                <a:gd name="T48" fmla="*/ 260 w 1134"/>
                <a:gd name="T49" fmla="*/ 503 h 1792"/>
                <a:gd name="T50" fmla="*/ 281 w 1134"/>
                <a:gd name="T51" fmla="*/ 272 h 1792"/>
                <a:gd name="T52" fmla="*/ 613 w 1134"/>
                <a:gd name="T53" fmla="*/ 333 h 1792"/>
                <a:gd name="T54" fmla="*/ 590 w 1134"/>
                <a:gd name="T55" fmla="*/ 199 h 1792"/>
                <a:gd name="T56" fmla="*/ 698 w 1134"/>
                <a:gd name="T57" fmla="*/ 221 h 1792"/>
                <a:gd name="T58" fmla="*/ 742 w 1134"/>
                <a:gd name="T59" fmla="*/ 63 h 1792"/>
                <a:gd name="T60" fmla="*/ 799 w 1134"/>
                <a:gd name="T61" fmla="*/ 62 h 1792"/>
                <a:gd name="T62" fmla="*/ 852 w 1134"/>
                <a:gd name="T63" fmla="*/ 0 h 1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34" h="1792">
                  <a:moveTo>
                    <a:pt x="852" y="0"/>
                  </a:moveTo>
                  <a:lnTo>
                    <a:pt x="974" y="120"/>
                  </a:lnTo>
                  <a:lnTo>
                    <a:pt x="1134" y="351"/>
                  </a:lnTo>
                  <a:lnTo>
                    <a:pt x="1085" y="407"/>
                  </a:lnTo>
                  <a:lnTo>
                    <a:pt x="1078" y="528"/>
                  </a:lnTo>
                  <a:lnTo>
                    <a:pt x="1005" y="674"/>
                  </a:lnTo>
                  <a:lnTo>
                    <a:pt x="913" y="683"/>
                  </a:lnTo>
                  <a:lnTo>
                    <a:pt x="823" y="734"/>
                  </a:lnTo>
                  <a:lnTo>
                    <a:pt x="748" y="1301"/>
                  </a:lnTo>
                  <a:lnTo>
                    <a:pt x="677" y="1454"/>
                  </a:lnTo>
                  <a:lnTo>
                    <a:pt x="588" y="1530"/>
                  </a:lnTo>
                  <a:lnTo>
                    <a:pt x="593" y="1565"/>
                  </a:lnTo>
                  <a:lnTo>
                    <a:pt x="533" y="1603"/>
                  </a:lnTo>
                  <a:lnTo>
                    <a:pt x="485" y="1574"/>
                  </a:lnTo>
                  <a:lnTo>
                    <a:pt x="449" y="1575"/>
                  </a:lnTo>
                  <a:lnTo>
                    <a:pt x="405" y="1787"/>
                  </a:lnTo>
                  <a:lnTo>
                    <a:pt x="332" y="1792"/>
                  </a:lnTo>
                  <a:lnTo>
                    <a:pt x="336" y="1718"/>
                  </a:lnTo>
                  <a:lnTo>
                    <a:pt x="45" y="1388"/>
                  </a:lnTo>
                  <a:lnTo>
                    <a:pt x="0" y="1320"/>
                  </a:lnTo>
                  <a:lnTo>
                    <a:pt x="232" y="1202"/>
                  </a:lnTo>
                  <a:lnTo>
                    <a:pt x="213" y="804"/>
                  </a:lnTo>
                  <a:lnTo>
                    <a:pt x="242" y="593"/>
                  </a:lnTo>
                  <a:lnTo>
                    <a:pt x="254" y="503"/>
                  </a:lnTo>
                  <a:lnTo>
                    <a:pt x="260" y="503"/>
                  </a:lnTo>
                  <a:lnTo>
                    <a:pt x="281" y="272"/>
                  </a:lnTo>
                  <a:lnTo>
                    <a:pt x="613" y="333"/>
                  </a:lnTo>
                  <a:lnTo>
                    <a:pt x="590" y="199"/>
                  </a:lnTo>
                  <a:lnTo>
                    <a:pt x="698" y="221"/>
                  </a:lnTo>
                  <a:lnTo>
                    <a:pt x="742" y="63"/>
                  </a:lnTo>
                  <a:lnTo>
                    <a:pt x="799" y="62"/>
                  </a:lnTo>
                  <a:lnTo>
                    <a:pt x="852" y="0"/>
                  </a:lnTo>
                  <a:close/>
                </a:path>
              </a:pathLst>
            </a:custGeom>
            <a:solidFill>
              <a:srgbClr val="07767E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14790" name="Freeform 102"/>
            <p:cNvSpPr>
              <a:spLocks noChangeAspect="1"/>
            </p:cNvSpPr>
            <p:nvPr/>
          </p:nvSpPr>
          <p:spPr bwMode="auto">
            <a:xfrm>
              <a:off x="3397" y="1410"/>
              <a:ext cx="82" cy="117"/>
            </a:xfrm>
            <a:custGeom>
              <a:avLst/>
              <a:gdLst>
                <a:gd name="T0" fmla="*/ 0 w 492"/>
                <a:gd name="T1" fmla="*/ 548 h 707"/>
                <a:gd name="T2" fmla="*/ 86 w 492"/>
                <a:gd name="T3" fmla="*/ 434 h 707"/>
                <a:gd name="T4" fmla="*/ 141 w 492"/>
                <a:gd name="T5" fmla="*/ 438 h 707"/>
                <a:gd name="T6" fmla="*/ 153 w 492"/>
                <a:gd name="T7" fmla="*/ 431 h 707"/>
                <a:gd name="T8" fmla="*/ 156 w 492"/>
                <a:gd name="T9" fmla="*/ 413 h 707"/>
                <a:gd name="T10" fmla="*/ 141 w 492"/>
                <a:gd name="T11" fmla="*/ 387 h 707"/>
                <a:gd name="T12" fmla="*/ 146 w 492"/>
                <a:gd name="T13" fmla="*/ 368 h 707"/>
                <a:gd name="T14" fmla="*/ 214 w 492"/>
                <a:gd name="T15" fmla="*/ 292 h 707"/>
                <a:gd name="T16" fmla="*/ 185 w 492"/>
                <a:gd name="T17" fmla="*/ 136 h 707"/>
                <a:gd name="T18" fmla="*/ 195 w 492"/>
                <a:gd name="T19" fmla="*/ 123 h 707"/>
                <a:gd name="T20" fmla="*/ 233 w 492"/>
                <a:gd name="T21" fmla="*/ 94 h 707"/>
                <a:gd name="T22" fmla="*/ 294 w 492"/>
                <a:gd name="T23" fmla="*/ 99 h 707"/>
                <a:gd name="T24" fmla="*/ 385 w 492"/>
                <a:gd name="T25" fmla="*/ 37 h 707"/>
                <a:gd name="T26" fmla="*/ 466 w 492"/>
                <a:gd name="T27" fmla="*/ 0 h 707"/>
                <a:gd name="T28" fmla="*/ 492 w 492"/>
                <a:gd name="T29" fmla="*/ 15 h 707"/>
                <a:gd name="T30" fmla="*/ 397 w 492"/>
                <a:gd name="T31" fmla="*/ 406 h 707"/>
                <a:gd name="T32" fmla="*/ 371 w 492"/>
                <a:gd name="T33" fmla="*/ 597 h 707"/>
                <a:gd name="T34" fmla="*/ 362 w 492"/>
                <a:gd name="T35" fmla="*/ 707 h 707"/>
                <a:gd name="T36" fmla="*/ 238 w 492"/>
                <a:gd name="T37" fmla="*/ 559 h 707"/>
                <a:gd name="T38" fmla="*/ 160 w 492"/>
                <a:gd name="T39" fmla="*/ 593 h 707"/>
                <a:gd name="T40" fmla="*/ 114 w 492"/>
                <a:gd name="T41" fmla="*/ 599 h 707"/>
                <a:gd name="T42" fmla="*/ 90 w 492"/>
                <a:gd name="T43" fmla="*/ 559 h 707"/>
                <a:gd name="T44" fmla="*/ 61 w 492"/>
                <a:gd name="T45" fmla="*/ 565 h 707"/>
                <a:gd name="T46" fmla="*/ 35 w 492"/>
                <a:gd name="T47" fmla="*/ 580 h 707"/>
                <a:gd name="T48" fmla="*/ 7 w 492"/>
                <a:gd name="T49" fmla="*/ 576 h 707"/>
                <a:gd name="T50" fmla="*/ 0 w 492"/>
                <a:gd name="T51" fmla="*/ 548 h 7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92" h="707">
                  <a:moveTo>
                    <a:pt x="0" y="548"/>
                  </a:moveTo>
                  <a:lnTo>
                    <a:pt x="86" y="434"/>
                  </a:lnTo>
                  <a:lnTo>
                    <a:pt x="141" y="438"/>
                  </a:lnTo>
                  <a:lnTo>
                    <a:pt x="153" y="431"/>
                  </a:lnTo>
                  <a:lnTo>
                    <a:pt x="156" y="413"/>
                  </a:lnTo>
                  <a:lnTo>
                    <a:pt x="141" y="387"/>
                  </a:lnTo>
                  <a:lnTo>
                    <a:pt x="146" y="368"/>
                  </a:lnTo>
                  <a:lnTo>
                    <a:pt x="214" y="292"/>
                  </a:lnTo>
                  <a:lnTo>
                    <a:pt x="185" y="136"/>
                  </a:lnTo>
                  <a:lnTo>
                    <a:pt x="195" y="123"/>
                  </a:lnTo>
                  <a:lnTo>
                    <a:pt x="233" y="94"/>
                  </a:lnTo>
                  <a:lnTo>
                    <a:pt x="294" y="99"/>
                  </a:lnTo>
                  <a:lnTo>
                    <a:pt x="385" y="37"/>
                  </a:lnTo>
                  <a:lnTo>
                    <a:pt x="466" y="0"/>
                  </a:lnTo>
                  <a:lnTo>
                    <a:pt x="492" y="15"/>
                  </a:lnTo>
                  <a:lnTo>
                    <a:pt x="397" y="406"/>
                  </a:lnTo>
                  <a:lnTo>
                    <a:pt x="371" y="597"/>
                  </a:lnTo>
                  <a:lnTo>
                    <a:pt x="362" y="707"/>
                  </a:lnTo>
                  <a:lnTo>
                    <a:pt x="238" y="559"/>
                  </a:lnTo>
                  <a:lnTo>
                    <a:pt x="160" y="593"/>
                  </a:lnTo>
                  <a:lnTo>
                    <a:pt x="114" y="599"/>
                  </a:lnTo>
                  <a:lnTo>
                    <a:pt x="90" y="559"/>
                  </a:lnTo>
                  <a:lnTo>
                    <a:pt x="61" y="565"/>
                  </a:lnTo>
                  <a:lnTo>
                    <a:pt x="35" y="580"/>
                  </a:lnTo>
                  <a:lnTo>
                    <a:pt x="7" y="576"/>
                  </a:lnTo>
                  <a:lnTo>
                    <a:pt x="0" y="548"/>
                  </a:lnTo>
                  <a:close/>
                </a:path>
              </a:pathLst>
            </a:custGeom>
            <a:solidFill>
              <a:srgbClr val="07767E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14791" name="Freeform 103"/>
            <p:cNvSpPr>
              <a:spLocks noChangeAspect="1"/>
            </p:cNvSpPr>
            <p:nvPr/>
          </p:nvSpPr>
          <p:spPr bwMode="auto">
            <a:xfrm>
              <a:off x="3387" y="1378"/>
              <a:ext cx="88" cy="105"/>
            </a:xfrm>
            <a:custGeom>
              <a:avLst/>
              <a:gdLst>
                <a:gd name="T0" fmla="*/ 193 w 529"/>
                <a:gd name="T1" fmla="*/ 0 h 629"/>
                <a:gd name="T2" fmla="*/ 161 w 529"/>
                <a:gd name="T3" fmla="*/ 15 h 629"/>
                <a:gd name="T4" fmla="*/ 167 w 529"/>
                <a:gd name="T5" fmla="*/ 75 h 629"/>
                <a:gd name="T6" fmla="*/ 167 w 529"/>
                <a:gd name="T7" fmla="*/ 114 h 629"/>
                <a:gd name="T8" fmla="*/ 92 w 529"/>
                <a:gd name="T9" fmla="*/ 140 h 629"/>
                <a:gd name="T10" fmla="*/ 91 w 529"/>
                <a:gd name="T11" fmla="*/ 156 h 629"/>
                <a:gd name="T12" fmla="*/ 12 w 529"/>
                <a:gd name="T13" fmla="*/ 152 h 629"/>
                <a:gd name="T14" fmla="*/ 0 w 529"/>
                <a:gd name="T15" fmla="*/ 191 h 629"/>
                <a:gd name="T16" fmla="*/ 202 w 529"/>
                <a:gd name="T17" fmla="*/ 286 h 629"/>
                <a:gd name="T18" fmla="*/ 107 w 529"/>
                <a:gd name="T19" fmla="*/ 403 h 629"/>
                <a:gd name="T20" fmla="*/ 41 w 529"/>
                <a:gd name="T21" fmla="*/ 469 h 629"/>
                <a:gd name="T22" fmla="*/ 66 w 529"/>
                <a:gd name="T23" fmla="*/ 521 h 629"/>
                <a:gd name="T24" fmla="*/ 107 w 529"/>
                <a:gd name="T25" fmla="*/ 548 h 629"/>
                <a:gd name="T26" fmla="*/ 129 w 529"/>
                <a:gd name="T27" fmla="*/ 564 h 629"/>
                <a:gd name="T28" fmla="*/ 143 w 529"/>
                <a:gd name="T29" fmla="*/ 622 h 629"/>
                <a:gd name="T30" fmla="*/ 200 w 529"/>
                <a:gd name="T31" fmla="*/ 629 h 629"/>
                <a:gd name="T32" fmla="*/ 216 w 529"/>
                <a:gd name="T33" fmla="*/ 621 h 629"/>
                <a:gd name="T34" fmla="*/ 216 w 529"/>
                <a:gd name="T35" fmla="*/ 606 h 629"/>
                <a:gd name="T36" fmla="*/ 200 w 529"/>
                <a:gd name="T37" fmla="*/ 575 h 629"/>
                <a:gd name="T38" fmla="*/ 203 w 529"/>
                <a:gd name="T39" fmla="*/ 559 h 629"/>
                <a:gd name="T40" fmla="*/ 273 w 529"/>
                <a:gd name="T41" fmla="*/ 483 h 629"/>
                <a:gd name="T42" fmla="*/ 254 w 529"/>
                <a:gd name="T43" fmla="*/ 390 h 629"/>
                <a:gd name="T44" fmla="*/ 244 w 529"/>
                <a:gd name="T45" fmla="*/ 332 h 629"/>
                <a:gd name="T46" fmla="*/ 253 w 529"/>
                <a:gd name="T47" fmla="*/ 314 h 629"/>
                <a:gd name="T48" fmla="*/ 272 w 529"/>
                <a:gd name="T49" fmla="*/ 299 h 629"/>
                <a:gd name="T50" fmla="*/ 292 w 529"/>
                <a:gd name="T51" fmla="*/ 285 h 629"/>
                <a:gd name="T52" fmla="*/ 355 w 529"/>
                <a:gd name="T53" fmla="*/ 290 h 629"/>
                <a:gd name="T54" fmla="*/ 440 w 529"/>
                <a:gd name="T55" fmla="*/ 232 h 629"/>
                <a:gd name="T56" fmla="*/ 529 w 529"/>
                <a:gd name="T57" fmla="*/ 191 h 629"/>
                <a:gd name="T58" fmla="*/ 492 w 529"/>
                <a:gd name="T59" fmla="*/ 168 h 629"/>
                <a:gd name="T60" fmla="*/ 473 w 529"/>
                <a:gd name="T61" fmla="*/ 143 h 629"/>
                <a:gd name="T62" fmla="*/ 437 w 529"/>
                <a:gd name="T63" fmla="*/ 142 h 629"/>
                <a:gd name="T64" fmla="*/ 425 w 529"/>
                <a:gd name="T65" fmla="*/ 169 h 629"/>
                <a:gd name="T66" fmla="*/ 409 w 529"/>
                <a:gd name="T67" fmla="*/ 166 h 629"/>
                <a:gd name="T68" fmla="*/ 193 w 529"/>
                <a:gd name="T69" fmla="*/ 0 h 6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29" h="629">
                  <a:moveTo>
                    <a:pt x="193" y="0"/>
                  </a:moveTo>
                  <a:lnTo>
                    <a:pt x="161" y="15"/>
                  </a:lnTo>
                  <a:lnTo>
                    <a:pt x="167" y="75"/>
                  </a:lnTo>
                  <a:lnTo>
                    <a:pt x="167" y="114"/>
                  </a:lnTo>
                  <a:lnTo>
                    <a:pt x="92" y="140"/>
                  </a:lnTo>
                  <a:lnTo>
                    <a:pt x="91" y="156"/>
                  </a:lnTo>
                  <a:lnTo>
                    <a:pt x="12" y="152"/>
                  </a:lnTo>
                  <a:lnTo>
                    <a:pt x="0" y="191"/>
                  </a:lnTo>
                  <a:lnTo>
                    <a:pt x="202" y="286"/>
                  </a:lnTo>
                  <a:lnTo>
                    <a:pt x="107" y="403"/>
                  </a:lnTo>
                  <a:lnTo>
                    <a:pt x="41" y="469"/>
                  </a:lnTo>
                  <a:lnTo>
                    <a:pt x="66" y="521"/>
                  </a:lnTo>
                  <a:lnTo>
                    <a:pt x="107" y="548"/>
                  </a:lnTo>
                  <a:lnTo>
                    <a:pt x="129" y="564"/>
                  </a:lnTo>
                  <a:lnTo>
                    <a:pt x="143" y="622"/>
                  </a:lnTo>
                  <a:lnTo>
                    <a:pt x="200" y="629"/>
                  </a:lnTo>
                  <a:lnTo>
                    <a:pt x="216" y="621"/>
                  </a:lnTo>
                  <a:lnTo>
                    <a:pt x="216" y="606"/>
                  </a:lnTo>
                  <a:lnTo>
                    <a:pt x="200" y="575"/>
                  </a:lnTo>
                  <a:lnTo>
                    <a:pt x="203" y="559"/>
                  </a:lnTo>
                  <a:lnTo>
                    <a:pt x="273" y="483"/>
                  </a:lnTo>
                  <a:lnTo>
                    <a:pt x="254" y="390"/>
                  </a:lnTo>
                  <a:lnTo>
                    <a:pt x="244" y="332"/>
                  </a:lnTo>
                  <a:lnTo>
                    <a:pt x="253" y="314"/>
                  </a:lnTo>
                  <a:lnTo>
                    <a:pt x="272" y="299"/>
                  </a:lnTo>
                  <a:lnTo>
                    <a:pt x="292" y="285"/>
                  </a:lnTo>
                  <a:lnTo>
                    <a:pt x="355" y="290"/>
                  </a:lnTo>
                  <a:lnTo>
                    <a:pt x="440" y="232"/>
                  </a:lnTo>
                  <a:lnTo>
                    <a:pt x="529" y="191"/>
                  </a:lnTo>
                  <a:lnTo>
                    <a:pt x="492" y="168"/>
                  </a:lnTo>
                  <a:lnTo>
                    <a:pt x="473" y="143"/>
                  </a:lnTo>
                  <a:lnTo>
                    <a:pt x="437" y="142"/>
                  </a:lnTo>
                  <a:lnTo>
                    <a:pt x="425" y="169"/>
                  </a:lnTo>
                  <a:lnTo>
                    <a:pt x="409" y="166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07767E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14792" name="Freeform 104"/>
            <p:cNvSpPr>
              <a:spLocks noChangeAspect="1"/>
            </p:cNvSpPr>
            <p:nvPr/>
          </p:nvSpPr>
          <p:spPr bwMode="auto">
            <a:xfrm>
              <a:off x="3433" y="1412"/>
              <a:ext cx="67" cy="159"/>
            </a:xfrm>
            <a:custGeom>
              <a:avLst/>
              <a:gdLst>
                <a:gd name="T0" fmla="*/ 276 w 402"/>
                <a:gd name="T1" fmla="*/ 0 h 953"/>
                <a:gd name="T2" fmla="*/ 340 w 402"/>
                <a:gd name="T3" fmla="*/ 44 h 953"/>
                <a:gd name="T4" fmla="*/ 402 w 402"/>
                <a:gd name="T5" fmla="*/ 149 h 953"/>
                <a:gd name="T6" fmla="*/ 395 w 402"/>
                <a:gd name="T7" fmla="*/ 307 h 953"/>
                <a:gd name="T8" fmla="*/ 363 w 402"/>
                <a:gd name="T9" fmla="*/ 327 h 953"/>
                <a:gd name="T10" fmla="*/ 337 w 402"/>
                <a:gd name="T11" fmla="*/ 368 h 953"/>
                <a:gd name="T12" fmla="*/ 344 w 402"/>
                <a:gd name="T13" fmla="*/ 453 h 953"/>
                <a:gd name="T14" fmla="*/ 312 w 402"/>
                <a:gd name="T15" fmla="*/ 486 h 953"/>
                <a:gd name="T16" fmla="*/ 302 w 402"/>
                <a:gd name="T17" fmla="*/ 518 h 953"/>
                <a:gd name="T18" fmla="*/ 340 w 402"/>
                <a:gd name="T19" fmla="*/ 574 h 953"/>
                <a:gd name="T20" fmla="*/ 286 w 402"/>
                <a:gd name="T21" fmla="*/ 667 h 953"/>
                <a:gd name="T22" fmla="*/ 296 w 402"/>
                <a:gd name="T23" fmla="*/ 753 h 953"/>
                <a:gd name="T24" fmla="*/ 230 w 402"/>
                <a:gd name="T25" fmla="*/ 871 h 953"/>
                <a:gd name="T26" fmla="*/ 187 w 402"/>
                <a:gd name="T27" fmla="*/ 953 h 953"/>
                <a:gd name="T28" fmla="*/ 159 w 402"/>
                <a:gd name="T29" fmla="*/ 953 h 953"/>
                <a:gd name="T30" fmla="*/ 131 w 402"/>
                <a:gd name="T31" fmla="*/ 905 h 953"/>
                <a:gd name="T32" fmla="*/ 20 w 402"/>
                <a:gd name="T33" fmla="*/ 893 h 953"/>
                <a:gd name="T34" fmla="*/ 0 w 402"/>
                <a:gd name="T35" fmla="*/ 860 h 953"/>
                <a:gd name="T36" fmla="*/ 33 w 402"/>
                <a:gd name="T37" fmla="*/ 724 h 953"/>
                <a:gd name="T38" fmla="*/ 143 w 402"/>
                <a:gd name="T39" fmla="*/ 696 h 953"/>
                <a:gd name="T40" fmla="*/ 152 w 402"/>
                <a:gd name="T41" fmla="*/ 590 h 953"/>
                <a:gd name="T42" fmla="*/ 176 w 402"/>
                <a:gd name="T43" fmla="*/ 401 h 953"/>
                <a:gd name="T44" fmla="*/ 276 w 402"/>
                <a:gd name="T45" fmla="*/ 0 h 9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02" h="953">
                  <a:moveTo>
                    <a:pt x="276" y="0"/>
                  </a:moveTo>
                  <a:lnTo>
                    <a:pt x="340" y="44"/>
                  </a:lnTo>
                  <a:lnTo>
                    <a:pt x="402" y="149"/>
                  </a:lnTo>
                  <a:lnTo>
                    <a:pt x="395" y="307"/>
                  </a:lnTo>
                  <a:lnTo>
                    <a:pt x="363" y="327"/>
                  </a:lnTo>
                  <a:lnTo>
                    <a:pt x="337" y="368"/>
                  </a:lnTo>
                  <a:lnTo>
                    <a:pt x="344" y="453"/>
                  </a:lnTo>
                  <a:lnTo>
                    <a:pt x="312" y="486"/>
                  </a:lnTo>
                  <a:lnTo>
                    <a:pt x="302" y="518"/>
                  </a:lnTo>
                  <a:lnTo>
                    <a:pt x="340" y="574"/>
                  </a:lnTo>
                  <a:lnTo>
                    <a:pt x="286" y="667"/>
                  </a:lnTo>
                  <a:lnTo>
                    <a:pt x="296" y="753"/>
                  </a:lnTo>
                  <a:lnTo>
                    <a:pt x="230" y="871"/>
                  </a:lnTo>
                  <a:lnTo>
                    <a:pt x="187" y="953"/>
                  </a:lnTo>
                  <a:lnTo>
                    <a:pt x="159" y="953"/>
                  </a:lnTo>
                  <a:lnTo>
                    <a:pt x="131" y="905"/>
                  </a:lnTo>
                  <a:lnTo>
                    <a:pt x="20" y="893"/>
                  </a:lnTo>
                  <a:lnTo>
                    <a:pt x="0" y="860"/>
                  </a:lnTo>
                  <a:lnTo>
                    <a:pt x="33" y="724"/>
                  </a:lnTo>
                  <a:lnTo>
                    <a:pt x="143" y="696"/>
                  </a:lnTo>
                  <a:lnTo>
                    <a:pt x="152" y="590"/>
                  </a:lnTo>
                  <a:lnTo>
                    <a:pt x="176" y="401"/>
                  </a:lnTo>
                  <a:lnTo>
                    <a:pt x="276" y="0"/>
                  </a:lnTo>
                  <a:close/>
                </a:path>
              </a:pathLst>
            </a:custGeom>
            <a:solidFill>
              <a:srgbClr val="07767E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14793" name="Freeform 105"/>
            <p:cNvSpPr>
              <a:spLocks noChangeAspect="1"/>
            </p:cNvSpPr>
            <p:nvPr/>
          </p:nvSpPr>
          <p:spPr bwMode="auto">
            <a:xfrm>
              <a:off x="3193" y="1409"/>
              <a:ext cx="228" cy="150"/>
            </a:xfrm>
            <a:custGeom>
              <a:avLst/>
              <a:gdLst>
                <a:gd name="T0" fmla="*/ 1165 w 1367"/>
                <a:gd name="T1" fmla="*/ 0 h 900"/>
                <a:gd name="T2" fmla="*/ 1094 w 1367"/>
                <a:gd name="T3" fmla="*/ 76 h 900"/>
                <a:gd name="T4" fmla="*/ 1062 w 1367"/>
                <a:gd name="T5" fmla="*/ 83 h 900"/>
                <a:gd name="T6" fmla="*/ 965 w 1367"/>
                <a:gd name="T7" fmla="*/ 280 h 900"/>
                <a:gd name="T8" fmla="*/ 907 w 1367"/>
                <a:gd name="T9" fmla="*/ 274 h 900"/>
                <a:gd name="T10" fmla="*/ 796 w 1367"/>
                <a:gd name="T11" fmla="*/ 401 h 900"/>
                <a:gd name="T12" fmla="*/ 742 w 1367"/>
                <a:gd name="T13" fmla="*/ 409 h 900"/>
                <a:gd name="T14" fmla="*/ 727 w 1367"/>
                <a:gd name="T15" fmla="*/ 388 h 900"/>
                <a:gd name="T16" fmla="*/ 676 w 1367"/>
                <a:gd name="T17" fmla="*/ 401 h 900"/>
                <a:gd name="T18" fmla="*/ 568 w 1367"/>
                <a:gd name="T19" fmla="*/ 502 h 900"/>
                <a:gd name="T20" fmla="*/ 456 w 1367"/>
                <a:gd name="T21" fmla="*/ 420 h 900"/>
                <a:gd name="T22" fmla="*/ 199 w 1367"/>
                <a:gd name="T23" fmla="*/ 331 h 900"/>
                <a:gd name="T24" fmla="*/ 0 w 1367"/>
                <a:gd name="T25" fmla="*/ 491 h 900"/>
                <a:gd name="T26" fmla="*/ 38 w 1367"/>
                <a:gd name="T27" fmla="*/ 685 h 900"/>
                <a:gd name="T28" fmla="*/ 138 w 1367"/>
                <a:gd name="T29" fmla="*/ 796 h 900"/>
                <a:gd name="T30" fmla="*/ 596 w 1367"/>
                <a:gd name="T31" fmla="*/ 820 h 900"/>
                <a:gd name="T32" fmla="*/ 621 w 1367"/>
                <a:gd name="T33" fmla="*/ 779 h 900"/>
                <a:gd name="T34" fmla="*/ 821 w 1367"/>
                <a:gd name="T35" fmla="*/ 900 h 900"/>
                <a:gd name="T36" fmla="*/ 882 w 1367"/>
                <a:gd name="T37" fmla="*/ 803 h 900"/>
                <a:gd name="T38" fmla="*/ 920 w 1367"/>
                <a:gd name="T39" fmla="*/ 847 h 900"/>
                <a:gd name="T40" fmla="*/ 948 w 1367"/>
                <a:gd name="T41" fmla="*/ 787 h 900"/>
                <a:gd name="T42" fmla="*/ 984 w 1367"/>
                <a:gd name="T43" fmla="*/ 787 h 900"/>
                <a:gd name="T44" fmla="*/ 994 w 1367"/>
                <a:gd name="T45" fmla="*/ 803 h 900"/>
                <a:gd name="T46" fmla="*/ 1021 w 1367"/>
                <a:gd name="T47" fmla="*/ 801 h 900"/>
                <a:gd name="T48" fmla="*/ 1045 w 1367"/>
                <a:gd name="T49" fmla="*/ 771 h 900"/>
                <a:gd name="T50" fmla="*/ 1205 w 1367"/>
                <a:gd name="T51" fmla="*/ 674 h 900"/>
                <a:gd name="T52" fmla="*/ 1205 w 1367"/>
                <a:gd name="T53" fmla="*/ 641 h 900"/>
                <a:gd name="T54" fmla="*/ 1234 w 1367"/>
                <a:gd name="T55" fmla="*/ 575 h 900"/>
                <a:gd name="T56" fmla="*/ 1225 w 1367"/>
                <a:gd name="T57" fmla="*/ 547 h 900"/>
                <a:gd name="T58" fmla="*/ 1311 w 1367"/>
                <a:gd name="T59" fmla="*/ 432 h 900"/>
                <a:gd name="T60" fmla="*/ 1295 w 1367"/>
                <a:gd name="T61" fmla="*/ 374 h 900"/>
                <a:gd name="T62" fmla="*/ 1235 w 1367"/>
                <a:gd name="T63" fmla="*/ 334 h 900"/>
                <a:gd name="T64" fmla="*/ 1206 w 1367"/>
                <a:gd name="T65" fmla="*/ 280 h 900"/>
                <a:gd name="T66" fmla="*/ 1278 w 1367"/>
                <a:gd name="T67" fmla="*/ 204 h 900"/>
                <a:gd name="T68" fmla="*/ 1367 w 1367"/>
                <a:gd name="T69" fmla="*/ 95 h 900"/>
                <a:gd name="T70" fmla="*/ 1165 w 1367"/>
                <a:gd name="T71" fmla="*/ 0 h 9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367" h="900">
                  <a:moveTo>
                    <a:pt x="1165" y="0"/>
                  </a:moveTo>
                  <a:lnTo>
                    <a:pt x="1094" y="76"/>
                  </a:lnTo>
                  <a:lnTo>
                    <a:pt x="1062" y="83"/>
                  </a:lnTo>
                  <a:lnTo>
                    <a:pt x="965" y="280"/>
                  </a:lnTo>
                  <a:lnTo>
                    <a:pt x="907" y="274"/>
                  </a:lnTo>
                  <a:lnTo>
                    <a:pt x="796" y="401"/>
                  </a:lnTo>
                  <a:lnTo>
                    <a:pt x="742" y="409"/>
                  </a:lnTo>
                  <a:lnTo>
                    <a:pt x="727" y="388"/>
                  </a:lnTo>
                  <a:lnTo>
                    <a:pt x="676" y="401"/>
                  </a:lnTo>
                  <a:lnTo>
                    <a:pt x="568" y="502"/>
                  </a:lnTo>
                  <a:lnTo>
                    <a:pt x="456" y="420"/>
                  </a:lnTo>
                  <a:lnTo>
                    <a:pt x="199" y="331"/>
                  </a:lnTo>
                  <a:lnTo>
                    <a:pt x="0" y="491"/>
                  </a:lnTo>
                  <a:lnTo>
                    <a:pt x="38" y="685"/>
                  </a:lnTo>
                  <a:lnTo>
                    <a:pt x="138" y="796"/>
                  </a:lnTo>
                  <a:lnTo>
                    <a:pt x="596" y="820"/>
                  </a:lnTo>
                  <a:lnTo>
                    <a:pt x="621" y="779"/>
                  </a:lnTo>
                  <a:lnTo>
                    <a:pt x="821" y="900"/>
                  </a:lnTo>
                  <a:lnTo>
                    <a:pt x="882" y="803"/>
                  </a:lnTo>
                  <a:lnTo>
                    <a:pt x="920" y="847"/>
                  </a:lnTo>
                  <a:lnTo>
                    <a:pt x="948" y="787"/>
                  </a:lnTo>
                  <a:lnTo>
                    <a:pt x="984" y="787"/>
                  </a:lnTo>
                  <a:lnTo>
                    <a:pt x="994" y="803"/>
                  </a:lnTo>
                  <a:lnTo>
                    <a:pt x="1021" y="801"/>
                  </a:lnTo>
                  <a:lnTo>
                    <a:pt x="1045" y="771"/>
                  </a:lnTo>
                  <a:lnTo>
                    <a:pt x="1205" y="674"/>
                  </a:lnTo>
                  <a:lnTo>
                    <a:pt x="1205" y="641"/>
                  </a:lnTo>
                  <a:lnTo>
                    <a:pt x="1234" y="575"/>
                  </a:lnTo>
                  <a:lnTo>
                    <a:pt x="1225" y="547"/>
                  </a:lnTo>
                  <a:lnTo>
                    <a:pt x="1311" y="432"/>
                  </a:lnTo>
                  <a:lnTo>
                    <a:pt x="1295" y="374"/>
                  </a:lnTo>
                  <a:lnTo>
                    <a:pt x="1235" y="334"/>
                  </a:lnTo>
                  <a:lnTo>
                    <a:pt x="1206" y="280"/>
                  </a:lnTo>
                  <a:lnTo>
                    <a:pt x="1278" y="204"/>
                  </a:lnTo>
                  <a:lnTo>
                    <a:pt x="1367" y="95"/>
                  </a:lnTo>
                  <a:lnTo>
                    <a:pt x="1165" y="0"/>
                  </a:lnTo>
                  <a:close/>
                </a:path>
              </a:pathLst>
            </a:custGeom>
            <a:solidFill>
              <a:srgbClr val="07767E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14794" name="Freeform 106"/>
            <p:cNvSpPr>
              <a:spLocks noChangeAspect="1"/>
            </p:cNvSpPr>
            <p:nvPr/>
          </p:nvSpPr>
          <p:spPr bwMode="auto">
            <a:xfrm>
              <a:off x="3085" y="1131"/>
              <a:ext cx="147" cy="88"/>
            </a:xfrm>
            <a:custGeom>
              <a:avLst/>
              <a:gdLst>
                <a:gd name="T0" fmla="*/ 328 w 880"/>
                <a:gd name="T1" fmla="*/ 31 h 530"/>
                <a:gd name="T2" fmla="*/ 340 w 880"/>
                <a:gd name="T3" fmla="*/ 43 h 530"/>
                <a:gd name="T4" fmla="*/ 454 w 880"/>
                <a:gd name="T5" fmla="*/ 56 h 530"/>
                <a:gd name="T6" fmla="*/ 509 w 880"/>
                <a:gd name="T7" fmla="*/ 5 h 530"/>
                <a:gd name="T8" fmla="*/ 652 w 880"/>
                <a:gd name="T9" fmla="*/ 0 h 530"/>
                <a:gd name="T10" fmla="*/ 821 w 880"/>
                <a:gd name="T11" fmla="*/ 153 h 530"/>
                <a:gd name="T12" fmla="*/ 880 w 880"/>
                <a:gd name="T13" fmla="*/ 252 h 530"/>
                <a:gd name="T14" fmla="*/ 820 w 880"/>
                <a:gd name="T15" fmla="*/ 371 h 530"/>
                <a:gd name="T16" fmla="*/ 744 w 880"/>
                <a:gd name="T17" fmla="*/ 425 h 530"/>
                <a:gd name="T18" fmla="*/ 769 w 880"/>
                <a:gd name="T19" fmla="*/ 501 h 530"/>
                <a:gd name="T20" fmla="*/ 723 w 880"/>
                <a:gd name="T21" fmla="*/ 530 h 530"/>
                <a:gd name="T22" fmla="*/ 592 w 880"/>
                <a:gd name="T23" fmla="*/ 418 h 530"/>
                <a:gd name="T24" fmla="*/ 0 w 880"/>
                <a:gd name="T25" fmla="*/ 412 h 530"/>
                <a:gd name="T26" fmla="*/ 88 w 880"/>
                <a:gd name="T27" fmla="*/ 319 h 530"/>
                <a:gd name="T28" fmla="*/ 125 w 880"/>
                <a:gd name="T29" fmla="*/ 333 h 530"/>
                <a:gd name="T30" fmla="*/ 165 w 880"/>
                <a:gd name="T31" fmla="*/ 334 h 530"/>
                <a:gd name="T32" fmla="*/ 180 w 880"/>
                <a:gd name="T33" fmla="*/ 298 h 530"/>
                <a:gd name="T34" fmla="*/ 154 w 880"/>
                <a:gd name="T35" fmla="*/ 149 h 530"/>
                <a:gd name="T36" fmla="*/ 214 w 880"/>
                <a:gd name="T37" fmla="*/ 146 h 530"/>
                <a:gd name="T38" fmla="*/ 213 w 880"/>
                <a:gd name="T39" fmla="*/ 94 h 530"/>
                <a:gd name="T40" fmla="*/ 328 w 880"/>
                <a:gd name="T41" fmla="*/ 31 h 5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80" h="530">
                  <a:moveTo>
                    <a:pt x="328" y="31"/>
                  </a:moveTo>
                  <a:lnTo>
                    <a:pt x="340" y="43"/>
                  </a:lnTo>
                  <a:lnTo>
                    <a:pt x="454" y="56"/>
                  </a:lnTo>
                  <a:lnTo>
                    <a:pt x="509" y="5"/>
                  </a:lnTo>
                  <a:lnTo>
                    <a:pt x="652" y="0"/>
                  </a:lnTo>
                  <a:lnTo>
                    <a:pt x="821" y="153"/>
                  </a:lnTo>
                  <a:lnTo>
                    <a:pt x="880" y="252"/>
                  </a:lnTo>
                  <a:lnTo>
                    <a:pt x="820" y="371"/>
                  </a:lnTo>
                  <a:lnTo>
                    <a:pt x="744" y="425"/>
                  </a:lnTo>
                  <a:lnTo>
                    <a:pt x="769" y="501"/>
                  </a:lnTo>
                  <a:lnTo>
                    <a:pt x="723" y="530"/>
                  </a:lnTo>
                  <a:lnTo>
                    <a:pt x="592" y="418"/>
                  </a:lnTo>
                  <a:lnTo>
                    <a:pt x="0" y="412"/>
                  </a:lnTo>
                  <a:lnTo>
                    <a:pt x="88" y="319"/>
                  </a:lnTo>
                  <a:lnTo>
                    <a:pt x="125" y="333"/>
                  </a:lnTo>
                  <a:lnTo>
                    <a:pt x="165" y="334"/>
                  </a:lnTo>
                  <a:lnTo>
                    <a:pt x="180" y="298"/>
                  </a:lnTo>
                  <a:lnTo>
                    <a:pt x="154" y="149"/>
                  </a:lnTo>
                  <a:lnTo>
                    <a:pt x="214" y="146"/>
                  </a:lnTo>
                  <a:lnTo>
                    <a:pt x="213" y="94"/>
                  </a:lnTo>
                  <a:lnTo>
                    <a:pt x="328" y="31"/>
                  </a:lnTo>
                  <a:close/>
                </a:path>
              </a:pathLst>
            </a:custGeom>
            <a:solidFill>
              <a:srgbClr val="07767E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14795" name="Freeform 107"/>
            <p:cNvSpPr>
              <a:spLocks noChangeAspect="1"/>
            </p:cNvSpPr>
            <p:nvPr/>
          </p:nvSpPr>
          <p:spPr bwMode="auto">
            <a:xfrm>
              <a:off x="3012" y="1084"/>
              <a:ext cx="128" cy="116"/>
            </a:xfrm>
            <a:custGeom>
              <a:avLst/>
              <a:gdLst>
                <a:gd name="T0" fmla="*/ 440 w 766"/>
                <a:gd name="T1" fmla="*/ 0 h 694"/>
                <a:gd name="T2" fmla="*/ 505 w 766"/>
                <a:gd name="T3" fmla="*/ 92 h 694"/>
                <a:gd name="T4" fmla="*/ 610 w 766"/>
                <a:gd name="T5" fmla="*/ 92 h 694"/>
                <a:gd name="T6" fmla="*/ 638 w 766"/>
                <a:gd name="T7" fmla="*/ 115 h 694"/>
                <a:gd name="T8" fmla="*/ 653 w 766"/>
                <a:gd name="T9" fmla="*/ 159 h 694"/>
                <a:gd name="T10" fmla="*/ 766 w 766"/>
                <a:gd name="T11" fmla="*/ 313 h 694"/>
                <a:gd name="T12" fmla="*/ 650 w 766"/>
                <a:gd name="T13" fmla="*/ 375 h 694"/>
                <a:gd name="T14" fmla="*/ 653 w 766"/>
                <a:gd name="T15" fmla="*/ 428 h 694"/>
                <a:gd name="T16" fmla="*/ 591 w 766"/>
                <a:gd name="T17" fmla="*/ 433 h 694"/>
                <a:gd name="T18" fmla="*/ 617 w 766"/>
                <a:gd name="T19" fmla="*/ 578 h 694"/>
                <a:gd name="T20" fmla="*/ 602 w 766"/>
                <a:gd name="T21" fmla="*/ 616 h 694"/>
                <a:gd name="T22" fmla="*/ 563 w 766"/>
                <a:gd name="T23" fmla="*/ 616 h 694"/>
                <a:gd name="T24" fmla="*/ 525 w 766"/>
                <a:gd name="T25" fmla="*/ 601 h 694"/>
                <a:gd name="T26" fmla="*/ 437 w 766"/>
                <a:gd name="T27" fmla="*/ 694 h 694"/>
                <a:gd name="T28" fmla="*/ 0 w 766"/>
                <a:gd name="T29" fmla="*/ 694 h 694"/>
                <a:gd name="T30" fmla="*/ 1 w 766"/>
                <a:gd name="T31" fmla="*/ 664 h 694"/>
                <a:gd name="T32" fmla="*/ 93 w 766"/>
                <a:gd name="T33" fmla="*/ 636 h 694"/>
                <a:gd name="T34" fmla="*/ 127 w 766"/>
                <a:gd name="T35" fmla="*/ 501 h 694"/>
                <a:gd name="T36" fmla="*/ 115 w 766"/>
                <a:gd name="T37" fmla="*/ 442 h 694"/>
                <a:gd name="T38" fmla="*/ 121 w 766"/>
                <a:gd name="T39" fmla="*/ 371 h 694"/>
                <a:gd name="T40" fmla="*/ 155 w 766"/>
                <a:gd name="T41" fmla="*/ 313 h 694"/>
                <a:gd name="T42" fmla="*/ 93 w 766"/>
                <a:gd name="T43" fmla="*/ 228 h 694"/>
                <a:gd name="T44" fmla="*/ 133 w 766"/>
                <a:gd name="T45" fmla="*/ 153 h 694"/>
                <a:gd name="T46" fmla="*/ 251 w 766"/>
                <a:gd name="T47" fmla="*/ 99 h 694"/>
                <a:gd name="T48" fmla="*/ 270 w 766"/>
                <a:gd name="T49" fmla="*/ 119 h 694"/>
                <a:gd name="T50" fmla="*/ 298 w 766"/>
                <a:gd name="T51" fmla="*/ 123 h 694"/>
                <a:gd name="T52" fmla="*/ 331 w 766"/>
                <a:gd name="T53" fmla="*/ 77 h 694"/>
                <a:gd name="T54" fmla="*/ 386 w 766"/>
                <a:gd name="T55" fmla="*/ 72 h 694"/>
                <a:gd name="T56" fmla="*/ 440 w 766"/>
                <a:gd name="T57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66" h="694">
                  <a:moveTo>
                    <a:pt x="440" y="0"/>
                  </a:moveTo>
                  <a:lnTo>
                    <a:pt x="505" y="92"/>
                  </a:lnTo>
                  <a:lnTo>
                    <a:pt x="610" y="92"/>
                  </a:lnTo>
                  <a:lnTo>
                    <a:pt x="638" y="115"/>
                  </a:lnTo>
                  <a:lnTo>
                    <a:pt x="653" y="159"/>
                  </a:lnTo>
                  <a:lnTo>
                    <a:pt x="766" y="313"/>
                  </a:lnTo>
                  <a:lnTo>
                    <a:pt x="650" y="375"/>
                  </a:lnTo>
                  <a:lnTo>
                    <a:pt x="653" y="428"/>
                  </a:lnTo>
                  <a:lnTo>
                    <a:pt x="591" y="433"/>
                  </a:lnTo>
                  <a:lnTo>
                    <a:pt x="617" y="578"/>
                  </a:lnTo>
                  <a:lnTo>
                    <a:pt x="602" y="616"/>
                  </a:lnTo>
                  <a:lnTo>
                    <a:pt x="563" y="616"/>
                  </a:lnTo>
                  <a:lnTo>
                    <a:pt x="525" y="601"/>
                  </a:lnTo>
                  <a:lnTo>
                    <a:pt x="437" y="694"/>
                  </a:lnTo>
                  <a:lnTo>
                    <a:pt x="0" y="694"/>
                  </a:lnTo>
                  <a:lnTo>
                    <a:pt x="1" y="664"/>
                  </a:lnTo>
                  <a:lnTo>
                    <a:pt x="93" y="636"/>
                  </a:lnTo>
                  <a:lnTo>
                    <a:pt x="127" y="501"/>
                  </a:lnTo>
                  <a:lnTo>
                    <a:pt x="115" y="442"/>
                  </a:lnTo>
                  <a:lnTo>
                    <a:pt x="121" y="371"/>
                  </a:lnTo>
                  <a:lnTo>
                    <a:pt x="155" y="313"/>
                  </a:lnTo>
                  <a:lnTo>
                    <a:pt x="93" y="228"/>
                  </a:lnTo>
                  <a:lnTo>
                    <a:pt x="133" y="153"/>
                  </a:lnTo>
                  <a:lnTo>
                    <a:pt x="251" y="99"/>
                  </a:lnTo>
                  <a:lnTo>
                    <a:pt x="270" y="119"/>
                  </a:lnTo>
                  <a:lnTo>
                    <a:pt x="298" y="123"/>
                  </a:lnTo>
                  <a:lnTo>
                    <a:pt x="331" y="77"/>
                  </a:lnTo>
                  <a:lnTo>
                    <a:pt x="386" y="72"/>
                  </a:lnTo>
                  <a:lnTo>
                    <a:pt x="440" y="0"/>
                  </a:lnTo>
                  <a:close/>
                </a:path>
              </a:pathLst>
            </a:custGeom>
            <a:solidFill>
              <a:srgbClr val="07767E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14796" name="Freeform 108"/>
            <p:cNvSpPr>
              <a:spLocks noChangeAspect="1"/>
            </p:cNvSpPr>
            <p:nvPr/>
          </p:nvSpPr>
          <p:spPr bwMode="auto">
            <a:xfrm>
              <a:off x="3190" y="1221"/>
              <a:ext cx="260" cy="272"/>
            </a:xfrm>
            <a:custGeom>
              <a:avLst/>
              <a:gdLst>
                <a:gd name="T0" fmla="*/ 711 w 1556"/>
                <a:gd name="T1" fmla="*/ 0 h 1631"/>
                <a:gd name="T2" fmla="*/ 898 w 1556"/>
                <a:gd name="T3" fmla="*/ 241 h 1631"/>
                <a:gd name="T4" fmla="*/ 1130 w 1556"/>
                <a:gd name="T5" fmla="*/ 345 h 1631"/>
                <a:gd name="T6" fmla="*/ 1165 w 1556"/>
                <a:gd name="T7" fmla="*/ 403 h 1631"/>
                <a:gd name="T8" fmla="*/ 1338 w 1556"/>
                <a:gd name="T9" fmla="*/ 519 h 1631"/>
                <a:gd name="T10" fmla="*/ 1514 w 1556"/>
                <a:gd name="T11" fmla="*/ 518 h 1631"/>
                <a:gd name="T12" fmla="*/ 1556 w 1556"/>
                <a:gd name="T13" fmla="*/ 538 h 1631"/>
                <a:gd name="T14" fmla="*/ 1522 w 1556"/>
                <a:gd name="T15" fmla="*/ 577 h 1631"/>
                <a:gd name="T16" fmla="*/ 1436 w 1556"/>
                <a:gd name="T17" fmla="*/ 578 h 1631"/>
                <a:gd name="T18" fmla="*/ 1441 w 1556"/>
                <a:gd name="T19" fmla="*/ 633 h 1631"/>
                <a:gd name="T20" fmla="*/ 1501 w 1556"/>
                <a:gd name="T21" fmla="*/ 691 h 1631"/>
                <a:gd name="T22" fmla="*/ 1497 w 1556"/>
                <a:gd name="T23" fmla="*/ 737 h 1631"/>
                <a:gd name="T24" fmla="*/ 1374 w 1556"/>
                <a:gd name="T25" fmla="*/ 934 h 1631"/>
                <a:gd name="T26" fmla="*/ 1341 w 1556"/>
                <a:gd name="T27" fmla="*/ 952 h 1631"/>
                <a:gd name="T28" fmla="*/ 1348 w 1556"/>
                <a:gd name="T29" fmla="*/ 1049 h 1631"/>
                <a:gd name="T30" fmla="*/ 1271 w 1556"/>
                <a:gd name="T31" fmla="*/ 1078 h 1631"/>
                <a:gd name="T32" fmla="*/ 1271 w 1556"/>
                <a:gd name="T33" fmla="*/ 1094 h 1631"/>
                <a:gd name="T34" fmla="*/ 1191 w 1556"/>
                <a:gd name="T35" fmla="*/ 1090 h 1631"/>
                <a:gd name="T36" fmla="*/ 1181 w 1556"/>
                <a:gd name="T37" fmla="*/ 1127 h 1631"/>
                <a:gd name="T38" fmla="*/ 1109 w 1556"/>
                <a:gd name="T39" fmla="*/ 1204 h 1631"/>
                <a:gd name="T40" fmla="*/ 1077 w 1556"/>
                <a:gd name="T41" fmla="*/ 1210 h 1631"/>
                <a:gd name="T42" fmla="*/ 982 w 1556"/>
                <a:gd name="T43" fmla="*/ 1408 h 1631"/>
                <a:gd name="T44" fmla="*/ 922 w 1556"/>
                <a:gd name="T45" fmla="*/ 1402 h 1631"/>
                <a:gd name="T46" fmla="*/ 814 w 1556"/>
                <a:gd name="T47" fmla="*/ 1527 h 1631"/>
                <a:gd name="T48" fmla="*/ 757 w 1556"/>
                <a:gd name="T49" fmla="*/ 1538 h 1631"/>
                <a:gd name="T50" fmla="*/ 741 w 1556"/>
                <a:gd name="T51" fmla="*/ 1517 h 1631"/>
                <a:gd name="T52" fmla="*/ 693 w 1556"/>
                <a:gd name="T53" fmla="*/ 1530 h 1631"/>
                <a:gd name="T54" fmla="*/ 583 w 1556"/>
                <a:gd name="T55" fmla="*/ 1631 h 1631"/>
                <a:gd name="T56" fmla="*/ 471 w 1556"/>
                <a:gd name="T57" fmla="*/ 1548 h 1631"/>
                <a:gd name="T58" fmla="*/ 213 w 1556"/>
                <a:gd name="T59" fmla="*/ 1459 h 1631"/>
                <a:gd name="T60" fmla="*/ 142 w 1556"/>
                <a:gd name="T61" fmla="*/ 1383 h 1631"/>
                <a:gd name="T62" fmla="*/ 154 w 1556"/>
                <a:gd name="T63" fmla="*/ 1346 h 1631"/>
                <a:gd name="T64" fmla="*/ 128 w 1556"/>
                <a:gd name="T65" fmla="*/ 1296 h 1631"/>
                <a:gd name="T66" fmla="*/ 95 w 1556"/>
                <a:gd name="T67" fmla="*/ 1288 h 1631"/>
                <a:gd name="T68" fmla="*/ 75 w 1556"/>
                <a:gd name="T69" fmla="*/ 1261 h 1631"/>
                <a:gd name="T70" fmla="*/ 75 w 1556"/>
                <a:gd name="T71" fmla="*/ 1215 h 1631"/>
                <a:gd name="T72" fmla="*/ 0 w 1556"/>
                <a:gd name="T73" fmla="*/ 1080 h 1631"/>
                <a:gd name="T74" fmla="*/ 84 w 1556"/>
                <a:gd name="T75" fmla="*/ 979 h 1631"/>
                <a:gd name="T76" fmla="*/ 79 w 1556"/>
                <a:gd name="T77" fmla="*/ 859 h 1631"/>
                <a:gd name="T78" fmla="*/ 152 w 1556"/>
                <a:gd name="T79" fmla="*/ 832 h 1631"/>
                <a:gd name="T80" fmla="*/ 172 w 1556"/>
                <a:gd name="T81" fmla="*/ 675 h 1631"/>
                <a:gd name="T82" fmla="*/ 142 w 1556"/>
                <a:gd name="T83" fmla="*/ 612 h 1631"/>
                <a:gd name="T84" fmla="*/ 232 w 1556"/>
                <a:gd name="T85" fmla="*/ 502 h 1631"/>
                <a:gd name="T86" fmla="*/ 285 w 1556"/>
                <a:gd name="T87" fmla="*/ 502 h 1631"/>
                <a:gd name="T88" fmla="*/ 309 w 1556"/>
                <a:gd name="T89" fmla="*/ 463 h 1631"/>
                <a:gd name="T90" fmla="*/ 403 w 1556"/>
                <a:gd name="T91" fmla="*/ 502 h 1631"/>
                <a:gd name="T92" fmla="*/ 448 w 1556"/>
                <a:gd name="T93" fmla="*/ 502 h 1631"/>
                <a:gd name="T94" fmla="*/ 617 w 1556"/>
                <a:gd name="T95" fmla="*/ 145 h 1631"/>
                <a:gd name="T96" fmla="*/ 711 w 1556"/>
                <a:gd name="T97" fmla="*/ 0 h 16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56" h="1631">
                  <a:moveTo>
                    <a:pt x="711" y="0"/>
                  </a:moveTo>
                  <a:lnTo>
                    <a:pt x="898" y="241"/>
                  </a:lnTo>
                  <a:lnTo>
                    <a:pt x="1130" y="345"/>
                  </a:lnTo>
                  <a:lnTo>
                    <a:pt x="1165" y="403"/>
                  </a:lnTo>
                  <a:lnTo>
                    <a:pt x="1338" y="519"/>
                  </a:lnTo>
                  <a:lnTo>
                    <a:pt x="1514" y="518"/>
                  </a:lnTo>
                  <a:lnTo>
                    <a:pt x="1556" y="538"/>
                  </a:lnTo>
                  <a:lnTo>
                    <a:pt x="1522" y="577"/>
                  </a:lnTo>
                  <a:lnTo>
                    <a:pt x="1436" y="578"/>
                  </a:lnTo>
                  <a:lnTo>
                    <a:pt x="1441" y="633"/>
                  </a:lnTo>
                  <a:lnTo>
                    <a:pt x="1501" y="691"/>
                  </a:lnTo>
                  <a:lnTo>
                    <a:pt x="1497" y="737"/>
                  </a:lnTo>
                  <a:lnTo>
                    <a:pt x="1374" y="934"/>
                  </a:lnTo>
                  <a:lnTo>
                    <a:pt x="1341" y="952"/>
                  </a:lnTo>
                  <a:lnTo>
                    <a:pt x="1348" y="1049"/>
                  </a:lnTo>
                  <a:lnTo>
                    <a:pt x="1271" y="1078"/>
                  </a:lnTo>
                  <a:lnTo>
                    <a:pt x="1271" y="1094"/>
                  </a:lnTo>
                  <a:lnTo>
                    <a:pt x="1191" y="1090"/>
                  </a:lnTo>
                  <a:lnTo>
                    <a:pt x="1181" y="1127"/>
                  </a:lnTo>
                  <a:lnTo>
                    <a:pt x="1109" y="1204"/>
                  </a:lnTo>
                  <a:lnTo>
                    <a:pt x="1077" y="1210"/>
                  </a:lnTo>
                  <a:lnTo>
                    <a:pt x="982" y="1408"/>
                  </a:lnTo>
                  <a:lnTo>
                    <a:pt x="922" y="1402"/>
                  </a:lnTo>
                  <a:lnTo>
                    <a:pt x="814" y="1527"/>
                  </a:lnTo>
                  <a:lnTo>
                    <a:pt x="757" y="1538"/>
                  </a:lnTo>
                  <a:lnTo>
                    <a:pt x="741" y="1517"/>
                  </a:lnTo>
                  <a:lnTo>
                    <a:pt x="693" y="1530"/>
                  </a:lnTo>
                  <a:lnTo>
                    <a:pt x="583" y="1631"/>
                  </a:lnTo>
                  <a:lnTo>
                    <a:pt x="471" y="1548"/>
                  </a:lnTo>
                  <a:lnTo>
                    <a:pt x="213" y="1459"/>
                  </a:lnTo>
                  <a:lnTo>
                    <a:pt x="142" y="1383"/>
                  </a:lnTo>
                  <a:lnTo>
                    <a:pt x="154" y="1346"/>
                  </a:lnTo>
                  <a:lnTo>
                    <a:pt x="128" y="1296"/>
                  </a:lnTo>
                  <a:lnTo>
                    <a:pt x="95" y="1288"/>
                  </a:lnTo>
                  <a:lnTo>
                    <a:pt x="75" y="1261"/>
                  </a:lnTo>
                  <a:lnTo>
                    <a:pt x="75" y="1215"/>
                  </a:lnTo>
                  <a:lnTo>
                    <a:pt x="0" y="1080"/>
                  </a:lnTo>
                  <a:lnTo>
                    <a:pt x="84" y="979"/>
                  </a:lnTo>
                  <a:lnTo>
                    <a:pt x="79" y="859"/>
                  </a:lnTo>
                  <a:lnTo>
                    <a:pt x="152" y="832"/>
                  </a:lnTo>
                  <a:lnTo>
                    <a:pt x="172" y="675"/>
                  </a:lnTo>
                  <a:lnTo>
                    <a:pt x="142" y="612"/>
                  </a:lnTo>
                  <a:lnTo>
                    <a:pt x="232" y="502"/>
                  </a:lnTo>
                  <a:lnTo>
                    <a:pt x="285" y="502"/>
                  </a:lnTo>
                  <a:lnTo>
                    <a:pt x="309" y="463"/>
                  </a:lnTo>
                  <a:lnTo>
                    <a:pt x="403" y="502"/>
                  </a:lnTo>
                  <a:lnTo>
                    <a:pt x="448" y="502"/>
                  </a:lnTo>
                  <a:lnTo>
                    <a:pt x="617" y="145"/>
                  </a:lnTo>
                  <a:lnTo>
                    <a:pt x="711" y="0"/>
                  </a:lnTo>
                  <a:close/>
                </a:path>
              </a:pathLst>
            </a:custGeom>
            <a:solidFill>
              <a:srgbClr val="07767E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14797" name="Freeform 109"/>
            <p:cNvSpPr>
              <a:spLocks noChangeAspect="1"/>
            </p:cNvSpPr>
            <p:nvPr/>
          </p:nvSpPr>
          <p:spPr bwMode="auto">
            <a:xfrm>
              <a:off x="2996" y="1172"/>
              <a:ext cx="313" cy="152"/>
            </a:xfrm>
            <a:custGeom>
              <a:avLst/>
              <a:gdLst>
                <a:gd name="T0" fmla="*/ 1416 w 1877"/>
                <a:gd name="T1" fmla="*/ 0 h 908"/>
                <a:gd name="T2" fmla="*/ 1520 w 1877"/>
                <a:gd name="T3" fmla="*/ 160 h 908"/>
                <a:gd name="T4" fmla="*/ 1606 w 1877"/>
                <a:gd name="T5" fmla="*/ 168 h 908"/>
                <a:gd name="T6" fmla="*/ 1715 w 1877"/>
                <a:gd name="T7" fmla="*/ 279 h 908"/>
                <a:gd name="T8" fmla="*/ 1877 w 1877"/>
                <a:gd name="T9" fmla="*/ 294 h 908"/>
                <a:gd name="T10" fmla="*/ 1785 w 1877"/>
                <a:gd name="T11" fmla="*/ 437 h 908"/>
                <a:gd name="T12" fmla="*/ 1612 w 1877"/>
                <a:gd name="T13" fmla="*/ 798 h 908"/>
                <a:gd name="T14" fmla="*/ 1572 w 1877"/>
                <a:gd name="T15" fmla="*/ 798 h 908"/>
                <a:gd name="T16" fmla="*/ 1477 w 1877"/>
                <a:gd name="T17" fmla="*/ 759 h 908"/>
                <a:gd name="T18" fmla="*/ 1451 w 1877"/>
                <a:gd name="T19" fmla="*/ 796 h 908"/>
                <a:gd name="T20" fmla="*/ 1398 w 1877"/>
                <a:gd name="T21" fmla="*/ 798 h 908"/>
                <a:gd name="T22" fmla="*/ 1309 w 1877"/>
                <a:gd name="T23" fmla="*/ 908 h 908"/>
                <a:gd name="T24" fmla="*/ 1216 w 1877"/>
                <a:gd name="T25" fmla="*/ 839 h 908"/>
                <a:gd name="T26" fmla="*/ 1168 w 1877"/>
                <a:gd name="T27" fmla="*/ 815 h 908"/>
                <a:gd name="T28" fmla="*/ 828 w 1877"/>
                <a:gd name="T29" fmla="*/ 850 h 908"/>
                <a:gd name="T30" fmla="*/ 685 w 1877"/>
                <a:gd name="T31" fmla="*/ 855 h 908"/>
                <a:gd name="T32" fmla="*/ 683 w 1877"/>
                <a:gd name="T33" fmla="*/ 871 h 908"/>
                <a:gd name="T34" fmla="*/ 588 w 1877"/>
                <a:gd name="T35" fmla="*/ 878 h 908"/>
                <a:gd name="T36" fmla="*/ 572 w 1877"/>
                <a:gd name="T37" fmla="*/ 854 h 908"/>
                <a:gd name="T38" fmla="*/ 349 w 1877"/>
                <a:gd name="T39" fmla="*/ 832 h 908"/>
                <a:gd name="T40" fmla="*/ 306 w 1877"/>
                <a:gd name="T41" fmla="*/ 715 h 908"/>
                <a:gd name="T42" fmla="*/ 342 w 1877"/>
                <a:gd name="T43" fmla="*/ 567 h 908"/>
                <a:gd name="T44" fmla="*/ 347 w 1877"/>
                <a:gd name="T45" fmla="*/ 538 h 908"/>
                <a:gd name="T46" fmla="*/ 256 w 1877"/>
                <a:gd name="T47" fmla="*/ 442 h 908"/>
                <a:gd name="T48" fmla="*/ 0 w 1877"/>
                <a:gd name="T49" fmla="*/ 407 h 908"/>
                <a:gd name="T50" fmla="*/ 6 w 1877"/>
                <a:gd name="T51" fmla="*/ 240 h 908"/>
                <a:gd name="T52" fmla="*/ 53 w 1877"/>
                <a:gd name="T53" fmla="*/ 240 h 908"/>
                <a:gd name="T54" fmla="*/ 99 w 1877"/>
                <a:gd name="T55" fmla="*/ 194 h 908"/>
                <a:gd name="T56" fmla="*/ 100 w 1877"/>
                <a:gd name="T57" fmla="*/ 164 h 908"/>
                <a:gd name="T58" fmla="*/ 789 w 1877"/>
                <a:gd name="T59" fmla="*/ 166 h 908"/>
                <a:gd name="T60" fmla="*/ 1126 w 1877"/>
                <a:gd name="T61" fmla="*/ 170 h 908"/>
                <a:gd name="T62" fmla="*/ 1260 w 1877"/>
                <a:gd name="T63" fmla="*/ 283 h 908"/>
                <a:gd name="T64" fmla="*/ 1306 w 1877"/>
                <a:gd name="T65" fmla="*/ 254 h 908"/>
                <a:gd name="T66" fmla="*/ 1281 w 1877"/>
                <a:gd name="T67" fmla="*/ 177 h 908"/>
                <a:gd name="T68" fmla="*/ 1356 w 1877"/>
                <a:gd name="T69" fmla="*/ 126 h 908"/>
                <a:gd name="T70" fmla="*/ 1416 w 1877"/>
                <a:gd name="T71" fmla="*/ 0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877" h="908">
                  <a:moveTo>
                    <a:pt x="1416" y="0"/>
                  </a:moveTo>
                  <a:lnTo>
                    <a:pt x="1520" y="160"/>
                  </a:lnTo>
                  <a:lnTo>
                    <a:pt x="1606" y="168"/>
                  </a:lnTo>
                  <a:lnTo>
                    <a:pt x="1715" y="279"/>
                  </a:lnTo>
                  <a:lnTo>
                    <a:pt x="1877" y="294"/>
                  </a:lnTo>
                  <a:lnTo>
                    <a:pt x="1785" y="437"/>
                  </a:lnTo>
                  <a:lnTo>
                    <a:pt x="1612" y="798"/>
                  </a:lnTo>
                  <a:lnTo>
                    <a:pt x="1572" y="798"/>
                  </a:lnTo>
                  <a:lnTo>
                    <a:pt x="1477" y="759"/>
                  </a:lnTo>
                  <a:lnTo>
                    <a:pt x="1451" y="796"/>
                  </a:lnTo>
                  <a:lnTo>
                    <a:pt x="1398" y="798"/>
                  </a:lnTo>
                  <a:lnTo>
                    <a:pt x="1309" y="908"/>
                  </a:lnTo>
                  <a:lnTo>
                    <a:pt x="1216" y="839"/>
                  </a:lnTo>
                  <a:lnTo>
                    <a:pt x="1168" y="815"/>
                  </a:lnTo>
                  <a:lnTo>
                    <a:pt x="828" y="850"/>
                  </a:lnTo>
                  <a:lnTo>
                    <a:pt x="685" y="855"/>
                  </a:lnTo>
                  <a:lnTo>
                    <a:pt x="683" y="871"/>
                  </a:lnTo>
                  <a:lnTo>
                    <a:pt x="588" y="878"/>
                  </a:lnTo>
                  <a:lnTo>
                    <a:pt x="572" y="854"/>
                  </a:lnTo>
                  <a:lnTo>
                    <a:pt x="349" y="832"/>
                  </a:lnTo>
                  <a:lnTo>
                    <a:pt x="306" y="715"/>
                  </a:lnTo>
                  <a:lnTo>
                    <a:pt x="342" y="567"/>
                  </a:lnTo>
                  <a:lnTo>
                    <a:pt x="347" y="538"/>
                  </a:lnTo>
                  <a:lnTo>
                    <a:pt x="256" y="442"/>
                  </a:lnTo>
                  <a:lnTo>
                    <a:pt x="0" y="407"/>
                  </a:lnTo>
                  <a:lnTo>
                    <a:pt x="6" y="240"/>
                  </a:lnTo>
                  <a:lnTo>
                    <a:pt x="53" y="240"/>
                  </a:lnTo>
                  <a:lnTo>
                    <a:pt x="99" y="194"/>
                  </a:lnTo>
                  <a:lnTo>
                    <a:pt x="100" y="164"/>
                  </a:lnTo>
                  <a:lnTo>
                    <a:pt x="789" y="166"/>
                  </a:lnTo>
                  <a:lnTo>
                    <a:pt x="1126" y="170"/>
                  </a:lnTo>
                  <a:lnTo>
                    <a:pt x="1260" y="283"/>
                  </a:lnTo>
                  <a:lnTo>
                    <a:pt x="1306" y="254"/>
                  </a:lnTo>
                  <a:lnTo>
                    <a:pt x="1281" y="177"/>
                  </a:lnTo>
                  <a:lnTo>
                    <a:pt x="1356" y="126"/>
                  </a:lnTo>
                  <a:lnTo>
                    <a:pt x="1416" y="0"/>
                  </a:lnTo>
                  <a:close/>
                </a:path>
              </a:pathLst>
            </a:custGeom>
            <a:solidFill>
              <a:srgbClr val="07767E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14798" name="Freeform 110"/>
            <p:cNvSpPr>
              <a:spLocks noChangeAspect="1"/>
            </p:cNvSpPr>
            <p:nvPr/>
          </p:nvSpPr>
          <p:spPr bwMode="auto">
            <a:xfrm>
              <a:off x="2918" y="1308"/>
              <a:ext cx="308" cy="228"/>
            </a:xfrm>
            <a:custGeom>
              <a:avLst/>
              <a:gdLst>
                <a:gd name="T0" fmla="*/ 820 w 1850"/>
                <a:gd name="T1" fmla="*/ 16 h 1369"/>
                <a:gd name="T2" fmla="*/ 1040 w 1850"/>
                <a:gd name="T3" fmla="*/ 42 h 1369"/>
                <a:gd name="T4" fmla="*/ 1058 w 1850"/>
                <a:gd name="T5" fmla="*/ 67 h 1369"/>
                <a:gd name="T6" fmla="*/ 1150 w 1850"/>
                <a:gd name="T7" fmla="*/ 60 h 1369"/>
                <a:gd name="T8" fmla="*/ 1155 w 1850"/>
                <a:gd name="T9" fmla="*/ 42 h 1369"/>
                <a:gd name="T10" fmla="*/ 1308 w 1850"/>
                <a:gd name="T11" fmla="*/ 33 h 1369"/>
                <a:gd name="T12" fmla="*/ 1631 w 1850"/>
                <a:gd name="T13" fmla="*/ 0 h 1369"/>
                <a:gd name="T14" fmla="*/ 1682 w 1850"/>
                <a:gd name="T15" fmla="*/ 26 h 1369"/>
                <a:gd name="T16" fmla="*/ 1776 w 1850"/>
                <a:gd name="T17" fmla="*/ 94 h 1369"/>
                <a:gd name="T18" fmla="*/ 1811 w 1850"/>
                <a:gd name="T19" fmla="*/ 157 h 1369"/>
                <a:gd name="T20" fmla="*/ 1788 w 1850"/>
                <a:gd name="T21" fmla="*/ 311 h 1369"/>
                <a:gd name="T22" fmla="*/ 1715 w 1850"/>
                <a:gd name="T23" fmla="*/ 339 h 1369"/>
                <a:gd name="T24" fmla="*/ 1719 w 1850"/>
                <a:gd name="T25" fmla="*/ 460 h 1369"/>
                <a:gd name="T26" fmla="*/ 1636 w 1850"/>
                <a:gd name="T27" fmla="*/ 564 h 1369"/>
                <a:gd name="T28" fmla="*/ 1710 w 1850"/>
                <a:gd name="T29" fmla="*/ 690 h 1369"/>
                <a:gd name="T30" fmla="*/ 1712 w 1850"/>
                <a:gd name="T31" fmla="*/ 746 h 1369"/>
                <a:gd name="T32" fmla="*/ 1732 w 1850"/>
                <a:gd name="T33" fmla="*/ 776 h 1369"/>
                <a:gd name="T34" fmla="*/ 1760 w 1850"/>
                <a:gd name="T35" fmla="*/ 776 h 1369"/>
                <a:gd name="T36" fmla="*/ 1790 w 1850"/>
                <a:gd name="T37" fmla="*/ 826 h 1369"/>
                <a:gd name="T38" fmla="*/ 1781 w 1850"/>
                <a:gd name="T39" fmla="*/ 863 h 1369"/>
                <a:gd name="T40" fmla="*/ 1850 w 1850"/>
                <a:gd name="T41" fmla="*/ 940 h 1369"/>
                <a:gd name="T42" fmla="*/ 1647 w 1850"/>
                <a:gd name="T43" fmla="*/ 1102 h 1369"/>
                <a:gd name="T44" fmla="*/ 1523 w 1850"/>
                <a:gd name="T45" fmla="*/ 1369 h 1369"/>
                <a:gd name="T46" fmla="*/ 1114 w 1850"/>
                <a:gd name="T47" fmla="*/ 1344 h 1369"/>
                <a:gd name="T48" fmla="*/ 858 w 1850"/>
                <a:gd name="T49" fmla="*/ 1305 h 1369"/>
                <a:gd name="T50" fmla="*/ 900 w 1850"/>
                <a:gd name="T51" fmla="*/ 1211 h 1369"/>
                <a:gd name="T52" fmla="*/ 897 w 1850"/>
                <a:gd name="T53" fmla="*/ 1176 h 1369"/>
                <a:gd name="T54" fmla="*/ 930 w 1850"/>
                <a:gd name="T55" fmla="*/ 1136 h 1369"/>
                <a:gd name="T56" fmla="*/ 909 w 1850"/>
                <a:gd name="T57" fmla="*/ 1106 h 1369"/>
                <a:gd name="T58" fmla="*/ 941 w 1850"/>
                <a:gd name="T59" fmla="*/ 1070 h 1369"/>
                <a:gd name="T60" fmla="*/ 895 w 1850"/>
                <a:gd name="T61" fmla="*/ 1031 h 1369"/>
                <a:gd name="T62" fmla="*/ 927 w 1850"/>
                <a:gd name="T63" fmla="*/ 959 h 1369"/>
                <a:gd name="T64" fmla="*/ 916 w 1850"/>
                <a:gd name="T65" fmla="*/ 893 h 1369"/>
                <a:gd name="T66" fmla="*/ 824 w 1850"/>
                <a:gd name="T67" fmla="*/ 783 h 1369"/>
                <a:gd name="T68" fmla="*/ 826 w 1850"/>
                <a:gd name="T69" fmla="*/ 753 h 1369"/>
                <a:gd name="T70" fmla="*/ 858 w 1850"/>
                <a:gd name="T71" fmla="*/ 704 h 1369"/>
                <a:gd name="T72" fmla="*/ 801 w 1850"/>
                <a:gd name="T73" fmla="*/ 658 h 1369"/>
                <a:gd name="T74" fmla="*/ 596 w 1850"/>
                <a:gd name="T75" fmla="*/ 844 h 1369"/>
                <a:gd name="T76" fmla="*/ 499 w 1850"/>
                <a:gd name="T77" fmla="*/ 860 h 1369"/>
                <a:gd name="T78" fmla="*/ 479 w 1850"/>
                <a:gd name="T79" fmla="*/ 900 h 1369"/>
                <a:gd name="T80" fmla="*/ 453 w 1850"/>
                <a:gd name="T81" fmla="*/ 895 h 1369"/>
                <a:gd name="T82" fmla="*/ 317 w 1850"/>
                <a:gd name="T83" fmla="*/ 547 h 1369"/>
                <a:gd name="T84" fmla="*/ 62 w 1850"/>
                <a:gd name="T85" fmla="*/ 522 h 1369"/>
                <a:gd name="T86" fmla="*/ 14 w 1850"/>
                <a:gd name="T87" fmla="*/ 467 h 1369"/>
                <a:gd name="T88" fmla="*/ 0 w 1850"/>
                <a:gd name="T89" fmla="*/ 353 h 1369"/>
                <a:gd name="T90" fmla="*/ 133 w 1850"/>
                <a:gd name="T91" fmla="*/ 322 h 1369"/>
                <a:gd name="T92" fmla="*/ 133 w 1850"/>
                <a:gd name="T93" fmla="*/ 288 h 1369"/>
                <a:gd name="T94" fmla="*/ 203 w 1850"/>
                <a:gd name="T95" fmla="*/ 288 h 1369"/>
                <a:gd name="T96" fmla="*/ 212 w 1850"/>
                <a:gd name="T97" fmla="*/ 302 h 1369"/>
                <a:gd name="T98" fmla="*/ 249 w 1850"/>
                <a:gd name="T99" fmla="*/ 302 h 1369"/>
                <a:gd name="T100" fmla="*/ 263 w 1850"/>
                <a:gd name="T101" fmla="*/ 251 h 1369"/>
                <a:gd name="T102" fmla="*/ 320 w 1850"/>
                <a:gd name="T103" fmla="*/ 171 h 1369"/>
                <a:gd name="T104" fmla="*/ 366 w 1850"/>
                <a:gd name="T105" fmla="*/ 205 h 1369"/>
                <a:gd name="T106" fmla="*/ 408 w 1850"/>
                <a:gd name="T107" fmla="*/ 164 h 1369"/>
                <a:gd name="T108" fmla="*/ 442 w 1850"/>
                <a:gd name="T109" fmla="*/ 159 h 1369"/>
                <a:gd name="T110" fmla="*/ 513 w 1850"/>
                <a:gd name="T111" fmla="*/ 196 h 1369"/>
                <a:gd name="T112" fmla="*/ 603 w 1850"/>
                <a:gd name="T113" fmla="*/ 168 h 1369"/>
                <a:gd name="T114" fmla="*/ 820 w 1850"/>
                <a:gd name="T115" fmla="*/ 16 h 1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850" h="1369">
                  <a:moveTo>
                    <a:pt x="820" y="16"/>
                  </a:moveTo>
                  <a:lnTo>
                    <a:pt x="1040" y="42"/>
                  </a:lnTo>
                  <a:lnTo>
                    <a:pt x="1058" y="67"/>
                  </a:lnTo>
                  <a:lnTo>
                    <a:pt x="1150" y="60"/>
                  </a:lnTo>
                  <a:lnTo>
                    <a:pt x="1155" y="42"/>
                  </a:lnTo>
                  <a:lnTo>
                    <a:pt x="1308" y="33"/>
                  </a:lnTo>
                  <a:lnTo>
                    <a:pt x="1631" y="0"/>
                  </a:lnTo>
                  <a:lnTo>
                    <a:pt x="1682" y="26"/>
                  </a:lnTo>
                  <a:lnTo>
                    <a:pt x="1776" y="94"/>
                  </a:lnTo>
                  <a:lnTo>
                    <a:pt x="1811" y="157"/>
                  </a:lnTo>
                  <a:lnTo>
                    <a:pt x="1788" y="311"/>
                  </a:lnTo>
                  <a:lnTo>
                    <a:pt x="1715" y="339"/>
                  </a:lnTo>
                  <a:lnTo>
                    <a:pt x="1719" y="460"/>
                  </a:lnTo>
                  <a:lnTo>
                    <a:pt x="1636" y="564"/>
                  </a:lnTo>
                  <a:lnTo>
                    <a:pt x="1710" y="690"/>
                  </a:lnTo>
                  <a:lnTo>
                    <a:pt x="1712" y="746"/>
                  </a:lnTo>
                  <a:lnTo>
                    <a:pt x="1732" y="776"/>
                  </a:lnTo>
                  <a:lnTo>
                    <a:pt x="1760" y="776"/>
                  </a:lnTo>
                  <a:lnTo>
                    <a:pt x="1790" y="826"/>
                  </a:lnTo>
                  <a:lnTo>
                    <a:pt x="1781" y="863"/>
                  </a:lnTo>
                  <a:lnTo>
                    <a:pt x="1850" y="940"/>
                  </a:lnTo>
                  <a:lnTo>
                    <a:pt x="1647" y="1102"/>
                  </a:lnTo>
                  <a:lnTo>
                    <a:pt x="1523" y="1369"/>
                  </a:lnTo>
                  <a:lnTo>
                    <a:pt x="1114" y="1344"/>
                  </a:lnTo>
                  <a:lnTo>
                    <a:pt x="858" y="1305"/>
                  </a:lnTo>
                  <a:lnTo>
                    <a:pt x="900" y="1211"/>
                  </a:lnTo>
                  <a:lnTo>
                    <a:pt x="897" y="1176"/>
                  </a:lnTo>
                  <a:lnTo>
                    <a:pt x="930" y="1136"/>
                  </a:lnTo>
                  <a:lnTo>
                    <a:pt x="909" y="1106"/>
                  </a:lnTo>
                  <a:lnTo>
                    <a:pt x="941" y="1070"/>
                  </a:lnTo>
                  <a:lnTo>
                    <a:pt x="895" y="1031"/>
                  </a:lnTo>
                  <a:lnTo>
                    <a:pt x="927" y="959"/>
                  </a:lnTo>
                  <a:lnTo>
                    <a:pt x="916" y="893"/>
                  </a:lnTo>
                  <a:lnTo>
                    <a:pt x="824" y="783"/>
                  </a:lnTo>
                  <a:lnTo>
                    <a:pt x="826" y="753"/>
                  </a:lnTo>
                  <a:lnTo>
                    <a:pt x="858" y="704"/>
                  </a:lnTo>
                  <a:lnTo>
                    <a:pt x="801" y="658"/>
                  </a:lnTo>
                  <a:lnTo>
                    <a:pt x="596" y="844"/>
                  </a:lnTo>
                  <a:lnTo>
                    <a:pt x="499" y="860"/>
                  </a:lnTo>
                  <a:lnTo>
                    <a:pt x="479" y="900"/>
                  </a:lnTo>
                  <a:lnTo>
                    <a:pt x="453" y="895"/>
                  </a:lnTo>
                  <a:lnTo>
                    <a:pt x="317" y="547"/>
                  </a:lnTo>
                  <a:lnTo>
                    <a:pt x="62" y="522"/>
                  </a:lnTo>
                  <a:lnTo>
                    <a:pt x="14" y="467"/>
                  </a:lnTo>
                  <a:lnTo>
                    <a:pt x="0" y="353"/>
                  </a:lnTo>
                  <a:lnTo>
                    <a:pt x="133" y="322"/>
                  </a:lnTo>
                  <a:lnTo>
                    <a:pt x="133" y="288"/>
                  </a:lnTo>
                  <a:lnTo>
                    <a:pt x="203" y="288"/>
                  </a:lnTo>
                  <a:lnTo>
                    <a:pt x="212" y="302"/>
                  </a:lnTo>
                  <a:lnTo>
                    <a:pt x="249" y="302"/>
                  </a:lnTo>
                  <a:lnTo>
                    <a:pt x="263" y="251"/>
                  </a:lnTo>
                  <a:lnTo>
                    <a:pt x="320" y="171"/>
                  </a:lnTo>
                  <a:lnTo>
                    <a:pt x="366" y="205"/>
                  </a:lnTo>
                  <a:lnTo>
                    <a:pt x="408" y="164"/>
                  </a:lnTo>
                  <a:lnTo>
                    <a:pt x="442" y="159"/>
                  </a:lnTo>
                  <a:lnTo>
                    <a:pt x="513" y="196"/>
                  </a:lnTo>
                  <a:lnTo>
                    <a:pt x="603" y="168"/>
                  </a:lnTo>
                  <a:lnTo>
                    <a:pt x="820" y="16"/>
                  </a:lnTo>
                  <a:close/>
                </a:path>
              </a:pathLst>
            </a:custGeom>
            <a:solidFill>
              <a:srgbClr val="07767E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14799" name="Freeform 111"/>
            <p:cNvSpPr>
              <a:spLocks noChangeAspect="1"/>
            </p:cNvSpPr>
            <p:nvPr/>
          </p:nvSpPr>
          <p:spPr bwMode="auto">
            <a:xfrm>
              <a:off x="2987" y="1240"/>
              <a:ext cx="67" cy="95"/>
            </a:xfrm>
            <a:custGeom>
              <a:avLst/>
              <a:gdLst>
                <a:gd name="T0" fmla="*/ 0 w 400"/>
                <a:gd name="T1" fmla="*/ 2 h 573"/>
                <a:gd name="T2" fmla="*/ 50 w 400"/>
                <a:gd name="T3" fmla="*/ 0 h 573"/>
                <a:gd name="T4" fmla="*/ 307 w 400"/>
                <a:gd name="T5" fmla="*/ 37 h 573"/>
                <a:gd name="T6" fmla="*/ 397 w 400"/>
                <a:gd name="T7" fmla="*/ 133 h 573"/>
                <a:gd name="T8" fmla="*/ 358 w 400"/>
                <a:gd name="T9" fmla="*/ 307 h 573"/>
                <a:gd name="T10" fmla="*/ 400 w 400"/>
                <a:gd name="T11" fmla="*/ 426 h 573"/>
                <a:gd name="T12" fmla="*/ 186 w 400"/>
                <a:gd name="T13" fmla="*/ 573 h 573"/>
                <a:gd name="T14" fmla="*/ 166 w 400"/>
                <a:gd name="T15" fmla="*/ 358 h 573"/>
                <a:gd name="T16" fmla="*/ 66 w 400"/>
                <a:gd name="T17" fmla="*/ 326 h 573"/>
                <a:gd name="T18" fmla="*/ 50 w 400"/>
                <a:gd name="T19" fmla="*/ 153 h 573"/>
                <a:gd name="T20" fmla="*/ 0 w 400"/>
                <a:gd name="T21" fmla="*/ 2 h 5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0" h="573">
                  <a:moveTo>
                    <a:pt x="0" y="2"/>
                  </a:moveTo>
                  <a:lnTo>
                    <a:pt x="50" y="0"/>
                  </a:lnTo>
                  <a:lnTo>
                    <a:pt x="307" y="37"/>
                  </a:lnTo>
                  <a:lnTo>
                    <a:pt x="397" y="133"/>
                  </a:lnTo>
                  <a:lnTo>
                    <a:pt x="358" y="307"/>
                  </a:lnTo>
                  <a:lnTo>
                    <a:pt x="400" y="426"/>
                  </a:lnTo>
                  <a:lnTo>
                    <a:pt x="186" y="573"/>
                  </a:lnTo>
                  <a:lnTo>
                    <a:pt x="166" y="358"/>
                  </a:lnTo>
                  <a:lnTo>
                    <a:pt x="66" y="326"/>
                  </a:lnTo>
                  <a:lnTo>
                    <a:pt x="50" y="15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7767E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114800" name="Rectangle 112">
            <a:hlinkClick r:id="" action="ppaction://customshow?id=2&amp;return=true"/>
          </p:cNvPr>
          <p:cNvSpPr>
            <a:spLocks noChangeArrowheads="1"/>
          </p:cNvSpPr>
          <p:nvPr/>
        </p:nvSpPr>
        <p:spPr bwMode="auto">
          <a:xfrm>
            <a:off x="0" y="5805488"/>
            <a:ext cx="677863" cy="287337"/>
          </a:xfrm>
          <a:prstGeom prst="rect">
            <a:avLst/>
          </a:prstGeom>
          <a:solidFill>
            <a:srgbClr val="BBE0E3">
              <a:alpha val="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14801" name="Rectangle 113">
            <a:hlinkClick r:id="" action="ppaction://customshow?id=2&amp;return=true"/>
          </p:cNvPr>
          <p:cNvSpPr>
            <a:spLocks noChangeArrowheads="1"/>
          </p:cNvSpPr>
          <p:nvPr/>
        </p:nvSpPr>
        <p:spPr bwMode="auto">
          <a:xfrm>
            <a:off x="8466138" y="6616700"/>
            <a:ext cx="677862" cy="241300"/>
          </a:xfrm>
          <a:prstGeom prst="rect">
            <a:avLst/>
          </a:prstGeom>
          <a:solidFill>
            <a:srgbClr val="BBE0E3">
              <a:alpha val="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7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1147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7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300"/>
                                        <p:tgtEl>
                                          <p:spTgt spid="1147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6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300"/>
                                        <p:tgtEl>
                                          <p:spTgt spid="1146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6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300"/>
                                        <p:tgtEl>
                                          <p:spTgt spid="1146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6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1146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3" presetClass="entr" presetSubtype="16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6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200" fill="hold"/>
                                        <p:tgtEl>
                                          <p:spTgt spid="1146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200" fill="hold"/>
                                        <p:tgtEl>
                                          <p:spTgt spid="1146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6" presetClass="emph" presetSubtype="0" autoRev="1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animScale>
                                      <p:cBhvr>
                                        <p:cTn id="25" dur="100" fill="hold"/>
                                        <p:tgtEl>
                                          <p:spTgt spid="11469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110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6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300"/>
                                        <p:tgtEl>
                                          <p:spTgt spid="1146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3" presetClass="entr" presetSubtype="16" fill="hold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7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200" fill="hold"/>
                                        <p:tgtEl>
                                          <p:spTgt spid="1147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200" fill="hold"/>
                                        <p:tgtEl>
                                          <p:spTgt spid="1147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6" presetClass="emph" presetSubtype="0" autoRev="1" fill="hold" nodeType="withEffect">
                                  <p:stCondLst>
                                    <p:cond delay="1900"/>
                                  </p:stCondLst>
                                  <p:childTnLst>
                                    <p:animScale>
                                      <p:cBhvr>
                                        <p:cTn id="34" dur="100" fill="hold"/>
                                        <p:tgtEl>
                                          <p:spTgt spid="11470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nodeType="withEffect">
                                  <p:stCondLst>
                                    <p:cond delay="1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7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300"/>
                                        <p:tgtEl>
                                          <p:spTgt spid="1147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3" presetClass="entr" presetSubtype="16" fill="hold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7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200" fill="hold"/>
                                        <p:tgtEl>
                                          <p:spTgt spid="1147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200" fill="hold"/>
                                        <p:tgtEl>
                                          <p:spTgt spid="1147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6" presetClass="emph" presetSubtype="0" autoRev="1" fill="hold" nodeType="withEffect">
                                  <p:stCondLst>
                                    <p:cond delay="2600"/>
                                  </p:stCondLst>
                                  <p:childTnLst>
                                    <p:animScale>
                                      <p:cBhvr>
                                        <p:cTn id="43" dur="100" fill="hold"/>
                                        <p:tgtEl>
                                          <p:spTgt spid="1147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nodeType="withEffect">
                                  <p:stCondLst>
                                    <p:cond delay="2600"/>
                                  </p:stCondLst>
                                  <p:iterate type="lt">
                                    <p:tmPct val="4000"/>
                                  </p:iterate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7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300"/>
                                        <p:tgtEl>
                                          <p:spTgt spid="1147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8" fill="hold" grpId="0" nodeType="withEffect">
                                  <p:stCondLst>
                                    <p:cond delay="31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7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1147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nodeType="withEffect">
                                  <p:stCondLst>
                                    <p:cond delay="3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6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300"/>
                                        <p:tgtEl>
                                          <p:spTgt spid="1146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8" fill="hold" grpId="0" nodeType="withEffect">
                                  <p:stCondLst>
                                    <p:cond delay="41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7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300"/>
                                        <p:tgtEl>
                                          <p:spTgt spid="1147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nodeType="withEffect">
                                  <p:stCondLst>
                                    <p:cond delay="4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6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300"/>
                                        <p:tgtEl>
                                          <p:spTgt spid="1146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3" presetClass="entr" presetSubtype="16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7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300" fill="hold"/>
                                        <p:tgtEl>
                                          <p:spTgt spid="1147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300" fill="hold"/>
                                        <p:tgtEl>
                                          <p:spTgt spid="1147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23" presetClass="entr" presetSubtype="16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7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300" fill="hold"/>
                                        <p:tgtEl>
                                          <p:spTgt spid="1147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300" fill="hold"/>
                                        <p:tgtEl>
                                          <p:spTgt spid="1147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6" presetClass="emph" presetSubtype="0" autoRev="1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animScale>
                                      <p:cBhvr>
                                        <p:cTn id="68" dur="150" fill="hold"/>
                                        <p:tgtEl>
                                          <p:spTgt spid="1147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69" presetID="22" presetClass="entr" presetSubtype="2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6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1" dur="500"/>
                                        <p:tgtEl>
                                          <p:spTgt spid="1146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nodeType="withEffect">
                                  <p:stCondLst>
                                    <p:cond delay="2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7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300"/>
                                        <p:tgtEl>
                                          <p:spTgt spid="1147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3" presetClass="entr" presetSubtype="16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7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300" fill="hold"/>
                                        <p:tgtEl>
                                          <p:spTgt spid="1147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300" fill="hold"/>
                                        <p:tgtEl>
                                          <p:spTgt spid="1147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" presetID="6" presetClass="emph" presetSubtype="0" autoRev="1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animScale>
                                      <p:cBhvr>
                                        <p:cTn id="80" dur="150" fill="hold"/>
                                        <p:tgtEl>
                                          <p:spTgt spid="11476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81" presetID="22" presetClass="entr" presetSubtype="8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7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500"/>
                                        <p:tgtEl>
                                          <p:spTgt spid="1147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nodeType="withEffect">
                                  <p:stCondLst>
                                    <p:cond delay="2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7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300"/>
                                        <p:tgtEl>
                                          <p:spTgt spid="1147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23" presetClass="entr" presetSubtype="16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7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" dur="300" fill="hold"/>
                                        <p:tgtEl>
                                          <p:spTgt spid="1147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300" fill="hold"/>
                                        <p:tgtEl>
                                          <p:spTgt spid="1147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1" presetID="6" presetClass="emph" presetSubtype="0" autoRev="1" fill="hold" nodeType="withEffect">
                                  <p:stCondLst>
                                    <p:cond delay="1400"/>
                                  </p:stCondLst>
                                  <p:childTnLst>
                                    <p:animScale>
                                      <p:cBhvr>
                                        <p:cTn id="92" dur="150" fill="hold"/>
                                        <p:tgtEl>
                                          <p:spTgt spid="11478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3" presetID="22" presetClass="entr" presetSubtype="8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7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5" dur="500"/>
                                        <p:tgtEl>
                                          <p:spTgt spid="1147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nodeType="withEffect">
                                  <p:stCondLst>
                                    <p:cond delay="2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7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300"/>
                                        <p:tgtEl>
                                          <p:spTgt spid="1147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23" presetClass="entr" presetSubtype="16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7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1" dur="300" fill="hold"/>
                                        <p:tgtEl>
                                          <p:spTgt spid="1147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300" fill="hold"/>
                                        <p:tgtEl>
                                          <p:spTgt spid="1147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3" presetID="6" presetClass="emph" presetSubtype="0" autoRev="1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animScale>
                                      <p:cBhvr>
                                        <p:cTn id="104" dur="150" fill="hold"/>
                                        <p:tgtEl>
                                          <p:spTgt spid="11476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05" presetID="22" presetClass="entr" presetSubtype="8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7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7" dur="500"/>
                                        <p:tgtEl>
                                          <p:spTgt spid="1147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10" presetClass="entr" presetSubtype="0" fill="hold" nodeType="withEffect">
                                  <p:stCondLst>
                                    <p:cond delay="2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7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300"/>
                                        <p:tgtEl>
                                          <p:spTgt spid="1147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23" presetClass="entr" presetSubtype="16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7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3" dur="300" fill="hold"/>
                                        <p:tgtEl>
                                          <p:spTgt spid="1147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" dur="300" fill="hold"/>
                                        <p:tgtEl>
                                          <p:spTgt spid="1147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5" presetID="6" presetClass="emph" presetSubtype="0" autoRev="1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animScale>
                                      <p:cBhvr>
                                        <p:cTn id="116" dur="150" fill="hold"/>
                                        <p:tgtEl>
                                          <p:spTgt spid="1147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7" presetID="22" presetClass="entr" presetSubtype="8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7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9" dur="500"/>
                                        <p:tgtEl>
                                          <p:spTgt spid="1147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10" presetClass="entr" presetSubtype="0" fill="hold" nodeType="withEffect">
                                  <p:stCondLst>
                                    <p:cond delay="2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7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300"/>
                                        <p:tgtEl>
                                          <p:spTgt spid="1147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23" presetClass="entr" presetSubtype="16" fill="hold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7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5" dur="300" fill="hold"/>
                                        <p:tgtEl>
                                          <p:spTgt spid="1147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" dur="300" fill="hold"/>
                                        <p:tgtEl>
                                          <p:spTgt spid="1147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7" presetID="6" presetClass="emph" presetSubtype="0" autoRev="1" fill="hold" nodeType="withEffect">
                                  <p:stCondLst>
                                    <p:cond delay="1700"/>
                                  </p:stCondLst>
                                  <p:childTnLst>
                                    <p:animScale>
                                      <p:cBhvr>
                                        <p:cTn id="128" dur="150" fill="hold"/>
                                        <p:tgtEl>
                                          <p:spTgt spid="11474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29" presetID="22" presetClass="entr" presetSubtype="8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7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1" dur="500"/>
                                        <p:tgtEl>
                                          <p:spTgt spid="1147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" presetID="10" presetClass="entr" presetSubtype="0" fill="hold" nodeType="withEffect">
                                  <p:stCondLst>
                                    <p:cond delay="2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7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300"/>
                                        <p:tgtEl>
                                          <p:spTgt spid="1147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7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1147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1147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1" presetID="10" presetClass="entr" presetSubtype="0" fill="hold" grpId="0" nodeType="withEffect">
                                  <p:stCondLst>
                                    <p:cond delay="1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7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300"/>
                                        <p:tgtEl>
                                          <p:spTgt spid="1147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10" presetClass="entr" presetSubtype="0" fill="hold" grpId="0" nodeType="withEffect">
                                  <p:stCondLst>
                                    <p:cond delay="1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18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300"/>
                                        <p:tgtEl>
                                          <p:spTgt spid="4518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" presetID="10" presetClass="entr" presetSubtype="0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7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1147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" presetID="10" presetClass="entr" presetSubtype="0" fill="hold" grpId="0" nodeType="withEffect">
                                  <p:stCondLst>
                                    <p:cond delay="1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7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300"/>
                                        <p:tgtEl>
                                          <p:spTgt spid="1147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22" presetClass="entr" presetSubtype="8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6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5" dur="500"/>
                                        <p:tgtEl>
                                          <p:spTgt spid="1146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6" fill="hold" nodeType="afterGroup">
                            <p:stCondLst>
                              <p:cond delay="5735"/>
                            </p:stCondLst>
                            <p:childTnLst>
                              <p:par>
                                <p:cTn id="1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6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1146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4690" grpId="0"/>
      <p:bldP spid="114691" grpId="0" animBg="1"/>
      <p:bldP spid="114692" grpId="0" animBg="1"/>
      <p:bldP spid="114696" grpId="0" animBg="1"/>
      <p:bldP spid="114697" grpId="0"/>
      <p:bldP spid="114704" grpId="0" animBg="1"/>
      <p:bldP spid="114705" grpId="0" animBg="1"/>
      <p:bldP spid="114706" grpId="0"/>
      <p:bldP spid="114707" grpId="0" animBg="1"/>
      <p:bldP spid="114709" grpId="0" animBg="1"/>
      <p:bldP spid="114711" grpId="0" animBg="1"/>
      <p:bldP spid="114713" grpId="0" animBg="1"/>
      <p:bldP spid="114715" grpId="0" animBg="1"/>
      <p:bldP spid="114717" grpId="0" animBg="1"/>
      <p:bldP spid="451874" grpId="0"/>
      <p:bldP spid="114780" grpId="0" animBg="1"/>
      <p:bldP spid="114781" grpId="0"/>
      <p:bldP spid="114783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849" name="Rectangle 113"/>
          <p:cNvSpPr>
            <a:spLocks noChangeArrowheads="1"/>
          </p:cNvSpPr>
          <p:nvPr/>
        </p:nvSpPr>
        <p:spPr bwMode="auto">
          <a:xfrm>
            <a:off x="8434388" y="6634163"/>
            <a:ext cx="688975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pt-BR" sz="1200" b="0">
                <a:solidFill>
                  <a:srgbClr val="066168"/>
                </a:solidFill>
                <a:latin typeface="Verdana" pitchFamily="34" charset="0"/>
              </a:rPr>
              <a:t>Tabela</a:t>
            </a:r>
          </a:p>
        </p:txBody>
      </p:sp>
      <p:grpSp>
        <p:nvGrpSpPr>
          <p:cNvPr id="116738" name="Group 2"/>
          <p:cNvGrpSpPr>
            <a:grpSpLocks/>
          </p:cNvGrpSpPr>
          <p:nvPr/>
        </p:nvGrpSpPr>
        <p:grpSpPr bwMode="auto">
          <a:xfrm>
            <a:off x="6948488" y="1679575"/>
            <a:ext cx="1814512" cy="642938"/>
            <a:chOff x="4377" y="1058"/>
            <a:chExt cx="1143" cy="405"/>
          </a:xfrm>
        </p:grpSpPr>
        <p:sp>
          <p:nvSpPr>
            <p:cNvPr id="116739" name="Freeform 3"/>
            <p:cNvSpPr>
              <a:spLocks/>
            </p:cNvSpPr>
            <p:nvPr/>
          </p:nvSpPr>
          <p:spPr bwMode="auto">
            <a:xfrm>
              <a:off x="4638" y="1371"/>
              <a:ext cx="573" cy="64"/>
            </a:xfrm>
            <a:custGeom>
              <a:avLst/>
              <a:gdLst>
                <a:gd name="T0" fmla="*/ 0 w 603"/>
                <a:gd name="T1" fmla="*/ 0 h 88"/>
                <a:gd name="T2" fmla="*/ 162 w 603"/>
                <a:gd name="T3" fmla="*/ 84 h 88"/>
                <a:gd name="T4" fmla="*/ 603 w 603"/>
                <a:gd name="T5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03" h="88">
                  <a:moveTo>
                    <a:pt x="0" y="0"/>
                  </a:moveTo>
                  <a:lnTo>
                    <a:pt x="162" y="84"/>
                  </a:lnTo>
                  <a:lnTo>
                    <a:pt x="603" y="88"/>
                  </a:lnTo>
                </a:path>
              </a:pathLst>
            </a:custGeom>
            <a:noFill/>
            <a:ln w="19050" cap="flat" cmpd="sng">
              <a:solidFill>
                <a:srgbClr val="8FC663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8FC663">
                        <a:gamma/>
                        <a:shade val="60000"/>
                        <a:invGamma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51874" name="Text Box 290"/>
            <p:cNvSpPr txBox="1">
              <a:spLocks noChangeArrowheads="1"/>
            </p:cNvSpPr>
            <p:nvPr/>
          </p:nvSpPr>
          <p:spPr bwMode="auto">
            <a:xfrm>
              <a:off x="4771" y="1319"/>
              <a:ext cx="694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Fortaleza</a:t>
              </a:r>
            </a:p>
          </p:txBody>
        </p:sp>
        <p:sp>
          <p:nvSpPr>
            <p:cNvPr id="116741" name="Text Box 5"/>
            <p:cNvSpPr txBox="1">
              <a:spLocks noChangeArrowheads="1"/>
            </p:cNvSpPr>
            <p:nvPr/>
          </p:nvSpPr>
          <p:spPr bwMode="auto">
            <a:xfrm>
              <a:off x="4426" y="1058"/>
              <a:ext cx="751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Pecém</a:t>
              </a:r>
            </a:p>
          </p:txBody>
        </p:sp>
        <p:pic>
          <p:nvPicPr>
            <p:cNvPr id="116742" name="Picture 6" descr="Imagem3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77" y="1142"/>
              <a:ext cx="162" cy="10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6743" name="Text Box 7"/>
            <p:cNvSpPr txBox="1">
              <a:spLocks noChangeArrowheads="1"/>
            </p:cNvSpPr>
            <p:nvPr/>
          </p:nvSpPr>
          <p:spPr bwMode="auto">
            <a:xfrm>
              <a:off x="4667" y="1171"/>
              <a:ext cx="85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Mucuripe</a:t>
              </a:r>
            </a:p>
          </p:txBody>
        </p:sp>
        <p:pic>
          <p:nvPicPr>
            <p:cNvPr id="116744" name="Picture 8" descr="Imagem3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41" y="1249"/>
              <a:ext cx="156" cy="10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pic>
        <p:nvPicPr>
          <p:cNvPr id="116745" name="Picture 9" descr="Mapa_CE2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75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6746" name="Text Box 10"/>
          <p:cNvSpPr txBox="1">
            <a:spLocks noChangeArrowheads="1"/>
          </p:cNvSpPr>
          <p:nvPr/>
        </p:nvSpPr>
        <p:spPr bwMode="auto">
          <a:xfrm>
            <a:off x="282575" y="1196975"/>
            <a:ext cx="385603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 dirty="0" smtClean="0">
                <a:solidFill>
                  <a:srgbClr val="066168"/>
                </a:solidFill>
                <a:latin typeface="Verdana" pitchFamily="34" charset="0"/>
              </a:rPr>
              <a:t>POLOS </a:t>
            </a:r>
            <a:r>
              <a:rPr lang="pt-BR" sz="1400" dirty="0">
                <a:solidFill>
                  <a:srgbClr val="066168"/>
                </a:solidFill>
                <a:latin typeface="Verdana" pitchFamily="34" charset="0"/>
              </a:rPr>
              <a:t>DE AGRICULTURA IRRIGADA </a:t>
            </a:r>
          </a:p>
        </p:txBody>
      </p:sp>
      <p:sp>
        <p:nvSpPr>
          <p:cNvPr id="116747" name="Rectangle 11"/>
          <p:cNvSpPr>
            <a:spLocks noChangeArrowheads="1"/>
          </p:cNvSpPr>
          <p:nvPr/>
        </p:nvSpPr>
        <p:spPr bwMode="auto">
          <a:xfrm>
            <a:off x="0" y="1223963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16748" name="Text Box 12"/>
          <p:cNvSpPr txBox="1">
            <a:spLocks noChangeArrowheads="1"/>
          </p:cNvSpPr>
          <p:nvPr/>
        </p:nvSpPr>
        <p:spPr bwMode="auto">
          <a:xfrm>
            <a:off x="117475" y="1960563"/>
            <a:ext cx="280987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4 mil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 ha de área plantada </a:t>
            </a:r>
          </a:p>
        </p:txBody>
      </p:sp>
      <p:sp>
        <p:nvSpPr>
          <p:cNvPr id="116749" name="Text Box 13"/>
          <p:cNvSpPr txBox="1">
            <a:spLocks noChangeArrowheads="1"/>
          </p:cNvSpPr>
          <p:nvPr/>
        </p:nvSpPr>
        <p:spPr bwMode="auto">
          <a:xfrm>
            <a:off x="117475" y="2466975"/>
            <a:ext cx="3733800" cy="12618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dirty="0">
                <a:solidFill>
                  <a:srgbClr val="066168"/>
                </a:solidFill>
                <a:latin typeface="Verdana" pitchFamily="34" charset="0"/>
              </a:rPr>
              <a:t>14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 municípios: </a:t>
            </a:r>
          </a:p>
          <a:p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Cruz, Acaraú, 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Bela Cruz,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Marco, Morrinhos, Santana do Acaraú, 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Massapê,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Meruoca, Sobral, Forquilha, Groaíras, Cariré, Varjota, Reriutaba</a:t>
            </a:r>
          </a:p>
        </p:txBody>
      </p:sp>
      <p:sp>
        <p:nvSpPr>
          <p:cNvPr id="116750" name="Line 14"/>
          <p:cNvSpPr>
            <a:spLocks noChangeShapeType="1"/>
          </p:cNvSpPr>
          <p:nvPr/>
        </p:nvSpPr>
        <p:spPr bwMode="auto">
          <a:xfrm>
            <a:off x="146050" y="2411413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16751" name="Line 15"/>
          <p:cNvSpPr>
            <a:spLocks noChangeShapeType="1"/>
          </p:cNvSpPr>
          <p:nvPr/>
        </p:nvSpPr>
        <p:spPr bwMode="auto">
          <a:xfrm>
            <a:off x="146050" y="3770313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16752" name="Text Box 16"/>
          <p:cNvSpPr txBox="1">
            <a:spLocks noChangeArrowheads="1"/>
          </p:cNvSpPr>
          <p:nvPr/>
        </p:nvSpPr>
        <p:spPr bwMode="auto">
          <a:xfrm>
            <a:off x="117475" y="3825875"/>
            <a:ext cx="4525963" cy="730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Principais produtos:</a:t>
            </a:r>
          </a:p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Abacaxi, banana, coco, citros, goiaba, leite, mamão, manga, maracujá, melão, pimenta, uva</a:t>
            </a:r>
          </a:p>
        </p:txBody>
      </p:sp>
      <p:sp>
        <p:nvSpPr>
          <p:cNvPr id="116753" name="Rectangle 17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16754" name="Text Box 18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116755" name="Rectangle 19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16756" name="Rectangle 20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AGRICULTURA IRRIGADA</a:t>
            </a:r>
          </a:p>
        </p:txBody>
      </p:sp>
      <p:grpSp>
        <p:nvGrpSpPr>
          <p:cNvPr id="116757" name="Group 21"/>
          <p:cNvGrpSpPr>
            <a:grpSpLocks/>
          </p:cNvGrpSpPr>
          <p:nvPr/>
        </p:nvGrpSpPr>
        <p:grpSpPr bwMode="auto">
          <a:xfrm>
            <a:off x="6419850" y="1409700"/>
            <a:ext cx="1976438" cy="1438275"/>
            <a:chOff x="4044" y="888"/>
            <a:chExt cx="1245" cy="906"/>
          </a:xfrm>
        </p:grpSpPr>
        <p:sp>
          <p:nvSpPr>
            <p:cNvPr id="116758" name="Freeform 22"/>
            <p:cNvSpPr>
              <a:spLocks/>
            </p:cNvSpPr>
            <p:nvPr/>
          </p:nvSpPr>
          <p:spPr bwMode="auto">
            <a:xfrm>
              <a:off x="4266" y="1014"/>
              <a:ext cx="975" cy="204"/>
            </a:xfrm>
            <a:custGeom>
              <a:avLst/>
              <a:gdLst>
                <a:gd name="T0" fmla="*/ 0 w 975"/>
                <a:gd name="T1" fmla="*/ 204 h 204"/>
                <a:gd name="T2" fmla="*/ 105 w 975"/>
                <a:gd name="T3" fmla="*/ 0 h 204"/>
                <a:gd name="T4" fmla="*/ 975 w 975"/>
                <a:gd name="T5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75" h="204">
                  <a:moveTo>
                    <a:pt x="0" y="204"/>
                  </a:moveTo>
                  <a:lnTo>
                    <a:pt x="105" y="0"/>
                  </a:lnTo>
                  <a:lnTo>
                    <a:pt x="975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116759" name="Group 23"/>
            <p:cNvGrpSpPr>
              <a:grpSpLocks noChangeAspect="1"/>
            </p:cNvGrpSpPr>
            <p:nvPr/>
          </p:nvGrpSpPr>
          <p:grpSpPr bwMode="auto">
            <a:xfrm>
              <a:off x="4044" y="1116"/>
              <a:ext cx="766" cy="678"/>
              <a:chOff x="2918" y="1084"/>
              <a:chExt cx="807" cy="715"/>
            </a:xfrm>
          </p:grpSpPr>
          <p:sp>
            <p:nvSpPr>
              <p:cNvPr id="116760" name="Freeform 24"/>
              <p:cNvSpPr>
                <a:spLocks noChangeAspect="1"/>
              </p:cNvSpPr>
              <p:nvPr/>
            </p:nvSpPr>
            <p:spPr bwMode="auto">
              <a:xfrm>
                <a:off x="3499" y="1383"/>
                <a:ext cx="61" cy="80"/>
              </a:xfrm>
              <a:custGeom>
                <a:avLst/>
                <a:gdLst>
                  <a:gd name="T0" fmla="*/ 0 w 366"/>
                  <a:gd name="T1" fmla="*/ 483 h 483"/>
                  <a:gd name="T2" fmla="*/ 10 w 366"/>
                  <a:gd name="T3" fmla="*/ 314 h 483"/>
                  <a:gd name="T4" fmla="*/ 116 w 366"/>
                  <a:gd name="T5" fmla="*/ 164 h 483"/>
                  <a:gd name="T6" fmla="*/ 160 w 366"/>
                  <a:gd name="T7" fmla="*/ 130 h 483"/>
                  <a:gd name="T8" fmla="*/ 197 w 366"/>
                  <a:gd name="T9" fmla="*/ 150 h 483"/>
                  <a:gd name="T10" fmla="*/ 222 w 366"/>
                  <a:gd name="T11" fmla="*/ 136 h 483"/>
                  <a:gd name="T12" fmla="*/ 245 w 366"/>
                  <a:gd name="T13" fmla="*/ 114 h 483"/>
                  <a:gd name="T14" fmla="*/ 241 w 366"/>
                  <a:gd name="T15" fmla="*/ 28 h 483"/>
                  <a:gd name="T16" fmla="*/ 251 w 366"/>
                  <a:gd name="T17" fmla="*/ 0 h 483"/>
                  <a:gd name="T18" fmla="*/ 305 w 366"/>
                  <a:gd name="T19" fmla="*/ 4 h 483"/>
                  <a:gd name="T20" fmla="*/ 334 w 366"/>
                  <a:gd name="T21" fmla="*/ 31 h 483"/>
                  <a:gd name="T22" fmla="*/ 340 w 366"/>
                  <a:gd name="T23" fmla="*/ 47 h 483"/>
                  <a:gd name="T24" fmla="*/ 335 w 366"/>
                  <a:gd name="T25" fmla="*/ 120 h 483"/>
                  <a:gd name="T26" fmla="*/ 350 w 366"/>
                  <a:gd name="T27" fmla="*/ 136 h 483"/>
                  <a:gd name="T28" fmla="*/ 366 w 366"/>
                  <a:gd name="T29" fmla="*/ 231 h 483"/>
                  <a:gd name="T30" fmla="*/ 244 w 366"/>
                  <a:gd name="T31" fmla="*/ 327 h 483"/>
                  <a:gd name="T32" fmla="*/ 209 w 366"/>
                  <a:gd name="T33" fmla="*/ 408 h 483"/>
                  <a:gd name="T34" fmla="*/ 180 w 366"/>
                  <a:gd name="T35" fmla="*/ 397 h 483"/>
                  <a:gd name="T36" fmla="*/ 149 w 366"/>
                  <a:gd name="T37" fmla="*/ 397 h 483"/>
                  <a:gd name="T38" fmla="*/ 116 w 366"/>
                  <a:gd name="T39" fmla="*/ 444 h 483"/>
                  <a:gd name="T40" fmla="*/ 111 w 366"/>
                  <a:gd name="T41" fmla="*/ 416 h 483"/>
                  <a:gd name="T42" fmla="*/ 87 w 366"/>
                  <a:gd name="T43" fmla="*/ 415 h 483"/>
                  <a:gd name="T44" fmla="*/ 52 w 366"/>
                  <a:gd name="T45" fmla="*/ 450 h 483"/>
                  <a:gd name="T46" fmla="*/ 0 w 366"/>
                  <a:gd name="T47" fmla="*/ 483 h 4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66" h="483">
                    <a:moveTo>
                      <a:pt x="0" y="483"/>
                    </a:moveTo>
                    <a:lnTo>
                      <a:pt x="10" y="314"/>
                    </a:lnTo>
                    <a:lnTo>
                      <a:pt x="116" y="164"/>
                    </a:lnTo>
                    <a:lnTo>
                      <a:pt x="160" y="130"/>
                    </a:lnTo>
                    <a:lnTo>
                      <a:pt x="197" y="150"/>
                    </a:lnTo>
                    <a:lnTo>
                      <a:pt x="222" y="136"/>
                    </a:lnTo>
                    <a:lnTo>
                      <a:pt x="245" y="114"/>
                    </a:lnTo>
                    <a:lnTo>
                      <a:pt x="241" y="28"/>
                    </a:lnTo>
                    <a:lnTo>
                      <a:pt x="251" y="0"/>
                    </a:lnTo>
                    <a:lnTo>
                      <a:pt x="305" y="4"/>
                    </a:lnTo>
                    <a:lnTo>
                      <a:pt x="334" y="31"/>
                    </a:lnTo>
                    <a:lnTo>
                      <a:pt x="340" y="47"/>
                    </a:lnTo>
                    <a:lnTo>
                      <a:pt x="335" y="120"/>
                    </a:lnTo>
                    <a:lnTo>
                      <a:pt x="350" y="136"/>
                    </a:lnTo>
                    <a:lnTo>
                      <a:pt x="366" y="231"/>
                    </a:lnTo>
                    <a:lnTo>
                      <a:pt x="244" y="327"/>
                    </a:lnTo>
                    <a:lnTo>
                      <a:pt x="209" y="408"/>
                    </a:lnTo>
                    <a:lnTo>
                      <a:pt x="180" y="397"/>
                    </a:lnTo>
                    <a:lnTo>
                      <a:pt x="149" y="397"/>
                    </a:lnTo>
                    <a:lnTo>
                      <a:pt x="116" y="444"/>
                    </a:lnTo>
                    <a:lnTo>
                      <a:pt x="111" y="416"/>
                    </a:lnTo>
                    <a:lnTo>
                      <a:pt x="87" y="415"/>
                    </a:lnTo>
                    <a:lnTo>
                      <a:pt x="52" y="450"/>
                    </a:lnTo>
                    <a:lnTo>
                      <a:pt x="0" y="48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6761" name="Freeform 25"/>
              <p:cNvSpPr>
                <a:spLocks noChangeAspect="1"/>
              </p:cNvSpPr>
              <p:nvPr/>
            </p:nvSpPr>
            <p:spPr bwMode="auto">
              <a:xfrm>
                <a:off x="3481" y="1391"/>
                <a:ext cx="197" cy="153"/>
              </a:xfrm>
              <a:custGeom>
                <a:avLst/>
                <a:gdLst>
                  <a:gd name="T0" fmla="*/ 1177 w 1177"/>
                  <a:gd name="T1" fmla="*/ 662 h 919"/>
                  <a:gd name="T2" fmla="*/ 1126 w 1177"/>
                  <a:gd name="T3" fmla="*/ 724 h 919"/>
                  <a:gd name="T4" fmla="*/ 1002 w 1177"/>
                  <a:gd name="T5" fmla="*/ 726 h 919"/>
                  <a:gd name="T6" fmla="*/ 900 w 1177"/>
                  <a:gd name="T7" fmla="*/ 666 h 919"/>
                  <a:gd name="T8" fmla="*/ 853 w 1177"/>
                  <a:gd name="T9" fmla="*/ 669 h 919"/>
                  <a:gd name="T10" fmla="*/ 780 w 1177"/>
                  <a:gd name="T11" fmla="*/ 734 h 919"/>
                  <a:gd name="T12" fmla="*/ 709 w 1177"/>
                  <a:gd name="T13" fmla="*/ 799 h 919"/>
                  <a:gd name="T14" fmla="*/ 631 w 1177"/>
                  <a:gd name="T15" fmla="*/ 867 h 919"/>
                  <a:gd name="T16" fmla="*/ 610 w 1177"/>
                  <a:gd name="T17" fmla="*/ 919 h 919"/>
                  <a:gd name="T18" fmla="*/ 535 w 1177"/>
                  <a:gd name="T19" fmla="*/ 894 h 919"/>
                  <a:gd name="T20" fmla="*/ 478 w 1177"/>
                  <a:gd name="T21" fmla="*/ 878 h 919"/>
                  <a:gd name="T22" fmla="*/ 392 w 1177"/>
                  <a:gd name="T23" fmla="*/ 893 h 919"/>
                  <a:gd name="T24" fmla="*/ 310 w 1177"/>
                  <a:gd name="T25" fmla="*/ 883 h 919"/>
                  <a:gd name="T26" fmla="*/ 242 w 1177"/>
                  <a:gd name="T27" fmla="*/ 856 h 919"/>
                  <a:gd name="T28" fmla="*/ 166 w 1177"/>
                  <a:gd name="T29" fmla="*/ 854 h 919"/>
                  <a:gd name="T30" fmla="*/ 118 w 1177"/>
                  <a:gd name="T31" fmla="*/ 870 h 919"/>
                  <a:gd name="T32" fmla="*/ 0 w 1177"/>
                  <a:gd name="T33" fmla="*/ 792 h 919"/>
                  <a:gd name="T34" fmla="*/ 50 w 1177"/>
                  <a:gd name="T35" fmla="*/ 701 h 919"/>
                  <a:gd name="T36" fmla="*/ 17 w 1177"/>
                  <a:gd name="T37" fmla="*/ 651 h 919"/>
                  <a:gd name="T38" fmla="*/ 23 w 1177"/>
                  <a:gd name="T39" fmla="*/ 615 h 919"/>
                  <a:gd name="T40" fmla="*/ 55 w 1177"/>
                  <a:gd name="T41" fmla="*/ 584 h 919"/>
                  <a:gd name="T42" fmla="*/ 50 w 1177"/>
                  <a:gd name="T43" fmla="*/ 499 h 919"/>
                  <a:gd name="T44" fmla="*/ 75 w 1177"/>
                  <a:gd name="T45" fmla="*/ 457 h 919"/>
                  <a:gd name="T46" fmla="*/ 158 w 1177"/>
                  <a:gd name="T47" fmla="*/ 404 h 919"/>
                  <a:gd name="T48" fmla="*/ 191 w 1177"/>
                  <a:gd name="T49" fmla="*/ 371 h 919"/>
                  <a:gd name="T50" fmla="*/ 215 w 1177"/>
                  <a:gd name="T51" fmla="*/ 373 h 919"/>
                  <a:gd name="T52" fmla="*/ 222 w 1177"/>
                  <a:gd name="T53" fmla="*/ 399 h 919"/>
                  <a:gd name="T54" fmla="*/ 253 w 1177"/>
                  <a:gd name="T55" fmla="*/ 352 h 919"/>
                  <a:gd name="T56" fmla="*/ 285 w 1177"/>
                  <a:gd name="T57" fmla="*/ 352 h 919"/>
                  <a:gd name="T58" fmla="*/ 313 w 1177"/>
                  <a:gd name="T59" fmla="*/ 362 h 919"/>
                  <a:gd name="T60" fmla="*/ 350 w 1177"/>
                  <a:gd name="T61" fmla="*/ 283 h 919"/>
                  <a:gd name="T62" fmla="*/ 473 w 1177"/>
                  <a:gd name="T63" fmla="*/ 185 h 919"/>
                  <a:gd name="T64" fmla="*/ 457 w 1177"/>
                  <a:gd name="T65" fmla="*/ 93 h 919"/>
                  <a:gd name="T66" fmla="*/ 443 w 1177"/>
                  <a:gd name="T67" fmla="*/ 76 h 919"/>
                  <a:gd name="T68" fmla="*/ 446 w 1177"/>
                  <a:gd name="T69" fmla="*/ 3 h 919"/>
                  <a:gd name="T70" fmla="*/ 513 w 1177"/>
                  <a:gd name="T71" fmla="*/ 0 h 919"/>
                  <a:gd name="T72" fmla="*/ 659 w 1177"/>
                  <a:gd name="T73" fmla="*/ 230 h 919"/>
                  <a:gd name="T74" fmla="*/ 869 w 1177"/>
                  <a:gd name="T75" fmla="*/ 413 h 919"/>
                  <a:gd name="T76" fmla="*/ 1019 w 1177"/>
                  <a:gd name="T77" fmla="*/ 478 h 919"/>
                  <a:gd name="T78" fmla="*/ 1135 w 1177"/>
                  <a:gd name="T79" fmla="*/ 622 h 919"/>
                  <a:gd name="T80" fmla="*/ 1177 w 1177"/>
                  <a:gd name="T81" fmla="*/ 662 h 9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77" h="919">
                    <a:moveTo>
                      <a:pt x="1177" y="662"/>
                    </a:moveTo>
                    <a:lnTo>
                      <a:pt x="1126" y="724"/>
                    </a:lnTo>
                    <a:lnTo>
                      <a:pt x="1002" y="726"/>
                    </a:lnTo>
                    <a:lnTo>
                      <a:pt x="900" y="666"/>
                    </a:lnTo>
                    <a:lnTo>
                      <a:pt x="853" y="669"/>
                    </a:lnTo>
                    <a:lnTo>
                      <a:pt x="780" y="734"/>
                    </a:lnTo>
                    <a:lnTo>
                      <a:pt x="709" y="799"/>
                    </a:lnTo>
                    <a:lnTo>
                      <a:pt x="631" y="867"/>
                    </a:lnTo>
                    <a:lnTo>
                      <a:pt x="610" y="919"/>
                    </a:lnTo>
                    <a:lnTo>
                      <a:pt x="535" y="894"/>
                    </a:lnTo>
                    <a:lnTo>
                      <a:pt x="478" y="878"/>
                    </a:lnTo>
                    <a:lnTo>
                      <a:pt x="392" y="893"/>
                    </a:lnTo>
                    <a:lnTo>
                      <a:pt x="310" y="883"/>
                    </a:lnTo>
                    <a:lnTo>
                      <a:pt x="242" y="856"/>
                    </a:lnTo>
                    <a:lnTo>
                      <a:pt x="166" y="854"/>
                    </a:lnTo>
                    <a:lnTo>
                      <a:pt x="118" y="870"/>
                    </a:lnTo>
                    <a:lnTo>
                      <a:pt x="0" y="792"/>
                    </a:lnTo>
                    <a:lnTo>
                      <a:pt x="50" y="701"/>
                    </a:lnTo>
                    <a:lnTo>
                      <a:pt x="17" y="651"/>
                    </a:lnTo>
                    <a:lnTo>
                      <a:pt x="23" y="615"/>
                    </a:lnTo>
                    <a:lnTo>
                      <a:pt x="55" y="584"/>
                    </a:lnTo>
                    <a:lnTo>
                      <a:pt x="50" y="499"/>
                    </a:lnTo>
                    <a:lnTo>
                      <a:pt x="75" y="457"/>
                    </a:lnTo>
                    <a:lnTo>
                      <a:pt x="158" y="404"/>
                    </a:lnTo>
                    <a:lnTo>
                      <a:pt x="191" y="371"/>
                    </a:lnTo>
                    <a:lnTo>
                      <a:pt x="215" y="373"/>
                    </a:lnTo>
                    <a:lnTo>
                      <a:pt x="222" y="399"/>
                    </a:lnTo>
                    <a:lnTo>
                      <a:pt x="253" y="352"/>
                    </a:lnTo>
                    <a:lnTo>
                      <a:pt x="285" y="352"/>
                    </a:lnTo>
                    <a:lnTo>
                      <a:pt x="313" y="362"/>
                    </a:lnTo>
                    <a:lnTo>
                      <a:pt x="350" y="283"/>
                    </a:lnTo>
                    <a:lnTo>
                      <a:pt x="473" y="185"/>
                    </a:lnTo>
                    <a:lnTo>
                      <a:pt x="457" y="93"/>
                    </a:lnTo>
                    <a:lnTo>
                      <a:pt x="443" y="76"/>
                    </a:lnTo>
                    <a:lnTo>
                      <a:pt x="446" y="3"/>
                    </a:lnTo>
                    <a:lnTo>
                      <a:pt x="513" y="0"/>
                    </a:lnTo>
                    <a:lnTo>
                      <a:pt x="659" y="230"/>
                    </a:lnTo>
                    <a:lnTo>
                      <a:pt x="869" y="413"/>
                    </a:lnTo>
                    <a:lnTo>
                      <a:pt x="1019" y="478"/>
                    </a:lnTo>
                    <a:lnTo>
                      <a:pt x="1135" y="622"/>
                    </a:lnTo>
                    <a:lnTo>
                      <a:pt x="1177" y="662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6762" name="Freeform 26"/>
              <p:cNvSpPr>
                <a:spLocks noChangeAspect="1"/>
              </p:cNvSpPr>
              <p:nvPr/>
            </p:nvSpPr>
            <p:spPr bwMode="auto">
              <a:xfrm>
                <a:off x="3582" y="1502"/>
                <a:ext cx="77" cy="54"/>
              </a:xfrm>
              <a:custGeom>
                <a:avLst/>
                <a:gdLst>
                  <a:gd name="T0" fmla="*/ 462 w 462"/>
                  <a:gd name="T1" fmla="*/ 55 h 324"/>
                  <a:gd name="T2" fmla="*/ 419 w 462"/>
                  <a:gd name="T3" fmla="*/ 209 h 324"/>
                  <a:gd name="T4" fmla="*/ 313 w 462"/>
                  <a:gd name="T5" fmla="*/ 192 h 324"/>
                  <a:gd name="T6" fmla="*/ 334 w 462"/>
                  <a:gd name="T7" fmla="*/ 324 h 324"/>
                  <a:gd name="T8" fmla="*/ 0 w 462"/>
                  <a:gd name="T9" fmla="*/ 263 h 324"/>
                  <a:gd name="T10" fmla="*/ 33 w 462"/>
                  <a:gd name="T11" fmla="*/ 184 h 324"/>
                  <a:gd name="T12" fmla="*/ 248 w 462"/>
                  <a:gd name="T13" fmla="*/ 2 h 324"/>
                  <a:gd name="T14" fmla="*/ 296 w 462"/>
                  <a:gd name="T15" fmla="*/ 0 h 324"/>
                  <a:gd name="T16" fmla="*/ 398 w 462"/>
                  <a:gd name="T17" fmla="*/ 55 h 324"/>
                  <a:gd name="T18" fmla="*/ 462 w 462"/>
                  <a:gd name="T19" fmla="*/ 55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2" h="324">
                    <a:moveTo>
                      <a:pt x="462" y="55"/>
                    </a:moveTo>
                    <a:lnTo>
                      <a:pt x="419" y="209"/>
                    </a:lnTo>
                    <a:lnTo>
                      <a:pt x="313" y="192"/>
                    </a:lnTo>
                    <a:lnTo>
                      <a:pt x="334" y="324"/>
                    </a:lnTo>
                    <a:lnTo>
                      <a:pt x="0" y="263"/>
                    </a:lnTo>
                    <a:lnTo>
                      <a:pt x="33" y="184"/>
                    </a:lnTo>
                    <a:lnTo>
                      <a:pt x="248" y="2"/>
                    </a:lnTo>
                    <a:lnTo>
                      <a:pt x="296" y="0"/>
                    </a:lnTo>
                    <a:lnTo>
                      <a:pt x="398" y="55"/>
                    </a:lnTo>
                    <a:lnTo>
                      <a:pt x="462" y="5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6763" name="Freeform 27"/>
              <p:cNvSpPr>
                <a:spLocks noChangeAspect="1"/>
              </p:cNvSpPr>
              <p:nvPr/>
            </p:nvSpPr>
            <p:spPr bwMode="auto">
              <a:xfrm>
                <a:off x="3536" y="1501"/>
                <a:ext cx="189" cy="298"/>
              </a:xfrm>
              <a:custGeom>
                <a:avLst/>
                <a:gdLst>
                  <a:gd name="T0" fmla="*/ 852 w 1134"/>
                  <a:gd name="T1" fmla="*/ 0 h 1792"/>
                  <a:gd name="T2" fmla="*/ 974 w 1134"/>
                  <a:gd name="T3" fmla="*/ 120 h 1792"/>
                  <a:gd name="T4" fmla="*/ 1134 w 1134"/>
                  <a:gd name="T5" fmla="*/ 351 h 1792"/>
                  <a:gd name="T6" fmla="*/ 1085 w 1134"/>
                  <a:gd name="T7" fmla="*/ 407 h 1792"/>
                  <a:gd name="T8" fmla="*/ 1078 w 1134"/>
                  <a:gd name="T9" fmla="*/ 528 h 1792"/>
                  <a:gd name="T10" fmla="*/ 1005 w 1134"/>
                  <a:gd name="T11" fmla="*/ 674 h 1792"/>
                  <a:gd name="T12" fmla="*/ 913 w 1134"/>
                  <a:gd name="T13" fmla="*/ 683 h 1792"/>
                  <a:gd name="T14" fmla="*/ 823 w 1134"/>
                  <a:gd name="T15" fmla="*/ 734 h 1792"/>
                  <a:gd name="T16" fmla="*/ 748 w 1134"/>
                  <a:gd name="T17" fmla="*/ 1301 h 1792"/>
                  <a:gd name="T18" fmla="*/ 677 w 1134"/>
                  <a:gd name="T19" fmla="*/ 1454 h 1792"/>
                  <a:gd name="T20" fmla="*/ 588 w 1134"/>
                  <a:gd name="T21" fmla="*/ 1530 h 1792"/>
                  <a:gd name="T22" fmla="*/ 593 w 1134"/>
                  <a:gd name="T23" fmla="*/ 1565 h 1792"/>
                  <a:gd name="T24" fmla="*/ 533 w 1134"/>
                  <a:gd name="T25" fmla="*/ 1603 h 1792"/>
                  <a:gd name="T26" fmla="*/ 485 w 1134"/>
                  <a:gd name="T27" fmla="*/ 1574 h 1792"/>
                  <a:gd name="T28" fmla="*/ 449 w 1134"/>
                  <a:gd name="T29" fmla="*/ 1575 h 1792"/>
                  <a:gd name="T30" fmla="*/ 405 w 1134"/>
                  <a:gd name="T31" fmla="*/ 1787 h 1792"/>
                  <a:gd name="T32" fmla="*/ 332 w 1134"/>
                  <a:gd name="T33" fmla="*/ 1792 h 1792"/>
                  <a:gd name="T34" fmla="*/ 336 w 1134"/>
                  <a:gd name="T35" fmla="*/ 1718 h 1792"/>
                  <a:gd name="T36" fmla="*/ 45 w 1134"/>
                  <a:gd name="T37" fmla="*/ 1388 h 1792"/>
                  <a:gd name="T38" fmla="*/ 0 w 1134"/>
                  <a:gd name="T39" fmla="*/ 1320 h 1792"/>
                  <a:gd name="T40" fmla="*/ 232 w 1134"/>
                  <a:gd name="T41" fmla="*/ 1202 h 1792"/>
                  <a:gd name="T42" fmla="*/ 213 w 1134"/>
                  <a:gd name="T43" fmla="*/ 804 h 1792"/>
                  <a:gd name="T44" fmla="*/ 242 w 1134"/>
                  <a:gd name="T45" fmla="*/ 593 h 1792"/>
                  <a:gd name="T46" fmla="*/ 254 w 1134"/>
                  <a:gd name="T47" fmla="*/ 503 h 1792"/>
                  <a:gd name="T48" fmla="*/ 260 w 1134"/>
                  <a:gd name="T49" fmla="*/ 503 h 1792"/>
                  <a:gd name="T50" fmla="*/ 281 w 1134"/>
                  <a:gd name="T51" fmla="*/ 272 h 1792"/>
                  <a:gd name="T52" fmla="*/ 613 w 1134"/>
                  <a:gd name="T53" fmla="*/ 333 h 1792"/>
                  <a:gd name="T54" fmla="*/ 590 w 1134"/>
                  <a:gd name="T55" fmla="*/ 199 h 1792"/>
                  <a:gd name="T56" fmla="*/ 698 w 1134"/>
                  <a:gd name="T57" fmla="*/ 221 h 1792"/>
                  <a:gd name="T58" fmla="*/ 742 w 1134"/>
                  <a:gd name="T59" fmla="*/ 63 h 1792"/>
                  <a:gd name="T60" fmla="*/ 799 w 1134"/>
                  <a:gd name="T61" fmla="*/ 62 h 1792"/>
                  <a:gd name="T62" fmla="*/ 852 w 1134"/>
                  <a:gd name="T63" fmla="*/ 0 h 17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34" h="1792">
                    <a:moveTo>
                      <a:pt x="852" y="0"/>
                    </a:moveTo>
                    <a:lnTo>
                      <a:pt x="974" y="120"/>
                    </a:lnTo>
                    <a:lnTo>
                      <a:pt x="1134" y="351"/>
                    </a:lnTo>
                    <a:lnTo>
                      <a:pt x="1085" y="407"/>
                    </a:lnTo>
                    <a:lnTo>
                      <a:pt x="1078" y="528"/>
                    </a:lnTo>
                    <a:lnTo>
                      <a:pt x="1005" y="674"/>
                    </a:lnTo>
                    <a:lnTo>
                      <a:pt x="913" y="683"/>
                    </a:lnTo>
                    <a:lnTo>
                      <a:pt x="823" y="734"/>
                    </a:lnTo>
                    <a:lnTo>
                      <a:pt x="748" y="1301"/>
                    </a:lnTo>
                    <a:lnTo>
                      <a:pt x="677" y="1454"/>
                    </a:lnTo>
                    <a:lnTo>
                      <a:pt x="588" y="1530"/>
                    </a:lnTo>
                    <a:lnTo>
                      <a:pt x="593" y="1565"/>
                    </a:lnTo>
                    <a:lnTo>
                      <a:pt x="533" y="1603"/>
                    </a:lnTo>
                    <a:lnTo>
                      <a:pt x="485" y="1574"/>
                    </a:lnTo>
                    <a:lnTo>
                      <a:pt x="449" y="1575"/>
                    </a:lnTo>
                    <a:lnTo>
                      <a:pt x="405" y="1787"/>
                    </a:lnTo>
                    <a:lnTo>
                      <a:pt x="332" y="1792"/>
                    </a:lnTo>
                    <a:lnTo>
                      <a:pt x="336" y="1718"/>
                    </a:lnTo>
                    <a:lnTo>
                      <a:pt x="45" y="1388"/>
                    </a:lnTo>
                    <a:lnTo>
                      <a:pt x="0" y="1320"/>
                    </a:lnTo>
                    <a:lnTo>
                      <a:pt x="232" y="1202"/>
                    </a:lnTo>
                    <a:lnTo>
                      <a:pt x="213" y="804"/>
                    </a:lnTo>
                    <a:lnTo>
                      <a:pt x="242" y="593"/>
                    </a:lnTo>
                    <a:lnTo>
                      <a:pt x="254" y="503"/>
                    </a:lnTo>
                    <a:lnTo>
                      <a:pt x="260" y="503"/>
                    </a:lnTo>
                    <a:lnTo>
                      <a:pt x="281" y="272"/>
                    </a:lnTo>
                    <a:lnTo>
                      <a:pt x="613" y="333"/>
                    </a:lnTo>
                    <a:lnTo>
                      <a:pt x="590" y="199"/>
                    </a:lnTo>
                    <a:lnTo>
                      <a:pt x="698" y="221"/>
                    </a:lnTo>
                    <a:lnTo>
                      <a:pt x="742" y="63"/>
                    </a:lnTo>
                    <a:lnTo>
                      <a:pt x="799" y="62"/>
                    </a:lnTo>
                    <a:lnTo>
                      <a:pt x="852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6764" name="Freeform 28"/>
              <p:cNvSpPr>
                <a:spLocks noChangeAspect="1"/>
              </p:cNvSpPr>
              <p:nvPr/>
            </p:nvSpPr>
            <p:spPr bwMode="auto">
              <a:xfrm>
                <a:off x="3397" y="1410"/>
                <a:ext cx="82" cy="117"/>
              </a:xfrm>
              <a:custGeom>
                <a:avLst/>
                <a:gdLst>
                  <a:gd name="T0" fmla="*/ 0 w 492"/>
                  <a:gd name="T1" fmla="*/ 548 h 707"/>
                  <a:gd name="T2" fmla="*/ 86 w 492"/>
                  <a:gd name="T3" fmla="*/ 434 h 707"/>
                  <a:gd name="T4" fmla="*/ 141 w 492"/>
                  <a:gd name="T5" fmla="*/ 438 h 707"/>
                  <a:gd name="T6" fmla="*/ 153 w 492"/>
                  <a:gd name="T7" fmla="*/ 431 h 707"/>
                  <a:gd name="T8" fmla="*/ 156 w 492"/>
                  <a:gd name="T9" fmla="*/ 413 h 707"/>
                  <a:gd name="T10" fmla="*/ 141 w 492"/>
                  <a:gd name="T11" fmla="*/ 387 h 707"/>
                  <a:gd name="T12" fmla="*/ 146 w 492"/>
                  <a:gd name="T13" fmla="*/ 368 h 707"/>
                  <a:gd name="T14" fmla="*/ 214 w 492"/>
                  <a:gd name="T15" fmla="*/ 292 h 707"/>
                  <a:gd name="T16" fmla="*/ 185 w 492"/>
                  <a:gd name="T17" fmla="*/ 136 h 707"/>
                  <a:gd name="T18" fmla="*/ 195 w 492"/>
                  <a:gd name="T19" fmla="*/ 123 h 707"/>
                  <a:gd name="T20" fmla="*/ 233 w 492"/>
                  <a:gd name="T21" fmla="*/ 94 h 707"/>
                  <a:gd name="T22" fmla="*/ 294 w 492"/>
                  <a:gd name="T23" fmla="*/ 99 h 707"/>
                  <a:gd name="T24" fmla="*/ 385 w 492"/>
                  <a:gd name="T25" fmla="*/ 37 h 707"/>
                  <a:gd name="T26" fmla="*/ 466 w 492"/>
                  <a:gd name="T27" fmla="*/ 0 h 707"/>
                  <a:gd name="T28" fmla="*/ 492 w 492"/>
                  <a:gd name="T29" fmla="*/ 15 h 707"/>
                  <a:gd name="T30" fmla="*/ 397 w 492"/>
                  <a:gd name="T31" fmla="*/ 406 h 707"/>
                  <a:gd name="T32" fmla="*/ 371 w 492"/>
                  <a:gd name="T33" fmla="*/ 597 h 707"/>
                  <a:gd name="T34" fmla="*/ 362 w 492"/>
                  <a:gd name="T35" fmla="*/ 707 h 707"/>
                  <a:gd name="T36" fmla="*/ 238 w 492"/>
                  <a:gd name="T37" fmla="*/ 559 h 707"/>
                  <a:gd name="T38" fmla="*/ 160 w 492"/>
                  <a:gd name="T39" fmla="*/ 593 h 707"/>
                  <a:gd name="T40" fmla="*/ 114 w 492"/>
                  <a:gd name="T41" fmla="*/ 599 h 707"/>
                  <a:gd name="T42" fmla="*/ 90 w 492"/>
                  <a:gd name="T43" fmla="*/ 559 h 707"/>
                  <a:gd name="T44" fmla="*/ 61 w 492"/>
                  <a:gd name="T45" fmla="*/ 565 h 707"/>
                  <a:gd name="T46" fmla="*/ 35 w 492"/>
                  <a:gd name="T47" fmla="*/ 580 h 707"/>
                  <a:gd name="T48" fmla="*/ 7 w 492"/>
                  <a:gd name="T49" fmla="*/ 576 h 707"/>
                  <a:gd name="T50" fmla="*/ 0 w 492"/>
                  <a:gd name="T51" fmla="*/ 548 h 7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92" h="707">
                    <a:moveTo>
                      <a:pt x="0" y="548"/>
                    </a:moveTo>
                    <a:lnTo>
                      <a:pt x="86" y="434"/>
                    </a:lnTo>
                    <a:lnTo>
                      <a:pt x="141" y="438"/>
                    </a:lnTo>
                    <a:lnTo>
                      <a:pt x="153" y="431"/>
                    </a:lnTo>
                    <a:lnTo>
                      <a:pt x="156" y="413"/>
                    </a:lnTo>
                    <a:lnTo>
                      <a:pt x="141" y="387"/>
                    </a:lnTo>
                    <a:lnTo>
                      <a:pt x="146" y="368"/>
                    </a:lnTo>
                    <a:lnTo>
                      <a:pt x="214" y="292"/>
                    </a:lnTo>
                    <a:lnTo>
                      <a:pt x="185" y="136"/>
                    </a:lnTo>
                    <a:lnTo>
                      <a:pt x="195" y="123"/>
                    </a:lnTo>
                    <a:lnTo>
                      <a:pt x="233" y="94"/>
                    </a:lnTo>
                    <a:lnTo>
                      <a:pt x="294" y="99"/>
                    </a:lnTo>
                    <a:lnTo>
                      <a:pt x="385" y="37"/>
                    </a:lnTo>
                    <a:lnTo>
                      <a:pt x="466" y="0"/>
                    </a:lnTo>
                    <a:lnTo>
                      <a:pt x="492" y="15"/>
                    </a:lnTo>
                    <a:lnTo>
                      <a:pt x="397" y="406"/>
                    </a:lnTo>
                    <a:lnTo>
                      <a:pt x="371" y="597"/>
                    </a:lnTo>
                    <a:lnTo>
                      <a:pt x="362" y="707"/>
                    </a:lnTo>
                    <a:lnTo>
                      <a:pt x="238" y="559"/>
                    </a:lnTo>
                    <a:lnTo>
                      <a:pt x="160" y="593"/>
                    </a:lnTo>
                    <a:lnTo>
                      <a:pt x="114" y="599"/>
                    </a:lnTo>
                    <a:lnTo>
                      <a:pt x="90" y="559"/>
                    </a:lnTo>
                    <a:lnTo>
                      <a:pt x="61" y="565"/>
                    </a:lnTo>
                    <a:lnTo>
                      <a:pt x="35" y="580"/>
                    </a:lnTo>
                    <a:lnTo>
                      <a:pt x="7" y="576"/>
                    </a:lnTo>
                    <a:lnTo>
                      <a:pt x="0" y="54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6765" name="Freeform 29"/>
              <p:cNvSpPr>
                <a:spLocks noChangeAspect="1"/>
              </p:cNvSpPr>
              <p:nvPr/>
            </p:nvSpPr>
            <p:spPr bwMode="auto">
              <a:xfrm>
                <a:off x="3387" y="1378"/>
                <a:ext cx="88" cy="105"/>
              </a:xfrm>
              <a:custGeom>
                <a:avLst/>
                <a:gdLst>
                  <a:gd name="T0" fmla="*/ 193 w 529"/>
                  <a:gd name="T1" fmla="*/ 0 h 629"/>
                  <a:gd name="T2" fmla="*/ 161 w 529"/>
                  <a:gd name="T3" fmla="*/ 15 h 629"/>
                  <a:gd name="T4" fmla="*/ 167 w 529"/>
                  <a:gd name="T5" fmla="*/ 75 h 629"/>
                  <a:gd name="T6" fmla="*/ 167 w 529"/>
                  <a:gd name="T7" fmla="*/ 114 h 629"/>
                  <a:gd name="T8" fmla="*/ 92 w 529"/>
                  <a:gd name="T9" fmla="*/ 140 h 629"/>
                  <a:gd name="T10" fmla="*/ 91 w 529"/>
                  <a:gd name="T11" fmla="*/ 156 h 629"/>
                  <a:gd name="T12" fmla="*/ 12 w 529"/>
                  <a:gd name="T13" fmla="*/ 152 h 629"/>
                  <a:gd name="T14" fmla="*/ 0 w 529"/>
                  <a:gd name="T15" fmla="*/ 191 h 629"/>
                  <a:gd name="T16" fmla="*/ 202 w 529"/>
                  <a:gd name="T17" fmla="*/ 286 h 629"/>
                  <a:gd name="T18" fmla="*/ 107 w 529"/>
                  <a:gd name="T19" fmla="*/ 403 h 629"/>
                  <a:gd name="T20" fmla="*/ 41 w 529"/>
                  <a:gd name="T21" fmla="*/ 469 h 629"/>
                  <a:gd name="T22" fmla="*/ 66 w 529"/>
                  <a:gd name="T23" fmla="*/ 521 h 629"/>
                  <a:gd name="T24" fmla="*/ 107 w 529"/>
                  <a:gd name="T25" fmla="*/ 548 h 629"/>
                  <a:gd name="T26" fmla="*/ 129 w 529"/>
                  <a:gd name="T27" fmla="*/ 564 h 629"/>
                  <a:gd name="T28" fmla="*/ 143 w 529"/>
                  <a:gd name="T29" fmla="*/ 622 h 629"/>
                  <a:gd name="T30" fmla="*/ 200 w 529"/>
                  <a:gd name="T31" fmla="*/ 629 h 629"/>
                  <a:gd name="T32" fmla="*/ 216 w 529"/>
                  <a:gd name="T33" fmla="*/ 621 h 629"/>
                  <a:gd name="T34" fmla="*/ 216 w 529"/>
                  <a:gd name="T35" fmla="*/ 606 h 629"/>
                  <a:gd name="T36" fmla="*/ 200 w 529"/>
                  <a:gd name="T37" fmla="*/ 575 h 629"/>
                  <a:gd name="T38" fmla="*/ 203 w 529"/>
                  <a:gd name="T39" fmla="*/ 559 h 629"/>
                  <a:gd name="T40" fmla="*/ 273 w 529"/>
                  <a:gd name="T41" fmla="*/ 483 h 629"/>
                  <a:gd name="T42" fmla="*/ 254 w 529"/>
                  <a:gd name="T43" fmla="*/ 390 h 629"/>
                  <a:gd name="T44" fmla="*/ 244 w 529"/>
                  <a:gd name="T45" fmla="*/ 332 h 629"/>
                  <a:gd name="T46" fmla="*/ 253 w 529"/>
                  <a:gd name="T47" fmla="*/ 314 h 629"/>
                  <a:gd name="T48" fmla="*/ 272 w 529"/>
                  <a:gd name="T49" fmla="*/ 299 h 629"/>
                  <a:gd name="T50" fmla="*/ 292 w 529"/>
                  <a:gd name="T51" fmla="*/ 285 h 629"/>
                  <a:gd name="T52" fmla="*/ 355 w 529"/>
                  <a:gd name="T53" fmla="*/ 290 h 629"/>
                  <a:gd name="T54" fmla="*/ 440 w 529"/>
                  <a:gd name="T55" fmla="*/ 232 h 629"/>
                  <a:gd name="T56" fmla="*/ 529 w 529"/>
                  <a:gd name="T57" fmla="*/ 191 h 629"/>
                  <a:gd name="T58" fmla="*/ 492 w 529"/>
                  <a:gd name="T59" fmla="*/ 168 h 629"/>
                  <a:gd name="T60" fmla="*/ 473 w 529"/>
                  <a:gd name="T61" fmla="*/ 143 h 629"/>
                  <a:gd name="T62" fmla="*/ 437 w 529"/>
                  <a:gd name="T63" fmla="*/ 142 h 629"/>
                  <a:gd name="T64" fmla="*/ 425 w 529"/>
                  <a:gd name="T65" fmla="*/ 169 h 629"/>
                  <a:gd name="T66" fmla="*/ 409 w 529"/>
                  <a:gd name="T67" fmla="*/ 166 h 629"/>
                  <a:gd name="T68" fmla="*/ 193 w 529"/>
                  <a:gd name="T69" fmla="*/ 0 h 6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29" h="629">
                    <a:moveTo>
                      <a:pt x="193" y="0"/>
                    </a:moveTo>
                    <a:lnTo>
                      <a:pt x="161" y="15"/>
                    </a:lnTo>
                    <a:lnTo>
                      <a:pt x="167" y="75"/>
                    </a:lnTo>
                    <a:lnTo>
                      <a:pt x="167" y="114"/>
                    </a:lnTo>
                    <a:lnTo>
                      <a:pt x="92" y="140"/>
                    </a:lnTo>
                    <a:lnTo>
                      <a:pt x="91" y="156"/>
                    </a:lnTo>
                    <a:lnTo>
                      <a:pt x="12" y="152"/>
                    </a:lnTo>
                    <a:lnTo>
                      <a:pt x="0" y="191"/>
                    </a:lnTo>
                    <a:lnTo>
                      <a:pt x="202" y="286"/>
                    </a:lnTo>
                    <a:lnTo>
                      <a:pt x="107" y="403"/>
                    </a:lnTo>
                    <a:lnTo>
                      <a:pt x="41" y="469"/>
                    </a:lnTo>
                    <a:lnTo>
                      <a:pt x="66" y="521"/>
                    </a:lnTo>
                    <a:lnTo>
                      <a:pt x="107" y="548"/>
                    </a:lnTo>
                    <a:lnTo>
                      <a:pt x="129" y="564"/>
                    </a:lnTo>
                    <a:lnTo>
                      <a:pt x="143" y="622"/>
                    </a:lnTo>
                    <a:lnTo>
                      <a:pt x="200" y="629"/>
                    </a:lnTo>
                    <a:lnTo>
                      <a:pt x="216" y="621"/>
                    </a:lnTo>
                    <a:lnTo>
                      <a:pt x="216" y="606"/>
                    </a:lnTo>
                    <a:lnTo>
                      <a:pt x="200" y="575"/>
                    </a:lnTo>
                    <a:lnTo>
                      <a:pt x="203" y="559"/>
                    </a:lnTo>
                    <a:lnTo>
                      <a:pt x="273" y="483"/>
                    </a:lnTo>
                    <a:lnTo>
                      <a:pt x="254" y="390"/>
                    </a:lnTo>
                    <a:lnTo>
                      <a:pt x="244" y="332"/>
                    </a:lnTo>
                    <a:lnTo>
                      <a:pt x="253" y="314"/>
                    </a:lnTo>
                    <a:lnTo>
                      <a:pt x="272" y="299"/>
                    </a:lnTo>
                    <a:lnTo>
                      <a:pt x="292" y="285"/>
                    </a:lnTo>
                    <a:lnTo>
                      <a:pt x="355" y="290"/>
                    </a:lnTo>
                    <a:lnTo>
                      <a:pt x="440" y="232"/>
                    </a:lnTo>
                    <a:lnTo>
                      <a:pt x="529" y="191"/>
                    </a:lnTo>
                    <a:lnTo>
                      <a:pt x="492" y="168"/>
                    </a:lnTo>
                    <a:lnTo>
                      <a:pt x="473" y="143"/>
                    </a:lnTo>
                    <a:lnTo>
                      <a:pt x="437" y="142"/>
                    </a:lnTo>
                    <a:lnTo>
                      <a:pt x="425" y="169"/>
                    </a:lnTo>
                    <a:lnTo>
                      <a:pt x="409" y="166"/>
                    </a:lnTo>
                    <a:lnTo>
                      <a:pt x="193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6766" name="Freeform 30"/>
              <p:cNvSpPr>
                <a:spLocks noChangeAspect="1"/>
              </p:cNvSpPr>
              <p:nvPr/>
            </p:nvSpPr>
            <p:spPr bwMode="auto">
              <a:xfrm>
                <a:off x="3433" y="1412"/>
                <a:ext cx="67" cy="159"/>
              </a:xfrm>
              <a:custGeom>
                <a:avLst/>
                <a:gdLst>
                  <a:gd name="T0" fmla="*/ 276 w 402"/>
                  <a:gd name="T1" fmla="*/ 0 h 953"/>
                  <a:gd name="T2" fmla="*/ 340 w 402"/>
                  <a:gd name="T3" fmla="*/ 44 h 953"/>
                  <a:gd name="T4" fmla="*/ 402 w 402"/>
                  <a:gd name="T5" fmla="*/ 149 h 953"/>
                  <a:gd name="T6" fmla="*/ 395 w 402"/>
                  <a:gd name="T7" fmla="*/ 307 h 953"/>
                  <a:gd name="T8" fmla="*/ 363 w 402"/>
                  <a:gd name="T9" fmla="*/ 327 h 953"/>
                  <a:gd name="T10" fmla="*/ 337 w 402"/>
                  <a:gd name="T11" fmla="*/ 368 h 953"/>
                  <a:gd name="T12" fmla="*/ 344 w 402"/>
                  <a:gd name="T13" fmla="*/ 453 h 953"/>
                  <a:gd name="T14" fmla="*/ 312 w 402"/>
                  <a:gd name="T15" fmla="*/ 486 h 953"/>
                  <a:gd name="T16" fmla="*/ 302 w 402"/>
                  <a:gd name="T17" fmla="*/ 518 h 953"/>
                  <a:gd name="T18" fmla="*/ 340 w 402"/>
                  <a:gd name="T19" fmla="*/ 574 h 953"/>
                  <a:gd name="T20" fmla="*/ 286 w 402"/>
                  <a:gd name="T21" fmla="*/ 667 h 953"/>
                  <a:gd name="T22" fmla="*/ 296 w 402"/>
                  <a:gd name="T23" fmla="*/ 753 h 953"/>
                  <a:gd name="T24" fmla="*/ 230 w 402"/>
                  <a:gd name="T25" fmla="*/ 871 h 953"/>
                  <a:gd name="T26" fmla="*/ 187 w 402"/>
                  <a:gd name="T27" fmla="*/ 953 h 953"/>
                  <a:gd name="T28" fmla="*/ 159 w 402"/>
                  <a:gd name="T29" fmla="*/ 953 h 953"/>
                  <a:gd name="T30" fmla="*/ 131 w 402"/>
                  <a:gd name="T31" fmla="*/ 905 h 953"/>
                  <a:gd name="T32" fmla="*/ 20 w 402"/>
                  <a:gd name="T33" fmla="*/ 893 h 953"/>
                  <a:gd name="T34" fmla="*/ 0 w 402"/>
                  <a:gd name="T35" fmla="*/ 860 h 953"/>
                  <a:gd name="T36" fmla="*/ 33 w 402"/>
                  <a:gd name="T37" fmla="*/ 724 h 953"/>
                  <a:gd name="T38" fmla="*/ 143 w 402"/>
                  <a:gd name="T39" fmla="*/ 696 h 953"/>
                  <a:gd name="T40" fmla="*/ 152 w 402"/>
                  <a:gd name="T41" fmla="*/ 590 h 953"/>
                  <a:gd name="T42" fmla="*/ 176 w 402"/>
                  <a:gd name="T43" fmla="*/ 401 h 953"/>
                  <a:gd name="T44" fmla="*/ 276 w 402"/>
                  <a:gd name="T45" fmla="*/ 0 h 9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02" h="953">
                    <a:moveTo>
                      <a:pt x="276" y="0"/>
                    </a:moveTo>
                    <a:lnTo>
                      <a:pt x="340" y="44"/>
                    </a:lnTo>
                    <a:lnTo>
                      <a:pt x="402" y="149"/>
                    </a:lnTo>
                    <a:lnTo>
                      <a:pt x="395" y="307"/>
                    </a:lnTo>
                    <a:lnTo>
                      <a:pt x="363" y="327"/>
                    </a:lnTo>
                    <a:lnTo>
                      <a:pt x="337" y="368"/>
                    </a:lnTo>
                    <a:lnTo>
                      <a:pt x="344" y="453"/>
                    </a:lnTo>
                    <a:lnTo>
                      <a:pt x="312" y="486"/>
                    </a:lnTo>
                    <a:lnTo>
                      <a:pt x="302" y="518"/>
                    </a:lnTo>
                    <a:lnTo>
                      <a:pt x="340" y="574"/>
                    </a:lnTo>
                    <a:lnTo>
                      <a:pt x="286" y="667"/>
                    </a:lnTo>
                    <a:lnTo>
                      <a:pt x="296" y="753"/>
                    </a:lnTo>
                    <a:lnTo>
                      <a:pt x="230" y="871"/>
                    </a:lnTo>
                    <a:lnTo>
                      <a:pt x="187" y="953"/>
                    </a:lnTo>
                    <a:lnTo>
                      <a:pt x="159" y="953"/>
                    </a:lnTo>
                    <a:lnTo>
                      <a:pt x="131" y="905"/>
                    </a:lnTo>
                    <a:lnTo>
                      <a:pt x="20" y="893"/>
                    </a:lnTo>
                    <a:lnTo>
                      <a:pt x="0" y="860"/>
                    </a:lnTo>
                    <a:lnTo>
                      <a:pt x="33" y="724"/>
                    </a:lnTo>
                    <a:lnTo>
                      <a:pt x="143" y="696"/>
                    </a:lnTo>
                    <a:lnTo>
                      <a:pt x="152" y="590"/>
                    </a:lnTo>
                    <a:lnTo>
                      <a:pt x="176" y="401"/>
                    </a:lnTo>
                    <a:lnTo>
                      <a:pt x="276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6767" name="Freeform 31"/>
              <p:cNvSpPr>
                <a:spLocks noChangeAspect="1"/>
              </p:cNvSpPr>
              <p:nvPr/>
            </p:nvSpPr>
            <p:spPr bwMode="auto">
              <a:xfrm>
                <a:off x="3193" y="1409"/>
                <a:ext cx="228" cy="150"/>
              </a:xfrm>
              <a:custGeom>
                <a:avLst/>
                <a:gdLst>
                  <a:gd name="T0" fmla="*/ 1165 w 1367"/>
                  <a:gd name="T1" fmla="*/ 0 h 900"/>
                  <a:gd name="T2" fmla="*/ 1094 w 1367"/>
                  <a:gd name="T3" fmla="*/ 76 h 900"/>
                  <a:gd name="T4" fmla="*/ 1062 w 1367"/>
                  <a:gd name="T5" fmla="*/ 83 h 900"/>
                  <a:gd name="T6" fmla="*/ 965 w 1367"/>
                  <a:gd name="T7" fmla="*/ 280 h 900"/>
                  <a:gd name="T8" fmla="*/ 907 w 1367"/>
                  <a:gd name="T9" fmla="*/ 274 h 900"/>
                  <a:gd name="T10" fmla="*/ 796 w 1367"/>
                  <a:gd name="T11" fmla="*/ 401 h 900"/>
                  <a:gd name="T12" fmla="*/ 742 w 1367"/>
                  <a:gd name="T13" fmla="*/ 409 h 900"/>
                  <a:gd name="T14" fmla="*/ 727 w 1367"/>
                  <a:gd name="T15" fmla="*/ 388 h 900"/>
                  <a:gd name="T16" fmla="*/ 676 w 1367"/>
                  <a:gd name="T17" fmla="*/ 401 h 900"/>
                  <a:gd name="T18" fmla="*/ 568 w 1367"/>
                  <a:gd name="T19" fmla="*/ 502 h 900"/>
                  <a:gd name="T20" fmla="*/ 456 w 1367"/>
                  <a:gd name="T21" fmla="*/ 420 h 900"/>
                  <a:gd name="T22" fmla="*/ 199 w 1367"/>
                  <a:gd name="T23" fmla="*/ 331 h 900"/>
                  <a:gd name="T24" fmla="*/ 0 w 1367"/>
                  <a:gd name="T25" fmla="*/ 491 h 900"/>
                  <a:gd name="T26" fmla="*/ 38 w 1367"/>
                  <a:gd name="T27" fmla="*/ 685 h 900"/>
                  <a:gd name="T28" fmla="*/ 138 w 1367"/>
                  <a:gd name="T29" fmla="*/ 796 h 900"/>
                  <a:gd name="T30" fmla="*/ 596 w 1367"/>
                  <a:gd name="T31" fmla="*/ 820 h 900"/>
                  <a:gd name="T32" fmla="*/ 621 w 1367"/>
                  <a:gd name="T33" fmla="*/ 779 h 900"/>
                  <a:gd name="T34" fmla="*/ 821 w 1367"/>
                  <a:gd name="T35" fmla="*/ 900 h 900"/>
                  <a:gd name="T36" fmla="*/ 882 w 1367"/>
                  <a:gd name="T37" fmla="*/ 803 h 900"/>
                  <a:gd name="T38" fmla="*/ 920 w 1367"/>
                  <a:gd name="T39" fmla="*/ 847 h 900"/>
                  <a:gd name="T40" fmla="*/ 948 w 1367"/>
                  <a:gd name="T41" fmla="*/ 787 h 900"/>
                  <a:gd name="T42" fmla="*/ 984 w 1367"/>
                  <a:gd name="T43" fmla="*/ 787 h 900"/>
                  <a:gd name="T44" fmla="*/ 994 w 1367"/>
                  <a:gd name="T45" fmla="*/ 803 h 900"/>
                  <a:gd name="T46" fmla="*/ 1021 w 1367"/>
                  <a:gd name="T47" fmla="*/ 801 h 900"/>
                  <a:gd name="T48" fmla="*/ 1045 w 1367"/>
                  <a:gd name="T49" fmla="*/ 771 h 900"/>
                  <a:gd name="T50" fmla="*/ 1205 w 1367"/>
                  <a:gd name="T51" fmla="*/ 674 h 900"/>
                  <a:gd name="T52" fmla="*/ 1205 w 1367"/>
                  <a:gd name="T53" fmla="*/ 641 h 900"/>
                  <a:gd name="T54" fmla="*/ 1234 w 1367"/>
                  <a:gd name="T55" fmla="*/ 575 h 900"/>
                  <a:gd name="T56" fmla="*/ 1225 w 1367"/>
                  <a:gd name="T57" fmla="*/ 547 h 900"/>
                  <a:gd name="T58" fmla="*/ 1311 w 1367"/>
                  <a:gd name="T59" fmla="*/ 432 h 900"/>
                  <a:gd name="T60" fmla="*/ 1295 w 1367"/>
                  <a:gd name="T61" fmla="*/ 374 h 900"/>
                  <a:gd name="T62" fmla="*/ 1235 w 1367"/>
                  <a:gd name="T63" fmla="*/ 334 h 900"/>
                  <a:gd name="T64" fmla="*/ 1206 w 1367"/>
                  <a:gd name="T65" fmla="*/ 280 h 900"/>
                  <a:gd name="T66" fmla="*/ 1278 w 1367"/>
                  <a:gd name="T67" fmla="*/ 204 h 900"/>
                  <a:gd name="T68" fmla="*/ 1367 w 1367"/>
                  <a:gd name="T69" fmla="*/ 95 h 900"/>
                  <a:gd name="T70" fmla="*/ 1165 w 1367"/>
                  <a:gd name="T71" fmla="*/ 0 h 9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67" h="900">
                    <a:moveTo>
                      <a:pt x="1165" y="0"/>
                    </a:moveTo>
                    <a:lnTo>
                      <a:pt x="1094" y="76"/>
                    </a:lnTo>
                    <a:lnTo>
                      <a:pt x="1062" y="83"/>
                    </a:lnTo>
                    <a:lnTo>
                      <a:pt x="965" y="280"/>
                    </a:lnTo>
                    <a:lnTo>
                      <a:pt x="907" y="274"/>
                    </a:lnTo>
                    <a:lnTo>
                      <a:pt x="796" y="401"/>
                    </a:lnTo>
                    <a:lnTo>
                      <a:pt x="742" y="409"/>
                    </a:lnTo>
                    <a:lnTo>
                      <a:pt x="727" y="388"/>
                    </a:lnTo>
                    <a:lnTo>
                      <a:pt x="676" y="401"/>
                    </a:lnTo>
                    <a:lnTo>
                      <a:pt x="568" y="502"/>
                    </a:lnTo>
                    <a:lnTo>
                      <a:pt x="456" y="420"/>
                    </a:lnTo>
                    <a:lnTo>
                      <a:pt x="199" y="331"/>
                    </a:lnTo>
                    <a:lnTo>
                      <a:pt x="0" y="491"/>
                    </a:lnTo>
                    <a:lnTo>
                      <a:pt x="38" y="685"/>
                    </a:lnTo>
                    <a:lnTo>
                      <a:pt x="138" y="796"/>
                    </a:lnTo>
                    <a:lnTo>
                      <a:pt x="596" y="820"/>
                    </a:lnTo>
                    <a:lnTo>
                      <a:pt x="621" y="779"/>
                    </a:lnTo>
                    <a:lnTo>
                      <a:pt x="821" y="900"/>
                    </a:lnTo>
                    <a:lnTo>
                      <a:pt x="882" y="803"/>
                    </a:lnTo>
                    <a:lnTo>
                      <a:pt x="920" y="847"/>
                    </a:lnTo>
                    <a:lnTo>
                      <a:pt x="948" y="787"/>
                    </a:lnTo>
                    <a:lnTo>
                      <a:pt x="984" y="787"/>
                    </a:lnTo>
                    <a:lnTo>
                      <a:pt x="994" y="803"/>
                    </a:lnTo>
                    <a:lnTo>
                      <a:pt x="1021" y="801"/>
                    </a:lnTo>
                    <a:lnTo>
                      <a:pt x="1045" y="771"/>
                    </a:lnTo>
                    <a:lnTo>
                      <a:pt x="1205" y="674"/>
                    </a:lnTo>
                    <a:lnTo>
                      <a:pt x="1205" y="641"/>
                    </a:lnTo>
                    <a:lnTo>
                      <a:pt x="1234" y="575"/>
                    </a:lnTo>
                    <a:lnTo>
                      <a:pt x="1225" y="547"/>
                    </a:lnTo>
                    <a:lnTo>
                      <a:pt x="1311" y="432"/>
                    </a:lnTo>
                    <a:lnTo>
                      <a:pt x="1295" y="374"/>
                    </a:lnTo>
                    <a:lnTo>
                      <a:pt x="1235" y="334"/>
                    </a:lnTo>
                    <a:lnTo>
                      <a:pt x="1206" y="280"/>
                    </a:lnTo>
                    <a:lnTo>
                      <a:pt x="1278" y="204"/>
                    </a:lnTo>
                    <a:lnTo>
                      <a:pt x="1367" y="95"/>
                    </a:lnTo>
                    <a:lnTo>
                      <a:pt x="1165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6768" name="Freeform 32"/>
              <p:cNvSpPr>
                <a:spLocks noChangeAspect="1"/>
              </p:cNvSpPr>
              <p:nvPr/>
            </p:nvSpPr>
            <p:spPr bwMode="auto">
              <a:xfrm>
                <a:off x="3085" y="1131"/>
                <a:ext cx="147" cy="88"/>
              </a:xfrm>
              <a:custGeom>
                <a:avLst/>
                <a:gdLst>
                  <a:gd name="T0" fmla="*/ 328 w 880"/>
                  <a:gd name="T1" fmla="*/ 31 h 530"/>
                  <a:gd name="T2" fmla="*/ 340 w 880"/>
                  <a:gd name="T3" fmla="*/ 43 h 530"/>
                  <a:gd name="T4" fmla="*/ 454 w 880"/>
                  <a:gd name="T5" fmla="*/ 56 h 530"/>
                  <a:gd name="T6" fmla="*/ 509 w 880"/>
                  <a:gd name="T7" fmla="*/ 5 h 530"/>
                  <a:gd name="T8" fmla="*/ 652 w 880"/>
                  <a:gd name="T9" fmla="*/ 0 h 530"/>
                  <a:gd name="T10" fmla="*/ 821 w 880"/>
                  <a:gd name="T11" fmla="*/ 153 h 530"/>
                  <a:gd name="T12" fmla="*/ 880 w 880"/>
                  <a:gd name="T13" fmla="*/ 252 h 530"/>
                  <a:gd name="T14" fmla="*/ 820 w 880"/>
                  <a:gd name="T15" fmla="*/ 371 h 530"/>
                  <a:gd name="T16" fmla="*/ 744 w 880"/>
                  <a:gd name="T17" fmla="*/ 425 h 530"/>
                  <a:gd name="T18" fmla="*/ 769 w 880"/>
                  <a:gd name="T19" fmla="*/ 501 h 530"/>
                  <a:gd name="T20" fmla="*/ 723 w 880"/>
                  <a:gd name="T21" fmla="*/ 530 h 530"/>
                  <a:gd name="T22" fmla="*/ 592 w 880"/>
                  <a:gd name="T23" fmla="*/ 418 h 530"/>
                  <a:gd name="T24" fmla="*/ 0 w 880"/>
                  <a:gd name="T25" fmla="*/ 412 h 530"/>
                  <a:gd name="T26" fmla="*/ 88 w 880"/>
                  <a:gd name="T27" fmla="*/ 319 h 530"/>
                  <a:gd name="T28" fmla="*/ 125 w 880"/>
                  <a:gd name="T29" fmla="*/ 333 h 530"/>
                  <a:gd name="T30" fmla="*/ 165 w 880"/>
                  <a:gd name="T31" fmla="*/ 334 h 530"/>
                  <a:gd name="T32" fmla="*/ 180 w 880"/>
                  <a:gd name="T33" fmla="*/ 298 h 530"/>
                  <a:gd name="T34" fmla="*/ 154 w 880"/>
                  <a:gd name="T35" fmla="*/ 149 h 530"/>
                  <a:gd name="T36" fmla="*/ 214 w 880"/>
                  <a:gd name="T37" fmla="*/ 146 h 530"/>
                  <a:gd name="T38" fmla="*/ 213 w 880"/>
                  <a:gd name="T39" fmla="*/ 94 h 530"/>
                  <a:gd name="T40" fmla="*/ 328 w 880"/>
                  <a:gd name="T41" fmla="*/ 31 h 5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80" h="530">
                    <a:moveTo>
                      <a:pt x="328" y="31"/>
                    </a:moveTo>
                    <a:lnTo>
                      <a:pt x="340" y="43"/>
                    </a:lnTo>
                    <a:lnTo>
                      <a:pt x="454" y="56"/>
                    </a:lnTo>
                    <a:lnTo>
                      <a:pt x="509" y="5"/>
                    </a:lnTo>
                    <a:lnTo>
                      <a:pt x="652" y="0"/>
                    </a:lnTo>
                    <a:lnTo>
                      <a:pt x="821" y="153"/>
                    </a:lnTo>
                    <a:lnTo>
                      <a:pt x="880" y="252"/>
                    </a:lnTo>
                    <a:lnTo>
                      <a:pt x="820" y="371"/>
                    </a:lnTo>
                    <a:lnTo>
                      <a:pt x="744" y="425"/>
                    </a:lnTo>
                    <a:lnTo>
                      <a:pt x="769" y="501"/>
                    </a:lnTo>
                    <a:lnTo>
                      <a:pt x="723" y="530"/>
                    </a:lnTo>
                    <a:lnTo>
                      <a:pt x="592" y="418"/>
                    </a:lnTo>
                    <a:lnTo>
                      <a:pt x="0" y="412"/>
                    </a:lnTo>
                    <a:lnTo>
                      <a:pt x="88" y="319"/>
                    </a:lnTo>
                    <a:lnTo>
                      <a:pt x="125" y="333"/>
                    </a:lnTo>
                    <a:lnTo>
                      <a:pt x="165" y="334"/>
                    </a:lnTo>
                    <a:lnTo>
                      <a:pt x="180" y="298"/>
                    </a:lnTo>
                    <a:lnTo>
                      <a:pt x="154" y="149"/>
                    </a:lnTo>
                    <a:lnTo>
                      <a:pt x="214" y="146"/>
                    </a:lnTo>
                    <a:lnTo>
                      <a:pt x="213" y="94"/>
                    </a:lnTo>
                    <a:lnTo>
                      <a:pt x="328" y="3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6769" name="Freeform 33"/>
              <p:cNvSpPr>
                <a:spLocks noChangeAspect="1"/>
              </p:cNvSpPr>
              <p:nvPr/>
            </p:nvSpPr>
            <p:spPr bwMode="auto">
              <a:xfrm>
                <a:off x="3012" y="1084"/>
                <a:ext cx="128" cy="116"/>
              </a:xfrm>
              <a:custGeom>
                <a:avLst/>
                <a:gdLst>
                  <a:gd name="T0" fmla="*/ 440 w 766"/>
                  <a:gd name="T1" fmla="*/ 0 h 694"/>
                  <a:gd name="T2" fmla="*/ 505 w 766"/>
                  <a:gd name="T3" fmla="*/ 92 h 694"/>
                  <a:gd name="T4" fmla="*/ 610 w 766"/>
                  <a:gd name="T5" fmla="*/ 92 h 694"/>
                  <a:gd name="T6" fmla="*/ 638 w 766"/>
                  <a:gd name="T7" fmla="*/ 115 h 694"/>
                  <a:gd name="T8" fmla="*/ 653 w 766"/>
                  <a:gd name="T9" fmla="*/ 159 h 694"/>
                  <a:gd name="T10" fmla="*/ 766 w 766"/>
                  <a:gd name="T11" fmla="*/ 313 h 694"/>
                  <a:gd name="T12" fmla="*/ 650 w 766"/>
                  <a:gd name="T13" fmla="*/ 375 h 694"/>
                  <a:gd name="T14" fmla="*/ 653 w 766"/>
                  <a:gd name="T15" fmla="*/ 428 h 694"/>
                  <a:gd name="T16" fmla="*/ 591 w 766"/>
                  <a:gd name="T17" fmla="*/ 433 h 694"/>
                  <a:gd name="T18" fmla="*/ 617 w 766"/>
                  <a:gd name="T19" fmla="*/ 578 h 694"/>
                  <a:gd name="T20" fmla="*/ 602 w 766"/>
                  <a:gd name="T21" fmla="*/ 616 h 694"/>
                  <a:gd name="T22" fmla="*/ 563 w 766"/>
                  <a:gd name="T23" fmla="*/ 616 h 694"/>
                  <a:gd name="T24" fmla="*/ 525 w 766"/>
                  <a:gd name="T25" fmla="*/ 601 h 694"/>
                  <a:gd name="T26" fmla="*/ 437 w 766"/>
                  <a:gd name="T27" fmla="*/ 694 h 694"/>
                  <a:gd name="T28" fmla="*/ 0 w 766"/>
                  <a:gd name="T29" fmla="*/ 694 h 694"/>
                  <a:gd name="T30" fmla="*/ 1 w 766"/>
                  <a:gd name="T31" fmla="*/ 664 h 694"/>
                  <a:gd name="T32" fmla="*/ 93 w 766"/>
                  <a:gd name="T33" fmla="*/ 636 h 694"/>
                  <a:gd name="T34" fmla="*/ 127 w 766"/>
                  <a:gd name="T35" fmla="*/ 501 h 694"/>
                  <a:gd name="T36" fmla="*/ 115 w 766"/>
                  <a:gd name="T37" fmla="*/ 442 h 694"/>
                  <a:gd name="T38" fmla="*/ 121 w 766"/>
                  <a:gd name="T39" fmla="*/ 371 h 694"/>
                  <a:gd name="T40" fmla="*/ 155 w 766"/>
                  <a:gd name="T41" fmla="*/ 313 h 694"/>
                  <a:gd name="T42" fmla="*/ 93 w 766"/>
                  <a:gd name="T43" fmla="*/ 228 h 694"/>
                  <a:gd name="T44" fmla="*/ 133 w 766"/>
                  <a:gd name="T45" fmla="*/ 153 h 694"/>
                  <a:gd name="T46" fmla="*/ 251 w 766"/>
                  <a:gd name="T47" fmla="*/ 99 h 694"/>
                  <a:gd name="T48" fmla="*/ 270 w 766"/>
                  <a:gd name="T49" fmla="*/ 119 h 694"/>
                  <a:gd name="T50" fmla="*/ 298 w 766"/>
                  <a:gd name="T51" fmla="*/ 123 h 694"/>
                  <a:gd name="T52" fmla="*/ 331 w 766"/>
                  <a:gd name="T53" fmla="*/ 77 h 694"/>
                  <a:gd name="T54" fmla="*/ 386 w 766"/>
                  <a:gd name="T55" fmla="*/ 72 h 694"/>
                  <a:gd name="T56" fmla="*/ 440 w 766"/>
                  <a:gd name="T57" fmla="*/ 0 h 6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766" h="694">
                    <a:moveTo>
                      <a:pt x="440" y="0"/>
                    </a:moveTo>
                    <a:lnTo>
                      <a:pt x="505" y="92"/>
                    </a:lnTo>
                    <a:lnTo>
                      <a:pt x="610" y="92"/>
                    </a:lnTo>
                    <a:lnTo>
                      <a:pt x="638" y="115"/>
                    </a:lnTo>
                    <a:lnTo>
                      <a:pt x="653" y="159"/>
                    </a:lnTo>
                    <a:lnTo>
                      <a:pt x="766" y="313"/>
                    </a:lnTo>
                    <a:lnTo>
                      <a:pt x="650" y="375"/>
                    </a:lnTo>
                    <a:lnTo>
                      <a:pt x="653" y="428"/>
                    </a:lnTo>
                    <a:lnTo>
                      <a:pt x="591" y="433"/>
                    </a:lnTo>
                    <a:lnTo>
                      <a:pt x="617" y="578"/>
                    </a:lnTo>
                    <a:lnTo>
                      <a:pt x="602" y="616"/>
                    </a:lnTo>
                    <a:lnTo>
                      <a:pt x="563" y="616"/>
                    </a:lnTo>
                    <a:lnTo>
                      <a:pt x="525" y="601"/>
                    </a:lnTo>
                    <a:lnTo>
                      <a:pt x="437" y="694"/>
                    </a:lnTo>
                    <a:lnTo>
                      <a:pt x="0" y="694"/>
                    </a:lnTo>
                    <a:lnTo>
                      <a:pt x="1" y="664"/>
                    </a:lnTo>
                    <a:lnTo>
                      <a:pt x="93" y="636"/>
                    </a:lnTo>
                    <a:lnTo>
                      <a:pt x="127" y="501"/>
                    </a:lnTo>
                    <a:lnTo>
                      <a:pt x="115" y="442"/>
                    </a:lnTo>
                    <a:lnTo>
                      <a:pt x="121" y="371"/>
                    </a:lnTo>
                    <a:lnTo>
                      <a:pt x="155" y="313"/>
                    </a:lnTo>
                    <a:lnTo>
                      <a:pt x="93" y="228"/>
                    </a:lnTo>
                    <a:lnTo>
                      <a:pt x="133" y="153"/>
                    </a:lnTo>
                    <a:lnTo>
                      <a:pt x="251" y="99"/>
                    </a:lnTo>
                    <a:lnTo>
                      <a:pt x="270" y="119"/>
                    </a:lnTo>
                    <a:lnTo>
                      <a:pt x="298" y="123"/>
                    </a:lnTo>
                    <a:lnTo>
                      <a:pt x="331" y="77"/>
                    </a:lnTo>
                    <a:lnTo>
                      <a:pt x="386" y="72"/>
                    </a:lnTo>
                    <a:lnTo>
                      <a:pt x="440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6770" name="Freeform 34"/>
              <p:cNvSpPr>
                <a:spLocks noChangeAspect="1"/>
              </p:cNvSpPr>
              <p:nvPr/>
            </p:nvSpPr>
            <p:spPr bwMode="auto">
              <a:xfrm>
                <a:off x="3190" y="1221"/>
                <a:ext cx="260" cy="272"/>
              </a:xfrm>
              <a:custGeom>
                <a:avLst/>
                <a:gdLst>
                  <a:gd name="T0" fmla="*/ 711 w 1556"/>
                  <a:gd name="T1" fmla="*/ 0 h 1631"/>
                  <a:gd name="T2" fmla="*/ 898 w 1556"/>
                  <a:gd name="T3" fmla="*/ 241 h 1631"/>
                  <a:gd name="T4" fmla="*/ 1130 w 1556"/>
                  <a:gd name="T5" fmla="*/ 345 h 1631"/>
                  <a:gd name="T6" fmla="*/ 1165 w 1556"/>
                  <a:gd name="T7" fmla="*/ 403 h 1631"/>
                  <a:gd name="T8" fmla="*/ 1338 w 1556"/>
                  <a:gd name="T9" fmla="*/ 519 h 1631"/>
                  <a:gd name="T10" fmla="*/ 1514 w 1556"/>
                  <a:gd name="T11" fmla="*/ 518 h 1631"/>
                  <a:gd name="T12" fmla="*/ 1556 w 1556"/>
                  <a:gd name="T13" fmla="*/ 538 h 1631"/>
                  <a:gd name="T14" fmla="*/ 1522 w 1556"/>
                  <a:gd name="T15" fmla="*/ 577 h 1631"/>
                  <a:gd name="T16" fmla="*/ 1436 w 1556"/>
                  <a:gd name="T17" fmla="*/ 578 h 1631"/>
                  <a:gd name="T18" fmla="*/ 1441 w 1556"/>
                  <a:gd name="T19" fmla="*/ 633 h 1631"/>
                  <a:gd name="T20" fmla="*/ 1501 w 1556"/>
                  <a:gd name="T21" fmla="*/ 691 h 1631"/>
                  <a:gd name="T22" fmla="*/ 1497 w 1556"/>
                  <a:gd name="T23" fmla="*/ 737 h 1631"/>
                  <a:gd name="T24" fmla="*/ 1374 w 1556"/>
                  <a:gd name="T25" fmla="*/ 934 h 1631"/>
                  <a:gd name="T26" fmla="*/ 1341 w 1556"/>
                  <a:gd name="T27" fmla="*/ 952 h 1631"/>
                  <a:gd name="T28" fmla="*/ 1348 w 1556"/>
                  <a:gd name="T29" fmla="*/ 1049 h 1631"/>
                  <a:gd name="T30" fmla="*/ 1271 w 1556"/>
                  <a:gd name="T31" fmla="*/ 1078 h 1631"/>
                  <a:gd name="T32" fmla="*/ 1271 w 1556"/>
                  <a:gd name="T33" fmla="*/ 1094 h 1631"/>
                  <a:gd name="T34" fmla="*/ 1191 w 1556"/>
                  <a:gd name="T35" fmla="*/ 1090 h 1631"/>
                  <a:gd name="T36" fmla="*/ 1181 w 1556"/>
                  <a:gd name="T37" fmla="*/ 1127 h 1631"/>
                  <a:gd name="T38" fmla="*/ 1109 w 1556"/>
                  <a:gd name="T39" fmla="*/ 1204 h 1631"/>
                  <a:gd name="T40" fmla="*/ 1077 w 1556"/>
                  <a:gd name="T41" fmla="*/ 1210 h 1631"/>
                  <a:gd name="T42" fmla="*/ 982 w 1556"/>
                  <a:gd name="T43" fmla="*/ 1408 h 1631"/>
                  <a:gd name="T44" fmla="*/ 922 w 1556"/>
                  <a:gd name="T45" fmla="*/ 1402 h 1631"/>
                  <a:gd name="T46" fmla="*/ 814 w 1556"/>
                  <a:gd name="T47" fmla="*/ 1527 h 1631"/>
                  <a:gd name="T48" fmla="*/ 757 w 1556"/>
                  <a:gd name="T49" fmla="*/ 1538 h 1631"/>
                  <a:gd name="T50" fmla="*/ 741 w 1556"/>
                  <a:gd name="T51" fmla="*/ 1517 h 1631"/>
                  <a:gd name="T52" fmla="*/ 693 w 1556"/>
                  <a:gd name="T53" fmla="*/ 1530 h 1631"/>
                  <a:gd name="T54" fmla="*/ 583 w 1556"/>
                  <a:gd name="T55" fmla="*/ 1631 h 1631"/>
                  <a:gd name="T56" fmla="*/ 471 w 1556"/>
                  <a:gd name="T57" fmla="*/ 1548 h 1631"/>
                  <a:gd name="T58" fmla="*/ 213 w 1556"/>
                  <a:gd name="T59" fmla="*/ 1459 h 1631"/>
                  <a:gd name="T60" fmla="*/ 142 w 1556"/>
                  <a:gd name="T61" fmla="*/ 1383 h 1631"/>
                  <a:gd name="T62" fmla="*/ 154 w 1556"/>
                  <a:gd name="T63" fmla="*/ 1346 h 1631"/>
                  <a:gd name="T64" fmla="*/ 128 w 1556"/>
                  <a:gd name="T65" fmla="*/ 1296 h 1631"/>
                  <a:gd name="T66" fmla="*/ 95 w 1556"/>
                  <a:gd name="T67" fmla="*/ 1288 h 1631"/>
                  <a:gd name="T68" fmla="*/ 75 w 1556"/>
                  <a:gd name="T69" fmla="*/ 1261 h 1631"/>
                  <a:gd name="T70" fmla="*/ 75 w 1556"/>
                  <a:gd name="T71" fmla="*/ 1215 h 1631"/>
                  <a:gd name="T72" fmla="*/ 0 w 1556"/>
                  <a:gd name="T73" fmla="*/ 1080 h 1631"/>
                  <a:gd name="T74" fmla="*/ 84 w 1556"/>
                  <a:gd name="T75" fmla="*/ 979 h 1631"/>
                  <a:gd name="T76" fmla="*/ 79 w 1556"/>
                  <a:gd name="T77" fmla="*/ 859 h 1631"/>
                  <a:gd name="T78" fmla="*/ 152 w 1556"/>
                  <a:gd name="T79" fmla="*/ 832 h 1631"/>
                  <a:gd name="T80" fmla="*/ 172 w 1556"/>
                  <a:gd name="T81" fmla="*/ 675 h 1631"/>
                  <a:gd name="T82" fmla="*/ 142 w 1556"/>
                  <a:gd name="T83" fmla="*/ 612 h 1631"/>
                  <a:gd name="T84" fmla="*/ 232 w 1556"/>
                  <a:gd name="T85" fmla="*/ 502 h 1631"/>
                  <a:gd name="T86" fmla="*/ 285 w 1556"/>
                  <a:gd name="T87" fmla="*/ 502 h 1631"/>
                  <a:gd name="T88" fmla="*/ 309 w 1556"/>
                  <a:gd name="T89" fmla="*/ 463 h 1631"/>
                  <a:gd name="T90" fmla="*/ 403 w 1556"/>
                  <a:gd name="T91" fmla="*/ 502 h 1631"/>
                  <a:gd name="T92" fmla="*/ 448 w 1556"/>
                  <a:gd name="T93" fmla="*/ 502 h 1631"/>
                  <a:gd name="T94" fmla="*/ 617 w 1556"/>
                  <a:gd name="T95" fmla="*/ 145 h 1631"/>
                  <a:gd name="T96" fmla="*/ 711 w 1556"/>
                  <a:gd name="T97" fmla="*/ 0 h 16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556" h="1631">
                    <a:moveTo>
                      <a:pt x="711" y="0"/>
                    </a:moveTo>
                    <a:lnTo>
                      <a:pt x="898" y="241"/>
                    </a:lnTo>
                    <a:lnTo>
                      <a:pt x="1130" y="345"/>
                    </a:lnTo>
                    <a:lnTo>
                      <a:pt x="1165" y="403"/>
                    </a:lnTo>
                    <a:lnTo>
                      <a:pt x="1338" y="519"/>
                    </a:lnTo>
                    <a:lnTo>
                      <a:pt x="1514" y="518"/>
                    </a:lnTo>
                    <a:lnTo>
                      <a:pt x="1556" y="538"/>
                    </a:lnTo>
                    <a:lnTo>
                      <a:pt x="1522" y="577"/>
                    </a:lnTo>
                    <a:lnTo>
                      <a:pt x="1436" y="578"/>
                    </a:lnTo>
                    <a:lnTo>
                      <a:pt x="1441" y="633"/>
                    </a:lnTo>
                    <a:lnTo>
                      <a:pt x="1501" y="691"/>
                    </a:lnTo>
                    <a:lnTo>
                      <a:pt x="1497" y="737"/>
                    </a:lnTo>
                    <a:lnTo>
                      <a:pt x="1374" y="934"/>
                    </a:lnTo>
                    <a:lnTo>
                      <a:pt x="1341" y="952"/>
                    </a:lnTo>
                    <a:lnTo>
                      <a:pt x="1348" y="1049"/>
                    </a:lnTo>
                    <a:lnTo>
                      <a:pt x="1271" y="1078"/>
                    </a:lnTo>
                    <a:lnTo>
                      <a:pt x="1271" y="1094"/>
                    </a:lnTo>
                    <a:lnTo>
                      <a:pt x="1191" y="1090"/>
                    </a:lnTo>
                    <a:lnTo>
                      <a:pt x="1181" y="1127"/>
                    </a:lnTo>
                    <a:lnTo>
                      <a:pt x="1109" y="1204"/>
                    </a:lnTo>
                    <a:lnTo>
                      <a:pt x="1077" y="1210"/>
                    </a:lnTo>
                    <a:lnTo>
                      <a:pt x="982" y="1408"/>
                    </a:lnTo>
                    <a:lnTo>
                      <a:pt x="922" y="1402"/>
                    </a:lnTo>
                    <a:lnTo>
                      <a:pt x="814" y="1527"/>
                    </a:lnTo>
                    <a:lnTo>
                      <a:pt x="757" y="1538"/>
                    </a:lnTo>
                    <a:lnTo>
                      <a:pt x="741" y="1517"/>
                    </a:lnTo>
                    <a:lnTo>
                      <a:pt x="693" y="1530"/>
                    </a:lnTo>
                    <a:lnTo>
                      <a:pt x="583" y="1631"/>
                    </a:lnTo>
                    <a:lnTo>
                      <a:pt x="471" y="1548"/>
                    </a:lnTo>
                    <a:lnTo>
                      <a:pt x="213" y="1459"/>
                    </a:lnTo>
                    <a:lnTo>
                      <a:pt x="142" y="1383"/>
                    </a:lnTo>
                    <a:lnTo>
                      <a:pt x="154" y="1346"/>
                    </a:lnTo>
                    <a:lnTo>
                      <a:pt x="128" y="1296"/>
                    </a:lnTo>
                    <a:lnTo>
                      <a:pt x="95" y="1288"/>
                    </a:lnTo>
                    <a:lnTo>
                      <a:pt x="75" y="1261"/>
                    </a:lnTo>
                    <a:lnTo>
                      <a:pt x="75" y="1215"/>
                    </a:lnTo>
                    <a:lnTo>
                      <a:pt x="0" y="1080"/>
                    </a:lnTo>
                    <a:lnTo>
                      <a:pt x="84" y="979"/>
                    </a:lnTo>
                    <a:lnTo>
                      <a:pt x="79" y="859"/>
                    </a:lnTo>
                    <a:lnTo>
                      <a:pt x="152" y="832"/>
                    </a:lnTo>
                    <a:lnTo>
                      <a:pt x="172" y="675"/>
                    </a:lnTo>
                    <a:lnTo>
                      <a:pt x="142" y="612"/>
                    </a:lnTo>
                    <a:lnTo>
                      <a:pt x="232" y="502"/>
                    </a:lnTo>
                    <a:lnTo>
                      <a:pt x="285" y="502"/>
                    </a:lnTo>
                    <a:lnTo>
                      <a:pt x="309" y="463"/>
                    </a:lnTo>
                    <a:lnTo>
                      <a:pt x="403" y="502"/>
                    </a:lnTo>
                    <a:lnTo>
                      <a:pt x="448" y="502"/>
                    </a:lnTo>
                    <a:lnTo>
                      <a:pt x="617" y="145"/>
                    </a:lnTo>
                    <a:lnTo>
                      <a:pt x="711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6771" name="Freeform 35"/>
              <p:cNvSpPr>
                <a:spLocks noChangeAspect="1"/>
              </p:cNvSpPr>
              <p:nvPr/>
            </p:nvSpPr>
            <p:spPr bwMode="auto">
              <a:xfrm>
                <a:off x="2996" y="1172"/>
                <a:ext cx="313" cy="152"/>
              </a:xfrm>
              <a:custGeom>
                <a:avLst/>
                <a:gdLst>
                  <a:gd name="T0" fmla="*/ 1416 w 1877"/>
                  <a:gd name="T1" fmla="*/ 0 h 908"/>
                  <a:gd name="T2" fmla="*/ 1520 w 1877"/>
                  <a:gd name="T3" fmla="*/ 160 h 908"/>
                  <a:gd name="T4" fmla="*/ 1606 w 1877"/>
                  <a:gd name="T5" fmla="*/ 168 h 908"/>
                  <a:gd name="T6" fmla="*/ 1715 w 1877"/>
                  <a:gd name="T7" fmla="*/ 279 h 908"/>
                  <a:gd name="T8" fmla="*/ 1877 w 1877"/>
                  <a:gd name="T9" fmla="*/ 294 h 908"/>
                  <a:gd name="T10" fmla="*/ 1785 w 1877"/>
                  <a:gd name="T11" fmla="*/ 437 h 908"/>
                  <a:gd name="T12" fmla="*/ 1612 w 1877"/>
                  <a:gd name="T13" fmla="*/ 798 h 908"/>
                  <a:gd name="T14" fmla="*/ 1572 w 1877"/>
                  <a:gd name="T15" fmla="*/ 798 h 908"/>
                  <a:gd name="T16" fmla="*/ 1477 w 1877"/>
                  <a:gd name="T17" fmla="*/ 759 h 908"/>
                  <a:gd name="T18" fmla="*/ 1451 w 1877"/>
                  <a:gd name="T19" fmla="*/ 796 h 908"/>
                  <a:gd name="T20" fmla="*/ 1398 w 1877"/>
                  <a:gd name="T21" fmla="*/ 798 h 908"/>
                  <a:gd name="T22" fmla="*/ 1309 w 1877"/>
                  <a:gd name="T23" fmla="*/ 908 h 908"/>
                  <a:gd name="T24" fmla="*/ 1216 w 1877"/>
                  <a:gd name="T25" fmla="*/ 839 h 908"/>
                  <a:gd name="T26" fmla="*/ 1168 w 1877"/>
                  <a:gd name="T27" fmla="*/ 815 h 908"/>
                  <a:gd name="T28" fmla="*/ 828 w 1877"/>
                  <a:gd name="T29" fmla="*/ 850 h 908"/>
                  <a:gd name="T30" fmla="*/ 685 w 1877"/>
                  <a:gd name="T31" fmla="*/ 855 h 908"/>
                  <a:gd name="T32" fmla="*/ 683 w 1877"/>
                  <a:gd name="T33" fmla="*/ 871 h 908"/>
                  <a:gd name="T34" fmla="*/ 588 w 1877"/>
                  <a:gd name="T35" fmla="*/ 878 h 908"/>
                  <a:gd name="T36" fmla="*/ 572 w 1877"/>
                  <a:gd name="T37" fmla="*/ 854 h 908"/>
                  <a:gd name="T38" fmla="*/ 349 w 1877"/>
                  <a:gd name="T39" fmla="*/ 832 h 908"/>
                  <a:gd name="T40" fmla="*/ 306 w 1877"/>
                  <a:gd name="T41" fmla="*/ 715 h 908"/>
                  <a:gd name="T42" fmla="*/ 342 w 1877"/>
                  <a:gd name="T43" fmla="*/ 567 h 908"/>
                  <a:gd name="T44" fmla="*/ 347 w 1877"/>
                  <a:gd name="T45" fmla="*/ 538 h 908"/>
                  <a:gd name="T46" fmla="*/ 256 w 1877"/>
                  <a:gd name="T47" fmla="*/ 442 h 908"/>
                  <a:gd name="T48" fmla="*/ 0 w 1877"/>
                  <a:gd name="T49" fmla="*/ 407 h 908"/>
                  <a:gd name="T50" fmla="*/ 6 w 1877"/>
                  <a:gd name="T51" fmla="*/ 240 h 908"/>
                  <a:gd name="T52" fmla="*/ 53 w 1877"/>
                  <a:gd name="T53" fmla="*/ 240 h 908"/>
                  <a:gd name="T54" fmla="*/ 99 w 1877"/>
                  <a:gd name="T55" fmla="*/ 194 h 908"/>
                  <a:gd name="T56" fmla="*/ 100 w 1877"/>
                  <a:gd name="T57" fmla="*/ 164 h 908"/>
                  <a:gd name="T58" fmla="*/ 789 w 1877"/>
                  <a:gd name="T59" fmla="*/ 166 h 908"/>
                  <a:gd name="T60" fmla="*/ 1126 w 1877"/>
                  <a:gd name="T61" fmla="*/ 170 h 908"/>
                  <a:gd name="T62" fmla="*/ 1260 w 1877"/>
                  <a:gd name="T63" fmla="*/ 283 h 908"/>
                  <a:gd name="T64" fmla="*/ 1306 w 1877"/>
                  <a:gd name="T65" fmla="*/ 254 h 908"/>
                  <a:gd name="T66" fmla="*/ 1281 w 1877"/>
                  <a:gd name="T67" fmla="*/ 177 h 908"/>
                  <a:gd name="T68" fmla="*/ 1356 w 1877"/>
                  <a:gd name="T69" fmla="*/ 126 h 908"/>
                  <a:gd name="T70" fmla="*/ 1416 w 1877"/>
                  <a:gd name="T71" fmla="*/ 0 h 9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877" h="908">
                    <a:moveTo>
                      <a:pt x="1416" y="0"/>
                    </a:moveTo>
                    <a:lnTo>
                      <a:pt x="1520" y="160"/>
                    </a:lnTo>
                    <a:lnTo>
                      <a:pt x="1606" y="168"/>
                    </a:lnTo>
                    <a:lnTo>
                      <a:pt x="1715" y="279"/>
                    </a:lnTo>
                    <a:lnTo>
                      <a:pt x="1877" y="294"/>
                    </a:lnTo>
                    <a:lnTo>
                      <a:pt x="1785" y="437"/>
                    </a:lnTo>
                    <a:lnTo>
                      <a:pt x="1612" y="798"/>
                    </a:lnTo>
                    <a:lnTo>
                      <a:pt x="1572" y="798"/>
                    </a:lnTo>
                    <a:lnTo>
                      <a:pt x="1477" y="759"/>
                    </a:lnTo>
                    <a:lnTo>
                      <a:pt x="1451" y="796"/>
                    </a:lnTo>
                    <a:lnTo>
                      <a:pt x="1398" y="798"/>
                    </a:lnTo>
                    <a:lnTo>
                      <a:pt x="1309" y="908"/>
                    </a:lnTo>
                    <a:lnTo>
                      <a:pt x="1216" y="839"/>
                    </a:lnTo>
                    <a:lnTo>
                      <a:pt x="1168" y="815"/>
                    </a:lnTo>
                    <a:lnTo>
                      <a:pt x="828" y="850"/>
                    </a:lnTo>
                    <a:lnTo>
                      <a:pt x="685" y="855"/>
                    </a:lnTo>
                    <a:lnTo>
                      <a:pt x="683" y="871"/>
                    </a:lnTo>
                    <a:lnTo>
                      <a:pt x="588" y="878"/>
                    </a:lnTo>
                    <a:lnTo>
                      <a:pt x="572" y="854"/>
                    </a:lnTo>
                    <a:lnTo>
                      <a:pt x="349" y="832"/>
                    </a:lnTo>
                    <a:lnTo>
                      <a:pt x="306" y="715"/>
                    </a:lnTo>
                    <a:lnTo>
                      <a:pt x="342" y="567"/>
                    </a:lnTo>
                    <a:lnTo>
                      <a:pt x="347" y="538"/>
                    </a:lnTo>
                    <a:lnTo>
                      <a:pt x="256" y="442"/>
                    </a:lnTo>
                    <a:lnTo>
                      <a:pt x="0" y="407"/>
                    </a:lnTo>
                    <a:lnTo>
                      <a:pt x="6" y="240"/>
                    </a:lnTo>
                    <a:lnTo>
                      <a:pt x="53" y="240"/>
                    </a:lnTo>
                    <a:lnTo>
                      <a:pt x="99" y="194"/>
                    </a:lnTo>
                    <a:lnTo>
                      <a:pt x="100" y="164"/>
                    </a:lnTo>
                    <a:lnTo>
                      <a:pt x="789" y="166"/>
                    </a:lnTo>
                    <a:lnTo>
                      <a:pt x="1126" y="170"/>
                    </a:lnTo>
                    <a:lnTo>
                      <a:pt x="1260" y="283"/>
                    </a:lnTo>
                    <a:lnTo>
                      <a:pt x="1306" y="254"/>
                    </a:lnTo>
                    <a:lnTo>
                      <a:pt x="1281" y="177"/>
                    </a:lnTo>
                    <a:lnTo>
                      <a:pt x="1356" y="126"/>
                    </a:lnTo>
                    <a:lnTo>
                      <a:pt x="1416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6772" name="Freeform 36"/>
              <p:cNvSpPr>
                <a:spLocks noChangeAspect="1"/>
              </p:cNvSpPr>
              <p:nvPr/>
            </p:nvSpPr>
            <p:spPr bwMode="auto">
              <a:xfrm>
                <a:off x="2918" y="1308"/>
                <a:ext cx="308" cy="228"/>
              </a:xfrm>
              <a:custGeom>
                <a:avLst/>
                <a:gdLst>
                  <a:gd name="T0" fmla="*/ 820 w 1850"/>
                  <a:gd name="T1" fmla="*/ 16 h 1369"/>
                  <a:gd name="T2" fmla="*/ 1040 w 1850"/>
                  <a:gd name="T3" fmla="*/ 42 h 1369"/>
                  <a:gd name="T4" fmla="*/ 1058 w 1850"/>
                  <a:gd name="T5" fmla="*/ 67 h 1369"/>
                  <a:gd name="T6" fmla="*/ 1150 w 1850"/>
                  <a:gd name="T7" fmla="*/ 60 h 1369"/>
                  <a:gd name="T8" fmla="*/ 1155 w 1850"/>
                  <a:gd name="T9" fmla="*/ 42 h 1369"/>
                  <a:gd name="T10" fmla="*/ 1308 w 1850"/>
                  <a:gd name="T11" fmla="*/ 33 h 1369"/>
                  <a:gd name="T12" fmla="*/ 1631 w 1850"/>
                  <a:gd name="T13" fmla="*/ 0 h 1369"/>
                  <a:gd name="T14" fmla="*/ 1682 w 1850"/>
                  <a:gd name="T15" fmla="*/ 26 h 1369"/>
                  <a:gd name="T16" fmla="*/ 1776 w 1850"/>
                  <a:gd name="T17" fmla="*/ 94 h 1369"/>
                  <a:gd name="T18" fmla="*/ 1811 w 1850"/>
                  <a:gd name="T19" fmla="*/ 157 h 1369"/>
                  <a:gd name="T20" fmla="*/ 1788 w 1850"/>
                  <a:gd name="T21" fmla="*/ 311 h 1369"/>
                  <a:gd name="T22" fmla="*/ 1715 w 1850"/>
                  <a:gd name="T23" fmla="*/ 339 h 1369"/>
                  <a:gd name="T24" fmla="*/ 1719 w 1850"/>
                  <a:gd name="T25" fmla="*/ 460 h 1369"/>
                  <a:gd name="T26" fmla="*/ 1636 w 1850"/>
                  <a:gd name="T27" fmla="*/ 564 h 1369"/>
                  <a:gd name="T28" fmla="*/ 1710 w 1850"/>
                  <a:gd name="T29" fmla="*/ 690 h 1369"/>
                  <a:gd name="T30" fmla="*/ 1712 w 1850"/>
                  <a:gd name="T31" fmla="*/ 746 h 1369"/>
                  <a:gd name="T32" fmla="*/ 1732 w 1850"/>
                  <a:gd name="T33" fmla="*/ 776 h 1369"/>
                  <a:gd name="T34" fmla="*/ 1760 w 1850"/>
                  <a:gd name="T35" fmla="*/ 776 h 1369"/>
                  <a:gd name="T36" fmla="*/ 1790 w 1850"/>
                  <a:gd name="T37" fmla="*/ 826 h 1369"/>
                  <a:gd name="T38" fmla="*/ 1781 w 1850"/>
                  <a:gd name="T39" fmla="*/ 863 h 1369"/>
                  <a:gd name="T40" fmla="*/ 1850 w 1850"/>
                  <a:gd name="T41" fmla="*/ 940 h 1369"/>
                  <a:gd name="T42" fmla="*/ 1647 w 1850"/>
                  <a:gd name="T43" fmla="*/ 1102 h 1369"/>
                  <a:gd name="T44" fmla="*/ 1523 w 1850"/>
                  <a:gd name="T45" fmla="*/ 1369 h 1369"/>
                  <a:gd name="T46" fmla="*/ 1114 w 1850"/>
                  <a:gd name="T47" fmla="*/ 1344 h 1369"/>
                  <a:gd name="T48" fmla="*/ 858 w 1850"/>
                  <a:gd name="T49" fmla="*/ 1305 h 1369"/>
                  <a:gd name="T50" fmla="*/ 900 w 1850"/>
                  <a:gd name="T51" fmla="*/ 1211 h 1369"/>
                  <a:gd name="T52" fmla="*/ 897 w 1850"/>
                  <a:gd name="T53" fmla="*/ 1176 h 1369"/>
                  <a:gd name="T54" fmla="*/ 930 w 1850"/>
                  <a:gd name="T55" fmla="*/ 1136 h 1369"/>
                  <a:gd name="T56" fmla="*/ 909 w 1850"/>
                  <a:gd name="T57" fmla="*/ 1106 h 1369"/>
                  <a:gd name="T58" fmla="*/ 941 w 1850"/>
                  <a:gd name="T59" fmla="*/ 1070 h 1369"/>
                  <a:gd name="T60" fmla="*/ 895 w 1850"/>
                  <a:gd name="T61" fmla="*/ 1031 h 1369"/>
                  <a:gd name="T62" fmla="*/ 927 w 1850"/>
                  <a:gd name="T63" fmla="*/ 959 h 1369"/>
                  <a:gd name="T64" fmla="*/ 916 w 1850"/>
                  <a:gd name="T65" fmla="*/ 893 h 1369"/>
                  <a:gd name="T66" fmla="*/ 824 w 1850"/>
                  <a:gd name="T67" fmla="*/ 783 h 1369"/>
                  <a:gd name="T68" fmla="*/ 826 w 1850"/>
                  <a:gd name="T69" fmla="*/ 753 h 1369"/>
                  <a:gd name="T70" fmla="*/ 858 w 1850"/>
                  <a:gd name="T71" fmla="*/ 704 h 1369"/>
                  <a:gd name="T72" fmla="*/ 801 w 1850"/>
                  <a:gd name="T73" fmla="*/ 658 h 1369"/>
                  <a:gd name="T74" fmla="*/ 596 w 1850"/>
                  <a:gd name="T75" fmla="*/ 844 h 1369"/>
                  <a:gd name="T76" fmla="*/ 499 w 1850"/>
                  <a:gd name="T77" fmla="*/ 860 h 1369"/>
                  <a:gd name="T78" fmla="*/ 479 w 1850"/>
                  <a:gd name="T79" fmla="*/ 900 h 1369"/>
                  <a:gd name="T80" fmla="*/ 453 w 1850"/>
                  <a:gd name="T81" fmla="*/ 895 h 1369"/>
                  <a:gd name="T82" fmla="*/ 317 w 1850"/>
                  <a:gd name="T83" fmla="*/ 547 h 1369"/>
                  <a:gd name="T84" fmla="*/ 62 w 1850"/>
                  <a:gd name="T85" fmla="*/ 522 h 1369"/>
                  <a:gd name="T86" fmla="*/ 14 w 1850"/>
                  <a:gd name="T87" fmla="*/ 467 h 1369"/>
                  <a:gd name="T88" fmla="*/ 0 w 1850"/>
                  <a:gd name="T89" fmla="*/ 353 h 1369"/>
                  <a:gd name="T90" fmla="*/ 133 w 1850"/>
                  <a:gd name="T91" fmla="*/ 322 h 1369"/>
                  <a:gd name="T92" fmla="*/ 133 w 1850"/>
                  <a:gd name="T93" fmla="*/ 288 h 1369"/>
                  <a:gd name="T94" fmla="*/ 203 w 1850"/>
                  <a:gd name="T95" fmla="*/ 288 h 1369"/>
                  <a:gd name="T96" fmla="*/ 212 w 1850"/>
                  <a:gd name="T97" fmla="*/ 302 h 1369"/>
                  <a:gd name="T98" fmla="*/ 249 w 1850"/>
                  <a:gd name="T99" fmla="*/ 302 h 1369"/>
                  <a:gd name="T100" fmla="*/ 263 w 1850"/>
                  <a:gd name="T101" fmla="*/ 251 h 1369"/>
                  <a:gd name="T102" fmla="*/ 320 w 1850"/>
                  <a:gd name="T103" fmla="*/ 171 h 1369"/>
                  <a:gd name="T104" fmla="*/ 366 w 1850"/>
                  <a:gd name="T105" fmla="*/ 205 h 1369"/>
                  <a:gd name="T106" fmla="*/ 408 w 1850"/>
                  <a:gd name="T107" fmla="*/ 164 h 1369"/>
                  <a:gd name="T108" fmla="*/ 442 w 1850"/>
                  <a:gd name="T109" fmla="*/ 159 h 1369"/>
                  <a:gd name="T110" fmla="*/ 513 w 1850"/>
                  <a:gd name="T111" fmla="*/ 196 h 1369"/>
                  <a:gd name="T112" fmla="*/ 603 w 1850"/>
                  <a:gd name="T113" fmla="*/ 168 h 1369"/>
                  <a:gd name="T114" fmla="*/ 820 w 1850"/>
                  <a:gd name="T115" fmla="*/ 16 h 13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850" h="1369">
                    <a:moveTo>
                      <a:pt x="820" y="16"/>
                    </a:moveTo>
                    <a:lnTo>
                      <a:pt x="1040" y="42"/>
                    </a:lnTo>
                    <a:lnTo>
                      <a:pt x="1058" y="67"/>
                    </a:lnTo>
                    <a:lnTo>
                      <a:pt x="1150" y="60"/>
                    </a:lnTo>
                    <a:lnTo>
                      <a:pt x="1155" y="42"/>
                    </a:lnTo>
                    <a:lnTo>
                      <a:pt x="1308" y="33"/>
                    </a:lnTo>
                    <a:lnTo>
                      <a:pt x="1631" y="0"/>
                    </a:lnTo>
                    <a:lnTo>
                      <a:pt x="1682" y="26"/>
                    </a:lnTo>
                    <a:lnTo>
                      <a:pt x="1776" y="94"/>
                    </a:lnTo>
                    <a:lnTo>
                      <a:pt x="1811" y="157"/>
                    </a:lnTo>
                    <a:lnTo>
                      <a:pt x="1788" y="311"/>
                    </a:lnTo>
                    <a:lnTo>
                      <a:pt x="1715" y="339"/>
                    </a:lnTo>
                    <a:lnTo>
                      <a:pt x="1719" y="460"/>
                    </a:lnTo>
                    <a:lnTo>
                      <a:pt x="1636" y="564"/>
                    </a:lnTo>
                    <a:lnTo>
                      <a:pt x="1710" y="690"/>
                    </a:lnTo>
                    <a:lnTo>
                      <a:pt x="1712" y="746"/>
                    </a:lnTo>
                    <a:lnTo>
                      <a:pt x="1732" y="776"/>
                    </a:lnTo>
                    <a:lnTo>
                      <a:pt x="1760" y="776"/>
                    </a:lnTo>
                    <a:lnTo>
                      <a:pt x="1790" y="826"/>
                    </a:lnTo>
                    <a:lnTo>
                      <a:pt x="1781" y="863"/>
                    </a:lnTo>
                    <a:lnTo>
                      <a:pt x="1850" y="940"/>
                    </a:lnTo>
                    <a:lnTo>
                      <a:pt x="1647" y="1102"/>
                    </a:lnTo>
                    <a:lnTo>
                      <a:pt x="1523" y="1369"/>
                    </a:lnTo>
                    <a:lnTo>
                      <a:pt x="1114" y="1344"/>
                    </a:lnTo>
                    <a:lnTo>
                      <a:pt x="858" y="1305"/>
                    </a:lnTo>
                    <a:lnTo>
                      <a:pt x="900" y="1211"/>
                    </a:lnTo>
                    <a:lnTo>
                      <a:pt x="897" y="1176"/>
                    </a:lnTo>
                    <a:lnTo>
                      <a:pt x="930" y="1136"/>
                    </a:lnTo>
                    <a:lnTo>
                      <a:pt x="909" y="1106"/>
                    </a:lnTo>
                    <a:lnTo>
                      <a:pt x="941" y="1070"/>
                    </a:lnTo>
                    <a:lnTo>
                      <a:pt x="895" y="1031"/>
                    </a:lnTo>
                    <a:lnTo>
                      <a:pt x="927" y="959"/>
                    </a:lnTo>
                    <a:lnTo>
                      <a:pt x="916" y="893"/>
                    </a:lnTo>
                    <a:lnTo>
                      <a:pt x="824" y="783"/>
                    </a:lnTo>
                    <a:lnTo>
                      <a:pt x="826" y="753"/>
                    </a:lnTo>
                    <a:lnTo>
                      <a:pt x="858" y="704"/>
                    </a:lnTo>
                    <a:lnTo>
                      <a:pt x="801" y="658"/>
                    </a:lnTo>
                    <a:lnTo>
                      <a:pt x="596" y="844"/>
                    </a:lnTo>
                    <a:lnTo>
                      <a:pt x="499" y="860"/>
                    </a:lnTo>
                    <a:lnTo>
                      <a:pt x="479" y="900"/>
                    </a:lnTo>
                    <a:lnTo>
                      <a:pt x="453" y="895"/>
                    </a:lnTo>
                    <a:lnTo>
                      <a:pt x="317" y="547"/>
                    </a:lnTo>
                    <a:lnTo>
                      <a:pt x="62" y="522"/>
                    </a:lnTo>
                    <a:lnTo>
                      <a:pt x="14" y="467"/>
                    </a:lnTo>
                    <a:lnTo>
                      <a:pt x="0" y="353"/>
                    </a:lnTo>
                    <a:lnTo>
                      <a:pt x="133" y="322"/>
                    </a:lnTo>
                    <a:lnTo>
                      <a:pt x="133" y="288"/>
                    </a:lnTo>
                    <a:lnTo>
                      <a:pt x="203" y="288"/>
                    </a:lnTo>
                    <a:lnTo>
                      <a:pt x="212" y="302"/>
                    </a:lnTo>
                    <a:lnTo>
                      <a:pt x="249" y="302"/>
                    </a:lnTo>
                    <a:lnTo>
                      <a:pt x="263" y="251"/>
                    </a:lnTo>
                    <a:lnTo>
                      <a:pt x="320" y="171"/>
                    </a:lnTo>
                    <a:lnTo>
                      <a:pt x="366" y="205"/>
                    </a:lnTo>
                    <a:lnTo>
                      <a:pt x="408" y="164"/>
                    </a:lnTo>
                    <a:lnTo>
                      <a:pt x="442" y="159"/>
                    </a:lnTo>
                    <a:lnTo>
                      <a:pt x="513" y="196"/>
                    </a:lnTo>
                    <a:lnTo>
                      <a:pt x="603" y="168"/>
                    </a:lnTo>
                    <a:lnTo>
                      <a:pt x="820" y="1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6773" name="Freeform 37"/>
              <p:cNvSpPr>
                <a:spLocks noChangeAspect="1"/>
              </p:cNvSpPr>
              <p:nvPr/>
            </p:nvSpPr>
            <p:spPr bwMode="auto">
              <a:xfrm>
                <a:off x="2987" y="1240"/>
                <a:ext cx="67" cy="95"/>
              </a:xfrm>
              <a:custGeom>
                <a:avLst/>
                <a:gdLst>
                  <a:gd name="T0" fmla="*/ 0 w 400"/>
                  <a:gd name="T1" fmla="*/ 2 h 573"/>
                  <a:gd name="T2" fmla="*/ 50 w 400"/>
                  <a:gd name="T3" fmla="*/ 0 h 573"/>
                  <a:gd name="T4" fmla="*/ 307 w 400"/>
                  <a:gd name="T5" fmla="*/ 37 h 573"/>
                  <a:gd name="T6" fmla="*/ 397 w 400"/>
                  <a:gd name="T7" fmla="*/ 133 h 573"/>
                  <a:gd name="T8" fmla="*/ 358 w 400"/>
                  <a:gd name="T9" fmla="*/ 307 h 573"/>
                  <a:gd name="T10" fmla="*/ 400 w 400"/>
                  <a:gd name="T11" fmla="*/ 426 h 573"/>
                  <a:gd name="T12" fmla="*/ 186 w 400"/>
                  <a:gd name="T13" fmla="*/ 573 h 573"/>
                  <a:gd name="T14" fmla="*/ 166 w 400"/>
                  <a:gd name="T15" fmla="*/ 358 h 573"/>
                  <a:gd name="T16" fmla="*/ 66 w 400"/>
                  <a:gd name="T17" fmla="*/ 326 h 573"/>
                  <a:gd name="T18" fmla="*/ 50 w 400"/>
                  <a:gd name="T19" fmla="*/ 153 h 573"/>
                  <a:gd name="T20" fmla="*/ 0 w 400"/>
                  <a:gd name="T21" fmla="*/ 2 h 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00" h="573">
                    <a:moveTo>
                      <a:pt x="0" y="2"/>
                    </a:moveTo>
                    <a:lnTo>
                      <a:pt x="50" y="0"/>
                    </a:lnTo>
                    <a:lnTo>
                      <a:pt x="307" y="37"/>
                    </a:lnTo>
                    <a:lnTo>
                      <a:pt x="397" y="133"/>
                    </a:lnTo>
                    <a:lnTo>
                      <a:pt x="358" y="307"/>
                    </a:lnTo>
                    <a:lnTo>
                      <a:pt x="400" y="426"/>
                    </a:lnTo>
                    <a:lnTo>
                      <a:pt x="186" y="573"/>
                    </a:lnTo>
                    <a:lnTo>
                      <a:pt x="166" y="358"/>
                    </a:lnTo>
                    <a:lnTo>
                      <a:pt x="66" y="326"/>
                    </a:lnTo>
                    <a:lnTo>
                      <a:pt x="50" y="15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116774" name="Text Box 38"/>
            <p:cNvSpPr txBox="1">
              <a:spLocks noChangeArrowheads="1"/>
            </p:cNvSpPr>
            <p:nvPr/>
          </p:nvSpPr>
          <p:spPr bwMode="auto">
            <a:xfrm>
              <a:off x="4324" y="888"/>
              <a:ext cx="965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Metropolitano</a:t>
              </a:r>
            </a:p>
          </p:txBody>
        </p:sp>
      </p:grpSp>
      <p:grpSp>
        <p:nvGrpSpPr>
          <p:cNvPr id="116775" name="Group 39"/>
          <p:cNvGrpSpPr>
            <a:grpSpLocks/>
          </p:cNvGrpSpPr>
          <p:nvPr/>
        </p:nvGrpSpPr>
        <p:grpSpPr bwMode="auto">
          <a:xfrm>
            <a:off x="6900863" y="2305050"/>
            <a:ext cx="2314575" cy="1728788"/>
            <a:chOff x="4347" y="1452"/>
            <a:chExt cx="1458" cy="1089"/>
          </a:xfrm>
        </p:grpSpPr>
        <p:sp>
          <p:nvSpPr>
            <p:cNvPr id="116776" name="Freeform 40"/>
            <p:cNvSpPr>
              <a:spLocks/>
            </p:cNvSpPr>
            <p:nvPr/>
          </p:nvSpPr>
          <p:spPr bwMode="auto">
            <a:xfrm>
              <a:off x="5093" y="1690"/>
              <a:ext cx="493" cy="244"/>
            </a:xfrm>
            <a:custGeom>
              <a:avLst/>
              <a:gdLst>
                <a:gd name="T0" fmla="*/ 19 w 493"/>
                <a:gd name="T1" fmla="*/ 244 h 244"/>
                <a:gd name="T2" fmla="*/ 0 w 493"/>
                <a:gd name="T3" fmla="*/ 0 h 244"/>
                <a:gd name="T4" fmla="*/ 493 w 493"/>
                <a:gd name="T5" fmla="*/ 0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93" h="244">
                  <a:moveTo>
                    <a:pt x="19" y="244"/>
                  </a:moveTo>
                  <a:lnTo>
                    <a:pt x="0" y="0"/>
                  </a:lnTo>
                  <a:lnTo>
                    <a:pt x="493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116777" name="Group 41"/>
            <p:cNvGrpSpPr>
              <a:grpSpLocks noChangeAspect="1"/>
            </p:cNvGrpSpPr>
            <p:nvPr/>
          </p:nvGrpSpPr>
          <p:grpSpPr bwMode="auto">
            <a:xfrm>
              <a:off x="4347" y="1755"/>
              <a:ext cx="947" cy="786"/>
              <a:chOff x="3238" y="1758"/>
              <a:chExt cx="998" cy="828"/>
            </a:xfrm>
          </p:grpSpPr>
          <p:sp>
            <p:nvSpPr>
              <p:cNvPr id="116778" name="Freeform 42"/>
              <p:cNvSpPr>
                <a:spLocks noChangeAspect="1"/>
              </p:cNvSpPr>
              <p:nvPr/>
            </p:nvSpPr>
            <p:spPr bwMode="auto">
              <a:xfrm>
                <a:off x="4094" y="1880"/>
                <a:ext cx="142" cy="142"/>
              </a:xfrm>
              <a:custGeom>
                <a:avLst/>
                <a:gdLst>
                  <a:gd name="T0" fmla="*/ 59 w 857"/>
                  <a:gd name="T1" fmla="*/ 63 h 847"/>
                  <a:gd name="T2" fmla="*/ 204 w 857"/>
                  <a:gd name="T3" fmla="*/ 0 h 847"/>
                  <a:gd name="T4" fmla="*/ 323 w 857"/>
                  <a:gd name="T5" fmla="*/ 98 h 847"/>
                  <a:gd name="T6" fmla="*/ 853 w 857"/>
                  <a:gd name="T7" fmla="*/ 264 h 847"/>
                  <a:gd name="T8" fmla="*/ 857 w 857"/>
                  <a:gd name="T9" fmla="*/ 818 h 847"/>
                  <a:gd name="T10" fmla="*/ 751 w 857"/>
                  <a:gd name="T11" fmla="*/ 847 h 847"/>
                  <a:gd name="T12" fmla="*/ 758 w 857"/>
                  <a:gd name="T13" fmla="*/ 647 h 847"/>
                  <a:gd name="T14" fmla="*/ 734 w 857"/>
                  <a:gd name="T15" fmla="*/ 586 h 847"/>
                  <a:gd name="T16" fmla="*/ 671 w 857"/>
                  <a:gd name="T17" fmla="*/ 562 h 847"/>
                  <a:gd name="T18" fmla="*/ 607 w 857"/>
                  <a:gd name="T19" fmla="*/ 551 h 847"/>
                  <a:gd name="T20" fmla="*/ 197 w 857"/>
                  <a:gd name="T21" fmla="*/ 598 h 847"/>
                  <a:gd name="T22" fmla="*/ 0 w 857"/>
                  <a:gd name="T23" fmla="*/ 337 h 847"/>
                  <a:gd name="T24" fmla="*/ 59 w 857"/>
                  <a:gd name="T25" fmla="*/ 63 h 8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7" h="847">
                    <a:moveTo>
                      <a:pt x="59" y="63"/>
                    </a:moveTo>
                    <a:lnTo>
                      <a:pt x="204" y="0"/>
                    </a:lnTo>
                    <a:lnTo>
                      <a:pt x="323" y="98"/>
                    </a:lnTo>
                    <a:lnTo>
                      <a:pt x="853" y="264"/>
                    </a:lnTo>
                    <a:lnTo>
                      <a:pt x="857" y="818"/>
                    </a:lnTo>
                    <a:lnTo>
                      <a:pt x="751" y="847"/>
                    </a:lnTo>
                    <a:lnTo>
                      <a:pt x="758" y="647"/>
                    </a:lnTo>
                    <a:lnTo>
                      <a:pt x="734" y="586"/>
                    </a:lnTo>
                    <a:lnTo>
                      <a:pt x="671" y="562"/>
                    </a:lnTo>
                    <a:lnTo>
                      <a:pt x="607" y="551"/>
                    </a:lnTo>
                    <a:lnTo>
                      <a:pt x="197" y="598"/>
                    </a:lnTo>
                    <a:lnTo>
                      <a:pt x="0" y="337"/>
                    </a:lnTo>
                    <a:lnTo>
                      <a:pt x="59" y="6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6779" name="Freeform 43"/>
              <p:cNvSpPr>
                <a:spLocks noChangeAspect="1"/>
              </p:cNvSpPr>
              <p:nvPr/>
            </p:nvSpPr>
            <p:spPr bwMode="auto">
              <a:xfrm>
                <a:off x="3529" y="2326"/>
                <a:ext cx="350" cy="192"/>
              </a:xfrm>
              <a:custGeom>
                <a:avLst/>
                <a:gdLst>
                  <a:gd name="T0" fmla="*/ 85 w 2099"/>
                  <a:gd name="T1" fmla="*/ 686 h 1155"/>
                  <a:gd name="T2" fmla="*/ 18 w 2099"/>
                  <a:gd name="T3" fmla="*/ 628 h 1155"/>
                  <a:gd name="T4" fmla="*/ 0 w 2099"/>
                  <a:gd name="T5" fmla="*/ 513 h 1155"/>
                  <a:gd name="T6" fmla="*/ 103 w 2099"/>
                  <a:gd name="T7" fmla="*/ 418 h 1155"/>
                  <a:gd name="T8" fmla="*/ 90 w 2099"/>
                  <a:gd name="T9" fmla="*/ 359 h 1155"/>
                  <a:gd name="T10" fmla="*/ 126 w 2099"/>
                  <a:gd name="T11" fmla="*/ 325 h 1155"/>
                  <a:gd name="T12" fmla="*/ 39 w 2099"/>
                  <a:gd name="T13" fmla="*/ 255 h 1155"/>
                  <a:gd name="T14" fmla="*/ 115 w 2099"/>
                  <a:gd name="T15" fmla="*/ 202 h 1155"/>
                  <a:gd name="T16" fmla="*/ 124 w 2099"/>
                  <a:gd name="T17" fmla="*/ 87 h 1155"/>
                  <a:gd name="T18" fmla="*/ 233 w 2099"/>
                  <a:gd name="T19" fmla="*/ 7 h 1155"/>
                  <a:gd name="T20" fmla="*/ 450 w 2099"/>
                  <a:gd name="T21" fmla="*/ 156 h 1155"/>
                  <a:gd name="T22" fmla="*/ 517 w 2099"/>
                  <a:gd name="T23" fmla="*/ 156 h 1155"/>
                  <a:gd name="T24" fmla="*/ 551 w 2099"/>
                  <a:gd name="T25" fmla="*/ 113 h 1155"/>
                  <a:gd name="T26" fmla="*/ 617 w 2099"/>
                  <a:gd name="T27" fmla="*/ 117 h 1155"/>
                  <a:gd name="T28" fmla="*/ 731 w 2099"/>
                  <a:gd name="T29" fmla="*/ 173 h 1155"/>
                  <a:gd name="T30" fmla="*/ 777 w 2099"/>
                  <a:gd name="T31" fmla="*/ 130 h 1155"/>
                  <a:gd name="T32" fmla="*/ 870 w 2099"/>
                  <a:gd name="T33" fmla="*/ 126 h 1155"/>
                  <a:gd name="T34" fmla="*/ 1123 w 2099"/>
                  <a:gd name="T35" fmla="*/ 0 h 1155"/>
                  <a:gd name="T36" fmla="*/ 1122 w 2099"/>
                  <a:gd name="T37" fmla="*/ 35 h 1155"/>
                  <a:gd name="T38" fmla="*/ 1027 w 2099"/>
                  <a:gd name="T39" fmla="*/ 271 h 1155"/>
                  <a:gd name="T40" fmla="*/ 1545 w 2099"/>
                  <a:gd name="T41" fmla="*/ 275 h 1155"/>
                  <a:gd name="T42" fmla="*/ 2099 w 2099"/>
                  <a:gd name="T43" fmla="*/ 276 h 1155"/>
                  <a:gd name="T44" fmla="*/ 2085 w 2099"/>
                  <a:gd name="T45" fmla="*/ 345 h 1155"/>
                  <a:gd name="T46" fmla="*/ 2024 w 2099"/>
                  <a:gd name="T47" fmla="*/ 339 h 1155"/>
                  <a:gd name="T48" fmla="*/ 1945 w 2099"/>
                  <a:gd name="T49" fmla="*/ 418 h 1155"/>
                  <a:gd name="T50" fmla="*/ 1885 w 2099"/>
                  <a:gd name="T51" fmla="*/ 404 h 1155"/>
                  <a:gd name="T52" fmla="*/ 1896 w 2099"/>
                  <a:gd name="T53" fmla="*/ 518 h 1155"/>
                  <a:gd name="T54" fmla="*/ 1961 w 2099"/>
                  <a:gd name="T55" fmla="*/ 545 h 1155"/>
                  <a:gd name="T56" fmla="*/ 1899 w 2099"/>
                  <a:gd name="T57" fmla="*/ 662 h 1155"/>
                  <a:gd name="T58" fmla="*/ 1763 w 2099"/>
                  <a:gd name="T59" fmla="*/ 719 h 1155"/>
                  <a:gd name="T60" fmla="*/ 1740 w 2099"/>
                  <a:gd name="T61" fmla="*/ 748 h 1155"/>
                  <a:gd name="T62" fmla="*/ 1733 w 2099"/>
                  <a:gd name="T63" fmla="*/ 838 h 1155"/>
                  <a:gd name="T64" fmla="*/ 1693 w 2099"/>
                  <a:gd name="T65" fmla="*/ 857 h 1155"/>
                  <a:gd name="T66" fmla="*/ 1663 w 2099"/>
                  <a:gd name="T67" fmla="*/ 885 h 1155"/>
                  <a:gd name="T68" fmla="*/ 1596 w 2099"/>
                  <a:gd name="T69" fmla="*/ 1024 h 1155"/>
                  <a:gd name="T70" fmla="*/ 1420 w 2099"/>
                  <a:gd name="T71" fmla="*/ 1140 h 1155"/>
                  <a:gd name="T72" fmla="*/ 1232 w 2099"/>
                  <a:gd name="T73" fmla="*/ 1155 h 1155"/>
                  <a:gd name="T74" fmla="*/ 1185 w 2099"/>
                  <a:gd name="T75" fmla="*/ 1146 h 1155"/>
                  <a:gd name="T76" fmla="*/ 1173 w 2099"/>
                  <a:gd name="T77" fmla="*/ 1108 h 1155"/>
                  <a:gd name="T78" fmla="*/ 1104 w 2099"/>
                  <a:gd name="T79" fmla="*/ 1081 h 1155"/>
                  <a:gd name="T80" fmla="*/ 1082 w 2099"/>
                  <a:gd name="T81" fmla="*/ 1046 h 1155"/>
                  <a:gd name="T82" fmla="*/ 1018 w 2099"/>
                  <a:gd name="T83" fmla="*/ 1040 h 1155"/>
                  <a:gd name="T84" fmla="*/ 992 w 2099"/>
                  <a:gd name="T85" fmla="*/ 1007 h 1155"/>
                  <a:gd name="T86" fmla="*/ 926 w 2099"/>
                  <a:gd name="T87" fmla="*/ 1001 h 1155"/>
                  <a:gd name="T88" fmla="*/ 908 w 2099"/>
                  <a:gd name="T89" fmla="*/ 1036 h 1155"/>
                  <a:gd name="T90" fmla="*/ 863 w 2099"/>
                  <a:gd name="T91" fmla="*/ 1037 h 1155"/>
                  <a:gd name="T92" fmla="*/ 836 w 2099"/>
                  <a:gd name="T93" fmla="*/ 1028 h 1155"/>
                  <a:gd name="T94" fmla="*/ 800 w 2099"/>
                  <a:gd name="T95" fmla="*/ 1046 h 1155"/>
                  <a:gd name="T96" fmla="*/ 726 w 2099"/>
                  <a:gd name="T97" fmla="*/ 973 h 1155"/>
                  <a:gd name="T98" fmla="*/ 722 w 2099"/>
                  <a:gd name="T99" fmla="*/ 891 h 1155"/>
                  <a:gd name="T100" fmla="*/ 233 w 2099"/>
                  <a:gd name="T101" fmla="*/ 942 h 1155"/>
                  <a:gd name="T102" fmla="*/ 103 w 2099"/>
                  <a:gd name="T103" fmla="*/ 964 h 1155"/>
                  <a:gd name="T104" fmla="*/ 85 w 2099"/>
                  <a:gd name="T105" fmla="*/ 686 h 1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099" h="1155">
                    <a:moveTo>
                      <a:pt x="85" y="686"/>
                    </a:moveTo>
                    <a:lnTo>
                      <a:pt x="18" y="628"/>
                    </a:lnTo>
                    <a:lnTo>
                      <a:pt x="0" y="513"/>
                    </a:lnTo>
                    <a:lnTo>
                      <a:pt x="103" y="418"/>
                    </a:lnTo>
                    <a:lnTo>
                      <a:pt x="90" y="359"/>
                    </a:lnTo>
                    <a:lnTo>
                      <a:pt x="126" y="325"/>
                    </a:lnTo>
                    <a:lnTo>
                      <a:pt x="39" y="255"/>
                    </a:lnTo>
                    <a:lnTo>
                      <a:pt x="115" y="202"/>
                    </a:lnTo>
                    <a:lnTo>
                      <a:pt x="124" y="87"/>
                    </a:lnTo>
                    <a:lnTo>
                      <a:pt x="233" y="7"/>
                    </a:lnTo>
                    <a:lnTo>
                      <a:pt x="450" y="156"/>
                    </a:lnTo>
                    <a:lnTo>
                      <a:pt x="517" y="156"/>
                    </a:lnTo>
                    <a:lnTo>
                      <a:pt x="551" y="113"/>
                    </a:lnTo>
                    <a:lnTo>
                      <a:pt x="617" y="117"/>
                    </a:lnTo>
                    <a:lnTo>
                      <a:pt x="731" y="173"/>
                    </a:lnTo>
                    <a:lnTo>
                      <a:pt x="777" y="130"/>
                    </a:lnTo>
                    <a:lnTo>
                      <a:pt x="870" y="126"/>
                    </a:lnTo>
                    <a:lnTo>
                      <a:pt x="1123" y="0"/>
                    </a:lnTo>
                    <a:lnTo>
                      <a:pt x="1122" y="35"/>
                    </a:lnTo>
                    <a:lnTo>
                      <a:pt x="1027" y="271"/>
                    </a:lnTo>
                    <a:lnTo>
                      <a:pt x="1545" y="275"/>
                    </a:lnTo>
                    <a:lnTo>
                      <a:pt x="2099" y="276"/>
                    </a:lnTo>
                    <a:lnTo>
                      <a:pt x="2085" y="345"/>
                    </a:lnTo>
                    <a:lnTo>
                      <a:pt x="2024" y="339"/>
                    </a:lnTo>
                    <a:lnTo>
                      <a:pt x="1945" y="418"/>
                    </a:lnTo>
                    <a:lnTo>
                      <a:pt x="1885" y="404"/>
                    </a:lnTo>
                    <a:lnTo>
                      <a:pt x="1896" y="518"/>
                    </a:lnTo>
                    <a:lnTo>
                      <a:pt x="1961" y="545"/>
                    </a:lnTo>
                    <a:lnTo>
                      <a:pt x="1899" y="662"/>
                    </a:lnTo>
                    <a:lnTo>
                      <a:pt x="1763" y="719"/>
                    </a:lnTo>
                    <a:lnTo>
                      <a:pt x="1740" y="748"/>
                    </a:lnTo>
                    <a:lnTo>
                      <a:pt x="1733" y="838"/>
                    </a:lnTo>
                    <a:lnTo>
                      <a:pt x="1693" y="857"/>
                    </a:lnTo>
                    <a:lnTo>
                      <a:pt x="1663" y="885"/>
                    </a:lnTo>
                    <a:lnTo>
                      <a:pt x="1596" y="1024"/>
                    </a:lnTo>
                    <a:lnTo>
                      <a:pt x="1420" y="1140"/>
                    </a:lnTo>
                    <a:lnTo>
                      <a:pt x="1232" y="1155"/>
                    </a:lnTo>
                    <a:lnTo>
                      <a:pt x="1185" y="1146"/>
                    </a:lnTo>
                    <a:lnTo>
                      <a:pt x="1173" y="1108"/>
                    </a:lnTo>
                    <a:lnTo>
                      <a:pt x="1104" y="1081"/>
                    </a:lnTo>
                    <a:lnTo>
                      <a:pt x="1082" y="1046"/>
                    </a:lnTo>
                    <a:lnTo>
                      <a:pt x="1018" y="1040"/>
                    </a:lnTo>
                    <a:lnTo>
                      <a:pt x="992" y="1007"/>
                    </a:lnTo>
                    <a:lnTo>
                      <a:pt x="926" y="1001"/>
                    </a:lnTo>
                    <a:lnTo>
                      <a:pt x="908" y="1036"/>
                    </a:lnTo>
                    <a:lnTo>
                      <a:pt x="863" y="1037"/>
                    </a:lnTo>
                    <a:lnTo>
                      <a:pt x="836" y="1028"/>
                    </a:lnTo>
                    <a:lnTo>
                      <a:pt x="800" y="1046"/>
                    </a:lnTo>
                    <a:lnTo>
                      <a:pt x="726" y="973"/>
                    </a:lnTo>
                    <a:lnTo>
                      <a:pt x="722" y="891"/>
                    </a:lnTo>
                    <a:lnTo>
                      <a:pt x="233" y="942"/>
                    </a:lnTo>
                    <a:lnTo>
                      <a:pt x="103" y="964"/>
                    </a:lnTo>
                    <a:lnTo>
                      <a:pt x="85" y="686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6780" name="Freeform 44"/>
              <p:cNvSpPr>
                <a:spLocks noChangeAspect="1"/>
              </p:cNvSpPr>
              <p:nvPr/>
            </p:nvSpPr>
            <p:spPr bwMode="auto">
              <a:xfrm>
                <a:off x="3662" y="2091"/>
                <a:ext cx="281" cy="198"/>
              </a:xfrm>
              <a:custGeom>
                <a:avLst/>
                <a:gdLst>
                  <a:gd name="T0" fmla="*/ 1614 w 1691"/>
                  <a:gd name="T1" fmla="*/ 1186 h 1186"/>
                  <a:gd name="T2" fmla="*/ 1175 w 1691"/>
                  <a:gd name="T3" fmla="*/ 1180 h 1186"/>
                  <a:gd name="T4" fmla="*/ 1124 w 1691"/>
                  <a:gd name="T5" fmla="*/ 1101 h 1186"/>
                  <a:gd name="T6" fmla="*/ 1045 w 1691"/>
                  <a:gd name="T7" fmla="*/ 1036 h 1186"/>
                  <a:gd name="T8" fmla="*/ 993 w 1691"/>
                  <a:gd name="T9" fmla="*/ 1014 h 1186"/>
                  <a:gd name="T10" fmla="*/ 656 w 1691"/>
                  <a:gd name="T11" fmla="*/ 763 h 1186"/>
                  <a:gd name="T12" fmla="*/ 577 w 1691"/>
                  <a:gd name="T13" fmla="*/ 784 h 1186"/>
                  <a:gd name="T14" fmla="*/ 409 w 1691"/>
                  <a:gd name="T15" fmla="*/ 876 h 1186"/>
                  <a:gd name="T16" fmla="*/ 162 w 1691"/>
                  <a:gd name="T17" fmla="*/ 800 h 1186"/>
                  <a:gd name="T18" fmla="*/ 54 w 1691"/>
                  <a:gd name="T19" fmla="*/ 684 h 1186"/>
                  <a:gd name="T20" fmla="*/ 35 w 1691"/>
                  <a:gd name="T21" fmla="*/ 730 h 1186"/>
                  <a:gd name="T22" fmla="*/ 73 w 1691"/>
                  <a:gd name="T23" fmla="*/ 784 h 1186"/>
                  <a:gd name="T24" fmla="*/ 52 w 1691"/>
                  <a:gd name="T25" fmla="*/ 808 h 1186"/>
                  <a:gd name="T26" fmla="*/ 24 w 1691"/>
                  <a:gd name="T27" fmla="*/ 773 h 1186"/>
                  <a:gd name="T28" fmla="*/ 0 w 1691"/>
                  <a:gd name="T29" fmla="*/ 735 h 1186"/>
                  <a:gd name="T30" fmla="*/ 16 w 1691"/>
                  <a:gd name="T31" fmla="*/ 578 h 1186"/>
                  <a:gd name="T32" fmla="*/ 133 w 1691"/>
                  <a:gd name="T33" fmla="*/ 250 h 1186"/>
                  <a:gd name="T34" fmla="*/ 136 w 1691"/>
                  <a:gd name="T35" fmla="*/ 14 h 1186"/>
                  <a:gd name="T36" fmla="*/ 204 w 1691"/>
                  <a:gd name="T37" fmla="*/ 0 h 1186"/>
                  <a:gd name="T38" fmla="*/ 262 w 1691"/>
                  <a:gd name="T39" fmla="*/ 42 h 1186"/>
                  <a:gd name="T40" fmla="*/ 692 w 1691"/>
                  <a:gd name="T41" fmla="*/ 396 h 1186"/>
                  <a:gd name="T42" fmla="*/ 751 w 1691"/>
                  <a:gd name="T43" fmla="*/ 415 h 1186"/>
                  <a:gd name="T44" fmla="*/ 773 w 1691"/>
                  <a:gd name="T45" fmla="*/ 391 h 1186"/>
                  <a:gd name="T46" fmla="*/ 942 w 1691"/>
                  <a:gd name="T47" fmla="*/ 396 h 1186"/>
                  <a:gd name="T48" fmla="*/ 1045 w 1691"/>
                  <a:gd name="T49" fmla="*/ 469 h 1186"/>
                  <a:gd name="T50" fmla="*/ 1134 w 1691"/>
                  <a:gd name="T51" fmla="*/ 581 h 1186"/>
                  <a:gd name="T52" fmla="*/ 1156 w 1691"/>
                  <a:gd name="T53" fmla="*/ 627 h 1186"/>
                  <a:gd name="T54" fmla="*/ 1175 w 1691"/>
                  <a:gd name="T55" fmla="*/ 700 h 1186"/>
                  <a:gd name="T56" fmla="*/ 1300 w 1691"/>
                  <a:gd name="T57" fmla="*/ 820 h 1186"/>
                  <a:gd name="T58" fmla="*/ 1397 w 1691"/>
                  <a:gd name="T59" fmla="*/ 830 h 1186"/>
                  <a:gd name="T60" fmla="*/ 1691 w 1691"/>
                  <a:gd name="T61" fmla="*/ 982 h 1186"/>
                  <a:gd name="T62" fmla="*/ 1625 w 1691"/>
                  <a:gd name="T63" fmla="*/ 1134 h 1186"/>
                  <a:gd name="T64" fmla="*/ 1614 w 1691"/>
                  <a:gd name="T65" fmla="*/ 1186 h 1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691" h="1186">
                    <a:moveTo>
                      <a:pt x="1614" y="1186"/>
                    </a:moveTo>
                    <a:lnTo>
                      <a:pt x="1175" y="1180"/>
                    </a:lnTo>
                    <a:lnTo>
                      <a:pt x="1124" y="1101"/>
                    </a:lnTo>
                    <a:lnTo>
                      <a:pt x="1045" y="1036"/>
                    </a:lnTo>
                    <a:lnTo>
                      <a:pt x="993" y="1014"/>
                    </a:lnTo>
                    <a:lnTo>
                      <a:pt x="656" y="763"/>
                    </a:lnTo>
                    <a:lnTo>
                      <a:pt x="577" y="784"/>
                    </a:lnTo>
                    <a:lnTo>
                      <a:pt x="409" y="876"/>
                    </a:lnTo>
                    <a:lnTo>
                      <a:pt x="162" y="800"/>
                    </a:lnTo>
                    <a:lnTo>
                      <a:pt x="54" y="684"/>
                    </a:lnTo>
                    <a:lnTo>
                      <a:pt x="35" y="730"/>
                    </a:lnTo>
                    <a:lnTo>
                      <a:pt x="73" y="784"/>
                    </a:lnTo>
                    <a:lnTo>
                      <a:pt x="52" y="808"/>
                    </a:lnTo>
                    <a:lnTo>
                      <a:pt x="24" y="773"/>
                    </a:lnTo>
                    <a:lnTo>
                      <a:pt x="0" y="735"/>
                    </a:lnTo>
                    <a:lnTo>
                      <a:pt x="16" y="578"/>
                    </a:lnTo>
                    <a:lnTo>
                      <a:pt x="133" y="250"/>
                    </a:lnTo>
                    <a:lnTo>
                      <a:pt x="136" y="14"/>
                    </a:lnTo>
                    <a:lnTo>
                      <a:pt x="204" y="0"/>
                    </a:lnTo>
                    <a:lnTo>
                      <a:pt x="262" y="42"/>
                    </a:lnTo>
                    <a:lnTo>
                      <a:pt x="692" y="396"/>
                    </a:lnTo>
                    <a:lnTo>
                      <a:pt x="751" y="415"/>
                    </a:lnTo>
                    <a:lnTo>
                      <a:pt x="773" y="391"/>
                    </a:lnTo>
                    <a:lnTo>
                      <a:pt x="942" y="396"/>
                    </a:lnTo>
                    <a:lnTo>
                      <a:pt x="1045" y="469"/>
                    </a:lnTo>
                    <a:lnTo>
                      <a:pt x="1134" y="581"/>
                    </a:lnTo>
                    <a:lnTo>
                      <a:pt x="1156" y="627"/>
                    </a:lnTo>
                    <a:lnTo>
                      <a:pt x="1175" y="700"/>
                    </a:lnTo>
                    <a:lnTo>
                      <a:pt x="1300" y="820"/>
                    </a:lnTo>
                    <a:lnTo>
                      <a:pt x="1397" y="830"/>
                    </a:lnTo>
                    <a:lnTo>
                      <a:pt x="1691" y="982"/>
                    </a:lnTo>
                    <a:lnTo>
                      <a:pt x="1625" y="1134"/>
                    </a:lnTo>
                    <a:lnTo>
                      <a:pt x="1614" y="1186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6781" name="Freeform 45"/>
              <p:cNvSpPr>
                <a:spLocks noChangeAspect="1"/>
              </p:cNvSpPr>
              <p:nvPr/>
            </p:nvSpPr>
            <p:spPr bwMode="auto">
              <a:xfrm>
                <a:off x="3777" y="2089"/>
                <a:ext cx="220" cy="166"/>
              </a:xfrm>
              <a:custGeom>
                <a:avLst/>
                <a:gdLst>
                  <a:gd name="T0" fmla="*/ 0 w 1321"/>
                  <a:gd name="T1" fmla="*/ 412 h 996"/>
                  <a:gd name="T2" fmla="*/ 168 w 1321"/>
                  <a:gd name="T3" fmla="*/ 204 h 996"/>
                  <a:gd name="T4" fmla="*/ 341 w 1321"/>
                  <a:gd name="T5" fmla="*/ 139 h 996"/>
                  <a:gd name="T6" fmla="*/ 496 w 1321"/>
                  <a:gd name="T7" fmla="*/ 125 h 996"/>
                  <a:gd name="T8" fmla="*/ 556 w 1321"/>
                  <a:gd name="T9" fmla="*/ 73 h 996"/>
                  <a:gd name="T10" fmla="*/ 592 w 1321"/>
                  <a:gd name="T11" fmla="*/ 54 h 996"/>
                  <a:gd name="T12" fmla="*/ 637 w 1321"/>
                  <a:gd name="T13" fmla="*/ 0 h 996"/>
                  <a:gd name="T14" fmla="*/ 661 w 1321"/>
                  <a:gd name="T15" fmla="*/ 56 h 996"/>
                  <a:gd name="T16" fmla="*/ 711 w 1321"/>
                  <a:gd name="T17" fmla="*/ 65 h 996"/>
                  <a:gd name="T18" fmla="*/ 727 w 1321"/>
                  <a:gd name="T19" fmla="*/ 46 h 996"/>
                  <a:gd name="T20" fmla="*/ 772 w 1321"/>
                  <a:gd name="T21" fmla="*/ 48 h 996"/>
                  <a:gd name="T22" fmla="*/ 825 w 1321"/>
                  <a:gd name="T23" fmla="*/ 97 h 996"/>
                  <a:gd name="T24" fmla="*/ 857 w 1321"/>
                  <a:gd name="T25" fmla="*/ 95 h 996"/>
                  <a:gd name="T26" fmla="*/ 912 w 1321"/>
                  <a:gd name="T27" fmla="*/ 56 h 996"/>
                  <a:gd name="T28" fmla="*/ 1321 w 1321"/>
                  <a:gd name="T29" fmla="*/ 317 h 996"/>
                  <a:gd name="T30" fmla="*/ 1120 w 1321"/>
                  <a:gd name="T31" fmla="*/ 730 h 996"/>
                  <a:gd name="T32" fmla="*/ 1001 w 1321"/>
                  <a:gd name="T33" fmla="*/ 996 h 996"/>
                  <a:gd name="T34" fmla="*/ 703 w 1321"/>
                  <a:gd name="T35" fmla="*/ 848 h 996"/>
                  <a:gd name="T36" fmla="*/ 604 w 1321"/>
                  <a:gd name="T37" fmla="*/ 832 h 996"/>
                  <a:gd name="T38" fmla="*/ 485 w 1321"/>
                  <a:gd name="T39" fmla="*/ 719 h 996"/>
                  <a:gd name="T40" fmla="*/ 458 w 1321"/>
                  <a:gd name="T41" fmla="*/ 632 h 996"/>
                  <a:gd name="T42" fmla="*/ 420 w 1321"/>
                  <a:gd name="T43" fmla="*/ 570 h 996"/>
                  <a:gd name="T44" fmla="*/ 353 w 1321"/>
                  <a:gd name="T45" fmla="*/ 488 h 996"/>
                  <a:gd name="T46" fmla="*/ 252 w 1321"/>
                  <a:gd name="T47" fmla="*/ 412 h 996"/>
                  <a:gd name="T48" fmla="*/ 86 w 1321"/>
                  <a:gd name="T49" fmla="*/ 407 h 996"/>
                  <a:gd name="T50" fmla="*/ 59 w 1321"/>
                  <a:gd name="T51" fmla="*/ 431 h 996"/>
                  <a:gd name="T52" fmla="*/ 0 w 1321"/>
                  <a:gd name="T53" fmla="*/ 412 h 9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321" h="996">
                    <a:moveTo>
                      <a:pt x="0" y="412"/>
                    </a:moveTo>
                    <a:lnTo>
                      <a:pt x="168" y="204"/>
                    </a:lnTo>
                    <a:lnTo>
                      <a:pt x="341" y="139"/>
                    </a:lnTo>
                    <a:lnTo>
                      <a:pt x="496" y="125"/>
                    </a:lnTo>
                    <a:lnTo>
                      <a:pt x="556" y="73"/>
                    </a:lnTo>
                    <a:lnTo>
                      <a:pt x="592" y="54"/>
                    </a:lnTo>
                    <a:lnTo>
                      <a:pt x="637" y="0"/>
                    </a:lnTo>
                    <a:lnTo>
                      <a:pt x="661" y="56"/>
                    </a:lnTo>
                    <a:lnTo>
                      <a:pt x="711" y="65"/>
                    </a:lnTo>
                    <a:lnTo>
                      <a:pt x="727" y="46"/>
                    </a:lnTo>
                    <a:lnTo>
                      <a:pt x="772" y="48"/>
                    </a:lnTo>
                    <a:lnTo>
                      <a:pt x="825" y="97"/>
                    </a:lnTo>
                    <a:lnTo>
                      <a:pt x="857" y="95"/>
                    </a:lnTo>
                    <a:lnTo>
                      <a:pt x="912" y="56"/>
                    </a:lnTo>
                    <a:lnTo>
                      <a:pt x="1321" y="317"/>
                    </a:lnTo>
                    <a:lnTo>
                      <a:pt x="1120" y="730"/>
                    </a:lnTo>
                    <a:lnTo>
                      <a:pt x="1001" y="996"/>
                    </a:lnTo>
                    <a:lnTo>
                      <a:pt x="703" y="848"/>
                    </a:lnTo>
                    <a:lnTo>
                      <a:pt x="604" y="832"/>
                    </a:lnTo>
                    <a:lnTo>
                      <a:pt x="485" y="719"/>
                    </a:lnTo>
                    <a:lnTo>
                      <a:pt x="458" y="632"/>
                    </a:lnTo>
                    <a:lnTo>
                      <a:pt x="420" y="570"/>
                    </a:lnTo>
                    <a:lnTo>
                      <a:pt x="353" y="488"/>
                    </a:lnTo>
                    <a:lnTo>
                      <a:pt x="252" y="412"/>
                    </a:lnTo>
                    <a:lnTo>
                      <a:pt x="86" y="407"/>
                    </a:lnTo>
                    <a:lnTo>
                      <a:pt x="59" y="431"/>
                    </a:lnTo>
                    <a:lnTo>
                      <a:pt x="0" y="412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6782" name="Freeform 46"/>
              <p:cNvSpPr>
                <a:spLocks noChangeAspect="1"/>
              </p:cNvSpPr>
              <p:nvPr/>
            </p:nvSpPr>
            <p:spPr bwMode="auto">
              <a:xfrm>
                <a:off x="3704" y="1856"/>
                <a:ext cx="176" cy="154"/>
              </a:xfrm>
              <a:custGeom>
                <a:avLst/>
                <a:gdLst>
                  <a:gd name="T0" fmla="*/ 288 w 1056"/>
                  <a:gd name="T1" fmla="*/ 97 h 921"/>
                  <a:gd name="T2" fmla="*/ 287 w 1056"/>
                  <a:gd name="T3" fmla="*/ 38 h 921"/>
                  <a:gd name="T4" fmla="*/ 335 w 1056"/>
                  <a:gd name="T5" fmla="*/ 23 h 921"/>
                  <a:gd name="T6" fmla="*/ 368 w 1056"/>
                  <a:gd name="T7" fmla="*/ 17 h 921"/>
                  <a:gd name="T8" fmla="*/ 390 w 1056"/>
                  <a:gd name="T9" fmla="*/ 30 h 921"/>
                  <a:gd name="T10" fmla="*/ 480 w 1056"/>
                  <a:gd name="T11" fmla="*/ 32 h 921"/>
                  <a:gd name="T12" fmla="*/ 501 w 1056"/>
                  <a:gd name="T13" fmla="*/ 12 h 921"/>
                  <a:gd name="T14" fmla="*/ 545 w 1056"/>
                  <a:gd name="T15" fmla="*/ 20 h 921"/>
                  <a:gd name="T16" fmla="*/ 563 w 1056"/>
                  <a:gd name="T17" fmla="*/ 35 h 921"/>
                  <a:gd name="T18" fmla="*/ 592 w 1056"/>
                  <a:gd name="T19" fmla="*/ 42 h 921"/>
                  <a:gd name="T20" fmla="*/ 607 w 1056"/>
                  <a:gd name="T21" fmla="*/ 25 h 921"/>
                  <a:gd name="T22" fmla="*/ 641 w 1056"/>
                  <a:gd name="T23" fmla="*/ 27 h 921"/>
                  <a:gd name="T24" fmla="*/ 669 w 1056"/>
                  <a:gd name="T25" fmla="*/ 38 h 921"/>
                  <a:gd name="T26" fmla="*/ 738 w 1056"/>
                  <a:gd name="T27" fmla="*/ 0 h 921"/>
                  <a:gd name="T28" fmla="*/ 784 w 1056"/>
                  <a:gd name="T29" fmla="*/ 117 h 921"/>
                  <a:gd name="T30" fmla="*/ 824 w 1056"/>
                  <a:gd name="T31" fmla="*/ 223 h 921"/>
                  <a:gd name="T32" fmla="*/ 887 w 1056"/>
                  <a:gd name="T33" fmla="*/ 241 h 921"/>
                  <a:gd name="T34" fmla="*/ 867 w 1056"/>
                  <a:gd name="T35" fmla="*/ 494 h 921"/>
                  <a:gd name="T36" fmla="*/ 871 w 1056"/>
                  <a:gd name="T37" fmla="*/ 569 h 921"/>
                  <a:gd name="T38" fmla="*/ 937 w 1056"/>
                  <a:gd name="T39" fmla="*/ 660 h 921"/>
                  <a:gd name="T40" fmla="*/ 1041 w 1056"/>
                  <a:gd name="T41" fmla="*/ 793 h 921"/>
                  <a:gd name="T42" fmla="*/ 1056 w 1056"/>
                  <a:gd name="T43" fmla="*/ 854 h 921"/>
                  <a:gd name="T44" fmla="*/ 847 w 1056"/>
                  <a:gd name="T45" fmla="*/ 882 h 921"/>
                  <a:gd name="T46" fmla="*/ 530 w 1056"/>
                  <a:gd name="T47" fmla="*/ 921 h 921"/>
                  <a:gd name="T48" fmla="*/ 446 w 1056"/>
                  <a:gd name="T49" fmla="*/ 806 h 921"/>
                  <a:gd name="T50" fmla="*/ 502 w 1056"/>
                  <a:gd name="T51" fmla="*/ 690 h 921"/>
                  <a:gd name="T52" fmla="*/ 366 w 1056"/>
                  <a:gd name="T53" fmla="*/ 533 h 921"/>
                  <a:gd name="T54" fmla="*/ 336 w 1056"/>
                  <a:gd name="T55" fmla="*/ 436 h 921"/>
                  <a:gd name="T56" fmla="*/ 161 w 1056"/>
                  <a:gd name="T57" fmla="*/ 312 h 921"/>
                  <a:gd name="T58" fmla="*/ 0 w 1056"/>
                  <a:gd name="T59" fmla="*/ 124 h 921"/>
                  <a:gd name="T60" fmla="*/ 155 w 1056"/>
                  <a:gd name="T61" fmla="*/ 89 h 921"/>
                  <a:gd name="T62" fmla="*/ 176 w 1056"/>
                  <a:gd name="T63" fmla="*/ 95 h 921"/>
                  <a:gd name="T64" fmla="*/ 288 w 1056"/>
                  <a:gd name="T65" fmla="*/ 97 h 9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56" h="921">
                    <a:moveTo>
                      <a:pt x="288" y="97"/>
                    </a:moveTo>
                    <a:lnTo>
                      <a:pt x="287" y="38"/>
                    </a:lnTo>
                    <a:lnTo>
                      <a:pt x="335" y="23"/>
                    </a:lnTo>
                    <a:lnTo>
                      <a:pt x="368" y="17"/>
                    </a:lnTo>
                    <a:lnTo>
                      <a:pt x="390" y="30"/>
                    </a:lnTo>
                    <a:lnTo>
                      <a:pt x="480" y="32"/>
                    </a:lnTo>
                    <a:lnTo>
                      <a:pt x="501" y="12"/>
                    </a:lnTo>
                    <a:lnTo>
                      <a:pt x="545" y="20"/>
                    </a:lnTo>
                    <a:lnTo>
                      <a:pt x="563" y="35"/>
                    </a:lnTo>
                    <a:lnTo>
                      <a:pt x="592" y="42"/>
                    </a:lnTo>
                    <a:lnTo>
                      <a:pt x="607" y="25"/>
                    </a:lnTo>
                    <a:lnTo>
                      <a:pt x="641" y="27"/>
                    </a:lnTo>
                    <a:lnTo>
                      <a:pt x="669" y="38"/>
                    </a:lnTo>
                    <a:lnTo>
                      <a:pt x="738" y="0"/>
                    </a:lnTo>
                    <a:lnTo>
                      <a:pt x="784" y="117"/>
                    </a:lnTo>
                    <a:lnTo>
                      <a:pt x="824" y="223"/>
                    </a:lnTo>
                    <a:lnTo>
                      <a:pt x="887" y="241"/>
                    </a:lnTo>
                    <a:lnTo>
                      <a:pt x="867" y="494"/>
                    </a:lnTo>
                    <a:lnTo>
                      <a:pt x="871" y="569"/>
                    </a:lnTo>
                    <a:lnTo>
                      <a:pt x="937" y="660"/>
                    </a:lnTo>
                    <a:lnTo>
                      <a:pt x="1041" y="793"/>
                    </a:lnTo>
                    <a:lnTo>
                      <a:pt x="1056" y="854"/>
                    </a:lnTo>
                    <a:lnTo>
                      <a:pt x="847" y="882"/>
                    </a:lnTo>
                    <a:lnTo>
                      <a:pt x="530" y="921"/>
                    </a:lnTo>
                    <a:lnTo>
                      <a:pt x="446" y="806"/>
                    </a:lnTo>
                    <a:lnTo>
                      <a:pt x="502" y="690"/>
                    </a:lnTo>
                    <a:lnTo>
                      <a:pt x="366" y="533"/>
                    </a:lnTo>
                    <a:lnTo>
                      <a:pt x="336" y="436"/>
                    </a:lnTo>
                    <a:lnTo>
                      <a:pt x="161" y="312"/>
                    </a:lnTo>
                    <a:lnTo>
                      <a:pt x="0" y="124"/>
                    </a:lnTo>
                    <a:lnTo>
                      <a:pt x="155" y="89"/>
                    </a:lnTo>
                    <a:lnTo>
                      <a:pt x="176" y="95"/>
                    </a:lnTo>
                    <a:lnTo>
                      <a:pt x="288" y="97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6783" name="Freeform 47"/>
              <p:cNvSpPr>
                <a:spLocks noChangeAspect="1"/>
              </p:cNvSpPr>
              <p:nvPr/>
            </p:nvSpPr>
            <p:spPr bwMode="auto">
              <a:xfrm>
                <a:off x="3524" y="1857"/>
                <a:ext cx="405" cy="300"/>
              </a:xfrm>
              <a:custGeom>
                <a:avLst/>
                <a:gdLst>
                  <a:gd name="T0" fmla="*/ 959 w 2427"/>
                  <a:gd name="T1" fmla="*/ 1420 h 1804"/>
                  <a:gd name="T2" fmla="*/ 964 w 2427"/>
                  <a:gd name="T3" fmla="*/ 1403 h 1804"/>
                  <a:gd name="T4" fmla="*/ 760 w 2427"/>
                  <a:gd name="T5" fmla="*/ 1071 h 1804"/>
                  <a:gd name="T6" fmla="*/ 702 w 2427"/>
                  <a:gd name="T7" fmla="*/ 1071 h 1804"/>
                  <a:gd name="T8" fmla="*/ 599 w 2427"/>
                  <a:gd name="T9" fmla="*/ 996 h 1804"/>
                  <a:gd name="T10" fmla="*/ 497 w 2427"/>
                  <a:gd name="T11" fmla="*/ 994 h 1804"/>
                  <a:gd name="T12" fmla="*/ 399 w 2427"/>
                  <a:gd name="T13" fmla="*/ 956 h 1804"/>
                  <a:gd name="T14" fmla="*/ 167 w 2427"/>
                  <a:gd name="T15" fmla="*/ 994 h 1804"/>
                  <a:gd name="T16" fmla="*/ 142 w 2427"/>
                  <a:gd name="T17" fmla="*/ 983 h 1804"/>
                  <a:gd name="T18" fmla="*/ 121 w 2427"/>
                  <a:gd name="T19" fmla="*/ 913 h 1804"/>
                  <a:gd name="T20" fmla="*/ 0 w 2427"/>
                  <a:gd name="T21" fmla="*/ 835 h 1804"/>
                  <a:gd name="T22" fmla="*/ 391 w 2427"/>
                  <a:gd name="T23" fmla="*/ 451 h 1804"/>
                  <a:gd name="T24" fmla="*/ 515 w 2427"/>
                  <a:gd name="T25" fmla="*/ 307 h 1804"/>
                  <a:gd name="T26" fmla="*/ 576 w 2427"/>
                  <a:gd name="T27" fmla="*/ 310 h 1804"/>
                  <a:gd name="T28" fmla="*/ 599 w 2427"/>
                  <a:gd name="T29" fmla="*/ 329 h 1804"/>
                  <a:gd name="T30" fmla="*/ 625 w 2427"/>
                  <a:gd name="T31" fmla="*/ 335 h 1804"/>
                  <a:gd name="T32" fmla="*/ 939 w 2427"/>
                  <a:gd name="T33" fmla="*/ 0 h 1804"/>
                  <a:gd name="T34" fmla="*/ 1078 w 2427"/>
                  <a:gd name="T35" fmla="*/ 123 h 1804"/>
                  <a:gd name="T36" fmla="*/ 1237 w 2427"/>
                  <a:gd name="T37" fmla="*/ 307 h 1804"/>
                  <a:gd name="T38" fmla="*/ 1413 w 2427"/>
                  <a:gd name="T39" fmla="*/ 434 h 1804"/>
                  <a:gd name="T40" fmla="*/ 1442 w 2427"/>
                  <a:gd name="T41" fmla="*/ 532 h 1804"/>
                  <a:gd name="T42" fmla="*/ 1582 w 2427"/>
                  <a:gd name="T43" fmla="*/ 688 h 1804"/>
                  <a:gd name="T44" fmla="*/ 1524 w 2427"/>
                  <a:gd name="T45" fmla="*/ 802 h 1804"/>
                  <a:gd name="T46" fmla="*/ 1608 w 2427"/>
                  <a:gd name="T47" fmla="*/ 918 h 1804"/>
                  <a:gd name="T48" fmla="*/ 2138 w 2427"/>
                  <a:gd name="T49" fmla="*/ 857 h 1804"/>
                  <a:gd name="T50" fmla="*/ 2196 w 2427"/>
                  <a:gd name="T51" fmla="*/ 931 h 1804"/>
                  <a:gd name="T52" fmla="*/ 2176 w 2427"/>
                  <a:gd name="T53" fmla="*/ 1022 h 1804"/>
                  <a:gd name="T54" fmla="*/ 2120 w 2427"/>
                  <a:gd name="T55" fmla="*/ 1114 h 1804"/>
                  <a:gd name="T56" fmla="*/ 2122 w 2427"/>
                  <a:gd name="T57" fmla="*/ 1174 h 1804"/>
                  <a:gd name="T58" fmla="*/ 2180 w 2427"/>
                  <a:gd name="T59" fmla="*/ 1251 h 1804"/>
                  <a:gd name="T60" fmla="*/ 2427 w 2427"/>
                  <a:gd name="T61" fmla="*/ 1446 h 1804"/>
                  <a:gd name="T62" fmla="*/ 2369 w 2427"/>
                  <a:gd name="T63" fmla="*/ 1489 h 1804"/>
                  <a:gd name="T64" fmla="*/ 2337 w 2427"/>
                  <a:gd name="T65" fmla="*/ 1489 h 1804"/>
                  <a:gd name="T66" fmla="*/ 2285 w 2427"/>
                  <a:gd name="T67" fmla="*/ 1438 h 1804"/>
                  <a:gd name="T68" fmla="*/ 2242 w 2427"/>
                  <a:gd name="T69" fmla="*/ 1440 h 1804"/>
                  <a:gd name="T70" fmla="*/ 2219 w 2427"/>
                  <a:gd name="T71" fmla="*/ 1453 h 1804"/>
                  <a:gd name="T72" fmla="*/ 2178 w 2427"/>
                  <a:gd name="T73" fmla="*/ 1446 h 1804"/>
                  <a:gd name="T74" fmla="*/ 2150 w 2427"/>
                  <a:gd name="T75" fmla="*/ 1395 h 1804"/>
                  <a:gd name="T76" fmla="*/ 2112 w 2427"/>
                  <a:gd name="T77" fmla="*/ 1443 h 1804"/>
                  <a:gd name="T78" fmla="*/ 2067 w 2427"/>
                  <a:gd name="T79" fmla="*/ 1468 h 1804"/>
                  <a:gd name="T80" fmla="*/ 2013 w 2427"/>
                  <a:gd name="T81" fmla="*/ 1517 h 1804"/>
                  <a:gd name="T82" fmla="*/ 1856 w 2427"/>
                  <a:gd name="T83" fmla="*/ 1534 h 1804"/>
                  <a:gd name="T84" fmla="*/ 1678 w 2427"/>
                  <a:gd name="T85" fmla="*/ 1599 h 1804"/>
                  <a:gd name="T86" fmla="*/ 1573 w 2427"/>
                  <a:gd name="T87" fmla="*/ 1728 h 1804"/>
                  <a:gd name="T88" fmla="*/ 1515 w 2427"/>
                  <a:gd name="T89" fmla="*/ 1804 h 1804"/>
                  <a:gd name="T90" fmla="*/ 1446 w 2427"/>
                  <a:gd name="T91" fmla="*/ 1753 h 1804"/>
                  <a:gd name="T92" fmla="*/ 1082 w 2427"/>
                  <a:gd name="T93" fmla="*/ 1445 h 1804"/>
                  <a:gd name="T94" fmla="*/ 1028 w 2427"/>
                  <a:gd name="T95" fmla="*/ 1408 h 1804"/>
                  <a:gd name="T96" fmla="*/ 959 w 2427"/>
                  <a:gd name="T97" fmla="*/ 1420 h 18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427" h="1804">
                    <a:moveTo>
                      <a:pt x="959" y="1420"/>
                    </a:moveTo>
                    <a:lnTo>
                      <a:pt x="964" y="1403"/>
                    </a:lnTo>
                    <a:lnTo>
                      <a:pt x="760" y="1071"/>
                    </a:lnTo>
                    <a:lnTo>
                      <a:pt x="702" y="1071"/>
                    </a:lnTo>
                    <a:lnTo>
                      <a:pt x="599" y="996"/>
                    </a:lnTo>
                    <a:lnTo>
                      <a:pt x="497" y="994"/>
                    </a:lnTo>
                    <a:lnTo>
                      <a:pt x="399" y="956"/>
                    </a:lnTo>
                    <a:lnTo>
                      <a:pt x="167" y="994"/>
                    </a:lnTo>
                    <a:lnTo>
                      <a:pt x="142" y="983"/>
                    </a:lnTo>
                    <a:lnTo>
                      <a:pt x="121" y="913"/>
                    </a:lnTo>
                    <a:lnTo>
                      <a:pt x="0" y="835"/>
                    </a:lnTo>
                    <a:lnTo>
                      <a:pt x="391" y="451"/>
                    </a:lnTo>
                    <a:lnTo>
                      <a:pt x="515" y="307"/>
                    </a:lnTo>
                    <a:lnTo>
                      <a:pt x="576" y="310"/>
                    </a:lnTo>
                    <a:lnTo>
                      <a:pt x="599" y="329"/>
                    </a:lnTo>
                    <a:lnTo>
                      <a:pt x="625" y="335"/>
                    </a:lnTo>
                    <a:lnTo>
                      <a:pt x="939" y="0"/>
                    </a:lnTo>
                    <a:lnTo>
                      <a:pt x="1078" y="123"/>
                    </a:lnTo>
                    <a:lnTo>
                      <a:pt x="1237" y="307"/>
                    </a:lnTo>
                    <a:lnTo>
                      <a:pt x="1413" y="434"/>
                    </a:lnTo>
                    <a:lnTo>
                      <a:pt x="1442" y="532"/>
                    </a:lnTo>
                    <a:lnTo>
                      <a:pt x="1582" y="688"/>
                    </a:lnTo>
                    <a:lnTo>
                      <a:pt x="1524" y="802"/>
                    </a:lnTo>
                    <a:lnTo>
                      <a:pt x="1608" y="918"/>
                    </a:lnTo>
                    <a:lnTo>
                      <a:pt x="2138" y="857"/>
                    </a:lnTo>
                    <a:lnTo>
                      <a:pt x="2196" y="931"/>
                    </a:lnTo>
                    <a:lnTo>
                      <a:pt x="2176" y="1022"/>
                    </a:lnTo>
                    <a:lnTo>
                      <a:pt x="2120" y="1114"/>
                    </a:lnTo>
                    <a:lnTo>
                      <a:pt x="2122" y="1174"/>
                    </a:lnTo>
                    <a:lnTo>
                      <a:pt x="2180" y="1251"/>
                    </a:lnTo>
                    <a:lnTo>
                      <a:pt x="2427" y="1446"/>
                    </a:lnTo>
                    <a:lnTo>
                      <a:pt x="2369" y="1489"/>
                    </a:lnTo>
                    <a:lnTo>
                      <a:pt x="2337" y="1489"/>
                    </a:lnTo>
                    <a:lnTo>
                      <a:pt x="2285" y="1438"/>
                    </a:lnTo>
                    <a:lnTo>
                      <a:pt x="2242" y="1440"/>
                    </a:lnTo>
                    <a:lnTo>
                      <a:pt x="2219" y="1453"/>
                    </a:lnTo>
                    <a:lnTo>
                      <a:pt x="2178" y="1446"/>
                    </a:lnTo>
                    <a:lnTo>
                      <a:pt x="2150" y="1395"/>
                    </a:lnTo>
                    <a:lnTo>
                      <a:pt x="2112" y="1443"/>
                    </a:lnTo>
                    <a:lnTo>
                      <a:pt x="2067" y="1468"/>
                    </a:lnTo>
                    <a:lnTo>
                      <a:pt x="2013" y="1517"/>
                    </a:lnTo>
                    <a:lnTo>
                      <a:pt x="1856" y="1534"/>
                    </a:lnTo>
                    <a:lnTo>
                      <a:pt x="1678" y="1599"/>
                    </a:lnTo>
                    <a:lnTo>
                      <a:pt x="1573" y="1728"/>
                    </a:lnTo>
                    <a:lnTo>
                      <a:pt x="1515" y="1804"/>
                    </a:lnTo>
                    <a:lnTo>
                      <a:pt x="1446" y="1753"/>
                    </a:lnTo>
                    <a:lnTo>
                      <a:pt x="1082" y="1445"/>
                    </a:lnTo>
                    <a:lnTo>
                      <a:pt x="1028" y="1408"/>
                    </a:lnTo>
                    <a:lnTo>
                      <a:pt x="959" y="142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6784" name="Freeform 48"/>
              <p:cNvSpPr>
                <a:spLocks noChangeAspect="1"/>
              </p:cNvSpPr>
              <p:nvPr/>
            </p:nvSpPr>
            <p:spPr bwMode="auto">
              <a:xfrm>
                <a:off x="3860" y="1943"/>
                <a:ext cx="214" cy="198"/>
              </a:xfrm>
              <a:custGeom>
                <a:avLst/>
                <a:gdLst>
                  <a:gd name="T0" fmla="*/ 1231 w 1286"/>
                  <a:gd name="T1" fmla="*/ 0 h 1188"/>
                  <a:gd name="T2" fmla="*/ 1286 w 1286"/>
                  <a:gd name="T3" fmla="*/ 54 h 1188"/>
                  <a:gd name="T4" fmla="*/ 1286 w 1286"/>
                  <a:gd name="T5" fmla="*/ 67 h 1188"/>
                  <a:gd name="T6" fmla="*/ 1229 w 1286"/>
                  <a:gd name="T7" fmla="*/ 157 h 1188"/>
                  <a:gd name="T8" fmla="*/ 1272 w 1286"/>
                  <a:gd name="T9" fmla="*/ 295 h 1188"/>
                  <a:gd name="T10" fmla="*/ 1088 w 1286"/>
                  <a:gd name="T11" fmla="*/ 727 h 1188"/>
                  <a:gd name="T12" fmla="*/ 849 w 1286"/>
                  <a:gd name="T13" fmla="*/ 1125 h 1188"/>
                  <a:gd name="T14" fmla="*/ 816 w 1286"/>
                  <a:gd name="T15" fmla="*/ 1188 h 1188"/>
                  <a:gd name="T16" fmla="*/ 405 w 1286"/>
                  <a:gd name="T17" fmla="*/ 925 h 1188"/>
                  <a:gd name="T18" fmla="*/ 166 w 1286"/>
                  <a:gd name="T19" fmla="*/ 729 h 1188"/>
                  <a:gd name="T20" fmla="*/ 109 w 1286"/>
                  <a:gd name="T21" fmla="*/ 658 h 1188"/>
                  <a:gd name="T22" fmla="*/ 105 w 1286"/>
                  <a:gd name="T23" fmla="*/ 597 h 1188"/>
                  <a:gd name="T24" fmla="*/ 160 w 1286"/>
                  <a:gd name="T25" fmla="*/ 504 h 1188"/>
                  <a:gd name="T26" fmla="*/ 182 w 1286"/>
                  <a:gd name="T27" fmla="*/ 412 h 1188"/>
                  <a:gd name="T28" fmla="*/ 117 w 1286"/>
                  <a:gd name="T29" fmla="*/ 333 h 1188"/>
                  <a:gd name="T30" fmla="*/ 101 w 1286"/>
                  <a:gd name="T31" fmla="*/ 271 h 1188"/>
                  <a:gd name="T32" fmla="*/ 0 w 1286"/>
                  <a:gd name="T33" fmla="*/ 129 h 1188"/>
                  <a:gd name="T34" fmla="*/ 393 w 1286"/>
                  <a:gd name="T35" fmla="*/ 129 h 1188"/>
                  <a:gd name="T36" fmla="*/ 399 w 1286"/>
                  <a:gd name="T37" fmla="*/ 56 h 1188"/>
                  <a:gd name="T38" fmla="*/ 518 w 1286"/>
                  <a:gd name="T39" fmla="*/ 16 h 1188"/>
                  <a:gd name="T40" fmla="*/ 532 w 1286"/>
                  <a:gd name="T41" fmla="*/ 111 h 1188"/>
                  <a:gd name="T42" fmla="*/ 1231 w 1286"/>
                  <a:gd name="T43" fmla="*/ 0 h 1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286" h="1188">
                    <a:moveTo>
                      <a:pt x="1231" y="0"/>
                    </a:moveTo>
                    <a:lnTo>
                      <a:pt x="1286" y="54"/>
                    </a:lnTo>
                    <a:lnTo>
                      <a:pt x="1286" y="67"/>
                    </a:lnTo>
                    <a:lnTo>
                      <a:pt x="1229" y="157"/>
                    </a:lnTo>
                    <a:lnTo>
                      <a:pt x="1272" y="295"/>
                    </a:lnTo>
                    <a:lnTo>
                      <a:pt x="1088" y="727"/>
                    </a:lnTo>
                    <a:lnTo>
                      <a:pt x="849" y="1125"/>
                    </a:lnTo>
                    <a:lnTo>
                      <a:pt x="816" y="1188"/>
                    </a:lnTo>
                    <a:lnTo>
                      <a:pt x="405" y="925"/>
                    </a:lnTo>
                    <a:lnTo>
                      <a:pt x="166" y="729"/>
                    </a:lnTo>
                    <a:lnTo>
                      <a:pt x="109" y="658"/>
                    </a:lnTo>
                    <a:lnTo>
                      <a:pt x="105" y="597"/>
                    </a:lnTo>
                    <a:lnTo>
                      <a:pt x="160" y="504"/>
                    </a:lnTo>
                    <a:lnTo>
                      <a:pt x="182" y="412"/>
                    </a:lnTo>
                    <a:lnTo>
                      <a:pt x="117" y="333"/>
                    </a:lnTo>
                    <a:lnTo>
                      <a:pt x="101" y="271"/>
                    </a:lnTo>
                    <a:lnTo>
                      <a:pt x="0" y="129"/>
                    </a:lnTo>
                    <a:lnTo>
                      <a:pt x="393" y="129"/>
                    </a:lnTo>
                    <a:lnTo>
                      <a:pt x="399" y="56"/>
                    </a:lnTo>
                    <a:lnTo>
                      <a:pt x="518" y="16"/>
                    </a:lnTo>
                    <a:lnTo>
                      <a:pt x="532" y="111"/>
                    </a:lnTo>
                    <a:lnTo>
                      <a:pt x="1231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6785" name="Freeform 49"/>
              <p:cNvSpPr>
                <a:spLocks noChangeAspect="1"/>
              </p:cNvSpPr>
              <p:nvPr/>
            </p:nvSpPr>
            <p:spPr bwMode="auto">
              <a:xfrm>
                <a:off x="3849" y="1897"/>
                <a:ext cx="216" cy="68"/>
              </a:xfrm>
              <a:custGeom>
                <a:avLst/>
                <a:gdLst>
                  <a:gd name="T0" fmla="*/ 16 w 1296"/>
                  <a:gd name="T1" fmla="*/ 0 h 409"/>
                  <a:gd name="T2" fmla="*/ 393 w 1296"/>
                  <a:gd name="T3" fmla="*/ 106 h 409"/>
                  <a:gd name="T4" fmla="*/ 436 w 1296"/>
                  <a:gd name="T5" fmla="*/ 47 h 409"/>
                  <a:gd name="T6" fmla="*/ 531 w 1296"/>
                  <a:gd name="T7" fmla="*/ 79 h 409"/>
                  <a:gd name="T8" fmla="*/ 558 w 1296"/>
                  <a:gd name="T9" fmla="*/ 166 h 409"/>
                  <a:gd name="T10" fmla="*/ 723 w 1296"/>
                  <a:gd name="T11" fmla="*/ 231 h 409"/>
                  <a:gd name="T12" fmla="*/ 873 w 1296"/>
                  <a:gd name="T13" fmla="*/ 249 h 409"/>
                  <a:gd name="T14" fmla="*/ 1247 w 1296"/>
                  <a:gd name="T15" fmla="*/ 231 h 409"/>
                  <a:gd name="T16" fmla="*/ 1296 w 1296"/>
                  <a:gd name="T17" fmla="*/ 282 h 409"/>
                  <a:gd name="T18" fmla="*/ 599 w 1296"/>
                  <a:gd name="T19" fmla="*/ 391 h 409"/>
                  <a:gd name="T20" fmla="*/ 583 w 1296"/>
                  <a:gd name="T21" fmla="*/ 298 h 409"/>
                  <a:gd name="T22" fmla="*/ 463 w 1296"/>
                  <a:gd name="T23" fmla="*/ 336 h 409"/>
                  <a:gd name="T24" fmla="*/ 458 w 1296"/>
                  <a:gd name="T25" fmla="*/ 407 h 409"/>
                  <a:gd name="T26" fmla="*/ 56 w 1296"/>
                  <a:gd name="T27" fmla="*/ 409 h 409"/>
                  <a:gd name="T28" fmla="*/ 2 w 1296"/>
                  <a:gd name="T29" fmla="*/ 328 h 409"/>
                  <a:gd name="T30" fmla="*/ 0 w 1296"/>
                  <a:gd name="T31" fmla="*/ 233 h 409"/>
                  <a:gd name="T32" fmla="*/ 16 w 1296"/>
                  <a:gd name="T33" fmla="*/ 0 h 4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96" h="409">
                    <a:moveTo>
                      <a:pt x="16" y="0"/>
                    </a:moveTo>
                    <a:lnTo>
                      <a:pt x="393" y="106"/>
                    </a:lnTo>
                    <a:lnTo>
                      <a:pt x="436" y="47"/>
                    </a:lnTo>
                    <a:lnTo>
                      <a:pt x="531" y="79"/>
                    </a:lnTo>
                    <a:lnTo>
                      <a:pt x="558" y="166"/>
                    </a:lnTo>
                    <a:lnTo>
                      <a:pt x="723" y="231"/>
                    </a:lnTo>
                    <a:lnTo>
                      <a:pt x="873" y="249"/>
                    </a:lnTo>
                    <a:lnTo>
                      <a:pt x="1247" y="231"/>
                    </a:lnTo>
                    <a:lnTo>
                      <a:pt x="1296" y="282"/>
                    </a:lnTo>
                    <a:lnTo>
                      <a:pt x="599" y="391"/>
                    </a:lnTo>
                    <a:lnTo>
                      <a:pt x="583" y="298"/>
                    </a:lnTo>
                    <a:lnTo>
                      <a:pt x="463" y="336"/>
                    </a:lnTo>
                    <a:lnTo>
                      <a:pt x="458" y="407"/>
                    </a:lnTo>
                    <a:lnTo>
                      <a:pt x="56" y="409"/>
                    </a:lnTo>
                    <a:lnTo>
                      <a:pt x="2" y="328"/>
                    </a:lnTo>
                    <a:lnTo>
                      <a:pt x="0" y="233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6786" name="Freeform 50"/>
              <p:cNvSpPr>
                <a:spLocks noChangeAspect="1"/>
              </p:cNvSpPr>
              <p:nvPr/>
            </p:nvSpPr>
            <p:spPr bwMode="auto">
              <a:xfrm>
                <a:off x="3824" y="1758"/>
                <a:ext cx="396" cy="305"/>
              </a:xfrm>
              <a:custGeom>
                <a:avLst/>
                <a:gdLst>
                  <a:gd name="T0" fmla="*/ 850 w 2376"/>
                  <a:gd name="T1" fmla="*/ 0 h 1831"/>
                  <a:gd name="T2" fmla="*/ 856 w 2376"/>
                  <a:gd name="T3" fmla="*/ 46 h 1831"/>
                  <a:gd name="T4" fmla="*/ 901 w 2376"/>
                  <a:gd name="T5" fmla="*/ 91 h 1831"/>
                  <a:gd name="T6" fmla="*/ 946 w 2376"/>
                  <a:gd name="T7" fmla="*/ 234 h 1831"/>
                  <a:gd name="T8" fmla="*/ 1115 w 2376"/>
                  <a:gd name="T9" fmla="*/ 385 h 1831"/>
                  <a:gd name="T10" fmla="*/ 1296 w 2376"/>
                  <a:gd name="T11" fmla="*/ 584 h 1831"/>
                  <a:gd name="T12" fmla="*/ 1459 w 2376"/>
                  <a:gd name="T13" fmla="*/ 714 h 1831"/>
                  <a:gd name="T14" fmla="*/ 1594 w 2376"/>
                  <a:gd name="T15" fmla="*/ 788 h 1831"/>
                  <a:gd name="T16" fmla="*/ 1679 w 2376"/>
                  <a:gd name="T17" fmla="*/ 795 h 1831"/>
                  <a:gd name="T18" fmla="*/ 1621 w 2376"/>
                  <a:gd name="T19" fmla="*/ 1076 h 1831"/>
                  <a:gd name="T20" fmla="*/ 1816 w 2376"/>
                  <a:gd name="T21" fmla="*/ 1335 h 1831"/>
                  <a:gd name="T22" fmla="*/ 2217 w 2376"/>
                  <a:gd name="T23" fmla="*/ 1286 h 1831"/>
                  <a:gd name="T24" fmla="*/ 2289 w 2376"/>
                  <a:gd name="T25" fmla="*/ 1297 h 1831"/>
                  <a:gd name="T26" fmla="*/ 2350 w 2376"/>
                  <a:gd name="T27" fmla="*/ 1322 h 1831"/>
                  <a:gd name="T28" fmla="*/ 2376 w 2376"/>
                  <a:gd name="T29" fmla="*/ 1381 h 1831"/>
                  <a:gd name="T30" fmla="*/ 2370 w 2376"/>
                  <a:gd name="T31" fmla="*/ 1582 h 1831"/>
                  <a:gd name="T32" fmla="*/ 1307 w 2376"/>
                  <a:gd name="T33" fmla="*/ 1831 h 1831"/>
                  <a:gd name="T34" fmla="*/ 1491 w 2376"/>
                  <a:gd name="T35" fmla="*/ 1416 h 1831"/>
                  <a:gd name="T36" fmla="*/ 1442 w 2376"/>
                  <a:gd name="T37" fmla="*/ 1268 h 1831"/>
                  <a:gd name="T38" fmla="*/ 1504 w 2376"/>
                  <a:gd name="T39" fmla="*/ 1187 h 1831"/>
                  <a:gd name="T40" fmla="*/ 1500 w 2376"/>
                  <a:gd name="T41" fmla="*/ 1167 h 1831"/>
                  <a:gd name="T42" fmla="*/ 1397 w 2376"/>
                  <a:gd name="T43" fmla="*/ 1070 h 1831"/>
                  <a:gd name="T44" fmla="*/ 1365 w 2376"/>
                  <a:gd name="T45" fmla="*/ 1066 h 1831"/>
                  <a:gd name="T46" fmla="*/ 1021 w 2376"/>
                  <a:gd name="T47" fmla="*/ 1086 h 1831"/>
                  <a:gd name="T48" fmla="*/ 885 w 2376"/>
                  <a:gd name="T49" fmla="*/ 1064 h 1831"/>
                  <a:gd name="T50" fmla="*/ 709 w 2376"/>
                  <a:gd name="T51" fmla="*/ 1005 h 1831"/>
                  <a:gd name="T52" fmla="*/ 691 w 2376"/>
                  <a:gd name="T53" fmla="*/ 947 h 1831"/>
                  <a:gd name="T54" fmla="*/ 675 w 2376"/>
                  <a:gd name="T55" fmla="*/ 911 h 1831"/>
                  <a:gd name="T56" fmla="*/ 590 w 2376"/>
                  <a:gd name="T57" fmla="*/ 882 h 1831"/>
                  <a:gd name="T58" fmla="*/ 541 w 2376"/>
                  <a:gd name="T59" fmla="*/ 940 h 1831"/>
                  <a:gd name="T60" fmla="*/ 104 w 2376"/>
                  <a:gd name="T61" fmla="*/ 817 h 1831"/>
                  <a:gd name="T62" fmla="*/ 20 w 2376"/>
                  <a:gd name="T63" fmla="*/ 596 h 1831"/>
                  <a:gd name="T64" fmla="*/ 0 w 2376"/>
                  <a:gd name="T65" fmla="*/ 519 h 1831"/>
                  <a:gd name="T66" fmla="*/ 101 w 2376"/>
                  <a:gd name="T67" fmla="*/ 380 h 1831"/>
                  <a:gd name="T68" fmla="*/ 240 w 2376"/>
                  <a:gd name="T69" fmla="*/ 367 h 1831"/>
                  <a:gd name="T70" fmla="*/ 292 w 2376"/>
                  <a:gd name="T71" fmla="*/ 402 h 1831"/>
                  <a:gd name="T72" fmla="*/ 487 w 2376"/>
                  <a:gd name="T73" fmla="*/ 438 h 1831"/>
                  <a:gd name="T74" fmla="*/ 635 w 2376"/>
                  <a:gd name="T75" fmla="*/ 282 h 1831"/>
                  <a:gd name="T76" fmla="*/ 745 w 2376"/>
                  <a:gd name="T77" fmla="*/ 308 h 1831"/>
                  <a:gd name="T78" fmla="*/ 810 w 2376"/>
                  <a:gd name="T79" fmla="*/ 165 h 1831"/>
                  <a:gd name="T80" fmla="*/ 787 w 2376"/>
                  <a:gd name="T81" fmla="*/ 58 h 1831"/>
                  <a:gd name="T82" fmla="*/ 850 w 2376"/>
                  <a:gd name="T83" fmla="*/ 0 h 18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376" h="1831">
                    <a:moveTo>
                      <a:pt x="850" y="0"/>
                    </a:moveTo>
                    <a:lnTo>
                      <a:pt x="856" y="46"/>
                    </a:lnTo>
                    <a:lnTo>
                      <a:pt x="901" y="91"/>
                    </a:lnTo>
                    <a:lnTo>
                      <a:pt x="946" y="234"/>
                    </a:lnTo>
                    <a:lnTo>
                      <a:pt x="1115" y="385"/>
                    </a:lnTo>
                    <a:lnTo>
                      <a:pt x="1296" y="584"/>
                    </a:lnTo>
                    <a:lnTo>
                      <a:pt x="1459" y="714"/>
                    </a:lnTo>
                    <a:lnTo>
                      <a:pt x="1594" y="788"/>
                    </a:lnTo>
                    <a:lnTo>
                      <a:pt x="1679" y="795"/>
                    </a:lnTo>
                    <a:lnTo>
                      <a:pt x="1621" y="1076"/>
                    </a:lnTo>
                    <a:lnTo>
                      <a:pt x="1816" y="1335"/>
                    </a:lnTo>
                    <a:lnTo>
                      <a:pt x="2217" y="1286"/>
                    </a:lnTo>
                    <a:lnTo>
                      <a:pt x="2289" y="1297"/>
                    </a:lnTo>
                    <a:lnTo>
                      <a:pt x="2350" y="1322"/>
                    </a:lnTo>
                    <a:lnTo>
                      <a:pt x="2376" y="1381"/>
                    </a:lnTo>
                    <a:lnTo>
                      <a:pt x="2370" y="1582"/>
                    </a:lnTo>
                    <a:lnTo>
                      <a:pt x="1307" y="1831"/>
                    </a:lnTo>
                    <a:lnTo>
                      <a:pt x="1491" y="1416"/>
                    </a:lnTo>
                    <a:lnTo>
                      <a:pt x="1442" y="1268"/>
                    </a:lnTo>
                    <a:lnTo>
                      <a:pt x="1504" y="1187"/>
                    </a:lnTo>
                    <a:lnTo>
                      <a:pt x="1500" y="1167"/>
                    </a:lnTo>
                    <a:lnTo>
                      <a:pt x="1397" y="1070"/>
                    </a:lnTo>
                    <a:lnTo>
                      <a:pt x="1365" y="1066"/>
                    </a:lnTo>
                    <a:lnTo>
                      <a:pt x="1021" y="1086"/>
                    </a:lnTo>
                    <a:lnTo>
                      <a:pt x="885" y="1064"/>
                    </a:lnTo>
                    <a:lnTo>
                      <a:pt x="709" y="1005"/>
                    </a:lnTo>
                    <a:lnTo>
                      <a:pt x="691" y="947"/>
                    </a:lnTo>
                    <a:lnTo>
                      <a:pt x="675" y="911"/>
                    </a:lnTo>
                    <a:lnTo>
                      <a:pt x="590" y="882"/>
                    </a:lnTo>
                    <a:lnTo>
                      <a:pt x="541" y="940"/>
                    </a:lnTo>
                    <a:lnTo>
                      <a:pt x="104" y="817"/>
                    </a:lnTo>
                    <a:lnTo>
                      <a:pt x="20" y="596"/>
                    </a:lnTo>
                    <a:lnTo>
                      <a:pt x="0" y="519"/>
                    </a:lnTo>
                    <a:lnTo>
                      <a:pt x="101" y="380"/>
                    </a:lnTo>
                    <a:lnTo>
                      <a:pt x="240" y="367"/>
                    </a:lnTo>
                    <a:lnTo>
                      <a:pt x="292" y="402"/>
                    </a:lnTo>
                    <a:lnTo>
                      <a:pt x="487" y="438"/>
                    </a:lnTo>
                    <a:lnTo>
                      <a:pt x="635" y="282"/>
                    </a:lnTo>
                    <a:lnTo>
                      <a:pt x="745" y="308"/>
                    </a:lnTo>
                    <a:lnTo>
                      <a:pt x="810" y="165"/>
                    </a:lnTo>
                    <a:lnTo>
                      <a:pt x="787" y="58"/>
                    </a:lnTo>
                    <a:lnTo>
                      <a:pt x="850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6787" name="Freeform 51"/>
              <p:cNvSpPr>
                <a:spLocks noChangeAspect="1"/>
              </p:cNvSpPr>
              <p:nvPr/>
            </p:nvSpPr>
            <p:spPr bwMode="auto">
              <a:xfrm>
                <a:off x="3568" y="2233"/>
                <a:ext cx="148" cy="122"/>
              </a:xfrm>
              <a:custGeom>
                <a:avLst/>
                <a:gdLst>
                  <a:gd name="T0" fmla="*/ 585 w 883"/>
                  <a:gd name="T1" fmla="*/ 0 h 733"/>
                  <a:gd name="T2" fmla="*/ 699 w 883"/>
                  <a:gd name="T3" fmla="*/ 151 h 733"/>
                  <a:gd name="T4" fmla="*/ 650 w 883"/>
                  <a:gd name="T5" fmla="*/ 312 h 733"/>
                  <a:gd name="T6" fmla="*/ 727 w 883"/>
                  <a:gd name="T7" fmla="*/ 426 h 733"/>
                  <a:gd name="T8" fmla="*/ 822 w 883"/>
                  <a:gd name="T9" fmla="*/ 475 h 733"/>
                  <a:gd name="T10" fmla="*/ 883 w 883"/>
                  <a:gd name="T11" fmla="*/ 559 h 733"/>
                  <a:gd name="T12" fmla="*/ 634 w 883"/>
                  <a:gd name="T13" fmla="*/ 684 h 733"/>
                  <a:gd name="T14" fmla="*/ 543 w 883"/>
                  <a:gd name="T15" fmla="*/ 688 h 733"/>
                  <a:gd name="T16" fmla="*/ 495 w 883"/>
                  <a:gd name="T17" fmla="*/ 733 h 733"/>
                  <a:gd name="T18" fmla="*/ 377 w 883"/>
                  <a:gd name="T19" fmla="*/ 675 h 733"/>
                  <a:gd name="T20" fmla="*/ 312 w 883"/>
                  <a:gd name="T21" fmla="*/ 673 h 733"/>
                  <a:gd name="T22" fmla="*/ 282 w 883"/>
                  <a:gd name="T23" fmla="*/ 716 h 733"/>
                  <a:gd name="T24" fmla="*/ 214 w 883"/>
                  <a:gd name="T25" fmla="*/ 715 h 733"/>
                  <a:gd name="T26" fmla="*/ 0 w 883"/>
                  <a:gd name="T27" fmla="*/ 568 h 733"/>
                  <a:gd name="T28" fmla="*/ 154 w 883"/>
                  <a:gd name="T29" fmla="*/ 514 h 733"/>
                  <a:gd name="T30" fmla="*/ 205 w 883"/>
                  <a:gd name="T31" fmla="*/ 491 h 733"/>
                  <a:gd name="T32" fmla="*/ 184 w 883"/>
                  <a:gd name="T33" fmla="*/ 436 h 733"/>
                  <a:gd name="T34" fmla="*/ 239 w 883"/>
                  <a:gd name="T35" fmla="*/ 280 h 733"/>
                  <a:gd name="T36" fmla="*/ 285 w 883"/>
                  <a:gd name="T37" fmla="*/ 226 h 733"/>
                  <a:gd name="T38" fmla="*/ 349 w 883"/>
                  <a:gd name="T39" fmla="*/ 208 h 733"/>
                  <a:gd name="T40" fmla="*/ 585 w 883"/>
                  <a:gd name="T41" fmla="*/ 0 h 7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83" h="733">
                    <a:moveTo>
                      <a:pt x="585" y="0"/>
                    </a:moveTo>
                    <a:lnTo>
                      <a:pt x="699" y="151"/>
                    </a:lnTo>
                    <a:lnTo>
                      <a:pt x="650" y="312"/>
                    </a:lnTo>
                    <a:lnTo>
                      <a:pt x="727" y="426"/>
                    </a:lnTo>
                    <a:lnTo>
                      <a:pt x="822" y="475"/>
                    </a:lnTo>
                    <a:lnTo>
                      <a:pt x="883" y="559"/>
                    </a:lnTo>
                    <a:lnTo>
                      <a:pt x="634" y="684"/>
                    </a:lnTo>
                    <a:lnTo>
                      <a:pt x="543" y="688"/>
                    </a:lnTo>
                    <a:lnTo>
                      <a:pt x="495" y="733"/>
                    </a:lnTo>
                    <a:lnTo>
                      <a:pt x="377" y="675"/>
                    </a:lnTo>
                    <a:lnTo>
                      <a:pt x="312" y="673"/>
                    </a:lnTo>
                    <a:lnTo>
                      <a:pt x="282" y="716"/>
                    </a:lnTo>
                    <a:lnTo>
                      <a:pt x="214" y="715"/>
                    </a:lnTo>
                    <a:lnTo>
                      <a:pt x="0" y="568"/>
                    </a:lnTo>
                    <a:lnTo>
                      <a:pt x="154" y="514"/>
                    </a:lnTo>
                    <a:lnTo>
                      <a:pt x="205" y="491"/>
                    </a:lnTo>
                    <a:lnTo>
                      <a:pt x="184" y="436"/>
                    </a:lnTo>
                    <a:lnTo>
                      <a:pt x="239" y="280"/>
                    </a:lnTo>
                    <a:lnTo>
                      <a:pt x="285" y="226"/>
                    </a:lnTo>
                    <a:lnTo>
                      <a:pt x="349" y="208"/>
                    </a:lnTo>
                    <a:lnTo>
                      <a:pt x="585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6788" name="Freeform 52"/>
              <p:cNvSpPr>
                <a:spLocks noChangeAspect="1"/>
              </p:cNvSpPr>
              <p:nvPr/>
            </p:nvSpPr>
            <p:spPr bwMode="auto">
              <a:xfrm>
                <a:off x="3378" y="2341"/>
                <a:ext cx="172" cy="245"/>
              </a:xfrm>
              <a:custGeom>
                <a:avLst/>
                <a:gdLst>
                  <a:gd name="T0" fmla="*/ 1027 w 1030"/>
                  <a:gd name="T1" fmla="*/ 0 h 1469"/>
                  <a:gd name="T2" fmla="*/ 1020 w 1030"/>
                  <a:gd name="T3" fmla="*/ 111 h 1469"/>
                  <a:gd name="T4" fmla="*/ 943 w 1030"/>
                  <a:gd name="T5" fmla="*/ 163 h 1469"/>
                  <a:gd name="T6" fmla="*/ 1030 w 1030"/>
                  <a:gd name="T7" fmla="*/ 234 h 1469"/>
                  <a:gd name="T8" fmla="*/ 994 w 1030"/>
                  <a:gd name="T9" fmla="*/ 266 h 1469"/>
                  <a:gd name="T10" fmla="*/ 1006 w 1030"/>
                  <a:gd name="T11" fmla="*/ 327 h 1469"/>
                  <a:gd name="T12" fmla="*/ 904 w 1030"/>
                  <a:gd name="T13" fmla="*/ 421 h 1469"/>
                  <a:gd name="T14" fmla="*/ 923 w 1030"/>
                  <a:gd name="T15" fmla="*/ 539 h 1469"/>
                  <a:gd name="T16" fmla="*/ 990 w 1030"/>
                  <a:gd name="T17" fmla="*/ 597 h 1469"/>
                  <a:gd name="T18" fmla="*/ 1009 w 1030"/>
                  <a:gd name="T19" fmla="*/ 864 h 1469"/>
                  <a:gd name="T20" fmla="*/ 979 w 1030"/>
                  <a:gd name="T21" fmla="*/ 987 h 1469"/>
                  <a:gd name="T22" fmla="*/ 908 w 1030"/>
                  <a:gd name="T23" fmla="*/ 1078 h 1469"/>
                  <a:gd name="T24" fmla="*/ 923 w 1030"/>
                  <a:gd name="T25" fmla="*/ 1191 h 1469"/>
                  <a:gd name="T26" fmla="*/ 882 w 1030"/>
                  <a:gd name="T27" fmla="*/ 1273 h 1469"/>
                  <a:gd name="T28" fmla="*/ 809 w 1030"/>
                  <a:gd name="T29" fmla="*/ 1332 h 1469"/>
                  <a:gd name="T30" fmla="*/ 802 w 1030"/>
                  <a:gd name="T31" fmla="*/ 1396 h 1469"/>
                  <a:gd name="T32" fmla="*/ 852 w 1030"/>
                  <a:gd name="T33" fmla="*/ 1446 h 1469"/>
                  <a:gd name="T34" fmla="*/ 791 w 1030"/>
                  <a:gd name="T35" fmla="*/ 1469 h 1469"/>
                  <a:gd name="T36" fmla="*/ 727 w 1030"/>
                  <a:gd name="T37" fmla="*/ 1439 h 1469"/>
                  <a:gd name="T38" fmla="*/ 638 w 1030"/>
                  <a:gd name="T39" fmla="*/ 1349 h 1469"/>
                  <a:gd name="T40" fmla="*/ 580 w 1030"/>
                  <a:gd name="T41" fmla="*/ 1359 h 1469"/>
                  <a:gd name="T42" fmla="*/ 532 w 1030"/>
                  <a:gd name="T43" fmla="*/ 1326 h 1469"/>
                  <a:gd name="T44" fmla="*/ 65 w 1030"/>
                  <a:gd name="T45" fmla="*/ 1318 h 1469"/>
                  <a:gd name="T46" fmla="*/ 0 w 1030"/>
                  <a:gd name="T47" fmla="*/ 1253 h 1469"/>
                  <a:gd name="T48" fmla="*/ 126 w 1030"/>
                  <a:gd name="T49" fmla="*/ 1071 h 1469"/>
                  <a:gd name="T50" fmla="*/ 264 w 1030"/>
                  <a:gd name="T51" fmla="*/ 881 h 1469"/>
                  <a:gd name="T52" fmla="*/ 311 w 1030"/>
                  <a:gd name="T53" fmla="*/ 803 h 1469"/>
                  <a:gd name="T54" fmla="*/ 250 w 1030"/>
                  <a:gd name="T55" fmla="*/ 789 h 1469"/>
                  <a:gd name="T56" fmla="*/ 250 w 1030"/>
                  <a:gd name="T57" fmla="*/ 748 h 1469"/>
                  <a:gd name="T58" fmla="*/ 381 w 1030"/>
                  <a:gd name="T59" fmla="*/ 591 h 1469"/>
                  <a:gd name="T60" fmla="*/ 603 w 1030"/>
                  <a:gd name="T61" fmla="*/ 556 h 1469"/>
                  <a:gd name="T62" fmla="*/ 684 w 1030"/>
                  <a:gd name="T63" fmla="*/ 410 h 1469"/>
                  <a:gd name="T64" fmla="*/ 584 w 1030"/>
                  <a:gd name="T65" fmla="*/ 309 h 1469"/>
                  <a:gd name="T66" fmla="*/ 680 w 1030"/>
                  <a:gd name="T67" fmla="*/ 203 h 1469"/>
                  <a:gd name="T68" fmla="*/ 686 w 1030"/>
                  <a:gd name="T69" fmla="*/ 204 h 1469"/>
                  <a:gd name="T70" fmla="*/ 923 w 1030"/>
                  <a:gd name="T71" fmla="*/ 64 h 1469"/>
                  <a:gd name="T72" fmla="*/ 1027 w 1030"/>
                  <a:gd name="T73" fmla="*/ 0 h 1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30" h="1469">
                    <a:moveTo>
                      <a:pt x="1027" y="0"/>
                    </a:moveTo>
                    <a:lnTo>
                      <a:pt x="1020" y="111"/>
                    </a:lnTo>
                    <a:lnTo>
                      <a:pt x="943" y="163"/>
                    </a:lnTo>
                    <a:lnTo>
                      <a:pt x="1030" y="234"/>
                    </a:lnTo>
                    <a:lnTo>
                      <a:pt x="994" y="266"/>
                    </a:lnTo>
                    <a:lnTo>
                      <a:pt x="1006" y="327"/>
                    </a:lnTo>
                    <a:lnTo>
                      <a:pt x="904" y="421"/>
                    </a:lnTo>
                    <a:lnTo>
                      <a:pt x="923" y="539"/>
                    </a:lnTo>
                    <a:lnTo>
                      <a:pt x="990" y="597"/>
                    </a:lnTo>
                    <a:lnTo>
                      <a:pt x="1009" y="864"/>
                    </a:lnTo>
                    <a:lnTo>
                      <a:pt x="979" y="987"/>
                    </a:lnTo>
                    <a:lnTo>
                      <a:pt x="908" y="1078"/>
                    </a:lnTo>
                    <a:lnTo>
                      <a:pt x="923" y="1191"/>
                    </a:lnTo>
                    <a:lnTo>
                      <a:pt x="882" y="1273"/>
                    </a:lnTo>
                    <a:lnTo>
                      <a:pt x="809" y="1332"/>
                    </a:lnTo>
                    <a:lnTo>
                      <a:pt x="802" y="1396"/>
                    </a:lnTo>
                    <a:lnTo>
                      <a:pt x="852" y="1446"/>
                    </a:lnTo>
                    <a:lnTo>
                      <a:pt x="791" y="1469"/>
                    </a:lnTo>
                    <a:lnTo>
                      <a:pt x="727" y="1439"/>
                    </a:lnTo>
                    <a:lnTo>
                      <a:pt x="638" y="1349"/>
                    </a:lnTo>
                    <a:lnTo>
                      <a:pt x="580" y="1359"/>
                    </a:lnTo>
                    <a:lnTo>
                      <a:pt x="532" y="1326"/>
                    </a:lnTo>
                    <a:lnTo>
                      <a:pt x="65" y="1318"/>
                    </a:lnTo>
                    <a:lnTo>
                      <a:pt x="0" y="1253"/>
                    </a:lnTo>
                    <a:lnTo>
                      <a:pt x="126" y="1071"/>
                    </a:lnTo>
                    <a:lnTo>
                      <a:pt x="264" y="881"/>
                    </a:lnTo>
                    <a:lnTo>
                      <a:pt x="311" y="803"/>
                    </a:lnTo>
                    <a:lnTo>
                      <a:pt x="250" y="789"/>
                    </a:lnTo>
                    <a:lnTo>
                      <a:pt x="250" y="748"/>
                    </a:lnTo>
                    <a:lnTo>
                      <a:pt x="381" y="591"/>
                    </a:lnTo>
                    <a:lnTo>
                      <a:pt x="603" y="556"/>
                    </a:lnTo>
                    <a:lnTo>
                      <a:pt x="684" y="410"/>
                    </a:lnTo>
                    <a:lnTo>
                      <a:pt x="584" y="309"/>
                    </a:lnTo>
                    <a:lnTo>
                      <a:pt x="680" y="203"/>
                    </a:lnTo>
                    <a:lnTo>
                      <a:pt x="686" y="204"/>
                    </a:lnTo>
                    <a:lnTo>
                      <a:pt x="923" y="64"/>
                    </a:lnTo>
                    <a:lnTo>
                      <a:pt x="1027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6789" name="Freeform 53"/>
              <p:cNvSpPr>
                <a:spLocks noChangeAspect="1"/>
              </p:cNvSpPr>
              <p:nvPr/>
            </p:nvSpPr>
            <p:spPr bwMode="auto">
              <a:xfrm>
                <a:off x="3666" y="2206"/>
                <a:ext cx="265" cy="166"/>
              </a:xfrm>
              <a:custGeom>
                <a:avLst/>
                <a:gdLst>
                  <a:gd name="T0" fmla="*/ 303 w 1591"/>
                  <a:gd name="T1" fmla="*/ 726 h 999"/>
                  <a:gd name="T2" fmla="*/ 238 w 1591"/>
                  <a:gd name="T3" fmla="*/ 638 h 999"/>
                  <a:gd name="T4" fmla="*/ 143 w 1591"/>
                  <a:gd name="T5" fmla="*/ 588 h 999"/>
                  <a:gd name="T6" fmla="*/ 66 w 1591"/>
                  <a:gd name="T7" fmla="*/ 474 h 999"/>
                  <a:gd name="T8" fmla="*/ 114 w 1591"/>
                  <a:gd name="T9" fmla="*/ 313 h 999"/>
                  <a:gd name="T10" fmla="*/ 0 w 1591"/>
                  <a:gd name="T11" fmla="*/ 161 h 999"/>
                  <a:gd name="T12" fmla="*/ 30 w 1591"/>
                  <a:gd name="T13" fmla="*/ 125 h 999"/>
                  <a:gd name="T14" fmla="*/ 49 w 1591"/>
                  <a:gd name="T15" fmla="*/ 95 h 999"/>
                  <a:gd name="T16" fmla="*/ 8 w 1591"/>
                  <a:gd name="T17" fmla="*/ 46 h 999"/>
                  <a:gd name="T18" fmla="*/ 30 w 1591"/>
                  <a:gd name="T19" fmla="*/ 0 h 999"/>
                  <a:gd name="T20" fmla="*/ 132 w 1591"/>
                  <a:gd name="T21" fmla="*/ 111 h 999"/>
                  <a:gd name="T22" fmla="*/ 384 w 1591"/>
                  <a:gd name="T23" fmla="*/ 192 h 999"/>
                  <a:gd name="T24" fmla="*/ 555 w 1591"/>
                  <a:gd name="T25" fmla="*/ 101 h 999"/>
                  <a:gd name="T26" fmla="*/ 632 w 1591"/>
                  <a:gd name="T27" fmla="*/ 79 h 999"/>
                  <a:gd name="T28" fmla="*/ 966 w 1591"/>
                  <a:gd name="T29" fmla="*/ 329 h 999"/>
                  <a:gd name="T30" fmla="*/ 1020 w 1591"/>
                  <a:gd name="T31" fmla="*/ 350 h 999"/>
                  <a:gd name="T32" fmla="*/ 1100 w 1591"/>
                  <a:gd name="T33" fmla="*/ 421 h 999"/>
                  <a:gd name="T34" fmla="*/ 1158 w 1591"/>
                  <a:gd name="T35" fmla="*/ 497 h 999"/>
                  <a:gd name="T36" fmla="*/ 1591 w 1591"/>
                  <a:gd name="T37" fmla="*/ 501 h 999"/>
                  <a:gd name="T38" fmla="*/ 1568 w 1591"/>
                  <a:gd name="T39" fmla="*/ 547 h 999"/>
                  <a:gd name="T40" fmla="*/ 1508 w 1591"/>
                  <a:gd name="T41" fmla="*/ 591 h 999"/>
                  <a:gd name="T42" fmla="*/ 1473 w 1591"/>
                  <a:gd name="T43" fmla="*/ 634 h 999"/>
                  <a:gd name="T44" fmla="*/ 1425 w 1591"/>
                  <a:gd name="T45" fmla="*/ 780 h 999"/>
                  <a:gd name="T46" fmla="*/ 1381 w 1591"/>
                  <a:gd name="T47" fmla="*/ 808 h 999"/>
                  <a:gd name="T48" fmla="*/ 1342 w 1591"/>
                  <a:gd name="T49" fmla="*/ 875 h 999"/>
                  <a:gd name="T50" fmla="*/ 1294 w 1591"/>
                  <a:gd name="T51" fmla="*/ 929 h 999"/>
                  <a:gd name="T52" fmla="*/ 1278 w 1591"/>
                  <a:gd name="T53" fmla="*/ 999 h 999"/>
                  <a:gd name="T54" fmla="*/ 706 w 1591"/>
                  <a:gd name="T55" fmla="*/ 994 h 999"/>
                  <a:gd name="T56" fmla="*/ 226 w 1591"/>
                  <a:gd name="T57" fmla="*/ 994 h 999"/>
                  <a:gd name="T58" fmla="*/ 204 w 1591"/>
                  <a:gd name="T59" fmla="*/ 995 h 999"/>
                  <a:gd name="T60" fmla="*/ 303 w 1591"/>
                  <a:gd name="T61" fmla="*/ 754 h 999"/>
                  <a:gd name="T62" fmla="*/ 303 w 1591"/>
                  <a:gd name="T63" fmla="*/ 726 h 9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591" h="999">
                    <a:moveTo>
                      <a:pt x="303" y="726"/>
                    </a:moveTo>
                    <a:lnTo>
                      <a:pt x="238" y="638"/>
                    </a:lnTo>
                    <a:lnTo>
                      <a:pt x="143" y="588"/>
                    </a:lnTo>
                    <a:lnTo>
                      <a:pt x="66" y="474"/>
                    </a:lnTo>
                    <a:lnTo>
                      <a:pt x="114" y="313"/>
                    </a:lnTo>
                    <a:lnTo>
                      <a:pt x="0" y="161"/>
                    </a:lnTo>
                    <a:lnTo>
                      <a:pt x="30" y="125"/>
                    </a:lnTo>
                    <a:lnTo>
                      <a:pt x="49" y="95"/>
                    </a:lnTo>
                    <a:lnTo>
                      <a:pt x="8" y="46"/>
                    </a:lnTo>
                    <a:lnTo>
                      <a:pt x="30" y="0"/>
                    </a:lnTo>
                    <a:lnTo>
                      <a:pt x="132" y="111"/>
                    </a:lnTo>
                    <a:lnTo>
                      <a:pt x="384" y="192"/>
                    </a:lnTo>
                    <a:lnTo>
                      <a:pt x="555" y="101"/>
                    </a:lnTo>
                    <a:lnTo>
                      <a:pt x="632" y="79"/>
                    </a:lnTo>
                    <a:lnTo>
                      <a:pt x="966" y="329"/>
                    </a:lnTo>
                    <a:lnTo>
                      <a:pt x="1020" y="350"/>
                    </a:lnTo>
                    <a:lnTo>
                      <a:pt x="1100" y="421"/>
                    </a:lnTo>
                    <a:lnTo>
                      <a:pt x="1158" y="497"/>
                    </a:lnTo>
                    <a:lnTo>
                      <a:pt x="1591" y="501"/>
                    </a:lnTo>
                    <a:lnTo>
                      <a:pt x="1568" y="547"/>
                    </a:lnTo>
                    <a:lnTo>
                      <a:pt x="1508" y="591"/>
                    </a:lnTo>
                    <a:lnTo>
                      <a:pt x="1473" y="634"/>
                    </a:lnTo>
                    <a:lnTo>
                      <a:pt x="1425" y="780"/>
                    </a:lnTo>
                    <a:lnTo>
                      <a:pt x="1381" y="808"/>
                    </a:lnTo>
                    <a:lnTo>
                      <a:pt x="1342" y="875"/>
                    </a:lnTo>
                    <a:lnTo>
                      <a:pt x="1294" y="929"/>
                    </a:lnTo>
                    <a:lnTo>
                      <a:pt x="1278" y="999"/>
                    </a:lnTo>
                    <a:lnTo>
                      <a:pt x="706" y="994"/>
                    </a:lnTo>
                    <a:lnTo>
                      <a:pt x="226" y="994"/>
                    </a:lnTo>
                    <a:lnTo>
                      <a:pt x="204" y="995"/>
                    </a:lnTo>
                    <a:lnTo>
                      <a:pt x="303" y="754"/>
                    </a:lnTo>
                    <a:lnTo>
                      <a:pt x="303" y="726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6790" name="Freeform 54"/>
              <p:cNvSpPr>
                <a:spLocks noChangeAspect="1"/>
              </p:cNvSpPr>
              <p:nvPr/>
            </p:nvSpPr>
            <p:spPr bwMode="auto">
              <a:xfrm>
                <a:off x="3385" y="2030"/>
                <a:ext cx="174" cy="130"/>
              </a:xfrm>
              <a:custGeom>
                <a:avLst/>
                <a:gdLst>
                  <a:gd name="T0" fmla="*/ 187 w 1048"/>
                  <a:gd name="T1" fmla="*/ 194 h 777"/>
                  <a:gd name="T2" fmla="*/ 236 w 1048"/>
                  <a:gd name="T3" fmla="*/ 171 h 777"/>
                  <a:gd name="T4" fmla="*/ 211 w 1048"/>
                  <a:gd name="T5" fmla="*/ 116 h 777"/>
                  <a:gd name="T6" fmla="*/ 366 w 1048"/>
                  <a:gd name="T7" fmla="*/ 0 h 777"/>
                  <a:gd name="T8" fmla="*/ 647 w 1048"/>
                  <a:gd name="T9" fmla="*/ 65 h 777"/>
                  <a:gd name="T10" fmla="*/ 943 w 1048"/>
                  <a:gd name="T11" fmla="*/ 20 h 777"/>
                  <a:gd name="T12" fmla="*/ 1048 w 1048"/>
                  <a:gd name="T13" fmla="*/ 262 h 777"/>
                  <a:gd name="T14" fmla="*/ 991 w 1048"/>
                  <a:gd name="T15" fmla="*/ 216 h 777"/>
                  <a:gd name="T16" fmla="*/ 710 w 1048"/>
                  <a:gd name="T17" fmla="*/ 306 h 777"/>
                  <a:gd name="T18" fmla="*/ 730 w 1048"/>
                  <a:gd name="T19" fmla="*/ 515 h 777"/>
                  <a:gd name="T20" fmla="*/ 780 w 1048"/>
                  <a:gd name="T21" fmla="*/ 580 h 777"/>
                  <a:gd name="T22" fmla="*/ 721 w 1048"/>
                  <a:gd name="T23" fmla="*/ 650 h 777"/>
                  <a:gd name="T24" fmla="*/ 743 w 1048"/>
                  <a:gd name="T25" fmla="*/ 777 h 777"/>
                  <a:gd name="T26" fmla="*/ 247 w 1048"/>
                  <a:gd name="T27" fmla="*/ 708 h 777"/>
                  <a:gd name="T28" fmla="*/ 207 w 1048"/>
                  <a:gd name="T29" fmla="*/ 653 h 777"/>
                  <a:gd name="T30" fmla="*/ 86 w 1048"/>
                  <a:gd name="T31" fmla="*/ 645 h 777"/>
                  <a:gd name="T32" fmla="*/ 0 w 1048"/>
                  <a:gd name="T33" fmla="*/ 676 h 777"/>
                  <a:gd name="T34" fmla="*/ 49 w 1048"/>
                  <a:gd name="T35" fmla="*/ 558 h 777"/>
                  <a:gd name="T36" fmla="*/ 39 w 1048"/>
                  <a:gd name="T37" fmla="*/ 470 h 777"/>
                  <a:gd name="T38" fmla="*/ 102 w 1048"/>
                  <a:gd name="T39" fmla="*/ 462 h 777"/>
                  <a:gd name="T40" fmla="*/ 119 w 1048"/>
                  <a:gd name="T41" fmla="*/ 417 h 777"/>
                  <a:gd name="T42" fmla="*/ 159 w 1048"/>
                  <a:gd name="T43" fmla="*/ 396 h 777"/>
                  <a:gd name="T44" fmla="*/ 164 w 1048"/>
                  <a:gd name="T45" fmla="*/ 308 h 777"/>
                  <a:gd name="T46" fmla="*/ 150 w 1048"/>
                  <a:gd name="T47" fmla="*/ 230 h 777"/>
                  <a:gd name="T48" fmla="*/ 187 w 1048"/>
                  <a:gd name="T49" fmla="*/ 194 h 7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048" h="777">
                    <a:moveTo>
                      <a:pt x="187" y="194"/>
                    </a:moveTo>
                    <a:lnTo>
                      <a:pt x="236" y="171"/>
                    </a:lnTo>
                    <a:lnTo>
                      <a:pt x="211" y="116"/>
                    </a:lnTo>
                    <a:lnTo>
                      <a:pt x="366" y="0"/>
                    </a:lnTo>
                    <a:lnTo>
                      <a:pt x="647" y="65"/>
                    </a:lnTo>
                    <a:lnTo>
                      <a:pt x="943" y="20"/>
                    </a:lnTo>
                    <a:lnTo>
                      <a:pt x="1048" y="262"/>
                    </a:lnTo>
                    <a:lnTo>
                      <a:pt x="991" y="216"/>
                    </a:lnTo>
                    <a:lnTo>
                      <a:pt x="710" y="306"/>
                    </a:lnTo>
                    <a:lnTo>
                      <a:pt x="730" y="515"/>
                    </a:lnTo>
                    <a:lnTo>
                      <a:pt x="780" y="580"/>
                    </a:lnTo>
                    <a:lnTo>
                      <a:pt x="721" y="650"/>
                    </a:lnTo>
                    <a:lnTo>
                      <a:pt x="743" y="777"/>
                    </a:lnTo>
                    <a:lnTo>
                      <a:pt x="247" y="708"/>
                    </a:lnTo>
                    <a:lnTo>
                      <a:pt x="207" y="653"/>
                    </a:lnTo>
                    <a:lnTo>
                      <a:pt x="86" y="645"/>
                    </a:lnTo>
                    <a:lnTo>
                      <a:pt x="0" y="676"/>
                    </a:lnTo>
                    <a:lnTo>
                      <a:pt x="49" y="558"/>
                    </a:lnTo>
                    <a:lnTo>
                      <a:pt x="39" y="470"/>
                    </a:lnTo>
                    <a:lnTo>
                      <a:pt x="102" y="462"/>
                    </a:lnTo>
                    <a:lnTo>
                      <a:pt x="119" y="417"/>
                    </a:lnTo>
                    <a:lnTo>
                      <a:pt x="159" y="396"/>
                    </a:lnTo>
                    <a:lnTo>
                      <a:pt x="164" y="308"/>
                    </a:lnTo>
                    <a:lnTo>
                      <a:pt x="150" y="230"/>
                    </a:lnTo>
                    <a:lnTo>
                      <a:pt x="187" y="194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6791" name="Freeform 55"/>
              <p:cNvSpPr>
                <a:spLocks noChangeAspect="1"/>
              </p:cNvSpPr>
              <p:nvPr/>
            </p:nvSpPr>
            <p:spPr bwMode="auto">
              <a:xfrm>
                <a:off x="3329" y="1805"/>
                <a:ext cx="355" cy="570"/>
              </a:xfrm>
              <a:custGeom>
                <a:avLst/>
                <a:gdLst>
                  <a:gd name="T0" fmla="*/ 0 w 2127"/>
                  <a:gd name="T1" fmla="*/ 3079 h 3421"/>
                  <a:gd name="T2" fmla="*/ 978 w 2127"/>
                  <a:gd name="T3" fmla="*/ 3421 h 3421"/>
                  <a:gd name="T4" fmla="*/ 1429 w 2127"/>
                  <a:gd name="T5" fmla="*/ 3134 h 3421"/>
                  <a:gd name="T6" fmla="*/ 1638 w 2127"/>
                  <a:gd name="T7" fmla="*/ 3057 h 3421"/>
                  <a:gd name="T8" fmla="*/ 1674 w 2127"/>
                  <a:gd name="T9" fmla="*/ 2846 h 3421"/>
                  <a:gd name="T10" fmla="*/ 1782 w 2127"/>
                  <a:gd name="T11" fmla="*/ 2773 h 3421"/>
                  <a:gd name="T12" fmla="*/ 2046 w 2127"/>
                  <a:gd name="T13" fmla="*/ 2530 h 3421"/>
                  <a:gd name="T14" fmla="*/ 1993 w 2127"/>
                  <a:gd name="T15" fmla="*/ 2452 h 3421"/>
                  <a:gd name="T16" fmla="*/ 2126 w 2127"/>
                  <a:gd name="T17" fmla="*/ 1969 h 3421"/>
                  <a:gd name="T18" fmla="*/ 1928 w 2127"/>
                  <a:gd name="T19" fmla="*/ 1387 h 3421"/>
                  <a:gd name="T20" fmla="*/ 1762 w 2127"/>
                  <a:gd name="T21" fmla="*/ 1306 h 3421"/>
                  <a:gd name="T22" fmla="*/ 1563 w 2127"/>
                  <a:gd name="T23" fmla="*/ 1268 h 3421"/>
                  <a:gd name="T24" fmla="*/ 1311 w 2127"/>
                  <a:gd name="T25" fmla="*/ 1292 h 3421"/>
                  <a:gd name="T26" fmla="*/ 1168 w 2127"/>
                  <a:gd name="T27" fmla="*/ 1147 h 3421"/>
                  <a:gd name="T28" fmla="*/ 1658 w 2127"/>
                  <a:gd name="T29" fmla="*/ 652 h 3421"/>
                  <a:gd name="T30" fmla="*/ 1738 w 2127"/>
                  <a:gd name="T31" fmla="*/ 620 h 3421"/>
                  <a:gd name="T32" fmla="*/ 1791 w 2127"/>
                  <a:gd name="T33" fmla="*/ 647 h 3421"/>
                  <a:gd name="T34" fmla="*/ 2073 w 2127"/>
                  <a:gd name="T35" fmla="*/ 282 h 3421"/>
                  <a:gd name="T36" fmla="*/ 1688 w 2127"/>
                  <a:gd name="T37" fmla="*/ 34 h 3421"/>
                  <a:gd name="T38" fmla="*/ 1572 w 2127"/>
                  <a:gd name="T39" fmla="*/ 0 h 3421"/>
                  <a:gd name="T40" fmla="*/ 1479 w 2127"/>
                  <a:gd name="T41" fmla="*/ 84 h 3421"/>
                  <a:gd name="T42" fmla="*/ 1529 w 2127"/>
                  <a:gd name="T43" fmla="*/ 277 h 3421"/>
                  <a:gd name="T44" fmla="*/ 1223 w 2127"/>
                  <a:gd name="T45" fmla="*/ 544 h 3421"/>
                  <a:gd name="T46" fmla="*/ 1133 w 2127"/>
                  <a:gd name="T47" fmla="*/ 544 h 3421"/>
                  <a:gd name="T48" fmla="*/ 927 w 2127"/>
                  <a:gd name="T49" fmla="*/ 642 h 3421"/>
                  <a:gd name="T50" fmla="*/ 964 w 2127"/>
                  <a:gd name="T51" fmla="*/ 846 h 3421"/>
                  <a:gd name="T52" fmla="*/ 788 w 2127"/>
                  <a:gd name="T53" fmla="*/ 945 h 3421"/>
                  <a:gd name="T54" fmla="*/ 743 w 2127"/>
                  <a:gd name="T55" fmla="*/ 1094 h 3421"/>
                  <a:gd name="T56" fmla="*/ 530 w 2127"/>
                  <a:gd name="T57" fmla="*/ 1264 h 3421"/>
                  <a:gd name="T58" fmla="*/ 417 w 2127"/>
                  <a:gd name="T59" fmla="*/ 1335 h 3421"/>
                  <a:gd name="T60" fmla="*/ 568 w 2127"/>
                  <a:gd name="T61" fmla="*/ 1523 h 3421"/>
                  <a:gd name="T62" fmla="*/ 698 w 2127"/>
                  <a:gd name="T63" fmla="*/ 1352 h 3421"/>
                  <a:gd name="T64" fmla="*/ 1275 w 2127"/>
                  <a:gd name="T65" fmla="*/ 1372 h 3421"/>
                  <a:gd name="T66" fmla="*/ 1323 w 2127"/>
                  <a:gd name="T67" fmla="*/ 1568 h 3421"/>
                  <a:gd name="T68" fmla="*/ 1062 w 2127"/>
                  <a:gd name="T69" fmla="*/ 1867 h 3421"/>
                  <a:gd name="T70" fmla="*/ 1053 w 2127"/>
                  <a:gd name="T71" fmla="*/ 2002 h 3421"/>
                  <a:gd name="T72" fmla="*/ 583 w 2127"/>
                  <a:gd name="T73" fmla="*/ 2060 h 3421"/>
                  <a:gd name="T74" fmla="*/ 610 w 2127"/>
                  <a:gd name="T75" fmla="*/ 2232 h 3421"/>
                  <a:gd name="T76" fmla="*/ 630 w 2127"/>
                  <a:gd name="T77" fmla="*/ 2348 h 3421"/>
                  <a:gd name="T78" fmla="*/ 294 w 2127"/>
                  <a:gd name="T79" fmla="*/ 2659 h 34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127" h="3421">
                    <a:moveTo>
                      <a:pt x="294" y="2659"/>
                    </a:moveTo>
                    <a:lnTo>
                      <a:pt x="0" y="3079"/>
                    </a:lnTo>
                    <a:lnTo>
                      <a:pt x="688" y="3166"/>
                    </a:lnTo>
                    <a:lnTo>
                      <a:pt x="978" y="3421"/>
                    </a:lnTo>
                    <a:lnTo>
                      <a:pt x="1279" y="3243"/>
                    </a:lnTo>
                    <a:lnTo>
                      <a:pt x="1429" y="3134"/>
                    </a:lnTo>
                    <a:lnTo>
                      <a:pt x="1593" y="3079"/>
                    </a:lnTo>
                    <a:lnTo>
                      <a:pt x="1638" y="3057"/>
                    </a:lnTo>
                    <a:lnTo>
                      <a:pt x="1616" y="3000"/>
                    </a:lnTo>
                    <a:lnTo>
                      <a:pt x="1674" y="2846"/>
                    </a:lnTo>
                    <a:lnTo>
                      <a:pt x="1717" y="2792"/>
                    </a:lnTo>
                    <a:lnTo>
                      <a:pt x="1782" y="2773"/>
                    </a:lnTo>
                    <a:lnTo>
                      <a:pt x="2015" y="2567"/>
                    </a:lnTo>
                    <a:lnTo>
                      <a:pt x="2046" y="2530"/>
                    </a:lnTo>
                    <a:lnTo>
                      <a:pt x="2014" y="2491"/>
                    </a:lnTo>
                    <a:lnTo>
                      <a:pt x="1993" y="2452"/>
                    </a:lnTo>
                    <a:lnTo>
                      <a:pt x="2007" y="2300"/>
                    </a:lnTo>
                    <a:lnTo>
                      <a:pt x="2126" y="1969"/>
                    </a:lnTo>
                    <a:lnTo>
                      <a:pt x="2127" y="1716"/>
                    </a:lnTo>
                    <a:lnTo>
                      <a:pt x="1928" y="1387"/>
                    </a:lnTo>
                    <a:lnTo>
                      <a:pt x="1869" y="1381"/>
                    </a:lnTo>
                    <a:lnTo>
                      <a:pt x="1762" y="1306"/>
                    </a:lnTo>
                    <a:lnTo>
                      <a:pt x="1660" y="1305"/>
                    </a:lnTo>
                    <a:lnTo>
                      <a:pt x="1563" y="1268"/>
                    </a:lnTo>
                    <a:lnTo>
                      <a:pt x="1337" y="1307"/>
                    </a:lnTo>
                    <a:lnTo>
                      <a:pt x="1311" y="1292"/>
                    </a:lnTo>
                    <a:lnTo>
                      <a:pt x="1288" y="1220"/>
                    </a:lnTo>
                    <a:lnTo>
                      <a:pt x="1168" y="1147"/>
                    </a:lnTo>
                    <a:lnTo>
                      <a:pt x="1565" y="758"/>
                    </a:lnTo>
                    <a:lnTo>
                      <a:pt x="1658" y="652"/>
                    </a:lnTo>
                    <a:lnTo>
                      <a:pt x="1683" y="620"/>
                    </a:lnTo>
                    <a:lnTo>
                      <a:pt x="1738" y="620"/>
                    </a:lnTo>
                    <a:lnTo>
                      <a:pt x="1763" y="639"/>
                    </a:lnTo>
                    <a:lnTo>
                      <a:pt x="1791" y="647"/>
                    </a:lnTo>
                    <a:lnTo>
                      <a:pt x="2108" y="315"/>
                    </a:lnTo>
                    <a:lnTo>
                      <a:pt x="2073" y="282"/>
                    </a:lnTo>
                    <a:lnTo>
                      <a:pt x="1855" y="153"/>
                    </a:lnTo>
                    <a:lnTo>
                      <a:pt x="1688" y="34"/>
                    </a:lnTo>
                    <a:lnTo>
                      <a:pt x="1640" y="34"/>
                    </a:lnTo>
                    <a:lnTo>
                      <a:pt x="1572" y="0"/>
                    </a:lnTo>
                    <a:lnTo>
                      <a:pt x="1487" y="36"/>
                    </a:lnTo>
                    <a:lnTo>
                      <a:pt x="1479" y="84"/>
                    </a:lnTo>
                    <a:lnTo>
                      <a:pt x="1548" y="124"/>
                    </a:lnTo>
                    <a:lnTo>
                      <a:pt x="1529" y="277"/>
                    </a:lnTo>
                    <a:lnTo>
                      <a:pt x="1469" y="282"/>
                    </a:lnTo>
                    <a:lnTo>
                      <a:pt x="1223" y="544"/>
                    </a:lnTo>
                    <a:lnTo>
                      <a:pt x="1152" y="531"/>
                    </a:lnTo>
                    <a:lnTo>
                      <a:pt x="1133" y="544"/>
                    </a:lnTo>
                    <a:lnTo>
                      <a:pt x="1035" y="536"/>
                    </a:lnTo>
                    <a:lnTo>
                      <a:pt x="927" y="642"/>
                    </a:lnTo>
                    <a:lnTo>
                      <a:pt x="915" y="742"/>
                    </a:lnTo>
                    <a:lnTo>
                      <a:pt x="964" y="846"/>
                    </a:lnTo>
                    <a:lnTo>
                      <a:pt x="881" y="943"/>
                    </a:lnTo>
                    <a:lnTo>
                      <a:pt x="788" y="945"/>
                    </a:lnTo>
                    <a:lnTo>
                      <a:pt x="741" y="986"/>
                    </a:lnTo>
                    <a:lnTo>
                      <a:pt x="743" y="1094"/>
                    </a:lnTo>
                    <a:lnTo>
                      <a:pt x="625" y="1210"/>
                    </a:lnTo>
                    <a:lnTo>
                      <a:pt x="530" y="1264"/>
                    </a:lnTo>
                    <a:lnTo>
                      <a:pt x="467" y="1262"/>
                    </a:lnTo>
                    <a:lnTo>
                      <a:pt x="417" y="1335"/>
                    </a:lnTo>
                    <a:lnTo>
                      <a:pt x="525" y="1542"/>
                    </a:lnTo>
                    <a:lnTo>
                      <a:pt x="568" y="1523"/>
                    </a:lnTo>
                    <a:lnTo>
                      <a:pt x="543" y="1468"/>
                    </a:lnTo>
                    <a:lnTo>
                      <a:pt x="698" y="1352"/>
                    </a:lnTo>
                    <a:lnTo>
                      <a:pt x="979" y="1417"/>
                    </a:lnTo>
                    <a:lnTo>
                      <a:pt x="1275" y="1372"/>
                    </a:lnTo>
                    <a:lnTo>
                      <a:pt x="1380" y="1614"/>
                    </a:lnTo>
                    <a:lnTo>
                      <a:pt x="1323" y="1568"/>
                    </a:lnTo>
                    <a:lnTo>
                      <a:pt x="1042" y="1658"/>
                    </a:lnTo>
                    <a:lnTo>
                      <a:pt x="1062" y="1867"/>
                    </a:lnTo>
                    <a:lnTo>
                      <a:pt x="1112" y="1932"/>
                    </a:lnTo>
                    <a:lnTo>
                      <a:pt x="1053" y="2002"/>
                    </a:lnTo>
                    <a:lnTo>
                      <a:pt x="1075" y="2129"/>
                    </a:lnTo>
                    <a:lnTo>
                      <a:pt x="583" y="2060"/>
                    </a:lnTo>
                    <a:lnTo>
                      <a:pt x="564" y="2097"/>
                    </a:lnTo>
                    <a:lnTo>
                      <a:pt x="610" y="2232"/>
                    </a:lnTo>
                    <a:lnTo>
                      <a:pt x="600" y="2305"/>
                    </a:lnTo>
                    <a:lnTo>
                      <a:pt x="630" y="2348"/>
                    </a:lnTo>
                    <a:lnTo>
                      <a:pt x="357" y="2647"/>
                    </a:lnTo>
                    <a:lnTo>
                      <a:pt x="294" y="2659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6792" name="Freeform 56"/>
              <p:cNvSpPr>
                <a:spLocks noChangeAspect="1"/>
              </p:cNvSpPr>
              <p:nvPr/>
            </p:nvSpPr>
            <p:spPr bwMode="auto">
              <a:xfrm>
                <a:off x="3238" y="2228"/>
                <a:ext cx="254" cy="357"/>
              </a:xfrm>
              <a:custGeom>
                <a:avLst/>
                <a:gdLst>
                  <a:gd name="T0" fmla="*/ 610 w 1526"/>
                  <a:gd name="T1" fmla="*/ 0 h 2148"/>
                  <a:gd name="T2" fmla="*/ 464 w 1526"/>
                  <a:gd name="T3" fmla="*/ 70 h 2148"/>
                  <a:gd name="T4" fmla="*/ 385 w 1526"/>
                  <a:gd name="T5" fmla="*/ 140 h 2148"/>
                  <a:gd name="T6" fmla="*/ 366 w 1526"/>
                  <a:gd name="T7" fmla="*/ 186 h 2148"/>
                  <a:gd name="T8" fmla="*/ 280 w 1526"/>
                  <a:gd name="T9" fmla="*/ 328 h 2148"/>
                  <a:gd name="T10" fmla="*/ 169 w 1526"/>
                  <a:gd name="T11" fmla="*/ 407 h 2148"/>
                  <a:gd name="T12" fmla="*/ 3 w 1526"/>
                  <a:gd name="T13" fmla="*/ 411 h 2148"/>
                  <a:gd name="T14" fmla="*/ 0 w 1526"/>
                  <a:gd name="T15" fmla="*/ 796 h 2148"/>
                  <a:gd name="T16" fmla="*/ 6 w 1526"/>
                  <a:gd name="T17" fmla="*/ 851 h 2148"/>
                  <a:gd name="T18" fmla="*/ 47 w 1526"/>
                  <a:gd name="T19" fmla="*/ 871 h 2148"/>
                  <a:gd name="T20" fmla="*/ 43 w 1526"/>
                  <a:gd name="T21" fmla="*/ 942 h 2148"/>
                  <a:gd name="T22" fmla="*/ 68 w 1526"/>
                  <a:gd name="T23" fmla="*/ 1019 h 2148"/>
                  <a:gd name="T24" fmla="*/ 62 w 1526"/>
                  <a:gd name="T25" fmla="*/ 1447 h 2148"/>
                  <a:gd name="T26" fmla="*/ 174 w 1526"/>
                  <a:gd name="T27" fmla="*/ 1678 h 2148"/>
                  <a:gd name="T28" fmla="*/ 464 w 1526"/>
                  <a:gd name="T29" fmla="*/ 2148 h 2148"/>
                  <a:gd name="T30" fmla="*/ 599 w 1526"/>
                  <a:gd name="T31" fmla="*/ 2138 h 2148"/>
                  <a:gd name="T32" fmla="*/ 616 w 1526"/>
                  <a:gd name="T33" fmla="*/ 2088 h 2148"/>
                  <a:gd name="T34" fmla="*/ 726 w 1526"/>
                  <a:gd name="T35" fmla="*/ 2075 h 2148"/>
                  <a:gd name="T36" fmla="*/ 863 w 1526"/>
                  <a:gd name="T37" fmla="*/ 2057 h 2148"/>
                  <a:gd name="T38" fmla="*/ 908 w 1526"/>
                  <a:gd name="T39" fmla="*/ 1998 h 2148"/>
                  <a:gd name="T40" fmla="*/ 841 w 1526"/>
                  <a:gd name="T41" fmla="*/ 1933 h 2148"/>
                  <a:gd name="T42" fmla="*/ 1107 w 1526"/>
                  <a:gd name="T43" fmla="*/ 1560 h 2148"/>
                  <a:gd name="T44" fmla="*/ 1152 w 1526"/>
                  <a:gd name="T45" fmla="*/ 1483 h 2148"/>
                  <a:gd name="T46" fmla="*/ 1093 w 1526"/>
                  <a:gd name="T47" fmla="*/ 1469 h 2148"/>
                  <a:gd name="T48" fmla="*/ 1093 w 1526"/>
                  <a:gd name="T49" fmla="*/ 1428 h 2148"/>
                  <a:gd name="T50" fmla="*/ 1223 w 1526"/>
                  <a:gd name="T51" fmla="*/ 1271 h 2148"/>
                  <a:gd name="T52" fmla="*/ 1445 w 1526"/>
                  <a:gd name="T53" fmla="*/ 1239 h 2148"/>
                  <a:gd name="T54" fmla="*/ 1526 w 1526"/>
                  <a:gd name="T55" fmla="*/ 1090 h 2148"/>
                  <a:gd name="T56" fmla="*/ 1427 w 1526"/>
                  <a:gd name="T57" fmla="*/ 992 h 2148"/>
                  <a:gd name="T58" fmla="*/ 1526 w 1526"/>
                  <a:gd name="T59" fmla="*/ 883 h 2148"/>
                  <a:gd name="T60" fmla="*/ 1234 w 1526"/>
                  <a:gd name="T61" fmla="*/ 627 h 2148"/>
                  <a:gd name="T62" fmla="*/ 553 w 1526"/>
                  <a:gd name="T63" fmla="*/ 542 h 2148"/>
                  <a:gd name="T64" fmla="*/ 849 w 1526"/>
                  <a:gd name="T65" fmla="*/ 121 h 2148"/>
                  <a:gd name="T66" fmla="*/ 805 w 1526"/>
                  <a:gd name="T67" fmla="*/ 107 h 2148"/>
                  <a:gd name="T68" fmla="*/ 776 w 1526"/>
                  <a:gd name="T69" fmla="*/ 11 h 2148"/>
                  <a:gd name="T70" fmla="*/ 610 w 1526"/>
                  <a:gd name="T71" fmla="*/ 0 h 2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26" h="2148">
                    <a:moveTo>
                      <a:pt x="610" y="0"/>
                    </a:moveTo>
                    <a:lnTo>
                      <a:pt x="464" y="70"/>
                    </a:lnTo>
                    <a:lnTo>
                      <a:pt x="385" y="140"/>
                    </a:lnTo>
                    <a:lnTo>
                      <a:pt x="366" y="186"/>
                    </a:lnTo>
                    <a:lnTo>
                      <a:pt x="280" y="328"/>
                    </a:lnTo>
                    <a:lnTo>
                      <a:pt x="169" y="407"/>
                    </a:lnTo>
                    <a:lnTo>
                      <a:pt x="3" y="411"/>
                    </a:lnTo>
                    <a:lnTo>
                      <a:pt x="0" y="796"/>
                    </a:lnTo>
                    <a:lnTo>
                      <a:pt x="6" y="851"/>
                    </a:lnTo>
                    <a:lnTo>
                      <a:pt x="47" y="871"/>
                    </a:lnTo>
                    <a:lnTo>
                      <a:pt x="43" y="942"/>
                    </a:lnTo>
                    <a:lnTo>
                      <a:pt x="68" y="1019"/>
                    </a:lnTo>
                    <a:lnTo>
                      <a:pt x="62" y="1447"/>
                    </a:lnTo>
                    <a:lnTo>
                      <a:pt x="174" y="1678"/>
                    </a:lnTo>
                    <a:lnTo>
                      <a:pt x="464" y="2148"/>
                    </a:lnTo>
                    <a:lnTo>
                      <a:pt x="599" y="2138"/>
                    </a:lnTo>
                    <a:lnTo>
                      <a:pt x="616" y="2088"/>
                    </a:lnTo>
                    <a:lnTo>
                      <a:pt x="726" y="2075"/>
                    </a:lnTo>
                    <a:lnTo>
                      <a:pt x="863" y="2057"/>
                    </a:lnTo>
                    <a:lnTo>
                      <a:pt x="908" y="1998"/>
                    </a:lnTo>
                    <a:lnTo>
                      <a:pt x="841" y="1933"/>
                    </a:lnTo>
                    <a:lnTo>
                      <a:pt x="1107" y="1560"/>
                    </a:lnTo>
                    <a:lnTo>
                      <a:pt x="1152" y="1483"/>
                    </a:lnTo>
                    <a:lnTo>
                      <a:pt x="1093" y="1469"/>
                    </a:lnTo>
                    <a:lnTo>
                      <a:pt x="1093" y="1428"/>
                    </a:lnTo>
                    <a:lnTo>
                      <a:pt x="1223" y="1271"/>
                    </a:lnTo>
                    <a:lnTo>
                      <a:pt x="1445" y="1239"/>
                    </a:lnTo>
                    <a:lnTo>
                      <a:pt x="1526" y="1090"/>
                    </a:lnTo>
                    <a:lnTo>
                      <a:pt x="1427" y="992"/>
                    </a:lnTo>
                    <a:lnTo>
                      <a:pt x="1526" y="883"/>
                    </a:lnTo>
                    <a:lnTo>
                      <a:pt x="1234" y="627"/>
                    </a:lnTo>
                    <a:lnTo>
                      <a:pt x="553" y="542"/>
                    </a:lnTo>
                    <a:lnTo>
                      <a:pt x="849" y="121"/>
                    </a:lnTo>
                    <a:lnTo>
                      <a:pt x="805" y="107"/>
                    </a:lnTo>
                    <a:lnTo>
                      <a:pt x="776" y="11"/>
                    </a:lnTo>
                    <a:lnTo>
                      <a:pt x="610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116793" name="Text Box 57"/>
            <p:cNvSpPr txBox="1">
              <a:spLocks noChangeArrowheads="1"/>
            </p:cNvSpPr>
            <p:nvPr/>
          </p:nvSpPr>
          <p:spPr bwMode="auto">
            <a:xfrm>
              <a:off x="5039" y="1452"/>
              <a:ext cx="76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Baixo Jaguaribe</a:t>
              </a:r>
            </a:p>
          </p:txBody>
        </p:sp>
      </p:grpSp>
      <p:grpSp>
        <p:nvGrpSpPr>
          <p:cNvPr id="116794" name="Group 58"/>
          <p:cNvGrpSpPr>
            <a:grpSpLocks/>
          </p:cNvGrpSpPr>
          <p:nvPr/>
        </p:nvGrpSpPr>
        <p:grpSpPr bwMode="auto">
          <a:xfrm>
            <a:off x="6381750" y="4235450"/>
            <a:ext cx="2284413" cy="660400"/>
            <a:chOff x="4020" y="2668"/>
            <a:chExt cx="1439" cy="416"/>
          </a:xfrm>
        </p:grpSpPr>
        <p:sp>
          <p:nvSpPr>
            <p:cNvPr id="116795" name="Freeform 59"/>
            <p:cNvSpPr>
              <a:spLocks/>
            </p:cNvSpPr>
            <p:nvPr/>
          </p:nvSpPr>
          <p:spPr bwMode="auto">
            <a:xfrm>
              <a:off x="4519" y="2915"/>
              <a:ext cx="886" cy="140"/>
            </a:xfrm>
            <a:custGeom>
              <a:avLst/>
              <a:gdLst>
                <a:gd name="T0" fmla="*/ 0 w 886"/>
                <a:gd name="T1" fmla="*/ 0 h 140"/>
                <a:gd name="T2" fmla="*/ 165 w 886"/>
                <a:gd name="T3" fmla="*/ 140 h 140"/>
                <a:gd name="T4" fmla="*/ 886 w 886"/>
                <a:gd name="T5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86" h="140">
                  <a:moveTo>
                    <a:pt x="0" y="0"/>
                  </a:moveTo>
                  <a:lnTo>
                    <a:pt x="165" y="140"/>
                  </a:lnTo>
                  <a:lnTo>
                    <a:pt x="886" y="14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116796" name="Group 60"/>
            <p:cNvGrpSpPr>
              <a:grpSpLocks noChangeAspect="1"/>
            </p:cNvGrpSpPr>
            <p:nvPr/>
          </p:nvGrpSpPr>
          <p:grpSpPr bwMode="auto">
            <a:xfrm>
              <a:off x="4020" y="2668"/>
              <a:ext cx="571" cy="351"/>
              <a:chOff x="2893" y="2720"/>
              <a:chExt cx="602" cy="370"/>
            </a:xfrm>
          </p:grpSpPr>
          <p:sp>
            <p:nvSpPr>
              <p:cNvPr id="116797" name="Freeform 61"/>
              <p:cNvSpPr>
                <a:spLocks noChangeAspect="1"/>
              </p:cNvSpPr>
              <p:nvPr/>
            </p:nvSpPr>
            <p:spPr bwMode="auto">
              <a:xfrm>
                <a:off x="2998" y="2720"/>
                <a:ext cx="210" cy="167"/>
              </a:xfrm>
              <a:custGeom>
                <a:avLst/>
                <a:gdLst>
                  <a:gd name="T0" fmla="*/ 0 w 1257"/>
                  <a:gd name="T1" fmla="*/ 603 h 1003"/>
                  <a:gd name="T2" fmla="*/ 101 w 1257"/>
                  <a:gd name="T3" fmla="*/ 612 h 1003"/>
                  <a:gd name="T4" fmla="*/ 86 w 1257"/>
                  <a:gd name="T5" fmla="*/ 873 h 1003"/>
                  <a:gd name="T6" fmla="*/ 26 w 1257"/>
                  <a:gd name="T7" fmla="*/ 962 h 1003"/>
                  <a:gd name="T8" fmla="*/ 566 w 1257"/>
                  <a:gd name="T9" fmla="*/ 998 h 1003"/>
                  <a:gd name="T10" fmla="*/ 622 w 1257"/>
                  <a:gd name="T11" fmla="*/ 1003 h 1003"/>
                  <a:gd name="T12" fmla="*/ 821 w 1257"/>
                  <a:gd name="T13" fmla="*/ 858 h 1003"/>
                  <a:gd name="T14" fmla="*/ 886 w 1257"/>
                  <a:gd name="T15" fmla="*/ 852 h 1003"/>
                  <a:gd name="T16" fmla="*/ 931 w 1257"/>
                  <a:gd name="T17" fmla="*/ 918 h 1003"/>
                  <a:gd name="T18" fmla="*/ 1141 w 1257"/>
                  <a:gd name="T19" fmla="*/ 778 h 1003"/>
                  <a:gd name="T20" fmla="*/ 1182 w 1257"/>
                  <a:gd name="T21" fmla="*/ 607 h 1003"/>
                  <a:gd name="T22" fmla="*/ 1257 w 1257"/>
                  <a:gd name="T23" fmla="*/ 452 h 1003"/>
                  <a:gd name="T24" fmla="*/ 1234 w 1257"/>
                  <a:gd name="T25" fmla="*/ 331 h 1003"/>
                  <a:gd name="T26" fmla="*/ 1190 w 1257"/>
                  <a:gd name="T27" fmla="*/ 288 h 1003"/>
                  <a:gd name="T28" fmla="*/ 1188 w 1257"/>
                  <a:gd name="T29" fmla="*/ 79 h 1003"/>
                  <a:gd name="T30" fmla="*/ 1091 w 1257"/>
                  <a:gd name="T31" fmla="*/ 0 h 1003"/>
                  <a:gd name="T32" fmla="*/ 1025 w 1257"/>
                  <a:gd name="T33" fmla="*/ 66 h 1003"/>
                  <a:gd name="T34" fmla="*/ 949 w 1257"/>
                  <a:gd name="T35" fmla="*/ 60 h 1003"/>
                  <a:gd name="T36" fmla="*/ 938 w 1257"/>
                  <a:gd name="T37" fmla="*/ 140 h 1003"/>
                  <a:gd name="T38" fmla="*/ 885 w 1257"/>
                  <a:gd name="T39" fmla="*/ 147 h 1003"/>
                  <a:gd name="T40" fmla="*/ 797 w 1257"/>
                  <a:gd name="T41" fmla="*/ 343 h 1003"/>
                  <a:gd name="T42" fmla="*/ 614 w 1257"/>
                  <a:gd name="T43" fmla="*/ 551 h 1003"/>
                  <a:gd name="T44" fmla="*/ 181 w 1257"/>
                  <a:gd name="T45" fmla="*/ 445 h 1003"/>
                  <a:gd name="T46" fmla="*/ 0 w 1257"/>
                  <a:gd name="T47" fmla="*/ 603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257" h="1003">
                    <a:moveTo>
                      <a:pt x="0" y="603"/>
                    </a:moveTo>
                    <a:lnTo>
                      <a:pt x="101" y="612"/>
                    </a:lnTo>
                    <a:lnTo>
                      <a:pt x="86" y="873"/>
                    </a:lnTo>
                    <a:lnTo>
                      <a:pt x="26" y="962"/>
                    </a:lnTo>
                    <a:lnTo>
                      <a:pt x="566" y="998"/>
                    </a:lnTo>
                    <a:lnTo>
                      <a:pt x="622" y="1003"/>
                    </a:lnTo>
                    <a:lnTo>
                      <a:pt x="821" y="858"/>
                    </a:lnTo>
                    <a:lnTo>
                      <a:pt x="886" y="852"/>
                    </a:lnTo>
                    <a:lnTo>
                      <a:pt x="931" y="918"/>
                    </a:lnTo>
                    <a:lnTo>
                      <a:pt x="1141" y="778"/>
                    </a:lnTo>
                    <a:lnTo>
                      <a:pt x="1182" y="607"/>
                    </a:lnTo>
                    <a:lnTo>
                      <a:pt x="1257" y="452"/>
                    </a:lnTo>
                    <a:lnTo>
                      <a:pt x="1234" y="331"/>
                    </a:lnTo>
                    <a:lnTo>
                      <a:pt x="1190" y="288"/>
                    </a:lnTo>
                    <a:lnTo>
                      <a:pt x="1188" y="79"/>
                    </a:lnTo>
                    <a:lnTo>
                      <a:pt x="1091" y="0"/>
                    </a:lnTo>
                    <a:lnTo>
                      <a:pt x="1025" y="66"/>
                    </a:lnTo>
                    <a:lnTo>
                      <a:pt x="949" y="60"/>
                    </a:lnTo>
                    <a:lnTo>
                      <a:pt x="938" y="140"/>
                    </a:lnTo>
                    <a:lnTo>
                      <a:pt x="885" y="147"/>
                    </a:lnTo>
                    <a:lnTo>
                      <a:pt x="797" y="343"/>
                    </a:lnTo>
                    <a:lnTo>
                      <a:pt x="614" y="551"/>
                    </a:lnTo>
                    <a:lnTo>
                      <a:pt x="181" y="445"/>
                    </a:lnTo>
                    <a:lnTo>
                      <a:pt x="0" y="603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6798" name="Freeform 62"/>
              <p:cNvSpPr>
                <a:spLocks noChangeAspect="1"/>
              </p:cNvSpPr>
              <p:nvPr/>
            </p:nvSpPr>
            <p:spPr bwMode="auto">
              <a:xfrm>
                <a:off x="3097" y="2784"/>
                <a:ext cx="398" cy="306"/>
              </a:xfrm>
              <a:custGeom>
                <a:avLst/>
                <a:gdLst>
                  <a:gd name="T0" fmla="*/ 1878 w 2390"/>
                  <a:gd name="T1" fmla="*/ 1587 h 1832"/>
                  <a:gd name="T2" fmla="*/ 2023 w 2390"/>
                  <a:gd name="T3" fmla="*/ 1542 h 1832"/>
                  <a:gd name="T4" fmla="*/ 2071 w 2390"/>
                  <a:gd name="T5" fmla="*/ 1432 h 1832"/>
                  <a:gd name="T6" fmla="*/ 2181 w 2390"/>
                  <a:gd name="T7" fmla="*/ 1319 h 1832"/>
                  <a:gd name="T8" fmla="*/ 2237 w 2390"/>
                  <a:gd name="T9" fmla="*/ 1231 h 1832"/>
                  <a:gd name="T10" fmla="*/ 2333 w 2390"/>
                  <a:gd name="T11" fmla="*/ 1140 h 1832"/>
                  <a:gd name="T12" fmla="*/ 2390 w 2390"/>
                  <a:gd name="T13" fmla="*/ 1094 h 1832"/>
                  <a:gd name="T14" fmla="*/ 2282 w 2390"/>
                  <a:gd name="T15" fmla="*/ 1072 h 1832"/>
                  <a:gd name="T16" fmla="*/ 2082 w 2390"/>
                  <a:gd name="T17" fmla="*/ 1033 h 1832"/>
                  <a:gd name="T18" fmla="*/ 2125 w 2390"/>
                  <a:gd name="T19" fmla="*/ 960 h 1832"/>
                  <a:gd name="T20" fmla="*/ 2208 w 2390"/>
                  <a:gd name="T21" fmla="*/ 890 h 1832"/>
                  <a:gd name="T22" fmla="*/ 2149 w 2390"/>
                  <a:gd name="T23" fmla="*/ 751 h 1832"/>
                  <a:gd name="T24" fmla="*/ 2186 w 2390"/>
                  <a:gd name="T25" fmla="*/ 668 h 1832"/>
                  <a:gd name="T26" fmla="*/ 2210 w 2390"/>
                  <a:gd name="T27" fmla="*/ 574 h 1832"/>
                  <a:gd name="T28" fmla="*/ 2272 w 2390"/>
                  <a:gd name="T29" fmla="*/ 494 h 1832"/>
                  <a:gd name="T30" fmla="*/ 2358 w 2390"/>
                  <a:gd name="T31" fmla="*/ 414 h 1832"/>
                  <a:gd name="T32" fmla="*/ 2267 w 2390"/>
                  <a:gd name="T33" fmla="*/ 443 h 1832"/>
                  <a:gd name="T34" fmla="*/ 2173 w 2390"/>
                  <a:gd name="T35" fmla="*/ 343 h 1832"/>
                  <a:gd name="T36" fmla="*/ 2068 w 2390"/>
                  <a:gd name="T37" fmla="*/ 253 h 1832"/>
                  <a:gd name="T38" fmla="*/ 1963 w 2390"/>
                  <a:gd name="T39" fmla="*/ 222 h 1832"/>
                  <a:gd name="T40" fmla="*/ 1752 w 2390"/>
                  <a:gd name="T41" fmla="*/ 359 h 1832"/>
                  <a:gd name="T42" fmla="*/ 1556 w 2390"/>
                  <a:gd name="T43" fmla="*/ 242 h 1832"/>
                  <a:gd name="T44" fmla="*/ 1653 w 2390"/>
                  <a:gd name="T45" fmla="*/ 0 h 1832"/>
                  <a:gd name="T46" fmla="*/ 1565 w 2390"/>
                  <a:gd name="T47" fmla="*/ 28 h 1832"/>
                  <a:gd name="T48" fmla="*/ 1465 w 2390"/>
                  <a:gd name="T49" fmla="*/ 6 h 1832"/>
                  <a:gd name="T50" fmla="*/ 1430 w 2390"/>
                  <a:gd name="T51" fmla="*/ 28 h 1832"/>
                  <a:gd name="T52" fmla="*/ 1361 w 2390"/>
                  <a:gd name="T53" fmla="*/ 22 h 1832"/>
                  <a:gd name="T54" fmla="*/ 1277 w 2390"/>
                  <a:gd name="T55" fmla="*/ 161 h 1832"/>
                  <a:gd name="T56" fmla="*/ 1216 w 2390"/>
                  <a:gd name="T57" fmla="*/ 543 h 1832"/>
                  <a:gd name="T58" fmla="*/ 1011 w 2390"/>
                  <a:gd name="T59" fmla="*/ 794 h 1832"/>
                  <a:gd name="T60" fmla="*/ 893 w 2390"/>
                  <a:gd name="T61" fmla="*/ 733 h 1832"/>
                  <a:gd name="T62" fmla="*/ 682 w 2390"/>
                  <a:gd name="T63" fmla="*/ 827 h 1832"/>
                  <a:gd name="T64" fmla="*/ 629 w 2390"/>
                  <a:gd name="T65" fmla="*/ 968 h 1832"/>
                  <a:gd name="T66" fmla="*/ 341 w 2390"/>
                  <a:gd name="T67" fmla="*/ 1009 h 1832"/>
                  <a:gd name="T68" fmla="*/ 68 w 2390"/>
                  <a:gd name="T69" fmla="*/ 1049 h 1832"/>
                  <a:gd name="T70" fmla="*/ 0 w 2390"/>
                  <a:gd name="T71" fmla="*/ 1215 h 1832"/>
                  <a:gd name="T72" fmla="*/ 68 w 2390"/>
                  <a:gd name="T73" fmla="*/ 1280 h 1832"/>
                  <a:gd name="T74" fmla="*/ 231 w 2390"/>
                  <a:gd name="T75" fmla="*/ 1242 h 1832"/>
                  <a:gd name="T76" fmla="*/ 582 w 2390"/>
                  <a:gd name="T77" fmla="*/ 1424 h 1832"/>
                  <a:gd name="T78" fmla="*/ 987 w 2390"/>
                  <a:gd name="T79" fmla="*/ 1722 h 1832"/>
                  <a:gd name="T80" fmla="*/ 1109 w 2390"/>
                  <a:gd name="T81" fmla="*/ 1787 h 1832"/>
                  <a:gd name="T82" fmla="*/ 1393 w 2390"/>
                  <a:gd name="T83" fmla="*/ 1832 h 1832"/>
                  <a:gd name="T84" fmla="*/ 1561 w 2390"/>
                  <a:gd name="T85" fmla="*/ 1671 h 1832"/>
                  <a:gd name="T86" fmla="*/ 1728 w 2390"/>
                  <a:gd name="T87" fmla="*/ 1665 h 18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390" h="1832">
                    <a:moveTo>
                      <a:pt x="1728" y="1665"/>
                    </a:moveTo>
                    <a:lnTo>
                      <a:pt x="1878" y="1587"/>
                    </a:lnTo>
                    <a:lnTo>
                      <a:pt x="1955" y="1537"/>
                    </a:lnTo>
                    <a:lnTo>
                      <a:pt x="2023" y="1542"/>
                    </a:lnTo>
                    <a:lnTo>
                      <a:pt x="2017" y="1470"/>
                    </a:lnTo>
                    <a:lnTo>
                      <a:pt x="2071" y="1432"/>
                    </a:lnTo>
                    <a:lnTo>
                      <a:pt x="2125" y="1387"/>
                    </a:lnTo>
                    <a:lnTo>
                      <a:pt x="2181" y="1319"/>
                    </a:lnTo>
                    <a:lnTo>
                      <a:pt x="2200" y="1244"/>
                    </a:lnTo>
                    <a:lnTo>
                      <a:pt x="2237" y="1231"/>
                    </a:lnTo>
                    <a:lnTo>
                      <a:pt x="2253" y="1170"/>
                    </a:lnTo>
                    <a:lnTo>
                      <a:pt x="2333" y="1140"/>
                    </a:lnTo>
                    <a:lnTo>
                      <a:pt x="2342" y="1103"/>
                    </a:lnTo>
                    <a:lnTo>
                      <a:pt x="2390" y="1094"/>
                    </a:lnTo>
                    <a:lnTo>
                      <a:pt x="2329" y="1038"/>
                    </a:lnTo>
                    <a:lnTo>
                      <a:pt x="2282" y="1072"/>
                    </a:lnTo>
                    <a:lnTo>
                      <a:pt x="2149" y="1068"/>
                    </a:lnTo>
                    <a:lnTo>
                      <a:pt x="2082" y="1033"/>
                    </a:lnTo>
                    <a:lnTo>
                      <a:pt x="2084" y="1003"/>
                    </a:lnTo>
                    <a:lnTo>
                      <a:pt x="2125" y="960"/>
                    </a:lnTo>
                    <a:lnTo>
                      <a:pt x="2178" y="963"/>
                    </a:lnTo>
                    <a:lnTo>
                      <a:pt x="2208" y="890"/>
                    </a:lnTo>
                    <a:lnTo>
                      <a:pt x="2157" y="845"/>
                    </a:lnTo>
                    <a:lnTo>
                      <a:pt x="2149" y="751"/>
                    </a:lnTo>
                    <a:lnTo>
                      <a:pt x="2190" y="703"/>
                    </a:lnTo>
                    <a:lnTo>
                      <a:pt x="2186" y="668"/>
                    </a:lnTo>
                    <a:lnTo>
                      <a:pt x="2159" y="612"/>
                    </a:lnTo>
                    <a:lnTo>
                      <a:pt x="2210" y="574"/>
                    </a:lnTo>
                    <a:lnTo>
                      <a:pt x="2235" y="569"/>
                    </a:lnTo>
                    <a:lnTo>
                      <a:pt x="2272" y="494"/>
                    </a:lnTo>
                    <a:lnTo>
                      <a:pt x="2318" y="483"/>
                    </a:lnTo>
                    <a:lnTo>
                      <a:pt x="2358" y="414"/>
                    </a:lnTo>
                    <a:lnTo>
                      <a:pt x="2350" y="394"/>
                    </a:lnTo>
                    <a:lnTo>
                      <a:pt x="2267" y="443"/>
                    </a:lnTo>
                    <a:lnTo>
                      <a:pt x="2194" y="416"/>
                    </a:lnTo>
                    <a:lnTo>
                      <a:pt x="2173" y="343"/>
                    </a:lnTo>
                    <a:lnTo>
                      <a:pt x="2114" y="316"/>
                    </a:lnTo>
                    <a:lnTo>
                      <a:pt x="2068" y="253"/>
                    </a:lnTo>
                    <a:lnTo>
                      <a:pt x="2076" y="220"/>
                    </a:lnTo>
                    <a:lnTo>
                      <a:pt x="1963" y="222"/>
                    </a:lnTo>
                    <a:lnTo>
                      <a:pt x="1851" y="277"/>
                    </a:lnTo>
                    <a:lnTo>
                      <a:pt x="1752" y="359"/>
                    </a:lnTo>
                    <a:lnTo>
                      <a:pt x="1596" y="320"/>
                    </a:lnTo>
                    <a:lnTo>
                      <a:pt x="1556" y="242"/>
                    </a:lnTo>
                    <a:lnTo>
                      <a:pt x="1556" y="199"/>
                    </a:lnTo>
                    <a:lnTo>
                      <a:pt x="1653" y="0"/>
                    </a:lnTo>
                    <a:lnTo>
                      <a:pt x="1596" y="28"/>
                    </a:lnTo>
                    <a:lnTo>
                      <a:pt x="1565" y="28"/>
                    </a:lnTo>
                    <a:lnTo>
                      <a:pt x="1524" y="0"/>
                    </a:lnTo>
                    <a:lnTo>
                      <a:pt x="1465" y="6"/>
                    </a:lnTo>
                    <a:lnTo>
                      <a:pt x="1457" y="30"/>
                    </a:lnTo>
                    <a:lnTo>
                      <a:pt x="1430" y="28"/>
                    </a:lnTo>
                    <a:lnTo>
                      <a:pt x="1379" y="6"/>
                    </a:lnTo>
                    <a:lnTo>
                      <a:pt x="1361" y="22"/>
                    </a:lnTo>
                    <a:lnTo>
                      <a:pt x="1299" y="30"/>
                    </a:lnTo>
                    <a:lnTo>
                      <a:pt x="1277" y="161"/>
                    </a:lnTo>
                    <a:lnTo>
                      <a:pt x="1205" y="437"/>
                    </a:lnTo>
                    <a:lnTo>
                      <a:pt x="1216" y="543"/>
                    </a:lnTo>
                    <a:lnTo>
                      <a:pt x="1234" y="600"/>
                    </a:lnTo>
                    <a:lnTo>
                      <a:pt x="1011" y="794"/>
                    </a:lnTo>
                    <a:lnTo>
                      <a:pt x="934" y="762"/>
                    </a:lnTo>
                    <a:lnTo>
                      <a:pt x="893" y="733"/>
                    </a:lnTo>
                    <a:lnTo>
                      <a:pt x="827" y="810"/>
                    </a:lnTo>
                    <a:lnTo>
                      <a:pt x="682" y="827"/>
                    </a:lnTo>
                    <a:lnTo>
                      <a:pt x="625" y="864"/>
                    </a:lnTo>
                    <a:lnTo>
                      <a:pt x="629" y="968"/>
                    </a:lnTo>
                    <a:lnTo>
                      <a:pt x="403" y="974"/>
                    </a:lnTo>
                    <a:lnTo>
                      <a:pt x="341" y="1009"/>
                    </a:lnTo>
                    <a:lnTo>
                      <a:pt x="269" y="939"/>
                    </a:lnTo>
                    <a:lnTo>
                      <a:pt x="68" y="1049"/>
                    </a:lnTo>
                    <a:lnTo>
                      <a:pt x="55" y="1151"/>
                    </a:lnTo>
                    <a:lnTo>
                      <a:pt x="0" y="1215"/>
                    </a:lnTo>
                    <a:lnTo>
                      <a:pt x="22" y="1256"/>
                    </a:lnTo>
                    <a:lnTo>
                      <a:pt x="68" y="1280"/>
                    </a:lnTo>
                    <a:lnTo>
                      <a:pt x="180" y="1282"/>
                    </a:lnTo>
                    <a:lnTo>
                      <a:pt x="231" y="1242"/>
                    </a:lnTo>
                    <a:lnTo>
                      <a:pt x="282" y="1239"/>
                    </a:lnTo>
                    <a:lnTo>
                      <a:pt x="582" y="1424"/>
                    </a:lnTo>
                    <a:lnTo>
                      <a:pt x="856" y="1685"/>
                    </a:lnTo>
                    <a:lnTo>
                      <a:pt x="987" y="1722"/>
                    </a:lnTo>
                    <a:lnTo>
                      <a:pt x="1081" y="1738"/>
                    </a:lnTo>
                    <a:lnTo>
                      <a:pt x="1109" y="1787"/>
                    </a:lnTo>
                    <a:lnTo>
                      <a:pt x="1338" y="1781"/>
                    </a:lnTo>
                    <a:lnTo>
                      <a:pt x="1393" y="1832"/>
                    </a:lnTo>
                    <a:lnTo>
                      <a:pt x="1559" y="1738"/>
                    </a:lnTo>
                    <a:lnTo>
                      <a:pt x="1561" y="1671"/>
                    </a:lnTo>
                    <a:lnTo>
                      <a:pt x="1679" y="1623"/>
                    </a:lnTo>
                    <a:lnTo>
                      <a:pt x="1728" y="1665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6799" name="Freeform 63"/>
              <p:cNvSpPr>
                <a:spLocks noChangeAspect="1"/>
              </p:cNvSpPr>
              <p:nvPr/>
            </p:nvSpPr>
            <p:spPr bwMode="auto">
              <a:xfrm>
                <a:off x="2893" y="2821"/>
                <a:ext cx="261" cy="223"/>
              </a:xfrm>
              <a:custGeom>
                <a:avLst/>
                <a:gdLst>
                  <a:gd name="T0" fmla="*/ 637 w 1569"/>
                  <a:gd name="T1" fmla="*/ 0 h 1337"/>
                  <a:gd name="T2" fmla="*/ 735 w 1569"/>
                  <a:gd name="T3" fmla="*/ 9 h 1337"/>
                  <a:gd name="T4" fmla="*/ 720 w 1569"/>
                  <a:gd name="T5" fmla="*/ 270 h 1337"/>
                  <a:gd name="T6" fmla="*/ 661 w 1569"/>
                  <a:gd name="T7" fmla="*/ 356 h 1337"/>
                  <a:gd name="T8" fmla="*/ 1252 w 1569"/>
                  <a:gd name="T9" fmla="*/ 398 h 1337"/>
                  <a:gd name="T10" fmla="*/ 1454 w 1569"/>
                  <a:gd name="T11" fmla="*/ 253 h 1337"/>
                  <a:gd name="T12" fmla="*/ 1519 w 1569"/>
                  <a:gd name="T13" fmla="*/ 249 h 1337"/>
                  <a:gd name="T14" fmla="*/ 1569 w 1569"/>
                  <a:gd name="T15" fmla="*/ 315 h 1337"/>
                  <a:gd name="T16" fmla="*/ 1569 w 1569"/>
                  <a:gd name="T17" fmla="*/ 471 h 1337"/>
                  <a:gd name="T18" fmla="*/ 1483 w 1569"/>
                  <a:gd name="T19" fmla="*/ 574 h 1337"/>
                  <a:gd name="T20" fmla="*/ 1434 w 1569"/>
                  <a:gd name="T21" fmla="*/ 609 h 1337"/>
                  <a:gd name="T22" fmla="*/ 1306 w 1569"/>
                  <a:gd name="T23" fmla="*/ 825 h 1337"/>
                  <a:gd name="T24" fmla="*/ 1293 w 1569"/>
                  <a:gd name="T25" fmla="*/ 830 h 1337"/>
                  <a:gd name="T26" fmla="*/ 1280 w 1569"/>
                  <a:gd name="T27" fmla="*/ 931 h 1337"/>
                  <a:gd name="T28" fmla="*/ 1223 w 1569"/>
                  <a:gd name="T29" fmla="*/ 995 h 1337"/>
                  <a:gd name="T30" fmla="*/ 1117 w 1569"/>
                  <a:gd name="T31" fmla="*/ 1023 h 1337"/>
                  <a:gd name="T32" fmla="*/ 1012 w 1569"/>
                  <a:gd name="T33" fmla="*/ 1069 h 1337"/>
                  <a:gd name="T34" fmla="*/ 1010 w 1569"/>
                  <a:gd name="T35" fmla="*/ 1142 h 1337"/>
                  <a:gd name="T36" fmla="*/ 930 w 1569"/>
                  <a:gd name="T37" fmla="*/ 1169 h 1337"/>
                  <a:gd name="T38" fmla="*/ 932 w 1569"/>
                  <a:gd name="T39" fmla="*/ 1251 h 1337"/>
                  <a:gd name="T40" fmla="*/ 901 w 1569"/>
                  <a:gd name="T41" fmla="*/ 1295 h 1337"/>
                  <a:gd name="T42" fmla="*/ 679 w 1569"/>
                  <a:gd name="T43" fmla="*/ 1315 h 1337"/>
                  <a:gd name="T44" fmla="*/ 679 w 1569"/>
                  <a:gd name="T45" fmla="*/ 1309 h 1337"/>
                  <a:gd name="T46" fmla="*/ 503 w 1569"/>
                  <a:gd name="T47" fmla="*/ 1337 h 1337"/>
                  <a:gd name="T48" fmla="*/ 450 w 1569"/>
                  <a:gd name="T49" fmla="*/ 1261 h 1337"/>
                  <a:gd name="T50" fmla="*/ 445 w 1569"/>
                  <a:gd name="T51" fmla="*/ 1222 h 1337"/>
                  <a:gd name="T52" fmla="*/ 472 w 1569"/>
                  <a:gd name="T53" fmla="*/ 1145 h 1337"/>
                  <a:gd name="T54" fmla="*/ 475 w 1569"/>
                  <a:gd name="T55" fmla="*/ 1092 h 1337"/>
                  <a:gd name="T56" fmla="*/ 446 w 1569"/>
                  <a:gd name="T57" fmla="*/ 1082 h 1337"/>
                  <a:gd name="T58" fmla="*/ 424 w 1569"/>
                  <a:gd name="T59" fmla="*/ 1101 h 1337"/>
                  <a:gd name="T60" fmla="*/ 340 w 1569"/>
                  <a:gd name="T61" fmla="*/ 1106 h 1337"/>
                  <a:gd name="T62" fmla="*/ 319 w 1569"/>
                  <a:gd name="T63" fmla="*/ 1072 h 1337"/>
                  <a:gd name="T64" fmla="*/ 278 w 1569"/>
                  <a:gd name="T65" fmla="*/ 1069 h 1337"/>
                  <a:gd name="T66" fmla="*/ 281 w 1569"/>
                  <a:gd name="T67" fmla="*/ 1058 h 1337"/>
                  <a:gd name="T68" fmla="*/ 242 w 1569"/>
                  <a:gd name="T69" fmla="*/ 961 h 1337"/>
                  <a:gd name="T70" fmla="*/ 249 w 1569"/>
                  <a:gd name="T71" fmla="*/ 872 h 1337"/>
                  <a:gd name="T72" fmla="*/ 198 w 1569"/>
                  <a:gd name="T73" fmla="*/ 800 h 1337"/>
                  <a:gd name="T74" fmla="*/ 154 w 1569"/>
                  <a:gd name="T75" fmla="*/ 838 h 1337"/>
                  <a:gd name="T76" fmla="*/ 123 w 1569"/>
                  <a:gd name="T77" fmla="*/ 825 h 1337"/>
                  <a:gd name="T78" fmla="*/ 0 w 1569"/>
                  <a:gd name="T79" fmla="*/ 723 h 1337"/>
                  <a:gd name="T80" fmla="*/ 58 w 1569"/>
                  <a:gd name="T81" fmla="*/ 560 h 1337"/>
                  <a:gd name="T82" fmla="*/ 27 w 1569"/>
                  <a:gd name="T83" fmla="*/ 388 h 1337"/>
                  <a:gd name="T84" fmla="*/ 204 w 1569"/>
                  <a:gd name="T85" fmla="*/ 323 h 1337"/>
                  <a:gd name="T86" fmla="*/ 198 w 1569"/>
                  <a:gd name="T87" fmla="*/ 276 h 1337"/>
                  <a:gd name="T88" fmla="*/ 323 w 1569"/>
                  <a:gd name="T89" fmla="*/ 174 h 1337"/>
                  <a:gd name="T90" fmla="*/ 428 w 1569"/>
                  <a:gd name="T91" fmla="*/ 188 h 1337"/>
                  <a:gd name="T92" fmla="*/ 637 w 1569"/>
                  <a:gd name="T93" fmla="*/ 0 h 13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69" h="1337">
                    <a:moveTo>
                      <a:pt x="637" y="0"/>
                    </a:moveTo>
                    <a:lnTo>
                      <a:pt x="735" y="9"/>
                    </a:lnTo>
                    <a:lnTo>
                      <a:pt x="720" y="270"/>
                    </a:lnTo>
                    <a:lnTo>
                      <a:pt x="661" y="356"/>
                    </a:lnTo>
                    <a:lnTo>
                      <a:pt x="1252" y="398"/>
                    </a:lnTo>
                    <a:lnTo>
                      <a:pt x="1454" y="253"/>
                    </a:lnTo>
                    <a:lnTo>
                      <a:pt x="1519" y="249"/>
                    </a:lnTo>
                    <a:lnTo>
                      <a:pt x="1569" y="315"/>
                    </a:lnTo>
                    <a:lnTo>
                      <a:pt x="1569" y="471"/>
                    </a:lnTo>
                    <a:lnTo>
                      <a:pt x="1483" y="574"/>
                    </a:lnTo>
                    <a:lnTo>
                      <a:pt x="1434" y="609"/>
                    </a:lnTo>
                    <a:lnTo>
                      <a:pt x="1306" y="825"/>
                    </a:lnTo>
                    <a:lnTo>
                      <a:pt x="1293" y="830"/>
                    </a:lnTo>
                    <a:lnTo>
                      <a:pt x="1280" y="931"/>
                    </a:lnTo>
                    <a:lnTo>
                      <a:pt x="1223" y="995"/>
                    </a:lnTo>
                    <a:lnTo>
                      <a:pt x="1117" y="1023"/>
                    </a:lnTo>
                    <a:lnTo>
                      <a:pt x="1012" y="1069"/>
                    </a:lnTo>
                    <a:lnTo>
                      <a:pt x="1010" y="1142"/>
                    </a:lnTo>
                    <a:lnTo>
                      <a:pt x="930" y="1169"/>
                    </a:lnTo>
                    <a:lnTo>
                      <a:pt x="932" y="1251"/>
                    </a:lnTo>
                    <a:lnTo>
                      <a:pt x="901" y="1295"/>
                    </a:lnTo>
                    <a:lnTo>
                      <a:pt x="679" y="1315"/>
                    </a:lnTo>
                    <a:lnTo>
                      <a:pt x="679" y="1309"/>
                    </a:lnTo>
                    <a:lnTo>
                      <a:pt x="503" y="1337"/>
                    </a:lnTo>
                    <a:lnTo>
                      <a:pt x="450" y="1261"/>
                    </a:lnTo>
                    <a:lnTo>
                      <a:pt x="445" y="1222"/>
                    </a:lnTo>
                    <a:lnTo>
                      <a:pt x="472" y="1145"/>
                    </a:lnTo>
                    <a:lnTo>
                      <a:pt x="475" y="1092"/>
                    </a:lnTo>
                    <a:lnTo>
                      <a:pt x="446" y="1082"/>
                    </a:lnTo>
                    <a:lnTo>
                      <a:pt x="424" y="1101"/>
                    </a:lnTo>
                    <a:lnTo>
                      <a:pt x="340" y="1106"/>
                    </a:lnTo>
                    <a:lnTo>
                      <a:pt x="319" y="1072"/>
                    </a:lnTo>
                    <a:lnTo>
                      <a:pt x="278" y="1069"/>
                    </a:lnTo>
                    <a:lnTo>
                      <a:pt x="281" y="1058"/>
                    </a:lnTo>
                    <a:lnTo>
                      <a:pt x="242" y="961"/>
                    </a:lnTo>
                    <a:lnTo>
                      <a:pt x="249" y="872"/>
                    </a:lnTo>
                    <a:lnTo>
                      <a:pt x="198" y="800"/>
                    </a:lnTo>
                    <a:lnTo>
                      <a:pt x="154" y="838"/>
                    </a:lnTo>
                    <a:lnTo>
                      <a:pt x="123" y="825"/>
                    </a:lnTo>
                    <a:lnTo>
                      <a:pt x="0" y="723"/>
                    </a:lnTo>
                    <a:lnTo>
                      <a:pt x="58" y="560"/>
                    </a:lnTo>
                    <a:lnTo>
                      <a:pt x="27" y="388"/>
                    </a:lnTo>
                    <a:lnTo>
                      <a:pt x="204" y="323"/>
                    </a:lnTo>
                    <a:lnTo>
                      <a:pt x="198" y="276"/>
                    </a:lnTo>
                    <a:lnTo>
                      <a:pt x="323" y="174"/>
                    </a:lnTo>
                    <a:lnTo>
                      <a:pt x="428" y="188"/>
                    </a:lnTo>
                    <a:lnTo>
                      <a:pt x="637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6800" name="Freeform 64"/>
              <p:cNvSpPr>
                <a:spLocks noChangeAspect="1"/>
              </p:cNvSpPr>
              <p:nvPr/>
            </p:nvSpPr>
            <p:spPr bwMode="auto">
              <a:xfrm>
                <a:off x="3110" y="2765"/>
                <a:ext cx="202" cy="194"/>
              </a:xfrm>
              <a:custGeom>
                <a:avLst/>
                <a:gdLst>
                  <a:gd name="T0" fmla="*/ 564 w 1210"/>
                  <a:gd name="T1" fmla="*/ 65 h 1164"/>
                  <a:gd name="T2" fmla="*/ 588 w 1210"/>
                  <a:gd name="T3" fmla="*/ 186 h 1164"/>
                  <a:gd name="T4" fmla="*/ 513 w 1210"/>
                  <a:gd name="T5" fmla="*/ 337 h 1164"/>
                  <a:gd name="T6" fmla="*/ 470 w 1210"/>
                  <a:gd name="T7" fmla="*/ 517 h 1164"/>
                  <a:gd name="T8" fmla="*/ 263 w 1210"/>
                  <a:gd name="T9" fmla="*/ 650 h 1164"/>
                  <a:gd name="T10" fmla="*/ 266 w 1210"/>
                  <a:gd name="T11" fmla="*/ 797 h 1164"/>
                  <a:gd name="T12" fmla="*/ 187 w 1210"/>
                  <a:gd name="T13" fmla="*/ 905 h 1164"/>
                  <a:gd name="T14" fmla="*/ 136 w 1210"/>
                  <a:gd name="T15" fmla="*/ 936 h 1164"/>
                  <a:gd name="T16" fmla="*/ 0 w 1210"/>
                  <a:gd name="T17" fmla="*/ 1164 h 1164"/>
                  <a:gd name="T18" fmla="*/ 191 w 1210"/>
                  <a:gd name="T19" fmla="*/ 1056 h 1164"/>
                  <a:gd name="T20" fmla="*/ 254 w 1210"/>
                  <a:gd name="T21" fmla="*/ 1128 h 1164"/>
                  <a:gd name="T22" fmla="*/ 330 w 1210"/>
                  <a:gd name="T23" fmla="*/ 1088 h 1164"/>
                  <a:gd name="T24" fmla="*/ 545 w 1210"/>
                  <a:gd name="T25" fmla="*/ 1088 h 1164"/>
                  <a:gd name="T26" fmla="*/ 542 w 1210"/>
                  <a:gd name="T27" fmla="*/ 984 h 1164"/>
                  <a:gd name="T28" fmla="*/ 607 w 1210"/>
                  <a:gd name="T29" fmla="*/ 945 h 1164"/>
                  <a:gd name="T30" fmla="*/ 754 w 1210"/>
                  <a:gd name="T31" fmla="*/ 926 h 1164"/>
                  <a:gd name="T32" fmla="*/ 811 w 1210"/>
                  <a:gd name="T33" fmla="*/ 851 h 1164"/>
                  <a:gd name="T34" fmla="*/ 855 w 1210"/>
                  <a:gd name="T35" fmla="*/ 883 h 1164"/>
                  <a:gd name="T36" fmla="*/ 930 w 1210"/>
                  <a:gd name="T37" fmla="*/ 912 h 1164"/>
                  <a:gd name="T38" fmla="*/ 1160 w 1210"/>
                  <a:gd name="T39" fmla="*/ 722 h 1164"/>
                  <a:gd name="T40" fmla="*/ 1135 w 1210"/>
                  <a:gd name="T41" fmla="*/ 667 h 1164"/>
                  <a:gd name="T42" fmla="*/ 1124 w 1210"/>
                  <a:gd name="T43" fmla="*/ 560 h 1164"/>
                  <a:gd name="T44" fmla="*/ 1210 w 1210"/>
                  <a:gd name="T45" fmla="*/ 205 h 1164"/>
                  <a:gd name="T46" fmla="*/ 1153 w 1210"/>
                  <a:gd name="T47" fmla="*/ 212 h 1164"/>
                  <a:gd name="T48" fmla="*/ 1153 w 1210"/>
                  <a:gd name="T49" fmla="*/ 165 h 1164"/>
                  <a:gd name="T50" fmla="*/ 1092 w 1210"/>
                  <a:gd name="T51" fmla="*/ 172 h 1164"/>
                  <a:gd name="T52" fmla="*/ 930 w 1210"/>
                  <a:gd name="T53" fmla="*/ 255 h 1164"/>
                  <a:gd name="T54" fmla="*/ 869 w 1210"/>
                  <a:gd name="T55" fmla="*/ 248 h 1164"/>
                  <a:gd name="T56" fmla="*/ 833 w 1210"/>
                  <a:gd name="T57" fmla="*/ 205 h 1164"/>
                  <a:gd name="T58" fmla="*/ 819 w 1210"/>
                  <a:gd name="T59" fmla="*/ 42 h 1164"/>
                  <a:gd name="T60" fmla="*/ 740 w 1210"/>
                  <a:gd name="T61" fmla="*/ 0 h 1164"/>
                  <a:gd name="T62" fmla="*/ 696 w 1210"/>
                  <a:gd name="T63" fmla="*/ 0 h 1164"/>
                  <a:gd name="T64" fmla="*/ 564 w 1210"/>
                  <a:gd name="T65" fmla="*/ 65 h 1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0" h="1164">
                    <a:moveTo>
                      <a:pt x="564" y="65"/>
                    </a:moveTo>
                    <a:lnTo>
                      <a:pt x="588" y="186"/>
                    </a:lnTo>
                    <a:lnTo>
                      <a:pt x="513" y="337"/>
                    </a:lnTo>
                    <a:lnTo>
                      <a:pt x="470" y="517"/>
                    </a:lnTo>
                    <a:lnTo>
                      <a:pt x="263" y="650"/>
                    </a:lnTo>
                    <a:lnTo>
                      <a:pt x="266" y="797"/>
                    </a:lnTo>
                    <a:lnTo>
                      <a:pt x="187" y="905"/>
                    </a:lnTo>
                    <a:lnTo>
                      <a:pt x="136" y="936"/>
                    </a:lnTo>
                    <a:lnTo>
                      <a:pt x="0" y="1164"/>
                    </a:lnTo>
                    <a:lnTo>
                      <a:pt x="191" y="1056"/>
                    </a:lnTo>
                    <a:lnTo>
                      <a:pt x="254" y="1128"/>
                    </a:lnTo>
                    <a:lnTo>
                      <a:pt x="330" y="1088"/>
                    </a:lnTo>
                    <a:lnTo>
                      <a:pt x="545" y="1088"/>
                    </a:lnTo>
                    <a:lnTo>
                      <a:pt x="542" y="984"/>
                    </a:lnTo>
                    <a:lnTo>
                      <a:pt x="607" y="945"/>
                    </a:lnTo>
                    <a:lnTo>
                      <a:pt x="754" y="926"/>
                    </a:lnTo>
                    <a:lnTo>
                      <a:pt x="811" y="851"/>
                    </a:lnTo>
                    <a:lnTo>
                      <a:pt x="855" y="883"/>
                    </a:lnTo>
                    <a:lnTo>
                      <a:pt x="930" y="912"/>
                    </a:lnTo>
                    <a:lnTo>
                      <a:pt x="1160" y="722"/>
                    </a:lnTo>
                    <a:lnTo>
                      <a:pt x="1135" y="667"/>
                    </a:lnTo>
                    <a:lnTo>
                      <a:pt x="1124" y="560"/>
                    </a:lnTo>
                    <a:lnTo>
                      <a:pt x="1210" y="205"/>
                    </a:lnTo>
                    <a:lnTo>
                      <a:pt x="1153" y="212"/>
                    </a:lnTo>
                    <a:lnTo>
                      <a:pt x="1153" y="165"/>
                    </a:lnTo>
                    <a:lnTo>
                      <a:pt x="1092" y="172"/>
                    </a:lnTo>
                    <a:lnTo>
                      <a:pt x="930" y="255"/>
                    </a:lnTo>
                    <a:lnTo>
                      <a:pt x="869" y="248"/>
                    </a:lnTo>
                    <a:lnTo>
                      <a:pt x="833" y="205"/>
                    </a:lnTo>
                    <a:lnTo>
                      <a:pt x="819" y="42"/>
                    </a:lnTo>
                    <a:lnTo>
                      <a:pt x="740" y="0"/>
                    </a:lnTo>
                    <a:lnTo>
                      <a:pt x="696" y="0"/>
                    </a:lnTo>
                    <a:lnTo>
                      <a:pt x="564" y="65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116801" name="Text Box 65"/>
            <p:cNvSpPr txBox="1">
              <a:spLocks noChangeArrowheads="1"/>
            </p:cNvSpPr>
            <p:nvPr/>
          </p:nvSpPr>
          <p:spPr bwMode="auto">
            <a:xfrm>
              <a:off x="4630" y="2930"/>
              <a:ext cx="829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Centro Sul</a:t>
              </a:r>
            </a:p>
          </p:txBody>
        </p:sp>
      </p:grpSp>
      <p:grpSp>
        <p:nvGrpSpPr>
          <p:cNvPr id="116802" name="Group 66"/>
          <p:cNvGrpSpPr>
            <a:grpSpLocks/>
          </p:cNvGrpSpPr>
          <p:nvPr/>
        </p:nvGrpSpPr>
        <p:grpSpPr bwMode="auto">
          <a:xfrm>
            <a:off x="6262688" y="5148263"/>
            <a:ext cx="2312987" cy="696912"/>
            <a:chOff x="3945" y="3243"/>
            <a:chExt cx="1457" cy="439"/>
          </a:xfrm>
        </p:grpSpPr>
        <p:sp>
          <p:nvSpPr>
            <p:cNvPr id="116803" name="Freeform 67"/>
            <p:cNvSpPr>
              <a:spLocks/>
            </p:cNvSpPr>
            <p:nvPr/>
          </p:nvSpPr>
          <p:spPr bwMode="auto">
            <a:xfrm>
              <a:off x="4462" y="3513"/>
              <a:ext cx="647" cy="140"/>
            </a:xfrm>
            <a:custGeom>
              <a:avLst/>
              <a:gdLst>
                <a:gd name="T0" fmla="*/ 0 w 647"/>
                <a:gd name="T1" fmla="*/ 0 h 140"/>
                <a:gd name="T2" fmla="*/ 165 w 647"/>
                <a:gd name="T3" fmla="*/ 140 h 140"/>
                <a:gd name="T4" fmla="*/ 647 w 647"/>
                <a:gd name="T5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7" h="140">
                  <a:moveTo>
                    <a:pt x="0" y="0"/>
                  </a:moveTo>
                  <a:lnTo>
                    <a:pt x="165" y="140"/>
                  </a:lnTo>
                  <a:lnTo>
                    <a:pt x="647" y="14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116804" name="Group 68"/>
            <p:cNvGrpSpPr>
              <a:grpSpLocks noChangeAspect="1"/>
            </p:cNvGrpSpPr>
            <p:nvPr/>
          </p:nvGrpSpPr>
          <p:grpSpPr bwMode="auto">
            <a:xfrm>
              <a:off x="3945" y="3243"/>
              <a:ext cx="633" cy="431"/>
              <a:chOff x="2815" y="3326"/>
              <a:chExt cx="666" cy="455"/>
            </a:xfrm>
          </p:grpSpPr>
          <p:sp>
            <p:nvSpPr>
              <p:cNvPr id="116805" name="Freeform 69"/>
              <p:cNvSpPr>
                <a:spLocks noChangeAspect="1"/>
              </p:cNvSpPr>
              <p:nvPr/>
            </p:nvSpPr>
            <p:spPr bwMode="auto">
              <a:xfrm>
                <a:off x="2910" y="3464"/>
                <a:ext cx="135" cy="241"/>
              </a:xfrm>
              <a:custGeom>
                <a:avLst/>
                <a:gdLst>
                  <a:gd name="T0" fmla="*/ 0 w 810"/>
                  <a:gd name="T1" fmla="*/ 803 h 1445"/>
                  <a:gd name="T2" fmla="*/ 94 w 810"/>
                  <a:gd name="T3" fmla="*/ 853 h 1445"/>
                  <a:gd name="T4" fmla="*/ 116 w 810"/>
                  <a:gd name="T5" fmla="*/ 960 h 1445"/>
                  <a:gd name="T6" fmla="*/ 110 w 810"/>
                  <a:gd name="T7" fmla="*/ 1077 h 1445"/>
                  <a:gd name="T8" fmla="*/ 86 w 810"/>
                  <a:gd name="T9" fmla="*/ 1154 h 1445"/>
                  <a:gd name="T10" fmla="*/ 92 w 810"/>
                  <a:gd name="T11" fmla="*/ 1372 h 1445"/>
                  <a:gd name="T12" fmla="*/ 223 w 810"/>
                  <a:gd name="T13" fmla="*/ 1397 h 1445"/>
                  <a:gd name="T14" fmla="*/ 295 w 810"/>
                  <a:gd name="T15" fmla="*/ 1445 h 1445"/>
                  <a:gd name="T16" fmla="*/ 299 w 810"/>
                  <a:gd name="T17" fmla="*/ 838 h 1445"/>
                  <a:gd name="T18" fmla="*/ 731 w 810"/>
                  <a:gd name="T19" fmla="*/ 929 h 1445"/>
                  <a:gd name="T20" fmla="*/ 731 w 810"/>
                  <a:gd name="T21" fmla="*/ 563 h 1445"/>
                  <a:gd name="T22" fmla="*/ 810 w 810"/>
                  <a:gd name="T23" fmla="*/ 276 h 1445"/>
                  <a:gd name="T24" fmla="*/ 802 w 810"/>
                  <a:gd name="T25" fmla="*/ 0 h 1445"/>
                  <a:gd name="T26" fmla="*/ 370 w 810"/>
                  <a:gd name="T27" fmla="*/ 167 h 1445"/>
                  <a:gd name="T28" fmla="*/ 11 w 810"/>
                  <a:gd name="T29" fmla="*/ 407 h 1445"/>
                  <a:gd name="T30" fmla="*/ 0 w 810"/>
                  <a:gd name="T31" fmla="*/ 803 h 14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10" h="1445">
                    <a:moveTo>
                      <a:pt x="0" y="803"/>
                    </a:moveTo>
                    <a:lnTo>
                      <a:pt x="94" y="853"/>
                    </a:lnTo>
                    <a:lnTo>
                      <a:pt x="116" y="960"/>
                    </a:lnTo>
                    <a:lnTo>
                      <a:pt x="110" y="1077"/>
                    </a:lnTo>
                    <a:lnTo>
                      <a:pt x="86" y="1154"/>
                    </a:lnTo>
                    <a:lnTo>
                      <a:pt x="92" y="1372"/>
                    </a:lnTo>
                    <a:lnTo>
                      <a:pt x="223" y="1397"/>
                    </a:lnTo>
                    <a:lnTo>
                      <a:pt x="295" y="1445"/>
                    </a:lnTo>
                    <a:lnTo>
                      <a:pt x="299" y="838"/>
                    </a:lnTo>
                    <a:lnTo>
                      <a:pt x="731" y="929"/>
                    </a:lnTo>
                    <a:lnTo>
                      <a:pt x="731" y="563"/>
                    </a:lnTo>
                    <a:lnTo>
                      <a:pt x="810" y="276"/>
                    </a:lnTo>
                    <a:lnTo>
                      <a:pt x="802" y="0"/>
                    </a:lnTo>
                    <a:lnTo>
                      <a:pt x="370" y="167"/>
                    </a:lnTo>
                    <a:lnTo>
                      <a:pt x="11" y="407"/>
                    </a:lnTo>
                    <a:lnTo>
                      <a:pt x="0" y="803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6806" name="Freeform 70"/>
              <p:cNvSpPr>
                <a:spLocks noChangeAspect="1"/>
              </p:cNvSpPr>
              <p:nvPr/>
            </p:nvSpPr>
            <p:spPr bwMode="auto">
              <a:xfrm>
                <a:off x="2815" y="3326"/>
                <a:ext cx="166" cy="272"/>
              </a:xfrm>
              <a:custGeom>
                <a:avLst/>
                <a:gdLst>
                  <a:gd name="T0" fmla="*/ 546 w 995"/>
                  <a:gd name="T1" fmla="*/ 40 h 1630"/>
                  <a:gd name="T2" fmla="*/ 675 w 995"/>
                  <a:gd name="T3" fmla="*/ 203 h 1630"/>
                  <a:gd name="T4" fmla="*/ 938 w 995"/>
                  <a:gd name="T5" fmla="*/ 197 h 1630"/>
                  <a:gd name="T6" fmla="*/ 917 w 995"/>
                  <a:gd name="T7" fmla="*/ 276 h 1630"/>
                  <a:gd name="T8" fmla="*/ 995 w 995"/>
                  <a:gd name="T9" fmla="*/ 383 h 1630"/>
                  <a:gd name="T10" fmla="*/ 895 w 995"/>
                  <a:gd name="T11" fmla="*/ 595 h 1630"/>
                  <a:gd name="T12" fmla="*/ 889 w 995"/>
                  <a:gd name="T13" fmla="*/ 786 h 1630"/>
                  <a:gd name="T14" fmla="*/ 933 w 995"/>
                  <a:gd name="T15" fmla="*/ 871 h 1630"/>
                  <a:gd name="T16" fmla="*/ 942 w 995"/>
                  <a:gd name="T17" fmla="*/ 996 h 1630"/>
                  <a:gd name="T18" fmla="*/ 583 w 995"/>
                  <a:gd name="T19" fmla="*/ 1234 h 1630"/>
                  <a:gd name="T20" fmla="*/ 571 w 995"/>
                  <a:gd name="T21" fmla="*/ 1630 h 1630"/>
                  <a:gd name="T22" fmla="*/ 554 w 995"/>
                  <a:gd name="T23" fmla="*/ 1626 h 1630"/>
                  <a:gd name="T24" fmla="*/ 489 w 995"/>
                  <a:gd name="T25" fmla="*/ 1627 h 1630"/>
                  <a:gd name="T26" fmla="*/ 454 w 995"/>
                  <a:gd name="T27" fmla="*/ 1606 h 1630"/>
                  <a:gd name="T28" fmla="*/ 402 w 995"/>
                  <a:gd name="T29" fmla="*/ 1557 h 1630"/>
                  <a:gd name="T30" fmla="*/ 373 w 995"/>
                  <a:gd name="T31" fmla="*/ 1513 h 1630"/>
                  <a:gd name="T32" fmla="*/ 225 w 995"/>
                  <a:gd name="T33" fmla="*/ 1415 h 1630"/>
                  <a:gd name="T34" fmla="*/ 113 w 995"/>
                  <a:gd name="T35" fmla="*/ 1354 h 1630"/>
                  <a:gd name="T36" fmla="*/ 9 w 995"/>
                  <a:gd name="T37" fmla="*/ 1240 h 1630"/>
                  <a:gd name="T38" fmla="*/ 4 w 995"/>
                  <a:gd name="T39" fmla="*/ 959 h 1630"/>
                  <a:gd name="T40" fmla="*/ 0 w 995"/>
                  <a:gd name="T41" fmla="*/ 755 h 1630"/>
                  <a:gd name="T42" fmla="*/ 12 w 995"/>
                  <a:gd name="T43" fmla="*/ 718 h 1630"/>
                  <a:gd name="T44" fmla="*/ 4 w 995"/>
                  <a:gd name="T45" fmla="*/ 560 h 1630"/>
                  <a:gd name="T46" fmla="*/ 0 w 995"/>
                  <a:gd name="T47" fmla="*/ 463 h 1630"/>
                  <a:gd name="T48" fmla="*/ 7 w 995"/>
                  <a:gd name="T49" fmla="*/ 292 h 1630"/>
                  <a:gd name="T50" fmla="*/ 47 w 995"/>
                  <a:gd name="T51" fmla="*/ 275 h 1630"/>
                  <a:gd name="T52" fmla="*/ 80 w 995"/>
                  <a:gd name="T53" fmla="*/ 277 h 1630"/>
                  <a:gd name="T54" fmla="*/ 66 w 995"/>
                  <a:gd name="T55" fmla="*/ 152 h 1630"/>
                  <a:gd name="T56" fmla="*/ 82 w 995"/>
                  <a:gd name="T57" fmla="*/ 74 h 1630"/>
                  <a:gd name="T58" fmla="*/ 312 w 995"/>
                  <a:gd name="T59" fmla="*/ 0 h 1630"/>
                  <a:gd name="T60" fmla="*/ 380 w 995"/>
                  <a:gd name="T61" fmla="*/ 38 h 1630"/>
                  <a:gd name="T62" fmla="*/ 546 w 995"/>
                  <a:gd name="T63" fmla="*/ 40 h 16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95" h="1630">
                    <a:moveTo>
                      <a:pt x="546" y="40"/>
                    </a:moveTo>
                    <a:lnTo>
                      <a:pt x="675" y="203"/>
                    </a:lnTo>
                    <a:lnTo>
                      <a:pt x="938" y="197"/>
                    </a:lnTo>
                    <a:lnTo>
                      <a:pt x="917" y="276"/>
                    </a:lnTo>
                    <a:lnTo>
                      <a:pt x="995" y="383"/>
                    </a:lnTo>
                    <a:lnTo>
                      <a:pt x="895" y="595"/>
                    </a:lnTo>
                    <a:lnTo>
                      <a:pt x="889" y="786"/>
                    </a:lnTo>
                    <a:lnTo>
                      <a:pt x="933" y="871"/>
                    </a:lnTo>
                    <a:lnTo>
                      <a:pt x="942" y="996"/>
                    </a:lnTo>
                    <a:lnTo>
                      <a:pt x="583" y="1234"/>
                    </a:lnTo>
                    <a:lnTo>
                      <a:pt x="571" y="1630"/>
                    </a:lnTo>
                    <a:lnTo>
                      <a:pt x="554" y="1626"/>
                    </a:lnTo>
                    <a:lnTo>
                      <a:pt x="489" y="1627"/>
                    </a:lnTo>
                    <a:lnTo>
                      <a:pt x="454" y="1606"/>
                    </a:lnTo>
                    <a:lnTo>
                      <a:pt x="402" y="1557"/>
                    </a:lnTo>
                    <a:lnTo>
                      <a:pt x="373" y="1513"/>
                    </a:lnTo>
                    <a:lnTo>
                      <a:pt x="225" y="1415"/>
                    </a:lnTo>
                    <a:lnTo>
                      <a:pt x="113" y="1354"/>
                    </a:lnTo>
                    <a:lnTo>
                      <a:pt x="9" y="1240"/>
                    </a:lnTo>
                    <a:lnTo>
                      <a:pt x="4" y="959"/>
                    </a:lnTo>
                    <a:lnTo>
                      <a:pt x="0" y="755"/>
                    </a:lnTo>
                    <a:lnTo>
                      <a:pt x="12" y="718"/>
                    </a:lnTo>
                    <a:lnTo>
                      <a:pt x="4" y="560"/>
                    </a:lnTo>
                    <a:lnTo>
                      <a:pt x="0" y="463"/>
                    </a:lnTo>
                    <a:lnTo>
                      <a:pt x="7" y="292"/>
                    </a:lnTo>
                    <a:lnTo>
                      <a:pt x="47" y="275"/>
                    </a:lnTo>
                    <a:lnTo>
                      <a:pt x="80" y="277"/>
                    </a:lnTo>
                    <a:lnTo>
                      <a:pt x="66" y="152"/>
                    </a:lnTo>
                    <a:lnTo>
                      <a:pt x="82" y="74"/>
                    </a:lnTo>
                    <a:lnTo>
                      <a:pt x="312" y="0"/>
                    </a:lnTo>
                    <a:lnTo>
                      <a:pt x="380" y="38"/>
                    </a:lnTo>
                    <a:lnTo>
                      <a:pt x="546" y="4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6807" name="Freeform 71"/>
              <p:cNvSpPr>
                <a:spLocks noChangeAspect="1"/>
              </p:cNvSpPr>
              <p:nvPr/>
            </p:nvSpPr>
            <p:spPr bwMode="auto">
              <a:xfrm>
                <a:off x="2963" y="3381"/>
                <a:ext cx="100" cy="111"/>
              </a:xfrm>
              <a:custGeom>
                <a:avLst/>
                <a:gdLst>
                  <a:gd name="T0" fmla="*/ 102 w 596"/>
                  <a:gd name="T1" fmla="*/ 52 h 666"/>
                  <a:gd name="T2" fmla="*/ 263 w 596"/>
                  <a:gd name="T3" fmla="*/ 66 h 666"/>
                  <a:gd name="T4" fmla="*/ 311 w 596"/>
                  <a:gd name="T5" fmla="*/ 0 h 666"/>
                  <a:gd name="T6" fmla="*/ 361 w 596"/>
                  <a:gd name="T7" fmla="*/ 4 h 666"/>
                  <a:gd name="T8" fmla="*/ 474 w 596"/>
                  <a:gd name="T9" fmla="*/ 138 h 666"/>
                  <a:gd name="T10" fmla="*/ 571 w 596"/>
                  <a:gd name="T11" fmla="*/ 127 h 666"/>
                  <a:gd name="T12" fmla="*/ 579 w 596"/>
                  <a:gd name="T13" fmla="*/ 176 h 666"/>
                  <a:gd name="T14" fmla="*/ 596 w 596"/>
                  <a:gd name="T15" fmla="*/ 254 h 666"/>
                  <a:gd name="T16" fmla="*/ 543 w 596"/>
                  <a:gd name="T17" fmla="*/ 473 h 666"/>
                  <a:gd name="T18" fmla="*/ 51 w 596"/>
                  <a:gd name="T19" fmla="*/ 666 h 666"/>
                  <a:gd name="T20" fmla="*/ 44 w 596"/>
                  <a:gd name="T21" fmla="*/ 545 h 666"/>
                  <a:gd name="T22" fmla="*/ 0 w 596"/>
                  <a:gd name="T23" fmla="*/ 461 h 666"/>
                  <a:gd name="T24" fmla="*/ 7 w 596"/>
                  <a:gd name="T25" fmla="*/ 268 h 666"/>
                  <a:gd name="T26" fmla="*/ 102 w 596"/>
                  <a:gd name="T27" fmla="*/ 52 h 6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96" h="666">
                    <a:moveTo>
                      <a:pt x="102" y="52"/>
                    </a:moveTo>
                    <a:lnTo>
                      <a:pt x="263" y="66"/>
                    </a:lnTo>
                    <a:lnTo>
                      <a:pt x="311" y="0"/>
                    </a:lnTo>
                    <a:lnTo>
                      <a:pt x="361" y="4"/>
                    </a:lnTo>
                    <a:lnTo>
                      <a:pt x="474" y="138"/>
                    </a:lnTo>
                    <a:lnTo>
                      <a:pt x="571" y="127"/>
                    </a:lnTo>
                    <a:lnTo>
                      <a:pt x="579" y="176"/>
                    </a:lnTo>
                    <a:lnTo>
                      <a:pt x="596" y="254"/>
                    </a:lnTo>
                    <a:lnTo>
                      <a:pt x="543" y="473"/>
                    </a:lnTo>
                    <a:lnTo>
                      <a:pt x="51" y="666"/>
                    </a:lnTo>
                    <a:lnTo>
                      <a:pt x="44" y="545"/>
                    </a:lnTo>
                    <a:lnTo>
                      <a:pt x="0" y="461"/>
                    </a:lnTo>
                    <a:lnTo>
                      <a:pt x="7" y="268"/>
                    </a:lnTo>
                    <a:lnTo>
                      <a:pt x="102" y="52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6808" name="Freeform 72"/>
              <p:cNvSpPr>
                <a:spLocks noChangeAspect="1"/>
              </p:cNvSpPr>
              <p:nvPr/>
            </p:nvSpPr>
            <p:spPr bwMode="auto">
              <a:xfrm>
                <a:off x="3127" y="3487"/>
                <a:ext cx="81" cy="93"/>
              </a:xfrm>
              <a:custGeom>
                <a:avLst/>
                <a:gdLst>
                  <a:gd name="T0" fmla="*/ 84 w 485"/>
                  <a:gd name="T1" fmla="*/ 538 h 559"/>
                  <a:gd name="T2" fmla="*/ 485 w 485"/>
                  <a:gd name="T3" fmla="*/ 559 h 559"/>
                  <a:gd name="T4" fmla="*/ 482 w 485"/>
                  <a:gd name="T5" fmla="*/ 371 h 559"/>
                  <a:gd name="T6" fmla="*/ 412 w 485"/>
                  <a:gd name="T7" fmla="*/ 197 h 559"/>
                  <a:gd name="T8" fmla="*/ 352 w 485"/>
                  <a:gd name="T9" fmla="*/ 110 h 559"/>
                  <a:gd name="T10" fmla="*/ 167 w 485"/>
                  <a:gd name="T11" fmla="*/ 57 h 559"/>
                  <a:gd name="T12" fmla="*/ 71 w 485"/>
                  <a:gd name="T13" fmla="*/ 0 h 559"/>
                  <a:gd name="T14" fmla="*/ 54 w 485"/>
                  <a:gd name="T15" fmla="*/ 41 h 559"/>
                  <a:gd name="T16" fmla="*/ 87 w 485"/>
                  <a:gd name="T17" fmla="*/ 90 h 559"/>
                  <a:gd name="T18" fmla="*/ 80 w 485"/>
                  <a:gd name="T19" fmla="*/ 131 h 559"/>
                  <a:gd name="T20" fmla="*/ 0 w 485"/>
                  <a:gd name="T21" fmla="*/ 208 h 559"/>
                  <a:gd name="T22" fmla="*/ 84 w 485"/>
                  <a:gd name="T23" fmla="*/ 538 h 5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5" h="559">
                    <a:moveTo>
                      <a:pt x="84" y="538"/>
                    </a:moveTo>
                    <a:lnTo>
                      <a:pt x="485" y="559"/>
                    </a:lnTo>
                    <a:lnTo>
                      <a:pt x="482" y="371"/>
                    </a:lnTo>
                    <a:lnTo>
                      <a:pt x="412" y="197"/>
                    </a:lnTo>
                    <a:lnTo>
                      <a:pt x="352" y="110"/>
                    </a:lnTo>
                    <a:lnTo>
                      <a:pt x="167" y="57"/>
                    </a:lnTo>
                    <a:lnTo>
                      <a:pt x="71" y="0"/>
                    </a:lnTo>
                    <a:lnTo>
                      <a:pt x="54" y="41"/>
                    </a:lnTo>
                    <a:lnTo>
                      <a:pt x="87" y="90"/>
                    </a:lnTo>
                    <a:lnTo>
                      <a:pt x="80" y="131"/>
                    </a:lnTo>
                    <a:lnTo>
                      <a:pt x="0" y="208"/>
                    </a:lnTo>
                    <a:lnTo>
                      <a:pt x="84" y="538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6809" name="Freeform 73"/>
              <p:cNvSpPr>
                <a:spLocks noChangeAspect="1"/>
              </p:cNvSpPr>
              <p:nvPr/>
            </p:nvSpPr>
            <p:spPr bwMode="auto">
              <a:xfrm>
                <a:off x="3135" y="3375"/>
                <a:ext cx="164" cy="226"/>
              </a:xfrm>
              <a:custGeom>
                <a:avLst/>
                <a:gdLst>
                  <a:gd name="T0" fmla="*/ 23 w 982"/>
                  <a:gd name="T1" fmla="*/ 671 h 1357"/>
                  <a:gd name="T2" fmla="*/ 117 w 982"/>
                  <a:gd name="T3" fmla="*/ 732 h 1357"/>
                  <a:gd name="T4" fmla="*/ 304 w 982"/>
                  <a:gd name="T5" fmla="*/ 792 h 1357"/>
                  <a:gd name="T6" fmla="*/ 357 w 982"/>
                  <a:gd name="T7" fmla="*/ 869 h 1357"/>
                  <a:gd name="T8" fmla="*/ 434 w 982"/>
                  <a:gd name="T9" fmla="*/ 1049 h 1357"/>
                  <a:gd name="T10" fmla="*/ 441 w 982"/>
                  <a:gd name="T11" fmla="*/ 1234 h 1357"/>
                  <a:gd name="T12" fmla="*/ 547 w 982"/>
                  <a:gd name="T13" fmla="*/ 1240 h 1357"/>
                  <a:gd name="T14" fmla="*/ 775 w 982"/>
                  <a:gd name="T15" fmla="*/ 1357 h 1357"/>
                  <a:gd name="T16" fmla="*/ 856 w 982"/>
                  <a:gd name="T17" fmla="*/ 952 h 1357"/>
                  <a:gd name="T18" fmla="*/ 982 w 982"/>
                  <a:gd name="T19" fmla="*/ 552 h 1357"/>
                  <a:gd name="T20" fmla="*/ 652 w 982"/>
                  <a:gd name="T21" fmla="*/ 581 h 1357"/>
                  <a:gd name="T22" fmla="*/ 524 w 982"/>
                  <a:gd name="T23" fmla="*/ 204 h 1357"/>
                  <a:gd name="T24" fmla="*/ 661 w 982"/>
                  <a:gd name="T25" fmla="*/ 0 h 1357"/>
                  <a:gd name="T26" fmla="*/ 485 w 982"/>
                  <a:gd name="T27" fmla="*/ 7 h 1357"/>
                  <a:gd name="T28" fmla="*/ 231 w 982"/>
                  <a:gd name="T29" fmla="*/ 254 h 1357"/>
                  <a:gd name="T30" fmla="*/ 236 w 982"/>
                  <a:gd name="T31" fmla="*/ 375 h 1357"/>
                  <a:gd name="T32" fmla="*/ 20 w 982"/>
                  <a:gd name="T33" fmla="*/ 561 h 1357"/>
                  <a:gd name="T34" fmla="*/ 0 w 982"/>
                  <a:gd name="T35" fmla="*/ 636 h 1357"/>
                  <a:gd name="T36" fmla="*/ 23 w 982"/>
                  <a:gd name="T37" fmla="*/ 671 h 13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82" h="1357">
                    <a:moveTo>
                      <a:pt x="23" y="671"/>
                    </a:moveTo>
                    <a:lnTo>
                      <a:pt x="117" y="732"/>
                    </a:lnTo>
                    <a:lnTo>
                      <a:pt x="304" y="792"/>
                    </a:lnTo>
                    <a:lnTo>
                      <a:pt x="357" y="869"/>
                    </a:lnTo>
                    <a:lnTo>
                      <a:pt x="434" y="1049"/>
                    </a:lnTo>
                    <a:lnTo>
                      <a:pt x="441" y="1234"/>
                    </a:lnTo>
                    <a:lnTo>
                      <a:pt x="547" y="1240"/>
                    </a:lnTo>
                    <a:lnTo>
                      <a:pt x="775" y="1357"/>
                    </a:lnTo>
                    <a:lnTo>
                      <a:pt x="856" y="952"/>
                    </a:lnTo>
                    <a:lnTo>
                      <a:pt x="982" y="552"/>
                    </a:lnTo>
                    <a:lnTo>
                      <a:pt x="652" y="581"/>
                    </a:lnTo>
                    <a:lnTo>
                      <a:pt x="524" y="204"/>
                    </a:lnTo>
                    <a:lnTo>
                      <a:pt x="661" y="0"/>
                    </a:lnTo>
                    <a:lnTo>
                      <a:pt x="485" y="7"/>
                    </a:lnTo>
                    <a:lnTo>
                      <a:pt x="231" y="254"/>
                    </a:lnTo>
                    <a:lnTo>
                      <a:pt x="236" y="375"/>
                    </a:lnTo>
                    <a:lnTo>
                      <a:pt x="20" y="561"/>
                    </a:lnTo>
                    <a:lnTo>
                      <a:pt x="0" y="636"/>
                    </a:lnTo>
                    <a:lnTo>
                      <a:pt x="23" y="671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6810" name="Freeform 74"/>
              <p:cNvSpPr>
                <a:spLocks noChangeAspect="1"/>
              </p:cNvSpPr>
              <p:nvPr/>
            </p:nvSpPr>
            <p:spPr bwMode="auto">
              <a:xfrm>
                <a:off x="3107" y="3578"/>
                <a:ext cx="260" cy="203"/>
              </a:xfrm>
              <a:custGeom>
                <a:avLst/>
                <a:gdLst>
                  <a:gd name="T0" fmla="*/ 380 w 1561"/>
                  <a:gd name="T1" fmla="*/ 785 h 1216"/>
                  <a:gd name="T2" fmla="*/ 377 w 1561"/>
                  <a:gd name="T3" fmla="*/ 414 h 1216"/>
                  <a:gd name="T4" fmla="*/ 236 w 1561"/>
                  <a:gd name="T5" fmla="*/ 287 h 1216"/>
                  <a:gd name="T6" fmla="*/ 0 w 1561"/>
                  <a:gd name="T7" fmla="*/ 130 h 1216"/>
                  <a:gd name="T8" fmla="*/ 116 w 1561"/>
                  <a:gd name="T9" fmla="*/ 156 h 1216"/>
                  <a:gd name="T10" fmla="*/ 183 w 1561"/>
                  <a:gd name="T11" fmla="*/ 151 h 1216"/>
                  <a:gd name="T12" fmla="*/ 233 w 1561"/>
                  <a:gd name="T13" fmla="*/ 57 h 1216"/>
                  <a:gd name="T14" fmla="*/ 206 w 1561"/>
                  <a:gd name="T15" fmla="*/ 0 h 1216"/>
                  <a:gd name="T16" fmla="*/ 608 w 1561"/>
                  <a:gd name="T17" fmla="*/ 16 h 1216"/>
                  <a:gd name="T18" fmla="*/ 714 w 1561"/>
                  <a:gd name="T19" fmla="*/ 23 h 1216"/>
                  <a:gd name="T20" fmla="*/ 939 w 1561"/>
                  <a:gd name="T21" fmla="*/ 133 h 1216"/>
                  <a:gd name="T22" fmla="*/ 1156 w 1561"/>
                  <a:gd name="T23" fmla="*/ 398 h 1216"/>
                  <a:gd name="T24" fmla="*/ 1343 w 1561"/>
                  <a:gd name="T25" fmla="*/ 668 h 1216"/>
                  <a:gd name="T26" fmla="*/ 1561 w 1561"/>
                  <a:gd name="T27" fmla="*/ 776 h 1216"/>
                  <a:gd name="T28" fmla="*/ 1550 w 1561"/>
                  <a:gd name="T29" fmla="*/ 792 h 1216"/>
                  <a:gd name="T30" fmla="*/ 1500 w 1561"/>
                  <a:gd name="T31" fmla="*/ 806 h 1216"/>
                  <a:gd name="T32" fmla="*/ 1456 w 1561"/>
                  <a:gd name="T33" fmla="*/ 889 h 1216"/>
                  <a:gd name="T34" fmla="*/ 1366 w 1561"/>
                  <a:gd name="T35" fmla="*/ 895 h 1216"/>
                  <a:gd name="T36" fmla="*/ 1270 w 1561"/>
                  <a:gd name="T37" fmla="*/ 943 h 1216"/>
                  <a:gd name="T38" fmla="*/ 1233 w 1561"/>
                  <a:gd name="T39" fmla="*/ 932 h 1216"/>
                  <a:gd name="T40" fmla="*/ 1183 w 1561"/>
                  <a:gd name="T41" fmla="*/ 919 h 1216"/>
                  <a:gd name="T42" fmla="*/ 1169 w 1561"/>
                  <a:gd name="T43" fmla="*/ 950 h 1216"/>
                  <a:gd name="T44" fmla="*/ 1193 w 1561"/>
                  <a:gd name="T45" fmla="*/ 1006 h 1216"/>
                  <a:gd name="T46" fmla="*/ 1179 w 1561"/>
                  <a:gd name="T47" fmla="*/ 1090 h 1216"/>
                  <a:gd name="T48" fmla="*/ 1126 w 1561"/>
                  <a:gd name="T49" fmla="*/ 1117 h 1216"/>
                  <a:gd name="T50" fmla="*/ 1080 w 1561"/>
                  <a:gd name="T51" fmla="*/ 1103 h 1216"/>
                  <a:gd name="T52" fmla="*/ 996 w 1561"/>
                  <a:gd name="T53" fmla="*/ 1086 h 1216"/>
                  <a:gd name="T54" fmla="*/ 959 w 1561"/>
                  <a:gd name="T55" fmla="*/ 1133 h 1216"/>
                  <a:gd name="T56" fmla="*/ 942 w 1561"/>
                  <a:gd name="T57" fmla="*/ 1203 h 1216"/>
                  <a:gd name="T58" fmla="*/ 895 w 1561"/>
                  <a:gd name="T59" fmla="*/ 1216 h 1216"/>
                  <a:gd name="T60" fmla="*/ 895 w 1561"/>
                  <a:gd name="T61" fmla="*/ 715 h 1216"/>
                  <a:gd name="T62" fmla="*/ 631 w 1561"/>
                  <a:gd name="T63" fmla="*/ 692 h 1216"/>
                  <a:gd name="T64" fmla="*/ 380 w 1561"/>
                  <a:gd name="T65" fmla="*/ 785 h 1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61" h="1216">
                    <a:moveTo>
                      <a:pt x="380" y="785"/>
                    </a:moveTo>
                    <a:lnTo>
                      <a:pt x="377" y="414"/>
                    </a:lnTo>
                    <a:lnTo>
                      <a:pt x="236" y="287"/>
                    </a:lnTo>
                    <a:lnTo>
                      <a:pt x="0" y="130"/>
                    </a:lnTo>
                    <a:lnTo>
                      <a:pt x="116" y="156"/>
                    </a:lnTo>
                    <a:lnTo>
                      <a:pt x="183" y="151"/>
                    </a:lnTo>
                    <a:lnTo>
                      <a:pt x="233" y="57"/>
                    </a:lnTo>
                    <a:lnTo>
                      <a:pt x="206" y="0"/>
                    </a:lnTo>
                    <a:lnTo>
                      <a:pt x="608" y="16"/>
                    </a:lnTo>
                    <a:lnTo>
                      <a:pt x="714" y="23"/>
                    </a:lnTo>
                    <a:lnTo>
                      <a:pt x="939" y="133"/>
                    </a:lnTo>
                    <a:lnTo>
                      <a:pt x="1156" y="398"/>
                    </a:lnTo>
                    <a:lnTo>
                      <a:pt x="1343" y="668"/>
                    </a:lnTo>
                    <a:lnTo>
                      <a:pt x="1561" y="776"/>
                    </a:lnTo>
                    <a:lnTo>
                      <a:pt x="1550" y="792"/>
                    </a:lnTo>
                    <a:lnTo>
                      <a:pt x="1500" y="806"/>
                    </a:lnTo>
                    <a:lnTo>
                      <a:pt x="1456" y="889"/>
                    </a:lnTo>
                    <a:lnTo>
                      <a:pt x="1366" y="895"/>
                    </a:lnTo>
                    <a:lnTo>
                      <a:pt x="1270" y="943"/>
                    </a:lnTo>
                    <a:lnTo>
                      <a:pt x="1233" y="932"/>
                    </a:lnTo>
                    <a:lnTo>
                      <a:pt x="1183" y="919"/>
                    </a:lnTo>
                    <a:lnTo>
                      <a:pt x="1169" y="950"/>
                    </a:lnTo>
                    <a:lnTo>
                      <a:pt x="1193" y="1006"/>
                    </a:lnTo>
                    <a:lnTo>
                      <a:pt x="1179" y="1090"/>
                    </a:lnTo>
                    <a:lnTo>
                      <a:pt x="1126" y="1117"/>
                    </a:lnTo>
                    <a:lnTo>
                      <a:pt x="1080" y="1103"/>
                    </a:lnTo>
                    <a:lnTo>
                      <a:pt x="996" y="1086"/>
                    </a:lnTo>
                    <a:lnTo>
                      <a:pt x="959" y="1133"/>
                    </a:lnTo>
                    <a:lnTo>
                      <a:pt x="942" y="1203"/>
                    </a:lnTo>
                    <a:lnTo>
                      <a:pt x="895" y="1216"/>
                    </a:lnTo>
                    <a:lnTo>
                      <a:pt x="895" y="715"/>
                    </a:lnTo>
                    <a:lnTo>
                      <a:pt x="631" y="692"/>
                    </a:lnTo>
                    <a:lnTo>
                      <a:pt x="380" y="785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6811" name="Freeform 75"/>
              <p:cNvSpPr>
                <a:spLocks noChangeAspect="1"/>
              </p:cNvSpPr>
              <p:nvPr/>
            </p:nvSpPr>
            <p:spPr bwMode="auto">
              <a:xfrm>
                <a:off x="3031" y="3405"/>
                <a:ext cx="144" cy="224"/>
              </a:xfrm>
              <a:custGeom>
                <a:avLst/>
                <a:gdLst>
                  <a:gd name="T0" fmla="*/ 440 w 859"/>
                  <a:gd name="T1" fmla="*/ 1 h 1344"/>
                  <a:gd name="T2" fmla="*/ 521 w 859"/>
                  <a:gd name="T3" fmla="*/ 88 h 1344"/>
                  <a:gd name="T4" fmla="*/ 629 w 859"/>
                  <a:gd name="T5" fmla="*/ 99 h 1344"/>
                  <a:gd name="T6" fmla="*/ 669 w 859"/>
                  <a:gd name="T7" fmla="*/ 55 h 1344"/>
                  <a:gd name="T8" fmla="*/ 715 w 859"/>
                  <a:gd name="T9" fmla="*/ 48 h 1344"/>
                  <a:gd name="T10" fmla="*/ 716 w 859"/>
                  <a:gd name="T11" fmla="*/ 26 h 1344"/>
                  <a:gd name="T12" fmla="*/ 782 w 859"/>
                  <a:gd name="T13" fmla="*/ 31 h 1344"/>
                  <a:gd name="T14" fmla="*/ 854 w 859"/>
                  <a:gd name="T15" fmla="*/ 79 h 1344"/>
                  <a:gd name="T16" fmla="*/ 859 w 859"/>
                  <a:gd name="T17" fmla="*/ 199 h 1344"/>
                  <a:gd name="T18" fmla="*/ 640 w 859"/>
                  <a:gd name="T19" fmla="*/ 380 h 1344"/>
                  <a:gd name="T20" fmla="*/ 621 w 859"/>
                  <a:gd name="T21" fmla="*/ 453 h 1344"/>
                  <a:gd name="T22" fmla="*/ 645 w 859"/>
                  <a:gd name="T23" fmla="*/ 489 h 1344"/>
                  <a:gd name="T24" fmla="*/ 625 w 859"/>
                  <a:gd name="T25" fmla="*/ 544 h 1344"/>
                  <a:gd name="T26" fmla="*/ 657 w 859"/>
                  <a:gd name="T27" fmla="*/ 583 h 1344"/>
                  <a:gd name="T28" fmla="*/ 651 w 859"/>
                  <a:gd name="T29" fmla="*/ 627 h 1344"/>
                  <a:gd name="T30" fmla="*/ 574 w 859"/>
                  <a:gd name="T31" fmla="*/ 697 h 1344"/>
                  <a:gd name="T32" fmla="*/ 607 w 859"/>
                  <a:gd name="T33" fmla="*/ 835 h 1344"/>
                  <a:gd name="T34" fmla="*/ 664 w 859"/>
                  <a:gd name="T35" fmla="*/ 1055 h 1344"/>
                  <a:gd name="T36" fmla="*/ 686 w 859"/>
                  <a:gd name="T37" fmla="*/ 1095 h 1344"/>
                  <a:gd name="T38" fmla="*/ 659 w 859"/>
                  <a:gd name="T39" fmla="*/ 1156 h 1344"/>
                  <a:gd name="T40" fmla="*/ 626 w 859"/>
                  <a:gd name="T41" fmla="*/ 1192 h 1344"/>
                  <a:gd name="T42" fmla="*/ 565 w 859"/>
                  <a:gd name="T43" fmla="*/ 1195 h 1344"/>
                  <a:gd name="T44" fmla="*/ 383 w 859"/>
                  <a:gd name="T45" fmla="*/ 1151 h 1344"/>
                  <a:gd name="T46" fmla="*/ 221 w 859"/>
                  <a:gd name="T47" fmla="*/ 1344 h 1344"/>
                  <a:gd name="T48" fmla="*/ 0 w 859"/>
                  <a:gd name="T49" fmla="*/ 1287 h 1344"/>
                  <a:gd name="T50" fmla="*/ 1 w 859"/>
                  <a:gd name="T51" fmla="*/ 917 h 1344"/>
                  <a:gd name="T52" fmla="*/ 82 w 859"/>
                  <a:gd name="T53" fmla="*/ 627 h 1344"/>
                  <a:gd name="T54" fmla="*/ 77 w 859"/>
                  <a:gd name="T55" fmla="*/ 451 h 1344"/>
                  <a:gd name="T56" fmla="*/ 73 w 859"/>
                  <a:gd name="T57" fmla="*/ 356 h 1344"/>
                  <a:gd name="T58" fmla="*/ 131 w 859"/>
                  <a:gd name="T59" fmla="*/ 332 h 1344"/>
                  <a:gd name="T60" fmla="*/ 189 w 859"/>
                  <a:gd name="T61" fmla="*/ 113 h 1344"/>
                  <a:gd name="T62" fmla="*/ 169 w 859"/>
                  <a:gd name="T63" fmla="*/ 40 h 1344"/>
                  <a:gd name="T64" fmla="*/ 280 w 859"/>
                  <a:gd name="T65" fmla="*/ 38 h 1344"/>
                  <a:gd name="T66" fmla="*/ 404 w 859"/>
                  <a:gd name="T67" fmla="*/ 0 h 1344"/>
                  <a:gd name="T68" fmla="*/ 440 w 859"/>
                  <a:gd name="T69" fmla="*/ 1 h 13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59" h="1344">
                    <a:moveTo>
                      <a:pt x="440" y="1"/>
                    </a:moveTo>
                    <a:lnTo>
                      <a:pt x="521" y="88"/>
                    </a:lnTo>
                    <a:lnTo>
                      <a:pt x="629" y="99"/>
                    </a:lnTo>
                    <a:lnTo>
                      <a:pt x="669" y="55"/>
                    </a:lnTo>
                    <a:lnTo>
                      <a:pt x="715" y="48"/>
                    </a:lnTo>
                    <a:lnTo>
                      <a:pt x="716" y="26"/>
                    </a:lnTo>
                    <a:lnTo>
                      <a:pt x="782" y="31"/>
                    </a:lnTo>
                    <a:lnTo>
                      <a:pt x="854" y="79"/>
                    </a:lnTo>
                    <a:lnTo>
                      <a:pt x="859" y="199"/>
                    </a:lnTo>
                    <a:lnTo>
                      <a:pt x="640" y="380"/>
                    </a:lnTo>
                    <a:lnTo>
                      <a:pt x="621" y="453"/>
                    </a:lnTo>
                    <a:lnTo>
                      <a:pt x="645" y="489"/>
                    </a:lnTo>
                    <a:lnTo>
                      <a:pt x="625" y="544"/>
                    </a:lnTo>
                    <a:lnTo>
                      <a:pt x="657" y="583"/>
                    </a:lnTo>
                    <a:lnTo>
                      <a:pt x="651" y="627"/>
                    </a:lnTo>
                    <a:lnTo>
                      <a:pt x="574" y="697"/>
                    </a:lnTo>
                    <a:lnTo>
                      <a:pt x="607" y="835"/>
                    </a:lnTo>
                    <a:lnTo>
                      <a:pt x="664" y="1055"/>
                    </a:lnTo>
                    <a:lnTo>
                      <a:pt x="686" y="1095"/>
                    </a:lnTo>
                    <a:lnTo>
                      <a:pt x="659" y="1156"/>
                    </a:lnTo>
                    <a:lnTo>
                      <a:pt x="626" y="1192"/>
                    </a:lnTo>
                    <a:lnTo>
                      <a:pt x="565" y="1195"/>
                    </a:lnTo>
                    <a:lnTo>
                      <a:pt x="383" y="1151"/>
                    </a:lnTo>
                    <a:lnTo>
                      <a:pt x="221" y="1344"/>
                    </a:lnTo>
                    <a:lnTo>
                      <a:pt x="0" y="1287"/>
                    </a:lnTo>
                    <a:lnTo>
                      <a:pt x="1" y="917"/>
                    </a:lnTo>
                    <a:lnTo>
                      <a:pt x="82" y="627"/>
                    </a:lnTo>
                    <a:lnTo>
                      <a:pt x="77" y="451"/>
                    </a:lnTo>
                    <a:lnTo>
                      <a:pt x="73" y="356"/>
                    </a:lnTo>
                    <a:lnTo>
                      <a:pt x="131" y="332"/>
                    </a:lnTo>
                    <a:lnTo>
                      <a:pt x="189" y="113"/>
                    </a:lnTo>
                    <a:lnTo>
                      <a:pt x="169" y="40"/>
                    </a:lnTo>
                    <a:lnTo>
                      <a:pt x="280" y="38"/>
                    </a:lnTo>
                    <a:lnTo>
                      <a:pt x="404" y="0"/>
                    </a:lnTo>
                    <a:lnTo>
                      <a:pt x="440" y="1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6812" name="Freeform 76"/>
              <p:cNvSpPr>
                <a:spLocks noChangeAspect="1"/>
              </p:cNvSpPr>
              <p:nvPr/>
            </p:nvSpPr>
            <p:spPr bwMode="auto">
              <a:xfrm>
                <a:off x="3264" y="3457"/>
                <a:ext cx="217" cy="250"/>
              </a:xfrm>
              <a:custGeom>
                <a:avLst/>
                <a:gdLst>
                  <a:gd name="T0" fmla="*/ 619 w 1301"/>
                  <a:gd name="T1" fmla="*/ 1504 h 1504"/>
                  <a:gd name="T2" fmla="*/ 645 w 1301"/>
                  <a:gd name="T3" fmla="*/ 1363 h 1504"/>
                  <a:gd name="T4" fmla="*/ 679 w 1301"/>
                  <a:gd name="T5" fmla="*/ 1337 h 1504"/>
                  <a:gd name="T6" fmla="*/ 756 w 1301"/>
                  <a:gd name="T7" fmla="*/ 1330 h 1504"/>
                  <a:gd name="T8" fmla="*/ 775 w 1301"/>
                  <a:gd name="T9" fmla="*/ 1293 h 1504"/>
                  <a:gd name="T10" fmla="*/ 832 w 1301"/>
                  <a:gd name="T11" fmla="*/ 1296 h 1504"/>
                  <a:gd name="T12" fmla="*/ 846 w 1301"/>
                  <a:gd name="T13" fmla="*/ 1213 h 1504"/>
                  <a:gd name="T14" fmla="*/ 859 w 1301"/>
                  <a:gd name="T15" fmla="*/ 1126 h 1504"/>
                  <a:gd name="T16" fmla="*/ 912 w 1301"/>
                  <a:gd name="T17" fmla="*/ 1009 h 1504"/>
                  <a:gd name="T18" fmla="*/ 953 w 1301"/>
                  <a:gd name="T19" fmla="*/ 985 h 1504"/>
                  <a:gd name="T20" fmla="*/ 896 w 1301"/>
                  <a:gd name="T21" fmla="*/ 875 h 1504"/>
                  <a:gd name="T22" fmla="*/ 1040 w 1301"/>
                  <a:gd name="T23" fmla="*/ 865 h 1504"/>
                  <a:gd name="T24" fmla="*/ 1052 w 1301"/>
                  <a:gd name="T25" fmla="*/ 818 h 1504"/>
                  <a:gd name="T26" fmla="*/ 1123 w 1301"/>
                  <a:gd name="T27" fmla="*/ 774 h 1504"/>
                  <a:gd name="T28" fmla="*/ 1123 w 1301"/>
                  <a:gd name="T29" fmla="*/ 724 h 1504"/>
                  <a:gd name="T30" fmla="*/ 1090 w 1301"/>
                  <a:gd name="T31" fmla="*/ 701 h 1504"/>
                  <a:gd name="T32" fmla="*/ 1153 w 1301"/>
                  <a:gd name="T33" fmla="*/ 600 h 1504"/>
                  <a:gd name="T34" fmla="*/ 1157 w 1301"/>
                  <a:gd name="T35" fmla="*/ 571 h 1504"/>
                  <a:gd name="T36" fmla="*/ 1207 w 1301"/>
                  <a:gd name="T37" fmla="*/ 501 h 1504"/>
                  <a:gd name="T38" fmla="*/ 1219 w 1301"/>
                  <a:gd name="T39" fmla="*/ 454 h 1504"/>
                  <a:gd name="T40" fmla="*/ 1250 w 1301"/>
                  <a:gd name="T41" fmla="*/ 430 h 1504"/>
                  <a:gd name="T42" fmla="*/ 1244 w 1301"/>
                  <a:gd name="T43" fmla="*/ 360 h 1504"/>
                  <a:gd name="T44" fmla="*/ 1301 w 1301"/>
                  <a:gd name="T45" fmla="*/ 293 h 1504"/>
                  <a:gd name="T46" fmla="*/ 1287 w 1301"/>
                  <a:gd name="T47" fmla="*/ 200 h 1504"/>
                  <a:gd name="T48" fmla="*/ 1240 w 1301"/>
                  <a:gd name="T49" fmla="*/ 179 h 1504"/>
                  <a:gd name="T50" fmla="*/ 1240 w 1301"/>
                  <a:gd name="T51" fmla="*/ 99 h 1504"/>
                  <a:gd name="T52" fmla="*/ 1219 w 1301"/>
                  <a:gd name="T53" fmla="*/ 89 h 1504"/>
                  <a:gd name="T54" fmla="*/ 1116 w 1301"/>
                  <a:gd name="T55" fmla="*/ 130 h 1504"/>
                  <a:gd name="T56" fmla="*/ 1083 w 1301"/>
                  <a:gd name="T57" fmla="*/ 113 h 1504"/>
                  <a:gd name="T58" fmla="*/ 1077 w 1301"/>
                  <a:gd name="T59" fmla="*/ 80 h 1504"/>
                  <a:gd name="T60" fmla="*/ 1036 w 1301"/>
                  <a:gd name="T61" fmla="*/ 69 h 1504"/>
                  <a:gd name="T62" fmla="*/ 996 w 1301"/>
                  <a:gd name="T63" fmla="*/ 46 h 1504"/>
                  <a:gd name="T64" fmla="*/ 990 w 1301"/>
                  <a:gd name="T65" fmla="*/ 13 h 1504"/>
                  <a:gd name="T66" fmla="*/ 923 w 1301"/>
                  <a:gd name="T67" fmla="*/ 26 h 1504"/>
                  <a:gd name="T68" fmla="*/ 889 w 1301"/>
                  <a:gd name="T69" fmla="*/ 0 h 1504"/>
                  <a:gd name="T70" fmla="*/ 819 w 1301"/>
                  <a:gd name="T71" fmla="*/ 30 h 1504"/>
                  <a:gd name="T72" fmla="*/ 582 w 1301"/>
                  <a:gd name="T73" fmla="*/ 62 h 1504"/>
                  <a:gd name="T74" fmla="*/ 571 w 1301"/>
                  <a:gd name="T75" fmla="*/ 76 h 1504"/>
                  <a:gd name="T76" fmla="*/ 415 w 1301"/>
                  <a:gd name="T77" fmla="*/ 81 h 1504"/>
                  <a:gd name="T78" fmla="*/ 342 w 1301"/>
                  <a:gd name="T79" fmla="*/ 1 h 1504"/>
                  <a:gd name="T80" fmla="*/ 299 w 1301"/>
                  <a:gd name="T81" fmla="*/ 35 h 1504"/>
                  <a:gd name="T82" fmla="*/ 221 w 1301"/>
                  <a:gd name="T83" fmla="*/ 36 h 1504"/>
                  <a:gd name="T84" fmla="*/ 206 w 1301"/>
                  <a:gd name="T85" fmla="*/ 62 h 1504"/>
                  <a:gd name="T86" fmla="*/ 81 w 1301"/>
                  <a:gd name="T87" fmla="*/ 464 h 1504"/>
                  <a:gd name="T88" fmla="*/ 0 w 1301"/>
                  <a:gd name="T89" fmla="*/ 861 h 1504"/>
                  <a:gd name="T90" fmla="*/ 200 w 1301"/>
                  <a:gd name="T91" fmla="*/ 1112 h 1504"/>
                  <a:gd name="T92" fmla="*/ 404 w 1301"/>
                  <a:gd name="T93" fmla="*/ 1399 h 1504"/>
                  <a:gd name="T94" fmla="*/ 619 w 1301"/>
                  <a:gd name="T95" fmla="*/ 1504 h 15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01" h="1504">
                    <a:moveTo>
                      <a:pt x="619" y="1504"/>
                    </a:moveTo>
                    <a:lnTo>
                      <a:pt x="645" y="1363"/>
                    </a:lnTo>
                    <a:lnTo>
                      <a:pt x="679" y="1337"/>
                    </a:lnTo>
                    <a:lnTo>
                      <a:pt x="756" y="1330"/>
                    </a:lnTo>
                    <a:lnTo>
                      <a:pt x="775" y="1293"/>
                    </a:lnTo>
                    <a:lnTo>
                      <a:pt x="832" y="1296"/>
                    </a:lnTo>
                    <a:lnTo>
                      <a:pt x="846" y="1213"/>
                    </a:lnTo>
                    <a:lnTo>
                      <a:pt x="859" y="1126"/>
                    </a:lnTo>
                    <a:lnTo>
                      <a:pt x="912" y="1009"/>
                    </a:lnTo>
                    <a:lnTo>
                      <a:pt x="953" y="985"/>
                    </a:lnTo>
                    <a:lnTo>
                      <a:pt x="896" y="875"/>
                    </a:lnTo>
                    <a:lnTo>
                      <a:pt x="1040" y="865"/>
                    </a:lnTo>
                    <a:lnTo>
                      <a:pt x="1052" y="818"/>
                    </a:lnTo>
                    <a:lnTo>
                      <a:pt x="1123" y="774"/>
                    </a:lnTo>
                    <a:lnTo>
                      <a:pt x="1123" y="724"/>
                    </a:lnTo>
                    <a:lnTo>
                      <a:pt x="1090" y="701"/>
                    </a:lnTo>
                    <a:lnTo>
                      <a:pt x="1153" y="600"/>
                    </a:lnTo>
                    <a:lnTo>
                      <a:pt x="1157" y="571"/>
                    </a:lnTo>
                    <a:lnTo>
                      <a:pt x="1207" y="501"/>
                    </a:lnTo>
                    <a:lnTo>
                      <a:pt x="1219" y="454"/>
                    </a:lnTo>
                    <a:lnTo>
                      <a:pt x="1250" y="430"/>
                    </a:lnTo>
                    <a:lnTo>
                      <a:pt x="1244" y="360"/>
                    </a:lnTo>
                    <a:lnTo>
                      <a:pt x="1301" y="293"/>
                    </a:lnTo>
                    <a:lnTo>
                      <a:pt x="1287" y="200"/>
                    </a:lnTo>
                    <a:lnTo>
                      <a:pt x="1240" y="179"/>
                    </a:lnTo>
                    <a:lnTo>
                      <a:pt x="1240" y="99"/>
                    </a:lnTo>
                    <a:lnTo>
                      <a:pt x="1219" y="89"/>
                    </a:lnTo>
                    <a:lnTo>
                      <a:pt x="1116" y="130"/>
                    </a:lnTo>
                    <a:lnTo>
                      <a:pt x="1083" y="113"/>
                    </a:lnTo>
                    <a:lnTo>
                      <a:pt x="1077" y="80"/>
                    </a:lnTo>
                    <a:lnTo>
                      <a:pt x="1036" y="69"/>
                    </a:lnTo>
                    <a:lnTo>
                      <a:pt x="996" y="46"/>
                    </a:lnTo>
                    <a:lnTo>
                      <a:pt x="990" y="13"/>
                    </a:lnTo>
                    <a:lnTo>
                      <a:pt x="923" y="26"/>
                    </a:lnTo>
                    <a:lnTo>
                      <a:pt x="889" y="0"/>
                    </a:lnTo>
                    <a:lnTo>
                      <a:pt x="819" y="30"/>
                    </a:lnTo>
                    <a:lnTo>
                      <a:pt x="582" y="62"/>
                    </a:lnTo>
                    <a:lnTo>
                      <a:pt x="571" y="76"/>
                    </a:lnTo>
                    <a:lnTo>
                      <a:pt x="415" y="81"/>
                    </a:lnTo>
                    <a:lnTo>
                      <a:pt x="342" y="1"/>
                    </a:lnTo>
                    <a:lnTo>
                      <a:pt x="299" y="35"/>
                    </a:lnTo>
                    <a:lnTo>
                      <a:pt x="221" y="36"/>
                    </a:lnTo>
                    <a:lnTo>
                      <a:pt x="206" y="62"/>
                    </a:lnTo>
                    <a:lnTo>
                      <a:pt x="81" y="464"/>
                    </a:lnTo>
                    <a:lnTo>
                      <a:pt x="0" y="861"/>
                    </a:lnTo>
                    <a:lnTo>
                      <a:pt x="200" y="1112"/>
                    </a:lnTo>
                    <a:lnTo>
                      <a:pt x="404" y="1399"/>
                    </a:lnTo>
                    <a:lnTo>
                      <a:pt x="619" y="1504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116813" name="Text Box 77"/>
            <p:cNvSpPr txBox="1">
              <a:spLocks noChangeArrowheads="1"/>
            </p:cNvSpPr>
            <p:nvPr/>
          </p:nvSpPr>
          <p:spPr bwMode="auto">
            <a:xfrm>
              <a:off x="4573" y="3528"/>
              <a:ext cx="829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Cariri</a:t>
              </a:r>
            </a:p>
          </p:txBody>
        </p:sp>
      </p:grpSp>
      <p:grpSp>
        <p:nvGrpSpPr>
          <p:cNvPr id="116814" name="Group 78"/>
          <p:cNvGrpSpPr>
            <a:grpSpLocks/>
          </p:cNvGrpSpPr>
          <p:nvPr/>
        </p:nvGrpSpPr>
        <p:grpSpPr bwMode="auto">
          <a:xfrm>
            <a:off x="3879850" y="1749425"/>
            <a:ext cx="1538288" cy="1160463"/>
            <a:chOff x="2444" y="1102"/>
            <a:chExt cx="969" cy="731"/>
          </a:xfrm>
        </p:grpSpPr>
        <p:sp>
          <p:nvSpPr>
            <p:cNvPr id="116815" name="Freeform 79"/>
            <p:cNvSpPr>
              <a:spLocks/>
            </p:cNvSpPr>
            <p:nvPr/>
          </p:nvSpPr>
          <p:spPr bwMode="auto">
            <a:xfrm>
              <a:off x="2478" y="1524"/>
              <a:ext cx="624" cy="199"/>
            </a:xfrm>
            <a:custGeom>
              <a:avLst/>
              <a:gdLst>
                <a:gd name="T0" fmla="*/ 624 w 624"/>
                <a:gd name="T1" fmla="*/ 0 h 199"/>
                <a:gd name="T2" fmla="*/ 427 w 624"/>
                <a:gd name="T3" fmla="*/ 199 h 199"/>
                <a:gd name="T4" fmla="*/ 0 w 624"/>
                <a:gd name="T5" fmla="*/ 199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24" h="199">
                  <a:moveTo>
                    <a:pt x="624" y="0"/>
                  </a:moveTo>
                  <a:lnTo>
                    <a:pt x="427" y="199"/>
                  </a:lnTo>
                  <a:lnTo>
                    <a:pt x="0" y="199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16816" name="Text Box 80"/>
            <p:cNvSpPr txBox="1">
              <a:spLocks noChangeArrowheads="1"/>
            </p:cNvSpPr>
            <p:nvPr/>
          </p:nvSpPr>
          <p:spPr bwMode="auto">
            <a:xfrm>
              <a:off x="2444" y="1486"/>
              <a:ext cx="51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  <a:p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Ibiapaba</a:t>
              </a:r>
            </a:p>
          </p:txBody>
        </p:sp>
        <p:grpSp>
          <p:nvGrpSpPr>
            <p:cNvPr id="116817" name="Group 81"/>
            <p:cNvGrpSpPr>
              <a:grpSpLocks noChangeAspect="1"/>
            </p:cNvGrpSpPr>
            <p:nvPr/>
          </p:nvGrpSpPr>
          <p:grpSpPr bwMode="auto">
            <a:xfrm>
              <a:off x="2873" y="1102"/>
              <a:ext cx="540" cy="731"/>
              <a:chOff x="1684" y="1068"/>
              <a:chExt cx="569" cy="772"/>
            </a:xfrm>
          </p:grpSpPr>
          <p:sp>
            <p:nvSpPr>
              <p:cNvPr id="116818" name="Freeform 82"/>
              <p:cNvSpPr>
                <a:spLocks noChangeAspect="1"/>
              </p:cNvSpPr>
              <p:nvPr/>
            </p:nvSpPr>
            <p:spPr bwMode="auto">
              <a:xfrm>
                <a:off x="1806" y="1484"/>
                <a:ext cx="238" cy="110"/>
              </a:xfrm>
              <a:custGeom>
                <a:avLst/>
                <a:gdLst>
                  <a:gd name="T0" fmla="*/ 0 w 1425"/>
                  <a:gd name="T1" fmla="*/ 163 h 656"/>
                  <a:gd name="T2" fmla="*/ 101 w 1425"/>
                  <a:gd name="T3" fmla="*/ 116 h 656"/>
                  <a:gd name="T4" fmla="*/ 119 w 1425"/>
                  <a:gd name="T5" fmla="*/ 79 h 656"/>
                  <a:gd name="T6" fmla="*/ 214 w 1425"/>
                  <a:gd name="T7" fmla="*/ 77 h 656"/>
                  <a:gd name="T8" fmla="*/ 242 w 1425"/>
                  <a:gd name="T9" fmla="*/ 57 h 656"/>
                  <a:gd name="T10" fmla="*/ 303 w 1425"/>
                  <a:gd name="T11" fmla="*/ 44 h 656"/>
                  <a:gd name="T12" fmla="*/ 350 w 1425"/>
                  <a:gd name="T13" fmla="*/ 101 h 656"/>
                  <a:gd name="T14" fmla="*/ 407 w 1425"/>
                  <a:gd name="T15" fmla="*/ 101 h 656"/>
                  <a:gd name="T16" fmla="*/ 480 w 1425"/>
                  <a:gd name="T17" fmla="*/ 75 h 656"/>
                  <a:gd name="T18" fmla="*/ 561 w 1425"/>
                  <a:gd name="T19" fmla="*/ 65 h 656"/>
                  <a:gd name="T20" fmla="*/ 599 w 1425"/>
                  <a:gd name="T21" fmla="*/ 82 h 656"/>
                  <a:gd name="T22" fmla="*/ 647 w 1425"/>
                  <a:gd name="T23" fmla="*/ 66 h 656"/>
                  <a:gd name="T24" fmla="*/ 704 w 1425"/>
                  <a:gd name="T25" fmla="*/ 59 h 656"/>
                  <a:gd name="T26" fmla="*/ 708 w 1425"/>
                  <a:gd name="T27" fmla="*/ 46 h 656"/>
                  <a:gd name="T28" fmla="*/ 835 w 1425"/>
                  <a:gd name="T29" fmla="*/ 44 h 656"/>
                  <a:gd name="T30" fmla="*/ 848 w 1425"/>
                  <a:gd name="T31" fmla="*/ 24 h 656"/>
                  <a:gd name="T32" fmla="*/ 902 w 1425"/>
                  <a:gd name="T33" fmla="*/ 25 h 656"/>
                  <a:gd name="T34" fmla="*/ 914 w 1425"/>
                  <a:gd name="T35" fmla="*/ 44 h 656"/>
                  <a:gd name="T36" fmla="*/ 1082 w 1425"/>
                  <a:gd name="T37" fmla="*/ 46 h 656"/>
                  <a:gd name="T38" fmla="*/ 1126 w 1425"/>
                  <a:gd name="T39" fmla="*/ 62 h 656"/>
                  <a:gd name="T40" fmla="*/ 1223 w 1425"/>
                  <a:gd name="T41" fmla="*/ 53 h 656"/>
                  <a:gd name="T42" fmla="*/ 1292 w 1425"/>
                  <a:gd name="T43" fmla="*/ 0 h 656"/>
                  <a:gd name="T44" fmla="*/ 1345 w 1425"/>
                  <a:gd name="T45" fmla="*/ 25 h 656"/>
                  <a:gd name="T46" fmla="*/ 1337 w 1425"/>
                  <a:gd name="T47" fmla="*/ 213 h 656"/>
                  <a:gd name="T48" fmla="*/ 1323 w 1425"/>
                  <a:gd name="T49" fmla="*/ 295 h 656"/>
                  <a:gd name="T50" fmla="*/ 1299 w 1425"/>
                  <a:gd name="T51" fmla="*/ 321 h 656"/>
                  <a:gd name="T52" fmla="*/ 1301 w 1425"/>
                  <a:gd name="T53" fmla="*/ 380 h 656"/>
                  <a:gd name="T54" fmla="*/ 1339 w 1425"/>
                  <a:gd name="T55" fmla="*/ 450 h 656"/>
                  <a:gd name="T56" fmla="*/ 1378 w 1425"/>
                  <a:gd name="T57" fmla="*/ 482 h 656"/>
                  <a:gd name="T58" fmla="*/ 1425 w 1425"/>
                  <a:gd name="T59" fmla="*/ 512 h 656"/>
                  <a:gd name="T60" fmla="*/ 1293 w 1425"/>
                  <a:gd name="T61" fmla="*/ 636 h 656"/>
                  <a:gd name="T62" fmla="*/ 1257 w 1425"/>
                  <a:gd name="T63" fmla="*/ 656 h 656"/>
                  <a:gd name="T64" fmla="*/ 1138 w 1425"/>
                  <a:gd name="T65" fmla="*/ 640 h 656"/>
                  <a:gd name="T66" fmla="*/ 1178 w 1425"/>
                  <a:gd name="T67" fmla="*/ 595 h 656"/>
                  <a:gd name="T68" fmla="*/ 1169 w 1425"/>
                  <a:gd name="T69" fmla="*/ 539 h 656"/>
                  <a:gd name="T70" fmla="*/ 1160 w 1425"/>
                  <a:gd name="T71" fmla="*/ 464 h 656"/>
                  <a:gd name="T72" fmla="*/ 965 w 1425"/>
                  <a:gd name="T73" fmla="*/ 288 h 656"/>
                  <a:gd name="T74" fmla="*/ 747 w 1425"/>
                  <a:gd name="T75" fmla="*/ 293 h 656"/>
                  <a:gd name="T76" fmla="*/ 740 w 1425"/>
                  <a:gd name="T77" fmla="*/ 321 h 656"/>
                  <a:gd name="T78" fmla="*/ 609 w 1425"/>
                  <a:gd name="T79" fmla="*/ 331 h 656"/>
                  <a:gd name="T80" fmla="*/ 511 w 1425"/>
                  <a:gd name="T81" fmla="*/ 268 h 656"/>
                  <a:gd name="T82" fmla="*/ 485 w 1425"/>
                  <a:gd name="T83" fmla="*/ 271 h 656"/>
                  <a:gd name="T84" fmla="*/ 352 w 1425"/>
                  <a:gd name="T85" fmla="*/ 352 h 656"/>
                  <a:gd name="T86" fmla="*/ 240 w 1425"/>
                  <a:gd name="T87" fmla="*/ 513 h 656"/>
                  <a:gd name="T88" fmla="*/ 0 w 1425"/>
                  <a:gd name="T89" fmla="*/ 163 h 6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425" h="656">
                    <a:moveTo>
                      <a:pt x="0" y="163"/>
                    </a:moveTo>
                    <a:lnTo>
                      <a:pt x="101" y="116"/>
                    </a:lnTo>
                    <a:lnTo>
                      <a:pt x="119" y="79"/>
                    </a:lnTo>
                    <a:lnTo>
                      <a:pt x="214" y="77"/>
                    </a:lnTo>
                    <a:lnTo>
                      <a:pt x="242" y="57"/>
                    </a:lnTo>
                    <a:lnTo>
                      <a:pt x="303" y="44"/>
                    </a:lnTo>
                    <a:lnTo>
                      <a:pt x="350" y="101"/>
                    </a:lnTo>
                    <a:lnTo>
                      <a:pt x="407" y="101"/>
                    </a:lnTo>
                    <a:lnTo>
                      <a:pt x="480" y="75"/>
                    </a:lnTo>
                    <a:lnTo>
                      <a:pt x="561" y="65"/>
                    </a:lnTo>
                    <a:lnTo>
                      <a:pt x="599" y="82"/>
                    </a:lnTo>
                    <a:lnTo>
                      <a:pt x="647" y="66"/>
                    </a:lnTo>
                    <a:lnTo>
                      <a:pt x="704" y="59"/>
                    </a:lnTo>
                    <a:lnTo>
                      <a:pt x="708" y="46"/>
                    </a:lnTo>
                    <a:lnTo>
                      <a:pt x="835" y="44"/>
                    </a:lnTo>
                    <a:lnTo>
                      <a:pt x="848" y="24"/>
                    </a:lnTo>
                    <a:lnTo>
                      <a:pt x="902" y="25"/>
                    </a:lnTo>
                    <a:lnTo>
                      <a:pt x="914" y="44"/>
                    </a:lnTo>
                    <a:lnTo>
                      <a:pt x="1082" y="46"/>
                    </a:lnTo>
                    <a:lnTo>
                      <a:pt x="1126" y="62"/>
                    </a:lnTo>
                    <a:lnTo>
                      <a:pt x="1223" y="53"/>
                    </a:lnTo>
                    <a:lnTo>
                      <a:pt x="1292" y="0"/>
                    </a:lnTo>
                    <a:lnTo>
                      <a:pt x="1345" y="25"/>
                    </a:lnTo>
                    <a:lnTo>
                      <a:pt x="1337" y="213"/>
                    </a:lnTo>
                    <a:lnTo>
                      <a:pt x="1323" y="295"/>
                    </a:lnTo>
                    <a:lnTo>
                      <a:pt x="1299" y="321"/>
                    </a:lnTo>
                    <a:lnTo>
                      <a:pt x="1301" y="380"/>
                    </a:lnTo>
                    <a:lnTo>
                      <a:pt x="1339" y="450"/>
                    </a:lnTo>
                    <a:lnTo>
                      <a:pt x="1378" y="482"/>
                    </a:lnTo>
                    <a:lnTo>
                      <a:pt x="1425" y="512"/>
                    </a:lnTo>
                    <a:lnTo>
                      <a:pt x="1293" y="636"/>
                    </a:lnTo>
                    <a:lnTo>
                      <a:pt x="1257" y="656"/>
                    </a:lnTo>
                    <a:lnTo>
                      <a:pt x="1138" y="640"/>
                    </a:lnTo>
                    <a:lnTo>
                      <a:pt x="1178" y="595"/>
                    </a:lnTo>
                    <a:lnTo>
                      <a:pt x="1169" y="539"/>
                    </a:lnTo>
                    <a:lnTo>
                      <a:pt x="1160" y="464"/>
                    </a:lnTo>
                    <a:lnTo>
                      <a:pt x="965" y="288"/>
                    </a:lnTo>
                    <a:lnTo>
                      <a:pt x="747" y="293"/>
                    </a:lnTo>
                    <a:lnTo>
                      <a:pt x="740" y="321"/>
                    </a:lnTo>
                    <a:lnTo>
                      <a:pt x="609" y="331"/>
                    </a:lnTo>
                    <a:lnTo>
                      <a:pt x="511" y="268"/>
                    </a:lnTo>
                    <a:lnTo>
                      <a:pt x="485" y="271"/>
                    </a:lnTo>
                    <a:lnTo>
                      <a:pt x="352" y="352"/>
                    </a:lnTo>
                    <a:lnTo>
                      <a:pt x="240" y="513"/>
                    </a:lnTo>
                    <a:lnTo>
                      <a:pt x="0" y="163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6819" name="Freeform 83"/>
              <p:cNvSpPr>
                <a:spLocks noChangeAspect="1"/>
              </p:cNvSpPr>
              <p:nvPr/>
            </p:nvSpPr>
            <p:spPr bwMode="auto">
              <a:xfrm>
                <a:off x="1792" y="1418"/>
                <a:ext cx="278" cy="94"/>
              </a:xfrm>
              <a:custGeom>
                <a:avLst/>
                <a:gdLst>
                  <a:gd name="T0" fmla="*/ 0 w 1667"/>
                  <a:gd name="T1" fmla="*/ 358 h 566"/>
                  <a:gd name="T2" fmla="*/ 108 w 1667"/>
                  <a:gd name="T3" fmla="*/ 334 h 566"/>
                  <a:gd name="T4" fmla="*/ 217 w 1667"/>
                  <a:gd name="T5" fmla="*/ 292 h 566"/>
                  <a:gd name="T6" fmla="*/ 306 w 1667"/>
                  <a:gd name="T7" fmla="*/ 288 h 566"/>
                  <a:gd name="T8" fmla="*/ 807 w 1667"/>
                  <a:gd name="T9" fmla="*/ 134 h 566"/>
                  <a:gd name="T10" fmla="*/ 889 w 1667"/>
                  <a:gd name="T11" fmla="*/ 90 h 566"/>
                  <a:gd name="T12" fmla="*/ 990 w 1667"/>
                  <a:gd name="T13" fmla="*/ 116 h 566"/>
                  <a:gd name="T14" fmla="*/ 1059 w 1667"/>
                  <a:gd name="T15" fmla="*/ 141 h 566"/>
                  <a:gd name="T16" fmla="*/ 1100 w 1667"/>
                  <a:gd name="T17" fmla="*/ 147 h 566"/>
                  <a:gd name="T18" fmla="*/ 1113 w 1667"/>
                  <a:gd name="T19" fmla="*/ 106 h 566"/>
                  <a:gd name="T20" fmla="*/ 1139 w 1667"/>
                  <a:gd name="T21" fmla="*/ 87 h 566"/>
                  <a:gd name="T22" fmla="*/ 1216 w 1667"/>
                  <a:gd name="T23" fmla="*/ 72 h 566"/>
                  <a:gd name="T24" fmla="*/ 1210 w 1667"/>
                  <a:gd name="T25" fmla="*/ 24 h 566"/>
                  <a:gd name="T26" fmla="*/ 1264 w 1667"/>
                  <a:gd name="T27" fmla="*/ 0 h 566"/>
                  <a:gd name="T28" fmla="*/ 1376 w 1667"/>
                  <a:gd name="T29" fmla="*/ 2 h 566"/>
                  <a:gd name="T30" fmla="*/ 1390 w 1667"/>
                  <a:gd name="T31" fmla="*/ 88 h 566"/>
                  <a:gd name="T32" fmla="*/ 1667 w 1667"/>
                  <a:gd name="T33" fmla="*/ 65 h 566"/>
                  <a:gd name="T34" fmla="*/ 1598 w 1667"/>
                  <a:gd name="T35" fmla="*/ 183 h 566"/>
                  <a:gd name="T36" fmla="*/ 1497 w 1667"/>
                  <a:gd name="T37" fmla="*/ 204 h 566"/>
                  <a:gd name="T38" fmla="*/ 1477 w 1667"/>
                  <a:gd name="T39" fmla="*/ 205 h 566"/>
                  <a:gd name="T40" fmla="*/ 1477 w 1667"/>
                  <a:gd name="T41" fmla="*/ 244 h 566"/>
                  <a:gd name="T42" fmla="*/ 1506 w 1667"/>
                  <a:gd name="T43" fmla="*/ 317 h 566"/>
                  <a:gd name="T44" fmla="*/ 1455 w 1667"/>
                  <a:gd name="T45" fmla="*/ 336 h 566"/>
                  <a:gd name="T46" fmla="*/ 1434 w 1667"/>
                  <a:gd name="T47" fmla="*/ 425 h 566"/>
                  <a:gd name="T48" fmla="*/ 1380 w 1667"/>
                  <a:gd name="T49" fmla="*/ 400 h 566"/>
                  <a:gd name="T50" fmla="*/ 1310 w 1667"/>
                  <a:gd name="T51" fmla="*/ 451 h 566"/>
                  <a:gd name="T52" fmla="*/ 1222 w 1667"/>
                  <a:gd name="T53" fmla="*/ 465 h 566"/>
                  <a:gd name="T54" fmla="*/ 1172 w 1667"/>
                  <a:gd name="T55" fmla="*/ 446 h 566"/>
                  <a:gd name="T56" fmla="*/ 999 w 1667"/>
                  <a:gd name="T57" fmla="*/ 444 h 566"/>
                  <a:gd name="T58" fmla="*/ 989 w 1667"/>
                  <a:gd name="T59" fmla="*/ 425 h 566"/>
                  <a:gd name="T60" fmla="*/ 936 w 1667"/>
                  <a:gd name="T61" fmla="*/ 425 h 566"/>
                  <a:gd name="T62" fmla="*/ 919 w 1667"/>
                  <a:gd name="T63" fmla="*/ 444 h 566"/>
                  <a:gd name="T64" fmla="*/ 798 w 1667"/>
                  <a:gd name="T65" fmla="*/ 446 h 566"/>
                  <a:gd name="T66" fmla="*/ 792 w 1667"/>
                  <a:gd name="T67" fmla="*/ 459 h 566"/>
                  <a:gd name="T68" fmla="*/ 737 w 1667"/>
                  <a:gd name="T69" fmla="*/ 465 h 566"/>
                  <a:gd name="T70" fmla="*/ 687 w 1667"/>
                  <a:gd name="T71" fmla="*/ 482 h 566"/>
                  <a:gd name="T72" fmla="*/ 649 w 1667"/>
                  <a:gd name="T73" fmla="*/ 466 h 566"/>
                  <a:gd name="T74" fmla="*/ 573 w 1667"/>
                  <a:gd name="T75" fmla="*/ 475 h 566"/>
                  <a:gd name="T76" fmla="*/ 497 w 1667"/>
                  <a:gd name="T77" fmla="*/ 501 h 566"/>
                  <a:gd name="T78" fmla="*/ 440 w 1667"/>
                  <a:gd name="T79" fmla="*/ 503 h 566"/>
                  <a:gd name="T80" fmla="*/ 391 w 1667"/>
                  <a:gd name="T81" fmla="*/ 446 h 566"/>
                  <a:gd name="T82" fmla="*/ 327 w 1667"/>
                  <a:gd name="T83" fmla="*/ 459 h 566"/>
                  <a:gd name="T84" fmla="*/ 299 w 1667"/>
                  <a:gd name="T85" fmla="*/ 477 h 566"/>
                  <a:gd name="T86" fmla="*/ 209 w 1667"/>
                  <a:gd name="T87" fmla="*/ 481 h 566"/>
                  <a:gd name="T88" fmla="*/ 187 w 1667"/>
                  <a:gd name="T89" fmla="*/ 516 h 566"/>
                  <a:gd name="T90" fmla="*/ 90 w 1667"/>
                  <a:gd name="T91" fmla="*/ 566 h 566"/>
                  <a:gd name="T92" fmla="*/ 22 w 1667"/>
                  <a:gd name="T93" fmla="*/ 466 h 566"/>
                  <a:gd name="T94" fmla="*/ 0 w 1667"/>
                  <a:gd name="T95" fmla="*/ 358 h 5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667" h="566">
                    <a:moveTo>
                      <a:pt x="0" y="358"/>
                    </a:moveTo>
                    <a:lnTo>
                      <a:pt x="108" y="334"/>
                    </a:lnTo>
                    <a:lnTo>
                      <a:pt x="217" y="292"/>
                    </a:lnTo>
                    <a:lnTo>
                      <a:pt x="306" y="288"/>
                    </a:lnTo>
                    <a:lnTo>
                      <a:pt x="807" y="134"/>
                    </a:lnTo>
                    <a:lnTo>
                      <a:pt x="889" y="90"/>
                    </a:lnTo>
                    <a:lnTo>
                      <a:pt x="990" y="116"/>
                    </a:lnTo>
                    <a:lnTo>
                      <a:pt x="1059" y="141"/>
                    </a:lnTo>
                    <a:lnTo>
                      <a:pt x="1100" y="147"/>
                    </a:lnTo>
                    <a:lnTo>
                      <a:pt x="1113" y="106"/>
                    </a:lnTo>
                    <a:lnTo>
                      <a:pt x="1139" y="87"/>
                    </a:lnTo>
                    <a:lnTo>
                      <a:pt x="1216" y="72"/>
                    </a:lnTo>
                    <a:lnTo>
                      <a:pt x="1210" y="24"/>
                    </a:lnTo>
                    <a:lnTo>
                      <a:pt x="1264" y="0"/>
                    </a:lnTo>
                    <a:lnTo>
                      <a:pt x="1376" y="2"/>
                    </a:lnTo>
                    <a:lnTo>
                      <a:pt x="1390" y="88"/>
                    </a:lnTo>
                    <a:lnTo>
                      <a:pt x="1667" y="65"/>
                    </a:lnTo>
                    <a:lnTo>
                      <a:pt x="1598" y="183"/>
                    </a:lnTo>
                    <a:lnTo>
                      <a:pt x="1497" y="204"/>
                    </a:lnTo>
                    <a:lnTo>
                      <a:pt x="1477" y="205"/>
                    </a:lnTo>
                    <a:lnTo>
                      <a:pt x="1477" y="244"/>
                    </a:lnTo>
                    <a:lnTo>
                      <a:pt x="1506" y="317"/>
                    </a:lnTo>
                    <a:lnTo>
                      <a:pt x="1455" y="336"/>
                    </a:lnTo>
                    <a:lnTo>
                      <a:pt x="1434" y="425"/>
                    </a:lnTo>
                    <a:lnTo>
                      <a:pt x="1380" y="400"/>
                    </a:lnTo>
                    <a:lnTo>
                      <a:pt x="1310" y="451"/>
                    </a:lnTo>
                    <a:lnTo>
                      <a:pt x="1222" y="465"/>
                    </a:lnTo>
                    <a:lnTo>
                      <a:pt x="1172" y="446"/>
                    </a:lnTo>
                    <a:lnTo>
                      <a:pt x="999" y="444"/>
                    </a:lnTo>
                    <a:lnTo>
                      <a:pt x="989" y="425"/>
                    </a:lnTo>
                    <a:lnTo>
                      <a:pt x="936" y="425"/>
                    </a:lnTo>
                    <a:lnTo>
                      <a:pt x="919" y="444"/>
                    </a:lnTo>
                    <a:lnTo>
                      <a:pt x="798" y="446"/>
                    </a:lnTo>
                    <a:lnTo>
                      <a:pt x="792" y="459"/>
                    </a:lnTo>
                    <a:lnTo>
                      <a:pt x="737" y="465"/>
                    </a:lnTo>
                    <a:lnTo>
                      <a:pt x="687" y="482"/>
                    </a:lnTo>
                    <a:lnTo>
                      <a:pt x="649" y="466"/>
                    </a:lnTo>
                    <a:lnTo>
                      <a:pt x="573" y="475"/>
                    </a:lnTo>
                    <a:lnTo>
                      <a:pt x="497" y="501"/>
                    </a:lnTo>
                    <a:lnTo>
                      <a:pt x="440" y="503"/>
                    </a:lnTo>
                    <a:lnTo>
                      <a:pt x="391" y="446"/>
                    </a:lnTo>
                    <a:lnTo>
                      <a:pt x="327" y="459"/>
                    </a:lnTo>
                    <a:lnTo>
                      <a:pt x="299" y="477"/>
                    </a:lnTo>
                    <a:lnTo>
                      <a:pt x="209" y="481"/>
                    </a:lnTo>
                    <a:lnTo>
                      <a:pt x="187" y="516"/>
                    </a:lnTo>
                    <a:lnTo>
                      <a:pt x="90" y="566"/>
                    </a:lnTo>
                    <a:lnTo>
                      <a:pt x="22" y="466"/>
                    </a:lnTo>
                    <a:lnTo>
                      <a:pt x="0" y="358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6820" name="Freeform 84"/>
              <p:cNvSpPr>
                <a:spLocks noChangeAspect="1"/>
              </p:cNvSpPr>
              <p:nvPr/>
            </p:nvSpPr>
            <p:spPr bwMode="auto">
              <a:xfrm>
                <a:off x="1780" y="1365"/>
                <a:ext cx="292" cy="112"/>
              </a:xfrm>
              <a:custGeom>
                <a:avLst/>
                <a:gdLst>
                  <a:gd name="T0" fmla="*/ 0 w 1755"/>
                  <a:gd name="T1" fmla="*/ 435 h 672"/>
                  <a:gd name="T2" fmla="*/ 132 w 1755"/>
                  <a:gd name="T3" fmla="*/ 444 h 672"/>
                  <a:gd name="T4" fmla="*/ 205 w 1755"/>
                  <a:gd name="T5" fmla="*/ 397 h 672"/>
                  <a:gd name="T6" fmla="*/ 287 w 1755"/>
                  <a:gd name="T7" fmla="*/ 359 h 672"/>
                  <a:gd name="T8" fmla="*/ 406 w 1755"/>
                  <a:gd name="T9" fmla="*/ 245 h 672"/>
                  <a:gd name="T10" fmla="*/ 555 w 1755"/>
                  <a:gd name="T11" fmla="*/ 232 h 672"/>
                  <a:gd name="T12" fmla="*/ 581 w 1755"/>
                  <a:gd name="T13" fmla="*/ 214 h 672"/>
                  <a:gd name="T14" fmla="*/ 609 w 1755"/>
                  <a:gd name="T15" fmla="*/ 211 h 672"/>
                  <a:gd name="T16" fmla="*/ 621 w 1755"/>
                  <a:gd name="T17" fmla="*/ 224 h 672"/>
                  <a:gd name="T18" fmla="*/ 704 w 1755"/>
                  <a:gd name="T19" fmla="*/ 230 h 672"/>
                  <a:gd name="T20" fmla="*/ 747 w 1755"/>
                  <a:gd name="T21" fmla="*/ 245 h 672"/>
                  <a:gd name="T22" fmla="*/ 789 w 1755"/>
                  <a:gd name="T23" fmla="*/ 250 h 672"/>
                  <a:gd name="T24" fmla="*/ 848 w 1755"/>
                  <a:gd name="T25" fmla="*/ 226 h 672"/>
                  <a:gd name="T26" fmla="*/ 950 w 1755"/>
                  <a:gd name="T27" fmla="*/ 226 h 672"/>
                  <a:gd name="T28" fmla="*/ 952 w 1755"/>
                  <a:gd name="T29" fmla="*/ 204 h 672"/>
                  <a:gd name="T30" fmla="*/ 977 w 1755"/>
                  <a:gd name="T31" fmla="*/ 204 h 672"/>
                  <a:gd name="T32" fmla="*/ 985 w 1755"/>
                  <a:gd name="T33" fmla="*/ 226 h 672"/>
                  <a:gd name="T34" fmla="*/ 1022 w 1755"/>
                  <a:gd name="T35" fmla="*/ 233 h 672"/>
                  <a:gd name="T36" fmla="*/ 1069 w 1755"/>
                  <a:gd name="T37" fmla="*/ 104 h 672"/>
                  <a:gd name="T38" fmla="*/ 1170 w 1755"/>
                  <a:gd name="T39" fmla="*/ 35 h 672"/>
                  <a:gd name="T40" fmla="*/ 1244 w 1755"/>
                  <a:gd name="T41" fmla="*/ 35 h 672"/>
                  <a:gd name="T42" fmla="*/ 1249 w 1755"/>
                  <a:gd name="T43" fmla="*/ 26 h 672"/>
                  <a:gd name="T44" fmla="*/ 1292 w 1755"/>
                  <a:gd name="T45" fmla="*/ 0 h 672"/>
                  <a:gd name="T46" fmla="*/ 1473 w 1755"/>
                  <a:gd name="T47" fmla="*/ 33 h 672"/>
                  <a:gd name="T48" fmla="*/ 1730 w 1755"/>
                  <a:gd name="T49" fmla="*/ 19 h 672"/>
                  <a:gd name="T50" fmla="*/ 1750 w 1755"/>
                  <a:gd name="T51" fmla="*/ 54 h 672"/>
                  <a:gd name="T52" fmla="*/ 1755 w 1755"/>
                  <a:gd name="T53" fmla="*/ 90 h 672"/>
                  <a:gd name="T54" fmla="*/ 1736 w 1755"/>
                  <a:gd name="T55" fmla="*/ 128 h 672"/>
                  <a:gd name="T56" fmla="*/ 1699 w 1755"/>
                  <a:gd name="T57" fmla="*/ 168 h 672"/>
                  <a:gd name="T58" fmla="*/ 1671 w 1755"/>
                  <a:gd name="T59" fmla="*/ 237 h 672"/>
                  <a:gd name="T60" fmla="*/ 1607 w 1755"/>
                  <a:gd name="T61" fmla="*/ 254 h 672"/>
                  <a:gd name="T62" fmla="*/ 1576 w 1755"/>
                  <a:gd name="T63" fmla="*/ 305 h 672"/>
                  <a:gd name="T64" fmla="*/ 1551 w 1755"/>
                  <a:gd name="T65" fmla="*/ 327 h 672"/>
                  <a:gd name="T66" fmla="*/ 1510 w 1755"/>
                  <a:gd name="T67" fmla="*/ 324 h 672"/>
                  <a:gd name="T68" fmla="*/ 1473 w 1755"/>
                  <a:gd name="T69" fmla="*/ 305 h 672"/>
                  <a:gd name="T70" fmla="*/ 1444 w 1755"/>
                  <a:gd name="T71" fmla="*/ 318 h 672"/>
                  <a:gd name="T72" fmla="*/ 1341 w 1755"/>
                  <a:gd name="T73" fmla="*/ 316 h 672"/>
                  <a:gd name="T74" fmla="*/ 1283 w 1755"/>
                  <a:gd name="T75" fmla="*/ 337 h 672"/>
                  <a:gd name="T76" fmla="*/ 1284 w 1755"/>
                  <a:gd name="T77" fmla="*/ 388 h 672"/>
                  <a:gd name="T78" fmla="*/ 1213 w 1755"/>
                  <a:gd name="T79" fmla="*/ 403 h 672"/>
                  <a:gd name="T80" fmla="*/ 1183 w 1755"/>
                  <a:gd name="T81" fmla="*/ 419 h 672"/>
                  <a:gd name="T82" fmla="*/ 1173 w 1755"/>
                  <a:gd name="T83" fmla="*/ 461 h 672"/>
                  <a:gd name="T84" fmla="*/ 1135 w 1755"/>
                  <a:gd name="T85" fmla="*/ 460 h 672"/>
                  <a:gd name="T86" fmla="*/ 1044 w 1755"/>
                  <a:gd name="T87" fmla="*/ 428 h 672"/>
                  <a:gd name="T88" fmla="*/ 962 w 1755"/>
                  <a:gd name="T89" fmla="*/ 406 h 672"/>
                  <a:gd name="T90" fmla="*/ 861 w 1755"/>
                  <a:gd name="T91" fmla="*/ 456 h 672"/>
                  <a:gd name="T92" fmla="*/ 370 w 1755"/>
                  <a:gd name="T93" fmla="*/ 606 h 672"/>
                  <a:gd name="T94" fmla="*/ 288 w 1755"/>
                  <a:gd name="T95" fmla="*/ 608 h 672"/>
                  <a:gd name="T96" fmla="*/ 190 w 1755"/>
                  <a:gd name="T97" fmla="*/ 646 h 672"/>
                  <a:gd name="T98" fmla="*/ 72 w 1755"/>
                  <a:gd name="T99" fmla="*/ 672 h 672"/>
                  <a:gd name="T100" fmla="*/ 30 w 1755"/>
                  <a:gd name="T101" fmla="*/ 564 h 672"/>
                  <a:gd name="T102" fmla="*/ 25 w 1755"/>
                  <a:gd name="T103" fmla="*/ 501 h 672"/>
                  <a:gd name="T104" fmla="*/ 1 w 1755"/>
                  <a:gd name="T105" fmla="*/ 465 h 672"/>
                  <a:gd name="T106" fmla="*/ 0 w 1755"/>
                  <a:gd name="T107" fmla="*/ 435 h 6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755" h="672">
                    <a:moveTo>
                      <a:pt x="0" y="435"/>
                    </a:moveTo>
                    <a:lnTo>
                      <a:pt x="132" y="444"/>
                    </a:lnTo>
                    <a:lnTo>
                      <a:pt x="205" y="397"/>
                    </a:lnTo>
                    <a:lnTo>
                      <a:pt x="287" y="359"/>
                    </a:lnTo>
                    <a:lnTo>
                      <a:pt x="406" y="245"/>
                    </a:lnTo>
                    <a:lnTo>
                      <a:pt x="555" y="232"/>
                    </a:lnTo>
                    <a:lnTo>
                      <a:pt x="581" y="214"/>
                    </a:lnTo>
                    <a:lnTo>
                      <a:pt x="609" y="211"/>
                    </a:lnTo>
                    <a:lnTo>
                      <a:pt x="621" y="224"/>
                    </a:lnTo>
                    <a:lnTo>
                      <a:pt x="704" y="230"/>
                    </a:lnTo>
                    <a:lnTo>
                      <a:pt x="747" y="245"/>
                    </a:lnTo>
                    <a:lnTo>
                      <a:pt x="789" y="250"/>
                    </a:lnTo>
                    <a:lnTo>
                      <a:pt x="848" y="226"/>
                    </a:lnTo>
                    <a:lnTo>
                      <a:pt x="950" y="226"/>
                    </a:lnTo>
                    <a:lnTo>
                      <a:pt x="952" y="204"/>
                    </a:lnTo>
                    <a:lnTo>
                      <a:pt x="977" y="204"/>
                    </a:lnTo>
                    <a:lnTo>
                      <a:pt x="985" y="226"/>
                    </a:lnTo>
                    <a:lnTo>
                      <a:pt x="1022" y="233"/>
                    </a:lnTo>
                    <a:lnTo>
                      <a:pt x="1069" y="104"/>
                    </a:lnTo>
                    <a:lnTo>
                      <a:pt x="1170" y="35"/>
                    </a:lnTo>
                    <a:lnTo>
                      <a:pt x="1244" y="35"/>
                    </a:lnTo>
                    <a:lnTo>
                      <a:pt x="1249" y="26"/>
                    </a:lnTo>
                    <a:lnTo>
                      <a:pt x="1292" y="0"/>
                    </a:lnTo>
                    <a:lnTo>
                      <a:pt x="1473" y="33"/>
                    </a:lnTo>
                    <a:lnTo>
                      <a:pt x="1730" y="19"/>
                    </a:lnTo>
                    <a:lnTo>
                      <a:pt x="1750" y="54"/>
                    </a:lnTo>
                    <a:lnTo>
                      <a:pt x="1755" y="90"/>
                    </a:lnTo>
                    <a:lnTo>
                      <a:pt x="1736" y="128"/>
                    </a:lnTo>
                    <a:lnTo>
                      <a:pt x="1699" y="168"/>
                    </a:lnTo>
                    <a:lnTo>
                      <a:pt x="1671" y="237"/>
                    </a:lnTo>
                    <a:lnTo>
                      <a:pt x="1607" y="254"/>
                    </a:lnTo>
                    <a:lnTo>
                      <a:pt x="1576" y="305"/>
                    </a:lnTo>
                    <a:lnTo>
                      <a:pt x="1551" y="327"/>
                    </a:lnTo>
                    <a:lnTo>
                      <a:pt x="1510" y="324"/>
                    </a:lnTo>
                    <a:lnTo>
                      <a:pt x="1473" y="305"/>
                    </a:lnTo>
                    <a:lnTo>
                      <a:pt x="1444" y="318"/>
                    </a:lnTo>
                    <a:lnTo>
                      <a:pt x="1341" y="316"/>
                    </a:lnTo>
                    <a:lnTo>
                      <a:pt x="1283" y="337"/>
                    </a:lnTo>
                    <a:lnTo>
                      <a:pt x="1284" y="388"/>
                    </a:lnTo>
                    <a:lnTo>
                      <a:pt x="1213" y="403"/>
                    </a:lnTo>
                    <a:lnTo>
                      <a:pt x="1183" y="419"/>
                    </a:lnTo>
                    <a:lnTo>
                      <a:pt x="1173" y="461"/>
                    </a:lnTo>
                    <a:lnTo>
                      <a:pt x="1135" y="460"/>
                    </a:lnTo>
                    <a:lnTo>
                      <a:pt x="1044" y="428"/>
                    </a:lnTo>
                    <a:lnTo>
                      <a:pt x="962" y="406"/>
                    </a:lnTo>
                    <a:lnTo>
                      <a:pt x="861" y="456"/>
                    </a:lnTo>
                    <a:lnTo>
                      <a:pt x="370" y="606"/>
                    </a:lnTo>
                    <a:lnTo>
                      <a:pt x="288" y="608"/>
                    </a:lnTo>
                    <a:lnTo>
                      <a:pt x="190" y="646"/>
                    </a:lnTo>
                    <a:lnTo>
                      <a:pt x="72" y="672"/>
                    </a:lnTo>
                    <a:lnTo>
                      <a:pt x="30" y="564"/>
                    </a:lnTo>
                    <a:lnTo>
                      <a:pt x="25" y="501"/>
                    </a:lnTo>
                    <a:lnTo>
                      <a:pt x="1" y="465"/>
                    </a:lnTo>
                    <a:lnTo>
                      <a:pt x="0" y="435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6821" name="Freeform 85"/>
              <p:cNvSpPr>
                <a:spLocks noChangeAspect="1"/>
              </p:cNvSpPr>
              <p:nvPr/>
            </p:nvSpPr>
            <p:spPr bwMode="auto">
              <a:xfrm>
                <a:off x="1723" y="1151"/>
                <a:ext cx="320" cy="288"/>
              </a:xfrm>
              <a:custGeom>
                <a:avLst/>
                <a:gdLst>
                  <a:gd name="T0" fmla="*/ 437 w 1923"/>
                  <a:gd name="T1" fmla="*/ 1061 h 1731"/>
                  <a:gd name="T2" fmla="*/ 516 w 1923"/>
                  <a:gd name="T3" fmla="*/ 991 h 1731"/>
                  <a:gd name="T4" fmla="*/ 645 w 1923"/>
                  <a:gd name="T5" fmla="*/ 992 h 1731"/>
                  <a:gd name="T6" fmla="*/ 719 w 1923"/>
                  <a:gd name="T7" fmla="*/ 1008 h 1731"/>
                  <a:gd name="T8" fmla="*/ 806 w 1923"/>
                  <a:gd name="T9" fmla="*/ 1038 h 1731"/>
                  <a:gd name="T10" fmla="*/ 868 w 1923"/>
                  <a:gd name="T11" fmla="*/ 999 h 1731"/>
                  <a:gd name="T12" fmla="*/ 1104 w 1923"/>
                  <a:gd name="T13" fmla="*/ 879 h 1731"/>
                  <a:gd name="T14" fmla="*/ 1396 w 1923"/>
                  <a:gd name="T15" fmla="*/ 647 h 1731"/>
                  <a:gd name="T16" fmla="*/ 1693 w 1923"/>
                  <a:gd name="T17" fmla="*/ 396 h 1731"/>
                  <a:gd name="T18" fmla="*/ 1663 w 1923"/>
                  <a:gd name="T19" fmla="*/ 352 h 1731"/>
                  <a:gd name="T20" fmla="*/ 1723 w 1923"/>
                  <a:gd name="T21" fmla="*/ 297 h 1731"/>
                  <a:gd name="T22" fmla="*/ 1690 w 1923"/>
                  <a:gd name="T23" fmla="*/ 232 h 1731"/>
                  <a:gd name="T24" fmla="*/ 1740 w 1923"/>
                  <a:gd name="T25" fmla="*/ 117 h 1731"/>
                  <a:gd name="T26" fmla="*/ 1824 w 1923"/>
                  <a:gd name="T27" fmla="*/ 0 h 1731"/>
                  <a:gd name="T28" fmla="*/ 1807 w 1923"/>
                  <a:gd name="T29" fmla="*/ 379 h 1731"/>
                  <a:gd name="T30" fmla="*/ 1609 w 1923"/>
                  <a:gd name="T31" fmla="*/ 541 h 1731"/>
                  <a:gd name="T32" fmla="*/ 1698 w 1923"/>
                  <a:gd name="T33" fmla="*/ 1047 h 1731"/>
                  <a:gd name="T34" fmla="*/ 1635 w 1923"/>
                  <a:gd name="T35" fmla="*/ 1286 h 1731"/>
                  <a:gd name="T36" fmla="*/ 1588 w 1923"/>
                  <a:gd name="T37" fmla="*/ 1322 h 1731"/>
                  <a:gd name="T38" fmla="*/ 1409 w 1923"/>
                  <a:gd name="T39" fmla="*/ 1394 h 1731"/>
                  <a:gd name="T40" fmla="*/ 1326 w 1923"/>
                  <a:gd name="T41" fmla="*/ 1512 h 1731"/>
                  <a:gd name="T42" fmla="*/ 1298 w 1923"/>
                  <a:gd name="T43" fmla="*/ 1493 h 1731"/>
                  <a:gd name="T44" fmla="*/ 1188 w 1923"/>
                  <a:gd name="T45" fmla="*/ 1512 h 1731"/>
                  <a:gd name="T46" fmla="*/ 1096 w 1923"/>
                  <a:gd name="T47" fmla="*/ 1533 h 1731"/>
                  <a:gd name="T48" fmla="*/ 959 w 1923"/>
                  <a:gd name="T49" fmla="*/ 1511 h 1731"/>
                  <a:gd name="T50" fmla="*/ 923 w 1923"/>
                  <a:gd name="T51" fmla="*/ 1500 h 1731"/>
                  <a:gd name="T52" fmla="*/ 748 w 1923"/>
                  <a:gd name="T53" fmla="*/ 1530 h 1731"/>
                  <a:gd name="T54" fmla="*/ 557 w 1923"/>
                  <a:gd name="T55" fmla="*/ 1678 h 1731"/>
                  <a:gd name="T56" fmla="*/ 340 w 1923"/>
                  <a:gd name="T57" fmla="*/ 1721 h 1731"/>
                  <a:gd name="T58" fmla="*/ 287 w 1923"/>
                  <a:gd name="T59" fmla="*/ 1527 h 1731"/>
                  <a:gd name="T60" fmla="*/ 164 w 1923"/>
                  <a:gd name="T61" fmla="*/ 1264 h 1731"/>
                  <a:gd name="T62" fmla="*/ 0 w 1923"/>
                  <a:gd name="T63" fmla="*/ 1059 h 17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923" h="1731">
                    <a:moveTo>
                      <a:pt x="0" y="1059"/>
                    </a:moveTo>
                    <a:lnTo>
                      <a:pt x="437" y="1061"/>
                    </a:lnTo>
                    <a:lnTo>
                      <a:pt x="493" y="985"/>
                    </a:lnTo>
                    <a:lnTo>
                      <a:pt x="516" y="991"/>
                    </a:lnTo>
                    <a:lnTo>
                      <a:pt x="521" y="1023"/>
                    </a:lnTo>
                    <a:lnTo>
                      <a:pt x="645" y="992"/>
                    </a:lnTo>
                    <a:lnTo>
                      <a:pt x="661" y="971"/>
                    </a:lnTo>
                    <a:lnTo>
                      <a:pt x="719" y="1008"/>
                    </a:lnTo>
                    <a:lnTo>
                      <a:pt x="749" y="1037"/>
                    </a:lnTo>
                    <a:lnTo>
                      <a:pt x="806" y="1038"/>
                    </a:lnTo>
                    <a:lnTo>
                      <a:pt x="817" y="1003"/>
                    </a:lnTo>
                    <a:lnTo>
                      <a:pt x="868" y="999"/>
                    </a:lnTo>
                    <a:lnTo>
                      <a:pt x="1045" y="884"/>
                    </a:lnTo>
                    <a:lnTo>
                      <a:pt x="1104" y="879"/>
                    </a:lnTo>
                    <a:lnTo>
                      <a:pt x="1148" y="821"/>
                    </a:lnTo>
                    <a:lnTo>
                      <a:pt x="1396" y="647"/>
                    </a:lnTo>
                    <a:lnTo>
                      <a:pt x="1644" y="448"/>
                    </a:lnTo>
                    <a:lnTo>
                      <a:pt x="1693" y="396"/>
                    </a:lnTo>
                    <a:lnTo>
                      <a:pt x="1687" y="370"/>
                    </a:lnTo>
                    <a:lnTo>
                      <a:pt x="1663" y="352"/>
                    </a:lnTo>
                    <a:lnTo>
                      <a:pt x="1685" y="320"/>
                    </a:lnTo>
                    <a:lnTo>
                      <a:pt x="1723" y="297"/>
                    </a:lnTo>
                    <a:lnTo>
                      <a:pt x="1690" y="260"/>
                    </a:lnTo>
                    <a:lnTo>
                      <a:pt x="1690" y="232"/>
                    </a:lnTo>
                    <a:lnTo>
                      <a:pt x="1745" y="186"/>
                    </a:lnTo>
                    <a:lnTo>
                      <a:pt x="1740" y="117"/>
                    </a:lnTo>
                    <a:lnTo>
                      <a:pt x="1764" y="55"/>
                    </a:lnTo>
                    <a:lnTo>
                      <a:pt x="1824" y="0"/>
                    </a:lnTo>
                    <a:lnTo>
                      <a:pt x="1923" y="157"/>
                    </a:lnTo>
                    <a:lnTo>
                      <a:pt x="1807" y="379"/>
                    </a:lnTo>
                    <a:lnTo>
                      <a:pt x="1650" y="492"/>
                    </a:lnTo>
                    <a:lnTo>
                      <a:pt x="1609" y="541"/>
                    </a:lnTo>
                    <a:lnTo>
                      <a:pt x="1646" y="749"/>
                    </a:lnTo>
                    <a:lnTo>
                      <a:pt x="1698" y="1047"/>
                    </a:lnTo>
                    <a:lnTo>
                      <a:pt x="1711" y="1096"/>
                    </a:lnTo>
                    <a:lnTo>
                      <a:pt x="1635" y="1286"/>
                    </a:lnTo>
                    <a:lnTo>
                      <a:pt x="1591" y="1311"/>
                    </a:lnTo>
                    <a:lnTo>
                      <a:pt x="1588" y="1322"/>
                    </a:lnTo>
                    <a:lnTo>
                      <a:pt x="1511" y="1323"/>
                    </a:lnTo>
                    <a:lnTo>
                      <a:pt x="1409" y="1394"/>
                    </a:lnTo>
                    <a:lnTo>
                      <a:pt x="1365" y="1520"/>
                    </a:lnTo>
                    <a:lnTo>
                      <a:pt x="1326" y="1512"/>
                    </a:lnTo>
                    <a:lnTo>
                      <a:pt x="1317" y="1493"/>
                    </a:lnTo>
                    <a:lnTo>
                      <a:pt x="1298" y="1493"/>
                    </a:lnTo>
                    <a:lnTo>
                      <a:pt x="1290" y="1513"/>
                    </a:lnTo>
                    <a:lnTo>
                      <a:pt x="1188" y="1512"/>
                    </a:lnTo>
                    <a:lnTo>
                      <a:pt x="1135" y="1537"/>
                    </a:lnTo>
                    <a:lnTo>
                      <a:pt x="1096" y="1533"/>
                    </a:lnTo>
                    <a:lnTo>
                      <a:pt x="1051" y="1519"/>
                    </a:lnTo>
                    <a:lnTo>
                      <a:pt x="959" y="1511"/>
                    </a:lnTo>
                    <a:lnTo>
                      <a:pt x="950" y="1497"/>
                    </a:lnTo>
                    <a:lnTo>
                      <a:pt x="923" y="1500"/>
                    </a:lnTo>
                    <a:lnTo>
                      <a:pt x="891" y="1520"/>
                    </a:lnTo>
                    <a:lnTo>
                      <a:pt x="748" y="1530"/>
                    </a:lnTo>
                    <a:lnTo>
                      <a:pt x="636" y="1640"/>
                    </a:lnTo>
                    <a:lnTo>
                      <a:pt x="557" y="1678"/>
                    </a:lnTo>
                    <a:lnTo>
                      <a:pt x="474" y="1731"/>
                    </a:lnTo>
                    <a:lnTo>
                      <a:pt x="340" y="1721"/>
                    </a:lnTo>
                    <a:lnTo>
                      <a:pt x="340" y="1627"/>
                    </a:lnTo>
                    <a:lnTo>
                      <a:pt x="287" y="1527"/>
                    </a:lnTo>
                    <a:lnTo>
                      <a:pt x="265" y="1381"/>
                    </a:lnTo>
                    <a:lnTo>
                      <a:pt x="164" y="1264"/>
                    </a:lnTo>
                    <a:lnTo>
                      <a:pt x="43" y="1157"/>
                    </a:lnTo>
                    <a:lnTo>
                      <a:pt x="0" y="1059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6822" name="Freeform 86"/>
              <p:cNvSpPr>
                <a:spLocks noChangeAspect="1"/>
              </p:cNvSpPr>
              <p:nvPr/>
            </p:nvSpPr>
            <p:spPr bwMode="auto">
              <a:xfrm>
                <a:off x="1684" y="1068"/>
                <a:ext cx="321" cy="259"/>
              </a:xfrm>
              <a:custGeom>
                <a:avLst/>
                <a:gdLst>
                  <a:gd name="T0" fmla="*/ 0 w 1927"/>
                  <a:gd name="T1" fmla="*/ 1046 h 1558"/>
                  <a:gd name="T2" fmla="*/ 233 w 1927"/>
                  <a:gd name="T3" fmla="*/ 1556 h 1558"/>
                  <a:gd name="T4" fmla="*/ 671 w 1927"/>
                  <a:gd name="T5" fmla="*/ 1558 h 1558"/>
                  <a:gd name="T6" fmla="*/ 726 w 1927"/>
                  <a:gd name="T7" fmla="*/ 1481 h 1558"/>
                  <a:gd name="T8" fmla="*/ 750 w 1927"/>
                  <a:gd name="T9" fmla="*/ 1488 h 1558"/>
                  <a:gd name="T10" fmla="*/ 754 w 1927"/>
                  <a:gd name="T11" fmla="*/ 1520 h 1558"/>
                  <a:gd name="T12" fmla="*/ 877 w 1927"/>
                  <a:gd name="T13" fmla="*/ 1490 h 1558"/>
                  <a:gd name="T14" fmla="*/ 894 w 1927"/>
                  <a:gd name="T15" fmla="*/ 1468 h 1558"/>
                  <a:gd name="T16" fmla="*/ 953 w 1927"/>
                  <a:gd name="T17" fmla="*/ 1506 h 1558"/>
                  <a:gd name="T18" fmla="*/ 984 w 1927"/>
                  <a:gd name="T19" fmla="*/ 1534 h 1558"/>
                  <a:gd name="T20" fmla="*/ 1040 w 1927"/>
                  <a:gd name="T21" fmla="*/ 1536 h 1558"/>
                  <a:gd name="T22" fmla="*/ 1051 w 1927"/>
                  <a:gd name="T23" fmla="*/ 1500 h 1558"/>
                  <a:gd name="T24" fmla="*/ 1103 w 1927"/>
                  <a:gd name="T25" fmla="*/ 1494 h 1558"/>
                  <a:gd name="T26" fmla="*/ 1279 w 1927"/>
                  <a:gd name="T27" fmla="*/ 1382 h 1558"/>
                  <a:gd name="T28" fmla="*/ 1339 w 1927"/>
                  <a:gd name="T29" fmla="*/ 1376 h 1558"/>
                  <a:gd name="T30" fmla="*/ 1381 w 1927"/>
                  <a:gd name="T31" fmla="*/ 1321 h 1558"/>
                  <a:gd name="T32" fmla="*/ 1634 w 1927"/>
                  <a:gd name="T33" fmla="*/ 1143 h 1558"/>
                  <a:gd name="T34" fmla="*/ 1872 w 1927"/>
                  <a:gd name="T35" fmla="*/ 951 h 1558"/>
                  <a:gd name="T36" fmla="*/ 1927 w 1927"/>
                  <a:gd name="T37" fmla="*/ 894 h 1558"/>
                  <a:gd name="T38" fmla="*/ 1919 w 1927"/>
                  <a:gd name="T39" fmla="*/ 865 h 1558"/>
                  <a:gd name="T40" fmla="*/ 1898 w 1927"/>
                  <a:gd name="T41" fmla="*/ 849 h 1558"/>
                  <a:gd name="T42" fmla="*/ 1505 w 1927"/>
                  <a:gd name="T43" fmla="*/ 516 h 1558"/>
                  <a:gd name="T44" fmla="*/ 1359 w 1927"/>
                  <a:gd name="T45" fmla="*/ 420 h 1558"/>
                  <a:gd name="T46" fmla="*/ 1299 w 1927"/>
                  <a:gd name="T47" fmla="*/ 413 h 1558"/>
                  <a:gd name="T48" fmla="*/ 1284 w 1927"/>
                  <a:gd name="T49" fmla="*/ 364 h 1558"/>
                  <a:gd name="T50" fmla="*/ 1257 w 1927"/>
                  <a:gd name="T51" fmla="*/ 344 h 1558"/>
                  <a:gd name="T52" fmla="*/ 1040 w 1927"/>
                  <a:gd name="T53" fmla="*/ 257 h 1558"/>
                  <a:gd name="T54" fmla="*/ 901 w 1927"/>
                  <a:gd name="T55" fmla="*/ 240 h 1558"/>
                  <a:gd name="T56" fmla="*/ 826 w 1927"/>
                  <a:gd name="T57" fmla="*/ 0 h 1558"/>
                  <a:gd name="T58" fmla="*/ 627 w 1927"/>
                  <a:gd name="T59" fmla="*/ 632 h 1558"/>
                  <a:gd name="T60" fmla="*/ 596 w 1927"/>
                  <a:gd name="T61" fmla="*/ 640 h 1558"/>
                  <a:gd name="T62" fmla="*/ 566 w 1927"/>
                  <a:gd name="T63" fmla="*/ 682 h 1558"/>
                  <a:gd name="T64" fmla="*/ 496 w 1927"/>
                  <a:gd name="T65" fmla="*/ 727 h 1558"/>
                  <a:gd name="T66" fmla="*/ 475 w 1927"/>
                  <a:gd name="T67" fmla="*/ 714 h 1558"/>
                  <a:gd name="T68" fmla="*/ 386 w 1927"/>
                  <a:gd name="T69" fmla="*/ 703 h 1558"/>
                  <a:gd name="T70" fmla="*/ 0 w 1927"/>
                  <a:gd name="T71" fmla="*/ 1046 h 15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927" h="1558">
                    <a:moveTo>
                      <a:pt x="0" y="1046"/>
                    </a:moveTo>
                    <a:lnTo>
                      <a:pt x="233" y="1556"/>
                    </a:lnTo>
                    <a:lnTo>
                      <a:pt x="671" y="1558"/>
                    </a:lnTo>
                    <a:lnTo>
                      <a:pt x="726" y="1481"/>
                    </a:lnTo>
                    <a:lnTo>
                      <a:pt x="750" y="1488"/>
                    </a:lnTo>
                    <a:lnTo>
                      <a:pt x="754" y="1520"/>
                    </a:lnTo>
                    <a:lnTo>
                      <a:pt x="877" y="1490"/>
                    </a:lnTo>
                    <a:lnTo>
                      <a:pt x="894" y="1468"/>
                    </a:lnTo>
                    <a:lnTo>
                      <a:pt x="953" y="1506"/>
                    </a:lnTo>
                    <a:lnTo>
                      <a:pt x="984" y="1534"/>
                    </a:lnTo>
                    <a:lnTo>
                      <a:pt x="1040" y="1536"/>
                    </a:lnTo>
                    <a:lnTo>
                      <a:pt x="1051" y="1500"/>
                    </a:lnTo>
                    <a:lnTo>
                      <a:pt x="1103" y="1494"/>
                    </a:lnTo>
                    <a:lnTo>
                      <a:pt x="1279" y="1382"/>
                    </a:lnTo>
                    <a:lnTo>
                      <a:pt x="1339" y="1376"/>
                    </a:lnTo>
                    <a:lnTo>
                      <a:pt x="1381" y="1321"/>
                    </a:lnTo>
                    <a:lnTo>
                      <a:pt x="1634" y="1143"/>
                    </a:lnTo>
                    <a:lnTo>
                      <a:pt x="1872" y="951"/>
                    </a:lnTo>
                    <a:lnTo>
                      <a:pt x="1927" y="894"/>
                    </a:lnTo>
                    <a:lnTo>
                      <a:pt x="1919" y="865"/>
                    </a:lnTo>
                    <a:lnTo>
                      <a:pt x="1898" y="849"/>
                    </a:lnTo>
                    <a:lnTo>
                      <a:pt x="1505" y="516"/>
                    </a:lnTo>
                    <a:lnTo>
                      <a:pt x="1359" y="420"/>
                    </a:lnTo>
                    <a:lnTo>
                      <a:pt x="1299" y="413"/>
                    </a:lnTo>
                    <a:lnTo>
                      <a:pt x="1284" y="364"/>
                    </a:lnTo>
                    <a:lnTo>
                      <a:pt x="1257" y="344"/>
                    </a:lnTo>
                    <a:lnTo>
                      <a:pt x="1040" y="257"/>
                    </a:lnTo>
                    <a:lnTo>
                      <a:pt x="901" y="240"/>
                    </a:lnTo>
                    <a:lnTo>
                      <a:pt x="826" y="0"/>
                    </a:lnTo>
                    <a:lnTo>
                      <a:pt x="627" y="632"/>
                    </a:lnTo>
                    <a:lnTo>
                      <a:pt x="596" y="640"/>
                    </a:lnTo>
                    <a:lnTo>
                      <a:pt x="566" y="682"/>
                    </a:lnTo>
                    <a:lnTo>
                      <a:pt x="496" y="727"/>
                    </a:lnTo>
                    <a:lnTo>
                      <a:pt x="475" y="714"/>
                    </a:lnTo>
                    <a:lnTo>
                      <a:pt x="386" y="703"/>
                    </a:lnTo>
                    <a:lnTo>
                      <a:pt x="0" y="104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6823" name="Freeform 87"/>
              <p:cNvSpPr>
                <a:spLocks noChangeAspect="1"/>
              </p:cNvSpPr>
              <p:nvPr/>
            </p:nvSpPr>
            <p:spPr bwMode="auto">
              <a:xfrm>
                <a:off x="1812" y="1665"/>
                <a:ext cx="264" cy="128"/>
              </a:xfrm>
              <a:custGeom>
                <a:avLst/>
                <a:gdLst>
                  <a:gd name="T0" fmla="*/ 1446 w 1585"/>
                  <a:gd name="T1" fmla="*/ 266 h 767"/>
                  <a:gd name="T2" fmla="*/ 1472 w 1585"/>
                  <a:gd name="T3" fmla="*/ 319 h 767"/>
                  <a:gd name="T4" fmla="*/ 1556 w 1585"/>
                  <a:gd name="T5" fmla="*/ 323 h 767"/>
                  <a:gd name="T6" fmla="*/ 1585 w 1585"/>
                  <a:gd name="T7" fmla="*/ 301 h 767"/>
                  <a:gd name="T8" fmla="*/ 1569 w 1585"/>
                  <a:gd name="T9" fmla="*/ 401 h 767"/>
                  <a:gd name="T10" fmla="*/ 1537 w 1585"/>
                  <a:gd name="T11" fmla="*/ 422 h 767"/>
                  <a:gd name="T12" fmla="*/ 1516 w 1585"/>
                  <a:gd name="T13" fmla="*/ 571 h 767"/>
                  <a:gd name="T14" fmla="*/ 1343 w 1585"/>
                  <a:gd name="T15" fmla="*/ 685 h 767"/>
                  <a:gd name="T16" fmla="*/ 1267 w 1585"/>
                  <a:gd name="T17" fmla="*/ 707 h 767"/>
                  <a:gd name="T18" fmla="*/ 1165 w 1585"/>
                  <a:gd name="T19" fmla="*/ 707 h 767"/>
                  <a:gd name="T20" fmla="*/ 1159 w 1585"/>
                  <a:gd name="T21" fmla="*/ 732 h 767"/>
                  <a:gd name="T22" fmla="*/ 1014 w 1585"/>
                  <a:gd name="T23" fmla="*/ 725 h 767"/>
                  <a:gd name="T24" fmla="*/ 1002 w 1585"/>
                  <a:gd name="T25" fmla="*/ 710 h 767"/>
                  <a:gd name="T26" fmla="*/ 769 w 1585"/>
                  <a:gd name="T27" fmla="*/ 703 h 767"/>
                  <a:gd name="T28" fmla="*/ 726 w 1585"/>
                  <a:gd name="T29" fmla="*/ 689 h 767"/>
                  <a:gd name="T30" fmla="*/ 603 w 1585"/>
                  <a:gd name="T31" fmla="*/ 676 h 767"/>
                  <a:gd name="T32" fmla="*/ 472 w 1585"/>
                  <a:gd name="T33" fmla="*/ 735 h 767"/>
                  <a:gd name="T34" fmla="*/ 302 w 1585"/>
                  <a:gd name="T35" fmla="*/ 764 h 767"/>
                  <a:gd name="T36" fmla="*/ 230 w 1585"/>
                  <a:gd name="T37" fmla="*/ 767 h 767"/>
                  <a:gd name="T38" fmla="*/ 183 w 1585"/>
                  <a:gd name="T39" fmla="*/ 735 h 767"/>
                  <a:gd name="T40" fmla="*/ 141 w 1585"/>
                  <a:gd name="T41" fmla="*/ 719 h 767"/>
                  <a:gd name="T42" fmla="*/ 125 w 1585"/>
                  <a:gd name="T43" fmla="*/ 706 h 767"/>
                  <a:gd name="T44" fmla="*/ 0 w 1585"/>
                  <a:gd name="T45" fmla="*/ 726 h 767"/>
                  <a:gd name="T46" fmla="*/ 0 w 1585"/>
                  <a:gd name="T47" fmla="*/ 706 h 767"/>
                  <a:gd name="T48" fmla="*/ 167 w 1585"/>
                  <a:gd name="T49" fmla="*/ 619 h 767"/>
                  <a:gd name="T50" fmla="*/ 182 w 1585"/>
                  <a:gd name="T51" fmla="*/ 496 h 767"/>
                  <a:gd name="T52" fmla="*/ 183 w 1585"/>
                  <a:gd name="T53" fmla="*/ 338 h 767"/>
                  <a:gd name="T54" fmla="*/ 683 w 1585"/>
                  <a:gd name="T55" fmla="*/ 0 h 767"/>
                  <a:gd name="T56" fmla="*/ 992 w 1585"/>
                  <a:gd name="T57" fmla="*/ 55 h 767"/>
                  <a:gd name="T58" fmla="*/ 1134 w 1585"/>
                  <a:gd name="T59" fmla="*/ 152 h 767"/>
                  <a:gd name="T60" fmla="*/ 1188 w 1585"/>
                  <a:gd name="T61" fmla="*/ 163 h 767"/>
                  <a:gd name="T62" fmla="*/ 1222 w 1585"/>
                  <a:gd name="T63" fmla="*/ 161 h 767"/>
                  <a:gd name="T64" fmla="*/ 1236 w 1585"/>
                  <a:gd name="T65" fmla="*/ 106 h 767"/>
                  <a:gd name="T66" fmla="*/ 1271 w 1585"/>
                  <a:gd name="T67" fmla="*/ 83 h 767"/>
                  <a:gd name="T68" fmla="*/ 1311 w 1585"/>
                  <a:gd name="T69" fmla="*/ 128 h 767"/>
                  <a:gd name="T70" fmla="*/ 1321 w 1585"/>
                  <a:gd name="T71" fmla="*/ 185 h 767"/>
                  <a:gd name="T72" fmla="*/ 1446 w 1585"/>
                  <a:gd name="T73" fmla="*/ 266 h 7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585" h="767">
                    <a:moveTo>
                      <a:pt x="1446" y="266"/>
                    </a:moveTo>
                    <a:lnTo>
                      <a:pt x="1472" y="319"/>
                    </a:lnTo>
                    <a:lnTo>
                      <a:pt x="1556" y="323"/>
                    </a:lnTo>
                    <a:lnTo>
                      <a:pt x="1585" y="301"/>
                    </a:lnTo>
                    <a:lnTo>
                      <a:pt x="1569" y="401"/>
                    </a:lnTo>
                    <a:lnTo>
                      <a:pt x="1537" y="422"/>
                    </a:lnTo>
                    <a:lnTo>
                      <a:pt x="1516" y="571"/>
                    </a:lnTo>
                    <a:lnTo>
                      <a:pt x="1343" y="685"/>
                    </a:lnTo>
                    <a:lnTo>
                      <a:pt x="1267" y="707"/>
                    </a:lnTo>
                    <a:lnTo>
                      <a:pt x="1165" y="707"/>
                    </a:lnTo>
                    <a:lnTo>
                      <a:pt x="1159" y="732"/>
                    </a:lnTo>
                    <a:lnTo>
                      <a:pt x="1014" y="725"/>
                    </a:lnTo>
                    <a:lnTo>
                      <a:pt x="1002" y="710"/>
                    </a:lnTo>
                    <a:lnTo>
                      <a:pt x="769" y="703"/>
                    </a:lnTo>
                    <a:lnTo>
                      <a:pt x="726" y="689"/>
                    </a:lnTo>
                    <a:lnTo>
                      <a:pt x="603" y="676"/>
                    </a:lnTo>
                    <a:lnTo>
                      <a:pt x="472" y="735"/>
                    </a:lnTo>
                    <a:lnTo>
                      <a:pt x="302" y="764"/>
                    </a:lnTo>
                    <a:lnTo>
                      <a:pt x="230" y="767"/>
                    </a:lnTo>
                    <a:lnTo>
                      <a:pt x="183" y="735"/>
                    </a:lnTo>
                    <a:lnTo>
                      <a:pt x="141" y="719"/>
                    </a:lnTo>
                    <a:lnTo>
                      <a:pt x="125" y="706"/>
                    </a:lnTo>
                    <a:lnTo>
                      <a:pt x="0" y="726"/>
                    </a:lnTo>
                    <a:lnTo>
                      <a:pt x="0" y="706"/>
                    </a:lnTo>
                    <a:lnTo>
                      <a:pt x="167" y="619"/>
                    </a:lnTo>
                    <a:lnTo>
                      <a:pt x="182" y="496"/>
                    </a:lnTo>
                    <a:lnTo>
                      <a:pt x="183" y="338"/>
                    </a:lnTo>
                    <a:lnTo>
                      <a:pt x="683" y="0"/>
                    </a:lnTo>
                    <a:lnTo>
                      <a:pt x="992" y="55"/>
                    </a:lnTo>
                    <a:lnTo>
                      <a:pt x="1134" y="152"/>
                    </a:lnTo>
                    <a:lnTo>
                      <a:pt x="1188" y="163"/>
                    </a:lnTo>
                    <a:lnTo>
                      <a:pt x="1222" y="161"/>
                    </a:lnTo>
                    <a:lnTo>
                      <a:pt x="1236" y="106"/>
                    </a:lnTo>
                    <a:lnTo>
                      <a:pt x="1271" y="83"/>
                    </a:lnTo>
                    <a:lnTo>
                      <a:pt x="1311" y="128"/>
                    </a:lnTo>
                    <a:lnTo>
                      <a:pt x="1321" y="185"/>
                    </a:lnTo>
                    <a:lnTo>
                      <a:pt x="1446" y="26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6824" name="Freeform 88"/>
              <p:cNvSpPr>
                <a:spLocks noChangeAspect="1"/>
              </p:cNvSpPr>
              <p:nvPr/>
            </p:nvSpPr>
            <p:spPr bwMode="auto">
              <a:xfrm>
                <a:off x="2053" y="1620"/>
                <a:ext cx="200" cy="220"/>
              </a:xfrm>
              <a:custGeom>
                <a:avLst/>
                <a:gdLst>
                  <a:gd name="T0" fmla="*/ 70 w 1198"/>
                  <a:gd name="T1" fmla="*/ 441 h 1321"/>
                  <a:gd name="T2" fmla="*/ 19 w 1198"/>
                  <a:gd name="T3" fmla="*/ 277 h 1321"/>
                  <a:gd name="T4" fmla="*/ 148 w 1198"/>
                  <a:gd name="T5" fmla="*/ 64 h 1321"/>
                  <a:gd name="T6" fmla="*/ 290 w 1198"/>
                  <a:gd name="T7" fmla="*/ 0 h 1321"/>
                  <a:gd name="T8" fmla="*/ 423 w 1198"/>
                  <a:gd name="T9" fmla="*/ 94 h 1321"/>
                  <a:gd name="T10" fmla="*/ 423 w 1198"/>
                  <a:gd name="T11" fmla="*/ 262 h 1321"/>
                  <a:gd name="T12" fmla="*/ 504 w 1198"/>
                  <a:gd name="T13" fmla="*/ 358 h 1321"/>
                  <a:gd name="T14" fmla="*/ 568 w 1198"/>
                  <a:gd name="T15" fmla="*/ 336 h 1321"/>
                  <a:gd name="T16" fmla="*/ 649 w 1198"/>
                  <a:gd name="T17" fmla="*/ 384 h 1321"/>
                  <a:gd name="T18" fmla="*/ 794 w 1198"/>
                  <a:gd name="T19" fmla="*/ 400 h 1321"/>
                  <a:gd name="T20" fmla="*/ 849 w 1198"/>
                  <a:gd name="T21" fmla="*/ 380 h 1321"/>
                  <a:gd name="T22" fmla="*/ 912 w 1198"/>
                  <a:gd name="T23" fmla="*/ 416 h 1321"/>
                  <a:gd name="T24" fmla="*/ 1005 w 1198"/>
                  <a:gd name="T25" fmla="*/ 385 h 1321"/>
                  <a:gd name="T26" fmla="*/ 1198 w 1198"/>
                  <a:gd name="T27" fmla="*/ 362 h 1321"/>
                  <a:gd name="T28" fmla="*/ 1188 w 1198"/>
                  <a:gd name="T29" fmla="*/ 435 h 1321"/>
                  <a:gd name="T30" fmla="*/ 1087 w 1198"/>
                  <a:gd name="T31" fmla="*/ 466 h 1321"/>
                  <a:gd name="T32" fmla="*/ 977 w 1198"/>
                  <a:gd name="T33" fmla="*/ 642 h 1321"/>
                  <a:gd name="T34" fmla="*/ 924 w 1198"/>
                  <a:gd name="T35" fmla="*/ 754 h 1321"/>
                  <a:gd name="T36" fmla="*/ 940 w 1198"/>
                  <a:gd name="T37" fmla="*/ 833 h 1321"/>
                  <a:gd name="T38" fmla="*/ 946 w 1198"/>
                  <a:gd name="T39" fmla="*/ 877 h 1321"/>
                  <a:gd name="T40" fmla="*/ 836 w 1198"/>
                  <a:gd name="T41" fmla="*/ 995 h 1321"/>
                  <a:gd name="T42" fmla="*/ 804 w 1198"/>
                  <a:gd name="T43" fmla="*/ 1187 h 1321"/>
                  <a:gd name="T44" fmla="*/ 798 w 1198"/>
                  <a:gd name="T45" fmla="*/ 1236 h 1321"/>
                  <a:gd name="T46" fmla="*/ 816 w 1198"/>
                  <a:gd name="T47" fmla="*/ 1321 h 1321"/>
                  <a:gd name="T48" fmla="*/ 751 w 1198"/>
                  <a:gd name="T49" fmla="*/ 1301 h 1321"/>
                  <a:gd name="T50" fmla="*/ 614 w 1198"/>
                  <a:gd name="T51" fmla="*/ 1104 h 1321"/>
                  <a:gd name="T52" fmla="*/ 489 w 1198"/>
                  <a:gd name="T53" fmla="*/ 851 h 1321"/>
                  <a:gd name="T54" fmla="*/ 416 w 1198"/>
                  <a:gd name="T55" fmla="*/ 921 h 1321"/>
                  <a:gd name="T56" fmla="*/ 375 w 1198"/>
                  <a:gd name="T57" fmla="*/ 1031 h 1321"/>
                  <a:gd name="T58" fmla="*/ 89 w 1198"/>
                  <a:gd name="T59" fmla="*/ 696 h 1321"/>
                  <a:gd name="T60" fmla="*/ 137 w 1198"/>
                  <a:gd name="T61" fmla="*/ 574 h 1321"/>
                  <a:gd name="T62" fmla="*/ 26 w 1198"/>
                  <a:gd name="T63" fmla="*/ 589 h 1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98" h="1321">
                    <a:moveTo>
                      <a:pt x="0" y="533"/>
                    </a:moveTo>
                    <a:lnTo>
                      <a:pt x="70" y="441"/>
                    </a:lnTo>
                    <a:lnTo>
                      <a:pt x="58" y="334"/>
                    </a:lnTo>
                    <a:lnTo>
                      <a:pt x="19" y="277"/>
                    </a:lnTo>
                    <a:lnTo>
                      <a:pt x="19" y="235"/>
                    </a:lnTo>
                    <a:lnTo>
                      <a:pt x="148" y="64"/>
                    </a:lnTo>
                    <a:lnTo>
                      <a:pt x="225" y="85"/>
                    </a:lnTo>
                    <a:lnTo>
                      <a:pt x="290" y="0"/>
                    </a:lnTo>
                    <a:lnTo>
                      <a:pt x="461" y="37"/>
                    </a:lnTo>
                    <a:lnTo>
                      <a:pt x="423" y="94"/>
                    </a:lnTo>
                    <a:lnTo>
                      <a:pt x="416" y="227"/>
                    </a:lnTo>
                    <a:lnTo>
                      <a:pt x="423" y="262"/>
                    </a:lnTo>
                    <a:lnTo>
                      <a:pt x="394" y="303"/>
                    </a:lnTo>
                    <a:lnTo>
                      <a:pt x="504" y="358"/>
                    </a:lnTo>
                    <a:lnTo>
                      <a:pt x="531" y="363"/>
                    </a:lnTo>
                    <a:lnTo>
                      <a:pt x="568" y="336"/>
                    </a:lnTo>
                    <a:lnTo>
                      <a:pt x="596" y="340"/>
                    </a:lnTo>
                    <a:lnTo>
                      <a:pt x="649" y="384"/>
                    </a:lnTo>
                    <a:lnTo>
                      <a:pt x="767" y="385"/>
                    </a:lnTo>
                    <a:lnTo>
                      <a:pt x="794" y="400"/>
                    </a:lnTo>
                    <a:lnTo>
                      <a:pt x="825" y="402"/>
                    </a:lnTo>
                    <a:lnTo>
                      <a:pt x="849" y="380"/>
                    </a:lnTo>
                    <a:lnTo>
                      <a:pt x="873" y="382"/>
                    </a:lnTo>
                    <a:lnTo>
                      <a:pt x="912" y="416"/>
                    </a:lnTo>
                    <a:lnTo>
                      <a:pt x="955" y="413"/>
                    </a:lnTo>
                    <a:lnTo>
                      <a:pt x="1005" y="385"/>
                    </a:lnTo>
                    <a:lnTo>
                      <a:pt x="1163" y="350"/>
                    </a:lnTo>
                    <a:lnTo>
                      <a:pt x="1198" y="362"/>
                    </a:lnTo>
                    <a:lnTo>
                      <a:pt x="1188" y="398"/>
                    </a:lnTo>
                    <a:lnTo>
                      <a:pt x="1188" y="435"/>
                    </a:lnTo>
                    <a:lnTo>
                      <a:pt x="1166" y="457"/>
                    </a:lnTo>
                    <a:lnTo>
                      <a:pt x="1087" y="466"/>
                    </a:lnTo>
                    <a:lnTo>
                      <a:pt x="1072" y="560"/>
                    </a:lnTo>
                    <a:lnTo>
                      <a:pt x="977" y="642"/>
                    </a:lnTo>
                    <a:lnTo>
                      <a:pt x="942" y="706"/>
                    </a:lnTo>
                    <a:lnTo>
                      <a:pt x="924" y="754"/>
                    </a:lnTo>
                    <a:lnTo>
                      <a:pt x="920" y="822"/>
                    </a:lnTo>
                    <a:lnTo>
                      <a:pt x="940" y="833"/>
                    </a:lnTo>
                    <a:lnTo>
                      <a:pt x="953" y="851"/>
                    </a:lnTo>
                    <a:lnTo>
                      <a:pt x="946" y="877"/>
                    </a:lnTo>
                    <a:lnTo>
                      <a:pt x="864" y="971"/>
                    </a:lnTo>
                    <a:lnTo>
                      <a:pt x="836" y="995"/>
                    </a:lnTo>
                    <a:lnTo>
                      <a:pt x="842" y="1112"/>
                    </a:lnTo>
                    <a:lnTo>
                      <a:pt x="804" y="1187"/>
                    </a:lnTo>
                    <a:lnTo>
                      <a:pt x="798" y="1207"/>
                    </a:lnTo>
                    <a:lnTo>
                      <a:pt x="798" y="1236"/>
                    </a:lnTo>
                    <a:lnTo>
                      <a:pt x="833" y="1299"/>
                    </a:lnTo>
                    <a:lnTo>
                      <a:pt x="816" y="1321"/>
                    </a:lnTo>
                    <a:lnTo>
                      <a:pt x="795" y="1301"/>
                    </a:lnTo>
                    <a:lnTo>
                      <a:pt x="751" y="1301"/>
                    </a:lnTo>
                    <a:lnTo>
                      <a:pt x="653" y="1176"/>
                    </a:lnTo>
                    <a:lnTo>
                      <a:pt x="614" y="1104"/>
                    </a:lnTo>
                    <a:lnTo>
                      <a:pt x="610" y="1049"/>
                    </a:lnTo>
                    <a:lnTo>
                      <a:pt x="489" y="851"/>
                    </a:lnTo>
                    <a:lnTo>
                      <a:pt x="467" y="850"/>
                    </a:lnTo>
                    <a:lnTo>
                      <a:pt x="416" y="921"/>
                    </a:lnTo>
                    <a:lnTo>
                      <a:pt x="410" y="983"/>
                    </a:lnTo>
                    <a:lnTo>
                      <a:pt x="375" y="1031"/>
                    </a:lnTo>
                    <a:lnTo>
                      <a:pt x="73" y="833"/>
                    </a:lnTo>
                    <a:lnTo>
                      <a:pt x="89" y="696"/>
                    </a:lnTo>
                    <a:lnTo>
                      <a:pt x="124" y="670"/>
                    </a:lnTo>
                    <a:lnTo>
                      <a:pt x="137" y="574"/>
                    </a:lnTo>
                    <a:lnTo>
                      <a:pt x="110" y="593"/>
                    </a:lnTo>
                    <a:lnTo>
                      <a:pt x="26" y="589"/>
                    </a:lnTo>
                    <a:lnTo>
                      <a:pt x="0" y="533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6825" name="Freeform 89"/>
              <p:cNvSpPr>
                <a:spLocks noChangeAspect="1"/>
              </p:cNvSpPr>
              <p:nvPr/>
            </p:nvSpPr>
            <p:spPr bwMode="auto">
              <a:xfrm>
                <a:off x="1843" y="1570"/>
                <a:ext cx="268" cy="152"/>
              </a:xfrm>
              <a:custGeom>
                <a:avLst/>
                <a:gdLst>
                  <a:gd name="T0" fmla="*/ 101 w 1613"/>
                  <a:gd name="T1" fmla="*/ 201 h 912"/>
                  <a:gd name="T2" fmla="*/ 261 w 1613"/>
                  <a:gd name="T3" fmla="*/ 309 h 912"/>
                  <a:gd name="T4" fmla="*/ 446 w 1613"/>
                  <a:gd name="T5" fmla="*/ 310 h 912"/>
                  <a:gd name="T6" fmla="*/ 508 w 1613"/>
                  <a:gd name="T7" fmla="*/ 266 h 912"/>
                  <a:gd name="T8" fmla="*/ 627 w 1613"/>
                  <a:gd name="T9" fmla="*/ 407 h 912"/>
                  <a:gd name="T10" fmla="*/ 923 w 1613"/>
                  <a:gd name="T11" fmla="*/ 129 h 912"/>
                  <a:gd name="T12" fmla="*/ 1037 w 1613"/>
                  <a:gd name="T13" fmla="*/ 143 h 912"/>
                  <a:gd name="T14" fmla="*/ 1086 w 1613"/>
                  <a:gd name="T15" fmla="*/ 116 h 912"/>
                  <a:gd name="T16" fmla="*/ 1204 w 1613"/>
                  <a:gd name="T17" fmla="*/ 0 h 912"/>
                  <a:gd name="T18" fmla="*/ 1258 w 1613"/>
                  <a:gd name="T19" fmla="*/ 13 h 912"/>
                  <a:gd name="T20" fmla="*/ 1266 w 1613"/>
                  <a:gd name="T21" fmla="*/ 34 h 912"/>
                  <a:gd name="T22" fmla="*/ 1354 w 1613"/>
                  <a:gd name="T23" fmla="*/ 41 h 912"/>
                  <a:gd name="T24" fmla="*/ 1456 w 1613"/>
                  <a:gd name="T25" fmla="*/ 41 h 912"/>
                  <a:gd name="T26" fmla="*/ 1471 w 1613"/>
                  <a:gd name="T27" fmla="*/ 79 h 912"/>
                  <a:gd name="T28" fmla="*/ 1496 w 1613"/>
                  <a:gd name="T29" fmla="*/ 104 h 912"/>
                  <a:gd name="T30" fmla="*/ 1516 w 1613"/>
                  <a:gd name="T31" fmla="*/ 92 h 912"/>
                  <a:gd name="T32" fmla="*/ 1548 w 1613"/>
                  <a:gd name="T33" fmla="*/ 67 h 912"/>
                  <a:gd name="T34" fmla="*/ 1591 w 1613"/>
                  <a:gd name="T35" fmla="*/ 72 h 912"/>
                  <a:gd name="T36" fmla="*/ 1613 w 1613"/>
                  <a:gd name="T37" fmla="*/ 116 h 912"/>
                  <a:gd name="T38" fmla="*/ 1609 w 1613"/>
                  <a:gd name="T39" fmla="*/ 195 h 912"/>
                  <a:gd name="T40" fmla="*/ 1556 w 1613"/>
                  <a:gd name="T41" fmla="*/ 297 h 912"/>
                  <a:gd name="T42" fmla="*/ 1489 w 1613"/>
                  <a:gd name="T43" fmla="*/ 389 h 912"/>
                  <a:gd name="T44" fmla="*/ 1411 w 1613"/>
                  <a:gd name="T45" fmla="*/ 366 h 912"/>
                  <a:gd name="T46" fmla="*/ 1302 w 1613"/>
                  <a:gd name="T47" fmla="*/ 508 h 912"/>
                  <a:gd name="T48" fmla="*/ 1280 w 1613"/>
                  <a:gd name="T49" fmla="*/ 538 h 912"/>
                  <a:gd name="T50" fmla="*/ 1285 w 1613"/>
                  <a:gd name="T51" fmla="*/ 582 h 912"/>
                  <a:gd name="T52" fmla="*/ 1317 w 1613"/>
                  <a:gd name="T53" fmla="*/ 630 h 912"/>
                  <a:gd name="T54" fmla="*/ 1336 w 1613"/>
                  <a:gd name="T55" fmla="*/ 741 h 912"/>
                  <a:gd name="T56" fmla="*/ 1260 w 1613"/>
                  <a:gd name="T57" fmla="*/ 839 h 912"/>
                  <a:gd name="T58" fmla="*/ 1138 w 1613"/>
                  <a:gd name="T59" fmla="*/ 760 h 912"/>
                  <a:gd name="T60" fmla="*/ 1127 w 1613"/>
                  <a:gd name="T61" fmla="*/ 697 h 912"/>
                  <a:gd name="T62" fmla="*/ 1088 w 1613"/>
                  <a:gd name="T63" fmla="*/ 657 h 912"/>
                  <a:gd name="T64" fmla="*/ 1053 w 1613"/>
                  <a:gd name="T65" fmla="*/ 675 h 912"/>
                  <a:gd name="T66" fmla="*/ 1039 w 1613"/>
                  <a:gd name="T67" fmla="*/ 734 h 912"/>
                  <a:gd name="T68" fmla="*/ 1000 w 1613"/>
                  <a:gd name="T69" fmla="*/ 734 h 912"/>
                  <a:gd name="T70" fmla="*/ 948 w 1613"/>
                  <a:gd name="T71" fmla="*/ 725 h 912"/>
                  <a:gd name="T72" fmla="*/ 813 w 1613"/>
                  <a:gd name="T73" fmla="*/ 630 h 912"/>
                  <a:gd name="T74" fmla="*/ 497 w 1613"/>
                  <a:gd name="T75" fmla="*/ 573 h 912"/>
                  <a:gd name="T76" fmla="*/ 0 w 1613"/>
                  <a:gd name="T77" fmla="*/ 912 h 912"/>
                  <a:gd name="T78" fmla="*/ 2 w 1613"/>
                  <a:gd name="T79" fmla="*/ 582 h 912"/>
                  <a:gd name="T80" fmla="*/ 41 w 1613"/>
                  <a:gd name="T81" fmla="*/ 413 h 912"/>
                  <a:gd name="T82" fmla="*/ 97 w 1613"/>
                  <a:gd name="T83" fmla="*/ 351 h 912"/>
                  <a:gd name="T84" fmla="*/ 101 w 1613"/>
                  <a:gd name="T85" fmla="*/ 201 h 9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613" h="912">
                    <a:moveTo>
                      <a:pt x="101" y="201"/>
                    </a:moveTo>
                    <a:lnTo>
                      <a:pt x="261" y="309"/>
                    </a:lnTo>
                    <a:lnTo>
                      <a:pt x="446" y="310"/>
                    </a:lnTo>
                    <a:lnTo>
                      <a:pt x="508" y="266"/>
                    </a:lnTo>
                    <a:lnTo>
                      <a:pt x="627" y="407"/>
                    </a:lnTo>
                    <a:lnTo>
                      <a:pt x="923" y="129"/>
                    </a:lnTo>
                    <a:lnTo>
                      <a:pt x="1037" y="143"/>
                    </a:lnTo>
                    <a:lnTo>
                      <a:pt x="1086" y="116"/>
                    </a:lnTo>
                    <a:lnTo>
                      <a:pt x="1204" y="0"/>
                    </a:lnTo>
                    <a:lnTo>
                      <a:pt x="1258" y="13"/>
                    </a:lnTo>
                    <a:lnTo>
                      <a:pt x="1266" y="34"/>
                    </a:lnTo>
                    <a:lnTo>
                      <a:pt x="1354" y="41"/>
                    </a:lnTo>
                    <a:lnTo>
                      <a:pt x="1456" y="41"/>
                    </a:lnTo>
                    <a:lnTo>
                      <a:pt x="1471" y="79"/>
                    </a:lnTo>
                    <a:lnTo>
                      <a:pt x="1496" y="104"/>
                    </a:lnTo>
                    <a:lnTo>
                      <a:pt x="1516" y="92"/>
                    </a:lnTo>
                    <a:lnTo>
                      <a:pt x="1548" y="67"/>
                    </a:lnTo>
                    <a:lnTo>
                      <a:pt x="1591" y="72"/>
                    </a:lnTo>
                    <a:lnTo>
                      <a:pt x="1613" y="116"/>
                    </a:lnTo>
                    <a:lnTo>
                      <a:pt x="1609" y="195"/>
                    </a:lnTo>
                    <a:lnTo>
                      <a:pt x="1556" y="297"/>
                    </a:lnTo>
                    <a:lnTo>
                      <a:pt x="1489" y="389"/>
                    </a:lnTo>
                    <a:lnTo>
                      <a:pt x="1411" y="366"/>
                    </a:lnTo>
                    <a:lnTo>
                      <a:pt x="1302" y="508"/>
                    </a:lnTo>
                    <a:lnTo>
                      <a:pt x="1280" y="538"/>
                    </a:lnTo>
                    <a:lnTo>
                      <a:pt x="1285" y="582"/>
                    </a:lnTo>
                    <a:lnTo>
                      <a:pt x="1317" y="630"/>
                    </a:lnTo>
                    <a:lnTo>
                      <a:pt x="1336" y="741"/>
                    </a:lnTo>
                    <a:lnTo>
                      <a:pt x="1260" y="839"/>
                    </a:lnTo>
                    <a:lnTo>
                      <a:pt x="1138" y="760"/>
                    </a:lnTo>
                    <a:lnTo>
                      <a:pt x="1127" y="697"/>
                    </a:lnTo>
                    <a:lnTo>
                      <a:pt x="1088" y="657"/>
                    </a:lnTo>
                    <a:lnTo>
                      <a:pt x="1053" y="675"/>
                    </a:lnTo>
                    <a:lnTo>
                      <a:pt x="1039" y="734"/>
                    </a:lnTo>
                    <a:lnTo>
                      <a:pt x="1000" y="734"/>
                    </a:lnTo>
                    <a:lnTo>
                      <a:pt x="948" y="725"/>
                    </a:lnTo>
                    <a:lnTo>
                      <a:pt x="813" y="630"/>
                    </a:lnTo>
                    <a:lnTo>
                      <a:pt x="497" y="573"/>
                    </a:lnTo>
                    <a:lnTo>
                      <a:pt x="0" y="912"/>
                    </a:lnTo>
                    <a:lnTo>
                      <a:pt x="2" y="582"/>
                    </a:lnTo>
                    <a:lnTo>
                      <a:pt x="41" y="413"/>
                    </a:lnTo>
                    <a:lnTo>
                      <a:pt x="97" y="351"/>
                    </a:lnTo>
                    <a:lnTo>
                      <a:pt x="101" y="201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6826" name="Freeform 90"/>
              <p:cNvSpPr>
                <a:spLocks noChangeAspect="1"/>
              </p:cNvSpPr>
              <p:nvPr/>
            </p:nvSpPr>
            <p:spPr bwMode="auto">
              <a:xfrm>
                <a:off x="1846" y="1529"/>
                <a:ext cx="157" cy="109"/>
              </a:xfrm>
              <a:custGeom>
                <a:avLst/>
                <a:gdLst>
                  <a:gd name="T0" fmla="*/ 79 w 938"/>
                  <a:gd name="T1" fmla="*/ 445 h 650"/>
                  <a:gd name="T2" fmla="*/ 239 w 938"/>
                  <a:gd name="T3" fmla="*/ 550 h 650"/>
                  <a:gd name="T4" fmla="*/ 426 w 938"/>
                  <a:gd name="T5" fmla="*/ 553 h 650"/>
                  <a:gd name="T6" fmla="*/ 488 w 938"/>
                  <a:gd name="T7" fmla="*/ 509 h 650"/>
                  <a:gd name="T8" fmla="*/ 608 w 938"/>
                  <a:gd name="T9" fmla="*/ 650 h 650"/>
                  <a:gd name="T10" fmla="*/ 899 w 938"/>
                  <a:gd name="T11" fmla="*/ 369 h 650"/>
                  <a:gd name="T12" fmla="*/ 938 w 938"/>
                  <a:gd name="T13" fmla="*/ 325 h 650"/>
                  <a:gd name="T14" fmla="*/ 920 w 938"/>
                  <a:gd name="T15" fmla="*/ 194 h 650"/>
                  <a:gd name="T16" fmla="*/ 724 w 938"/>
                  <a:gd name="T17" fmla="*/ 16 h 650"/>
                  <a:gd name="T18" fmla="*/ 504 w 938"/>
                  <a:gd name="T19" fmla="*/ 23 h 650"/>
                  <a:gd name="T20" fmla="*/ 497 w 938"/>
                  <a:gd name="T21" fmla="*/ 51 h 650"/>
                  <a:gd name="T22" fmla="*/ 371 w 938"/>
                  <a:gd name="T23" fmla="*/ 61 h 650"/>
                  <a:gd name="T24" fmla="*/ 274 w 938"/>
                  <a:gd name="T25" fmla="*/ 0 h 650"/>
                  <a:gd name="T26" fmla="*/ 246 w 938"/>
                  <a:gd name="T27" fmla="*/ 0 h 650"/>
                  <a:gd name="T28" fmla="*/ 112 w 938"/>
                  <a:gd name="T29" fmla="*/ 83 h 650"/>
                  <a:gd name="T30" fmla="*/ 0 w 938"/>
                  <a:gd name="T31" fmla="*/ 242 h 650"/>
                  <a:gd name="T32" fmla="*/ 15 w 938"/>
                  <a:gd name="T33" fmla="*/ 312 h 650"/>
                  <a:gd name="T34" fmla="*/ 78 w 938"/>
                  <a:gd name="T35" fmla="*/ 420 h 650"/>
                  <a:gd name="T36" fmla="*/ 79 w 938"/>
                  <a:gd name="T37" fmla="*/ 445 h 6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38" h="650">
                    <a:moveTo>
                      <a:pt x="79" y="445"/>
                    </a:moveTo>
                    <a:lnTo>
                      <a:pt x="239" y="550"/>
                    </a:lnTo>
                    <a:lnTo>
                      <a:pt x="426" y="553"/>
                    </a:lnTo>
                    <a:lnTo>
                      <a:pt x="488" y="509"/>
                    </a:lnTo>
                    <a:lnTo>
                      <a:pt x="608" y="650"/>
                    </a:lnTo>
                    <a:lnTo>
                      <a:pt x="899" y="369"/>
                    </a:lnTo>
                    <a:lnTo>
                      <a:pt x="938" y="325"/>
                    </a:lnTo>
                    <a:lnTo>
                      <a:pt x="920" y="194"/>
                    </a:lnTo>
                    <a:lnTo>
                      <a:pt x="724" y="16"/>
                    </a:lnTo>
                    <a:lnTo>
                      <a:pt x="504" y="23"/>
                    </a:lnTo>
                    <a:lnTo>
                      <a:pt x="497" y="51"/>
                    </a:lnTo>
                    <a:lnTo>
                      <a:pt x="371" y="61"/>
                    </a:lnTo>
                    <a:lnTo>
                      <a:pt x="274" y="0"/>
                    </a:lnTo>
                    <a:lnTo>
                      <a:pt x="246" y="0"/>
                    </a:lnTo>
                    <a:lnTo>
                      <a:pt x="112" y="83"/>
                    </a:lnTo>
                    <a:lnTo>
                      <a:pt x="0" y="242"/>
                    </a:lnTo>
                    <a:lnTo>
                      <a:pt x="15" y="312"/>
                    </a:lnTo>
                    <a:lnTo>
                      <a:pt x="78" y="420"/>
                    </a:lnTo>
                    <a:lnTo>
                      <a:pt x="79" y="445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116827" name="Freeform 91"/>
          <p:cNvSpPr>
            <a:spLocks noChangeAspect="1"/>
          </p:cNvSpPr>
          <p:nvPr/>
        </p:nvSpPr>
        <p:spPr bwMode="auto">
          <a:xfrm>
            <a:off x="7180263" y="2119313"/>
            <a:ext cx="217487" cy="174625"/>
          </a:xfrm>
          <a:custGeom>
            <a:avLst/>
            <a:gdLst>
              <a:gd name="T0" fmla="*/ 525 w 926"/>
              <a:gd name="T1" fmla="*/ 750 h 750"/>
              <a:gd name="T2" fmla="*/ 461 w 926"/>
              <a:gd name="T3" fmla="*/ 649 h 750"/>
              <a:gd name="T4" fmla="*/ 339 w 926"/>
              <a:gd name="T5" fmla="*/ 570 h 750"/>
              <a:gd name="T6" fmla="*/ 315 w 926"/>
              <a:gd name="T7" fmla="*/ 543 h 750"/>
              <a:gd name="T8" fmla="*/ 280 w 926"/>
              <a:gd name="T9" fmla="*/ 544 h 750"/>
              <a:gd name="T10" fmla="*/ 270 w 926"/>
              <a:gd name="T11" fmla="*/ 570 h 750"/>
              <a:gd name="T12" fmla="*/ 253 w 926"/>
              <a:gd name="T13" fmla="*/ 566 h 750"/>
              <a:gd name="T14" fmla="*/ 0 w 926"/>
              <a:gd name="T15" fmla="*/ 354 h 750"/>
              <a:gd name="T16" fmla="*/ 148 w 926"/>
              <a:gd name="T17" fmla="*/ 198 h 750"/>
              <a:gd name="T18" fmla="*/ 156 w 926"/>
              <a:gd name="T19" fmla="*/ 158 h 750"/>
              <a:gd name="T20" fmla="*/ 92 w 926"/>
              <a:gd name="T21" fmla="*/ 106 h 750"/>
              <a:gd name="T22" fmla="*/ 96 w 926"/>
              <a:gd name="T23" fmla="*/ 42 h 750"/>
              <a:gd name="T24" fmla="*/ 186 w 926"/>
              <a:gd name="T25" fmla="*/ 40 h 750"/>
              <a:gd name="T26" fmla="*/ 222 w 926"/>
              <a:gd name="T27" fmla="*/ 0 h 750"/>
              <a:gd name="T28" fmla="*/ 418 w 926"/>
              <a:gd name="T29" fmla="*/ 89 h 750"/>
              <a:gd name="T30" fmla="*/ 492 w 926"/>
              <a:gd name="T31" fmla="*/ 82 h 750"/>
              <a:gd name="T32" fmla="*/ 613 w 926"/>
              <a:gd name="T33" fmla="*/ 124 h 750"/>
              <a:gd name="T34" fmla="*/ 643 w 926"/>
              <a:gd name="T35" fmla="*/ 38 h 750"/>
              <a:gd name="T36" fmla="*/ 742 w 926"/>
              <a:gd name="T37" fmla="*/ 179 h 750"/>
              <a:gd name="T38" fmla="*/ 926 w 926"/>
              <a:gd name="T39" fmla="*/ 476 h 750"/>
              <a:gd name="T40" fmla="*/ 859 w 926"/>
              <a:gd name="T41" fmla="*/ 481 h 750"/>
              <a:gd name="T42" fmla="*/ 856 w 926"/>
              <a:gd name="T43" fmla="*/ 467 h 750"/>
              <a:gd name="T44" fmla="*/ 828 w 926"/>
              <a:gd name="T45" fmla="*/ 441 h 750"/>
              <a:gd name="T46" fmla="*/ 772 w 926"/>
              <a:gd name="T47" fmla="*/ 432 h 750"/>
              <a:gd name="T48" fmla="*/ 761 w 926"/>
              <a:gd name="T49" fmla="*/ 458 h 750"/>
              <a:gd name="T50" fmla="*/ 764 w 926"/>
              <a:gd name="T51" fmla="*/ 544 h 750"/>
              <a:gd name="T52" fmla="*/ 737 w 926"/>
              <a:gd name="T53" fmla="*/ 575 h 750"/>
              <a:gd name="T54" fmla="*/ 715 w 926"/>
              <a:gd name="T55" fmla="*/ 585 h 750"/>
              <a:gd name="T56" fmla="*/ 678 w 926"/>
              <a:gd name="T57" fmla="*/ 562 h 750"/>
              <a:gd name="T58" fmla="*/ 633 w 926"/>
              <a:gd name="T59" fmla="*/ 594 h 750"/>
              <a:gd name="T60" fmla="*/ 525 w 926"/>
              <a:gd name="T61" fmla="*/ 750 h 7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926" h="750">
                <a:moveTo>
                  <a:pt x="525" y="750"/>
                </a:moveTo>
                <a:lnTo>
                  <a:pt x="461" y="649"/>
                </a:lnTo>
                <a:lnTo>
                  <a:pt x="339" y="570"/>
                </a:lnTo>
                <a:lnTo>
                  <a:pt x="315" y="543"/>
                </a:lnTo>
                <a:lnTo>
                  <a:pt x="280" y="544"/>
                </a:lnTo>
                <a:lnTo>
                  <a:pt x="270" y="570"/>
                </a:lnTo>
                <a:lnTo>
                  <a:pt x="253" y="566"/>
                </a:lnTo>
                <a:lnTo>
                  <a:pt x="0" y="354"/>
                </a:lnTo>
                <a:lnTo>
                  <a:pt x="148" y="198"/>
                </a:lnTo>
                <a:lnTo>
                  <a:pt x="156" y="158"/>
                </a:lnTo>
                <a:lnTo>
                  <a:pt x="92" y="106"/>
                </a:lnTo>
                <a:lnTo>
                  <a:pt x="96" y="42"/>
                </a:lnTo>
                <a:lnTo>
                  <a:pt x="186" y="40"/>
                </a:lnTo>
                <a:lnTo>
                  <a:pt x="222" y="0"/>
                </a:lnTo>
                <a:lnTo>
                  <a:pt x="418" y="89"/>
                </a:lnTo>
                <a:lnTo>
                  <a:pt x="492" y="82"/>
                </a:lnTo>
                <a:lnTo>
                  <a:pt x="613" y="124"/>
                </a:lnTo>
                <a:lnTo>
                  <a:pt x="643" y="38"/>
                </a:lnTo>
                <a:lnTo>
                  <a:pt x="742" y="179"/>
                </a:lnTo>
                <a:lnTo>
                  <a:pt x="926" y="476"/>
                </a:lnTo>
                <a:lnTo>
                  <a:pt x="859" y="481"/>
                </a:lnTo>
                <a:lnTo>
                  <a:pt x="856" y="467"/>
                </a:lnTo>
                <a:lnTo>
                  <a:pt x="828" y="441"/>
                </a:lnTo>
                <a:lnTo>
                  <a:pt x="772" y="432"/>
                </a:lnTo>
                <a:lnTo>
                  <a:pt x="761" y="458"/>
                </a:lnTo>
                <a:lnTo>
                  <a:pt x="764" y="544"/>
                </a:lnTo>
                <a:lnTo>
                  <a:pt x="737" y="575"/>
                </a:lnTo>
                <a:lnTo>
                  <a:pt x="715" y="585"/>
                </a:lnTo>
                <a:lnTo>
                  <a:pt x="678" y="562"/>
                </a:lnTo>
                <a:lnTo>
                  <a:pt x="633" y="594"/>
                </a:lnTo>
                <a:lnTo>
                  <a:pt x="525" y="750"/>
                </a:lnTo>
                <a:close/>
              </a:path>
            </a:pathLst>
          </a:custGeom>
          <a:noFill/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folHlink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116828" name="Group 92"/>
          <p:cNvGrpSpPr>
            <a:grpSpLocks/>
          </p:cNvGrpSpPr>
          <p:nvPr/>
        </p:nvGrpSpPr>
        <p:grpSpPr bwMode="auto">
          <a:xfrm>
            <a:off x="5189538" y="981075"/>
            <a:ext cx="2138362" cy="1647825"/>
            <a:chOff x="3269" y="618"/>
            <a:chExt cx="1347" cy="1038"/>
          </a:xfrm>
        </p:grpSpPr>
        <p:sp>
          <p:nvSpPr>
            <p:cNvPr id="116829" name="Freeform 93"/>
            <p:cNvSpPr>
              <a:spLocks/>
            </p:cNvSpPr>
            <p:nvPr/>
          </p:nvSpPr>
          <p:spPr bwMode="auto">
            <a:xfrm>
              <a:off x="3588" y="744"/>
              <a:ext cx="979" cy="126"/>
            </a:xfrm>
            <a:custGeom>
              <a:avLst/>
              <a:gdLst>
                <a:gd name="T0" fmla="*/ 0 w 979"/>
                <a:gd name="T1" fmla="*/ 126 h 126"/>
                <a:gd name="T2" fmla="*/ 150 w 979"/>
                <a:gd name="T3" fmla="*/ 0 h 126"/>
                <a:gd name="T4" fmla="*/ 979 w 979"/>
                <a:gd name="T5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79" h="126">
                  <a:moveTo>
                    <a:pt x="0" y="126"/>
                  </a:moveTo>
                  <a:lnTo>
                    <a:pt x="150" y="0"/>
                  </a:lnTo>
                  <a:lnTo>
                    <a:pt x="979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116830" name="Group 94"/>
            <p:cNvGrpSpPr>
              <a:grpSpLocks noChangeAspect="1"/>
            </p:cNvGrpSpPr>
            <p:nvPr/>
          </p:nvGrpSpPr>
          <p:grpSpPr bwMode="auto">
            <a:xfrm>
              <a:off x="3269" y="815"/>
              <a:ext cx="527" cy="841"/>
              <a:chOff x="2102" y="766"/>
              <a:chExt cx="556" cy="887"/>
            </a:xfrm>
          </p:grpSpPr>
          <p:sp>
            <p:nvSpPr>
              <p:cNvPr id="116831" name="Freeform 95"/>
              <p:cNvSpPr>
                <a:spLocks noChangeAspect="1"/>
              </p:cNvSpPr>
              <p:nvPr/>
            </p:nvSpPr>
            <p:spPr bwMode="auto">
              <a:xfrm>
                <a:off x="2270" y="766"/>
                <a:ext cx="195" cy="97"/>
              </a:xfrm>
              <a:custGeom>
                <a:avLst/>
                <a:gdLst>
                  <a:gd name="T0" fmla="*/ 15 w 1173"/>
                  <a:gd name="T1" fmla="*/ 0 h 585"/>
                  <a:gd name="T2" fmla="*/ 182 w 1173"/>
                  <a:gd name="T3" fmla="*/ 46 h 585"/>
                  <a:gd name="T4" fmla="*/ 341 w 1173"/>
                  <a:gd name="T5" fmla="*/ 18 h 585"/>
                  <a:gd name="T6" fmla="*/ 358 w 1173"/>
                  <a:gd name="T7" fmla="*/ 173 h 585"/>
                  <a:gd name="T8" fmla="*/ 389 w 1173"/>
                  <a:gd name="T9" fmla="*/ 250 h 585"/>
                  <a:gd name="T10" fmla="*/ 702 w 1173"/>
                  <a:gd name="T11" fmla="*/ 273 h 585"/>
                  <a:gd name="T12" fmla="*/ 709 w 1173"/>
                  <a:gd name="T13" fmla="*/ 257 h 585"/>
                  <a:gd name="T14" fmla="*/ 824 w 1173"/>
                  <a:gd name="T15" fmla="*/ 250 h 585"/>
                  <a:gd name="T16" fmla="*/ 981 w 1173"/>
                  <a:gd name="T17" fmla="*/ 267 h 585"/>
                  <a:gd name="T18" fmla="*/ 1063 w 1173"/>
                  <a:gd name="T19" fmla="*/ 273 h 585"/>
                  <a:gd name="T20" fmla="*/ 1078 w 1173"/>
                  <a:gd name="T21" fmla="*/ 291 h 585"/>
                  <a:gd name="T22" fmla="*/ 1142 w 1173"/>
                  <a:gd name="T23" fmla="*/ 291 h 585"/>
                  <a:gd name="T24" fmla="*/ 1173 w 1173"/>
                  <a:gd name="T25" fmla="*/ 328 h 585"/>
                  <a:gd name="T26" fmla="*/ 1173 w 1173"/>
                  <a:gd name="T27" fmla="*/ 353 h 585"/>
                  <a:gd name="T28" fmla="*/ 1085 w 1173"/>
                  <a:gd name="T29" fmla="*/ 520 h 585"/>
                  <a:gd name="T30" fmla="*/ 797 w 1173"/>
                  <a:gd name="T31" fmla="*/ 539 h 585"/>
                  <a:gd name="T32" fmla="*/ 761 w 1173"/>
                  <a:gd name="T33" fmla="*/ 520 h 585"/>
                  <a:gd name="T34" fmla="*/ 525 w 1173"/>
                  <a:gd name="T35" fmla="*/ 520 h 585"/>
                  <a:gd name="T36" fmla="*/ 475 w 1173"/>
                  <a:gd name="T37" fmla="*/ 570 h 585"/>
                  <a:gd name="T38" fmla="*/ 353 w 1173"/>
                  <a:gd name="T39" fmla="*/ 585 h 585"/>
                  <a:gd name="T40" fmla="*/ 277 w 1173"/>
                  <a:gd name="T41" fmla="*/ 562 h 585"/>
                  <a:gd name="T42" fmla="*/ 136 w 1173"/>
                  <a:gd name="T43" fmla="*/ 539 h 585"/>
                  <a:gd name="T44" fmla="*/ 88 w 1173"/>
                  <a:gd name="T45" fmla="*/ 489 h 585"/>
                  <a:gd name="T46" fmla="*/ 117 w 1173"/>
                  <a:gd name="T47" fmla="*/ 410 h 585"/>
                  <a:gd name="T48" fmla="*/ 19 w 1173"/>
                  <a:gd name="T49" fmla="*/ 263 h 585"/>
                  <a:gd name="T50" fmla="*/ 46 w 1173"/>
                  <a:gd name="T51" fmla="*/ 238 h 585"/>
                  <a:gd name="T52" fmla="*/ 44 w 1173"/>
                  <a:gd name="T53" fmla="*/ 182 h 585"/>
                  <a:gd name="T54" fmla="*/ 0 w 1173"/>
                  <a:gd name="T55" fmla="*/ 77 h 585"/>
                  <a:gd name="T56" fmla="*/ 15 w 1173"/>
                  <a:gd name="T57" fmla="*/ 0 h 5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73" h="585">
                    <a:moveTo>
                      <a:pt x="15" y="0"/>
                    </a:moveTo>
                    <a:lnTo>
                      <a:pt x="182" y="46"/>
                    </a:lnTo>
                    <a:lnTo>
                      <a:pt x="341" y="18"/>
                    </a:lnTo>
                    <a:lnTo>
                      <a:pt x="358" y="173"/>
                    </a:lnTo>
                    <a:lnTo>
                      <a:pt x="389" y="250"/>
                    </a:lnTo>
                    <a:lnTo>
                      <a:pt x="702" y="273"/>
                    </a:lnTo>
                    <a:lnTo>
                      <a:pt x="709" y="257"/>
                    </a:lnTo>
                    <a:lnTo>
                      <a:pt x="824" y="250"/>
                    </a:lnTo>
                    <a:lnTo>
                      <a:pt x="981" y="267"/>
                    </a:lnTo>
                    <a:lnTo>
                      <a:pt x="1063" y="273"/>
                    </a:lnTo>
                    <a:lnTo>
                      <a:pt x="1078" y="291"/>
                    </a:lnTo>
                    <a:lnTo>
                      <a:pt x="1142" y="291"/>
                    </a:lnTo>
                    <a:lnTo>
                      <a:pt x="1173" y="328"/>
                    </a:lnTo>
                    <a:lnTo>
                      <a:pt x="1173" y="353"/>
                    </a:lnTo>
                    <a:lnTo>
                      <a:pt x="1085" y="520"/>
                    </a:lnTo>
                    <a:lnTo>
                      <a:pt x="797" y="539"/>
                    </a:lnTo>
                    <a:lnTo>
                      <a:pt x="761" y="520"/>
                    </a:lnTo>
                    <a:lnTo>
                      <a:pt x="525" y="520"/>
                    </a:lnTo>
                    <a:lnTo>
                      <a:pt x="475" y="570"/>
                    </a:lnTo>
                    <a:lnTo>
                      <a:pt x="353" y="585"/>
                    </a:lnTo>
                    <a:lnTo>
                      <a:pt x="277" y="562"/>
                    </a:lnTo>
                    <a:lnTo>
                      <a:pt x="136" y="539"/>
                    </a:lnTo>
                    <a:lnTo>
                      <a:pt x="88" y="489"/>
                    </a:lnTo>
                    <a:lnTo>
                      <a:pt x="117" y="410"/>
                    </a:lnTo>
                    <a:lnTo>
                      <a:pt x="19" y="263"/>
                    </a:lnTo>
                    <a:lnTo>
                      <a:pt x="46" y="238"/>
                    </a:lnTo>
                    <a:lnTo>
                      <a:pt x="44" y="182"/>
                    </a:lnTo>
                    <a:lnTo>
                      <a:pt x="0" y="77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6832" name="Freeform 96"/>
              <p:cNvSpPr>
                <a:spLocks noChangeAspect="1"/>
              </p:cNvSpPr>
              <p:nvPr/>
            </p:nvSpPr>
            <p:spPr bwMode="auto">
              <a:xfrm>
                <a:off x="2238" y="847"/>
                <a:ext cx="270" cy="164"/>
              </a:xfrm>
              <a:custGeom>
                <a:avLst/>
                <a:gdLst>
                  <a:gd name="T0" fmla="*/ 59 w 1622"/>
                  <a:gd name="T1" fmla="*/ 463 h 981"/>
                  <a:gd name="T2" fmla="*/ 95 w 1622"/>
                  <a:gd name="T3" fmla="*/ 184 h 981"/>
                  <a:gd name="T4" fmla="*/ 77 w 1622"/>
                  <a:gd name="T5" fmla="*/ 155 h 981"/>
                  <a:gd name="T6" fmla="*/ 45 w 1622"/>
                  <a:gd name="T7" fmla="*/ 155 h 981"/>
                  <a:gd name="T8" fmla="*/ 0 w 1622"/>
                  <a:gd name="T9" fmla="*/ 88 h 981"/>
                  <a:gd name="T10" fmla="*/ 41 w 1622"/>
                  <a:gd name="T11" fmla="*/ 86 h 981"/>
                  <a:gd name="T12" fmla="*/ 57 w 1622"/>
                  <a:gd name="T13" fmla="*/ 65 h 981"/>
                  <a:gd name="T14" fmla="*/ 110 w 1622"/>
                  <a:gd name="T15" fmla="*/ 62 h 981"/>
                  <a:gd name="T16" fmla="*/ 127 w 1622"/>
                  <a:gd name="T17" fmla="*/ 74 h 981"/>
                  <a:gd name="T18" fmla="*/ 154 w 1622"/>
                  <a:gd name="T19" fmla="*/ 53 h 981"/>
                  <a:gd name="T20" fmla="*/ 205 w 1622"/>
                  <a:gd name="T21" fmla="*/ 51 h 981"/>
                  <a:gd name="T22" fmla="*/ 281 w 1622"/>
                  <a:gd name="T23" fmla="*/ 0 h 981"/>
                  <a:gd name="T24" fmla="*/ 331 w 1622"/>
                  <a:gd name="T25" fmla="*/ 51 h 981"/>
                  <a:gd name="T26" fmla="*/ 471 w 1622"/>
                  <a:gd name="T27" fmla="*/ 72 h 981"/>
                  <a:gd name="T28" fmla="*/ 547 w 1622"/>
                  <a:gd name="T29" fmla="*/ 96 h 981"/>
                  <a:gd name="T30" fmla="*/ 667 w 1622"/>
                  <a:gd name="T31" fmla="*/ 83 h 981"/>
                  <a:gd name="T32" fmla="*/ 719 w 1622"/>
                  <a:gd name="T33" fmla="*/ 31 h 981"/>
                  <a:gd name="T34" fmla="*/ 952 w 1622"/>
                  <a:gd name="T35" fmla="*/ 31 h 981"/>
                  <a:gd name="T36" fmla="*/ 990 w 1622"/>
                  <a:gd name="T37" fmla="*/ 49 h 981"/>
                  <a:gd name="T38" fmla="*/ 1266 w 1622"/>
                  <a:gd name="T39" fmla="*/ 34 h 981"/>
                  <a:gd name="T40" fmla="*/ 1271 w 1622"/>
                  <a:gd name="T41" fmla="*/ 91 h 981"/>
                  <a:gd name="T42" fmla="*/ 1328 w 1622"/>
                  <a:gd name="T43" fmla="*/ 196 h 981"/>
                  <a:gd name="T44" fmla="*/ 1348 w 1622"/>
                  <a:gd name="T45" fmla="*/ 243 h 981"/>
                  <a:gd name="T46" fmla="*/ 1344 w 1622"/>
                  <a:gd name="T47" fmla="*/ 355 h 981"/>
                  <a:gd name="T48" fmla="*/ 1361 w 1622"/>
                  <a:gd name="T49" fmla="*/ 388 h 981"/>
                  <a:gd name="T50" fmla="*/ 1400 w 1622"/>
                  <a:gd name="T51" fmla="*/ 395 h 981"/>
                  <a:gd name="T52" fmla="*/ 1409 w 1622"/>
                  <a:gd name="T53" fmla="*/ 379 h 981"/>
                  <a:gd name="T54" fmla="*/ 1454 w 1622"/>
                  <a:gd name="T55" fmla="*/ 374 h 981"/>
                  <a:gd name="T56" fmla="*/ 1482 w 1622"/>
                  <a:gd name="T57" fmla="*/ 381 h 981"/>
                  <a:gd name="T58" fmla="*/ 1620 w 1622"/>
                  <a:gd name="T59" fmla="*/ 545 h 981"/>
                  <a:gd name="T60" fmla="*/ 1622 w 1622"/>
                  <a:gd name="T61" fmla="*/ 650 h 981"/>
                  <a:gd name="T62" fmla="*/ 1418 w 1622"/>
                  <a:gd name="T63" fmla="*/ 515 h 981"/>
                  <a:gd name="T64" fmla="*/ 1380 w 1622"/>
                  <a:gd name="T65" fmla="*/ 529 h 981"/>
                  <a:gd name="T66" fmla="*/ 1361 w 1622"/>
                  <a:gd name="T67" fmla="*/ 545 h 981"/>
                  <a:gd name="T68" fmla="*/ 1359 w 1622"/>
                  <a:gd name="T69" fmla="*/ 585 h 981"/>
                  <a:gd name="T70" fmla="*/ 1373 w 1622"/>
                  <a:gd name="T71" fmla="*/ 633 h 981"/>
                  <a:gd name="T72" fmla="*/ 1366 w 1622"/>
                  <a:gd name="T73" fmla="*/ 655 h 981"/>
                  <a:gd name="T74" fmla="*/ 1305 w 1622"/>
                  <a:gd name="T75" fmla="*/ 674 h 981"/>
                  <a:gd name="T76" fmla="*/ 1285 w 1622"/>
                  <a:gd name="T77" fmla="*/ 676 h 981"/>
                  <a:gd name="T78" fmla="*/ 1113 w 1622"/>
                  <a:gd name="T79" fmla="*/ 816 h 981"/>
                  <a:gd name="T80" fmla="*/ 1036 w 1622"/>
                  <a:gd name="T81" fmla="*/ 859 h 981"/>
                  <a:gd name="T82" fmla="*/ 980 w 1622"/>
                  <a:gd name="T83" fmla="*/ 847 h 981"/>
                  <a:gd name="T84" fmla="*/ 935 w 1622"/>
                  <a:gd name="T85" fmla="*/ 776 h 981"/>
                  <a:gd name="T86" fmla="*/ 810 w 1622"/>
                  <a:gd name="T87" fmla="*/ 969 h 981"/>
                  <a:gd name="T88" fmla="*/ 774 w 1622"/>
                  <a:gd name="T89" fmla="*/ 962 h 981"/>
                  <a:gd name="T90" fmla="*/ 755 w 1622"/>
                  <a:gd name="T91" fmla="*/ 945 h 981"/>
                  <a:gd name="T92" fmla="*/ 714 w 1622"/>
                  <a:gd name="T93" fmla="*/ 952 h 981"/>
                  <a:gd name="T94" fmla="*/ 688 w 1622"/>
                  <a:gd name="T95" fmla="*/ 974 h 981"/>
                  <a:gd name="T96" fmla="*/ 593 w 1622"/>
                  <a:gd name="T97" fmla="*/ 981 h 981"/>
                  <a:gd name="T98" fmla="*/ 576 w 1622"/>
                  <a:gd name="T99" fmla="*/ 962 h 981"/>
                  <a:gd name="T100" fmla="*/ 561 w 1622"/>
                  <a:gd name="T101" fmla="*/ 824 h 981"/>
                  <a:gd name="T102" fmla="*/ 486 w 1622"/>
                  <a:gd name="T103" fmla="*/ 716 h 981"/>
                  <a:gd name="T104" fmla="*/ 362 w 1622"/>
                  <a:gd name="T105" fmla="*/ 693 h 981"/>
                  <a:gd name="T106" fmla="*/ 278 w 1622"/>
                  <a:gd name="T107" fmla="*/ 612 h 981"/>
                  <a:gd name="T108" fmla="*/ 240 w 1622"/>
                  <a:gd name="T109" fmla="*/ 605 h 981"/>
                  <a:gd name="T110" fmla="*/ 59 w 1622"/>
                  <a:gd name="T111" fmla="*/ 463 h 9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622" h="981">
                    <a:moveTo>
                      <a:pt x="59" y="463"/>
                    </a:moveTo>
                    <a:lnTo>
                      <a:pt x="95" y="184"/>
                    </a:lnTo>
                    <a:lnTo>
                      <a:pt x="77" y="155"/>
                    </a:lnTo>
                    <a:lnTo>
                      <a:pt x="45" y="155"/>
                    </a:lnTo>
                    <a:lnTo>
                      <a:pt x="0" y="88"/>
                    </a:lnTo>
                    <a:lnTo>
                      <a:pt x="41" y="86"/>
                    </a:lnTo>
                    <a:lnTo>
                      <a:pt x="57" y="65"/>
                    </a:lnTo>
                    <a:lnTo>
                      <a:pt x="110" y="62"/>
                    </a:lnTo>
                    <a:lnTo>
                      <a:pt x="127" y="74"/>
                    </a:lnTo>
                    <a:lnTo>
                      <a:pt x="154" y="53"/>
                    </a:lnTo>
                    <a:lnTo>
                      <a:pt x="205" y="51"/>
                    </a:lnTo>
                    <a:lnTo>
                      <a:pt x="281" y="0"/>
                    </a:lnTo>
                    <a:lnTo>
                      <a:pt x="331" y="51"/>
                    </a:lnTo>
                    <a:lnTo>
                      <a:pt x="471" y="72"/>
                    </a:lnTo>
                    <a:lnTo>
                      <a:pt x="547" y="96"/>
                    </a:lnTo>
                    <a:lnTo>
                      <a:pt x="667" y="83"/>
                    </a:lnTo>
                    <a:lnTo>
                      <a:pt x="719" y="31"/>
                    </a:lnTo>
                    <a:lnTo>
                      <a:pt x="952" y="31"/>
                    </a:lnTo>
                    <a:lnTo>
                      <a:pt x="990" y="49"/>
                    </a:lnTo>
                    <a:lnTo>
                      <a:pt x="1266" y="34"/>
                    </a:lnTo>
                    <a:lnTo>
                      <a:pt x="1271" y="91"/>
                    </a:lnTo>
                    <a:lnTo>
                      <a:pt x="1328" y="196"/>
                    </a:lnTo>
                    <a:lnTo>
                      <a:pt x="1348" y="243"/>
                    </a:lnTo>
                    <a:lnTo>
                      <a:pt x="1344" y="355"/>
                    </a:lnTo>
                    <a:lnTo>
                      <a:pt x="1361" y="388"/>
                    </a:lnTo>
                    <a:lnTo>
                      <a:pt x="1400" y="395"/>
                    </a:lnTo>
                    <a:lnTo>
                      <a:pt x="1409" y="379"/>
                    </a:lnTo>
                    <a:lnTo>
                      <a:pt x="1454" y="374"/>
                    </a:lnTo>
                    <a:lnTo>
                      <a:pt x="1482" y="381"/>
                    </a:lnTo>
                    <a:lnTo>
                      <a:pt x="1620" y="545"/>
                    </a:lnTo>
                    <a:lnTo>
                      <a:pt x="1622" y="650"/>
                    </a:lnTo>
                    <a:lnTo>
                      <a:pt x="1418" y="515"/>
                    </a:lnTo>
                    <a:lnTo>
                      <a:pt x="1380" y="529"/>
                    </a:lnTo>
                    <a:lnTo>
                      <a:pt x="1361" y="545"/>
                    </a:lnTo>
                    <a:lnTo>
                      <a:pt x="1359" y="585"/>
                    </a:lnTo>
                    <a:lnTo>
                      <a:pt x="1373" y="633"/>
                    </a:lnTo>
                    <a:lnTo>
                      <a:pt x="1366" y="655"/>
                    </a:lnTo>
                    <a:lnTo>
                      <a:pt x="1305" y="674"/>
                    </a:lnTo>
                    <a:lnTo>
                      <a:pt x="1285" y="676"/>
                    </a:lnTo>
                    <a:lnTo>
                      <a:pt x="1113" y="816"/>
                    </a:lnTo>
                    <a:lnTo>
                      <a:pt x="1036" y="859"/>
                    </a:lnTo>
                    <a:lnTo>
                      <a:pt x="980" y="847"/>
                    </a:lnTo>
                    <a:lnTo>
                      <a:pt x="935" y="776"/>
                    </a:lnTo>
                    <a:lnTo>
                      <a:pt x="810" y="969"/>
                    </a:lnTo>
                    <a:lnTo>
                      <a:pt x="774" y="962"/>
                    </a:lnTo>
                    <a:lnTo>
                      <a:pt x="755" y="945"/>
                    </a:lnTo>
                    <a:lnTo>
                      <a:pt x="714" y="952"/>
                    </a:lnTo>
                    <a:lnTo>
                      <a:pt x="688" y="974"/>
                    </a:lnTo>
                    <a:lnTo>
                      <a:pt x="593" y="981"/>
                    </a:lnTo>
                    <a:lnTo>
                      <a:pt x="576" y="962"/>
                    </a:lnTo>
                    <a:lnTo>
                      <a:pt x="561" y="824"/>
                    </a:lnTo>
                    <a:lnTo>
                      <a:pt x="486" y="716"/>
                    </a:lnTo>
                    <a:lnTo>
                      <a:pt x="362" y="693"/>
                    </a:lnTo>
                    <a:lnTo>
                      <a:pt x="278" y="612"/>
                    </a:lnTo>
                    <a:lnTo>
                      <a:pt x="240" y="605"/>
                    </a:lnTo>
                    <a:lnTo>
                      <a:pt x="59" y="463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6833" name="Freeform 97"/>
              <p:cNvSpPr>
                <a:spLocks noChangeAspect="1"/>
              </p:cNvSpPr>
              <p:nvPr/>
            </p:nvSpPr>
            <p:spPr bwMode="auto">
              <a:xfrm>
                <a:off x="2241" y="924"/>
                <a:ext cx="316" cy="150"/>
              </a:xfrm>
              <a:custGeom>
                <a:avLst/>
                <a:gdLst>
                  <a:gd name="T0" fmla="*/ 0 w 1895"/>
                  <a:gd name="T1" fmla="*/ 177 h 896"/>
                  <a:gd name="T2" fmla="*/ 40 w 1895"/>
                  <a:gd name="T3" fmla="*/ 0 h 896"/>
                  <a:gd name="T4" fmla="*/ 222 w 1895"/>
                  <a:gd name="T5" fmla="*/ 142 h 896"/>
                  <a:gd name="T6" fmla="*/ 262 w 1895"/>
                  <a:gd name="T7" fmla="*/ 148 h 896"/>
                  <a:gd name="T8" fmla="*/ 342 w 1895"/>
                  <a:gd name="T9" fmla="*/ 230 h 896"/>
                  <a:gd name="T10" fmla="*/ 467 w 1895"/>
                  <a:gd name="T11" fmla="*/ 252 h 896"/>
                  <a:gd name="T12" fmla="*/ 545 w 1895"/>
                  <a:gd name="T13" fmla="*/ 366 h 896"/>
                  <a:gd name="T14" fmla="*/ 560 w 1895"/>
                  <a:gd name="T15" fmla="*/ 502 h 896"/>
                  <a:gd name="T16" fmla="*/ 577 w 1895"/>
                  <a:gd name="T17" fmla="*/ 521 h 896"/>
                  <a:gd name="T18" fmla="*/ 669 w 1895"/>
                  <a:gd name="T19" fmla="*/ 512 h 896"/>
                  <a:gd name="T20" fmla="*/ 695 w 1895"/>
                  <a:gd name="T21" fmla="*/ 489 h 896"/>
                  <a:gd name="T22" fmla="*/ 736 w 1895"/>
                  <a:gd name="T23" fmla="*/ 483 h 896"/>
                  <a:gd name="T24" fmla="*/ 754 w 1895"/>
                  <a:gd name="T25" fmla="*/ 498 h 896"/>
                  <a:gd name="T26" fmla="*/ 795 w 1895"/>
                  <a:gd name="T27" fmla="*/ 506 h 896"/>
                  <a:gd name="T28" fmla="*/ 916 w 1895"/>
                  <a:gd name="T29" fmla="*/ 316 h 896"/>
                  <a:gd name="T30" fmla="*/ 962 w 1895"/>
                  <a:gd name="T31" fmla="*/ 384 h 896"/>
                  <a:gd name="T32" fmla="*/ 1019 w 1895"/>
                  <a:gd name="T33" fmla="*/ 395 h 896"/>
                  <a:gd name="T34" fmla="*/ 1095 w 1895"/>
                  <a:gd name="T35" fmla="*/ 353 h 896"/>
                  <a:gd name="T36" fmla="*/ 1266 w 1895"/>
                  <a:gd name="T37" fmla="*/ 212 h 896"/>
                  <a:gd name="T38" fmla="*/ 1286 w 1895"/>
                  <a:gd name="T39" fmla="*/ 211 h 896"/>
                  <a:gd name="T40" fmla="*/ 1348 w 1895"/>
                  <a:gd name="T41" fmla="*/ 192 h 896"/>
                  <a:gd name="T42" fmla="*/ 1357 w 1895"/>
                  <a:gd name="T43" fmla="*/ 171 h 896"/>
                  <a:gd name="T44" fmla="*/ 1342 w 1895"/>
                  <a:gd name="T45" fmla="*/ 127 h 896"/>
                  <a:gd name="T46" fmla="*/ 1345 w 1895"/>
                  <a:gd name="T47" fmla="*/ 82 h 896"/>
                  <a:gd name="T48" fmla="*/ 1360 w 1895"/>
                  <a:gd name="T49" fmla="*/ 67 h 896"/>
                  <a:gd name="T50" fmla="*/ 1398 w 1895"/>
                  <a:gd name="T51" fmla="*/ 53 h 896"/>
                  <a:gd name="T52" fmla="*/ 1603 w 1895"/>
                  <a:gd name="T53" fmla="*/ 185 h 896"/>
                  <a:gd name="T54" fmla="*/ 1895 w 1895"/>
                  <a:gd name="T55" fmla="*/ 573 h 896"/>
                  <a:gd name="T56" fmla="*/ 1551 w 1895"/>
                  <a:gd name="T57" fmla="*/ 497 h 896"/>
                  <a:gd name="T58" fmla="*/ 1452 w 1895"/>
                  <a:gd name="T59" fmla="*/ 499 h 896"/>
                  <a:gd name="T60" fmla="*/ 1056 w 1895"/>
                  <a:gd name="T61" fmla="*/ 839 h 896"/>
                  <a:gd name="T62" fmla="*/ 1027 w 1895"/>
                  <a:gd name="T63" fmla="*/ 834 h 896"/>
                  <a:gd name="T64" fmla="*/ 889 w 1895"/>
                  <a:gd name="T65" fmla="*/ 762 h 896"/>
                  <a:gd name="T66" fmla="*/ 874 w 1895"/>
                  <a:gd name="T67" fmla="*/ 769 h 896"/>
                  <a:gd name="T68" fmla="*/ 870 w 1895"/>
                  <a:gd name="T69" fmla="*/ 896 h 896"/>
                  <a:gd name="T70" fmla="*/ 837 w 1895"/>
                  <a:gd name="T71" fmla="*/ 893 h 896"/>
                  <a:gd name="T72" fmla="*/ 794 w 1895"/>
                  <a:gd name="T73" fmla="*/ 889 h 896"/>
                  <a:gd name="T74" fmla="*/ 702 w 1895"/>
                  <a:gd name="T75" fmla="*/ 829 h 896"/>
                  <a:gd name="T76" fmla="*/ 637 w 1895"/>
                  <a:gd name="T77" fmla="*/ 819 h 896"/>
                  <a:gd name="T78" fmla="*/ 618 w 1895"/>
                  <a:gd name="T79" fmla="*/ 845 h 896"/>
                  <a:gd name="T80" fmla="*/ 594 w 1895"/>
                  <a:gd name="T81" fmla="*/ 838 h 896"/>
                  <a:gd name="T82" fmla="*/ 546 w 1895"/>
                  <a:gd name="T83" fmla="*/ 789 h 896"/>
                  <a:gd name="T84" fmla="*/ 460 w 1895"/>
                  <a:gd name="T85" fmla="*/ 785 h 896"/>
                  <a:gd name="T86" fmla="*/ 382 w 1895"/>
                  <a:gd name="T87" fmla="*/ 660 h 896"/>
                  <a:gd name="T88" fmla="*/ 338 w 1895"/>
                  <a:gd name="T89" fmla="*/ 651 h 896"/>
                  <a:gd name="T90" fmla="*/ 238 w 1895"/>
                  <a:gd name="T91" fmla="*/ 462 h 896"/>
                  <a:gd name="T92" fmla="*/ 205 w 1895"/>
                  <a:gd name="T93" fmla="*/ 419 h 896"/>
                  <a:gd name="T94" fmla="*/ 194 w 1895"/>
                  <a:gd name="T95" fmla="*/ 307 h 896"/>
                  <a:gd name="T96" fmla="*/ 98 w 1895"/>
                  <a:gd name="T97" fmla="*/ 215 h 896"/>
                  <a:gd name="T98" fmla="*/ 31 w 1895"/>
                  <a:gd name="T99" fmla="*/ 206 h 896"/>
                  <a:gd name="T100" fmla="*/ 0 w 1895"/>
                  <a:gd name="T101" fmla="*/ 177 h 8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895" h="896">
                    <a:moveTo>
                      <a:pt x="0" y="177"/>
                    </a:moveTo>
                    <a:lnTo>
                      <a:pt x="40" y="0"/>
                    </a:lnTo>
                    <a:lnTo>
                      <a:pt x="222" y="142"/>
                    </a:lnTo>
                    <a:lnTo>
                      <a:pt x="262" y="148"/>
                    </a:lnTo>
                    <a:lnTo>
                      <a:pt x="342" y="230"/>
                    </a:lnTo>
                    <a:lnTo>
                      <a:pt x="467" y="252"/>
                    </a:lnTo>
                    <a:lnTo>
                      <a:pt x="545" y="366"/>
                    </a:lnTo>
                    <a:lnTo>
                      <a:pt x="560" y="502"/>
                    </a:lnTo>
                    <a:lnTo>
                      <a:pt x="577" y="521"/>
                    </a:lnTo>
                    <a:lnTo>
                      <a:pt x="669" y="512"/>
                    </a:lnTo>
                    <a:lnTo>
                      <a:pt x="695" y="489"/>
                    </a:lnTo>
                    <a:lnTo>
                      <a:pt x="736" y="483"/>
                    </a:lnTo>
                    <a:lnTo>
                      <a:pt x="754" y="498"/>
                    </a:lnTo>
                    <a:lnTo>
                      <a:pt x="795" y="506"/>
                    </a:lnTo>
                    <a:lnTo>
                      <a:pt x="916" y="316"/>
                    </a:lnTo>
                    <a:lnTo>
                      <a:pt x="962" y="384"/>
                    </a:lnTo>
                    <a:lnTo>
                      <a:pt x="1019" y="395"/>
                    </a:lnTo>
                    <a:lnTo>
                      <a:pt x="1095" y="353"/>
                    </a:lnTo>
                    <a:lnTo>
                      <a:pt x="1266" y="212"/>
                    </a:lnTo>
                    <a:lnTo>
                      <a:pt x="1286" y="211"/>
                    </a:lnTo>
                    <a:lnTo>
                      <a:pt x="1348" y="192"/>
                    </a:lnTo>
                    <a:lnTo>
                      <a:pt x="1357" y="171"/>
                    </a:lnTo>
                    <a:lnTo>
                      <a:pt x="1342" y="127"/>
                    </a:lnTo>
                    <a:lnTo>
                      <a:pt x="1345" y="82"/>
                    </a:lnTo>
                    <a:lnTo>
                      <a:pt x="1360" y="67"/>
                    </a:lnTo>
                    <a:lnTo>
                      <a:pt x="1398" y="53"/>
                    </a:lnTo>
                    <a:lnTo>
                      <a:pt x="1603" y="185"/>
                    </a:lnTo>
                    <a:lnTo>
                      <a:pt x="1895" y="573"/>
                    </a:lnTo>
                    <a:lnTo>
                      <a:pt x="1551" y="497"/>
                    </a:lnTo>
                    <a:lnTo>
                      <a:pt x="1452" y="499"/>
                    </a:lnTo>
                    <a:lnTo>
                      <a:pt x="1056" y="839"/>
                    </a:lnTo>
                    <a:lnTo>
                      <a:pt x="1027" y="834"/>
                    </a:lnTo>
                    <a:lnTo>
                      <a:pt x="889" y="762"/>
                    </a:lnTo>
                    <a:lnTo>
                      <a:pt x="874" y="769"/>
                    </a:lnTo>
                    <a:lnTo>
                      <a:pt x="870" y="896"/>
                    </a:lnTo>
                    <a:lnTo>
                      <a:pt x="837" y="893"/>
                    </a:lnTo>
                    <a:lnTo>
                      <a:pt x="794" y="889"/>
                    </a:lnTo>
                    <a:lnTo>
                      <a:pt x="702" y="829"/>
                    </a:lnTo>
                    <a:lnTo>
                      <a:pt x="637" y="819"/>
                    </a:lnTo>
                    <a:lnTo>
                      <a:pt x="618" y="845"/>
                    </a:lnTo>
                    <a:lnTo>
                      <a:pt x="594" y="838"/>
                    </a:lnTo>
                    <a:lnTo>
                      <a:pt x="546" y="789"/>
                    </a:lnTo>
                    <a:lnTo>
                      <a:pt x="460" y="785"/>
                    </a:lnTo>
                    <a:lnTo>
                      <a:pt x="382" y="660"/>
                    </a:lnTo>
                    <a:lnTo>
                      <a:pt x="338" y="651"/>
                    </a:lnTo>
                    <a:lnTo>
                      <a:pt x="238" y="462"/>
                    </a:lnTo>
                    <a:lnTo>
                      <a:pt x="205" y="419"/>
                    </a:lnTo>
                    <a:lnTo>
                      <a:pt x="194" y="307"/>
                    </a:lnTo>
                    <a:lnTo>
                      <a:pt x="98" y="215"/>
                    </a:lnTo>
                    <a:lnTo>
                      <a:pt x="31" y="206"/>
                    </a:lnTo>
                    <a:lnTo>
                      <a:pt x="0" y="177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6834" name="Freeform 98"/>
              <p:cNvSpPr>
                <a:spLocks noChangeAspect="1"/>
              </p:cNvSpPr>
              <p:nvPr/>
            </p:nvSpPr>
            <p:spPr bwMode="auto">
              <a:xfrm>
                <a:off x="2326" y="769"/>
                <a:ext cx="291" cy="313"/>
              </a:xfrm>
              <a:custGeom>
                <a:avLst/>
                <a:gdLst>
                  <a:gd name="T0" fmla="*/ 0 w 1743"/>
                  <a:gd name="T1" fmla="*/ 0 h 1879"/>
                  <a:gd name="T2" fmla="*/ 711 w 1743"/>
                  <a:gd name="T3" fmla="*/ 28 h 1879"/>
                  <a:gd name="T4" fmla="*/ 836 w 1743"/>
                  <a:gd name="T5" fmla="*/ 124 h 1879"/>
                  <a:gd name="T6" fmla="*/ 876 w 1743"/>
                  <a:gd name="T7" fmla="*/ 120 h 1879"/>
                  <a:gd name="T8" fmla="*/ 899 w 1743"/>
                  <a:gd name="T9" fmla="*/ 75 h 1879"/>
                  <a:gd name="T10" fmla="*/ 933 w 1743"/>
                  <a:gd name="T11" fmla="*/ 65 h 1879"/>
                  <a:gd name="T12" fmla="*/ 1022 w 1743"/>
                  <a:gd name="T13" fmla="*/ 73 h 1879"/>
                  <a:gd name="T14" fmla="*/ 1071 w 1743"/>
                  <a:gd name="T15" fmla="*/ 99 h 1879"/>
                  <a:gd name="T16" fmla="*/ 1225 w 1743"/>
                  <a:gd name="T17" fmla="*/ 145 h 1879"/>
                  <a:gd name="T18" fmla="*/ 1378 w 1743"/>
                  <a:gd name="T19" fmla="*/ 130 h 1879"/>
                  <a:gd name="T20" fmla="*/ 1545 w 1743"/>
                  <a:gd name="T21" fmla="*/ 168 h 1879"/>
                  <a:gd name="T22" fmla="*/ 1605 w 1743"/>
                  <a:gd name="T23" fmla="*/ 201 h 1879"/>
                  <a:gd name="T24" fmla="*/ 1511 w 1743"/>
                  <a:gd name="T25" fmla="*/ 476 h 1879"/>
                  <a:gd name="T26" fmla="*/ 1495 w 1743"/>
                  <a:gd name="T27" fmla="*/ 716 h 1879"/>
                  <a:gd name="T28" fmla="*/ 1459 w 1743"/>
                  <a:gd name="T29" fmla="*/ 786 h 1879"/>
                  <a:gd name="T30" fmla="*/ 1499 w 1743"/>
                  <a:gd name="T31" fmla="*/ 931 h 1879"/>
                  <a:gd name="T32" fmla="*/ 1503 w 1743"/>
                  <a:gd name="T33" fmla="*/ 968 h 1879"/>
                  <a:gd name="T34" fmla="*/ 1477 w 1743"/>
                  <a:gd name="T35" fmla="*/ 1007 h 1879"/>
                  <a:gd name="T36" fmla="*/ 1449 w 1743"/>
                  <a:gd name="T37" fmla="*/ 1031 h 1879"/>
                  <a:gd name="T38" fmla="*/ 1430 w 1743"/>
                  <a:gd name="T39" fmla="*/ 1273 h 1879"/>
                  <a:gd name="T40" fmla="*/ 1461 w 1743"/>
                  <a:gd name="T41" fmla="*/ 1314 h 1879"/>
                  <a:gd name="T42" fmla="*/ 1449 w 1743"/>
                  <a:gd name="T43" fmla="*/ 1361 h 1879"/>
                  <a:gd name="T44" fmla="*/ 1417 w 1743"/>
                  <a:gd name="T45" fmla="*/ 1400 h 1879"/>
                  <a:gd name="T46" fmla="*/ 1415 w 1743"/>
                  <a:gd name="T47" fmla="*/ 1454 h 1879"/>
                  <a:gd name="T48" fmla="*/ 1435 w 1743"/>
                  <a:gd name="T49" fmla="*/ 1504 h 1879"/>
                  <a:gd name="T50" fmla="*/ 1529 w 1743"/>
                  <a:gd name="T51" fmla="*/ 1577 h 1879"/>
                  <a:gd name="T52" fmla="*/ 1618 w 1743"/>
                  <a:gd name="T53" fmla="*/ 1608 h 1879"/>
                  <a:gd name="T54" fmla="*/ 1743 w 1743"/>
                  <a:gd name="T55" fmla="*/ 1717 h 1879"/>
                  <a:gd name="T56" fmla="*/ 1659 w 1743"/>
                  <a:gd name="T57" fmla="*/ 1879 h 1879"/>
                  <a:gd name="T58" fmla="*/ 1090 w 1743"/>
                  <a:gd name="T59" fmla="*/ 1121 h 1879"/>
                  <a:gd name="T60" fmla="*/ 1085 w 1743"/>
                  <a:gd name="T61" fmla="*/ 1010 h 1879"/>
                  <a:gd name="T62" fmla="*/ 951 w 1743"/>
                  <a:gd name="T63" fmla="*/ 856 h 1879"/>
                  <a:gd name="T64" fmla="*/ 926 w 1743"/>
                  <a:gd name="T65" fmla="*/ 845 h 1879"/>
                  <a:gd name="T66" fmla="*/ 876 w 1743"/>
                  <a:gd name="T67" fmla="*/ 849 h 1879"/>
                  <a:gd name="T68" fmla="*/ 865 w 1743"/>
                  <a:gd name="T69" fmla="*/ 864 h 1879"/>
                  <a:gd name="T70" fmla="*/ 829 w 1743"/>
                  <a:gd name="T71" fmla="*/ 858 h 1879"/>
                  <a:gd name="T72" fmla="*/ 813 w 1743"/>
                  <a:gd name="T73" fmla="*/ 827 h 1879"/>
                  <a:gd name="T74" fmla="*/ 813 w 1743"/>
                  <a:gd name="T75" fmla="*/ 796 h 1879"/>
                  <a:gd name="T76" fmla="*/ 813 w 1743"/>
                  <a:gd name="T77" fmla="*/ 711 h 1879"/>
                  <a:gd name="T78" fmla="*/ 798 w 1743"/>
                  <a:gd name="T79" fmla="*/ 674 h 1879"/>
                  <a:gd name="T80" fmla="*/ 740 w 1743"/>
                  <a:gd name="T81" fmla="*/ 569 h 1879"/>
                  <a:gd name="T82" fmla="*/ 734 w 1743"/>
                  <a:gd name="T83" fmla="*/ 502 h 1879"/>
                  <a:gd name="T84" fmla="*/ 746 w 1743"/>
                  <a:gd name="T85" fmla="*/ 502 h 1879"/>
                  <a:gd name="T86" fmla="*/ 834 w 1743"/>
                  <a:gd name="T87" fmla="*/ 335 h 1879"/>
                  <a:gd name="T88" fmla="*/ 832 w 1743"/>
                  <a:gd name="T89" fmla="*/ 307 h 1879"/>
                  <a:gd name="T90" fmla="*/ 803 w 1743"/>
                  <a:gd name="T91" fmla="*/ 273 h 1879"/>
                  <a:gd name="T92" fmla="*/ 743 w 1743"/>
                  <a:gd name="T93" fmla="*/ 273 h 1879"/>
                  <a:gd name="T94" fmla="*/ 725 w 1743"/>
                  <a:gd name="T95" fmla="*/ 255 h 1879"/>
                  <a:gd name="T96" fmla="*/ 483 w 1743"/>
                  <a:gd name="T97" fmla="*/ 232 h 1879"/>
                  <a:gd name="T98" fmla="*/ 370 w 1743"/>
                  <a:gd name="T99" fmla="*/ 239 h 1879"/>
                  <a:gd name="T100" fmla="*/ 363 w 1743"/>
                  <a:gd name="T101" fmla="*/ 254 h 1879"/>
                  <a:gd name="T102" fmla="*/ 50 w 1743"/>
                  <a:gd name="T103" fmla="*/ 232 h 1879"/>
                  <a:gd name="T104" fmla="*/ 19 w 1743"/>
                  <a:gd name="T105" fmla="*/ 153 h 1879"/>
                  <a:gd name="T106" fmla="*/ 0 w 1743"/>
                  <a:gd name="T107" fmla="*/ 0 h 18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743" h="1879">
                    <a:moveTo>
                      <a:pt x="0" y="0"/>
                    </a:moveTo>
                    <a:lnTo>
                      <a:pt x="711" y="28"/>
                    </a:lnTo>
                    <a:lnTo>
                      <a:pt x="836" y="124"/>
                    </a:lnTo>
                    <a:lnTo>
                      <a:pt x="876" y="120"/>
                    </a:lnTo>
                    <a:lnTo>
                      <a:pt x="899" y="75"/>
                    </a:lnTo>
                    <a:lnTo>
                      <a:pt x="933" y="65"/>
                    </a:lnTo>
                    <a:lnTo>
                      <a:pt x="1022" y="73"/>
                    </a:lnTo>
                    <a:lnTo>
                      <a:pt x="1071" y="99"/>
                    </a:lnTo>
                    <a:lnTo>
                      <a:pt x="1225" y="145"/>
                    </a:lnTo>
                    <a:lnTo>
                      <a:pt x="1378" y="130"/>
                    </a:lnTo>
                    <a:lnTo>
                      <a:pt x="1545" y="168"/>
                    </a:lnTo>
                    <a:lnTo>
                      <a:pt x="1605" y="201"/>
                    </a:lnTo>
                    <a:lnTo>
                      <a:pt x="1511" y="476"/>
                    </a:lnTo>
                    <a:lnTo>
                      <a:pt x="1495" y="716"/>
                    </a:lnTo>
                    <a:lnTo>
                      <a:pt x="1459" y="786"/>
                    </a:lnTo>
                    <a:lnTo>
                      <a:pt x="1499" y="931"/>
                    </a:lnTo>
                    <a:lnTo>
                      <a:pt x="1503" y="968"/>
                    </a:lnTo>
                    <a:lnTo>
                      <a:pt x="1477" y="1007"/>
                    </a:lnTo>
                    <a:lnTo>
                      <a:pt x="1449" y="1031"/>
                    </a:lnTo>
                    <a:lnTo>
                      <a:pt x="1430" y="1273"/>
                    </a:lnTo>
                    <a:lnTo>
                      <a:pt x="1461" y="1314"/>
                    </a:lnTo>
                    <a:lnTo>
                      <a:pt x="1449" y="1361"/>
                    </a:lnTo>
                    <a:lnTo>
                      <a:pt x="1417" y="1400"/>
                    </a:lnTo>
                    <a:lnTo>
                      <a:pt x="1415" y="1454"/>
                    </a:lnTo>
                    <a:lnTo>
                      <a:pt x="1435" y="1504"/>
                    </a:lnTo>
                    <a:lnTo>
                      <a:pt x="1529" y="1577"/>
                    </a:lnTo>
                    <a:lnTo>
                      <a:pt x="1618" y="1608"/>
                    </a:lnTo>
                    <a:lnTo>
                      <a:pt x="1743" y="1717"/>
                    </a:lnTo>
                    <a:lnTo>
                      <a:pt x="1659" y="1879"/>
                    </a:lnTo>
                    <a:lnTo>
                      <a:pt x="1090" y="1121"/>
                    </a:lnTo>
                    <a:lnTo>
                      <a:pt x="1085" y="1010"/>
                    </a:lnTo>
                    <a:lnTo>
                      <a:pt x="951" y="856"/>
                    </a:lnTo>
                    <a:lnTo>
                      <a:pt x="926" y="845"/>
                    </a:lnTo>
                    <a:lnTo>
                      <a:pt x="876" y="849"/>
                    </a:lnTo>
                    <a:lnTo>
                      <a:pt x="865" y="864"/>
                    </a:lnTo>
                    <a:lnTo>
                      <a:pt x="829" y="858"/>
                    </a:lnTo>
                    <a:lnTo>
                      <a:pt x="813" y="827"/>
                    </a:lnTo>
                    <a:lnTo>
                      <a:pt x="813" y="796"/>
                    </a:lnTo>
                    <a:lnTo>
                      <a:pt x="813" y="711"/>
                    </a:lnTo>
                    <a:lnTo>
                      <a:pt x="798" y="674"/>
                    </a:lnTo>
                    <a:lnTo>
                      <a:pt x="740" y="569"/>
                    </a:lnTo>
                    <a:lnTo>
                      <a:pt x="734" y="502"/>
                    </a:lnTo>
                    <a:lnTo>
                      <a:pt x="746" y="502"/>
                    </a:lnTo>
                    <a:lnTo>
                      <a:pt x="834" y="335"/>
                    </a:lnTo>
                    <a:lnTo>
                      <a:pt x="832" y="307"/>
                    </a:lnTo>
                    <a:lnTo>
                      <a:pt x="803" y="273"/>
                    </a:lnTo>
                    <a:lnTo>
                      <a:pt x="743" y="273"/>
                    </a:lnTo>
                    <a:lnTo>
                      <a:pt x="725" y="255"/>
                    </a:lnTo>
                    <a:lnTo>
                      <a:pt x="483" y="232"/>
                    </a:lnTo>
                    <a:lnTo>
                      <a:pt x="370" y="239"/>
                    </a:lnTo>
                    <a:lnTo>
                      <a:pt x="363" y="254"/>
                    </a:lnTo>
                    <a:lnTo>
                      <a:pt x="50" y="232"/>
                    </a:lnTo>
                    <a:lnTo>
                      <a:pt x="19" y="15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6835" name="Freeform 99"/>
              <p:cNvSpPr>
                <a:spLocks noChangeAspect="1"/>
              </p:cNvSpPr>
              <p:nvPr/>
            </p:nvSpPr>
            <p:spPr bwMode="auto">
              <a:xfrm>
                <a:off x="2344" y="1007"/>
                <a:ext cx="259" cy="105"/>
              </a:xfrm>
              <a:custGeom>
                <a:avLst/>
                <a:gdLst>
                  <a:gd name="T0" fmla="*/ 2 w 1554"/>
                  <a:gd name="T1" fmla="*/ 460 h 630"/>
                  <a:gd name="T2" fmla="*/ 3 w 1554"/>
                  <a:gd name="T3" fmla="*/ 411 h 630"/>
                  <a:gd name="T4" fmla="*/ 0 w 1554"/>
                  <a:gd name="T5" fmla="*/ 349 h 630"/>
                  <a:gd name="T6" fmla="*/ 17 w 1554"/>
                  <a:gd name="T7" fmla="*/ 321 h 630"/>
                  <a:gd name="T8" fmla="*/ 83 w 1554"/>
                  <a:gd name="T9" fmla="*/ 332 h 630"/>
                  <a:gd name="T10" fmla="*/ 174 w 1554"/>
                  <a:gd name="T11" fmla="*/ 391 h 630"/>
                  <a:gd name="T12" fmla="*/ 255 w 1554"/>
                  <a:gd name="T13" fmla="*/ 399 h 630"/>
                  <a:gd name="T14" fmla="*/ 256 w 1554"/>
                  <a:gd name="T15" fmla="*/ 274 h 630"/>
                  <a:gd name="T16" fmla="*/ 271 w 1554"/>
                  <a:gd name="T17" fmla="*/ 262 h 630"/>
                  <a:gd name="T18" fmla="*/ 407 w 1554"/>
                  <a:gd name="T19" fmla="*/ 335 h 630"/>
                  <a:gd name="T20" fmla="*/ 436 w 1554"/>
                  <a:gd name="T21" fmla="*/ 341 h 630"/>
                  <a:gd name="T22" fmla="*/ 837 w 1554"/>
                  <a:gd name="T23" fmla="*/ 0 h 630"/>
                  <a:gd name="T24" fmla="*/ 931 w 1554"/>
                  <a:gd name="T25" fmla="*/ 0 h 630"/>
                  <a:gd name="T26" fmla="*/ 1278 w 1554"/>
                  <a:gd name="T27" fmla="*/ 74 h 630"/>
                  <a:gd name="T28" fmla="*/ 1554 w 1554"/>
                  <a:gd name="T29" fmla="*/ 445 h 630"/>
                  <a:gd name="T30" fmla="*/ 1513 w 1554"/>
                  <a:gd name="T31" fmla="*/ 533 h 630"/>
                  <a:gd name="T32" fmla="*/ 1339 w 1554"/>
                  <a:gd name="T33" fmla="*/ 630 h 630"/>
                  <a:gd name="T34" fmla="*/ 1307 w 1554"/>
                  <a:gd name="T35" fmla="*/ 601 h 630"/>
                  <a:gd name="T36" fmla="*/ 1259 w 1554"/>
                  <a:gd name="T37" fmla="*/ 601 h 630"/>
                  <a:gd name="T38" fmla="*/ 1231 w 1554"/>
                  <a:gd name="T39" fmla="*/ 618 h 630"/>
                  <a:gd name="T40" fmla="*/ 1178 w 1554"/>
                  <a:gd name="T41" fmla="*/ 609 h 630"/>
                  <a:gd name="T42" fmla="*/ 1166 w 1554"/>
                  <a:gd name="T43" fmla="*/ 600 h 630"/>
                  <a:gd name="T44" fmla="*/ 966 w 1554"/>
                  <a:gd name="T45" fmla="*/ 594 h 630"/>
                  <a:gd name="T46" fmla="*/ 951 w 1554"/>
                  <a:gd name="T47" fmla="*/ 580 h 630"/>
                  <a:gd name="T48" fmla="*/ 966 w 1554"/>
                  <a:gd name="T49" fmla="*/ 452 h 630"/>
                  <a:gd name="T50" fmla="*/ 882 w 1554"/>
                  <a:gd name="T51" fmla="*/ 455 h 630"/>
                  <a:gd name="T52" fmla="*/ 850 w 1554"/>
                  <a:gd name="T53" fmla="*/ 445 h 630"/>
                  <a:gd name="T54" fmla="*/ 800 w 1554"/>
                  <a:gd name="T55" fmla="*/ 447 h 630"/>
                  <a:gd name="T56" fmla="*/ 738 w 1554"/>
                  <a:gd name="T57" fmla="*/ 405 h 630"/>
                  <a:gd name="T58" fmla="*/ 709 w 1554"/>
                  <a:gd name="T59" fmla="*/ 416 h 630"/>
                  <a:gd name="T60" fmla="*/ 672 w 1554"/>
                  <a:gd name="T61" fmla="*/ 451 h 630"/>
                  <a:gd name="T62" fmla="*/ 588 w 1554"/>
                  <a:gd name="T63" fmla="*/ 455 h 630"/>
                  <a:gd name="T64" fmla="*/ 558 w 1554"/>
                  <a:gd name="T65" fmla="*/ 428 h 630"/>
                  <a:gd name="T66" fmla="*/ 460 w 1554"/>
                  <a:gd name="T67" fmla="*/ 428 h 630"/>
                  <a:gd name="T68" fmla="*/ 183 w 1554"/>
                  <a:gd name="T69" fmla="*/ 445 h 630"/>
                  <a:gd name="T70" fmla="*/ 2 w 1554"/>
                  <a:gd name="T71" fmla="*/ 460 h 6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54" h="630">
                    <a:moveTo>
                      <a:pt x="2" y="460"/>
                    </a:moveTo>
                    <a:lnTo>
                      <a:pt x="3" y="411"/>
                    </a:lnTo>
                    <a:lnTo>
                      <a:pt x="0" y="349"/>
                    </a:lnTo>
                    <a:lnTo>
                      <a:pt x="17" y="321"/>
                    </a:lnTo>
                    <a:lnTo>
                      <a:pt x="83" y="332"/>
                    </a:lnTo>
                    <a:lnTo>
                      <a:pt x="174" y="391"/>
                    </a:lnTo>
                    <a:lnTo>
                      <a:pt x="255" y="399"/>
                    </a:lnTo>
                    <a:lnTo>
                      <a:pt x="256" y="274"/>
                    </a:lnTo>
                    <a:lnTo>
                      <a:pt x="271" y="262"/>
                    </a:lnTo>
                    <a:lnTo>
                      <a:pt x="407" y="335"/>
                    </a:lnTo>
                    <a:lnTo>
                      <a:pt x="436" y="341"/>
                    </a:lnTo>
                    <a:lnTo>
                      <a:pt x="837" y="0"/>
                    </a:lnTo>
                    <a:lnTo>
                      <a:pt x="931" y="0"/>
                    </a:lnTo>
                    <a:lnTo>
                      <a:pt x="1278" y="74"/>
                    </a:lnTo>
                    <a:lnTo>
                      <a:pt x="1554" y="445"/>
                    </a:lnTo>
                    <a:lnTo>
                      <a:pt x="1513" y="533"/>
                    </a:lnTo>
                    <a:lnTo>
                      <a:pt x="1339" y="630"/>
                    </a:lnTo>
                    <a:lnTo>
                      <a:pt x="1307" y="601"/>
                    </a:lnTo>
                    <a:lnTo>
                      <a:pt x="1259" y="601"/>
                    </a:lnTo>
                    <a:lnTo>
                      <a:pt x="1231" y="618"/>
                    </a:lnTo>
                    <a:lnTo>
                      <a:pt x="1178" y="609"/>
                    </a:lnTo>
                    <a:lnTo>
                      <a:pt x="1166" y="600"/>
                    </a:lnTo>
                    <a:lnTo>
                      <a:pt x="966" y="594"/>
                    </a:lnTo>
                    <a:lnTo>
                      <a:pt x="951" y="580"/>
                    </a:lnTo>
                    <a:lnTo>
                      <a:pt x="966" y="452"/>
                    </a:lnTo>
                    <a:lnTo>
                      <a:pt x="882" y="455"/>
                    </a:lnTo>
                    <a:lnTo>
                      <a:pt x="850" y="445"/>
                    </a:lnTo>
                    <a:lnTo>
                      <a:pt x="800" y="447"/>
                    </a:lnTo>
                    <a:lnTo>
                      <a:pt x="738" y="405"/>
                    </a:lnTo>
                    <a:lnTo>
                      <a:pt x="709" y="416"/>
                    </a:lnTo>
                    <a:lnTo>
                      <a:pt x="672" y="451"/>
                    </a:lnTo>
                    <a:lnTo>
                      <a:pt x="588" y="455"/>
                    </a:lnTo>
                    <a:lnTo>
                      <a:pt x="558" y="428"/>
                    </a:lnTo>
                    <a:lnTo>
                      <a:pt x="460" y="428"/>
                    </a:lnTo>
                    <a:lnTo>
                      <a:pt x="183" y="445"/>
                    </a:lnTo>
                    <a:lnTo>
                      <a:pt x="2" y="46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6836" name="Freeform 100"/>
              <p:cNvSpPr>
                <a:spLocks noChangeAspect="1"/>
              </p:cNvSpPr>
              <p:nvPr/>
            </p:nvSpPr>
            <p:spPr bwMode="auto">
              <a:xfrm>
                <a:off x="2344" y="1075"/>
                <a:ext cx="223" cy="235"/>
              </a:xfrm>
              <a:custGeom>
                <a:avLst/>
                <a:gdLst>
                  <a:gd name="T0" fmla="*/ 0 w 1336"/>
                  <a:gd name="T1" fmla="*/ 202 h 1412"/>
                  <a:gd name="T2" fmla="*/ 0 w 1336"/>
                  <a:gd name="T3" fmla="*/ 53 h 1412"/>
                  <a:gd name="T4" fmla="*/ 451 w 1336"/>
                  <a:gd name="T5" fmla="*/ 23 h 1412"/>
                  <a:gd name="T6" fmla="*/ 556 w 1336"/>
                  <a:gd name="T7" fmla="*/ 23 h 1412"/>
                  <a:gd name="T8" fmla="*/ 586 w 1336"/>
                  <a:gd name="T9" fmla="*/ 50 h 1412"/>
                  <a:gd name="T10" fmla="*/ 669 w 1336"/>
                  <a:gd name="T11" fmla="*/ 47 h 1412"/>
                  <a:gd name="T12" fmla="*/ 705 w 1336"/>
                  <a:gd name="T13" fmla="*/ 13 h 1412"/>
                  <a:gd name="T14" fmla="*/ 736 w 1336"/>
                  <a:gd name="T15" fmla="*/ 0 h 1412"/>
                  <a:gd name="T16" fmla="*/ 798 w 1336"/>
                  <a:gd name="T17" fmla="*/ 42 h 1412"/>
                  <a:gd name="T18" fmla="*/ 847 w 1336"/>
                  <a:gd name="T19" fmla="*/ 40 h 1412"/>
                  <a:gd name="T20" fmla="*/ 877 w 1336"/>
                  <a:gd name="T21" fmla="*/ 50 h 1412"/>
                  <a:gd name="T22" fmla="*/ 964 w 1336"/>
                  <a:gd name="T23" fmla="*/ 47 h 1412"/>
                  <a:gd name="T24" fmla="*/ 949 w 1336"/>
                  <a:gd name="T25" fmla="*/ 175 h 1412"/>
                  <a:gd name="T26" fmla="*/ 967 w 1336"/>
                  <a:gd name="T27" fmla="*/ 192 h 1412"/>
                  <a:gd name="T28" fmla="*/ 1164 w 1336"/>
                  <a:gd name="T29" fmla="*/ 192 h 1412"/>
                  <a:gd name="T30" fmla="*/ 1174 w 1336"/>
                  <a:gd name="T31" fmla="*/ 202 h 1412"/>
                  <a:gd name="T32" fmla="*/ 1229 w 1336"/>
                  <a:gd name="T33" fmla="*/ 215 h 1412"/>
                  <a:gd name="T34" fmla="*/ 1252 w 1336"/>
                  <a:gd name="T35" fmla="*/ 196 h 1412"/>
                  <a:gd name="T36" fmla="*/ 1309 w 1336"/>
                  <a:gd name="T37" fmla="*/ 198 h 1412"/>
                  <a:gd name="T38" fmla="*/ 1336 w 1336"/>
                  <a:gd name="T39" fmla="*/ 225 h 1412"/>
                  <a:gd name="T40" fmla="*/ 1331 w 1336"/>
                  <a:gd name="T41" fmla="*/ 283 h 1412"/>
                  <a:gd name="T42" fmla="*/ 1299 w 1336"/>
                  <a:gd name="T43" fmla="*/ 378 h 1412"/>
                  <a:gd name="T44" fmla="*/ 1193 w 1336"/>
                  <a:gd name="T45" fmla="*/ 480 h 1412"/>
                  <a:gd name="T46" fmla="*/ 1187 w 1336"/>
                  <a:gd name="T47" fmla="*/ 551 h 1412"/>
                  <a:gd name="T48" fmla="*/ 1155 w 1336"/>
                  <a:gd name="T49" fmla="*/ 551 h 1412"/>
                  <a:gd name="T50" fmla="*/ 1135 w 1336"/>
                  <a:gd name="T51" fmla="*/ 792 h 1412"/>
                  <a:gd name="T52" fmla="*/ 1116 w 1336"/>
                  <a:gd name="T53" fmla="*/ 800 h 1412"/>
                  <a:gd name="T54" fmla="*/ 1120 w 1336"/>
                  <a:gd name="T55" fmla="*/ 948 h 1412"/>
                  <a:gd name="T56" fmla="*/ 1138 w 1336"/>
                  <a:gd name="T57" fmla="*/ 967 h 1412"/>
                  <a:gd name="T58" fmla="*/ 844 w 1336"/>
                  <a:gd name="T59" fmla="*/ 1228 h 1412"/>
                  <a:gd name="T60" fmla="*/ 879 w 1336"/>
                  <a:gd name="T61" fmla="*/ 1281 h 1412"/>
                  <a:gd name="T62" fmla="*/ 865 w 1336"/>
                  <a:gd name="T63" fmla="*/ 1412 h 1412"/>
                  <a:gd name="T64" fmla="*/ 772 w 1336"/>
                  <a:gd name="T65" fmla="*/ 1393 h 1412"/>
                  <a:gd name="T66" fmla="*/ 740 w 1336"/>
                  <a:gd name="T67" fmla="*/ 1331 h 1412"/>
                  <a:gd name="T68" fmla="*/ 663 w 1336"/>
                  <a:gd name="T69" fmla="*/ 1336 h 1412"/>
                  <a:gd name="T70" fmla="*/ 626 w 1336"/>
                  <a:gd name="T71" fmla="*/ 1353 h 1412"/>
                  <a:gd name="T72" fmla="*/ 603 w 1336"/>
                  <a:gd name="T73" fmla="*/ 1341 h 1412"/>
                  <a:gd name="T74" fmla="*/ 603 w 1336"/>
                  <a:gd name="T75" fmla="*/ 1287 h 1412"/>
                  <a:gd name="T76" fmla="*/ 586 w 1336"/>
                  <a:gd name="T77" fmla="*/ 1275 h 1412"/>
                  <a:gd name="T78" fmla="*/ 568 w 1336"/>
                  <a:gd name="T79" fmla="*/ 1268 h 1412"/>
                  <a:gd name="T80" fmla="*/ 499 w 1336"/>
                  <a:gd name="T81" fmla="*/ 1199 h 1412"/>
                  <a:gd name="T82" fmla="*/ 493 w 1336"/>
                  <a:gd name="T83" fmla="*/ 1164 h 1412"/>
                  <a:gd name="T84" fmla="*/ 532 w 1336"/>
                  <a:gd name="T85" fmla="*/ 1123 h 1412"/>
                  <a:gd name="T86" fmla="*/ 528 w 1336"/>
                  <a:gd name="T87" fmla="*/ 1098 h 1412"/>
                  <a:gd name="T88" fmla="*/ 474 w 1336"/>
                  <a:gd name="T89" fmla="*/ 1094 h 1412"/>
                  <a:gd name="T90" fmla="*/ 441 w 1336"/>
                  <a:gd name="T91" fmla="*/ 1056 h 1412"/>
                  <a:gd name="T92" fmla="*/ 423 w 1336"/>
                  <a:gd name="T93" fmla="*/ 1019 h 1412"/>
                  <a:gd name="T94" fmla="*/ 256 w 1336"/>
                  <a:gd name="T95" fmla="*/ 990 h 1412"/>
                  <a:gd name="T96" fmla="*/ 326 w 1336"/>
                  <a:gd name="T97" fmla="*/ 937 h 1412"/>
                  <a:gd name="T98" fmla="*/ 332 w 1336"/>
                  <a:gd name="T99" fmla="*/ 686 h 1412"/>
                  <a:gd name="T100" fmla="*/ 233 w 1336"/>
                  <a:gd name="T101" fmla="*/ 581 h 1412"/>
                  <a:gd name="T102" fmla="*/ 125 w 1336"/>
                  <a:gd name="T103" fmla="*/ 387 h 1412"/>
                  <a:gd name="T104" fmla="*/ 27 w 1336"/>
                  <a:gd name="T105" fmla="*/ 360 h 1412"/>
                  <a:gd name="T106" fmla="*/ 0 w 1336"/>
                  <a:gd name="T107" fmla="*/ 202 h 1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336" h="1412">
                    <a:moveTo>
                      <a:pt x="0" y="202"/>
                    </a:moveTo>
                    <a:lnTo>
                      <a:pt x="0" y="53"/>
                    </a:lnTo>
                    <a:lnTo>
                      <a:pt x="451" y="23"/>
                    </a:lnTo>
                    <a:lnTo>
                      <a:pt x="556" y="23"/>
                    </a:lnTo>
                    <a:lnTo>
                      <a:pt x="586" y="50"/>
                    </a:lnTo>
                    <a:lnTo>
                      <a:pt x="669" y="47"/>
                    </a:lnTo>
                    <a:lnTo>
                      <a:pt x="705" y="13"/>
                    </a:lnTo>
                    <a:lnTo>
                      <a:pt x="736" y="0"/>
                    </a:lnTo>
                    <a:lnTo>
                      <a:pt x="798" y="42"/>
                    </a:lnTo>
                    <a:lnTo>
                      <a:pt x="847" y="40"/>
                    </a:lnTo>
                    <a:lnTo>
                      <a:pt x="877" y="50"/>
                    </a:lnTo>
                    <a:lnTo>
                      <a:pt x="964" y="47"/>
                    </a:lnTo>
                    <a:lnTo>
                      <a:pt x="949" y="175"/>
                    </a:lnTo>
                    <a:lnTo>
                      <a:pt x="967" y="192"/>
                    </a:lnTo>
                    <a:lnTo>
                      <a:pt x="1164" y="192"/>
                    </a:lnTo>
                    <a:lnTo>
                      <a:pt x="1174" y="202"/>
                    </a:lnTo>
                    <a:lnTo>
                      <a:pt x="1229" y="215"/>
                    </a:lnTo>
                    <a:lnTo>
                      <a:pt x="1252" y="196"/>
                    </a:lnTo>
                    <a:lnTo>
                      <a:pt x="1309" y="198"/>
                    </a:lnTo>
                    <a:lnTo>
                      <a:pt x="1336" y="225"/>
                    </a:lnTo>
                    <a:lnTo>
                      <a:pt x="1331" y="283"/>
                    </a:lnTo>
                    <a:lnTo>
                      <a:pt x="1299" y="378"/>
                    </a:lnTo>
                    <a:lnTo>
                      <a:pt x="1193" y="480"/>
                    </a:lnTo>
                    <a:lnTo>
                      <a:pt x="1187" y="551"/>
                    </a:lnTo>
                    <a:lnTo>
                      <a:pt x="1155" y="551"/>
                    </a:lnTo>
                    <a:lnTo>
                      <a:pt x="1135" y="792"/>
                    </a:lnTo>
                    <a:lnTo>
                      <a:pt x="1116" y="800"/>
                    </a:lnTo>
                    <a:lnTo>
                      <a:pt x="1120" y="948"/>
                    </a:lnTo>
                    <a:lnTo>
                      <a:pt x="1138" y="967"/>
                    </a:lnTo>
                    <a:lnTo>
                      <a:pt x="844" y="1228"/>
                    </a:lnTo>
                    <a:lnTo>
                      <a:pt x="879" y="1281"/>
                    </a:lnTo>
                    <a:lnTo>
                      <a:pt x="865" y="1412"/>
                    </a:lnTo>
                    <a:lnTo>
                      <a:pt x="772" y="1393"/>
                    </a:lnTo>
                    <a:lnTo>
                      <a:pt x="740" y="1331"/>
                    </a:lnTo>
                    <a:lnTo>
                      <a:pt x="663" y="1336"/>
                    </a:lnTo>
                    <a:lnTo>
                      <a:pt x="626" y="1353"/>
                    </a:lnTo>
                    <a:lnTo>
                      <a:pt x="603" y="1341"/>
                    </a:lnTo>
                    <a:lnTo>
                      <a:pt x="603" y="1287"/>
                    </a:lnTo>
                    <a:lnTo>
                      <a:pt x="586" y="1275"/>
                    </a:lnTo>
                    <a:lnTo>
                      <a:pt x="568" y="1268"/>
                    </a:lnTo>
                    <a:lnTo>
                      <a:pt x="499" y="1199"/>
                    </a:lnTo>
                    <a:lnTo>
                      <a:pt x="493" y="1164"/>
                    </a:lnTo>
                    <a:lnTo>
                      <a:pt x="532" y="1123"/>
                    </a:lnTo>
                    <a:lnTo>
                      <a:pt x="528" y="1098"/>
                    </a:lnTo>
                    <a:lnTo>
                      <a:pt x="474" y="1094"/>
                    </a:lnTo>
                    <a:lnTo>
                      <a:pt x="441" y="1056"/>
                    </a:lnTo>
                    <a:lnTo>
                      <a:pt x="423" y="1019"/>
                    </a:lnTo>
                    <a:lnTo>
                      <a:pt x="256" y="990"/>
                    </a:lnTo>
                    <a:lnTo>
                      <a:pt x="326" y="937"/>
                    </a:lnTo>
                    <a:lnTo>
                      <a:pt x="332" y="686"/>
                    </a:lnTo>
                    <a:lnTo>
                      <a:pt x="233" y="581"/>
                    </a:lnTo>
                    <a:lnTo>
                      <a:pt x="125" y="387"/>
                    </a:lnTo>
                    <a:lnTo>
                      <a:pt x="27" y="360"/>
                    </a:lnTo>
                    <a:lnTo>
                      <a:pt x="0" y="202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6837" name="Freeform 101"/>
              <p:cNvSpPr>
                <a:spLocks noChangeAspect="1"/>
              </p:cNvSpPr>
              <p:nvPr/>
            </p:nvSpPr>
            <p:spPr bwMode="auto">
              <a:xfrm>
                <a:off x="2111" y="1239"/>
                <a:ext cx="547" cy="344"/>
              </a:xfrm>
              <a:custGeom>
                <a:avLst/>
                <a:gdLst>
                  <a:gd name="T0" fmla="*/ 443 w 3288"/>
                  <a:gd name="T1" fmla="*/ 288 h 2060"/>
                  <a:gd name="T2" fmla="*/ 742 w 3288"/>
                  <a:gd name="T3" fmla="*/ 279 h 2060"/>
                  <a:gd name="T4" fmla="*/ 924 w 3288"/>
                  <a:gd name="T5" fmla="*/ 252 h 2060"/>
                  <a:gd name="T6" fmla="*/ 1197 w 3288"/>
                  <a:gd name="T7" fmla="*/ 211 h 2060"/>
                  <a:gd name="T8" fmla="*/ 1277 w 3288"/>
                  <a:gd name="T9" fmla="*/ 160 h 2060"/>
                  <a:gd name="T10" fmla="*/ 1453 w 3288"/>
                  <a:gd name="T11" fmla="*/ 186 h 2060"/>
                  <a:gd name="T12" fmla="*/ 1511 w 3288"/>
                  <a:gd name="T13" fmla="*/ 179 h 2060"/>
                  <a:gd name="T14" fmla="*/ 1575 w 3288"/>
                  <a:gd name="T15" fmla="*/ 73 h 2060"/>
                  <a:gd name="T16" fmla="*/ 1844 w 3288"/>
                  <a:gd name="T17" fmla="*/ 69 h 2060"/>
                  <a:gd name="T18" fmla="*/ 1934 w 3288"/>
                  <a:gd name="T19" fmla="*/ 133 h 2060"/>
                  <a:gd name="T20" fmla="*/ 1969 w 3288"/>
                  <a:gd name="T21" fmla="*/ 281 h 2060"/>
                  <a:gd name="T22" fmla="*/ 2032 w 3288"/>
                  <a:gd name="T23" fmla="*/ 368 h 2060"/>
                  <a:gd name="T24" fmla="*/ 2173 w 3288"/>
                  <a:gd name="T25" fmla="*/ 405 h 2060"/>
                  <a:gd name="T26" fmla="*/ 2244 w 3288"/>
                  <a:gd name="T27" fmla="*/ 240 h 2060"/>
                  <a:gd name="T28" fmla="*/ 2601 w 3288"/>
                  <a:gd name="T29" fmla="*/ 48 h 2060"/>
                  <a:gd name="T30" fmla="*/ 2756 w 3288"/>
                  <a:gd name="T31" fmla="*/ 6 h 2060"/>
                  <a:gd name="T32" fmla="*/ 2628 w 3288"/>
                  <a:gd name="T33" fmla="*/ 396 h 2060"/>
                  <a:gd name="T34" fmla="*/ 2710 w 3288"/>
                  <a:gd name="T35" fmla="*/ 722 h 2060"/>
                  <a:gd name="T36" fmla="*/ 2669 w 3288"/>
                  <a:gd name="T37" fmla="*/ 1167 h 2060"/>
                  <a:gd name="T38" fmla="*/ 2762 w 3288"/>
                  <a:gd name="T39" fmla="*/ 1332 h 2060"/>
                  <a:gd name="T40" fmla="*/ 2980 w 3288"/>
                  <a:gd name="T41" fmla="*/ 1510 h 2060"/>
                  <a:gd name="T42" fmla="*/ 3005 w 3288"/>
                  <a:gd name="T43" fmla="*/ 1622 h 2060"/>
                  <a:gd name="T44" fmla="*/ 3175 w 3288"/>
                  <a:gd name="T45" fmla="*/ 1702 h 2060"/>
                  <a:gd name="T46" fmla="*/ 3250 w 3288"/>
                  <a:gd name="T47" fmla="*/ 1843 h 2060"/>
                  <a:gd name="T48" fmla="*/ 3283 w 3288"/>
                  <a:gd name="T49" fmla="*/ 1947 h 2060"/>
                  <a:gd name="T50" fmla="*/ 3177 w 3288"/>
                  <a:gd name="T51" fmla="*/ 2043 h 2060"/>
                  <a:gd name="T52" fmla="*/ 2811 w 3288"/>
                  <a:gd name="T53" fmla="*/ 1947 h 2060"/>
                  <a:gd name="T54" fmla="*/ 2716 w 3288"/>
                  <a:gd name="T55" fmla="*/ 1856 h 2060"/>
                  <a:gd name="T56" fmla="*/ 2482 w 3288"/>
                  <a:gd name="T57" fmla="*/ 1775 h 2060"/>
                  <a:gd name="T58" fmla="*/ 2160 w 3288"/>
                  <a:gd name="T59" fmla="*/ 1629 h 2060"/>
                  <a:gd name="T60" fmla="*/ 2189 w 3288"/>
                  <a:gd name="T61" fmla="*/ 1150 h 2060"/>
                  <a:gd name="T62" fmla="*/ 2242 w 3288"/>
                  <a:gd name="T63" fmla="*/ 862 h 2060"/>
                  <a:gd name="T64" fmla="*/ 2222 w 3288"/>
                  <a:gd name="T65" fmla="*/ 488 h 2060"/>
                  <a:gd name="T66" fmla="*/ 1850 w 3288"/>
                  <a:gd name="T67" fmla="*/ 609 h 2060"/>
                  <a:gd name="T68" fmla="*/ 1821 w 3288"/>
                  <a:gd name="T69" fmla="*/ 722 h 2060"/>
                  <a:gd name="T70" fmla="*/ 1666 w 3288"/>
                  <a:gd name="T71" fmla="*/ 666 h 2060"/>
                  <a:gd name="T72" fmla="*/ 1618 w 3288"/>
                  <a:gd name="T73" fmla="*/ 693 h 2060"/>
                  <a:gd name="T74" fmla="*/ 1591 w 3288"/>
                  <a:gd name="T75" fmla="*/ 760 h 2060"/>
                  <a:gd name="T76" fmla="*/ 1664 w 3288"/>
                  <a:gd name="T77" fmla="*/ 986 h 2060"/>
                  <a:gd name="T78" fmla="*/ 1219 w 3288"/>
                  <a:gd name="T79" fmla="*/ 963 h 2060"/>
                  <a:gd name="T80" fmla="*/ 638 w 3288"/>
                  <a:gd name="T81" fmla="*/ 999 h 2060"/>
                  <a:gd name="T82" fmla="*/ 404 w 3288"/>
                  <a:gd name="T83" fmla="*/ 977 h 2060"/>
                  <a:gd name="T84" fmla="*/ 166 w 3288"/>
                  <a:gd name="T85" fmla="*/ 979 h 2060"/>
                  <a:gd name="T86" fmla="*/ 7 w 3288"/>
                  <a:gd name="T87" fmla="*/ 911 h 2060"/>
                  <a:gd name="T88" fmla="*/ 190 w 3288"/>
                  <a:gd name="T89" fmla="*/ 826 h 20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88" h="2060">
                    <a:moveTo>
                      <a:pt x="211" y="807"/>
                    </a:moveTo>
                    <a:lnTo>
                      <a:pt x="394" y="288"/>
                    </a:lnTo>
                    <a:lnTo>
                      <a:pt x="443" y="288"/>
                    </a:lnTo>
                    <a:lnTo>
                      <a:pt x="572" y="294"/>
                    </a:lnTo>
                    <a:lnTo>
                      <a:pt x="647" y="303"/>
                    </a:lnTo>
                    <a:lnTo>
                      <a:pt x="742" y="279"/>
                    </a:lnTo>
                    <a:lnTo>
                      <a:pt x="815" y="248"/>
                    </a:lnTo>
                    <a:lnTo>
                      <a:pt x="840" y="160"/>
                    </a:lnTo>
                    <a:lnTo>
                      <a:pt x="924" y="252"/>
                    </a:lnTo>
                    <a:lnTo>
                      <a:pt x="1156" y="266"/>
                    </a:lnTo>
                    <a:lnTo>
                      <a:pt x="1197" y="221"/>
                    </a:lnTo>
                    <a:lnTo>
                      <a:pt x="1197" y="211"/>
                    </a:lnTo>
                    <a:lnTo>
                      <a:pt x="1212" y="206"/>
                    </a:lnTo>
                    <a:lnTo>
                      <a:pt x="1292" y="221"/>
                    </a:lnTo>
                    <a:lnTo>
                      <a:pt x="1277" y="160"/>
                    </a:lnTo>
                    <a:lnTo>
                      <a:pt x="1407" y="157"/>
                    </a:lnTo>
                    <a:lnTo>
                      <a:pt x="1431" y="179"/>
                    </a:lnTo>
                    <a:lnTo>
                      <a:pt x="1453" y="186"/>
                    </a:lnTo>
                    <a:lnTo>
                      <a:pt x="1472" y="164"/>
                    </a:lnTo>
                    <a:lnTo>
                      <a:pt x="1489" y="162"/>
                    </a:lnTo>
                    <a:lnTo>
                      <a:pt x="1511" y="179"/>
                    </a:lnTo>
                    <a:lnTo>
                      <a:pt x="1550" y="179"/>
                    </a:lnTo>
                    <a:lnTo>
                      <a:pt x="1582" y="148"/>
                    </a:lnTo>
                    <a:lnTo>
                      <a:pt x="1575" y="73"/>
                    </a:lnTo>
                    <a:lnTo>
                      <a:pt x="1664" y="0"/>
                    </a:lnTo>
                    <a:lnTo>
                      <a:pt x="1823" y="31"/>
                    </a:lnTo>
                    <a:lnTo>
                      <a:pt x="1844" y="69"/>
                    </a:lnTo>
                    <a:lnTo>
                      <a:pt x="1874" y="106"/>
                    </a:lnTo>
                    <a:lnTo>
                      <a:pt x="1930" y="111"/>
                    </a:lnTo>
                    <a:lnTo>
                      <a:pt x="1934" y="133"/>
                    </a:lnTo>
                    <a:lnTo>
                      <a:pt x="1898" y="172"/>
                    </a:lnTo>
                    <a:lnTo>
                      <a:pt x="1901" y="206"/>
                    </a:lnTo>
                    <a:lnTo>
                      <a:pt x="1969" y="281"/>
                    </a:lnTo>
                    <a:lnTo>
                      <a:pt x="2010" y="299"/>
                    </a:lnTo>
                    <a:lnTo>
                      <a:pt x="2010" y="352"/>
                    </a:lnTo>
                    <a:lnTo>
                      <a:pt x="2032" y="368"/>
                    </a:lnTo>
                    <a:lnTo>
                      <a:pt x="2068" y="345"/>
                    </a:lnTo>
                    <a:lnTo>
                      <a:pt x="2142" y="344"/>
                    </a:lnTo>
                    <a:lnTo>
                      <a:pt x="2173" y="405"/>
                    </a:lnTo>
                    <a:lnTo>
                      <a:pt x="2271" y="425"/>
                    </a:lnTo>
                    <a:lnTo>
                      <a:pt x="2282" y="291"/>
                    </a:lnTo>
                    <a:lnTo>
                      <a:pt x="2244" y="240"/>
                    </a:lnTo>
                    <a:lnTo>
                      <a:pt x="2490" y="23"/>
                    </a:lnTo>
                    <a:lnTo>
                      <a:pt x="2555" y="38"/>
                    </a:lnTo>
                    <a:lnTo>
                      <a:pt x="2601" y="48"/>
                    </a:lnTo>
                    <a:lnTo>
                      <a:pt x="2667" y="33"/>
                    </a:lnTo>
                    <a:lnTo>
                      <a:pt x="2723" y="24"/>
                    </a:lnTo>
                    <a:lnTo>
                      <a:pt x="2756" y="6"/>
                    </a:lnTo>
                    <a:lnTo>
                      <a:pt x="2785" y="6"/>
                    </a:lnTo>
                    <a:lnTo>
                      <a:pt x="2798" y="23"/>
                    </a:lnTo>
                    <a:lnTo>
                      <a:pt x="2628" y="396"/>
                    </a:lnTo>
                    <a:lnTo>
                      <a:pt x="2643" y="514"/>
                    </a:lnTo>
                    <a:lnTo>
                      <a:pt x="2654" y="663"/>
                    </a:lnTo>
                    <a:lnTo>
                      <a:pt x="2710" y="722"/>
                    </a:lnTo>
                    <a:lnTo>
                      <a:pt x="2787" y="736"/>
                    </a:lnTo>
                    <a:lnTo>
                      <a:pt x="2983" y="1342"/>
                    </a:lnTo>
                    <a:lnTo>
                      <a:pt x="2669" y="1167"/>
                    </a:lnTo>
                    <a:lnTo>
                      <a:pt x="2694" y="1216"/>
                    </a:lnTo>
                    <a:lnTo>
                      <a:pt x="2694" y="1298"/>
                    </a:lnTo>
                    <a:lnTo>
                      <a:pt x="2762" y="1332"/>
                    </a:lnTo>
                    <a:lnTo>
                      <a:pt x="2922" y="1466"/>
                    </a:lnTo>
                    <a:lnTo>
                      <a:pt x="2922" y="1505"/>
                    </a:lnTo>
                    <a:lnTo>
                      <a:pt x="2980" y="1510"/>
                    </a:lnTo>
                    <a:lnTo>
                      <a:pt x="3010" y="1551"/>
                    </a:lnTo>
                    <a:lnTo>
                      <a:pt x="3024" y="1590"/>
                    </a:lnTo>
                    <a:lnTo>
                      <a:pt x="3005" y="1622"/>
                    </a:lnTo>
                    <a:lnTo>
                      <a:pt x="2988" y="1670"/>
                    </a:lnTo>
                    <a:lnTo>
                      <a:pt x="3134" y="1690"/>
                    </a:lnTo>
                    <a:lnTo>
                      <a:pt x="3175" y="1702"/>
                    </a:lnTo>
                    <a:lnTo>
                      <a:pt x="3180" y="1739"/>
                    </a:lnTo>
                    <a:lnTo>
                      <a:pt x="3180" y="1772"/>
                    </a:lnTo>
                    <a:lnTo>
                      <a:pt x="3250" y="1843"/>
                    </a:lnTo>
                    <a:lnTo>
                      <a:pt x="3250" y="1899"/>
                    </a:lnTo>
                    <a:lnTo>
                      <a:pt x="3239" y="1918"/>
                    </a:lnTo>
                    <a:lnTo>
                      <a:pt x="3283" y="1947"/>
                    </a:lnTo>
                    <a:lnTo>
                      <a:pt x="3288" y="1982"/>
                    </a:lnTo>
                    <a:lnTo>
                      <a:pt x="3226" y="2051"/>
                    </a:lnTo>
                    <a:lnTo>
                      <a:pt x="3177" y="2043"/>
                    </a:lnTo>
                    <a:lnTo>
                      <a:pt x="3093" y="2060"/>
                    </a:lnTo>
                    <a:lnTo>
                      <a:pt x="2854" y="2014"/>
                    </a:lnTo>
                    <a:lnTo>
                      <a:pt x="2811" y="1947"/>
                    </a:lnTo>
                    <a:lnTo>
                      <a:pt x="2734" y="1936"/>
                    </a:lnTo>
                    <a:lnTo>
                      <a:pt x="2734" y="1874"/>
                    </a:lnTo>
                    <a:lnTo>
                      <a:pt x="2716" y="1856"/>
                    </a:lnTo>
                    <a:lnTo>
                      <a:pt x="2640" y="1863"/>
                    </a:lnTo>
                    <a:lnTo>
                      <a:pt x="2538" y="1821"/>
                    </a:lnTo>
                    <a:lnTo>
                      <a:pt x="2482" y="1775"/>
                    </a:lnTo>
                    <a:lnTo>
                      <a:pt x="2402" y="1765"/>
                    </a:lnTo>
                    <a:lnTo>
                      <a:pt x="2256" y="1704"/>
                    </a:lnTo>
                    <a:lnTo>
                      <a:pt x="2160" y="1629"/>
                    </a:lnTo>
                    <a:lnTo>
                      <a:pt x="1969" y="1389"/>
                    </a:lnTo>
                    <a:lnTo>
                      <a:pt x="2090" y="1289"/>
                    </a:lnTo>
                    <a:lnTo>
                      <a:pt x="2189" y="1150"/>
                    </a:lnTo>
                    <a:lnTo>
                      <a:pt x="2182" y="1048"/>
                    </a:lnTo>
                    <a:lnTo>
                      <a:pt x="2229" y="953"/>
                    </a:lnTo>
                    <a:lnTo>
                      <a:pt x="2242" y="862"/>
                    </a:lnTo>
                    <a:lnTo>
                      <a:pt x="2195" y="841"/>
                    </a:lnTo>
                    <a:lnTo>
                      <a:pt x="2233" y="751"/>
                    </a:lnTo>
                    <a:lnTo>
                      <a:pt x="2222" y="488"/>
                    </a:lnTo>
                    <a:lnTo>
                      <a:pt x="1795" y="474"/>
                    </a:lnTo>
                    <a:lnTo>
                      <a:pt x="1795" y="567"/>
                    </a:lnTo>
                    <a:lnTo>
                      <a:pt x="1850" y="609"/>
                    </a:lnTo>
                    <a:lnTo>
                      <a:pt x="1857" y="658"/>
                    </a:lnTo>
                    <a:lnTo>
                      <a:pt x="1852" y="702"/>
                    </a:lnTo>
                    <a:lnTo>
                      <a:pt x="1821" y="722"/>
                    </a:lnTo>
                    <a:lnTo>
                      <a:pt x="1772" y="731"/>
                    </a:lnTo>
                    <a:lnTo>
                      <a:pt x="1693" y="702"/>
                    </a:lnTo>
                    <a:lnTo>
                      <a:pt x="1666" y="666"/>
                    </a:lnTo>
                    <a:lnTo>
                      <a:pt x="1642" y="627"/>
                    </a:lnTo>
                    <a:lnTo>
                      <a:pt x="1624" y="622"/>
                    </a:lnTo>
                    <a:lnTo>
                      <a:pt x="1618" y="693"/>
                    </a:lnTo>
                    <a:lnTo>
                      <a:pt x="1635" y="714"/>
                    </a:lnTo>
                    <a:lnTo>
                      <a:pt x="1620" y="739"/>
                    </a:lnTo>
                    <a:lnTo>
                      <a:pt x="1591" y="760"/>
                    </a:lnTo>
                    <a:lnTo>
                      <a:pt x="1608" y="839"/>
                    </a:lnTo>
                    <a:lnTo>
                      <a:pt x="1675" y="935"/>
                    </a:lnTo>
                    <a:lnTo>
                      <a:pt x="1664" y="986"/>
                    </a:lnTo>
                    <a:lnTo>
                      <a:pt x="1450" y="986"/>
                    </a:lnTo>
                    <a:lnTo>
                      <a:pt x="1399" y="968"/>
                    </a:lnTo>
                    <a:lnTo>
                      <a:pt x="1219" y="963"/>
                    </a:lnTo>
                    <a:lnTo>
                      <a:pt x="1130" y="860"/>
                    </a:lnTo>
                    <a:lnTo>
                      <a:pt x="851" y="1014"/>
                    </a:lnTo>
                    <a:lnTo>
                      <a:pt x="638" y="999"/>
                    </a:lnTo>
                    <a:lnTo>
                      <a:pt x="516" y="1043"/>
                    </a:lnTo>
                    <a:lnTo>
                      <a:pt x="435" y="990"/>
                    </a:lnTo>
                    <a:lnTo>
                      <a:pt x="404" y="977"/>
                    </a:lnTo>
                    <a:lnTo>
                      <a:pt x="326" y="902"/>
                    </a:lnTo>
                    <a:lnTo>
                      <a:pt x="241" y="921"/>
                    </a:lnTo>
                    <a:lnTo>
                      <a:pt x="166" y="979"/>
                    </a:lnTo>
                    <a:lnTo>
                      <a:pt x="149" y="955"/>
                    </a:lnTo>
                    <a:lnTo>
                      <a:pt x="85" y="950"/>
                    </a:lnTo>
                    <a:lnTo>
                      <a:pt x="7" y="911"/>
                    </a:lnTo>
                    <a:lnTo>
                      <a:pt x="0" y="863"/>
                    </a:lnTo>
                    <a:lnTo>
                      <a:pt x="82" y="838"/>
                    </a:lnTo>
                    <a:lnTo>
                      <a:pt x="190" y="826"/>
                    </a:lnTo>
                    <a:lnTo>
                      <a:pt x="211" y="807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6838" name="Freeform 102"/>
              <p:cNvSpPr>
                <a:spLocks noChangeAspect="1"/>
              </p:cNvSpPr>
              <p:nvPr/>
            </p:nvSpPr>
            <p:spPr bwMode="auto">
              <a:xfrm>
                <a:off x="2210" y="1109"/>
                <a:ext cx="190" cy="161"/>
              </a:xfrm>
              <a:custGeom>
                <a:avLst/>
                <a:gdLst>
                  <a:gd name="T0" fmla="*/ 56 w 1139"/>
                  <a:gd name="T1" fmla="*/ 323 h 970"/>
                  <a:gd name="T2" fmla="*/ 149 w 1139"/>
                  <a:gd name="T3" fmla="*/ 133 h 970"/>
                  <a:gd name="T4" fmla="*/ 406 w 1139"/>
                  <a:gd name="T5" fmla="*/ 68 h 970"/>
                  <a:gd name="T6" fmla="*/ 525 w 1139"/>
                  <a:gd name="T7" fmla="*/ 22 h 970"/>
                  <a:gd name="T8" fmla="*/ 547 w 1139"/>
                  <a:gd name="T9" fmla="*/ 40 h 970"/>
                  <a:gd name="T10" fmla="*/ 587 w 1139"/>
                  <a:gd name="T11" fmla="*/ 36 h 970"/>
                  <a:gd name="T12" fmla="*/ 605 w 1139"/>
                  <a:gd name="T13" fmla="*/ 75 h 970"/>
                  <a:gd name="T14" fmla="*/ 689 w 1139"/>
                  <a:gd name="T15" fmla="*/ 66 h 970"/>
                  <a:gd name="T16" fmla="*/ 806 w 1139"/>
                  <a:gd name="T17" fmla="*/ 0 h 970"/>
                  <a:gd name="T18" fmla="*/ 835 w 1139"/>
                  <a:gd name="T19" fmla="*/ 160 h 970"/>
                  <a:gd name="T20" fmla="*/ 932 w 1139"/>
                  <a:gd name="T21" fmla="*/ 184 h 970"/>
                  <a:gd name="T22" fmla="*/ 1037 w 1139"/>
                  <a:gd name="T23" fmla="*/ 374 h 970"/>
                  <a:gd name="T24" fmla="*/ 1139 w 1139"/>
                  <a:gd name="T25" fmla="*/ 486 h 970"/>
                  <a:gd name="T26" fmla="*/ 1132 w 1139"/>
                  <a:gd name="T27" fmla="*/ 731 h 970"/>
                  <a:gd name="T28" fmla="*/ 1066 w 1139"/>
                  <a:gd name="T29" fmla="*/ 786 h 970"/>
                  <a:gd name="T30" fmla="*/ 979 w 1139"/>
                  <a:gd name="T31" fmla="*/ 857 h 970"/>
                  <a:gd name="T32" fmla="*/ 986 w 1139"/>
                  <a:gd name="T33" fmla="*/ 930 h 970"/>
                  <a:gd name="T34" fmla="*/ 954 w 1139"/>
                  <a:gd name="T35" fmla="*/ 963 h 970"/>
                  <a:gd name="T36" fmla="*/ 913 w 1139"/>
                  <a:gd name="T37" fmla="*/ 963 h 970"/>
                  <a:gd name="T38" fmla="*/ 893 w 1139"/>
                  <a:gd name="T39" fmla="*/ 946 h 970"/>
                  <a:gd name="T40" fmla="*/ 873 w 1139"/>
                  <a:gd name="T41" fmla="*/ 946 h 970"/>
                  <a:gd name="T42" fmla="*/ 862 w 1139"/>
                  <a:gd name="T43" fmla="*/ 970 h 970"/>
                  <a:gd name="T44" fmla="*/ 833 w 1139"/>
                  <a:gd name="T45" fmla="*/ 966 h 970"/>
                  <a:gd name="T46" fmla="*/ 813 w 1139"/>
                  <a:gd name="T47" fmla="*/ 941 h 970"/>
                  <a:gd name="T48" fmla="*/ 682 w 1139"/>
                  <a:gd name="T49" fmla="*/ 944 h 970"/>
                  <a:gd name="T50" fmla="*/ 652 w 1139"/>
                  <a:gd name="T51" fmla="*/ 868 h 970"/>
                  <a:gd name="T52" fmla="*/ 550 w 1139"/>
                  <a:gd name="T53" fmla="*/ 795 h 970"/>
                  <a:gd name="T54" fmla="*/ 512 w 1139"/>
                  <a:gd name="T55" fmla="*/ 775 h 970"/>
                  <a:gd name="T56" fmla="*/ 536 w 1139"/>
                  <a:gd name="T57" fmla="*/ 698 h 970"/>
                  <a:gd name="T58" fmla="*/ 512 w 1139"/>
                  <a:gd name="T59" fmla="*/ 634 h 970"/>
                  <a:gd name="T60" fmla="*/ 441 w 1139"/>
                  <a:gd name="T61" fmla="*/ 596 h 970"/>
                  <a:gd name="T62" fmla="*/ 334 w 1139"/>
                  <a:gd name="T63" fmla="*/ 591 h 970"/>
                  <a:gd name="T64" fmla="*/ 295 w 1139"/>
                  <a:gd name="T65" fmla="*/ 510 h 970"/>
                  <a:gd name="T66" fmla="*/ 56 w 1139"/>
                  <a:gd name="T67" fmla="*/ 593 h 970"/>
                  <a:gd name="T68" fmla="*/ 76 w 1139"/>
                  <a:gd name="T69" fmla="*/ 518 h 970"/>
                  <a:gd name="T70" fmla="*/ 2 w 1139"/>
                  <a:gd name="T71" fmla="*/ 469 h 970"/>
                  <a:gd name="T72" fmla="*/ 0 w 1139"/>
                  <a:gd name="T73" fmla="*/ 445 h 970"/>
                  <a:gd name="T74" fmla="*/ 56 w 1139"/>
                  <a:gd name="T75" fmla="*/ 323 h 9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39" h="970">
                    <a:moveTo>
                      <a:pt x="56" y="323"/>
                    </a:moveTo>
                    <a:lnTo>
                      <a:pt x="149" y="133"/>
                    </a:lnTo>
                    <a:lnTo>
                      <a:pt x="406" y="68"/>
                    </a:lnTo>
                    <a:lnTo>
                      <a:pt x="525" y="22"/>
                    </a:lnTo>
                    <a:lnTo>
                      <a:pt x="547" y="40"/>
                    </a:lnTo>
                    <a:lnTo>
                      <a:pt x="587" y="36"/>
                    </a:lnTo>
                    <a:lnTo>
                      <a:pt x="605" y="75"/>
                    </a:lnTo>
                    <a:lnTo>
                      <a:pt x="689" y="66"/>
                    </a:lnTo>
                    <a:lnTo>
                      <a:pt x="806" y="0"/>
                    </a:lnTo>
                    <a:lnTo>
                      <a:pt x="835" y="160"/>
                    </a:lnTo>
                    <a:lnTo>
                      <a:pt x="932" y="184"/>
                    </a:lnTo>
                    <a:lnTo>
                      <a:pt x="1037" y="374"/>
                    </a:lnTo>
                    <a:lnTo>
                      <a:pt x="1139" y="486"/>
                    </a:lnTo>
                    <a:lnTo>
                      <a:pt x="1132" y="731"/>
                    </a:lnTo>
                    <a:lnTo>
                      <a:pt x="1066" y="786"/>
                    </a:lnTo>
                    <a:lnTo>
                      <a:pt x="979" y="857"/>
                    </a:lnTo>
                    <a:lnTo>
                      <a:pt x="986" y="930"/>
                    </a:lnTo>
                    <a:lnTo>
                      <a:pt x="954" y="963"/>
                    </a:lnTo>
                    <a:lnTo>
                      <a:pt x="913" y="963"/>
                    </a:lnTo>
                    <a:lnTo>
                      <a:pt x="893" y="946"/>
                    </a:lnTo>
                    <a:lnTo>
                      <a:pt x="873" y="946"/>
                    </a:lnTo>
                    <a:lnTo>
                      <a:pt x="862" y="970"/>
                    </a:lnTo>
                    <a:lnTo>
                      <a:pt x="833" y="966"/>
                    </a:lnTo>
                    <a:lnTo>
                      <a:pt x="813" y="941"/>
                    </a:lnTo>
                    <a:lnTo>
                      <a:pt x="682" y="944"/>
                    </a:lnTo>
                    <a:lnTo>
                      <a:pt x="652" y="868"/>
                    </a:lnTo>
                    <a:lnTo>
                      <a:pt x="550" y="795"/>
                    </a:lnTo>
                    <a:lnTo>
                      <a:pt x="512" y="775"/>
                    </a:lnTo>
                    <a:lnTo>
                      <a:pt x="536" y="698"/>
                    </a:lnTo>
                    <a:lnTo>
                      <a:pt x="512" y="634"/>
                    </a:lnTo>
                    <a:lnTo>
                      <a:pt x="441" y="596"/>
                    </a:lnTo>
                    <a:lnTo>
                      <a:pt x="334" y="591"/>
                    </a:lnTo>
                    <a:lnTo>
                      <a:pt x="295" y="510"/>
                    </a:lnTo>
                    <a:lnTo>
                      <a:pt x="56" y="593"/>
                    </a:lnTo>
                    <a:lnTo>
                      <a:pt x="76" y="518"/>
                    </a:lnTo>
                    <a:lnTo>
                      <a:pt x="2" y="469"/>
                    </a:lnTo>
                    <a:lnTo>
                      <a:pt x="0" y="445"/>
                    </a:lnTo>
                    <a:lnTo>
                      <a:pt x="56" y="323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6839" name="Freeform 103"/>
              <p:cNvSpPr>
                <a:spLocks noChangeAspect="1"/>
              </p:cNvSpPr>
              <p:nvPr/>
            </p:nvSpPr>
            <p:spPr bwMode="auto">
              <a:xfrm>
                <a:off x="2232" y="1194"/>
                <a:ext cx="94" cy="92"/>
              </a:xfrm>
              <a:custGeom>
                <a:avLst/>
                <a:gdLst>
                  <a:gd name="T0" fmla="*/ 5 w 562"/>
                  <a:gd name="T1" fmla="*/ 53 h 552"/>
                  <a:gd name="T2" fmla="*/ 26 w 562"/>
                  <a:gd name="T3" fmla="*/ 97 h 552"/>
                  <a:gd name="T4" fmla="*/ 2 w 562"/>
                  <a:gd name="T5" fmla="*/ 147 h 552"/>
                  <a:gd name="T6" fmla="*/ 0 w 562"/>
                  <a:gd name="T7" fmla="*/ 173 h 552"/>
                  <a:gd name="T8" fmla="*/ 76 w 562"/>
                  <a:gd name="T9" fmla="*/ 180 h 552"/>
                  <a:gd name="T10" fmla="*/ 156 w 562"/>
                  <a:gd name="T11" fmla="*/ 221 h 552"/>
                  <a:gd name="T12" fmla="*/ 148 w 562"/>
                  <a:gd name="T13" fmla="*/ 248 h 552"/>
                  <a:gd name="T14" fmla="*/ 117 w 562"/>
                  <a:gd name="T15" fmla="*/ 248 h 552"/>
                  <a:gd name="T16" fmla="*/ 103 w 562"/>
                  <a:gd name="T17" fmla="*/ 279 h 552"/>
                  <a:gd name="T18" fmla="*/ 73 w 562"/>
                  <a:gd name="T19" fmla="*/ 279 h 552"/>
                  <a:gd name="T20" fmla="*/ 154 w 562"/>
                  <a:gd name="T21" fmla="*/ 359 h 552"/>
                  <a:gd name="T22" fmla="*/ 44 w 562"/>
                  <a:gd name="T23" fmla="*/ 421 h 552"/>
                  <a:gd name="T24" fmla="*/ 10 w 562"/>
                  <a:gd name="T25" fmla="*/ 488 h 552"/>
                  <a:gd name="T26" fmla="*/ 5 w 562"/>
                  <a:gd name="T27" fmla="*/ 552 h 552"/>
                  <a:gd name="T28" fmla="*/ 81 w 562"/>
                  <a:gd name="T29" fmla="*/ 523 h 552"/>
                  <a:gd name="T30" fmla="*/ 110 w 562"/>
                  <a:gd name="T31" fmla="*/ 428 h 552"/>
                  <a:gd name="T32" fmla="*/ 197 w 562"/>
                  <a:gd name="T33" fmla="*/ 525 h 552"/>
                  <a:gd name="T34" fmla="*/ 340 w 562"/>
                  <a:gd name="T35" fmla="*/ 537 h 552"/>
                  <a:gd name="T36" fmla="*/ 431 w 562"/>
                  <a:gd name="T37" fmla="*/ 537 h 552"/>
                  <a:gd name="T38" fmla="*/ 460 w 562"/>
                  <a:gd name="T39" fmla="*/ 501 h 552"/>
                  <a:gd name="T40" fmla="*/ 467 w 562"/>
                  <a:gd name="T41" fmla="*/ 481 h 552"/>
                  <a:gd name="T42" fmla="*/ 484 w 562"/>
                  <a:gd name="T43" fmla="*/ 479 h 552"/>
                  <a:gd name="T44" fmla="*/ 562 w 562"/>
                  <a:gd name="T45" fmla="*/ 494 h 552"/>
                  <a:gd name="T46" fmla="*/ 548 w 562"/>
                  <a:gd name="T47" fmla="*/ 433 h 552"/>
                  <a:gd name="T48" fmla="*/ 520 w 562"/>
                  <a:gd name="T49" fmla="*/ 357 h 552"/>
                  <a:gd name="T50" fmla="*/ 420 w 562"/>
                  <a:gd name="T51" fmla="*/ 286 h 552"/>
                  <a:gd name="T52" fmla="*/ 380 w 562"/>
                  <a:gd name="T53" fmla="*/ 267 h 552"/>
                  <a:gd name="T54" fmla="*/ 402 w 562"/>
                  <a:gd name="T55" fmla="*/ 184 h 552"/>
                  <a:gd name="T56" fmla="*/ 382 w 562"/>
                  <a:gd name="T57" fmla="*/ 124 h 552"/>
                  <a:gd name="T58" fmla="*/ 314 w 562"/>
                  <a:gd name="T59" fmla="*/ 87 h 552"/>
                  <a:gd name="T60" fmla="*/ 197 w 562"/>
                  <a:gd name="T61" fmla="*/ 78 h 552"/>
                  <a:gd name="T62" fmla="*/ 163 w 562"/>
                  <a:gd name="T63" fmla="*/ 0 h 552"/>
                  <a:gd name="T64" fmla="*/ 5 w 562"/>
                  <a:gd name="T65" fmla="*/ 53 h 5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62" h="552">
                    <a:moveTo>
                      <a:pt x="5" y="53"/>
                    </a:moveTo>
                    <a:lnTo>
                      <a:pt x="26" y="97"/>
                    </a:lnTo>
                    <a:lnTo>
                      <a:pt x="2" y="147"/>
                    </a:lnTo>
                    <a:lnTo>
                      <a:pt x="0" y="173"/>
                    </a:lnTo>
                    <a:lnTo>
                      <a:pt x="76" y="180"/>
                    </a:lnTo>
                    <a:lnTo>
                      <a:pt x="156" y="221"/>
                    </a:lnTo>
                    <a:lnTo>
                      <a:pt x="148" y="248"/>
                    </a:lnTo>
                    <a:lnTo>
                      <a:pt x="117" y="248"/>
                    </a:lnTo>
                    <a:lnTo>
                      <a:pt x="103" y="279"/>
                    </a:lnTo>
                    <a:lnTo>
                      <a:pt x="73" y="279"/>
                    </a:lnTo>
                    <a:lnTo>
                      <a:pt x="154" y="359"/>
                    </a:lnTo>
                    <a:lnTo>
                      <a:pt x="44" y="421"/>
                    </a:lnTo>
                    <a:lnTo>
                      <a:pt x="10" y="488"/>
                    </a:lnTo>
                    <a:lnTo>
                      <a:pt x="5" y="552"/>
                    </a:lnTo>
                    <a:lnTo>
                      <a:pt x="81" y="523"/>
                    </a:lnTo>
                    <a:lnTo>
                      <a:pt x="110" y="428"/>
                    </a:lnTo>
                    <a:lnTo>
                      <a:pt x="197" y="525"/>
                    </a:lnTo>
                    <a:lnTo>
                      <a:pt x="340" y="537"/>
                    </a:lnTo>
                    <a:lnTo>
                      <a:pt x="431" y="537"/>
                    </a:lnTo>
                    <a:lnTo>
                      <a:pt x="460" y="501"/>
                    </a:lnTo>
                    <a:lnTo>
                      <a:pt x="467" y="481"/>
                    </a:lnTo>
                    <a:lnTo>
                      <a:pt x="484" y="479"/>
                    </a:lnTo>
                    <a:lnTo>
                      <a:pt x="562" y="494"/>
                    </a:lnTo>
                    <a:lnTo>
                      <a:pt x="548" y="433"/>
                    </a:lnTo>
                    <a:lnTo>
                      <a:pt x="520" y="357"/>
                    </a:lnTo>
                    <a:lnTo>
                      <a:pt x="420" y="286"/>
                    </a:lnTo>
                    <a:lnTo>
                      <a:pt x="380" y="267"/>
                    </a:lnTo>
                    <a:lnTo>
                      <a:pt x="402" y="184"/>
                    </a:lnTo>
                    <a:lnTo>
                      <a:pt x="382" y="124"/>
                    </a:lnTo>
                    <a:lnTo>
                      <a:pt x="314" y="87"/>
                    </a:lnTo>
                    <a:lnTo>
                      <a:pt x="197" y="78"/>
                    </a:lnTo>
                    <a:lnTo>
                      <a:pt x="163" y="0"/>
                    </a:lnTo>
                    <a:lnTo>
                      <a:pt x="5" y="53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6840" name="Freeform 104"/>
              <p:cNvSpPr>
                <a:spLocks noChangeAspect="1"/>
              </p:cNvSpPr>
              <p:nvPr/>
            </p:nvSpPr>
            <p:spPr bwMode="auto">
              <a:xfrm>
                <a:off x="2300" y="1384"/>
                <a:ext cx="68" cy="132"/>
              </a:xfrm>
              <a:custGeom>
                <a:avLst/>
                <a:gdLst>
                  <a:gd name="T0" fmla="*/ 0 w 409"/>
                  <a:gd name="T1" fmla="*/ 0 h 794"/>
                  <a:gd name="T2" fmla="*/ 9 w 409"/>
                  <a:gd name="T3" fmla="*/ 174 h 794"/>
                  <a:gd name="T4" fmla="*/ 22 w 409"/>
                  <a:gd name="T5" fmla="*/ 305 h 794"/>
                  <a:gd name="T6" fmla="*/ 34 w 409"/>
                  <a:gd name="T7" fmla="*/ 384 h 794"/>
                  <a:gd name="T8" fmla="*/ 12 w 409"/>
                  <a:gd name="T9" fmla="*/ 400 h 794"/>
                  <a:gd name="T10" fmla="*/ 21 w 409"/>
                  <a:gd name="T11" fmla="*/ 442 h 794"/>
                  <a:gd name="T12" fmla="*/ 38 w 409"/>
                  <a:gd name="T13" fmla="*/ 444 h 794"/>
                  <a:gd name="T14" fmla="*/ 52 w 409"/>
                  <a:gd name="T15" fmla="*/ 452 h 794"/>
                  <a:gd name="T16" fmla="*/ 53 w 409"/>
                  <a:gd name="T17" fmla="*/ 491 h 794"/>
                  <a:gd name="T18" fmla="*/ 53 w 409"/>
                  <a:gd name="T19" fmla="*/ 512 h 794"/>
                  <a:gd name="T20" fmla="*/ 77 w 409"/>
                  <a:gd name="T21" fmla="*/ 520 h 794"/>
                  <a:gd name="T22" fmla="*/ 74 w 409"/>
                  <a:gd name="T23" fmla="*/ 576 h 794"/>
                  <a:gd name="T24" fmla="*/ 143 w 409"/>
                  <a:gd name="T25" fmla="*/ 658 h 794"/>
                  <a:gd name="T26" fmla="*/ 160 w 409"/>
                  <a:gd name="T27" fmla="*/ 727 h 794"/>
                  <a:gd name="T28" fmla="*/ 213 w 409"/>
                  <a:gd name="T29" fmla="*/ 794 h 794"/>
                  <a:gd name="T30" fmla="*/ 272 w 409"/>
                  <a:gd name="T31" fmla="*/ 614 h 794"/>
                  <a:gd name="T32" fmla="*/ 300 w 409"/>
                  <a:gd name="T33" fmla="*/ 548 h 794"/>
                  <a:gd name="T34" fmla="*/ 409 w 409"/>
                  <a:gd name="T35" fmla="*/ 446 h 794"/>
                  <a:gd name="T36" fmla="*/ 361 w 409"/>
                  <a:gd name="T37" fmla="*/ 379 h 794"/>
                  <a:gd name="T38" fmla="*/ 72 w 409"/>
                  <a:gd name="T39" fmla="*/ 87 h 794"/>
                  <a:gd name="T40" fmla="*/ 0 w 409"/>
                  <a:gd name="T41" fmla="*/ 0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09" h="794">
                    <a:moveTo>
                      <a:pt x="0" y="0"/>
                    </a:moveTo>
                    <a:lnTo>
                      <a:pt x="9" y="174"/>
                    </a:lnTo>
                    <a:lnTo>
                      <a:pt x="22" y="305"/>
                    </a:lnTo>
                    <a:lnTo>
                      <a:pt x="34" y="384"/>
                    </a:lnTo>
                    <a:lnTo>
                      <a:pt x="12" y="400"/>
                    </a:lnTo>
                    <a:lnTo>
                      <a:pt x="21" y="442"/>
                    </a:lnTo>
                    <a:lnTo>
                      <a:pt x="38" y="444"/>
                    </a:lnTo>
                    <a:lnTo>
                      <a:pt x="52" y="452"/>
                    </a:lnTo>
                    <a:lnTo>
                      <a:pt x="53" y="491"/>
                    </a:lnTo>
                    <a:lnTo>
                      <a:pt x="53" y="512"/>
                    </a:lnTo>
                    <a:lnTo>
                      <a:pt x="77" y="520"/>
                    </a:lnTo>
                    <a:lnTo>
                      <a:pt x="74" y="576"/>
                    </a:lnTo>
                    <a:lnTo>
                      <a:pt x="143" y="658"/>
                    </a:lnTo>
                    <a:lnTo>
                      <a:pt x="160" y="727"/>
                    </a:lnTo>
                    <a:lnTo>
                      <a:pt x="213" y="794"/>
                    </a:lnTo>
                    <a:lnTo>
                      <a:pt x="272" y="614"/>
                    </a:lnTo>
                    <a:lnTo>
                      <a:pt x="300" y="548"/>
                    </a:lnTo>
                    <a:lnTo>
                      <a:pt x="409" y="446"/>
                    </a:lnTo>
                    <a:lnTo>
                      <a:pt x="361" y="379"/>
                    </a:lnTo>
                    <a:lnTo>
                      <a:pt x="72" y="8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6841" name="Freeform 105"/>
              <p:cNvSpPr>
                <a:spLocks noChangeAspect="1"/>
              </p:cNvSpPr>
              <p:nvPr/>
            </p:nvSpPr>
            <p:spPr bwMode="auto">
              <a:xfrm>
                <a:off x="2314" y="1318"/>
                <a:ext cx="170" cy="152"/>
              </a:xfrm>
              <a:custGeom>
                <a:avLst/>
                <a:gdLst>
                  <a:gd name="T0" fmla="*/ 0 w 1019"/>
                  <a:gd name="T1" fmla="*/ 489 h 913"/>
                  <a:gd name="T2" fmla="*/ 171 w 1019"/>
                  <a:gd name="T3" fmla="*/ 494 h 913"/>
                  <a:gd name="T4" fmla="*/ 225 w 1019"/>
                  <a:gd name="T5" fmla="*/ 512 h 913"/>
                  <a:gd name="T6" fmla="*/ 439 w 1019"/>
                  <a:gd name="T7" fmla="*/ 512 h 913"/>
                  <a:gd name="T8" fmla="*/ 454 w 1019"/>
                  <a:gd name="T9" fmla="*/ 462 h 913"/>
                  <a:gd name="T10" fmla="*/ 387 w 1019"/>
                  <a:gd name="T11" fmla="*/ 366 h 913"/>
                  <a:gd name="T12" fmla="*/ 369 w 1019"/>
                  <a:gd name="T13" fmla="*/ 286 h 913"/>
                  <a:gd name="T14" fmla="*/ 398 w 1019"/>
                  <a:gd name="T15" fmla="*/ 269 h 913"/>
                  <a:gd name="T16" fmla="*/ 413 w 1019"/>
                  <a:gd name="T17" fmla="*/ 245 h 913"/>
                  <a:gd name="T18" fmla="*/ 394 w 1019"/>
                  <a:gd name="T19" fmla="*/ 222 h 913"/>
                  <a:gd name="T20" fmla="*/ 399 w 1019"/>
                  <a:gd name="T21" fmla="*/ 149 h 913"/>
                  <a:gd name="T22" fmla="*/ 416 w 1019"/>
                  <a:gd name="T23" fmla="*/ 151 h 913"/>
                  <a:gd name="T24" fmla="*/ 465 w 1019"/>
                  <a:gd name="T25" fmla="*/ 226 h 913"/>
                  <a:gd name="T26" fmla="*/ 545 w 1019"/>
                  <a:gd name="T27" fmla="*/ 257 h 913"/>
                  <a:gd name="T28" fmla="*/ 603 w 1019"/>
                  <a:gd name="T29" fmla="*/ 249 h 913"/>
                  <a:gd name="T30" fmla="*/ 632 w 1019"/>
                  <a:gd name="T31" fmla="*/ 228 h 913"/>
                  <a:gd name="T32" fmla="*/ 634 w 1019"/>
                  <a:gd name="T33" fmla="*/ 192 h 913"/>
                  <a:gd name="T34" fmla="*/ 628 w 1019"/>
                  <a:gd name="T35" fmla="*/ 136 h 913"/>
                  <a:gd name="T36" fmla="*/ 571 w 1019"/>
                  <a:gd name="T37" fmla="*/ 94 h 913"/>
                  <a:gd name="T38" fmla="*/ 572 w 1019"/>
                  <a:gd name="T39" fmla="*/ 0 h 913"/>
                  <a:gd name="T40" fmla="*/ 999 w 1019"/>
                  <a:gd name="T41" fmla="*/ 15 h 913"/>
                  <a:gd name="T42" fmla="*/ 1013 w 1019"/>
                  <a:gd name="T43" fmla="*/ 272 h 913"/>
                  <a:gd name="T44" fmla="*/ 972 w 1019"/>
                  <a:gd name="T45" fmla="*/ 368 h 913"/>
                  <a:gd name="T46" fmla="*/ 1019 w 1019"/>
                  <a:gd name="T47" fmla="*/ 388 h 913"/>
                  <a:gd name="T48" fmla="*/ 1007 w 1019"/>
                  <a:gd name="T49" fmla="*/ 482 h 913"/>
                  <a:gd name="T50" fmla="*/ 961 w 1019"/>
                  <a:gd name="T51" fmla="*/ 574 h 913"/>
                  <a:gd name="T52" fmla="*/ 964 w 1019"/>
                  <a:gd name="T53" fmla="*/ 676 h 913"/>
                  <a:gd name="T54" fmla="*/ 862 w 1019"/>
                  <a:gd name="T55" fmla="*/ 822 h 913"/>
                  <a:gd name="T56" fmla="*/ 744 w 1019"/>
                  <a:gd name="T57" fmla="*/ 913 h 913"/>
                  <a:gd name="T58" fmla="*/ 323 w 1019"/>
                  <a:gd name="T59" fmla="*/ 843 h 913"/>
                  <a:gd name="T60" fmla="*/ 276 w 1019"/>
                  <a:gd name="T61" fmla="*/ 773 h 913"/>
                  <a:gd name="T62" fmla="*/ 0 w 1019"/>
                  <a:gd name="T63" fmla="*/ 489 h 9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19" h="913">
                    <a:moveTo>
                      <a:pt x="0" y="489"/>
                    </a:moveTo>
                    <a:lnTo>
                      <a:pt x="171" y="494"/>
                    </a:lnTo>
                    <a:lnTo>
                      <a:pt x="225" y="512"/>
                    </a:lnTo>
                    <a:lnTo>
                      <a:pt x="439" y="512"/>
                    </a:lnTo>
                    <a:lnTo>
                      <a:pt x="454" y="462"/>
                    </a:lnTo>
                    <a:lnTo>
                      <a:pt x="387" y="366"/>
                    </a:lnTo>
                    <a:lnTo>
                      <a:pt x="369" y="286"/>
                    </a:lnTo>
                    <a:lnTo>
                      <a:pt x="398" y="269"/>
                    </a:lnTo>
                    <a:lnTo>
                      <a:pt x="413" y="245"/>
                    </a:lnTo>
                    <a:lnTo>
                      <a:pt x="394" y="222"/>
                    </a:lnTo>
                    <a:lnTo>
                      <a:pt x="399" y="149"/>
                    </a:lnTo>
                    <a:lnTo>
                      <a:pt x="416" y="151"/>
                    </a:lnTo>
                    <a:lnTo>
                      <a:pt x="465" y="226"/>
                    </a:lnTo>
                    <a:lnTo>
                      <a:pt x="545" y="257"/>
                    </a:lnTo>
                    <a:lnTo>
                      <a:pt x="603" y="249"/>
                    </a:lnTo>
                    <a:lnTo>
                      <a:pt x="632" y="228"/>
                    </a:lnTo>
                    <a:lnTo>
                      <a:pt x="634" y="192"/>
                    </a:lnTo>
                    <a:lnTo>
                      <a:pt x="628" y="136"/>
                    </a:lnTo>
                    <a:lnTo>
                      <a:pt x="571" y="94"/>
                    </a:lnTo>
                    <a:lnTo>
                      <a:pt x="572" y="0"/>
                    </a:lnTo>
                    <a:lnTo>
                      <a:pt x="999" y="15"/>
                    </a:lnTo>
                    <a:lnTo>
                      <a:pt x="1013" y="272"/>
                    </a:lnTo>
                    <a:lnTo>
                      <a:pt x="972" y="368"/>
                    </a:lnTo>
                    <a:lnTo>
                      <a:pt x="1019" y="388"/>
                    </a:lnTo>
                    <a:lnTo>
                      <a:pt x="1007" y="482"/>
                    </a:lnTo>
                    <a:lnTo>
                      <a:pt x="961" y="574"/>
                    </a:lnTo>
                    <a:lnTo>
                      <a:pt x="964" y="676"/>
                    </a:lnTo>
                    <a:lnTo>
                      <a:pt x="862" y="822"/>
                    </a:lnTo>
                    <a:lnTo>
                      <a:pt x="744" y="913"/>
                    </a:lnTo>
                    <a:lnTo>
                      <a:pt x="323" y="843"/>
                    </a:lnTo>
                    <a:lnTo>
                      <a:pt x="276" y="773"/>
                    </a:lnTo>
                    <a:lnTo>
                      <a:pt x="0" y="489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6842" name="Freeform 106"/>
              <p:cNvSpPr>
                <a:spLocks noChangeAspect="1"/>
              </p:cNvSpPr>
              <p:nvPr/>
            </p:nvSpPr>
            <p:spPr bwMode="auto">
              <a:xfrm>
                <a:off x="2112" y="1382"/>
                <a:ext cx="223" cy="173"/>
              </a:xfrm>
              <a:custGeom>
                <a:avLst/>
                <a:gdLst>
                  <a:gd name="T0" fmla="*/ 158 w 1336"/>
                  <a:gd name="T1" fmla="*/ 120 h 1034"/>
                  <a:gd name="T2" fmla="*/ 0 w 1336"/>
                  <a:gd name="T3" fmla="*/ 278 h 1034"/>
                  <a:gd name="T4" fmla="*/ 18 w 1336"/>
                  <a:gd name="T5" fmla="*/ 336 h 1034"/>
                  <a:gd name="T6" fmla="*/ 0 w 1336"/>
                  <a:gd name="T7" fmla="*/ 387 h 1034"/>
                  <a:gd name="T8" fmla="*/ 23 w 1336"/>
                  <a:gd name="T9" fmla="*/ 428 h 1034"/>
                  <a:gd name="T10" fmla="*/ 165 w 1336"/>
                  <a:gd name="T11" fmla="*/ 425 h 1034"/>
                  <a:gd name="T12" fmla="*/ 182 w 1336"/>
                  <a:gd name="T13" fmla="*/ 474 h 1034"/>
                  <a:gd name="T14" fmla="*/ 211 w 1336"/>
                  <a:gd name="T15" fmla="*/ 468 h 1034"/>
                  <a:gd name="T16" fmla="*/ 232 w 1336"/>
                  <a:gd name="T17" fmla="*/ 443 h 1034"/>
                  <a:gd name="T18" fmla="*/ 263 w 1336"/>
                  <a:gd name="T19" fmla="*/ 436 h 1034"/>
                  <a:gd name="T20" fmla="*/ 279 w 1336"/>
                  <a:gd name="T21" fmla="*/ 445 h 1034"/>
                  <a:gd name="T22" fmla="*/ 287 w 1336"/>
                  <a:gd name="T23" fmla="*/ 474 h 1034"/>
                  <a:gd name="T24" fmla="*/ 275 w 1336"/>
                  <a:gd name="T25" fmla="*/ 497 h 1034"/>
                  <a:gd name="T26" fmla="*/ 232 w 1336"/>
                  <a:gd name="T27" fmla="*/ 512 h 1034"/>
                  <a:gd name="T28" fmla="*/ 214 w 1336"/>
                  <a:gd name="T29" fmla="*/ 541 h 1034"/>
                  <a:gd name="T30" fmla="*/ 208 w 1336"/>
                  <a:gd name="T31" fmla="*/ 595 h 1034"/>
                  <a:gd name="T32" fmla="*/ 240 w 1336"/>
                  <a:gd name="T33" fmla="*/ 620 h 1034"/>
                  <a:gd name="T34" fmla="*/ 215 w 1336"/>
                  <a:gd name="T35" fmla="*/ 717 h 1034"/>
                  <a:gd name="T36" fmla="*/ 181 w 1336"/>
                  <a:gd name="T37" fmla="*/ 760 h 1034"/>
                  <a:gd name="T38" fmla="*/ 185 w 1336"/>
                  <a:gd name="T39" fmla="*/ 790 h 1034"/>
                  <a:gd name="T40" fmla="*/ 193 w 1336"/>
                  <a:gd name="T41" fmla="*/ 806 h 1034"/>
                  <a:gd name="T42" fmla="*/ 223 w 1336"/>
                  <a:gd name="T43" fmla="*/ 799 h 1034"/>
                  <a:gd name="T44" fmla="*/ 244 w 1336"/>
                  <a:gd name="T45" fmla="*/ 771 h 1034"/>
                  <a:gd name="T46" fmla="*/ 270 w 1336"/>
                  <a:gd name="T47" fmla="*/ 737 h 1034"/>
                  <a:gd name="T48" fmla="*/ 276 w 1336"/>
                  <a:gd name="T49" fmla="*/ 810 h 1034"/>
                  <a:gd name="T50" fmla="*/ 332 w 1336"/>
                  <a:gd name="T51" fmla="*/ 785 h 1034"/>
                  <a:gd name="T52" fmla="*/ 446 w 1336"/>
                  <a:gd name="T53" fmla="*/ 785 h 1034"/>
                  <a:gd name="T54" fmla="*/ 515 w 1336"/>
                  <a:gd name="T55" fmla="*/ 852 h 1034"/>
                  <a:gd name="T56" fmla="*/ 759 w 1336"/>
                  <a:gd name="T57" fmla="*/ 861 h 1034"/>
                  <a:gd name="T58" fmla="*/ 916 w 1336"/>
                  <a:gd name="T59" fmla="*/ 998 h 1034"/>
                  <a:gd name="T60" fmla="*/ 1084 w 1336"/>
                  <a:gd name="T61" fmla="*/ 1034 h 1034"/>
                  <a:gd name="T62" fmla="*/ 1273 w 1336"/>
                  <a:gd name="T63" fmla="*/ 1022 h 1034"/>
                  <a:gd name="T64" fmla="*/ 1336 w 1336"/>
                  <a:gd name="T65" fmla="*/ 793 h 1034"/>
                  <a:gd name="T66" fmla="*/ 1289 w 1336"/>
                  <a:gd name="T67" fmla="*/ 735 h 1034"/>
                  <a:gd name="T68" fmla="*/ 1275 w 1336"/>
                  <a:gd name="T69" fmla="*/ 670 h 1034"/>
                  <a:gd name="T70" fmla="*/ 1206 w 1336"/>
                  <a:gd name="T71" fmla="*/ 589 h 1034"/>
                  <a:gd name="T72" fmla="*/ 1207 w 1336"/>
                  <a:gd name="T73" fmla="*/ 527 h 1034"/>
                  <a:gd name="T74" fmla="*/ 1183 w 1336"/>
                  <a:gd name="T75" fmla="*/ 521 h 1034"/>
                  <a:gd name="T76" fmla="*/ 1185 w 1336"/>
                  <a:gd name="T77" fmla="*/ 460 h 1034"/>
                  <a:gd name="T78" fmla="*/ 1151 w 1336"/>
                  <a:gd name="T79" fmla="*/ 451 h 1034"/>
                  <a:gd name="T80" fmla="*/ 1145 w 1336"/>
                  <a:gd name="T81" fmla="*/ 410 h 1034"/>
                  <a:gd name="T82" fmla="*/ 1166 w 1336"/>
                  <a:gd name="T83" fmla="*/ 392 h 1034"/>
                  <a:gd name="T84" fmla="*/ 1151 w 1336"/>
                  <a:gd name="T85" fmla="*/ 290 h 1034"/>
                  <a:gd name="T86" fmla="*/ 1131 w 1336"/>
                  <a:gd name="T87" fmla="*/ 7 h 1034"/>
                  <a:gd name="T88" fmla="*/ 1122 w 1336"/>
                  <a:gd name="T89" fmla="*/ 0 h 1034"/>
                  <a:gd name="T90" fmla="*/ 844 w 1336"/>
                  <a:gd name="T91" fmla="*/ 155 h 1034"/>
                  <a:gd name="T92" fmla="*/ 632 w 1336"/>
                  <a:gd name="T93" fmla="*/ 140 h 1034"/>
                  <a:gd name="T94" fmla="*/ 513 w 1336"/>
                  <a:gd name="T95" fmla="*/ 184 h 1034"/>
                  <a:gd name="T96" fmla="*/ 427 w 1336"/>
                  <a:gd name="T97" fmla="*/ 130 h 1034"/>
                  <a:gd name="T98" fmla="*/ 399 w 1336"/>
                  <a:gd name="T99" fmla="*/ 123 h 1034"/>
                  <a:gd name="T100" fmla="*/ 319 w 1336"/>
                  <a:gd name="T101" fmla="*/ 41 h 1034"/>
                  <a:gd name="T102" fmla="*/ 238 w 1336"/>
                  <a:gd name="T103" fmla="*/ 59 h 1034"/>
                  <a:gd name="T104" fmla="*/ 158 w 1336"/>
                  <a:gd name="T105" fmla="*/ 120 h 10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336" h="1034">
                    <a:moveTo>
                      <a:pt x="158" y="120"/>
                    </a:moveTo>
                    <a:lnTo>
                      <a:pt x="0" y="278"/>
                    </a:lnTo>
                    <a:lnTo>
                      <a:pt x="18" y="336"/>
                    </a:lnTo>
                    <a:lnTo>
                      <a:pt x="0" y="387"/>
                    </a:lnTo>
                    <a:lnTo>
                      <a:pt x="23" y="428"/>
                    </a:lnTo>
                    <a:lnTo>
                      <a:pt x="165" y="425"/>
                    </a:lnTo>
                    <a:lnTo>
                      <a:pt x="182" y="474"/>
                    </a:lnTo>
                    <a:lnTo>
                      <a:pt x="211" y="468"/>
                    </a:lnTo>
                    <a:lnTo>
                      <a:pt x="232" y="443"/>
                    </a:lnTo>
                    <a:lnTo>
                      <a:pt x="263" y="436"/>
                    </a:lnTo>
                    <a:lnTo>
                      <a:pt x="279" y="445"/>
                    </a:lnTo>
                    <a:lnTo>
                      <a:pt x="287" y="474"/>
                    </a:lnTo>
                    <a:lnTo>
                      <a:pt x="275" y="497"/>
                    </a:lnTo>
                    <a:lnTo>
                      <a:pt x="232" y="512"/>
                    </a:lnTo>
                    <a:lnTo>
                      <a:pt x="214" y="541"/>
                    </a:lnTo>
                    <a:lnTo>
                      <a:pt x="208" y="595"/>
                    </a:lnTo>
                    <a:lnTo>
                      <a:pt x="240" y="620"/>
                    </a:lnTo>
                    <a:lnTo>
                      <a:pt x="215" y="717"/>
                    </a:lnTo>
                    <a:lnTo>
                      <a:pt x="181" y="760"/>
                    </a:lnTo>
                    <a:lnTo>
                      <a:pt x="185" y="790"/>
                    </a:lnTo>
                    <a:lnTo>
                      <a:pt x="193" y="806"/>
                    </a:lnTo>
                    <a:lnTo>
                      <a:pt x="223" y="799"/>
                    </a:lnTo>
                    <a:lnTo>
                      <a:pt x="244" y="771"/>
                    </a:lnTo>
                    <a:lnTo>
                      <a:pt x="270" y="737"/>
                    </a:lnTo>
                    <a:lnTo>
                      <a:pt x="276" y="810"/>
                    </a:lnTo>
                    <a:lnTo>
                      <a:pt x="332" y="785"/>
                    </a:lnTo>
                    <a:lnTo>
                      <a:pt x="446" y="785"/>
                    </a:lnTo>
                    <a:lnTo>
                      <a:pt x="515" y="852"/>
                    </a:lnTo>
                    <a:lnTo>
                      <a:pt x="759" y="861"/>
                    </a:lnTo>
                    <a:lnTo>
                      <a:pt x="916" y="998"/>
                    </a:lnTo>
                    <a:lnTo>
                      <a:pt x="1084" y="1034"/>
                    </a:lnTo>
                    <a:lnTo>
                      <a:pt x="1273" y="1022"/>
                    </a:lnTo>
                    <a:lnTo>
                      <a:pt x="1336" y="793"/>
                    </a:lnTo>
                    <a:lnTo>
                      <a:pt x="1289" y="735"/>
                    </a:lnTo>
                    <a:lnTo>
                      <a:pt x="1275" y="670"/>
                    </a:lnTo>
                    <a:lnTo>
                      <a:pt x="1206" y="589"/>
                    </a:lnTo>
                    <a:lnTo>
                      <a:pt x="1207" y="527"/>
                    </a:lnTo>
                    <a:lnTo>
                      <a:pt x="1183" y="521"/>
                    </a:lnTo>
                    <a:lnTo>
                      <a:pt x="1185" y="460"/>
                    </a:lnTo>
                    <a:lnTo>
                      <a:pt x="1151" y="451"/>
                    </a:lnTo>
                    <a:lnTo>
                      <a:pt x="1145" y="410"/>
                    </a:lnTo>
                    <a:lnTo>
                      <a:pt x="1166" y="392"/>
                    </a:lnTo>
                    <a:lnTo>
                      <a:pt x="1151" y="290"/>
                    </a:lnTo>
                    <a:lnTo>
                      <a:pt x="1131" y="7"/>
                    </a:lnTo>
                    <a:lnTo>
                      <a:pt x="1122" y="0"/>
                    </a:lnTo>
                    <a:lnTo>
                      <a:pt x="844" y="155"/>
                    </a:lnTo>
                    <a:lnTo>
                      <a:pt x="632" y="140"/>
                    </a:lnTo>
                    <a:lnTo>
                      <a:pt x="513" y="184"/>
                    </a:lnTo>
                    <a:lnTo>
                      <a:pt x="427" y="130"/>
                    </a:lnTo>
                    <a:lnTo>
                      <a:pt x="399" y="123"/>
                    </a:lnTo>
                    <a:lnTo>
                      <a:pt x="319" y="41"/>
                    </a:lnTo>
                    <a:lnTo>
                      <a:pt x="238" y="59"/>
                    </a:lnTo>
                    <a:lnTo>
                      <a:pt x="158" y="12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6843" name="Freeform 107"/>
              <p:cNvSpPr>
                <a:spLocks noChangeAspect="1"/>
              </p:cNvSpPr>
              <p:nvPr/>
            </p:nvSpPr>
            <p:spPr bwMode="auto">
              <a:xfrm>
                <a:off x="2184" y="1548"/>
                <a:ext cx="106" cy="105"/>
              </a:xfrm>
              <a:custGeom>
                <a:avLst/>
                <a:gdLst>
                  <a:gd name="T0" fmla="*/ 638 w 638"/>
                  <a:gd name="T1" fmla="*/ 38 h 626"/>
                  <a:gd name="T2" fmla="*/ 616 w 638"/>
                  <a:gd name="T3" fmla="*/ 77 h 626"/>
                  <a:gd name="T4" fmla="*/ 633 w 638"/>
                  <a:gd name="T5" fmla="*/ 144 h 626"/>
                  <a:gd name="T6" fmla="*/ 626 w 638"/>
                  <a:gd name="T7" fmla="*/ 240 h 626"/>
                  <a:gd name="T8" fmla="*/ 587 w 638"/>
                  <a:gd name="T9" fmla="*/ 307 h 626"/>
                  <a:gd name="T10" fmla="*/ 581 w 638"/>
                  <a:gd name="T11" fmla="*/ 396 h 626"/>
                  <a:gd name="T12" fmla="*/ 555 w 638"/>
                  <a:gd name="T13" fmla="*/ 492 h 626"/>
                  <a:gd name="T14" fmla="*/ 494 w 638"/>
                  <a:gd name="T15" fmla="*/ 493 h 626"/>
                  <a:gd name="T16" fmla="*/ 454 w 638"/>
                  <a:gd name="T17" fmla="*/ 526 h 626"/>
                  <a:gd name="T18" fmla="*/ 422 w 638"/>
                  <a:gd name="T19" fmla="*/ 571 h 626"/>
                  <a:gd name="T20" fmla="*/ 340 w 638"/>
                  <a:gd name="T21" fmla="*/ 593 h 626"/>
                  <a:gd name="T22" fmla="*/ 310 w 638"/>
                  <a:gd name="T23" fmla="*/ 626 h 626"/>
                  <a:gd name="T24" fmla="*/ 255 w 638"/>
                  <a:gd name="T25" fmla="*/ 625 h 626"/>
                  <a:gd name="T26" fmla="*/ 175 w 638"/>
                  <a:gd name="T27" fmla="*/ 471 h 626"/>
                  <a:gd name="T28" fmla="*/ 126 w 638"/>
                  <a:gd name="T29" fmla="*/ 452 h 626"/>
                  <a:gd name="T30" fmla="*/ 0 w 638"/>
                  <a:gd name="T31" fmla="*/ 436 h 626"/>
                  <a:gd name="T32" fmla="*/ 220 w 638"/>
                  <a:gd name="T33" fmla="*/ 306 h 626"/>
                  <a:gd name="T34" fmla="*/ 290 w 638"/>
                  <a:gd name="T35" fmla="*/ 309 h 626"/>
                  <a:gd name="T36" fmla="*/ 319 w 638"/>
                  <a:gd name="T37" fmla="*/ 235 h 626"/>
                  <a:gd name="T38" fmla="*/ 275 w 638"/>
                  <a:gd name="T39" fmla="*/ 61 h 626"/>
                  <a:gd name="T40" fmla="*/ 478 w 638"/>
                  <a:gd name="T41" fmla="*/ 0 h 626"/>
                  <a:gd name="T42" fmla="*/ 638 w 638"/>
                  <a:gd name="T43" fmla="*/ 38 h 6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38" h="626">
                    <a:moveTo>
                      <a:pt x="638" y="38"/>
                    </a:moveTo>
                    <a:lnTo>
                      <a:pt x="616" y="77"/>
                    </a:lnTo>
                    <a:lnTo>
                      <a:pt x="633" y="144"/>
                    </a:lnTo>
                    <a:lnTo>
                      <a:pt x="626" y="240"/>
                    </a:lnTo>
                    <a:lnTo>
                      <a:pt x="587" y="307"/>
                    </a:lnTo>
                    <a:lnTo>
                      <a:pt x="581" y="396"/>
                    </a:lnTo>
                    <a:lnTo>
                      <a:pt x="555" y="492"/>
                    </a:lnTo>
                    <a:lnTo>
                      <a:pt x="494" y="493"/>
                    </a:lnTo>
                    <a:lnTo>
                      <a:pt x="454" y="526"/>
                    </a:lnTo>
                    <a:lnTo>
                      <a:pt x="422" y="571"/>
                    </a:lnTo>
                    <a:lnTo>
                      <a:pt x="340" y="593"/>
                    </a:lnTo>
                    <a:lnTo>
                      <a:pt x="310" y="626"/>
                    </a:lnTo>
                    <a:lnTo>
                      <a:pt x="255" y="625"/>
                    </a:lnTo>
                    <a:lnTo>
                      <a:pt x="175" y="471"/>
                    </a:lnTo>
                    <a:lnTo>
                      <a:pt x="126" y="452"/>
                    </a:lnTo>
                    <a:lnTo>
                      <a:pt x="0" y="436"/>
                    </a:lnTo>
                    <a:lnTo>
                      <a:pt x="220" y="306"/>
                    </a:lnTo>
                    <a:lnTo>
                      <a:pt x="290" y="309"/>
                    </a:lnTo>
                    <a:lnTo>
                      <a:pt x="319" y="235"/>
                    </a:lnTo>
                    <a:lnTo>
                      <a:pt x="275" y="61"/>
                    </a:lnTo>
                    <a:lnTo>
                      <a:pt x="478" y="0"/>
                    </a:lnTo>
                    <a:lnTo>
                      <a:pt x="638" y="38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6844" name="Freeform 108"/>
              <p:cNvSpPr>
                <a:spLocks noChangeAspect="1"/>
              </p:cNvSpPr>
              <p:nvPr/>
            </p:nvSpPr>
            <p:spPr bwMode="auto">
              <a:xfrm>
                <a:off x="2102" y="1506"/>
                <a:ext cx="162" cy="121"/>
              </a:xfrm>
              <a:custGeom>
                <a:avLst/>
                <a:gdLst>
                  <a:gd name="T0" fmla="*/ 243 w 975"/>
                  <a:gd name="T1" fmla="*/ 24 h 722"/>
                  <a:gd name="T2" fmla="*/ 251 w 975"/>
                  <a:gd name="T3" fmla="*/ 59 h 722"/>
                  <a:gd name="T4" fmla="*/ 280 w 975"/>
                  <a:gd name="T5" fmla="*/ 58 h 722"/>
                  <a:gd name="T6" fmla="*/ 330 w 975"/>
                  <a:gd name="T7" fmla="*/ 0 h 722"/>
                  <a:gd name="T8" fmla="*/ 341 w 975"/>
                  <a:gd name="T9" fmla="*/ 63 h 722"/>
                  <a:gd name="T10" fmla="*/ 389 w 975"/>
                  <a:gd name="T11" fmla="*/ 42 h 722"/>
                  <a:gd name="T12" fmla="*/ 505 w 975"/>
                  <a:gd name="T13" fmla="*/ 42 h 722"/>
                  <a:gd name="T14" fmla="*/ 580 w 975"/>
                  <a:gd name="T15" fmla="*/ 111 h 722"/>
                  <a:gd name="T16" fmla="*/ 818 w 975"/>
                  <a:gd name="T17" fmla="*/ 117 h 722"/>
                  <a:gd name="T18" fmla="*/ 975 w 975"/>
                  <a:gd name="T19" fmla="*/ 253 h 722"/>
                  <a:gd name="T20" fmla="*/ 769 w 975"/>
                  <a:gd name="T21" fmla="*/ 313 h 722"/>
                  <a:gd name="T22" fmla="*/ 814 w 975"/>
                  <a:gd name="T23" fmla="*/ 485 h 722"/>
                  <a:gd name="T24" fmla="*/ 786 w 975"/>
                  <a:gd name="T25" fmla="*/ 559 h 722"/>
                  <a:gd name="T26" fmla="*/ 715 w 975"/>
                  <a:gd name="T27" fmla="*/ 559 h 722"/>
                  <a:gd name="T28" fmla="*/ 493 w 975"/>
                  <a:gd name="T29" fmla="*/ 688 h 722"/>
                  <a:gd name="T30" fmla="*/ 170 w 975"/>
                  <a:gd name="T31" fmla="*/ 722 h 722"/>
                  <a:gd name="T32" fmla="*/ 0 w 975"/>
                  <a:gd name="T33" fmla="*/ 684 h 722"/>
                  <a:gd name="T34" fmla="*/ 54 w 975"/>
                  <a:gd name="T35" fmla="*/ 579 h 722"/>
                  <a:gd name="T36" fmla="*/ 60 w 975"/>
                  <a:gd name="T37" fmla="*/ 500 h 722"/>
                  <a:gd name="T38" fmla="*/ 40 w 975"/>
                  <a:gd name="T39" fmla="*/ 452 h 722"/>
                  <a:gd name="T40" fmla="*/ 176 w 975"/>
                  <a:gd name="T41" fmla="*/ 156 h 722"/>
                  <a:gd name="T42" fmla="*/ 243 w 975"/>
                  <a:gd name="T43" fmla="*/ 24 h 7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75" h="722">
                    <a:moveTo>
                      <a:pt x="243" y="24"/>
                    </a:moveTo>
                    <a:lnTo>
                      <a:pt x="251" y="59"/>
                    </a:lnTo>
                    <a:lnTo>
                      <a:pt x="280" y="58"/>
                    </a:lnTo>
                    <a:lnTo>
                      <a:pt x="330" y="0"/>
                    </a:lnTo>
                    <a:lnTo>
                      <a:pt x="341" y="63"/>
                    </a:lnTo>
                    <a:lnTo>
                      <a:pt x="389" y="42"/>
                    </a:lnTo>
                    <a:lnTo>
                      <a:pt x="505" y="42"/>
                    </a:lnTo>
                    <a:lnTo>
                      <a:pt x="580" y="111"/>
                    </a:lnTo>
                    <a:lnTo>
                      <a:pt x="818" y="117"/>
                    </a:lnTo>
                    <a:lnTo>
                      <a:pt x="975" y="253"/>
                    </a:lnTo>
                    <a:lnTo>
                      <a:pt x="769" y="313"/>
                    </a:lnTo>
                    <a:lnTo>
                      <a:pt x="814" y="485"/>
                    </a:lnTo>
                    <a:lnTo>
                      <a:pt x="786" y="559"/>
                    </a:lnTo>
                    <a:lnTo>
                      <a:pt x="715" y="559"/>
                    </a:lnTo>
                    <a:lnTo>
                      <a:pt x="493" y="688"/>
                    </a:lnTo>
                    <a:lnTo>
                      <a:pt x="170" y="722"/>
                    </a:lnTo>
                    <a:lnTo>
                      <a:pt x="0" y="684"/>
                    </a:lnTo>
                    <a:lnTo>
                      <a:pt x="54" y="579"/>
                    </a:lnTo>
                    <a:lnTo>
                      <a:pt x="60" y="500"/>
                    </a:lnTo>
                    <a:lnTo>
                      <a:pt x="40" y="452"/>
                    </a:lnTo>
                    <a:lnTo>
                      <a:pt x="176" y="156"/>
                    </a:lnTo>
                    <a:lnTo>
                      <a:pt x="243" y="24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116845" name="Text Box 109"/>
            <p:cNvSpPr txBox="1">
              <a:spLocks noChangeArrowheads="1"/>
            </p:cNvSpPr>
            <p:nvPr/>
          </p:nvSpPr>
          <p:spPr bwMode="auto">
            <a:xfrm>
              <a:off x="3688" y="618"/>
              <a:ext cx="92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Baixo Acaraú</a:t>
              </a:r>
            </a:p>
          </p:txBody>
        </p:sp>
      </p:grpSp>
      <p:sp>
        <p:nvSpPr>
          <p:cNvPr id="116846" name="Rectangle 110"/>
          <p:cNvSpPr>
            <a:spLocks noChangeArrowheads="1"/>
          </p:cNvSpPr>
          <p:nvPr/>
        </p:nvSpPr>
        <p:spPr bwMode="auto">
          <a:xfrm>
            <a:off x="0" y="1519238"/>
            <a:ext cx="2141538" cy="39687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16847" name="Rectangle 111"/>
          <p:cNvSpPr>
            <a:spLocks noChangeArrowheads="1"/>
          </p:cNvSpPr>
          <p:nvPr/>
        </p:nvSpPr>
        <p:spPr bwMode="auto">
          <a:xfrm>
            <a:off x="141288" y="1565275"/>
            <a:ext cx="19923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 dirty="0" smtClean="0">
                <a:solidFill>
                  <a:schemeClr val="bg1"/>
                </a:solidFill>
                <a:latin typeface="Verdana" pitchFamily="34" charset="0"/>
              </a:rPr>
              <a:t>Polo </a:t>
            </a:r>
            <a:r>
              <a:rPr lang="pt-BR" sz="1400" dirty="0">
                <a:solidFill>
                  <a:schemeClr val="bg1"/>
                </a:solidFill>
                <a:latin typeface="Verdana" pitchFamily="34" charset="0"/>
              </a:rPr>
              <a:t>Baixo Acaraú</a:t>
            </a:r>
          </a:p>
        </p:txBody>
      </p:sp>
      <p:sp>
        <p:nvSpPr>
          <p:cNvPr id="116848" name="Rectangle 112">
            <a:hlinkClick r:id="" action="ppaction://customshow?id=2&amp;return=true"/>
          </p:cNvPr>
          <p:cNvSpPr>
            <a:spLocks noChangeArrowheads="1"/>
          </p:cNvSpPr>
          <p:nvPr/>
        </p:nvSpPr>
        <p:spPr bwMode="auto">
          <a:xfrm>
            <a:off x="8466138" y="6570663"/>
            <a:ext cx="677862" cy="287337"/>
          </a:xfrm>
          <a:prstGeom prst="rect">
            <a:avLst/>
          </a:prstGeom>
          <a:solidFill>
            <a:srgbClr val="BBE0E3">
              <a:alpha val="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8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1168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8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1168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1167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1167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1167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167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iterate type="lt">
                                    <p:tmPct val="17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200"/>
                                        <p:tgtEl>
                                          <p:spTgt spid="1167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7" dur="indefinite"/>
                                        <p:tgtEl>
                                          <p:spTgt spid="11681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28" dur="indefinite"/>
                                        <p:tgtEl>
                                          <p:spTgt spid="1168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0" dur="indefinite"/>
                                        <p:tgtEl>
                                          <p:spTgt spid="11675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31" dur="indefinite"/>
                                        <p:tgtEl>
                                          <p:spTgt spid="1167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3" dur="indefinite"/>
                                        <p:tgtEl>
                                          <p:spTgt spid="11677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34" dur="indefinite"/>
                                        <p:tgtEl>
                                          <p:spTgt spid="1167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6" dur="indefinite"/>
                                        <p:tgtEl>
                                          <p:spTgt spid="11679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37" dur="indefinite"/>
                                        <p:tgtEl>
                                          <p:spTgt spid="1167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9" dur="indefinite"/>
                                        <p:tgtEl>
                                          <p:spTgt spid="11680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40" dur="indefinite"/>
                                        <p:tgtEl>
                                          <p:spTgt spid="1168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2" dur="800" fill="hold"/>
                                        <p:tgtEl>
                                          <p:spTgt spid="116828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6748" grpId="0"/>
      <p:bldP spid="116749" grpId="0"/>
      <p:bldP spid="116750" grpId="0" animBg="1"/>
      <p:bldP spid="116751" grpId="0" animBg="1"/>
      <p:bldP spid="116752" grpId="0"/>
      <p:bldP spid="116846" grpId="0" animBg="1"/>
      <p:bldP spid="116847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898" name="Rectangle 114"/>
          <p:cNvSpPr>
            <a:spLocks noChangeArrowheads="1"/>
          </p:cNvSpPr>
          <p:nvPr/>
        </p:nvSpPr>
        <p:spPr bwMode="auto">
          <a:xfrm>
            <a:off x="8434388" y="6634163"/>
            <a:ext cx="688975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pt-BR" sz="1200" b="0">
                <a:solidFill>
                  <a:srgbClr val="066168"/>
                </a:solidFill>
                <a:latin typeface="Verdana" pitchFamily="34" charset="0"/>
              </a:rPr>
              <a:t>Tabela</a:t>
            </a:r>
          </a:p>
        </p:txBody>
      </p:sp>
      <p:grpSp>
        <p:nvGrpSpPr>
          <p:cNvPr id="118786" name="Group 2"/>
          <p:cNvGrpSpPr>
            <a:grpSpLocks/>
          </p:cNvGrpSpPr>
          <p:nvPr/>
        </p:nvGrpSpPr>
        <p:grpSpPr bwMode="auto">
          <a:xfrm>
            <a:off x="6948488" y="1679575"/>
            <a:ext cx="1814512" cy="642938"/>
            <a:chOff x="4377" y="1058"/>
            <a:chExt cx="1143" cy="405"/>
          </a:xfrm>
        </p:grpSpPr>
        <p:sp>
          <p:nvSpPr>
            <p:cNvPr id="118787" name="Freeform 3"/>
            <p:cNvSpPr>
              <a:spLocks/>
            </p:cNvSpPr>
            <p:nvPr/>
          </p:nvSpPr>
          <p:spPr bwMode="auto">
            <a:xfrm>
              <a:off x="4638" y="1371"/>
              <a:ext cx="573" cy="64"/>
            </a:xfrm>
            <a:custGeom>
              <a:avLst/>
              <a:gdLst>
                <a:gd name="T0" fmla="*/ 0 w 603"/>
                <a:gd name="T1" fmla="*/ 0 h 88"/>
                <a:gd name="T2" fmla="*/ 162 w 603"/>
                <a:gd name="T3" fmla="*/ 84 h 88"/>
                <a:gd name="T4" fmla="*/ 603 w 603"/>
                <a:gd name="T5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03" h="88">
                  <a:moveTo>
                    <a:pt x="0" y="0"/>
                  </a:moveTo>
                  <a:lnTo>
                    <a:pt x="162" y="84"/>
                  </a:lnTo>
                  <a:lnTo>
                    <a:pt x="603" y="88"/>
                  </a:lnTo>
                </a:path>
              </a:pathLst>
            </a:custGeom>
            <a:noFill/>
            <a:ln w="19050" cap="flat" cmpd="sng">
              <a:solidFill>
                <a:srgbClr val="8FC663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8FC663">
                        <a:gamma/>
                        <a:shade val="60000"/>
                        <a:invGamma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51874" name="Text Box 290"/>
            <p:cNvSpPr txBox="1">
              <a:spLocks noChangeArrowheads="1"/>
            </p:cNvSpPr>
            <p:nvPr/>
          </p:nvSpPr>
          <p:spPr bwMode="auto">
            <a:xfrm>
              <a:off x="4771" y="1319"/>
              <a:ext cx="694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Fortaleza</a:t>
              </a:r>
            </a:p>
          </p:txBody>
        </p:sp>
        <p:sp>
          <p:nvSpPr>
            <p:cNvPr id="118789" name="Text Box 5"/>
            <p:cNvSpPr txBox="1">
              <a:spLocks noChangeArrowheads="1"/>
            </p:cNvSpPr>
            <p:nvPr/>
          </p:nvSpPr>
          <p:spPr bwMode="auto">
            <a:xfrm>
              <a:off x="4426" y="1058"/>
              <a:ext cx="751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Pecém</a:t>
              </a:r>
            </a:p>
          </p:txBody>
        </p:sp>
        <p:pic>
          <p:nvPicPr>
            <p:cNvPr id="118790" name="Picture 6" descr="Imagem3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77" y="1142"/>
              <a:ext cx="162" cy="10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8791" name="Text Box 7"/>
            <p:cNvSpPr txBox="1">
              <a:spLocks noChangeArrowheads="1"/>
            </p:cNvSpPr>
            <p:nvPr/>
          </p:nvSpPr>
          <p:spPr bwMode="auto">
            <a:xfrm>
              <a:off x="4667" y="1171"/>
              <a:ext cx="85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Mucuripe</a:t>
              </a:r>
            </a:p>
          </p:txBody>
        </p:sp>
        <p:pic>
          <p:nvPicPr>
            <p:cNvPr id="118792" name="Picture 8" descr="Imagem3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41" y="1249"/>
              <a:ext cx="156" cy="10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pic>
        <p:nvPicPr>
          <p:cNvPr id="118793" name="Picture 9" descr="Mapa_CE2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75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8794" name="Rectangle 10"/>
          <p:cNvSpPr>
            <a:spLocks noChangeArrowheads="1"/>
          </p:cNvSpPr>
          <p:nvPr/>
        </p:nvSpPr>
        <p:spPr bwMode="auto">
          <a:xfrm>
            <a:off x="0" y="1223963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18795" name="Text Box 11"/>
          <p:cNvSpPr txBox="1">
            <a:spLocks noChangeArrowheads="1"/>
          </p:cNvSpPr>
          <p:nvPr/>
        </p:nvSpPr>
        <p:spPr bwMode="auto">
          <a:xfrm>
            <a:off x="117475" y="1960563"/>
            <a:ext cx="299085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28 mil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 ha de área plantada </a:t>
            </a:r>
          </a:p>
        </p:txBody>
      </p:sp>
      <p:sp>
        <p:nvSpPr>
          <p:cNvPr id="118796" name="Text Box 12"/>
          <p:cNvSpPr txBox="1">
            <a:spLocks noChangeArrowheads="1"/>
          </p:cNvSpPr>
          <p:nvPr/>
        </p:nvSpPr>
        <p:spPr bwMode="auto">
          <a:xfrm>
            <a:off x="117475" y="2468563"/>
            <a:ext cx="3951288" cy="14605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15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 municípios envolvidos:</a:t>
            </a:r>
          </a:p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Jaguaretana, Jaguaribara, Alto Santo, São João do Jaguaribe, Tabuleiro do Norte, Morada Nova, Ibicuitinga, Limoeiro do Norte, Russas, Quixeré, Jaguaruana, Palhano, Itaiçaba, Aracatí, Icapuí</a:t>
            </a:r>
          </a:p>
        </p:txBody>
      </p:sp>
      <p:sp>
        <p:nvSpPr>
          <p:cNvPr id="118797" name="Line 13"/>
          <p:cNvSpPr>
            <a:spLocks noChangeShapeType="1"/>
          </p:cNvSpPr>
          <p:nvPr/>
        </p:nvSpPr>
        <p:spPr bwMode="auto">
          <a:xfrm>
            <a:off x="146050" y="2413000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18798" name="Line 14"/>
          <p:cNvSpPr>
            <a:spLocks noChangeShapeType="1"/>
          </p:cNvSpPr>
          <p:nvPr/>
        </p:nvSpPr>
        <p:spPr bwMode="auto">
          <a:xfrm>
            <a:off x="146050" y="3984625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18799" name="Text Box 15"/>
          <p:cNvSpPr txBox="1">
            <a:spLocks noChangeArrowheads="1"/>
          </p:cNvSpPr>
          <p:nvPr/>
        </p:nvSpPr>
        <p:spPr bwMode="auto">
          <a:xfrm>
            <a:off x="117475" y="4041775"/>
            <a:ext cx="4454525" cy="942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Principais produtos:</a:t>
            </a:r>
          </a:p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Abacaxi, ata, banana, citros, figo, goiaba, graviola, leite, mamão, manga, melão, melancia, uva, hortaliças, sementes</a:t>
            </a:r>
          </a:p>
        </p:txBody>
      </p:sp>
      <p:sp>
        <p:nvSpPr>
          <p:cNvPr id="118800" name="Rectangle 16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18801" name="Text Box 17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118802" name="Rectangle 18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18803" name="Rectangle 19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AGRICULTURA IRRIGADA</a:t>
            </a:r>
          </a:p>
        </p:txBody>
      </p:sp>
      <p:sp>
        <p:nvSpPr>
          <p:cNvPr id="118804" name="Freeform 20"/>
          <p:cNvSpPr>
            <a:spLocks noChangeAspect="1"/>
          </p:cNvSpPr>
          <p:nvPr/>
        </p:nvSpPr>
        <p:spPr bwMode="auto">
          <a:xfrm>
            <a:off x="7180263" y="2119313"/>
            <a:ext cx="217487" cy="174625"/>
          </a:xfrm>
          <a:custGeom>
            <a:avLst/>
            <a:gdLst>
              <a:gd name="T0" fmla="*/ 525 w 926"/>
              <a:gd name="T1" fmla="*/ 750 h 750"/>
              <a:gd name="T2" fmla="*/ 461 w 926"/>
              <a:gd name="T3" fmla="*/ 649 h 750"/>
              <a:gd name="T4" fmla="*/ 339 w 926"/>
              <a:gd name="T5" fmla="*/ 570 h 750"/>
              <a:gd name="T6" fmla="*/ 315 w 926"/>
              <a:gd name="T7" fmla="*/ 543 h 750"/>
              <a:gd name="T8" fmla="*/ 280 w 926"/>
              <a:gd name="T9" fmla="*/ 544 h 750"/>
              <a:gd name="T10" fmla="*/ 270 w 926"/>
              <a:gd name="T11" fmla="*/ 570 h 750"/>
              <a:gd name="T12" fmla="*/ 253 w 926"/>
              <a:gd name="T13" fmla="*/ 566 h 750"/>
              <a:gd name="T14" fmla="*/ 0 w 926"/>
              <a:gd name="T15" fmla="*/ 354 h 750"/>
              <a:gd name="T16" fmla="*/ 148 w 926"/>
              <a:gd name="T17" fmla="*/ 198 h 750"/>
              <a:gd name="T18" fmla="*/ 156 w 926"/>
              <a:gd name="T19" fmla="*/ 158 h 750"/>
              <a:gd name="T20" fmla="*/ 92 w 926"/>
              <a:gd name="T21" fmla="*/ 106 h 750"/>
              <a:gd name="T22" fmla="*/ 96 w 926"/>
              <a:gd name="T23" fmla="*/ 42 h 750"/>
              <a:gd name="T24" fmla="*/ 186 w 926"/>
              <a:gd name="T25" fmla="*/ 40 h 750"/>
              <a:gd name="T26" fmla="*/ 222 w 926"/>
              <a:gd name="T27" fmla="*/ 0 h 750"/>
              <a:gd name="T28" fmla="*/ 418 w 926"/>
              <a:gd name="T29" fmla="*/ 89 h 750"/>
              <a:gd name="T30" fmla="*/ 492 w 926"/>
              <a:gd name="T31" fmla="*/ 82 h 750"/>
              <a:gd name="T32" fmla="*/ 613 w 926"/>
              <a:gd name="T33" fmla="*/ 124 h 750"/>
              <a:gd name="T34" fmla="*/ 643 w 926"/>
              <a:gd name="T35" fmla="*/ 38 h 750"/>
              <a:gd name="T36" fmla="*/ 742 w 926"/>
              <a:gd name="T37" fmla="*/ 179 h 750"/>
              <a:gd name="T38" fmla="*/ 926 w 926"/>
              <a:gd name="T39" fmla="*/ 476 h 750"/>
              <a:gd name="T40" fmla="*/ 859 w 926"/>
              <a:gd name="T41" fmla="*/ 481 h 750"/>
              <a:gd name="T42" fmla="*/ 856 w 926"/>
              <a:gd name="T43" fmla="*/ 467 h 750"/>
              <a:gd name="T44" fmla="*/ 828 w 926"/>
              <a:gd name="T45" fmla="*/ 441 h 750"/>
              <a:gd name="T46" fmla="*/ 772 w 926"/>
              <a:gd name="T47" fmla="*/ 432 h 750"/>
              <a:gd name="T48" fmla="*/ 761 w 926"/>
              <a:gd name="T49" fmla="*/ 458 h 750"/>
              <a:gd name="T50" fmla="*/ 764 w 926"/>
              <a:gd name="T51" fmla="*/ 544 h 750"/>
              <a:gd name="T52" fmla="*/ 737 w 926"/>
              <a:gd name="T53" fmla="*/ 575 h 750"/>
              <a:gd name="T54" fmla="*/ 715 w 926"/>
              <a:gd name="T55" fmla="*/ 585 h 750"/>
              <a:gd name="T56" fmla="*/ 678 w 926"/>
              <a:gd name="T57" fmla="*/ 562 h 750"/>
              <a:gd name="T58" fmla="*/ 633 w 926"/>
              <a:gd name="T59" fmla="*/ 594 h 750"/>
              <a:gd name="T60" fmla="*/ 525 w 926"/>
              <a:gd name="T61" fmla="*/ 750 h 7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926" h="750">
                <a:moveTo>
                  <a:pt x="525" y="750"/>
                </a:moveTo>
                <a:lnTo>
                  <a:pt x="461" y="649"/>
                </a:lnTo>
                <a:lnTo>
                  <a:pt x="339" y="570"/>
                </a:lnTo>
                <a:lnTo>
                  <a:pt x="315" y="543"/>
                </a:lnTo>
                <a:lnTo>
                  <a:pt x="280" y="544"/>
                </a:lnTo>
                <a:lnTo>
                  <a:pt x="270" y="570"/>
                </a:lnTo>
                <a:lnTo>
                  <a:pt x="253" y="566"/>
                </a:lnTo>
                <a:lnTo>
                  <a:pt x="0" y="354"/>
                </a:lnTo>
                <a:lnTo>
                  <a:pt x="148" y="198"/>
                </a:lnTo>
                <a:lnTo>
                  <a:pt x="156" y="158"/>
                </a:lnTo>
                <a:lnTo>
                  <a:pt x="92" y="106"/>
                </a:lnTo>
                <a:lnTo>
                  <a:pt x="96" y="42"/>
                </a:lnTo>
                <a:lnTo>
                  <a:pt x="186" y="40"/>
                </a:lnTo>
                <a:lnTo>
                  <a:pt x="222" y="0"/>
                </a:lnTo>
                <a:lnTo>
                  <a:pt x="418" y="89"/>
                </a:lnTo>
                <a:lnTo>
                  <a:pt x="492" y="82"/>
                </a:lnTo>
                <a:lnTo>
                  <a:pt x="613" y="124"/>
                </a:lnTo>
                <a:lnTo>
                  <a:pt x="643" y="38"/>
                </a:lnTo>
                <a:lnTo>
                  <a:pt x="742" y="179"/>
                </a:lnTo>
                <a:lnTo>
                  <a:pt x="926" y="476"/>
                </a:lnTo>
                <a:lnTo>
                  <a:pt x="859" y="481"/>
                </a:lnTo>
                <a:lnTo>
                  <a:pt x="856" y="467"/>
                </a:lnTo>
                <a:lnTo>
                  <a:pt x="828" y="441"/>
                </a:lnTo>
                <a:lnTo>
                  <a:pt x="772" y="432"/>
                </a:lnTo>
                <a:lnTo>
                  <a:pt x="761" y="458"/>
                </a:lnTo>
                <a:lnTo>
                  <a:pt x="764" y="544"/>
                </a:lnTo>
                <a:lnTo>
                  <a:pt x="737" y="575"/>
                </a:lnTo>
                <a:lnTo>
                  <a:pt x="715" y="585"/>
                </a:lnTo>
                <a:lnTo>
                  <a:pt x="678" y="562"/>
                </a:lnTo>
                <a:lnTo>
                  <a:pt x="633" y="594"/>
                </a:lnTo>
                <a:lnTo>
                  <a:pt x="525" y="750"/>
                </a:lnTo>
                <a:close/>
              </a:path>
            </a:pathLst>
          </a:custGeom>
          <a:noFill/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folHlink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118805" name="Group 21"/>
          <p:cNvGrpSpPr>
            <a:grpSpLocks/>
          </p:cNvGrpSpPr>
          <p:nvPr/>
        </p:nvGrpSpPr>
        <p:grpSpPr bwMode="auto">
          <a:xfrm>
            <a:off x="6419850" y="1409700"/>
            <a:ext cx="1976438" cy="1438275"/>
            <a:chOff x="4044" y="888"/>
            <a:chExt cx="1245" cy="906"/>
          </a:xfrm>
        </p:grpSpPr>
        <p:sp>
          <p:nvSpPr>
            <p:cNvPr id="118806" name="Freeform 22"/>
            <p:cNvSpPr>
              <a:spLocks/>
            </p:cNvSpPr>
            <p:nvPr/>
          </p:nvSpPr>
          <p:spPr bwMode="auto">
            <a:xfrm>
              <a:off x="4266" y="1014"/>
              <a:ext cx="975" cy="204"/>
            </a:xfrm>
            <a:custGeom>
              <a:avLst/>
              <a:gdLst>
                <a:gd name="T0" fmla="*/ 0 w 975"/>
                <a:gd name="T1" fmla="*/ 204 h 204"/>
                <a:gd name="T2" fmla="*/ 105 w 975"/>
                <a:gd name="T3" fmla="*/ 0 h 204"/>
                <a:gd name="T4" fmla="*/ 975 w 975"/>
                <a:gd name="T5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75" h="204">
                  <a:moveTo>
                    <a:pt x="0" y="204"/>
                  </a:moveTo>
                  <a:lnTo>
                    <a:pt x="105" y="0"/>
                  </a:lnTo>
                  <a:lnTo>
                    <a:pt x="975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118807" name="Group 23"/>
            <p:cNvGrpSpPr>
              <a:grpSpLocks noChangeAspect="1"/>
            </p:cNvGrpSpPr>
            <p:nvPr/>
          </p:nvGrpSpPr>
          <p:grpSpPr bwMode="auto">
            <a:xfrm>
              <a:off x="4044" y="1116"/>
              <a:ext cx="766" cy="678"/>
              <a:chOff x="2918" y="1084"/>
              <a:chExt cx="807" cy="715"/>
            </a:xfrm>
          </p:grpSpPr>
          <p:sp>
            <p:nvSpPr>
              <p:cNvPr id="118808" name="Freeform 24"/>
              <p:cNvSpPr>
                <a:spLocks noChangeAspect="1"/>
              </p:cNvSpPr>
              <p:nvPr/>
            </p:nvSpPr>
            <p:spPr bwMode="auto">
              <a:xfrm>
                <a:off x="3499" y="1383"/>
                <a:ext cx="61" cy="80"/>
              </a:xfrm>
              <a:custGeom>
                <a:avLst/>
                <a:gdLst>
                  <a:gd name="T0" fmla="*/ 0 w 366"/>
                  <a:gd name="T1" fmla="*/ 483 h 483"/>
                  <a:gd name="T2" fmla="*/ 10 w 366"/>
                  <a:gd name="T3" fmla="*/ 314 h 483"/>
                  <a:gd name="T4" fmla="*/ 116 w 366"/>
                  <a:gd name="T5" fmla="*/ 164 h 483"/>
                  <a:gd name="T6" fmla="*/ 160 w 366"/>
                  <a:gd name="T7" fmla="*/ 130 h 483"/>
                  <a:gd name="T8" fmla="*/ 197 w 366"/>
                  <a:gd name="T9" fmla="*/ 150 h 483"/>
                  <a:gd name="T10" fmla="*/ 222 w 366"/>
                  <a:gd name="T11" fmla="*/ 136 h 483"/>
                  <a:gd name="T12" fmla="*/ 245 w 366"/>
                  <a:gd name="T13" fmla="*/ 114 h 483"/>
                  <a:gd name="T14" fmla="*/ 241 w 366"/>
                  <a:gd name="T15" fmla="*/ 28 h 483"/>
                  <a:gd name="T16" fmla="*/ 251 w 366"/>
                  <a:gd name="T17" fmla="*/ 0 h 483"/>
                  <a:gd name="T18" fmla="*/ 305 w 366"/>
                  <a:gd name="T19" fmla="*/ 4 h 483"/>
                  <a:gd name="T20" fmla="*/ 334 w 366"/>
                  <a:gd name="T21" fmla="*/ 31 h 483"/>
                  <a:gd name="T22" fmla="*/ 340 w 366"/>
                  <a:gd name="T23" fmla="*/ 47 h 483"/>
                  <a:gd name="T24" fmla="*/ 335 w 366"/>
                  <a:gd name="T25" fmla="*/ 120 h 483"/>
                  <a:gd name="T26" fmla="*/ 350 w 366"/>
                  <a:gd name="T27" fmla="*/ 136 h 483"/>
                  <a:gd name="T28" fmla="*/ 366 w 366"/>
                  <a:gd name="T29" fmla="*/ 231 h 483"/>
                  <a:gd name="T30" fmla="*/ 244 w 366"/>
                  <a:gd name="T31" fmla="*/ 327 h 483"/>
                  <a:gd name="T32" fmla="*/ 209 w 366"/>
                  <a:gd name="T33" fmla="*/ 408 h 483"/>
                  <a:gd name="T34" fmla="*/ 180 w 366"/>
                  <a:gd name="T35" fmla="*/ 397 h 483"/>
                  <a:gd name="T36" fmla="*/ 149 w 366"/>
                  <a:gd name="T37" fmla="*/ 397 h 483"/>
                  <a:gd name="T38" fmla="*/ 116 w 366"/>
                  <a:gd name="T39" fmla="*/ 444 h 483"/>
                  <a:gd name="T40" fmla="*/ 111 w 366"/>
                  <a:gd name="T41" fmla="*/ 416 h 483"/>
                  <a:gd name="T42" fmla="*/ 87 w 366"/>
                  <a:gd name="T43" fmla="*/ 415 h 483"/>
                  <a:gd name="T44" fmla="*/ 52 w 366"/>
                  <a:gd name="T45" fmla="*/ 450 h 483"/>
                  <a:gd name="T46" fmla="*/ 0 w 366"/>
                  <a:gd name="T47" fmla="*/ 483 h 4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66" h="483">
                    <a:moveTo>
                      <a:pt x="0" y="483"/>
                    </a:moveTo>
                    <a:lnTo>
                      <a:pt x="10" y="314"/>
                    </a:lnTo>
                    <a:lnTo>
                      <a:pt x="116" y="164"/>
                    </a:lnTo>
                    <a:lnTo>
                      <a:pt x="160" y="130"/>
                    </a:lnTo>
                    <a:lnTo>
                      <a:pt x="197" y="150"/>
                    </a:lnTo>
                    <a:lnTo>
                      <a:pt x="222" y="136"/>
                    </a:lnTo>
                    <a:lnTo>
                      <a:pt x="245" y="114"/>
                    </a:lnTo>
                    <a:lnTo>
                      <a:pt x="241" y="28"/>
                    </a:lnTo>
                    <a:lnTo>
                      <a:pt x="251" y="0"/>
                    </a:lnTo>
                    <a:lnTo>
                      <a:pt x="305" y="4"/>
                    </a:lnTo>
                    <a:lnTo>
                      <a:pt x="334" y="31"/>
                    </a:lnTo>
                    <a:lnTo>
                      <a:pt x="340" y="47"/>
                    </a:lnTo>
                    <a:lnTo>
                      <a:pt x="335" y="120"/>
                    </a:lnTo>
                    <a:lnTo>
                      <a:pt x="350" y="136"/>
                    </a:lnTo>
                    <a:lnTo>
                      <a:pt x="366" y="231"/>
                    </a:lnTo>
                    <a:lnTo>
                      <a:pt x="244" y="327"/>
                    </a:lnTo>
                    <a:lnTo>
                      <a:pt x="209" y="408"/>
                    </a:lnTo>
                    <a:lnTo>
                      <a:pt x="180" y="397"/>
                    </a:lnTo>
                    <a:lnTo>
                      <a:pt x="149" y="397"/>
                    </a:lnTo>
                    <a:lnTo>
                      <a:pt x="116" y="444"/>
                    </a:lnTo>
                    <a:lnTo>
                      <a:pt x="111" y="416"/>
                    </a:lnTo>
                    <a:lnTo>
                      <a:pt x="87" y="415"/>
                    </a:lnTo>
                    <a:lnTo>
                      <a:pt x="52" y="450"/>
                    </a:lnTo>
                    <a:lnTo>
                      <a:pt x="0" y="48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8809" name="Freeform 25"/>
              <p:cNvSpPr>
                <a:spLocks noChangeAspect="1"/>
              </p:cNvSpPr>
              <p:nvPr/>
            </p:nvSpPr>
            <p:spPr bwMode="auto">
              <a:xfrm>
                <a:off x="3481" y="1391"/>
                <a:ext cx="197" cy="153"/>
              </a:xfrm>
              <a:custGeom>
                <a:avLst/>
                <a:gdLst>
                  <a:gd name="T0" fmla="*/ 1177 w 1177"/>
                  <a:gd name="T1" fmla="*/ 662 h 919"/>
                  <a:gd name="T2" fmla="*/ 1126 w 1177"/>
                  <a:gd name="T3" fmla="*/ 724 h 919"/>
                  <a:gd name="T4" fmla="*/ 1002 w 1177"/>
                  <a:gd name="T5" fmla="*/ 726 h 919"/>
                  <a:gd name="T6" fmla="*/ 900 w 1177"/>
                  <a:gd name="T7" fmla="*/ 666 h 919"/>
                  <a:gd name="T8" fmla="*/ 853 w 1177"/>
                  <a:gd name="T9" fmla="*/ 669 h 919"/>
                  <a:gd name="T10" fmla="*/ 780 w 1177"/>
                  <a:gd name="T11" fmla="*/ 734 h 919"/>
                  <a:gd name="T12" fmla="*/ 709 w 1177"/>
                  <a:gd name="T13" fmla="*/ 799 h 919"/>
                  <a:gd name="T14" fmla="*/ 631 w 1177"/>
                  <a:gd name="T15" fmla="*/ 867 h 919"/>
                  <a:gd name="T16" fmla="*/ 610 w 1177"/>
                  <a:gd name="T17" fmla="*/ 919 h 919"/>
                  <a:gd name="T18" fmla="*/ 535 w 1177"/>
                  <a:gd name="T19" fmla="*/ 894 h 919"/>
                  <a:gd name="T20" fmla="*/ 478 w 1177"/>
                  <a:gd name="T21" fmla="*/ 878 h 919"/>
                  <a:gd name="T22" fmla="*/ 392 w 1177"/>
                  <a:gd name="T23" fmla="*/ 893 h 919"/>
                  <a:gd name="T24" fmla="*/ 310 w 1177"/>
                  <a:gd name="T25" fmla="*/ 883 h 919"/>
                  <a:gd name="T26" fmla="*/ 242 w 1177"/>
                  <a:gd name="T27" fmla="*/ 856 h 919"/>
                  <a:gd name="T28" fmla="*/ 166 w 1177"/>
                  <a:gd name="T29" fmla="*/ 854 h 919"/>
                  <a:gd name="T30" fmla="*/ 118 w 1177"/>
                  <a:gd name="T31" fmla="*/ 870 h 919"/>
                  <a:gd name="T32" fmla="*/ 0 w 1177"/>
                  <a:gd name="T33" fmla="*/ 792 h 919"/>
                  <a:gd name="T34" fmla="*/ 50 w 1177"/>
                  <a:gd name="T35" fmla="*/ 701 h 919"/>
                  <a:gd name="T36" fmla="*/ 17 w 1177"/>
                  <a:gd name="T37" fmla="*/ 651 h 919"/>
                  <a:gd name="T38" fmla="*/ 23 w 1177"/>
                  <a:gd name="T39" fmla="*/ 615 h 919"/>
                  <a:gd name="T40" fmla="*/ 55 w 1177"/>
                  <a:gd name="T41" fmla="*/ 584 h 919"/>
                  <a:gd name="T42" fmla="*/ 50 w 1177"/>
                  <a:gd name="T43" fmla="*/ 499 h 919"/>
                  <a:gd name="T44" fmla="*/ 75 w 1177"/>
                  <a:gd name="T45" fmla="*/ 457 h 919"/>
                  <a:gd name="T46" fmla="*/ 158 w 1177"/>
                  <a:gd name="T47" fmla="*/ 404 h 919"/>
                  <a:gd name="T48" fmla="*/ 191 w 1177"/>
                  <a:gd name="T49" fmla="*/ 371 h 919"/>
                  <a:gd name="T50" fmla="*/ 215 w 1177"/>
                  <a:gd name="T51" fmla="*/ 373 h 919"/>
                  <a:gd name="T52" fmla="*/ 222 w 1177"/>
                  <a:gd name="T53" fmla="*/ 399 h 919"/>
                  <a:gd name="T54" fmla="*/ 253 w 1177"/>
                  <a:gd name="T55" fmla="*/ 352 h 919"/>
                  <a:gd name="T56" fmla="*/ 285 w 1177"/>
                  <a:gd name="T57" fmla="*/ 352 h 919"/>
                  <a:gd name="T58" fmla="*/ 313 w 1177"/>
                  <a:gd name="T59" fmla="*/ 362 h 919"/>
                  <a:gd name="T60" fmla="*/ 350 w 1177"/>
                  <a:gd name="T61" fmla="*/ 283 h 919"/>
                  <a:gd name="T62" fmla="*/ 473 w 1177"/>
                  <a:gd name="T63" fmla="*/ 185 h 919"/>
                  <a:gd name="T64" fmla="*/ 457 w 1177"/>
                  <a:gd name="T65" fmla="*/ 93 h 919"/>
                  <a:gd name="T66" fmla="*/ 443 w 1177"/>
                  <a:gd name="T67" fmla="*/ 76 h 919"/>
                  <a:gd name="T68" fmla="*/ 446 w 1177"/>
                  <a:gd name="T69" fmla="*/ 3 h 919"/>
                  <a:gd name="T70" fmla="*/ 513 w 1177"/>
                  <a:gd name="T71" fmla="*/ 0 h 919"/>
                  <a:gd name="T72" fmla="*/ 659 w 1177"/>
                  <a:gd name="T73" fmla="*/ 230 h 919"/>
                  <a:gd name="T74" fmla="*/ 869 w 1177"/>
                  <a:gd name="T75" fmla="*/ 413 h 919"/>
                  <a:gd name="T76" fmla="*/ 1019 w 1177"/>
                  <a:gd name="T77" fmla="*/ 478 h 919"/>
                  <a:gd name="T78" fmla="*/ 1135 w 1177"/>
                  <a:gd name="T79" fmla="*/ 622 h 919"/>
                  <a:gd name="T80" fmla="*/ 1177 w 1177"/>
                  <a:gd name="T81" fmla="*/ 662 h 9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77" h="919">
                    <a:moveTo>
                      <a:pt x="1177" y="662"/>
                    </a:moveTo>
                    <a:lnTo>
                      <a:pt x="1126" y="724"/>
                    </a:lnTo>
                    <a:lnTo>
                      <a:pt x="1002" y="726"/>
                    </a:lnTo>
                    <a:lnTo>
                      <a:pt x="900" y="666"/>
                    </a:lnTo>
                    <a:lnTo>
                      <a:pt x="853" y="669"/>
                    </a:lnTo>
                    <a:lnTo>
                      <a:pt x="780" y="734"/>
                    </a:lnTo>
                    <a:lnTo>
                      <a:pt x="709" y="799"/>
                    </a:lnTo>
                    <a:lnTo>
                      <a:pt x="631" y="867"/>
                    </a:lnTo>
                    <a:lnTo>
                      <a:pt x="610" y="919"/>
                    </a:lnTo>
                    <a:lnTo>
                      <a:pt x="535" y="894"/>
                    </a:lnTo>
                    <a:lnTo>
                      <a:pt x="478" y="878"/>
                    </a:lnTo>
                    <a:lnTo>
                      <a:pt x="392" y="893"/>
                    </a:lnTo>
                    <a:lnTo>
                      <a:pt x="310" y="883"/>
                    </a:lnTo>
                    <a:lnTo>
                      <a:pt x="242" y="856"/>
                    </a:lnTo>
                    <a:lnTo>
                      <a:pt x="166" y="854"/>
                    </a:lnTo>
                    <a:lnTo>
                      <a:pt x="118" y="870"/>
                    </a:lnTo>
                    <a:lnTo>
                      <a:pt x="0" y="792"/>
                    </a:lnTo>
                    <a:lnTo>
                      <a:pt x="50" y="701"/>
                    </a:lnTo>
                    <a:lnTo>
                      <a:pt x="17" y="651"/>
                    </a:lnTo>
                    <a:lnTo>
                      <a:pt x="23" y="615"/>
                    </a:lnTo>
                    <a:lnTo>
                      <a:pt x="55" y="584"/>
                    </a:lnTo>
                    <a:lnTo>
                      <a:pt x="50" y="499"/>
                    </a:lnTo>
                    <a:lnTo>
                      <a:pt x="75" y="457"/>
                    </a:lnTo>
                    <a:lnTo>
                      <a:pt x="158" y="404"/>
                    </a:lnTo>
                    <a:lnTo>
                      <a:pt x="191" y="371"/>
                    </a:lnTo>
                    <a:lnTo>
                      <a:pt x="215" y="373"/>
                    </a:lnTo>
                    <a:lnTo>
                      <a:pt x="222" y="399"/>
                    </a:lnTo>
                    <a:lnTo>
                      <a:pt x="253" y="352"/>
                    </a:lnTo>
                    <a:lnTo>
                      <a:pt x="285" y="352"/>
                    </a:lnTo>
                    <a:lnTo>
                      <a:pt x="313" y="362"/>
                    </a:lnTo>
                    <a:lnTo>
                      <a:pt x="350" y="283"/>
                    </a:lnTo>
                    <a:lnTo>
                      <a:pt x="473" y="185"/>
                    </a:lnTo>
                    <a:lnTo>
                      <a:pt x="457" y="93"/>
                    </a:lnTo>
                    <a:lnTo>
                      <a:pt x="443" y="76"/>
                    </a:lnTo>
                    <a:lnTo>
                      <a:pt x="446" y="3"/>
                    </a:lnTo>
                    <a:lnTo>
                      <a:pt x="513" y="0"/>
                    </a:lnTo>
                    <a:lnTo>
                      <a:pt x="659" y="230"/>
                    </a:lnTo>
                    <a:lnTo>
                      <a:pt x="869" y="413"/>
                    </a:lnTo>
                    <a:lnTo>
                      <a:pt x="1019" y="478"/>
                    </a:lnTo>
                    <a:lnTo>
                      <a:pt x="1135" y="622"/>
                    </a:lnTo>
                    <a:lnTo>
                      <a:pt x="1177" y="662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8810" name="Freeform 26"/>
              <p:cNvSpPr>
                <a:spLocks noChangeAspect="1"/>
              </p:cNvSpPr>
              <p:nvPr/>
            </p:nvSpPr>
            <p:spPr bwMode="auto">
              <a:xfrm>
                <a:off x="3582" y="1502"/>
                <a:ext cx="77" cy="54"/>
              </a:xfrm>
              <a:custGeom>
                <a:avLst/>
                <a:gdLst>
                  <a:gd name="T0" fmla="*/ 462 w 462"/>
                  <a:gd name="T1" fmla="*/ 55 h 324"/>
                  <a:gd name="T2" fmla="*/ 419 w 462"/>
                  <a:gd name="T3" fmla="*/ 209 h 324"/>
                  <a:gd name="T4" fmla="*/ 313 w 462"/>
                  <a:gd name="T5" fmla="*/ 192 h 324"/>
                  <a:gd name="T6" fmla="*/ 334 w 462"/>
                  <a:gd name="T7" fmla="*/ 324 h 324"/>
                  <a:gd name="T8" fmla="*/ 0 w 462"/>
                  <a:gd name="T9" fmla="*/ 263 h 324"/>
                  <a:gd name="T10" fmla="*/ 33 w 462"/>
                  <a:gd name="T11" fmla="*/ 184 h 324"/>
                  <a:gd name="T12" fmla="*/ 248 w 462"/>
                  <a:gd name="T13" fmla="*/ 2 h 324"/>
                  <a:gd name="T14" fmla="*/ 296 w 462"/>
                  <a:gd name="T15" fmla="*/ 0 h 324"/>
                  <a:gd name="T16" fmla="*/ 398 w 462"/>
                  <a:gd name="T17" fmla="*/ 55 h 324"/>
                  <a:gd name="T18" fmla="*/ 462 w 462"/>
                  <a:gd name="T19" fmla="*/ 55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2" h="324">
                    <a:moveTo>
                      <a:pt x="462" y="55"/>
                    </a:moveTo>
                    <a:lnTo>
                      <a:pt x="419" y="209"/>
                    </a:lnTo>
                    <a:lnTo>
                      <a:pt x="313" y="192"/>
                    </a:lnTo>
                    <a:lnTo>
                      <a:pt x="334" y="324"/>
                    </a:lnTo>
                    <a:lnTo>
                      <a:pt x="0" y="263"/>
                    </a:lnTo>
                    <a:lnTo>
                      <a:pt x="33" y="184"/>
                    </a:lnTo>
                    <a:lnTo>
                      <a:pt x="248" y="2"/>
                    </a:lnTo>
                    <a:lnTo>
                      <a:pt x="296" y="0"/>
                    </a:lnTo>
                    <a:lnTo>
                      <a:pt x="398" y="55"/>
                    </a:lnTo>
                    <a:lnTo>
                      <a:pt x="462" y="5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8811" name="Freeform 27"/>
              <p:cNvSpPr>
                <a:spLocks noChangeAspect="1"/>
              </p:cNvSpPr>
              <p:nvPr/>
            </p:nvSpPr>
            <p:spPr bwMode="auto">
              <a:xfrm>
                <a:off x="3536" y="1501"/>
                <a:ext cx="189" cy="298"/>
              </a:xfrm>
              <a:custGeom>
                <a:avLst/>
                <a:gdLst>
                  <a:gd name="T0" fmla="*/ 852 w 1134"/>
                  <a:gd name="T1" fmla="*/ 0 h 1792"/>
                  <a:gd name="T2" fmla="*/ 974 w 1134"/>
                  <a:gd name="T3" fmla="*/ 120 h 1792"/>
                  <a:gd name="T4" fmla="*/ 1134 w 1134"/>
                  <a:gd name="T5" fmla="*/ 351 h 1792"/>
                  <a:gd name="T6" fmla="*/ 1085 w 1134"/>
                  <a:gd name="T7" fmla="*/ 407 h 1792"/>
                  <a:gd name="T8" fmla="*/ 1078 w 1134"/>
                  <a:gd name="T9" fmla="*/ 528 h 1792"/>
                  <a:gd name="T10" fmla="*/ 1005 w 1134"/>
                  <a:gd name="T11" fmla="*/ 674 h 1792"/>
                  <a:gd name="T12" fmla="*/ 913 w 1134"/>
                  <a:gd name="T13" fmla="*/ 683 h 1792"/>
                  <a:gd name="T14" fmla="*/ 823 w 1134"/>
                  <a:gd name="T15" fmla="*/ 734 h 1792"/>
                  <a:gd name="T16" fmla="*/ 748 w 1134"/>
                  <a:gd name="T17" fmla="*/ 1301 h 1792"/>
                  <a:gd name="T18" fmla="*/ 677 w 1134"/>
                  <a:gd name="T19" fmla="*/ 1454 h 1792"/>
                  <a:gd name="T20" fmla="*/ 588 w 1134"/>
                  <a:gd name="T21" fmla="*/ 1530 h 1792"/>
                  <a:gd name="T22" fmla="*/ 593 w 1134"/>
                  <a:gd name="T23" fmla="*/ 1565 h 1792"/>
                  <a:gd name="T24" fmla="*/ 533 w 1134"/>
                  <a:gd name="T25" fmla="*/ 1603 h 1792"/>
                  <a:gd name="T26" fmla="*/ 485 w 1134"/>
                  <a:gd name="T27" fmla="*/ 1574 h 1792"/>
                  <a:gd name="T28" fmla="*/ 449 w 1134"/>
                  <a:gd name="T29" fmla="*/ 1575 h 1792"/>
                  <a:gd name="T30" fmla="*/ 405 w 1134"/>
                  <a:gd name="T31" fmla="*/ 1787 h 1792"/>
                  <a:gd name="T32" fmla="*/ 332 w 1134"/>
                  <a:gd name="T33" fmla="*/ 1792 h 1792"/>
                  <a:gd name="T34" fmla="*/ 336 w 1134"/>
                  <a:gd name="T35" fmla="*/ 1718 h 1792"/>
                  <a:gd name="T36" fmla="*/ 45 w 1134"/>
                  <a:gd name="T37" fmla="*/ 1388 h 1792"/>
                  <a:gd name="T38" fmla="*/ 0 w 1134"/>
                  <a:gd name="T39" fmla="*/ 1320 h 1792"/>
                  <a:gd name="T40" fmla="*/ 232 w 1134"/>
                  <a:gd name="T41" fmla="*/ 1202 h 1792"/>
                  <a:gd name="T42" fmla="*/ 213 w 1134"/>
                  <a:gd name="T43" fmla="*/ 804 h 1792"/>
                  <a:gd name="T44" fmla="*/ 242 w 1134"/>
                  <a:gd name="T45" fmla="*/ 593 h 1792"/>
                  <a:gd name="T46" fmla="*/ 254 w 1134"/>
                  <a:gd name="T47" fmla="*/ 503 h 1792"/>
                  <a:gd name="T48" fmla="*/ 260 w 1134"/>
                  <a:gd name="T49" fmla="*/ 503 h 1792"/>
                  <a:gd name="T50" fmla="*/ 281 w 1134"/>
                  <a:gd name="T51" fmla="*/ 272 h 1792"/>
                  <a:gd name="T52" fmla="*/ 613 w 1134"/>
                  <a:gd name="T53" fmla="*/ 333 h 1792"/>
                  <a:gd name="T54" fmla="*/ 590 w 1134"/>
                  <a:gd name="T55" fmla="*/ 199 h 1792"/>
                  <a:gd name="T56" fmla="*/ 698 w 1134"/>
                  <a:gd name="T57" fmla="*/ 221 h 1792"/>
                  <a:gd name="T58" fmla="*/ 742 w 1134"/>
                  <a:gd name="T59" fmla="*/ 63 h 1792"/>
                  <a:gd name="T60" fmla="*/ 799 w 1134"/>
                  <a:gd name="T61" fmla="*/ 62 h 1792"/>
                  <a:gd name="T62" fmla="*/ 852 w 1134"/>
                  <a:gd name="T63" fmla="*/ 0 h 17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34" h="1792">
                    <a:moveTo>
                      <a:pt x="852" y="0"/>
                    </a:moveTo>
                    <a:lnTo>
                      <a:pt x="974" y="120"/>
                    </a:lnTo>
                    <a:lnTo>
                      <a:pt x="1134" y="351"/>
                    </a:lnTo>
                    <a:lnTo>
                      <a:pt x="1085" y="407"/>
                    </a:lnTo>
                    <a:lnTo>
                      <a:pt x="1078" y="528"/>
                    </a:lnTo>
                    <a:lnTo>
                      <a:pt x="1005" y="674"/>
                    </a:lnTo>
                    <a:lnTo>
                      <a:pt x="913" y="683"/>
                    </a:lnTo>
                    <a:lnTo>
                      <a:pt x="823" y="734"/>
                    </a:lnTo>
                    <a:lnTo>
                      <a:pt x="748" y="1301"/>
                    </a:lnTo>
                    <a:lnTo>
                      <a:pt x="677" y="1454"/>
                    </a:lnTo>
                    <a:lnTo>
                      <a:pt x="588" y="1530"/>
                    </a:lnTo>
                    <a:lnTo>
                      <a:pt x="593" y="1565"/>
                    </a:lnTo>
                    <a:lnTo>
                      <a:pt x="533" y="1603"/>
                    </a:lnTo>
                    <a:lnTo>
                      <a:pt x="485" y="1574"/>
                    </a:lnTo>
                    <a:lnTo>
                      <a:pt x="449" y="1575"/>
                    </a:lnTo>
                    <a:lnTo>
                      <a:pt x="405" y="1787"/>
                    </a:lnTo>
                    <a:lnTo>
                      <a:pt x="332" y="1792"/>
                    </a:lnTo>
                    <a:lnTo>
                      <a:pt x="336" y="1718"/>
                    </a:lnTo>
                    <a:lnTo>
                      <a:pt x="45" y="1388"/>
                    </a:lnTo>
                    <a:lnTo>
                      <a:pt x="0" y="1320"/>
                    </a:lnTo>
                    <a:lnTo>
                      <a:pt x="232" y="1202"/>
                    </a:lnTo>
                    <a:lnTo>
                      <a:pt x="213" y="804"/>
                    </a:lnTo>
                    <a:lnTo>
                      <a:pt x="242" y="593"/>
                    </a:lnTo>
                    <a:lnTo>
                      <a:pt x="254" y="503"/>
                    </a:lnTo>
                    <a:lnTo>
                      <a:pt x="260" y="503"/>
                    </a:lnTo>
                    <a:lnTo>
                      <a:pt x="281" y="272"/>
                    </a:lnTo>
                    <a:lnTo>
                      <a:pt x="613" y="333"/>
                    </a:lnTo>
                    <a:lnTo>
                      <a:pt x="590" y="199"/>
                    </a:lnTo>
                    <a:lnTo>
                      <a:pt x="698" y="221"/>
                    </a:lnTo>
                    <a:lnTo>
                      <a:pt x="742" y="63"/>
                    </a:lnTo>
                    <a:lnTo>
                      <a:pt x="799" y="62"/>
                    </a:lnTo>
                    <a:lnTo>
                      <a:pt x="852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8812" name="Freeform 28"/>
              <p:cNvSpPr>
                <a:spLocks noChangeAspect="1"/>
              </p:cNvSpPr>
              <p:nvPr/>
            </p:nvSpPr>
            <p:spPr bwMode="auto">
              <a:xfrm>
                <a:off x="3397" y="1410"/>
                <a:ext cx="82" cy="117"/>
              </a:xfrm>
              <a:custGeom>
                <a:avLst/>
                <a:gdLst>
                  <a:gd name="T0" fmla="*/ 0 w 492"/>
                  <a:gd name="T1" fmla="*/ 548 h 707"/>
                  <a:gd name="T2" fmla="*/ 86 w 492"/>
                  <a:gd name="T3" fmla="*/ 434 h 707"/>
                  <a:gd name="T4" fmla="*/ 141 w 492"/>
                  <a:gd name="T5" fmla="*/ 438 h 707"/>
                  <a:gd name="T6" fmla="*/ 153 w 492"/>
                  <a:gd name="T7" fmla="*/ 431 h 707"/>
                  <a:gd name="T8" fmla="*/ 156 w 492"/>
                  <a:gd name="T9" fmla="*/ 413 h 707"/>
                  <a:gd name="T10" fmla="*/ 141 w 492"/>
                  <a:gd name="T11" fmla="*/ 387 h 707"/>
                  <a:gd name="T12" fmla="*/ 146 w 492"/>
                  <a:gd name="T13" fmla="*/ 368 h 707"/>
                  <a:gd name="T14" fmla="*/ 214 w 492"/>
                  <a:gd name="T15" fmla="*/ 292 h 707"/>
                  <a:gd name="T16" fmla="*/ 185 w 492"/>
                  <a:gd name="T17" fmla="*/ 136 h 707"/>
                  <a:gd name="T18" fmla="*/ 195 w 492"/>
                  <a:gd name="T19" fmla="*/ 123 h 707"/>
                  <a:gd name="T20" fmla="*/ 233 w 492"/>
                  <a:gd name="T21" fmla="*/ 94 h 707"/>
                  <a:gd name="T22" fmla="*/ 294 w 492"/>
                  <a:gd name="T23" fmla="*/ 99 h 707"/>
                  <a:gd name="T24" fmla="*/ 385 w 492"/>
                  <a:gd name="T25" fmla="*/ 37 h 707"/>
                  <a:gd name="T26" fmla="*/ 466 w 492"/>
                  <a:gd name="T27" fmla="*/ 0 h 707"/>
                  <a:gd name="T28" fmla="*/ 492 w 492"/>
                  <a:gd name="T29" fmla="*/ 15 h 707"/>
                  <a:gd name="T30" fmla="*/ 397 w 492"/>
                  <a:gd name="T31" fmla="*/ 406 h 707"/>
                  <a:gd name="T32" fmla="*/ 371 w 492"/>
                  <a:gd name="T33" fmla="*/ 597 h 707"/>
                  <a:gd name="T34" fmla="*/ 362 w 492"/>
                  <a:gd name="T35" fmla="*/ 707 h 707"/>
                  <a:gd name="T36" fmla="*/ 238 w 492"/>
                  <a:gd name="T37" fmla="*/ 559 h 707"/>
                  <a:gd name="T38" fmla="*/ 160 w 492"/>
                  <a:gd name="T39" fmla="*/ 593 h 707"/>
                  <a:gd name="T40" fmla="*/ 114 w 492"/>
                  <a:gd name="T41" fmla="*/ 599 h 707"/>
                  <a:gd name="T42" fmla="*/ 90 w 492"/>
                  <a:gd name="T43" fmla="*/ 559 h 707"/>
                  <a:gd name="T44" fmla="*/ 61 w 492"/>
                  <a:gd name="T45" fmla="*/ 565 h 707"/>
                  <a:gd name="T46" fmla="*/ 35 w 492"/>
                  <a:gd name="T47" fmla="*/ 580 h 707"/>
                  <a:gd name="T48" fmla="*/ 7 w 492"/>
                  <a:gd name="T49" fmla="*/ 576 h 707"/>
                  <a:gd name="T50" fmla="*/ 0 w 492"/>
                  <a:gd name="T51" fmla="*/ 548 h 7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92" h="707">
                    <a:moveTo>
                      <a:pt x="0" y="548"/>
                    </a:moveTo>
                    <a:lnTo>
                      <a:pt x="86" y="434"/>
                    </a:lnTo>
                    <a:lnTo>
                      <a:pt x="141" y="438"/>
                    </a:lnTo>
                    <a:lnTo>
                      <a:pt x="153" y="431"/>
                    </a:lnTo>
                    <a:lnTo>
                      <a:pt x="156" y="413"/>
                    </a:lnTo>
                    <a:lnTo>
                      <a:pt x="141" y="387"/>
                    </a:lnTo>
                    <a:lnTo>
                      <a:pt x="146" y="368"/>
                    </a:lnTo>
                    <a:lnTo>
                      <a:pt x="214" y="292"/>
                    </a:lnTo>
                    <a:lnTo>
                      <a:pt x="185" y="136"/>
                    </a:lnTo>
                    <a:lnTo>
                      <a:pt x="195" y="123"/>
                    </a:lnTo>
                    <a:lnTo>
                      <a:pt x="233" y="94"/>
                    </a:lnTo>
                    <a:lnTo>
                      <a:pt x="294" y="99"/>
                    </a:lnTo>
                    <a:lnTo>
                      <a:pt x="385" y="37"/>
                    </a:lnTo>
                    <a:lnTo>
                      <a:pt x="466" y="0"/>
                    </a:lnTo>
                    <a:lnTo>
                      <a:pt x="492" y="15"/>
                    </a:lnTo>
                    <a:lnTo>
                      <a:pt x="397" y="406"/>
                    </a:lnTo>
                    <a:lnTo>
                      <a:pt x="371" y="597"/>
                    </a:lnTo>
                    <a:lnTo>
                      <a:pt x="362" y="707"/>
                    </a:lnTo>
                    <a:lnTo>
                      <a:pt x="238" y="559"/>
                    </a:lnTo>
                    <a:lnTo>
                      <a:pt x="160" y="593"/>
                    </a:lnTo>
                    <a:lnTo>
                      <a:pt x="114" y="599"/>
                    </a:lnTo>
                    <a:lnTo>
                      <a:pt x="90" y="559"/>
                    </a:lnTo>
                    <a:lnTo>
                      <a:pt x="61" y="565"/>
                    </a:lnTo>
                    <a:lnTo>
                      <a:pt x="35" y="580"/>
                    </a:lnTo>
                    <a:lnTo>
                      <a:pt x="7" y="576"/>
                    </a:lnTo>
                    <a:lnTo>
                      <a:pt x="0" y="54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8813" name="Freeform 29"/>
              <p:cNvSpPr>
                <a:spLocks noChangeAspect="1"/>
              </p:cNvSpPr>
              <p:nvPr/>
            </p:nvSpPr>
            <p:spPr bwMode="auto">
              <a:xfrm>
                <a:off x="3387" y="1378"/>
                <a:ext cx="88" cy="105"/>
              </a:xfrm>
              <a:custGeom>
                <a:avLst/>
                <a:gdLst>
                  <a:gd name="T0" fmla="*/ 193 w 529"/>
                  <a:gd name="T1" fmla="*/ 0 h 629"/>
                  <a:gd name="T2" fmla="*/ 161 w 529"/>
                  <a:gd name="T3" fmla="*/ 15 h 629"/>
                  <a:gd name="T4" fmla="*/ 167 w 529"/>
                  <a:gd name="T5" fmla="*/ 75 h 629"/>
                  <a:gd name="T6" fmla="*/ 167 w 529"/>
                  <a:gd name="T7" fmla="*/ 114 h 629"/>
                  <a:gd name="T8" fmla="*/ 92 w 529"/>
                  <a:gd name="T9" fmla="*/ 140 h 629"/>
                  <a:gd name="T10" fmla="*/ 91 w 529"/>
                  <a:gd name="T11" fmla="*/ 156 h 629"/>
                  <a:gd name="T12" fmla="*/ 12 w 529"/>
                  <a:gd name="T13" fmla="*/ 152 h 629"/>
                  <a:gd name="T14" fmla="*/ 0 w 529"/>
                  <a:gd name="T15" fmla="*/ 191 h 629"/>
                  <a:gd name="T16" fmla="*/ 202 w 529"/>
                  <a:gd name="T17" fmla="*/ 286 h 629"/>
                  <a:gd name="T18" fmla="*/ 107 w 529"/>
                  <a:gd name="T19" fmla="*/ 403 h 629"/>
                  <a:gd name="T20" fmla="*/ 41 w 529"/>
                  <a:gd name="T21" fmla="*/ 469 h 629"/>
                  <a:gd name="T22" fmla="*/ 66 w 529"/>
                  <a:gd name="T23" fmla="*/ 521 h 629"/>
                  <a:gd name="T24" fmla="*/ 107 w 529"/>
                  <a:gd name="T25" fmla="*/ 548 h 629"/>
                  <a:gd name="T26" fmla="*/ 129 w 529"/>
                  <a:gd name="T27" fmla="*/ 564 h 629"/>
                  <a:gd name="T28" fmla="*/ 143 w 529"/>
                  <a:gd name="T29" fmla="*/ 622 h 629"/>
                  <a:gd name="T30" fmla="*/ 200 w 529"/>
                  <a:gd name="T31" fmla="*/ 629 h 629"/>
                  <a:gd name="T32" fmla="*/ 216 w 529"/>
                  <a:gd name="T33" fmla="*/ 621 h 629"/>
                  <a:gd name="T34" fmla="*/ 216 w 529"/>
                  <a:gd name="T35" fmla="*/ 606 h 629"/>
                  <a:gd name="T36" fmla="*/ 200 w 529"/>
                  <a:gd name="T37" fmla="*/ 575 h 629"/>
                  <a:gd name="T38" fmla="*/ 203 w 529"/>
                  <a:gd name="T39" fmla="*/ 559 h 629"/>
                  <a:gd name="T40" fmla="*/ 273 w 529"/>
                  <a:gd name="T41" fmla="*/ 483 h 629"/>
                  <a:gd name="T42" fmla="*/ 254 w 529"/>
                  <a:gd name="T43" fmla="*/ 390 h 629"/>
                  <a:gd name="T44" fmla="*/ 244 w 529"/>
                  <a:gd name="T45" fmla="*/ 332 h 629"/>
                  <a:gd name="T46" fmla="*/ 253 w 529"/>
                  <a:gd name="T47" fmla="*/ 314 h 629"/>
                  <a:gd name="T48" fmla="*/ 272 w 529"/>
                  <a:gd name="T49" fmla="*/ 299 h 629"/>
                  <a:gd name="T50" fmla="*/ 292 w 529"/>
                  <a:gd name="T51" fmla="*/ 285 h 629"/>
                  <a:gd name="T52" fmla="*/ 355 w 529"/>
                  <a:gd name="T53" fmla="*/ 290 h 629"/>
                  <a:gd name="T54" fmla="*/ 440 w 529"/>
                  <a:gd name="T55" fmla="*/ 232 h 629"/>
                  <a:gd name="T56" fmla="*/ 529 w 529"/>
                  <a:gd name="T57" fmla="*/ 191 h 629"/>
                  <a:gd name="T58" fmla="*/ 492 w 529"/>
                  <a:gd name="T59" fmla="*/ 168 h 629"/>
                  <a:gd name="T60" fmla="*/ 473 w 529"/>
                  <a:gd name="T61" fmla="*/ 143 h 629"/>
                  <a:gd name="T62" fmla="*/ 437 w 529"/>
                  <a:gd name="T63" fmla="*/ 142 h 629"/>
                  <a:gd name="T64" fmla="*/ 425 w 529"/>
                  <a:gd name="T65" fmla="*/ 169 h 629"/>
                  <a:gd name="T66" fmla="*/ 409 w 529"/>
                  <a:gd name="T67" fmla="*/ 166 h 629"/>
                  <a:gd name="T68" fmla="*/ 193 w 529"/>
                  <a:gd name="T69" fmla="*/ 0 h 6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29" h="629">
                    <a:moveTo>
                      <a:pt x="193" y="0"/>
                    </a:moveTo>
                    <a:lnTo>
                      <a:pt x="161" y="15"/>
                    </a:lnTo>
                    <a:lnTo>
                      <a:pt x="167" y="75"/>
                    </a:lnTo>
                    <a:lnTo>
                      <a:pt x="167" y="114"/>
                    </a:lnTo>
                    <a:lnTo>
                      <a:pt x="92" y="140"/>
                    </a:lnTo>
                    <a:lnTo>
                      <a:pt x="91" y="156"/>
                    </a:lnTo>
                    <a:lnTo>
                      <a:pt x="12" y="152"/>
                    </a:lnTo>
                    <a:lnTo>
                      <a:pt x="0" y="191"/>
                    </a:lnTo>
                    <a:lnTo>
                      <a:pt x="202" y="286"/>
                    </a:lnTo>
                    <a:lnTo>
                      <a:pt x="107" y="403"/>
                    </a:lnTo>
                    <a:lnTo>
                      <a:pt x="41" y="469"/>
                    </a:lnTo>
                    <a:lnTo>
                      <a:pt x="66" y="521"/>
                    </a:lnTo>
                    <a:lnTo>
                      <a:pt x="107" y="548"/>
                    </a:lnTo>
                    <a:lnTo>
                      <a:pt x="129" y="564"/>
                    </a:lnTo>
                    <a:lnTo>
                      <a:pt x="143" y="622"/>
                    </a:lnTo>
                    <a:lnTo>
                      <a:pt x="200" y="629"/>
                    </a:lnTo>
                    <a:lnTo>
                      <a:pt x="216" y="621"/>
                    </a:lnTo>
                    <a:lnTo>
                      <a:pt x="216" y="606"/>
                    </a:lnTo>
                    <a:lnTo>
                      <a:pt x="200" y="575"/>
                    </a:lnTo>
                    <a:lnTo>
                      <a:pt x="203" y="559"/>
                    </a:lnTo>
                    <a:lnTo>
                      <a:pt x="273" y="483"/>
                    </a:lnTo>
                    <a:lnTo>
                      <a:pt x="254" y="390"/>
                    </a:lnTo>
                    <a:lnTo>
                      <a:pt x="244" y="332"/>
                    </a:lnTo>
                    <a:lnTo>
                      <a:pt x="253" y="314"/>
                    </a:lnTo>
                    <a:lnTo>
                      <a:pt x="272" y="299"/>
                    </a:lnTo>
                    <a:lnTo>
                      <a:pt x="292" y="285"/>
                    </a:lnTo>
                    <a:lnTo>
                      <a:pt x="355" y="290"/>
                    </a:lnTo>
                    <a:lnTo>
                      <a:pt x="440" y="232"/>
                    </a:lnTo>
                    <a:lnTo>
                      <a:pt x="529" y="191"/>
                    </a:lnTo>
                    <a:lnTo>
                      <a:pt x="492" y="168"/>
                    </a:lnTo>
                    <a:lnTo>
                      <a:pt x="473" y="143"/>
                    </a:lnTo>
                    <a:lnTo>
                      <a:pt x="437" y="142"/>
                    </a:lnTo>
                    <a:lnTo>
                      <a:pt x="425" y="169"/>
                    </a:lnTo>
                    <a:lnTo>
                      <a:pt x="409" y="166"/>
                    </a:lnTo>
                    <a:lnTo>
                      <a:pt x="193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8814" name="Freeform 30"/>
              <p:cNvSpPr>
                <a:spLocks noChangeAspect="1"/>
              </p:cNvSpPr>
              <p:nvPr/>
            </p:nvSpPr>
            <p:spPr bwMode="auto">
              <a:xfrm>
                <a:off x="3433" y="1412"/>
                <a:ext cx="67" cy="159"/>
              </a:xfrm>
              <a:custGeom>
                <a:avLst/>
                <a:gdLst>
                  <a:gd name="T0" fmla="*/ 276 w 402"/>
                  <a:gd name="T1" fmla="*/ 0 h 953"/>
                  <a:gd name="T2" fmla="*/ 340 w 402"/>
                  <a:gd name="T3" fmla="*/ 44 h 953"/>
                  <a:gd name="T4" fmla="*/ 402 w 402"/>
                  <a:gd name="T5" fmla="*/ 149 h 953"/>
                  <a:gd name="T6" fmla="*/ 395 w 402"/>
                  <a:gd name="T7" fmla="*/ 307 h 953"/>
                  <a:gd name="T8" fmla="*/ 363 w 402"/>
                  <a:gd name="T9" fmla="*/ 327 h 953"/>
                  <a:gd name="T10" fmla="*/ 337 w 402"/>
                  <a:gd name="T11" fmla="*/ 368 h 953"/>
                  <a:gd name="T12" fmla="*/ 344 w 402"/>
                  <a:gd name="T13" fmla="*/ 453 h 953"/>
                  <a:gd name="T14" fmla="*/ 312 w 402"/>
                  <a:gd name="T15" fmla="*/ 486 h 953"/>
                  <a:gd name="T16" fmla="*/ 302 w 402"/>
                  <a:gd name="T17" fmla="*/ 518 h 953"/>
                  <a:gd name="T18" fmla="*/ 340 w 402"/>
                  <a:gd name="T19" fmla="*/ 574 h 953"/>
                  <a:gd name="T20" fmla="*/ 286 w 402"/>
                  <a:gd name="T21" fmla="*/ 667 h 953"/>
                  <a:gd name="T22" fmla="*/ 296 w 402"/>
                  <a:gd name="T23" fmla="*/ 753 h 953"/>
                  <a:gd name="T24" fmla="*/ 230 w 402"/>
                  <a:gd name="T25" fmla="*/ 871 h 953"/>
                  <a:gd name="T26" fmla="*/ 187 w 402"/>
                  <a:gd name="T27" fmla="*/ 953 h 953"/>
                  <a:gd name="T28" fmla="*/ 159 w 402"/>
                  <a:gd name="T29" fmla="*/ 953 h 953"/>
                  <a:gd name="T30" fmla="*/ 131 w 402"/>
                  <a:gd name="T31" fmla="*/ 905 h 953"/>
                  <a:gd name="T32" fmla="*/ 20 w 402"/>
                  <a:gd name="T33" fmla="*/ 893 h 953"/>
                  <a:gd name="T34" fmla="*/ 0 w 402"/>
                  <a:gd name="T35" fmla="*/ 860 h 953"/>
                  <a:gd name="T36" fmla="*/ 33 w 402"/>
                  <a:gd name="T37" fmla="*/ 724 h 953"/>
                  <a:gd name="T38" fmla="*/ 143 w 402"/>
                  <a:gd name="T39" fmla="*/ 696 h 953"/>
                  <a:gd name="T40" fmla="*/ 152 w 402"/>
                  <a:gd name="T41" fmla="*/ 590 h 953"/>
                  <a:gd name="T42" fmla="*/ 176 w 402"/>
                  <a:gd name="T43" fmla="*/ 401 h 953"/>
                  <a:gd name="T44" fmla="*/ 276 w 402"/>
                  <a:gd name="T45" fmla="*/ 0 h 9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02" h="953">
                    <a:moveTo>
                      <a:pt x="276" y="0"/>
                    </a:moveTo>
                    <a:lnTo>
                      <a:pt x="340" y="44"/>
                    </a:lnTo>
                    <a:lnTo>
                      <a:pt x="402" y="149"/>
                    </a:lnTo>
                    <a:lnTo>
                      <a:pt x="395" y="307"/>
                    </a:lnTo>
                    <a:lnTo>
                      <a:pt x="363" y="327"/>
                    </a:lnTo>
                    <a:lnTo>
                      <a:pt x="337" y="368"/>
                    </a:lnTo>
                    <a:lnTo>
                      <a:pt x="344" y="453"/>
                    </a:lnTo>
                    <a:lnTo>
                      <a:pt x="312" y="486"/>
                    </a:lnTo>
                    <a:lnTo>
                      <a:pt x="302" y="518"/>
                    </a:lnTo>
                    <a:lnTo>
                      <a:pt x="340" y="574"/>
                    </a:lnTo>
                    <a:lnTo>
                      <a:pt x="286" y="667"/>
                    </a:lnTo>
                    <a:lnTo>
                      <a:pt x="296" y="753"/>
                    </a:lnTo>
                    <a:lnTo>
                      <a:pt x="230" y="871"/>
                    </a:lnTo>
                    <a:lnTo>
                      <a:pt x="187" y="953"/>
                    </a:lnTo>
                    <a:lnTo>
                      <a:pt x="159" y="953"/>
                    </a:lnTo>
                    <a:lnTo>
                      <a:pt x="131" y="905"/>
                    </a:lnTo>
                    <a:lnTo>
                      <a:pt x="20" y="893"/>
                    </a:lnTo>
                    <a:lnTo>
                      <a:pt x="0" y="860"/>
                    </a:lnTo>
                    <a:lnTo>
                      <a:pt x="33" y="724"/>
                    </a:lnTo>
                    <a:lnTo>
                      <a:pt x="143" y="696"/>
                    </a:lnTo>
                    <a:lnTo>
                      <a:pt x="152" y="590"/>
                    </a:lnTo>
                    <a:lnTo>
                      <a:pt x="176" y="401"/>
                    </a:lnTo>
                    <a:lnTo>
                      <a:pt x="276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8815" name="Freeform 31"/>
              <p:cNvSpPr>
                <a:spLocks noChangeAspect="1"/>
              </p:cNvSpPr>
              <p:nvPr/>
            </p:nvSpPr>
            <p:spPr bwMode="auto">
              <a:xfrm>
                <a:off x="3193" y="1409"/>
                <a:ext cx="228" cy="150"/>
              </a:xfrm>
              <a:custGeom>
                <a:avLst/>
                <a:gdLst>
                  <a:gd name="T0" fmla="*/ 1165 w 1367"/>
                  <a:gd name="T1" fmla="*/ 0 h 900"/>
                  <a:gd name="T2" fmla="*/ 1094 w 1367"/>
                  <a:gd name="T3" fmla="*/ 76 h 900"/>
                  <a:gd name="T4" fmla="*/ 1062 w 1367"/>
                  <a:gd name="T5" fmla="*/ 83 h 900"/>
                  <a:gd name="T6" fmla="*/ 965 w 1367"/>
                  <a:gd name="T7" fmla="*/ 280 h 900"/>
                  <a:gd name="T8" fmla="*/ 907 w 1367"/>
                  <a:gd name="T9" fmla="*/ 274 h 900"/>
                  <a:gd name="T10" fmla="*/ 796 w 1367"/>
                  <a:gd name="T11" fmla="*/ 401 h 900"/>
                  <a:gd name="T12" fmla="*/ 742 w 1367"/>
                  <a:gd name="T13" fmla="*/ 409 h 900"/>
                  <a:gd name="T14" fmla="*/ 727 w 1367"/>
                  <a:gd name="T15" fmla="*/ 388 h 900"/>
                  <a:gd name="T16" fmla="*/ 676 w 1367"/>
                  <a:gd name="T17" fmla="*/ 401 h 900"/>
                  <a:gd name="T18" fmla="*/ 568 w 1367"/>
                  <a:gd name="T19" fmla="*/ 502 h 900"/>
                  <a:gd name="T20" fmla="*/ 456 w 1367"/>
                  <a:gd name="T21" fmla="*/ 420 h 900"/>
                  <a:gd name="T22" fmla="*/ 199 w 1367"/>
                  <a:gd name="T23" fmla="*/ 331 h 900"/>
                  <a:gd name="T24" fmla="*/ 0 w 1367"/>
                  <a:gd name="T25" fmla="*/ 491 h 900"/>
                  <a:gd name="T26" fmla="*/ 38 w 1367"/>
                  <a:gd name="T27" fmla="*/ 685 h 900"/>
                  <a:gd name="T28" fmla="*/ 138 w 1367"/>
                  <a:gd name="T29" fmla="*/ 796 h 900"/>
                  <a:gd name="T30" fmla="*/ 596 w 1367"/>
                  <a:gd name="T31" fmla="*/ 820 h 900"/>
                  <a:gd name="T32" fmla="*/ 621 w 1367"/>
                  <a:gd name="T33" fmla="*/ 779 h 900"/>
                  <a:gd name="T34" fmla="*/ 821 w 1367"/>
                  <a:gd name="T35" fmla="*/ 900 h 900"/>
                  <a:gd name="T36" fmla="*/ 882 w 1367"/>
                  <a:gd name="T37" fmla="*/ 803 h 900"/>
                  <a:gd name="T38" fmla="*/ 920 w 1367"/>
                  <a:gd name="T39" fmla="*/ 847 h 900"/>
                  <a:gd name="T40" fmla="*/ 948 w 1367"/>
                  <a:gd name="T41" fmla="*/ 787 h 900"/>
                  <a:gd name="T42" fmla="*/ 984 w 1367"/>
                  <a:gd name="T43" fmla="*/ 787 h 900"/>
                  <a:gd name="T44" fmla="*/ 994 w 1367"/>
                  <a:gd name="T45" fmla="*/ 803 h 900"/>
                  <a:gd name="T46" fmla="*/ 1021 w 1367"/>
                  <a:gd name="T47" fmla="*/ 801 h 900"/>
                  <a:gd name="T48" fmla="*/ 1045 w 1367"/>
                  <a:gd name="T49" fmla="*/ 771 h 900"/>
                  <a:gd name="T50" fmla="*/ 1205 w 1367"/>
                  <a:gd name="T51" fmla="*/ 674 h 900"/>
                  <a:gd name="T52" fmla="*/ 1205 w 1367"/>
                  <a:gd name="T53" fmla="*/ 641 h 900"/>
                  <a:gd name="T54" fmla="*/ 1234 w 1367"/>
                  <a:gd name="T55" fmla="*/ 575 h 900"/>
                  <a:gd name="T56" fmla="*/ 1225 w 1367"/>
                  <a:gd name="T57" fmla="*/ 547 h 900"/>
                  <a:gd name="T58" fmla="*/ 1311 w 1367"/>
                  <a:gd name="T59" fmla="*/ 432 h 900"/>
                  <a:gd name="T60" fmla="*/ 1295 w 1367"/>
                  <a:gd name="T61" fmla="*/ 374 h 900"/>
                  <a:gd name="T62" fmla="*/ 1235 w 1367"/>
                  <a:gd name="T63" fmla="*/ 334 h 900"/>
                  <a:gd name="T64" fmla="*/ 1206 w 1367"/>
                  <a:gd name="T65" fmla="*/ 280 h 900"/>
                  <a:gd name="T66" fmla="*/ 1278 w 1367"/>
                  <a:gd name="T67" fmla="*/ 204 h 900"/>
                  <a:gd name="T68" fmla="*/ 1367 w 1367"/>
                  <a:gd name="T69" fmla="*/ 95 h 900"/>
                  <a:gd name="T70" fmla="*/ 1165 w 1367"/>
                  <a:gd name="T71" fmla="*/ 0 h 9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67" h="900">
                    <a:moveTo>
                      <a:pt x="1165" y="0"/>
                    </a:moveTo>
                    <a:lnTo>
                      <a:pt x="1094" y="76"/>
                    </a:lnTo>
                    <a:lnTo>
                      <a:pt x="1062" y="83"/>
                    </a:lnTo>
                    <a:lnTo>
                      <a:pt x="965" y="280"/>
                    </a:lnTo>
                    <a:lnTo>
                      <a:pt x="907" y="274"/>
                    </a:lnTo>
                    <a:lnTo>
                      <a:pt x="796" y="401"/>
                    </a:lnTo>
                    <a:lnTo>
                      <a:pt x="742" y="409"/>
                    </a:lnTo>
                    <a:lnTo>
                      <a:pt x="727" y="388"/>
                    </a:lnTo>
                    <a:lnTo>
                      <a:pt x="676" y="401"/>
                    </a:lnTo>
                    <a:lnTo>
                      <a:pt x="568" y="502"/>
                    </a:lnTo>
                    <a:lnTo>
                      <a:pt x="456" y="420"/>
                    </a:lnTo>
                    <a:lnTo>
                      <a:pt x="199" y="331"/>
                    </a:lnTo>
                    <a:lnTo>
                      <a:pt x="0" y="491"/>
                    </a:lnTo>
                    <a:lnTo>
                      <a:pt x="38" y="685"/>
                    </a:lnTo>
                    <a:lnTo>
                      <a:pt x="138" y="796"/>
                    </a:lnTo>
                    <a:lnTo>
                      <a:pt x="596" y="820"/>
                    </a:lnTo>
                    <a:lnTo>
                      <a:pt x="621" y="779"/>
                    </a:lnTo>
                    <a:lnTo>
                      <a:pt x="821" y="900"/>
                    </a:lnTo>
                    <a:lnTo>
                      <a:pt x="882" y="803"/>
                    </a:lnTo>
                    <a:lnTo>
                      <a:pt x="920" y="847"/>
                    </a:lnTo>
                    <a:lnTo>
                      <a:pt x="948" y="787"/>
                    </a:lnTo>
                    <a:lnTo>
                      <a:pt x="984" y="787"/>
                    </a:lnTo>
                    <a:lnTo>
                      <a:pt x="994" y="803"/>
                    </a:lnTo>
                    <a:lnTo>
                      <a:pt x="1021" y="801"/>
                    </a:lnTo>
                    <a:lnTo>
                      <a:pt x="1045" y="771"/>
                    </a:lnTo>
                    <a:lnTo>
                      <a:pt x="1205" y="674"/>
                    </a:lnTo>
                    <a:lnTo>
                      <a:pt x="1205" y="641"/>
                    </a:lnTo>
                    <a:lnTo>
                      <a:pt x="1234" y="575"/>
                    </a:lnTo>
                    <a:lnTo>
                      <a:pt x="1225" y="547"/>
                    </a:lnTo>
                    <a:lnTo>
                      <a:pt x="1311" y="432"/>
                    </a:lnTo>
                    <a:lnTo>
                      <a:pt x="1295" y="374"/>
                    </a:lnTo>
                    <a:lnTo>
                      <a:pt x="1235" y="334"/>
                    </a:lnTo>
                    <a:lnTo>
                      <a:pt x="1206" y="280"/>
                    </a:lnTo>
                    <a:lnTo>
                      <a:pt x="1278" y="204"/>
                    </a:lnTo>
                    <a:lnTo>
                      <a:pt x="1367" y="95"/>
                    </a:lnTo>
                    <a:lnTo>
                      <a:pt x="1165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8816" name="Freeform 32"/>
              <p:cNvSpPr>
                <a:spLocks noChangeAspect="1"/>
              </p:cNvSpPr>
              <p:nvPr/>
            </p:nvSpPr>
            <p:spPr bwMode="auto">
              <a:xfrm>
                <a:off x="3085" y="1131"/>
                <a:ext cx="147" cy="88"/>
              </a:xfrm>
              <a:custGeom>
                <a:avLst/>
                <a:gdLst>
                  <a:gd name="T0" fmla="*/ 328 w 880"/>
                  <a:gd name="T1" fmla="*/ 31 h 530"/>
                  <a:gd name="T2" fmla="*/ 340 w 880"/>
                  <a:gd name="T3" fmla="*/ 43 h 530"/>
                  <a:gd name="T4" fmla="*/ 454 w 880"/>
                  <a:gd name="T5" fmla="*/ 56 h 530"/>
                  <a:gd name="T6" fmla="*/ 509 w 880"/>
                  <a:gd name="T7" fmla="*/ 5 h 530"/>
                  <a:gd name="T8" fmla="*/ 652 w 880"/>
                  <a:gd name="T9" fmla="*/ 0 h 530"/>
                  <a:gd name="T10" fmla="*/ 821 w 880"/>
                  <a:gd name="T11" fmla="*/ 153 h 530"/>
                  <a:gd name="T12" fmla="*/ 880 w 880"/>
                  <a:gd name="T13" fmla="*/ 252 h 530"/>
                  <a:gd name="T14" fmla="*/ 820 w 880"/>
                  <a:gd name="T15" fmla="*/ 371 h 530"/>
                  <a:gd name="T16" fmla="*/ 744 w 880"/>
                  <a:gd name="T17" fmla="*/ 425 h 530"/>
                  <a:gd name="T18" fmla="*/ 769 w 880"/>
                  <a:gd name="T19" fmla="*/ 501 h 530"/>
                  <a:gd name="T20" fmla="*/ 723 w 880"/>
                  <a:gd name="T21" fmla="*/ 530 h 530"/>
                  <a:gd name="T22" fmla="*/ 592 w 880"/>
                  <a:gd name="T23" fmla="*/ 418 h 530"/>
                  <a:gd name="T24" fmla="*/ 0 w 880"/>
                  <a:gd name="T25" fmla="*/ 412 h 530"/>
                  <a:gd name="T26" fmla="*/ 88 w 880"/>
                  <a:gd name="T27" fmla="*/ 319 h 530"/>
                  <a:gd name="T28" fmla="*/ 125 w 880"/>
                  <a:gd name="T29" fmla="*/ 333 h 530"/>
                  <a:gd name="T30" fmla="*/ 165 w 880"/>
                  <a:gd name="T31" fmla="*/ 334 h 530"/>
                  <a:gd name="T32" fmla="*/ 180 w 880"/>
                  <a:gd name="T33" fmla="*/ 298 h 530"/>
                  <a:gd name="T34" fmla="*/ 154 w 880"/>
                  <a:gd name="T35" fmla="*/ 149 h 530"/>
                  <a:gd name="T36" fmla="*/ 214 w 880"/>
                  <a:gd name="T37" fmla="*/ 146 h 530"/>
                  <a:gd name="T38" fmla="*/ 213 w 880"/>
                  <a:gd name="T39" fmla="*/ 94 h 530"/>
                  <a:gd name="T40" fmla="*/ 328 w 880"/>
                  <a:gd name="T41" fmla="*/ 31 h 5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80" h="530">
                    <a:moveTo>
                      <a:pt x="328" y="31"/>
                    </a:moveTo>
                    <a:lnTo>
                      <a:pt x="340" y="43"/>
                    </a:lnTo>
                    <a:lnTo>
                      <a:pt x="454" y="56"/>
                    </a:lnTo>
                    <a:lnTo>
                      <a:pt x="509" y="5"/>
                    </a:lnTo>
                    <a:lnTo>
                      <a:pt x="652" y="0"/>
                    </a:lnTo>
                    <a:lnTo>
                      <a:pt x="821" y="153"/>
                    </a:lnTo>
                    <a:lnTo>
                      <a:pt x="880" y="252"/>
                    </a:lnTo>
                    <a:lnTo>
                      <a:pt x="820" y="371"/>
                    </a:lnTo>
                    <a:lnTo>
                      <a:pt x="744" y="425"/>
                    </a:lnTo>
                    <a:lnTo>
                      <a:pt x="769" y="501"/>
                    </a:lnTo>
                    <a:lnTo>
                      <a:pt x="723" y="530"/>
                    </a:lnTo>
                    <a:lnTo>
                      <a:pt x="592" y="418"/>
                    </a:lnTo>
                    <a:lnTo>
                      <a:pt x="0" y="412"/>
                    </a:lnTo>
                    <a:lnTo>
                      <a:pt x="88" y="319"/>
                    </a:lnTo>
                    <a:lnTo>
                      <a:pt x="125" y="333"/>
                    </a:lnTo>
                    <a:lnTo>
                      <a:pt x="165" y="334"/>
                    </a:lnTo>
                    <a:lnTo>
                      <a:pt x="180" y="298"/>
                    </a:lnTo>
                    <a:lnTo>
                      <a:pt x="154" y="149"/>
                    </a:lnTo>
                    <a:lnTo>
                      <a:pt x="214" y="146"/>
                    </a:lnTo>
                    <a:lnTo>
                      <a:pt x="213" y="94"/>
                    </a:lnTo>
                    <a:lnTo>
                      <a:pt x="328" y="3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8817" name="Freeform 33"/>
              <p:cNvSpPr>
                <a:spLocks noChangeAspect="1"/>
              </p:cNvSpPr>
              <p:nvPr/>
            </p:nvSpPr>
            <p:spPr bwMode="auto">
              <a:xfrm>
                <a:off x="3012" y="1084"/>
                <a:ext cx="128" cy="116"/>
              </a:xfrm>
              <a:custGeom>
                <a:avLst/>
                <a:gdLst>
                  <a:gd name="T0" fmla="*/ 440 w 766"/>
                  <a:gd name="T1" fmla="*/ 0 h 694"/>
                  <a:gd name="T2" fmla="*/ 505 w 766"/>
                  <a:gd name="T3" fmla="*/ 92 h 694"/>
                  <a:gd name="T4" fmla="*/ 610 w 766"/>
                  <a:gd name="T5" fmla="*/ 92 h 694"/>
                  <a:gd name="T6" fmla="*/ 638 w 766"/>
                  <a:gd name="T7" fmla="*/ 115 h 694"/>
                  <a:gd name="T8" fmla="*/ 653 w 766"/>
                  <a:gd name="T9" fmla="*/ 159 h 694"/>
                  <a:gd name="T10" fmla="*/ 766 w 766"/>
                  <a:gd name="T11" fmla="*/ 313 h 694"/>
                  <a:gd name="T12" fmla="*/ 650 w 766"/>
                  <a:gd name="T13" fmla="*/ 375 h 694"/>
                  <a:gd name="T14" fmla="*/ 653 w 766"/>
                  <a:gd name="T15" fmla="*/ 428 h 694"/>
                  <a:gd name="T16" fmla="*/ 591 w 766"/>
                  <a:gd name="T17" fmla="*/ 433 h 694"/>
                  <a:gd name="T18" fmla="*/ 617 w 766"/>
                  <a:gd name="T19" fmla="*/ 578 h 694"/>
                  <a:gd name="T20" fmla="*/ 602 w 766"/>
                  <a:gd name="T21" fmla="*/ 616 h 694"/>
                  <a:gd name="T22" fmla="*/ 563 w 766"/>
                  <a:gd name="T23" fmla="*/ 616 h 694"/>
                  <a:gd name="T24" fmla="*/ 525 w 766"/>
                  <a:gd name="T25" fmla="*/ 601 h 694"/>
                  <a:gd name="T26" fmla="*/ 437 w 766"/>
                  <a:gd name="T27" fmla="*/ 694 h 694"/>
                  <a:gd name="T28" fmla="*/ 0 w 766"/>
                  <a:gd name="T29" fmla="*/ 694 h 694"/>
                  <a:gd name="T30" fmla="*/ 1 w 766"/>
                  <a:gd name="T31" fmla="*/ 664 h 694"/>
                  <a:gd name="T32" fmla="*/ 93 w 766"/>
                  <a:gd name="T33" fmla="*/ 636 h 694"/>
                  <a:gd name="T34" fmla="*/ 127 w 766"/>
                  <a:gd name="T35" fmla="*/ 501 h 694"/>
                  <a:gd name="T36" fmla="*/ 115 w 766"/>
                  <a:gd name="T37" fmla="*/ 442 h 694"/>
                  <a:gd name="T38" fmla="*/ 121 w 766"/>
                  <a:gd name="T39" fmla="*/ 371 h 694"/>
                  <a:gd name="T40" fmla="*/ 155 w 766"/>
                  <a:gd name="T41" fmla="*/ 313 h 694"/>
                  <a:gd name="T42" fmla="*/ 93 w 766"/>
                  <a:gd name="T43" fmla="*/ 228 h 694"/>
                  <a:gd name="T44" fmla="*/ 133 w 766"/>
                  <a:gd name="T45" fmla="*/ 153 h 694"/>
                  <a:gd name="T46" fmla="*/ 251 w 766"/>
                  <a:gd name="T47" fmla="*/ 99 h 694"/>
                  <a:gd name="T48" fmla="*/ 270 w 766"/>
                  <a:gd name="T49" fmla="*/ 119 h 694"/>
                  <a:gd name="T50" fmla="*/ 298 w 766"/>
                  <a:gd name="T51" fmla="*/ 123 h 694"/>
                  <a:gd name="T52" fmla="*/ 331 w 766"/>
                  <a:gd name="T53" fmla="*/ 77 h 694"/>
                  <a:gd name="T54" fmla="*/ 386 w 766"/>
                  <a:gd name="T55" fmla="*/ 72 h 694"/>
                  <a:gd name="T56" fmla="*/ 440 w 766"/>
                  <a:gd name="T57" fmla="*/ 0 h 6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766" h="694">
                    <a:moveTo>
                      <a:pt x="440" y="0"/>
                    </a:moveTo>
                    <a:lnTo>
                      <a:pt x="505" y="92"/>
                    </a:lnTo>
                    <a:lnTo>
                      <a:pt x="610" y="92"/>
                    </a:lnTo>
                    <a:lnTo>
                      <a:pt x="638" y="115"/>
                    </a:lnTo>
                    <a:lnTo>
                      <a:pt x="653" y="159"/>
                    </a:lnTo>
                    <a:lnTo>
                      <a:pt x="766" y="313"/>
                    </a:lnTo>
                    <a:lnTo>
                      <a:pt x="650" y="375"/>
                    </a:lnTo>
                    <a:lnTo>
                      <a:pt x="653" y="428"/>
                    </a:lnTo>
                    <a:lnTo>
                      <a:pt x="591" y="433"/>
                    </a:lnTo>
                    <a:lnTo>
                      <a:pt x="617" y="578"/>
                    </a:lnTo>
                    <a:lnTo>
                      <a:pt x="602" y="616"/>
                    </a:lnTo>
                    <a:lnTo>
                      <a:pt x="563" y="616"/>
                    </a:lnTo>
                    <a:lnTo>
                      <a:pt x="525" y="601"/>
                    </a:lnTo>
                    <a:lnTo>
                      <a:pt x="437" y="694"/>
                    </a:lnTo>
                    <a:lnTo>
                      <a:pt x="0" y="694"/>
                    </a:lnTo>
                    <a:lnTo>
                      <a:pt x="1" y="664"/>
                    </a:lnTo>
                    <a:lnTo>
                      <a:pt x="93" y="636"/>
                    </a:lnTo>
                    <a:lnTo>
                      <a:pt x="127" y="501"/>
                    </a:lnTo>
                    <a:lnTo>
                      <a:pt x="115" y="442"/>
                    </a:lnTo>
                    <a:lnTo>
                      <a:pt x="121" y="371"/>
                    </a:lnTo>
                    <a:lnTo>
                      <a:pt x="155" y="313"/>
                    </a:lnTo>
                    <a:lnTo>
                      <a:pt x="93" y="228"/>
                    </a:lnTo>
                    <a:lnTo>
                      <a:pt x="133" y="153"/>
                    </a:lnTo>
                    <a:lnTo>
                      <a:pt x="251" y="99"/>
                    </a:lnTo>
                    <a:lnTo>
                      <a:pt x="270" y="119"/>
                    </a:lnTo>
                    <a:lnTo>
                      <a:pt x="298" y="123"/>
                    </a:lnTo>
                    <a:lnTo>
                      <a:pt x="331" y="77"/>
                    </a:lnTo>
                    <a:lnTo>
                      <a:pt x="386" y="72"/>
                    </a:lnTo>
                    <a:lnTo>
                      <a:pt x="440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8818" name="Freeform 34"/>
              <p:cNvSpPr>
                <a:spLocks noChangeAspect="1"/>
              </p:cNvSpPr>
              <p:nvPr/>
            </p:nvSpPr>
            <p:spPr bwMode="auto">
              <a:xfrm>
                <a:off x="3190" y="1221"/>
                <a:ext cx="260" cy="272"/>
              </a:xfrm>
              <a:custGeom>
                <a:avLst/>
                <a:gdLst>
                  <a:gd name="T0" fmla="*/ 711 w 1556"/>
                  <a:gd name="T1" fmla="*/ 0 h 1631"/>
                  <a:gd name="T2" fmla="*/ 898 w 1556"/>
                  <a:gd name="T3" fmla="*/ 241 h 1631"/>
                  <a:gd name="T4" fmla="*/ 1130 w 1556"/>
                  <a:gd name="T5" fmla="*/ 345 h 1631"/>
                  <a:gd name="T6" fmla="*/ 1165 w 1556"/>
                  <a:gd name="T7" fmla="*/ 403 h 1631"/>
                  <a:gd name="T8" fmla="*/ 1338 w 1556"/>
                  <a:gd name="T9" fmla="*/ 519 h 1631"/>
                  <a:gd name="T10" fmla="*/ 1514 w 1556"/>
                  <a:gd name="T11" fmla="*/ 518 h 1631"/>
                  <a:gd name="T12" fmla="*/ 1556 w 1556"/>
                  <a:gd name="T13" fmla="*/ 538 h 1631"/>
                  <a:gd name="T14" fmla="*/ 1522 w 1556"/>
                  <a:gd name="T15" fmla="*/ 577 h 1631"/>
                  <a:gd name="T16" fmla="*/ 1436 w 1556"/>
                  <a:gd name="T17" fmla="*/ 578 h 1631"/>
                  <a:gd name="T18" fmla="*/ 1441 w 1556"/>
                  <a:gd name="T19" fmla="*/ 633 h 1631"/>
                  <a:gd name="T20" fmla="*/ 1501 w 1556"/>
                  <a:gd name="T21" fmla="*/ 691 h 1631"/>
                  <a:gd name="T22" fmla="*/ 1497 w 1556"/>
                  <a:gd name="T23" fmla="*/ 737 h 1631"/>
                  <a:gd name="T24" fmla="*/ 1374 w 1556"/>
                  <a:gd name="T25" fmla="*/ 934 h 1631"/>
                  <a:gd name="T26" fmla="*/ 1341 w 1556"/>
                  <a:gd name="T27" fmla="*/ 952 h 1631"/>
                  <a:gd name="T28" fmla="*/ 1348 w 1556"/>
                  <a:gd name="T29" fmla="*/ 1049 h 1631"/>
                  <a:gd name="T30" fmla="*/ 1271 w 1556"/>
                  <a:gd name="T31" fmla="*/ 1078 h 1631"/>
                  <a:gd name="T32" fmla="*/ 1271 w 1556"/>
                  <a:gd name="T33" fmla="*/ 1094 h 1631"/>
                  <a:gd name="T34" fmla="*/ 1191 w 1556"/>
                  <a:gd name="T35" fmla="*/ 1090 h 1631"/>
                  <a:gd name="T36" fmla="*/ 1181 w 1556"/>
                  <a:gd name="T37" fmla="*/ 1127 h 1631"/>
                  <a:gd name="T38" fmla="*/ 1109 w 1556"/>
                  <a:gd name="T39" fmla="*/ 1204 h 1631"/>
                  <a:gd name="T40" fmla="*/ 1077 w 1556"/>
                  <a:gd name="T41" fmla="*/ 1210 h 1631"/>
                  <a:gd name="T42" fmla="*/ 982 w 1556"/>
                  <a:gd name="T43" fmla="*/ 1408 h 1631"/>
                  <a:gd name="T44" fmla="*/ 922 w 1556"/>
                  <a:gd name="T45" fmla="*/ 1402 h 1631"/>
                  <a:gd name="T46" fmla="*/ 814 w 1556"/>
                  <a:gd name="T47" fmla="*/ 1527 h 1631"/>
                  <a:gd name="T48" fmla="*/ 757 w 1556"/>
                  <a:gd name="T49" fmla="*/ 1538 h 1631"/>
                  <a:gd name="T50" fmla="*/ 741 w 1556"/>
                  <a:gd name="T51" fmla="*/ 1517 h 1631"/>
                  <a:gd name="T52" fmla="*/ 693 w 1556"/>
                  <a:gd name="T53" fmla="*/ 1530 h 1631"/>
                  <a:gd name="T54" fmla="*/ 583 w 1556"/>
                  <a:gd name="T55" fmla="*/ 1631 h 1631"/>
                  <a:gd name="T56" fmla="*/ 471 w 1556"/>
                  <a:gd name="T57" fmla="*/ 1548 h 1631"/>
                  <a:gd name="T58" fmla="*/ 213 w 1556"/>
                  <a:gd name="T59" fmla="*/ 1459 h 1631"/>
                  <a:gd name="T60" fmla="*/ 142 w 1556"/>
                  <a:gd name="T61" fmla="*/ 1383 h 1631"/>
                  <a:gd name="T62" fmla="*/ 154 w 1556"/>
                  <a:gd name="T63" fmla="*/ 1346 h 1631"/>
                  <a:gd name="T64" fmla="*/ 128 w 1556"/>
                  <a:gd name="T65" fmla="*/ 1296 h 1631"/>
                  <a:gd name="T66" fmla="*/ 95 w 1556"/>
                  <a:gd name="T67" fmla="*/ 1288 h 1631"/>
                  <a:gd name="T68" fmla="*/ 75 w 1556"/>
                  <a:gd name="T69" fmla="*/ 1261 h 1631"/>
                  <a:gd name="T70" fmla="*/ 75 w 1556"/>
                  <a:gd name="T71" fmla="*/ 1215 h 1631"/>
                  <a:gd name="T72" fmla="*/ 0 w 1556"/>
                  <a:gd name="T73" fmla="*/ 1080 h 1631"/>
                  <a:gd name="T74" fmla="*/ 84 w 1556"/>
                  <a:gd name="T75" fmla="*/ 979 h 1631"/>
                  <a:gd name="T76" fmla="*/ 79 w 1556"/>
                  <a:gd name="T77" fmla="*/ 859 h 1631"/>
                  <a:gd name="T78" fmla="*/ 152 w 1556"/>
                  <a:gd name="T79" fmla="*/ 832 h 1631"/>
                  <a:gd name="T80" fmla="*/ 172 w 1556"/>
                  <a:gd name="T81" fmla="*/ 675 h 1631"/>
                  <a:gd name="T82" fmla="*/ 142 w 1556"/>
                  <a:gd name="T83" fmla="*/ 612 h 1631"/>
                  <a:gd name="T84" fmla="*/ 232 w 1556"/>
                  <a:gd name="T85" fmla="*/ 502 h 1631"/>
                  <a:gd name="T86" fmla="*/ 285 w 1556"/>
                  <a:gd name="T87" fmla="*/ 502 h 1631"/>
                  <a:gd name="T88" fmla="*/ 309 w 1556"/>
                  <a:gd name="T89" fmla="*/ 463 h 1631"/>
                  <a:gd name="T90" fmla="*/ 403 w 1556"/>
                  <a:gd name="T91" fmla="*/ 502 h 1631"/>
                  <a:gd name="T92" fmla="*/ 448 w 1556"/>
                  <a:gd name="T93" fmla="*/ 502 h 1631"/>
                  <a:gd name="T94" fmla="*/ 617 w 1556"/>
                  <a:gd name="T95" fmla="*/ 145 h 1631"/>
                  <a:gd name="T96" fmla="*/ 711 w 1556"/>
                  <a:gd name="T97" fmla="*/ 0 h 16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556" h="1631">
                    <a:moveTo>
                      <a:pt x="711" y="0"/>
                    </a:moveTo>
                    <a:lnTo>
                      <a:pt x="898" y="241"/>
                    </a:lnTo>
                    <a:lnTo>
                      <a:pt x="1130" y="345"/>
                    </a:lnTo>
                    <a:lnTo>
                      <a:pt x="1165" y="403"/>
                    </a:lnTo>
                    <a:lnTo>
                      <a:pt x="1338" y="519"/>
                    </a:lnTo>
                    <a:lnTo>
                      <a:pt x="1514" y="518"/>
                    </a:lnTo>
                    <a:lnTo>
                      <a:pt x="1556" y="538"/>
                    </a:lnTo>
                    <a:lnTo>
                      <a:pt x="1522" y="577"/>
                    </a:lnTo>
                    <a:lnTo>
                      <a:pt x="1436" y="578"/>
                    </a:lnTo>
                    <a:lnTo>
                      <a:pt x="1441" y="633"/>
                    </a:lnTo>
                    <a:lnTo>
                      <a:pt x="1501" y="691"/>
                    </a:lnTo>
                    <a:lnTo>
                      <a:pt x="1497" y="737"/>
                    </a:lnTo>
                    <a:lnTo>
                      <a:pt x="1374" y="934"/>
                    </a:lnTo>
                    <a:lnTo>
                      <a:pt x="1341" y="952"/>
                    </a:lnTo>
                    <a:lnTo>
                      <a:pt x="1348" y="1049"/>
                    </a:lnTo>
                    <a:lnTo>
                      <a:pt x="1271" y="1078"/>
                    </a:lnTo>
                    <a:lnTo>
                      <a:pt x="1271" y="1094"/>
                    </a:lnTo>
                    <a:lnTo>
                      <a:pt x="1191" y="1090"/>
                    </a:lnTo>
                    <a:lnTo>
                      <a:pt x="1181" y="1127"/>
                    </a:lnTo>
                    <a:lnTo>
                      <a:pt x="1109" y="1204"/>
                    </a:lnTo>
                    <a:lnTo>
                      <a:pt x="1077" y="1210"/>
                    </a:lnTo>
                    <a:lnTo>
                      <a:pt x="982" y="1408"/>
                    </a:lnTo>
                    <a:lnTo>
                      <a:pt x="922" y="1402"/>
                    </a:lnTo>
                    <a:lnTo>
                      <a:pt x="814" y="1527"/>
                    </a:lnTo>
                    <a:lnTo>
                      <a:pt x="757" y="1538"/>
                    </a:lnTo>
                    <a:lnTo>
                      <a:pt x="741" y="1517"/>
                    </a:lnTo>
                    <a:lnTo>
                      <a:pt x="693" y="1530"/>
                    </a:lnTo>
                    <a:lnTo>
                      <a:pt x="583" y="1631"/>
                    </a:lnTo>
                    <a:lnTo>
                      <a:pt x="471" y="1548"/>
                    </a:lnTo>
                    <a:lnTo>
                      <a:pt x="213" y="1459"/>
                    </a:lnTo>
                    <a:lnTo>
                      <a:pt x="142" y="1383"/>
                    </a:lnTo>
                    <a:lnTo>
                      <a:pt x="154" y="1346"/>
                    </a:lnTo>
                    <a:lnTo>
                      <a:pt x="128" y="1296"/>
                    </a:lnTo>
                    <a:lnTo>
                      <a:pt x="95" y="1288"/>
                    </a:lnTo>
                    <a:lnTo>
                      <a:pt x="75" y="1261"/>
                    </a:lnTo>
                    <a:lnTo>
                      <a:pt x="75" y="1215"/>
                    </a:lnTo>
                    <a:lnTo>
                      <a:pt x="0" y="1080"/>
                    </a:lnTo>
                    <a:lnTo>
                      <a:pt x="84" y="979"/>
                    </a:lnTo>
                    <a:lnTo>
                      <a:pt x="79" y="859"/>
                    </a:lnTo>
                    <a:lnTo>
                      <a:pt x="152" y="832"/>
                    </a:lnTo>
                    <a:lnTo>
                      <a:pt x="172" y="675"/>
                    </a:lnTo>
                    <a:lnTo>
                      <a:pt x="142" y="612"/>
                    </a:lnTo>
                    <a:lnTo>
                      <a:pt x="232" y="502"/>
                    </a:lnTo>
                    <a:lnTo>
                      <a:pt x="285" y="502"/>
                    </a:lnTo>
                    <a:lnTo>
                      <a:pt x="309" y="463"/>
                    </a:lnTo>
                    <a:lnTo>
                      <a:pt x="403" y="502"/>
                    </a:lnTo>
                    <a:lnTo>
                      <a:pt x="448" y="502"/>
                    </a:lnTo>
                    <a:lnTo>
                      <a:pt x="617" y="145"/>
                    </a:lnTo>
                    <a:lnTo>
                      <a:pt x="711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8819" name="Freeform 35"/>
              <p:cNvSpPr>
                <a:spLocks noChangeAspect="1"/>
              </p:cNvSpPr>
              <p:nvPr/>
            </p:nvSpPr>
            <p:spPr bwMode="auto">
              <a:xfrm>
                <a:off x="2996" y="1172"/>
                <a:ext cx="313" cy="152"/>
              </a:xfrm>
              <a:custGeom>
                <a:avLst/>
                <a:gdLst>
                  <a:gd name="T0" fmla="*/ 1416 w 1877"/>
                  <a:gd name="T1" fmla="*/ 0 h 908"/>
                  <a:gd name="T2" fmla="*/ 1520 w 1877"/>
                  <a:gd name="T3" fmla="*/ 160 h 908"/>
                  <a:gd name="T4" fmla="*/ 1606 w 1877"/>
                  <a:gd name="T5" fmla="*/ 168 h 908"/>
                  <a:gd name="T6" fmla="*/ 1715 w 1877"/>
                  <a:gd name="T7" fmla="*/ 279 h 908"/>
                  <a:gd name="T8" fmla="*/ 1877 w 1877"/>
                  <a:gd name="T9" fmla="*/ 294 h 908"/>
                  <a:gd name="T10" fmla="*/ 1785 w 1877"/>
                  <a:gd name="T11" fmla="*/ 437 h 908"/>
                  <a:gd name="T12" fmla="*/ 1612 w 1877"/>
                  <a:gd name="T13" fmla="*/ 798 h 908"/>
                  <a:gd name="T14" fmla="*/ 1572 w 1877"/>
                  <a:gd name="T15" fmla="*/ 798 h 908"/>
                  <a:gd name="T16" fmla="*/ 1477 w 1877"/>
                  <a:gd name="T17" fmla="*/ 759 h 908"/>
                  <a:gd name="T18" fmla="*/ 1451 w 1877"/>
                  <a:gd name="T19" fmla="*/ 796 h 908"/>
                  <a:gd name="T20" fmla="*/ 1398 w 1877"/>
                  <a:gd name="T21" fmla="*/ 798 h 908"/>
                  <a:gd name="T22" fmla="*/ 1309 w 1877"/>
                  <a:gd name="T23" fmla="*/ 908 h 908"/>
                  <a:gd name="T24" fmla="*/ 1216 w 1877"/>
                  <a:gd name="T25" fmla="*/ 839 h 908"/>
                  <a:gd name="T26" fmla="*/ 1168 w 1877"/>
                  <a:gd name="T27" fmla="*/ 815 h 908"/>
                  <a:gd name="T28" fmla="*/ 828 w 1877"/>
                  <a:gd name="T29" fmla="*/ 850 h 908"/>
                  <a:gd name="T30" fmla="*/ 685 w 1877"/>
                  <a:gd name="T31" fmla="*/ 855 h 908"/>
                  <a:gd name="T32" fmla="*/ 683 w 1877"/>
                  <a:gd name="T33" fmla="*/ 871 h 908"/>
                  <a:gd name="T34" fmla="*/ 588 w 1877"/>
                  <a:gd name="T35" fmla="*/ 878 h 908"/>
                  <a:gd name="T36" fmla="*/ 572 w 1877"/>
                  <a:gd name="T37" fmla="*/ 854 h 908"/>
                  <a:gd name="T38" fmla="*/ 349 w 1877"/>
                  <a:gd name="T39" fmla="*/ 832 h 908"/>
                  <a:gd name="T40" fmla="*/ 306 w 1877"/>
                  <a:gd name="T41" fmla="*/ 715 h 908"/>
                  <a:gd name="T42" fmla="*/ 342 w 1877"/>
                  <a:gd name="T43" fmla="*/ 567 h 908"/>
                  <a:gd name="T44" fmla="*/ 347 w 1877"/>
                  <a:gd name="T45" fmla="*/ 538 h 908"/>
                  <a:gd name="T46" fmla="*/ 256 w 1877"/>
                  <a:gd name="T47" fmla="*/ 442 h 908"/>
                  <a:gd name="T48" fmla="*/ 0 w 1877"/>
                  <a:gd name="T49" fmla="*/ 407 h 908"/>
                  <a:gd name="T50" fmla="*/ 6 w 1877"/>
                  <a:gd name="T51" fmla="*/ 240 h 908"/>
                  <a:gd name="T52" fmla="*/ 53 w 1877"/>
                  <a:gd name="T53" fmla="*/ 240 h 908"/>
                  <a:gd name="T54" fmla="*/ 99 w 1877"/>
                  <a:gd name="T55" fmla="*/ 194 h 908"/>
                  <a:gd name="T56" fmla="*/ 100 w 1877"/>
                  <a:gd name="T57" fmla="*/ 164 h 908"/>
                  <a:gd name="T58" fmla="*/ 789 w 1877"/>
                  <a:gd name="T59" fmla="*/ 166 h 908"/>
                  <a:gd name="T60" fmla="*/ 1126 w 1877"/>
                  <a:gd name="T61" fmla="*/ 170 h 908"/>
                  <a:gd name="T62" fmla="*/ 1260 w 1877"/>
                  <a:gd name="T63" fmla="*/ 283 h 908"/>
                  <a:gd name="T64" fmla="*/ 1306 w 1877"/>
                  <a:gd name="T65" fmla="*/ 254 h 908"/>
                  <a:gd name="T66" fmla="*/ 1281 w 1877"/>
                  <a:gd name="T67" fmla="*/ 177 h 908"/>
                  <a:gd name="T68" fmla="*/ 1356 w 1877"/>
                  <a:gd name="T69" fmla="*/ 126 h 908"/>
                  <a:gd name="T70" fmla="*/ 1416 w 1877"/>
                  <a:gd name="T71" fmla="*/ 0 h 9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877" h="908">
                    <a:moveTo>
                      <a:pt x="1416" y="0"/>
                    </a:moveTo>
                    <a:lnTo>
                      <a:pt x="1520" y="160"/>
                    </a:lnTo>
                    <a:lnTo>
                      <a:pt x="1606" y="168"/>
                    </a:lnTo>
                    <a:lnTo>
                      <a:pt x="1715" y="279"/>
                    </a:lnTo>
                    <a:lnTo>
                      <a:pt x="1877" y="294"/>
                    </a:lnTo>
                    <a:lnTo>
                      <a:pt x="1785" y="437"/>
                    </a:lnTo>
                    <a:lnTo>
                      <a:pt x="1612" y="798"/>
                    </a:lnTo>
                    <a:lnTo>
                      <a:pt x="1572" y="798"/>
                    </a:lnTo>
                    <a:lnTo>
                      <a:pt x="1477" y="759"/>
                    </a:lnTo>
                    <a:lnTo>
                      <a:pt x="1451" y="796"/>
                    </a:lnTo>
                    <a:lnTo>
                      <a:pt x="1398" y="798"/>
                    </a:lnTo>
                    <a:lnTo>
                      <a:pt x="1309" y="908"/>
                    </a:lnTo>
                    <a:lnTo>
                      <a:pt x="1216" y="839"/>
                    </a:lnTo>
                    <a:lnTo>
                      <a:pt x="1168" y="815"/>
                    </a:lnTo>
                    <a:lnTo>
                      <a:pt x="828" y="850"/>
                    </a:lnTo>
                    <a:lnTo>
                      <a:pt x="685" y="855"/>
                    </a:lnTo>
                    <a:lnTo>
                      <a:pt x="683" y="871"/>
                    </a:lnTo>
                    <a:lnTo>
                      <a:pt x="588" y="878"/>
                    </a:lnTo>
                    <a:lnTo>
                      <a:pt x="572" y="854"/>
                    </a:lnTo>
                    <a:lnTo>
                      <a:pt x="349" y="832"/>
                    </a:lnTo>
                    <a:lnTo>
                      <a:pt x="306" y="715"/>
                    </a:lnTo>
                    <a:lnTo>
                      <a:pt x="342" y="567"/>
                    </a:lnTo>
                    <a:lnTo>
                      <a:pt x="347" y="538"/>
                    </a:lnTo>
                    <a:lnTo>
                      <a:pt x="256" y="442"/>
                    </a:lnTo>
                    <a:lnTo>
                      <a:pt x="0" y="407"/>
                    </a:lnTo>
                    <a:lnTo>
                      <a:pt x="6" y="240"/>
                    </a:lnTo>
                    <a:lnTo>
                      <a:pt x="53" y="240"/>
                    </a:lnTo>
                    <a:lnTo>
                      <a:pt x="99" y="194"/>
                    </a:lnTo>
                    <a:lnTo>
                      <a:pt x="100" y="164"/>
                    </a:lnTo>
                    <a:lnTo>
                      <a:pt x="789" y="166"/>
                    </a:lnTo>
                    <a:lnTo>
                      <a:pt x="1126" y="170"/>
                    </a:lnTo>
                    <a:lnTo>
                      <a:pt x="1260" y="283"/>
                    </a:lnTo>
                    <a:lnTo>
                      <a:pt x="1306" y="254"/>
                    </a:lnTo>
                    <a:lnTo>
                      <a:pt x="1281" y="177"/>
                    </a:lnTo>
                    <a:lnTo>
                      <a:pt x="1356" y="126"/>
                    </a:lnTo>
                    <a:lnTo>
                      <a:pt x="1416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8820" name="Freeform 36"/>
              <p:cNvSpPr>
                <a:spLocks noChangeAspect="1"/>
              </p:cNvSpPr>
              <p:nvPr/>
            </p:nvSpPr>
            <p:spPr bwMode="auto">
              <a:xfrm>
                <a:off x="2918" y="1308"/>
                <a:ext cx="308" cy="228"/>
              </a:xfrm>
              <a:custGeom>
                <a:avLst/>
                <a:gdLst>
                  <a:gd name="T0" fmla="*/ 820 w 1850"/>
                  <a:gd name="T1" fmla="*/ 16 h 1369"/>
                  <a:gd name="T2" fmla="*/ 1040 w 1850"/>
                  <a:gd name="T3" fmla="*/ 42 h 1369"/>
                  <a:gd name="T4" fmla="*/ 1058 w 1850"/>
                  <a:gd name="T5" fmla="*/ 67 h 1369"/>
                  <a:gd name="T6" fmla="*/ 1150 w 1850"/>
                  <a:gd name="T7" fmla="*/ 60 h 1369"/>
                  <a:gd name="T8" fmla="*/ 1155 w 1850"/>
                  <a:gd name="T9" fmla="*/ 42 h 1369"/>
                  <a:gd name="T10" fmla="*/ 1308 w 1850"/>
                  <a:gd name="T11" fmla="*/ 33 h 1369"/>
                  <a:gd name="T12" fmla="*/ 1631 w 1850"/>
                  <a:gd name="T13" fmla="*/ 0 h 1369"/>
                  <a:gd name="T14" fmla="*/ 1682 w 1850"/>
                  <a:gd name="T15" fmla="*/ 26 h 1369"/>
                  <a:gd name="T16" fmla="*/ 1776 w 1850"/>
                  <a:gd name="T17" fmla="*/ 94 h 1369"/>
                  <a:gd name="T18" fmla="*/ 1811 w 1850"/>
                  <a:gd name="T19" fmla="*/ 157 h 1369"/>
                  <a:gd name="T20" fmla="*/ 1788 w 1850"/>
                  <a:gd name="T21" fmla="*/ 311 h 1369"/>
                  <a:gd name="T22" fmla="*/ 1715 w 1850"/>
                  <a:gd name="T23" fmla="*/ 339 h 1369"/>
                  <a:gd name="T24" fmla="*/ 1719 w 1850"/>
                  <a:gd name="T25" fmla="*/ 460 h 1369"/>
                  <a:gd name="T26" fmla="*/ 1636 w 1850"/>
                  <a:gd name="T27" fmla="*/ 564 h 1369"/>
                  <a:gd name="T28" fmla="*/ 1710 w 1850"/>
                  <a:gd name="T29" fmla="*/ 690 h 1369"/>
                  <a:gd name="T30" fmla="*/ 1712 w 1850"/>
                  <a:gd name="T31" fmla="*/ 746 h 1369"/>
                  <a:gd name="T32" fmla="*/ 1732 w 1850"/>
                  <a:gd name="T33" fmla="*/ 776 h 1369"/>
                  <a:gd name="T34" fmla="*/ 1760 w 1850"/>
                  <a:gd name="T35" fmla="*/ 776 h 1369"/>
                  <a:gd name="T36" fmla="*/ 1790 w 1850"/>
                  <a:gd name="T37" fmla="*/ 826 h 1369"/>
                  <a:gd name="T38" fmla="*/ 1781 w 1850"/>
                  <a:gd name="T39" fmla="*/ 863 h 1369"/>
                  <a:gd name="T40" fmla="*/ 1850 w 1850"/>
                  <a:gd name="T41" fmla="*/ 940 h 1369"/>
                  <a:gd name="T42" fmla="*/ 1647 w 1850"/>
                  <a:gd name="T43" fmla="*/ 1102 h 1369"/>
                  <a:gd name="T44" fmla="*/ 1523 w 1850"/>
                  <a:gd name="T45" fmla="*/ 1369 h 1369"/>
                  <a:gd name="T46" fmla="*/ 1114 w 1850"/>
                  <a:gd name="T47" fmla="*/ 1344 h 1369"/>
                  <a:gd name="T48" fmla="*/ 858 w 1850"/>
                  <a:gd name="T49" fmla="*/ 1305 h 1369"/>
                  <a:gd name="T50" fmla="*/ 900 w 1850"/>
                  <a:gd name="T51" fmla="*/ 1211 h 1369"/>
                  <a:gd name="T52" fmla="*/ 897 w 1850"/>
                  <a:gd name="T53" fmla="*/ 1176 h 1369"/>
                  <a:gd name="T54" fmla="*/ 930 w 1850"/>
                  <a:gd name="T55" fmla="*/ 1136 h 1369"/>
                  <a:gd name="T56" fmla="*/ 909 w 1850"/>
                  <a:gd name="T57" fmla="*/ 1106 h 1369"/>
                  <a:gd name="T58" fmla="*/ 941 w 1850"/>
                  <a:gd name="T59" fmla="*/ 1070 h 1369"/>
                  <a:gd name="T60" fmla="*/ 895 w 1850"/>
                  <a:gd name="T61" fmla="*/ 1031 h 1369"/>
                  <a:gd name="T62" fmla="*/ 927 w 1850"/>
                  <a:gd name="T63" fmla="*/ 959 h 1369"/>
                  <a:gd name="T64" fmla="*/ 916 w 1850"/>
                  <a:gd name="T65" fmla="*/ 893 h 1369"/>
                  <a:gd name="T66" fmla="*/ 824 w 1850"/>
                  <a:gd name="T67" fmla="*/ 783 h 1369"/>
                  <a:gd name="T68" fmla="*/ 826 w 1850"/>
                  <a:gd name="T69" fmla="*/ 753 h 1369"/>
                  <a:gd name="T70" fmla="*/ 858 w 1850"/>
                  <a:gd name="T71" fmla="*/ 704 h 1369"/>
                  <a:gd name="T72" fmla="*/ 801 w 1850"/>
                  <a:gd name="T73" fmla="*/ 658 h 1369"/>
                  <a:gd name="T74" fmla="*/ 596 w 1850"/>
                  <a:gd name="T75" fmla="*/ 844 h 1369"/>
                  <a:gd name="T76" fmla="*/ 499 w 1850"/>
                  <a:gd name="T77" fmla="*/ 860 h 1369"/>
                  <a:gd name="T78" fmla="*/ 479 w 1850"/>
                  <a:gd name="T79" fmla="*/ 900 h 1369"/>
                  <a:gd name="T80" fmla="*/ 453 w 1850"/>
                  <a:gd name="T81" fmla="*/ 895 h 1369"/>
                  <a:gd name="T82" fmla="*/ 317 w 1850"/>
                  <a:gd name="T83" fmla="*/ 547 h 1369"/>
                  <a:gd name="T84" fmla="*/ 62 w 1850"/>
                  <a:gd name="T85" fmla="*/ 522 h 1369"/>
                  <a:gd name="T86" fmla="*/ 14 w 1850"/>
                  <a:gd name="T87" fmla="*/ 467 h 1369"/>
                  <a:gd name="T88" fmla="*/ 0 w 1850"/>
                  <a:gd name="T89" fmla="*/ 353 h 1369"/>
                  <a:gd name="T90" fmla="*/ 133 w 1850"/>
                  <a:gd name="T91" fmla="*/ 322 h 1369"/>
                  <a:gd name="T92" fmla="*/ 133 w 1850"/>
                  <a:gd name="T93" fmla="*/ 288 h 1369"/>
                  <a:gd name="T94" fmla="*/ 203 w 1850"/>
                  <a:gd name="T95" fmla="*/ 288 h 1369"/>
                  <a:gd name="T96" fmla="*/ 212 w 1850"/>
                  <a:gd name="T97" fmla="*/ 302 h 1369"/>
                  <a:gd name="T98" fmla="*/ 249 w 1850"/>
                  <a:gd name="T99" fmla="*/ 302 h 1369"/>
                  <a:gd name="T100" fmla="*/ 263 w 1850"/>
                  <a:gd name="T101" fmla="*/ 251 h 1369"/>
                  <a:gd name="T102" fmla="*/ 320 w 1850"/>
                  <a:gd name="T103" fmla="*/ 171 h 1369"/>
                  <a:gd name="T104" fmla="*/ 366 w 1850"/>
                  <a:gd name="T105" fmla="*/ 205 h 1369"/>
                  <a:gd name="T106" fmla="*/ 408 w 1850"/>
                  <a:gd name="T107" fmla="*/ 164 h 1369"/>
                  <a:gd name="T108" fmla="*/ 442 w 1850"/>
                  <a:gd name="T109" fmla="*/ 159 h 1369"/>
                  <a:gd name="T110" fmla="*/ 513 w 1850"/>
                  <a:gd name="T111" fmla="*/ 196 h 1369"/>
                  <a:gd name="T112" fmla="*/ 603 w 1850"/>
                  <a:gd name="T113" fmla="*/ 168 h 1369"/>
                  <a:gd name="T114" fmla="*/ 820 w 1850"/>
                  <a:gd name="T115" fmla="*/ 16 h 13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850" h="1369">
                    <a:moveTo>
                      <a:pt x="820" y="16"/>
                    </a:moveTo>
                    <a:lnTo>
                      <a:pt x="1040" y="42"/>
                    </a:lnTo>
                    <a:lnTo>
                      <a:pt x="1058" y="67"/>
                    </a:lnTo>
                    <a:lnTo>
                      <a:pt x="1150" y="60"/>
                    </a:lnTo>
                    <a:lnTo>
                      <a:pt x="1155" y="42"/>
                    </a:lnTo>
                    <a:lnTo>
                      <a:pt x="1308" y="33"/>
                    </a:lnTo>
                    <a:lnTo>
                      <a:pt x="1631" y="0"/>
                    </a:lnTo>
                    <a:lnTo>
                      <a:pt x="1682" y="26"/>
                    </a:lnTo>
                    <a:lnTo>
                      <a:pt x="1776" y="94"/>
                    </a:lnTo>
                    <a:lnTo>
                      <a:pt x="1811" y="157"/>
                    </a:lnTo>
                    <a:lnTo>
                      <a:pt x="1788" y="311"/>
                    </a:lnTo>
                    <a:lnTo>
                      <a:pt x="1715" y="339"/>
                    </a:lnTo>
                    <a:lnTo>
                      <a:pt x="1719" y="460"/>
                    </a:lnTo>
                    <a:lnTo>
                      <a:pt x="1636" y="564"/>
                    </a:lnTo>
                    <a:lnTo>
                      <a:pt x="1710" y="690"/>
                    </a:lnTo>
                    <a:lnTo>
                      <a:pt x="1712" y="746"/>
                    </a:lnTo>
                    <a:lnTo>
                      <a:pt x="1732" y="776"/>
                    </a:lnTo>
                    <a:lnTo>
                      <a:pt x="1760" y="776"/>
                    </a:lnTo>
                    <a:lnTo>
                      <a:pt x="1790" y="826"/>
                    </a:lnTo>
                    <a:lnTo>
                      <a:pt x="1781" y="863"/>
                    </a:lnTo>
                    <a:lnTo>
                      <a:pt x="1850" y="940"/>
                    </a:lnTo>
                    <a:lnTo>
                      <a:pt x="1647" y="1102"/>
                    </a:lnTo>
                    <a:lnTo>
                      <a:pt x="1523" y="1369"/>
                    </a:lnTo>
                    <a:lnTo>
                      <a:pt x="1114" y="1344"/>
                    </a:lnTo>
                    <a:lnTo>
                      <a:pt x="858" y="1305"/>
                    </a:lnTo>
                    <a:lnTo>
                      <a:pt x="900" y="1211"/>
                    </a:lnTo>
                    <a:lnTo>
                      <a:pt x="897" y="1176"/>
                    </a:lnTo>
                    <a:lnTo>
                      <a:pt x="930" y="1136"/>
                    </a:lnTo>
                    <a:lnTo>
                      <a:pt x="909" y="1106"/>
                    </a:lnTo>
                    <a:lnTo>
                      <a:pt x="941" y="1070"/>
                    </a:lnTo>
                    <a:lnTo>
                      <a:pt x="895" y="1031"/>
                    </a:lnTo>
                    <a:lnTo>
                      <a:pt x="927" y="959"/>
                    </a:lnTo>
                    <a:lnTo>
                      <a:pt x="916" y="893"/>
                    </a:lnTo>
                    <a:lnTo>
                      <a:pt x="824" y="783"/>
                    </a:lnTo>
                    <a:lnTo>
                      <a:pt x="826" y="753"/>
                    </a:lnTo>
                    <a:lnTo>
                      <a:pt x="858" y="704"/>
                    </a:lnTo>
                    <a:lnTo>
                      <a:pt x="801" y="658"/>
                    </a:lnTo>
                    <a:lnTo>
                      <a:pt x="596" y="844"/>
                    </a:lnTo>
                    <a:lnTo>
                      <a:pt x="499" y="860"/>
                    </a:lnTo>
                    <a:lnTo>
                      <a:pt x="479" y="900"/>
                    </a:lnTo>
                    <a:lnTo>
                      <a:pt x="453" y="895"/>
                    </a:lnTo>
                    <a:lnTo>
                      <a:pt x="317" y="547"/>
                    </a:lnTo>
                    <a:lnTo>
                      <a:pt x="62" y="522"/>
                    </a:lnTo>
                    <a:lnTo>
                      <a:pt x="14" y="467"/>
                    </a:lnTo>
                    <a:lnTo>
                      <a:pt x="0" y="353"/>
                    </a:lnTo>
                    <a:lnTo>
                      <a:pt x="133" y="322"/>
                    </a:lnTo>
                    <a:lnTo>
                      <a:pt x="133" y="288"/>
                    </a:lnTo>
                    <a:lnTo>
                      <a:pt x="203" y="288"/>
                    </a:lnTo>
                    <a:lnTo>
                      <a:pt x="212" y="302"/>
                    </a:lnTo>
                    <a:lnTo>
                      <a:pt x="249" y="302"/>
                    </a:lnTo>
                    <a:lnTo>
                      <a:pt x="263" y="251"/>
                    </a:lnTo>
                    <a:lnTo>
                      <a:pt x="320" y="171"/>
                    </a:lnTo>
                    <a:lnTo>
                      <a:pt x="366" y="205"/>
                    </a:lnTo>
                    <a:lnTo>
                      <a:pt x="408" y="164"/>
                    </a:lnTo>
                    <a:lnTo>
                      <a:pt x="442" y="159"/>
                    </a:lnTo>
                    <a:lnTo>
                      <a:pt x="513" y="196"/>
                    </a:lnTo>
                    <a:lnTo>
                      <a:pt x="603" y="168"/>
                    </a:lnTo>
                    <a:lnTo>
                      <a:pt x="820" y="1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8821" name="Freeform 37"/>
              <p:cNvSpPr>
                <a:spLocks noChangeAspect="1"/>
              </p:cNvSpPr>
              <p:nvPr/>
            </p:nvSpPr>
            <p:spPr bwMode="auto">
              <a:xfrm>
                <a:off x="2987" y="1240"/>
                <a:ext cx="67" cy="95"/>
              </a:xfrm>
              <a:custGeom>
                <a:avLst/>
                <a:gdLst>
                  <a:gd name="T0" fmla="*/ 0 w 400"/>
                  <a:gd name="T1" fmla="*/ 2 h 573"/>
                  <a:gd name="T2" fmla="*/ 50 w 400"/>
                  <a:gd name="T3" fmla="*/ 0 h 573"/>
                  <a:gd name="T4" fmla="*/ 307 w 400"/>
                  <a:gd name="T5" fmla="*/ 37 h 573"/>
                  <a:gd name="T6" fmla="*/ 397 w 400"/>
                  <a:gd name="T7" fmla="*/ 133 h 573"/>
                  <a:gd name="T8" fmla="*/ 358 w 400"/>
                  <a:gd name="T9" fmla="*/ 307 h 573"/>
                  <a:gd name="T10" fmla="*/ 400 w 400"/>
                  <a:gd name="T11" fmla="*/ 426 h 573"/>
                  <a:gd name="T12" fmla="*/ 186 w 400"/>
                  <a:gd name="T13" fmla="*/ 573 h 573"/>
                  <a:gd name="T14" fmla="*/ 166 w 400"/>
                  <a:gd name="T15" fmla="*/ 358 h 573"/>
                  <a:gd name="T16" fmla="*/ 66 w 400"/>
                  <a:gd name="T17" fmla="*/ 326 h 573"/>
                  <a:gd name="T18" fmla="*/ 50 w 400"/>
                  <a:gd name="T19" fmla="*/ 153 h 573"/>
                  <a:gd name="T20" fmla="*/ 0 w 400"/>
                  <a:gd name="T21" fmla="*/ 2 h 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00" h="573">
                    <a:moveTo>
                      <a:pt x="0" y="2"/>
                    </a:moveTo>
                    <a:lnTo>
                      <a:pt x="50" y="0"/>
                    </a:lnTo>
                    <a:lnTo>
                      <a:pt x="307" y="37"/>
                    </a:lnTo>
                    <a:lnTo>
                      <a:pt x="397" y="133"/>
                    </a:lnTo>
                    <a:lnTo>
                      <a:pt x="358" y="307"/>
                    </a:lnTo>
                    <a:lnTo>
                      <a:pt x="400" y="426"/>
                    </a:lnTo>
                    <a:lnTo>
                      <a:pt x="186" y="573"/>
                    </a:lnTo>
                    <a:lnTo>
                      <a:pt x="166" y="358"/>
                    </a:lnTo>
                    <a:lnTo>
                      <a:pt x="66" y="326"/>
                    </a:lnTo>
                    <a:lnTo>
                      <a:pt x="50" y="15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118822" name="Text Box 38"/>
            <p:cNvSpPr txBox="1">
              <a:spLocks noChangeArrowheads="1"/>
            </p:cNvSpPr>
            <p:nvPr/>
          </p:nvSpPr>
          <p:spPr bwMode="auto">
            <a:xfrm>
              <a:off x="4324" y="888"/>
              <a:ext cx="965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Metropolitano</a:t>
              </a:r>
            </a:p>
          </p:txBody>
        </p:sp>
      </p:grpSp>
      <p:grpSp>
        <p:nvGrpSpPr>
          <p:cNvPr id="118823" name="Group 39"/>
          <p:cNvGrpSpPr>
            <a:grpSpLocks/>
          </p:cNvGrpSpPr>
          <p:nvPr/>
        </p:nvGrpSpPr>
        <p:grpSpPr bwMode="auto">
          <a:xfrm>
            <a:off x="6381750" y="4235450"/>
            <a:ext cx="2284413" cy="660400"/>
            <a:chOff x="4020" y="2668"/>
            <a:chExt cx="1439" cy="416"/>
          </a:xfrm>
        </p:grpSpPr>
        <p:sp>
          <p:nvSpPr>
            <p:cNvPr id="118824" name="Freeform 40"/>
            <p:cNvSpPr>
              <a:spLocks/>
            </p:cNvSpPr>
            <p:nvPr/>
          </p:nvSpPr>
          <p:spPr bwMode="auto">
            <a:xfrm>
              <a:off x="4519" y="2915"/>
              <a:ext cx="886" cy="140"/>
            </a:xfrm>
            <a:custGeom>
              <a:avLst/>
              <a:gdLst>
                <a:gd name="T0" fmla="*/ 0 w 886"/>
                <a:gd name="T1" fmla="*/ 0 h 140"/>
                <a:gd name="T2" fmla="*/ 165 w 886"/>
                <a:gd name="T3" fmla="*/ 140 h 140"/>
                <a:gd name="T4" fmla="*/ 886 w 886"/>
                <a:gd name="T5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86" h="140">
                  <a:moveTo>
                    <a:pt x="0" y="0"/>
                  </a:moveTo>
                  <a:lnTo>
                    <a:pt x="165" y="140"/>
                  </a:lnTo>
                  <a:lnTo>
                    <a:pt x="886" y="14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118825" name="Group 41"/>
            <p:cNvGrpSpPr>
              <a:grpSpLocks noChangeAspect="1"/>
            </p:cNvGrpSpPr>
            <p:nvPr/>
          </p:nvGrpSpPr>
          <p:grpSpPr bwMode="auto">
            <a:xfrm>
              <a:off x="4020" y="2668"/>
              <a:ext cx="571" cy="351"/>
              <a:chOff x="2893" y="2720"/>
              <a:chExt cx="602" cy="370"/>
            </a:xfrm>
          </p:grpSpPr>
          <p:sp>
            <p:nvSpPr>
              <p:cNvPr id="118826" name="Freeform 42"/>
              <p:cNvSpPr>
                <a:spLocks noChangeAspect="1"/>
              </p:cNvSpPr>
              <p:nvPr/>
            </p:nvSpPr>
            <p:spPr bwMode="auto">
              <a:xfrm>
                <a:off x="2998" y="2720"/>
                <a:ext cx="210" cy="167"/>
              </a:xfrm>
              <a:custGeom>
                <a:avLst/>
                <a:gdLst>
                  <a:gd name="T0" fmla="*/ 0 w 1257"/>
                  <a:gd name="T1" fmla="*/ 603 h 1003"/>
                  <a:gd name="T2" fmla="*/ 101 w 1257"/>
                  <a:gd name="T3" fmla="*/ 612 h 1003"/>
                  <a:gd name="T4" fmla="*/ 86 w 1257"/>
                  <a:gd name="T5" fmla="*/ 873 h 1003"/>
                  <a:gd name="T6" fmla="*/ 26 w 1257"/>
                  <a:gd name="T7" fmla="*/ 962 h 1003"/>
                  <a:gd name="T8" fmla="*/ 566 w 1257"/>
                  <a:gd name="T9" fmla="*/ 998 h 1003"/>
                  <a:gd name="T10" fmla="*/ 622 w 1257"/>
                  <a:gd name="T11" fmla="*/ 1003 h 1003"/>
                  <a:gd name="T12" fmla="*/ 821 w 1257"/>
                  <a:gd name="T13" fmla="*/ 858 h 1003"/>
                  <a:gd name="T14" fmla="*/ 886 w 1257"/>
                  <a:gd name="T15" fmla="*/ 852 h 1003"/>
                  <a:gd name="T16" fmla="*/ 931 w 1257"/>
                  <a:gd name="T17" fmla="*/ 918 h 1003"/>
                  <a:gd name="T18" fmla="*/ 1141 w 1257"/>
                  <a:gd name="T19" fmla="*/ 778 h 1003"/>
                  <a:gd name="T20" fmla="*/ 1182 w 1257"/>
                  <a:gd name="T21" fmla="*/ 607 h 1003"/>
                  <a:gd name="T22" fmla="*/ 1257 w 1257"/>
                  <a:gd name="T23" fmla="*/ 452 h 1003"/>
                  <a:gd name="T24" fmla="*/ 1234 w 1257"/>
                  <a:gd name="T25" fmla="*/ 331 h 1003"/>
                  <a:gd name="T26" fmla="*/ 1190 w 1257"/>
                  <a:gd name="T27" fmla="*/ 288 h 1003"/>
                  <a:gd name="T28" fmla="*/ 1188 w 1257"/>
                  <a:gd name="T29" fmla="*/ 79 h 1003"/>
                  <a:gd name="T30" fmla="*/ 1091 w 1257"/>
                  <a:gd name="T31" fmla="*/ 0 h 1003"/>
                  <a:gd name="T32" fmla="*/ 1025 w 1257"/>
                  <a:gd name="T33" fmla="*/ 66 h 1003"/>
                  <a:gd name="T34" fmla="*/ 949 w 1257"/>
                  <a:gd name="T35" fmla="*/ 60 h 1003"/>
                  <a:gd name="T36" fmla="*/ 938 w 1257"/>
                  <a:gd name="T37" fmla="*/ 140 h 1003"/>
                  <a:gd name="T38" fmla="*/ 885 w 1257"/>
                  <a:gd name="T39" fmla="*/ 147 h 1003"/>
                  <a:gd name="T40" fmla="*/ 797 w 1257"/>
                  <a:gd name="T41" fmla="*/ 343 h 1003"/>
                  <a:gd name="T42" fmla="*/ 614 w 1257"/>
                  <a:gd name="T43" fmla="*/ 551 h 1003"/>
                  <a:gd name="T44" fmla="*/ 181 w 1257"/>
                  <a:gd name="T45" fmla="*/ 445 h 1003"/>
                  <a:gd name="T46" fmla="*/ 0 w 1257"/>
                  <a:gd name="T47" fmla="*/ 603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257" h="1003">
                    <a:moveTo>
                      <a:pt x="0" y="603"/>
                    </a:moveTo>
                    <a:lnTo>
                      <a:pt x="101" y="612"/>
                    </a:lnTo>
                    <a:lnTo>
                      <a:pt x="86" y="873"/>
                    </a:lnTo>
                    <a:lnTo>
                      <a:pt x="26" y="962"/>
                    </a:lnTo>
                    <a:lnTo>
                      <a:pt x="566" y="998"/>
                    </a:lnTo>
                    <a:lnTo>
                      <a:pt x="622" y="1003"/>
                    </a:lnTo>
                    <a:lnTo>
                      <a:pt x="821" y="858"/>
                    </a:lnTo>
                    <a:lnTo>
                      <a:pt x="886" y="852"/>
                    </a:lnTo>
                    <a:lnTo>
                      <a:pt x="931" y="918"/>
                    </a:lnTo>
                    <a:lnTo>
                      <a:pt x="1141" y="778"/>
                    </a:lnTo>
                    <a:lnTo>
                      <a:pt x="1182" y="607"/>
                    </a:lnTo>
                    <a:lnTo>
                      <a:pt x="1257" y="452"/>
                    </a:lnTo>
                    <a:lnTo>
                      <a:pt x="1234" y="331"/>
                    </a:lnTo>
                    <a:lnTo>
                      <a:pt x="1190" y="288"/>
                    </a:lnTo>
                    <a:lnTo>
                      <a:pt x="1188" y="79"/>
                    </a:lnTo>
                    <a:lnTo>
                      <a:pt x="1091" y="0"/>
                    </a:lnTo>
                    <a:lnTo>
                      <a:pt x="1025" y="66"/>
                    </a:lnTo>
                    <a:lnTo>
                      <a:pt x="949" y="60"/>
                    </a:lnTo>
                    <a:lnTo>
                      <a:pt x="938" y="140"/>
                    </a:lnTo>
                    <a:lnTo>
                      <a:pt x="885" y="147"/>
                    </a:lnTo>
                    <a:lnTo>
                      <a:pt x="797" y="343"/>
                    </a:lnTo>
                    <a:lnTo>
                      <a:pt x="614" y="551"/>
                    </a:lnTo>
                    <a:lnTo>
                      <a:pt x="181" y="445"/>
                    </a:lnTo>
                    <a:lnTo>
                      <a:pt x="0" y="603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8827" name="Freeform 43"/>
              <p:cNvSpPr>
                <a:spLocks noChangeAspect="1"/>
              </p:cNvSpPr>
              <p:nvPr/>
            </p:nvSpPr>
            <p:spPr bwMode="auto">
              <a:xfrm>
                <a:off x="3097" y="2784"/>
                <a:ext cx="398" cy="306"/>
              </a:xfrm>
              <a:custGeom>
                <a:avLst/>
                <a:gdLst>
                  <a:gd name="T0" fmla="*/ 1878 w 2390"/>
                  <a:gd name="T1" fmla="*/ 1587 h 1832"/>
                  <a:gd name="T2" fmla="*/ 2023 w 2390"/>
                  <a:gd name="T3" fmla="*/ 1542 h 1832"/>
                  <a:gd name="T4" fmla="*/ 2071 w 2390"/>
                  <a:gd name="T5" fmla="*/ 1432 h 1832"/>
                  <a:gd name="T6" fmla="*/ 2181 w 2390"/>
                  <a:gd name="T7" fmla="*/ 1319 h 1832"/>
                  <a:gd name="T8" fmla="*/ 2237 w 2390"/>
                  <a:gd name="T9" fmla="*/ 1231 h 1832"/>
                  <a:gd name="T10" fmla="*/ 2333 w 2390"/>
                  <a:gd name="T11" fmla="*/ 1140 h 1832"/>
                  <a:gd name="T12" fmla="*/ 2390 w 2390"/>
                  <a:gd name="T13" fmla="*/ 1094 h 1832"/>
                  <a:gd name="T14" fmla="*/ 2282 w 2390"/>
                  <a:gd name="T15" fmla="*/ 1072 h 1832"/>
                  <a:gd name="T16" fmla="*/ 2082 w 2390"/>
                  <a:gd name="T17" fmla="*/ 1033 h 1832"/>
                  <a:gd name="T18" fmla="*/ 2125 w 2390"/>
                  <a:gd name="T19" fmla="*/ 960 h 1832"/>
                  <a:gd name="T20" fmla="*/ 2208 w 2390"/>
                  <a:gd name="T21" fmla="*/ 890 h 1832"/>
                  <a:gd name="T22" fmla="*/ 2149 w 2390"/>
                  <a:gd name="T23" fmla="*/ 751 h 1832"/>
                  <a:gd name="T24" fmla="*/ 2186 w 2390"/>
                  <a:gd name="T25" fmla="*/ 668 h 1832"/>
                  <a:gd name="T26" fmla="*/ 2210 w 2390"/>
                  <a:gd name="T27" fmla="*/ 574 h 1832"/>
                  <a:gd name="T28" fmla="*/ 2272 w 2390"/>
                  <a:gd name="T29" fmla="*/ 494 h 1832"/>
                  <a:gd name="T30" fmla="*/ 2358 w 2390"/>
                  <a:gd name="T31" fmla="*/ 414 h 1832"/>
                  <a:gd name="T32" fmla="*/ 2267 w 2390"/>
                  <a:gd name="T33" fmla="*/ 443 h 1832"/>
                  <a:gd name="T34" fmla="*/ 2173 w 2390"/>
                  <a:gd name="T35" fmla="*/ 343 h 1832"/>
                  <a:gd name="T36" fmla="*/ 2068 w 2390"/>
                  <a:gd name="T37" fmla="*/ 253 h 1832"/>
                  <a:gd name="T38" fmla="*/ 1963 w 2390"/>
                  <a:gd name="T39" fmla="*/ 222 h 1832"/>
                  <a:gd name="T40" fmla="*/ 1752 w 2390"/>
                  <a:gd name="T41" fmla="*/ 359 h 1832"/>
                  <a:gd name="T42" fmla="*/ 1556 w 2390"/>
                  <a:gd name="T43" fmla="*/ 242 h 1832"/>
                  <a:gd name="T44" fmla="*/ 1653 w 2390"/>
                  <a:gd name="T45" fmla="*/ 0 h 1832"/>
                  <a:gd name="T46" fmla="*/ 1565 w 2390"/>
                  <a:gd name="T47" fmla="*/ 28 h 1832"/>
                  <a:gd name="T48" fmla="*/ 1465 w 2390"/>
                  <a:gd name="T49" fmla="*/ 6 h 1832"/>
                  <a:gd name="T50" fmla="*/ 1430 w 2390"/>
                  <a:gd name="T51" fmla="*/ 28 h 1832"/>
                  <a:gd name="T52" fmla="*/ 1361 w 2390"/>
                  <a:gd name="T53" fmla="*/ 22 h 1832"/>
                  <a:gd name="T54" fmla="*/ 1277 w 2390"/>
                  <a:gd name="T55" fmla="*/ 161 h 1832"/>
                  <a:gd name="T56" fmla="*/ 1216 w 2390"/>
                  <a:gd name="T57" fmla="*/ 543 h 1832"/>
                  <a:gd name="T58" fmla="*/ 1011 w 2390"/>
                  <a:gd name="T59" fmla="*/ 794 h 1832"/>
                  <a:gd name="T60" fmla="*/ 893 w 2390"/>
                  <a:gd name="T61" fmla="*/ 733 h 1832"/>
                  <a:gd name="T62" fmla="*/ 682 w 2390"/>
                  <a:gd name="T63" fmla="*/ 827 h 1832"/>
                  <a:gd name="T64" fmla="*/ 629 w 2390"/>
                  <a:gd name="T65" fmla="*/ 968 h 1832"/>
                  <a:gd name="T66" fmla="*/ 341 w 2390"/>
                  <a:gd name="T67" fmla="*/ 1009 h 1832"/>
                  <a:gd name="T68" fmla="*/ 68 w 2390"/>
                  <a:gd name="T69" fmla="*/ 1049 h 1832"/>
                  <a:gd name="T70" fmla="*/ 0 w 2390"/>
                  <a:gd name="T71" fmla="*/ 1215 h 1832"/>
                  <a:gd name="T72" fmla="*/ 68 w 2390"/>
                  <a:gd name="T73" fmla="*/ 1280 h 1832"/>
                  <a:gd name="T74" fmla="*/ 231 w 2390"/>
                  <a:gd name="T75" fmla="*/ 1242 h 1832"/>
                  <a:gd name="T76" fmla="*/ 582 w 2390"/>
                  <a:gd name="T77" fmla="*/ 1424 h 1832"/>
                  <a:gd name="T78" fmla="*/ 987 w 2390"/>
                  <a:gd name="T79" fmla="*/ 1722 h 1832"/>
                  <a:gd name="T80" fmla="*/ 1109 w 2390"/>
                  <a:gd name="T81" fmla="*/ 1787 h 1832"/>
                  <a:gd name="T82" fmla="*/ 1393 w 2390"/>
                  <a:gd name="T83" fmla="*/ 1832 h 1832"/>
                  <a:gd name="T84" fmla="*/ 1561 w 2390"/>
                  <a:gd name="T85" fmla="*/ 1671 h 1832"/>
                  <a:gd name="T86" fmla="*/ 1728 w 2390"/>
                  <a:gd name="T87" fmla="*/ 1665 h 18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390" h="1832">
                    <a:moveTo>
                      <a:pt x="1728" y="1665"/>
                    </a:moveTo>
                    <a:lnTo>
                      <a:pt x="1878" y="1587"/>
                    </a:lnTo>
                    <a:lnTo>
                      <a:pt x="1955" y="1537"/>
                    </a:lnTo>
                    <a:lnTo>
                      <a:pt x="2023" y="1542"/>
                    </a:lnTo>
                    <a:lnTo>
                      <a:pt x="2017" y="1470"/>
                    </a:lnTo>
                    <a:lnTo>
                      <a:pt x="2071" y="1432"/>
                    </a:lnTo>
                    <a:lnTo>
                      <a:pt x="2125" y="1387"/>
                    </a:lnTo>
                    <a:lnTo>
                      <a:pt x="2181" y="1319"/>
                    </a:lnTo>
                    <a:lnTo>
                      <a:pt x="2200" y="1244"/>
                    </a:lnTo>
                    <a:lnTo>
                      <a:pt x="2237" y="1231"/>
                    </a:lnTo>
                    <a:lnTo>
                      <a:pt x="2253" y="1170"/>
                    </a:lnTo>
                    <a:lnTo>
                      <a:pt x="2333" y="1140"/>
                    </a:lnTo>
                    <a:lnTo>
                      <a:pt x="2342" y="1103"/>
                    </a:lnTo>
                    <a:lnTo>
                      <a:pt x="2390" y="1094"/>
                    </a:lnTo>
                    <a:lnTo>
                      <a:pt x="2329" y="1038"/>
                    </a:lnTo>
                    <a:lnTo>
                      <a:pt x="2282" y="1072"/>
                    </a:lnTo>
                    <a:lnTo>
                      <a:pt x="2149" y="1068"/>
                    </a:lnTo>
                    <a:lnTo>
                      <a:pt x="2082" y="1033"/>
                    </a:lnTo>
                    <a:lnTo>
                      <a:pt x="2084" y="1003"/>
                    </a:lnTo>
                    <a:lnTo>
                      <a:pt x="2125" y="960"/>
                    </a:lnTo>
                    <a:lnTo>
                      <a:pt x="2178" y="963"/>
                    </a:lnTo>
                    <a:lnTo>
                      <a:pt x="2208" y="890"/>
                    </a:lnTo>
                    <a:lnTo>
                      <a:pt x="2157" y="845"/>
                    </a:lnTo>
                    <a:lnTo>
                      <a:pt x="2149" y="751"/>
                    </a:lnTo>
                    <a:lnTo>
                      <a:pt x="2190" y="703"/>
                    </a:lnTo>
                    <a:lnTo>
                      <a:pt x="2186" y="668"/>
                    </a:lnTo>
                    <a:lnTo>
                      <a:pt x="2159" y="612"/>
                    </a:lnTo>
                    <a:lnTo>
                      <a:pt x="2210" y="574"/>
                    </a:lnTo>
                    <a:lnTo>
                      <a:pt x="2235" y="569"/>
                    </a:lnTo>
                    <a:lnTo>
                      <a:pt x="2272" y="494"/>
                    </a:lnTo>
                    <a:lnTo>
                      <a:pt x="2318" y="483"/>
                    </a:lnTo>
                    <a:lnTo>
                      <a:pt x="2358" y="414"/>
                    </a:lnTo>
                    <a:lnTo>
                      <a:pt x="2350" y="394"/>
                    </a:lnTo>
                    <a:lnTo>
                      <a:pt x="2267" y="443"/>
                    </a:lnTo>
                    <a:lnTo>
                      <a:pt x="2194" y="416"/>
                    </a:lnTo>
                    <a:lnTo>
                      <a:pt x="2173" y="343"/>
                    </a:lnTo>
                    <a:lnTo>
                      <a:pt x="2114" y="316"/>
                    </a:lnTo>
                    <a:lnTo>
                      <a:pt x="2068" y="253"/>
                    </a:lnTo>
                    <a:lnTo>
                      <a:pt x="2076" y="220"/>
                    </a:lnTo>
                    <a:lnTo>
                      <a:pt x="1963" y="222"/>
                    </a:lnTo>
                    <a:lnTo>
                      <a:pt x="1851" y="277"/>
                    </a:lnTo>
                    <a:lnTo>
                      <a:pt x="1752" y="359"/>
                    </a:lnTo>
                    <a:lnTo>
                      <a:pt x="1596" y="320"/>
                    </a:lnTo>
                    <a:lnTo>
                      <a:pt x="1556" y="242"/>
                    </a:lnTo>
                    <a:lnTo>
                      <a:pt x="1556" y="199"/>
                    </a:lnTo>
                    <a:lnTo>
                      <a:pt x="1653" y="0"/>
                    </a:lnTo>
                    <a:lnTo>
                      <a:pt x="1596" y="28"/>
                    </a:lnTo>
                    <a:lnTo>
                      <a:pt x="1565" y="28"/>
                    </a:lnTo>
                    <a:lnTo>
                      <a:pt x="1524" y="0"/>
                    </a:lnTo>
                    <a:lnTo>
                      <a:pt x="1465" y="6"/>
                    </a:lnTo>
                    <a:lnTo>
                      <a:pt x="1457" y="30"/>
                    </a:lnTo>
                    <a:lnTo>
                      <a:pt x="1430" y="28"/>
                    </a:lnTo>
                    <a:lnTo>
                      <a:pt x="1379" y="6"/>
                    </a:lnTo>
                    <a:lnTo>
                      <a:pt x="1361" y="22"/>
                    </a:lnTo>
                    <a:lnTo>
                      <a:pt x="1299" y="30"/>
                    </a:lnTo>
                    <a:lnTo>
                      <a:pt x="1277" y="161"/>
                    </a:lnTo>
                    <a:lnTo>
                      <a:pt x="1205" y="437"/>
                    </a:lnTo>
                    <a:lnTo>
                      <a:pt x="1216" y="543"/>
                    </a:lnTo>
                    <a:lnTo>
                      <a:pt x="1234" y="600"/>
                    </a:lnTo>
                    <a:lnTo>
                      <a:pt x="1011" y="794"/>
                    </a:lnTo>
                    <a:lnTo>
                      <a:pt x="934" y="762"/>
                    </a:lnTo>
                    <a:lnTo>
                      <a:pt x="893" y="733"/>
                    </a:lnTo>
                    <a:lnTo>
                      <a:pt x="827" y="810"/>
                    </a:lnTo>
                    <a:lnTo>
                      <a:pt x="682" y="827"/>
                    </a:lnTo>
                    <a:lnTo>
                      <a:pt x="625" y="864"/>
                    </a:lnTo>
                    <a:lnTo>
                      <a:pt x="629" y="968"/>
                    </a:lnTo>
                    <a:lnTo>
                      <a:pt x="403" y="974"/>
                    </a:lnTo>
                    <a:lnTo>
                      <a:pt x="341" y="1009"/>
                    </a:lnTo>
                    <a:lnTo>
                      <a:pt x="269" y="939"/>
                    </a:lnTo>
                    <a:lnTo>
                      <a:pt x="68" y="1049"/>
                    </a:lnTo>
                    <a:lnTo>
                      <a:pt x="55" y="1151"/>
                    </a:lnTo>
                    <a:lnTo>
                      <a:pt x="0" y="1215"/>
                    </a:lnTo>
                    <a:lnTo>
                      <a:pt x="22" y="1256"/>
                    </a:lnTo>
                    <a:lnTo>
                      <a:pt x="68" y="1280"/>
                    </a:lnTo>
                    <a:lnTo>
                      <a:pt x="180" y="1282"/>
                    </a:lnTo>
                    <a:lnTo>
                      <a:pt x="231" y="1242"/>
                    </a:lnTo>
                    <a:lnTo>
                      <a:pt x="282" y="1239"/>
                    </a:lnTo>
                    <a:lnTo>
                      <a:pt x="582" y="1424"/>
                    </a:lnTo>
                    <a:lnTo>
                      <a:pt x="856" y="1685"/>
                    </a:lnTo>
                    <a:lnTo>
                      <a:pt x="987" y="1722"/>
                    </a:lnTo>
                    <a:lnTo>
                      <a:pt x="1081" y="1738"/>
                    </a:lnTo>
                    <a:lnTo>
                      <a:pt x="1109" y="1787"/>
                    </a:lnTo>
                    <a:lnTo>
                      <a:pt x="1338" y="1781"/>
                    </a:lnTo>
                    <a:lnTo>
                      <a:pt x="1393" y="1832"/>
                    </a:lnTo>
                    <a:lnTo>
                      <a:pt x="1559" y="1738"/>
                    </a:lnTo>
                    <a:lnTo>
                      <a:pt x="1561" y="1671"/>
                    </a:lnTo>
                    <a:lnTo>
                      <a:pt x="1679" y="1623"/>
                    </a:lnTo>
                    <a:lnTo>
                      <a:pt x="1728" y="1665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8828" name="Freeform 44"/>
              <p:cNvSpPr>
                <a:spLocks noChangeAspect="1"/>
              </p:cNvSpPr>
              <p:nvPr/>
            </p:nvSpPr>
            <p:spPr bwMode="auto">
              <a:xfrm>
                <a:off x="2893" y="2821"/>
                <a:ext cx="261" cy="223"/>
              </a:xfrm>
              <a:custGeom>
                <a:avLst/>
                <a:gdLst>
                  <a:gd name="T0" fmla="*/ 637 w 1569"/>
                  <a:gd name="T1" fmla="*/ 0 h 1337"/>
                  <a:gd name="T2" fmla="*/ 735 w 1569"/>
                  <a:gd name="T3" fmla="*/ 9 h 1337"/>
                  <a:gd name="T4" fmla="*/ 720 w 1569"/>
                  <a:gd name="T5" fmla="*/ 270 h 1337"/>
                  <a:gd name="T6" fmla="*/ 661 w 1569"/>
                  <a:gd name="T7" fmla="*/ 356 h 1337"/>
                  <a:gd name="T8" fmla="*/ 1252 w 1569"/>
                  <a:gd name="T9" fmla="*/ 398 h 1337"/>
                  <a:gd name="T10" fmla="*/ 1454 w 1569"/>
                  <a:gd name="T11" fmla="*/ 253 h 1337"/>
                  <a:gd name="T12" fmla="*/ 1519 w 1569"/>
                  <a:gd name="T13" fmla="*/ 249 h 1337"/>
                  <a:gd name="T14" fmla="*/ 1569 w 1569"/>
                  <a:gd name="T15" fmla="*/ 315 h 1337"/>
                  <a:gd name="T16" fmla="*/ 1569 w 1569"/>
                  <a:gd name="T17" fmla="*/ 471 h 1337"/>
                  <a:gd name="T18" fmla="*/ 1483 w 1569"/>
                  <a:gd name="T19" fmla="*/ 574 h 1337"/>
                  <a:gd name="T20" fmla="*/ 1434 w 1569"/>
                  <a:gd name="T21" fmla="*/ 609 h 1337"/>
                  <a:gd name="T22" fmla="*/ 1306 w 1569"/>
                  <a:gd name="T23" fmla="*/ 825 h 1337"/>
                  <a:gd name="T24" fmla="*/ 1293 w 1569"/>
                  <a:gd name="T25" fmla="*/ 830 h 1337"/>
                  <a:gd name="T26" fmla="*/ 1280 w 1569"/>
                  <a:gd name="T27" fmla="*/ 931 h 1337"/>
                  <a:gd name="T28" fmla="*/ 1223 w 1569"/>
                  <a:gd name="T29" fmla="*/ 995 h 1337"/>
                  <a:gd name="T30" fmla="*/ 1117 w 1569"/>
                  <a:gd name="T31" fmla="*/ 1023 h 1337"/>
                  <a:gd name="T32" fmla="*/ 1012 w 1569"/>
                  <a:gd name="T33" fmla="*/ 1069 h 1337"/>
                  <a:gd name="T34" fmla="*/ 1010 w 1569"/>
                  <a:gd name="T35" fmla="*/ 1142 h 1337"/>
                  <a:gd name="T36" fmla="*/ 930 w 1569"/>
                  <a:gd name="T37" fmla="*/ 1169 h 1337"/>
                  <a:gd name="T38" fmla="*/ 932 w 1569"/>
                  <a:gd name="T39" fmla="*/ 1251 h 1337"/>
                  <a:gd name="T40" fmla="*/ 901 w 1569"/>
                  <a:gd name="T41" fmla="*/ 1295 h 1337"/>
                  <a:gd name="T42" fmla="*/ 679 w 1569"/>
                  <a:gd name="T43" fmla="*/ 1315 h 1337"/>
                  <a:gd name="T44" fmla="*/ 679 w 1569"/>
                  <a:gd name="T45" fmla="*/ 1309 h 1337"/>
                  <a:gd name="T46" fmla="*/ 503 w 1569"/>
                  <a:gd name="T47" fmla="*/ 1337 h 1337"/>
                  <a:gd name="T48" fmla="*/ 450 w 1569"/>
                  <a:gd name="T49" fmla="*/ 1261 h 1337"/>
                  <a:gd name="T50" fmla="*/ 445 w 1569"/>
                  <a:gd name="T51" fmla="*/ 1222 h 1337"/>
                  <a:gd name="T52" fmla="*/ 472 w 1569"/>
                  <a:gd name="T53" fmla="*/ 1145 h 1337"/>
                  <a:gd name="T54" fmla="*/ 475 w 1569"/>
                  <a:gd name="T55" fmla="*/ 1092 h 1337"/>
                  <a:gd name="T56" fmla="*/ 446 w 1569"/>
                  <a:gd name="T57" fmla="*/ 1082 h 1337"/>
                  <a:gd name="T58" fmla="*/ 424 w 1569"/>
                  <a:gd name="T59" fmla="*/ 1101 h 1337"/>
                  <a:gd name="T60" fmla="*/ 340 w 1569"/>
                  <a:gd name="T61" fmla="*/ 1106 h 1337"/>
                  <a:gd name="T62" fmla="*/ 319 w 1569"/>
                  <a:gd name="T63" fmla="*/ 1072 h 1337"/>
                  <a:gd name="T64" fmla="*/ 278 w 1569"/>
                  <a:gd name="T65" fmla="*/ 1069 h 1337"/>
                  <a:gd name="T66" fmla="*/ 281 w 1569"/>
                  <a:gd name="T67" fmla="*/ 1058 h 1337"/>
                  <a:gd name="T68" fmla="*/ 242 w 1569"/>
                  <a:gd name="T69" fmla="*/ 961 h 1337"/>
                  <a:gd name="T70" fmla="*/ 249 w 1569"/>
                  <a:gd name="T71" fmla="*/ 872 h 1337"/>
                  <a:gd name="T72" fmla="*/ 198 w 1569"/>
                  <a:gd name="T73" fmla="*/ 800 h 1337"/>
                  <a:gd name="T74" fmla="*/ 154 w 1569"/>
                  <a:gd name="T75" fmla="*/ 838 h 1337"/>
                  <a:gd name="T76" fmla="*/ 123 w 1569"/>
                  <a:gd name="T77" fmla="*/ 825 h 1337"/>
                  <a:gd name="T78" fmla="*/ 0 w 1569"/>
                  <a:gd name="T79" fmla="*/ 723 h 1337"/>
                  <a:gd name="T80" fmla="*/ 58 w 1569"/>
                  <a:gd name="T81" fmla="*/ 560 h 1337"/>
                  <a:gd name="T82" fmla="*/ 27 w 1569"/>
                  <a:gd name="T83" fmla="*/ 388 h 1337"/>
                  <a:gd name="T84" fmla="*/ 204 w 1569"/>
                  <a:gd name="T85" fmla="*/ 323 h 1337"/>
                  <a:gd name="T86" fmla="*/ 198 w 1569"/>
                  <a:gd name="T87" fmla="*/ 276 h 1337"/>
                  <a:gd name="T88" fmla="*/ 323 w 1569"/>
                  <a:gd name="T89" fmla="*/ 174 h 1337"/>
                  <a:gd name="T90" fmla="*/ 428 w 1569"/>
                  <a:gd name="T91" fmla="*/ 188 h 1337"/>
                  <a:gd name="T92" fmla="*/ 637 w 1569"/>
                  <a:gd name="T93" fmla="*/ 0 h 13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69" h="1337">
                    <a:moveTo>
                      <a:pt x="637" y="0"/>
                    </a:moveTo>
                    <a:lnTo>
                      <a:pt x="735" y="9"/>
                    </a:lnTo>
                    <a:lnTo>
                      <a:pt x="720" y="270"/>
                    </a:lnTo>
                    <a:lnTo>
                      <a:pt x="661" y="356"/>
                    </a:lnTo>
                    <a:lnTo>
                      <a:pt x="1252" y="398"/>
                    </a:lnTo>
                    <a:lnTo>
                      <a:pt x="1454" y="253"/>
                    </a:lnTo>
                    <a:lnTo>
                      <a:pt x="1519" y="249"/>
                    </a:lnTo>
                    <a:lnTo>
                      <a:pt x="1569" y="315"/>
                    </a:lnTo>
                    <a:lnTo>
                      <a:pt x="1569" y="471"/>
                    </a:lnTo>
                    <a:lnTo>
                      <a:pt x="1483" y="574"/>
                    </a:lnTo>
                    <a:lnTo>
                      <a:pt x="1434" y="609"/>
                    </a:lnTo>
                    <a:lnTo>
                      <a:pt x="1306" y="825"/>
                    </a:lnTo>
                    <a:lnTo>
                      <a:pt x="1293" y="830"/>
                    </a:lnTo>
                    <a:lnTo>
                      <a:pt x="1280" y="931"/>
                    </a:lnTo>
                    <a:lnTo>
                      <a:pt x="1223" y="995"/>
                    </a:lnTo>
                    <a:lnTo>
                      <a:pt x="1117" y="1023"/>
                    </a:lnTo>
                    <a:lnTo>
                      <a:pt x="1012" y="1069"/>
                    </a:lnTo>
                    <a:lnTo>
                      <a:pt x="1010" y="1142"/>
                    </a:lnTo>
                    <a:lnTo>
                      <a:pt x="930" y="1169"/>
                    </a:lnTo>
                    <a:lnTo>
                      <a:pt x="932" y="1251"/>
                    </a:lnTo>
                    <a:lnTo>
                      <a:pt x="901" y="1295"/>
                    </a:lnTo>
                    <a:lnTo>
                      <a:pt x="679" y="1315"/>
                    </a:lnTo>
                    <a:lnTo>
                      <a:pt x="679" y="1309"/>
                    </a:lnTo>
                    <a:lnTo>
                      <a:pt x="503" y="1337"/>
                    </a:lnTo>
                    <a:lnTo>
                      <a:pt x="450" y="1261"/>
                    </a:lnTo>
                    <a:lnTo>
                      <a:pt x="445" y="1222"/>
                    </a:lnTo>
                    <a:lnTo>
                      <a:pt x="472" y="1145"/>
                    </a:lnTo>
                    <a:lnTo>
                      <a:pt x="475" y="1092"/>
                    </a:lnTo>
                    <a:lnTo>
                      <a:pt x="446" y="1082"/>
                    </a:lnTo>
                    <a:lnTo>
                      <a:pt x="424" y="1101"/>
                    </a:lnTo>
                    <a:lnTo>
                      <a:pt x="340" y="1106"/>
                    </a:lnTo>
                    <a:lnTo>
                      <a:pt x="319" y="1072"/>
                    </a:lnTo>
                    <a:lnTo>
                      <a:pt x="278" y="1069"/>
                    </a:lnTo>
                    <a:lnTo>
                      <a:pt x="281" y="1058"/>
                    </a:lnTo>
                    <a:lnTo>
                      <a:pt x="242" y="961"/>
                    </a:lnTo>
                    <a:lnTo>
                      <a:pt x="249" y="872"/>
                    </a:lnTo>
                    <a:lnTo>
                      <a:pt x="198" y="800"/>
                    </a:lnTo>
                    <a:lnTo>
                      <a:pt x="154" y="838"/>
                    </a:lnTo>
                    <a:lnTo>
                      <a:pt x="123" y="825"/>
                    </a:lnTo>
                    <a:lnTo>
                      <a:pt x="0" y="723"/>
                    </a:lnTo>
                    <a:lnTo>
                      <a:pt x="58" y="560"/>
                    </a:lnTo>
                    <a:lnTo>
                      <a:pt x="27" y="388"/>
                    </a:lnTo>
                    <a:lnTo>
                      <a:pt x="204" y="323"/>
                    </a:lnTo>
                    <a:lnTo>
                      <a:pt x="198" y="276"/>
                    </a:lnTo>
                    <a:lnTo>
                      <a:pt x="323" y="174"/>
                    </a:lnTo>
                    <a:lnTo>
                      <a:pt x="428" y="188"/>
                    </a:lnTo>
                    <a:lnTo>
                      <a:pt x="637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8829" name="Freeform 45"/>
              <p:cNvSpPr>
                <a:spLocks noChangeAspect="1"/>
              </p:cNvSpPr>
              <p:nvPr/>
            </p:nvSpPr>
            <p:spPr bwMode="auto">
              <a:xfrm>
                <a:off x="3110" y="2765"/>
                <a:ext cx="202" cy="194"/>
              </a:xfrm>
              <a:custGeom>
                <a:avLst/>
                <a:gdLst>
                  <a:gd name="T0" fmla="*/ 564 w 1210"/>
                  <a:gd name="T1" fmla="*/ 65 h 1164"/>
                  <a:gd name="T2" fmla="*/ 588 w 1210"/>
                  <a:gd name="T3" fmla="*/ 186 h 1164"/>
                  <a:gd name="T4" fmla="*/ 513 w 1210"/>
                  <a:gd name="T5" fmla="*/ 337 h 1164"/>
                  <a:gd name="T6" fmla="*/ 470 w 1210"/>
                  <a:gd name="T7" fmla="*/ 517 h 1164"/>
                  <a:gd name="T8" fmla="*/ 263 w 1210"/>
                  <a:gd name="T9" fmla="*/ 650 h 1164"/>
                  <a:gd name="T10" fmla="*/ 266 w 1210"/>
                  <a:gd name="T11" fmla="*/ 797 h 1164"/>
                  <a:gd name="T12" fmla="*/ 187 w 1210"/>
                  <a:gd name="T13" fmla="*/ 905 h 1164"/>
                  <a:gd name="T14" fmla="*/ 136 w 1210"/>
                  <a:gd name="T15" fmla="*/ 936 h 1164"/>
                  <a:gd name="T16" fmla="*/ 0 w 1210"/>
                  <a:gd name="T17" fmla="*/ 1164 h 1164"/>
                  <a:gd name="T18" fmla="*/ 191 w 1210"/>
                  <a:gd name="T19" fmla="*/ 1056 h 1164"/>
                  <a:gd name="T20" fmla="*/ 254 w 1210"/>
                  <a:gd name="T21" fmla="*/ 1128 h 1164"/>
                  <a:gd name="T22" fmla="*/ 330 w 1210"/>
                  <a:gd name="T23" fmla="*/ 1088 h 1164"/>
                  <a:gd name="T24" fmla="*/ 545 w 1210"/>
                  <a:gd name="T25" fmla="*/ 1088 h 1164"/>
                  <a:gd name="T26" fmla="*/ 542 w 1210"/>
                  <a:gd name="T27" fmla="*/ 984 h 1164"/>
                  <a:gd name="T28" fmla="*/ 607 w 1210"/>
                  <a:gd name="T29" fmla="*/ 945 h 1164"/>
                  <a:gd name="T30" fmla="*/ 754 w 1210"/>
                  <a:gd name="T31" fmla="*/ 926 h 1164"/>
                  <a:gd name="T32" fmla="*/ 811 w 1210"/>
                  <a:gd name="T33" fmla="*/ 851 h 1164"/>
                  <a:gd name="T34" fmla="*/ 855 w 1210"/>
                  <a:gd name="T35" fmla="*/ 883 h 1164"/>
                  <a:gd name="T36" fmla="*/ 930 w 1210"/>
                  <a:gd name="T37" fmla="*/ 912 h 1164"/>
                  <a:gd name="T38" fmla="*/ 1160 w 1210"/>
                  <a:gd name="T39" fmla="*/ 722 h 1164"/>
                  <a:gd name="T40" fmla="*/ 1135 w 1210"/>
                  <a:gd name="T41" fmla="*/ 667 h 1164"/>
                  <a:gd name="T42" fmla="*/ 1124 w 1210"/>
                  <a:gd name="T43" fmla="*/ 560 h 1164"/>
                  <a:gd name="T44" fmla="*/ 1210 w 1210"/>
                  <a:gd name="T45" fmla="*/ 205 h 1164"/>
                  <a:gd name="T46" fmla="*/ 1153 w 1210"/>
                  <a:gd name="T47" fmla="*/ 212 h 1164"/>
                  <a:gd name="T48" fmla="*/ 1153 w 1210"/>
                  <a:gd name="T49" fmla="*/ 165 h 1164"/>
                  <a:gd name="T50" fmla="*/ 1092 w 1210"/>
                  <a:gd name="T51" fmla="*/ 172 h 1164"/>
                  <a:gd name="T52" fmla="*/ 930 w 1210"/>
                  <a:gd name="T53" fmla="*/ 255 h 1164"/>
                  <a:gd name="T54" fmla="*/ 869 w 1210"/>
                  <a:gd name="T55" fmla="*/ 248 h 1164"/>
                  <a:gd name="T56" fmla="*/ 833 w 1210"/>
                  <a:gd name="T57" fmla="*/ 205 h 1164"/>
                  <a:gd name="T58" fmla="*/ 819 w 1210"/>
                  <a:gd name="T59" fmla="*/ 42 h 1164"/>
                  <a:gd name="T60" fmla="*/ 740 w 1210"/>
                  <a:gd name="T61" fmla="*/ 0 h 1164"/>
                  <a:gd name="T62" fmla="*/ 696 w 1210"/>
                  <a:gd name="T63" fmla="*/ 0 h 1164"/>
                  <a:gd name="T64" fmla="*/ 564 w 1210"/>
                  <a:gd name="T65" fmla="*/ 65 h 1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0" h="1164">
                    <a:moveTo>
                      <a:pt x="564" y="65"/>
                    </a:moveTo>
                    <a:lnTo>
                      <a:pt x="588" y="186"/>
                    </a:lnTo>
                    <a:lnTo>
                      <a:pt x="513" y="337"/>
                    </a:lnTo>
                    <a:lnTo>
                      <a:pt x="470" y="517"/>
                    </a:lnTo>
                    <a:lnTo>
                      <a:pt x="263" y="650"/>
                    </a:lnTo>
                    <a:lnTo>
                      <a:pt x="266" y="797"/>
                    </a:lnTo>
                    <a:lnTo>
                      <a:pt x="187" y="905"/>
                    </a:lnTo>
                    <a:lnTo>
                      <a:pt x="136" y="936"/>
                    </a:lnTo>
                    <a:lnTo>
                      <a:pt x="0" y="1164"/>
                    </a:lnTo>
                    <a:lnTo>
                      <a:pt x="191" y="1056"/>
                    </a:lnTo>
                    <a:lnTo>
                      <a:pt x="254" y="1128"/>
                    </a:lnTo>
                    <a:lnTo>
                      <a:pt x="330" y="1088"/>
                    </a:lnTo>
                    <a:lnTo>
                      <a:pt x="545" y="1088"/>
                    </a:lnTo>
                    <a:lnTo>
                      <a:pt x="542" y="984"/>
                    </a:lnTo>
                    <a:lnTo>
                      <a:pt x="607" y="945"/>
                    </a:lnTo>
                    <a:lnTo>
                      <a:pt x="754" y="926"/>
                    </a:lnTo>
                    <a:lnTo>
                      <a:pt x="811" y="851"/>
                    </a:lnTo>
                    <a:lnTo>
                      <a:pt x="855" y="883"/>
                    </a:lnTo>
                    <a:lnTo>
                      <a:pt x="930" y="912"/>
                    </a:lnTo>
                    <a:lnTo>
                      <a:pt x="1160" y="722"/>
                    </a:lnTo>
                    <a:lnTo>
                      <a:pt x="1135" y="667"/>
                    </a:lnTo>
                    <a:lnTo>
                      <a:pt x="1124" y="560"/>
                    </a:lnTo>
                    <a:lnTo>
                      <a:pt x="1210" y="205"/>
                    </a:lnTo>
                    <a:lnTo>
                      <a:pt x="1153" y="212"/>
                    </a:lnTo>
                    <a:lnTo>
                      <a:pt x="1153" y="165"/>
                    </a:lnTo>
                    <a:lnTo>
                      <a:pt x="1092" y="172"/>
                    </a:lnTo>
                    <a:lnTo>
                      <a:pt x="930" y="255"/>
                    </a:lnTo>
                    <a:lnTo>
                      <a:pt x="869" y="248"/>
                    </a:lnTo>
                    <a:lnTo>
                      <a:pt x="833" y="205"/>
                    </a:lnTo>
                    <a:lnTo>
                      <a:pt x="819" y="42"/>
                    </a:lnTo>
                    <a:lnTo>
                      <a:pt x="740" y="0"/>
                    </a:lnTo>
                    <a:lnTo>
                      <a:pt x="696" y="0"/>
                    </a:lnTo>
                    <a:lnTo>
                      <a:pt x="564" y="65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118830" name="Text Box 46"/>
            <p:cNvSpPr txBox="1">
              <a:spLocks noChangeArrowheads="1"/>
            </p:cNvSpPr>
            <p:nvPr/>
          </p:nvSpPr>
          <p:spPr bwMode="auto">
            <a:xfrm>
              <a:off x="4630" y="2930"/>
              <a:ext cx="829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Centro Sul</a:t>
              </a:r>
            </a:p>
          </p:txBody>
        </p:sp>
      </p:grpSp>
      <p:grpSp>
        <p:nvGrpSpPr>
          <p:cNvPr id="118831" name="Group 47"/>
          <p:cNvGrpSpPr>
            <a:grpSpLocks/>
          </p:cNvGrpSpPr>
          <p:nvPr/>
        </p:nvGrpSpPr>
        <p:grpSpPr bwMode="auto">
          <a:xfrm>
            <a:off x="6262688" y="5148263"/>
            <a:ext cx="2312987" cy="696912"/>
            <a:chOff x="3945" y="3243"/>
            <a:chExt cx="1457" cy="439"/>
          </a:xfrm>
        </p:grpSpPr>
        <p:sp>
          <p:nvSpPr>
            <p:cNvPr id="118832" name="Freeform 48"/>
            <p:cNvSpPr>
              <a:spLocks/>
            </p:cNvSpPr>
            <p:nvPr/>
          </p:nvSpPr>
          <p:spPr bwMode="auto">
            <a:xfrm>
              <a:off x="4462" y="3513"/>
              <a:ext cx="647" cy="140"/>
            </a:xfrm>
            <a:custGeom>
              <a:avLst/>
              <a:gdLst>
                <a:gd name="T0" fmla="*/ 0 w 647"/>
                <a:gd name="T1" fmla="*/ 0 h 140"/>
                <a:gd name="T2" fmla="*/ 165 w 647"/>
                <a:gd name="T3" fmla="*/ 140 h 140"/>
                <a:gd name="T4" fmla="*/ 647 w 647"/>
                <a:gd name="T5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7" h="140">
                  <a:moveTo>
                    <a:pt x="0" y="0"/>
                  </a:moveTo>
                  <a:lnTo>
                    <a:pt x="165" y="140"/>
                  </a:lnTo>
                  <a:lnTo>
                    <a:pt x="647" y="14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118833" name="Group 49"/>
            <p:cNvGrpSpPr>
              <a:grpSpLocks noChangeAspect="1"/>
            </p:cNvGrpSpPr>
            <p:nvPr/>
          </p:nvGrpSpPr>
          <p:grpSpPr bwMode="auto">
            <a:xfrm>
              <a:off x="3945" y="3243"/>
              <a:ext cx="633" cy="431"/>
              <a:chOff x="2815" y="3326"/>
              <a:chExt cx="666" cy="455"/>
            </a:xfrm>
          </p:grpSpPr>
          <p:sp>
            <p:nvSpPr>
              <p:cNvPr id="118834" name="Freeform 50"/>
              <p:cNvSpPr>
                <a:spLocks noChangeAspect="1"/>
              </p:cNvSpPr>
              <p:nvPr/>
            </p:nvSpPr>
            <p:spPr bwMode="auto">
              <a:xfrm>
                <a:off x="2910" y="3464"/>
                <a:ext cx="135" cy="241"/>
              </a:xfrm>
              <a:custGeom>
                <a:avLst/>
                <a:gdLst>
                  <a:gd name="T0" fmla="*/ 0 w 810"/>
                  <a:gd name="T1" fmla="*/ 803 h 1445"/>
                  <a:gd name="T2" fmla="*/ 94 w 810"/>
                  <a:gd name="T3" fmla="*/ 853 h 1445"/>
                  <a:gd name="T4" fmla="*/ 116 w 810"/>
                  <a:gd name="T5" fmla="*/ 960 h 1445"/>
                  <a:gd name="T6" fmla="*/ 110 w 810"/>
                  <a:gd name="T7" fmla="*/ 1077 h 1445"/>
                  <a:gd name="T8" fmla="*/ 86 w 810"/>
                  <a:gd name="T9" fmla="*/ 1154 h 1445"/>
                  <a:gd name="T10" fmla="*/ 92 w 810"/>
                  <a:gd name="T11" fmla="*/ 1372 h 1445"/>
                  <a:gd name="T12" fmla="*/ 223 w 810"/>
                  <a:gd name="T13" fmla="*/ 1397 h 1445"/>
                  <a:gd name="T14" fmla="*/ 295 w 810"/>
                  <a:gd name="T15" fmla="*/ 1445 h 1445"/>
                  <a:gd name="T16" fmla="*/ 299 w 810"/>
                  <a:gd name="T17" fmla="*/ 838 h 1445"/>
                  <a:gd name="T18" fmla="*/ 731 w 810"/>
                  <a:gd name="T19" fmla="*/ 929 h 1445"/>
                  <a:gd name="T20" fmla="*/ 731 w 810"/>
                  <a:gd name="T21" fmla="*/ 563 h 1445"/>
                  <a:gd name="T22" fmla="*/ 810 w 810"/>
                  <a:gd name="T23" fmla="*/ 276 h 1445"/>
                  <a:gd name="T24" fmla="*/ 802 w 810"/>
                  <a:gd name="T25" fmla="*/ 0 h 1445"/>
                  <a:gd name="T26" fmla="*/ 370 w 810"/>
                  <a:gd name="T27" fmla="*/ 167 h 1445"/>
                  <a:gd name="T28" fmla="*/ 11 w 810"/>
                  <a:gd name="T29" fmla="*/ 407 h 1445"/>
                  <a:gd name="T30" fmla="*/ 0 w 810"/>
                  <a:gd name="T31" fmla="*/ 803 h 14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10" h="1445">
                    <a:moveTo>
                      <a:pt x="0" y="803"/>
                    </a:moveTo>
                    <a:lnTo>
                      <a:pt x="94" y="853"/>
                    </a:lnTo>
                    <a:lnTo>
                      <a:pt x="116" y="960"/>
                    </a:lnTo>
                    <a:lnTo>
                      <a:pt x="110" y="1077"/>
                    </a:lnTo>
                    <a:lnTo>
                      <a:pt x="86" y="1154"/>
                    </a:lnTo>
                    <a:lnTo>
                      <a:pt x="92" y="1372"/>
                    </a:lnTo>
                    <a:lnTo>
                      <a:pt x="223" y="1397"/>
                    </a:lnTo>
                    <a:lnTo>
                      <a:pt x="295" y="1445"/>
                    </a:lnTo>
                    <a:lnTo>
                      <a:pt x="299" y="838"/>
                    </a:lnTo>
                    <a:lnTo>
                      <a:pt x="731" y="929"/>
                    </a:lnTo>
                    <a:lnTo>
                      <a:pt x="731" y="563"/>
                    </a:lnTo>
                    <a:lnTo>
                      <a:pt x="810" y="276"/>
                    </a:lnTo>
                    <a:lnTo>
                      <a:pt x="802" y="0"/>
                    </a:lnTo>
                    <a:lnTo>
                      <a:pt x="370" y="167"/>
                    </a:lnTo>
                    <a:lnTo>
                      <a:pt x="11" y="407"/>
                    </a:lnTo>
                    <a:lnTo>
                      <a:pt x="0" y="803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8835" name="Freeform 51"/>
              <p:cNvSpPr>
                <a:spLocks noChangeAspect="1"/>
              </p:cNvSpPr>
              <p:nvPr/>
            </p:nvSpPr>
            <p:spPr bwMode="auto">
              <a:xfrm>
                <a:off x="2815" y="3326"/>
                <a:ext cx="166" cy="272"/>
              </a:xfrm>
              <a:custGeom>
                <a:avLst/>
                <a:gdLst>
                  <a:gd name="T0" fmla="*/ 546 w 995"/>
                  <a:gd name="T1" fmla="*/ 40 h 1630"/>
                  <a:gd name="T2" fmla="*/ 675 w 995"/>
                  <a:gd name="T3" fmla="*/ 203 h 1630"/>
                  <a:gd name="T4" fmla="*/ 938 w 995"/>
                  <a:gd name="T5" fmla="*/ 197 h 1630"/>
                  <a:gd name="T6" fmla="*/ 917 w 995"/>
                  <a:gd name="T7" fmla="*/ 276 h 1630"/>
                  <a:gd name="T8" fmla="*/ 995 w 995"/>
                  <a:gd name="T9" fmla="*/ 383 h 1630"/>
                  <a:gd name="T10" fmla="*/ 895 w 995"/>
                  <a:gd name="T11" fmla="*/ 595 h 1630"/>
                  <a:gd name="T12" fmla="*/ 889 w 995"/>
                  <a:gd name="T13" fmla="*/ 786 h 1630"/>
                  <a:gd name="T14" fmla="*/ 933 w 995"/>
                  <a:gd name="T15" fmla="*/ 871 h 1630"/>
                  <a:gd name="T16" fmla="*/ 942 w 995"/>
                  <a:gd name="T17" fmla="*/ 996 h 1630"/>
                  <a:gd name="T18" fmla="*/ 583 w 995"/>
                  <a:gd name="T19" fmla="*/ 1234 h 1630"/>
                  <a:gd name="T20" fmla="*/ 571 w 995"/>
                  <a:gd name="T21" fmla="*/ 1630 h 1630"/>
                  <a:gd name="T22" fmla="*/ 554 w 995"/>
                  <a:gd name="T23" fmla="*/ 1626 h 1630"/>
                  <a:gd name="T24" fmla="*/ 489 w 995"/>
                  <a:gd name="T25" fmla="*/ 1627 h 1630"/>
                  <a:gd name="T26" fmla="*/ 454 w 995"/>
                  <a:gd name="T27" fmla="*/ 1606 h 1630"/>
                  <a:gd name="T28" fmla="*/ 402 w 995"/>
                  <a:gd name="T29" fmla="*/ 1557 h 1630"/>
                  <a:gd name="T30" fmla="*/ 373 w 995"/>
                  <a:gd name="T31" fmla="*/ 1513 h 1630"/>
                  <a:gd name="T32" fmla="*/ 225 w 995"/>
                  <a:gd name="T33" fmla="*/ 1415 h 1630"/>
                  <a:gd name="T34" fmla="*/ 113 w 995"/>
                  <a:gd name="T35" fmla="*/ 1354 h 1630"/>
                  <a:gd name="T36" fmla="*/ 9 w 995"/>
                  <a:gd name="T37" fmla="*/ 1240 h 1630"/>
                  <a:gd name="T38" fmla="*/ 4 w 995"/>
                  <a:gd name="T39" fmla="*/ 959 h 1630"/>
                  <a:gd name="T40" fmla="*/ 0 w 995"/>
                  <a:gd name="T41" fmla="*/ 755 h 1630"/>
                  <a:gd name="T42" fmla="*/ 12 w 995"/>
                  <a:gd name="T43" fmla="*/ 718 h 1630"/>
                  <a:gd name="T44" fmla="*/ 4 w 995"/>
                  <a:gd name="T45" fmla="*/ 560 h 1630"/>
                  <a:gd name="T46" fmla="*/ 0 w 995"/>
                  <a:gd name="T47" fmla="*/ 463 h 1630"/>
                  <a:gd name="T48" fmla="*/ 7 w 995"/>
                  <a:gd name="T49" fmla="*/ 292 h 1630"/>
                  <a:gd name="T50" fmla="*/ 47 w 995"/>
                  <a:gd name="T51" fmla="*/ 275 h 1630"/>
                  <a:gd name="T52" fmla="*/ 80 w 995"/>
                  <a:gd name="T53" fmla="*/ 277 h 1630"/>
                  <a:gd name="T54" fmla="*/ 66 w 995"/>
                  <a:gd name="T55" fmla="*/ 152 h 1630"/>
                  <a:gd name="T56" fmla="*/ 82 w 995"/>
                  <a:gd name="T57" fmla="*/ 74 h 1630"/>
                  <a:gd name="T58" fmla="*/ 312 w 995"/>
                  <a:gd name="T59" fmla="*/ 0 h 1630"/>
                  <a:gd name="T60" fmla="*/ 380 w 995"/>
                  <a:gd name="T61" fmla="*/ 38 h 1630"/>
                  <a:gd name="T62" fmla="*/ 546 w 995"/>
                  <a:gd name="T63" fmla="*/ 40 h 16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95" h="1630">
                    <a:moveTo>
                      <a:pt x="546" y="40"/>
                    </a:moveTo>
                    <a:lnTo>
                      <a:pt x="675" y="203"/>
                    </a:lnTo>
                    <a:lnTo>
                      <a:pt x="938" y="197"/>
                    </a:lnTo>
                    <a:lnTo>
                      <a:pt x="917" y="276"/>
                    </a:lnTo>
                    <a:lnTo>
                      <a:pt x="995" y="383"/>
                    </a:lnTo>
                    <a:lnTo>
                      <a:pt x="895" y="595"/>
                    </a:lnTo>
                    <a:lnTo>
                      <a:pt x="889" y="786"/>
                    </a:lnTo>
                    <a:lnTo>
                      <a:pt x="933" y="871"/>
                    </a:lnTo>
                    <a:lnTo>
                      <a:pt x="942" y="996"/>
                    </a:lnTo>
                    <a:lnTo>
                      <a:pt x="583" y="1234"/>
                    </a:lnTo>
                    <a:lnTo>
                      <a:pt x="571" y="1630"/>
                    </a:lnTo>
                    <a:lnTo>
                      <a:pt x="554" y="1626"/>
                    </a:lnTo>
                    <a:lnTo>
                      <a:pt x="489" y="1627"/>
                    </a:lnTo>
                    <a:lnTo>
                      <a:pt x="454" y="1606"/>
                    </a:lnTo>
                    <a:lnTo>
                      <a:pt x="402" y="1557"/>
                    </a:lnTo>
                    <a:lnTo>
                      <a:pt x="373" y="1513"/>
                    </a:lnTo>
                    <a:lnTo>
                      <a:pt x="225" y="1415"/>
                    </a:lnTo>
                    <a:lnTo>
                      <a:pt x="113" y="1354"/>
                    </a:lnTo>
                    <a:lnTo>
                      <a:pt x="9" y="1240"/>
                    </a:lnTo>
                    <a:lnTo>
                      <a:pt x="4" y="959"/>
                    </a:lnTo>
                    <a:lnTo>
                      <a:pt x="0" y="755"/>
                    </a:lnTo>
                    <a:lnTo>
                      <a:pt x="12" y="718"/>
                    </a:lnTo>
                    <a:lnTo>
                      <a:pt x="4" y="560"/>
                    </a:lnTo>
                    <a:lnTo>
                      <a:pt x="0" y="463"/>
                    </a:lnTo>
                    <a:lnTo>
                      <a:pt x="7" y="292"/>
                    </a:lnTo>
                    <a:lnTo>
                      <a:pt x="47" y="275"/>
                    </a:lnTo>
                    <a:lnTo>
                      <a:pt x="80" y="277"/>
                    </a:lnTo>
                    <a:lnTo>
                      <a:pt x="66" y="152"/>
                    </a:lnTo>
                    <a:lnTo>
                      <a:pt x="82" y="74"/>
                    </a:lnTo>
                    <a:lnTo>
                      <a:pt x="312" y="0"/>
                    </a:lnTo>
                    <a:lnTo>
                      <a:pt x="380" y="38"/>
                    </a:lnTo>
                    <a:lnTo>
                      <a:pt x="546" y="4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8836" name="Freeform 52"/>
              <p:cNvSpPr>
                <a:spLocks noChangeAspect="1"/>
              </p:cNvSpPr>
              <p:nvPr/>
            </p:nvSpPr>
            <p:spPr bwMode="auto">
              <a:xfrm>
                <a:off x="2963" y="3381"/>
                <a:ext cx="100" cy="111"/>
              </a:xfrm>
              <a:custGeom>
                <a:avLst/>
                <a:gdLst>
                  <a:gd name="T0" fmla="*/ 102 w 596"/>
                  <a:gd name="T1" fmla="*/ 52 h 666"/>
                  <a:gd name="T2" fmla="*/ 263 w 596"/>
                  <a:gd name="T3" fmla="*/ 66 h 666"/>
                  <a:gd name="T4" fmla="*/ 311 w 596"/>
                  <a:gd name="T5" fmla="*/ 0 h 666"/>
                  <a:gd name="T6" fmla="*/ 361 w 596"/>
                  <a:gd name="T7" fmla="*/ 4 h 666"/>
                  <a:gd name="T8" fmla="*/ 474 w 596"/>
                  <a:gd name="T9" fmla="*/ 138 h 666"/>
                  <a:gd name="T10" fmla="*/ 571 w 596"/>
                  <a:gd name="T11" fmla="*/ 127 h 666"/>
                  <a:gd name="T12" fmla="*/ 579 w 596"/>
                  <a:gd name="T13" fmla="*/ 176 h 666"/>
                  <a:gd name="T14" fmla="*/ 596 w 596"/>
                  <a:gd name="T15" fmla="*/ 254 h 666"/>
                  <a:gd name="T16" fmla="*/ 543 w 596"/>
                  <a:gd name="T17" fmla="*/ 473 h 666"/>
                  <a:gd name="T18" fmla="*/ 51 w 596"/>
                  <a:gd name="T19" fmla="*/ 666 h 666"/>
                  <a:gd name="T20" fmla="*/ 44 w 596"/>
                  <a:gd name="T21" fmla="*/ 545 h 666"/>
                  <a:gd name="T22" fmla="*/ 0 w 596"/>
                  <a:gd name="T23" fmla="*/ 461 h 666"/>
                  <a:gd name="T24" fmla="*/ 7 w 596"/>
                  <a:gd name="T25" fmla="*/ 268 h 666"/>
                  <a:gd name="T26" fmla="*/ 102 w 596"/>
                  <a:gd name="T27" fmla="*/ 52 h 6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96" h="666">
                    <a:moveTo>
                      <a:pt x="102" y="52"/>
                    </a:moveTo>
                    <a:lnTo>
                      <a:pt x="263" y="66"/>
                    </a:lnTo>
                    <a:lnTo>
                      <a:pt x="311" y="0"/>
                    </a:lnTo>
                    <a:lnTo>
                      <a:pt x="361" y="4"/>
                    </a:lnTo>
                    <a:lnTo>
                      <a:pt x="474" y="138"/>
                    </a:lnTo>
                    <a:lnTo>
                      <a:pt x="571" y="127"/>
                    </a:lnTo>
                    <a:lnTo>
                      <a:pt x="579" y="176"/>
                    </a:lnTo>
                    <a:lnTo>
                      <a:pt x="596" y="254"/>
                    </a:lnTo>
                    <a:lnTo>
                      <a:pt x="543" y="473"/>
                    </a:lnTo>
                    <a:lnTo>
                      <a:pt x="51" y="666"/>
                    </a:lnTo>
                    <a:lnTo>
                      <a:pt x="44" y="545"/>
                    </a:lnTo>
                    <a:lnTo>
                      <a:pt x="0" y="461"/>
                    </a:lnTo>
                    <a:lnTo>
                      <a:pt x="7" y="268"/>
                    </a:lnTo>
                    <a:lnTo>
                      <a:pt x="102" y="52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8837" name="Freeform 53"/>
              <p:cNvSpPr>
                <a:spLocks noChangeAspect="1"/>
              </p:cNvSpPr>
              <p:nvPr/>
            </p:nvSpPr>
            <p:spPr bwMode="auto">
              <a:xfrm>
                <a:off x="3127" y="3487"/>
                <a:ext cx="81" cy="93"/>
              </a:xfrm>
              <a:custGeom>
                <a:avLst/>
                <a:gdLst>
                  <a:gd name="T0" fmla="*/ 84 w 485"/>
                  <a:gd name="T1" fmla="*/ 538 h 559"/>
                  <a:gd name="T2" fmla="*/ 485 w 485"/>
                  <a:gd name="T3" fmla="*/ 559 h 559"/>
                  <a:gd name="T4" fmla="*/ 482 w 485"/>
                  <a:gd name="T5" fmla="*/ 371 h 559"/>
                  <a:gd name="T6" fmla="*/ 412 w 485"/>
                  <a:gd name="T7" fmla="*/ 197 h 559"/>
                  <a:gd name="T8" fmla="*/ 352 w 485"/>
                  <a:gd name="T9" fmla="*/ 110 h 559"/>
                  <a:gd name="T10" fmla="*/ 167 w 485"/>
                  <a:gd name="T11" fmla="*/ 57 h 559"/>
                  <a:gd name="T12" fmla="*/ 71 w 485"/>
                  <a:gd name="T13" fmla="*/ 0 h 559"/>
                  <a:gd name="T14" fmla="*/ 54 w 485"/>
                  <a:gd name="T15" fmla="*/ 41 h 559"/>
                  <a:gd name="T16" fmla="*/ 87 w 485"/>
                  <a:gd name="T17" fmla="*/ 90 h 559"/>
                  <a:gd name="T18" fmla="*/ 80 w 485"/>
                  <a:gd name="T19" fmla="*/ 131 h 559"/>
                  <a:gd name="T20" fmla="*/ 0 w 485"/>
                  <a:gd name="T21" fmla="*/ 208 h 559"/>
                  <a:gd name="T22" fmla="*/ 84 w 485"/>
                  <a:gd name="T23" fmla="*/ 538 h 5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5" h="559">
                    <a:moveTo>
                      <a:pt x="84" y="538"/>
                    </a:moveTo>
                    <a:lnTo>
                      <a:pt x="485" y="559"/>
                    </a:lnTo>
                    <a:lnTo>
                      <a:pt x="482" y="371"/>
                    </a:lnTo>
                    <a:lnTo>
                      <a:pt x="412" y="197"/>
                    </a:lnTo>
                    <a:lnTo>
                      <a:pt x="352" y="110"/>
                    </a:lnTo>
                    <a:lnTo>
                      <a:pt x="167" y="57"/>
                    </a:lnTo>
                    <a:lnTo>
                      <a:pt x="71" y="0"/>
                    </a:lnTo>
                    <a:lnTo>
                      <a:pt x="54" y="41"/>
                    </a:lnTo>
                    <a:lnTo>
                      <a:pt x="87" y="90"/>
                    </a:lnTo>
                    <a:lnTo>
                      <a:pt x="80" y="131"/>
                    </a:lnTo>
                    <a:lnTo>
                      <a:pt x="0" y="208"/>
                    </a:lnTo>
                    <a:lnTo>
                      <a:pt x="84" y="538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8838" name="Freeform 54"/>
              <p:cNvSpPr>
                <a:spLocks noChangeAspect="1"/>
              </p:cNvSpPr>
              <p:nvPr/>
            </p:nvSpPr>
            <p:spPr bwMode="auto">
              <a:xfrm>
                <a:off x="3135" y="3375"/>
                <a:ext cx="164" cy="226"/>
              </a:xfrm>
              <a:custGeom>
                <a:avLst/>
                <a:gdLst>
                  <a:gd name="T0" fmla="*/ 23 w 982"/>
                  <a:gd name="T1" fmla="*/ 671 h 1357"/>
                  <a:gd name="T2" fmla="*/ 117 w 982"/>
                  <a:gd name="T3" fmla="*/ 732 h 1357"/>
                  <a:gd name="T4" fmla="*/ 304 w 982"/>
                  <a:gd name="T5" fmla="*/ 792 h 1357"/>
                  <a:gd name="T6" fmla="*/ 357 w 982"/>
                  <a:gd name="T7" fmla="*/ 869 h 1357"/>
                  <a:gd name="T8" fmla="*/ 434 w 982"/>
                  <a:gd name="T9" fmla="*/ 1049 h 1357"/>
                  <a:gd name="T10" fmla="*/ 441 w 982"/>
                  <a:gd name="T11" fmla="*/ 1234 h 1357"/>
                  <a:gd name="T12" fmla="*/ 547 w 982"/>
                  <a:gd name="T13" fmla="*/ 1240 h 1357"/>
                  <a:gd name="T14" fmla="*/ 775 w 982"/>
                  <a:gd name="T15" fmla="*/ 1357 h 1357"/>
                  <a:gd name="T16" fmla="*/ 856 w 982"/>
                  <a:gd name="T17" fmla="*/ 952 h 1357"/>
                  <a:gd name="T18" fmla="*/ 982 w 982"/>
                  <a:gd name="T19" fmla="*/ 552 h 1357"/>
                  <a:gd name="T20" fmla="*/ 652 w 982"/>
                  <a:gd name="T21" fmla="*/ 581 h 1357"/>
                  <a:gd name="T22" fmla="*/ 524 w 982"/>
                  <a:gd name="T23" fmla="*/ 204 h 1357"/>
                  <a:gd name="T24" fmla="*/ 661 w 982"/>
                  <a:gd name="T25" fmla="*/ 0 h 1357"/>
                  <a:gd name="T26" fmla="*/ 485 w 982"/>
                  <a:gd name="T27" fmla="*/ 7 h 1357"/>
                  <a:gd name="T28" fmla="*/ 231 w 982"/>
                  <a:gd name="T29" fmla="*/ 254 h 1357"/>
                  <a:gd name="T30" fmla="*/ 236 w 982"/>
                  <a:gd name="T31" fmla="*/ 375 h 1357"/>
                  <a:gd name="T32" fmla="*/ 20 w 982"/>
                  <a:gd name="T33" fmla="*/ 561 h 1357"/>
                  <a:gd name="T34" fmla="*/ 0 w 982"/>
                  <a:gd name="T35" fmla="*/ 636 h 1357"/>
                  <a:gd name="T36" fmla="*/ 23 w 982"/>
                  <a:gd name="T37" fmla="*/ 671 h 13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82" h="1357">
                    <a:moveTo>
                      <a:pt x="23" y="671"/>
                    </a:moveTo>
                    <a:lnTo>
                      <a:pt x="117" y="732"/>
                    </a:lnTo>
                    <a:lnTo>
                      <a:pt x="304" y="792"/>
                    </a:lnTo>
                    <a:lnTo>
                      <a:pt x="357" y="869"/>
                    </a:lnTo>
                    <a:lnTo>
                      <a:pt x="434" y="1049"/>
                    </a:lnTo>
                    <a:lnTo>
                      <a:pt x="441" y="1234"/>
                    </a:lnTo>
                    <a:lnTo>
                      <a:pt x="547" y="1240"/>
                    </a:lnTo>
                    <a:lnTo>
                      <a:pt x="775" y="1357"/>
                    </a:lnTo>
                    <a:lnTo>
                      <a:pt x="856" y="952"/>
                    </a:lnTo>
                    <a:lnTo>
                      <a:pt x="982" y="552"/>
                    </a:lnTo>
                    <a:lnTo>
                      <a:pt x="652" y="581"/>
                    </a:lnTo>
                    <a:lnTo>
                      <a:pt x="524" y="204"/>
                    </a:lnTo>
                    <a:lnTo>
                      <a:pt x="661" y="0"/>
                    </a:lnTo>
                    <a:lnTo>
                      <a:pt x="485" y="7"/>
                    </a:lnTo>
                    <a:lnTo>
                      <a:pt x="231" y="254"/>
                    </a:lnTo>
                    <a:lnTo>
                      <a:pt x="236" y="375"/>
                    </a:lnTo>
                    <a:lnTo>
                      <a:pt x="20" y="561"/>
                    </a:lnTo>
                    <a:lnTo>
                      <a:pt x="0" y="636"/>
                    </a:lnTo>
                    <a:lnTo>
                      <a:pt x="23" y="671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8839" name="Freeform 55"/>
              <p:cNvSpPr>
                <a:spLocks noChangeAspect="1"/>
              </p:cNvSpPr>
              <p:nvPr/>
            </p:nvSpPr>
            <p:spPr bwMode="auto">
              <a:xfrm>
                <a:off x="3107" y="3578"/>
                <a:ext cx="260" cy="203"/>
              </a:xfrm>
              <a:custGeom>
                <a:avLst/>
                <a:gdLst>
                  <a:gd name="T0" fmla="*/ 380 w 1561"/>
                  <a:gd name="T1" fmla="*/ 785 h 1216"/>
                  <a:gd name="T2" fmla="*/ 377 w 1561"/>
                  <a:gd name="T3" fmla="*/ 414 h 1216"/>
                  <a:gd name="T4" fmla="*/ 236 w 1561"/>
                  <a:gd name="T5" fmla="*/ 287 h 1216"/>
                  <a:gd name="T6" fmla="*/ 0 w 1561"/>
                  <a:gd name="T7" fmla="*/ 130 h 1216"/>
                  <a:gd name="T8" fmla="*/ 116 w 1561"/>
                  <a:gd name="T9" fmla="*/ 156 h 1216"/>
                  <a:gd name="T10" fmla="*/ 183 w 1561"/>
                  <a:gd name="T11" fmla="*/ 151 h 1216"/>
                  <a:gd name="T12" fmla="*/ 233 w 1561"/>
                  <a:gd name="T13" fmla="*/ 57 h 1216"/>
                  <a:gd name="T14" fmla="*/ 206 w 1561"/>
                  <a:gd name="T15" fmla="*/ 0 h 1216"/>
                  <a:gd name="T16" fmla="*/ 608 w 1561"/>
                  <a:gd name="T17" fmla="*/ 16 h 1216"/>
                  <a:gd name="T18" fmla="*/ 714 w 1561"/>
                  <a:gd name="T19" fmla="*/ 23 h 1216"/>
                  <a:gd name="T20" fmla="*/ 939 w 1561"/>
                  <a:gd name="T21" fmla="*/ 133 h 1216"/>
                  <a:gd name="T22" fmla="*/ 1156 w 1561"/>
                  <a:gd name="T23" fmla="*/ 398 h 1216"/>
                  <a:gd name="T24" fmla="*/ 1343 w 1561"/>
                  <a:gd name="T25" fmla="*/ 668 h 1216"/>
                  <a:gd name="T26" fmla="*/ 1561 w 1561"/>
                  <a:gd name="T27" fmla="*/ 776 h 1216"/>
                  <a:gd name="T28" fmla="*/ 1550 w 1561"/>
                  <a:gd name="T29" fmla="*/ 792 h 1216"/>
                  <a:gd name="T30" fmla="*/ 1500 w 1561"/>
                  <a:gd name="T31" fmla="*/ 806 h 1216"/>
                  <a:gd name="T32" fmla="*/ 1456 w 1561"/>
                  <a:gd name="T33" fmla="*/ 889 h 1216"/>
                  <a:gd name="T34" fmla="*/ 1366 w 1561"/>
                  <a:gd name="T35" fmla="*/ 895 h 1216"/>
                  <a:gd name="T36" fmla="*/ 1270 w 1561"/>
                  <a:gd name="T37" fmla="*/ 943 h 1216"/>
                  <a:gd name="T38" fmla="*/ 1233 w 1561"/>
                  <a:gd name="T39" fmla="*/ 932 h 1216"/>
                  <a:gd name="T40" fmla="*/ 1183 w 1561"/>
                  <a:gd name="T41" fmla="*/ 919 h 1216"/>
                  <a:gd name="T42" fmla="*/ 1169 w 1561"/>
                  <a:gd name="T43" fmla="*/ 950 h 1216"/>
                  <a:gd name="T44" fmla="*/ 1193 w 1561"/>
                  <a:gd name="T45" fmla="*/ 1006 h 1216"/>
                  <a:gd name="T46" fmla="*/ 1179 w 1561"/>
                  <a:gd name="T47" fmla="*/ 1090 h 1216"/>
                  <a:gd name="T48" fmla="*/ 1126 w 1561"/>
                  <a:gd name="T49" fmla="*/ 1117 h 1216"/>
                  <a:gd name="T50" fmla="*/ 1080 w 1561"/>
                  <a:gd name="T51" fmla="*/ 1103 h 1216"/>
                  <a:gd name="T52" fmla="*/ 996 w 1561"/>
                  <a:gd name="T53" fmla="*/ 1086 h 1216"/>
                  <a:gd name="T54" fmla="*/ 959 w 1561"/>
                  <a:gd name="T55" fmla="*/ 1133 h 1216"/>
                  <a:gd name="T56" fmla="*/ 942 w 1561"/>
                  <a:gd name="T57" fmla="*/ 1203 h 1216"/>
                  <a:gd name="T58" fmla="*/ 895 w 1561"/>
                  <a:gd name="T59" fmla="*/ 1216 h 1216"/>
                  <a:gd name="T60" fmla="*/ 895 w 1561"/>
                  <a:gd name="T61" fmla="*/ 715 h 1216"/>
                  <a:gd name="T62" fmla="*/ 631 w 1561"/>
                  <a:gd name="T63" fmla="*/ 692 h 1216"/>
                  <a:gd name="T64" fmla="*/ 380 w 1561"/>
                  <a:gd name="T65" fmla="*/ 785 h 1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61" h="1216">
                    <a:moveTo>
                      <a:pt x="380" y="785"/>
                    </a:moveTo>
                    <a:lnTo>
                      <a:pt x="377" y="414"/>
                    </a:lnTo>
                    <a:lnTo>
                      <a:pt x="236" y="287"/>
                    </a:lnTo>
                    <a:lnTo>
                      <a:pt x="0" y="130"/>
                    </a:lnTo>
                    <a:lnTo>
                      <a:pt x="116" y="156"/>
                    </a:lnTo>
                    <a:lnTo>
                      <a:pt x="183" y="151"/>
                    </a:lnTo>
                    <a:lnTo>
                      <a:pt x="233" y="57"/>
                    </a:lnTo>
                    <a:lnTo>
                      <a:pt x="206" y="0"/>
                    </a:lnTo>
                    <a:lnTo>
                      <a:pt x="608" y="16"/>
                    </a:lnTo>
                    <a:lnTo>
                      <a:pt x="714" y="23"/>
                    </a:lnTo>
                    <a:lnTo>
                      <a:pt x="939" y="133"/>
                    </a:lnTo>
                    <a:lnTo>
                      <a:pt x="1156" y="398"/>
                    </a:lnTo>
                    <a:lnTo>
                      <a:pt x="1343" y="668"/>
                    </a:lnTo>
                    <a:lnTo>
                      <a:pt x="1561" y="776"/>
                    </a:lnTo>
                    <a:lnTo>
                      <a:pt x="1550" y="792"/>
                    </a:lnTo>
                    <a:lnTo>
                      <a:pt x="1500" y="806"/>
                    </a:lnTo>
                    <a:lnTo>
                      <a:pt x="1456" y="889"/>
                    </a:lnTo>
                    <a:lnTo>
                      <a:pt x="1366" y="895"/>
                    </a:lnTo>
                    <a:lnTo>
                      <a:pt x="1270" y="943"/>
                    </a:lnTo>
                    <a:lnTo>
                      <a:pt x="1233" y="932"/>
                    </a:lnTo>
                    <a:lnTo>
                      <a:pt x="1183" y="919"/>
                    </a:lnTo>
                    <a:lnTo>
                      <a:pt x="1169" y="950"/>
                    </a:lnTo>
                    <a:lnTo>
                      <a:pt x="1193" y="1006"/>
                    </a:lnTo>
                    <a:lnTo>
                      <a:pt x="1179" y="1090"/>
                    </a:lnTo>
                    <a:lnTo>
                      <a:pt x="1126" y="1117"/>
                    </a:lnTo>
                    <a:lnTo>
                      <a:pt x="1080" y="1103"/>
                    </a:lnTo>
                    <a:lnTo>
                      <a:pt x="996" y="1086"/>
                    </a:lnTo>
                    <a:lnTo>
                      <a:pt x="959" y="1133"/>
                    </a:lnTo>
                    <a:lnTo>
                      <a:pt x="942" y="1203"/>
                    </a:lnTo>
                    <a:lnTo>
                      <a:pt x="895" y="1216"/>
                    </a:lnTo>
                    <a:lnTo>
                      <a:pt x="895" y="715"/>
                    </a:lnTo>
                    <a:lnTo>
                      <a:pt x="631" y="692"/>
                    </a:lnTo>
                    <a:lnTo>
                      <a:pt x="380" y="785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8840" name="Freeform 56"/>
              <p:cNvSpPr>
                <a:spLocks noChangeAspect="1"/>
              </p:cNvSpPr>
              <p:nvPr/>
            </p:nvSpPr>
            <p:spPr bwMode="auto">
              <a:xfrm>
                <a:off x="3031" y="3405"/>
                <a:ext cx="144" cy="224"/>
              </a:xfrm>
              <a:custGeom>
                <a:avLst/>
                <a:gdLst>
                  <a:gd name="T0" fmla="*/ 440 w 859"/>
                  <a:gd name="T1" fmla="*/ 1 h 1344"/>
                  <a:gd name="T2" fmla="*/ 521 w 859"/>
                  <a:gd name="T3" fmla="*/ 88 h 1344"/>
                  <a:gd name="T4" fmla="*/ 629 w 859"/>
                  <a:gd name="T5" fmla="*/ 99 h 1344"/>
                  <a:gd name="T6" fmla="*/ 669 w 859"/>
                  <a:gd name="T7" fmla="*/ 55 h 1344"/>
                  <a:gd name="T8" fmla="*/ 715 w 859"/>
                  <a:gd name="T9" fmla="*/ 48 h 1344"/>
                  <a:gd name="T10" fmla="*/ 716 w 859"/>
                  <a:gd name="T11" fmla="*/ 26 h 1344"/>
                  <a:gd name="T12" fmla="*/ 782 w 859"/>
                  <a:gd name="T13" fmla="*/ 31 h 1344"/>
                  <a:gd name="T14" fmla="*/ 854 w 859"/>
                  <a:gd name="T15" fmla="*/ 79 h 1344"/>
                  <a:gd name="T16" fmla="*/ 859 w 859"/>
                  <a:gd name="T17" fmla="*/ 199 h 1344"/>
                  <a:gd name="T18" fmla="*/ 640 w 859"/>
                  <a:gd name="T19" fmla="*/ 380 h 1344"/>
                  <a:gd name="T20" fmla="*/ 621 w 859"/>
                  <a:gd name="T21" fmla="*/ 453 h 1344"/>
                  <a:gd name="T22" fmla="*/ 645 w 859"/>
                  <a:gd name="T23" fmla="*/ 489 h 1344"/>
                  <a:gd name="T24" fmla="*/ 625 w 859"/>
                  <a:gd name="T25" fmla="*/ 544 h 1344"/>
                  <a:gd name="T26" fmla="*/ 657 w 859"/>
                  <a:gd name="T27" fmla="*/ 583 h 1344"/>
                  <a:gd name="T28" fmla="*/ 651 w 859"/>
                  <a:gd name="T29" fmla="*/ 627 h 1344"/>
                  <a:gd name="T30" fmla="*/ 574 w 859"/>
                  <a:gd name="T31" fmla="*/ 697 h 1344"/>
                  <a:gd name="T32" fmla="*/ 607 w 859"/>
                  <a:gd name="T33" fmla="*/ 835 h 1344"/>
                  <a:gd name="T34" fmla="*/ 664 w 859"/>
                  <a:gd name="T35" fmla="*/ 1055 h 1344"/>
                  <a:gd name="T36" fmla="*/ 686 w 859"/>
                  <a:gd name="T37" fmla="*/ 1095 h 1344"/>
                  <a:gd name="T38" fmla="*/ 659 w 859"/>
                  <a:gd name="T39" fmla="*/ 1156 h 1344"/>
                  <a:gd name="T40" fmla="*/ 626 w 859"/>
                  <a:gd name="T41" fmla="*/ 1192 h 1344"/>
                  <a:gd name="T42" fmla="*/ 565 w 859"/>
                  <a:gd name="T43" fmla="*/ 1195 h 1344"/>
                  <a:gd name="T44" fmla="*/ 383 w 859"/>
                  <a:gd name="T45" fmla="*/ 1151 h 1344"/>
                  <a:gd name="T46" fmla="*/ 221 w 859"/>
                  <a:gd name="T47" fmla="*/ 1344 h 1344"/>
                  <a:gd name="T48" fmla="*/ 0 w 859"/>
                  <a:gd name="T49" fmla="*/ 1287 h 1344"/>
                  <a:gd name="T50" fmla="*/ 1 w 859"/>
                  <a:gd name="T51" fmla="*/ 917 h 1344"/>
                  <a:gd name="T52" fmla="*/ 82 w 859"/>
                  <a:gd name="T53" fmla="*/ 627 h 1344"/>
                  <a:gd name="T54" fmla="*/ 77 w 859"/>
                  <a:gd name="T55" fmla="*/ 451 h 1344"/>
                  <a:gd name="T56" fmla="*/ 73 w 859"/>
                  <a:gd name="T57" fmla="*/ 356 h 1344"/>
                  <a:gd name="T58" fmla="*/ 131 w 859"/>
                  <a:gd name="T59" fmla="*/ 332 h 1344"/>
                  <a:gd name="T60" fmla="*/ 189 w 859"/>
                  <a:gd name="T61" fmla="*/ 113 h 1344"/>
                  <a:gd name="T62" fmla="*/ 169 w 859"/>
                  <a:gd name="T63" fmla="*/ 40 h 1344"/>
                  <a:gd name="T64" fmla="*/ 280 w 859"/>
                  <a:gd name="T65" fmla="*/ 38 h 1344"/>
                  <a:gd name="T66" fmla="*/ 404 w 859"/>
                  <a:gd name="T67" fmla="*/ 0 h 1344"/>
                  <a:gd name="T68" fmla="*/ 440 w 859"/>
                  <a:gd name="T69" fmla="*/ 1 h 13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59" h="1344">
                    <a:moveTo>
                      <a:pt x="440" y="1"/>
                    </a:moveTo>
                    <a:lnTo>
                      <a:pt x="521" y="88"/>
                    </a:lnTo>
                    <a:lnTo>
                      <a:pt x="629" y="99"/>
                    </a:lnTo>
                    <a:lnTo>
                      <a:pt x="669" y="55"/>
                    </a:lnTo>
                    <a:lnTo>
                      <a:pt x="715" y="48"/>
                    </a:lnTo>
                    <a:lnTo>
                      <a:pt x="716" y="26"/>
                    </a:lnTo>
                    <a:lnTo>
                      <a:pt x="782" y="31"/>
                    </a:lnTo>
                    <a:lnTo>
                      <a:pt x="854" y="79"/>
                    </a:lnTo>
                    <a:lnTo>
                      <a:pt x="859" y="199"/>
                    </a:lnTo>
                    <a:lnTo>
                      <a:pt x="640" y="380"/>
                    </a:lnTo>
                    <a:lnTo>
                      <a:pt x="621" y="453"/>
                    </a:lnTo>
                    <a:lnTo>
                      <a:pt x="645" y="489"/>
                    </a:lnTo>
                    <a:lnTo>
                      <a:pt x="625" y="544"/>
                    </a:lnTo>
                    <a:lnTo>
                      <a:pt x="657" y="583"/>
                    </a:lnTo>
                    <a:lnTo>
                      <a:pt x="651" y="627"/>
                    </a:lnTo>
                    <a:lnTo>
                      <a:pt x="574" y="697"/>
                    </a:lnTo>
                    <a:lnTo>
                      <a:pt x="607" y="835"/>
                    </a:lnTo>
                    <a:lnTo>
                      <a:pt x="664" y="1055"/>
                    </a:lnTo>
                    <a:lnTo>
                      <a:pt x="686" y="1095"/>
                    </a:lnTo>
                    <a:lnTo>
                      <a:pt x="659" y="1156"/>
                    </a:lnTo>
                    <a:lnTo>
                      <a:pt x="626" y="1192"/>
                    </a:lnTo>
                    <a:lnTo>
                      <a:pt x="565" y="1195"/>
                    </a:lnTo>
                    <a:lnTo>
                      <a:pt x="383" y="1151"/>
                    </a:lnTo>
                    <a:lnTo>
                      <a:pt x="221" y="1344"/>
                    </a:lnTo>
                    <a:lnTo>
                      <a:pt x="0" y="1287"/>
                    </a:lnTo>
                    <a:lnTo>
                      <a:pt x="1" y="917"/>
                    </a:lnTo>
                    <a:lnTo>
                      <a:pt x="82" y="627"/>
                    </a:lnTo>
                    <a:lnTo>
                      <a:pt x="77" y="451"/>
                    </a:lnTo>
                    <a:lnTo>
                      <a:pt x="73" y="356"/>
                    </a:lnTo>
                    <a:lnTo>
                      <a:pt x="131" y="332"/>
                    </a:lnTo>
                    <a:lnTo>
                      <a:pt x="189" y="113"/>
                    </a:lnTo>
                    <a:lnTo>
                      <a:pt x="169" y="40"/>
                    </a:lnTo>
                    <a:lnTo>
                      <a:pt x="280" y="38"/>
                    </a:lnTo>
                    <a:lnTo>
                      <a:pt x="404" y="0"/>
                    </a:lnTo>
                    <a:lnTo>
                      <a:pt x="440" y="1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8841" name="Freeform 57"/>
              <p:cNvSpPr>
                <a:spLocks noChangeAspect="1"/>
              </p:cNvSpPr>
              <p:nvPr/>
            </p:nvSpPr>
            <p:spPr bwMode="auto">
              <a:xfrm>
                <a:off x="3264" y="3457"/>
                <a:ext cx="217" cy="250"/>
              </a:xfrm>
              <a:custGeom>
                <a:avLst/>
                <a:gdLst>
                  <a:gd name="T0" fmla="*/ 619 w 1301"/>
                  <a:gd name="T1" fmla="*/ 1504 h 1504"/>
                  <a:gd name="T2" fmla="*/ 645 w 1301"/>
                  <a:gd name="T3" fmla="*/ 1363 h 1504"/>
                  <a:gd name="T4" fmla="*/ 679 w 1301"/>
                  <a:gd name="T5" fmla="*/ 1337 h 1504"/>
                  <a:gd name="T6" fmla="*/ 756 w 1301"/>
                  <a:gd name="T7" fmla="*/ 1330 h 1504"/>
                  <a:gd name="T8" fmla="*/ 775 w 1301"/>
                  <a:gd name="T9" fmla="*/ 1293 h 1504"/>
                  <a:gd name="T10" fmla="*/ 832 w 1301"/>
                  <a:gd name="T11" fmla="*/ 1296 h 1504"/>
                  <a:gd name="T12" fmla="*/ 846 w 1301"/>
                  <a:gd name="T13" fmla="*/ 1213 h 1504"/>
                  <a:gd name="T14" fmla="*/ 859 w 1301"/>
                  <a:gd name="T15" fmla="*/ 1126 h 1504"/>
                  <a:gd name="T16" fmla="*/ 912 w 1301"/>
                  <a:gd name="T17" fmla="*/ 1009 h 1504"/>
                  <a:gd name="T18" fmla="*/ 953 w 1301"/>
                  <a:gd name="T19" fmla="*/ 985 h 1504"/>
                  <a:gd name="T20" fmla="*/ 896 w 1301"/>
                  <a:gd name="T21" fmla="*/ 875 h 1504"/>
                  <a:gd name="T22" fmla="*/ 1040 w 1301"/>
                  <a:gd name="T23" fmla="*/ 865 h 1504"/>
                  <a:gd name="T24" fmla="*/ 1052 w 1301"/>
                  <a:gd name="T25" fmla="*/ 818 h 1504"/>
                  <a:gd name="T26" fmla="*/ 1123 w 1301"/>
                  <a:gd name="T27" fmla="*/ 774 h 1504"/>
                  <a:gd name="T28" fmla="*/ 1123 w 1301"/>
                  <a:gd name="T29" fmla="*/ 724 h 1504"/>
                  <a:gd name="T30" fmla="*/ 1090 w 1301"/>
                  <a:gd name="T31" fmla="*/ 701 h 1504"/>
                  <a:gd name="T32" fmla="*/ 1153 w 1301"/>
                  <a:gd name="T33" fmla="*/ 600 h 1504"/>
                  <a:gd name="T34" fmla="*/ 1157 w 1301"/>
                  <a:gd name="T35" fmla="*/ 571 h 1504"/>
                  <a:gd name="T36" fmla="*/ 1207 w 1301"/>
                  <a:gd name="T37" fmla="*/ 501 h 1504"/>
                  <a:gd name="T38" fmla="*/ 1219 w 1301"/>
                  <a:gd name="T39" fmla="*/ 454 h 1504"/>
                  <a:gd name="T40" fmla="*/ 1250 w 1301"/>
                  <a:gd name="T41" fmla="*/ 430 h 1504"/>
                  <a:gd name="T42" fmla="*/ 1244 w 1301"/>
                  <a:gd name="T43" fmla="*/ 360 h 1504"/>
                  <a:gd name="T44" fmla="*/ 1301 w 1301"/>
                  <a:gd name="T45" fmla="*/ 293 h 1504"/>
                  <a:gd name="T46" fmla="*/ 1287 w 1301"/>
                  <a:gd name="T47" fmla="*/ 200 h 1504"/>
                  <a:gd name="T48" fmla="*/ 1240 w 1301"/>
                  <a:gd name="T49" fmla="*/ 179 h 1504"/>
                  <a:gd name="T50" fmla="*/ 1240 w 1301"/>
                  <a:gd name="T51" fmla="*/ 99 h 1504"/>
                  <a:gd name="T52" fmla="*/ 1219 w 1301"/>
                  <a:gd name="T53" fmla="*/ 89 h 1504"/>
                  <a:gd name="T54" fmla="*/ 1116 w 1301"/>
                  <a:gd name="T55" fmla="*/ 130 h 1504"/>
                  <a:gd name="T56" fmla="*/ 1083 w 1301"/>
                  <a:gd name="T57" fmla="*/ 113 h 1504"/>
                  <a:gd name="T58" fmla="*/ 1077 w 1301"/>
                  <a:gd name="T59" fmla="*/ 80 h 1504"/>
                  <a:gd name="T60" fmla="*/ 1036 w 1301"/>
                  <a:gd name="T61" fmla="*/ 69 h 1504"/>
                  <a:gd name="T62" fmla="*/ 996 w 1301"/>
                  <a:gd name="T63" fmla="*/ 46 h 1504"/>
                  <a:gd name="T64" fmla="*/ 990 w 1301"/>
                  <a:gd name="T65" fmla="*/ 13 h 1504"/>
                  <a:gd name="T66" fmla="*/ 923 w 1301"/>
                  <a:gd name="T67" fmla="*/ 26 h 1504"/>
                  <a:gd name="T68" fmla="*/ 889 w 1301"/>
                  <a:gd name="T69" fmla="*/ 0 h 1504"/>
                  <a:gd name="T70" fmla="*/ 819 w 1301"/>
                  <a:gd name="T71" fmla="*/ 30 h 1504"/>
                  <a:gd name="T72" fmla="*/ 582 w 1301"/>
                  <a:gd name="T73" fmla="*/ 62 h 1504"/>
                  <a:gd name="T74" fmla="*/ 571 w 1301"/>
                  <a:gd name="T75" fmla="*/ 76 h 1504"/>
                  <a:gd name="T76" fmla="*/ 415 w 1301"/>
                  <a:gd name="T77" fmla="*/ 81 h 1504"/>
                  <a:gd name="T78" fmla="*/ 342 w 1301"/>
                  <a:gd name="T79" fmla="*/ 1 h 1504"/>
                  <a:gd name="T80" fmla="*/ 299 w 1301"/>
                  <a:gd name="T81" fmla="*/ 35 h 1504"/>
                  <a:gd name="T82" fmla="*/ 221 w 1301"/>
                  <a:gd name="T83" fmla="*/ 36 h 1504"/>
                  <a:gd name="T84" fmla="*/ 206 w 1301"/>
                  <a:gd name="T85" fmla="*/ 62 h 1504"/>
                  <a:gd name="T86" fmla="*/ 81 w 1301"/>
                  <a:gd name="T87" fmla="*/ 464 h 1504"/>
                  <a:gd name="T88" fmla="*/ 0 w 1301"/>
                  <a:gd name="T89" fmla="*/ 861 h 1504"/>
                  <a:gd name="T90" fmla="*/ 200 w 1301"/>
                  <a:gd name="T91" fmla="*/ 1112 h 1504"/>
                  <a:gd name="T92" fmla="*/ 404 w 1301"/>
                  <a:gd name="T93" fmla="*/ 1399 h 1504"/>
                  <a:gd name="T94" fmla="*/ 619 w 1301"/>
                  <a:gd name="T95" fmla="*/ 1504 h 15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01" h="1504">
                    <a:moveTo>
                      <a:pt x="619" y="1504"/>
                    </a:moveTo>
                    <a:lnTo>
                      <a:pt x="645" y="1363"/>
                    </a:lnTo>
                    <a:lnTo>
                      <a:pt x="679" y="1337"/>
                    </a:lnTo>
                    <a:lnTo>
                      <a:pt x="756" y="1330"/>
                    </a:lnTo>
                    <a:lnTo>
                      <a:pt x="775" y="1293"/>
                    </a:lnTo>
                    <a:lnTo>
                      <a:pt x="832" y="1296"/>
                    </a:lnTo>
                    <a:lnTo>
                      <a:pt x="846" y="1213"/>
                    </a:lnTo>
                    <a:lnTo>
                      <a:pt x="859" y="1126"/>
                    </a:lnTo>
                    <a:lnTo>
                      <a:pt x="912" y="1009"/>
                    </a:lnTo>
                    <a:lnTo>
                      <a:pt x="953" y="985"/>
                    </a:lnTo>
                    <a:lnTo>
                      <a:pt x="896" y="875"/>
                    </a:lnTo>
                    <a:lnTo>
                      <a:pt x="1040" y="865"/>
                    </a:lnTo>
                    <a:lnTo>
                      <a:pt x="1052" y="818"/>
                    </a:lnTo>
                    <a:lnTo>
                      <a:pt x="1123" y="774"/>
                    </a:lnTo>
                    <a:lnTo>
                      <a:pt x="1123" y="724"/>
                    </a:lnTo>
                    <a:lnTo>
                      <a:pt x="1090" y="701"/>
                    </a:lnTo>
                    <a:lnTo>
                      <a:pt x="1153" y="600"/>
                    </a:lnTo>
                    <a:lnTo>
                      <a:pt x="1157" y="571"/>
                    </a:lnTo>
                    <a:lnTo>
                      <a:pt x="1207" y="501"/>
                    </a:lnTo>
                    <a:lnTo>
                      <a:pt x="1219" y="454"/>
                    </a:lnTo>
                    <a:lnTo>
                      <a:pt x="1250" y="430"/>
                    </a:lnTo>
                    <a:lnTo>
                      <a:pt x="1244" y="360"/>
                    </a:lnTo>
                    <a:lnTo>
                      <a:pt x="1301" y="293"/>
                    </a:lnTo>
                    <a:lnTo>
                      <a:pt x="1287" y="200"/>
                    </a:lnTo>
                    <a:lnTo>
                      <a:pt x="1240" y="179"/>
                    </a:lnTo>
                    <a:lnTo>
                      <a:pt x="1240" y="99"/>
                    </a:lnTo>
                    <a:lnTo>
                      <a:pt x="1219" y="89"/>
                    </a:lnTo>
                    <a:lnTo>
                      <a:pt x="1116" y="130"/>
                    </a:lnTo>
                    <a:lnTo>
                      <a:pt x="1083" y="113"/>
                    </a:lnTo>
                    <a:lnTo>
                      <a:pt x="1077" y="80"/>
                    </a:lnTo>
                    <a:lnTo>
                      <a:pt x="1036" y="69"/>
                    </a:lnTo>
                    <a:lnTo>
                      <a:pt x="996" y="46"/>
                    </a:lnTo>
                    <a:lnTo>
                      <a:pt x="990" y="13"/>
                    </a:lnTo>
                    <a:lnTo>
                      <a:pt x="923" y="26"/>
                    </a:lnTo>
                    <a:lnTo>
                      <a:pt x="889" y="0"/>
                    </a:lnTo>
                    <a:lnTo>
                      <a:pt x="819" y="30"/>
                    </a:lnTo>
                    <a:lnTo>
                      <a:pt x="582" y="62"/>
                    </a:lnTo>
                    <a:lnTo>
                      <a:pt x="571" y="76"/>
                    </a:lnTo>
                    <a:lnTo>
                      <a:pt x="415" y="81"/>
                    </a:lnTo>
                    <a:lnTo>
                      <a:pt x="342" y="1"/>
                    </a:lnTo>
                    <a:lnTo>
                      <a:pt x="299" y="35"/>
                    </a:lnTo>
                    <a:lnTo>
                      <a:pt x="221" y="36"/>
                    </a:lnTo>
                    <a:lnTo>
                      <a:pt x="206" y="62"/>
                    </a:lnTo>
                    <a:lnTo>
                      <a:pt x="81" y="464"/>
                    </a:lnTo>
                    <a:lnTo>
                      <a:pt x="0" y="861"/>
                    </a:lnTo>
                    <a:lnTo>
                      <a:pt x="200" y="1112"/>
                    </a:lnTo>
                    <a:lnTo>
                      <a:pt x="404" y="1399"/>
                    </a:lnTo>
                    <a:lnTo>
                      <a:pt x="619" y="1504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118842" name="Text Box 58"/>
            <p:cNvSpPr txBox="1">
              <a:spLocks noChangeArrowheads="1"/>
            </p:cNvSpPr>
            <p:nvPr/>
          </p:nvSpPr>
          <p:spPr bwMode="auto">
            <a:xfrm>
              <a:off x="4573" y="3528"/>
              <a:ext cx="829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Cariri</a:t>
              </a:r>
            </a:p>
          </p:txBody>
        </p:sp>
      </p:grpSp>
      <p:grpSp>
        <p:nvGrpSpPr>
          <p:cNvPr id="118843" name="Group 59"/>
          <p:cNvGrpSpPr>
            <a:grpSpLocks/>
          </p:cNvGrpSpPr>
          <p:nvPr/>
        </p:nvGrpSpPr>
        <p:grpSpPr bwMode="auto">
          <a:xfrm>
            <a:off x="3879850" y="1749425"/>
            <a:ext cx="1538288" cy="1160463"/>
            <a:chOff x="2444" y="1102"/>
            <a:chExt cx="969" cy="731"/>
          </a:xfrm>
        </p:grpSpPr>
        <p:sp>
          <p:nvSpPr>
            <p:cNvPr id="118844" name="Freeform 60"/>
            <p:cNvSpPr>
              <a:spLocks/>
            </p:cNvSpPr>
            <p:nvPr/>
          </p:nvSpPr>
          <p:spPr bwMode="auto">
            <a:xfrm>
              <a:off x="2478" y="1524"/>
              <a:ext cx="624" cy="199"/>
            </a:xfrm>
            <a:custGeom>
              <a:avLst/>
              <a:gdLst>
                <a:gd name="T0" fmla="*/ 624 w 624"/>
                <a:gd name="T1" fmla="*/ 0 h 199"/>
                <a:gd name="T2" fmla="*/ 427 w 624"/>
                <a:gd name="T3" fmla="*/ 199 h 199"/>
                <a:gd name="T4" fmla="*/ 0 w 624"/>
                <a:gd name="T5" fmla="*/ 199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24" h="199">
                  <a:moveTo>
                    <a:pt x="624" y="0"/>
                  </a:moveTo>
                  <a:lnTo>
                    <a:pt x="427" y="199"/>
                  </a:lnTo>
                  <a:lnTo>
                    <a:pt x="0" y="199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18845" name="Text Box 61"/>
            <p:cNvSpPr txBox="1">
              <a:spLocks noChangeArrowheads="1"/>
            </p:cNvSpPr>
            <p:nvPr/>
          </p:nvSpPr>
          <p:spPr bwMode="auto">
            <a:xfrm>
              <a:off x="2444" y="1486"/>
              <a:ext cx="51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  <a:p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Ibiapaba</a:t>
              </a:r>
            </a:p>
          </p:txBody>
        </p:sp>
        <p:grpSp>
          <p:nvGrpSpPr>
            <p:cNvPr id="118846" name="Group 62"/>
            <p:cNvGrpSpPr>
              <a:grpSpLocks noChangeAspect="1"/>
            </p:cNvGrpSpPr>
            <p:nvPr/>
          </p:nvGrpSpPr>
          <p:grpSpPr bwMode="auto">
            <a:xfrm>
              <a:off x="2873" y="1102"/>
              <a:ext cx="540" cy="731"/>
              <a:chOff x="1684" y="1068"/>
              <a:chExt cx="569" cy="772"/>
            </a:xfrm>
          </p:grpSpPr>
          <p:sp>
            <p:nvSpPr>
              <p:cNvPr id="118847" name="Freeform 63"/>
              <p:cNvSpPr>
                <a:spLocks noChangeAspect="1"/>
              </p:cNvSpPr>
              <p:nvPr/>
            </p:nvSpPr>
            <p:spPr bwMode="auto">
              <a:xfrm>
                <a:off x="1806" y="1484"/>
                <a:ext cx="238" cy="110"/>
              </a:xfrm>
              <a:custGeom>
                <a:avLst/>
                <a:gdLst>
                  <a:gd name="T0" fmla="*/ 0 w 1425"/>
                  <a:gd name="T1" fmla="*/ 163 h 656"/>
                  <a:gd name="T2" fmla="*/ 101 w 1425"/>
                  <a:gd name="T3" fmla="*/ 116 h 656"/>
                  <a:gd name="T4" fmla="*/ 119 w 1425"/>
                  <a:gd name="T5" fmla="*/ 79 h 656"/>
                  <a:gd name="T6" fmla="*/ 214 w 1425"/>
                  <a:gd name="T7" fmla="*/ 77 h 656"/>
                  <a:gd name="T8" fmla="*/ 242 w 1425"/>
                  <a:gd name="T9" fmla="*/ 57 h 656"/>
                  <a:gd name="T10" fmla="*/ 303 w 1425"/>
                  <a:gd name="T11" fmla="*/ 44 h 656"/>
                  <a:gd name="T12" fmla="*/ 350 w 1425"/>
                  <a:gd name="T13" fmla="*/ 101 h 656"/>
                  <a:gd name="T14" fmla="*/ 407 w 1425"/>
                  <a:gd name="T15" fmla="*/ 101 h 656"/>
                  <a:gd name="T16" fmla="*/ 480 w 1425"/>
                  <a:gd name="T17" fmla="*/ 75 h 656"/>
                  <a:gd name="T18" fmla="*/ 561 w 1425"/>
                  <a:gd name="T19" fmla="*/ 65 h 656"/>
                  <a:gd name="T20" fmla="*/ 599 w 1425"/>
                  <a:gd name="T21" fmla="*/ 82 h 656"/>
                  <a:gd name="T22" fmla="*/ 647 w 1425"/>
                  <a:gd name="T23" fmla="*/ 66 h 656"/>
                  <a:gd name="T24" fmla="*/ 704 w 1425"/>
                  <a:gd name="T25" fmla="*/ 59 h 656"/>
                  <a:gd name="T26" fmla="*/ 708 w 1425"/>
                  <a:gd name="T27" fmla="*/ 46 h 656"/>
                  <a:gd name="T28" fmla="*/ 835 w 1425"/>
                  <a:gd name="T29" fmla="*/ 44 h 656"/>
                  <a:gd name="T30" fmla="*/ 848 w 1425"/>
                  <a:gd name="T31" fmla="*/ 24 h 656"/>
                  <a:gd name="T32" fmla="*/ 902 w 1425"/>
                  <a:gd name="T33" fmla="*/ 25 h 656"/>
                  <a:gd name="T34" fmla="*/ 914 w 1425"/>
                  <a:gd name="T35" fmla="*/ 44 h 656"/>
                  <a:gd name="T36" fmla="*/ 1082 w 1425"/>
                  <a:gd name="T37" fmla="*/ 46 h 656"/>
                  <a:gd name="T38" fmla="*/ 1126 w 1425"/>
                  <a:gd name="T39" fmla="*/ 62 h 656"/>
                  <a:gd name="T40" fmla="*/ 1223 w 1425"/>
                  <a:gd name="T41" fmla="*/ 53 h 656"/>
                  <a:gd name="T42" fmla="*/ 1292 w 1425"/>
                  <a:gd name="T43" fmla="*/ 0 h 656"/>
                  <a:gd name="T44" fmla="*/ 1345 w 1425"/>
                  <a:gd name="T45" fmla="*/ 25 h 656"/>
                  <a:gd name="T46" fmla="*/ 1337 w 1425"/>
                  <a:gd name="T47" fmla="*/ 213 h 656"/>
                  <a:gd name="T48" fmla="*/ 1323 w 1425"/>
                  <a:gd name="T49" fmla="*/ 295 h 656"/>
                  <a:gd name="T50" fmla="*/ 1299 w 1425"/>
                  <a:gd name="T51" fmla="*/ 321 h 656"/>
                  <a:gd name="T52" fmla="*/ 1301 w 1425"/>
                  <a:gd name="T53" fmla="*/ 380 h 656"/>
                  <a:gd name="T54" fmla="*/ 1339 w 1425"/>
                  <a:gd name="T55" fmla="*/ 450 h 656"/>
                  <a:gd name="T56" fmla="*/ 1378 w 1425"/>
                  <a:gd name="T57" fmla="*/ 482 h 656"/>
                  <a:gd name="T58" fmla="*/ 1425 w 1425"/>
                  <a:gd name="T59" fmla="*/ 512 h 656"/>
                  <a:gd name="T60" fmla="*/ 1293 w 1425"/>
                  <a:gd name="T61" fmla="*/ 636 h 656"/>
                  <a:gd name="T62" fmla="*/ 1257 w 1425"/>
                  <a:gd name="T63" fmla="*/ 656 h 656"/>
                  <a:gd name="T64" fmla="*/ 1138 w 1425"/>
                  <a:gd name="T65" fmla="*/ 640 h 656"/>
                  <a:gd name="T66" fmla="*/ 1178 w 1425"/>
                  <a:gd name="T67" fmla="*/ 595 h 656"/>
                  <a:gd name="T68" fmla="*/ 1169 w 1425"/>
                  <a:gd name="T69" fmla="*/ 539 h 656"/>
                  <a:gd name="T70" fmla="*/ 1160 w 1425"/>
                  <a:gd name="T71" fmla="*/ 464 h 656"/>
                  <a:gd name="T72" fmla="*/ 965 w 1425"/>
                  <a:gd name="T73" fmla="*/ 288 h 656"/>
                  <a:gd name="T74" fmla="*/ 747 w 1425"/>
                  <a:gd name="T75" fmla="*/ 293 h 656"/>
                  <a:gd name="T76" fmla="*/ 740 w 1425"/>
                  <a:gd name="T77" fmla="*/ 321 h 656"/>
                  <a:gd name="T78" fmla="*/ 609 w 1425"/>
                  <a:gd name="T79" fmla="*/ 331 h 656"/>
                  <a:gd name="T80" fmla="*/ 511 w 1425"/>
                  <a:gd name="T81" fmla="*/ 268 h 656"/>
                  <a:gd name="T82" fmla="*/ 485 w 1425"/>
                  <a:gd name="T83" fmla="*/ 271 h 656"/>
                  <a:gd name="T84" fmla="*/ 352 w 1425"/>
                  <a:gd name="T85" fmla="*/ 352 h 656"/>
                  <a:gd name="T86" fmla="*/ 240 w 1425"/>
                  <a:gd name="T87" fmla="*/ 513 h 656"/>
                  <a:gd name="T88" fmla="*/ 0 w 1425"/>
                  <a:gd name="T89" fmla="*/ 163 h 6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425" h="656">
                    <a:moveTo>
                      <a:pt x="0" y="163"/>
                    </a:moveTo>
                    <a:lnTo>
                      <a:pt x="101" y="116"/>
                    </a:lnTo>
                    <a:lnTo>
                      <a:pt x="119" y="79"/>
                    </a:lnTo>
                    <a:lnTo>
                      <a:pt x="214" y="77"/>
                    </a:lnTo>
                    <a:lnTo>
                      <a:pt x="242" y="57"/>
                    </a:lnTo>
                    <a:lnTo>
                      <a:pt x="303" y="44"/>
                    </a:lnTo>
                    <a:lnTo>
                      <a:pt x="350" y="101"/>
                    </a:lnTo>
                    <a:lnTo>
                      <a:pt x="407" y="101"/>
                    </a:lnTo>
                    <a:lnTo>
                      <a:pt x="480" y="75"/>
                    </a:lnTo>
                    <a:lnTo>
                      <a:pt x="561" y="65"/>
                    </a:lnTo>
                    <a:lnTo>
                      <a:pt x="599" y="82"/>
                    </a:lnTo>
                    <a:lnTo>
                      <a:pt x="647" y="66"/>
                    </a:lnTo>
                    <a:lnTo>
                      <a:pt x="704" y="59"/>
                    </a:lnTo>
                    <a:lnTo>
                      <a:pt x="708" y="46"/>
                    </a:lnTo>
                    <a:lnTo>
                      <a:pt x="835" y="44"/>
                    </a:lnTo>
                    <a:lnTo>
                      <a:pt x="848" y="24"/>
                    </a:lnTo>
                    <a:lnTo>
                      <a:pt x="902" y="25"/>
                    </a:lnTo>
                    <a:lnTo>
                      <a:pt x="914" y="44"/>
                    </a:lnTo>
                    <a:lnTo>
                      <a:pt x="1082" y="46"/>
                    </a:lnTo>
                    <a:lnTo>
                      <a:pt x="1126" y="62"/>
                    </a:lnTo>
                    <a:lnTo>
                      <a:pt x="1223" y="53"/>
                    </a:lnTo>
                    <a:lnTo>
                      <a:pt x="1292" y="0"/>
                    </a:lnTo>
                    <a:lnTo>
                      <a:pt x="1345" y="25"/>
                    </a:lnTo>
                    <a:lnTo>
                      <a:pt x="1337" y="213"/>
                    </a:lnTo>
                    <a:lnTo>
                      <a:pt x="1323" y="295"/>
                    </a:lnTo>
                    <a:lnTo>
                      <a:pt x="1299" y="321"/>
                    </a:lnTo>
                    <a:lnTo>
                      <a:pt x="1301" y="380"/>
                    </a:lnTo>
                    <a:lnTo>
                      <a:pt x="1339" y="450"/>
                    </a:lnTo>
                    <a:lnTo>
                      <a:pt x="1378" y="482"/>
                    </a:lnTo>
                    <a:lnTo>
                      <a:pt x="1425" y="512"/>
                    </a:lnTo>
                    <a:lnTo>
                      <a:pt x="1293" y="636"/>
                    </a:lnTo>
                    <a:lnTo>
                      <a:pt x="1257" y="656"/>
                    </a:lnTo>
                    <a:lnTo>
                      <a:pt x="1138" y="640"/>
                    </a:lnTo>
                    <a:lnTo>
                      <a:pt x="1178" y="595"/>
                    </a:lnTo>
                    <a:lnTo>
                      <a:pt x="1169" y="539"/>
                    </a:lnTo>
                    <a:lnTo>
                      <a:pt x="1160" y="464"/>
                    </a:lnTo>
                    <a:lnTo>
                      <a:pt x="965" y="288"/>
                    </a:lnTo>
                    <a:lnTo>
                      <a:pt x="747" y="293"/>
                    </a:lnTo>
                    <a:lnTo>
                      <a:pt x="740" y="321"/>
                    </a:lnTo>
                    <a:lnTo>
                      <a:pt x="609" y="331"/>
                    </a:lnTo>
                    <a:lnTo>
                      <a:pt x="511" y="268"/>
                    </a:lnTo>
                    <a:lnTo>
                      <a:pt x="485" y="271"/>
                    </a:lnTo>
                    <a:lnTo>
                      <a:pt x="352" y="352"/>
                    </a:lnTo>
                    <a:lnTo>
                      <a:pt x="240" y="513"/>
                    </a:lnTo>
                    <a:lnTo>
                      <a:pt x="0" y="163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8848" name="Freeform 64"/>
              <p:cNvSpPr>
                <a:spLocks noChangeAspect="1"/>
              </p:cNvSpPr>
              <p:nvPr/>
            </p:nvSpPr>
            <p:spPr bwMode="auto">
              <a:xfrm>
                <a:off x="1792" y="1418"/>
                <a:ext cx="278" cy="94"/>
              </a:xfrm>
              <a:custGeom>
                <a:avLst/>
                <a:gdLst>
                  <a:gd name="T0" fmla="*/ 0 w 1667"/>
                  <a:gd name="T1" fmla="*/ 358 h 566"/>
                  <a:gd name="T2" fmla="*/ 108 w 1667"/>
                  <a:gd name="T3" fmla="*/ 334 h 566"/>
                  <a:gd name="T4" fmla="*/ 217 w 1667"/>
                  <a:gd name="T5" fmla="*/ 292 h 566"/>
                  <a:gd name="T6" fmla="*/ 306 w 1667"/>
                  <a:gd name="T7" fmla="*/ 288 h 566"/>
                  <a:gd name="T8" fmla="*/ 807 w 1667"/>
                  <a:gd name="T9" fmla="*/ 134 h 566"/>
                  <a:gd name="T10" fmla="*/ 889 w 1667"/>
                  <a:gd name="T11" fmla="*/ 90 h 566"/>
                  <a:gd name="T12" fmla="*/ 990 w 1667"/>
                  <a:gd name="T13" fmla="*/ 116 h 566"/>
                  <a:gd name="T14" fmla="*/ 1059 w 1667"/>
                  <a:gd name="T15" fmla="*/ 141 h 566"/>
                  <a:gd name="T16" fmla="*/ 1100 w 1667"/>
                  <a:gd name="T17" fmla="*/ 147 h 566"/>
                  <a:gd name="T18" fmla="*/ 1113 w 1667"/>
                  <a:gd name="T19" fmla="*/ 106 h 566"/>
                  <a:gd name="T20" fmla="*/ 1139 w 1667"/>
                  <a:gd name="T21" fmla="*/ 87 h 566"/>
                  <a:gd name="T22" fmla="*/ 1216 w 1667"/>
                  <a:gd name="T23" fmla="*/ 72 h 566"/>
                  <a:gd name="T24" fmla="*/ 1210 w 1667"/>
                  <a:gd name="T25" fmla="*/ 24 h 566"/>
                  <a:gd name="T26" fmla="*/ 1264 w 1667"/>
                  <a:gd name="T27" fmla="*/ 0 h 566"/>
                  <a:gd name="T28" fmla="*/ 1376 w 1667"/>
                  <a:gd name="T29" fmla="*/ 2 h 566"/>
                  <a:gd name="T30" fmla="*/ 1390 w 1667"/>
                  <a:gd name="T31" fmla="*/ 88 h 566"/>
                  <a:gd name="T32" fmla="*/ 1667 w 1667"/>
                  <a:gd name="T33" fmla="*/ 65 h 566"/>
                  <a:gd name="T34" fmla="*/ 1598 w 1667"/>
                  <a:gd name="T35" fmla="*/ 183 h 566"/>
                  <a:gd name="T36" fmla="*/ 1497 w 1667"/>
                  <a:gd name="T37" fmla="*/ 204 h 566"/>
                  <a:gd name="T38" fmla="*/ 1477 w 1667"/>
                  <a:gd name="T39" fmla="*/ 205 h 566"/>
                  <a:gd name="T40" fmla="*/ 1477 w 1667"/>
                  <a:gd name="T41" fmla="*/ 244 h 566"/>
                  <a:gd name="T42" fmla="*/ 1506 w 1667"/>
                  <a:gd name="T43" fmla="*/ 317 h 566"/>
                  <a:gd name="T44" fmla="*/ 1455 w 1667"/>
                  <a:gd name="T45" fmla="*/ 336 h 566"/>
                  <a:gd name="T46" fmla="*/ 1434 w 1667"/>
                  <a:gd name="T47" fmla="*/ 425 h 566"/>
                  <a:gd name="T48" fmla="*/ 1380 w 1667"/>
                  <a:gd name="T49" fmla="*/ 400 h 566"/>
                  <a:gd name="T50" fmla="*/ 1310 w 1667"/>
                  <a:gd name="T51" fmla="*/ 451 h 566"/>
                  <a:gd name="T52" fmla="*/ 1222 w 1667"/>
                  <a:gd name="T53" fmla="*/ 465 h 566"/>
                  <a:gd name="T54" fmla="*/ 1172 w 1667"/>
                  <a:gd name="T55" fmla="*/ 446 h 566"/>
                  <a:gd name="T56" fmla="*/ 999 w 1667"/>
                  <a:gd name="T57" fmla="*/ 444 h 566"/>
                  <a:gd name="T58" fmla="*/ 989 w 1667"/>
                  <a:gd name="T59" fmla="*/ 425 h 566"/>
                  <a:gd name="T60" fmla="*/ 936 w 1667"/>
                  <a:gd name="T61" fmla="*/ 425 h 566"/>
                  <a:gd name="T62" fmla="*/ 919 w 1667"/>
                  <a:gd name="T63" fmla="*/ 444 h 566"/>
                  <a:gd name="T64" fmla="*/ 798 w 1667"/>
                  <a:gd name="T65" fmla="*/ 446 h 566"/>
                  <a:gd name="T66" fmla="*/ 792 w 1667"/>
                  <a:gd name="T67" fmla="*/ 459 h 566"/>
                  <a:gd name="T68" fmla="*/ 737 w 1667"/>
                  <a:gd name="T69" fmla="*/ 465 h 566"/>
                  <a:gd name="T70" fmla="*/ 687 w 1667"/>
                  <a:gd name="T71" fmla="*/ 482 h 566"/>
                  <a:gd name="T72" fmla="*/ 649 w 1667"/>
                  <a:gd name="T73" fmla="*/ 466 h 566"/>
                  <a:gd name="T74" fmla="*/ 573 w 1667"/>
                  <a:gd name="T75" fmla="*/ 475 h 566"/>
                  <a:gd name="T76" fmla="*/ 497 w 1667"/>
                  <a:gd name="T77" fmla="*/ 501 h 566"/>
                  <a:gd name="T78" fmla="*/ 440 w 1667"/>
                  <a:gd name="T79" fmla="*/ 503 h 566"/>
                  <a:gd name="T80" fmla="*/ 391 w 1667"/>
                  <a:gd name="T81" fmla="*/ 446 h 566"/>
                  <a:gd name="T82" fmla="*/ 327 w 1667"/>
                  <a:gd name="T83" fmla="*/ 459 h 566"/>
                  <a:gd name="T84" fmla="*/ 299 w 1667"/>
                  <a:gd name="T85" fmla="*/ 477 h 566"/>
                  <a:gd name="T86" fmla="*/ 209 w 1667"/>
                  <a:gd name="T87" fmla="*/ 481 h 566"/>
                  <a:gd name="T88" fmla="*/ 187 w 1667"/>
                  <a:gd name="T89" fmla="*/ 516 h 566"/>
                  <a:gd name="T90" fmla="*/ 90 w 1667"/>
                  <a:gd name="T91" fmla="*/ 566 h 566"/>
                  <a:gd name="T92" fmla="*/ 22 w 1667"/>
                  <a:gd name="T93" fmla="*/ 466 h 566"/>
                  <a:gd name="T94" fmla="*/ 0 w 1667"/>
                  <a:gd name="T95" fmla="*/ 358 h 5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667" h="566">
                    <a:moveTo>
                      <a:pt x="0" y="358"/>
                    </a:moveTo>
                    <a:lnTo>
                      <a:pt x="108" y="334"/>
                    </a:lnTo>
                    <a:lnTo>
                      <a:pt x="217" y="292"/>
                    </a:lnTo>
                    <a:lnTo>
                      <a:pt x="306" y="288"/>
                    </a:lnTo>
                    <a:lnTo>
                      <a:pt x="807" y="134"/>
                    </a:lnTo>
                    <a:lnTo>
                      <a:pt x="889" y="90"/>
                    </a:lnTo>
                    <a:lnTo>
                      <a:pt x="990" y="116"/>
                    </a:lnTo>
                    <a:lnTo>
                      <a:pt x="1059" y="141"/>
                    </a:lnTo>
                    <a:lnTo>
                      <a:pt x="1100" y="147"/>
                    </a:lnTo>
                    <a:lnTo>
                      <a:pt x="1113" y="106"/>
                    </a:lnTo>
                    <a:lnTo>
                      <a:pt x="1139" y="87"/>
                    </a:lnTo>
                    <a:lnTo>
                      <a:pt x="1216" y="72"/>
                    </a:lnTo>
                    <a:lnTo>
                      <a:pt x="1210" y="24"/>
                    </a:lnTo>
                    <a:lnTo>
                      <a:pt x="1264" y="0"/>
                    </a:lnTo>
                    <a:lnTo>
                      <a:pt x="1376" y="2"/>
                    </a:lnTo>
                    <a:lnTo>
                      <a:pt x="1390" y="88"/>
                    </a:lnTo>
                    <a:lnTo>
                      <a:pt x="1667" y="65"/>
                    </a:lnTo>
                    <a:lnTo>
                      <a:pt x="1598" y="183"/>
                    </a:lnTo>
                    <a:lnTo>
                      <a:pt x="1497" y="204"/>
                    </a:lnTo>
                    <a:lnTo>
                      <a:pt x="1477" y="205"/>
                    </a:lnTo>
                    <a:lnTo>
                      <a:pt x="1477" y="244"/>
                    </a:lnTo>
                    <a:lnTo>
                      <a:pt x="1506" y="317"/>
                    </a:lnTo>
                    <a:lnTo>
                      <a:pt x="1455" y="336"/>
                    </a:lnTo>
                    <a:lnTo>
                      <a:pt x="1434" y="425"/>
                    </a:lnTo>
                    <a:lnTo>
                      <a:pt x="1380" y="400"/>
                    </a:lnTo>
                    <a:lnTo>
                      <a:pt x="1310" y="451"/>
                    </a:lnTo>
                    <a:lnTo>
                      <a:pt x="1222" y="465"/>
                    </a:lnTo>
                    <a:lnTo>
                      <a:pt x="1172" y="446"/>
                    </a:lnTo>
                    <a:lnTo>
                      <a:pt x="999" y="444"/>
                    </a:lnTo>
                    <a:lnTo>
                      <a:pt x="989" y="425"/>
                    </a:lnTo>
                    <a:lnTo>
                      <a:pt x="936" y="425"/>
                    </a:lnTo>
                    <a:lnTo>
                      <a:pt x="919" y="444"/>
                    </a:lnTo>
                    <a:lnTo>
                      <a:pt x="798" y="446"/>
                    </a:lnTo>
                    <a:lnTo>
                      <a:pt x="792" y="459"/>
                    </a:lnTo>
                    <a:lnTo>
                      <a:pt x="737" y="465"/>
                    </a:lnTo>
                    <a:lnTo>
                      <a:pt x="687" y="482"/>
                    </a:lnTo>
                    <a:lnTo>
                      <a:pt x="649" y="466"/>
                    </a:lnTo>
                    <a:lnTo>
                      <a:pt x="573" y="475"/>
                    </a:lnTo>
                    <a:lnTo>
                      <a:pt x="497" y="501"/>
                    </a:lnTo>
                    <a:lnTo>
                      <a:pt x="440" y="503"/>
                    </a:lnTo>
                    <a:lnTo>
                      <a:pt x="391" y="446"/>
                    </a:lnTo>
                    <a:lnTo>
                      <a:pt x="327" y="459"/>
                    </a:lnTo>
                    <a:lnTo>
                      <a:pt x="299" y="477"/>
                    </a:lnTo>
                    <a:lnTo>
                      <a:pt x="209" y="481"/>
                    </a:lnTo>
                    <a:lnTo>
                      <a:pt x="187" y="516"/>
                    </a:lnTo>
                    <a:lnTo>
                      <a:pt x="90" y="566"/>
                    </a:lnTo>
                    <a:lnTo>
                      <a:pt x="22" y="466"/>
                    </a:lnTo>
                    <a:lnTo>
                      <a:pt x="0" y="358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8849" name="Freeform 65"/>
              <p:cNvSpPr>
                <a:spLocks noChangeAspect="1"/>
              </p:cNvSpPr>
              <p:nvPr/>
            </p:nvSpPr>
            <p:spPr bwMode="auto">
              <a:xfrm>
                <a:off x="1780" y="1365"/>
                <a:ext cx="292" cy="112"/>
              </a:xfrm>
              <a:custGeom>
                <a:avLst/>
                <a:gdLst>
                  <a:gd name="T0" fmla="*/ 0 w 1755"/>
                  <a:gd name="T1" fmla="*/ 435 h 672"/>
                  <a:gd name="T2" fmla="*/ 132 w 1755"/>
                  <a:gd name="T3" fmla="*/ 444 h 672"/>
                  <a:gd name="T4" fmla="*/ 205 w 1755"/>
                  <a:gd name="T5" fmla="*/ 397 h 672"/>
                  <a:gd name="T6" fmla="*/ 287 w 1755"/>
                  <a:gd name="T7" fmla="*/ 359 h 672"/>
                  <a:gd name="T8" fmla="*/ 406 w 1755"/>
                  <a:gd name="T9" fmla="*/ 245 h 672"/>
                  <a:gd name="T10" fmla="*/ 555 w 1755"/>
                  <a:gd name="T11" fmla="*/ 232 h 672"/>
                  <a:gd name="T12" fmla="*/ 581 w 1755"/>
                  <a:gd name="T13" fmla="*/ 214 h 672"/>
                  <a:gd name="T14" fmla="*/ 609 w 1755"/>
                  <a:gd name="T15" fmla="*/ 211 h 672"/>
                  <a:gd name="T16" fmla="*/ 621 w 1755"/>
                  <a:gd name="T17" fmla="*/ 224 h 672"/>
                  <a:gd name="T18" fmla="*/ 704 w 1755"/>
                  <a:gd name="T19" fmla="*/ 230 h 672"/>
                  <a:gd name="T20" fmla="*/ 747 w 1755"/>
                  <a:gd name="T21" fmla="*/ 245 h 672"/>
                  <a:gd name="T22" fmla="*/ 789 w 1755"/>
                  <a:gd name="T23" fmla="*/ 250 h 672"/>
                  <a:gd name="T24" fmla="*/ 848 w 1755"/>
                  <a:gd name="T25" fmla="*/ 226 h 672"/>
                  <a:gd name="T26" fmla="*/ 950 w 1755"/>
                  <a:gd name="T27" fmla="*/ 226 h 672"/>
                  <a:gd name="T28" fmla="*/ 952 w 1755"/>
                  <a:gd name="T29" fmla="*/ 204 h 672"/>
                  <a:gd name="T30" fmla="*/ 977 w 1755"/>
                  <a:gd name="T31" fmla="*/ 204 h 672"/>
                  <a:gd name="T32" fmla="*/ 985 w 1755"/>
                  <a:gd name="T33" fmla="*/ 226 h 672"/>
                  <a:gd name="T34" fmla="*/ 1022 w 1755"/>
                  <a:gd name="T35" fmla="*/ 233 h 672"/>
                  <a:gd name="T36" fmla="*/ 1069 w 1755"/>
                  <a:gd name="T37" fmla="*/ 104 h 672"/>
                  <a:gd name="T38" fmla="*/ 1170 w 1755"/>
                  <a:gd name="T39" fmla="*/ 35 h 672"/>
                  <a:gd name="T40" fmla="*/ 1244 w 1755"/>
                  <a:gd name="T41" fmla="*/ 35 h 672"/>
                  <a:gd name="T42" fmla="*/ 1249 w 1755"/>
                  <a:gd name="T43" fmla="*/ 26 h 672"/>
                  <a:gd name="T44" fmla="*/ 1292 w 1755"/>
                  <a:gd name="T45" fmla="*/ 0 h 672"/>
                  <a:gd name="T46" fmla="*/ 1473 w 1755"/>
                  <a:gd name="T47" fmla="*/ 33 h 672"/>
                  <a:gd name="T48" fmla="*/ 1730 w 1755"/>
                  <a:gd name="T49" fmla="*/ 19 h 672"/>
                  <a:gd name="T50" fmla="*/ 1750 w 1755"/>
                  <a:gd name="T51" fmla="*/ 54 h 672"/>
                  <a:gd name="T52" fmla="*/ 1755 w 1755"/>
                  <a:gd name="T53" fmla="*/ 90 h 672"/>
                  <a:gd name="T54" fmla="*/ 1736 w 1755"/>
                  <a:gd name="T55" fmla="*/ 128 h 672"/>
                  <a:gd name="T56" fmla="*/ 1699 w 1755"/>
                  <a:gd name="T57" fmla="*/ 168 h 672"/>
                  <a:gd name="T58" fmla="*/ 1671 w 1755"/>
                  <a:gd name="T59" fmla="*/ 237 h 672"/>
                  <a:gd name="T60" fmla="*/ 1607 w 1755"/>
                  <a:gd name="T61" fmla="*/ 254 h 672"/>
                  <a:gd name="T62" fmla="*/ 1576 w 1755"/>
                  <a:gd name="T63" fmla="*/ 305 h 672"/>
                  <a:gd name="T64" fmla="*/ 1551 w 1755"/>
                  <a:gd name="T65" fmla="*/ 327 h 672"/>
                  <a:gd name="T66" fmla="*/ 1510 w 1755"/>
                  <a:gd name="T67" fmla="*/ 324 h 672"/>
                  <a:gd name="T68" fmla="*/ 1473 w 1755"/>
                  <a:gd name="T69" fmla="*/ 305 h 672"/>
                  <a:gd name="T70" fmla="*/ 1444 w 1755"/>
                  <a:gd name="T71" fmla="*/ 318 h 672"/>
                  <a:gd name="T72" fmla="*/ 1341 w 1755"/>
                  <a:gd name="T73" fmla="*/ 316 h 672"/>
                  <a:gd name="T74" fmla="*/ 1283 w 1755"/>
                  <a:gd name="T75" fmla="*/ 337 h 672"/>
                  <a:gd name="T76" fmla="*/ 1284 w 1755"/>
                  <a:gd name="T77" fmla="*/ 388 h 672"/>
                  <a:gd name="T78" fmla="*/ 1213 w 1755"/>
                  <a:gd name="T79" fmla="*/ 403 h 672"/>
                  <a:gd name="T80" fmla="*/ 1183 w 1755"/>
                  <a:gd name="T81" fmla="*/ 419 h 672"/>
                  <a:gd name="T82" fmla="*/ 1173 w 1755"/>
                  <a:gd name="T83" fmla="*/ 461 h 672"/>
                  <a:gd name="T84" fmla="*/ 1135 w 1755"/>
                  <a:gd name="T85" fmla="*/ 460 h 672"/>
                  <a:gd name="T86" fmla="*/ 1044 w 1755"/>
                  <a:gd name="T87" fmla="*/ 428 h 672"/>
                  <a:gd name="T88" fmla="*/ 962 w 1755"/>
                  <a:gd name="T89" fmla="*/ 406 h 672"/>
                  <a:gd name="T90" fmla="*/ 861 w 1755"/>
                  <a:gd name="T91" fmla="*/ 456 h 672"/>
                  <a:gd name="T92" fmla="*/ 370 w 1755"/>
                  <a:gd name="T93" fmla="*/ 606 h 672"/>
                  <a:gd name="T94" fmla="*/ 288 w 1755"/>
                  <a:gd name="T95" fmla="*/ 608 h 672"/>
                  <a:gd name="T96" fmla="*/ 190 w 1755"/>
                  <a:gd name="T97" fmla="*/ 646 h 672"/>
                  <a:gd name="T98" fmla="*/ 72 w 1755"/>
                  <a:gd name="T99" fmla="*/ 672 h 672"/>
                  <a:gd name="T100" fmla="*/ 30 w 1755"/>
                  <a:gd name="T101" fmla="*/ 564 h 672"/>
                  <a:gd name="T102" fmla="*/ 25 w 1755"/>
                  <a:gd name="T103" fmla="*/ 501 h 672"/>
                  <a:gd name="T104" fmla="*/ 1 w 1755"/>
                  <a:gd name="T105" fmla="*/ 465 h 672"/>
                  <a:gd name="T106" fmla="*/ 0 w 1755"/>
                  <a:gd name="T107" fmla="*/ 435 h 6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755" h="672">
                    <a:moveTo>
                      <a:pt x="0" y="435"/>
                    </a:moveTo>
                    <a:lnTo>
                      <a:pt x="132" y="444"/>
                    </a:lnTo>
                    <a:lnTo>
                      <a:pt x="205" y="397"/>
                    </a:lnTo>
                    <a:lnTo>
                      <a:pt x="287" y="359"/>
                    </a:lnTo>
                    <a:lnTo>
                      <a:pt x="406" y="245"/>
                    </a:lnTo>
                    <a:lnTo>
                      <a:pt x="555" y="232"/>
                    </a:lnTo>
                    <a:lnTo>
                      <a:pt x="581" y="214"/>
                    </a:lnTo>
                    <a:lnTo>
                      <a:pt x="609" y="211"/>
                    </a:lnTo>
                    <a:lnTo>
                      <a:pt x="621" y="224"/>
                    </a:lnTo>
                    <a:lnTo>
                      <a:pt x="704" y="230"/>
                    </a:lnTo>
                    <a:lnTo>
                      <a:pt x="747" y="245"/>
                    </a:lnTo>
                    <a:lnTo>
                      <a:pt x="789" y="250"/>
                    </a:lnTo>
                    <a:lnTo>
                      <a:pt x="848" y="226"/>
                    </a:lnTo>
                    <a:lnTo>
                      <a:pt x="950" y="226"/>
                    </a:lnTo>
                    <a:lnTo>
                      <a:pt x="952" y="204"/>
                    </a:lnTo>
                    <a:lnTo>
                      <a:pt x="977" y="204"/>
                    </a:lnTo>
                    <a:lnTo>
                      <a:pt x="985" y="226"/>
                    </a:lnTo>
                    <a:lnTo>
                      <a:pt x="1022" y="233"/>
                    </a:lnTo>
                    <a:lnTo>
                      <a:pt x="1069" y="104"/>
                    </a:lnTo>
                    <a:lnTo>
                      <a:pt x="1170" y="35"/>
                    </a:lnTo>
                    <a:lnTo>
                      <a:pt x="1244" y="35"/>
                    </a:lnTo>
                    <a:lnTo>
                      <a:pt x="1249" y="26"/>
                    </a:lnTo>
                    <a:lnTo>
                      <a:pt x="1292" y="0"/>
                    </a:lnTo>
                    <a:lnTo>
                      <a:pt x="1473" y="33"/>
                    </a:lnTo>
                    <a:lnTo>
                      <a:pt x="1730" y="19"/>
                    </a:lnTo>
                    <a:lnTo>
                      <a:pt x="1750" y="54"/>
                    </a:lnTo>
                    <a:lnTo>
                      <a:pt x="1755" y="90"/>
                    </a:lnTo>
                    <a:lnTo>
                      <a:pt x="1736" y="128"/>
                    </a:lnTo>
                    <a:lnTo>
                      <a:pt x="1699" y="168"/>
                    </a:lnTo>
                    <a:lnTo>
                      <a:pt x="1671" y="237"/>
                    </a:lnTo>
                    <a:lnTo>
                      <a:pt x="1607" y="254"/>
                    </a:lnTo>
                    <a:lnTo>
                      <a:pt x="1576" y="305"/>
                    </a:lnTo>
                    <a:lnTo>
                      <a:pt x="1551" y="327"/>
                    </a:lnTo>
                    <a:lnTo>
                      <a:pt x="1510" y="324"/>
                    </a:lnTo>
                    <a:lnTo>
                      <a:pt x="1473" y="305"/>
                    </a:lnTo>
                    <a:lnTo>
                      <a:pt x="1444" y="318"/>
                    </a:lnTo>
                    <a:lnTo>
                      <a:pt x="1341" y="316"/>
                    </a:lnTo>
                    <a:lnTo>
                      <a:pt x="1283" y="337"/>
                    </a:lnTo>
                    <a:lnTo>
                      <a:pt x="1284" y="388"/>
                    </a:lnTo>
                    <a:lnTo>
                      <a:pt x="1213" y="403"/>
                    </a:lnTo>
                    <a:lnTo>
                      <a:pt x="1183" y="419"/>
                    </a:lnTo>
                    <a:lnTo>
                      <a:pt x="1173" y="461"/>
                    </a:lnTo>
                    <a:lnTo>
                      <a:pt x="1135" y="460"/>
                    </a:lnTo>
                    <a:lnTo>
                      <a:pt x="1044" y="428"/>
                    </a:lnTo>
                    <a:lnTo>
                      <a:pt x="962" y="406"/>
                    </a:lnTo>
                    <a:lnTo>
                      <a:pt x="861" y="456"/>
                    </a:lnTo>
                    <a:lnTo>
                      <a:pt x="370" y="606"/>
                    </a:lnTo>
                    <a:lnTo>
                      <a:pt x="288" y="608"/>
                    </a:lnTo>
                    <a:lnTo>
                      <a:pt x="190" y="646"/>
                    </a:lnTo>
                    <a:lnTo>
                      <a:pt x="72" y="672"/>
                    </a:lnTo>
                    <a:lnTo>
                      <a:pt x="30" y="564"/>
                    </a:lnTo>
                    <a:lnTo>
                      <a:pt x="25" y="501"/>
                    </a:lnTo>
                    <a:lnTo>
                      <a:pt x="1" y="465"/>
                    </a:lnTo>
                    <a:lnTo>
                      <a:pt x="0" y="435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8850" name="Freeform 66"/>
              <p:cNvSpPr>
                <a:spLocks noChangeAspect="1"/>
              </p:cNvSpPr>
              <p:nvPr/>
            </p:nvSpPr>
            <p:spPr bwMode="auto">
              <a:xfrm>
                <a:off x="1723" y="1151"/>
                <a:ext cx="320" cy="288"/>
              </a:xfrm>
              <a:custGeom>
                <a:avLst/>
                <a:gdLst>
                  <a:gd name="T0" fmla="*/ 437 w 1923"/>
                  <a:gd name="T1" fmla="*/ 1061 h 1731"/>
                  <a:gd name="T2" fmla="*/ 516 w 1923"/>
                  <a:gd name="T3" fmla="*/ 991 h 1731"/>
                  <a:gd name="T4" fmla="*/ 645 w 1923"/>
                  <a:gd name="T5" fmla="*/ 992 h 1731"/>
                  <a:gd name="T6" fmla="*/ 719 w 1923"/>
                  <a:gd name="T7" fmla="*/ 1008 h 1731"/>
                  <a:gd name="T8" fmla="*/ 806 w 1923"/>
                  <a:gd name="T9" fmla="*/ 1038 h 1731"/>
                  <a:gd name="T10" fmla="*/ 868 w 1923"/>
                  <a:gd name="T11" fmla="*/ 999 h 1731"/>
                  <a:gd name="T12" fmla="*/ 1104 w 1923"/>
                  <a:gd name="T13" fmla="*/ 879 h 1731"/>
                  <a:gd name="T14" fmla="*/ 1396 w 1923"/>
                  <a:gd name="T15" fmla="*/ 647 h 1731"/>
                  <a:gd name="T16" fmla="*/ 1693 w 1923"/>
                  <a:gd name="T17" fmla="*/ 396 h 1731"/>
                  <a:gd name="T18" fmla="*/ 1663 w 1923"/>
                  <a:gd name="T19" fmla="*/ 352 h 1731"/>
                  <a:gd name="T20" fmla="*/ 1723 w 1923"/>
                  <a:gd name="T21" fmla="*/ 297 h 1731"/>
                  <a:gd name="T22" fmla="*/ 1690 w 1923"/>
                  <a:gd name="T23" fmla="*/ 232 h 1731"/>
                  <a:gd name="T24" fmla="*/ 1740 w 1923"/>
                  <a:gd name="T25" fmla="*/ 117 h 1731"/>
                  <a:gd name="T26" fmla="*/ 1824 w 1923"/>
                  <a:gd name="T27" fmla="*/ 0 h 1731"/>
                  <a:gd name="T28" fmla="*/ 1807 w 1923"/>
                  <a:gd name="T29" fmla="*/ 379 h 1731"/>
                  <a:gd name="T30" fmla="*/ 1609 w 1923"/>
                  <a:gd name="T31" fmla="*/ 541 h 1731"/>
                  <a:gd name="T32" fmla="*/ 1698 w 1923"/>
                  <a:gd name="T33" fmla="*/ 1047 h 1731"/>
                  <a:gd name="T34" fmla="*/ 1635 w 1923"/>
                  <a:gd name="T35" fmla="*/ 1286 h 1731"/>
                  <a:gd name="T36" fmla="*/ 1588 w 1923"/>
                  <a:gd name="T37" fmla="*/ 1322 h 1731"/>
                  <a:gd name="T38" fmla="*/ 1409 w 1923"/>
                  <a:gd name="T39" fmla="*/ 1394 h 1731"/>
                  <a:gd name="T40" fmla="*/ 1326 w 1923"/>
                  <a:gd name="T41" fmla="*/ 1512 h 1731"/>
                  <a:gd name="T42" fmla="*/ 1298 w 1923"/>
                  <a:gd name="T43" fmla="*/ 1493 h 1731"/>
                  <a:gd name="T44" fmla="*/ 1188 w 1923"/>
                  <a:gd name="T45" fmla="*/ 1512 h 1731"/>
                  <a:gd name="T46" fmla="*/ 1096 w 1923"/>
                  <a:gd name="T47" fmla="*/ 1533 h 1731"/>
                  <a:gd name="T48" fmla="*/ 959 w 1923"/>
                  <a:gd name="T49" fmla="*/ 1511 h 1731"/>
                  <a:gd name="T50" fmla="*/ 923 w 1923"/>
                  <a:gd name="T51" fmla="*/ 1500 h 1731"/>
                  <a:gd name="T52" fmla="*/ 748 w 1923"/>
                  <a:gd name="T53" fmla="*/ 1530 h 1731"/>
                  <a:gd name="T54" fmla="*/ 557 w 1923"/>
                  <a:gd name="T55" fmla="*/ 1678 h 1731"/>
                  <a:gd name="T56" fmla="*/ 340 w 1923"/>
                  <a:gd name="T57" fmla="*/ 1721 h 1731"/>
                  <a:gd name="T58" fmla="*/ 287 w 1923"/>
                  <a:gd name="T59" fmla="*/ 1527 h 1731"/>
                  <a:gd name="T60" fmla="*/ 164 w 1923"/>
                  <a:gd name="T61" fmla="*/ 1264 h 1731"/>
                  <a:gd name="T62" fmla="*/ 0 w 1923"/>
                  <a:gd name="T63" fmla="*/ 1059 h 17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923" h="1731">
                    <a:moveTo>
                      <a:pt x="0" y="1059"/>
                    </a:moveTo>
                    <a:lnTo>
                      <a:pt x="437" y="1061"/>
                    </a:lnTo>
                    <a:lnTo>
                      <a:pt x="493" y="985"/>
                    </a:lnTo>
                    <a:lnTo>
                      <a:pt x="516" y="991"/>
                    </a:lnTo>
                    <a:lnTo>
                      <a:pt x="521" y="1023"/>
                    </a:lnTo>
                    <a:lnTo>
                      <a:pt x="645" y="992"/>
                    </a:lnTo>
                    <a:lnTo>
                      <a:pt x="661" y="971"/>
                    </a:lnTo>
                    <a:lnTo>
                      <a:pt x="719" y="1008"/>
                    </a:lnTo>
                    <a:lnTo>
                      <a:pt x="749" y="1037"/>
                    </a:lnTo>
                    <a:lnTo>
                      <a:pt x="806" y="1038"/>
                    </a:lnTo>
                    <a:lnTo>
                      <a:pt x="817" y="1003"/>
                    </a:lnTo>
                    <a:lnTo>
                      <a:pt x="868" y="999"/>
                    </a:lnTo>
                    <a:lnTo>
                      <a:pt x="1045" y="884"/>
                    </a:lnTo>
                    <a:lnTo>
                      <a:pt x="1104" y="879"/>
                    </a:lnTo>
                    <a:lnTo>
                      <a:pt x="1148" y="821"/>
                    </a:lnTo>
                    <a:lnTo>
                      <a:pt x="1396" y="647"/>
                    </a:lnTo>
                    <a:lnTo>
                      <a:pt x="1644" y="448"/>
                    </a:lnTo>
                    <a:lnTo>
                      <a:pt x="1693" y="396"/>
                    </a:lnTo>
                    <a:lnTo>
                      <a:pt x="1687" y="370"/>
                    </a:lnTo>
                    <a:lnTo>
                      <a:pt x="1663" y="352"/>
                    </a:lnTo>
                    <a:lnTo>
                      <a:pt x="1685" y="320"/>
                    </a:lnTo>
                    <a:lnTo>
                      <a:pt x="1723" y="297"/>
                    </a:lnTo>
                    <a:lnTo>
                      <a:pt x="1690" y="260"/>
                    </a:lnTo>
                    <a:lnTo>
                      <a:pt x="1690" y="232"/>
                    </a:lnTo>
                    <a:lnTo>
                      <a:pt x="1745" y="186"/>
                    </a:lnTo>
                    <a:lnTo>
                      <a:pt x="1740" y="117"/>
                    </a:lnTo>
                    <a:lnTo>
                      <a:pt x="1764" y="55"/>
                    </a:lnTo>
                    <a:lnTo>
                      <a:pt x="1824" y="0"/>
                    </a:lnTo>
                    <a:lnTo>
                      <a:pt x="1923" y="157"/>
                    </a:lnTo>
                    <a:lnTo>
                      <a:pt x="1807" y="379"/>
                    </a:lnTo>
                    <a:lnTo>
                      <a:pt x="1650" y="492"/>
                    </a:lnTo>
                    <a:lnTo>
                      <a:pt x="1609" y="541"/>
                    </a:lnTo>
                    <a:lnTo>
                      <a:pt x="1646" y="749"/>
                    </a:lnTo>
                    <a:lnTo>
                      <a:pt x="1698" y="1047"/>
                    </a:lnTo>
                    <a:lnTo>
                      <a:pt x="1711" y="1096"/>
                    </a:lnTo>
                    <a:lnTo>
                      <a:pt x="1635" y="1286"/>
                    </a:lnTo>
                    <a:lnTo>
                      <a:pt x="1591" y="1311"/>
                    </a:lnTo>
                    <a:lnTo>
                      <a:pt x="1588" y="1322"/>
                    </a:lnTo>
                    <a:lnTo>
                      <a:pt x="1511" y="1323"/>
                    </a:lnTo>
                    <a:lnTo>
                      <a:pt x="1409" y="1394"/>
                    </a:lnTo>
                    <a:lnTo>
                      <a:pt x="1365" y="1520"/>
                    </a:lnTo>
                    <a:lnTo>
                      <a:pt x="1326" y="1512"/>
                    </a:lnTo>
                    <a:lnTo>
                      <a:pt x="1317" y="1493"/>
                    </a:lnTo>
                    <a:lnTo>
                      <a:pt x="1298" y="1493"/>
                    </a:lnTo>
                    <a:lnTo>
                      <a:pt x="1290" y="1513"/>
                    </a:lnTo>
                    <a:lnTo>
                      <a:pt x="1188" y="1512"/>
                    </a:lnTo>
                    <a:lnTo>
                      <a:pt x="1135" y="1537"/>
                    </a:lnTo>
                    <a:lnTo>
                      <a:pt x="1096" y="1533"/>
                    </a:lnTo>
                    <a:lnTo>
                      <a:pt x="1051" y="1519"/>
                    </a:lnTo>
                    <a:lnTo>
                      <a:pt x="959" y="1511"/>
                    </a:lnTo>
                    <a:lnTo>
                      <a:pt x="950" y="1497"/>
                    </a:lnTo>
                    <a:lnTo>
                      <a:pt x="923" y="1500"/>
                    </a:lnTo>
                    <a:lnTo>
                      <a:pt x="891" y="1520"/>
                    </a:lnTo>
                    <a:lnTo>
                      <a:pt x="748" y="1530"/>
                    </a:lnTo>
                    <a:lnTo>
                      <a:pt x="636" y="1640"/>
                    </a:lnTo>
                    <a:lnTo>
                      <a:pt x="557" y="1678"/>
                    </a:lnTo>
                    <a:lnTo>
                      <a:pt x="474" y="1731"/>
                    </a:lnTo>
                    <a:lnTo>
                      <a:pt x="340" y="1721"/>
                    </a:lnTo>
                    <a:lnTo>
                      <a:pt x="340" y="1627"/>
                    </a:lnTo>
                    <a:lnTo>
                      <a:pt x="287" y="1527"/>
                    </a:lnTo>
                    <a:lnTo>
                      <a:pt x="265" y="1381"/>
                    </a:lnTo>
                    <a:lnTo>
                      <a:pt x="164" y="1264"/>
                    </a:lnTo>
                    <a:lnTo>
                      <a:pt x="43" y="1157"/>
                    </a:lnTo>
                    <a:lnTo>
                      <a:pt x="0" y="1059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8851" name="Freeform 67"/>
              <p:cNvSpPr>
                <a:spLocks noChangeAspect="1"/>
              </p:cNvSpPr>
              <p:nvPr/>
            </p:nvSpPr>
            <p:spPr bwMode="auto">
              <a:xfrm>
                <a:off x="1684" y="1068"/>
                <a:ext cx="321" cy="259"/>
              </a:xfrm>
              <a:custGeom>
                <a:avLst/>
                <a:gdLst>
                  <a:gd name="T0" fmla="*/ 0 w 1927"/>
                  <a:gd name="T1" fmla="*/ 1046 h 1558"/>
                  <a:gd name="T2" fmla="*/ 233 w 1927"/>
                  <a:gd name="T3" fmla="*/ 1556 h 1558"/>
                  <a:gd name="T4" fmla="*/ 671 w 1927"/>
                  <a:gd name="T5" fmla="*/ 1558 h 1558"/>
                  <a:gd name="T6" fmla="*/ 726 w 1927"/>
                  <a:gd name="T7" fmla="*/ 1481 h 1558"/>
                  <a:gd name="T8" fmla="*/ 750 w 1927"/>
                  <a:gd name="T9" fmla="*/ 1488 h 1558"/>
                  <a:gd name="T10" fmla="*/ 754 w 1927"/>
                  <a:gd name="T11" fmla="*/ 1520 h 1558"/>
                  <a:gd name="T12" fmla="*/ 877 w 1927"/>
                  <a:gd name="T13" fmla="*/ 1490 h 1558"/>
                  <a:gd name="T14" fmla="*/ 894 w 1927"/>
                  <a:gd name="T15" fmla="*/ 1468 h 1558"/>
                  <a:gd name="T16" fmla="*/ 953 w 1927"/>
                  <a:gd name="T17" fmla="*/ 1506 h 1558"/>
                  <a:gd name="T18" fmla="*/ 984 w 1927"/>
                  <a:gd name="T19" fmla="*/ 1534 h 1558"/>
                  <a:gd name="T20" fmla="*/ 1040 w 1927"/>
                  <a:gd name="T21" fmla="*/ 1536 h 1558"/>
                  <a:gd name="T22" fmla="*/ 1051 w 1927"/>
                  <a:gd name="T23" fmla="*/ 1500 h 1558"/>
                  <a:gd name="T24" fmla="*/ 1103 w 1927"/>
                  <a:gd name="T25" fmla="*/ 1494 h 1558"/>
                  <a:gd name="T26" fmla="*/ 1279 w 1927"/>
                  <a:gd name="T27" fmla="*/ 1382 h 1558"/>
                  <a:gd name="T28" fmla="*/ 1339 w 1927"/>
                  <a:gd name="T29" fmla="*/ 1376 h 1558"/>
                  <a:gd name="T30" fmla="*/ 1381 w 1927"/>
                  <a:gd name="T31" fmla="*/ 1321 h 1558"/>
                  <a:gd name="T32" fmla="*/ 1634 w 1927"/>
                  <a:gd name="T33" fmla="*/ 1143 h 1558"/>
                  <a:gd name="T34" fmla="*/ 1872 w 1927"/>
                  <a:gd name="T35" fmla="*/ 951 h 1558"/>
                  <a:gd name="T36" fmla="*/ 1927 w 1927"/>
                  <a:gd name="T37" fmla="*/ 894 h 1558"/>
                  <a:gd name="T38" fmla="*/ 1919 w 1927"/>
                  <a:gd name="T39" fmla="*/ 865 h 1558"/>
                  <a:gd name="T40" fmla="*/ 1898 w 1927"/>
                  <a:gd name="T41" fmla="*/ 849 h 1558"/>
                  <a:gd name="T42" fmla="*/ 1505 w 1927"/>
                  <a:gd name="T43" fmla="*/ 516 h 1558"/>
                  <a:gd name="T44" fmla="*/ 1359 w 1927"/>
                  <a:gd name="T45" fmla="*/ 420 h 1558"/>
                  <a:gd name="T46" fmla="*/ 1299 w 1927"/>
                  <a:gd name="T47" fmla="*/ 413 h 1558"/>
                  <a:gd name="T48" fmla="*/ 1284 w 1927"/>
                  <a:gd name="T49" fmla="*/ 364 h 1558"/>
                  <a:gd name="T50" fmla="*/ 1257 w 1927"/>
                  <a:gd name="T51" fmla="*/ 344 h 1558"/>
                  <a:gd name="T52" fmla="*/ 1040 w 1927"/>
                  <a:gd name="T53" fmla="*/ 257 h 1558"/>
                  <a:gd name="T54" fmla="*/ 901 w 1927"/>
                  <a:gd name="T55" fmla="*/ 240 h 1558"/>
                  <a:gd name="T56" fmla="*/ 826 w 1927"/>
                  <a:gd name="T57" fmla="*/ 0 h 1558"/>
                  <a:gd name="T58" fmla="*/ 627 w 1927"/>
                  <a:gd name="T59" fmla="*/ 632 h 1558"/>
                  <a:gd name="T60" fmla="*/ 596 w 1927"/>
                  <a:gd name="T61" fmla="*/ 640 h 1558"/>
                  <a:gd name="T62" fmla="*/ 566 w 1927"/>
                  <a:gd name="T63" fmla="*/ 682 h 1558"/>
                  <a:gd name="T64" fmla="*/ 496 w 1927"/>
                  <a:gd name="T65" fmla="*/ 727 h 1558"/>
                  <a:gd name="T66" fmla="*/ 475 w 1927"/>
                  <a:gd name="T67" fmla="*/ 714 h 1558"/>
                  <a:gd name="T68" fmla="*/ 386 w 1927"/>
                  <a:gd name="T69" fmla="*/ 703 h 1558"/>
                  <a:gd name="T70" fmla="*/ 0 w 1927"/>
                  <a:gd name="T71" fmla="*/ 1046 h 15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927" h="1558">
                    <a:moveTo>
                      <a:pt x="0" y="1046"/>
                    </a:moveTo>
                    <a:lnTo>
                      <a:pt x="233" y="1556"/>
                    </a:lnTo>
                    <a:lnTo>
                      <a:pt x="671" y="1558"/>
                    </a:lnTo>
                    <a:lnTo>
                      <a:pt x="726" y="1481"/>
                    </a:lnTo>
                    <a:lnTo>
                      <a:pt x="750" y="1488"/>
                    </a:lnTo>
                    <a:lnTo>
                      <a:pt x="754" y="1520"/>
                    </a:lnTo>
                    <a:lnTo>
                      <a:pt x="877" y="1490"/>
                    </a:lnTo>
                    <a:lnTo>
                      <a:pt x="894" y="1468"/>
                    </a:lnTo>
                    <a:lnTo>
                      <a:pt x="953" y="1506"/>
                    </a:lnTo>
                    <a:lnTo>
                      <a:pt x="984" y="1534"/>
                    </a:lnTo>
                    <a:lnTo>
                      <a:pt x="1040" y="1536"/>
                    </a:lnTo>
                    <a:lnTo>
                      <a:pt x="1051" y="1500"/>
                    </a:lnTo>
                    <a:lnTo>
                      <a:pt x="1103" y="1494"/>
                    </a:lnTo>
                    <a:lnTo>
                      <a:pt x="1279" y="1382"/>
                    </a:lnTo>
                    <a:lnTo>
                      <a:pt x="1339" y="1376"/>
                    </a:lnTo>
                    <a:lnTo>
                      <a:pt x="1381" y="1321"/>
                    </a:lnTo>
                    <a:lnTo>
                      <a:pt x="1634" y="1143"/>
                    </a:lnTo>
                    <a:lnTo>
                      <a:pt x="1872" y="951"/>
                    </a:lnTo>
                    <a:lnTo>
                      <a:pt x="1927" y="894"/>
                    </a:lnTo>
                    <a:lnTo>
                      <a:pt x="1919" y="865"/>
                    </a:lnTo>
                    <a:lnTo>
                      <a:pt x="1898" y="849"/>
                    </a:lnTo>
                    <a:lnTo>
                      <a:pt x="1505" y="516"/>
                    </a:lnTo>
                    <a:lnTo>
                      <a:pt x="1359" y="420"/>
                    </a:lnTo>
                    <a:lnTo>
                      <a:pt x="1299" y="413"/>
                    </a:lnTo>
                    <a:lnTo>
                      <a:pt x="1284" y="364"/>
                    </a:lnTo>
                    <a:lnTo>
                      <a:pt x="1257" y="344"/>
                    </a:lnTo>
                    <a:lnTo>
                      <a:pt x="1040" y="257"/>
                    </a:lnTo>
                    <a:lnTo>
                      <a:pt x="901" y="240"/>
                    </a:lnTo>
                    <a:lnTo>
                      <a:pt x="826" y="0"/>
                    </a:lnTo>
                    <a:lnTo>
                      <a:pt x="627" y="632"/>
                    </a:lnTo>
                    <a:lnTo>
                      <a:pt x="596" y="640"/>
                    </a:lnTo>
                    <a:lnTo>
                      <a:pt x="566" y="682"/>
                    </a:lnTo>
                    <a:lnTo>
                      <a:pt x="496" y="727"/>
                    </a:lnTo>
                    <a:lnTo>
                      <a:pt x="475" y="714"/>
                    </a:lnTo>
                    <a:lnTo>
                      <a:pt x="386" y="703"/>
                    </a:lnTo>
                    <a:lnTo>
                      <a:pt x="0" y="104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8852" name="Freeform 68"/>
              <p:cNvSpPr>
                <a:spLocks noChangeAspect="1"/>
              </p:cNvSpPr>
              <p:nvPr/>
            </p:nvSpPr>
            <p:spPr bwMode="auto">
              <a:xfrm>
                <a:off x="1812" y="1665"/>
                <a:ext cx="264" cy="128"/>
              </a:xfrm>
              <a:custGeom>
                <a:avLst/>
                <a:gdLst>
                  <a:gd name="T0" fmla="*/ 1446 w 1585"/>
                  <a:gd name="T1" fmla="*/ 266 h 767"/>
                  <a:gd name="T2" fmla="*/ 1472 w 1585"/>
                  <a:gd name="T3" fmla="*/ 319 h 767"/>
                  <a:gd name="T4" fmla="*/ 1556 w 1585"/>
                  <a:gd name="T5" fmla="*/ 323 h 767"/>
                  <a:gd name="T6" fmla="*/ 1585 w 1585"/>
                  <a:gd name="T7" fmla="*/ 301 h 767"/>
                  <a:gd name="T8" fmla="*/ 1569 w 1585"/>
                  <a:gd name="T9" fmla="*/ 401 h 767"/>
                  <a:gd name="T10" fmla="*/ 1537 w 1585"/>
                  <a:gd name="T11" fmla="*/ 422 h 767"/>
                  <a:gd name="T12" fmla="*/ 1516 w 1585"/>
                  <a:gd name="T13" fmla="*/ 571 h 767"/>
                  <a:gd name="T14" fmla="*/ 1343 w 1585"/>
                  <a:gd name="T15" fmla="*/ 685 h 767"/>
                  <a:gd name="T16" fmla="*/ 1267 w 1585"/>
                  <a:gd name="T17" fmla="*/ 707 h 767"/>
                  <a:gd name="T18" fmla="*/ 1165 w 1585"/>
                  <a:gd name="T19" fmla="*/ 707 h 767"/>
                  <a:gd name="T20" fmla="*/ 1159 w 1585"/>
                  <a:gd name="T21" fmla="*/ 732 h 767"/>
                  <a:gd name="T22" fmla="*/ 1014 w 1585"/>
                  <a:gd name="T23" fmla="*/ 725 h 767"/>
                  <a:gd name="T24" fmla="*/ 1002 w 1585"/>
                  <a:gd name="T25" fmla="*/ 710 h 767"/>
                  <a:gd name="T26" fmla="*/ 769 w 1585"/>
                  <a:gd name="T27" fmla="*/ 703 h 767"/>
                  <a:gd name="T28" fmla="*/ 726 w 1585"/>
                  <a:gd name="T29" fmla="*/ 689 h 767"/>
                  <a:gd name="T30" fmla="*/ 603 w 1585"/>
                  <a:gd name="T31" fmla="*/ 676 h 767"/>
                  <a:gd name="T32" fmla="*/ 472 w 1585"/>
                  <a:gd name="T33" fmla="*/ 735 h 767"/>
                  <a:gd name="T34" fmla="*/ 302 w 1585"/>
                  <a:gd name="T35" fmla="*/ 764 h 767"/>
                  <a:gd name="T36" fmla="*/ 230 w 1585"/>
                  <a:gd name="T37" fmla="*/ 767 h 767"/>
                  <a:gd name="T38" fmla="*/ 183 w 1585"/>
                  <a:gd name="T39" fmla="*/ 735 h 767"/>
                  <a:gd name="T40" fmla="*/ 141 w 1585"/>
                  <a:gd name="T41" fmla="*/ 719 h 767"/>
                  <a:gd name="T42" fmla="*/ 125 w 1585"/>
                  <a:gd name="T43" fmla="*/ 706 h 767"/>
                  <a:gd name="T44" fmla="*/ 0 w 1585"/>
                  <a:gd name="T45" fmla="*/ 726 h 767"/>
                  <a:gd name="T46" fmla="*/ 0 w 1585"/>
                  <a:gd name="T47" fmla="*/ 706 h 767"/>
                  <a:gd name="T48" fmla="*/ 167 w 1585"/>
                  <a:gd name="T49" fmla="*/ 619 h 767"/>
                  <a:gd name="T50" fmla="*/ 182 w 1585"/>
                  <a:gd name="T51" fmla="*/ 496 h 767"/>
                  <a:gd name="T52" fmla="*/ 183 w 1585"/>
                  <a:gd name="T53" fmla="*/ 338 h 767"/>
                  <a:gd name="T54" fmla="*/ 683 w 1585"/>
                  <a:gd name="T55" fmla="*/ 0 h 767"/>
                  <a:gd name="T56" fmla="*/ 992 w 1585"/>
                  <a:gd name="T57" fmla="*/ 55 h 767"/>
                  <a:gd name="T58" fmla="*/ 1134 w 1585"/>
                  <a:gd name="T59" fmla="*/ 152 h 767"/>
                  <a:gd name="T60" fmla="*/ 1188 w 1585"/>
                  <a:gd name="T61" fmla="*/ 163 h 767"/>
                  <a:gd name="T62" fmla="*/ 1222 w 1585"/>
                  <a:gd name="T63" fmla="*/ 161 h 767"/>
                  <a:gd name="T64" fmla="*/ 1236 w 1585"/>
                  <a:gd name="T65" fmla="*/ 106 h 767"/>
                  <a:gd name="T66" fmla="*/ 1271 w 1585"/>
                  <a:gd name="T67" fmla="*/ 83 h 767"/>
                  <a:gd name="T68" fmla="*/ 1311 w 1585"/>
                  <a:gd name="T69" fmla="*/ 128 h 767"/>
                  <a:gd name="T70" fmla="*/ 1321 w 1585"/>
                  <a:gd name="T71" fmla="*/ 185 h 767"/>
                  <a:gd name="T72" fmla="*/ 1446 w 1585"/>
                  <a:gd name="T73" fmla="*/ 266 h 7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585" h="767">
                    <a:moveTo>
                      <a:pt x="1446" y="266"/>
                    </a:moveTo>
                    <a:lnTo>
                      <a:pt x="1472" y="319"/>
                    </a:lnTo>
                    <a:lnTo>
                      <a:pt x="1556" y="323"/>
                    </a:lnTo>
                    <a:lnTo>
                      <a:pt x="1585" y="301"/>
                    </a:lnTo>
                    <a:lnTo>
                      <a:pt x="1569" y="401"/>
                    </a:lnTo>
                    <a:lnTo>
                      <a:pt x="1537" y="422"/>
                    </a:lnTo>
                    <a:lnTo>
                      <a:pt x="1516" y="571"/>
                    </a:lnTo>
                    <a:lnTo>
                      <a:pt x="1343" y="685"/>
                    </a:lnTo>
                    <a:lnTo>
                      <a:pt x="1267" y="707"/>
                    </a:lnTo>
                    <a:lnTo>
                      <a:pt x="1165" y="707"/>
                    </a:lnTo>
                    <a:lnTo>
                      <a:pt x="1159" y="732"/>
                    </a:lnTo>
                    <a:lnTo>
                      <a:pt x="1014" y="725"/>
                    </a:lnTo>
                    <a:lnTo>
                      <a:pt x="1002" y="710"/>
                    </a:lnTo>
                    <a:lnTo>
                      <a:pt x="769" y="703"/>
                    </a:lnTo>
                    <a:lnTo>
                      <a:pt x="726" y="689"/>
                    </a:lnTo>
                    <a:lnTo>
                      <a:pt x="603" y="676"/>
                    </a:lnTo>
                    <a:lnTo>
                      <a:pt x="472" y="735"/>
                    </a:lnTo>
                    <a:lnTo>
                      <a:pt x="302" y="764"/>
                    </a:lnTo>
                    <a:lnTo>
                      <a:pt x="230" y="767"/>
                    </a:lnTo>
                    <a:lnTo>
                      <a:pt x="183" y="735"/>
                    </a:lnTo>
                    <a:lnTo>
                      <a:pt x="141" y="719"/>
                    </a:lnTo>
                    <a:lnTo>
                      <a:pt x="125" y="706"/>
                    </a:lnTo>
                    <a:lnTo>
                      <a:pt x="0" y="726"/>
                    </a:lnTo>
                    <a:lnTo>
                      <a:pt x="0" y="706"/>
                    </a:lnTo>
                    <a:lnTo>
                      <a:pt x="167" y="619"/>
                    </a:lnTo>
                    <a:lnTo>
                      <a:pt x="182" y="496"/>
                    </a:lnTo>
                    <a:lnTo>
                      <a:pt x="183" y="338"/>
                    </a:lnTo>
                    <a:lnTo>
                      <a:pt x="683" y="0"/>
                    </a:lnTo>
                    <a:lnTo>
                      <a:pt x="992" y="55"/>
                    </a:lnTo>
                    <a:lnTo>
                      <a:pt x="1134" y="152"/>
                    </a:lnTo>
                    <a:lnTo>
                      <a:pt x="1188" y="163"/>
                    </a:lnTo>
                    <a:lnTo>
                      <a:pt x="1222" y="161"/>
                    </a:lnTo>
                    <a:lnTo>
                      <a:pt x="1236" y="106"/>
                    </a:lnTo>
                    <a:lnTo>
                      <a:pt x="1271" y="83"/>
                    </a:lnTo>
                    <a:lnTo>
                      <a:pt x="1311" y="128"/>
                    </a:lnTo>
                    <a:lnTo>
                      <a:pt x="1321" y="185"/>
                    </a:lnTo>
                    <a:lnTo>
                      <a:pt x="1446" y="26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8853" name="Freeform 69"/>
              <p:cNvSpPr>
                <a:spLocks noChangeAspect="1"/>
              </p:cNvSpPr>
              <p:nvPr/>
            </p:nvSpPr>
            <p:spPr bwMode="auto">
              <a:xfrm>
                <a:off x="2053" y="1620"/>
                <a:ext cx="200" cy="220"/>
              </a:xfrm>
              <a:custGeom>
                <a:avLst/>
                <a:gdLst>
                  <a:gd name="T0" fmla="*/ 70 w 1198"/>
                  <a:gd name="T1" fmla="*/ 441 h 1321"/>
                  <a:gd name="T2" fmla="*/ 19 w 1198"/>
                  <a:gd name="T3" fmla="*/ 277 h 1321"/>
                  <a:gd name="T4" fmla="*/ 148 w 1198"/>
                  <a:gd name="T5" fmla="*/ 64 h 1321"/>
                  <a:gd name="T6" fmla="*/ 290 w 1198"/>
                  <a:gd name="T7" fmla="*/ 0 h 1321"/>
                  <a:gd name="T8" fmla="*/ 423 w 1198"/>
                  <a:gd name="T9" fmla="*/ 94 h 1321"/>
                  <a:gd name="T10" fmla="*/ 423 w 1198"/>
                  <a:gd name="T11" fmla="*/ 262 h 1321"/>
                  <a:gd name="T12" fmla="*/ 504 w 1198"/>
                  <a:gd name="T13" fmla="*/ 358 h 1321"/>
                  <a:gd name="T14" fmla="*/ 568 w 1198"/>
                  <a:gd name="T15" fmla="*/ 336 h 1321"/>
                  <a:gd name="T16" fmla="*/ 649 w 1198"/>
                  <a:gd name="T17" fmla="*/ 384 h 1321"/>
                  <a:gd name="T18" fmla="*/ 794 w 1198"/>
                  <a:gd name="T19" fmla="*/ 400 h 1321"/>
                  <a:gd name="T20" fmla="*/ 849 w 1198"/>
                  <a:gd name="T21" fmla="*/ 380 h 1321"/>
                  <a:gd name="T22" fmla="*/ 912 w 1198"/>
                  <a:gd name="T23" fmla="*/ 416 h 1321"/>
                  <a:gd name="T24" fmla="*/ 1005 w 1198"/>
                  <a:gd name="T25" fmla="*/ 385 h 1321"/>
                  <a:gd name="T26" fmla="*/ 1198 w 1198"/>
                  <a:gd name="T27" fmla="*/ 362 h 1321"/>
                  <a:gd name="T28" fmla="*/ 1188 w 1198"/>
                  <a:gd name="T29" fmla="*/ 435 h 1321"/>
                  <a:gd name="T30" fmla="*/ 1087 w 1198"/>
                  <a:gd name="T31" fmla="*/ 466 h 1321"/>
                  <a:gd name="T32" fmla="*/ 977 w 1198"/>
                  <a:gd name="T33" fmla="*/ 642 h 1321"/>
                  <a:gd name="T34" fmla="*/ 924 w 1198"/>
                  <a:gd name="T35" fmla="*/ 754 h 1321"/>
                  <a:gd name="T36" fmla="*/ 940 w 1198"/>
                  <a:gd name="T37" fmla="*/ 833 h 1321"/>
                  <a:gd name="T38" fmla="*/ 946 w 1198"/>
                  <a:gd name="T39" fmla="*/ 877 h 1321"/>
                  <a:gd name="T40" fmla="*/ 836 w 1198"/>
                  <a:gd name="T41" fmla="*/ 995 h 1321"/>
                  <a:gd name="T42" fmla="*/ 804 w 1198"/>
                  <a:gd name="T43" fmla="*/ 1187 h 1321"/>
                  <a:gd name="T44" fmla="*/ 798 w 1198"/>
                  <a:gd name="T45" fmla="*/ 1236 h 1321"/>
                  <a:gd name="T46" fmla="*/ 816 w 1198"/>
                  <a:gd name="T47" fmla="*/ 1321 h 1321"/>
                  <a:gd name="T48" fmla="*/ 751 w 1198"/>
                  <a:gd name="T49" fmla="*/ 1301 h 1321"/>
                  <a:gd name="T50" fmla="*/ 614 w 1198"/>
                  <a:gd name="T51" fmla="*/ 1104 h 1321"/>
                  <a:gd name="T52" fmla="*/ 489 w 1198"/>
                  <a:gd name="T53" fmla="*/ 851 h 1321"/>
                  <a:gd name="T54" fmla="*/ 416 w 1198"/>
                  <a:gd name="T55" fmla="*/ 921 h 1321"/>
                  <a:gd name="T56" fmla="*/ 375 w 1198"/>
                  <a:gd name="T57" fmla="*/ 1031 h 1321"/>
                  <a:gd name="T58" fmla="*/ 89 w 1198"/>
                  <a:gd name="T59" fmla="*/ 696 h 1321"/>
                  <a:gd name="T60" fmla="*/ 137 w 1198"/>
                  <a:gd name="T61" fmla="*/ 574 h 1321"/>
                  <a:gd name="T62" fmla="*/ 26 w 1198"/>
                  <a:gd name="T63" fmla="*/ 589 h 1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98" h="1321">
                    <a:moveTo>
                      <a:pt x="0" y="533"/>
                    </a:moveTo>
                    <a:lnTo>
                      <a:pt x="70" y="441"/>
                    </a:lnTo>
                    <a:lnTo>
                      <a:pt x="58" y="334"/>
                    </a:lnTo>
                    <a:lnTo>
                      <a:pt x="19" y="277"/>
                    </a:lnTo>
                    <a:lnTo>
                      <a:pt x="19" y="235"/>
                    </a:lnTo>
                    <a:lnTo>
                      <a:pt x="148" y="64"/>
                    </a:lnTo>
                    <a:lnTo>
                      <a:pt x="225" y="85"/>
                    </a:lnTo>
                    <a:lnTo>
                      <a:pt x="290" y="0"/>
                    </a:lnTo>
                    <a:lnTo>
                      <a:pt x="461" y="37"/>
                    </a:lnTo>
                    <a:lnTo>
                      <a:pt x="423" y="94"/>
                    </a:lnTo>
                    <a:lnTo>
                      <a:pt x="416" y="227"/>
                    </a:lnTo>
                    <a:lnTo>
                      <a:pt x="423" y="262"/>
                    </a:lnTo>
                    <a:lnTo>
                      <a:pt x="394" y="303"/>
                    </a:lnTo>
                    <a:lnTo>
                      <a:pt x="504" y="358"/>
                    </a:lnTo>
                    <a:lnTo>
                      <a:pt x="531" y="363"/>
                    </a:lnTo>
                    <a:lnTo>
                      <a:pt x="568" y="336"/>
                    </a:lnTo>
                    <a:lnTo>
                      <a:pt x="596" y="340"/>
                    </a:lnTo>
                    <a:lnTo>
                      <a:pt x="649" y="384"/>
                    </a:lnTo>
                    <a:lnTo>
                      <a:pt x="767" y="385"/>
                    </a:lnTo>
                    <a:lnTo>
                      <a:pt x="794" y="400"/>
                    </a:lnTo>
                    <a:lnTo>
                      <a:pt x="825" y="402"/>
                    </a:lnTo>
                    <a:lnTo>
                      <a:pt x="849" y="380"/>
                    </a:lnTo>
                    <a:lnTo>
                      <a:pt x="873" y="382"/>
                    </a:lnTo>
                    <a:lnTo>
                      <a:pt x="912" y="416"/>
                    </a:lnTo>
                    <a:lnTo>
                      <a:pt x="955" y="413"/>
                    </a:lnTo>
                    <a:lnTo>
                      <a:pt x="1005" y="385"/>
                    </a:lnTo>
                    <a:lnTo>
                      <a:pt x="1163" y="350"/>
                    </a:lnTo>
                    <a:lnTo>
                      <a:pt x="1198" y="362"/>
                    </a:lnTo>
                    <a:lnTo>
                      <a:pt x="1188" y="398"/>
                    </a:lnTo>
                    <a:lnTo>
                      <a:pt x="1188" y="435"/>
                    </a:lnTo>
                    <a:lnTo>
                      <a:pt x="1166" y="457"/>
                    </a:lnTo>
                    <a:lnTo>
                      <a:pt x="1087" y="466"/>
                    </a:lnTo>
                    <a:lnTo>
                      <a:pt x="1072" y="560"/>
                    </a:lnTo>
                    <a:lnTo>
                      <a:pt x="977" y="642"/>
                    </a:lnTo>
                    <a:lnTo>
                      <a:pt x="942" y="706"/>
                    </a:lnTo>
                    <a:lnTo>
                      <a:pt x="924" y="754"/>
                    </a:lnTo>
                    <a:lnTo>
                      <a:pt x="920" y="822"/>
                    </a:lnTo>
                    <a:lnTo>
                      <a:pt x="940" y="833"/>
                    </a:lnTo>
                    <a:lnTo>
                      <a:pt x="953" y="851"/>
                    </a:lnTo>
                    <a:lnTo>
                      <a:pt x="946" y="877"/>
                    </a:lnTo>
                    <a:lnTo>
                      <a:pt x="864" y="971"/>
                    </a:lnTo>
                    <a:lnTo>
                      <a:pt x="836" y="995"/>
                    </a:lnTo>
                    <a:lnTo>
                      <a:pt x="842" y="1112"/>
                    </a:lnTo>
                    <a:lnTo>
                      <a:pt x="804" y="1187"/>
                    </a:lnTo>
                    <a:lnTo>
                      <a:pt x="798" y="1207"/>
                    </a:lnTo>
                    <a:lnTo>
                      <a:pt x="798" y="1236"/>
                    </a:lnTo>
                    <a:lnTo>
                      <a:pt x="833" y="1299"/>
                    </a:lnTo>
                    <a:lnTo>
                      <a:pt x="816" y="1321"/>
                    </a:lnTo>
                    <a:lnTo>
                      <a:pt x="795" y="1301"/>
                    </a:lnTo>
                    <a:lnTo>
                      <a:pt x="751" y="1301"/>
                    </a:lnTo>
                    <a:lnTo>
                      <a:pt x="653" y="1176"/>
                    </a:lnTo>
                    <a:lnTo>
                      <a:pt x="614" y="1104"/>
                    </a:lnTo>
                    <a:lnTo>
                      <a:pt x="610" y="1049"/>
                    </a:lnTo>
                    <a:lnTo>
                      <a:pt x="489" y="851"/>
                    </a:lnTo>
                    <a:lnTo>
                      <a:pt x="467" y="850"/>
                    </a:lnTo>
                    <a:lnTo>
                      <a:pt x="416" y="921"/>
                    </a:lnTo>
                    <a:lnTo>
                      <a:pt x="410" y="983"/>
                    </a:lnTo>
                    <a:lnTo>
                      <a:pt x="375" y="1031"/>
                    </a:lnTo>
                    <a:lnTo>
                      <a:pt x="73" y="833"/>
                    </a:lnTo>
                    <a:lnTo>
                      <a:pt x="89" y="696"/>
                    </a:lnTo>
                    <a:lnTo>
                      <a:pt x="124" y="670"/>
                    </a:lnTo>
                    <a:lnTo>
                      <a:pt x="137" y="574"/>
                    </a:lnTo>
                    <a:lnTo>
                      <a:pt x="110" y="593"/>
                    </a:lnTo>
                    <a:lnTo>
                      <a:pt x="26" y="589"/>
                    </a:lnTo>
                    <a:lnTo>
                      <a:pt x="0" y="533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8854" name="Freeform 70"/>
              <p:cNvSpPr>
                <a:spLocks noChangeAspect="1"/>
              </p:cNvSpPr>
              <p:nvPr/>
            </p:nvSpPr>
            <p:spPr bwMode="auto">
              <a:xfrm>
                <a:off x="1843" y="1570"/>
                <a:ext cx="268" cy="152"/>
              </a:xfrm>
              <a:custGeom>
                <a:avLst/>
                <a:gdLst>
                  <a:gd name="T0" fmla="*/ 101 w 1613"/>
                  <a:gd name="T1" fmla="*/ 201 h 912"/>
                  <a:gd name="T2" fmla="*/ 261 w 1613"/>
                  <a:gd name="T3" fmla="*/ 309 h 912"/>
                  <a:gd name="T4" fmla="*/ 446 w 1613"/>
                  <a:gd name="T5" fmla="*/ 310 h 912"/>
                  <a:gd name="T6" fmla="*/ 508 w 1613"/>
                  <a:gd name="T7" fmla="*/ 266 h 912"/>
                  <a:gd name="T8" fmla="*/ 627 w 1613"/>
                  <a:gd name="T9" fmla="*/ 407 h 912"/>
                  <a:gd name="T10" fmla="*/ 923 w 1613"/>
                  <a:gd name="T11" fmla="*/ 129 h 912"/>
                  <a:gd name="T12" fmla="*/ 1037 w 1613"/>
                  <a:gd name="T13" fmla="*/ 143 h 912"/>
                  <a:gd name="T14" fmla="*/ 1086 w 1613"/>
                  <a:gd name="T15" fmla="*/ 116 h 912"/>
                  <a:gd name="T16" fmla="*/ 1204 w 1613"/>
                  <a:gd name="T17" fmla="*/ 0 h 912"/>
                  <a:gd name="T18" fmla="*/ 1258 w 1613"/>
                  <a:gd name="T19" fmla="*/ 13 h 912"/>
                  <a:gd name="T20" fmla="*/ 1266 w 1613"/>
                  <a:gd name="T21" fmla="*/ 34 h 912"/>
                  <a:gd name="T22" fmla="*/ 1354 w 1613"/>
                  <a:gd name="T23" fmla="*/ 41 h 912"/>
                  <a:gd name="T24" fmla="*/ 1456 w 1613"/>
                  <a:gd name="T25" fmla="*/ 41 h 912"/>
                  <a:gd name="T26" fmla="*/ 1471 w 1613"/>
                  <a:gd name="T27" fmla="*/ 79 h 912"/>
                  <a:gd name="T28" fmla="*/ 1496 w 1613"/>
                  <a:gd name="T29" fmla="*/ 104 h 912"/>
                  <a:gd name="T30" fmla="*/ 1516 w 1613"/>
                  <a:gd name="T31" fmla="*/ 92 h 912"/>
                  <a:gd name="T32" fmla="*/ 1548 w 1613"/>
                  <a:gd name="T33" fmla="*/ 67 h 912"/>
                  <a:gd name="T34" fmla="*/ 1591 w 1613"/>
                  <a:gd name="T35" fmla="*/ 72 h 912"/>
                  <a:gd name="T36" fmla="*/ 1613 w 1613"/>
                  <a:gd name="T37" fmla="*/ 116 h 912"/>
                  <a:gd name="T38" fmla="*/ 1609 w 1613"/>
                  <a:gd name="T39" fmla="*/ 195 h 912"/>
                  <a:gd name="T40" fmla="*/ 1556 w 1613"/>
                  <a:gd name="T41" fmla="*/ 297 h 912"/>
                  <a:gd name="T42" fmla="*/ 1489 w 1613"/>
                  <a:gd name="T43" fmla="*/ 389 h 912"/>
                  <a:gd name="T44" fmla="*/ 1411 w 1613"/>
                  <a:gd name="T45" fmla="*/ 366 h 912"/>
                  <a:gd name="T46" fmla="*/ 1302 w 1613"/>
                  <a:gd name="T47" fmla="*/ 508 h 912"/>
                  <a:gd name="T48" fmla="*/ 1280 w 1613"/>
                  <a:gd name="T49" fmla="*/ 538 h 912"/>
                  <a:gd name="T50" fmla="*/ 1285 w 1613"/>
                  <a:gd name="T51" fmla="*/ 582 h 912"/>
                  <a:gd name="T52" fmla="*/ 1317 w 1613"/>
                  <a:gd name="T53" fmla="*/ 630 h 912"/>
                  <a:gd name="T54" fmla="*/ 1336 w 1613"/>
                  <a:gd name="T55" fmla="*/ 741 h 912"/>
                  <a:gd name="T56" fmla="*/ 1260 w 1613"/>
                  <a:gd name="T57" fmla="*/ 839 h 912"/>
                  <a:gd name="T58" fmla="*/ 1138 w 1613"/>
                  <a:gd name="T59" fmla="*/ 760 h 912"/>
                  <a:gd name="T60" fmla="*/ 1127 w 1613"/>
                  <a:gd name="T61" fmla="*/ 697 h 912"/>
                  <a:gd name="T62" fmla="*/ 1088 w 1613"/>
                  <a:gd name="T63" fmla="*/ 657 h 912"/>
                  <a:gd name="T64" fmla="*/ 1053 w 1613"/>
                  <a:gd name="T65" fmla="*/ 675 h 912"/>
                  <a:gd name="T66" fmla="*/ 1039 w 1613"/>
                  <a:gd name="T67" fmla="*/ 734 h 912"/>
                  <a:gd name="T68" fmla="*/ 1000 w 1613"/>
                  <a:gd name="T69" fmla="*/ 734 h 912"/>
                  <a:gd name="T70" fmla="*/ 948 w 1613"/>
                  <a:gd name="T71" fmla="*/ 725 h 912"/>
                  <a:gd name="T72" fmla="*/ 813 w 1613"/>
                  <a:gd name="T73" fmla="*/ 630 h 912"/>
                  <a:gd name="T74" fmla="*/ 497 w 1613"/>
                  <a:gd name="T75" fmla="*/ 573 h 912"/>
                  <a:gd name="T76" fmla="*/ 0 w 1613"/>
                  <a:gd name="T77" fmla="*/ 912 h 912"/>
                  <a:gd name="T78" fmla="*/ 2 w 1613"/>
                  <a:gd name="T79" fmla="*/ 582 h 912"/>
                  <a:gd name="T80" fmla="*/ 41 w 1613"/>
                  <a:gd name="T81" fmla="*/ 413 h 912"/>
                  <a:gd name="T82" fmla="*/ 97 w 1613"/>
                  <a:gd name="T83" fmla="*/ 351 h 912"/>
                  <a:gd name="T84" fmla="*/ 101 w 1613"/>
                  <a:gd name="T85" fmla="*/ 201 h 9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613" h="912">
                    <a:moveTo>
                      <a:pt x="101" y="201"/>
                    </a:moveTo>
                    <a:lnTo>
                      <a:pt x="261" y="309"/>
                    </a:lnTo>
                    <a:lnTo>
                      <a:pt x="446" y="310"/>
                    </a:lnTo>
                    <a:lnTo>
                      <a:pt x="508" y="266"/>
                    </a:lnTo>
                    <a:lnTo>
                      <a:pt x="627" y="407"/>
                    </a:lnTo>
                    <a:lnTo>
                      <a:pt x="923" y="129"/>
                    </a:lnTo>
                    <a:lnTo>
                      <a:pt x="1037" y="143"/>
                    </a:lnTo>
                    <a:lnTo>
                      <a:pt x="1086" y="116"/>
                    </a:lnTo>
                    <a:lnTo>
                      <a:pt x="1204" y="0"/>
                    </a:lnTo>
                    <a:lnTo>
                      <a:pt x="1258" y="13"/>
                    </a:lnTo>
                    <a:lnTo>
                      <a:pt x="1266" y="34"/>
                    </a:lnTo>
                    <a:lnTo>
                      <a:pt x="1354" y="41"/>
                    </a:lnTo>
                    <a:lnTo>
                      <a:pt x="1456" y="41"/>
                    </a:lnTo>
                    <a:lnTo>
                      <a:pt x="1471" y="79"/>
                    </a:lnTo>
                    <a:lnTo>
                      <a:pt x="1496" y="104"/>
                    </a:lnTo>
                    <a:lnTo>
                      <a:pt x="1516" y="92"/>
                    </a:lnTo>
                    <a:lnTo>
                      <a:pt x="1548" y="67"/>
                    </a:lnTo>
                    <a:lnTo>
                      <a:pt x="1591" y="72"/>
                    </a:lnTo>
                    <a:lnTo>
                      <a:pt x="1613" y="116"/>
                    </a:lnTo>
                    <a:lnTo>
                      <a:pt x="1609" y="195"/>
                    </a:lnTo>
                    <a:lnTo>
                      <a:pt x="1556" y="297"/>
                    </a:lnTo>
                    <a:lnTo>
                      <a:pt x="1489" y="389"/>
                    </a:lnTo>
                    <a:lnTo>
                      <a:pt x="1411" y="366"/>
                    </a:lnTo>
                    <a:lnTo>
                      <a:pt x="1302" y="508"/>
                    </a:lnTo>
                    <a:lnTo>
                      <a:pt x="1280" y="538"/>
                    </a:lnTo>
                    <a:lnTo>
                      <a:pt x="1285" y="582"/>
                    </a:lnTo>
                    <a:lnTo>
                      <a:pt x="1317" y="630"/>
                    </a:lnTo>
                    <a:lnTo>
                      <a:pt x="1336" y="741"/>
                    </a:lnTo>
                    <a:lnTo>
                      <a:pt x="1260" y="839"/>
                    </a:lnTo>
                    <a:lnTo>
                      <a:pt x="1138" y="760"/>
                    </a:lnTo>
                    <a:lnTo>
                      <a:pt x="1127" y="697"/>
                    </a:lnTo>
                    <a:lnTo>
                      <a:pt x="1088" y="657"/>
                    </a:lnTo>
                    <a:lnTo>
                      <a:pt x="1053" y="675"/>
                    </a:lnTo>
                    <a:lnTo>
                      <a:pt x="1039" y="734"/>
                    </a:lnTo>
                    <a:lnTo>
                      <a:pt x="1000" y="734"/>
                    </a:lnTo>
                    <a:lnTo>
                      <a:pt x="948" y="725"/>
                    </a:lnTo>
                    <a:lnTo>
                      <a:pt x="813" y="630"/>
                    </a:lnTo>
                    <a:lnTo>
                      <a:pt x="497" y="573"/>
                    </a:lnTo>
                    <a:lnTo>
                      <a:pt x="0" y="912"/>
                    </a:lnTo>
                    <a:lnTo>
                      <a:pt x="2" y="582"/>
                    </a:lnTo>
                    <a:lnTo>
                      <a:pt x="41" y="413"/>
                    </a:lnTo>
                    <a:lnTo>
                      <a:pt x="97" y="351"/>
                    </a:lnTo>
                    <a:lnTo>
                      <a:pt x="101" y="201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8855" name="Freeform 71"/>
              <p:cNvSpPr>
                <a:spLocks noChangeAspect="1"/>
              </p:cNvSpPr>
              <p:nvPr/>
            </p:nvSpPr>
            <p:spPr bwMode="auto">
              <a:xfrm>
                <a:off x="1846" y="1529"/>
                <a:ext cx="157" cy="109"/>
              </a:xfrm>
              <a:custGeom>
                <a:avLst/>
                <a:gdLst>
                  <a:gd name="T0" fmla="*/ 79 w 938"/>
                  <a:gd name="T1" fmla="*/ 445 h 650"/>
                  <a:gd name="T2" fmla="*/ 239 w 938"/>
                  <a:gd name="T3" fmla="*/ 550 h 650"/>
                  <a:gd name="T4" fmla="*/ 426 w 938"/>
                  <a:gd name="T5" fmla="*/ 553 h 650"/>
                  <a:gd name="T6" fmla="*/ 488 w 938"/>
                  <a:gd name="T7" fmla="*/ 509 h 650"/>
                  <a:gd name="T8" fmla="*/ 608 w 938"/>
                  <a:gd name="T9" fmla="*/ 650 h 650"/>
                  <a:gd name="T10" fmla="*/ 899 w 938"/>
                  <a:gd name="T11" fmla="*/ 369 h 650"/>
                  <a:gd name="T12" fmla="*/ 938 w 938"/>
                  <a:gd name="T13" fmla="*/ 325 h 650"/>
                  <a:gd name="T14" fmla="*/ 920 w 938"/>
                  <a:gd name="T15" fmla="*/ 194 h 650"/>
                  <a:gd name="T16" fmla="*/ 724 w 938"/>
                  <a:gd name="T17" fmla="*/ 16 h 650"/>
                  <a:gd name="T18" fmla="*/ 504 w 938"/>
                  <a:gd name="T19" fmla="*/ 23 h 650"/>
                  <a:gd name="T20" fmla="*/ 497 w 938"/>
                  <a:gd name="T21" fmla="*/ 51 h 650"/>
                  <a:gd name="T22" fmla="*/ 371 w 938"/>
                  <a:gd name="T23" fmla="*/ 61 h 650"/>
                  <a:gd name="T24" fmla="*/ 274 w 938"/>
                  <a:gd name="T25" fmla="*/ 0 h 650"/>
                  <a:gd name="T26" fmla="*/ 246 w 938"/>
                  <a:gd name="T27" fmla="*/ 0 h 650"/>
                  <a:gd name="T28" fmla="*/ 112 w 938"/>
                  <a:gd name="T29" fmla="*/ 83 h 650"/>
                  <a:gd name="T30" fmla="*/ 0 w 938"/>
                  <a:gd name="T31" fmla="*/ 242 h 650"/>
                  <a:gd name="T32" fmla="*/ 15 w 938"/>
                  <a:gd name="T33" fmla="*/ 312 h 650"/>
                  <a:gd name="T34" fmla="*/ 78 w 938"/>
                  <a:gd name="T35" fmla="*/ 420 h 650"/>
                  <a:gd name="T36" fmla="*/ 79 w 938"/>
                  <a:gd name="T37" fmla="*/ 445 h 6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38" h="650">
                    <a:moveTo>
                      <a:pt x="79" y="445"/>
                    </a:moveTo>
                    <a:lnTo>
                      <a:pt x="239" y="550"/>
                    </a:lnTo>
                    <a:lnTo>
                      <a:pt x="426" y="553"/>
                    </a:lnTo>
                    <a:lnTo>
                      <a:pt x="488" y="509"/>
                    </a:lnTo>
                    <a:lnTo>
                      <a:pt x="608" y="650"/>
                    </a:lnTo>
                    <a:lnTo>
                      <a:pt x="899" y="369"/>
                    </a:lnTo>
                    <a:lnTo>
                      <a:pt x="938" y="325"/>
                    </a:lnTo>
                    <a:lnTo>
                      <a:pt x="920" y="194"/>
                    </a:lnTo>
                    <a:lnTo>
                      <a:pt x="724" y="16"/>
                    </a:lnTo>
                    <a:lnTo>
                      <a:pt x="504" y="23"/>
                    </a:lnTo>
                    <a:lnTo>
                      <a:pt x="497" y="51"/>
                    </a:lnTo>
                    <a:lnTo>
                      <a:pt x="371" y="61"/>
                    </a:lnTo>
                    <a:lnTo>
                      <a:pt x="274" y="0"/>
                    </a:lnTo>
                    <a:lnTo>
                      <a:pt x="246" y="0"/>
                    </a:lnTo>
                    <a:lnTo>
                      <a:pt x="112" y="83"/>
                    </a:lnTo>
                    <a:lnTo>
                      <a:pt x="0" y="242"/>
                    </a:lnTo>
                    <a:lnTo>
                      <a:pt x="15" y="312"/>
                    </a:lnTo>
                    <a:lnTo>
                      <a:pt x="78" y="420"/>
                    </a:lnTo>
                    <a:lnTo>
                      <a:pt x="79" y="445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118856" name="Group 72"/>
          <p:cNvGrpSpPr>
            <a:grpSpLocks/>
          </p:cNvGrpSpPr>
          <p:nvPr/>
        </p:nvGrpSpPr>
        <p:grpSpPr bwMode="auto">
          <a:xfrm>
            <a:off x="5189538" y="981075"/>
            <a:ext cx="2138362" cy="1647825"/>
            <a:chOff x="3269" y="618"/>
            <a:chExt cx="1347" cy="1038"/>
          </a:xfrm>
        </p:grpSpPr>
        <p:sp>
          <p:nvSpPr>
            <p:cNvPr id="118857" name="Freeform 73"/>
            <p:cNvSpPr>
              <a:spLocks/>
            </p:cNvSpPr>
            <p:nvPr/>
          </p:nvSpPr>
          <p:spPr bwMode="auto">
            <a:xfrm>
              <a:off x="3588" y="744"/>
              <a:ext cx="979" cy="126"/>
            </a:xfrm>
            <a:custGeom>
              <a:avLst/>
              <a:gdLst>
                <a:gd name="T0" fmla="*/ 0 w 979"/>
                <a:gd name="T1" fmla="*/ 126 h 126"/>
                <a:gd name="T2" fmla="*/ 150 w 979"/>
                <a:gd name="T3" fmla="*/ 0 h 126"/>
                <a:gd name="T4" fmla="*/ 979 w 979"/>
                <a:gd name="T5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79" h="126">
                  <a:moveTo>
                    <a:pt x="0" y="126"/>
                  </a:moveTo>
                  <a:lnTo>
                    <a:pt x="150" y="0"/>
                  </a:lnTo>
                  <a:lnTo>
                    <a:pt x="979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118858" name="Group 74"/>
            <p:cNvGrpSpPr>
              <a:grpSpLocks noChangeAspect="1"/>
            </p:cNvGrpSpPr>
            <p:nvPr/>
          </p:nvGrpSpPr>
          <p:grpSpPr bwMode="auto">
            <a:xfrm>
              <a:off x="3269" y="815"/>
              <a:ext cx="527" cy="841"/>
              <a:chOff x="2102" y="766"/>
              <a:chExt cx="556" cy="887"/>
            </a:xfrm>
          </p:grpSpPr>
          <p:sp>
            <p:nvSpPr>
              <p:cNvPr id="118859" name="Freeform 75"/>
              <p:cNvSpPr>
                <a:spLocks noChangeAspect="1"/>
              </p:cNvSpPr>
              <p:nvPr/>
            </p:nvSpPr>
            <p:spPr bwMode="auto">
              <a:xfrm>
                <a:off x="2270" y="766"/>
                <a:ext cx="195" cy="97"/>
              </a:xfrm>
              <a:custGeom>
                <a:avLst/>
                <a:gdLst>
                  <a:gd name="T0" fmla="*/ 15 w 1173"/>
                  <a:gd name="T1" fmla="*/ 0 h 585"/>
                  <a:gd name="T2" fmla="*/ 182 w 1173"/>
                  <a:gd name="T3" fmla="*/ 46 h 585"/>
                  <a:gd name="T4" fmla="*/ 341 w 1173"/>
                  <a:gd name="T5" fmla="*/ 18 h 585"/>
                  <a:gd name="T6" fmla="*/ 358 w 1173"/>
                  <a:gd name="T7" fmla="*/ 173 h 585"/>
                  <a:gd name="T8" fmla="*/ 389 w 1173"/>
                  <a:gd name="T9" fmla="*/ 250 h 585"/>
                  <a:gd name="T10" fmla="*/ 702 w 1173"/>
                  <a:gd name="T11" fmla="*/ 273 h 585"/>
                  <a:gd name="T12" fmla="*/ 709 w 1173"/>
                  <a:gd name="T13" fmla="*/ 257 h 585"/>
                  <a:gd name="T14" fmla="*/ 824 w 1173"/>
                  <a:gd name="T15" fmla="*/ 250 h 585"/>
                  <a:gd name="T16" fmla="*/ 981 w 1173"/>
                  <a:gd name="T17" fmla="*/ 267 h 585"/>
                  <a:gd name="T18" fmla="*/ 1063 w 1173"/>
                  <a:gd name="T19" fmla="*/ 273 h 585"/>
                  <a:gd name="T20" fmla="*/ 1078 w 1173"/>
                  <a:gd name="T21" fmla="*/ 291 h 585"/>
                  <a:gd name="T22" fmla="*/ 1142 w 1173"/>
                  <a:gd name="T23" fmla="*/ 291 h 585"/>
                  <a:gd name="T24" fmla="*/ 1173 w 1173"/>
                  <a:gd name="T25" fmla="*/ 328 h 585"/>
                  <a:gd name="T26" fmla="*/ 1173 w 1173"/>
                  <a:gd name="T27" fmla="*/ 353 h 585"/>
                  <a:gd name="T28" fmla="*/ 1085 w 1173"/>
                  <a:gd name="T29" fmla="*/ 520 h 585"/>
                  <a:gd name="T30" fmla="*/ 797 w 1173"/>
                  <a:gd name="T31" fmla="*/ 539 h 585"/>
                  <a:gd name="T32" fmla="*/ 761 w 1173"/>
                  <a:gd name="T33" fmla="*/ 520 h 585"/>
                  <a:gd name="T34" fmla="*/ 525 w 1173"/>
                  <a:gd name="T35" fmla="*/ 520 h 585"/>
                  <a:gd name="T36" fmla="*/ 475 w 1173"/>
                  <a:gd name="T37" fmla="*/ 570 h 585"/>
                  <a:gd name="T38" fmla="*/ 353 w 1173"/>
                  <a:gd name="T39" fmla="*/ 585 h 585"/>
                  <a:gd name="T40" fmla="*/ 277 w 1173"/>
                  <a:gd name="T41" fmla="*/ 562 h 585"/>
                  <a:gd name="T42" fmla="*/ 136 w 1173"/>
                  <a:gd name="T43" fmla="*/ 539 h 585"/>
                  <a:gd name="T44" fmla="*/ 88 w 1173"/>
                  <a:gd name="T45" fmla="*/ 489 h 585"/>
                  <a:gd name="T46" fmla="*/ 117 w 1173"/>
                  <a:gd name="T47" fmla="*/ 410 h 585"/>
                  <a:gd name="T48" fmla="*/ 19 w 1173"/>
                  <a:gd name="T49" fmla="*/ 263 h 585"/>
                  <a:gd name="T50" fmla="*/ 46 w 1173"/>
                  <a:gd name="T51" fmla="*/ 238 h 585"/>
                  <a:gd name="T52" fmla="*/ 44 w 1173"/>
                  <a:gd name="T53" fmla="*/ 182 h 585"/>
                  <a:gd name="T54" fmla="*/ 0 w 1173"/>
                  <a:gd name="T55" fmla="*/ 77 h 585"/>
                  <a:gd name="T56" fmla="*/ 15 w 1173"/>
                  <a:gd name="T57" fmla="*/ 0 h 5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73" h="585">
                    <a:moveTo>
                      <a:pt x="15" y="0"/>
                    </a:moveTo>
                    <a:lnTo>
                      <a:pt x="182" y="46"/>
                    </a:lnTo>
                    <a:lnTo>
                      <a:pt x="341" y="18"/>
                    </a:lnTo>
                    <a:lnTo>
                      <a:pt x="358" y="173"/>
                    </a:lnTo>
                    <a:lnTo>
                      <a:pt x="389" y="250"/>
                    </a:lnTo>
                    <a:lnTo>
                      <a:pt x="702" y="273"/>
                    </a:lnTo>
                    <a:lnTo>
                      <a:pt x="709" y="257"/>
                    </a:lnTo>
                    <a:lnTo>
                      <a:pt x="824" y="250"/>
                    </a:lnTo>
                    <a:lnTo>
                      <a:pt x="981" y="267"/>
                    </a:lnTo>
                    <a:lnTo>
                      <a:pt x="1063" y="273"/>
                    </a:lnTo>
                    <a:lnTo>
                      <a:pt x="1078" y="291"/>
                    </a:lnTo>
                    <a:lnTo>
                      <a:pt x="1142" y="291"/>
                    </a:lnTo>
                    <a:lnTo>
                      <a:pt x="1173" y="328"/>
                    </a:lnTo>
                    <a:lnTo>
                      <a:pt x="1173" y="353"/>
                    </a:lnTo>
                    <a:lnTo>
                      <a:pt x="1085" y="520"/>
                    </a:lnTo>
                    <a:lnTo>
                      <a:pt x="797" y="539"/>
                    </a:lnTo>
                    <a:lnTo>
                      <a:pt x="761" y="520"/>
                    </a:lnTo>
                    <a:lnTo>
                      <a:pt x="525" y="520"/>
                    </a:lnTo>
                    <a:lnTo>
                      <a:pt x="475" y="570"/>
                    </a:lnTo>
                    <a:lnTo>
                      <a:pt x="353" y="585"/>
                    </a:lnTo>
                    <a:lnTo>
                      <a:pt x="277" y="562"/>
                    </a:lnTo>
                    <a:lnTo>
                      <a:pt x="136" y="539"/>
                    </a:lnTo>
                    <a:lnTo>
                      <a:pt x="88" y="489"/>
                    </a:lnTo>
                    <a:lnTo>
                      <a:pt x="117" y="410"/>
                    </a:lnTo>
                    <a:lnTo>
                      <a:pt x="19" y="263"/>
                    </a:lnTo>
                    <a:lnTo>
                      <a:pt x="46" y="238"/>
                    </a:lnTo>
                    <a:lnTo>
                      <a:pt x="44" y="182"/>
                    </a:lnTo>
                    <a:lnTo>
                      <a:pt x="0" y="77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8860" name="Freeform 76"/>
              <p:cNvSpPr>
                <a:spLocks noChangeAspect="1"/>
              </p:cNvSpPr>
              <p:nvPr/>
            </p:nvSpPr>
            <p:spPr bwMode="auto">
              <a:xfrm>
                <a:off x="2238" y="847"/>
                <a:ext cx="270" cy="164"/>
              </a:xfrm>
              <a:custGeom>
                <a:avLst/>
                <a:gdLst>
                  <a:gd name="T0" fmla="*/ 59 w 1622"/>
                  <a:gd name="T1" fmla="*/ 463 h 981"/>
                  <a:gd name="T2" fmla="*/ 95 w 1622"/>
                  <a:gd name="T3" fmla="*/ 184 h 981"/>
                  <a:gd name="T4" fmla="*/ 77 w 1622"/>
                  <a:gd name="T5" fmla="*/ 155 h 981"/>
                  <a:gd name="T6" fmla="*/ 45 w 1622"/>
                  <a:gd name="T7" fmla="*/ 155 h 981"/>
                  <a:gd name="T8" fmla="*/ 0 w 1622"/>
                  <a:gd name="T9" fmla="*/ 88 h 981"/>
                  <a:gd name="T10" fmla="*/ 41 w 1622"/>
                  <a:gd name="T11" fmla="*/ 86 h 981"/>
                  <a:gd name="T12" fmla="*/ 57 w 1622"/>
                  <a:gd name="T13" fmla="*/ 65 h 981"/>
                  <a:gd name="T14" fmla="*/ 110 w 1622"/>
                  <a:gd name="T15" fmla="*/ 62 h 981"/>
                  <a:gd name="T16" fmla="*/ 127 w 1622"/>
                  <a:gd name="T17" fmla="*/ 74 h 981"/>
                  <a:gd name="T18" fmla="*/ 154 w 1622"/>
                  <a:gd name="T19" fmla="*/ 53 h 981"/>
                  <a:gd name="T20" fmla="*/ 205 w 1622"/>
                  <a:gd name="T21" fmla="*/ 51 h 981"/>
                  <a:gd name="T22" fmla="*/ 281 w 1622"/>
                  <a:gd name="T23" fmla="*/ 0 h 981"/>
                  <a:gd name="T24" fmla="*/ 331 w 1622"/>
                  <a:gd name="T25" fmla="*/ 51 h 981"/>
                  <a:gd name="T26" fmla="*/ 471 w 1622"/>
                  <a:gd name="T27" fmla="*/ 72 h 981"/>
                  <a:gd name="T28" fmla="*/ 547 w 1622"/>
                  <a:gd name="T29" fmla="*/ 96 h 981"/>
                  <a:gd name="T30" fmla="*/ 667 w 1622"/>
                  <a:gd name="T31" fmla="*/ 83 h 981"/>
                  <a:gd name="T32" fmla="*/ 719 w 1622"/>
                  <a:gd name="T33" fmla="*/ 31 h 981"/>
                  <a:gd name="T34" fmla="*/ 952 w 1622"/>
                  <a:gd name="T35" fmla="*/ 31 h 981"/>
                  <a:gd name="T36" fmla="*/ 990 w 1622"/>
                  <a:gd name="T37" fmla="*/ 49 h 981"/>
                  <a:gd name="T38" fmla="*/ 1266 w 1622"/>
                  <a:gd name="T39" fmla="*/ 34 h 981"/>
                  <a:gd name="T40" fmla="*/ 1271 w 1622"/>
                  <a:gd name="T41" fmla="*/ 91 h 981"/>
                  <a:gd name="T42" fmla="*/ 1328 w 1622"/>
                  <a:gd name="T43" fmla="*/ 196 h 981"/>
                  <a:gd name="T44" fmla="*/ 1348 w 1622"/>
                  <a:gd name="T45" fmla="*/ 243 h 981"/>
                  <a:gd name="T46" fmla="*/ 1344 w 1622"/>
                  <a:gd name="T47" fmla="*/ 355 h 981"/>
                  <a:gd name="T48" fmla="*/ 1361 w 1622"/>
                  <a:gd name="T49" fmla="*/ 388 h 981"/>
                  <a:gd name="T50" fmla="*/ 1400 w 1622"/>
                  <a:gd name="T51" fmla="*/ 395 h 981"/>
                  <a:gd name="T52" fmla="*/ 1409 w 1622"/>
                  <a:gd name="T53" fmla="*/ 379 h 981"/>
                  <a:gd name="T54" fmla="*/ 1454 w 1622"/>
                  <a:gd name="T55" fmla="*/ 374 h 981"/>
                  <a:gd name="T56" fmla="*/ 1482 w 1622"/>
                  <a:gd name="T57" fmla="*/ 381 h 981"/>
                  <a:gd name="T58" fmla="*/ 1620 w 1622"/>
                  <a:gd name="T59" fmla="*/ 545 h 981"/>
                  <a:gd name="T60" fmla="*/ 1622 w 1622"/>
                  <a:gd name="T61" fmla="*/ 650 h 981"/>
                  <a:gd name="T62" fmla="*/ 1418 w 1622"/>
                  <a:gd name="T63" fmla="*/ 515 h 981"/>
                  <a:gd name="T64" fmla="*/ 1380 w 1622"/>
                  <a:gd name="T65" fmla="*/ 529 h 981"/>
                  <a:gd name="T66" fmla="*/ 1361 w 1622"/>
                  <a:gd name="T67" fmla="*/ 545 h 981"/>
                  <a:gd name="T68" fmla="*/ 1359 w 1622"/>
                  <a:gd name="T69" fmla="*/ 585 h 981"/>
                  <a:gd name="T70" fmla="*/ 1373 w 1622"/>
                  <a:gd name="T71" fmla="*/ 633 h 981"/>
                  <a:gd name="T72" fmla="*/ 1366 w 1622"/>
                  <a:gd name="T73" fmla="*/ 655 h 981"/>
                  <a:gd name="T74" fmla="*/ 1305 w 1622"/>
                  <a:gd name="T75" fmla="*/ 674 h 981"/>
                  <a:gd name="T76" fmla="*/ 1285 w 1622"/>
                  <a:gd name="T77" fmla="*/ 676 h 981"/>
                  <a:gd name="T78" fmla="*/ 1113 w 1622"/>
                  <a:gd name="T79" fmla="*/ 816 h 981"/>
                  <a:gd name="T80" fmla="*/ 1036 w 1622"/>
                  <a:gd name="T81" fmla="*/ 859 h 981"/>
                  <a:gd name="T82" fmla="*/ 980 w 1622"/>
                  <a:gd name="T83" fmla="*/ 847 h 981"/>
                  <a:gd name="T84" fmla="*/ 935 w 1622"/>
                  <a:gd name="T85" fmla="*/ 776 h 981"/>
                  <a:gd name="T86" fmla="*/ 810 w 1622"/>
                  <a:gd name="T87" fmla="*/ 969 h 981"/>
                  <a:gd name="T88" fmla="*/ 774 w 1622"/>
                  <a:gd name="T89" fmla="*/ 962 h 981"/>
                  <a:gd name="T90" fmla="*/ 755 w 1622"/>
                  <a:gd name="T91" fmla="*/ 945 h 981"/>
                  <a:gd name="T92" fmla="*/ 714 w 1622"/>
                  <a:gd name="T93" fmla="*/ 952 h 981"/>
                  <a:gd name="T94" fmla="*/ 688 w 1622"/>
                  <a:gd name="T95" fmla="*/ 974 h 981"/>
                  <a:gd name="T96" fmla="*/ 593 w 1622"/>
                  <a:gd name="T97" fmla="*/ 981 h 981"/>
                  <a:gd name="T98" fmla="*/ 576 w 1622"/>
                  <a:gd name="T99" fmla="*/ 962 h 981"/>
                  <a:gd name="T100" fmla="*/ 561 w 1622"/>
                  <a:gd name="T101" fmla="*/ 824 h 981"/>
                  <a:gd name="T102" fmla="*/ 486 w 1622"/>
                  <a:gd name="T103" fmla="*/ 716 h 981"/>
                  <a:gd name="T104" fmla="*/ 362 w 1622"/>
                  <a:gd name="T105" fmla="*/ 693 h 981"/>
                  <a:gd name="T106" fmla="*/ 278 w 1622"/>
                  <a:gd name="T107" fmla="*/ 612 h 981"/>
                  <a:gd name="T108" fmla="*/ 240 w 1622"/>
                  <a:gd name="T109" fmla="*/ 605 h 981"/>
                  <a:gd name="T110" fmla="*/ 59 w 1622"/>
                  <a:gd name="T111" fmla="*/ 463 h 9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622" h="981">
                    <a:moveTo>
                      <a:pt x="59" y="463"/>
                    </a:moveTo>
                    <a:lnTo>
                      <a:pt x="95" y="184"/>
                    </a:lnTo>
                    <a:lnTo>
                      <a:pt x="77" y="155"/>
                    </a:lnTo>
                    <a:lnTo>
                      <a:pt x="45" y="155"/>
                    </a:lnTo>
                    <a:lnTo>
                      <a:pt x="0" y="88"/>
                    </a:lnTo>
                    <a:lnTo>
                      <a:pt x="41" y="86"/>
                    </a:lnTo>
                    <a:lnTo>
                      <a:pt x="57" y="65"/>
                    </a:lnTo>
                    <a:lnTo>
                      <a:pt x="110" y="62"/>
                    </a:lnTo>
                    <a:lnTo>
                      <a:pt x="127" y="74"/>
                    </a:lnTo>
                    <a:lnTo>
                      <a:pt x="154" y="53"/>
                    </a:lnTo>
                    <a:lnTo>
                      <a:pt x="205" y="51"/>
                    </a:lnTo>
                    <a:lnTo>
                      <a:pt x="281" y="0"/>
                    </a:lnTo>
                    <a:lnTo>
                      <a:pt x="331" y="51"/>
                    </a:lnTo>
                    <a:lnTo>
                      <a:pt x="471" y="72"/>
                    </a:lnTo>
                    <a:lnTo>
                      <a:pt x="547" y="96"/>
                    </a:lnTo>
                    <a:lnTo>
                      <a:pt x="667" y="83"/>
                    </a:lnTo>
                    <a:lnTo>
                      <a:pt x="719" y="31"/>
                    </a:lnTo>
                    <a:lnTo>
                      <a:pt x="952" y="31"/>
                    </a:lnTo>
                    <a:lnTo>
                      <a:pt x="990" y="49"/>
                    </a:lnTo>
                    <a:lnTo>
                      <a:pt x="1266" y="34"/>
                    </a:lnTo>
                    <a:lnTo>
                      <a:pt x="1271" y="91"/>
                    </a:lnTo>
                    <a:lnTo>
                      <a:pt x="1328" y="196"/>
                    </a:lnTo>
                    <a:lnTo>
                      <a:pt x="1348" y="243"/>
                    </a:lnTo>
                    <a:lnTo>
                      <a:pt x="1344" y="355"/>
                    </a:lnTo>
                    <a:lnTo>
                      <a:pt x="1361" y="388"/>
                    </a:lnTo>
                    <a:lnTo>
                      <a:pt x="1400" y="395"/>
                    </a:lnTo>
                    <a:lnTo>
                      <a:pt x="1409" y="379"/>
                    </a:lnTo>
                    <a:lnTo>
                      <a:pt x="1454" y="374"/>
                    </a:lnTo>
                    <a:lnTo>
                      <a:pt x="1482" y="381"/>
                    </a:lnTo>
                    <a:lnTo>
                      <a:pt x="1620" y="545"/>
                    </a:lnTo>
                    <a:lnTo>
                      <a:pt x="1622" y="650"/>
                    </a:lnTo>
                    <a:lnTo>
                      <a:pt x="1418" y="515"/>
                    </a:lnTo>
                    <a:lnTo>
                      <a:pt x="1380" y="529"/>
                    </a:lnTo>
                    <a:lnTo>
                      <a:pt x="1361" y="545"/>
                    </a:lnTo>
                    <a:lnTo>
                      <a:pt x="1359" y="585"/>
                    </a:lnTo>
                    <a:lnTo>
                      <a:pt x="1373" y="633"/>
                    </a:lnTo>
                    <a:lnTo>
                      <a:pt x="1366" y="655"/>
                    </a:lnTo>
                    <a:lnTo>
                      <a:pt x="1305" y="674"/>
                    </a:lnTo>
                    <a:lnTo>
                      <a:pt x="1285" y="676"/>
                    </a:lnTo>
                    <a:lnTo>
                      <a:pt x="1113" y="816"/>
                    </a:lnTo>
                    <a:lnTo>
                      <a:pt x="1036" y="859"/>
                    </a:lnTo>
                    <a:lnTo>
                      <a:pt x="980" y="847"/>
                    </a:lnTo>
                    <a:lnTo>
                      <a:pt x="935" y="776"/>
                    </a:lnTo>
                    <a:lnTo>
                      <a:pt x="810" y="969"/>
                    </a:lnTo>
                    <a:lnTo>
                      <a:pt x="774" y="962"/>
                    </a:lnTo>
                    <a:lnTo>
                      <a:pt x="755" y="945"/>
                    </a:lnTo>
                    <a:lnTo>
                      <a:pt x="714" y="952"/>
                    </a:lnTo>
                    <a:lnTo>
                      <a:pt x="688" y="974"/>
                    </a:lnTo>
                    <a:lnTo>
                      <a:pt x="593" y="981"/>
                    </a:lnTo>
                    <a:lnTo>
                      <a:pt x="576" y="962"/>
                    </a:lnTo>
                    <a:lnTo>
                      <a:pt x="561" y="824"/>
                    </a:lnTo>
                    <a:lnTo>
                      <a:pt x="486" y="716"/>
                    </a:lnTo>
                    <a:lnTo>
                      <a:pt x="362" y="693"/>
                    </a:lnTo>
                    <a:lnTo>
                      <a:pt x="278" y="612"/>
                    </a:lnTo>
                    <a:lnTo>
                      <a:pt x="240" y="605"/>
                    </a:lnTo>
                    <a:lnTo>
                      <a:pt x="59" y="463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8861" name="Freeform 77"/>
              <p:cNvSpPr>
                <a:spLocks noChangeAspect="1"/>
              </p:cNvSpPr>
              <p:nvPr/>
            </p:nvSpPr>
            <p:spPr bwMode="auto">
              <a:xfrm>
                <a:off x="2241" y="924"/>
                <a:ext cx="316" cy="150"/>
              </a:xfrm>
              <a:custGeom>
                <a:avLst/>
                <a:gdLst>
                  <a:gd name="T0" fmla="*/ 0 w 1895"/>
                  <a:gd name="T1" fmla="*/ 177 h 896"/>
                  <a:gd name="T2" fmla="*/ 40 w 1895"/>
                  <a:gd name="T3" fmla="*/ 0 h 896"/>
                  <a:gd name="T4" fmla="*/ 222 w 1895"/>
                  <a:gd name="T5" fmla="*/ 142 h 896"/>
                  <a:gd name="T6" fmla="*/ 262 w 1895"/>
                  <a:gd name="T7" fmla="*/ 148 h 896"/>
                  <a:gd name="T8" fmla="*/ 342 w 1895"/>
                  <a:gd name="T9" fmla="*/ 230 h 896"/>
                  <a:gd name="T10" fmla="*/ 467 w 1895"/>
                  <a:gd name="T11" fmla="*/ 252 h 896"/>
                  <a:gd name="T12" fmla="*/ 545 w 1895"/>
                  <a:gd name="T13" fmla="*/ 366 h 896"/>
                  <a:gd name="T14" fmla="*/ 560 w 1895"/>
                  <a:gd name="T15" fmla="*/ 502 h 896"/>
                  <a:gd name="T16" fmla="*/ 577 w 1895"/>
                  <a:gd name="T17" fmla="*/ 521 h 896"/>
                  <a:gd name="T18" fmla="*/ 669 w 1895"/>
                  <a:gd name="T19" fmla="*/ 512 h 896"/>
                  <a:gd name="T20" fmla="*/ 695 w 1895"/>
                  <a:gd name="T21" fmla="*/ 489 h 896"/>
                  <a:gd name="T22" fmla="*/ 736 w 1895"/>
                  <a:gd name="T23" fmla="*/ 483 h 896"/>
                  <a:gd name="T24" fmla="*/ 754 w 1895"/>
                  <a:gd name="T25" fmla="*/ 498 h 896"/>
                  <a:gd name="T26" fmla="*/ 795 w 1895"/>
                  <a:gd name="T27" fmla="*/ 506 h 896"/>
                  <a:gd name="T28" fmla="*/ 916 w 1895"/>
                  <a:gd name="T29" fmla="*/ 316 h 896"/>
                  <a:gd name="T30" fmla="*/ 962 w 1895"/>
                  <a:gd name="T31" fmla="*/ 384 h 896"/>
                  <a:gd name="T32" fmla="*/ 1019 w 1895"/>
                  <a:gd name="T33" fmla="*/ 395 h 896"/>
                  <a:gd name="T34" fmla="*/ 1095 w 1895"/>
                  <a:gd name="T35" fmla="*/ 353 h 896"/>
                  <a:gd name="T36" fmla="*/ 1266 w 1895"/>
                  <a:gd name="T37" fmla="*/ 212 h 896"/>
                  <a:gd name="T38" fmla="*/ 1286 w 1895"/>
                  <a:gd name="T39" fmla="*/ 211 h 896"/>
                  <a:gd name="T40" fmla="*/ 1348 w 1895"/>
                  <a:gd name="T41" fmla="*/ 192 h 896"/>
                  <a:gd name="T42" fmla="*/ 1357 w 1895"/>
                  <a:gd name="T43" fmla="*/ 171 h 896"/>
                  <a:gd name="T44" fmla="*/ 1342 w 1895"/>
                  <a:gd name="T45" fmla="*/ 127 h 896"/>
                  <a:gd name="T46" fmla="*/ 1345 w 1895"/>
                  <a:gd name="T47" fmla="*/ 82 h 896"/>
                  <a:gd name="T48" fmla="*/ 1360 w 1895"/>
                  <a:gd name="T49" fmla="*/ 67 h 896"/>
                  <a:gd name="T50" fmla="*/ 1398 w 1895"/>
                  <a:gd name="T51" fmla="*/ 53 h 896"/>
                  <a:gd name="T52" fmla="*/ 1603 w 1895"/>
                  <a:gd name="T53" fmla="*/ 185 h 896"/>
                  <a:gd name="T54" fmla="*/ 1895 w 1895"/>
                  <a:gd name="T55" fmla="*/ 573 h 896"/>
                  <a:gd name="T56" fmla="*/ 1551 w 1895"/>
                  <a:gd name="T57" fmla="*/ 497 h 896"/>
                  <a:gd name="T58" fmla="*/ 1452 w 1895"/>
                  <a:gd name="T59" fmla="*/ 499 h 896"/>
                  <a:gd name="T60" fmla="*/ 1056 w 1895"/>
                  <a:gd name="T61" fmla="*/ 839 h 896"/>
                  <a:gd name="T62" fmla="*/ 1027 w 1895"/>
                  <a:gd name="T63" fmla="*/ 834 h 896"/>
                  <a:gd name="T64" fmla="*/ 889 w 1895"/>
                  <a:gd name="T65" fmla="*/ 762 h 896"/>
                  <a:gd name="T66" fmla="*/ 874 w 1895"/>
                  <a:gd name="T67" fmla="*/ 769 h 896"/>
                  <a:gd name="T68" fmla="*/ 870 w 1895"/>
                  <a:gd name="T69" fmla="*/ 896 h 896"/>
                  <a:gd name="T70" fmla="*/ 837 w 1895"/>
                  <a:gd name="T71" fmla="*/ 893 h 896"/>
                  <a:gd name="T72" fmla="*/ 794 w 1895"/>
                  <a:gd name="T73" fmla="*/ 889 h 896"/>
                  <a:gd name="T74" fmla="*/ 702 w 1895"/>
                  <a:gd name="T75" fmla="*/ 829 h 896"/>
                  <a:gd name="T76" fmla="*/ 637 w 1895"/>
                  <a:gd name="T77" fmla="*/ 819 h 896"/>
                  <a:gd name="T78" fmla="*/ 618 w 1895"/>
                  <a:gd name="T79" fmla="*/ 845 h 896"/>
                  <a:gd name="T80" fmla="*/ 594 w 1895"/>
                  <a:gd name="T81" fmla="*/ 838 h 896"/>
                  <a:gd name="T82" fmla="*/ 546 w 1895"/>
                  <a:gd name="T83" fmla="*/ 789 h 896"/>
                  <a:gd name="T84" fmla="*/ 460 w 1895"/>
                  <a:gd name="T85" fmla="*/ 785 h 896"/>
                  <a:gd name="T86" fmla="*/ 382 w 1895"/>
                  <a:gd name="T87" fmla="*/ 660 h 896"/>
                  <a:gd name="T88" fmla="*/ 338 w 1895"/>
                  <a:gd name="T89" fmla="*/ 651 h 896"/>
                  <a:gd name="T90" fmla="*/ 238 w 1895"/>
                  <a:gd name="T91" fmla="*/ 462 h 896"/>
                  <a:gd name="T92" fmla="*/ 205 w 1895"/>
                  <a:gd name="T93" fmla="*/ 419 h 896"/>
                  <a:gd name="T94" fmla="*/ 194 w 1895"/>
                  <a:gd name="T95" fmla="*/ 307 h 896"/>
                  <a:gd name="T96" fmla="*/ 98 w 1895"/>
                  <a:gd name="T97" fmla="*/ 215 h 896"/>
                  <a:gd name="T98" fmla="*/ 31 w 1895"/>
                  <a:gd name="T99" fmla="*/ 206 h 896"/>
                  <a:gd name="T100" fmla="*/ 0 w 1895"/>
                  <a:gd name="T101" fmla="*/ 177 h 8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895" h="896">
                    <a:moveTo>
                      <a:pt x="0" y="177"/>
                    </a:moveTo>
                    <a:lnTo>
                      <a:pt x="40" y="0"/>
                    </a:lnTo>
                    <a:lnTo>
                      <a:pt x="222" y="142"/>
                    </a:lnTo>
                    <a:lnTo>
                      <a:pt x="262" y="148"/>
                    </a:lnTo>
                    <a:lnTo>
                      <a:pt x="342" y="230"/>
                    </a:lnTo>
                    <a:lnTo>
                      <a:pt x="467" y="252"/>
                    </a:lnTo>
                    <a:lnTo>
                      <a:pt x="545" y="366"/>
                    </a:lnTo>
                    <a:lnTo>
                      <a:pt x="560" y="502"/>
                    </a:lnTo>
                    <a:lnTo>
                      <a:pt x="577" y="521"/>
                    </a:lnTo>
                    <a:lnTo>
                      <a:pt x="669" y="512"/>
                    </a:lnTo>
                    <a:lnTo>
                      <a:pt x="695" y="489"/>
                    </a:lnTo>
                    <a:lnTo>
                      <a:pt x="736" y="483"/>
                    </a:lnTo>
                    <a:lnTo>
                      <a:pt x="754" y="498"/>
                    </a:lnTo>
                    <a:lnTo>
                      <a:pt x="795" y="506"/>
                    </a:lnTo>
                    <a:lnTo>
                      <a:pt x="916" y="316"/>
                    </a:lnTo>
                    <a:lnTo>
                      <a:pt x="962" y="384"/>
                    </a:lnTo>
                    <a:lnTo>
                      <a:pt x="1019" y="395"/>
                    </a:lnTo>
                    <a:lnTo>
                      <a:pt x="1095" y="353"/>
                    </a:lnTo>
                    <a:lnTo>
                      <a:pt x="1266" y="212"/>
                    </a:lnTo>
                    <a:lnTo>
                      <a:pt x="1286" y="211"/>
                    </a:lnTo>
                    <a:lnTo>
                      <a:pt x="1348" y="192"/>
                    </a:lnTo>
                    <a:lnTo>
                      <a:pt x="1357" y="171"/>
                    </a:lnTo>
                    <a:lnTo>
                      <a:pt x="1342" y="127"/>
                    </a:lnTo>
                    <a:lnTo>
                      <a:pt x="1345" y="82"/>
                    </a:lnTo>
                    <a:lnTo>
                      <a:pt x="1360" y="67"/>
                    </a:lnTo>
                    <a:lnTo>
                      <a:pt x="1398" y="53"/>
                    </a:lnTo>
                    <a:lnTo>
                      <a:pt x="1603" y="185"/>
                    </a:lnTo>
                    <a:lnTo>
                      <a:pt x="1895" y="573"/>
                    </a:lnTo>
                    <a:lnTo>
                      <a:pt x="1551" y="497"/>
                    </a:lnTo>
                    <a:lnTo>
                      <a:pt x="1452" y="499"/>
                    </a:lnTo>
                    <a:lnTo>
                      <a:pt x="1056" y="839"/>
                    </a:lnTo>
                    <a:lnTo>
                      <a:pt x="1027" y="834"/>
                    </a:lnTo>
                    <a:lnTo>
                      <a:pt x="889" y="762"/>
                    </a:lnTo>
                    <a:lnTo>
                      <a:pt x="874" y="769"/>
                    </a:lnTo>
                    <a:lnTo>
                      <a:pt x="870" y="896"/>
                    </a:lnTo>
                    <a:lnTo>
                      <a:pt x="837" y="893"/>
                    </a:lnTo>
                    <a:lnTo>
                      <a:pt x="794" y="889"/>
                    </a:lnTo>
                    <a:lnTo>
                      <a:pt x="702" y="829"/>
                    </a:lnTo>
                    <a:lnTo>
                      <a:pt x="637" y="819"/>
                    </a:lnTo>
                    <a:lnTo>
                      <a:pt x="618" y="845"/>
                    </a:lnTo>
                    <a:lnTo>
                      <a:pt x="594" y="838"/>
                    </a:lnTo>
                    <a:lnTo>
                      <a:pt x="546" y="789"/>
                    </a:lnTo>
                    <a:lnTo>
                      <a:pt x="460" y="785"/>
                    </a:lnTo>
                    <a:lnTo>
                      <a:pt x="382" y="660"/>
                    </a:lnTo>
                    <a:lnTo>
                      <a:pt x="338" y="651"/>
                    </a:lnTo>
                    <a:lnTo>
                      <a:pt x="238" y="462"/>
                    </a:lnTo>
                    <a:lnTo>
                      <a:pt x="205" y="419"/>
                    </a:lnTo>
                    <a:lnTo>
                      <a:pt x="194" y="307"/>
                    </a:lnTo>
                    <a:lnTo>
                      <a:pt x="98" y="215"/>
                    </a:lnTo>
                    <a:lnTo>
                      <a:pt x="31" y="206"/>
                    </a:lnTo>
                    <a:lnTo>
                      <a:pt x="0" y="177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8862" name="Freeform 78"/>
              <p:cNvSpPr>
                <a:spLocks noChangeAspect="1"/>
              </p:cNvSpPr>
              <p:nvPr/>
            </p:nvSpPr>
            <p:spPr bwMode="auto">
              <a:xfrm>
                <a:off x="2326" y="769"/>
                <a:ext cx="291" cy="313"/>
              </a:xfrm>
              <a:custGeom>
                <a:avLst/>
                <a:gdLst>
                  <a:gd name="T0" fmla="*/ 0 w 1743"/>
                  <a:gd name="T1" fmla="*/ 0 h 1879"/>
                  <a:gd name="T2" fmla="*/ 711 w 1743"/>
                  <a:gd name="T3" fmla="*/ 28 h 1879"/>
                  <a:gd name="T4" fmla="*/ 836 w 1743"/>
                  <a:gd name="T5" fmla="*/ 124 h 1879"/>
                  <a:gd name="T6" fmla="*/ 876 w 1743"/>
                  <a:gd name="T7" fmla="*/ 120 h 1879"/>
                  <a:gd name="T8" fmla="*/ 899 w 1743"/>
                  <a:gd name="T9" fmla="*/ 75 h 1879"/>
                  <a:gd name="T10" fmla="*/ 933 w 1743"/>
                  <a:gd name="T11" fmla="*/ 65 h 1879"/>
                  <a:gd name="T12" fmla="*/ 1022 w 1743"/>
                  <a:gd name="T13" fmla="*/ 73 h 1879"/>
                  <a:gd name="T14" fmla="*/ 1071 w 1743"/>
                  <a:gd name="T15" fmla="*/ 99 h 1879"/>
                  <a:gd name="T16" fmla="*/ 1225 w 1743"/>
                  <a:gd name="T17" fmla="*/ 145 h 1879"/>
                  <a:gd name="T18" fmla="*/ 1378 w 1743"/>
                  <a:gd name="T19" fmla="*/ 130 h 1879"/>
                  <a:gd name="T20" fmla="*/ 1545 w 1743"/>
                  <a:gd name="T21" fmla="*/ 168 h 1879"/>
                  <a:gd name="T22" fmla="*/ 1605 w 1743"/>
                  <a:gd name="T23" fmla="*/ 201 h 1879"/>
                  <a:gd name="T24" fmla="*/ 1511 w 1743"/>
                  <a:gd name="T25" fmla="*/ 476 h 1879"/>
                  <a:gd name="T26" fmla="*/ 1495 w 1743"/>
                  <a:gd name="T27" fmla="*/ 716 h 1879"/>
                  <a:gd name="T28" fmla="*/ 1459 w 1743"/>
                  <a:gd name="T29" fmla="*/ 786 h 1879"/>
                  <a:gd name="T30" fmla="*/ 1499 w 1743"/>
                  <a:gd name="T31" fmla="*/ 931 h 1879"/>
                  <a:gd name="T32" fmla="*/ 1503 w 1743"/>
                  <a:gd name="T33" fmla="*/ 968 h 1879"/>
                  <a:gd name="T34" fmla="*/ 1477 w 1743"/>
                  <a:gd name="T35" fmla="*/ 1007 h 1879"/>
                  <a:gd name="T36" fmla="*/ 1449 w 1743"/>
                  <a:gd name="T37" fmla="*/ 1031 h 1879"/>
                  <a:gd name="T38" fmla="*/ 1430 w 1743"/>
                  <a:gd name="T39" fmla="*/ 1273 h 1879"/>
                  <a:gd name="T40" fmla="*/ 1461 w 1743"/>
                  <a:gd name="T41" fmla="*/ 1314 h 1879"/>
                  <a:gd name="T42" fmla="*/ 1449 w 1743"/>
                  <a:gd name="T43" fmla="*/ 1361 h 1879"/>
                  <a:gd name="T44" fmla="*/ 1417 w 1743"/>
                  <a:gd name="T45" fmla="*/ 1400 h 1879"/>
                  <a:gd name="T46" fmla="*/ 1415 w 1743"/>
                  <a:gd name="T47" fmla="*/ 1454 h 1879"/>
                  <a:gd name="T48" fmla="*/ 1435 w 1743"/>
                  <a:gd name="T49" fmla="*/ 1504 h 1879"/>
                  <a:gd name="T50" fmla="*/ 1529 w 1743"/>
                  <a:gd name="T51" fmla="*/ 1577 h 1879"/>
                  <a:gd name="T52" fmla="*/ 1618 w 1743"/>
                  <a:gd name="T53" fmla="*/ 1608 h 1879"/>
                  <a:gd name="T54" fmla="*/ 1743 w 1743"/>
                  <a:gd name="T55" fmla="*/ 1717 h 1879"/>
                  <a:gd name="T56" fmla="*/ 1659 w 1743"/>
                  <a:gd name="T57" fmla="*/ 1879 h 1879"/>
                  <a:gd name="T58" fmla="*/ 1090 w 1743"/>
                  <a:gd name="T59" fmla="*/ 1121 h 1879"/>
                  <a:gd name="T60" fmla="*/ 1085 w 1743"/>
                  <a:gd name="T61" fmla="*/ 1010 h 1879"/>
                  <a:gd name="T62" fmla="*/ 951 w 1743"/>
                  <a:gd name="T63" fmla="*/ 856 h 1879"/>
                  <a:gd name="T64" fmla="*/ 926 w 1743"/>
                  <a:gd name="T65" fmla="*/ 845 h 1879"/>
                  <a:gd name="T66" fmla="*/ 876 w 1743"/>
                  <a:gd name="T67" fmla="*/ 849 h 1879"/>
                  <a:gd name="T68" fmla="*/ 865 w 1743"/>
                  <a:gd name="T69" fmla="*/ 864 h 1879"/>
                  <a:gd name="T70" fmla="*/ 829 w 1743"/>
                  <a:gd name="T71" fmla="*/ 858 h 1879"/>
                  <a:gd name="T72" fmla="*/ 813 w 1743"/>
                  <a:gd name="T73" fmla="*/ 827 h 1879"/>
                  <a:gd name="T74" fmla="*/ 813 w 1743"/>
                  <a:gd name="T75" fmla="*/ 796 h 1879"/>
                  <a:gd name="T76" fmla="*/ 813 w 1743"/>
                  <a:gd name="T77" fmla="*/ 711 h 1879"/>
                  <a:gd name="T78" fmla="*/ 798 w 1743"/>
                  <a:gd name="T79" fmla="*/ 674 h 1879"/>
                  <a:gd name="T80" fmla="*/ 740 w 1743"/>
                  <a:gd name="T81" fmla="*/ 569 h 1879"/>
                  <a:gd name="T82" fmla="*/ 734 w 1743"/>
                  <a:gd name="T83" fmla="*/ 502 h 1879"/>
                  <a:gd name="T84" fmla="*/ 746 w 1743"/>
                  <a:gd name="T85" fmla="*/ 502 h 1879"/>
                  <a:gd name="T86" fmla="*/ 834 w 1743"/>
                  <a:gd name="T87" fmla="*/ 335 h 1879"/>
                  <a:gd name="T88" fmla="*/ 832 w 1743"/>
                  <a:gd name="T89" fmla="*/ 307 h 1879"/>
                  <a:gd name="T90" fmla="*/ 803 w 1743"/>
                  <a:gd name="T91" fmla="*/ 273 h 1879"/>
                  <a:gd name="T92" fmla="*/ 743 w 1743"/>
                  <a:gd name="T93" fmla="*/ 273 h 1879"/>
                  <a:gd name="T94" fmla="*/ 725 w 1743"/>
                  <a:gd name="T95" fmla="*/ 255 h 1879"/>
                  <a:gd name="T96" fmla="*/ 483 w 1743"/>
                  <a:gd name="T97" fmla="*/ 232 h 1879"/>
                  <a:gd name="T98" fmla="*/ 370 w 1743"/>
                  <a:gd name="T99" fmla="*/ 239 h 1879"/>
                  <a:gd name="T100" fmla="*/ 363 w 1743"/>
                  <a:gd name="T101" fmla="*/ 254 h 1879"/>
                  <a:gd name="T102" fmla="*/ 50 w 1743"/>
                  <a:gd name="T103" fmla="*/ 232 h 1879"/>
                  <a:gd name="T104" fmla="*/ 19 w 1743"/>
                  <a:gd name="T105" fmla="*/ 153 h 1879"/>
                  <a:gd name="T106" fmla="*/ 0 w 1743"/>
                  <a:gd name="T107" fmla="*/ 0 h 18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743" h="1879">
                    <a:moveTo>
                      <a:pt x="0" y="0"/>
                    </a:moveTo>
                    <a:lnTo>
                      <a:pt x="711" y="28"/>
                    </a:lnTo>
                    <a:lnTo>
                      <a:pt x="836" y="124"/>
                    </a:lnTo>
                    <a:lnTo>
                      <a:pt x="876" y="120"/>
                    </a:lnTo>
                    <a:lnTo>
                      <a:pt x="899" y="75"/>
                    </a:lnTo>
                    <a:lnTo>
                      <a:pt x="933" y="65"/>
                    </a:lnTo>
                    <a:lnTo>
                      <a:pt x="1022" y="73"/>
                    </a:lnTo>
                    <a:lnTo>
                      <a:pt x="1071" y="99"/>
                    </a:lnTo>
                    <a:lnTo>
                      <a:pt x="1225" y="145"/>
                    </a:lnTo>
                    <a:lnTo>
                      <a:pt x="1378" y="130"/>
                    </a:lnTo>
                    <a:lnTo>
                      <a:pt x="1545" y="168"/>
                    </a:lnTo>
                    <a:lnTo>
                      <a:pt x="1605" y="201"/>
                    </a:lnTo>
                    <a:lnTo>
                      <a:pt x="1511" y="476"/>
                    </a:lnTo>
                    <a:lnTo>
                      <a:pt x="1495" y="716"/>
                    </a:lnTo>
                    <a:lnTo>
                      <a:pt x="1459" y="786"/>
                    </a:lnTo>
                    <a:lnTo>
                      <a:pt x="1499" y="931"/>
                    </a:lnTo>
                    <a:lnTo>
                      <a:pt x="1503" y="968"/>
                    </a:lnTo>
                    <a:lnTo>
                      <a:pt x="1477" y="1007"/>
                    </a:lnTo>
                    <a:lnTo>
                      <a:pt x="1449" y="1031"/>
                    </a:lnTo>
                    <a:lnTo>
                      <a:pt x="1430" y="1273"/>
                    </a:lnTo>
                    <a:lnTo>
                      <a:pt x="1461" y="1314"/>
                    </a:lnTo>
                    <a:lnTo>
                      <a:pt x="1449" y="1361"/>
                    </a:lnTo>
                    <a:lnTo>
                      <a:pt x="1417" y="1400"/>
                    </a:lnTo>
                    <a:lnTo>
                      <a:pt x="1415" y="1454"/>
                    </a:lnTo>
                    <a:lnTo>
                      <a:pt x="1435" y="1504"/>
                    </a:lnTo>
                    <a:lnTo>
                      <a:pt x="1529" y="1577"/>
                    </a:lnTo>
                    <a:lnTo>
                      <a:pt x="1618" y="1608"/>
                    </a:lnTo>
                    <a:lnTo>
                      <a:pt x="1743" y="1717"/>
                    </a:lnTo>
                    <a:lnTo>
                      <a:pt x="1659" y="1879"/>
                    </a:lnTo>
                    <a:lnTo>
                      <a:pt x="1090" y="1121"/>
                    </a:lnTo>
                    <a:lnTo>
                      <a:pt x="1085" y="1010"/>
                    </a:lnTo>
                    <a:lnTo>
                      <a:pt x="951" y="856"/>
                    </a:lnTo>
                    <a:lnTo>
                      <a:pt x="926" y="845"/>
                    </a:lnTo>
                    <a:lnTo>
                      <a:pt x="876" y="849"/>
                    </a:lnTo>
                    <a:lnTo>
                      <a:pt x="865" y="864"/>
                    </a:lnTo>
                    <a:lnTo>
                      <a:pt x="829" y="858"/>
                    </a:lnTo>
                    <a:lnTo>
                      <a:pt x="813" y="827"/>
                    </a:lnTo>
                    <a:lnTo>
                      <a:pt x="813" y="796"/>
                    </a:lnTo>
                    <a:lnTo>
                      <a:pt x="813" y="711"/>
                    </a:lnTo>
                    <a:lnTo>
                      <a:pt x="798" y="674"/>
                    </a:lnTo>
                    <a:lnTo>
                      <a:pt x="740" y="569"/>
                    </a:lnTo>
                    <a:lnTo>
                      <a:pt x="734" y="502"/>
                    </a:lnTo>
                    <a:lnTo>
                      <a:pt x="746" y="502"/>
                    </a:lnTo>
                    <a:lnTo>
                      <a:pt x="834" y="335"/>
                    </a:lnTo>
                    <a:lnTo>
                      <a:pt x="832" y="307"/>
                    </a:lnTo>
                    <a:lnTo>
                      <a:pt x="803" y="273"/>
                    </a:lnTo>
                    <a:lnTo>
                      <a:pt x="743" y="273"/>
                    </a:lnTo>
                    <a:lnTo>
                      <a:pt x="725" y="255"/>
                    </a:lnTo>
                    <a:lnTo>
                      <a:pt x="483" y="232"/>
                    </a:lnTo>
                    <a:lnTo>
                      <a:pt x="370" y="239"/>
                    </a:lnTo>
                    <a:lnTo>
                      <a:pt x="363" y="254"/>
                    </a:lnTo>
                    <a:lnTo>
                      <a:pt x="50" y="232"/>
                    </a:lnTo>
                    <a:lnTo>
                      <a:pt x="19" y="15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8863" name="Freeform 79"/>
              <p:cNvSpPr>
                <a:spLocks noChangeAspect="1"/>
              </p:cNvSpPr>
              <p:nvPr/>
            </p:nvSpPr>
            <p:spPr bwMode="auto">
              <a:xfrm>
                <a:off x="2344" y="1007"/>
                <a:ext cx="259" cy="105"/>
              </a:xfrm>
              <a:custGeom>
                <a:avLst/>
                <a:gdLst>
                  <a:gd name="T0" fmla="*/ 2 w 1554"/>
                  <a:gd name="T1" fmla="*/ 460 h 630"/>
                  <a:gd name="T2" fmla="*/ 3 w 1554"/>
                  <a:gd name="T3" fmla="*/ 411 h 630"/>
                  <a:gd name="T4" fmla="*/ 0 w 1554"/>
                  <a:gd name="T5" fmla="*/ 349 h 630"/>
                  <a:gd name="T6" fmla="*/ 17 w 1554"/>
                  <a:gd name="T7" fmla="*/ 321 h 630"/>
                  <a:gd name="T8" fmla="*/ 83 w 1554"/>
                  <a:gd name="T9" fmla="*/ 332 h 630"/>
                  <a:gd name="T10" fmla="*/ 174 w 1554"/>
                  <a:gd name="T11" fmla="*/ 391 h 630"/>
                  <a:gd name="T12" fmla="*/ 255 w 1554"/>
                  <a:gd name="T13" fmla="*/ 399 h 630"/>
                  <a:gd name="T14" fmla="*/ 256 w 1554"/>
                  <a:gd name="T15" fmla="*/ 274 h 630"/>
                  <a:gd name="T16" fmla="*/ 271 w 1554"/>
                  <a:gd name="T17" fmla="*/ 262 h 630"/>
                  <a:gd name="T18" fmla="*/ 407 w 1554"/>
                  <a:gd name="T19" fmla="*/ 335 h 630"/>
                  <a:gd name="T20" fmla="*/ 436 w 1554"/>
                  <a:gd name="T21" fmla="*/ 341 h 630"/>
                  <a:gd name="T22" fmla="*/ 837 w 1554"/>
                  <a:gd name="T23" fmla="*/ 0 h 630"/>
                  <a:gd name="T24" fmla="*/ 931 w 1554"/>
                  <a:gd name="T25" fmla="*/ 0 h 630"/>
                  <a:gd name="T26" fmla="*/ 1278 w 1554"/>
                  <a:gd name="T27" fmla="*/ 74 h 630"/>
                  <a:gd name="T28" fmla="*/ 1554 w 1554"/>
                  <a:gd name="T29" fmla="*/ 445 h 630"/>
                  <a:gd name="T30" fmla="*/ 1513 w 1554"/>
                  <a:gd name="T31" fmla="*/ 533 h 630"/>
                  <a:gd name="T32" fmla="*/ 1339 w 1554"/>
                  <a:gd name="T33" fmla="*/ 630 h 630"/>
                  <a:gd name="T34" fmla="*/ 1307 w 1554"/>
                  <a:gd name="T35" fmla="*/ 601 h 630"/>
                  <a:gd name="T36" fmla="*/ 1259 w 1554"/>
                  <a:gd name="T37" fmla="*/ 601 h 630"/>
                  <a:gd name="T38" fmla="*/ 1231 w 1554"/>
                  <a:gd name="T39" fmla="*/ 618 h 630"/>
                  <a:gd name="T40" fmla="*/ 1178 w 1554"/>
                  <a:gd name="T41" fmla="*/ 609 h 630"/>
                  <a:gd name="T42" fmla="*/ 1166 w 1554"/>
                  <a:gd name="T43" fmla="*/ 600 h 630"/>
                  <a:gd name="T44" fmla="*/ 966 w 1554"/>
                  <a:gd name="T45" fmla="*/ 594 h 630"/>
                  <a:gd name="T46" fmla="*/ 951 w 1554"/>
                  <a:gd name="T47" fmla="*/ 580 h 630"/>
                  <a:gd name="T48" fmla="*/ 966 w 1554"/>
                  <a:gd name="T49" fmla="*/ 452 h 630"/>
                  <a:gd name="T50" fmla="*/ 882 w 1554"/>
                  <a:gd name="T51" fmla="*/ 455 h 630"/>
                  <a:gd name="T52" fmla="*/ 850 w 1554"/>
                  <a:gd name="T53" fmla="*/ 445 h 630"/>
                  <a:gd name="T54" fmla="*/ 800 w 1554"/>
                  <a:gd name="T55" fmla="*/ 447 h 630"/>
                  <a:gd name="T56" fmla="*/ 738 w 1554"/>
                  <a:gd name="T57" fmla="*/ 405 h 630"/>
                  <a:gd name="T58" fmla="*/ 709 w 1554"/>
                  <a:gd name="T59" fmla="*/ 416 h 630"/>
                  <a:gd name="T60" fmla="*/ 672 w 1554"/>
                  <a:gd name="T61" fmla="*/ 451 h 630"/>
                  <a:gd name="T62" fmla="*/ 588 w 1554"/>
                  <a:gd name="T63" fmla="*/ 455 h 630"/>
                  <a:gd name="T64" fmla="*/ 558 w 1554"/>
                  <a:gd name="T65" fmla="*/ 428 h 630"/>
                  <a:gd name="T66" fmla="*/ 460 w 1554"/>
                  <a:gd name="T67" fmla="*/ 428 h 630"/>
                  <a:gd name="T68" fmla="*/ 183 w 1554"/>
                  <a:gd name="T69" fmla="*/ 445 h 630"/>
                  <a:gd name="T70" fmla="*/ 2 w 1554"/>
                  <a:gd name="T71" fmla="*/ 460 h 6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54" h="630">
                    <a:moveTo>
                      <a:pt x="2" y="460"/>
                    </a:moveTo>
                    <a:lnTo>
                      <a:pt x="3" y="411"/>
                    </a:lnTo>
                    <a:lnTo>
                      <a:pt x="0" y="349"/>
                    </a:lnTo>
                    <a:lnTo>
                      <a:pt x="17" y="321"/>
                    </a:lnTo>
                    <a:lnTo>
                      <a:pt x="83" y="332"/>
                    </a:lnTo>
                    <a:lnTo>
                      <a:pt x="174" y="391"/>
                    </a:lnTo>
                    <a:lnTo>
                      <a:pt x="255" y="399"/>
                    </a:lnTo>
                    <a:lnTo>
                      <a:pt x="256" y="274"/>
                    </a:lnTo>
                    <a:lnTo>
                      <a:pt x="271" y="262"/>
                    </a:lnTo>
                    <a:lnTo>
                      <a:pt x="407" y="335"/>
                    </a:lnTo>
                    <a:lnTo>
                      <a:pt x="436" y="341"/>
                    </a:lnTo>
                    <a:lnTo>
                      <a:pt x="837" y="0"/>
                    </a:lnTo>
                    <a:lnTo>
                      <a:pt x="931" y="0"/>
                    </a:lnTo>
                    <a:lnTo>
                      <a:pt x="1278" y="74"/>
                    </a:lnTo>
                    <a:lnTo>
                      <a:pt x="1554" y="445"/>
                    </a:lnTo>
                    <a:lnTo>
                      <a:pt x="1513" y="533"/>
                    </a:lnTo>
                    <a:lnTo>
                      <a:pt x="1339" y="630"/>
                    </a:lnTo>
                    <a:lnTo>
                      <a:pt x="1307" y="601"/>
                    </a:lnTo>
                    <a:lnTo>
                      <a:pt x="1259" y="601"/>
                    </a:lnTo>
                    <a:lnTo>
                      <a:pt x="1231" y="618"/>
                    </a:lnTo>
                    <a:lnTo>
                      <a:pt x="1178" y="609"/>
                    </a:lnTo>
                    <a:lnTo>
                      <a:pt x="1166" y="600"/>
                    </a:lnTo>
                    <a:lnTo>
                      <a:pt x="966" y="594"/>
                    </a:lnTo>
                    <a:lnTo>
                      <a:pt x="951" y="580"/>
                    </a:lnTo>
                    <a:lnTo>
                      <a:pt x="966" y="452"/>
                    </a:lnTo>
                    <a:lnTo>
                      <a:pt x="882" y="455"/>
                    </a:lnTo>
                    <a:lnTo>
                      <a:pt x="850" y="445"/>
                    </a:lnTo>
                    <a:lnTo>
                      <a:pt x="800" y="447"/>
                    </a:lnTo>
                    <a:lnTo>
                      <a:pt x="738" y="405"/>
                    </a:lnTo>
                    <a:lnTo>
                      <a:pt x="709" y="416"/>
                    </a:lnTo>
                    <a:lnTo>
                      <a:pt x="672" y="451"/>
                    </a:lnTo>
                    <a:lnTo>
                      <a:pt x="588" y="455"/>
                    </a:lnTo>
                    <a:lnTo>
                      <a:pt x="558" y="428"/>
                    </a:lnTo>
                    <a:lnTo>
                      <a:pt x="460" y="428"/>
                    </a:lnTo>
                    <a:lnTo>
                      <a:pt x="183" y="445"/>
                    </a:lnTo>
                    <a:lnTo>
                      <a:pt x="2" y="46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8864" name="Freeform 80"/>
              <p:cNvSpPr>
                <a:spLocks noChangeAspect="1"/>
              </p:cNvSpPr>
              <p:nvPr/>
            </p:nvSpPr>
            <p:spPr bwMode="auto">
              <a:xfrm>
                <a:off x="2344" y="1075"/>
                <a:ext cx="223" cy="235"/>
              </a:xfrm>
              <a:custGeom>
                <a:avLst/>
                <a:gdLst>
                  <a:gd name="T0" fmla="*/ 0 w 1336"/>
                  <a:gd name="T1" fmla="*/ 202 h 1412"/>
                  <a:gd name="T2" fmla="*/ 0 w 1336"/>
                  <a:gd name="T3" fmla="*/ 53 h 1412"/>
                  <a:gd name="T4" fmla="*/ 451 w 1336"/>
                  <a:gd name="T5" fmla="*/ 23 h 1412"/>
                  <a:gd name="T6" fmla="*/ 556 w 1336"/>
                  <a:gd name="T7" fmla="*/ 23 h 1412"/>
                  <a:gd name="T8" fmla="*/ 586 w 1336"/>
                  <a:gd name="T9" fmla="*/ 50 h 1412"/>
                  <a:gd name="T10" fmla="*/ 669 w 1336"/>
                  <a:gd name="T11" fmla="*/ 47 h 1412"/>
                  <a:gd name="T12" fmla="*/ 705 w 1336"/>
                  <a:gd name="T13" fmla="*/ 13 h 1412"/>
                  <a:gd name="T14" fmla="*/ 736 w 1336"/>
                  <a:gd name="T15" fmla="*/ 0 h 1412"/>
                  <a:gd name="T16" fmla="*/ 798 w 1336"/>
                  <a:gd name="T17" fmla="*/ 42 h 1412"/>
                  <a:gd name="T18" fmla="*/ 847 w 1336"/>
                  <a:gd name="T19" fmla="*/ 40 h 1412"/>
                  <a:gd name="T20" fmla="*/ 877 w 1336"/>
                  <a:gd name="T21" fmla="*/ 50 h 1412"/>
                  <a:gd name="T22" fmla="*/ 964 w 1336"/>
                  <a:gd name="T23" fmla="*/ 47 h 1412"/>
                  <a:gd name="T24" fmla="*/ 949 w 1336"/>
                  <a:gd name="T25" fmla="*/ 175 h 1412"/>
                  <a:gd name="T26" fmla="*/ 967 w 1336"/>
                  <a:gd name="T27" fmla="*/ 192 h 1412"/>
                  <a:gd name="T28" fmla="*/ 1164 w 1336"/>
                  <a:gd name="T29" fmla="*/ 192 h 1412"/>
                  <a:gd name="T30" fmla="*/ 1174 w 1336"/>
                  <a:gd name="T31" fmla="*/ 202 h 1412"/>
                  <a:gd name="T32" fmla="*/ 1229 w 1336"/>
                  <a:gd name="T33" fmla="*/ 215 h 1412"/>
                  <a:gd name="T34" fmla="*/ 1252 w 1336"/>
                  <a:gd name="T35" fmla="*/ 196 h 1412"/>
                  <a:gd name="T36" fmla="*/ 1309 w 1336"/>
                  <a:gd name="T37" fmla="*/ 198 h 1412"/>
                  <a:gd name="T38" fmla="*/ 1336 w 1336"/>
                  <a:gd name="T39" fmla="*/ 225 h 1412"/>
                  <a:gd name="T40" fmla="*/ 1331 w 1336"/>
                  <a:gd name="T41" fmla="*/ 283 h 1412"/>
                  <a:gd name="T42" fmla="*/ 1299 w 1336"/>
                  <a:gd name="T43" fmla="*/ 378 h 1412"/>
                  <a:gd name="T44" fmla="*/ 1193 w 1336"/>
                  <a:gd name="T45" fmla="*/ 480 h 1412"/>
                  <a:gd name="T46" fmla="*/ 1187 w 1336"/>
                  <a:gd name="T47" fmla="*/ 551 h 1412"/>
                  <a:gd name="T48" fmla="*/ 1155 w 1336"/>
                  <a:gd name="T49" fmla="*/ 551 h 1412"/>
                  <a:gd name="T50" fmla="*/ 1135 w 1336"/>
                  <a:gd name="T51" fmla="*/ 792 h 1412"/>
                  <a:gd name="T52" fmla="*/ 1116 w 1336"/>
                  <a:gd name="T53" fmla="*/ 800 h 1412"/>
                  <a:gd name="T54" fmla="*/ 1120 w 1336"/>
                  <a:gd name="T55" fmla="*/ 948 h 1412"/>
                  <a:gd name="T56" fmla="*/ 1138 w 1336"/>
                  <a:gd name="T57" fmla="*/ 967 h 1412"/>
                  <a:gd name="T58" fmla="*/ 844 w 1336"/>
                  <a:gd name="T59" fmla="*/ 1228 h 1412"/>
                  <a:gd name="T60" fmla="*/ 879 w 1336"/>
                  <a:gd name="T61" fmla="*/ 1281 h 1412"/>
                  <a:gd name="T62" fmla="*/ 865 w 1336"/>
                  <a:gd name="T63" fmla="*/ 1412 h 1412"/>
                  <a:gd name="T64" fmla="*/ 772 w 1336"/>
                  <a:gd name="T65" fmla="*/ 1393 h 1412"/>
                  <a:gd name="T66" fmla="*/ 740 w 1336"/>
                  <a:gd name="T67" fmla="*/ 1331 h 1412"/>
                  <a:gd name="T68" fmla="*/ 663 w 1336"/>
                  <a:gd name="T69" fmla="*/ 1336 h 1412"/>
                  <a:gd name="T70" fmla="*/ 626 w 1336"/>
                  <a:gd name="T71" fmla="*/ 1353 h 1412"/>
                  <a:gd name="T72" fmla="*/ 603 w 1336"/>
                  <a:gd name="T73" fmla="*/ 1341 h 1412"/>
                  <a:gd name="T74" fmla="*/ 603 w 1336"/>
                  <a:gd name="T75" fmla="*/ 1287 h 1412"/>
                  <a:gd name="T76" fmla="*/ 586 w 1336"/>
                  <a:gd name="T77" fmla="*/ 1275 h 1412"/>
                  <a:gd name="T78" fmla="*/ 568 w 1336"/>
                  <a:gd name="T79" fmla="*/ 1268 h 1412"/>
                  <a:gd name="T80" fmla="*/ 499 w 1336"/>
                  <a:gd name="T81" fmla="*/ 1199 h 1412"/>
                  <a:gd name="T82" fmla="*/ 493 w 1336"/>
                  <a:gd name="T83" fmla="*/ 1164 h 1412"/>
                  <a:gd name="T84" fmla="*/ 532 w 1336"/>
                  <a:gd name="T85" fmla="*/ 1123 h 1412"/>
                  <a:gd name="T86" fmla="*/ 528 w 1336"/>
                  <a:gd name="T87" fmla="*/ 1098 h 1412"/>
                  <a:gd name="T88" fmla="*/ 474 w 1336"/>
                  <a:gd name="T89" fmla="*/ 1094 h 1412"/>
                  <a:gd name="T90" fmla="*/ 441 w 1336"/>
                  <a:gd name="T91" fmla="*/ 1056 h 1412"/>
                  <a:gd name="T92" fmla="*/ 423 w 1336"/>
                  <a:gd name="T93" fmla="*/ 1019 h 1412"/>
                  <a:gd name="T94" fmla="*/ 256 w 1336"/>
                  <a:gd name="T95" fmla="*/ 990 h 1412"/>
                  <a:gd name="T96" fmla="*/ 326 w 1336"/>
                  <a:gd name="T97" fmla="*/ 937 h 1412"/>
                  <a:gd name="T98" fmla="*/ 332 w 1336"/>
                  <a:gd name="T99" fmla="*/ 686 h 1412"/>
                  <a:gd name="T100" fmla="*/ 233 w 1336"/>
                  <a:gd name="T101" fmla="*/ 581 h 1412"/>
                  <a:gd name="T102" fmla="*/ 125 w 1336"/>
                  <a:gd name="T103" fmla="*/ 387 h 1412"/>
                  <a:gd name="T104" fmla="*/ 27 w 1336"/>
                  <a:gd name="T105" fmla="*/ 360 h 1412"/>
                  <a:gd name="T106" fmla="*/ 0 w 1336"/>
                  <a:gd name="T107" fmla="*/ 202 h 1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336" h="1412">
                    <a:moveTo>
                      <a:pt x="0" y="202"/>
                    </a:moveTo>
                    <a:lnTo>
                      <a:pt x="0" y="53"/>
                    </a:lnTo>
                    <a:lnTo>
                      <a:pt x="451" y="23"/>
                    </a:lnTo>
                    <a:lnTo>
                      <a:pt x="556" y="23"/>
                    </a:lnTo>
                    <a:lnTo>
                      <a:pt x="586" y="50"/>
                    </a:lnTo>
                    <a:lnTo>
                      <a:pt x="669" y="47"/>
                    </a:lnTo>
                    <a:lnTo>
                      <a:pt x="705" y="13"/>
                    </a:lnTo>
                    <a:lnTo>
                      <a:pt x="736" y="0"/>
                    </a:lnTo>
                    <a:lnTo>
                      <a:pt x="798" y="42"/>
                    </a:lnTo>
                    <a:lnTo>
                      <a:pt x="847" y="40"/>
                    </a:lnTo>
                    <a:lnTo>
                      <a:pt x="877" y="50"/>
                    </a:lnTo>
                    <a:lnTo>
                      <a:pt x="964" y="47"/>
                    </a:lnTo>
                    <a:lnTo>
                      <a:pt x="949" y="175"/>
                    </a:lnTo>
                    <a:lnTo>
                      <a:pt x="967" y="192"/>
                    </a:lnTo>
                    <a:lnTo>
                      <a:pt x="1164" y="192"/>
                    </a:lnTo>
                    <a:lnTo>
                      <a:pt x="1174" y="202"/>
                    </a:lnTo>
                    <a:lnTo>
                      <a:pt x="1229" y="215"/>
                    </a:lnTo>
                    <a:lnTo>
                      <a:pt x="1252" y="196"/>
                    </a:lnTo>
                    <a:lnTo>
                      <a:pt x="1309" y="198"/>
                    </a:lnTo>
                    <a:lnTo>
                      <a:pt x="1336" y="225"/>
                    </a:lnTo>
                    <a:lnTo>
                      <a:pt x="1331" y="283"/>
                    </a:lnTo>
                    <a:lnTo>
                      <a:pt x="1299" y="378"/>
                    </a:lnTo>
                    <a:lnTo>
                      <a:pt x="1193" y="480"/>
                    </a:lnTo>
                    <a:lnTo>
                      <a:pt x="1187" y="551"/>
                    </a:lnTo>
                    <a:lnTo>
                      <a:pt x="1155" y="551"/>
                    </a:lnTo>
                    <a:lnTo>
                      <a:pt x="1135" y="792"/>
                    </a:lnTo>
                    <a:lnTo>
                      <a:pt x="1116" y="800"/>
                    </a:lnTo>
                    <a:lnTo>
                      <a:pt x="1120" y="948"/>
                    </a:lnTo>
                    <a:lnTo>
                      <a:pt x="1138" y="967"/>
                    </a:lnTo>
                    <a:lnTo>
                      <a:pt x="844" y="1228"/>
                    </a:lnTo>
                    <a:lnTo>
                      <a:pt x="879" y="1281"/>
                    </a:lnTo>
                    <a:lnTo>
                      <a:pt x="865" y="1412"/>
                    </a:lnTo>
                    <a:lnTo>
                      <a:pt x="772" y="1393"/>
                    </a:lnTo>
                    <a:lnTo>
                      <a:pt x="740" y="1331"/>
                    </a:lnTo>
                    <a:lnTo>
                      <a:pt x="663" y="1336"/>
                    </a:lnTo>
                    <a:lnTo>
                      <a:pt x="626" y="1353"/>
                    </a:lnTo>
                    <a:lnTo>
                      <a:pt x="603" y="1341"/>
                    </a:lnTo>
                    <a:lnTo>
                      <a:pt x="603" y="1287"/>
                    </a:lnTo>
                    <a:lnTo>
                      <a:pt x="586" y="1275"/>
                    </a:lnTo>
                    <a:lnTo>
                      <a:pt x="568" y="1268"/>
                    </a:lnTo>
                    <a:lnTo>
                      <a:pt x="499" y="1199"/>
                    </a:lnTo>
                    <a:lnTo>
                      <a:pt x="493" y="1164"/>
                    </a:lnTo>
                    <a:lnTo>
                      <a:pt x="532" y="1123"/>
                    </a:lnTo>
                    <a:lnTo>
                      <a:pt x="528" y="1098"/>
                    </a:lnTo>
                    <a:lnTo>
                      <a:pt x="474" y="1094"/>
                    </a:lnTo>
                    <a:lnTo>
                      <a:pt x="441" y="1056"/>
                    </a:lnTo>
                    <a:lnTo>
                      <a:pt x="423" y="1019"/>
                    </a:lnTo>
                    <a:lnTo>
                      <a:pt x="256" y="990"/>
                    </a:lnTo>
                    <a:lnTo>
                      <a:pt x="326" y="937"/>
                    </a:lnTo>
                    <a:lnTo>
                      <a:pt x="332" y="686"/>
                    </a:lnTo>
                    <a:lnTo>
                      <a:pt x="233" y="581"/>
                    </a:lnTo>
                    <a:lnTo>
                      <a:pt x="125" y="387"/>
                    </a:lnTo>
                    <a:lnTo>
                      <a:pt x="27" y="360"/>
                    </a:lnTo>
                    <a:lnTo>
                      <a:pt x="0" y="202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8865" name="Freeform 81"/>
              <p:cNvSpPr>
                <a:spLocks noChangeAspect="1"/>
              </p:cNvSpPr>
              <p:nvPr/>
            </p:nvSpPr>
            <p:spPr bwMode="auto">
              <a:xfrm>
                <a:off x="2111" y="1239"/>
                <a:ext cx="547" cy="344"/>
              </a:xfrm>
              <a:custGeom>
                <a:avLst/>
                <a:gdLst>
                  <a:gd name="T0" fmla="*/ 443 w 3288"/>
                  <a:gd name="T1" fmla="*/ 288 h 2060"/>
                  <a:gd name="T2" fmla="*/ 742 w 3288"/>
                  <a:gd name="T3" fmla="*/ 279 h 2060"/>
                  <a:gd name="T4" fmla="*/ 924 w 3288"/>
                  <a:gd name="T5" fmla="*/ 252 h 2060"/>
                  <a:gd name="T6" fmla="*/ 1197 w 3288"/>
                  <a:gd name="T7" fmla="*/ 211 h 2060"/>
                  <a:gd name="T8" fmla="*/ 1277 w 3288"/>
                  <a:gd name="T9" fmla="*/ 160 h 2060"/>
                  <a:gd name="T10" fmla="*/ 1453 w 3288"/>
                  <a:gd name="T11" fmla="*/ 186 h 2060"/>
                  <a:gd name="T12" fmla="*/ 1511 w 3288"/>
                  <a:gd name="T13" fmla="*/ 179 h 2060"/>
                  <a:gd name="T14" fmla="*/ 1575 w 3288"/>
                  <a:gd name="T15" fmla="*/ 73 h 2060"/>
                  <a:gd name="T16" fmla="*/ 1844 w 3288"/>
                  <a:gd name="T17" fmla="*/ 69 h 2060"/>
                  <a:gd name="T18" fmla="*/ 1934 w 3288"/>
                  <a:gd name="T19" fmla="*/ 133 h 2060"/>
                  <a:gd name="T20" fmla="*/ 1969 w 3288"/>
                  <a:gd name="T21" fmla="*/ 281 h 2060"/>
                  <a:gd name="T22" fmla="*/ 2032 w 3288"/>
                  <a:gd name="T23" fmla="*/ 368 h 2060"/>
                  <a:gd name="T24" fmla="*/ 2173 w 3288"/>
                  <a:gd name="T25" fmla="*/ 405 h 2060"/>
                  <a:gd name="T26" fmla="*/ 2244 w 3288"/>
                  <a:gd name="T27" fmla="*/ 240 h 2060"/>
                  <a:gd name="T28" fmla="*/ 2601 w 3288"/>
                  <a:gd name="T29" fmla="*/ 48 h 2060"/>
                  <a:gd name="T30" fmla="*/ 2756 w 3288"/>
                  <a:gd name="T31" fmla="*/ 6 h 2060"/>
                  <a:gd name="T32" fmla="*/ 2628 w 3288"/>
                  <a:gd name="T33" fmla="*/ 396 h 2060"/>
                  <a:gd name="T34" fmla="*/ 2710 w 3288"/>
                  <a:gd name="T35" fmla="*/ 722 h 2060"/>
                  <a:gd name="T36" fmla="*/ 2669 w 3288"/>
                  <a:gd name="T37" fmla="*/ 1167 h 2060"/>
                  <a:gd name="T38" fmla="*/ 2762 w 3288"/>
                  <a:gd name="T39" fmla="*/ 1332 h 2060"/>
                  <a:gd name="T40" fmla="*/ 2980 w 3288"/>
                  <a:gd name="T41" fmla="*/ 1510 h 2060"/>
                  <a:gd name="T42" fmla="*/ 3005 w 3288"/>
                  <a:gd name="T43" fmla="*/ 1622 h 2060"/>
                  <a:gd name="T44" fmla="*/ 3175 w 3288"/>
                  <a:gd name="T45" fmla="*/ 1702 h 2060"/>
                  <a:gd name="T46" fmla="*/ 3250 w 3288"/>
                  <a:gd name="T47" fmla="*/ 1843 h 2060"/>
                  <a:gd name="T48" fmla="*/ 3283 w 3288"/>
                  <a:gd name="T49" fmla="*/ 1947 h 2060"/>
                  <a:gd name="T50" fmla="*/ 3177 w 3288"/>
                  <a:gd name="T51" fmla="*/ 2043 h 2060"/>
                  <a:gd name="T52" fmla="*/ 2811 w 3288"/>
                  <a:gd name="T53" fmla="*/ 1947 h 2060"/>
                  <a:gd name="T54" fmla="*/ 2716 w 3288"/>
                  <a:gd name="T55" fmla="*/ 1856 h 2060"/>
                  <a:gd name="T56" fmla="*/ 2482 w 3288"/>
                  <a:gd name="T57" fmla="*/ 1775 h 2060"/>
                  <a:gd name="T58" fmla="*/ 2160 w 3288"/>
                  <a:gd name="T59" fmla="*/ 1629 h 2060"/>
                  <a:gd name="T60" fmla="*/ 2189 w 3288"/>
                  <a:gd name="T61" fmla="*/ 1150 h 2060"/>
                  <a:gd name="T62" fmla="*/ 2242 w 3288"/>
                  <a:gd name="T63" fmla="*/ 862 h 2060"/>
                  <a:gd name="T64" fmla="*/ 2222 w 3288"/>
                  <a:gd name="T65" fmla="*/ 488 h 2060"/>
                  <a:gd name="T66" fmla="*/ 1850 w 3288"/>
                  <a:gd name="T67" fmla="*/ 609 h 2060"/>
                  <a:gd name="T68" fmla="*/ 1821 w 3288"/>
                  <a:gd name="T69" fmla="*/ 722 h 2060"/>
                  <a:gd name="T70" fmla="*/ 1666 w 3288"/>
                  <a:gd name="T71" fmla="*/ 666 h 2060"/>
                  <a:gd name="T72" fmla="*/ 1618 w 3288"/>
                  <a:gd name="T73" fmla="*/ 693 h 2060"/>
                  <a:gd name="T74" fmla="*/ 1591 w 3288"/>
                  <a:gd name="T75" fmla="*/ 760 h 2060"/>
                  <a:gd name="T76" fmla="*/ 1664 w 3288"/>
                  <a:gd name="T77" fmla="*/ 986 h 2060"/>
                  <a:gd name="T78" fmla="*/ 1219 w 3288"/>
                  <a:gd name="T79" fmla="*/ 963 h 2060"/>
                  <a:gd name="T80" fmla="*/ 638 w 3288"/>
                  <a:gd name="T81" fmla="*/ 999 h 2060"/>
                  <a:gd name="T82" fmla="*/ 404 w 3288"/>
                  <a:gd name="T83" fmla="*/ 977 h 2060"/>
                  <a:gd name="T84" fmla="*/ 166 w 3288"/>
                  <a:gd name="T85" fmla="*/ 979 h 2060"/>
                  <a:gd name="T86" fmla="*/ 7 w 3288"/>
                  <a:gd name="T87" fmla="*/ 911 h 2060"/>
                  <a:gd name="T88" fmla="*/ 190 w 3288"/>
                  <a:gd name="T89" fmla="*/ 826 h 20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88" h="2060">
                    <a:moveTo>
                      <a:pt x="211" y="807"/>
                    </a:moveTo>
                    <a:lnTo>
                      <a:pt x="394" y="288"/>
                    </a:lnTo>
                    <a:lnTo>
                      <a:pt x="443" y="288"/>
                    </a:lnTo>
                    <a:lnTo>
                      <a:pt x="572" y="294"/>
                    </a:lnTo>
                    <a:lnTo>
                      <a:pt x="647" y="303"/>
                    </a:lnTo>
                    <a:lnTo>
                      <a:pt x="742" y="279"/>
                    </a:lnTo>
                    <a:lnTo>
                      <a:pt x="815" y="248"/>
                    </a:lnTo>
                    <a:lnTo>
                      <a:pt x="840" y="160"/>
                    </a:lnTo>
                    <a:lnTo>
                      <a:pt x="924" y="252"/>
                    </a:lnTo>
                    <a:lnTo>
                      <a:pt x="1156" y="266"/>
                    </a:lnTo>
                    <a:lnTo>
                      <a:pt x="1197" y="221"/>
                    </a:lnTo>
                    <a:lnTo>
                      <a:pt x="1197" y="211"/>
                    </a:lnTo>
                    <a:lnTo>
                      <a:pt x="1212" y="206"/>
                    </a:lnTo>
                    <a:lnTo>
                      <a:pt x="1292" y="221"/>
                    </a:lnTo>
                    <a:lnTo>
                      <a:pt x="1277" y="160"/>
                    </a:lnTo>
                    <a:lnTo>
                      <a:pt x="1407" y="157"/>
                    </a:lnTo>
                    <a:lnTo>
                      <a:pt x="1431" y="179"/>
                    </a:lnTo>
                    <a:lnTo>
                      <a:pt x="1453" y="186"/>
                    </a:lnTo>
                    <a:lnTo>
                      <a:pt x="1472" y="164"/>
                    </a:lnTo>
                    <a:lnTo>
                      <a:pt x="1489" y="162"/>
                    </a:lnTo>
                    <a:lnTo>
                      <a:pt x="1511" y="179"/>
                    </a:lnTo>
                    <a:lnTo>
                      <a:pt x="1550" y="179"/>
                    </a:lnTo>
                    <a:lnTo>
                      <a:pt x="1582" y="148"/>
                    </a:lnTo>
                    <a:lnTo>
                      <a:pt x="1575" y="73"/>
                    </a:lnTo>
                    <a:lnTo>
                      <a:pt x="1664" y="0"/>
                    </a:lnTo>
                    <a:lnTo>
                      <a:pt x="1823" y="31"/>
                    </a:lnTo>
                    <a:lnTo>
                      <a:pt x="1844" y="69"/>
                    </a:lnTo>
                    <a:lnTo>
                      <a:pt x="1874" y="106"/>
                    </a:lnTo>
                    <a:lnTo>
                      <a:pt x="1930" y="111"/>
                    </a:lnTo>
                    <a:lnTo>
                      <a:pt x="1934" y="133"/>
                    </a:lnTo>
                    <a:lnTo>
                      <a:pt x="1898" y="172"/>
                    </a:lnTo>
                    <a:lnTo>
                      <a:pt x="1901" y="206"/>
                    </a:lnTo>
                    <a:lnTo>
                      <a:pt x="1969" y="281"/>
                    </a:lnTo>
                    <a:lnTo>
                      <a:pt x="2010" y="299"/>
                    </a:lnTo>
                    <a:lnTo>
                      <a:pt x="2010" y="352"/>
                    </a:lnTo>
                    <a:lnTo>
                      <a:pt x="2032" y="368"/>
                    </a:lnTo>
                    <a:lnTo>
                      <a:pt x="2068" y="345"/>
                    </a:lnTo>
                    <a:lnTo>
                      <a:pt x="2142" y="344"/>
                    </a:lnTo>
                    <a:lnTo>
                      <a:pt x="2173" y="405"/>
                    </a:lnTo>
                    <a:lnTo>
                      <a:pt x="2271" y="425"/>
                    </a:lnTo>
                    <a:lnTo>
                      <a:pt x="2282" y="291"/>
                    </a:lnTo>
                    <a:lnTo>
                      <a:pt x="2244" y="240"/>
                    </a:lnTo>
                    <a:lnTo>
                      <a:pt x="2490" y="23"/>
                    </a:lnTo>
                    <a:lnTo>
                      <a:pt x="2555" y="38"/>
                    </a:lnTo>
                    <a:lnTo>
                      <a:pt x="2601" y="48"/>
                    </a:lnTo>
                    <a:lnTo>
                      <a:pt x="2667" y="33"/>
                    </a:lnTo>
                    <a:lnTo>
                      <a:pt x="2723" y="24"/>
                    </a:lnTo>
                    <a:lnTo>
                      <a:pt x="2756" y="6"/>
                    </a:lnTo>
                    <a:lnTo>
                      <a:pt x="2785" y="6"/>
                    </a:lnTo>
                    <a:lnTo>
                      <a:pt x="2798" y="23"/>
                    </a:lnTo>
                    <a:lnTo>
                      <a:pt x="2628" y="396"/>
                    </a:lnTo>
                    <a:lnTo>
                      <a:pt x="2643" y="514"/>
                    </a:lnTo>
                    <a:lnTo>
                      <a:pt x="2654" y="663"/>
                    </a:lnTo>
                    <a:lnTo>
                      <a:pt x="2710" y="722"/>
                    </a:lnTo>
                    <a:lnTo>
                      <a:pt x="2787" y="736"/>
                    </a:lnTo>
                    <a:lnTo>
                      <a:pt x="2983" y="1342"/>
                    </a:lnTo>
                    <a:lnTo>
                      <a:pt x="2669" y="1167"/>
                    </a:lnTo>
                    <a:lnTo>
                      <a:pt x="2694" y="1216"/>
                    </a:lnTo>
                    <a:lnTo>
                      <a:pt x="2694" y="1298"/>
                    </a:lnTo>
                    <a:lnTo>
                      <a:pt x="2762" y="1332"/>
                    </a:lnTo>
                    <a:lnTo>
                      <a:pt x="2922" y="1466"/>
                    </a:lnTo>
                    <a:lnTo>
                      <a:pt x="2922" y="1505"/>
                    </a:lnTo>
                    <a:lnTo>
                      <a:pt x="2980" y="1510"/>
                    </a:lnTo>
                    <a:lnTo>
                      <a:pt x="3010" y="1551"/>
                    </a:lnTo>
                    <a:lnTo>
                      <a:pt x="3024" y="1590"/>
                    </a:lnTo>
                    <a:lnTo>
                      <a:pt x="3005" y="1622"/>
                    </a:lnTo>
                    <a:lnTo>
                      <a:pt x="2988" y="1670"/>
                    </a:lnTo>
                    <a:lnTo>
                      <a:pt x="3134" y="1690"/>
                    </a:lnTo>
                    <a:lnTo>
                      <a:pt x="3175" y="1702"/>
                    </a:lnTo>
                    <a:lnTo>
                      <a:pt x="3180" y="1739"/>
                    </a:lnTo>
                    <a:lnTo>
                      <a:pt x="3180" y="1772"/>
                    </a:lnTo>
                    <a:lnTo>
                      <a:pt x="3250" y="1843"/>
                    </a:lnTo>
                    <a:lnTo>
                      <a:pt x="3250" y="1899"/>
                    </a:lnTo>
                    <a:lnTo>
                      <a:pt x="3239" y="1918"/>
                    </a:lnTo>
                    <a:lnTo>
                      <a:pt x="3283" y="1947"/>
                    </a:lnTo>
                    <a:lnTo>
                      <a:pt x="3288" y="1982"/>
                    </a:lnTo>
                    <a:lnTo>
                      <a:pt x="3226" y="2051"/>
                    </a:lnTo>
                    <a:lnTo>
                      <a:pt x="3177" y="2043"/>
                    </a:lnTo>
                    <a:lnTo>
                      <a:pt x="3093" y="2060"/>
                    </a:lnTo>
                    <a:lnTo>
                      <a:pt x="2854" y="2014"/>
                    </a:lnTo>
                    <a:lnTo>
                      <a:pt x="2811" y="1947"/>
                    </a:lnTo>
                    <a:lnTo>
                      <a:pt x="2734" y="1936"/>
                    </a:lnTo>
                    <a:lnTo>
                      <a:pt x="2734" y="1874"/>
                    </a:lnTo>
                    <a:lnTo>
                      <a:pt x="2716" y="1856"/>
                    </a:lnTo>
                    <a:lnTo>
                      <a:pt x="2640" y="1863"/>
                    </a:lnTo>
                    <a:lnTo>
                      <a:pt x="2538" y="1821"/>
                    </a:lnTo>
                    <a:lnTo>
                      <a:pt x="2482" y="1775"/>
                    </a:lnTo>
                    <a:lnTo>
                      <a:pt x="2402" y="1765"/>
                    </a:lnTo>
                    <a:lnTo>
                      <a:pt x="2256" y="1704"/>
                    </a:lnTo>
                    <a:lnTo>
                      <a:pt x="2160" y="1629"/>
                    </a:lnTo>
                    <a:lnTo>
                      <a:pt x="1969" y="1389"/>
                    </a:lnTo>
                    <a:lnTo>
                      <a:pt x="2090" y="1289"/>
                    </a:lnTo>
                    <a:lnTo>
                      <a:pt x="2189" y="1150"/>
                    </a:lnTo>
                    <a:lnTo>
                      <a:pt x="2182" y="1048"/>
                    </a:lnTo>
                    <a:lnTo>
                      <a:pt x="2229" y="953"/>
                    </a:lnTo>
                    <a:lnTo>
                      <a:pt x="2242" y="862"/>
                    </a:lnTo>
                    <a:lnTo>
                      <a:pt x="2195" y="841"/>
                    </a:lnTo>
                    <a:lnTo>
                      <a:pt x="2233" y="751"/>
                    </a:lnTo>
                    <a:lnTo>
                      <a:pt x="2222" y="488"/>
                    </a:lnTo>
                    <a:lnTo>
                      <a:pt x="1795" y="474"/>
                    </a:lnTo>
                    <a:lnTo>
                      <a:pt x="1795" y="567"/>
                    </a:lnTo>
                    <a:lnTo>
                      <a:pt x="1850" y="609"/>
                    </a:lnTo>
                    <a:lnTo>
                      <a:pt x="1857" y="658"/>
                    </a:lnTo>
                    <a:lnTo>
                      <a:pt x="1852" y="702"/>
                    </a:lnTo>
                    <a:lnTo>
                      <a:pt x="1821" y="722"/>
                    </a:lnTo>
                    <a:lnTo>
                      <a:pt x="1772" y="731"/>
                    </a:lnTo>
                    <a:lnTo>
                      <a:pt x="1693" y="702"/>
                    </a:lnTo>
                    <a:lnTo>
                      <a:pt x="1666" y="666"/>
                    </a:lnTo>
                    <a:lnTo>
                      <a:pt x="1642" y="627"/>
                    </a:lnTo>
                    <a:lnTo>
                      <a:pt x="1624" y="622"/>
                    </a:lnTo>
                    <a:lnTo>
                      <a:pt x="1618" y="693"/>
                    </a:lnTo>
                    <a:lnTo>
                      <a:pt x="1635" y="714"/>
                    </a:lnTo>
                    <a:lnTo>
                      <a:pt x="1620" y="739"/>
                    </a:lnTo>
                    <a:lnTo>
                      <a:pt x="1591" y="760"/>
                    </a:lnTo>
                    <a:lnTo>
                      <a:pt x="1608" y="839"/>
                    </a:lnTo>
                    <a:lnTo>
                      <a:pt x="1675" y="935"/>
                    </a:lnTo>
                    <a:lnTo>
                      <a:pt x="1664" y="986"/>
                    </a:lnTo>
                    <a:lnTo>
                      <a:pt x="1450" y="986"/>
                    </a:lnTo>
                    <a:lnTo>
                      <a:pt x="1399" y="968"/>
                    </a:lnTo>
                    <a:lnTo>
                      <a:pt x="1219" y="963"/>
                    </a:lnTo>
                    <a:lnTo>
                      <a:pt x="1130" y="860"/>
                    </a:lnTo>
                    <a:lnTo>
                      <a:pt x="851" y="1014"/>
                    </a:lnTo>
                    <a:lnTo>
                      <a:pt x="638" y="999"/>
                    </a:lnTo>
                    <a:lnTo>
                      <a:pt x="516" y="1043"/>
                    </a:lnTo>
                    <a:lnTo>
                      <a:pt x="435" y="990"/>
                    </a:lnTo>
                    <a:lnTo>
                      <a:pt x="404" y="977"/>
                    </a:lnTo>
                    <a:lnTo>
                      <a:pt x="326" y="902"/>
                    </a:lnTo>
                    <a:lnTo>
                      <a:pt x="241" y="921"/>
                    </a:lnTo>
                    <a:lnTo>
                      <a:pt x="166" y="979"/>
                    </a:lnTo>
                    <a:lnTo>
                      <a:pt x="149" y="955"/>
                    </a:lnTo>
                    <a:lnTo>
                      <a:pt x="85" y="950"/>
                    </a:lnTo>
                    <a:lnTo>
                      <a:pt x="7" y="911"/>
                    </a:lnTo>
                    <a:lnTo>
                      <a:pt x="0" y="863"/>
                    </a:lnTo>
                    <a:lnTo>
                      <a:pt x="82" y="838"/>
                    </a:lnTo>
                    <a:lnTo>
                      <a:pt x="190" y="826"/>
                    </a:lnTo>
                    <a:lnTo>
                      <a:pt x="211" y="807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8866" name="Freeform 82"/>
              <p:cNvSpPr>
                <a:spLocks noChangeAspect="1"/>
              </p:cNvSpPr>
              <p:nvPr/>
            </p:nvSpPr>
            <p:spPr bwMode="auto">
              <a:xfrm>
                <a:off x="2210" y="1109"/>
                <a:ext cx="190" cy="161"/>
              </a:xfrm>
              <a:custGeom>
                <a:avLst/>
                <a:gdLst>
                  <a:gd name="T0" fmla="*/ 56 w 1139"/>
                  <a:gd name="T1" fmla="*/ 323 h 970"/>
                  <a:gd name="T2" fmla="*/ 149 w 1139"/>
                  <a:gd name="T3" fmla="*/ 133 h 970"/>
                  <a:gd name="T4" fmla="*/ 406 w 1139"/>
                  <a:gd name="T5" fmla="*/ 68 h 970"/>
                  <a:gd name="T6" fmla="*/ 525 w 1139"/>
                  <a:gd name="T7" fmla="*/ 22 h 970"/>
                  <a:gd name="T8" fmla="*/ 547 w 1139"/>
                  <a:gd name="T9" fmla="*/ 40 h 970"/>
                  <a:gd name="T10" fmla="*/ 587 w 1139"/>
                  <a:gd name="T11" fmla="*/ 36 h 970"/>
                  <a:gd name="T12" fmla="*/ 605 w 1139"/>
                  <a:gd name="T13" fmla="*/ 75 h 970"/>
                  <a:gd name="T14" fmla="*/ 689 w 1139"/>
                  <a:gd name="T15" fmla="*/ 66 h 970"/>
                  <a:gd name="T16" fmla="*/ 806 w 1139"/>
                  <a:gd name="T17" fmla="*/ 0 h 970"/>
                  <a:gd name="T18" fmla="*/ 835 w 1139"/>
                  <a:gd name="T19" fmla="*/ 160 h 970"/>
                  <a:gd name="T20" fmla="*/ 932 w 1139"/>
                  <a:gd name="T21" fmla="*/ 184 h 970"/>
                  <a:gd name="T22" fmla="*/ 1037 w 1139"/>
                  <a:gd name="T23" fmla="*/ 374 h 970"/>
                  <a:gd name="T24" fmla="*/ 1139 w 1139"/>
                  <a:gd name="T25" fmla="*/ 486 h 970"/>
                  <a:gd name="T26" fmla="*/ 1132 w 1139"/>
                  <a:gd name="T27" fmla="*/ 731 h 970"/>
                  <a:gd name="T28" fmla="*/ 1066 w 1139"/>
                  <a:gd name="T29" fmla="*/ 786 h 970"/>
                  <a:gd name="T30" fmla="*/ 979 w 1139"/>
                  <a:gd name="T31" fmla="*/ 857 h 970"/>
                  <a:gd name="T32" fmla="*/ 986 w 1139"/>
                  <a:gd name="T33" fmla="*/ 930 h 970"/>
                  <a:gd name="T34" fmla="*/ 954 w 1139"/>
                  <a:gd name="T35" fmla="*/ 963 h 970"/>
                  <a:gd name="T36" fmla="*/ 913 w 1139"/>
                  <a:gd name="T37" fmla="*/ 963 h 970"/>
                  <a:gd name="T38" fmla="*/ 893 w 1139"/>
                  <a:gd name="T39" fmla="*/ 946 h 970"/>
                  <a:gd name="T40" fmla="*/ 873 w 1139"/>
                  <a:gd name="T41" fmla="*/ 946 h 970"/>
                  <a:gd name="T42" fmla="*/ 862 w 1139"/>
                  <a:gd name="T43" fmla="*/ 970 h 970"/>
                  <a:gd name="T44" fmla="*/ 833 w 1139"/>
                  <a:gd name="T45" fmla="*/ 966 h 970"/>
                  <a:gd name="T46" fmla="*/ 813 w 1139"/>
                  <a:gd name="T47" fmla="*/ 941 h 970"/>
                  <a:gd name="T48" fmla="*/ 682 w 1139"/>
                  <a:gd name="T49" fmla="*/ 944 h 970"/>
                  <a:gd name="T50" fmla="*/ 652 w 1139"/>
                  <a:gd name="T51" fmla="*/ 868 h 970"/>
                  <a:gd name="T52" fmla="*/ 550 w 1139"/>
                  <a:gd name="T53" fmla="*/ 795 h 970"/>
                  <a:gd name="T54" fmla="*/ 512 w 1139"/>
                  <a:gd name="T55" fmla="*/ 775 h 970"/>
                  <a:gd name="T56" fmla="*/ 536 w 1139"/>
                  <a:gd name="T57" fmla="*/ 698 h 970"/>
                  <a:gd name="T58" fmla="*/ 512 w 1139"/>
                  <a:gd name="T59" fmla="*/ 634 h 970"/>
                  <a:gd name="T60" fmla="*/ 441 w 1139"/>
                  <a:gd name="T61" fmla="*/ 596 h 970"/>
                  <a:gd name="T62" fmla="*/ 334 w 1139"/>
                  <a:gd name="T63" fmla="*/ 591 h 970"/>
                  <a:gd name="T64" fmla="*/ 295 w 1139"/>
                  <a:gd name="T65" fmla="*/ 510 h 970"/>
                  <a:gd name="T66" fmla="*/ 56 w 1139"/>
                  <a:gd name="T67" fmla="*/ 593 h 970"/>
                  <a:gd name="T68" fmla="*/ 76 w 1139"/>
                  <a:gd name="T69" fmla="*/ 518 h 970"/>
                  <a:gd name="T70" fmla="*/ 2 w 1139"/>
                  <a:gd name="T71" fmla="*/ 469 h 970"/>
                  <a:gd name="T72" fmla="*/ 0 w 1139"/>
                  <a:gd name="T73" fmla="*/ 445 h 970"/>
                  <a:gd name="T74" fmla="*/ 56 w 1139"/>
                  <a:gd name="T75" fmla="*/ 323 h 9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39" h="970">
                    <a:moveTo>
                      <a:pt x="56" y="323"/>
                    </a:moveTo>
                    <a:lnTo>
                      <a:pt x="149" y="133"/>
                    </a:lnTo>
                    <a:lnTo>
                      <a:pt x="406" y="68"/>
                    </a:lnTo>
                    <a:lnTo>
                      <a:pt x="525" y="22"/>
                    </a:lnTo>
                    <a:lnTo>
                      <a:pt x="547" y="40"/>
                    </a:lnTo>
                    <a:lnTo>
                      <a:pt x="587" y="36"/>
                    </a:lnTo>
                    <a:lnTo>
                      <a:pt x="605" y="75"/>
                    </a:lnTo>
                    <a:lnTo>
                      <a:pt x="689" y="66"/>
                    </a:lnTo>
                    <a:lnTo>
                      <a:pt x="806" y="0"/>
                    </a:lnTo>
                    <a:lnTo>
                      <a:pt x="835" y="160"/>
                    </a:lnTo>
                    <a:lnTo>
                      <a:pt x="932" y="184"/>
                    </a:lnTo>
                    <a:lnTo>
                      <a:pt x="1037" y="374"/>
                    </a:lnTo>
                    <a:lnTo>
                      <a:pt x="1139" y="486"/>
                    </a:lnTo>
                    <a:lnTo>
                      <a:pt x="1132" y="731"/>
                    </a:lnTo>
                    <a:lnTo>
                      <a:pt x="1066" y="786"/>
                    </a:lnTo>
                    <a:lnTo>
                      <a:pt x="979" y="857"/>
                    </a:lnTo>
                    <a:lnTo>
                      <a:pt x="986" y="930"/>
                    </a:lnTo>
                    <a:lnTo>
                      <a:pt x="954" y="963"/>
                    </a:lnTo>
                    <a:lnTo>
                      <a:pt x="913" y="963"/>
                    </a:lnTo>
                    <a:lnTo>
                      <a:pt x="893" y="946"/>
                    </a:lnTo>
                    <a:lnTo>
                      <a:pt x="873" y="946"/>
                    </a:lnTo>
                    <a:lnTo>
                      <a:pt x="862" y="970"/>
                    </a:lnTo>
                    <a:lnTo>
                      <a:pt x="833" y="966"/>
                    </a:lnTo>
                    <a:lnTo>
                      <a:pt x="813" y="941"/>
                    </a:lnTo>
                    <a:lnTo>
                      <a:pt x="682" y="944"/>
                    </a:lnTo>
                    <a:lnTo>
                      <a:pt x="652" y="868"/>
                    </a:lnTo>
                    <a:lnTo>
                      <a:pt x="550" y="795"/>
                    </a:lnTo>
                    <a:lnTo>
                      <a:pt x="512" y="775"/>
                    </a:lnTo>
                    <a:lnTo>
                      <a:pt x="536" y="698"/>
                    </a:lnTo>
                    <a:lnTo>
                      <a:pt x="512" y="634"/>
                    </a:lnTo>
                    <a:lnTo>
                      <a:pt x="441" y="596"/>
                    </a:lnTo>
                    <a:lnTo>
                      <a:pt x="334" y="591"/>
                    </a:lnTo>
                    <a:lnTo>
                      <a:pt x="295" y="510"/>
                    </a:lnTo>
                    <a:lnTo>
                      <a:pt x="56" y="593"/>
                    </a:lnTo>
                    <a:lnTo>
                      <a:pt x="76" y="518"/>
                    </a:lnTo>
                    <a:lnTo>
                      <a:pt x="2" y="469"/>
                    </a:lnTo>
                    <a:lnTo>
                      <a:pt x="0" y="445"/>
                    </a:lnTo>
                    <a:lnTo>
                      <a:pt x="56" y="323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8867" name="Freeform 83"/>
              <p:cNvSpPr>
                <a:spLocks noChangeAspect="1"/>
              </p:cNvSpPr>
              <p:nvPr/>
            </p:nvSpPr>
            <p:spPr bwMode="auto">
              <a:xfrm>
                <a:off x="2232" y="1194"/>
                <a:ext cx="94" cy="92"/>
              </a:xfrm>
              <a:custGeom>
                <a:avLst/>
                <a:gdLst>
                  <a:gd name="T0" fmla="*/ 5 w 562"/>
                  <a:gd name="T1" fmla="*/ 53 h 552"/>
                  <a:gd name="T2" fmla="*/ 26 w 562"/>
                  <a:gd name="T3" fmla="*/ 97 h 552"/>
                  <a:gd name="T4" fmla="*/ 2 w 562"/>
                  <a:gd name="T5" fmla="*/ 147 h 552"/>
                  <a:gd name="T6" fmla="*/ 0 w 562"/>
                  <a:gd name="T7" fmla="*/ 173 h 552"/>
                  <a:gd name="T8" fmla="*/ 76 w 562"/>
                  <a:gd name="T9" fmla="*/ 180 h 552"/>
                  <a:gd name="T10" fmla="*/ 156 w 562"/>
                  <a:gd name="T11" fmla="*/ 221 h 552"/>
                  <a:gd name="T12" fmla="*/ 148 w 562"/>
                  <a:gd name="T13" fmla="*/ 248 h 552"/>
                  <a:gd name="T14" fmla="*/ 117 w 562"/>
                  <a:gd name="T15" fmla="*/ 248 h 552"/>
                  <a:gd name="T16" fmla="*/ 103 w 562"/>
                  <a:gd name="T17" fmla="*/ 279 h 552"/>
                  <a:gd name="T18" fmla="*/ 73 w 562"/>
                  <a:gd name="T19" fmla="*/ 279 h 552"/>
                  <a:gd name="T20" fmla="*/ 154 w 562"/>
                  <a:gd name="T21" fmla="*/ 359 h 552"/>
                  <a:gd name="T22" fmla="*/ 44 w 562"/>
                  <a:gd name="T23" fmla="*/ 421 h 552"/>
                  <a:gd name="T24" fmla="*/ 10 w 562"/>
                  <a:gd name="T25" fmla="*/ 488 h 552"/>
                  <a:gd name="T26" fmla="*/ 5 w 562"/>
                  <a:gd name="T27" fmla="*/ 552 h 552"/>
                  <a:gd name="T28" fmla="*/ 81 w 562"/>
                  <a:gd name="T29" fmla="*/ 523 h 552"/>
                  <a:gd name="T30" fmla="*/ 110 w 562"/>
                  <a:gd name="T31" fmla="*/ 428 h 552"/>
                  <a:gd name="T32" fmla="*/ 197 w 562"/>
                  <a:gd name="T33" fmla="*/ 525 h 552"/>
                  <a:gd name="T34" fmla="*/ 340 w 562"/>
                  <a:gd name="T35" fmla="*/ 537 h 552"/>
                  <a:gd name="T36" fmla="*/ 431 w 562"/>
                  <a:gd name="T37" fmla="*/ 537 h 552"/>
                  <a:gd name="T38" fmla="*/ 460 w 562"/>
                  <a:gd name="T39" fmla="*/ 501 h 552"/>
                  <a:gd name="T40" fmla="*/ 467 w 562"/>
                  <a:gd name="T41" fmla="*/ 481 h 552"/>
                  <a:gd name="T42" fmla="*/ 484 w 562"/>
                  <a:gd name="T43" fmla="*/ 479 h 552"/>
                  <a:gd name="T44" fmla="*/ 562 w 562"/>
                  <a:gd name="T45" fmla="*/ 494 h 552"/>
                  <a:gd name="T46" fmla="*/ 548 w 562"/>
                  <a:gd name="T47" fmla="*/ 433 h 552"/>
                  <a:gd name="T48" fmla="*/ 520 w 562"/>
                  <a:gd name="T49" fmla="*/ 357 h 552"/>
                  <a:gd name="T50" fmla="*/ 420 w 562"/>
                  <a:gd name="T51" fmla="*/ 286 h 552"/>
                  <a:gd name="T52" fmla="*/ 380 w 562"/>
                  <a:gd name="T53" fmla="*/ 267 h 552"/>
                  <a:gd name="T54" fmla="*/ 402 w 562"/>
                  <a:gd name="T55" fmla="*/ 184 h 552"/>
                  <a:gd name="T56" fmla="*/ 382 w 562"/>
                  <a:gd name="T57" fmla="*/ 124 h 552"/>
                  <a:gd name="T58" fmla="*/ 314 w 562"/>
                  <a:gd name="T59" fmla="*/ 87 h 552"/>
                  <a:gd name="T60" fmla="*/ 197 w 562"/>
                  <a:gd name="T61" fmla="*/ 78 h 552"/>
                  <a:gd name="T62" fmla="*/ 163 w 562"/>
                  <a:gd name="T63" fmla="*/ 0 h 552"/>
                  <a:gd name="T64" fmla="*/ 5 w 562"/>
                  <a:gd name="T65" fmla="*/ 53 h 5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62" h="552">
                    <a:moveTo>
                      <a:pt x="5" y="53"/>
                    </a:moveTo>
                    <a:lnTo>
                      <a:pt x="26" y="97"/>
                    </a:lnTo>
                    <a:lnTo>
                      <a:pt x="2" y="147"/>
                    </a:lnTo>
                    <a:lnTo>
                      <a:pt x="0" y="173"/>
                    </a:lnTo>
                    <a:lnTo>
                      <a:pt x="76" y="180"/>
                    </a:lnTo>
                    <a:lnTo>
                      <a:pt x="156" y="221"/>
                    </a:lnTo>
                    <a:lnTo>
                      <a:pt x="148" y="248"/>
                    </a:lnTo>
                    <a:lnTo>
                      <a:pt x="117" y="248"/>
                    </a:lnTo>
                    <a:lnTo>
                      <a:pt x="103" y="279"/>
                    </a:lnTo>
                    <a:lnTo>
                      <a:pt x="73" y="279"/>
                    </a:lnTo>
                    <a:lnTo>
                      <a:pt x="154" y="359"/>
                    </a:lnTo>
                    <a:lnTo>
                      <a:pt x="44" y="421"/>
                    </a:lnTo>
                    <a:lnTo>
                      <a:pt x="10" y="488"/>
                    </a:lnTo>
                    <a:lnTo>
                      <a:pt x="5" y="552"/>
                    </a:lnTo>
                    <a:lnTo>
                      <a:pt x="81" y="523"/>
                    </a:lnTo>
                    <a:lnTo>
                      <a:pt x="110" y="428"/>
                    </a:lnTo>
                    <a:lnTo>
                      <a:pt x="197" y="525"/>
                    </a:lnTo>
                    <a:lnTo>
                      <a:pt x="340" y="537"/>
                    </a:lnTo>
                    <a:lnTo>
                      <a:pt x="431" y="537"/>
                    </a:lnTo>
                    <a:lnTo>
                      <a:pt x="460" y="501"/>
                    </a:lnTo>
                    <a:lnTo>
                      <a:pt x="467" y="481"/>
                    </a:lnTo>
                    <a:lnTo>
                      <a:pt x="484" y="479"/>
                    </a:lnTo>
                    <a:lnTo>
                      <a:pt x="562" y="494"/>
                    </a:lnTo>
                    <a:lnTo>
                      <a:pt x="548" y="433"/>
                    </a:lnTo>
                    <a:lnTo>
                      <a:pt x="520" y="357"/>
                    </a:lnTo>
                    <a:lnTo>
                      <a:pt x="420" y="286"/>
                    </a:lnTo>
                    <a:lnTo>
                      <a:pt x="380" y="267"/>
                    </a:lnTo>
                    <a:lnTo>
                      <a:pt x="402" y="184"/>
                    </a:lnTo>
                    <a:lnTo>
                      <a:pt x="382" y="124"/>
                    </a:lnTo>
                    <a:lnTo>
                      <a:pt x="314" y="87"/>
                    </a:lnTo>
                    <a:lnTo>
                      <a:pt x="197" y="78"/>
                    </a:lnTo>
                    <a:lnTo>
                      <a:pt x="163" y="0"/>
                    </a:lnTo>
                    <a:lnTo>
                      <a:pt x="5" y="53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8868" name="Freeform 84"/>
              <p:cNvSpPr>
                <a:spLocks noChangeAspect="1"/>
              </p:cNvSpPr>
              <p:nvPr/>
            </p:nvSpPr>
            <p:spPr bwMode="auto">
              <a:xfrm>
                <a:off x="2300" y="1384"/>
                <a:ext cx="68" cy="132"/>
              </a:xfrm>
              <a:custGeom>
                <a:avLst/>
                <a:gdLst>
                  <a:gd name="T0" fmla="*/ 0 w 409"/>
                  <a:gd name="T1" fmla="*/ 0 h 794"/>
                  <a:gd name="T2" fmla="*/ 9 w 409"/>
                  <a:gd name="T3" fmla="*/ 174 h 794"/>
                  <a:gd name="T4" fmla="*/ 22 w 409"/>
                  <a:gd name="T5" fmla="*/ 305 h 794"/>
                  <a:gd name="T6" fmla="*/ 34 w 409"/>
                  <a:gd name="T7" fmla="*/ 384 h 794"/>
                  <a:gd name="T8" fmla="*/ 12 w 409"/>
                  <a:gd name="T9" fmla="*/ 400 h 794"/>
                  <a:gd name="T10" fmla="*/ 21 w 409"/>
                  <a:gd name="T11" fmla="*/ 442 h 794"/>
                  <a:gd name="T12" fmla="*/ 38 w 409"/>
                  <a:gd name="T13" fmla="*/ 444 h 794"/>
                  <a:gd name="T14" fmla="*/ 52 w 409"/>
                  <a:gd name="T15" fmla="*/ 452 h 794"/>
                  <a:gd name="T16" fmla="*/ 53 w 409"/>
                  <a:gd name="T17" fmla="*/ 491 h 794"/>
                  <a:gd name="T18" fmla="*/ 53 w 409"/>
                  <a:gd name="T19" fmla="*/ 512 h 794"/>
                  <a:gd name="T20" fmla="*/ 77 w 409"/>
                  <a:gd name="T21" fmla="*/ 520 h 794"/>
                  <a:gd name="T22" fmla="*/ 74 w 409"/>
                  <a:gd name="T23" fmla="*/ 576 h 794"/>
                  <a:gd name="T24" fmla="*/ 143 w 409"/>
                  <a:gd name="T25" fmla="*/ 658 h 794"/>
                  <a:gd name="T26" fmla="*/ 160 w 409"/>
                  <a:gd name="T27" fmla="*/ 727 h 794"/>
                  <a:gd name="T28" fmla="*/ 213 w 409"/>
                  <a:gd name="T29" fmla="*/ 794 h 794"/>
                  <a:gd name="T30" fmla="*/ 272 w 409"/>
                  <a:gd name="T31" fmla="*/ 614 h 794"/>
                  <a:gd name="T32" fmla="*/ 300 w 409"/>
                  <a:gd name="T33" fmla="*/ 548 h 794"/>
                  <a:gd name="T34" fmla="*/ 409 w 409"/>
                  <a:gd name="T35" fmla="*/ 446 h 794"/>
                  <a:gd name="T36" fmla="*/ 361 w 409"/>
                  <a:gd name="T37" fmla="*/ 379 h 794"/>
                  <a:gd name="T38" fmla="*/ 72 w 409"/>
                  <a:gd name="T39" fmla="*/ 87 h 794"/>
                  <a:gd name="T40" fmla="*/ 0 w 409"/>
                  <a:gd name="T41" fmla="*/ 0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09" h="794">
                    <a:moveTo>
                      <a:pt x="0" y="0"/>
                    </a:moveTo>
                    <a:lnTo>
                      <a:pt x="9" y="174"/>
                    </a:lnTo>
                    <a:lnTo>
                      <a:pt x="22" y="305"/>
                    </a:lnTo>
                    <a:lnTo>
                      <a:pt x="34" y="384"/>
                    </a:lnTo>
                    <a:lnTo>
                      <a:pt x="12" y="400"/>
                    </a:lnTo>
                    <a:lnTo>
                      <a:pt x="21" y="442"/>
                    </a:lnTo>
                    <a:lnTo>
                      <a:pt x="38" y="444"/>
                    </a:lnTo>
                    <a:lnTo>
                      <a:pt x="52" y="452"/>
                    </a:lnTo>
                    <a:lnTo>
                      <a:pt x="53" y="491"/>
                    </a:lnTo>
                    <a:lnTo>
                      <a:pt x="53" y="512"/>
                    </a:lnTo>
                    <a:lnTo>
                      <a:pt x="77" y="520"/>
                    </a:lnTo>
                    <a:lnTo>
                      <a:pt x="74" y="576"/>
                    </a:lnTo>
                    <a:lnTo>
                      <a:pt x="143" y="658"/>
                    </a:lnTo>
                    <a:lnTo>
                      <a:pt x="160" y="727"/>
                    </a:lnTo>
                    <a:lnTo>
                      <a:pt x="213" y="794"/>
                    </a:lnTo>
                    <a:lnTo>
                      <a:pt x="272" y="614"/>
                    </a:lnTo>
                    <a:lnTo>
                      <a:pt x="300" y="548"/>
                    </a:lnTo>
                    <a:lnTo>
                      <a:pt x="409" y="446"/>
                    </a:lnTo>
                    <a:lnTo>
                      <a:pt x="361" y="379"/>
                    </a:lnTo>
                    <a:lnTo>
                      <a:pt x="72" y="8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8869" name="Freeform 85"/>
              <p:cNvSpPr>
                <a:spLocks noChangeAspect="1"/>
              </p:cNvSpPr>
              <p:nvPr/>
            </p:nvSpPr>
            <p:spPr bwMode="auto">
              <a:xfrm>
                <a:off x="2314" y="1318"/>
                <a:ext cx="170" cy="152"/>
              </a:xfrm>
              <a:custGeom>
                <a:avLst/>
                <a:gdLst>
                  <a:gd name="T0" fmla="*/ 0 w 1019"/>
                  <a:gd name="T1" fmla="*/ 489 h 913"/>
                  <a:gd name="T2" fmla="*/ 171 w 1019"/>
                  <a:gd name="T3" fmla="*/ 494 h 913"/>
                  <a:gd name="T4" fmla="*/ 225 w 1019"/>
                  <a:gd name="T5" fmla="*/ 512 h 913"/>
                  <a:gd name="T6" fmla="*/ 439 w 1019"/>
                  <a:gd name="T7" fmla="*/ 512 h 913"/>
                  <a:gd name="T8" fmla="*/ 454 w 1019"/>
                  <a:gd name="T9" fmla="*/ 462 h 913"/>
                  <a:gd name="T10" fmla="*/ 387 w 1019"/>
                  <a:gd name="T11" fmla="*/ 366 h 913"/>
                  <a:gd name="T12" fmla="*/ 369 w 1019"/>
                  <a:gd name="T13" fmla="*/ 286 h 913"/>
                  <a:gd name="T14" fmla="*/ 398 w 1019"/>
                  <a:gd name="T15" fmla="*/ 269 h 913"/>
                  <a:gd name="T16" fmla="*/ 413 w 1019"/>
                  <a:gd name="T17" fmla="*/ 245 h 913"/>
                  <a:gd name="T18" fmla="*/ 394 w 1019"/>
                  <a:gd name="T19" fmla="*/ 222 h 913"/>
                  <a:gd name="T20" fmla="*/ 399 w 1019"/>
                  <a:gd name="T21" fmla="*/ 149 h 913"/>
                  <a:gd name="T22" fmla="*/ 416 w 1019"/>
                  <a:gd name="T23" fmla="*/ 151 h 913"/>
                  <a:gd name="T24" fmla="*/ 465 w 1019"/>
                  <a:gd name="T25" fmla="*/ 226 h 913"/>
                  <a:gd name="T26" fmla="*/ 545 w 1019"/>
                  <a:gd name="T27" fmla="*/ 257 h 913"/>
                  <a:gd name="T28" fmla="*/ 603 w 1019"/>
                  <a:gd name="T29" fmla="*/ 249 h 913"/>
                  <a:gd name="T30" fmla="*/ 632 w 1019"/>
                  <a:gd name="T31" fmla="*/ 228 h 913"/>
                  <a:gd name="T32" fmla="*/ 634 w 1019"/>
                  <a:gd name="T33" fmla="*/ 192 h 913"/>
                  <a:gd name="T34" fmla="*/ 628 w 1019"/>
                  <a:gd name="T35" fmla="*/ 136 h 913"/>
                  <a:gd name="T36" fmla="*/ 571 w 1019"/>
                  <a:gd name="T37" fmla="*/ 94 h 913"/>
                  <a:gd name="T38" fmla="*/ 572 w 1019"/>
                  <a:gd name="T39" fmla="*/ 0 h 913"/>
                  <a:gd name="T40" fmla="*/ 999 w 1019"/>
                  <a:gd name="T41" fmla="*/ 15 h 913"/>
                  <a:gd name="T42" fmla="*/ 1013 w 1019"/>
                  <a:gd name="T43" fmla="*/ 272 h 913"/>
                  <a:gd name="T44" fmla="*/ 972 w 1019"/>
                  <a:gd name="T45" fmla="*/ 368 h 913"/>
                  <a:gd name="T46" fmla="*/ 1019 w 1019"/>
                  <a:gd name="T47" fmla="*/ 388 h 913"/>
                  <a:gd name="T48" fmla="*/ 1007 w 1019"/>
                  <a:gd name="T49" fmla="*/ 482 h 913"/>
                  <a:gd name="T50" fmla="*/ 961 w 1019"/>
                  <a:gd name="T51" fmla="*/ 574 h 913"/>
                  <a:gd name="T52" fmla="*/ 964 w 1019"/>
                  <a:gd name="T53" fmla="*/ 676 h 913"/>
                  <a:gd name="T54" fmla="*/ 862 w 1019"/>
                  <a:gd name="T55" fmla="*/ 822 h 913"/>
                  <a:gd name="T56" fmla="*/ 744 w 1019"/>
                  <a:gd name="T57" fmla="*/ 913 h 913"/>
                  <a:gd name="T58" fmla="*/ 323 w 1019"/>
                  <a:gd name="T59" fmla="*/ 843 h 913"/>
                  <a:gd name="T60" fmla="*/ 276 w 1019"/>
                  <a:gd name="T61" fmla="*/ 773 h 913"/>
                  <a:gd name="T62" fmla="*/ 0 w 1019"/>
                  <a:gd name="T63" fmla="*/ 489 h 9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19" h="913">
                    <a:moveTo>
                      <a:pt x="0" y="489"/>
                    </a:moveTo>
                    <a:lnTo>
                      <a:pt x="171" y="494"/>
                    </a:lnTo>
                    <a:lnTo>
                      <a:pt x="225" y="512"/>
                    </a:lnTo>
                    <a:lnTo>
                      <a:pt x="439" y="512"/>
                    </a:lnTo>
                    <a:lnTo>
                      <a:pt x="454" y="462"/>
                    </a:lnTo>
                    <a:lnTo>
                      <a:pt x="387" y="366"/>
                    </a:lnTo>
                    <a:lnTo>
                      <a:pt x="369" y="286"/>
                    </a:lnTo>
                    <a:lnTo>
                      <a:pt x="398" y="269"/>
                    </a:lnTo>
                    <a:lnTo>
                      <a:pt x="413" y="245"/>
                    </a:lnTo>
                    <a:lnTo>
                      <a:pt x="394" y="222"/>
                    </a:lnTo>
                    <a:lnTo>
                      <a:pt x="399" y="149"/>
                    </a:lnTo>
                    <a:lnTo>
                      <a:pt x="416" y="151"/>
                    </a:lnTo>
                    <a:lnTo>
                      <a:pt x="465" y="226"/>
                    </a:lnTo>
                    <a:lnTo>
                      <a:pt x="545" y="257"/>
                    </a:lnTo>
                    <a:lnTo>
                      <a:pt x="603" y="249"/>
                    </a:lnTo>
                    <a:lnTo>
                      <a:pt x="632" y="228"/>
                    </a:lnTo>
                    <a:lnTo>
                      <a:pt x="634" y="192"/>
                    </a:lnTo>
                    <a:lnTo>
                      <a:pt x="628" y="136"/>
                    </a:lnTo>
                    <a:lnTo>
                      <a:pt x="571" y="94"/>
                    </a:lnTo>
                    <a:lnTo>
                      <a:pt x="572" y="0"/>
                    </a:lnTo>
                    <a:lnTo>
                      <a:pt x="999" y="15"/>
                    </a:lnTo>
                    <a:lnTo>
                      <a:pt x="1013" y="272"/>
                    </a:lnTo>
                    <a:lnTo>
                      <a:pt x="972" y="368"/>
                    </a:lnTo>
                    <a:lnTo>
                      <a:pt x="1019" y="388"/>
                    </a:lnTo>
                    <a:lnTo>
                      <a:pt x="1007" y="482"/>
                    </a:lnTo>
                    <a:lnTo>
                      <a:pt x="961" y="574"/>
                    </a:lnTo>
                    <a:lnTo>
                      <a:pt x="964" y="676"/>
                    </a:lnTo>
                    <a:lnTo>
                      <a:pt x="862" y="822"/>
                    </a:lnTo>
                    <a:lnTo>
                      <a:pt x="744" y="913"/>
                    </a:lnTo>
                    <a:lnTo>
                      <a:pt x="323" y="843"/>
                    </a:lnTo>
                    <a:lnTo>
                      <a:pt x="276" y="773"/>
                    </a:lnTo>
                    <a:lnTo>
                      <a:pt x="0" y="489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8870" name="Freeform 86"/>
              <p:cNvSpPr>
                <a:spLocks noChangeAspect="1"/>
              </p:cNvSpPr>
              <p:nvPr/>
            </p:nvSpPr>
            <p:spPr bwMode="auto">
              <a:xfrm>
                <a:off x="2112" y="1382"/>
                <a:ext cx="223" cy="173"/>
              </a:xfrm>
              <a:custGeom>
                <a:avLst/>
                <a:gdLst>
                  <a:gd name="T0" fmla="*/ 158 w 1336"/>
                  <a:gd name="T1" fmla="*/ 120 h 1034"/>
                  <a:gd name="T2" fmla="*/ 0 w 1336"/>
                  <a:gd name="T3" fmla="*/ 278 h 1034"/>
                  <a:gd name="T4" fmla="*/ 18 w 1336"/>
                  <a:gd name="T5" fmla="*/ 336 h 1034"/>
                  <a:gd name="T6" fmla="*/ 0 w 1336"/>
                  <a:gd name="T7" fmla="*/ 387 h 1034"/>
                  <a:gd name="T8" fmla="*/ 23 w 1336"/>
                  <a:gd name="T9" fmla="*/ 428 h 1034"/>
                  <a:gd name="T10" fmla="*/ 165 w 1336"/>
                  <a:gd name="T11" fmla="*/ 425 h 1034"/>
                  <a:gd name="T12" fmla="*/ 182 w 1336"/>
                  <a:gd name="T13" fmla="*/ 474 h 1034"/>
                  <a:gd name="T14" fmla="*/ 211 w 1336"/>
                  <a:gd name="T15" fmla="*/ 468 h 1034"/>
                  <a:gd name="T16" fmla="*/ 232 w 1336"/>
                  <a:gd name="T17" fmla="*/ 443 h 1034"/>
                  <a:gd name="T18" fmla="*/ 263 w 1336"/>
                  <a:gd name="T19" fmla="*/ 436 h 1034"/>
                  <a:gd name="T20" fmla="*/ 279 w 1336"/>
                  <a:gd name="T21" fmla="*/ 445 h 1034"/>
                  <a:gd name="T22" fmla="*/ 287 w 1336"/>
                  <a:gd name="T23" fmla="*/ 474 h 1034"/>
                  <a:gd name="T24" fmla="*/ 275 w 1336"/>
                  <a:gd name="T25" fmla="*/ 497 h 1034"/>
                  <a:gd name="T26" fmla="*/ 232 w 1336"/>
                  <a:gd name="T27" fmla="*/ 512 h 1034"/>
                  <a:gd name="T28" fmla="*/ 214 w 1336"/>
                  <a:gd name="T29" fmla="*/ 541 h 1034"/>
                  <a:gd name="T30" fmla="*/ 208 w 1336"/>
                  <a:gd name="T31" fmla="*/ 595 h 1034"/>
                  <a:gd name="T32" fmla="*/ 240 w 1336"/>
                  <a:gd name="T33" fmla="*/ 620 h 1034"/>
                  <a:gd name="T34" fmla="*/ 215 w 1336"/>
                  <a:gd name="T35" fmla="*/ 717 h 1034"/>
                  <a:gd name="T36" fmla="*/ 181 w 1336"/>
                  <a:gd name="T37" fmla="*/ 760 h 1034"/>
                  <a:gd name="T38" fmla="*/ 185 w 1336"/>
                  <a:gd name="T39" fmla="*/ 790 h 1034"/>
                  <a:gd name="T40" fmla="*/ 193 w 1336"/>
                  <a:gd name="T41" fmla="*/ 806 h 1034"/>
                  <a:gd name="T42" fmla="*/ 223 w 1336"/>
                  <a:gd name="T43" fmla="*/ 799 h 1034"/>
                  <a:gd name="T44" fmla="*/ 244 w 1336"/>
                  <a:gd name="T45" fmla="*/ 771 h 1034"/>
                  <a:gd name="T46" fmla="*/ 270 w 1336"/>
                  <a:gd name="T47" fmla="*/ 737 h 1034"/>
                  <a:gd name="T48" fmla="*/ 276 w 1336"/>
                  <a:gd name="T49" fmla="*/ 810 h 1034"/>
                  <a:gd name="T50" fmla="*/ 332 w 1336"/>
                  <a:gd name="T51" fmla="*/ 785 h 1034"/>
                  <a:gd name="T52" fmla="*/ 446 w 1336"/>
                  <a:gd name="T53" fmla="*/ 785 h 1034"/>
                  <a:gd name="T54" fmla="*/ 515 w 1336"/>
                  <a:gd name="T55" fmla="*/ 852 h 1034"/>
                  <a:gd name="T56" fmla="*/ 759 w 1336"/>
                  <a:gd name="T57" fmla="*/ 861 h 1034"/>
                  <a:gd name="T58" fmla="*/ 916 w 1336"/>
                  <a:gd name="T59" fmla="*/ 998 h 1034"/>
                  <a:gd name="T60" fmla="*/ 1084 w 1336"/>
                  <a:gd name="T61" fmla="*/ 1034 h 1034"/>
                  <a:gd name="T62" fmla="*/ 1273 w 1336"/>
                  <a:gd name="T63" fmla="*/ 1022 h 1034"/>
                  <a:gd name="T64" fmla="*/ 1336 w 1336"/>
                  <a:gd name="T65" fmla="*/ 793 h 1034"/>
                  <a:gd name="T66" fmla="*/ 1289 w 1336"/>
                  <a:gd name="T67" fmla="*/ 735 h 1034"/>
                  <a:gd name="T68" fmla="*/ 1275 w 1336"/>
                  <a:gd name="T69" fmla="*/ 670 h 1034"/>
                  <a:gd name="T70" fmla="*/ 1206 w 1336"/>
                  <a:gd name="T71" fmla="*/ 589 h 1034"/>
                  <a:gd name="T72" fmla="*/ 1207 w 1336"/>
                  <a:gd name="T73" fmla="*/ 527 h 1034"/>
                  <a:gd name="T74" fmla="*/ 1183 w 1336"/>
                  <a:gd name="T75" fmla="*/ 521 h 1034"/>
                  <a:gd name="T76" fmla="*/ 1185 w 1336"/>
                  <a:gd name="T77" fmla="*/ 460 h 1034"/>
                  <a:gd name="T78" fmla="*/ 1151 w 1336"/>
                  <a:gd name="T79" fmla="*/ 451 h 1034"/>
                  <a:gd name="T80" fmla="*/ 1145 w 1336"/>
                  <a:gd name="T81" fmla="*/ 410 h 1034"/>
                  <a:gd name="T82" fmla="*/ 1166 w 1336"/>
                  <a:gd name="T83" fmla="*/ 392 h 1034"/>
                  <a:gd name="T84" fmla="*/ 1151 w 1336"/>
                  <a:gd name="T85" fmla="*/ 290 h 1034"/>
                  <a:gd name="T86" fmla="*/ 1131 w 1336"/>
                  <a:gd name="T87" fmla="*/ 7 h 1034"/>
                  <a:gd name="T88" fmla="*/ 1122 w 1336"/>
                  <a:gd name="T89" fmla="*/ 0 h 1034"/>
                  <a:gd name="T90" fmla="*/ 844 w 1336"/>
                  <a:gd name="T91" fmla="*/ 155 h 1034"/>
                  <a:gd name="T92" fmla="*/ 632 w 1336"/>
                  <a:gd name="T93" fmla="*/ 140 h 1034"/>
                  <a:gd name="T94" fmla="*/ 513 w 1336"/>
                  <a:gd name="T95" fmla="*/ 184 h 1034"/>
                  <a:gd name="T96" fmla="*/ 427 w 1336"/>
                  <a:gd name="T97" fmla="*/ 130 h 1034"/>
                  <a:gd name="T98" fmla="*/ 399 w 1336"/>
                  <a:gd name="T99" fmla="*/ 123 h 1034"/>
                  <a:gd name="T100" fmla="*/ 319 w 1336"/>
                  <a:gd name="T101" fmla="*/ 41 h 1034"/>
                  <a:gd name="T102" fmla="*/ 238 w 1336"/>
                  <a:gd name="T103" fmla="*/ 59 h 1034"/>
                  <a:gd name="T104" fmla="*/ 158 w 1336"/>
                  <a:gd name="T105" fmla="*/ 120 h 10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336" h="1034">
                    <a:moveTo>
                      <a:pt x="158" y="120"/>
                    </a:moveTo>
                    <a:lnTo>
                      <a:pt x="0" y="278"/>
                    </a:lnTo>
                    <a:lnTo>
                      <a:pt x="18" y="336"/>
                    </a:lnTo>
                    <a:lnTo>
                      <a:pt x="0" y="387"/>
                    </a:lnTo>
                    <a:lnTo>
                      <a:pt x="23" y="428"/>
                    </a:lnTo>
                    <a:lnTo>
                      <a:pt x="165" y="425"/>
                    </a:lnTo>
                    <a:lnTo>
                      <a:pt x="182" y="474"/>
                    </a:lnTo>
                    <a:lnTo>
                      <a:pt x="211" y="468"/>
                    </a:lnTo>
                    <a:lnTo>
                      <a:pt x="232" y="443"/>
                    </a:lnTo>
                    <a:lnTo>
                      <a:pt x="263" y="436"/>
                    </a:lnTo>
                    <a:lnTo>
                      <a:pt x="279" y="445"/>
                    </a:lnTo>
                    <a:lnTo>
                      <a:pt x="287" y="474"/>
                    </a:lnTo>
                    <a:lnTo>
                      <a:pt x="275" y="497"/>
                    </a:lnTo>
                    <a:lnTo>
                      <a:pt x="232" y="512"/>
                    </a:lnTo>
                    <a:lnTo>
                      <a:pt x="214" y="541"/>
                    </a:lnTo>
                    <a:lnTo>
                      <a:pt x="208" y="595"/>
                    </a:lnTo>
                    <a:lnTo>
                      <a:pt x="240" y="620"/>
                    </a:lnTo>
                    <a:lnTo>
                      <a:pt x="215" y="717"/>
                    </a:lnTo>
                    <a:lnTo>
                      <a:pt x="181" y="760"/>
                    </a:lnTo>
                    <a:lnTo>
                      <a:pt x="185" y="790"/>
                    </a:lnTo>
                    <a:lnTo>
                      <a:pt x="193" y="806"/>
                    </a:lnTo>
                    <a:lnTo>
                      <a:pt x="223" y="799"/>
                    </a:lnTo>
                    <a:lnTo>
                      <a:pt x="244" y="771"/>
                    </a:lnTo>
                    <a:lnTo>
                      <a:pt x="270" y="737"/>
                    </a:lnTo>
                    <a:lnTo>
                      <a:pt x="276" y="810"/>
                    </a:lnTo>
                    <a:lnTo>
                      <a:pt x="332" y="785"/>
                    </a:lnTo>
                    <a:lnTo>
                      <a:pt x="446" y="785"/>
                    </a:lnTo>
                    <a:lnTo>
                      <a:pt x="515" y="852"/>
                    </a:lnTo>
                    <a:lnTo>
                      <a:pt x="759" y="861"/>
                    </a:lnTo>
                    <a:lnTo>
                      <a:pt x="916" y="998"/>
                    </a:lnTo>
                    <a:lnTo>
                      <a:pt x="1084" y="1034"/>
                    </a:lnTo>
                    <a:lnTo>
                      <a:pt x="1273" y="1022"/>
                    </a:lnTo>
                    <a:lnTo>
                      <a:pt x="1336" y="793"/>
                    </a:lnTo>
                    <a:lnTo>
                      <a:pt x="1289" y="735"/>
                    </a:lnTo>
                    <a:lnTo>
                      <a:pt x="1275" y="670"/>
                    </a:lnTo>
                    <a:lnTo>
                      <a:pt x="1206" y="589"/>
                    </a:lnTo>
                    <a:lnTo>
                      <a:pt x="1207" y="527"/>
                    </a:lnTo>
                    <a:lnTo>
                      <a:pt x="1183" y="521"/>
                    </a:lnTo>
                    <a:lnTo>
                      <a:pt x="1185" y="460"/>
                    </a:lnTo>
                    <a:lnTo>
                      <a:pt x="1151" y="451"/>
                    </a:lnTo>
                    <a:lnTo>
                      <a:pt x="1145" y="410"/>
                    </a:lnTo>
                    <a:lnTo>
                      <a:pt x="1166" y="392"/>
                    </a:lnTo>
                    <a:lnTo>
                      <a:pt x="1151" y="290"/>
                    </a:lnTo>
                    <a:lnTo>
                      <a:pt x="1131" y="7"/>
                    </a:lnTo>
                    <a:lnTo>
                      <a:pt x="1122" y="0"/>
                    </a:lnTo>
                    <a:lnTo>
                      <a:pt x="844" y="155"/>
                    </a:lnTo>
                    <a:lnTo>
                      <a:pt x="632" y="140"/>
                    </a:lnTo>
                    <a:lnTo>
                      <a:pt x="513" y="184"/>
                    </a:lnTo>
                    <a:lnTo>
                      <a:pt x="427" y="130"/>
                    </a:lnTo>
                    <a:lnTo>
                      <a:pt x="399" y="123"/>
                    </a:lnTo>
                    <a:lnTo>
                      <a:pt x="319" y="41"/>
                    </a:lnTo>
                    <a:lnTo>
                      <a:pt x="238" y="59"/>
                    </a:lnTo>
                    <a:lnTo>
                      <a:pt x="158" y="12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8871" name="Freeform 87"/>
              <p:cNvSpPr>
                <a:spLocks noChangeAspect="1"/>
              </p:cNvSpPr>
              <p:nvPr/>
            </p:nvSpPr>
            <p:spPr bwMode="auto">
              <a:xfrm>
                <a:off x="2184" y="1548"/>
                <a:ext cx="106" cy="105"/>
              </a:xfrm>
              <a:custGeom>
                <a:avLst/>
                <a:gdLst>
                  <a:gd name="T0" fmla="*/ 638 w 638"/>
                  <a:gd name="T1" fmla="*/ 38 h 626"/>
                  <a:gd name="T2" fmla="*/ 616 w 638"/>
                  <a:gd name="T3" fmla="*/ 77 h 626"/>
                  <a:gd name="T4" fmla="*/ 633 w 638"/>
                  <a:gd name="T5" fmla="*/ 144 h 626"/>
                  <a:gd name="T6" fmla="*/ 626 w 638"/>
                  <a:gd name="T7" fmla="*/ 240 h 626"/>
                  <a:gd name="T8" fmla="*/ 587 w 638"/>
                  <a:gd name="T9" fmla="*/ 307 h 626"/>
                  <a:gd name="T10" fmla="*/ 581 w 638"/>
                  <a:gd name="T11" fmla="*/ 396 h 626"/>
                  <a:gd name="T12" fmla="*/ 555 w 638"/>
                  <a:gd name="T13" fmla="*/ 492 h 626"/>
                  <a:gd name="T14" fmla="*/ 494 w 638"/>
                  <a:gd name="T15" fmla="*/ 493 h 626"/>
                  <a:gd name="T16" fmla="*/ 454 w 638"/>
                  <a:gd name="T17" fmla="*/ 526 h 626"/>
                  <a:gd name="T18" fmla="*/ 422 w 638"/>
                  <a:gd name="T19" fmla="*/ 571 h 626"/>
                  <a:gd name="T20" fmla="*/ 340 w 638"/>
                  <a:gd name="T21" fmla="*/ 593 h 626"/>
                  <a:gd name="T22" fmla="*/ 310 w 638"/>
                  <a:gd name="T23" fmla="*/ 626 h 626"/>
                  <a:gd name="T24" fmla="*/ 255 w 638"/>
                  <a:gd name="T25" fmla="*/ 625 h 626"/>
                  <a:gd name="T26" fmla="*/ 175 w 638"/>
                  <a:gd name="T27" fmla="*/ 471 h 626"/>
                  <a:gd name="T28" fmla="*/ 126 w 638"/>
                  <a:gd name="T29" fmla="*/ 452 h 626"/>
                  <a:gd name="T30" fmla="*/ 0 w 638"/>
                  <a:gd name="T31" fmla="*/ 436 h 626"/>
                  <a:gd name="T32" fmla="*/ 220 w 638"/>
                  <a:gd name="T33" fmla="*/ 306 h 626"/>
                  <a:gd name="T34" fmla="*/ 290 w 638"/>
                  <a:gd name="T35" fmla="*/ 309 h 626"/>
                  <a:gd name="T36" fmla="*/ 319 w 638"/>
                  <a:gd name="T37" fmla="*/ 235 h 626"/>
                  <a:gd name="T38" fmla="*/ 275 w 638"/>
                  <a:gd name="T39" fmla="*/ 61 h 626"/>
                  <a:gd name="T40" fmla="*/ 478 w 638"/>
                  <a:gd name="T41" fmla="*/ 0 h 626"/>
                  <a:gd name="T42" fmla="*/ 638 w 638"/>
                  <a:gd name="T43" fmla="*/ 38 h 6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38" h="626">
                    <a:moveTo>
                      <a:pt x="638" y="38"/>
                    </a:moveTo>
                    <a:lnTo>
                      <a:pt x="616" y="77"/>
                    </a:lnTo>
                    <a:lnTo>
                      <a:pt x="633" y="144"/>
                    </a:lnTo>
                    <a:lnTo>
                      <a:pt x="626" y="240"/>
                    </a:lnTo>
                    <a:lnTo>
                      <a:pt x="587" y="307"/>
                    </a:lnTo>
                    <a:lnTo>
                      <a:pt x="581" y="396"/>
                    </a:lnTo>
                    <a:lnTo>
                      <a:pt x="555" y="492"/>
                    </a:lnTo>
                    <a:lnTo>
                      <a:pt x="494" y="493"/>
                    </a:lnTo>
                    <a:lnTo>
                      <a:pt x="454" y="526"/>
                    </a:lnTo>
                    <a:lnTo>
                      <a:pt x="422" y="571"/>
                    </a:lnTo>
                    <a:lnTo>
                      <a:pt x="340" y="593"/>
                    </a:lnTo>
                    <a:lnTo>
                      <a:pt x="310" y="626"/>
                    </a:lnTo>
                    <a:lnTo>
                      <a:pt x="255" y="625"/>
                    </a:lnTo>
                    <a:lnTo>
                      <a:pt x="175" y="471"/>
                    </a:lnTo>
                    <a:lnTo>
                      <a:pt x="126" y="452"/>
                    </a:lnTo>
                    <a:lnTo>
                      <a:pt x="0" y="436"/>
                    </a:lnTo>
                    <a:lnTo>
                      <a:pt x="220" y="306"/>
                    </a:lnTo>
                    <a:lnTo>
                      <a:pt x="290" y="309"/>
                    </a:lnTo>
                    <a:lnTo>
                      <a:pt x="319" y="235"/>
                    </a:lnTo>
                    <a:lnTo>
                      <a:pt x="275" y="61"/>
                    </a:lnTo>
                    <a:lnTo>
                      <a:pt x="478" y="0"/>
                    </a:lnTo>
                    <a:lnTo>
                      <a:pt x="638" y="38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8872" name="Freeform 88"/>
              <p:cNvSpPr>
                <a:spLocks noChangeAspect="1"/>
              </p:cNvSpPr>
              <p:nvPr/>
            </p:nvSpPr>
            <p:spPr bwMode="auto">
              <a:xfrm>
                <a:off x="2102" y="1506"/>
                <a:ext cx="162" cy="121"/>
              </a:xfrm>
              <a:custGeom>
                <a:avLst/>
                <a:gdLst>
                  <a:gd name="T0" fmla="*/ 243 w 975"/>
                  <a:gd name="T1" fmla="*/ 24 h 722"/>
                  <a:gd name="T2" fmla="*/ 251 w 975"/>
                  <a:gd name="T3" fmla="*/ 59 h 722"/>
                  <a:gd name="T4" fmla="*/ 280 w 975"/>
                  <a:gd name="T5" fmla="*/ 58 h 722"/>
                  <a:gd name="T6" fmla="*/ 330 w 975"/>
                  <a:gd name="T7" fmla="*/ 0 h 722"/>
                  <a:gd name="T8" fmla="*/ 341 w 975"/>
                  <a:gd name="T9" fmla="*/ 63 h 722"/>
                  <a:gd name="T10" fmla="*/ 389 w 975"/>
                  <a:gd name="T11" fmla="*/ 42 h 722"/>
                  <a:gd name="T12" fmla="*/ 505 w 975"/>
                  <a:gd name="T13" fmla="*/ 42 h 722"/>
                  <a:gd name="T14" fmla="*/ 580 w 975"/>
                  <a:gd name="T15" fmla="*/ 111 h 722"/>
                  <a:gd name="T16" fmla="*/ 818 w 975"/>
                  <a:gd name="T17" fmla="*/ 117 h 722"/>
                  <a:gd name="T18" fmla="*/ 975 w 975"/>
                  <a:gd name="T19" fmla="*/ 253 h 722"/>
                  <a:gd name="T20" fmla="*/ 769 w 975"/>
                  <a:gd name="T21" fmla="*/ 313 h 722"/>
                  <a:gd name="T22" fmla="*/ 814 w 975"/>
                  <a:gd name="T23" fmla="*/ 485 h 722"/>
                  <a:gd name="T24" fmla="*/ 786 w 975"/>
                  <a:gd name="T25" fmla="*/ 559 h 722"/>
                  <a:gd name="T26" fmla="*/ 715 w 975"/>
                  <a:gd name="T27" fmla="*/ 559 h 722"/>
                  <a:gd name="T28" fmla="*/ 493 w 975"/>
                  <a:gd name="T29" fmla="*/ 688 h 722"/>
                  <a:gd name="T30" fmla="*/ 170 w 975"/>
                  <a:gd name="T31" fmla="*/ 722 h 722"/>
                  <a:gd name="T32" fmla="*/ 0 w 975"/>
                  <a:gd name="T33" fmla="*/ 684 h 722"/>
                  <a:gd name="T34" fmla="*/ 54 w 975"/>
                  <a:gd name="T35" fmla="*/ 579 h 722"/>
                  <a:gd name="T36" fmla="*/ 60 w 975"/>
                  <a:gd name="T37" fmla="*/ 500 h 722"/>
                  <a:gd name="T38" fmla="*/ 40 w 975"/>
                  <a:gd name="T39" fmla="*/ 452 h 722"/>
                  <a:gd name="T40" fmla="*/ 176 w 975"/>
                  <a:gd name="T41" fmla="*/ 156 h 722"/>
                  <a:gd name="T42" fmla="*/ 243 w 975"/>
                  <a:gd name="T43" fmla="*/ 24 h 7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75" h="722">
                    <a:moveTo>
                      <a:pt x="243" y="24"/>
                    </a:moveTo>
                    <a:lnTo>
                      <a:pt x="251" y="59"/>
                    </a:lnTo>
                    <a:lnTo>
                      <a:pt x="280" y="58"/>
                    </a:lnTo>
                    <a:lnTo>
                      <a:pt x="330" y="0"/>
                    </a:lnTo>
                    <a:lnTo>
                      <a:pt x="341" y="63"/>
                    </a:lnTo>
                    <a:lnTo>
                      <a:pt x="389" y="42"/>
                    </a:lnTo>
                    <a:lnTo>
                      <a:pt x="505" y="42"/>
                    </a:lnTo>
                    <a:lnTo>
                      <a:pt x="580" y="111"/>
                    </a:lnTo>
                    <a:lnTo>
                      <a:pt x="818" y="117"/>
                    </a:lnTo>
                    <a:lnTo>
                      <a:pt x="975" y="253"/>
                    </a:lnTo>
                    <a:lnTo>
                      <a:pt x="769" y="313"/>
                    </a:lnTo>
                    <a:lnTo>
                      <a:pt x="814" y="485"/>
                    </a:lnTo>
                    <a:lnTo>
                      <a:pt x="786" y="559"/>
                    </a:lnTo>
                    <a:lnTo>
                      <a:pt x="715" y="559"/>
                    </a:lnTo>
                    <a:lnTo>
                      <a:pt x="493" y="688"/>
                    </a:lnTo>
                    <a:lnTo>
                      <a:pt x="170" y="722"/>
                    </a:lnTo>
                    <a:lnTo>
                      <a:pt x="0" y="684"/>
                    </a:lnTo>
                    <a:lnTo>
                      <a:pt x="54" y="579"/>
                    </a:lnTo>
                    <a:lnTo>
                      <a:pt x="60" y="500"/>
                    </a:lnTo>
                    <a:lnTo>
                      <a:pt x="40" y="452"/>
                    </a:lnTo>
                    <a:lnTo>
                      <a:pt x="176" y="156"/>
                    </a:lnTo>
                    <a:lnTo>
                      <a:pt x="243" y="24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118873" name="Text Box 89"/>
            <p:cNvSpPr txBox="1">
              <a:spLocks noChangeArrowheads="1"/>
            </p:cNvSpPr>
            <p:nvPr/>
          </p:nvSpPr>
          <p:spPr bwMode="auto">
            <a:xfrm>
              <a:off x="3688" y="618"/>
              <a:ext cx="92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Baixo Acaraú</a:t>
              </a:r>
            </a:p>
          </p:txBody>
        </p:sp>
      </p:grpSp>
      <p:grpSp>
        <p:nvGrpSpPr>
          <p:cNvPr id="118874" name="Group 90"/>
          <p:cNvGrpSpPr>
            <a:grpSpLocks/>
          </p:cNvGrpSpPr>
          <p:nvPr/>
        </p:nvGrpSpPr>
        <p:grpSpPr bwMode="auto">
          <a:xfrm>
            <a:off x="6900863" y="2305050"/>
            <a:ext cx="2314575" cy="1728788"/>
            <a:chOff x="4347" y="1452"/>
            <a:chExt cx="1458" cy="1089"/>
          </a:xfrm>
        </p:grpSpPr>
        <p:sp>
          <p:nvSpPr>
            <p:cNvPr id="118875" name="Freeform 91"/>
            <p:cNvSpPr>
              <a:spLocks/>
            </p:cNvSpPr>
            <p:nvPr/>
          </p:nvSpPr>
          <p:spPr bwMode="auto">
            <a:xfrm>
              <a:off x="5093" y="1690"/>
              <a:ext cx="493" cy="244"/>
            </a:xfrm>
            <a:custGeom>
              <a:avLst/>
              <a:gdLst>
                <a:gd name="T0" fmla="*/ 19 w 493"/>
                <a:gd name="T1" fmla="*/ 244 h 244"/>
                <a:gd name="T2" fmla="*/ 0 w 493"/>
                <a:gd name="T3" fmla="*/ 0 h 244"/>
                <a:gd name="T4" fmla="*/ 493 w 493"/>
                <a:gd name="T5" fmla="*/ 0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93" h="244">
                  <a:moveTo>
                    <a:pt x="19" y="244"/>
                  </a:moveTo>
                  <a:lnTo>
                    <a:pt x="0" y="0"/>
                  </a:lnTo>
                  <a:lnTo>
                    <a:pt x="493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118876" name="Group 92"/>
            <p:cNvGrpSpPr>
              <a:grpSpLocks noChangeAspect="1"/>
            </p:cNvGrpSpPr>
            <p:nvPr/>
          </p:nvGrpSpPr>
          <p:grpSpPr bwMode="auto">
            <a:xfrm>
              <a:off x="4347" y="1755"/>
              <a:ext cx="947" cy="786"/>
              <a:chOff x="3238" y="1758"/>
              <a:chExt cx="998" cy="828"/>
            </a:xfrm>
          </p:grpSpPr>
          <p:sp>
            <p:nvSpPr>
              <p:cNvPr id="118877" name="Freeform 93"/>
              <p:cNvSpPr>
                <a:spLocks noChangeAspect="1"/>
              </p:cNvSpPr>
              <p:nvPr/>
            </p:nvSpPr>
            <p:spPr bwMode="auto">
              <a:xfrm>
                <a:off x="4094" y="1880"/>
                <a:ext cx="142" cy="142"/>
              </a:xfrm>
              <a:custGeom>
                <a:avLst/>
                <a:gdLst>
                  <a:gd name="T0" fmla="*/ 59 w 857"/>
                  <a:gd name="T1" fmla="*/ 63 h 847"/>
                  <a:gd name="T2" fmla="*/ 204 w 857"/>
                  <a:gd name="T3" fmla="*/ 0 h 847"/>
                  <a:gd name="T4" fmla="*/ 323 w 857"/>
                  <a:gd name="T5" fmla="*/ 98 h 847"/>
                  <a:gd name="T6" fmla="*/ 853 w 857"/>
                  <a:gd name="T7" fmla="*/ 264 h 847"/>
                  <a:gd name="T8" fmla="*/ 857 w 857"/>
                  <a:gd name="T9" fmla="*/ 818 h 847"/>
                  <a:gd name="T10" fmla="*/ 751 w 857"/>
                  <a:gd name="T11" fmla="*/ 847 h 847"/>
                  <a:gd name="T12" fmla="*/ 758 w 857"/>
                  <a:gd name="T13" fmla="*/ 647 h 847"/>
                  <a:gd name="T14" fmla="*/ 734 w 857"/>
                  <a:gd name="T15" fmla="*/ 586 h 847"/>
                  <a:gd name="T16" fmla="*/ 671 w 857"/>
                  <a:gd name="T17" fmla="*/ 562 h 847"/>
                  <a:gd name="T18" fmla="*/ 607 w 857"/>
                  <a:gd name="T19" fmla="*/ 551 h 847"/>
                  <a:gd name="T20" fmla="*/ 197 w 857"/>
                  <a:gd name="T21" fmla="*/ 598 h 847"/>
                  <a:gd name="T22" fmla="*/ 0 w 857"/>
                  <a:gd name="T23" fmla="*/ 337 h 847"/>
                  <a:gd name="T24" fmla="*/ 59 w 857"/>
                  <a:gd name="T25" fmla="*/ 63 h 8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7" h="847">
                    <a:moveTo>
                      <a:pt x="59" y="63"/>
                    </a:moveTo>
                    <a:lnTo>
                      <a:pt x="204" y="0"/>
                    </a:lnTo>
                    <a:lnTo>
                      <a:pt x="323" y="98"/>
                    </a:lnTo>
                    <a:lnTo>
                      <a:pt x="853" y="264"/>
                    </a:lnTo>
                    <a:lnTo>
                      <a:pt x="857" y="818"/>
                    </a:lnTo>
                    <a:lnTo>
                      <a:pt x="751" y="847"/>
                    </a:lnTo>
                    <a:lnTo>
                      <a:pt x="758" y="647"/>
                    </a:lnTo>
                    <a:lnTo>
                      <a:pt x="734" y="586"/>
                    </a:lnTo>
                    <a:lnTo>
                      <a:pt x="671" y="562"/>
                    </a:lnTo>
                    <a:lnTo>
                      <a:pt x="607" y="551"/>
                    </a:lnTo>
                    <a:lnTo>
                      <a:pt x="197" y="598"/>
                    </a:lnTo>
                    <a:lnTo>
                      <a:pt x="0" y="337"/>
                    </a:lnTo>
                    <a:lnTo>
                      <a:pt x="59" y="6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8878" name="Freeform 94"/>
              <p:cNvSpPr>
                <a:spLocks noChangeAspect="1"/>
              </p:cNvSpPr>
              <p:nvPr/>
            </p:nvSpPr>
            <p:spPr bwMode="auto">
              <a:xfrm>
                <a:off x="3529" y="2326"/>
                <a:ext cx="350" cy="192"/>
              </a:xfrm>
              <a:custGeom>
                <a:avLst/>
                <a:gdLst>
                  <a:gd name="T0" fmla="*/ 85 w 2099"/>
                  <a:gd name="T1" fmla="*/ 686 h 1155"/>
                  <a:gd name="T2" fmla="*/ 18 w 2099"/>
                  <a:gd name="T3" fmla="*/ 628 h 1155"/>
                  <a:gd name="T4" fmla="*/ 0 w 2099"/>
                  <a:gd name="T5" fmla="*/ 513 h 1155"/>
                  <a:gd name="T6" fmla="*/ 103 w 2099"/>
                  <a:gd name="T7" fmla="*/ 418 h 1155"/>
                  <a:gd name="T8" fmla="*/ 90 w 2099"/>
                  <a:gd name="T9" fmla="*/ 359 h 1155"/>
                  <a:gd name="T10" fmla="*/ 126 w 2099"/>
                  <a:gd name="T11" fmla="*/ 325 h 1155"/>
                  <a:gd name="T12" fmla="*/ 39 w 2099"/>
                  <a:gd name="T13" fmla="*/ 255 h 1155"/>
                  <a:gd name="T14" fmla="*/ 115 w 2099"/>
                  <a:gd name="T15" fmla="*/ 202 h 1155"/>
                  <a:gd name="T16" fmla="*/ 124 w 2099"/>
                  <a:gd name="T17" fmla="*/ 87 h 1155"/>
                  <a:gd name="T18" fmla="*/ 233 w 2099"/>
                  <a:gd name="T19" fmla="*/ 7 h 1155"/>
                  <a:gd name="T20" fmla="*/ 450 w 2099"/>
                  <a:gd name="T21" fmla="*/ 156 h 1155"/>
                  <a:gd name="T22" fmla="*/ 517 w 2099"/>
                  <a:gd name="T23" fmla="*/ 156 h 1155"/>
                  <a:gd name="T24" fmla="*/ 551 w 2099"/>
                  <a:gd name="T25" fmla="*/ 113 h 1155"/>
                  <a:gd name="T26" fmla="*/ 617 w 2099"/>
                  <a:gd name="T27" fmla="*/ 117 h 1155"/>
                  <a:gd name="T28" fmla="*/ 731 w 2099"/>
                  <a:gd name="T29" fmla="*/ 173 h 1155"/>
                  <a:gd name="T30" fmla="*/ 777 w 2099"/>
                  <a:gd name="T31" fmla="*/ 130 h 1155"/>
                  <a:gd name="T32" fmla="*/ 870 w 2099"/>
                  <a:gd name="T33" fmla="*/ 126 h 1155"/>
                  <a:gd name="T34" fmla="*/ 1123 w 2099"/>
                  <a:gd name="T35" fmla="*/ 0 h 1155"/>
                  <a:gd name="T36" fmla="*/ 1122 w 2099"/>
                  <a:gd name="T37" fmla="*/ 35 h 1155"/>
                  <a:gd name="T38" fmla="*/ 1027 w 2099"/>
                  <a:gd name="T39" fmla="*/ 271 h 1155"/>
                  <a:gd name="T40" fmla="*/ 1545 w 2099"/>
                  <a:gd name="T41" fmla="*/ 275 h 1155"/>
                  <a:gd name="T42" fmla="*/ 2099 w 2099"/>
                  <a:gd name="T43" fmla="*/ 276 h 1155"/>
                  <a:gd name="T44" fmla="*/ 2085 w 2099"/>
                  <a:gd name="T45" fmla="*/ 345 h 1155"/>
                  <a:gd name="T46" fmla="*/ 2024 w 2099"/>
                  <a:gd name="T47" fmla="*/ 339 h 1155"/>
                  <a:gd name="T48" fmla="*/ 1945 w 2099"/>
                  <a:gd name="T49" fmla="*/ 418 h 1155"/>
                  <a:gd name="T50" fmla="*/ 1885 w 2099"/>
                  <a:gd name="T51" fmla="*/ 404 h 1155"/>
                  <a:gd name="T52" fmla="*/ 1896 w 2099"/>
                  <a:gd name="T53" fmla="*/ 518 h 1155"/>
                  <a:gd name="T54" fmla="*/ 1961 w 2099"/>
                  <a:gd name="T55" fmla="*/ 545 h 1155"/>
                  <a:gd name="T56" fmla="*/ 1899 w 2099"/>
                  <a:gd name="T57" fmla="*/ 662 h 1155"/>
                  <a:gd name="T58" fmla="*/ 1763 w 2099"/>
                  <a:gd name="T59" fmla="*/ 719 h 1155"/>
                  <a:gd name="T60" fmla="*/ 1740 w 2099"/>
                  <a:gd name="T61" fmla="*/ 748 h 1155"/>
                  <a:gd name="T62" fmla="*/ 1733 w 2099"/>
                  <a:gd name="T63" fmla="*/ 838 h 1155"/>
                  <a:gd name="T64" fmla="*/ 1693 w 2099"/>
                  <a:gd name="T65" fmla="*/ 857 h 1155"/>
                  <a:gd name="T66" fmla="*/ 1663 w 2099"/>
                  <a:gd name="T67" fmla="*/ 885 h 1155"/>
                  <a:gd name="T68" fmla="*/ 1596 w 2099"/>
                  <a:gd name="T69" fmla="*/ 1024 h 1155"/>
                  <a:gd name="T70" fmla="*/ 1420 w 2099"/>
                  <a:gd name="T71" fmla="*/ 1140 h 1155"/>
                  <a:gd name="T72" fmla="*/ 1232 w 2099"/>
                  <a:gd name="T73" fmla="*/ 1155 h 1155"/>
                  <a:gd name="T74" fmla="*/ 1185 w 2099"/>
                  <a:gd name="T75" fmla="*/ 1146 h 1155"/>
                  <a:gd name="T76" fmla="*/ 1173 w 2099"/>
                  <a:gd name="T77" fmla="*/ 1108 h 1155"/>
                  <a:gd name="T78" fmla="*/ 1104 w 2099"/>
                  <a:gd name="T79" fmla="*/ 1081 h 1155"/>
                  <a:gd name="T80" fmla="*/ 1082 w 2099"/>
                  <a:gd name="T81" fmla="*/ 1046 h 1155"/>
                  <a:gd name="T82" fmla="*/ 1018 w 2099"/>
                  <a:gd name="T83" fmla="*/ 1040 h 1155"/>
                  <a:gd name="T84" fmla="*/ 992 w 2099"/>
                  <a:gd name="T85" fmla="*/ 1007 h 1155"/>
                  <a:gd name="T86" fmla="*/ 926 w 2099"/>
                  <a:gd name="T87" fmla="*/ 1001 h 1155"/>
                  <a:gd name="T88" fmla="*/ 908 w 2099"/>
                  <a:gd name="T89" fmla="*/ 1036 h 1155"/>
                  <a:gd name="T90" fmla="*/ 863 w 2099"/>
                  <a:gd name="T91" fmla="*/ 1037 h 1155"/>
                  <a:gd name="T92" fmla="*/ 836 w 2099"/>
                  <a:gd name="T93" fmla="*/ 1028 h 1155"/>
                  <a:gd name="T94" fmla="*/ 800 w 2099"/>
                  <a:gd name="T95" fmla="*/ 1046 h 1155"/>
                  <a:gd name="T96" fmla="*/ 726 w 2099"/>
                  <a:gd name="T97" fmla="*/ 973 h 1155"/>
                  <a:gd name="T98" fmla="*/ 722 w 2099"/>
                  <a:gd name="T99" fmla="*/ 891 h 1155"/>
                  <a:gd name="T100" fmla="*/ 233 w 2099"/>
                  <a:gd name="T101" fmla="*/ 942 h 1155"/>
                  <a:gd name="T102" fmla="*/ 103 w 2099"/>
                  <a:gd name="T103" fmla="*/ 964 h 1155"/>
                  <a:gd name="T104" fmla="*/ 85 w 2099"/>
                  <a:gd name="T105" fmla="*/ 686 h 1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099" h="1155">
                    <a:moveTo>
                      <a:pt x="85" y="686"/>
                    </a:moveTo>
                    <a:lnTo>
                      <a:pt x="18" y="628"/>
                    </a:lnTo>
                    <a:lnTo>
                      <a:pt x="0" y="513"/>
                    </a:lnTo>
                    <a:lnTo>
                      <a:pt x="103" y="418"/>
                    </a:lnTo>
                    <a:lnTo>
                      <a:pt x="90" y="359"/>
                    </a:lnTo>
                    <a:lnTo>
                      <a:pt x="126" y="325"/>
                    </a:lnTo>
                    <a:lnTo>
                      <a:pt x="39" y="255"/>
                    </a:lnTo>
                    <a:lnTo>
                      <a:pt x="115" y="202"/>
                    </a:lnTo>
                    <a:lnTo>
                      <a:pt x="124" y="87"/>
                    </a:lnTo>
                    <a:lnTo>
                      <a:pt x="233" y="7"/>
                    </a:lnTo>
                    <a:lnTo>
                      <a:pt x="450" y="156"/>
                    </a:lnTo>
                    <a:lnTo>
                      <a:pt x="517" y="156"/>
                    </a:lnTo>
                    <a:lnTo>
                      <a:pt x="551" y="113"/>
                    </a:lnTo>
                    <a:lnTo>
                      <a:pt x="617" y="117"/>
                    </a:lnTo>
                    <a:lnTo>
                      <a:pt x="731" y="173"/>
                    </a:lnTo>
                    <a:lnTo>
                      <a:pt x="777" y="130"/>
                    </a:lnTo>
                    <a:lnTo>
                      <a:pt x="870" y="126"/>
                    </a:lnTo>
                    <a:lnTo>
                      <a:pt x="1123" y="0"/>
                    </a:lnTo>
                    <a:lnTo>
                      <a:pt x="1122" y="35"/>
                    </a:lnTo>
                    <a:lnTo>
                      <a:pt x="1027" y="271"/>
                    </a:lnTo>
                    <a:lnTo>
                      <a:pt x="1545" y="275"/>
                    </a:lnTo>
                    <a:lnTo>
                      <a:pt x="2099" y="276"/>
                    </a:lnTo>
                    <a:lnTo>
                      <a:pt x="2085" y="345"/>
                    </a:lnTo>
                    <a:lnTo>
                      <a:pt x="2024" y="339"/>
                    </a:lnTo>
                    <a:lnTo>
                      <a:pt x="1945" y="418"/>
                    </a:lnTo>
                    <a:lnTo>
                      <a:pt x="1885" y="404"/>
                    </a:lnTo>
                    <a:lnTo>
                      <a:pt x="1896" y="518"/>
                    </a:lnTo>
                    <a:lnTo>
                      <a:pt x="1961" y="545"/>
                    </a:lnTo>
                    <a:lnTo>
                      <a:pt x="1899" y="662"/>
                    </a:lnTo>
                    <a:lnTo>
                      <a:pt x="1763" y="719"/>
                    </a:lnTo>
                    <a:lnTo>
                      <a:pt x="1740" y="748"/>
                    </a:lnTo>
                    <a:lnTo>
                      <a:pt x="1733" y="838"/>
                    </a:lnTo>
                    <a:lnTo>
                      <a:pt x="1693" y="857"/>
                    </a:lnTo>
                    <a:lnTo>
                      <a:pt x="1663" y="885"/>
                    </a:lnTo>
                    <a:lnTo>
                      <a:pt x="1596" y="1024"/>
                    </a:lnTo>
                    <a:lnTo>
                      <a:pt x="1420" y="1140"/>
                    </a:lnTo>
                    <a:lnTo>
                      <a:pt x="1232" y="1155"/>
                    </a:lnTo>
                    <a:lnTo>
                      <a:pt x="1185" y="1146"/>
                    </a:lnTo>
                    <a:lnTo>
                      <a:pt x="1173" y="1108"/>
                    </a:lnTo>
                    <a:lnTo>
                      <a:pt x="1104" y="1081"/>
                    </a:lnTo>
                    <a:lnTo>
                      <a:pt x="1082" y="1046"/>
                    </a:lnTo>
                    <a:lnTo>
                      <a:pt x="1018" y="1040"/>
                    </a:lnTo>
                    <a:lnTo>
                      <a:pt x="992" y="1007"/>
                    </a:lnTo>
                    <a:lnTo>
                      <a:pt x="926" y="1001"/>
                    </a:lnTo>
                    <a:lnTo>
                      <a:pt x="908" y="1036"/>
                    </a:lnTo>
                    <a:lnTo>
                      <a:pt x="863" y="1037"/>
                    </a:lnTo>
                    <a:lnTo>
                      <a:pt x="836" y="1028"/>
                    </a:lnTo>
                    <a:lnTo>
                      <a:pt x="800" y="1046"/>
                    </a:lnTo>
                    <a:lnTo>
                      <a:pt x="726" y="973"/>
                    </a:lnTo>
                    <a:lnTo>
                      <a:pt x="722" y="891"/>
                    </a:lnTo>
                    <a:lnTo>
                      <a:pt x="233" y="942"/>
                    </a:lnTo>
                    <a:lnTo>
                      <a:pt x="103" y="964"/>
                    </a:lnTo>
                    <a:lnTo>
                      <a:pt x="85" y="686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8879" name="Freeform 95"/>
              <p:cNvSpPr>
                <a:spLocks noChangeAspect="1"/>
              </p:cNvSpPr>
              <p:nvPr/>
            </p:nvSpPr>
            <p:spPr bwMode="auto">
              <a:xfrm>
                <a:off x="3662" y="2091"/>
                <a:ext cx="281" cy="198"/>
              </a:xfrm>
              <a:custGeom>
                <a:avLst/>
                <a:gdLst>
                  <a:gd name="T0" fmla="*/ 1614 w 1691"/>
                  <a:gd name="T1" fmla="*/ 1186 h 1186"/>
                  <a:gd name="T2" fmla="*/ 1175 w 1691"/>
                  <a:gd name="T3" fmla="*/ 1180 h 1186"/>
                  <a:gd name="T4" fmla="*/ 1124 w 1691"/>
                  <a:gd name="T5" fmla="*/ 1101 h 1186"/>
                  <a:gd name="T6" fmla="*/ 1045 w 1691"/>
                  <a:gd name="T7" fmla="*/ 1036 h 1186"/>
                  <a:gd name="T8" fmla="*/ 993 w 1691"/>
                  <a:gd name="T9" fmla="*/ 1014 h 1186"/>
                  <a:gd name="T10" fmla="*/ 656 w 1691"/>
                  <a:gd name="T11" fmla="*/ 763 h 1186"/>
                  <a:gd name="T12" fmla="*/ 577 w 1691"/>
                  <a:gd name="T13" fmla="*/ 784 h 1186"/>
                  <a:gd name="T14" fmla="*/ 409 w 1691"/>
                  <a:gd name="T15" fmla="*/ 876 h 1186"/>
                  <a:gd name="T16" fmla="*/ 162 w 1691"/>
                  <a:gd name="T17" fmla="*/ 800 h 1186"/>
                  <a:gd name="T18" fmla="*/ 54 w 1691"/>
                  <a:gd name="T19" fmla="*/ 684 h 1186"/>
                  <a:gd name="T20" fmla="*/ 35 w 1691"/>
                  <a:gd name="T21" fmla="*/ 730 h 1186"/>
                  <a:gd name="T22" fmla="*/ 73 w 1691"/>
                  <a:gd name="T23" fmla="*/ 784 h 1186"/>
                  <a:gd name="T24" fmla="*/ 52 w 1691"/>
                  <a:gd name="T25" fmla="*/ 808 h 1186"/>
                  <a:gd name="T26" fmla="*/ 24 w 1691"/>
                  <a:gd name="T27" fmla="*/ 773 h 1186"/>
                  <a:gd name="T28" fmla="*/ 0 w 1691"/>
                  <a:gd name="T29" fmla="*/ 735 h 1186"/>
                  <a:gd name="T30" fmla="*/ 16 w 1691"/>
                  <a:gd name="T31" fmla="*/ 578 h 1186"/>
                  <a:gd name="T32" fmla="*/ 133 w 1691"/>
                  <a:gd name="T33" fmla="*/ 250 h 1186"/>
                  <a:gd name="T34" fmla="*/ 136 w 1691"/>
                  <a:gd name="T35" fmla="*/ 14 h 1186"/>
                  <a:gd name="T36" fmla="*/ 204 w 1691"/>
                  <a:gd name="T37" fmla="*/ 0 h 1186"/>
                  <a:gd name="T38" fmla="*/ 262 w 1691"/>
                  <a:gd name="T39" fmla="*/ 42 h 1186"/>
                  <a:gd name="T40" fmla="*/ 692 w 1691"/>
                  <a:gd name="T41" fmla="*/ 396 h 1186"/>
                  <a:gd name="T42" fmla="*/ 751 w 1691"/>
                  <a:gd name="T43" fmla="*/ 415 h 1186"/>
                  <a:gd name="T44" fmla="*/ 773 w 1691"/>
                  <a:gd name="T45" fmla="*/ 391 h 1186"/>
                  <a:gd name="T46" fmla="*/ 942 w 1691"/>
                  <a:gd name="T47" fmla="*/ 396 h 1186"/>
                  <a:gd name="T48" fmla="*/ 1045 w 1691"/>
                  <a:gd name="T49" fmla="*/ 469 h 1186"/>
                  <a:gd name="T50" fmla="*/ 1134 w 1691"/>
                  <a:gd name="T51" fmla="*/ 581 h 1186"/>
                  <a:gd name="T52" fmla="*/ 1156 w 1691"/>
                  <a:gd name="T53" fmla="*/ 627 h 1186"/>
                  <a:gd name="T54" fmla="*/ 1175 w 1691"/>
                  <a:gd name="T55" fmla="*/ 700 h 1186"/>
                  <a:gd name="T56" fmla="*/ 1300 w 1691"/>
                  <a:gd name="T57" fmla="*/ 820 h 1186"/>
                  <a:gd name="T58" fmla="*/ 1397 w 1691"/>
                  <a:gd name="T59" fmla="*/ 830 h 1186"/>
                  <a:gd name="T60" fmla="*/ 1691 w 1691"/>
                  <a:gd name="T61" fmla="*/ 982 h 1186"/>
                  <a:gd name="T62" fmla="*/ 1625 w 1691"/>
                  <a:gd name="T63" fmla="*/ 1134 h 1186"/>
                  <a:gd name="T64" fmla="*/ 1614 w 1691"/>
                  <a:gd name="T65" fmla="*/ 1186 h 1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691" h="1186">
                    <a:moveTo>
                      <a:pt x="1614" y="1186"/>
                    </a:moveTo>
                    <a:lnTo>
                      <a:pt x="1175" y="1180"/>
                    </a:lnTo>
                    <a:lnTo>
                      <a:pt x="1124" y="1101"/>
                    </a:lnTo>
                    <a:lnTo>
                      <a:pt x="1045" y="1036"/>
                    </a:lnTo>
                    <a:lnTo>
                      <a:pt x="993" y="1014"/>
                    </a:lnTo>
                    <a:lnTo>
                      <a:pt x="656" y="763"/>
                    </a:lnTo>
                    <a:lnTo>
                      <a:pt x="577" y="784"/>
                    </a:lnTo>
                    <a:lnTo>
                      <a:pt x="409" y="876"/>
                    </a:lnTo>
                    <a:lnTo>
                      <a:pt x="162" y="800"/>
                    </a:lnTo>
                    <a:lnTo>
                      <a:pt x="54" y="684"/>
                    </a:lnTo>
                    <a:lnTo>
                      <a:pt x="35" y="730"/>
                    </a:lnTo>
                    <a:lnTo>
                      <a:pt x="73" y="784"/>
                    </a:lnTo>
                    <a:lnTo>
                      <a:pt x="52" y="808"/>
                    </a:lnTo>
                    <a:lnTo>
                      <a:pt x="24" y="773"/>
                    </a:lnTo>
                    <a:lnTo>
                      <a:pt x="0" y="735"/>
                    </a:lnTo>
                    <a:lnTo>
                      <a:pt x="16" y="578"/>
                    </a:lnTo>
                    <a:lnTo>
                      <a:pt x="133" y="250"/>
                    </a:lnTo>
                    <a:lnTo>
                      <a:pt x="136" y="14"/>
                    </a:lnTo>
                    <a:lnTo>
                      <a:pt x="204" y="0"/>
                    </a:lnTo>
                    <a:lnTo>
                      <a:pt x="262" y="42"/>
                    </a:lnTo>
                    <a:lnTo>
                      <a:pt x="692" y="396"/>
                    </a:lnTo>
                    <a:lnTo>
                      <a:pt x="751" y="415"/>
                    </a:lnTo>
                    <a:lnTo>
                      <a:pt x="773" y="391"/>
                    </a:lnTo>
                    <a:lnTo>
                      <a:pt x="942" y="396"/>
                    </a:lnTo>
                    <a:lnTo>
                      <a:pt x="1045" y="469"/>
                    </a:lnTo>
                    <a:lnTo>
                      <a:pt x="1134" y="581"/>
                    </a:lnTo>
                    <a:lnTo>
                      <a:pt x="1156" y="627"/>
                    </a:lnTo>
                    <a:lnTo>
                      <a:pt x="1175" y="700"/>
                    </a:lnTo>
                    <a:lnTo>
                      <a:pt x="1300" y="820"/>
                    </a:lnTo>
                    <a:lnTo>
                      <a:pt x="1397" y="830"/>
                    </a:lnTo>
                    <a:lnTo>
                      <a:pt x="1691" y="982"/>
                    </a:lnTo>
                    <a:lnTo>
                      <a:pt x="1625" y="1134"/>
                    </a:lnTo>
                    <a:lnTo>
                      <a:pt x="1614" y="1186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8880" name="Freeform 96"/>
              <p:cNvSpPr>
                <a:spLocks noChangeAspect="1"/>
              </p:cNvSpPr>
              <p:nvPr/>
            </p:nvSpPr>
            <p:spPr bwMode="auto">
              <a:xfrm>
                <a:off x="3777" y="2089"/>
                <a:ext cx="220" cy="166"/>
              </a:xfrm>
              <a:custGeom>
                <a:avLst/>
                <a:gdLst>
                  <a:gd name="T0" fmla="*/ 0 w 1321"/>
                  <a:gd name="T1" fmla="*/ 412 h 996"/>
                  <a:gd name="T2" fmla="*/ 168 w 1321"/>
                  <a:gd name="T3" fmla="*/ 204 h 996"/>
                  <a:gd name="T4" fmla="*/ 341 w 1321"/>
                  <a:gd name="T5" fmla="*/ 139 h 996"/>
                  <a:gd name="T6" fmla="*/ 496 w 1321"/>
                  <a:gd name="T7" fmla="*/ 125 h 996"/>
                  <a:gd name="T8" fmla="*/ 556 w 1321"/>
                  <a:gd name="T9" fmla="*/ 73 h 996"/>
                  <a:gd name="T10" fmla="*/ 592 w 1321"/>
                  <a:gd name="T11" fmla="*/ 54 h 996"/>
                  <a:gd name="T12" fmla="*/ 637 w 1321"/>
                  <a:gd name="T13" fmla="*/ 0 h 996"/>
                  <a:gd name="T14" fmla="*/ 661 w 1321"/>
                  <a:gd name="T15" fmla="*/ 56 h 996"/>
                  <a:gd name="T16" fmla="*/ 711 w 1321"/>
                  <a:gd name="T17" fmla="*/ 65 h 996"/>
                  <a:gd name="T18" fmla="*/ 727 w 1321"/>
                  <a:gd name="T19" fmla="*/ 46 h 996"/>
                  <a:gd name="T20" fmla="*/ 772 w 1321"/>
                  <a:gd name="T21" fmla="*/ 48 h 996"/>
                  <a:gd name="T22" fmla="*/ 825 w 1321"/>
                  <a:gd name="T23" fmla="*/ 97 h 996"/>
                  <a:gd name="T24" fmla="*/ 857 w 1321"/>
                  <a:gd name="T25" fmla="*/ 95 h 996"/>
                  <a:gd name="T26" fmla="*/ 912 w 1321"/>
                  <a:gd name="T27" fmla="*/ 56 h 996"/>
                  <a:gd name="T28" fmla="*/ 1321 w 1321"/>
                  <a:gd name="T29" fmla="*/ 317 h 996"/>
                  <a:gd name="T30" fmla="*/ 1120 w 1321"/>
                  <a:gd name="T31" fmla="*/ 730 h 996"/>
                  <a:gd name="T32" fmla="*/ 1001 w 1321"/>
                  <a:gd name="T33" fmla="*/ 996 h 996"/>
                  <a:gd name="T34" fmla="*/ 703 w 1321"/>
                  <a:gd name="T35" fmla="*/ 848 h 996"/>
                  <a:gd name="T36" fmla="*/ 604 w 1321"/>
                  <a:gd name="T37" fmla="*/ 832 h 996"/>
                  <a:gd name="T38" fmla="*/ 485 w 1321"/>
                  <a:gd name="T39" fmla="*/ 719 h 996"/>
                  <a:gd name="T40" fmla="*/ 458 w 1321"/>
                  <a:gd name="T41" fmla="*/ 632 h 996"/>
                  <a:gd name="T42" fmla="*/ 420 w 1321"/>
                  <a:gd name="T43" fmla="*/ 570 h 996"/>
                  <a:gd name="T44" fmla="*/ 353 w 1321"/>
                  <a:gd name="T45" fmla="*/ 488 h 996"/>
                  <a:gd name="T46" fmla="*/ 252 w 1321"/>
                  <a:gd name="T47" fmla="*/ 412 h 996"/>
                  <a:gd name="T48" fmla="*/ 86 w 1321"/>
                  <a:gd name="T49" fmla="*/ 407 h 996"/>
                  <a:gd name="T50" fmla="*/ 59 w 1321"/>
                  <a:gd name="T51" fmla="*/ 431 h 996"/>
                  <a:gd name="T52" fmla="*/ 0 w 1321"/>
                  <a:gd name="T53" fmla="*/ 412 h 9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321" h="996">
                    <a:moveTo>
                      <a:pt x="0" y="412"/>
                    </a:moveTo>
                    <a:lnTo>
                      <a:pt x="168" y="204"/>
                    </a:lnTo>
                    <a:lnTo>
                      <a:pt x="341" y="139"/>
                    </a:lnTo>
                    <a:lnTo>
                      <a:pt x="496" y="125"/>
                    </a:lnTo>
                    <a:lnTo>
                      <a:pt x="556" y="73"/>
                    </a:lnTo>
                    <a:lnTo>
                      <a:pt x="592" y="54"/>
                    </a:lnTo>
                    <a:lnTo>
                      <a:pt x="637" y="0"/>
                    </a:lnTo>
                    <a:lnTo>
                      <a:pt x="661" y="56"/>
                    </a:lnTo>
                    <a:lnTo>
                      <a:pt x="711" y="65"/>
                    </a:lnTo>
                    <a:lnTo>
                      <a:pt x="727" y="46"/>
                    </a:lnTo>
                    <a:lnTo>
                      <a:pt x="772" y="48"/>
                    </a:lnTo>
                    <a:lnTo>
                      <a:pt x="825" y="97"/>
                    </a:lnTo>
                    <a:lnTo>
                      <a:pt x="857" y="95"/>
                    </a:lnTo>
                    <a:lnTo>
                      <a:pt x="912" y="56"/>
                    </a:lnTo>
                    <a:lnTo>
                      <a:pt x="1321" y="317"/>
                    </a:lnTo>
                    <a:lnTo>
                      <a:pt x="1120" y="730"/>
                    </a:lnTo>
                    <a:lnTo>
                      <a:pt x="1001" y="996"/>
                    </a:lnTo>
                    <a:lnTo>
                      <a:pt x="703" y="848"/>
                    </a:lnTo>
                    <a:lnTo>
                      <a:pt x="604" y="832"/>
                    </a:lnTo>
                    <a:lnTo>
                      <a:pt x="485" y="719"/>
                    </a:lnTo>
                    <a:lnTo>
                      <a:pt x="458" y="632"/>
                    </a:lnTo>
                    <a:lnTo>
                      <a:pt x="420" y="570"/>
                    </a:lnTo>
                    <a:lnTo>
                      <a:pt x="353" y="488"/>
                    </a:lnTo>
                    <a:lnTo>
                      <a:pt x="252" y="412"/>
                    </a:lnTo>
                    <a:lnTo>
                      <a:pt x="86" y="407"/>
                    </a:lnTo>
                    <a:lnTo>
                      <a:pt x="59" y="431"/>
                    </a:lnTo>
                    <a:lnTo>
                      <a:pt x="0" y="412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8881" name="Freeform 97"/>
              <p:cNvSpPr>
                <a:spLocks noChangeAspect="1"/>
              </p:cNvSpPr>
              <p:nvPr/>
            </p:nvSpPr>
            <p:spPr bwMode="auto">
              <a:xfrm>
                <a:off x="3704" y="1856"/>
                <a:ext cx="176" cy="154"/>
              </a:xfrm>
              <a:custGeom>
                <a:avLst/>
                <a:gdLst>
                  <a:gd name="T0" fmla="*/ 288 w 1056"/>
                  <a:gd name="T1" fmla="*/ 97 h 921"/>
                  <a:gd name="T2" fmla="*/ 287 w 1056"/>
                  <a:gd name="T3" fmla="*/ 38 h 921"/>
                  <a:gd name="T4" fmla="*/ 335 w 1056"/>
                  <a:gd name="T5" fmla="*/ 23 h 921"/>
                  <a:gd name="T6" fmla="*/ 368 w 1056"/>
                  <a:gd name="T7" fmla="*/ 17 h 921"/>
                  <a:gd name="T8" fmla="*/ 390 w 1056"/>
                  <a:gd name="T9" fmla="*/ 30 h 921"/>
                  <a:gd name="T10" fmla="*/ 480 w 1056"/>
                  <a:gd name="T11" fmla="*/ 32 h 921"/>
                  <a:gd name="T12" fmla="*/ 501 w 1056"/>
                  <a:gd name="T13" fmla="*/ 12 h 921"/>
                  <a:gd name="T14" fmla="*/ 545 w 1056"/>
                  <a:gd name="T15" fmla="*/ 20 h 921"/>
                  <a:gd name="T16" fmla="*/ 563 w 1056"/>
                  <a:gd name="T17" fmla="*/ 35 h 921"/>
                  <a:gd name="T18" fmla="*/ 592 w 1056"/>
                  <a:gd name="T19" fmla="*/ 42 h 921"/>
                  <a:gd name="T20" fmla="*/ 607 w 1056"/>
                  <a:gd name="T21" fmla="*/ 25 h 921"/>
                  <a:gd name="T22" fmla="*/ 641 w 1056"/>
                  <a:gd name="T23" fmla="*/ 27 h 921"/>
                  <a:gd name="T24" fmla="*/ 669 w 1056"/>
                  <a:gd name="T25" fmla="*/ 38 h 921"/>
                  <a:gd name="T26" fmla="*/ 738 w 1056"/>
                  <a:gd name="T27" fmla="*/ 0 h 921"/>
                  <a:gd name="T28" fmla="*/ 784 w 1056"/>
                  <a:gd name="T29" fmla="*/ 117 h 921"/>
                  <a:gd name="T30" fmla="*/ 824 w 1056"/>
                  <a:gd name="T31" fmla="*/ 223 h 921"/>
                  <a:gd name="T32" fmla="*/ 887 w 1056"/>
                  <a:gd name="T33" fmla="*/ 241 h 921"/>
                  <a:gd name="T34" fmla="*/ 867 w 1056"/>
                  <a:gd name="T35" fmla="*/ 494 h 921"/>
                  <a:gd name="T36" fmla="*/ 871 w 1056"/>
                  <a:gd name="T37" fmla="*/ 569 h 921"/>
                  <a:gd name="T38" fmla="*/ 937 w 1056"/>
                  <a:gd name="T39" fmla="*/ 660 h 921"/>
                  <a:gd name="T40" fmla="*/ 1041 w 1056"/>
                  <a:gd name="T41" fmla="*/ 793 h 921"/>
                  <a:gd name="T42" fmla="*/ 1056 w 1056"/>
                  <a:gd name="T43" fmla="*/ 854 h 921"/>
                  <a:gd name="T44" fmla="*/ 847 w 1056"/>
                  <a:gd name="T45" fmla="*/ 882 h 921"/>
                  <a:gd name="T46" fmla="*/ 530 w 1056"/>
                  <a:gd name="T47" fmla="*/ 921 h 921"/>
                  <a:gd name="T48" fmla="*/ 446 w 1056"/>
                  <a:gd name="T49" fmla="*/ 806 h 921"/>
                  <a:gd name="T50" fmla="*/ 502 w 1056"/>
                  <a:gd name="T51" fmla="*/ 690 h 921"/>
                  <a:gd name="T52" fmla="*/ 366 w 1056"/>
                  <a:gd name="T53" fmla="*/ 533 h 921"/>
                  <a:gd name="T54" fmla="*/ 336 w 1056"/>
                  <a:gd name="T55" fmla="*/ 436 h 921"/>
                  <a:gd name="T56" fmla="*/ 161 w 1056"/>
                  <a:gd name="T57" fmla="*/ 312 h 921"/>
                  <a:gd name="T58" fmla="*/ 0 w 1056"/>
                  <a:gd name="T59" fmla="*/ 124 h 921"/>
                  <a:gd name="T60" fmla="*/ 155 w 1056"/>
                  <a:gd name="T61" fmla="*/ 89 h 921"/>
                  <a:gd name="T62" fmla="*/ 176 w 1056"/>
                  <a:gd name="T63" fmla="*/ 95 h 921"/>
                  <a:gd name="T64" fmla="*/ 288 w 1056"/>
                  <a:gd name="T65" fmla="*/ 97 h 9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56" h="921">
                    <a:moveTo>
                      <a:pt x="288" y="97"/>
                    </a:moveTo>
                    <a:lnTo>
                      <a:pt x="287" y="38"/>
                    </a:lnTo>
                    <a:lnTo>
                      <a:pt x="335" y="23"/>
                    </a:lnTo>
                    <a:lnTo>
                      <a:pt x="368" y="17"/>
                    </a:lnTo>
                    <a:lnTo>
                      <a:pt x="390" y="30"/>
                    </a:lnTo>
                    <a:lnTo>
                      <a:pt x="480" y="32"/>
                    </a:lnTo>
                    <a:lnTo>
                      <a:pt x="501" y="12"/>
                    </a:lnTo>
                    <a:lnTo>
                      <a:pt x="545" y="20"/>
                    </a:lnTo>
                    <a:lnTo>
                      <a:pt x="563" y="35"/>
                    </a:lnTo>
                    <a:lnTo>
                      <a:pt x="592" y="42"/>
                    </a:lnTo>
                    <a:lnTo>
                      <a:pt x="607" y="25"/>
                    </a:lnTo>
                    <a:lnTo>
                      <a:pt x="641" y="27"/>
                    </a:lnTo>
                    <a:lnTo>
                      <a:pt x="669" y="38"/>
                    </a:lnTo>
                    <a:lnTo>
                      <a:pt x="738" y="0"/>
                    </a:lnTo>
                    <a:lnTo>
                      <a:pt x="784" y="117"/>
                    </a:lnTo>
                    <a:lnTo>
                      <a:pt x="824" y="223"/>
                    </a:lnTo>
                    <a:lnTo>
                      <a:pt x="887" y="241"/>
                    </a:lnTo>
                    <a:lnTo>
                      <a:pt x="867" y="494"/>
                    </a:lnTo>
                    <a:lnTo>
                      <a:pt x="871" y="569"/>
                    </a:lnTo>
                    <a:lnTo>
                      <a:pt x="937" y="660"/>
                    </a:lnTo>
                    <a:lnTo>
                      <a:pt x="1041" y="793"/>
                    </a:lnTo>
                    <a:lnTo>
                      <a:pt x="1056" y="854"/>
                    </a:lnTo>
                    <a:lnTo>
                      <a:pt x="847" y="882"/>
                    </a:lnTo>
                    <a:lnTo>
                      <a:pt x="530" y="921"/>
                    </a:lnTo>
                    <a:lnTo>
                      <a:pt x="446" y="806"/>
                    </a:lnTo>
                    <a:lnTo>
                      <a:pt x="502" y="690"/>
                    </a:lnTo>
                    <a:lnTo>
                      <a:pt x="366" y="533"/>
                    </a:lnTo>
                    <a:lnTo>
                      <a:pt x="336" y="436"/>
                    </a:lnTo>
                    <a:lnTo>
                      <a:pt x="161" y="312"/>
                    </a:lnTo>
                    <a:lnTo>
                      <a:pt x="0" y="124"/>
                    </a:lnTo>
                    <a:lnTo>
                      <a:pt x="155" y="89"/>
                    </a:lnTo>
                    <a:lnTo>
                      <a:pt x="176" y="95"/>
                    </a:lnTo>
                    <a:lnTo>
                      <a:pt x="288" y="97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8882" name="Freeform 98"/>
              <p:cNvSpPr>
                <a:spLocks noChangeAspect="1"/>
              </p:cNvSpPr>
              <p:nvPr/>
            </p:nvSpPr>
            <p:spPr bwMode="auto">
              <a:xfrm>
                <a:off x="3524" y="1857"/>
                <a:ext cx="405" cy="300"/>
              </a:xfrm>
              <a:custGeom>
                <a:avLst/>
                <a:gdLst>
                  <a:gd name="T0" fmla="*/ 959 w 2427"/>
                  <a:gd name="T1" fmla="*/ 1420 h 1804"/>
                  <a:gd name="T2" fmla="*/ 964 w 2427"/>
                  <a:gd name="T3" fmla="*/ 1403 h 1804"/>
                  <a:gd name="T4" fmla="*/ 760 w 2427"/>
                  <a:gd name="T5" fmla="*/ 1071 h 1804"/>
                  <a:gd name="T6" fmla="*/ 702 w 2427"/>
                  <a:gd name="T7" fmla="*/ 1071 h 1804"/>
                  <a:gd name="T8" fmla="*/ 599 w 2427"/>
                  <a:gd name="T9" fmla="*/ 996 h 1804"/>
                  <a:gd name="T10" fmla="*/ 497 w 2427"/>
                  <a:gd name="T11" fmla="*/ 994 h 1804"/>
                  <a:gd name="T12" fmla="*/ 399 w 2427"/>
                  <a:gd name="T13" fmla="*/ 956 h 1804"/>
                  <a:gd name="T14" fmla="*/ 167 w 2427"/>
                  <a:gd name="T15" fmla="*/ 994 h 1804"/>
                  <a:gd name="T16" fmla="*/ 142 w 2427"/>
                  <a:gd name="T17" fmla="*/ 983 h 1804"/>
                  <a:gd name="T18" fmla="*/ 121 w 2427"/>
                  <a:gd name="T19" fmla="*/ 913 h 1804"/>
                  <a:gd name="T20" fmla="*/ 0 w 2427"/>
                  <a:gd name="T21" fmla="*/ 835 h 1804"/>
                  <a:gd name="T22" fmla="*/ 391 w 2427"/>
                  <a:gd name="T23" fmla="*/ 451 h 1804"/>
                  <a:gd name="T24" fmla="*/ 515 w 2427"/>
                  <a:gd name="T25" fmla="*/ 307 h 1804"/>
                  <a:gd name="T26" fmla="*/ 576 w 2427"/>
                  <a:gd name="T27" fmla="*/ 310 h 1804"/>
                  <a:gd name="T28" fmla="*/ 599 w 2427"/>
                  <a:gd name="T29" fmla="*/ 329 h 1804"/>
                  <a:gd name="T30" fmla="*/ 625 w 2427"/>
                  <a:gd name="T31" fmla="*/ 335 h 1804"/>
                  <a:gd name="T32" fmla="*/ 939 w 2427"/>
                  <a:gd name="T33" fmla="*/ 0 h 1804"/>
                  <a:gd name="T34" fmla="*/ 1078 w 2427"/>
                  <a:gd name="T35" fmla="*/ 123 h 1804"/>
                  <a:gd name="T36" fmla="*/ 1237 w 2427"/>
                  <a:gd name="T37" fmla="*/ 307 h 1804"/>
                  <a:gd name="T38" fmla="*/ 1413 w 2427"/>
                  <a:gd name="T39" fmla="*/ 434 h 1804"/>
                  <a:gd name="T40" fmla="*/ 1442 w 2427"/>
                  <a:gd name="T41" fmla="*/ 532 h 1804"/>
                  <a:gd name="T42" fmla="*/ 1582 w 2427"/>
                  <a:gd name="T43" fmla="*/ 688 h 1804"/>
                  <a:gd name="T44" fmla="*/ 1524 w 2427"/>
                  <a:gd name="T45" fmla="*/ 802 h 1804"/>
                  <a:gd name="T46" fmla="*/ 1608 w 2427"/>
                  <a:gd name="T47" fmla="*/ 918 h 1804"/>
                  <a:gd name="T48" fmla="*/ 2138 w 2427"/>
                  <a:gd name="T49" fmla="*/ 857 h 1804"/>
                  <a:gd name="T50" fmla="*/ 2196 w 2427"/>
                  <a:gd name="T51" fmla="*/ 931 h 1804"/>
                  <a:gd name="T52" fmla="*/ 2176 w 2427"/>
                  <a:gd name="T53" fmla="*/ 1022 h 1804"/>
                  <a:gd name="T54" fmla="*/ 2120 w 2427"/>
                  <a:gd name="T55" fmla="*/ 1114 h 1804"/>
                  <a:gd name="T56" fmla="*/ 2122 w 2427"/>
                  <a:gd name="T57" fmla="*/ 1174 h 1804"/>
                  <a:gd name="T58" fmla="*/ 2180 w 2427"/>
                  <a:gd name="T59" fmla="*/ 1251 h 1804"/>
                  <a:gd name="T60" fmla="*/ 2427 w 2427"/>
                  <a:gd name="T61" fmla="*/ 1446 h 1804"/>
                  <a:gd name="T62" fmla="*/ 2369 w 2427"/>
                  <a:gd name="T63" fmla="*/ 1489 h 1804"/>
                  <a:gd name="T64" fmla="*/ 2337 w 2427"/>
                  <a:gd name="T65" fmla="*/ 1489 h 1804"/>
                  <a:gd name="T66" fmla="*/ 2285 w 2427"/>
                  <a:gd name="T67" fmla="*/ 1438 h 1804"/>
                  <a:gd name="T68" fmla="*/ 2242 w 2427"/>
                  <a:gd name="T69" fmla="*/ 1440 h 1804"/>
                  <a:gd name="T70" fmla="*/ 2219 w 2427"/>
                  <a:gd name="T71" fmla="*/ 1453 h 1804"/>
                  <a:gd name="T72" fmla="*/ 2178 w 2427"/>
                  <a:gd name="T73" fmla="*/ 1446 h 1804"/>
                  <a:gd name="T74" fmla="*/ 2150 w 2427"/>
                  <a:gd name="T75" fmla="*/ 1395 h 1804"/>
                  <a:gd name="T76" fmla="*/ 2112 w 2427"/>
                  <a:gd name="T77" fmla="*/ 1443 h 1804"/>
                  <a:gd name="T78" fmla="*/ 2067 w 2427"/>
                  <a:gd name="T79" fmla="*/ 1468 h 1804"/>
                  <a:gd name="T80" fmla="*/ 2013 w 2427"/>
                  <a:gd name="T81" fmla="*/ 1517 h 1804"/>
                  <a:gd name="T82" fmla="*/ 1856 w 2427"/>
                  <a:gd name="T83" fmla="*/ 1534 h 1804"/>
                  <a:gd name="T84" fmla="*/ 1678 w 2427"/>
                  <a:gd name="T85" fmla="*/ 1599 h 1804"/>
                  <a:gd name="T86" fmla="*/ 1573 w 2427"/>
                  <a:gd name="T87" fmla="*/ 1728 h 1804"/>
                  <a:gd name="T88" fmla="*/ 1515 w 2427"/>
                  <a:gd name="T89" fmla="*/ 1804 h 1804"/>
                  <a:gd name="T90" fmla="*/ 1446 w 2427"/>
                  <a:gd name="T91" fmla="*/ 1753 h 1804"/>
                  <a:gd name="T92" fmla="*/ 1082 w 2427"/>
                  <a:gd name="T93" fmla="*/ 1445 h 1804"/>
                  <a:gd name="T94" fmla="*/ 1028 w 2427"/>
                  <a:gd name="T95" fmla="*/ 1408 h 1804"/>
                  <a:gd name="T96" fmla="*/ 959 w 2427"/>
                  <a:gd name="T97" fmla="*/ 1420 h 18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427" h="1804">
                    <a:moveTo>
                      <a:pt x="959" y="1420"/>
                    </a:moveTo>
                    <a:lnTo>
                      <a:pt x="964" y="1403"/>
                    </a:lnTo>
                    <a:lnTo>
                      <a:pt x="760" y="1071"/>
                    </a:lnTo>
                    <a:lnTo>
                      <a:pt x="702" y="1071"/>
                    </a:lnTo>
                    <a:lnTo>
                      <a:pt x="599" y="996"/>
                    </a:lnTo>
                    <a:lnTo>
                      <a:pt x="497" y="994"/>
                    </a:lnTo>
                    <a:lnTo>
                      <a:pt x="399" y="956"/>
                    </a:lnTo>
                    <a:lnTo>
                      <a:pt x="167" y="994"/>
                    </a:lnTo>
                    <a:lnTo>
                      <a:pt x="142" y="983"/>
                    </a:lnTo>
                    <a:lnTo>
                      <a:pt x="121" y="913"/>
                    </a:lnTo>
                    <a:lnTo>
                      <a:pt x="0" y="835"/>
                    </a:lnTo>
                    <a:lnTo>
                      <a:pt x="391" y="451"/>
                    </a:lnTo>
                    <a:lnTo>
                      <a:pt x="515" y="307"/>
                    </a:lnTo>
                    <a:lnTo>
                      <a:pt x="576" y="310"/>
                    </a:lnTo>
                    <a:lnTo>
                      <a:pt x="599" y="329"/>
                    </a:lnTo>
                    <a:lnTo>
                      <a:pt x="625" y="335"/>
                    </a:lnTo>
                    <a:lnTo>
                      <a:pt x="939" y="0"/>
                    </a:lnTo>
                    <a:lnTo>
                      <a:pt x="1078" y="123"/>
                    </a:lnTo>
                    <a:lnTo>
                      <a:pt x="1237" y="307"/>
                    </a:lnTo>
                    <a:lnTo>
                      <a:pt x="1413" y="434"/>
                    </a:lnTo>
                    <a:lnTo>
                      <a:pt x="1442" y="532"/>
                    </a:lnTo>
                    <a:lnTo>
                      <a:pt x="1582" y="688"/>
                    </a:lnTo>
                    <a:lnTo>
                      <a:pt x="1524" y="802"/>
                    </a:lnTo>
                    <a:lnTo>
                      <a:pt x="1608" y="918"/>
                    </a:lnTo>
                    <a:lnTo>
                      <a:pt x="2138" y="857"/>
                    </a:lnTo>
                    <a:lnTo>
                      <a:pt x="2196" y="931"/>
                    </a:lnTo>
                    <a:lnTo>
                      <a:pt x="2176" y="1022"/>
                    </a:lnTo>
                    <a:lnTo>
                      <a:pt x="2120" y="1114"/>
                    </a:lnTo>
                    <a:lnTo>
                      <a:pt x="2122" y="1174"/>
                    </a:lnTo>
                    <a:lnTo>
                      <a:pt x="2180" y="1251"/>
                    </a:lnTo>
                    <a:lnTo>
                      <a:pt x="2427" y="1446"/>
                    </a:lnTo>
                    <a:lnTo>
                      <a:pt x="2369" y="1489"/>
                    </a:lnTo>
                    <a:lnTo>
                      <a:pt x="2337" y="1489"/>
                    </a:lnTo>
                    <a:lnTo>
                      <a:pt x="2285" y="1438"/>
                    </a:lnTo>
                    <a:lnTo>
                      <a:pt x="2242" y="1440"/>
                    </a:lnTo>
                    <a:lnTo>
                      <a:pt x="2219" y="1453"/>
                    </a:lnTo>
                    <a:lnTo>
                      <a:pt x="2178" y="1446"/>
                    </a:lnTo>
                    <a:lnTo>
                      <a:pt x="2150" y="1395"/>
                    </a:lnTo>
                    <a:lnTo>
                      <a:pt x="2112" y="1443"/>
                    </a:lnTo>
                    <a:lnTo>
                      <a:pt x="2067" y="1468"/>
                    </a:lnTo>
                    <a:lnTo>
                      <a:pt x="2013" y="1517"/>
                    </a:lnTo>
                    <a:lnTo>
                      <a:pt x="1856" y="1534"/>
                    </a:lnTo>
                    <a:lnTo>
                      <a:pt x="1678" y="1599"/>
                    </a:lnTo>
                    <a:lnTo>
                      <a:pt x="1573" y="1728"/>
                    </a:lnTo>
                    <a:lnTo>
                      <a:pt x="1515" y="1804"/>
                    </a:lnTo>
                    <a:lnTo>
                      <a:pt x="1446" y="1753"/>
                    </a:lnTo>
                    <a:lnTo>
                      <a:pt x="1082" y="1445"/>
                    </a:lnTo>
                    <a:lnTo>
                      <a:pt x="1028" y="1408"/>
                    </a:lnTo>
                    <a:lnTo>
                      <a:pt x="959" y="142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8883" name="Freeform 99"/>
              <p:cNvSpPr>
                <a:spLocks noChangeAspect="1"/>
              </p:cNvSpPr>
              <p:nvPr/>
            </p:nvSpPr>
            <p:spPr bwMode="auto">
              <a:xfrm>
                <a:off x="3860" y="1943"/>
                <a:ext cx="214" cy="198"/>
              </a:xfrm>
              <a:custGeom>
                <a:avLst/>
                <a:gdLst>
                  <a:gd name="T0" fmla="*/ 1231 w 1286"/>
                  <a:gd name="T1" fmla="*/ 0 h 1188"/>
                  <a:gd name="T2" fmla="*/ 1286 w 1286"/>
                  <a:gd name="T3" fmla="*/ 54 h 1188"/>
                  <a:gd name="T4" fmla="*/ 1286 w 1286"/>
                  <a:gd name="T5" fmla="*/ 67 h 1188"/>
                  <a:gd name="T6" fmla="*/ 1229 w 1286"/>
                  <a:gd name="T7" fmla="*/ 157 h 1188"/>
                  <a:gd name="T8" fmla="*/ 1272 w 1286"/>
                  <a:gd name="T9" fmla="*/ 295 h 1188"/>
                  <a:gd name="T10" fmla="*/ 1088 w 1286"/>
                  <a:gd name="T11" fmla="*/ 727 h 1188"/>
                  <a:gd name="T12" fmla="*/ 849 w 1286"/>
                  <a:gd name="T13" fmla="*/ 1125 h 1188"/>
                  <a:gd name="T14" fmla="*/ 816 w 1286"/>
                  <a:gd name="T15" fmla="*/ 1188 h 1188"/>
                  <a:gd name="T16" fmla="*/ 405 w 1286"/>
                  <a:gd name="T17" fmla="*/ 925 h 1188"/>
                  <a:gd name="T18" fmla="*/ 166 w 1286"/>
                  <a:gd name="T19" fmla="*/ 729 h 1188"/>
                  <a:gd name="T20" fmla="*/ 109 w 1286"/>
                  <a:gd name="T21" fmla="*/ 658 h 1188"/>
                  <a:gd name="T22" fmla="*/ 105 w 1286"/>
                  <a:gd name="T23" fmla="*/ 597 h 1188"/>
                  <a:gd name="T24" fmla="*/ 160 w 1286"/>
                  <a:gd name="T25" fmla="*/ 504 h 1188"/>
                  <a:gd name="T26" fmla="*/ 182 w 1286"/>
                  <a:gd name="T27" fmla="*/ 412 h 1188"/>
                  <a:gd name="T28" fmla="*/ 117 w 1286"/>
                  <a:gd name="T29" fmla="*/ 333 h 1188"/>
                  <a:gd name="T30" fmla="*/ 101 w 1286"/>
                  <a:gd name="T31" fmla="*/ 271 h 1188"/>
                  <a:gd name="T32" fmla="*/ 0 w 1286"/>
                  <a:gd name="T33" fmla="*/ 129 h 1188"/>
                  <a:gd name="T34" fmla="*/ 393 w 1286"/>
                  <a:gd name="T35" fmla="*/ 129 h 1188"/>
                  <a:gd name="T36" fmla="*/ 399 w 1286"/>
                  <a:gd name="T37" fmla="*/ 56 h 1188"/>
                  <a:gd name="T38" fmla="*/ 518 w 1286"/>
                  <a:gd name="T39" fmla="*/ 16 h 1188"/>
                  <a:gd name="T40" fmla="*/ 532 w 1286"/>
                  <a:gd name="T41" fmla="*/ 111 h 1188"/>
                  <a:gd name="T42" fmla="*/ 1231 w 1286"/>
                  <a:gd name="T43" fmla="*/ 0 h 1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286" h="1188">
                    <a:moveTo>
                      <a:pt x="1231" y="0"/>
                    </a:moveTo>
                    <a:lnTo>
                      <a:pt x="1286" y="54"/>
                    </a:lnTo>
                    <a:lnTo>
                      <a:pt x="1286" y="67"/>
                    </a:lnTo>
                    <a:lnTo>
                      <a:pt x="1229" y="157"/>
                    </a:lnTo>
                    <a:lnTo>
                      <a:pt x="1272" y="295"/>
                    </a:lnTo>
                    <a:lnTo>
                      <a:pt x="1088" y="727"/>
                    </a:lnTo>
                    <a:lnTo>
                      <a:pt x="849" y="1125"/>
                    </a:lnTo>
                    <a:lnTo>
                      <a:pt x="816" y="1188"/>
                    </a:lnTo>
                    <a:lnTo>
                      <a:pt x="405" y="925"/>
                    </a:lnTo>
                    <a:lnTo>
                      <a:pt x="166" y="729"/>
                    </a:lnTo>
                    <a:lnTo>
                      <a:pt x="109" y="658"/>
                    </a:lnTo>
                    <a:lnTo>
                      <a:pt x="105" y="597"/>
                    </a:lnTo>
                    <a:lnTo>
                      <a:pt x="160" y="504"/>
                    </a:lnTo>
                    <a:lnTo>
                      <a:pt x="182" y="412"/>
                    </a:lnTo>
                    <a:lnTo>
                      <a:pt x="117" y="333"/>
                    </a:lnTo>
                    <a:lnTo>
                      <a:pt x="101" y="271"/>
                    </a:lnTo>
                    <a:lnTo>
                      <a:pt x="0" y="129"/>
                    </a:lnTo>
                    <a:lnTo>
                      <a:pt x="393" y="129"/>
                    </a:lnTo>
                    <a:lnTo>
                      <a:pt x="399" y="56"/>
                    </a:lnTo>
                    <a:lnTo>
                      <a:pt x="518" y="16"/>
                    </a:lnTo>
                    <a:lnTo>
                      <a:pt x="532" y="111"/>
                    </a:lnTo>
                    <a:lnTo>
                      <a:pt x="1231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8884" name="Freeform 100"/>
              <p:cNvSpPr>
                <a:spLocks noChangeAspect="1"/>
              </p:cNvSpPr>
              <p:nvPr/>
            </p:nvSpPr>
            <p:spPr bwMode="auto">
              <a:xfrm>
                <a:off x="3849" y="1897"/>
                <a:ext cx="216" cy="68"/>
              </a:xfrm>
              <a:custGeom>
                <a:avLst/>
                <a:gdLst>
                  <a:gd name="T0" fmla="*/ 16 w 1296"/>
                  <a:gd name="T1" fmla="*/ 0 h 409"/>
                  <a:gd name="T2" fmla="*/ 393 w 1296"/>
                  <a:gd name="T3" fmla="*/ 106 h 409"/>
                  <a:gd name="T4" fmla="*/ 436 w 1296"/>
                  <a:gd name="T5" fmla="*/ 47 h 409"/>
                  <a:gd name="T6" fmla="*/ 531 w 1296"/>
                  <a:gd name="T7" fmla="*/ 79 h 409"/>
                  <a:gd name="T8" fmla="*/ 558 w 1296"/>
                  <a:gd name="T9" fmla="*/ 166 h 409"/>
                  <a:gd name="T10" fmla="*/ 723 w 1296"/>
                  <a:gd name="T11" fmla="*/ 231 h 409"/>
                  <a:gd name="T12" fmla="*/ 873 w 1296"/>
                  <a:gd name="T13" fmla="*/ 249 h 409"/>
                  <a:gd name="T14" fmla="*/ 1247 w 1296"/>
                  <a:gd name="T15" fmla="*/ 231 h 409"/>
                  <a:gd name="T16" fmla="*/ 1296 w 1296"/>
                  <a:gd name="T17" fmla="*/ 282 h 409"/>
                  <a:gd name="T18" fmla="*/ 599 w 1296"/>
                  <a:gd name="T19" fmla="*/ 391 h 409"/>
                  <a:gd name="T20" fmla="*/ 583 w 1296"/>
                  <a:gd name="T21" fmla="*/ 298 h 409"/>
                  <a:gd name="T22" fmla="*/ 463 w 1296"/>
                  <a:gd name="T23" fmla="*/ 336 h 409"/>
                  <a:gd name="T24" fmla="*/ 458 w 1296"/>
                  <a:gd name="T25" fmla="*/ 407 h 409"/>
                  <a:gd name="T26" fmla="*/ 56 w 1296"/>
                  <a:gd name="T27" fmla="*/ 409 h 409"/>
                  <a:gd name="T28" fmla="*/ 2 w 1296"/>
                  <a:gd name="T29" fmla="*/ 328 h 409"/>
                  <a:gd name="T30" fmla="*/ 0 w 1296"/>
                  <a:gd name="T31" fmla="*/ 233 h 409"/>
                  <a:gd name="T32" fmla="*/ 16 w 1296"/>
                  <a:gd name="T33" fmla="*/ 0 h 4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96" h="409">
                    <a:moveTo>
                      <a:pt x="16" y="0"/>
                    </a:moveTo>
                    <a:lnTo>
                      <a:pt x="393" y="106"/>
                    </a:lnTo>
                    <a:lnTo>
                      <a:pt x="436" y="47"/>
                    </a:lnTo>
                    <a:lnTo>
                      <a:pt x="531" y="79"/>
                    </a:lnTo>
                    <a:lnTo>
                      <a:pt x="558" y="166"/>
                    </a:lnTo>
                    <a:lnTo>
                      <a:pt x="723" y="231"/>
                    </a:lnTo>
                    <a:lnTo>
                      <a:pt x="873" y="249"/>
                    </a:lnTo>
                    <a:lnTo>
                      <a:pt x="1247" y="231"/>
                    </a:lnTo>
                    <a:lnTo>
                      <a:pt x="1296" y="282"/>
                    </a:lnTo>
                    <a:lnTo>
                      <a:pt x="599" y="391"/>
                    </a:lnTo>
                    <a:lnTo>
                      <a:pt x="583" y="298"/>
                    </a:lnTo>
                    <a:lnTo>
                      <a:pt x="463" y="336"/>
                    </a:lnTo>
                    <a:lnTo>
                      <a:pt x="458" y="407"/>
                    </a:lnTo>
                    <a:lnTo>
                      <a:pt x="56" y="409"/>
                    </a:lnTo>
                    <a:lnTo>
                      <a:pt x="2" y="328"/>
                    </a:lnTo>
                    <a:lnTo>
                      <a:pt x="0" y="233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8885" name="Freeform 101"/>
              <p:cNvSpPr>
                <a:spLocks noChangeAspect="1"/>
              </p:cNvSpPr>
              <p:nvPr/>
            </p:nvSpPr>
            <p:spPr bwMode="auto">
              <a:xfrm>
                <a:off x="3824" y="1758"/>
                <a:ext cx="396" cy="305"/>
              </a:xfrm>
              <a:custGeom>
                <a:avLst/>
                <a:gdLst>
                  <a:gd name="T0" fmla="*/ 850 w 2376"/>
                  <a:gd name="T1" fmla="*/ 0 h 1831"/>
                  <a:gd name="T2" fmla="*/ 856 w 2376"/>
                  <a:gd name="T3" fmla="*/ 46 h 1831"/>
                  <a:gd name="T4" fmla="*/ 901 w 2376"/>
                  <a:gd name="T5" fmla="*/ 91 h 1831"/>
                  <a:gd name="T6" fmla="*/ 946 w 2376"/>
                  <a:gd name="T7" fmla="*/ 234 h 1831"/>
                  <a:gd name="T8" fmla="*/ 1115 w 2376"/>
                  <a:gd name="T9" fmla="*/ 385 h 1831"/>
                  <a:gd name="T10" fmla="*/ 1296 w 2376"/>
                  <a:gd name="T11" fmla="*/ 584 h 1831"/>
                  <a:gd name="T12" fmla="*/ 1459 w 2376"/>
                  <a:gd name="T13" fmla="*/ 714 h 1831"/>
                  <a:gd name="T14" fmla="*/ 1594 w 2376"/>
                  <a:gd name="T15" fmla="*/ 788 h 1831"/>
                  <a:gd name="T16" fmla="*/ 1679 w 2376"/>
                  <a:gd name="T17" fmla="*/ 795 h 1831"/>
                  <a:gd name="T18" fmla="*/ 1621 w 2376"/>
                  <a:gd name="T19" fmla="*/ 1076 h 1831"/>
                  <a:gd name="T20" fmla="*/ 1816 w 2376"/>
                  <a:gd name="T21" fmla="*/ 1335 h 1831"/>
                  <a:gd name="T22" fmla="*/ 2217 w 2376"/>
                  <a:gd name="T23" fmla="*/ 1286 h 1831"/>
                  <a:gd name="T24" fmla="*/ 2289 w 2376"/>
                  <a:gd name="T25" fmla="*/ 1297 h 1831"/>
                  <a:gd name="T26" fmla="*/ 2350 w 2376"/>
                  <a:gd name="T27" fmla="*/ 1322 h 1831"/>
                  <a:gd name="T28" fmla="*/ 2376 w 2376"/>
                  <a:gd name="T29" fmla="*/ 1381 h 1831"/>
                  <a:gd name="T30" fmla="*/ 2370 w 2376"/>
                  <a:gd name="T31" fmla="*/ 1582 h 1831"/>
                  <a:gd name="T32" fmla="*/ 1307 w 2376"/>
                  <a:gd name="T33" fmla="*/ 1831 h 1831"/>
                  <a:gd name="T34" fmla="*/ 1491 w 2376"/>
                  <a:gd name="T35" fmla="*/ 1416 h 1831"/>
                  <a:gd name="T36" fmla="*/ 1442 w 2376"/>
                  <a:gd name="T37" fmla="*/ 1268 h 1831"/>
                  <a:gd name="T38" fmla="*/ 1504 w 2376"/>
                  <a:gd name="T39" fmla="*/ 1187 h 1831"/>
                  <a:gd name="T40" fmla="*/ 1500 w 2376"/>
                  <a:gd name="T41" fmla="*/ 1167 h 1831"/>
                  <a:gd name="T42" fmla="*/ 1397 w 2376"/>
                  <a:gd name="T43" fmla="*/ 1070 h 1831"/>
                  <a:gd name="T44" fmla="*/ 1365 w 2376"/>
                  <a:gd name="T45" fmla="*/ 1066 h 1831"/>
                  <a:gd name="T46" fmla="*/ 1021 w 2376"/>
                  <a:gd name="T47" fmla="*/ 1086 h 1831"/>
                  <a:gd name="T48" fmla="*/ 885 w 2376"/>
                  <a:gd name="T49" fmla="*/ 1064 h 1831"/>
                  <a:gd name="T50" fmla="*/ 709 w 2376"/>
                  <a:gd name="T51" fmla="*/ 1005 h 1831"/>
                  <a:gd name="T52" fmla="*/ 691 w 2376"/>
                  <a:gd name="T53" fmla="*/ 947 h 1831"/>
                  <a:gd name="T54" fmla="*/ 675 w 2376"/>
                  <a:gd name="T55" fmla="*/ 911 h 1831"/>
                  <a:gd name="T56" fmla="*/ 590 w 2376"/>
                  <a:gd name="T57" fmla="*/ 882 h 1831"/>
                  <a:gd name="T58" fmla="*/ 541 w 2376"/>
                  <a:gd name="T59" fmla="*/ 940 h 1831"/>
                  <a:gd name="T60" fmla="*/ 104 w 2376"/>
                  <a:gd name="T61" fmla="*/ 817 h 1831"/>
                  <a:gd name="T62" fmla="*/ 20 w 2376"/>
                  <a:gd name="T63" fmla="*/ 596 h 1831"/>
                  <a:gd name="T64" fmla="*/ 0 w 2376"/>
                  <a:gd name="T65" fmla="*/ 519 h 1831"/>
                  <a:gd name="T66" fmla="*/ 101 w 2376"/>
                  <a:gd name="T67" fmla="*/ 380 h 1831"/>
                  <a:gd name="T68" fmla="*/ 240 w 2376"/>
                  <a:gd name="T69" fmla="*/ 367 h 1831"/>
                  <a:gd name="T70" fmla="*/ 292 w 2376"/>
                  <a:gd name="T71" fmla="*/ 402 h 1831"/>
                  <a:gd name="T72" fmla="*/ 487 w 2376"/>
                  <a:gd name="T73" fmla="*/ 438 h 1831"/>
                  <a:gd name="T74" fmla="*/ 635 w 2376"/>
                  <a:gd name="T75" fmla="*/ 282 h 1831"/>
                  <a:gd name="T76" fmla="*/ 745 w 2376"/>
                  <a:gd name="T77" fmla="*/ 308 h 1831"/>
                  <a:gd name="T78" fmla="*/ 810 w 2376"/>
                  <a:gd name="T79" fmla="*/ 165 h 1831"/>
                  <a:gd name="T80" fmla="*/ 787 w 2376"/>
                  <a:gd name="T81" fmla="*/ 58 h 1831"/>
                  <a:gd name="T82" fmla="*/ 850 w 2376"/>
                  <a:gd name="T83" fmla="*/ 0 h 18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376" h="1831">
                    <a:moveTo>
                      <a:pt x="850" y="0"/>
                    </a:moveTo>
                    <a:lnTo>
                      <a:pt x="856" y="46"/>
                    </a:lnTo>
                    <a:lnTo>
                      <a:pt x="901" y="91"/>
                    </a:lnTo>
                    <a:lnTo>
                      <a:pt x="946" y="234"/>
                    </a:lnTo>
                    <a:lnTo>
                      <a:pt x="1115" y="385"/>
                    </a:lnTo>
                    <a:lnTo>
                      <a:pt x="1296" y="584"/>
                    </a:lnTo>
                    <a:lnTo>
                      <a:pt x="1459" y="714"/>
                    </a:lnTo>
                    <a:lnTo>
                      <a:pt x="1594" y="788"/>
                    </a:lnTo>
                    <a:lnTo>
                      <a:pt x="1679" y="795"/>
                    </a:lnTo>
                    <a:lnTo>
                      <a:pt x="1621" y="1076"/>
                    </a:lnTo>
                    <a:lnTo>
                      <a:pt x="1816" y="1335"/>
                    </a:lnTo>
                    <a:lnTo>
                      <a:pt x="2217" y="1286"/>
                    </a:lnTo>
                    <a:lnTo>
                      <a:pt x="2289" y="1297"/>
                    </a:lnTo>
                    <a:lnTo>
                      <a:pt x="2350" y="1322"/>
                    </a:lnTo>
                    <a:lnTo>
                      <a:pt x="2376" y="1381"/>
                    </a:lnTo>
                    <a:lnTo>
                      <a:pt x="2370" y="1582"/>
                    </a:lnTo>
                    <a:lnTo>
                      <a:pt x="1307" y="1831"/>
                    </a:lnTo>
                    <a:lnTo>
                      <a:pt x="1491" y="1416"/>
                    </a:lnTo>
                    <a:lnTo>
                      <a:pt x="1442" y="1268"/>
                    </a:lnTo>
                    <a:lnTo>
                      <a:pt x="1504" y="1187"/>
                    </a:lnTo>
                    <a:lnTo>
                      <a:pt x="1500" y="1167"/>
                    </a:lnTo>
                    <a:lnTo>
                      <a:pt x="1397" y="1070"/>
                    </a:lnTo>
                    <a:lnTo>
                      <a:pt x="1365" y="1066"/>
                    </a:lnTo>
                    <a:lnTo>
                      <a:pt x="1021" y="1086"/>
                    </a:lnTo>
                    <a:lnTo>
                      <a:pt x="885" y="1064"/>
                    </a:lnTo>
                    <a:lnTo>
                      <a:pt x="709" y="1005"/>
                    </a:lnTo>
                    <a:lnTo>
                      <a:pt x="691" y="947"/>
                    </a:lnTo>
                    <a:lnTo>
                      <a:pt x="675" y="911"/>
                    </a:lnTo>
                    <a:lnTo>
                      <a:pt x="590" y="882"/>
                    </a:lnTo>
                    <a:lnTo>
                      <a:pt x="541" y="940"/>
                    </a:lnTo>
                    <a:lnTo>
                      <a:pt x="104" y="817"/>
                    </a:lnTo>
                    <a:lnTo>
                      <a:pt x="20" y="596"/>
                    </a:lnTo>
                    <a:lnTo>
                      <a:pt x="0" y="519"/>
                    </a:lnTo>
                    <a:lnTo>
                      <a:pt x="101" y="380"/>
                    </a:lnTo>
                    <a:lnTo>
                      <a:pt x="240" y="367"/>
                    </a:lnTo>
                    <a:lnTo>
                      <a:pt x="292" y="402"/>
                    </a:lnTo>
                    <a:lnTo>
                      <a:pt x="487" y="438"/>
                    </a:lnTo>
                    <a:lnTo>
                      <a:pt x="635" y="282"/>
                    </a:lnTo>
                    <a:lnTo>
                      <a:pt x="745" y="308"/>
                    </a:lnTo>
                    <a:lnTo>
                      <a:pt x="810" y="165"/>
                    </a:lnTo>
                    <a:lnTo>
                      <a:pt x="787" y="58"/>
                    </a:lnTo>
                    <a:lnTo>
                      <a:pt x="850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8886" name="Freeform 102"/>
              <p:cNvSpPr>
                <a:spLocks noChangeAspect="1"/>
              </p:cNvSpPr>
              <p:nvPr/>
            </p:nvSpPr>
            <p:spPr bwMode="auto">
              <a:xfrm>
                <a:off x="3568" y="2233"/>
                <a:ext cx="148" cy="122"/>
              </a:xfrm>
              <a:custGeom>
                <a:avLst/>
                <a:gdLst>
                  <a:gd name="T0" fmla="*/ 585 w 883"/>
                  <a:gd name="T1" fmla="*/ 0 h 733"/>
                  <a:gd name="T2" fmla="*/ 699 w 883"/>
                  <a:gd name="T3" fmla="*/ 151 h 733"/>
                  <a:gd name="T4" fmla="*/ 650 w 883"/>
                  <a:gd name="T5" fmla="*/ 312 h 733"/>
                  <a:gd name="T6" fmla="*/ 727 w 883"/>
                  <a:gd name="T7" fmla="*/ 426 h 733"/>
                  <a:gd name="T8" fmla="*/ 822 w 883"/>
                  <a:gd name="T9" fmla="*/ 475 h 733"/>
                  <a:gd name="T10" fmla="*/ 883 w 883"/>
                  <a:gd name="T11" fmla="*/ 559 h 733"/>
                  <a:gd name="T12" fmla="*/ 634 w 883"/>
                  <a:gd name="T13" fmla="*/ 684 h 733"/>
                  <a:gd name="T14" fmla="*/ 543 w 883"/>
                  <a:gd name="T15" fmla="*/ 688 h 733"/>
                  <a:gd name="T16" fmla="*/ 495 w 883"/>
                  <a:gd name="T17" fmla="*/ 733 h 733"/>
                  <a:gd name="T18" fmla="*/ 377 w 883"/>
                  <a:gd name="T19" fmla="*/ 675 h 733"/>
                  <a:gd name="T20" fmla="*/ 312 w 883"/>
                  <a:gd name="T21" fmla="*/ 673 h 733"/>
                  <a:gd name="T22" fmla="*/ 282 w 883"/>
                  <a:gd name="T23" fmla="*/ 716 h 733"/>
                  <a:gd name="T24" fmla="*/ 214 w 883"/>
                  <a:gd name="T25" fmla="*/ 715 h 733"/>
                  <a:gd name="T26" fmla="*/ 0 w 883"/>
                  <a:gd name="T27" fmla="*/ 568 h 733"/>
                  <a:gd name="T28" fmla="*/ 154 w 883"/>
                  <a:gd name="T29" fmla="*/ 514 h 733"/>
                  <a:gd name="T30" fmla="*/ 205 w 883"/>
                  <a:gd name="T31" fmla="*/ 491 h 733"/>
                  <a:gd name="T32" fmla="*/ 184 w 883"/>
                  <a:gd name="T33" fmla="*/ 436 h 733"/>
                  <a:gd name="T34" fmla="*/ 239 w 883"/>
                  <a:gd name="T35" fmla="*/ 280 h 733"/>
                  <a:gd name="T36" fmla="*/ 285 w 883"/>
                  <a:gd name="T37" fmla="*/ 226 h 733"/>
                  <a:gd name="T38" fmla="*/ 349 w 883"/>
                  <a:gd name="T39" fmla="*/ 208 h 733"/>
                  <a:gd name="T40" fmla="*/ 585 w 883"/>
                  <a:gd name="T41" fmla="*/ 0 h 7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83" h="733">
                    <a:moveTo>
                      <a:pt x="585" y="0"/>
                    </a:moveTo>
                    <a:lnTo>
                      <a:pt x="699" y="151"/>
                    </a:lnTo>
                    <a:lnTo>
                      <a:pt x="650" y="312"/>
                    </a:lnTo>
                    <a:lnTo>
                      <a:pt x="727" y="426"/>
                    </a:lnTo>
                    <a:lnTo>
                      <a:pt x="822" y="475"/>
                    </a:lnTo>
                    <a:lnTo>
                      <a:pt x="883" y="559"/>
                    </a:lnTo>
                    <a:lnTo>
                      <a:pt x="634" y="684"/>
                    </a:lnTo>
                    <a:lnTo>
                      <a:pt x="543" y="688"/>
                    </a:lnTo>
                    <a:lnTo>
                      <a:pt x="495" y="733"/>
                    </a:lnTo>
                    <a:lnTo>
                      <a:pt x="377" y="675"/>
                    </a:lnTo>
                    <a:lnTo>
                      <a:pt x="312" y="673"/>
                    </a:lnTo>
                    <a:lnTo>
                      <a:pt x="282" y="716"/>
                    </a:lnTo>
                    <a:lnTo>
                      <a:pt x="214" y="715"/>
                    </a:lnTo>
                    <a:lnTo>
                      <a:pt x="0" y="568"/>
                    </a:lnTo>
                    <a:lnTo>
                      <a:pt x="154" y="514"/>
                    </a:lnTo>
                    <a:lnTo>
                      <a:pt x="205" y="491"/>
                    </a:lnTo>
                    <a:lnTo>
                      <a:pt x="184" y="436"/>
                    </a:lnTo>
                    <a:lnTo>
                      <a:pt x="239" y="280"/>
                    </a:lnTo>
                    <a:lnTo>
                      <a:pt x="285" y="226"/>
                    </a:lnTo>
                    <a:lnTo>
                      <a:pt x="349" y="208"/>
                    </a:lnTo>
                    <a:lnTo>
                      <a:pt x="585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8887" name="Freeform 103"/>
              <p:cNvSpPr>
                <a:spLocks noChangeAspect="1"/>
              </p:cNvSpPr>
              <p:nvPr/>
            </p:nvSpPr>
            <p:spPr bwMode="auto">
              <a:xfrm>
                <a:off x="3378" y="2341"/>
                <a:ext cx="172" cy="245"/>
              </a:xfrm>
              <a:custGeom>
                <a:avLst/>
                <a:gdLst>
                  <a:gd name="T0" fmla="*/ 1027 w 1030"/>
                  <a:gd name="T1" fmla="*/ 0 h 1469"/>
                  <a:gd name="T2" fmla="*/ 1020 w 1030"/>
                  <a:gd name="T3" fmla="*/ 111 h 1469"/>
                  <a:gd name="T4" fmla="*/ 943 w 1030"/>
                  <a:gd name="T5" fmla="*/ 163 h 1469"/>
                  <a:gd name="T6" fmla="*/ 1030 w 1030"/>
                  <a:gd name="T7" fmla="*/ 234 h 1469"/>
                  <a:gd name="T8" fmla="*/ 994 w 1030"/>
                  <a:gd name="T9" fmla="*/ 266 h 1469"/>
                  <a:gd name="T10" fmla="*/ 1006 w 1030"/>
                  <a:gd name="T11" fmla="*/ 327 h 1469"/>
                  <a:gd name="T12" fmla="*/ 904 w 1030"/>
                  <a:gd name="T13" fmla="*/ 421 h 1469"/>
                  <a:gd name="T14" fmla="*/ 923 w 1030"/>
                  <a:gd name="T15" fmla="*/ 539 h 1469"/>
                  <a:gd name="T16" fmla="*/ 990 w 1030"/>
                  <a:gd name="T17" fmla="*/ 597 h 1469"/>
                  <a:gd name="T18" fmla="*/ 1009 w 1030"/>
                  <a:gd name="T19" fmla="*/ 864 h 1469"/>
                  <a:gd name="T20" fmla="*/ 979 w 1030"/>
                  <a:gd name="T21" fmla="*/ 987 h 1469"/>
                  <a:gd name="T22" fmla="*/ 908 w 1030"/>
                  <a:gd name="T23" fmla="*/ 1078 h 1469"/>
                  <a:gd name="T24" fmla="*/ 923 w 1030"/>
                  <a:gd name="T25" fmla="*/ 1191 h 1469"/>
                  <a:gd name="T26" fmla="*/ 882 w 1030"/>
                  <a:gd name="T27" fmla="*/ 1273 h 1469"/>
                  <a:gd name="T28" fmla="*/ 809 w 1030"/>
                  <a:gd name="T29" fmla="*/ 1332 h 1469"/>
                  <a:gd name="T30" fmla="*/ 802 w 1030"/>
                  <a:gd name="T31" fmla="*/ 1396 h 1469"/>
                  <a:gd name="T32" fmla="*/ 852 w 1030"/>
                  <a:gd name="T33" fmla="*/ 1446 h 1469"/>
                  <a:gd name="T34" fmla="*/ 791 w 1030"/>
                  <a:gd name="T35" fmla="*/ 1469 h 1469"/>
                  <a:gd name="T36" fmla="*/ 727 w 1030"/>
                  <a:gd name="T37" fmla="*/ 1439 h 1469"/>
                  <a:gd name="T38" fmla="*/ 638 w 1030"/>
                  <a:gd name="T39" fmla="*/ 1349 h 1469"/>
                  <a:gd name="T40" fmla="*/ 580 w 1030"/>
                  <a:gd name="T41" fmla="*/ 1359 h 1469"/>
                  <a:gd name="T42" fmla="*/ 532 w 1030"/>
                  <a:gd name="T43" fmla="*/ 1326 h 1469"/>
                  <a:gd name="T44" fmla="*/ 65 w 1030"/>
                  <a:gd name="T45" fmla="*/ 1318 h 1469"/>
                  <a:gd name="T46" fmla="*/ 0 w 1030"/>
                  <a:gd name="T47" fmla="*/ 1253 h 1469"/>
                  <a:gd name="T48" fmla="*/ 126 w 1030"/>
                  <a:gd name="T49" fmla="*/ 1071 h 1469"/>
                  <a:gd name="T50" fmla="*/ 264 w 1030"/>
                  <a:gd name="T51" fmla="*/ 881 h 1469"/>
                  <a:gd name="T52" fmla="*/ 311 w 1030"/>
                  <a:gd name="T53" fmla="*/ 803 h 1469"/>
                  <a:gd name="T54" fmla="*/ 250 w 1030"/>
                  <a:gd name="T55" fmla="*/ 789 h 1469"/>
                  <a:gd name="T56" fmla="*/ 250 w 1030"/>
                  <a:gd name="T57" fmla="*/ 748 h 1469"/>
                  <a:gd name="T58" fmla="*/ 381 w 1030"/>
                  <a:gd name="T59" fmla="*/ 591 h 1469"/>
                  <a:gd name="T60" fmla="*/ 603 w 1030"/>
                  <a:gd name="T61" fmla="*/ 556 h 1469"/>
                  <a:gd name="T62" fmla="*/ 684 w 1030"/>
                  <a:gd name="T63" fmla="*/ 410 h 1469"/>
                  <a:gd name="T64" fmla="*/ 584 w 1030"/>
                  <a:gd name="T65" fmla="*/ 309 h 1469"/>
                  <a:gd name="T66" fmla="*/ 680 w 1030"/>
                  <a:gd name="T67" fmla="*/ 203 h 1469"/>
                  <a:gd name="T68" fmla="*/ 686 w 1030"/>
                  <a:gd name="T69" fmla="*/ 204 h 1469"/>
                  <a:gd name="T70" fmla="*/ 923 w 1030"/>
                  <a:gd name="T71" fmla="*/ 64 h 1469"/>
                  <a:gd name="T72" fmla="*/ 1027 w 1030"/>
                  <a:gd name="T73" fmla="*/ 0 h 1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30" h="1469">
                    <a:moveTo>
                      <a:pt x="1027" y="0"/>
                    </a:moveTo>
                    <a:lnTo>
                      <a:pt x="1020" y="111"/>
                    </a:lnTo>
                    <a:lnTo>
                      <a:pt x="943" y="163"/>
                    </a:lnTo>
                    <a:lnTo>
                      <a:pt x="1030" y="234"/>
                    </a:lnTo>
                    <a:lnTo>
                      <a:pt x="994" y="266"/>
                    </a:lnTo>
                    <a:lnTo>
                      <a:pt x="1006" y="327"/>
                    </a:lnTo>
                    <a:lnTo>
                      <a:pt x="904" y="421"/>
                    </a:lnTo>
                    <a:lnTo>
                      <a:pt x="923" y="539"/>
                    </a:lnTo>
                    <a:lnTo>
                      <a:pt x="990" y="597"/>
                    </a:lnTo>
                    <a:lnTo>
                      <a:pt x="1009" y="864"/>
                    </a:lnTo>
                    <a:lnTo>
                      <a:pt x="979" y="987"/>
                    </a:lnTo>
                    <a:lnTo>
                      <a:pt x="908" y="1078"/>
                    </a:lnTo>
                    <a:lnTo>
                      <a:pt x="923" y="1191"/>
                    </a:lnTo>
                    <a:lnTo>
                      <a:pt x="882" y="1273"/>
                    </a:lnTo>
                    <a:lnTo>
                      <a:pt x="809" y="1332"/>
                    </a:lnTo>
                    <a:lnTo>
                      <a:pt x="802" y="1396"/>
                    </a:lnTo>
                    <a:lnTo>
                      <a:pt x="852" y="1446"/>
                    </a:lnTo>
                    <a:lnTo>
                      <a:pt x="791" y="1469"/>
                    </a:lnTo>
                    <a:lnTo>
                      <a:pt x="727" y="1439"/>
                    </a:lnTo>
                    <a:lnTo>
                      <a:pt x="638" y="1349"/>
                    </a:lnTo>
                    <a:lnTo>
                      <a:pt x="580" y="1359"/>
                    </a:lnTo>
                    <a:lnTo>
                      <a:pt x="532" y="1326"/>
                    </a:lnTo>
                    <a:lnTo>
                      <a:pt x="65" y="1318"/>
                    </a:lnTo>
                    <a:lnTo>
                      <a:pt x="0" y="1253"/>
                    </a:lnTo>
                    <a:lnTo>
                      <a:pt x="126" y="1071"/>
                    </a:lnTo>
                    <a:lnTo>
                      <a:pt x="264" y="881"/>
                    </a:lnTo>
                    <a:lnTo>
                      <a:pt x="311" y="803"/>
                    </a:lnTo>
                    <a:lnTo>
                      <a:pt x="250" y="789"/>
                    </a:lnTo>
                    <a:lnTo>
                      <a:pt x="250" y="748"/>
                    </a:lnTo>
                    <a:lnTo>
                      <a:pt x="381" y="591"/>
                    </a:lnTo>
                    <a:lnTo>
                      <a:pt x="603" y="556"/>
                    </a:lnTo>
                    <a:lnTo>
                      <a:pt x="684" y="410"/>
                    </a:lnTo>
                    <a:lnTo>
                      <a:pt x="584" y="309"/>
                    </a:lnTo>
                    <a:lnTo>
                      <a:pt x="680" y="203"/>
                    </a:lnTo>
                    <a:lnTo>
                      <a:pt x="686" y="204"/>
                    </a:lnTo>
                    <a:lnTo>
                      <a:pt x="923" y="64"/>
                    </a:lnTo>
                    <a:lnTo>
                      <a:pt x="1027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8888" name="Freeform 104"/>
              <p:cNvSpPr>
                <a:spLocks noChangeAspect="1"/>
              </p:cNvSpPr>
              <p:nvPr/>
            </p:nvSpPr>
            <p:spPr bwMode="auto">
              <a:xfrm>
                <a:off x="3666" y="2206"/>
                <a:ext cx="265" cy="166"/>
              </a:xfrm>
              <a:custGeom>
                <a:avLst/>
                <a:gdLst>
                  <a:gd name="T0" fmla="*/ 303 w 1591"/>
                  <a:gd name="T1" fmla="*/ 726 h 999"/>
                  <a:gd name="T2" fmla="*/ 238 w 1591"/>
                  <a:gd name="T3" fmla="*/ 638 h 999"/>
                  <a:gd name="T4" fmla="*/ 143 w 1591"/>
                  <a:gd name="T5" fmla="*/ 588 h 999"/>
                  <a:gd name="T6" fmla="*/ 66 w 1591"/>
                  <a:gd name="T7" fmla="*/ 474 h 999"/>
                  <a:gd name="T8" fmla="*/ 114 w 1591"/>
                  <a:gd name="T9" fmla="*/ 313 h 999"/>
                  <a:gd name="T10" fmla="*/ 0 w 1591"/>
                  <a:gd name="T11" fmla="*/ 161 h 999"/>
                  <a:gd name="T12" fmla="*/ 30 w 1591"/>
                  <a:gd name="T13" fmla="*/ 125 h 999"/>
                  <a:gd name="T14" fmla="*/ 49 w 1591"/>
                  <a:gd name="T15" fmla="*/ 95 h 999"/>
                  <a:gd name="T16" fmla="*/ 8 w 1591"/>
                  <a:gd name="T17" fmla="*/ 46 h 999"/>
                  <a:gd name="T18" fmla="*/ 30 w 1591"/>
                  <a:gd name="T19" fmla="*/ 0 h 999"/>
                  <a:gd name="T20" fmla="*/ 132 w 1591"/>
                  <a:gd name="T21" fmla="*/ 111 h 999"/>
                  <a:gd name="T22" fmla="*/ 384 w 1591"/>
                  <a:gd name="T23" fmla="*/ 192 h 999"/>
                  <a:gd name="T24" fmla="*/ 555 w 1591"/>
                  <a:gd name="T25" fmla="*/ 101 h 999"/>
                  <a:gd name="T26" fmla="*/ 632 w 1591"/>
                  <a:gd name="T27" fmla="*/ 79 h 999"/>
                  <a:gd name="T28" fmla="*/ 966 w 1591"/>
                  <a:gd name="T29" fmla="*/ 329 h 999"/>
                  <a:gd name="T30" fmla="*/ 1020 w 1591"/>
                  <a:gd name="T31" fmla="*/ 350 h 999"/>
                  <a:gd name="T32" fmla="*/ 1100 w 1591"/>
                  <a:gd name="T33" fmla="*/ 421 h 999"/>
                  <a:gd name="T34" fmla="*/ 1158 w 1591"/>
                  <a:gd name="T35" fmla="*/ 497 h 999"/>
                  <a:gd name="T36" fmla="*/ 1591 w 1591"/>
                  <a:gd name="T37" fmla="*/ 501 h 999"/>
                  <a:gd name="T38" fmla="*/ 1568 w 1591"/>
                  <a:gd name="T39" fmla="*/ 547 h 999"/>
                  <a:gd name="T40" fmla="*/ 1508 w 1591"/>
                  <a:gd name="T41" fmla="*/ 591 h 999"/>
                  <a:gd name="T42" fmla="*/ 1473 w 1591"/>
                  <a:gd name="T43" fmla="*/ 634 h 999"/>
                  <a:gd name="T44" fmla="*/ 1425 w 1591"/>
                  <a:gd name="T45" fmla="*/ 780 h 999"/>
                  <a:gd name="T46" fmla="*/ 1381 w 1591"/>
                  <a:gd name="T47" fmla="*/ 808 h 999"/>
                  <a:gd name="T48" fmla="*/ 1342 w 1591"/>
                  <a:gd name="T49" fmla="*/ 875 h 999"/>
                  <a:gd name="T50" fmla="*/ 1294 w 1591"/>
                  <a:gd name="T51" fmla="*/ 929 h 999"/>
                  <a:gd name="T52" fmla="*/ 1278 w 1591"/>
                  <a:gd name="T53" fmla="*/ 999 h 999"/>
                  <a:gd name="T54" fmla="*/ 706 w 1591"/>
                  <a:gd name="T55" fmla="*/ 994 h 999"/>
                  <a:gd name="T56" fmla="*/ 226 w 1591"/>
                  <a:gd name="T57" fmla="*/ 994 h 999"/>
                  <a:gd name="T58" fmla="*/ 204 w 1591"/>
                  <a:gd name="T59" fmla="*/ 995 h 999"/>
                  <a:gd name="T60" fmla="*/ 303 w 1591"/>
                  <a:gd name="T61" fmla="*/ 754 h 999"/>
                  <a:gd name="T62" fmla="*/ 303 w 1591"/>
                  <a:gd name="T63" fmla="*/ 726 h 9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591" h="999">
                    <a:moveTo>
                      <a:pt x="303" y="726"/>
                    </a:moveTo>
                    <a:lnTo>
                      <a:pt x="238" y="638"/>
                    </a:lnTo>
                    <a:lnTo>
                      <a:pt x="143" y="588"/>
                    </a:lnTo>
                    <a:lnTo>
                      <a:pt x="66" y="474"/>
                    </a:lnTo>
                    <a:lnTo>
                      <a:pt x="114" y="313"/>
                    </a:lnTo>
                    <a:lnTo>
                      <a:pt x="0" y="161"/>
                    </a:lnTo>
                    <a:lnTo>
                      <a:pt x="30" y="125"/>
                    </a:lnTo>
                    <a:lnTo>
                      <a:pt x="49" y="95"/>
                    </a:lnTo>
                    <a:lnTo>
                      <a:pt x="8" y="46"/>
                    </a:lnTo>
                    <a:lnTo>
                      <a:pt x="30" y="0"/>
                    </a:lnTo>
                    <a:lnTo>
                      <a:pt x="132" y="111"/>
                    </a:lnTo>
                    <a:lnTo>
                      <a:pt x="384" y="192"/>
                    </a:lnTo>
                    <a:lnTo>
                      <a:pt x="555" y="101"/>
                    </a:lnTo>
                    <a:lnTo>
                      <a:pt x="632" y="79"/>
                    </a:lnTo>
                    <a:lnTo>
                      <a:pt x="966" y="329"/>
                    </a:lnTo>
                    <a:lnTo>
                      <a:pt x="1020" y="350"/>
                    </a:lnTo>
                    <a:lnTo>
                      <a:pt x="1100" y="421"/>
                    </a:lnTo>
                    <a:lnTo>
                      <a:pt x="1158" y="497"/>
                    </a:lnTo>
                    <a:lnTo>
                      <a:pt x="1591" y="501"/>
                    </a:lnTo>
                    <a:lnTo>
                      <a:pt x="1568" y="547"/>
                    </a:lnTo>
                    <a:lnTo>
                      <a:pt x="1508" y="591"/>
                    </a:lnTo>
                    <a:lnTo>
                      <a:pt x="1473" y="634"/>
                    </a:lnTo>
                    <a:lnTo>
                      <a:pt x="1425" y="780"/>
                    </a:lnTo>
                    <a:lnTo>
                      <a:pt x="1381" y="808"/>
                    </a:lnTo>
                    <a:lnTo>
                      <a:pt x="1342" y="875"/>
                    </a:lnTo>
                    <a:lnTo>
                      <a:pt x="1294" y="929"/>
                    </a:lnTo>
                    <a:lnTo>
                      <a:pt x="1278" y="999"/>
                    </a:lnTo>
                    <a:lnTo>
                      <a:pt x="706" y="994"/>
                    </a:lnTo>
                    <a:lnTo>
                      <a:pt x="226" y="994"/>
                    </a:lnTo>
                    <a:lnTo>
                      <a:pt x="204" y="995"/>
                    </a:lnTo>
                    <a:lnTo>
                      <a:pt x="303" y="754"/>
                    </a:lnTo>
                    <a:lnTo>
                      <a:pt x="303" y="726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8889" name="Freeform 105"/>
              <p:cNvSpPr>
                <a:spLocks noChangeAspect="1"/>
              </p:cNvSpPr>
              <p:nvPr/>
            </p:nvSpPr>
            <p:spPr bwMode="auto">
              <a:xfrm>
                <a:off x="3385" y="2030"/>
                <a:ext cx="174" cy="130"/>
              </a:xfrm>
              <a:custGeom>
                <a:avLst/>
                <a:gdLst>
                  <a:gd name="T0" fmla="*/ 187 w 1048"/>
                  <a:gd name="T1" fmla="*/ 194 h 777"/>
                  <a:gd name="T2" fmla="*/ 236 w 1048"/>
                  <a:gd name="T3" fmla="*/ 171 h 777"/>
                  <a:gd name="T4" fmla="*/ 211 w 1048"/>
                  <a:gd name="T5" fmla="*/ 116 h 777"/>
                  <a:gd name="T6" fmla="*/ 366 w 1048"/>
                  <a:gd name="T7" fmla="*/ 0 h 777"/>
                  <a:gd name="T8" fmla="*/ 647 w 1048"/>
                  <a:gd name="T9" fmla="*/ 65 h 777"/>
                  <a:gd name="T10" fmla="*/ 943 w 1048"/>
                  <a:gd name="T11" fmla="*/ 20 h 777"/>
                  <a:gd name="T12" fmla="*/ 1048 w 1048"/>
                  <a:gd name="T13" fmla="*/ 262 h 777"/>
                  <a:gd name="T14" fmla="*/ 991 w 1048"/>
                  <a:gd name="T15" fmla="*/ 216 h 777"/>
                  <a:gd name="T16" fmla="*/ 710 w 1048"/>
                  <a:gd name="T17" fmla="*/ 306 h 777"/>
                  <a:gd name="T18" fmla="*/ 730 w 1048"/>
                  <a:gd name="T19" fmla="*/ 515 h 777"/>
                  <a:gd name="T20" fmla="*/ 780 w 1048"/>
                  <a:gd name="T21" fmla="*/ 580 h 777"/>
                  <a:gd name="T22" fmla="*/ 721 w 1048"/>
                  <a:gd name="T23" fmla="*/ 650 h 777"/>
                  <a:gd name="T24" fmla="*/ 743 w 1048"/>
                  <a:gd name="T25" fmla="*/ 777 h 777"/>
                  <a:gd name="T26" fmla="*/ 247 w 1048"/>
                  <a:gd name="T27" fmla="*/ 708 h 777"/>
                  <a:gd name="T28" fmla="*/ 207 w 1048"/>
                  <a:gd name="T29" fmla="*/ 653 h 777"/>
                  <a:gd name="T30" fmla="*/ 86 w 1048"/>
                  <a:gd name="T31" fmla="*/ 645 h 777"/>
                  <a:gd name="T32" fmla="*/ 0 w 1048"/>
                  <a:gd name="T33" fmla="*/ 676 h 777"/>
                  <a:gd name="T34" fmla="*/ 49 w 1048"/>
                  <a:gd name="T35" fmla="*/ 558 h 777"/>
                  <a:gd name="T36" fmla="*/ 39 w 1048"/>
                  <a:gd name="T37" fmla="*/ 470 h 777"/>
                  <a:gd name="T38" fmla="*/ 102 w 1048"/>
                  <a:gd name="T39" fmla="*/ 462 h 777"/>
                  <a:gd name="T40" fmla="*/ 119 w 1048"/>
                  <a:gd name="T41" fmla="*/ 417 h 777"/>
                  <a:gd name="T42" fmla="*/ 159 w 1048"/>
                  <a:gd name="T43" fmla="*/ 396 h 777"/>
                  <a:gd name="T44" fmla="*/ 164 w 1048"/>
                  <a:gd name="T45" fmla="*/ 308 h 777"/>
                  <a:gd name="T46" fmla="*/ 150 w 1048"/>
                  <a:gd name="T47" fmla="*/ 230 h 777"/>
                  <a:gd name="T48" fmla="*/ 187 w 1048"/>
                  <a:gd name="T49" fmla="*/ 194 h 7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048" h="777">
                    <a:moveTo>
                      <a:pt x="187" y="194"/>
                    </a:moveTo>
                    <a:lnTo>
                      <a:pt x="236" y="171"/>
                    </a:lnTo>
                    <a:lnTo>
                      <a:pt x="211" y="116"/>
                    </a:lnTo>
                    <a:lnTo>
                      <a:pt x="366" y="0"/>
                    </a:lnTo>
                    <a:lnTo>
                      <a:pt x="647" y="65"/>
                    </a:lnTo>
                    <a:lnTo>
                      <a:pt x="943" y="20"/>
                    </a:lnTo>
                    <a:lnTo>
                      <a:pt x="1048" y="262"/>
                    </a:lnTo>
                    <a:lnTo>
                      <a:pt x="991" y="216"/>
                    </a:lnTo>
                    <a:lnTo>
                      <a:pt x="710" y="306"/>
                    </a:lnTo>
                    <a:lnTo>
                      <a:pt x="730" y="515"/>
                    </a:lnTo>
                    <a:lnTo>
                      <a:pt x="780" y="580"/>
                    </a:lnTo>
                    <a:lnTo>
                      <a:pt x="721" y="650"/>
                    </a:lnTo>
                    <a:lnTo>
                      <a:pt x="743" y="777"/>
                    </a:lnTo>
                    <a:lnTo>
                      <a:pt x="247" y="708"/>
                    </a:lnTo>
                    <a:lnTo>
                      <a:pt x="207" y="653"/>
                    </a:lnTo>
                    <a:lnTo>
                      <a:pt x="86" y="645"/>
                    </a:lnTo>
                    <a:lnTo>
                      <a:pt x="0" y="676"/>
                    </a:lnTo>
                    <a:lnTo>
                      <a:pt x="49" y="558"/>
                    </a:lnTo>
                    <a:lnTo>
                      <a:pt x="39" y="470"/>
                    </a:lnTo>
                    <a:lnTo>
                      <a:pt x="102" y="462"/>
                    </a:lnTo>
                    <a:lnTo>
                      <a:pt x="119" y="417"/>
                    </a:lnTo>
                    <a:lnTo>
                      <a:pt x="159" y="396"/>
                    </a:lnTo>
                    <a:lnTo>
                      <a:pt x="164" y="308"/>
                    </a:lnTo>
                    <a:lnTo>
                      <a:pt x="150" y="230"/>
                    </a:lnTo>
                    <a:lnTo>
                      <a:pt x="187" y="194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8890" name="Freeform 106"/>
              <p:cNvSpPr>
                <a:spLocks noChangeAspect="1"/>
              </p:cNvSpPr>
              <p:nvPr/>
            </p:nvSpPr>
            <p:spPr bwMode="auto">
              <a:xfrm>
                <a:off x="3329" y="1805"/>
                <a:ext cx="355" cy="570"/>
              </a:xfrm>
              <a:custGeom>
                <a:avLst/>
                <a:gdLst>
                  <a:gd name="T0" fmla="*/ 0 w 2127"/>
                  <a:gd name="T1" fmla="*/ 3079 h 3421"/>
                  <a:gd name="T2" fmla="*/ 978 w 2127"/>
                  <a:gd name="T3" fmla="*/ 3421 h 3421"/>
                  <a:gd name="T4" fmla="*/ 1429 w 2127"/>
                  <a:gd name="T5" fmla="*/ 3134 h 3421"/>
                  <a:gd name="T6" fmla="*/ 1638 w 2127"/>
                  <a:gd name="T7" fmla="*/ 3057 h 3421"/>
                  <a:gd name="T8" fmla="*/ 1674 w 2127"/>
                  <a:gd name="T9" fmla="*/ 2846 h 3421"/>
                  <a:gd name="T10" fmla="*/ 1782 w 2127"/>
                  <a:gd name="T11" fmla="*/ 2773 h 3421"/>
                  <a:gd name="T12" fmla="*/ 2046 w 2127"/>
                  <a:gd name="T13" fmla="*/ 2530 h 3421"/>
                  <a:gd name="T14" fmla="*/ 1993 w 2127"/>
                  <a:gd name="T15" fmla="*/ 2452 h 3421"/>
                  <a:gd name="T16" fmla="*/ 2126 w 2127"/>
                  <a:gd name="T17" fmla="*/ 1969 h 3421"/>
                  <a:gd name="T18" fmla="*/ 1928 w 2127"/>
                  <a:gd name="T19" fmla="*/ 1387 h 3421"/>
                  <a:gd name="T20" fmla="*/ 1762 w 2127"/>
                  <a:gd name="T21" fmla="*/ 1306 h 3421"/>
                  <a:gd name="T22" fmla="*/ 1563 w 2127"/>
                  <a:gd name="T23" fmla="*/ 1268 h 3421"/>
                  <a:gd name="T24" fmla="*/ 1311 w 2127"/>
                  <a:gd name="T25" fmla="*/ 1292 h 3421"/>
                  <a:gd name="T26" fmla="*/ 1168 w 2127"/>
                  <a:gd name="T27" fmla="*/ 1147 h 3421"/>
                  <a:gd name="T28" fmla="*/ 1658 w 2127"/>
                  <a:gd name="T29" fmla="*/ 652 h 3421"/>
                  <a:gd name="T30" fmla="*/ 1738 w 2127"/>
                  <a:gd name="T31" fmla="*/ 620 h 3421"/>
                  <a:gd name="T32" fmla="*/ 1791 w 2127"/>
                  <a:gd name="T33" fmla="*/ 647 h 3421"/>
                  <a:gd name="T34" fmla="*/ 2073 w 2127"/>
                  <a:gd name="T35" fmla="*/ 282 h 3421"/>
                  <a:gd name="T36" fmla="*/ 1688 w 2127"/>
                  <a:gd name="T37" fmla="*/ 34 h 3421"/>
                  <a:gd name="T38" fmla="*/ 1572 w 2127"/>
                  <a:gd name="T39" fmla="*/ 0 h 3421"/>
                  <a:gd name="T40" fmla="*/ 1479 w 2127"/>
                  <a:gd name="T41" fmla="*/ 84 h 3421"/>
                  <a:gd name="T42" fmla="*/ 1529 w 2127"/>
                  <a:gd name="T43" fmla="*/ 277 h 3421"/>
                  <a:gd name="T44" fmla="*/ 1223 w 2127"/>
                  <a:gd name="T45" fmla="*/ 544 h 3421"/>
                  <a:gd name="T46" fmla="*/ 1133 w 2127"/>
                  <a:gd name="T47" fmla="*/ 544 h 3421"/>
                  <a:gd name="T48" fmla="*/ 927 w 2127"/>
                  <a:gd name="T49" fmla="*/ 642 h 3421"/>
                  <a:gd name="T50" fmla="*/ 964 w 2127"/>
                  <a:gd name="T51" fmla="*/ 846 h 3421"/>
                  <a:gd name="T52" fmla="*/ 788 w 2127"/>
                  <a:gd name="T53" fmla="*/ 945 h 3421"/>
                  <a:gd name="T54" fmla="*/ 743 w 2127"/>
                  <a:gd name="T55" fmla="*/ 1094 h 3421"/>
                  <a:gd name="T56" fmla="*/ 530 w 2127"/>
                  <a:gd name="T57" fmla="*/ 1264 h 3421"/>
                  <a:gd name="T58" fmla="*/ 417 w 2127"/>
                  <a:gd name="T59" fmla="*/ 1335 h 3421"/>
                  <a:gd name="T60" fmla="*/ 568 w 2127"/>
                  <a:gd name="T61" fmla="*/ 1523 h 3421"/>
                  <a:gd name="T62" fmla="*/ 698 w 2127"/>
                  <a:gd name="T63" fmla="*/ 1352 h 3421"/>
                  <a:gd name="T64" fmla="*/ 1275 w 2127"/>
                  <a:gd name="T65" fmla="*/ 1372 h 3421"/>
                  <a:gd name="T66" fmla="*/ 1323 w 2127"/>
                  <a:gd name="T67" fmla="*/ 1568 h 3421"/>
                  <a:gd name="T68" fmla="*/ 1062 w 2127"/>
                  <a:gd name="T69" fmla="*/ 1867 h 3421"/>
                  <a:gd name="T70" fmla="*/ 1053 w 2127"/>
                  <a:gd name="T71" fmla="*/ 2002 h 3421"/>
                  <a:gd name="T72" fmla="*/ 583 w 2127"/>
                  <a:gd name="T73" fmla="*/ 2060 h 3421"/>
                  <a:gd name="T74" fmla="*/ 610 w 2127"/>
                  <a:gd name="T75" fmla="*/ 2232 h 3421"/>
                  <a:gd name="T76" fmla="*/ 630 w 2127"/>
                  <a:gd name="T77" fmla="*/ 2348 h 3421"/>
                  <a:gd name="T78" fmla="*/ 294 w 2127"/>
                  <a:gd name="T79" fmla="*/ 2659 h 34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127" h="3421">
                    <a:moveTo>
                      <a:pt x="294" y="2659"/>
                    </a:moveTo>
                    <a:lnTo>
                      <a:pt x="0" y="3079"/>
                    </a:lnTo>
                    <a:lnTo>
                      <a:pt x="688" y="3166"/>
                    </a:lnTo>
                    <a:lnTo>
                      <a:pt x="978" y="3421"/>
                    </a:lnTo>
                    <a:lnTo>
                      <a:pt x="1279" y="3243"/>
                    </a:lnTo>
                    <a:lnTo>
                      <a:pt x="1429" y="3134"/>
                    </a:lnTo>
                    <a:lnTo>
                      <a:pt x="1593" y="3079"/>
                    </a:lnTo>
                    <a:lnTo>
                      <a:pt x="1638" y="3057"/>
                    </a:lnTo>
                    <a:lnTo>
                      <a:pt x="1616" y="3000"/>
                    </a:lnTo>
                    <a:lnTo>
                      <a:pt x="1674" y="2846"/>
                    </a:lnTo>
                    <a:lnTo>
                      <a:pt x="1717" y="2792"/>
                    </a:lnTo>
                    <a:lnTo>
                      <a:pt x="1782" y="2773"/>
                    </a:lnTo>
                    <a:lnTo>
                      <a:pt x="2015" y="2567"/>
                    </a:lnTo>
                    <a:lnTo>
                      <a:pt x="2046" y="2530"/>
                    </a:lnTo>
                    <a:lnTo>
                      <a:pt x="2014" y="2491"/>
                    </a:lnTo>
                    <a:lnTo>
                      <a:pt x="1993" y="2452"/>
                    </a:lnTo>
                    <a:lnTo>
                      <a:pt x="2007" y="2300"/>
                    </a:lnTo>
                    <a:lnTo>
                      <a:pt x="2126" y="1969"/>
                    </a:lnTo>
                    <a:lnTo>
                      <a:pt x="2127" y="1716"/>
                    </a:lnTo>
                    <a:lnTo>
                      <a:pt x="1928" y="1387"/>
                    </a:lnTo>
                    <a:lnTo>
                      <a:pt x="1869" y="1381"/>
                    </a:lnTo>
                    <a:lnTo>
                      <a:pt x="1762" y="1306"/>
                    </a:lnTo>
                    <a:lnTo>
                      <a:pt x="1660" y="1305"/>
                    </a:lnTo>
                    <a:lnTo>
                      <a:pt x="1563" y="1268"/>
                    </a:lnTo>
                    <a:lnTo>
                      <a:pt x="1337" y="1307"/>
                    </a:lnTo>
                    <a:lnTo>
                      <a:pt x="1311" y="1292"/>
                    </a:lnTo>
                    <a:lnTo>
                      <a:pt x="1288" y="1220"/>
                    </a:lnTo>
                    <a:lnTo>
                      <a:pt x="1168" y="1147"/>
                    </a:lnTo>
                    <a:lnTo>
                      <a:pt x="1565" y="758"/>
                    </a:lnTo>
                    <a:lnTo>
                      <a:pt x="1658" y="652"/>
                    </a:lnTo>
                    <a:lnTo>
                      <a:pt x="1683" y="620"/>
                    </a:lnTo>
                    <a:lnTo>
                      <a:pt x="1738" y="620"/>
                    </a:lnTo>
                    <a:lnTo>
                      <a:pt x="1763" y="639"/>
                    </a:lnTo>
                    <a:lnTo>
                      <a:pt x="1791" y="647"/>
                    </a:lnTo>
                    <a:lnTo>
                      <a:pt x="2108" y="315"/>
                    </a:lnTo>
                    <a:lnTo>
                      <a:pt x="2073" y="282"/>
                    </a:lnTo>
                    <a:lnTo>
                      <a:pt x="1855" y="153"/>
                    </a:lnTo>
                    <a:lnTo>
                      <a:pt x="1688" y="34"/>
                    </a:lnTo>
                    <a:lnTo>
                      <a:pt x="1640" y="34"/>
                    </a:lnTo>
                    <a:lnTo>
                      <a:pt x="1572" y="0"/>
                    </a:lnTo>
                    <a:lnTo>
                      <a:pt x="1487" y="36"/>
                    </a:lnTo>
                    <a:lnTo>
                      <a:pt x="1479" y="84"/>
                    </a:lnTo>
                    <a:lnTo>
                      <a:pt x="1548" y="124"/>
                    </a:lnTo>
                    <a:lnTo>
                      <a:pt x="1529" y="277"/>
                    </a:lnTo>
                    <a:lnTo>
                      <a:pt x="1469" y="282"/>
                    </a:lnTo>
                    <a:lnTo>
                      <a:pt x="1223" y="544"/>
                    </a:lnTo>
                    <a:lnTo>
                      <a:pt x="1152" y="531"/>
                    </a:lnTo>
                    <a:lnTo>
                      <a:pt x="1133" y="544"/>
                    </a:lnTo>
                    <a:lnTo>
                      <a:pt x="1035" y="536"/>
                    </a:lnTo>
                    <a:lnTo>
                      <a:pt x="927" y="642"/>
                    </a:lnTo>
                    <a:lnTo>
                      <a:pt x="915" y="742"/>
                    </a:lnTo>
                    <a:lnTo>
                      <a:pt x="964" y="846"/>
                    </a:lnTo>
                    <a:lnTo>
                      <a:pt x="881" y="943"/>
                    </a:lnTo>
                    <a:lnTo>
                      <a:pt x="788" y="945"/>
                    </a:lnTo>
                    <a:lnTo>
                      <a:pt x="741" y="986"/>
                    </a:lnTo>
                    <a:lnTo>
                      <a:pt x="743" y="1094"/>
                    </a:lnTo>
                    <a:lnTo>
                      <a:pt x="625" y="1210"/>
                    </a:lnTo>
                    <a:lnTo>
                      <a:pt x="530" y="1264"/>
                    </a:lnTo>
                    <a:lnTo>
                      <a:pt x="467" y="1262"/>
                    </a:lnTo>
                    <a:lnTo>
                      <a:pt x="417" y="1335"/>
                    </a:lnTo>
                    <a:lnTo>
                      <a:pt x="525" y="1542"/>
                    </a:lnTo>
                    <a:lnTo>
                      <a:pt x="568" y="1523"/>
                    </a:lnTo>
                    <a:lnTo>
                      <a:pt x="543" y="1468"/>
                    </a:lnTo>
                    <a:lnTo>
                      <a:pt x="698" y="1352"/>
                    </a:lnTo>
                    <a:lnTo>
                      <a:pt x="979" y="1417"/>
                    </a:lnTo>
                    <a:lnTo>
                      <a:pt x="1275" y="1372"/>
                    </a:lnTo>
                    <a:lnTo>
                      <a:pt x="1380" y="1614"/>
                    </a:lnTo>
                    <a:lnTo>
                      <a:pt x="1323" y="1568"/>
                    </a:lnTo>
                    <a:lnTo>
                      <a:pt x="1042" y="1658"/>
                    </a:lnTo>
                    <a:lnTo>
                      <a:pt x="1062" y="1867"/>
                    </a:lnTo>
                    <a:lnTo>
                      <a:pt x="1112" y="1932"/>
                    </a:lnTo>
                    <a:lnTo>
                      <a:pt x="1053" y="2002"/>
                    </a:lnTo>
                    <a:lnTo>
                      <a:pt x="1075" y="2129"/>
                    </a:lnTo>
                    <a:lnTo>
                      <a:pt x="583" y="2060"/>
                    </a:lnTo>
                    <a:lnTo>
                      <a:pt x="564" y="2097"/>
                    </a:lnTo>
                    <a:lnTo>
                      <a:pt x="610" y="2232"/>
                    </a:lnTo>
                    <a:lnTo>
                      <a:pt x="600" y="2305"/>
                    </a:lnTo>
                    <a:lnTo>
                      <a:pt x="630" y="2348"/>
                    </a:lnTo>
                    <a:lnTo>
                      <a:pt x="357" y="2647"/>
                    </a:lnTo>
                    <a:lnTo>
                      <a:pt x="294" y="2659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18891" name="Freeform 107"/>
              <p:cNvSpPr>
                <a:spLocks noChangeAspect="1"/>
              </p:cNvSpPr>
              <p:nvPr/>
            </p:nvSpPr>
            <p:spPr bwMode="auto">
              <a:xfrm>
                <a:off x="3238" y="2228"/>
                <a:ext cx="254" cy="357"/>
              </a:xfrm>
              <a:custGeom>
                <a:avLst/>
                <a:gdLst>
                  <a:gd name="T0" fmla="*/ 610 w 1526"/>
                  <a:gd name="T1" fmla="*/ 0 h 2148"/>
                  <a:gd name="T2" fmla="*/ 464 w 1526"/>
                  <a:gd name="T3" fmla="*/ 70 h 2148"/>
                  <a:gd name="T4" fmla="*/ 385 w 1526"/>
                  <a:gd name="T5" fmla="*/ 140 h 2148"/>
                  <a:gd name="T6" fmla="*/ 366 w 1526"/>
                  <a:gd name="T7" fmla="*/ 186 h 2148"/>
                  <a:gd name="T8" fmla="*/ 280 w 1526"/>
                  <a:gd name="T9" fmla="*/ 328 h 2148"/>
                  <a:gd name="T10" fmla="*/ 169 w 1526"/>
                  <a:gd name="T11" fmla="*/ 407 h 2148"/>
                  <a:gd name="T12" fmla="*/ 3 w 1526"/>
                  <a:gd name="T13" fmla="*/ 411 h 2148"/>
                  <a:gd name="T14" fmla="*/ 0 w 1526"/>
                  <a:gd name="T15" fmla="*/ 796 h 2148"/>
                  <a:gd name="T16" fmla="*/ 6 w 1526"/>
                  <a:gd name="T17" fmla="*/ 851 h 2148"/>
                  <a:gd name="T18" fmla="*/ 47 w 1526"/>
                  <a:gd name="T19" fmla="*/ 871 h 2148"/>
                  <a:gd name="T20" fmla="*/ 43 w 1526"/>
                  <a:gd name="T21" fmla="*/ 942 h 2148"/>
                  <a:gd name="T22" fmla="*/ 68 w 1526"/>
                  <a:gd name="T23" fmla="*/ 1019 h 2148"/>
                  <a:gd name="T24" fmla="*/ 62 w 1526"/>
                  <a:gd name="T25" fmla="*/ 1447 h 2148"/>
                  <a:gd name="T26" fmla="*/ 174 w 1526"/>
                  <a:gd name="T27" fmla="*/ 1678 h 2148"/>
                  <a:gd name="T28" fmla="*/ 464 w 1526"/>
                  <a:gd name="T29" fmla="*/ 2148 h 2148"/>
                  <a:gd name="T30" fmla="*/ 599 w 1526"/>
                  <a:gd name="T31" fmla="*/ 2138 h 2148"/>
                  <a:gd name="T32" fmla="*/ 616 w 1526"/>
                  <a:gd name="T33" fmla="*/ 2088 h 2148"/>
                  <a:gd name="T34" fmla="*/ 726 w 1526"/>
                  <a:gd name="T35" fmla="*/ 2075 h 2148"/>
                  <a:gd name="T36" fmla="*/ 863 w 1526"/>
                  <a:gd name="T37" fmla="*/ 2057 h 2148"/>
                  <a:gd name="T38" fmla="*/ 908 w 1526"/>
                  <a:gd name="T39" fmla="*/ 1998 h 2148"/>
                  <a:gd name="T40" fmla="*/ 841 w 1526"/>
                  <a:gd name="T41" fmla="*/ 1933 h 2148"/>
                  <a:gd name="T42" fmla="*/ 1107 w 1526"/>
                  <a:gd name="T43" fmla="*/ 1560 h 2148"/>
                  <a:gd name="T44" fmla="*/ 1152 w 1526"/>
                  <a:gd name="T45" fmla="*/ 1483 h 2148"/>
                  <a:gd name="T46" fmla="*/ 1093 w 1526"/>
                  <a:gd name="T47" fmla="*/ 1469 h 2148"/>
                  <a:gd name="T48" fmla="*/ 1093 w 1526"/>
                  <a:gd name="T49" fmla="*/ 1428 h 2148"/>
                  <a:gd name="T50" fmla="*/ 1223 w 1526"/>
                  <a:gd name="T51" fmla="*/ 1271 h 2148"/>
                  <a:gd name="T52" fmla="*/ 1445 w 1526"/>
                  <a:gd name="T53" fmla="*/ 1239 h 2148"/>
                  <a:gd name="T54" fmla="*/ 1526 w 1526"/>
                  <a:gd name="T55" fmla="*/ 1090 h 2148"/>
                  <a:gd name="T56" fmla="*/ 1427 w 1526"/>
                  <a:gd name="T57" fmla="*/ 992 h 2148"/>
                  <a:gd name="T58" fmla="*/ 1526 w 1526"/>
                  <a:gd name="T59" fmla="*/ 883 h 2148"/>
                  <a:gd name="T60" fmla="*/ 1234 w 1526"/>
                  <a:gd name="T61" fmla="*/ 627 h 2148"/>
                  <a:gd name="T62" fmla="*/ 553 w 1526"/>
                  <a:gd name="T63" fmla="*/ 542 h 2148"/>
                  <a:gd name="T64" fmla="*/ 849 w 1526"/>
                  <a:gd name="T65" fmla="*/ 121 h 2148"/>
                  <a:gd name="T66" fmla="*/ 805 w 1526"/>
                  <a:gd name="T67" fmla="*/ 107 h 2148"/>
                  <a:gd name="T68" fmla="*/ 776 w 1526"/>
                  <a:gd name="T69" fmla="*/ 11 h 2148"/>
                  <a:gd name="T70" fmla="*/ 610 w 1526"/>
                  <a:gd name="T71" fmla="*/ 0 h 2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26" h="2148">
                    <a:moveTo>
                      <a:pt x="610" y="0"/>
                    </a:moveTo>
                    <a:lnTo>
                      <a:pt x="464" y="70"/>
                    </a:lnTo>
                    <a:lnTo>
                      <a:pt x="385" y="140"/>
                    </a:lnTo>
                    <a:lnTo>
                      <a:pt x="366" y="186"/>
                    </a:lnTo>
                    <a:lnTo>
                      <a:pt x="280" y="328"/>
                    </a:lnTo>
                    <a:lnTo>
                      <a:pt x="169" y="407"/>
                    </a:lnTo>
                    <a:lnTo>
                      <a:pt x="3" y="411"/>
                    </a:lnTo>
                    <a:lnTo>
                      <a:pt x="0" y="796"/>
                    </a:lnTo>
                    <a:lnTo>
                      <a:pt x="6" y="851"/>
                    </a:lnTo>
                    <a:lnTo>
                      <a:pt x="47" y="871"/>
                    </a:lnTo>
                    <a:lnTo>
                      <a:pt x="43" y="942"/>
                    </a:lnTo>
                    <a:lnTo>
                      <a:pt x="68" y="1019"/>
                    </a:lnTo>
                    <a:lnTo>
                      <a:pt x="62" y="1447"/>
                    </a:lnTo>
                    <a:lnTo>
                      <a:pt x="174" y="1678"/>
                    </a:lnTo>
                    <a:lnTo>
                      <a:pt x="464" y="2148"/>
                    </a:lnTo>
                    <a:lnTo>
                      <a:pt x="599" y="2138"/>
                    </a:lnTo>
                    <a:lnTo>
                      <a:pt x="616" y="2088"/>
                    </a:lnTo>
                    <a:lnTo>
                      <a:pt x="726" y="2075"/>
                    </a:lnTo>
                    <a:lnTo>
                      <a:pt x="863" y="2057"/>
                    </a:lnTo>
                    <a:lnTo>
                      <a:pt x="908" y="1998"/>
                    </a:lnTo>
                    <a:lnTo>
                      <a:pt x="841" y="1933"/>
                    </a:lnTo>
                    <a:lnTo>
                      <a:pt x="1107" y="1560"/>
                    </a:lnTo>
                    <a:lnTo>
                      <a:pt x="1152" y="1483"/>
                    </a:lnTo>
                    <a:lnTo>
                      <a:pt x="1093" y="1469"/>
                    </a:lnTo>
                    <a:lnTo>
                      <a:pt x="1093" y="1428"/>
                    </a:lnTo>
                    <a:lnTo>
                      <a:pt x="1223" y="1271"/>
                    </a:lnTo>
                    <a:lnTo>
                      <a:pt x="1445" y="1239"/>
                    </a:lnTo>
                    <a:lnTo>
                      <a:pt x="1526" y="1090"/>
                    </a:lnTo>
                    <a:lnTo>
                      <a:pt x="1427" y="992"/>
                    </a:lnTo>
                    <a:lnTo>
                      <a:pt x="1526" y="883"/>
                    </a:lnTo>
                    <a:lnTo>
                      <a:pt x="1234" y="627"/>
                    </a:lnTo>
                    <a:lnTo>
                      <a:pt x="553" y="542"/>
                    </a:lnTo>
                    <a:lnTo>
                      <a:pt x="849" y="121"/>
                    </a:lnTo>
                    <a:lnTo>
                      <a:pt x="805" y="107"/>
                    </a:lnTo>
                    <a:lnTo>
                      <a:pt x="776" y="11"/>
                    </a:lnTo>
                    <a:lnTo>
                      <a:pt x="610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118892" name="Text Box 108"/>
            <p:cNvSpPr txBox="1">
              <a:spLocks noChangeArrowheads="1"/>
            </p:cNvSpPr>
            <p:nvPr/>
          </p:nvSpPr>
          <p:spPr bwMode="auto">
            <a:xfrm>
              <a:off x="5039" y="1452"/>
              <a:ext cx="76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Baixo Jaguaribe</a:t>
              </a:r>
            </a:p>
          </p:txBody>
        </p:sp>
      </p:grpSp>
      <p:sp>
        <p:nvSpPr>
          <p:cNvPr id="118893" name="Freeform 109"/>
          <p:cNvSpPr>
            <a:spLocks noChangeAspect="1"/>
          </p:cNvSpPr>
          <p:nvPr/>
        </p:nvSpPr>
        <p:spPr bwMode="auto">
          <a:xfrm>
            <a:off x="7180263" y="2119313"/>
            <a:ext cx="217487" cy="174625"/>
          </a:xfrm>
          <a:custGeom>
            <a:avLst/>
            <a:gdLst>
              <a:gd name="T0" fmla="*/ 525 w 926"/>
              <a:gd name="T1" fmla="*/ 750 h 750"/>
              <a:gd name="T2" fmla="*/ 461 w 926"/>
              <a:gd name="T3" fmla="*/ 649 h 750"/>
              <a:gd name="T4" fmla="*/ 339 w 926"/>
              <a:gd name="T5" fmla="*/ 570 h 750"/>
              <a:gd name="T6" fmla="*/ 315 w 926"/>
              <a:gd name="T7" fmla="*/ 543 h 750"/>
              <a:gd name="T8" fmla="*/ 280 w 926"/>
              <a:gd name="T9" fmla="*/ 544 h 750"/>
              <a:gd name="T10" fmla="*/ 270 w 926"/>
              <a:gd name="T11" fmla="*/ 570 h 750"/>
              <a:gd name="T12" fmla="*/ 253 w 926"/>
              <a:gd name="T13" fmla="*/ 566 h 750"/>
              <a:gd name="T14" fmla="*/ 0 w 926"/>
              <a:gd name="T15" fmla="*/ 354 h 750"/>
              <a:gd name="T16" fmla="*/ 148 w 926"/>
              <a:gd name="T17" fmla="*/ 198 h 750"/>
              <a:gd name="T18" fmla="*/ 156 w 926"/>
              <a:gd name="T19" fmla="*/ 158 h 750"/>
              <a:gd name="T20" fmla="*/ 92 w 926"/>
              <a:gd name="T21" fmla="*/ 106 h 750"/>
              <a:gd name="T22" fmla="*/ 96 w 926"/>
              <a:gd name="T23" fmla="*/ 42 h 750"/>
              <a:gd name="T24" fmla="*/ 186 w 926"/>
              <a:gd name="T25" fmla="*/ 40 h 750"/>
              <a:gd name="T26" fmla="*/ 222 w 926"/>
              <a:gd name="T27" fmla="*/ 0 h 750"/>
              <a:gd name="T28" fmla="*/ 418 w 926"/>
              <a:gd name="T29" fmla="*/ 89 h 750"/>
              <a:gd name="T30" fmla="*/ 492 w 926"/>
              <a:gd name="T31" fmla="*/ 82 h 750"/>
              <a:gd name="T32" fmla="*/ 613 w 926"/>
              <a:gd name="T33" fmla="*/ 124 h 750"/>
              <a:gd name="T34" fmla="*/ 643 w 926"/>
              <a:gd name="T35" fmla="*/ 38 h 750"/>
              <a:gd name="T36" fmla="*/ 742 w 926"/>
              <a:gd name="T37" fmla="*/ 179 h 750"/>
              <a:gd name="T38" fmla="*/ 926 w 926"/>
              <a:gd name="T39" fmla="*/ 476 h 750"/>
              <a:gd name="T40" fmla="*/ 859 w 926"/>
              <a:gd name="T41" fmla="*/ 481 h 750"/>
              <a:gd name="T42" fmla="*/ 856 w 926"/>
              <a:gd name="T43" fmla="*/ 467 h 750"/>
              <a:gd name="T44" fmla="*/ 828 w 926"/>
              <a:gd name="T45" fmla="*/ 441 h 750"/>
              <a:gd name="T46" fmla="*/ 772 w 926"/>
              <a:gd name="T47" fmla="*/ 432 h 750"/>
              <a:gd name="T48" fmla="*/ 761 w 926"/>
              <a:gd name="T49" fmla="*/ 458 h 750"/>
              <a:gd name="T50" fmla="*/ 764 w 926"/>
              <a:gd name="T51" fmla="*/ 544 h 750"/>
              <a:gd name="T52" fmla="*/ 737 w 926"/>
              <a:gd name="T53" fmla="*/ 575 h 750"/>
              <a:gd name="T54" fmla="*/ 715 w 926"/>
              <a:gd name="T55" fmla="*/ 585 h 750"/>
              <a:gd name="T56" fmla="*/ 678 w 926"/>
              <a:gd name="T57" fmla="*/ 562 h 750"/>
              <a:gd name="T58" fmla="*/ 633 w 926"/>
              <a:gd name="T59" fmla="*/ 594 h 750"/>
              <a:gd name="T60" fmla="*/ 525 w 926"/>
              <a:gd name="T61" fmla="*/ 750 h 7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926" h="750">
                <a:moveTo>
                  <a:pt x="525" y="750"/>
                </a:moveTo>
                <a:lnTo>
                  <a:pt x="461" y="649"/>
                </a:lnTo>
                <a:lnTo>
                  <a:pt x="339" y="570"/>
                </a:lnTo>
                <a:lnTo>
                  <a:pt x="315" y="543"/>
                </a:lnTo>
                <a:lnTo>
                  <a:pt x="280" y="544"/>
                </a:lnTo>
                <a:lnTo>
                  <a:pt x="270" y="570"/>
                </a:lnTo>
                <a:lnTo>
                  <a:pt x="253" y="566"/>
                </a:lnTo>
                <a:lnTo>
                  <a:pt x="0" y="354"/>
                </a:lnTo>
                <a:lnTo>
                  <a:pt x="148" y="198"/>
                </a:lnTo>
                <a:lnTo>
                  <a:pt x="156" y="158"/>
                </a:lnTo>
                <a:lnTo>
                  <a:pt x="92" y="106"/>
                </a:lnTo>
                <a:lnTo>
                  <a:pt x="96" y="42"/>
                </a:lnTo>
                <a:lnTo>
                  <a:pt x="186" y="40"/>
                </a:lnTo>
                <a:lnTo>
                  <a:pt x="222" y="0"/>
                </a:lnTo>
                <a:lnTo>
                  <a:pt x="418" y="89"/>
                </a:lnTo>
                <a:lnTo>
                  <a:pt x="492" y="82"/>
                </a:lnTo>
                <a:lnTo>
                  <a:pt x="613" y="124"/>
                </a:lnTo>
                <a:lnTo>
                  <a:pt x="643" y="38"/>
                </a:lnTo>
                <a:lnTo>
                  <a:pt x="742" y="179"/>
                </a:lnTo>
                <a:lnTo>
                  <a:pt x="926" y="476"/>
                </a:lnTo>
                <a:lnTo>
                  <a:pt x="859" y="481"/>
                </a:lnTo>
                <a:lnTo>
                  <a:pt x="856" y="467"/>
                </a:lnTo>
                <a:lnTo>
                  <a:pt x="828" y="441"/>
                </a:lnTo>
                <a:lnTo>
                  <a:pt x="772" y="432"/>
                </a:lnTo>
                <a:lnTo>
                  <a:pt x="761" y="458"/>
                </a:lnTo>
                <a:lnTo>
                  <a:pt x="764" y="544"/>
                </a:lnTo>
                <a:lnTo>
                  <a:pt x="737" y="575"/>
                </a:lnTo>
                <a:lnTo>
                  <a:pt x="715" y="585"/>
                </a:lnTo>
                <a:lnTo>
                  <a:pt x="678" y="562"/>
                </a:lnTo>
                <a:lnTo>
                  <a:pt x="633" y="594"/>
                </a:lnTo>
                <a:lnTo>
                  <a:pt x="525" y="750"/>
                </a:lnTo>
                <a:close/>
              </a:path>
            </a:pathLst>
          </a:custGeom>
          <a:noFill/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folHlink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18894" name="Text Box 110"/>
          <p:cNvSpPr txBox="1">
            <a:spLocks noChangeArrowheads="1"/>
          </p:cNvSpPr>
          <p:nvPr/>
        </p:nvSpPr>
        <p:spPr bwMode="auto">
          <a:xfrm>
            <a:off x="282575" y="1196975"/>
            <a:ext cx="385603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 dirty="0" smtClean="0">
                <a:solidFill>
                  <a:srgbClr val="066168"/>
                </a:solidFill>
                <a:latin typeface="Verdana" pitchFamily="34" charset="0"/>
              </a:rPr>
              <a:t>POLOS </a:t>
            </a:r>
            <a:r>
              <a:rPr lang="pt-BR" sz="1400" dirty="0">
                <a:solidFill>
                  <a:srgbClr val="066168"/>
                </a:solidFill>
                <a:latin typeface="Verdana" pitchFamily="34" charset="0"/>
              </a:rPr>
              <a:t>DE AGRICULTURA IRRIGADA </a:t>
            </a:r>
          </a:p>
        </p:txBody>
      </p:sp>
      <p:sp>
        <p:nvSpPr>
          <p:cNvPr id="118895" name="Rectangle 111"/>
          <p:cNvSpPr>
            <a:spLocks noChangeArrowheads="1"/>
          </p:cNvSpPr>
          <p:nvPr/>
        </p:nvSpPr>
        <p:spPr bwMode="auto">
          <a:xfrm>
            <a:off x="0" y="1519238"/>
            <a:ext cx="2587625" cy="39687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18896" name="Rectangle 112"/>
          <p:cNvSpPr>
            <a:spLocks noChangeArrowheads="1"/>
          </p:cNvSpPr>
          <p:nvPr/>
        </p:nvSpPr>
        <p:spPr bwMode="auto">
          <a:xfrm>
            <a:off x="141288" y="1565275"/>
            <a:ext cx="22733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 dirty="0" smtClean="0">
                <a:solidFill>
                  <a:schemeClr val="bg1"/>
                </a:solidFill>
                <a:latin typeface="Verdana" pitchFamily="34" charset="0"/>
              </a:rPr>
              <a:t>Polo </a:t>
            </a:r>
            <a:r>
              <a:rPr lang="pt-BR" sz="1400" dirty="0">
                <a:solidFill>
                  <a:schemeClr val="bg1"/>
                </a:solidFill>
                <a:latin typeface="Verdana" pitchFamily="34" charset="0"/>
              </a:rPr>
              <a:t>Baixo Jaguaribe</a:t>
            </a:r>
          </a:p>
        </p:txBody>
      </p:sp>
      <p:sp>
        <p:nvSpPr>
          <p:cNvPr id="118897" name="Rectangle 113">
            <a:hlinkClick r:id="" action="ppaction://customshow?id=2&amp;return=true"/>
          </p:cNvPr>
          <p:cNvSpPr>
            <a:spLocks noChangeArrowheads="1"/>
          </p:cNvSpPr>
          <p:nvPr/>
        </p:nvSpPr>
        <p:spPr bwMode="auto">
          <a:xfrm>
            <a:off x="8466138" y="6570663"/>
            <a:ext cx="677862" cy="287337"/>
          </a:xfrm>
          <a:prstGeom prst="rect">
            <a:avLst/>
          </a:prstGeom>
          <a:solidFill>
            <a:srgbClr val="BBE0E3">
              <a:alpha val="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8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1188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8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1188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7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1187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1187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7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1187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7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187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iterate type="lt">
                                    <p:tmPct val="17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7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200"/>
                                        <p:tgtEl>
                                          <p:spTgt spid="1187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7" dur="indefinite"/>
                                        <p:tgtEl>
                                          <p:spTgt spid="11884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28" dur="indefinite"/>
                                        <p:tgtEl>
                                          <p:spTgt spid="1188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0" dur="indefinite"/>
                                        <p:tgtEl>
                                          <p:spTgt spid="11880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31" dur="indefinite"/>
                                        <p:tgtEl>
                                          <p:spTgt spid="118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3" dur="indefinite"/>
                                        <p:tgtEl>
                                          <p:spTgt spid="11882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34" dur="indefinite"/>
                                        <p:tgtEl>
                                          <p:spTgt spid="1188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6" dur="indefinite"/>
                                        <p:tgtEl>
                                          <p:spTgt spid="11883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37" dur="indefinite"/>
                                        <p:tgtEl>
                                          <p:spTgt spid="1188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9" dur="800" fill="hold"/>
                                        <p:tgtEl>
                                          <p:spTgt spid="118874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40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41" dur="indefinite"/>
                                        <p:tgtEl>
                                          <p:spTgt spid="11885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42" dur="indefinite"/>
                                        <p:tgtEl>
                                          <p:spTgt spid="1188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8795" grpId="0"/>
      <p:bldP spid="118796" grpId="0"/>
      <p:bldP spid="118797" grpId="0" animBg="1"/>
      <p:bldP spid="118798" grpId="0" animBg="1"/>
      <p:bldP spid="118799" grpId="0"/>
      <p:bldP spid="118895" grpId="0" animBg="1"/>
      <p:bldP spid="118896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946" name="Rectangle 114"/>
          <p:cNvSpPr>
            <a:spLocks noChangeArrowheads="1"/>
          </p:cNvSpPr>
          <p:nvPr/>
        </p:nvSpPr>
        <p:spPr bwMode="auto">
          <a:xfrm>
            <a:off x="8434388" y="6634163"/>
            <a:ext cx="688975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pt-BR" sz="1200" b="0">
                <a:solidFill>
                  <a:srgbClr val="066168"/>
                </a:solidFill>
                <a:latin typeface="Verdana" pitchFamily="34" charset="0"/>
              </a:rPr>
              <a:t>Tabela</a:t>
            </a:r>
          </a:p>
        </p:txBody>
      </p:sp>
      <p:grpSp>
        <p:nvGrpSpPr>
          <p:cNvPr id="120834" name="Group 2"/>
          <p:cNvGrpSpPr>
            <a:grpSpLocks/>
          </p:cNvGrpSpPr>
          <p:nvPr/>
        </p:nvGrpSpPr>
        <p:grpSpPr bwMode="auto">
          <a:xfrm>
            <a:off x="6948488" y="1679575"/>
            <a:ext cx="1814512" cy="642938"/>
            <a:chOff x="4377" y="1058"/>
            <a:chExt cx="1143" cy="405"/>
          </a:xfrm>
        </p:grpSpPr>
        <p:sp>
          <p:nvSpPr>
            <p:cNvPr id="120835" name="Freeform 3"/>
            <p:cNvSpPr>
              <a:spLocks/>
            </p:cNvSpPr>
            <p:nvPr/>
          </p:nvSpPr>
          <p:spPr bwMode="auto">
            <a:xfrm>
              <a:off x="4638" y="1371"/>
              <a:ext cx="573" cy="64"/>
            </a:xfrm>
            <a:custGeom>
              <a:avLst/>
              <a:gdLst>
                <a:gd name="T0" fmla="*/ 0 w 603"/>
                <a:gd name="T1" fmla="*/ 0 h 88"/>
                <a:gd name="T2" fmla="*/ 162 w 603"/>
                <a:gd name="T3" fmla="*/ 84 h 88"/>
                <a:gd name="T4" fmla="*/ 603 w 603"/>
                <a:gd name="T5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03" h="88">
                  <a:moveTo>
                    <a:pt x="0" y="0"/>
                  </a:moveTo>
                  <a:lnTo>
                    <a:pt x="162" y="84"/>
                  </a:lnTo>
                  <a:lnTo>
                    <a:pt x="603" y="88"/>
                  </a:lnTo>
                </a:path>
              </a:pathLst>
            </a:custGeom>
            <a:noFill/>
            <a:ln w="19050" cap="flat" cmpd="sng">
              <a:solidFill>
                <a:srgbClr val="8FC663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8FC663">
                        <a:gamma/>
                        <a:shade val="60000"/>
                        <a:invGamma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51874" name="Text Box 290"/>
            <p:cNvSpPr txBox="1">
              <a:spLocks noChangeArrowheads="1"/>
            </p:cNvSpPr>
            <p:nvPr/>
          </p:nvSpPr>
          <p:spPr bwMode="auto">
            <a:xfrm>
              <a:off x="4771" y="1319"/>
              <a:ext cx="694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Fortaleza</a:t>
              </a:r>
            </a:p>
          </p:txBody>
        </p:sp>
        <p:sp>
          <p:nvSpPr>
            <p:cNvPr id="120837" name="Text Box 5"/>
            <p:cNvSpPr txBox="1">
              <a:spLocks noChangeArrowheads="1"/>
            </p:cNvSpPr>
            <p:nvPr/>
          </p:nvSpPr>
          <p:spPr bwMode="auto">
            <a:xfrm>
              <a:off x="4426" y="1058"/>
              <a:ext cx="751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Pecém</a:t>
              </a:r>
            </a:p>
          </p:txBody>
        </p:sp>
        <p:pic>
          <p:nvPicPr>
            <p:cNvPr id="120838" name="Picture 6" descr="Imagem3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77" y="1142"/>
              <a:ext cx="162" cy="10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0839" name="Text Box 7"/>
            <p:cNvSpPr txBox="1">
              <a:spLocks noChangeArrowheads="1"/>
            </p:cNvSpPr>
            <p:nvPr/>
          </p:nvSpPr>
          <p:spPr bwMode="auto">
            <a:xfrm>
              <a:off x="4667" y="1171"/>
              <a:ext cx="85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Mucuripe</a:t>
              </a:r>
            </a:p>
          </p:txBody>
        </p:sp>
        <p:pic>
          <p:nvPicPr>
            <p:cNvPr id="120840" name="Picture 8" descr="Imagem3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41" y="1249"/>
              <a:ext cx="156" cy="10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pic>
        <p:nvPicPr>
          <p:cNvPr id="120841" name="Picture 9" descr="Mapa_CE2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75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20842" name="Group 10"/>
          <p:cNvGrpSpPr>
            <a:grpSpLocks/>
          </p:cNvGrpSpPr>
          <p:nvPr/>
        </p:nvGrpSpPr>
        <p:grpSpPr bwMode="auto">
          <a:xfrm>
            <a:off x="6419850" y="1409700"/>
            <a:ext cx="1976438" cy="1438275"/>
            <a:chOff x="4044" y="888"/>
            <a:chExt cx="1245" cy="906"/>
          </a:xfrm>
        </p:grpSpPr>
        <p:sp>
          <p:nvSpPr>
            <p:cNvPr id="120843" name="Freeform 11"/>
            <p:cNvSpPr>
              <a:spLocks/>
            </p:cNvSpPr>
            <p:nvPr/>
          </p:nvSpPr>
          <p:spPr bwMode="auto">
            <a:xfrm>
              <a:off x="4266" y="1014"/>
              <a:ext cx="975" cy="204"/>
            </a:xfrm>
            <a:custGeom>
              <a:avLst/>
              <a:gdLst>
                <a:gd name="T0" fmla="*/ 0 w 975"/>
                <a:gd name="T1" fmla="*/ 204 h 204"/>
                <a:gd name="T2" fmla="*/ 105 w 975"/>
                <a:gd name="T3" fmla="*/ 0 h 204"/>
                <a:gd name="T4" fmla="*/ 975 w 975"/>
                <a:gd name="T5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75" h="204">
                  <a:moveTo>
                    <a:pt x="0" y="204"/>
                  </a:moveTo>
                  <a:lnTo>
                    <a:pt x="105" y="0"/>
                  </a:lnTo>
                  <a:lnTo>
                    <a:pt x="975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120844" name="Group 12"/>
            <p:cNvGrpSpPr>
              <a:grpSpLocks noChangeAspect="1"/>
            </p:cNvGrpSpPr>
            <p:nvPr/>
          </p:nvGrpSpPr>
          <p:grpSpPr bwMode="auto">
            <a:xfrm>
              <a:off x="4044" y="1116"/>
              <a:ext cx="766" cy="678"/>
              <a:chOff x="2918" y="1084"/>
              <a:chExt cx="807" cy="715"/>
            </a:xfrm>
          </p:grpSpPr>
          <p:sp>
            <p:nvSpPr>
              <p:cNvPr id="120845" name="Freeform 13"/>
              <p:cNvSpPr>
                <a:spLocks noChangeAspect="1"/>
              </p:cNvSpPr>
              <p:nvPr/>
            </p:nvSpPr>
            <p:spPr bwMode="auto">
              <a:xfrm>
                <a:off x="3499" y="1383"/>
                <a:ext cx="61" cy="80"/>
              </a:xfrm>
              <a:custGeom>
                <a:avLst/>
                <a:gdLst>
                  <a:gd name="T0" fmla="*/ 0 w 366"/>
                  <a:gd name="T1" fmla="*/ 483 h 483"/>
                  <a:gd name="T2" fmla="*/ 10 w 366"/>
                  <a:gd name="T3" fmla="*/ 314 h 483"/>
                  <a:gd name="T4" fmla="*/ 116 w 366"/>
                  <a:gd name="T5" fmla="*/ 164 h 483"/>
                  <a:gd name="T6" fmla="*/ 160 w 366"/>
                  <a:gd name="T7" fmla="*/ 130 h 483"/>
                  <a:gd name="T8" fmla="*/ 197 w 366"/>
                  <a:gd name="T9" fmla="*/ 150 h 483"/>
                  <a:gd name="T10" fmla="*/ 222 w 366"/>
                  <a:gd name="T11" fmla="*/ 136 h 483"/>
                  <a:gd name="T12" fmla="*/ 245 w 366"/>
                  <a:gd name="T13" fmla="*/ 114 h 483"/>
                  <a:gd name="T14" fmla="*/ 241 w 366"/>
                  <a:gd name="T15" fmla="*/ 28 h 483"/>
                  <a:gd name="T16" fmla="*/ 251 w 366"/>
                  <a:gd name="T17" fmla="*/ 0 h 483"/>
                  <a:gd name="T18" fmla="*/ 305 w 366"/>
                  <a:gd name="T19" fmla="*/ 4 h 483"/>
                  <a:gd name="T20" fmla="*/ 334 w 366"/>
                  <a:gd name="T21" fmla="*/ 31 h 483"/>
                  <a:gd name="T22" fmla="*/ 340 w 366"/>
                  <a:gd name="T23" fmla="*/ 47 h 483"/>
                  <a:gd name="T24" fmla="*/ 335 w 366"/>
                  <a:gd name="T25" fmla="*/ 120 h 483"/>
                  <a:gd name="T26" fmla="*/ 350 w 366"/>
                  <a:gd name="T27" fmla="*/ 136 h 483"/>
                  <a:gd name="T28" fmla="*/ 366 w 366"/>
                  <a:gd name="T29" fmla="*/ 231 h 483"/>
                  <a:gd name="T30" fmla="*/ 244 w 366"/>
                  <a:gd name="T31" fmla="*/ 327 h 483"/>
                  <a:gd name="T32" fmla="*/ 209 w 366"/>
                  <a:gd name="T33" fmla="*/ 408 h 483"/>
                  <a:gd name="T34" fmla="*/ 180 w 366"/>
                  <a:gd name="T35" fmla="*/ 397 h 483"/>
                  <a:gd name="T36" fmla="*/ 149 w 366"/>
                  <a:gd name="T37" fmla="*/ 397 h 483"/>
                  <a:gd name="T38" fmla="*/ 116 w 366"/>
                  <a:gd name="T39" fmla="*/ 444 h 483"/>
                  <a:gd name="T40" fmla="*/ 111 w 366"/>
                  <a:gd name="T41" fmla="*/ 416 h 483"/>
                  <a:gd name="T42" fmla="*/ 87 w 366"/>
                  <a:gd name="T43" fmla="*/ 415 h 483"/>
                  <a:gd name="T44" fmla="*/ 52 w 366"/>
                  <a:gd name="T45" fmla="*/ 450 h 483"/>
                  <a:gd name="T46" fmla="*/ 0 w 366"/>
                  <a:gd name="T47" fmla="*/ 483 h 4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66" h="483">
                    <a:moveTo>
                      <a:pt x="0" y="483"/>
                    </a:moveTo>
                    <a:lnTo>
                      <a:pt x="10" y="314"/>
                    </a:lnTo>
                    <a:lnTo>
                      <a:pt x="116" y="164"/>
                    </a:lnTo>
                    <a:lnTo>
                      <a:pt x="160" y="130"/>
                    </a:lnTo>
                    <a:lnTo>
                      <a:pt x="197" y="150"/>
                    </a:lnTo>
                    <a:lnTo>
                      <a:pt x="222" y="136"/>
                    </a:lnTo>
                    <a:lnTo>
                      <a:pt x="245" y="114"/>
                    </a:lnTo>
                    <a:lnTo>
                      <a:pt x="241" y="28"/>
                    </a:lnTo>
                    <a:lnTo>
                      <a:pt x="251" y="0"/>
                    </a:lnTo>
                    <a:lnTo>
                      <a:pt x="305" y="4"/>
                    </a:lnTo>
                    <a:lnTo>
                      <a:pt x="334" y="31"/>
                    </a:lnTo>
                    <a:lnTo>
                      <a:pt x="340" y="47"/>
                    </a:lnTo>
                    <a:lnTo>
                      <a:pt x="335" y="120"/>
                    </a:lnTo>
                    <a:lnTo>
                      <a:pt x="350" y="136"/>
                    </a:lnTo>
                    <a:lnTo>
                      <a:pt x="366" y="231"/>
                    </a:lnTo>
                    <a:lnTo>
                      <a:pt x="244" y="327"/>
                    </a:lnTo>
                    <a:lnTo>
                      <a:pt x="209" y="408"/>
                    </a:lnTo>
                    <a:lnTo>
                      <a:pt x="180" y="397"/>
                    </a:lnTo>
                    <a:lnTo>
                      <a:pt x="149" y="397"/>
                    </a:lnTo>
                    <a:lnTo>
                      <a:pt x="116" y="444"/>
                    </a:lnTo>
                    <a:lnTo>
                      <a:pt x="111" y="416"/>
                    </a:lnTo>
                    <a:lnTo>
                      <a:pt x="87" y="415"/>
                    </a:lnTo>
                    <a:lnTo>
                      <a:pt x="52" y="450"/>
                    </a:lnTo>
                    <a:lnTo>
                      <a:pt x="0" y="48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0846" name="Freeform 14"/>
              <p:cNvSpPr>
                <a:spLocks noChangeAspect="1"/>
              </p:cNvSpPr>
              <p:nvPr/>
            </p:nvSpPr>
            <p:spPr bwMode="auto">
              <a:xfrm>
                <a:off x="3481" y="1391"/>
                <a:ext cx="197" cy="153"/>
              </a:xfrm>
              <a:custGeom>
                <a:avLst/>
                <a:gdLst>
                  <a:gd name="T0" fmla="*/ 1177 w 1177"/>
                  <a:gd name="T1" fmla="*/ 662 h 919"/>
                  <a:gd name="T2" fmla="*/ 1126 w 1177"/>
                  <a:gd name="T3" fmla="*/ 724 h 919"/>
                  <a:gd name="T4" fmla="*/ 1002 w 1177"/>
                  <a:gd name="T5" fmla="*/ 726 h 919"/>
                  <a:gd name="T6" fmla="*/ 900 w 1177"/>
                  <a:gd name="T7" fmla="*/ 666 h 919"/>
                  <a:gd name="T8" fmla="*/ 853 w 1177"/>
                  <a:gd name="T9" fmla="*/ 669 h 919"/>
                  <a:gd name="T10" fmla="*/ 780 w 1177"/>
                  <a:gd name="T11" fmla="*/ 734 h 919"/>
                  <a:gd name="T12" fmla="*/ 709 w 1177"/>
                  <a:gd name="T13" fmla="*/ 799 h 919"/>
                  <a:gd name="T14" fmla="*/ 631 w 1177"/>
                  <a:gd name="T15" fmla="*/ 867 h 919"/>
                  <a:gd name="T16" fmla="*/ 610 w 1177"/>
                  <a:gd name="T17" fmla="*/ 919 h 919"/>
                  <a:gd name="T18" fmla="*/ 535 w 1177"/>
                  <a:gd name="T19" fmla="*/ 894 h 919"/>
                  <a:gd name="T20" fmla="*/ 478 w 1177"/>
                  <a:gd name="T21" fmla="*/ 878 h 919"/>
                  <a:gd name="T22" fmla="*/ 392 w 1177"/>
                  <a:gd name="T23" fmla="*/ 893 h 919"/>
                  <a:gd name="T24" fmla="*/ 310 w 1177"/>
                  <a:gd name="T25" fmla="*/ 883 h 919"/>
                  <a:gd name="T26" fmla="*/ 242 w 1177"/>
                  <a:gd name="T27" fmla="*/ 856 h 919"/>
                  <a:gd name="T28" fmla="*/ 166 w 1177"/>
                  <a:gd name="T29" fmla="*/ 854 h 919"/>
                  <a:gd name="T30" fmla="*/ 118 w 1177"/>
                  <a:gd name="T31" fmla="*/ 870 h 919"/>
                  <a:gd name="T32" fmla="*/ 0 w 1177"/>
                  <a:gd name="T33" fmla="*/ 792 h 919"/>
                  <a:gd name="T34" fmla="*/ 50 w 1177"/>
                  <a:gd name="T35" fmla="*/ 701 h 919"/>
                  <a:gd name="T36" fmla="*/ 17 w 1177"/>
                  <a:gd name="T37" fmla="*/ 651 h 919"/>
                  <a:gd name="T38" fmla="*/ 23 w 1177"/>
                  <a:gd name="T39" fmla="*/ 615 h 919"/>
                  <a:gd name="T40" fmla="*/ 55 w 1177"/>
                  <a:gd name="T41" fmla="*/ 584 h 919"/>
                  <a:gd name="T42" fmla="*/ 50 w 1177"/>
                  <a:gd name="T43" fmla="*/ 499 h 919"/>
                  <a:gd name="T44" fmla="*/ 75 w 1177"/>
                  <a:gd name="T45" fmla="*/ 457 h 919"/>
                  <a:gd name="T46" fmla="*/ 158 w 1177"/>
                  <a:gd name="T47" fmla="*/ 404 h 919"/>
                  <a:gd name="T48" fmla="*/ 191 w 1177"/>
                  <a:gd name="T49" fmla="*/ 371 h 919"/>
                  <a:gd name="T50" fmla="*/ 215 w 1177"/>
                  <a:gd name="T51" fmla="*/ 373 h 919"/>
                  <a:gd name="T52" fmla="*/ 222 w 1177"/>
                  <a:gd name="T53" fmla="*/ 399 h 919"/>
                  <a:gd name="T54" fmla="*/ 253 w 1177"/>
                  <a:gd name="T55" fmla="*/ 352 h 919"/>
                  <a:gd name="T56" fmla="*/ 285 w 1177"/>
                  <a:gd name="T57" fmla="*/ 352 h 919"/>
                  <a:gd name="T58" fmla="*/ 313 w 1177"/>
                  <a:gd name="T59" fmla="*/ 362 h 919"/>
                  <a:gd name="T60" fmla="*/ 350 w 1177"/>
                  <a:gd name="T61" fmla="*/ 283 h 919"/>
                  <a:gd name="T62" fmla="*/ 473 w 1177"/>
                  <a:gd name="T63" fmla="*/ 185 h 919"/>
                  <a:gd name="T64" fmla="*/ 457 w 1177"/>
                  <a:gd name="T65" fmla="*/ 93 h 919"/>
                  <a:gd name="T66" fmla="*/ 443 w 1177"/>
                  <a:gd name="T67" fmla="*/ 76 h 919"/>
                  <a:gd name="T68" fmla="*/ 446 w 1177"/>
                  <a:gd name="T69" fmla="*/ 3 h 919"/>
                  <a:gd name="T70" fmla="*/ 513 w 1177"/>
                  <a:gd name="T71" fmla="*/ 0 h 919"/>
                  <a:gd name="T72" fmla="*/ 659 w 1177"/>
                  <a:gd name="T73" fmla="*/ 230 h 919"/>
                  <a:gd name="T74" fmla="*/ 869 w 1177"/>
                  <a:gd name="T75" fmla="*/ 413 h 919"/>
                  <a:gd name="T76" fmla="*/ 1019 w 1177"/>
                  <a:gd name="T77" fmla="*/ 478 h 919"/>
                  <a:gd name="T78" fmla="*/ 1135 w 1177"/>
                  <a:gd name="T79" fmla="*/ 622 h 919"/>
                  <a:gd name="T80" fmla="*/ 1177 w 1177"/>
                  <a:gd name="T81" fmla="*/ 662 h 9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77" h="919">
                    <a:moveTo>
                      <a:pt x="1177" y="662"/>
                    </a:moveTo>
                    <a:lnTo>
                      <a:pt x="1126" y="724"/>
                    </a:lnTo>
                    <a:lnTo>
                      <a:pt x="1002" y="726"/>
                    </a:lnTo>
                    <a:lnTo>
                      <a:pt x="900" y="666"/>
                    </a:lnTo>
                    <a:lnTo>
                      <a:pt x="853" y="669"/>
                    </a:lnTo>
                    <a:lnTo>
                      <a:pt x="780" y="734"/>
                    </a:lnTo>
                    <a:lnTo>
                      <a:pt x="709" y="799"/>
                    </a:lnTo>
                    <a:lnTo>
                      <a:pt x="631" y="867"/>
                    </a:lnTo>
                    <a:lnTo>
                      <a:pt x="610" y="919"/>
                    </a:lnTo>
                    <a:lnTo>
                      <a:pt x="535" y="894"/>
                    </a:lnTo>
                    <a:lnTo>
                      <a:pt x="478" y="878"/>
                    </a:lnTo>
                    <a:lnTo>
                      <a:pt x="392" y="893"/>
                    </a:lnTo>
                    <a:lnTo>
                      <a:pt x="310" y="883"/>
                    </a:lnTo>
                    <a:lnTo>
                      <a:pt x="242" y="856"/>
                    </a:lnTo>
                    <a:lnTo>
                      <a:pt x="166" y="854"/>
                    </a:lnTo>
                    <a:lnTo>
                      <a:pt x="118" y="870"/>
                    </a:lnTo>
                    <a:lnTo>
                      <a:pt x="0" y="792"/>
                    </a:lnTo>
                    <a:lnTo>
                      <a:pt x="50" y="701"/>
                    </a:lnTo>
                    <a:lnTo>
                      <a:pt x="17" y="651"/>
                    </a:lnTo>
                    <a:lnTo>
                      <a:pt x="23" y="615"/>
                    </a:lnTo>
                    <a:lnTo>
                      <a:pt x="55" y="584"/>
                    </a:lnTo>
                    <a:lnTo>
                      <a:pt x="50" y="499"/>
                    </a:lnTo>
                    <a:lnTo>
                      <a:pt x="75" y="457"/>
                    </a:lnTo>
                    <a:lnTo>
                      <a:pt x="158" y="404"/>
                    </a:lnTo>
                    <a:lnTo>
                      <a:pt x="191" y="371"/>
                    </a:lnTo>
                    <a:lnTo>
                      <a:pt x="215" y="373"/>
                    </a:lnTo>
                    <a:lnTo>
                      <a:pt x="222" y="399"/>
                    </a:lnTo>
                    <a:lnTo>
                      <a:pt x="253" y="352"/>
                    </a:lnTo>
                    <a:lnTo>
                      <a:pt x="285" y="352"/>
                    </a:lnTo>
                    <a:lnTo>
                      <a:pt x="313" y="362"/>
                    </a:lnTo>
                    <a:lnTo>
                      <a:pt x="350" y="283"/>
                    </a:lnTo>
                    <a:lnTo>
                      <a:pt x="473" y="185"/>
                    </a:lnTo>
                    <a:lnTo>
                      <a:pt x="457" y="93"/>
                    </a:lnTo>
                    <a:lnTo>
                      <a:pt x="443" y="76"/>
                    </a:lnTo>
                    <a:lnTo>
                      <a:pt x="446" y="3"/>
                    </a:lnTo>
                    <a:lnTo>
                      <a:pt x="513" y="0"/>
                    </a:lnTo>
                    <a:lnTo>
                      <a:pt x="659" y="230"/>
                    </a:lnTo>
                    <a:lnTo>
                      <a:pt x="869" y="413"/>
                    </a:lnTo>
                    <a:lnTo>
                      <a:pt x="1019" y="478"/>
                    </a:lnTo>
                    <a:lnTo>
                      <a:pt x="1135" y="622"/>
                    </a:lnTo>
                    <a:lnTo>
                      <a:pt x="1177" y="662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0847" name="Freeform 15"/>
              <p:cNvSpPr>
                <a:spLocks noChangeAspect="1"/>
              </p:cNvSpPr>
              <p:nvPr/>
            </p:nvSpPr>
            <p:spPr bwMode="auto">
              <a:xfrm>
                <a:off x="3582" y="1502"/>
                <a:ext cx="77" cy="54"/>
              </a:xfrm>
              <a:custGeom>
                <a:avLst/>
                <a:gdLst>
                  <a:gd name="T0" fmla="*/ 462 w 462"/>
                  <a:gd name="T1" fmla="*/ 55 h 324"/>
                  <a:gd name="T2" fmla="*/ 419 w 462"/>
                  <a:gd name="T3" fmla="*/ 209 h 324"/>
                  <a:gd name="T4" fmla="*/ 313 w 462"/>
                  <a:gd name="T5" fmla="*/ 192 h 324"/>
                  <a:gd name="T6" fmla="*/ 334 w 462"/>
                  <a:gd name="T7" fmla="*/ 324 h 324"/>
                  <a:gd name="T8" fmla="*/ 0 w 462"/>
                  <a:gd name="T9" fmla="*/ 263 h 324"/>
                  <a:gd name="T10" fmla="*/ 33 w 462"/>
                  <a:gd name="T11" fmla="*/ 184 h 324"/>
                  <a:gd name="T12" fmla="*/ 248 w 462"/>
                  <a:gd name="T13" fmla="*/ 2 h 324"/>
                  <a:gd name="T14" fmla="*/ 296 w 462"/>
                  <a:gd name="T15" fmla="*/ 0 h 324"/>
                  <a:gd name="T16" fmla="*/ 398 w 462"/>
                  <a:gd name="T17" fmla="*/ 55 h 324"/>
                  <a:gd name="T18" fmla="*/ 462 w 462"/>
                  <a:gd name="T19" fmla="*/ 55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2" h="324">
                    <a:moveTo>
                      <a:pt x="462" y="55"/>
                    </a:moveTo>
                    <a:lnTo>
                      <a:pt x="419" y="209"/>
                    </a:lnTo>
                    <a:lnTo>
                      <a:pt x="313" y="192"/>
                    </a:lnTo>
                    <a:lnTo>
                      <a:pt x="334" y="324"/>
                    </a:lnTo>
                    <a:lnTo>
                      <a:pt x="0" y="263"/>
                    </a:lnTo>
                    <a:lnTo>
                      <a:pt x="33" y="184"/>
                    </a:lnTo>
                    <a:lnTo>
                      <a:pt x="248" y="2"/>
                    </a:lnTo>
                    <a:lnTo>
                      <a:pt x="296" y="0"/>
                    </a:lnTo>
                    <a:lnTo>
                      <a:pt x="398" y="55"/>
                    </a:lnTo>
                    <a:lnTo>
                      <a:pt x="462" y="5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0848" name="Freeform 16"/>
              <p:cNvSpPr>
                <a:spLocks noChangeAspect="1"/>
              </p:cNvSpPr>
              <p:nvPr/>
            </p:nvSpPr>
            <p:spPr bwMode="auto">
              <a:xfrm>
                <a:off x="3536" y="1501"/>
                <a:ext cx="189" cy="298"/>
              </a:xfrm>
              <a:custGeom>
                <a:avLst/>
                <a:gdLst>
                  <a:gd name="T0" fmla="*/ 852 w 1134"/>
                  <a:gd name="T1" fmla="*/ 0 h 1792"/>
                  <a:gd name="T2" fmla="*/ 974 w 1134"/>
                  <a:gd name="T3" fmla="*/ 120 h 1792"/>
                  <a:gd name="T4" fmla="*/ 1134 w 1134"/>
                  <a:gd name="T5" fmla="*/ 351 h 1792"/>
                  <a:gd name="T6" fmla="*/ 1085 w 1134"/>
                  <a:gd name="T7" fmla="*/ 407 h 1792"/>
                  <a:gd name="T8" fmla="*/ 1078 w 1134"/>
                  <a:gd name="T9" fmla="*/ 528 h 1792"/>
                  <a:gd name="T10" fmla="*/ 1005 w 1134"/>
                  <a:gd name="T11" fmla="*/ 674 h 1792"/>
                  <a:gd name="T12" fmla="*/ 913 w 1134"/>
                  <a:gd name="T13" fmla="*/ 683 h 1792"/>
                  <a:gd name="T14" fmla="*/ 823 w 1134"/>
                  <a:gd name="T15" fmla="*/ 734 h 1792"/>
                  <a:gd name="T16" fmla="*/ 748 w 1134"/>
                  <a:gd name="T17" fmla="*/ 1301 h 1792"/>
                  <a:gd name="T18" fmla="*/ 677 w 1134"/>
                  <a:gd name="T19" fmla="*/ 1454 h 1792"/>
                  <a:gd name="T20" fmla="*/ 588 w 1134"/>
                  <a:gd name="T21" fmla="*/ 1530 h 1792"/>
                  <a:gd name="T22" fmla="*/ 593 w 1134"/>
                  <a:gd name="T23" fmla="*/ 1565 h 1792"/>
                  <a:gd name="T24" fmla="*/ 533 w 1134"/>
                  <a:gd name="T25" fmla="*/ 1603 h 1792"/>
                  <a:gd name="T26" fmla="*/ 485 w 1134"/>
                  <a:gd name="T27" fmla="*/ 1574 h 1792"/>
                  <a:gd name="T28" fmla="*/ 449 w 1134"/>
                  <a:gd name="T29" fmla="*/ 1575 h 1792"/>
                  <a:gd name="T30" fmla="*/ 405 w 1134"/>
                  <a:gd name="T31" fmla="*/ 1787 h 1792"/>
                  <a:gd name="T32" fmla="*/ 332 w 1134"/>
                  <a:gd name="T33" fmla="*/ 1792 h 1792"/>
                  <a:gd name="T34" fmla="*/ 336 w 1134"/>
                  <a:gd name="T35" fmla="*/ 1718 h 1792"/>
                  <a:gd name="T36" fmla="*/ 45 w 1134"/>
                  <a:gd name="T37" fmla="*/ 1388 h 1792"/>
                  <a:gd name="T38" fmla="*/ 0 w 1134"/>
                  <a:gd name="T39" fmla="*/ 1320 h 1792"/>
                  <a:gd name="T40" fmla="*/ 232 w 1134"/>
                  <a:gd name="T41" fmla="*/ 1202 h 1792"/>
                  <a:gd name="T42" fmla="*/ 213 w 1134"/>
                  <a:gd name="T43" fmla="*/ 804 h 1792"/>
                  <a:gd name="T44" fmla="*/ 242 w 1134"/>
                  <a:gd name="T45" fmla="*/ 593 h 1792"/>
                  <a:gd name="T46" fmla="*/ 254 w 1134"/>
                  <a:gd name="T47" fmla="*/ 503 h 1792"/>
                  <a:gd name="T48" fmla="*/ 260 w 1134"/>
                  <a:gd name="T49" fmla="*/ 503 h 1792"/>
                  <a:gd name="T50" fmla="*/ 281 w 1134"/>
                  <a:gd name="T51" fmla="*/ 272 h 1792"/>
                  <a:gd name="T52" fmla="*/ 613 w 1134"/>
                  <a:gd name="T53" fmla="*/ 333 h 1792"/>
                  <a:gd name="T54" fmla="*/ 590 w 1134"/>
                  <a:gd name="T55" fmla="*/ 199 h 1792"/>
                  <a:gd name="T56" fmla="*/ 698 w 1134"/>
                  <a:gd name="T57" fmla="*/ 221 h 1792"/>
                  <a:gd name="T58" fmla="*/ 742 w 1134"/>
                  <a:gd name="T59" fmla="*/ 63 h 1792"/>
                  <a:gd name="T60" fmla="*/ 799 w 1134"/>
                  <a:gd name="T61" fmla="*/ 62 h 1792"/>
                  <a:gd name="T62" fmla="*/ 852 w 1134"/>
                  <a:gd name="T63" fmla="*/ 0 h 17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34" h="1792">
                    <a:moveTo>
                      <a:pt x="852" y="0"/>
                    </a:moveTo>
                    <a:lnTo>
                      <a:pt x="974" y="120"/>
                    </a:lnTo>
                    <a:lnTo>
                      <a:pt x="1134" y="351"/>
                    </a:lnTo>
                    <a:lnTo>
                      <a:pt x="1085" y="407"/>
                    </a:lnTo>
                    <a:lnTo>
                      <a:pt x="1078" y="528"/>
                    </a:lnTo>
                    <a:lnTo>
                      <a:pt x="1005" y="674"/>
                    </a:lnTo>
                    <a:lnTo>
                      <a:pt x="913" y="683"/>
                    </a:lnTo>
                    <a:lnTo>
                      <a:pt x="823" y="734"/>
                    </a:lnTo>
                    <a:lnTo>
                      <a:pt x="748" y="1301"/>
                    </a:lnTo>
                    <a:lnTo>
                      <a:pt x="677" y="1454"/>
                    </a:lnTo>
                    <a:lnTo>
                      <a:pt x="588" y="1530"/>
                    </a:lnTo>
                    <a:lnTo>
                      <a:pt x="593" y="1565"/>
                    </a:lnTo>
                    <a:lnTo>
                      <a:pt x="533" y="1603"/>
                    </a:lnTo>
                    <a:lnTo>
                      <a:pt x="485" y="1574"/>
                    </a:lnTo>
                    <a:lnTo>
                      <a:pt x="449" y="1575"/>
                    </a:lnTo>
                    <a:lnTo>
                      <a:pt x="405" y="1787"/>
                    </a:lnTo>
                    <a:lnTo>
                      <a:pt x="332" y="1792"/>
                    </a:lnTo>
                    <a:lnTo>
                      <a:pt x="336" y="1718"/>
                    </a:lnTo>
                    <a:lnTo>
                      <a:pt x="45" y="1388"/>
                    </a:lnTo>
                    <a:lnTo>
                      <a:pt x="0" y="1320"/>
                    </a:lnTo>
                    <a:lnTo>
                      <a:pt x="232" y="1202"/>
                    </a:lnTo>
                    <a:lnTo>
                      <a:pt x="213" y="804"/>
                    </a:lnTo>
                    <a:lnTo>
                      <a:pt x="242" y="593"/>
                    </a:lnTo>
                    <a:lnTo>
                      <a:pt x="254" y="503"/>
                    </a:lnTo>
                    <a:lnTo>
                      <a:pt x="260" y="503"/>
                    </a:lnTo>
                    <a:lnTo>
                      <a:pt x="281" y="272"/>
                    </a:lnTo>
                    <a:lnTo>
                      <a:pt x="613" y="333"/>
                    </a:lnTo>
                    <a:lnTo>
                      <a:pt x="590" y="199"/>
                    </a:lnTo>
                    <a:lnTo>
                      <a:pt x="698" y="221"/>
                    </a:lnTo>
                    <a:lnTo>
                      <a:pt x="742" y="63"/>
                    </a:lnTo>
                    <a:lnTo>
                      <a:pt x="799" y="62"/>
                    </a:lnTo>
                    <a:lnTo>
                      <a:pt x="852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0849" name="Freeform 17"/>
              <p:cNvSpPr>
                <a:spLocks noChangeAspect="1"/>
              </p:cNvSpPr>
              <p:nvPr/>
            </p:nvSpPr>
            <p:spPr bwMode="auto">
              <a:xfrm>
                <a:off x="3397" y="1410"/>
                <a:ext cx="82" cy="117"/>
              </a:xfrm>
              <a:custGeom>
                <a:avLst/>
                <a:gdLst>
                  <a:gd name="T0" fmla="*/ 0 w 492"/>
                  <a:gd name="T1" fmla="*/ 548 h 707"/>
                  <a:gd name="T2" fmla="*/ 86 w 492"/>
                  <a:gd name="T3" fmla="*/ 434 h 707"/>
                  <a:gd name="T4" fmla="*/ 141 w 492"/>
                  <a:gd name="T5" fmla="*/ 438 h 707"/>
                  <a:gd name="T6" fmla="*/ 153 w 492"/>
                  <a:gd name="T7" fmla="*/ 431 h 707"/>
                  <a:gd name="T8" fmla="*/ 156 w 492"/>
                  <a:gd name="T9" fmla="*/ 413 h 707"/>
                  <a:gd name="T10" fmla="*/ 141 w 492"/>
                  <a:gd name="T11" fmla="*/ 387 h 707"/>
                  <a:gd name="T12" fmla="*/ 146 w 492"/>
                  <a:gd name="T13" fmla="*/ 368 h 707"/>
                  <a:gd name="T14" fmla="*/ 214 w 492"/>
                  <a:gd name="T15" fmla="*/ 292 h 707"/>
                  <a:gd name="T16" fmla="*/ 185 w 492"/>
                  <a:gd name="T17" fmla="*/ 136 h 707"/>
                  <a:gd name="T18" fmla="*/ 195 w 492"/>
                  <a:gd name="T19" fmla="*/ 123 h 707"/>
                  <a:gd name="T20" fmla="*/ 233 w 492"/>
                  <a:gd name="T21" fmla="*/ 94 h 707"/>
                  <a:gd name="T22" fmla="*/ 294 w 492"/>
                  <a:gd name="T23" fmla="*/ 99 h 707"/>
                  <a:gd name="T24" fmla="*/ 385 w 492"/>
                  <a:gd name="T25" fmla="*/ 37 h 707"/>
                  <a:gd name="T26" fmla="*/ 466 w 492"/>
                  <a:gd name="T27" fmla="*/ 0 h 707"/>
                  <a:gd name="T28" fmla="*/ 492 w 492"/>
                  <a:gd name="T29" fmla="*/ 15 h 707"/>
                  <a:gd name="T30" fmla="*/ 397 w 492"/>
                  <a:gd name="T31" fmla="*/ 406 h 707"/>
                  <a:gd name="T32" fmla="*/ 371 w 492"/>
                  <a:gd name="T33" fmla="*/ 597 h 707"/>
                  <a:gd name="T34" fmla="*/ 362 w 492"/>
                  <a:gd name="T35" fmla="*/ 707 h 707"/>
                  <a:gd name="T36" fmla="*/ 238 w 492"/>
                  <a:gd name="T37" fmla="*/ 559 h 707"/>
                  <a:gd name="T38" fmla="*/ 160 w 492"/>
                  <a:gd name="T39" fmla="*/ 593 h 707"/>
                  <a:gd name="T40" fmla="*/ 114 w 492"/>
                  <a:gd name="T41" fmla="*/ 599 h 707"/>
                  <a:gd name="T42" fmla="*/ 90 w 492"/>
                  <a:gd name="T43" fmla="*/ 559 h 707"/>
                  <a:gd name="T44" fmla="*/ 61 w 492"/>
                  <a:gd name="T45" fmla="*/ 565 h 707"/>
                  <a:gd name="T46" fmla="*/ 35 w 492"/>
                  <a:gd name="T47" fmla="*/ 580 h 707"/>
                  <a:gd name="T48" fmla="*/ 7 w 492"/>
                  <a:gd name="T49" fmla="*/ 576 h 707"/>
                  <a:gd name="T50" fmla="*/ 0 w 492"/>
                  <a:gd name="T51" fmla="*/ 548 h 7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92" h="707">
                    <a:moveTo>
                      <a:pt x="0" y="548"/>
                    </a:moveTo>
                    <a:lnTo>
                      <a:pt x="86" y="434"/>
                    </a:lnTo>
                    <a:lnTo>
                      <a:pt x="141" y="438"/>
                    </a:lnTo>
                    <a:lnTo>
                      <a:pt x="153" y="431"/>
                    </a:lnTo>
                    <a:lnTo>
                      <a:pt x="156" y="413"/>
                    </a:lnTo>
                    <a:lnTo>
                      <a:pt x="141" y="387"/>
                    </a:lnTo>
                    <a:lnTo>
                      <a:pt x="146" y="368"/>
                    </a:lnTo>
                    <a:lnTo>
                      <a:pt x="214" y="292"/>
                    </a:lnTo>
                    <a:lnTo>
                      <a:pt x="185" y="136"/>
                    </a:lnTo>
                    <a:lnTo>
                      <a:pt x="195" y="123"/>
                    </a:lnTo>
                    <a:lnTo>
                      <a:pt x="233" y="94"/>
                    </a:lnTo>
                    <a:lnTo>
                      <a:pt x="294" y="99"/>
                    </a:lnTo>
                    <a:lnTo>
                      <a:pt x="385" y="37"/>
                    </a:lnTo>
                    <a:lnTo>
                      <a:pt x="466" y="0"/>
                    </a:lnTo>
                    <a:lnTo>
                      <a:pt x="492" y="15"/>
                    </a:lnTo>
                    <a:lnTo>
                      <a:pt x="397" y="406"/>
                    </a:lnTo>
                    <a:lnTo>
                      <a:pt x="371" y="597"/>
                    </a:lnTo>
                    <a:lnTo>
                      <a:pt x="362" y="707"/>
                    </a:lnTo>
                    <a:lnTo>
                      <a:pt x="238" y="559"/>
                    </a:lnTo>
                    <a:lnTo>
                      <a:pt x="160" y="593"/>
                    </a:lnTo>
                    <a:lnTo>
                      <a:pt x="114" y="599"/>
                    </a:lnTo>
                    <a:lnTo>
                      <a:pt x="90" y="559"/>
                    </a:lnTo>
                    <a:lnTo>
                      <a:pt x="61" y="565"/>
                    </a:lnTo>
                    <a:lnTo>
                      <a:pt x="35" y="580"/>
                    </a:lnTo>
                    <a:lnTo>
                      <a:pt x="7" y="576"/>
                    </a:lnTo>
                    <a:lnTo>
                      <a:pt x="0" y="54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0850" name="Freeform 18"/>
              <p:cNvSpPr>
                <a:spLocks noChangeAspect="1"/>
              </p:cNvSpPr>
              <p:nvPr/>
            </p:nvSpPr>
            <p:spPr bwMode="auto">
              <a:xfrm>
                <a:off x="3387" y="1378"/>
                <a:ext cx="88" cy="105"/>
              </a:xfrm>
              <a:custGeom>
                <a:avLst/>
                <a:gdLst>
                  <a:gd name="T0" fmla="*/ 193 w 529"/>
                  <a:gd name="T1" fmla="*/ 0 h 629"/>
                  <a:gd name="T2" fmla="*/ 161 w 529"/>
                  <a:gd name="T3" fmla="*/ 15 h 629"/>
                  <a:gd name="T4" fmla="*/ 167 w 529"/>
                  <a:gd name="T5" fmla="*/ 75 h 629"/>
                  <a:gd name="T6" fmla="*/ 167 w 529"/>
                  <a:gd name="T7" fmla="*/ 114 h 629"/>
                  <a:gd name="T8" fmla="*/ 92 w 529"/>
                  <a:gd name="T9" fmla="*/ 140 h 629"/>
                  <a:gd name="T10" fmla="*/ 91 w 529"/>
                  <a:gd name="T11" fmla="*/ 156 h 629"/>
                  <a:gd name="T12" fmla="*/ 12 w 529"/>
                  <a:gd name="T13" fmla="*/ 152 h 629"/>
                  <a:gd name="T14" fmla="*/ 0 w 529"/>
                  <a:gd name="T15" fmla="*/ 191 h 629"/>
                  <a:gd name="T16" fmla="*/ 202 w 529"/>
                  <a:gd name="T17" fmla="*/ 286 h 629"/>
                  <a:gd name="T18" fmla="*/ 107 w 529"/>
                  <a:gd name="T19" fmla="*/ 403 h 629"/>
                  <a:gd name="T20" fmla="*/ 41 w 529"/>
                  <a:gd name="T21" fmla="*/ 469 h 629"/>
                  <a:gd name="T22" fmla="*/ 66 w 529"/>
                  <a:gd name="T23" fmla="*/ 521 h 629"/>
                  <a:gd name="T24" fmla="*/ 107 w 529"/>
                  <a:gd name="T25" fmla="*/ 548 h 629"/>
                  <a:gd name="T26" fmla="*/ 129 w 529"/>
                  <a:gd name="T27" fmla="*/ 564 h 629"/>
                  <a:gd name="T28" fmla="*/ 143 w 529"/>
                  <a:gd name="T29" fmla="*/ 622 h 629"/>
                  <a:gd name="T30" fmla="*/ 200 w 529"/>
                  <a:gd name="T31" fmla="*/ 629 h 629"/>
                  <a:gd name="T32" fmla="*/ 216 w 529"/>
                  <a:gd name="T33" fmla="*/ 621 h 629"/>
                  <a:gd name="T34" fmla="*/ 216 w 529"/>
                  <a:gd name="T35" fmla="*/ 606 h 629"/>
                  <a:gd name="T36" fmla="*/ 200 w 529"/>
                  <a:gd name="T37" fmla="*/ 575 h 629"/>
                  <a:gd name="T38" fmla="*/ 203 w 529"/>
                  <a:gd name="T39" fmla="*/ 559 h 629"/>
                  <a:gd name="T40" fmla="*/ 273 w 529"/>
                  <a:gd name="T41" fmla="*/ 483 h 629"/>
                  <a:gd name="T42" fmla="*/ 254 w 529"/>
                  <a:gd name="T43" fmla="*/ 390 h 629"/>
                  <a:gd name="T44" fmla="*/ 244 w 529"/>
                  <a:gd name="T45" fmla="*/ 332 h 629"/>
                  <a:gd name="T46" fmla="*/ 253 w 529"/>
                  <a:gd name="T47" fmla="*/ 314 h 629"/>
                  <a:gd name="T48" fmla="*/ 272 w 529"/>
                  <a:gd name="T49" fmla="*/ 299 h 629"/>
                  <a:gd name="T50" fmla="*/ 292 w 529"/>
                  <a:gd name="T51" fmla="*/ 285 h 629"/>
                  <a:gd name="T52" fmla="*/ 355 w 529"/>
                  <a:gd name="T53" fmla="*/ 290 h 629"/>
                  <a:gd name="T54" fmla="*/ 440 w 529"/>
                  <a:gd name="T55" fmla="*/ 232 h 629"/>
                  <a:gd name="T56" fmla="*/ 529 w 529"/>
                  <a:gd name="T57" fmla="*/ 191 h 629"/>
                  <a:gd name="T58" fmla="*/ 492 w 529"/>
                  <a:gd name="T59" fmla="*/ 168 h 629"/>
                  <a:gd name="T60" fmla="*/ 473 w 529"/>
                  <a:gd name="T61" fmla="*/ 143 h 629"/>
                  <a:gd name="T62" fmla="*/ 437 w 529"/>
                  <a:gd name="T63" fmla="*/ 142 h 629"/>
                  <a:gd name="T64" fmla="*/ 425 w 529"/>
                  <a:gd name="T65" fmla="*/ 169 h 629"/>
                  <a:gd name="T66" fmla="*/ 409 w 529"/>
                  <a:gd name="T67" fmla="*/ 166 h 629"/>
                  <a:gd name="T68" fmla="*/ 193 w 529"/>
                  <a:gd name="T69" fmla="*/ 0 h 6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29" h="629">
                    <a:moveTo>
                      <a:pt x="193" y="0"/>
                    </a:moveTo>
                    <a:lnTo>
                      <a:pt x="161" y="15"/>
                    </a:lnTo>
                    <a:lnTo>
                      <a:pt x="167" y="75"/>
                    </a:lnTo>
                    <a:lnTo>
                      <a:pt x="167" y="114"/>
                    </a:lnTo>
                    <a:lnTo>
                      <a:pt x="92" y="140"/>
                    </a:lnTo>
                    <a:lnTo>
                      <a:pt x="91" y="156"/>
                    </a:lnTo>
                    <a:lnTo>
                      <a:pt x="12" y="152"/>
                    </a:lnTo>
                    <a:lnTo>
                      <a:pt x="0" y="191"/>
                    </a:lnTo>
                    <a:lnTo>
                      <a:pt x="202" y="286"/>
                    </a:lnTo>
                    <a:lnTo>
                      <a:pt x="107" y="403"/>
                    </a:lnTo>
                    <a:lnTo>
                      <a:pt x="41" y="469"/>
                    </a:lnTo>
                    <a:lnTo>
                      <a:pt x="66" y="521"/>
                    </a:lnTo>
                    <a:lnTo>
                      <a:pt x="107" y="548"/>
                    </a:lnTo>
                    <a:lnTo>
                      <a:pt x="129" y="564"/>
                    </a:lnTo>
                    <a:lnTo>
                      <a:pt x="143" y="622"/>
                    </a:lnTo>
                    <a:lnTo>
                      <a:pt x="200" y="629"/>
                    </a:lnTo>
                    <a:lnTo>
                      <a:pt x="216" y="621"/>
                    </a:lnTo>
                    <a:lnTo>
                      <a:pt x="216" y="606"/>
                    </a:lnTo>
                    <a:lnTo>
                      <a:pt x="200" y="575"/>
                    </a:lnTo>
                    <a:lnTo>
                      <a:pt x="203" y="559"/>
                    </a:lnTo>
                    <a:lnTo>
                      <a:pt x="273" y="483"/>
                    </a:lnTo>
                    <a:lnTo>
                      <a:pt x="254" y="390"/>
                    </a:lnTo>
                    <a:lnTo>
                      <a:pt x="244" y="332"/>
                    </a:lnTo>
                    <a:lnTo>
                      <a:pt x="253" y="314"/>
                    </a:lnTo>
                    <a:lnTo>
                      <a:pt x="272" y="299"/>
                    </a:lnTo>
                    <a:lnTo>
                      <a:pt x="292" y="285"/>
                    </a:lnTo>
                    <a:lnTo>
                      <a:pt x="355" y="290"/>
                    </a:lnTo>
                    <a:lnTo>
                      <a:pt x="440" y="232"/>
                    </a:lnTo>
                    <a:lnTo>
                      <a:pt x="529" y="191"/>
                    </a:lnTo>
                    <a:lnTo>
                      <a:pt x="492" y="168"/>
                    </a:lnTo>
                    <a:lnTo>
                      <a:pt x="473" y="143"/>
                    </a:lnTo>
                    <a:lnTo>
                      <a:pt x="437" y="142"/>
                    </a:lnTo>
                    <a:lnTo>
                      <a:pt x="425" y="169"/>
                    </a:lnTo>
                    <a:lnTo>
                      <a:pt x="409" y="166"/>
                    </a:lnTo>
                    <a:lnTo>
                      <a:pt x="193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0851" name="Freeform 19"/>
              <p:cNvSpPr>
                <a:spLocks noChangeAspect="1"/>
              </p:cNvSpPr>
              <p:nvPr/>
            </p:nvSpPr>
            <p:spPr bwMode="auto">
              <a:xfrm>
                <a:off x="3433" y="1412"/>
                <a:ext cx="67" cy="159"/>
              </a:xfrm>
              <a:custGeom>
                <a:avLst/>
                <a:gdLst>
                  <a:gd name="T0" fmla="*/ 276 w 402"/>
                  <a:gd name="T1" fmla="*/ 0 h 953"/>
                  <a:gd name="T2" fmla="*/ 340 w 402"/>
                  <a:gd name="T3" fmla="*/ 44 h 953"/>
                  <a:gd name="T4" fmla="*/ 402 w 402"/>
                  <a:gd name="T5" fmla="*/ 149 h 953"/>
                  <a:gd name="T6" fmla="*/ 395 w 402"/>
                  <a:gd name="T7" fmla="*/ 307 h 953"/>
                  <a:gd name="T8" fmla="*/ 363 w 402"/>
                  <a:gd name="T9" fmla="*/ 327 h 953"/>
                  <a:gd name="T10" fmla="*/ 337 w 402"/>
                  <a:gd name="T11" fmla="*/ 368 h 953"/>
                  <a:gd name="T12" fmla="*/ 344 w 402"/>
                  <a:gd name="T13" fmla="*/ 453 h 953"/>
                  <a:gd name="T14" fmla="*/ 312 w 402"/>
                  <a:gd name="T15" fmla="*/ 486 h 953"/>
                  <a:gd name="T16" fmla="*/ 302 w 402"/>
                  <a:gd name="T17" fmla="*/ 518 h 953"/>
                  <a:gd name="T18" fmla="*/ 340 w 402"/>
                  <a:gd name="T19" fmla="*/ 574 h 953"/>
                  <a:gd name="T20" fmla="*/ 286 w 402"/>
                  <a:gd name="T21" fmla="*/ 667 h 953"/>
                  <a:gd name="T22" fmla="*/ 296 w 402"/>
                  <a:gd name="T23" fmla="*/ 753 h 953"/>
                  <a:gd name="T24" fmla="*/ 230 w 402"/>
                  <a:gd name="T25" fmla="*/ 871 h 953"/>
                  <a:gd name="T26" fmla="*/ 187 w 402"/>
                  <a:gd name="T27" fmla="*/ 953 h 953"/>
                  <a:gd name="T28" fmla="*/ 159 w 402"/>
                  <a:gd name="T29" fmla="*/ 953 h 953"/>
                  <a:gd name="T30" fmla="*/ 131 w 402"/>
                  <a:gd name="T31" fmla="*/ 905 h 953"/>
                  <a:gd name="T32" fmla="*/ 20 w 402"/>
                  <a:gd name="T33" fmla="*/ 893 h 953"/>
                  <a:gd name="T34" fmla="*/ 0 w 402"/>
                  <a:gd name="T35" fmla="*/ 860 h 953"/>
                  <a:gd name="T36" fmla="*/ 33 w 402"/>
                  <a:gd name="T37" fmla="*/ 724 h 953"/>
                  <a:gd name="T38" fmla="*/ 143 w 402"/>
                  <a:gd name="T39" fmla="*/ 696 h 953"/>
                  <a:gd name="T40" fmla="*/ 152 w 402"/>
                  <a:gd name="T41" fmla="*/ 590 h 953"/>
                  <a:gd name="T42" fmla="*/ 176 w 402"/>
                  <a:gd name="T43" fmla="*/ 401 h 953"/>
                  <a:gd name="T44" fmla="*/ 276 w 402"/>
                  <a:gd name="T45" fmla="*/ 0 h 9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02" h="953">
                    <a:moveTo>
                      <a:pt x="276" y="0"/>
                    </a:moveTo>
                    <a:lnTo>
                      <a:pt x="340" y="44"/>
                    </a:lnTo>
                    <a:lnTo>
                      <a:pt x="402" y="149"/>
                    </a:lnTo>
                    <a:lnTo>
                      <a:pt x="395" y="307"/>
                    </a:lnTo>
                    <a:lnTo>
                      <a:pt x="363" y="327"/>
                    </a:lnTo>
                    <a:lnTo>
                      <a:pt x="337" y="368"/>
                    </a:lnTo>
                    <a:lnTo>
                      <a:pt x="344" y="453"/>
                    </a:lnTo>
                    <a:lnTo>
                      <a:pt x="312" y="486"/>
                    </a:lnTo>
                    <a:lnTo>
                      <a:pt x="302" y="518"/>
                    </a:lnTo>
                    <a:lnTo>
                      <a:pt x="340" y="574"/>
                    </a:lnTo>
                    <a:lnTo>
                      <a:pt x="286" y="667"/>
                    </a:lnTo>
                    <a:lnTo>
                      <a:pt x="296" y="753"/>
                    </a:lnTo>
                    <a:lnTo>
                      <a:pt x="230" y="871"/>
                    </a:lnTo>
                    <a:lnTo>
                      <a:pt x="187" y="953"/>
                    </a:lnTo>
                    <a:lnTo>
                      <a:pt x="159" y="953"/>
                    </a:lnTo>
                    <a:lnTo>
                      <a:pt x="131" y="905"/>
                    </a:lnTo>
                    <a:lnTo>
                      <a:pt x="20" y="893"/>
                    </a:lnTo>
                    <a:lnTo>
                      <a:pt x="0" y="860"/>
                    </a:lnTo>
                    <a:lnTo>
                      <a:pt x="33" y="724"/>
                    </a:lnTo>
                    <a:lnTo>
                      <a:pt x="143" y="696"/>
                    </a:lnTo>
                    <a:lnTo>
                      <a:pt x="152" y="590"/>
                    </a:lnTo>
                    <a:lnTo>
                      <a:pt x="176" y="401"/>
                    </a:lnTo>
                    <a:lnTo>
                      <a:pt x="276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0852" name="Freeform 20"/>
              <p:cNvSpPr>
                <a:spLocks noChangeAspect="1"/>
              </p:cNvSpPr>
              <p:nvPr/>
            </p:nvSpPr>
            <p:spPr bwMode="auto">
              <a:xfrm>
                <a:off x="3193" y="1409"/>
                <a:ext cx="228" cy="150"/>
              </a:xfrm>
              <a:custGeom>
                <a:avLst/>
                <a:gdLst>
                  <a:gd name="T0" fmla="*/ 1165 w 1367"/>
                  <a:gd name="T1" fmla="*/ 0 h 900"/>
                  <a:gd name="T2" fmla="*/ 1094 w 1367"/>
                  <a:gd name="T3" fmla="*/ 76 h 900"/>
                  <a:gd name="T4" fmla="*/ 1062 w 1367"/>
                  <a:gd name="T5" fmla="*/ 83 h 900"/>
                  <a:gd name="T6" fmla="*/ 965 w 1367"/>
                  <a:gd name="T7" fmla="*/ 280 h 900"/>
                  <a:gd name="T8" fmla="*/ 907 w 1367"/>
                  <a:gd name="T9" fmla="*/ 274 h 900"/>
                  <a:gd name="T10" fmla="*/ 796 w 1367"/>
                  <a:gd name="T11" fmla="*/ 401 h 900"/>
                  <a:gd name="T12" fmla="*/ 742 w 1367"/>
                  <a:gd name="T13" fmla="*/ 409 h 900"/>
                  <a:gd name="T14" fmla="*/ 727 w 1367"/>
                  <a:gd name="T15" fmla="*/ 388 h 900"/>
                  <a:gd name="T16" fmla="*/ 676 w 1367"/>
                  <a:gd name="T17" fmla="*/ 401 h 900"/>
                  <a:gd name="T18" fmla="*/ 568 w 1367"/>
                  <a:gd name="T19" fmla="*/ 502 h 900"/>
                  <a:gd name="T20" fmla="*/ 456 w 1367"/>
                  <a:gd name="T21" fmla="*/ 420 h 900"/>
                  <a:gd name="T22" fmla="*/ 199 w 1367"/>
                  <a:gd name="T23" fmla="*/ 331 h 900"/>
                  <a:gd name="T24" fmla="*/ 0 w 1367"/>
                  <a:gd name="T25" fmla="*/ 491 h 900"/>
                  <a:gd name="T26" fmla="*/ 38 w 1367"/>
                  <a:gd name="T27" fmla="*/ 685 h 900"/>
                  <a:gd name="T28" fmla="*/ 138 w 1367"/>
                  <a:gd name="T29" fmla="*/ 796 h 900"/>
                  <a:gd name="T30" fmla="*/ 596 w 1367"/>
                  <a:gd name="T31" fmla="*/ 820 h 900"/>
                  <a:gd name="T32" fmla="*/ 621 w 1367"/>
                  <a:gd name="T33" fmla="*/ 779 h 900"/>
                  <a:gd name="T34" fmla="*/ 821 w 1367"/>
                  <a:gd name="T35" fmla="*/ 900 h 900"/>
                  <a:gd name="T36" fmla="*/ 882 w 1367"/>
                  <a:gd name="T37" fmla="*/ 803 h 900"/>
                  <a:gd name="T38" fmla="*/ 920 w 1367"/>
                  <a:gd name="T39" fmla="*/ 847 h 900"/>
                  <a:gd name="T40" fmla="*/ 948 w 1367"/>
                  <a:gd name="T41" fmla="*/ 787 h 900"/>
                  <a:gd name="T42" fmla="*/ 984 w 1367"/>
                  <a:gd name="T43" fmla="*/ 787 h 900"/>
                  <a:gd name="T44" fmla="*/ 994 w 1367"/>
                  <a:gd name="T45" fmla="*/ 803 h 900"/>
                  <a:gd name="T46" fmla="*/ 1021 w 1367"/>
                  <a:gd name="T47" fmla="*/ 801 h 900"/>
                  <a:gd name="T48" fmla="*/ 1045 w 1367"/>
                  <a:gd name="T49" fmla="*/ 771 h 900"/>
                  <a:gd name="T50" fmla="*/ 1205 w 1367"/>
                  <a:gd name="T51" fmla="*/ 674 h 900"/>
                  <a:gd name="T52" fmla="*/ 1205 w 1367"/>
                  <a:gd name="T53" fmla="*/ 641 h 900"/>
                  <a:gd name="T54" fmla="*/ 1234 w 1367"/>
                  <a:gd name="T55" fmla="*/ 575 h 900"/>
                  <a:gd name="T56" fmla="*/ 1225 w 1367"/>
                  <a:gd name="T57" fmla="*/ 547 h 900"/>
                  <a:gd name="T58" fmla="*/ 1311 w 1367"/>
                  <a:gd name="T59" fmla="*/ 432 h 900"/>
                  <a:gd name="T60" fmla="*/ 1295 w 1367"/>
                  <a:gd name="T61" fmla="*/ 374 h 900"/>
                  <a:gd name="T62" fmla="*/ 1235 w 1367"/>
                  <a:gd name="T63" fmla="*/ 334 h 900"/>
                  <a:gd name="T64" fmla="*/ 1206 w 1367"/>
                  <a:gd name="T65" fmla="*/ 280 h 900"/>
                  <a:gd name="T66" fmla="*/ 1278 w 1367"/>
                  <a:gd name="T67" fmla="*/ 204 h 900"/>
                  <a:gd name="T68" fmla="*/ 1367 w 1367"/>
                  <a:gd name="T69" fmla="*/ 95 h 900"/>
                  <a:gd name="T70" fmla="*/ 1165 w 1367"/>
                  <a:gd name="T71" fmla="*/ 0 h 9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67" h="900">
                    <a:moveTo>
                      <a:pt x="1165" y="0"/>
                    </a:moveTo>
                    <a:lnTo>
                      <a:pt x="1094" y="76"/>
                    </a:lnTo>
                    <a:lnTo>
                      <a:pt x="1062" y="83"/>
                    </a:lnTo>
                    <a:lnTo>
                      <a:pt x="965" y="280"/>
                    </a:lnTo>
                    <a:lnTo>
                      <a:pt x="907" y="274"/>
                    </a:lnTo>
                    <a:lnTo>
                      <a:pt x="796" y="401"/>
                    </a:lnTo>
                    <a:lnTo>
                      <a:pt x="742" y="409"/>
                    </a:lnTo>
                    <a:lnTo>
                      <a:pt x="727" y="388"/>
                    </a:lnTo>
                    <a:lnTo>
                      <a:pt x="676" y="401"/>
                    </a:lnTo>
                    <a:lnTo>
                      <a:pt x="568" y="502"/>
                    </a:lnTo>
                    <a:lnTo>
                      <a:pt x="456" y="420"/>
                    </a:lnTo>
                    <a:lnTo>
                      <a:pt x="199" y="331"/>
                    </a:lnTo>
                    <a:lnTo>
                      <a:pt x="0" y="491"/>
                    </a:lnTo>
                    <a:lnTo>
                      <a:pt x="38" y="685"/>
                    </a:lnTo>
                    <a:lnTo>
                      <a:pt x="138" y="796"/>
                    </a:lnTo>
                    <a:lnTo>
                      <a:pt x="596" y="820"/>
                    </a:lnTo>
                    <a:lnTo>
                      <a:pt x="621" y="779"/>
                    </a:lnTo>
                    <a:lnTo>
                      <a:pt x="821" y="900"/>
                    </a:lnTo>
                    <a:lnTo>
                      <a:pt x="882" y="803"/>
                    </a:lnTo>
                    <a:lnTo>
                      <a:pt x="920" y="847"/>
                    </a:lnTo>
                    <a:lnTo>
                      <a:pt x="948" y="787"/>
                    </a:lnTo>
                    <a:lnTo>
                      <a:pt x="984" y="787"/>
                    </a:lnTo>
                    <a:lnTo>
                      <a:pt x="994" y="803"/>
                    </a:lnTo>
                    <a:lnTo>
                      <a:pt x="1021" y="801"/>
                    </a:lnTo>
                    <a:lnTo>
                      <a:pt x="1045" y="771"/>
                    </a:lnTo>
                    <a:lnTo>
                      <a:pt x="1205" y="674"/>
                    </a:lnTo>
                    <a:lnTo>
                      <a:pt x="1205" y="641"/>
                    </a:lnTo>
                    <a:lnTo>
                      <a:pt x="1234" y="575"/>
                    </a:lnTo>
                    <a:lnTo>
                      <a:pt x="1225" y="547"/>
                    </a:lnTo>
                    <a:lnTo>
                      <a:pt x="1311" y="432"/>
                    </a:lnTo>
                    <a:lnTo>
                      <a:pt x="1295" y="374"/>
                    </a:lnTo>
                    <a:lnTo>
                      <a:pt x="1235" y="334"/>
                    </a:lnTo>
                    <a:lnTo>
                      <a:pt x="1206" y="280"/>
                    </a:lnTo>
                    <a:lnTo>
                      <a:pt x="1278" y="204"/>
                    </a:lnTo>
                    <a:lnTo>
                      <a:pt x="1367" y="95"/>
                    </a:lnTo>
                    <a:lnTo>
                      <a:pt x="1165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0853" name="Freeform 21"/>
              <p:cNvSpPr>
                <a:spLocks noChangeAspect="1"/>
              </p:cNvSpPr>
              <p:nvPr/>
            </p:nvSpPr>
            <p:spPr bwMode="auto">
              <a:xfrm>
                <a:off x="3085" y="1131"/>
                <a:ext cx="147" cy="88"/>
              </a:xfrm>
              <a:custGeom>
                <a:avLst/>
                <a:gdLst>
                  <a:gd name="T0" fmla="*/ 328 w 880"/>
                  <a:gd name="T1" fmla="*/ 31 h 530"/>
                  <a:gd name="T2" fmla="*/ 340 w 880"/>
                  <a:gd name="T3" fmla="*/ 43 h 530"/>
                  <a:gd name="T4" fmla="*/ 454 w 880"/>
                  <a:gd name="T5" fmla="*/ 56 h 530"/>
                  <a:gd name="T6" fmla="*/ 509 w 880"/>
                  <a:gd name="T7" fmla="*/ 5 h 530"/>
                  <a:gd name="T8" fmla="*/ 652 w 880"/>
                  <a:gd name="T9" fmla="*/ 0 h 530"/>
                  <a:gd name="T10" fmla="*/ 821 w 880"/>
                  <a:gd name="T11" fmla="*/ 153 h 530"/>
                  <a:gd name="T12" fmla="*/ 880 w 880"/>
                  <a:gd name="T13" fmla="*/ 252 h 530"/>
                  <a:gd name="T14" fmla="*/ 820 w 880"/>
                  <a:gd name="T15" fmla="*/ 371 h 530"/>
                  <a:gd name="T16" fmla="*/ 744 w 880"/>
                  <a:gd name="T17" fmla="*/ 425 h 530"/>
                  <a:gd name="T18" fmla="*/ 769 w 880"/>
                  <a:gd name="T19" fmla="*/ 501 h 530"/>
                  <a:gd name="T20" fmla="*/ 723 w 880"/>
                  <a:gd name="T21" fmla="*/ 530 h 530"/>
                  <a:gd name="T22" fmla="*/ 592 w 880"/>
                  <a:gd name="T23" fmla="*/ 418 h 530"/>
                  <a:gd name="T24" fmla="*/ 0 w 880"/>
                  <a:gd name="T25" fmla="*/ 412 h 530"/>
                  <a:gd name="T26" fmla="*/ 88 w 880"/>
                  <a:gd name="T27" fmla="*/ 319 h 530"/>
                  <a:gd name="T28" fmla="*/ 125 w 880"/>
                  <a:gd name="T29" fmla="*/ 333 h 530"/>
                  <a:gd name="T30" fmla="*/ 165 w 880"/>
                  <a:gd name="T31" fmla="*/ 334 h 530"/>
                  <a:gd name="T32" fmla="*/ 180 w 880"/>
                  <a:gd name="T33" fmla="*/ 298 h 530"/>
                  <a:gd name="T34" fmla="*/ 154 w 880"/>
                  <a:gd name="T35" fmla="*/ 149 h 530"/>
                  <a:gd name="T36" fmla="*/ 214 w 880"/>
                  <a:gd name="T37" fmla="*/ 146 h 530"/>
                  <a:gd name="T38" fmla="*/ 213 w 880"/>
                  <a:gd name="T39" fmla="*/ 94 h 530"/>
                  <a:gd name="T40" fmla="*/ 328 w 880"/>
                  <a:gd name="T41" fmla="*/ 31 h 5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80" h="530">
                    <a:moveTo>
                      <a:pt x="328" y="31"/>
                    </a:moveTo>
                    <a:lnTo>
                      <a:pt x="340" y="43"/>
                    </a:lnTo>
                    <a:lnTo>
                      <a:pt x="454" y="56"/>
                    </a:lnTo>
                    <a:lnTo>
                      <a:pt x="509" y="5"/>
                    </a:lnTo>
                    <a:lnTo>
                      <a:pt x="652" y="0"/>
                    </a:lnTo>
                    <a:lnTo>
                      <a:pt x="821" y="153"/>
                    </a:lnTo>
                    <a:lnTo>
                      <a:pt x="880" y="252"/>
                    </a:lnTo>
                    <a:lnTo>
                      <a:pt x="820" y="371"/>
                    </a:lnTo>
                    <a:lnTo>
                      <a:pt x="744" y="425"/>
                    </a:lnTo>
                    <a:lnTo>
                      <a:pt x="769" y="501"/>
                    </a:lnTo>
                    <a:lnTo>
                      <a:pt x="723" y="530"/>
                    </a:lnTo>
                    <a:lnTo>
                      <a:pt x="592" y="418"/>
                    </a:lnTo>
                    <a:lnTo>
                      <a:pt x="0" y="412"/>
                    </a:lnTo>
                    <a:lnTo>
                      <a:pt x="88" y="319"/>
                    </a:lnTo>
                    <a:lnTo>
                      <a:pt x="125" y="333"/>
                    </a:lnTo>
                    <a:lnTo>
                      <a:pt x="165" y="334"/>
                    </a:lnTo>
                    <a:lnTo>
                      <a:pt x="180" y="298"/>
                    </a:lnTo>
                    <a:lnTo>
                      <a:pt x="154" y="149"/>
                    </a:lnTo>
                    <a:lnTo>
                      <a:pt x="214" y="146"/>
                    </a:lnTo>
                    <a:lnTo>
                      <a:pt x="213" y="94"/>
                    </a:lnTo>
                    <a:lnTo>
                      <a:pt x="328" y="3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0854" name="Freeform 22"/>
              <p:cNvSpPr>
                <a:spLocks noChangeAspect="1"/>
              </p:cNvSpPr>
              <p:nvPr/>
            </p:nvSpPr>
            <p:spPr bwMode="auto">
              <a:xfrm>
                <a:off x="3012" y="1084"/>
                <a:ext cx="128" cy="116"/>
              </a:xfrm>
              <a:custGeom>
                <a:avLst/>
                <a:gdLst>
                  <a:gd name="T0" fmla="*/ 440 w 766"/>
                  <a:gd name="T1" fmla="*/ 0 h 694"/>
                  <a:gd name="T2" fmla="*/ 505 w 766"/>
                  <a:gd name="T3" fmla="*/ 92 h 694"/>
                  <a:gd name="T4" fmla="*/ 610 w 766"/>
                  <a:gd name="T5" fmla="*/ 92 h 694"/>
                  <a:gd name="T6" fmla="*/ 638 w 766"/>
                  <a:gd name="T7" fmla="*/ 115 h 694"/>
                  <a:gd name="T8" fmla="*/ 653 w 766"/>
                  <a:gd name="T9" fmla="*/ 159 h 694"/>
                  <a:gd name="T10" fmla="*/ 766 w 766"/>
                  <a:gd name="T11" fmla="*/ 313 h 694"/>
                  <a:gd name="T12" fmla="*/ 650 w 766"/>
                  <a:gd name="T13" fmla="*/ 375 h 694"/>
                  <a:gd name="T14" fmla="*/ 653 w 766"/>
                  <a:gd name="T15" fmla="*/ 428 h 694"/>
                  <a:gd name="T16" fmla="*/ 591 w 766"/>
                  <a:gd name="T17" fmla="*/ 433 h 694"/>
                  <a:gd name="T18" fmla="*/ 617 w 766"/>
                  <a:gd name="T19" fmla="*/ 578 h 694"/>
                  <a:gd name="T20" fmla="*/ 602 w 766"/>
                  <a:gd name="T21" fmla="*/ 616 h 694"/>
                  <a:gd name="T22" fmla="*/ 563 w 766"/>
                  <a:gd name="T23" fmla="*/ 616 h 694"/>
                  <a:gd name="T24" fmla="*/ 525 w 766"/>
                  <a:gd name="T25" fmla="*/ 601 h 694"/>
                  <a:gd name="T26" fmla="*/ 437 w 766"/>
                  <a:gd name="T27" fmla="*/ 694 h 694"/>
                  <a:gd name="T28" fmla="*/ 0 w 766"/>
                  <a:gd name="T29" fmla="*/ 694 h 694"/>
                  <a:gd name="T30" fmla="*/ 1 w 766"/>
                  <a:gd name="T31" fmla="*/ 664 h 694"/>
                  <a:gd name="T32" fmla="*/ 93 w 766"/>
                  <a:gd name="T33" fmla="*/ 636 h 694"/>
                  <a:gd name="T34" fmla="*/ 127 w 766"/>
                  <a:gd name="T35" fmla="*/ 501 h 694"/>
                  <a:gd name="T36" fmla="*/ 115 w 766"/>
                  <a:gd name="T37" fmla="*/ 442 h 694"/>
                  <a:gd name="T38" fmla="*/ 121 w 766"/>
                  <a:gd name="T39" fmla="*/ 371 h 694"/>
                  <a:gd name="T40" fmla="*/ 155 w 766"/>
                  <a:gd name="T41" fmla="*/ 313 h 694"/>
                  <a:gd name="T42" fmla="*/ 93 w 766"/>
                  <a:gd name="T43" fmla="*/ 228 h 694"/>
                  <a:gd name="T44" fmla="*/ 133 w 766"/>
                  <a:gd name="T45" fmla="*/ 153 h 694"/>
                  <a:gd name="T46" fmla="*/ 251 w 766"/>
                  <a:gd name="T47" fmla="*/ 99 h 694"/>
                  <a:gd name="T48" fmla="*/ 270 w 766"/>
                  <a:gd name="T49" fmla="*/ 119 h 694"/>
                  <a:gd name="T50" fmla="*/ 298 w 766"/>
                  <a:gd name="T51" fmla="*/ 123 h 694"/>
                  <a:gd name="T52" fmla="*/ 331 w 766"/>
                  <a:gd name="T53" fmla="*/ 77 h 694"/>
                  <a:gd name="T54" fmla="*/ 386 w 766"/>
                  <a:gd name="T55" fmla="*/ 72 h 694"/>
                  <a:gd name="T56" fmla="*/ 440 w 766"/>
                  <a:gd name="T57" fmla="*/ 0 h 6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766" h="694">
                    <a:moveTo>
                      <a:pt x="440" y="0"/>
                    </a:moveTo>
                    <a:lnTo>
                      <a:pt x="505" y="92"/>
                    </a:lnTo>
                    <a:lnTo>
                      <a:pt x="610" y="92"/>
                    </a:lnTo>
                    <a:lnTo>
                      <a:pt x="638" y="115"/>
                    </a:lnTo>
                    <a:lnTo>
                      <a:pt x="653" y="159"/>
                    </a:lnTo>
                    <a:lnTo>
                      <a:pt x="766" y="313"/>
                    </a:lnTo>
                    <a:lnTo>
                      <a:pt x="650" y="375"/>
                    </a:lnTo>
                    <a:lnTo>
                      <a:pt x="653" y="428"/>
                    </a:lnTo>
                    <a:lnTo>
                      <a:pt x="591" y="433"/>
                    </a:lnTo>
                    <a:lnTo>
                      <a:pt x="617" y="578"/>
                    </a:lnTo>
                    <a:lnTo>
                      <a:pt x="602" y="616"/>
                    </a:lnTo>
                    <a:lnTo>
                      <a:pt x="563" y="616"/>
                    </a:lnTo>
                    <a:lnTo>
                      <a:pt x="525" y="601"/>
                    </a:lnTo>
                    <a:lnTo>
                      <a:pt x="437" y="694"/>
                    </a:lnTo>
                    <a:lnTo>
                      <a:pt x="0" y="694"/>
                    </a:lnTo>
                    <a:lnTo>
                      <a:pt x="1" y="664"/>
                    </a:lnTo>
                    <a:lnTo>
                      <a:pt x="93" y="636"/>
                    </a:lnTo>
                    <a:lnTo>
                      <a:pt x="127" y="501"/>
                    </a:lnTo>
                    <a:lnTo>
                      <a:pt x="115" y="442"/>
                    </a:lnTo>
                    <a:lnTo>
                      <a:pt x="121" y="371"/>
                    </a:lnTo>
                    <a:lnTo>
                      <a:pt x="155" y="313"/>
                    </a:lnTo>
                    <a:lnTo>
                      <a:pt x="93" y="228"/>
                    </a:lnTo>
                    <a:lnTo>
                      <a:pt x="133" y="153"/>
                    </a:lnTo>
                    <a:lnTo>
                      <a:pt x="251" y="99"/>
                    </a:lnTo>
                    <a:lnTo>
                      <a:pt x="270" y="119"/>
                    </a:lnTo>
                    <a:lnTo>
                      <a:pt x="298" y="123"/>
                    </a:lnTo>
                    <a:lnTo>
                      <a:pt x="331" y="77"/>
                    </a:lnTo>
                    <a:lnTo>
                      <a:pt x="386" y="72"/>
                    </a:lnTo>
                    <a:lnTo>
                      <a:pt x="440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0855" name="Freeform 23"/>
              <p:cNvSpPr>
                <a:spLocks noChangeAspect="1"/>
              </p:cNvSpPr>
              <p:nvPr/>
            </p:nvSpPr>
            <p:spPr bwMode="auto">
              <a:xfrm>
                <a:off x="3190" y="1221"/>
                <a:ext cx="260" cy="272"/>
              </a:xfrm>
              <a:custGeom>
                <a:avLst/>
                <a:gdLst>
                  <a:gd name="T0" fmla="*/ 711 w 1556"/>
                  <a:gd name="T1" fmla="*/ 0 h 1631"/>
                  <a:gd name="T2" fmla="*/ 898 w 1556"/>
                  <a:gd name="T3" fmla="*/ 241 h 1631"/>
                  <a:gd name="T4" fmla="*/ 1130 w 1556"/>
                  <a:gd name="T5" fmla="*/ 345 h 1631"/>
                  <a:gd name="T6" fmla="*/ 1165 w 1556"/>
                  <a:gd name="T7" fmla="*/ 403 h 1631"/>
                  <a:gd name="T8" fmla="*/ 1338 w 1556"/>
                  <a:gd name="T9" fmla="*/ 519 h 1631"/>
                  <a:gd name="T10" fmla="*/ 1514 w 1556"/>
                  <a:gd name="T11" fmla="*/ 518 h 1631"/>
                  <a:gd name="T12" fmla="*/ 1556 w 1556"/>
                  <a:gd name="T13" fmla="*/ 538 h 1631"/>
                  <a:gd name="T14" fmla="*/ 1522 w 1556"/>
                  <a:gd name="T15" fmla="*/ 577 h 1631"/>
                  <a:gd name="T16" fmla="*/ 1436 w 1556"/>
                  <a:gd name="T17" fmla="*/ 578 h 1631"/>
                  <a:gd name="T18" fmla="*/ 1441 w 1556"/>
                  <a:gd name="T19" fmla="*/ 633 h 1631"/>
                  <a:gd name="T20" fmla="*/ 1501 w 1556"/>
                  <a:gd name="T21" fmla="*/ 691 h 1631"/>
                  <a:gd name="T22" fmla="*/ 1497 w 1556"/>
                  <a:gd name="T23" fmla="*/ 737 h 1631"/>
                  <a:gd name="T24" fmla="*/ 1374 w 1556"/>
                  <a:gd name="T25" fmla="*/ 934 h 1631"/>
                  <a:gd name="T26" fmla="*/ 1341 w 1556"/>
                  <a:gd name="T27" fmla="*/ 952 h 1631"/>
                  <a:gd name="T28" fmla="*/ 1348 w 1556"/>
                  <a:gd name="T29" fmla="*/ 1049 h 1631"/>
                  <a:gd name="T30" fmla="*/ 1271 w 1556"/>
                  <a:gd name="T31" fmla="*/ 1078 h 1631"/>
                  <a:gd name="T32" fmla="*/ 1271 w 1556"/>
                  <a:gd name="T33" fmla="*/ 1094 h 1631"/>
                  <a:gd name="T34" fmla="*/ 1191 w 1556"/>
                  <a:gd name="T35" fmla="*/ 1090 h 1631"/>
                  <a:gd name="T36" fmla="*/ 1181 w 1556"/>
                  <a:gd name="T37" fmla="*/ 1127 h 1631"/>
                  <a:gd name="T38" fmla="*/ 1109 w 1556"/>
                  <a:gd name="T39" fmla="*/ 1204 h 1631"/>
                  <a:gd name="T40" fmla="*/ 1077 w 1556"/>
                  <a:gd name="T41" fmla="*/ 1210 h 1631"/>
                  <a:gd name="T42" fmla="*/ 982 w 1556"/>
                  <a:gd name="T43" fmla="*/ 1408 h 1631"/>
                  <a:gd name="T44" fmla="*/ 922 w 1556"/>
                  <a:gd name="T45" fmla="*/ 1402 h 1631"/>
                  <a:gd name="T46" fmla="*/ 814 w 1556"/>
                  <a:gd name="T47" fmla="*/ 1527 h 1631"/>
                  <a:gd name="T48" fmla="*/ 757 w 1556"/>
                  <a:gd name="T49" fmla="*/ 1538 h 1631"/>
                  <a:gd name="T50" fmla="*/ 741 w 1556"/>
                  <a:gd name="T51" fmla="*/ 1517 h 1631"/>
                  <a:gd name="T52" fmla="*/ 693 w 1556"/>
                  <a:gd name="T53" fmla="*/ 1530 h 1631"/>
                  <a:gd name="T54" fmla="*/ 583 w 1556"/>
                  <a:gd name="T55" fmla="*/ 1631 h 1631"/>
                  <a:gd name="T56" fmla="*/ 471 w 1556"/>
                  <a:gd name="T57" fmla="*/ 1548 h 1631"/>
                  <a:gd name="T58" fmla="*/ 213 w 1556"/>
                  <a:gd name="T59" fmla="*/ 1459 h 1631"/>
                  <a:gd name="T60" fmla="*/ 142 w 1556"/>
                  <a:gd name="T61" fmla="*/ 1383 h 1631"/>
                  <a:gd name="T62" fmla="*/ 154 w 1556"/>
                  <a:gd name="T63" fmla="*/ 1346 h 1631"/>
                  <a:gd name="T64" fmla="*/ 128 w 1556"/>
                  <a:gd name="T65" fmla="*/ 1296 h 1631"/>
                  <a:gd name="T66" fmla="*/ 95 w 1556"/>
                  <a:gd name="T67" fmla="*/ 1288 h 1631"/>
                  <a:gd name="T68" fmla="*/ 75 w 1556"/>
                  <a:gd name="T69" fmla="*/ 1261 h 1631"/>
                  <a:gd name="T70" fmla="*/ 75 w 1556"/>
                  <a:gd name="T71" fmla="*/ 1215 h 1631"/>
                  <a:gd name="T72" fmla="*/ 0 w 1556"/>
                  <a:gd name="T73" fmla="*/ 1080 h 1631"/>
                  <a:gd name="T74" fmla="*/ 84 w 1556"/>
                  <a:gd name="T75" fmla="*/ 979 h 1631"/>
                  <a:gd name="T76" fmla="*/ 79 w 1556"/>
                  <a:gd name="T77" fmla="*/ 859 h 1631"/>
                  <a:gd name="T78" fmla="*/ 152 w 1556"/>
                  <a:gd name="T79" fmla="*/ 832 h 1631"/>
                  <a:gd name="T80" fmla="*/ 172 w 1556"/>
                  <a:gd name="T81" fmla="*/ 675 h 1631"/>
                  <a:gd name="T82" fmla="*/ 142 w 1556"/>
                  <a:gd name="T83" fmla="*/ 612 h 1631"/>
                  <a:gd name="T84" fmla="*/ 232 w 1556"/>
                  <a:gd name="T85" fmla="*/ 502 h 1631"/>
                  <a:gd name="T86" fmla="*/ 285 w 1556"/>
                  <a:gd name="T87" fmla="*/ 502 h 1631"/>
                  <a:gd name="T88" fmla="*/ 309 w 1556"/>
                  <a:gd name="T89" fmla="*/ 463 h 1631"/>
                  <a:gd name="T90" fmla="*/ 403 w 1556"/>
                  <a:gd name="T91" fmla="*/ 502 h 1631"/>
                  <a:gd name="T92" fmla="*/ 448 w 1556"/>
                  <a:gd name="T93" fmla="*/ 502 h 1631"/>
                  <a:gd name="T94" fmla="*/ 617 w 1556"/>
                  <a:gd name="T95" fmla="*/ 145 h 1631"/>
                  <a:gd name="T96" fmla="*/ 711 w 1556"/>
                  <a:gd name="T97" fmla="*/ 0 h 16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556" h="1631">
                    <a:moveTo>
                      <a:pt x="711" y="0"/>
                    </a:moveTo>
                    <a:lnTo>
                      <a:pt x="898" y="241"/>
                    </a:lnTo>
                    <a:lnTo>
                      <a:pt x="1130" y="345"/>
                    </a:lnTo>
                    <a:lnTo>
                      <a:pt x="1165" y="403"/>
                    </a:lnTo>
                    <a:lnTo>
                      <a:pt x="1338" y="519"/>
                    </a:lnTo>
                    <a:lnTo>
                      <a:pt x="1514" y="518"/>
                    </a:lnTo>
                    <a:lnTo>
                      <a:pt x="1556" y="538"/>
                    </a:lnTo>
                    <a:lnTo>
                      <a:pt x="1522" y="577"/>
                    </a:lnTo>
                    <a:lnTo>
                      <a:pt x="1436" y="578"/>
                    </a:lnTo>
                    <a:lnTo>
                      <a:pt x="1441" y="633"/>
                    </a:lnTo>
                    <a:lnTo>
                      <a:pt x="1501" y="691"/>
                    </a:lnTo>
                    <a:lnTo>
                      <a:pt x="1497" y="737"/>
                    </a:lnTo>
                    <a:lnTo>
                      <a:pt x="1374" y="934"/>
                    </a:lnTo>
                    <a:lnTo>
                      <a:pt x="1341" y="952"/>
                    </a:lnTo>
                    <a:lnTo>
                      <a:pt x="1348" y="1049"/>
                    </a:lnTo>
                    <a:lnTo>
                      <a:pt x="1271" y="1078"/>
                    </a:lnTo>
                    <a:lnTo>
                      <a:pt x="1271" y="1094"/>
                    </a:lnTo>
                    <a:lnTo>
                      <a:pt x="1191" y="1090"/>
                    </a:lnTo>
                    <a:lnTo>
                      <a:pt x="1181" y="1127"/>
                    </a:lnTo>
                    <a:lnTo>
                      <a:pt x="1109" y="1204"/>
                    </a:lnTo>
                    <a:lnTo>
                      <a:pt x="1077" y="1210"/>
                    </a:lnTo>
                    <a:lnTo>
                      <a:pt x="982" y="1408"/>
                    </a:lnTo>
                    <a:lnTo>
                      <a:pt x="922" y="1402"/>
                    </a:lnTo>
                    <a:lnTo>
                      <a:pt x="814" y="1527"/>
                    </a:lnTo>
                    <a:lnTo>
                      <a:pt x="757" y="1538"/>
                    </a:lnTo>
                    <a:lnTo>
                      <a:pt x="741" y="1517"/>
                    </a:lnTo>
                    <a:lnTo>
                      <a:pt x="693" y="1530"/>
                    </a:lnTo>
                    <a:lnTo>
                      <a:pt x="583" y="1631"/>
                    </a:lnTo>
                    <a:lnTo>
                      <a:pt x="471" y="1548"/>
                    </a:lnTo>
                    <a:lnTo>
                      <a:pt x="213" y="1459"/>
                    </a:lnTo>
                    <a:lnTo>
                      <a:pt x="142" y="1383"/>
                    </a:lnTo>
                    <a:lnTo>
                      <a:pt x="154" y="1346"/>
                    </a:lnTo>
                    <a:lnTo>
                      <a:pt x="128" y="1296"/>
                    </a:lnTo>
                    <a:lnTo>
                      <a:pt x="95" y="1288"/>
                    </a:lnTo>
                    <a:lnTo>
                      <a:pt x="75" y="1261"/>
                    </a:lnTo>
                    <a:lnTo>
                      <a:pt x="75" y="1215"/>
                    </a:lnTo>
                    <a:lnTo>
                      <a:pt x="0" y="1080"/>
                    </a:lnTo>
                    <a:lnTo>
                      <a:pt x="84" y="979"/>
                    </a:lnTo>
                    <a:lnTo>
                      <a:pt x="79" y="859"/>
                    </a:lnTo>
                    <a:lnTo>
                      <a:pt x="152" y="832"/>
                    </a:lnTo>
                    <a:lnTo>
                      <a:pt x="172" y="675"/>
                    </a:lnTo>
                    <a:lnTo>
                      <a:pt x="142" y="612"/>
                    </a:lnTo>
                    <a:lnTo>
                      <a:pt x="232" y="502"/>
                    </a:lnTo>
                    <a:lnTo>
                      <a:pt x="285" y="502"/>
                    </a:lnTo>
                    <a:lnTo>
                      <a:pt x="309" y="463"/>
                    </a:lnTo>
                    <a:lnTo>
                      <a:pt x="403" y="502"/>
                    </a:lnTo>
                    <a:lnTo>
                      <a:pt x="448" y="502"/>
                    </a:lnTo>
                    <a:lnTo>
                      <a:pt x="617" y="145"/>
                    </a:lnTo>
                    <a:lnTo>
                      <a:pt x="711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0856" name="Freeform 24"/>
              <p:cNvSpPr>
                <a:spLocks noChangeAspect="1"/>
              </p:cNvSpPr>
              <p:nvPr/>
            </p:nvSpPr>
            <p:spPr bwMode="auto">
              <a:xfrm>
                <a:off x="2996" y="1172"/>
                <a:ext cx="313" cy="152"/>
              </a:xfrm>
              <a:custGeom>
                <a:avLst/>
                <a:gdLst>
                  <a:gd name="T0" fmla="*/ 1416 w 1877"/>
                  <a:gd name="T1" fmla="*/ 0 h 908"/>
                  <a:gd name="T2" fmla="*/ 1520 w 1877"/>
                  <a:gd name="T3" fmla="*/ 160 h 908"/>
                  <a:gd name="T4" fmla="*/ 1606 w 1877"/>
                  <a:gd name="T5" fmla="*/ 168 h 908"/>
                  <a:gd name="T6" fmla="*/ 1715 w 1877"/>
                  <a:gd name="T7" fmla="*/ 279 h 908"/>
                  <a:gd name="T8" fmla="*/ 1877 w 1877"/>
                  <a:gd name="T9" fmla="*/ 294 h 908"/>
                  <a:gd name="T10" fmla="*/ 1785 w 1877"/>
                  <a:gd name="T11" fmla="*/ 437 h 908"/>
                  <a:gd name="T12" fmla="*/ 1612 w 1877"/>
                  <a:gd name="T13" fmla="*/ 798 h 908"/>
                  <a:gd name="T14" fmla="*/ 1572 w 1877"/>
                  <a:gd name="T15" fmla="*/ 798 h 908"/>
                  <a:gd name="T16" fmla="*/ 1477 w 1877"/>
                  <a:gd name="T17" fmla="*/ 759 h 908"/>
                  <a:gd name="T18" fmla="*/ 1451 w 1877"/>
                  <a:gd name="T19" fmla="*/ 796 h 908"/>
                  <a:gd name="T20" fmla="*/ 1398 w 1877"/>
                  <a:gd name="T21" fmla="*/ 798 h 908"/>
                  <a:gd name="T22" fmla="*/ 1309 w 1877"/>
                  <a:gd name="T23" fmla="*/ 908 h 908"/>
                  <a:gd name="T24" fmla="*/ 1216 w 1877"/>
                  <a:gd name="T25" fmla="*/ 839 h 908"/>
                  <a:gd name="T26" fmla="*/ 1168 w 1877"/>
                  <a:gd name="T27" fmla="*/ 815 h 908"/>
                  <a:gd name="T28" fmla="*/ 828 w 1877"/>
                  <a:gd name="T29" fmla="*/ 850 h 908"/>
                  <a:gd name="T30" fmla="*/ 685 w 1877"/>
                  <a:gd name="T31" fmla="*/ 855 h 908"/>
                  <a:gd name="T32" fmla="*/ 683 w 1877"/>
                  <a:gd name="T33" fmla="*/ 871 h 908"/>
                  <a:gd name="T34" fmla="*/ 588 w 1877"/>
                  <a:gd name="T35" fmla="*/ 878 h 908"/>
                  <a:gd name="T36" fmla="*/ 572 w 1877"/>
                  <a:gd name="T37" fmla="*/ 854 h 908"/>
                  <a:gd name="T38" fmla="*/ 349 w 1877"/>
                  <a:gd name="T39" fmla="*/ 832 h 908"/>
                  <a:gd name="T40" fmla="*/ 306 w 1877"/>
                  <a:gd name="T41" fmla="*/ 715 h 908"/>
                  <a:gd name="T42" fmla="*/ 342 w 1877"/>
                  <a:gd name="T43" fmla="*/ 567 h 908"/>
                  <a:gd name="T44" fmla="*/ 347 w 1877"/>
                  <a:gd name="T45" fmla="*/ 538 h 908"/>
                  <a:gd name="T46" fmla="*/ 256 w 1877"/>
                  <a:gd name="T47" fmla="*/ 442 h 908"/>
                  <a:gd name="T48" fmla="*/ 0 w 1877"/>
                  <a:gd name="T49" fmla="*/ 407 h 908"/>
                  <a:gd name="T50" fmla="*/ 6 w 1877"/>
                  <a:gd name="T51" fmla="*/ 240 h 908"/>
                  <a:gd name="T52" fmla="*/ 53 w 1877"/>
                  <a:gd name="T53" fmla="*/ 240 h 908"/>
                  <a:gd name="T54" fmla="*/ 99 w 1877"/>
                  <a:gd name="T55" fmla="*/ 194 h 908"/>
                  <a:gd name="T56" fmla="*/ 100 w 1877"/>
                  <a:gd name="T57" fmla="*/ 164 h 908"/>
                  <a:gd name="T58" fmla="*/ 789 w 1877"/>
                  <a:gd name="T59" fmla="*/ 166 h 908"/>
                  <a:gd name="T60" fmla="*/ 1126 w 1877"/>
                  <a:gd name="T61" fmla="*/ 170 h 908"/>
                  <a:gd name="T62" fmla="*/ 1260 w 1877"/>
                  <a:gd name="T63" fmla="*/ 283 h 908"/>
                  <a:gd name="T64" fmla="*/ 1306 w 1877"/>
                  <a:gd name="T65" fmla="*/ 254 h 908"/>
                  <a:gd name="T66" fmla="*/ 1281 w 1877"/>
                  <a:gd name="T67" fmla="*/ 177 h 908"/>
                  <a:gd name="T68" fmla="*/ 1356 w 1877"/>
                  <a:gd name="T69" fmla="*/ 126 h 908"/>
                  <a:gd name="T70" fmla="*/ 1416 w 1877"/>
                  <a:gd name="T71" fmla="*/ 0 h 9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877" h="908">
                    <a:moveTo>
                      <a:pt x="1416" y="0"/>
                    </a:moveTo>
                    <a:lnTo>
                      <a:pt x="1520" y="160"/>
                    </a:lnTo>
                    <a:lnTo>
                      <a:pt x="1606" y="168"/>
                    </a:lnTo>
                    <a:lnTo>
                      <a:pt x="1715" y="279"/>
                    </a:lnTo>
                    <a:lnTo>
                      <a:pt x="1877" y="294"/>
                    </a:lnTo>
                    <a:lnTo>
                      <a:pt x="1785" y="437"/>
                    </a:lnTo>
                    <a:lnTo>
                      <a:pt x="1612" y="798"/>
                    </a:lnTo>
                    <a:lnTo>
                      <a:pt x="1572" y="798"/>
                    </a:lnTo>
                    <a:lnTo>
                      <a:pt x="1477" y="759"/>
                    </a:lnTo>
                    <a:lnTo>
                      <a:pt x="1451" y="796"/>
                    </a:lnTo>
                    <a:lnTo>
                      <a:pt x="1398" y="798"/>
                    </a:lnTo>
                    <a:lnTo>
                      <a:pt x="1309" y="908"/>
                    </a:lnTo>
                    <a:lnTo>
                      <a:pt x="1216" y="839"/>
                    </a:lnTo>
                    <a:lnTo>
                      <a:pt x="1168" y="815"/>
                    </a:lnTo>
                    <a:lnTo>
                      <a:pt x="828" y="850"/>
                    </a:lnTo>
                    <a:lnTo>
                      <a:pt x="685" y="855"/>
                    </a:lnTo>
                    <a:lnTo>
                      <a:pt x="683" y="871"/>
                    </a:lnTo>
                    <a:lnTo>
                      <a:pt x="588" y="878"/>
                    </a:lnTo>
                    <a:lnTo>
                      <a:pt x="572" y="854"/>
                    </a:lnTo>
                    <a:lnTo>
                      <a:pt x="349" y="832"/>
                    </a:lnTo>
                    <a:lnTo>
                      <a:pt x="306" y="715"/>
                    </a:lnTo>
                    <a:lnTo>
                      <a:pt x="342" y="567"/>
                    </a:lnTo>
                    <a:lnTo>
                      <a:pt x="347" y="538"/>
                    </a:lnTo>
                    <a:lnTo>
                      <a:pt x="256" y="442"/>
                    </a:lnTo>
                    <a:lnTo>
                      <a:pt x="0" y="407"/>
                    </a:lnTo>
                    <a:lnTo>
                      <a:pt x="6" y="240"/>
                    </a:lnTo>
                    <a:lnTo>
                      <a:pt x="53" y="240"/>
                    </a:lnTo>
                    <a:lnTo>
                      <a:pt x="99" y="194"/>
                    </a:lnTo>
                    <a:lnTo>
                      <a:pt x="100" y="164"/>
                    </a:lnTo>
                    <a:lnTo>
                      <a:pt x="789" y="166"/>
                    </a:lnTo>
                    <a:lnTo>
                      <a:pt x="1126" y="170"/>
                    </a:lnTo>
                    <a:lnTo>
                      <a:pt x="1260" y="283"/>
                    </a:lnTo>
                    <a:lnTo>
                      <a:pt x="1306" y="254"/>
                    </a:lnTo>
                    <a:lnTo>
                      <a:pt x="1281" y="177"/>
                    </a:lnTo>
                    <a:lnTo>
                      <a:pt x="1356" y="126"/>
                    </a:lnTo>
                    <a:lnTo>
                      <a:pt x="1416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0857" name="Freeform 25"/>
              <p:cNvSpPr>
                <a:spLocks noChangeAspect="1"/>
              </p:cNvSpPr>
              <p:nvPr/>
            </p:nvSpPr>
            <p:spPr bwMode="auto">
              <a:xfrm>
                <a:off x="2918" y="1308"/>
                <a:ext cx="308" cy="228"/>
              </a:xfrm>
              <a:custGeom>
                <a:avLst/>
                <a:gdLst>
                  <a:gd name="T0" fmla="*/ 820 w 1850"/>
                  <a:gd name="T1" fmla="*/ 16 h 1369"/>
                  <a:gd name="T2" fmla="*/ 1040 w 1850"/>
                  <a:gd name="T3" fmla="*/ 42 h 1369"/>
                  <a:gd name="T4" fmla="*/ 1058 w 1850"/>
                  <a:gd name="T5" fmla="*/ 67 h 1369"/>
                  <a:gd name="T6" fmla="*/ 1150 w 1850"/>
                  <a:gd name="T7" fmla="*/ 60 h 1369"/>
                  <a:gd name="T8" fmla="*/ 1155 w 1850"/>
                  <a:gd name="T9" fmla="*/ 42 h 1369"/>
                  <a:gd name="T10" fmla="*/ 1308 w 1850"/>
                  <a:gd name="T11" fmla="*/ 33 h 1369"/>
                  <a:gd name="T12" fmla="*/ 1631 w 1850"/>
                  <a:gd name="T13" fmla="*/ 0 h 1369"/>
                  <a:gd name="T14" fmla="*/ 1682 w 1850"/>
                  <a:gd name="T15" fmla="*/ 26 h 1369"/>
                  <a:gd name="T16" fmla="*/ 1776 w 1850"/>
                  <a:gd name="T17" fmla="*/ 94 h 1369"/>
                  <a:gd name="T18" fmla="*/ 1811 w 1850"/>
                  <a:gd name="T19" fmla="*/ 157 h 1369"/>
                  <a:gd name="T20" fmla="*/ 1788 w 1850"/>
                  <a:gd name="T21" fmla="*/ 311 h 1369"/>
                  <a:gd name="T22" fmla="*/ 1715 w 1850"/>
                  <a:gd name="T23" fmla="*/ 339 h 1369"/>
                  <a:gd name="T24" fmla="*/ 1719 w 1850"/>
                  <a:gd name="T25" fmla="*/ 460 h 1369"/>
                  <a:gd name="T26" fmla="*/ 1636 w 1850"/>
                  <a:gd name="T27" fmla="*/ 564 h 1369"/>
                  <a:gd name="T28" fmla="*/ 1710 w 1850"/>
                  <a:gd name="T29" fmla="*/ 690 h 1369"/>
                  <a:gd name="T30" fmla="*/ 1712 w 1850"/>
                  <a:gd name="T31" fmla="*/ 746 h 1369"/>
                  <a:gd name="T32" fmla="*/ 1732 w 1850"/>
                  <a:gd name="T33" fmla="*/ 776 h 1369"/>
                  <a:gd name="T34" fmla="*/ 1760 w 1850"/>
                  <a:gd name="T35" fmla="*/ 776 h 1369"/>
                  <a:gd name="T36" fmla="*/ 1790 w 1850"/>
                  <a:gd name="T37" fmla="*/ 826 h 1369"/>
                  <a:gd name="T38" fmla="*/ 1781 w 1850"/>
                  <a:gd name="T39" fmla="*/ 863 h 1369"/>
                  <a:gd name="T40" fmla="*/ 1850 w 1850"/>
                  <a:gd name="T41" fmla="*/ 940 h 1369"/>
                  <a:gd name="T42" fmla="*/ 1647 w 1850"/>
                  <a:gd name="T43" fmla="*/ 1102 h 1369"/>
                  <a:gd name="T44" fmla="*/ 1523 w 1850"/>
                  <a:gd name="T45" fmla="*/ 1369 h 1369"/>
                  <a:gd name="T46" fmla="*/ 1114 w 1850"/>
                  <a:gd name="T47" fmla="*/ 1344 h 1369"/>
                  <a:gd name="T48" fmla="*/ 858 w 1850"/>
                  <a:gd name="T49" fmla="*/ 1305 h 1369"/>
                  <a:gd name="T50" fmla="*/ 900 w 1850"/>
                  <a:gd name="T51" fmla="*/ 1211 h 1369"/>
                  <a:gd name="T52" fmla="*/ 897 w 1850"/>
                  <a:gd name="T53" fmla="*/ 1176 h 1369"/>
                  <a:gd name="T54" fmla="*/ 930 w 1850"/>
                  <a:gd name="T55" fmla="*/ 1136 h 1369"/>
                  <a:gd name="T56" fmla="*/ 909 w 1850"/>
                  <a:gd name="T57" fmla="*/ 1106 h 1369"/>
                  <a:gd name="T58" fmla="*/ 941 w 1850"/>
                  <a:gd name="T59" fmla="*/ 1070 h 1369"/>
                  <a:gd name="T60" fmla="*/ 895 w 1850"/>
                  <a:gd name="T61" fmla="*/ 1031 h 1369"/>
                  <a:gd name="T62" fmla="*/ 927 w 1850"/>
                  <a:gd name="T63" fmla="*/ 959 h 1369"/>
                  <a:gd name="T64" fmla="*/ 916 w 1850"/>
                  <a:gd name="T65" fmla="*/ 893 h 1369"/>
                  <a:gd name="T66" fmla="*/ 824 w 1850"/>
                  <a:gd name="T67" fmla="*/ 783 h 1369"/>
                  <a:gd name="T68" fmla="*/ 826 w 1850"/>
                  <a:gd name="T69" fmla="*/ 753 h 1369"/>
                  <a:gd name="T70" fmla="*/ 858 w 1850"/>
                  <a:gd name="T71" fmla="*/ 704 h 1369"/>
                  <a:gd name="T72" fmla="*/ 801 w 1850"/>
                  <a:gd name="T73" fmla="*/ 658 h 1369"/>
                  <a:gd name="T74" fmla="*/ 596 w 1850"/>
                  <a:gd name="T75" fmla="*/ 844 h 1369"/>
                  <a:gd name="T76" fmla="*/ 499 w 1850"/>
                  <a:gd name="T77" fmla="*/ 860 h 1369"/>
                  <a:gd name="T78" fmla="*/ 479 w 1850"/>
                  <a:gd name="T79" fmla="*/ 900 h 1369"/>
                  <a:gd name="T80" fmla="*/ 453 w 1850"/>
                  <a:gd name="T81" fmla="*/ 895 h 1369"/>
                  <a:gd name="T82" fmla="*/ 317 w 1850"/>
                  <a:gd name="T83" fmla="*/ 547 h 1369"/>
                  <a:gd name="T84" fmla="*/ 62 w 1850"/>
                  <a:gd name="T85" fmla="*/ 522 h 1369"/>
                  <a:gd name="T86" fmla="*/ 14 w 1850"/>
                  <a:gd name="T87" fmla="*/ 467 h 1369"/>
                  <a:gd name="T88" fmla="*/ 0 w 1850"/>
                  <a:gd name="T89" fmla="*/ 353 h 1369"/>
                  <a:gd name="T90" fmla="*/ 133 w 1850"/>
                  <a:gd name="T91" fmla="*/ 322 h 1369"/>
                  <a:gd name="T92" fmla="*/ 133 w 1850"/>
                  <a:gd name="T93" fmla="*/ 288 h 1369"/>
                  <a:gd name="T94" fmla="*/ 203 w 1850"/>
                  <a:gd name="T95" fmla="*/ 288 h 1369"/>
                  <a:gd name="T96" fmla="*/ 212 w 1850"/>
                  <a:gd name="T97" fmla="*/ 302 h 1369"/>
                  <a:gd name="T98" fmla="*/ 249 w 1850"/>
                  <a:gd name="T99" fmla="*/ 302 h 1369"/>
                  <a:gd name="T100" fmla="*/ 263 w 1850"/>
                  <a:gd name="T101" fmla="*/ 251 h 1369"/>
                  <a:gd name="T102" fmla="*/ 320 w 1850"/>
                  <a:gd name="T103" fmla="*/ 171 h 1369"/>
                  <a:gd name="T104" fmla="*/ 366 w 1850"/>
                  <a:gd name="T105" fmla="*/ 205 h 1369"/>
                  <a:gd name="T106" fmla="*/ 408 w 1850"/>
                  <a:gd name="T107" fmla="*/ 164 h 1369"/>
                  <a:gd name="T108" fmla="*/ 442 w 1850"/>
                  <a:gd name="T109" fmla="*/ 159 h 1369"/>
                  <a:gd name="T110" fmla="*/ 513 w 1850"/>
                  <a:gd name="T111" fmla="*/ 196 h 1369"/>
                  <a:gd name="T112" fmla="*/ 603 w 1850"/>
                  <a:gd name="T113" fmla="*/ 168 h 1369"/>
                  <a:gd name="T114" fmla="*/ 820 w 1850"/>
                  <a:gd name="T115" fmla="*/ 16 h 13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850" h="1369">
                    <a:moveTo>
                      <a:pt x="820" y="16"/>
                    </a:moveTo>
                    <a:lnTo>
                      <a:pt x="1040" y="42"/>
                    </a:lnTo>
                    <a:lnTo>
                      <a:pt x="1058" y="67"/>
                    </a:lnTo>
                    <a:lnTo>
                      <a:pt x="1150" y="60"/>
                    </a:lnTo>
                    <a:lnTo>
                      <a:pt x="1155" y="42"/>
                    </a:lnTo>
                    <a:lnTo>
                      <a:pt x="1308" y="33"/>
                    </a:lnTo>
                    <a:lnTo>
                      <a:pt x="1631" y="0"/>
                    </a:lnTo>
                    <a:lnTo>
                      <a:pt x="1682" y="26"/>
                    </a:lnTo>
                    <a:lnTo>
                      <a:pt x="1776" y="94"/>
                    </a:lnTo>
                    <a:lnTo>
                      <a:pt x="1811" y="157"/>
                    </a:lnTo>
                    <a:lnTo>
                      <a:pt x="1788" y="311"/>
                    </a:lnTo>
                    <a:lnTo>
                      <a:pt x="1715" y="339"/>
                    </a:lnTo>
                    <a:lnTo>
                      <a:pt x="1719" y="460"/>
                    </a:lnTo>
                    <a:lnTo>
                      <a:pt x="1636" y="564"/>
                    </a:lnTo>
                    <a:lnTo>
                      <a:pt x="1710" y="690"/>
                    </a:lnTo>
                    <a:lnTo>
                      <a:pt x="1712" y="746"/>
                    </a:lnTo>
                    <a:lnTo>
                      <a:pt x="1732" y="776"/>
                    </a:lnTo>
                    <a:lnTo>
                      <a:pt x="1760" y="776"/>
                    </a:lnTo>
                    <a:lnTo>
                      <a:pt x="1790" y="826"/>
                    </a:lnTo>
                    <a:lnTo>
                      <a:pt x="1781" y="863"/>
                    </a:lnTo>
                    <a:lnTo>
                      <a:pt x="1850" y="940"/>
                    </a:lnTo>
                    <a:lnTo>
                      <a:pt x="1647" y="1102"/>
                    </a:lnTo>
                    <a:lnTo>
                      <a:pt x="1523" y="1369"/>
                    </a:lnTo>
                    <a:lnTo>
                      <a:pt x="1114" y="1344"/>
                    </a:lnTo>
                    <a:lnTo>
                      <a:pt x="858" y="1305"/>
                    </a:lnTo>
                    <a:lnTo>
                      <a:pt x="900" y="1211"/>
                    </a:lnTo>
                    <a:lnTo>
                      <a:pt x="897" y="1176"/>
                    </a:lnTo>
                    <a:lnTo>
                      <a:pt x="930" y="1136"/>
                    </a:lnTo>
                    <a:lnTo>
                      <a:pt x="909" y="1106"/>
                    </a:lnTo>
                    <a:lnTo>
                      <a:pt x="941" y="1070"/>
                    </a:lnTo>
                    <a:lnTo>
                      <a:pt x="895" y="1031"/>
                    </a:lnTo>
                    <a:lnTo>
                      <a:pt x="927" y="959"/>
                    </a:lnTo>
                    <a:lnTo>
                      <a:pt x="916" y="893"/>
                    </a:lnTo>
                    <a:lnTo>
                      <a:pt x="824" y="783"/>
                    </a:lnTo>
                    <a:lnTo>
                      <a:pt x="826" y="753"/>
                    </a:lnTo>
                    <a:lnTo>
                      <a:pt x="858" y="704"/>
                    </a:lnTo>
                    <a:lnTo>
                      <a:pt x="801" y="658"/>
                    </a:lnTo>
                    <a:lnTo>
                      <a:pt x="596" y="844"/>
                    </a:lnTo>
                    <a:lnTo>
                      <a:pt x="499" y="860"/>
                    </a:lnTo>
                    <a:lnTo>
                      <a:pt x="479" y="900"/>
                    </a:lnTo>
                    <a:lnTo>
                      <a:pt x="453" y="895"/>
                    </a:lnTo>
                    <a:lnTo>
                      <a:pt x="317" y="547"/>
                    </a:lnTo>
                    <a:lnTo>
                      <a:pt x="62" y="522"/>
                    </a:lnTo>
                    <a:lnTo>
                      <a:pt x="14" y="467"/>
                    </a:lnTo>
                    <a:lnTo>
                      <a:pt x="0" y="353"/>
                    </a:lnTo>
                    <a:lnTo>
                      <a:pt x="133" y="322"/>
                    </a:lnTo>
                    <a:lnTo>
                      <a:pt x="133" y="288"/>
                    </a:lnTo>
                    <a:lnTo>
                      <a:pt x="203" y="288"/>
                    </a:lnTo>
                    <a:lnTo>
                      <a:pt x="212" y="302"/>
                    </a:lnTo>
                    <a:lnTo>
                      <a:pt x="249" y="302"/>
                    </a:lnTo>
                    <a:lnTo>
                      <a:pt x="263" y="251"/>
                    </a:lnTo>
                    <a:lnTo>
                      <a:pt x="320" y="171"/>
                    </a:lnTo>
                    <a:lnTo>
                      <a:pt x="366" y="205"/>
                    </a:lnTo>
                    <a:lnTo>
                      <a:pt x="408" y="164"/>
                    </a:lnTo>
                    <a:lnTo>
                      <a:pt x="442" y="159"/>
                    </a:lnTo>
                    <a:lnTo>
                      <a:pt x="513" y="196"/>
                    </a:lnTo>
                    <a:lnTo>
                      <a:pt x="603" y="168"/>
                    </a:lnTo>
                    <a:lnTo>
                      <a:pt x="820" y="1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0858" name="Freeform 26"/>
              <p:cNvSpPr>
                <a:spLocks noChangeAspect="1"/>
              </p:cNvSpPr>
              <p:nvPr/>
            </p:nvSpPr>
            <p:spPr bwMode="auto">
              <a:xfrm>
                <a:off x="2987" y="1240"/>
                <a:ext cx="67" cy="95"/>
              </a:xfrm>
              <a:custGeom>
                <a:avLst/>
                <a:gdLst>
                  <a:gd name="T0" fmla="*/ 0 w 400"/>
                  <a:gd name="T1" fmla="*/ 2 h 573"/>
                  <a:gd name="T2" fmla="*/ 50 w 400"/>
                  <a:gd name="T3" fmla="*/ 0 h 573"/>
                  <a:gd name="T4" fmla="*/ 307 w 400"/>
                  <a:gd name="T5" fmla="*/ 37 h 573"/>
                  <a:gd name="T6" fmla="*/ 397 w 400"/>
                  <a:gd name="T7" fmla="*/ 133 h 573"/>
                  <a:gd name="T8" fmla="*/ 358 w 400"/>
                  <a:gd name="T9" fmla="*/ 307 h 573"/>
                  <a:gd name="T10" fmla="*/ 400 w 400"/>
                  <a:gd name="T11" fmla="*/ 426 h 573"/>
                  <a:gd name="T12" fmla="*/ 186 w 400"/>
                  <a:gd name="T13" fmla="*/ 573 h 573"/>
                  <a:gd name="T14" fmla="*/ 166 w 400"/>
                  <a:gd name="T15" fmla="*/ 358 h 573"/>
                  <a:gd name="T16" fmla="*/ 66 w 400"/>
                  <a:gd name="T17" fmla="*/ 326 h 573"/>
                  <a:gd name="T18" fmla="*/ 50 w 400"/>
                  <a:gd name="T19" fmla="*/ 153 h 573"/>
                  <a:gd name="T20" fmla="*/ 0 w 400"/>
                  <a:gd name="T21" fmla="*/ 2 h 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00" h="573">
                    <a:moveTo>
                      <a:pt x="0" y="2"/>
                    </a:moveTo>
                    <a:lnTo>
                      <a:pt x="50" y="0"/>
                    </a:lnTo>
                    <a:lnTo>
                      <a:pt x="307" y="37"/>
                    </a:lnTo>
                    <a:lnTo>
                      <a:pt x="397" y="133"/>
                    </a:lnTo>
                    <a:lnTo>
                      <a:pt x="358" y="307"/>
                    </a:lnTo>
                    <a:lnTo>
                      <a:pt x="400" y="426"/>
                    </a:lnTo>
                    <a:lnTo>
                      <a:pt x="186" y="573"/>
                    </a:lnTo>
                    <a:lnTo>
                      <a:pt x="166" y="358"/>
                    </a:lnTo>
                    <a:lnTo>
                      <a:pt x="66" y="326"/>
                    </a:lnTo>
                    <a:lnTo>
                      <a:pt x="50" y="15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120859" name="Text Box 27"/>
            <p:cNvSpPr txBox="1">
              <a:spLocks noChangeArrowheads="1"/>
            </p:cNvSpPr>
            <p:nvPr/>
          </p:nvSpPr>
          <p:spPr bwMode="auto">
            <a:xfrm>
              <a:off x="4324" y="888"/>
              <a:ext cx="965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Metropolitano</a:t>
              </a:r>
            </a:p>
          </p:txBody>
        </p:sp>
      </p:grpSp>
      <p:grpSp>
        <p:nvGrpSpPr>
          <p:cNvPr id="120860" name="Group 28"/>
          <p:cNvGrpSpPr>
            <a:grpSpLocks/>
          </p:cNvGrpSpPr>
          <p:nvPr/>
        </p:nvGrpSpPr>
        <p:grpSpPr bwMode="auto">
          <a:xfrm>
            <a:off x="6900863" y="2305050"/>
            <a:ext cx="2314575" cy="1728788"/>
            <a:chOff x="4347" y="1452"/>
            <a:chExt cx="1458" cy="1089"/>
          </a:xfrm>
        </p:grpSpPr>
        <p:sp>
          <p:nvSpPr>
            <p:cNvPr id="120861" name="Freeform 29"/>
            <p:cNvSpPr>
              <a:spLocks/>
            </p:cNvSpPr>
            <p:nvPr/>
          </p:nvSpPr>
          <p:spPr bwMode="auto">
            <a:xfrm>
              <a:off x="5093" y="1690"/>
              <a:ext cx="493" cy="244"/>
            </a:xfrm>
            <a:custGeom>
              <a:avLst/>
              <a:gdLst>
                <a:gd name="T0" fmla="*/ 19 w 493"/>
                <a:gd name="T1" fmla="*/ 244 h 244"/>
                <a:gd name="T2" fmla="*/ 0 w 493"/>
                <a:gd name="T3" fmla="*/ 0 h 244"/>
                <a:gd name="T4" fmla="*/ 493 w 493"/>
                <a:gd name="T5" fmla="*/ 0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93" h="244">
                  <a:moveTo>
                    <a:pt x="19" y="244"/>
                  </a:moveTo>
                  <a:lnTo>
                    <a:pt x="0" y="0"/>
                  </a:lnTo>
                  <a:lnTo>
                    <a:pt x="493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120862" name="Group 30"/>
            <p:cNvGrpSpPr>
              <a:grpSpLocks noChangeAspect="1"/>
            </p:cNvGrpSpPr>
            <p:nvPr/>
          </p:nvGrpSpPr>
          <p:grpSpPr bwMode="auto">
            <a:xfrm>
              <a:off x="4347" y="1755"/>
              <a:ext cx="947" cy="786"/>
              <a:chOff x="3238" y="1758"/>
              <a:chExt cx="998" cy="828"/>
            </a:xfrm>
          </p:grpSpPr>
          <p:sp>
            <p:nvSpPr>
              <p:cNvPr id="120863" name="Freeform 31"/>
              <p:cNvSpPr>
                <a:spLocks noChangeAspect="1"/>
              </p:cNvSpPr>
              <p:nvPr/>
            </p:nvSpPr>
            <p:spPr bwMode="auto">
              <a:xfrm>
                <a:off x="4094" y="1880"/>
                <a:ext cx="142" cy="142"/>
              </a:xfrm>
              <a:custGeom>
                <a:avLst/>
                <a:gdLst>
                  <a:gd name="T0" fmla="*/ 59 w 857"/>
                  <a:gd name="T1" fmla="*/ 63 h 847"/>
                  <a:gd name="T2" fmla="*/ 204 w 857"/>
                  <a:gd name="T3" fmla="*/ 0 h 847"/>
                  <a:gd name="T4" fmla="*/ 323 w 857"/>
                  <a:gd name="T5" fmla="*/ 98 h 847"/>
                  <a:gd name="T6" fmla="*/ 853 w 857"/>
                  <a:gd name="T7" fmla="*/ 264 h 847"/>
                  <a:gd name="T8" fmla="*/ 857 w 857"/>
                  <a:gd name="T9" fmla="*/ 818 h 847"/>
                  <a:gd name="T10" fmla="*/ 751 w 857"/>
                  <a:gd name="T11" fmla="*/ 847 h 847"/>
                  <a:gd name="T12" fmla="*/ 758 w 857"/>
                  <a:gd name="T13" fmla="*/ 647 h 847"/>
                  <a:gd name="T14" fmla="*/ 734 w 857"/>
                  <a:gd name="T15" fmla="*/ 586 h 847"/>
                  <a:gd name="T16" fmla="*/ 671 w 857"/>
                  <a:gd name="T17" fmla="*/ 562 h 847"/>
                  <a:gd name="T18" fmla="*/ 607 w 857"/>
                  <a:gd name="T19" fmla="*/ 551 h 847"/>
                  <a:gd name="T20" fmla="*/ 197 w 857"/>
                  <a:gd name="T21" fmla="*/ 598 h 847"/>
                  <a:gd name="T22" fmla="*/ 0 w 857"/>
                  <a:gd name="T23" fmla="*/ 337 h 847"/>
                  <a:gd name="T24" fmla="*/ 59 w 857"/>
                  <a:gd name="T25" fmla="*/ 63 h 8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7" h="847">
                    <a:moveTo>
                      <a:pt x="59" y="63"/>
                    </a:moveTo>
                    <a:lnTo>
                      <a:pt x="204" y="0"/>
                    </a:lnTo>
                    <a:lnTo>
                      <a:pt x="323" y="98"/>
                    </a:lnTo>
                    <a:lnTo>
                      <a:pt x="853" y="264"/>
                    </a:lnTo>
                    <a:lnTo>
                      <a:pt x="857" y="818"/>
                    </a:lnTo>
                    <a:lnTo>
                      <a:pt x="751" y="847"/>
                    </a:lnTo>
                    <a:lnTo>
                      <a:pt x="758" y="647"/>
                    </a:lnTo>
                    <a:lnTo>
                      <a:pt x="734" y="586"/>
                    </a:lnTo>
                    <a:lnTo>
                      <a:pt x="671" y="562"/>
                    </a:lnTo>
                    <a:lnTo>
                      <a:pt x="607" y="551"/>
                    </a:lnTo>
                    <a:lnTo>
                      <a:pt x="197" y="598"/>
                    </a:lnTo>
                    <a:lnTo>
                      <a:pt x="0" y="337"/>
                    </a:lnTo>
                    <a:lnTo>
                      <a:pt x="59" y="6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0864" name="Freeform 32"/>
              <p:cNvSpPr>
                <a:spLocks noChangeAspect="1"/>
              </p:cNvSpPr>
              <p:nvPr/>
            </p:nvSpPr>
            <p:spPr bwMode="auto">
              <a:xfrm>
                <a:off x="3529" y="2326"/>
                <a:ext cx="350" cy="192"/>
              </a:xfrm>
              <a:custGeom>
                <a:avLst/>
                <a:gdLst>
                  <a:gd name="T0" fmla="*/ 85 w 2099"/>
                  <a:gd name="T1" fmla="*/ 686 h 1155"/>
                  <a:gd name="T2" fmla="*/ 18 w 2099"/>
                  <a:gd name="T3" fmla="*/ 628 h 1155"/>
                  <a:gd name="T4" fmla="*/ 0 w 2099"/>
                  <a:gd name="T5" fmla="*/ 513 h 1155"/>
                  <a:gd name="T6" fmla="*/ 103 w 2099"/>
                  <a:gd name="T7" fmla="*/ 418 h 1155"/>
                  <a:gd name="T8" fmla="*/ 90 w 2099"/>
                  <a:gd name="T9" fmla="*/ 359 h 1155"/>
                  <a:gd name="T10" fmla="*/ 126 w 2099"/>
                  <a:gd name="T11" fmla="*/ 325 h 1155"/>
                  <a:gd name="T12" fmla="*/ 39 w 2099"/>
                  <a:gd name="T13" fmla="*/ 255 h 1155"/>
                  <a:gd name="T14" fmla="*/ 115 w 2099"/>
                  <a:gd name="T15" fmla="*/ 202 h 1155"/>
                  <a:gd name="T16" fmla="*/ 124 w 2099"/>
                  <a:gd name="T17" fmla="*/ 87 h 1155"/>
                  <a:gd name="T18" fmla="*/ 233 w 2099"/>
                  <a:gd name="T19" fmla="*/ 7 h 1155"/>
                  <a:gd name="T20" fmla="*/ 450 w 2099"/>
                  <a:gd name="T21" fmla="*/ 156 h 1155"/>
                  <a:gd name="T22" fmla="*/ 517 w 2099"/>
                  <a:gd name="T23" fmla="*/ 156 h 1155"/>
                  <a:gd name="T24" fmla="*/ 551 w 2099"/>
                  <a:gd name="T25" fmla="*/ 113 h 1155"/>
                  <a:gd name="T26" fmla="*/ 617 w 2099"/>
                  <a:gd name="T27" fmla="*/ 117 h 1155"/>
                  <a:gd name="T28" fmla="*/ 731 w 2099"/>
                  <a:gd name="T29" fmla="*/ 173 h 1155"/>
                  <a:gd name="T30" fmla="*/ 777 w 2099"/>
                  <a:gd name="T31" fmla="*/ 130 h 1155"/>
                  <a:gd name="T32" fmla="*/ 870 w 2099"/>
                  <a:gd name="T33" fmla="*/ 126 h 1155"/>
                  <a:gd name="T34" fmla="*/ 1123 w 2099"/>
                  <a:gd name="T35" fmla="*/ 0 h 1155"/>
                  <a:gd name="T36" fmla="*/ 1122 w 2099"/>
                  <a:gd name="T37" fmla="*/ 35 h 1155"/>
                  <a:gd name="T38" fmla="*/ 1027 w 2099"/>
                  <a:gd name="T39" fmla="*/ 271 h 1155"/>
                  <a:gd name="T40" fmla="*/ 1545 w 2099"/>
                  <a:gd name="T41" fmla="*/ 275 h 1155"/>
                  <a:gd name="T42" fmla="*/ 2099 w 2099"/>
                  <a:gd name="T43" fmla="*/ 276 h 1155"/>
                  <a:gd name="T44" fmla="*/ 2085 w 2099"/>
                  <a:gd name="T45" fmla="*/ 345 h 1155"/>
                  <a:gd name="T46" fmla="*/ 2024 w 2099"/>
                  <a:gd name="T47" fmla="*/ 339 h 1155"/>
                  <a:gd name="T48" fmla="*/ 1945 w 2099"/>
                  <a:gd name="T49" fmla="*/ 418 h 1155"/>
                  <a:gd name="T50" fmla="*/ 1885 w 2099"/>
                  <a:gd name="T51" fmla="*/ 404 h 1155"/>
                  <a:gd name="T52" fmla="*/ 1896 w 2099"/>
                  <a:gd name="T53" fmla="*/ 518 h 1155"/>
                  <a:gd name="T54" fmla="*/ 1961 w 2099"/>
                  <a:gd name="T55" fmla="*/ 545 h 1155"/>
                  <a:gd name="T56" fmla="*/ 1899 w 2099"/>
                  <a:gd name="T57" fmla="*/ 662 h 1155"/>
                  <a:gd name="T58" fmla="*/ 1763 w 2099"/>
                  <a:gd name="T59" fmla="*/ 719 h 1155"/>
                  <a:gd name="T60" fmla="*/ 1740 w 2099"/>
                  <a:gd name="T61" fmla="*/ 748 h 1155"/>
                  <a:gd name="T62" fmla="*/ 1733 w 2099"/>
                  <a:gd name="T63" fmla="*/ 838 h 1155"/>
                  <a:gd name="T64" fmla="*/ 1693 w 2099"/>
                  <a:gd name="T65" fmla="*/ 857 h 1155"/>
                  <a:gd name="T66" fmla="*/ 1663 w 2099"/>
                  <a:gd name="T67" fmla="*/ 885 h 1155"/>
                  <a:gd name="T68" fmla="*/ 1596 w 2099"/>
                  <a:gd name="T69" fmla="*/ 1024 h 1155"/>
                  <a:gd name="T70" fmla="*/ 1420 w 2099"/>
                  <a:gd name="T71" fmla="*/ 1140 h 1155"/>
                  <a:gd name="T72" fmla="*/ 1232 w 2099"/>
                  <a:gd name="T73" fmla="*/ 1155 h 1155"/>
                  <a:gd name="T74" fmla="*/ 1185 w 2099"/>
                  <a:gd name="T75" fmla="*/ 1146 h 1155"/>
                  <a:gd name="T76" fmla="*/ 1173 w 2099"/>
                  <a:gd name="T77" fmla="*/ 1108 h 1155"/>
                  <a:gd name="T78" fmla="*/ 1104 w 2099"/>
                  <a:gd name="T79" fmla="*/ 1081 h 1155"/>
                  <a:gd name="T80" fmla="*/ 1082 w 2099"/>
                  <a:gd name="T81" fmla="*/ 1046 h 1155"/>
                  <a:gd name="T82" fmla="*/ 1018 w 2099"/>
                  <a:gd name="T83" fmla="*/ 1040 h 1155"/>
                  <a:gd name="T84" fmla="*/ 992 w 2099"/>
                  <a:gd name="T85" fmla="*/ 1007 h 1155"/>
                  <a:gd name="T86" fmla="*/ 926 w 2099"/>
                  <a:gd name="T87" fmla="*/ 1001 h 1155"/>
                  <a:gd name="T88" fmla="*/ 908 w 2099"/>
                  <a:gd name="T89" fmla="*/ 1036 h 1155"/>
                  <a:gd name="T90" fmla="*/ 863 w 2099"/>
                  <a:gd name="T91" fmla="*/ 1037 h 1155"/>
                  <a:gd name="T92" fmla="*/ 836 w 2099"/>
                  <a:gd name="T93" fmla="*/ 1028 h 1155"/>
                  <a:gd name="T94" fmla="*/ 800 w 2099"/>
                  <a:gd name="T95" fmla="*/ 1046 h 1155"/>
                  <a:gd name="T96" fmla="*/ 726 w 2099"/>
                  <a:gd name="T97" fmla="*/ 973 h 1155"/>
                  <a:gd name="T98" fmla="*/ 722 w 2099"/>
                  <a:gd name="T99" fmla="*/ 891 h 1155"/>
                  <a:gd name="T100" fmla="*/ 233 w 2099"/>
                  <a:gd name="T101" fmla="*/ 942 h 1155"/>
                  <a:gd name="T102" fmla="*/ 103 w 2099"/>
                  <a:gd name="T103" fmla="*/ 964 h 1155"/>
                  <a:gd name="T104" fmla="*/ 85 w 2099"/>
                  <a:gd name="T105" fmla="*/ 686 h 1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099" h="1155">
                    <a:moveTo>
                      <a:pt x="85" y="686"/>
                    </a:moveTo>
                    <a:lnTo>
                      <a:pt x="18" y="628"/>
                    </a:lnTo>
                    <a:lnTo>
                      <a:pt x="0" y="513"/>
                    </a:lnTo>
                    <a:lnTo>
                      <a:pt x="103" y="418"/>
                    </a:lnTo>
                    <a:lnTo>
                      <a:pt x="90" y="359"/>
                    </a:lnTo>
                    <a:lnTo>
                      <a:pt x="126" y="325"/>
                    </a:lnTo>
                    <a:lnTo>
                      <a:pt x="39" y="255"/>
                    </a:lnTo>
                    <a:lnTo>
                      <a:pt x="115" y="202"/>
                    </a:lnTo>
                    <a:lnTo>
                      <a:pt x="124" y="87"/>
                    </a:lnTo>
                    <a:lnTo>
                      <a:pt x="233" y="7"/>
                    </a:lnTo>
                    <a:lnTo>
                      <a:pt x="450" y="156"/>
                    </a:lnTo>
                    <a:lnTo>
                      <a:pt x="517" y="156"/>
                    </a:lnTo>
                    <a:lnTo>
                      <a:pt x="551" y="113"/>
                    </a:lnTo>
                    <a:lnTo>
                      <a:pt x="617" y="117"/>
                    </a:lnTo>
                    <a:lnTo>
                      <a:pt x="731" y="173"/>
                    </a:lnTo>
                    <a:lnTo>
                      <a:pt x="777" y="130"/>
                    </a:lnTo>
                    <a:lnTo>
                      <a:pt x="870" y="126"/>
                    </a:lnTo>
                    <a:lnTo>
                      <a:pt x="1123" y="0"/>
                    </a:lnTo>
                    <a:lnTo>
                      <a:pt x="1122" y="35"/>
                    </a:lnTo>
                    <a:lnTo>
                      <a:pt x="1027" y="271"/>
                    </a:lnTo>
                    <a:lnTo>
                      <a:pt x="1545" y="275"/>
                    </a:lnTo>
                    <a:lnTo>
                      <a:pt x="2099" y="276"/>
                    </a:lnTo>
                    <a:lnTo>
                      <a:pt x="2085" y="345"/>
                    </a:lnTo>
                    <a:lnTo>
                      <a:pt x="2024" y="339"/>
                    </a:lnTo>
                    <a:lnTo>
                      <a:pt x="1945" y="418"/>
                    </a:lnTo>
                    <a:lnTo>
                      <a:pt x="1885" y="404"/>
                    </a:lnTo>
                    <a:lnTo>
                      <a:pt x="1896" y="518"/>
                    </a:lnTo>
                    <a:lnTo>
                      <a:pt x="1961" y="545"/>
                    </a:lnTo>
                    <a:lnTo>
                      <a:pt x="1899" y="662"/>
                    </a:lnTo>
                    <a:lnTo>
                      <a:pt x="1763" y="719"/>
                    </a:lnTo>
                    <a:lnTo>
                      <a:pt x="1740" y="748"/>
                    </a:lnTo>
                    <a:lnTo>
                      <a:pt x="1733" y="838"/>
                    </a:lnTo>
                    <a:lnTo>
                      <a:pt x="1693" y="857"/>
                    </a:lnTo>
                    <a:lnTo>
                      <a:pt x="1663" y="885"/>
                    </a:lnTo>
                    <a:lnTo>
                      <a:pt x="1596" y="1024"/>
                    </a:lnTo>
                    <a:lnTo>
                      <a:pt x="1420" y="1140"/>
                    </a:lnTo>
                    <a:lnTo>
                      <a:pt x="1232" y="1155"/>
                    </a:lnTo>
                    <a:lnTo>
                      <a:pt x="1185" y="1146"/>
                    </a:lnTo>
                    <a:lnTo>
                      <a:pt x="1173" y="1108"/>
                    </a:lnTo>
                    <a:lnTo>
                      <a:pt x="1104" y="1081"/>
                    </a:lnTo>
                    <a:lnTo>
                      <a:pt x="1082" y="1046"/>
                    </a:lnTo>
                    <a:lnTo>
                      <a:pt x="1018" y="1040"/>
                    </a:lnTo>
                    <a:lnTo>
                      <a:pt x="992" y="1007"/>
                    </a:lnTo>
                    <a:lnTo>
                      <a:pt x="926" y="1001"/>
                    </a:lnTo>
                    <a:lnTo>
                      <a:pt x="908" y="1036"/>
                    </a:lnTo>
                    <a:lnTo>
                      <a:pt x="863" y="1037"/>
                    </a:lnTo>
                    <a:lnTo>
                      <a:pt x="836" y="1028"/>
                    </a:lnTo>
                    <a:lnTo>
                      <a:pt x="800" y="1046"/>
                    </a:lnTo>
                    <a:lnTo>
                      <a:pt x="726" y="973"/>
                    </a:lnTo>
                    <a:lnTo>
                      <a:pt x="722" y="891"/>
                    </a:lnTo>
                    <a:lnTo>
                      <a:pt x="233" y="942"/>
                    </a:lnTo>
                    <a:lnTo>
                      <a:pt x="103" y="964"/>
                    </a:lnTo>
                    <a:lnTo>
                      <a:pt x="85" y="686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0865" name="Freeform 33"/>
              <p:cNvSpPr>
                <a:spLocks noChangeAspect="1"/>
              </p:cNvSpPr>
              <p:nvPr/>
            </p:nvSpPr>
            <p:spPr bwMode="auto">
              <a:xfrm>
                <a:off x="3662" y="2091"/>
                <a:ext cx="281" cy="198"/>
              </a:xfrm>
              <a:custGeom>
                <a:avLst/>
                <a:gdLst>
                  <a:gd name="T0" fmla="*/ 1614 w 1691"/>
                  <a:gd name="T1" fmla="*/ 1186 h 1186"/>
                  <a:gd name="T2" fmla="*/ 1175 w 1691"/>
                  <a:gd name="T3" fmla="*/ 1180 h 1186"/>
                  <a:gd name="T4" fmla="*/ 1124 w 1691"/>
                  <a:gd name="T5" fmla="*/ 1101 h 1186"/>
                  <a:gd name="T6" fmla="*/ 1045 w 1691"/>
                  <a:gd name="T7" fmla="*/ 1036 h 1186"/>
                  <a:gd name="T8" fmla="*/ 993 w 1691"/>
                  <a:gd name="T9" fmla="*/ 1014 h 1186"/>
                  <a:gd name="T10" fmla="*/ 656 w 1691"/>
                  <a:gd name="T11" fmla="*/ 763 h 1186"/>
                  <a:gd name="T12" fmla="*/ 577 w 1691"/>
                  <a:gd name="T13" fmla="*/ 784 h 1186"/>
                  <a:gd name="T14" fmla="*/ 409 w 1691"/>
                  <a:gd name="T15" fmla="*/ 876 h 1186"/>
                  <a:gd name="T16" fmla="*/ 162 w 1691"/>
                  <a:gd name="T17" fmla="*/ 800 h 1186"/>
                  <a:gd name="T18" fmla="*/ 54 w 1691"/>
                  <a:gd name="T19" fmla="*/ 684 h 1186"/>
                  <a:gd name="T20" fmla="*/ 35 w 1691"/>
                  <a:gd name="T21" fmla="*/ 730 h 1186"/>
                  <a:gd name="T22" fmla="*/ 73 w 1691"/>
                  <a:gd name="T23" fmla="*/ 784 h 1186"/>
                  <a:gd name="T24" fmla="*/ 52 w 1691"/>
                  <a:gd name="T25" fmla="*/ 808 h 1186"/>
                  <a:gd name="T26" fmla="*/ 24 w 1691"/>
                  <a:gd name="T27" fmla="*/ 773 h 1186"/>
                  <a:gd name="T28" fmla="*/ 0 w 1691"/>
                  <a:gd name="T29" fmla="*/ 735 h 1186"/>
                  <a:gd name="T30" fmla="*/ 16 w 1691"/>
                  <a:gd name="T31" fmla="*/ 578 h 1186"/>
                  <a:gd name="T32" fmla="*/ 133 w 1691"/>
                  <a:gd name="T33" fmla="*/ 250 h 1186"/>
                  <a:gd name="T34" fmla="*/ 136 w 1691"/>
                  <a:gd name="T35" fmla="*/ 14 h 1186"/>
                  <a:gd name="T36" fmla="*/ 204 w 1691"/>
                  <a:gd name="T37" fmla="*/ 0 h 1186"/>
                  <a:gd name="T38" fmla="*/ 262 w 1691"/>
                  <a:gd name="T39" fmla="*/ 42 h 1186"/>
                  <a:gd name="T40" fmla="*/ 692 w 1691"/>
                  <a:gd name="T41" fmla="*/ 396 h 1186"/>
                  <a:gd name="T42" fmla="*/ 751 w 1691"/>
                  <a:gd name="T43" fmla="*/ 415 h 1186"/>
                  <a:gd name="T44" fmla="*/ 773 w 1691"/>
                  <a:gd name="T45" fmla="*/ 391 h 1186"/>
                  <a:gd name="T46" fmla="*/ 942 w 1691"/>
                  <a:gd name="T47" fmla="*/ 396 h 1186"/>
                  <a:gd name="T48" fmla="*/ 1045 w 1691"/>
                  <a:gd name="T49" fmla="*/ 469 h 1186"/>
                  <a:gd name="T50" fmla="*/ 1134 w 1691"/>
                  <a:gd name="T51" fmla="*/ 581 h 1186"/>
                  <a:gd name="T52" fmla="*/ 1156 w 1691"/>
                  <a:gd name="T53" fmla="*/ 627 h 1186"/>
                  <a:gd name="T54" fmla="*/ 1175 w 1691"/>
                  <a:gd name="T55" fmla="*/ 700 h 1186"/>
                  <a:gd name="T56" fmla="*/ 1300 w 1691"/>
                  <a:gd name="T57" fmla="*/ 820 h 1186"/>
                  <a:gd name="T58" fmla="*/ 1397 w 1691"/>
                  <a:gd name="T59" fmla="*/ 830 h 1186"/>
                  <a:gd name="T60" fmla="*/ 1691 w 1691"/>
                  <a:gd name="T61" fmla="*/ 982 h 1186"/>
                  <a:gd name="T62" fmla="*/ 1625 w 1691"/>
                  <a:gd name="T63" fmla="*/ 1134 h 1186"/>
                  <a:gd name="T64" fmla="*/ 1614 w 1691"/>
                  <a:gd name="T65" fmla="*/ 1186 h 1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691" h="1186">
                    <a:moveTo>
                      <a:pt x="1614" y="1186"/>
                    </a:moveTo>
                    <a:lnTo>
                      <a:pt x="1175" y="1180"/>
                    </a:lnTo>
                    <a:lnTo>
                      <a:pt x="1124" y="1101"/>
                    </a:lnTo>
                    <a:lnTo>
                      <a:pt x="1045" y="1036"/>
                    </a:lnTo>
                    <a:lnTo>
                      <a:pt x="993" y="1014"/>
                    </a:lnTo>
                    <a:lnTo>
                      <a:pt x="656" y="763"/>
                    </a:lnTo>
                    <a:lnTo>
                      <a:pt x="577" y="784"/>
                    </a:lnTo>
                    <a:lnTo>
                      <a:pt x="409" y="876"/>
                    </a:lnTo>
                    <a:lnTo>
                      <a:pt x="162" y="800"/>
                    </a:lnTo>
                    <a:lnTo>
                      <a:pt x="54" y="684"/>
                    </a:lnTo>
                    <a:lnTo>
                      <a:pt x="35" y="730"/>
                    </a:lnTo>
                    <a:lnTo>
                      <a:pt x="73" y="784"/>
                    </a:lnTo>
                    <a:lnTo>
                      <a:pt x="52" y="808"/>
                    </a:lnTo>
                    <a:lnTo>
                      <a:pt x="24" y="773"/>
                    </a:lnTo>
                    <a:lnTo>
                      <a:pt x="0" y="735"/>
                    </a:lnTo>
                    <a:lnTo>
                      <a:pt x="16" y="578"/>
                    </a:lnTo>
                    <a:lnTo>
                      <a:pt x="133" y="250"/>
                    </a:lnTo>
                    <a:lnTo>
                      <a:pt x="136" y="14"/>
                    </a:lnTo>
                    <a:lnTo>
                      <a:pt x="204" y="0"/>
                    </a:lnTo>
                    <a:lnTo>
                      <a:pt x="262" y="42"/>
                    </a:lnTo>
                    <a:lnTo>
                      <a:pt x="692" y="396"/>
                    </a:lnTo>
                    <a:lnTo>
                      <a:pt x="751" y="415"/>
                    </a:lnTo>
                    <a:lnTo>
                      <a:pt x="773" y="391"/>
                    </a:lnTo>
                    <a:lnTo>
                      <a:pt x="942" y="396"/>
                    </a:lnTo>
                    <a:lnTo>
                      <a:pt x="1045" y="469"/>
                    </a:lnTo>
                    <a:lnTo>
                      <a:pt x="1134" y="581"/>
                    </a:lnTo>
                    <a:lnTo>
                      <a:pt x="1156" y="627"/>
                    </a:lnTo>
                    <a:lnTo>
                      <a:pt x="1175" y="700"/>
                    </a:lnTo>
                    <a:lnTo>
                      <a:pt x="1300" y="820"/>
                    </a:lnTo>
                    <a:lnTo>
                      <a:pt x="1397" y="830"/>
                    </a:lnTo>
                    <a:lnTo>
                      <a:pt x="1691" y="982"/>
                    </a:lnTo>
                    <a:lnTo>
                      <a:pt x="1625" y="1134"/>
                    </a:lnTo>
                    <a:lnTo>
                      <a:pt x="1614" y="1186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0866" name="Freeform 34"/>
              <p:cNvSpPr>
                <a:spLocks noChangeAspect="1"/>
              </p:cNvSpPr>
              <p:nvPr/>
            </p:nvSpPr>
            <p:spPr bwMode="auto">
              <a:xfrm>
                <a:off x="3777" y="2089"/>
                <a:ext cx="220" cy="166"/>
              </a:xfrm>
              <a:custGeom>
                <a:avLst/>
                <a:gdLst>
                  <a:gd name="T0" fmla="*/ 0 w 1321"/>
                  <a:gd name="T1" fmla="*/ 412 h 996"/>
                  <a:gd name="T2" fmla="*/ 168 w 1321"/>
                  <a:gd name="T3" fmla="*/ 204 h 996"/>
                  <a:gd name="T4" fmla="*/ 341 w 1321"/>
                  <a:gd name="T5" fmla="*/ 139 h 996"/>
                  <a:gd name="T6" fmla="*/ 496 w 1321"/>
                  <a:gd name="T7" fmla="*/ 125 h 996"/>
                  <a:gd name="T8" fmla="*/ 556 w 1321"/>
                  <a:gd name="T9" fmla="*/ 73 h 996"/>
                  <a:gd name="T10" fmla="*/ 592 w 1321"/>
                  <a:gd name="T11" fmla="*/ 54 h 996"/>
                  <a:gd name="T12" fmla="*/ 637 w 1321"/>
                  <a:gd name="T13" fmla="*/ 0 h 996"/>
                  <a:gd name="T14" fmla="*/ 661 w 1321"/>
                  <a:gd name="T15" fmla="*/ 56 h 996"/>
                  <a:gd name="T16" fmla="*/ 711 w 1321"/>
                  <a:gd name="T17" fmla="*/ 65 h 996"/>
                  <a:gd name="T18" fmla="*/ 727 w 1321"/>
                  <a:gd name="T19" fmla="*/ 46 h 996"/>
                  <a:gd name="T20" fmla="*/ 772 w 1321"/>
                  <a:gd name="T21" fmla="*/ 48 h 996"/>
                  <a:gd name="T22" fmla="*/ 825 w 1321"/>
                  <a:gd name="T23" fmla="*/ 97 h 996"/>
                  <a:gd name="T24" fmla="*/ 857 w 1321"/>
                  <a:gd name="T25" fmla="*/ 95 h 996"/>
                  <a:gd name="T26" fmla="*/ 912 w 1321"/>
                  <a:gd name="T27" fmla="*/ 56 h 996"/>
                  <a:gd name="T28" fmla="*/ 1321 w 1321"/>
                  <a:gd name="T29" fmla="*/ 317 h 996"/>
                  <a:gd name="T30" fmla="*/ 1120 w 1321"/>
                  <a:gd name="T31" fmla="*/ 730 h 996"/>
                  <a:gd name="T32" fmla="*/ 1001 w 1321"/>
                  <a:gd name="T33" fmla="*/ 996 h 996"/>
                  <a:gd name="T34" fmla="*/ 703 w 1321"/>
                  <a:gd name="T35" fmla="*/ 848 h 996"/>
                  <a:gd name="T36" fmla="*/ 604 w 1321"/>
                  <a:gd name="T37" fmla="*/ 832 h 996"/>
                  <a:gd name="T38" fmla="*/ 485 w 1321"/>
                  <a:gd name="T39" fmla="*/ 719 h 996"/>
                  <a:gd name="T40" fmla="*/ 458 w 1321"/>
                  <a:gd name="T41" fmla="*/ 632 h 996"/>
                  <a:gd name="T42" fmla="*/ 420 w 1321"/>
                  <a:gd name="T43" fmla="*/ 570 h 996"/>
                  <a:gd name="T44" fmla="*/ 353 w 1321"/>
                  <a:gd name="T45" fmla="*/ 488 h 996"/>
                  <a:gd name="T46" fmla="*/ 252 w 1321"/>
                  <a:gd name="T47" fmla="*/ 412 h 996"/>
                  <a:gd name="T48" fmla="*/ 86 w 1321"/>
                  <a:gd name="T49" fmla="*/ 407 h 996"/>
                  <a:gd name="T50" fmla="*/ 59 w 1321"/>
                  <a:gd name="T51" fmla="*/ 431 h 996"/>
                  <a:gd name="T52" fmla="*/ 0 w 1321"/>
                  <a:gd name="T53" fmla="*/ 412 h 9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321" h="996">
                    <a:moveTo>
                      <a:pt x="0" y="412"/>
                    </a:moveTo>
                    <a:lnTo>
                      <a:pt x="168" y="204"/>
                    </a:lnTo>
                    <a:lnTo>
                      <a:pt x="341" y="139"/>
                    </a:lnTo>
                    <a:lnTo>
                      <a:pt x="496" y="125"/>
                    </a:lnTo>
                    <a:lnTo>
                      <a:pt x="556" y="73"/>
                    </a:lnTo>
                    <a:lnTo>
                      <a:pt x="592" y="54"/>
                    </a:lnTo>
                    <a:lnTo>
                      <a:pt x="637" y="0"/>
                    </a:lnTo>
                    <a:lnTo>
                      <a:pt x="661" y="56"/>
                    </a:lnTo>
                    <a:lnTo>
                      <a:pt x="711" y="65"/>
                    </a:lnTo>
                    <a:lnTo>
                      <a:pt x="727" y="46"/>
                    </a:lnTo>
                    <a:lnTo>
                      <a:pt x="772" y="48"/>
                    </a:lnTo>
                    <a:lnTo>
                      <a:pt x="825" y="97"/>
                    </a:lnTo>
                    <a:lnTo>
                      <a:pt x="857" y="95"/>
                    </a:lnTo>
                    <a:lnTo>
                      <a:pt x="912" y="56"/>
                    </a:lnTo>
                    <a:lnTo>
                      <a:pt x="1321" y="317"/>
                    </a:lnTo>
                    <a:lnTo>
                      <a:pt x="1120" y="730"/>
                    </a:lnTo>
                    <a:lnTo>
                      <a:pt x="1001" y="996"/>
                    </a:lnTo>
                    <a:lnTo>
                      <a:pt x="703" y="848"/>
                    </a:lnTo>
                    <a:lnTo>
                      <a:pt x="604" y="832"/>
                    </a:lnTo>
                    <a:lnTo>
                      <a:pt x="485" y="719"/>
                    </a:lnTo>
                    <a:lnTo>
                      <a:pt x="458" y="632"/>
                    </a:lnTo>
                    <a:lnTo>
                      <a:pt x="420" y="570"/>
                    </a:lnTo>
                    <a:lnTo>
                      <a:pt x="353" y="488"/>
                    </a:lnTo>
                    <a:lnTo>
                      <a:pt x="252" y="412"/>
                    </a:lnTo>
                    <a:lnTo>
                      <a:pt x="86" y="407"/>
                    </a:lnTo>
                    <a:lnTo>
                      <a:pt x="59" y="431"/>
                    </a:lnTo>
                    <a:lnTo>
                      <a:pt x="0" y="412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0867" name="Freeform 35"/>
              <p:cNvSpPr>
                <a:spLocks noChangeAspect="1"/>
              </p:cNvSpPr>
              <p:nvPr/>
            </p:nvSpPr>
            <p:spPr bwMode="auto">
              <a:xfrm>
                <a:off x="3704" y="1856"/>
                <a:ext cx="176" cy="154"/>
              </a:xfrm>
              <a:custGeom>
                <a:avLst/>
                <a:gdLst>
                  <a:gd name="T0" fmla="*/ 288 w 1056"/>
                  <a:gd name="T1" fmla="*/ 97 h 921"/>
                  <a:gd name="T2" fmla="*/ 287 w 1056"/>
                  <a:gd name="T3" fmla="*/ 38 h 921"/>
                  <a:gd name="T4" fmla="*/ 335 w 1056"/>
                  <a:gd name="T5" fmla="*/ 23 h 921"/>
                  <a:gd name="T6" fmla="*/ 368 w 1056"/>
                  <a:gd name="T7" fmla="*/ 17 h 921"/>
                  <a:gd name="T8" fmla="*/ 390 w 1056"/>
                  <a:gd name="T9" fmla="*/ 30 h 921"/>
                  <a:gd name="T10" fmla="*/ 480 w 1056"/>
                  <a:gd name="T11" fmla="*/ 32 h 921"/>
                  <a:gd name="T12" fmla="*/ 501 w 1056"/>
                  <a:gd name="T13" fmla="*/ 12 h 921"/>
                  <a:gd name="T14" fmla="*/ 545 w 1056"/>
                  <a:gd name="T15" fmla="*/ 20 h 921"/>
                  <a:gd name="T16" fmla="*/ 563 w 1056"/>
                  <a:gd name="T17" fmla="*/ 35 h 921"/>
                  <a:gd name="T18" fmla="*/ 592 w 1056"/>
                  <a:gd name="T19" fmla="*/ 42 h 921"/>
                  <a:gd name="T20" fmla="*/ 607 w 1056"/>
                  <a:gd name="T21" fmla="*/ 25 h 921"/>
                  <a:gd name="T22" fmla="*/ 641 w 1056"/>
                  <a:gd name="T23" fmla="*/ 27 h 921"/>
                  <a:gd name="T24" fmla="*/ 669 w 1056"/>
                  <a:gd name="T25" fmla="*/ 38 h 921"/>
                  <a:gd name="T26" fmla="*/ 738 w 1056"/>
                  <a:gd name="T27" fmla="*/ 0 h 921"/>
                  <a:gd name="T28" fmla="*/ 784 w 1056"/>
                  <a:gd name="T29" fmla="*/ 117 h 921"/>
                  <a:gd name="T30" fmla="*/ 824 w 1056"/>
                  <a:gd name="T31" fmla="*/ 223 h 921"/>
                  <a:gd name="T32" fmla="*/ 887 w 1056"/>
                  <a:gd name="T33" fmla="*/ 241 h 921"/>
                  <a:gd name="T34" fmla="*/ 867 w 1056"/>
                  <a:gd name="T35" fmla="*/ 494 h 921"/>
                  <a:gd name="T36" fmla="*/ 871 w 1056"/>
                  <a:gd name="T37" fmla="*/ 569 h 921"/>
                  <a:gd name="T38" fmla="*/ 937 w 1056"/>
                  <a:gd name="T39" fmla="*/ 660 h 921"/>
                  <a:gd name="T40" fmla="*/ 1041 w 1056"/>
                  <a:gd name="T41" fmla="*/ 793 h 921"/>
                  <a:gd name="T42" fmla="*/ 1056 w 1056"/>
                  <a:gd name="T43" fmla="*/ 854 h 921"/>
                  <a:gd name="T44" fmla="*/ 847 w 1056"/>
                  <a:gd name="T45" fmla="*/ 882 h 921"/>
                  <a:gd name="T46" fmla="*/ 530 w 1056"/>
                  <a:gd name="T47" fmla="*/ 921 h 921"/>
                  <a:gd name="T48" fmla="*/ 446 w 1056"/>
                  <a:gd name="T49" fmla="*/ 806 h 921"/>
                  <a:gd name="T50" fmla="*/ 502 w 1056"/>
                  <a:gd name="T51" fmla="*/ 690 h 921"/>
                  <a:gd name="T52" fmla="*/ 366 w 1056"/>
                  <a:gd name="T53" fmla="*/ 533 h 921"/>
                  <a:gd name="T54" fmla="*/ 336 w 1056"/>
                  <a:gd name="T55" fmla="*/ 436 h 921"/>
                  <a:gd name="T56" fmla="*/ 161 w 1056"/>
                  <a:gd name="T57" fmla="*/ 312 h 921"/>
                  <a:gd name="T58" fmla="*/ 0 w 1056"/>
                  <a:gd name="T59" fmla="*/ 124 h 921"/>
                  <a:gd name="T60" fmla="*/ 155 w 1056"/>
                  <a:gd name="T61" fmla="*/ 89 h 921"/>
                  <a:gd name="T62" fmla="*/ 176 w 1056"/>
                  <a:gd name="T63" fmla="*/ 95 h 921"/>
                  <a:gd name="T64" fmla="*/ 288 w 1056"/>
                  <a:gd name="T65" fmla="*/ 97 h 9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56" h="921">
                    <a:moveTo>
                      <a:pt x="288" y="97"/>
                    </a:moveTo>
                    <a:lnTo>
                      <a:pt x="287" y="38"/>
                    </a:lnTo>
                    <a:lnTo>
                      <a:pt x="335" y="23"/>
                    </a:lnTo>
                    <a:lnTo>
                      <a:pt x="368" y="17"/>
                    </a:lnTo>
                    <a:lnTo>
                      <a:pt x="390" y="30"/>
                    </a:lnTo>
                    <a:lnTo>
                      <a:pt x="480" y="32"/>
                    </a:lnTo>
                    <a:lnTo>
                      <a:pt x="501" y="12"/>
                    </a:lnTo>
                    <a:lnTo>
                      <a:pt x="545" y="20"/>
                    </a:lnTo>
                    <a:lnTo>
                      <a:pt x="563" y="35"/>
                    </a:lnTo>
                    <a:lnTo>
                      <a:pt x="592" y="42"/>
                    </a:lnTo>
                    <a:lnTo>
                      <a:pt x="607" y="25"/>
                    </a:lnTo>
                    <a:lnTo>
                      <a:pt x="641" y="27"/>
                    </a:lnTo>
                    <a:lnTo>
                      <a:pt x="669" y="38"/>
                    </a:lnTo>
                    <a:lnTo>
                      <a:pt x="738" y="0"/>
                    </a:lnTo>
                    <a:lnTo>
                      <a:pt x="784" y="117"/>
                    </a:lnTo>
                    <a:lnTo>
                      <a:pt x="824" y="223"/>
                    </a:lnTo>
                    <a:lnTo>
                      <a:pt x="887" y="241"/>
                    </a:lnTo>
                    <a:lnTo>
                      <a:pt x="867" y="494"/>
                    </a:lnTo>
                    <a:lnTo>
                      <a:pt x="871" y="569"/>
                    </a:lnTo>
                    <a:lnTo>
                      <a:pt x="937" y="660"/>
                    </a:lnTo>
                    <a:lnTo>
                      <a:pt x="1041" y="793"/>
                    </a:lnTo>
                    <a:lnTo>
                      <a:pt x="1056" y="854"/>
                    </a:lnTo>
                    <a:lnTo>
                      <a:pt x="847" y="882"/>
                    </a:lnTo>
                    <a:lnTo>
                      <a:pt x="530" y="921"/>
                    </a:lnTo>
                    <a:lnTo>
                      <a:pt x="446" y="806"/>
                    </a:lnTo>
                    <a:lnTo>
                      <a:pt x="502" y="690"/>
                    </a:lnTo>
                    <a:lnTo>
                      <a:pt x="366" y="533"/>
                    </a:lnTo>
                    <a:lnTo>
                      <a:pt x="336" y="436"/>
                    </a:lnTo>
                    <a:lnTo>
                      <a:pt x="161" y="312"/>
                    </a:lnTo>
                    <a:lnTo>
                      <a:pt x="0" y="124"/>
                    </a:lnTo>
                    <a:lnTo>
                      <a:pt x="155" y="89"/>
                    </a:lnTo>
                    <a:lnTo>
                      <a:pt x="176" y="95"/>
                    </a:lnTo>
                    <a:lnTo>
                      <a:pt x="288" y="97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0868" name="Freeform 36"/>
              <p:cNvSpPr>
                <a:spLocks noChangeAspect="1"/>
              </p:cNvSpPr>
              <p:nvPr/>
            </p:nvSpPr>
            <p:spPr bwMode="auto">
              <a:xfrm>
                <a:off x="3524" y="1857"/>
                <a:ext cx="405" cy="300"/>
              </a:xfrm>
              <a:custGeom>
                <a:avLst/>
                <a:gdLst>
                  <a:gd name="T0" fmla="*/ 959 w 2427"/>
                  <a:gd name="T1" fmla="*/ 1420 h 1804"/>
                  <a:gd name="T2" fmla="*/ 964 w 2427"/>
                  <a:gd name="T3" fmla="*/ 1403 h 1804"/>
                  <a:gd name="T4" fmla="*/ 760 w 2427"/>
                  <a:gd name="T5" fmla="*/ 1071 h 1804"/>
                  <a:gd name="T6" fmla="*/ 702 w 2427"/>
                  <a:gd name="T7" fmla="*/ 1071 h 1804"/>
                  <a:gd name="T8" fmla="*/ 599 w 2427"/>
                  <a:gd name="T9" fmla="*/ 996 h 1804"/>
                  <a:gd name="T10" fmla="*/ 497 w 2427"/>
                  <a:gd name="T11" fmla="*/ 994 h 1804"/>
                  <a:gd name="T12" fmla="*/ 399 w 2427"/>
                  <a:gd name="T13" fmla="*/ 956 h 1804"/>
                  <a:gd name="T14" fmla="*/ 167 w 2427"/>
                  <a:gd name="T15" fmla="*/ 994 h 1804"/>
                  <a:gd name="T16" fmla="*/ 142 w 2427"/>
                  <a:gd name="T17" fmla="*/ 983 h 1804"/>
                  <a:gd name="T18" fmla="*/ 121 w 2427"/>
                  <a:gd name="T19" fmla="*/ 913 h 1804"/>
                  <a:gd name="T20" fmla="*/ 0 w 2427"/>
                  <a:gd name="T21" fmla="*/ 835 h 1804"/>
                  <a:gd name="T22" fmla="*/ 391 w 2427"/>
                  <a:gd name="T23" fmla="*/ 451 h 1804"/>
                  <a:gd name="T24" fmla="*/ 515 w 2427"/>
                  <a:gd name="T25" fmla="*/ 307 h 1804"/>
                  <a:gd name="T26" fmla="*/ 576 w 2427"/>
                  <a:gd name="T27" fmla="*/ 310 h 1804"/>
                  <a:gd name="T28" fmla="*/ 599 w 2427"/>
                  <a:gd name="T29" fmla="*/ 329 h 1804"/>
                  <a:gd name="T30" fmla="*/ 625 w 2427"/>
                  <a:gd name="T31" fmla="*/ 335 h 1804"/>
                  <a:gd name="T32" fmla="*/ 939 w 2427"/>
                  <a:gd name="T33" fmla="*/ 0 h 1804"/>
                  <a:gd name="T34" fmla="*/ 1078 w 2427"/>
                  <a:gd name="T35" fmla="*/ 123 h 1804"/>
                  <a:gd name="T36" fmla="*/ 1237 w 2427"/>
                  <a:gd name="T37" fmla="*/ 307 h 1804"/>
                  <a:gd name="T38" fmla="*/ 1413 w 2427"/>
                  <a:gd name="T39" fmla="*/ 434 h 1804"/>
                  <a:gd name="T40" fmla="*/ 1442 w 2427"/>
                  <a:gd name="T41" fmla="*/ 532 h 1804"/>
                  <a:gd name="T42" fmla="*/ 1582 w 2427"/>
                  <a:gd name="T43" fmla="*/ 688 h 1804"/>
                  <a:gd name="T44" fmla="*/ 1524 w 2427"/>
                  <a:gd name="T45" fmla="*/ 802 h 1804"/>
                  <a:gd name="T46" fmla="*/ 1608 w 2427"/>
                  <a:gd name="T47" fmla="*/ 918 h 1804"/>
                  <a:gd name="T48" fmla="*/ 2138 w 2427"/>
                  <a:gd name="T49" fmla="*/ 857 h 1804"/>
                  <a:gd name="T50" fmla="*/ 2196 w 2427"/>
                  <a:gd name="T51" fmla="*/ 931 h 1804"/>
                  <a:gd name="T52" fmla="*/ 2176 w 2427"/>
                  <a:gd name="T53" fmla="*/ 1022 h 1804"/>
                  <a:gd name="T54" fmla="*/ 2120 w 2427"/>
                  <a:gd name="T55" fmla="*/ 1114 h 1804"/>
                  <a:gd name="T56" fmla="*/ 2122 w 2427"/>
                  <a:gd name="T57" fmla="*/ 1174 h 1804"/>
                  <a:gd name="T58" fmla="*/ 2180 w 2427"/>
                  <a:gd name="T59" fmla="*/ 1251 h 1804"/>
                  <a:gd name="T60" fmla="*/ 2427 w 2427"/>
                  <a:gd name="T61" fmla="*/ 1446 h 1804"/>
                  <a:gd name="T62" fmla="*/ 2369 w 2427"/>
                  <a:gd name="T63" fmla="*/ 1489 h 1804"/>
                  <a:gd name="T64" fmla="*/ 2337 w 2427"/>
                  <a:gd name="T65" fmla="*/ 1489 h 1804"/>
                  <a:gd name="T66" fmla="*/ 2285 w 2427"/>
                  <a:gd name="T67" fmla="*/ 1438 h 1804"/>
                  <a:gd name="T68" fmla="*/ 2242 w 2427"/>
                  <a:gd name="T69" fmla="*/ 1440 h 1804"/>
                  <a:gd name="T70" fmla="*/ 2219 w 2427"/>
                  <a:gd name="T71" fmla="*/ 1453 h 1804"/>
                  <a:gd name="T72" fmla="*/ 2178 w 2427"/>
                  <a:gd name="T73" fmla="*/ 1446 h 1804"/>
                  <a:gd name="T74" fmla="*/ 2150 w 2427"/>
                  <a:gd name="T75" fmla="*/ 1395 h 1804"/>
                  <a:gd name="T76" fmla="*/ 2112 w 2427"/>
                  <a:gd name="T77" fmla="*/ 1443 h 1804"/>
                  <a:gd name="T78" fmla="*/ 2067 w 2427"/>
                  <a:gd name="T79" fmla="*/ 1468 h 1804"/>
                  <a:gd name="T80" fmla="*/ 2013 w 2427"/>
                  <a:gd name="T81" fmla="*/ 1517 h 1804"/>
                  <a:gd name="T82" fmla="*/ 1856 w 2427"/>
                  <a:gd name="T83" fmla="*/ 1534 h 1804"/>
                  <a:gd name="T84" fmla="*/ 1678 w 2427"/>
                  <a:gd name="T85" fmla="*/ 1599 h 1804"/>
                  <a:gd name="T86" fmla="*/ 1573 w 2427"/>
                  <a:gd name="T87" fmla="*/ 1728 h 1804"/>
                  <a:gd name="T88" fmla="*/ 1515 w 2427"/>
                  <a:gd name="T89" fmla="*/ 1804 h 1804"/>
                  <a:gd name="T90" fmla="*/ 1446 w 2427"/>
                  <a:gd name="T91" fmla="*/ 1753 h 1804"/>
                  <a:gd name="T92" fmla="*/ 1082 w 2427"/>
                  <a:gd name="T93" fmla="*/ 1445 h 1804"/>
                  <a:gd name="T94" fmla="*/ 1028 w 2427"/>
                  <a:gd name="T95" fmla="*/ 1408 h 1804"/>
                  <a:gd name="T96" fmla="*/ 959 w 2427"/>
                  <a:gd name="T97" fmla="*/ 1420 h 18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427" h="1804">
                    <a:moveTo>
                      <a:pt x="959" y="1420"/>
                    </a:moveTo>
                    <a:lnTo>
                      <a:pt x="964" y="1403"/>
                    </a:lnTo>
                    <a:lnTo>
                      <a:pt x="760" y="1071"/>
                    </a:lnTo>
                    <a:lnTo>
                      <a:pt x="702" y="1071"/>
                    </a:lnTo>
                    <a:lnTo>
                      <a:pt x="599" y="996"/>
                    </a:lnTo>
                    <a:lnTo>
                      <a:pt x="497" y="994"/>
                    </a:lnTo>
                    <a:lnTo>
                      <a:pt x="399" y="956"/>
                    </a:lnTo>
                    <a:lnTo>
                      <a:pt x="167" y="994"/>
                    </a:lnTo>
                    <a:lnTo>
                      <a:pt x="142" y="983"/>
                    </a:lnTo>
                    <a:lnTo>
                      <a:pt x="121" y="913"/>
                    </a:lnTo>
                    <a:lnTo>
                      <a:pt x="0" y="835"/>
                    </a:lnTo>
                    <a:lnTo>
                      <a:pt x="391" y="451"/>
                    </a:lnTo>
                    <a:lnTo>
                      <a:pt x="515" y="307"/>
                    </a:lnTo>
                    <a:lnTo>
                      <a:pt x="576" y="310"/>
                    </a:lnTo>
                    <a:lnTo>
                      <a:pt x="599" y="329"/>
                    </a:lnTo>
                    <a:lnTo>
                      <a:pt x="625" y="335"/>
                    </a:lnTo>
                    <a:lnTo>
                      <a:pt x="939" y="0"/>
                    </a:lnTo>
                    <a:lnTo>
                      <a:pt x="1078" y="123"/>
                    </a:lnTo>
                    <a:lnTo>
                      <a:pt x="1237" y="307"/>
                    </a:lnTo>
                    <a:lnTo>
                      <a:pt x="1413" y="434"/>
                    </a:lnTo>
                    <a:lnTo>
                      <a:pt x="1442" y="532"/>
                    </a:lnTo>
                    <a:lnTo>
                      <a:pt x="1582" y="688"/>
                    </a:lnTo>
                    <a:lnTo>
                      <a:pt x="1524" y="802"/>
                    </a:lnTo>
                    <a:lnTo>
                      <a:pt x="1608" y="918"/>
                    </a:lnTo>
                    <a:lnTo>
                      <a:pt x="2138" y="857"/>
                    </a:lnTo>
                    <a:lnTo>
                      <a:pt x="2196" y="931"/>
                    </a:lnTo>
                    <a:lnTo>
                      <a:pt x="2176" y="1022"/>
                    </a:lnTo>
                    <a:lnTo>
                      <a:pt x="2120" y="1114"/>
                    </a:lnTo>
                    <a:lnTo>
                      <a:pt x="2122" y="1174"/>
                    </a:lnTo>
                    <a:lnTo>
                      <a:pt x="2180" y="1251"/>
                    </a:lnTo>
                    <a:lnTo>
                      <a:pt x="2427" y="1446"/>
                    </a:lnTo>
                    <a:lnTo>
                      <a:pt x="2369" y="1489"/>
                    </a:lnTo>
                    <a:lnTo>
                      <a:pt x="2337" y="1489"/>
                    </a:lnTo>
                    <a:lnTo>
                      <a:pt x="2285" y="1438"/>
                    </a:lnTo>
                    <a:lnTo>
                      <a:pt x="2242" y="1440"/>
                    </a:lnTo>
                    <a:lnTo>
                      <a:pt x="2219" y="1453"/>
                    </a:lnTo>
                    <a:lnTo>
                      <a:pt x="2178" y="1446"/>
                    </a:lnTo>
                    <a:lnTo>
                      <a:pt x="2150" y="1395"/>
                    </a:lnTo>
                    <a:lnTo>
                      <a:pt x="2112" y="1443"/>
                    </a:lnTo>
                    <a:lnTo>
                      <a:pt x="2067" y="1468"/>
                    </a:lnTo>
                    <a:lnTo>
                      <a:pt x="2013" y="1517"/>
                    </a:lnTo>
                    <a:lnTo>
                      <a:pt x="1856" y="1534"/>
                    </a:lnTo>
                    <a:lnTo>
                      <a:pt x="1678" y="1599"/>
                    </a:lnTo>
                    <a:lnTo>
                      <a:pt x="1573" y="1728"/>
                    </a:lnTo>
                    <a:lnTo>
                      <a:pt x="1515" y="1804"/>
                    </a:lnTo>
                    <a:lnTo>
                      <a:pt x="1446" y="1753"/>
                    </a:lnTo>
                    <a:lnTo>
                      <a:pt x="1082" y="1445"/>
                    </a:lnTo>
                    <a:lnTo>
                      <a:pt x="1028" y="1408"/>
                    </a:lnTo>
                    <a:lnTo>
                      <a:pt x="959" y="142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0869" name="Freeform 37"/>
              <p:cNvSpPr>
                <a:spLocks noChangeAspect="1"/>
              </p:cNvSpPr>
              <p:nvPr/>
            </p:nvSpPr>
            <p:spPr bwMode="auto">
              <a:xfrm>
                <a:off x="3860" y="1943"/>
                <a:ext cx="214" cy="198"/>
              </a:xfrm>
              <a:custGeom>
                <a:avLst/>
                <a:gdLst>
                  <a:gd name="T0" fmla="*/ 1231 w 1286"/>
                  <a:gd name="T1" fmla="*/ 0 h 1188"/>
                  <a:gd name="T2" fmla="*/ 1286 w 1286"/>
                  <a:gd name="T3" fmla="*/ 54 h 1188"/>
                  <a:gd name="T4" fmla="*/ 1286 w 1286"/>
                  <a:gd name="T5" fmla="*/ 67 h 1188"/>
                  <a:gd name="T6" fmla="*/ 1229 w 1286"/>
                  <a:gd name="T7" fmla="*/ 157 h 1188"/>
                  <a:gd name="T8" fmla="*/ 1272 w 1286"/>
                  <a:gd name="T9" fmla="*/ 295 h 1188"/>
                  <a:gd name="T10" fmla="*/ 1088 w 1286"/>
                  <a:gd name="T11" fmla="*/ 727 h 1188"/>
                  <a:gd name="T12" fmla="*/ 849 w 1286"/>
                  <a:gd name="T13" fmla="*/ 1125 h 1188"/>
                  <a:gd name="T14" fmla="*/ 816 w 1286"/>
                  <a:gd name="T15" fmla="*/ 1188 h 1188"/>
                  <a:gd name="T16" fmla="*/ 405 w 1286"/>
                  <a:gd name="T17" fmla="*/ 925 h 1188"/>
                  <a:gd name="T18" fmla="*/ 166 w 1286"/>
                  <a:gd name="T19" fmla="*/ 729 h 1188"/>
                  <a:gd name="T20" fmla="*/ 109 w 1286"/>
                  <a:gd name="T21" fmla="*/ 658 h 1188"/>
                  <a:gd name="T22" fmla="*/ 105 w 1286"/>
                  <a:gd name="T23" fmla="*/ 597 h 1188"/>
                  <a:gd name="T24" fmla="*/ 160 w 1286"/>
                  <a:gd name="T25" fmla="*/ 504 h 1188"/>
                  <a:gd name="T26" fmla="*/ 182 w 1286"/>
                  <a:gd name="T27" fmla="*/ 412 h 1188"/>
                  <a:gd name="T28" fmla="*/ 117 w 1286"/>
                  <a:gd name="T29" fmla="*/ 333 h 1188"/>
                  <a:gd name="T30" fmla="*/ 101 w 1286"/>
                  <a:gd name="T31" fmla="*/ 271 h 1188"/>
                  <a:gd name="T32" fmla="*/ 0 w 1286"/>
                  <a:gd name="T33" fmla="*/ 129 h 1188"/>
                  <a:gd name="T34" fmla="*/ 393 w 1286"/>
                  <a:gd name="T35" fmla="*/ 129 h 1188"/>
                  <a:gd name="T36" fmla="*/ 399 w 1286"/>
                  <a:gd name="T37" fmla="*/ 56 h 1188"/>
                  <a:gd name="T38" fmla="*/ 518 w 1286"/>
                  <a:gd name="T39" fmla="*/ 16 h 1188"/>
                  <a:gd name="T40" fmla="*/ 532 w 1286"/>
                  <a:gd name="T41" fmla="*/ 111 h 1188"/>
                  <a:gd name="T42" fmla="*/ 1231 w 1286"/>
                  <a:gd name="T43" fmla="*/ 0 h 1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286" h="1188">
                    <a:moveTo>
                      <a:pt x="1231" y="0"/>
                    </a:moveTo>
                    <a:lnTo>
                      <a:pt x="1286" y="54"/>
                    </a:lnTo>
                    <a:lnTo>
                      <a:pt x="1286" y="67"/>
                    </a:lnTo>
                    <a:lnTo>
                      <a:pt x="1229" y="157"/>
                    </a:lnTo>
                    <a:lnTo>
                      <a:pt x="1272" y="295"/>
                    </a:lnTo>
                    <a:lnTo>
                      <a:pt x="1088" y="727"/>
                    </a:lnTo>
                    <a:lnTo>
                      <a:pt x="849" y="1125"/>
                    </a:lnTo>
                    <a:lnTo>
                      <a:pt x="816" y="1188"/>
                    </a:lnTo>
                    <a:lnTo>
                      <a:pt x="405" y="925"/>
                    </a:lnTo>
                    <a:lnTo>
                      <a:pt x="166" y="729"/>
                    </a:lnTo>
                    <a:lnTo>
                      <a:pt x="109" y="658"/>
                    </a:lnTo>
                    <a:lnTo>
                      <a:pt x="105" y="597"/>
                    </a:lnTo>
                    <a:lnTo>
                      <a:pt x="160" y="504"/>
                    </a:lnTo>
                    <a:lnTo>
                      <a:pt x="182" y="412"/>
                    </a:lnTo>
                    <a:lnTo>
                      <a:pt x="117" y="333"/>
                    </a:lnTo>
                    <a:lnTo>
                      <a:pt x="101" y="271"/>
                    </a:lnTo>
                    <a:lnTo>
                      <a:pt x="0" y="129"/>
                    </a:lnTo>
                    <a:lnTo>
                      <a:pt x="393" y="129"/>
                    </a:lnTo>
                    <a:lnTo>
                      <a:pt x="399" y="56"/>
                    </a:lnTo>
                    <a:lnTo>
                      <a:pt x="518" y="16"/>
                    </a:lnTo>
                    <a:lnTo>
                      <a:pt x="532" y="111"/>
                    </a:lnTo>
                    <a:lnTo>
                      <a:pt x="1231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0870" name="Freeform 38"/>
              <p:cNvSpPr>
                <a:spLocks noChangeAspect="1"/>
              </p:cNvSpPr>
              <p:nvPr/>
            </p:nvSpPr>
            <p:spPr bwMode="auto">
              <a:xfrm>
                <a:off x="3849" y="1897"/>
                <a:ext cx="216" cy="68"/>
              </a:xfrm>
              <a:custGeom>
                <a:avLst/>
                <a:gdLst>
                  <a:gd name="T0" fmla="*/ 16 w 1296"/>
                  <a:gd name="T1" fmla="*/ 0 h 409"/>
                  <a:gd name="T2" fmla="*/ 393 w 1296"/>
                  <a:gd name="T3" fmla="*/ 106 h 409"/>
                  <a:gd name="T4" fmla="*/ 436 w 1296"/>
                  <a:gd name="T5" fmla="*/ 47 h 409"/>
                  <a:gd name="T6" fmla="*/ 531 w 1296"/>
                  <a:gd name="T7" fmla="*/ 79 h 409"/>
                  <a:gd name="T8" fmla="*/ 558 w 1296"/>
                  <a:gd name="T9" fmla="*/ 166 h 409"/>
                  <a:gd name="T10" fmla="*/ 723 w 1296"/>
                  <a:gd name="T11" fmla="*/ 231 h 409"/>
                  <a:gd name="T12" fmla="*/ 873 w 1296"/>
                  <a:gd name="T13" fmla="*/ 249 h 409"/>
                  <a:gd name="T14" fmla="*/ 1247 w 1296"/>
                  <a:gd name="T15" fmla="*/ 231 h 409"/>
                  <a:gd name="T16" fmla="*/ 1296 w 1296"/>
                  <a:gd name="T17" fmla="*/ 282 h 409"/>
                  <a:gd name="T18" fmla="*/ 599 w 1296"/>
                  <a:gd name="T19" fmla="*/ 391 h 409"/>
                  <a:gd name="T20" fmla="*/ 583 w 1296"/>
                  <a:gd name="T21" fmla="*/ 298 h 409"/>
                  <a:gd name="T22" fmla="*/ 463 w 1296"/>
                  <a:gd name="T23" fmla="*/ 336 h 409"/>
                  <a:gd name="T24" fmla="*/ 458 w 1296"/>
                  <a:gd name="T25" fmla="*/ 407 h 409"/>
                  <a:gd name="T26" fmla="*/ 56 w 1296"/>
                  <a:gd name="T27" fmla="*/ 409 h 409"/>
                  <a:gd name="T28" fmla="*/ 2 w 1296"/>
                  <a:gd name="T29" fmla="*/ 328 h 409"/>
                  <a:gd name="T30" fmla="*/ 0 w 1296"/>
                  <a:gd name="T31" fmla="*/ 233 h 409"/>
                  <a:gd name="T32" fmla="*/ 16 w 1296"/>
                  <a:gd name="T33" fmla="*/ 0 h 4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96" h="409">
                    <a:moveTo>
                      <a:pt x="16" y="0"/>
                    </a:moveTo>
                    <a:lnTo>
                      <a:pt x="393" y="106"/>
                    </a:lnTo>
                    <a:lnTo>
                      <a:pt x="436" y="47"/>
                    </a:lnTo>
                    <a:lnTo>
                      <a:pt x="531" y="79"/>
                    </a:lnTo>
                    <a:lnTo>
                      <a:pt x="558" y="166"/>
                    </a:lnTo>
                    <a:lnTo>
                      <a:pt x="723" y="231"/>
                    </a:lnTo>
                    <a:lnTo>
                      <a:pt x="873" y="249"/>
                    </a:lnTo>
                    <a:lnTo>
                      <a:pt x="1247" y="231"/>
                    </a:lnTo>
                    <a:lnTo>
                      <a:pt x="1296" y="282"/>
                    </a:lnTo>
                    <a:lnTo>
                      <a:pt x="599" y="391"/>
                    </a:lnTo>
                    <a:lnTo>
                      <a:pt x="583" y="298"/>
                    </a:lnTo>
                    <a:lnTo>
                      <a:pt x="463" y="336"/>
                    </a:lnTo>
                    <a:lnTo>
                      <a:pt x="458" y="407"/>
                    </a:lnTo>
                    <a:lnTo>
                      <a:pt x="56" y="409"/>
                    </a:lnTo>
                    <a:lnTo>
                      <a:pt x="2" y="328"/>
                    </a:lnTo>
                    <a:lnTo>
                      <a:pt x="0" y="233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0871" name="Freeform 39"/>
              <p:cNvSpPr>
                <a:spLocks noChangeAspect="1"/>
              </p:cNvSpPr>
              <p:nvPr/>
            </p:nvSpPr>
            <p:spPr bwMode="auto">
              <a:xfrm>
                <a:off x="3824" y="1758"/>
                <a:ext cx="396" cy="305"/>
              </a:xfrm>
              <a:custGeom>
                <a:avLst/>
                <a:gdLst>
                  <a:gd name="T0" fmla="*/ 850 w 2376"/>
                  <a:gd name="T1" fmla="*/ 0 h 1831"/>
                  <a:gd name="T2" fmla="*/ 856 w 2376"/>
                  <a:gd name="T3" fmla="*/ 46 h 1831"/>
                  <a:gd name="T4" fmla="*/ 901 w 2376"/>
                  <a:gd name="T5" fmla="*/ 91 h 1831"/>
                  <a:gd name="T6" fmla="*/ 946 w 2376"/>
                  <a:gd name="T7" fmla="*/ 234 h 1831"/>
                  <a:gd name="T8" fmla="*/ 1115 w 2376"/>
                  <a:gd name="T9" fmla="*/ 385 h 1831"/>
                  <a:gd name="T10" fmla="*/ 1296 w 2376"/>
                  <a:gd name="T11" fmla="*/ 584 h 1831"/>
                  <a:gd name="T12" fmla="*/ 1459 w 2376"/>
                  <a:gd name="T13" fmla="*/ 714 h 1831"/>
                  <a:gd name="T14" fmla="*/ 1594 w 2376"/>
                  <a:gd name="T15" fmla="*/ 788 h 1831"/>
                  <a:gd name="T16" fmla="*/ 1679 w 2376"/>
                  <a:gd name="T17" fmla="*/ 795 h 1831"/>
                  <a:gd name="T18" fmla="*/ 1621 w 2376"/>
                  <a:gd name="T19" fmla="*/ 1076 h 1831"/>
                  <a:gd name="T20" fmla="*/ 1816 w 2376"/>
                  <a:gd name="T21" fmla="*/ 1335 h 1831"/>
                  <a:gd name="T22" fmla="*/ 2217 w 2376"/>
                  <a:gd name="T23" fmla="*/ 1286 h 1831"/>
                  <a:gd name="T24" fmla="*/ 2289 w 2376"/>
                  <a:gd name="T25" fmla="*/ 1297 h 1831"/>
                  <a:gd name="T26" fmla="*/ 2350 w 2376"/>
                  <a:gd name="T27" fmla="*/ 1322 h 1831"/>
                  <a:gd name="T28" fmla="*/ 2376 w 2376"/>
                  <a:gd name="T29" fmla="*/ 1381 h 1831"/>
                  <a:gd name="T30" fmla="*/ 2370 w 2376"/>
                  <a:gd name="T31" fmla="*/ 1582 h 1831"/>
                  <a:gd name="T32" fmla="*/ 1307 w 2376"/>
                  <a:gd name="T33" fmla="*/ 1831 h 1831"/>
                  <a:gd name="T34" fmla="*/ 1491 w 2376"/>
                  <a:gd name="T35" fmla="*/ 1416 h 1831"/>
                  <a:gd name="T36" fmla="*/ 1442 w 2376"/>
                  <a:gd name="T37" fmla="*/ 1268 h 1831"/>
                  <a:gd name="T38" fmla="*/ 1504 w 2376"/>
                  <a:gd name="T39" fmla="*/ 1187 h 1831"/>
                  <a:gd name="T40" fmla="*/ 1500 w 2376"/>
                  <a:gd name="T41" fmla="*/ 1167 h 1831"/>
                  <a:gd name="T42" fmla="*/ 1397 w 2376"/>
                  <a:gd name="T43" fmla="*/ 1070 h 1831"/>
                  <a:gd name="T44" fmla="*/ 1365 w 2376"/>
                  <a:gd name="T45" fmla="*/ 1066 h 1831"/>
                  <a:gd name="T46" fmla="*/ 1021 w 2376"/>
                  <a:gd name="T47" fmla="*/ 1086 h 1831"/>
                  <a:gd name="T48" fmla="*/ 885 w 2376"/>
                  <a:gd name="T49" fmla="*/ 1064 h 1831"/>
                  <a:gd name="T50" fmla="*/ 709 w 2376"/>
                  <a:gd name="T51" fmla="*/ 1005 h 1831"/>
                  <a:gd name="T52" fmla="*/ 691 w 2376"/>
                  <a:gd name="T53" fmla="*/ 947 h 1831"/>
                  <a:gd name="T54" fmla="*/ 675 w 2376"/>
                  <a:gd name="T55" fmla="*/ 911 h 1831"/>
                  <a:gd name="T56" fmla="*/ 590 w 2376"/>
                  <a:gd name="T57" fmla="*/ 882 h 1831"/>
                  <a:gd name="T58" fmla="*/ 541 w 2376"/>
                  <a:gd name="T59" fmla="*/ 940 h 1831"/>
                  <a:gd name="T60" fmla="*/ 104 w 2376"/>
                  <a:gd name="T61" fmla="*/ 817 h 1831"/>
                  <a:gd name="T62" fmla="*/ 20 w 2376"/>
                  <a:gd name="T63" fmla="*/ 596 h 1831"/>
                  <a:gd name="T64" fmla="*/ 0 w 2376"/>
                  <a:gd name="T65" fmla="*/ 519 h 1831"/>
                  <a:gd name="T66" fmla="*/ 101 w 2376"/>
                  <a:gd name="T67" fmla="*/ 380 h 1831"/>
                  <a:gd name="T68" fmla="*/ 240 w 2376"/>
                  <a:gd name="T69" fmla="*/ 367 h 1831"/>
                  <a:gd name="T70" fmla="*/ 292 w 2376"/>
                  <a:gd name="T71" fmla="*/ 402 h 1831"/>
                  <a:gd name="T72" fmla="*/ 487 w 2376"/>
                  <a:gd name="T73" fmla="*/ 438 h 1831"/>
                  <a:gd name="T74" fmla="*/ 635 w 2376"/>
                  <a:gd name="T75" fmla="*/ 282 h 1831"/>
                  <a:gd name="T76" fmla="*/ 745 w 2376"/>
                  <a:gd name="T77" fmla="*/ 308 h 1831"/>
                  <a:gd name="T78" fmla="*/ 810 w 2376"/>
                  <a:gd name="T79" fmla="*/ 165 h 1831"/>
                  <a:gd name="T80" fmla="*/ 787 w 2376"/>
                  <a:gd name="T81" fmla="*/ 58 h 1831"/>
                  <a:gd name="T82" fmla="*/ 850 w 2376"/>
                  <a:gd name="T83" fmla="*/ 0 h 18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376" h="1831">
                    <a:moveTo>
                      <a:pt x="850" y="0"/>
                    </a:moveTo>
                    <a:lnTo>
                      <a:pt x="856" y="46"/>
                    </a:lnTo>
                    <a:lnTo>
                      <a:pt x="901" y="91"/>
                    </a:lnTo>
                    <a:lnTo>
                      <a:pt x="946" y="234"/>
                    </a:lnTo>
                    <a:lnTo>
                      <a:pt x="1115" y="385"/>
                    </a:lnTo>
                    <a:lnTo>
                      <a:pt x="1296" y="584"/>
                    </a:lnTo>
                    <a:lnTo>
                      <a:pt x="1459" y="714"/>
                    </a:lnTo>
                    <a:lnTo>
                      <a:pt x="1594" y="788"/>
                    </a:lnTo>
                    <a:lnTo>
                      <a:pt x="1679" y="795"/>
                    </a:lnTo>
                    <a:lnTo>
                      <a:pt x="1621" y="1076"/>
                    </a:lnTo>
                    <a:lnTo>
                      <a:pt x="1816" y="1335"/>
                    </a:lnTo>
                    <a:lnTo>
                      <a:pt x="2217" y="1286"/>
                    </a:lnTo>
                    <a:lnTo>
                      <a:pt x="2289" y="1297"/>
                    </a:lnTo>
                    <a:lnTo>
                      <a:pt x="2350" y="1322"/>
                    </a:lnTo>
                    <a:lnTo>
                      <a:pt x="2376" y="1381"/>
                    </a:lnTo>
                    <a:lnTo>
                      <a:pt x="2370" y="1582"/>
                    </a:lnTo>
                    <a:lnTo>
                      <a:pt x="1307" y="1831"/>
                    </a:lnTo>
                    <a:lnTo>
                      <a:pt x="1491" y="1416"/>
                    </a:lnTo>
                    <a:lnTo>
                      <a:pt x="1442" y="1268"/>
                    </a:lnTo>
                    <a:lnTo>
                      <a:pt x="1504" y="1187"/>
                    </a:lnTo>
                    <a:lnTo>
                      <a:pt x="1500" y="1167"/>
                    </a:lnTo>
                    <a:lnTo>
                      <a:pt x="1397" y="1070"/>
                    </a:lnTo>
                    <a:lnTo>
                      <a:pt x="1365" y="1066"/>
                    </a:lnTo>
                    <a:lnTo>
                      <a:pt x="1021" y="1086"/>
                    </a:lnTo>
                    <a:lnTo>
                      <a:pt x="885" y="1064"/>
                    </a:lnTo>
                    <a:lnTo>
                      <a:pt x="709" y="1005"/>
                    </a:lnTo>
                    <a:lnTo>
                      <a:pt x="691" y="947"/>
                    </a:lnTo>
                    <a:lnTo>
                      <a:pt x="675" y="911"/>
                    </a:lnTo>
                    <a:lnTo>
                      <a:pt x="590" y="882"/>
                    </a:lnTo>
                    <a:lnTo>
                      <a:pt x="541" y="940"/>
                    </a:lnTo>
                    <a:lnTo>
                      <a:pt x="104" y="817"/>
                    </a:lnTo>
                    <a:lnTo>
                      <a:pt x="20" y="596"/>
                    </a:lnTo>
                    <a:lnTo>
                      <a:pt x="0" y="519"/>
                    </a:lnTo>
                    <a:lnTo>
                      <a:pt x="101" y="380"/>
                    </a:lnTo>
                    <a:lnTo>
                      <a:pt x="240" y="367"/>
                    </a:lnTo>
                    <a:lnTo>
                      <a:pt x="292" y="402"/>
                    </a:lnTo>
                    <a:lnTo>
                      <a:pt x="487" y="438"/>
                    </a:lnTo>
                    <a:lnTo>
                      <a:pt x="635" y="282"/>
                    </a:lnTo>
                    <a:lnTo>
                      <a:pt x="745" y="308"/>
                    </a:lnTo>
                    <a:lnTo>
                      <a:pt x="810" y="165"/>
                    </a:lnTo>
                    <a:lnTo>
                      <a:pt x="787" y="58"/>
                    </a:lnTo>
                    <a:lnTo>
                      <a:pt x="850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0872" name="Freeform 40"/>
              <p:cNvSpPr>
                <a:spLocks noChangeAspect="1"/>
              </p:cNvSpPr>
              <p:nvPr/>
            </p:nvSpPr>
            <p:spPr bwMode="auto">
              <a:xfrm>
                <a:off x="3568" y="2233"/>
                <a:ext cx="148" cy="122"/>
              </a:xfrm>
              <a:custGeom>
                <a:avLst/>
                <a:gdLst>
                  <a:gd name="T0" fmla="*/ 585 w 883"/>
                  <a:gd name="T1" fmla="*/ 0 h 733"/>
                  <a:gd name="T2" fmla="*/ 699 w 883"/>
                  <a:gd name="T3" fmla="*/ 151 h 733"/>
                  <a:gd name="T4" fmla="*/ 650 w 883"/>
                  <a:gd name="T5" fmla="*/ 312 h 733"/>
                  <a:gd name="T6" fmla="*/ 727 w 883"/>
                  <a:gd name="T7" fmla="*/ 426 h 733"/>
                  <a:gd name="T8" fmla="*/ 822 w 883"/>
                  <a:gd name="T9" fmla="*/ 475 h 733"/>
                  <a:gd name="T10" fmla="*/ 883 w 883"/>
                  <a:gd name="T11" fmla="*/ 559 h 733"/>
                  <a:gd name="T12" fmla="*/ 634 w 883"/>
                  <a:gd name="T13" fmla="*/ 684 h 733"/>
                  <a:gd name="T14" fmla="*/ 543 w 883"/>
                  <a:gd name="T15" fmla="*/ 688 h 733"/>
                  <a:gd name="T16" fmla="*/ 495 w 883"/>
                  <a:gd name="T17" fmla="*/ 733 h 733"/>
                  <a:gd name="T18" fmla="*/ 377 w 883"/>
                  <a:gd name="T19" fmla="*/ 675 h 733"/>
                  <a:gd name="T20" fmla="*/ 312 w 883"/>
                  <a:gd name="T21" fmla="*/ 673 h 733"/>
                  <a:gd name="T22" fmla="*/ 282 w 883"/>
                  <a:gd name="T23" fmla="*/ 716 h 733"/>
                  <a:gd name="T24" fmla="*/ 214 w 883"/>
                  <a:gd name="T25" fmla="*/ 715 h 733"/>
                  <a:gd name="T26" fmla="*/ 0 w 883"/>
                  <a:gd name="T27" fmla="*/ 568 h 733"/>
                  <a:gd name="T28" fmla="*/ 154 w 883"/>
                  <a:gd name="T29" fmla="*/ 514 h 733"/>
                  <a:gd name="T30" fmla="*/ 205 w 883"/>
                  <a:gd name="T31" fmla="*/ 491 h 733"/>
                  <a:gd name="T32" fmla="*/ 184 w 883"/>
                  <a:gd name="T33" fmla="*/ 436 h 733"/>
                  <a:gd name="T34" fmla="*/ 239 w 883"/>
                  <a:gd name="T35" fmla="*/ 280 h 733"/>
                  <a:gd name="T36" fmla="*/ 285 w 883"/>
                  <a:gd name="T37" fmla="*/ 226 h 733"/>
                  <a:gd name="T38" fmla="*/ 349 w 883"/>
                  <a:gd name="T39" fmla="*/ 208 h 733"/>
                  <a:gd name="T40" fmla="*/ 585 w 883"/>
                  <a:gd name="T41" fmla="*/ 0 h 7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83" h="733">
                    <a:moveTo>
                      <a:pt x="585" y="0"/>
                    </a:moveTo>
                    <a:lnTo>
                      <a:pt x="699" y="151"/>
                    </a:lnTo>
                    <a:lnTo>
                      <a:pt x="650" y="312"/>
                    </a:lnTo>
                    <a:lnTo>
                      <a:pt x="727" y="426"/>
                    </a:lnTo>
                    <a:lnTo>
                      <a:pt x="822" y="475"/>
                    </a:lnTo>
                    <a:lnTo>
                      <a:pt x="883" y="559"/>
                    </a:lnTo>
                    <a:lnTo>
                      <a:pt x="634" y="684"/>
                    </a:lnTo>
                    <a:lnTo>
                      <a:pt x="543" y="688"/>
                    </a:lnTo>
                    <a:lnTo>
                      <a:pt x="495" y="733"/>
                    </a:lnTo>
                    <a:lnTo>
                      <a:pt x="377" y="675"/>
                    </a:lnTo>
                    <a:lnTo>
                      <a:pt x="312" y="673"/>
                    </a:lnTo>
                    <a:lnTo>
                      <a:pt x="282" y="716"/>
                    </a:lnTo>
                    <a:lnTo>
                      <a:pt x="214" y="715"/>
                    </a:lnTo>
                    <a:lnTo>
                      <a:pt x="0" y="568"/>
                    </a:lnTo>
                    <a:lnTo>
                      <a:pt x="154" y="514"/>
                    </a:lnTo>
                    <a:lnTo>
                      <a:pt x="205" y="491"/>
                    </a:lnTo>
                    <a:lnTo>
                      <a:pt x="184" y="436"/>
                    </a:lnTo>
                    <a:lnTo>
                      <a:pt x="239" y="280"/>
                    </a:lnTo>
                    <a:lnTo>
                      <a:pt x="285" y="226"/>
                    </a:lnTo>
                    <a:lnTo>
                      <a:pt x="349" y="208"/>
                    </a:lnTo>
                    <a:lnTo>
                      <a:pt x="585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0873" name="Freeform 41"/>
              <p:cNvSpPr>
                <a:spLocks noChangeAspect="1"/>
              </p:cNvSpPr>
              <p:nvPr/>
            </p:nvSpPr>
            <p:spPr bwMode="auto">
              <a:xfrm>
                <a:off x="3378" y="2341"/>
                <a:ext cx="172" cy="245"/>
              </a:xfrm>
              <a:custGeom>
                <a:avLst/>
                <a:gdLst>
                  <a:gd name="T0" fmla="*/ 1027 w 1030"/>
                  <a:gd name="T1" fmla="*/ 0 h 1469"/>
                  <a:gd name="T2" fmla="*/ 1020 w 1030"/>
                  <a:gd name="T3" fmla="*/ 111 h 1469"/>
                  <a:gd name="T4" fmla="*/ 943 w 1030"/>
                  <a:gd name="T5" fmla="*/ 163 h 1469"/>
                  <a:gd name="T6" fmla="*/ 1030 w 1030"/>
                  <a:gd name="T7" fmla="*/ 234 h 1469"/>
                  <a:gd name="T8" fmla="*/ 994 w 1030"/>
                  <a:gd name="T9" fmla="*/ 266 h 1469"/>
                  <a:gd name="T10" fmla="*/ 1006 w 1030"/>
                  <a:gd name="T11" fmla="*/ 327 h 1469"/>
                  <a:gd name="T12" fmla="*/ 904 w 1030"/>
                  <a:gd name="T13" fmla="*/ 421 h 1469"/>
                  <a:gd name="T14" fmla="*/ 923 w 1030"/>
                  <a:gd name="T15" fmla="*/ 539 h 1469"/>
                  <a:gd name="T16" fmla="*/ 990 w 1030"/>
                  <a:gd name="T17" fmla="*/ 597 h 1469"/>
                  <a:gd name="T18" fmla="*/ 1009 w 1030"/>
                  <a:gd name="T19" fmla="*/ 864 h 1469"/>
                  <a:gd name="T20" fmla="*/ 979 w 1030"/>
                  <a:gd name="T21" fmla="*/ 987 h 1469"/>
                  <a:gd name="T22" fmla="*/ 908 w 1030"/>
                  <a:gd name="T23" fmla="*/ 1078 h 1469"/>
                  <a:gd name="T24" fmla="*/ 923 w 1030"/>
                  <a:gd name="T25" fmla="*/ 1191 h 1469"/>
                  <a:gd name="T26" fmla="*/ 882 w 1030"/>
                  <a:gd name="T27" fmla="*/ 1273 h 1469"/>
                  <a:gd name="T28" fmla="*/ 809 w 1030"/>
                  <a:gd name="T29" fmla="*/ 1332 h 1469"/>
                  <a:gd name="T30" fmla="*/ 802 w 1030"/>
                  <a:gd name="T31" fmla="*/ 1396 h 1469"/>
                  <a:gd name="T32" fmla="*/ 852 w 1030"/>
                  <a:gd name="T33" fmla="*/ 1446 h 1469"/>
                  <a:gd name="T34" fmla="*/ 791 w 1030"/>
                  <a:gd name="T35" fmla="*/ 1469 h 1469"/>
                  <a:gd name="T36" fmla="*/ 727 w 1030"/>
                  <a:gd name="T37" fmla="*/ 1439 h 1469"/>
                  <a:gd name="T38" fmla="*/ 638 w 1030"/>
                  <a:gd name="T39" fmla="*/ 1349 h 1469"/>
                  <a:gd name="T40" fmla="*/ 580 w 1030"/>
                  <a:gd name="T41" fmla="*/ 1359 h 1469"/>
                  <a:gd name="T42" fmla="*/ 532 w 1030"/>
                  <a:gd name="T43" fmla="*/ 1326 h 1469"/>
                  <a:gd name="T44" fmla="*/ 65 w 1030"/>
                  <a:gd name="T45" fmla="*/ 1318 h 1469"/>
                  <a:gd name="T46" fmla="*/ 0 w 1030"/>
                  <a:gd name="T47" fmla="*/ 1253 h 1469"/>
                  <a:gd name="T48" fmla="*/ 126 w 1030"/>
                  <a:gd name="T49" fmla="*/ 1071 h 1469"/>
                  <a:gd name="T50" fmla="*/ 264 w 1030"/>
                  <a:gd name="T51" fmla="*/ 881 h 1469"/>
                  <a:gd name="T52" fmla="*/ 311 w 1030"/>
                  <a:gd name="T53" fmla="*/ 803 h 1469"/>
                  <a:gd name="T54" fmla="*/ 250 w 1030"/>
                  <a:gd name="T55" fmla="*/ 789 h 1469"/>
                  <a:gd name="T56" fmla="*/ 250 w 1030"/>
                  <a:gd name="T57" fmla="*/ 748 h 1469"/>
                  <a:gd name="T58" fmla="*/ 381 w 1030"/>
                  <a:gd name="T59" fmla="*/ 591 h 1469"/>
                  <a:gd name="T60" fmla="*/ 603 w 1030"/>
                  <a:gd name="T61" fmla="*/ 556 h 1469"/>
                  <a:gd name="T62" fmla="*/ 684 w 1030"/>
                  <a:gd name="T63" fmla="*/ 410 h 1469"/>
                  <a:gd name="T64" fmla="*/ 584 w 1030"/>
                  <a:gd name="T65" fmla="*/ 309 h 1469"/>
                  <a:gd name="T66" fmla="*/ 680 w 1030"/>
                  <a:gd name="T67" fmla="*/ 203 h 1469"/>
                  <a:gd name="T68" fmla="*/ 686 w 1030"/>
                  <a:gd name="T69" fmla="*/ 204 h 1469"/>
                  <a:gd name="T70" fmla="*/ 923 w 1030"/>
                  <a:gd name="T71" fmla="*/ 64 h 1469"/>
                  <a:gd name="T72" fmla="*/ 1027 w 1030"/>
                  <a:gd name="T73" fmla="*/ 0 h 1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30" h="1469">
                    <a:moveTo>
                      <a:pt x="1027" y="0"/>
                    </a:moveTo>
                    <a:lnTo>
                      <a:pt x="1020" y="111"/>
                    </a:lnTo>
                    <a:lnTo>
                      <a:pt x="943" y="163"/>
                    </a:lnTo>
                    <a:lnTo>
                      <a:pt x="1030" y="234"/>
                    </a:lnTo>
                    <a:lnTo>
                      <a:pt x="994" y="266"/>
                    </a:lnTo>
                    <a:lnTo>
                      <a:pt x="1006" y="327"/>
                    </a:lnTo>
                    <a:lnTo>
                      <a:pt x="904" y="421"/>
                    </a:lnTo>
                    <a:lnTo>
                      <a:pt x="923" y="539"/>
                    </a:lnTo>
                    <a:lnTo>
                      <a:pt x="990" y="597"/>
                    </a:lnTo>
                    <a:lnTo>
                      <a:pt x="1009" y="864"/>
                    </a:lnTo>
                    <a:lnTo>
                      <a:pt x="979" y="987"/>
                    </a:lnTo>
                    <a:lnTo>
                      <a:pt x="908" y="1078"/>
                    </a:lnTo>
                    <a:lnTo>
                      <a:pt x="923" y="1191"/>
                    </a:lnTo>
                    <a:lnTo>
                      <a:pt x="882" y="1273"/>
                    </a:lnTo>
                    <a:lnTo>
                      <a:pt x="809" y="1332"/>
                    </a:lnTo>
                    <a:lnTo>
                      <a:pt x="802" y="1396"/>
                    </a:lnTo>
                    <a:lnTo>
                      <a:pt x="852" y="1446"/>
                    </a:lnTo>
                    <a:lnTo>
                      <a:pt x="791" y="1469"/>
                    </a:lnTo>
                    <a:lnTo>
                      <a:pt x="727" y="1439"/>
                    </a:lnTo>
                    <a:lnTo>
                      <a:pt x="638" y="1349"/>
                    </a:lnTo>
                    <a:lnTo>
                      <a:pt x="580" y="1359"/>
                    </a:lnTo>
                    <a:lnTo>
                      <a:pt x="532" y="1326"/>
                    </a:lnTo>
                    <a:lnTo>
                      <a:pt x="65" y="1318"/>
                    </a:lnTo>
                    <a:lnTo>
                      <a:pt x="0" y="1253"/>
                    </a:lnTo>
                    <a:lnTo>
                      <a:pt x="126" y="1071"/>
                    </a:lnTo>
                    <a:lnTo>
                      <a:pt x="264" y="881"/>
                    </a:lnTo>
                    <a:lnTo>
                      <a:pt x="311" y="803"/>
                    </a:lnTo>
                    <a:lnTo>
                      <a:pt x="250" y="789"/>
                    </a:lnTo>
                    <a:lnTo>
                      <a:pt x="250" y="748"/>
                    </a:lnTo>
                    <a:lnTo>
                      <a:pt x="381" y="591"/>
                    </a:lnTo>
                    <a:lnTo>
                      <a:pt x="603" y="556"/>
                    </a:lnTo>
                    <a:lnTo>
                      <a:pt x="684" y="410"/>
                    </a:lnTo>
                    <a:lnTo>
                      <a:pt x="584" y="309"/>
                    </a:lnTo>
                    <a:lnTo>
                      <a:pt x="680" y="203"/>
                    </a:lnTo>
                    <a:lnTo>
                      <a:pt x="686" y="204"/>
                    </a:lnTo>
                    <a:lnTo>
                      <a:pt x="923" y="64"/>
                    </a:lnTo>
                    <a:lnTo>
                      <a:pt x="1027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0874" name="Freeform 42"/>
              <p:cNvSpPr>
                <a:spLocks noChangeAspect="1"/>
              </p:cNvSpPr>
              <p:nvPr/>
            </p:nvSpPr>
            <p:spPr bwMode="auto">
              <a:xfrm>
                <a:off x="3666" y="2206"/>
                <a:ext cx="265" cy="166"/>
              </a:xfrm>
              <a:custGeom>
                <a:avLst/>
                <a:gdLst>
                  <a:gd name="T0" fmla="*/ 303 w 1591"/>
                  <a:gd name="T1" fmla="*/ 726 h 999"/>
                  <a:gd name="T2" fmla="*/ 238 w 1591"/>
                  <a:gd name="T3" fmla="*/ 638 h 999"/>
                  <a:gd name="T4" fmla="*/ 143 w 1591"/>
                  <a:gd name="T5" fmla="*/ 588 h 999"/>
                  <a:gd name="T6" fmla="*/ 66 w 1591"/>
                  <a:gd name="T7" fmla="*/ 474 h 999"/>
                  <a:gd name="T8" fmla="*/ 114 w 1591"/>
                  <a:gd name="T9" fmla="*/ 313 h 999"/>
                  <a:gd name="T10" fmla="*/ 0 w 1591"/>
                  <a:gd name="T11" fmla="*/ 161 h 999"/>
                  <a:gd name="T12" fmla="*/ 30 w 1591"/>
                  <a:gd name="T13" fmla="*/ 125 h 999"/>
                  <a:gd name="T14" fmla="*/ 49 w 1591"/>
                  <a:gd name="T15" fmla="*/ 95 h 999"/>
                  <a:gd name="T16" fmla="*/ 8 w 1591"/>
                  <a:gd name="T17" fmla="*/ 46 h 999"/>
                  <a:gd name="T18" fmla="*/ 30 w 1591"/>
                  <a:gd name="T19" fmla="*/ 0 h 999"/>
                  <a:gd name="T20" fmla="*/ 132 w 1591"/>
                  <a:gd name="T21" fmla="*/ 111 h 999"/>
                  <a:gd name="T22" fmla="*/ 384 w 1591"/>
                  <a:gd name="T23" fmla="*/ 192 h 999"/>
                  <a:gd name="T24" fmla="*/ 555 w 1591"/>
                  <a:gd name="T25" fmla="*/ 101 h 999"/>
                  <a:gd name="T26" fmla="*/ 632 w 1591"/>
                  <a:gd name="T27" fmla="*/ 79 h 999"/>
                  <a:gd name="T28" fmla="*/ 966 w 1591"/>
                  <a:gd name="T29" fmla="*/ 329 h 999"/>
                  <a:gd name="T30" fmla="*/ 1020 w 1591"/>
                  <a:gd name="T31" fmla="*/ 350 h 999"/>
                  <a:gd name="T32" fmla="*/ 1100 w 1591"/>
                  <a:gd name="T33" fmla="*/ 421 h 999"/>
                  <a:gd name="T34" fmla="*/ 1158 w 1591"/>
                  <a:gd name="T35" fmla="*/ 497 h 999"/>
                  <a:gd name="T36" fmla="*/ 1591 w 1591"/>
                  <a:gd name="T37" fmla="*/ 501 h 999"/>
                  <a:gd name="T38" fmla="*/ 1568 w 1591"/>
                  <a:gd name="T39" fmla="*/ 547 h 999"/>
                  <a:gd name="T40" fmla="*/ 1508 w 1591"/>
                  <a:gd name="T41" fmla="*/ 591 h 999"/>
                  <a:gd name="T42" fmla="*/ 1473 w 1591"/>
                  <a:gd name="T43" fmla="*/ 634 h 999"/>
                  <a:gd name="T44" fmla="*/ 1425 w 1591"/>
                  <a:gd name="T45" fmla="*/ 780 h 999"/>
                  <a:gd name="T46" fmla="*/ 1381 w 1591"/>
                  <a:gd name="T47" fmla="*/ 808 h 999"/>
                  <a:gd name="T48" fmla="*/ 1342 w 1591"/>
                  <a:gd name="T49" fmla="*/ 875 h 999"/>
                  <a:gd name="T50" fmla="*/ 1294 w 1591"/>
                  <a:gd name="T51" fmla="*/ 929 h 999"/>
                  <a:gd name="T52" fmla="*/ 1278 w 1591"/>
                  <a:gd name="T53" fmla="*/ 999 h 999"/>
                  <a:gd name="T54" fmla="*/ 706 w 1591"/>
                  <a:gd name="T55" fmla="*/ 994 h 999"/>
                  <a:gd name="T56" fmla="*/ 226 w 1591"/>
                  <a:gd name="T57" fmla="*/ 994 h 999"/>
                  <a:gd name="T58" fmla="*/ 204 w 1591"/>
                  <a:gd name="T59" fmla="*/ 995 h 999"/>
                  <a:gd name="T60" fmla="*/ 303 w 1591"/>
                  <a:gd name="T61" fmla="*/ 754 h 999"/>
                  <a:gd name="T62" fmla="*/ 303 w 1591"/>
                  <a:gd name="T63" fmla="*/ 726 h 9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591" h="999">
                    <a:moveTo>
                      <a:pt x="303" y="726"/>
                    </a:moveTo>
                    <a:lnTo>
                      <a:pt x="238" y="638"/>
                    </a:lnTo>
                    <a:lnTo>
                      <a:pt x="143" y="588"/>
                    </a:lnTo>
                    <a:lnTo>
                      <a:pt x="66" y="474"/>
                    </a:lnTo>
                    <a:lnTo>
                      <a:pt x="114" y="313"/>
                    </a:lnTo>
                    <a:lnTo>
                      <a:pt x="0" y="161"/>
                    </a:lnTo>
                    <a:lnTo>
                      <a:pt x="30" y="125"/>
                    </a:lnTo>
                    <a:lnTo>
                      <a:pt x="49" y="95"/>
                    </a:lnTo>
                    <a:lnTo>
                      <a:pt x="8" y="46"/>
                    </a:lnTo>
                    <a:lnTo>
                      <a:pt x="30" y="0"/>
                    </a:lnTo>
                    <a:lnTo>
                      <a:pt x="132" y="111"/>
                    </a:lnTo>
                    <a:lnTo>
                      <a:pt x="384" y="192"/>
                    </a:lnTo>
                    <a:lnTo>
                      <a:pt x="555" y="101"/>
                    </a:lnTo>
                    <a:lnTo>
                      <a:pt x="632" y="79"/>
                    </a:lnTo>
                    <a:lnTo>
                      <a:pt x="966" y="329"/>
                    </a:lnTo>
                    <a:lnTo>
                      <a:pt x="1020" y="350"/>
                    </a:lnTo>
                    <a:lnTo>
                      <a:pt x="1100" y="421"/>
                    </a:lnTo>
                    <a:lnTo>
                      <a:pt x="1158" y="497"/>
                    </a:lnTo>
                    <a:lnTo>
                      <a:pt x="1591" y="501"/>
                    </a:lnTo>
                    <a:lnTo>
                      <a:pt x="1568" y="547"/>
                    </a:lnTo>
                    <a:lnTo>
                      <a:pt x="1508" y="591"/>
                    </a:lnTo>
                    <a:lnTo>
                      <a:pt x="1473" y="634"/>
                    </a:lnTo>
                    <a:lnTo>
                      <a:pt x="1425" y="780"/>
                    </a:lnTo>
                    <a:lnTo>
                      <a:pt x="1381" y="808"/>
                    </a:lnTo>
                    <a:lnTo>
                      <a:pt x="1342" y="875"/>
                    </a:lnTo>
                    <a:lnTo>
                      <a:pt x="1294" y="929"/>
                    </a:lnTo>
                    <a:lnTo>
                      <a:pt x="1278" y="999"/>
                    </a:lnTo>
                    <a:lnTo>
                      <a:pt x="706" y="994"/>
                    </a:lnTo>
                    <a:lnTo>
                      <a:pt x="226" y="994"/>
                    </a:lnTo>
                    <a:lnTo>
                      <a:pt x="204" y="995"/>
                    </a:lnTo>
                    <a:lnTo>
                      <a:pt x="303" y="754"/>
                    </a:lnTo>
                    <a:lnTo>
                      <a:pt x="303" y="726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0875" name="Freeform 43"/>
              <p:cNvSpPr>
                <a:spLocks noChangeAspect="1"/>
              </p:cNvSpPr>
              <p:nvPr/>
            </p:nvSpPr>
            <p:spPr bwMode="auto">
              <a:xfrm>
                <a:off x="3385" y="2030"/>
                <a:ext cx="174" cy="130"/>
              </a:xfrm>
              <a:custGeom>
                <a:avLst/>
                <a:gdLst>
                  <a:gd name="T0" fmla="*/ 187 w 1048"/>
                  <a:gd name="T1" fmla="*/ 194 h 777"/>
                  <a:gd name="T2" fmla="*/ 236 w 1048"/>
                  <a:gd name="T3" fmla="*/ 171 h 777"/>
                  <a:gd name="T4" fmla="*/ 211 w 1048"/>
                  <a:gd name="T5" fmla="*/ 116 h 777"/>
                  <a:gd name="T6" fmla="*/ 366 w 1048"/>
                  <a:gd name="T7" fmla="*/ 0 h 777"/>
                  <a:gd name="T8" fmla="*/ 647 w 1048"/>
                  <a:gd name="T9" fmla="*/ 65 h 777"/>
                  <a:gd name="T10" fmla="*/ 943 w 1048"/>
                  <a:gd name="T11" fmla="*/ 20 h 777"/>
                  <a:gd name="T12" fmla="*/ 1048 w 1048"/>
                  <a:gd name="T13" fmla="*/ 262 h 777"/>
                  <a:gd name="T14" fmla="*/ 991 w 1048"/>
                  <a:gd name="T15" fmla="*/ 216 h 777"/>
                  <a:gd name="T16" fmla="*/ 710 w 1048"/>
                  <a:gd name="T17" fmla="*/ 306 h 777"/>
                  <a:gd name="T18" fmla="*/ 730 w 1048"/>
                  <a:gd name="T19" fmla="*/ 515 h 777"/>
                  <a:gd name="T20" fmla="*/ 780 w 1048"/>
                  <a:gd name="T21" fmla="*/ 580 h 777"/>
                  <a:gd name="T22" fmla="*/ 721 w 1048"/>
                  <a:gd name="T23" fmla="*/ 650 h 777"/>
                  <a:gd name="T24" fmla="*/ 743 w 1048"/>
                  <a:gd name="T25" fmla="*/ 777 h 777"/>
                  <a:gd name="T26" fmla="*/ 247 w 1048"/>
                  <a:gd name="T27" fmla="*/ 708 h 777"/>
                  <a:gd name="T28" fmla="*/ 207 w 1048"/>
                  <a:gd name="T29" fmla="*/ 653 h 777"/>
                  <a:gd name="T30" fmla="*/ 86 w 1048"/>
                  <a:gd name="T31" fmla="*/ 645 h 777"/>
                  <a:gd name="T32" fmla="*/ 0 w 1048"/>
                  <a:gd name="T33" fmla="*/ 676 h 777"/>
                  <a:gd name="T34" fmla="*/ 49 w 1048"/>
                  <a:gd name="T35" fmla="*/ 558 h 777"/>
                  <a:gd name="T36" fmla="*/ 39 w 1048"/>
                  <a:gd name="T37" fmla="*/ 470 h 777"/>
                  <a:gd name="T38" fmla="*/ 102 w 1048"/>
                  <a:gd name="T39" fmla="*/ 462 h 777"/>
                  <a:gd name="T40" fmla="*/ 119 w 1048"/>
                  <a:gd name="T41" fmla="*/ 417 h 777"/>
                  <a:gd name="T42" fmla="*/ 159 w 1048"/>
                  <a:gd name="T43" fmla="*/ 396 h 777"/>
                  <a:gd name="T44" fmla="*/ 164 w 1048"/>
                  <a:gd name="T45" fmla="*/ 308 h 777"/>
                  <a:gd name="T46" fmla="*/ 150 w 1048"/>
                  <a:gd name="T47" fmla="*/ 230 h 777"/>
                  <a:gd name="T48" fmla="*/ 187 w 1048"/>
                  <a:gd name="T49" fmla="*/ 194 h 7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048" h="777">
                    <a:moveTo>
                      <a:pt x="187" y="194"/>
                    </a:moveTo>
                    <a:lnTo>
                      <a:pt x="236" y="171"/>
                    </a:lnTo>
                    <a:lnTo>
                      <a:pt x="211" y="116"/>
                    </a:lnTo>
                    <a:lnTo>
                      <a:pt x="366" y="0"/>
                    </a:lnTo>
                    <a:lnTo>
                      <a:pt x="647" y="65"/>
                    </a:lnTo>
                    <a:lnTo>
                      <a:pt x="943" y="20"/>
                    </a:lnTo>
                    <a:lnTo>
                      <a:pt x="1048" y="262"/>
                    </a:lnTo>
                    <a:lnTo>
                      <a:pt x="991" y="216"/>
                    </a:lnTo>
                    <a:lnTo>
                      <a:pt x="710" y="306"/>
                    </a:lnTo>
                    <a:lnTo>
                      <a:pt x="730" y="515"/>
                    </a:lnTo>
                    <a:lnTo>
                      <a:pt x="780" y="580"/>
                    </a:lnTo>
                    <a:lnTo>
                      <a:pt x="721" y="650"/>
                    </a:lnTo>
                    <a:lnTo>
                      <a:pt x="743" y="777"/>
                    </a:lnTo>
                    <a:lnTo>
                      <a:pt x="247" y="708"/>
                    </a:lnTo>
                    <a:lnTo>
                      <a:pt x="207" y="653"/>
                    </a:lnTo>
                    <a:lnTo>
                      <a:pt x="86" y="645"/>
                    </a:lnTo>
                    <a:lnTo>
                      <a:pt x="0" y="676"/>
                    </a:lnTo>
                    <a:lnTo>
                      <a:pt x="49" y="558"/>
                    </a:lnTo>
                    <a:lnTo>
                      <a:pt x="39" y="470"/>
                    </a:lnTo>
                    <a:lnTo>
                      <a:pt x="102" y="462"/>
                    </a:lnTo>
                    <a:lnTo>
                      <a:pt x="119" y="417"/>
                    </a:lnTo>
                    <a:lnTo>
                      <a:pt x="159" y="396"/>
                    </a:lnTo>
                    <a:lnTo>
                      <a:pt x="164" y="308"/>
                    </a:lnTo>
                    <a:lnTo>
                      <a:pt x="150" y="230"/>
                    </a:lnTo>
                    <a:lnTo>
                      <a:pt x="187" y="194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0876" name="Freeform 44"/>
              <p:cNvSpPr>
                <a:spLocks noChangeAspect="1"/>
              </p:cNvSpPr>
              <p:nvPr/>
            </p:nvSpPr>
            <p:spPr bwMode="auto">
              <a:xfrm>
                <a:off x="3329" y="1805"/>
                <a:ext cx="355" cy="570"/>
              </a:xfrm>
              <a:custGeom>
                <a:avLst/>
                <a:gdLst>
                  <a:gd name="T0" fmla="*/ 0 w 2127"/>
                  <a:gd name="T1" fmla="*/ 3079 h 3421"/>
                  <a:gd name="T2" fmla="*/ 978 w 2127"/>
                  <a:gd name="T3" fmla="*/ 3421 h 3421"/>
                  <a:gd name="T4" fmla="*/ 1429 w 2127"/>
                  <a:gd name="T5" fmla="*/ 3134 h 3421"/>
                  <a:gd name="T6" fmla="*/ 1638 w 2127"/>
                  <a:gd name="T7" fmla="*/ 3057 h 3421"/>
                  <a:gd name="T8" fmla="*/ 1674 w 2127"/>
                  <a:gd name="T9" fmla="*/ 2846 h 3421"/>
                  <a:gd name="T10" fmla="*/ 1782 w 2127"/>
                  <a:gd name="T11" fmla="*/ 2773 h 3421"/>
                  <a:gd name="T12" fmla="*/ 2046 w 2127"/>
                  <a:gd name="T13" fmla="*/ 2530 h 3421"/>
                  <a:gd name="T14" fmla="*/ 1993 w 2127"/>
                  <a:gd name="T15" fmla="*/ 2452 h 3421"/>
                  <a:gd name="T16" fmla="*/ 2126 w 2127"/>
                  <a:gd name="T17" fmla="*/ 1969 h 3421"/>
                  <a:gd name="T18" fmla="*/ 1928 w 2127"/>
                  <a:gd name="T19" fmla="*/ 1387 h 3421"/>
                  <a:gd name="T20" fmla="*/ 1762 w 2127"/>
                  <a:gd name="T21" fmla="*/ 1306 h 3421"/>
                  <a:gd name="T22" fmla="*/ 1563 w 2127"/>
                  <a:gd name="T23" fmla="*/ 1268 h 3421"/>
                  <a:gd name="T24" fmla="*/ 1311 w 2127"/>
                  <a:gd name="T25" fmla="*/ 1292 h 3421"/>
                  <a:gd name="T26" fmla="*/ 1168 w 2127"/>
                  <a:gd name="T27" fmla="*/ 1147 h 3421"/>
                  <a:gd name="T28" fmla="*/ 1658 w 2127"/>
                  <a:gd name="T29" fmla="*/ 652 h 3421"/>
                  <a:gd name="T30" fmla="*/ 1738 w 2127"/>
                  <a:gd name="T31" fmla="*/ 620 h 3421"/>
                  <a:gd name="T32" fmla="*/ 1791 w 2127"/>
                  <a:gd name="T33" fmla="*/ 647 h 3421"/>
                  <a:gd name="T34" fmla="*/ 2073 w 2127"/>
                  <a:gd name="T35" fmla="*/ 282 h 3421"/>
                  <a:gd name="T36" fmla="*/ 1688 w 2127"/>
                  <a:gd name="T37" fmla="*/ 34 h 3421"/>
                  <a:gd name="T38" fmla="*/ 1572 w 2127"/>
                  <a:gd name="T39" fmla="*/ 0 h 3421"/>
                  <a:gd name="T40" fmla="*/ 1479 w 2127"/>
                  <a:gd name="T41" fmla="*/ 84 h 3421"/>
                  <a:gd name="T42" fmla="*/ 1529 w 2127"/>
                  <a:gd name="T43" fmla="*/ 277 h 3421"/>
                  <a:gd name="T44" fmla="*/ 1223 w 2127"/>
                  <a:gd name="T45" fmla="*/ 544 h 3421"/>
                  <a:gd name="T46" fmla="*/ 1133 w 2127"/>
                  <a:gd name="T47" fmla="*/ 544 h 3421"/>
                  <a:gd name="T48" fmla="*/ 927 w 2127"/>
                  <a:gd name="T49" fmla="*/ 642 h 3421"/>
                  <a:gd name="T50" fmla="*/ 964 w 2127"/>
                  <a:gd name="T51" fmla="*/ 846 h 3421"/>
                  <a:gd name="T52" fmla="*/ 788 w 2127"/>
                  <a:gd name="T53" fmla="*/ 945 h 3421"/>
                  <a:gd name="T54" fmla="*/ 743 w 2127"/>
                  <a:gd name="T55" fmla="*/ 1094 h 3421"/>
                  <a:gd name="T56" fmla="*/ 530 w 2127"/>
                  <a:gd name="T57" fmla="*/ 1264 h 3421"/>
                  <a:gd name="T58" fmla="*/ 417 w 2127"/>
                  <a:gd name="T59" fmla="*/ 1335 h 3421"/>
                  <a:gd name="T60" fmla="*/ 568 w 2127"/>
                  <a:gd name="T61" fmla="*/ 1523 h 3421"/>
                  <a:gd name="T62" fmla="*/ 698 w 2127"/>
                  <a:gd name="T63" fmla="*/ 1352 h 3421"/>
                  <a:gd name="T64" fmla="*/ 1275 w 2127"/>
                  <a:gd name="T65" fmla="*/ 1372 h 3421"/>
                  <a:gd name="T66" fmla="*/ 1323 w 2127"/>
                  <a:gd name="T67" fmla="*/ 1568 h 3421"/>
                  <a:gd name="T68" fmla="*/ 1062 w 2127"/>
                  <a:gd name="T69" fmla="*/ 1867 h 3421"/>
                  <a:gd name="T70" fmla="*/ 1053 w 2127"/>
                  <a:gd name="T71" fmla="*/ 2002 h 3421"/>
                  <a:gd name="T72" fmla="*/ 583 w 2127"/>
                  <a:gd name="T73" fmla="*/ 2060 h 3421"/>
                  <a:gd name="T74" fmla="*/ 610 w 2127"/>
                  <a:gd name="T75" fmla="*/ 2232 h 3421"/>
                  <a:gd name="T76" fmla="*/ 630 w 2127"/>
                  <a:gd name="T77" fmla="*/ 2348 h 3421"/>
                  <a:gd name="T78" fmla="*/ 294 w 2127"/>
                  <a:gd name="T79" fmla="*/ 2659 h 34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127" h="3421">
                    <a:moveTo>
                      <a:pt x="294" y="2659"/>
                    </a:moveTo>
                    <a:lnTo>
                      <a:pt x="0" y="3079"/>
                    </a:lnTo>
                    <a:lnTo>
                      <a:pt x="688" y="3166"/>
                    </a:lnTo>
                    <a:lnTo>
                      <a:pt x="978" y="3421"/>
                    </a:lnTo>
                    <a:lnTo>
                      <a:pt x="1279" y="3243"/>
                    </a:lnTo>
                    <a:lnTo>
                      <a:pt x="1429" y="3134"/>
                    </a:lnTo>
                    <a:lnTo>
                      <a:pt x="1593" y="3079"/>
                    </a:lnTo>
                    <a:lnTo>
                      <a:pt x="1638" y="3057"/>
                    </a:lnTo>
                    <a:lnTo>
                      <a:pt x="1616" y="3000"/>
                    </a:lnTo>
                    <a:lnTo>
                      <a:pt x="1674" y="2846"/>
                    </a:lnTo>
                    <a:lnTo>
                      <a:pt x="1717" y="2792"/>
                    </a:lnTo>
                    <a:lnTo>
                      <a:pt x="1782" y="2773"/>
                    </a:lnTo>
                    <a:lnTo>
                      <a:pt x="2015" y="2567"/>
                    </a:lnTo>
                    <a:lnTo>
                      <a:pt x="2046" y="2530"/>
                    </a:lnTo>
                    <a:lnTo>
                      <a:pt x="2014" y="2491"/>
                    </a:lnTo>
                    <a:lnTo>
                      <a:pt x="1993" y="2452"/>
                    </a:lnTo>
                    <a:lnTo>
                      <a:pt x="2007" y="2300"/>
                    </a:lnTo>
                    <a:lnTo>
                      <a:pt x="2126" y="1969"/>
                    </a:lnTo>
                    <a:lnTo>
                      <a:pt x="2127" y="1716"/>
                    </a:lnTo>
                    <a:lnTo>
                      <a:pt x="1928" y="1387"/>
                    </a:lnTo>
                    <a:lnTo>
                      <a:pt x="1869" y="1381"/>
                    </a:lnTo>
                    <a:lnTo>
                      <a:pt x="1762" y="1306"/>
                    </a:lnTo>
                    <a:lnTo>
                      <a:pt x="1660" y="1305"/>
                    </a:lnTo>
                    <a:lnTo>
                      <a:pt x="1563" y="1268"/>
                    </a:lnTo>
                    <a:lnTo>
                      <a:pt x="1337" y="1307"/>
                    </a:lnTo>
                    <a:lnTo>
                      <a:pt x="1311" y="1292"/>
                    </a:lnTo>
                    <a:lnTo>
                      <a:pt x="1288" y="1220"/>
                    </a:lnTo>
                    <a:lnTo>
                      <a:pt x="1168" y="1147"/>
                    </a:lnTo>
                    <a:lnTo>
                      <a:pt x="1565" y="758"/>
                    </a:lnTo>
                    <a:lnTo>
                      <a:pt x="1658" y="652"/>
                    </a:lnTo>
                    <a:lnTo>
                      <a:pt x="1683" y="620"/>
                    </a:lnTo>
                    <a:lnTo>
                      <a:pt x="1738" y="620"/>
                    </a:lnTo>
                    <a:lnTo>
                      <a:pt x="1763" y="639"/>
                    </a:lnTo>
                    <a:lnTo>
                      <a:pt x="1791" y="647"/>
                    </a:lnTo>
                    <a:lnTo>
                      <a:pt x="2108" y="315"/>
                    </a:lnTo>
                    <a:lnTo>
                      <a:pt x="2073" y="282"/>
                    </a:lnTo>
                    <a:lnTo>
                      <a:pt x="1855" y="153"/>
                    </a:lnTo>
                    <a:lnTo>
                      <a:pt x="1688" y="34"/>
                    </a:lnTo>
                    <a:lnTo>
                      <a:pt x="1640" y="34"/>
                    </a:lnTo>
                    <a:lnTo>
                      <a:pt x="1572" y="0"/>
                    </a:lnTo>
                    <a:lnTo>
                      <a:pt x="1487" y="36"/>
                    </a:lnTo>
                    <a:lnTo>
                      <a:pt x="1479" y="84"/>
                    </a:lnTo>
                    <a:lnTo>
                      <a:pt x="1548" y="124"/>
                    </a:lnTo>
                    <a:lnTo>
                      <a:pt x="1529" y="277"/>
                    </a:lnTo>
                    <a:lnTo>
                      <a:pt x="1469" y="282"/>
                    </a:lnTo>
                    <a:lnTo>
                      <a:pt x="1223" y="544"/>
                    </a:lnTo>
                    <a:lnTo>
                      <a:pt x="1152" y="531"/>
                    </a:lnTo>
                    <a:lnTo>
                      <a:pt x="1133" y="544"/>
                    </a:lnTo>
                    <a:lnTo>
                      <a:pt x="1035" y="536"/>
                    </a:lnTo>
                    <a:lnTo>
                      <a:pt x="927" y="642"/>
                    </a:lnTo>
                    <a:lnTo>
                      <a:pt x="915" y="742"/>
                    </a:lnTo>
                    <a:lnTo>
                      <a:pt x="964" y="846"/>
                    </a:lnTo>
                    <a:lnTo>
                      <a:pt x="881" y="943"/>
                    </a:lnTo>
                    <a:lnTo>
                      <a:pt x="788" y="945"/>
                    </a:lnTo>
                    <a:lnTo>
                      <a:pt x="741" y="986"/>
                    </a:lnTo>
                    <a:lnTo>
                      <a:pt x="743" y="1094"/>
                    </a:lnTo>
                    <a:lnTo>
                      <a:pt x="625" y="1210"/>
                    </a:lnTo>
                    <a:lnTo>
                      <a:pt x="530" y="1264"/>
                    </a:lnTo>
                    <a:lnTo>
                      <a:pt x="467" y="1262"/>
                    </a:lnTo>
                    <a:lnTo>
                      <a:pt x="417" y="1335"/>
                    </a:lnTo>
                    <a:lnTo>
                      <a:pt x="525" y="1542"/>
                    </a:lnTo>
                    <a:lnTo>
                      <a:pt x="568" y="1523"/>
                    </a:lnTo>
                    <a:lnTo>
                      <a:pt x="543" y="1468"/>
                    </a:lnTo>
                    <a:lnTo>
                      <a:pt x="698" y="1352"/>
                    </a:lnTo>
                    <a:lnTo>
                      <a:pt x="979" y="1417"/>
                    </a:lnTo>
                    <a:lnTo>
                      <a:pt x="1275" y="1372"/>
                    </a:lnTo>
                    <a:lnTo>
                      <a:pt x="1380" y="1614"/>
                    </a:lnTo>
                    <a:lnTo>
                      <a:pt x="1323" y="1568"/>
                    </a:lnTo>
                    <a:lnTo>
                      <a:pt x="1042" y="1658"/>
                    </a:lnTo>
                    <a:lnTo>
                      <a:pt x="1062" y="1867"/>
                    </a:lnTo>
                    <a:lnTo>
                      <a:pt x="1112" y="1932"/>
                    </a:lnTo>
                    <a:lnTo>
                      <a:pt x="1053" y="2002"/>
                    </a:lnTo>
                    <a:lnTo>
                      <a:pt x="1075" y="2129"/>
                    </a:lnTo>
                    <a:lnTo>
                      <a:pt x="583" y="2060"/>
                    </a:lnTo>
                    <a:lnTo>
                      <a:pt x="564" y="2097"/>
                    </a:lnTo>
                    <a:lnTo>
                      <a:pt x="610" y="2232"/>
                    </a:lnTo>
                    <a:lnTo>
                      <a:pt x="600" y="2305"/>
                    </a:lnTo>
                    <a:lnTo>
                      <a:pt x="630" y="2348"/>
                    </a:lnTo>
                    <a:lnTo>
                      <a:pt x="357" y="2647"/>
                    </a:lnTo>
                    <a:lnTo>
                      <a:pt x="294" y="2659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0877" name="Freeform 45"/>
              <p:cNvSpPr>
                <a:spLocks noChangeAspect="1"/>
              </p:cNvSpPr>
              <p:nvPr/>
            </p:nvSpPr>
            <p:spPr bwMode="auto">
              <a:xfrm>
                <a:off x="3238" y="2228"/>
                <a:ext cx="254" cy="357"/>
              </a:xfrm>
              <a:custGeom>
                <a:avLst/>
                <a:gdLst>
                  <a:gd name="T0" fmla="*/ 610 w 1526"/>
                  <a:gd name="T1" fmla="*/ 0 h 2148"/>
                  <a:gd name="T2" fmla="*/ 464 w 1526"/>
                  <a:gd name="T3" fmla="*/ 70 h 2148"/>
                  <a:gd name="T4" fmla="*/ 385 w 1526"/>
                  <a:gd name="T5" fmla="*/ 140 h 2148"/>
                  <a:gd name="T6" fmla="*/ 366 w 1526"/>
                  <a:gd name="T7" fmla="*/ 186 h 2148"/>
                  <a:gd name="T8" fmla="*/ 280 w 1526"/>
                  <a:gd name="T9" fmla="*/ 328 h 2148"/>
                  <a:gd name="T10" fmla="*/ 169 w 1526"/>
                  <a:gd name="T11" fmla="*/ 407 h 2148"/>
                  <a:gd name="T12" fmla="*/ 3 w 1526"/>
                  <a:gd name="T13" fmla="*/ 411 h 2148"/>
                  <a:gd name="T14" fmla="*/ 0 w 1526"/>
                  <a:gd name="T15" fmla="*/ 796 h 2148"/>
                  <a:gd name="T16" fmla="*/ 6 w 1526"/>
                  <a:gd name="T17" fmla="*/ 851 h 2148"/>
                  <a:gd name="T18" fmla="*/ 47 w 1526"/>
                  <a:gd name="T19" fmla="*/ 871 h 2148"/>
                  <a:gd name="T20" fmla="*/ 43 w 1526"/>
                  <a:gd name="T21" fmla="*/ 942 h 2148"/>
                  <a:gd name="T22" fmla="*/ 68 w 1526"/>
                  <a:gd name="T23" fmla="*/ 1019 h 2148"/>
                  <a:gd name="T24" fmla="*/ 62 w 1526"/>
                  <a:gd name="T25" fmla="*/ 1447 h 2148"/>
                  <a:gd name="T26" fmla="*/ 174 w 1526"/>
                  <a:gd name="T27" fmla="*/ 1678 h 2148"/>
                  <a:gd name="T28" fmla="*/ 464 w 1526"/>
                  <a:gd name="T29" fmla="*/ 2148 h 2148"/>
                  <a:gd name="T30" fmla="*/ 599 w 1526"/>
                  <a:gd name="T31" fmla="*/ 2138 h 2148"/>
                  <a:gd name="T32" fmla="*/ 616 w 1526"/>
                  <a:gd name="T33" fmla="*/ 2088 h 2148"/>
                  <a:gd name="T34" fmla="*/ 726 w 1526"/>
                  <a:gd name="T35" fmla="*/ 2075 h 2148"/>
                  <a:gd name="T36" fmla="*/ 863 w 1526"/>
                  <a:gd name="T37" fmla="*/ 2057 h 2148"/>
                  <a:gd name="T38" fmla="*/ 908 w 1526"/>
                  <a:gd name="T39" fmla="*/ 1998 h 2148"/>
                  <a:gd name="T40" fmla="*/ 841 w 1526"/>
                  <a:gd name="T41" fmla="*/ 1933 h 2148"/>
                  <a:gd name="T42" fmla="*/ 1107 w 1526"/>
                  <a:gd name="T43" fmla="*/ 1560 h 2148"/>
                  <a:gd name="T44" fmla="*/ 1152 w 1526"/>
                  <a:gd name="T45" fmla="*/ 1483 h 2148"/>
                  <a:gd name="T46" fmla="*/ 1093 w 1526"/>
                  <a:gd name="T47" fmla="*/ 1469 h 2148"/>
                  <a:gd name="T48" fmla="*/ 1093 w 1526"/>
                  <a:gd name="T49" fmla="*/ 1428 h 2148"/>
                  <a:gd name="T50" fmla="*/ 1223 w 1526"/>
                  <a:gd name="T51" fmla="*/ 1271 h 2148"/>
                  <a:gd name="T52" fmla="*/ 1445 w 1526"/>
                  <a:gd name="T53" fmla="*/ 1239 h 2148"/>
                  <a:gd name="T54" fmla="*/ 1526 w 1526"/>
                  <a:gd name="T55" fmla="*/ 1090 h 2148"/>
                  <a:gd name="T56" fmla="*/ 1427 w 1526"/>
                  <a:gd name="T57" fmla="*/ 992 h 2148"/>
                  <a:gd name="T58" fmla="*/ 1526 w 1526"/>
                  <a:gd name="T59" fmla="*/ 883 h 2148"/>
                  <a:gd name="T60" fmla="*/ 1234 w 1526"/>
                  <a:gd name="T61" fmla="*/ 627 h 2148"/>
                  <a:gd name="T62" fmla="*/ 553 w 1526"/>
                  <a:gd name="T63" fmla="*/ 542 h 2148"/>
                  <a:gd name="T64" fmla="*/ 849 w 1526"/>
                  <a:gd name="T65" fmla="*/ 121 h 2148"/>
                  <a:gd name="T66" fmla="*/ 805 w 1526"/>
                  <a:gd name="T67" fmla="*/ 107 h 2148"/>
                  <a:gd name="T68" fmla="*/ 776 w 1526"/>
                  <a:gd name="T69" fmla="*/ 11 h 2148"/>
                  <a:gd name="T70" fmla="*/ 610 w 1526"/>
                  <a:gd name="T71" fmla="*/ 0 h 2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26" h="2148">
                    <a:moveTo>
                      <a:pt x="610" y="0"/>
                    </a:moveTo>
                    <a:lnTo>
                      <a:pt x="464" y="70"/>
                    </a:lnTo>
                    <a:lnTo>
                      <a:pt x="385" y="140"/>
                    </a:lnTo>
                    <a:lnTo>
                      <a:pt x="366" y="186"/>
                    </a:lnTo>
                    <a:lnTo>
                      <a:pt x="280" y="328"/>
                    </a:lnTo>
                    <a:lnTo>
                      <a:pt x="169" y="407"/>
                    </a:lnTo>
                    <a:lnTo>
                      <a:pt x="3" y="411"/>
                    </a:lnTo>
                    <a:lnTo>
                      <a:pt x="0" y="796"/>
                    </a:lnTo>
                    <a:lnTo>
                      <a:pt x="6" y="851"/>
                    </a:lnTo>
                    <a:lnTo>
                      <a:pt x="47" y="871"/>
                    </a:lnTo>
                    <a:lnTo>
                      <a:pt x="43" y="942"/>
                    </a:lnTo>
                    <a:lnTo>
                      <a:pt x="68" y="1019"/>
                    </a:lnTo>
                    <a:lnTo>
                      <a:pt x="62" y="1447"/>
                    </a:lnTo>
                    <a:lnTo>
                      <a:pt x="174" y="1678"/>
                    </a:lnTo>
                    <a:lnTo>
                      <a:pt x="464" y="2148"/>
                    </a:lnTo>
                    <a:lnTo>
                      <a:pt x="599" y="2138"/>
                    </a:lnTo>
                    <a:lnTo>
                      <a:pt x="616" y="2088"/>
                    </a:lnTo>
                    <a:lnTo>
                      <a:pt x="726" y="2075"/>
                    </a:lnTo>
                    <a:lnTo>
                      <a:pt x="863" y="2057"/>
                    </a:lnTo>
                    <a:lnTo>
                      <a:pt x="908" y="1998"/>
                    </a:lnTo>
                    <a:lnTo>
                      <a:pt x="841" y="1933"/>
                    </a:lnTo>
                    <a:lnTo>
                      <a:pt x="1107" y="1560"/>
                    </a:lnTo>
                    <a:lnTo>
                      <a:pt x="1152" y="1483"/>
                    </a:lnTo>
                    <a:lnTo>
                      <a:pt x="1093" y="1469"/>
                    </a:lnTo>
                    <a:lnTo>
                      <a:pt x="1093" y="1428"/>
                    </a:lnTo>
                    <a:lnTo>
                      <a:pt x="1223" y="1271"/>
                    </a:lnTo>
                    <a:lnTo>
                      <a:pt x="1445" y="1239"/>
                    </a:lnTo>
                    <a:lnTo>
                      <a:pt x="1526" y="1090"/>
                    </a:lnTo>
                    <a:lnTo>
                      <a:pt x="1427" y="992"/>
                    </a:lnTo>
                    <a:lnTo>
                      <a:pt x="1526" y="883"/>
                    </a:lnTo>
                    <a:lnTo>
                      <a:pt x="1234" y="627"/>
                    </a:lnTo>
                    <a:lnTo>
                      <a:pt x="553" y="542"/>
                    </a:lnTo>
                    <a:lnTo>
                      <a:pt x="849" y="121"/>
                    </a:lnTo>
                    <a:lnTo>
                      <a:pt x="805" y="107"/>
                    </a:lnTo>
                    <a:lnTo>
                      <a:pt x="776" y="11"/>
                    </a:lnTo>
                    <a:lnTo>
                      <a:pt x="610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120878" name="Text Box 46"/>
            <p:cNvSpPr txBox="1">
              <a:spLocks noChangeArrowheads="1"/>
            </p:cNvSpPr>
            <p:nvPr/>
          </p:nvSpPr>
          <p:spPr bwMode="auto">
            <a:xfrm>
              <a:off x="5039" y="1452"/>
              <a:ext cx="76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Baixo Jaguaribe</a:t>
              </a:r>
            </a:p>
          </p:txBody>
        </p:sp>
      </p:grpSp>
      <p:grpSp>
        <p:nvGrpSpPr>
          <p:cNvPr id="120879" name="Group 47"/>
          <p:cNvGrpSpPr>
            <a:grpSpLocks/>
          </p:cNvGrpSpPr>
          <p:nvPr/>
        </p:nvGrpSpPr>
        <p:grpSpPr bwMode="auto">
          <a:xfrm>
            <a:off x="6381750" y="4235450"/>
            <a:ext cx="2284413" cy="660400"/>
            <a:chOff x="4020" y="2668"/>
            <a:chExt cx="1439" cy="416"/>
          </a:xfrm>
        </p:grpSpPr>
        <p:sp>
          <p:nvSpPr>
            <p:cNvPr id="120880" name="Freeform 48"/>
            <p:cNvSpPr>
              <a:spLocks/>
            </p:cNvSpPr>
            <p:nvPr/>
          </p:nvSpPr>
          <p:spPr bwMode="auto">
            <a:xfrm>
              <a:off x="4519" y="2915"/>
              <a:ext cx="886" cy="140"/>
            </a:xfrm>
            <a:custGeom>
              <a:avLst/>
              <a:gdLst>
                <a:gd name="T0" fmla="*/ 0 w 886"/>
                <a:gd name="T1" fmla="*/ 0 h 140"/>
                <a:gd name="T2" fmla="*/ 165 w 886"/>
                <a:gd name="T3" fmla="*/ 140 h 140"/>
                <a:gd name="T4" fmla="*/ 886 w 886"/>
                <a:gd name="T5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86" h="140">
                  <a:moveTo>
                    <a:pt x="0" y="0"/>
                  </a:moveTo>
                  <a:lnTo>
                    <a:pt x="165" y="140"/>
                  </a:lnTo>
                  <a:lnTo>
                    <a:pt x="886" y="14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120881" name="Group 49"/>
            <p:cNvGrpSpPr>
              <a:grpSpLocks noChangeAspect="1"/>
            </p:cNvGrpSpPr>
            <p:nvPr/>
          </p:nvGrpSpPr>
          <p:grpSpPr bwMode="auto">
            <a:xfrm>
              <a:off x="4020" y="2668"/>
              <a:ext cx="571" cy="351"/>
              <a:chOff x="2893" y="2720"/>
              <a:chExt cx="602" cy="370"/>
            </a:xfrm>
          </p:grpSpPr>
          <p:sp>
            <p:nvSpPr>
              <p:cNvPr id="120882" name="Freeform 50"/>
              <p:cNvSpPr>
                <a:spLocks noChangeAspect="1"/>
              </p:cNvSpPr>
              <p:nvPr/>
            </p:nvSpPr>
            <p:spPr bwMode="auto">
              <a:xfrm>
                <a:off x="2998" y="2720"/>
                <a:ext cx="210" cy="167"/>
              </a:xfrm>
              <a:custGeom>
                <a:avLst/>
                <a:gdLst>
                  <a:gd name="T0" fmla="*/ 0 w 1257"/>
                  <a:gd name="T1" fmla="*/ 603 h 1003"/>
                  <a:gd name="T2" fmla="*/ 101 w 1257"/>
                  <a:gd name="T3" fmla="*/ 612 h 1003"/>
                  <a:gd name="T4" fmla="*/ 86 w 1257"/>
                  <a:gd name="T5" fmla="*/ 873 h 1003"/>
                  <a:gd name="T6" fmla="*/ 26 w 1257"/>
                  <a:gd name="T7" fmla="*/ 962 h 1003"/>
                  <a:gd name="T8" fmla="*/ 566 w 1257"/>
                  <a:gd name="T9" fmla="*/ 998 h 1003"/>
                  <a:gd name="T10" fmla="*/ 622 w 1257"/>
                  <a:gd name="T11" fmla="*/ 1003 h 1003"/>
                  <a:gd name="T12" fmla="*/ 821 w 1257"/>
                  <a:gd name="T13" fmla="*/ 858 h 1003"/>
                  <a:gd name="T14" fmla="*/ 886 w 1257"/>
                  <a:gd name="T15" fmla="*/ 852 h 1003"/>
                  <a:gd name="T16" fmla="*/ 931 w 1257"/>
                  <a:gd name="T17" fmla="*/ 918 h 1003"/>
                  <a:gd name="T18" fmla="*/ 1141 w 1257"/>
                  <a:gd name="T19" fmla="*/ 778 h 1003"/>
                  <a:gd name="T20" fmla="*/ 1182 w 1257"/>
                  <a:gd name="T21" fmla="*/ 607 h 1003"/>
                  <a:gd name="T22" fmla="*/ 1257 w 1257"/>
                  <a:gd name="T23" fmla="*/ 452 h 1003"/>
                  <a:gd name="T24" fmla="*/ 1234 w 1257"/>
                  <a:gd name="T25" fmla="*/ 331 h 1003"/>
                  <a:gd name="T26" fmla="*/ 1190 w 1257"/>
                  <a:gd name="T27" fmla="*/ 288 h 1003"/>
                  <a:gd name="T28" fmla="*/ 1188 w 1257"/>
                  <a:gd name="T29" fmla="*/ 79 h 1003"/>
                  <a:gd name="T30" fmla="*/ 1091 w 1257"/>
                  <a:gd name="T31" fmla="*/ 0 h 1003"/>
                  <a:gd name="T32" fmla="*/ 1025 w 1257"/>
                  <a:gd name="T33" fmla="*/ 66 h 1003"/>
                  <a:gd name="T34" fmla="*/ 949 w 1257"/>
                  <a:gd name="T35" fmla="*/ 60 h 1003"/>
                  <a:gd name="T36" fmla="*/ 938 w 1257"/>
                  <a:gd name="T37" fmla="*/ 140 h 1003"/>
                  <a:gd name="T38" fmla="*/ 885 w 1257"/>
                  <a:gd name="T39" fmla="*/ 147 h 1003"/>
                  <a:gd name="T40" fmla="*/ 797 w 1257"/>
                  <a:gd name="T41" fmla="*/ 343 h 1003"/>
                  <a:gd name="T42" fmla="*/ 614 w 1257"/>
                  <a:gd name="T43" fmla="*/ 551 h 1003"/>
                  <a:gd name="T44" fmla="*/ 181 w 1257"/>
                  <a:gd name="T45" fmla="*/ 445 h 1003"/>
                  <a:gd name="T46" fmla="*/ 0 w 1257"/>
                  <a:gd name="T47" fmla="*/ 603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257" h="1003">
                    <a:moveTo>
                      <a:pt x="0" y="603"/>
                    </a:moveTo>
                    <a:lnTo>
                      <a:pt x="101" y="612"/>
                    </a:lnTo>
                    <a:lnTo>
                      <a:pt x="86" y="873"/>
                    </a:lnTo>
                    <a:lnTo>
                      <a:pt x="26" y="962"/>
                    </a:lnTo>
                    <a:lnTo>
                      <a:pt x="566" y="998"/>
                    </a:lnTo>
                    <a:lnTo>
                      <a:pt x="622" y="1003"/>
                    </a:lnTo>
                    <a:lnTo>
                      <a:pt x="821" y="858"/>
                    </a:lnTo>
                    <a:lnTo>
                      <a:pt x="886" y="852"/>
                    </a:lnTo>
                    <a:lnTo>
                      <a:pt x="931" y="918"/>
                    </a:lnTo>
                    <a:lnTo>
                      <a:pt x="1141" y="778"/>
                    </a:lnTo>
                    <a:lnTo>
                      <a:pt x="1182" y="607"/>
                    </a:lnTo>
                    <a:lnTo>
                      <a:pt x="1257" y="452"/>
                    </a:lnTo>
                    <a:lnTo>
                      <a:pt x="1234" y="331"/>
                    </a:lnTo>
                    <a:lnTo>
                      <a:pt x="1190" y="288"/>
                    </a:lnTo>
                    <a:lnTo>
                      <a:pt x="1188" y="79"/>
                    </a:lnTo>
                    <a:lnTo>
                      <a:pt x="1091" y="0"/>
                    </a:lnTo>
                    <a:lnTo>
                      <a:pt x="1025" y="66"/>
                    </a:lnTo>
                    <a:lnTo>
                      <a:pt x="949" y="60"/>
                    </a:lnTo>
                    <a:lnTo>
                      <a:pt x="938" y="140"/>
                    </a:lnTo>
                    <a:lnTo>
                      <a:pt x="885" y="147"/>
                    </a:lnTo>
                    <a:lnTo>
                      <a:pt x="797" y="343"/>
                    </a:lnTo>
                    <a:lnTo>
                      <a:pt x="614" y="551"/>
                    </a:lnTo>
                    <a:lnTo>
                      <a:pt x="181" y="445"/>
                    </a:lnTo>
                    <a:lnTo>
                      <a:pt x="0" y="603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0883" name="Freeform 51"/>
              <p:cNvSpPr>
                <a:spLocks noChangeAspect="1"/>
              </p:cNvSpPr>
              <p:nvPr/>
            </p:nvSpPr>
            <p:spPr bwMode="auto">
              <a:xfrm>
                <a:off x="3097" y="2784"/>
                <a:ext cx="398" cy="306"/>
              </a:xfrm>
              <a:custGeom>
                <a:avLst/>
                <a:gdLst>
                  <a:gd name="T0" fmla="*/ 1878 w 2390"/>
                  <a:gd name="T1" fmla="*/ 1587 h 1832"/>
                  <a:gd name="T2" fmla="*/ 2023 w 2390"/>
                  <a:gd name="T3" fmla="*/ 1542 h 1832"/>
                  <a:gd name="T4" fmla="*/ 2071 w 2390"/>
                  <a:gd name="T5" fmla="*/ 1432 h 1832"/>
                  <a:gd name="T6" fmla="*/ 2181 w 2390"/>
                  <a:gd name="T7" fmla="*/ 1319 h 1832"/>
                  <a:gd name="T8" fmla="*/ 2237 w 2390"/>
                  <a:gd name="T9" fmla="*/ 1231 h 1832"/>
                  <a:gd name="T10" fmla="*/ 2333 w 2390"/>
                  <a:gd name="T11" fmla="*/ 1140 h 1832"/>
                  <a:gd name="T12" fmla="*/ 2390 w 2390"/>
                  <a:gd name="T13" fmla="*/ 1094 h 1832"/>
                  <a:gd name="T14" fmla="*/ 2282 w 2390"/>
                  <a:gd name="T15" fmla="*/ 1072 h 1832"/>
                  <a:gd name="T16" fmla="*/ 2082 w 2390"/>
                  <a:gd name="T17" fmla="*/ 1033 h 1832"/>
                  <a:gd name="T18" fmla="*/ 2125 w 2390"/>
                  <a:gd name="T19" fmla="*/ 960 h 1832"/>
                  <a:gd name="T20" fmla="*/ 2208 w 2390"/>
                  <a:gd name="T21" fmla="*/ 890 h 1832"/>
                  <a:gd name="T22" fmla="*/ 2149 w 2390"/>
                  <a:gd name="T23" fmla="*/ 751 h 1832"/>
                  <a:gd name="T24" fmla="*/ 2186 w 2390"/>
                  <a:gd name="T25" fmla="*/ 668 h 1832"/>
                  <a:gd name="T26" fmla="*/ 2210 w 2390"/>
                  <a:gd name="T27" fmla="*/ 574 h 1832"/>
                  <a:gd name="T28" fmla="*/ 2272 w 2390"/>
                  <a:gd name="T29" fmla="*/ 494 h 1832"/>
                  <a:gd name="T30" fmla="*/ 2358 w 2390"/>
                  <a:gd name="T31" fmla="*/ 414 h 1832"/>
                  <a:gd name="T32" fmla="*/ 2267 w 2390"/>
                  <a:gd name="T33" fmla="*/ 443 h 1832"/>
                  <a:gd name="T34" fmla="*/ 2173 w 2390"/>
                  <a:gd name="T35" fmla="*/ 343 h 1832"/>
                  <a:gd name="T36" fmla="*/ 2068 w 2390"/>
                  <a:gd name="T37" fmla="*/ 253 h 1832"/>
                  <a:gd name="T38" fmla="*/ 1963 w 2390"/>
                  <a:gd name="T39" fmla="*/ 222 h 1832"/>
                  <a:gd name="T40" fmla="*/ 1752 w 2390"/>
                  <a:gd name="T41" fmla="*/ 359 h 1832"/>
                  <a:gd name="T42" fmla="*/ 1556 w 2390"/>
                  <a:gd name="T43" fmla="*/ 242 h 1832"/>
                  <a:gd name="T44" fmla="*/ 1653 w 2390"/>
                  <a:gd name="T45" fmla="*/ 0 h 1832"/>
                  <a:gd name="T46" fmla="*/ 1565 w 2390"/>
                  <a:gd name="T47" fmla="*/ 28 h 1832"/>
                  <a:gd name="T48" fmla="*/ 1465 w 2390"/>
                  <a:gd name="T49" fmla="*/ 6 h 1832"/>
                  <a:gd name="T50" fmla="*/ 1430 w 2390"/>
                  <a:gd name="T51" fmla="*/ 28 h 1832"/>
                  <a:gd name="T52" fmla="*/ 1361 w 2390"/>
                  <a:gd name="T53" fmla="*/ 22 h 1832"/>
                  <a:gd name="T54" fmla="*/ 1277 w 2390"/>
                  <a:gd name="T55" fmla="*/ 161 h 1832"/>
                  <a:gd name="T56" fmla="*/ 1216 w 2390"/>
                  <a:gd name="T57" fmla="*/ 543 h 1832"/>
                  <a:gd name="T58" fmla="*/ 1011 w 2390"/>
                  <a:gd name="T59" fmla="*/ 794 h 1832"/>
                  <a:gd name="T60" fmla="*/ 893 w 2390"/>
                  <a:gd name="T61" fmla="*/ 733 h 1832"/>
                  <a:gd name="T62" fmla="*/ 682 w 2390"/>
                  <a:gd name="T63" fmla="*/ 827 h 1832"/>
                  <a:gd name="T64" fmla="*/ 629 w 2390"/>
                  <a:gd name="T65" fmla="*/ 968 h 1832"/>
                  <a:gd name="T66" fmla="*/ 341 w 2390"/>
                  <a:gd name="T67" fmla="*/ 1009 h 1832"/>
                  <a:gd name="T68" fmla="*/ 68 w 2390"/>
                  <a:gd name="T69" fmla="*/ 1049 h 1832"/>
                  <a:gd name="T70" fmla="*/ 0 w 2390"/>
                  <a:gd name="T71" fmla="*/ 1215 h 1832"/>
                  <a:gd name="T72" fmla="*/ 68 w 2390"/>
                  <a:gd name="T73" fmla="*/ 1280 h 1832"/>
                  <a:gd name="T74" fmla="*/ 231 w 2390"/>
                  <a:gd name="T75" fmla="*/ 1242 h 1832"/>
                  <a:gd name="T76" fmla="*/ 582 w 2390"/>
                  <a:gd name="T77" fmla="*/ 1424 h 1832"/>
                  <a:gd name="T78" fmla="*/ 987 w 2390"/>
                  <a:gd name="T79" fmla="*/ 1722 h 1832"/>
                  <a:gd name="T80" fmla="*/ 1109 w 2390"/>
                  <a:gd name="T81" fmla="*/ 1787 h 1832"/>
                  <a:gd name="T82" fmla="*/ 1393 w 2390"/>
                  <a:gd name="T83" fmla="*/ 1832 h 1832"/>
                  <a:gd name="T84" fmla="*/ 1561 w 2390"/>
                  <a:gd name="T85" fmla="*/ 1671 h 1832"/>
                  <a:gd name="T86" fmla="*/ 1728 w 2390"/>
                  <a:gd name="T87" fmla="*/ 1665 h 18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390" h="1832">
                    <a:moveTo>
                      <a:pt x="1728" y="1665"/>
                    </a:moveTo>
                    <a:lnTo>
                      <a:pt x="1878" y="1587"/>
                    </a:lnTo>
                    <a:lnTo>
                      <a:pt x="1955" y="1537"/>
                    </a:lnTo>
                    <a:lnTo>
                      <a:pt x="2023" y="1542"/>
                    </a:lnTo>
                    <a:lnTo>
                      <a:pt x="2017" y="1470"/>
                    </a:lnTo>
                    <a:lnTo>
                      <a:pt x="2071" y="1432"/>
                    </a:lnTo>
                    <a:lnTo>
                      <a:pt x="2125" y="1387"/>
                    </a:lnTo>
                    <a:lnTo>
                      <a:pt x="2181" y="1319"/>
                    </a:lnTo>
                    <a:lnTo>
                      <a:pt x="2200" y="1244"/>
                    </a:lnTo>
                    <a:lnTo>
                      <a:pt x="2237" y="1231"/>
                    </a:lnTo>
                    <a:lnTo>
                      <a:pt x="2253" y="1170"/>
                    </a:lnTo>
                    <a:lnTo>
                      <a:pt x="2333" y="1140"/>
                    </a:lnTo>
                    <a:lnTo>
                      <a:pt x="2342" y="1103"/>
                    </a:lnTo>
                    <a:lnTo>
                      <a:pt x="2390" y="1094"/>
                    </a:lnTo>
                    <a:lnTo>
                      <a:pt x="2329" y="1038"/>
                    </a:lnTo>
                    <a:lnTo>
                      <a:pt x="2282" y="1072"/>
                    </a:lnTo>
                    <a:lnTo>
                      <a:pt x="2149" y="1068"/>
                    </a:lnTo>
                    <a:lnTo>
                      <a:pt x="2082" y="1033"/>
                    </a:lnTo>
                    <a:lnTo>
                      <a:pt x="2084" y="1003"/>
                    </a:lnTo>
                    <a:lnTo>
                      <a:pt x="2125" y="960"/>
                    </a:lnTo>
                    <a:lnTo>
                      <a:pt x="2178" y="963"/>
                    </a:lnTo>
                    <a:lnTo>
                      <a:pt x="2208" y="890"/>
                    </a:lnTo>
                    <a:lnTo>
                      <a:pt x="2157" y="845"/>
                    </a:lnTo>
                    <a:lnTo>
                      <a:pt x="2149" y="751"/>
                    </a:lnTo>
                    <a:lnTo>
                      <a:pt x="2190" y="703"/>
                    </a:lnTo>
                    <a:lnTo>
                      <a:pt x="2186" y="668"/>
                    </a:lnTo>
                    <a:lnTo>
                      <a:pt x="2159" y="612"/>
                    </a:lnTo>
                    <a:lnTo>
                      <a:pt x="2210" y="574"/>
                    </a:lnTo>
                    <a:lnTo>
                      <a:pt x="2235" y="569"/>
                    </a:lnTo>
                    <a:lnTo>
                      <a:pt x="2272" y="494"/>
                    </a:lnTo>
                    <a:lnTo>
                      <a:pt x="2318" y="483"/>
                    </a:lnTo>
                    <a:lnTo>
                      <a:pt x="2358" y="414"/>
                    </a:lnTo>
                    <a:lnTo>
                      <a:pt x="2350" y="394"/>
                    </a:lnTo>
                    <a:lnTo>
                      <a:pt x="2267" y="443"/>
                    </a:lnTo>
                    <a:lnTo>
                      <a:pt x="2194" y="416"/>
                    </a:lnTo>
                    <a:lnTo>
                      <a:pt x="2173" y="343"/>
                    </a:lnTo>
                    <a:lnTo>
                      <a:pt x="2114" y="316"/>
                    </a:lnTo>
                    <a:lnTo>
                      <a:pt x="2068" y="253"/>
                    </a:lnTo>
                    <a:lnTo>
                      <a:pt x="2076" y="220"/>
                    </a:lnTo>
                    <a:lnTo>
                      <a:pt x="1963" y="222"/>
                    </a:lnTo>
                    <a:lnTo>
                      <a:pt x="1851" y="277"/>
                    </a:lnTo>
                    <a:lnTo>
                      <a:pt x="1752" y="359"/>
                    </a:lnTo>
                    <a:lnTo>
                      <a:pt x="1596" y="320"/>
                    </a:lnTo>
                    <a:lnTo>
                      <a:pt x="1556" y="242"/>
                    </a:lnTo>
                    <a:lnTo>
                      <a:pt x="1556" y="199"/>
                    </a:lnTo>
                    <a:lnTo>
                      <a:pt x="1653" y="0"/>
                    </a:lnTo>
                    <a:lnTo>
                      <a:pt x="1596" y="28"/>
                    </a:lnTo>
                    <a:lnTo>
                      <a:pt x="1565" y="28"/>
                    </a:lnTo>
                    <a:lnTo>
                      <a:pt x="1524" y="0"/>
                    </a:lnTo>
                    <a:lnTo>
                      <a:pt x="1465" y="6"/>
                    </a:lnTo>
                    <a:lnTo>
                      <a:pt x="1457" y="30"/>
                    </a:lnTo>
                    <a:lnTo>
                      <a:pt x="1430" y="28"/>
                    </a:lnTo>
                    <a:lnTo>
                      <a:pt x="1379" y="6"/>
                    </a:lnTo>
                    <a:lnTo>
                      <a:pt x="1361" y="22"/>
                    </a:lnTo>
                    <a:lnTo>
                      <a:pt x="1299" y="30"/>
                    </a:lnTo>
                    <a:lnTo>
                      <a:pt x="1277" y="161"/>
                    </a:lnTo>
                    <a:lnTo>
                      <a:pt x="1205" y="437"/>
                    </a:lnTo>
                    <a:lnTo>
                      <a:pt x="1216" y="543"/>
                    </a:lnTo>
                    <a:lnTo>
                      <a:pt x="1234" y="600"/>
                    </a:lnTo>
                    <a:lnTo>
                      <a:pt x="1011" y="794"/>
                    </a:lnTo>
                    <a:lnTo>
                      <a:pt x="934" y="762"/>
                    </a:lnTo>
                    <a:lnTo>
                      <a:pt x="893" y="733"/>
                    </a:lnTo>
                    <a:lnTo>
                      <a:pt x="827" y="810"/>
                    </a:lnTo>
                    <a:lnTo>
                      <a:pt x="682" y="827"/>
                    </a:lnTo>
                    <a:lnTo>
                      <a:pt x="625" y="864"/>
                    </a:lnTo>
                    <a:lnTo>
                      <a:pt x="629" y="968"/>
                    </a:lnTo>
                    <a:lnTo>
                      <a:pt x="403" y="974"/>
                    </a:lnTo>
                    <a:lnTo>
                      <a:pt x="341" y="1009"/>
                    </a:lnTo>
                    <a:lnTo>
                      <a:pt x="269" y="939"/>
                    </a:lnTo>
                    <a:lnTo>
                      <a:pt x="68" y="1049"/>
                    </a:lnTo>
                    <a:lnTo>
                      <a:pt x="55" y="1151"/>
                    </a:lnTo>
                    <a:lnTo>
                      <a:pt x="0" y="1215"/>
                    </a:lnTo>
                    <a:lnTo>
                      <a:pt x="22" y="1256"/>
                    </a:lnTo>
                    <a:lnTo>
                      <a:pt x="68" y="1280"/>
                    </a:lnTo>
                    <a:lnTo>
                      <a:pt x="180" y="1282"/>
                    </a:lnTo>
                    <a:lnTo>
                      <a:pt x="231" y="1242"/>
                    </a:lnTo>
                    <a:lnTo>
                      <a:pt x="282" y="1239"/>
                    </a:lnTo>
                    <a:lnTo>
                      <a:pt x="582" y="1424"/>
                    </a:lnTo>
                    <a:lnTo>
                      <a:pt x="856" y="1685"/>
                    </a:lnTo>
                    <a:lnTo>
                      <a:pt x="987" y="1722"/>
                    </a:lnTo>
                    <a:lnTo>
                      <a:pt x="1081" y="1738"/>
                    </a:lnTo>
                    <a:lnTo>
                      <a:pt x="1109" y="1787"/>
                    </a:lnTo>
                    <a:lnTo>
                      <a:pt x="1338" y="1781"/>
                    </a:lnTo>
                    <a:lnTo>
                      <a:pt x="1393" y="1832"/>
                    </a:lnTo>
                    <a:lnTo>
                      <a:pt x="1559" y="1738"/>
                    </a:lnTo>
                    <a:lnTo>
                      <a:pt x="1561" y="1671"/>
                    </a:lnTo>
                    <a:lnTo>
                      <a:pt x="1679" y="1623"/>
                    </a:lnTo>
                    <a:lnTo>
                      <a:pt x="1728" y="1665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0884" name="Freeform 52"/>
              <p:cNvSpPr>
                <a:spLocks noChangeAspect="1"/>
              </p:cNvSpPr>
              <p:nvPr/>
            </p:nvSpPr>
            <p:spPr bwMode="auto">
              <a:xfrm>
                <a:off x="2893" y="2821"/>
                <a:ext cx="261" cy="223"/>
              </a:xfrm>
              <a:custGeom>
                <a:avLst/>
                <a:gdLst>
                  <a:gd name="T0" fmla="*/ 637 w 1569"/>
                  <a:gd name="T1" fmla="*/ 0 h 1337"/>
                  <a:gd name="T2" fmla="*/ 735 w 1569"/>
                  <a:gd name="T3" fmla="*/ 9 h 1337"/>
                  <a:gd name="T4" fmla="*/ 720 w 1569"/>
                  <a:gd name="T5" fmla="*/ 270 h 1337"/>
                  <a:gd name="T6" fmla="*/ 661 w 1569"/>
                  <a:gd name="T7" fmla="*/ 356 h 1337"/>
                  <a:gd name="T8" fmla="*/ 1252 w 1569"/>
                  <a:gd name="T9" fmla="*/ 398 h 1337"/>
                  <a:gd name="T10" fmla="*/ 1454 w 1569"/>
                  <a:gd name="T11" fmla="*/ 253 h 1337"/>
                  <a:gd name="T12" fmla="*/ 1519 w 1569"/>
                  <a:gd name="T13" fmla="*/ 249 h 1337"/>
                  <a:gd name="T14" fmla="*/ 1569 w 1569"/>
                  <a:gd name="T15" fmla="*/ 315 h 1337"/>
                  <a:gd name="T16" fmla="*/ 1569 w 1569"/>
                  <a:gd name="T17" fmla="*/ 471 h 1337"/>
                  <a:gd name="T18" fmla="*/ 1483 w 1569"/>
                  <a:gd name="T19" fmla="*/ 574 h 1337"/>
                  <a:gd name="T20" fmla="*/ 1434 w 1569"/>
                  <a:gd name="T21" fmla="*/ 609 h 1337"/>
                  <a:gd name="T22" fmla="*/ 1306 w 1569"/>
                  <a:gd name="T23" fmla="*/ 825 h 1337"/>
                  <a:gd name="T24" fmla="*/ 1293 w 1569"/>
                  <a:gd name="T25" fmla="*/ 830 h 1337"/>
                  <a:gd name="T26" fmla="*/ 1280 w 1569"/>
                  <a:gd name="T27" fmla="*/ 931 h 1337"/>
                  <a:gd name="T28" fmla="*/ 1223 w 1569"/>
                  <a:gd name="T29" fmla="*/ 995 h 1337"/>
                  <a:gd name="T30" fmla="*/ 1117 w 1569"/>
                  <a:gd name="T31" fmla="*/ 1023 h 1337"/>
                  <a:gd name="T32" fmla="*/ 1012 w 1569"/>
                  <a:gd name="T33" fmla="*/ 1069 h 1337"/>
                  <a:gd name="T34" fmla="*/ 1010 w 1569"/>
                  <a:gd name="T35" fmla="*/ 1142 h 1337"/>
                  <a:gd name="T36" fmla="*/ 930 w 1569"/>
                  <a:gd name="T37" fmla="*/ 1169 h 1337"/>
                  <a:gd name="T38" fmla="*/ 932 w 1569"/>
                  <a:gd name="T39" fmla="*/ 1251 h 1337"/>
                  <a:gd name="T40" fmla="*/ 901 w 1569"/>
                  <a:gd name="T41" fmla="*/ 1295 h 1337"/>
                  <a:gd name="T42" fmla="*/ 679 w 1569"/>
                  <a:gd name="T43" fmla="*/ 1315 h 1337"/>
                  <a:gd name="T44" fmla="*/ 679 w 1569"/>
                  <a:gd name="T45" fmla="*/ 1309 h 1337"/>
                  <a:gd name="T46" fmla="*/ 503 w 1569"/>
                  <a:gd name="T47" fmla="*/ 1337 h 1337"/>
                  <a:gd name="T48" fmla="*/ 450 w 1569"/>
                  <a:gd name="T49" fmla="*/ 1261 h 1337"/>
                  <a:gd name="T50" fmla="*/ 445 w 1569"/>
                  <a:gd name="T51" fmla="*/ 1222 h 1337"/>
                  <a:gd name="T52" fmla="*/ 472 w 1569"/>
                  <a:gd name="T53" fmla="*/ 1145 h 1337"/>
                  <a:gd name="T54" fmla="*/ 475 w 1569"/>
                  <a:gd name="T55" fmla="*/ 1092 h 1337"/>
                  <a:gd name="T56" fmla="*/ 446 w 1569"/>
                  <a:gd name="T57" fmla="*/ 1082 h 1337"/>
                  <a:gd name="T58" fmla="*/ 424 w 1569"/>
                  <a:gd name="T59" fmla="*/ 1101 h 1337"/>
                  <a:gd name="T60" fmla="*/ 340 w 1569"/>
                  <a:gd name="T61" fmla="*/ 1106 h 1337"/>
                  <a:gd name="T62" fmla="*/ 319 w 1569"/>
                  <a:gd name="T63" fmla="*/ 1072 h 1337"/>
                  <a:gd name="T64" fmla="*/ 278 w 1569"/>
                  <a:gd name="T65" fmla="*/ 1069 h 1337"/>
                  <a:gd name="T66" fmla="*/ 281 w 1569"/>
                  <a:gd name="T67" fmla="*/ 1058 h 1337"/>
                  <a:gd name="T68" fmla="*/ 242 w 1569"/>
                  <a:gd name="T69" fmla="*/ 961 h 1337"/>
                  <a:gd name="T70" fmla="*/ 249 w 1569"/>
                  <a:gd name="T71" fmla="*/ 872 h 1337"/>
                  <a:gd name="T72" fmla="*/ 198 w 1569"/>
                  <a:gd name="T73" fmla="*/ 800 h 1337"/>
                  <a:gd name="T74" fmla="*/ 154 w 1569"/>
                  <a:gd name="T75" fmla="*/ 838 h 1337"/>
                  <a:gd name="T76" fmla="*/ 123 w 1569"/>
                  <a:gd name="T77" fmla="*/ 825 h 1337"/>
                  <a:gd name="T78" fmla="*/ 0 w 1569"/>
                  <a:gd name="T79" fmla="*/ 723 h 1337"/>
                  <a:gd name="T80" fmla="*/ 58 w 1569"/>
                  <a:gd name="T81" fmla="*/ 560 h 1337"/>
                  <a:gd name="T82" fmla="*/ 27 w 1569"/>
                  <a:gd name="T83" fmla="*/ 388 h 1337"/>
                  <a:gd name="T84" fmla="*/ 204 w 1569"/>
                  <a:gd name="T85" fmla="*/ 323 h 1337"/>
                  <a:gd name="T86" fmla="*/ 198 w 1569"/>
                  <a:gd name="T87" fmla="*/ 276 h 1337"/>
                  <a:gd name="T88" fmla="*/ 323 w 1569"/>
                  <a:gd name="T89" fmla="*/ 174 h 1337"/>
                  <a:gd name="T90" fmla="*/ 428 w 1569"/>
                  <a:gd name="T91" fmla="*/ 188 h 1337"/>
                  <a:gd name="T92" fmla="*/ 637 w 1569"/>
                  <a:gd name="T93" fmla="*/ 0 h 13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69" h="1337">
                    <a:moveTo>
                      <a:pt x="637" y="0"/>
                    </a:moveTo>
                    <a:lnTo>
                      <a:pt x="735" y="9"/>
                    </a:lnTo>
                    <a:lnTo>
                      <a:pt x="720" y="270"/>
                    </a:lnTo>
                    <a:lnTo>
                      <a:pt x="661" y="356"/>
                    </a:lnTo>
                    <a:lnTo>
                      <a:pt x="1252" y="398"/>
                    </a:lnTo>
                    <a:lnTo>
                      <a:pt x="1454" y="253"/>
                    </a:lnTo>
                    <a:lnTo>
                      <a:pt x="1519" y="249"/>
                    </a:lnTo>
                    <a:lnTo>
                      <a:pt x="1569" y="315"/>
                    </a:lnTo>
                    <a:lnTo>
                      <a:pt x="1569" y="471"/>
                    </a:lnTo>
                    <a:lnTo>
                      <a:pt x="1483" y="574"/>
                    </a:lnTo>
                    <a:lnTo>
                      <a:pt x="1434" y="609"/>
                    </a:lnTo>
                    <a:lnTo>
                      <a:pt x="1306" y="825"/>
                    </a:lnTo>
                    <a:lnTo>
                      <a:pt x="1293" y="830"/>
                    </a:lnTo>
                    <a:lnTo>
                      <a:pt x="1280" y="931"/>
                    </a:lnTo>
                    <a:lnTo>
                      <a:pt x="1223" y="995"/>
                    </a:lnTo>
                    <a:lnTo>
                      <a:pt x="1117" y="1023"/>
                    </a:lnTo>
                    <a:lnTo>
                      <a:pt x="1012" y="1069"/>
                    </a:lnTo>
                    <a:lnTo>
                      <a:pt x="1010" y="1142"/>
                    </a:lnTo>
                    <a:lnTo>
                      <a:pt x="930" y="1169"/>
                    </a:lnTo>
                    <a:lnTo>
                      <a:pt x="932" y="1251"/>
                    </a:lnTo>
                    <a:lnTo>
                      <a:pt x="901" y="1295"/>
                    </a:lnTo>
                    <a:lnTo>
                      <a:pt x="679" y="1315"/>
                    </a:lnTo>
                    <a:lnTo>
                      <a:pt x="679" y="1309"/>
                    </a:lnTo>
                    <a:lnTo>
                      <a:pt x="503" y="1337"/>
                    </a:lnTo>
                    <a:lnTo>
                      <a:pt x="450" y="1261"/>
                    </a:lnTo>
                    <a:lnTo>
                      <a:pt x="445" y="1222"/>
                    </a:lnTo>
                    <a:lnTo>
                      <a:pt x="472" y="1145"/>
                    </a:lnTo>
                    <a:lnTo>
                      <a:pt x="475" y="1092"/>
                    </a:lnTo>
                    <a:lnTo>
                      <a:pt x="446" y="1082"/>
                    </a:lnTo>
                    <a:lnTo>
                      <a:pt x="424" y="1101"/>
                    </a:lnTo>
                    <a:lnTo>
                      <a:pt x="340" y="1106"/>
                    </a:lnTo>
                    <a:lnTo>
                      <a:pt x="319" y="1072"/>
                    </a:lnTo>
                    <a:lnTo>
                      <a:pt x="278" y="1069"/>
                    </a:lnTo>
                    <a:lnTo>
                      <a:pt x="281" y="1058"/>
                    </a:lnTo>
                    <a:lnTo>
                      <a:pt x="242" y="961"/>
                    </a:lnTo>
                    <a:lnTo>
                      <a:pt x="249" y="872"/>
                    </a:lnTo>
                    <a:lnTo>
                      <a:pt x="198" y="800"/>
                    </a:lnTo>
                    <a:lnTo>
                      <a:pt x="154" y="838"/>
                    </a:lnTo>
                    <a:lnTo>
                      <a:pt x="123" y="825"/>
                    </a:lnTo>
                    <a:lnTo>
                      <a:pt x="0" y="723"/>
                    </a:lnTo>
                    <a:lnTo>
                      <a:pt x="58" y="560"/>
                    </a:lnTo>
                    <a:lnTo>
                      <a:pt x="27" y="388"/>
                    </a:lnTo>
                    <a:lnTo>
                      <a:pt x="204" y="323"/>
                    </a:lnTo>
                    <a:lnTo>
                      <a:pt x="198" y="276"/>
                    </a:lnTo>
                    <a:lnTo>
                      <a:pt x="323" y="174"/>
                    </a:lnTo>
                    <a:lnTo>
                      <a:pt x="428" y="188"/>
                    </a:lnTo>
                    <a:lnTo>
                      <a:pt x="637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0885" name="Freeform 53"/>
              <p:cNvSpPr>
                <a:spLocks noChangeAspect="1"/>
              </p:cNvSpPr>
              <p:nvPr/>
            </p:nvSpPr>
            <p:spPr bwMode="auto">
              <a:xfrm>
                <a:off x="3110" y="2765"/>
                <a:ext cx="202" cy="194"/>
              </a:xfrm>
              <a:custGeom>
                <a:avLst/>
                <a:gdLst>
                  <a:gd name="T0" fmla="*/ 564 w 1210"/>
                  <a:gd name="T1" fmla="*/ 65 h 1164"/>
                  <a:gd name="T2" fmla="*/ 588 w 1210"/>
                  <a:gd name="T3" fmla="*/ 186 h 1164"/>
                  <a:gd name="T4" fmla="*/ 513 w 1210"/>
                  <a:gd name="T5" fmla="*/ 337 h 1164"/>
                  <a:gd name="T6" fmla="*/ 470 w 1210"/>
                  <a:gd name="T7" fmla="*/ 517 h 1164"/>
                  <a:gd name="T8" fmla="*/ 263 w 1210"/>
                  <a:gd name="T9" fmla="*/ 650 h 1164"/>
                  <a:gd name="T10" fmla="*/ 266 w 1210"/>
                  <a:gd name="T11" fmla="*/ 797 h 1164"/>
                  <a:gd name="T12" fmla="*/ 187 w 1210"/>
                  <a:gd name="T13" fmla="*/ 905 h 1164"/>
                  <a:gd name="T14" fmla="*/ 136 w 1210"/>
                  <a:gd name="T15" fmla="*/ 936 h 1164"/>
                  <a:gd name="T16" fmla="*/ 0 w 1210"/>
                  <a:gd name="T17" fmla="*/ 1164 h 1164"/>
                  <a:gd name="T18" fmla="*/ 191 w 1210"/>
                  <a:gd name="T19" fmla="*/ 1056 h 1164"/>
                  <a:gd name="T20" fmla="*/ 254 w 1210"/>
                  <a:gd name="T21" fmla="*/ 1128 h 1164"/>
                  <a:gd name="T22" fmla="*/ 330 w 1210"/>
                  <a:gd name="T23" fmla="*/ 1088 h 1164"/>
                  <a:gd name="T24" fmla="*/ 545 w 1210"/>
                  <a:gd name="T25" fmla="*/ 1088 h 1164"/>
                  <a:gd name="T26" fmla="*/ 542 w 1210"/>
                  <a:gd name="T27" fmla="*/ 984 h 1164"/>
                  <a:gd name="T28" fmla="*/ 607 w 1210"/>
                  <a:gd name="T29" fmla="*/ 945 h 1164"/>
                  <a:gd name="T30" fmla="*/ 754 w 1210"/>
                  <a:gd name="T31" fmla="*/ 926 h 1164"/>
                  <a:gd name="T32" fmla="*/ 811 w 1210"/>
                  <a:gd name="T33" fmla="*/ 851 h 1164"/>
                  <a:gd name="T34" fmla="*/ 855 w 1210"/>
                  <a:gd name="T35" fmla="*/ 883 h 1164"/>
                  <a:gd name="T36" fmla="*/ 930 w 1210"/>
                  <a:gd name="T37" fmla="*/ 912 h 1164"/>
                  <a:gd name="T38" fmla="*/ 1160 w 1210"/>
                  <a:gd name="T39" fmla="*/ 722 h 1164"/>
                  <a:gd name="T40" fmla="*/ 1135 w 1210"/>
                  <a:gd name="T41" fmla="*/ 667 h 1164"/>
                  <a:gd name="T42" fmla="*/ 1124 w 1210"/>
                  <a:gd name="T43" fmla="*/ 560 h 1164"/>
                  <a:gd name="T44" fmla="*/ 1210 w 1210"/>
                  <a:gd name="T45" fmla="*/ 205 h 1164"/>
                  <a:gd name="T46" fmla="*/ 1153 w 1210"/>
                  <a:gd name="T47" fmla="*/ 212 h 1164"/>
                  <a:gd name="T48" fmla="*/ 1153 w 1210"/>
                  <a:gd name="T49" fmla="*/ 165 h 1164"/>
                  <a:gd name="T50" fmla="*/ 1092 w 1210"/>
                  <a:gd name="T51" fmla="*/ 172 h 1164"/>
                  <a:gd name="T52" fmla="*/ 930 w 1210"/>
                  <a:gd name="T53" fmla="*/ 255 h 1164"/>
                  <a:gd name="T54" fmla="*/ 869 w 1210"/>
                  <a:gd name="T55" fmla="*/ 248 h 1164"/>
                  <a:gd name="T56" fmla="*/ 833 w 1210"/>
                  <a:gd name="T57" fmla="*/ 205 h 1164"/>
                  <a:gd name="T58" fmla="*/ 819 w 1210"/>
                  <a:gd name="T59" fmla="*/ 42 h 1164"/>
                  <a:gd name="T60" fmla="*/ 740 w 1210"/>
                  <a:gd name="T61" fmla="*/ 0 h 1164"/>
                  <a:gd name="T62" fmla="*/ 696 w 1210"/>
                  <a:gd name="T63" fmla="*/ 0 h 1164"/>
                  <a:gd name="T64" fmla="*/ 564 w 1210"/>
                  <a:gd name="T65" fmla="*/ 65 h 1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0" h="1164">
                    <a:moveTo>
                      <a:pt x="564" y="65"/>
                    </a:moveTo>
                    <a:lnTo>
                      <a:pt x="588" y="186"/>
                    </a:lnTo>
                    <a:lnTo>
                      <a:pt x="513" y="337"/>
                    </a:lnTo>
                    <a:lnTo>
                      <a:pt x="470" y="517"/>
                    </a:lnTo>
                    <a:lnTo>
                      <a:pt x="263" y="650"/>
                    </a:lnTo>
                    <a:lnTo>
                      <a:pt x="266" y="797"/>
                    </a:lnTo>
                    <a:lnTo>
                      <a:pt x="187" y="905"/>
                    </a:lnTo>
                    <a:lnTo>
                      <a:pt x="136" y="936"/>
                    </a:lnTo>
                    <a:lnTo>
                      <a:pt x="0" y="1164"/>
                    </a:lnTo>
                    <a:lnTo>
                      <a:pt x="191" y="1056"/>
                    </a:lnTo>
                    <a:lnTo>
                      <a:pt x="254" y="1128"/>
                    </a:lnTo>
                    <a:lnTo>
                      <a:pt x="330" y="1088"/>
                    </a:lnTo>
                    <a:lnTo>
                      <a:pt x="545" y="1088"/>
                    </a:lnTo>
                    <a:lnTo>
                      <a:pt x="542" y="984"/>
                    </a:lnTo>
                    <a:lnTo>
                      <a:pt x="607" y="945"/>
                    </a:lnTo>
                    <a:lnTo>
                      <a:pt x="754" y="926"/>
                    </a:lnTo>
                    <a:lnTo>
                      <a:pt x="811" y="851"/>
                    </a:lnTo>
                    <a:lnTo>
                      <a:pt x="855" y="883"/>
                    </a:lnTo>
                    <a:lnTo>
                      <a:pt x="930" y="912"/>
                    </a:lnTo>
                    <a:lnTo>
                      <a:pt x="1160" y="722"/>
                    </a:lnTo>
                    <a:lnTo>
                      <a:pt x="1135" y="667"/>
                    </a:lnTo>
                    <a:lnTo>
                      <a:pt x="1124" y="560"/>
                    </a:lnTo>
                    <a:lnTo>
                      <a:pt x="1210" y="205"/>
                    </a:lnTo>
                    <a:lnTo>
                      <a:pt x="1153" y="212"/>
                    </a:lnTo>
                    <a:lnTo>
                      <a:pt x="1153" y="165"/>
                    </a:lnTo>
                    <a:lnTo>
                      <a:pt x="1092" y="172"/>
                    </a:lnTo>
                    <a:lnTo>
                      <a:pt x="930" y="255"/>
                    </a:lnTo>
                    <a:lnTo>
                      <a:pt x="869" y="248"/>
                    </a:lnTo>
                    <a:lnTo>
                      <a:pt x="833" y="205"/>
                    </a:lnTo>
                    <a:lnTo>
                      <a:pt x="819" y="42"/>
                    </a:lnTo>
                    <a:lnTo>
                      <a:pt x="740" y="0"/>
                    </a:lnTo>
                    <a:lnTo>
                      <a:pt x="696" y="0"/>
                    </a:lnTo>
                    <a:lnTo>
                      <a:pt x="564" y="65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120886" name="Text Box 54"/>
            <p:cNvSpPr txBox="1">
              <a:spLocks noChangeArrowheads="1"/>
            </p:cNvSpPr>
            <p:nvPr/>
          </p:nvSpPr>
          <p:spPr bwMode="auto">
            <a:xfrm>
              <a:off x="4630" y="2930"/>
              <a:ext cx="829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Centro Sul</a:t>
              </a:r>
            </a:p>
          </p:txBody>
        </p:sp>
      </p:grpSp>
      <p:grpSp>
        <p:nvGrpSpPr>
          <p:cNvPr id="120887" name="Group 55"/>
          <p:cNvGrpSpPr>
            <a:grpSpLocks/>
          </p:cNvGrpSpPr>
          <p:nvPr/>
        </p:nvGrpSpPr>
        <p:grpSpPr bwMode="auto">
          <a:xfrm>
            <a:off x="3879850" y="1749425"/>
            <a:ext cx="1538288" cy="1160463"/>
            <a:chOff x="2444" y="1102"/>
            <a:chExt cx="969" cy="731"/>
          </a:xfrm>
        </p:grpSpPr>
        <p:sp>
          <p:nvSpPr>
            <p:cNvPr id="120888" name="Freeform 56"/>
            <p:cNvSpPr>
              <a:spLocks/>
            </p:cNvSpPr>
            <p:nvPr/>
          </p:nvSpPr>
          <p:spPr bwMode="auto">
            <a:xfrm>
              <a:off x="2478" y="1524"/>
              <a:ext cx="624" cy="199"/>
            </a:xfrm>
            <a:custGeom>
              <a:avLst/>
              <a:gdLst>
                <a:gd name="T0" fmla="*/ 624 w 624"/>
                <a:gd name="T1" fmla="*/ 0 h 199"/>
                <a:gd name="T2" fmla="*/ 427 w 624"/>
                <a:gd name="T3" fmla="*/ 199 h 199"/>
                <a:gd name="T4" fmla="*/ 0 w 624"/>
                <a:gd name="T5" fmla="*/ 199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24" h="199">
                  <a:moveTo>
                    <a:pt x="624" y="0"/>
                  </a:moveTo>
                  <a:lnTo>
                    <a:pt x="427" y="199"/>
                  </a:lnTo>
                  <a:lnTo>
                    <a:pt x="0" y="199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20889" name="Text Box 57"/>
            <p:cNvSpPr txBox="1">
              <a:spLocks noChangeArrowheads="1"/>
            </p:cNvSpPr>
            <p:nvPr/>
          </p:nvSpPr>
          <p:spPr bwMode="auto">
            <a:xfrm>
              <a:off x="2444" y="1486"/>
              <a:ext cx="51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  <a:p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Ibiapaba</a:t>
              </a:r>
            </a:p>
          </p:txBody>
        </p:sp>
        <p:grpSp>
          <p:nvGrpSpPr>
            <p:cNvPr id="120890" name="Group 58"/>
            <p:cNvGrpSpPr>
              <a:grpSpLocks noChangeAspect="1"/>
            </p:cNvGrpSpPr>
            <p:nvPr/>
          </p:nvGrpSpPr>
          <p:grpSpPr bwMode="auto">
            <a:xfrm>
              <a:off x="2873" y="1102"/>
              <a:ext cx="540" cy="731"/>
              <a:chOff x="1684" y="1068"/>
              <a:chExt cx="569" cy="772"/>
            </a:xfrm>
          </p:grpSpPr>
          <p:sp>
            <p:nvSpPr>
              <p:cNvPr id="120891" name="Freeform 59"/>
              <p:cNvSpPr>
                <a:spLocks noChangeAspect="1"/>
              </p:cNvSpPr>
              <p:nvPr/>
            </p:nvSpPr>
            <p:spPr bwMode="auto">
              <a:xfrm>
                <a:off x="1806" y="1484"/>
                <a:ext cx="238" cy="110"/>
              </a:xfrm>
              <a:custGeom>
                <a:avLst/>
                <a:gdLst>
                  <a:gd name="T0" fmla="*/ 0 w 1425"/>
                  <a:gd name="T1" fmla="*/ 163 h 656"/>
                  <a:gd name="T2" fmla="*/ 101 w 1425"/>
                  <a:gd name="T3" fmla="*/ 116 h 656"/>
                  <a:gd name="T4" fmla="*/ 119 w 1425"/>
                  <a:gd name="T5" fmla="*/ 79 h 656"/>
                  <a:gd name="T6" fmla="*/ 214 w 1425"/>
                  <a:gd name="T7" fmla="*/ 77 h 656"/>
                  <a:gd name="T8" fmla="*/ 242 w 1425"/>
                  <a:gd name="T9" fmla="*/ 57 h 656"/>
                  <a:gd name="T10" fmla="*/ 303 w 1425"/>
                  <a:gd name="T11" fmla="*/ 44 h 656"/>
                  <a:gd name="T12" fmla="*/ 350 w 1425"/>
                  <a:gd name="T13" fmla="*/ 101 h 656"/>
                  <a:gd name="T14" fmla="*/ 407 w 1425"/>
                  <a:gd name="T15" fmla="*/ 101 h 656"/>
                  <a:gd name="T16" fmla="*/ 480 w 1425"/>
                  <a:gd name="T17" fmla="*/ 75 h 656"/>
                  <a:gd name="T18" fmla="*/ 561 w 1425"/>
                  <a:gd name="T19" fmla="*/ 65 h 656"/>
                  <a:gd name="T20" fmla="*/ 599 w 1425"/>
                  <a:gd name="T21" fmla="*/ 82 h 656"/>
                  <a:gd name="T22" fmla="*/ 647 w 1425"/>
                  <a:gd name="T23" fmla="*/ 66 h 656"/>
                  <a:gd name="T24" fmla="*/ 704 w 1425"/>
                  <a:gd name="T25" fmla="*/ 59 h 656"/>
                  <a:gd name="T26" fmla="*/ 708 w 1425"/>
                  <a:gd name="T27" fmla="*/ 46 h 656"/>
                  <a:gd name="T28" fmla="*/ 835 w 1425"/>
                  <a:gd name="T29" fmla="*/ 44 h 656"/>
                  <a:gd name="T30" fmla="*/ 848 w 1425"/>
                  <a:gd name="T31" fmla="*/ 24 h 656"/>
                  <a:gd name="T32" fmla="*/ 902 w 1425"/>
                  <a:gd name="T33" fmla="*/ 25 h 656"/>
                  <a:gd name="T34" fmla="*/ 914 w 1425"/>
                  <a:gd name="T35" fmla="*/ 44 h 656"/>
                  <a:gd name="T36" fmla="*/ 1082 w 1425"/>
                  <a:gd name="T37" fmla="*/ 46 h 656"/>
                  <a:gd name="T38" fmla="*/ 1126 w 1425"/>
                  <a:gd name="T39" fmla="*/ 62 h 656"/>
                  <a:gd name="T40" fmla="*/ 1223 w 1425"/>
                  <a:gd name="T41" fmla="*/ 53 h 656"/>
                  <a:gd name="T42" fmla="*/ 1292 w 1425"/>
                  <a:gd name="T43" fmla="*/ 0 h 656"/>
                  <a:gd name="T44" fmla="*/ 1345 w 1425"/>
                  <a:gd name="T45" fmla="*/ 25 h 656"/>
                  <a:gd name="T46" fmla="*/ 1337 w 1425"/>
                  <a:gd name="T47" fmla="*/ 213 h 656"/>
                  <a:gd name="T48" fmla="*/ 1323 w 1425"/>
                  <a:gd name="T49" fmla="*/ 295 h 656"/>
                  <a:gd name="T50" fmla="*/ 1299 w 1425"/>
                  <a:gd name="T51" fmla="*/ 321 h 656"/>
                  <a:gd name="T52" fmla="*/ 1301 w 1425"/>
                  <a:gd name="T53" fmla="*/ 380 h 656"/>
                  <a:gd name="T54" fmla="*/ 1339 w 1425"/>
                  <a:gd name="T55" fmla="*/ 450 h 656"/>
                  <a:gd name="T56" fmla="*/ 1378 w 1425"/>
                  <a:gd name="T57" fmla="*/ 482 h 656"/>
                  <a:gd name="T58" fmla="*/ 1425 w 1425"/>
                  <a:gd name="T59" fmla="*/ 512 h 656"/>
                  <a:gd name="T60" fmla="*/ 1293 w 1425"/>
                  <a:gd name="T61" fmla="*/ 636 h 656"/>
                  <a:gd name="T62" fmla="*/ 1257 w 1425"/>
                  <a:gd name="T63" fmla="*/ 656 h 656"/>
                  <a:gd name="T64" fmla="*/ 1138 w 1425"/>
                  <a:gd name="T65" fmla="*/ 640 h 656"/>
                  <a:gd name="T66" fmla="*/ 1178 w 1425"/>
                  <a:gd name="T67" fmla="*/ 595 h 656"/>
                  <a:gd name="T68" fmla="*/ 1169 w 1425"/>
                  <a:gd name="T69" fmla="*/ 539 h 656"/>
                  <a:gd name="T70" fmla="*/ 1160 w 1425"/>
                  <a:gd name="T71" fmla="*/ 464 h 656"/>
                  <a:gd name="T72" fmla="*/ 965 w 1425"/>
                  <a:gd name="T73" fmla="*/ 288 h 656"/>
                  <a:gd name="T74" fmla="*/ 747 w 1425"/>
                  <a:gd name="T75" fmla="*/ 293 h 656"/>
                  <a:gd name="T76" fmla="*/ 740 w 1425"/>
                  <a:gd name="T77" fmla="*/ 321 h 656"/>
                  <a:gd name="T78" fmla="*/ 609 w 1425"/>
                  <a:gd name="T79" fmla="*/ 331 h 656"/>
                  <a:gd name="T80" fmla="*/ 511 w 1425"/>
                  <a:gd name="T81" fmla="*/ 268 h 656"/>
                  <a:gd name="T82" fmla="*/ 485 w 1425"/>
                  <a:gd name="T83" fmla="*/ 271 h 656"/>
                  <a:gd name="T84" fmla="*/ 352 w 1425"/>
                  <a:gd name="T85" fmla="*/ 352 h 656"/>
                  <a:gd name="T86" fmla="*/ 240 w 1425"/>
                  <a:gd name="T87" fmla="*/ 513 h 656"/>
                  <a:gd name="T88" fmla="*/ 0 w 1425"/>
                  <a:gd name="T89" fmla="*/ 163 h 6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425" h="656">
                    <a:moveTo>
                      <a:pt x="0" y="163"/>
                    </a:moveTo>
                    <a:lnTo>
                      <a:pt x="101" y="116"/>
                    </a:lnTo>
                    <a:lnTo>
                      <a:pt x="119" y="79"/>
                    </a:lnTo>
                    <a:lnTo>
                      <a:pt x="214" y="77"/>
                    </a:lnTo>
                    <a:lnTo>
                      <a:pt x="242" y="57"/>
                    </a:lnTo>
                    <a:lnTo>
                      <a:pt x="303" y="44"/>
                    </a:lnTo>
                    <a:lnTo>
                      <a:pt x="350" y="101"/>
                    </a:lnTo>
                    <a:lnTo>
                      <a:pt x="407" y="101"/>
                    </a:lnTo>
                    <a:lnTo>
                      <a:pt x="480" y="75"/>
                    </a:lnTo>
                    <a:lnTo>
                      <a:pt x="561" y="65"/>
                    </a:lnTo>
                    <a:lnTo>
                      <a:pt x="599" y="82"/>
                    </a:lnTo>
                    <a:lnTo>
                      <a:pt x="647" y="66"/>
                    </a:lnTo>
                    <a:lnTo>
                      <a:pt x="704" y="59"/>
                    </a:lnTo>
                    <a:lnTo>
                      <a:pt x="708" y="46"/>
                    </a:lnTo>
                    <a:lnTo>
                      <a:pt x="835" y="44"/>
                    </a:lnTo>
                    <a:lnTo>
                      <a:pt x="848" y="24"/>
                    </a:lnTo>
                    <a:lnTo>
                      <a:pt x="902" y="25"/>
                    </a:lnTo>
                    <a:lnTo>
                      <a:pt x="914" y="44"/>
                    </a:lnTo>
                    <a:lnTo>
                      <a:pt x="1082" y="46"/>
                    </a:lnTo>
                    <a:lnTo>
                      <a:pt x="1126" y="62"/>
                    </a:lnTo>
                    <a:lnTo>
                      <a:pt x="1223" y="53"/>
                    </a:lnTo>
                    <a:lnTo>
                      <a:pt x="1292" y="0"/>
                    </a:lnTo>
                    <a:lnTo>
                      <a:pt x="1345" y="25"/>
                    </a:lnTo>
                    <a:lnTo>
                      <a:pt x="1337" y="213"/>
                    </a:lnTo>
                    <a:lnTo>
                      <a:pt x="1323" y="295"/>
                    </a:lnTo>
                    <a:lnTo>
                      <a:pt x="1299" y="321"/>
                    </a:lnTo>
                    <a:lnTo>
                      <a:pt x="1301" y="380"/>
                    </a:lnTo>
                    <a:lnTo>
                      <a:pt x="1339" y="450"/>
                    </a:lnTo>
                    <a:lnTo>
                      <a:pt x="1378" y="482"/>
                    </a:lnTo>
                    <a:lnTo>
                      <a:pt x="1425" y="512"/>
                    </a:lnTo>
                    <a:lnTo>
                      <a:pt x="1293" y="636"/>
                    </a:lnTo>
                    <a:lnTo>
                      <a:pt x="1257" y="656"/>
                    </a:lnTo>
                    <a:lnTo>
                      <a:pt x="1138" y="640"/>
                    </a:lnTo>
                    <a:lnTo>
                      <a:pt x="1178" y="595"/>
                    </a:lnTo>
                    <a:lnTo>
                      <a:pt x="1169" y="539"/>
                    </a:lnTo>
                    <a:lnTo>
                      <a:pt x="1160" y="464"/>
                    </a:lnTo>
                    <a:lnTo>
                      <a:pt x="965" y="288"/>
                    </a:lnTo>
                    <a:lnTo>
                      <a:pt x="747" y="293"/>
                    </a:lnTo>
                    <a:lnTo>
                      <a:pt x="740" y="321"/>
                    </a:lnTo>
                    <a:lnTo>
                      <a:pt x="609" y="331"/>
                    </a:lnTo>
                    <a:lnTo>
                      <a:pt x="511" y="268"/>
                    </a:lnTo>
                    <a:lnTo>
                      <a:pt x="485" y="271"/>
                    </a:lnTo>
                    <a:lnTo>
                      <a:pt x="352" y="352"/>
                    </a:lnTo>
                    <a:lnTo>
                      <a:pt x="240" y="513"/>
                    </a:lnTo>
                    <a:lnTo>
                      <a:pt x="0" y="163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0892" name="Freeform 60"/>
              <p:cNvSpPr>
                <a:spLocks noChangeAspect="1"/>
              </p:cNvSpPr>
              <p:nvPr/>
            </p:nvSpPr>
            <p:spPr bwMode="auto">
              <a:xfrm>
                <a:off x="1792" y="1418"/>
                <a:ext cx="278" cy="94"/>
              </a:xfrm>
              <a:custGeom>
                <a:avLst/>
                <a:gdLst>
                  <a:gd name="T0" fmla="*/ 0 w 1667"/>
                  <a:gd name="T1" fmla="*/ 358 h 566"/>
                  <a:gd name="T2" fmla="*/ 108 w 1667"/>
                  <a:gd name="T3" fmla="*/ 334 h 566"/>
                  <a:gd name="T4" fmla="*/ 217 w 1667"/>
                  <a:gd name="T5" fmla="*/ 292 h 566"/>
                  <a:gd name="T6" fmla="*/ 306 w 1667"/>
                  <a:gd name="T7" fmla="*/ 288 h 566"/>
                  <a:gd name="T8" fmla="*/ 807 w 1667"/>
                  <a:gd name="T9" fmla="*/ 134 h 566"/>
                  <a:gd name="T10" fmla="*/ 889 w 1667"/>
                  <a:gd name="T11" fmla="*/ 90 h 566"/>
                  <a:gd name="T12" fmla="*/ 990 w 1667"/>
                  <a:gd name="T13" fmla="*/ 116 h 566"/>
                  <a:gd name="T14" fmla="*/ 1059 w 1667"/>
                  <a:gd name="T15" fmla="*/ 141 h 566"/>
                  <a:gd name="T16" fmla="*/ 1100 w 1667"/>
                  <a:gd name="T17" fmla="*/ 147 h 566"/>
                  <a:gd name="T18" fmla="*/ 1113 w 1667"/>
                  <a:gd name="T19" fmla="*/ 106 h 566"/>
                  <a:gd name="T20" fmla="*/ 1139 w 1667"/>
                  <a:gd name="T21" fmla="*/ 87 h 566"/>
                  <a:gd name="T22" fmla="*/ 1216 w 1667"/>
                  <a:gd name="T23" fmla="*/ 72 h 566"/>
                  <a:gd name="T24" fmla="*/ 1210 w 1667"/>
                  <a:gd name="T25" fmla="*/ 24 h 566"/>
                  <a:gd name="T26" fmla="*/ 1264 w 1667"/>
                  <a:gd name="T27" fmla="*/ 0 h 566"/>
                  <a:gd name="T28" fmla="*/ 1376 w 1667"/>
                  <a:gd name="T29" fmla="*/ 2 h 566"/>
                  <a:gd name="T30" fmla="*/ 1390 w 1667"/>
                  <a:gd name="T31" fmla="*/ 88 h 566"/>
                  <a:gd name="T32" fmla="*/ 1667 w 1667"/>
                  <a:gd name="T33" fmla="*/ 65 h 566"/>
                  <a:gd name="T34" fmla="*/ 1598 w 1667"/>
                  <a:gd name="T35" fmla="*/ 183 h 566"/>
                  <a:gd name="T36" fmla="*/ 1497 w 1667"/>
                  <a:gd name="T37" fmla="*/ 204 h 566"/>
                  <a:gd name="T38" fmla="*/ 1477 w 1667"/>
                  <a:gd name="T39" fmla="*/ 205 h 566"/>
                  <a:gd name="T40" fmla="*/ 1477 w 1667"/>
                  <a:gd name="T41" fmla="*/ 244 h 566"/>
                  <a:gd name="T42" fmla="*/ 1506 w 1667"/>
                  <a:gd name="T43" fmla="*/ 317 h 566"/>
                  <a:gd name="T44" fmla="*/ 1455 w 1667"/>
                  <a:gd name="T45" fmla="*/ 336 h 566"/>
                  <a:gd name="T46" fmla="*/ 1434 w 1667"/>
                  <a:gd name="T47" fmla="*/ 425 h 566"/>
                  <a:gd name="T48" fmla="*/ 1380 w 1667"/>
                  <a:gd name="T49" fmla="*/ 400 h 566"/>
                  <a:gd name="T50" fmla="*/ 1310 w 1667"/>
                  <a:gd name="T51" fmla="*/ 451 h 566"/>
                  <a:gd name="T52" fmla="*/ 1222 w 1667"/>
                  <a:gd name="T53" fmla="*/ 465 h 566"/>
                  <a:gd name="T54" fmla="*/ 1172 w 1667"/>
                  <a:gd name="T55" fmla="*/ 446 h 566"/>
                  <a:gd name="T56" fmla="*/ 999 w 1667"/>
                  <a:gd name="T57" fmla="*/ 444 h 566"/>
                  <a:gd name="T58" fmla="*/ 989 w 1667"/>
                  <a:gd name="T59" fmla="*/ 425 h 566"/>
                  <a:gd name="T60" fmla="*/ 936 w 1667"/>
                  <a:gd name="T61" fmla="*/ 425 h 566"/>
                  <a:gd name="T62" fmla="*/ 919 w 1667"/>
                  <a:gd name="T63" fmla="*/ 444 h 566"/>
                  <a:gd name="T64" fmla="*/ 798 w 1667"/>
                  <a:gd name="T65" fmla="*/ 446 h 566"/>
                  <a:gd name="T66" fmla="*/ 792 w 1667"/>
                  <a:gd name="T67" fmla="*/ 459 h 566"/>
                  <a:gd name="T68" fmla="*/ 737 w 1667"/>
                  <a:gd name="T69" fmla="*/ 465 h 566"/>
                  <a:gd name="T70" fmla="*/ 687 w 1667"/>
                  <a:gd name="T71" fmla="*/ 482 h 566"/>
                  <a:gd name="T72" fmla="*/ 649 w 1667"/>
                  <a:gd name="T73" fmla="*/ 466 h 566"/>
                  <a:gd name="T74" fmla="*/ 573 w 1667"/>
                  <a:gd name="T75" fmla="*/ 475 h 566"/>
                  <a:gd name="T76" fmla="*/ 497 w 1667"/>
                  <a:gd name="T77" fmla="*/ 501 h 566"/>
                  <a:gd name="T78" fmla="*/ 440 w 1667"/>
                  <a:gd name="T79" fmla="*/ 503 h 566"/>
                  <a:gd name="T80" fmla="*/ 391 w 1667"/>
                  <a:gd name="T81" fmla="*/ 446 h 566"/>
                  <a:gd name="T82" fmla="*/ 327 w 1667"/>
                  <a:gd name="T83" fmla="*/ 459 h 566"/>
                  <a:gd name="T84" fmla="*/ 299 w 1667"/>
                  <a:gd name="T85" fmla="*/ 477 h 566"/>
                  <a:gd name="T86" fmla="*/ 209 w 1667"/>
                  <a:gd name="T87" fmla="*/ 481 h 566"/>
                  <a:gd name="T88" fmla="*/ 187 w 1667"/>
                  <a:gd name="T89" fmla="*/ 516 h 566"/>
                  <a:gd name="T90" fmla="*/ 90 w 1667"/>
                  <a:gd name="T91" fmla="*/ 566 h 566"/>
                  <a:gd name="T92" fmla="*/ 22 w 1667"/>
                  <a:gd name="T93" fmla="*/ 466 h 566"/>
                  <a:gd name="T94" fmla="*/ 0 w 1667"/>
                  <a:gd name="T95" fmla="*/ 358 h 5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667" h="566">
                    <a:moveTo>
                      <a:pt x="0" y="358"/>
                    </a:moveTo>
                    <a:lnTo>
                      <a:pt x="108" y="334"/>
                    </a:lnTo>
                    <a:lnTo>
                      <a:pt x="217" y="292"/>
                    </a:lnTo>
                    <a:lnTo>
                      <a:pt x="306" y="288"/>
                    </a:lnTo>
                    <a:lnTo>
                      <a:pt x="807" y="134"/>
                    </a:lnTo>
                    <a:lnTo>
                      <a:pt x="889" y="90"/>
                    </a:lnTo>
                    <a:lnTo>
                      <a:pt x="990" y="116"/>
                    </a:lnTo>
                    <a:lnTo>
                      <a:pt x="1059" y="141"/>
                    </a:lnTo>
                    <a:lnTo>
                      <a:pt x="1100" y="147"/>
                    </a:lnTo>
                    <a:lnTo>
                      <a:pt x="1113" y="106"/>
                    </a:lnTo>
                    <a:lnTo>
                      <a:pt x="1139" y="87"/>
                    </a:lnTo>
                    <a:lnTo>
                      <a:pt x="1216" y="72"/>
                    </a:lnTo>
                    <a:lnTo>
                      <a:pt x="1210" y="24"/>
                    </a:lnTo>
                    <a:lnTo>
                      <a:pt x="1264" y="0"/>
                    </a:lnTo>
                    <a:lnTo>
                      <a:pt x="1376" y="2"/>
                    </a:lnTo>
                    <a:lnTo>
                      <a:pt x="1390" y="88"/>
                    </a:lnTo>
                    <a:lnTo>
                      <a:pt x="1667" y="65"/>
                    </a:lnTo>
                    <a:lnTo>
                      <a:pt x="1598" y="183"/>
                    </a:lnTo>
                    <a:lnTo>
                      <a:pt x="1497" y="204"/>
                    </a:lnTo>
                    <a:lnTo>
                      <a:pt x="1477" y="205"/>
                    </a:lnTo>
                    <a:lnTo>
                      <a:pt x="1477" y="244"/>
                    </a:lnTo>
                    <a:lnTo>
                      <a:pt x="1506" y="317"/>
                    </a:lnTo>
                    <a:lnTo>
                      <a:pt x="1455" y="336"/>
                    </a:lnTo>
                    <a:lnTo>
                      <a:pt x="1434" y="425"/>
                    </a:lnTo>
                    <a:lnTo>
                      <a:pt x="1380" y="400"/>
                    </a:lnTo>
                    <a:lnTo>
                      <a:pt x="1310" y="451"/>
                    </a:lnTo>
                    <a:lnTo>
                      <a:pt x="1222" y="465"/>
                    </a:lnTo>
                    <a:lnTo>
                      <a:pt x="1172" y="446"/>
                    </a:lnTo>
                    <a:lnTo>
                      <a:pt x="999" y="444"/>
                    </a:lnTo>
                    <a:lnTo>
                      <a:pt x="989" y="425"/>
                    </a:lnTo>
                    <a:lnTo>
                      <a:pt x="936" y="425"/>
                    </a:lnTo>
                    <a:lnTo>
                      <a:pt x="919" y="444"/>
                    </a:lnTo>
                    <a:lnTo>
                      <a:pt x="798" y="446"/>
                    </a:lnTo>
                    <a:lnTo>
                      <a:pt x="792" y="459"/>
                    </a:lnTo>
                    <a:lnTo>
                      <a:pt x="737" y="465"/>
                    </a:lnTo>
                    <a:lnTo>
                      <a:pt x="687" y="482"/>
                    </a:lnTo>
                    <a:lnTo>
                      <a:pt x="649" y="466"/>
                    </a:lnTo>
                    <a:lnTo>
                      <a:pt x="573" y="475"/>
                    </a:lnTo>
                    <a:lnTo>
                      <a:pt x="497" y="501"/>
                    </a:lnTo>
                    <a:lnTo>
                      <a:pt x="440" y="503"/>
                    </a:lnTo>
                    <a:lnTo>
                      <a:pt x="391" y="446"/>
                    </a:lnTo>
                    <a:lnTo>
                      <a:pt x="327" y="459"/>
                    </a:lnTo>
                    <a:lnTo>
                      <a:pt x="299" y="477"/>
                    </a:lnTo>
                    <a:lnTo>
                      <a:pt x="209" y="481"/>
                    </a:lnTo>
                    <a:lnTo>
                      <a:pt x="187" y="516"/>
                    </a:lnTo>
                    <a:lnTo>
                      <a:pt x="90" y="566"/>
                    </a:lnTo>
                    <a:lnTo>
                      <a:pt x="22" y="466"/>
                    </a:lnTo>
                    <a:lnTo>
                      <a:pt x="0" y="358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0893" name="Freeform 61"/>
              <p:cNvSpPr>
                <a:spLocks noChangeAspect="1"/>
              </p:cNvSpPr>
              <p:nvPr/>
            </p:nvSpPr>
            <p:spPr bwMode="auto">
              <a:xfrm>
                <a:off x="1780" y="1365"/>
                <a:ext cx="292" cy="112"/>
              </a:xfrm>
              <a:custGeom>
                <a:avLst/>
                <a:gdLst>
                  <a:gd name="T0" fmla="*/ 0 w 1755"/>
                  <a:gd name="T1" fmla="*/ 435 h 672"/>
                  <a:gd name="T2" fmla="*/ 132 w 1755"/>
                  <a:gd name="T3" fmla="*/ 444 h 672"/>
                  <a:gd name="T4" fmla="*/ 205 w 1755"/>
                  <a:gd name="T5" fmla="*/ 397 h 672"/>
                  <a:gd name="T6" fmla="*/ 287 w 1755"/>
                  <a:gd name="T7" fmla="*/ 359 h 672"/>
                  <a:gd name="T8" fmla="*/ 406 w 1755"/>
                  <a:gd name="T9" fmla="*/ 245 h 672"/>
                  <a:gd name="T10" fmla="*/ 555 w 1755"/>
                  <a:gd name="T11" fmla="*/ 232 h 672"/>
                  <a:gd name="T12" fmla="*/ 581 w 1755"/>
                  <a:gd name="T13" fmla="*/ 214 h 672"/>
                  <a:gd name="T14" fmla="*/ 609 w 1755"/>
                  <a:gd name="T15" fmla="*/ 211 h 672"/>
                  <a:gd name="T16" fmla="*/ 621 w 1755"/>
                  <a:gd name="T17" fmla="*/ 224 h 672"/>
                  <a:gd name="T18" fmla="*/ 704 w 1755"/>
                  <a:gd name="T19" fmla="*/ 230 h 672"/>
                  <a:gd name="T20" fmla="*/ 747 w 1755"/>
                  <a:gd name="T21" fmla="*/ 245 h 672"/>
                  <a:gd name="T22" fmla="*/ 789 w 1755"/>
                  <a:gd name="T23" fmla="*/ 250 h 672"/>
                  <a:gd name="T24" fmla="*/ 848 w 1755"/>
                  <a:gd name="T25" fmla="*/ 226 h 672"/>
                  <a:gd name="T26" fmla="*/ 950 w 1755"/>
                  <a:gd name="T27" fmla="*/ 226 h 672"/>
                  <a:gd name="T28" fmla="*/ 952 w 1755"/>
                  <a:gd name="T29" fmla="*/ 204 h 672"/>
                  <a:gd name="T30" fmla="*/ 977 w 1755"/>
                  <a:gd name="T31" fmla="*/ 204 h 672"/>
                  <a:gd name="T32" fmla="*/ 985 w 1755"/>
                  <a:gd name="T33" fmla="*/ 226 h 672"/>
                  <a:gd name="T34" fmla="*/ 1022 w 1755"/>
                  <a:gd name="T35" fmla="*/ 233 h 672"/>
                  <a:gd name="T36" fmla="*/ 1069 w 1755"/>
                  <a:gd name="T37" fmla="*/ 104 h 672"/>
                  <a:gd name="T38" fmla="*/ 1170 w 1755"/>
                  <a:gd name="T39" fmla="*/ 35 h 672"/>
                  <a:gd name="T40" fmla="*/ 1244 w 1755"/>
                  <a:gd name="T41" fmla="*/ 35 h 672"/>
                  <a:gd name="T42" fmla="*/ 1249 w 1755"/>
                  <a:gd name="T43" fmla="*/ 26 h 672"/>
                  <a:gd name="T44" fmla="*/ 1292 w 1755"/>
                  <a:gd name="T45" fmla="*/ 0 h 672"/>
                  <a:gd name="T46" fmla="*/ 1473 w 1755"/>
                  <a:gd name="T47" fmla="*/ 33 h 672"/>
                  <a:gd name="T48" fmla="*/ 1730 w 1755"/>
                  <a:gd name="T49" fmla="*/ 19 h 672"/>
                  <a:gd name="T50" fmla="*/ 1750 w 1755"/>
                  <a:gd name="T51" fmla="*/ 54 h 672"/>
                  <a:gd name="T52" fmla="*/ 1755 w 1755"/>
                  <a:gd name="T53" fmla="*/ 90 h 672"/>
                  <a:gd name="T54" fmla="*/ 1736 w 1755"/>
                  <a:gd name="T55" fmla="*/ 128 h 672"/>
                  <a:gd name="T56" fmla="*/ 1699 w 1755"/>
                  <a:gd name="T57" fmla="*/ 168 h 672"/>
                  <a:gd name="T58" fmla="*/ 1671 w 1755"/>
                  <a:gd name="T59" fmla="*/ 237 h 672"/>
                  <a:gd name="T60" fmla="*/ 1607 w 1755"/>
                  <a:gd name="T61" fmla="*/ 254 h 672"/>
                  <a:gd name="T62" fmla="*/ 1576 w 1755"/>
                  <a:gd name="T63" fmla="*/ 305 h 672"/>
                  <a:gd name="T64" fmla="*/ 1551 w 1755"/>
                  <a:gd name="T65" fmla="*/ 327 h 672"/>
                  <a:gd name="T66" fmla="*/ 1510 w 1755"/>
                  <a:gd name="T67" fmla="*/ 324 h 672"/>
                  <a:gd name="T68" fmla="*/ 1473 w 1755"/>
                  <a:gd name="T69" fmla="*/ 305 h 672"/>
                  <a:gd name="T70" fmla="*/ 1444 w 1755"/>
                  <a:gd name="T71" fmla="*/ 318 h 672"/>
                  <a:gd name="T72" fmla="*/ 1341 w 1755"/>
                  <a:gd name="T73" fmla="*/ 316 h 672"/>
                  <a:gd name="T74" fmla="*/ 1283 w 1755"/>
                  <a:gd name="T75" fmla="*/ 337 h 672"/>
                  <a:gd name="T76" fmla="*/ 1284 w 1755"/>
                  <a:gd name="T77" fmla="*/ 388 h 672"/>
                  <a:gd name="T78" fmla="*/ 1213 w 1755"/>
                  <a:gd name="T79" fmla="*/ 403 h 672"/>
                  <a:gd name="T80" fmla="*/ 1183 w 1755"/>
                  <a:gd name="T81" fmla="*/ 419 h 672"/>
                  <a:gd name="T82" fmla="*/ 1173 w 1755"/>
                  <a:gd name="T83" fmla="*/ 461 h 672"/>
                  <a:gd name="T84" fmla="*/ 1135 w 1755"/>
                  <a:gd name="T85" fmla="*/ 460 h 672"/>
                  <a:gd name="T86" fmla="*/ 1044 w 1755"/>
                  <a:gd name="T87" fmla="*/ 428 h 672"/>
                  <a:gd name="T88" fmla="*/ 962 w 1755"/>
                  <a:gd name="T89" fmla="*/ 406 h 672"/>
                  <a:gd name="T90" fmla="*/ 861 w 1755"/>
                  <a:gd name="T91" fmla="*/ 456 h 672"/>
                  <a:gd name="T92" fmla="*/ 370 w 1755"/>
                  <a:gd name="T93" fmla="*/ 606 h 672"/>
                  <a:gd name="T94" fmla="*/ 288 w 1755"/>
                  <a:gd name="T95" fmla="*/ 608 h 672"/>
                  <a:gd name="T96" fmla="*/ 190 w 1755"/>
                  <a:gd name="T97" fmla="*/ 646 h 672"/>
                  <a:gd name="T98" fmla="*/ 72 w 1755"/>
                  <a:gd name="T99" fmla="*/ 672 h 672"/>
                  <a:gd name="T100" fmla="*/ 30 w 1755"/>
                  <a:gd name="T101" fmla="*/ 564 h 672"/>
                  <a:gd name="T102" fmla="*/ 25 w 1755"/>
                  <a:gd name="T103" fmla="*/ 501 h 672"/>
                  <a:gd name="T104" fmla="*/ 1 w 1755"/>
                  <a:gd name="T105" fmla="*/ 465 h 672"/>
                  <a:gd name="T106" fmla="*/ 0 w 1755"/>
                  <a:gd name="T107" fmla="*/ 435 h 6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755" h="672">
                    <a:moveTo>
                      <a:pt x="0" y="435"/>
                    </a:moveTo>
                    <a:lnTo>
                      <a:pt x="132" y="444"/>
                    </a:lnTo>
                    <a:lnTo>
                      <a:pt x="205" y="397"/>
                    </a:lnTo>
                    <a:lnTo>
                      <a:pt x="287" y="359"/>
                    </a:lnTo>
                    <a:lnTo>
                      <a:pt x="406" y="245"/>
                    </a:lnTo>
                    <a:lnTo>
                      <a:pt x="555" y="232"/>
                    </a:lnTo>
                    <a:lnTo>
                      <a:pt x="581" y="214"/>
                    </a:lnTo>
                    <a:lnTo>
                      <a:pt x="609" y="211"/>
                    </a:lnTo>
                    <a:lnTo>
                      <a:pt x="621" y="224"/>
                    </a:lnTo>
                    <a:lnTo>
                      <a:pt x="704" y="230"/>
                    </a:lnTo>
                    <a:lnTo>
                      <a:pt x="747" y="245"/>
                    </a:lnTo>
                    <a:lnTo>
                      <a:pt x="789" y="250"/>
                    </a:lnTo>
                    <a:lnTo>
                      <a:pt x="848" y="226"/>
                    </a:lnTo>
                    <a:lnTo>
                      <a:pt x="950" y="226"/>
                    </a:lnTo>
                    <a:lnTo>
                      <a:pt x="952" y="204"/>
                    </a:lnTo>
                    <a:lnTo>
                      <a:pt x="977" y="204"/>
                    </a:lnTo>
                    <a:lnTo>
                      <a:pt x="985" y="226"/>
                    </a:lnTo>
                    <a:lnTo>
                      <a:pt x="1022" y="233"/>
                    </a:lnTo>
                    <a:lnTo>
                      <a:pt x="1069" y="104"/>
                    </a:lnTo>
                    <a:lnTo>
                      <a:pt x="1170" y="35"/>
                    </a:lnTo>
                    <a:lnTo>
                      <a:pt x="1244" y="35"/>
                    </a:lnTo>
                    <a:lnTo>
                      <a:pt x="1249" y="26"/>
                    </a:lnTo>
                    <a:lnTo>
                      <a:pt x="1292" y="0"/>
                    </a:lnTo>
                    <a:lnTo>
                      <a:pt x="1473" y="33"/>
                    </a:lnTo>
                    <a:lnTo>
                      <a:pt x="1730" y="19"/>
                    </a:lnTo>
                    <a:lnTo>
                      <a:pt x="1750" y="54"/>
                    </a:lnTo>
                    <a:lnTo>
                      <a:pt x="1755" y="90"/>
                    </a:lnTo>
                    <a:lnTo>
                      <a:pt x="1736" y="128"/>
                    </a:lnTo>
                    <a:lnTo>
                      <a:pt x="1699" y="168"/>
                    </a:lnTo>
                    <a:lnTo>
                      <a:pt x="1671" y="237"/>
                    </a:lnTo>
                    <a:lnTo>
                      <a:pt x="1607" y="254"/>
                    </a:lnTo>
                    <a:lnTo>
                      <a:pt x="1576" y="305"/>
                    </a:lnTo>
                    <a:lnTo>
                      <a:pt x="1551" y="327"/>
                    </a:lnTo>
                    <a:lnTo>
                      <a:pt x="1510" y="324"/>
                    </a:lnTo>
                    <a:lnTo>
                      <a:pt x="1473" y="305"/>
                    </a:lnTo>
                    <a:lnTo>
                      <a:pt x="1444" y="318"/>
                    </a:lnTo>
                    <a:lnTo>
                      <a:pt x="1341" y="316"/>
                    </a:lnTo>
                    <a:lnTo>
                      <a:pt x="1283" y="337"/>
                    </a:lnTo>
                    <a:lnTo>
                      <a:pt x="1284" y="388"/>
                    </a:lnTo>
                    <a:lnTo>
                      <a:pt x="1213" y="403"/>
                    </a:lnTo>
                    <a:lnTo>
                      <a:pt x="1183" y="419"/>
                    </a:lnTo>
                    <a:lnTo>
                      <a:pt x="1173" y="461"/>
                    </a:lnTo>
                    <a:lnTo>
                      <a:pt x="1135" y="460"/>
                    </a:lnTo>
                    <a:lnTo>
                      <a:pt x="1044" y="428"/>
                    </a:lnTo>
                    <a:lnTo>
                      <a:pt x="962" y="406"/>
                    </a:lnTo>
                    <a:lnTo>
                      <a:pt x="861" y="456"/>
                    </a:lnTo>
                    <a:lnTo>
                      <a:pt x="370" y="606"/>
                    </a:lnTo>
                    <a:lnTo>
                      <a:pt x="288" y="608"/>
                    </a:lnTo>
                    <a:lnTo>
                      <a:pt x="190" y="646"/>
                    </a:lnTo>
                    <a:lnTo>
                      <a:pt x="72" y="672"/>
                    </a:lnTo>
                    <a:lnTo>
                      <a:pt x="30" y="564"/>
                    </a:lnTo>
                    <a:lnTo>
                      <a:pt x="25" y="501"/>
                    </a:lnTo>
                    <a:lnTo>
                      <a:pt x="1" y="465"/>
                    </a:lnTo>
                    <a:lnTo>
                      <a:pt x="0" y="435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0894" name="Freeform 62"/>
              <p:cNvSpPr>
                <a:spLocks noChangeAspect="1"/>
              </p:cNvSpPr>
              <p:nvPr/>
            </p:nvSpPr>
            <p:spPr bwMode="auto">
              <a:xfrm>
                <a:off x="1723" y="1151"/>
                <a:ext cx="320" cy="288"/>
              </a:xfrm>
              <a:custGeom>
                <a:avLst/>
                <a:gdLst>
                  <a:gd name="T0" fmla="*/ 437 w 1923"/>
                  <a:gd name="T1" fmla="*/ 1061 h 1731"/>
                  <a:gd name="T2" fmla="*/ 516 w 1923"/>
                  <a:gd name="T3" fmla="*/ 991 h 1731"/>
                  <a:gd name="T4" fmla="*/ 645 w 1923"/>
                  <a:gd name="T5" fmla="*/ 992 h 1731"/>
                  <a:gd name="T6" fmla="*/ 719 w 1923"/>
                  <a:gd name="T7" fmla="*/ 1008 h 1731"/>
                  <a:gd name="T8" fmla="*/ 806 w 1923"/>
                  <a:gd name="T9" fmla="*/ 1038 h 1731"/>
                  <a:gd name="T10" fmla="*/ 868 w 1923"/>
                  <a:gd name="T11" fmla="*/ 999 h 1731"/>
                  <a:gd name="T12" fmla="*/ 1104 w 1923"/>
                  <a:gd name="T13" fmla="*/ 879 h 1731"/>
                  <a:gd name="T14" fmla="*/ 1396 w 1923"/>
                  <a:gd name="T15" fmla="*/ 647 h 1731"/>
                  <a:gd name="T16" fmla="*/ 1693 w 1923"/>
                  <a:gd name="T17" fmla="*/ 396 h 1731"/>
                  <a:gd name="T18" fmla="*/ 1663 w 1923"/>
                  <a:gd name="T19" fmla="*/ 352 h 1731"/>
                  <a:gd name="T20" fmla="*/ 1723 w 1923"/>
                  <a:gd name="T21" fmla="*/ 297 h 1731"/>
                  <a:gd name="T22" fmla="*/ 1690 w 1923"/>
                  <a:gd name="T23" fmla="*/ 232 h 1731"/>
                  <a:gd name="T24" fmla="*/ 1740 w 1923"/>
                  <a:gd name="T25" fmla="*/ 117 h 1731"/>
                  <a:gd name="T26" fmla="*/ 1824 w 1923"/>
                  <a:gd name="T27" fmla="*/ 0 h 1731"/>
                  <a:gd name="T28" fmla="*/ 1807 w 1923"/>
                  <a:gd name="T29" fmla="*/ 379 h 1731"/>
                  <a:gd name="T30" fmla="*/ 1609 w 1923"/>
                  <a:gd name="T31" fmla="*/ 541 h 1731"/>
                  <a:gd name="T32" fmla="*/ 1698 w 1923"/>
                  <a:gd name="T33" fmla="*/ 1047 h 1731"/>
                  <a:gd name="T34" fmla="*/ 1635 w 1923"/>
                  <a:gd name="T35" fmla="*/ 1286 h 1731"/>
                  <a:gd name="T36" fmla="*/ 1588 w 1923"/>
                  <a:gd name="T37" fmla="*/ 1322 h 1731"/>
                  <a:gd name="T38" fmla="*/ 1409 w 1923"/>
                  <a:gd name="T39" fmla="*/ 1394 h 1731"/>
                  <a:gd name="T40" fmla="*/ 1326 w 1923"/>
                  <a:gd name="T41" fmla="*/ 1512 h 1731"/>
                  <a:gd name="T42" fmla="*/ 1298 w 1923"/>
                  <a:gd name="T43" fmla="*/ 1493 h 1731"/>
                  <a:gd name="T44" fmla="*/ 1188 w 1923"/>
                  <a:gd name="T45" fmla="*/ 1512 h 1731"/>
                  <a:gd name="T46" fmla="*/ 1096 w 1923"/>
                  <a:gd name="T47" fmla="*/ 1533 h 1731"/>
                  <a:gd name="T48" fmla="*/ 959 w 1923"/>
                  <a:gd name="T49" fmla="*/ 1511 h 1731"/>
                  <a:gd name="T50" fmla="*/ 923 w 1923"/>
                  <a:gd name="T51" fmla="*/ 1500 h 1731"/>
                  <a:gd name="T52" fmla="*/ 748 w 1923"/>
                  <a:gd name="T53" fmla="*/ 1530 h 1731"/>
                  <a:gd name="T54" fmla="*/ 557 w 1923"/>
                  <a:gd name="T55" fmla="*/ 1678 h 1731"/>
                  <a:gd name="T56" fmla="*/ 340 w 1923"/>
                  <a:gd name="T57" fmla="*/ 1721 h 1731"/>
                  <a:gd name="T58" fmla="*/ 287 w 1923"/>
                  <a:gd name="T59" fmla="*/ 1527 h 1731"/>
                  <a:gd name="T60" fmla="*/ 164 w 1923"/>
                  <a:gd name="T61" fmla="*/ 1264 h 1731"/>
                  <a:gd name="T62" fmla="*/ 0 w 1923"/>
                  <a:gd name="T63" fmla="*/ 1059 h 17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923" h="1731">
                    <a:moveTo>
                      <a:pt x="0" y="1059"/>
                    </a:moveTo>
                    <a:lnTo>
                      <a:pt x="437" y="1061"/>
                    </a:lnTo>
                    <a:lnTo>
                      <a:pt x="493" y="985"/>
                    </a:lnTo>
                    <a:lnTo>
                      <a:pt x="516" y="991"/>
                    </a:lnTo>
                    <a:lnTo>
                      <a:pt x="521" y="1023"/>
                    </a:lnTo>
                    <a:lnTo>
                      <a:pt x="645" y="992"/>
                    </a:lnTo>
                    <a:lnTo>
                      <a:pt x="661" y="971"/>
                    </a:lnTo>
                    <a:lnTo>
                      <a:pt x="719" y="1008"/>
                    </a:lnTo>
                    <a:lnTo>
                      <a:pt x="749" y="1037"/>
                    </a:lnTo>
                    <a:lnTo>
                      <a:pt x="806" y="1038"/>
                    </a:lnTo>
                    <a:lnTo>
                      <a:pt x="817" y="1003"/>
                    </a:lnTo>
                    <a:lnTo>
                      <a:pt x="868" y="999"/>
                    </a:lnTo>
                    <a:lnTo>
                      <a:pt x="1045" y="884"/>
                    </a:lnTo>
                    <a:lnTo>
                      <a:pt x="1104" y="879"/>
                    </a:lnTo>
                    <a:lnTo>
                      <a:pt x="1148" y="821"/>
                    </a:lnTo>
                    <a:lnTo>
                      <a:pt x="1396" y="647"/>
                    </a:lnTo>
                    <a:lnTo>
                      <a:pt x="1644" y="448"/>
                    </a:lnTo>
                    <a:lnTo>
                      <a:pt x="1693" y="396"/>
                    </a:lnTo>
                    <a:lnTo>
                      <a:pt x="1687" y="370"/>
                    </a:lnTo>
                    <a:lnTo>
                      <a:pt x="1663" y="352"/>
                    </a:lnTo>
                    <a:lnTo>
                      <a:pt x="1685" y="320"/>
                    </a:lnTo>
                    <a:lnTo>
                      <a:pt x="1723" y="297"/>
                    </a:lnTo>
                    <a:lnTo>
                      <a:pt x="1690" y="260"/>
                    </a:lnTo>
                    <a:lnTo>
                      <a:pt x="1690" y="232"/>
                    </a:lnTo>
                    <a:lnTo>
                      <a:pt x="1745" y="186"/>
                    </a:lnTo>
                    <a:lnTo>
                      <a:pt x="1740" y="117"/>
                    </a:lnTo>
                    <a:lnTo>
                      <a:pt x="1764" y="55"/>
                    </a:lnTo>
                    <a:lnTo>
                      <a:pt x="1824" y="0"/>
                    </a:lnTo>
                    <a:lnTo>
                      <a:pt x="1923" y="157"/>
                    </a:lnTo>
                    <a:lnTo>
                      <a:pt x="1807" y="379"/>
                    </a:lnTo>
                    <a:lnTo>
                      <a:pt x="1650" y="492"/>
                    </a:lnTo>
                    <a:lnTo>
                      <a:pt x="1609" y="541"/>
                    </a:lnTo>
                    <a:lnTo>
                      <a:pt x="1646" y="749"/>
                    </a:lnTo>
                    <a:lnTo>
                      <a:pt x="1698" y="1047"/>
                    </a:lnTo>
                    <a:lnTo>
                      <a:pt x="1711" y="1096"/>
                    </a:lnTo>
                    <a:lnTo>
                      <a:pt x="1635" y="1286"/>
                    </a:lnTo>
                    <a:lnTo>
                      <a:pt x="1591" y="1311"/>
                    </a:lnTo>
                    <a:lnTo>
                      <a:pt x="1588" y="1322"/>
                    </a:lnTo>
                    <a:lnTo>
                      <a:pt x="1511" y="1323"/>
                    </a:lnTo>
                    <a:lnTo>
                      <a:pt x="1409" y="1394"/>
                    </a:lnTo>
                    <a:lnTo>
                      <a:pt x="1365" y="1520"/>
                    </a:lnTo>
                    <a:lnTo>
                      <a:pt x="1326" y="1512"/>
                    </a:lnTo>
                    <a:lnTo>
                      <a:pt x="1317" y="1493"/>
                    </a:lnTo>
                    <a:lnTo>
                      <a:pt x="1298" y="1493"/>
                    </a:lnTo>
                    <a:lnTo>
                      <a:pt x="1290" y="1513"/>
                    </a:lnTo>
                    <a:lnTo>
                      <a:pt x="1188" y="1512"/>
                    </a:lnTo>
                    <a:lnTo>
                      <a:pt x="1135" y="1537"/>
                    </a:lnTo>
                    <a:lnTo>
                      <a:pt x="1096" y="1533"/>
                    </a:lnTo>
                    <a:lnTo>
                      <a:pt x="1051" y="1519"/>
                    </a:lnTo>
                    <a:lnTo>
                      <a:pt x="959" y="1511"/>
                    </a:lnTo>
                    <a:lnTo>
                      <a:pt x="950" y="1497"/>
                    </a:lnTo>
                    <a:lnTo>
                      <a:pt x="923" y="1500"/>
                    </a:lnTo>
                    <a:lnTo>
                      <a:pt x="891" y="1520"/>
                    </a:lnTo>
                    <a:lnTo>
                      <a:pt x="748" y="1530"/>
                    </a:lnTo>
                    <a:lnTo>
                      <a:pt x="636" y="1640"/>
                    </a:lnTo>
                    <a:lnTo>
                      <a:pt x="557" y="1678"/>
                    </a:lnTo>
                    <a:lnTo>
                      <a:pt x="474" y="1731"/>
                    </a:lnTo>
                    <a:lnTo>
                      <a:pt x="340" y="1721"/>
                    </a:lnTo>
                    <a:lnTo>
                      <a:pt x="340" y="1627"/>
                    </a:lnTo>
                    <a:lnTo>
                      <a:pt x="287" y="1527"/>
                    </a:lnTo>
                    <a:lnTo>
                      <a:pt x="265" y="1381"/>
                    </a:lnTo>
                    <a:lnTo>
                      <a:pt x="164" y="1264"/>
                    </a:lnTo>
                    <a:lnTo>
                      <a:pt x="43" y="1157"/>
                    </a:lnTo>
                    <a:lnTo>
                      <a:pt x="0" y="1059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0895" name="Freeform 63"/>
              <p:cNvSpPr>
                <a:spLocks noChangeAspect="1"/>
              </p:cNvSpPr>
              <p:nvPr/>
            </p:nvSpPr>
            <p:spPr bwMode="auto">
              <a:xfrm>
                <a:off x="1684" y="1068"/>
                <a:ext cx="321" cy="259"/>
              </a:xfrm>
              <a:custGeom>
                <a:avLst/>
                <a:gdLst>
                  <a:gd name="T0" fmla="*/ 0 w 1927"/>
                  <a:gd name="T1" fmla="*/ 1046 h 1558"/>
                  <a:gd name="T2" fmla="*/ 233 w 1927"/>
                  <a:gd name="T3" fmla="*/ 1556 h 1558"/>
                  <a:gd name="T4" fmla="*/ 671 w 1927"/>
                  <a:gd name="T5" fmla="*/ 1558 h 1558"/>
                  <a:gd name="T6" fmla="*/ 726 w 1927"/>
                  <a:gd name="T7" fmla="*/ 1481 h 1558"/>
                  <a:gd name="T8" fmla="*/ 750 w 1927"/>
                  <a:gd name="T9" fmla="*/ 1488 h 1558"/>
                  <a:gd name="T10" fmla="*/ 754 w 1927"/>
                  <a:gd name="T11" fmla="*/ 1520 h 1558"/>
                  <a:gd name="T12" fmla="*/ 877 w 1927"/>
                  <a:gd name="T13" fmla="*/ 1490 h 1558"/>
                  <a:gd name="T14" fmla="*/ 894 w 1927"/>
                  <a:gd name="T15" fmla="*/ 1468 h 1558"/>
                  <a:gd name="T16" fmla="*/ 953 w 1927"/>
                  <a:gd name="T17" fmla="*/ 1506 h 1558"/>
                  <a:gd name="T18" fmla="*/ 984 w 1927"/>
                  <a:gd name="T19" fmla="*/ 1534 h 1558"/>
                  <a:gd name="T20" fmla="*/ 1040 w 1927"/>
                  <a:gd name="T21" fmla="*/ 1536 h 1558"/>
                  <a:gd name="T22" fmla="*/ 1051 w 1927"/>
                  <a:gd name="T23" fmla="*/ 1500 h 1558"/>
                  <a:gd name="T24" fmla="*/ 1103 w 1927"/>
                  <a:gd name="T25" fmla="*/ 1494 h 1558"/>
                  <a:gd name="T26" fmla="*/ 1279 w 1927"/>
                  <a:gd name="T27" fmla="*/ 1382 h 1558"/>
                  <a:gd name="T28" fmla="*/ 1339 w 1927"/>
                  <a:gd name="T29" fmla="*/ 1376 h 1558"/>
                  <a:gd name="T30" fmla="*/ 1381 w 1927"/>
                  <a:gd name="T31" fmla="*/ 1321 h 1558"/>
                  <a:gd name="T32" fmla="*/ 1634 w 1927"/>
                  <a:gd name="T33" fmla="*/ 1143 h 1558"/>
                  <a:gd name="T34" fmla="*/ 1872 w 1927"/>
                  <a:gd name="T35" fmla="*/ 951 h 1558"/>
                  <a:gd name="T36" fmla="*/ 1927 w 1927"/>
                  <a:gd name="T37" fmla="*/ 894 h 1558"/>
                  <a:gd name="T38" fmla="*/ 1919 w 1927"/>
                  <a:gd name="T39" fmla="*/ 865 h 1558"/>
                  <a:gd name="T40" fmla="*/ 1898 w 1927"/>
                  <a:gd name="T41" fmla="*/ 849 h 1558"/>
                  <a:gd name="T42" fmla="*/ 1505 w 1927"/>
                  <a:gd name="T43" fmla="*/ 516 h 1558"/>
                  <a:gd name="T44" fmla="*/ 1359 w 1927"/>
                  <a:gd name="T45" fmla="*/ 420 h 1558"/>
                  <a:gd name="T46" fmla="*/ 1299 w 1927"/>
                  <a:gd name="T47" fmla="*/ 413 h 1558"/>
                  <a:gd name="T48" fmla="*/ 1284 w 1927"/>
                  <a:gd name="T49" fmla="*/ 364 h 1558"/>
                  <a:gd name="T50" fmla="*/ 1257 w 1927"/>
                  <a:gd name="T51" fmla="*/ 344 h 1558"/>
                  <a:gd name="T52" fmla="*/ 1040 w 1927"/>
                  <a:gd name="T53" fmla="*/ 257 h 1558"/>
                  <a:gd name="T54" fmla="*/ 901 w 1927"/>
                  <a:gd name="T55" fmla="*/ 240 h 1558"/>
                  <a:gd name="T56" fmla="*/ 826 w 1927"/>
                  <a:gd name="T57" fmla="*/ 0 h 1558"/>
                  <a:gd name="T58" fmla="*/ 627 w 1927"/>
                  <a:gd name="T59" fmla="*/ 632 h 1558"/>
                  <a:gd name="T60" fmla="*/ 596 w 1927"/>
                  <a:gd name="T61" fmla="*/ 640 h 1558"/>
                  <a:gd name="T62" fmla="*/ 566 w 1927"/>
                  <a:gd name="T63" fmla="*/ 682 h 1558"/>
                  <a:gd name="T64" fmla="*/ 496 w 1927"/>
                  <a:gd name="T65" fmla="*/ 727 h 1558"/>
                  <a:gd name="T66" fmla="*/ 475 w 1927"/>
                  <a:gd name="T67" fmla="*/ 714 h 1558"/>
                  <a:gd name="T68" fmla="*/ 386 w 1927"/>
                  <a:gd name="T69" fmla="*/ 703 h 1558"/>
                  <a:gd name="T70" fmla="*/ 0 w 1927"/>
                  <a:gd name="T71" fmla="*/ 1046 h 15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927" h="1558">
                    <a:moveTo>
                      <a:pt x="0" y="1046"/>
                    </a:moveTo>
                    <a:lnTo>
                      <a:pt x="233" y="1556"/>
                    </a:lnTo>
                    <a:lnTo>
                      <a:pt x="671" y="1558"/>
                    </a:lnTo>
                    <a:lnTo>
                      <a:pt x="726" y="1481"/>
                    </a:lnTo>
                    <a:lnTo>
                      <a:pt x="750" y="1488"/>
                    </a:lnTo>
                    <a:lnTo>
                      <a:pt x="754" y="1520"/>
                    </a:lnTo>
                    <a:lnTo>
                      <a:pt x="877" y="1490"/>
                    </a:lnTo>
                    <a:lnTo>
                      <a:pt x="894" y="1468"/>
                    </a:lnTo>
                    <a:lnTo>
                      <a:pt x="953" y="1506"/>
                    </a:lnTo>
                    <a:lnTo>
                      <a:pt x="984" y="1534"/>
                    </a:lnTo>
                    <a:lnTo>
                      <a:pt x="1040" y="1536"/>
                    </a:lnTo>
                    <a:lnTo>
                      <a:pt x="1051" y="1500"/>
                    </a:lnTo>
                    <a:lnTo>
                      <a:pt x="1103" y="1494"/>
                    </a:lnTo>
                    <a:lnTo>
                      <a:pt x="1279" y="1382"/>
                    </a:lnTo>
                    <a:lnTo>
                      <a:pt x="1339" y="1376"/>
                    </a:lnTo>
                    <a:lnTo>
                      <a:pt x="1381" y="1321"/>
                    </a:lnTo>
                    <a:lnTo>
                      <a:pt x="1634" y="1143"/>
                    </a:lnTo>
                    <a:lnTo>
                      <a:pt x="1872" y="951"/>
                    </a:lnTo>
                    <a:lnTo>
                      <a:pt x="1927" y="894"/>
                    </a:lnTo>
                    <a:lnTo>
                      <a:pt x="1919" y="865"/>
                    </a:lnTo>
                    <a:lnTo>
                      <a:pt x="1898" y="849"/>
                    </a:lnTo>
                    <a:lnTo>
                      <a:pt x="1505" y="516"/>
                    </a:lnTo>
                    <a:lnTo>
                      <a:pt x="1359" y="420"/>
                    </a:lnTo>
                    <a:lnTo>
                      <a:pt x="1299" y="413"/>
                    </a:lnTo>
                    <a:lnTo>
                      <a:pt x="1284" y="364"/>
                    </a:lnTo>
                    <a:lnTo>
                      <a:pt x="1257" y="344"/>
                    </a:lnTo>
                    <a:lnTo>
                      <a:pt x="1040" y="257"/>
                    </a:lnTo>
                    <a:lnTo>
                      <a:pt x="901" y="240"/>
                    </a:lnTo>
                    <a:lnTo>
                      <a:pt x="826" y="0"/>
                    </a:lnTo>
                    <a:lnTo>
                      <a:pt x="627" y="632"/>
                    </a:lnTo>
                    <a:lnTo>
                      <a:pt x="596" y="640"/>
                    </a:lnTo>
                    <a:lnTo>
                      <a:pt x="566" y="682"/>
                    </a:lnTo>
                    <a:lnTo>
                      <a:pt x="496" y="727"/>
                    </a:lnTo>
                    <a:lnTo>
                      <a:pt x="475" y="714"/>
                    </a:lnTo>
                    <a:lnTo>
                      <a:pt x="386" y="703"/>
                    </a:lnTo>
                    <a:lnTo>
                      <a:pt x="0" y="104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0896" name="Freeform 64"/>
              <p:cNvSpPr>
                <a:spLocks noChangeAspect="1"/>
              </p:cNvSpPr>
              <p:nvPr/>
            </p:nvSpPr>
            <p:spPr bwMode="auto">
              <a:xfrm>
                <a:off x="1812" y="1665"/>
                <a:ext cx="264" cy="128"/>
              </a:xfrm>
              <a:custGeom>
                <a:avLst/>
                <a:gdLst>
                  <a:gd name="T0" fmla="*/ 1446 w 1585"/>
                  <a:gd name="T1" fmla="*/ 266 h 767"/>
                  <a:gd name="T2" fmla="*/ 1472 w 1585"/>
                  <a:gd name="T3" fmla="*/ 319 h 767"/>
                  <a:gd name="T4" fmla="*/ 1556 w 1585"/>
                  <a:gd name="T5" fmla="*/ 323 h 767"/>
                  <a:gd name="T6" fmla="*/ 1585 w 1585"/>
                  <a:gd name="T7" fmla="*/ 301 h 767"/>
                  <a:gd name="T8" fmla="*/ 1569 w 1585"/>
                  <a:gd name="T9" fmla="*/ 401 h 767"/>
                  <a:gd name="T10" fmla="*/ 1537 w 1585"/>
                  <a:gd name="T11" fmla="*/ 422 h 767"/>
                  <a:gd name="T12" fmla="*/ 1516 w 1585"/>
                  <a:gd name="T13" fmla="*/ 571 h 767"/>
                  <a:gd name="T14" fmla="*/ 1343 w 1585"/>
                  <a:gd name="T15" fmla="*/ 685 h 767"/>
                  <a:gd name="T16" fmla="*/ 1267 w 1585"/>
                  <a:gd name="T17" fmla="*/ 707 h 767"/>
                  <a:gd name="T18" fmla="*/ 1165 w 1585"/>
                  <a:gd name="T19" fmla="*/ 707 h 767"/>
                  <a:gd name="T20" fmla="*/ 1159 w 1585"/>
                  <a:gd name="T21" fmla="*/ 732 h 767"/>
                  <a:gd name="T22" fmla="*/ 1014 w 1585"/>
                  <a:gd name="T23" fmla="*/ 725 h 767"/>
                  <a:gd name="T24" fmla="*/ 1002 w 1585"/>
                  <a:gd name="T25" fmla="*/ 710 h 767"/>
                  <a:gd name="T26" fmla="*/ 769 w 1585"/>
                  <a:gd name="T27" fmla="*/ 703 h 767"/>
                  <a:gd name="T28" fmla="*/ 726 w 1585"/>
                  <a:gd name="T29" fmla="*/ 689 h 767"/>
                  <a:gd name="T30" fmla="*/ 603 w 1585"/>
                  <a:gd name="T31" fmla="*/ 676 h 767"/>
                  <a:gd name="T32" fmla="*/ 472 w 1585"/>
                  <a:gd name="T33" fmla="*/ 735 h 767"/>
                  <a:gd name="T34" fmla="*/ 302 w 1585"/>
                  <a:gd name="T35" fmla="*/ 764 h 767"/>
                  <a:gd name="T36" fmla="*/ 230 w 1585"/>
                  <a:gd name="T37" fmla="*/ 767 h 767"/>
                  <a:gd name="T38" fmla="*/ 183 w 1585"/>
                  <a:gd name="T39" fmla="*/ 735 h 767"/>
                  <a:gd name="T40" fmla="*/ 141 w 1585"/>
                  <a:gd name="T41" fmla="*/ 719 h 767"/>
                  <a:gd name="T42" fmla="*/ 125 w 1585"/>
                  <a:gd name="T43" fmla="*/ 706 h 767"/>
                  <a:gd name="T44" fmla="*/ 0 w 1585"/>
                  <a:gd name="T45" fmla="*/ 726 h 767"/>
                  <a:gd name="T46" fmla="*/ 0 w 1585"/>
                  <a:gd name="T47" fmla="*/ 706 h 767"/>
                  <a:gd name="T48" fmla="*/ 167 w 1585"/>
                  <a:gd name="T49" fmla="*/ 619 h 767"/>
                  <a:gd name="T50" fmla="*/ 182 w 1585"/>
                  <a:gd name="T51" fmla="*/ 496 h 767"/>
                  <a:gd name="T52" fmla="*/ 183 w 1585"/>
                  <a:gd name="T53" fmla="*/ 338 h 767"/>
                  <a:gd name="T54" fmla="*/ 683 w 1585"/>
                  <a:gd name="T55" fmla="*/ 0 h 767"/>
                  <a:gd name="T56" fmla="*/ 992 w 1585"/>
                  <a:gd name="T57" fmla="*/ 55 h 767"/>
                  <a:gd name="T58" fmla="*/ 1134 w 1585"/>
                  <a:gd name="T59" fmla="*/ 152 h 767"/>
                  <a:gd name="T60" fmla="*/ 1188 w 1585"/>
                  <a:gd name="T61" fmla="*/ 163 h 767"/>
                  <a:gd name="T62" fmla="*/ 1222 w 1585"/>
                  <a:gd name="T63" fmla="*/ 161 h 767"/>
                  <a:gd name="T64" fmla="*/ 1236 w 1585"/>
                  <a:gd name="T65" fmla="*/ 106 h 767"/>
                  <a:gd name="T66" fmla="*/ 1271 w 1585"/>
                  <a:gd name="T67" fmla="*/ 83 h 767"/>
                  <a:gd name="T68" fmla="*/ 1311 w 1585"/>
                  <a:gd name="T69" fmla="*/ 128 h 767"/>
                  <a:gd name="T70" fmla="*/ 1321 w 1585"/>
                  <a:gd name="T71" fmla="*/ 185 h 767"/>
                  <a:gd name="T72" fmla="*/ 1446 w 1585"/>
                  <a:gd name="T73" fmla="*/ 266 h 7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585" h="767">
                    <a:moveTo>
                      <a:pt x="1446" y="266"/>
                    </a:moveTo>
                    <a:lnTo>
                      <a:pt x="1472" y="319"/>
                    </a:lnTo>
                    <a:lnTo>
                      <a:pt x="1556" y="323"/>
                    </a:lnTo>
                    <a:lnTo>
                      <a:pt x="1585" y="301"/>
                    </a:lnTo>
                    <a:lnTo>
                      <a:pt x="1569" y="401"/>
                    </a:lnTo>
                    <a:lnTo>
                      <a:pt x="1537" y="422"/>
                    </a:lnTo>
                    <a:lnTo>
                      <a:pt x="1516" y="571"/>
                    </a:lnTo>
                    <a:lnTo>
                      <a:pt x="1343" y="685"/>
                    </a:lnTo>
                    <a:lnTo>
                      <a:pt x="1267" y="707"/>
                    </a:lnTo>
                    <a:lnTo>
                      <a:pt x="1165" y="707"/>
                    </a:lnTo>
                    <a:lnTo>
                      <a:pt x="1159" y="732"/>
                    </a:lnTo>
                    <a:lnTo>
                      <a:pt x="1014" y="725"/>
                    </a:lnTo>
                    <a:lnTo>
                      <a:pt x="1002" y="710"/>
                    </a:lnTo>
                    <a:lnTo>
                      <a:pt x="769" y="703"/>
                    </a:lnTo>
                    <a:lnTo>
                      <a:pt x="726" y="689"/>
                    </a:lnTo>
                    <a:lnTo>
                      <a:pt x="603" y="676"/>
                    </a:lnTo>
                    <a:lnTo>
                      <a:pt x="472" y="735"/>
                    </a:lnTo>
                    <a:lnTo>
                      <a:pt x="302" y="764"/>
                    </a:lnTo>
                    <a:lnTo>
                      <a:pt x="230" y="767"/>
                    </a:lnTo>
                    <a:lnTo>
                      <a:pt x="183" y="735"/>
                    </a:lnTo>
                    <a:lnTo>
                      <a:pt x="141" y="719"/>
                    </a:lnTo>
                    <a:lnTo>
                      <a:pt x="125" y="706"/>
                    </a:lnTo>
                    <a:lnTo>
                      <a:pt x="0" y="726"/>
                    </a:lnTo>
                    <a:lnTo>
                      <a:pt x="0" y="706"/>
                    </a:lnTo>
                    <a:lnTo>
                      <a:pt x="167" y="619"/>
                    </a:lnTo>
                    <a:lnTo>
                      <a:pt x="182" y="496"/>
                    </a:lnTo>
                    <a:lnTo>
                      <a:pt x="183" y="338"/>
                    </a:lnTo>
                    <a:lnTo>
                      <a:pt x="683" y="0"/>
                    </a:lnTo>
                    <a:lnTo>
                      <a:pt x="992" y="55"/>
                    </a:lnTo>
                    <a:lnTo>
                      <a:pt x="1134" y="152"/>
                    </a:lnTo>
                    <a:lnTo>
                      <a:pt x="1188" y="163"/>
                    </a:lnTo>
                    <a:lnTo>
                      <a:pt x="1222" y="161"/>
                    </a:lnTo>
                    <a:lnTo>
                      <a:pt x="1236" y="106"/>
                    </a:lnTo>
                    <a:lnTo>
                      <a:pt x="1271" y="83"/>
                    </a:lnTo>
                    <a:lnTo>
                      <a:pt x="1311" y="128"/>
                    </a:lnTo>
                    <a:lnTo>
                      <a:pt x="1321" y="185"/>
                    </a:lnTo>
                    <a:lnTo>
                      <a:pt x="1446" y="26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0897" name="Freeform 65"/>
              <p:cNvSpPr>
                <a:spLocks noChangeAspect="1"/>
              </p:cNvSpPr>
              <p:nvPr/>
            </p:nvSpPr>
            <p:spPr bwMode="auto">
              <a:xfrm>
                <a:off x="2053" y="1620"/>
                <a:ext cx="200" cy="220"/>
              </a:xfrm>
              <a:custGeom>
                <a:avLst/>
                <a:gdLst>
                  <a:gd name="T0" fmla="*/ 70 w 1198"/>
                  <a:gd name="T1" fmla="*/ 441 h 1321"/>
                  <a:gd name="T2" fmla="*/ 19 w 1198"/>
                  <a:gd name="T3" fmla="*/ 277 h 1321"/>
                  <a:gd name="T4" fmla="*/ 148 w 1198"/>
                  <a:gd name="T5" fmla="*/ 64 h 1321"/>
                  <a:gd name="T6" fmla="*/ 290 w 1198"/>
                  <a:gd name="T7" fmla="*/ 0 h 1321"/>
                  <a:gd name="T8" fmla="*/ 423 w 1198"/>
                  <a:gd name="T9" fmla="*/ 94 h 1321"/>
                  <a:gd name="T10" fmla="*/ 423 w 1198"/>
                  <a:gd name="T11" fmla="*/ 262 h 1321"/>
                  <a:gd name="T12" fmla="*/ 504 w 1198"/>
                  <a:gd name="T13" fmla="*/ 358 h 1321"/>
                  <a:gd name="T14" fmla="*/ 568 w 1198"/>
                  <a:gd name="T15" fmla="*/ 336 h 1321"/>
                  <a:gd name="T16" fmla="*/ 649 w 1198"/>
                  <a:gd name="T17" fmla="*/ 384 h 1321"/>
                  <a:gd name="T18" fmla="*/ 794 w 1198"/>
                  <a:gd name="T19" fmla="*/ 400 h 1321"/>
                  <a:gd name="T20" fmla="*/ 849 w 1198"/>
                  <a:gd name="T21" fmla="*/ 380 h 1321"/>
                  <a:gd name="T22" fmla="*/ 912 w 1198"/>
                  <a:gd name="T23" fmla="*/ 416 h 1321"/>
                  <a:gd name="T24" fmla="*/ 1005 w 1198"/>
                  <a:gd name="T25" fmla="*/ 385 h 1321"/>
                  <a:gd name="T26" fmla="*/ 1198 w 1198"/>
                  <a:gd name="T27" fmla="*/ 362 h 1321"/>
                  <a:gd name="T28" fmla="*/ 1188 w 1198"/>
                  <a:gd name="T29" fmla="*/ 435 h 1321"/>
                  <a:gd name="T30" fmla="*/ 1087 w 1198"/>
                  <a:gd name="T31" fmla="*/ 466 h 1321"/>
                  <a:gd name="T32" fmla="*/ 977 w 1198"/>
                  <a:gd name="T33" fmla="*/ 642 h 1321"/>
                  <a:gd name="T34" fmla="*/ 924 w 1198"/>
                  <a:gd name="T35" fmla="*/ 754 h 1321"/>
                  <a:gd name="T36" fmla="*/ 940 w 1198"/>
                  <a:gd name="T37" fmla="*/ 833 h 1321"/>
                  <a:gd name="T38" fmla="*/ 946 w 1198"/>
                  <a:gd name="T39" fmla="*/ 877 h 1321"/>
                  <a:gd name="T40" fmla="*/ 836 w 1198"/>
                  <a:gd name="T41" fmla="*/ 995 h 1321"/>
                  <a:gd name="T42" fmla="*/ 804 w 1198"/>
                  <a:gd name="T43" fmla="*/ 1187 h 1321"/>
                  <a:gd name="T44" fmla="*/ 798 w 1198"/>
                  <a:gd name="T45" fmla="*/ 1236 h 1321"/>
                  <a:gd name="T46" fmla="*/ 816 w 1198"/>
                  <a:gd name="T47" fmla="*/ 1321 h 1321"/>
                  <a:gd name="T48" fmla="*/ 751 w 1198"/>
                  <a:gd name="T49" fmla="*/ 1301 h 1321"/>
                  <a:gd name="T50" fmla="*/ 614 w 1198"/>
                  <a:gd name="T51" fmla="*/ 1104 h 1321"/>
                  <a:gd name="T52" fmla="*/ 489 w 1198"/>
                  <a:gd name="T53" fmla="*/ 851 h 1321"/>
                  <a:gd name="T54" fmla="*/ 416 w 1198"/>
                  <a:gd name="T55" fmla="*/ 921 h 1321"/>
                  <a:gd name="T56" fmla="*/ 375 w 1198"/>
                  <a:gd name="T57" fmla="*/ 1031 h 1321"/>
                  <a:gd name="T58" fmla="*/ 89 w 1198"/>
                  <a:gd name="T59" fmla="*/ 696 h 1321"/>
                  <a:gd name="T60" fmla="*/ 137 w 1198"/>
                  <a:gd name="T61" fmla="*/ 574 h 1321"/>
                  <a:gd name="T62" fmla="*/ 26 w 1198"/>
                  <a:gd name="T63" fmla="*/ 589 h 1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98" h="1321">
                    <a:moveTo>
                      <a:pt x="0" y="533"/>
                    </a:moveTo>
                    <a:lnTo>
                      <a:pt x="70" y="441"/>
                    </a:lnTo>
                    <a:lnTo>
                      <a:pt x="58" y="334"/>
                    </a:lnTo>
                    <a:lnTo>
                      <a:pt x="19" y="277"/>
                    </a:lnTo>
                    <a:lnTo>
                      <a:pt x="19" y="235"/>
                    </a:lnTo>
                    <a:lnTo>
                      <a:pt x="148" y="64"/>
                    </a:lnTo>
                    <a:lnTo>
                      <a:pt x="225" y="85"/>
                    </a:lnTo>
                    <a:lnTo>
                      <a:pt x="290" y="0"/>
                    </a:lnTo>
                    <a:lnTo>
                      <a:pt x="461" y="37"/>
                    </a:lnTo>
                    <a:lnTo>
                      <a:pt x="423" y="94"/>
                    </a:lnTo>
                    <a:lnTo>
                      <a:pt x="416" y="227"/>
                    </a:lnTo>
                    <a:lnTo>
                      <a:pt x="423" y="262"/>
                    </a:lnTo>
                    <a:lnTo>
                      <a:pt x="394" y="303"/>
                    </a:lnTo>
                    <a:lnTo>
                      <a:pt x="504" y="358"/>
                    </a:lnTo>
                    <a:lnTo>
                      <a:pt x="531" y="363"/>
                    </a:lnTo>
                    <a:lnTo>
                      <a:pt x="568" y="336"/>
                    </a:lnTo>
                    <a:lnTo>
                      <a:pt x="596" y="340"/>
                    </a:lnTo>
                    <a:lnTo>
                      <a:pt x="649" y="384"/>
                    </a:lnTo>
                    <a:lnTo>
                      <a:pt x="767" y="385"/>
                    </a:lnTo>
                    <a:lnTo>
                      <a:pt x="794" y="400"/>
                    </a:lnTo>
                    <a:lnTo>
                      <a:pt x="825" y="402"/>
                    </a:lnTo>
                    <a:lnTo>
                      <a:pt x="849" y="380"/>
                    </a:lnTo>
                    <a:lnTo>
                      <a:pt x="873" y="382"/>
                    </a:lnTo>
                    <a:lnTo>
                      <a:pt x="912" y="416"/>
                    </a:lnTo>
                    <a:lnTo>
                      <a:pt x="955" y="413"/>
                    </a:lnTo>
                    <a:lnTo>
                      <a:pt x="1005" y="385"/>
                    </a:lnTo>
                    <a:lnTo>
                      <a:pt x="1163" y="350"/>
                    </a:lnTo>
                    <a:lnTo>
                      <a:pt x="1198" y="362"/>
                    </a:lnTo>
                    <a:lnTo>
                      <a:pt x="1188" y="398"/>
                    </a:lnTo>
                    <a:lnTo>
                      <a:pt x="1188" y="435"/>
                    </a:lnTo>
                    <a:lnTo>
                      <a:pt x="1166" y="457"/>
                    </a:lnTo>
                    <a:lnTo>
                      <a:pt x="1087" y="466"/>
                    </a:lnTo>
                    <a:lnTo>
                      <a:pt x="1072" y="560"/>
                    </a:lnTo>
                    <a:lnTo>
                      <a:pt x="977" y="642"/>
                    </a:lnTo>
                    <a:lnTo>
                      <a:pt x="942" y="706"/>
                    </a:lnTo>
                    <a:lnTo>
                      <a:pt x="924" y="754"/>
                    </a:lnTo>
                    <a:lnTo>
                      <a:pt x="920" y="822"/>
                    </a:lnTo>
                    <a:lnTo>
                      <a:pt x="940" y="833"/>
                    </a:lnTo>
                    <a:lnTo>
                      <a:pt x="953" y="851"/>
                    </a:lnTo>
                    <a:lnTo>
                      <a:pt x="946" y="877"/>
                    </a:lnTo>
                    <a:lnTo>
                      <a:pt x="864" y="971"/>
                    </a:lnTo>
                    <a:lnTo>
                      <a:pt x="836" y="995"/>
                    </a:lnTo>
                    <a:lnTo>
                      <a:pt x="842" y="1112"/>
                    </a:lnTo>
                    <a:lnTo>
                      <a:pt x="804" y="1187"/>
                    </a:lnTo>
                    <a:lnTo>
                      <a:pt x="798" y="1207"/>
                    </a:lnTo>
                    <a:lnTo>
                      <a:pt x="798" y="1236"/>
                    </a:lnTo>
                    <a:lnTo>
                      <a:pt x="833" y="1299"/>
                    </a:lnTo>
                    <a:lnTo>
                      <a:pt x="816" y="1321"/>
                    </a:lnTo>
                    <a:lnTo>
                      <a:pt x="795" y="1301"/>
                    </a:lnTo>
                    <a:lnTo>
                      <a:pt x="751" y="1301"/>
                    </a:lnTo>
                    <a:lnTo>
                      <a:pt x="653" y="1176"/>
                    </a:lnTo>
                    <a:lnTo>
                      <a:pt x="614" y="1104"/>
                    </a:lnTo>
                    <a:lnTo>
                      <a:pt x="610" y="1049"/>
                    </a:lnTo>
                    <a:lnTo>
                      <a:pt x="489" y="851"/>
                    </a:lnTo>
                    <a:lnTo>
                      <a:pt x="467" y="850"/>
                    </a:lnTo>
                    <a:lnTo>
                      <a:pt x="416" y="921"/>
                    </a:lnTo>
                    <a:lnTo>
                      <a:pt x="410" y="983"/>
                    </a:lnTo>
                    <a:lnTo>
                      <a:pt x="375" y="1031"/>
                    </a:lnTo>
                    <a:lnTo>
                      <a:pt x="73" y="833"/>
                    </a:lnTo>
                    <a:lnTo>
                      <a:pt x="89" y="696"/>
                    </a:lnTo>
                    <a:lnTo>
                      <a:pt x="124" y="670"/>
                    </a:lnTo>
                    <a:lnTo>
                      <a:pt x="137" y="574"/>
                    </a:lnTo>
                    <a:lnTo>
                      <a:pt x="110" y="593"/>
                    </a:lnTo>
                    <a:lnTo>
                      <a:pt x="26" y="589"/>
                    </a:lnTo>
                    <a:lnTo>
                      <a:pt x="0" y="533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0898" name="Freeform 66"/>
              <p:cNvSpPr>
                <a:spLocks noChangeAspect="1"/>
              </p:cNvSpPr>
              <p:nvPr/>
            </p:nvSpPr>
            <p:spPr bwMode="auto">
              <a:xfrm>
                <a:off x="1843" y="1570"/>
                <a:ext cx="268" cy="152"/>
              </a:xfrm>
              <a:custGeom>
                <a:avLst/>
                <a:gdLst>
                  <a:gd name="T0" fmla="*/ 101 w 1613"/>
                  <a:gd name="T1" fmla="*/ 201 h 912"/>
                  <a:gd name="T2" fmla="*/ 261 w 1613"/>
                  <a:gd name="T3" fmla="*/ 309 h 912"/>
                  <a:gd name="T4" fmla="*/ 446 w 1613"/>
                  <a:gd name="T5" fmla="*/ 310 h 912"/>
                  <a:gd name="T6" fmla="*/ 508 w 1613"/>
                  <a:gd name="T7" fmla="*/ 266 h 912"/>
                  <a:gd name="T8" fmla="*/ 627 w 1613"/>
                  <a:gd name="T9" fmla="*/ 407 h 912"/>
                  <a:gd name="T10" fmla="*/ 923 w 1613"/>
                  <a:gd name="T11" fmla="*/ 129 h 912"/>
                  <a:gd name="T12" fmla="*/ 1037 w 1613"/>
                  <a:gd name="T13" fmla="*/ 143 h 912"/>
                  <a:gd name="T14" fmla="*/ 1086 w 1613"/>
                  <a:gd name="T15" fmla="*/ 116 h 912"/>
                  <a:gd name="T16" fmla="*/ 1204 w 1613"/>
                  <a:gd name="T17" fmla="*/ 0 h 912"/>
                  <a:gd name="T18" fmla="*/ 1258 w 1613"/>
                  <a:gd name="T19" fmla="*/ 13 h 912"/>
                  <a:gd name="T20" fmla="*/ 1266 w 1613"/>
                  <a:gd name="T21" fmla="*/ 34 h 912"/>
                  <a:gd name="T22" fmla="*/ 1354 w 1613"/>
                  <a:gd name="T23" fmla="*/ 41 h 912"/>
                  <a:gd name="T24" fmla="*/ 1456 w 1613"/>
                  <a:gd name="T25" fmla="*/ 41 h 912"/>
                  <a:gd name="T26" fmla="*/ 1471 w 1613"/>
                  <a:gd name="T27" fmla="*/ 79 h 912"/>
                  <a:gd name="T28" fmla="*/ 1496 w 1613"/>
                  <a:gd name="T29" fmla="*/ 104 h 912"/>
                  <a:gd name="T30" fmla="*/ 1516 w 1613"/>
                  <a:gd name="T31" fmla="*/ 92 h 912"/>
                  <a:gd name="T32" fmla="*/ 1548 w 1613"/>
                  <a:gd name="T33" fmla="*/ 67 h 912"/>
                  <a:gd name="T34" fmla="*/ 1591 w 1613"/>
                  <a:gd name="T35" fmla="*/ 72 h 912"/>
                  <a:gd name="T36" fmla="*/ 1613 w 1613"/>
                  <a:gd name="T37" fmla="*/ 116 h 912"/>
                  <a:gd name="T38" fmla="*/ 1609 w 1613"/>
                  <a:gd name="T39" fmla="*/ 195 h 912"/>
                  <a:gd name="T40" fmla="*/ 1556 w 1613"/>
                  <a:gd name="T41" fmla="*/ 297 h 912"/>
                  <a:gd name="T42" fmla="*/ 1489 w 1613"/>
                  <a:gd name="T43" fmla="*/ 389 h 912"/>
                  <a:gd name="T44" fmla="*/ 1411 w 1613"/>
                  <a:gd name="T45" fmla="*/ 366 h 912"/>
                  <a:gd name="T46" fmla="*/ 1302 w 1613"/>
                  <a:gd name="T47" fmla="*/ 508 h 912"/>
                  <a:gd name="T48" fmla="*/ 1280 w 1613"/>
                  <a:gd name="T49" fmla="*/ 538 h 912"/>
                  <a:gd name="T50" fmla="*/ 1285 w 1613"/>
                  <a:gd name="T51" fmla="*/ 582 h 912"/>
                  <a:gd name="T52" fmla="*/ 1317 w 1613"/>
                  <a:gd name="T53" fmla="*/ 630 h 912"/>
                  <a:gd name="T54" fmla="*/ 1336 w 1613"/>
                  <a:gd name="T55" fmla="*/ 741 h 912"/>
                  <a:gd name="T56" fmla="*/ 1260 w 1613"/>
                  <a:gd name="T57" fmla="*/ 839 h 912"/>
                  <a:gd name="T58" fmla="*/ 1138 w 1613"/>
                  <a:gd name="T59" fmla="*/ 760 h 912"/>
                  <a:gd name="T60" fmla="*/ 1127 w 1613"/>
                  <a:gd name="T61" fmla="*/ 697 h 912"/>
                  <a:gd name="T62" fmla="*/ 1088 w 1613"/>
                  <a:gd name="T63" fmla="*/ 657 h 912"/>
                  <a:gd name="T64" fmla="*/ 1053 w 1613"/>
                  <a:gd name="T65" fmla="*/ 675 h 912"/>
                  <a:gd name="T66" fmla="*/ 1039 w 1613"/>
                  <a:gd name="T67" fmla="*/ 734 h 912"/>
                  <a:gd name="T68" fmla="*/ 1000 w 1613"/>
                  <a:gd name="T69" fmla="*/ 734 h 912"/>
                  <a:gd name="T70" fmla="*/ 948 w 1613"/>
                  <a:gd name="T71" fmla="*/ 725 h 912"/>
                  <a:gd name="T72" fmla="*/ 813 w 1613"/>
                  <a:gd name="T73" fmla="*/ 630 h 912"/>
                  <a:gd name="T74" fmla="*/ 497 w 1613"/>
                  <a:gd name="T75" fmla="*/ 573 h 912"/>
                  <a:gd name="T76" fmla="*/ 0 w 1613"/>
                  <a:gd name="T77" fmla="*/ 912 h 912"/>
                  <a:gd name="T78" fmla="*/ 2 w 1613"/>
                  <a:gd name="T79" fmla="*/ 582 h 912"/>
                  <a:gd name="T80" fmla="*/ 41 w 1613"/>
                  <a:gd name="T81" fmla="*/ 413 h 912"/>
                  <a:gd name="T82" fmla="*/ 97 w 1613"/>
                  <a:gd name="T83" fmla="*/ 351 h 912"/>
                  <a:gd name="T84" fmla="*/ 101 w 1613"/>
                  <a:gd name="T85" fmla="*/ 201 h 9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613" h="912">
                    <a:moveTo>
                      <a:pt x="101" y="201"/>
                    </a:moveTo>
                    <a:lnTo>
                      <a:pt x="261" y="309"/>
                    </a:lnTo>
                    <a:lnTo>
                      <a:pt x="446" y="310"/>
                    </a:lnTo>
                    <a:lnTo>
                      <a:pt x="508" y="266"/>
                    </a:lnTo>
                    <a:lnTo>
                      <a:pt x="627" y="407"/>
                    </a:lnTo>
                    <a:lnTo>
                      <a:pt x="923" y="129"/>
                    </a:lnTo>
                    <a:lnTo>
                      <a:pt x="1037" y="143"/>
                    </a:lnTo>
                    <a:lnTo>
                      <a:pt x="1086" y="116"/>
                    </a:lnTo>
                    <a:lnTo>
                      <a:pt x="1204" y="0"/>
                    </a:lnTo>
                    <a:lnTo>
                      <a:pt x="1258" y="13"/>
                    </a:lnTo>
                    <a:lnTo>
                      <a:pt x="1266" y="34"/>
                    </a:lnTo>
                    <a:lnTo>
                      <a:pt x="1354" y="41"/>
                    </a:lnTo>
                    <a:lnTo>
                      <a:pt x="1456" y="41"/>
                    </a:lnTo>
                    <a:lnTo>
                      <a:pt x="1471" y="79"/>
                    </a:lnTo>
                    <a:lnTo>
                      <a:pt x="1496" y="104"/>
                    </a:lnTo>
                    <a:lnTo>
                      <a:pt x="1516" y="92"/>
                    </a:lnTo>
                    <a:lnTo>
                      <a:pt x="1548" y="67"/>
                    </a:lnTo>
                    <a:lnTo>
                      <a:pt x="1591" y="72"/>
                    </a:lnTo>
                    <a:lnTo>
                      <a:pt x="1613" y="116"/>
                    </a:lnTo>
                    <a:lnTo>
                      <a:pt x="1609" y="195"/>
                    </a:lnTo>
                    <a:lnTo>
                      <a:pt x="1556" y="297"/>
                    </a:lnTo>
                    <a:lnTo>
                      <a:pt x="1489" y="389"/>
                    </a:lnTo>
                    <a:lnTo>
                      <a:pt x="1411" y="366"/>
                    </a:lnTo>
                    <a:lnTo>
                      <a:pt x="1302" y="508"/>
                    </a:lnTo>
                    <a:lnTo>
                      <a:pt x="1280" y="538"/>
                    </a:lnTo>
                    <a:lnTo>
                      <a:pt x="1285" y="582"/>
                    </a:lnTo>
                    <a:lnTo>
                      <a:pt x="1317" y="630"/>
                    </a:lnTo>
                    <a:lnTo>
                      <a:pt x="1336" y="741"/>
                    </a:lnTo>
                    <a:lnTo>
                      <a:pt x="1260" y="839"/>
                    </a:lnTo>
                    <a:lnTo>
                      <a:pt x="1138" y="760"/>
                    </a:lnTo>
                    <a:lnTo>
                      <a:pt x="1127" y="697"/>
                    </a:lnTo>
                    <a:lnTo>
                      <a:pt x="1088" y="657"/>
                    </a:lnTo>
                    <a:lnTo>
                      <a:pt x="1053" y="675"/>
                    </a:lnTo>
                    <a:lnTo>
                      <a:pt x="1039" y="734"/>
                    </a:lnTo>
                    <a:lnTo>
                      <a:pt x="1000" y="734"/>
                    </a:lnTo>
                    <a:lnTo>
                      <a:pt x="948" y="725"/>
                    </a:lnTo>
                    <a:lnTo>
                      <a:pt x="813" y="630"/>
                    </a:lnTo>
                    <a:lnTo>
                      <a:pt x="497" y="573"/>
                    </a:lnTo>
                    <a:lnTo>
                      <a:pt x="0" y="912"/>
                    </a:lnTo>
                    <a:lnTo>
                      <a:pt x="2" y="582"/>
                    </a:lnTo>
                    <a:lnTo>
                      <a:pt x="41" y="413"/>
                    </a:lnTo>
                    <a:lnTo>
                      <a:pt x="97" y="351"/>
                    </a:lnTo>
                    <a:lnTo>
                      <a:pt x="101" y="201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0899" name="Freeform 67"/>
              <p:cNvSpPr>
                <a:spLocks noChangeAspect="1"/>
              </p:cNvSpPr>
              <p:nvPr/>
            </p:nvSpPr>
            <p:spPr bwMode="auto">
              <a:xfrm>
                <a:off x="1846" y="1529"/>
                <a:ext cx="157" cy="109"/>
              </a:xfrm>
              <a:custGeom>
                <a:avLst/>
                <a:gdLst>
                  <a:gd name="T0" fmla="*/ 79 w 938"/>
                  <a:gd name="T1" fmla="*/ 445 h 650"/>
                  <a:gd name="T2" fmla="*/ 239 w 938"/>
                  <a:gd name="T3" fmla="*/ 550 h 650"/>
                  <a:gd name="T4" fmla="*/ 426 w 938"/>
                  <a:gd name="T5" fmla="*/ 553 h 650"/>
                  <a:gd name="T6" fmla="*/ 488 w 938"/>
                  <a:gd name="T7" fmla="*/ 509 h 650"/>
                  <a:gd name="T8" fmla="*/ 608 w 938"/>
                  <a:gd name="T9" fmla="*/ 650 h 650"/>
                  <a:gd name="T10" fmla="*/ 899 w 938"/>
                  <a:gd name="T11" fmla="*/ 369 h 650"/>
                  <a:gd name="T12" fmla="*/ 938 w 938"/>
                  <a:gd name="T13" fmla="*/ 325 h 650"/>
                  <a:gd name="T14" fmla="*/ 920 w 938"/>
                  <a:gd name="T15" fmla="*/ 194 h 650"/>
                  <a:gd name="T16" fmla="*/ 724 w 938"/>
                  <a:gd name="T17" fmla="*/ 16 h 650"/>
                  <a:gd name="T18" fmla="*/ 504 w 938"/>
                  <a:gd name="T19" fmla="*/ 23 h 650"/>
                  <a:gd name="T20" fmla="*/ 497 w 938"/>
                  <a:gd name="T21" fmla="*/ 51 h 650"/>
                  <a:gd name="T22" fmla="*/ 371 w 938"/>
                  <a:gd name="T23" fmla="*/ 61 h 650"/>
                  <a:gd name="T24" fmla="*/ 274 w 938"/>
                  <a:gd name="T25" fmla="*/ 0 h 650"/>
                  <a:gd name="T26" fmla="*/ 246 w 938"/>
                  <a:gd name="T27" fmla="*/ 0 h 650"/>
                  <a:gd name="T28" fmla="*/ 112 w 938"/>
                  <a:gd name="T29" fmla="*/ 83 h 650"/>
                  <a:gd name="T30" fmla="*/ 0 w 938"/>
                  <a:gd name="T31" fmla="*/ 242 h 650"/>
                  <a:gd name="T32" fmla="*/ 15 w 938"/>
                  <a:gd name="T33" fmla="*/ 312 h 650"/>
                  <a:gd name="T34" fmla="*/ 78 w 938"/>
                  <a:gd name="T35" fmla="*/ 420 h 650"/>
                  <a:gd name="T36" fmla="*/ 79 w 938"/>
                  <a:gd name="T37" fmla="*/ 445 h 6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38" h="650">
                    <a:moveTo>
                      <a:pt x="79" y="445"/>
                    </a:moveTo>
                    <a:lnTo>
                      <a:pt x="239" y="550"/>
                    </a:lnTo>
                    <a:lnTo>
                      <a:pt x="426" y="553"/>
                    </a:lnTo>
                    <a:lnTo>
                      <a:pt x="488" y="509"/>
                    </a:lnTo>
                    <a:lnTo>
                      <a:pt x="608" y="650"/>
                    </a:lnTo>
                    <a:lnTo>
                      <a:pt x="899" y="369"/>
                    </a:lnTo>
                    <a:lnTo>
                      <a:pt x="938" y="325"/>
                    </a:lnTo>
                    <a:lnTo>
                      <a:pt x="920" y="194"/>
                    </a:lnTo>
                    <a:lnTo>
                      <a:pt x="724" y="16"/>
                    </a:lnTo>
                    <a:lnTo>
                      <a:pt x="504" y="23"/>
                    </a:lnTo>
                    <a:lnTo>
                      <a:pt x="497" y="51"/>
                    </a:lnTo>
                    <a:lnTo>
                      <a:pt x="371" y="61"/>
                    </a:lnTo>
                    <a:lnTo>
                      <a:pt x="274" y="0"/>
                    </a:lnTo>
                    <a:lnTo>
                      <a:pt x="246" y="0"/>
                    </a:lnTo>
                    <a:lnTo>
                      <a:pt x="112" y="83"/>
                    </a:lnTo>
                    <a:lnTo>
                      <a:pt x="0" y="242"/>
                    </a:lnTo>
                    <a:lnTo>
                      <a:pt x="15" y="312"/>
                    </a:lnTo>
                    <a:lnTo>
                      <a:pt x="78" y="420"/>
                    </a:lnTo>
                    <a:lnTo>
                      <a:pt x="79" y="445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120900" name="Group 68"/>
          <p:cNvGrpSpPr>
            <a:grpSpLocks/>
          </p:cNvGrpSpPr>
          <p:nvPr/>
        </p:nvGrpSpPr>
        <p:grpSpPr bwMode="auto">
          <a:xfrm>
            <a:off x="5189538" y="981075"/>
            <a:ext cx="2138362" cy="1647825"/>
            <a:chOff x="3269" y="618"/>
            <a:chExt cx="1347" cy="1038"/>
          </a:xfrm>
        </p:grpSpPr>
        <p:sp>
          <p:nvSpPr>
            <p:cNvPr id="120901" name="Freeform 69"/>
            <p:cNvSpPr>
              <a:spLocks/>
            </p:cNvSpPr>
            <p:nvPr/>
          </p:nvSpPr>
          <p:spPr bwMode="auto">
            <a:xfrm>
              <a:off x="3588" y="744"/>
              <a:ext cx="979" cy="126"/>
            </a:xfrm>
            <a:custGeom>
              <a:avLst/>
              <a:gdLst>
                <a:gd name="T0" fmla="*/ 0 w 979"/>
                <a:gd name="T1" fmla="*/ 126 h 126"/>
                <a:gd name="T2" fmla="*/ 150 w 979"/>
                <a:gd name="T3" fmla="*/ 0 h 126"/>
                <a:gd name="T4" fmla="*/ 979 w 979"/>
                <a:gd name="T5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79" h="126">
                  <a:moveTo>
                    <a:pt x="0" y="126"/>
                  </a:moveTo>
                  <a:lnTo>
                    <a:pt x="150" y="0"/>
                  </a:lnTo>
                  <a:lnTo>
                    <a:pt x="979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120902" name="Group 70"/>
            <p:cNvGrpSpPr>
              <a:grpSpLocks noChangeAspect="1"/>
            </p:cNvGrpSpPr>
            <p:nvPr/>
          </p:nvGrpSpPr>
          <p:grpSpPr bwMode="auto">
            <a:xfrm>
              <a:off x="3269" y="815"/>
              <a:ext cx="527" cy="841"/>
              <a:chOff x="2102" y="766"/>
              <a:chExt cx="556" cy="887"/>
            </a:xfrm>
          </p:grpSpPr>
          <p:sp>
            <p:nvSpPr>
              <p:cNvPr id="120903" name="Freeform 71"/>
              <p:cNvSpPr>
                <a:spLocks noChangeAspect="1"/>
              </p:cNvSpPr>
              <p:nvPr/>
            </p:nvSpPr>
            <p:spPr bwMode="auto">
              <a:xfrm>
                <a:off x="2270" y="766"/>
                <a:ext cx="195" cy="97"/>
              </a:xfrm>
              <a:custGeom>
                <a:avLst/>
                <a:gdLst>
                  <a:gd name="T0" fmla="*/ 15 w 1173"/>
                  <a:gd name="T1" fmla="*/ 0 h 585"/>
                  <a:gd name="T2" fmla="*/ 182 w 1173"/>
                  <a:gd name="T3" fmla="*/ 46 h 585"/>
                  <a:gd name="T4" fmla="*/ 341 w 1173"/>
                  <a:gd name="T5" fmla="*/ 18 h 585"/>
                  <a:gd name="T6" fmla="*/ 358 w 1173"/>
                  <a:gd name="T7" fmla="*/ 173 h 585"/>
                  <a:gd name="T8" fmla="*/ 389 w 1173"/>
                  <a:gd name="T9" fmla="*/ 250 h 585"/>
                  <a:gd name="T10" fmla="*/ 702 w 1173"/>
                  <a:gd name="T11" fmla="*/ 273 h 585"/>
                  <a:gd name="T12" fmla="*/ 709 w 1173"/>
                  <a:gd name="T13" fmla="*/ 257 h 585"/>
                  <a:gd name="T14" fmla="*/ 824 w 1173"/>
                  <a:gd name="T15" fmla="*/ 250 h 585"/>
                  <a:gd name="T16" fmla="*/ 981 w 1173"/>
                  <a:gd name="T17" fmla="*/ 267 h 585"/>
                  <a:gd name="T18" fmla="*/ 1063 w 1173"/>
                  <a:gd name="T19" fmla="*/ 273 h 585"/>
                  <a:gd name="T20" fmla="*/ 1078 w 1173"/>
                  <a:gd name="T21" fmla="*/ 291 h 585"/>
                  <a:gd name="T22" fmla="*/ 1142 w 1173"/>
                  <a:gd name="T23" fmla="*/ 291 h 585"/>
                  <a:gd name="T24" fmla="*/ 1173 w 1173"/>
                  <a:gd name="T25" fmla="*/ 328 h 585"/>
                  <a:gd name="T26" fmla="*/ 1173 w 1173"/>
                  <a:gd name="T27" fmla="*/ 353 h 585"/>
                  <a:gd name="T28" fmla="*/ 1085 w 1173"/>
                  <a:gd name="T29" fmla="*/ 520 h 585"/>
                  <a:gd name="T30" fmla="*/ 797 w 1173"/>
                  <a:gd name="T31" fmla="*/ 539 h 585"/>
                  <a:gd name="T32" fmla="*/ 761 w 1173"/>
                  <a:gd name="T33" fmla="*/ 520 h 585"/>
                  <a:gd name="T34" fmla="*/ 525 w 1173"/>
                  <a:gd name="T35" fmla="*/ 520 h 585"/>
                  <a:gd name="T36" fmla="*/ 475 w 1173"/>
                  <a:gd name="T37" fmla="*/ 570 h 585"/>
                  <a:gd name="T38" fmla="*/ 353 w 1173"/>
                  <a:gd name="T39" fmla="*/ 585 h 585"/>
                  <a:gd name="T40" fmla="*/ 277 w 1173"/>
                  <a:gd name="T41" fmla="*/ 562 h 585"/>
                  <a:gd name="T42" fmla="*/ 136 w 1173"/>
                  <a:gd name="T43" fmla="*/ 539 h 585"/>
                  <a:gd name="T44" fmla="*/ 88 w 1173"/>
                  <a:gd name="T45" fmla="*/ 489 h 585"/>
                  <a:gd name="T46" fmla="*/ 117 w 1173"/>
                  <a:gd name="T47" fmla="*/ 410 h 585"/>
                  <a:gd name="T48" fmla="*/ 19 w 1173"/>
                  <a:gd name="T49" fmla="*/ 263 h 585"/>
                  <a:gd name="T50" fmla="*/ 46 w 1173"/>
                  <a:gd name="T51" fmla="*/ 238 h 585"/>
                  <a:gd name="T52" fmla="*/ 44 w 1173"/>
                  <a:gd name="T53" fmla="*/ 182 h 585"/>
                  <a:gd name="T54" fmla="*/ 0 w 1173"/>
                  <a:gd name="T55" fmla="*/ 77 h 585"/>
                  <a:gd name="T56" fmla="*/ 15 w 1173"/>
                  <a:gd name="T57" fmla="*/ 0 h 5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73" h="585">
                    <a:moveTo>
                      <a:pt x="15" y="0"/>
                    </a:moveTo>
                    <a:lnTo>
                      <a:pt x="182" y="46"/>
                    </a:lnTo>
                    <a:lnTo>
                      <a:pt x="341" y="18"/>
                    </a:lnTo>
                    <a:lnTo>
                      <a:pt x="358" y="173"/>
                    </a:lnTo>
                    <a:lnTo>
                      <a:pt x="389" y="250"/>
                    </a:lnTo>
                    <a:lnTo>
                      <a:pt x="702" y="273"/>
                    </a:lnTo>
                    <a:lnTo>
                      <a:pt x="709" y="257"/>
                    </a:lnTo>
                    <a:lnTo>
                      <a:pt x="824" y="250"/>
                    </a:lnTo>
                    <a:lnTo>
                      <a:pt x="981" y="267"/>
                    </a:lnTo>
                    <a:lnTo>
                      <a:pt x="1063" y="273"/>
                    </a:lnTo>
                    <a:lnTo>
                      <a:pt x="1078" y="291"/>
                    </a:lnTo>
                    <a:lnTo>
                      <a:pt x="1142" y="291"/>
                    </a:lnTo>
                    <a:lnTo>
                      <a:pt x="1173" y="328"/>
                    </a:lnTo>
                    <a:lnTo>
                      <a:pt x="1173" y="353"/>
                    </a:lnTo>
                    <a:lnTo>
                      <a:pt x="1085" y="520"/>
                    </a:lnTo>
                    <a:lnTo>
                      <a:pt x="797" y="539"/>
                    </a:lnTo>
                    <a:lnTo>
                      <a:pt x="761" y="520"/>
                    </a:lnTo>
                    <a:lnTo>
                      <a:pt x="525" y="520"/>
                    </a:lnTo>
                    <a:lnTo>
                      <a:pt x="475" y="570"/>
                    </a:lnTo>
                    <a:lnTo>
                      <a:pt x="353" y="585"/>
                    </a:lnTo>
                    <a:lnTo>
                      <a:pt x="277" y="562"/>
                    </a:lnTo>
                    <a:lnTo>
                      <a:pt x="136" y="539"/>
                    </a:lnTo>
                    <a:lnTo>
                      <a:pt x="88" y="489"/>
                    </a:lnTo>
                    <a:lnTo>
                      <a:pt x="117" y="410"/>
                    </a:lnTo>
                    <a:lnTo>
                      <a:pt x="19" y="263"/>
                    </a:lnTo>
                    <a:lnTo>
                      <a:pt x="46" y="238"/>
                    </a:lnTo>
                    <a:lnTo>
                      <a:pt x="44" y="182"/>
                    </a:lnTo>
                    <a:lnTo>
                      <a:pt x="0" y="77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0904" name="Freeform 72"/>
              <p:cNvSpPr>
                <a:spLocks noChangeAspect="1"/>
              </p:cNvSpPr>
              <p:nvPr/>
            </p:nvSpPr>
            <p:spPr bwMode="auto">
              <a:xfrm>
                <a:off x="2238" y="847"/>
                <a:ext cx="270" cy="164"/>
              </a:xfrm>
              <a:custGeom>
                <a:avLst/>
                <a:gdLst>
                  <a:gd name="T0" fmla="*/ 59 w 1622"/>
                  <a:gd name="T1" fmla="*/ 463 h 981"/>
                  <a:gd name="T2" fmla="*/ 95 w 1622"/>
                  <a:gd name="T3" fmla="*/ 184 h 981"/>
                  <a:gd name="T4" fmla="*/ 77 w 1622"/>
                  <a:gd name="T5" fmla="*/ 155 h 981"/>
                  <a:gd name="T6" fmla="*/ 45 w 1622"/>
                  <a:gd name="T7" fmla="*/ 155 h 981"/>
                  <a:gd name="T8" fmla="*/ 0 w 1622"/>
                  <a:gd name="T9" fmla="*/ 88 h 981"/>
                  <a:gd name="T10" fmla="*/ 41 w 1622"/>
                  <a:gd name="T11" fmla="*/ 86 h 981"/>
                  <a:gd name="T12" fmla="*/ 57 w 1622"/>
                  <a:gd name="T13" fmla="*/ 65 h 981"/>
                  <a:gd name="T14" fmla="*/ 110 w 1622"/>
                  <a:gd name="T15" fmla="*/ 62 h 981"/>
                  <a:gd name="T16" fmla="*/ 127 w 1622"/>
                  <a:gd name="T17" fmla="*/ 74 h 981"/>
                  <a:gd name="T18" fmla="*/ 154 w 1622"/>
                  <a:gd name="T19" fmla="*/ 53 h 981"/>
                  <a:gd name="T20" fmla="*/ 205 w 1622"/>
                  <a:gd name="T21" fmla="*/ 51 h 981"/>
                  <a:gd name="T22" fmla="*/ 281 w 1622"/>
                  <a:gd name="T23" fmla="*/ 0 h 981"/>
                  <a:gd name="T24" fmla="*/ 331 w 1622"/>
                  <a:gd name="T25" fmla="*/ 51 h 981"/>
                  <a:gd name="T26" fmla="*/ 471 w 1622"/>
                  <a:gd name="T27" fmla="*/ 72 h 981"/>
                  <a:gd name="T28" fmla="*/ 547 w 1622"/>
                  <a:gd name="T29" fmla="*/ 96 h 981"/>
                  <a:gd name="T30" fmla="*/ 667 w 1622"/>
                  <a:gd name="T31" fmla="*/ 83 h 981"/>
                  <a:gd name="T32" fmla="*/ 719 w 1622"/>
                  <a:gd name="T33" fmla="*/ 31 h 981"/>
                  <a:gd name="T34" fmla="*/ 952 w 1622"/>
                  <a:gd name="T35" fmla="*/ 31 h 981"/>
                  <a:gd name="T36" fmla="*/ 990 w 1622"/>
                  <a:gd name="T37" fmla="*/ 49 h 981"/>
                  <a:gd name="T38" fmla="*/ 1266 w 1622"/>
                  <a:gd name="T39" fmla="*/ 34 h 981"/>
                  <a:gd name="T40" fmla="*/ 1271 w 1622"/>
                  <a:gd name="T41" fmla="*/ 91 h 981"/>
                  <a:gd name="T42" fmla="*/ 1328 w 1622"/>
                  <a:gd name="T43" fmla="*/ 196 h 981"/>
                  <a:gd name="T44" fmla="*/ 1348 w 1622"/>
                  <a:gd name="T45" fmla="*/ 243 h 981"/>
                  <a:gd name="T46" fmla="*/ 1344 w 1622"/>
                  <a:gd name="T47" fmla="*/ 355 h 981"/>
                  <a:gd name="T48" fmla="*/ 1361 w 1622"/>
                  <a:gd name="T49" fmla="*/ 388 h 981"/>
                  <a:gd name="T50" fmla="*/ 1400 w 1622"/>
                  <a:gd name="T51" fmla="*/ 395 h 981"/>
                  <a:gd name="T52" fmla="*/ 1409 w 1622"/>
                  <a:gd name="T53" fmla="*/ 379 h 981"/>
                  <a:gd name="T54" fmla="*/ 1454 w 1622"/>
                  <a:gd name="T55" fmla="*/ 374 h 981"/>
                  <a:gd name="T56" fmla="*/ 1482 w 1622"/>
                  <a:gd name="T57" fmla="*/ 381 h 981"/>
                  <a:gd name="T58" fmla="*/ 1620 w 1622"/>
                  <a:gd name="T59" fmla="*/ 545 h 981"/>
                  <a:gd name="T60" fmla="*/ 1622 w 1622"/>
                  <a:gd name="T61" fmla="*/ 650 h 981"/>
                  <a:gd name="T62" fmla="*/ 1418 w 1622"/>
                  <a:gd name="T63" fmla="*/ 515 h 981"/>
                  <a:gd name="T64" fmla="*/ 1380 w 1622"/>
                  <a:gd name="T65" fmla="*/ 529 h 981"/>
                  <a:gd name="T66" fmla="*/ 1361 w 1622"/>
                  <a:gd name="T67" fmla="*/ 545 h 981"/>
                  <a:gd name="T68" fmla="*/ 1359 w 1622"/>
                  <a:gd name="T69" fmla="*/ 585 h 981"/>
                  <a:gd name="T70" fmla="*/ 1373 w 1622"/>
                  <a:gd name="T71" fmla="*/ 633 h 981"/>
                  <a:gd name="T72" fmla="*/ 1366 w 1622"/>
                  <a:gd name="T73" fmla="*/ 655 h 981"/>
                  <a:gd name="T74" fmla="*/ 1305 w 1622"/>
                  <a:gd name="T75" fmla="*/ 674 h 981"/>
                  <a:gd name="T76" fmla="*/ 1285 w 1622"/>
                  <a:gd name="T77" fmla="*/ 676 h 981"/>
                  <a:gd name="T78" fmla="*/ 1113 w 1622"/>
                  <a:gd name="T79" fmla="*/ 816 h 981"/>
                  <a:gd name="T80" fmla="*/ 1036 w 1622"/>
                  <a:gd name="T81" fmla="*/ 859 h 981"/>
                  <a:gd name="T82" fmla="*/ 980 w 1622"/>
                  <a:gd name="T83" fmla="*/ 847 h 981"/>
                  <a:gd name="T84" fmla="*/ 935 w 1622"/>
                  <a:gd name="T85" fmla="*/ 776 h 981"/>
                  <a:gd name="T86" fmla="*/ 810 w 1622"/>
                  <a:gd name="T87" fmla="*/ 969 h 981"/>
                  <a:gd name="T88" fmla="*/ 774 w 1622"/>
                  <a:gd name="T89" fmla="*/ 962 h 981"/>
                  <a:gd name="T90" fmla="*/ 755 w 1622"/>
                  <a:gd name="T91" fmla="*/ 945 h 981"/>
                  <a:gd name="T92" fmla="*/ 714 w 1622"/>
                  <a:gd name="T93" fmla="*/ 952 h 981"/>
                  <a:gd name="T94" fmla="*/ 688 w 1622"/>
                  <a:gd name="T95" fmla="*/ 974 h 981"/>
                  <a:gd name="T96" fmla="*/ 593 w 1622"/>
                  <a:gd name="T97" fmla="*/ 981 h 981"/>
                  <a:gd name="T98" fmla="*/ 576 w 1622"/>
                  <a:gd name="T99" fmla="*/ 962 h 981"/>
                  <a:gd name="T100" fmla="*/ 561 w 1622"/>
                  <a:gd name="T101" fmla="*/ 824 h 981"/>
                  <a:gd name="T102" fmla="*/ 486 w 1622"/>
                  <a:gd name="T103" fmla="*/ 716 h 981"/>
                  <a:gd name="T104" fmla="*/ 362 w 1622"/>
                  <a:gd name="T105" fmla="*/ 693 h 981"/>
                  <a:gd name="T106" fmla="*/ 278 w 1622"/>
                  <a:gd name="T107" fmla="*/ 612 h 981"/>
                  <a:gd name="T108" fmla="*/ 240 w 1622"/>
                  <a:gd name="T109" fmla="*/ 605 h 981"/>
                  <a:gd name="T110" fmla="*/ 59 w 1622"/>
                  <a:gd name="T111" fmla="*/ 463 h 9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622" h="981">
                    <a:moveTo>
                      <a:pt x="59" y="463"/>
                    </a:moveTo>
                    <a:lnTo>
                      <a:pt x="95" y="184"/>
                    </a:lnTo>
                    <a:lnTo>
                      <a:pt x="77" y="155"/>
                    </a:lnTo>
                    <a:lnTo>
                      <a:pt x="45" y="155"/>
                    </a:lnTo>
                    <a:lnTo>
                      <a:pt x="0" y="88"/>
                    </a:lnTo>
                    <a:lnTo>
                      <a:pt x="41" y="86"/>
                    </a:lnTo>
                    <a:lnTo>
                      <a:pt x="57" y="65"/>
                    </a:lnTo>
                    <a:lnTo>
                      <a:pt x="110" y="62"/>
                    </a:lnTo>
                    <a:lnTo>
                      <a:pt x="127" y="74"/>
                    </a:lnTo>
                    <a:lnTo>
                      <a:pt x="154" y="53"/>
                    </a:lnTo>
                    <a:lnTo>
                      <a:pt x="205" y="51"/>
                    </a:lnTo>
                    <a:lnTo>
                      <a:pt x="281" y="0"/>
                    </a:lnTo>
                    <a:lnTo>
                      <a:pt x="331" y="51"/>
                    </a:lnTo>
                    <a:lnTo>
                      <a:pt x="471" y="72"/>
                    </a:lnTo>
                    <a:lnTo>
                      <a:pt x="547" y="96"/>
                    </a:lnTo>
                    <a:lnTo>
                      <a:pt x="667" y="83"/>
                    </a:lnTo>
                    <a:lnTo>
                      <a:pt x="719" y="31"/>
                    </a:lnTo>
                    <a:lnTo>
                      <a:pt x="952" y="31"/>
                    </a:lnTo>
                    <a:lnTo>
                      <a:pt x="990" y="49"/>
                    </a:lnTo>
                    <a:lnTo>
                      <a:pt x="1266" y="34"/>
                    </a:lnTo>
                    <a:lnTo>
                      <a:pt x="1271" y="91"/>
                    </a:lnTo>
                    <a:lnTo>
                      <a:pt x="1328" y="196"/>
                    </a:lnTo>
                    <a:lnTo>
                      <a:pt x="1348" y="243"/>
                    </a:lnTo>
                    <a:lnTo>
                      <a:pt x="1344" y="355"/>
                    </a:lnTo>
                    <a:lnTo>
                      <a:pt x="1361" y="388"/>
                    </a:lnTo>
                    <a:lnTo>
                      <a:pt x="1400" y="395"/>
                    </a:lnTo>
                    <a:lnTo>
                      <a:pt x="1409" y="379"/>
                    </a:lnTo>
                    <a:lnTo>
                      <a:pt x="1454" y="374"/>
                    </a:lnTo>
                    <a:lnTo>
                      <a:pt x="1482" y="381"/>
                    </a:lnTo>
                    <a:lnTo>
                      <a:pt x="1620" y="545"/>
                    </a:lnTo>
                    <a:lnTo>
                      <a:pt x="1622" y="650"/>
                    </a:lnTo>
                    <a:lnTo>
                      <a:pt x="1418" y="515"/>
                    </a:lnTo>
                    <a:lnTo>
                      <a:pt x="1380" y="529"/>
                    </a:lnTo>
                    <a:lnTo>
                      <a:pt x="1361" y="545"/>
                    </a:lnTo>
                    <a:lnTo>
                      <a:pt x="1359" y="585"/>
                    </a:lnTo>
                    <a:lnTo>
                      <a:pt x="1373" y="633"/>
                    </a:lnTo>
                    <a:lnTo>
                      <a:pt x="1366" y="655"/>
                    </a:lnTo>
                    <a:lnTo>
                      <a:pt x="1305" y="674"/>
                    </a:lnTo>
                    <a:lnTo>
                      <a:pt x="1285" y="676"/>
                    </a:lnTo>
                    <a:lnTo>
                      <a:pt x="1113" y="816"/>
                    </a:lnTo>
                    <a:lnTo>
                      <a:pt x="1036" y="859"/>
                    </a:lnTo>
                    <a:lnTo>
                      <a:pt x="980" y="847"/>
                    </a:lnTo>
                    <a:lnTo>
                      <a:pt x="935" y="776"/>
                    </a:lnTo>
                    <a:lnTo>
                      <a:pt x="810" y="969"/>
                    </a:lnTo>
                    <a:lnTo>
                      <a:pt x="774" y="962"/>
                    </a:lnTo>
                    <a:lnTo>
                      <a:pt x="755" y="945"/>
                    </a:lnTo>
                    <a:lnTo>
                      <a:pt x="714" y="952"/>
                    </a:lnTo>
                    <a:lnTo>
                      <a:pt x="688" y="974"/>
                    </a:lnTo>
                    <a:lnTo>
                      <a:pt x="593" y="981"/>
                    </a:lnTo>
                    <a:lnTo>
                      <a:pt x="576" y="962"/>
                    </a:lnTo>
                    <a:lnTo>
                      <a:pt x="561" y="824"/>
                    </a:lnTo>
                    <a:lnTo>
                      <a:pt x="486" y="716"/>
                    </a:lnTo>
                    <a:lnTo>
                      <a:pt x="362" y="693"/>
                    </a:lnTo>
                    <a:lnTo>
                      <a:pt x="278" y="612"/>
                    </a:lnTo>
                    <a:lnTo>
                      <a:pt x="240" y="605"/>
                    </a:lnTo>
                    <a:lnTo>
                      <a:pt x="59" y="463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0905" name="Freeform 73"/>
              <p:cNvSpPr>
                <a:spLocks noChangeAspect="1"/>
              </p:cNvSpPr>
              <p:nvPr/>
            </p:nvSpPr>
            <p:spPr bwMode="auto">
              <a:xfrm>
                <a:off x="2241" y="924"/>
                <a:ext cx="316" cy="150"/>
              </a:xfrm>
              <a:custGeom>
                <a:avLst/>
                <a:gdLst>
                  <a:gd name="T0" fmla="*/ 0 w 1895"/>
                  <a:gd name="T1" fmla="*/ 177 h 896"/>
                  <a:gd name="T2" fmla="*/ 40 w 1895"/>
                  <a:gd name="T3" fmla="*/ 0 h 896"/>
                  <a:gd name="T4" fmla="*/ 222 w 1895"/>
                  <a:gd name="T5" fmla="*/ 142 h 896"/>
                  <a:gd name="T6" fmla="*/ 262 w 1895"/>
                  <a:gd name="T7" fmla="*/ 148 h 896"/>
                  <a:gd name="T8" fmla="*/ 342 w 1895"/>
                  <a:gd name="T9" fmla="*/ 230 h 896"/>
                  <a:gd name="T10" fmla="*/ 467 w 1895"/>
                  <a:gd name="T11" fmla="*/ 252 h 896"/>
                  <a:gd name="T12" fmla="*/ 545 w 1895"/>
                  <a:gd name="T13" fmla="*/ 366 h 896"/>
                  <a:gd name="T14" fmla="*/ 560 w 1895"/>
                  <a:gd name="T15" fmla="*/ 502 h 896"/>
                  <a:gd name="T16" fmla="*/ 577 w 1895"/>
                  <a:gd name="T17" fmla="*/ 521 h 896"/>
                  <a:gd name="T18" fmla="*/ 669 w 1895"/>
                  <a:gd name="T19" fmla="*/ 512 h 896"/>
                  <a:gd name="T20" fmla="*/ 695 w 1895"/>
                  <a:gd name="T21" fmla="*/ 489 h 896"/>
                  <a:gd name="T22" fmla="*/ 736 w 1895"/>
                  <a:gd name="T23" fmla="*/ 483 h 896"/>
                  <a:gd name="T24" fmla="*/ 754 w 1895"/>
                  <a:gd name="T25" fmla="*/ 498 h 896"/>
                  <a:gd name="T26" fmla="*/ 795 w 1895"/>
                  <a:gd name="T27" fmla="*/ 506 h 896"/>
                  <a:gd name="T28" fmla="*/ 916 w 1895"/>
                  <a:gd name="T29" fmla="*/ 316 h 896"/>
                  <a:gd name="T30" fmla="*/ 962 w 1895"/>
                  <a:gd name="T31" fmla="*/ 384 h 896"/>
                  <a:gd name="T32" fmla="*/ 1019 w 1895"/>
                  <a:gd name="T33" fmla="*/ 395 h 896"/>
                  <a:gd name="T34" fmla="*/ 1095 w 1895"/>
                  <a:gd name="T35" fmla="*/ 353 h 896"/>
                  <a:gd name="T36" fmla="*/ 1266 w 1895"/>
                  <a:gd name="T37" fmla="*/ 212 h 896"/>
                  <a:gd name="T38" fmla="*/ 1286 w 1895"/>
                  <a:gd name="T39" fmla="*/ 211 h 896"/>
                  <a:gd name="T40" fmla="*/ 1348 w 1895"/>
                  <a:gd name="T41" fmla="*/ 192 h 896"/>
                  <a:gd name="T42" fmla="*/ 1357 w 1895"/>
                  <a:gd name="T43" fmla="*/ 171 h 896"/>
                  <a:gd name="T44" fmla="*/ 1342 w 1895"/>
                  <a:gd name="T45" fmla="*/ 127 h 896"/>
                  <a:gd name="T46" fmla="*/ 1345 w 1895"/>
                  <a:gd name="T47" fmla="*/ 82 h 896"/>
                  <a:gd name="T48" fmla="*/ 1360 w 1895"/>
                  <a:gd name="T49" fmla="*/ 67 h 896"/>
                  <a:gd name="T50" fmla="*/ 1398 w 1895"/>
                  <a:gd name="T51" fmla="*/ 53 h 896"/>
                  <a:gd name="T52" fmla="*/ 1603 w 1895"/>
                  <a:gd name="T53" fmla="*/ 185 h 896"/>
                  <a:gd name="T54" fmla="*/ 1895 w 1895"/>
                  <a:gd name="T55" fmla="*/ 573 h 896"/>
                  <a:gd name="T56" fmla="*/ 1551 w 1895"/>
                  <a:gd name="T57" fmla="*/ 497 h 896"/>
                  <a:gd name="T58" fmla="*/ 1452 w 1895"/>
                  <a:gd name="T59" fmla="*/ 499 h 896"/>
                  <a:gd name="T60" fmla="*/ 1056 w 1895"/>
                  <a:gd name="T61" fmla="*/ 839 h 896"/>
                  <a:gd name="T62" fmla="*/ 1027 w 1895"/>
                  <a:gd name="T63" fmla="*/ 834 h 896"/>
                  <a:gd name="T64" fmla="*/ 889 w 1895"/>
                  <a:gd name="T65" fmla="*/ 762 h 896"/>
                  <a:gd name="T66" fmla="*/ 874 w 1895"/>
                  <a:gd name="T67" fmla="*/ 769 h 896"/>
                  <a:gd name="T68" fmla="*/ 870 w 1895"/>
                  <a:gd name="T69" fmla="*/ 896 h 896"/>
                  <a:gd name="T70" fmla="*/ 837 w 1895"/>
                  <a:gd name="T71" fmla="*/ 893 h 896"/>
                  <a:gd name="T72" fmla="*/ 794 w 1895"/>
                  <a:gd name="T73" fmla="*/ 889 h 896"/>
                  <a:gd name="T74" fmla="*/ 702 w 1895"/>
                  <a:gd name="T75" fmla="*/ 829 h 896"/>
                  <a:gd name="T76" fmla="*/ 637 w 1895"/>
                  <a:gd name="T77" fmla="*/ 819 h 896"/>
                  <a:gd name="T78" fmla="*/ 618 w 1895"/>
                  <a:gd name="T79" fmla="*/ 845 h 896"/>
                  <a:gd name="T80" fmla="*/ 594 w 1895"/>
                  <a:gd name="T81" fmla="*/ 838 h 896"/>
                  <a:gd name="T82" fmla="*/ 546 w 1895"/>
                  <a:gd name="T83" fmla="*/ 789 h 896"/>
                  <a:gd name="T84" fmla="*/ 460 w 1895"/>
                  <a:gd name="T85" fmla="*/ 785 h 896"/>
                  <a:gd name="T86" fmla="*/ 382 w 1895"/>
                  <a:gd name="T87" fmla="*/ 660 h 896"/>
                  <a:gd name="T88" fmla="*/ 338 w 1895"/>
                  <a:gd name="T89" fmla="*/ 651 h 896"/>
                  <a:gd name="T90" fmla="*/ 238 w 1895"/>
                  <a:gd name="T91" fmla="*/ 462 h 896"/>
                  <a:gd name="T92" fmla="*/ 205 w 1895"/>
                  <a:gd name="T93" fmla="*/ 419 h 896"/>
                  <a:gd name="T94" fmla="*/ 194 w 1895"/>
                  <a:gd name="T95" fmla="*/ 307 h 896"/>
                  <a:gd name="T96" fmla="*/ 98 w 1895"/>
                  <a:gd name="T97" fmla="*/ 215 h 896"/>
                  <a:gd name="T98" fmla="*/ 31 w 1895"/>
                  <a:gd name="T99" fmla="*/ 206 h 896"/>
                  <a:gd name="T100" fmla="*/ 0 w 1895"/>
                  <a:gd name="T101" fmla="*/ 177 h 8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895" h="896">
                    <a:moveTo>
                      <a:pt x="0" y="177"/>
                    </a:moveTo>
                    <a:lnTo>
                      <a:pt x="40" y="0"/>
                    </a:lnTo>
                    <a:lnTo>
                      <a:pt x="222" y="142"/>
                    </a:lnTo>
                    <a:lnTo>
                      <a:pt x="262" y="148"/>
                    </a:lnTo>
                    <a:lnTo>
                      <a:pt x="342" y="230"/>
                    </a:lnTo>
                    <a:lnTo>
                      <a:pt x="467" y="252"/>
                    </a:lnTo>
                    <a:lnTo>
                      <a:pt x="545" y="366"/>
                    </a:lnTo>
                    <a:lnTo>
                      <a:pt x="560" y="502"/>
                    </a:lnTo>
                    <a:lnTo>
                      <a:pt x="577" y="521"/>
                    </a:lnTo>
                    <a:lnTo>
                      <a:pt x="669" y="512"/>
                    </a:lnTo>
                    <a:lnTo>
                      <a:pt x="695" y="489"/>
                    </a:lnTo>
                    <a:lnTo>
                      <a:pt x="736" y="483"/>
                    </a:lnTo>
                    <a:lnTo>
                      <a:pt x="754" y="498"/>
                    </a:lnTo>
                    <a:lnTo>
                      <a:pt x="795" y="506"/>
                    </a:lnTo>
                    <a:lnTo>
                      <a:pt x="916" y="316"/>
                    </a:lnTo>
                    <a:lnTo>
                      <a:pt x="962" y="384"/>
                    </a:lnTo>
                    <a:lnTo>
                      <a:pt x="1019" y="395"/>
                    </a:lnTo>
                    <a:lnTo>
                      <a:pt x="1095" y="353"/>
                    </a:lnTo>
                    <a:lnTo>
                      <a:pt x="1266" y="212"/>
                    </a:lnTo>
                    <a:lnTo>
                      <a:pt x="1286" y="211"/>
                    </a:lnTo>
                    <a:lnTo>
                      <a:pt x="1348" y="192"/>
                    </a:lnTo>
                    <a:lnTo>
                      <a:pt x="1357" y="171"/>
                    </a:lnTo>
                    <a:lnTo>
                      <a:pt x="1342" y="127"/>
                    </a:lnTo>
                    <a:lnTo>
                      <a:pt x="1345" y="82"/>
                    </a:lnTo>
                    <a:lnTo>
                      <a:pt x="1360" y="67"/>
                    </a:lnTo>
                    <a:lnTo>
                      <a:pt x="1398" y="53"/>
                    </a:lnTo>
                    <a:lnTo>
                      <a:pt x="1603" y="185"/>
                    </a:lnTo>
                    <a:lnTo>
                      <a:pt x="1895" y="573"/>
                    </a:lnTo>
                    <a:lnTo>
                      <a:pt x="1551" y="497"/>
                    </a:lnTo>
                    <a:lnTo>
                      <a:pt x="1452" y="499"/>
                    </a:lnTo>
                    <a:lnTo>
                      <a:pt x="1056" y="839"/>
                    </a:lnTo>
                    <a:lnTo>
                      <a:pt x="1027" y="834"/>
                    </a:lnTo>
                    <a:lnTo>
                      <a:pt x="889" y="762"/>
                    </a:lnTo>
                    <a:lnTo>
                      <a:pt x="874" y="769"/>
                    </a:lnTo>
                    <a:lnTo>
                      <a:pt x="870" y="896"/>
                    </a:lnTo>
                    <a:lnTo>
                      <a:pt x="837" y="893"/>
                    </a:lnTo>
                    <a:lnTo>
                      <a:pt x="794" y="889"/>
                    </a:lnTo>
                    <a:lnTo>
                      <a:pt x="702" y="829"/>
                    </a:lnTo>
                    <a:lnTo>
                      <a:pt x="637" y="819"/>
                    </a:lnTo>
                    <a:lnTo>
                      <a:pt x="618" y="845"/>
                    </a:lnTo>
                    <a:lnTo>
                      <a:pt x="594" y="838"/>
                    </a:lnTo>
                    <a:lnTo>
                      <a:pt x="546" y="789"/>
                    </a:lnTo>
                    <a:lnTo>
                      <a:pt x="460" y="785"/>
                    </a:lnTo>
                    <a:lnTo>
                      <a:pt x="382" y="660"/>
                    </a:lnTo>
                    <a:lnTo>
                      <a:pt x="338" y="651"/>
                    </a:lnTo>
                    <a:lnTo>
                      <a:pt x="238" y="462"/>
                    </a:lnTo>
                    <a:lnTo>
                      <a:pt x="205" y="419"/>
                    </a:lnTo>
                    <a:lnTo>
                      <a:pt x="194" y="307"/>
                    </a:lnTo>
                    <a:lnTo>
                      <a:pt x="98" y="215"/>
                    </a:lnTo>
                    <a:lnTo>
                      <a:pt x="31" y="206"/>
                    </a:lnTo>
                    <a:lnTo>
                      <a:pt x="0" y="177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0906" name="Freeform 74"/>
              <p:cNvSpPr>
                <a:spLocks noChangeAspect="1"/>
              </p:cNvSpPr>
              <p:nvPr/>
            </p:nvSpPr>
            <p:spPr bwMode="auto">
              <a:xfrm>
                <a:off x="2326" y="769"/>
                <a:ext cx="291" cy="313"/>
              </a:xfrm>
              <a:custGeom>
                <a:avLst/>
                <a:gdLst>
                  <a:gd name="T0" fmla="*/ 0 w 1743"/>
                  <a:gd name="T1" fmla="*/ 0 h 1879"/>
                  <a:gd name="T2" fmla="*/ 711 w 1743"/>
                  <a:gd name="T3" fmla="*/ 28 h 1879"/>
                  <a:gd name="T4" fmla="*/ 836 w 1743"/>
                  <a:gd name="T5" fmla="*/ 124 h 1879"/>
                  <a:gd name="T6" fmla="*/ 876 w 1743"/>
                  <a:gd name="T7" fmla="*/ 120 h 1879"/>
                  <a:gd name="T8" fmla="*/ 899 w 1743"/>
                  <a:gd name="T9" fmla="*/ 75 h 1879"/>
                  <a:gd name="T10" fmla="*/ 933 w 1743"/>
                  <a:gd name="T11" fmla="*/ 65 h 1879"/>
                  <a:gd name="T12" fmla="*/ 1022 w 1743"/>
                  <a:gd name="T13" fmla="*/ 73 h 1879"/>
                  <a:gd name="T14" fmla="*/ 1071 w 1743"/>
                  <a:gd name="T15" fmla="*/ 99 h 1879"/>
                  <a:gd name="T16" fmla="*/ 1225 w 1743"/>
                  <a:gd name="T17" fmla="*/ 145 h 1879"/>
                  <a:gd name="T18" fmla="*/ 1378 w 1743"/>
                  <a:gd name="T19" fmla="*/ 130 h 1879"/>
                  <a:gd name="T20" fmla="*/ 1545 w 1743"/>
                  <a:gd name="T21" fmla="*/ 168 h 1879"/>
                  <a:gd name="T22" fmla="*/ 1605 w 1743"/>
                  <a:gd name="T23" fmla="*/ 201 h 1879"/>
                  <a:gd name="T24" fmla="*/ 1511 w 1743"/>
                  <a:gd name="T25" fmla="*/ 476 h 1879"/>
                  <a:gd name="T26" fmla="*/ 1495 w 1743"/>
                  <a:gd name="T27" fmla="*/ 716 h 1879"/>
                  <a:gd name="T28" fmla="*/ 1459 w 1743"/>
                  <a:gd name="T29" fmla="*/ 786 h 1879"/>
                  <a:gd name="T30" fmla="*/ 1499 w 1743"/>
                  <a:gd name="T31" fmla="*/ 931 h 1879"/>
                  <a:gd name="T32" fmla="*/ 1503 w 1743"/>
                  <a:gd name="T33" fmla="*/ 968 h 1879"/>
                  <a:gd name="T34" fmla="*/ 1477 w 1743"/>
                  <a:gd name="T35" fmla="*/ 1007 h 1879"/>
                  <a:gd name="T36" fmla="*/ 1449 w 1743"/>
                  <a:gd name="T37" fmla="*/ 1031 h 1879"/>
                  <a:gd name="T38" fmla="*/ 1430 w 1743"/>
                  <a:gd name="T39" fmla="*/ 1273 h 1879"/>
                  <a:gd name="T40" fmla="*/ 1461 w 1743"/>
                  <a:gd name="T41" fmla="*/ 1314 h 1879"/>
                  <a:gd name="T42" fmla="*/ 1449 w 1743"/>
                  <a:gd name="T43" fmla="*/ 1361 h 1879"/>
                  <a:gd name="T44" fmla="*/ 1417 w 1743"/>
                  <a:gd name="T45" fmla="*/ 1400 h 1879"/>
                  <a:gd name="T46" fmla="*/ 1415 w 1743"/>
                  <a:gd name="T47" fmla="*/ 1454 h 1879"/>
                  <a:gd name="T48" fmla="*/ 1435 w 1743"/>
                  <a:gd name="T49" fmla="*/ 1504 h 1879"/>
                  <a:gd name="T50" fmla="*/ 1529 w 1743"/>
                  <a:gd name="T51" fmla="*/ 1577 h 1879"/>
                  <a:gd name="T52" fmla="*/ 1618 w 1743"/>
                  <a:gd name="T53" fmla="*/ 1608 h 1879"/>
                  <a:gd name="T54" fmla="*/ 1743 w 1743"/>
                  <a:gd name="T55" fmla="*/ 1717 h 1879"/>
                  <a:gd name="T56" fmla="*/ 1659 w 1743"/>
                  <a:gd name="T57" fmla="*/ 1879 h 1879"/>
                  <a:gd name="T58" fmla="*/ 1090 w 1743"/>
                  <a:gd name="T59" fmla="*/ 1121 h 1879"/>
                  <a:gd name="T60" fmla="*/ 1085 w 1743"/>
                  <a:gd name="T61" fmla="*/ 1010 h 1879"/>
                  <a:gd name="T62" fmla="*/ 951 w 1743"/>
                  <a:gd name="T63" fmla="*/ 856 h 1879"/>
                  <a:gd name="T64" fmla="*/ 926 w 1743"/>
                  <a:gd name="T65" fmla="*/ 845 h 1879"/>
                  <a:gd name="T66" fmla="*/ 876 w 1743"/>
                  <a:gd name="T67" fmla="*/ 849 h 1879"/>
                  <a:gd name="T68" fmla="*/ 865 w 1743"/>
                  <a:gd name="T69" fmla="*/ 864 h 1879"/>
                  <a:gd name="T70" fmla="*/ 829 w 1743"/>
                  <a:gd name="T71" fmla="*/ 858 h 1879"/>
                  <a:gd name="T72" fmla="*/ 813 w 1743"/>
                  <a:gd name="T73" fmla="*/ 827 h 1879"/>
                  <a:gd name="T74" fmla="*/ 813 w 1743"/>
                  <a:gd name="T75" fmla="*/ 796 h 1879"/>
                  <a:gd name="T76" fmla="*/ 813 w 1743"/>
                  <a:gd name="T77" fmla="*/ 711 h 1879"/>
                  <a:gd name="T78" fmla="*/ 798 w 1743"/>
                  <a:gd name="T79" fmla="*/ 674 h 1879"/>
                  <a:gd name="T80" fmla="*/ 740 w 1743"/>
                  <a:gd name="T81" fmla="*/ 569 h 1879"/>
                  <a:gd name="T82" fmla="*/ 734 w 1743"/>
                  <a:gd name="T83" fmla="*/ 502 h 1879"/>
                  <a:gd name="T84" fmla="*/ 746 w 1743"/>
                  <a:gd name="T85" fmla="*/ 502 h 1879"/>
                  <a:gd name="T86" fmla="*/ 834 w 1743"/>
                  <a:gd name="T87" fmla="*/ 335 h 1879"/>
                  <a:gd name="T88" fmla="*/ 832 w 1743"/>
                  <a:gd name="T89" fmla="*/ 307 h 1879"/>
                  <a:gd name="T90" fmla="*/ 803 w 1743"/>
                  <a:gd name="T91" fmla="*/ 273 h 1879"/>
                  <a:gd name="T92" fmla="*/ 743 w 1743"/>
                  <a:gd name="T93" fmla="*/ 273 h 1879"/>
                  <a:gd name="T94" fmla="*/ 725 w 1743"/>
                  <a:gd name="T95" fmla="*/ 255 h 1879"/>
                  <a:gd name="T96" fmla="*/ 483 w 1743"/>
                  <a:gd name="T97" fmla="*/ 232 h 1879"/>
                  <a:gd name="T98" fmla="*/ 370 w 1743"/>
                  <a:gd name="T99" fmla="*/ 239 h 1879"/>
                  <a:gd name="T100" fmla="*/ 363 w 1743"/>
                  <a:gd name="T101" fmla="*/ 254 h 1879"/>
                  <a:gd name="T102" fmla="*/ 50 w 1743"/>
                  <a:gd name="T103" fmla="*/ 232 h 1879"/>
                  <a:gd name="T104" fmla="*/ 19 w 1743"/>
                  <a:gd name="T105" fmla="*/ 153 h 1879"/>
                  <a:gd name="T106" fmla="*/ 0 w 1743"/>
                  <a:gd name="T107" fmla="*/ 0 h 18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743" h="1879">
                    <a:moveTo>
                      <a:pt x="0" y="0"/>
                    </a:moveTo>
                    <a:lnTo>
                      <a:pt x="711" y="28"/>
                    </a:lnTo>
                    <a:lnTo>
                      <a:pt x="836" y="124"/>
                    </a:lnTo>
                    <a:lnTo>
                      <a:pt x="876" y="120"/>
                    </a:lnTo>
                    <a:lnTo>
                      <a:pt x="899" y="75"/>
                    </a:lnTo>
                    <a:lnTo>
                      <a:pt x="933" y="65"/>
                    </a:lnTo>
                    <a:lnTo>
                      <a:pt x="1022" y="73"/>
                    </a:lnTo>
                    <a:lnTo>
                      <a:pt x="1071" y="99"/>
                    </a:lnTo>
                    <a:lnTo>
                      <a:pt x="1225" y="145"/>
                    </a:lnTo>
                    <a:lnTo>
                      <a:pt x="1378" y="130"/>
                    </a:lnTo>
                    <a:lnTo>
                      <a:pt x="1545" y="168"/>
                    </a:lnTo>
                    <a:lnTo>
                      <a:pt x="1605" y="201"/>
                    </a:lnTo>
                    <a:lnTo>
                      <a:pt x="1511" y="476"/>
                    </a:lnTo>
                    <a:lnTo>
                      <a:pt x="1495" y="716"/>
                    </a:lnTo>
                    <a:lnTo>
                      <a:pt x="1459" y="786"/>
                    </a:lnTo>
                    <a:lnTo>
                      <a:pt x="1499" y="931"/>
                    </a:lnTo>
                    <a:lnTo>
                      <a:pt x="1503" y="968"/>
                    </a:lnTo>
                    <a:lnTo>
                      <a:pt x="1477" y="1007"/>
                    </a:lnTo>
                    <a:lnTo>
                      <a:pt x="1449" y="1031"/>
                    </a:lnTo>
                    <a:lnTo>
                      <a:pt x="1430" y="1273"/>
                    </a:lnTo>
                    <a:lnTo>
                      <a:pt x="1461" y="1314"/>
                    </a:lnTo>
                    <a:lnTo>
                      <a:pt x="1449" y="1361"/>
                    </a:lnTo>
                    <a:lnTo>
                      <a:pt x="1417" y="1400"/>
                    </a:lnTo>
                    <a:lnTo>
                      <a:pt x="1415" y="1454"/>
                    </a:lnTo>
                    <a:lnTo>
                      <a:pt x="1435" y="1504"/>
                    </a:lnTo>
                    <a:lnTo>
                      <a:pt x="1529" y="1577"/>
                    </a:lnTo>
                    <a:lnTo>
                      <a:pt x="1618" y="1608"/>
                    </a:lnTo>
                    <a:lnTo>
                      <a:pt x="1743" y="1717"/>
                    </a:lnTo>
                    <a:lnTo>
                      <a:pt x="1659" y="1879"/>
                    </a:lnTo>
                    <a:lnTo>
                      <a:pt x="1090" y="1121"/>
                    </a:lnTo>
                    <a:lnTo>
                      <a:pt x="1085" y="1010"/>
                    </a:lnTo>
                    <a:lnTo>
                      <a:pt x="951" y="856"/>
                    </a:lnTo>
                    <a:lnTo>
                      <a:pt x="926" y="845"/>
                    </a:lnTo>
                    <a:lnTo>
                      <a:pt x="876" y="849"/>
                    </a:lnTo>
                    <a:lnTo>
                      <a:pt x="865" y="864"/>
                    </a:lnTo>
                    <a:lnTo>
                      <a:pt x="829" y="858"/>
                    </a:lnTo>
                    <a:lnTo>
                      <a:pt x="813" y="827"/>
                    </a:lnTo>
                    <a:lnTo>
                      <a:pt x="813" y="796"/>
                    </a:lnTo>
                    <a:lnTo>
                      <a:pt x="813" y="711"/>
                    </a:lnTo>
                    <a:lnTo>
                      <a:pt x="798" y="674"/>
                    </a:lnTo>
                    <a:lnTo>
                      <a:pt x="740" y="569"/>
                    </a:lnTo>
                    <a:lnTo>
                      <a:pt x="734" y="502"/>
                    </a:lnTo>
                    <a:lnTo>
                      <a:pt x="746" y="502"/>
                    </a:lnTo>
                    <a:lnTo>
                      <a:pt x="834" y="335"/>
                    </a:lnTo>
                    <a:lnTo>
                      <a:pt x="832" y="307"/>
                    </a:lnTo>
                    <a:lnTo>
                      <a:pt x="803" y="273"/>
                    </a:lnTo>
                    <a:lnTo>
                      <a:pt x="743" y="273"/>
                    </a:lnTo>
                    <a:lnTo>
                      <a:pt x="725" y="255"/>
                    </a:lnTo>
                    <a:lnTo>
                      <a:pt x="483" y="232"/>
                    </a:lnTo>
                    <a:lnTo>
                      <a:pt x="370" y="239"/>
                    </a:lnTo>
                    <a:lnTo>
                      <a:pt x="363" y="254"/>
                    </a:lnTo>
                    <a:lnTo>
                      <a:pt x="50" y="232"/>
                    </a:lnTo>
                    <a:lnTo>
                      <a:pt x="19" y="15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0907" name="Freeform 75"/>
              <p:cNvSpPr>
                <a:spLocks noChangeAspect="1"/>
              </p:cNvSpPr>
              <p:nvPr/>
            </p:nvSpPr>
            <p:spPr bwMode="auto">
              <a:xfrm>
                <a:off x="2344" y="1007"/>
                <a:ext cx="259" cy="105"/>
              </a:xfrm>
              <a:custGeom>
                <a:avLst/>
                <a:gdLst>
                  <a:gd name="T0" fmla="*/ 2 w 1554"/>
                  <a:gd name="T1" fmla="*/ 460 h 630"/>
                  <a:gd name="T2" fmla="*/ 3 w 1554"/>
                  <a:gd name="T3" fmla="*/ 411 h 630"/>
                  <a:gd name="T4" fmla="*/ 0 w 1554"/>
                  <a:gd name="T5" fmla="*/ 349 h 630"/>
                  <a:gd name="T6" fmla="*/ 17 w 1554"/>
                  <a:gd name="T7" fmla="*/ 321 h 630"/>
                  <a:gd name="T8" fmla="*/ 83 w 1554"/>
                  <a:gd name="T9" fmla="*/ 332 h 630"/>
                  <a:gd name="T10" fmla="*/ 174 w 1554"/>
                  <a:gd name="T11" fmla="*/ 391 h 630"/>
                  <a:gd name="T12" fmla="*/ 255 w 1554"/>
                  <a:gd name="T13" fmla="*/ 399 h 630"/>
                  <a:gd name="T14" fmla="*/ 256 w 1554"/>
                  <a:gd name="T15" fmla="*/ 274 h 630"/>
                  <a:gd name="T16" fmla="*/ 271 w 1554"/>
                  <a:gd name="T17" fmla="*/ 262 h 630"/>
                  <a:gd name="T18" fmla="*/ 407 w 1554"/>
                  <a:gd name="T19" fmla="*/ 335 h 630"/>
                  <a:gd name="T20" fmla="*/ 436 w 1554"/>
                  <a:gd name="T21" fmla="*/ 341 h 630"/>
                  <a:gd name="T22" fmla="*/ 837 w 1554"/>
                  <a:gd name="T23" fmla="*/ 0 h 630"/>
                  <a:gd name="T24" fmla="*/ 931 w 1554"/>
                  <a:gd name="T25" fmla="*/ 0 h 630"/>
                  <a:gd name="T26" fmla="*/ 1278 w 1554"/>
                  <a:gd name="T27" fmla="*/ 74 h 630"/>
                  <a:gd name="T28" fmla="*/ 1554 w 1554"/>
                  <a:gd name="T29" fmla="*/ 445 h 630"/>
                  <a:gd name="T30" fmla="*/ 1513 w 1554"/>
                  <a:gd name="T31" fmla="*/ 533 h 630"/>
                  <a:gd name="T32" fmla="*/ 1339 w 1554"/>
                  <a:gd name="T33" fmla="*/ 630 h 630"/>
                  <a:gd name="T34" fmla="*/ 1307 w 1554"/>
                  <a:gd name="T35" fmla="*/ 601 h 630"/>
                  <a:gd name="T36" fmla="*/ 1259 w 1554"/>
                  <a:gd name="T37" fmla="*/ 601 h 630"/>
                  <a:gd name="T38" fmla="*/ 1231 w 1554"/>
                  <a:gd name="T39" fmla="*/ 618 h 630"/>
                  <a:gd name="T40" fmla="*/ 1178 w 1554"/>
                  <a:gd name="T41" fmla="*/ 609 h 630"/>
                  <a:gd name="T42" fmla="*/ 1166 w 1554"/>
                  <a:gd name="T43" fmla="*/ 600 h 630"/>
                  <a:gd name="T44" fmla="*/ 966 w 1554"/>
                  <a:gd name="T45" fmla="*/ 594 h 630"/>
                  <a:gd name="T46" fmla="*/ 951 w 1554"/>
                  <a:gd name="T47" fmla="*/ 580 h 630"/>
                  <a:gd name="T48" fmla="*/ 966 w 1554"/>
                  <a:gd name="T49" fmla="*/ 452 h 630"/>
                  <a:gd name="T50" fmla="*/ 882 w 1554"/>
                  <a:gd name="T51" fmla="*/ 455 h 630"/>
                  <a:gd name="T52" fmla="*/ 850 w 1554"/>
                  <a:gd name="T53" fmla="*/ 445 h 630"/>
                  <a:gd name="T54" fmla="*/ 800 w 1554"/>
                  <a:gd name="T55" fmla="*/ 447 h 630"/>
                  <a:gd name="T56" fmla="*/ 738 w 1554"/>
                  <a:gd name="T57" fmla="*/ 405 h 630"/>
                  <a:gd name="T58" fmla="*/ 709 w 1554"/>
                  <a:gd name="T59" fmla="*/ 416 h 630"/>
                  <a:gd name="T60" fmla="*/ 672 w 1554"/>
                  <a:gd name="T61" fmla="*/ 451 h 630"/>
                  <a:gd name="T62" fmla="*/ 588 w 1554"/>
                  <a:gd name="T63" fmla="*/ 455 h 630"/>
                  <a:gd name="T64" fmla="*/ 558 w 1554"/>
                  <a:gd name="T65" fmla="*/ 428 h 630"/>
                  <a:gd name="T66" fmla="*/ 460 w 1554"/>
                  <a:gd name="T67" fmla="*/ 428 h 630"/>
                  <a:gd name="T68" fmla="*/ 183 w 1554"/>
                  <a:gd name="T69" fmla="*/ 445 h 630"/>
                  <a:gd name="T70" fmla="*/ 2 w 1554"/>
                  <a:gd name="T71" fmla="*/ 460 h 6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54" h="630">
                    <a:moveTo>
                      <a:pt x="2" y="460"/>
                    </a:moveTo>
                    <a:lnTo>
                      <a:pt x="3" y="411"/>
                    </a:lnTo>
                    <a:lnTo>
                      <a:pt x="0" y="349"/>
                    </a:lnTo>
                    <a:lnTo>
                      <a:pt x="17" y="321"/>
                    </a:lnTo>
                    <a:lnTo>
                      <a:pt x="83" y="332"/>
                    </a:lnTo>
                    <a:lnTo>
                      <a:pt x="174" y="391"/>
                    </a:lnTo>
                    <a:lnTo>
                      <a:pt x="255" y="399"/>
                    </a:lnTo>
                    <a:lnTo>
                      <a:pt x="256" y="274"/>
                    </a:lnTo>
                    <a:lnTo>
                      <a:pt x="271" y="262"/>
                    </a:lnTo>
                    <a:lnTo>
                      <a:pt x="407" y="335"/>
                    </a:lnTo>
                    <a:lnTo>
                      <a:pt x="436" y="341"/>
                    </a:lnTo>
                    <a:lnTo>
                      <a:pt x="837" y="0"/>
                    </a:lnTo>
                    <a:lnTo>
                      <a:pt x="931" y="0"/>
                    </a:lnTo>
                    <a:lnTo>
                      <a:pt x="1278" y="74"/>
                    </a:lnTo>
                    <a:lnTo>
                      <a:pt x="1554" y="445"/>
                    </a:lnTo>
                    <a:lnTo>
                      <a:pt x="1513" y="533"/>
                    </a:lnTo>
                    <a:lnTo>
                      <a:pt x="1339" y="630"/>
                    </a:lnTo>
                    <a:lnTo>
                      <a:pt x="1307" y="601"/>
                    </a:lnTo>
                    <a:lnTo>
                      <a:pt x="1259" y="601"/>
                    </a:lnTo>
                    <a:lnTo>
                      <a:pt x="1231" y="618"/>
                    </a:lnTo>
                    <a:lnTo>
                      <a:pt x="1178" y="609"/>
                    </a:lnTo>
                    <a:lnTo>
                      <a:pt x="1166" y="600"/>
                    </a:lnTo>
                    <a:lnTo>
                      <a:pt x="966" y="594"/>
                    </a:lnTo>
                    <a:lnTo>
                      <a:pt x="951" y="580"/>
                    </a:lnTo>
                    <a:lnTo>
                      <a:pt x="966" y="452"/>
                    </a:lnTo>
                    <a:lnTo>
                      <a:pt x="882" y="455"/>
                    </a:lnTo>
                    <a:lnTo>
                      <a:pt x="850" y="445"/>
                    </a:lnTo>
                    <a:lnTo>
                      <a:pt x="800" y="447"/>
                    </a:lnTo>
                    <a:lnTo>
                      <a:pt x="738" y="405"/>
                    </a:lnTo>
                    <a:lnTo>
                      <a:pt x="709" y="416"/>
                    </a:lnTo>
                    <a:lnTo>
                      <a:pt x="672" y="451"/>
                    </a:lnTo>
                    <a:lnTo>
                      <a:pt x="588" y="455"/>
                    </a:lnTo>
                    <a:lnTo>
                      <a:pt x="558" y="428"/>
                    </a:lnTo>
                    <a:lnTo>
                      <a:pt x="460" y="428"/>
                    </a:lnTo>
                    <a:lnTo>
                      <a:pt x="183" y="445"/>
                    </a:lnTo>
                    <a:lnTo>
                      <a:pt x="2" y="46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0908" name="Freeform 76"/>
              <p:cNvSpPr>
                <a:spLocks noChangeAspect="1"/>
              </p:cNvSpPr>
              <p:nvPr/>
            </p:nvSpPr>
            <p:spPr bwMode="auto">
              <a:xfrm>
                <a:off x="2344" y="1075"/>
                <a:ext cx="223" cy="235"/>
              </a:xfrm>
              <a:custGeom>
                <a:avLst/>
                <a:gdLst>
                  <a:gd name="T0" fmla="*/ 0 w 1336"/>
                  <a:gd name="T1" fmla="*/ 202 h 1412"/>
                  <a:gd name="T2" fmla="*/ 0 w 1336"/>
                  <a:gd name="T3" fmla="*/ 53 h 1412"/>
                  <a:gd name="T4" fmla="*/ 451 w 1336"/>
                  <a:gd name="T5" fmla="*/ 23 h 1412"/>
                  <a:gd name="T6" fmla="*/ 556 w 1336"/>
                  <a:gd name="T7" fmla="*/ 23 h 1412"/>
                  <a:gd name="T8" fmla="*/ 586 w 1336"/>
                  <a:gd name="T9" fmla="*/ 50 h 1412"/>
                  <a:gd name="T10" fmla="*/ 669 w 1336"/>
                  <a:gd name="T11" fmla="*/ 47 h 1412"/>
                  <a:gd name="T12" fmla="*/ 705 w 1336"/>
                  <a:gd name="T13" fmla="*/ 13 h 1412"/>
                  <a:gd name="T14" fmla="*/ 736 w 1336"/>
                  <a:gd name="T15" fmla="*/ 0 h 1412"/>
                  <a:gd name="T16" fmla="*/ 798 w 1336"/>
                  <a:gd name="T17" fmla="*/ 42 h 1412"/>
                  <a:gd name="T18" fmla="*/ 847 w 1336"/>
                  <a:gd name="T19" fmla="*/ 40 h 1412"/>
                  <a:gd name="T20" fmla="*/ 877 w 1336"/>
                  <a:gd name="T21" fmla="*/ 50 h 1412"/>
                  <a:gd name="T22" fmla="*/ 964 w 1336"/>
                  <a:gd name="T23" fmla="*/ 47 h 1412"/>
                  <a:gd name="T24" fmla="*/ 949 w 1336"/>
                  <a:gd name="T25" fmla="*/ 175 h 1412"/>
                  <a:gd name="T26" fmla="*/ 967 w 1336"/>
                  <a:gd name="T27" fmla="*/ 192 h 1412"/>
                  <a:gd name="T28" fmla="*/ 1164 w 1336"/>
                  <a:gd name="T29" fmla="*/ 192 h 1412"/>
                  <a:gd name="T30" fmla="*/ 1174 w 1336"/>
                  <a:gd name="T31" fmla="*/ 202 h 1412"/>
                  <a:gd name="T32" fmla="*/ 1229 w 1336"/>
                  <a:gd name="T33" fmla="*/ 215 h 1412"/>
                  <a:gd name="T34" fmla="*/ 1252 w 1336"/>
                  <a:gd name="T35" fmla="*/ 196 h 1412"/>
                  <a:gd name="T36" fmla="*/ 1309 w 1336"/>
                  <a:gd name="T37" fmla="*/ 198 h 1412"/>
                  <a:gd name="T38" fmla="*/ 1336 w 1336"/>
                  <a:gd name="T39" fmla="*/ 225 h 1412"/>
                  <a:gd name="T40" fmla="*/ 1331 w 1336"/>
                  <a:gd name="T41" fmla="*/ 283 h 1412"/>
                  <a:gd name="T42" fmla="*/ 1299 w 1336"/>
                  <a:gd name="T43" fmla="*/ 378 h 1412"/>
                  <a:gd name="T44" fmla="*/ 1193 w 1336"/>
                  <a:gd name="T45" fmla="*/ 480 h 1412"/>
                  <a:gd name="T46" fmla="*/ 1187 w 1336"/>
                  <a:gd name="T47" fmla="*/ 551 h 1412"/>
                  <a:gd name="T48" fmla="*/ 1155 w 1336"/>
                  <a:gd name="T49" fmla="*/ 551 h 1412"/>
                  <a:gd name="T50" fmla="*/ 1135 w 1336"/>
                  <a:gd name="T51" fmla="*/ 792 h 1412"/>
                  <a:gd name="T52" fmla="*/ 1116 w 1336"/>
                  <a:gd name="T53" fmla="*/ 800 h 1412"/>
                  <a:gd name="T54" fmla="*/ 1120 w 1336"/>
                  <a:gd name="T55" fmla="*/ 948 h 1412"/>
                  <a:gd name="T56" fmla="*/ 1138 w 1336"/>
                  <a:gd name="T57" fmla="*/ 967 h 1412"/>
                  <a:gd name="T58" fmla="*/ 844 w 1336"/>
                  <a:gd name="T59" fmla="*/ 1228 h 1412"/>
                  <a:gd name="T60" fmla="*/ 879 w 1336"/>
                  <a:gd name="T61" fmla="*/ 1281 h 1412"/>
                  <a:gd name="T62" fmla="*/ 865 w 1336"/>
                  <a:gd name="T63" fmla="*/ 1412 h 1412"/>
                  <a:gd name="T64" fmla="*/ 772 w 1336"/>
                  <a:gd name="T65" fmla="*/ 1393 h 1412"/>
                  <a:gd name="T66" fmla="*/ 740 w 1336"/>
                  <a:gd name="T67" fmla="*/ 1331 h 1412"/>
                  <a:gd name="T68" fmla="*/ 663 w 1336"/>
                  <a:gd name="T69" fmla="*/ 1336 h 1412"/>
                  <a:gd name="T70" fmla="*/ 626 w 1336"/>
                  <a:gd name="T71" fmla="*/ 1353 h 1412"/>
                  <a:gd name="T72" fmla="*/ 603 w 1336"/>
                  <a:gd name="T73" fmla="*/ 1341 h 1412"/>
                  <a:gd name="T74" fmla="*/ 603 w 1336"/>
                  <a:gd name="T75" fmla="*/ 1287 h 1412"/>
                  <a:gd name="T76" fmla="*/ 586 w 1336"/>
                  <a:gd name="T77" fmla="*/ 1275 h 1412"/>
                  <a:gd name="T78" fmla="*/ 568 w 1336"/>
                  <a:gd name="T79" fmla="*/ 1268 h 1412"/>
                  <a:gd name="T80" fmla="*/ 499 w 1336"/>
                  <a:gd name="T81" fmla="*/ 1199 h 1412"/>
                  <a:gd name="T82" fmla="*/ 493 w 1336"/>
                  <a:gd name="T83" fmla="*/ 1164 h 1412"/>
                  <a:gd name="T84" fmla="*/ 532 w 1336"/>
                  <a:gd name="T85" fmla="*/ 1123 h 1412"/>
                  <a:gd name="T86" fmla="*/ 528 w 1336"/>
                  <a:gd name="T87" fmla="*/ 1098 h 1412"/>
                  <a:gd name="T88" fmla="*/ 474 w 1336"/>
                  <a:gd name="T89" fmla="*/ 1094 h 1412"/>
                  <a:gd name="T90" fmla="*/ 441 w 1336"/>
                  <a:gd name="T91" fmla="*/ 1056 h 1412"/>
                  <a:gd name="T92" fmla="*/ 423 w 1336"/>
                  <a:gd name="T93" fmla="*/ 1019 h 1412"/>
                  <a:gd name="T94" fmla="*/ 256 w 1336"/>
                  <a:gd name="T95" fmla="*/ 990 h 1412"/>
                  <a:gd name="T96" fmla="*/ 326 w 1336"/>
                  <a:gd name="T97" fmla="*/ 937 h 1412"/>
                  <a:gd name="T98" fmla="*/ 332 w 1336"/>
                  <a:gd name="T99" fmla="*/ 686 h 1412"/>
                  <a:gd name="T100" fmla="*/ 233 w 1336"/>
                  <a:gd name="T101" fmla="*/ 581 h 1412"/>
                  <a:gd name="T102" fmla="*/ 125 w 1336"/>
                  <a:gd name="T103" fmla="*/ 387 h 1412"/>
                  <a:gd name="T104" fmla="*/ 27 w 1336"/>
                  <a:gd name="T105" fmla="*/ 360 h 1412"/>
                  <a:gd name="T106" fmla="*/ 0 w 1336"/>
                  <a:gd name="T107" fmla="*/ 202 h 1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336" h="1412">
                    <a:moveTo>
                      <a:pt x="0" y="202"/>
                    </a:moveTo>
                    <a:lnTo>
                      <a:pt x="0" y="53"/>
                    </a:lnTo>
                    <a:lnTo>
                      <a:pt x="451" y="23"/>
                    </a:lnTo>
                    <a:lnTo>
                      <a:pt x="556" y="23"/>
                    </a:lnTo>
                    <a:lnTo>
                      <a:pt x="586" y="50"/>
                    </a:lnTo>
                    <a:lnTo>
                      <a:pt x="669" y="47"/>
                    </a:lnTo>
                    <a:lnTo>
                      <a:pt x="705" y="13"/>
                    </a:lnTo>
                    <a:lnTo>
                      <a:pt x="736" y="0"/>
                    </a:lnTo>
                    <a:lnTo>
                      <a:pt x="798" y="42"/>
                    </a:lnTo>
                    <a:lnTo>
                      <a:pt x="847" y="40"/>
                    </a:lnTo>
                    <a:lnTo>
                      <a:pt x="877" y="50"/>
                    </a:lnTo>
                    <a:lnTo>
                      <a:pt x="964" y="47"/>
                    </a:lnTo>
                    <a:lnTo>
                      <a:pt x="949" y="175"/>
                    </a:lnTo>
                    <a:lnTo>
                      <a:pt x="967" y="192"/>
                    </a:lnTo>
                    <a:lnTo>
                      <a:pt x="1164" y="192"/>
                    </a:lnTo>
                    <a:lnTo>
                      <a:pt x="1174" y="202"/>
                    </a:lnTo>
                    <a:lnTo>
                      <a:pt x="1229" y="215"/>
                    </a:lnTo>
                    <a:lnTo>
                      <a:pt x="1252" y="196"/>
                    </a:lnTo>
                    <a:lnTo>
                      <a:pt x="1309" y="198"/>
                    </a:lnTo>
                    <a:lnTo>
                      <a:pt x="1336" y="225"/>
                    </a:lnTo>
                    <a:lnTo>
                      <a:pt x="1331" y="283"/>
                    </a:lnTo>
                    <a:lnTo>
                      <a:pt x="1299" y="378"/>
                    </a:lnTo>
                    <a:lnTo>
                      <a:pt x="1193" y="480"/>
                    </a:lnTo>
                    <a:lnTo>
                      <a:pt x="1187" y="551"/>
                    </a:lnTo>
                    <a:lnTo>
                      <a:pt x="1155" y="551"/>
                    </a:lnTo>
                    <a:lnTo>
                      <a:pt x="1135" y="792"/>
                    </a:lnTo>
                    <a:lnTo>
                      <a:pt x="1116" y="800"/>
                    </a:lnTo>
                    <a:lnTo>
                      <a:pt x="1120" y="948"/>
                    </a:lnTo>
                    <a:lnTo>
                      <a:pt x="1138" y="967"/>
                    </a:lnTo>
                    <a:lnTo>
                      <a:pt x="844" y="1228"/>
                    </a:lnTo>
                    <a:lnTo>
                      <a:pt x="879" y="1281"/>
                    </a:lnTo>
                    <a:lnTo>
                      <a:pt x="865" y="1412"/>
                    </a:lnTo>
                    <a:lnTo>
                      <a:pt x="772" y="1393"/>
                    </a:lnTo>
                    <a:lnTo>
                      <a:pt x="740" y="1331"/>
                    </a:lnTo>
                    <a:lnTo>
                      <a:pt x="663" y="1336"/>
                    </a:lnTo>
                    <a:lnTo>
                      <a:pt x="626" y="1353"/>
                    </a:lnTo>
                    <a:lnTo>
                      <a:pt x="603" y="1341"/>
                    </a:lnTo>
                    <a:lnTo>
                      <a:pt x="603" y="1287"/>
                    </a:lnTo>
                    <a:lnTo>
                      <a:pt x="586" y="1275"/>
                    </a:lnTo>
                    <a:lnTo>
                      <a:pt x="568" y="1268"/>
                    </a:lnTo>
                    <a:lnTo>
                      <a:pt x="499" y="1199"/>
                    </a:lnTo>
                    <a:lnTo>
                      <a:pt x="493" y="1164"/>
                    </a:lnTo>
                    <a:lnTo>
                      <a:pt x="532" y="1123"/>
                    </a:lnTo>
                    <a:lnTo>
                      <a:pt x="528" y="1098"/>
                    </a:lnTo>
                    <a:lnTo>
                      <a:pt x="474" y="1094"/>
                    </a:lnTo>
                    <a:lnTo>
                      <a:pt x="441" y="1056"/>
                    </a:lnTo>
                    <a:lnTo>
                      <a:pt x="423" y="1019"/>
                    </a:lnTo>
                    <a:lnTo>
                      <a:pt x="256" y="990"/>
                    </a:lnTo>
                    <a:lnTo>
                      <a:pt x="326" y="937"/>
                    </a:lnTo>
                    <a:lnTo>
                      <a:pt x="332" y="686"/>
                    </a:lnTo>
                    <a:lnTo>
                      <a:pt x="233" y="581"/>
                    </a:lnTo>
                    <a:lnTo>
                      <a:pt x="125" y="387"/>
                    </a:lnTo>
                    <a:lnTo>
                      <a:pt x="27" y="360"/>
                    </a:lnTo>
                    <a:lnTo>
                      <a:pt x="0" y="202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0909" name="Freeform 77"/>
              <p:cNvSpPr>
                <a:spLocks noChangeAspect="1"/>
              </p:cNvSpPr>
              <p:nvPr/>
            </p:nvSpPr>
            <p:spPr bwMode="auto">
              <a:xfrm>
                <a:off x="2111" y="1239"/>
                <a:ext cx="547" cy="344"/>
              </a:xfrm>
              <a:custGeom>
                <a:avLst/>
                <a:gdLst>
                  <a:gd name="T0" fmla="*/ 443 w 3288"/>
                  <a:gd name="T1" fmla="*/ 288 h 2060"/>
                  <a:gd name="T2" fmla="*/ 742 w 3288"/>
                  <a:gd name="T3" fmla="*/ 279 h 2060"/>
                  <a:gd name="T4" fmla="*/ 924 w 3288"/>
                  <a:gd name="T5" fmla="*/ 252 h 2060"/>
                  <a:gd name="T6" fmla="*/ 1197 w 3288"/>
                  <a:gd name="T7" fmla="*/ 211 h 2060"/>
                  <a:gd name="T8" fmla="*/ 1277 w 3288"/>
                  <a:gd name="T9" fmla="*/ 160 h 2060"/>
                  <a:gd name="T10" fmla="*/ 1453 w 3288"/>
                  <a:gd name="T11" fmla="*/ 186 h 2060"/>
                  <a:gd name="T12" fmla="*/ 1511 w 3288"/>
                  <a:gd name="T13" fmla="*/ 179 h 2060"/>
                  <a:gd name="T14" fmla="*/ 1575 w 3288"/>
                  <a:gd name="T15" fmla="*/ 73 h 2060"/>
                  <a:gd name="T16" fmla="*/ 1844 w 3288"/>
                  <a:gd name="T17" fmla="*/ 69 h 2060"/>
                  <a:gd name="T18" fmla="*/ 1934 w 3288"/>
                  <a:gd name="T19" fmla="*/ 133 h 2060"/>
                  <a:gd name="T20" fmla="*/ 1969 w 3288"/>
                  <a:gd name="T21" fmla="*/ 281 h 2060"/>
                  <a:gd name="T22" fmla="*/ 2032 w 3288"/>
                  <a:gd name="T23" fmla="*/ 368 h 2060"/>
                  <a:gd name="T24" fmla="*/ 2173 w 3288"/>
                  <a:gd name="T25" fmla="*/ 405 h 2060"/>
                  <a:gd name="T26" fmla="*/ 2244 w 3288"/>
                  <a:gd name="T27" fmla="*/ 240 h 2060"/>
                  <a:gd name="T28" fmla="*/ 2601 w 3288"/>
                  <a:gd name="T29" fmla="*/ 48 h 2060"/>
                  <a:gd name="T30" fmla="*/ 2756 w 3288"/>
                  <a:gd name="T31" fmla="*/ 6 h 2060"/>
                  <a:gd name="T32" fmla="*/ 2628 w 3288"/>
                  <a:gd name="T33" fmla="*/ 396 h 2060"/>
                  <a:gd name="T34" fmla="*/ 2710 w 3288"/>
                  <a:gd name="T35" fmla="*/ 722 h 2060"/>
                  <a:gd name="T36" fmla="*/ 2669 w 3288"/>
                  <a:gd name="T37" fmla="*/ 1167 h 2060"/>
                  <a:gd name="T38" fmla="*/ 2762 w 3288"/>
                  <a:gd name="T39" fmla="*/ 1332 h 2060"/>
                  <a:gd name="T40" fmla="*/ 2980 w 3288"/>
                  <a:gd name="T41" fmla="*/ 1510 h 2060"/>
                  <a:gd name="T42" fmla="*/ 3005 w 3288"/>
                  <a:gd name="T43" fmla="*/ 1622 h 2060"/>
                  <a:gd name="T44" fmla="*/ 3175 w 3288"/>
                  <a:gd name="T45" fmla="*/ 1702 h 2060"/>
                  <a:gd name="T46" fmla="*/ 3250 w 3288"/>
                  <a:gd name="T47" fmla="*/ 1843 h 2060"/>
                  <a:gd name="T48" fmla="*/ 3283 w 3288"/>
                  <a:gd name="T49" fmla="*/ 1947 h 2060"/>
                  <a:gd name="T50" fmla="*/ 3177 w 3288"/>
                  <a:gd name="T51" fmla="*/ 2043 h 2060"/>
                  <a:gd name="T52" fmla="*/ 2811 w 3288"/>
                  <a:gd name="T53" fmla="*/ 1947 h 2060"/>
                  <a:gd name="T54" fmla="*/ 2716 w 3288"/>
                  <a:gd name="T55" fmla="*/ 1856 h 2060"/>
                  <a:gd name="T56" fmla="*/ 2482 w 3288"/>
                  <a:gd name="T57" fmla="*/ 1775 h 2060"/>
                  <a:gd name="T58" fmla="*/ 2160 w 3288"/>
                  <a:gd name="T59" fmla="*/ 1629 h 2060"/>
                  <a:gd name="T60" fmla="*/ 2189 w 3288"/>
                  <a:gd name="T61" fmla="*/ 1150 h 2060"/>
                  <a:gd name="T62" fmla="*/ 2242 w 3288"/>
                  <a:gd name="T63" fmla="*/ 862 h 2060"/>
                  <a:gd name="T64" fmla="*/ 2222 w 3288"/>
                  <a:gd name="T65" fmla="*/ 488 h 2060"/>
                  <a:gd name="T66" fmla="*/ 1850 w 3288"/>
                  <a:gd name="T67" fmla="*/ 609 h 2060"/>
                  <a:gd name="T68" fmla="*/ 1821 w 3288"/>
                  <a:gd name="T69" fmla="*/ 722 h 2060"/>
                  <a:gd name="T70" fmla="*/ 1666 w 3288"/>
                  <a:gd name="T71" fmla="*/ 666 h 2060"/>
                  <a:gd name="T72" fmla="*/ 1618 w 3288"/>
                  <a:gd name="T73" fmla="*/ 693 h 2060"/>
                  <a:gd name="T74" fmla="*/ 1591 w 3288"/>
                  <a:gd name="T75" fmla="*/ 760 h 2060"/>
                  <a:gd name="T76" fmla="*/ 1664 w 3288"/>
                  <a:gd name="T77" fmla="*/ 986 h 2060"/>
                  <a:gd name="T78" fmla="*/ 1219 w 3288"/>
                  <a:gd name="T79" fmla="*/ 963 h 2060"/>
                  <a:gd name="T80" fmla="*/ 638 w 3288"/>
                  <a:gd name="T81" fmla="*/ 999 h 2060"/>
                  <a:gd name="T82" fmla="*/ 404 w 3288"/>
                  <a:gd name="T83" fmla="*/ 977 h 2060"/>
                  <a:gd name="T84" fmla="*/ 166 w 3288"/>
                  <a:gd name="T85" fmla="*/ 979 h 2060"/>
                  <a:gd name="T86" fmla="*/ 7 w 3288"/>
                  <a:gd name="T87" fmla="*/ 911 h 2060"/>
                  <a:gd name="T88" fmla="*/ 190 w 3288"/>
                  <a:gd name="T89" fmla="*/ 826 h 20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88" h="2060">
                    <a:moveTo>
                      <a:pt x="211" y="807"/>
                    </a:moveTo>
                    <a:lnTo>
                      <a:pt x="394" y="288"/>
                    </a:lnTo>
                    <a:lnTo>
                      <a:pt x="443" y="288"/>
                    </a:lnTo>
                    <a:lnTo>
                      <a:pt x="572" y="294"/>
                    </a:lnTo>
                    <a:lnTo>
                      <a:pt x="647" y="303"/>
                    </a:lnTo>
                    <a:lnTo>
                      <a:pt x="742" y="279"/>
                    </a:lnTo>
                    <a:lnTo>
                      <a:pt x="815" y="248"/>
                    </a:lnTo>
                    <a:lnTo>
                      <a:pt x="840" y="160"/>
                    </a:lnTo>
                    <a:lnTo>
                      <a:pt x="924" y="252"/>
                    </a:lnTo>
                    <a:lnTo>
                      <a:pt x="1156" y="266"/>
                    </a:lnTo>
                    <a:lnTo>
                      <a:pt x="1197" y="221"/>
                    </a:lnTo>
                    <a:lnTo>
                      <a:pt x="1197" y="211"/>
                    </a:lnTo>
                    <a:lnTo>
                      <a:pt x="1212" y="206"/>
                    </a:lnTo>
                    <a:lnTo>
                      <a:pt x="1292" y="221"/>
                    </a:lnTo>
                    <a:lnTo>
                      <a:pt x="1277" y="160"/>
                    </a:lnTo>
                    <a:lnTo>
                      <a:pt x="1407" y="157"/>
                    </a:lnTo>
                    <a:lnTo>
                      <a:pt x="1431" y="179"/>
                    </a:lnTo>
                    <a:lnTo>
                      <a:pt x="1453" y="186"/>
                    </a:lnTo>
                    <a:lnTo>
                      <a:pt x="1472" y="164"/>
                    </a:lnTo>
                    <a:lnTo>
                      <a:pt x="1489" y="162"/>
                    </a:lnTo>
                    <a:lnTo>
                      <a:pt x="1511" y="179"/>
                    </a:lnTo>
                    <a:lnTo>
                      <a:pt x="1550" y="179"/>
                    </a:lnTo>
                    <a:lnTo>
                      <a:pt x="1582" y="148"/>
                    </a:lnTo>
                    <a:lnTo>
                      <a:pt x="1575" y="73"/>
                    </a:lnTo>
                    <a:lnTo>
                      <a:pt x="1664" y="0"/>
                    </a:lnTo>
                    <a:lnTo>
                      <a:pt x="1823" y="31"/>
                    </a:lnTo>
                    <a:lnTo>
                      <a:pt x="1844" y="69"/>
                    </a:lnTo>
                    <a:lnTo>
                      <a:pt x="1874" y="106"/>
                    </a:lnTo>
                    <a:lnTo>
                      <a:pt x="1930" y="111"/>
                    </a:lnTo>
                    <a:lnTo>
                      <a:pt x="1934" y="133"/>
                    </a:lnTo>
                    <a:lnTo>
                      <a:pt x="1898" y="172"/>
                    </a:lnTo>
                    <a:lnTo>
                      <a:pt x="1901" y="206"/>
                    </a:lnTo>
                    <a:lnTo>
                      <a:pt x="1969" y="281"/>
                    </a:lnTo>
                    <a:lnTo>
                      <a:pt x="2010" y="299"/>
                    </a:lnTo>
                    <a:lnTo>
                      <a:pt x="2010" y="352"/>
                    </a:lnTo>
                    <a:lnTo>
                      <a:pt x="2032" y="368"/>
                    </a:lnTo>
                    <a:lnTo>
                      <a:pt x="2068" y="345"/>
                    </a:lnTo>
                    <a:lnTo>
                      <a:pt x="2142" y="344"/>
                    </a:lnTo>
                    <a:lnTo>
                      <a:pt x="2173" y="405"/>
                    </a:lnTo>
                    <a:lnTo>
                      <a:pt x="2271" y="425"/>
                    </a:lnTo>
                    <a:lnTo>
                      <a:pt x="2282" y="291"/>
                    </a:lnTo>
                    <a:lnTo>
                      <a:pt x="2244" y="240"/>
                    </a:lnTo>
                    <a:lnTo>
                      <a:pt x="2490" y="23"/>
                    </a:lnTo>
                    <a:lnTo>
                      <a:pt x="2555" y="38"/>
                    </a:lnTo>
                    <a:lnTo>
                      <a:pt x="2601" y="48"/>
                    </a:lnTo>
                    <a:lnTo>
                      <a:pt x="2667" y="33"/>
                    </a:lnTo>
                    <a:lnTo>
                      <a:pt x="2723" y="24"/>
                    </a:lnTo>
                    <a:lnTo>
                      <a:pt x="2756" y="6"/>
                    </a:lnTo>
                    <a:lnTo>
                      <a:pt x="2785" y="6"/>
                    </a:lnTo>
                    <a:lnTo>
                      <a:pt x="2798" y="23"/>
                    </a:lnTo>
                    <a:lnTo>
                      <a:pt x="2628" y="396"/>
                    </a:lnTo>
                    <a:lnTo>
                      <a:pt x="2643" y="514"/>
                    </a:lnTo>
                    <a:lnTo>
                      <a:pt x="2654" y="663"/>
                    </a:lnTo>
                    <a:lnTo>
                      <a:pt x="2710" y="722"/>
                    </a:lnTo>
                    <a:lnTo>
                      <a:pt x="2787" y="736"/>
                    </a:lnTo>
                    <a:lnTo>
                      <a:pt x="2983" y="1342"/>
                    </a:lnTo>
                    <a:lnTo>
                      <a:pt x="2669" y="1167"/>
                    </a:lnTo>
                    <a:lnTo>
                      <a:pt x="2694" y="1216"/>
                    </a:lnTo>
                    <a:lnTo>
                      <a:pt x="2694" y="1298"/>
                    </a:lnTo>
                    <a:lnTo>
                      <a:pt x="2762" y="1332"/>
                    </a:lnTo>
                    <a:lnTo>
                      <a:pt x="2922" y="1466"/>
                    </a:lnTo>
                    <a:lnTo>
                      <a:pt x="2922" y="1505"/>
                    </a:lnTo>
                    <a:lnTo>
                      <a:pt x="2980" y="1510"/>
                    </a:lnTo>
                    <a:lnTo>
                      <a:pt x="3010" y="1551"/>
                    </a:lnTo>
                    <a:lnTo>
                      <a:pt x="3024" y="1590"/>
                    </a:lnTo>
                    <a:lnTo>
                      <a:pt x="3005" y="1622"/>
                    </a:lnTo>
                    <a:lnTo>
                      <a:pt x="2988" y="1670"/>
                    </a:lnTo>
                    <a:lnTo>
                      <a:pt x="3134" y="1690"/>
                    </a:lnTo>
                    <a:lnTo>
                      <a:pt x="3175" y="1702"/>
                    </a:lnTo>
                    <a:lnTo>
                      <a:pt x="3180" y="1739"/>
                    </a:lnTo>
                    <a:lnTo>
                      <a:pt x="3180" y="1772"/>
                    </a:lnTo>
                    <a:lnTo>
                      <a:pt x="3250" y="1843"/>
                    </a:lnTo>
                    <a:lnTo>
                      <a:pt x="3250" y="1899"/>
                    </a:lnTo>
                    <a:lnTo>
                      <a:pt x="3239" y="1918"/>
                    </a:lnTo>
                    <a:lnTo>
                      <a:pt x="3283" y="1947"/>
                    </a:lnTo>
                    <a:lnTo>
                      <a:pt x="3288" y="1982"/>
                    </a:lnTo>
                    <a:lnTo>
                      <a:pt x="3226" y="2051"/>
                    </a:lnTo>
                    <a:lnTo>
                      <a:pt x="3177" y="2043"/>
                    </a:lnTo>
                    <a:lnTo>
                      <a:pt x="3093" y="2060"/>
                    </a:lnTo>
                    <a:lnTo>
                      <a:pt x="2854" y="2014"/>
                    </a:lnTo>
                    <a:lnTo>
                      <a:pt x="2811" y="1947"/>
                    </a:lnTo>
                    <a:lnTo>
                      <a:pt x="2734" y="1936"/>
                    </a:lnTo>
                    <a:lnTo>
                      <a:pt x="2734" y="1874"/>
                    </a:lnTo>
                    <a:lnTo>
                      <a:pt x="2716" y="1856"/>
                    </a:lnTo>
                    <a:lnTo>
                      <a:pt x="2640" y="1863"/>
                    </a:lnTo>
                    <a:lnTo>
                      <a:pt x="2538" y="1821"/>
                    </a:lnTo>
                    <a:lnTo>
                      <a:pt x="2482" y="1775"/>
                    </a:lnTo>
                    <a:lnTo>
                      <a:pt x="2402" y="1765"/>
                    </a:lnTo>
                    <a:lnTo>
                      <a:pt x="2256" y="1704"/>
                    </a:lnTo>
                    <a:lnTo>
                      <a:pt x="2160" y="1629"/>
                    </a:lnTo>
                    <a:lnTo>
                      <a:pt x="1969" y="1389"/>
                    </a:lnTo>
                    <a:lnTo>
                      <a:pt x="2090" y="1289"/>
                    </a:lnTo>
                    <a:lnTo>
                      <a:pt x="2189" y="1150"/>
                    </a:lnTo>
                    <a:lnTo>
                      <a:pt x="2182" y="1048"/>
                    </a:lnTo>
                    <a:lnTo>
                      <a:pt x="2229" y="953"/>
                    </a:lnTo>
                    <a:lnTo>
                      <a:pt x="2242" y="862"/>
                    </a:lnTo>
                    <a:lnTo>
                      <a:pt x="2195" y="841"/>
                    </a:lnTo>
                    <a:lnTo>
                      <a:pt x="2233" y="751"/>
                    </a:lnTo>
                    <a:lnTo>
                      <a:pt x="2222" y="488"/>
                    </a:lnTo>
                    <a:lnTo>
                      <a:pt x="1795" y="474"/>
                    </a:lnTo>
                    <a:lnTo>
                      <a:pt x="1795" y="567"/>
                    </a:lnTo>
                    <a:lnTo>
                      <a:pt x="1850" y="609"/>
                    </a:lnTo>
                    <a:lnTo>
                      <a:pt x="1857" y="658"/>
                    </a:lnTo>
                    <a:lnTo>
                      <a:pt x="1852" y="702"/>
                    </a:lnTo>
                    <a:lnTo>
                      <a:pt x="1821" y="722"/>
                    </a:lnTo>
                    <a:lnTo>
                      <a:pt x="1772" y="731"/>
                    </a:lnTo>
                    <a:lnTo>
                      <a:pt x="1693" y="702"/>
                    </a:lnTo>
                    <a:lnTo>
                      <a:pt x="1666" y="666"/>
                    </a:lnTo>
                    <a:lnTo>
                      <a:pt x="1642" y="627"/>
                    </a:lnTo>
                    <a:lnTo>
                      <a:pt x="1624" y="622"/>
                    </a:lnTo>
                    <a:lnTo>
                      <a:pt x="1618" y="693"/>
                    </a:lnTo>
                    <a:lnTo>
                      <a:pt x="1635" y="714"/>
                    </a:lnTo>
                    <a:lnTo>
                      <a:pt x="1620" y="739"/>
                    </a:lnTo>
                    <a:lnTo>
                      <a:pt x="1591" y="760"/>
                    </a:lnTo>
                    <a:lnTo>
                      <a:pt x="1608" y="839"/>
                    </a:lnTo>
                    <a:lnTo>
                      <a:pt x="1675" y="935"/>
                    </a:lnTo>
                    <a:lnTo>
                      <a:pt x="1664" y="986"/>
                    </a:lnTo>
                    <a:lnTo>
                      <a:pt x="1450" y="986"/>
                    </a:lnTo>
                    <a:lnTo>
                      <a:pt x="1399" y="968"/>
                    </a:lnTo>
                    <a:lnTo>
                      <a:pt x="1219" y="963"/>
                    </a:lnTo>
                    <a:lnTo>
                      <a:pt x="1130" y="860"/>
                    </a:lnTo>
                    <a:lnTo>
                      <a:pt x="851" y="1014"/>
                    </a:lnTo>
                    <a:lnTo>
                      <a:pt x="638" y="999"/>
                    </a:lnTo>
                    <a:lnTo>
                      <a:pt x="516" y="1043"/>
                    </a:lnTo>
                    <a:lnTo>
                      <a:pt x="435" y="990"/>
                    </a:lnTo>
                    <a:lnTo>
                      <a:pt x="404" y="977"/>
                    </a:lnTo>
                    <a:lnTo>
                      <a:pt x="326" y="902"/>
                    </a:lnTo>
                    <a:lnTo>
                      <a:pt x="241" y="921"/>
                    </a:lnTo>
                    <a:lnTo>
                      <a:pt x="166" y="979"/>
                    </a:lnTo>
                    <a:lnTo>
                      <a:pt x="149" y="955"/>
                    </a:lnTo>
                    <a:lnTo>
                      <a:pt x="85" y="950"/>
                    </a:lnTo>
                    <a:lnTo>
                      <a:pt x="7" y="911"/>
                    </a:lnTo>
                    <a:lnTo>
                      <a:pt x="0" y="863"/>
                    </a:lnTo>
                    <a:lnTo>
                      <a:pt x="82" y="838"/>
                    </a:lnTo>
                    <a:lnTo>
                      <a:pt x="190" y="826"/>
                    </a:lnTo>
                    <a:lnTo>
                      <a:pt x="211" y="807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0910" name="Freeform 78"/>
              <p:cNvSpPr>
                <a:spLocks noChangeAspect="1"/>
              </p:cNvSpPr>
              <p:nvPr/>
            </p:nvSpPr>
            <p:spPr bwMode="auto">
              <a:xfrm>
                <a:off x="2210" y="1109"/>
                <a:ext cx="190" cy="161"/>
              </a:xfrm>
              <a:custGeom>
                <a:avLst/>
                <a:gdLst>
                  <a:gd name="T0" fmla="*/ 56 w 1139"/>
                  <a:gd name="T1" fmla="*/ 323 h 970"/>
                  <a:gd name="T2" fmla="*/ 149 w 1139"/>
                  <a:gd name="T3" fmla="*/ 133 h 970"/>
                  <a:gd name="T4" fmla="*/ 406 w 1139"/>
                  <a:gd name="T5" fmla="*/ 68 h 970"/>
                  <a:gd name="T6" fmla="*/ 525 w 1139"/>
                  <a:gd name="T7" fmla="*/ 22 h 970"/>
                  <a:gd name="T8" fmla="*/ 547 w 1139"/>
                  <a:gd name="T9" fmla="*/ 40 h 970"/>
                  <a:gd name="T10" fmla="*/ 587 w 1139"/>
                  <a:gd name="T11" fmla="*/ 36 h 970"/>
                  <a:gd name="T12" fmla="*/ 605 w 1139"/>
                  <a:gd name="T13" fmla="*/ 75 h 970"/>
                  <a:gd name="T14" fmla="*/ 689 w 1139"/>
                  <a:gd name="T15" fmla="*/ 66 h 970"/>
                  <a:gd name="T16" fmla="*/ 806 w 1139"/>
                  <a:gd name="T17" fmla="*/ 0 h 970"/>
                  <a:gd name="T18" fmla="*/ 835 w 1139"/>
                  <a:gd name="T19" fmla="*/ 160 h 970"/>
                  <a:gd name="T20" fmla="*/ 932 w 1139"/>
                  <a:gd name="T21" fmla="*/ 184 h 970"/>
                  <a:gd name="T22" fmla="*/ 1037 w 1139"/>
                  <a:gd name="T23" fmla="*/ 374 h 970"/>
                  <a:gd name="T24" fmla="*/ 1139 w 1139"/>
                  <a:gd name="T25" fmla="*/ 486 h 970"/>
                  <a:gd name="T26" fmla="*/ 1132 w 1139"/>
                  <a:gd name="T27" fmla="*/ 731 h 970"/>
                  <a:gd name="T28" fmla="*/ 1066 w 1139"/>
                  <a:gd name="T29" fmla="*/ 786 h 970"/>
                  <a:gd name="T30" fmla="*/ 979 w 1139"/>
                  <a:gd name="T31" fmla="*/ 857 h 970"/>
                  <a:gd name="T32" fmla="*/ 986 w 1139"/>
                  <a:gd name="T33" fmla="*/ 930 h 970"/>
                  <a:gd name="T34" fmla="*/ 954 w 1139"/>
                  <a:gd name="T35" fmla="*/ 963 h 970"/>
                  <a:gd name="T36" fmla="*/ 913 w 1139"/>
                  <a:gd name="T37" fmla="*/ 963 h 970"/>
                  <a:gd name="T38" fmla="*/ 893 w 1139"/>
                  <a:gd name="T39" fmla="*/ 946 h 970"/>
                  <a:gd name="T40" fmla="*/ 873 w 1139"/>
                  <a:gd name="T41" fmla="*/ 946 h 970"/>
                  <a:gd name="T42" fmla="*/ 862 w 1139"/>
                  <a:gd name="T43" fmla="*/ 970 h 970"/>
                  <a:gd name="T44" fmla="*/ 833 w 1139"/>
                  <a:gd name="T45" fmla="*/ 966 h 970"/>
                  <a:gd name="T46" fmla="*/ 813 w 1139"/>
                  <a:gd name="T47" fmla="*/ 941 h 970"/>
                  <a:gd name="T48" fmla="*/ 682 w 1139"/>
                  <a:gd name="T49" fmla="*/ 944 h 970"/>
                  <a:gd name="T50" fmla="*/ 652 w 1139"/>
                  <a:gd name="T51" fmla="*/ 868 h 970"/>
                  <a:gd name="T52" fmla="*/ 550 w 1139"/>
                  <a:gd name="T53" fmla="*/ 795 h 970"/>
                  <a:gd name="T54" fmla="*/ 512 w 1139"/>
                  <a:gd name="T55" fmla="*/ 775 h 970"/>
                  <a:gd name="T56" fmla="*/ 536 w 1139"/>
                  <a:gd name="T57" fmla="*/ 698 h 970"/>
                  <a:gd name="T58" fmla="*/ 512 w 1139"/>
                  <a:gd name="T59" fmla="*/ 634 h 970"/>
                  <a:gd name="T60" fmla="*/ 441 w 1139"/>
                  <a:gd name="T61" fmla="*/ 596 h 970"/>
                  <a:gd name="T62" fmla="*/ 334 w 1139"/>
                  <a:gd name="T63" fmla="*/ 591 h 970"/>
                  <a:gd name="T64" fmla="*/ 295 w 1139"/>
                  <a:gd name="T65" fmla="*/ 510 h 970"/>
                  <a:gd name="T66" fmla="*/ 56 w 1139"/>
                  <a:gd name="T67" fmla="*/ 593 h 970"/>
                  <a:gd name="T68" fmla="*/ 76 w 1139"/>
                  <a:gd name="T69" fmla="*/ 518 h 970"/>
                  <a:gd name="T70" fmla="*/ 2 w 1139"/>
                  <a:gd name="T71" fmla="*/ 469 h 970"/>
                  <a:gd name="T72" fmla="*/ 0 w 1139"/>
                  <a:gd name="T73" fmla="*/ 445 h 970"/>
                  <a:gd name="T74" fmla="*/ 56 w 1139"/>
                  <a:gd name="T75" fmla="*/ 323 h 9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39" h="970">
                    <a:moveTo>
                      <a:pt x="56" y="323"/>
                    </a:moveTo>
                    <a:lnTo>
                      <a:pt x="149" y="133"/>
                    </a:lnTo>
                    <a:lnTo>
                      <a:pt x="406" y="68"/>
                    </a:lnTo>
                    <a:lnTo>
                      <a:pt x="525" y="22"/>
                    </a:lnTo>
                    <a:lnTo>
                      <a:pt x="547" y="40"/>
                    </a:lnTo>
                    <a:lnTo>
                      <a:pt x="587" y="36"/>
                    </a:lnTo>
                    <a:lnTo>
                      <a:pt x="605" y="75"/>
                    </a:lnTo>
                    <a:lnTo>
                      <a:pt x="689" y="66"/>
                    </a:lnTo>
                    <a:lnTo>
                      <a:pt x="806" y="0"/>
                    </a:lnTo>
                    <a:lnTo>
                      <a:pt x="835" y="160"/>
                    </a:lnTo>
                    <a:lnTo>
                      <a:pt x="932" y="184"/>
                    </a:lnTo>
                    <a:lnTo>
                      <a:pt x="1037" y="374"/>
                    </a:lnTo>
                    <a:lnTo>
                      <a:pt x="1139" y="486"/>
                    </a:lnTo>
                    <a:lnTo>
                      <a:pt x="1132" y="731"/>
                    </a:lnTo>
                    <a:lnTo>
                      <a:pt x="1066" y="786"/>
                    </a:lnTo>
                    <a:lnTo>
                      <a:pt x="979" y="857"/>
                    </a:lnTo>
                    <a:lnTo>
                      <a:pt x="986" y="930"/>
                    </a:lnTo>
                    <a:lnTo>
                      <a:pt x="954" y="963"/>
                    </a:lnTo>
                    <a:lnTo>
                      <a:pt x="913" y="963"/>
                    </a:lnTo>
                    <a:lnTo>
                      <a:pt x="893" y="946"/>
                    </a:lnTo>
                    <a:lnTo>
                      <a:pt x="873" y="946"/>
                    </a:lnTo>
                    <a:lnTo>
                      <a:pt x="862" y="970"/>
                    </a:lnTo>
                    <a:lnTo>
                      <a:pt x="833" y="966"/>
                    </a:lnTo>
                    <a:lnTo>
                      <a:pt x="813" y="941"/>
                    </a:lnTo>
                    <a:lnTo>
                      <a:pt x="682" y="944"/>
                    </a:lnTo>
                    <a:lnTo>
                      <a:pt x="652" y="868"/>
                    </a:lnTo>
                    <a:lnTo>
                      <a:pt x="550" y="795"/>
                    </a:lnTo>
                    <a:lnTo>
                      <a:pt x="512" y="775"/>
                    </a:lnTo>
                    <a:lnTo>
                      <a:pt x="536" y="698"/>
                    </a:lnTo>
                    <a:lnTo>
                      <a:pt x="512" y="634"/>
                    </a:lnTo>
                    <a:lnTo>
                      <a:pt x="441" y="596"/>
                    </a:lnTo>
                    <a:lnTo>
                      <a:pt x="334" y="591"/>
                    </a:lnTo>
                    <a:lnTo>
                      <a:pt x="295" y="510"/>
                    </a:lnTo>
                    <a:lnTo>
                      <a:pt x="56" y="593"/>
                    </a:lnTo>
                    <a:lnTo>
                      <a:pt x="76" y="518"/>
                    </a:lnTo>
                    <a:lnTo>
                      <a:pt x="2" y="469"/>
                    </a:lnTo>
                    <a:lnTo>
                      <a:pt x="0" y="445"/>
                    </a:lnTo>
                    <a:lnTo>
                      <a:pt x="56" y="323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0911" name="Freeform 79"/>
              <p:cNvSpPr>
                <a:spLocks noChangeAspect="1"/>
              </p:cNvSpPr>
              <p:nvPr/>
            </p:nvSpPr>
            <p:spPr bwMode="auto">
              <a:xfrm>
                <a:off x="2232" y="1194"/>
                <a:ext cx="94" cy="92"/>
              </a:xfrm>
              <a:custGeom>
                <a:avLst/>
                <a:gdLst>
                  <a:gd name="T0" fmla="*/ 5 w 562"/>
                  <a:gd name="T1" fmla="*/ 53 h 552"/>
                  <a:gd name="T2" fmla="*/ 26 w 562"/>
                  <a:gd name="T3" fmla="*/ 97 h 552"/>
                  <a:gd name="T4" fmla="*/ 2 w 562"/>
                  <a:gd name="T5" fmla="*/ 147 h 552"/>
                  <a:gd name="T6" fmla="*/ 0 w 562"/>
                  <a:gd name="T7" fmla="*/ 173 h 552"/>
                  <a:gd name="T8" fmla="*/ 76 w 562"/>
                  <a:gd name="T9" fmla="*/ 180 h 552"/>
                  <a:gd name="T10" fmla="*/ 156 w 562"/>
                  <a:gd name="T11" fmla="*/ 221 h 552"/>
                  <a:gd name="T12" fmla="*/ 148 w 562"/>
                  <a:gd name="T13" fmla="*/ 248 h 552"/>
                  <a:gd name="T14" fmla="*/ 117 w 562"/>
                  <a:gd name="T15" fmla="*/ 248 h 552"/>
                  <a:gd name="T16" fmla="*/ 103 w 562"/>
                  <a:gd name="T17" fmla="*/ 279 h 552"/>
                  <a:gd name="T18" fmla="*/ 73 w 562"/>
                  <a:gd name="T19" fmla="*/ 279 h 552"/>
                  <a:gd name="T20" fmla="*/ 154 w 562"/>
                  <a:gd name="T21" fmla="*/ 359 h 552"/>
                  <a:gd name="T22" fmla="*/ 44 w 562"/>
                  <a:gd name="T23" fmla="*/ 421 h 552"/>
                  <a:gd name="T24" fmla="*/ 10 w 562"/>
                  <a:gd name="T25" fmla="*/ 488 h 552"/>
                  <a:gd name="T26" fmla="*/ 5 w 562"/>
                  <a:gd name="T27" fmla="*/ 552 h 552"/>
                  <a:gd name="T28" fmla="*/ 81 w 562"/>
                  <a:gd name="T29" fmla="*/ 523 h 552"/>
                  <a:gd name="T30" fmla="*/ 110 w 562"/>
                  <a:gd name="T31" fmla="*/ 428 h 552"/>
                  <a:gd name="T32" fmla="*/ 197 w 562"/>
                  <a:gd name="T33" fmla="*/ 525 h 552"/>
                  <a:gd name="T34" fmla="*/ 340 w 562"/>
                  <a:gd name="T35" fmla="*/ 537 h 552"/>
                  <a:gd name="T36" fmla="*/ 431 w 562"/>
                  <a:gd name="T37" fmla="*/ 537 h 552"/>
                  <a:gd name="T38" fmla="*/ 460 w 562"/>
                  <a:gd name="T39" fmla="*/ 501 h 552"/>
                  <a:gd name="T40" fmla="*/ 467 w 562"/>
                  <a:gd name="T41" fmla="*/ 481 h 552"/>
                  <a:gd name="T42" fmla="*/ 484 w 562"/>
                  <a:gd name="T43" fmla="*/ 479 h 552"/>
                  <a:gd name="T44" fmla="*/ 562 w 562"/>
                  <a:gd name="T45" fmla="*/ 494 h 552"/>
                  <a:gd name="T46" fmla="*/ 548 w 562"/>
                  <a:gd name="T47" fmla="*/ 433 h 552"/>
                  <a:gd name="T48" fmla="*/ 520 w 562"/>
                  <a:gd name="T49" fmla="*/ 357 h 552"/>
                  <a:gd name="T50" fmla="*/ 420 w 562"/>
                  <a:gd name="T51" fmla="*/ 286 h 552"/>
                  <a:gd name="T52" fmla="*/ 380 w 562"/>
                  <a:gd name="T53" fmla="*/ 267 h 552"/>
                  <a:gd name="T54" fmla="*/ 402 w 562"/>
                  <a:gd name="T55" fmla="*/ 184 h 552"/>
                  <a:gd name="T56" fmla="*/ 382 w 562"/>
                  <a:gd name="T57" fmla="*/ 124 h 552"/>
                  <a:gd name="T58" fmla="*/ 314 w 562"/>
                  <a:gd name="T59" fmla="*/ 87 h 552"/>
                  <a:gd name="T60" fmla="*/ 197 w 562"/>
                  <a:gd name="T61" fmla="*/ 78 h 552"/>
                  <a:gd name="T62" fmla="*/ 163 w 562"/>
                  <a:gd name="T63" fmla="*/ 0 h 552"/>
                  <a:gd name="T64" fmla="*/ 5 w 562"/>
                  <a:gd name="T65" fmla="*/ 53 h 5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62" h="552">
                    <a:moveTo>
                      <a:pt x="5" y="53"/>
                    </a:moveTo>
                    <a:lnTo>
                      <a:pt x="26" y="97"/>
                    </a:lnTo>
                    <a:lnTo>
                      <a:pt x="2" y="147"/>
                    </a:lnTo>
                    <a:lnTo>
                      <a:pt x="0" y="173"/>
                    </a:lnTo>
                    <a:lnTo>
                      <a:pt x="76" y="180"/>
                    </a:lnTo>
                    <a:lnTo>
                      <a:pt x="156" y="221"/>
                    </a:lnTo>
                    <a:lnTo>
                      <a:pt x="148" y="248"/>
                    </a:lnTo>
                    <a:lnTo>
                      <a:pt x="117" y="248"/>
                    </a:lnTo>
                    <a:lnTo>
                      <a:pt x="103" y="279"/>
                    </a:lnTo>
                    <a:lnTo>
                      <a:pt x="73" y="279"/>
                    </a:lnTo>
                    <a:lnTo>
                      <a:pt x="154" y="359"/>
                    </a:lnTo>
                    <a:lnTo>
                      <a:pt x="44" y="421"/>
                    </a:lnTo>
                    <a:lnTo>
                      <a:pt x="10" y="488"/>
                    </a:lnTo>
                    <a:lnTo>
                      <a:pt x="5" y="552"/>
                    </a:lnTo>
                    <a:lnTo>
                      <a:pt x="81" y="523"/>
                    </a:lnTo>
                    <a:lnTo>
                      <a:pt x="110" y="428"/>
                    </a:lnTo>
                    <a:lnTo>
                      <a:pt x="197" y="525"/>
                    </a:lnTo>
                    <a:lnTo>
                      <a:pt x="340" y="537"/>
                    </a:lnTo>
                    <a:lnTo>
                      <a:pt x="431" y="537"/>
                    </a:lnTo>
                    <a:lnTo>
                      <a:pt x="460" y="501"/>
                    </a:lnTo>
                    <a:lnTo>
                      <a:pt x="467" y="481"/>
                    </a:lnTo>
                    <a:lnTo>
                      <a:pt x="484" y="479"/>
                    </a:lnTo>
                    <a:lnTo>
                      <a:pt x="562" y="494"/>
                    </a:lnTo>
                    <a:lnTo>
                      <a:pt x="548" y="433"/>
                    </a:lnTo>
                    <a:lnTo>
                      <a:pt x="520" y="357"/>
                    </a:lnTo>
                    <a:lnTo>
                      <a:pt x="420" y="286"/>
                    </a:lnTo>
                    <a:lnTo>
                      <a:pt x="380" y="267"/>
                    </a:lnTo>
                    <a:lnTo>
                      <a:pt x="402" y="184"/>
                    </a:lnTo>
                    <a:lnTo>
                      <a:pt x="382" y="124"/>
                    </a:lnTo>
                    <a:lnTo>
                      <a:pt x="314" y="87"/>
                    </a:lnTo>
                    <a:lnTo>
                      <a:pt x="197" y="78"/>
                    </a:lnTo>
                    <a:lnTo>
                      <a:pt x="163" y="0"/>
                    </a:lnTo>
                    <a:lnTo>
                      <a:pt x="5" y="53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0912" name="Freeform 80"/>
              <p:cNvSpPr>
                <a:spLocks noChangeAspect="1"/>
              </p:cNvSpPr>
              <p:nvPr/>
            </p:nvSpPr>
            <p:spPr bwMode="auto">
              <a:xfrm>
                <a:off x="2300" y="1384"/>
                <a:ext cx="68" cy="132"/>
              </a:xfrm>
              <a:custGeom>
                <a:avLst/>
                <a:gdLst>
                  <a:gd name="T0" fmla="*/ 0 w 409"/>
                  <a:gd name="T1" fmla="*/ 0 h 794"/>
                  <a:gd name="T2" fmla="*/ 9 w 409"/>
                  <a:gd name="T3" fmla="*/ 174 h 794"/>
                  <a:gd name="T4" fmla="*/ 22 w 409"/>
                  <a:gd name="T5" fmla="*/ 305 h 794"/>
                  <a:gd name="T6" fmla="*/ 34 w 409"/>
                  <a:gd name="T7" fmla="*/ 384 h 794"/>
                  <a:gd name="T8" fmla="*/ 12 w 409"/>
                  <a:gd name="T9" fmla="*/ 400 h 794"/>
                  <a:gd name="T10" fmla="*/ 21 w 409"/>
                  <a:gd name="T11" fmla="*/ 442 h 794"/>
                  <a:gd name="T12" fmla="*/ 38 w 409"/>
                  <a:gd name="T13" fmla="*/ 444 h 794"/>
                  <a:gd name="T14" fmla="*/ 52 w 409"/>
                  <a:gd name="T15" fmla="*/ 452 h 794"/>
                  <a:gd name="T16" fmla="*/ 53 w 409"/>
                  <a:gd name="T17" fmla="*/ 491 h 794"/>
                  <a:gd name="T18" fmla="*/ 53 w 409"/>
                  <a:gd name="T19" fmla="*/ 512 h 794"/>
                  <a:gd name="T20" fmla="*/ 77 w 409"/>
                  <a:gd name="T21" fmla="*/ 520 h 794"/>
                  <a:gd name="T22" fmla="*/ 74 w 409"/>
                  <a:gd name="T23" fmla="*/ 576 h 794"/>
                  <a:gd name="T24" fmla="*/ 143 w 409"/>
                  <a:gd name="T25" fmla="*/ 658 h 794"/>
                  <a:gd name="T26" fmla="*/ 160 w 409"/>
                  <a:gd name="T27" fmla="*/ 727 h 794"/>
                  <a:gd name="T28" fmla="*/ 213 w 409"/>
                  <a:gd name="T29" fmla="*/ 794 h 794"/>
                  <a:gd name="T30" fmla="*/ 272 w 409"/>
                  <a:gd name="T31" fmla="*/ 614 h 794"/>
                  <a:gd name="T32" fmla="*/ 300 w 409"/>
                  <a:gd name="T33" fmla="*/ 548 h 794"/>
                  <a:gd name="T34" fmla="*/ 409 w 409"/>
                  <a:gd name="T35" fmla="*/ 446 h 794"/>
                  <a:gd name="T36" fmla="*/ 361 w 409"/>
                  <a:gd name="T37" fmla="*/ 379 h 794"/>
                  <a:gd name="T38" fmla="*/ 72 w 409"/>
                  <a:gd name="T39" fmla="*/ 87 h 794"/>
                  <a:gd name="T40" fmla="*/ 0 w 409"/>
                  <a:gd name="T41" fmla="*/ 0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09" h="794">
                    <a:moveTo>
                      <a:pt x="0" y="0"/>
                    </a:moveTo>
                    <a:lnTo>
                      <a:pt x="9" y="174"/>
                    </a:lnTo>
                    <a:lnTo>
                      <a:pt x="22" y="305"/>
                    </a:lnTo>
                    <a:lnTo>
                      <a:pt x="34" y="384"/>
                    </a:lnTo>
                    <a:lnTo>
                      <a:pt x="12" y="400"/>
                    </a:lnTo>
                    <a:lnTo>
                      <a:pt x="21" y="442"/>
                    </a:lnTo>
                    <a:lnTo>
                      <a:pt x="38" y="444"/>
                    </a:lnTo>
                    <a:lnTo>
                      <a:pt x="52" y="452"/>
                    </a:lnTo>
                    <a:lnTo>
                      <a:pt x="53" y="491"/>
                    </a:lnTo>
                    <a:lnTo>
                      <a:pt x="53" y="512"/>
                    </a:lnTo>
                    <a:lnTo>
                      <a:pt x="77" y="520"/>
                    </a:lnTo>
                    <a:lnTo>
                      <a:pt x="74" y="576"/>
                    </a:lnTo>
                    <a:lnTo>
                      <a:pt x="143" y="658"/>
                    </a:lnTo>
                    <a:lnTo>
                      <a:pt x="160" y="727"/>
                    </a:lnTo>
                    <a:lnTo>
                      <a:pt x="213" y="794"/>
                    </a:lnTo>
                    <a:lnTo>
                      <a:pt x="272" y="614"/>
                    </a:lnTo>
                    <a:lnTo>
                      <a:pt x="300" y="548"/>
                    </a:lnTo>
                    <a:lnTo>
                      <a:pt x="409" y="446"/>
                    </a:lnTo>
                    <a:lnTo>
                      <a:pt x="361" y="379"/>
                    </a:lnTo>
                    <a:lnTo>
                      <a:pt x="72" y="8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0913" name="Freeform 81"/>
              <p:cNvSpPr>
                <a:spLocks noChangeAspect="1"/>
              </p:cNvSpPr>
              <p:nvPr/>
            </p:nvSpPr>
            <p:spPr bwMode="auto">
              <a:xfrm>
                <a:off x="2314" y="1318"/>
                <a:ext cx="170" cy="152"/>
              </a:xfrm>
              <a:custGeom>
                <a:avLst/>
                <a:gdLst>
                  <a:gd name="T0" fmla="*/ 0 w 1019"/>
                  <a:gd name="T1" fmla="*/ 489 h 913"/>
                  <a:gd name="T2" fmla="*/ 171 w 1019"/>
                  <a:gd name="T3" fmla="*/ 494 h 913"/>
                  <a:gd name="T4" fmla="*/ 225 w 1019"/>
                  <a:gd name="T5" fmla="*/ 512 h 913"/>
                  <a:gd name="T6" fmla="*/ 439 w 1019"/>
                  <a:gd name="T7" fmla="*/ 512 h 913"/>
                  <a:gd name="T8" fmla="*/ 454 w 1019"/>
                  <a:gd name="T9" fmla="*/ 462 h 913"/>
                  <a:gd name="T10" fmla="*/ 387 w 1019"/>
                  <a:gd name="T11" fmla="*/ 366 h 913"/>
                  <a:gd name="T12" fmla="*/ 369 w 1019"/>
                  <a:gd name="T13" fmla="*/ 286 h 913"/>
                  <a:gd name="T14" fmla="*/ 398 w 1019"/>
                  <a:gd name="T15" fmla="*/ 269 h 913"/>
                  <a:gd name="T16" fmla="*/ 413 w 1019"/>
                  <a:gd name="T17" fmla="*/ 245 h 913"/>
                  <a:gd name="T18" fmla="*/ 394 w 1019"/>
                  <a:gd name="T19" fmla="*/ 222 h 913"/>
                  <a:gd name="T20" fmla="*/ 399 w 1019"/>
                  <a:gd name="T21" fmla="*/ 149 h 913"/>
                  <a:gd name="T22" fmla="*/ 416 w 1019"/>
                  <a:gd name="T23" fmla="*/ 151 h 913"/>
                  <a:gd name="T24" fmla="*/ 465 w 1019"/>
                  <a:gd name="T25" fmla="*/ 226 h 913"/>
                  <a:gd name="T26" fmla="*/ 545 w 1019"/>
                  <a:gd name="T27" fmla="*/ 257 h 913"/>
                  <a:gd name="T28" fmla="*/ 603 w 1019"/>
                  <a:gd name="T29" fmla="*/ 249 h 913"/>
                  <a:gd name="T30" fmla="*/ 632 w 1019"/>
                  <a:gd name="T31" fmla="*/ 228 h 913"/>
                  <a:gd name="T32" fmla="*/ 634 w 1019"/>
                  <a:gd name="T33" fmla="*/ 192 h 913"/>
                  <a:gd name="T34" fmla="*/ 628 w 1019"/>
                  <a:gd name="T35" fmla="*/ 136 h 913"/>
                  <a:gd name="T36" fmla="*/ 571 w 1019"/>
                  <a:gd name="T37" fmla="*/ 94 h 913"/>
                  <a:gd name="T38" fmla="*/ 572 w 1019"/>
                  <a:gd name="T39" fmla="*/ 0 h 913"/>
                  <a:gd name="T40" fmla="*/ 999 w 1019"/>
                  <a:gd name="T41" fmla="*/ 15 h 913"/>
                  <a:gd name="T42" fmla="*/ 1013 w 1019"/>
                  <a:gd name="T43" fmla="*/ 272 h 913"/>
                  <a:gd name="T44" fmla="*/ 972 w 1019"/>
                  <a:gd name="T45" fmla="*/ 368 h 913"/>
                  <a:gd name="T46" fmla="*/ 1019 w 1019"/>
                  <a:gd name="T47" fmla="*/ 388 h 913"/>
                  <a:gd name="T48" fmla="*/ 1007 w 1019"/>
                  <a:gd name="T49" fmla="*/ 482 h 913"/>
                  <a:gd name="T50" fmla="*/ 961 w 1019"/>
                  <a:gd name="T51" fmla="*/ 574 h 913"/>
                  <a:gd name="T52" fmla="*/ 964 w 1019"/>
                  <a:gd name="T53" fmla="*/ 676 h 913"/>
                  <a:gd name="T54" fmla="*/ 862 w 1019"/>
                  <a:gd name="T55" fmla="*/ 822 h 913"/>
                  <a:gd name="T56" fmla="*/ 744 w 1019"/>
                  <a:gd name="T57" fmla="*/ 913 h 913"/>
                  <a:gd name="T58" fmla="*/ 323 w 1019"/>
                  <a:gd name="T59" fmla="*/ 843 h 913"/>
                  <a:gd name="T60" fmla="*/ 276 w 1019"/>
                  <a:gd name="T61" fmla="*/ 773 h 913"/>
                  <a:gd name="T62" fmla="*/ 0 w 1019"/>
                  <a:gd name="T63" fmla="*/ 489 h 9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19" h="913">
                    <a:moveTo>
                      <a:pt x="0" y="489"/>
                    </a:moveTo>
                    <a:lnTo>
                      <a:pt x="171" y="494"/>
                    </a:lnTo>
                    <a:lnTo>
                      <a:pt x="225" y="512"/>
                    </a:lnTo>
                    <a:lnTo>
                      <a:pt x="439" y="512"/>
                    </a:lnTo>
                    <a:lnTo>
                      <a:pt x="454" y="462"/>
                    </a:lnTo>
                    <a:lnTo>
                      <a:pt x="387" y="366"/>
                    </a:lnTo>
                    <a:lnTo>
                      <a:pt x="369" y="286"/>
                    </a:lnTo>
                    <a:lnTo>
                      <a:pt x="398" y="269"/>
                    </a:lnTo>
                    <a:lnTo>
                      <a:pt x="413" y="245"/>
                    </a:lnTo>
                    <a:lnTo>
                      <a:pt x="394" y="222"/>
                    </a:lnTo>
                    <a:lnTo>
                      <a:pt x="399" y="149"/>
                    </a:lnTo>
                    <a:lnTo>
                      <a:pt x="416" y="151"/>
                    </a:lnTo>
                    <a:lnTo>
                      <a:pt x="465" y="226"/>
                    </a:lnTo>
                    <a:lnTo>
                      <a:pt x="545" y="257"/>
                    </a:lnTo>
                    <a:lnTo>
                      <a:pt x="603" y="249"/>
                    </a:lnTo>
                    <a:lnTo>
                      <a:pt x="632" y="228"/>
                    </a:lnTo>
                    <a:lnTo>
                      <a:pt x="634" y="192"/>
                    </a:lnTo>
                    <a:lnTo>
                      <a:pt x="628" y="136"/>
                    </a:lnTo>
                    <a:lnTo>
                      <a:pt x="571" y="94"/>
                    </a:lnTo>
                    <a:lnTo>
                      <a:pt x="572" y="0"/>
                    </a:lnTo>
                    <a:lnTo>
                      <a:pt x="999" y="15"/>
                    </a:lnTo>
                    <a:lnTo>
                      <a:pt x="1013" y="272"/>
                    </a:lnTo>
                    <a:lnTo>
                      <a:pt x="972" y="368"/>
                    </a:lnTo>
                    <a:lnTo>
                      <a:pt x="1019" y="388"/>
                    </a:lnTo>
                    <a:lnTo>
                      <a:pt x="1007" y="482"/>
                    </a:lnTo>
                    <a:lnTo>
                      <a:pt x="961" y="574"/>
                    </a:lnTo>
                    <a:lnTo>
                      <a:pt x="964" y="676"/>
                    </a:lnTo>
                    <a:lnTo>
                      <a:pt x="862" y="822"/>
                    </a:lnTo>
                    <a:lnTo>
                      <a:pt x="744" y="913"/>
                    </a:lnTo>
                    <a:lnTo>
                      <a:pt x="323" y="843"/>
                    </a:lnTo>
                    <a:lnTo>
                      <a:pt x="276" y="773"/>
                    </a:lnTo>
                    <a:lnTo>
                      <a:pt x="0" y="489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0914" name="Freeform 82"/>
              <p:cNvSpPr>
                <a:spLocks noChangeAspect="1"/>
              </p:cNvSpPr>
              <p:nvPr/>
            </p:nvSpPr>
            <p:spPr bwMode="auto">
              <a:xfrm>
                <a:off x="2112" y="1382"/>
                <a:ext cx="223" cy="173"/>
              </a:xfrm>
              <a:custGeom>
                <a:avLst/>
                <a:gdLst>
                  <a:gd name="T0" fmla="*/ 158 w 1336"/>
                  <a:gd name="T1" fmla="*/ 120 h 1034"/>
                  <a:gd name="T2" fmla="*/ 0 w 1336"/>
                  <a:gd name="T3" fmla="*/ 278 h 1034"/>
                  <a:gd name="T4" fmla="*/ 18 w 1336"/>
                  <a:gd name="T5" fmla="*/ 336 h 1034"/>
                  <a:gd name="T6" fmla="*/ 0 w 1336"/>
                  <a:gd name="T7" fmla="*/ 387 h 1034"/>
                  <a:gd name="T8" fmla="*/ 23 w 1336"/>
                  <a:gd name="T9" fmla="*/ 428 h 1034"/>
                  <a:gd name="T10" fmla="*/ 165 w 1336"/>
                  <a:gd name="T11" fmla="*/ 425 h 1034"/>
                  <a:gd name="T12" fmla="*/ 182 w 1336"/>
                  <a:gd name="T13" fmla="*/ 474 h 1034"/>
                  <a:gd name="T14" fmla="*/ 211 w 1336"/>
                  <a:gd name="T15" fmla="*/ 468 h 1034"/>
                  <a:gd name="T16" fmla="*/ 232 w 1336"/>
                  <a:gd name="T17" fmla="*/ 443 h 1034"/>
                  <a:gd name="T18" fmla="*/ 263 w 1336"/>
                  <a:gd name="T19" fmla="*/ 436 h 1034"/>
                  <a:gd name="T20" fmla="*/ 279 w 1336"/>
                  <a:gd name="T21" fmla="*/ 445 h 1034"/>
                  <a:gd name="T22" fmla="*/ 287 w 1336"/>
                  <a:gd name="T23" fmla="*/ 474 h 1034"/>
                  <a:gd name="T24" fmla="*/ 275 w 1336"/>
                  <a:gd name="T25" fmla="*/ 497 h 1034"/>
                  <a:gd name="T26" fmla="*/ 232 w 1336"/>
                  <a:gd name="T27" fmla="*/ 512 h 1034"/>
                  <a:gd name="T28" fmla="*/ 214 w 1336"/>
                  <a:gd name="T29" fmla="*/ 541 h 1034"/>
                  <a:gd name="T30" fmla="*/ 208 w 1336"/>
                  <a:gd name="T31" fmla="*/ 595 h 1034"/>
                  <a:gd name="T32" fmla="*/ 240 w 1336"/>
                  <a:gd name="T33" fmla="*/ 620 h 1034"/>
                  <a:gd name="T34" fmla="*/ 215 w 1336"/>
                  <a:gd name="T35" fmla="*/ 717 h 1034"/>
                  <a:gd name="T36" fmla="*/ 181 w 1336"/>
                  <a:gd name="T37" fmla="*/ 760 h 1034"/>
                  <a:gd name="T38" fmla="*/ 185 w 1336"/>
                  <a:gd name="T39" fmla="*/ 790 h 1034"/>
                  <a:gd name="T40" fmla="*/ 193 w 1336"/>
                  <a:gd name="T41" fmla="*/ 806 h 1034"/>
                  <a:gd name="T42" fmla="*/ 223 w 1336"/>
                  <a:gd name="T43" fmla="*/ 799 h 1034"/>
                  <a:gd name="T44" fmla="*/ 244 w 1336"/>
                  <a:gd name="T45" fmla="*/ 771 h 1034"/>
                  <a:gd name="T46" fmla="*/ 270 w 1336"/>
                  <a:gd name="T47" fmla="*/ 737 h 1034"/>
                  <a:gd name="T48" fmla="*/ 276 w 1336"/>
                  <a:gd name="T49" fmla="*/ 810 h 1034"/>
                  <a:gd name="T50" fmla="*/ 332 w 1336"/>
                  <a:gd name="T51" fmla="*/ 785 h 1034"/>
                  <a:gd name="T52" fmla="*/ 446 w 1336"/>
                  <a:gd name="T53" fmla="*/ 785 h 1034"/>
                  <a:gd name="T54" fmla="*/ 515 w 1336"/>
                  <a:gd name="T55" fmla="*/ 852 h 1034"/>
                  <a:gd name="T56" fmla="*/ 759 w 1336"/>
                  <a:gd name="T57" fmla="*/ 861 h 1034"/>
                  <a:gd name="T58" fmla="*/ 916 w 1336"/>
                  <a:gd name="T59" fmla="*/ 998 h 1034"/>
                  <a:gd name="T60" fmla="*/ 1084 w 1336"/>
                  <a:gd name="T61" fmla="*/ 1034 h 1034"/>
                  <a:gd name="T62" fmla="*/ 1273 w 1336"/>
                  <a:gd name="T63" fmla="*/ 1022 h 1034"/>
                  <a:gd name="T64" fmla="*/ 1336 w 1336"/>
                  <a:gd name="T65" fmla="*/ 793 h 1034"/>
                  <a:gd name="T66" fmla="*/ 1289 w 1336"/>
                  <a:gd name="T67" fmla="*/ 735 h 1034"/>
                  <a:gd name="T68" fmla="*/ 1275 w 1336"/>
                  <a:gd name="T69" fmla="*/ 670 h 1034"/>
                  <a:gd name="T70" fmla="*/ 1206 w 1336"/>
                  <a:gd name="T71" fmla="*/ 589 h 1034"/>
                  <a:gd name="T72" fmla="*/ 1207 w 1336"/>
                  <a:gd name="T73" fmla="*/ 527 h 1034"/>
                  <a:gd name="T74" fmla="*/ 1183 w 1336"/>
                  <a:gd name="T75" fmla="*/ 521 h 1034"/>
                  <a:gd name="T76" fmla="*/ 1185 w 1336"/>
                  <a:gd name="T77" fmla="*/ 460 h 1034"/>
                  <a:gd name="T78" fmla="*/ 1151 w 1336"/>
                  <a:gd name="T79" fmla="*/ 451 h 1034"/>
                  <a:gd name="T80" fmla="*/ 1145 w 1336"/>
                  <a:gd name="T81" fmla="*/ 410 h 1034"/>
                  <a:gd name="T82" fmla="*/ 1166 w 1336"/>
                  <a:gd name="T83" fmla="*/ 392 h 1034"/>
                  <a:gd name="T84" fmla="*/ 1151 w 1336"/>
                  <a:gd name="T85" fmla="*/ 290 h 1034"/>
                  <a:gd name="T86" fmla="*/ 1131 w 1336"/>
                  <a:gd name="T87" fmla="*/ 7 h 1034"/>
                  <a:gd name="T88" fmla="*/ 1122 w 1336"/>
                  <a:gd name="T89" fmla="*/ 0 h 1034"/>
                  <a:gd name="T90" fmla="*/ 844 w 1336"/>
                  <a:gd name="T91" fmla="*/ 155 h 1034"/>
                  <a:gd name="T92" fmla="*/ 632 w 1336"/>
                  <a:gd name="T93" fmla="*/ 140 h 1034"/>
                  <a:gd name="T94" fmla="*/ 513 w 1336"/>
                  <a:gd name="T95" fmla="*/ 184 h 1034"/>
                  <a:gd name="T96" fmla="*/ 427 w 1336"/>
                  <a:gd name="T97" fmla="*/ 130 h 1034"/>
                  <a:gd name="T98" fmla="*/ 399 w 1336"/>
                  <a:gd name="T99" fmla="*/ 123 h 1034"/>
                  <a:gd name="T100" fmla="*/ 319 w 1336"/>
                  <a:gd name="T101" fmla="*/ 41 h 1034"/>
                  <a:gd name="T102" fmla="*/ 238 w 1336"/>
                  <a:gd name="T103" fmla="*/ 59 h 1034"/>
                  <a:gd name="T104" fmla="*/ 158 w 1336"/>
                  <a:gd name="T105" fmla="*/ 120 h 10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336" h="1034">
                    <a:moveTo>
                      <a:pt x="158" y="120"/>
                    </a:moveTo>
                    <a:lnTo>
                      <a:pt x="0" y="278"/>
                    </a:lnTo>
                    <a:lnTo>
                      <a:pt x="18" y="336"/>
                    </a:lnTo>
                    <a:lnTo>
                      <a:pt x="0" y="387"/>
                    </a:lnTo>
                    <a:lnTo>
                      <a:pt x="23" y="428"/>
                    </a:lnTo>
                    <a:lnTo>
                      <a:pt x="165" y="425"/>
                    </a:lnTo>
                    <a:lnTo>
                      <a:pt x="182" y="474"/>
                    </a:lnTo>
                    <a:lnTo>
                      <a:pt x="211" y="468"/>
                    </a:lnTo>
                    <a:lnTo>
                      <a:pt x="232" y="443"/>
                    </a:lnTo>
                    <a:lnTo>
                      <a:pt x="263" y="436"/>
                    </a:lnTo>
                    <a:lnTo>
                      <a:pt x="279" y="445"/>
                    </a:lnTo>
                    <a:lnTo>
                      <a:pt x="287" y="474"/>
                    </a:lnTo>
                    <a:lnTo>
                      <a:pt x="275" y="497"/>
                    </a:lnTo>
                    <a:lnTo>
                      <a:pt x="232" y="512"/>
                    </a:lnTo>
                    <a:lnTo>
                      <a:pt x="214" y="541"/>
                    </a:lnTo>
                    <a:lnTo>
                      <a:pt x="208" y="595"/>
                    </a:lnTo>
                    <a:lnTo>
                      <a:pt x="240" y="620"/>
                    </a:lnTo>
                    <a:lnTo>
                      <a:pt x="215" y="717"/>
                    </a:lnTo>
                    <a:lnTo>
                      <a:pt x="181" y="760"/>
                    </a:lnTo>
                    <a:lnTo>
                      <a:pt x="185" y="790"/>
                    </a:lnTo>
                    <a:lnTo>
                      <a:pt x="193" y="806"/>
                    </a:lnTo>
                    <a:lnTo>
                      <a:pt x="223" y="799"/>
                    </a:lnTo>
                    <a:lnTo>
                      <a:pt x="244" y="771"/>
                    </a:lnTo>
                    <a:lnTo>
                      <a:pt x="270" y="737"/>
                    </a:lnTo>
                    <a:lnTo>
                      <a:pt x="276" y="810"/>
                    </a:lnTo>
                    <a:lnTo>
                      <a:pt x="332" y="785"/>
                    </a:lnTo>
                    <a:lnTo>
                      <a:pt x="446" y="785"/>
                    </a:lnTo>
                    <a:lnTo>
                      <a:pt x="515" y="852"/>
                    </a:lnTo>
                    <a:lnTo>
                      <a:pt x="759" y="861"/>
                    </a:lnTo>
                    <a:lnTo>
                      <a:pt x="916" y="998"/>
                    </a:lnTo>
                    <a:lnTo>
                      <a:pt x="1084" y="1034"/>
                    </a:lnTo>
                    <a:lnTo>
                      <a:pt x="1273" y="1022"/>
                    </a:lnTo>
                    <a:lnTo>
                      <a:pt x="1336" y="793"/>
                    </a:lnTo>
                    <a:lnTo>
                      <a:pt x="1289" y="735"/>
                    </a:lnTo>
                    <a:lnTo>
                      <a:pt x="1275" y="670"/>
                    </a:lnTo>
                    <a:lnTo>
                      <a:pt x="1206" y="589"/>
                    </a:lnTo>
                    <a:lnTo>
                      <a:pt x="1207" y="527"/>
                    </a:lnTo>
                    <a:lnTo>
                      <a:pt x="1183" y="521"/>
                    </a:lnTo>
                    <a:lnTo>
                      <a:pt x="1185" y="460"/>
                    </a:lnTo>
                    <a:lnTo>
                      <a:pt x="1151" y="451"/>
                    </a:lnTo>
                    <a:lnTo>
                      <a:pt x="1145" y="410"/>
                    </a:lnTo>
                    <a:lnTo>
                      <a:pt x="1166" y="392"/>
                    </a:lnTo>
                    <a:lnTo>
                      <a:pt x="1151" y="290"/>
                    </a:lnTo>
                    <a:lnTo>
                      <a:pt x="1131" y="7"/>
                    </a:lnTo>
                    <a:lnTo>
                      <a:pt x="1122" y="0"/>
                    </a:lnTo>
                    <a:lnTo>
                      <a:pt x="844" y="155"/>
                    </a:lnTo>
                    <a:lnTo>
                      <a:pt x="632" y="140"/>
                    </a:lnTo>
                    <a:lnTo>
                      <a:pt x="513" y="184"/>
                    </a:lnTo>
                    <a:lnTo>
                      <a:pt x="427" y="130"/>
                    </a:lnTo>
                    <a:lnTo>
                      <a:pt x="399" y="123"/>
                    </a:lnTo>
                    <a:lnTo>
                      <a:pt x="319" y="41"/>
                    </a:lnTo>
                    <a:lnTo>
                      <a:pt x="238" y="59"/>
                    </a:lnTo>
                    <a:lnTo>
                      <a:pt x="158" y="12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0915" name="Freeform 83"/>
              <p:cNvSpPr>
                <a:spLocks noChangeAspect="1"/>
              </p:cNvSpPr>
              <p:nvPr/>
            </p:nvSpPr>
            <p:spPr bwMode="auto">
              <a:xfrm>
                <a:off x="2184" y="1548"/>
                <a:ext cx="106" cy="105"/>
              </a:xfrm>
              <a:custGeom>
                <a:avLst/>
                <a:gdLst>
                  <a:gd name="T0" fmla="*/ 638 w 638"/>
                  <a:gd name="T1" fmla="*/ 38 h 626"/>
                  <a:gd name="T2" fmla="*/ 616 w 638"/>
                  <a:gd name="T3" fmla="*/ 77 h 626"/>
                  <a:gd name="T4" fmla="*/ 633 w 638"/>
                  <a:gd name="T5" fmla="*/ 144 h 626"/>
                  <a:gd name="T6" fmla="*/ 626 w 638"/>
                  <a:gd name="T7" fmla="*/ 240 h 626"/>
                  <a:gd name="T8" fmla="*/ 587 w 638"/>
                  <a:gd name="T9" fmla="*/ 307 h 626"/>
                  <a:gd name="T10" fmla="*/ 581 w 638"/>
                  <a:gd name="T11" fmla="*/ 396 h 626"/>
                  <a:gd name="T12" fmla="*/ 555 w 638"/>
                  <a:gd name="T13" fmla="*/ 492 h 626"/>
                  <a:gd name="T14" fmla="*/ 494 w 638"/>
                  <a:gd name="T15" fmla="*/ 493 h 626"/>
                  <a:gd name="T16" fmla="*/ 454 w 638"/>
                  <a:gd name="T17" fmla="*/ 526 h 626"/>
                  <a:gd name="T18" fmla="*/ 422 w 638"/>
                  <a:gd name="T19" fmla="*/ 571 h 626"/>
                  <a:gd name="T20" fmla="*/ 340 w 638"/>
                  <a:gd name="T21" fmla="*/ 593 h 626"/>
                  <a:gd name="T22" fmla="*/ 310 w 638"/>
                  <a:gd name="T23" fmla="*/ 626 h 626"/>
                  <a:gd name="T24" fmla="*/ 255 w 638"/>
                  <a:gd name="T25" fmla="*/ 625 h 626"/>
                  <a:gd name="T26" fmla="*/ 175 w 638"/>
                  <a:gd name="T27" fmla="*/ 471 h 626"/>
                  <a:gd name="T28" fmla="*/ 126 w 638"/>
                  <a:gd name="T29" fmla="*/ 452 h 626"/>
                  <a:gd name="T30" fmla="*/ 0 w 638"/>
                  <a:gd name="T31" fmla="*/ 436 h 626"/>
                  <a:gd name="T32" fmla="*/ 220 w 638"/>
                  <a:gd name="T33" fmla="*/ 306 h 626"/>
                  <a:gd name="T34" fmla="*/ 290 w 638"/>
                  <a:gd name="T35" fmla="*/ 309 h 626"/>
                  <a:gd name="T36" fmla="*/ 319 w 638"/>
                  <a:gd name="T37" fmla="*/ 235 h 626"/>
                  <a:gd name="T38" fmla="*/ 275 w 638"/>
                  <a:gd name="T39" fmla="*/ 61 h 626"/>
                  <a:gd name="T40" fmla="*/ 478 w 638"/>
                  <a:gd name="T41" fmla="*/ 0 h 626"/>
                  <a:gd name="T42" fmla="*/ 638 w 638"/>
                  <a:gd name="T43" fmla="*/ 38 h 6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38" h="626">
                    <a:moveTo>
                      <a:pt x="638" y="38"/>
                    </a:moveTo>
                    <a:lnTo>
                      <a:pt x="616" y="77"/>
                    </a:lnTo>
                    <a:lnTo>
                      <a:pt x="633" y="144"/>
                    </a:lnTo>
                    <a:lnTo>
                      <a:pt x="626" y="240"/>
                    </a:lnTo>
                    <a:lnTo>
                      <a:pt x="587" y="307"/>
                    </a:lnTo>
                    <a:lnTo>
                      <a:pt x="581" y="396"/>
                    </a:lnTo>
                    <a:lnTo>
                      <a:pt x="555" y="492"/>
                    </a:lnTo>
                    <a:lnTo>
                      <a:pt x="494" y="493"/>
                    </a:lnTo>
                    <a:lnTo>
                      <a:pt x="454" y="526"/>
                    </a:lnTo>
                    <a:lnTo>
                      <a:pt x="422" y="571"/>
                    </a:lnTo>
                    <a:lnTo>
                      <a:pt x="340" y="593"/>
                    </a:lnTo>
                    <a:lnTo>
                      <a:pt x="310" y="626"/>
                    </a:lnTo>
                    <a:lnTo>
                      <a:pt x="255" y="625"/>
                    </a:lnTo>
                    <a:lnTo>
                      <a:pt x="175" y="471"/>
                    </a:lnTo>
                    <a:lnTo>
                      <a:pt x="126" y="452"/>
                    </a:lnTo>
                    <a:lnTo>
                      <a:pt x="0" y="436"/>
                    </a:lnTo>
                    <a:lnTo>
                      <a:pt x="220" y="306"/>
                    </a:lnTo>
                    <a:lnTo>
                      <a:pt x="290" y="309"/>
                    </a:lnTo>
                    <a:lnTo>
                      <a:pt x="319" y="235"/>
                    </a:lnTo>
                    <a:lnTo>
                      <a:pt x="275" y="61"/>
                    </a:lnTo>
                    <a:lnTo>
                      <a:pt x="478" y="0"/>
                    </a:lnTo>
                    <a:lnTo>
                      <a:pt x="638" y="38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0916" name="Freeform 84"/>
              <p:cNvSpPr>
                <a:spLocks noChangeAspect="1"/>
              </p:cNvSpPr>
              <p:nvPr/>
            </p:nvSpPr>
            <p:spPr bwMode="auto">
              <a:xfrm>
                <a:off x="2102" y="1506"/>
                <a:ext cx="162" cy="121"/>
              </a:xfrm>
              <a:custGeom>
                <a:avLst/>
                <a:gdLst>
                  <a:gd name="T0" fmla="*/ 243 w 975"/>
                  <a:gd name="T1" fmla="*/ 24 h 722"/>
                  <a:gd name="T2" fmla="*/ 251 w 975"/>
                  <a:gd name="T3" fmla="*/ 59 h 722"/>
                  <a:gd name="T4" fmla="*/ 280 w 975"/>
                  <a:gd name="T5" fmla="*/ 58 h 722"/>
                  <a:gd name="T6" fmla="*/ 330 w 975"/>
                  <a:gd name="T7" fmla="*/ 0 h 722"/>
                  <a:gd name="T8" fmla="*/ 341 w 975"/>
                  <a:gd name="T9" fmla="*/ 63 h 722"/>
                  <a:gd name="T10" fmla="*/ 389 w 975"/>
                  <a:gd name="T11" fmla="*/ 42 h 722"/>
                  <a:gd name="T12" fmla="*/ 505 w 975"/>
                  <a:gd name="T13" fmla="*/ 42 h 722"/>
                  <a:gd name="T14" fmla="*/ 580 w 975"/>
                  <a:gd name="T15" fmla="*/ 111 h 722"/>
                  <a:gd name="T16" fmla="*/ 818 w 975"/>
                  <a:gd name="T17" fmla="*/ 117 h 722"/>
                  <a:gd name="T18" fmla="*/ 975 w 975"/>
                  <a:gd name="T19" fmla="*/ 253 h 722"/>
                  <a:gd name="T20" fmla="*/ 769 w 975"/>
                  <a:gd name="T21" fmla="*/ 313 h 722"/>
                  <a:gd name="T22" fmla="*/ 814 w 975"/>
                  <a:gd name="T23" fmla="*/ 485 h 722"/>
                  <a:gd name="T24" fmla="*/ 786 w 975"/>
                  <a:gd name="T25" fmla="*/ 559 h 722"/>
                  <a:gd name="T26" fmla="*/ 715 w 975"/>
                  <a:gd name="T27" fmla="*/ 559 h 722"/>
                  <a:gd name="T28" fmla="*/ 493 w 975"/>
                  <a:gd name="T29" fmla="*/ 688 h 722"/>
                  <a:gd name="T30" fmla="*/ 170 w 975"/>
                  <a:gd name="T31" fmla="*/ 722 h 722"/>
                  <a:gd name="T32" fmla="*/ 0 w 975"/>
                  <a:gd name="T33" fmla="*/ 684 h 722"/>
                  <a:gd name="T34" fmla="*/ 54 w 975"/>
                  <a:gd name="T35" fmla="*/ 579 h 722"/>
                  <a:gd name="T36" fmla="*/ 60 w 975"/>
                  <a:gd name="T37" fmla="*/ 500 h 722"/>
                  <a:gd name="T38" fmla="*/ 40 w 975"/>
                  <a:gd name="T39" fmla="*/ 452 h 722"/>
                  <a:gd name="T40" fmla="*/ 176 w 975"/>
                  <a:gd name="T41" fmla="*/ 156 h 722"/>
                  <a:gd name="T42" fmla="*/ 243 w 975"/>
                  <a:gd name="T43" fmla="*/ 24 h 7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75" h="722">
                    <a:moveTo>
                      <a:pt x="243" y="24"/>
                    </a:moveTo>
                    <a:lnTo>
                      <a:pt x="251" y="59"/>
                    </a:lnTo>
                    <a:lnTo>
                      <a:pt x="280" y="58"/>
                    </a:lnTo>
                    <a:lnTo>
                      <a:pt x="330" y="0"/>
                    </a:lnTo>
                    <a:lnTo>
                      <a:pt x="341" y="63"/>
                    </a:lnTo>
                    <a:lnTo>
                      <a:pt x="389" y="42"/>
                    </a:lnTo>
                    <a:lnTo>
                      <a:pt x="505" y="42"/>
                    </a:lnTo>
                    <a:lnTo>
                      <a:pt x="580" y="111"/>
                    </a:lnTo>
                    <a:lnTo>
                      <a:pt x="818" y="117"/>
                    </a:lnTo>
                    <a:lnTo>
                      <a:pt x="975" y="253"/>
                    </a:lnTo>
                    <a:lnTo>
                      <a:pt x="769" y="313"/>
                    </a:lnTo>
                    <a:lnTo>
                      <a:pt x="814" y="485"/>
                    </a:lnTo>
                    <a:lnTo>
                      <a:pt x="786" y="559"/>
                    </a:lnTo>
                    <a:lnTo>
                      <a:pt x="715" y="559"/>
                    </a:lnTo>
                    <a:lnTo>
                      <a:pt x="493" y="688"/>
                    </a:lnTo>
                    <a:lnTo>
                      <a:pt x="170" y="722"/>
                    </a:lnTo>
                    <a:lnTo>
                      <a:pt x="0" y="684"/>
                    </a:lnTo>
                    <a:lnTo>
                      <a:pt x="54" y="579"/>
                    </a:lnTo>
                    <a:lnTo>
                      <a:pt x="60" y="500"/>
                    </a:lnTo>
                    <a:lnTo>
                      <a:pt x="40" y="452"/>
                    </a:lnTo>
                    <a:lnTo>
                      <a:pt x="176" y="156"/>
                    </a:lnTo>
                    <a:lnTo>
                      <a:pt x="243" y="24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120917" name="Text Box 85"/>
            <p:cNvSpPr txBox="1">
              <a:spLocks noChangeArrowheads="1"/>
            </p:cNvSpPr>
            <p:nvPr/>
          </p:nvSpPr>
          <p:spPr bwMode="auto">
            <a:xfrm>
              <a:off x="3688" y="618"/>
              <a:ext cx="92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Baixo Acaraú</a:t>
              </a:r>
            </a:p>
          </p:txBody>
        </p:sp>
      </p:grpSp>
      <p:sp>
        <p:nvSpPr>
          <p:cNvPr id="120918" name="Rectangle 86"/>
          <p:cNvSpPr>
            <a:spLocks noChangeArrowheads="1"/>
          </p:cNvSpPr>
          <p:nvPr/>
        </p:nvSpPr>
        <p:spPr bwMode="auto">
          <a:xfrm>
            <a:off x="0" y="1223963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20919" name="Text Box 87"/>
          <p:cNvSpPr txBox="1">
            <a:spLocks noChangeArrowheads="1"/>
          </p:cNvSpPr>
          <p:nvPr/>
        </p:nvSpPr>
        <p:spPr bwMode="auto">
          <a:xfrm>
            <a:off x="117475" y="1963738"/>
            <a:ext cx="280987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6 mil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 ha de área plantada </a:t>
            </a:r>
          </a:p>
        </p:txBody>
      </p:sp>
      <p:sp>
        <p:nvSpPr>
          <p:cNvPr id="120920" name="Text Box 88"/>
          <p:cNvSpPr txBox="1">
            <a:spLocks noChangeArrowheads="1"/>
          </p:cNvSpPr>
          <p:nvPr/>
        </p:nvSpPr>
        <p:spPr bwMode="auto">
          <a:xfrm>
            <a:off x="117475" y="2465388"/>
            <a:ext cx="3949700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dirty="0">
                <a:solidFill>
                  <a:srgbClr val="066168"/>
                </a:solidFill>
                <a:latin typeface="Verdana" pitchFamily="34" charset="0"/>
              </a:rPr>
              <a:t>8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 municípios:</a:t>
            </a:r>
          </a:p>
          <a:p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Crato, Juazeiro, Missão Velha, Barbalha, 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Brejo Santo,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Mauriti, Milagres</a:t>
            </a:r>
          </a:p>
        </p:txBody>
      </p:sp>
      <p:sp>
        <p:nvSpPr>
          <p:cNvPr id="120921" name="Line 89"/>
          <p:cNvSpPr>
            <a:spLocks noChangeShapeType="1"/>
          </p:cNvSpPr>
          <p:nvPr/>
        </p:nvSpPr>
        <p:spPr bwMode="auto">
          <a:xfrm>
            <a:off x="146050" y="2413000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20922" name="Line 90"/>
          <p:cNvSpPr>
            <a:spLocks noChangeShapeType="1"/>
          </p:cNvSpPr>
          <p:nvPr/>
        </p:nvSpPr>
        <p:spPr bwMode="auto">
          <a:xfrm>
            <a:off x="146050" y="3340100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20923" name="Text Box 91"/>
          <p:cNvSpPr txBox="1">
            <a:spLocks noChangeArrowheads="1"/>
          </p:cNvSpPr>
          <p:nvPr/>
        </p:nvSpPr>
        <p:spPr bwMode="auto">
          <a:xfrm>
            <a:off x="117475" y="3394075"/>
            <a:ext cx="4454525" cy="730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Produtos:</a:t>
            </a:r>
          </a:p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Banana, goiaba, leite, manga, uva, hortaliças, plantas, flores tropicais</a:t>
            </a:r>
          </a:p>
        </p:txBody>
      </p:sp>
      <p:sp>
        <p:nvSpPr>
          <p:cNvPr id="120924" name="Rectangle 92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20925" name="Text Box 93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120926" name="Rectangle 94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20927" name="Rectangle 95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AGRICULTURA IRRIGADA</a:t>
            </a:r>
          </a:p>
        </p:txBody>
      </p:sp>
      <p:sp>
        <p:nvSpPr>
          <p:cNvPr id="120928" name="Freeform 96"/>
          <p:cNvSpPr>
            <a:spLocks noChangeAspect="1"/>
          </p:cNvSpPr>
          <p:nvPr/>
        </p:nvSpPr>
        <p:spPr bwMode="auto">
          <a:xfrm>
            <a:off x="7180263" y="2119313"/>
            <a:ext cx="217487" cy="174625"/>
          </a:xfrm>
          <a:custGeom>
            <a:avLst/>
            <a:gdLst>
              <a:gd name="T0" fmla="*/ 525 w 926"/>
              <a:gd name="T1" fmla="*/ 750 h 750"/>
              <a:gd name="T2" fmla="*/ 461 w 926"/>
              <a:gd name="T3" fmla="*/ 649 h 750"/>
              <a:gd name="T4" fmla="*/ 339 w 926"/>
              <a:gd name="T5" fmla="*/ 570 h 750"/>
              <a:gd name="T6" fmla="*/ 315 w 926"/>
              <a:gd name="T7" fmla="*/ 543 h 750"/>
              <a:gd name="T8" fmla="*/ 280 w 926"/>
              <a:gd name="T9" fmla="*/ 544 h 750"/>
              <a:gd name="T10" fmla="*/ 270 w 926"/>
              <a:gd name="T11" fmla="*/ 570 h 750"/>
              <a:gd name="T12" fmla="*/ 253 w 926"/>
              <a:gd name="T13" fmla="*/ 566 h 750"/>
              <a:gd name="T14" fmla="*/ 0 w 926"/>
              <a:gd name="T15" fmla="*/ 354 h 750"/>
              <a:gd name="T16" fmla="*/ 148 w 926"/>
              <a:gd name="T17" fmla="*/ 198 h 750"/>
              <a:gd name="T18" fmla="*/ 156 w 926"/>
              <a:gd name="T19" fmla="*/ 158 h 750"/>
              <a:gd name="T20" fmla="*/ 92 w 926"/>
              <a:gd name="T21" fmla="*/ 106 h 750"/>
              <a:gd name="T22" fmla="*/ 96 w 926"/>
              <a:gd name="T23" fmla="*/ 42 h 750"/>
              <a:gd name="T24" fmla="*/ 186 w 926"/>
              <a:gd name="T25" fmla="*/ 40 h 750"/>
              <a:gd name="T26" fmla="*/ 222 w 926"/>
              <a:gd name="T27" fmla="*/ 0 h 750"/>
              <a:gd name="T28" fmla="*/ 418 w 926"/>
              <a:gd name="T29" fmla="*/ 89 h 750"/>
              <a:gd name="T30" fmla="*/ 492 w 926"/>
              <a:gd name="T31" fmla="*/ 82 h 750"/>
              <a:gd name="T32" fmla="*/ 613 w 926"/>
              <a:gd name="T33" fmla="*/ 124 h 750"/>
              <a:gd name="T34" fmla="*/ 643 w 926"/>
              <a:gd name="T35" fmla="*/ 38 h 750"/>
              <a:gd name="T36" fmla="*/ 742 w 926"/>
              <a:gd name="T37" fmla="*/ 179 h 750"/>
              <a:gd name="T38" fmla="*/ 926 w 926"/>
              <a:gd name="T39" fmla="*/ 476 h 750"/>
              <a:gd name="T40" fmla="*/ 859 w 926"/>
              <a:gd name="T41" fmla="*/ 481 h 750"/>
              <a:gd name="T42" fmla="*/ 856 w 926"/>
              <a:gd name="T43" fmla="*/ 467 h 750"/>
              <a:gd name="T44" fmla="*/ 828 w 926"/>
              <a:gd name="T45" fmla="*/ 441 h 750"/>
              <a:gd name="T46" fmla="*/ 772 w 926"/>
              <a:gd name="T47" fmla="*/ 432 h 750"/>
              <a:gd name="T48" fmla="*/ 761 w 926"/>
              <a:gd name="T49" fmla="*/ 458 h 750"/>
              <a:gd name="T50" fmla="*/ 764 w 926"/>
              <a:gd name="T51" fmla="*/ 544 h 750"/>
              <a:gd name="T52" fmla="*/ 737 w 926"/>
              <a:gd name="T53" fmla="*/ 575 h 750"/>
              <a:gd name="T54" fmla="*/ 715 w 926"/>
              <a:gd name="T55" fmla="*/ 585 h 750"/>
              <a:gd name="T56" fmla="*/ 678 w 926"/>
              <a:gd name="T57" fmla="*/ 562 h 750"/>
              <a:gd name="T58" fmla="*/ 633 w 926"/>
              <a:gd name="T59" fmla="*/ 594 h 750"/>
              <a:gd name="T60" fmla="*/ 525 w 926"/>
              <a:gd name="T61" fmla="*/ 750 h 7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926" h="750">
                <a:moveTo>
                  <a:pt x="525" y="750"/>
                </a:moveTo>
                <a:lnTo>
                  <a:pt x="461" y="649"/>
                </a:lnTo>
                <a:lnTo>
                  <a:pt x="339" y="570"/>
                </a:lnTo>
                <a:lnTo>
                  <a:pt x="315" y="543"/>
                </a:lnTo>
                <a:lnTo>
                  <a:pt x="280" y="544"/>
                </a:lnTo>
                <a:lnTo>
                  <a:pt x="270" y="570"/>
                </a:lnTo>
                <a:lnTo>
                  <a:pt x="253" y="566"/>
                </a:lnTo>
                <a:lnTo>
                  <a:pt x="0" y="354"/>
                </a:lnTo>
                <a:lnTo>
                  <a:pt x="148" y="198"/>
                </a:lnTo>
                <a:lnTo>
                  <a:pt x="156" y="158"/>
                </a:lnTo>
                <a:lnTo>
                  <a:pt x="92" y="106"/>
                </a:lnTo>
                <a:lnTo>
                  <a:pt x="96" y="42"/>
                </a:lnTo>
                <a:lnTo>
                  <a:pt x="186" y="40"/>
                </a:lnTo>
                <a:lnTo>
                  <a:pt x="222" y="0"/>
                </a:lnTo>
                <a:lnTo>
                  <a:pt x="418" y="89"/>
                </a:lnTo>
                <a:lnTo>
                  <a:pt x="492" y="82"/>
                </a:lnTo>
                <a:lnTo>
                  <a:pt x="613" y="124"/>
                </a:lnTo>
                <a:lnTo>
                  <a:pt x="643" y="38"/>
                </a:lnTo>
                <a:lnTo>
                  <a:pt x="742" y="179"/>
                </a:lnTo>
                <a:lnTo>
                  <a:pt x="926" y="476"/>
                </a:lnTo>
                <a:lnTo>
                  <a:pt x="859" y="481"/>
                </a:lnTo>
                <a:lnTo>
                  <a:pt x="856" y="467"/>
                </a:lnTo>
                <a:lnTo>
                  <a:pt x="828" y="441"/>
                </a:lnTo>
                <a:lnTo>
                  <a:pt x="772" y="432"/>
                </a:lnTo>
                <a:lnTo>
                  <a:pt x="761" y="458"/>
                </a:lnTo>
                <a:lnTo>
                  <a:pt x="764" y="544"/>
                </a:lnTo>
                <a:lnTo>
                  <a:pt x="737" y="575"/>
                </a:lnTo>
                <a:lnTo>
                  <a:pt x="715" y="585"/>
                </a:lnTo>
                <a:lnTo>
                  <a:pt x="678" y="562"/>
                </a:lnTo>
                <a:lnTo>
                  <a:pt x="633" y="594"/>
                </a:lnTo>
                <a:lnTo>
                  <a:pt x="525" y="750"/>
                </a:lnTo>
                <a:close/>
              </a:path>
            </a:pathLst>
          </a:custGeom>
          <a:noFill/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folHlink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120929" name="Group 97"/>
          <p:cNvGrpSpPr>
            <a:grpSpLocks/>
          </p:cNvGrpSpPr>
          <p:nvPr/>
        </p:nvGrpSpPr>
        <p:grpSpPr bwMode="auto">
          <a:xfrm>
            <a:off x="6262688" y="5148263"/>
            <a:ext cx="2312987" cy="696912"/>
            <a:chOff x="3945" y="3243"/>
            <a:chExt cx="1457" cy="439"/>
          </a:xfrm>
        </p:grpSpPr>
        <p:sp>
          <p:nvSpPr>
            <p:cNvPr id="120930" name="Freeform 98"/>
            <p:cNvSpPr>
              <a:spLocks/>
            </p:cNvSpPr>
            <p:nvPr/>
          </p:nvSpPr>
          <p:spPr bwMode="auto">
            <a:xfrm>
              <a:off x="4462" y="3513"/>
              <a:ext cx="647" cy="140"/>
            </a:xfrm>
            <a:custGeom>
              <a:avLst/>
              <a:gdLst>
                <a:gd name="T0" fmla="*/ 0 w 647"/>
                <a:gd name="T1" fmla="*/ 0 h 140"/>
                <a:gd name="T2" fmla="*/ 165 w 647"/>
                <a:gd name="T3" fmla="*/ 140 h 140"/>
                <a:gd name="T4" fmla="*/ 647 w 647"/>
                <a:gd name="T5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7" h="140">
                  <a:moveTo>
                    <a:pt x="0" y="0"/>
                  </a:moveTo>
                  <a:lnTo>
                    <a:pt x="165" y="140"/>
                  </a:lnTo>
                  <a:lnTo>
                    <a:pt x="647" y="14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120931" name="Group 99"/>
            <p:cNvGrpSpPr>
              <a:grpSpLocks noChangeAspect="1"/>
            </p:cNvGrpSpPr>
            <p:nvPr/>
          </p:nvGrpSpPr>
          <p:grpSpPr bwMode="auto">
            <a:xfrm>
              <a:off x="3945" y="3243"/>
              <a:ext cx="633" cy="431"/>
              <a:chOff x="2815" y="3326"/>
              <a:chExt cx="666" cy="455"/>
            </a:xfrm>
          </p:grpSpPr>
          <p:sp>
            <p:nvSpPr>
              <p:cNvPr id="120932" name="Freeform 100"/>
              <p:cNvSpPr>
                <a:spLocks noChangeAspect="1"/>
              </p:cNvSpPr>
              <p:nvPr/>
            </p:nvSpPr>
            <p:spPr bwMode="auto">
              <a:xfrm>
                <a:off x="2910" y="3464"/>
                <a:ext cx="135" cy="241"/>
              </a:xfrm>
              <a:custGeom>
                <a:avLst/>
                <a:gdLst>
                  <a:gd name="T0" fmla="*/ 0 w 810"/>
                  <a:gd name="T1" fmla="*/ 803 h 1445"/>
                  <a:gd name="T2" fmla="*/ 94 w 810"/>
                  <a:gd name="T3" fmla="*/ 853 h 1445"/>
                  <a:gd name="T4" fmla="*/ 116 w 810"/>
                  <a:gd name="T5" fmla="*/ 960 h 1445"/>
                  <a:gd name="T6" fmla="*/ 110 w 810"/>
                  <a:gd name="T7" fmla="*/ 1077 h 1445"/>
                  <a:gd name="T8" fmla="*/ 86 w 810"/>
                  <a:gd name="T9" fmla="*/ 1154 h 1445"/>
                  <a:gd name="T10" fmla="*/ 92 w 810"/>
                  <a:gd name="T11" fmla="*/ 1372 h 1445"/>
                  <a:gd name="T12" fmla="*/ 223 w 810"/>
                  <a:gd name="T13" fmla="*/ 1397 h 1445"/>
                  <a:gd name="T14" fmla="*/ 295 w 810"/>
                  <a:gd name="T15" fmla="*/ 1445 h 1445"/>
                  <a:gd name="T16" fmla="*/ 299 w 810"/>
                  <a:gd name="T17" fmla="*/ 838 h 1445"/>
                  <a:gd name="T18" fmla="*/ 731 w 810"/>
                  <a:gd name="T19" fmla="*/ 929 h 1445"/>
                  <a:gd name="T20" fmla="*/ 731 w 810"/>
                  <a:gd name="T21" fmla="*/ 563 h 1445"/>
                  <a:gd name="T22" fmla="*/ 810 w 810"/>
                  <a:gd name="T23" fmla="*/ 276 h 1445"/>
                  <a:gd name="T24" fmla="*/ 802 w 810"/>
                  <a:gd name="T25" fmla="*/ 0 h 1445"/>
                  <a:gd name="T26" fmla="*/ 370 w 810"/>
                  <a:gd name="T27" fmla="*/ 167 h 1445"/>
                  <a:gd name="T28" fmla="*/ 11 w 810"/>
                  <a:gd name="T29" fmla="*/ 407 h 1445"/>
                  <a:gd name="T30" fmla="*/ 0 w 810"/>
                  <a:gd name="T31" fmla="*/ 803 h 14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10" h="1445">
                    <a:moveTo>
                      <a:pt x="0" y="803"/>
                    </a:moveTo>
                    <a:lnTo>
                      <a:pt x="94" y="853"/>
                    </a:lnTo>
                    <a:lnTo>
                      <a:pt x="116" y="960"/>
                    </a:lnTo>
                    <a:lnTo>
                      <a:pt x="110" y="1077"/>
                    </a:lnTo>
                    <a:lnTo>
                      <a:pt x="86" y="1154"/>
                    </a:lnTo>
                    <a:lnTo>
                      <a:pt x="92" y="1372"/>
                    </a:lnTo>
                    <a:lnTo>
                      <a:pt x="223" y="1397"/>
                    </a:lnTo>
                    <a:lnTo>
                      <a:pt x="295" y="1445"/>
                    </a:lnTo>
                    <a:lnTo>
                      <a:pt x="299" y="838"/>
                    </a:lnTo>
                    <a:lnTo>
                      <a:pt x="731" y="929"/>
                    </a:lnTo>
                    <a:lnTo>
                      <a:pt x="731" y="563"/>
                    </a:lnTo>
                    <a:lnTo>
                      <a:pt x="810" y="276"/>
                    </a:lnTo>
                    <a:lnTo>
                      <a:pt x="802" y="0"/>
                    </a:lnTo>
                    <a:lnTo>
                      <a:pt x="370" y="167"/>
                    </a:lnTo>
                    <a:lnTo>
                      <a:pt x="11" y="407"/>
                    </a:lnTo>
                    <a:lnTo>
                      <a:pt x="0" y="803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0933" name="Freeform 101"/>
              <p:cNvSpPr>
                <a:spLocks noChangeAspect="1"/>
              </p:cNvSpPr>
              <p:nvPr/>
            </p:nvSpPr>
            <p:spPr bwMode="auto">
              <a:xfrm>
                <a:off x="2815" y="3326"/>
                <a:ext cx="166" cy="272"/>
              </a:xfrm>
              <a:custGeom>
                <a:avLst/>
                <a:gdLst>
                  <a:gd name="T0" fmla="*/ 546 w 995"/>
                  <a:gd name="T1" fmla="*/ 40 h 1630"/>
                  <a:gd name="T2" fmla="*/ 675 w 995"/>
                  <a:gd name="T3" fmla="*/ 203 h 1630"/>
                  <a:gd name="T4" fmla="*/ 938 w 995"/>
                  <a:gd name="T5" fmla="*/ 197 h 1630"/>
                  <a:gd name="T6" fmla="*/ 917 w 995"/>
                  <a:gd name="T7" fmla="*/ 276 h 1630"/>
                  <a:gd name="T8" fmla="*/ 995 w 995"/>
                  <a:gd name="T9" fmla="*/ 383 h 1630"/>
                  <a:gd name="T10" fmla="*/ 895 w 995"/>
                  <a:gd name="T11" fmla="*/ 595 h 1630"/>
                  <a:gd name="T12" fmla="*/ 889 w 995"/>
                  <a:gd name="T13" fmla="*/ 786 h 1630"/>
                  <a:gd name="T14" fmla="*/ 933 w 995"/>
                  <a:gd name="T15" fmla="*/ 871 h 1630"/>
                  <a:gd name="T16" fmla="*/ 942 w 995"/>
                  <a:gd name="T17" fmla="*/ 996 h 1630"/>
                  <a:gd name="T18" fmla="*/ 583 w 995"/>
                  <a:gd name="T19" fmla="*/ 1234 h 1630"/>
                  <a:gd name="T20" fmla="*/ 571 w 995"/>
                  <a:gd name="T21" fmla="*/ 1630 h 1630"/>
                  <a:gd name="T22" fmla="*/ 554 w 995"/>
                  <a:gd name="T23" fmla="*/ 1626 h 1630"/>
                  <a:gd name="T24" fmla="*/ 489 w 995"/>
                  <a:gd name="T25" fmla="*/ 1627 h 1630"/>
                  <a:gd name="T26" fmla="*/ 454 w 995"/>
                  <a:gd name="T27" fmla="*/ 1606 h 1630"/>
                  <a:gd name="T28" fmla="*/ 402 w 995"/>
                  <a:gd name="T29" fmla="*/ 1557 h 1630"/>
                  <a:gd name="T30" fmla="*/ 373 w 995"/>
                  <a:gd name="T31" fmla="*/ 1513 h 1630"/>
                  <a:gd name="T32" fmla="*/ 225 w 995"/>
                  <a:gd name="T33" fmla="*/ 1415 h 1630"/>
                  <a:gd name="T34" fmla="*/ 113 w 995"/>
                  <a:gd name="T35" fmla="*/ 1354 h 1630"/>
                  <a:gd name="T36" fmla="*/ 9 w 995"/>
                  <a:gd name="T37" fmla="*/ 1240 h 1630"/>
                  <a:gd name="T38" fmla="*/ 4 w 995"/>
                  <a:gd name="T39" fmla="*/ 959 h 1630"/>
                  <a:gd name="T40" fmla="*/ 0 w 995"/>
                  <a:gd name="T41" fmla="*/ 755 h 1630"/>
                  <a:gd name="T42" fmla="*/ 12 w 995"/>
                  <a:gd name="T43" fmla="*/ 718 h 1630"/>
                  <a:gd name="T44" fmla="*/ 4 w 995"/>
                  <a:gd name="T45" fmla="*/ 560 h 1630"/>
                  <a:gd name="T46" fmla="*/ 0 w 995"/>
                  <a:gd name="T47" fmla="*/ 463 h 1630"/>
                  <a:gd name="T48" fmla="*/ 7 w 995"/>
                  <a:gd name="T49" fmla="*/ 292 h 1630"/>
                  <a:gd name="T50" fmla="*/ 47 w 995"/>
                  <a:gd name="T51" fmla="*/ 275 h 1630"/>
                  <a:gd name="T52" fmla="*/ 80 w 995"/>
                  <a:gd name="T53" fmla="*/ 277 h 1630"/>
                  <a:gd name="T54" fmla="*/ 66 w 995"/>
                  <a:gd name="T55" fmla="*/ 152 h 1630"/>
                  <a:gd name="T56" fmla="*/ 82 w 995"/>
                  <a:gd name="T57" fmla="*/ 74 h 1630"/>
                  <a:gd name="T58" fmla="*/ 312 w 995"/>
                  <a:gd name="T59" fmla="*/ 0 h 1630"/>
                  <a:gd name="T60" fmla="*/ 380 w 995"/>
                  <a:gd name="T61" fmla="*/ 38 h 1630"/>
                  <a:gd name="T62" fmla="*/ 546 w 995"/>
                  <a:gd name="T63" fmla="*/ 40 h 16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95" h="1630">
                    <a:moveTo>
                      <a:pt x="546" y="40"/>
                    </a:moveTo>
                    <a:lnTo>
                      <a:pt x="675" y="203"/>
                    </a:lnTo>
                    <a:lnTo>
                      <a:pt x="938" y="197"/>
                    </a:lnTo>
                    <a:lnTo>
                      <a:pt x="917" y="276"/>
                    </a:lnTo>
                    <a:lnTo>
                      <a:pt x="995" y="383"/>
                    </a:lnTo>
                    <a:lnTo>
                      <a:pt x="895" y="595"/>
                    </a:lnTo>
                    <a:lnTo>
                      <a:pt x="889" y="786"/>
                    </a:lnTo>
                    <a:lnTo>
                      <a:pt x="933" y="871"/>
                    </a:lnTo>
                    <a:lnTo>
                      <a:pt x="942" y="996"/>
                    </a:lnTo>
                    <a:lnTo>
                      <a:pt x="583" y="1234"/>
                    </a:lnTo>
                    <a:lnTo>
                      <a:pt x="571" y="1630"/>
                    </a:lnTo>
                    <a:lnTo>
                      <a:pt x="554" y="1626"/>
                    </a:lnTo>
                    <a:lnTo>
                      <a:pt x="489" y="1627"/>
                    </a:lnTo>
                    <a:lnTo>
                      <a:pt x="454" y="1606"/>
                    </a:lnTo>
                    <a:lnTo>
                      <a:pt x="402" y="1557"/>
                    </a:lnTo>
                    <a:lnTo>
                      <a:pt x="373" y="1513"/>
                    </a:lnTo>
                    <a:lnTo>
                      <a:pt x="225" y="1415"/>
                    </a:lnTo>
                    <a:lnTo>
                      <a:pt x="113" y="1354"/>
                    </a:lnTo>
                    <a:lnTo>
                      <a:pt x="9" y="1240"/>
                    </a:lnTo>
                    <a:lnTo>
                      <a:pt x="4" y="959"/>
                    </a:lnTo>
                    <a:lnTo>
                      <a:pt x="0" y="755"/>
                    </a:lnTo>
                    <a:lnTo>
                      <a:pt x="12" y="718"/>
                    </a:lnTo>
                    <a:lnTo>
                      <a:pt x="4" y="560"/>
                    </a:lnTo>
                    <a:lnTo>
                      <a:pt x="0" y="463"/>
                    </a:lnTo>
                    <a:lnTo>
                      <a:pt x="7" y="292"/>
                    </a:lnTo>
                    <a:lnTo>
                      <a:pt x="47" y="275"/>
                    </a:lnTo>
                    <a:lnTo>
                      <a:pt x="80" y="277"/>
                    </a:lnTo>
                    <a:lnTo>
                      <a:pt x="66" y="152"/>
                    </a:lnTo>
                    <a:lnTo>
                      <a:pt x="82" y="74"/>
                    </a:lnTo>
                    <a:lnTo>
                      <a:pt x="312" y="0"/>
                    </a:lnTo>
                    <a:lnTo>
                      <a:pt x="380" y="38"/>
                    </a:lnTo>
                    <a:lnTo>
                      <a:pt x="546" y="4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0934" name="Freeform 102"/>
              <p:cNvSpPr>
                <a:spLocks noChangeAspect="1"/>
              </p:cNvSpPr>
              <p:nvPr/>
            </p:nvSpPr>
            <p:spPr bwMode="auto">
              <a:xfrm>
                <a:off x="2963" y="3381"/>
                <a:ext cx="100" cy="111"/>
              </a:xfrm>
              <a:custGeom>
                <a:avLst/>
                <a:gdLst>
                  <a:gd name="T0" fmla="*/ 102 w 596"/>
                  <a:gd name="T1" fmla="*/ 52 h 666"/>
                  <a:gd name="T2" fmla="*/ 263 w 596"/>
                  <a:gd name="T3" fmla="*/ 66 h 666"/>
                  <a:gd name="T4" fmla="*/ 311 w 596"/>
                  <a:gd name="T5" fmla="*/ 0 h 666"/>
                  <a:gd name="T6" fmla="*/ 361 w 596"/>
                  <a:gd name="T7" fmla="*/ 4 h 666"/>
                  <a:gd name="T8" fmla="*/ 474 w 596"/>
                  <a:gd name="T9" fmla="*/ 138 h 666"/>
                  <a:gd name="T10" fmla="*/ 571 w 596"/>
                  <a:gd name="T11" fmla="*/ 127 h 666"/>
                  <a:gd name="T12" fmla="*/ 579 w 596"/>
                  <a:gd name="T13" fmla="*/ 176 h 666"/>
                  <a:gd name="T14" fmla="*/ 596 w 596"/>
                  <a:gd name="T15" fmla="*/ 254 h 666"/>
                  <a:gd name="T16" fmla="*/ 543 w 596"/>
                  <a:gd name="T17" fmla="*/ 473 h 666"/>
                  <a:gd name="T18" fmla="*/ 51 w 596"/>
                  <a:gd name="T19" fmla="*/ 666 h 666"/>
                  <a:gd name="T20" fmla="*/ 44 w 596"/>
                  <a:gd name="T21" fmla="*/ 545 h 666"/>
                  <a:gd name="T22" fmla="*/ 0 w 596"/>
                  <a:gd name="T23" fmla="*/ 461 h 666"/>
                  <a:gd name="T24" fmla="*/ 7 w 596"/>
                  <a:gd name="T25" fmla="*/ 268 h 666"/>
                  <a:gd name="T26" fmla="*/ 102 w 596"/>
                  <a:gd name="T27" fmla="*/ 52 h 6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96" h="666">
                    <a:moveTo>
                      <a:pt x="102" y="52"/>
                    </a:moveTo>
                    <a:lnTo>
                      <a:pt x="263" y="66"/>
                    </a:lnTo>
                    <a:lnTo>
                      <a:pt x="311" y="0"/>
                    </a:lnTo>
                    <a:lnTo>
                      <a:pt x="361" y="4"/>
                    </a:lnTo>
                    <a:lnTo>
                      <a:pt x="474" y="138"/>
                    </a:lnTo>
                    <a:lnTo>
                      <a:pt x="571" y="127"/>
                    </a:lnTo>
                    <a:lnTo>
                      <a:pt x="579" y="176"/>
                    </a:lnTo>
                    <a:lnTo>
                      <a:pt x="596" y="254"/>
                    </a:lnTo>
                    <a:lnTo>
                      <a:pt x="543" y="473"/>
                    </a:lnTo>
                    <a:lnTo>
                      <a:pt x="51" y="666"/>
                    </a:lnTo>
                    <a:lnTo>
                      <a:pt x="44" y="545"/>
                    </a:lnTo>
                    <a:lnTo>
                      <a:pt x="0" y="461"/>
                    </a:lnTo>
                    <a:lnTo>
                      <a:pt x="7" y="268"/>
                    </a:lnTo>
                    <a:lnTo>
                      <a:pt x="102" y="52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0935" name="Freeform 103"/>
              <p:cNvSpPr>
                <a:spLocks noChangeAspect="1"/>
              </p:cNvSpPr>
              <p:nvPr/>
            </p:nvSpPr>
            <p:spPr bwMode="auto">
              <a:xfrm>
                <a:off x="3127" y="3487"/>
                <a:ext cx="81" cy="93"/>
              </a:xfrm>
              <a:custGeom>
                <a:avLst/>
                <a:gdLst>
                  <a:gd name="T0" fmla="*/ 84 w 485"/>
                  <a:gd name="T1" fmla="*/ 538 h 559"/>
                  <a:gd name="T2" fmla="*/ 485 w 485"/>
                  <a:gd name="T3" fmla="*/ 559 h 559"/>
                  <a:gd name="T4" fmla="*/ 482 w 485"/>
                  <a:gd name="T5" fmla="*/ 371 h 559"/>
                  <a:gd name="T6" fmla="*/ 412 w 485"/>
                  <a:gd name="T7" fmla="*/ 197 h 559"/>
                  <a:gd name="T8" fmla="*/ 352 w 485"/>
                  <a:gd name="T9" fmla="*/ 110 h 559"/>
                  <a:gd name="T10" fmla="*/ 167 w 485"/>
                  <a:gd name="T11" fmla="*/ 57 h 559"/>
                  <a:gd name="T12" fmla="*/ 71 w 485"/>
                  <a:gd name="T13" fmla="*/ 0 h 559"/>
                  <a:gd name="T14" fmla="*/ 54 w 485"/>
                  <a:gd name="T15" fmla="*/ 41 h 559"/>
                  <a:gd name="T16" fmla="*/ 87 w 485"/>
                  <a:gd name="T17" fmla="*/ 90 h 559"/>
                  <a:gd name="T18" fmla="*/ 80 w 485"/>
                  <a:gd name="T19" fmla="*/ 131 h 559"/>
                  <a:gd name="T20" fmla="*/ 0 w 485"/>
                  <a:gd name="T21" fmla="*/ 208 h 559"/>
                  <a:gd name="T22" fmla="*/ 84 w 485"/>
                  <a:gd name="T23" fmla="*/ 538 h 5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5" h="559">
                    <a:moveTo>
                      <a:pt x="84" y="538"/>
                    </a:moveTo>
                    <a:lnTo>
                      <a:pt x="485" y="559"/>
                    </a:lnTo>
                    <a:lnTo>
                      <a:pt x="482" y="371"/>
                    </a:lnTo>
                    <a:lnTo>
                      <a:pt x="412" y="197"/>
                    </a:lnTo>
                    <a:lnTo>
                      <a:pt x="352" y="110"/>
                    </a:lnTo>
                    <a:lnTo>
                      <a:pt x="167" y="57"/>
                    </a:lnTo>
                    <a:lnTo>
                      <a:pt x="71" y="0"/>
                    </a:lnTo>
                    <a:lnTo>
                      <a:pt x="54" y="41"/>
                    </a:lnTo>
                    <a:lnTo>
                      <a:pt x="87" y="90"/>
                    </a:lnTo>
                    <a:lnTo>
                      <a:pt x="80" y="131"/>
                    </a:lnTo>
                    <a:lnTo>
                      <a:pt x="0" y="208"/>
                    </a:lnTo>
                    <a:lnTo>
                      <a:pt x="84" y="538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0936" name="Freeform 104"/>
              <p:cNvSpPr>
                <a:spLocks noChangeAspect="1"/>
              </p:cNvSpPr>
              <p:nvPr/>
            </p:nvSpPr>
            <p:spPr bwMode="auto">
              <a:xfrm>
                <a:off x="3135" y="3375"/>
                <a:ext cx="164" cy="226"/>
              </a:xfrm>
              <a:custGeom>
                <a:avLst/>
                <a:gdLst>
                  <a:gd name="T0" fmla="*/ 23 w 982"/>
                  <a:gd name="T1" fmla="*/ 671 h 1357"/>
                  <a:gd name="T2" fmla="*/ 117 w 982"/>
                  <a:gd name="T3" fmla="*/ 732 h 1357"/>
                  <a:gd name="T4" fmla="*/ 304 w 982"/>
                  <a:gd name="T5" fmla="*/ 792 h 1357"/>
                  <a:gd name="T6" fmla="*/ 357 w 982"/>
                  <a:gd name="T7" fmla="*/ 869 h 1357"/>
                  <a:gd name="T8" fmla="*/ 434 w 982"/>
                  <a:gd name="T9" fmla="*/ 1049 h 1357"/>
                  <a:gd name="T10" fmla="*/ 441 w 982"/>
                  <a:gd name="T11" fmla="*/ 1234 h 1357"/>
                  <a:gd name="T12" fmla="*/ 547 w 982"/>
                  <a:gd name="T13" fmla="*/ 1240 h 1357"/>
                  <a:gd name="T14" fmla="*/ 775 w 982"/>
                  <a:gd name="T15" fmla="*/ 1357 h 1357"/>
                  <a:gd name="T16" fmla="*/ 856 w 982"/>
                  <a:gd name="T17" fmla="*/ 952 h 1357"/>
                  <a:gd name="T18" fmla="*/ 982 w 982"/>
                  <a:gd name="T19" fmla="*/ 552 h 1357"/>
                  <a:gd name="T20" fmla="*/ 652 w 982"/>
                  <a:gd name="T21" fmla="*/ 581 h 1357"/>
                  <a:gd name="T22" fmla="*/ 524 w 982"/>
                  <a:gd name="T23" fmla="*/ 204 h 1357"/>
                  <a:gd name="T24" fmla="*/ 661 w 982"/>
                  <a:gd name="T25" fmla="*/ 0 h 1357"/>
                  <a:gd name="T26" fmla="*/ 485 w 982"/>
                  <a:gd name="T27" fmla="*/ 7 h 1357"/>
                  <a:gd name="T28" fmla="*/ 231 w 982"/>
                  <a:gd name="T29" fmla="*/ 254 h 1357"/>
                  <a:gd name="T30" fmla="*/ 236 w 982"/>
                  <a:gd name="T31" fmla="*/ 375 h 1357"/>
                  <a:gd name="T32" fmla="*/ 20 w 982"/>
                  <a:gd name="T33" fmla="*/ 561 h 1357"/>
                  <a:gd name="T34" fmla="*/ 0 w 982"/>
                  <a:gd name="T35" fmla="*/ 636 h 1357"/>
                  <a:gd name="T36" fmla="*/ 23 w 982"/>
                  <a:gd name="T37" fmla="*/ 671 h 13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82" h="1357">
                    <a:moveTo>
                      <a:pt x="23" y="671"/>
                    </a:moveTo>
                    <a:lnTo>
                      <a:pt x="117" y="732"/>
                    </a:lnTo>
                    <a:lnTo>
                      <a:pt x="304" y="792"/>
                    </a:lnTo>
                    <a:lnTo>
                      <a:pt x="357" y="869"/>
                    </a:lnTo>
                    <a:lnTo>
                      <a:pt x="434" y="1049"/>
                    </a:lnTo>
                    <a:lnTo>
                      <a:pt x="441" y="1234"/>
                    </a:lnTo>
                    <a:lnTo>
                      <a:pt x="547" y="1240"/>
                    </a:lnTo>
                    <a:lnTo>
                      <a:pt x="775" y="1357"/>
                    </a:lnTo>
                    <a:lnTo>
                      <a:pt x="856" y="952"/>
                    </a:lnTo>
                    <a:lnTo>
                      <a:pt x="982" y="552"/>
                    </a:lnTo>
                    <a:lnTo>
                      <a:pt x="652" y="581"/>
                    </a:lnTo>
                    <a:lnTo>
                      <a:pt x="524" y="204"/>
                    </a:lnTo>
                    <a:lnTo>
                      <a:pt x="661" y="0"/>
                    </a:lnTo>
                    <a:lnTo>
                      <a:pt x="485" y="7"/>
                    </a:lnTo>
                    <a:lnTo>
                      <a:pt x="231" y="254"/>
                    </a:lnTo>
                    <a:lnTo>
                      <a:pt x="236" y="375"/>
                    </a:lnTo>
                    <a:lnTo>
                      <a:pt x="20" y="561"/>
                    </a:lnTo>
                    <a:lnTo>
                      <a:pt x="0" y="636"/>
                    </a:lnTo>
                    <a:lnTo>
                      <a:pt x="23" y="671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0937" name="Freeform 105"/>
              <p:cNvSpPr>
                <a:spLocks noChangeAspect="1"/>
              </p:cNvSpPr>
              <p:nvPr/>
            </p:nvSpPr>
            <p:spPr bwMode="auto">
              <a:xfrm>
                <a:off x="3107" y="3578"/>
                <a:ext cx="260" cy="203"/>
              </a:xfrm>
              <a:custGeom>
                <a:avLst/>
                <a:gdLst>
                  <a:gd name="T0" fmla="*/ 380 w 1561"/>
                  <a:gd name="T1" fmla="*/ 785 h 1216"/>
                  <a:gd name="T2" fmla="*/ 377 w 1561"/>
                  <a:gd name="T3" fmla="*/ 414 h 1216"/>
                  <a:gd name="T4" fmla="*/ 236 w 1561"/>
                  <a:gd name="T5" fmla="*/ 287 h 1216"/>
                  <a:gd name="T6" fmla="*/ 0 w 1561"/>
                  <a:gd name="T7" fmla="*/ 130 h 1216"/>
                  <a:gd name="T8" fmla="*/ 116 w 1561"/>
                  <a:gd name="T9" fmla="*/ 156 h 1216"/>
                  <a:gd name="T10" fmla="*/ 183 w 1561"/>
                  <a:gd name="T11" fmla="*/ 151 h 1216"/>
                  <a:gd name="T12" fmla="*/ 233 w 1561"/>
                  <a:gd name="T13" fmla="*/ 57 h 1216"/>
                  <a:gd name="T14" fmla="*/ 206 w 1561"/>
                  <a:gd name="T15" fmla="*/ 0 h 1216"/>
                  <a:gd name="T16" fmla="*/ 608 w 1561"/>
                  <a:gd name="T17" fmla="*/ 16 h 1216"/>
                  <a:gd name="T18" fmla="*/ 714 w 1561"/>
                  <a:gd name="T19" fmla="*/ 23 h 1216"/>
                  <a:gd name="T20" fmla="*/ 939 w 1561"/>
                  <a:gd name="T21" fmla="*/ 133 h 1216"/>
                  <a:gd name="T22" fmla="*/ 1156 w 1561"/>
                  <a:gd name="T23" fmla="*/ 398 h 1216"/>
                  <a:gd name="T24" fmla="*/ 1343 w 1561"/>
                  <a:gd name="T25" fmla="*/ 668 h 1216"/>
                  <a:gd name="T26" fmla="*/ 1561 w 1561"/>
                  <a:gd name="T27" fmla="*/ 776 h 1216"/>
                  <a:gd name="T28" fmla="*/ 1550 w 1561"/>
                  <a:gd name="T29" fmla="*/ 792 h 1216"/>
                  <a:gd name="T30" fmla="*/ 1500 w 1561"/>
                  <a:gd name="T31" fmla="*/ 806 h 1216"/>
                  <a:gd name="T32" fmla="*/ 1456 w 1561"/>
                  <a:gd name="T33" fmla="*/ 889 h 1216"/>
                  <a:gd name="T34" fmla="*/ 1366 w 1561"/>
                  <a:gd name="T35" fmla="*/ 895 h 1216"/>
                  <a:gd name="T36" fmla="*/ 1270 w 1561"/>
                  <a:gd name="T37" fmla="*/ 943 h 1216"/>
                  <a:gd name="T38" fmla="*/ 1233 w 1561"/>
                  <a:gd name="T39" fmla="*/ 932 h 1216"/>
                  <a:gd name="T40" fmla="*/ 1183 w 1561"/>
                  <a:gd name="T41" fmla="*/ 919 h 1216"/>
                  <a:gd name="T42" fmla="*/ 1169 w 1561"/>
                  <a:gd name="T43" fmla="*/ 950 h 1216"/>
                  <a:gd name="T44" fmla="*/ 1193 w 1561"/>
                  <a:gd name="T45" fmla="*/ 1006 h 1216"/>
                  <a:gd name="T46" fmla="*/ 1179 w 1561"/>
                  <a:gd name="T47" fmla="*/ 1090 h 1216"/>
                  <a:gd name="T48" fmla="*/ 1126 w 1561"/>
                  <a:gd name="T49" fmla="*/ 1117 h 1216"/>
                  <a:gd name="T50" fmla="*/ 1080 w 1561"/>
                  <a:gd name="T51" fmla="*/ 1103 h 1216"/>
                  <a:gd name="T52" fmla="*/ 996 w 1561"/>
                  <a:gd name="T53" fmla="*/ 1086 h 1216"/>
                  <a:gd name="T54" fmla="*/ 959 w 1561"/>
                  <a:gd name="T55" fmla="*/ 1133 h 1216"/>
                  <a:gd name="T56" fmla="*/ 942 w 1561"/>
                  <a:gd name="T57" fmla="*/ 1203 h 1216"/>
                  <a:gd name="T58" fmla="*/ 895 w 1561"/>
                  <a:gd name="T59" fmla="*/ 1216 h 1216"/>
                  <a:gd name="T60" fmla="*/ 895 w 1561"/>
                  <a:gd name="T61" fmla="*/ 715 h 1216"/>
                  <a:gd name="T62" fmla="*/ 631 w 1561"/>
                  <a:gd name="T63" fmla="*/ 692 h 1216"/>
                  <a:gd name="T64" fmla="*/ 380 w 1561"/>
                  <a:gd name="T65" fmla="*/ 785 h 1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61" h="1216">
                    <a:moveTo>
                      <a:pt x="380" y="785"/>
                    </a:moveTo>
                    <a:lnTo>
                      <a:pt x="377" y="414"/>
                    </a:lnTo>
                    <a:lnTo>
                      <a:pt x="236" y="287"/>
                    </a:lnTo>
                    <a:lnTo>
                      <a:pt x="0" y="130"/>
                    </a:lnTo>
                    <a:lnTo>
                      <a:pt x="116" y="156"/>
                    </a:lnTo>
                    <a:lnTo>
                      <a:pt x="183" y="151"/>
                    </a:lnTo>
                    <a:lnTo>
                      <a:pt x="233" y="57"/>
                    </a:lnTo>
                    <a:lnTo>
                      <a:pt x="206" y="0"/>
                    </a:lnTo>
                    <a:lnTo>
                      <a:pt x="608" y="16"/>
                    </a:lnTo>
                    <a:lnTo>
                      <a:pt x="714" y="23"/>
                    </a:lnTo>
                    <a:lnTo>
                      <a:pt x="939" y="133"/>
                    </a:lnTo>
                    <a:lnTo>
                      <a:pt x="1156" y="398"/>
                    </a:lnTo>
                    <a:lnTo>
                      <a:pt x="1343" y="668"/>
                    </a:lnTo>
                    <a:lnTo>
                      <a:pt x="1561" y="776"/>
                    </a:lnTo>
                    <a:lnTo>
                      <a:pt x="1550" y="792"/>
                    </a:lnTo>
                    <a:lnTo>
                      <a:pt x="1500" y="806"/>
                    </a:lnTo>
                    <a:lnTo>
                      <a:pt x="1456" y="889"/>
                    </a:lnTo>
                    <a:lnTo>
                      <a:pt x="1366" y="895"/>
                    </a:lnTo>
                    <a:lnTo>
                      <a:pt x="1270" y="943"/>
                    </a:lnTo>
                    <a:lnTo>
                      <a:pt x="1233" y="932"/>
                    </a:lnTo>
                    <a:lnTo>
                      <a:pt x="1183" y="919"/>
                    </a:lnTo>
                    <a:lnTo>
                      <a:pt x="1169" y="950"/>
                    </a:lnTo>
                    <a:lnTo>
                      <a:pt x="1193" y="1006"/>
                    </a:lnTo>
                    <a:lnTo>
                      <a:pt x="1179" y="1090"/>
                    </a:lnTo>
                    <a:lnTo>
                      <a:pt x="1126" y="1117"/>
                    </a:lnTo>
                    <a:lnTo>
                      <a:pt x="1080" y="1103"/>
                    </a:lnTo>
                    <a:lnTo>
                      <a:pt x="996" y="1086"/>
                    </a:lnTo>
                    <a:lnTo>
                      <a:pt x="959" y="1133"/>
                    </a:lnTo>
                    <a:lnTo>
                      <a:pt x="942" y="1203"/>
                    </a:lnTo>
                    <a:lnTo>
                      <a:pt x="895" y="1216"/>
                    </a:lnTo>
                    <a:lnTo>
                      <a:pt x="895" y="715"/>
                    </a:lnTo>
                    <a:lnTo>
                      <a:pt x="631" y="692"/>
                    </a:lnTo>
                    <a:lnTo>
                      <a:pt x="380" y="785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0938" name="Freeform 106"/>
              <p:cNvSpPr>
                <a:spLocks noChangeAspect="1"/>
              </p:cNvSpPr>
              <p:nvPr/>
            </p:nvSpPr>
            <p:spPr bwMode="auto">
              <a:xfrm>
                <a:off x="3031" y="3405"/>
                <a:ext cx="144" cy="224"/>
              </a:xfrm>
              <a:custGeom>
                <a:avLst/>
                <a:gdLst>
                  <a:gd name="T0" fmla="*/ 440 w 859"/>
                  <a:gd name="T1" fmla="*/ 1 h 1344"/>
                  <a:gd name="T2" fmla="*/ 521 w 859"/>
                  <a:gd name="T3" fmla="*/ 88 h 1344"/>
                  <a:gd name="T4" fmla="*/ 629 w 859"/>
                  <a:gd name="T5" fmla="*/ 99 h 1344"/>
                  <a:gd name="T6" fmla="*/ 669 w 859"/>
                  <a:gd name="T7" fmla="*/ 55 h 1344"/>
                  <a:gd name="T8" fmla="*/ 715 w 859"/>
                  <a:gd name="T9" fmla="*/ 48 h 1344"/>
                  <a:gd name="T10" fmla="*/ 716 w 859"/>
                  <a:gd name="T11" fmla="*/ 26 h 1344"/>
                  <a:gd name="T12" fmla="*/ 782 w 859"/>
                  <a:gd name="T13" fmla="*/ 31 h 1344"/>
                  <a:gd name="T14" fmla="*/ 854 w 859"/>
                  <a:gd name="T15" fmla="*/ 79 h 1344"/>
                  <a:gd name="T16" fmla="*/ 859 w 859"/>
                  <a:gd name="T17" fmla="*/ 199 h 1344"/>
                  <a:gd name="T18" fmla="*/ 640 w 859"/>
                  <a:gd name="T19" fmla="*/ 380 h 1344"/>
                  <a:gd name="T20" fmla="*/ 621 w 859"/>
                  <a:gd name="T21" fmla="*/ 453 h 1344"/>
                  <a:gd name="T22" fmla="*/ 645 w 859"/>
                  <a:gd name="T23" fmla="*/ 489 h 1344"/>
                  <a:gd name="T24" fmla="*/ 625 w 859"/>
                  <a:gd name="T25" fmla="*/ 544 h 1344"/>
                  <a:gd name="T26" fmla="*/ 657 w 859"/>
                  <a:gd name="T27" fmla="*/ 583 h 1344"/>
                  <a:gd name="T28" fmla="*/ 651 w 859"/>
                  <a:gd name="T29" fmla="*/ 627 h 1344"/>
                  <a:gd name="T30" fmla="*/ 574 w 859"/>
                  <a:gd name="T31" fmla="*/ 697 h 1344"/>
                  <a:gd name="T32" fmla="*/ 607 w 859"/>
                  <a:gd name="T33" fmla="*/ 835 h 1344"/>
                  <a:gd name="T34" fmla="*/ 664 w 859"/>
                  <a:gd name="T35" fmla="*/ 1055 h 1344"/>
                  <a:gd name="T36" fmla="*/ 686 w 859"/>
                  <a:gd name="T37" fmla="*/ 1095 h 1344"/>
                  <a:gd name="T38" fmla="*/ 659 w 859"/>
                  <a:gd name="T39" fmla="*/ 1156 h 1344"/>
                  <a:gd name="T40" fmla="*/ 626 w 859"/>
                  <a:gd name="T41" fmla="*/ 1192 h 1344"/>
                  <a:gd name="T42" fmla="*/ 565 w 859"/>
                  <a:gd name="T43" fmla="*/ 1195 h 1344"/>
                  <a:gd name="T44" fmla="*/ 383 w 859"/>
                  <a:gd name="T45" fmla="*/ 1151 h 1344"/>
                  <a:gd name="T46" fmla="*/ 221 w 859"/>
                  <a:gd name="T47" fmla="*/ 1344 h 1344"/>
                  <a:gd name="T48" fmla="*/ 0 w 859"/>
                  <a:gd name="T49" fmla="*/ 1287 h 1344"/>
                  <a:gd name="T50" fmla="*/ 1 w 859"/>
                  <a:gd name="T51" fmla="*/ 917 h 1344"/>
                  <a:gd name="T52" fmla="*/ 82 w 859"/>
                  <a:gd name="T53" fmla="*/ 627 h 1344"/>
                  <a:gd name="T54" fmla="*/ 77 w 859"/>
                  <a:gd name="T55" fmla="*/ 451 h 1344"/>
                  <a:gd name="T56" fmla="*/ 73 w 859"/>
                  <a:gd name="T57" fmla="*/ 356 h 1344"/>
                  <a:gd name="T58" fmla="*/ 131 w 859"/>
                  <a:gd name="T59" fmla="*/ 332 h 1344"/>
                  <a:gd name="T60" fmla="*/ 189 w 859"/>
                  <a:gd name="T61" fmla="*/ 113 h 1344"/>
                  <a:gd name="T62" fmla="*/ 169 w 859"/>
                  <a:gd name="T63" fmla="*/ 40 h 1344"/>
                  <a:gd name="T64" fmla="*/ 280 w 859"/>
                  <a:gd name="T65" fmla="*/ 38 h 1344"/>
                  <a:gd name="T66" fmla="*/ 404 w 859"/>
                  <a:gd name="T67" fmla="*/ 0 h 1344"/>
                  <a:gd name="T68" fmla="*/ 440 w 859"/>
                  <a:gd name="T69" fmla="*/ 1 h 13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59" h="1344">
                    <a:moveTo>
                      <a:pt x="440" y="1"/>
                    </a:moveTo>
                    <a:lnTo>
                      <a:pt x="521" y="88"/>
                    </a:lnTo>
                    <a:lnTo>
                      <a:pt x="629" y="99"/>
                    </a:lnTo>
                    <a:lnTo>
                      <a:pt x="669" y="55"/>
                    </a:lnTo>
                    <a:lnTo>
                      <a:pt x="715" y="48"/>
                    </a:lnTo>
                    <a:lnTo>
                      <a:pt x="716" y="26"/>
                    </a:lnTo>
                    <a:lnTo>
                      <a:pt x="782" y="31"/>
                    </a:lnTo>
                    <a:lnTo>
                      <a:pt x="854" y="79"/>
                    </a:lnTo>
                    <a:lnTo>
                      <a:pt x="859" y="199"/>
                    </a:lnTo>
                    <a:lnTo>
                      <a:pt x="640" y="380"/>
                    </a:lnTo>
                    <a:lnTo>
                      <a:pt x="621" y="453"/>
                    </a:lnTo>
                    <a:lnTo>
                      <a:pt x="645" y="489"/>
                    </a:lnTo>
                    <a:lnTo>
                      <a:pt x="625" y="544"/>
                    </a:lnTo>
                    <a:lnTo>
                      <a:pt x="657" y="583"/>
                    </a:lnTo>
                    <a:lnTo>
                      <a:pt x="651" y="627"/>
                    </a:lnTo>
                    <a:lnTo>
                      <a:pt x="574" y="697"/>
                    </a:lnTo>
                    <a:lnTo>
                      <a:pt x="607" y="835"/>
                    </a:lnTo>
                    <a:lnTo>
                      <a:pt x="664" y="1055"/>
                    </a:lnTo>
                    <a:lnTo>
                      <a:pt x="686" y="1095"/>
                    </a:lnTo>
                    <a:lnTo>
                      <a:pt x="659" y="1156"/>
                    </a:lnTo>
                    <a:lnTo>
                      <a:pt x="626" y="1192"/>
                    </a:lnTo>
                    <a:lnTo>
                      <a:pt x="565" y="1195"/>
                    </a:lnTo>
                    <a:lnTo>
                      <a:pt x="383" y="1151"/>
                    </a:lnTo>
                    <a:lnTo>
                      <a:pt x="221" y="1344"/>
                    </a:lnTo>
                    <a:lnTo>
                      <a:pt x="0" y="1287"/>
                    </a:lnTo>
                    <a:lnTo>
                      <a:pt x="1" y="917"/>
                    </a:lnTo>
                    <a:lnTo>
                      <a:pt x="82" y="627"/>
                    </a:lnTo>
                    <a:lnTo>
                      <a:pt x="77" y="451"/>
                    </a:lnTo>
                    <a:lnTo>
                      <a:pt x="73" y="356"/>
                    </a:lnTo>
                    <a:lnTo>
                      <a:pt x="131" y="332"/>
                    </a:lnTo>
                    <a:lnTo>
                      <a:pt x="189" y="113"/>
                    </a:lnTo>
                    <a:lnTo>
                      <a:pt x="169" y="40"/>
                    </a:lnTo>
                    <a:lnTo>
                      <a:pt x="280" y="38"/>
                    </a:lnTo>
                    <a:lnTo>
                      <a:pt x="404" y="0"/>
                    </a:lnTo>
                    <a:lnTo>
                      <a:pt x="440" y="1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0939" name="Freeform 107"/>
              <p:cNvSpPr>
                <a:spLocks noChangeAspect="1"/>
              </p:cNvSpPr>
              <p:nvPr/>
            </p:nvSpPr>
            <p:spPr bwMode="auto">
              <a:xfrm>
                <a:off x="3264" y="3457"/>
                <a:ext cx="217" cy="250"/>
              </a:xfrm>
              <a:custGeom>
                <a:avLst/>
                <a:gdLst>
                  <a:gd name="T0" fmla="*/ 619 w 1301"/>
                  <a:gd name="T1" fmla="*/ 1504 h 1504"/>
                  <a:gd name="T2" fmla="*/ 645 w 1301"/>
                  <a:gd name="T3" fmla="*/ 1363 h 1504"/>
                  <a:gd name="T4" fmla="*/ 679 w 1301"/>
                  <a:gd name="T5" fmla="*/ 1337 h 1504"/>
                  <a:gd name="T6" fmla="*/ 756 w 1301"/>
                  <a:gd name="T7" fmla="*/ 1330 h 1504"/>
                  <a:gd name="T8" fmla="*/ 775 w 1301"/>
                  <a:gd name="T9" fmla="*/ 1293 h 1504"/>
                  <a:gd name="T10" fmla="*/ 832 w 1301"/>
                  <a:gd name="T11" fmla="*/ 1296 h 1504"/>
                  <a:gd name="T12" fmla="*/ 846 w 1301"/>
                  <a:gd name="T13" fmla="*/ 1213 h 1504"/>
                  <a:gd name="T14" fmla="*/ 859 w 1301"/>
                  <a:gd name="T15" fmla="*/ 1126 h 1504"/>
                  <a:gd name="T16" fmla="*/ 912 w 1301"/>
                  <a:gd name="T17" fmla="*/ 1009 h 1504"/>
                  <a:gd name="T18" fmla="*/ 953 w 1301"/>
                  <a:gd name="T19" fmla="*/ 985 h 1504"/>
                  <a:gd name="T20" fmla="*/ 896 w 1301"/>
                  <a:gd name="T21" fmla="*/ 875 h 1504"/>
                  <a:gd name="T22" fmla="*/ 1040 w 1301"/>
                  <a:gd name="T23" fmla="*/ 865 h 1504"/>
                  <a:gd name="T24" fmla="*/ 1052 w 1301"/>
                  <a:gd name="T25" fmla="*/ 818 h 1504"/>
                  <a:gd name="T26" fmla="*/ 1123 w 1301"/>
                  <a:gd name="T27" fmla="*/ 774 h 1504"/>
                  <a:gd name="T28" fmla="*/ 1123 w 1301"/>
                  <a:gd name="T29" fmla="*/ 724 h 1504"/>
                  <a:gd name="T30" fmla="*/ 1090 w 1301"/>
                  <a:gd name="T31" fmla="*/ 701 h 1504"/>
                  <a:gd name="T32" fmla="*/ 1153 w 1301"/>
                  <a:gd name="T33" fmla="*/ 600 h 1504"/>
                  <a:gd name="T34" fmla="*/ 1157 w 1301"/>
                  <a:gd name="T35" fmla="*/ 571 h 1504"/>
                  <a:gd name="T36" fmla="*/ 1207 w 1301"/>
                  <a:gd name="T37" fmla="*/ 501 h 1504"/>
                  <a:gd name="T38" fmla="*/ 1219 w 1301"/>
                  <a:gd name="T39" fmla="*/ 454 h 1504"/>
                  <a:gd name="T40" fmla="*/ 1250 w 1301"/>
                  <a:gd name="T41" fmla="*/ 430 h 1504"/>
                  <a:gd name="T42" fmla="*/ 1244 w 1301"/>
                  <a:gd name="T43" fmla="*/ 360 h 1504"/>
                  <a:gd name="T44" fmla="*/ 1301 w 1301"/>
                  <a:gd name="T45" fmla="*/ 293 h 1504"/>
                  <a:gd name="T46" fmla="*/ 1287 w 1301"/>
                  <a:gd name="T47" fmla="*/ 200 h 1504"/>
                  <a:gd name="T48" fmla="*/ 1240 w 1301"/>
                  <a:gd name="T49" fmla="*/ 179 h 1504"/>
                  <a:gd name="T50" fmla="*/ 1240 w 1301"/>
                  <a:gd name="T51" fmla="*/ 99 h 1504"/>
                  <a:gd name="T52" fmla="*/ 1219 w 1301"/>
                  <a:gd name="T53" fmla="*/ 89 h 1504"/>
                  <a:gd name="T54" fmla="*/ 1116 w 1301"/>
                  <a:gd name="T55" fmla="*/ 130 h 1504"/>
                  <a:gd name="T56" fmla="*/ 1083 w 1301"/>
                  <a:gd name="T57" fmla="*/ 113 h 1504"/>
                  <a:gd name="T58" fmla="*/ 1077 w 1301"/>
                  <a:gd name="T59" fmla="*/ 80 h 1504"/>
                  <a:gd name="T60" fmla="*/ 1036 w 1301"/>
                  <a:gd name="T61" fmla="*/ 69 h 1504"/>
                  <a:gd name="T62" fmla="*/ 996 w 1301"/>
                  <a:gd name="T63" fmla="*/ 46 h 1504"/>
                  <a:gd name="T64" fmla="*/ 990 w 1301"/>
                  <a:gd name="T65" fmla="*/ 13 h 1504"/>
                  <a:gd name="T66" fmla="*/ 923 w 1301"/>
                  <a:gd name="T67" fmla="*/ 26 h 1504"/>
                  <a:gd name="T68" fmla="*/ 889 w 1301"/>
                  <a:gd name="T69" fmla="*/ 0 h 1504"/>
                  <a:gd name="T70" fmla="*/ 819 w 1301"/>
                  <a:gd name="T71" fmla="*/ 30 h 1504"/>
                  <a:gd name="T72" fmla="*/ 582 w 1301"/>
                  <a:gd name="T73" fmla="*/ 62 h 1504"/>
                  <a:gd name="T74" fmla="*/ 571 w 1301"/>
                  <a:gd name="T75" fmla="*/ 76 h 1504"/>
                  <a:gd name="T76" fmla="*/ 415 w 1301"/>
                  <a:gd name="T77" fmla="*/ 81 h 1504"/>
                  <a:gd name="T78" fmla="*/ 342 w 1301"/>
                  <a:gd name="T79" fmla="*/ 1 h 1504"/>
                  <a:gd name="T80" fmla="*/ 299 w 1301"/>
                  <a:gd name="T81" fmla="*/ 35 h 1504"/>
                  <a:gd name="T82" fmla="*/ 221 w 1301"/>
                  <a:gd name="T83" fmla="*/ 36 h 1504"/>
                  <a:gd name="T84" fmla="*/ 206 w 1301"/>
                  <a:gd name="T85" fmla="*/ 62 h 1504"/>
                  <a:gd name="T86" fmla="*/ 81 w 1301"/>
                  <a:gd name="T87" fmla="*/ 464 h 1504"/>
                  <a:gd name="T88" fmla="*/ 0 w 1301"/>
                  <a:gd name="T89" fmla="*/ 861 h 1504"/>
                  <a:gd name="T90" fmla="*/ 200 w 1301"/>
                  <a:gd name="T91" fmla="*/ 1112 h 1504"/>
                  <a:gd name="T92" fmla="*/ 404 w 1301"/>
                  <a:gd name="T93" fmla="*/ 1399 h 1504"/>
                  <a:gd name="T94" fmla="*/ 619 w 1301"/>
                  <a:gd name="T95" fmla="*/ 1504 h 15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01" h="1504">
                    <a:moveTo>
                      <a:pt x="619" y="1504"/>
                    </a:moveTo>
                    <a:lnTo>
                      <a:pt x="645" y="1363"/>
                    </a:lnTo>
                    <a:lnTo>
                      <a:pt x="679" y="1337"/>
                    </a:lnTo>
                    <a:lnTo>
                      <a:pt x="756" y="1330"/>
                    </a:lnTo>
                    <a:lnTo>
                      <a:pt x="775" y="1293"/>
                    </a:lnTo>
                    <a:lnTo>
                      <a:pt x="832" y="1296"/>
                    </a:lnTo>
                    <a:lnTo>
                      <a:pt x="846" y="1213"/>
                    </a:lnTo>
                    <a:lnTo>
                      <a:pt x="859" y="1126"/>
                    </a:lnTo>
                    <a:lnTo>
                      <a:pt x="912" y="1009"/>
                    </a:lnTo>
                    <a:lnTo>
                      <a:pt x="953" y="985"/>
                    </a:lnTo>
                    <a:lnTo>
                      <a:pt x="896" y="875"/>
                    </a:lnTo>
                    <a:lnTo>
                      <a:pt x="1040" y="865"/>
                    </a:lnTo>
                    <a:lnTo>
                      <a:pt x="1052" y="818"/>
                    </a:lnTo>
                    <a:lnTo>
                      <a:pt x="1123" y="774"/>
                    </a:lnTo>
                    <a:lnTo>
                      <a:pt x="1123" y="724"/>
                    </a:lnTo>
                    <a:lnTo>
                      <a:pt x="1090" y="701"/>
                    </a:lnTo>
                    <a:lnTo>
                      <a:pt x="1153" y="600"/>
                    </a:lnTo>
                    <a:lnTo>
                      <a:pt x="1157" y="571"/>
                    </a:lnTo>
                    <a:lnTo>
                      <a:pt x="1207" y="501"/>
                    </a:lnTo>
                    <a:lnTo>
                      <a:pt x="1219" y="454"/>
                    </a:lnTo>
                    <a:lnTo>
                      <a:pt x="1250" y="430"/>
                    </a:lnTo>
                    <a:lnTo>
                      <a:pt x="1244" y="360"/>
                    </a:lnTo>
                    <a:lnTo>
                      <a:pt x="1301" y="293"/>
                    </a:lnTo>
                    <a:lnTo>
                      <a:pt x="1287" y="200"/>
                    </a:lnTo>
                    <a:lnTo>
                      <a:pt x="1240" y="179"/>
                    </a:lnTo>
                    <a:lnTo>
                      <a:pt x="1240" y="99"/>
                    </a:lnTo>
                    <a:lnTo>
                      <a:pt x="1219" y="89"/>
                    </a:lnTo>
                    <a:lnTo>
                      <a:pt x="1116" y="130"/>
                    </a:lnTo>
                    <a:lnTo>
                      <a:pt x="1083" y="113"/>
                    </a:lnTo>
                    <a:lnTo>
                      <a:pt x="1077" y="80"/>
                    </a:lnTo>
                    <a:lnTo>
                      <a:pt x="1036" y="69"/>
                    </a:lnTo>
                    <a:lnTo>
                      <a:pt x="996" y="46"/>
                    </a:lnTo>
                    <a:lnTo>
                      <a:pt x="990" y="13"/>
                    </a:lnTo>
                    <a:lnTo>
                      <a:pt x="923" y="26"/>
                    </a:lnTo>
                    <a:lnTo>
                      <a:pt x="889" y="0"/>
                    </a:lnTo>
                    <a:lnTo>
                      <a:pt x="819" y="30"/>
                    </a:lnTo>
                    <a:lnTo>
                      <a:pt x="582" y="62"/>
                    </a:lnTo>
                    <a:lnTo>
                      <a:pt x="571" y="76"/>
                    </a:lnTo>
                    <a:lnTo>
                      <a:pt x="415" y="81"/>
                    </a:lnTo>
                    <a:lnTo>
                      <a:pt x="342" y="1"/>
                    </a:lnTo>
                    <a:lnTo>
                      <a:pt x="299" y="35"/>
                    </a:lnTo>
                    <a:lnTo>
                      <a:pt x="221" y="36"/>
                    </a:lnTo>
                    <a:lnTo>
                      <a:pt x="206" y="62"/>
                    </a:lnTo>
                    <a:lnTo>
                      <a:pt x="81" y="464"/>
                    </a:lnTo>
                    <a:lnTo>
                      <a:pt x="0" y="861"/>
                    </a:lnTo>
                    <a:lnTo>
                      <a:pt x="200" y="1112"/>
                    </a:lnTo>
                    <a:lnTo>
                      <a:pt x="404" y="1399"/>
                    </a:lnTo>
                    <a:lnTo>
                      <a:pt x="619" y="1504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120940" name="Text Box 108"/>
            <p:cNvSpPr txBox="1">
              <a:spLocks noChangeArrowheads="1"/>
            </p:cNvSpPr>
            <p:nvPr/>
          </p:nvSpPr>
          <p:spPr bwMode="auto">
            <a:xfrm>
              <a:off x="4573" y="3528"/>
              <a:ext cx="829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Cariri</a:t>
              </a:r>
            </a:p>
          </p:txBody>
        </p:sp>
      </p:grpSp>
      <p:sp>
        <p:nvSpPr>
          <p:cNvPr id="120941" name="Freeform 109"/>
          <p:cNvSpPr>
            <a:spLocks noChangeAspect="1"/>
          </p:cNvSpPr>
          <p:nvPr/>
        </p:nvSpPr>
        <p:spPr bwMode="auto">
          <a:xfrm>
            <a:off x="7180263" y="2119313"/>
            <a:ext cx="217487" cy="174625"/>
          </a:xfrm>
          <a:custGeom>
            <a:avLst/>
            <a:gdLst>
              <a:gd name="T0" fmla="*/ 525 w 926"/>
              <a:gd name="T1" fmla="*/ 750 h 750"/>
              <a:gd name="T2" fmla="*/ 461 w 926"/>
              <a:gd name="T3" fmla="*/ 649 h 750"/>
              <a:gd name="T4" fmla="*/ 339 w 926"/>
              <a:gd name="T5" fmla="*/ 570 h 750"/>
              <a:gd name="T6" fmla="*/ 315 w 926"/>
              <a:gd name="T7" fmla="*/ 543 h 750"/>
              <a:gd name="T8" fmla="*/ 280 w 926"/>
              <a:gd name="T9" fmla="*/ 544 h 750"/>
              <a:gd name="T10" fmla="*/ 270 w 926"/>
              <a:gd name="T11" fmla="*/ 570 h 750"/>
              <a:gd name="T12" fmla="*/ 253 w 926"/>
              <a:gd name="T13" fmla="*/ 566 h 750"/>
              <a:gd name="T14" fmla="*/ 0 w 926"/>
              <a:gd name="T15" fmla="*/ 354 h 750"/>
              <a:gd name="T16" fmla="*/ 148 w 926"/>
              <a:gd name="T17" fmla="*/ 198 h 750"/>
              <a:gd name="T18" fmla="*/ 156 w 926"/>
              <a:gd name="T19" fmla="*/ 158 h 750"/>
              <a:gd name="T20" fmla="*/ 92 w 926"/>
              <a:gd name="T21" fmla="*/ 106 h 750"/>
              <a:gd name="T22" fmla="*/ 96 w 926"/>
              <a:gd name="T23" fmla="*/ 42 h 750"/>
              <a:gd name="T24" fmla="*/ 186 w 926"/>
              <a:gd name="T25" fmla="*/ 40 h 750"/>
              <a:gd name="T26" fmla="*/ 222 w 926"/>
              <a:gd name="T27" fmla="*/ 0 h 750"/>
              <a:gd name="T28" fmla="*/ 418 w 926"/>
              <a:gd name="T29" fmla="*/ 89 h 750"/>
              <a:gd name="T30" fmla="*/ 492 w 926"/>
              <a:gd name="T31" fmla="*/ 82 h 750"/>
              <a:gd name="T32" fmla="*/ 613 w 926"/>
              <a:gd name="T33" fmla="*/ 124 h 750"/>
              <a:gd name="T34" fmla="*/ 643 w 926"/>
              <a:gd name="T35" fmla="*/ 38 h 750"/>
              <a:gd name="T36" fmla="*/ 742 w 926"/>
              <a:gd name="T37" fmla="*/ 179 h 750"/>
              <a:gd name="T38" fmla="*/ 926 w 926"/>
              <a:gd name="T39" fmla="*/ 476 h 750"/>
              <a:gd name="T40" fmla="*/ 859 w 926"/>
              <a:gd name="T41" fmla="*/ 481 h 750"/>
              <a:gd name="T42" fmla="*/ 856 w 926"/>
              <a:gd name="T43" fmla="*/ 467 h 750"/>
              <a:gd name="T44" fmla="*/ 828 w 926"/>
              <a:gd name="T45" fmla="*/ 441 h 750"/>
              <a:gd name="T46" fmla="*/ 772 w 926"/>
              <a:gd name="T47" fmla="*/ 432 h 750"/>
              <a:gd name="T48" fmla="*/ 761 w 926"/>
              <a:gd name="T49" fmla="*/ 458 h 750"/>
              <a:gd name="T50" fmla="*/ 764 w 926"/>
              <a:gd name="T51" fmla="*/ 544 h 750"/>
              <a:gd name="T52" fmla="*/ 737 w 926"/>
              <a:gd name="T53" fmla="*/ 575 h 750"/>
              <a:gd name="T54" fmla="*/ 715 w 926"/>
              <a:gd name="T55" fmla="*/ 585 h 750"/>
              <a:gd name="T56" fmla="*/ 678 w 926"/>
              <a:gd name="T57" fmla="*/ 562 h 750"/>
              <a:gd name="T58" fmla="*/ 633 w 926"/>
              <a:gd name="T59" fmla="*/ 594 h 750"/>
              <a:gd name="T60" fmla="*/ 525 w 926"/>
              <a:gd name="T61" fmla="*/ 750 h 7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926" h="750">
                <a:moveTo>
                  <a:pt x="525" y="750"/>
                </a:moveTo>
                <a:lnTo>
                  <a:pt x="461" y="649"/>
                </a:lnTo>
                <a:lnTo>
                  <a:pt x="339" y="570"/>
                </a:lnTo>
                <a:lnTo>
                  <a:pt x="315" y="543"/>
                </a:lnTo>
                <a:lnTo>
                  <a:pt x="280" y="544"/>
                </a:lnTo>
                <a:lnTo>
                  <a:pt x="270" y="570"/>
                </a:lnTo>
                <a:lnTo>
                  <a:pt x="253" y="566"/>
                </a:lnTo>
                <a:lnTo>
                  <a:pt x="0" y="354"/>
                </a:lnTo>
                <a:lnTo>
                  <a:pt x="148" y="198"/>
                </a:lnTo>
                <a:lnTo>
                  <a:pt x="156" y="158"/>
                </a:lnTo>
                <a:lnTo>
                  <a:pt x="92" y="106"/>
                </a:lnTo>
                <a:lnTo>
                  <a:pt x="96" y="42"/>
                </a:lnTo>
                <a:lnTo>
                  <a:pt x="186" y="40"/>
                </a:lnTo>
                <a:lnTo>
                  <a:pt x="222" y="0"/>
                </a:lnTo>
                <a:lnTo>
                  <a:pt x="418" y="89"/>
                </a:lnTo>
                <a:lnTo>
                  <a:pt x="492" y="82"/>
                </a:lnTo>
                <a:lnTo>
                  <a:pt x="613" y="124"/>
                </a:lnTo>
                <a:lnTo>
                  <a:pt x="643" y="38"/>
                </a:lnTo>
                <a:lnTo>
                  <a:pt x="742" y="179"/>
                </a:lnTo>
                <a:lnTo>
                  <a:pt x="926" y="476"/>
                </a:lnTo>
                <a:lnTo>
                  <a:pt x="859" y="481"/>
                </a:lnTo>
                <a:lnTo>
                  <a:pt x="856" y="467"/>
                </a:lnTo>
                <a:lnTo>
                  <a:pt x="828" y="441"/>
                </a:lnTo>
                <a:lnTo>
                  <a:pt x="772" y="432"/>
                </a:lnTo>
                <a:lnTo>
                  <a:pt x="761" y="458"/>
                </a:lnTo>
                <a:lnTo>
                  <a:pt x="764" y="544"/>
                </a:lnTo>
                <a:lnTo>
                  <a:pt x="737" y="575"/>
                </a:lnTo>
                <a:lnTo>
                  <a:pt x="715" y="585"/>
                </a:lnTo>
                <a:lnTo>
                  <a:pt x="678" y="562"/>
                </a:lnTo>
                <a:lnTo>
                  <a:pt x="633" y="594"/>
                </a:lnTo>
                <a:lnTo>
                  <a:pt x="525" y="750"/>
                </a:lnTo>
                <a:close/>
              </a:path>
            </a:pathLst>
          </a:custGeom>
          <a:noFill/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folHlink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20942" name="Text Box 110"/>
          <p:cNvSpPr txBox="1">
            <a:spLocks noChangeArrowheads="1"/>
          </p:cNvSpPr>
          <p:nvPr/>
        </p:nvSpPr>
        <p:spPr bwMode="auto">
          <a:xfrm>
            <a:off x="282575" y="1196975"/>
            <a:ext cx="385603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 dirty="0" smtClean="0">
                <a:solidFill>
                  <a:srgbClr val="066168"/>
                </a:solidFill>
                <a:latin typeface="Verdana" pitchFamily="34" charset="0"/>
              </a:rPr>
              <a:t>POLOS </a:t>
            </a:r>
            <a:r>
              <a:rPr lang="pt-BR" sz="1400" dirty="0">
                <a:solidFill>
                  <a:srgbClr val="066168"/>
                </a:solidFill>
                <a:latin typeface="Verdana" pitchFamily="34" charset="0"/>
              </a:rPr>
              <a:t>DE AGRICULTURA IRRIGADA </a:t>
            </a:r>
          </a:p>
        </p:txBody>
      </p:sp>
      <p:sp>
        <p:nvSpPr>
          <p:cNvPr id="120943" name="Rectangle 111"/>
          <p:cNvSpPr>
            <a:spLocks noChangeArrowheads="1"/>
          </p:cNvSpPr>
          <p:nvPr/>
        </p:nvSpPr>
        <p:spPr bwMode="auto">
          <a:xfrm>
            <a:off x="0" y="1519238"/>
            <a:ext cx="1403350" cy="39687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20944" name="Rectangle 112"/>
          <p:cNvSpPr>
            <a:spLocks noChangeArrowheads="1"/>
          </p:cNvSpPr>
          <p:nvPr/>
        </p:nvSpPr>
        <p:spPr bwMode="auto">
          <a:xfrm>
            <a:off x="141288" y="1565275"/>
            <a:ext cx="12255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 dirty="0" smtClean="0">
                <a:solidFill>
                  <a:schemeClr val="bg1"/>
                </a:solidFill>
                <a:latin typeface="Verdana" pitchFamily="34" charset="0"/>
              </a:rPr>
              <a:t>Polo </a:t>
            </a:r>
            <a:r>
              <a:rPr lang="pt-BR" sz="1400" dirty="0">
                <a:solidFill>
                  <a:schemeClr val="bg1"/>
                </a:solidFill>
                <a:latin typeface="Verdana" pitchFamily="34" charset="0"/>
              </a:rPr>
              <a:t>Cariri</a:t>
            </a:r>
          </a:p>
        </p:txBody>
      </p:sp>
      <p:sp>
        <p:nvSpPr>
          <p:cNvPr id="120945" name="Rectangle 113">
            <a:hlinkClick r:id="" action="ppaction://customshow?id=2&amp;return=true"/>
          </p:cNvPr>
          <p:cNvSpPr>
            <a:spLocks noChangeArrowheads="1"/>
          </p:cNvSpPr>
          <p:nvPr/>
        </p:nvSpPr>
        <p:spPr bwMode="auto">
          <a:xfrm>
            <a:off x="8466138" y="6570663"/>
            <a:ext cx="677862" cy="287337"/>
          </a:xfrm>
          <a:prstGeom prst="rect">
            <a:avLst/>
          </a:prstGeom>
          <a:solidFill>
            <a:srgbClr val="BBE0E3">
              <a:alpha val="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9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1209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9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1209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9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1209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9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1209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9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1209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9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209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iterate type="lt">
                                    <p:tmPct val="17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9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200"/>
                                        <p:tgtEl>
                                          <p:spTgt spid="1209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7" dur="indefinite"/>
                                        <p:tgtEl>
                                          <p:spTgt spid="12088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28" dur="indefinite"/>
                                        <p:tgtEl>
                                          <p:spTgt spid="1208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0" dur="indefinite"/>
                                        <p:tgtEl>
                                          <p:spTgt spid="12084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31" dur="indefinite"/>
                                        <p:tgtEl>
                                          <p:spTgt spid="1208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3" dur="indefinite"/>
                                        <p:tgtEl>
                                          <p:spTgt spid="12086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34" dur="indefinite"/>
                                        <p:tgtEl>
                                          <p:spTgt spid="1208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6" dur="indefinite"/>
                                        <p:tgtEl>
                                          <p:spTgt spid="12087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37" dur="indefinite"/>
                                        <p:tgtEl>
                                          <p:spTgt spid="1208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9" dur="800" fill="hold"/>
                                        <p:tgtEl>
                                          <p:spTgt spid="120929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40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41" dur="indefinite"/>
                                        <p:tgtEl>
                                          <p:spTgt spid="12090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42" dur="indefinite"/>
                                        <p:tgtEl>
                                          <p:spTgt spid="1209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0919" grpId="0"/>
      <p:bldP spid="120920" grpId="0"/>
      <p:bldP spid="120921" grpId="0" animBg="1"/>
      <p:bldP spid="120922" grpId="0" animBg="1"/>
      <p:bldP spid="120923" grpId="0"/>
      <p:bldP spid="120943" grpId="0" animBg="1"/>
      <p:bldP spid="120944" grpId="0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94" name="Rectangle 114"/>
          <p:cNvSpPr>
            <a:spLocks noChangeArrowheads="1"/>
          </p:cNvSpPr>
          <p:nvPr/>
        </p:nvSpPr>
        <p:spPr bwMode="auto">
          <a:xfrm>
            <a:off x="8434388" y="6634163"/>
            <a:ext cx="688975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pt-BR" sz="1200" b="0">
                <a:solidFill>
                  <a:srgbClr val="066168"/>
                </a:solidFill>
                <a:latin typeface="Verdana" pitchFamily="34" charset="0"/>
              </a:rPr>
              <a:t>Tabela</a:t>
            </a:r>
          </a:p>
        </p:txBody>
      </p:sp>
      <p:grpSp>
        <p:nvGrpSpPr>
          <p:cNvPr id="122882" name="Group 2"/>
          <p:cNvGrpSpPr>
            <a:grpSpLocks/>
          </p:cNvGrpSpPr>
          <p:nvPr/>
        </p:nvGrpSpPr>
        <p:grpSpPr bwMode="auto">
          <a:xfrm>
            <a:off x="6948488" y="1679575"/>
            <a:ext cx="1814512" cy="642938"/>
            <a:chOff x="4377" y="1058"/>
            <a:chExt cx="1143" cy="405"/>
          </a:xfrm>
        </p:grpSpPr>
        <p:sp>
          <p:nvSpPr>
            <p:cNvPr id="122883" name="Freeform 3"/>
            <p:cNvSpPr>
              <a:spLocks/>
            </p:cNvSpPr>
            <p:nvPr/>
          </p:nvSpPr>
          <p:spPr bwMode="auto">
            <a:xfrm>
              <a:off x="4638" y="1371"/>
              <a:ext cx="573" cy="64"/>
            </a:xfrm>
            <a:custGeom>
              <a:avLst/>
              <a:gdLst>
                <a:gd name="T0" fmla="*/ 0 w 603"/>
                <a:gd name="T1" fmla="*/ 0 h 88"/>
                <a:gd name="T2" fmla="*/ 162 w 603"/>
                <a:gd name="T3" fmla="*/ 84 h 88"/>
                <a:gd name="T4" fmla="*/ 603 w 603"/>
                <a:gd name="T5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03" h="88">
                  <a:moveTo>
                    <a:pt x="0" y="0"/>
                  </a:moveTo>
                  <a:lnTo>
                    <a:pt x="162" y="84"/>
                  </a:lnTo>
                  <a:lnTo>
                    <a:pt x="603" y="88"/>
                  </a:lnTo>
                </a:path>
              </a:pathLst>
            </a:custGeom>
            <a:noFill/>
            <a:ln w="19050" cap="flat" cmpd="sng">
              <a:solidFill>
                <a:srgbClr val="8FC663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8FC663">
                        <a:gamma/>
                        <a:shade val="60000"/>
                        <a:invGamma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51874" name="Text Box 290"/>
            <p:cNvSpPr txBox="1">
              <a:spLocks noChangeArrowheads="1"/>
            </p:cNvSpPr>
            <p:nvPr/>
          </p:nvSpPr>
          <p:spPr bwMode="auto">
            <a:xfrm>
              <a:off x="4771" y="1319"/>
              <a:ext cx="694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Fortaleza</a:t>
              </a:r>
            </a:p>
          </p:txBody>
        </p:sp>
        <p:sp>
          <p:nvSpPr>
            <p:cNvPr id="122885" name="Text Box 5"/>
            <p:cNvSpPr txBox="1">
              <a:spLocks noChangeArrowheads="1"/>
            </p:cNvSpPr>
            <p:nvPr/>
          </p:nvSpPr>
          <p:spPr bwMode="auto">
            <a:xfrm>
              <a:off x="4426" y="1058"/>
              <a:ext cx="751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Pecém</a:t>
              </a:r>
            </a:p>
          </p:txBody>
        </p:sp>
        <p:pic>
          <p:nvPicPr>
            <p:cNvPr id="122886" name="Picture 6" descr="Imagem3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77" y="1142"/>
              <a:ext cx="162" cy="10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887" name="Text Box 7"/>
            <p:cNvSpPr txBox="1">
              <a:spLocks noChangeArrowheads="1"/>
            </p:cNvSpPr>
            <p:nvPr/>
          </p:nvSpPr>
          <p:spPr bwMode="auto">
            <a:xfrm>
              <a:off x="4667" y="1171"/>
              <a:ext cx="85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Mucuripe</a:t>
              </a:r>
            </a:p>
          </p:txBody>
        </p:sp>
        <p:pic>
          <p:nvPicPr>
            <p:cNvPr id="122888" name="Picture 8" descr="Imagem3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41" y="1249"/>
              <a:ext cx="156" cy="10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pic>
        <p:nvPicPr>
          <p:cNvPr id="122889" name="Picture 9" descr="Mapa_CE2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75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22890" name="Group 10"/>
          <p:cNvGrpSpPr>
            <a:grpSpLocks/>
          </p:cNvGrpSpPr>
          <p:nvPr/>
        </p:nvGrpSpPr>
        <p:grpSpPr bwMode="auto">
          <a:xfrm>
            <a:off x="6419850" y="1409700"/>
            <a:ext cx="1976438" cy="1438275"/>
            <a:chOff x="4044" y="888"/>
            <a:chExt cx="1245" cy="906"/>
          </a:xfrm>
        </p:grpSpPr>
        <p:sp>
          <p:nvSpPr>
            <p:cNvPr id="122891" name="Freeform 11"/>
            <p:cNvSpPr>
              <a:spLocks/>
            </p:cNvSpPr>
            <p:nvPr/>
          </p:nvSpPr>
          <p:spPr bwMode="auto">
            <a:xfrm>
              <a:off x="4266" y="1014"/>
              <a:ext cx="975" cy="204"/>
            </a:xfrm>
            <a:custGeom>
              <a:avLst/>
              <a:gdLst>
                <a:gd name="T0" fmla="*/ 0 w 975"/>
                <a:gd name="T1" fmla="*/ 204 h 204"/>
                <a:gd name="T2" fmla="*/ 105 w 975"/>
                <a:gd name="T3" fmla="*/ 0 h 204"/>
                <a:gd name="T4" fmla="*/ 975 w 975"/>
                <a:gd name="T5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75" h="204">
                  <a:moveTo>
                    <a:pt x="0" y="204"/>
                  </a:moveTo>
                  <a:lnTo>
                    <a:pt x="105" y="0"/>
                  </a:lnTo>
                  <a:lnTo>
                    <a:pt x="975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122892" name="Group 12"/>
            <p:cNvGrpSpPr>
              <a:grpSpLocks noChangeAspect="1"/>
            </p:cNvGrpSpPr>
            <p:nvPr/>
          </p:nvGrpSpPr>
          <p:grpSpPr bwMode="auto">
            <a:xfrm>
              <a:off x="4044" y="1116"/>
              <a:ext cx="766" cy="678"/>
              <a:chOff x="2918" y="1084"/>
              <a:chExt cx="807" cy="715"/>
            </a:xfrm>
          </p:grpSpPr>
          <p:sp>
            <p:nvSpPr>
              <p:cNvPr id="122893" name="Freeform 13"/>
              <p:cNvSpPr>
                <a:spLocks noChangeAspect="1"/>
              </p:cNvSpPr>
              <p:nvPr/>
            </p:nvSpPr>
            <p:spPr bwMode="auto">
              <a:xfrm>
                <a:off x="3499" y="1383"/>
                <a:ext cx="61" cy="80"/>
              </a:xfrm>
              <a:custGeom>
                <a:avLst/>
                <a:gdLst>
                  <a:gd name="T0" fmla="*/ 0 w 366"/>
                  <a:gd name="T1" fmla="*/ 483 h 483"/>
                  <a:gd name="T2" fmla="*/ 10 w 366"/>
                  <a:gd name="T3" fmla="*/ 314 h 483"/>
                  <a:gd name="T4" fmla="*/ 116 w 366"/>
                  <a:gd name="T5" fmla="*/ 164 h 483"/>
                  <a:gd name="T6" fmla="*/ 160 w 366"/>
                  <a:gd name="T7" fmla="*/ 130 h 483"/>
                  <a:gd name="T8" fmla="*/ 197 w 366"/>
                  <a:gd name="T9" fmla="*/ 150 h 483"/>
                  <a:gd name="T10" fmla="*/ 222 w 366"/>
                  <a:gd name="T11" fmla="*/ 136 h 483"/>
                  <a:gd name="T12" fmla="*/ 245 w 366"/>
                  <a:gd name="T13" fmla="*/ 114 h 483"/>
                  <a:gd name="T14" fmla="*/ 241 w 366"/>
                  <a:gd name="T15" fmla="*/ 28 h 483"/>
                  <a:gd name="T16" fmla="*/ 251 w 366"/>
                  <a:gd name="T17" fmla="*/ 0 h 483"/>
                  <a:gd name="T18" fmla="*/ 305 w 366"/>
                  <a:gd name="T19" fmla="*/ 4 h 483"/>
                  <a:gd name="T20" fmla="*/ 334 w 366"/>
                  <a:gd name="T21" fmla="*/ 31 h 483"/>
                  <a:gd name="T22" fmla="*/ 340 w 366"/>
                  <a:gd name="T23" fmla="*/ 47 h 483"/>
                  <a:gd name="T24" fmla="*/ 335 w 366"/>
                  <a:gd name="T25" fmla="*/ 120 h 483"/>
                  <a:gd name="T26" fmla="*/ 350 w 366"/>
                  <a:gd name="T27" fmla="*/ 136 h 483"/>
                  <a:gd name="T28" fmla="*/ 366 w 366"/>
                  <a:gd name="T29" fmla="*/ 231 h 483"/>
                  <a:gd name="T30" fmla="*/ 244 w 366"/>
                  <a:gd name="T31" fmla="*/ 327 h 483"/>
                  <a:gd name="T32" fmla="*/ 209 w 366"/>
                  <a:gd name="T33" fmla="*/ 408 h 483"/>
                  <a:gd name="T34" fmla="*/ 180 w 366"/>
                  <a:gd name="T35" fmla="*/ 397 h 483"/>
                  <a:gd name="T36" fmla="*/ 149 w 366"/>
                  <a:gd name="T37" fmla="*/ 397 h 483"/>
                  <a:gd name="T38" fmla="*/ 116 w 366"/>
                  <a:gd name="T39" fmla="*/ 444 h 483"/>
                  <a:gd name="T40" fmla="*/ 111 w 366"/>
                  <a:gd name="T41" fmla="*/ 416 h 483"/>
                  <a:gd name="T42" fmla="*/ 87 w 366"/>
                  <a:gd name="T43" fmla="*/ 415 h 483"/>
                  <a:gd name="T44" fmla="*/ 52 w 366"/>
                  <a:gd name="T45" fmla="*/ 450 h 483"/>
                  <a:gd name="T46" fmla="*/ 0 w 366"/>
                  <a:gd name="T47" fmla="*/ 483 h 4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66" h="483">
                    <a:moveTo>
                      <a:pt x="0" y="483"/>
                    </a:moveTo>
                    <a:lnTo>
                      <a:pt x="10" y="314"/>
                    </a:lnTo>
                    <a:lnTo>
                      <a:pt x="116" y="164"/>
                    </a:lnTo>
                    <a:lnTo>
                      <a:pt x="160" y="130"/>
                    </a:lnTo>
                    <a:lnTo>
                      <a:pt x="197" y="150"/>
                    </a:lnTo>
                    <a:lnTo>
                      <a:pt x="222" y="136"/>
                    </a:lnTo>
                    <a:lnTo>
                      <a:pt x="245" y="114"/>
                    </a:lnTo>
                    <a:lnTo>
                      <a:pt x="241" y="28"/>
                    </a:lnTo>
                    <a:lnTo>
                      <a:pt x="251" y="0"/>
                    </a:lnTo>
                    <a:lnTo>
                      <a:pt x="305" y="4"/>
                    </a:lnTo>
                    <a:lnTo>
                      <a:pt x="334" y="31"/>
                    </a:lnTo>
                    <a:lnTo>
                      <a:pt x="340" y="47"/>
                    </a:lnTo>
                    <a:lnTo>
                      <a:pt x="335" y="120"/>
                    </a:lnTo>
                    <a:lnTo>
                      <a:pt x="350" y="136"/>
                    </a:lnTo>
                    <a:lnTo>
                      <a:pt x="366" y="231"/>
                    </a:lnTo>
                    <a:lnTo>
                      <a:pt x="244" y="327"/>
                    </a:lnTo>
                    <a:lnTo>
                      <a:pt x="209" y="408"/>
                    </a:lnTo>
                    <a:lnTo>
                      <a:pt x="180" y="397"/>
                    </a:lnTo>
                    <a:lnTo>
                      <a:pt x="149" y="397"/>
                    </a:lnTo>
                    <a:lnTo>
                      <a:pt x="116" y="444"/>
                    </a:lnTo>
                    <a:lnTo>
                      <a:pt x="111" y="416"/>
                    </a:lnTo>
                    <a:lnTo>
                      <a:pt x="87" y="415"/>
                    </a:lnTo>
                    <a:lnTo>
                      <a:pt x="52" y="450"/>
                    </a:lnTo>
                    <a:lnTo>
                      <a:pt x="0" y="48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2894" name="Freeform 14"/>
              <p:cNvSpPr>
                <a:spLocks noChangeAspect="1"/>
              </p:cNvSpPr>
              <p:nvPr/>
            </p:nvSpPr>
            <p:spPr bwMode="auto">
              <a:xfrm>
                <a:off x="3481" y="1391"/>
                <a:ext cx="197" cy="153"/>
              </a:xfrm>
              <a:custGeom>
                <a:avLst/>
                <a:gdLst>
                  <a:gd name="T0" fmla="*/ 1177 w 1177"/>
                  <a:gd name="T1" fmla="*/ 662 h 919"/>
                  <a:gd name="T2" fmla="*/ 1126 w 1177"/>
                  <a:gd name="T3" fmla="*/ 724 h 919"/>
                  <a:gd name="T4" fmla="*/ 1002 w 1177"/>
                  <a:gd name="T5" fmla="*/ 726 h 919"/>
                  <a:gd name="T6" fmla="*/ 900 w 1177"/>
                  <a:gd name="T7" fmla="*/ 666 h 919"/>
                  <a:gd name="T8" fmla="*/ 853 w 1177"/>
                  <a:gd name="T9" fmla="*/ 669 h 919"/>
                  <a:gd name="T10" fmla="*/ 780 w 1177"/>
                  <a:gd name="T11" fmla="*/ 734 h 919"/>
                  <a:gd name="T12" fmla="*/ 709 w 1177"/>
                  <a:gd name="T13" fmla="*/ 799 h 919"/>
                  <a:gd name="T14" fmla="*/ 631 w 1177"/>
                  <a:gd name="T15" fmla="*/ 867 h 919"/>
                  <a:gd name="T16" fmla="*/ 610 w 1177"/>
                  <a:gd name="T17" fmla="*/ 919 h 919"/>
                  <a:gd name="T18" fmla="*/ 535 w 1177"/>
                  <a:gd name="T19" fmla="*/ 894 h 919"/>
                  <a:gd name="T20" fmla="*/ 478 w 1177"/>
                  <a:gd name="T21" fmla="*/ 878 h 919"/>
                  <a:gd name="T22" fmla="*/ 392 w 1177"/>
                  <a:gd name="T23" fmla="*/ 893 h 919"/>
                  <a:gd name="T24" fmla="*/ 310 w 1177"/>
                  <a:gd name="T25" fmla="*/ 883 h 919"/>
                  <a:gd name="T26" fmla="*/ 242 w 1177"/>
                  <a:gd name="T27" fmla="*/ 856 h 919"/>
                  <a:gd name="T28" fmla="*/ 166 w 1177"/>
                  <a:gd name="T29" fmla="*/ 854 h 919"/>
                  <a:gd name="T30" fmla="*/ 118 w 1177"/>
                  <a:gd name="T31" fmla="*/ 870 h 919"/>
                  <a:gd name="T32" fmla="*/ 0 w 1177"/>
                  <a:gd name="T33" fmla="*/ 792 h 919"/>
                  <a:gd name="T34" fmla="*/ 50 w 1177"/>
                  <a:gd name="T35" fmla="*/ 701 h 919"/>
                  <a:gd name="T36" fmla="*/ 17 w 1177"/>
                  <a:gd name="T37" fmla="*/ 651 h 919"/>
                  <a:gd name="T38" fmla="*/ 23 w 1177"/>
                  <a:gd name="T39" fmla="*/ 615 h 919"/>
                  <a:gd name="T40" fmla="*/ 55 w 1177"/>
                  <a:gd name="T41" fmla="*/ 584 h 919"/>
                  <a:gd name="T42" fmla="*/ 50 w 1177"/>
                  <a:gd name="T43" fmla="*/ 499 h 919"/>
                  <a:gd name="T44" fmla="*/ 75 w 1177"/>
                  <a:gd name="T45" fmla="*/ 457 h 919"/>
                  <a:gd name="T46" fmla="*/ 158 w 1177"/>
                  <a:gd name="T47" fmla="*/ 404 h 919"/>
                  <a:gd name="T48" fmla="*/ 191 w 1177"/>
                  <a:gd name="T49" fmla="*/ 371 h 919"/>
                  <a:gd name="T50" fmla="*/ 215 w 1177"/>
                  <a:gd name="T51" fmla="*/ 373 h 919"/>
                  <a:gd name="T52" fmla="*/ 222 w 1177"/>
                  <a:gd name="T53" fmla="*/ 399 h 919"/>
                  <a:gd name="T54" fmla="*/ 253 w 1177"/>
                  <a:gd name="T55" fmla="*/ 352 h 919"/>
                  <a:gd name="T56" fmla="*/ 285 w 1177"/>
                  <a:gd name="T57" fmla="*/ 352 h 919"/>
                  <a:gd name="T58" fmla="*/ 313 w 1177"/>
                  <a:gd name="T59" fmla="*/ 362 h 919"/>
                  <a:gd name="T60" fmla="*/ 350 w 1177"/>
                  <a:gd name="T61" fmla="*/ 283 h 919"/>
                  <a:gd name="T62" fmla="*/ 473 w 1177"/>
                  <a:gd name="T63" fmla="*/ 185 h 919"/>
                  <a:gd name="T64" fmla="*/ 457 w 1177"/>
                  <a:gd name="T65" fmla="*/ 93 h 919"/>
                  <a:gd name="T66" fmla="*/ 443 w 1177"/>
                  <a:gd name="T67" fmla="*/ 76 h 919"/>
                  <a:gd name="T68" fmla="*/ 446 w 1177"/>
                  <a:gd name="T69" fmla="*/ 3 h 919"/>
                  <a:gd name="T70" fmla="*/ 513 w 1177"/>
                  <a:gd name="T71" fmla="*/ 0 h 919"/>
                  <a:gd name="T72" fmla="*/ 659 w 1177"/>
                  <a:gd name="T73" fmla="*/ 230 h 919"/>
                  <a:gd name="T74" fmla="*/ 869 w 1177"/>
                  <a:gd name="T75" fmla="*/ 413 h 919"/>
                  <a:gd name="T76" fmla="*/ 1019 w 1177"/>
                  <a:gd name="T77" fmla="*/ 478 h 919"/>
                  <a:gd name="T78" fmla="*/ 1135 w 1177"/>
                  <a:gd name="T79" fmla="*/ 622 h 919"/>
                  <a:gd name="T80" fmla="*/ 1177 w 1177"/>
                  <a:gd name="T81" fmla="*/ 662 h 9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77" h="919">
                    <a:moveTo>
                      <a:pt x="1177" y="662"/>
                    </a:moveTo>
                    <a:lnTo>
                      <a:pt x="1126" y="724"/>
                    </a:lnTo>
                    <a:lnTo>
                      <a:pt x="1002" y="726"/>
                    </a:lnTo>
                    <a:lnTo>
                      <a:pt x="900" y="666"/>
                    </a:lnTo>
                    <a:lnTo>
                      <a:pt x="853" y="669"/>
                    </a:lnTo>
                    <a:lnTo>
                      <a:pt x="780" y="734"/>
                    </a:lnTo>
                    <a:lnTo>
                      <a:pt x="709" y="799"/>
                    </a:lnTo>
                    <a:lnTo>
                      <a:pt x="631" y="867"/>
                    </a:lnTo>
                    <a:lnTo>
                      <a:pt x="610" y="919"/>
                    </a:lnTo>
                    <a:lnTo>
                      <a:pt x="535" y="894"/>
                    </a:lnTo>
                    <a:lnTo>
                      <a:pt x="478" y="878"/>
                    </a:lnTo>
                    <a:lnTo>
                      <a:pt x="392" y="893"/>
                    </a:lnTo>
                    <a:lnTo>
                      <a:pt x="310" y="883"/>
                    </a:lnTo>
                    <a:lnTo>
                      <a:pt x="242" y="856"/>
                    </a:lnTo>
                    <a:lnTo>
                      <a:pt x="166" y="854"/>
                    </a:lnTo>
                    <a:lnTo>
                      <a:pt x="118" y="870"/>
                    </a:lnTo>
                    <a:lnTo>
                      <a:pt x="0" y="792"/>
                    </a:lnTo>
                    <a:lnTo>
                      <a:pt x="50" y="701"/>
                    </a:lnTo>
                    <a:lnTo>
                      <a:pt x="17" y="651"/>
                    </a:lnTo>
                    <a:lnTo>
                      <a:pt x="23" y="615"/>
                    </a:lnTo>
                    <a:lnTo>
                      <a:pt x="55" y="584"/>
                    </a:lnTo>
                    <a:lnTo>
                      <a:pt x="50" y="499"/>
                    </a:lnTo>
                    <a:lnTo>
                      <a:pt x="75" y="457"/>
                    </a:lnTo>
                    <a:lnTo>
                      <a:pt x="158" y="404"/>
                    </a:lnTo>
                    <a:lnTo>
                      <a:pt x="191" y="371"/>
                    </a:lnTo>
                    <a:lnTo>
                      <a:pt x="215" y="373"/>
                    </a:lnTo>
                    <a:lnTo>
                      <a:pt x="222" y="399"/>
                    </a:lnTo>
                    <a:lnTo>
                      <a:pt x="253" y="352"/>
                    </a:lnTo>
                    <a:lnTo>
                      <a:pt x="285" y="352"/>
                    </a:lnTo>
                    <a:lnTo>
                      <a:pt x="313" y="362"/>
                    </a:lnTo>
                    <a:lnTo>
                      <a:pt x="350" y="283"/>
                    </a:lnTo>
                    <a:lnTo>
                      <a:pt x="473" y="185"/>
                    </a:lnTo>
                    <a:lnTo>
                      <a:pt x="457" y="93"/>
                    </a:lnTo>
                    <a:lnTo>
                      <a:pt x="443" y="76"/>
                    </a:lnTo>
                    <a:lnTo>
                      <a:pt x="446" y="3"/>
                    </a:lnTo>
                    <a:lnTo>
                      <a:pt x="513" y="0"/>
                    </a:lnTo>
                    <a:lnTo>
                      <a:pt x="659" y="230"/>
                    </a:lnTo>
                    <a:lnTo>
                      <a:pt x="869" y="413"/>
                    </a:lnTo>
                    <a:lnTo>
                      <a:pt x="1019" y="478"/>
                    </a:lnTo>
                    <a:lnTo>
                      <a:pt x="1135" y="622"/>
                    </a:lnTo>
                    <a:lnTo>
                      <a:pt x="1177" y="662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2895" name="Freeform 15"/>
              <p:cNvSpPr>
                <a:spLocks noChangeAspect="1"/>
              </p:cNvSpPr>
              <p:nvPr/>
            </p:nvSpPr>
            <p:spPr bwMode="auto">
              <a:xfrm>
                <a:off x="3582" y="1502"/>
                <a:ext cx="77" cy="54"/>
              </a:xfrm>
              <a:custGeom>
                <a:avLst/>
                <a:gdLst>
                  <a:gd name="T0" fmla="*/ 462 w 462"/>
                  <a:gd name="T1" fmla="*/ 55 h 324"/>
                  <a:gd name="T2" fmla="*/ 419 w 462"/>
                  <a:gd name="T3" fmla="*/ 209 h 324"/>
                  <a:gd name="T4" fmla="*/ 313 w 462"/>
                  <a:gd name="T5" fmla="*/ 192 h 324"/>
                  <a:gd name="T6" fmla="*/ 334 w 462"/>
                  <a:gd name="T7" fmla="*/ 324 h 324"/>
                  <a:gd name="T8" fmla="*/ 0 w 462"/>
                  <a:gd name="T9" fmla="*/ 263 h 324"/>
                  <a:gd name="T10" fmla="*/ 33 w 462"/>
                  <a:gd name="T11" fmla="*/ 184 h 324"/>
                  <a:gd name="T12" fmla="*/ 248 w 462"/>
                  <a:gd name="T13" fmla="*/ 2 h 324"/>
                  <a:gd name="T14" fmla="*/ 296 w 462"/>
                  <a:gd name="T15" fmla="*/ 0 h 324"/>
                  <a:gd name="T16" fmla="*/ 398 w 462"/>
                  <a:gd name="T17" fmla="*/ 55 h 324"/>
                  <a:gd name="T18" fmla="*/ 462 w 462"/>
                  <a:gd name="T19" fmla="*/ 55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2" h="324">
                    <a:moveTo>
                      <a:pt x="462" y="55"/>
                    </a:moveTo>
                    <a:lnTo>
                      <a:pt x="419" y="209"/>
                    </a:lnTo>
                    <a:lnTo>
                      <a:pt x="313" y="192"/>
                    </a:lnTo>
                    <a:lnTo>
                      <a:pt x="334" y="324"/>
                    </a:lnTo>
                    <a:lnTo>
                      <a:pt x="0" y="263"/>
                    </a:lnTo>
                    <a:lnTo>
                      <a:pt x="33" y="184"/>
                    </a:lnTo>
                    <a:lnTo>
                      <a:pt x="248" y="2"/>
                    </a:lnTo>
                    <a:lnTo>
                      <a:pt x="296" y="0"/>
                    </a:lnTo>
                    <a:lnTo>
                      <a:pt x="398" y="55"/>
                    </a:lnTo>
                    <a:lnTo>
                      <a:pt x="462" y="5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2896" name="Freeform 16"/>
              <p:cNvSpPr>
                <a:spLocks noChangeAspect="1"/>
              </p:cNvSpPr>
              <p:nvPr/>
            </p:nvSpPr>
            <p:spPr bwMode="auto">
              <a:xfrm>
                <a:off x="3536" y="1501"/>
                <a:ext cx="189" cy="298"/>
              </a:xfrm>
              <a:custGeom>
                <a:avLst/>
                <a:gdLst>
                  <a:gd name="T0" fmla="*/ 852 w 1134"/>
                  <a:gd name="T1" fmla="*/ 0 h 1792"/>
                  <a:gd name="T2" fmla="*/ 974 w 1134"/>
                  <a:gd name="T3" fmla="*/ 120 h 1792"/>
                  <a:gd name="T4" fmla="*/ 1134 w 1134"/>
                  <a:gd name="T5" fmla="*/ 351 h 1792"/>
                  <a:gd name="T6" fmla="*/ 1085 w 1134"/>
                  <a:gd name="T7" fmla="*/ 407 h 1792"/>
                  <a:gd name="T8" fmla="*/ 1078 w 1134"/>
                  <a:gd name="T9" fmla="*/ 528 h 1792"/>
                  <a:gd name="T10" fmla="*/ 1005 w 1134"/>
                  <a:gd name="T11" fmla="*/ 674 h 1792"/>
                  <a:gd name="T12" fmla="*/ 913 w 1134"/>
                  <a:gd name="T13" fmla="*/ 683 h 1792"/>
                  <a:gd name="T14" fmla="*/ 823 w 1134"/>
                  <a:gd name="T15" fmla="*/ 734 h 1792"/>
                  <a:gd name="T16" fmla="*/ 748 w 1134"/>
                  <a:gd name="T17" fmla="*/ 1301 h 1792"/>
                  <a:gd name="T18" fmla="*/ 677 w 1134"/>
                  <a:gd name="T19" fmla="*/ 1454 h 1792"/>
                  <a:gd name="T20" fmla="*/ 588 w 1134"/>
                  <a:gd name="T21" fmla="*/ 1530 h 1792"/>
                  <a:gd name="T22" fmla="*/ 593 w 1134"/>
                  <a:gd name="T23" fmla="*/ 1565 h 1792"/>
                  <a:gd name="T24" fmla="*/ 533 w 1134"/>
                  <a:gd name="T25" fmla="*/ 1603 h 1792"/>
                  <a:gd name="T26" fmla="*/ 485 w 1134"/>
                  <a:gd name="T27" fmla="*/ 1574 h 1792"/>
                  <a:gd name="T28" fmla="*/ 449 w 1134"/>
                  <a:gd name="T29" fmla="*/ 1575 h 1792"/>
                  <a:gd name="T30" fmla="*/ 405 w 1134"/>
                  <a:gd name="T31" fmla="*/ 1787 h 1792"/>
                  <a:gd name="T32" fmla="*/ 332 w 1134"/>
                  <a:gd name="T33" fmla="*/ 1792 h 1792"/>
                  <a:gd name="T34" fmla="*/ 336 w 1134"/>
                  <a:gd name="T35" fmla="*/ 1718 h 1792"/>
                  <a:gd name="T36" fmla="*/ 45 w 1134"/>
                  <a:gd name="T37" fmla="*/ 1388 h 1792"/>
                  <a:gd name="T38" fmla="*/ 0 w 1134"/>
                  <a:gd name="T39" fmla="*/ 1320 h 1792"/>
                  <a:gd name="T40" fmla="*/ 232 w 1134"/>
                  <a:gd name="T41" fmla="*/ 1202 h 1792"/>
                  <a:gd name="T42" fmla="*/ 213 w 1134"/>
                  <a:gd name="T43" fmla="*/ 804 h 1792"/>
                  <a:gd name="T44" fmla="*/ 242 w 1134"/>
                  <a:gd name="T45" fmla="*/ 593 h 1792"/>
                  <a:gd name="T46" fmla="*/ 254 w 1134"/>
                  <a:gd name="T47" fmla="*/ 503 h 1792"/>
                  <a:gd name="T48" fmla="*/ 260 w 1134"/>
                  <a:gd name="T49" fmla="*/ 503 h 1792"/>
                  <a:gd name="T50" fmla="*/ 281 w 1134"/>
                  <a:gd name="T51" fmla="*/ 272 h 1792"/>
                  <a:gd name="T52" fmla="*/ 613 w 1134"/>
                  <a:gd name="T53" fmla="*/ 333 h 1792"/>
                  <a:gd name="T54" fmla="*/ 590 w 1134"/>
                  <a:gd name="T55" fmla="*/ 199 h 1792"/>
                  <a:gd name="T56" fmla="*/ 698 w 1134"/>
                  <a:gd name="T57" fmla="*/ 221 h 1792"/>
                  <a:gd name="T58" fmla="*/ 742 w 1134"/>
                  <a:gd name="T59" fmla="*/ 63 h 1792"/>
                  <a:gd name="T60" fmla="*/ 799 w 1134"/>
                  <a:gd name="T61" fmla="*/ 62 h 1792"/>
                  <a:gd name="T62" fmla="*/ 852 w 1134"/>
                  <a:gd name="T63" fmla="*/ 0 h 17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34" h="1792">
                    <a:moveTo>
                      <a:pt x="852" y="0"/>
                    </a:moveTo>
                    <a:lnTo>
                      <a:pt x="974" y="120"/>
                    </a:lnTo>
                    <a:lnTo>
                      <a:pt x="1134" y="351"/>
                    </a:lnTo>
                    <a:lnTo>
                      <a:pt x="1085" y="407"/>
                    </a:lnTo>
                    <a:lnTo>
                      <a:pt x="1078" y="528"/>
                    </a:lnTo>
                    <a:lnTo>
                      <a:pt x="1005" y="674"/>
                    </a:lnTo>
                    <a:lnTo>
                      <a:pt x="913" y="683"/>
                    </a:lnTo>
                    <a:lnTo>
                      <a:pt x="823" y="734"/>
                    </a:lnTo>
                    <a:lnTo>
                      <a:pt x="748" y="1301"/>
                    </a:lnTo>
                    <a:lnTo>
                      <a:pt x="677" y="1454"/>
                    </a:lnTo>
                    <a:lnTo>
                      <a:pt x="588" y="1530"/>
                    </a:lnTo>
                    <a:lnTo>
                      <a:pt x="593" y="1565"/>
                    </a:lnTo>
                    <a:lnTo>
                      <a:pt x="533" y="1603"/>
                    </a:lnTo>
                    <a:lnTo>
                      <a:pt x="485" y="1574"/>
                    </a:lnTo>
                    <a:lnTo>
                      <a:pt x="449" y="1575"/>
                    </a:lnTo>
                    <a:lnTo>
                      <a:pt x="405" y="1787"/>
                    </a:lnTo>
                    <a:lnTo>
                      <a:pt x="332" y="1792"/>
                    </a:lnTo>
                    <a:lnTo>
                      <a:pt x="336" y="1718"/>
                    </a:lnTo>
                    <a:lnTo>
                      <a:pt x="45" y="1388"/>
                    </a:lnTo>
                    <a:lnTo>
                      <a:pt x="0" y="1320"/>
                    </a:lnTo>
                    <a:lnTo>
                      <a:pt x="232" y="1202"/>
                    </a:lnTo>
                    <a:lnTo>
                      <a:pt x="213" y="804"/>
                    </a:lnTo>
                    <a:lnTo>
                      <a:pt x="242" y="593"/>
                    </a:lnTo>
                    <a:lnTo>
                      <a:pt x="254" y="503"/>
                    </a:lnTo>
                    <a:lnTo>
                      <a:pt x="260" y="503"/>
                    </a:lnTo>
                    <a:lnTo>
                      <a:pt x="281" y="272"/>
                    </a:lnTo>
                    <a:lnTo>
                      <a:pt x="613" y="333"/>
                    </a:lnTo>
                    <a:lnTo>
                      <a:pt x="590" y="199"/>
                    </a:lnTo>
                    <a:lnTo>
                      <a:pt x="698" y="221"/>
                    </a:lnTo>
                    <a:lnTo>
                      <a:pt x="742" y="63"/>
                    </a:lnTo>
                    <a:lnTo>
                      <a:pt x="799" y="62"/>
                    </a:lnTo>
                    <a:lnTo>
                      <a:pt x="852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2897" name="Freeform 17"/>
              <p:cNvSpPr>
                <a:spLocks noChangeAspect="1"/>
              </p:cNvSpPr>
              <p:nvPr/>
            </p:nvSpPr>
            <p:spPr bwMode="auto">
              <a:xfrm>
                <a:off x="3397" y="1410"/>
                <a:ext cx="82" cy="117"/>
              </a:xfrm>
              <a:custGeom>
                <a:avLst/>
                <a:gdLst>
                  <a:gd name="T0" fmla="*/ 0 w 492"/>
                  <a:gd name="T1" fmla="*/ 548 h 707"/>
                  <a:gd name="T2" fmla="*/ 86 w 492"/>
                  <a:gd name="T3" fmla="*/ 434 h 707"/>
                  <a:gd name="T4" fmla="*/ 141 w 492"/>
                  <a:gd name="T5" fmla="*/ 438 h 707"/>
                  <a:gd name="T6" fmla="*/ 153 w 492"/>
                  <a:gd name="T7" fmla="*/ 431 h 707"/>
                  <a:gd name="T8" fmla="*/ 156 w 492"/>
                  <a:gd name="T9" fmla="*/ 413 h 707"/>
                  <a:gd name="T10" fmla="*/ 141 w 492"/>
                  <a:gd name="T11" fmla="*/ 387 h 707"/>
                  <a:gd name="T12" fmla="*/ 146 w 492"/>
                  <a:gd name="T13" fmla="*/ 368 h 707"/>
                  <a:gd name="T14" fmla="*/ 214 w 492"/>
                  <a:gd name="T15" fmla="*/ 292 h 707"/>
                  <a:gd name="T16" fmla="*/ 185 w 492"/>
                  <a:gd name="T17" fmla="*/ 136 h 707"/>
                  <a:gd name="T18" fmla="*/ 195 w 492"/>
                  <a:gd name="T19" fmla="*/ 123 h 707"/>
                  <a:gd name="T20" fmla="*/ 233 w 492"/>
                  <a:gd name="T21" fmla="*/ 94 h 707"/>
                  <a:gd name="T22" fmla="*/ 294 w 492"/>
                  <a:gd name="T23" fmla="*/ 99 h 707"/>
                  <a:gd name="T24" fmla="*/ 385 w 492"/>
                  <a:gd name="T25" fmla="*/ 37 h 707"/>
                  <a:gd name="T26" fmla="*/ 466 w 492"/>
                  <a:gd name="T27" fmla="*/ 0 h 707"/>
                  <a:gd name="T28" fmla="*/ 492 w 492"/>
                  <a:gd name="T29" fmla="*/ 15 h 707"/>
                  <a:gd name="T30" fmla="*/ 397 w 492"/>
                  <a:gd name="T31" fmla="*/ 406 h 707"/>
                  <a:gd name="T32" fmla="*/ 371 w 492"/>
                  <a:gd name="T33" fmla="*/ 597 h 707"/>
                  <a:gd name="T34" fmla="*/ 362 w 492"/>
                  <a:gd name="T35" fmla="*/ 707 h 707"/>
                  <a:gd name="T36" fmla="*/ 238 w 492"/>
                  <a:gd name="T37" fmla="*/ 559 h 707"/>
                  <a:gd name="T38" fmla="*/ 160 w 492"/>
                  <a:gd name="T39" fmla="*/ 593 h 707"/>
                  <a:gd name="T40" fmla="*/ 114 w 492"/>
                  <a:gd name="T41" fmla="*/ 599 h 707"/>
                  <a:gd name="T42" fmla="*/ 90 w 492"/>
                  <a:gd name="T43" fmla="*/ 559 h 707"/>
                  <a:gd name="T44" fmla="*/ 61 w 492"/>
                  <a:gd name="T45" fmla="*/ 565 h 707"/>
                  <a:gd name="T46" fmla="*/ 35 w 492"/>
                  <a:gd name="T47" fmla="*/ 580 h 707"/>
                  <a:gd name="T48" fmla="*/ 7 w 492"/>
                  <a:gd name="T49" fmla="*/ 576 h 707"/>
                  <a:gd name="T50" fmla="*/ 0 w 492"/>
                  <a:gd name="T51" fmla="*/ 548 h 7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92" h="707">
                    <a:moveTo>
                      <a:pt x="0" y="548"/>
                    </a:moveTo>
                    <a:lnTo>
                      <a:pt x="86" y="434"/>
                    </a:lnTo>
                    <a:lnTo>
                      <a:pt x="141" y="438"/>
                    </a:lnTo>
                    <a:lnTo>
                      <a:pt x="153" y="431"/>
                    </a:lnTo>
                    <a:lnTo>
                      <a:pt x="156" y="413"/>
                    </a:lnTo>
                    <a:lnTo>
                      <a:pt x="141" y="387"/>
                    </a:lnTo>
                    <a:lnTo>
                      <a:pt x="146" y="368"/>
                    </a:lnTo>
                    <a:lnTo>
                      <a:pt x="214" y="292"/>
                    </a:lnTo>
                    <a:lnTo>
                      <a:pt x="185" y="136"/>
                    </a:lnTo>
                    <a:lnTo>
                      <a:pt x="195" y="123"/>
                    </a:lnTo>
                    <a:lnTo>
                      <a:pt x="233" y="94"/>
                    </a:lnTo>
                    <a:lnTo>
                      <a:pt x="294" y="99"/>
                    </a:lnTo>
                    <a:lnTo>
                      <a:pt x="385" y="37"/>
                    </a:lnTo>
                    <a:lnTo>
                      <a:pt x="466" y="0"/>
                    </a:lnTo>
                    <a:lnTo>
                      <a:pt x="492" y="15"/>
                    </a:lnTo>
                    <a:lnTo>
                      <a:pt x="397" y="406"/>
                    </a:lnTo>
                    <a:lnTo>
                      <a:pt x="371" y="597"/>
                    </a:lnTo>
                    <a:lnTo>
                      <a:pt x="362" y="707"/>
                    </a:lnTo>
                    <a:lnTo>
                      <a:pt x="238" y="559"/>
                    </a:lnTo>
                    <a:lnTo>
                      <a:pt x="160" y="593"/>
                    </a:lnTo>
                    <a:lnTo>
                      <a:pt x="114" y="599"/>
                    </a:lnTo>
                    <a:lnTo>
                      <a:pt x="90" y="559"/>
                    </a:lnTo>
                    <a:lnTo>
                      <a:pt x="61" y="565"/>
                    </a:lnTo>
                    <a:lnTo>
                      <a:pt x="35" y="580"/>
                    </a:lnTo>
                    <a:lnTo>
                      <a:pt x="7" y="576"/>
                    </a:lnTo>
                    <a:lnTo>
                      <a:pt x="0" y="54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2898" name="Freeform 18"/>
              <p:cNvSpPr>
                <a:spLocks noChangeAspect="1"/>
              </p:cNvSpPr>
              <p:nvPr/>
            </p:nvSpPr>
            <p:spPr bwMode="auto">
              <a:xfrm>
                <a:off x="3387" y="1378"/>
                <a:ext cx="88" cy="105"/>
              </a:xfrm>
              <a:custGeom>
                <a:avLst/>
                <a:gdLst>
                  <a:gd name="T0" fmla="*/ 193 w 529"/>
                  <a:gd name="T1" fmla="*/ 0 h 629"/>
                  <a:gd name="T2" fmla="*/ 161 w 529"/>
                  <a:gd name="T3" fmla="*/ 15 h 629"/>
                  <a:gd name="T4" fmla="*/ 167 w 529"/>
                  <a:gd name="T5" fmla="*/ 75 h 629"/>
                  <a:gd name="T6" fmla="*/ 167 w 529"/>
                  <a:gd name="T7" fmla="*/ 114 h 629"/>
                  <a:gd name="T8" fmla="*/ 92 w 529"/>
                  <a:gd name="T9" fmla="*/ 140 h 629"/>
                  <a:gd name="T10" fmla="*/ 91 w 529"/>
                  <a:gd name="T11" fmla="*/ 156 h 629"/>
                  <a:gd name="T12" fmla="*/ 12 w 529"/>
                  <a:gd name="T13" fmla="*/ 152 h 629"/>
                  <a:gd name="T14" fmla="*/ 0 w 529"/>
                  <a:gd name="T15" fmla="*/ 191 h 629"/>
                  <a:gd name="T16" fmla="*/ 202 w 529"/>
                  <a:gd name="T17" fmla="*/ 286 h 629"/>
                  <a:gd name="T18" fmla="*/ 107 w 529"/>
                  <a:gd name="T19" fmla="*/ 403 h 629"/>
                  <a:gd name="T20" fmla="*/ 41 w 529"/>
                  <a:gd name="T21" fmla="*/ 469 h 629"/>
                  <a:gd name="T22" fmla="*/ 66 w 529"/>
                  <a:gd name="T23" fmla="*/ 521 h 629"/>
                  <a:gd name="T24" fmla="*/ 107 w 529"/>
                  <a:gd name="T25" fmla="*/ 548 h 629"/>
                  <a:gd name="T26" fmla="*/ 129 w 529"/>
                  <a:gd name="T27" fmla="*/ 564 h 629"/>
                  <a:gd name="T28" fmla="*/ 143 w 529"/>
                  <a:gd name="T29" fmla="*/ 622 h 629"/>
                  <a:gd name="T30" fmla="*/ 200 w 529"/>
                  <a:gd name="T31" fmla="*/ 629 h 629"/>
                  <a:gd name="T32" fmla="*/ 216 w 529"/>
                  <a:gd name="T33" fmla="*/ 621 h 629"/>
                  <a:gd name="T34" fmla="*/ 216 w 529"/>
                  <a:gd name="T35" fmla="*/ 606 h 629"/>
                  <a:gd name="T36" fmla="*/ 200 w 529"/>
                  <a:gd name="T37" fmla="*/ 575 h 629"/>
                  <a:gd name="T38" fmla="*/ 203 w 529"/>
                  <a:gd name="T39" fmla="*/ 559 h 629"/>
                  <a:gd name="T40" fmla="*/ 273 w 529"/>
                  <a:gd name="T41" fmla="*/ 483 h 629"/>
                  <a:gd name="T42" fmla="*/ 254 w 529"/>
                  <a:gd name="T43" fmla="*/ 390 h 629"/>
                  <a:gd name="T44" fmla="*/ 244 w 529"/>
                  <a:gd name="T45" fmla="*/ 332 h 629"/>
                  <a:gd name="T46" fmla="*/ 253 w 529"/>
                  <a:gd name="T47" fmla="*/ 314 h 629"/>
                  <a:gd name="T48" fmla="*/ 272 w 529"/>
                  <a:gd name="T49" fmla="*/ 299 h 629"/>
                  <a:gd name="T50" fmla="*/ 292 w 529"/>
                  <a:gd name="T51" fmla="*/ 285 h 629"/>
                  <a:gd name="T52" fmla="*/ 355 w 529"/>
                  <a:gd name="T53" fmla="*/ 290 h 629"/>
                  <a:gd name="T54" fmla="*/ 440 w 529"/>
                  <a:gd name="T55" fmla="*/ 232 h 629"/>
                  <a:gd name="T56" fmla="*/ 529 w 529"/>
                  <a:gd name="T57" fmla="*/ 191 h 629"/>
                  <a:gd name="T58" fmla="*/ 492 w 529"/>
                  <a:gd name="T59" fmla="*/ 168 h 629"/>
                  <a:gd name="T60" fmla="*/ 473 w 529"/>
                  <a:gd name="T61" fmla="*/ 143 h 629"/>
                  <a:gd name="T62" fmla="*/ 437 w 529"/>
                  <a:gd name="T63" fmla="*/ 142 h 629"/>
                  <a:gd name="T64" fmla="*/ 425 w 529"/>
                  <a:gd name="T65" fmla="*/ 169 h 629"/>
                  <a:gd name="T66" fmla="*/ 409 w 529"/>
                  <a:gd name="T67" fmla="*/ 166 h 629"/>
                  <a:gd name="T68" fmla="*/ 193 w 529"/>
                  <a:gd name="T69" fmla="*/ 0 h 6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29" h="629">
                    <a:moveTo>
                      <a:pt x="193" y="0"/>
                    </a:moveTo>
                    <a:lnTo>
                      <a:pt x="161" y="15"/>
                    </a:lnTo>
                    <a:lnTo>
                      <a:pt x="167" y="75"/>
                    </a:lnTo>
                    <a:lnTo>
                      <a:pt x="167" y="114"/>
                    </a:lnTo>
                    <a:lnTo>
                      <a:pt x="92" y="140"/>
                    </a:lnTo>
                    <a:lnTo>
                      <a:pt x="91" y="156"/>
                    </a:lnTo>
                    <a:lnTo>
                      <a:pt x="12" y="152"/>
                    </a:lnTo>
                    <a:lnTo>
                      <a:pt x="0" y="191"/>
                    </a:lnTo>
                    <a:lnTo>
                      <a:pt x="202" y="286"/>
                    </a:lnTo>
                    <a:lnTo>
                      <a:pt x="107" y="403"/>
                    </a:lnTo>
                    <a:lnTo>
                      <a:pt x="41" y="469"/>
                    </a:lnTo>
                    <a:lnTo>
                      <a:pt x="66" y="521"/>
                    </a:lnTo>
                    <a:lnTo>
                      <a:pt x="107" y="548"/>
                    </a:lnTo>
                    <a:lnTo>
                      <a:pt x="129" y="564"/>
                    </a:lnTo>
                    <a:lnTo>
                      <a:pt x="143" y="622"/>
                    </a:lnTo>
                    <a:lnTo>
                      <a:pt x="200" y="629"/>
                    </a:lnTo>
                    <a:lnTo>
                      <a:pt x="216" y="621"/>
                    </a:lnTo>
                    <a:lnTo>
                      <a:pt x="216" y="606"/>
                    </a:lnTo>
                    <a:lnTo>
                      <a:pt x="200" y="575"/>
                    </a:lnTo>
                    <a:lnTo>
                      <a:pt x="203" y="559"/>
                    </a:lnTo>
                    <a:lnTo>
                      <a:pt x="273" y="483"/>
                    </a:lnTo>
                    <a:lnTo>
                      <a:pt x="254" y="390"/>
                    </a:lnTo>
                    <a:lnTo>
                      <a:pt x="244" y="332"/>
                    </a:lnTo>
                    <a:lnTo>
                      <a:pt x="253" y="314"/>
                    </a:lnTo>
                    <a:lnTo>
                      <a:pt x="272" y="299"/>
                    </a:lnTo>
                    <a:lnTo>
                      <a:pt x="292" y="285"/>
                    </a:lnTo>
                    <a:lnTo>
                      <a:pt x="355" y="290"/>
                    </a:lnTo>
                    <a:lnTo>
                      <a:pt x="440" y="232"/>
                    </a:lnTo>
                    <a:lnTo>
                      <a:pt x="529" y="191"/>
                    </a:lnTo>
                    <a:lnTo>
                      <a:pt x="492" y="168"/>
                    </a:lnTo>
                    <a:lnTo>
                      <a:pt x="473" y="143"/>
                    </a:lnTo>
                    <a:lnTo>
                      <a:pt x="437" y="142"/>
                    </a:lnTo>
                    <a:lnTo>
                      <a:pt x="425" y="169"/>
                    </a:lnTo>
                    <a:lnTo>
                      <a:pt x="409" y="166"/>
                    </a:lnTo>
                    <a:lnTo>
                      <a:pt x="193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2899" name="Freeform 19"/>
              <p:cNvSpPr>
                <a:spLocks noChangeAspect="1"/>
              </p:cNvSpPr>
              <p:nvPr/>
            </p:nvSpPr>
            <p:spPr bwMode="auto">
              <a:xfrm>
                <a:off x="3433" y="1412"/>
                <a:ext cx="67" cy="159"/>
              </a:xfrm>
              <a:custGeom>
                <a:avLst/>
                <a:gdLst>
                  <a:gd name="T0" fmla="*/ 276 w 402"/>
                  <a:gd name="T1" fmla="*/ 0 h 953"/>
                  <a:gd name="T2" fmla="*/ 340 w 402"/>
                  <a:gd name="T3" fmla="*/ 44 h 953"/>
                  <a:gd name="T4" fmla="*/ 402 w 402"/>
                  <a:gd name="T5" fmla="*/ 149 h 953"/>
                  <a:gd name="T6" fmla="*/ 395 w 402"/>
                  <a:gd name="T7" fmla="*/ 307 h 953"/>
                  <a:gd name="T8" fmla="*/ 363 w 402"/>
                  <a:gd name="T9" fmla="*/ 327 h 953"/>
                  <a:gd name="T10" fmla="*/ 337 w 402"/>
                  <a:gd name="T11" fmla="*/ 368 h 953"/>
                  <a:gd name="T12" fmla="*/ 344 w 402"/>
                  <a:gd name="T13" fmla="*/ 453 h 953"/>
                  <a:gd name="T14" fmla="*/ 312 w 402"/>
                  <a:gd name="T15" fmla="*/ 486 h 953"/>
                  <a:gd name="T16" fmla="*/ 302 w 402"/>
                  <a:gd name="T17" fmla="*/ 518 h 953"/>
                  <a:gd name="T18" fmla="*/ 340 w 402"/>
                  <a:gd name="T19" fmla="*/ 574 h 953"/>
                  <a:gd name="T20" fmla="*/ 286 w 402"/>
                  <a:gd name="T21" fmla="*/ 667 h 953"/>
                  <a:gd name="T22" fmla="*/ 296 w 402"/>
                  <a:gd name="T23" fmla="*/ 753 h 953"/>
                  <a:gd name="T24" fmla="*/ 230 w 402"/>
                  <a:gd name="T25" fmla="*/ 871 h 953"/>
                  <a:gd name="T26" fmla="*/ 187 w 402"/>
                  <a:gd name="T27" fmla="*/ 953 h 953"/>
                  <a:gd name="T28" fmla="*/ 159 w 402"/>
                  <a:gd name="T29" fmla="*/ 953 h 953"/>
                  <a:gd name="T30" fmla="*/ 131 w 402"/>
                  <a:gd name="T31" fmla="*/ 905 h 953"/>
                  <a:gd name="T32" fmla="*/ 20 w 402"/>
                  <a:gd name="T33" fmla="*/ 893 h 953"/>
                  <a:gd name="T34" fmla="*/ 0 w 402"/>
                  <a:gd name="T35" fmla="*/ 860 h 953"/>
                  <a:gd name="T36" fmla="*/ 33 w 402"/>
                  <a:gd name="T37" fmla="*/ 724 h 953"/>
                  <a:gd name="T38" fmla="*/ 143 w 402"/>
                  <a:gd name="T39" fmla="*/ 696 h 953"/>
                  <a:gd name="T40" fmla="*/ 152 w 402"/>
                  <a:gd name="T41" fmla="*/ 590 h 953"/>
                  <a:gd name="T42" fmla="*/ 176 w 402"/>
                  <a:gd name="T43" fmla="*/ 401 h 953"/>
                  <a:gd name="T44" fmla="*/ 276 w 402"/>
                  <a:gd name="T45" fmla="*/ 0 h 9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02" h="953">
                    <a:moveTo>
                      <a:pt x="276" y="0"/>
                    </a:moveTo>
                    <a:lnTo>
                      <a:pt x="340" y="44"/>
                    </a:lnTo>
                    <a:lnTo>
                      <a:pt x="402" y="149"/>
                    </a:lnTo>
                    <a:lnTo>
                      <a:pt x="395" y="307"/>
                    </a:lnTo>
                    <a:lnTo>
                      <a:pt x="363" y="327"/>
                    </a:lnTo>
                    <a:lnTo>
                      <a:pt x="337" y="368"/>
                    </a:lnTo>
                    <a:lnTo>
                      <a:pt x="344" y="453"/>
                    </a:lnTo>
                    <a:lnTo>
                      <a:pt x="312" y="486"/>
                    </a:lnTo>
                    <a:lnTo>
                      <a:pt x="302" y="518"/>
                    </a:lnTo>
                    <a:lnTo>
                      <a:pt x="340" y="574"/>
                    </a:lnTo>
                    <a:lnTo>
                      <a:pt x="286" y="667"/>
                    </a:lnTo>
                    <a:lnTo>
                      <a:pt x="296" y="753"/>
                    </a:lnTo>
                    <a:lnTo>
                      <a:pt x="230" y="871"/>
                    </a:lnTo>
                    <a:lnTo>
                      <a:pt x="187" y="953"/>
                    </a:lnTo>
                    <a:lnTo>
                      <a:pt x="159" y="953"/>
                    </a:lnTo>
                    <a:lnTo>
                      <a:pt x="131" y="905"/>
                    </a:lnTo>
                    <a:lnTo>
                      <a:pt x="20" y="893"/>
                    </a:lnTo>
                    <a:lnTo>
                      <a:pt x="0" y="860"/>
                    </a:lnTo>
                    <a:lnTo>
                      <a:pt x="33" y="724"/>
                    </a:lnTo>
                    <a:lnTo>
                      <a:pt x="143" y="696"/>
                    </a:lnTo>
                    <a:lnTo>
                      <a:pt x="152" y="590"/>
                    </a:lnTo>
                    <a:lnTo>
                      <a:pt x="176" y="401"/>
                    </a:lnTo>
                    <a:lnTo>
                      <a:pt x="276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2900" name="Freeform 20"/>
              <p:cNvSpPr>
                <a:spLocks noChangeAspect="1"/>
              </p:cNvSpPr>
              <p:nvPr/>
            </p:nvSpPr>
            <p:spPr bwMode="auto">
              <a:xfrm>
                <a:off x="3193" y="1409"/>
                <a:ext cx="228" cy="150"/>
              </a:xfrm>
              <a:custGeom>
                <a:avLst/>
                <a:gdLst>
                  <a:gd name="T0" fmla="*/ 1165 w 1367"/>
                  <a:gd name="T1" fmla="*/ 0 h 900"/>
                  <a:gd name="T2" fmla="*/ 1094 w 1367"/>
                  <a:gd name="T3" fmla="*/ 76 h 900"/>
                  <a:gd name="T4" fmla="*/ 1062 w 1367"/>
                  <a:gd name="T5" fmla="*/ 83 h 900"/>
                  <a:gd name="T6" fmla="*/ 965 w 1367"/>
                  <a:gd name="T7" fmla="*/ 280 h 900"/>
                  <a:gd name="T8" fmla="*/ 907 w 1367"/>
                  <a:gd name="T9" fmla="*/ 274 h 900"/>
                  <a:gd name="T10" fmla="*/ 796 w 1367"/>
                  <a:gd name="T11" fmla="*/ 401 h 900"/>
                  <a:gd name="T12" fmla="*/ 742 w 1367"/>
                  <a:gd name="T13" fmla="*/ 409 h 900"/>
                  <a:gd name="T14" fmla="*/ 727 w 1367"/>
                  <a:gd name="T15" fmla="*/ 388 h 900"/>
                  <a:gd name="T16" fmla="*/ 676 w 1367"/>
                  <a:gd name="T17" fmla="*/ 401 h 900"/>
                  <a:gd name="T18" fmla="*/ 568 w 1367"/>
                  <a:gd name="T19" fmla="*/ 502 h 900"/>
                  <a:gd name="T20" fmla="*/ 456 w 1367"/>
                  <a:gd name="T21" fmla="*/ 420 h 900"/>
                  <a:gd name="T22" fmla="*/ 199 w 1367"/>
                  <a:gd name="T23" fmla="*/ 331 h 900"/>
                  <a:gd name="T24" fmla="*/ 0 w 1367"/>
                  <a:gd name="T25" fmla="*/ 491 h 900"/>
                  <a:gd name="T26" fmla="*/ 38 w 1367"/>
                  <a:gd name="T27" fmla="*/ 685 h 900"/>
                  <a:gd name="T28" fmla="*/ 138 w 1367"/>
                  <a:gd name="T29" fmla="*/ 796 h 900"/>
                  <a:gd name="T30" fmla="*/ 596 w 1367"/>
                  <a:gd name="T31" fmla="*/ 820 h 900"/>
                  <a:gd name="T32" fmla="*/ 621 w 1367"/>
                  <a:gd name="T33" fmla="*/ 779 h 900"/>
                  <a:gd name="T34" fmla="*/ 821 w 1367"/>
                  <a:gd name="T35" fmla="*/ 900 h 900"/>
                  <a:gd name="T36" fmla="*/ 882 w 1367"/>
                  <a:gd name="T37" fmla="*/ 803 h 900"/>
                  <a:gd name="T38" fmla="*/ 920 w 1367"/>
                  <a:gd name="T39" fmla="*/ 847 h 900"/>
                  <a:gd name="T40" fmla="*/ 948 w 1367"/>
                  <a:gd name="T41" fmla="*/ 787 h 900"/>
                  <a:gd name="T42" fmla="*/ 984 w 1367"/>
                  <a:gd name="T43" fmla="*/ 787 h 900"/>
                  <a:gd name="T44" fmla="*/ 994 w 1367"/>
                  <a:gd name="T45" fmla="*/ 803 h 900"/>
                  <a:gd name="T46" fmla="*/ 1021 w 1367"/>
                  <a:gd name="T47" fmla="*/ 801 h 900"/>
                  <a:gd name="T48" fmla="*/ 1045 w 1367"/>
                  <a:gd name="T49" fmla="*/ 771 h 900"/>
                  <a:gd name="T50" fmla="*/ 1205 w 1367"/>
                  <a:gd name="T51" fmla="*/ 674 h 900"/>
                  <a:gd name="T52" fmla="*/ 1205 w 1367"/>
                  <a:gd name="T53" fmla="*/ 641 h 900"/>
                  <a:gd name="T54" fmla="*/ 1234 w 1367"/>
                  <a:gd name="T55" fmla="*/ 575 h 900"/>
                  <a:gd name="T56" fmla="*/ 1225 w 1367"/>
                  <a:gd name="T57" fmla="*/ 547 h 900"/>
                  <a:gd name="T58" fmla="*/ 1311 w 1367"/>
                  <a:gd name="T59" fmla="*/ 432 h 900"/>
                  <a:gd name="T60" fmla="*/ 1295 w 1367"/>
                  <a:gd name="T61" fmla="*/ 374 h 900"/>
                  <a:gd name="T62" fmla="*/ 1235 w 1367"/>
                  <a:gd name="T63" fmla="*/ 334 h 900"/>
                  <a:gd name="T64" fmla="*/ 1206 w 1367"/>
                  <a:gd name="T65" fmla="*/ 280 h 900"/>
                  <a:gd name="T66" fmla="*/ 1278 w 1367"/>
                  <a:gd name="T67" fmla="*/ 204 h 900"/>
                  <a:gd name="T68" fmla="*/ 1367 w 1367"/>
                  <a:gd name="T69" fmla="*/ 95 h 900"/>
                  <a:gd name="T70" fmla="*/ 1165 w 1367"/>
                  <a:gd name="T71" fmla="*/ 0 h 9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67" h="900">
                    <a:moveTo>
                      <a:pt x="1165" y="0"/>
                    </a:moveTo>
                    <a:lnTo>
                      <a:pt x="1094" y="76"/>
                    </a:lnTo>
                    <a:lnTo>
                      <a:pt x="1062" y="83"/>
                    </a:lnTo>
                    <a:lnTo>
                      <a:pt x="965" y="280"/>
                    </a:lnTo>
                    <a:lnTo>
                      <a:pt x="907" y="274"/>
                    </a:lnTo>
                    <a:lnTo>
                      <a:pt x="796" y="401"/>
                    </a:lnTo>
                    <a:lnTo>
                      <a:pt x="742" y="409"/>
                    </a:lnTo>
                    <a:lnTo>
                      <a:pt x="727" y="388"/>
                    </a:lnTo>
                    <a:lnTo>
                      <a:pt x="676" y="401"/>
                    </a:lnTo>
                    <a:lnTo>
                      <a:pt x="568" y="502"/>
                    </a:lnTo>
                    <a:lnTo>
                      <a:pt x="456" y="420"/>
                    </a:lnTo>
                    <a:lnTo>
                      <a:pt x="199" y="331"/>
                    </a:lnTo>
                    <a:lnTo>
                      <a:pt x="0" y="491"/>
                    </a:lnTo>
                    <a:lnTo>
                      <a:pt x="38" y="685"/>
                    </a:lnTo>
                    <a:lnTo>
                      <a:pt x="138" y="796"/>
                    </a:lnTo>
                    <a:lnTo>
                      <a:pt x="596" y="820"/>
                    </a:lnTo>
                    <a:lnTo>
                      <a:pt x="621" y="779"/>
                    </a:lnTo>
                    <a:lnTo>
                      <a:pt x="821" y="900"/>
                    </a:lnTo>
                    <a:lnTo>
                      <a:pt x="882" y="803"/>
                    </a:lnTo>
                    <a:lnTo>
                      <a:pt x="920" y="847"/>
                    </a:lnTo>
                    <a:lnTo>
                      <a:pt x="948" y="787"/>
                    </a:lnTo>
                    <a:lnTo>
                      <a:pt x="984" y="787"/>
                    </a:lnTo>
                    <a:lnTo>
                      <a:pt x="994" y="803"/>
                    </a:lnTo>
                    <a:lnTo>
                      <a:pt x="1021" y="801"/>
                    </a:lnTo>
                    <a:lnTo>
                      <a:pt x="1045" y="771"/>
                    </a:lnTo>
                    <a:lnTo>
                      <a:pt x="1205" y="674"/>
                    </a:lnTo>
                    <a:lnTo>
                      <a:pt x="1205" y="641"/>
                    </a:lnTo>
                    <a:lnTo>
                      <a:pt x="1234" y="575"/>
                    </a:lnTo>
                    <a:lnTo>
                      <a:pt x="1225" y="547"/>
                    </a:lnTo>
                    <a:lnTo>
                      <a:pt x="1311" y="432"/>
                    </a:lnTo>
                    <a:lnTo>
                      <a:pt x="1295" y="374"/>
                    </a:lnTo>
                    <a:lnTo>
                      <a:pt x="1235" y="334"/>
                    </a:lnTo>
                    <a:lnTo>
                      <a:pt x="1206" y="280"/>
                    </a:lnTo>
                    <a:lnTo>
                      <a:pt x="1278" y="204"/>
                    </a:lnTo>
                    <a:lnTo>
                      <a:pt x="1367" y="95"/>
                    </a:lnTo>
                    <a:lnTo>
                      <a:pt x="1165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2901" name="Freeform 21"/>
              <p:cNvSpPr>
                <a:spLocks noChangeAspect="1"/>
              </p:cNvSpPr>
              <p:nvPr/>
            </p:nvSpPr>
            <p:spPr bwMode="auto">
              <a:xfrm>
                <a:off x="3085" y="1131"/>
                <a:ext cx="147" cy="88"/>
              </a:xfrm>
              <a:custGeom>
                <a:avLst/>
                <a:gdLst>
                  <a:gd name="T0" fmla="*/ 328 w 880"/>
                  <a:gd name="T1" fmla="*/ 31 h 530"/>
                  <a:gd name="T2" fmla="*/ 340 w 880"/>
                  <a:gd name="T3" fmla="*/ 43 h 530"/>
                  <a:gd name="T4" fmla="*/ 454 w 880"/>
                  <a:gd name="T5" fmla="*/ 56 h 530"/>
                  <a:gd name="T6" fmla="*/ 509 w 880"/>
                  <a:gd name="T7" fmla="*/ 5 h 530"/>
                  <a:gd name="T8" fmla="*/ 652 w 880"/>
                  <a:gd name="T9" fmla="*/ 0 h 530"/>
                  <a:gd name="T10" fmla="*/ 821 w 880"/>
                  <a:gd name="T11" fmla="*/ 153 h 530"/>
                  <a:gd name="T12" fmla="*/ 880 w 880"/>
                  <a:gd name="T13" fmla="*/ 252 h 530"/>
                  <a:gd name="T14" fmla="*/ 820 w 880"/>
                  <a:gd name="T15" fmla="*/ 371 h 530"/>
                  <a:gd name="T16" fmla="*/ 744 w 880"/>
                  <a:gd name="T17" fmla="*/ 425 h 530"/>
                  <a:gd name="T18" fmla="*/ 769 w 880"/>
                  <a:gd name="T19" fmla="*/ 501 h 530"/>
                  <a:gd name="T20" fmla="*/ 723 w 880"/>
                  <a:gd name="T21" fmla="*/ 530 h 530"/>
                  <a:gd name="T22" fmla="*/ 592 w 880"/>
                  <a:gd name="T23" fmla="*/ 418 h 530"/>
                  <a:gd name="T24" fmla="*/ 0 w 880"/>
                  <a:gd name="T25" fmla="*/ 412 h 530"/>
                  <a:gd name="T26" fmla="*/ 88 w 880"/>
                  <a:gd name="T27" fmla="*/ 319 h 530"/>
                  <a:gd name="T28" fmla="*/ 125 w 880"/>
                  <a:gd name="T29" fmla="*/ 333 h 530"/>
                  <a:gd name="T30" fmla="*/ 165 w 880"/>
                  <a:gd name="T31" fmla="*/ 334 h 530"/>
                  <a:gd name="T32" fmla="*/ 180 w 880"/>
                  <a:gd name="T33" fmla="*/ 298 h 530"/>
                  <a:gd name="T34" fmla="*/ 154 w 880"/>
                  <a:gd name="T35" fmla="*/ 149 h 530"/>
                  <a:gd name="T36" fmla="*/ 214 w 880"/>
                  <a:gd name="T37" fmla="*/ 146 h 530"/>
                  <a:gd name="T38" fmla="*/ 213 w 880"/>
                  <a:gd name="T39" fmla="*/ 94 h 530"/>
                  <a:gd name="T40" fmla="*/ 328 w 880"/>
                  <a:gd name="T41" fmla="*/ 31 h 5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80" h="530">
                    <a:moveTo>
                      <a:pt x="328" y="31"/>
                    </a:moveTo>
                    <a:lnTo>
                      <a:pt x="340" y="43"/>
                    </a:lnTo>
                    <a:lnTo>
                      <a:pt x="454" y="56"/>
                    </a:lnTo>
                    <a:lnTo>
                      <a:pt x="509" y="5"/>
                    </a:lnTo>
                    <a:lnTo>
                      <a:pt x="652" y="0"/>
                    </a:lnTo>
                    <a:lnTo>
                      <a:pt x="821" y="153"/>
                    </a:lnTo>
                    <a:lnTo>
                      <a:pt x="880" y="252"/>
                    </a:lnTo>
                    <a:lnTo>
                      <a:pt x="820" y="371"/>
                    </a:lnTo>
                    <a:lnTo>
                      <a:pt x="744" y="425"/>
                    </a:lnTo>
                    <a:lnTo>
                      <a:pt x="769" y="501"/>
                    </a:lnTo>
                    <a:lnTo>
                      <a:pt x="723" y="530"/>
                    </a:lnTo>
                    <a:lnTo>
                      <a:pt x="592" y="418"/>
                    </a:lnTo>
                    <a:lnTo>
                      <a:pt x="0" y="412"/>
                    </a:lnTo>
                    <a:lnTo>
                      <a:pt x="88" y="319"/>
                    </a:lnTo>
                    <a:lnTo>
                      <a:pt x="125" y="333"/>
                    </a:lnTo>
                    <a:lnTo>
                      <a:pt x="165" y="334"/>
                    </a:lnTo>
                    <a:lnTo>
                      <a:pt x="180" y="298"/>
                    </a:lnTo>
                    <a:lnTo>
                      <a:pt x="154" y="149"/>
                    </a:lnTo>
                    <a:lnTo>
                      <a:pt x="214" y="146"/>
                    </a:lnTo>
                    <a:lnTo>
                      <a:pt x="213" y="94"/>
                    </a:lnTo>
                    <a:lnTo>
                      <a:pt x="328" y="3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2902" name="Freeform 22"/>
              <p:cNvSpPr>
                <a:spLocks noChangeAspect="1"/>
              </p:cNvSpPr>
              <p:nvPr/>
            </p:nvSpPr>
            <p:spPr bwMode="auto">
              <a:xfrm>
                <a:off x="3012" y="1084"/>
                <a:ext cx="128" cy="116"/>
              </a:xfrm>
              <a:custGeom>
                <a:avLst/>
                <a:gdLst>
                  <a:gd name="T0" fmla="*/ 440 w 766"/>
                  <a:gd name="T1" fmla="*/ 0 h 694"/>
                  <a:gd name="T2" fmla="*/ 505 w 766"/>
                  <a:gd name="T3" fmla="*/ 92 h 694"/>
                  <a:gd name="T4" fmla="*/ 610 w 766"/>
                  <a:gd name="T5" fmla="*/ 92 h 694"/>
                  <a:gd name="T6" fmla="*/ 638 w 766"/>
                  <a:gd name="T7" fmla="*/ 115 h 694"/>
                  <a:gd name="T8" fmla="*/ 653 w 766"/>
                  <a:gd name="T9" fmla="*/ 159 h 694"/>
                  <a:gd name="T10" fmla="*/ 766 w 766"/>
                  <a:gd name="T11" fmla="*/ 313 h 694"/>
                  <a:gd name="T12" fmla="*/ 650 w 766"/>
                  <a:gd name="T13" fmla="*/ 375 h 694"/>
                  <a:gd name="T14" fmla="*/ 653 w 766"/>
                  <a:gd name="T15" fmla="*/ 428 h 694"/>
                  <a:gd name="T16" fmla="*/ 591 w 766"/>
                  <a:gd name="T17" fmla="*/ 433 h 694"/>
                  <a:gd name="T18" fmla="*/ 617 w 766"/>
                  <a:gd name="T19" fmla="*/ 578 h 694"/>
                  <a:gd name="T20" fmla="*/ 602 w 766"/>
                  <a:gd name="T21" fmla="*/ 616 h 694"/>
                  <a:gd name="T22" fmla="*/ 563 w 766"/>
                  <a:gd name="T23" fmla="*/ 616 h 694"/>
                  <a:gd name="T24" fmla="*/ 525 w 766"/>
                  <a:gd name="T25" fmla="*/ 601 h 694"/>
                  <a:gd name="T26" fmla="*/ 437 w 766"/>
                  <a:gd name="T27" fmla="*/ 694 h 694"/>
                  <a:gd name="T28" fmla="*/ 0 w 766"/>
                  <a:gd name="T29" fmla="*/ 694 h 694"/>
                  <a:gd name="T30" fmla="*/ 1 w 766"/>
                  <a:gd name="T31" fmla="*/ 664 h 694"/>
                  <a:gd name="T32" fmla="*/ 93 w 766"/>
                  <a:gd name="T33" fmla="*/ 636 h 694"/>
                  <a:gd name="T34" fmla="*/ 127 w 766"/>
                  <a:gd name="T35" fmla="*/ 501 h 694"/>
                  <a:gd name="T36" fmla="*/ 115 w 766"/>
                  <a:gd name="T37" fmla="*/ 442 h 694"/>
                  <a:gd name="T38" fmla="*/ 121 w 766"/>
                  <a:gd name="T39" fmla="*/ 371 h 694"/>
                  <a:gd name="T40" fmla="*/ 155 w 766"/>
                  <a:gd name="T41" fmla="*/ 313 h 694"/>
                  <a:gd name="T42" fmla="*/ 93 w 766"/>
                  <a:gd name="T43" fmla="*/ 228 h 694"/>
                  <a:gd name="T44" fmla="*/ 133 w 766"/>
                  <a:gd name="T45" fmla="*/ 153 h 694"/>
                  <a:gd name="T46" fmla="*/ 251 w 766"/>
                  <a:gd name="T47" fmla="*/ 99 h 694"/>
                  <a:gd name="T48" fmla="*/ 270 w 766"/>
                  <a:gd name="T49" fmla="*/ 119 h 694"/>
                  <a:gd name="T50" fmla="*/ 298 w 766"/>
                  <a:gd name="T51" fmla="*/ 123 h 694"/>
                  <a:gd name="T52" fmla="*/ 331 w 766"/>
                  <a:gd name="T53" fmla="*/ 77 h 694"/>
                  <a:gd name="T54" fmla="*/ 386 w 766"/>
                  <a:gd name="T55" fmla="*/ 72 h 694"/>
                  <a:gd name="T56" fmla="*/ 440 w 766"/>
                  <a:gd name="T57" fmla="*/ 0 h 6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766" h="694">
                    <a:moveTo>
                      <a:pt x="440" y="0"/>
                    </a:moveTo>
                    <a:lnTo>
                      <a:pt x="505" y="92"/>
                    </a:lnTo>
                    <a:lnTo>
                      <a:pt x="610" y="92"/>
                    </a:lnTo>
                    <a:lnTo>
                      <a:pt x="638" y="115"/>
                    </a:lnTo>
                    <a:lnTo>
                      <a:pt x="653" y="159"/>
                    </a:lnTo>
                    <a:lnTo>
                      <a:pt x="766" y="313"/>
                    </a:lnTo>
                    <a:lnTo>
                      <a:pt x="650" y="375"/>
                    </a:lnTo>
                    <a:lnTo>
                      <a:pt x="653" y="428"/>
                    </a:lnTo>
                    <a:lnTo>
                      <a:pt x="591" y="433"/>
                    </a:lnTo>
                    <a:lnTo>
                      <a:pt x="617" y="578"/>
                    </a:lnTo>
                    <a:lnTo>
                      <a:pt x="602" y="616"/>
                    </a:lnTo>
                    <a:lnTo>
                      <a:pt x="563" y="616"/>
                    </a:lnTo>
                    <a:lnTo>
                      <a:pt x="525" y="601"/>
                    </a:lnTo>
                    <a:lnTo>
                      <a:pt x="437" y="694"/>
                    </a:lnTo>
                    <a:lnTo>
                      <a:pt x="0" y="694"/>
                    </a:lnTo>
                    <a:lnTo>
                      <a:pt x="1" y="664"/>
                    </a:lnTo>
                    <a:lnTo>
                      <a:pt x="93" y="636"/>
                    </a:lnTo>
                    <a:lnTo>
                      <a:pt x="127" y="501"/>
                    </a:lnTo>
                    <a:lnTo>
                      <a:pt x="115" y="442"/>
                    </a:lnTo>
                    <a:lnTo>
                      <a:pt x="121" y="371"/>
                    </a:lnTo>
                    <a:lnTo>
                      <a:pt x="155" y="313"/>
                    </a:lnTo>
                    <a:lnTo>
                      <a:pt x="93" y="228"/>
                    </a:lnTo>
                    <a:lnTo>
                      <a:pt x="133" y="153"/>
                    </a:lnTo>
                    <a:lnTo>
                      <a:pt x="251" y="99"/>
                    </a:lnTo>
                    <a:lnTo>
                      <a:pt x="270" y="119"/>
                    </a:lnTo>
                    <a:lnTo>
                      <a:pt x="298" y="123"/>
                    </a:lnTo>
                    <a:lnTo>
                      <a:pt x="331" y="77"/>
                    </a:lnTo>
                    <a:lnTo>
                      <a:pt x="386" y="72"/>
                    </a:lnTo>
                    <a:lnTo>
                      <a:pt x="440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2903" name="Freeform 23"/>
              <p:cNvSpPr>
                <a:spLocks noChangeAspect="1"/>
              </p:cNvSpPr>
              <p:nvPr/>
            </p:nvSpPr>
            <p:spPr bwMode="auto">
              <a:xfrm>
                <a:off x="3190" y="1221"/>
                <a:ext cx="260" cy="272"/>
              </a:xfrm>
              <a:custGeom>
                <a:avLst/>
                <a:gdLst>
                  <a:gd name="T0" fmla="*/ 711 w 1556"/>
                  <a:gd name="T1" fmla="*/ 0 h 1631"/>
                  <a:gd name="T2" fmla="*/ 898 w 1556"/>
                  <a:gd name="T3" fmla="*/ 241 h 1631"/>
                  <a:gd name="T4" fmla="*/ 1130 w 1556"/>
                  <a:gd name="T5" fmla="*/ 345 h 1631"/>
                  <a:gd name="T6" fmla="*/ 1165 w 1556"/>
                  <a:gd name="T7" fmla="*/ 403 h 1631"/>
                  <a:gd name="T8" fmla="*/ 1338 w 1556"/>
                  <a:gd name="T9" fmla="*/ 519 h 1631"/>
                  <a:gd name="T10" fmla="*/ 1514 w 1556"/>
                  <a:gd name="T11" fmla="*/ 518 h 1631"/>
                  <a:gd name="T12" fmla="*/ 1556 w 1556"/>
                  <a:gd name="T13" fmla="*/ 538 h 1631"/>
                  <a:gd name="T14" fmla="*/ 1522 w 1556"/>
                  <a:gd name="T15" fmla="*/ 577 h 1631"/>
                  <a:gd name="T16" fmla="*/ 1436 w 1556"/>
                  <a:gd name="T17" fmla="*/ 578 h 1631"/>
                  <a:gd name="T18" fmla="*/ 1441 w 1556"/>
                  <a:gd name="T19" fmla="*/ 633 h 1631"/>
                  <a:gd name="T20" fmla="*/ 1501 w 1556"/>
                  <a:gd name="T21" fmla="*/ 691 h 1631"/>
                  <a:gd name="T22" fmla="*/ 1497 w 1556"/>
                  <a:gd name="T23" fmla="*/ 737 h 1631"/>
                  <a:gd name="T24" fmla="*/ 1374 w 1556"/>
                  <a:gd name="T25" fmla="*/ 934 h 1631"/>
                  <a:gd name="T26" fmla="*/ 1341 w 1556"/>
                  <a:gd name="T27" fmla="*/ 952 h 1631"/>
                  <a:gd name="T28" fmla="*/ 1348 w 1556"/>
                  <a:gd name="T29" fmla="*/ 1049 h 1631"/>
                  <a:gd name="T30" fmla="*/ 1271 w 1556"/>
                  <a:gd name="T31" fmla="*/ 1078 h 1631"/>
                  <a:gd name="T32" fmla="*/ 1271 w 1556"/>
                  <a:gd name="T33" fmla="*/ 1094 h 1631"/>
                  <a:gd name="T34" fmla="*/ 1191 w 1556"/>
                  <a:gd name="T35" fmla="*/ 1090 h 1631"/>
                  <a:gd name="T36" fmla="*/ 1181 w 1556"/>
                  <a:gd name="T37" fmla="*/ 1127 h 1631"/>
                  <a:gd name="T38" fmla="*/ 1109 w 1556"/>
                  <a:gd name="T39" fmla="*/ 1204 h 1631"/>
                  <a:gd name="T40" fmla="*/ 1077 w 1556"/>
                  <a:gd name="T41" fmla="*/ 1210 h 1631"/>
                  <a:gd name="T42" fmla="*/ 982 w 1556"/>
                  <a:gd name="T43" fmla="*/ 1408 h 1631"/>
                  <a:gd name="T44" fmla="*/ 922 w 1556"/>
                  <a:gd name="T45" fmla="*/ 1402 h 1631"/>
                  <a:gd name="T46" fmla="*/ 814 w 1556"/>
                  <a:gd name="T47" fmla="*/ 1527 h 1631"/>
                  <a:gd name="T48" fmla="*/ 757 w 1556"/>
                  <a:gd name="T49" fmla="*/ 1538 h 1631"/>
                  <a:gd name="T50" fmla="*/ 741 w 1556"/>
                  <a:gd name="T51" fmla="*/ 1517 h 1631"/>
                  <a:gd name="T52" fmla="*/ 693 w 1556"/>
                  <a:gd name="T53" fmla="*/ 1530 h 1631"/>
                  <a:gd name="T54" fmla="*/ 583 w 1556"/>
                  <a:gd name="T55" fmla="*/ 1631 h 1631"/>
                  <a:gd name="T56" fmla="*/ 471 w 1556"/>
                  <a:gd name="T57" fmla="*/ 1548 h 1631"/>
                  <a:gd name="T58" fmla="*/ 213 w 1556"/>
                  <a:gd name="T59" fmla="*/ 1459 h 1631"/>
                  <a:gd name="T60" fmla="*/ 142 w 1556"/>
                  <a:gd name="T61" fmla="*/ 1383 h 1631"/>
                  <a:gd name="T62" fmla="*/ 154 w 1556"/>
                  <a:gd name="T63" fmla="*/ 1346 h 1631"/>
                  <a:gd name="T64" fmla="*/ 128 w 1556"/>
                  <a:gd name="T65" fmla="*/ 1296 h 1631"/>
                  <a:gd name="T66" fmla="*/ 95 w 1556"/>
                  <a:gd name="T67" fmla="*/ 1288 h 1631"/>
                  <a:gd name="T68" fmla="*/ 75 w 1556"/>
                  <a:gd name="T69" fmla="*/ 1261 h 1631"/>
                  <a:gd name="T70" fmla="*/ 75 w 1556"/>
                  <a:gd name="T71" fmla="*/ 1215 h 1631"/>
                  <a:gd name="T72" fmla="*/ 0 w 1556"/>
                  <a:gd name="T73" fmla="*/ 1080 h 1631"/>
                  <a:gd name="T74" fmla="*/ 84 w 1556"/>
                  <a:gd name="T75" fmla="*/ 979 h 1631"/>
                  <a:gd name="T76" fmla="*/ 79 w 1556"/>
                  <a:gd name="T77" fmla="*/ 859 h 1631"/>
                  <a:gd name="T78" fmla="*/ 152 w 1556"/>
                  <a:gd name="T79" fmla="*/ 832 h 1631"/>
                  <a:gd name="T80" fmla="*/ 172 w 1556"/>
                  <a:gd name="T81" fmla="*/ 675 h 1631"/>
                  <a:gd name="T82" fmla="*/ 142 w 1556"/>
                  <a:gd name="T83" fmla="*/ 612 h 1631"/>
                  <a:gd name="T84" fmla="*/ 232 w 1556"/>
                  <a:gd name="T85" fmla="*/ 502 h 1631"/>
                  <a:gd name="T86" fmla="*/ 285 w 1556"/>
                  <a:gd name="T87" fmla="*/ 502 h 1631"/>
                  <a:gd name="T88" fmla="*/ 309 w 1556"/>
                  <a:gd name="T89" fmla="*/ 463 h 1631"/>
                  <a:gd name="T90" fmla="*/ 403 w 1556"/>
                  <a:gd name="T91" fmla="*/ 502 h 1631"/>
                  <a:gd name="T92" fmla="*/ 448 w 1556"/>
                  <a:gd name="T93" fmla="*/ 502 h 1631"/>
                  <a:gd name="T94" fmla="*/ 617 w 1556"/>
                  <a:gd name="T95" fmla="*/ 145 h 1631"/>
                  <a:gd name="T96" fmla="*/ 711 w 1556"/>
                  <a:gd name="T97" fmla="*/ 0 h 16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556" h="1631">
                    <a:moveTo>
                      <a:pt x="711" y="0"/>
                    </a:moveTo>
                    <a:lnTo>
                      <a:pt x="898" y="241"/>
                    </a:lnTo>
                    <a:lnTo>
                      <a:pt x="1130" y="345"/>
                    </a:lnTo>
                    <a:lnTo>
                      <a:pt x="1165" y="403"/>
                    </a:lnTo>
                    <a:lnTo>
                      <a:pt x="1338" y="519"/>
                    </a:lnTo>
                    <a:lnTo>
                      <a:pt x="1514" y="518"/>
                    </a:lnTo>
                    <a:lnTo>
                      <a:pt x="1556" y="538"/>
                    </a:lnTo>
                    <a:lnTo>
                      <a:pt x="1522" y="577"/>
                    </a:lnTo>
                    <a:lnTo>
                      <a:pt x="1436" y="578"/>
                    </a:lnTo>
                    <a:lnTo>
                      <a:pt x="1441" y="633"/>
                    </a:lnTo>
                    <a:lnTo>
                      <a:pt x="1501" y="691"/>
                    </a:lnTo>
                    <a:lnTo>
                      <a:pt x="1497" y="737"/>
                    </a:lnTo>
                    <a:lnTo>
                      <a:pt x="1374" y="934"/>
                    </a:lnTo>
                    <a:lnTo>
                      <a:pt x="1341" y="952"/>
                    </a:lnTo>
                    <a:lnTo>
                      <a:pt x="1348" y="1049"/>
                    </a:lnTo>
                    <a:lnTo>
                      <a:pt x="1271" y="1078"/>
                    </a:lnTo>
                    <a:lnTo>
                      <a:pt x="1271" y="1094"/>
                    </a:lnTo>
                    <a:lnTo>
                      <a:pt x="1191" y="1090"/>
                    </a:lnTo>
                    <a:lnTo>
                      <a:pt x="1181" y="1127"/>
                    </a:lnTo>
                    <a:lnTo>
                      <a:pt x="1109" y="1204"/>
                    </a:lnTo>
                    <a:lnTo>
                      <a:pt x="1077" y="1210"/>
                    </a:lnTo>
                    <a:lnTo>
                      <a:pt x="982" y="1408"/>
                    </a:lnTo>
                    <a:lnTo>
                      <a:pt x="922" y="1402"/>
                    </a:lnTo>
                    <a:lnTo>
                      <a:pt x="814" y="1527"/>
                    </a:lnTo>
                    <a:lnTo>
                      <a:pt x="757" y="1538"/>
                    </a:lnTo>
                    <a:lnTo>
                      <a:pt x="741" y="1517"/>
                    </a:lnTo>
                    <a:lnTo>
                      <a:pt x="693" y="1530"/>
                    </a:lnTo>
                    <a:lnTo>
                      <a:pt x="583" y="1631"/>
                    </a:lnTo>
                    <a:lnTo>
                      <a:pt x="471" y="1548"/>
                    </a:lnTo>
                    <a:lnTo>
                      <a:pt x="213" y="1459"/>
                    </a:lnTo>
                    <a:lnTo>
                      <a:pt x="142" y="1383"/>
                    </a:lnTo>
                    <a:lnTo>
                      <a:pt x="154" y="1346"/>
                    </a:lnTo>
                    <a:lnTo>
                      <a:pt x="128" y="1296"/>
                    </a:lnTo>
                    <a:lnTo>
                      <a:pt x="95" y="1288"/>
                    </a:lnTo>
                    <a:lnTo>
                      <a:pt x="75" y="1261"/>
                    </a:lnTo>
                    <a:lnTo>
                      <a:pt x="75" y="1215"/>
                    </a:lnTo>
                    <a:lnTo>
                      <a:pt x="0" y="1080"/>
                    </a:lnTo>
                    <a:lnTo>
                      <a:pt x="84" y="979"/>
                    </a:lnTo>
                    <a:lnTo>
                      <a:pt x="79" y="859"/>
                    </a:lnTo>
                    <a:lnTo>
                      <a:pt x="152" y="832"/>
                    </a:lnTo>
                    <a:lnTo>
                      <a:pt x="172" y="675"/>
                    </a:lnTo>
                    <a:lnTo>
                      <a:pt x="142" y="612"/>
                    </a:lnTo>
                    <a:lnTo>
                      <a:pt x="232" y="502"/>
                    </a:lnTo>
                    <a:lnTo>
                      <a:pt x="285" y="502"/>
                    </a:lnTo>
                    <a:lnTo>
                      <a:pt x="309" y="463"/>
                    </a:lnTo>
                    <a:lnTo>
                      <a:pt x="403" y="502"/>
                    </a:lnTo>
                    <a:lnTo>
                      <a:pt x="448" y="502"/>
                    </a:lnTo>
                    <a:lnTo>
                      <a:pt x="617" y="145"/>
                    </a:lnTo>
                    <a:lnTo>
                      <a:pt x="711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2904" name="Freeform 24"/>
              <p:cNvSpPr>
                <a:spLocks noChangeAspect="1"/>
              </p:cNvSpPr>
              <p:nvPr/>
            </p:nvSpPr>
            <p:spPr bwMode="auto">
              <a:xfrm>
                <a:off x="2996" y="1172"/>
                <a:ext cx="313" cy="152"/>
              </a:xfrm>
              <a:custGeom>
                <a:avLst/>
                <a:gdLst>
                  <a:gd name="T0" fmla="*/ 1416 w 1877"/>
                  <a:gd name="T1" fmla="*/ 0 h 908"/>
                  <a:gd name="T2" fmla="*/ 1520 w 1877"/>
                  <a:gd name="T3" fmla="*/ 160 h 908"/>
                  <a:gd name="T4" fmla="*/ 1606 w 1877"/>
                  <a:gd name="T5" fmla="*/ 168 h 908"/>
                  <a:gd name="T6" fmla="*/ 1715 w 1877"/>
                  <a:gd name="T7" fmla="*/ 279 h 908"/>
                  <a:gd name="T8" fmla="*/ 1877 w 1877"/>
                  <a:gd name="T9" fmla="*/ 294 h 908"/>
                  <a:gd name="T10" fmla="*/ 1785 w 1877"/>
                  <a:gd name="T11" fmla="*/ 437 h 908"/>
                  <a:gd name="T12" fmla="*/ 1612 w 1877"/>
                  <a:gd name="T13" fmla="*/ 798 h 908"/>
                  <a:gd name="T14" fmla="*/ 1572 w 1877"/>
                  <a:gd name="T15" fmla="*/ 798 h 908"/>
                  <a:gd name="T16" fmla="*/ 1477 w 1877"/>
                  <a:gd name="T17" fmla="*/ 759 h 908"/>
                  <a:gd name="T18" fmla="*/ 1451 w 1877"/>
                  <a:gd name="T19" fmla="*/ 796 h 908"/>
                  <a:gd name="T20" fmla="*/ 1398 w 1877"/>
                  <a:gd name="T21" fmla="*/ 798 h 908"/>
                  <a:gd name="T22" fmla="*/ 1309 w 1877"/>
                  <a:gd name="T23" fmla="*/ 908 h 908"/>
                  <a:gd name="T24" fmla="*/ 1216 w 1877"/>
                  <a:gd name="T25" fmla="*/ 839 h 908"/>
                  <a:gd name="T26" fmla="*/ 1168 w 1877"/>
                  <a:gd name="T27" fmla="*/ 815 h 908"/>
                  <a:gd name="T28" fmla="*/ 828 w 1877"/>
                  <a:gd name="T29" fmla="*/ 850 h 908"/>
                  <a:gd name="T30" fmla="*/ 685 w 1877"/>
                  <a:gd name="T31" fmla="*/ 855 h 908"/>
                  <a:gd name="T32" fmla="*/ 683 w 1877"/>
                  <a:gd name="T33" fmla="*/ 871 h 908"/>
                  <a:gd name="T34" fmla="*/ 588 w 1877"/>
                  <a:gd name="T35" fmla="*/ 878 h 908"/>
                  <a:gd name="T36" fmla="*/ 572 w 1877"/>
                  <a:gd name="T37" fmla="*/ 854 h 908"/>
                  <a:gd name="T38" fmla="*/ 349 w 1877"/>
                  <a:gd name="T39" fmla="*/ 832 h 908"/>
                  <a:gd name="T40" fmla="*/ 306 w 1877"/>
                  <a:gd name="T41" fmla="*/ 715 h 908"/>
                  <a:gd name="T42" fmla="*/ 342 w 1877"/>
                  <a:gd name="T43" fmla="*/ 567 h 908"/>
                  <a:gd name="T44" fmla="*/ 347 w 1877"/>
                  <a:gd name="T45" fmla="*/ 538 h 908"/>
                  <a:gd name="T46" fmla="*/ 256 w 1877"/>
                  <a:gd name="T47" fmla="*/ 442 h 908"/>
                  <a:gd name="T48" fmla="*/ 0 w 1877"/>
                  <a:gd name="T49" fmla="*/ 407 h 908"/>
                  <a:gd name="T50" fmla="*/ 6 w 1877"/>
                  <a:gd name="T51" fmla="*/ 240 h 908"/>
                  <a:gd name="T52" fmla="*/ 53 w 1877"/>
                  <a:gd name="T53" fmla="*/ 240 h 908"/>
                  <a:gd name="T54" fmla="*/ 99 w 1877"/>
                  <a:gd name="T55" fmla="*/ 194 h 908"/>
                  <a:gd name="T56" fmla="*/ 100 w 1877"/>
                  <a:gd name="T57" fmla="*/ 164 h 908"/>
                  <a:gd name="T58" fmla="*/ 789 w 1877"/>
                  <a:gd name="T59" fmla="*/ 166 h 908"/>
                  <a:gd name="T60" fmla="*/ 1126 w 1877"/>
                  <a:gd name="T61" fmla="*/ 170 h 908"/>
                  <a:gd name="T62" fmla="*/ 1260 w 1877"/>
                  <a:gd name="T63" fmla="*/ 283 h 908"/>
                  <a:gd name="T64" fmla="*/ 1306 w 1877"/>
                  <a:gd name="T65" fmla="*/ 254 h 908"/>
                  <a:gd name="T66" fmla="*/ 1281 w 1877"/>
                  <a:gd name="T67" fmla="*/ 177 h 908"/>
                  <a:gd name="T68" fmla="*/ 1356 w 1877"/>
                  <a:gd name="T69" fmla="*/ 126 h 908"/>
                  <a:gd name="T70" fmla="*/ 1416 w 1877"/>
                  <a:gd name="T71" fmla="*/ 0 h 9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877" h="908">
                    <a:moveTo>
                      <a:pt x="1416" y="0"/>
                    </a:moveTo>
                    <a:lnTo>
                      <a:pt x="1520" y="160"/>
                    </a:lnTo>
                    <a:lnTo>
                      <a:pt x="1606" y="168"/>
                    </a:lnTo>
                    <a:lnTo>
                      <a:pt x="1715" y="279"/>
                    </a:lnTo>
                    <a:lnTo>
                      <a:pt x="1877" y="294"/>
                    </a:lnTo>
                    <a:lnTo>
                      <a:pt x="1785" y="437"/>
                    </a:lnTo>
                    <a:lnTo>
                      <a:pt x="1612" y="798"/>
                    </a:lnTo>
                    <a:lnTo>
                      <a:pt x="1572" y="798"/>
                    </a:lnTo>
                    <a:lnTo>
                      <a:pt x="1477" y="759"/>
                    </a:lnTo>
                    <a:lnTo>
                      <a:pt x="1451" y="796"/>
                    </a:lnTo>
                    <a:lnTo>
                      <a:pt x="1398" y="798"/>
                    </a:lnTo>
                    <a:lnTo>
                      <a:pt x="1309" y="908"/>
                    </a:lnTo>
                    <a:lnTo>
                      <a:pt x="1216" y="839"/>
                    </a:lnTo>
                    <a:lnTo>
                      <a:pt x="1168" y="815"/>
                    </a:lnTo>
                    <a:lnTo>
                      <a:pt x="828" y="850"/>
                    </a:lnTo>
                    <a:lnTo>
                      <a:pt x="685" y="855"/>
                    </a:lnTo>
                    <a:lnTo>
                      <a:pt x="683" y="871"/>
                    </a:lnTo>
                    <a:lnTo>
                      <a:pt x="588" y="878"/>
                    </a:lnTo>
                    <a:lnTo>
                      <a:pt x="572" y="854"/>
                    </a:lnTo>
                    <a:lnTo>
                      <a:pt x="349" y="832"/>
                    </a:lnTo>
                    <a:lnTo>
                      <a:pt x="306" y="715"/>
                    </a:lnTo>
                    <a:lnTo>
                      <a:pt x="342" y="567"/>
                    </a:lnTo>
                    <a:lnTo>
                      <a:pt x="347" y="538"/>
                    </a:lnTo>
                    <a:lnTo>
                      <a:pt x="256" y="442"/>
                    </a:lnTo>
                    <a:lnTo>
                      <a:pt x="0" y="407"/>
                    </a:lnTo>
                    <a:lnTo>
                      <a:pt x="6" y="240"/>
                    </a:lnTo>
                    <a:lnTo>
                      <a:pt x="53" y="240"/>
                    </a:lnTo>
                    <a:lnTo>
                      <a:pt x="99" y="194"/>
                    </a:lnTo>
                    <a:lnTo>
                      <a:pt x="100" y="164"/>
                    </a:lnTo>
                    <a:lnTo>
                      <a:pt x="789" y="166"/>
                    </a:lnTo>
                    <a:lnTo>
                      <a:pt x="1126" y="170"/>
                    </a:lnTo>
                    <a:lnTo>
                      <a:pt x="1260" y="283"/>
                    </a:lnTo>
                    <a:lnTo>
                      <a:pt x="1306" y="254"/>
                    </a:lnTo>
                    <a:lnTo>
                      <a:pt x="1281" y="177"/>
                    </a:lnTo>
                    <a:lnTo>
                      <a:pt x="1356" y="126"/>
                    </a:lnTo>
                    <a:lnTo>
                      <a:pt x="1416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2905" name="Freeform 25"/>
              <p:cNvSpPr>
                <a:spLocks noChangeAspect="1"/>
              </p:cNvSpPr>
              <p:nvPr/>
            </p:nvSpPr>
            <p:spPr bwMode="auto">
              <a:xfrm>
                <a:off x="2918" y="1308"/>
                <a:ext cx="308" cy="228"/>
              </a:xfrm>
              <a:custGeom>
                <a:avLst/>
                <a:gdLst>
                  <a:gd name="T0" fmla="*/ 820 w 1850"/>
                  <a:gd name="T1" fmla="*/ 16 h 1369"/>
                  <a:gd name="T2" fmla="*/ 1040 w 1850"/>
                  <a:gd name="T3" fmla="*/ 42 h 1369"/>
                  <a:gd name="T4" fmla="*/ 1058 w 1850"/>
                  <a:gd name="T5" fmla="*/ 67 h 1369"/>
                  <a:gd name="T6" fmla="*/ 1150 w 1850"/>
                  <a:gd name="T7" fmla="*/ 60 h 1369"/>
                  <a:gd name="T8" fmla="*/ 1155 w 1850"/>
                  <a:gd name="T9" fmla="*/ 42 h 1369"/>
                  <a:gd name="T10" fmla="*/ 1308 w 1850"/>
                  <a:gd name="T11" fmla="*/ 33 h 1369"/>
                  <a:gd name="T12" fmla="*/ 1631 w 1850"/>
                  <a:gd name="T13" fmla="*/ 0 h 1369"/>
                  <a:gd name="T14" fmla="*/ 1682 w 1850"/>
                  <a:gd name="T15" fmla="*/ 26 h 1369"/>
                  <a:gd name="T16" fmla="*/ 1776 w 1850"/>
                  <a:gd name="T17" fmla="*/ 94 h 1369"/>
                  <a:gd name="T18" fmla="*/ 1811 w 1850"/>
                  <a:gd name="T19" fmla="*/ 157 h 1369"/>
                  <a:gd name="T20" fmla="*/ 1788 w 1850"/>
                  <a:gd name="T21" fmla="*/ 311 h 1369"/>
                  <a:gd name="T22" fmla="*/ 1715 w 1850"/>
                  <a:gd name="T23" fmla="*/ 339 h 1369"/>
                  <a:gd name="T24" fmla="*/ 1719 w 1850"/>
                  <a:gd name="T25" fmla="*/ 460 h 1369"/>
                  <a:gd name="T26" fmla="*/ 1636 w 1850"/>
                  <a:gd name="T27" fmla="*/ 564 h 1369"/>
                  <a:gd name="T28" fmla="*/ 1710 w 1850"/>
                  <a:gd name="T29" fmla="*/ 690 h 1369"/>
                  <a:gd name="T30" fmla="*/ 1712 w 1850"/>
                  <a:gd name="T31" fmla="*/ 746 h 1369"/>
                  <a:gd name="T32" fmla="*/ 1732 w 1850"/>
                  <a:gd name="T33" fmla="*/ 776 h 1369"/>
                  <a:gd name="T34" fmla="*/ 1760 w 1850"/>
                  <a:gd name="T35" fmla="*/ 776 h 1369"/>
                  <a:gd name="T36" fmla="*/ 1790 w 1850"/>
                  <a:gd name="T37" fmla="*/ 826 h 1369"/>
                  <a:gd name="T38" fmla="*/ 1781 w 1850"/>
                  <a:gd name="T39" fmla="*/ 863 h 1369"/>
                  <a:gd name="T40" fmla="*/ 1850 w 1850"/>
                  <a:gd name="T41" fmla="*/ 940 h 1369"/>
                  <a:gd name="T42" fmla="*/ 1647 w 1850"/>
                  <a:gd name="T43" fmla="*/ 1102 h 1369"/>
                  <a:gd name="T44" fmla="*/ 1523 w 1850"/>
                  <a:gd name="T45" fmla="*/ 1369 h 1369"/>
                  <a:gd name="T46" fmla="*/ 1114 w 1850"/>
                  <a:gd name="T47" fmla="*/ 1344 h 1369"/>
                  <a:gd name="T48" fmla="*/ 858 w 1850"/>
                  <a:gd name="T49" fmla="*/ 1305 h 1369"/>
                  <a:gd name="T50" fmla="*/ 900 w 1850"/>
                  <a:gd name="T51" fmla="*/ 1211 h 1369"/>
                  <a:gd name="T52" fmla="*/ 897 w 1850"/>
                  <a:gd name="T53" fmla="*/ 1176 h 1369"/>
                  <a:gd name="T54" fmla="*/ 930 w 1850"/>
                  <a:gd name="T55" fmla="*/ 1136 h 1369"/>
                  <a:gd name="T56" fmla="*/ 909 w 1850"/>
                  <a:gd name="T57" fmla="*/ 1106 h 1369"/>
                  <a:gd name="T58" fmla="*/ 941 w 1850"/>
                  <a:gd name="T59" fmla="*/ 1070 h 1369"/>
                  <a:gd name="T60" fmla="*/ 895 w 1850"/>
                  <a:gd name="T61" fmla="*/ 1031 h 1369"/>
                  <a:gd name="T62" fmla="*/ 927 w 1850"/>
                  <a:gd name="T63" fmla="*/ 959 h 1369"/>
                  <a:gd name="T64" fmla="*/ 916 w 1850"/>
                  <a:gd name="T65" fmla="*/ 893 h 1369"/>
                  <a:gd name="T66" fmla="*/ 824 w 1850"/>
                  <a:gd name="T67" fmla="*/ 783 h 1369"/>
                  <a:gd name="T68" fmla="*/ 826 w 1850"/>
                  <a:gd name="T69" fmla="*/ 753 h 1369"/>
                  <a:gd name="T70" fmla="*/ 858 w 1850"/>
                  <a:gd name="T71" fmla="*/ 704 h 1369"/>
                  <a:gd name="T72" fmla="*/ 801 w 1850"/>
                  <a:gd name="T73" fmla="*/ 658 h 1369"/>
                  <a:gd name="T74" fmla="*/ 596 w 1850"/>
                  <a:gd name="T75" fmla="*/ 844 h 1369"/>
                  <a:gd name="T76" fmla="*/ 499 w 1850"/>
                  <a:gd name="T77" fmla="*/ 860 h 1369"/>
                  <a:gd name="T78" fmla="*/ 479 w 1850"/>
                  <a:gd name="T79" fmla="*/ 900 h 1369"/>
                  <a:gd name="T80" fmla="*/ 453 w 1850"/>
                  <a:gd name="T81" fmla="*/ 895 h 1369"/>
                  <a:gd name="T82" fmla="*/ 317 w 1850"/>
                  <a:gd name="T83" fmla="*/ 547 h 1369"/>
                  <a:gd name="T84" fmla="*/ 62 w 1850"/>
                  <a:gd name="T85" fmla="*/ 522 h 1369"/>
                  <a:gd name="T86" fmla="*/ 14 w 1850"/>
                  <a:gd name="T87" fmla="*/ 467 h 1369"/>
                  <a:gd name="T88" fmla="*/ 0 w 1850"/>
                  <a:gd name="T89" fmla="*/ 353 h 1369"/>
                  <a:gd name="T90" fmla="*/ 133 w 1850"/>
                  <a:gd name="T91" fmla="*/ 322 h 1369"/>
                  <a:gd name="T92" fmla="*/ 133 w 1850"/>
                  <a:gd name="T93" fmla="*/ 288 h 1369"/>
                  <a:gd name="T94" fmla="*/ 203 w 1850"/>
                  <a:gd name="T95" fmla="*/ 288 h 1369"/>
                  <a:gd name="T96" fmla="*/ 212 w 1850"/>
                  <a:gd name="T97" fmla="*/ 302 h 1369"/>
                  <a:gd name="T98" fmla="*/ 249 w 1850"/>
                  <a:gd name="T99" fmla="*/ 302 h 1369"/>
                  <a:gd name="T100" fmla="*/ 263 w 1850"/>
                  <a:gd name="T101" fmla="*/ 251 h 1369"/>
                  <a:gd name="T102" fmla="*/ 320 w 1850"/>
                  <a:gd name="T103" fmla="*/ 171 h 1369"/>
                  <a:gd name="T104" fmla="*/ 366 w 1850"/>
                  <a:gd name="T105" fmla="*/ 205 h 1369"/>
                  <a:gd name="T106" fmla="*/ 408 w 1850"/>
                  <a:gd name="T107" fmla="*/ 164 h 1369"/>
                  <a:gd name="T108" fmla="*/ 442 w 1850"/>
                  <a:gd name="T109" fmla="*/ 159 h 1369"/>
                  <a:gd name="T110" fmla="*/ 513 w 1850"/>
                  <a:gd name="T111" fmla="*/ 196 h 1369"/>
                  <a:gd name="T112" fmla="*/ 603 w 1850"/>
                  <a:gd name="T113" fmla="*/ 168 h 1369"/>
                  <a:gd name="T114" fmla="*/ 820 w 1850"/>
                  <a:gd name="T115" fmla="*/ 16 h 13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850" h="1369">
                    <a:moveTo>
                      <a:pt x="820" y="16"/>
                    </a:moveTo>
                    <a:lnTo>
                      <a:pt x="1040" y="42"/>
                    </a:lnTo>
                    <a:lnTo>
                      <a:pt x="1058" y="67"/>
                    </a:lnTo>
                    <a:lnTo>
                      <a:pt x="1150" y="60"/>
                    </a:lnTo>
                    <a:lnTo>
                      <a:pt x="1155" y="42"/>
                    </a:lnTo>
                    <a:lnTo>
                      <a:pt x="1308" y="33"/>
                    </a:lnTo>
                    <a:lnTo>
                      <a:pt x="1631" y="0"/>
                    </a:lnTo>
                    <a:lnTo>
                      <a:pt x="1682" y="26"/>
                    </a:lnTo>
                    <a:lnTo>
                      <a:pt x="1776" y="94"/>
                    </a:lnTo>
                    <a:lnTo>
                      <a:pt x="1811" y="157"/>
                    </a:lnTo>
                    <a:lnTo>
                      <a:pt x="1788" y="311"/>
                    </a:lnTo>
                    <a:lnTo>
                      <a:pt x="1715" y="339"/>
                    </a:lnTo>
                    <a:lnTo>
                      <a:pt x="1719" y="460"/>
                    </a:lnTo>
                    <a:lnTo>
                      <a:pt x="1636" y="564"/>
                    </a:lnTo>
                    <a:lnTo>
                      <a:pt x="1710" y="690"/>
                    </a:lnTo>
                    <a:lnTo>
                      <a:pt x="1712" y="746"/>
                    </a:lnTo>
                    <a:lnTo>
                      <a:pt x="1732" y="776"/>
                    </a:lnTo>
                    <a:lnTo>
                      <a:pt x="1760" y="776"/>
                    </a:lnTo>
                    <a:lnTo>
                      <a:pt x="1790" y="826"/>
                    </a:lnTo>
                    <a:lnTo>
                      <a:pt x="1781" y="863"/>
                    </a:lnTo>
                    <a:lnTo>
                      <a:pt x="1850" y="940"/>
                    </a:lnTo>
                    <a:lnTo>
                      <a:pt x="1647" y="1102"/>
                    </a:lnTo>
                    <a:lnTo>
                      <a:pt x="1523" y="1369"/>
                    </a:lnTo>
                    <a:lnTo>
                      <a:pt x="1114" y="1344"/>
                    </a:lnTo>
                    <a:lnTo>
                      <a:pt x="858" y="1305"/>
                    </a:lnTo>
                    <a:lnTo>
                      <a:pt x="900" y="1211"/>
                    </a:lnTo>
                    <a:lnTo>
                      <a:pt x="897" y="1176"/>
                    </a:lnTo>
                    <a:lnTo>
                      <a:pt x="930" y="1136"/>
                    </a:lnTo>
                    <a:lnTo>
                      <a:pt x="909" y="1106"/>
                    </a:lnTo>
                    <a:lnTo>
                      <a:pt x="941" y="1070"/>
                    </a:lnTo>
                    <a:lnTo>
                      <a:pt x="895" y="1031"/>
                    </a:lnTo>
                    <a:lnTo>
                      <a:pt x="927" y="959"/>
                    </a:lnTo>
                    <a:lnTo>
                      <a:pt x="916" y="893"/>
                    </a:lnTo>
                    <a:lnTo>
                      <a:pt x="824" y="783"/>
                    </a:lnTo>
                    <a:lnTo>
                      <a:pt x="826" y="753"/>
                    </a:lnTo>
                    <a:lnTo>
                      <a:pt x="858" y="704"/>
                    </a:lnTo>
                    <a:lnTo>
                      <a:pt x="801" y="658"/>
                    </a:lnTo>
                    <a:lnTo>
                      <a:pt x="596" y="844"/>
                    </a:lnTo>
                    <a:lnTo>
                      <a:pt x="499" y="860"/>
                    </a:lnTo>
                    <a:lnTo>
                      <a:pt x="479" y="900"/>
                    </a:lnTo>
                    <a:lnTo>
                      <a:pt x="453" y="895"/>
                    </a:lnTo>
                    <a:lnTo>
                      <a:pt x="317" y="547"/>
                    </a:lnTo>
                    <a:lnTo>
                      <a:pt x="62" y="522"/>
                    </a:lnTo>
                    <a:lnTo>
                      <a:pt x="14" y="467"/>
                    </a:lnTo>
                    <a:lnTo>
                      <a:pt x="0" y="353"/>
                    </a:lnTo>
                    <a:lnTo>
                      <a:pt x="133" y="322"/>
                    </a:lnTo>
                    <a:lnTo>
                      <a:pt x="133" y="288"/>
                    </a:lnTo>
                    <a:lnTo>
                      <a:pt x="203" y="288"/>
                    </a:lnTo>
                    <a:lnTo>
                      <a:pt x="212" y="302"/>
                    </a:lnTo>
                    <a:lnTo>
                      <a:pt x="249" y="302"/>
                    </a:lnTo>
                    <a:lnTo>
                      <a:pt x="263" y="251"/>
                    </a:lnTo>
                    <a:lnTo>
                      <a:pt x="320" y="171"/>
                    </a:lnTo>
                    <a:lnTo>
                      <a:pt x="366" y="205"/>
                    </a:lnTo>
                    <a:lnTo>
                      <a:pt x="408" y="164"/>
                    </a:lnTo>
                    <a:lnTo>
                      <a:pt x="442" y="159"/>
                    </a:lnTo>
                    <a:lnTo>
                      <a:pt x="513" y="196"/>
                    </a:lnTo>
                    <a:lnTo>
                      <a:pt x="603" y="168"/>
                    </a:lnTo>
                    <a:lnTo>
                      <a:pt x="820" y="1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2906" name="Freeform 26"/>
              <p:cNvSpPr>
                <a:spLocks noChangeAspect="1"/>
              </p:cNvSpPr>
              <p:nvPr/>
            </p:nvSpPr>
            <p:spPr bwMode="auto">
              <a:xfrm>
                <a:off x="2987" y="1240"/>
                <a:ext cx="67" cy="95"/>
              </a:xfrm>
              <a:custGeom>
                <a:avLst/>
                <a:gdLst>
                  <a:gd name="T0" fmla="*/ 0 w 400"/>
                  <a:gd name="T1" fmla="*/ 2 h 573"/>
                  <a:gd name="T2" fmla="*/ 50 w 400"/>
                  <a:gd name="T3" fmla="*/ 0 h 573"/>
                  <a:gd name="T4" fmla="*/ 307 w 400"/>
                  <a:gd name="T5" fmla="*/ 37 h 573"/>
                  <a:gd name="T6" fmla="*/ 397 w 400"/>
                  <a:gd name="T7" fmla="*/ 133 h 573"/>
                  <a:gd name="T8" fmla="*/ 358 w 400"/>
                  <a:gd name="T9" fmla="*/ 307 h 573"/>
                  <a:gd name="T10" fmla="*/ 400 w 400"/>
                  <a:gd name="T11" fmla="*/ 426 h 573"/>
                  <a:gd name="T12" fmla="*/ 186 w 400"/>
                  <a:gd name="T13" fmla="*/ 573 h 573"/>
                  <a:gd name="T14" fmla="*/ 166 w 400"/>
                  <a:gd name="T15" fmla="*/ 358 h 573"/>
                  <a:gd name="T16" fmla="*/ 66 w 400"/>
                  <a:gd name="T17" fmla="*/ 326 h 573"/>
                  <a:gd name="T18" fmla="*/ 50 w 400"/>
                  <a:gd name="T19" fmla="*/ 153 h 573"/>
                  <a:gd name="T20" fmla="*/ 0 w 400"/>
                  <a:gd name="T21" fmla="*/ 2 h 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00" h="573">
                    <a:moveTo>
                      <a:pt x="0" y="2"/>
                    </a:moveTo>
                    <a:lnTo>
                      <a:pt x="50" y="0"/>
                    </a:lnTo>
                    <a:lnTo>
                      <a:pt x="307" y="37"/>
                    </a:lnTo>
                    <a:lnTo>
                      <a:pt x="397" y="133"/>
                    </a:lnTo>
                    <a:lnTo>
                      <a:pt x="358" y="307"/>
                    </a:lnTo>
                    <a:lnTo>
                      <a:pt x="400" y="426"/>
                    </a:lnTo>
                    <a:lnTo>
                      <a:pt x="186" y="573"/>
                    </a:lnTo>
                    <a:lnTo>
                      <a:pt x="166" y="358"/>
                    </a:lnTo>
                    <a:lnTo>
                      <a:pt x="66" y="326"/>
                    </a:lnTo>
                    <a:lnTo>
                      <a:pt x="50" y="15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122907" name="Text Box 27"/>
            <p:cNvSpPr txBox="1">
              <a:spLocks noChangeArrowheads="1"/>
            </p:cNvSpPr>
            <p:nvPr/>
          </p:nvSpPr>
          <p:spPr bwMode="auto">
            <a:xfrm>
              <a:off x="4324" y="888"/>
              <a:ext cx="965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Metropolitano</a:t>
              </a:r>
            </a:p>
          </p:txBody>
        </p:sp>
      </p:grpSp>
      <p:grpSp>
        <p:nvGrpSpPr>
          <p:cNvPr id="122908" name="Group 28"/>
          <p:cNvGrpSpPr>
            <a:grpSpLocks/>
          </p:cNvGrpSpPr>
          <p:nvPr/>
        </p:nvGrpSpPr>
        <p:grpSpPr bwMode="auto">
          <a:xfrm>
            <a:off x="6900863" y="2305050"/>
            <a:ext cx="2314575" cy="1728788"/>
            <a:chOff x="4347" y="1452"/>
            <a:chExt cx="1458" cy="1089"/>
          </a:xfrm>
        </p:grpSpPr>
        <p:sp>
          <p:nvSpPr>
            <p:cNvPr id="122909" name="Freeform 29"/>
            <p:cNvSpPr>
              <a:spLocks/>
            </p:cNvSpPr>
            <p:nvPr/>
          </p:nvSpPr>
          <p:spPr bwMode="auto">
            <a:xfrm>
              <a:off x="5093" y="1690"/>
              <a:ext cx="493" cy="244"/>
            </a:xfrm>
            <a:custGeom>
              <a:avLst/>
              <a:gdLst>
                <a:gd name="T0" fmla="*/ 19 w 493"/>
                <a:gd name="T1" fmla="*/ 244 h 244"/>
                <a:gd name="T2" fmla="*/ 0 w 493"/>
                <a:gd name="T3" fmla="*/ 0 h 244"/>
                <a:gd name="T4" fmla="*/ 493 w 493"/>
                <a:gd name="T5" fmla="*/ 0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93" h="244">
                  <a:moveTo>
                    <a:pt x="19" y="244"/>
                  </a:moveTo>
                  <a:lnTo>
                    <a:pt x="0" y="0"/>
                  </a:lnTo>
                  <a:lnTo>
                    <a:pt x="493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122910" name="Group 30"/>
            <p:cNvGrpSpPr>
              <a:grpSpLocks noChangeAspect="1"/>
            </p:cNvGrpSpPr>
            <p:nvPr/>
          </p:nvGrpSpPr>
          <p:grpSpPr bwMode="auto">
            <a:xfrm>
              <a:off x="4347" y="1755"/>
              <a:ext cx="947" cy="786"/>
              <a:chOff x="3238" y="1758"/>
              <a:chExt cx="998" cy="828"/>
            </a:xfrm>
          </p:grpSpPr>
          <p:sp>
            <p:nvSpPr>
              <p:cNvPr id="122911" name="Freeform 31"/>
              <p:cNvSpPr>
                <a:spLocks noChangeAspect="1"/>
              </p:cNvSpPr>
              <p:nvPr/>
            </p:nvSpPr>
            <p:spPr bwMode="auto">
              <a:xfrm>
                <a:off x="4094" y="1880"/>
                <a:ext cx="142" cy="142"/>
              </a:xfrm>
              <a:custGeom>
                <a:avLst/>
                <a:gdLst>
                  <a:gd name="T0" fmla="*/ 59 w 857"/>
                  <a:gd name="T1" fmla="*/ 63 h 847"/>
                  <a:gd name="T2" fmla="*/ 204 w 857"/>
                  <a:gd name="T3" fmla="*/ 0 h 847"/>
                  <a:gd name="T4" fmla="*/ 323 w 857"/>
                  <a:gd name="T5" fmla="*/ 98 h 847"/>
                  <a:gd name="T6" fmla="*/ 853 w 857"/>
                  <a:gd name="T7" fmla="*/ 264 h 847"/>
                  <a:gd name="T8" fmla="*/ 857 w 857"/>
                  <a:gd name="T9" fmla="*/ 818 h 847"/>
                  <a:gd name="T10" fmla="*/ 751 w 857"/>
                  <a:gd name="T11" fmla="*/ 847 h 847"/>
                  <a:gd name="T12" fmla="*/ 758 w 857"/>
                  <a:gd name="T13" fmla="*/ 647 h 847"/>
                  <a:gd name="T14" fmla="*/ 734 w 857"/>
                  <a:gd name="T15" fmla="*/ 586 h 847"/>
                  <a:gd name="T16" fmla="*/ 671 w 857"/>
                  <a:gd name="T17" fmla="*/ 562 h 847"/>
                  <a:gd name="T18" fmla="*/ 607 w 857"/>
                  <a:gd name="T19" fmla="*/ 551 h 847"/>
                  <a:gd name="T20" fmla="*/ 197 w 857"/>
                  <a:gd name="T21" fmla="*/ 598 h 847"/>
                  <a:gd name="T22" fmla="*/ 0 w 857"/>
                  <a:gd name="T23" fmla="*/ 337 h 847"/>
                  <a:gd name="T24" fmla="*/ 59 w 857"/>
                  <a:gd name="T25" fmla="*/ 63 h 8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7" h="847">
                    <a:moveTo>
                      <a:pt x="59" y="63"/>
                    </a:moveTo>
                    <a:lnTo>
                      <a:pt x="204" y="0"/>
                    </a:lnTo>
                    <a:lnTo>
                      <a:pt x="323" y="98"/>
                    </a:lnTo>
                    <a:lnTo>
                      <a:pt x="853" y="264"/>
                    </a:lnTo>
                    <a:lnTo>
                      <a:pt x="857" y="818"/>
                    </a:lnTo>
                    <a:lnTo>
                      <a:pt x="751" y="847"/>
                    </a:lnTo>
                    <a:lnTo>
                      <a:pt x="758" y="647"/>
                    </a:lnTo>
                    <a:lnTo>
                      <a:pt x="734" y="586"/>
                    </a:lnTo>
                    <a:lnTo>
                      <a:pt x="671" y="562"/>
                    </a:lnTo>
                    <a:lnTo>
                      <a:pt x="607" y="551"/>
                    </a:lnTo>
                    <a:lnTo>
                      <a:pt x="197" y="598"/>
                    </a:lnTo>
                    <a:lnTo>
                      <a:pt x="0" y="337"/>
                    </a:lnTo>
                    <a:lnTo>
                      <a:pt x="59" y="6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2912" name="Freeform 32"/>
              <p:cNvSpPr>
                <a:spLocks noChangeAspect="1"/>
              </p:cNvSpPr>
              <p:nvPr/>
            </p:nvSpPr>
            <p:spPr bwMode="auto">
              <a:xfrm>
                <a:off x="3529" y="2326"/>
                <a:ext cx="350" cy="192"/>
              </a:xfrm>
              <a:custGeom>
                <a:avLst/>
                <a:gdLst>
                  <a:gd name="T0" fmla="*/ 85 w 2099"/>
                  <a:gd name="T1" fmla="*/ 686 h 1155"/>
                  <a:gd name="T2" fmla="*/ 18 w 2099"/>
                  <a:gd name="T3" fmla="*/ 628 h 1155"/>
                  <a:gd name="T4" fmla="*/ 0 w 2099"/>
                  <a:gd name="T5" fmla="*/ 513 h 1155"/>
                  <a:gd name="T6" fmla="*/ 103 w 2099"/>
                  <a:gd name="T7" fmla="*/ 418 h 1155"/>
                  <a:gd name="T8" fmla="*/ 90 w 2099"/>
                  <a:gd name="T9" fmla="*/ 359 h 1155"/>
                  <a:gd name="T10" fmla="*/ 126 w 2099"/>
                  <a:gd name="T11" fmla="*/ 325 h 1155"/>
                  <a:gd name="T12" fmla="*/ 39 w 2099"/>
                  <a:gd name="T13" fmla="*/ 255 h 1155"/>
                  <a:gd name="T14" fmla="*/ 115 w 2099"/>
                  <a:gd name="T15" fmla="*/ 202 h 1155"/>
                  <a:gd name="T16" fmla="*/ 124 w 2099"/>
                  <a:gd name="T17" fmla="*/ 87 h 1155"/>
                  <a:gd name="T18" fmla="*/ 233 w 2099"/>
                  <a:gd name="T19" fmla="*/ 7 h 1155"/>
                  <a:gd name="T20" fmla="*/ 450 w 2099"/>
                  <a:gd name="T21" fmla="*/ 156 h 1155"/>
                  <a:gd name="T22" fmla="*/ 517 w 2099"/>
                  <a:gd name="T23" fmla="*/ 156 h 1155"/>
                  <a:gd name="T24" fmla="*/ 551 w 2099"/>
                  <a:gd name="T25" fmla="*/ 113 h 1155"/>
                  <a:gd name="T26" fmla="*/ 617 w 2099"/>
                  <a:gd name="T27" fmla="*/ 117 h 1155"/>
                  <a:gd name="T28" fmla="*/ 731 w 2099"/>
                  <a:gd name="T29" fmla="*/ 173 h 1155"/>
                  <a:gd name="T30" fmla="*/ 777 w 2099"/>
                  <a:gd name="T31" fmla="*/ 130 h 1155"/>
                  <a:gd name="T32" fmla="*/ 870 w 2099"/>
                  <a:gd name="T33" fmla="*/ 126 h 1155"/>
                  <a:gd name="T34" fmla="*/ 1123 w 2099"/>
                  <a:gd name="T35" fmla="*/ 0 h 1155"/>
                  <a:gd name="T36" fmla="*/ 1122 w 2099"/>
                  <a:gd name="T37" fmla="*/ 35 h 1155"/>
                  <a:gd name="T38" fmla="*/ 1027 w 2099"/>
                  <a:gd name="T39" fmla="*/ 271 h 1155"/>
                  <a:gd name="T40" fmla="*/ 1545 w 2099"/>
                  <a:gd name="T41" fmla="*/ 275 h 1155"/>
                  <a:gd name="T42" fmla="*/ 2099 w 2099"/>
                  <a:gd name="T43" fmla="*/ 276 h 1155"/>
                  <a:gd name="T44" fmla="*/ 2085 w 2099"/>
                  <a:gd name="T45" fmla="*/ 345 h 1155"/>
                  <a:gd name="T46" fmla="*/ 2024 w 2099"/>
                  <a:gd name="T47" fmla="*/ 339 h 1155"/>
                  <a:gd name="T48" fmla="*/ 1945 w 2099"/>
                  <a:gd name="T49" fmla="*/ 418 h 1155"/>
                  <a:gd name="T50" fmla="*/ 1885 w 2099"/>
                  <a:gd name="T51" fmla="*/ 404 h 1155"/>
                  <a:gd name="T52" fmla="*/ 1896 w 2099"/>
                  <a:gd name="T53" fmla="*/ 518 h 1155"/>
                  <a:gd name="T54" fmla="*/ 1961 w 2099"/>
                  <a:gd name="T55" fmla="*/ 545 h 1155"/>
                  <a:gd name="T56" fmla="*/ 1899 w 2099"/>
                  <a:gd name="T57" fmla="*/ 662 h 1155"/>
                  <a:gd name="T58" fmla="*/ 1763 w 2099"/>
                  <a:gd name="T59" fmla="*/ 719 h 1155"/>
                  <a:gd name="T60" fmla="*/ 1740 w 2099"/>
                  <a:gd name="T61" fmla="*/ 748 h 1155"/>
                  <a:gd name="T62" fmla="*/ 1733 w 2099"/>
                  <a:gd name="T63" fmla="*/ 838 h 1155"/>
                  <a:gd name="T64" fmla="*/ 1693 w 2099"/>
                  <a:gd name="T65" fmla="*/ 857 h 1155"/>
                  <a:gd name="T66" fmla="*/ 1663 w 2099"/>
                  <a:gd name="T67" fmla="*/ 885 h 1155"/>
                  <a:gd name="T68" fmla="*/ 1596 w 2099"/>
                  <a:gd name="T69" fmla="*/ 1024 h 1155"/>
                  <a:gd name="T70" fmla="*/ 1420 w 2099"/>
                  <a:gd name="T71" fmla="*/ 1140 h 1155"/>
                  <a:gd name="T72" fmla="*/ 1232 w 2099"/>
                  <a:gd name="T73" fmla="*/ 1155 h 1155"/>
                  <a:gd name="T74" fmla="*/ 1185 w 2099"/>
                  <a:gd name="T75" fmla="*/ 1146 h 1155"/>
                  <a:gd name="T76" fmla="*/ 1173 w 2099"/>
                  <a:gd name="T77" fmla="*/ 1108 h 1155"/>
                  <a:gd name="T78" fmla="*/ 1104 w 2099"/>
                  <a:gd name="T79" fmla="*/ 1081 h 1155"/>
                  <a:gd name="T80" fmla="*/ 1082 w 2099"/>
                  <a:gd name="T81" fmla="*/ 1046 h 1155"/>
                  <a:gd name="T82" fmla="*/ 1018 w 2099"/>
                  <a:gd name="T83" fmla="*/ 1040 h 1155"/>
                  <a:gd name="T84" fmla="*/ 992 w 2099"/>
                  <a:gd name="T85" fmla="*/ 1007 h 1155"/>
                  <a:gd name="T86" fmla="*/ 926 w 2099"/>
                  <a:gd name="T87" fmla="*/ 1001 h 1155"/>
                  <a:gd name="T88" fmla="*/ 908 w 2099"/>
                  <a:gd name="T89" fmla="*/ 1036 h 1155"/>
                  <a:gd name="T90" fmla="*/ 863 w 2099"/>
                  <a:gd name="T91" fmla="*/ 1037 h 1155"/>
                  <a:gd name="T92" fmla="*/ 836 w 2099"/>
                  <a:gd name="T93" fmla="*/ 1028 h 1155"/>
                  <a:gd name="T94" fmla="*/ 800 w 2099"/>
                  <a:gd name="T95" fmla="*/ 1046 h 1155"/>
                  <a:gd name="T96" fmla="*/ 726 w 2099"/>
                  <a:gd name="T97" fmla="*/ 973 h 1155"/>
                  <a:gd name="T98" fmla="*/ 722 w 2099"/>
                  <a:gd name="T99" fmla="*/ 891 h 1155"/>
                  <a:gd name="T100" fmla="*/ 233 w 2099"/>
                  <a:gd name="T101" fmla="*/ 942 h 1155"/>
                  <a:gd name="T102" fmla="*/ 103 w 2099"/>
                  <a:gd name="T103" fmla="*/ 964 h 1155"/>
                  <a:gd name="T104" fmla="*/ 85 w 2099"/>
                  <a:gd name="T105" fmla="*/ 686 h 1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099" h="1155">
                    <a:moveTo>
                      <a:pt x="85" y="686"/>
                    </a:moveTo>
                    <a:lnTo>
                      <a:pt x="18" y="628"/>
                    </a:lnTo>
                    <a:lnTo>
                      <a:pt x="0" y="513"/>
                    </a:lnTo>
                    <a:lnTo>
                      <a:pt x="103" y="418"/>
                    </a:lnTo>
                    <a:lnTo>
                      <a:pt x="90" y="359"/>
                    </a:lnTo>
                    <a:lnTo>
                      <a:pt x="126" y="325"/>
                    </a:lnTo>
                    <a:lnTo>
                      <a:pt x="39" y="255"/>
                    </a:lnTo>
                    <a:lnTo>
                      <a:pt x="115" y="202"/>
                    </a:lnTo>
                    <a:lnTo>
                      <a:pt x="124" y="87"/>
                    </a:lnTo>
                    <a:lnTo>
                      <a:pt x="233" y="7"/>
                    </a:lnTo>
                    <a:lnTo>
                      <a:pt x="450" y="156"/>
                    </a:lnTo>
                    <a:lnTo>
                      <a:pt x="517" y="156"/>
                    </a:lnTo>
                    <a:lnTo>
                      <a:pt x="551" y="113"/>
                    </a:lnTo>
                    <a:lnTo>
                      <a:pt x="617" y="117"/>
                    </a:lnTo>
                    <a:lnTo>
                      <a:pt x="731" y="173"/>
                    </a:lnTo>
                    <a:lnTo>
                      <a:pt x="777" y="130"/>
                    </a:lnTo>
                    <a:lnTo>
                      <a:pt x="870" y="126"/>
                    </a:lnTo>
                    <a:lnTo>
                      <a:pt x="1123" y="0"/>
                    </a:lnTo>
                    <a:lnTo>
                      <a:pt x="1122" y="35"/>
                    </a:lnTo>
                    <a:lnTo>
                      <a:pt x="1027" y="271"/>
                    </a:lnTo>
                    <a:lnTo>
                      <a:pt x="1545" y="275"/>
                    </a:lnTo>
                    <a:lnTo>
                      <a:pt x="2099" y="276"/>
                    </a:lnTo>
                    <a:lnTo>
                      <a:pt x="2085" y="345"/>
                    </a:lnTo>
                    <a:lnTo>
                      <a:pt x="2024" y="339"/>
                    </a:lnTo>
                    <a:lnTo>
                      <a:pt x="1945" y="418"/>
                    </a:lnTo>
                    <a:lnTo>
                      <a:pt x="1885" y="404"/>
                    </a:lnTo>
                    <a:lnTo>
                      <a:pt x="1896" y="518"/>
                    </a:lnTo>
                    <a:lnTo>
                      <a:pt x="1961" y="545"/>
                    </a:lnTo>
                    <a:lnTo>
                      <a:pt x="1899" y="662"/>
                    </a:lnTo>
                    <a:lnTo>
                      <a:pt x="1763" y="719"/>
                    </a:lnTo>
                    <a:lnTo>
                      <a:pt x="1740" y="748"/>
                    </a:lnTo>
                    <a:lnTo>
                      <a:pt x="1733" y="838"/>
                    </a:lnTo>
                    <a:lnTo>
                      <a:pt x="1693" y="857"/>
                    </a:lnTo>
                    <a:lnTo>
                      <a:pt x="1663" y="885"/>
                    </a:lnTo>
                    <a:lnTo>
                      <a:pt x="1596" y="1024"/>
                    </a:lnTo>
                    <a:lnTo>
                      <a:pt x="1420" y="1140"/>
                    </a:lnTo>
                    <a:lnTo>
                      <a:pt x="1232" y="1155"/>
                    </a:lnTo>
                    <a:lnTo>
                      <a:pt x="1185" y="1146"/>
                    </a:lnTo>
                    <a:lnTo>
                      <a:pt x="1173" y="1108"/>
                    </a:lnTo>
                    <a:lnTo>
                      <a:pt x="1104" y="1081"/>
                    </a:lnTo>
                    <a:lnTo>
                      <a:pt x="1082" y="1046"/>
                    </a:lnTo>
                    <a:lnTo>
                      <a:pt x="1018" y="1040"/>
                    </a:lnTo>
                    <a:lnTo>
                      <a:pt x="992" y="1007"/>
                    </a:lnTo>
                    <a:lnTo>
                      <a:pt x="926" y="1001"/>
                    </a:lnTo>
                    <a:lnTo>
                      <a:pt x="908" y="1036"/>
                    </a:lnTo>
                    <a:lnTo>
                      <a:pt x="863" y="1037"/>
                    </a:lnTo>
                    <a:lnTo>
                      <a:pt x="836" y="1028"/>
                    </a:lnTo>
                    <a:lnTo>
                      <a:pt x="800" y="1046"/>
                    </a:lnTo>
                    <a:lnTo>
                      <a:pt x="726" y="973"/>
                    </a:lnTo>
                    <a:lnTo>
                      <a:pt x="722" y="891"/>
                    </a:lnTo>
                    <a:lnTo>
                      <a:pt x="233" y="942"/>
                    </a:lnTo>
                    <a:lnTo>
                      <a:pt x="103" y="964"/>
                    </a:lnTo>
                    <a:lnTo>
                      <a:pt x="85" y="686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2913" name="Freeform 33"/>
              <p:cNvSpPr>
                <a:spLocks noChangeAspect="1"/>
              </p:cNvSpPr>
              <p:nvPr/>
            </p:nvSpPr>
            <p:spPr bwMode="auto">
              <a:xfrm>
                <a:off x="3662" y="2091"/>
                <a:ext cx="281" cy="198"/>
              </a:xfrm>
              <a:custGeom>
                <a:avLst/>
                <a:gdLst>
                  <a:gd name="T0" fmla="*/ 1614 w 1691"/>
                  <a:gd name="T1" fmla="*/ 1186 h 1186"/>
                  <a:gd name="T2" fmla="*/ 1175 w 1691"/>
                  <a:gd name="T3" fmla="*/ 1180 h 1186"/>
                  <a:gd name="T4" fmla="*/ 1124 w 1691"/>
                  <a:gd name="T5" fmla="*/ 1101 h 1186"/>
                  <a:gd name="T6" fmla="*/ 1045 w 1691"/>
                  <a:gd name="T7" fmla="*/ 1036 h 1186"/>
                  <a:gd name="T8" fmla="*/ 993 w 1691"/>
                  <a:gd name="T9" fmla="*/ 1014 h 1186"/>
                  <a:gd name="T10" fmla="*/ 656 w 1691"/>
                  <a:gd name="T11" fmla="*/ 763 h 1186"/>
                  <a:gd name="T12" fmla="*/ 577 w 1691"/>
                  <a:gd name="T13" fmla="*/ 784 h 1186"/>
                  <a:gd name="T14" fmla="*/ 409 w 1691"/>
                  <a:gd name="T15" fmla="*/ 876 h 1186"/>
                  <a:gd name="T16" fmla="*/ 162 w 1691"/>
                  <a:gd name="T17" fmla="*/ 800 h 1186"/>
                  <a:gd name="T18" fmla="*/ 54 w 1691"/>
                  <a:gd name="T19" fmla="*/ 684 h 1186"/>
                  <a:gd name="T20" fmla="*/ 35 w 1691"/>
                  <a:gd name="T21" fmla="*/ 730 h 1186"/>
                  <a:gd name="T22" fmla="*/ 73 w 1691"/>
                  <a:gd name="T23" fmla="*/ 784 h 1186"/>
                  <a:gd name="T24" fmla="*/ 52 w 1691"/>
                  <a:gd name="T25" fmla="*/ 808 h 1186"/>
                  <a:gd name="T26" fmla="*/ 24 w 1691"/>
                  <a:gd name="T27" fmla="*/ 773 h 1186"/>
                  <a:gd name="T28" fmla="*/ 0 w 1691"/>
                  <a:gd name="T29" fmla="*/ 735 h 1186"/>
                  <a:gd name="T30" fmla="*/ 16 w 1691"/>
                  <a:gd name="T31" fmla="*/ 578 h 1186"/>
                  <a:gd name="T32" fmla="*/ 133 w 1691"/>
                  <a:gd name="T33" fmla="*/ 250 h 1186"/>
                  <a:gd name="T34" fmla="*/ 136 w 1691"/>
                  <a:gd name="T35" fmla="*/ 14 h 1186"/>
                  <a:gd name="T36" fmla="*/ 204 w 1691"/>
                  <a:gd name="T37" fmla="*/ 0 h 1186"/>
                  <a:gd name="T38" fmla="*/ 262 w 1691"/>
                  <a:gd name="T39" fmla="*/ 42 h 1186"/>
                  <a:gd name="T40" fmla="*/ 692 w 1691"/>
                  <a:gd name="T41" fmla="*/ 396 h 1186"/>
                  <a:gd name="T42" fmla="*/ 751 w 1691"/>
                  <a:gd name="T43" fmla="*/ 415 h 1186"/>
                  <a:gd name="T44" fmla="*/ 773 w 1691"/>
                  <a:gd name="T45" fmla="*/ 391 h 1186"/>
                  <a:gd name="T46" fmla="*/ 942 w 1691"/>
                  <a:gd name="T47" fmla="*/ 396 h 1186"/>
                  <a:gd name="T48" fmla="*/ 1045 w 1691"/>
                  <a:gd name="T49" fmla="*/ 469 h 1186"/>
                  <a:gd name="T50" fmla="*/ 1134 w 1691"/>
                  <a:gd name="T51" fmla="*/ 581 h 1186"/>
                  <a:gd name="T52" fmla="*/ 1156 w 1691"/>
                  <a:gd name="T53" fmla="*/ 627 h 1186"/>
                  <a:gd name="T54" fmla="*/ 1175 w 1691"/>
                  <a:gd name="T55" fmla="*/ 700 h 1186"/>
                  <a:gd name="T56" fmla="*/ 1300 w 1691"/>
                  <a:gd name="T57" fmla="*/ 820 h 1186"/>
                  <a:gd name="T58" fmla="*/ 1397 w 1691"/>
                  <a:gd name="T59" fmla="*/ 830 h 1186"/>
                  <a:gd name="T60" fmla="*/ 1691 w 1691"/>
                  <a:gd name="T61" fmla="*/ 982 h 1186"/>
                  <a:gd name="T62" fmla="*/ 1625 w 1691"/>
                  <a:gd name="T63" fmla="*/ 1134 h 1186"/>
                  <a:gd name="T64" fmla="*/ 1614 w 1691"/>
                  <a:gd name="T65" fmla="*/ 1186 h 1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691" h="1186">
                    <a:moveTo>
                      <a:pt x="1614" y="1186"/>
                    </a:moveTo>
                    <a:lnTo>
                      <a:pt x="1175" y="1180"/>
                    </a:lnTo>
                    <a:lnTo>
                      <a:pt x="1124" y="1101"/>
                    </a:lnTo>
                    <a:lnTo>
                      <a:pt x="1045" y="1036"/>
                    </a:lnTo>
                    <a:lnTo>
                      <a:pt x="993" y="1014"/>
                    </a:lnTo>
                    <a:lnTo>
                      <a:pt x="656" y="763"/>
                    </a:lnTo>
                    <a:lnTo>
                      <a:pt x="577" y="784"/>
                    </a:lnTo>
                    <a:lnTo>
                      <a:pt x="409" y="876"/>
                    </a:lnTo>
                    <a:lnTo>
                      <a:pt x="162" y="800"/>
                    </a:lnTo>
                    <a:lnTo>
                      <a:pt x="54" y="684"/>
                    </a:lnTo>
                    <a:lnTo>
                      <a:pt x="35" y="730"/>
                    </a:lnTo>
                    <a:lnTo>
                      <a:pt x="73" y="784"/>
                    </a:lnTo>
                    <a:lnTo>
                      <a:pt x="52" y="808"/>
                    </a:lnTo>
                    <a:lnTo>
                      <a:pt x="24" y="773"/>
                    </a:lnTo>
                    <a:lnTo>
                      <a:pt x="0" y="735"/>
                    </a:lnTo>
                    <a:lnTo>
                      <a:pt x="16" y="578"/>
                    </a:lnTo>
                    <a:lnTo>
                      <a:pt x="133" y="250"/>
                    </a:lnTo>
                    <a:lnTo>
                      <a:pt x="136" y="14"/>
                    </a:lnTo>
                    <a:lnTo>
                      <a:pt x="204" y="0"/>
                    </a:lnTo>
                    <a:lnTo>
                      <a:pt x="262" y="42"/>
                    </a:lnTo>
                    <a:lnTo>
                      <a:pt x="692" y="396"/>
                    </a:lnTo>
                    <a:lnTo>
                      <a:pt x="751" y="415"/>
                    </a:lnTo>
                    <a:lnTo>
                      <a:pt x="773" y="391"/>
                    </a:lnTo>
                    <a:lnTo>
                      <a:pt x="942" y="396"/>
                    </a:lnTo>
                    <a:lnTo>
                      <a:pt x="1045" y="469"/>
                    </a:lnTo>
                    <a:lnTo>
                      <a:pt x="1134" y="581"/>
                    </a:lnTo>
                    <a:lnTo>
                      <a:pt x="1156" y="627"/>
                    </a:lnTo>
                    <a:lnTo>
                      <a:pt x="1175" y="700"/>
                    </a:lnTo>
                    <a:lnTo>
                      <a:pt x="1300" y="820"/>
                    </a:lnTo>
                    <a:lnTo>
                      <a:pt x="1397" y="830"/>
                    </a:lnTo>
                    <a:lnTo>
                      <a:pt x="1691" y="982"/>
                    </a:lnTo>
                    <a:lnTo>
                      <a:pt x="1625" y="1134"/>
                    </a:lnTo>
                    <a:lnTo>
                      <a:pt x="1614" y="1186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2914" name="Freeform 34"/>
              <p:cNvSpPr>
                <a:spLocks noChangeAspect="1"/>
              </p:cNvSpPr>
              <p:nvPr/>
            </p:nvSpPr>
            <p:spPr bwMode="auto">
              <a:xfrm>
                <a:off x="3777" y="2089"/>
                <a:ext cx="220" cy="166"/>
              </a:xfrm>
              <a:custGeom>
                <a:avLst/>
                <a:gdLst>
                  <a:gd name="T0" fmla="*/ 0 w 1321"/>
                  <a:gd name="T1" fmla="*/ 412 h 996"/>
                  <a:gd name="T2" fmla="*/ 168 w 1321"/>
                  <a:gd name="T3" fmla="*/ 204 h 996"/>
                  <a:gd name="T4" fmla="*/ 341 w 1321"/>
                  <a:gd name="T5" fmla="*/ 139 h 996"/>
                  <a:gd name="T6" fmla="*/ 496 w 1321"/>
                  <a:gd name="T7" fmla="*/ 125 h 996"/>
                  <a:gd name="T8" fmla="*/ 556 w 1321"/>
                  <a:gd name="T9" fmla="*/ 73 h 996"/>
                  <a:gd name="T10" fmla="*/ 592 w 1321"/>
                  <a:gd name="T11" fmla="*/ 54 h 996"/>
                  <a:gd name="T12" fmla="*/ 637 w 1321"/>
                  <a:gd name="T13" fmla="*/ 0 h 996"/>
                  <a:gd name="T14" fmla="*/ 661 w 1321"/>
                  <a:gd name="T15" fmla="*/ 56 h 996"/>
                  <a:gd name="T16" fmla="*/ 711 w 1321"/>
                  <a:gd name="T17" fmla="*/ 65 h 996"/>
                  <a:gd name="T18" fmla="*/ 727 w 1321"/>
                  <a:gd name="T19" fmla="*/ 46 h 996"/>
                  <a:gd name="T20" fmla="*/ 772 w 1321"/>
                  <a:gd name="T21" fmla="*/ 48 h 996"/>
                  <a:gd name="T22" fmla="*/ 825 w 1321"/>
                  <a:gd name="T23" fmla="*/ 97 h 996"/>
                  <a:gd name="T24" fmla="*/ 857 w 1321"/>
                  <a:gd name="T25" fmla="*/ 95 h 996"/>
                  <a:gd name="T26" fmla="*/ 912 w 1321"/>
                  <a:gd name="T27" fmla="*/ 56 h 996"/>
                  <a:gd name="T28" fmla="*/ 1321 w 1321"/>
                  <a:gd name="T29" fmla="*/ 317 h 996"/>
                  <a:gd name="T30" fmla="*/ 1120 w 1321"/>
                  <a:gd name="T31" fmla="*/ 730 h 996"/>
                  <a:gd name="T32" fmla="*/ 1001 w 1321"/>
                  <a:gd name="T33" fmla="*/ 996 h 996"/>
                  <a:gd name="T34" fmla="*/ 703 w 1321"/>
                  <a:gd name="T35" fmla="*/ 848 h 996"/>
                  <a:gd name="T36" fmla="*/ 604 w 1321"/>
                  <a:gd name="T37" fmla="*/ 832 h 996"/>
                  <a:gd name="T38" fmla="*/ 485 w 1321"/>
                  <a:gd name="T39" fmla="*/ 719 h 996"/>
                  <a:gd name="T40" fmla="*/ 458 w 1321"/>
                  <a:gd name="T41" fmla="*/ 632 h 996"/>
                  <a:gd name="T42" fmla="*/ 420 w 1321"/>
                  <a:gd name="T43" fmla="*/ 570 h 996"/>
                  <a:gd name="T44" fmla="*/ 353 w 1321"/>
                  <a:gd name="T45" fmla="*/ 488 h 996"/>
                  <a:gd name="T46" fmla="*/ 252 w 1321"/>
                  <a:gd name="T47" fmla="*/ 412 h 996"/>
                  <a:gd name="T48" fmla="*/ 86 w 1321"/>
                  <a:gd name="T49" fmla="*/ 407 h 996"/>
                  <a:gd name="T50" fmla="*/ 59 w 1321"/>
                  <a:gd name="T51" fmla="*/ 431 h 996"/>
                  <a:gd name="T52" fmla="*/ 0 w 1321"/>
                  <a:gd name="T53" fmla="*/ 412 h 9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321" h="996">
                    <a:moveTo>
                      <a:pt x="0" y="412"/>
                    </a:moveTo>
                    <a:lnTo>
                      <a:pt x="168" y="204"/>
                    </a:lnTo>
                    <a:lnTo>
                      <a:pt x="341" y="139"/>
                    </a:lnTo>
                    <a:lnTo>
                      <a:pt x="496" y="125"/>
                    </a:lnTo>
                    <a:lnTo>
                      <a:pt x="556" y="73"/>
                    </a:lnTo>
                    <a:lnTo>
                      <a:pt x="592" y="54"/>
                    </a:lnTo>
                    <a:lnTo>
                      <a:pt x="637" y="0"/>
                    </a:lnTo>
                    <a:lnTo>
                      <a:pt x="661" y="56"/>
                    </a:lnTo>
                    <a:lnTo>
                      <a:pt x="711" y="65"/>
                    </a:lnTo>
                    <a:lnTo>
                      <a:pt x="727" y="46"/>
                    </a:lnTo>
                    <a:lnTo>
                      <a:pt x="772" y="48"/>
                    </a:lnTo>
                    <a:lnTo>
                      <a:pt x="825" y="97"/>
                    </a:lnTo>
                    <a:lnTo>
                      <a:pt x="857" y="95"/>
                    </a:lnTo>
                    <a:lnTo>
                      <a:pt x="912" y="56"/>
                    </a:lnTo>
                    <a:lnTo>
                      <a:pt x="1321" y="317"/>
                    </a:lnTo>
                    <a:lnTo>
                      <a:pt x="1120" y="730"/>
                    </a:lnTo>
                    <a:lnTo>
                      <a:pt x="1001" y="996"/>
                    </a:lnTo>
                    <a:lnTo>
                      <a:pt x="703" y="848"/>
                    </a:lnTo>
                    <a:lnTo>
                      <a:pt x="604" y="832"/>
                    </a:lnTo>
                    <a:lnTo>
                      <a:pt x="485" y="719"/>
                    </a:lnTo>
                    <a:lnTo>
                      <a:pt x="458" y="632"/>
                    </a:lnTo>
                    <a:lnTo>
                      <a:pt x="420" y="570"/>
                    </a:lnTo>
                    <a:lnTo>
                      <a:pt x="353" y="488"/>
                    </a:lnTo>
                    <a:lnTo>
                      <a:pt x="252" y="412"/>
                    </a:lnTo>
                    <a:lnTo>
                      <a:pt x="86" y="407"/>
                    </a:lnTo>
                    <a:lnTo>
                      <a:pt x="59" y="431"/>
                    </a:lnTo>
                    <a:lnTo>
                      <a:pt x="0" y="412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2915" name="Freeform 35"/>
              <p:cNvSpPr>
                <a:spLocks noChangeAspect="1"/>
              </p:cNvSpPr>
              <p:nvPr/>
            </p:nvSpPr>
            <p:spPr bwMode="auto">
              <a:xfrm>
                <a:off x="3704" y="1856"/>
                <a:ext cx="176" cy="154"/>
              </a:xfrm>
              <a:custGeom>
                <a:avLst/>
                <a:gdLst>
                  <a:gd name="T0" fmla="*/ 288 w 1056"/>
                  <a:gd name="T1" fmla="*/ 97 h 921"/>
                  <a:gd name="T2" fmla="*/ 287 w 1056"/>
                  <a:gd name="T3" fmla="*/ 38 h 921"/>
                  <a:gd name="T4" fmla="*/ 335 w 1056"/>
                  <a:gd name="T5" fmla="*/ 23 h 921"/>
                  <a:gd name="T6" fmla="*/ 368 w 1056"/>
                  <a:gd name="T7" fmla="*/ 17 h 921"/>
                  <a:gd name="T8" fmla="*/ 390 w 1056"/>
                  <a:gd name="T9" fmla="*/ 30 h 921"/>
                  <a:gd name="T10" fmla="*/ 480 w 1056"/>
                  <a:gd name="T11" fmla="*/ 32 h 921"/>
                  <a:gd name="T12" fmla="*/ 501 w 1056"/>
                  <a:gd name="T13" fmla="*/ 12 h 921"/>
                  <a:gd name="T14" fmla="*/ 545 w 1056"/>
                  <a:gd name="T15" fmla="*/ 20 h 921"/>
                  <a:gd name="T16" fmla="*/ 563 w 1056"/>
                  <a:gd name="T17" fmla="*/ 35 h 921"/>
                  <a:gd name="T18" fmla="*/ 592 w 1056"/>
                  <a:gd name="T19" fmla="*/ 42 h 921"/>
                  <a:gd name="T20" fmla="*/ 607 w 1056"/>
                  <a:gd name="T21" fmla="*/ 25 h 921"/>
                  <a:gd name="T22" fmla="*/ 641 w 1056"/>
                  <a:gd name="T23" fmla="*/ 27 h 921"/>
                  <a:gd name="T24" fmla="*/ 669 w 1056"/>
                  <a:gd name="T25" fmla="*/ 38 h 921"/>
                  <a:gd name="T26" fmla="*/ 738 w 1056"/>
                  <a:gd name="T27" fmla="*/ 0 h 921"/>
                  <a:gd name="T28" fmla="*/ 784 w 1056"/>
                  <a:gd name="T29" fmla="*/ 117 h 921"/>
                  <a:gd name="T30" fmla="*/ 824 w 1056"/>
                  <a:gd name="T31" fmla="*/ 223 h 921"/>
                  <a:gd name="T32" fmla="*/ 887 w 1056"/>
                  <a:gd name="T33" fmla="*/ 241 h 921"/>
                  <a:gd name="T34" fmla="*/ 867 w 1056"/>
                  <a:gd name="T35" fmla="*/ 494 h 921"/>
                  <a:gd name="T36" fmla="*/ 871 w 1056"/>
                  <a:gd name="T37" fmla="*/ 569 h 921"/>
                  <a:gd name="T38" fmla="*/ 937 w 1056"/>
                  <a:gd name="T39" fmla="*/ 660 h 921"/>
                  <a:gd name="T40" fmla="*/ 1041 w 1056"/>
                  <a:gd name="T41" fmla="*/ 793 h 921"/>
                  <a:gd name="T42" fmla="*/ 1056 w 1056"/>
                  <a:gd name="T43" fmla="*/ 854 h 921"/>
                  <a:gd name="T44" fmla="*/ 847 w 1056"/>
                  <a:gd name="T45" fmla="*/ 882 h 921"/>
                  <a:gd name="T46" fmla="*/ 530 w 1056"/>
                  <a:gd name="T47" fmla="*/ 921 h 921"/>
                  <a:gd name="T48" fmla="*/ 446 w 1056"/>
                  <a:gd name="T49" fmla="*/ 806 h 921"/>
                  <a:gd name="T50" fmla="*/ 502 w 1056"/>
                  <a:gd name="T51" fmla="*/ 690 h 921"/>
                  <a:gd name="T52" fmla="*/ 366 w 1056"/>
                  <a:gd name="T53" fmla="*/ 533 h 921"/>
                  <a:gd name="T54" fmla="*/ 336 w 1056"/>
                  <a:gd name="T55" fmla="*/ 436 h 921"/>
                  <a:gd name="T56" fmla="*/ 161 w 1056"/>
                  <a:gd name="T57" fmla="*/ 312 h 921"/>
                  <a:gd name="T58" fmla="*/ 0 w 1056"/>
                  <a:gd name="T59" fmla="*/ 124 h 921"/>
                  <a:gd name="T60" fmla="*/ 155 w 1056"/>
                  <a:gd name="T61" fmla="*/ 89 h 921"/>
                  <a:gd name="T62" fmla="*/ 176 w 1056"/>
                  <a:gd name="T63" fmla="*/ 95 h 921"/>
                  <a:gd name="T64" fmla="*/ 288 w 1056"/>
                  <a:gd name="T65" fmla="*/ 97 h 9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56" h="921">
                    <a:moveTo>
                      <a:pt x="288" y="97"/>
                    </a:moveTo>
                    <a:lnTo>
                      <a:pt x="287" y="38"/>
                    </a:lnTo>
                    <a:lnTo>
                      <a:pt x="335" y="23"/>
                    </a:lnTo>
                    <a:lnTo>
                      <a:pt x="368" y="17"/>
                    </a:lnTo>
                    <a:lnTo>
                      <a:pt x="390" y="30"/>
                    </a:lnTo>
                    <a:lnTo>
                      <a:pt x="480" y="32"/>
                    </a:lnTo>
                    <a:lnTo>
                      <a:pt x="501" y="12"/>
                    </a:lnTo>
                    <a:lnTo>
                      <a:pt x="545" y="20"/>
                    </a:lnTo>
                    <a:lnTo>
                      <a:pt x="563" y="35"/>
                    </a:lnTo>
                    <a:lnTo>
                      <a:pt x="592" y="42"/>
                    </a:lnTo>
                    <a:lnTo>
                      <a:pt x="607" y="25"/>
                    </a:lnTo>
                    <a:lnTo>
                      <a:pt x="641" y="27"/>
                    </a:lnTo>
                    <a:lnTo>
                      <a:pt x="669" y="38"/>
                    </a:lnTo>
                    <a:lnTo>
                      <a:pt x="738" y="0"/>
                    </a:lnTo>
                    <a:lnTo>
                      <a:pt x="784" y="117"/>
                    </a:lnTo>
                    <a:lnTo>
                      <a:pt x="824" y="223"/>
                    </a:lnTo>
                    <a:lnTo>
                      <a:pt x="887" y="241"/>
                    </a:lnTo>
                    <a:lnTo>
                      <a:pt x="867" y="494"/>
                    </a:lnTo>
                    <a:lnTo>
                      <a:pt x="871" y="569"/>
                    </a:lnTo>
                    <a:lnTo>
                      <a:pt x="937" y="660"/>
                    </a:lnTo>
                    <a:lnTo>
                      <a:pt x="1041" y="793"/>
                    </a:lnTo>
                    <a:lnTo>
                      <a:pt x="1056" y="854"/>
                    </a:lnTo>
                    <a:lnTo>
                      <a:pt x="847" y="882"/>
                    </a:lnTo>
                    <a:lnTo>
                      <a:pt x="530" y="921"/>
                    </a:lnTo>
                    <a:lnTo>
                      <a:pt x="446" y="806"/>
                    </a:lnTo>
                    <a:lnTo>
                      <a:pt x="502" y="690"/>
                    </a:lnTo>
                    <a:lnTo>
                      <a:pt x="366" y="533"/>
                    </a:lnTo>
                    <a:lnTo>
                      <a:pt x="336" y="436"/>
                    </a:lnTo>
                    <a:lnTo>
                      <a:pt x="161" y="312"/>
                    </a:lnTo>
                    <a:lnTo>
                      <a:pt x="0" y="124"/>
                    </a:lnTo>
                    <a:lnTo>
                      <a:pt x="155" y="89"/>
                    </a:lnTo>
                    <a:lnTo>
                      <a:pt x="176" y="95"/>
                    </a:lnTo>
                    <a:lnTo>
                      <a:pt x="288" y="97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2916" name="Freeform 36"/>
              <p:cNvSpPr>
                <a:spLocks noChangeAspect="1"/>
              </p:cNvSpPr>
              <p:nvPr/>
            </p:nvSpPr>
            <p:spPr bwMode="auto">
              <a:xfrm>
                <a:off x="3524" y="1857"/>
                <a:ext cx="405" cy="300"/>
              </a:xfrm>
              <a:custGeom>
                <a:avLst/>
                <a:gdLst>
                  <a:gd name="T0" fmla="*/ 959 w 2427"/>
                  <a:gd name="T1" fmla="*/ 1420 h 1804"/>
                  <a:gd name="T2" fmla="*/ 964 w 2427"/>
                  <a:gd name="T3" fmla="*/ 1403 h 1804"/>
                  <a:gd name="T4" fmla="*/ 760 w 2427"/>
                  <a:gd name="T5" fmla="*/ 1071 h 1804"/>
                  <a:gd name="T6" fmla="*/ 702 w 2427"/>
                  <a:gd name="T7" fmla="*/ 1071 h 1804"/>
                  <a:gd name="T8" fmla="*/ 599 w 2427"/>
                  <a:gd name="T9" fmla="*/ 996 h 1804"/>
                  <a:gd name="T10" fmla="*/ 497 w 2427"/>
                  <a:gd name="T11" fmla="*/ 994 h 1804"/>
                  <a:gd name="T12" fmla="*/ 399 w 2427"/>
                  <a:gd name="T13" fmla="*/ 956 h 1804"/>
                  <a:gd name="T14" fmla="*/ 167 w 2427"/>
                  <a:gd name="T15" fmla="*/ 994 h 1804"/>
                  <a:gd name="T16" fmla="*/ 142 w 2427"/>
                  <a:gd name="T17" fmla="*/ 983 h 1804"/>
                  <a:gd name="T18" fmla="*/ 121 w 2427"/>
                  <a:gd name="T19" fmla="*/ 913 h 1804"/>
                  <a:gd name="T20" fmla="*/ 0 w 2427"/>
                  <a:gd name="T21" fmla="*/ 835 h 1804"/>
                  <a:gd name="T22" fmla="*/ 391 w 2427"/>
                  <a:gd name="T23" fmla="*/ 451 h 1804"/>
                  <a:gd name="T24" fmla="*/ 515 w 2427"/>
                  <a:gd name="T25" fmla="*/ 307 h 1804"/>
                  <a:gd name="T26" fmla="*/ 576 w 2427"/>
                  <a:gd name="T27" fmla="*/ 310 h 1804"/>
                  <a:gd name="T28" fmla="*/ 599 w 2427"/>
                  <a:gd name="T29" fmla="*/ 329 h 1804"/>
                  <a:gd name="T30" fmla="*/ 625 w 2427"/>
                  <a:gd name="T31" fmla="*/ 335 h 1804"/>
                  <a:gd name="T32" fmla="*/ 939 w 2427"/>
                  <a:gd name="T33" fmla="*/ 0 h 1804"/>
                  <a:gd name="T34" fmla="*/ 1078 w 2427"/>
                  <a:gd name="T35" fmla="*/ 123 h 1804"/>
                  <a:gd name="T36" fmla="*/ 1237 w 2427"/>
                  <a:gd name="T37" fmla="*/ 307 h 1804"/>
                  <a:gd name="T38" fmla="*/ 1413 w 2427"/>
                  <a:gd name="T39" fmla="*/ 434 h 1804"/>
                  <a:gd name="T40" fmla="*/ 1442 w 2427"/>
                  <a:gd name="T41" fmla="*/ 532 h 1804"/>
                  <a:gd name="T42" fmla="*/ 1582 w 2427"/>
                  <a:gd name="T43" fmla="*/ 688 h 1804"/>
                  <a:gd name="T44" fmla="*/ 1524 w 2427"/>
                  <a:gd name="T45" fmla="*/ 802 h 1804"/>
                  <a:gd name="T46" fmla="*/ 1608 w 2427"/>
                  <a:gd name="T47" fmla="*/ 918 h 1804"/>
                  <a:gd name="T48" fmla="*/ 2138 w 2427"/>
                  <a:gd name="T49" fmla="*/ 857 h 1804"/>
                  <a:gd name="T50" fmla="*/ 2196 w 2427"/>
                  <a:gd name="T51" fmla="*/ 931 h 1804"/>
                  <a:gd name="T52" fmla="*/ 2176 w 2427"/>
                  <a:gd name="T53" fmla="*/ 1022 h 1804"/>
                  <a:gd name="T54" fmla="*/ 2120 w 2427"/>
                  <a:gd name="T55" fmla="*/ 1114 h 1804"/>
                  <a:gd name="T56" fmla="*/ 2122 w 2427"/>
                  <a:gd name="T57" fmla="*/ 1174 h 1804"/>
                  <a:gd name="T58" fmla="*/ 2180 w 2427"/>
                  <a:gd name="T59" fmla="*/ 1251 h 1804"/>
                  <a:gd name="T60" fmla="*/ 2427 w 2427"/>
                  <a:gd name="T61" fmla="*/ 1446 h 1804"/>
                  <a:gd name="T62" fmla="*/ 2369 w 2427"/>
                  <a:gd name="T63" fmla="*/ 1489 h 1804"/>
                  <a:gd name="T64" fmla="*/ 2337 w 2427"/>
                  <a:gd name="T65" fmla="*/ 1489 h 1804"/>
                  <a:gd name="T66" fmla="*/ 2285 w 2427"/>
                  <a:gd name="T67" fmla="*/ 1438 h 1804"/>
                  <a:gd name="T68" fmla="*/ 2242 w 2427"/>
                  <a:gd name="T69" fmla="*/ 1440 h 1804"/>
                  <a:gd name="T70" fmla="*/ 2219 w 2427"/>
                  <a:gd name="T71" fmla="*/ 1453 h 1804"/>
                  <a:gd name="T72" fmla="*/ 2178 w 2427"/>
                  <a:gd name="T73" fmla="*/ 1446 h 1804"/>
                  <a:gd name="T74" fmla="*/ 2150 w 2427"/>
                  <a:gd name="T75" fmla="*/ 1395 h 1804"/>
                  <a:gd name="T76" fmla="*/ 2112 w 2427"/>
                  <a:gd name="T77" fmla="*/ 1443 h 1804"/>
                  <a:gd name="T78" fmla="*/ 2067 w 2427"/>
                  <a:gd name="T79" fmla="*/ 1468 h 1804"/>
                  <a:gd name="T80" fmla="*/ 2013 w 2427"/>
                  <a:gd name="T81" fmla="*/ 1517 h 1804"/>
                  <a:gd name="T82" fmla="*/ 1856 w 2427"/>
                  <a:gd name="T83" fmla="*/ 1534 h 1804"/>
                  <a:gd name="T84" fmla="*/ 1678 w 2427"/>
                  <a:gd name="T85" fmla="*/ 1599 h 1804"/>
                  <a:gd name="T86" fmla="*/ 1573 w 2427"/>
                  <a:gd name="T87" fmla="*/ 1728 h 1804"/>
                  <a:gd name="T88" fmla="*/ 1515 w 2427"/>
                  <a:gd name="T89" fmla="*/ 1804 h 1804"/>
                  <a:gd name="T90" fmla="*/ 1446 w 2427"/>
                  <a:gd name="T91" fmla="*/ 1753 h 1804"/>
                  <a:gd name="T92" fmla="*/ 1082 w 2427"/>
                  <a:gd name="T93" fmla="*/ 1445 h 1804"/>
                  <a:gd name="T94" fmla="*/ 1028 w 2427"/>
                  <a:gd name="T95" fmla="*/ 1408 h 1804"/>
                  <a:gd name="T96" fmla="*/ 959 w 2427"/>
                  <a:gd name="T97" fmla="*/ 1420 h 18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427" h="1804">
                    <a:moveTo>
                      <a:pt x="959" y="1420"/>
                    </a:moveTo>
                    <a:lnTo>
                      <a:pt x="964" y="1403"/>
                    </a:lnTo>
                    <a:lnTo>
                      <a:pt x="760" y="1071"/>
                    </a:lnTo>
                    <a:lnTo>
                      <a:pt x="702" y="1071"/>
                    </a:lnTo>
                    <a:lnTo>
                      <a:pt x="599" y="996"/>
                    </a:lnTo>
                    <a:lnTo>
                      <a:pt x="497" y="994"/>
                    </a:lnTo>
                    <a:lnTo>
                      <a:pt x="399" y="956"/>
                    </a:lnTo>
                    <a:lnTo>
                      <a:pt x="167" y="994"/>
                    </a:lnTo>
                    <a:lnTo>
                      <a:pt x="142" y="983"/>
                    </a:lnTo>
                    <a:lnTo>
                      <a:pt x="121" y="913"/>
                    </a:lnTo>
                    <a:lnTo>
                      <a:pt x="0" y="835"/>
                    </a:lnTo>
                    <a:lnTo>
                      <a:pt x="391" y="451"/>
                    </a:lnTo>
                    <a:lnTo>
                      <a:pt x="515" y="307"/>
                    </a:lnTo>
                    <a:lnTo>
                      <a:pt x="576" y="310"/>
                    </a:lnTo>
                    <a:lnTo>
                      <a:pt x="599" y="329"/>
                    </a:lnTo>
                    <a:lnTo>
                      <a:pt x="625" y="335"/>
                    </a:lnTo>
                    <a:lnTo>
                      <a:pt x="939" y="0"/>
                    </a:lnTo>
                    <a:lnTo>
                      <a:pt x="1078" y="123"/>
                    </a:lnTo>
                    <a:lnTo>
                      <a:pt x="1237" y="307"/>
                    </a:lnTo>
                    <a:lnTo>
                      <a:pt x="1413" y="434"/>
                    </a:lnTo>
                    <a:lnTo>
                      <a:pt x="1442" y="532"/>
                    </a:lnTo>
                    <a:lnTo>
                      <a:pt x="1582" y="688"/>
                    </a:lnTo>
                    <a:lnTo>
                      <a:pt x="1524" y="802"/>
                    </a:lnTo>
                    <a:lnTo>
                      <a:pt x="1608" y="918"/>
                    </a:lnTo>
                    <a:lnTo>
                      <a:pt x="2138" y="857"/>
                    </a:lnTo>
                    <a:lnTo>
                      <a:pt x="2196" y="931"/>
                    </a:lnTo>
                    <a:lnTo>
                      <a:pt x="2176" y="1022"/>
                    </a:lnTo>
                    <a:lnTo>
                      <a:pt x="2120" y="1114"/>
                    </a:lnTo>
                    <a:lnTo>
                      <a:pt x="2122" y="1174"/>
                    </a:lnTo>
                    <a:lnTo>
                      <a:pt x="2180" y="1251"/>
                    </a:lnTo>
                    <a:lnTo>
                      <a:pt x="2427" y="1446"/>
                    </a:lnTo>
                    <a:lnTo>
                      <a:pt x="2369" y="1489"/>
                    </a:lnTo>
                    <a:lnTo>
                      <a:pt x="2337" y="1489"/>
                    </a:lnTo>
                    <a:lnTo>
                      <a:pt x="2285" y="1438"/>
                    </a:lnTo>
                    <a:lnTo>
                      <a:pt x="2242" y="1440"/>
                    </a:lnTo>
                    <a:lnTo>
                      <a:pt x="2219" y="1453"/>
                    </a:lnTo>
                    <a:lnTo>
                      <a:pt x="2178" y="1446"/>
                    </a:lnTo>
                    <a:lnTo>
                      <a:pt x="2150" y="1395"/>
                    </a:lnTo>
                    <a:lnTo>
                      <a:pt x="2112" y="1443"/>
                    </a:lnTo>
                    <a:lnTo>
                      <a:pt x="2067" y="1468"/>
                    </a:lnTo>
                    <a:lnTo>
                      <a:pt x="2013" y="1517"/>
                    </a:lnTo>
                    <a:lnTo>
                      <a:pt x="1856" y="1534"/>
                    </a:lnTo>
                    <a:lnTo>
                      <a:pt x="1678" y="1599"/>
                    </a:lnTo>
                    <a:lnTo>
                      <a:pt x="1573" y="1728"/>
                    </a:lnTo>
                    <a:lnTo>
                      <a:pt x="1515" y="1804"/>
                    </a:lnTo>
                    <a:lnTo>
                      <a:pt x="1446" y="1753"/>
                    </a:lnTo>
                    <a:lnTo>
                      <a:pt x="1082" y="1445"/>
                    </a:lnTo>
                    <a:lnTo>
                      <a:pt x="1028" y="1408"/>
                    </a:lnTo>
                    <a:lnTo>
                      <a:pt x="959" y="142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2917" name="Freeform 37"/>
              <p:cNvSpPr>
                <a:spLocks noChangeAspect="1"/>
              </p:cNvSpPr>
              <p:nvPr/>
            </p:nvSpPr>
            <p:spPr bwMode="auto">
              <a:xfrm>
                <a:off x="3860" y="1943"/>
                <a:ext cx="214" cy="198"/>
              </a:xfrm>
              <a:custGeom>
                <a:avLst/>
                <a:gdLst>
                  <a:gd name="T0" fmla="*/ 1231 w 1286"/>
                  <a:gd name="T1" fmla="*/ 0 h 1188"/>
                  <a:gd name="T2" fmla="*/ 1286 w 1286"/>
                  <a:gd name="T3" fmla="*/ 54 h 1188"/>
                  <a:gd name="T4" fmla="*/ 1286 w 1286"/>
                  <a:gd name="T5" fmla="*/ 67 h 1188"/>
                  <a:gd name="T6" fmla="*/ 1229 w 1286"/>
                  <a:gd name="T7" fmla="*/ 157 h 1188"/>
                  <a:gd name="T8" fmla="*/ 1272 w 1286"/>
                  <a:gd name="T9" fmla="*/ 295 h 1188"/>
                  <a:gd name="T10" fmla="*/ 1088 w 1286"/>
                  <a:gd name="T11" fmla="*/ 727 h 1188"/>
                  <a:gd name="T12" fmla="*/ 849 w 1286"/>
                  <a:gd name="T13" fmla="*/ 1125 h 1188"/>
                  <a:gd name="T14" fmla="*/ 816 w 1286"/>
                  <a:gd name="T15" fmla="*/ 1188 h 1188"/>
                  <a:gd name="T16" fmla="*/ 405 w 1286"/>
                  <a:gd name="T17" fmla="*/ 925 h 1188"/>
                  <a:gd name="T18" fmla="*/ 166 w 1286"/>
                  <a:gd name="T19" fmla="*/ 729 h 1188"/>
                  <a:gd name="T20" fmla="*/ 109 w 1286"/>
                  <a:gd name="T21" fmla="*/ 658 h 1188"/>
                  <a:gd name="T22" fmla="*/ 105 w 1286"/>
                  <a:gd name="T23" fmla="*/ 597 h 1188"/>
                  <a:gd name="T24" fmla="*/ 160 w 1286"/>
                  <a:gd name="T25" fmla="*/ 504 h 1188"/>
                  <a:gd name="T26" fmla="*/ 182 w 1286"/>
                  <a:gd name="T27" fmla="*/ 412 h 1188"/>
                  <a:gd name="T28" fmla="*/ 117 w 1286"/>
                  <a:gd name="T29" fmla="*/ 333 h 1188"/>
                  <a:gd name="T30" fmla="*/ 101 w 1286"/>
                  <a:gd name="T31" fmla="*/ 271 h 1188"/>
                  <a:gd name="T32" fmla="*/ 0 w 1286"/>
                  <a:gd name="T33" fmla="*/ 129 h 1188"/>
                  <a:gd name="T34" fmla="*/ 393 w 1286"/>
                  <a:gd name="T35" fmla="*/ 129 h 1188"/>
                  <a:gd name="T36" fmla="*/ 399 w 1286"/>
                  <a:gd name="T37" fmla="*/ 56 h 1188"/>
                  <a:gd name="T38" fmla="*/ 518 w 1286"/>
                  <a:gd name="T39" fmla="*/ 16 h 1188"/>
                  <a:gd name="T40" fmla="*/ 532 w 1286"/>
                  <a:gd name="T41" fmla="*/ 111 h 1188"/>
                  <a:gd name="T42" fmla="*/ 1231 w 1286"/>
                  <a:gd name="T43" fmla="*/ 0 h 1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286" h="1188">
                    <a:moveTo>
                      <a:pt x="1231" y="0"/>
                    </a:moveTo>
                    <a:lnTo>
                      <a:pt x="1286" y="54"/>
                    </a:lnTo>
                    <a:lnTo>
                      <a:pt x="1286" y="67"/>
                    </a:lnTo>
                    <a:lnTo>
                      <a:pt x="1229" y="157"/>
                    </a:lnTo>
                    <a:lnTo>
                      <a:pt x="1272" y="295"/>
                    </a:lnTo>
                    <a:lnTo>
                      <a:pt x="1088" y="727"/>
                    </a:lnTo>
                    <a:lnTo>
                      <a:pt x="849" y="1125"/>
                    </a:lnTo>
                    <a:lnTo>
                      <a:pt x="816" y="1188"/>
                    </a:lnTo>
                    <a:lnTo>
                      <a:pt x="405" y="925"/>
                    </a:lnTo>
                    <a:lnTo>
                      <a:pt x="166" y="729"/>
                    </a:lnTo>
                    <a:lnTo>
                      <a:pt x="109" y="658"/>
                    </a:lnTo>
                    <a:lnTo>
                      <a:pt x="105" y="597"/>
                    </a:lnTo>
                    <a:lnTo>
                      <a:pt x="160" y="504"/>
                    </a:lnTo>
                    <a:lnTo>
                      <a:pt x="182" y="412"/>
                    </a:lnTo>
                    <a:lnTo>
                      <a:pt x="117" y="333"/>
                    </a:lnTo>
                    <a:lnTo>
                      <a:pt x="101" y="271"/>
                    </a:lnTo>
                    <a:lnTo>
                      <a:pt x="0" y="129"/>
                    </a:lnTo>
                    <a:lnTo>
                      <a:pt x="393" y="129"/>
                    </a:lnTo>
                    <a:lnTo>
                      <a:pt x="399" y="56"/>
                    </a:lnTo>
                    <a:lnTo>
                      <a:pt x="518" y="16"/>
                    </a:lnTo>
                    <a:lnTo>
                      <a:pt x="532" y="111"/>
                    </a:lnTo>
                    <a:lnTo>
                      <a:pt x="1231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2918" name="Freeform 38"/>
              <p:cNvSpPr>
                <a:spLocks noChangeAspect="1"/>
              </p:cNvSpPr>
              <p:nvPr/>
            </p:nvSpPr>
            <p:spPr bwMode="auto">
              <a:xfrm>
                <a:off x="3849" y="1897"/>
                <a:ext cx="216" cy="68"/>
              </a:xfrm>
              <a:custGeom>
                <a:avLst/>
                <a:gdLst>
                  <a:gd name="T0" fmla="*/ 16 w 1296"/>
                  <a:gd name="T1" fmla="*/ 0 h 409"/>
                  <a:gd name="T2" fmla="*/ 393 w 1296"/>
                  <a:gd name="T3" fmla="*/ 106 h 409"/>
                  <a:gd name="T4" fmla="*/ 436 w 1296"/>
                  <a:gd name="T5" fmla="*/ 47 h 409"/>
                  <a:gd name="T6" fmla="*/ 531 w 1296"/>
                  <a:gd name="T7" fmla="*/ 79 h 409"/>
                  <a:gd name="T8" fmla="*/ 558 w 1296"/>
                  <a:gd name="T9" fmla="*/ 166 h 409"/>
                  <a:gd name="T10" fmla="*/ 723 w 1296"/>
                  <a:gd name="T11" fmla="*/ 231 h 409"/>
                  <a:gd name="T12" fmla="*/ 873 w 1296"/>
                  <a:gd name="T13" fmla="*/ 249 h 409"/>
                  <a:gd name="T14" fmla="*/ 1247 w 1296"/>
                  <a:gd name="T15" fmla="*/ 231 h 409"/>
                  <a:gd name="T16" fmla="*/ 1296 w 1296"/>
                  <a:gd name="T17" fmla="*/ 282 h 409"/>
                  <a:gd name="T18" fmla="*/ 599 w 1296"/>
                  <a:gd name="T19" fmla="*/ 391 h 409"/>
                  <a:gd name="T20" fmla="*/ 583 w 1296"/>
                  <a:gd name="T21" fmla="*/ 298 h 409"/>
                  <a:gd name="T22" fmla="*/ 463 w 1296"/>
                  <a:gd name="T23" fmla="*/ 336 h 409"/>
                  <a:gd name="T24" fmla="*/ 458 w 1296"/>
                  <a:gd name="T25" fmla="*/ 407 h 409"/>
                  <a:gd name="T26" fmla="*/ 56 w 1296"/>
                  <a:gd name="T27" fmla="*/ 409 h 409"/>
                  <a:gd name="T28" fmla="*/ 2 w 1296"/>
                  <a:gd name="T29" fmla="*/ 328 h 409"/>
                  <a:gd name="T30" fmla="*/ 0 w 1296"/>
                  <a:gd name="T31" fmla="*/ 233 h 409"/>
                  <a:gd name="T32" fmla="*/ 16 w 1296"/>
                  <a:gd name="T33" fmla="*/ 0 h 4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96" h="409">
                    <a:moveTo>
                      <a:pt x="16" y="0"/>
                    </a:moveTo>
                    <a:lnTo>
                      <a:pt x="393" y="106"/>
                    </a:lnTo>
                    <a:lnTo>
                      <a:pt x="436" y="47"/>
                    </a:lnTo>
                    <a:lnTo>
                      <a:pt x="531" y="79"/>
                    </a:lnTo>
                    <a:lnTo>
                      <a:pt x="558" y="166"/>
                    </a:lnTo>
                    <a:lnTo>
                      <a:pt x="723" y="231"/>
                    </a:lnTo>
                    <a:lnTo>
                      <a:pt x="873" y="249"/>
                    </a:lnTo>
                    <a:lnTo>
                      <a:pt x="1247" y="231"/>
                    </a:lnTo>
                    <a:lnTo>
                      <a:pt x="1296" y="282"/>
                    </a:lnTo>
                    <a:lnTo>
                      <a:pt x="599" y="391"/>
                    </a:lnTo>
                    <a:lnTo>
                      <a:pt x="583" y="298"/>
                    </a:lnTo>
                    <a:lnTo>
                      <a:pt x="463" y="336"/>
                    </a:lnTo>
                    <a:lnTo>
                      <a:pt x="458" y="407"/>
                    </a:lnTo>
                    <a:lnTo>
                      <a:pt x="56" y="409"/>
                    </a:lnTo>
                    <a:lnTo>
                      <a:pt x="2" y="328"/>
                    </a:lnTo>
                    <a:lnTo>
                      <a:pt x="0" y="233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2919" name="Freeform 39"/>
              <p:cNvSpPr>
                <a:spLocks noChangeAspect="1"/>
              </p:cNvSpPr>
              <p:nvPr/>
            </p:nvSpPr>
            <p:spPr bwMode="auto">
              <a:xfrm>
                <a:off x="3824" y="1758"/>
                <a:ext cx="396" cy="305"/>
              </a:xfrm>
              <a:custGeom>
                <a:avLst/>
                <a:gdLst>
                  <a:gd name="T0" fmla="*/ 850 w 2376"/>
                  <a:gd name="T1" fmla="*/ 0 h 1831"/>
                  <a:gd name="T2" fmla="*/ 856 w 2376"/>
                  <a:gd name="T3" fmla="*/ 46 h 1831"/>
                  <a:gd name="T4" fmla="*/ 901 w 2376"/>
                  <a:gd name="T5" fmla="*/ 91 h 1831"/>
                  <a:gd name="T6" fmla="*/ 946 w 2376"/>
                  <a:gd name="T7" fmla="*/ 234 h 1831"/>
                  <a:gd name="T8" fmla="*/ 1115 w 2376"/>
                  <a:gd name="T9" fmla="*/ 385 h 1831"/>
                  <a:gd name="T10" fmla="*/ 1296 w 2376"/>
                  <a:gd name="T11" fmla="*/ 584 h 1831"/>
                  <a:gd name="T12" fmla="*/ 1459 w 2376"/>
                  <a:gd name="T13" fmla="*/ 714 h 1831"/>
                  <a:gd name="T14" fmla="*/ 1594 w 2376"/>
                  <a:gd name="T15" fmla="*/ 788 h 1831"/>
                  <a:gd name="T16" fmla="*/ 1679 w 2376"/>
                  <a:gd name="T17" fmla="*/ 795 h 1831"/>
                  <a:gd name="T18" fmla="*/ 1621 w 2376"/>
                  <a:gd name="T19" fmla="*/ 1076 h 1831"/>
                  <a:gd name="T20" fmla="*/ 1816 w 2376"/>
                  <a:gd name="T21" fmla="*/ 1335 h 1831"/>
                  <a:gd name="T22" fmla="*/ 2217 w 2376"/>
                  <a:gd name="T23" fmla="*/ 1286 h 1831"/>
                  <a:gd name="T24" fmla="*/ 2289 w 2376"/>
                  <a:gd name="T25" fmla="*/ 1297 h 1831"/>
                  <a:gd name="T26" fmla="*/ 2350 w 2376"/>
                  <a:gd name="T27" fmla="*/ 1322 h 1831"/>
                  <a:gd name="T28" fmla="*/ 2376 w 2376"/>
                  <a:gd name="T29" fmla="*/ 1381 h 1831"/>
                  <a:gd name="T30" fmla="*/ 2370 w 2376"/>
                  <a:gd name="T31" fmla="*/ 1582 h 1831"/>
                  <a:gd name="T32" fmla="*/ 1307 w 2376"/>
                  <a:gd name="T33" fmla="*/ 1831 h 1831"/>
                  <a:gd name="T34" fmla="*/ 1491 w 2376"/>
                  <a:gd name="T35" fmla="*/ 1416 h 1831"/>
                  <a:gd name="T36" fmla="*/ 1442 w 2376"/>
                  <a:gd name="T37" fmla="*/ 1268 h 1831"/>
                  <a:gd name="T38" fmla="*/ 1504 w 2376"/>
                  <a:gd name="T39" fmla="*/ 1187 h 1831"/>
                  <a:gd name="T40" fmla="*/ 1500 w 2376"/>
                  <a:gd name="T41" fmla="*/ 1167 h 1831"/>
                  <a:gd name="T42" fmla="*/ 1397 w 2376"/>
                  <a:gd name="T43" fmla="*/ 1070 h 1831"/>
                  <a:gd name="T44" fmla="*/ 1365 w 2376"/>
                  <a:gd name="T45" fmla="*/ 1066 h 1831"/>
                  <a:gd name="T46" fmla="*/ 1021 w 2376"/>
                  <a:gd name="T47" fmla="*/ 1086 h 1831"/>
                  <a:gd name="T48" fmla="*/ 885 w 2376"/>
                  <a:gd name="T49" fmla="*/ 1064 h 1831"/>
                  <a:gd name="T50" fmla="*/ 709 w 2376"/>
                  <a:gd name="T51" fmla="*/ 1005 h 1831"/>
                  <a:gd name="T52" fmla="*/ 691 w 2376"/>
                  <a:gd name="T53" fmla="*/ 947 h 1831"/>
                  <a:gd name="T54" fmla="*/ 675 w 2376"/>
                  <a:gd name="T55" fmla="*/ 911 h 1831"/>
                  <a:gd name="T56" fmla="*/ 590 w 2376"/>
                  <a:gd name="T57" fmla="*/ 882 h 1831"/>
                  <a:gd name="T58" fmla="*/ 541 w 2376"/>
                  <a:gd name="T59" fmla="*/ 940 h 1831"/>
                  <a:gd name="T60" fmla="*/ 104 w 2376"/>
                  <a:gd name="T61" fmla="*/ 817 h 1831"/>
                  <a:gd name="T62" fmla="*/ 20 w 2376"/>
                  <a:gd name="T63" fmla="*/ 596 h 1831"/>
                  <a:gd name="T64" fmla="*/ 0 w 2376"/>
                  <a:gd name="T65" fmla="*/ 519 h 1831"/>
                  <a:gd name="T66" fmla="*/ 101 w 2376"/>
                  <a:gd name="T67" fmla="*/ 380 h 1831"/>
                  <a:gd name="T68" fmla="*/ 240 w 2376"/>
                  <a:gd name="T69" fmla="*/ 367 h 1831"/>
                  <a:gd name="T70" fmla="*/ 292 w 2376"/>
                  <a:gd name="T71" fmla="*/ 402 h 1831"/>
                  <a:gd name="T72" fmla="*/ 487 w 2376"/>
                  <a:gd name="T73" fmla="*/ 438 h 1831"/>
                  <a:gd name="T74" fmla="*/ 635 w 2376"/>
                  <a:gd name="T75" fmla="*/ 282 h 1831"/>
                  <a:gd name="T76" fmla="*/ 745 w 2376"/>
                  <a:gd name="T77" fmla="*/ 308 h 1831"/>
                  <a:gd name="T78" fmla="*/ 810 w 2376"/>
                  <a:gd name="T79" fmla="*/ 165 h 1831"/>
                  <a:gd name="T80" fmla="*/ 787 w 2376"/>
                  <a:gd name="T81" fmla="*/ 58 h 1831"/>
                  <a:gd name="T82" fmla="*/ 850 w 2376"/>
                  <a:gd name="T83" fmla="*/ 0 h 18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376" h="1831">
                    <a:moveTo>
                      <a:pt x="850" y="0"/>
                    </a:moveTo>
                    <a:lnTo>
                      <a:pt x="856" y="46"/>
                    </a:lnTo>
                    <a:lnTo>
                      <a:pt x="901" y="91"/>
                    </a:lnTo>
                    <a:lnTo>
                      <a:pt x="946" y="234"/>
                    </a:lnTo>
                    <a:lnTo>
                      <a:pt x="1115" y="385"/>
                    </a:lnTo>
                    <a:lnTo>
                      <a:pt x="1296" y="584"/>
                    </a:lnTo>
                    <a:lnTo>
                      <a:pt x="1459" y="714"/>
                    </a:lnTo>
                    <a:lnTo>
                      <a:pt x="1594" y="788"/>
                    </a:lnTo>
                    <a:lnTo>
                      <a:pt x="1679" y="795"/>
                    </a:lnTo>
                    <a:lnTo>
                      <a:pt x="1621" y="1076"/>
                    </a:lnTo>
                    <a:lnTo>
                      <a:pt x="1816" y="1335"/>
                    </a:lnTo>
                    <a:lnTo>
                      <a:pt x="2217" y="1286"/>
                    </a:lnTo>
                    <a:lnTo>
                      <a:pt x="2289" y="1297"/>
                    </a:lnTo>
                    <a:lnTo>
                      <a:pt x="2350" y="1322"/>
                    </a:lnTo>
                    <a:lnTo>
                      <a:pt x="2376" y="1381"/>
                    </a:lnTo>
                    <a:lnTo>
                      <a:pt x="2370" y="1582"/>
                    </a:lnTo>
                    <a:lnTo>
                      <a:pt x="1307" y="1831"/>
                    </a:lnTo>
                    <a:lnTo>
                      <a:pt x="1491" y="1416"/>
                    </a:lnTo>
                    <a:lnTo>
                      <a:pt x="1442" y="1268"/>
                    </a:lnTo>
                    <a:lnTo>
                      <a:pt x="1504" y="1187"/>
                    </a:lnTo>
                    <a:lnTo>
                      <a:pt x="1500" y="1167"/>
                    </a:lnTo>
                    <a:lnTo>
                      <a:pt x="1397" y="1070"/>
                    </a:lnTo>
                    <a:lnTo>
                      <a:pt x="1365" y="1066"/>
                    </a:lnTo>
                    <a:lnTo>
                      <a:pt x="1021" y="1086"/>
                    </a:lnTo>
                    <a:lnTo>
                      <a:pt x="885" y="1064"/>
                    </a:lnTo>
                    <a:lnTo>
                      <a:pt x="709" y="1005"/>
                    </a:lnTo>
                    <a:lnTo>
                      <a:pt x="691" y="947"/>
                    </a:lnTo>
                    <a:lnTo>
                      <a:pt x="675" y="911"/>
                    </a:lnTo>
                    <a:lnTo>
                      <a:pt x="590" y="882"/>
                    </a:lnTo>
                    <a:lnTo>
                      <a:pt x="541" y="940"/>
                    </a:lnTo>
                    <a:lnTo>
                      <a:pt x="104" y="817"/>
                    </a:lnTo>
                    <a:lnTo>
                      <a:pt x="20" y="596"/>
                    </a:lnTo>
                    <a:lnTo>
                      <a:pt x="0" y="519"/>
                    </a:lnTo>
                    <a:lnTo>
                      <a:pt x="101" y="380"/>
                    </a:lnTo>
                    <a:lnTo>
                      <a:pt x="240" y="367"/>
                    </a:lnTo>
                    <a:lnTo>
                      <a:pt x="292" y="402"/>
                    </a:lnTo>
                    <a:lnTo>
                      <a:pt x="487" y="438"/>
                    </a:lnTo>
                    <a:lnTo>
                      <a:pt x="635" y="282"/>
                    </a:lnTo>
                    <a:lnTo>
                      <a:pt x="745" y="308"/>
                    </a:lnTo>
                    <a:lnTo>
                      <a:pt x="810" y="165"/>
                    </a:lnTo>
                    <a:lnTo>
                      <a:pt x="787" y="58"/>
                    </a:lnTo>
                    <a:lnTo>
                      <a:pt x="850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2920" name="Freeform 40"/>
              <p:cNvSpPr>
                <a:spLocks noChangeAspect="1"/>
              </p:cNvSpPr>
              <p:nvPr/>
            </p:nvSpPr>
            <p:spPr bwMode="auto">
              <a:xfrm>
                <a:off x="3568" y="2233"/>
                <a:ext cx="148" cy="122"/>
              </a:xfrm>
              <a:custGeom>
                <a:avLst/>
                <a:gdLst>
                  <a:gd name="T0" fmla="*/ 585 w 883"/>
                  <a:gd name="T1" fmla="*/ 0 h 733"/>
                  <a:gd name="T2" fmla="*/ 699 w 883"/>
                  <a:gd name="T3" fmla="*/ 151 h 733"/>
                  <a:gd name="T4" fmla="*/ 650 w 883"/>
                  <a:gd name="T5" fmla="*/ 312 h 733"/>
                  <a:gd name="T6" fmla="*/ 727 w 883"/>
                  <a:gd name="T7" fmla="*/ 426 h 733"/>
                  <a:gd name="T8" fmla="*/ 822 w 883"/>
                  <a:gd name="T9" fmla="*/ 475 h 733"/>
                  <a:gd name="T10" fmla="*/ 883 w 883"/>
                  <a:gd name="T11" fmla="*/ 559 h 733"/>
                  <a:gd name="T12" fmla="*/ 634 w 883"/>
                  <a:gd name="T13" fmla="*/ 684 h 733"/>
                  <a:gd name="T14" fmla="*/ 543 w 883"/>
                  <a:gd name="T15" fmla="*/ 688 h 733"/>
                  <a:gd name="T16" fmla="*/ 495 w 883"/>
                  <a:gd name="T17" fmla="*/ 733 h 733"/>
                  <a:gd name="T18" fmla="*/ 377 w 883"/>
                  <a:gd name="T19" fmla="*/ 675 h 733"/>
                  <a:gd name="T20" fmla="*/ 312 w 883"/>
                  <a:gd name="T21" fmla="*/ 673 h 733"/>
                  <a:gd name="T22" fmla="*/ 282 w 883"/>
                  <a:gd name="T23" fmla="*/ 716 h 733"/>
                  <a:gd name="T24" fmla="*/ 214 w 883"/>
                  <a:gd name="T25" fmla="*/ 715 h 733"/>
                  <a:gd name="T26" fmla="*/ 0 w 883"/>
                  <a:gd name="T27" fmla="*/ 568 h 733"/>
                  <a:gd name="T28" fmla="*/ 154 w 883"/>
                  <a:gd name="T29" fmla="*/ 514 h 733"/>
                  <a:gd name="T30" fmla="*/ 205 w 883"/>
                  <a:gd name="T31" fmla="*/ 491 h 733"/>
                  <a:gd name="T32" fmla="*/ 184 w 883"/>
                  <a:gd name="T33" fmla="*/ 436 h 733"/>
                  <a:gd name="T34" fmla="*/ 239 w 883"/>
                  <a:gd name="T35" fmla="*/ 280 h 733"/>
                  <a:gd name="T36" fmla="*/ 285 w 883"/>
                  <a:gd name="T37" fmla="*/ 226 h 733"/>
                  <a:gd name="T38" fmla="*/ 349 w 883"/>
                  <a:gd name="T39" fmla="*/ 208 h 733"/>
                  <a:gd name="T40" fmla="*/ 585 w 883"/>
                  <a:gd name="T41" fmla="*/ 0 h 7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83" h="733">
                    <a:moveTo>
                      <a:pt x="585" y="0"/>
                    </a:moveTo>
                    <a:lnTo>
                      <a:pt x="699" y="151"/>
                    </a:lnTo>
                    <a:lnTo>
                      <a:pt x="650" y="312"/>
                    </a:lnTo>
                    <a:lnTo>
                      <a:pt x="727" y="426"/>
                    </a:lnTo>
                    <a:lnTo>
                      <a:pt x="822" y="475"/>
                    </a:lnTo>
                    <a:lnTo>
                      <a:pt x="883" y="559"/>
                    </a:lnTo>
                    <a:lnTo>
                      <a:pt x="634" y="684"/>
                    </a:lnTo>
                    <a:lnTo>
                      <a:pt x="543" y="688"/>
                    </a:lnTo>
                    <a:lnTo>
                      <a:pt x="495" y="733"/>
                    </a:lnTo>
                    <a:lnTo>
                      <a:pt x="377" y="675"/>
                    </a:lnTo>
                    <a:lnTo>
                      <a:pt x="312" y="673"/>
                    </a:lnTo>
                    <a:lnTo>
                      <a:pt x="282" y="716"/>
                    </a:lnTo>
                    <a:lnTo>
                      <a:pt x="214" y="715"/>
                    </a:lnTo>
                    <a:lnTo>
                      <a:pt x="0" y="568"/>
                    </a:lnTo>
                    <a:lnTo>
                      <a:pt x="154" y="514"/>
                    </a:lnTo>
                    <a:lnTo>
                      <a:pt x="205" y="491"/>
                    </a:lnTo>
                    <a:lnTo>
                      <a:pt x="184" y="436"/>
                    </a:lnTo>
                    <a:lnTo>
                      <a:pt x="239" y="280"/>
                    </a:lnTo>
                    <a:lnTo>
                      <a:pt x="285" y="226"/>
                    </a:lnTo>
                    <a:lnTo>
                      <a:pt x="349" y="208"/>
                    </a:lnTo>
                    <a:lnTo>
                      <a:pt x="585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2921" name="Freeform 41"/>
              <p:cNvSpPr>
                <a:spLocks noChangeAspect="1"/>
              </p:cNvSpPr>
              <p:nvPr/>
            </p:nvSpPr>
            <p:spPr bwMode="auto">
              <a:xfrm>
                <a:off x="3378" y="2341"/>
                <a:ext cx="172" cy="245"/>
              </a:xfrm>
              <a:custGeom>
                <a:avLst/>
                <a:gdLst>
                  <a:gd name="T0" fmla="*/ 1027 w 1030"/>
                  <a:gd name="T1" fmla="*/ 0 h 1469"/>
                  <a:gd name="T2" fmla="*/ 1020 w 1030"/>
                  <a:gd name="T3" fmla="*/ 111 h 1469"/>
                  <a:gd name="T4" fmla="*/ 943 w 1030"/>
                  <a:gd name="T5" fmla="*/ 163 h 1469"/>
                  <a:gd name="T6" fmla="*/ 1030 w 1030"/>
                  <a:gd name="T7" fmla="*/ 234 h 1469"/>
                  <a:gd name="T8" fmla="*/ 994 w 1030"/>
                  <a:gd name="T9" fmla="*/ 266 h 1469"/>
                  <a:gd name="T10" fmla="*/ 1006 w 1030"/>
                  <a:gd name="T11" fmla="*/ 327 h 1469"/>
                  <a:gd name="T12" fmla="*/ 904 w 1030"/>
                  <a:gd name="T13" fmla="*/ 421 h 1469"/>
                  <a:gd name="T14" fmla="*/ 923 w 1030"/>
                  <a:gd name="T15" fmla="*/ 539 h 1469"/>
                  <a:gd name="T16" fmla="*/ 990 w 1030"/>
                  <a:gd name="T17" fmla="*/ 597 h 1469"/>
                  <a:gd name="T18" fmla="*/ 1009 w 1030"/>
                  <a:gd name="T19" fmla="*/ 864 h 1469"/>
                  <a:gd name="T20" fmla="*/ 979 w 1030"/>
                  <a:gd name="T21" fmla="*/ 987 h 1469"/>
                  <a:gd name="T22" fmla="*/ 908 w 1030"/>
                  <a:gd name="T23" fmla="*/ 1078 h 1469"/>
                  <a:gd name="T24" fmla="*/ 923 w 1030"/>
                  <a:gd name="T25" fmla="*/ 1191 h 1469"/>
                  <a:gd name="T26" fmla="*/ 882 w 1030"/>
                  <a:gd name="T27" fmla="*/ 1273 h 1469"/>
                  <a:gd name="T28" fmla="*/ 809 w 1030"/>
                  <a:gd name="T29" fmla="*/ 1332 h 1469"/>
                  <a:gd name="T30" fmla="*/ 802 w 1030"/>
                  <a:gd name="T31" fmla="*/ 1396 h 1469"/>
                  <a:gd name="T32" fmla="*/ 852 w 1030"/>
                  <a:gd name="T33" fmla="*/ 1446 h 1469"/>
                  <a:gd name="T34" fmla="*/ 791 w 1030"/>
                  <a:gd name="T35" fmla="*/ 1469 h 1469"/>
                  <a:gd name="T36" fmla="*/ 727 w 1030"/>
                  <a:gd name="T37" fmla="*/ 1439 h 1469"/>
                  <a:gd name="T38" fmla="*/ 638 w 1030"/>
                  <a:gd name="T39" fmla="*/ 1349 h 1469"/>
                  <a:gd name="T40" fmla="*/ 580 w 1030"/>
                  <a:gd name="T41" fmla="*/ 1359 h 1469"/>
                  <a:gd name="T42" fmla="*/ 532 w 1030"/>
                  <a:gd name="T43" fmla="*/ 1326 h 1469"/>
                  <a:gd name="T44" fmla="*/ 65 w 1030"/>
                  <a:gd name="T45" fmla="*/ 1318 h 1469"/>
                  <a:gd name="T46" fmla="*/ 0 w 1030"/>
                  <a:gd name="T47" fmla="*/ 1253 h 1469"/>
                  <a:gd name="T48" fmla="*/ 126 w 1030"/>
                  <a:gd name="T49" fmla="*/ 1071 h 1469"/>
                  <a:gd name="T50" fmla="*/ 264 w 1030"/>
                  <a:gd name="T51" fmla="*/ 881 h 1469"/>
                  <a:gd name="T52" fmla="*/ 311 w 1030"/>
                  <a:gd name="T53" fmla="*/ 803 h 1469"/>
                  <a:gd name="T54" fmla="*/ 250 w 1030"/>
                  <a:gd name="T55" fmla="*/ 789 h 1469"/>
                  <a:gd name="T56" fmla="*/ 250 w 1030"/>
                  <a:gd name="T57" fmla="*/ 748 h 1469"/>
                  <a:gd name="T58" fmla="*/ 381 w 1030"/>
                  <a:gd name="T59" fmla="*/ 591 h 1469"/>
                  <a:gd name="T60" fmla="*/ 603 w 1030"/>
                  <a:gd name="T61" fmla="*/ 556 h 1469"/>
                  <a:gd name="T62" fmla="*/ 684 w 1030"/>
                  <a:gd name="T63" fmla="*/ 410 h 1469"/>
                  <a:gd name="T64" fmla="*/ 584 w 1030"/>
                  <a:gd name="T65" fmla="*/ 309 h 1469"/>
                  <a:gd name="T66" fmla="*/ 680 w 1030"/>
                  <a:gd name="T67" fmla="*/ 203 h 1469"/>
                  <a:gd name="T68" fmla="*/ 686 w 1030"/>
                  <a:gd name="T69" fmla="*/ 204 h 1469"/>
                  <a:gd name="T70" fmla="*/ 923 w 1030"/>
                  <a:gd name="T71" fmla="*/ 64 h 1469"/>
                  <a:gd name="T72" fmla="*/ 1027 w 1030"/>
                  <a:gd name="T73" fmla="*/ 0 h 1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30" h="1469">
                    <a:moveTo>
                      <a:pt x="1027" y="0"/>
                    </a:moveTo>
                    <a:lnTo>
                      <a:pt x="1020" y="111"/>
                    </a:lnTo>
                    <a:lnTo>
                      <a:pt x="943" y="163"/>
                    </a:lnTo>
                    <a:lnTo>
                      <a:pt x="1030" y="234"/>
                    </a:lnTo>
                    <a:lnTo>
                      <a:pt x="994" y="266"/>
                    </a:lnTo>
                    <a:lnTo>
                      <a:pt x="1006" y="327"/>
                    </a:lnTo>
                    <a:lnTo>
                      <a:pt x="904" y="421"/>
                    </a:lnTo>
                    <a:lnTo>
                      <a:pt x="923" y="539"/>
                    </a:lnTo>
                    <a:lnTo>
                      <a:pt x="990" y="597"/>
                    </a:lnTo>
                    <a:lnTo>
                      <a:pt x="1009" y="864"/>
                    </a:lnTo>
                    <a:lnTo>
                      <a:pt x="979" y="987"/>
                    </a:lnTo>
                    <a:lnTo>
                      <a:pt x="908" y="1078"/>
                    </a:lnTo>
                    <a:lnTo>
                      <a:pt x="923" y="1191"/>
                    </a:lnTo>
                    <a:lnTo>
                      <a:pt x="882" y="1273"/>
                    </a:lnTo>
                    <a:lnTo>
                      <a:pt x="809" y="1332"/>
                    </a:lnTo>
                    <a:lnTo>
                      <a:pt x="802" y="1396"/>
                    </a:lnTo>
                    <a:lnTo>
                      <a:pt x="852" y="1446"/>
                    </a:lnTo>
                    <a:lnTo>
                      <a:pt x="791" y="1469"/>
                    </a:lnTo>
                    <a:lnTo>
                      <a:pt x="727" y="1439"/>
                    </a:lnTo>
                    <a:lnTo>
                      <a:pt x="638" y="1349"/>
                    </a:lnTo>
                    <a:lnTo>
                      <a:pt x="580" y="1359"/>
                    </a:lnTo>
                    <a:lnTo>
                      <a:pt x="532" y="1326"/>
                    </a:lnTo>
                    <a:lnTo>
                      <a:pt x="65" y="1318"/>
                    </a:lnTo>
                    <a:lnTo>
                      <a:pt x="0" y="1253"/>
                    </a:lnTo>
                    <a:lnTo>
                      <a:pt x="126" y="1071"/>
                    </a:lnTo>
                    <a:lnTo>
                      <a:pt x="264" y="881"/>
                    </a:lnTo>
                    <a:lnTo>
                      <a:pt x="311" y="803"/>
                    </a:lnTo>
                    <a:lnTo>
                      <a:pt x="250" y="789"/>
                    </a:lnTo>
                    <a:lnTo>
                      <a:pt x="250" y="748"/>
                    </a:lnTo>
                    <a:lnTo>
                      <a:pt x="381" y="591"/>
                    </a:lnTo>
                    <a:lnTo>
                      <a:pt x="603" y="556"/>
                    </a:lnTo>
                    <a:lnTo>
                      <a:pt x="684" y="410"/>
                    </a:lnTo>
                    <a:lnTo>
                      <a:pt x="584" y="309"/>
                    </a:lnTo>
                    <a:lnTo>
                      <a:pt x="680" y="203"/>
                    </a:lnTo>
                    <a:lnTo>
                      <a:pt x="686" y="204"/>
                    </a:lnTo>
                    <a:lnTo>
                      <a:pt x="923" y="64"/>
                    </a:lnTo>
                    <a:lnTo>
                      <a:pt x="1027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2922" name="Freeform 42"/>
              <p:cNvSpPr>
                <a:spLocks noChangeAspect="1"/>
              </p:cNvSpPr>
              <p:nvPr/>
            </p:nvSpPr>
            <p:spPr bwMode="auto">
              <a:xfrm>
                <a:off x="3666" y="2206"/>
                <a:ext cx="265" cy="166"/>
              </a:xfrm>
              <a:custGeom>
                <a:avLst/>
                <a:gdLst>
                  <a:gd name="T0" fmla="*/ 303 w 1591"/>
                  <a:gd name="T1" fmla="*/ 726 h 999"/>
                  <a:gd name="T2" fmla="*/ 238 w 1591"/>
                  <a:gd name="T3" fmla="*/ 638 h 999"/>
                  <a:gd name="T4" fmla="*/ 143 w 1591"/>
                  <a:gd name="T5" fmla="*/ 588 h 999"/>
                  <a:gd name="T6" fmla="*/ 66 w 1591"/>
                  <a:gd name="T7" fmla="*/ 474 h 999"/>
                  <a:gd name="T8" fmla="*/ 114 w 1591"/>
                  <a:gd name="T9" fmla="*/ 313 h 999"/>
                  <a:gd name="T10" fmla="*/ 0 w 1591"/>
                  <a:gd name="T11" fmla="*/ 161 h 999"/>
                  <a:gd name="T12" fmla="*/ 30 w 1591"/>
                  <a:gd name="T13" fmla="*/ 125 h 999"/>
                  <a:gd name="T14" fmla="*/ 49 w 1591"/>
                  <a:gd name="T15" fmla="*/ 95 h 999"/>
                  <a:gd name="T16" fmla="*/ 8 w 1591"/>
                  <a:gd name="T17" fmla="*/ 46 h 999"/>
                  <a:gd name="T18" fmla="*/ 30 w 1591"/>
                  <a:gd name="T19" fmla="*/ 0 h 999"/>
                  <a:gd name="T20" fmla="*/ 132 w 1591"/>
                  <a:gd name="T21" fmla="*/ 111 h 999"/>
                  <a:gd name="T22" fmla="*/ 384 w 1591"/>
                  <a:gd name="T23" fmla="*/ 192 h 999"/>
                  <a:gd name="T24" fmla="*/ 555 w 1591"/>
                  <a:gd name="T25" fmla="*/ 101 h 999"/>
                  <a:gd name="T26" fmla="*/ 632 w 1591"/>
                  <a:gd name="T27" fmla="*/ 79 h 999"/>
                  <a:gd name="T28" fmla="*/ 966 w 1591"/>
                  <a:gd name="T29" fmla="*/ 329 h 999"/>
                  <a:gd name="T30" fmla="*/ 1020 w 1591"/>
                  <a:gd name="T31" fmla="*/ 350 h 999"/>
                  <a:gd name="T32" fmla="*/ 1100 w 1591"/>
                  <a:gd name="T33" fmla="*/ 421 h 999"/>
                  <a:gd name="T34" fmla="*/ 1158 w 1591"/>
                  <a:gd name="T35" fmla="*/ 497 h 999"/>
                  <a:gd name="T36" fmla="*/ 1591 w 1591"/>
                  <a:gd name="T37" fmla="*/ 501 h 999"/>
                  <a:gd name="T38" fmla="*/ 1568 w 1591"/>
                  <a:gd name="T39" fmla="*/ 547 h 999"/>
                  <a:gd name="T40" fmla="*/ 1508 w 1591"/>
                  <a:gd name="T41" fmla="*/ 591 h 999"/>
                  <a:gd name="T42" fmla="*/ 1473 w 1591"/>
                  <a:gd name="T43" fmla="*/ 634 h 999"/>
                  <a:gd name="T44" fmla="*/ 1425 w 1591"/>
                  <a:gd name="T45" fmla="*/ 780 h 999"/>
                  <a:gd name="T46" fmla="*/ 1381 w 1591"/>
                  <a:gd name="T47" fmla="*/ 808 h 999"/>
                  <a:gd name="T48" fmla="*/ 1342 w 1591"/>
                  <a:gd name="T49" fmla="*/ 875 h 999"/>
                  <a:gd name="T50" fmla="*/ 1294 w 1591"/>
                  <a:gd name="T51" fmla="*/ 929 h 999"/>
                  <a:gd name="T52" fmla="*/ 1278 w 1591"/>
                  <a:gd name="T53" fmla="*/ 999 h 999"/>
                  <a:gd name="T54" fmla="*/ 706 w 1591"/>
                  <a:gd name="T55" fmla="*/ 994 h 999"/>
                  <a:gd name="T56" fmla="*/ 226 w 1591"/>
                  <a:gd name="T57" fmla="*/ 994 h 999"/>
                  <a:gd name="T58" fmla="*/ 204 w 1591"/>
                  <a:gd name="T59" fmla="*/ 995 h 999"/>
                  <a:gd name="T60" fmla="*/ 303 w 1591"/>
                  <a:gd name="T61" fmla="*/ 754 h 999"/>
                  <a:gd name="T62" fmla="*/ 303 w 1591"/>
                  <a:gd name="T63" fmla="*/ 726 h 9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591" h="999">
                    <a:moveTo>
                      <a:pt x="303" y="726"/>
                    </a:moveTo>
                    <a:lnTo>
                      <a:pt x="238" y="638"/>
                    </a:lnTo>
                    <a:lnTo>
                      <a:pt x="143" y="588"/>
                    </a:lnTo>
                    <a:lnTo>
                      <a:pt x="66" y="474"/>
                    </a:lnTo>
                    <a:lnTo>
                      <a:pt x="114" y="313"/>
                    </a:lnTo>
                    <a:lnTo>
                      <a:pt x="0" y="161"/>
                    </a:lnTo>
                    <a:lnTo>
                      <a:pt x="30" y="125"/>
                    </a:lnTo>
                    <a:lnTo>
                      <a:pt x="49" y="95"/>
                    </a:lnTo>
                    <a:lnTo>
                      <a:pt x="8" y="46"/>
                    </a:lnTo>
                    <a:lnTo>
                      <a:pt x="30" y="0"/>
                    </a:lnTo>
                    <a:lnTo>
                      <a:pt x="132" y="111"/>
                    </a:lnTo>
                    <a:lnTo>
                      <a:pt x="384" y="192"/>
                    </a:lnTo>
                    <a:lnTo>
                      <a:pt x="555" y="101"/>
                    </a:lnTo>
                    <a:lnTo>
                      <a:pt x="632" y="79"/>
                    </a:lnTo>
                    <a:lnTo>
                      <a:pt x="966" y="329"/>
                    </a:lnTo>
                    <a:lnTo>
                      <a:pt x="1020" y="350"/>
                    </a:lnTo>
                    <a:lnTo>
                      <a:pt x="1100" y="421"/>
                    </a:lnTo>
                    <a:lnTo>
                      <a:pt x="1158" y="497"/>
                    </a:lnTo>
                    <a:lnTo>
                      <a:pt x="1591" y="501"/>
                    </a:lnTo>
                    <a:lnTo>
                      <a:pt x="1568" y="547"/>
                    </a:lnTo>
                    <a:lnTo>
                      <a:pt x="1508" y="591"/>
                    </a:lnTo>
                    <a:lnTo>
                      <a:pt x="1473" y="634"/>
                    </a:lnTo>
                    <a:lnTo>
                      <a:pt x="1425" y="780"/>
                    </a:lnTo>
                    <a:lnTo>
                      <a:pt x="1381" y="808"/>
                    </a:lnTo>
                    <a:lnTo>
                      <a:pt x="1342" y="875"/>
                    </a:lnTo>
                    <a:lnTo>
                      <a:pt x="1294" y="929"/>
                    </a:lnTo>
                    <a:lnTo>
                      <a:pt x="1278" y="999"/>
                    </a:lnTo>
                    <a:lnTo>
                      <a:pt x="706" y="994"/>
                    </a:lnTo>
                    <a:lnTo>
                      <a:pt x="226" y="994"/>
                    </a:lnTo>
                    <a:lnTo>
                      <a:pt x="204" y="995"/>
                    </a:lnTo>
                    <a:lnTo>
                      <a:pt x="303" y="754"/>
                    </a:lnTo>
                    <a:lnTo>
                      <a:pt x="303" y="726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2923" name="Freeform 43"/>
              <p:cNvSpPr>
                <a:spLocks noChangeAspect="1"/>
              </p:cNvSpPr>
              <p:nvPr/>
            </p:nvSpPr>
            <p:spPr bwMode="auto">
              <a:xfrm>
                <a:off x="3385" y="2030"/>
                <a:ext cx="174" cy="130"/>
              </a:xfrm>
              <a:custGeom>
                <a:avLst/>
                <a:gdLst>
                  <a:gd name="T0" fmla="*/ 187 w 1048"/>
                  <a:gd name="T1" fmla="*/ 194 h 777"/>
                  <a:gd name="T2" fmla="*/ 236 w 1048"/>
                  <a:gd name="T3" fmla="*/ 171 h 777"/>
                  <a:gd name="T4" fmla="*/ 211 w 1048"/>
                  <a:gd name="T5" fmla="*/ 116 h 777"/>
                  <a:gd name="T6" fmla="*/ 366 w 1048"/>
                  <a:gd name="T7" fmla="*/ 0 h 777"/>
                  <a:gd name="T8" fmla="*/ 647 w 1048"/>
                  <a:gd name="T9" fmla="*/ 65 h 777"/>
                  <a:gd name="T10" fmla="*/ 943 w 1048"/>
                  <a:gd name="T11" fmla="*/ 20 h 777"/>
                  <a:gd name="T12" fmla="*/ 1048 w 1048"/>
                  <a:gd name="T13" fmla="*/ 262 h 777"/>
                  <a:gd name="T14" fmla="*/ 991 w 1048"/>
                  <a:gd name="T15" fmla="*/ 216 h 777"/>
                  <a:gd name="T16" fmla="*/ 710 w 1048"/>
                  <a:gd name="T17" fmla="*/ 306 h 777"/>
                  <a:gd name="T18" fmla="*/ 730 w 1048"/>
                  <a:gd name="T19" fmla="*/ 515 h 777"/>
                  <a:gd name="T20" fmla="*/ 780 w 1048"/>
                  <a:gd name="T21" fmla="*/ 580 h 777"/>
                  <a:gd name="T22" fmla="*/ 721 w 1048"/>
                  <a:gd name="T23" fmla="*/ 650 h 777"/>
                  <a:gd name="T24" fmla="*/ 743 w 1048"/>
                  <a:gd name="T25" fmla="*/ 777 h 777"/>
                  <a:gd name="T26" fmla="*/ 247 w 1048"/>
                  <a:gd name="T27" fmla="*/ 708 h 777"/>
                  <a:gd name="T28" fmla="*/ 207 w 1048"/>
                  <a:gd name="T29" fmla="*/ 653 h 777"/>
                  <a:gd name="T30" fmla="*/ 86 w 1048"/>
                  <a:gd name="T31" fmla="*/ 645 h 777"/>
                  <a:gd name="T32" fmla="*/ 0 w 1048"/>
                  <a:gd name="T33" fmla="*/ 676 h 777"/>
                  <a:gd name="T34" fmla="*/ 49 w 1048"/>
                  <a:gd name="T35" fmla="*/ 558 h 777"/>
                  <a:gd name="T36" fmla="*/ 39 w 1048"/>
                  <a:gd name="T37" fmla="*/ 470 h 777"/>
                  <a:gd name="T38" fmla="*/ 102 w 1048"/>
                  <a:gd name="T39" fmla="*/ 462 h 777"/>
                  <a:gd name="T40" fmla="*/ 119 w 1048"/>
                  <a:gd name="T41" fmla="*/ 417 h 777"/>
                  <a:gd name="T42" fmla="*/ 159 w 1048"/>
                  <a:gd name="T43" fmla="*/ 396 h 777"/>
                  <a:gd name="T44" fmla="*/ 164 w 1048"/>
                  <a:gd name="T45" fmla="*/ 308 h 777"/>
                  <a:gd name="T46" fmla="*/ 150 w 1048"/>
                  <a:gd name="T47" fmla="*/ 230 h 777"/>
                  <a:gd name="T48" fmla="*/ 187 w 1048"/>
                  <a:gd name="T49" fmla="*/ 194 h 7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048" h="777">
                    <a:moveTo>
                      <a:pt x="187" y="194"/>
                    </a:moveTo>
                    <a:lnTo>
                      <a:pt x="236" y="171"/>
                    </a:lnTo>
                    <a:lnTo>
                      <a:pt x="211" y="116"/>
                    </a:lnTo>
                    <a:lnTo>
                      <a:pt x="366" y="0"/>
                    </a:lnTo>
                    <a:lnTo>
                      <a:pt x="647" y="65"/>
                    </a:lnTo>
                    <a:lnTo>
                      <a:pt x="943" y="20"/>
                    </a:lnTo>
                    <a:lnTo>
                      <a:pt x="1048" y="262"/>
                    </a:lnTo>
                    <a:lnTo>
                      <a:pt x="991" y="216"/>
                    </a:lnTo>
                    <a:lnTo>
                      <a:pt x="710" y="306"/>
                    </a:lnTo>
                    <a:lnTo>
                      <a:pt x="730" y="515"/>
                    </a:lnTo>
                    <a:lnTo>
                      <a:pt x="780" y="580"/>
                    </a:lnTo>
                    <a:lnTo>
                      <a:pt x="721" y="650"/>
                    </a:lnTo>
                    <a:lnTo>
                      <a:pt x="743" y="777"/>
                    </a:lnTo>
                    <a:lnTo>
                      <a:pt x="247" y="708"/>
                    </a:lnTo>
                    <a:lnTo>
                      <a:pt x="207" y="653"/>
                    </a:lnTo>
                    <a:lnTo>
                      <a:pt x="86" y="645"/>
                    </a:lnTo>
                    <a:lnTo>
                      <a:pt x="0" y="676"/>
                    </a:lnTo>
                    <a:lnTo>
                      <a:pt x="49" y="558"/>
                    </a:lnTo>
                    <a:lnTo>
                      <a:pt x="39" y="470"/>
                    </a:lnTo>
                    <a:lnTo>
                      <a:pt x="102" y="462"/>
                    </a:lnTo>
                    <a:lnTo>
                      <a:pt x="119" y="417"/>
                    </a:lnTo>
                    <a:lnTo>
                      <a:pt x="159" y="396"/>
                    </a:lnTo>
                    <a:lnTo>
                      <a:pt x="164" y="308"/>
                    </a:lnTo>
                    <a:lnTo>
                      <a:pt x="150" y="230"/>
                    </a:lnTo>
                    <a:lnTo>
                      <a:pt x="187" y="194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2924" name="Freeform 44"/>
              <p:cNvSpPr>
                <a:spLocks noChangeAspect="1"/>
              </p:cNvSpPr>
              <p:nvPr/>
            </p:nvSpPr>
            <p:spPr bwMode="auto">
              <a:xfrm>
                <a:off x="3329" y="1805"/>
                <a:ext cx="355" cy="570"/>
              </a:xfrm>
              <a:custGeom>
                <a:avLst/>
                <a:gdLst>
                  <a:gd name="T0" fmla="*/ 0 w 2127"/>
                  <a:gd name="T1" fmla="*/ 3079 h 3421"/>
                  <a:gd name="T2" fmla="*/ 978 w 2127"/>
                  <a:gd name="T3" fmla="*/ 3421 h 3421"/>
                  <a:gd name="T4" fmla="*/ 1429 w 2127"/>
                  <a:gd name="T5" fmla="*/ 3134 h 3421"/>
                  <a:gd name="T6" fmla="*/ 1638 w 2127"/>
                  <a:gd name="T7" fmla="*/ 3057 h 3421"/>
                  <a:gd name="T8" fmla="*/ 1674 w 2127"/>
                  <a:gd name="T9" fmla="*/ 2846 h 3421"/>
                  <a:gd name="T10" fmla="*/ 1782 w 2127"/>
                  <a:gd name="T11" fmla="*/ 2773 h 3421"/>
                  <a:gd name="T12" fmla="*/ 2046 w 2127"/>
                  <a:gd name="T13" fmla="*/ 2530 h 3421"/>
                  <a:gd name="T14" fmla="*/ 1993 w 2127"/>
                  <a:gd name="T15" fmla="*/ 2452 h 3421"/>
                  <a:gd name="T16" fmla="*/ 2126 w 2127"/>
                  <a:gd name="T17" fmla="*/ 1969 h 3421"/>
                  <a:gd name="T18" fmla="*/ 1928 w 2127"/>
                  <a:gd name="T19" fmla="*/ 1387 h 3421"/>
                  <a:gd name="T20" fmla="*/ 1762 w 2127"/>
                  <a:gd name="T21" fmla="*/ 1306 h 3421"/>
                  <a:gd name="T22" fmla="*/ 1563 w 2127"/>
                  <a:gd name="T23" fmla="*/ 1268 h 3421"/>
                  <a:gd name="T24" fmla="*/ 1311 w 2127"/>
                  <a:gd name="T25" fmla="*/ 1292 h 3421"/>
                  <a:gd name="T26" fmla="*/ 1168 w 2127"/>
                  <a:gd name="T27" fmla="*/ 1147 h 3421"/>
                  <a:gd name="T28" fmla="*/ 1658 w 2127"/>
                  <a:gd name="T29" fmla="*/ 652 h 3421"/>
                  <a:gd name="T30" fmla="*/ 1738 w 2127"/>
                  <a:gd name="T31" fmla="*/ 620 h 3421"/>
                  <a:gd name="T32" fmla="*/ 1791 w 2127"/>
                  <a:gd name="T33" fmla="*/ 647 h 3421"/>
                  <a:gd name="T34" fmla="*/ 2073 w 2127"/>
                  <a:gd name="T35" fmla="*/ 282 h 3421"/>
                  <a:gd name="T36" fmla="*/ 1688 w 2127"/>
                  <a:gd name="T37" fmla="*/ 34 h 3421"/>
                  <a:gd name="T38" fmla="*/ 1572 w 2127"/>
                  <a:gd name="T39" fmla="*/ 0 h 3421"/>
                  <a:gd name="T40" fmla="*/ 1479 w 2127"/>
                  <a:gd name="T41" fmla="*/ 84 h 3421"/>
                  <a:gd name="T42" fmla="*/ 1529 w 2127"/>
                  <a:gd name="T43" fmla="*/ 277 h 3421"/>
                  <a:gd name="T44" fmla="*/ 1223 w 2127"/>
                  <a:gd name="T45" fmla="*/ 544 h 3421"/>
                  <a:gd name="T46" fmla="*/ 1133 w 2127"/>
                  <a:gd name="T47" fmla="*/ 544 h 3421"/>
                  <a:gd name="T48" fmla="*/ 927 w 2127"/>
                  <a:gd name="T49" fmla="*/ 642 h 3421"/>
                  <a:gd name="T50" fmla="*/ 964 w 2127"/>
                  <a:gd name="T51" fmla="*/ 846 h 3421"/>
                  <a:gd name="T52" fmla="*/ 788 w 2127"/>
                  <a:gd name="T53" fmla="*/ 945 h 3421"/>
                  <a:gd name="T54" fmla="*/ 743 w 2127"/>
                  <a:gd name="T55" fmla="*/ 1094 h 3421"/>
                  <a:gd name="T56" fmla="*/ 530 w 2127"/>
                  <a:gd name="T57" fmla="*/ 1264 h 3421"/>
                  <a:gd name="T58" fmla="*/ 417 w 2127"/>
                  <a:gd name="T59" fmla="*/ 1335 h 3421"/>
                  <a:gd name="T60" fmla="*/ 568 w 2127"/>
                  <a:gd name="T61" fmla="*/ 1523 h 3421"/>
                  <a:gd name="T62" fmla="*/ 698 w 2127"/>
                  <a:gd name="T63" fmla="*/ 1352 h 3421"/>
                  <a:gd name="T64" fmla="*/ 1275 w 2127"/>
                  <a:gd name="T65" fmla="*/ 1372 h 3421"/>
                  <a:gd name="T66" fmla="*/ 1323 w 2127"/>
                  <a:gd name="T67" fmla="*/ 1568 h 3421"/>
                  <a:gd name="T68" fmla="*/ 1062 w 2127"/>
                  <a:gd name="T69" fmla="*/ 1867 h 3421"/>
                  <a:gd name="T70" fmla="*/ 1053 w 2127"/>
                  <a:gd name="T71" fmla="*/ 2002 h 3421"/>
                  <a:gd name="T72" fmla="*/ 583 w 2127"/>
                  <a:gd name="T73" fmla="*/ 2060 h 3421"/>
                  <a:gd name="T74" fmla="*/ 610 w 2127"/>
                  <a:gd name="T75" fmla="*/ 2232 h 3421"/>
                  <a:gd name="T76" fmla="*/ 630 w 2127"/>
                  <a:gd name="T77" fmla="*/ 2348 h 3421"/>
                  <a:gd name="T78" fmla="*/ 294 w 2127"/>
                  <a:gd name="T79" fmla="*/ 2659 h 34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127" h="3421">
                    <a:moveTo>
                      <a:pt x="294" y="2659"/>
                    </a:moveTo>
                    <a:lnTo>
                      <a:pt x="0" y="3079"/>
                    </a:lnTo>
                    <a:lnTo>
                      <a:pt x="688" y="3166"/>
                    </a:lnTo>
                    <a:lnTo>
                      <a:pt x="978" y="3421"/>
                    </a:lnTo>
                    <a:lnTo>
                      <a:pt x="1279" y="3243"/>
                    </a:lnTo>
                    <a:lnTo>
                      <a:pt x="1429" y="3134"/>
                    </a:lnTo>
                    <a:lnTo>
                      <a:pt x="1593" y="3079"/>
                    </a:lnTo>
                    <a:lnTo>
                      <a:pt x="1638" y="3057"/>
                    </a:lnTo>
                    <a:lnTo>
                      <a:pt x="1616" y="3000"/>
                    </a:lnTo>
                    <a:lnTo>
                      <a:pt x="1674" y="2846"/>
                    </a:lnTo>
                    <a:lnTo>
                      <a:pt x="1717" y="2792"/>
                    </a:lnTo>
                    <a:lnTo>
                      <a:pt x="1782" y="2773"/>
                    </a:lnTo>
                    <a:lnTo>
                      <a:pt x="2015" y="2567"/>
                    </a:lnTo>
                    <a:lnTo>
                      <a:pt x="2046" y="2530"/>
                    </a:lnTo>
                    <a:lnTo>
                      <a:pt x="2014" y="2491"/>
                    </a:lnTo>
                    <a:lnTo>
                      <a:pt x="1993" y="2452"/>
                    </a:lnTo>
                    <a:lnTo>
                      <a:pt x="2007" y="2300"/>
                    </a:lnTo>
                    <a:lnTo>
                      <a:pt x="2126" y="1969"/>
                    </a:lnTo>
                    <a:lnTo>
                      <a:pt x="2127" y="1716"/>
                    </a:lnTo>
                    <a:lnTo>
                      <a:pt x="1928" y="1387"/>
                    </a:lnTo>
                    <a:lnTo>
                      <a:pt x="1869" y="1381"/>
                    </a:lnTo>
                    <a:lnTo>
                      <a:pt x="1762" y="1306"/>
                    </a:lnTo>
                    <a:lnTo>
                      <a:pt x="1660" y="1305"/>
                    </a:lnTo>
                    <a:lnTo>
                      <a:pt x="1563" y="1268"/>
                    </a:lnTo>
                    <a:lnTo>
                      <a:pt x="1337" y="1307"/>
                    </a:lnTo>
                    <a:lnTo>
                      <a:pt x="1311" y="1292"/>
                    </a:lnTo>
                    <a:lnTo>
                      <a:pt x="1288" y="1220"/>
                    </a:lnTo>
                    <a:lnTo>
                      <a:pt x="1168" y="1147"/>
                    </a:lnTo>
                    <a:lnTo>
                      <a:pt x="1565" y="758"/>
                    </a:lnTo>
                    <a:lnTo>
                      <a:pt x="1658" y="652"/>
                    </a:lnTo>
                    <a:lnTo>
                      <a:pt x="1683" y="620"/>
                    </a:lnTo>
                    <a:lnTo>
                      <a:pt x="1738" y="620"/>
                    </a:lnTo>
                    <a:lnTo>
                      <a:pt x="1763" y="639"/>
                    </a:lnTo>
                    <a:lnTo>
                      <a:pt x="1791" y="647"/>
                    </a:lnTo>
                    <a:lnTo>
                      <a:pt x="2108" y="315"/>
                    </a:lnTo>
                    <a:lnTo>
                      <a:pt x="2073" y="282"/>
                    </a:lnTo>
                    <a:lnTo>
                      <a:pt x="1855" y="153"/>
                    </a:lnTo>
                    <a:lnTo>
                      <a:pt x="1688" y="34"/>
                    </a:lnTo>
                    <a:lnTo>
                      <a:pt x="1640" y="34"/>
                    </a:lnTo>
                    <a:lnTo>
                      <a:pt x="1572" y="0"/>
                    </a:lnTo>
                    <a:lnTo>
                      <a:pt x="1487" y="36"/>
                    </a:lnTo>
                    <a:lnTo>
                      <a:pt x="1479" y="84"/>
                    </a:lnTo>
                    <a:lnTo>
                      <a:pt x="1548" y="124"/>
                    </a:lnTo>
                    <a:lnTo>
                      <a:pt x="1529" y="277"/>
                    </a:lnTo>
                    <a:lnTo>
                      <a:pt x="1469" y="282"/>
                    </a:lnTo>
                    <a:lnTo>
                      <a:pt x="1223" y="544"/>
                    </a:lnTo>
                    <a:lnTo>
                      <a:pt x="1152" y="531"/>
                    </a:lnTo>
                    <a:lnTo>
                      <a:pt x="1133" y="544"/>
                    </a:lnTo>
                    <a:lnTo>
                      <a:pt x="1035" y="536"/>
                    </a:lnTo>
                    <a:lnTo>
                      <a:pt x="927" y="642"/>
                    </a:lnTo>
                    <a:lnTo>
                      <a:pt x="915" y="742"/>
                    </a:lnTo>
                    <a:lnTo>
                      <a:pt x="964" y="846"/>
                    </a:lnTo>
                    <a:lnTo>
                      <a:pt x="881" y="943"/>
                    </a:lnTo>
                    <a:lnTo>
                      <a:pt x="788" y="945"/>
                    </a:lnTo>
                    <a:lnTo>
                      <a:pt x="741" y="986"/>
                    </a:lnTo>
                    <a:lnTo>
                      <a:pt x="743" y="1094"/>
                    </a:lnTo>
                    <a:lnTo>
                      <a:pt x="625" y="1210"/>
                    </a:lnTo>
                    <a:lnTo>
                      <a:pt x="530" y="1264"/>
                    </a:lnTo>
                    <a:lnTo>
                      <a:pt x="467" y="1262"/>
                    </a:lnTo>
                    <a:lnTo>
                      <a:pt x="417" y="1335"/>
                    </a:lnTo>
                    <a:lnTo>
                      <a:pt x="525" y="1542"/>
                    </a:lnTo>
                    <a:lnTo>
                      <a:pt x="568" y="1523"/>
                    </a:lnTo>
                    <a:lnTo>
                      <a:pt x="543" y="1468"/>
                    </a:lnTo>
                    <a:lnTo>
                      <a:pt x="698" y="1352"/>
                    </a:lnTo>
                    <a:lnTo>
                      <a:pt x="979" y="1417"/>
                    </a:lnTo>
                    <a:lnTo>
                      <a:pt x="1275" y="1372"/>
                    </a:lnTo>
                    <a:lnTo>
                      <a:pt x="1380" y="1614"/>
                    </a:lnTo>
                    <a:lnTo>
                      <a:pt x="1323" y="1568"/>
                    </a:lnTo>
                    <a:lnTo>
                      <a:pt x="1042" y="1658"/>
                    </a:lnTo>
                    <a:lnTo>
                      <a:pt x="1062" y="1867"/>
                    </a:lnTo>
                    <a:lnTo>
                      <a:pt x="1112" y="1932"/>
                    </a:lnTo>
                    <a:lnTo>
                      <a:pt x="1053" y="2002"/>
                    </a:lnTo>
                    <a:lnTo>
                      <a:pt x="1075" y="2129"/>
                    </a:lnTo>
                    <a:lnTo>
                      <a:pt x="583" y="2060"/>
                    </a:lnTo>
                    <a:lnTo>
                      <a:pt x="564" y="2097"/>
                    </a:lnTo>
                    <a:lnTo>
                      <a:pt x="610" y="2232"/>
                    </a:lnTo>
                    <a:lnTo>
                      <a:pt x="600" y="2305"/>
                    </a:lnTo>
                    <a:lnTo>
                      <a:pt x="630" y="2348"/>
                    </a:lnTo>
                    <a:lnTo>
                      <a:pt x="357" y="2647"/>
                    </a:lnTo>
                    <a:lnTo>
                      <a:pt x="294" y="2659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2925" name="Freeform 45"/>
              <p:cNvSpPr>
                <a:spLocks noChangeAspect="1"/>
              </p:cNvSpPr>
              <p:nvPr/>
            </p:nvSpPr>
            <p:spPr bwMode="auto">
              <a:xfrm>
                <a:off x="3238" y="2228"/>
                <a:ext cx="254" cy="357"/>
              </a:xfrm>
              <a:custGeom>
                <a:avLst/>
                <a:gdLst>
                  <a:gd name="T0" fmla="*/ 610 w 1526"/>
                  <a:gd name="T1" fmla="*/ 0 h 2148"/>
                  <a:gd name="T2" fmla="*/ 464 w 1526"/>
                  <a:gd name="T3" fmla="*/ 70 h 2148"/>
                  <a:gd name="T4" fmla="*/ 385 w 1526"/>
                  <a:gd name="T5" fmla="*/ 140 h 2148"/>
                  <a:gd name="T6" fmla="*/ 366 w 1526"/>
                  <a:gd name="T7" fmla="*/ 186 h 2148"/>
                  <a:gd name="T8" fmla="*/ 280 w 1526"/>
                  <a:gd name="T9" fmla="*/ 328 h 2148"/>
                  <a:gd name="T10" fmla="*/ 169 w 1526"/>
                  <a:gd name="T11" fmla="*/ 407 h 2148"/>
                  <a:gd name="T12" fmla="*/ 3 w 1526"/>
                  <a:gd name="T13" fmla="*/ 411 h 2148"/>
                  <a:gd name="T14" fmla="*/ 0 w 1526"/>
                  <a:gd name="T15" fmla="*/ 796 h 2148"/>
                  <a:gd name="T16" fmla="*/ 6 w 1526"/>
                  <a:gd name="T17" fmla="*/ 851 h 2148"/>
                  <a:gd name="T18" fmla="*/ 47 w 1526"/>
                  <a:gd name="T19" fmla="*/ 871 h 2148"/>
                  <a:gd name="T20" fmla="*/ 43 w 1526"/>
                  <a:gd name="T21" fmla="*/ 942 h 2148"/>
                  <a:gd name="T22" fmla="*/ 68 w 1526"/>
                  <a:gd name="T23" fmla="*/ 1019 h 2148"/>
                  <a:gd name="T24" fmla="*/ 62 w 1526"/>
                  <a:gd name="T25" fmla="*/ 1447 h 2148"/>
                  <a:gd name="T26" fmla="*/ 174 w 1526"/>
                  <a:gd name="T27" fmla="*/ 1678 h 2148"/>
                  <a:gd name="T28" fmla="*/ 464 w 1526"/>
                  <a:gd name="T29" fmla="*/ 2148 h 2148"/>
                  <a:gd name="T30" fmla="*/ 599 w 1526"/>
                  <a:gd name="T31" fmla="*/ 2138 h 2148"/>
                  <a:gd name="T32" fmla="*/ 616 w 1526"/>
                  <a:gd name="T33" fmla="*/ 2088 h 2148"/>
                  <a:gd name="T34" fmla="*/ 726 w 1526"/>
                  <a:gd name="T35" fmla="*/ 2075 h 2148"/>
                  <a:gd name="T36" fmla="*/ 863 w 1526"/>
                  <a:gd name="T37" fmla="*/ 2057 h 2148"/>
                  <a:gd name="T38" fmla="*/ 908 w 1526"/>
                  <a:gd name="T39" fmla="*/ 1998 h 2148"/>
                  <a:gd name="T40" fmla="*/ 841 w 1526"/>
                  <a:gd name="T41" fmla="*/ 1933 h 2148"/>
                  <a:gd name="T42" fmla="*/ 1107 w 1526"/>
                  <a:gd name="T43" fmla="*/ 1560 h 2148"/>
                  <a:gd name="T44" fmla="*/ 1152 w 1526"/>
                  <a:gd name="T45" fmla="*/ 1483 h 2148"/>
                  <a:gd name="T46" fmla="*/ 1093 w 1526"/>
                  <a:gd name="T47" fmla="*/ 1469 h 2148"/>
                  <a:gd name="T48" fmla="*/ 1093 w 1526"/>
                  <a:gd name="T49" fmla="*/ 1428 h 2148"/>
                  <a:gd name="T50" fmla="*/ 1223 w 1526"/>
                  <a:gd name="T51" fmla="*/ 1271 h 2148"/>
                  <a:gd name="T52" fmla="*/ 1445 w 1526"/>
                  <a:gd name="T53" fmla="*/ 1239 h 2148"/>
                  <a:gd name="T54" fmla="*/ 1526 w 1526"/>
                  <a:gd name="T55" fmla="*/ 1090 h 2148"/>
                  <a:gd name="T56" fmla="*/ 1427 w 1526"/>
                  <a:gd name="T57" fmla="*/ 992 h 2148"/>
                  <a:gd name="T58" fmla="*/ 1526 w 1526"/>
                  <a:gd name="T59" fmla="*/ 883 h 2148"/>
                  <a:gd name="T60" fmla="*/ 1234 w 1526"/>
                  <a:gd name="T61" fmla="*/ 627 h 2148"/>
                  <a:gd name="T62" fmla="*/ 553 w 1526"/>
                  <a:gd name="T63" fmla="*/ 542 h 2148"/>
                  <a:gd name="T64" fmla="*/ 849 w 1526"/>
                  <a:gd name="T65" fmla="*/ 121 h 2148"/>
                  <a:gd name="T66" fmla="*/ 805 w 1526"/>
                  <a:gd name="T67" fmla="*/ 107 h 2148"/>
                  <a:gd name="T68" fmla="*/ 776 w 1526"/>
                  <a:gd name="T69" fmla="*/ 11 h 2148"/>
                  <a:gd name="T70" fmla="*/ 610 w 1526"/>
                  <a:gd name="T71" fmla="*/ 0 h 2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26" h="2148">
                    <a:moveTo>
                      <a:pt x="610" y="0"/>
                    </a:moveTo>
                    <a:lnTo>
                      <a:pt x="464" y="70"/>
                    </a:lnTo>
                    <a:lnTo>
                      <a:pt x="385" y="140"/>
                    </a:lnTo>
                    <a:lnTo>
                      <a:pt x="366" y="186"/>
                    </a:lnTo>
                    <a:lnTo>
                      <a:pt x="280" y="328"/>
                    </a:lnTo>
                    <a:lnTo>
                      <a:pt x="169" y="407"/>
                    </a:lnTo>
                    <a:lnTo>
                      <a:pt x="3" y="411"/>
                    </a:lnTo>
                    <a:lnTo>
                      <a:pt x="0" y="796"/>
                    </a:lnTo>
                    <a:lnTo>
                      <a:pt x="6" y="851"/>
                    </a:lnTo>
                    <a:lnTo>
                      <a:pt x="47" y="871"/>
                    </a:lnTo>
                    <a:lnTo>
                      <a:pt x="43" y="942"/>
                    </a:lnTo>
                    <a:lnTo>
                      <a:pt x="68" y="1019"/>
                    </a:lnTo>
                    <a:lnTo>
                      <a:pt x="62" y="1447"/>
                    </a:lnTo>
                    <a:lnTo>
                      <a:pt x="174" y="1678"/>
                    </a:lnTo>
                    <a:lnTo>
                      <a:pt x="464" y="2148"/>
                    </a:lnTo>
                    <a:lnTo>
                      <a:pt x="599" y="2138"/>
                    </a:lnTo>
                    <a:lnTo>
                      <a:pt x="616" y="2088"/>
                    </a:lnTo>
                    <a:lnTo>
                      <a:pt x="726" y="2075"/>
                    </a:lnTo>
                    <a:lnTo>
                      <a:pt x="863" y="2057"/>
                    </a:lnTo>
                    <a:lnTo>
                      <a:pt x="908" y="1998"/>
                    </a:lnTo>
                    <a:lnTo>
                      <a:pt x="841" y="1933"/>
                    </a:lnTo>
                    <a:lnTo>
                      <a:pt x="1107" y="1560"/>
                    </a:lnTo>
                    <a:lnTo>
                      <a:pt x="1152" y="1483"/>
                    </a:lnTo>
                    <a:lnTo>
                      <a:pt x="1093" y="1469"/>
                    </a:lnTo>
                    <a:lnTo>
                      <a:pt x="1093" y="1428"/>
                    </a:lnTo>
                    <a:lnTo>
                      <a:pt x="1223" y="1271"/>
                    </a:lnTo>
                    <a:lnTo>
                      <a:pt x="1445" y="1239"/>
                    </a:lnTo>
                    <a:lnTo>
                      <a:pt x="1526" y="1090"/>
                    </a:lnTo>
                    <a:lnTo>
                      <a:pt x="1427" y="992"/>
                    </a:lnTo>
                    <a:lnTo>
                      <a:pt x="1526" y="883"/>
                    </a:lnTo>
                    <a:lnTo>
                      <a:pt x="1234" y="627"/>
                    </a:lnTo>
                    <a:lnTo>
                      <a:pt x="553" y="542"/>
                    </a:lnTo>
                    <a:lnTo>
                      <a:pt x="849" y="121"/>
                    </a:lnTo>
                    <a:lnTo>
                      <a:pt x="805" y="107"/>
                    </a:lnTo>
                    <a:lnTo>
                      <a:pt x="776" y="11"/>
                    </a:lnTo>
                    <a:lnTo>
                      <a:pt x="610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122926" name="Text Box 46"/>
            <p:cNvSpPr txBox="1">
              <a:spLocks noChangeArrowheads="1"/>
            </p:cNvSpPr>
            <p:nvPr/>
          </p:nvSpPr>
          <p:spPr bwMode="auto">
            <a:xfrm>
              <a:off x="5039" y="1452"/>
              <a:ext cx="76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Baixo Jaguaribe</a:t>
              </a:r>
            </a:p>
          </p:txBody>
        </p:sp>
      </p:grpSp>
      <p:grpSp>
        <p:nvGrpSpPr>
          <p:cNvPr id="122927" name="Group 47"/>
          <p:cNvGrpSpPr>
            <a:grpSpLocks/>
          </p:cNvGrpSpPr>
          <p:nvPr/>
        </p:nvGrpSpPr>
        <p:grpSpPr bwMode="auto">
          <a:xfrm>
            <a:off x="6381750" y="4235450"/>
            <a:ext cx="2284413" cy="660400"/>
            <a:chOff x="4020" y="2668"/>
            <a:chExt cx="1439" cy="416"/>
          </a:xfrm>
        </p:grpSpPr>
        <p:sp>
          <p:nvSpPr>
            <p:cNvPr id="122928" name="Freeform 48"/>
            <p:cNvSpPr>
              <a:spLocks/>
            </p:cNvSpPr>
            <p:nvPr/>
          </p:nvSpPr>
          <p:spPr bwMode="auto">
            <a:xfrm>
              <a:off x="4519" y="2915"/>
              <a:ext cx="886" cy="140"/>
            </a:xfrm>
            <a:custGeom>
              <a:avLst/>
              <a:gdLst>
                <a:gd name="T0" fmla="*/ 0 w 886"/>
                <a:gd name="T1" fmla="*/ 0 h 140"/>
                <a:gd name="T2" fmla="*/ 165 w 886"/>
                <a:gd name="T3" fmla="*/ 140 h 140"/>
                <a:gd name="T4" fmla="*/ 886 w 886"/>
                <a:gd name="T5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86" h="140">
                  <a:moveTo>
                    <a:pt x="0" y="0"/>
                  </a:moveTo>
                  <a:lnTo>
                    <a:pt x="165" y="140"/>
                  </a:lnTo>
                  <a:lnTo>
                    <a:pt x="886" y="14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122929" name="Group 49"/>
            <p:cNvGrpSpPr>
              <a:grpSpLocks noChangeAspect="1"/>
            </p:cNvGrpSpPr>
            <p:nvPr/>
          </p:nvGrpSpPr>
          <p:grpSpPr bwMode="auto">
            <a:xfrm>
              <a:off x="4020" y="2668"/>
              <a:ext cx="571" cy="351"/>
              <a:chOff x="2893" y="2720"/>
              <a:chExt cx="602" cy="370"/>
            </a:xfrm>
          </p:grpSpPr>
          <p:sp>
            <p:nvSpPr>
              <p:cNvPr id="122930" name="Freeform 50"/>
              <p:cNvSpPr>
                <a:spLocks noChangeAspect="1"/>
              </p:cNvSpPr>
              <p:nvPr/>
            </p:nvSpPr>
            <p:spPr bwMode="auto">
              <a:xfrm>
                <a:off x="2998" y="2720"/>
                <a:ext cx="210" cy="167"/>
              </a:xfrm>
              <a:custGeom>
                <a:avLst/>
                <a:gdLst>
                  <a:gd name="T0" fmla="*/ 0 w 1257"/>
                  <a:gd name="T1" fmla="*/ 603 h 1003"/>
                  <a:gd name="T2" fmla="*/ 101 w 1257"/>
                  <a:gd name="T3" fmla="*/ 612 h 1003"/>
                  <a:gd name="T4" fmla="*/ 86 w 1257"/>
                  <a:gd name="T5" fmla="*/ 873 h 1003"/>
                  <a:gd name="T6" fmla="*/ 26 w 1257"/>
                  <a:gd name="T7" fmla="*/ 962 h 1003"/>
                  <a:gd name="T8" fmla="*/ 566 w 1257"/>
                  <a:gd name="T9" fmla="*/ 998 h 1003"/>
                  <a:gd name="T10" fmla="*/ 622 w 1257"/>
                  <a:gd name="T11" fmla="*/ 1003 h 1003"/>
                  <a:gd name="T12" fmla="*/ 821 w 1257"/>
                  <a:gd name="T13" fmla="*/ 858 h 1003"/>
                  <a:gd name="T14" fmla="*/ 886 w 1257"/>
                  <a:gd name="T15" fmla="*/ 852 h 1003"/>
                  <a:gd name="T16" fmla="*/ 931 w 1257"/>
                  <a:gd name="T17" fmla="*/ 918 h 1003"/>
                  <a:gd name="T18" fmla="*/ 1141 w 1257"/>
                  <a:gd name="T19" fmla="*/ 778 h 1003"/>
                  <a:gd name="T20" fmla="*/ 1182 w 1257"/>
                  <a:gd name="T21" fmla="*/ 607 h 1003"/>
                  <a:gd name="T22" fmla="*/ 1257 w 1257"/>
                  <a:gd name="T23" fmla="*/ 452 h 1003"/>
                  <a:gd name="T24" fmla="*/ 1234 w 1257"/>
                  <a:gd name="T25" fmla="*/ 331 h 1003"/>
                  <a:gd name="T26" fmla="*/ 1190 w 1257"/>
                  <a:gd name="T27" fmla="*/ 288 h 1003"/>
                  <a:gd name="T28" fmla="*/ 1188 w 1257"/>
                  <a:gd name="T29" fmla="*/ 79 h 1003"/>
                  <a:gd name="T30" fmla="*/ 1091 w 1257"/>
                  <a:gd name="T31" fmla="*/ 0 h 1003"/>
                  <a:gd name="T32" fmla="*/ 1025 w 1257"/>
                  <a:gd name="T33" fmla="*/ 66 h 1003"/>
                  <a:gd name="T34" fmla="*/ 949 w 1257"/>
                  <a:gd name="T35" fmla="*/ 60 h 1003"/>
                  <a:gd name="T36" fmla="*/ 938 w 1257"/>
                  <a:gd name="T37" fmla="*/ 140 h 1003"/>
                  <a:gd name="T38" fmla="*/ 885 w 1257"/>
                  <a:gd name="T39" fmla="*/ 147 h 1003"/>
                  <a:gd name="T40" fmla="*/ 797 w 1257"/>
                  <a:gd name="T41" fmla="*/ 343 h 1003"/>
                  <a:gd name="T42" fmla="*/ 614 w 1257"/>
                  <a:gd name="T43" fmla="*/ 551 h 1003"/>
                  <a:gd name="T44" fmla="*/ 181 w 1257"/>
                  <a:gd name="T45" fmla="*/ 445 h 1003"/>
                  <a:gd name="T46" fmla="*/ 0 w 1257"/>
                  <a:gd name="T47" fmla="*/ 603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257" h="1003">
                    <a:moveTo>
                      <a:pt x="0" y="603"/>
                    </a:moveTo>
                    <a:lnTo>
                      <a:pt x="101" y="612"/>
                    </a:lnTo>
                    <a:lnTo>
                      <a:pt x="86" y="873"/>
                    </a:lnTo>
                    <a:lnTo>
                      <a:pt x="26" y="962"/>
                    </a:lnTo>
                    <a:lnTo>
                      <a:pt x="566" y="998"/>
                    </a:lnTo>
                    <a:lnTo>
                      <a:pt x="622" y="1003"/>
                    </a:lnTo>
                    <a:lnTo>
                      <a:pt x="821" y="858"/>
                    </a:lnTo>
                    <a:lnTo>
                      <a:pt x="886" y="852"/>
                    </a:lnTo>
                    <a:lnTo>
                      <a:pt x="931" y="918"/>
                    </a:lnTo>
                    <a:lnTo>
                      <a:pt x="1141" y="778"/>
                    </a:lnTo>
                    <a:lnTo>
                      <a:pt x="1182" y="607"/>
                    </a:lnTo>
                    <a:lnTo>
                      <a:pt x="1257" y="452"/>
                    </a:lnTo>
                    <a:lnTo>
                      <a:pt x="1234" y="331"/>
                    </a:lnTo>
                    <a:lnTo>
                      <a:pt x="1190" y="288"/>
                    </a:lnTo>
                    <a:lnTo>
                      <a:pt x="1188" y="79"/>
                    </a:lnTo>
                    <a:lnTo>
                      <a:pt x="1091" y="0"/>
                    </a:lnTo>
                    <a:lnTo>
                      <a:pt x="1025" y="66"/>
                    </a:lnTo>
                    <a:lnTo>
                      <a:pt x="949" y="60"/>
                    </a:lnTo>
                    <a:lnTo>
                      <a:pt x="938" y="140"/>
                    </a:lnTo>
                    <a:lnTo>
                      <a:pt x="885" y="147"/>
                    </a:lnTo>
                    <a:lnTo>
                      <a:pt x="797" y="343"/>
                    </a:lnTo>
                    <a:lnTo>
                      <a:pt x="614" y="551"/>
                    </a:lnTo>
                    <a:lnTo>
                      <a:pt x="181" y="445"/>
                    </a:lnTo>
                    <a:lnTo>
                      <a:pt x="0" y="603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2931" name="Freeform 51"/>
              <p:cNvSpPr>
                <a:spLocks noChangeAspect="1"/>
              </p:cNvSpPr>
              <p:nvPr/>
            </p:nvSpPr>
            <p:spPr bwMode="auto">
              <a:xfrm>
                <a:off x="3097" y="2784"/>
                <a:ext cx="398" cy="306"/>
              </a:xfrm>
              <a:custGeom>
                <a:avLst/>
                <a:gdLst>
                  <a:gd name="T0" fmla="*/ 1878 w 2390"/>
                  <a:gd name="T1" fmla="*/ 1587 h 1832"/>
                  <a:gd name="T2" fmla="*/ 2023 w 2390"/>
                  <a:gd name="T3" fmla="*/ 1542 h 1832"/>
                  <a:gd name="T4" fmla="*/ 2071 w 2390"/>
                  <a:gd name="T5" fmla="*/ 1432 h 1832"/>
                  <a:gd name="T6" fmla="*/ 2181 w 2390"/>
                  <a:gd name="T7" fmla="*/ 1319 h 1832"/>
                  <a:gd name="T8" fmla="*/ 2237 w 2390"/>
                  <a:gd name="T9" fmla="*/ 1231 h 1832"/>
                  <a:gd name="T10" fmla="*/ 2333 w 2390"/>
                  <a:gd name="T11" fmla="*/ 1140 h 1832"/>
                  <a:gd name="T12" fmla="*/ 2390 w 2390"/>
                  <a:gd name="T13" fmla="*/ 1094 h 1832"/>
                  <a:gd name="T14" fmla="*/ 2282 w 2390"/>
                  <a:gd name="T15" fmla="*/ 1072 h 1832"/>
                  <a:gd name="T16" fmla="*/ 2082 w 2390"/>
                  <a:gd name="T17" fmla="*/ 1033 h 1832"/>
                  <a:gd name="T18" fmla="*/ 2125 w 2390"/>
                  <a:gd name="T19" fmla="*/ 960 h 1832"/>
                  <a:gd name="T20" fmla="*/ 2208 w 2390"/>
                  <a:gd name="T21" fmla="*/ 890 h 1832"/>
                  <a:gd name="T22" fmla="*/ 2149 w 2390"/>
                  <a:gd name="T23" fmla="*/ 751 h 1832"/>
                  <a:gd name="T24" fmla="*/ 2186 w 2390"/>
                  <a:gd name="T25" fmla="*/ 668 h 1832"/>
                  <a:gd name="T26" fmla="*/ 2210 w 2390"/>
                  <a:gd name="T27" fmla="*/ 574 h 1832"/>
                  <a:gd name="T28" fmla="*/ 2272 w 2390"/>
                  <a:gd name="T29" fmla="*/ 494 h 1832"/>
                  <a:gd name="T30" fmla="*/ 2358 w 2390"/>
                  <a:gd name="T31" fmla="*/ 414 h 1832"/>
                  <a:gd name="T32" fmla="*/ 2267 w 2390"/>
                  <a:gd name="T33" fmla="*/ 443 h 1832"/>
                  <a:gd name="T34" fmla="*/ 2173 w 2390"/>
                  <a:gd name="T35" fmla="*/ 343 h 1832"/>
                  <a:gd name="T36" fmla="*/ 2068 w 2390"/>
                  <a:gd name="T37" fmla="*/ 253 h 1832"/>
                  <a:gd name="T38" fmla="*/ 1963 w 2390"/>
                  <a:gd name="T39" fmla="*/ 222 h 1832"/>
                  <a:gd name="T40" fmla="*/ 1752 w 2390"/>
                  <a:gd name="T41" fmla="*/ 359 h 1832"/>
                  <a:gd name="T42" fmla="*/ 1556 w 2390"/>
                  <a:gd name="T43" fmla="*/ 242 h 1832"/>
                  <a:gd name="T44" fmla="*/ 1653 w 2390"/>
                  <a:gd name="T45" fmla="*/ 0 h 1832"/>
                  <a:gd name="T46" fmla="*/ 1565 w 2390"/>
                  <a:gd name="T47" fmla="*/ 28 h 1832"/>
                  <a:gd name="T48" fmla="*/ 1465 w 2390"/>
                  <a:gd name="T49" fmla="*/ 6 h 1832"/>
                  <a:gd name="T50" fmla="*/ 1430 w 2390"/>
                  <a:gd name="T51" fmla="*/ 28 h 1832"/>
                  <a:gd name="T52" fmla="*/ 1361 w 2390"/>
                  <a:gd name="T53" fmla="*/ 22 h 1832"/>
                  <a:gd name="T54" fmla="*/ 1277 w 2390"/>
                  <a:gd name="T55" fmla="*/ 161 h 1832"/>
                  <a:gd name="T56" fmla="*/ 1216 w 2390"/>
                  <a:gd name="T57" fmla="*/ 543 h 1832"/>
                  <a:gd name="T58" fmla="*/ 1011 w 2390"/>
                  <a:gd name="T59" fmla="*/ 794 h 1832"/>
                  <a:gd name="T60" fmla="*/ 893 w 2390"/>
                  <a:gd name="T61" fmla="*/ 733 h 1832"/>
                  <a:gd name="T62" fmla="*/ 682 w 2390"/>
                  <a:gd name="T63" fmla="*/ 827 h 1832"/>
                  <a:gd name="T64" fmla="*/ 629 w 2390"/>
                  <a:gd name="T65" fmla="*/ 968 h 1832"/>
                  <a:gd name="T66" fmla="*/ 341 w 2390"/>
                  <a:gd name="T67" fmla="*/ 1009 h 1832"/>
                  <a:gd name="T68" fmla="*/ 68 w 2390"/>
                  <a:gd name="T69" fmla="*/ 1049 h 1832"/>
                  <a:gd name="T70" fmla="*/ 0 w 2390"/>
                  <a:gd name="T71" fmla="*/ 1215 h 1832"/>
                  <a:gd name="T72" fmla="*/ 68 w 2390"/>
                  <a:gd name="T73" fmla="*/ 1280 h 1832"/>
                  <a:gd name="T74" fmla="*/ 231 w 2390"/>
                  <a:gd name="T75" fmla="*/ 1242 h 1832"/>
                  <a:gd name="T76" fmla="*/ 582 w 2390"/>
                  <a:gd name="T77" fmla="*/ 1424 h 1832"/>
                  <a:gd name="T78" fmla="*/ 987 w 2390"/>
                  <a:gd name="T79" fmla="*/ 1722 h 1832"/>
                  <a:gd name="T80" fmla="*/ 1109 w 2390"/>
                  <a:gd name="T81" fmla="*/ 1787 h 1832"/>
                  <a:gd name="T82" fmla="*/ 1393 w 2390"/>
                  <a:gd name="T83" fmla="*/ 1832 h 1832"/>
                  <a:gd name="T84" fmla="*/ 1561 w 2390"/>
                  <a:gd name="T85" fmla="*/ 1671 h 1832"/>
                  <a:gd name="T86" fmla="*/ 1728 w 2390"/>
                  <a:gd name="T87" fmla="*/ 1665 h 18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390" h="1832">
                    <a:moveTo>
                      <a:pt x="1728" y="1665"/>
                    </a:moveTo>
                    <a:lnTo>
                      <a:pt x="1878" y="1587"/>
                    </a:lnTo>
                    <a:lnTo>
                      <a:pt x="1955" y="1537"/>
                    </a:lnTo>
                    <a:lnTo>
                      <a:pt x="2023" y="1542"/>
                    </a:lnTo>
                    <a:lnTo>
                      <a:pt x="2017" y="1470"/>
                    </a:lnTo>
                    <a:lnTo>
                      <a:pt x="2071" y="1432"/>
                    </a:lnTo>
                    <a:lnTo>
                      <a:pt x="2125" y="1387"/>
                    </a:lnTo>
                    <a:lnTo>
                      <a:pt x="2181" y="1319"/>
                    </a:lnTo>
                    <a:lnTo>
                      <a:pt x="2200" y="1244"/>
                    </a:lnTo>
                    <a:lnTo>
                      <a:pt x="2237" y="1231"/>
                    </a:lnTo>
                    <a:lnTo>
                      <a:pt x="2253" y="1170"/>
                    </a:lnTo>
                    <a:lnTo>
                      <a:pt x="2333" y="1140"/>
                    </a:lnTo>
                    <a:lnTo>
                      <a:pt x="2342" y="1103"/>
                    </a:lnTo>
                    <a:lnTo>
                      <a:pt x="2390" y="1094"/>
                    </a:lnTo>
                    <a:lnTo>
                      <a:pt x="2329" y="1038"/>
                    </a:lnTo>
                    <a:lnTo>
                      <a:pt x="2282" y="1072"/>
                    </a:lnTo>
                    <a:lnTo>
                      <a:pt x="2149" y="1068"/>
                    </a:lnTo>
                    <a:lnTo>
                      <a:pt x="2082" y="1033"/>
                    </a:lnTo>
                    <a:lnTo>
                      <a:pt x="2084" y="1003"/>
                    </a:lnTo>
                    <a:lnTo>
                      <a:pt x="2125" y="960"/>
                    </a:lnTo>
                    <a:lnTo>
                      <a:pt x="2178" y="963"/>
                    </a:lnTo>
                    <a:lnTo>
                      <a:pt x="2208" y="890"/>
                    </a:lnTo>
                    <a:lnTo>
                      <a:pt x="2157" y="845"/>
                    </a:lnTo>
                    <a:lnTo>
                      <a:pt x="2149" y="751"/>
                    </a:lnTo>
                    <a:lnTo>
                      <a:pt x="2190" y="703"/>
                    </a:lnTo>
                    <a:lnTo>
                      <a:pt x="2186" y="668"/>
                    </a:lnTo>
                    <a:lnTo>
                      <a:pt x="2159" y="612"/>
                    </a:lnTo>
                    <a:lnTo>
                      <a:pt x="2210" y="574"/>
                    </a:lnTo>
                    <a:lnTo>
                      <a:pt x="2235" y="569"/>
                    </a:lnTo>
                    <a:lnTo>
                      <a:pt x="2272" y="494"/>
                    </a:lnTo>
                    <a:lnTo>
                      <a:pt x="2318" y="483"/>
                    </a:lnTo>
                    <a:lnTo>
                      <a:pt x="2358" y="414"/>
                    </a:lnTo>
                    <a:lnTo>
                      <a:pt x="2350" y="394"/>
                    </a:lnTo>
                    <a:lnTo>
                      <a:pt x="2267" y="443"/>
                    </a:lnTo>
                    <a:lnTo>
                      <a:pt x="2194" y="416"/>
                    </a:lnTo>
                    <a:lnTo>
                      <a:pt x="2173" y="343"/>
                    </a:lnTo>
                    <a:lnTo>
                      <a:pt x="2114" y="316"/>
                    </a:lnTo>
                    <a:lnTo>
                      <a:pt x="2068" y="253"/>
                    </a:lnTo>
                    <a:lnTo>
                      <a:pt x="2076" y="220"/>
                    </a:lnTo>
                    <a:lnTo>
                      <a:pt x="1963" y="222"/>
                    </a:lnTo>
                    <a:lnTo>
                      <a:pt x="1851" y="277"/>
                    </a:lnTo>
                    <a:lnTo>
                      <a:pt x="1752" y="359"/>
                    </a:lnTo>
                    <a:lnTo>
                      <a:pt x="1596" y="320"/>
                    </a:lnTo>
                    <a:lnTo>
                      <a:pt x="1556" y="242"/>
                    </a:lnTo>
                    <a:lnTo>
                      <a:pt x="1556" y="199"/>
                    </a:lnTo>
                    <a:lnTo>
                      <a:pt x="1653" y="0"/>
                    </a:lnTo>
                    <a:lnTo>
                      <a:pt x="1596" y="28"/>
                    </a:lnTo>
                    <a:lnTo>
                      <a:pt x="1565" y="28"/>
                    </a:lnTo>
                    <a:lnTo>
                      <a:pt x="1524" y="0"/>
                    </a:lnTo>
                    <a:lnTo>
                      <a:pt x="1465" y="6"/>
                    </a:lnTo>
                    <a:lnTo>
                      <a:pt x="1457" y="30"/>
                    </a:lnTo>
                    <a:lnTo>
                      <a:pt x="1430" y="28"/>
                    </a:lnTo>
                    <a:lnTo>
                      <a:pt x="1379" y="6"/>
                    </a:lnTo>
                    <a:lnTo>
                      <a:pt x="1361" y="22"/>
                    </a:lnTo>
                    <a:lnTo>
                      <a:pt x="1299" y="30"/>
                    </a:lnTo>
                    <a:lnTo>
                      <a:pt x="1277" y="161"/>
                    </a:lnTo>
                    <a:lnTo>
                      <a:pt x="1205" y="437"/>
                    </a:lnTo>
                    <a:lnTo>
                      <a:pt x="1216" y="543"/>
                    </a:lnTo>
                    <a:lnTo>
                      <a:pt x="1234" y="600"/>
                    </a:lnTo>
                    <a:lnTo>
                      <a:pt x="1011" y="794"/>
                    </a:lnTo>
                    <a:lnTo>
                      <a:pt x="934" y="762"/>
                    </a:lnTo>
                    <a:lnTo>
                      <a:pt x="893" y="733"/>
                    </a:lnTo>
                    <a:lnTo>
                      <a:pt x="827" y="810"/>
                    </a:lnTo>
                    <a:lnTo>
                      <a:pt x="682" y="827"/>
                    </a:lnTo>
                    <a:lnTo>
                      <a:pt x="625" y="864"/>
                    </a:lnTo>
                    <a:lnTo>
                      <a:pt x="629" y="968"/>
                    </a:lnTo>
                    <a:lnTo>
                      <a:pt x="403" y="974"/>
                    </a:lnTo>
                    <a:lnTo>
                      <a:pt x="341" y="1009"/>
                    </a:lnTo>
                    <a:lnTo>
                      <a:pt x="269" y="939"/>
                    </a:lnTo>
                    <a:lnTo>
                      <a:pt x="68" y="1049"/>
                    </a:lnTo>
                    <a:lnTo>
                      <a:pt x="55" y="1151"/>
                    </a:lnTo>
                    <a:lnTo>
                      <a:pt x="0" y="1215"/>
                    </a:lnTo>
                    <a:lnTo>
                      <a:pt x="22" y="1256"/>
                    </a:lnTo>
                    <a:lnTo>
                      <a:pt x="68" y="1280"/>
                    </a:lnTo>
                    <a:lnTo>
                      <a:pt x="180" y="1282"/>
                    </a:lnTo>
                    <a:lnTo>
                      <a:pt x="231" y="1242"/>
                    </a:lnTo>
                    <a:lnTo>
                      <a:pt x="282" y="1239"/>
                    </a:lnTo>
                    <a:lnTo>
                      <a:pt x="582" y="1424"/>
                    </a:lnTo>
                    <a:lnTo>
                      <a:pt x="856" y="1685"/>
                    </a:lnTo>
                    <a:lnTo>
                      <a:pt x="987" y="1722"/>
                    </a:lnTo>
                    <a:lnTo>
                      <a:pt x="1081" y="1738"/>
                    </a:lnTo>
                    <a:lnTo>
                      <a:pt x="1109" y="1787"/>
                    </a:lnTo>
                    <a:lnTo>
                      <a:pt x="1338" y="1781"/>
                    </a:lnTo>
                    <a:lnTo>
                      <a:pt x="1393" y="1832"/>
                    </a:lnTo>
                    <a:lnTo>
                      <a:pt x="1559" y="1738"/>
                    </a:lnTo>
                    <a:lnTo>
                      <a:pt x="1561" y="1671"/>
                    </a:lnTo>
                    <a:lnTo>
                      <a:pt x="1679" y="1623"/>
                    </a:lnTo>
                    <a:lnTo>
                      <a:pt x="1728" y="1665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2932" name="Freeform 52"/>
              <p:cNvSpPr>
                <a:spLocks noChangeAspect="1"/>
              </p:cNvSpPr>
              <p:nvPr/>
            </p:nvSpPr>
            <p:spPr bwMode="auto">
              <a:xfrm>
                <a:off x="2893" y="2821"/>
                <a:ext cx="261" cy="223"/>
              </a:xfrm>
              <a:custGeom>
                <a:avLst/>
                <a:gdLst>
                  <a:gd name="T0" fmla="*/ 637 w 1569"/>
                  <a:gd name="T1" fmla="*/ 0 h 1337"/>
                  <a:gd name="T2" fmla="*/ 735 w 1569"/>
                  <a:gd name="T3" fmla="*/ 9 h 1337"/>
                  <a:gd name="T4" fmla="*/ 720 w 1569"/>
                  <a:gd name="T5" fmla="*/ 270 h 1337"/>
                  <a:gd name="T6" fmla="*/ 661 w 1569"/>
                  <a:gd name="T7" fmla="*/ 356 h 1337"/>
                  <a:gd name="T8" fmla="*/ 1252 w 1569"/>
                  <a:gd name="T9" fmla="*/ 398 h 1337"/>
                  <a:gd name="T10" fmla="*/ 1454 w 1569"/>
                  <a:gd name="T11" fmla="*/ 253 h 1337"/>
                  <a:gd name="T12" fmla="*/ 1519 w 1569"/>
                  <a:gd name="T13" fmla="*/ 249 h 1337"/>
                  <a:gd name="T14" fmla="*/ 1569 w 1569"/>
                  <a:gd name="T15" fmla="*/ 315 h 1337"/>
                  <a:gd name="T16" fmla="*/ 1569 w 1569"/>
                  <a:gd name="T17" fmla="*/ 471 h 1337"/>
                  <a:gd name="T18" fmla="*/ 1483 w 1569"/>
                  <a:gd name="T19" fmla="*/ 574 h 1337"/>
                  <a:gd name="T20" fmla="*/ 1434 w 1569"/>
                  <a:gd name="T21" fmla="*/ 609 h 1337"/>
                  <a:gd name="T22" fmla="*/ 1306 w 1569"/>
                  <a:gd name="T23" fmla="*/ 825 h 1337"/>
                  <a:gd name="T24" fmla="*/ 1293 w 1569"/>
                  <a:gd name="T25" fmla="*/ 830 h 1337"/>
                  <a:gd name="T26" fmla="*/ 1280 w 1569"/>
                  <a:gd name="T27" fmla="*/ 931 h 1337"/>
                  <a:gd name="T28" fmla="*/ 1223 w 1569"/>
                  <a:gd name="T29" fmla="*/ 995 h 1337"/>
                  <a:gd name="T30" fmla="*/ 1117 w 1569"/>
                  <a:gd name="T31" fmla="*/ 1023 h 1337"/>
                  <a:gd name="T32" fmla="*/ 1012 w 1569"/>
                  <a:gd name="T33" fmla="*/ 1069 h 1337"/>
                  <a:gd name="T34" fmla="*/ 1010 w 1569"/>
                  <a:gd name="T35" fmla="*/ 1142 h 1337"/>
                  <a:gd name="T36" fmla="*/ 930 w 1569"/>
                  <a:gd name="T37" fmla="*/ 1169 h 1337"/>
                  <a:gd name="T38" fmla="*/ 932 w 1569"/>
                  <a:gd name="T39" fmla="*/ 1251 h 1337"/>
                  <a:gd name="T40" fmla="*/ 901 w 1569"/>
                  <a:gd name="T41" fmla="*/ 1295 h 1337"/>
                  <a:gd name="T42" fmla="*/ 679 w 1569"/>
                  <a:gd name="T43" fmla="*/ 1315 h 1337"/>
                  <a:gd name="T44" fmla="*/ 679 w 1569"/>
                  <a:gd name="T45" fmla="*/ 1309 h 1337"/>
                  <a:gd name="T46" fmla="*/ 503 w 1569"/>
                  <a:gd name="T47" fmla="*/ 1337 h 1337"/>
                  <a:gd name="T48" fmla="*/ 450 w 1569"/>
                  <a:gd name="T49" fmla="*/ 1261 h 1337"/>
                  <a:gd name="T50" fmla="*/ 445 w 1569"/>
                  <a:gd name="T51" fmla="*/ 1222 h 1337"/>
                  <a:gd name="T52" fmla="*/ 472 w 1569"/>
                  <a:gd name="T53" fmla="*/ 1145 h 1337"/>
                  <a:gd name="T54" fmla="*/ 475 w 1569"/>
                  <a:gd name="T55" fmla="*/ 1092 h 1337"/>
                  <a:gd name="T56" fmla="*/ 446 w 1569"/>
                  <a:gd name="T57" fmla="*/ 1082 h 1337"/>
                  <a:gd name="T58" fmla="*/ 424 w 1569"/>
                  <a:gd name="T59" fmla="*/ 1101 h 1337"/>
                  <a:gd name="T60" fmla="*/ 340 w 1569"/>
                  <a:gd name="T61" fmla="*/ 1106 h 1337"/>
                  <a:gd name="T62" fmla="*/ 319 w 1569"/>
                  <a:gd name="T63" fmla="*/ 1072 h 1337"/>
                  <a:gd name="T64" fmla="*/ 278 w 1569"/>
                  <a:gd name="T65" fmla="*/ 1069 h 1337"/>
                  <a:gd name="T66" fmla="*/ 281 w 1569"/>
                  <a:gd name="T67" fmla="*/ 1058 h 1337"/>
                  <a:gd name="T68" fmla="*/ 242 w 1569"/>
                  <a:gd name="T69" fmla="*/ 961 h 1337"/>
                  <a:gd name="T70" fmla="*/ 249 w 1569"/>
                  <a:gd name="T71" fmla="*/ 872 h 1337"/>
                  <a:gd name="T72" fmla="*/ 198 w 1569"/>
                  <a:gd name="T73" fmla="*/ 800 h 1337"/>
                  <a:gd name="T74" fmla="*/ 154 w 1569"/>
                  <a:gd name="T75" fmla="*/ 838 h 1337"/>
                  <a:gd name="T76" fmla="*/ 123 w 1569"/>
                  <a:gd name="T77" fmla="*/ 825 h 1337"/>
                  <a:gd name="T78" fmla="*/ 0 w 1569"/>
                  <a:gd name="T79" fmla="*/ 723 h 1337"/>
                  <a:gd name="T80" fmla="*/ 58 w 1569"/>
                  <a:gd name="T81" fmla="*/ 560 h 1337"/>
                  <a:gd name="T82" fmla="*/ 27 w 1569"/>
                  <a:gd name="T83" fmla="*/ 388 h 1337"/>
                  <a:gd name="T84" fmla="*/ 204 w 1569"/>
                  <a:gd name="T85" fmla="*/ 323 h 1337"/>
                  <a:gd name="T86" fmla="*/ 198 w 1569"/>
                  <a:gd name="T87" fmla="*/ 276 h 1337"/>
                  <a:gd name="T88" fmla="*/ 323 w 1569"/>
                  <a:gd name="T89" fmla="*/ 174 h 1337"/>
                  <a:gd name="T90" fmla="*/ 428 w 1569"/>
                  <a:gd name="T91" fmla="*/ 188 h 1337"/>
                  <a:gd name="T92" fmla="*/ 637 w 1569"/>
                  <a:gd name="T93" fmla="*/ 0 h 13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69" h="1337">
                    <a:moveTo>
                      <a:pt x="637" y="0"/>
                    </a:moveTo>
                    <a:lnTo>
                      <a:pt x="735" y="9"/>
                    </a:lnTo>
                    <a:lnTo>
                      <a:pt x="720" y="270"/>
                    </a:lnTo>
                    <a:lnTo>
                      <a:pt x="661" y="356"/>
                    </a:lnTo>
                    <a:lnTo>
                      <a:pt x="1252" y="398"/>
                    </a:lnTo>
                    <a:lnTo>
                      <a:pt x="1454" y="253"/>
                    </a:lnTo>
                    <a:lnTo>
                      <a:pt x="1519" y="249"/>
                    </a:lnTo>
                    <a:lnTo>
                      <a:pt x="1569" y="315"/>
                    </a:lnTo>
                    <a:lnTo>
                      <a:pt x="1569" y="471"/>
                    </a:lnTo>
                    <a:lnTo>
                      <a:pt x="1483" y="574"/>
                    </a:lnTo>
                    <a:lnTo>
                      <a:pt x="1434" y="609"/>
                    </a:lnTo>
                    <a:lnTo>
                      <a:pt x="1306" y="825"/>
                    </a:lnTo>
                    <a:lnTo>
                      <a:pt x="1293" y="830"/>
                    </a:lnTo>
                    <a:lnTo>
                      <a:pt x="1280" y="931"/>
                    </a:lnTo>
                    <a:lnTo>
                      <a:pt x="1223" y="995"/>
                    </a:lnTo>
                    <a:lnTo>
                      <a:pt x="1117" y="1023"/>
                    </a:lnTo>
                    <a:lnTo>
                      <a:pt x="1012" y="1069"/>
                    </a:lnTo>
                    <a:lnTo>
                      <a:pt x="1010" y="1142"/>
                    </a:lnTo>
                    <a:lnTo>
                      <a:pt x="930" y="1169"/>
                    </a:lnTo>
                    <a:lnTo>
                      <a:pt x="932" y="1251"/>
                    </a:lnTo>
                    <a:lnTo>
                      <a:pt x="901" y="1295"/>
                    </a:lnTo>
                    <a:lnTo>
                      <a:pt x="679" y="1315"/>
                    </a:lnTo>
                    <a:lnTo>
                      <a:pt x="679" y="1309"/>
                    </a:lnTo>
                    <a:lnTo>
                      <a:pt x="503" y="1337"/>
                    </a:lnTo>
                    <a:lnTo>
                      <a:pt x="450" y="1261"/>
                    </a:lnTo>
                    <a:lnTo>
                      <a:pt x="445" y="1222"/>
                    </a:lnTo>
                    <a:lnTo>
                      <a:pt x="472" y="1145"/>
                    </a:lnTo>
                    <a:lnTo>
                      <a:pt x="475" y="1092"/>
                    </a:lnTo>
                    <a:lnTo>
                      <a:pt x="446" y="1082"/>
                    </a:lnTo>
                    <a:lnTo>
                      <a:pt x="424" y="1101"/>
                    </a:lnTo>
                    <a:lnTo>
                      <a:pt x="340" y="1106"/>
                    </a:lnTo>
                    <a:lnTo>
                      <a:pt x="319" y="1072"/>
                    </a:lnTo>
                    <a:lnTo>
                      <a:pt x="278" y="1069"/>
                    </a:lnTo>
                    <a:lnTo>
                      <a:pt x="281" y="1058"/>
                    </a:lnTo>
                    <a:lnTo>
                      <a:pt x="242" y="961"/>
                    </a:lnTo>
                    <a:lnTo>
                      <a:pt x="249" y="872"/>
                    </a:lnTo>
                    <a:lnTo>
                      <a:pt x="198" y="800"/>
                    </a:lnTo>
                    <a:lnTo>
                      <a:pt x="154" y="838"/>
                    </a:lnTo>
                    <a:lnTo>
                      <a:pt x="123" y="825"/>
                    </a:lnTo>
                    <a:lnTo>
                      <a:pt x="0" y="723"/>
                    </a:lnTo>
                    <a:lnTo>
                      <a:pt x="58" y="560"/>
                    </a:lnTo>
                    <a:lnTo>
                      <a:pt x="27" y="388"/>
                    </a:lnTo>
                    <a:lnTo>
                      <a:pt x="204" y="323"/>
                    </a:lnTo>
                    <a:lnTo>
                      <a:pt x="198" y="276"/>
                    </a:lnTo>
                    <a:lnTo>
                      <a:pt x="323" y="174"/>
                    </a:lnTo>
                    <a:lnTo>
                      <a:pt x="428" y="188"/>
                    </a:lnTo>
                    <a:lnTo>
                      <a:pt x="637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2933" name="Freeform 53"/>
              <p:cNvSpPr>
                <a:spLocks noChangeAspect="1"/>
              </p:cNvSpPr>
              <p:nvPr/>
            </p:nvSpPr>
            <p:spPr bwMode="auto">
              <a:xfrm>
                <a:off x="3110" y="2765"/>
                <a:ext cx="202" cy="194"/>
              </a:xfrm>
              <a:custGeom>
                <a:avLst/>
                <a:gdLst>
                  <a:gd name="T0" fmla="*/ 564 w 1210"/>
                  <a:gd name="T1" fmla="*/ 65 h 1164"/>
                  <a:gd name="T2" fmla="*/ 588 w 1210"/>
                  <a:gd name="T3" fmla="*/ 186 h 1164"/>
                  <a:gd name="T4" fmla="*/ 513 w 1210"/>
                  <a:gd name="T5" fmla="*/ 337 h 1164"/>
                  <a:gd name="T6" fmla="*/ 470 w 1210"/>
                  <a:gd name="T7" fmla="*/ 517 h 1164"/>
                  <a:gd name="T8" fmla="*/ 263 w 1210"/>
                  <a:gd name="T9" fmla="*/ 650 h 1164"/>
                  <a:gd name="T10" fmla="*/ 266 w 1210"/>
                  <a:gd name="T11" fmla="*/ 797 h 1164"/>
                  <a:gd name="T12" fmla="*/ 187 w 1210"/>
                  <a:gd name="T13" fmla="*/ 905 h 1164"/>
                  <a:gd name="T14" fmla="*/ 136 w 1210"/>
                  <a:gd name="T15" fmla="*/ 936 h 1164"/>
                  <a:gd name="T16" fmla="*/ 0 w 1210"/>
                  <a:gd name="T17" fmla="*/ 1164 h 1164"/>
                  <a:gd name="T18" fmla="*/ 191 w 1210"/>
                  <a:gd name="T19" fmla="*/ 1056 h 1164"/>
                  <a:gd name="T20" fmla="*/ 254 w 1210"/>
                  <a:gd name="T21" fmla="*/ 1128 h 1164"/>
                  <a:gd name="T22" fmla="*/ 330 w 1210"/>
                  <a:gd name="T23" fmla="*/ 1088 h 1164"/>
                  <a:gd name="T24" fmla="*/ 545 w 1210"/>
                  <a:gd name="T25" fmla="*/ 1088 h 1164"/>
                  <a:gd name="T26" fmla="*/ 542 w 1210"/>
                  <a:gd name="T27" fmla="*/ 984 h 1164"/>
                  <a:gd name="T28" fmla="*/ 607 w 1210"/>
                  <a:gd name="T29" fmla="*/ 945 h 1164"/>
                  <a:gd name="T30" fmla="*/ 754 w 1210"/>
                  <a:gd name="T31" fmla="*/ 926 h 1164"/>
                  <a:gd name="T32" fmla="*/ 811 w 1210"/>
                  <a:gd name="T33" fmla="*/ 851 h 1164"/>
                  <a:gd name="T34" fmla="*/ 855 w 1210"/>
                  <a:gd name="T35" fmla="*/ 883 h 1164"/>
                  <a:gd name="T36" fmla="*/ 930 w 1210"/>
                  <a:gd name="T37" fmla="*/ 912 h 1164"/>
                  <a:gd name="T38" fmla="*/ 1160 w 1210"/>
                  <a:gd name="T39" fmla="*/ 722 h 1164"/>
                  <a:gd name="T40" fmla="*/ 1135 w 1210"/>
                  <a:gd name="T41" fmla="*/ 667 h 1164"/>
                  <a:gd name="T42" fmla="*/ 1124 w 1210"/>
                  <a:gd name="T43" fmla="*/ 560 h 1164"/>
                  <a:gd name="T44" fmla="*/ 1210 w 1210"/>
                  <a:gd name="T45" fmla="*/ 205 h 1164"/>
                  <a:gd name="T46" fmla="*/ 1153 w 1210"/>
                  <a:gd name="T47" fmla="*/ 212 h 1164"/>
                  <a:gd name="T48" fmla="*/ 1153 w 1210"/>
                  <a:gd name="T49" fmla="*/ 165 h 1164"/>
                  <a:gd name="T50" fmla="*/ 1092 w 1210"/>
                  <a:gd name="T51" fmla="*/ 172 h 1164"/>
                  <a:gd name="T52" fmla="*/ 930 w 1210"/>
                  <a:gd name="T53" fmla="*/ 255 h 1164"/>
                  <a:gd name="T54" fmla="*/ 869 w 1210"/>
                  <a:gd name="T55" fmla="*/ 248 h 1164"/>
                  <a:gd name="T56" fmla="*/ 833 w 1210"/>
                  <a:gd name="T57" fmla="*/ 205 h 1164"/>
                  <a:gd name="T58" fmla="*/ 819 w 1210"/>
                  <a:gd name="T59" fmla="*/ 42 h 1164"/>
                  <a:gd name="T60" fmla="*/ 740 w 1210"/>
                  <a:gd name="T61" fmla="*/ 0 h 1164"/>
                  <a:gd name="T62" fmla="*/ 696 w 1210"/>
                  <a:gd name="T63" fmla="*/ 0 h 1164"/>
                  <a:gd name="T64" fmla="*/ 564 w 1210"/>
                  <a:gd name="T65" fmla="*/ 65 h 1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0" h="1164">
                    <a:moveTo>
                      <a:pt x="564" y="65"/>
                    </a:moveTo>
                    <a:lnTo>
                      <a:pt x="588" y="186"/>
                    </a:lnTo>
                    <a:lnTo>
                      <a:pt x="513" y="337"/>
                    </a:lnTo>
                    <a:lnTo>
                      <a:pt x="470" y="517"/>
                    </a:lnTo>
                    <a:lnTo>
                      <a:pt x="263" y="650"/>
                    </a:lnTo>
                    <a:lnTo>
                      <a:pt x="266" y="797"/>
                    </a:lnTo>
                    <a:lnTo>
                      <a:pt x="187" y="905"/>
                    </a:lnTo>
                    <a:lnTo>
                      <a:pt x="136" y="936"/>
                    </a:lnTo>
                    <a:lnTo>
                      <a:pt x="0" y="1164"/>
                    </a:lnTo>
                    <a:lnTo>
                      <a:pt x="191" y="1056"/>
                    </a:lnTo>
                    <a:lnTo>
                      <a:pt x="254" y="1128"/>
                    </a:lnTo>
                    <a:lnTo>
                      <a:pt x="330" y="1088"/>
                    </a:lnTo>
                    <a:lnTo>
                      <a:pt x="545" y="1088"/>
                    </a:lnTo>
                    <a:lnTo>
                      <a:pt x="542" y="984"/>
                    </a:lnTo>
                    <a:lnTo>
                      <a:pt x="607" y="945"/>
                    </a:lnTo>
                    <a:lnTo>
                      <a:pt x="754" y="926"/>
                    </a:lnTo>
                    <a:lnTo>
                      <a:pt x="811" y="851"/>
                    </a:lnTo>
                    <a:lnTo>
                      <a:pt x="855" y="883"/>
                    </a:lnTo>
                    <a:lnTo>
                      <a:pt x="930" y="912"/>
                    </a:lnTo>
                    <a:lnTo>
                      <a:pt x="1160" y="722"/>
                    </a:lnTo>
                    <a:lnTo>
                      <a:pt x="1135" y="667"/>
                    </a:lnTo>
                    <a:lnTo>
                      <a:pt x="1124" y="560"/>
                    </a:lnTo>
                    <a:lnTo>
                      <a:pt x="1210" y="205"/>
                    </a:lnTo>
                    <a:lnTo>
                      <a:pt x="1153" y="212"/>
                    </a:lnTo>
                    <a:lnTo>
                      <a:pt x="1153" y="165"/>
                    </a:lnTo>
                    <a:lnTo>
                      <a:pt x="1092" y="172"/>
                    </a:lnTo>
                    <a:lnTo>
                      <a:pt x="930" y="255"/>
                    </a:lnTo>
                    <a:lnTo>
                      <a:pt x="869" y="248"/>
                    </a:lnTo>
                    <a:lnTo>
                      <a:pt x="833" y="205"/>
                    </a:lnTo>
                    <a:lnTo>
                      <a:pt x="819" y="42"/>
                    </a:lnTo>
                    <a:lnTo>
                      <a:pt x="740" y="0"/>
                    </a:lnTo>
                    <a:lnTo>
                      <a:pt x="696" y="0"/>
                    </a:lnTo>
                    <a:lnTo>
                      <a:pt x="564" y="65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122934" name="Text Box 54"/>
            <p:cNvSpPr txBox="1">
              <a:spLocks noChangeArrowheads="1"/>
            </p:cNvSpPr>
            <p:nvPr/>
          </p:nvSpPr>
          <p:spPr bwMode="auto">
            <a:xfrm>
              <a:off x="4630" y="2930"/>
              <a:ext cx="829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Centro Sul</a:t>
              </a:r>
            </a:p>
          </p:txBody>
        </p:sp>
      </p:grpSp>
      <p:grpSp>
        <p:nvGrpSpPr>
          <p:cNvPr id="122935" name="Group 55"/>
          <p:cNvGrpSpPr>
            <a:grpSpLocks/>
          </p:cNvGrpSpPr>
          <p:nvPr/>
        </p:nvGrpSpPr>
        <p:grpSpPr bwMode="auto">
          <a:xfrm>
            <a:off x="6262688" y="5148263"/>
            <a:ext cx="2312987" cy="696912"/>
            <a:chOff x="3945" y="3243"/>
            <a:chExt cx="1457" cy="439"/>
          </a:xfrm>
        </p:grpSpPr>
        <p:sp>
          <p:nvSpPr>
            <p:cNvPr id="122936" name="Freeform 56"/>
            <p:cNvSpPr>
              <a:spLocks/>
            </p:cNvSpPr>
            <p:nvPr/>
          </p:nvSpPr>
          <p:spPr bwMode="auto">
            <a:xfrm>
              <a:off x="4462" y="3513"/>
              <a:ext cx="647" cy="140"/>
            </a:xfrm>
            <a:custGeom>
              <a:avLst/>
              <a:gdLst>
                <a:gd name="T0" fmla="*/ 0 w 647"/>
                <a:gd name="T1" fmla="*/ 0 h 140"/>
                <a:gd name="T2" fmla="*/ 165 w 647"/>
                <a:gd name="T3" fmla="*/ 140 h 140"/>
                <a:gd name="T4" fmla="*/ 647 w 647"/>
                <a:gd name="T5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7" h="140">
                  <a:moveTo>
                    <a:pt x="0" y="0"/>
                  </a:moveTo>
                  <a:lnTo>
                    <a:pt x="165" y="140"/>
                  </a:lnTo>
                  <a:lnTo>
                    <a:pt x="647" y="14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122937" name="Group 57"/>
            <p:cNvGrpSpPr>
              <a:grpSpLocks noChangeAspect="1"/>
            </p:cNvGrpSpPr>
            <p:nvPr/>
          </p:nvGrpSpPr>
          <p:grpSpPr bwMode="auto">
            <a:xfrm>
              <a:off x="3945" y="3243"/>
              <a:ext cx="633" cy="431"/>
              <a:chOff x="2815" y="3326"/>
              <a:chExt cx="666" cy="455"/>
            </a:xfrm>
          </p:grpSpPr>
          <p:sp>
            <p:nvSpPr>
              <p:cNvPr id="122938" name="Freeform 58"/>
              <p:cNvSpPr>
                <a:spLocks noChangeAspect="1"/>
              </p:cNvSpPr>
              <p:nvPr/>
            </p:nvSpPr>
            <p:spPr bwMode="auto">
              <a:xfrm>
                <a:off x="2910" y="3464"/>
                <a:ext cx="135" cy="241"/>
              </a:xfrm>
              <a:custGeom>
                <a:avLst/>
                <a:gdLst>
                  <a:gd name="T0" fmla="*/ 0 w 810"/>
                  <a:gd name="T1" fmla="*/ 803 h 1445"/>
                  <a:gd name="T2" fmla="*/ 94 w 810"/>
                  <a:gd name="T3" fmla="*/ 853 h 1445"/>
                  <a:gd name="T4" fmla="*/ 116 w 810"/>
                  <a:gd name="T5" fmla="*/ 960 h 1445"/>
                  <a:gd name="T6" fmla="*/ 110 w 810"/>
                  <a:gd name="T7" fmla="*/ 1077 h 1445"/>
                  <a:gd name="T8" fmla="*/ 86 w 810"/>
                  <a:gd name="T9" fmla="*/ 1154 h 1445"/>
                  <a:gd name="T10" fmla="*/ 92 w 810"/>
                  <a:gd name="T11" fmla="*/ 1372 h 1445"/>
                  <a:gd name="T12" fmla="*/ 223 w 810"/>
                  <a:gd name="T13" fmla="*/ 1397 h 1445"/>
                  <a:gd name="T14" fmla="*/ 295 w 810"/>
                  <a:gd name="T15" fmla="*/ 1445 h 1445"/>
                  <a:gd name="T16" fmla="*/ 299 w 810"/>
                  <a:gd name="T17" fmla="*/ 838 h 1445"/>
                  <a:gd name="T18" fmla="*/ 731 w 810"/>
                  <a:gd name="T19" fmla="*/ 929 h 1445"/>
                  <a:gd name="T20" fmla="*/ 731 w 810"/>
                  <a:gd name="T21" fmla="*/ 563 h 1445"/>
                  <a:gd name="T22" fmla="*/ 810 w 810"/>
                  <a:gd name="T23" fmla="*/ 276 h 1445"/>
                  <a:gd name="T24" fmla="*/ 802 w 810"/>
                  <a:gd name="T25" fmla="*/ 0 h 1445"/>
                  <a:gd name="T26" fmla="*/ 370 w 810"/>
                  <a:gd name="T27" fmla="*/ 167 h 1445"/>
                  <a:gd name="T28" fmla="*/ 11 w 810"/>
                  <a:gd name="T29" fmla="*/ 407 h 1445"/>
                  <a:gd name="T30" fmla="*/ 0 w 810"/>
                  <a:gd name="T31" fmla="*/ 803 h 14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10" h="1445">
                    <a:moveTo>
                      <a:pt x="0" y="803"/>
                    </a:moveTo>
                    <a:lnTo>
                      <a:pt x="94" y="853"/>
                    </a:lnTo>
                    <a:lnTo>
                      <a:pt x="116" y="960"/>
                    </a:lnTo>
                    <a:lnTo>
                      <a:pt x="110" y="1077"/>
                    </a:lnTo>
                    <a:lnTo>
                      <a:pt x="86" y="1154"/>
                    </a:lnTo>
                    <a:lnTo>
                      <a:pt x="92" y="1372"/>
                    </a:lnTo>
                    <a:lnTo>
                      <a:pt x="223" y="1397"/>
                    </a:lnTo>
                    <a:lnTo>
                      <a:pt x="295" y="1445"/>
                    </a:lnTo>
                    <a:lnTo>
                      <a:pt x="299" y="838"/>
                    </a:lnTo>
                    <a:lnTo>
                      <a:pt x="731" y="929"/>
                    </a:lnTo>
                    <a:lnTo>
                      <a:pt x="731" y="563"/>
                    </a:lnTo>
                    <a:lnTo>
                      <a:pt x="810" y="276"/>
                    </a:lnTo>
                    <a:lnTo>
                      <a:pt x="802" y="0"/>
                    </a:lnTo>
                    <a:lnTo>
                      <a:pt x="370" y="167"/>
                    </a:lnTo>
                    <a:lnTo>
                      <a:pt x="11" y="407"/>
                    </a:lnTo>
                    <a:lnTo>
                      <a:pt x="0" y="803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2939" name="Freeform 59"/>
              <p:cNvSpPr>
                <a:spLocks noChangeAspect="1"/>
              </p:cNvSpPr>
              <p:nvPr/>
            </p:nvSpPr>
            <p:spPr bwMode="auto">
              <a:xfrm>
                <a:off x="2815" y="3326"/>
                <a:ext cx="166" cy="272"/>
              </a:xfrm>
              <a:custGeom>
                <a:avLst/>
                <a:gdLst>
                  <a:gd name="T0" fmla="*/ 546 w 995"/>
                  <a:gd name="T1" fmla="*/ 40 h 1630"/>
                  <a:gd name="T2" fmla="*/ 675 w 995"/>
                  <a:gd name="T3" fmla="*/ 203 h 1630"/>
                  <a:gd name="T4" fmla="*/ 938 w 995"/>
                  <a:gd name="T5" fmla="*/ 197 h 1630"/>
                  <a:gd name="T6" fmla="*/ 917 w 995"/>
                  <a:gd name="T7" fmla="*/ 276 h 1630"/>
                  <a:gd name="T8" fmla="*/ 995 w 995"/>
                  <a:gd name="T9" fmla="*/ 383 h 1630"/>
                  <a:gd name="T10" fmla="*/ 895 w 995"/>
                  <a:gd name="T11" fmla="*/ 595 h 1630"/>
                  <a:gd name="T12" fmla="*/ 889 w 995"/>
                  <a:gd name="T13" fmla="*/ 786 h 1630"/>
                  <a:gd name="T14" fmla="*/ 933 w 995"/>
                  <a:gd name="T15" fmla="*/ 871 h 1630"/>
                  <a:gd name="T16" fmla="*/ 942 w 995"/>
                  <a:gd name="T17" fmla="*/ 996 h 1630"/>
                  <a:gd name="T18" fmla="*/ 583 w 995"/>
                  <a:gd name="T19" fmla="*/ 1234 h 1630"/>
                  <a:gd name="T20" fmla="*/ 571 w 995"/>
                  <a:gd name="T21" fmla="*/ 1630 h 1630"/>
                  <a:gd name="T22" fmla="*/ 554 w 995"/>
                  <a:gd name="T23" fmla="*/ 1626 h 1630"/>
                  <a:gd name="T24" fmla="*/ 489 w 995"/>
                  <a:gd name="T25" fmla="*/ 1627 h 1630"/>
                  <a:gd name="T26" fmla="*/ 454 w 995"/>
                  <a:gd name="T27" fmla="*/ 1606 h 1630"/>
                  <a:gd name="T28" fmla="*/ 402 w 995"/>
                  <a:gd name="T29" fmla="*/ 1557 h 1630"/>
                  <a:gd name="T30" fmla="*/ 373 w 995"/>
                  <a:gd name="T31" fmla="*/ 1513 h 1630"/>
                  <a:gd name="T32" fmla="*/ 225 w 995"/>
                  <a:gd name="T33" fmla="*/ 1415 h 1630"/>
                  <a:gd name="T34" fmla="*/ 113 w 995"/>
                  <a:gd name="T35" fmla="*/ 1354 h 1630"/>
                  <a:gd name="T36" fmla="*/ 9 w 995"/>
                  <a:gd name="T37" fmla="*/ 1240 h 1630"/>
                  <a:gd name="T38" fmla="*/ 4 w 995"/>
                  <a:gd name="T39" fmla="*/ 959 h 1630"/>
                  <a:gd name="T40" fmla="*/ 0 w 995"/>
                  <a:gd name="T41" fmla="*/ 755 h 1630"/>
                  <a:gd name="T42" fmla="*/ 12 w 995"/>
                  <a:gd name="T43" fmla="*/ 718 h 1630"/>
                  <a:gd name="T44" fmla="*/ 4 w 995"/>
                  <a:gd name="T45" fmla="*/ 560 h 1630"/>
                  <a:gd name="T46" fmla="*/ 0 w 995"/>
                  <a:gd name="T47" fmla="*/ 463 h 1630"/>
                  <a:gd name="T48" fmla="*/ 7 w 995"/>
                  <a:gd name="T49" fmla="*/ 292 h 1630"/>
                  <a:gd name="T50" fmla="*/ 47 w 995"/>
                  <a:gd name="T51" fmla="*/ 275 h 1630"/>
                  <a:gd name="T52" fmla="*/ 80 w 995"/>
                  <a:gd name="T53" fmla="*/ 277 h 1630"/>
                  <a:gd name="T54" fmla="*/ 66 w 995"/>
                  <a:gd name="T55" fmla="*/ 152 h 1630"/>
                  <a:gd name="T56" fmla="*/ 82 w 995"/>
                  <a:gd name="T57" fmla="*/ 74 h 1630"/>
                  <a:gd name="T58" fmla="*/ 312 w 995"/>
                  <a:gd name="T59" fmla="*/ 0 h 1630"/>
                  <a:gd name="T60" fmla="*/ 380 w 995"/>
                  <a:gd name="T61" fmla="*/ 38 h 1630"/>
                  <a:gd name="T62" fmla="*/ 546 w 995"/>
                  <a:gd name="T63" fmla="*/ 40 h 16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95" h="1630">
                    <a:moveTo>
                      <a:pt x="546" y="40"/>
                    </a:moveTo>
                    <a:lnTo>
                      <a:pt x="675" y="203"/>
                    </a:lnTo>
                    <a:lnTo>
                      <a:pt x="938" y="197"/>
                    </a:lnTo>
                    <a:lnTo>
                      <a:pt x="917" y="276"/>
                    </a:lnTo>
                    <a:lnTo>
                      <a:pt x="995" y="383"/>
                    </a:lnTo>
                    <a:lnTo>
                      <a:pt x="895" y="595"/>
                    </a:lnTo>
                    <a:lnTo>
                      <a:pt x="889" y="786"/>
                    </a:lnTo>
                    <a:lnTo>
                      <a:pt x="933" y="871"/>
                    </a:lnTo>
                    <a:lnTo>
                      <a:pt x="942" y="996"/>
                    </a:lnTo>
                    <a:lnTo>
                      <a:pt x="583" y="1234"/>
                    </a:lnTo>
                    <a:lnTo>
                      <a:pt x="571" y="1630"/>
                    </a:lnTo>
                    <a:lnTo>
                      <a:pt x="554" y="1626"/>
                    </a:lnTo>
                    <a:lnTo>
                      <a:pt x="489" y="1627"/>
                    </a:lnTo>
                    <a:lnTo>
                      <a:pt x="454" y="1606"/>
                    </a:lnTo>
                    <a:lnTo>
                      <a:pt x="402" y="1557"/>
                    </a:lnTo>
                    <a:lnTo>
                      <a:pt x="373" y="1513"/>
                    </a:lnTo>
                    <a:lnTo>
                      <a:pt x="225" y="1415"/>
                    </a:lnTo>
                    <a:lnTo>
                      <a:pt x="113" y="1354"/>
                    </a:lnTo>
                    <a:lnTo>
                      <a:pt x="9" y="1240"/>
                    </a:lnTo>
                    <a:lnTo>
                      <a:pt x="4" y="959"/>
                    </a:lnTo>
                    <a:lnTo>
                      <a:pt x="0" y="755"/>
                    </a:lnTo>
                    <a:lnTo>
                      <a:pt x="12" y="718"/>
                    </a:lnTo>
                    <a:lnTo>
                      <a:pt x="4" y="560"/>
                    </a:lnTo>
                    <a:lnTo>
                      <a:pt x="0" y="463"/>
                    </a:lnTo>
                    <a:lnTo>
                      <a:pt x="7" y="292"/>
                    </a:lnTo>
                    <a:lnTo>
                      <a:pt x="47" y="275"/>
                    </a:lnTo>
                    <a:lnTo>
                      <a:pt x="80" y="277"/>
                    </a:lnTo>
                    <a:lnTo>
                      <a:pt x="66" y="152"/>
                    </a:lnTo>
                    <a:lnTo>
                      <a:pt x="82" y="74"/>
                    </a:lnTo>
                    <a:lnTo>
                      <a:pt x="312" y="0"/>
                    </a:lnTo>
                    <a:lnTo>
                      <a:pt x="380" y="38"/>
                    </a:lnTo>
                    <a:lnTo>
                      <a:pt x="546" y="4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2940" name="Freeform 60"/>
              <p:cNvSpPr>
                <a:spLocks noChangeAspect="1"/>
              </p:cNvSpPr>
              <p:nvPr/>
            </p:nvSpPr>
            <p:spPr bwMode="auto">
              <a:xfrm>
                <a:off x="2963" y="3381"/>
                <a:ext cx="100" cy="111"/>
              </a:xfrm>
              <a:custGeom>
                <a:avLst/>
                <a:gdLst>
                  <a:gd name="T0" fmla="*/ 102 w 596"/>
                  <a:gd name="T1" fmla="*/ 52 h 666"/>
                  <a:gd name="T2" fmla="*/ 263 w 596"/>
                  <a:gd name="T3" fmla="*/ 66 h 666"/>
                  <a:gd name="T4" fmla="*/ 311 w 596"/>
                  <a:gd name="T5" fmla="*/ 0 h 666"/>
                  <a:gd name="T6" fmla="*/ 361 w 596"/>
                  <a:gd name="T7" fmla="*/ 4 h 666"/>
                  <a:gd name="T8" fmla="*/ 474 w 596"/>
                  <a:gd name="T9" fmla="*/ 138 h 666"/>
                  <a:gd name="T10" fmla="*/ 571 w 596"/>
                  <a:gd name="T11" fmla="*/ 127 h 666"/>
                  <a:gd name="T12" fmla="*/ 579 w 596"/>
                  <a:gd name="T13" fmla="*/ 176 h 666"/>
                  <a:gd name="T14" fmla="*/ 596 w 596"/>
                  <a:gd name="T15" fmla="*/ 254 h 666"/>
                  <a:gd name="T16" fmla="*/ 543 w 596"/>
                  <a:gd name="T17" fmla="*/ 473 h 666"/>
                  <a:gd name="T18" fmla="*/ 51 w 596"/>
                  <a:gd name="T19" fmla="*/ 666 h 666"/>
                  <a:gd name="T20" fmla="*/ 44 w 596"/>
                  <a:gd name="T21" fmla="*/ 545 h 666"/>
                  <a:gd name="T22" fmla="*/ 0 w 596"/>
                  <a:gd name="T23" fmla="*/ 461 h 666"/>
                  <a:gd name="T24" fmla="*/ 7 w 596"/>
                  <a:gd name="T25" fmla="*/ 268 h 666"/>
                  <a:gd name="T26" fmla="*/ 102 w 596"/>
                  <a:gd name="T27" fmla="*/ 52 h 6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96" h="666">
                    <a:moveTo>
                      <a:pt x="102" y="52"/>
                    </a:moveTo>
                    <a:lnTo>
                      <a:pt x="263" y="66"/>
                    </a:lnTo>
                    <a:lnTo>
                      <a:pt x="311" y="0"/>
                    </a:lnTo>
                    <a:lnTo>
                      <a:pt x="361" y="4"/>
                    </a:lnTo>
                    <a:lnTo>
                      <a:pt x="474" y="138"/>
                    </a:lnTo>
                    <a:lnTo>
                      <a:pt x="571" y="127"/>
                    </a:lnTo>
                    <a:lnTo>
                      <a:pt x="579" y="176"/>
                    </a:lnTo>
                    <a:lnTo>
                      <a:pt x="596" y="254"/>
                    </a:lnTo>
                    <a:lnTo>
                      <a:pt x="543" y="473"/>
                    </a:lnTo>
                    <a:lnTo>
                      <a:pt x="51" y="666"/>
                    </a:lnTo>
                    <a:lnTo>
                      <a:pt x="44" y="545"/>
                    </a:lnTo>
                    <a:lnTo>
                      <a:pt x="0" y="461"/>
                    </a:lnTo>
                    <a:lnTo>
                      <a:pt x="7" y="268"/>
                    </a:lnTo>
                    <a:lnTo>
                      <a:pt x="102" y="52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2941" name="Freeform 61"/>
              <p:cNvSpPr>
                <a:spLocks noChangeAspect="1"/>
              </p:cNvSpPr>
              <p:nvPr/>
            </p:nvSpPr>
            <p:spPr bwMode="auto">
              <a:xfrm>
                <a:off x="3127" y="3487"/>
                <a:ext cx="81" cy="93"/>
              </a:xfrm>
              <a:custGeom>
                <a:avLst/>
                <a:gdLst>
                  <a:gd name="T0" fmla="*/ 84 w 485"/>
                  <a:gd name="T1" fmla="*/ 538 h 559"/>
                  <a:gd name="T2" fmla="*/ 485 w 485"/>
                  <a:gd name="T3" fmla="*/ 559 h 559"/>
                  <a:gd name="T4" fmla="*/ 482 w 485"/>
                  <a:gd name="T5" fmla="*/ 371 h 559"/>
                  <a:gd name="T6" fmla="*/ 412 w 485"/>
                  <a:gd name="T7" fmla="*/ 197 h 559"/>
                  <a:gd name="T8" fmla="*/ 352 w 485"/>
                  <a:gd name="T9" fmla="*/ 110 h 559"/>
                  <a:gd name="T10" fmla="*/ 167 w 485"/>
                  <a:gd name="T11" fmla="*/ 57 h 559"/>
                  <a:gd name="T12" fmla="*/ 71 w 485"/>
                  <a:gd name="T13" fmla="*/ 0 h 559"/>
                  <a:gd name="T14" fmla="*/ 54 w 485"/>
                  <a:gd name="T15" fmla="*/ 41 h 559"/>
                  <a:gd name="T16" fmla="*/ 87 w 485"/>
                  <a:gd name="T17" fmla="*/ 90 h 559"/>
                  <a:gd name="T18" fmla="*/ 80 w 485"/>
                  <a:gd name="T19" fmla="*/ 131 h 559"/>
                  <a:gd name="T20" fmla="*/ 0 w 485"/>
                  <a:gd name="T21" fmla="*/ 208 h 559"/>
                  <a:gd name="T22" fmla="*/ 84 w 485"/>
                  <a:gd name="T23" fmla="*/ 538 h 5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5" h="559">
                    <a:moveTo>
                      <a:pt x="84" y="538"/>
                    </a:moveTo>
                    <a:lnTo>
                      <a:pt x="485" y="559"/>
                    </a:lnTo>
                    <a:lnTo>
                      <a:pt x="482" y="371"/>
                    </a:lnTo>
                    <a:lnTo>
                      <a:pt x="412" y="197"/>
                    </a:lnTo>
                    <a:lnTo>
                      <a:pt x="352" y="110"/>
                    </a:lnTo>
                    <a:lnTo>
                      <a:pt x="167" y="57"/>
                    </a:lnTo>
                    <a:lnTo>
                      <a:pt x="71" y="0"/>
                    </a:lnTo>
                    <a:lnTo>
                      <a:pt x="54" y="41"/>
                    </a:lnTo>
                    <a:lnTo>
                      <a:pt x="87" y="90"/>
                    </a:lnTo>
                    <a:lnTo>
                      <a:pt x="80" y="131"/>
                    </a:lnTo>
                    <a:lnTo>
                      <a:pt x="0" y="208"/>
                    </a:lnTo>
                    <a:lnTo>
                      <a:pt x="84" y="538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2942" name="Freeform 62"/>
              <p:cNvSpPr>
                <a:spLocks noChangeAspect="1"/>
              </p:cNvSpPr>
              <p:nvPr/>
            </p:nvSpPr>
            <p:spPr bwMode="auto">
              <a:xfrm>
                <a:off x="3135" y="3375"/>
                <a:ext cx="164" cy="226"/>
              </a:xfrm>
              <a:custGeom>
                <a:avLst/>
                <a:gdLst>
                  <a:gd name="T0" fmla="*/ 23 w 982"/>
                  <a:gd name="T1" fmla="*/ 671 h 1357"/>
                  <a:gd name="T2" fmla="*/ 117 w 982"/>
                  <a:gd name="T3" fmla="*/ 732 h 1357"/>
                  <a:gd name="T4" fmla="*/ 304 w 982"/>
                  <a:gd name="T5" fmla="*/ 792 h 1357"/>
                  <a:gd name="T6" fmla="*/ 357 w 982"/>
                  <a:gd name="T7" fmla="*/ 869 h 1357"/>
                  <a:gd name="T8" fmla="*/ 434 w 982"/>
                  <a:gd name="T9" fmla="*/ 1049 h 1357"/>
                  <a:gd name="T10" fmla="*/ 441 w 982"/>
                  <a:gd name="T11" fmla="*/ 1234 h 1357"/>
                  <a:gd name="T12" fmla="*/ 547 w 982"/>
                  <a:gd name="T13" fmla="*/ 1240 h 1357"/>
                  <a:gd name="T14" fmla="*/ 775 w 982"/>
                  <a:gd name="T15" fmla="*/ 1357 h 1357"/>
                  <a:gd name="T16" fmla="*/ 856 w 982"/>
                  <a:gd name="T17" fmla="*/ 952 h 1357"/>
                  <a:gd name="T18" fmla="*/ 982 w 982"/>
                  <a:gd name="T19" fmla="*/ 552 h 1357"/>
                  <a:gd name="T20" fmla="*/ 652 w 982"/>
                  <a:gd name="T21" fmla="*/ 581 h 1357"/>
                  <a:gd name="T22" fmla="*/ 524 w 982"/>
                  <a:gd name="T23" fmla="*/ 204 h 1357"/>
                  <a:gd name="T24" fmla="*/ 661 w 982"/>
                  <a:gd name="T25" fmla="*/ 0 h 1357"/>
                  <a:gd name="T26" fmla="*/ 485 w 982"/>
                  <a:gd name="T27" fmla="*/ 7 h 1357"/>
                  <a:gd name="T28" fmla="*/ 231 w 982"/>
                  <a:gd name="T29" fmla="*/ 254 h 1357"/>
                  <a:gd name="T30" fmla="*/ 236 w 982"/>
                  <a:gd name="T31" fmla="*/ 375 h 1357"/>
                  <a:gd name="T32" fmla="*/ 20 w 982"/>
                  <a:gd name="T33" fmla="*/ 561 h 1357"/>
                  <a:gd name="T34" fmla="*/ 0 w 982"/>
                  <a:gd name="T35" fmla="*/ 636 h 1357"/>
                  <a:gd name="T36" fmla="*/ 23 w 982"/>
                  <a:gd name="T37" fmla="*/ 671 h 13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82" h="1357">
                    <a:moveTo>
                      <a:pt x="23" y="671"/>
                    </a:moveTo>
                    <a:lnTo>
                      <a:pt x="117" y="732"/>
                    </a:lnTo>
                    <a:lnTo>
                      <a:pt x="304" y="792"/>
                    </a:lnTo>
                    <a:lnTo>
                      <a:pt x="357" y="869"/>
                    </a:lnTo>
                    <a:lnTo>
                      <a:pt x="434" y="1049"/>
                    </a:lnTo>
                    <a:lnTo>
                      <a:pt x="441" y="1234"/>
                    </a:lnTo>
                    <a:lnTo>
                      <a:pt x="547" y="1240"/>
                    </a:lnTo>
                    <a:lnTo>
                      <a:pt x="775" y="1357"/>
                    </a:lnTo>
                    <a:lnTo>
                      <a:pt x="856" y="952"/>
                    </a:lnTo>
                    <a:lnTo>
                      <a:pt x="982" y="552"/>
                    </a:lnTo>
                    <a:lnTo>
                      <a:pt x="652" y="581"/>
                    </a:lnTo>
                    <a:lnTo>
                      <a:pt x="524" y="204"/>
                    </a:lnTo>
                    <a:lnTo>
                      <a:pt x="661" y="0"/>
                    </a:lnTo>
                    <a:lnTo>
                      <a:pt x="485" y="7"/>
                    </a:lnTo>
                    <a:lnTo>
                      <a:pt x="231" y="254"/>
                    </a:lnTo>
                    <a:lnTo>
                      <a:pt x="236" y="375"/>
                    </a:lnTo>
                    <a:lnTo>
                      <a:pt x="20" y="561"/>
                    </a:lnTo>
                    <a:lnTo>
                      <a:pt x="0" y="636"/>
                    </a:lnTo>
                    <a:lnTo>
                      <a:pt x="23" y="671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2943" name="Freeform 63"/>
              <p:cNvSpPr>
                <a:spLocks noChangeAspect="1"/>
              </p:cNvSpPr>
              <p:nvPr/>
            </p:nvSpPr>
            <p:spPr bwMode="auto">
              <a:xfrm>
                <a:off x="3107" y="3578"/>
                <a:ext cx="260" cy="203"/>
              </a:xfrm>
              <a:custGeom>
                <a:avLst/>
                <a:gdLst>
                  <a:gd name="T0" fmla="*/ 380 w 1561"/>
                  <a:gd name="T1" fmla="*/ 785 h 1216"/>
                  <a:gd name="T2" fmla="*/ 377 w 1561"/>
                  <a:gd name="T3" fmla="*/ 414 h 1216"/>
                  <a:gd name="T4" fmla="*/ 236 w 1561"/>
                  <a:gd name="T5" fmla="*/ 287 h 1216"/>
                  <a:gd name="T6" fmla="*/ 0 w 1561"/>
                  <a:gd name="T7" fmla="*/ 130 h 1216"/>
                  <a:gd name="T8" fmla="*/ 116 w 1561"/>
                  <a:gd name="T9" fmla="*/ 156 h 1216"/>
                  <a:gd name="T10" fmla="*/ 183 w 1561"/>
                  <a:gd name="T11" fmla="*/ 151 h 1216"/>
                  <a:gd name="T12" fmla="*/ 233 w 1561"/>
                  <a:gd name="T13" fmla="*/ 57 h 1216"/>
                  <a:gd name="T14" fmla="*/ 206 w 1561"/>
                  <a:gd name="T15" fmla="*/ 0 h 1216"/>
                  <a:gd name="T16" fmla="*/ 608 w 1561"/>
                  <a:gd name="T17" fmla="*/ 16 h 1216"/>
                  <a:gd name="T18" fmla="*/ 714 w 1561"/>
                  <a:gd name="T19" fmla="*/ 23 h 1216"/>
                  <a:gd name="T20" fmla="*/ 939 w 1561"/>
                  <a:gd name="T21" fmla="*/ 133 h 1216"/>
                  <a:gd name="T22" fmla="*/ 1156 w 1561"/>
                  <a:gd name="T23" fmla="*/ 398 h 1216"/>
                  <a:gd name="T24" fmla="*/ 1343 w 1561"/>
                  <a:gd name="T25" fmla="*/ 668 h 1216"/>
                  <a:gd name="T26" fmla="*/ 1561 w 1561"/>
                  <a:gd name="T27" fmla="*/ 776 h 1216"/>
                  <a:gd name="T28" fmla="*/ 1550 w 1561"/>
                  <a:gd name="T29" fmla="*/ 792 h 1216"/>
                  <a:gd name="T30" fmla="*/ 1500 w 1561"/>
                  <a:gd name="T31" fmla="*/ 806 h 1216"/>
                  <a:gd name="T32" fmla="*/ 1456 w 1561"/>
                  <a:gd name="T33" fmla="*/ 889 h 1216"/>
                  <a:gd name="T34" fmla="*/ 1366 w 1561"/>
                  <a:gd name="T35" fmla="*/ 895 h 1216"/>
                  <a:gd name="T36" fmla="*/ 1270 w 1561"/>
                  <a:gd name="T37" fmla="*/ 943 h 1216"/>
                  <a:gd name="T38" fmla="*/ 1233 w 1561"/>
                  <a:gd name="T39" fmla="*/ 932 h 1216"/>
                  <a:gd name="T40" fmla="*/ 1183 w 1561"/>
                  <a:gd name="T41" fmla="*/ 919 h 1216"/>
                  <a:gd name="T42" fmla="*/ 1169 w 1561"/>
                  <a:gd name="T43" fmla="*/ 950 h 1216"/>
                  <a:gd name="T44" fmla="*/ 1193 w 1561"/>
                  <a:gd name="T45" fmla="*/ 1006 h 1216"/>
                  <a:gd name="T46" fmla="*/ 1179 w 1561"/>
                  <a:gd name="T47" fmla="*/ 1090 h 1216"/>
                  <a:gd name="T48" fmla="*/ 1126 w 1561"/>
                  <a:gd name="T49" fmla="*/ 1117 h 1216"/>
                  <a:gd name="T50" fmla="*/ 1080 w 1561"/>
                  <a:gd name="T51" fmla="*/ 1103 h 1216"/>
                  <a:gd name="T52" fmla="*/ 996 w 1561"/>
                  <a:gd name="T53" fmla="*/ 1086 h 1216"/>
                  <a:gd name="T54" fmla="*/ 959 w 1561"/>
                  <a:gd name="T55" fmla="*/ 1133 h 1216"/>
                  <a:gd name="T56" fmla="*/ 942 w 1561"/>
                  <a:gd name="T57" fmla="*/ 1203 h 1216"/>
                  <a:gd name="T58" fmla="*/ 895 w 1561"/>
                  <a:gd name="T59" fmla="*/ 1216 h 1216"/>
                  <a:gd name="T60" fmla="*/ 895 w 1561"/>
                  <a:gd name="T61" fmla="*/ 715 h 1216"/>
                  <a:gd name="T62" fmla="*/ 631 w 1561"/>
                  <a:gd name="T63" fmla="*/ 692 h 1216"/>
                  <a:gd name="T64" fmla="*/ 380 w 1561"/>
                  <a:gd name="T65" fmla="*/ 785 h 1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61" h="1216">
                    <a:moveTo>
                      <a:pt x="380" y="785"/>
                    </a:moveTo>
                    <a:lnTo>
                      <a:pt x="377" y="414"/>
                    </a:lnTo>
                    <a:lnTo>
                      <a:pt x="236" y="287"/>
                    </a:lnTo>
                    <a:lnTo>
                      <a:pt x="0" y="130"/>
                    </a:lnTo>
                    <a:lnTo>
                      <a:pt x="116" y="156"/>
                    </a:lnTo>
                    <a:lnTo>
                      <a:pt x="183" y="151"/>
                    </a:lnTo>
                    <a:lnTo>
                      <a:pt x="233" y="57"/>
                    </a:lnTo>
                    <a:lnTo>
                      <a:pt x="206" y="0"/>
                    </a:lnTo>
                    <a:lnTo>
                      <a:pt x="608" y="16"/>
                    </a:lnTo>
                    <a:lnTo>
                      <a:pt x="714" y="23"/>
                    </a:lnTo>
                    <a:lnTo>
                      <a:pt x="939" y="133"/>
                    </a:lnTo>
                    <a:lnTo>
                      <a:pt x="1156" y="398"/>
                    </a:lnTo>
                    <a:lnTo>
                      <a:pt x="1343" y="668"/>
                    </a:lnTo>
                    <a:lnTo>
                      <a:pt x="1561" y="776"/>
                    </a:lnTo>
                    <a:lnTo>
                      <a:pt x="1550" y="792"/>
                    </a:lnTo>
                    <a:lnTo>
                      <a:pt x="1500" y="806"/>
                    </a:lnTo>
                    <a:lnTo>
                      <a:pt x="1456" y="889"/>
                    </a:lnTo>
                    <a:lnTo>
                      <a:pt x="1366" y="895"/>
                    </a:lnTo>
                    <a:lnTo>
                      <a:pt x="1270" y="943"/>
                    </a:lnTo>
                    <a:lnTo>
                      <a:pt x="1233" y="932"/>
                    </a:lnTo>
                    <a:lnTo>
                      <a:pt x="1183" y="919"/>
                    </a:lnTo>
                    <a:lnTo>
                      <a:pt x="1169" y="950"/>
                    </a:lnTo>
                    <a:lnTo>
                      <a:pt x="1193" y="1006"/>
                    </a:lnTo>
                    <a:lnTo>
                      <a:pt x="1179" y="1090"/>
                    </a:lnTo>
                    <a:lnTo>
                      <a:pt x="1126" y="1117"/>
                    </a:lnTo>
                    <a:lnTo>
                      <a:pt x="1080" y="1103"/>
                    </a:lnTo>
                    <a:lnTo>
                      <a:pt x="996" y="1086"/>
                    </a:lnTo>
                    <a:lnTo>
                      <a:pt x="959" y="1133"/>
                    </a:lnTo>
                    <a:lnTo>
                      <a:pt x="942" y="1203"/>
                    </a:lnTo>
                    <a:lnTo>
                      <a:pt x="895" y="1216"/>
                    </a:lnTo>
                    <a:lnTo>
                      <a:pt x="895" y="715"/>
                    </a:lnTo>
                    <a:lnTo>
                      <a:pt x="631" y="692"/>
                    </a:lnTo>
                    <a:lnTo>
                      <a:pt x="380" y="785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2944" name="Freeform 64"/>
              <p:cNvSpPr>
                <a:spLocks noChangeAspect="1"/>
              </p:cNvSpPr>
              <p:nvPr/>
            </p:nvSpPr>
            <p:spPr bwMode="auto">
              <a:xfrm>
                <a:off x="3031" y="3405"/>
                <a:ext cx="144" cy="224"/>
              </a:xfrm>
              <a:custGeom>
                <a:avLst/>
                <a:gdLst>
                  <a:gd name="T0" fmla="*/ 440 w 859"/>
                  <a:gd name="T1" fmla="*/ 1 h 1344"/>
                  <a:gd name="T2" fmla="*/ 521 w 859"/>
                  <a:gd name="T3" fmla="*/ 88 h 1344"/>
                  <a:gd name="T4" fmla="*/ 629 w 859"/>
                  <a:gd name="T5" fmla="*/ 99 h 1344"/>
                  <a:gd name="T6" fmla="*/ 669 w 859"/>
                  <a:gd name="T7" fmla="*/ 55 h 1344"/>
                  <a:gd name="T8" fmla="*/ 715 w 859"/>
                  <a:gd name="T9" fmla="*/ 48 h 1344"/>
                  <a:gd name="T10" fmla="*/ 716 w 859"/>
                  <a:gd name="T11" fmla="*/ 26 h 1344"/>
                  <a:gd name="T12" fmla="*/ 782 w 859"/>
                  <a:gd name="T13" fmla="*/ 31 h 1344"/>
                  <a:gd name="T14" fmla="*/ 854 w 859"/>
                  <a:gd name="T15" fmla="*/ 79 h 1344"/>
                  <a:gd name="T16" fmla="*/ 859 w 859"/>
                  <a:gd name="T17" fmla="*/ 199 h 1344"/>
                  <a:gd name="T18" fmla="*/ 640 w 859"/>
                  <a:gd name="T19" fmla="*/ 380 h 1344"/>
                  <a:gd name="T20" fmla="*/ 621 w 859"/>
                  <a:gd name="T21" fmla="*/ 453 h 1344"/>
                  <a:gd name="T22" fmla="*/ 645 w 859"/>
                  <a:gd name="T23" fmla="*/ 489 h 1344"/>
                  <a:gd name="T24" fmla="*/ 625 w 859"/>
                  <a:gd name="T25" fmla="*/ 544 h 1344"/>
                  <a:gd name="T26" fmla="*/ 657 w 859"/>
                  <a:gd name="T27" fmla="*/ 583 h 1344"/>
                  <a:gd name="T28" fmla="*/ 651 w 859"/>
                  <a:gd name="T29" fmla="*/ 627 h 1344"/>
                  <a:gd name="T30" fmla="*/ 574 w 859"/>
                  <a:gd name="T31" fmla="*/ 697 h 1344"/>
                  <a:gd name="T32" fmla="*/ 607 w 859"/>
                  <a:gd name="T33" fmla="*/ 835 h 1344"/>
                  <a:gd name="T34" fmla="*/ 664 w 859"/>
                  <a:gd name="T35" fmla="*/ 1055 h 1344"/>
                  <a:gd name="T36" fmla="*/ 686 w 859"/>
                  <a:gd name="T37" fmla="*/ 1095 h 1344"/>
                  <a:gd name="T38" fmla="*/ 659 w 859"/>
                  <a:gd name="T39" fmla="*/ 1156 h 1344"/>
                  <a:gd name="T40" fmla="*/ 626 w 859"/>
                  <a:gd name="T41" fmla="*/ 1192 h 1344"/>
                  <a:gd name="T42" fmla="*/ 565 w 859"/>
                  <a:gd name="T43" fmla="*/ 1195 h 1344"/>
                  <a:gd name="T44" fmla="*/ 383 w 859"/>
                  <a:gd name="T45" fmla="*/ 1151 h 1344"/>
                  <a:gd name="T46" fmla="*/ 221 w 859"/>
                  <a:gd name="T47" fmla="*/ 1344 h 1344"/>
                  <a:gd name="T48" fmla="*/ 0 w 859"/>
                  <a:gd name="T49" fmla="*/ 1287 h 1344"/>
                  <a:gd name="T50" fmla="*/ 1 w 859"/>
                  <a:gd name="T51" fmla="*/ 917 h 1344"/>
                  <a:gd name="T52" fmla="*/ 82 w 859"/>
                  <a:gd name="T53" fmla="*/ 627 h 1344"/>
                  <a:gd name="T54" fmla="*/ 77 w 859"/>
                  <a:gd name="T55" fmla="*/ 451 h 1344"/>
                  <a:gd name="T56" fmla="*/ 73 w 859"/>
                  <a:gd name="T57" fmla="*/ 356 h 1344"/>
                  <a:gd name="T58" fmla="*/ 131 w 859"/>
                  <a:gd name="T59" fmla="*/ 332 h 1344"/>
                  <a:gd name="T60" fmla="*/ 189 w 859"/>
                  <a:gd name="T61" fmla="*/ 113 h 1344"/>
                  <a:gd name="T62" fmla="*/ 169 w 859"/>
                  <a:gd name="T63" fmla="*/ 40 h 1344"/>
                  <a:gd name="T64" fmla="*/ 280 w 859"/>
                  <a:gd name="T65" fmla="*/ 38 h 1344"/>
                  <a:gd name="T66" fmla="*/ 404 w 859"/>
                  <a:gd name="T67" fmla="*/ 0 h 1344"/>
                  <a:gd name="T68" fmla="*/ 440 w 859"/>
                  <a:gd name="T69" fmla="*/ 1 h 13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59" h="1344">
                    <a:moveTo>
                      <a:pt x="440" y="1"/>
                    </a:moveTo>
                    <a:lnTo>
                      <a:pt x="521" y="88"/>
                    </a:lnTo>
                    <a:lnTo>
                      <a:pt x="629" y="99"/>
                    </a:lnTo>
                    <a:lnTo>
                      <a:pt x="669" y="55"/>
                    </a:lnTo>
                    <a:lnTo>
                      <a:pt x="715" y="48"/>
                    </a:lnTo>
                    <a:lnTo>
                      <a:pt x="716" y="26"/>
                    </a:lnTo>
                    <a:lnTo>
                      <a:pt x="782" y="31"/>
                    </a:lnTo>
                    <a:lnTo>
                      <a:pt x="854" y="79"/>
                    </a:lnTo>
                    <a:lnTo>
                      <a:pt x="859" y="199"/>
                    </a:lnTo>
                    <a:lnTo>
                      <a:pt x="640" y="380"/>
                    </a:lnTo>
                    <a:lnTo>
                      <a:pt x="621" y="453"/>
                    </a:lnTo>
                    <a:lnTo>
                      <a:pt x="645" y="489"/>
                    </a:lnTo>
                    <a:lnTo>
                      <a:pt x="625" y="544"/>
                    </a:lnTo>
                    <a:lnTo>
                      <a:pt x="657" y="583"/>
                    </a:lnTo>
                    <a:lnTo>
                      <a:pt x="651" y="627"/>
                    </a:lnTo>
                    <a:lnTo>
                      <a:pt x="574" y="697"/>
                    </a:lnTo>
                    <a:lnTo>
                      <a:pt x="607" y="835"/>
                    </a:lnTo>
                    <a:lnTo>
                      <a:pt x="664" y="1055"/>
                    </a:lnTo>
                    <a:lnTo>
                      <a:pt x="686" y="1095"/>
                    </a:lnTo>
                    <a:lnTo>
                      <a:pt x="659" y="1156"/>
                    </a:lnTo>
                    <a:lnTo>
                      <a:pt x="626" y="1192"/>
                    </a:lnTo>
                    <a:lnTo>
                      <a:pt x="565" y="1195"/>
                    </a:lnTo>
                    <a:lnTo>
                      <a:pt x="383" y="1151"/>
                    </a:lnTo>
                    <a:lnTo>
                      <a:pt x="221" y="1344"/>
                    </a:lnTo>
                    <a:lnTo>
                      <a:pt x="0" y="1287"/>
                    </a:lnTo>
                    <a:lnTo>
                      <a:pt x="1" y="917"/>
                    </a:lnTo>
                    <a:lnTo>
                      <a:pt x="82" y="627"/>
                    </a:lnTo>
                    <a:lnTo>
                      <a:pt x="77" y="451"/>
                    </a:lnTo>
                    <a:lnTo>
                      <a:pt x="73" y="356"/>
                    </a:lnTo>
                    <a:lnTo>
                      <a:pt x="131" y="332"/>
                    </a:lnTo>
                    <a:lnTo>
                      <a:pt x="189" y="113"/>
                    </a:lnTo>
                    <a:lnTo>
                      <a:pt x="169" y="40"/>
                    </a:lnTo>
                    <a:lnTo>
                      <a:pt x="280" y="38"/>
                    </a:lnTo>
                    <a:lnTo>
                      <a:pt x="404" y="0"/>
                    </a:lnTo>
                    <a:lnTo>
                      <a:pt x="440" y="1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2945" name="Freeform 65"/>
              <p:cNvSpPr>
                <a:spLocks noChangeAspect="1"/>
              </p:cNvSpPr>
              <p:nvPr/>
            </p:nvSpPr>
            <p:spPr bwMode="auto">
              <a:xfrm>
                <a:off x="3264" y="3457"/>
                <a:ext cx="217" cy="250"/>
              </a:xfrm>
              <a:custGeom>
                <a:avLst/>
                <a:gdLst>
                  <a:gd name="T0" fmla="*/ 619 w 1301"/>
                  <a:gd name="T1" fmla="*/ 1504 h 1504"/>
                  <a:gd name="T2" fmla="*/ 645 w 1301"/>
                  <a:gd name="T3" fmla="*/ 1363 h 1504"/>
                  <a:gd name="T4" fmla="*/ 679 w 1301"/>
                  <a:gd name="T5" fmla="*/ 1337 h 1504"/>
                  <a:gd name="T6" fmla="*/ 756 w 1301"/>
                  <a:gd name="T7" fmla="*/ 1330 h 1504"/>
                  <a:gd name="T8" fmla="*/ 775 w 1301"/>
                  <a:gd name="T9" fmla="*/ 1293 h 1504"/>
                  <a:gd name="T10" fmla="*/ 832 w 1301"/>
                  <a:gd name="T11" fmla="*/ 1296 h 1504"/>
                  <a:gd name="T12" fmla="*/ 846 w 1301"/>
                  <a:gd name="T13" fmla="*/ 1213 h 1504"/>
                  <a:gd name="T14" fmla="*/ 859 w 1301"/>
                  <a:gd name="T15" fmla="*/ 1126 h 1504"/>
                  <a:gd name="T16" fmla="*/ 912 w 1301"/>
                  <a:gd name="T17" fmla="*/ 1009 h 1504"/>
                  <a:gd name="T18" fmla="*/ 953 w 1301"/>
                  <a:gd name="T19" fmla="*/ 985 h 1504"/>
                  <a:gd name="T20" fmla="*/ 896 w 1301"/>
                  <a:gd name="T21" fmla="*/ 875 h 1504"/>
                  <a:gd name="T22" fmla="*/ 1040 w 1301"/>
                  <a:gd name="T23" fmla="*/ 865 h 1504"/>
                  <a:gd name="T24" fmla="*/ 1052 w 1301"/>
                  <a:gd name="T25" fmla="*/ 818 h 1504"/>
                  <a:gd name="T26" fmla="*/ 1123 w 1301"/>
                  <a:gd name="T27" fmla="*/ 774 h 1504"/>
                  <a:gd name="T28" fmla="*/ 1123 w 1301"/>
                  <a:gd name="T29" fmla="*/ 724 h 1504"/>
                  <a:gd name="T30" fmla="*/ 1090 w 1301"/>
                  <a:gd name="T31" fmla="*/ 701 h 1504"/>
                  <a:gd name="T32" fmla="*/ 1153 w 1301"/>
                  <a:gd name="T33" fmla="*/ 600 h 1504"/>
                  <a:gd name="T34" fmla="*/ 1157 w 1301"/>
                  <a:gd name="T35" fmla="*/ 571 h 1504"/>
                  <a:gd name="T36" fmla="*/ 1207 w 1301"/>
                  <a:gd name="T37" fmla="*/ 501 h 1504"/>
                  <a:gd name="T38" fmla="*/ 1219 w 1301"/>
                  <a:gd name="T39" fmla="*/ 454 h 1504"/>
                  <a:gd name="T40" fmla="*/ 1250 w 1301"/>
                  <a:gd name="T41" fmla="*/ 430 h 1504"/>
                  <a:gd name="T42" fmla="*/ 1244 w 1301"/>
                  <a:gd name="T43" fmla="*/ 360 h 1504"/>
                  <a:gd name="T44" fmla="*/ 1301 w 1301"/>
                  <a:gd name="T45" fmla="*/ 293 h 1504"/>
                  <a:gd name="T46" fmla="*/ 1287 w 1301"/>
                  <a:gd name="T47" fmla="*/ 200 h 1504"/>
                  <a:gd name="T48" fmla="*/ 1240 w 1301"/>
                  <a:gd name="T49" fmla="*/ 179 h 1504"/>
                  <a:gd name="T50" fmla="*/ 1240 w 1301"/>
                  <a:gd name="T51" fmla="*/ 99 h 1504"/>
                  <a:gd name="T52" fmla="*/ 1219 w 1301"/>
                  <a:gd name="T53" fmla="*/ 89 h 1504"/>
                  <a:gd name="T54" fmla="*/ 1116 w 1301"/>
                  <a:gd name="T55" fmla="*/ 130 h 1504"/>
                  <a:gd name="T56" fmla="*/ 1083 w 1301"/>
                  <a:gd name="T57" fmla="*/ 113 h 1504"/>
                  <a:gd name="T58" fmla="*/ 1077 w 1301"/>
                  <a:gd name="T59" fmla="*/ 80 h 1504"/>
                  <a:gd name="T60" fmla="*/ 1036 w 1301"/>
                  <a:gd name="T61" fmla="*/ 69 h 1504"/>
                  <a:gd name="T62" fmla="*/ 996 w 1301"/>
                  <a:gd name="T63" fmla="*/ 46 h 1504"/>
                  <a:gd name="T64" fmla="*/ 990 w 1301"/>
                  <a:gd name="T65" fmla="*/ 13 h 1504"/>
                  <a:gd name="T66" fmla="*/ 923 w 1301"/>
                  <a:gd name="T67" fmla="*/ 26 h 1504"/>
                  <a:gd name="T68" fmla="*/ 889 w 1301"/>
                  <a:gd name="T69" fmla="*/ 0 h 1504"/>
                  <a:gd name="T70" fmla="*/ 819 w 1301"/>
                  <a:gd name="T71" fmla="*/ 30 h 1504"/>
                  <a:gd name="T72" fmla="*/ 582 w 1301"/>
                  <a:gd name="T73" fmla="*/ 62 h 1504"/>
                  <a:gd name="T74" fmla="*/ 571 w 1301"/>
                  <a:gd name="T75" fmla="*/ 76 h 1504"/>
                  <a:gd name="T76" fmla="*/ 415 w 1301"/>
                  <a:gd name="T77" fmla="*/ 81 h 1504"/>
                  <a:gd name="T78" fmla="*/ 342 w 1301"/>
                  <a:gd name="T79" fmla="*/ 1 h 1504"/>
                  <a:gd name="T80" fmla="*/ 299 w 1301"/>
                  <a:gd name="T81" fmla="*/ 35 h 1504"/>
                  <a:gd name="T82" fmla="*/ 221 w 1301"/>
                  <a:gd name="T83" fmla="*/ 36 h 1504"/>
                  <a:gd name="T84" fmla="*/ 206 w 1301"/>
                  <a:gd name="T85" fmla="*/ 62 h 1504"/>
                  <a:gd name="T86" fmla="*/ 81 w 1301"/>
                  <a:gd name="T87" fmla="*/ 464 h 1504"/>
                  <a:gd name="T88" fmla="*/ 0 w 1301"/>
                  <a:gd name="T89" fmla="*/ 861 h 1504"/>
                  <a:gd name="T90" fmla="*/ 200 w 1301"/>
                  <a:gd name="T91" fmla="*/ 1112 h 1504"/>
                  <a:gd name="T92" fmla="*/ 404 w 1301"/>
                  <a:gd name="T93" fmla="*/ 1399 h 1504"/>
                  <a:gd name="T94" fmla="*/ 619 w 1301"/>
                  <a:gd name="T95" fmla="*/ 1504 h 15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01" h="1504">
                    <a:moveTo>
                      <a:pt x="619" y="1504"/>
                    </a:moveTo>
                    <a:lnTo>
                      <a:pt x="645" y="1363"/>
                    </a:lnTo>
                    <a:lnTo>
                      <a:pt x="679" y="1337"/>
                    </a:lnTo>
                    <a:lnTo>
                      <a:pt x="756" y="1330"/>
                    </a:lnTo>
                    <a:lnTo>
                      <a:pt x="775" y="1293"/>
                    </a:lnTo>
                    <a:lnTo>
                      <a:pt x="832" y="1296"/>
                    </a:lnTo>
                    <a:lnTo>
                      <a:pt x="846" y="1213"/>
                    </a:lnTo>
                    <a:lnTo>
                      <a:pt x="859" y="1126"/>
                    </a:lnTo>
                    <a:lnTo>
                      <a:pt x="912" y="1009"/>
                    </a:lnTo>
                    <a:lnTo>
                      <a:pt x="953" y="985"/>
                    </a:lnTo>
                    <a:lnTo>
                      <a:pt x="896" y="875"/>
                    </a:lnTo>
                    <a:lnTo>
                      <a:pt x="1040" y="865"/>
                    </a:lnTo>
                    <a:lnTo>
                      <a:pt x="1052" y="818"/>
                    </a:lnTo>
                    <a:lnTo>
                      <a:pt x="1123" y="774"/>
                    </a:lnTo>
                    <a:lnTo>
                      <a:pt x="1123" y="724"/>
                    </a:lnTo>
                    <a:lnTo>
                      <a:pt x="1090" y="701"/>
                    </a:lnTo>
                    <a:lnTo>
                      <a:pt x="1153" y="600"/>
                    </a:lnTo>
                    <a:lnTo>
                      <a:pt x="1157" y="571"/>
                    </a:lnTo>
                    <a:lnTo>
                      <a:pt x="1207" y="501"/>
                    </a:lnTo>
                    <a:lnTo>
                      <a:pt x="1219" y="454"/>
                    </a:lnTo>
                    <a:lnTo>
                      <a:pt x="1250" y="430"/>
                    </a:lnTo>
                    <a:lnTo>
                      <a:pt x="1244" y="360"/>
                    </a:lnTo>
                    <a:lnTo>
                      <a:pt x="1301" y="293"/>
                    </a:lnTo>
                    <a:lnTo>
                      <a:pt x="1287" y="200"/>
                    </a:lnTo>
                    <a:lnTo>
                      <a:pt x="1240" y="179"/>
                    </a:lnTo>
                    <a:lnTo>
                      <a:pt x="1240" y="99"/>
                    </a:lnTo>
                    <a:lnTo>
                      <a:pt x="1219" y="89"/>
                    </a:lnTo>
                    <a:lnTo>
                      <a:pt x="1116" y="130"/>
                    </a:lnTo>
                    <a:lnTo>
                      <a:pt x="1083" y="113"/>
                    </a:lnTo>
                    <a:lnTo>
                      <a:pt x="1077" y="80"/>
                    </a:lnTo>
                    <a:lnTo>
                      <a:pt x="1036" y="69"/>
                    </a:lnTo>
                    <a:lnTo>
                      <a:pt x="996" y="46"/>
                    </a:lnTo>
                    <a:lnTo>
                      <a:pt x="990" y="13"/>
                    </a:lnTo>
                    <a:lnTo>
                      <a:pt x="923" y="26"/>
                    </a:lnTo>
                    <a:lnTo>
                      <a:pt x="889" y="0"/>
                    </a:lnTo>
                    <a:lnTo>
                      <a:pt x="819" y="30"/>
                    </a:lnTo>
                    <a:lnTo>
                      <a:pt x="582" y="62"/>
                    </a:lnTo>
                    <a:lnTo>
                      <a:pt x="571" y="76"/>
                    </a:lnTo>
                    <a:lnTo>
                      <a:pt x="415" y="81"/>
                    </a:lnTo>
                    <a:lnTo>
                      <a:pt x="342" y="1"/>
                    </a:lnTo>
                    <a:lnTo>
                      <a:pt x="299" y="35"/>
                    </a:lnTo>
                    <a:lnTo>
                      <a:pt x="221" y="36"/>
                    </a:lnTo>
                    <a:lnTo>
                      <a:pt x="206" y="62"/>
                    </a:lnTo>
                    <a:lnTo>
                      <a:pt x="81" y="464"/>
                    </a:lnTo>
                    <a:lnTo>
                      <a:pt x="0" y="861"/>
                    </a:lnTo>
                    <a:lnTo>
                      <a:pt x="200" y="1112"/>
                    </a:lnTo>
                    <a:lnTo>
                      <a:pt x="404" y="1399"/>
                    </a:lnTo>
                    <a:lnTo>
                      <a:pt x="619" y="1504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122946" name="Text Box 66"/>
            <p:cNvSpPr txBox="1">
              <a:spLocks noChangeArrowheads="1"/>
            </p:cNvSpPr>
            <p:nvPr/>
          </p:nvSpPr>
          <p:spPr bwMode="auto">
            <a:xfrm>
              <a:off x="4573" y="3528"/>
              <a:ext cx="829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Cariri</a:t>
              </a:r>
            </a:p>
          </p:txBody>
        </p:sp>
      </p:grpSp>
      <p:grpSp>
        <p:nvGrpSpPr>
          <p:cNvPr id="122947" name="Group 67"/>
          <p:cNvGrpSpPr>
            <a:grpSpLocks/>
          </p:cNvGrpSpPr>
          <p:nvPr/>
        </p:nvGrpSpPr>
        <p:grpSpPr bwMode="auto">
          <a:xfrm>
            <a:off x="3879850" y="1749425"/>
            <a:ext cx="1538288" cy="1160463"/>
            <a:chOff x="2444" y="1102"/>
            <a:chExt cx="969" cy="731"/>
          </a:xfrm>
        </p:grpSpPr>
        <p:sp>
          <p:nvSpPr>
            <p:cNvPr id="122948" name="Freeform 68"/>
            <p:cNvSpPr>
              <a:spLocks/>
            </p:cNvSpPr>
            <p:nvPr/>
          </p:nvSpPr>
          <p:spPr bwMode="auto">
            <a:xfrm>
              <a:off x="2478" y="1524"/>
              <a:ext cx="624" cy="199"/>
            </a:xfrm>
            <a:custGeom>
              <a:avLst/>
              <a:gdLst>
                <a:gd name="T0" fmla="*/ 624 w 624"/>
                <a:gd name="T1" fmla="*/ 0 h 199"/>
                <a:gd name="T2" fmla="*/ 427 w 624"/>
                <a:gd name="T3" fmla="*/ 199 h 199"/>
                <a:gd name="T4" fmla="*/ 0 w 624"/>
                <a:gd name="T5" fmla="*/ 199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24" h="199">
                  <a:moveTo>
                    <a:pt x="624" y="0"/>
                  </a:moveTo>
                  <a:lnTo>
                    <a:pt x="427" y="199"/>
                  </a:lnTo>
                  <a:lnTo>
                    <a:pt x="0" y="199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22949" name="Text Box 69"/>
            <p:cNvSpPr txBox="1">
              <a:spLocks noChangeArrowheads="1"/>
            </p:cNvSpPr>
            <p:nvPr/>
          </p:nvSpPr>
          <p:spPr bwMode="auto">
            <a:xfrm>
              <a:off x="2444" y="1486"/>
              <a:ext cx="51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  <a:p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Ibiapaba</a:t>
              </a:r>
            </a:p>
          </p:txBody>
        </p:sp>
        <p:grpSp>
          <p:nvGrpSpPr>
            <p:cNvPr id="122950" name="Group 70"/>
            <p:cNvGrpSpPr>
              <a:grpSpLocks noChangeAspect="1"/>
            </p:cNvGrpSpPr>
            <p:nvPr/>
          </p:nvGrpSpPr>
          <p:grpSpPr bwMode="auto">
            <a:xfrm>
              <a:off x="2873" y="1102"/>
              <a:ext cx="540" cy="731"/>
              <a:chOff x="1684" y="1068"/>
              <a:chExt cx="569" cy="772"/>
            </a:xfrm>
          </p:grpSpPr>
          <p:sp>
            <p:nvSpPr>
              <p:cNvPr id="122951" name="Freeform 71"/>
              <p:cNvSpPr>
                <a:spLocks noChangeAspect="1"/>
              </p:cNvSpPr>
              <p:nvPr/>
            </p:nvSpPr>
            <p:spPr bwMode="auto">
              <a:xfrm>
                <a:off x="1806" y="1484"/>
                <a:ext cx="238" cy="110"/>
              </a:xfrm>
              <a:custGeom>
                <a:avLst/>
                <a:gdLst>
                  <a:gd name="T0" fmla="*/ 0 w 1425"/>
                  <a:gd name="T1" fmla="*/ 163 h 656"/>
                  <a:gd name="T2" fmla="*/ 101 w 1425"/>
                  <a:gd name="T3" fmla="*/ 116 h 656"/>
                  <a:gd name="T4" fmla="*/ 119 w 1425"/>
                  <a:gd name="T5" fmla="*/ 79 h 656"/>
                  <a:gd name="T6" fmla="*/ 214 w 1425"/>
                  <a:gd name="T7" fmla="*/ 77 h 656"/>
                  <a:gd name="T8" fmla="*/ 242 w 1425"/>
                  <a:gd name="T9" fmla="*/ 57 h 656"/>
                  <a:gd name="T10" fmla="*/ 303 w 1425"/>
                  <a:gd name="T11" fmla="*/ 44 h 656"/>
                  <a:gd name="T12" fmla="*/ 350 w 1425"/>
                  <a:gd name="T13" fmla="*/ 101 h 656"/>
                  <a:gd name="T14" fmla="*/ 407 w 1425"/>
                  <a:gd name="T15" fmla="*/ 101 h 656"/>
                  <a:gd name="T16" fmla="*/ 480 w 1425"/>
                  <a:gd name="T17" fmla="*/ 75 h 656"/>
                  <a:gd name="T18" fmla="*/ 561 w 1425"/>
                  <a:gd name="T19" fmla="*/ 65 h 656"/>
                  <a:gd name="T20" fmla="*/ 599 w 1425"/>
                  <a:gd name="T21" fmla="*/ 82 h 656"/>
                  <a:gd name="T22" fmla="*/ 647 w 1425"/>
                  <a:gd name="T23" fmla="*/ 66 h 656"/>
                  <a:gd name="T24" fmla="*/ 704 w 1425"/>
                  <a:gd name="T25" fmla="*/ 59 h 656"/>
                  <a:gd name="T26" fmla="*/ 708 w 1425"/>
                  <a:gd name="T27" fmla="*/ 46 h 656"/>
                  <a:gd name="T28" fmla="*/ 835 w 1425"/>
                  <a:gd name="T29" fmla="*/ 44 h 656"/>
                  <a:gd name="T30" fmla="*/ 848 w 1425"/>
                  <a:gd name="T31" fmla="*/ 24 h 656"/>
                  <a:gd name="T32" fmla="*/ 902 w 1425"/>
                  <a:gd name="T33" fmla="*/ 25 h 656"/>
                  <a:gd name="T34" fmla="*/ 914 w 1425"/>
                  <a:gd name="T35" fmla="*/ 44 h 656"/>
                  <a:gd name="T36" fmla="*/ 1082 w 1425"/>
                  <a:gd name="T37" fmla="*/ 46 h 656"/>
                  <a:gd name="T38" fmla="*/ 1126 w 1425"/>
                  <a:gd name="T39" fmla="*/ 62 h 656"/>
                  <a:gd name="T40" fmla="*/ 1223 w 1425"/>
                  <a:gd name="T41" fmla="*/ 53 h 656"/>
                  <a:gd name="T42" fmla="*/ 1292 w 1425"/>
                  <a:gd name="T43" fmla="*/ 0 h 656"/>
                  <a:gd name="T44" fmla="*/ 1345 w 1425"/>
                  <a:gd name="T45" fmla="*/ 25 h 656"/>
                  <a:gd name="T46" fmla="*/ 1337 w 1425"/>
                  <a:gd name="T47" fmla="*/ 213 h 656"/>
                  <a:gd name="T48" fmla="*/ 1323 w 1425"/>
                  <a:gd name="T49" fmla="*/ 295 h 656"/>
                  <a:gd name="T50" fmla="*/ 1299 w 1425"/>
                  <a:gd name="T51" fmla="*/ 321 h 656"/>
                  <a:gd name="T52" fmla="*/ 1301 w 1425"/>
                  <a:gd name="T53" fmla="*/ 380 h 656"/>
                  <a:gd name="T54" fmla="*/ 1339 w 1425"/>
                  <a:gd name="T55" fmla="*/ 450 h 656"/>
                  <a:gd name="T56" fmla="*/ 1378 w 1425"/>
                  <a:gd name="T57" fmla="*/ 482 h 656"/>
                  <a:gd name="T58" fmla="*/ 1425 w 1425"/>
                  <a:gd name="T59" fmla="*/ 512 h 656"/>
                  <a:gd name="T60" fmla="*/ 1293 w 1425"/>
                  <a:gd name="T61" fmla="*/ 636 h 656"/>
                  <a:gd name="T62" fmla="*/ 1257 w 1425"/>
                  <a:gd name="T63" fmla="*/ 656 h 656"/>
                  <a:gd name="T64" fmla="*/ 1138 w 1425"/>
                  <a:gd name="T65" fmla="*/ 640 h 656"/>
                  <a:gd name="T66" fmla="*/ 1178 w 1425"/>
                  <a:gd name="T67" fmla="*/ 595 h 656"/>
                  <a:gd name="T68" fmla="*/ 1169 w 1425"/>
                  <a:gd name="T69" fmla="*/ 539 h 656"/>
                  <a:gd name="T70" fmla="*/ 1160 w 1425"/>
                  <a:gd name="T71" fmla="*/ 464 h 656"/>
                  <a:gd name="T72" fmla="*/ 965 w 1425"/>
                  <a:gd name="T73" fmla="*/ 288 h 656"/>
                  <a:gd name="T74" fmla="*/ 747 w 1425"/>
                  <a:gd name="T75" fmla="*/ 293 h 656"/>
                  <a:gd name="T76" fmla="*/ 740 w 1425"/>
                  <a:gd name="T77" fmla="*/ 321 h 656"/>
                  <a:gd name="T78" fmla="*/ 609 w 1425"/>
                  <a:gd name="T79" fmla="*/ 331 h 656"/>
                  <a:gd name="T80" fmla="*/ 511 w 1425"/>
                  <a:gd name="T81" fmla="*/ 268 h 656"/>
                  <a:gd name="T82" fmla="*/ 485 w 1425"/>
                  <a:gd name="T83" fmla="*/ 271 h 656"/>
                  <a:gd name="T84" fmla="*/ 352 w 1425"/>
                  <a:gd name="T85" fmla="*/ 352 h 656"/>
                  <a:gd name="T86" fmla="*/ 240 w 1425"/>
                  <a:gd name="T87" fmla="*/ 513 h 656"/>
                  <a:gd name="T88" fmla="*/ 0 w 1425"/>
                  <a:gd name="T89" fmla="*/ 163 h 6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425" h="656">
                    <a:moveTo>
                      <a:pt x="0" y="163"/>
                    </a:moveTo>
                    <a:lnTo>
                      <a:pt x="101" y="116"/>
                    </a:lnTo>
                    <a:lnTo>
                      <a:pt x="119" y="79"/>
                    </a:lnTo>
                    <a:lnTo>
                      <a:pt x="214" y="77"/>
                    </a:lnTo>
                    <a:lnTo>
                      <a:pt x="242" y="57"/>
                    </a:lnTo>
                    <a:lnTo>
                      <a:pt x="303" y="44"/>
                    </a:lnTo>
                    <a:lnTo>
                      <a:pt x="350" y="101"/>
                    </a:lnTo>
                    <a:lnTo>
                      <a:pt x="407" y="101"/>
                    </a:lnTo>
                    <a:lnTo>
                      <a:pt x="480" y="75"/>
                    </a:lnTo>
                    <a:lnTo>
                      <a:pt x="561" y="65"/>
                    </a:lnTo>
                    <a:lnTo>
                      <a:pt x="599" y="82"/>
                    </a:lnTo>
                    <a:lnTo>
                      <a:pt x="647" y="66"/>
                    </a:lnTo>
                    <a:lnTo>
                      <a:pt x="704" y="59"/>
                    </a:lnTo>
                    <a:lnTo>
                      <a:pt x="708" y="46"/>
                    </a:lnTo>
                    <a:lnTo>
                      <a:pt x="835" y="44"/>
                    </a:lnTo>
                    <a:lnTo>
                      <a:pt x="848" y="24"/>
                    </a:lnTo>
                    <a:lnTo>
                      <a:pt x="902" y="25"/>
                    </a:lnTo>
                    <a:lnTo>
                      <a:pt x="914" y="44"/>
                    </a:lnTo>
                    <a:lnTo>
                      <a:pt x="1082" y="46"/>
                    </a:lnTo>
                    <a:lnTo>
                      <a:pt x="1126" y="62"/>
                    </a:lnTo>
                    <a:lnTo>
                      <a:pt x="1223" y="53"/>
                    </a:lnTo>
                    <a:lnTo>
                      <a:pt x="1292" y="0"/>
                    </a:lnTo>
                    <a:lnTo>
                      <a:pt x="1345" y="25"/>
                    </a:lnTo>
                    <a:lnTo>
                      <a:pt x="1337" y="213"/>
                    </a:lnTo>
                    <a:lnTo>
                      <a:pt x="1323" y="295"/>
                    </a:lnTo>
                    <a:lnTo>
                      <a:pt x="1299" y="321"/>
                    </a:lnTo>
                    <a:lnTo>
                      <a:pt x="1301" y="380"/>
                    </a:lnTo>
                    <a:lnTo>
                      <a:pt x="1339" y="450"/>
                    </a:lnTo>
                    <a:lnTo>
                      <a:pt x="1378" y="482"/>
                    </a:lnTo>
                    <a:lnTo>
                      <a:pt x="1425" y="512"/>
                    </a:lnTo>
                    <a:lnTo>
                      <a:pt x="1293" y="636"/>
                    </a:lnTo>
                    <a:lnTo>
                      <a:pt x="1257" y="656"/>
                    </a:lnTo>
                    <a:lnTo>
                      <a:pt x="1138" y="640"/>
                    </a:lnTo>
                    <a:lnTo>
                      <a:pt x="1178" y="595"/>
                    </a:lnTo>
                    <a:lnTo>
                      <a:pt x="1169" y="539"/>
                    </a:lnTo>
                    <a:lnTo>
                      <a:pt x="1160" y="464"/>
                    </a:lnTo>
                    <a:lnTo>
                      <a:pt x="965" y="288"/>
                    </a:lnTo>
                    <a:lnTo>
                      <a:pt x="747" y="293"/>
                    </a:lnTo>
                    <a:lnTo>
                      <a:pt x="740" y="321"/>
                    </a:lnTo>
                    <a:lnTo>
                      <a:pt x="609" y="331"/>
                    </a:lnTo>
                    <a:lnTo>
                      <a:pt x="511" y="268"/>
                    </a:lnTo>
                    <a:lnTo>
                      <a:pt x="485" y="271"/>
                    </a:lnTo>
                    <a:lnTo>
                      <a:pt x="352" y="352"/>
                    </a:lnTo>
                    <a:lnTo>
                      <a:pt x="240" y="513"/>
                    </a:lnTo>
                    <a:lnTo>
                      <a:pt x="0" y="163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2952" name="Freeform 72"/>
              <p:cNvSpPr>
                <a:spLocks noChangeAspect="1"/>
              </p:cNvSpPr>
              <p:nvPr/>
            </p:nvSpPr>
            <p:spPr bwMode="auto">
              <a:xfrm>
                <a:off x="1792" y="1418"/>
                <a:ext cx="278" cy="94"/>
              </a:xfrm>
              <a:custGeom>
                <a:avLst/>
                <a:gdLst>
                  <a:gd name="T0" fmla="*/ 0 w 1667"/>
                  <a:gd name="T1" fmla="*/ 358 h 566"/>
                  <a:gd name="T2" fmla="*/ 108 w 1667"/>
                  <a:gd name="T3" fmla="*/ 334 h 566"/>
                  <a:gd name="T4" fmla="*/ 217 w 1667"/>
                  <a:gd name="T5" fmla="*/ 292 h 566"/>
                  <a:gd name="T6" fmla="*/ 306 w 1667"/>
                  <a:gd name="T7" fmla="*/ 288 h 566"/>
                  <a:gd name="T8" fmla="*/ 807 w 1667"/>
                  <a:gd name="T9" fmla="*/ 134 h 566"/>
                  <a:gd name="T10" fmla="*/ 889 w 1667"/>
                  <a:gd name="T11" fmla="*/ 90 h 566"/>
                  <a:gd name="T12" fmla="*/ 990 w 1667"/>
                  <a:gd name="T13" fmla="*/ 116 h 566"/>
                  <a:gd name="T14" fmla="*/ 1059 w 1667"/>
                  <a:gd name="T15" fmla="*/ 141 h 566"/>
                  <a:gd name="T16" fmla="*/ 1100 w 1667"/>
                  <a:gd name="T17" fmla="*/ 147 h 566"/>
                  <a:gd name="T18" fmla="*/ 1113 w 1667"/>
                  <a:gd name="T19" fmla="*/ 106 h 566"/>
                  <a:gd name="T20" fmla="*/ 1139 w 1667"/>
                  <a:gd name="T21" fmla="*/ 87 h 566"/>
                  <a:gd name="T22" fmla="*/ 1216 w 1667"/>
                  <a:gd name="T23" fmla="*/ 72 h 566"/>
                  <a:gd name="T24" fmla="*/ 1210 w 1667"/>
                  <a:gd name="T25" fmla="*/ 24 h 566"/>
                  <a:gd name="T26" fmla="*/ 1264 w 1667"/>
                  <a:gd name="T27" fmla="*/ 0 h 566"/>
                  <a:gd name="T28" fmla="*/ 1376 w 1667"/>
                  <a:gd name="T29" fmla="*/ 2 h 566"/>
                  <a:gd name="T30" fmla="*/ 1390 w 1667"/>
                  <a:gd name="T31" fmla="*/ 88 h 566"/>
                  <a:gd name="T32" fmla="*/ 1667 w 1667"/>
                  <a:gd name="T33" fmla="*/ 65 h 566"/>
                  <a:gd name="T34" fmla="*/ 1598 w 1667"/>
                  <a:gd name="T35" fmla="*/ 183 h 566"/>
                  <a:gd name="T36" fmla="*/ 1497 w 1667"/>
                  <a:gd name="T37" fmla="*/ 204 h 566"/>
                  <a:gd name="T38" fmla="*/ 1477 w 1667"/>
                  <a:gd name="T39" fmla="*/ 205 h 566"/>
                  <a:gd name="T40" fmla="*/ 1477 w 1667"/>
                  <a:gd name="T41" fmla="*/ 244 h 566"/>
                  <a:gd name="T42" fmla="*/ 1506 w 1667"/>
                  <a:gd name="T43" fmla="*/ 317 h 566"/>
                  <a:gd name="T44" fmla="*/ 1455 w 1667"/>
                  <a:gd name="T45" fmla="*/ 336 h 566"/>
                  <a:gd name="T46" fmla="*/ 1434 w 1667"/>
                  <a:gd name="T47" fmla="*/ 425 h 566"/>
                  <a:gd name="T48" fmla="*/ 1380 w 1667"/>
                  <a:gd name="T49" fmla="*/ 400 h 566"/>
                  <a:gd name="T50" fmla="*/ 1310 w 1667"/>
                  <a:gd name="T51" fmla="*/ 451 h 566"/>
                  <a:gd name="T52" fmla="*/ 1222 w 1667"/>
                  <a:gd name="T53" fmla="*/ 465 h 566"/>
                  <a:gd name="T54" fmla="*/ 1172 w 1667"/>
                  <a:gd name="T55" fmla="*/ 446 h 566"/>
                  <a:gd name="T56" fmla="*/ 999 w 1667"/>
                  <a:gd name="T57" fmla="*/ 444 h 566"/>
                  <a:gd name="T58" fmla="*/ 989 w 1667"/>
                  <a:gd name="T59" fmla="*/ 425 h 566"/>
                  <a:gd name="T60" fmla="*/ 936 w 1667"/>
                  <a:gd name="T61" fmla="*/ 425 h 566"/>
                  <a:gd name="T62" fmla="*/ 919 w 1667"/>
                  <a:gd name="T63" fmla="*/ 444 h 566"/>
                  <a:gd name="T64" fmla="*/ 798 w 1667"/>
                  <a:gd name="T65" fmla="*/ 446 h 566"/>
                  <a:gd name="T66" fmla="*/ 792 w 1667"/>
                  <a:gd name="T67" fmla="*/ 459 h 566"/>
                  <a:gd name="T68" fmla="*/ 737 w 1667"/>
                  <a:gd name="T69" fmla="*/ 465 h 566"/>
                  <a:gd name="T70" fmla="*/ 687 w 1667"/>
                  <a:gd name="T71" fmla="*/ 482 h 566"/>
                  <a:gd name="T72" fmla="*/ 649 w 1667"/>
                  <a:gd name="T73" fmla="*/ 466 h 566"/>
                  <a:gd name="T74" fmla="*/ 573 w 1667"/>
                  <a:gd name="T75" fmla="*/ 475 h 566"/>
                  <a:gd name="T76" fmla="*/ 497 w 1667"/>
                  <a:gd name="T77" fmla="*/ 501 h 566"/>
                  <a:gd name="T78" fmla="*/ 440 w 1667"/>
                  <a:gd name="T79" fmla="*/ 503 h 566"/>
                  <a:gd name="T80" fmla="*/ 391 w 1667"/>
                  <a:gd name="T81" fmla="*/ 446 h 566"/>
                  <a:gd name="T82" fmla="*/ 327 w 1667"/>
                  <a:gd name="T83" fmla="*/ 459 h 566"/>
                  <a:gd name="T84" fmla="*/ 299 w 1667"/>
                  <a:gd name="T85" fmla="*/ 477 h 566"/>
                  <a:gd name="T86" fmla="*/ 209 w 1667"/>
                  <a:gd name="T87" fmla="*/ 481 h 566"/>
                  <a:gd name="T88" fmla="*/ 187 w 1667"/>
                  <a:gd name="T89" fmla="*/ 516 h 566"/>
                  <a:gd name="T90" fmla="*/ 90 w 1667"/>
                  <a:gd name="T91" fmla="*/ 566 h 566"/>
                  <a:gd name="T92" fmla="*/ 22 w 1667"/>
                  <a:gd name="T93" fmla="*/ 466 h 566"/>
                  <a:gd name="T94" fmla="*/ 0 w 1667"/>
                  <a:gd name="T95" fmla="*/ 358 h 5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667" h="566">
                    <a:moveTo>
                      <a:pt x="0" y="358"/>
                    </a:moveTo>
                    <a:lnTo>
                      <a:pt x="108" y="334"/>
                    </a:lnTo>
                    <a:lnTo>
                      <a:pt x="217" y="292"/>
                    </a:lnTo>
                    <a:lnTo>
                      <a:pt x="306" y="288"/>
                    </a:lnTo>
                    <a:lnTo>
                      <a:pt x="807" y="134"/>
                    </a:lnTo>
                    <a:lnTo>
                      <a:pt x="889" y="90"/>
                    </a:lnTo>
                    <a:lnTo>
                      <a:pt x="990" y="116"/>
                    </a:lnTo>
                    <a:lnTo>
                      <a:pt x="1059" y="141"/>
                    </a:lnTo>
                    <a:lnTo>
                      <a:pt x="1100" y="147"/>
                    </a:lnTo>
                    <a:lnTo>
                      <a:pt x="1113" y="106"/>
                    </a:lnTo>
                    <a:lnTo>
                      <a:pt x="1139" y="87"/>
                    </a:lnTo>
                    <a:lnTo>
                      <a:pt x="1216" y="72"/>
                    </a:lnTo>
                    <a:lnTo>
                      <a:pt x="1210" y="24"/>
                    </a:lnTo>
                    <a:lnTo>
                      <a:pt x="1264" y="0"/>
                    </a:lnTo>
                    <a:lnTo>
                      <a:pt x="1376" y="2"/>
                    </a:lnTo>
                    <a:lnTo>
                      <a:pt x="1390" y="88"/>
                    </a:lnTo>
                    <a:lnTo>
                      <a:pt x="1667" y="65"/>
                    </a:lnTo>
                    <a:lnTo>
                      <a:pt x="1598" y="183"/>
                    </a:lnTo>
                    <a:lnTo>
                      <a:pt x="1497" y="204"/>
                    </a:lnTo>
                    <a:lnTo>
                      <a:pt x="1477" y="205"/>
                    </a:lnTo>
                    <a:lnTo>
                      <a:pt x="1477" y="244"/>
                    </a:lnTo>
                    <a:lnTo>
                      <a:pt x="1506" y="317"/>
                    </a:lnTo>
                    <a:lnTo>
                      <a:pt x="1455" y="336"/>
                    </a:lnTo>
                    <a:lnTo>
                      <a:pt x="1434" y="425"/>
                    </a:lnTo>
                    <a:lnTo>
                      <a:pt x="1380" y="400"/>
                    </a:lnTo>
                    <a:lnTo>
                      <a:pt x="1310" y="451"/>
                    </a:lnTo>
                    <a:lnTo>
                      <a:pt x="1222" y="465"/>
                    </a:lnTo>
                    <a:lnTo>
                      <a:pt x="1172" y="446"/>
                    </a:lnTo>
                    <a:lnTo>
                      <a:pt x="999" y="444"/>
                    </a:lnTo>
                    <a:lnTo>
                      <a:pt x="989" y="425"/>
                    </a:lnTo>
                    <a:lnTo>
                      <a:pt x="936" y="425"/>
                    </a:lnTo>
                    <a:lnTo>
                      <a:pt x="919" y="444"/>
                    </a:lnTo>
                    <a:lnTo>
                      <a:pt x="798" y="446"/>
                    </a:lnTo>
                    <a:lnTo>
                      <a:pt x="792" y="459"/>
                    </a:lnTo>
                    <a:lnTo>
                      <a:pt x="737" y="465"/>
                    </a:lnTo>
                    <a:lnTo>
                      <a:pt x="687" y="482"/>
                    </a:lnTo>
                    <a:lnTo>
                      <a:pt x="649" y="466"/>
                    </a:lnTo>
                    <a:lnTo>
                      <a:pt x="573" y="475"/>
                    </a:lnTo>
                    <a:lnTo>
                      <a:pt x="497" y="501"/>
                    </a:lnTo>
                    <a:lnTo>
                      <a:pt x="440" y="503"/>
                    </a:lnTo>
                    <a:lnTo>
                      <a:pt x="391" y="446"/>
                    </a:lnTo>
                    <a:lnTo>
                      <a:pt x="327" y="459"/>
                    </a:lnTo>
                    <a:lnTo>
                      <a:pt x="299" y="477"/>
                    </a:lnTo>
                    <a:lnTo>
                      <a:pt x="209" y="481"/>
                    </a:lnTo>
                    <a:lnTo>
                      <a:pt x="187" y="516"/>
                    </a:lnTo>
                    <a:lnTo>
                      <a:pt x="90" y="566"/>
                    </a:lnTo>
                    <a:lnTo>
                      <a:pt x="22" y="466"/>
                    </a:lnTo>
                    <a:lnTo>
                      <a:pt x="0" y="358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2953" name="Freeform 73"/>
              <p:cNvSpPr>
                <a:spLocks noChangeAspect="1"/>
              </p:cNvSpPr>
              <p:nvPr/>
            </p:nvSpPr>
            <p:spPr bwMode="auto">
              <a:xfrm>
                <a:off x="1780" y="1365"/>
                <a:ext cx="292" cy="112"/>
              </a:xfrm>
              <a:custGeom>
                <a:avLst/>
                <a:gdLst>
                  <a:gd name="T0" fmla="*/ 0 w 1755"/>
                  <a:gd name="T1" fmla="*/ 435 h 672"/>
                  <a:gd name="T2" fmla="*/ 132 w 1755"/>
                  <a:gd name="T3" fmla="*/ 444 h 672"/>
                  <a:gd name="T4" fmla="*/ 205 w 1755"/>
                  <a:gd name="T5" fmla="*/ 397 h 672"/>
                  <a:gd name="T6" fmla="*/ 287 w 1755"/>
                  <a:gd name="T7" fmla="*/ 359 h 672"/>
                  <a:gd name="T8" fmla="*/ 406 w 1755"/>
                  <a:gd name="T9" fmla="*/ 245 h 672"/>
                  <a:gd name="T10" fmla="*/ 555 w 1755"/>
                  <a:gd name="T11" fmla="*/ 232 h 672"/>
                  <a:gd name="T12" fmla="*/ 581 w 1755"/>
                  <a:gd name="T13" fmla="*/ 214 h 672"/>
                  <a:gd name="T14" fmla="*/ 609 w 1755"/>
                  <a:gd name="T15" fmla="*/ 211 h 672"/>
                  <a:gd name="T16" fmla="*/ 621 w 1755"/>
                  <a:gd name="T17" fmla="*/ 224 h 672"/>
                  <a:gd name="T18" fmla="*/ 704 w 1755"/>
                  <a:gd name="T19" fmla="*/ 230 h 672"/>
                  <a:gd name="T20" fmla="*/ 747 w 1755"/>
                  <a:gd name="T21" fmla="*/ 245 h 672"/>
                  <a:gd name="T22" fmla="*/ 789 w 1755"/>
                  <a:gd name="T23" fmla="*/ 250 h 672"/>
                  <a:gd name="T24" fmla="*/ 848 w 1755"/>
                  <a:gd name="T25" fmla="*/ 226 h 672"/>
                  <a:gd name="T26" fmla="*/ 950 w 1755"/>
                  <a:gd name="T27" fmla="*/ 226 h 672"/>
                  <a:gd name="T28" fmla="*/ 952 w 1755"/>
                  <a:gd name="T29" fmla="*/ 204 h 672"/>
                  <a:gd name="T30" fmla="*/ 977 w 1755"/>
                  <a:gd name="T31" fmla="*/ 204 h 672"/>
                  <a:gd name="T32" fmla="*/ 985 w 1755"/>
                  <a:gd name="T33" fmla="*/ 226 h 672"/>
                  <a:gd name="T34" fmla="*/ 1022 w 1755"/>
                  <a:gd name="T35" fmla="*/ 233 h 672"/>
                  <a:gd name="T36" fmla="*/ 1069 w 1755"/>
                  <a:gd name="T37" fmla="*/ 104 h 672"/>
                  <a:gd name="T38" fmla="*/ 1170 w 1755"/>
                  <a:gd name="T39" fmla="*/ 35 h 672"/>
                  <a:gd name="T40" fmla="*/ 1244 w 1755"/>
                  <a:gd name="T41" fmla="*/ 35 h 672"/>
                  <a:gd name="T42" fmla="*/ 1249 w 1755"/>
                  <a:gd name="T43" fmla="*/ 26 h 672"/>
                  <a:gd name="T44" fmla="*/ 1292 w 1755"/>
                  <a:gd name="T45" fmla="*/ 0 h 672"/>
                  <a:gd name="T46" fmla="*/ 1473 w 1755"/>
                  <a:gd name="T47" fmla="*/ 33 h 672"/>
                  <a:gd name="T48" fmla="*/ 1730 w 1755"/>
                  <a:gd name="T49" fmla="*/ 19 h 672"/>
                  <a:gd name="T50" fmla="*/ 1750 w 1755"/>
                  <a:gd name="T51" fmla="*/ 54 h 672"/>
                  <a:gd name="T52" fmla="*/ 1755 w 1755"/>
                  <a:gd name="T53" fmla="*/ 90 h 672"/>
                  <a:gd name="T54" fmla="*/ 1736 w 1755"/>
                  <a:gd name="T55" fmla="*/ 128 h 672"/>
                  <a:gd name="T56" fmla="*/ 1699 w 1755"/>
                  <a:gd name="T57" fmla="*/ 168 h 672"/>
                  <a:gd name="T58" fmla="*/ 1671 w 1755"/>
                  <a:gd name="T59" fmla="*/ 237 h 672"/>
                  <a:gd name="T60" fmla="*/ 1607 w 1755"/>
                  <a:gd name="T61" fmla="*/ 254 h 672"/>
                  <a:gd name="T62" fmla="*/ 1576 w 1755"/>
                  <a:gd name="T63" fmla="*/ 305 h 672"/>
                  <a:gd name="T64" fmla="*/ 1551 w 1755"/>
                  <a:gd name="T65" fmla="*/ 327 h 672"/>
                  <a:gd name="T66" fmla="*/ 1510 w 1755"/>
                  <a:gd name="T67" fmla="*/ 324 h 672"/>
                  <a:gd name="T68" fmla="*/ 1473 w 1755"/>
                  <a:gd name="T69" fmla="*/ 305 h 672"/>
                  <a:gd name="T70" fmla="*/ 1444 w 1755"/>
                  <a:gd name="T71" fmla="*/ 318 h 672"/>
                  <a:gd name="T72" fmla="*/ 1341 w 1755"/>
                  <a:gd name="T73" fmla="*/ 316 h 672"/>
                  <a:gd name="T74" fmla="*/ 1283 w 1755"/>
                  <a:gd name="T75" fmla="*/ 337 h 672"/>
                  <a:gd name="T76" fmla="*/ 1284 w 1755"/>
                  <a:gd name="T77" fmla="*/ 388 h 672"/>
                  <a:gd name="T78" fmla="*/ 1213 w 1755"/>
                  <a:gd name="T79" fmla="*/ 403 h 672"/>
                  <a:gd name="T80" fmla="*/ 1183 w 1755"/>
                  <a:gd name="T81" fmla="*/ 419 h 672"/>
                  <a:gd name="T82" fmla="*/ 1173 w 1755"/>
                  <a:gd name="T83" fmla="*/ 461 h 672"/>
                  <a:gd name="T84" fmla="*/ 1135 w 1755"/>
                  <a:gd name="T85" fmla="*/ 460 h 672"/>
                  <a:gd name="T86" fmla="*/ 1044 w 1755"/>
                  <a:gd name="T87" fmla="*/ 428 h 672"/>
                  <a:gd name="T88" fmla="*/ 962 w 1755"/>
                  <a:gd name="T89" fmla="*/ 406 h 672"/>
                  <a:gd name="T90" fmla="*/ 861 w 1755"/>
                  <a:gd name="T91" fmla="*/ 456 h 672"/>
                  <a:gd name="T92" fmla="*/ 370 w 1755"/>
                  <a:gd name="T93" fmla="*/ 606 h 672"/>
                  <a:gd name="T94" fmla="*/ 288 w 1755"/>
                  <a:gd name="T95" fmla="*/ 608 h 672"/>
                  <a:gd name="T96" fmla="*/ 190 w 1755"/>
                  <a:gd name="T97" fmla="*/ 646 h 672"/>
                  <a:gd name="T98" fmla="*/ 72 w 1755"/>
                  <a:gd name="T99" fmla="*/ 672 h 672"/>
                  <a:gd name="T100" fmla="*/ 30 w 1755"/>
                  <a:gd name="T101" fmla="*/ 564 h 672"/>
                  <a:gd name="T102" fmla="*/ 25 w 1755"/>
                  <a:gd name="T103" fmla="*/ 501 h 672"/>
                  <a:gd name="T104" fmla="*/ 1 w 1755"/>
                  <a:gd name="T105" fmla="*/ 465 h 672"/>
                  <a:gd name="T106" fmla="*/ 0 w 1755"/>
                  <a:gd name="T107" fmla="*/ 435 h 6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755" h="672">
                    <a:moveTo>
                      <a:pt x="0" y="435"/>
                    </a:moveTo>
                    <a:lnTo>
                      <a:pt x="132" y="444"/>
                    </a:lnTo>
                    <a:lnTo>
                      <a:pt x="205" y="397"/>
                    </a:lnTo>
                    <a:lnTo>
                      <a:pt x="287" y="359"/>
                    </a:lnTo>
                    <a:lnTo>
                      <a:pt x="406" y="245"/>
                    </a:lnTo>
                    <a:lnTo>
                      <a:pt x="555" y="232"/>
                    </a:lnTo>
                    <a:lnTo>
                      <a:pt x="581" y="214"/>
                    </a:lnTo>
                    <a:lnTo>
                      <a:pt x="609" y="211"/>
                    </a:lnTo>
                    <a:lnTo>
                      <a:pt x="621" y="224"/>
                    </a:lnTo>
                    <a:lnTo>
                      <a:pt x="704" y="230"/>
                    </a:lnTo>
                    <a:lnTo>
                      <a:pt x="747" y="245"/>
                    </a:lnTo>
                    <a:lnTo>
                      <a:pt x="789" y="250"/>
                    </a:lnTo>
                    <a:lnTo>
                      <a:pt x="848" y="226"/>
                    </a:lnTo>
                    <a:lnTo>
                      <a:pt x="950" y="226"/>
                    </a:lnTo>
                    <a:lnTo>
                      <a:pt x="952" y="204"/>
                    </a:lnTo>
                    <a:lnTo>
                      <a:pt x="977" y="204"/>
                    </a:lnTo>
                    <a:lnTo>
                      <a:pt x="985" y="226"/>
                    </a:lnTo>
                    <a:lnTo>
                      <a:pt x="1022" y="233"/>
                    </a:lnTo>
                    <a:lnTo>
                      <a:pt x="1069" y="104"/>
                    </a:lnTo>
                    <a:lnTo>
                      <a:pt x="1170" y="35"/>
                    </a:lnTo>
                    <a:lnTo>
                      <a:pt x="1244" y="35"/>
                    </a:lnTo>
                    <a:lnTo>
                      <a:pt x="1249" y="26"/>
                    </a:lnTo>
                    <a:lnTo>
                      <a:pt x="1292" y="0"/>
                    </a:lnTo>
                    <a:lnTo>
                      <a:pt x="1473" y="33"/>
                    </a:lnTo>
                    <a:lnTo>
                      <a:pt x="1730" y="19"/>
                    </a:lnTo>
                    <a:lnTo>
                      <a:pt x="1750" y="54"/>
                    </a:lnTo>
                    <a:lnTo>
                      <a:pt x="1755" y="90"/>
                    </a:lnTo>
                    <a:lnTo>
                      <a:pt x="1736" y="128"/>
                    </a:lnTo>
                    <a:lnTo>
                      <a:pt x="1699" y="168"/>
                    </a:lnTo>
                    <a:lnTo>
                      <a:pt x="1671" y="237"/>
                    </a:lnTo>
                    <a:lnTo>
                      <a:pt x="1607" y="254"/>
                    </a:lnTo>
                    <a:lnTo>
                      <a:pt x="1576" y="305"/>
                    </a:lnTo>
                    <a:lnTo>
                      <a:pt x="1551" y="327"/>
                    </a:lnTo>
                    <a:lnTo>
                      <a:pt x="1510" y="324"/>
                    </a:lnTo>
                    <a:lnTo>
                      <a:pt x="1473" y="305"/>
                    </a:lnTo>
                    <a:lnTo>
                      <a:pt x="1444" y="318"/>
                    </a:lnTo>
                    <a:lnTo>
                      <a:pt x="1341" y="316"/>
                    </a:lnTo>
                    <a:lnTo>
                      <a:pt x="1283" y="337"/>
                    </a:lnTo>
                    <a:lnTo>
                      <a:pt x="1284" y="388"/>
                    </a:lnTo>
                    <a:lnTo>
                      <a:pt x="1213" y="403"/>
                    </a:lnTo>
                    <a:lnTo>
                      <a:pt x="1183" y="419"/>
                    </a:lnTo>
                    <a:lnTo>
                      <a:pt x="1173" y="461"/>
                    </a:lnTo>
                    <a:lnTo>
                      <a:pt x="1135" y="460"/>
                    </a:lnTo>
                    <a:lnTo>
                      <a:pt x="1044" y="428"/>
                    </a:lnTo>
                    <a:lnTo>
                      <a:pt x="962" y="406"/>
                    </a:lnTo>
                    <a:lnTo>
                      <a:pt x="861" y="456"/>
                    </a:lnTo>
                    <a:lnTo>
                      <a:pt x="370" y="606"/>
                    </a:lnTo>
                    <a:lnTo>
                      <a:pt x="288" y="608"/>
                    </a:lnTo>
                    <a:lnTo>
                      <a:pt x="190" y="646"/>
                    </a:lnTo>
                    <a:lnTo>
                      <a:pt x="72" y="672"/>
                    </a:lnTo>
                    <a:lnTo>
                      <a:pt x="30" y="564"/>
                    </a:lnTo>
                    <a:lnTo>
                      <a:pt x="25" y="501"/>
                    </a:lnTo>
                    <a:lnTo>
                      <a:pt x="1" y="465"/>
                    </a:lnTo>
                    <a:lnTo>
                      <a:pt x="0" y="435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2954" name="Freeform 74"/>
              <p:cNvSpPr>
                <a:spLocks noChangeAspect="1"/>
              </p:cNvSpPr>
              <p:nvPr/>
            </p:nvSpPr>
            <p:spPr bwMode="auto">
              <a:xfrm>
                <a:off x="1723" y="1151"/>
                <a:ext cx="320" cy="288"/>
              </a:xfrm>
              <a:custGeom>
                <a:avLst/>
                <a:gdLst>
                  <a:gd name="T0" fmla="*/ 437 w 1923"/>
                  <a:gd name="T1" fmla="*/ 1061 h 1731"/>
                  <a:gd name="T2" fmla="*/ 516 w 1923"/>
                  <a:gd name="T3" fmla="*/ 991 h 1731"/>
                  <a:gd name="T4" fmla="*/ 645 w 1923"/>
                  <a:gd name="T5" fmla="*/ 992 h 1731"/>
                  <a:gd name="T6" fmla="*/ 719 w 1923"/>
                  <a:gd name="T7" fmla="*/ 1008 h 1731"/>
                  <a:gd name="T8" fmla="*/ 806 w 1923"/>
                  <a:gd name="T9" fmla="*/ 1038 h 1731"/>
                  <a:gd name="T10" fmla="*/ 868 w 1923"/>
                  <a:gd name="T11" fmla="*/ 999 h 1731"/>
                  <a:gd name="T12" fmla="*/ 1104 w 1923"/>
                  <a:gd name="T13" fmla="*/ 879 h 1731"/>
                  <a:gd name="T14" fmla="*/ 1396 w 1923"/>
                  <a:gd name="T15" fmla="*/ 647 h 1731"/>
                  <a:gd name="T16" fmla="*/ 1693 w 1923"/>
                  <a:gd name="T17" fmla="*/ 396 h 1731"/>
                  <a:gd name="T18" fmla="*/ 1663 w 1923"/>
                  <a:gd name="T19" fmla="*/ 352 h 1731"/>
                  <a:gd name="T20" fmla="*/ 1723 w 1923"/>
                  <a:gd name="T21" fmla="*/ 297 h 1731"/>
                  <a:gd name="T22" fmla="*/ 1690 w 1923"/>
                  <a:gd name="T23" fmla="*/ 232 h 1731"/>
                  <a:gd name="T24" fmla="*/ 1740 w 1923"/>
                  <a:gd name="T25" fmla="*/ 117 h 1731"/>
                  <a:gd name="T26" fmla="*/ 1824 w 1923"/>
                  <a:gd name="T27" fmla="*/ 0 h 1731"/>
                  <a:gd name="T28" fmla="*/ 1807 w 1923"/>
                  <a:gd name="T29" fmla="*/ 379 h 1731"/>
                  <a:gd name="T30" fmla="*/ 1609 w 1923"/>
                  <a:gd name="T31" fmla="*/ 541 h 1731"/>
                  <a:gd name="T32" fmla="*/ 1698 w 1923"/>
                  <a:gd name="T33" fmla="*/ 1047 h 1731"/>
                  <a:gd name="T34" fmla="*/ 1635 w 1923"/>
                  <a:gd name="T35" fmla="*/ 1286 h 1731"/>
                  <a:gd name="T36" fmla="*/ 1588 w 1923"/>
                  <a:gd name="T37" fmla="*/ 1322 h 1731"/>
                  <a:gd name="T38" fmla="*/ 1409 w 1923"/>
                  <a:gd name="T39" fmla="*/ 1394 h 1731"/>
                  <a:gd name="T40" fmla="*/ 1326 w 1923"/>
                  <a:gd name="T41" fmla="*/ 1512 h 1731"/>
                  <a:gd name="T42" fmla="*/ 1298 w 1923"/>
                  <a:gd name="T43" fmla="*/ 1493 h 1731"/>
                  <a:gd name="T44" fmla="*/ 1188 w 1923"/>
                  <a:gd name="T45" fmla="*/ 1512 h 1731"/>
                  <a:gd name="T46" fmla="*/ 1096 w 1923"/>
                  <a:gd name="T47" fmla="*/ 1533 h 1731"/>
                  <a:gd name="T48" fmla="*/ 959 w 1923"/>
                  <a:gd name="T49" fmla="*/ 1511 h 1731"/>
                  <a:gd name="T50" fmla="*/ 923 w 1923"/>
                  <a:gd name="T51" fmla="*/ 1500 h 1731"/>
                  <a:gd name="T52" fmla="*/ 748 w 1923"/>
                  <a:gd name="T53" fmla="*/ 1530 h 1731"/>
                  <a:gd name="T54" fmla="*/ 557 w 1923"/>
                  <a:gd name="T55" fmla="*/ 1678 h 1731"/>
                  <a:gd name="T56" fmla="*/ 340 w 1923"/>
                  <a:gd name="T57" fmla="*/ 1721 h 1731"/>
                  <a:gd name="T58" fmla="*/ 287 w 1923"/>
                  <a:gd name="T59" fmla="*/ 1527 h 1731"/>
                  <a:gd name="T60" fmla="*/ 164 w 1923"/>
                  <a:gd name="T61" fmla="*/ 1264 h 1731"/>
                  <a:gd name="T62" fmla="*/ 0 w 1923"/>
                  <a:gd name="T63" fmla="*/ 1059 h 17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923" h="1731">
                    <a:moveTo>
                      <a:pt x="0" y="1059"/>
                    </a:moveTo>
                    <a:lnTo>
                      <a:pt x="437" y="1061"/>
                    </a:lnTo>
                    <a:lnTo>
                      <a:pt x="493" y="985"/>
                    </a:lnTo>
                    <a:lnTo>
                      <a:pt x="516" y="991"/>
                    </a:lnTo>
                    <a:lnTo>
                      <a:pt x="521" y="1023"/>
                    </a:lnTo>
                    <a:lnTo>
                      <a:pt x="645" y="992"/>
                    </a:lnTo>
                    <a:lnTo>
                      <a:pt x="661" y="971"/>
                    </a:lnTo>
                    <a:lnTo>
                      <a:pt x="719" y="1008"/>
                    </a:lnTo>
                    <a:lnTo>
                      <a:pt x="749" y="1037"/>
                    </a:lnTo>
                    <a:lnTo>
                      <a:pt x="806" y="1038"/>
                    </a:lnTo>
                    <a:lnTo>
                      <a:pt x="817" y="1003"/>
                    </a:lnTo>
                    <a:lnTo>
                      <a:pt x="868" y="999"/>
                    </a:lnTo>
                    <a:lnTo>
                      <a:pt x="1045" y="884"/>
                    </a:lnTo>
                    <a:lnTo>
                      <a:pt x="1104" y="879"/>
                    </a:lnTo>
                    <a:lnTo>
                      <a:pt x="1148" y="821"/>
                    </a:lnTo>
                    <a:lnTo>
                      <a:pt x="1396" y="647"/>
                    </a:lnTo>
                    <a:lnTo>
                      <a:pt x="1644" y="448"/>
                    </a:lnTo>
                    <a:lnTo>
                      <a:pt x="1693" y="396"/>
                    </a:lnTo>
                    <a:lnTo>
                      <a:pt x="1687" y="370"/>
                    </a:lnTo>
                    <a:lnTo>
                      <a:pt x="1663" y="352"/>
                    </a:lnTo>
                    <a:lnTo>
                      <a:pt x="1685" y="320"/>
                    </a:lnTo>
                    <a:lnTo>
                      <a:pt x="1723" y="297"/>
                    </a:lnTo>
                    <a:lnTo>
                      <a:pt x="1690" y="260"/>
                    </a:lnTo>
                    <a:lnTo>
                      <a:pt x="1690" y="232"/>
                    </a:lnTo>
                    <a:lnTo>
                      <a:pt x="1745" y="186"/>
                    </a:lnTo>
                    <a:lnTo>
                      <a:pt x="1740" y="117"/>
                    </a:lnTo>
                    <a:lnTo>
                      <a:pt x="1764" y="55"/>
                    </a:lnTo>
                    <a:lnTo>
                      <a:pt x="1824" y="0"/>
                    </a:lnTo>
                    <a:lnTo>
                      <a:pt x="1923" y="157"/>
                    </a:lnTo>
                    <a:lnTo>
                      <a:pt x="1807" y="379"/>
                    </a:lnTo>
                    <a:lnTo>
                      <a:pt x="1650" y="492"/>
                    </a:lnTo>
                    <a:lnTo>
                      <a:pt x="1609" y="541"/>
                    </a:lnTo>
                    <a:lnTo>
                      <a:pt x="1646" y="749"/>
                    </a:lnTo>
                    <a:lnTo>
                      <a:pt x="1698" y="1047"/>
                    </a:lnTo>
                    <a:lnTo>
                      <a:pt x="1711" y="1096"/>
                    </a:lnTo>
                    <a:lnTo>
                      <a:pt x="1635" y="1286"/>
                    </a:lnTo>
                    <a:lnTo>
                      <a:pt x="1591" y="1311"/>
                    </a:lnTo>
                    <a:lnTo>
                      <a:pt x="1588" y="1322"/>
                    </a:lnTo>
                    <a:lnTo>
                      <a:pt x="1511" y="1323"/>
                    </a:lnTo>
                    <a:lnTo>
                      <a:pt x="1409" y="1394"/>
                    </a:lnTo>
                    <a:lnTo>
                      <a:pt x="1365" y="1520"/>
                    </a:lnTo>
                    <a:lnTo>
                      <a:pt x="1326" y="1512"/>
                    </a:lnTo>
                    <a:lnTo>
                      <a:pt x="1317" y="1493"/>
                    </a:lnTo>
                    <a:lnTo>
                      <a:pt x="1298" y="1493"/>
                    </a:lnTo>
                    <a:lnTo>
                      <a:pt x="1290" y="1513"/>
                    </a:lnTo>
                    <a:lnTo>
                      <a:pt x="1188" y="1512"/>
                    </a:lnTo>
                    <a:lnTo>
                      <a:pt x="1135" y="1537"/>
                    </a:lnTo>
                    <a:lnTo>
                      <a:pt x="1096" y="1533"/>
                    </a:lnTo>
                    <a:lnTo>
                      <a:pt x="1051" y="1519"/>
                    </a:lnTo>
                    <a:lnTo>
                      <a:pt x="959" y="1511"/>
                    </a:lnTo>
                    <a:lnTo>
                      <a:pt x="950" y="1497"/>
                    </a:lnTo>
                    <a:lnTo>
                      <a:pt x="923" y="1500"/>
                    </a:lnTo>
                    <a:lnTo>
                      <a:pt x="891" y="1520"/>
                    </a:lnTo>
                    <a:lnTo>
                      <a:pt x="748" y="1530"/>
                    </a:lnTo>
                    <a:lnTo>
                      <a:pt x="636" y="1640"/>
                    </a:lnTo>
                    <a:lnTo>
                      <a:pt x="557" y="1678"/>
                    </a:lnTo>
                    <a:lnTo>
                      <a:pt x="474" y="1731"/>
                    </a:lnTo>
                    <a:lnTo>
                      <a:pt x="340" y="1721"/>
                    </a:lnTo>
                    <a:lnTo>
                      <a:pt x="340" y="1627"/>
                    </a:lnTo>
                    <a:lnTo>
                      <a:pt x="287" y="1527"/>
                    </a:lnTo>
                    <a:lnTo>
                      <a:pt x="265" y="1381"/>
                    </a:lnTo>
                    <a:lnTo>
                      <a:pt x="164" y="1264"/>
                    </a:lnTo>
                    <a:lnTo>
                      <a:pt x="43" y="1157"/>
                    </a:lnTo>
                    <a:lnTo>
                      <a:pt x="0" y="1059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2955" name="Freeform 75"/>
              <p:cNvSpPr>
                <a:spLocks noChangeAspect="1"/>
              </p:cNvSpPr>
              <p:nvPr/>
            </p:nvSpPr>
            <p:spPr bwMode="auto">
              <a:xfrm>
                <a:off x="1684" y="1068"/>
                <a:ext cx="321" cy="259"/>
              </a:xfrm>
              <a:custGeom>
                <a:avLst/>
                <a:gdLst>
                  <a:gd name="T0" fmla="*/ 0 w 1927"/>
                  <a:gd name="T1" fmla="*/ 1046 h 1558"/>
                  <a:gd name="T2" fmla="*/ 233 w 1927"/>
                  <a:gd name="T3" fmla="*/ 1556 h 1558"/>
                  <a:gd name="T4" fmla="*/ 671 w 1927"/>
                  <a:gd name="T5" fmla="*/ 1558 h 1558"/>
                  <a:gd name="T6" fmla="*/ 726 w 1927"/>
                  <a:gd name="T7" fmla="*/ 1481 h 1558"/>
                  <a:gd name="T8" fmla="*/ 750 w 1927"/>
                  <a:gd name="T9" fmla="*/ 1488 h 1558"/>
                  <a:gd name="T10" fmla="*/ 754 w 1927"/>
                  <a:gd name="T11" fmla="*/ 1520 h 1558"/>
                  <a:gd name="T12" fmla="*/ 877 w 1927"/>
                  <a:gd name="T13" fmla="*/ 1490 h 1558"/>
                  <a:gd name="T14" fmla="*/ 894 w 1927"/>
                  <a:gd name="T15" fmla="*/ 1468 h 1558"/>
                  <a:gd name="T16" fmla="*/ 953 w 1927"/>
                  <a:gd name="T17" fmla="*/ 1506 h 1558"/>
                  <a:gd name="T18" fmla="*/ 984 w 1927"/>
                  <a:gd name="T19" fmla="*/ 1534 h 1558"/>
                  <a:gd name="T20" fmla="*/ 1040 w 1927"/>
                  <a:gd name="T21" fmla="*/ 1536 h 1558"/>
                  <a:gd name="T22" fmla="*/ 1051 w 1927"/>
                  <a:gd name="T23" fmla="*/ 1500 h 1558"/>
                  <a:gd name="T24" fmla="*/ 1103 w 1927"/>
                  <a:gd name="T25" fmla="*/ 1494 h 1558"/>
                  <a:gd name="T26" fmla="*/ 1279 w 1927"/>
                  <a:gd name="T27" fmla="*/ 1382 h 1558"/>
                  <a:gd name="T28" fmla="*/ 1339 w 1927"/>
                  <a:gd name="T29" fmla="*/ 1376 h 1558"/>
                  <a:gd name="T30" fmla="*/ 1381 w 1927"/>
                  <a:gd name="T31" fmla="*/ 1321 h 1558"/>
                  <a:gd name="T32" fmla="*/ 1634 w 1927"/>
                  <a:gd name="T33" fmla="*/ 1143 h 1558"/>
                  <a:gd name="T34" fmla="*/ 1872 w 1927"/>
                  <a:gd name="T35" fmla="*/ 951 h 1558"/>
                  <a:gd name="T36" fmla="*/ 1927 w 1927"/>
                  <a:gd name="T37" fmla="*/ 894 h 1558"/>
                  <a:gd name="T38" fmla="*/ 1919 w 1927"/>
                  <a:gd name="T39" fmla="*/ 865 h 1558"/>
                  <a:gd name="T40" fmla="*/ 1898 w 1927"/>
                  <a:gd name="T41" fmla="*/ 849 h 1558"/>
                  <a:gd name="T42" fmla="*/ 1505 w 1927"/>
                  <a:gd name="T43" fmla="*/ 516 h 1558"/>
                  <a:gd name="T44" fmla="*/ 1359 w 1927"/>
                  <a:gd name="T45" fmla="*/ 420 h 1558"/>
                  <a:gd name="T46" fmla="*/ 1299 w 1927"/>
                  <a:gd name="T47" fmla="*/ 413 h 1558"/>
                  <a:gd name="T48" fmla="*/ 1284 w 1927"/>
                  <a:gd name="T49" fmla="*/ 364 h 1558"/>
                  <a:gd name="T50" fmla="*/ 1257 w 1927"/>
                  <a:gd name="T51" fmla="*/ 344 h 1558"/>
                  <a:gd name="T52" fmla="*/ 1040 w 1927"/>
                  <a:gd name="T53" fmla="*/ 257 h 1558"/>
                  <a:gd name="T54" fmla="*/ 901 w 1927"/>
                  <a:gd name="T55" fmla="*/ 240 h 1558"/>
                  <a:gd name="T56" fmla="*/ 826 w 1927"/>
                  <a:gd name="T57" fmla="*/ 0 h 1558"/>
                  <a:gd name="T58" fmla="*/ 627 w 1927"/>
                  <a:gd name="T59" fmla="*/ 632 h 1558"/>
                  <a:gd name="T60" fmla="*/ 596 w 1927"/>
                  <a:gd name="T61" fmla="*/ 640 h 1558"/>
                  <a:gd name="T62" fmla="*/ 566 w 1927"/>
                  <a:gd name="T63" fmla="*/ 682 h 1558"/>
                  <a:gd name="T64" fmla="*/ 496 w 1927"/>
                  <a:gd name="T65" fmla="*/ 727 h 1558"/>
                  <a:gd name="T66" fmla="*/ 475 w 1927"/>
                  <a:gd name="T67" fmla="*/ 714 h 1558"/>
                  <a:gd name="T68" fmla="*/ 386 w 1927"/>
                  <a:gd name="T69" fmla="*/ 703 h 1558"/>
                  <a:gd name="T70" fmla="*/ 0 w 1927"/>
                  <a:gd name="T71" fmla="*/ 1046 h 15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927" h="1558">
                    <a:moveTo>
                      <a:pt x="0" y="1046"/>
                    </a:moveTo>
                    <a:lnTo>
                      <a:pt x="233" y="1556"/>
                    </a:lnTo>
                    <a:lnTo>
                      <a:pt x="671" y="1558"/>
                    </a:lnTo>
                    <a:lnTo>
                      <a:pt x="726" y="1481"/>
                    </a:lnTo>
                    <a:lnTo>
                      <a:pt x="750" y="1488"/>
                    </a:lnTo>
                    <a:lnTo>
                      <a:pt x="754" y="1520"/>
                    </a:lnTo>
                    <a:lnTo>
                      <a:pt x="877" y="1490"/>
                    </a:lnTo>
                    <a:lnTo>
                      <a:pt x="894" y="1468"/>
                    </a:lnTo>
                    <a:lnTo>
                      <a:pt x="953" y="1506"/>
                    </a:lnTo>
                    <a:lnTo>
                      <a:pt x="984" y="1534"/>
                    </a:lnTo>
                    <a:lnTo>
                      <a:pt x="1040" y="1536"/>
                    </a:lnTo>
                    <a:lnTo>
                      <a:pt x="1051" y="1500"/>
                    </a:lnTo>
                    <a:lnTo>
                      <a:pt x="1103" y="1494"/>
                    </a:lnTo>
                    <a:lnTo>
                      <a:pt x="1279" y="1382"/>
                    </a:lnTo>
                    <a:lnTo>
                      <a:pt x="1339" y="1376"/>
                    </a:lnTo>
                    <a:lnTo>
                      <a:pt x="1381" y="1321"/>
                    </a:lnTo>
                    <a:lnTo>
                      <a:pt x="1634" y="1143"/>
                    </a:lnTo>
                    <a:lnTo>
                      <a:pt x="1872" y="951"/>
                    </a:lnTo>
                    <a:lnTo>
                      <a:pt x="1927" y="894"/>
                    </a:lnTo>
                    <a:lnTo>
                      <a:pt x="1919" y="865"/>
                    </a:lnTo>
                    <a:lnTo>
                      <a:pt x="1898" y="849"/>
                    </a:lnTo>
                    <a:lnTo>
                      <a:pt x="1505" y="516"/>
                    </a:lnTo>
                    <a:lnTo>
                      <a:pt x="1359" y="420"/>
                    </a:lnTo>
                    <a:lnTo>
                      <a:pt x="1299" y="413"/>
                    </a:lnTo>
                    <a:lnTo>
                      <a:pt x="1284" y="364"/>
                    </a:lnTo>
                    <a:lnTo>
                      <a:pt x="1257" y="344"/>
                    </a:lnTo>
                    <a:lnTo>
                      <a:pt x="1040" y="257"/>
                    </a:lnTo>
                    <a:lnTo>
                      <a:pt x="901" y="240"/>
                    </a:lnTo>
                    <a:lnTo>
                      <a:pt x="826" y="0"/>
                    </a:lnTo>
                    <a:lnTo>
                      <a:pt x="627" y="632"/>
                    </a:lnTo>
                    <a:lnTo>
                      <a:pt x="596" y="640"/>
                    </a:lnTo>
                    <a:lnTo>
                      <a:pt x="566" y="682"/>
                    </a:lnTo>
                    <a:lnTo>
                      <a:pt x="496" y="727"/>
                    </a:lnTo>
                    <a:lnTo>
                      <a:pt x="475" y="714"/>
                    </a:lnTo>
                    <a:lnTo>
                      <a:pt x="386" y="703"/>
                    </a:lnTo>
                    <a:lnTo>
                      <a:pt x="0" y="104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2956" name="Freeform 76"/>
              <p:cNvSpPr>
                <a:spLocks noChangeAspect="1"/>
              </p:cNvSpPr>
              <p:nvPr/>
            </p:nvSpPr>
            <p:spPr bwMode="auto">
              <a:xfrm>
                <a:off x="1812" y="1665"/>
                <a:ext cx="264" cy="128"/>
              </a:xfrm>
              <a:custGeom>
                <a:avLst/>
                <a:gdLst>
                  <a:gd name="T0" fmla="*/ 1446 w 1585"/>
                  <a:gd name="T1" fmla="*/ 266 h 767"/>
                  <a:gd name="T2" fmla="*/ 1472 w 1585"/>
                  <a:gd name="T3" fmla="*/ 319 h 767"/>
                  <a:gd name="T4" fmla="*/ 1556 w 1585"/>
                  <a:gd name="T5" fmla="*/ 323 h 767"/>
                  <a:gd name="T6" fmla="*/ 1585 w 1585"/>
                  <a:gd name="T7" fmla="*/ 301 h 767"/>
                  <a:gd name="T8" fmla="*/ 1569 w 1585"/>
                  <a:gd name="T9" fmla="*/ 401 h 767"/>
                  <a:gd name="T10" fmla="*/ 1537 w 1585"/>
                  <a:gd name="T11" fmla="*/ 422 h 767"/>
                  <a:gd name="T12" fmla="*/ 1516 w 1585"/>
                  <a:gd name="T13" fmla="*/ 571 h 767"/>
                  <a:gd name="T14" fmla="*/ 1343 w 1585"/>
                  <a:gd name="T15" fmla="*/ 685 h 767"/>
                  <a:gd name="T16" fmla="*/ 1267 w 1585"/>
                  <a:gd name="T17" fmla="*/ 707 h 767"/>
                  <a:gd name="T18" fmla="*/ 1165 w 1585"/>
                  <a:gd name="T19" fmla="*/ 707 h 767"/>
                  <a:gd name="T20" fmla="*/ 1159 w 1585"/>
                  <a:gd name="T21" fmla="*/ 732 h 767"/>
                  <a:gd name="T22" fmla="*/ 1014 w 1585"/>
                  <a:gd name="T23" fmla="*/ 725 h 767"/>
                  <a:gd name="T24" fmla="*/ 1002 w 1585"/>
                  <a:gd name="T25" fmla="*/ 710 h 767"/>
                  <a:gd name="T26" fmla="*/ 769 w 1585"/>
                  <a:gd name="T27" fmla="*/ 703 h 767"/>
                  <a:gd name="T28" fmla="*/ 726 w 1585"/>
                  <a:gd name="T29" fmla="*/ 689 h 767"/>
                  <a:gd name="T30" fmla="*/ 603 w 1585"/>
                  <a:gd name="T31" fmla="*/ 676 h 767"/>
                  <a:gd name="T32" fmla="*/ 472 w 1585"/>
                  <a:gd name="T33" fmla="*/ 735 h 767"/>
                  <a:gd name="T34" fmla="*/ 302 w 1585"/>
                  <a:gd name="T35" fmla="*/ 764 h 767"/>
                  <a:gd name="T36" fmla="*/ 230 w 1585"/>
                  <a:gd name="T37" fmla="*/ 767 h 767"/>
                  <a:gd name="T38" fmla="*/ 183 w 1585"/>
                  <a:gd name="T39" fmla="*/ 735 h 767"/>
                  <a:gd name="T40" fmla="*/ 141 w 1585"/>
                  <a:gd name="T41" fmla="*/ 719 h 767"/>
                  <a:gd name="T42" fmla="*/ 125 w 1585"/>
                  <a:gd name="T43" fmla="*/ 706 h 767"/>
                  <a:gd name="T44" fmla="*/ 0 w 1585"/>
                  <a:gd name="T45" fmla="*/ 726 h 767"/>
                  <a:gd name="T46" fmla="*/ 0 w 1585"/>
                  <a:gd name="T47" fmla="*/ 706 h 767"/>
                  <a:gd name="T48" fmla="*/ 167 w 1585"/>
                  <a:gd name="T49" fmla="*/ 619 h 767"/>
                  <a:gd name="T50" fmla="*/ 182 w 1585"/>
                  <a:gd name="T51" fmla="*/ 496 h 767"/>
                  <a:gd name="T52" fmla="*/ 183 w 1585"/>
                  <a:gd name="T53" fmla="*/ 338 h 767"/>
                  <a:gd name="T54" fmla="*/ 683 w 1585"/>
                  <a:gd name="T55" fmla="*/ 0 h 767"/>
                  <a:gd name="T56" fmla="*/ 992 w 1585"/>
                  <a:gd name="T57" fmla="*/ 55 h 767"/>
                  <a:gd name="T58" fmla="*/ 1134 w 1585"/>
                  <a:gd name="T59" fmla="*/ 152 h 767"/>
                  <a:gd name="T60" fmla="*/ 1188 w 1585"/>
                  <a:gd name="T61" fmla="*/ 163 h 767"/>
                  <a:gd name="T62" fmla="*/ 1222 w 1585"/>
                  <a:gd name="T63" fmla="*/ 161 h 767"/>
                  <a:gd name="T64" fmla="*/ 1236 w 1585"/>
                  <a:gd name="T65" fmla="*/ 106 h 767"/>
                  <a:gd name="T66" fmla="*/ 1271 w 1585"/>
                  <a:gd name="T67" fmla="*/ 83 h 767"/>
                  <a:gd name="T68" fmla="*/ 1311 w 1585"/>
                  <a:gd name="T69" fmla="*/ 128 h 767"/>
                  <a:gd name="T70" fmla="*/ 1321 w 1585"/>
                  <a:gd name="T71" fmla="*/ 185 h 767"/>
                  <a:gd name="T72" fmla="*/ 1446 w 1585"/>
                  <a:gd name="T73" fmla="*/ 266 h 7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585" h="767">
                    <a:moveTo>
                      <a:pt x="1446" y="266"/>
                    </a:moveTo>
                    <a:lnTo>
                      <a:pt x="1472" y="319"/>
                    </a:lnTo>
                    <a:lnTo>
                      <a:pt x="1556" y="323"/>
                    </a:lnTo>
                    <a:lnTo>
                      <a:pt x="1585" y="301"/>
                    </a:lnTo>
                    <a:lnTo>
                      <a:pt x="1569" y="401"/>
                    </a:lnTo>
                    <a:lnTo>
                      <a:pt x="1537" y="422"/>
                    </a:lnTo>
                    <a:lnTo>
                      <a:pt x="1516" y="571"/>
                    </a:lnTo>
                    <a:lnTo>
                      <a:pt x="1343" y="685"/>
                    </a:lnTo>
                    <a:lnTo>
                      <a:pt x="1267" y="707"/>
                    </a:lnTo>
                    <a:lnTo>
                      <a:pt x="1165" y="707"/>
                    </a:lnTo>
                    <a:lnTo>
                      <a:pt x="1159" y="732"/>
                    </a:lnTo>
                    <a:lnTo>
                      <a:pt x="1014" y="725"/>
                    </a:lnTo>
                    <a:lnTo>
                      <a:pt x="1002" y="710"/>
                    </a:lnTo>
                    <a:lnTo>
                      <a:pt x="769" y="703"/>
                    </a:lnTo>
                    <a:lnTo>
                      <a:pt x="726" y="689"/>
                    </a:lnTo>
                    <a:lnTo>
                      <a:pt x="603" y="676"/>
                    </a:lnTo>
                    <a:lnTo>
                      <a:pt x="472" y="735"/>
                    </a:lnTo>
                    <a:lnTo>
                      <a:pt x="302" y="764"/>
                    </a:lnTo>
                    <a:lnTo>
                      <a:pt x="230" y="767"/>
                    </a:lnTo>
                    <a:lnTo>
                      <a:pt x="183" y="735"/>
                    </a:lnTo>
                    <a:lnTo>
                      <a:pt x="141" y="719"/>
                    </a:lnTo>
                    <a:lnTo>
                      <a:pt x="125" y="706"/>
                    </a:lnTo>
                    <a:lnTo>
                      <a:pt x="0" y="726"/>
                    </a:lnTo>
                    <a:lnTo>
                      <a:pt x="0" y="706"/>
                    </a:lnTo>
                    <a:lnTo>
                      <a:pt x="167" y="619"/>
                    </a:lnTo>
                    <a:lnTo>
                      <a:pt x="182" y="496"/>
                    </a:lnTo>
                    <a:lnTo>
                      <a:pt x="183" y="338"/>
                    </a:lnTo>
                    <a:lnTo>
                      <a:pt x="683" y="0"/>
                    </a:lnTo>
                    <a:lnTo>
                      <a:pt x="992" y="55"/>
                    </a:lnTo>
                    <a:lnTo>
                      <a:pt x="1134" y="152"/>
                    </a:lnTo>
                    <a:lnTo>
                      <a:pt x="1188" y="163"/>
                    </a:lnTo>
                    <a:lnTo>
                      <a:pt x="1222" y="161"/>
                    </a:lnTo>
                    <a:lnTo>
                      <a:pt x="1236" y="106"/>
                    </a:lnTo>
                    <a:lnTo>
                      <a:pt x="1271" y="83"/>
                    </a:lnTo>
                    <a:lnTo>
                      <a:pt x="1311" y="128"/>
                    </a:lnTo>
                    <a:lnTo>
                      <a:pt x="1321" y="185"/>
                    </a:lnTo>
                    <a:lnTo>
                      <a:pt x="1446" y="26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2957" name="Freeform 77"/>
              <p:cNvSpPr>
                <a:spLocks noChangeAspect="1"/>
              </p:cNvSpPr>
              <p:nvPr/>
            </p:nvSpPr>
            <p:spPr bwMode="auto">
              <a:xfrm>
                <a:off x="2053" y="1620"/>
                <a:ext cx="200" cy="220"/>
              </a:xfrm>
              <a:custGeom>
                <a:avLst/>
                <a:gdLst>
                  <a:gd name="T0" fmla="*/ 70 w 1198"/>
                  <a:gd name="T1" fmla="*/ 441 h 1321"/>
                  <a:gd name="T2" fmla="*/ 19 w 1198"/>
                  <a:gd name="T3" fmla="*/ 277 h 1321"/>
                  <a:gd name="T4" fmla="*/ 148 w 1198"/>
                  <a:gd name="T5" fmla="*/ 64 h 1321"/>
                  <a:gd name="T6" fmla="*/ 290 w 1198"/>
                  <a:gd name="T7" fmla="*/ 0 h 1321"/>
                  <a:gd name="T8" fmla="*/ 423 w 1198"/>
                  <a:gd name="T9" fmla="*/ 94 h 1321"/>
                  <a:gd name="T10" fmla="*/ 423 w 1198"/>
                  <a:gd name="T11" fmla="*/ 262 h 1321"/>
                  <a:gd name="T12" fmla="*/ 504 w 1198"/>
                  <a:gd name="T13" fmla="*/ 358 h 1321"/>
                  <a:gd name="T14" fmla="*/ 568 w 1198"/>
                  <a:gd name="T15" fmla="*/ 336 h 1321"/>
                  <a:gd name="T16" fmla="*/ 649 w 1198"/>
                  <a:gd name="T17" fmla="*/ 384 h 1321"/>
                  <a:gd name="T18" fmla="*/ 794 w 1198"/>
                  <a:gd name="T19" fmla="*/ 400 h 1321"/>
                  <a:gd name="T20" fmla="*/ 849 w 1198"/>
                  <a:gd name="T21" fmla="*/ 380 h 1321"/>
                  <a:gd name="T22" fmla="*/ 912 w 1198"/>
                  <a:gd name="T23" fmla="*/ 416 h 1321"/>
                  <a:gd name="T24" fmla="*/ 1005 w 1198"/>
                  <a:gd name="T25" fmla="*/ 385 h 1321"/>
                  <a:gd name="T26" fmla="*/ 1198 w 1198"/>
                  <a:gd name="T27" fmla="*/ 362 h 1321"/>
                  <a:gd name="T28" fmla="*/ 1188 w 1198"/>
                  <a:gd name="T29" fmla="*/ 435 h 1321"/>
                  <a:gd name="T30" fmla="*/ 1087 w 1198"/>
                  <a:gd name="T31" fmla="*/ 466 h 1321"/>
                  <a:gd name="T32" fmla="*/ 977 w 1198"/>
                  <a:gd name="T33" fmla="*/ 642 h 1321"/>
                  <a:gd name="T34" fmla="*/ 924 w 1198"/>
                  <a:gd name="T35" fmla="*/ 754 h 1321"/>
                  <a:gd name="T36" fmla="*/ 940 w 1198"/>
                  <a:gd name="T37" fmla="*/ 833 h 1321"/>
                  <a:gd name="T38" fmla="*/ 946 w 1198"/>
                  <a:gd name="T39" fmla="*/ 877 h 1321"/>
                  <a:gd name="T40" fmla="*/ 836 w 1198"/>
                  <a:gd name="T41" fmla="*/ 995 h 1321"/>
                  <a:gd name="T42" fmla="*/ 804 w 1198"/>
                  <a:gd name="T43" fmla="*/ 1187 h 1321"/>
                  <a:gd name="T44" fmla="*/ 798 w 1198"/>
                  <a:gd name="T45" fmla="*/ 1236 h 1321"/>
                  <a:gd name="T46" fmla="*/ 816 w 1198"/>
                  <a:gd name="T47" fmla="*/ 1321 h 1321"/>
                  <a:gd name="T48" fmla="*/ 751 w 1198"/>
                  <a:gd name="T49" fmla="*/ 1301 h 1321"/>
                  <a:gd name="T50" fmla="*/ 614 w 1198"/>
                  <a:gd name="T51" fmla="*/ 1104 h 1321"/>
                  <a:gd name="T52" fmla="*/ 489 w 1198"/>
                  <a:gd name="T53" fmla="*/ 851 h 1321"/>
                  <a:gd name="T54" fmla="*/ 416 w 1198"/>
                  <a:gd name="T55" fmla="*/ 921 h 1321"/>
                  <a:gd name="T56" fmla="*/ 375 w 1198"/>
                  <a:gd name="T57" fmla="*/ 1031 h 1321"/>
                  <a:gd name="T58" fmla="*/ 89 w 1198"/>
                  <a:gd name="T59" fmla="*/ 696 h 1321"/>
                  <a:gd name="T60" fmla="*/ 137 w 1198"/>
                  <a:gd name="T61" fmla="*/ 574 h 1321"/>
                  <a:gd name="T62" fmla="*/ 26 w 1198"/>
                  <a:gd name="T63" fmla="*/ 589 h 1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98" h="1321">
                    <a:moveTo>
                      <a:pt x="0" y="533"/>
                    </a:moveTo>
                    <a:lnTo>
                      <a:pt x="70" y="441"/>
                    </a:lnTo>
                    <a:lnTo>
                      <a:pt x="58" y="334"/>
                    </a:lnTo>
                    <a:lnTo>
                      <a:pt x="19" y="277"/>
                    </a:lnTo>
                    <a:lnTo>
                      <a:pt x="19" y="235"/>
                    </a:lnTo>
                    <a:lnTo>
                      <a:pt x="148" y="64"/>
                    </a:lnTo>
                    <a:lnTo>
                      <a:pt x="225" y="85"/>
                    </a:lnTo>
                    <a:lnTo>
                      <a:pt x="290" y="0"/>
                    </a:lnTo>
                    <a:lnTo>
                      <a:pt x="461" y="37"/>
                    </a:lnTo>
                    <a:lnTo>
                      <a:pt x="423" y="94"/>
                    </a:lnTo>
                    <a:lnTo>
                      <a:pt x="416" y="227"/>
                    </a:lnTo>
                    <a:lnTo>
                      <a:pt x="423" y="262"/>
                    </a:lnTo>
                    <a:lnTo>
                      <a:pt x="394" y="303"/>
                    </a:lnTo>
                    <a:lnTo>
                      <a:pt x="504" y="358"/>
                    </a:lnTo>
                    <a:lnTo>
                      <a:pt x="531" y="363"/>
                    </a:lnTo>
                    <a:lnTo>
                      <a:pt x="568" y="336"/>
                    </a:lnTo>
                    <a:lnTo>
                      <a:pt x="596" y="340"/>
                    </a:lnTo>
                    <a:lnTo>
                      <a:pt x="649" y="384"/>
                    </a:lnTo>
                    <a:lnTo>
                      <a:pt x="767" y="385"/>
                    </a:lnTo>
                    <a:lnTo>
                      <a:pt x="794" y="400"/>
                    </a:lnTo>
                    <a:lnTo>
                      <a:pt x="825" y="402"/>
                    </a:lnTo>
                    <a:lnTo>
                      <a:pt x="849" y="380"/>
                    </a:lnTo>
                    <a:lnTo>
                      <a:pt x="873" y="382"/>
                    </a:lnTo>
                    <a:lnTo>
                      <a:pt x="912" y="416"/>
                    </a:lnTo>
                    <a:lnTo>
                      <a:pt x="955" y="413"/>
                    </a:lnTo>
                    <a:lnTo>
                      <a:pt x="1005" y="385"/>
                    </a:lnTo>
                    <a:lnTo>
                      <a:pt x="1163" y="350"/>
                    </a:lnTo>
                    <a:lnTo>
                      <a:pt x="1198" y="362"/>
                    </a:lnTo>
                    <a:lnTo>
                      <a:pt x="1188" y="398"/>
                    </a:lnTo>
                    <a:lnTo>
                      <a:pt x="1188" y="435"/>
                    </a:lnTo>
                    <a:lnTo>
                      <a:pt x="1166" y="457"/>
                    </a:lnTo>
                    <a:lnTo>
                      <a:pt x="1087" y="466"/>
                    </a:lnTo>
                    <a:lnTo>
                      <a:pt x="1072" y="560"/>
                    </a:lnTo>
                    <a:lnTo>
                      <a:pt x="977" y="642"/>
                    </a:lnTo>
                    <a:lnTo>
                      <a:pt x="942" y="706"/>
                    </a:lnTo>
                    <a:lnTo>
                      <a:pt x="924" y="754"/>
                    </a:lnTo>
                    <a:lnTo>
                      <a:pt x="920" y="822"/>
                    </a:lnTo>
                    <a:lnTo>
                      <a:pt x="940" y="833"/>
                    </a:lnTo>
                    <a:lnTo>
                      <a:pt x="953" y="851"/>
                    </a:lnTo>
                    <a:lnTo>
                      <a:pt x="946" y="877"/>
                    </a:lnTo>
                    <a:lnTo>
                      <a:pt x="864" y="971"/>
                    </a:lnTo>
                    <a:lnTo>
                      <a:pt x="836" y="995"/>
                    </a:lnTo>
                    <a:lnTo>
                      <a:pt x="842" y="1112"/>
                    </a:lnTo>
                    <a:lnTo>
                      <a:pt x="804" y="1187"/>
                    </a:lnTo>
                    <a:lnTo>
                      <a:pt x="798" y="1207"/>
                    </a:lnTo>
                    <a:lnTo>
                      <a:pt x="798" y="1236"/>
                    </a:lnTo>
                    <a:lnTo>
                      <a:pt x="833" y="1299"/>
                    </a:lnTo>
                    <a:lnTo>
                      <a:pt x="816" y="1321"/>
                    </a:lnTo>
                    <a:lnTo>
                      <a:pt x="795" y="1301"/>
                    </a:lnTo>
                    <a:lnTo>
                      <a:pt x="751" y="1301"/>
                    </a:lnTo>
                    <a:lnTo>
                      <a:pt x="653" y="1176"/>
                    </a:lnTo>
                    <a:lnTo>
                      <a:pt x="614" y="1104"/>
                    </a:lnTo>
                    <a:lnTo>
                      <a:pt x="610" y="1049"/>
                    </a:lnTo>
                    <a:lnTo>
                      <a:pt x="489" y="851"/>
                    </a:lnTo>
                    <a:lnTo>
                      <a:pt x="467" y="850"/>
                    </a:lnTo>
                    <a:lnTo>
                      <a:pt x="416" y="921"/>
                    </a:lnTo>
                    <a:lnTo>
                      <a:pt x="410" y="983"/>
                    </a:lnTo>
                    <a:lnTo>
                      <a:pt x="375" y="1031"/>
                    </a:lnTo>
                    <a:lnTo>
                      <a:pt x="73" y="833"/>
                    </a:lnTo>
                    <a:lnTo>
                      <a:pt x="89" y="696"/>
                    </a:lnTo>
                    <a:lnTo>
                      <a:pt x="124" y="670"/>
                    </a:lnTo>
                    <a:lnTo>
                      <a:pt x="137" y="574"/>
                    </a:lnTo>
                    <a:lnTo>
                      <a:pt x="110" y="593"/>
                    </a:lnTo>
                    <a:lnTo>
                      <a:pt x="26" y="589"/>
                    </a:lnTo>
                    <a:lnTo>
                      <a:pt x="0" y="533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2958" name="Freeform 78"/>
              <p:cNvSpPr>
                <a:spLocks noChangeAspect="1"/>
              </p:cNvSpPr>
              <p:nvPr/>
            </p:nvSpPr>
            <p:spPr bwMode="auto">
              <a:xfrm>
                <a:off x="1843" y="1570"/>
                <a:ext cx="268" cy="152"/>
              </a:xfrm>
              <a:custGeom>
                <a:avLst/>
                <a:gdLst>
                  <a:gd name="T0" fmla="*/ 101 w 1613"/>
                  <a:gd name="T1" fmla="*/ 201 h 912"/>
                  <a:gd name="T2" fmla="*/ 261 w 1613"/>
                  <a:gd name="T3" fmla="*/ 309 h 912"/>
                  <a:gd name="T4" fmla="*/ 446 w 1613"/>
                  <a:gd name="T5" fmla="*/ 310 h 912"/>
                  <a:gd name="T6" fmla="*/ 508 w 1613"/>
                  <a:gd name="T7" fmla="*/ 266 h 912"/>
                  <a:gd name="T8" fmla="*/ 627 w 1613"/>
                  <a:gd name="T9" fmla="*/ 407 h 912"/>
                  <a:gd name="T10" fmla="*/ 923 w 1613"/>
                  <a:gd name="T11" fmla="*/ 129 h 912"/>
                  <a:gd name="T12" fmla="*/ 1037 w 1613"/>
                  <a:gd name="T13" fmla="*/ 143 h 912"/>
                  <a:gd name="T14" fmla="*/ 1086 w 1613"/>
                  <a:gd name="T15" fmla="*/ 116 h 912"/>
                  <a:gd name="T16" fmla="*/ 1204 w 1613"/>
                  <a:gd name="T17" fmla="*/ 0 h 912"/>
                  <a:gd name="T18" fmla="*/ 1258 w 1613"/>
                  <a:gd name="T19" fmla="*/ 13 h 912"/>
                  <a:gd name="T20" fmla="*/ 1266 w 1613"/>
                  <a:gd name="T21" fmla="*/ 34 h 912"/>
                  <a:gd name="T22" fmla="*/ 1354 w 1613"/>
                  <a:gd name="T23" fmla="*/ 41 h 912"/>
                  <a:gd name="T24" fmla="*/ 1456 w 1613"/>
                  <a:gd name="T25" fmla="*/ 41 h 912"/>
                  <a:gd name="T26" fmla="*/ 1471 w 1613"/>
                  <a:gd name="T27" fmla="*/ 79 h 912"/>
                  <a:gd name="T28" fmla="*/ 1496 w 1613"/>
                  <a:gd name="T29" fmla="*/ 104 h 912"/>
                  <a:gd name="T30" fmla="*/ 1516 w 1613"/>
                  <a:gd name="T31" fmla="*/ 92 h 912"/>
                  <a:gd name="T32" fmla="*/ 1548 w 1613"/>
                  <a:gd name="T33" fmla="*/ 67 h 912"/>
                  <a:gd name="T34" fmla="*/ 1591 w 1613"/>
                  <a:gd name="T35" fmla="*/ 72 h 912"/>
                  <a:gd name="T36" fmla="*/ 1613 w 1613"/>
                  <a:gd name="T37" fmla="*/ 116 h 912"/>
                  <a:gd name="T38" fmla="*/ 1609 w 1613"/>
                  <a:gd name="T39" fmla="*/ 195 h 912"/>
                  <a:gd name="T40" fmla="*/ 1556 w 1613"/>
                  <a:gd name="T41" fmla="*/ 297 h 912"/>
                  <a:gd name="T42" fmla="*/ 1489 w 1613"/>
                  <a:gd name="T43" fmla="*/ 389 h 912"/>
                  <a:gd name="T44" fmla="*/ 1411 w 1613"/>
                  <a:gd name="T45" fmla="*/ 366 h 912"/>
                  <a:gd name="T46" fmla="*/ 1302 w 1613"/>
                  <a:gd name="T47" fmla="*/ 508 h 912"/>
                  <a:gd name="T48" fmla="*/ 1280 w 1613"/>
                  <a:gd name="T49" fmla="*/ 538 h 912"/>
                  <a:gd name="T50" fmla="*/ 1285 w 1613"/>
                  <a:gd name="T51" fmla="*/ 582 h 912"/>
                  <a:gd name="T52" fmla="*/ 1317 w 1613"/>
                  <a:gd name="T53" fmla="*/ 630 h 912"/>
                  <a:gd name="T54" fmla="*/ 1336 w 1613"/>
                  <a:gd name="T55" fmla="*/ 741 h 912"/>
                  <a:gd name="T56" fmla="*/ 1260 w 1613"/>
                  <a:gd name="T57" fmla="*/ 839 h 912"/>
                  <a:gd name="T58" fmla="*/ 1138 w 1613"/>
                  <a:gd name="T59" fmla="*/ 760 h 912"/>
                  <a:gd name="T60" fmla="*/ 1127 w 1613"/>
                  <a:gd name="T61" fmla="*/ 697 h 912"/>
                  <a:gd name="T62" fmla="*/ 1088 w 1613"/>
                  <a:gd name="T63" fmla="*/ 657 h 912"/>
                  <a:gd name="T64" fmla="*/ 1053 w 1613"/>
                  <a:gd name="T65" fmla="*/ 675 h 912"/>
                  <a:gd name="T66" fmla="*/ 1039 w 1613"/>
                  <a:gd name="T67" fmla="*/ 734 h 912"/>
                  <a:gd name="T68" fmla="*/ 1000 w 1613"/>
                  <a:gd name="T69" fmla="*/ 734 h 912"/>
                  <a:gd name="T70" fmla="*/ 948 w 1613"/>
                  <a:gd name="T71" fmla="*/ 725 h 912"/>
                  <a:gd name="T72" fmla="*/ 813 w 1613"/>
                  <a:gd name="T73" fmla="*/ 630 h 912"/>
                  <a:gd name="T74" fmla="*/ 497 w 1613"/>
                  <a:gd name="T75" fmla="*/ 573 h 912"/>
                  <a:gd name="T76" fmla="*/ 0 w 1613"/>
                  <a:gd name="T77" fmla="*/ 912 h 912"/>
                  <a:gd name="T78" fmla="*/ 2 w 1613"/>
                  <a:gd name="T79" fmla="*/ 582 h 912"/>
                  <a:gd name="T80" fmla="*/ 41 w 1613"/>
                  <a:gd name="T81" fmla="*/ 413 h 912"/>
                  <a:gd name="T82" fmla="*/ 97 w 1613"/>
                  <a:gd name="T83" fmla="*/ 351 h 912"/>
                  <a:gd name="T84" fmla="*/ 101 w 1613"/>
                  <a:gd name="T85" fmla="*/ 201 h 9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613" h="912">
                    <a:moveTo>
                      <a:pt x="101" y="201"/>
                    </a:moveTo>
                    <a:lnTo>
                      <a:pt x="261" y="309"/>
                    </a:lnTo>
                    <a:lnTo>
                      <a:pt x="446" y="310"/>
                    </a:lnTo>
                    <a:lnTo>
                      <a:pt x="508" y="266"/>
                    </a:lnTo>
                    <a:lnTo>
                      <a:pt x="627" y="407"/>
                    </a:lnTo>
                    <a:lnTo>
                      <a:pt x="923" y="129"/>
                    </a:lnTo>
                    <a:lnTo>
                      <a:pt x="1037" y="143"/>
                    </a:lnTo>
                    <a:lnTo>
                      <a:pt x="1086" y="116"/>
                    </a:lnTo>
                    <a:lnTo>
                      <a:pt x="1204" y="0"/>
                    </a:lnTo>
                    <a:lnTo>
                      <a:pt x="1258" y="13"/>
                    </a:lnTo>
                    <a:lnTo>
                      <a:pt x="1266" y="34"/>
                    </a:lnTo>
                    <a:lnTo>
                      <a:pt x="1354" y="41"/>
                    </a:lnTo>
                    <a:lnTo>
                      <a:pt x="1456" y="41"/>
                    </a:lnTo>
                    <a:lnTo>
                      <a:pt x="1471" y="79"/>
                    </a:lnTo>
                    <a:lnTo>
                      <a:pt x="1496" y="104"/>
                    </a:lnTo>
                    <a:lnTo>
                      <a:pt x="1516" y="92"/>
                    </a:lnTo>
                    <a:lnTo>
                      <a:pt x="1548" y="67"/>
                    </a:lnTo>
                    <a:lnTo>
                      <a:pt x="1591" y="72"/>
                    </a:lnTo>
                    <a:lnTo>
                      <a:pt x="1613" y="116"/>
                    </a:lnTo>
                    <a:lnTo>
                      <a:pt x="1609" y="195"/>
                    </a:lnTo>
                    <a:lnTo>
                      <a:pt x="1556" y="297"/>
                    </a:lnTo>
                    <a:lnTo>
                      <a:pt x="1489" y="389"/>
                    </a:lnTo>
                    <a:lnTo>
                      <a:pt x="1411" y="366"/>
                    </a:lnTo>
                    <a:lnTo>
                      <a:pt x="1302" y="508"/>
                    </a:lnTo>
                    <a:lnTo>
                      <a:pt x="1280" y="538"/>
                    </a:lnTo>
                    <a:lnTo>
                      <a:pt x="1285" y="582"/>
                    </a:lnTo>
                    <a:lnTo>
                      <a:pt x="1317" y="630"/>
                    </a:lnTo>
                    <a:lnTo>
                      <a:pt x="1336" y="741"/>
                    </a:lnTo>
                    <a:lnTo>
                      <a:pt x="1260" y="839"/>
                    </a:lnTo>
                    <a:lnTo>
                      <a:pt x="1138" y="760"/>
                    </a:lnTo>
                    <a:lnTo>
                      <a:pt x="1127" y="697"/>
                    </a:lnTo>
                    <a:lnTo>
                      <a:pt x="1088" y="657"/>
                    </a:lnTo>
                    <a:lnTo>
                      <a:pt x="1053" y="675"/>
                    </a:lnTo>
                    <a:lnTo>
                      <a:pt x="1039" y="734"/>
                    </a:lnTo>
                    <a:lnTo>
                      <a:pt x="1000" y="734"/>
                    </a:lnTo>
                    <a:lnTo>
                      <a:pt x="948" y="725"/>
                    </a:lnTo>
                    <a:lnTo>
                      <a:pt x="813" y="630"/>
                    </a:lnTo>
                    <a:lnTo>
                      <a:pt x="497" y="573"/>
                    </a:lnTo>
                    <a:lnTo>
                      <a:pt x="0" y="912"/>
                    </a:lnTo>
                    <a:lnTo>
                      <a:pt x="2" y="582"/>
                    </a:lnTo>
                    <a:lnTo>
                      <a:pt x="41" y="413"/>
                    </a:lnTo>
                    <a:lnTo>
                      <a:pt x="97" y="351"/>
                    </a:lnTo>
                    <a:lnTo>
                      <a:pt x="101" y="201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2959" name="Freeform 79"/>
              <p:cNvSpPr>
                <a:spLocks noChangeAspect="1"/>
              </p:cNvSpPr>
              <p:nvPr/>
            </p:nvSpPr>
            <p:spPr bwMode="auto">
              <a:xfrm>
                <a:off x="1846" y="1529"/>
                <a:ext cx="157" cy="109"/>
              </a:xfrm>
              <a:custGeom>
                <a:avLst/>
                <a:gdLst>
                  <a:gd name="T0" fmla="*/ 79 w 938"/>
                  <a:gd name="T1" fmla="*/ 445 h 650"/>
                  <a:gd name="T2" fmla="*/ 239 w 938"/>
                  <a:gd name="T3" fmla="*/ 550 h 650"/>
                  <a:gd name="T4" fmla="*/ 426 w 938"/>
                  <a:gd name="T5" fmla="*/ 553 h 650"/>
                  <a:gd name="T6" fmla="*/ 488 w 938"/>
                  <a:gd name="T7" fmla="*/ 509 h 650"/>
                  <a:gd name="T8" fmla="*/ 608 w 938"/>
                  <a:gd name="T9" fmla="*/ 650 h 650"/>
                  <a:gd name="T10" fmla="*/ 899 w 938"/>
                  <a:gd name="T11" fmla="*/ 369 h 650"/>
                  <a:gd name="T12" fmla="*/ 938 w 938"/>
                  <a:gd name="T13" fmla="*/ 325 h 650"/>
                  <a:gd name="T14" fmla="*/ 920 w 938"/>
                  <a:gd name="T15" fmla="*/ 194 h 650"/>
                  <a:gd name="T16" fmla="*/ 724 w 938"/>
                  <a:gd name="T17" fmla="*/ 16 h 650"/>
                  <a:gd name="T18" fmla="*/ 504 w 938"/>
                  <a:gd name="T19" fmla="*/ 23 h 650"/>
                  <a:gd name="T20" fmla="*/ 497 w 938"/>
                  <a:gd name="T21" fmla="*/ 51 h 650"/>
                  <a:gd name="T22" fmla="*/ 371 w 938"/>
                  <a:gd name="T23" fmla="*/ 61 h 650"/>
                  <a:gd name="T24" fmla="*/ 274 w 938"/>
                  <a:gd name="T25" fmla="*/ 0 h 650"/>
                  <a:gd name="T26" fmla="*/ 246 w 938"/>
                  <a:gd name="T27" fmla="*/ 0 h 650"/>
                  <a:gd name="T28" fmla="*/ 112 w 938"/>
                  <a:gd name="T29" fmla="*/ 83 h 650"/>
                  <a:gd name="T30" fmla="*/ 0 w 938"/>
                  <a:gd name="T31" fmla="*/ 242 h 650"/>
                  <a:gd name="T32" fmla="*/ 15 w 938"/>
                  <a:gd name="T33" fmla="*/ 312 h 650"/>
                  <a:gd name="T34" fmla="*/ 78 w 938"/>
                  <a:gd name="T35" fmla="*/ 420 h 650"/>
                  <a:gd name="T36" fmla="*/ 79 w 938"/>
                  <a:gd name="T37" fmla="*/ 445 h 6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38" h="650">
                    <a:moveTo>
                      <a:pt x="79" y="445"/>
                    </a:moveTo>
                    <a:lnTo>
                      <a:pt x="239" y="550"/>
                    </a:lnTo>
                    <a:lnTo>
                      <a:pt x="426" y="553"/>
                    </a:lnTo>
                    <a:lnTo>
                      <a:pt x="488" y="509"/>
                    </a:lnTo>
                    <a:lnTo>
                      <a:pt x="608" y="650"/>
                    </a:lnTo>
                    <a:lnTo>
                      <a:pt x="899" y="369"/>
                    </a:lnTo>
                    <a:lnTo>
                      <a:pt x="938" y="325"/>
                    </a:lnTo>
                    <a:lnTo>
                      <a:pt x="920" y="194"/>
                    </a:lnTo>
                    <a:lnTo>
                      <a:pt x="724" y="16"/>
                    </a:lnTo>
                    <a:lnTo>
                      <a:pt x="504" y="23"/>
                    </a:lnTo>
                    <a:lnTo>
                      <a:pt x="497" y="51"/>
                    </a:lnTo>
                    <a:lnTo>
                      <a:pt x="371" y="61"/>
                    </a:lnTo>
                    <a:lnTo>
                      <a:pt x="274" y="0"/>
                    </a:lnTo>
                    <a:lnTo>
                      <a:pt x="246" y="0"/>
                    </a:lnTo>
                    <a:lnTo>
                      <a:pt x="112" y="83"/>
                    </a:lnTo>
                    <a:lnTo>
                      <a:pt x="0" y="242"/>
                    </a:lnTo>
                    <a:lnTo>
                      <a:pt x="15" y="312"/>
                    </a:lnTo>
                    <a:lnTo>
                      <a:pt x="78" y="420"/>
                    </a:lnTo>
                    <a:lnTo>
                      <a:pt x="79" y="445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122960" name="Group 80"/>
          <p:cNvGrpSpPr>
            <a:grpSpLocks/>
          </p:cNvGrpSpPr>
          <p:nvPr/>
        </p:nvGrpSpPr>
        <p:grpSpPr bwMode="auto">
          <a:xfrm>
            <a:off x="5189538" y="981075"/>
            <a:ext cx="2138362" cy="1647825"/>
            <a:chOff x="3269" y="618"/>
            <a:chExt cx="1347" cy="1038"/>
          </a:xfrm>
        </p:grpSpPr>
        <p:sp>
          <p:nvSpPr>
            <p:cNvPr id="122961" name="Freeform 81"/>
            <p:cNvSpPr>
              <a:spLocks/>
            </p:cNvSpPr>
            <p:nvPr/>
          </p:nvSpPr>
          <p:spPr bwMode="auto">
            <a:xfrm>
              <a:off x="3588" y="744"/>
              <a:ext cx="979" cy="126"/>
            </a:xfrm>
            <a:custGeom>
              <a:avLst/>
              <a:gdLst>
                <a:gd name="T0" fmla="*/ 0 w 979"/>
                <a:gd name="T1" fmla="*/ 126 h 126"/>
                <a:gd name="T2" fmla="*/ 150 w 979"/>
                <a:gd name="T3" fmla="*/ 0 h 126"/>
                <a:gd name="T4" fmla="*/ 979 w 979"/>
                <a:gd name="T5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79" h="126">
                  <a:moveTo>
                    <a:pt x="0" y="126"/>
                  </a:moveTo>
                  <a:lnTo>
                    <a:pt x="150" y="0"/>
                  </a:lnTo>
                  <a:lnTo>
                    <a:pt x="979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122962" name="Group 82"/>
            <p:cNvGrpSpPr>
              <a:grpSpLocks noChangeAspect="1"/>
            </p:cNvGrpSpPr>
            <p:nvPr/>
          </p:nvGrpSpPr>
          <p:grpSpPr bwMode="auto">
            <a:xfrm>
              <a:off x="3269" y="815"/>
              <a:ext cx="527" cy="841"/>
              <a:chOff x="2102" y="766"/>
              <a:chExt cx="556" cy="887"/>
            </a:xfrm>
          </p:grpSpPr>
          <p:sp>
            <p:nvSpPr>
              <p:cNvPr id="122963" name="Freeform 83"/>
              <p:cNvSpPr>
                <a:spLocks noChangeAspect="1"/>
              </p:cNvSpPr>
              <p:nvPr/>
            </p:nvSpPr>
            <p:spPr bwMode="auto">
              <a:xfrm>
                <a:off x="2270" y="766"/>
                <a:ext cx="195" cy="97"/>
              </a:xfrm>
              <a:custGeom>
                <a:avLst/>
                <a:gdLst>
                  <a:gd name="T0" fmla="*/ 15 w 1173"/>
                  <a:gd name="T1" fmla="*/ 0 h 585"/>
                  <a:gd name="T2" fmla="*/ 182 w 1173"/>
                  <a:gd name="T3" fmla="*/ 46 h 585"/>
                  <a:gd name="T4" fmla="*/ 341 w 1173"/>
                  <a:gd name="T5" fmla="*/ 18 h 585"/>
                  <a:gd name="T6" fmla="*/ 358 w 1173"/>
                  <a:gd name="T7" fmla="*/ 173 h 585"/>
                  <a:gd name="T8" fmla="*/ 389 w 1173"/>
                  <a:gd name="T9" fmla="*/ 250 h 585"/>
                  <a:gd name="T10" fmla="*/ 702 w 1173"/>
                  <a:gd name="T11" fmla="*/ 273 h 585"/>
                  <a:gd name="T12" fmla="*/ 709 w 1173"/>
                  <a:gd name="T13" fmla="*/ 257 h 585"/>
                  <a:gd name="T14" fmla="*/ 824 w 1173"/>
                  <a:gd name="T15" fmla="*/ 250 h 585"/>
                  <a:gd name="T16" fmla="*/ 981 w 1173"/>
                  <a:gd name="T17" fmla="*/ 267 h 585"/>
                  <a:gd name="T18" fmla="*/ 1063 w 1173"/>
                  <a:gd name="T19" fmla="*/ 273 h 585"/>
                  <a:gd name="T20" fmla="*/ 1078 w 1173"/>
                  <a:gd name="T21" fmla="*/ 291 h 585"/>
                  <a:gd name="T22" fmla="*/ 1142 w 1173"/>
                  <a:gd name="T23" fmla="*/ 291 h 585"/>
                  <a:gd name="T24" fmla="*/ 1173 w 1173"/>
                  <a:gd name="T25" fmla="*/ 328 h 585"/>
                  <a:gd name="T26" fmla="*/ 1173 w 1173"/>
                  <a:gd name="T27" fmla="*/ 353 h 585"/>
                  <a:gd name="T28" fmla="*/ 1085 w 1173"/>
                  <a:gd name="T29" fmla="*/ 520 h 585"/>
                  <a:gd name="T30" fmla="*/ 797 w 1173"/>
                  <a:gd name="T31" fmla="*/ 539 h 585"/>
                  <a:gd name="T32" fmla="*/ 761 w 1173"/>
                  <a:gd name="T33" fmla="*/ 520 h 585"/>
                  <a:gd name="T34" fmla="*/ 525 w 1173"/>
                  <a:gd name="T35" fmla="*/ 520 h 585"/>
                  <a:gd name="T36" fmla="*/ 475 w 1173"/>
                  <a:gd name="T37" fmla="*/ 570 h 585"/>
                  <a:gd name="T38" fmla="*/ 353 w 1173"/>
                  <a:gd name="T39" fmla="*/ 585 h 585"/>
                  <a:gd name="T40" fmla="*/ 277 w 1173"/>
                  <a:gd name="T41" fmla="*/ 562 h 585"/>
                  <a:gd name="T42" fmla="*/ 136 w 1173"/>
                  <a:gd name="T43" fmla="*/ 539 h 585"/>
                  <a:gd name="T44" fmla="*/ 88 w 1173"/>
                  <a:gd name="T45" fmla="*/ 489 h 585"/>
                  <a:gd name="T46" fmla="*/ 117 w 1173"/>
                  <a:gd name="T47" fmla="*/ 410 h 585"/>
                  <a:gd name="T48" fmla="*/ 19 w 1173"/>
                  <a:gd name="T49" fmla="*/ 263 h 585"/>
                  <a:gd name="T50" fmla="*/ 46 w 1173"/>
                  <a:gd name="T51" fmla="*/ 238 h 585"/>
                  <a:gd name="T52" fmla="*/ 44 w 1173"/>
                  <a:gd name="T53" fmla="*/ 182 h 585"/>
                  <a:gd name="T54" fmla="*/ 0 w 1173"/>
                  <a:gd name="T55" fmla="*/ 77 h 585"/>
                  <a:gd name="T56" fmla="*/ 15 w 1173"/>
                  <a:gd name="T57" fmla="*/ 0 h 5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73" h="585">
                    <a:moveTo>
                      <a:pt x="15" y="0"/>
                    </a:moveTo>
                    <a:lnTo>
                      <a:pt x="182" y="46"/>
                    </a:lnTo>
                    <a:lnTo>
                      <a:pt x="341" y="18"/>
                    </a:lnTo>
                    <a:lnTo>
                      <a:pt x="358" y="173"/>
                    </a:lnTo>
                    <a:lnTo>
                      <a:pt x="389" y="250"/>
                    </a:lnTo>
                    <a:lnTo>
                      <a:pt x="702" y="273"/>
                    </a:lnTo>
                    <a:lnTo>
                      <a:pt x="709" y="257"/>
                    </a:lnTo>
                    <a:lnTo>
                      <a:pt x="824" y="250"/>
                    </a:lnTo>
                    <a:lnTo>
                      <a:pt x="981" y="267"/>
                    </a:lnTo>
                    <a:lnTo>
                      <a:pt x="1063" y="273"/>
                    </a:lnTo>
                    <a:lnTo>
                      <a:pt x="1078" y="291"/>
                    </a:lnTo>
                    <a:lnTo>
                      <a:pt x="1142" y="291"/>
                    </a:lnTo>
                    <a:lnTo>
                      <a:pt x="1173" y="328"/>
                    </a:lnTo>
                    <a:lnTo>
                      <a:pt x="1173" y="353"/>
                    </a:lnTo>
                    <a:lnTo>
                      <a:pt x="1085" y="520"/>
                    </a:lnTo>
                    <a:lnTo>
                      <a:pt x="797" y="539"/>
                    </a:lnTo>
                    <a:lnTo>
                      <a:pt x="761" y="520"/>
                    </a:lnTo>
                    <a:lnTo>
                      <a:pt x="525" y="520"/>
                    </a:lnTo>
                    <a:lnTo>
                      <a:pt x="475" y="570"/>
                    </a:lnTo>
                    <a:lnTo>
                      <a:pt x="353" y="585"/>
                    </a:lnTo>
                    <a:lnTo>
                      <a:pt x="277" y="562"/>
                    </a:lnTo>
                    <a:lnTo>
                      <a:pt x="136" y="539"/>
                    </a:lnTo>
                    <a:lnTo>
                      <a:pt x="88" y="489"/>
                    </a:lnTo>
                    <a:lnTo>
                      <a:pt x="117" y="410"/>
                    </a:lnTo>
                    <a:lnTo>
                      <a:pt x="19" y="263"/>
                    </a:lnTo>
                    <a:lnTo>
                      <a:pt x="46" y="238"/>
                    </a:lnTo>
                    <a:lnTo>
                      <a:pt x="44" y="182"/>
                    </a:lnTo>
                    <a:lnTo>
                      <a:pt x="0" y="77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2964" name="Freeform 84"/>
              <p:cNvSpPr>
                <a:spLocks noChangeAspect="1"/>
              </p:cNvSpPr>
              <p:nvPr/>
            </p:nvSpPr>
            <p:spPr bwMode="auto">
              <a:xfrm>
                <a:off x="2238" y="847"/>
                <a:ext cx="270" cy="164"/>
              </a:xfrm>
              <a:custGeom>
                <a:avLst/>
                <a:gdLst>
                  <a:gd name="T0" fmla="*/ 59 w 1622"/>
                  <a:gd name="T1" fmla="*/ 463 h 981"/>
                  <a:gd name="T2" fmla="*/ 95 w 1622"/>
                  <a:gd name="T3" fmla="*/ 184 h 981"/>
                  <a:gd name="T4" fmla="*/ 77 w 1622"/>
                  <a:gd name="T5" fmla="*/ 155 h 981"/>
                  <a:gd name="T6" fmla="*/ 45 w 1622"/>
                  <a:gd name="T7" fmla="*/ 155 h 981"/>
                  <a:gd name="T8" fmla="*/ 0 w 1622"/>
                  <a:gd name="T9" fmla="*/ 88 h 981"/>
                  <a:gd name="T10" fmla="*/ 41 w 1622"/>
                  <a:gd name="T11" fmla="*/ 86 h 981"/>
                  <a:gd name="T12" fmla="*/ 57 w 1622"/>
                  <a:gd name="T13" fmla="*/ 65 h 981"/>
                  <a:gd name="T14" fmla="*/ 110 w 1622"/>
                  <a:gd name="T15" fmla="*/ 62 h 981"/>
                  <a:gd name="T16" fmla="*/ 127 w 1622"/>
                  <a:gd name="T17" fmla="*/ 74 h 981"/>
                  <a:gd name="T18" fmla="*/ 154 w 1622"/>
                  <a:gd name="T19" fmla="*/ 53 h 981"/>
                  <a:gd name="T20" fmla="*/ 205 w 1622"/>
                  <a:gd name="T21" fmla="*/ 51 h 981"/>
                  <a:gd name="T22" fmla="*/ 281 w 1622"/>
                  <a:gd name="T23" fmla="*/ 0 h 981"/>
                  <a:gd name="T24" fmla="*/ 331 w 1622"/>
                  <a:gd name="T25" fmla="*/ 51 h 981"/>
                  <a:gd name="T26" fmla="*/ 471 w 1622"/>
                  <a:gd name="T27" fmla="*/ 72 h 981"/>
                  <a:gd name="T28" fmla="*/ 547 w 1622"/>
                  <a:gd name="T29" fmla="*/ 96 h 981"/>
                  <a:gd name="T30" fmla="*/ 667 w 1622"/>
                  <a:gd name="T31" fmla="*/ 83 h 981"/>
                  <a:gd name="T32" fmla="*/ 719 w 1622"/>
                  <a:gd name="T33" fmla="*/ 31 h 981"/>
                  <a:gd name="T34" fmla="*/ 952 w 1622"/>
                  <a:gd name="T35" fmla="*/ 31 h 981"/>
                  <a:gd name="T36" fmla="*/ 990 w 1622"/>
                  <a:gd name="T37" fmla="*/ 49 h 981"/>
                  <a:gd name="T38" fmla="*/ 1266 w 1622"/>
                  <a:gd name="T39" fmla="*/ 34 h 981"/>
                  <a:gd name="T40" fmla="*/ 1271 w 1622"/>
                  <a:gd name="T41" fmla="*/ 91 h 981"/>
                  <a:gd name="T42" fmla="*/ 1328 w 1622"/>
                  <a:gd name="T43" fmla="*/ 196 h 981"/>
                  <a:gd name="T44" fmla="*/ 1348 w 1622"/>
                  <a:gd name="T45" fmla="*/ 243 h 981"/>
                  <a:gd name="T46" fmla="*/ 1344 w 1622"/>
                  <a:gd name="T47" fmla="*/ 355 h 981"/>
                  <a:gd name="T48" fmla="*/ 1361 w 1622"/>
                  <a:gd name="T49" fmla="*/ 388 h 981"/>
                  <a:gd name="T50" fmla="*/ 1400 w 1622"/>
                  <a:gd name="T51" fmla="*/ 395 h 981"/>
                  <a:gd name="T52" fmla="*/ 1409 w 1622"/>
                  <a:gd name="T53" fmla="*/ 379 h 981"/>
                  <a:gd name="T54" fmla="*/ 1454 w 1622"/>
                  <a:gd name="T55" fmla="*/ 374 h 981"/>
                  <a:gd name="T56" fmla="*/ 1482 w 1622"/>
                  <a:gd name="T57" fmla="*/ 381 h 981"/>
                  <a:gd name="T58" fmla="*/ 1620 w 1622"/>
                  <a:gd name="T59" fmla="*/ 545 h 981"/>
                  <a:gd name="T60" fmla="*/ 1622 w 1622"/>
                  <a:gd name="T61" fmla="*/ 650 h 981"/>
                  <a:gd name="T62" fmla="*/ 1418 w 1622"/>
                  <a:gd name="T63" fmla="*/ 515 h 981"/>
                  <a:gd name="T64" fmla="*/ 1380 w 1622"/>
                  <a:gd name="T65" fmla="*/ 529 h 981"/>
                  <a:gd name="T66" fmla="*/ 1361 w 1622"/>
                  <a:gd name="T67" fmla="*/ 545 h 981"/>
                  <a:gd name="T68" fmla="*/ 1359 w 1622"/>
                  <a:gd name="T69" fmla="*/ 585 h 981"/>
                  <a:gd name="T70" fmla="*/ 1373 w 1622"/>
                  <a:gd name="T71" fmla="*/ 633 h 981"/>
                  <a:gd name="T72" fmla="*/ 1366 w 1622"/>
                  <a:gd name="T73" fmla="*/ 655 h 981"/>
                  <a:gd name="T74" fmla="*/ 1305 w 1622"/>
                  <a:gd name="T75" fmla="*/ 674 h 981"/>
                  <a:gd name="T76" fmla="*/ 1285 w 1622"/>
                  <a:gd name="T77" fmla="*/ 676 h 981"/>
                  <a:gd name="T78" fmla="*/ 1113 w 1622"/>
                  <a:gd name="T79" fmla="*/ 816 h 981"/>
                  <a:gd name="T80" fmla="*/ 1036 w 1622"/>
                  <a:gd name="T81" fmla="*/ 859 h 981"/>
                  <a:gd name="T82" fmla="*/ 980 w 1622"/>
                  <a:gd name="T83" fmla="*/ 847 h 981"/>
                  <a:gd name="T84" fmla="*/ 935 w 1622"/>
                  <a:gd name="T85" fmla="*/ 776 h 981"/>
                  <a:gd name="T86" fmla="*/ 810 w 1622"/>
                  <a:gd name="T87" fmla="*/ 969 h 981"/>
                  <a:gd name="T88" fmla="*/ 774 w 1622"/>
                  <a:gd name="T89" fmla="*/ 962 h 981"/>
                  <a:gd name="T90" fmla="*/ 755 w 1622"/>
                  <a:gd name="T91" fmla="*/ 945 h 981"/>
                  <a:gd name="T92" fmla="*/ 714 w 1622"/>
                  <a:gd name="T93" fmla="*/ 952 h 981"/>
                  <a:gd name="T94" fmla="*/ 688 w 1622"/>
                  <a:gd name="T95" fmla="*/ 974 h 981"/>
                  <a:gd name="T96" fmla="*/ 593 w 1622"/>
                  <a:gd name="T97" fmla="*/ 981 h 981"/>
                  <a:gd name="T98" fmla="*/ 576 w 1622"/>
                  <a:gd name="T99" fmla="*/ 962 h 981"/>
                  <a:gd name="T100" fmla="*/ 561 w 1622"/>
                  <a:gd name="T101" fmla="*/ 824 h 981"/>
                  <a:gd name="T102" fmla="*/ 486 w 1622"/>
                  <a:gd name="T103" fmla="*/ 716 h 981"/>
                  <a:gd name="T104" fmla="*/ 362 w 1622"/>
                  <a:gd name="T105" fmla="*/ 693 h 981"/>
                  <a:gd name="T106" fmla="*/ 278 w 1622"/>
                  <a:gd name="T107" fmla="*/ 612 h 981"/>
                  <a:gd name="T108" fmla="*/ 240 w 1622"/>
                  <a:gd name="T109" fmla="*/ 605 h 981"/>
                  <a:gd name="T110" fmla="*/ 59 w 1622"/>
                  <a:gd name="T111" fmla="*/ 463 h 9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622" h="981">
                    <a:moveTo>
                      <a:pt x="59" y="463"/>
                    </a:moveTo>
                    <a:lnTo>
                      <a:pt x="95" y="184"/>
                    </a:lnTo>
                    <a:lnTo>
                      <a:pt x="77" y="155"/>
                    </a:lnTo>
                    <a:lnTo>
                      <a:pt x="45" y="155"/>
                    </a:lnTo>
                    <a:lnTo>
                      <a:pt x="0" y="88"/>
                    </a:lnTo>
                    <a:lnTo>
                      <a:pt x="41" y="86"/>
                    </a:lnTo>
                    <a:lnTo>
                      <a:pt x="57" y="65"/>
                    </a:lnTo>
                    <a:lnTo>
                      <a:pt x="110" y="62"/>
                    </a:lnTo>
                    <a:lnTo>
                      <a:pt x="127" y="74"/>
                    </a:lnTo>
                    <a:lnTo>
                      <a:pt x="154" y="53"/>
                    </a:lnTo>
                    <a:lnTo>
                      <a:pt x="205" y="51"/>
                    </a:lnTo>
                    <a:lnTo>
                      <a:pt x="281" y="0"/>
                    </a:lnTo>
                    <a:lnTo>
                      <a:pt x="331" y="51"/>
                    </a:lnTo>
                    <a:lnTo>
                      <a:pt x="471" y="72"/>
                    </a:lnTo>
                    <a:lnTo>
                      <a:pt x="547" y="96"/>
                    </a:lnTo>
                    <a:lnTo>
                      <a:pt x="667" y="83"/>
                    </a:lnTo>
                    <a:lnTo>
                      <a:pt x="719" y="31"/>
                    </a:lnTo>
                    <a:lnTo>
                      <a:pt x="952" y="31"/>
                    </a:lnTo>
                    <a:lnTo>
                      <a:pt x="990" y="49"/>
                    </a:lnTo>
                    <a:lnTo>
                      <a:pt x="1266" y="34"/>
                    </a:lnTo>
                    <a:lnTo>
                      <a:pt x="1271" y="91"/>
                    </a:lnTo>
                    <a:lnTo>
                      <a:pt x="1328" y="196"/>
                    </a:lnTo>
                    <a:lnTo>
                      <a:pt x="1348" y="243"/>
                    </a:lnTo>
                    <a:lnTo>
                      <a:pt x="1344" y="355"/>
                    </a:lnTo>
                    <a:lnTo>
                      <a:pt x="1361" y="388"/>
                    </a:lnTo>
                    <a:lnTo>
                      <a:pt x="1400" y="395"/>
                    </a:lnTo>
                    <a:lnTo>
                      <a:pt x="1409" y="379"/>
                    </a:lnTo>
                    <a:lnTo>
                      <a:pt x="1454" y="374"/>
                    </a:lnTo>
                    <a:lnTo>
                      <a:pt x="1482" y="381"/>
                    </a:lnTo>
                    <a:lnTo>
                      <a:pt x="1620" y="545"/>
                    </a:lnTo>
                    <a:lnTo>
                      <a:pt x="1622" y="650"/>
                    </a:lnTo>
                    <a:lnTo>
                      <a:pt x="1418" y="515"/>
                    </a:lnTo>
                    <a:lnTo>
                      <a:pt x="1380" y="529"/>
                    </a:lnTo>
                    <a:lnTo>
                      <a:pt x="1361" y="545"/>
                    </a:lnTo>
                    <a:lnTo>
                      <a:pt x="1359" y="585"/>
                    </a:lnTo>
                    <a:lnTo>
                      <a:pt x="1373" y="633"/>
                    </a:lnTo>
                    <a:lnTo>
                      <a:pt x="1366" y="655"/>
                    </a:lnTo>
                    <a:lnTo>
                      <a:pt x="1305" y="674"/>
                    </a:lnTo>
                    <a:lnTo>
                      <a:pt x="1285" y="676"/>
                    </a:lnTo>
                    <a:lnTo>
                      <a:pt x="1113" y="816"/>
                    </a:lnTo>
                    <a:lnTo>
                      <a:pt x="1036" y="859"/>
                    </a:lnTo>
                    <a:lnTo>
                      <a:pt x="980" y="847"/>
                    </a:lnTo>
                    <a:lnTo>
                      <a:pt x="935" y="776"/>
                    </a:lnTo>
                    <a:lnTo>
                      <a:pt x="810" y="969"/>
                    </a:lnTo>
                    <a:lnTo>
                      <a:pt x="774" y="962"/>
                    </a:lnTo>
                    <a:lnTo>
                      <a:pt x="755" y="945"/>
                    </a:lnTo>
                    <a:lnTo>
                      <a:pt x="714" y="952"/>
                    </a:lnTo>
                    <a:lnTo>
                      <a:pt x="688" y="974"/>
                    </a:lnTo>
                    <a:lnTo>
                      <a:pt x="593" y="981"/>
                    </a:lnTo>
                    <a:lnTo>
                      <a:pt x="576" y="962"/>
                    </a:lnTo>
                    <a:lnTo>
                      <a:pt x="561" y="824"/>
                    </a:lnTo>
                    <a:lnTo>
                      <a:pt x="486" y="716"/>
                    </a:lnTo>
                    <a:lnTo>
                      <a:pt x="362" y="693"/>
                    </a:lnTo>
                    <a:lnTo>
                      <a:pt x="278" y="612"/>
                    </a:lnTo>
                    <a:lnTo>
                      <a:pt x="240" y="605"/>
                    </a:lnTo>
                    <a:lnTo>
                      <a:pt x="59" y="463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2965" name="Freeform 85"/>
              <p:cNvSpPr>
                <a:spLocks noChangeAspect="1"/>
              </p:cNvSpPr>
              <p:nvPr/>
            </p:nvSpPr>
            <p:spPr bwMode="auto">
              <a:xfrm>
                <a:off x="2241" y="924"/>
                <a:ext cx="316" cy="150"/>
              </a:xfrm>
              <a:custGeom>
                <a:avLst/>
                <a:gdLst>
                  <a:gd name="T0" fmla="*/ 0 w 1895"/>
                  <a:gd name="T1" fmla="*/ 177 h 896"/>
                  <a:gd name="T2" fmla="*/ 40 w 1895"/>
                  <a:gd name="T3" fmla="*/ 0 h 896"/>
                  <a:gd name="T4" fmla="*/ 222 w 1895"/>
                  <a:gd name="T5" fmla="*/ 142 h 896"/>
                  <a:gd name="T6" fmla="*/ 262 w 1895"/>
                  <a:gd name="T7" fmla="*/ 148 h 896"/>
                  <a:gd name="T8" fmla="*/ 342 w 1895"/>
                  <a:gd name="T9" fmla="*/ 230 h 896"/>
                  <a:gd name="T10" fmla="*/ 467 w 1895"/>
                  <a:gd name="T11" fmla="*/ 252 h 896"/>
                  <a:gd name="T12" fmla="*/ 545 w 1895"/>
                  <a:gd name="T13" fmla="*/ 366 h 896"/>
                  <a:gd name="T14" fmla="*/ 560 w 1895"/>
                  <a:gd name="T15" fmla="*/ 502 h 896"/>
                  <a:gd name="T16" fmla="*/ 577 w 1895"/>
                  <a:gd name="T17" fmla="*/ 521 h 896"/>
                  <a:gd name="T18" fmla="*/ 669 w 1895"/>
                  <a:gd name="T19" fmla="*/ 512 h 896"/>
                  <a:gd name="T20" fmla="*/ 695 w 1895"/>
                  <a:gd name="T21" fmla="*/ 489 h 896"/>
                  <a:gd name="T22" fmla="*/ 736 w 1895"/>
                  <a:gd name="T23" fmla="*/ 483 h 896"/>
                  <a:gd name="T24" fmla="*/ 754 w 1895"/>
                  <a:gd name="T25" fmla="*/ 498 h 896"/>
                  <a:gd name="T26" fmla="*/ 795 w 1895"/>
                  <a:gd name="T27" fmla="*/ 506 h 896"/>
                  <a:gd name="T28" fmla="*/ 916 w 1895"/>
                  <a:gd name="T29" fmla="*/ 316 h 896"/>
                  <a:gd name="T30" fmla="*/ 962 w 1895"/>
                  <a:gd name="T31" fmla="*/ 384 h 896"/>
                  <a:gd name="T32" fmla="*/ 1019 w 1895"/>
                  <a:gd name="T33" fmla="*/ 395 h 896"/>
                  <a:gd name="T34" fmla="*/ 1095 w 1895"/>
                  <a:gd name="T35" fmla="*/ 353 h 896"/>
                  <a:gd name="T36" fmla="*/ 1266 w 1895"/>
                  <a:gd name="T37" fmla="*/ 212 h 896"/>
                  <a:gd name="T38" fmla="*/ 1286 w 1895"/>
                  <a:gd name="T39" fmla="*/ 211 h 896"/>
                  <a:gd name="T40" fmla="*/ 1348 w 1895"/>
                  <a:gd name="T41" fmla="*/ 192 h 896"/>
                  <a:gd name="T42" fmla="*/ 1357 w 1895"/>
                  <a:gd name="T43" fmla="*/ 171 h 896"/>
                  <a:gd name="T44" fmla="*/ 1342 w 1895"/>
                  <a:gd name="T45" fmla="*/ 127 h 896"/>
                  <a:gd name="T46" fmla="*/ 1345 w 1895"/>
                  <a:gd name="T47" fmla="*/ 82 h 896"/>
                  <a:gd name="T48" fmla="*/ 1360 w 1895"/>
                  <a:gd name="T49" fmla="*/ 67 h 896"/>
                  <a:gd name="T50" fmla="*/ 1398 w 1895"/>
                  <a:gd name="T51" fmla="*/ 53 h 896"/>
                  <a:gd name="T52" fmla="*/ 1603 w 1895"/>
                  <a:gd name="T53" fmla="*/ 185 h 896"/>
                  <a:gd name="T54" fmla="*/ 1895 w 1895"/>
                  <a:gd name="T55" fmla="*/ 573 h 896"/>
                  <a:gd name="T56" fmla="*/ 1551 w 1895"/>
                  <a:gd name="T57" fmla="*/ 497 h 896"/>
                  <a:gd name="T58" fmla="*/ 1452 w 1895"/>
                  <a:gd name="T59" fmla="*/ 499 h 896"/>
                  <a:gd name="T60" fmla="*/ 1056 w 1895"/>
                  <a:gd name="T61" fmla="*/ 839 h 896"/>
                  <a:gd name="T62" fmla="*/ 1027 w 1895"/>
                  <a:gd name="T63" fmla="*/ 834 h 896"/>
                  <a:gd name="T64" fmla="*/ 889 w 1895"/>
                  <a:gd name="T65" fmla="*/ 762 h 896"/>
                  <a:gd name="T66" fmla="*/ 874 w 1895"/>
                  <a:gd name="T67" fmla="*/ 769 h 896"/>
                  <a:gd name="T68" fmla="*/ 870 w 1895"/>
                  <a:gd name="T69" fmla="*/ 896 h 896"/>
                  <a:gd name="T70" fmla="*/ 837 w 1895"/>
                  <a:gd name="T71" fmla="*/ 893 h 896"/>
                  <a:gd name="T72" fmla="*/ 794 w 1895"/>
                  <a:gd name="T73" fmla="*/ 889 h 896"/>
                  <a:gd name="T74" fmla="*/ 702 w 1895"/>
                  <a:gd name="T75" fmla="*/ 829 h 896"/>
                  <a:gd name="T76" fmla="*/ 637 w 1895"/>
                  <a:gd name="T77" fmla="*/ 819 h 896"/>
                  <a:gd name="T78" fmla="*/ 618 w 1895"/>
                  <a:gd name="T79" fmla="*/ 845 h 896"/>
                  <a:gd name="T80" fmla="*/ 594 w 1895"/>
                  <a:gd name="T81" fmla="*/ 838 h 896"/>
                  <a:gd name="T82" fmla="*/ 546 w 1895"/>
                  <a:gd name="T83" fmla="*/ 789 h 896"/>
                  <a:gd name="T84" fmla="*/ 460 w 1895"/>
                  <a:gd name="T85" fmla="*/ 785 h 896"/>
                  <a:gd name="T86" fmla="*/ 382 w 1895"/>
                  <a:gd name="T87" fmla="*/ 660 h 896"/>
                  <a:gd name="T88" fmla="*/ 338 w 1895"/>
                  <a:gd name="T89" fmla="*/ 651 h 896"/>
                  <a:gd name="T90" fmla="*/ 238 w 1895"/>
                  <a:gd name="T91" fmla="*/ 462 h 896"/>
                  <a:gd name="T92" fmla="*/ 205 w 1895"/>
                  <a:gd name="T93" fmla="*/ 419 h 896"/>
                  <a:gd name="T94" fmla="*/ 194 w 1895"/>
                  <a:gd name="T95" fmla="*/ 307 h 896"/>
                  <a:gd name="T96" fmla="*/ 98 w 1895"/>
                  <a:gd name="T97" fmla="*/ 215 h 896"/>
                  <a:gd name="T98" fmla="*/ 31 w 1895"/>
                  <a:gd name="T99" fmla="*/ 206 h 896"/>
                  <a:gd name="T100" fmla="*/ 0 w 1895"/>
                  <a:gd name="T101" fmla="*/ 177 h 8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895" h="896">
                    <a:moveTo>
                      <a:pt x="0" y="177"/>
                    </a:moveTo>
                    <a:lnTo>
                      <a:pt x="40" y="0"/>
                    </a:lnTo>
                    <a:lnTo>
                      <a:pt x="222" y="142"/>
                    </a:lnTo>
                    <a:lnTo>
                      <a:pt x="262" y="148"/>
                    </a:lnTo>
                    <a:lnTo>
                      <a:pt x="342" y="230"/>
                    </a:lnTo>
                    <a:lnTo>
                      <a:pt x="467" y="252"/>
                    </a:lnTo>
                    <a:lnTo>
                      <a:pt x="545" y="366"/>
                    </a:lnTo>
                    <a:lnTo>
                      <a:pt x="560" y="502"/>
                    </a:lnTo>
                    <a:lnTo>
                      <a:pt x="577" y="521"/>
                    </a:lnTo>
                    <a:lnTo>
                      <a:pt x="669" y="512"/>
                    </a:lnTo>
                    <a:lnTo>
                      <a:pt x="695" y="489"/>
                    </a:lnTo>
                    <a:lnTo>
                      <a:pt x="736" y="483"/>
                    </a:lnTo>
                    <a:lnTo>
                      <a:pt x="754" y="498"/>
                    </a:lnTo>
                    <a:lnTo>
                      <a:pt x="795" y="506"/>
                    </a:lnTo>
                    <a:lnTo>
                      <a:pt x="916" y="316"/>
                    </a:lnTo>
                    <a:lnTo>
                      <a:pt x="962" y="384"/>
                    </a:lnTo>
                    <a:lnTo>
                      <a:pt x="1019" y="395"/>
                    </a:lnTo>
                    <a:lnTo>
                      <a:pt x="1095" y="353"/>
                    </a:lnTo>
                    <a:lnTo>
                      <a:pt x="1266" y="212"/>
                    </a:lnTo>
                    <a:lnTo>
                      <a:pt x="1286" y="211"/>
                    </a:lnTo>
                    <a:lnTo>
                      <a:pt x="1348" y="192"/>
                    </a:lnTo>
                    <a:lnTo>
                      <a:pt x="1357" y="171"/>
                    </a:lnTo>
                    <a:lnTo>
                      <a:pt x="1342" y="127"/>
                    </a:lnTo>
                    <a:lnTo>
                      <a:pt x="1345" y="82"/>
                    </a:lnTo>
                    <a:lnTo>
                      <a:pt x="1360" y="67"/>
                    </a:lnTo>
                    <a:lnTo>
                      <a:pt x="1398" y="53"/>
                    </a:lnTo>
                    <a:lnTo>
                      <a:pt x="1603" y="185"/>
                    </a:lnTo>
                    <a:lnTo>
                      <a:pt x="1895" y="573"/>
                    </a:lnTo>
                    <a:lnTo>
                      <a:pt x="1551" y="497"/>
                    </a:lnTo>
                    <a:lnTo>
                      <a:pt x="1452" y="499"/>
                    </a:lnTo>
                    <a:lnTo>
                      <a:pt x="1056" y="839"/>
                    </a:lnTo>
                    <a:lnTo>
                      <a:pt x="1027" y="834"/>
                    </a:lnTo>
                    <a:lnTo>
                      <a:pt x="889" y="762"/>
                    </a:lnTo>
                    <a:lnTo>
                      <a:pt x="874" y="769"/>
                    </a:lnTo>
                    <a:lnTo>
                      <a:pt x="870" y="896"/>
                    </a:lnTo>
                    <a:lnTo>
                      <a:pt x="837" y="893"/>
                    </a:lnTo>
                    <a:lnTo>
                      <a:pt x="794" y="889"/>
                    </a:lnTo>
                    <a:lnTo>
                      <a:pt x="702" y="829"/>
                    </a:lnTo>
                    <a:lnTo>
                      <a:pt x="637" y="819"/>
                    </a:lnTo>
                    <a:lnTo>
                      <a:pt x="618" y="845"/>
                    </a:lnTo>
                    <a:lnTo>
                      <a:pt x="594" y="838"/>
                    </a:lnTo>
                    <a:lnTo>
                      <a:pt x="546" y="789"/>
                    </a:lnTo>
                    <a:lnTo>
                      <a:pt x="460" y="785"/>
                    </a:lnTo>
                    <a:lnTo>
                      <a:pt x="382" y="660"/>
                    </a:lnTo>
                    <a:lnTo>
                      <a:pt x="338" y="651"/>
                    </a:lnTo>
                    <a:lnTo>
                      <a:pt x="238" y="462"/>
                    </a:lnTo>
                    <a:lnTo>
                      <a:pt x="205" y="419"/>
                    </a:lnTo>
                    <a:lnTo>
                      <a:pt x="194" y="307"/>
                    </a:lnTo>
                    <a:lnTo>
                      <a:pt x="98" y="215"/>
                    </a:lnTo>
                    <a:lnTo>
                      <a:pt x="31" y="206"/>
                    </a:lnTo>
                    <a:lnTo>
                      <a:pt x="0" y="177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2966" name="Freeform 86"/>
              <p:cNvSpPr>
                <a:spLocks noChangeAspect="1"/>
              </p:cNvSpPr>
              <p:nvPr/>
            </p:nvSpPr>
            <p:spPr bwMode="auto">
              <a:xfrm>
                <a:off x="2326" y="769"/>
                <a:ext cx="291" cy="313"/>
              </a:xfrm>
              <a:custGeom>
                <a:avLst/>
                <a:gdLst>
                  <a:gd name="T0" fmla="*/ 0 w 1743"/>
                  <a:gd name="T1" fmla="*/ 0 h 1879"/>
                  <a:gd name="T2" fmla="*/ 711 w 1743"/>
                  <a:gd name="T3" fmla="*/ 28 h 1879"/>
                  <a:gd name="T4" fmla="*/ 836 w 1743"/>
                  <a:gd name="T5" fmla="*/ 124 h 1879"/>
                  <a:gd name="T6" fmla="*/ 876 w 1743"/>
                  <a:gd name="T7" fmla="*/ 120 h 1879"/>
                  <a:gd name="T8" fmla="*/ 899 w 1743"/>
                  <a:gd name="T9" fmla="*/ 75 h 1879"/>
                  <a:gd name="T10" fmla="*/ 933 w 1743"/>
                  <a:gd name="T11" fmla="*/ 65 h 1879"/>
                  <a:gd name="T12" fmla="*/ 1022 w 1743"/>
                  <a:gd name="T13" fmla="*/ 73 h 1879"/>
                  <a:gd name="T14" fmla="*/ 1071 w 1743"/>
                  <a:gd name="T15" fmla="*/ 99 h 1879"/>
                  <a:gd name="T16" fmla="*/ 1225 w 1743"/>
                  <a:gd name="T17" fmla="*/ 145 h 1879"/>
                  <a:gd name="T18" fmla="*/ 1378 w 1743"/>
                  <a:gd name="T19" fmla="*/ 130 h 1879"/>
                  <a:gd name="T20" fmla="*/ 1545 w 1743"/>
                  <a:gd name="T21" fmla="*/ 168 h 1879"/>
                  <a:gd name="T22" fmla="*/ 1605 w 1743"/>
                  <a:gd name="T23" fmla="*/ 201 h 1879"/>
                  <a:gd name="T24" fmla="*/ 1511 w 1743"/>
                  <a:gd name="T25" fmla="*/ 476 h 1879"/>
                  <a:gd name="T26" fmla="*/ 1495 w 1743"/>
                  <a:gd name="T27" fmla="*/ 716 h 1879"/>
                  <a:gd name="T28" fmla="*/ 1459 w 1743"/>
                  <a:gd name="T29" fmla="*/ 786 h 1879"/>
                  <a:gd name="T30" fmla="*/ 1499 w 1743"/>
                  <a:gd name="T31" fmla="*/ 931 h 1879"/>
                  <a:gd name="T32" fmla="*/ 1503 w 1743"/>
                  <a:gd name="T33" fmla="*/ 968 h 1879"/>
                  <a:gd name="T34" fmla="*/ 1477 w 1743"/>
                  <a:gd name="T35" fmla="*/ 1007 h 1879"/>
                  <a:gd name="T36" fmla="*/ 1449 w 1743"/>
                  <a:gd name="T37" fmla="*/ 1031 h 1879"/>
                  <a:gd name="T38" fmla="*/ 1430 w 1743"/>
                  <a:gd name="T39" fmla="*/ 1273 h 1879"/>
                  <a:gd name="T40" fmla="*/ 1461 w 1743"/>
                  <a:gd name="T41" fmla="*/ 1314 h 1879"/>
                  <a:gd name="T42" fmla="*/ 1449 w 1743"/>
                  <a:gd name="T43" fmla="*/ 1361 h 1879"/>
                  <a:gd name="T44" fmla="*/ 1417 w 1743"/>
                  <a:gd name="T45" fmla="*/ 1400 h 1879"/>
                  <a:gd name="T46" fmla="*/ 1415 w 1743"/>
                  <a:gd name="T47" fmla="*/ 1454 h 1879"/>
                  <a:gd name="T48" fmla="*/ 1435 w 1743"/>
                  <a:gd name="T49" fmla="*/ 1504 h 1879"/>
                  <a:gd name="T50" fmla="*/ 1529 w 1743"/>
                  <a:gd name="T51" fmla="*/ 1577 h 1879"/>
                  <a:gd name="T52" fmla="*/ 1618 w 1743"/>
                  <a:gd name="T53" fmla="*/ 1608 h 1879"/>
                  <a:gd name="T54" fmla="*/ 1743 w 1743"/>
                  <a:gd name="T55" fmla="*/ 1717 h 1879"/>
                  <a:gd name="T56" fmla="*/ 1659 w 1743"/>
                  <a:gd name="T57" fmla="*/ 1879 h 1879"/>
                  <a:gd name="T58" fmla="*/ 1090 w 1743"/>
                  <a:gd name="T59" fmla="*/ 1121 h 1879"/>
                  <a:gd name="T60" fmla="*/ 1085 w 1743"/>
                  <a:gd name="T61" fmla="*/ 1010 h 1879"/>
                  <a:gd name="T62" fmla="*/ 951 w 1743"/>
                  <a:gd name="T63" fmla="*/ 856 h 1879"/>
                  <a:gd name="T64" fmla="*/ 926 w 1743"/>
                  <a:gd name="T65" fmla="*/ 845 h 1879"/>
                  <a:gd name="T66" fmla="*/ 876 w 1743"/>
                  <a:gd name="T67" fmla="*/ 849 h 1879"/>
                  <a:gd name="T68" fmla="*/ 865 w 1743"/>
                  <a:gd name="T69" fmla="*/ 864 h 1879"/>
                  <a:gd name="T70" fmla="*/ 829 w 1743"/>
                  <a:gd name="T71" fmla="*/ 858 h 1879"/>
                  <a:gd name="T72" fmla="*/ 813 w 1743"/>
                  <a:gd name="T73" fmla="*/ 827 h 1879"/>
                  <a:gd name="T74" fmla="*/ 813 w 1743"/>
                  <a:gd name="T75" fmla="*/ 796 h 1879"/>
                  <a:gd name="T76" fmla="*/ 813 w 1743"/>
                  <a:gd name="T77" fmla="*/ 711 h 1879"/>
                  <a:gd name="T78" fmla="*/ 798 w 1743"/>
                  <a:gd name="T79" fmla="*/ 674 h 1879"/>
                  <a:gd name="T80" fmla="*/ 740 w 1743"/>
                  <a:gd name="T81" fmla="*/ 569 h 1879"/>
                  <a:gd name="T82" fmla="*/ 734 w 1743"/>
                  <a:gd name="T83" fmla="*/ 502 h 1879"/>
                  <a:gd name="T84" fmla="*/ 746 w 1743"/>
                  <a:gd name="T85" fmla="*/ 502 h 1879"/>
                  <a:gd name="T86" fmla="*/ 834 w 1743"/>
                  <a:gd name="T87" fmla="*/ 335 h 1879"/>
                  <a:gd name="T88" fmla="*/ 832 w 1743"/>
                  <a:gd name="T89" fmla="*/ 307 h 1879"/>
                  <a:gd name="T90" fmla="*/ 803 w 1743"/>
                  <a:gd name="T91" fmla="*/ 273 h 1879"/>
                  <a:gd name="T92" fmla="*/ 743 w 1743"/>
                  <a:gd name="T93" fmla="*/ 273 h 1879"/>
                  <a:gd name="T94" fmla="*/ 725 w 1743"/>
                  <a:gd name="T95" fmla="*/ 255 h 1879"/>
                  <a:gd name="T96" fmla="*/ 483 w 1743"/>
                  <a:gd name="T97" fmla="*/ 232 h 1879"/>
                  <a:gd name="T98" fmla="*/ 370 w 1743"/>
                  <a:gd name="T99" fmla="*/ 239 h 1879"/>
                  <a:gd name="T100" fmla="*/ 363 w 1743"/>
                  <a:gd name="T101" fmla="*/ 254 h 1879"/>
                  <a:gd name="T102" fmla="*/ 50 w 1743"/>
                  <a:gd name="T103" fmla="*/ 232 h 1879"/>
                  <a:gd name="T104" fmla="*/ 19 w 1743"/>
                  <a:gd name="T105" fmla="*/ 153 h 1879"/>
                  <a:gd name="T106" fmla="*/ 0 w 1743"/>
                  <a:gd name="T107" fmla="*/ 0 h 18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743" h="1879">
                    <a:moveTo>
                      <a:pt x="0" y="0"/>
                    </a:moveTo>
                    <a:lnTo>
                      <a:pt x="711" y="28"/>
                    </a:lnTo>
                    <a:lnTo>
                      <a:pt x="836" y="124"/>
                    </a:lnTo>
                    <a:lnTo>
                      <a:pt x="876" y="120"/>
                    </a:lnTo>
                    <a:lnTo>
                      <a:pt x="899" y="75"/>
                    </a:lnTo>
                    <a:lnTo>
                      <a:pt x="933" y="65"/>
                    </a:lnTo>
                    <a:lnTo>
                      <a:pt x="1022" y="73"/>
                    </a:lnTo>
                    <a:lnTo>
                      <a:pt x="1071" y="99"/>
                    </a:lnTo>
                    <a:lnTo>
                      <a:pt x="1225" y="145"/>
                    </a:lnTo>
                    <a:lnTo>
                      <a:pt x="1378" y="130"/>
                    </a:lnTo>
                    <a:lnTo>
                      <a:pt x="1545" y="168"/>
                    </a:lnTo>
                    <a:lnTo>
                      <a:pt x="1605" y="201"/>
                    </a:lnTo>
                    <a:lnTo>
                      <a:pt x="1511" y="476"/>
                    </a:lnTo>
                    <a:lnTo>
                      <a:pt x="1495" y="716"/>
                    </a:lnTo>
                    <a:lnTo>
                      <a:pt x="1459" y="786"/>
                    </a:lnTo>
                    <a:lnTo>
                      <a:pt x="1499" y="931"/>
                    </a:lnTo>
                    <a:lnTo>
                      <a:pt x="1503" y="968"/>
                    </a:lnTo>
                    <a:lnTo>
                      <a:pt x="1477" y="1007"/>
                    </a:lnTo>
                    <a:lnTo>
                      <a:pt x="1449" y="1031"/>
                    </a:lnTo>
                    <a:lnTo>
                      <a:pt x="1430" y="1273"/>
                    </a:lnTo>
                    <a:lnTo>
                      <a:pt x="1461" y="1314"/>
                    </a:lnTo>
                    <a:lnTo>
                      <a:pt x="1449" y="1361"/>
                    </a:lnTo>
                    <a:lnTo>
                      <a:pt x="1417" y="1400"/>
                    </a:lnTo>
                    <a:lnTo>
                      <a:pt x="1415" y="1454"/>
                    </a:lnTo>
                    <a:lnTo>
                      <a:pt x="1435" y="1504"/>
                    </a:lnTo>
                    <a:lnTo>
                      <a:pt x="1529" y="1577"/>
                    </a:lnTo>
                    <a:lnTo>
                      <a:pt x="1618" y="1608"/>
                    </a:lnTo>
                    <a:lnTo>
                      <a:pt x="1743" y="1717"/>
                    </a:lnTo>
                    <a:lnTo>
                      <a:pt x="1659" y="1879"/>
                    </a:lnTo>
                    <a:lnTo>
                      <a:pt x="1090" y="1121"/>
                    </a:lnTo>
                    <a:lnTo>
                      <a:pt x="1085" y="1010"/>
                    </a:lnTo>
                    <a:lnTo>
                      <a:pt x="951" y="856"/>
                    </a:lnTo>
                    <a:lnTo>
                      <a:pt x="926" y="845"/>
                    </a:lnTo>
                    <a:lnTo>
                      <a:pt x="876" y="849"/>
                    </a:lnTo>
                    <a:lnTo>
                      <a:pt x="865" y="864"/>
                    </a:lnTo>
                    <a:lnTo>
                      <a:pt x="829" y="858"/>
                    </a:lnTo>
                    <a:lnTo>
                      <a:pt x="813" y="827"/>
                    </a:lnTo>
                    <a:lnTo>
                      <a:pt x="813" y="796"/>
                    </a:lnTo>
                    <a:lnTo>
                      <a:pt x="813" y="711"/>
                    </a:lnTo>
                    <a:lnTo>
                      <a:pt x="798" y="674"/>
                    </a:lnTo>
                    <a:lnTo>
                      <a:pt x="740" y="569"/>
                    </a:lnTo>
                    <a:lnTo>
                      <a:pt x="734" y="502"/>
                    </a:lnTo>
                    <a:lnTo>
                      <a:pt x="746" y="502"/>
                    </a:lnTo>
                    <a:lnTo>
                      <a:pt x="834" y="335"/>
                    </a:lnTo>
                    <a:lnTo>
                      <a:pt x="832" y="307"/>
                    </a:lnTo>
                    <a:lnTo>
                      <a:pt x="803" y="273"/>
                    </a:lnTo>
                    <a:lnTo>
                      <a:pt x="743" y="273"/>
                    </a:lnTo>
                    <a:lnTo>
                      <a:pt x="725" y="255"/>
                    </a:lnTo>
                    <a:lnTo>
                      <a:pt x="483" y="232"/>
                    </a:lnTo>
                    <a:lnTo>
                      <a:pt x="370" y="239"/>
                    </a:lnTo>
                    <a:lnTo>
                      <a:pt x="363" y="254"/>
                    </a:lnTo>
                    <a:lnTo>
                      <a:pt x="50" y="232"/>
                    </a:lnTo>
                    <a:lnTo>
                      <a:pt x="19" y="15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2967" name="Freeform 87"/>
              <p:cNvSpPr>
                <a:spLocks noChangeAspect="1"/>
              </p:cNvSpPr>
              <p:nvPr/>
            </p:nvSpPr>
            <p:spPr bwMode="auto">
              <a:xfrm>
                <a:off x="2344" y="1007"/>
                <a:ext cx="259" cy="105"/>
              </a:xfrm>
              <a:custGeom>
                <a:avLst/>
                <a:gdLst>
                  <a:gd name="T0" fmla="*/ 2 w 1554"/>
                  <a:gd name="T1" fmla="*/ 460 h 630"/>
                  <a:gd name="T2" fmla="*/ 3 w 1554"/>
                  <a:gd name="T3" fmla="*/ 411 h 630"/>
                  <a:gd name="T4" fmla="*/ 0 w 1554"/>
                  <a:gd name="T5" fmla="*/ 349 h 630"/>
                  <a:gd name="T6" fmla="*/ 17 w 1554"/>
                  <a:gd name="T7" fmla="*/ 321 h 630"/>
                  <a:gd name="T8" fmla="*/ 83 w 1554"/>
                  <a:gd name="T9" fmla="*/ 332 h 630"/>
                  <a:gd name="T10" fmla="*/ 174 w 1554"/>
                  <a:gd name="T11" fmla="*/ 391 h 630"/>
                  <a:gd name="T12" fmla="*/ 255 w 1554"/>
                  <a:gd name="T13" fmla="*/ 399 h 630"/>
                  <a:gd name="T14" fmla="*/ 256 w 1554"/>
                  <a:gd name="T15" fmla="*/ 274 h 630"/>
                  <a:gd name="T16" fmla="*/ 271 w 1554"/>
                  <a:gd name="T17" fmla="*/ 262 h 630"/>
                  <a:gd name="T18" fmla="*/ 407 w 1554"/>
                  <a:gd name="T19" fmla="*/ 335 h 630"/>
                  <a:gd name="T20" fmla="*/ 436 w 1554"/>
                  <a:gd name="T21" fmla="*/ 341 h 630"/>
                  <a:gd name="T22" fmla="*/ 837 w 1554"/>
                  <a:gd name="T23" fmla="*/ 0 h 630"/>
                  <a:gd name="T24" fmla="*/ 931 w 1554"/>
                  <a:gd name="T25" fmla="*/ 0 h 630"/>
                  <a:gd name="T26" fmla="*/ 1278 w 1554"/>
                  <a:gd name="T27" fmla="*/ 74 h 630"/>
                  <a:gd name="T28" fmla="*/ 1554 w 1554"/>
                  <a:gd name="T29" fmla="*/ 445 h 630"/>
                  <a:gd name="T30" fmla="*/ 1513 w 1554"/>
                  <a:gd name="T31" fmla="*/ 533 h 630"/>
                  <a:gd name="T32" fmla="*/ 1339 w 1554"/>
                  <a:gd name="T33" fmla="*/ 630 h 630"/>
                  <a:gd name="T34" fmla="*/ 1307 w 1554"/>
                  <a:gd name="T35" fmla="*/ 601 h 630"/>
                  <a:gd name="T36" fmla="*/ 1259 w 1554"/>
                  <a:gd name="T37" fmla="*/ 601 h 630"/>
                  <a:gd name="T38" fmla="*/ 1231 w 1554"/>
                  <a:gd name="T39" fmla="*/ 618 h 630"/>
                  <a:gd name="T40" fmla="*/ 1178 w 1554"/>
                  <a:gd name="T41" fmla="*/ 609 h 630"/>
                  <a:gd name="T42" fmla="*/ 1166 w 1554"/>
                  <a:gd name="T43" fmla="*/ 600 h 630"/>
                  <a:gd name="T44" fmla="*/ 966 w 1554"/>
                  <a:gd name="T45" fmla="*/ 594 h 630"/>
                  <a:gd name="T46" fmla="*/ 951 w 1554"/>
                  <a:gd name="T47" fmla="*/ 580 h 630"/>
                  <a:gd name="T48" fmla="*/ 966 w 1554"/>
                  <a:gd name="T49" fmla="*/ 452 h 630"/>
                  <a:gd name="T50" fmla="*/ 882 w 1554"/>
                  <a:gd name="T51" fmla="*/ 455 h 630"/>
                  <a:gd name="T52" fmla="*/ 850 w 1554"/>
                  <a:gd name="T53" fmla="*/ 445 h 630"/>
                  <a:gd name="T54" fmla="*/ 800 w 1554"/>
                  <a:gd name="T55" fmla="*/ 447 h 630"/>
                  <a:gd name="T56" fmla="*/ 738 w 1554"/>
                  <a:gd name="T57" fmla="*/ 405 h 630"/>
                  <a:gd name="T58" fmla="*/ 709 w 1554"/>
                  <a:gd name="T59" fmla="*/ 416 h 630"/>
                  <a:gd name="T60" fmla="*/ 672 w 1554"/>
                  <a:gd name="T61" fmla="*/ 451 h 630"/>
                  <a:gd name="T62" fmla="*/ 588 w 1554"/>
                  <a:gd name="T63" fmla="*/ 455 h 630"/>
                  <a:gd name="T64" fmla="*/ 558 w 1554"/>
                  <a:gd name="T65" fmla="*/ 428 h 630"/>
                  <a:gd name="T66" fmla="*/ 460 w 1554"/>
                  <a:gd name="T67" fmla="*/ 428 h 630"/>
                  <a:gd name="T68" fmla="*/ 183 w 1554"/>
                  <a:gd name="T69" fmla="*/ 445 h 630"/>
                  <a:gd name="T70" fmla="*/ 2 w 1554"/>
                  <a:gd name="T71" fmla="*/ 460 h 6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54" h="630">
                    <a:moveTo>
                      <a:pt x="2" y="460"/>
                    </a:moveTo>
                    <a:lnTo>
                      <a:pt x="3" y="411"/>
                    </a:lnTo>
                    <a:lnTo>
                      <a:pt x="0" y="349"/>
                    </a:lnTo>
                    <a:lnTo>
                      <a:pt x="17" y="321"/>
                    </a:lnTo>
                    <a:lnTo>
                      <a:pt x="83" y="332"/>
                    </a:lnTo>
                    <a:lnTo>
                      <a:pt x="174" y="391"/>
                    </a:lnTo>
                    <a:lnTo>
                      <a:pt x="255" y="399"/>
                    </a:lnTo>
                    <a:lnTo>
                      <a:pt x="256" y="274"/>
                    </a:lnTo>
                    <a:lnTo>
                      <a:pt x="271" y="262"/>
                    </a:lnTo>
                    <a:lnTo>
                      <a:pt x="407" y="335"/>
                    </a:lnTo>
                    <a:lnTo>
                      <a:pt x="436" y="341"/>
                    </a:lnTo>
                    <a:lnTo>
                      <a:pt x="837" y="0"/>
                    </a:lnTo>
                    <a:lnTo>
                      <a:pt x="931" y="0"/>
                    </a:lnTo>
                    <a:lnTo>
                      <a:pt x="1278" y="74"/>
                    </a:lnTo>
                    <a:lnTo>
                      <a:pt x="1554" y="445"/>
                    </a:lnTo>
                    <a:lnTo>
                      <a:pt x="1513" y="533"/>
                    </a:lnTo>
                    <a:lnTo>
                      <a:pt x="1339" y="630"/>
                    </a:lnTo>
                    <a:lnTo>
                      <a:pt x="1307" y="601"/>
                    </a:lnTo>
                    <a:lnTo>
                      <a:pt x="1259" y="601"/>
                    </a:lnTo>
                    <a:lnTo>
                      <a:pt x="1231" y="618"/>
                    </a:lnTo>
                    <a:lnTo>
                      <a:pt x="1178" y="609"/>
                    </a:lnTo>
                    <a:lnTo>
                      <a:pt x="1166" y="600"/>
                    </a:lnTo>
                    <a:lnTo>
                      <a:pt x="966" y="594"/>
                    </a:lnTo>
                    <a:lnTo>
                      <a:pt x="951" y="580"/>
                    </a:lnTo>
                    <a:lnTo>
                      <a:pt x="966" y="452"/>
                    </a:lnTo>
                    <a:lnTo>
                      <a:pt x="882" y="455"/>
                    </a:lnTo>
                    <a:lnTo>
                      <a:pt x="850" y="445"/>
                    </a:lnTo>
                    <a:lnTo>
                      <a:pt x="800" y="447"/>
                    </a:lnTo>
                    <a:lnTo>
                      <a:pt x="738" y="405"/>
                    </a:lnTo>
                    <a:lnTo>
                      <a:pt x="709" y="416"/>
                    </a:lnTo>
                    <a:lnTo>
                      <a:pt x="672" y="451"/>
                    </a:lnTo>
                    <a:lnTo>
                      <a:pt x="588" y="455"/>
                    </a:lnTo>
                    <a:lnTo>
                      <a:pt x="558" y="428"/>
                    </a:lnTo>
                    <a:lnTo>
                      <a:pt x="460" y="428"/>
                    </a:lnTo>
                    <a:lnTo>
                      <a:pt x="183" y="445"/>
                    </a:lnTo>
                    <a:lnTo>
                      <a:pt x="2" y="46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2968" name="Freeform 88"/>
              <p:cNvSpPr>
                <a:spLocks noChangeAspect="1"/>
              </p:cNvSpPr>
              <p:nvPr/>
            </p:nvSpPr>
            <p:spPr bwMode="auto">
              <a:xfrm>
                <a:off x="2344" y="1075"/>
                <a:ext cx="223" cy="235"/>
              </a:xfrm>
              <a:custGeom>
                <a:avLst/>
                <a:gdLst>
                  <a:gd name="T0" fmla="*/ 0 w 1336"/>
                  <a:gd name="T1" fmla="*/ 202 h 1412"/>
                  <a:gd name="T2" fmla="*/ 0 w 1336"/>
                  <a:gd name="T3" fmla="*/ 53 h 1412"/>
                  <a:gd name="T4" fmla="*/ 451 w 1336"/>
                  <a:gd name="T5" fmla="*/ 23 h 1412"/>
                  <a:gd name="T6" fmla="*/ 556 w 1336"/>
                  <a:gd name="T7" fmla="*/ 23 h 1412"/>
                  <a:gd name="T8" fmla="*/ 586 w 1336"/>
                  <a:gd name="T9" fmla="*/ 50 h 1412"/>
                  <a:gd name="T10" fmla="*/ 669 w 1336"/>
                  <a:gd name="T11" fmla="*/ 47 h 1412"/>
                  <a:gd name="T12" fmla="*/ 705 w 1336"/>
                  <a:gd name="T13" fmla="*/ 13 h 1412"/>
                  <a:gd name="T14" fmla="*/ 736 w 1336"/>
                  <a:gd name="T15" fmla="*/ 0 h 1412"/>
                  <a:gd name="T16" fmla="*/ 798 w 1336"/>
                  <a:gd name="T17" fmla="*/ 42 h 1412"/>
                  <a:gd name="T18" fmla="*/ 847 w 1336"/>
                  <a:gd name="T19" fmla="*/ 40 h 1412"/>
                  <a:gd name="T20" fmla="*/ 877 w 1336"/>
                  <a:gd name="T21" fmla="*/ 50 h 1412"/>
                  <a:gd name="T22" fmla="*/ 964 w 1336"/>
                  <a:gd name="T23" fmla="*/ 47 h 1412"/>
                  <a:gd name="T24" fmla="*/ 949 w 1336"/>
                  <a:gd name="T25" fmla="*/ 175 h 1412"/>
                  <a:gd name="T26" fmla="*/ 967 w 1336"/>
                  <a:gd name="T27" fmla="*/ 192 h 1412"/>
                  <a:gd name="T28" fmla="*/ 1164 w 1336"/>
                  <a:gd name="T29" fmla="*/ 192 h 1412"/>
                  <a:gd name="T30" fmla="*/ 1174 w 1336"/>
                  <a:gd name="T31" fmla="*/ 202 h 1412"/>
                  <a:gd name="T32" fmla="*/ 1229 w 1336"/>
                  <a:gd name="T33" fmla="*/ 215 h 1412"/>
                  <a:gd name="T34" fmla="*/ 1252 w 1336"/>
                  <a:gd name="T35" fmla="*/ 196 h 1412"/>
                  <a:gd name="T36" fmla="*/ 1309 w 1336"/>
                  <a:gd name="T37" fmla="*/ 198 h 1412"/>
                  <a:gd name="T38" fmla="*/ 1336 w 1336"/>
                  <a:gd name="T39" fmla="*/ 225 h 1412"/>
                  <a:gd name="T40" fmla="*/ 1331 w 1336"/>
                  <a:gd name="T41" fmla="*/ 283 h 1412"/>
                  <a:gd name="T42" fmla="*/ 1299 w 1336"/>
                  <a:gd name="T43" fmla="*/ 378 h 1412"/>
                  <a:gd name="T44" fmla="*/ 1193 w 1336"/>
                  <a:gd name="T45" fmla="*/ 480 h 1412"/>
                  <a:gd name="T46" fmla="*/ 1187 w 1336"/>
                  <a:gd name="T47" fmla="*/ 551 h 1412"/>
                  <a:gd name="T48" fmla="*/ 1155 w 1336"/>
                  <a:gd name="T49" fmla="*/ 551 h 1412"/>
                  <a:gd name="T50" fmla="*/ 1135 w 1336"/>
                  <a:gd name="T51" fmla="*/ 792 h 1412"/>
                  <a:gd name="T52" fmla="*/ 1116 w 1336"/>
                  <a:gd name="T53" fmla="*/ 800 h 1412"/>
                  <a:gd name="T54" fmla="*/ 1120 w 1336"/>
                  <a:gd name="T55" fmla="*/ 948 h 1412"/>
                  <a:gd name="T56" fmla="*/ 1138 w 1336"/>
                  <a:gd name="T57" fmla="*/ 967 h 1412"/>
                  <a:gd name="T58" fmla="*/ 844 w 1336"/>
                  <a:gd name="T59" fmla="*/ 1228 h 1412"/>
                  <a:gd name="T60" fmla="*/ 879 w 1336"/>
                  <a:gd name="T61" fmla="*/ 1281 h 1412"/>
                  <a:gd name="T62" fmla="*/ 865 w 1336"/>
                  <a:gd name="T63" fmla="*/ 1412 h 1412"/>
                  <a:gd name="T64" fmla="*/ 772 w 1336"/>
                  <a:gd name="T65" fmla="*/ 1393 h 1412"/>
                  <a:gd name="T66" fmla="*/ 740 w 1336"/>
                  <a:gd name="T67" fmla="*/ 1331 h 1412"/>
                  <a:gd name="T68" fmla="*/ 663 w 1336"/>
                  <a:gd name="T69" fmla="*/ 1336 h 1412"/>
                  <a:gd name="T70" fmla="*/ 626 w 1336"/>
                  <a:gd name="T71" fmla="*/ 1353 h 1412"/>
                  <a:gd name="T72" fmla="*/ 603 w 1336"/>
                  <a:gd name="T73" fmla="*/ 1341 h 1412"/>
                  <a:gd name="T74" fmla="*/ 603 w 1336"/>
                  <a:gd name="T75" fmla="*/ 1287 h 1412"/>
                  <a:gd name="T76" fmla="*/ 586 w 1336"/>
                  <a:gd name="T77" fmla="*/ 1275 h 1412"/>
                  <a:gd name="T78" fmla="*/ 568 w 1336"/>
                  <a:gd name="T79" fmla="*/ 1268 h 1412"/>
                  <a:gd name="T80" fmla="*/ 499 w 1336"/>
                  <a:gd name="T81" fmla="*/ 1199 h 1412"/>
                  <a:gd name="T82" fmla="*/ 493 w 1336"/>
                  <a:gd name="T83" fmla="*/ 1164 h 1412"/>
                  <a:gd name="T84" fmla="*/ 532 w 1336"/>
                  <a:gd name="T85" fmla="*/ 1123 h 1412"/>
                  <a:gd name="T86" fmla="*/ 528 w 1336"/>
                  <a:gd name="T87" fmla="*/ 1098 h 1412"/>
                  <a:gd name="T88" fmla="*/ 474 w 1336"/>
                  <a:gd name="T89" fmla="*/ 1094 h 1412"/>
                  <a:gd name="T90" fmla="*/ 441 w 1336"/>
                  <a:gd name="T91" fmla="*/ 1056 h 1412"/>
                  <a:gd name="T92" fmla="*/ 423 w 1336"/>
                  <a:gd name="T93" fmla="*/ 1019 h 1412"/>
                  <a:gd name="T94" fmla="*/ 256 w 1336"/>
                  <a:gd name="T95" fmla="*/ 990 h 1412"/>
                  <a:gd name="T96" fmla="*/ 326 w 1336"/>
                  <a:gd name="T97" fmla="*/ 937 h 1412"/>
                  <a:gd name="T98" fmla="*/ 332 w 1336"/>
                  <a:gd name="T99" fmla="*/ 686 h 1412"/>
                  <a:gd name="T100" fmla="*/ 233 w 1336"/>
                  <a:gd name="T101" fmla="*/ 581 h 1412"/>
                  <a:gd name="T102" fmla="*/ 125 w 1336"/>
                  <a:gd name="T103" fmla="*/ 387 h 1412"/>
                  <a:gd name="T104" fmla="*/ 27 w 1336"/>
                  <a:gd name="T105" fmla="*/ 360 h 1412"/>
                  <a:gd name="T106" fmla="*/ 0 w 1336"/>
                  <a:gd name="T107" fmla="*/ 202 h 1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336" h="1412">
                    <a:moveTo>
                      <a:pt x="0" y="202"/>
                    </a:moveTo>
                    <a:lnTo>
                      <a:pt x="0" y="53"/>
                    </a:lnTo>
                    <a:lnTo>
                      <a:pt x="451" y="23"/>
                    </a:lnTo>
                    <a:lnTo>
                      <a:pt x="556" y="23"/>
                    </a:lnTo>
                    <a:lnTo>
                      <a:pt x="586" y="50"/>
                    </a:lnTo>
                    <a:lnTo>
                      <a:pt x="669" y="47"/>
                    </a:lnTo>
                    <a:lnTo>
                      <a:pt x="705" y="13"/>
                    </a:lnTo>
                    <a:lnTo>
                      <a:pt x="736" y="0"/>
                    </a:lnTo>
                    <a:lnTo>
                      <a:pt x="798" y="42"/>
                    </a:lnTo>
                    <a:lnTo>
                      <a:pt x="847" y="40"/>
                    </a:lnTo>
                    <a:lnTo>
                      <a:pt x="877" y="50"/>
                    </a:lnTo>
                    <a:lnTo>
                      <a:pt x="964" y="47"/>
                    </a:lnTo>
                    <a:lnTo>
                      <a:pt x="949" y="175"/>
                    </a:lnTo>
                    <a:lnTo>
                      <a:pt x="967" y="192"/>
                    </a:lnTo>
                    <a:lnTo>
                      <a:pt x="1164" y="192"/>
                    </a:lnTo>
                    <a:lnTo>
                      <a:pt x="1174" y="202"/>
                    </a:lnTo>
                    <a:lnTo>
                      <a:pt x="1229" y="215"/>
                    </a:lnTo>
                    <a:lnTo>
                      <a:pt x="1252" y="196"/>
                    </a:lnTo>
                    <a:lnTo>
                      <a:pt x="1309" y="198"/>
                    </a:lnTo>
                    <a:lnTo>
                      <a:pt x="1336" y="225"/>
                    </a:lnTo>
                    <a:lnTo>
                      <a:pt x="1331" y="283"/>
                    </a:lnTo>
                    <a:lnTo>
                      <a:pt x="1299" y="378"/>
                    </a:lnTo>
                    <a:lnTo>
                      <a:pt x="1193" y="480"/>
                    </a:lnTo>
                    <a:lnTo>
                      <a:pt x="1187" y="551"/>
                    </a:lnTo>
                    <a:lnTo>
                      <a:pt x="1155" y="551"/>
                    </a:lnTo>
                    <a:lnTo>
                      <a:pt x="1135" y="792"/>
                    </a:lnTo>
                    <a:lnTo>
                      <a:pt x="1116" y="800"/>
                    </a:lnTo>
                    <a:lnTo>
                      <a:pt x="1120" y="948"/>
                    </a:lnTo>
                    <a:lnTo>
                      <a:pt x="1138" y="967"/>
                    </a:lnTo>
                    <a:lnTo>
                      <a:pt x="844" y="1228"/>
                    </a:lnTo>
                    <a:lnTo>
                      <a:pt x="879" y="1281"/>
                    </a:lnTo>
                    <a:lnTo>
                      <a:pt x="865" y="1412"/>
                    </a:lnTo>
                    <a:lnTo>
                      <a:pt x="772" y="1393"/>
                    </a:lnTo>
                    <a:lnTo>
                      <a:pt x="740" y="1331"/>
                    </a:lnTo>
                    <a:lnTo>
                      <a:pt x="663" y="1336"/>
                    </a:lnTo>
                    <a:lnTo>
                      <a:pt x="626" y="1353"/>
                    </a:lnTo>
                    <a:lnTo>
                      <a:pt x="603" y="1341"/>
                    </a:lnTo>
                    <a:lnTo>
                      <a:pt x="603" y="1287"/>
                    </a:lnTo>
                    <a:lnTo>
                      <a:pt x="586" y="1275"/>
                    </a:lnTo>
                    <a:lnTo>
                      <a:pt x="568" y="1268"/>
                    </a:lnTo>
                    <a:lnTo>
                      <a:pt x="499" y="1199"/>
                    </a:lnTo>
                    <a:lnTo>
                      <a:pt x="493" y="1164"/>
                    </a:lnTo>
                    <a:lnTo>
                      <a:pt x="532" y="1123"/>
                    </a:lnTo>
                    <a:lnTo>
                      <a:pt x="528" y="1098"/>
                    </a:lnTo>
                    <a:lnTo>
                      <a:pt x="474" y="1094"/>
                    </a:lnTo>
                    <a:lnTo>
                      <a:pt x="441" y="1056"/>
                    </a:lnTo>
                    <a:lnTo>
                      <a:pt x="423" y="1019"/>
                    </a:lnTo>
                    <a:lnTo>
                      <a:pt x="256" y="990"/>
                    </a:lnTo>
                    <a:lnTo>
                      <a:pt x="326" y="937"/>
                    </a:lnTo>
                    <a:lnTo>
                      <a:pt x="332" y="686"/>
                    </a:lnTo>
                    <a:lnTo>
                      <a:pt x="233" y="581"/>
                    </a:lnTo>
                    <a:lnTo>
                      <a:pt x="125" y="387"/>
                    </a:lnTo>
                    <a:lnTo>
                      <a:pt x="27" y="360"/>
                    </a:lnTo>
                    <a:lnTo>
                      <a:pt x="0" y="202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2969" name="Freeform 89"/>
              <p:cNvSpPr>
                <a:spLocks noChangeAspect="1"/>
              </p:cNvSpPr>
              <p:nvPr/>
            </p:nvSpPr>
            <p:spPr bwMode="auto">
              <a:xfrm>
                <a:off x="2111" y="1239"/>
                <a:ext cx="547" cy="344"/>
              </a:xfrm>
              <a:custGeom>
                <a:avLst/>
                <a:gdLst>
                  <a:gd name="T0" fmla="*/ 443 w 3288"/>
                  <a:gd name="T1" fmla="*/ 288 h 2060"/>
                  <a:gd name="T2" fmla="*/ 742 w 3288"/>
                  <a:gd name="T3" fmla="*/ 279 h 2060"/>
                  <a:gd name="T4" fmla="*/ 924 w 3288"/>
                  <a:gd name="T5" fmla="*/ 252 h 2060"/>
                  <a:gd name="T6" fmla="*/ 1197 w 3288"/>
                  <a:gd name="T7" fmla="*/ 211 h 2060"/>
                  <a:gd name="T8" fmla="*/ 1277 w 3288"/>
                  <a:gd name="T9" fmla="*/ 160 h 2060"/>
                  <a:gd name="T10" fmla="*/ 1453 w 3288"/>
                  <a:gd name="T11" fmla="*/ 186 h 2060"/>
                  <a:gd name="T12" fmla="*/ 1511 w 3288"/>
                  <a:gd name="T13" fmla="*/ 179 h 2060"/>
                  <a:gd name="T14" fmla="*/ 1575 w 3288"/>
                  <a:gd name="T15" fmla="*/ 73 h 2060"/>
                  <a:gd name="T16" fmla="*/ 1844 w 3288"/>
                  <a:gd name="T17" fmla="*/ 69 h 2060"/>
                  <a:gd name="T18" fmla="*/ 1934 w 3288"/>
                  <a:gd name="T19" fmla="*/ 133 h 2060"/>
                  <a:gd name="T20" fmla="*/ 1969 w 3288"/>
                  <a:gd name="T21" fmla="*/ 281 h 2060"/>
                  <a:gd name="T22" fmla="*/ 2032 w 3288"/>
                  <a:gd name="T23" fmla="*/ 368 h 2060"/>
                  <a:gd name="T24" fmla="*/ 2173 w 3288"/>
                  <a:gd name="T25" fmla="*/ 405 h 2060"/>
                  <a:gd name="T26" fmla="*/ 2244 w 3288"/>
                  <a:gd name="T27" fmla="*/ 240 h 2060"/>
                  <a:gd name="T28" fmla="*/ 2601 w 3288"/>
                  <a:gd name="T29" fmla="*/ 48 h 2060"/>
                  <a:gd name="T30" fmla="*/ 2756 w 3288"/>
                  <a:gd name="T31" fmla="*/ 6 h 2060"/>
                  <a:gd name="T32" fmla="*/ 2628 w 3288"/>
                  <a:gd name="T33" fmla="*/ 396 h 2060"/>
                  <a:gd name="T34" fmla="*/ 2710 w 3288"/>
                  <a:gd name="T35" fmla="*/ 722 h 2060"/>
                  <a:gd name="T36" fmla="*/ 2669 w 3288"/>
                  <a:gd name="T37" fmla="*/ 1167 h 2060"/>
                  <a:gd name="T38" fmla="*/ 2762 w 3288"/>
                  <a:gd name="T39" fmla="*/ 1332 h 2060"/>
                  <a:gd name="T40" fmla="*/ 2980 w 3288"/>
                  <a:gd name="T41" fmla="*/ 1510 h 2060"/>
                  <a:gd name="T42" fmla="*/ 3005 w 3288"/>
                  <a:gd name="T43" fmla="*/ 1622 h 2060"/>
                  <a:gd name="T44" fmla="*/ 3175 w 3288"/>
                  <a:gd name="T45" fmla="*/ 1702 h 2060"/>
                  <a:gd name="T46" fmla="*/ 3250 w 3288"/>
                  <a:gd name="T47" fmla="*/ 1843 h 2060"/>
                  <a:gd name="T48" fmla="*/ 3283 w 3288"/>
                  <a:gd name="T49" fmla="*/ 1947 h 2060"/>
                  <a:gd name="T50" fmla="*/ 3177 w 3288"/>
                  <a:gd name="T51" fmla="*/ 2043 h 2060"/>
                  <a:gd name="T52" fmla="*/ 2811 w 3288"/>
                  <a:gd name="T53" fmla="*/ 1947 h 2060"/>
                  <a:gd name="T54" fmla="*/ 2716 w 3288"/>
                  <a:gd name="T55" fmla="*/ 1856 h 2060"/>
                  <a:gd name="T56" fmla="*/ 2482 w 3288"/>
                  <a:gd name="T57" fmla="*/ 1775 h 2060"/>
                  <a:gd name="T58" fmla="*/ 2160 w 3288"/>
                  <a:gd name="T59" fmla="*/ 1629 h 2060"/>
                  <a:gd name="T60" fmla="*/ 2189 w 3288"/>
                  <a:gd name="T61" fmla="*/ 1150 h 2060"/>
                  <a:gd name="T62" fmla="*/ 2242 w 3288"/>
                  <a:gd name="T63" fmla="*/ 862 h 2060"/>
                  <a:gd name="T64" fmla="*/ 2222 w 3288"/>
                  <a:gd name="T65" fmla="*/ 488 h 2060"/>
                  <a:gd name="T66" fmla="*/ 1850 w 3288"/>
                  <a:gd name="T67" fmla="*/ 609 h 2060"/>
                  <a:gd name="T68" fmla="*/ 1821 w 3288"/>
                  <a:gd name="T69" fmla="*/ 722 h 2060"/>
                  <a:gd name="T70" fmla="*/ 1666 w 3288"/>
                  <a:gd name="T71" fmla="*/ 666 h 2060"/>
                  <a:gd name="T72" fmla="*/ 1618 w 3288"/>
                  <a:gd name="T73" fmla="*/ 693 h 2060"/>
                  <a:gd name="T74" fmla="*/ 1591 w 3288"/>
                  <a:gd name="T75" fmla="*/ 760 h 2060"/>
                  <a:gd name="T76" fmla="*/ 1664 w 3288"/>
                  <a:gd name="T77" fmla="*/ 986 h 2060"/>
                  <a:gd name="T78" fmla="*/ 1219 w 3288"/>
                  <a:gd name="T79" fmla="*/ 963 h 2060"/>
                  <a:gd name="T80" fmla="*/ 638 w 3288"/>
                  <a:gd name="T81" fmla="*/ 999 h 2060"/>
                  <a:gd name="T82" fmla="*/ 404 w 3288"/>
                  <a:gd name="T83" fmla="*/ 977 h 2060"/>
                  <a:gd name="T84" fmla="*/ 166 w 3288"/>
                  <a:gd name="T85" fmla="*/ 979 h 2060"/>
                  <a:gd name="T86" fmla="*/ 7 w 3288"/>
                  <a:gd name="T87" fmla="*/ 911 h 2060"/>
                  <a:gd name="T88" fmla="*/ 190 w 3288"/>
                  <a:gd name="T89" fmla="*/ 826 h 20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88" h="2060">
                    <a:moveTo>
                      <a:pt x="211" y="807"/>
                    </a:moveTo>
                    <a:lnTo>
                      <a:pt x="394" y="288"/>
                    </a:lnTo>
                    <a:lnTo>
                      <a:pt x="443" y="288"/>
                    </a:lnTo>
                    <a:lnTo>
                      <a:pt x="572" y="294"/>
                    </a:lnTo>
                    <a:lnTo>
                      <a:pt x="647" y="303"/>
                    </a:lnTo>
                    <a:lnTo>
                      <a:pt x="742" y="279"/>
                    </a:lnTo>
                    <a:lnTo>
                      <a:pt x="815" y="248"/>
                    </a:lnTo>
                    <a:lnTo>
                      <a:pt x="840" y="160"/>
                    </a:lnTo>
                    <a:lnTo>
                      <a:pt x="924" y="252"/>
                    </a:lnTo>
                    <a:lnTo>
                      <a:pt x="1156" y="266"/>
                    </a:lnTo>
                    <a:lnTo>
                      <a:pt x="1197" y="221"/>
                    </a:lnTo>
                    <a:lnTo>
                      <a:pt x="1197" y="211"/>
                    </a:lnTo>
                    <a:lnTo>
                      <a:pt x="1212" y="206"/>
                    </a:lnTo>
                    <a:lnTo>
                      <a:pt x="1292" y="221"/>
                    </a:lnTo>
                    <a:lnTo>
                      <a:pt x="1277" y="160"/>
                    </a:lnTo>
                    <a:lnTo>
                      <a:pt x="1407" y="157"/>
                    </a:lnTo>
                    <a:lnTo>
                      <a:pt x="1431" y="179"/>
                    </a:lnTo>
                    <a:lnTo>
                      <a:pt x="1453" y="186"/>
                    </a:lnTo>
                    <a:lnTo>
                      <a:pt x="1472" y="164"/>
                    </a:lnTo>
                    <a:lnTo>
                      <a:pt x="1489" y="162"/>
                    </a:lnTo>
                    <a:lnTo>
                      <a:pt x="1511" y="179"/>
                    </a:lnTo>
                    <a:lnTo>
                      <a:pt x="1550" y="179"/>
                    </a:lnTo>
                    <a:lnTo>
                      <a:pt x="1582" y="148"/>
                    </a:lnTo>
                    <a:lnTo>
                      <a:pt x="1575" y="73"/>
                    </a:lnTo>
                    <a:lnTo>
                      <a:pt x="1664" y="0"/>
                    </a:lnTo>
                    <a:lnTo>
                      <a:pt x="1823" y="31"/>
                    </a:lnTo>
                    <a:lnTo>
                      <a:pt x="1844" y="69"/>
                    </a:lnTo>
                    <a:lnTo>
                      <a:pt x="1874" y="106"/>
                    </a:lnTo>
                    <a:lnTo>
                      <a:pt x="1930" y="111"/>
                    </a:lnTo>
                    <a:lnTo>
                      <a:pt x="1934" y="133"/>
                    </a:lnTo>
                    <a:lnTo>
                      <a:pt x="1898" y="172"/>
                    </a:lnTo>
                    <a:lnTo>
                      <a:pt x="1901" y="206"/>
                    </a:lnTo>
                    <a:lnTo>
                      <a:pt x="1969" y="281"/>
                    </a:lnTo>
                    <a:lnTo>
                      <a:pt x="2010" y="299"/>
                    </a:lnTo>
                    <a:lnTo>
                      <a:pt x="2010" y="352"/>
                    </a:lnTo>
                    <a:lnTo>
                      <a:pt x="2032" y="368"/>
                    </a:lnTo>
                    <a:lnTo>
                      <a:pt x="2068" y="345"/>
                    </a:lnTo>
                    <a:lnTo>
                      <a:pt x="2142" y="344"/>
                    </a:lnTo>
                    <a:lnTo>
                      <a:pt x="2173" y="405"/>
                    </a:lnTo>
                    <a:lnTo>
                      <a:pt x="2271" y="425"/>
                    </a:lnTo>
                    <a:lnTo>
                      <a:pt x="2282" y="291"/>
                    </a:lnTo>
                    <a:lnTo>
                      <a:pt x="2244" y="240"/>
                    </a:lnTo>
                    <a:lnTo>
                      <a:pt x="2490" y="23"/>
                    </a:lnTo>
                    <a:lnTo>
                      <a:pt x="2555" y="38"/>
                    </a:lnTo>
                    <a:lnTo>
                      <a:pt x="2601" y="48"/>
                    </a:lnTo>
                    <a:lnTo>
                      <a:pt x="2667" y="33"/>
                    </a:lnTo>
                    <a:lnTo>
                      <a:pt x="2723" y="24"/>
                    </a:lnTo>
                    <a:lnTo>
                      <a:pt x="2756" y="6"/>
                    </a:lnTo>
                    <a:lnTo>
                      <a:pt x="2785" y="6"/>
                    </a:lnTo>
                    <a:lnTo>
                      <a:pt x="2798" y="23"/>
                    </a:lnTo>
                    <a:lnTo>
                      <a:pt x="2628" y="396"/>
                    </a:lnTo>
                    <a:lnTo>
                      <a:pt x="2643" y="514"/>
                    </a:lnTo>
                    <a:lnTo>
                      <a:pt x="2654" y="663"/>
                    </a:lnTo>
                    <a:lnTo>
                      <a:pt x="2710" y="722"/>
                    </a:lnTo>
                    <a:lnTo>
                      <a:pt x="2787" y="736"/>
                    </a:lnTo>
                    <a:lnTo>
                      <a:pt x="2983" y="1342"/>
                    </a:lnTo>
                    <a:lnTo>
                      <a:pt x="2669" y="1167"/>
                    </a:lnTo>
                    <a:lnTo>
                      <a:pt x="2694" y="1216"/>
                    </a:lnTo>
                    <a:lnTo>
                      <a:pt x="2694" y="1298"/>
                    </a:lnTo>
                    <a:lnTo>
                      <a:pt x="2762" y="1332"/>
                    </a:lnTo>
                    <a:lnTo>
                      <a:pt x="2922" y="1466"/>
                    </a:lnTo>
                    <a:lnTo>
                      <a:pt x="2922" y="1505"/>
                    </a:lnTo>
                    <a:lnTo>
                      <a:pt x="2980" y="1510"/>
                    </a:lnTo>
                    <a:lnTo>
                      <a:pt x="3010" y="1551"/>
                    </a:lnTo>
                    <a:lnTo>
                      <a:pt x="3024" y="1590"/>
                    </a:lnTo>
                    <a:lnTo>
                      <a:pt x="3005" y="1622"/>
                    </a:lnTo>
                    <a:lnTo>
                      <a:pt x="2988" y="1670"/>
                    </a:lnTo>
                    <a:lnTo>
                      <a:pt x="3134" y="1690"/>
                    </a:lnTo>
                    <a:lnTo>
                      <a:pt x="3175" y="1702"/>
                    </a:lnTo>
                    <a:lnTo>
                      <a:pt x="3180" y="1739"/>
                    </a:lnTo>
                    <a:lnTo>
                      <a:pt x="3180" y="1772"/>
                    </a:lnTo>
                    <a:lnTo>
                      <a:pt x="3250" y="1843"/>
                    </a:lnTo>
                    <a:lnTo>
                      <a:pt x="3250" y="1899"/>
                    </a:lnTo>
                    <a:lnTo>
                      <a:pt x="3239" y="1918"/>
                    </a:lnTo>
                    <a:lnTo>
                      <a:pt x="3283" y="1947"/>
                    </a:lnTo>
                    <a:lnTo>
                      <a:pt x="3288" y="1982"/>
                    </a:lnTo>
                    <a:lnTo>
                      <a:pt x="3226" y="2051"/>
                    </a:lnTo>
                    <a:lnTo>
                      <a:pt x="3177" y="2043"/>
                    </a:lnTo>
                    <a:lnTo>
                      <a:pt x="3093" y="2060"/>
                    </a:lnTo>
                    <a:lnTo>
                      <a:pt x="2854" y="2014"/>
                    </a:lnTo>
                    <a:lnTo>
                      <a:pt x="2811" y="1947"/>
                    </a:lnTo>
                    <a:lnTo>
                      <a:pt x="2734" y="1936"/>
                    </a:lnTo>
                    <a:lnTo>
                      <a:pt x="2734" y="1874"/>
                    </a:lnTo>
                    <a:lnTo>
                      <a:pt x="2716" y="1856"/>
                    </a:lnTo>
                    <a:lnTo>
                      <a:pt x="2640" y="1863"/>
                    </a:lnTo>
                    <a:lnTo>
                      <a:pt x="2538" y="1821"/>
                    </a:lnTo>
                    <a:lnTo>
                      <a:pt x="2482" y="1775"/>
                    </a:lnTo>
                    <a:lnTo>
                      <a:pt x="2402" y="1765"/>
                    </a:lnTo>
                    <a:lnTo>
                      <a:pt x="2256" y="1704"/>
                    </a:lnTo>
                    <a:lnTo>
                      <a:pt x="2160" y="1629"/>
                    </a:lnTo>
                    <a:lnTo>
                      <a:pt x="1969" y="1389"/>
                    </a:lnTo>
                    <a:lnTo>
                      <a:pt x="2090" y="1289"/>
                    </a:lnTo>
                    <a:lnTo>
                      <a:pt x="2189" y="1150"/>
                    </a:lnTo>
                    <a:lnTo>
                      <a:pt x="2182" y="1048"/>
                    </a:lnTo>
                    <a:lnTo>
                      <a:pt x="2229" y="953"/>
                    </a:lnTo>
                    <a:lnTo>
                      <a:pt x="2242" y="862"/>
                    </a:lnTo>
                    <a:lnTo>
                      <a:pt x="2195" y="841"/>
                    </a:lnTo>
                    <a:lnTo>
                      <a:pt x="2233" y="751"/>
                    </a:lnTo>
                    <a:lnTo>
                      <a:pt x="2222" y="488"/>
                    </a:lnTo>
                    <a:lnTo>
                      <a:pt x="1795" y="474"/>
                    </a:lnTo>
                    <a:lnTo>
                      <a:pt x="1795" y="567"/>
                    </a:lnTo>
                    <a:lnTo>
                      <a:pt x="1850" y="609"/>
                    </a:lnTo>
                    <a:lnTo>
                      <a:pt x="1857" y="658"/>
                    </a:lnTo>
                    <a:lnTo>
                      <a:pt x="1852" y="702"/>
                    </a:lnTo>
                    <a:lnTo>
                      <a:pt x="1821" y="722"/>
                    </a:lnTo>
                    <a:lnTo>
                      <a:pt x="1772" y="731"/>
                    </a:lnTo>
                    <a:lnTo>
                      <a:pt x="1693" y="702"/>
                    </a:lnTo>
                    <a:lnTo>
                      <a:pt x="1666" y="666"/>
                    </a:lnTo>
                    <a:lnTo>
                      <a:pt x="1642" y="627"/>
                    </a:lnTo>
                    <a:lnTo>
                      <a:pt x="1624" y="622"/>
                    </a:lnTo>
                    <a:lnTo>
                      <a:pt x="1618" y="693"/>
                    </a:lnTo>
                    <a:lnTo>
                      <a:pt x="1635" y="714"/>
                    </a:lnTo>
                    <a:lnTo>
                      <a:pt x="1620" y="739"/>
                    </a:lnTo>
                    <a:lnTo>
                      <a:pt x="1591" y="760"/>
                    </a:lnTo>
                    <a:lnTo>
                      <a:pt x="1608" y="839"/>
                    </a:lnTo>
                    <a:lnTo>
                      <a:pt x="1675" y="935"/>
                    </a:lnTo>
                    <a:lnTo>
                      <a:pt x="1664" y="986"/>
                    </a:lnTo>
                    <a:lnTo>
                      <a:pt x="1450" y="986"/>
                    </a:lnTo>
                    <a:lnTo>
                      <a:pt x="1399" y="968"/>
                    </a:lnTo>
                    <a:lnTo>
                      <a:pt x="1219" y="963"/>
                    </a:lnTo>
                    <a:lnTo>
                      <a:pt x="1130" y="860"/>
                    </a:lnTo>
                    <a:lnTo>
                      <a:pt x="851" y="1014"/>
                    </a:lnTo>
                    <a:lnTo>
                      <a:pt x="638" y="999"/>
                    </a:lnTo>
                    <a:lnTo>
                      <a:pt x="516" y="1043"/>
                    </a:lnTo>
                    <a:lnTo>
                      <a:pt x="435" y="990"/>
                    </a:lnTo>
                    <a:lnTo>
                      <a:pt x="404" y="977"/>
                    </a:lnTo>
                    <a:lnTo>
                      <a:pt x="326" y="902"/>
                    </a:lnTo>
                    <a:lnTo>
                      <a:pt x="241" y="921"/>
                    </a:lnTo>
                    <a:lnTo>
                      <a:pt x="166" y="979"/>
                    </a:lnTo>
                    <a:lnTo>
                      <a:pt x="149" y="955"/>
                    </a:lnTo>
                    <a:lnTo>
                      <a:pt x="85" y="950"/>
                    </a:lnTo>
                    <a:lnTo>
                      <a:pt x="7" y="911"/>
                    </a:lnTo>
                    <a:lnTo>
                      <a:pt x="0" y="863"/>
                    </a:lnTo>
                    <a:lnTo>
                      <a:pt x="82" y="838"/>
                    </a:lnTo>
                    <a:lnTo>
                      <a:pt x="190" y="826"/>
                    </a:lnTo>
                    <a:lnTo>
                      <a:pt x="211" y="807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2970" name="Freeform 90"/>
              <p:cNvSpPr>
                <a:spLocks noChangeAspect="1"/>
              </p:cNvSpPr>
              <p:nvPr/>
            </p:nvSpPr>
            <p:spPr bwMode="auto">
              <a:xfrm>
                <a:off x="2210" y="1109"/>
                <a:ext cx="190" cy="161"/>
              </a:xfrm>
              <a:custGeom>
                <a:avLst/>
                <a:gdLst>
                  <a:gd name="T0" fmla="*/ 56 w 1139"/>
                  <a:gd name="T1" fmla="*/ 323 h 970"/>
                  <a:gd name="T2" fmla="*/ 149 w 1139"/>
                  <a:gd name="T3" fmla="*/ 133 h 970"/>
                  <a:gd name="T4" fmla="*/ 406 w 1139"/>
                  <a:gd name="T5" fmla="*/ 68 h 970"/>
                  <a:gd name="T6" fmla="*/ 525 w 1139"/>
                  <a:gd name="T7" fmla="*/ 22 h 970"/>
                  <a:gd name="T8" fmla="*/ 547 w 1139"/>
                  <a:gd name="T9" fmla="*/ 40 h 970"/>
                  <a:gd name="T10" fmla="*/ 587 w 1139"/>
                  <a:gd name="T11" fmla="*/ 36 h 970"/>
                  <a:gd name="T12" fmla="*/ 605 w 1139"/>
                  <a:gd name="T13" fmla="*/ 75 h 970"/>
                  <a:gd name="T14" fmla="*/ 689 w 1139"/>
                  <a:gd name="T15" fmla="*/ 66 h 970"/>
                  <a:gd name="T16" fmla="*/ 806 w 1139"/>
                  <a:gd name="T17" fmla="*/ 0 h 970"/>
                  <a:gd name="T18" fmla="*/ 835 w 1139"/>
                  <a:gd name="T19" fmla="*/ 160 h 970"/>
                  <a:gd name="T20" fmla="*/ 932 w 1139"/>
                  <a:gd name="T21" fmla="*/ 184 h 970"/>
                  <a:gd name="T22" fmla="*/ 1037 w 1139"/>
                  <a:gd name="T23" fmla="*/ 374 h 970"/>
                  <a:gd name="T24" fmla="*/ 1139 w 1139"/>
                  <a:gd name="T25" fmla="*/ 486 h 970"/>
                  <a:gd name="T26" fmla="*/ 1132 w 1139"/>
                  <a:gd name="T27" fmla="*/ 731 h 970"/>
                  <a:gd name="T28" fmla="*/ 1066 w 1139"/>
                  <a:gd name="T29" fmla="*/ 786 h 970"/>
                  <a:gd name="T30" fmla="*/ 979 w 1139"/>
                  <a:gd name="T31" fmla="*/ 857 h 970"/>
                  <a:gd name="T32" fmla="*/ 986 w 1139"/>
                  <a:gd name="T33" fmla="*/ 930 h 970"/>
                  <a:gd name="T34" fmla="*/ 954 w 1139"/>
                  <a:gd name="T35" fmla="*/ 963 h 970"/>
                  <a:gd name="T36" fmla="*/ 913 w 1139"/>
                  <a:gd name="T37" fmla="*/ 963 h 970"/>
                  <a:gd name="T38" fmla="*/ 893 w 1139"/>
                  <a:gd name="T39" fmla="*/ 946 h 970"/>
                  <a:gd name="T40" fmla="*/ 873 w 1139"/>
                  <a:gd name="T41" fmla="*/ 946 h 970"/>
                  <a:gd name="T42" fmla="*/ 862 w 1139"/>
                  <a:gd name="T43" fmla="*/ 970 h 970"/>
                  <a:gd name="T44" fmla="*/ 833 w 1139"/>
                  <a:gd name="T45" fmla="*/ 966 h 970"/>
                  <a:gd name="T46" fmla="*/ 813 w 1139"/>
                  <a:gd name="T47" fmla="*/ 941 h 970"/>
                  <a:gd name="T48" fmla="*/ 682 w 1139"/>
                  <a:gd name="T49" fmla="*/ 944 h 970"/>
                  <a:gd name="T50" fmla="*/ 652 w 1139"/>
                  <a:gd name="T51" fmla="*/ 868 h 970"/>
                  <a:gd name="T52" fmla="*/ 550 w 1139"/>
                  <a:gd name="T53" fmla="*/ 795 h 970"/>
                  <a:gd name="T54" fmla="*/ 512 w 1139"/>
                  <a:gd name="T55" fmla="*/ 775 h 970"/>
                  <a:gd name="T56" fmla="*/ 536 w 1139"/>
                  <a:gd name="T57" fmla="*/ 698 h 970"/>
                  <a:gd name="T58" fmla="*/ 512 w 1139"/>
                  <a:gd name="T59" fmla="*/ 634 h 970"/>
                  <a:gd name="T60" fmla="*/ 441 w 1139"/>
                  <a:gd name="T61" fmla="*/ 596 h 970"/>
                  <a:gd name="T62" fmla="*/ 334 w 1139"/>
                  <a:gd name="T63" fmla="*/ 591 h 970"/>
                  <a:gd name="T64" fmla="*/ 295 w 1139"/>
                  <a:gd name="T65" fmla="*/ 510 h 970"/>
                  <a:gd name="T66" fmla="*/ 56 w 1139"/>
                  <a:gd name="T67" fmla="*/ 593 h 970"/>
                  <a:gd name="T68" fmla="*/ 76 w 1139"/>
                  <a:gd name="T69" fmla="*/ 518 h 970"/>
                  <a:gd name="T70" fmla="*/ 2 w 1139"/>
                  <a:gd name="T71" fmla="*/ 469 h 970"/>
                  <a:gd name="T72" fmla="*/ 0 w 1139"/>
                  <a:gd name="T73" fmla="*/ 445 h 970"/>
                  <a:gd name="T74" fmla="*/ 56 w 1139"/>
                  <a:gd name="T75" fmla="*/ 323 h 9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39" h="970">
                    <a:moveTo>
                      <a:pt x="56" y="323"/>
                    </a:moveTo>
                    <a:lnTo>
                      <a:pt x="149" y="133"/>
                    </a:lnTo>
                    <a:lnTo>
                      <a:pt x="406" y="68"/>
                    </a:lnTo>
                    <a:lnTo>
                      <a:pt x="525" y="22"/>
                    </a:lnTo>
                    <a:lnTo>
                      <a:pt x="547" y="40"/>
                    </a:lnTo>
                    <a:lnTo>
                      <a:pt x="587" y="36"/>
                    </a:lnTo>
                    <a:lnTo>
                      <a:pt x="605" y="75"/>
                    </a:lnTo>
                    <a:lnTo>
                      <a:pt x="689" y="66"/>
                    </a:lnTo>
                    <a:lnTo>
                      <a:pt x="806" y="0"/>
                    </a:lnTo>
                    <a:lnTo>
                      <a:pt x="835" y="160"/>
                    </a:lnTo>
                    <a:lnTo>
                      <a:pt x="932" y="184"/>
                    </a:lnTo>
                    <a:lnTo>
                      <a:pt x="1037" y="374"/>
                    </a:lnTo>
                    <a:lnTo>
                      <a:pt x="1139" y="486"/>
                    </a:lnTo>
                    <a:lnTo>
                      <a:pt x="1132" y="731"/>
                    </a:lnTo>
                    <a:lnTo>
                      <a:pt x="1066" y="786"/>
                    </a:lnTo>
                    <a:lnTo>
                      <a:pt x="979" y="857"/>
                    </a:lnTo>
                    <a:lnTo>
                      <a:pt x="986" y="930"/>
                    </a:lnTo>
                    <a:lnTo>
                      <a:pt x="954" y="963"/>
                    </a:lnTo>
                    <a:lnTo>
                      <a:pt x="913" y="963"/>
                    </a:lnTo>
                    <a:lnTo>
                      <a:pt x="893" y="946"/>
                    </a:lnTo>
                    <a:lnTo>
                      <a:pt x="873" y="946"/>
                    </a:lnTo>
                    <a:lnTo>
                      <a:pt x="862" y="970"/>
                    </a:lnTo>
                    <a:lnTo>
                      <a:pt x="833" y="966"/>
                    </a:lnTo>
                    <a:lnTo>
                      <a:pt x="813" y="941"/>
                    </a:lnTo>
                    <a:lnTo>
                      <a:pt x="682" y="944"/>
                    </a:lnTo>
                    <a:lnTo>
                      <a:pt x="652" y="868"/>
                    </a:lnTo>
                    <a:lnTo>
                      <a:pt x="550" y="795"/>
                    </a:lnTo>
                    <a:lnTo>
                      <a:pt x="512" y="775"/>
                    </a:lnTo>
                    <a:lnTo>
                      <a:pt x="536" y="698"/>
                    </a:lnTo>
                    <a:lnTo>
                      <a:pt x="512" y="634"/>
                    </a:lnTo>
                    <a:lnTo>
                      <a:pt x="441" y="596"/>
                    </a:lnTo>
                    <a:lnTo>
                      <a:pt x="334" y="591"/>
                    </a:lnTo>
                    <a:lnTo>
                      <a:pt x="295" y="510"/>
                    </a:lnTo>
                    <a:lnTo>
                      <a:pt x="56" y="593"/>
                    </a:lnTo>
                    <a:lnTo>
                      <a:pt x="76" y="518"/>
                    </a:lnTo>
                    <a:lnTo>
                      <a:pt x="2" y="469"/>
                    </a:lnTo>
                    <a:lnTo>
                      <a:pt x="0" y="445"/>
                    </a:lnTo>
                    <a:lnTo>
                      <a:pt x="56" y="323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2971" name="Freeform 91"/>
              <p:cNvSpPr>
                <a:spLocks noChangeAspect="1"/>
              </p:cNvSpPr>
              <p:nvPr/>
            </p:nvSpPr>
            <p:spPr bwMode="auto">
              <a:xfrm>
                <a:off x="2232" y="1194"/>
                <a:ext cx="94" cy="92"/>
              </a:xfrm>
              <a:custGeom>
                <a:avLst/>
                <a:gdLst>
                  <a:gd name="T0" fmla="*/ 5 w 562"/>
                  <a:gd name="T1" fmla="*/ 53 h 552"/>
                  <a:gd name="T2" fmla="*/ 26 w 562"/>
                  <a:gd name="T3" fmla="*/ 97 h 552"/>
                  <a:gd name="T4" fmla="*/ 2 w 562"/>
                  <a:gd name="T5" fmla="*/ 147 h 552"/>
                  <a:gd name="T6" fmla="*/ 0 w 562"/>
                  <a:gd name="T7" fmla="*/ 173 h 552"/>
                  <a:gd name="T8" fmla="*/ 76 w 562"/>
                  <a:gd name="T9" fmla="*/ 180 h 552"/>
                  <a:gd name="T10" fmla="*/ 156 w 562"/>
                  <a:gd name="T11" fmla="*/ 221 h 552"/>
                  <a:gd name="T12" fmla="*/ 148 w 562"/>
                  <a:gd name="T13" fmla="*/ 248 h 552"/>
                  <a:gd name="T14" fmla="*/ 117 w 562"/>
                  <a:gd name="T15" fmla="*/ 248 h 552"/>
                  <a:gd name="T16" fmla="*/ 103 w 562"/>
                  <a:gd name="T17" fmla="*/ 279 h 552"/>
                  <a:gd name="T18" fmla="*/ 73 w 562"/>
                  <a:gd name="T19" fmla="*/ 279 h 552"/>
                  <a:gd name="T20" fmla="*/ 154 w 562"/>
                  <a:gd name="T21" fmla="*/ 359 h 552"/>
                  <a:gd name="T22" fmla="*/ 44 w 562"/>
                  <a:gd name="T23" fmla="*/ 421 h 552"/>
                  <a:gd name="T24" fmla="*/ 10 w 562"/>
                  <a:gd name="T25" fmla="*/ 488 h 552"/>
                  <a:gd name="T26" fmla="*/ 5 w 562"/>
                  <a:gd name="T27" fmla="*/ 552 h 552"/>
                  <a:gd name="T28" fmla="*/ 81 w 562"/>
                  <a:gd name="T29" fmla="*/ 523 h 552"/>
                  <a:gd name="T30" fmla="*/ 110 w 562"/>
                  <a:gd name="T31" fmla="*/ 428 h 552"/>
                  <a:gd name="T32" fmla="*/ 197 w 562"/>
                  <a:gd name="T33" fmla="*/ 525 h 552"/>
                  <a:gd name="T34" fmla="*/ 340 w 562"/>
                  <a:gd name="T35" fmla="*/ 537 h 552"/>
                  <a:gd name="T36" fmla="*/ 431 w 562"/>
                  <a:gd name="T37" fmla="*/ 537 h 552"/>
                  <a:gd name="T38" fmla="*/ 460 w 562"/>
                  <a:gd name="T39" fmla="*/ 501 h 552"/>
                  <a:gd name="T40" fmla="*/ 467 w 562"/>
                  <a:gd name="T41" fmla="*/ 481 h 552"/>
                  <a:gd name="T42" fmla="*/ 484 w 562"/>
                  <a:gd name="T43" fmla="*/ 479 h 552"/>
                  <a:gd name="T44" fmla="*/ 562 w 562"/>
                  <a:gd name="T45" fmla="*/ 494 h 552"/>
                  <a:gd name="T46" fmla="*/ 548 w 562"/>
                  <a:gd name="T47" fmla="*/ 433 h 552"/>
                  <a:gd name="T48" fmla="*/ 520 w 562"/>
                  <a:gd name="T49" fmla="*/ 357 h 552"/>
                  <a:gd name="T50" fmla="*/ 420 w 562"/>
                  <a:gd name="T51" fmla="*/ 286 h 552"/>
                  <a:gd name="T52" fmla="*/ 380 w 562"/>
                  <a:gd name="T53" fmla="*/ 267 h 552"/>
                  <a:gd name="T54" fmla="*/ 402 w 562"/>
                  <a:gd name="T55" fmla="*/ 184 h 552"/>
                  <a:gd name="T56" fmla="*/ 382 w 562"/>
                  <a:gd name="T57" fmla="*/ 124 h 552"/>
                  <a:gd name="T58" fmla="*/ 314 w 562"/>
                  <a:gd name="T59" fmla="*/ 87 h 552"/>
                  <a:gd name="T60" fmla="*/ 197 w 562"/>
                  <a:gd name="T61" fmla="*/ 78 h 552"/>
                  <a:gd name="T62" fmla="*/ 163 w 562"/>
                  <a:gd name="T63" fmla="*/ 0 h 552"/>
                  <a:gd name="T64" fmla="*/ 5 w 562"/>
                  <a:gd name="T65" fmla="*/ 53 h 5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62" h="552">
                    <a:moveTo>
                      <a:pt x="5" y="53"/>
                    </a:moveTo>
                    <a:lnTo>
                      <a:pt x="26" y="97"/>
                    </a:lnTo>
                    <a:lnTo>
                      <a:pt x="2" y="147"/>
                    </a:lnTo>
                    <a:lnTo>
                      <a:pt x="0" y="173"/>
                    </a:lnTo>
                    <a:lnTo>
                      <a:pt x="76" y="180"/>
                    </a:lnTo>
                    <a:lnTo>
                      <a:pt x="156" y="221"/>
                    </a:lnTo>
                    <a:lnTo>
                      <a:pt x="148" y="248"/>
                    </a:lnTo>
                    <a:lnTo>
                      <a:pt x="117" y="248"/>
                    </a:lnTo>
                    <a:lnTo>
                      <a:pt x="103" y="279"/>
                    </a:lnTo>
                    <a:lnTo>
                      <a:pt x="73" y="279"/>
                    </a:lnTo>
                    <a:lnTo>
                      <a:pt x="154" y="359"/>
                    </a:lnTo>
                    <a:lnTo>
                      <a:pt x="44" y="421"/>
                    </a:lnTo>
                    <a:lnTo>
                      <a:pt x="10" y="488"/>
                    </a:lnTo>
                    <a:lnTo>
                      <a:pt x="5" y="552"/>
                    </a:lnTo>
                    <a:lnTo>
                      <a:pt x="81" y="523"/>
                    </a:lnTo>
                    <a:lnTo>
                      <a:pt x="110" y="428"/>
                    </a:lnTo>
                    <a:lnTo>
                      <a:pt x="197" y="525"/>
                    </a:lnTo>
                    <a:lnTo>
                      <a:pt x="340" y="537"/>
                    </a:lnTo>
                    <a:lnTo>
                      <a:pt x="431" y="537"/>
                    </a:lnTo>
                    <a:lnTo>
                      <a:pt x="460" y="501"/>
                    </a:lnTo>
                    <a:lnTo>
                      <a:pt x="467" y="481"/>
                    </a:lnTo>
                    <a:lnTo>
                      <a:pt x="484" y="479"/>
                    </a:lnTo>
                    <a:lnTo>
                      <a:pt x="562" y="494"/>
                    </a:lnTo>
                    <a:lnTo>
                      <a:pt x="548" y="433"/>
                    </a:lnTo>
                    <a:lnTo>
                      <a:pt x="520" y="357"/>
                    </a:lnTo>
                    <a:lnTo>
                      <a:pt x="420" y="286"/>
                    </a:lnTo>
                    <a:lnTo>
                      <a:pt x="380" y="267"/>
                    </a:lnTo>
                    <a:lnTo>
                      <a:pt x="402" y="184"/>
                    </a:lnTo>
                    <a:lnTo>
                      <a:pt x="382" y="124"/>
                    </a:lnTo>
                    <a:lnTo>
                      <a:pt x="314" y="87"/>
                    </a:lnTo>
                    <a:lnTo>
                      <a:pt x="197" y="78"/>
                    </a:lnTo>
                    <a:lnTo>
                      <a:pt x="163" y="0"/>
                    </a:lnTo>
                    <a:lnTo>
                      <a:pt x="5" y="53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2972" name="Freeform 92"/>
              <p:cNvSpPr>
                <a:spLocks noChangeAspect="1"/>
              </p:cNvSpPr>
              <p:nvPr/>
            </p:nvSpPr>
            <p:spPr bwMode="auto">
              <a:xfrm>
                <a:off x="2300" y="1384"/>
                <a:ext cx="68" cy="132"/>
              </a:xfrm>
              <a:custGeom>
                <a:avLst/>
                <a:gdLst>
                  <a:gd name="T0" fmla="*/ 0 w 409"/>
                  <a:gd name="T1" fmla="*/ 0 h 794"/>
                  <a:gd name="T2" fmla="*/ 9 w 409"/>
                  <a:gd name="T3" fmla="*/ 174 h 794"/>
                  <a:gd name="T4" fmla="*/ 22 w 409"/>
                  <a:gd name="T5" fmla="*/ 305 h 794"/>
                  <a:gd name="T6" fmla="*/ 34 w 409"/>
                  <a:gd name="T7" fmla="*/ 384 h 794"/>
                  <a:gd name="T8" fmla="*/ 12 w 409"/>
                  <a:gd name="T9" fmla="*/ 400 h 794"/>
                  <a:gd name="T10" fmla="*/ 21 w 409"/>
                  <a:gd name="T11" fmla="*/ 442 h 794"/>
                  <a:gd name="T12" fmla="*/ 38 w 409"/>
                  <a:gd name="T13" fmla="*/ 444 h 794"/>
                  <a:gd name="T14" fmla="*/ 52 w 409"/>
                  <a:gd name="T15" fmla="*/ 452 h 794"/>
                  <a:gd name="T16" fmla="*/ 53 w 409"/>
                  <a:gd name="T17" fmla="*/ 491 h 794"/>
                  <a:gd name="T18" fmla="*/ 53 w 409"/>
                  <a:gd name="T19" fmla="*/ 512 h 794"/>
                  <a:gd name="T20" fmla="*/ 77 w 409"/>
                  <a:gd name="T21" fmla="*/ 520 h 794"/>
                  <a:gd name="T22" fmla="*/ 74 w 409"/>
                  <a:gd name="T23" fmla="*/ 576 h 794"/>
                  <a:gd name="T24" fmla="*/ 143 w 409"/>
                  <a:gd name="T25" fmla="*/ 658 h 794"/>
                  <a:gd name="T26" fmla="*/ 160 w 409"/>
                  <a:gd name="T27" fmla="*/ 727 h 794"/>
                  <a:gd name="T28" fmla="*/ 213 w 409"/>
                  <a:gd name="T29" fmla="*/ 794 h 794"/>
                  <a:gd name="T30" fmla="*/ 272 w 409"/>
                  <a:gd name="T31" fmla="*/ 614 h 794"/>
                  <a:gd name="T32" fmla="*/ 300 w 409"/>
                  <a:gd name="T33" fmla="*/ 548 h 794"/>
                  <a:gd name="T34" fmla="*/ 409 w 409"/>
                  <a:gd name="T35" fmla="*/ 446 h 794"/>
                  <a:gd name="T36" fmla="*/ 361 w 409"/>
                  <a:gd name="T37" fmla="*/ 379 h 794"/>
                  <a:gd name="T38" fmla="*/ 72 w 409"/>
                  <a:gd name="T39" fmla="*/ 87 h 794"/>
                  <a:gd name="T40" fmla="*/ 0 w 409"/>
                  <a:gd name="T41" fmla="*/ 0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09" h="794">
                    <a:moveTo>
                      <a:pt x="0" y="0"/>
                    </a:moveTo>
                    <a:lnTo>
                      <a:pt x="9" y="174"/>
                    </a:lnTo>
                    <a:lnTo>
                      <a:pt x="22" y="305"/>
                    </a:lnTo>
                    <a:lnTo>
                      <a:pt x="34" y="384"/>
                    </a:lnTo>
                    <a:lnTo>
                      <a:pt x="12" y="400"/>
                    </a:lnTo>
                    <a:lnTo>
                      <a:pt x="21" y="442"/>
                    </a:lnTo>
                    <a:lnTo>
                      <a:pt x="38" y="444"/>
                    </a:lnTo>
                    <a:lnTo>
                      <a:pt x="52" y="452"/>
                    </a:lnTo>
                    <a:lnTo>
                      <a:pt x="53" y="491"/>
                    </a:lnTo>
                    <a:lnTo>
                      <a:pt x="53" y="512"/>
                    </a:lnTo>
                    <a:lnTo>
                      <a:pt x="77" y="520"/>
                    </a:lnTo>
                    <a:lnTo>
                      <a:pt x="74" y="576"/>
                    </a:lnTo>
                    <a:lnTo>
                      <a:pt x="143" y="658"/>
                    </a:lnTo>
                    <a:lnTo>
                      <a:pt x="160" y="727"/>
                    </a:lnTo>
                    <a:lnTo>
                      <a:pt x="213" y="794"/>
                    </a:lnTo>
                    <a:lnTo>
                      <a:pt x="272" y="614"/>
                    </a:lnTo>
                    <a:lnTo>
                      <a:pt x="300" y="548"/>
                    </a:lnTo>
                    <a:lnTo>
                      <a:pt x="409" y="446"/>
                    </a:lnTo>
                    <a:lnTo>
                      <a:pt x="361" y="379"/>
                    </a:lnTo>
                    <a:lnTo>
                      <a:pt x="72" y="8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2973" name="Freeform 93"/>
              <p:cNvSpPr>
                <a:spLocks noChangeAspect="1"/>
              </p:cNvSpPr>
              <p:nvPr/>
            </p:nvSpPr>
            <p:spPr bwMode="auto">
              <a:xfrm>
                <a:off x="2314" y="1318"/>
                <a:ext cx="170" cy="152"/>
              </a:xfrm>
              <a:custGeom>
                <a:avLst/>
                <a:gdLst>
                  <a:gd name="T0" fmla="*/ 0 w 1019"/>
                  <a:gd name="T1" fmla="*/ 489 h 913"/>
                  <a:gd name="T2" fmla="*/ 171 w 1019"/>
                  <a:gd name="T3" fmla="*/ 494 h 913"/>
                  <a:gd name="T4" fmla="*/ 225 w 1019"/>
                  <a:gd name="T5" fmla="*/ 512 h 913"/>
                  <a:gd name="T6" fmla="*/ 439 w 1019"/>
                  <a:gd name="T7" fmla="*/ 512 h 913"/>
                  <a:gd name="T8" fmla="*/ 454 w 1019"/>
                  <a:gd name="T9" fmla="*/ 462 h 913"/>
                  <a:gd name="T10" fmla="*/ 387 w 1019"/>
                  <a:gd name="T11" fmla="*/ 366 h 913"/>
                  <a:gd name="T12" fmla="*/ 369 w 1019"/>
                  <a:gd name="T13" fmla="*/ 286 h 913"/>
                  <a:gd name="T14" fmla="*/ 398 w 1019"/>
                  <a:gd name="T15" fmla="*/ 269 h 913"/>
                  <a:gd name="T16" fmla="*/ 413 w 1019"/>
                  <a:gd name="T17" fmla="*/ 245 h 913"/>
                  <a:gd name="T18" fmla="*/ 394 w 1019"/>
                  <a:gd name="T19" fmla="*/ 222 h 913"/>
                  <a:gd name="T20" fmla="*/ 399 w 1019"/>
                  <a:gd name="T21" fmla="*/ 149 h 913"/>
                  <a:gd name="T22" fmla="*/ 416 w 1019"/>
                  <a:gd name="T23" fmla="*/ 151 h 913"/>
                  <a:gd name="T24" fmla="*/ 465 w 1019"/>
                  <a:gd name="T25" fmla="*/ 226 h 913"/>
                  <a:gd name="T26" fmla="*/ 545 w 1019"/>
                  <a:gd name="T27" fmla="*/ 257 h 913"/>
                  <a:gd name="T28" fmla="*/ 603 w 1019"/>
                  <a:gd name="T29" fmla="*/ 249 h 913"/>
                  <a:gd name="T30" fmla="*/ 632 w 1019"/>
                  <a:gd name="T31" fmla="*/ 228 h 913"/>
                  <a:gd name="T32" fmla="*/ 634 w 1019"/>
                  <a:gd name="T33" fmla="*/ 192 h 913"/>
                  <a:gd name="T34" fmla="*/ 628 w 1019"/>
                  <a:gd name="T35" fmla="*/ 136 h 913"/>
                  <a:gd name="T36" fmla="*/ 571 w 1019"/>
                  <a:gd name="T37" fmla="*/ 94 h 913"/>
                  <a:gd name="T38" fmla="*/ 572 w 1019"/>
                  <a:gd name="T39" fmla="*/ 0 h 913"/>
                  <a:gd name="T40" fmla="*/ 999 w 1019"/>
                  <a:gd name="T41" fmla="*/ 15 h 913"/>
                  <a:gd name="T42" fmla="*/ 1013 w 1019"/>
                  <a:gd name="T43" fmla="*/ 272 h 913"/>
                  <a:gd name="T44" fmla="*/ 972 w 1019"/>
                  <a:gd name="T45" fmla="*/ 368 h 913"/>
                  <a:gd name="T46" fmla="*/ 1019 w 1019"/>
                  <a:gd name="T47" fmla="*/ 388 h 913"/>
                  <a:gd name="T48" fmla="*/ 1007 w 1019"/>
                  <a:gd name="T49" fmla="*/ 482 h 913"/>
                  <a:gd name="T50" fmla="*/ 961 w 1019"/>
                  <a:gd name="T51" fmla="*/ 574 h 913"/>
                  <a:gd name="T52" fmla="*/ 964 w 1019"/>
                  <a:gd name="T53" fmla="*/ 676 h 913"/>
                  <a:gd name="T54" fmla="*/ 862 w 1019"/>
                  <a:gd name="T55" fmla="*/ 822 h 913"/>
                  <a:gd name="T56" fmla="*/ 744 w 1019"/>
                  <a:gd name="T57" fmla="*/ 913 h 913"/>
                  <a:gd name="T58" fmla="*/ 323 w 1019"/>
                  <a:gd name="T59" fmla="*/ 843 h 913"/>
                  <a:gd name="T60" fmla="*/ 276 w 1019"/>
                  <a:gd name="T61" fmla="*/ 773 h 913"/>
                  <a:gd name="T62" fmla="*/ 0 w 1019"/>
                  <a:gd name="T63" fmla="*/ 489 h 9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19" h="913">
                    <a:moveTo>
                      <a:pt x="0" y="489"/>
                    </a:moveTo>
                    <a:lnTo>
                      <a:pt x="171" y="494"/>
                    </a:lnTo>
                    <a:lnTo>
                      <a:pt x="225" y="512"/>
                    </a:lnTo>
                    <a:lnTo>
                      <a:pt x="439" y="512"/>
                    </a:lnTo>
                    <a:lnTo>
                      <a:pt x="454" y="462"/>
                    </a:lnTo>
                    <a:lnTo>
                      <a:pt x="387" y="366"/>
                    </a:lnTo>
                    <a:lnTo>
                      <a:pt x="369" y="286"/>
                    </a:lnTo>
                    <a:lnTo>
                      <a:pt x="398" y="269"/>
                    </a:lnTo>
                    <a:lnTo>
                      <a:pt x="413" y="245"/>
                    </a:lnTo>
                    <a:lnTo>
                      <a:pt x="394" y="222"/>
                    </a:lnTo>
                    <a:lnTo>
                      <a:pt x="399" y="149"/>
                    </a:lnTo>
                    <a:lnTo>
                      <a:pt x="416" y="151"/>
                    </a:lnTo>
                    <a:lnTo>
                      <a:pt x="465" y="226"/>
                    </a:lnTo>
                    <a:lnTo>
                      <a:pt x="545" y="257"/>
                    </a:lnTo>
                    <a:lnTo>
                      <a:pt x="603" y="249"/>
                    </a:lnTo>
                    <a:lnTo>
                      <a:pt x="632" y="228"/>
                    </a:lnTo>
                    <a:lnTo>
                      <a:pt x="634" y="192"/>
                    </a:lnTo>
                    <a:lnTo>
                      <a:pt x="628" y="136"/>
                    </a:lnTo>
                    <a:lnTo>
                      <a:pt x="571" y="94"/>
                    </a:lnTo>
                    <a:lnTo>
                      <a:pt x="572" y="0"/>
                    </a:lnTo>
                    <a:lnTo>
                      <a:pt x="999" y="15"/>
                    </a:lnTo>
                    <a:lnTo>
                      <a:pt x="1013" y="272"/>
                    </a:lnTo>
                    <a:lnTo>
                      <a:pt x="972" y="368"/>
                    </a:lnTo>
                    <a:lnTo>
                      <a:pt x="1019" y="388"/>
                    </a:lnTo>
                    <a:lnTo>
                      <a:pt x="1007" y="482"/>
                    </a:lnTo>
                    <a:lnTo>
                      <a:pt x="961" y="574"/>
                    </a:lnTo>
                    <a:lnTo>
                      <a:pt x="964" y="676"/>
                    </a:lnTo>
                    <a:lnTo>
                      <a:pt x="862" y="822"/>
                    </a:lnTo>
                    <a:lnTo>
                      <a:pt x="744" y="913"/>
                    </a:lnTo>
                    <a:lnTo>
                      <a:pt x="323" y="843"/>
                    </a:lnTo>
                    <a:lnTo>
                      <a:pt x="276" y="773"/>
                    </a:lnTo>
                    <a:lnTo>
                      <a:pt x="0" y="489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2974" name="Freeform 94"/>
              <p:cNvSpPr>
                <a:spLocks noChangeAspect="1"/>
              </p:cNvSpPr>
              <p:nvPr/>
            </p:nvSpPr>
            <p:spPr bwMode="auto">
              <a:xfrm>
                <a:off x="2112" y="1382"/>
                <a:ext cx="223" cy="173"/>
              </a:xfrm>
              <a:custGeom>
                <a:avLst/>
                <a:gdLst>
                  <a:gd name="T0" fmla="*/ 158 w 1336"/>
                  <a:gd name="T1" fmla="*/ 120 h 1034"/>
                  <a:gd name="T2" fmla="*/ 0 w 1336"/>
                  <a:gd name="T3" fmla="*/ 278 h 1034"/>
                  <a:gd name="T4" fmla="*/ 18 w 1336"/>
                  <a:gd name="T5" fmla="*/ 336 h 1034"/>
                  <a:gd name="T6" fmla="*/ 0 w 1336"/>
                  <a:gd name="T7" fmla="*/ 387 h 1034"/>
                  <a:gd name="T8" fmla="*/ 23 w 1336"/>
                  <a:gd name="T9" fmla="*/ 428 h 1034"/>
                  <a:gd name="T10" fmla="*/ 165 w 1336"/>
                  <a:gd name="T11" fmla="*/ 425 h 1034"/>
                  <a:gd name="T12" fmla="*/ 182 w 1336"/>
                  <a:gd name="T13" fmla="*/ 474 h 1034"/>
                  <a:gd name="T14" fmla="*/ 211 w 1336"/>
                  <a:gd name="T15" fmla="*/ 468 h 1034"/>
                  <a:gd name="T16" fmla="*/ 232 w 1336"/>
                  <a:gd name="T17" fmla="*/ 443 h 1034"/>
                  <a:gd name="T18" fmla="*/ 263 w 1336"/>
                  <a:gd name="T19" fmla="*/ 436 h 1034"/>
                  <a:gd name="T20" fmla="*/ 279 w 1336"/>
                  <a:gd name="T21" fmla="*/ 445 h 1034"/>
                  <a:gd name="T22" fmla="*/ 287 w 1336"/>
                  <a:gd name="T23" fmla="*/ 474 h 1034"/>
                  <a:gd name="T24" fmla="*/ 275 w 1336"/>
                  <a:gd name="T25" fmla="*/ 497 h 1034"/>
                  <a:gd name="T26" fmla="*/ 232 w 1336"/>
                  <a:gd name="T27" fmla="*/ 512 h 1034"/>
                  <a:gd name="T28" fmla="*/ 214 w 1336"/>
                  <a:gd name="T29" fmla="*/ 541 h 1034"/>
                  <a:gd name="T30" fmla="*/ 208 w 1336"/>
                  <a:gd name="T31" fmla="*/ 595 h 1034"/>
                  <a:gd name="T32" fmla="*/ 240 w 1336"/>
                  <a:gd name="T33" fmla="*/ 620 h 1034"/>
                  <a:gd name="T34" fmla="*/ 215 w 1336"/>
                  <a:gd name="T35" fmla="*/ 717 h 1034"/>
                  <a:gd name="T36" fmla="*/ 181 w 1336"/>
                  <a:gd name="T37" fmla="*/ 760 h 1034"/>
                  <a:gd name="T38" fmla="*/ 185 w 1336"/>
                  <a:gd name="T39" fmla="*/ 790 h 1034"/>
                  <a:gd name="T40" fmla="*/ 193 w 1336"/>
                  <a:gd name="T41" fmla="*/ 806 h 1034"/>
                  <a:gd name="T42" fmla="*/ 223 w 1336"/>
                  <a:gd name="T43" fmla="*/ 799 h 1034"/>
                  <a:gd name="T44" fmla="*/ 244 w 1336"/>
                  <a:gd name="T45" fmla="*/ 771 h 1034"/>
                  <a:gd name="T46" fmla="*/ 270 w 1336"/>
                  <a:gd name="T47" fmla="*/ 737 h 1034"/>
                  <a:gd name="T48" fmla="*/ 276 w 1336"/>
                  <a:gd name="T49" fmla="*/ 810 h 1034"/>
                  <a:gd name="T50" fmla="*/ 332 w 1336"/>
                  <a:gd name="T51" fmla="*/ 785 h 1034"/>
                  <a:gd name="T52" fmla="*/ 446 w 1336"/>
                  <a:gd name="T53" fmla="*/ 785 h 1034"/>
                  <a:gd name="T54" fmla="*/ 515 w 1336"/>
                  <a:gd name="T55" fmla="*/ 852 h 1034"/>
                  <a:gd name="T56" fmla="*/ 759 w 1336"/>
                  <a:gd name="T57" fmla="*/ 861 h 1034"/>
                  <a:gd name="T58" fmla="*/ 916 w 1336"/>
                  <a:gd name="T59" fmla="*/ 998 h 1034"/>
                  <a:gd name="T60" fmla="*/ 1084 w 1336"/>
                  <a:gd name="T61" fmla="*/ 1034 h 1034"/>
                  <a:gd name="T62" fmla="*/ 1273 w 1336"/>
                  <a:gd name="T63" fmla="*/ 1022 h 1034"/>
                  <a:gd name="T64" fmla="*/ 1336 w 1336"/>
                  <a:gd name="T65" fmla="*/ 793 h 1034"/>
                  <a:gd name="T66" fmla="*/ 1289 w 1336"/>
                  <a:gd name="T67" fmla="*/ 735 h 1034"/>
                  <a:gd name="T68" fmla="*/ 1275 w 1336"/>
                  <a:gd name="T69" fmla="*/ 670 h 1034"/>
                  <a:gd name="T70" fmla="*/ 1206 w 1336"/>
                  <a:gd name="T71" fmla="*/ 589 h 1034"/>
                  <a:gd name="T72" fmla="*/ 1207 w 1336"/>
                  <a:gd name="T73" fmla="*/ 527 h 1034"/>
                  <a:gd name="T74" fmla="*/ 1183 w 1336"/>
                  <a:gd name="T75" fmla="*/ 521 h 1034"/>
                  <a:gd name="T76" fmla="*/ 1185 w 1336"/>
                  <a:gd name="T77" fmla="*/ 460 h 1034"/>
                  <a:gd name="T78" fmla="*/ 1151 w 1336"/>
                  <a:gd name="T79" fmla="*/ 451 h 1034"/>
                  <a:gd name="T80" fmla="*/ 1145 w 1336"/>
                  <a:gd name="T81" fmla="*/ 410 h 1034"/>
                  <a:gd name="T82" fmla="*/ 1166 w 1336"/>
                  <a:gd name="T83" fmla="*/ 392 h 1034"/>
                  <a:gd name="T84" fmla="*/ 1151 w 1336"/>
                  <a:gd name="T85" fmla="*/ 290 h 1034"/>
                  <a:gd name="T86" fmla="*/ 1131 w 1336"/>
                  <a:gd name="T87" fmla="*/ 7 h 1034"/>
                  <a:gd name="T88" fmla="*/ 1122 w 1336"/>
                  <a:gd name="T89" fmla="*/ 0 h 1034"/>
                  <a:gd name="T90" fmla="*/ 844 w 1336"/>
                  <a:gd name="T91" fmla="*/ 155 h 1034"/>
                  <a:gd name="T92" fmla="*/ 632 w 1336"/>
                  <a:gd name="T93" fmla="*/ 140 h 1034"/>
                  <a:gd name="T94" fmla="*/ 513 w 1336"/>
                  <a:gd name="T95" fmla="*/ 184 h 1034"/>
                  <a:gd name="T96" fmla="*/ 427 w 1336"/>
                  <a:gd name="T97" fmla="*/ 130 h 1034"/>
                  <a:gd name="T98" fmla="*/ 399 w 1336"/>
                  <a:gd name="T99" fmla="*/ 123 h 1034"/>
                  <a:gd name="T100" fmla="*/ 319 w 1336"/>
                  <a:gd name="T101" fmla="*/ 41 h 1034"/>
                  <a:gd name="T102" fmla="*/ 238 w 1336"/>
                  <a:gd name="T103" fmla="*/ 59 h 1034"/>
                  <a:gd name="T104" fmla="*/ 158 w 1336"/>
                  <a:gd name="T105" fmla="*/ 120 h 10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336" h="1034">
                    <a:moveTo>
                      <a:pt x="158" y="120"/>
                    </a:moveTo>
                    <a:lnTo>
                      <a:pt x="0" y="278"/>
                    </a:lnTo>
                    <a:lnTo>
                      <a:pt x="18" y="336"/>
                    </a:lnTo>
                    <a:lnTo>
                      <a:pt x="0" y="387"/>
                    </a:lnTo>
                    <a:lnTo>
                      <a:pt x="23" y="428"/>
                    </a:lnTo>
                    <a:lnTo>
                      <a:pt x="165" y="425"/>
                    </a:lnTo>
                    <a:lnTo>
                      <a:pt x="182" y="474"/>
                    </a:lnTo>
                    <a:lnTo>
                      <a:pt x="211" y="468"/>
                    </a:lnTo>
                    <a:lnTo>
                      <a:pt x="232" y="443"/>
                    </a:lnTo>
                    <a:lnTo>
                      <a:pt x="263" y="436"/>
                    </a:lnTo>
                    <a:lnTo>
                      <a:pt x="279" y="445"/>
                    </a:lnTo>
                    <a:lnTo>
                      <a:pt x="287" y="474"/>
                    </a:lnTo>
                    <a:lnTo>
                      <a:pt x="275" y="497"/>
                    </a:lnTo>
                    <a:lnTo>
                      <a:pt x="232" y="512"/>
                    </a:lnTo>
                    <a:lnTo>
                      <a:pt x="214" y="541"/>
                    </a:lnTo>
                    <a:lnTo>
                      <a:pt x="208" y="595"/>
                    </a:lnTo>
                    <a:lnTo>
                      <a:pt x="240" y="620"/>
                    </a:lnTo>
                    <a:lnTo>
                      <a:pt x="215" y="717"/>
                    </a:lnTo>
                    <a:lnTo>
                      <a:pt x="181" y="760"/>
                    </a:lnTo>
                    <a:lnTo>
                      <a:pt x="185" y="790"/>
                    </a:lnTo>
                    <a:lnTo>
                      <a:pt x="193" y="806"/>
                    </a:lnTo>
                    <a:lnTo>
                      <a:pt x="223" y="799"/>
                    </a:lnTo>
                    <a:lnTo>
                      <a:pt x="244" y="771"/>
                    </a:lnTo>
                    <a:lnTo>
                      <a:pt x="270" y="737"/>
                    </a:lnTo>
                    <a:lnTo>
                      <a:pt x="276" y="810"/>
                    </a:lnTo>
                    <a:lnTo>
                      <a:pt x="332" y="785"/>
                    </a:lnTo>
                    <a:lnTo>
                      <a:pt x="446" y="785"/>
                    </a:lnTo>
                    <a:lnTo>
                      <a:pt x="515" y="852"/>
                    </a:lnTo>
                    <a:lnTo>
                      <a:pt x="759" y="861"/>
                    </a:lnTo>
                    <a:lnTo>
                      <a:pt x="916" y="998"/>
                    </a:lnTo>
                    <a:lnTo>
                      <a:pt x="1084" y="1034"/>
                    </a:lnTo>
                    <a:lnTo>
                      <a:pt x="1273" y="1022"/>
                    </a:lnTo>
                    <a:lnTo>
                      <a:pt x="1336" y="793"/>
                    </a:lnTo>
                    <a:lnTo>
                      <a:pt x="1289" y="735"/>
                    </a:lnTo>
                    <a:lnTo>
                      <a:pt x="1275" y="670"/>
                    </a:lnTo>
                    <a:lnTo>
                      <a:pt x="1206" y="589"/>
                    </a:lnTo>
                    <a:lnTo>
                      <a:pt x="1207" y="527"/>
                    </a:lnTo>
                    <a:lnTo>
                      <a:pt x="1183" y="521"/>
                    </a:lnTo>
                    <a:lnTo>
                      <a:pt x="1185" y="460"/>
                    </a:lnTo>
                    <a:lnTo>
                      <a:pt x="1151" y="451"/>
                    </a:lnTo>
                    <a:lnTo>
                      <a:pt x="1145" y="410"/>
                    </a:lnTo>
                    <a:lnTo>
                      <a:pt x="1166" y="392"/>
                    </a:lnTo>
                    <a:lnTo>
                      <a:pt x="1151" y="290"/>
                    </a:lnTo>
                    <a:lnTo>
                      <a:pt x="1131" y="7"/>
                    </a:lnTo>
                    <a:lnTo>
                      <a:pt x="1122" y="0"/>
                    </a:lnTo>
                    <a:lnTo>
                      <a:pt x="844" y="155"/>
                    </a:lnTo>
                    <a:lnTo>
                      <a:pt x="632" y="140"/>
                    </a:lnTo>
                    <a:lnTo>
                      <a:pt x="513" y="184"/>
                    </a:lnTo>
                    <a:lnTo>
                      <a:pt x="427" y="130"/>
                    </a:lnTo>
                    <a:lnTo>
                      <a:pt x="399" y="123"/>
                    </a:lnTo>
                    <a:lnTo>
                      <a:pt x="319" y="41"/>
                    </a:lnTo>
                    <a:lnTo>
                      <a:pt x="238" y="59"/>
                    </a:lnTo>
                    <a:lnTo>
                      <a:pt x="158" y="12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2975" name="Freeform 95"/>
              <p:cNvSpPr>
                <a:spLocks noChangeAspect="1"/>
              </p:cNvSpPr>
              <p:nvPr/>
            </p:nvSpPr>
            <p:spPr bwMode="auto">
              <a:xfrm>
                <a:off x="2184" y="1548"/>
                <a:ext cx="106" cy="105"/>
              </a:xfrm>
              <a:custGeom>
                <a:avLst/>
                <a:gdLst>
                  <a:gd name="T0" fmla="*/ 638 w 638"/>
                  <a:gd name="T1" fmla="*/ 38 h 626"/>
                  <a:gd name="T2" fmla="*/ 616 w 638"/>
                  <a:gd name="T3" fmla="*/ 77 h 626"/>
                  <a:gd name="T4" fmla="*/ 633 w 638"/>
                  <a:gd name="T5" fmla="*/ 144 h 626"/>
                  <a:gd name="T6" fmla="*/ 626 w 638"/>
                  <a:gd name="T7" fmla="*/ 240 h 626"/>
                  <a:gd name="T8" fmla="*/ 587 w 638"/>
                  <a:gd name="T9" fmla="*/ 307 h 626"/>
                  <a:gd name="T10" fmla="*/ 581 w 638"/>
                  <a:gd name="T11" fmla="*/ 396 h 626"/>
                  <a:gd name="T12" fmla="*/ 555 w 638"/>
                  <a:gd name="T13" fmla="*/ 492 h 626"/>
                  <a:gd name="T14" fmla="*/ 494 w 638"/>
                  <a:gd name="T15" fmla="*/ 493 h 626"/>
                  <a:gd name="T16" fmla="*/ 454 w 638"/>
                  <a:gd name="T17" fmla="*/ 526 h 626"/>
                  <a:gd name="T18" fmla="*/ 422 w 638"/>
                  <a:gd name="T19" fmla="*/ 571 h 626"/>
                  <a:gd name="T20" fmla="*/ 340 w 638"/>
                  <a:gd name="T21" fmla="*/ 593 h 626"/>
                  <a:gd name="T22" fmla="*/ 310 w 638"/>
                  <a:gd name="T23" fmla="*/ 626 h 626"/>
                  <a:gd name="T24" fmla="*/ 255 w 638"/>
                  <a:gd name="T25" fmla="*/ 625 h 626"/>
                  <a:gd name="T26" fmla="*/ 175 w 638"/>
                  <a:gd name="T27" fmla="*/ 471 h 626"/>
                  <a:gd name="T28" fmla="*/ 126 w 638"/>
                  <a:gd name="T29" fmla="*/ 452 h 626"/>
                  <a:gd name="T30" fmla="*/ 0 w 638"/>
                  <a:gd name="T31" fmla="*/ 436 h 626"/>
                  <a:gd name="T32" fmla="*/ 220 w 638"/>
                  <a:gd name="T33" fmla="*/ 306 h 626"/>
                  <a:gd name="T34" fmla="*/ 290 w 638"/>
                  <a:gd name="T35" fmla="*/ 309 h 626"/>
                  <a:gd name="T36" fmla="*/ 319 w 638"/>
                  <a:gd name="T37" fmla="*/ 235 h 626"/>
                  <a:gd name="T38" fmla="*/ 275 w 638"/>
                  <a:gd name="T39" fmla="*/ 61 h 626"/>
                  <a:gd name="T40" fmla="*/ 478 w 638"/>
                  <a:gd name="T41" fmla="*/ 0 h 626"/>
                  <a:gd name="T42" fmla="*/ 638 w 638"/>
                  <a:gd name="T43" fmla="*/ 38 h 6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38" h="626">
                    <a:moveTo>
                      <a:pt x="638" y="38"/>
                    </a:moveTo>
                    <a:lnTo>
                      <a:pt x="616" y="77"/>
                    </a:lnTo>
                    <a:lnTo>
                      <a:pt x="633" y="144"/>
                    </a:lnTo>
                    <a:lnTo>
                      <a:pt x="626" y="240"/>
                    </a:lnTo>
                    <a:lnTo>
                      <a:pt x="587" y="307"/>
                    </a:lnTo>
                    <a:lnTo>
                      <a:pt x="581" y="396"/>
                    </a:lnTo>
                    <a:lnTo>
                      <a:pt x="555" y="492"/>
                    </a:lnTo>
                    <a:lnTo>
                      <a:pt x="494" y="493"/>
                    </a:lnTo>
                    <a:lnTo>
                      <a:pt x="454" y="526"/>
                    </a:lnTo>
                    <a:lnTo>
                      <a:pt x="422" y="571"/>
                    </a:lnTo>
                    <a:lnTo>
                      <a:pt x="340" y="593"/>
                    </a:lnTo>
                    <a:lnTo>
                      <a:pt x="310" y="626"/>
                    </a:lnTo>
                    <a:lnTo>
                      <a:pt x="255" y="625"/>
                    </a:lnTo>
                    <a:lnTo>
                      <a:pt x="175" y="471"/>
                    </a:lnTo>
                    <a:lnTo>
                      <a:pt x="126" y="452"/>
                    </a:lnTo>
                    <a:lnTo>
                      <a:pt x="0" y="436"/>
                    </a:lnTo>
                    <a:lnTo>
                      <a:pt x="220" y="306"/>
                    </a:lnTo>
                    <a:lnTo>
                      <a:pt x="290" y="309"/>
                    </a:lnTo>
                    <a:lnTo>
                      <a:pt x="319" y="235"/>
                    </a:lnTo>
                    <a:lnTo>
                      <a:pt x="275" y="61"/>
                    </a:lnTo>
                    <a:lnTo>
                      <a:pt x="478" y="0"/>
                    </a:lnTo>
                    <a:lnTo>
                      <a:pt x="638" y="38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2976" name="Freeform 96"/>
              <p:cNvSpPr>
                <a:spLocks noChangeAspect="1"/>
              </p:cNvSpPr>
              <p:nvPr/>
            </p:nvSpPr>
            <p:spPr bwMode="auto">
              <a:xfrm>
                <a:off x="2102" y="1506"/>
                <a:ext cx="162" cy="121"/>
              </a:xfrm>
              <a:custGeom>
                <a:avLst/>
                <a:gdLst>
                  <a:gd name="T0" fmla="*/ 243 w 975"/>
                  <a:gd name="T1" fmla="*/ 24 h 722"/>
                  <a:gd name="T2" fmla="*/ 251 w 975"/>
                  <a:gd name="T3" fmla="*/ 59 h 722"/>
                  <a:gd name="T4" fmla="*/ 280 w 975"/>
                  <a:gd name="T5" fmla="*/ 58 h 722"/>
                  <a:gd name="T6" fmla="*/ 330 w 975"/>
                  <a:gd name="T7" fmla="*/ 0 h 722"/>
                  <a:gd name="T8" fmla="*/ 341 w 975"/>
                  <a:gd name="T9" fmla="*/ 63 h 722"/>
                  <a:gd name="T10" fmla="*/ 389 w 975"/>
                  <a:gd name="T11" fmla="*/ 42 h 722"/>
                  <a:gd name="T12" fmla="*/ 505 w 975"/>
                  <a:gd name="T13" fmla="*/ 42 h 722"/>
                  <a:gd name="T14" fmla="*/ 580 w 975"/>
                  <a:gd name="T15" fmla="*/ 111 h 722"/>
                  <a:gd name="T16" fmla="*/ 818 w 975"/>
                  <a:gd name="T17" fmla="*/ 117 h 722"/>
                  <a:gd name="T18" fmla="*/ 975 w 975"/>
                  <a:gd name="T19" fmla="*/ 253 h 722"/>
                  <a:gd name="T20" fmla="*/ 769 w 975"/>
                  <a:gd name="T21" fmla="*/ 313 h 722"/>
                  <a:gd name="T22" fmla="*/ 814 w 975"/>
                  <a:gd name="T23" fmla="*/ 485 h 722"/>
                  <a:gd name="T24" fmla="*/ 786 w 975"/>
                  <a:gd name="T25" fmla="*/ 559 h 722"/>
                  <a:gd name="T26" fmla="*/ 715 w 975"/>
                  <a:gd name="T27" fmla="*/ 559 h 722"/>
                  <a:gd name="T28" fmla="*/ 493 w 975"/>
                  <a:gd name="T29" fmla="*/ 688 h 722"/>
                  <a:gd name="T30" fmla="*/ 170 w 975"/>
                  <a:gd name="T31" fmla="*/ 722 h 722"/>
                  <a:gd name="T32" fmla="*/ 0 w 975"/>
                  <a:gd name="T33" fmla="*/ 684 h 722"/>
                  <a:gd name="T34" fmla="*/ 54 w 975"/>
                  <a:gd name="T35" fmla="*/ 579 h 722"/>
                  <a:gd name="T36" fmla="*/ 60 w 975"/>
                  <a:gd name="T37" fmla="*/ 500 h 722"/>
                  <a:gd name="T38" fmla="*/ 40 w 975"/>
                  <a:gd name="T39" fmla="*/ 452 h 722"/>
                  <a:gd name="T40" fmla="*/ 176 w 975"/>
                  <a:gd name="T41" fmla="*/ 156 h 722"/>
                  <a:gd name="T42" fmla="*/ 243 w 975"/>
                  <a:gd name="T43" fmla="*/ 24 h 7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75" h="722">
                    <a:moveTo>
                      <a:pt x="243" y="24"/>
                    </a:moveTo>
                    <a:lnTo>
                      <a:pt x="251" y="59"/>
                    </a:lnTo>
                    <a:lnTo>
                      <a:pt x="280" y="58"/>
                    </a:lnTo>
                    <a:lnTo>
                      <a:pt x="330" y="0"/>
                    </a:lnTo>
                    <a:lnTo>
                      <a:pt x="341" y="63"/>
                    </a:lnTo>
                    <a:lnTo>
                      <a:pt x="389" y="42"/>
                    </a:lnTo>
                    <a:lnTo>
                      <a:pt x="505" y="42"/>
                    </a:lnTo>
                    <a:lnTo>
                      <a:pt x="580" y="111"/>
                    </a:lnTo>
                    <a:lnTo>
                      <a:pt x="818" y="117"/>
                    </a:lnTo>
                    <a:lnTo>
                      <a:pt x="975" y="253"/>
                    </a:lnTo>
                    <a:lnTo>
                      <a:pt x="769" y="313"/>
                    </a:lnTo>
                    <a:lnTo>
                      <a:pt x="814" y="485"/>
                    </a:lnTo>
                    <a:lnTo>
                      <a:pt x="786" y="559"/>
                    </a:lnTo>
                    <a:lnTo>
                      <a:pt x="715" y="559"/>
                    </a:lnTo>
                    <a:lnTo>
                      <a:pt x="493" y="688"/>
                    </a:lnTo>
                    <a:lnTo>
                      <a:pt x="170" y="722"/>
                    </a:lnTo>
                    <a:lnTo>
                      <a:pt x="0" y="684"/>
                    </a:lnTo>
                    <a:lnTo>
                      <a:pt x="54" y="579"/>
                    </a:lnTo>
                    <a:lnTo>
                      <a:pt x="60" y="500"/>
                    </a:lnTo>
                    <a:lnTo>
                      <a:pt x="40" y="452"/>
                    </a:lnTo>
                    <a:lnTo>
                      <a:pt x="176" y="156"/>
                    </a:lnTo>
                    <a:lnTo>
                      <a:pt x="243" y="24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122977" name="Text Box 97"/>
            <p:cNvSpPr txBox="1">
              <a:spLocks noChangeArrowheads="1"/>
            </p:cNvSpPr>
            <p:nvPr/>
          </p:nvSpPr>
          <p:spPr bwMode="auto">
            <a:xfrm>
              <a:off x="3688" y="618"/>
              <a:ext cx="92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Baixo Acaraú</a:t>
              </a:r>
            </a:p>
          </p:txBody>
        </p:sp>
      </p:grpSp>
      <p:sp>
        <p:nvSpPr>
          <p:cNvPr id="122978" name="Rectangle 98"/>
          <p:cNvSpPr>
            <a:spLocks noChangeArrowheads="1"/>
          </p:cNvSpPr>
          <p:nvPr/>
        </p:nvSpPr>
        <p:spPr bwMode="auto">
          <a:xfrm>
            <a:off x="0" y="1223963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22979" name="Text Box 99"/>
          <p:cNvSpPr txBox="1">
            <a:spLocks noChangeArrowheads="1"/>
          </p:cNvSpPr>
          <p:nvPr/>
        </p:nvSpPr>
        <p:spPr bwMode="auto">
          <a:xfrm>
            <a:off x="117475" y="1973263"/>
            <a:ext cx="280987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8 mil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 ha de área plantada </a:t>
            </a:r>
          </a:p>
        </p:txBody>
      </p:sp>
      <p:sp>
        <p:nvSpPr>
          <p:cNvPr id="122980" name="Text Box 100"/>
          <p:cNvSpPr txBox="1">
            <a:spLocks noChangeArrowheads="1"/>
          </p:cNvSpPr>
          <p:nvPr/>
        </p:nvSpPr>
        <p:spPr bwMode="auto">
          <a:xfrm>
            <a:off x="117475" y="2481263"/>
            <a:ext cx="2513013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4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 municípios:</a:t>
            </a:r>
          </a:p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Iguatu, Quixelô, Orós, Icó</a:t>
            </a:r>
          </a:p>
        </p:txBody>
      </p:sp>
      <p:sp>
        <p:nvSpPr>
          <p:cNvPr id="122981" name="Line 101"/>
          <p:cNvSpPr>
            <a:spLocks noChangeShapeType="1"/>
          </p:cNvSpPr>
          <p:nvPr/>
        </p:nvSpPr>
        <p:spPr bwMode="auto">
          <a:xfrm>
            <a:off x="146050" y="2444750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22982" name="Line 102"/>
          <p:cNvSpPr>
            <a:spLocks noChangeShapeType="1"/>
          </p:cNvSpPr>
          <p:nvPr/>
        </p:nvSpPr>
        <p:spPr bwMode="auto">
          <a:xfrm>
            <a:off x="146050" y="3213100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22983" name="Text Box 103"/>
          <p:cNvSpPr txBox="1">
            <a:spLocks noChangeArrowheads="1"/>
          </p:cNvSpPr>
          <p:nvPr/>
        </p:nvSpPr>
        <p:spPr bwMode="auto">
          <a:xfrm>
            <a:off x="117475" y="3249613"/>
            <a:ext cx="3878263" cy="517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Principais produtos:</a:t>
            </a:r>
          </a:p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Banana nanica, goiaba, leite, spondias</a:t>
            </a:r>
          </a:p>
        </p:txBody>
      </p:sp>
      <p:sp>
        <p:nvSpPr>
          <p:cNvPr id="122984" name="Rectangle 104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22985" name="Text Box 105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122986" name="Rectangle 106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22987" name="Rectangle 107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AGRICULTURA IRRIGADA</a:t>
            </a:r>
          </a:p>
        </p:txBody>
      </p:sp>
      <p:sp>
        <p:nvSpPr>
          <p:cNvPr id="122988" name="Freeform 108"/>
          <p:cNvSpPr>
            <a:spLocks noChangeAspect="1"/>
          </p:cNvSpPr>
          <p:nvPr/>
        </p:nvSpPr>
        <p:spPr bwMode="auto">
          <a:xfrm>
            <a:off x="7180263" y="2119313"/>
            <a:ext cx="217487" cy="174625"/>
          </a:xfrm>
          <a:custGeom>
            <a:avLst/>
            <a:gdLst>
              <a:gd name="T0" fmla="*/ 525 w 926"/>
              <a:gd name="T1" fmla="*/ 750 h 750"/>
              <a:gd name="T2" fmla="*/ 461 w 926"/>
              <a:gd name="T3" fmla="*/ 649 h 750"/>
              <a:gd name="T4" fmla="*/ 339 w 926"/>
              <a:gd name="T5" fmla="*/ 570 h 750"/>
              <a:gd name="T6" fmla="*/ 315 w 926"/>
              <a:gd name="T7" fmla="*/ 543 h 750"/>
              <a:gd name="T8" fmla="*/ 280 w 926"/>
              <a:gd name="T9" fmla="*/ 544 h 750"/>
              <a:gd name="T10" fmla="*/ 270 w 926"/>
              <a:gd name="T11" fmla="*/ 570 h 750"/>
              <a:gd name="T12" fmla="*/ 253 w 926"/>
              <a:gd name="T13" fmla="*/ 566 h 750"/>
              <a:gd name="T14" fmla="*/ 0 w 926"/>
              <a:gd name="T15" fmla="*/ 354 h 750"/>
              <a:gd name="T16" fmla="*/ 148 w 926"/>
              <a:gd name="T17" fmla="*/ 198 h 750"/>
              <a:gd name="T18" fmla="*/ 156 w 926"/>
              <a:gd name="T19" fmla="*/ 158 h 750"/>
              <a:gd name="T20" fmla="*/ 92 w 926"/>
              <a:gd name="T21" fmla="*/ 106 h 750"/>
              <a:gd name="T22" fmla="*/ 96 w 926"/>
              <a:gd name="T23" fmla="*/ 42 h 750"/>
              <a:gd name="T24" fmla="*/ 186 w 926"/>
              <a:gd name="T25" fmla="*/ 40 h 750"/>
              <a:gd name="T26" fmla="*/ 222 w 926"/>
              <a:gd name="T27" fmla="*/ 0 h 750"/>
              <a:gd name="T28" fmla="*/ 418 w 926"/>
              <a:gd name="T29" fmla="*/ 89 h 750"/>
              <a:gd name="T30" fmla="*/ 492 w 926"/>
              <a:gd name="T31" fmla="*/ 82 h 750"/>
              <a:gd name="T32" fmla="*/ 613 w 926"/>
              <a:gd name="T33" fmla="*/ 124 h 750"/>
              <a:gd name="T34" fmla="*/ 643 w 926"/>
              <a:gd name="T35" fmla="*/ 38 h 750"/>
              <a:gd name="T36" fmla="*/ 742 w 926"/>
              <a:gd name="T37" fmla="*/ 179 h 750"/>
              <a:gd name="T38" fmla="*/ 926 w 926"/>
              <a:gd name="T39" fmla="*/ 476 h 750"/>
              <a:gd name="T40" fmla="*/ 859 w 926"/>
              <a:gd name="T41" fmla="*/ 481 h 750"/>
              <a:gd name="T42" fmla="*/ 856 w 926"/>
              <a:gd name="T43" fmla="*/ 467 h 750"/>
              <a:gd name="T44" fmla="*/ 828 w 926"/>
              <a:gd name="T45" fmla="*/ 441 h 750"/>
              <a:gd name="T46" fmla="*/ 772 w 926"/>
              <a:gd name="T47" fmla="*/ 432 h 750"/>
              <a:gd name="T48" fmla="*/ 761 w 926"/>
              <a:gd name="T49" fmla="*/ 458 h 750"/>
              <a:gd name="T50" fmla="*/ 764 w 926"/>
              <a:gd name="T51" fmla="*/ 544 h 750"/>
              <a:gd name="T52" fmla="*/ 737 w 926"/>
              <a:gd name="T53" fmla="*/ 575 h 750"/>
              <a:gd name="T54" fmla="*/ 715 w 926"/>
              <a:gd name="T55" fmla="*/ 585 h 750"/>
              <a:gd name="T56" fmla="*/ 678 w 926"/>
              <a:gd name="T57" fmla="*/ 562 h 750"/>
              <a:gd name="T58" fmla="*/ 633 w 926"/>
              <a:gd name="T59" fmla="*/ 594 h 750"/>
              <a:gd name="T60" fmla="*/ 525 w 926"/>
              <a:gd name="T61" fmla="*/ 750 h 7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926" h="750">
                <a:moveTo>
                  <a:pt x="525" y="750"/>
                </a:moveTo>
                <a:lnTo>
                  <a:pt x="461" y="649"/>
                </a:lnTo>
                <a:lnTo>
                  <a:pt x="339" y="570"/>
                </a:lnTo>
                <a:lnTo>
                  <a:pt x="315" y="543"/>
                </a:lnTo>
                <a:lnTo>
                  <a:pt x="280" y="544"/>
                </a:lnTo>
                <a:lnTo>
                  <a:pt x="270" y="570"/>
                </a:lnTo>
                <a:lnTo>
                  <a:pt x="253" y="566"/>
                </a:lnTo>
                <a:lnTo>
                  <a:pt x="0" y="354"/>
                </a:lnTo>
                <a:lnTo>
                  <a:pt x="148" y="198"/>
                </a:lnTo>
                <a:lnTo>
                  <a:pt x="156" y="158"/>
                </a:lnTo>
                <a:lnTo>
                  <a:pt x="92" y="106"/>
                </a:lnTo>
                <a:lnTo>
                  <a:pt x="96" y="42"/>
                </a:lnTo>
                <a:lnTo>
                  <a:pt x="186" y="40"/>
                </a:lnTo>
                <a:lnTo>
                  <a:pt x="222" y="0"/>
                </a:lnTo>
                <a:lnTo>
                  <a:pt x="418" y="89"/>
                </a:lnTo>
                <a:lnTo>
                  <a:pt x="492" y="82"/>
                </a:lnTo>
                <a:lnTo>
                  <a:pt x="613" y="124"/>
                </a:lnTo>
                <a:lnTo>
                  <a:pt x="643" y="38"/>
                </a:lnTo>
                <a:lnTo>
                  <a:pt x="742" y="179"/>
                </a:lnTo>
                <a:lnTo>
                  <a:pt x="926" y="476"/>
                </a:lnTo>
                <a:lnTo>
                  <a:pt x="859" y="481"/>
                </a:lnTo>
                <a:lnTo>
                  <a:pt x="856" y="467"/>
                </a:lnTo>
                <a:lnTo>
                  <a:pt x="828" y="441"/>
                </a:lnTo>
                <a:lnTo>
                  <a:pt x="772" y="432"/>
                </a:lnTo>
                <a:lnTo>
                  <a:pt x="761" y="458"/>
                </a:lnTo>
                <a:lnTo>
                  <a:pt x="764" y="544"/>
                </a:lnTo>
                <a:lnTo>
                  <a:pt x="737" y="575"/>
                </a:lnTo>
                <a:lnTo>
                  <a:pt x="715" y="585"/>
                </a:lnTo>
                <a:lnTo>
                  <a:pt x="678" y="562"/>
                </a:lnTo>
                <a:lnTo>
                  <a:pt x="633" y="594"/>
                </a:lnTo>
                <a:lnTo>
                  <a:pt x="525" y="750"/>
                </a:lnTo>
                <a:close/>
              </a:path>
            </a:pathLst>
          </a:custGeom>
          <a:noFill/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folHlink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22989" name="Freeform 109"/>
          <p:cNvSpPr>
            <a:spLocks noChangeAspect="1"/>
          </p:cNvSpPr>
          <p:nvPr/>
        </p:nvSpPr>
        <p:spPr bwMode="auto">
          <a:xfrm>
            <a:off x="7180263" y="2119313"/>
            <a:ext cx="217487" cy="174625"/>
          </a:xfrm>
          <a:custGeom>
            <a:avLst/>
            <a:gdLst>
              <a:gd name="T0" fmla="*/ 525 w 926"/>
              <a:gd name="T1" fmla="*/ 750 h 750"/>
              <a:gd name="T2" fmla="*/ 461 w 926"/>
              <a:gd name="T3" fmla="*/ 649 h 750"/>
              <a:gd name="T4" fmla="*/ 339 w 926"/>
              <a:gd name="T5" fmla="*/ 570 h 750"/>
              <a:gd name="T6" fmla="*/ 315 w 926"/>
              <a:gd name="T7" fmla="*/ 543 h 750"/>
              <a:gd name="T8" fmla="*/ 280 w 926"/>
              <a:gd name="T9" fmla="*/ 544 h 750"/>
              <a:gd name="T10" fmla="*/ 270 w 926"/>
              <a:gd name="T11" fmla="*/ 570 h 750"/>
              <a:gd name="T12" fmla="*/ 253 w 926"/>
              <a:gd name="T13" fmla="*/ 566 h 750"/>
              <a:gd name="T14" fmla="*/ 0 w 926"/>
              <a:gd name="T15" fmla="*/ 354 h 750"/>
              <a:gd name="T16" fmla="*/ 148 w 926"/>
              <a:gd name="T17" fmla="*/ 198 h 750"/>
              <a:gd name="T18" fmla="*/ 156 w 926"/>
              <a:gd name="T19" fmla="*/ 158 h 750"/>
              <a:gd name="T20" fmla="*/ 92 w 926"/>
              <a:gd name="T21" fmla="*/ 106 h 750"/>
              <a:gd name="T22" fmla="*/ 96 w 926"/>
              <a:gd name="T23" fmla="*/ 42 h 750"/>
              <a:gd name="T24" fmla="*/ 186 w 926"/>
              <a:gd name="T25" fmla="*/ 40 h 750"/>
              <a:gd name="T26" fmla="*/ 222 w 926"/>
              <a:gd name="T27" fmla="*/ 0 h 750"/>
              <a:gd name="T28" fmla="*/ 418 w 926"/>
              <a:gd name="T29" fmla="*/ 89 h 750"/>
              <a:gd name="T30" fmla="*/ 492 w 926"/>
              <a:gd name="T31" fmla="*/ 82 h 750"/>
              <a:gd name="T32" fmla="*/ 613 w 926"/>
              <a:gd name="T33" fmla="*/ 124 h 750"/>
              <a:gd name="T34" fmla="*/ 643 w 926"/>
              <a:gd name="T35" fmla="*/ 38 h 750"/>
              <a:gd name="T36" fmla="*/ 742 w 926"/>
              <a:gd name="T37" fmla="*/ 179 h 750"/>
              <a:gd name="T38" fmla="*/ 926 w 926"/>
              <a:gd name="T39" fmla="*/ 476 h 750"/>
              <a:gd name="T40" fmla="*/ 859 w 926"/>
              <a:gd name="T41" fmla="*/ 481 h 750"/>
              <a:gd name="T42" fmla="*/ 856 w 926"/>
              <a:gd name="T43" fmla="*/ 467 h 750"/>
              <a:gd name="T44" fmla="*/ 828 w 926"/>
              <a:gd name="T45" fmla="*/ 441 h 750"/>
              <a:gd name="T46" fmla="*/ 772 w 926"/>
              <a:gd name="T47" fmla="*/ 432 h 750"/>
              <a:gd name="T48" fmla="*/ 761 w 926"/>
              <a:gd name="T49" fmla="*/ 458 h 750"/>
              <a:gd name="T50" fmla="*/ 764 w 926"/>
              <a:gd name="T51" fmla="*/ 544 h 750"/>
              <a:gd name="T52" fmla="*/ 737 w 926"/>
              <a:gd name="T53" fmla="*/ 575 h 750"/>
              <a:gd name="T54" fmla="*/ 715 w 926"/>
              <a:gd name="T55" fmla="*/ 585 h 750"/>
              <a:gd name="T56" fmla="*/ 678 w 926"/>
              <a:gd name="T57" fmla="*/ 562 h 750"/>
              <a:gd name="T58" fmla="*/ 633 w 926"/>
              <a:gd name="T59" fmla="*/ 594 h 750"/>
              <a:gd name="T60" fmla="*/ 525 w 926"/>
              <a:gd name="T61" fmla="*/ 750 h 7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926" h="750">
                <a:moveTo>
                  <a:pt x="525" y="750"/>
                </a:moveTo>
                <a:lnTo>
                  <a:pt x="461" y="649"/>
                </a:lnTo>
                <a:lnTo>
                  <a:pt x="339" y="570"/>
                </a:lnTo>
                <a:lnTo>
                  <a:pt x="315" y="543"/>
                </a:lnTo>
                <a:lnTo>
                  <a:pt x="280" y="544"/>
                </a:lnTo>
                <a:lnTo>
                  <a:pt x="270" y="570"/>
                </a:lnTo>
                <a:lnTo>
                  <a:pt x="253" y="566"/>
                </a:lnTo>
                <a:lnTo>
                  <a:pt x="0" y="354"/>
                </a:lnTo>
                <a:lnTo>
                  <a:pt x="148" y="198"/>
                </a:lnTo>
                <a:lnTo>
                  <a:pt x="156" y="158"/>
                </a:lnTo>
                <a:lnTo>
                  <a:pt x="92" y="106"/>
                </a:lnTo>
                <a:lnTo>
                  <a:pt x="96" y="42"/>
                </a:lnTo>
                <a:lnTo>
                  <a:pt x="186" y="40"/>
                </a:lnTo>
                <a:lnTo>
                  <a:pt x="222" y="0"/>
                </a:lnTo>
                <a:lnTo>
                  <a:pt x="418" y="89"/>
                </a:lnTo>
                <a:lnTo>
                  <a:pt x="492" y="82"/>
                </a:lnTo>
                <a:lnTo>
                  <a:pt x="613" y="124"/>
                </a:lnTo>
                <a:lnTo>
                  <a:pt x="643" y="38"/>
                </a:lnTo>
                <a:lnTo>
                  <a:pt x="742" y="179"/>
                </a:lnTo>
                <a:lnTo>
                  <a:pt x="926" y="476"/>
                </a:lnTo>
                <a:lnTo>
                  <a:pt x="859" y="481"/>
                </a:lnTo>
                <a:lnTo>
                  <a:pt x="856" y="467"/>
                </a:lnTo>
                <a:lnTo>
                  <a:pt x="828" y="441"/>
                </a:lnTo>
                <a:lnTo>
                  <a:pt x="772" y="432"/>
                </a:lnTo>
                <a:lnTo>
                  <a:pt x="761" y="458"/>
                </a:lnTo>
                <a:lnTo>
                  <a:pt x="764" y="544"/>
                </a:lnTo>
                <a:lnTo>
                  <a:pt x="737" y="575"/>
                </a:lnTo>
                <a:lnTo>
                  <a:pt x="715" y="585"/>
                </a:lnTo>
                <a:lnTo>
                  <a:pt x="678" y="562"/>
                </a:lnTo>
                <a:lnTo>
                  <a:pt x="633" y="594"/>
                </a:lnTo>
                <a:lnTo>
                  <a:pt x="525" y="750"/>
                </a:lnTo>
                <a:close/>
              </a:path>
            </a:pathLst>
          </a:custGeom>
          <a:noFill/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folHlink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22990" name="Text Box 110"/>
          <p:cNvSpPr txBox="1">
            <a:spLocks noChangeArrowheads="1"/>
          </p:cNvSpPr>
          <p:nvPr/>
        </p:nvSpPr>
        <p:spPr bwMode="auto">
          <a:xfrm>
            <a:off x="282575" y="1196975"/>
            <a:ext cx="385603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 dirty="0" smtClean="0">
                <a:solidFill>
                  <a:srgbClr val="066168"/>
                </a:solidFill>
                <a:latin typeface="Verdana" pitchFamily="34" charset="0"/>
              </a:rPr>
              <a:t>POLOS </a:t>
            </a:r>
            <a:r>
              <a:rPr lang="pt-BR" sz="1400" dirty="0">
                <a:solidFill>
                  <a:srgbClr val="066168"/>
                </a:solidFill>
                <a:latin typeface="Verdana" pitchFamily="34" charset="0"/>
              </a:rPr>
              <a:t>DE AGRICULTURA IRRIGADA </a:t>
            </a:r>
          </a:p>
        </p:txBody>
      </p:sp>
      <p:sp>
        <p:nvSpPr>
          <p:cNvPr id="122991" name="Rectangle 111"/>
          <p:cNvSpPr>
            <a:spLocks noChangeArrowheads="1"/>
          </p:cNvSpPr>
          <p:nvPr/>
        </p:nvSpPr>
        <p:spPr bwMode="auto">
          <a:xfrm>
            <a:off x="0" y="1519238"/>
            <a:ext cx="1930400" cy="39687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22992" name="Rectangle 112"/>
          <p:cNvSpPr>
            <a:spLocks noChangeArrowheads="1"/>
          </p:cNvSpPr>
          <p:nvPr/>
        </p:nvSpPr>
        <p:spPr bwMode="auto">
          <a:xfrm>
            <a:off x="141288" y="1565275"/>
            <a:ext cx="171926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 dirty="0" smtClean="0">
                <a:solidFill>
                  <a:schemeClr val="bg1"/>
                </a:solidFill>
                <a:latin typeface="Verdana" pitchFamily="34" charset="0"/>
              </a:rPr>
              <a:t>Polo </a:t>
            </a:r>
            <a:r>
              <a:rPr lang="pt-BR" sz="1400" dirty="0">
                <a:solidFill>
                  <a:schemeClr val="bg1"/>
                </a:solidFill>
                <a:latin typeface="Verdana" pitchFamily="34" charset="0"/>
              </a:rPr>
              <a:t>Centro Sul</a:t>
            </a:r>
          </a:p>
        </p:txBody>
      </p:sp>
      <p:sp>
        <p:nvSpPr>
          <p:cNvPr id="122993" name="Rectangle 113">
            <a:hlinkClick r:id="" action="ppaction://customshow?id=2&amp;return=true"/>
          </p:cNvPr>
          <p:cNvSpPr>
            <a:spLocks noChangeArrowheads="1"/>
          </p:cNvSpPr>
          <p:nvPr/>
        </p:nvSpPr>
        <p:spPr bwMode="auto">
          <a:xfrm>
            <a:off x="8466138" y="6570663"/>
            <a:ext cx="677862" cy="287337"/>
          </a:xfrm>
          <a:prstGeom prst="rect">
            <a:avLst/>
          </a:prstGeom>
          <a:solidFill>
            <a:srgbClr val="BBE0E3">
              <a:alpha val="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1229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1229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1229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1229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1229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229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iterate type="lt">
                                    <p:tmPct val="17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300"/>
                                        <p:tgtEl>
                                          <p:spTgt spid="1229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7" dur="indefinite"/>
                                        <p:tgtEl>
                                          <p:spTgt spid="12294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28" dur="indefinite"/>
                                        <p:tgtEl>
                                          <p:spTgt spid="1229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0" dur="indefinite"/>
                                        <p:tgtEl>
                                          <p:spTgt spid="12289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31" dur="indefinite"/>
                                        <p:tgtEl>
                                          <p:spTgt spid="1228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3" dur="indefinite"/>
                                        <p:tgtEl>
                                          <p:spTgt spid="12290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34" dur="indefinite"/>
                                        <p:tgtEl>
                                          <p:spTgt spid="1229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6" dur="indefinite"/>
                                        <p:tgtEl>
                                          <p:spTgt spid="12293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37" dur="indefinite"/>
                                        <p:tgtEl>
                                          <p:spTgt spid="1229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9" dur="800" fill="hold"/>
                                        <p:tgtEl>
                                          <p:spTgt spid="122927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40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41" dur="indefinite"/>
                                        <p:tgtEl>
                                          <p:spTgt spid="12296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42" dur="indefinite"/>
                                        <p:tgtEl>
                                          <p:spTgt spid="1229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2979" grpId="0"/>
      <p:bldP spid="122980" grpId="0"/>
      <p:bldP spid="122981" grpId="0" animBg="1"/>
      <p:bldP spid="122982" grpId="0" animBg="1"/>
      <p:bldP spid="122983" grpId="0"/>
      <p:bldP spid="122991" grpId="0" animBg="1"/>
      <p:bldP spid="122992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042" name="Rectangle 114"/>
          <p:cNvSpPr>
            <a:spLocks noChangeArrowheads="1"/>
          </p:cNvSpPr>
          <p:nvPr/>
        </p:nvSpPr>
        <p:spPr bwMode="auto">
          <a:xfrm>
            <a:off x="8434388" y="6634163"/>
            <a:ext cx="688975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pt-BR" sz="1200" b="0">
                <a:solidFill>
                  <a:srgbClr val="066168"/>
                </a:solidFill>
                <a:latin typeface="Verdana" pitchFamily="34" charset="0"/>
              </a:rPr>
              <a:t>Tabela</a:t>
            </a:r>
          </a:p>
        </p:txBody>
      </p:sp>
      <p:grpSp>
        <p:nvGrpSpPr>
          <p:cNvPr id="124930" name="Group 2"/>
          <p:cNvGrpSpPr>
            <a:grpSpLocks/>
          </p:cNvGrpSpPr>
          <p:nvPr/>
        </p:nvGrpSpPr>
        <p:grpSpPr bwMode="auto">
          <a:xfrm>
            <a:off x="6948488" y="1679575"/>
            <a:ext cx="1814512" cy="642938"/>
            <a:chOff x="4377" y="1058"/>
            <a:chExt cx="1143" cy="405"/>
          </a:xfrm>
        </p:grpSpPr>
        <p:sp>
          <p:nvSpPr>
            <p:cNvPr id="124931" name="Freeform 3"/>
            <p:cNvSpPr>
              <a:spLocks/>
            </p:cNvSpPr>
            <p:nvPr/>
          </p:nvSpPr>
          <p:spPr bwMode="auto">
            <a:xfrm>
              <a:off x="4638" y="1371"/>
              <a:ext cx="573" cy="64"/>
            </a:xfrm>
            <a:custGeom>
              <a:avLst/>
              <a:gdLst>
                <a:gd name="T0" fmla="*/ 0 w 603"/>
                <a:gd name="T1" fmla="*/ 0 h 88"/>
                <a:gd name="T2" fmla="*/ 162 w 603"/>
                <a:gd name="T3" fmla="*/ 84 h 88"/>
                <a:gd name="T4" fmla="*/ 603 w 603"/>
                <a:gd name="T5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03" h="88">
                  <a:moveTo>
                    <a:pt x="0" y="0"/>
                  </a:moveTo>
                  <a:lnTo>
                    <a:pt x="162" y="84"/>
                  </a:lnTo>
                  <a:lnTo>
                    <a:pt x="603" y="88"/>
                  </a:lnTo>
                </a:path>
              </a:pathLst>
            </a:custGeom>
            <a:noFill/>
            <a:ln w="19050" cap="flat" cmpd="sng">
              <a:solidFill>
                <a:srgbClr val="8FC663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8FC663">
                        <a:gamma/>
                        <a:shade val="60000"/>
                        <a:invGamma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51874" name="Text Box 290"/>
            <p:cNvSpPr txBox="1">
              <a:spLocks noChangeArrowheads="1"/>
            </p:cNvSpPr>
            <p:nvPr/>
          </p:nvSpPr>
          <p:spPr bwMode="auto">
            <a:xfrm>
              <a:off x="4771" y="1319"/>
              <a:ext cx="694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Fortaleza</a:t>
              </a:r>
            </a:p>
          </p:txBody>
        </p:sp>
        <p:sp>
          <p:nvSpPr>
            <p:cNvPr id="124933" name="Text Box 5"/>
            <p:cNvSpPr txBox="1">
              <a:spLocks noChangeArrowheads="1"/>
            </p:cNvSpPr>
            <p:nvPr/>
          </p:nvSpPr>
          <p:spPr bwMode="auto">
            <a:xfrm>
              <a:off x="4426" y="1058"/>
              <a:ext cx="751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Pecém</a:t>
              </a:r>
            </a:p>
          </p:txBody>
        </p:sp>
        <p:pic>
          <p:nvPicPr>
            <p:cNvPr id="124934" name="Picture 6" descr="Imagem3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77" y="1142"/>
              <a:ext cx="162" cy="10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4935" name="Text Box 7"/>
            <p:cNvSpPr txBox="1">
              <a:spLocks noChangeArrowheads="1"/>
            </p:cNvSpPr>
            <p:nvPr/>
          </p:nvSpPr>
          <p:spPr bwMode="auto">
            <a:xfrm>
              <a:off x="4667" y="1171"/>
              <a:ext cx="85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Mucuripe</a:t>
              </a:r>
            </a:p>
          </p:txBody>
        </p:sp>
        <p:pic>
          <p:nvPicPr>
            <p:cNvPr id="124936" name="Picture 8" descr="Imagem3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41" y="1249"/>
              <a:ext cx="156" cy="10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pic>
        <p:nvPicPr>
          <p:cNvPr id="124937" name="Picture 9" descr="Mapa_CE2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75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24938" name="Group 10"/>
          <p:cNvGrpSpPr>
            <a:grpSpLocks/>
          </p:cNvGrpSpPr>
          <p:nvPr/>
        </p:nvGrpSpPr>
        <p:grpSpPr bwMode="auto">
          <a:xfrm>
            <a:off x="6419850" y="1409700"/>
            <a:ext cx="1976438" cy="1438275"/>
            <a:chOff x="4044" y="888"/>
            <a:chExt cx="1245" cy="906"/>
          </a:xfrm>
        </p:grpSpPr>
        <p:sp>
          <p:nvSpPr>
            <p:cNvPr id="124939" name="Freeform 11"/>
            <p:cNvSpPr>
              <a:spLocks/>
            </p:cNvSpPr>
            <p:nvPr/>
          </p:nvSpPr>
          <p:spPr bwMode="auto">
            <a:xfrm>
              <a:off x="4266" y="1014"/>
              <a:ext cx="975" cy="204"/>
            </a:xfrm>
            <a:custGeom>
              <a:avLst/>
              <a:gdLst>
                <a:gd name="T0" fmla="*/ 0 w 975"/>
                <a:gd name="T1" fmla="*/ 204 h 204"/>
                <a:gd name="T2" fmla="*/ 105 w 975"/>
                <a:gd name="T3" fmla="*/ 0 h 204"/>
                <a:gd name="T4" fmla="*/ 975 w 975"/>
                <a:gd name="T5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75" h="204">
                  <a:moveTo>
                    <a:pt x="0" y="204"/>
                  </a:moveTo>
                  <a:lnTo>
                    <a:pt x="105" y="0"/>
                  </a:lnTo>
                  <a:lnTo>
                    <a:pt x="975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124940" name="Group 12"/>
            <p:cNvGrpSpPr>
              <a:grpSpLocks noChangeAspect="1"/>
            </p:cNvGrpSpPr>
            <p:nvPr/>
          </p:nvGrpSpPr>
          <p:grpSpPr bwMode="auto">
            <a:xfrm>
              <a:off x="4044" y="1116"/>
              <a:ext cx="766" cy="678"/>
              <a:chOff x="2918" y="1084"/>
              <a:chExt cx="807" cy="715"/>
            </a:xfrm>
          </p:grpSpPr>
          <p:sp>
            <p:nvSpPr>
              <p:cNvPr id="124941" name="Freeform 13"/>
              <p:cNvSpPr>
                <a:spLocks noChangeAspect="1"/>
              </p:cNvSpPr>
              <p:nvPr/>
            </p:nvSpPr>
            <p:spPr bwMode="auto">
              <a:xfrm>
                <a:off x="3499" y="1383"/>
                <a:ext cx="61" cy="80"/>
              </a:xfrm>
              <a:custGeom>
                <a:avLst/>
                <a:gdLst>
                  <a:gd name="T0" fmla="*/ 0 w 366"/>
                  <a:gd name="T1" fmla="*/ 483 h 483"/>
                  <a:gd name="T2" fmla="*/ 10 w 366"/>
                  <a:gd name="T3" fmla="*/ 314 h 483"/>
                  <a:gd name="T4" fmla="*/ 116 w 366"/>
                  <a:gd name="T5" fmla="*/ 164 h 483"/>
                  <a:gd name="T6" fmla="*/ 160 w 366"/>
                  <a:gd name="T7" fmla="*/ 130 h 483"/>
                  <a:gd name="T8" fmla="*/ 197 w 366"/>
                  <a:gd name="T9" fmla="*/ 150 h 483"/>
                  <a:gd name="T10" fmla="*/ 222 w 366"/>
                  <a:gd name="T11" fmla="*/ 136 h 483"/>
                  <a:gd name="T12" fmla="*/ 245 w 366"/>
                  <a:gd name="T13" fmla="*/ 114 h 483"/>
                  <a:gd name="T14" fmla="*/ 241 w 366"/>
                  <a:gd name="T15" fmla="*/ 28 h 483"/>
                  <a:gd name="T16" fmla="*/ 251 w 366"/>
                  <a:gd name="T17" fmla="*/ 0 h 483"/>
                  <a:gd name="T18" fmla="*/ 305 w 366"/>
                  <a:gd name="T19" fmla="*/ 4 h 483"/>
                  <a:gd name="T20" fmla="*/ 334 w 366"/>
                  <a:gd name="T21" fmla="*/ 31 h 483"/>
                  <a:gd name="T22" fmla="*/ 340 w 366"/>
                  <a:gd name="T23" fmla="*/ 47 h 483"/>
                  <a:gd name="T24" fmla="*/ 335 w 366"/>
                  <a:gd name="T25" fmla="*/ 120 h 483"/>
                  <a:gd name="T26" fmla="*/ 350 w 366"/>
                  <a:gd name="T27" fmla="*/ 136 h 483"/>
                  <a:gd name="T28" fmla="*/ 366 w 366"/>
                  <a:gd name="T29" fmla="*/ 231 h 483"/>
                  <a:gd name="T30" fmla="*/ 244 w 366"/>
                  <a:gd name="T31" fmla="*/ 327 h 483"/>
                  <a:gd name="T32" fmla="*/ 209 w 366"/>
                  <a:gd name="T33" fmla="*/ 408 h 483"/>
                  <a:gd name="T34" fmla="*/ 180 w 366"/>
                  <a:gd name="T35" fmla="*/ 397 h 483"/>
                  <a:gd name="T36" fmla="*/ 149 w 366"/>
                  <a:gd name="T37" fmla="*/ 397 h 483"/>
                  <a:gd name="T38" fmla="*/ 116 w 366"/>
                  <a:gd name="T39" fmla="*/ 444 h 483"/>
                  <a:gd name="T40" fmla="*/ 111 w 366"/>
                  <a:gd name="T41" fmla="*/ 416 h 483"/>
                  <a:gd name="T42" fmla="*/ 87 w 366"/>
                  <a:gd name="T43" fmla="*/ 415 h 483"/>
                  <a:gd name="T44" fmla="*/ 52 w 366"/>
                  <a:gd name="T45" fmla="*/ 450 h 483"/>
                  <a:gd name="T46" fmla="*/ 0 w 366"/>
                  <a:gd name="T47" fmla="*/ 483 h 4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66" h="483">
                    <a:moveTo>
                      <a:pt x="0" y="483"/>
                    </a:moveTo>
                    <a:lnTo>
                      <a:pt x="10" y="314"/>
                    </a:lnTo>
                    <a:lnTo>
                      <a:pt x="116" y="164"/>
                    </a:lnTo>
                    <a:lnTo>
                      <a:pt x="160" y="130"/>
                    </a:lnTo>
                    <a:lnTo>
                      <a:pt x="197" y="150"/>
                    </a:lnTo>
                    <a:lnTo>
                      <a:pt x="222" y="136"/>
                    </a:lnTo>
                    <a:lnTo>
                      <a:pt x="245" y="114"/>
                    </a:lnTo>
                    <a:lnTo>
                      <a:pt x="241" y="28"/>
                    </a:lnTo>
                    <a:lnTo>
                      <a:pt x="251" y="0"/>
                    </a:lnTo>
                    <a:lnTo>
                      <a:pt x="305" y="4"/>
                    </a:lnTo>
                    <a:lnTo>
                      <a:pt x="334" y="31"/>
                    </a:lnTo>
                    <a:lnTo>
                      <a:pt x="340" y="47"/>
                    </a:lnTo>
                    <a:lnTo>
                      <a:pt x="335" y="120"/>
                    </a:lnTo>
                    <a:lnTo>
                      <a:pt x="350" y="136"/>
                    </a:lnTo>
                    <a:lnTo>
                      <a:pt x="366" y="231"/>
                    </a:lnTo>
                    <a:lnTo>
                      <a:pt x="244" y="327"/>
                    </a:lnTo>
                    <a:lnTo>
                      <a:pt x="209" y="408"/>
                    </a:lnTo>
                    <a:lnTo>
                      <a:pt x="180" y="397"/>
                    </a:lnTo>
                    <a:lnTo>
                      <a:pt x="149" y="397"/>
                    </a:lnTo>
                    <a:lnTo>
                      <a:pt x="116" y="444"/>
                    </a:lnTo>
                    <a:lnTo>
                      <a:pt x="111" y="416"/>
                    </a:lnTo>
                    <a:lnTo>
                      <a:pt x="87" y="415"/>
                    </a:lnTo>
                    <a:lnTo>
                      <a:pt x="52" y="450"/>
                    </a:lnTo>
                    <a:lnTo>
                      <a:pt x="0" y="48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4942" name="Freeform 14"/>
              <p:cNvSpPr>
                <a:spLocks noChangeAspect="1"/>
              </p:cNvSpPr>
              <p:nvPr/>
            </p:nvSpPr>
            <p:spPr bwMode="auto">
              <a:xfrm>
                <a:off x="3481" y="1391"/>
                <a:ext cx="197" cy="153"/>
              </a:xfrm>
              <a:custGeom>
                <a:avLst/>
                <a:gdLst>
                  <a:gd name="T0" fmla="*/ 1177 w 1177"/>
                  <a:gd name="T1" fmla="*/ 662 h 919"/>
                  <a:gd name="T2" fmla="*/ 1126 w 1177"/>
                  <a:gd name="T3" fmla="*/ 724 h 919"/>
                  <a:gd name="T4" fmla="*/ 1002 w 1177"/>
                  <a:gd name="T5" fmla="*/ 726 h 919"/>
                  <a:gd name="T6" fmla="*/ 900 w 1177"/>
                  <a:gd name="T7" fmla="*/ 666 h 919"/>
                  <a:gd name="T8" fmla="*/ 853 w 1177"/>
                  <a:gd name="T9" fmla="*/ 669 h 919"/>
                  <a:gd name="T10" fmla="*/ 780 w 1177"/>
                  <a:gd name="T11" fmla="*/ 734 h 919"/>
                  <a:gd name="T12" fmla="*/ 709 w 1177"/>
                  <a:gd name="T13" fmla="*/ 799 h 919"/>
                  <a:gd name="T14" fmla="*/ 631 w 1177"/>
                  <a:gd name="T15" fmla="*/ 867 h 919"/>
                  <a:gd name="T16" fmla="*/ 610 w 1177"/>
                  <a:gd name="T17" fmla="*/ 919 h 919"/>
                  <a:gd name="T18" fmla="*/ 535 w 1177"/>
                  <a:gd name="T19" fmla="*/ 894 h 919"/>
                  <a:gd name="T20" fmla="*/ 478 w 1177"/>
                  <a:gd name="T21" fmla="*/ 878 h 919"/>
                  <a:gd name="T22" fmla="*/ 392 w 1177"/>
                  <a:gd name="T23" fmla="*/ 893 h 919"/>
                  <a:gd name="T24" fmla="*/ 310 w 1177"/>
                  <a:gd name="T25" fmla="*/ 883 h 919"/>
                  <a:gd name="T26" fmla="*/ 242 w 1177"/>
                  <a:gd name="T27" fmla="*/ 856 h 919"/>
                  <a:gd name="T28" fmla="*/ 166 w 1177"/>
                  <a:gd name="T29" fmla="*/ 854 h 919"/>
                  <a:gd name="T30" fmla="*/ 118 w 1177"/>
                  <a:gd name="T31" fmla="*/ 870 h 919"/>
                  <a:gd name="T32" fmla="*/ 0 w 1177"/>
                  <a:gd name="T33" fmla="*/ 792 h 919"/>
                  <a:gd name="T34" fmla="*/ 50 w 1177"/>
                  <a:gd name="T35" fmla="*/ 701 h 919"/>
                  <a:gd name="T36" fmla="*/ 17 w 1177"/>
                  <a:gd name="T37" fmla="*/ 651 h 919"/>
                  <a:gd name="T38" fmla="*/ 23 w 1177"/>
                  <a:gd name="T39" fmla="*/ 615 h 919"/>
                  <a:gd name="T40" fmla="*/ 55 w 1177"/>
                  <a:gd name="T41" fmla="*/ 584 h 919"/>
                  <a:gd name="T42" fmla="*/ 50 w 1177"/>
                  <a:gd name="T43" fmla="*/ 499 h 919"/>
                  <a:gd name="T44" fmla="*/ 75 w 1177"/>
                  <a:gd name="T45" fmla="*/ 457 h 919"/>
                  <a:gd name="T46" fmla="*/ 158 w 1177"/>
                  <a:gd name="T47" fmla="*/ 404 h 919"/>
                  <a:gd name="T48" fmla="*/ 191 w 1177"/>
                  <a:gd name="T49" fmla="*/ 371 h 919"/>
                  <a:gd name="T50" fmla="*/ 215 w 1177"/>
                  <a:gd name="T51" fmla="*/ 373 h 919"/>
                  <a:gd name="T52" fmla="*/ 222 w 1177"/>
                  <a:gd name="T53" fmla="*/ 399 h 919"/>
                  <a:gd name="T54" fmla="*/ 253 w 1177"/>
                  <a:gd name="T55" fmla="*/ 352 h 919"/>
                  <a:gd name="T56" fmla="*/ 285 w 1177"/>
                  <a:gd name="T57" fmla="*/ 352 h 919"/>
                  <a:gd name="T58" fmla="*/ 313 w 1177"/>
                  <a:gd name="T59" fmla="*/ 362 h 919"/>
                  <a:gd name="T60" fmla="*/ 350 w 1177"/>
                  <a:gd name="T61" fmla="*/ 283 h 919"/>
                  <a:gd name="T62" fmla="*/ 473 w 1177"/>
                  <a:gd name="T63" fmla="*/ 185 h 919"/>
                  <a:gd name="T64" fmla="*/ 457 w 1177"/>
                  <a:gd name="T65" fmla="*/ 93 h 919"/>
                  <a:gd name="T66" fmla="*/ 443 w 1177"/>
                  <a:gd name="T67" fmla="*/ 76 h 919"/>
                  <a:gd name="T68" fmla="*/ 446 w 1177"/>
                  <a:gd name="T69" fmla="*/ 3 h 919"/>
                  <a:gd name="T70" fmla="*/ 513 w 1177"/>
                  <a:gd name="T71" fmla="*/ 0 h 919"/>
                  <a:gd name="T72" fmla="*/ 659 w 1177"/>
                  <a:gd name="T73" fmla="*/ 230 h 919"/>
                  <a:gd name="T74" fmla="*/ 869 w 1177"/>
                  <a:gd name="T75" fmla="*/ 413 h 919"/>
                  <a:gd name="T76" fmla="*/ 1019 w 1177"/>
                  <a:gd name="T77" fmla="*/ 478 h 919"/>
                  <a:gd name="T78" fmla="*/ 1135 w 1177"/>
                  <a:gd name="T79" fmla="*/ 622 h 919"/>
                  <a:gd name="T80" fmla="*/ 1177 w 1177"/>
                  <a:gd name="T81" fmla="*/ 662 h 9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77" h="919">
                    <a:moveTo>
                      <a:pt x="1177" y="662"/>
                    </a:moveTo>
                    <a:lnTo>
                      <a:pt x="1126" y="724"/>
                    </a:lnTo>
                    <a:lnTo>
                      <a:pt x="1002" y="726"/>
                    </a:lnTo>
                    <a:lnTo>
                      <a:pt x="900" y="666"/>
                    </a:lnTo>
                    <a:lnTo>
                      <a:pt x="853" y="669"/>
                    </a:lnTo>
                    <a:lnTo>
                      <a:pt x="780" y="734"/>
                    </a:lnTo>
                    <a:lnTo>
                      <a:pt x="709" y="799"/>
                    </a:lnTo>
                    <a:lnTo>
                      <a:pt x="631" y="867"/>
                    </a:lnTo>
                    <a:lnTo>
                      <a:pt x="610" y="919"/>
                    </a:lnTo>
                    <a:lnTo>
                      <a:pt x="535" y="894"/>
                    </a:lnTo>
                    <a:lnTo>
                      <a:pt x="478" y="878"/>
                    </a:lnTo>
                    <a:lnTo>
                      <a:pt x="392" y="893"/>
                    </a:lnTo>
                    <a:lnTo>
                      <a:pt x="310" y="883"/>
                    </a:lnTo>
                    <a:lnTo>
                      <a:pt x="242" y="856"/>
                    </a:lnTo>
                    <a:lnTo>
                      <a:pt x="166" y="854"/>
                    </a:lnTo>
                    <a:lnTo>
                      <a:pt x="118" y="870"/>
                    </a:lnTo>
                    <a:lnTo>
                      <a:pt x="0" y="792"/>
                    </a:lnTo>
                    <a:lnTo>
                      <a:pt x="50" y="701"/>
                    </a:lnTo>
                    <a:lnTo>
                      <a:pt x="17" y="651"/>
                    </a:lnTo>
                    <a:lnTo>
                      <a:pt x="23" y="615"/>
                    </a:lnTo>
                    <a:lnTo>
                      <a:pt x="55" y="584"/>
                    </a:lnTo>
                    <a:lnTo>
                      <a:pt x="50" y="499"/>
                    </a:lnTo>
                    <a:lnTo>
                      <a:pt x="75" y="457"/>
                    </a:lnTo>
                    <a:lnTo>
                      <a:pt x="158" y="404"/>
                    </a:lnTo>
                    <a:lnTo>
                      <a:pt x="191" y="371"/>
                    </a:lnTo>
                    <a:lnTo>
                      <a:pt x="215" y="373"/>
                    </a:lnTo>
                    <a:lnTo>
                      <a:pt x="222" y="399"/>
                    </a:lnTo>
                    <a:lnTo>
                      <a:pt x="253" y="352"/>
                    </a:lnTo>
                    <a:lnTo>
                      <a:pt x="285" y="352"/>
                    </a:lnTo>
                    <a:lnTo>
                      <a:pt x="313" y="362"/>
                    </a:lnTo>
                    <a:lnTo>
                      <a:pt x="350" y="283"/>
                    </a:lnTo>
                    <a:lnTo>
                      <a:pt x="473" y="185"/>
                    </a:lnTo>
                    <a:lnTo>
                      <a:pt x="457" y="93"/>
                    </a:lnTo>
                    <a:lnTo>
                      <a:pt x="443" y="76"/>
                    </a:lnTo>
                    <a:lnTo>
                      <a:pt x="446" y="3"/>
                    </a:lnTo>
                    <a:lnTo>
                      <a:pt x="513" y="0"/>
                    </a:lnTo>
                    <a:lnTo>
                      <a:pt x="659" y="230"/>
                    </a:lnTo>
                    <a:lnTo>
                      <a:pt x="869" y="413"/>
                    </a:lnTo>
                    <a:lnTo>
                      <a:pt x="1019" y="478"/>
                    </a:lnTo>
                    <a:lnTo>
                      <a:pt x="1135" y="622"/>
                    </a:lnTo>
                    <a:lnTo>
                      <a:pt x="1177" y="662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4943" name="Freeform 15"/>
              <p:cNvSpPr>
                <a:spLocks noChangeAspect="1"/>
              </p:cNvSpPr>
              <p:nvPr/>
            </p:nvSpPr>
            <p:spPr bwMode="auto">
              <a:xfrm>
                <a:off x="3582" y="1502"/>
                <a:ext cx="77" cy="54"/>
              </a:xfrm>
              <a:custGeom>
                <a:avLst/>
                <a:gdLst>
                  <a:gd name="T0" fmla="*/ 462 w 462"/>
                  <a:gd name="T1" fmla="*/ 55 h 324"/>
                  <a:gd name="T2" fmla="*/ 419 w 462"/>
                  <a:gd name="T3" fmla="*/ 209 h 324"/>
                  <a:gd name="T4" fmla="*/ 313 w 462"/>
                  <a:gd name="T5" fmla="*/ 192 h 324"/>
                  <a:gd name="T6" fmla="*/ 334 w 462"/>
                  <a:gd name="T7" fmla="*/ 324 h 324"/>
                  <a:gd name="T8" fmla="*/ 0 w 462"/>
                  <a:gd name="T9" fmla="*/ 263 h 324"/>
                  <a:gd name="T10" fmla="*/ 33 w 462"/>
                  <a:gd name="T11" fmla="*/ 184 h 324"/>
                  <a:gd name="T12" fmla="*/ 248 w 462"/>
                  <a:gd name="T13" fmla="*/ 2 h 324"/>
                  <a:gd name="T14" fmla="*/ 296 w 462"/>
                  <a:gd name="T15" fmla="*/ 0 h 324"/>
                  <a:gd name="T16" fmla="*/ 398 w 462"/>
                  <a:gd name="T17" fmla="*/ 55 h 324"/>
                  <a:gd name="T18" fmla="*/ 462 w 462"/>
                  <a:gd name="T19" fmla="*/ 55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2" h="324">
                    <a:moveTo>
                      <a:pt x="462" y="55"/>
                    </a:moveTo>
                    <a:lnTo>
                      <a:pt x="419" y="209"/>
                    </a:lnTo>
                    <a:lnTo>
                      <a:pt x="313" y="192"/>
                    </a:lnTo>
                    <a:lnTo>
                      <a:pt x="334" y="324"/>
                    </a:lnTo>
                    <a:lnTo>
                      <a:pt x="0" y="263"/>
                    </a:lnTo>
                    <a:lnTo>
                      <a:pt x="33" y="184"/>
                    </a:lnTo>
                    <a:lnTo>
                      <a:pt x="248" y="2"/>
                    </a:lnTo>
                    <a:lnTo>
                      <a:pt x="296" y="0"/>
                    </a:lnTo>
                    <a:lnTo>
                      <a:pt x="398" y="55"/>
                    </a:lnTo>
                    <a:lnTo>
                      <a:pt x="462" y="5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4944" name="Freeform 16"/>
              <p:cNvSpPr>
                <a:spLocks noChangeAspect="1"/>
              </p:cNvSpPr>
              <p:nvPr/>
            </p:nvSpPr>
            <p:spPr bwMode="auto">
              <a:xfrm>
                <a:off x="3536" y="1501"/>
                <a:ext cx="189" cy="298"/>
              </a:xfrm>
              <a:custGeom>
                <a:avLst/>
                <a:gdLst>
                  <a:gd name="T0" fmla="*/ 852 w 1134"/>
                  <a:gd name="T1" fmla="*/ 0 h 1792"/>
                  <a:gd name="T2" fmla="*/ 974 w 1134"/>
                  <a:gd name="T3" fmla="*/ 120 h 1792"/>
                  <a:gd name="T4" fmla="*/ 1134 w 1134"/>
                  <a:gd name="T5" fmla="*/ 351 h 1792"/>
                  <a:gd name="T6" fmla="*/ 1085 w 1134"/>
                  <a:gd name="T7" fmla="*/ 407 h 1792"/>
                  <a:gd name="T8" fmla="*/ 1078 w 1134"/>
                  <a:gd name="T9" fmla="*/ 528 h 1792"/>
                  <a:gd name="T10" fmla="*/ 1005 w 1134"/>
                  <a:gd name="T11" fmla="*/ 674 h 1792"/>
                  <a:gd name="T12" fmla="*/ 913 w 1134"/>
                  <a:gd name="T13" fmla="*/ 683 h 1792"/>
                  <a:gd name="T14" fmla="*/ 823 w 1134"/>
                  <a:gd name="T15" fmla="*/ 734 h 1792"/>
                  <a:gd name="T16" fmla="*/ 748 w 1134"/>
                  <a:gd name="T17" fmla="*/ 1301 h 1792"/>
                  <a:gd name="T18" fmla="*/ 677 w 1134"/>
                  <a:gd name="T19" fmla="*/ 1454 h 1792"/>
                  <a:gd name="T20" fmla="*/ 588 w 1134"/>
                  <a:gd name="T21" fmla="*/ 1530 h 1792"/>
                  <a:gd name="T22" fmla="*/ 593 w 1134"/>
                  <a:gd name="T23" fmla="*/ 1565 h 1792"/>
                  <a:gd name="T24" fmla="*/ 533 w 1134"/>
                  <a:gd name="T25" fmla="*/ 1603 h 1792"/>
                  <a:gd name="T26" fmla="*/ 485 w 1134"/>
                  <a:gd name="T27" fmla="*/ 1574 h 1792"/>
                  <a:gd name="T28" fmla="*/ 449 w 1134"/>
                  <a:gd name="T29" fmla="*/ 1575 h 1792"/>
                  <a:gd name="T30" fmla="*/ 405 w 1134"/>
                  <a:gd name="T31" fmla="*/ 1787 h 1792"/>
                  <a:gd name="T32" fmla="*/ 332 w 1134"/>
                  <a:gd name="T33" fmla="*/ 1792 h 1792"/>
                  <a:gd name="T34" fmla="*/ 336 w 1134"/>
                  <a:gd name="T35" fmla="*/ 1718 h 1792"/>
                  <a:gd name="T36" fmla="*/ 45 w 1134"/>
                  <a:gd name="T37" fmla="*/ 1388 h 1792"/>
                  <a:gd name="T38" fmla="*/ 0 w 1134"/>
                  <a:gd name="T39" fmla="*/ 1320 h 1792"/>
                  <a:gd name="T40" fmla="*/ 232 w 1134"/>
                  <a:gd name="T41" fmla="*/ 1202 h 1792"/>
                  <a:gd name="T42" fmla="*/ 213 w 1134"/>
                  <a:gd name="T43" fmla="*/ 804 h 1792"/>
                  <a:gd name="T44" fmla="*/ 242 w 1134"/>
                  <a:gd name="T45" fmla="*/ 593 h 1792"/>
                  <a:gd name="T46" fmla="*/ 254 w 1134"/>
                  <a:gd name="T47" fmla="*/ 503 h 1792"/>
                  <a:gd name="T48" fmla="*/ 260 w 1134"/>
                  <a:gd name="T49" fmla="*/ 503 h 1792"/>
                  <a:gd name="T50" fmla="*/ 281 w 1134"/>
                  <a:gd name="T51" fmla="*/ 272 h 1792"/>
                  <a:gd name="T52" fmla="*/ 613 w 1134"/>
                  <a:gd name="T53" fmla="*/ 333 h 1792"/>
                  <a:gd name="T54" fmla="*/ 590 w 1134"/>
                  <a:gd name="T55" fmla="*/ 199 h 1792"/>
                  <a:gd name="T56" fmla="*/ 698 w 1134"/>
                  <a:gd name="T57" fmla="*/ 221 h 1792"/>
                  <a:gd name="T58" fmla="*/ 742 w 1134"/>
                  <a:gd name="T59" fmla="*/ 63 h 1792"/>
                  <a:gd name="T60" fmla="*/ 799 w 1134"/>
                  <a:gd name="T61" fmla="*/ 62 h 1792"/>
                  <a:gd name="T62" fmla="*/ 852 w 1134"/>
                  <a:gd name="T63" fmla="*/ 0 h 17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34" h="1792">
                    <a:moveTo>
                      <a:pt x="852" y="0"/>
                    </a:moveTo>
                    <a:lnTo>
                      <a:pt x="974" y="120"/>
                    </a:lnTo>
                    <a:lnTo>
                      <a:pt x="1134" y="351"/>
                    </a:lnTo>
                    <a:lnTo>
                      <a:pt x="1085" y="407"/>
                    </a:lnTo>
                    <a:lnTo>
                      <a:pt x="1078" y="528"/>
                    </a:lnTo>
                    <a:lnTo>
                      <a:pt x="1005" y="674"/>
                    </a:lnTo>
                    <a:lnTo>
                      <a:pt x="913" y="683"/>
                    </a:lnTo>
                    <a:lnTo>
                      <a:pt x="823" y="734"/>
                    </a:lnTo>
                    <a:lnTo>
                      <a:pt x="748" y="1301"/>
                    </a:lnTo>
                    <a:lnTo>
                      <a:pt x="677" y="1454"/>
                    </a:lnTo>
                    <a:lnTo>
                      <a:pt x="588" y="1530"/>
                    </a:lnTo>
                    <a:lnTo>
                      <a:pt x="593" y="1565"/>
                    </a:lnTo>
                    <a:lnTo>
                      <a:pt x="533" y="1603"/>
                    </a:lnTo>
                    <a:lnTo>
                      <a:pt x="485" y="1574"/>
                    </a:lnTo>
                    <a:lnTo>
                      <a:pt x="449" y="1575"/>
                    </a:lnTo>
                    <a:lnTo>
                      <a:pt x="405" y="1787"/>
                    </a:lnTo>
                    <a:lnTo>
                      <a:pt x="332" y="1792"/>
                    </a:lnTo>
                    <a:lnTo>
                      <a:pt x="336" y="1718"/>
                    </a:lnTo>
                    <a:lnTo>
                      <a:pt x="45" y="1388"/>
                    </a:lnTo>
                    <a:lnTo>
                      <a:pt x="0" y="1320"/>
                    </a:lnTo>
                    <a:lnTo>
                      <a:pt x="232" y="1202"/>
                    </a:lnTo>
                    <a:lnTo>
                      <a:pt x="213" y="804"/>
                    </a:lnTo>
                    <a:lnTo>
                      <a:pt x="242" y="593"/>
                    </a:lnTo>
                    <a:lnTo>
                      <a:pt x="254" y="503"/>
                    </a:lnTo>
                    <a:lnTo>
                      <a:pt x="260" y="503"/>
                    </a:lnTo>
                    <a:lnTo>
                      <a:pt x="281" y="272"/>
                    </a:lnTo>
                    <a:lnTo>
                      <a:pt x="613" y="333"/>
                    </a:lnTo>
                    <a:lnTo>
                      <a:pt x="590" y="199"/>
                    </a:lnTo>
                    <a:lnTo>
                      <a:pt x="698" y="221"/>
                    </a:lnTo>
                    <a:lnTo>
                      <a:pt x="742" y="63"/>
                    </a:lnTo>
                    <a:lnTo>
                      <a:pt x="799" y="62"/>
                    </a:lnTo>
                    <a:lnTo>
                      <a:pt x="852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4945" name="Freeform 17"/>
              <p:cNvSpPr>
                <a:spLocks noChangeAspect="1"/>
              </p:cNvSpPr>
              <p:nvPr/>
            </p:nvSpPr>
            <p:spPr bwMode="auto">
              <a:xfrm>
                <a:off x="3397" y="1410"/>
                <a:ext cx="82" cy="117"/>
              </a:xfrm>
              <a:custGeom>
                <a:avLst/>
                <a:gdLst>
                  <a:gd name="T0" fmla="*/ 0 w 492"/>
                  <a:gd name="T1" fmla="*/ 548 h 707"/>
                  <a:gd name="T2" fmla="*/ 86 w 492"/>
                  <a:gd name="T3" fmla="*/ 434 h 707"/>
                  <a:gd name="T4" fmla="*/ 141 w 492"/>
                  <a:gd name="T5" fmla="*/ 438 h 707"/>
                  <a:gd name="T6" fmla="*/ 153 w 492"/>
                  <a:gd name="T7" fmla="*/ 431 h 707"/>
                  <a:gd name="T8" fmla="*/ 156 w 492"/>
                  <a:gd name="T9" fmla="*/ 413 h 707"/>
                  <a:gd name="T10" fmla="*/ 141 w 492"/>
                  <a:gd name="T11" fmla="*/ 387 h 707"/>
                  <a:gd name="T12" fmla="*/ 146 w 492"/>
                  <a:gd name="T13" fmla="*/ 368 h 707"/>
                  <a:gd name="T14" fmla="*/ 214 w 492"/>
                  <a:gd name="T15" fmla="*/ 292 h 707"/>
                  <a:gd name="T16" fmla="*/ 185 w 492"/>
                  <a:gd name="T17" fmla="*/ 136 h 707"/>
                  <a:gd name="T18" fmla="*/ 195 w 492"/>
                  <a:gd name="T19" fmla="*/ 123 h 707"/>
                  <a:gd name="T20" fmla="*/ 233 w 492"/>
                  <a:gd name="T21" fmla="*/ 94 h 707"/>
                  <a:gd name="T22" fmla="*/ 294 w 492"/>
                  <a:gd name="T23" fmla="*/ 99 h 707"/>
                  <a:gd name="T24" fmla="*/ 385 w 492"/>
                  <a:gd name="T25" fmla="*/ 37 h 707"/>
                  <a:gd name="T26" fmla="*/ 466 w 492"/>
                  <a:gd name="T27" fmla="*/ 0 h 707"/>
                  <a:gd name="T28" fmla="*/ 492 w 492"/>
                  <a:gd name="T29" fmla="*/ 15 h 707"/>
                  <a:gd name="T30" fmla="*/ 397 w 492"/>
                  <a:gd name="T31" fmla="*/ 406 h 707"/>
                  <a:gd name="T32" fmla="*/ 371 w 492"/>
                  <a:gd name="T33" fmla="*/ 597 h 707"/>
                  <a:gd name="T34" fmla="*/ 362 w 492"/>
                  <a:gd name="T35" fmla="*/ 707 h 707"/>
                  <a:gd name="T36" fmla="*/ 238 w 492"/>
                  <a:gd name="T37" fmla="*/ 559 h 707"/>
                  <a:gd name="T38" fmla="*/ 160 w 492"/>
                  <a:gd name="T39" fmla="*/ 593 h 707"/>
                  <a:gd name="T40" fmla="*/ 114 w 492"/>
                  <a:gd name="T41" fmla="*/ 599 h 707"/>
                  <a:gd name="T42" fmla="*/ 90 w 492"/>
                  <a:gd name="T43" fmla="*/ 559 h 707"/>
                  <a:gd name="T44" fmla="*/ 61 w 492"/>
                  <a:gd name="T45" fmla="*/ 565 h 707"/>
                  <a:gd name="T46" fmla="*/ 35 w 492"/>
                  <a:gd name="T47" fmla="*/ 580 h 707"/>
                  <a:gd name="T48" fmla="*/ 7 w 492"/>
                  <a:gd name="T49" fmla="*/ 576 h 707"/>
                  <a:gd name="T50" fmla="*/ 0 w 492"/>
                  <a:gd name="T51" fmla="*/ 548 h 7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92" h="707">
                    <a:moveTo>
                      <a:pt x="0" y="548"/>
                    </a:moveTo>
                    <a:lnTo>
                      <a:pt x="86" y="434"/>
                    </a:lnTo>
                    <a:lnTo>
                      <a:pt x="141" y="438"/>
                    </a:lnTo>
                    <a:lnTo>
                      <a:pt x="153" y="431"/>
                    </a:lnTo>
                    <a:lnTo>
                      <a:pt x="156" y="413"/>
                    </a:lnTo>
                    <a:lnTo>
                      <a:pt x="141" y="387"/>
                    </a:lnTo>
                    <a:lnTo>
                      <a:pt x="146" y="368"/>
                    </a:lnTo>
                    <a:lnTo>
                      <a:pt x="214" y="292"/>
                    </a:lnTo>
                    <a:lnTo>
                      <a:pt x="185" y="136"/>
                    </a:lnTo>
                    <a:lnTo>
                      <a:pt x="195" y="123"/>
                    </a:lnTo>
                    <a:lnTo>
                      <a:pt x="233" y="94"/>
                    </a:lnTo>
                    <a:lnTo>
                      <a:pt x="294" y="99"/>
                    </a:lnTo>
                    <a:lnTo>
                      <a:pt x="385" y="37"/>
                    </a:lnTo>
                    <a:lnTo>
                      <a:pt x="466" y="0"/>
                    </a:lnTo>
                    <a:lnTo>
                      <a:pt x="492" y="15"/>
                    </a:lnTo>
                    <a:lnTo>
                      <a:pt x="397" y="406"/>
                    </a:lnTo>
                    <a:lnTo>
                      <a:pt x="371" y="597"/>
                    </a:lnTo>
                    <a:lnTo>
                      <a:pt x="362" y="707"/>
                    </a:lnTo>
                    <a:lnTo>
                      <a:pt x="238" y="559"/>
                    </a:lnTo>
                    <a:lnTo>
                      <a:pt x="160" y="593"/>
                    </a:lnTo>
                    <a:lnTo>
                      <a:pt x="114" y="599"/>
                    </a:lnTo>
                    <a:lnTo>
                      <a:pt x="90" y="559"/>
                    </a:lnTo>
                    <a:lnTo>
                      <a:pt x="61" y="565"/>
                    </a:lnTo>
                    <a:lnTo>
                      <a:pt x="35" y="580"/>
                    </a:lnTo>
                    <a:lnTo>
                      <a:pt x="7" y="576"/>
                    </a:lnTo>
                    <a:lnTo>
                      <a:pt x="0" y="54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4946" name="Freeform 18"/>
              <p:cNvSpPr>
                <a:spLocks noChangeAspect="1"/>
              </p:cNvSpPr>
              <p:nvPr/>
            </p:nvSpPr>
            <p:spPr bwMode="auto">
              <a:xfrm>
                <a:off x="3387" y="1378"/>
                <a:ext cx="88" cy="105"/>
              </a:xfrm>
              <a:custGeom>
                <a:avLst/>
                <a:gdLst>
                  <a:gd name="T0" fmla="*/ 193 w 529"/>
                  <a:gd name="T1" fmla="*/ 0 h 629"/>
                  <a:gd name="T2" fmla="*/ 161 w 529"/>
                  <a:gd name="T3" fmla="*/ 15 h 629"/>
                  <a:gd name="T4" fmla="*/ 167 w 529"/>
                  <a:gd name="T5" fmla="*/ 75 h 629"/>
                  <a:gd name="T6" fmla="*/ 167 w 529"/>
                  <a:gd name="T7" fmla="*/ 114 h 629"/>
                  <a:gd name="T8" fmla="*/ 92 w 529"/>
                  <a:gd name="T9" fmla="*/ 140 h 629"/>
                  <a:gd name="T10" fmla="*/ 91 w 529"/>
                  <a:gd name="T11" fmla="*/ 156 h 629"/>
                  <a:gd name="T12" fmla="*/ 12 w 529"/>
                  <a:gd name="T13" fmla="*/ 152 h 629"/>
                  <a:gd name="T14" fmla="*/ 0 w 529"/>
                  <a:gd name="T15" fmla="*/ 191 h 629"/>
                  <a:gd name="T16" fmla="*/ 202 w 529"/>
                  <a:gd name="T17" fmla="*/ 286 h 629"/>
                  <a:gd name="T18" fmla="*/ 107 w 529"/>
                  <a:gd name="T19" fmla="*/ 403 h 629"/>
                  <a:gd name="T20" fmla="*/ 41 w 529"/>
                  <a:gd name="T21" fmla="*/ 469 h 629"/>
                  <a:gd name="T22" fmla="*/ 66 w 529"/>
                  <a:gd name="T23" fmla="*/ 521 h 629"/>
                  <a:gd name="T24" fmla="*/ 107 w 529"/>
                  <a:gd name="T25" fmla="*/ 548 h 629"/>
                  <a:gd name="T26" fmla="*/ 129 w 529"/>
                  <a:gd name="T27" fmla="*/ 564 h 629"/>
                  <a:gd name="T28" fmla="*/ 143 w 529"/>
                  <a:gd name="T29" fmla="*/ 622 h 629"/>
                  <a:gd name="T30" fmla="*/ 200 w 529"/>
                  <a:gd name="T31" fmla="*/ 629 h 629"/>
                  <a:gd name="T32" fmla="*/ 216 w 529"/>
                  <a:gd name="T33" fmla="*/ 621 h 629"/>
                  <a:gd name="T34" fmla="*/ 216 w 529"/>
                  <a:gd name="T35" fmla="*/ 606 h 629"/>
                  <a:gd name="T36" fmla="*/ 200 w 529"/>
                  <a:gd name="T37" fmla="*/ 575 h 629"/>
                  <a:gd name="T38" fmla="*/ 203 w 529"/>
                  <a:gd name="T39" fmla="*/ 559 h 629"/>
                  <a:gd name="T40" fmla="*/ 273 w 529"/>
                  <a:gd name="T41" fmla="*/ 483 h 629"/>
                  <a:gd name="T42" fmla="*/ 254 w 529"/>
                  <a:gd name="T43" fmla="*/ 390 h 629"/>
                  <a:gd name="T44" fmla="*/ 244 w 529"/>
                  <a:gd name="T45" fmla="*/ 332 h 629"/>
                  <a:gd name="T46" fmla="*/ 253 w 529"/>
                  <a:gd name="T47" fmla="*/ 314 h 629"/>
                  <a:gd name="T48" fmla="*/ 272 w 529"/>
                  <a:gd name="T49" fmla="*/ 299 h 629"/>
                  <a:gd name="T50" fmla="*/ 292 w 529"/>
                  <a:gd name="T51" fmla="*/ 285 h 629"/>
                  <a:gd name="T52" fmla="*/ 355 w 529"/>
                  <a:gd name="T53" fmla="*/ 290 h 629"/>
                  <a:gd name="T54" fmla="*/ 440 w 529"/>
                  <a:gd name="T55" fmla="*/ 232 h 629"/>
                  <a:gd name="T56" fmla="*/ 529 w 529"/>
                  <a:gd name="T57" fmla="*/ 191 h 629"/>
                  <a:gd name="T58" fmla="*/ 492 w 529"/>
                  <a:gd name="T59" fmla="*/ 168 h 629"/>
                  <a:gd name="T60" fmla="*/ 473 w 529"/>
                  <a:gd name="T61" fmla="*/ 143 h 629"/>
                  <a:gd name="T62" fmla="*/ 437 w 529"/>
                  <a:gd name="T63" fmla="*/ 142 h 629"/>
                  <a:gd name="T64" fmla="*/ 425 w 529"/>
                  <a:gd name="T65" fmla="*/ 169 h 629"/>
                  <a:gd name="T66" fmla="*/ 409 w 529"/>
                  <a:gd name="T67" fmla="*/ 166 h 629"/>
                  <a:gd name="T68" fmla="*/ 193 w 529"/>
                  <a:gd name="T69" fmla="*/ 0 h 6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29" h="629">
                    <a:moveTo>
                      <a:pt x="193" y="0"/>
                    </a:moveTo>
                    <a:lnTo>
                      <a:pt x="161" y="15"/>
                    </a:lnTo>
                    <a:lnTo>
                      <a:pt x="167" y="75"/>
                    </a:lnTo>
                    <a:lnTo>
                      <a:pt x="167" y="114"/>
                    </a:lnTo>
                    <a:lnTo>
                      <a:pt x="92" y="140"/>
                    </a:lnTo>
                    <a:lnTo>
                      <a:pt x="91" y="156"/>
                    </a:lnTo>
                    <a:lnTo>
                      <a:pt x="12" y="152"/>
                    </a:lnTo>
                    <a:lnTo>
                      <a:pt x="0" y="191"/>
                    </a:lnTo>
                    <a:lnTo>
                      <a:pt x="202" y="286"/>
                    </a:lnTo>
                    <a:lnTo>
                      <a:pt x="107" y="403"/>
                    </a:lnTo>
                    <a:lnTo>
                      <a:pt x="41" y="469"/>
                    </a:lnTo>
                    <a:lnTo>
                      <a:pt x="66" y="521"/>
                    </a:lnTo>
                    <a:lnTo>
                      <a:pt x="107" y="548"/>
                    </a:lnTo>
                    <a:lnTo>
                      <a:pt x="129" y="564"/>
                    </a:lnTo>
                    <a:lnTo>
                      <a:pt x="143" y="622"/>
                    </a:lnTo>
                    <a:lnTo>
                      <a:pt x="200" y="629"/>
                    </a:lnTo>
                    <a:lnTo>
                      <a:pt x="216" y="621"/>
                    </a:lnTo>
                    <a:lnTo>
                      <a:pt x="216" y="606"/>
                    </a:lnTo>
                    <a:lnTo>
                      <a:pt x="200" y="575"/>
                    </a:lnTo>
                    <a:lnTo>
                      <a:pt x="203" y="559"/>
                    </a:lnTo>
                    <a:lnTo>
                      <a:pt x="273" y="483"/>
                    </a:lnTo>
                    <a:lnTo>
                      <a:pt x="254" y="390"/>
                    </a:lnTo>
                    <a:lnTo>
                      <a:pt x="244" y="332"/>
                    </a:lnTo>
                    <a:lnTo>
                      <a:pt x="253" y="314"/>
                    </a:lnTo>
                    <a:lnTo>
                      <a:pt x="272" y="299"/>
                    </a:lnTo>
                    <a:lnTo>
                      <a:pt x="292" y="285"/>
                    </a:lnTo>
                    <a:lnTo>
                      <a:pt x="355" y="290"/>
                    </a:lnTo>
                    <a:lnTo>
                      <a:pt x="440" y="232"/>
                    </a:lnTo>
                    <a:lnTo>
                      <a:pt x="529" y="191"/>
                    </a:lnTo>
                    <a:lnTo>
                      <a:pt x="492" y="168"/>
                    </a:lnTo>
                    <a:lnTo>
                      <a:pt x="473" y="143"/>
                    </a:lnTo>
                    <a:lnTo>
                      <a:pt x="437" y="142"/>
                    </a:lnTo>
                    <a:lnTo>
                      <a:pt x="425" y="169"/>
                    </a:lnTo>
                    <a:lnTo>
                      <a:pt x="409" y="166"/>
                    </a:lnTo>
                    <a:lnTo>
                      <a:pt x="193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4947" name="Freeform 19"/>
              <p:cNvSpPr>
                <a:spLocks noChangeAspect="1"/>
              </p:cNvSpPr>
              <p:nvPr/>
            </p:nvSpPr>
            <p:spPr bwMode="auto">
              <a:xfrm>
                <a:off x="3433" y="1412"/>
                <a:ext cx="67" cy="159"/>
              </a:xfrm>
              <a:custGeom>
                <a:avLst/>
                <a:gdLst>
                  <a:gd name="T0" fmla="*/ 276 w 402"/>
                  <a:gd name="T1" fmla="*/ 0 h 953"/>
                  <a:gd name="T2" fmla="*/ 340 w 402"/>
                  <a:gd name="T3" fmla="*/ 44 h 953"/>
                  <a:gd name="T4" fmla="*/ 402 w 402"/>
                  <a:gd name="T5" fmla="*/ 149 h 953"/>
                  <a:gd name="T6" fmla="*/ 395 w 402"/>
                  <a:gd name="T7" fmla="*/ 307 h 953"/>
                  <a:gd name="T8" fmla="*/ 363 w 402"/>
                  <a:gd name="T9" fmla="*/ 327 h 953"/>
                  <a:gd name="T10" fmla="*/ 337 w 402"/>
                  <a:gd name="T11" fmla="*/ 368 h 953"/>
                  <a:gd name="T12" fmla="*/ 344 w 402"/>
                  <a:gd name="T13" fmla="*/ 453 h 953"/>
                  <a:gd name="T14" fmla="*/ 312 w 402"/>
                  <a:gd name="T15" fmla="*/ 486 h 953"/>
                  <a:gd name="T16" fmla="*/ 302 w 402"/>
                  <a:gd name="T17" fmla="*/ 518 h 953"/>
                  <a:gd name="T18" fmla="*/ 340 w 402"/>
                  <a:gd name="T19" fmla="*/ 574 h 953"/>
                  <a:gd name="T20" fmla="*/ 286 w 402"/>
                  <a:gd name="T21" fmla="*/ 667 h 953"/>
                  <a:gd name="T22" fmla="*/ 296 w 402"/>
                  <a:gd name="T23" fmla="*/ 753 h 953"/>
                  <a:gd name="T24" fmla="*/ 230 w 402"/>
                  <a:gd name="T25" fmla="*/ 871 h 953"/>
                  <a:gd name="T26" fmla="*/ 187 w 402"/>
                  <a:gd name="T27" fmla="*/ 953 h 953"/>
                  <a:gd name="T28" fmla="*/ 159 w 402"/>
                  <a:gd name="T29" fmla="*/ 953 h 953"/>
                  <a:gd name="T30" fmla="*/ 131 w 402"/>
                  <a:gd name="T31" fmla="*/ 905 h 953"/>
                  <a:gd name="T32" fmla="*/ 20 w 402"/>
                  <a:gd name="T33" fmla="*/ 893 h 953"/>
                  <a:gd name="T34" fmla="*/ 0 w 402"/>
                  <a:gd name="T35" fmla="*/ 860 h 953"/>
                  <a:gd name="T36" fmla="*/ 33 w 402"/>
                  <a:gd name="T37" fmla="*/ 724 h 953"/>
                  <a:gd name="T38" fmla="*/ 143 w 402"/>
                  <a:gd name="T39" fmla="*/ 696 h 953"/>
                  <a:gd name="T40" fmla="*/ 152 w 402"/>
                  <a:gd name="T41" fmla="*/ 590 h 953"/>
                  <a:gd name="T42" fmla="*/ 176 w 402"/>
                  <a:gd name="T43" fmla="*/ 401 h 953"/>
                  <a:gd name="T44" fmla="*/ 276 w 402"/>
                  <a:gd name="T45" fmla="*/ 0 h 9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02" h="953">
                    <a:moveTo>
                      <a:pt x="276" y="0"/>
                    </a:moveTo>
                    <a:lnTo>
                      <a:pt x="340" y="44"/>
                    </a:lnTo>
                    <a:lnTo>
                      <a:pt x="402" y="149"/>
                    </a:lnTo>
                    <a:lnTo>
                      <a:pt x="395" y="307"/>
                    </a:lnTo>
                    <a:lnTo>
                      <a:pt x="363" y="327"/>
                    </a:lnTo>
                    <a:lnTo>
                      <a:pt x="337" y="368"/>
                    </a:lnTo>
                    <a:lnTo>
                      <a:pt x="344" y="453"/>
                    </a:lnTo>
                    <a:lnTo>
                      <a:pt x="312" y="486"/>
                    </a:lnTo>
                    <a:lnTo>
                      <a:pt x="302" y="518"/>
                    </a:lnTo>
                    <a:lnTo>
                      <a:pt x="340" y="574"/>
                    </a:lnTo>
                    <a:lnTo>
                      <a:pt x="286" y="667"/>
                    </a:lnTo>
                    <a:lnTo>
                      <a:pt x="296" y="753"/>
                    </a:lnTo>
                    <a:lnTo>
                      <a:pt x="230" y="871"/>
                    </a:lnTo>
                    <a:lnTo>
                      <a:pt x="187" y="953"/>
                    </a:lnTo>
                    <a:lnTo>
                      <a:pt x="159" y="953"/>
                    </a:lnTo>
                    <a:lnTo>
                      <a:pt x="131" y="905"/>
                    </a:lnTo>
                    <a:lnTo>
                      <a:pt x="20" y="893"/>
                    </a:lnTo>
                    <a:lnTo>
                      <a:pt x="0" y="860"/>
                    </a:lnTo>
                    <a:lnTo>
                      <a:pt x="33" y="724"/>
                    </a:lnTo>
                    <a:lnTo>
                      <a:pt x="143" y="696"/>
                    </a:lnTo>
                    <a:lnTo>
                      <a:pt x="152" y="590"/>
                    </a:lnTo>
                    <a:lnTo>
                      <a:pt x="176" y="401"/>
                    </a:lnTo>
                    <a:lnTo>
                      <a:pt x="276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4948" name="Freeform 20"/>
              <p:cNvSpPr>
                <a:spLocks noChangeAspect="1"/>
              </p:cNvSpPr>
              <p:nvPr/>
            </p:nvSpPr>
            <p:spPr bwMode="auto">
              <a:xfrm>
                <a:off x="3193" y="1409"/>
                <a:ext cx="228" cy="150"/>
              </a:xfrm>
              <a:custGeom>
                <a:avLst/>
                <a:gdLst>
                  <a:gd name="T0" fmla="*/ 1165 w 1367"/>
                  <a:gd name="T1" fmla="*/ 0 h 900"/>
                  <a:gd name="T2" fmla="*/ 1094 w 1367"/>
                  <a:gd name="T3" fmla="*/ 76 h 900"/>
                  <a:gd name="T4" fmla="*/ 1062 w 1367"/>
                  <a:gd name="T5" fmla="*/ 83 h 900"/>
                  <a:gd name="T6" fmla="*/ 965 w 1367"/>
                  <a:gd name="T7" fmla="*/ 280 h 900"/>
                  <a:gd name="T8" fmla="*/ 907 w 1367"/>
                  <a:gd name="T9" fmla="*/ 274 h 900"/>
                  <a:gd name="T10" fmla="*/ 796 w 1367"/>
                  <a:gd name="T11" fmla="*/ 401 h 900"/>
                  <a:gd name="T12" fmla="*/ 742 w 1367"/>
                  <a:gd name="T13" fmla="*/ 409 h 900"/>
                  <a:gd name="T14" fmla="*/ 727 w 1367"/>
                  <a:gd name="T15" fmla="*/ 388 h 900"/>
                  <a:gd name="T16" fmla="*/ 676 w 1367"/>
                  <a:gd name="T17" fmla="*/ 401 h 900"/>
                  <a:gd name="T18" fmla="*/ 568 w 1367"/>
                  <a:gd name="T19" fmla="*/ 502 h 900"/>
                  <a:gd name="T20" fmla="*/ 456 w 1367"/>
                  <a:gd name="T21" fmla="*/ 420 h 900"/>
                  <a:gd name="T22" fmla="*/ 199 w 1367"/>
                  <a:gd name="T23" fmla="*/ 331 h 900"/>
                  <a:gd name="T24" fmla="*/ 0 w 1367"/>
                  <a:gd name="T25" fmla="*/ 491 h 900"/>
                  <a:gd name="T26" fmla="*/ 38 w 1367"/>
                  <a:gd name="T27" fmla="*/ 685 h 900"/>
                  <a:gd name="T28" fmla="*/ 138 w 1367"/>
                  <a:gd name="T29" fmla="*/ 796 h 900"/>
                  <a:gd name="T30" fmla="*/ 596 w 1367"/>
                  <a:gd name="T31" fmla="*/ 820 h 900"/>
                  <a:gd name="T32" fmla="*/ 621 w 1367"/>
                  <a:gd name="T33" fmla="*/ 779 h 900"/>
                  <a:gd name="T34" fmla="*/ 821 w 1367"/>
                  <a:gd name="T35" fmla="*/ 900 h 900"/>
                  <a:gd name="T36" fmla="*/ 882 w 1367"/>
                  <a:gd name="T37" fmla="*/ 803 h 900"/>
                  <a:gd name="T38" fmla="*/ 920 w 1367"/>
                  <a:gd name="T39" fmla="*/ 847 h 900"/>
                  <a:gd name="T40" fmla="*/ 948 w 1367"/>
                  <a:gd name="T41" fmla="*/ 787 h 900"/>
                  <a:gd name="T42" fmla="*/ 984 w 1367"/>
                  <a:gd name="T43" fmla="*/ 787 h 900"/>
                  <a:gd name="T44" fmla="*/ 994 w 1367"/>
                  <a:gd name="T45" fmla="*/ 803 h 900"/>
                  <a:gd name="T46" fmla="*/ 1021 w 1367"/>
                  <a:gd name="T47" fmla="*/ 801 h 900"/>
                  <a:gd name="T48" fmla="*/ 1045 w 1367"/>
                  <a:gd name="T49" fmla="*/ 771 h 900"/>
                  <a:gd name="T50" fmla="*/ 1205 w 1367"/>
                  <a:gd name="T51" fmla="*/ 674 h 900"/>
                  <a:gd name="T52" fmla="*/ 1205 w 1367"/>
                  <a:gd name="T53" fmla="*/ 641 h 900"/>
                  <a:gd name="T54" fmla="*/ 1234 w 1367"/>
                  <a:gd name="T55" fmla="*/ 575 h 900"/>
                  <a:gd name="T56" fmla="*/ 1225 w 1367"/>
                  <a:gd name="T57" fmla="*/ 547 h 900"/>
                  <a:gd name="T58" fmla="*/ 1311 w 1367"/>
                  <a:gd name="T59" fmla="*/ 432 h 900"/>
                  <a:gd name="T60" fmla="*/ 1295 w 1367"/>
                  <a:gd name="T61" fmla="*/ 374 h 900"/>
                  <a:gd name="T62" fmla="*/ 1235 w 1367"/>
                  <a:gd name="T63" fmla="*/ 334 h 900"/>
                  <a:gd name="T64" fmla="*/ 1206 w 1367"/>
                  <a:gd name="T65" fmla="*/ 280 h 900"/>
                  <a:gd name="T66" fmla="*/ 1278 w 1367"/>
                  <a:gd name="T67" fmla="*/ 204 h 900"/>
                  <a:gd name="T68" fmla="*/ 1367 w 1367"/>
                  <a:gd name="T69" fmla="*/ 95 h 900"/>
                  <a:gd name="T70" fmla="*/ 1165 w 1367"/>
                  <a:gd name="T71" fmla="*/ 0 h 9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67" h="900">
                    <a:moveTo>
                      <a:pt x="1165" y="0"/>
                    </a:moveTo>
                    <a:lnTo>
                      <a:pt x="1094" y="76"/>
                    </a:lnTo>
                    <a:lnTo>
                      <a:pt x="1062" y="83"/>
                    </a:lnTo>
                    <a:lnTo>
                      <a:pt x="965" y="280"/>
                    </a:lnTo>
                    <a:lnTo>
                      <a:pt x="907" y="274"/>
                    </a:lnTo>
                    <a:lnTo>
                      <a:pt x="796" y="401"/>
                    </a:lnTo>
                    <a:lnTo>
                      <a:pt x="742" y="409"/>
                    </a:lnTo>
                    <a:lnTo>
                      <a:pt x="727" y="388"/>
                    </a:lnTo>
                    <a:lnTo>
                      <a:pt x="676" y="401"/>
                    </a:lnTo>
                    <a:lnTo>
                      <a:pt x="568" y="502"/>
                    </a:lnTo>
                    <a:lnTo>
                      <a:pt x="456" y="420"/>
                    </a:lnTo>
                    <a:lnTo>
                      <a:pt x="199" y="331"/>
                    </a:lnTo>
                    <a:lnTo>
                      <a:pt x="0" y="491"/>
                    </a:lnTo>
                    <a:lnTo>
                      <a:pt x="38" y="685"/>
                    </a:lnTo>
                    <a:lnTo>
                      <a:pt x="138" y="796"/>
                    </a:lnTo>
                    <a:lnTo>
                      <a:pt x="596" y="820"/>
                    </a:lnTo>
                    <a:lnTo>
                      <a:pt x="621" y="779"/>
                    </a:lnTo>
                    <a:lnTo>
                      <a:pt x="821" y="900"/>
                    </a:lnTo>
                    <a:lnTo>
                      <a:pt x="882" y="803"/>
                    </a:lnTo>
                    <a:lnTo>
                      <a:pt x="920" y="847"/>
                    </a:lnTo>
                    <a:lnTo>
                      <a:pt x="948" y="787"/>
                    </a:lnTo>
                    <a:lnTo>
                      <a:pt x="984" y="787"/>
                    </a:lnTo>
                    <a:lnTo>
                      <a:pt x="994" y="803"/>
                    </a:lnTo>
                    <a:lnTo>
                      <a:pt x="1021" y="801"/>
                    </a:lnTo>
                    <a:lnTo>
                      <a:pt x="1045" y="771"/>
                    </a:lnTo>
                    <a:lnTo>
                      <a:pt x="1205" y="674"/>
                    </a:lnTo>
                    <a:lnTo>
                      <a:pt x="1205" y="641"/>
                    </a:lnTo>
                    <a:lnTo>
                      <a:pt x="1234" y="575"/>
                    </a:lnTo>
                    <a:lnTo>
                      <a:pt x="1225" y="547"/>
                    </a:lnTo>
                    <a:lnTo>
                      <a:pt x="1311" y="432"/>
                    </a:lnTo>
                    <a:lnTo>
                      <a:pt x="1295" y="374"/>
                    </a:lnTo>
                    <a:lnTo>
                      <a:pt x="1235" y="334"/>
                    </a:lnTo>
                    <a:lnTo>
                      <a:pt x="1206" y="280"/>
                    </a:lnTo>
                    <a:lnTo>
                      <a:pt x="1278" y="204"/>
                    </a:lnTo>
                    <a:lnTo>
                      <a:pt x="1367" y="95"/>
                    </a:lnTo>
                    <a:lnTo>
                      <a:pt x="1165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4949" name="Freeform 21"/>
              <p:cNvSpPr>
                <a:spLocks noChangeAspect="1"/>
              </p:cNvSpPr>
              <p:nvPr/>
            </p:nvSpPr>
            <p:spPr bwMode="auto">
              <a:xfrm>
                <a:off x="3085" y="1131"/>
                <a:ext cx="147" cy="88"/>
              </a:xfrm>
              <a:custGeom>
                <a:avLst/>
                <a:gdLst>
                  <a:gd name="T0" fmla="*/ 328 w 880"/>
                  <a:gd name="T1" fmla="*/ 31 h 530"/>
                  <a:gd name="T2" fmla="*/ 340 w 880"/>
                  <a:gd name="T3" fmla="*/ 43 h 530"/>
                  <a:gd name="T4" fmla="*/ 454 w 880"/>
                  <a:gd name="T5" fmla="*/ 56 h 530"/>
                  <a:gd name="T6" fmla="*/ 509 w 880"/>
                  <a:gd name="T7" fmla="*/ 5 h 530"/>
                  <a:gd name="T8" fmla="*/ 652 w 880"/>
                  <a:gd name="T9" fmla="*/ 0 h 530"/>
                  <a:gd name="T10" fmla="*/ 821 w 880"/>
                  <a:gd name="T11" fmla="*/ 153 h 530"/>
                  <a:gd name="T12" fmla="*/ 880 w 880"/>
                  <a:gd name="T13" fmla="*/ 252 h 530"/>
                  <a:gd name="T14" fmla="*/ 820 w 880"/>
                  <a:gd name="T15" fmla="*/ 371 h 530"/>
                  <a:gd name="T16" fmla="*/ 744 w 880"/>
                  <a:gd name="T17" fmla="*/ 425 h 530"/>
                  <a:gd name="T18" fmla="*/ 769 w 880"/>
                  <a:gd name="T19" fmla="*/ 501 h 530"/>
                  <a:gd name="T20" fmla="*/ 723 w 880"/>
                  <a:gd name="T21" fmla="*/ 530 h 530"/>
                  <a:gd name="T22" fmla="*/ 592 w 880"/>
                  <a:gd name="T23" fmla="*/ 418 h 530"/>
                  <a:gd name="T24" fmla="*/ 0 w 880"/>
                  <a:gd name="T25" fmla="*/ 412 h 530"/>
                  <a:gd name="T26" fmla="*/ 88 w 880"/>
                  <a:gd name="T27" fmla="*/ 319 h 530"/>
                  <a:gd name="T28" fmla="*/ 125 w 880"/>
                  <a:gd name="T29" fmla="*/ 333 h 530"/>
                  <a:gd name="T30" fmla="*/ 165 w 880"/>
                  <a:gd name="T31" fmla="*/ 334 h 530"/>
                  <a:gd name="T32" fmla="*/ 180 w 880"/>
                  <a:gd name="T33" fmla="*/ 298 h 530"/>
                  <a:gd name="T34" fmla="*/ 154 w 880"/>
                  <a:gd name="T35" fmla="*/ 149 h 530"/>
                  <a:gd name="T36" fmla="*/ 214 w 880"/>
                  <a:gd name="T37" fmla="*/ 146 h 530"/>
                  <a:gd name="T38" fmla="*/ 213 w 880"/>
                  <a:gd name="T39" fmla="*/ 94 h 530"/>
                  <a:gd name="T40" fmla="*/ 328 w 880"/>
                  <a:gd name="T41" fmla="*/ 31 h 5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80" h="530">
                    <a:moveTo>
                      <a:pt x="328" y="31"/>
                    </a:moveTo>
                    <a:lnTo>
                      <a:pt x="340" y="43"/>
                    </a:lnTo>
                    <a:lnTo>
                      <a:pt x="454" y="56"/>
                    </a:lnTo>
                    <a:lnTo>
                      <a:pt x="509" y="5"/>
                    </a:lnTo>
                    <a:lnTo>
                      <a:pt x="652" y="0"/>
                    </a:lnTo>
                    <a:lnTo>
                      <a:pt x="821" y="153"/>
                    </a:lnTo>
                    <a:lnTo>
                      <a:pt x="880" y="252"/>
                    </a:lnTo>
                    <a:lnTo>
                      <a:pt x="820" y="371"/>
                    </a:lnTo>
                    <a:lnTo>
                      <a:pt x="744" y="425"/>
                    </a:lnTo>
                    <a:lnTo>
                      <a:pt x="769" y="501"/>
                    </a:lnTo>
                    <a:lnTo>
                      <a:pt x="723" y="530"/>
                    </a:lnTo>
                    <a:lnTo>
                      <a:pt x="592" y="418"/>
                    </a:lnTo>
                    <a:lnTo>
                      <a:pt x="0" y="412"/>
                    </a:lnTo>
                    <a:lnTo>
                      <a:pt x="88" y="319"/>
                    </a:lnTo>
                    <a:lnTo>
                      <a:pt x="125" y="333"/>
                    </a:lnTo>
                    <a:lnTo>
                      <a:pt x="165" y="334"/>
                    </a:lnTo>
                    <a:lnTo>
                      <a:pt x="180" y="298"/>
                    </a:lnTo>
                    <a:lnTo>
                      <a:pt x="154" y="149"/>
                    </a:lnTo>
                    <a:lnTo>
                      <a:pt x="214" y="146"/>
                    </a:lnTo>
                    <a:lnTo>
                      <a:pt x="213" y="94"/>
                    </a:lnTo>
                    <a:lnTo>
                      <a:pt x="328" y="3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4950" name="Freeform 22"/>
              <p:cNvSpPr>
                <a:spLocks noChangeAspect="1"/>
              </p:cNvSpPr>
              <p:nvPr/>
            </p:nvSpPr>
            <p:spPr bwMode="auto">
              <a:xfrm>
                <a:off x="3012" y="1084"/>
                <a:ext cx="128" cy="116"/>
              </a:xfrm>
              <a:custGeom>
                <a:avLst/>
                <a:gdLst>
                  <a:gd name="T0" fmla="*/ 440 w 766"/>
                  <a:gd name="T1" fmla="*/ 0 h 694"/>
                  <a:gd name="T2" fmla="*/ 505 w 766"/>
                  <a:gd name="T3" fmla="*/ 92 h 694"/>
                  <a:gd name="T4" fmla="*/ 610 w 766"/>
                  <a:gd name="T5" fmla="*/ 92 h 694"/>
                  <a:gd name="T6" fmla="*/ 638 w 766"/>
                  <a:gd name="T7" fmla="*/ 115 h 694"/>
                  <a:gd name="T8" fmla="*/ 653 w 766"/>
                  <a:gd name="T9" fmla="*/ 159 h 694"/>
                  <a:gd name="T10" fmla="*/ 766 w 766"/>
                  <a:gd name="T11" fmla="*/ 313 h 694"/>
                  <a:gd name="T12" fmla="*/ 650 w 766"/>
                  <a:gd name="T13" fmla="*/ 375 h 694"/>
                  <a:gd name="T14" fmla="*/ 653 w 766"/>
                  <a:gd name="T15" fmla="*/ 428 h 694"/>
                  <a:gd name="T16" fmla="*/ 591 w 766"/>
                  <a:gd name="T17" fmla="*/ 433 h 694"/>
                  <a:gd name="T18" fmla="*/ 617 w 766"/>
                  <a:gd name="T19" fmla="*/ 578 h 694"/>
                  <a:gd name="T20" fmla="*/ 602 w 766"/>
                  <a:gd name="T21" fmla="*/ 616 h 694"/>
                  <a:gd name="T22" fmla="*/ 563 w 766"/>
                  <a:gd name="T23" fmla="*/ 616 h 694"/>
                  <a:gd name="T24" fmla="*/ 525 w 766"/>
                  <a:gd name="T25" fmla="*/ 601 h 694"/>
                  <a:gd name="T26" fmla="*/ 437 w 766"/>
                  <a:gd name="T27" fmla="*/ 694 h 694"/>
                  <a:gd name="T28" fmla="*/ 0 w 766"/>
                  <a:gd name="T29" fmla="*/ 694 h 694"/>
                  <a:gd name="T30" fmla="*/ 1 w 766"/>
                  <a:gd name="T31" fmla="*/ 664 h 694"/>
                  <a:gd name="T32" fmla="*/ 93 w 766"/>
                  <a:gd name="T33" fmla="*/ 636 h 694"/>
                  <a:gd name="T34" fmla="*/ 127 w 766"/>
                  <a:gd name="T35" fmla="*/ 501 h 694"/>
                  <a:gd name="T36" fmla="*/ 115 w 766"/>
                  <a:gd name="T37" fmla="*/ 442 h 694"/>
                  <a:gd name="T38" fmla="*/ 121 w 766"/>
                  <a:gd name="T39" fmla="*/ 371 h 694"/>
                  <a:gd name="T40" fmla="*/ 155 w 766"/>
                  <a:gd name="T41" fmla="*/ 313 h 694"/>
                  <a:gd name="T42" fmla="*/ 93 w 766"/>
                  <a:gd name="T43" fmla="*/ 228 h 694"/>
                  <a:gd name="T44" fmla="*/ 133 w 766"/>
                  <a:gd name="T45" fmla="*/ 153 h 694"/>
                  <a:gd name="T46" fmla="*/ 251 w 766"/>
                  <a:gd name="T47" fmla="*/ 99 h 694"/>
                  <a:gd name="T48" fmla="*/ 270 w 766"/>
                  <a:gd name="T49" fmla="*/ 119 h 694"/>
                  <a:gd name="T50" fmla="*/ 298 w 766"/>
                  <a:gd name="T51" fmla="*/ 123 h 694"/>
                  <a:gd name="T52" fmla="*/ 331 w 766"/>
                  <a:gd name="T53" fmla="*/ 77 h 694"/>
                  <a:gd name="T54" fmla="*/ 386 w 766"/>
                  <a:gd name="T55" fmla="*/ 72 h 694"/>
                  <a:gd name="T56" fmla="*/ 440 w 766"/>
                  <a:gd name="T57" fmla="*/ 0 h 6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766" h="694">
                    <a:moveTo>
                      <a:pt x="440" y="0"/>
                    </a:moveTo>
                    <a:lnTo>
                      <a:pt x="505" y="92"/>
                    </a:lnTo>
                    <a:lnTo>
                      <a:pt x="610" y="92"/>
                    </a:lnTo>
                    <a:lnTo>
                      <a:pt x="638" y="115"/>
                    </a:lnTo>
                    <a:lnTo>
                      <a:pt x="653" y="159"/>
                    </a:lnTo>
                    <a:lnTo>
                      <a:pt x="766" y="313"/>
                    </a:lnTo>
                    <a:lnTo>
                      <a:pt x="650" y="375"/>
                    </a:lnTo>
                    <a:lnTo>
                      <a:pt x="653" y="428"/>
                    </a:lnTo>
                    <a:lnTo>
                      <a:pt x="591" y="433"/>
                    </a:lnTo>
                    <a:lnTo>
                      <a:pt x="617" y="578"/>
                    </a:lnTo>
                    <a:lnTo>
                      <a:pt x="602" y="616"/>
                    </a:lnTo>
                    <a:lnTo>
                      <a:pt x="563" y="616"/>
                    </a:lnTo>
                    <a:lnTo>
                      <a:pt x="525" y="601"/>
                    </a:lnTo>
                    <a:lnTo>
                      <a:pt x="437" y="694"/>
                    </a:lnTo>
                    <a:lnTo>
                      <a:pt x="0" y="694"/>
                    </a:lnTo>
                    <a:lnTo>
                      <a:pt x="1" y="664"/>
                    </a:lnTo>
                    <a:lnTo>
                      <a:pt x="93" y="636"/>
                    </a:lnTo>
                    <a:lnTo>
                      <a:pt x="127" y="501"/>
                    </a:lnTo>
                    <a:lnTo>
                      <a:pt x="115" y="442"/>
                    </a:lnTo>
                    <a:lnTo>
                      <a:pt x="121" y="371"/>
                    </a:lnTo>
                    <a:lnTo>
                      <a:pt x="155" y="313"/>
                    </a:lnTo>
                    <a:lnTo>
                      <a:pt x="93" y="228"/>
                    </a:lnTo>
                    <a:lnTo>
                      <a:pt x="133" y="153"/>
                    </a:lnTo>
                    <a:lnTo>
                      <a:pt x="251" y="99"/>
                    </a:lnTo>
                    <a:lnTo>
                      <a:pt x="270" y="119"/>
                    </a:lnTo>
                    <a:lnTo>
                      <a:pt x="298" y="123"/>
                    </a:lnTo>
                    <a:lnTo>
                      <a:pt x="331" y="77"/>
                    </a:lnTo>
                    <a:lnTo>
                      <a:pt x="386" y="72"/>
                    </a:lnTo>
                    <a:lnTo>
                      <a:pt x="440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4951" name="Freeform 23"/>
              <p:cNvSpPr>
                <a:spLocks noChangeAspect="1"/>
              </p:cNvSpPr>
              <p:nvPr/>
            </p:nvSpPr>
            <p:spPr bwMode="auto">
              <a:xfrm>
                <a:off x="3190" y="1221"/>
                <a:ext cx="260" cy="272"/>
              </a:xfrm>
              <a:custGeom>
                <a:avLst/>
                <a:gdLst>
                  <a:gd name="T0" fmla="*/ 711 w 1556"/>
                  <a:gd name="T1" fmla="*/ 0 h 1631"/>
                  <a:gd name="T2" fmla="*/ 898 w 1556"/>
                  <a:gd name="T3" fmla="*/ 241 h 1631"/>
                  <a:gd name="T4" fmla="*/ 1130 w 1556"/>
                  <a:gd name="T5" fmla="*/ 345 h 1631"/>
                  <a:gd name="T6" fmla="*/ 1165 w 1556"/>
                  <a:gd name="T7" fmla="*/ 403 h 1631"/>
                  <a:gd name="T8" fmla="*/ 1338 w 1556"/>
                  <a:gd name="T9" fmla="*/ 519 h 1631"/>
                  <a:gd name="T10" fmla="*/ 1514 w 1556"/>
                  <a:gd name="T11" fmla="*/ 518 h 1631"/>
                  <a:gd name="T12" fmla="*/ 1556 w 1556"/>
                  <a:gd name="T13" fmla="*/ 538 h 1631"/>
                  <a:gd name="T14" fmla="*/ 1522 w 1556"/>
                  <a:gd name="T15" fmla="*/ 577 h 1631"/>
                  <a:gd name="T16" fmla="*/ 1436 w 1556"/>
                  <a:gd name="T17" fmla="*/ 578 h 1631"/>
                  <a:gd name="T18" fmla="*/ 1441 w 1556"/>
                  <a:gd name="T19" fmla="*/ 633 h 1631"/>
                  <a:gd name="T20" fmla="*/ 1501 w 1556"/>
                  <a:gd name="T21" fmla="*/ 691 h 1631"/>
                  <a:gd name="T22" fmla="*/ 1497 w 1556"/>
                  <a:gd name="T23" fmla="*/ 737 h 1631"/>
                  <a:gd name="T24" fmla="*/ 1374 w 1556"/>
                  <a:gd name="T25" fmla="*/ 934 h 1631"/>
                  <a:gd name="T26" fmla="*/ 1341 w 1556"/>
                  <a:gd name="T27" fmla="*/ 952 h 1631"/>
                  <a:gd name="T28" fmla="*/ 1348 w 1556"/>
                  <a:gd name="T29" fmla="*/ 1049 h 1631"/>
                  <a:gd name="T30" fmla="*/ 1271 w 1556"/>
                  <a:gd name="T31" fmla="*/ 1078 h 1631"/>
                  <a:gd name="T32" fmla="*/ 1271 w 1556"/>
                  <a:gd name="T33" fmla="*/ 1094 h 1631"/>
                  <a:gd name="T34" fmla="*/ 1191 w 1556"/>
                  <a:gd name="T35" fmla="*/ 1090 h 1631"/>
                  <a:gd name="T36" fmla="*/ 1181 w 1556"/>
                  <a:gd name="T37" fmla="*/ 1127 h 1631"/>
                  <a:gd name="T38" fmla="*/ 1109 w 1556"/>
                  <a:gd name="T39" fmla="*/ 1204 h 1631"/>
                  <a:gd name="T40" fmla="*/ 1077 w 1556"/>
                  <a:gd name="T41" fmla="*/ 1210 h 1631"/>
                  <a:gd name="T42" fmla="*/ 982 w 1556"/>
                  <a:gd name="T43" fmla="*/ 1408 h 1631"/>
                  <a:gd name="T44" fmla="*/ 922 w 1556"/>
                  <a:gd name="T45" fmla="*/ 1402 h 1631"/>
                  <a:gd name="T46" fmla="*/ 814 w 1556"/>
                  <a:gd name="T47" fmla="*/ 1527 h 1631"/>
                  <a:gd name="T48" fmla="*/ 757 w 1556"/>
                  <a:gd name="T49" fmla="*/ 1538 h 1631"/>
                  <a:gd name="T50" fmla="*/ 741 w 1556"/>
                  <a:gd name="T51" fmla="*/ 1517 h 1631"/>
                  <a:gd name="T52" fmla="*/ 693 w 1556"/>
                  <a:gd name="T53" fmla="*/ 1530 h 1631"/>
                  <a:gd name="T54" fmla="*/ 583 w 1556"/>
                  <a:gd name="T55" fmla="*/ 1631 h 1631"/>
                  <a:gd name="T56" fmla="*/ 471 w 1556"/>
                  <a:gd name="T57" fmla="*/ 1548 h 1631"/>
                  <a:gd name="T58" fmla="*/ 213 w 1556"/>
                  <a:gd name="T59" fmla="*/ 1459 h 1631"/>
                  <a:gd name="T60" fmla="*/ 142 w 1556"/>
                  <a:gd name="T61" fmla="*/ 1383 h 1631"/>
                  <a:gd name="T62" fmla="*/ 154 w 1556"/>
                  <a:gd name="T63" fmla="*/ 1346 h 1631"/>
                  <a:gd name="T64" fmla="*/ 128 w 1556"/>
                  <a:gd name="T65" fmla="*/ 1296 h 1631"/>
                  <a:gd name="T66" fmla="*/ 95 w 1556"/>
                  <a:gd name="T67" fmla="*/ 1288 h 1631"/>
                  <a:gd name="T68" fmla="*/ 75 w 1556"/>
                  <a:gd name="T69" fmla="*/ 1261 h 1631"/>
                  <a:gd name="T70" fmla="*/ 75 w 1556"/>
                  <a:gd name="T71" fmla="*/ 1215 h 1631"/>
                  <a:gd name="T72" fmla="*/ 0 w 1556"/>
                  <a:gd name="T73" fmla="*/ 1080 h 1631"/>
                  <a:gd name="T74" fmla="*/ 84 w 1556"/>
                  <a:gd name="T75" fmla="*/ 979 h 1631"/>
                  <a:gd name="T76" fmla="*/ 79 w 1556"/>
                  <a:gd name="T77" fmla="*/ 859 h 1631"/>
                  <a:gd name="T78" fmla="*/ 152 w 1556"/>
                  <a:gd name="T79" fmla="*/ 832 h 1631"/>
                  <a:gd name="T80" fmla="*/ 172 w 1556"/>
                  <a:gd name="T81" fmla="*/ 675 h 1631"/>
                  <a:gd name="T82" fmla="*/ 142 w 1556"/>
                  <a:gd name="T83" fmla="*/ 612 h 1631"/>
                  <a:gd name="T84" fmla="*/ 232 w 1556"/>
                  <a:gd name="T85" fmla="*/ 502 h 1631"/>
                  <a:gd name="T86" fmla="*/ 285 w 1556"/>
                  <a:gd name="T87" fmla="*/ 502 h 1631"/>
                  <a:gd name="T88" fmla="*/ 309 w 1556"/>
                  <a:gd name="T89" fmla="*/ 463 h 1631"/>
                  <a:gd name="T90" fmla="*/ 403 w 1556"/>
                  <a:gd name="T91" fmla="*/ 502 h 1631"/>
                  <a:gd name="T92" fmla="*/ 448 w 1556"/>
                  <a:gd name="T93" fmla="*/ 502 h 1631"/>
                  <a:gd name="T94" fmla="*/ 617 w 1556"/>
                  <a:gd name="T95" fmla="*/ 145 h 1631"/>
                  <a:gd name="T96" fmla="*/ 711 w 1556"/>
                  <a:gd name="T97" fmla="*/ 0 h 16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556" h="1631">
                    <a:moveTo>
                      <a:pt x="711" y="0"/>
                    </a:moveTo>
                    <a:lnTo>
                      <a:pt x="898" y="241"/>
                    </a:lnTo>
                    <a:lnTo>
                      <a:pt x="1130" y="345"/>
                    </a:lnTo>
                    <a:lnTo>
                      <a:pt x="1165" y="403"/>
                    </a:lnTo>
                    <a:lnTo>
                      <a:pt x="1338" y="519"/>
                    </a:lnTo>
                    <a:lnTo>
                      <a:pt x="1514" y="518"/>
                    </a:lnTo>
                    <a:lnTo>
                      <a:pt x="1556" y="538"/>
                    </a:lnTo>
                    <a:lnTo>
                      <a:pt x="1522" y="577"/>
                    </a:lnTo>
                    <a:lnTo>
                      <a:pt x="1436" y="578"/>
                    </a:lnTo>
                    <a:lnTo>
                      <a:pt x="1441" y="633"/>
                    </a:lnTo>
                    <a:lnTo>
                      <a:pt x="1501" y="691"/>
                    </a:lnTo>
                    <a:lnTo>
                      <a:pt x="1497" y="737"/>
                    </a:lnTo>
                    <a:lnTo>
                      <a:pt x="1374" y="934"/>
                    </a:lnTo>
                    <a:lnTo>
                      <a:pt x="1341" y="952"/>
                    </a:lnTo>
                    <a:lnTo>
                      <a:pt x="1348" y="1049"/>
                    </a:lnTo>
                    <a:lnTo>
                      <a:pt x="1271" y="1078"/>
                    </a:lnTo>
                    <a:lnTo>
                      <a:pt x="1271" y="1094"/>
                    </a:lnTo>
                    <a:lnTo>
                      <a:pt x="1191" y="1090"/>
                    </a:lnTo>
                    <a:lnTo>
                      <a:pt x="1181" y="1127"/>
                    </a:lnTo>
                    <a:lnTo>
                      <a:pt x="1109" y="1204"/>
                    </a:lnTo>
                    <a:lnTo>
                      <a:pt x="1077" y="1210"/>
                    </a:lnTo>
                    <a:lnTo>
                      <a:pt x="982" y="1408"/>
                    </a:lnTo>
                    <a:lnTo>
                      <a:pt x="922" y="1402"/>
                    </a:lnTo>
                    <a:lnTo>
                      <a:pt x="814" y="1527"/>
                    </a:lnTo>
                    <a:lnTo>
                      <a:pt x="757" y="1538"/>
                    </a:lnTo>
                    <a:lnTo>
                      <a:pt x="741" y="1517"/>
                    </a:lnTo>
                    <a:lnTo>
                      <a:pt x="693" y="1530"/>
                    </a:lnTo>
                    <a:lnTo>
                      <a:pt x="583" y="1631"/>
                    </a:lnTo>
                    <a:lnTo>
                      <a:pt x="471" y="1548"/>
                    </a:lnTo>
                    <a:lnTo>
                      <a:pt x="213" y="1459"/>
                    </a:lnTo>
                    <a:lnTo>
                      <a:pt x="142" y="1383"/>
                    </a:lnTo>
                    <a:lnTo>
                      <a:pt x="154" y="1346"/>
                    </a:lnTo>
                    <a:lnTo>
                      <a:pt x="128" y="1296"/>
                    </a:lnTo>
                    <a:lnTo>
                      <a:pt x="95" y="1288"/>
                    </a:lnTo>
                    <a:lnTo>
                      <a:pt x="75" y="1261"/>
                    </a:lnTo>
                    <a:lnTo>
                      <a:pt x="75" y="1215"/>
                    </a:lnTo>
                    <a:lnTo>
                      <a:pt x="0" y="1080"/>
                    </a:lnTo>
                    <a:lnTo>
                      <a:pt x="84" y="979"/>
                    </a:lnTo>
                    <a:lnTo>
                      <a:pt x="79" y="859"/>
                    </a:lnTo>
                    <a:lnTo>
                      <a:pt x="152" y="832"/>
                    </a:lnTo>
                    <a:lnTo>
                      <a:pt x="172" y="675"/>
                    </a:lnTo>
                    <a:lnTo>
                      <a:pt x="142" y="612"/>
                    </a:lnTo>
                    <a:lnTo>
                      <a:pt x="232" y="502"/>
                    </a:lnTo>
                    <a:lnTo>
                      <a:pt x="285" y="502"/>
                    </a:lnTo>
                    <a:lnTo>
                      <a:pt x="309" y="463"/>
                    </a:lnTo>
                    <a:lnTo>
                      <a:pt x="403" y="502"/>
                    </a:lnTo>
                    <a:lnTo>
                      <a:pt x="448" y="502"/>
                    </a:lnTo>
                    <a:lnTo>
                      <a:pt x="617" y="145"/>
                    </a:lnTo>
                    <a:lnTo>
                      <a:pt x="711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4952" name="Freeform 24"/>
              <p:cNvSpPr>
                <a:spLocks noChangeAspect="1"/>
              </p:cNvSpPr>
              <p:nvPr/>
            </p:nvSpPr>
            <p:spPr bwMode="auto">
              <a:xfrm>
                <a:off x="2996" y="1172"/>
                <a:ext cx="313" cy="152"/>
              </a:xfrm>
              <a:custGeom>
                <a:avLst/>
                <a:gdLst>
                  <a:gd name="T0" fmla="*/ 1416 w 1877"/>
                  <a:gd name="T1" fmla="*/ 0 h 908"/>
                  <a:gd name="T2" fmla="*/ 1520 w 1877"/>
                  <a:gd name="T3" fmla="*/ 160 h 908"/>
                  <a:gd name="T4" fmla="*/ 1606 w 1877"/>
                  <a:gd name="T5" fmla="*/ 168 h 908"/>
                  <a:gd name="T6" fmla="*/ 1715 w 1877"/>
                  <a:gd name="T7" fmla="*/ 279 h 908"/>
                  <a:gd name="T8" fmla="*/ 1877 w 1877"/>
                  <a:gd name="T9" fmla="*/ 294 h 908"/>
                  <a:gd name="T10" fmla="*/ 1785 w 1877"/>
                  <a:gd name="T11" fmla="*/ 437 h 908"/>
                  <a:gd name="T12" fmla="*/ 1612 w 1877"/>
                  <a:gd name="T13" fmla="*/ 798 h 908"/>
                  <a:gd name="T14" fmla="*/ 1572 w 1877"/>
                  <a:gd name="T15" fmla="*/ 798 h 908"/>
                  <a:gd name="T16" fmla="*/ 1477 w 1877"/>
                  <a:gd name="T17" fmla="*/ 759 h 908"/>
                  <a:gd name="T18" fmla="*/ 1451 w 1877"/>
                  <a:gd name="T19" fmla="*/ 796 h 908"/>
                  <a:gd name="T20" fmla="*/ 1398 w 1877"/>
                  <a:gd name="T21" fmla="*/ 798 h 908"/>
                  <a:gd name="T22" fmla="*/ 1309 w 1877"/>
                  <a:gd name="T23" fmla="*/ 908 h 908"/>
                  <a:gd name="T24" fmla="*/ 1216 w 1877"/>
                  <a:gd name="T25" fmla="*/ 839 h 908"/>
                  <a:gd name="T26" fmla="*/ 1168 w 1877"/>
                  <a:gd name="T27" fmla="*/ 815 h 908"/>
                  <a:gd name="T28" fmla="*/ 828 w 1877"/>
                  <a:gd name="T29" fmla="*/ 850 h 908"/>
                  <a:gd name="T30" fmla="*/ 685 w 1877"/>
                  <a:gd name="T31" fmla="*/ 855 h 908"/>
                  <a:gd name="T32" fmla="*/ 683 w 1877"/>
                  <a:gd name="T33" fmla="*/ 871 h 908"/>
                  <a:gd name="T34" fmla="*/ 588 w 1877"/>
                  <a:gd name="T35" fmla="*/ 878 h 908"/>
                  <a:gd name="T36" fmla="*/ 572 w 1877"/>
                  <a:gd name="T37" fmla="*/ 854 h 908"/>
                  <a:gd name="T38" fmla="*/ 349 w 1877"/>
                  <a:gd name="T39" fmla="*/ 832 h 908"/>
                  <a:gd name="T40" fmla="*/ 306 w 1877"/>
                  <a:gd name="T41" fmla="*/ 715 h 908"/>
                  <a:gd name="T42" fmla="*/ 342 w 1877"/>
                  <a:gd name="T43" fmla="*/ 567 h 908"/>
                  <a:gd name="T44" fmla="*/ 347 w 1877"/>
                  <a:gd name="T45" fmla="*/ 538 h 908"/>
                  <a:gd name="T46" fmla="*/ 256 w 1877"/>
                  <a:gd name="T47" fmla="*/ 442 h 908"/>
                  <a:gd name="T48" fmla="*/ 0 w 1877"/>
                  <a:gd name="T49" fmla="*/ 407 h 908"/>
                  <a:gd name="T50" fmla="*/ 6 w 1877"/>
                  <a:gd name="T51" fmla="*/ 240 h 908"/>
                  <a:gd name="T52" fmla="*/ 53 w 1877"/>
                  <a:gd name="T53" fmla="*/ 240 h 908"/>
                  <a:gd name="T54" fmla="*/ 99 w 1877"/>
                  <a:gd name="T55" fmla="*/ 194 h 908"/>
                  <a:gd name="T56" fmla="*/ 100 w 1877"/>
                  <a:gd name="T57" fmla="*/ 164 h 908"/>
                  <a:gd name="T58" fmla="*/ 789 w 1877"/>
                  <a:gd name="T59" fmla="*/ 166 h 908"/>
                  <a:gd name="T60" fmla="*/ 1126 w 1877"/>
                  <a:gd name="T61" fmla="*/ 170 h 908"/>
                  <a:gd name="T62" fmla="*/ 1260 w 1877"/>
                  <a:gd name="T63" fmla="*/ 283 h 908"/>
                  <a:gd name="T64" fmla="*/ 1306 w 1877"/>
                  <a:gd name="T65" fmla="*/ 254 h 908"/>
                  <a:gd name="T66" fmla="*/ 1281 w 1877"/>
                  <a:gd name="T67" fmla="*/ 177 h 908"/>
                  <a:gd name="T68" fmla="*/ 1356 w 1877"/>
                  <a:gd name="T69" fmla="*/ 126 h 908"/>
                  <a:gd name="T70" fmla="*/ 1416 w 1877"/>
                  <a:gd name="T71" fmla="*/ 0 h 9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877" h="908">
                    <a:moveTo>
                      <a:pt x="1416" y="0"/>
                    </a:moveTo>
                    <a:lnTo>
                      <a:pt x="1520" y="160"/>
                    </a:lnTo>
                    <a:lnTo>
                      <a:pt x="1606" y="168"/>
                    </a:lnTo>
                    <a:lnTo>
                      <a:pt x="1715" y="279"/>
                    </a:lnTo>
                    <a:lnTo>
                      <a:pt x="1877" y="294"/>
                    </a:lnTo>
                    <a:lnTo>
                      <a:pt x="1785" y="437"/>
                    </a:lnTo>
                    <a:lnTo>
                      <a:pt x="1612" y="798"/>
                    </a:lnTo>
                    <a:lnTo>
                      <a:pt x="1572" y="798"/>
                    </a:lnTo>
                    <a:lnTo>
                      <a:pt x="1477" y="759"/>
                    </a:lnTo>
                    <a:lnTo>
                      <a:pt x="1451" y="796"/>
                    </a:lnTo>
                    <a:lnTo>
                      <a:pt x="1398" y="798"/>
                    </a:lnTo>
                    <a:lnTo>
                      <a:pt x="1309" y="908"/>
                    </a:lnTo>
                    <a:lnTo>
                      <a:pt x="1216" y="839"/>
                    </a:lnTo>
                    <a:lnTo>
                      <a:pt x="1168" y="815"/>
                    </a:lnTo>
                    <a:lnTo>
                      <a:pt x="828" y="850"/>
                    </a:lnTo>
                    <a:lnTo>
                      <a:pt x="685" y="855"/>
                    </a:lnTo>
                    <a:lnTo>
                      <a:pt x="683" y="871"/>
                    </a:lnTo>
                    <a:lnTo>
                      <a:pt x="588" y="878"/>
                    </a:lnTo>
                    <a:lnTo>
                      <a:pt x="572" y="854"/>
                    </a:lnTo>
                    <a:lnTo>
                      <a:pt x="349" y="832"/>
                    </a:lnTo>
                    <a:lnTo>
                      <a:pt x="306" y="715"/>
                    </a:lnTo>
                    <a:lnTo>
                      <a:pt x="342" y="567"/>
                    </a:lnTo>
                    <a:lnTo>
                      <a:pt x="347" y="538"/>
                    </a:lnTo>
                    <a:lnTo>
                      <a:pt x="256" y="442"/>
                    </a:lnTo>
                    <a:lnTo>
                      <a:pt x="0" y="407"/>
                    </a:lnTo>
                    <a:lnTo>
                      <a:pt x="6" y="240"/>
                    </a:lnTo>
                    <a:lnTo>
                      <a:pt x="53" y="240"/>
                    </a:lnTo>
                    <a:lnTo>
                      <a:pt x="99" y="194"/>
                    </a:lnTo>
                    <a:lnTo>
                      <a:pt x="100" y="164"/>
                    </a:lnTo>
                    <a:lnTo>
                      <a:pt x="789" y="166"/>
                    </a:lnTo>
                    <a:lnTo>
                      <a:pt x="1126" y="170"/>
                    </a:lnTo>
                    <a:lnTo>
                      <a:pt x="1260" y="283"/>
                    </a:lnTo>
                    <a:lnTo>
                      <a:pt x="1306" y="254"/>
                    </a:lnTo>
                    <a:lnTo>
                      <a:pt x="1281" y="177"/>
                    </a:lnTo>
                    <a:lnTo>
                      <a:pt x="1356" y="126"/>
                    </a:lnTo>
                    <a:lnTo>
                      <a:pt x="1416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4953" name="Freeform 25"/>
              <p:cNvSpPr>
                <a:spLocks noChangeAspect="1"/>
              </p:cNvSpPr>
              <p:nvPr/>
            </p:nvSpPr>
            <p:spPr bwMode="auto">
              <a:xfrm>
                <a:off x="2918" y="1308"/>
                <a:ext cx="308" cy="228"/>
              </a:xfrm>
              <a:custGeom>
                <a:avLst/>
                <a:gdLst>
                  <a:gd name="T0" fmla="*/ 820 w 1850"/>
                  <a:gd name="T1" fmla="*/ 16 h 1369"/>
                  <a:gd name="T2" fmla="*/ 1040 w 1850"/>
                  <a:gd name="T3" fmla="*/ 42 h 1369"/>
                  <a:gd name="T4" fmla="*/ 1058 w 1850"/>
                  <a:gd name="T5" fmla="*/ 67 h 1369"/>
                  <a:gd name="T6" fmla="*/ 1150 w 1850"/>
                  <a:gd name="T7" fmla="*/ 60 h 1369"/>
                  <a:gd name="T8" fmla="*/ 1155 w 1850"/>
                  <a:gd name="T9" fmla="*/ 42 h 1369"/>
                  <a:gd name="T10" fmla="*/ 1308 w 1850"/>
                  <a:gd name="T11" fmla="*/ 33 h 1369"/>
                  <a:gd name="T12" fmla="*/ 1631 w 1850"/>
                  <a:gd name="T13" fmla="*/ 0 h 1369"/>
                  <a:gd name="T14" fmla="*/ 1682 w 1850"/>
                  <a:gd name="T15" fmla="*/ 26 h 1369"/>
                  <a:gd name="T16" fmla="*/ 1776 w 1850"/>
                  <a:gd name="T17" fmla="*/ 94 h 1369"/>
                  <a:gd name="T18" fmla="*/ 1811 w 1850"/>
                  <a:gd name="T19" fmla="*/ 157 h 1369"/>
                  <a:gd name="T20" fmla="*/ 1788 w 1850"/>
                  <a:gd name="T21" fmla="*/ 311 h 1369"/>
                  <a:gd name="T22" fmla="*/ 1715 w 1850"/>
                  <a:gd name="T23" fmla="*/ 339 h 1369"/>
                  <a:gd name="T24" fmla="*/ 1719 w 1850"/>
                  <a:gd name="T25" fmla="*/ 460 h 1369"/>
                  <a:gd name="T26" fmla="*/ 1636 w 1850"/>
                  <a:gd name="T27" fmla="*/ 564 h 1369"/>
                  <a:gd name="T28" fmla="*/ 1710 w 1850"/>
                  <a:gd name="T29" fmla="*/ 690 h 1369"/>
                  <a:gd name="T30" fmla="*/ 1712 w 1850"/>
                  <a:gd name="T31" fmla="*/ 746 h 1369"/>
                  <a:gd name="T32" fmla="*/ 1732 w 1850"/>
                  <a:gd name="T33" fmla="*/ 776 h 1369"/>
                  <a:gd name="T34" fmla="*/ 1760 w 1850"/>
                  <a:gd name="T35" fmla="*/ 776 h 1369"/>
                  <a:gd name="T36" fmla="*/ 1790 w 1850"/>
                  <a:gd name="T37" fmla="*/ 826 h 1369"/>
                  <a:gd name="T38" fmla="*/ 1781 w 1850"/>
                  <a:gd name="T39" fmla="*/ 863 h 1369"/>
                  <a:gd name="T40" fmla="*/ 1850 w 1850"/>
                  <a:gd name="T41" fmla="*/ 940 h 1369"/>
                  <a:gd name="T42" fmla="*/ 1647 w 1850"/>
                  <a:gd name="T43" fmla="*/ 1102 h 1369"/>
                  <a:gd name="T44" fmla="*/ 1523 w 1850"/>
                  <a:gd name="T45" fmla="*/ 1369 h 1369"/>
                  <a:gd name="T46" fmla="*/ 1114 w 1850"/>
                  <a:gd name="T47" fmla="*/ 1344 h 1369"/>
                  <a:gd name="T48" fmla="*/ 858 w 1850"/>
                  <a:gd name="T49" fmla="*/ 1305 h 1369"/>
                  <a:gd name="T50" fmla="*/ 900 w 1850"/>
                  <a:gd name="T51" fmla="*/ 1211 h 1369"/>
                  <a:gd name="T52" fmla="*/ 897 w 1850"/>
                  <a:gd name="T53" fmla="*/ 1176 h 1369"/>
                  <a:gd name="T54" fmla="*/ 930 w 1850"/>
                  <a:gd name="T55" fmla="*/ 1136 h 1369"/>
                  <a:gd name="T56" fmla="*/ 909 w 1850"/>
                  <a:gd name="T57" fmla="*/ 1106 h 1369"/>
                  <a:gd name="T58" fmla="*/ 941 w 1850"/>
                  <a:gd name="T59" fmla="*/ 1070 h 1369"/>
                  <a:gd name="T60" fmla="*/ 895 w 1850"/>
                  <a:gd name="T61" fmla="*/ 1031 h 1369"/>
                  <a:gd name="T62" fmla="*/ 927 w 1850"/>
                  <a:gd name="T63" fmla="*/ 959 h 1369"/>
                  <a:gd name="T64" fmla="*/ 916 w 1850"/>
                  <a:gd name="T65" fmla="*/ 893 h 1369"/>
                  <a:gd name="T66" fmla="*/ 824 w 1850"/>
                  <a:gd name="T67" fmla="*/ 783 h 1369"/>
                  <a:gd name="T68" fmla="*/ 826 w 1850"/>
                  <a:gd name="T69" fmla="*/ 753 h 1369"/>
                  <a:gd name="T70" fmla="*/ 858 w 1850"/>
                  <a:gd name="T71" fmla="*/ 704 h 1369"/>
                  <a:gd name="T72" fmla="*/ 801 w 1850"/>
                  <a:gd name="T73" fmla="*/ 658 h 1369"/>
                  <a:gd name="T74" fmla="*/ 596 w 1850"/>
                  <a:gd name="T75" fmla="*/ 844 h 1369"/>
                  <a:gd name="T76" fmla="*/ 499 w 1850"/>
                  <a:gd name="T77" fmla="*/ 860 h 1369"/>
                  <a:gd name="T78" fmla="*/ 479 w 1850"/>
                  <a:gd name="T79" fmla="*/ 900 h 1369"/>
                  <a:gd name="T80" fmla="*/ 453 w 1850"/>
                  <a:gd name="T81" fmla="*/ 895 h 1369"/>
                  <a:gd name="T82" fmla="*/ 317 w 1850"/>
                  <a:gd name="T83" fmla="*/ 547 h 1369"/>
                  <a:gd name="T84" fmla="*/ 62 w 1850"/>
                  <a:gd name="T85" fmla="*/ 522 h 1369"/>
                  <a:gd name="T86" fmla="*/ 14 w 1850"/>
                  <a:gd name="T87" fmla="*/ 467 h 1369"/>
                  <a:gd name="T88" fmla="*/ 0 w 1850"/>
                  <a:gd name="T89" fmla="*/ 353 h 1369"/>
                  <a:gd name="T90" fmla="*/ 133 w 1850"/>
                  <a:gd name="T91" fmla="*/ 322 h 1369"/>
                  <a:gd name="T92" fmla="*/ 133 w 1850"/>
                  <a:gd name="T93" fmla="*/ 288 h 1369"/>
                  <a:gd name="T94" fmla="*/ 203 w 1850"/>
                  <a:gd name="T95" fmla="*/ 288 h 1369"/>
                  <a:gd name="T96" fmla="*/ 212 w 1850"/>
                  <a:gd name="T97" fmla="*/ 302 h 1369"/>
                  <a:gd name="T98" fmla="*/ 249 w 1850"/>
                  <a:gd name="T99" fmla="*/ 302 h 1369"/>
                  <a:gd name="T100" fmla="*/ 263 w 1850"/>
                  <a:gd name="T101" fmla="*/ 251 h 1369"/>
                  <a:gd name="T102" fmla="*/ 320 w 1850"/>
                  <a:gd name="T103" fmla="*/ 171 h 1369"/>
                  <a:gd name="T104" fmla="*/ 366 w 1850"/>
                  <a:gd name="T105" fmla="*/ 205 h 1369"/>
                  <a:gd name="T106" fmla="*/ 408 w 1850"/>
                  <a:gd name="T107" fmla="*/ 164 h 1369"/>
                  <a:gd name="T108" fmla="*/ 442 w 1850"/>
                  <a:gd name="T109" fmla="*/ 159 h 1369"/>
                  <a:gd name="T110" fmla="*/ 513 w 1850"/>
                  <a:gd name="T111" fmla="*/ 196 h 1369"/>
                  <a:gd name="T112" fmla="*/ 603 w 1850"/>
                  <a:gd name="T113" fmla="*/ 168 h 1369"/>
                  <a:gd name="T114" fmla="*/ 820 w 1850"/>
                  <a:gd name="T115" fmla="*/ 16 h 13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850" h="1369">
                    <a:moveTo>
                      <a:pt x="820" y="16"/>
                    </a:moveTo>
                    <a:lnTo>
                      <a:pt x="1040" y="42"/>
                    </a:lnTo>
                    <a:lnTo>
                      <a:pt x="1058" y="67"/>
                    </a:lnTo>
                    <a:lnTo>
                      <a:pt x="1150" y="60"/>
                    </a:lnTo>
                    <a:lnTo>
                      <a:pt x="1155" y="42"/>
                    </a:lnTo>
                    <a:lnTo>
                      <a:pt x="1308" y="33"/>
                    </a:lnTo>
                    <a:lnTo>
                      <a:pt x="1631" y="0"/>
                    </a:lnTo>
                    <a:lnTo>
                      <a:pt x="1682" y="26"/>
                    </a:lnTo>
                    <a:lnTo>
                      <a:pt x="1776" y="94"/>
                    </a:lnTo>
                    <a:lnTo>
                      <a:pt x="1811" y="157"/>
                    </a:lnTo>
                    <a:lnTo>
                      <a:pt x="1788" y="311"/>
                    </a:lnTo>
                    <a:lnTo>
                      <a:pt x="1715" y="339"/>
                    </a:lnTo>
                    <a:lnTo>
                      <a:pt x="1719" y="460"/>
                    </a:lnTo>
                    <a:lnTo>
                      <a:pt x="1636" y="564"/>
                    </a:lnTo>
                    <a:lnTo>
                      <a:pt x="1710" y="690"/>
                    </a:lnTo>
                    <a:lnTo>
                      <a:pt x="1712" y="746"/>
                    </a:lnTo>
                    <a:lnTo>
                      <a:pt x="1732" y="776"/>
                    </a:lnTo>
                    <a:lnTo>
                      <a:pt x="1760" y="776"/>
                    </a:lnTo>
                    <a:lnTo>
                      <a:pt x="1790" y="826"/>
                    </a:lnTo>
                    <a:lnTo>
                      <a:pt x="1781" y="863"/>
                    </a:lnTo>
                    <a:lnTo>
                      <a:pt x="1850" y="940"/>
                    </a:lnTo>
                    <a:lnTo>
                      <a:pt x="1647" y="1102"/>
                    </a:lnTo>
                    <a:lnTo>
                      <a:pt x="1523" y="1369"/>
                    </a:lnTo>
                    <a:lnTo>
                      <a:pt x="1114" y="1344"/>
                    </a:lnTo>
                    <a:lnTo>
                      <a:pt x="858" y="1305"/>
                    </a:lnTo>
                    <a:lnTo>
                      <a:pt x="900" y="1211"/>
                    </a:lnTo>
                    <a:lnTo>
                      <a:pt x="897" y="1176"/>
                    </a:lnTo>
                    <a:lnTo>
                      <a:pt x="930" y="1136"/>
                    </a:lnTo>
                    <a:lnTo>
                      <a:pt x="909" y="1106"/>
                    </a:lnTo>
                    <a:lnTo>
                      <a:pt x="941" y="1070"/>
                    </a:lnTo>
                    <a:lnTo>
                      <a:pt x="895" y="1031"/>
                    </a:lnTo>
                    <a:lnTo>
                      <a:pt x="927" y="959"/>
                    </a:lnTo>
                    <a:lnTo>
                      <a:pt x="916" y="893"/>
                    </a:lnTo>
                    <a:lnTo>
                      <a:pt x="824" y="783"/>
                    </a:lnTo>
                    <a:lnTo>
                      <a:pt x="826" y="753"/>
                    </a:lnTo>
                    <a:lnTo>
                      <a:pt x="858" y="704"/>
                    </a:lnTo>
                    <a:lnTo>
                      <a:pt x="801" y="658"/>
                    </a:lnTo>
                    <a:lnTo>
                      <a:pt x="596" y="844"/>
                    </a:lnTo>
                    <a:lnTo>
                      <a:pt x="499" y="860"/>
                    </a:lnTo>
                    <a:lnTo>
                      <a:pt x="479" y="900"/>
                    </a:lnTo>
                    <a:lnTo>
                      <a:pt x="453" y="895"/>
                    </a:lnTo>
                    <a:lnTo>
                      <a:pt x="317" y="547"/>
                    </a:lnTo>
                    <a:lnTo>
                      <a:pt x="62" y="522"/>
                    </a:lnTo>
                    <a:lnTo>
                      <a:pt x="14" y="467"/>
                    </a:lnTo>
                    <a:lnTo>
                      <a:pt x="0" y="353"/>
                    </a:lnTo>
                    <a:lnTo>
                      <a:pt x="133" y="322"/>
                    </a:lnTo>
                    <a:lnTo>
                      <a:pt x="133" y="288"/>
                    </a:lnTo>
                    <a:lnTo>
                      <a:pt x="203" y="288"/>
                    </a:lnTo>
                    <a:lnTo>
                      <a:pt x="212" y="302"/>
                    </a:lnTo>
                    <a:lnTo>
                      <a:pt x="249" y="302"/>
                    </a:lnTo>
                    <a:lnTo>
                      <a:pt x="263" y="251"/>
                    </a:lnTo>
                    <a:lnTo>
                      <a:pt x="320" y="171"/>
                    </a:lnTo>
                    <a:lnTo>
                      <a:pt x="366" y="205"/>
                    </a:lnTo>
                    <a:lnTo>
                      <a:pt x="408" y="164"/>
                    </a:lnTo>
                    <a:lnTo>
                      <a:pt x="442" y="159"/>
                    </a:lnTo>
                    <a:lnTo>
                      <a:pt x="513" y="196"/>
                    </a:lnTo>
                    <a:lnTo>
                      <a:pt x="603" y="168"/>
                    </a:lnTo>
                    <a:lnTo>
                      <a:pt x="820" y="1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4954" name="Freeform 26"/>
              <p:cNvSpPr>
                <a:spLocks noChangeAspect="1"/>
              </p:cNvSpPr>
              <p:nvPr/>
            </p:nvSpPr>
            <p:spPr bwMode="auto">
              <a:xfrm>
                <a:off x="2987" y="1240"/>
                <a:ext cx="67" cy="95"/>
              </a:xfrm>
              <a:custGeom>
                <a:avLst/>
                <a:gdLst>
                  <a:gd name="T0" fmla="*/ 0 w 400"/>
                  <a:gd name="T1" fmla="*/ 2 h 573"/>
                  <a:gd name="T2" fmla="*/ 50 w 400"/>
                  <a:gd name="T3" fmla="*/ 0 h 573"/>
                  <a:gd name="T4" fmla="*/ 307 w 400"/>
                  <a:gd name="T5" fmla="*/ 37 h 573"/>
                  <a:gd name="T6" fmla="*/ 397 w 400"/>
                  <a:gd name="T7" fmla="*/ 133 h 573"/>
                  <a:gd name="T8" fmla="*/ 358 w 400"/>
                  <a:gd name="T9" fmla="*/ 307 h 573"/>
                  <a:gd name="T10" fmla="*/ 400 w 400"/>
                  <a:gd name="T11" fmla="*/ 426 h 573"/>
                  <a:gd name="T12" fmla="*/ 186 w 400"/>
                  <a:gd name="T13" fmla="*/ 573 h 573"/>
                  <a:gd name="T14" fmla="*/ 166 w 400"/>
                  <a:gd name="T15" fmla="*/ 358 h 573"/>
                  <a:gd name="T16" fmla="*/ 66 w 400"/>
                  <a:gd name="T17" fmla="*/ 326 h 573"/>
                  <a:gd name="T18" fmla="*/ 50 w 400"/>
                  <a:gd name="T19" fmla="*/ 153 h 573"/>
                  <a:gd name="T20" fmla="*/ 0 w 400"/>
                  <a:gd name="T21" fmla="*/ 2 h 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00" h="573">
                    <a:moveTo>
                      <a:pt x="0" y="2"/>
                    </a:moveTo>
                    <a:lnTo>
                      <a:pt x="50" y="0"/>
                    </a:lnTo>
                    <a:lnTo>
                      <a:pt x="307" y="37"/>
                    </a:lnTo>
                    <a:lnTo>
                      <a:pt x="397" y="133"/>
                    </a:lnTo>
                    <a:lnTo>
                      <a:pt x="358" y="307"/>
                    </a:lnTo>
                    <a:lnTo>
                      <a:pt x="400" y="426"/>
                    </a:lnTo>
                    <a:lnTo>
                      <a:pt x="186" y="573"/>
                    </a:lnTo>
                    <a:lnTo>
                      <a:pt x="166" y="358"/>
                    </a:lnTo>
                    <a:lnTo>
                      <a:pt x="66" y="326"/>
                    </a:lnTo>
                    <a:lnTo>
                      <a:pt x="50" y="15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124955" name="Text Box 27"/>
            <p:cNvSpPr txBox="1">
              <a:spLocks noChangeArrowheads="1"/>
            </p:cNvSpPr>
            <p:nvPr/>
          </p:nvSpPr>
          <p:spPr bwMode="auto">
            <a:xfrm>
              <a:off x="4324" y="888"/>
              <a:ext cx="965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Metropolitano</a:t>
              </a:r>
            </a:p>
          </p:txBody>
        </p:sp>
      </p:grpSp>
      <p:grpSp>
        <p:nvGrpSpPr>
          <p:cNvPr id="124956" name="Group 28"/>
          <p:cNvGrpSpPr>
            <a:grpSpLocks/>
          </p:cNvGrpSpPr>
          <p:nvPr/>
        </p:nvGrpSpPr>
        <p:grpSpPr bwMode="auto">
          <a:xfrm>
            <a:off x="6900863" y="2305050"/>
            <a:ext cx="2314575" cy="1728788"/>
            <a:chOff x="4347" y="1452"/>
            <a:chExt cx="1458" cy="1089"/>
          </a:xfrm>
        </p:grpSpPr>
        <p:sp>
          <p:nvSpPr>
            <p:cNvPr id="124957" name="Freeform 29"/>
            <p:cNvSpPr>
              <a:spLocks/>
            </p:cNvSpPr>
            <p:nvPr/>
          </p:nvSpPr>
          <p:spPr bwMode="auto">
            <a:xfrm>
              <a:off x="5093" y="1690"/>
              <a:ext cx="493" cy="244"/>
            </a:xfrm>
            <a:custGeom>
              <a:avLst/>
              <a:gdLst>
                <a:gd name="T0" fmla="*/ 19 w 493"/>
                <a:gd name="T1" fmla="*/ 244 h 244"/>
                <a:gd name="T2" fmla="*/ 0 w 493"/>
                <a:gd name="T3" fmla="*/ 0 h 244"/>
                <a:gd name="T4" fmla="*/ 493 w 493"/>
                <a:gd name="T5" fmla="*/ 0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93" h="244">
                  <a:moveTo>
                    <a:pt x="19" y="244"/>
                  </a:moveTo>
                  <a:lnTo>
                    <a:pt x="0" y="0"/>
                  </a:lnTo>
                  <a:lnTo>
                    <a:pt x="493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124958" name="Group 30"/>
            <p:cNvGrpSpPr>
              <a:grpSpLocks noChangeAspect="1"/>
            </p:cNvGrpSpPr>
            <p:nvPr/>
          </p:nvGrpSpPr>
          <p:grpSpPr bwMode="auto">
            <a:xfrm>
              <a:off x="4347" y="1755"/>
              <a:ext cx="947" cy="786"/>
              <a:chOff x="3238" y="1758"/>
              <a:chExt cx="998" cy="828"/>
            </a:xfrm>
          </p:grpSpPr>
          <p:sp>
            <p:nvSpPr>
              <p:cNvPr id="124959" name="Freeform 31"/>
              <p:cNvSpPr>
                <a:spLocks noChangeAspect="1"/>
              </p:cNvSpPr>
              <p:nvPr/>
            </p:nvSpPr>
            <p:spPr bwMode="auto">
              <a:xfrm>
                <a:off x="4094" y="1880"/>
                <a:ext cx="142" cy="142"/>
              </a:xfrm>
              <a:custGeom>
                <a:avLst/>
                <a:gdLst>
                  <a:gd name="T0" fmla="*/ 59 w 857"/>
                  <a:gd name="T1" fmla="*/ 63 h 847"/>
                  <a:gd name="T2" fmla="*/ 204 w 857"/>
                  <a:gd name="T3" fmla="*/ 0 h 847"/>
                  <a:gd name="T4" fmla="*/ 323 w 857"/>
                  <a:gd name="T5" fmla="*/ 98 h 847"/>
                  <a:gd name="T6" fmla="*/ 853 w 857"/>
                  <a:gd name="T7" fmla="*/ 264 h 847"/>
                  <a:gd name="T8" fmla="*/ 857 w 857"/>
                  <a:gd name="T9" fmla="*/ 818 h 847"/>
                  <a:gd name="T10" fmla="*/ 751 w 857"/>
                  <a:gd name="T11" fmla="*/ 847 h 847"/>
                  <a:gd name="T12" fmla="*/ 758 w 857"/>
                  <a:gd name="T13" fmla="*/ 647 h 847"/>
                  <a:gd name="T14" fmla="*/ 734 w 857"/>
                  <a:gd name="T15" fmla="*/ 586 h 847"/>
                  <a:gd name="T16" fmla="*/ 671 w 857"/>
                  <a:gd name="T17" fmla="*/ 562 h 847"/>
                  <a:gd name="T18" fmla="*/ 607 w 857"/>
                  <a:gd name="T19" fmla="*/ 551 h 847"/>
                  <a:gd name="T20" fmla="*/ 197 w 857"/>
                  <a:gd name="T21" fmla="*/ 598 h 847"/>
                  <a:gd name="T22" fmla="*/ 0 w 857"/>
                  <a:gd name="T23" fmla="*/ 337 h 847"/>
                  <a:gd name="T24" fmla="*/ 59 w 857"/>
                  <a:gd name="T25" fmla="*/ 63 h 8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7" h="847">
                    <a:moveTo>
                      <a:pt x="59" y="63"/>
                    </a:moveTo>
                    <a:lnTo>
                      <a:pt x="204" y="0"/>
                    </a:lnTo>
                    <a:lnTo>
                      <a:pt x="323" y="98"/>
                    </a:lnTo>
                    <a:lnTo>
                      <a:pt x="853" y="264"/>
                    </a:lnTo>
                    <a:lnTo>
                      <a:pt x="857" y="818"/>
                    </a:lnTo>
                    <a:lnTo>
                      <a:pt x="751" y="847"/>
                    </a:lnTo>
                    <a:lnTo>
                      <a:pt x="758" y="647"/>
                    </a:lnTo>
                    <a:lnTo>
                      <a:pt x="734" y="586"/>
                    </a:lnTo>
                    <a:lnTo>
                      <a:pt x="671" y="562"/>
                    </a:lnTo>
                    <a:lnTo>
                      <a:pt x="607" y="551"/>
                    </a:lnTo>
                    <a:lnTo>
                      <a:pt x="197" y="598"/>
                    </a:lnTo>
                    <a:lnTo>
                      <a:pt x="0" y="337"/>
                    </a:lnTo>
                    <a:lnTo>
                      <a:pt x="59" y="6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4960" name="Freeform 32"/>
              <p:cNvSpPr>
                <a:spLocks noChangeAspect="1"/>
              </p:cNvSpPr>
              <p:nvPr/>
            </p:nvSpPr>
            <p:spPr bwMode="auto">
              <a:xfrm>
                <a:off x="3529" y="2326"/>
                <a:ext cx="350" cy="192"/>
              </a:xfrm>
              <a:custGeom>
                <a:avLst/>
                <a:gdLst>
                  <a:gd name="T0" fmla="*/ 85 w 2099"/>
                  <a:gd name="T1" fmla="*/ 686 h 1155"/>
                  <a:gd name="T2" fmla="*/ 18 w 2099"/>
                  <a:gd name="T3" fmla="*/ 628 h 1155"/>
                  <a:gd name="T4" fmla="*/ 0 w 2099"/>
                  <a:gd name="T5" fmla="*/ 513 h 1155"/>
                  <a:gd name="T6" fmla="*/ 103 w 2099"/>
                  <a:gd name="T7" fmla="*/ 418 h 1155"/>
                  <a:gd name="T8" fmla="*/ 90 w 2099"/>
                  <a:gd name="T9" fmla="*/ 359 h 1155"/>
                  <a:gd name="T10" fmla="*/ 126 w 2099"/>
                  <a:gd name="T11" fmla="*/ 325 h 1155"/>
                  <a:gd name="T12" fmla="*/ 39 w 2099"/>
                  <a:gd name="T13" fmla="*/ 255 h 1155"/>
                  <a:gd name="T14" fmla="*/ 115 w 2099"/>
                  <a:gd name="T15" fmla="*/ 202 h 1155"/>
                  <a:gd name="T16" fmla="*/ 124 w 2099"/>
                  <a:gd name="T17" fmla="*/ 87 h 1155"/>
                  <a:gd name="T18" fmla="*/ 233 w 2099"/>
                  <a:gd name="T19" fmla="*/ 7 h 1155"/>
                  <a:gd name="T20" fmla="*/ 450 w 2099"/>
                  <a:gd name="T21" fmla="*/ 156 h 1155"/>
                  <a:gd name="T22" fmla="*/ 517 w 2099"/>
                  <a:gd name="T23" fmla="*/ 156 h 1155"/>
                  <a:gd name="T24" fmla="*/ 551 w 2099"/>
                  <a:gd name="T25" fmla="*/ 113 h 1155"/>
                  <a:gd name="T26" fmla="*/ 617 w 2099"/>
                  <a:gd name="T27" fmla="*/ 117 h 1155"/>
                  <a:gd name="T28" fmla="*/ 731 w 2099"/>
                  <a:gd name="T29" fmla="*/ 173 h 1155"/>
                  <a:gd name="T30" fmla="*/ 777 w 2099"/>
                  <a:gd name="T31" fmla="*/ 130 h 1155"/>
                  <a:gd name="T32" fmla="*/ 870 w 2099"/>
                  <a:gd name="T33" fmla="*/ 126 h 1155"/>
                  <a:gd name="T34" fmla="*/ 1123 w 2099"/>
                  <a:gd name="T35" fmla="*/ 0 h 1155"/>
                  <a:gd name="T36" fmla="*/ 1122 w 2099"/>
                  <a:gd name="T37" fmla="*/ 35 h 1155"/>
                  <a:gd name="T38" fmla="*/ 1027 w 2099"/>
                  <a:gd name="T39" fmla="*/ 271 h 1155"/>
                  <a:gd name="T40" fmla="*/ 1545 w 2099"/>
                  <a:gd name="T41" fmla="*/ 275 h 1155"/>
                  <a:gd name="T42" fmla="*/ 2099 w 2099"/>
                  <a:gd name="T43" fmla="*/ 276 h 1155"/>
                  <a:gd name="T44" fmla="*/ 2085 w 2099"/>
                  <a:gd name="T45" fmla="*/ 345 h 1155"/>
                  <a:gd name="T46" fmla="*/ 2024 w 2099"/>
                  <a:gd name="T47" fmla="*/ 339 h 1155"/>
                  <a:gd name="T48" fmla="*/ 1945 w 2099"/>
                  <a:gd name="T49" fmla="*/ 418 h 1155"/>
                  <a:gd name="T50" fmla="*/ 1885 w 2099"/>
                  <a:gd name="T51" fmla="*/ 404 h 1155"/>
                  <a:gd name="T52" fmla="*/ 1896 w 2099"/>
                  <a:gd name="T53" fmla="*/ 518 h 1155"/>
                  <a:gd name="T54" fmla="*/ 1961 w 2099"/>
                  <a:gd name="T55" fmla="*/ 545 h 1155"/>
                  <a:gd name="T56" fmla="*/ 1899 w 2099"/>
                  <a:gd name="T57" fmla="*/ 662 h 1155"/>
                  <a:gd name="T58" fmla="*/ 1763 w 2099"/>
                  <a:gd name="T59" fmla="*/ 719 h 1155"/>
                  <a:gd name="T60" fmla="*/ 1740 w 2099"/>
                  <a:gd name="T61" fmla="*/ 748 h 1155"/>
                  <a:gd name="T62" fmla="*/ 1733 w 2099"/>
                  <a:gd name="T63" fmla="*/ 838 h 1155"/>
                  <a:gd name="T64" fmla="*/ 1693 w 2099"/>
                  <a:gd name="T65" fmla="*/ 857 h 1155"/>
                  <a:gd name="T66" fmla="*/ 1663 w 2099"/>
                  <a:gd name="T67" fmla="*/ 885 h 1155"/>
                  <a:gd name="T68" fmla="*/ 1596 w 2099"/>
                  <a:gd name="T69" fmla="*/ 1024 h 1155"/>
                  <a:gd name="T70" fmla="*/ 1420 w 2099"/>
                  <a:gd name="T71" fmla="*/ 1140 h 1155"/>
                  <a:gd name="T72" fmla="*/ 1232 w 2099"/>
                  <a:gd name="T73" fmla="*/ 1155 h 1155"/>
                  <a:gd name="T74" fmla="*/ 1185 w 2099"/>
                  <a:gd name="T75" fmla="*/ 1146 h 1155"/>
                  <a:gd name="T76" fmla="*/ 1173 w 2099"/>
                  <a:gd name="T77" fmla="*/ 1108 h 1155"/>
                  <a:gd name="T78" fmla="*/ 1104 w 2099"/>
                  <a:gd name="T79" fmla="*/ 1081 h 1155"/>
                  <a:gd name="T80" fmla="*/ 1082 w 2099"/>
                  <a:gd name="T81" fmla="*/ 1046 h 1155"/>
                  <a:gd name="T82" fmla="*/ 1018 w 2099"/>
                  <a:gd name="T83" fmla="*/ 1040 h 1155"/>
                  <a:gd name="T84" fmla="*/ 992 w 2099"/>
                  <a:gd name="T85" fmla="*/ 1007 h 1155"/>
                  <a:gd name="T86" fmla="*/ 926 w 2099"/>
                  <a:gd name="T87" fmla="*/ 1001 h 1155"/>
                  <a:gd name="T88" fmla="*/ 908 w 2099"/>
                  <a:gd name="T89" fmla="*/ 1036 h 1155"/>
                  <a:gd name="T90" fmla="*/ 863 w 2099"/>
                  <a:gd name="T91" fmla="*/ 1037 h 1155"/>
                  <a:gd name="T92" fmla="*/ 836 w 2099"/>
                  <a:gd name="T93" fmla="*/ 1028 h 1155"/>
                  <a:gd name="T94" fmla="*/ 800 w 2099"/>
                  <a:gd name="T95" fmla="*/ 1046 h 1155"/>
                  <a:gd name="T96" fmla="*/ 726 w 2099"/>
                  <a:gd name="T97" fmla="*/ 973 h 1155"/>
                  <a:gd name="T98" fmla="*/ 722 w 2099"/>
                  <a:gd name="T99" fmla="*/ 891 h 1155"/>
                  <a:gd name="T100" fmla="*/ 233 w 2099"/>
                  <a:gd name="T101" fmla="*/ 942 h 1155"/>
                  <a:gd name="T102" fmla="*/ 103 w 2099"/>
                  <a:gd name="T103" fmla="*/ 964 h 1155"/>
                  <a:gd name="T104" fmla="*/ 85 w 2099"/>
                  <a:gd name="T105" fmla="*/ 686 h 1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099" h="1155">
                    <a:moveTo>
                      <a:pt x="85" y="686"/>
                    </a:moveTo>
                    <a:lnTo>
                      <a:pt x="18" y="628"/>
                    </a:lnTo>
                    <a:lnTo>
                      <a:pt x="0" y="513"/>
                    </a:lnTo>
                    <a:lnTo>
                      <a:pt x="103" y="418"/>
                    </a:lnTo>
                    <a:lnTo>
                      <a:pt x="90" y="359"/>
                    </a:lnTo>
                    <a:lnTo>
                      <a:pt x="126" y="325"/>
                    </a:lnTo>
                    <a:lnTo>
                      <a:pt x="39" y="255"/>
                    </a:lnTo>
                    <a:lnTo>
                      <a:pt x="115" y="202"/>
                    </a:lnTo>
                    <a:lnTo>
                      <a:pt x="124" y="87"/>
                    </a:lnTo>
                    <a:lnTo>
                      <a:pt x="233" y="7"/>
                    </a:lnTo>
                    <a:lnTo>
                      <a:pt x="450" y="156"/>
                    </a:lnTo>
                    <a:lnTo>
                      <a:pt x="517" y="156"/>
                    </a:lnTo>
                    <a:lnTo>
                      <a:pt x="551" y="113"/>
                    </a:lnTo>
                    <a:lnTo>
                      <a:pt x="617" y="117"/>
                    </a:lnTo>
                    <a:lnTo>
                      <a:pt x="731" y="173"/>
                    </a:lnTo>
                    <a:lnTo>
                      <a:pt x="777" y="130"/>
                    </a:lnTo>
                    <a:lnTo>
                      <a:pt x="870" y="126"/>
                    </a:lnTo>
                    <a:lnTo>
                      <a:pt x="1123" y="0"/>
                    </a:lnTo>
                    <a:lnTo>
                      <a:pt x="1122" y="35"/>
                    </a:lnTo>
                    <a:lnTo>
                      <a:pt x="1027" y="271"/>
                    </a:lnTo>
                    <a:lnTo>
                      <a:pt x="1545" y="275"/>
                    </a:lnTo>
                    <a:lnTo>
                      <a:pt x="2099" y="276"/>
                    </a:lnTo>
                    <a:lnTo>
                      <a:pt x="2085" y="345"/>
                    </a:lnTo>
                    <a:lnTo>
                      <a:pt x="2024" y="339"/>
                    </a:lnTo>
                    <a:lnTo>
                      <a:pt x="1945" y="418"/>
                    </a:lnTo>
                    <a:lnTo>
                      <a:pt x="1885" y="404"/>
                    </a:lnTo>
                    <a:lnTo>
                      <a:pt x="1896" y="518"/>
                    </a:lnTo>
                    <a:lnTo>
                      <a:pt x="1961" y="545"/>
                    </a:lnTo>
                    <a:lnTo>
                      <a:pt x="1899" y="662"/>
                    </a:lnTo>
                    <a:lnTo>
                      <a:pt x="1763" y="719"/>
                    </a:lnTo>
                    <a:lnTo>
                      <a:pt x="1740" y="748"/>
                    </a:lnTo>
                    <a:lnTo>
                      <a:pt x="1733" y="838"/>
                    </a:lnTo>
                    <a:lnTo>
                      <a:pt x="1693" y="857"/>
                    </a:lnTo>
                    <a:lnTo>
                      <a:pt x="1663" y="885"/>
                    </a:lnTo>
                    <a:lnTo>
                      <a:pt x="1596" y="1024"/>
                    </a:lnTo>
                    <a:lnTo>
                      <a:pt x="1420" y="1140"/>
                    </a:lnTo>
                    <a:lnTo>
                      <a:pt x="1232" y="1155"/>
                    </a:lnTo>
                    <a:lnTo>
                      <a:pt x="1185" y="1146"/>
                    </a:lnTo>
                    <a:lnTo>
                      <a:pt x="1173" y="1108"/>
                    </a:lnTo>
                    <a:lnTo>
                      <a:pt x="1104" y="1081"/>
                    </a:lnTo>
                    <a:lnTo>
                      <a:pt x="1082" y="1046"/>
                    </a:lnTo>
                    <a:lnTo>
                      <a:pt x="1018" y="1040"/>
                    </a:lnTo>
                    <a:lnTo>
                      <a:pt x="992" y="1007"/>
                    </a:lnTo>
                    <a:lnTo>
                      <a:pt x="926" y="1001"/>
                    </a:lnTo>
                    <a:lnTo>
                      <a:pt x="908" y="1036"/>
                    </a:lnTo>
                    <a:lnTo>
                      <a:pt x="863" y="1037"/>
                    </a:lnTo>
                    <a:lnTo>
                      <a:pt x="836" y="1028"/>
                    </a:lnTo>
                    <a:lnTo>
                      <a:pt x="800" y="1046"/>
                    </a:lnTo>
                    <a:lnTo>
                      <a:pt x="726" y="973"/>
                    </a:lnTo>
                    <a:lnTo>
                      <a:pt x="722" y="891"/>
                    </a:lnTo>
                    <a:lnTo>
                      <a:pt x="233" y="942"/>
                    </a:lnTo>
                    <a:lnTo>
                      <a:pt x="103" y="964"/>
                    </a:lnTo>
                    <a:lnTo>
                      <a:pt x="85" y="686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4961" name="Freeform 33"/>
              <p:cNvSpPr>
                <a:spLocks noChangeAspect="1"/>
              </p:cNvSpPr>
              <p:nvPr/>
            </p:nvSpPr>
            <p:spPr bwMode="auto">
              <a:xfrm>
                <a:off x="3662" y="2091"/>
                <a:ext cx="281" cy="198"/>
              </a:xfrm>
              <a:custGeom>
                <a:avLst/>
                <a:gdLst>
                  <a:gd name="T0" fmla="*/ 1614 w 1691"/>
                  <a:gd name="T1" fmla="*/ 1186 h 1186"/>
                  <a:gd name="T2" fmla="*/ 1175 w 1691"/>
                  <a:gd name="T3" fmla="*/ 1180 h 1186"/>
                  <a:gd name="T4" fmla="*/ 1124 w 1691"/>
                  <a:gd name="T5" fmla="*/ 1101 h 1186"/>
                  <a:gd name="T6" fmla="*/ 1045 w 1691"/>
                  <a:gd name="T7" fmla="*/ 1036 h 1186"/>
                  <a:gd name="T8" fmla="*/ 993 w 1691"/>
                  <a:gd name="T9" fmla="*/ 1014 h 1186"/>
                  <a:gd name="T10" fmla="*/ 656 w 1691"/>
                  <a:gd name="T11" fmla="*/ 763 h 1186"/>
                  <a:gd name="T12" fmla="*/ 577 w 1691"/>
                  <a:gd name="T13" fmla="*/ 784 h 1186"/>
                  <a:gd name="T14" fmla="*/ 409 w 1691"/>
                  <a:gd name="T15" fmla="*/ 876 h 1186"/>
                  <a:gd name="T16" fmla="*/ 162 w 1691"/>
                  <a:gd name="T17" fmla="*/ 800 h 1186"/>
                  <a:gd name="T18" fmla="*/ 54 w 1691"/>
                  <a:gd name="T19" fmla="*/ 684 h 1186"/>
                  <a:gd name="T20" fmla="*/ 35 w 1691"/>
                  <a:gd name="T21" fmla="*/ 730 h 1186"/>
                  <a:gd name="T22" fmla="*/ 73 w 1691"/>
                  <a:gd name="T23" fmla="*/ 784 h 1186"/>
                  <a:gd name="T24" fmla="*/ 52 w 1691"/>
                  <a:gd name="T25" fmla="*/ 808 h 1186"/>
                  <a:gd name="T26" fmla="*/ 24 w 1691"/>
                  <a:gd name="T27" fmla="*/ 773 h 1186"/>
                  <a:gd name="T28" fmla="*/ 0 w 1691"/>
                  <a:gd name="T29" fmla="*/ 735 h 1186"/>
                  <a:gd name="T30" fmla="*/ 16 w 1691"/>
                  <a:gd name="T31" fmla="*/ 578 h 1186"/>
                  <a:gd name="T32" fmla="*/ 133 w 1691"/>
                  <a:gd name="T33" fmla="*/ 250 h 1186"/>
                  <a:gd name="T34" fmla="*/ 136 w 1691"/>
                  <a:gd name="T35" fmla="*/ 14 h 1186"/>
                  <a:gd name="T36" fmla="*/ 204 w 1691"/>
                  <a:gd name="T37" fmla="*/ 0 h 1186"/>
                  <a:gd name="T38" fmla="*/ 262 w 1691"/>
                  <a:gd name="T39" fmla="*/ 42 h 1186"/>
                  <a:gd name="T40" fmla="*/ 692 w 1691"/>
                  <a:gd name="T41" fmla="*/ 396 h 1186"/>
                  <a:gd name="T42" fmla="*/ 751 w 1691"/>
                  <a:gd name="T43" fmla="*/ 415 h 1186"/>
                  <a:gd name="T44" fmla="*/ 773 w 1691"/>
                  <a:gd name="T45" fmla="*/ 391 h 1186"/>
                  <a:gd name="T46" fmla="*/ 942 w 1691"/>
                  <a:gd name="T47" fmla="*/ 396 h 1186"/>
                  <a:gd name="T48" fmla="*/ 1045 w 1691"/>
                  <a:gd name="T49" fmla="*/ 469 h 1186"/>
                  <a:gd name="T50" fmla="*/ 1134 w 1691"/>
                  <a:gd name="T51" fmla="*/ 581 h 1186"/>
                  <a:gd name="T52" fmla="*/ 1156 w 1691"/>
                  <a:gd name="T53" fmla="*/ 627 h 1186"/>
                  <a:gd name="T54" fmla="*/ 1175 w 1691"/>
                  <a:gd name="T55" fmla="*/ 700 h 1186"/>
                  <a:gd name="T56" fmla="*/ 1300 w 1691"/>
                  <a:gd name="T57" fmla="*/ 820 h 1186"/>
                  <a:gd name="T58" fmla="*/ 1397 w 1691"/>
                  <a:gd name="T59" fmla="*/ 830 h 1186"/>
                  <a:gd name="T60" fmla="*/ 1691 w 1691"/>
                  <a:gd name="T61" fmla="*/ 982 h 1186"/>
                  <a:gd name="T62" fmla="*/ 1625 w 1691"/>
                  <a:gd name="T63" fmla="*/ 1134 h 1186"/>
                  <a:gd name="T64" fmla="*/ 1614 w 1691"/>
                  <a:gd name="T65" fmla="*/ 1186 h 1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691" h="1186">
                    <a:moveTo>
                      <a:pt x="1614" y="1186"/>
                    </a:moveTo>
                    <a:lnTo>
                      <a:pt x="1175" y="1180"/>
                    </a:lnTo>
                    <a:lnTo>
                      <a:pt x="1124" y="1101"/>
                    </a:lnTo>
                    <a:lnTo>
                      <a:pt x="1045" y="1036"/>
                    </a:lnTo>
                    <a:lnTo>
                      <a:pt x="993" y="1014"/>
                    </a:lnTo>
                    <a:lnTo>
                      <a:pt x="656" y="763"/>
                    </a:lnTo>
                    <a:lnTo>
                      <a:pt x="577" y="784"/>
                    </a:lnTo>
                    <a:lnTo>
                      <a:pt x="409" y="876"/>
                    </a:lnTo>
                    <a:lnTo>
                      <a:pt x="162" y="800"/>
                    </a:lnTo>
                    <a:lnTo>
                      <a:pt x="54" y="684"/>
                    </a:lnTo>
                    <a:lnTo>
                      <a:pt x="35" y="730"/>
                    </a:lnTo>
                    <a:lnTo>
                      <a:pt x="73" y="784"/>
                    </a:lnTo>
                    <a:lnTo>
                      <a:pt x="52" y="808"/>
                    </a:lnTo>
                    <a:lnTo>
                      <a:pt x="24" y="773"/>
                    </a:lnTo>
                    <a:lnTo>
                      <a:pt x="0" y="735"/>
                    </a:lnTo>
                    <a:lnTo>
                      <a:pt x="16" y="578"/>
                    </a:lnTo>
                    <a:lnTo>
                      <a:pt x="133" y="250"/>
                    </a:lnTo>
                    <a:lnTo>
                      <a:pt x="136" y="14"/>
                    </a:lnTo>
                    <a:lnTo>
                      <a:pt x="204" y="0"/>
                    </a:lnTo>
                    <a:lnTo>
                      <a:pt x="262" y="42"/>
                    </a:lnTo>
                    <a:lnTo>
                      <a:pt x="692" y="396"/>
                    </a:lnTo>
                    <a:lnTo>
                      <a:pt x="751" y="415"/>
                    </a:lnTo>
                    <a:lnTo>
                      <a:pt x="773" y="391"/>
                    </a:lnTo>
                    <a:lnTo>
                      <a:pt x="942" y="396"/>
                    </a:lnTo>
                    <a:lnTo>
                      <a:pt x="1045" y="469"/>
                    </a:lnTo>
                    <a:lnTo>
                      <a:pt x="1134" y="581"/>
                    </a:lnTo>
                    <a:lnTo>
                      <a:pt x="1156" y="627"/>
                    </a:lnTo>
                    <a:lnTo>
                      <a:pt x="1175" y="700"/>
                    </a:lnTo>
                    <a:lnTo>
                      <a:pt x="1300" y="820"/>
                    </a:lnTo>
                    <a:lnTo>
                      <a:pt x="1397" y="830"/>
                    </a:lnTo>
                    <a:lnTo>
                      <a:pt x="1691" y="982"/>
                    </a:lnTo>
                    <a:lnTo>
                      <a:pt x="1625" y="1134"/>
                    </a:lnTo>
                    <a:lnTo>
                      <a:pt x="1614" y="1186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4962" name="Freeform 34"/>
              <p:cNvSpPr>
                <a:spLocks noChangeAspect="1"/>
              </p:cNvSpPr>
              <p:nvPr/>
            </p:nvSpPr>
            <p:spPr bwMode="auto">
              <a:xfrm>
                <a:off x="3777" y="2089"/>
                <a:ext cx="220" cy="166"/>
              </a:xfrm>
              <a:custGeom>
                <a:avLst/>
                <a:gdLst>
                  <a:gd name="T0" fmla="*/ 0 w 1321"/>
                  <a:gd name="T1" fmla="*/ 412 h 996"/>
                  <a:gd name="T2" fmla="*/ 168 w 1321"/>
                  <a:gd name="T3" fmla="*/ 204 h 996"/>
                  <a:gd name="T4" fmla="*/ 341 w 1321"/>
                  <a:gd name="T5" fmla="*/ 139 h 996"/>
                  <a:gd name="T6" fmla="*/ 496 w 1321"/>
                  <a:gd name="T7" fmla="*/ 125 h 996"/>
                  <a:gd name="T8" fmla="*/ 556 w 1321"/>
                  <a:gd name="T9" fmla="*/ 73 h 996"/>
                  <a:gd name="T10" fmla="*/ 592 w 1321"/>
                  <a:gd name="T11" fmla="*/ 54 h 996"/>
                  <a:gd name="T12" fmla="*/ 637 w 1321"/>
                  <a:gd name="T13" fmla="*/ 0 h 996"/>
                  <a:gd name="T14" fmla="*/ 661 w 1321"/>
                  <a:gd name="T15" fmla="*/ 56 h 996"/>
                  <a:gd name="T16" fmla="*/ 711 w 1321"/>
                  <a:gd name="T17" fmla="*/ 65 h 996"/>
                  <a:gd name="T18" fmla="*/ 727 w 1321"/>
                  <a:gd name="T19" fmla="*/ 46 h 996"/>
                  <a:gd name="T20" fmla="*/ 772 w 1321"/>
                  <a:gd name="T21" fmla="*/ 48 h 996"/>
                  <a:gd name="T22" fmla="*/ 825 w 1321"/>
                  <a:gd name="T23" fmla="*/ 97 h 996"/>
                  <a:gd name="T24" fmla="*/ 857 w 1321"/>
                  <a:gd name="T25" fmla="*/ 95 h 996"/>
                  <a:gd name="T26" fmla="*/ 912 w 1321"/>
                  <a:gd name="T27" fmla="*/ 56 h 996"/>
                  <a:gd name="T28" fmla="*/ 1321 w 1321"/>
                  <a:gd name="T29" fmla="*/ 317 h 996"/>
                  <a:gd name="T30" fmla="*/ 1120 w 1321"/>
                  <a:gd name="T31" fmla="*/ 730 h 996"/>
                  <a:gd name="T32" fmla="*/ 1001 w 1321"/>
                  <a:gd name="T33" fmla="*/ 996 h 996"/>
                  <a:gd name="T34" fmla="*/ 703 w 1321"/>
                  <a:gd name="T35" fmla="*/ 848 h 996"/>
                  <a:gd name="T36" fmla="*/ 604 w 1321"/>
                  <a:gd name="T37" fmla="*/ 832 h 996"/>
                  <a:gd name="T38" fmla="*/ 485 w 1321"/>
                  <a:gd name="T39" fmla="*/ 719 h 996"/>
                  <a:gd name="T40" fmla="*/ 458 w 1321"/>
                  <a:gd name="T41" fmla="*/ 632 h 996"/>
                  <a:gd name="T42" fmla="*/ 420 w 1321"/>
                  <a:gd name="T43" fmla="*/ 570 h 996"/>
                  <a:gd name="T44" fmla="*/ 353 w 1321"/>
                  <a:gd name="T45" fmla="*/ 488 h 996"/>
                  <a:gd name="T46" fmla="*/ 252 w 1321"/>
                  <a:gd name="T47" fmla="*/ 412 h 996"/>
                  <a:gd name="T48" fmla="*/ 86 w 1321"/>
                  <a:gd name="T49" fmla="*/ 407 h 996"/>
                  <a:gd name="T50" fmla="*/ 59 w 1321"/>
                  <a:gd name="T51" fmla="*/ 431 h 996"/>
                  <a:gd name="T52" fmla="*/ 0 w 1321"/>
                  <a:gd name="T53" fmla="*/ 412 h 9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321" h="996">
                    <a:moveTo>
                      <a:pt x="0" y="412"/>
                    </a:moveTo>
                    <a:lnTo>
                      <a:pt x="168" y="204"/>
                    </a:lnTo>
                    <a:lnTo>
                      <a:pt x="341" y="139"/>
                    </a:lnTo>
                    <a:lnTo>
                      <a:pt x="496" y="125"/>
                    </a:lnTo>
                    <a:lnTo>
                      <a:pt x="556" y="73"/>
                    </a:lnTo>
                    <a:lnTo>
                      <a:pt x="592" y="54"/>
                    </a:lnTo>
                    <a:lnTo>
                      <a:pt x="637" y="0"/>
                    </a:lnTo>
                    <a:lnTo>
                      <a:pt x="661" y="56"/>
                    </a:lnTo>
                    <a:lnTo>
                      <a:pt x="711" y="65"/>
                    </a:lnTo>
                    <a:lnTo>
                      <a:pt x="727" y="46"/>
                    </a:lnTo>
                    <a:lnTo>
                      <a:pt x="772" y="48"/>
                    </a:lnTo>
                    <a:lnTo>
                      <a:pt x="825" y="97"/>
                    </a:lnTo>
                    <a:lnTo>
                      <a:pt x="857" y="95"/>
                    </a:lnTo>
                    <a:lnTo>
                      <a:pt x="912" y="56"/>
                    </a:lnTo>
                    <a:lnTo>
                      <a:pt x="1321" y="317"/>
                    </a:lnTo>
                    <a:lnTo>
                      <a:pt x="1120" y="730"/>
                    </a:lnTo>
                    <a:lnTo>
                      <a:pt x="1001" y="996"/>
                    </a:lnTo>
                    <a:lnTo>
                      <a:pt x="703" y="848"/>
                    </a:lnTo>
                    <a:lnTo>
                      <a:pt x="604" y="832"/>
                    </a:lnTo>
                    <a:lnTo>
                      <a:pt x="485" y="719"/>
                    </a:lnTo>
                    <a:lnTo>
                      <a:pt x="458" y="632"/>
                    </a:lnTo>
                    <a:lnTo>
                      <a:pt x="420" y="570"/>
                    </a:lnTo>
                    <a:lnTo>
                      <a:pt x="353" y="488"/>
                    </a:lnTo>
                    <a:lnTo>
                      <a:pt x="252" y="412"/>
                    </a:lnTo>
                    <a:lnTo>
                      <a:pt x="86" y="407"/>
                    </a:lnTo>
                    <a:lnTo>
                      <a:pt x="59" y="431"/>
                    </a:lnTo>
                    <a:lnTo>
                      <a:pt x="0" y="412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4963" name="Freeform 35"/>
              <p:cNvSpPr>
                <a:spLocks noChangeAspect="1"/>
              </p:cNvSpPr>
              <p:nvPr/>
            </p:nvSpPr>
            <p:spPr bwMode="auto">
              <a:xfrm>
                <a:off x="3704" y="1856"/>
                <a:ext cx="176" cy="154"/>
              </a:xfrm>
              <a:custGeom>
                <a:avLst/>
                <a:gdLst>
                  <a:gd name="T0" fmla="*/ 288 w 1056"/>
                  <a:gd name="T1" fmla="*/ 97 h 921"/>
                  <a:gd name="T2" fmla="*/ 287 w 1056"/>
                  <a:gd name="T3" fmla="*/ 38 h 921"/>
                  <a:gd name="T4" fmla="*/ 335 w 1056"/>
                  <a:gd name="T5" fmla="*/ 23 h 921"/>
                  <a:gd name="T6" fmla="*/ 368 w 1056"/>
                  <a:gd name="T7" fmla="*/ 17 h 921"/>
                  <a:gd name="T8" fmla="*/ 390 w 1056"/>
                  <a:gd name="T9" fmla="*/ 30 h 921"/>
                  <a:gd name="T10" fmla="*/ 480 w 1056"/>
                  <a:gd name="T11" fmla="*/ 32 h 921"/>
                  <a:gd name="T12" fmla="*/ 501 w 1056"/>
                  <a:gd name="T13" fmla="*/ 12 h 921"/>
                  <a:gd name="T14" fmla="*/ 545 w 1056"/>
                  <a:gd name="T15" fmla="*/ 20 h 921"/>
                  <a:gd name="T16" fmla="*/ 563 w 1056"/>
                  <a:gd name="T17" fmla="*/ 35 h 921"/>
                  <a:gd name="T18" fmla="*/ 592 w 1056"/>
                  <a:gd name="T19" fmla="*/ 42 h 921"/>
                  <a:gd name="T20" fmla="*/ 607 w 1056"/>
                  <a:gd name="T21" fmla="*/ 25 h 921"/>
                  <a:gd name="T22" fmla="*/ 641 w 1056"/>
                  <a:gd name="T23" fmla="*/ 27 h 921"/>
                  <a:gd name="T24" fmla="*/ 669 w 1056"/>
                  <a:gd name="T25" fmla="*/ 38 h 921"/>
                  <a:gd name="T26" fmla="*/ 738 w 1056"/>
                  <a:gd name="T27" fmla="*/ 0 h 921"/>
                  <a:gd name="T28" fmla="*/ 784 w 1056"/>
                  <a:gd name="T29" fmla="*/ 117 h 921"/>
                  <a:gd name="T30" fmla="*/ 824 w 1056"/>
                  <a:gd name="T31" fmla="*/ 223 h 921"/>
                  <a:gd name="T32" fmla="*/ 887 w 1056"/>
                  <a:gd name="T33" fmla="*/ 241 h 921"/>
                  <a:gd name="T34" fmla="*/ 867 w 1056"/>
                  <a:gd name="T35" fmla="*/ 494 h 921"/>
                  <a:gd name="T36" fmla="*/ 871 w 1056"/>
                  <a:gd name="T37" fmla="*/ 569 h 921"/>
                  <a:gd name="T38" fmla="*/ 937 w 1056"/>
                  <a:gd name="T39" fmla="*/ 660 h 921"/>
                  <a:gd name="T40" fmla="*/ 1041 w 1056"/>
                  <a:gd name="T41" fmla="*/ 793 h 921"/>
                  <a:gd name="T42" fmla="*/ 1056 w 1056"/>
                  <a:gd name="T43" fmla="*/ 854 h 921"/>
                  <a:gd name="T44" fmla="*/ 847 w 1056"/>
                  <a:gd name="T45" fmla="*/ 882 h 921"/>
                  <a:gd name="T46" fmla="*/ 530 w 1056"/>
                  <a:gd name="T47" fmla="*/ 921 h 921"/>
                  <a:gd name="T48" fmla="*/ 446 w 1056"/>
                  <a:gd name="T49" fmla="*/ 806 h 921"/>
                  <a:gd name="T50" fmla="*/ 502 w 1056"/>
                  <a:gd name="T51" fmla="*/ 690 h 921"/>
                  <a:gd name="T52" fmla="*/ 366 w 1056"/>
                  <a:gd name="T53" fmla="*/ 533 h 921"/>
                  <a:gd name="T54" fmla="*/ 336 w 1056"/>
                  <a:gd name="T55" fmla="*/ 436 h 921"/>
                  <a:gd name="T56" fmla="*/ 161 w 1056"/>
                  <a:gd name="T57" fmla="*/ 312 h 921"/>
                  <a:gd name="T58" fmla="*/ 0 w 1056"/>
                  <a:gd name="T59" fmla="*/ 124 h 921"/>
                  <a:gd name="T60" fmla="*/ 155 w 1056"/>
                  <a:gd name="T61" fmla="*/ 89 h 921"/>
                  <a:gd name="T62" fmla="*/ 176 w 1056"/>
                  <a:gd name="T63" fmla="*/ 95 h 921"/>
                  <a:gd name="T64" fmla="*/ 288 w 1056"/>
                  <a:gd name="T65" fmla="*/ 97 h 9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56" h="921">
                    <a:moveTo>
                      <a:pt x="288" y="97"/>
                    </a:moveTo>
                    <a:lnTo>
                      <a:pt x="287" y="38"/>
                    </a:lnTo>
                    <a:lnTo>
                      <a:pt x="335" y="23"/>
                    </a:lnTo>
                    <a:lnTo>
                      <a:pt x="368" y="17"/>
                    </a:lnTo>
                    <a:lnTo>
                      <a:pt x="390" y="30"/>
                    </a:lnTo>
                    <a:lnTo>
                      <a:pt x="480" y="32"/>
                    </a:lnTo>
                    <a:lnTo>
                      <a:pt x="501" y="12"/>
                    </a:lnTo>
                    <a:lnTo>
                      <a:pt x="545" y="20"/>
                    </a:lnTo>
                    <a:lnTo>
                      <a:pt x="563" y="35"/>
                    </a:lnTo>
                    <a:lnTo>
                      <a:pt x="592" y="42"/>
                    </a:lnTo>
                    <a:lnTo>
                      <a:pt x="607" y="25"/>
                    </a:lnTo>
                    <a:lnTo>
                      <a:pt x="641" y="27"/>
                    </a:lnTo>
                    <a:lnTo>
                      <a:pt x="669" y="38"/>
                    </a:lnTo>
                    <a:lnTo>
                      <a:pt x="738" y="0"/>
                    </a:lnTo>
                    <a:lnTo>
                      <a:pt x="784" y="117"/>
                    </a:lnTo>
                    <a:lnTo>
                      <a:pt x="824" y="223"/>
                    </a:lnTo>
                    <a:lnTo>
                      <a:pt x="887" y="241"/>
                    </a:lnTo>
                    <a:lnTo>
                      <a:pt x="867" y="494"/>
                    </a:lnTo>
                    <a:lnTo>
                      <a:pt x="871" y="569"/>
                    </a:lnTo>
                    <a:lnTo>
                      <a:pt x="937" y="660"/>
                    </a:lnTo>
                    <a:lnTo>
                      <a:pt x="1041" y="793"/>
                    </a:lnTo>
                    <a:lnTo>
                      <a:pt x="1056" y="854"/>
                    </a:lnTo>
                    <a:lnTo>
                      <a:pt x="847" y="882"/>
                    </a:lnTo>
                    <a:lnTo>
                      <a:pt x="530" y="921"/>
                    </a:lnTo>
                    <a:lnTo>
                      <a:pt x="446" y="806"/>
                    </a:lnTo>
                    <a:lnTo>
                      <a:pt x="502" y="690"/>
                    </a:lnTo>
                    <a:lnTo>
                      <a:pt x="366" y="533"/>
                    </a:lnTo>
                    <a:lnTo>
                      <a:pt x="336" y="436"/>
                    </a:lnTo>
                    <a:lnTo>
                      <a:pt x="161" y="312"/>
                    </a:lnTo>
                    <a:lnTo>
                      <a:pt x="0" y="124"/>
                    </a:lnTo>
                    <a:lnTo>
                      <a:pt x="155" y="89"/>
                    </a:lnTo>
                    <a:lnTo>
                      <a:pt x="176" y="95"/>
                    </a:lnTo>
                    <a:lnTo>
                      <a:pt x="288" y="97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4964" name="Freeform 36"/>
              <p:cNvSpPr>
                <a:spLocks noChangeAspect="1"/>
              </p:cNvSpPr>
              <p:nvPr/>
            </p:nvSpPr>
            <p:spPr bwMode="auto">
              <a:xfrm>
                <a:off x="3524" y="1857"/>
                <a:ext cx="405" cy="300"/>
              </a:xfrm>
              <a:custGeom>
                <a:avLst/>
                <a:gdLst>
                  <a:gd name="T0" fmla="*/ 959 w 2427"/>
                  <a:gd name="T1" fmla="*/ 1420 h 1804"/>
                  <a:gd name="T2" fmla="*/ 964 w 2427"/>
                  <a:gd name="T3" fmla="*/ 1403 h 1804"/>
                  <a:gd name="T4" fmla="*/ 760 w 2427"/>
                  <a:gd name="T5" fmla="*/ 1071 h 1804"/>
                  <a:gd name="T6" fmla="*/ 702 w 2427"/>
                  <a:gd name="T7" fmla="*/ 1071 h 1804"/>
                  <a:gd name="T8" fmla="*/ 599 w 2427"/>
                  <a:gd name="T9" fmla="*/ 996 h 1804"/>
                  <a:gd name="T10" fmla="*/ 497 w 2427"/>
                  <a:gd name="T11" fmla="*/ 994 h 1804"/>
                  <a:gd name="T12" fmla="*/ 399 w 2427"/>
                  <a:gd name="T13" fmla="*/ 956 h 1804"/>
                  <a:gd name="T14" fmla="*/ 167 w 2427"/>
                  <a:gd name="T15" fmla="*/ 994 h 1804"/>
                  <a:gd name="T16" fmla="*/ 142 w 2427"/>
                  <a:gd name="T17" fmla="*/ 983 h 1804"/>
                  <a:gd name="T18" fmla="*/ 121 w 2427"/>
                  <a:gd name="T19" fmla="*/ 913 h 1804"/>
                  <a:gd name="T20" fmla="*/ 0 w 2427"/>
                  <a:gd name="T21" fmla="*/ 835 h 1804"/>
                  <a:gd name="T22" fmla="*/ 391 w 2427"/>
                  <a:gd name="T23" fmla="*/ 451 h 1804"/>
                  <a:gd name="T24" fmla="*/ 515 w 2427"/>
                  <a:gd name="T25" fmla="*/ 307 h 1804"/>
                  <a:gd name="T26" fmla="*/ 576 w 2427"/>
                  <a:gd name="T27" fmla="*/ 310 h 1804"/>
                  <a:gd name="T28" fmla="*/ 599 w 2427"/>
                  <a:gd name="T29" fmla="*/ 329 h 1804"/>
                  <a:gd name="T30" fmla="*/ 625 w 2427"/>
                  <a:gd name="T31" fmla="*/ 335 h 1804"/>
                  <a:gd name="T32" fmla="*/ 939 w 2427"/>
                  <a:gd name="T33" fmla="*/ 0 h 1804"/>
                  <a:gd name="T34" fmla="*/ 1078 w 2427"/>
                  <a:gd name="T35" fmla="*/ 123 h 1804"/>
                  <a:gd name="T36" fmla="*/ 1237 w 2427"/>
                  <a:gd name="T37" fmla="*/ 307 h 1804"/>
                  <a:gd name="T38" fmla="*/ 1413 w 2427"/>
                  <a:gd name="T39" fmla="*/ 434 h 1804"/>
                  <a:gd name="T40" fmla="*/ 1442 w 2427"/>
                  <a:gd name="T41" fmla="*/ 532 h 1804"/>
                  <a:gd name="T42" fmla="*/ 1582 w 2427"/>
                  <a:gd name="T43" fmla="*/ 688 h 1804"/>
                  <a:gd name="T44" fmla="*/ 1524 w 2427"/>
                  <a:gd name="T45" fmla="*/ 802 h 1804"/>
                  <a:gd name="T46" fmla="*/ 1608 w 2427"/>
                  <a:gd name="T47" fmla="*/ 918 h 1804"/>
                  <a:gd name="T48" fmla="*/ 2138 w 2427"/>
                  <a:gd name="T49" fmla="*/ 857 h 1804"/>
                  <a:gd name="T50" fmla="*/ 2196 w 2427"/>
                  <a:gd name="T51" fmla="*/ 931 h 1804"/>
                  <a:gd name="T52" fmla="*/ 2176 w 2427"/>
                  <a:gd name="T53" fmla="*/ 1022 h 1804"/>
                  <a:gd name="T54" fmla="*/ 2120 w 2427"/>
                  <a:gd name="T55" fmla="*/ 1114 h 1804"/>
                  <a:gd name="T56" fmla="*/ 2122 w 2427"/>
                  <a:gd name="T57" fmla="*/ 1174 h 1804"/>
                  <a:gd name="T58" fmla="*/ 2180 w 2427"/>
                  <a:gd name="T59" fmla="*/ 1251 h 1804"/>
                  <a:gd name="T60" fmla="*/ 2427 w 2427"/>
                  <a:gd name="T61" fmla="*/ 1446 h 1804"/>
                  <a:gd name="T62" fmla="*/ 2369 w 2427"/>
                  <a:gd name="T63" fmla="*/ 1489 h 1804"/>
                  <a:gd name="T64" fmla="*/ 2337 w 2427"/>
                  <a:gd name="T65" fmla="*/ 1489 h 1804"/>
                  <a:gd name="T66" fmla="*/ 2285 w 2427"/>
                  <a:gd name="T67" fmla="*/ 1438 h 1804"/>
                  <a:gd name="T68" fmla="*/ 2242 w 2427"/>
                  <a:gd name="T69" fmla="*/ 1440 h 1804"/>
                  <a:gd name="T70" fmla="*/ 2219 w 2427"/>
                  <a:gd name="T71" fmla="*/ 1453 h 1804"/>
                  <a:gd name="T72" fmla="*/ 2178 w 2427"/>
                  <a:gd name="T73" fmla="*/ 1446 h 1804"/>
                  <a:gd name="T74" fmla="*/ 2150 w 2427"/>
                  <a:gd name="T75" fmla="*/ 1395 h 1804"/>
                  <a:gd name="T76" fmla="*/ 2112 w 2427"/>
                  <a:gd name="T77" fmla="*/ 1443 h 1804"/>
                  <a:gd name="T78" fmla="*/ 2067 w 2427"/>
                  <a:gd name="T79" fmla="*/ 1468 h 1804"/>
                  <a:gd name="T80" fmla="*/ 2013 w 2427"/>
                  <a:gd name="T81" fmla="*/ 1517 h 1804"/>
                  <a:gd name="T82" fmla="*/ 1856 w 2427"/>
                  <a:gd name="T83" fmla="*/ 1534 h 1804"/>
                  <a:gd name="T84" fmla="*/ 1678 w 2427"/>
                  <a:gd name="T85" fmla="*/ 1599 h 1804"/>
                  <a:gd name="T86" fmla="*/ 1573 w 2427"/>
                  <a:gd name="T87" fmla="*/ 1728 h 1804"/>
                  <a:gd name="T88" fmla="*/ 1515 w 2427"/>
                  <a:gd name="T89" fmla="*/ 1804 h 1804"/>
                  <a:gd name="T90" fmla="*/ 1446 w 2427"/>
                  <a:gd name="T91" fmla="*/ 1753 h 1804"/>
                  <a:gd name="T92" fmla="*/ 1082 w 2427"/>
                  <a:gd name="T93" fmla="*/ 1445 h 1804"/>
                  <a:gd name="T94" fmla="*/ 1028 w 2427"/>
                  <a:gd name="T95" fmla="*/ 1408 h 1804"/>
                  <a:gd name="T96" fmla="*/ 959 w 2427"/>
                  <a:gd name="T97" fmla="*/ 1420 h 18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427" h="1804">
                    <a:moveTo>
                      <a:pt x="959" y="1420"/>
                    </a:moveTo>
                    <a:lnTo>
                      <a:pt x="964" y="1403"/>
                    </a:lnTo>
                    <a:lnTo>
                      <a:pt x="760" y="1071"/>
                    </a:lnTo>
                    <a:lnTo>
                      <a:pt x="702" y="1071"/>
                    </a:lnTo>
                    <a:lnTo>
                      <a:pt x="599" y="996"/>
                    </a:lnTo>
                    <a:lnTo>
                      <a:pt x="497" y="994"/>
                    </a:lnTo>
                    <a:lnTo>
                      <a:pt x="399" y="956"/>
                    </a:lnTo>
                    <a:lnTo>
                      <a:pt x="167" y="994"/>
                    </a:lnTo>
                    <a:lnTo>
                      <a:pt x="142" y="983"/>
                    </a:lnTo>
                    <a:lnTo>
                      <a:pt x="121" y="913"/>
                    </a:lnTo>
                    <a:lnTo>
                      <a:pt x="0" y="835"/>
                    </a:lnTo>
                    <a:lnTo>
                      <a:pt x="391" y="451"/>
                    </a:lnTo>
                    <a:lnTo>
                      <a:pt x="515" y="307"/>
                    </a:lnTo>
                    <a:lnTo>
                      <a:pt x="576" y="310"/>
                    </a:lnTo>
                    <a:lnTo>
                      <a:pt x="599" y="329"/>
                    </a:lnTo>
                    <a:lnTo>
                      <a:pt x="625" y="335"/>
                    </a:lnTo>
                    <a:lnTo>
                      <a:pt x="939" y="0"/>
                    </a:lnTo>
                    <a:lnTo>
                      <a:pt x="1078" y="123"/>
                    </a:lnTo>
                    <a:lnTo>
                      <a:pt x="1237" y="307"/>
                    </a:lnTo>
                    <a:lnTo>
                      <a:pt x="1413" y="434"/>
                    </a:lnTo>
                    <a:lnTo>
                      <a:pt x="1442" y="532"/>
                    </a:lnTo>
                    <a:lnTo>
                      <a:pt x="1582" y="688"/>
                    </a:lnTo>
                    <a:lnTo>
                      <a:pt x="1524" y="802"/>
                    </a:lnTo>
                    <a:lnTo>
                      <a:pt x="1608" y="918"/>
                    </a:lnTo>
                    <a:lnTo>
                      <a:pt x="2138" y="857"/>
                    </a:lnTo>
                    <a:lnTo>
                      <a:pt x="2196" y="931"/>
                    </a:lnTo>
                    <a:lnTo>
                      <a:pt x="2176" y="1022"/>
                    </a:lnTo>
                    <a:lnTo>
                      <a:pt x="2120" y="1114"/>
                    </a:lnTo>
                    <a:lnTo>
                      <a:pt x="2122" y="1174"/>
                    </a:lnTo>
                    <a:lnTo>
                      <a:pt x="2180" y="1251"/>
                    </a:lnTo>
                    <a:lnTo>
                      <a:pt x="2427" y="1446"/>
                    </a:lnTo>
                    <a:lnTo>
                      <a:pt x="2369" y="1489"/>
                    </a:lnTo>
                    <a:lnTo>
                      <a:pt x="2337" y="1489"/>
                    </a:lnTo>
                    <a:lnTo>
                      <a:pt x="2285" y="1438"/>
                    </a:lnTo>
                    <a:lnTo>
                      <a:pt x="2242" y="1440"/>
                    </a:lnTo>
                    <a:lnTo>
                      <a:pt x="2219" y="1453"/>
                    </a:lnTo>
                    <a:lnTo>
                      <a:pt x="2178" y="1446"/>
                    </a:lnTo>
                    <a:lnTo>
                      <a:pt x="2150" y="1395"/>
                    </a:lnTo>
                    <a:lnTo>
                      <a:pt x="2112" y="1443"/>
                    </a:lnTo>
                    <a:lnTo>
                      <a:pt x="2067" y="1468"/>
                    </a:lnTo>
                    <a:lnTo>
                      <a:pt x="2013" y="1517"/>
                    </a:lnTo>
                    <a:lnTo>
                      <a:pt x="1856" y="1534"/>
                    </a:lnTo>
                    <a:lnTo>
                      <a:pt x="1678" y="1599"/>
                    </a:lnTo>
                    <a:lnTo>
                      <a:pt x="1573" y="1728"/>
                    </a:lnTo>
                    <a:lnTo>
                      <a:pt x="1515" y="1804"/>
                    </a:lnTo>
                    <a:lnTo>
                      <a:pt x="1446" y="1753"/>
                    </a:lnTo>
                    <a:lnTo>
                      <a:pt x="1082" y="1445"/>
                    </a:lnTo>
                    <a:lnTo>
                      <a:pt x="1028" y="1408"/>
                    </a:lnTo>
                    <a:lnTo>
                      <a:pt x="959" y="142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4965" name="Freeform 37"/>
              <p:cNvSpPr>
                <a:spLocks noChangeAspect="1"/>
              </p:cNvSpPr>
              <p:nvPr/>
            </p:nvSpPr>
            <p:spPr bwMode="auto">
              <a:xfrm>
                <a:off x="3860" y="1943"/>
                <a:ext cx="214" cy="198"/>
              </a:xfrm>
              <a:custGeom>
                <a:avLst/>
                <a:gdLst>
                  <a:gd name="T0" fmla="*/ 1231 w 1286"/>
                  <a:gd name="T1" fmla="*/ 0 h 1188"/>
                  <a:gd name="T2" fmla="*/ 1286 w 1286"/>
                  <a:gd name="T3" fmla="*/ 54 h 1188"/>
                  <a:gd name="T4" fmla="*/ 1286 w 1286"/>
                  <a:gd name="T5" fmla="*/ 67 h 1188"/>
                  <a:gd name="T6" fmla="*/ 1229 w 1286"/>
                  <a:gd name="T7" fmla="*/ 157 h 1188"/>
                  <a:gd name="T8" fmla="*/ 1272 w 1286"/>
                  <a:gd name="T9" fmla="*/ 295 h 1188"/>
                  <a:gd name="T10" fmla="*/ 1088 w 1286"/>
                  <a:gd name="T11" fmla="*/ 727 h 1188"/>
                  <a:gd name="T12" fmla="*/ 849 w 1286"/>
                  <a:gd name="T13" fmla="*/ 1125 h 1188"/>
                  <a:gd name="T14" fmla="*/ 816 w 1286"/>
                  <a:gd name="T15" fmla="*/ 1188 h 1188"/>
                  <a:gd name="T16" fmla="*/ 405 w 1286"/>
                  <a:gd name="T17" fmla="*/ 925 h 1188"/>
                  <a:gd name="T18" fmla="*/ 166 w 1286"/>
                  <a:gd name="T19" fmla="*/ 729 h 1188"/>
                  <a:gd name="T20" fmla="*/ 109 w 1286"/>
                  <a:gd name="T21" fmla="*/ 658 h 1188"/>
                  <a:gd name="T22" fmla="*/ 105 w 1286"/>
                  <a:gd name="T23" fmla="*/ 597 h 1188"/>
                  <a:gd name="T24" fmla="*/ 160 w 1286"/>
                  <a:gd name="T25" fmla="*/ 504 h 1188"/>
                  <a:gd name="T26" fmla="*/ 182 w 1286"/>
                  <a:gd name="T27" fmla="*/ 412 h 1188"/>
                  <a:gd name="T28" fmla="*/ 117 w 1286"/>
                  <a:gd name="T29" fmla="*/ 333 h 1188"/>
                  <a:gd name="T30" fmla="*/ 101 w 1286"/>
                  <a:gd name="T31" fmla="*/ 271 h 1188"/>
                  <a:gd name="T32" fmla="*/ 0 w 1286"/>
                  <a:gd name="T33" fmla="*/ 129 h 1188"/>
                  <a:gd name="T34" fmla="*/ 393 w 1286"/>
                  <a:gd name="T35" fmla="*/ 129 h 1188"/>
                  <a:gd name="T36" fmla="*/ 399 w 1286"/>
                  <a:gd name="T37" fmla="*/ 56 h 1188"/>
                  <a:gd name="T38" fmla="*/ 518 w 1286"/>
                  <a:gd name="T39" fmla="*/ 16 h 1188"/>
                  <a:gd name="T40" fmla="*/ 532 w 1286"/>
                  <a:gd name="T41" fmla="*/ 111 h 1188"/>
                  <a:gd name="T42" fmla="*/ 1231 w 1286"/>
                  <a:gd name="T43" fmla="*/ 0 h 1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286" h="1188">
                    <a:moveTo>
                      <a:pt x="1231" y="0"/>
                    </a:moveTo>
                    <a:lnTo>
                      <a:pt x="1286" y="54"/>
                    </a:lnTo>
                    <a:lnTo>
                      <a:pt x="1286" y="67"/>
                    </a:lnTo>
                    <a:lnTo>
                      <a:pt x="1229" y="157"/>
                    </a:lnTo>
                    <a:lnTo>
                      <a:pt x="1272" y="295"/>
                    </a:lnTo>
                    <a:lnTo>
                      <a:pt x="1088" y="727"/>
                    </a:lnTo>
                    <a:lnTo>
                      <a:pt x="849" y="1125"/>
                    </a:lnTo>
                    <a:lnTo>
                      <a:pt x="816" y="1188"/>
                    </a:lnTo>
                    <a:lnTo>
                      <a:pt x="405" y="925"/>
                    </a:lnTo>
                    <a:lnTo>
                      <a:pt x="166" y="729"/>
                    </a:lnTo>
                    <a:lnTo>
                      <a:pt x="109" y="658"/>
                    </a:lnTo>
                    <a:lnTo>
                      <a:pt x="105" y="597"/>
                    </a:lnTo>
                    <a:lnTo>
                      <a:pt x="160" y="504"/>
                    </a:lnTo>
                    <a:lnTo>
                      <a:pt x="182" y="412"/>
                    </a:lnTo>
                    <a:lnTo>
                      <a:pt x="117" y="333"/>
                    </a:lnTo>
                    <a:lnTo>
                      <a:pt x="101" y="271"/>
                    </a:lnTo>
                    <a:lnTo>
                      <a:pt x="0" y="129"/>
                    </a:lnTo>
                    <a:lnTo>
                      <a:pt x="393" y="129"/>
                    </a:lnTo>
                    <a:lnTo>
                      <a:pt x="399" y="56"/>
                    </a:lnTo>
                    <a:lnTo>
                      <a:pt x="518" y="16"/>
                    </a:lnTo>
                    <a:lnTo>
                      <a:pt x="532" y="111"/>
                    </a:lnTo>
                    <a:lnTo>
                      <a:pt x="1231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4966" name="Freeform 38"/>
              <p:cNvSpPr>
                <a:spLocks noChangeAspect="1"/>
              </p:cNvSpPr>
              <p:nvPr/>
            </p:nvSpPr>
            <p:spPr bwMode="auto">
              <a:xfrm>
                <a:off x="3849" y="1897"/>
                <a:ext cx="216" cy="68"/>
              </a:xfrm>
              <a:custGeom>
                <a:avLst/>
                <a:gdLst>
                  <a:gd name="T0" fmla="*/ 16 w 1296"/>
                  <a:gd name="T1" fmla="*/ 0 h 409"/>
                  <a:gd name="T2" fmla="*/ 393 w 1296"/>
                  <a:gd name="T3" fmla="*/ 106 h 409"/>
                  <a:gd name="T4" fmla="*/ 436 w 1296"/>
                  <a:gd name="T5" fmla="*/ 47 h 409"/>
                  <a:gd name="T6" fmla="*/ 531 w 1296"/>
                  <a:gd name="T7" fmla="*/ 79 h 409"/>
                  <a:gd name="T8" fmla="*/ 558 w 1296"/>
                  <a:gd name="T9" fmla="*/ 166 h 409"/>
                  <a:gd name="T10" fmla="*/ 723 w 1296"/>
                  <a:gd name="T11" fmla="*/ 231 h 409"/>
                  <a:gd name="T12" fmla="*/ 873 w 1296"/>
                  <a:gd name="T13" fmla="*/ 249 h 409"/>
                  <a:gd name="T14" fmla="*/ 1247 w 1296"/>
                  <a:gd name="T15" fmla="*/ 231 h 409"/>
                  <a:gd name="T16" fmla="*/ 1296 w 1296"/>
                  <a:gd name="T17" fmla="*/ 282 h 409"/>
                  <a:gd name="T18" fmla="*/ 599 w 1296"/>
                  <a:gd name="T19" fmla="*/ 391 h 409"/>
                  <a:gd name="T20" fmla="*/ 583 w 1296"/>
                  <a:gd name="T21" fmla="*/ 298 h 409"/>
                  <a:gd name="T22" fmla="*/ 463 w 1296"/>
                  <a:gd name="T23" fmla="*/ 336 h 409"/>
                  <a:gd name="T24" fmla="*/ 458 w 1296"/>
                  <a:gd name="T25" fmla="*/ 407 h 409"/>
                  <a:gd name="T26" fmla="*/ 56 w 1296"/>
                  <a:gd name="T27" fmla="*/ 409 h 409"/>
                  <a:gd name="T28" fmla="*/ 2 w 1296"/>
                  <a:gd name="T29" fmla="*/ 328 h 409"/>
                  <a:gd name="T30" fmla="*/ 0 w 1296"/>
                  <a:gd name="T31" fmla="*/ 233 h 409"/>
                  <a:gd name="T32" fmla="*/ 16 w 1296"/>
                  <a:gd name="T33" fmla="*/ 0 h 4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96" h="409">
                    <a:moveTo>
                      <a:pt x="16" y="0"/>
                    </a:moveTo>
                    <a:lnTo>
                      <a:pt x="393" y="106"/>
                    </a:lnTo>
                    <a:lnTo>
                      <a:pt x="436" y="47"/>
                    </a:lnTo>
                    <a:lnTo>
                      <a:pt x="531" y="79"/>
                    </a:lnTo>
                    <a:lnTo>
                      <a:pt x="558" y="166"/>
                    </a:lnTo>
                    <a:lnTo>
                      <a:pt x="723" y="231"/>
                    </a:lnTo>
                    <a:lnTo>
                      <a:pt x="873" y="249"/>
                    </a:lnTo>
                    <a:lnTo>
                      <a:pt x="1247" y="231"/>
                    </a:lnTo>
                    <a:lnTo>
                      <a:pt x="1296" y="282"/>
                    </a:lnTo>
                    <a:lnTo>
                      <a:pt x="599" y="391"/>
                    </a:lnTo>
                    <a:lnTo>
                      <a:pt x="583" y="298"/>
                    </a:lnTo>
                    <a:lnTo>
                      <a:pt x="463" y="336"/>
                    </a:lnTo>
                    <a:lnTo>
                      <a:pt x="458" y="407"/>
                    </a:lnTo>
                    <a:lnTo>
                      <a:pt x="56" y="409"/>
                    </a:lnTo>
                    <a:lnTo>
                      <a:pt x="2" y="328"/>
                    </a:lnTo>
                    <a:lnTo>
                      <a:pt x="0" y="233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4967" name="Freeform 39"/>
              <p:cNvSpPr>
                <a:spLocks noChangeAspect="1"/>
              </p:cNvSpPr>
              <p:nvPr/>
            </p:nvSpPr>
            <p:spPr bwMode="auto">
              <a:xfrm>
                <a:off x="3824" y="1758"/>
                <a:ext cx="396" cy="305"/>
              </a:xfrm>
              <a:custGeom>
                <a:avLst/>
                <a:gdLst>
                  <a:gd name="T0" fmla="*/ 850 w 2376"/>
                  <a:gd name="T1" fmla="*/ 0 h 1831"/>
                  <a:gd name="T2" fmla="*/ 856 w 2376"/>
                  <a:gd name="T3" fmla="*/ 46 h 1831"/>
                  <a:gd name="T4" fmla="*/ 901 w 2376"/>
                  <a:gd name="T5" fmla="*/ 91 h 1831"/>
                  <a:gd name="T6" fmla="*/ 946 w 2376"/>
                  <a:gd name="T7" fmla="*/ 234 h 1831"/>
                  <a:gd name="T8" fmla="*/ 1115 w 2376"/>
                  <a:gd name="T9" fmla="*/ 385 h 1831"/>
                  <a:gd name="T10" fmla="*/ 1296 w 2376"/>
                  <a:gd name="T11" fmla="*/ 584 h 1831"/>
                  <a:gd name="T12" fmla="*/ 1459 w 2376"/>
                  <a:gd name="T13" fmla="*/ 714 h 1831"/>
                  <a:gd name="T14" fmla="*/ 1594 w 2376"/>
                  <a:gd name="T15" fmla="*/ 788 h 1831"/>
                  <a:gd name="T16" fmla="*/ 1679 w 2376"/>
                  <a:gd name="T17" fmla="*/ 795 h 1831"/>
                  <a:gd name="T18" fmla="*/ 1621 w 2376"/>
                  <a:gd name="T19" fmla="*/ 1076 h 1831"/>
                  <a:gd name="T20" fmla="*/ 1816 w 2376"/>
                  <a:gd name="T21" fmla="*/ 1335 h 1831"/>
                  <a:gd name="T22" fmla="*/ 2217 w 2376"/>
                  <a:gd name="T23" fmla="*/ 1286 h 1831"/>
                  <a:gd name="T24" fmla="*/ 2289 w 2376"/>
                  <a:gd name="T25" fmla="*/ 1297 h 1831"/>
                  <a:gd name="T26" fmla="*/ 2350 w 2376"/>
                  <a:gd name="T27" fmla="*/ 1322 h 1831"/>
                  <a:gd name="T28" fmla="*/ 2376 w 2376"/>
                  <a:gd name="T29" fmla="*/ 1381 h 1831"/>
                  <a:gd name="T30" fmla="*/ 2370 w 2376"/>
                  <a:gd name="T31" fmla="*/ 1582 h 1831"/>
                  <a:gd name="T32" fmla="*/ 1307 w 2376"/>
                  <a:gd name="T33" fmla="*/ 1831 h 1831"/>
                  <a:gd name="T34" fmla="*/ 1491 w 2376"/>
                  <a:gd name="T35" fmla="*/ 1416 h 1831"/>
                  <a:gd name="T36" fmla="*/ 1442 w 2376"/>
                  <a:gd name="T37" fmla="*/ 1268 h 1831"/>
                  <a:gd name="T38" fmla="*/ 1504 w 2376"/>
                  <a:gd name="T39" fmla="*/ 1187 h 1831"/>
                  <a:gd name="T40" fmla="*/ 1500 w 2376"/>
                  <a:gd name="T41" fmla="*/ 1167 h 1831"/>
                  <a:gd name="T42" fmla="*/ 1397 w 2376"/>
                  <a:gd name="T43" fmla="*/ 1070 h 1831"/>
                  <a:gd name="T44" fmla="*/ 1365 w 2376"/>
                  <a:gd name="T45" fmla="*/ 1066 h 1831"/>
                  <a:gd name="T46" fmla="*/ 1021 w 2376"/>
                  <a:gd name="T47" fmla="*/ 1086 h 1831"/>
                  <a:gd name="T48" fmla="*/ 885 w 2376"/>
                  <a:gd name="T49" fmla="*/ 1064 h 1831"/>
                  <a:gd name="T50" fmla="*/ 709 w 2376"/>
                  <a:gd name="T51" fmla="*/ 1005 h 1831"/>
                  <a:gd name="T52" fmla="*/ 691 w 2376"/>
                  <a:gd name="T53" fmla="*/ 947 h 1831"/>
                  <a:gd name="T54" fmla="*/ 675 w 2376"/>
                  <a:gd name="T55" fmla="*/ 911 h 1831"/>
                  <a:gd name="T56" fmla="*/ 590 w 2376"/>
                  <a:gd name="T57" fmla="*/ 882 h 1831"/>
                  <a:gd name="T58" fmla="*/ 541 w 2376"/>
                  <a:gd name="T59" fmla="*/ 940 h 1831"/>
                  <a:gd name="T60" fmla="*/ 104 w 2376"/>
                  <a:gd name="T61" fmla="*/ 817 h 1831"/>
                  <a:gd name="T62" fmla="*/ 20 w 2376"/>
                  <a:gd name="T63" fmla="*/ 596 h 1831"/>
                  <a:gd name="T64" fmla="*/ 0 w 2376"/>
                  <a:gd name="T65" fmla="*/ 519 h 1831"/>
                  <a:gd name="T66" fmla="*/ 101 w 2376"/>
                  <a:gd name="T67" fmla="*/ 380 h 1831"/>
                  <a:gd name="T68" fmla="*/ 240 w 2376"/>
                  <a:gd name="T69" fmla="*/ 367 h 1831"/>
                  <a:gd name="T70" fmla="*/ 292 w 2376"/>
                  <a:gd name="T71" fmla="*/ 402 h 1831"/>
                  <a:gd name="T72" fmla="*/ 487 w 2376"/>
                  <a:gd name="T73" fmla="*/ 438 h 1831"/>
                  <a:gd name="T74" fmla="*/ 635 w 2376"/>
                  <a:gd name="T75" fmla="*/ 282 h 1831"/>
                  <a:gd name="T76" fmla="*/ 745 w 2376"/>
                  <a:gd name="T77" fmla="*/ 308 h 1831"/>
                  <a:gd name="T78" fmla="*/ 810 w 2376"/>
                  <a:gd name="T79" fmla="*/ 165 h 1831"/>
                  <a:gd name="T80" fmla="*/ 787 w 2376"/>
                  <a:gd name="T81" fmla="*/ 58 h 1831"/>
                  <a:gd name="T82" fmla="*/ 850 w 2376"/>
                  <a:gd name="T83" fmla="*/ 0 h 18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376" h="1831">
                    <a:moveTo>
                      <a:pt x="850" y="0"/>
                    </a:moveTo>
                    <a:lnTo>
                      <a:pt x="856" y="46"/>
                    </a:lnTo>
                    <a:lnTo>
                      <a:pt x="901" y="91"/>
                    </a:lnTo>
                    <a:lnTo>
                      <a:pt x="946" y="234"/>
                    </a:lnTo>
                    <a:lnTo>
                      <a:pt x="1115" y="385"/>
                    </a:lnTo>
                    <a:lnTo>
                      <a:pt x="1296" y="584"/>
                    </a:lnTo>
                    <a:lnTo>
                      <a:pt x="1459" y="714"/>
                    </a:lnTo>
                    <a:lnTo>
                      <a:pt x="1594" y="788"/>
                    </a:lnTo>
                    <a:lnTo>
                      <a:pt x="1679" y="795"/>
                    </a:lnTo>
                    <a:lnTo>
                      <a:pt x="1621" y="1076"/>
                    </a:lnTo>
                    <a:lnTo>
                      <a:pt x="1816" y="1335"/>
                    </a:lnTo>
                    <a:lnTo>
                      <a:pt x="2217" y="1286"/>
                    </a:lnTo>
                    <a:lnTo>
                      <a:pt x="2289" y="1297"/>
                    </a:lnTo>
                    <a:lnTo>
                      <a:pt x="2350" y="1322"/>
                    </a:lnTo>
                    <a:lnTo>
                      <a:pt x="2376" y="1381"/>
                    </a:lnTo>
                    <a:lnTo>
                      <a:pt x="2370" y="1582"/>
                    </a:lnTo>
                    <a:lnTo>
                      <a:pt x="1307" y="1831"/>
                    </a:lnTo>
                    <a:lnTo>
                      <a:pt x="1491" y="1416"/>
                    </a:lnTo>
                    <a:lnTo>
                      <a:pt x="1442" y="1268"/>
                    </a:lnTo>
                    <a:lnTo>
                      <a:pt x="1504" y="1187"/>
                    </a:lnTo>
                    <a:lnTo>
                      <a:pt x="1500" y="1167"/>
                    </a:lnTo>
                    <a:lnTo>
                      <a:pt x="1397" y="1070"/>
                    </a:lnTo>
                    <a:lnTo>
                      <a:pt x="1365" y="1066"/>
                    </a:lnTo>
                    <a:lnTo>
                      <a:pt x="1021" y="1086"/>
                    </a:lnTo>
                    <a:lnTo>
                      <a:pt x="885" y="1064"/>
                    </a:lnTo>
                    <a:lnTo>
                      <a:pt x="709" y="1005"/>
                    </a:lnTo>
                    <a:lnTo>
                      <a:pt x="691" y="947"/>
                    </a:lnTo>
                    <a:lnTo>
                      <a:pt x="675" y="911"/>
                    </a:lnTo>
                    <a:lnTo>
                      <a:pt x="590" y="882"/>
                    </a:lnTo>
                    <a:lnTo>
                      <a:pt x="541" y="940"/>
                    </a:lnTo>
                    <a:lnTo>
                      <a:pt x="104" y="817"/>
                    </a:lnTo>
                    <a:lnTo>
                      <a:pt x="20" y="596"/>
                    </a:lnTo>
                    <a:lnTo>
                      <a:pt x="0" y="519"/>
                    </a:lnTo>
                    <a:lnTo>
                      <a:pt x="101" y="380"/>
                    </a:lnTo>
                    <a:lnTo>
                      <a:pt x="240" y="367"/>
                    </a:lnTo>
                    <a:lnTo>
                      <a:pt x="292" y="402"/>
                    </a:lnTo>
                    <a:lnTo>
                      <a:pt x="487" y="438"/>
                    </a:lnTo>
                    <a:lnTo>
                      <a:pt x="635" y="282"/>
                    </a:lnTo>
                    <a:lnTo>
                      <a:pt x="745" y="308"/>
                    </a:lnTo>
                    <a:lnTo>
                      <a:pt x="810" y="165"/>
                    </a:lnTo>
                    <a:lnTo>
                      <a:pt x="787" y="58"/>
                    </a:lnTo>
                    <a:lnTo>
                      <a:pt x="850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4968" name="Freeform 40"/>
              <p:cNvSpPr>
                <a:spLocks noChangeAspect="1"/>
              </p:cNvSpPr>
              <p:nvPr/>
            </p:nvSpPr>
            <p:spPr bwMode="auto">
              <a:xfrm>
                <a:off x="3568" y="2233"/>
                <a:ext cx="148" cy="122"/>
              </a:xfrm>
              <a:custGeom>
                <a:avLst/>
                <a:gdLst>
                  <a:gd name="T0" fmla="*/ 585 w 883"/>
                  <a:gd name="T1" fmla="*/ 0 h 733"/>
                  <a:gd name="T2" fmla="*/ 699 w 883"/>
                  <a:gd name="T3" fmla="*/ 151 h 733"/>
                  <a:gd name="T4" fmla="*/ 650 w 883"/>
                  <a:gd name="T5" fmla="*/ 312 h 733"/>
                  <a:gd name="T6" fmla="*/ 727 w 883"/>
                  <a:gd name="T7" fmla="*/ 426 h 733"/>
                  <a:gd name="T8" fmla="*/ 822 w 883"/>
                  <a:gd name="T9" fmla="*/ 475 h 733"/>
                  <a:gd name="T10" fmla="*/ 883 w 883"/>
                  <a:gd name="T11" fmla="*/ 559 h 733"/>
                  <a:gd name="T12" fmla="*/ 634 w 883"/>
                  <a:gd name="T13" fmla="*/ 684 h 733"/>
                  <a:gd name="T14" fmla="*/ 543 w 883"/>
                  <a:gd name="T15" fmla="*/ 688 h 733"/>
                  <a:gd name="T16" fmla="*/ 495 w 883"/>
                  <a:gd name="T17" fmla="*/ 733 h 733"/>
                  <a:gd name="T18" fmla="*/ 377 w 883"/>
                  <a:gd name="T19" fmla="*/ 675 h 733"/>
                  <a:gd name="T20" fmla="*/ 312 w 883"/>
                  <a:gd name="T21" fmla="*/ 673 h 733"/>
                  <a:gd name="T22" fmla="*/ 282 w 883"/>
                  <a:gd name="T23" fmla="*/ 716 h 733"/>
                  <a:gd name="T24" fmla="*/ 214 w 883"/>
                  <a:gd name="T25" fmla="*/ 715 h 733"/>
                  <a:gd name="T26" fmla="*/ 0 w 883"/>
                  <a:gd name="T27" fmla="*/ 568 h 733"/>
                  <a:gd name="T28" fmla="*/ 154 w 883"/>
                  <a:gd name="T29" fmla="*/ 514 h 733"/>
                  <a:gd name="T30" fmla="*/ 205 w 883"/>
                  <a:gd name="T31" fmla="*/ 491 h 733"/>
                  <a:gd name="T32" fmla="*/ 184 w 883"/>
                  <a:gd name="T33" fmla="*/ 436 h 733"/>
                  <a:gd name="T34" fmla="*/ 239 w 883"/>
                  <a:gd name="T35" fmla="*/ 280 h 733"/>
                  <a:gd name="T36" fmla="*/ 285 w 883"/>
                  <a:gd name="T37" fmla="*/ 226 h 733"/>
                  <a:gd name="T38" fmla="*/ 349 w 883"/>
                  <a:gd name="T39" fmla="*/ 208 h 733"/>
                  <a:gd name="T40" fmla="*/ 585 w 883"/>
                  <a:gd name="T41" fmla="*/ 0 h 7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83" h="733">
                    <a:moveTo>
                      <a:pt x="585" y="0"/>
                    </a:moveTo>
                    <a:lnTo>
                      <a:pt x="699" y="151"/>
                    </a:lnTo>
                    <a:lnTo>
                      <a:pt x="650" y="312"/>
                    </a:lnTo>
                    <a:lnTo>
                      <a:pt x="727" y="426"/>
                    </a:lnTo>
                    <a:lnTo>
                      <a:pt x="822" y="475"/>
                    </a:lnTo>
                    <a:lnTo>
                      <a:pt x="883" y="559"/>
                    </a:lnTo>
                    <a:lnTo>
                      <a:pt x="634" y="684"/>
                    </a:lnTo>
                    <a:lnTo>
                      <a:pt x="543" y="688"/>
                    </a:lnTo>
                    <a:lnTo>
                      <a:pt x="495" y="733"/>
                    </a:lnTo>
                    <a:lnTo>
                      <a:pt x="377" y="675"/>
                    </a:lnTo>
                    <a:lnTo>
                      <a:pt x="312" y="673"/>
                    </a:lnTo>
                    <a:lnTo>
                      <a:pt x="282" y="716"/>
                    </a:lnTo>
                    <a:lnTo>
                      <a:pt x="214" y="715"/>
                    </a:lnTo>
                    <a:lnTo>
                      <a:pt x="0" y="568"/>
                    </a:lnTo>
                    <a:lnTo>
                      <a:pt x="154" y="514"/>
                    </a:lnTo>
                    <a:lnTo>
                      <a:pt x="205" y="491"/>
                    </a:lnTo>
                    <a:lnTo>
                      <a:pt x="184" y="436"/>
                    </a:lnTo>
                    <a:lnTo>
                      <a:pt x="239" y="280"/>
                    </a:lnTo>
                    <a:lnTo>
                      <a:pt x="285" y="226"/>
                    </a:lnTo>
                    <a:lnTo>
                      <a:pt x="349" y="208"/>
                    </a:lnTo>
                    <a:lnTo>
                      <a:pt x="585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4969" name="Freeform 41"/>
              <p:cNvSpPr>
                <a:spLocks noChangeAspect="1"/>
              </p:cNvSpPr>
              <p:nvPr/>
            </p:nvSpPr>
            <p:spPr bwMode="auto">
              <a:xfrm>
                <a:off x="3378" y="2341"/>
                <a:ext cx="172" cy="245"/>
              </a:xfrm>
              <a:custGeom>
                <a:avLst/>
                <a:gdLst>
                  <a:gd name="T0" fmla="*/ 1027 w 1030"/>
                  <a:gd name="T1" fmla="*/ 0 h 1469"/>
                  <a:gd name="T2" fmla="*/ 1020 w 1030"/>
                  <a:gd name="T3" fmla="*/ 111 h 1469"/>
                  <a:gd name="T4" fmla="*/ 943 w 1030"/>
                  <a:gd name="T5" fmla="*/ 163 h 1469"/>
                  <a:gd name="T6" fmla="*/ 1030 w 1030"/>
                  <a:gd name="T7" fmla="*/ 234 h 1469"/>
                  <a:gd name="T8" fmla="*/ 994 w 1030"/>
                  <a:gd name="T9" fmla="*/ 266 h 1469"/>
                  <a:gd name="T10" fmla="*/ 1006 w 1030"/>
                  <a:gd name="T11" fmla="*/ 327 h 1469"/>
                  <a:gd name="T12" fmla="*/ 904 w 1030"/>
                  <a:gd name="T13" fmla="*/ 421 h 1469"/>
                  <a:gd name="T14" fmla="*/ 923 w 1030"/>
                  <a:gd name="T15" fmla="*/ 539 h 1469"/>
                  <a:gd name="T16" fmla="*/ 990 w 1030"/>
                  <a:gd name="T17" fmla="*/ 597 h 1469"/>
                  <a:gd name="T18" fmla="*/ 1009 w 1030"/>
                  <a:gd name="T19" fmla="*/ 864 h 1469"/>
                  <a:gd name="T20" fmla="*/ 979 w 1030"/>
                  <a:gd name="T21" fmla="*/ 987 h 1469"/>
                  <a:gd name="T22" fmla="*/ 908 w 1030"/>
                  <a:gd name="T23" fmla="*/ 1078 h 1469"/>
                  <a:gd name="T24" fmla="*/ 923 w 1030"/>
                  <a:gd name="T25" fmla="*/ 1191 h 1469"/>
                  <a:gd name="T26" fmla="*/ 882 w 1030"/>
                  <a:gd name="T27" fmla="*/ 1273 h 1469"/>
                  <a:gd name="T28" fmla="*/ 809 w 1030"/>
                  <a:gd name="T29" fmla="*/ 1332 h 1469"/>
                  <a:gd name="T30" fmla="*/ 802 w 1030"/>
                  <a:gd name="T31" fmla="*/ 1396 h 1469"/>
                  <a:gd name="T32" fmla="*/ 852 w 1030"/>
                  <a:gd name="T33" fmla="*/ 1446 h 1469"/>
                  <a:gd name="T34" fmla="*/ 791 w 1030"/>
                  <a:gd name="T35" fmla="*/ 1469 h 1469"/>
                  <a:gd name="T36" fmla="*/ 727 w 1030"/>
                  <a:gd name="T37" fmla="*/ 1439 h 1469"/>
                  <a:gd name="T38" fmla="*/ 638 w 1030"/>
                  <a:gd name="T39" fmla="*/ 1349 h 1469"/>
                  <a:gd name="T40" fmla="*/ 580 w 1030"/>
                  <a:gd name="T41" fmla="*/ 1359 h 1469"/>
                  <a:gd name="T42" fmla="*/ 532 w 1030"/>
                  <a:gd name="T43" fmla="*/ 1326 h 1469"/>
                  <a:gd name="T44" fmla="*/ 65 w 1030"/>
                  <a:gd name="T45" fmla="*/ 1318 h 1469"/>
                  <a:gd name="T46" fmla="*/ 0 w 1030"/>
                  <a:gd name="T47" fmla="*/ 1253 h 1469"/>
                  <a:gd name="T48" fmla="*/ 126 w 1030"/>
                  <a:gd name="T49" fmla="*/ 1071 h 1469"/>
                  <a:gd name="T50" fmla="*/ 264 w 1030"/>
                  <a:gd name="T51" fmla="*/ 881 h 1469"/>
                  <a:gd name="T52" fmla="*/ 311 w 1030"/>
                  <a:gd name="T53" fmla="*/ 803 h 1469"/>
                  <a:gd name="T54" fmla="*/ 250 w 1030"/>
                  <a:gd name="T55" fmla="*/ 789 h 1469"/>
                  <a:gd name="T56" fmla="*/ 250 w 1030"/>
                  <a:gd name="T57" fmla="*/ 748 h 1469"/>
                  <a:gd name="T58" fmla="*/ 381 w 1030"/>
                  <a:gd name="T59" fmla="*/ 591 h 1469"/>
                  <a:gd name="T60" fmla="*/ 603 w 1030"/>
                  <a:gd name="T61" fmla="*/ 556 h 1469"/>
                  <a:gd name="T62" fmla="*/ 684 w 1030"/>
                  <a:gd name="T63" fmla="*/ 410 h 1469"/>
                  <a:gd name="T64" fmla="*/ 584 w 1030"/>
                  <a:gd name="T65" fmla="*/ 309 h 1469"/>
                  <a:gd name="T66" fmla="*/ 680 w 1030"/>
                  <a:gd name="T67" fmla="*/ 203 h 1469"/>
                  <a:gd name="T68" fmla="*/ 686 w 1030"/>
                  <a:gd name="T69" fmla="*/ 204 h 1469"/>
                  <a:gd name="T70" fmla="*/ 923 w 1030"/>
                  <a:gd name="T71" fmla="*/ 64 h 1469"/>
                  <a:gd name="T72" fmla="*/ 1027 w 1030"/>
                  <a:gd name="T73" fmla="*/ 0 h 1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30" h="1469">
                    <a:moveTo>
                      <a:pt x="1027" y="0"/>
                    </a:moveTo>
                    <a:lnTo>
                      <a:pt x="1020" y="111"/>
                    </a:lnTo>
                    <a:lnTo>
                      <a:pt x="943" y="163"/>
                    </a:lnTo>
                    <a:lnTo>
                      <a:pt x="1030" y="234"/>
                    </a:lnTo>
                    <a:lnTo>
                      <a:pt x="994" y="266"/>
                    </a:lnTo>
                    <a:lnTo>
                      <a:pt x="1006" y="327"/>
                    </a:lnTo>
                    <a:lnTo>
                      <a:pt x="904" y="421"/>
                    </a:lnTo>
                    <a:lnTo>
                      <a:pt x="923" y="539"/>
                    </a:lnTo>
                    <a:lnTo>
                      <a:pt x="990" y="597"/>
                    </a:lnTo>
                    <a:lnTo>
                      <a:pt x="1009" y="864"/>
                    </a:lnTo>
                    <a:lnTo>
                      <a:pt x="979" y="987"/>
                    </a:lnTo>
                    <a:lnTo>
                      <a:pt x="908" y="1078"/>
                    </a:lnTo>
                    <a:lnTo>
                      <a:pt x="923" y="1191"/>
                    </a:lnTo>
                    <a:lnTo>
                      <a:pt x="882" y="1273"/>
                    </a:lnTo>
                    <a:lnTo>
                      <a:pt x="809" y="1332"/>
                    </a:lnTo>
                    <a:lnTo>
                      <a:pt x="802" y="1396"/>
                    </a:lnTo>
                    <a:lnTo>
                      <a:pt x="852" y="1446"/>
                    </a:lnTo>
                    <a:lnTo>
                      <a:pt x="791" y="1469"/>
                    </a:lnTo>
                    <a:lnTo>
                      <a:pt x="727" y="1439"/>
                    </a:lnTo>
                    <a:lnTo>
                      <a:pt x="638" y="1349"/>
                    </a:lnTo>
                    <a:lnTo>
                      <a:pt x="580" y="1359"/>
                    </a:lnTo>
                    <a:lnTo>
                      <a:pt x="532" y="1326"/>
                    </a:lnTo>
                    <a:lnTo>
                      <a:pt x="65" y="1318"/>
                    </a:lnTo>
                    <a:lnTo>
                      <a:pt x="0" y="1253"/>
                    </a:lnTo>
                    <a:lnTo>
                      <a:pt x="126" y="1071"/>
                    </a:lnTo>
                    <a:lnTo>
                      <a:pt x="264" y="881"/>
                    </a:lnTo>
                    <a:lnTo>
                      <a:pt x="311" y="803"/>
                    </a:lnTo>
                    <a:lnTo>
                      <a:pt x="250" y="789"/>
                    </a:lnTo>
                    <a:lnTo>
                      <a:pt x="250" y="748"/>
                    </a:lnTo>
                    <a:lnTo>
                      <a:pt x="381" y="591"/>
                    </a:lnTo>
                    <a:lnTo>
                      <a:pt x="603" y="556"/>
                    </a:lnTo>
                    <a:lnTo>
                      <a:pt x="684" y="410"/>
                    </a:lnTo>
                    <a:lnTo>
                      <a:pt x="584" y="309"/>
                    </a:lnTo>
                    <a:lnTo>
                      <a:pt x="680" y="203"/>
                    </a:lnTo>
                    <a:lnTo>
                      <a:pt x="686" y="204"/>
                    </a:lnTo>
                    <a:lnTo>
                      <a:pt x="923" y="64"/>
                    </a:lnTo>
                    <a:lnTo>
                      <a:pt x="1027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4970" name="Freeform 42"/>
              <p:cNvSpPr>
                <a:spLocks noChangeAspect="1"/>
              </p:cNvSpPr>
              <p:nvPr/>
            </p:nvSpPr>
            <p:spPr bwMode="auto">
              <a:xfrm>
                <a:off x="3666" y="2206"/>
                <a:ext cx="265" cy="166"/>
              </a:xfrm>
              <a:custGeom>
                <a:avLst/>
                <a:gdLst>
                  <a:gd name="T0" fmla="*/ 303 w 1591"/>
                  <a:gd name="T1" fmla="*/ 726 h 999"/>
                  <a:gd name="T2" fmla="*/ 238 w 1591"/>
                  <a:gd name="T3" fmla="*/ 638 h 999"/>
                  <a:gd name="T4" fmla="*/ 143 w 1591"/>
                  <a:gd name="T5" fmla="*/ 588 h 999"/>
                  <a:gd name="T6" fmla="*/ 66 w 1591"/>
                  <a:gd name="T7" fmla="*/ 474 h 999"/>
                  <a:gd name="T8" fmla="*/ 114 w 1591"/>
                  <a:gd name="T9" fmla="*/ 313 h 999"/>
                  <a:gd name="T10" fmla="*/ 0 w 1591"/>
                  <a:gd name="T11" fmla="*/ 161 h 999"/>
                  <a:gd name="T12" fmla="*/ 30 w 1591"/>
                  <a:gd name="T13" fmla="*/ 125 h 999"/>
                  <a:gd name="T14" fmla="*/ 49 w 1591"/>
                  <a:gd name="T15" fmla="*/ 95 h 999"/>
                  <a:gd name="T16" fmla="*/ 8 w 1591"/>
                  <a:gd name="T17" fmla="*/ 46 h 999"/>
                  <a:gd name="T18" fmla="*/ 30 w 1591"/>
                  <a:gd name="T19" fmla="*/ 0 h 999"/>
                  <a:gd name="T20" fmla="*/ 132 w 1591"/>
                  <a:gd name="T21" fmla="*/ 111 h 999"/>
                  <a:gd name="T22" fmla="*/ 384 w 1591"/>
                  <a:gd name="T23" fmla="*/ 192 h 999"/>
                  <a:gd name="T24" fmla="*/ 555 w 1591"/>
                  <a:gd name="T25" fmla="*/ 101 h 999"/>
                  <a:gd name="T26" fmla="*/ 632 w 1591"/>
                  <a:gd name="T27" fmla="*/ 79 h 999"/>
                  <a:gd name="T28" fmla="*/ 966 w 1591"/>
                  <a:gd name="T29" fmla="*/ 329 h 999"/>
                  <a:gd name="T30" fmla="*/ 1020 w 1591"/>
                  <a:gd name="T31" fmla="*/ 350 h 999"/>
                  <a:gd name="T32" fmla="*/ 1100 w 1591"/>
                  <a:gd name="T33" fmla="*/ 421 h 999"/>
                  <a:gd name="T34" fmla="*/ 1158 w 1591"/>
                  <a:gd name="T35" fmla="*/ 497 h 999"/>
                  <a:gd name="T36" fmla="*/ 1591 w 1591"/>
                  <a:gd name="T37" fmla="*/ 501 h 999"/>
                  <a:gd name="T38" fmla="*/ 1568 w 1591"/>
                  <a:gd name="T39" fmla="*/ 547 h 999"/>
                  <a:gd name="T40" fmla="*/ 1508 w 1591"/>
                  <a:gd name="T41" fmla="*/ 591 h 999"/>
                  <a:gd name="T42" fmla="*/ 1473 w 1591"/>
                  <a:gd name="T43" fmla="*/ 634 h 999"/>
                  <a:gd name="T44" fmla="*/ 1425 w 1591"/>
                  <a:gd name="T45" fmla="*/ 780 h 999"/>
                  <a:gd name="T46" fmla="*/ 1381 w 1591"/>
                  <a:gd name="T47" fmla="*/ 808 h 999"/>
                  <a:gd name="T48" fmla="*/ 1342 w 1591"/>
                  <a:gd name="T49" fmla="*/ 875 h 999"/>
                  <a:gd name="T50" fmla="*/ 1294 w 1591"/>
                  <a:gd name="T51" fmla="*/ 929 h 999"/>
                  <a:gd name="T52" fmla="*/ 1278 w 1591"/>
                  <a:gd name="T53" fmla="*/ 999 h 999"/>
                  <a:gd name="T54" fmla="*/ 706 w 1591"/>
                  <a:gd name="T55" fmla="*/ 994 h 999"/>
                  <a:gd name="T56" fmla="*/ 226 w 1591"/>
                  <a:gd name="T57" fmla="*/ 994 h 999"/>
                  <a:gd name="T58" fmla="*/ 204 w 1591"/>
                  <a:gd name="T59" fmla="*/ 995 h 999"/>
                  <a:gd name="T60" fmla="*/ 303 w 1591"/>
                  <a:gd name="T61" fmla="*/ 754 h 999"/>
                  <a:gd name="T62" fmla="*/ 303 w 1591"/>
                  <a:gd name="T63" fmla="*/ 726 h 9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591" h="999">
                    <a:moveTo>
                      <a:pt x="303" y="726"/>
                    </a:moveTo>
                    <a:lnTo>
                      <a:pt x="238" y="638"/>
                    </a:lnTo>
                    <a:lnTo>
                      <a:pt x="143" y="588"/>
                    </a:lnTo>
                    <a:lnTo>
                      <a:pt x="66" y="474"/>
                    </a:lnTo>
                    <a:lnTo>
                      <a:pt x="114" y="313"/>
                    </a:lnTo>
                    <a:lnTo>
                      <a:pt x="0" y="161"/>
                    </a:lnTo>
                    <a:lnTo>
                      <a:pt x="30" y="125"/>
                    </a:lnTo>
                    <a:lnTo>
                      <a:pt x="49" y="95"/>
                    </a:lnTo>
                    <a:lnTo>
                      <a:pt x="8" y="46"/>
                    </a:lnTo>
                    <a:lnTo>
                      <a:pt x="30" y="0"/>
                    </a:lnTo>
                    <a:lnTo>
                      <a:pt x="132" y="111"/>
                    </a:lnTo>
                    <a:lnTo>
                      <a:pt x="384" y="192"/>
                    </a:lnTo>
                    <a:lnTo>
                      <a:pt x="555" y="101"/>
                    </a:lnTo>
                    <a:lnTo>
                      <a:pt x="632" y="79"/>
                    </a:lnTo>
                    <a:lnTo>
                      <a:pt x="966" y="329"/>
                    </a:lnTo>
                    <a:lnTo>
                      <a:pt x="1020" y="350"/>
                    </a:lnTo>
                    <a:lnTo>
                      <a:pt x="1100" y="421"/>
                    </a:lnTo>
                    <a:lnTo>
                      <a:pt x="1158" y="497"/>
                    </a:lnTo>
                    <a:lnTo>
                      <a:pt x="1591" y="501"/>
                    </a:lnTo>
                    <a:lnTo>
                      <a:pt x="1568" y="547"/>
                    </a:lnTo>
                    <a:lnTo>
                      <a:pt x="1508" y="591"/>
                    </a:lnTo>
                    <a:lnTo>
                      <a:pt x="1473" y="634"/>
                    </a:lnTo>
                    <a:lnTo>
                      <a:pt x="1425" y="780"/>
                    </a:lnTo>
                    <a:lnTo>
                      <a:pt x="1381" y="808"/>
                    </a:lnTo>
                    <a:lnTo>
                      <a:pt x="1342" y="875"/>
                    </a:lnTo>
                    <a:lnTo>
                      <a:pt x="1294" y="929"/>
                    </a:lnTo>
                    <a:lnTo>
                      <a:pt x="1278" y="999"/>
                    </a:lnTo>
                    <a:lnTo>
                      <a:pt x="706" y="994"/>
                    </a:lnTo>
                    <a:lnTo>
                      <a:pt x="226" y="994"/>
                    </a:lnTo>
                    <a:lnTo>
                      <a:pt x="204" y="995"/>
                    </a:lnTo>
                    <a:lnTo>
                      <a:pt x="303" y="754"/>
                    </a:lnTo>
                    <a:lnTo>
                      <a:pt x="303" y="726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4971" name="Freeform 43"/>
              <p:cNvSpPr>
                <a:spLocks noChangeAspect="1"/>
              </p:cNvSpPr>
              <p:nvPr/>
            </p:nvSpPr>
            <p:spPr bwMode="auto">
              <a:xfrm>
                <a:off x="3385" y="2030"/>
                <a:ext cx="174" cy="130"/>
              </a:xfrm>
              <a:custGeom>
                <a:avLst/>
                <a:gdLst>
                  <a:gd name="T0" fmla="*/ 187 w 1048"/>
                  <a:gd name="T1" fmla="*/ 194 h 777"/>
                  <a:gd name="T2" fmla="*/ 236 w 1048"/>
                  <a:gd name="T3" fmla="*/ 171 h 777"/>
                  <a:gd name="T4" fmla="*/ 211 w 1048"/>
                  <a:gd name="T5" fmla="*/ 116 h 777"/>
                  <a:gd name="T6" fmla="*/ 366 w 1048"/>
                  <a:gd name="T7" fmla="*/ 0 h 777"/>
                  <a:gd name="T8" fmla="*/ 647 w 1048"/>
                  <a:gd name="T9" fmla="*/ 65 h 777"/>
                  <a:gd name="T10" fmla="*/ 943 w 1048"/>
                  <a:gd name="T11" fmla="*/ 20 h 777"/>
                  <a:gd name="T12" fmla="*/ 1048 w 1048"/>
                  <a:gd name="T13" fmla="*/ 262 h 777"/>
                  <a:gd name="T14" fmla="*/ 991 w 1048"/>
                  <a:gd name="T15" fmla="*/ 216 h 777"/>
                  <a:gd name="T16" fmla="*/ 710 w 1048"/>
                  <a:gd name="T17" fmla="*/ 306 h 777"/>
                  <a:gd name="T18" fmla="*/ 730 w 1048"/>
                  <a:gd name="T19" fmla="*/ 515 h 777"/>
                  <a:gd name="T20" fmla="*/ 780 w 1048"/>
                  <a:gd name="T21" fmla="*/ 580 h 777"/>
                  <a:gd name="T22" fmla="*/ 721 w 1048"/>
                  <a:gd name="T23" fmla="*/ 650 h 777"/>
                  <a:gd name="T24" fmla="*/ 743 w 1048"/>
                  <a:gd name="T25" fmla="*/ 777 h 777"/>
                  <a:gd name="T26" fmla="*/ 247 w 1048"/>
                  <a:gd name="T27" fmla="*/ 708 h 777"/>
                  <a:gd name="T28" fmla="*/ 207 w 1048"/>
                  <a:gd name="T29" fmla="*/ 653 h 777"/>
                  <a:gd name="T30" fmla="*/ 86 w 1048"/>
                  <a:gd name="T31" fmla="*/ 645 h 777"/>
                  <a:gd name="T32" fmla="*/ 0 w 1048"/>
                  <a:gd name="T33" fmla="*/ 676 h 777"/>
                  <a:gd name="T34" fmla="*/ 49 w 1048"/>
                  <a:gd name="T35" fmla="*/ 558 h 777"/>
                  <a:gd name="T36" fmla="*/ 39 w 1048"/>
                  <a:gd name="T37" fmla="*/ 470 h 777"/>
                  <a:gd name="T38" fmla="*/ 102 w 1048"/>
                  <a:gd name="T39" fmla="*/ 462 h 777"/>
                  <a:gd name="T40" fmla="*/ 119 w 1048"/>
                  <a:gd name="T41" fmla="*/ 417 h 777"/>
                  <a:gd name="T42" fmla="*/ 159 w 1048"/>
                  <a:gd name="T43" fmla="*/ 396 h 777"/>
                  <a:gd name="T44" fmla="*/ 164 w 1048"/>
                  <a:gd name="T45" fmla="*/ 308 h 777"/>
                  <a:gd name="T46" fmla="*/ 150 w 1048"/>
                  <a:gd name="T47" fmla="*/ 230 h 777"/>
                  <a:gd name="T48" fmla="*/ 187 w 1048"/>
                  <a:gd name="T49" fmla="*/ 194 h 7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048" h="777">
                    <a:moveTo>
                      <a:pt x="187" y="194"/>
                    </a:moveTo>
                    <a:lnTo>
                      <a:pt x="236" y="171"/>
                    </a:lnTo>
                    <a:lnTo>
                      <a:pt x="211" y="116"/>
                    </a:lnTo>
                    <a:lnTo>
                      <a:pt x="366" y="0"/>
                    </a:lnTo>
                    <a:lnTo>
                      <a:pt x="647" y="65"/>
                    </a:lnTo>
                    <a:lnTo>
                      <a:pt x="943" y="20"/>
                    </a:lnTo>
                    <a:lnTo>
                      <a:pt x="1048" y="262"/>
                    </a:lnTo>
                    <a:lnTo>
                      <a:pt x="991" y="216"/>
                    </a:lnTo>
                    <a:lnTo>
                      <a:pt x="710" y="306"/>
                    </a:lnTo>
                    <a:lnTo>
                      <a:pt x="730" y="515"/>
                    </a:lnTo>
                    <a:lnTo>
                      <a:pt x="780" y="580"/>
                    </a:lnTo>
                    <a:lnTo>
                      <a:pt x="721" y="650"/>
                    </a:lnTo>
                    <a:lnTo>
                      <a:pt x="743" y="777"/>
                    </a:lnTo>
                    <a:lnTo>
                      <a:pt x="247" y="708"/>
                    </a:lnTo>
                    <a:lnTo>
                      <a:pt x="207" y="653"/>
                    </a:lnTo>
                    <a:lnTo>
                      <a:pt x="86" y="645"/>
                    </a:lnTo>
                    <a:lnTo>
                      <a:pt x="0" y="676"/>
                    </a:lnTo>
                    <a:lnTo>
                      <a:pt x="49" y="558"/>
                    </a:lnTo>
                    <a:lnTo>
                      <a:pt x="39" y="470"/>
                    </a:lnTo>
                    <a:lnTo>
                      <a:pt x="102" y="462"/>
                    </a:lnTo>
                    <a:lnTo>
                      <a:pt x="119" y="417"/>
                    </a:lnTo>
                    <a:lnTo>
                      <a:pt x="159" y="396"/>
                    </a:lnTo>
                    <a:lnTo>
                      <a:pt x="164" y="308"/>
                    </a:lnTo>
                    <a:lnTo>
                      <a:pt x="150" y="230"/>
                    </a:lnTo>
                    <a:lnTo>
                      <a:pt x="187" y="194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4972" name="Freeform 44"/>
              <p:cNvSpPr>
                <a:spLocks noChangeAspect="1"/>
              </p:cNvSpPr>
              <p:nvPr/>
            </p:nvSpPr>
            <p:spPr bwMode="auto">
              <a:xfrm>
                <a:off x="3329" y="1805"/>
                <a:ext cx="355" cy="570"/>
              </a:xfrm>
              <a:custGeom>
                <a:avLst/>
                <a:gdLst>
                  <a:gd name="T0" fmla="*/ 0 w 2127"/>
                  <a:gd name="T1" fmla="*/ 3079 h 3421"/>
                  <a:gd name="T2" fmla="*/ 978 w 2127"/>
                  <a:gd name="T3" fmla="*/ 3421 h 3421"/>
                  <a:gd name="T4" fmla="*/ 1429 w 2127"/>
                  <a:gd name="T5" fmla="*/ 3134 h 3421"/>
                  <a:gd name="T6" fmla="*/ 1638 w 2127"/>
                  <a:gd name="T7" fmla="*/ 3057 h 3421"/>
                  <a:gd name="T8" fmla="*/ 1674 w 2127"/>
                  <a:gd name="T9" fmla="*/ 2846 h 3421"/>
                  <a:gd name="T10" fmla="*/ 1782 w 2127"/>
                  <a:gd name="T11" fmla="*/ 2773 h 3421"/>
                  <a:gd name="T12" fmla="*/ 2046 w 2127"/>
                  <a:gd name="T13" fmla="*/ 2530 h 3421"/>
                  <a:gd name="T14" fmla="*/ 1993 w 2127"/>
                  <a:gd name="T15" fmla="*/ 2452 h 3421"/>
                  <a:gd name="T16" fmla="*/ 2126 w 2127"/>
                  <a:gd name="T17" fmla="*/ 1969 h 3421"/>
                  <a:gd name="T18" fmla="*/ 1928 w 2127"/>
                  <a:gd name="T19" fmla="*/ 1387 h 3421"/>
                  <a:gd name="T20" fmla="*/ 1762 w 2127"/>
                  <a:gd name="T21" fmla="*/ 1306 h 3421"/>
                  <a:gd name="T22" fmla="*/ 1563 w 2127"/>
                  <a:gd name="T23" fmla="*/ 1268 h 3421"/>
                  <a:gd name="T24" fmla="*/ 1311 w 2127"/>
                  <a:gd name="T25" fmla="*/ 1292 h 3421"/>
                  <a:gd name="T26" fmla="*/ 1168 w 2127"/>
                  <a:gd name="T27" fmla="*/ 1147 h 3421"/>
                  <a:gd name="T28" fmla="*/ 1658 w 2127"/>
                  <a:gd name="T29" fmla="*/ 652 h 3421"/>
                  <a:gd name="T30" fmla="*/ 1738 w 2127"/>
                  <a:gd name="T31" fmla="*/ 620 h 3421"/>
                  <a:gd name="T32" fmla="*/ 1791 w 2127"/>
                  <a:gd name="T33" fmla="*/ 647 h 3421"/>
                  <a:gd name="T34" fmla="*/ 2073 w 2127"/>
                  <a:gd name="T35" fmla="*/ 282 h 3421"/>
                  <a:gd name="T36" fmla="*/ 1688 w 2127"/>
                  <a:gd name="T37" fmla="*/ 34 h 3421"/>
                  <a:gd name="T38" fmla="*/ 1572 w 2127"/>
                  <a:gd name="T39" fmla="*/ 0 h 3421"/>
                  <a:gd name="T40" fmla="*/ 1479 w 2127"/>
                  <a:gd name="T41" fmla="*/ 84 h 3421"/>
                  <a:gd name="T42" fmla="*/ 1529 w 2127"/>
                  <a:gd name="T43" fmla="*/ 277 h 3421"/>
                  <a:gd name="T44" fmla="*/ 1223 w 2127"/>
                  <a:gd name="T45" fmla="*/ 544 h 3421"/>
                  <a:gd name="T46" fmla="*/ 1133 w 2127"/>
                  <a:gd name="T47" fmla="*/ 544 h 3421"/>
                  <a:gd name="T48" fmla="*/ 927 w 2127"/>
                  <a:gd name="T49" fmla="*/ 642 h 3421"/>
                  <a:gd name="T50" fmla="*/ 964 w 2127"/>
                  <a:gd name="T51" fmla="*/ 846 h 3421"/>
                  <a:gd name="T52" fmla="*/ 788 w 2127"/>
                  <a:gd name="T53" fmla="*/ 945 h 3421"/>
                  <a:gd name="T54" fmla="*/ 743 w 2127"/>
                  <a:gd name="T55" fmla="*/ 1094 h 3421"/>
                  <a:gd name="T56" fmla="*/ 530 w 2127"/>
                  <a:gd name="T57" fmla="*/ 1264 h 3421"/>
                  <a:gd name="T58" fmla="*/ 417 w 2127"/>
                  <a:gd name="T59" fmla="*/ 1335 h 3421"/>
                  <a:gd name="T60" fmla="*/ 568 w 2127"/>
                  <a:gd name="T61" fmla="*/ 1523 h 3421"/>
                  <a:gd name="T62" fmla="*/ 698 w 2127"/>
                  <a:gd name="T63" fmla="*/ 1352 h 3421"/>
                  <a:gd name="T64" fmla="*/ 1275 w 2127"/>
                  <a:gd name="T65" fmla="*/ 1372 h 3421"/>
                  <a:gd name="T66" fmla="*/ 1323 w 2127"/>
                  <a:gd name="T67" fmla="*/ 1568 h 3421"/>
                  <a:gd name="T68" fmla="*/ 1062 w 2127"/>
                  <a:gd name="T69" fmla="*/ 1867 h 3421"/>
                  <a:gd name="T70" fmla="*/ 1053 w 2127"/>
                  <a:gd name="T71" fmla="*/ 2002 h 3421"/>
                  <a:gd name="T72" fmla="*/ 583 w 2127"/>
                  <a:gd name="T73" fmla="*/ 2060 h 3421"/>
                  <a:gd name="T74" fmla="*/ 610 w 2127"/>
                  <a:gd name="T75" fmla="*/ 2232 h 3421"/>
                  <a:gd name="T76" fmla="*/ 630 w 2127"/>
                  <a:gd name="T77" fmla="*/ 2348 h 3421"/>
                  <a:gd name="T78" fmla="*/ 294 w 2127"/>
                  <a:gd name="T79" fmla="*/ 2659 h 34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127" h="3421">
                    <a:moveTo>
                      <a:pt x="294" y="2659"/>
                    </a:moveTo>
                    <a:lnTo>
                      <a:pt x="0" y="3079"/>
                    </a:lnTo>
                    <a:lnTo>
                      <a:pt x="688" y="3166"/>
                    </a:lnTo>
                    <a:lnTo>
                      <a:pt x="978" y="3421"/>
                    </a:lnTo>
                    <a:lnTo>
                      <a:pt x="1279" y="3243"/>
                    </a:lnTo>
                    <a:lnTo>
                      <a:pt x="1429" y="3134"/>
                    </a:lnTo>
                    <a:lnTo>
                      <a:pt x="1593" y="3079"/>
                    </a:lnTo>
                    <a:lnTo>
                      <a:pt x="1638" y="3057"/>
                    </a:lnTo>
                    <a:lnTo>
                      <a:pt x="1616" y="3000"/>
                    </a:lnTo>
                    <a:lnTo>
                      <a:pt x="1674" y="2846"/>
                    </a:lnTo>
                    <a:lnTo>
                      <a:pt x="1717" y="2792"/>
                    </a:lnTo>
                    <a:lnTo>
                      <a:pt x="1782" y="2773"/>
                    </a:lnTo>
                    <a:lnTo>
                      <a:pt x="2015" y="2567"/>
                    </a:lnTo>
                    <a:lnTo>
                      <a:pt x="2046" y="2530"/>
                    </a:lnTo>
                    <a:lnTo>
                      <a:pt x="2014" y="2491"/>
                    </a:lnTo>
                    <a:lnTo>
                      <a:pt x="1993" y="2452"/>
                    </a:lnTo>
                    <a:lnTo>
                      <a:pt x="2007" y="2300"/>
                    </a:lnTo>
                    <a:lnTo>
                      <a:pt x="2126" y="1969"/>
                    </a:lnTo>
                    <a:lnTo>
                      <a:pt x="2127" y="1716"/>
                    </a:lnTo>
                    <a:lnTo>
                      <a:pt x="1928" y="1387"/>
                    </a:lnTo>
                    <a:lnTo>
                      <a:pt x="1869" y="1381"/>
                    </a:lnTo>
                    <a:lnTo>
                      <a:pt x="1762" y="1306"/>
                    </a:lnTo>
                    <a:lnTo>
                      <a:pt x="1660" y="1305"/>
                    </a:lnTo>
                    <a:lnTo>
                      <a:pt x="1563" y="1268"/>
                    </a:lnTo>
                    <a:lnTo>
                      <a:pt x="1337" y="1307"/>
                    </a:lnTo>
                    <a:lnTo>
                      <a:pt x="1311" y="1292"/>
                    </a:lnTo>
                    <a:lnTo>
                      <a:pt x="1288" y="1220"/>
                    </a:lnTo>
                    <a:lnTo>
                      <a:pt x="1168" y="1147"/>
                    </a:lnTo>
                    <a:lnTo>
                      <a:pt x="1565" y="758"/>
                    </a:lnTo>
                    <a:lnTo>
                      <a:pt x="1658" y="652"/>
                    </a:lnTo>
                    <a:lnTo>
                      <a:pt x="1683" y="620"/>
                    </a:lnTo>
                    <a:lnTo>
                      <a:pt x="1738" y="620"/>
                    </a:lnTo>
                    <a:lnTo>
                      <a:pt x="1763" y="639"/>
                    </a:lnTo>
                    <a:lnTo>
                      <a:pt x="1791" y="647"/>
                    </a:lnTo>
                    <a:lnTo>
                      <a:pt x="2108" y="315"/>
                    </a:lnTo>
                    <a:lnTo>
                      <a:pt x="2073" y="282"/>
                    </a:lnTo>
                    <a:lnTo>
                      <a:pt x="1855" y="153"/>
                    </a:lnTo>
                    <a:lnTo>
                      <a:pt x="1688" y="34"/>
                    </a:lnTo>
                    <a:lnTo>
                      <a:pt x="1640" y="34"/>
                    </a:lnTo>
                    <a:lnTo>
                      <a:pt x="1572" y="0"/>
                    </a:lnTo>
                    <a:lnTo>
                      <a:pt x="1487" y="36"/>
                    </a:lnTo>
                    <a:lnTo>
                      <a:pt x="1479" y="84"/>
                    </a:lnTo>
                    <a:lnTo>
                      <a:pt x="1548" y="124"/>
                    </a:lnTo>
                    <a:lnTo>
                      <a:pt x="1529" y="277"/>
                    </a:lnTo>
                    <a:lnTo>
                      <a:pt x="1469" y="282"/>
                    </a:lnTo>
                    <a:lnTo>
                      <a:pt x="1223" y="544"/>
                    </a:lnTo>
                    <a:lnTo>
                      <a:pt x="1152" y="531"/>
                    </a:lnTo>
                    <a:lnTo>
                      <a:pt x="1133" y="544"/>
                    </a:lnTo>
                    <a:lnTo>
                      <a:pt x="1035" y="536"/>
                    </a:lnTo>
                    <a:lnTo>
                      <a:pt x="927" y="642"/>
                    </a:lnTo>
                    <a:lnTo>
                      <a:pt x="915" y="742"/>
                    </a:lnTo>
                    <a:lnTo>
                      <a:pt x="964" y="846"/>
                    </a:lnTo>
                    <a:lnTo>
                      <a:pt x="881" y="943"/>
                    </a:lnTo>
                    <a:lnTo>
                      <a:pt x="788" y="945"/>
                    </a:lnTo>
                    <a:lnTo>
                      <a:pt x="741" y="986"/>
                    </a:lnTo>
                    <a:lnTo>
                      <a:pt x="743" y="1094"/>
                    </a:lnTo>
                    <a:lnTo>
                      <a:pt x="625" y="1210"/>
                    </a:lnTo>
                    <a:lnTo>
                      <a:pt x="530" y="1264"/>
                    </a:lnTo>
                    <a:lnTo>
                      <a:pt x="467" y="1262"/>
                    </a:lnTo>
                    <a:lnTo>
                      <a:pt x="417" y="1335"/>
                    </a:lnTo>
                    <a:lnTo>
                      <a:pt x="525" y="1542"/>
                    </a:lnTo>
                    <a:lnTo>
                      <a:pt x="568" y="1523"/>
                    </a:lnTo>
                    <a:lnTo>
                      <a:pt x="543" y="1468"/>
                    </a:lnTo>
                    <a:lnTo>
                      <a:pt x="698" y="1352"/>
                    </a:lnTo>
                    <a:lnTo>
                      <a:pt x="979" y="1417"/>
                    </a:lnTo>
                    <a:lnTo>
                      <a:pt x="1275" y="1372"/>
                    </a:lnTo>
                    <a:lnTo>
                      <a:pt x="1380" y="1614"/>
                    </a:lnTo>
                    <a:lnTo>
                      <a:pt x="1323" y="1568"/>
                    </a:lnTo>
                    <a:lnTo>
                      <a:pt x="1042" y="1658"/>
                    </a:lnTo>
                    <a:lnTo>
                      <a:pt x="1062" y="1867"/>
                    </a:lnTo>
                    <a:lnTo>
                      <a:pt x="1112" y="1932"/>
                    </a:lnTo>
                    <a:lnTo>
                      <a:pt x="1053" y="2002"/>
                    </a:lnTo>
                    <a:lnTo>
                      <a:pt x="1075" y="2129"/>
                    </a:lnTo>
                    <a:lnTo>
                      <a:pt x="583" y="2060"/>
                    </a:lnTo>
                    <a:lnTo>
                      <a:pt x="564" y="2097"/>
                    </a:lnTo>
                    <a:lnTo>
                      <a:pt x="610" y="2232"/>
                    </a:lnTo>
                    <a:lnTo>
                      <a:pt x="600" y="2305"/>
                    </a:lnTo>
                    <a:lnTo>
                      <a:pt x="630" y="2348"/>
                    </a:lnTo>
                    <a:lnTo>
                      <a:pt x="357" y="2647"/>
                    </a:lnTo>
                    <a:lnTo>
                      <a:pt x="294" y="2659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4973" name="Freeform 45"/>
              <p:cNvSpPr>
                <a:spLocks noChangeAspect="1"/>
              </p:cNvSpPr>
              <p:nvPr/>
            </p:nvSpPr>
            <p:spPr bwMode="auto">
              <a:xfrm>
                <a:off x="3238" y="2228"/>
                <a:ext cx="254" cy="357"/>
              </a:xfrm>
              <a:custGeom>
                <a:avLst/>
                <a:gdLst>
                  <a:gd name="T0" fmla="*/ 610 w 1526"/>
                  <a:gd name="T1" fmla="*/ 0 h 2148"/>
                  <a:gd name="T2" fmla="*/ 464 w 1526"/>
                  <a:gd name="T3" fmla="*/ 70 h 2148"/>
                  <a:gd name="T4" fmla="*/ 385 w 1526"/>
                  <a:gd name="T5" fmla="*/ 140 h 2148"/>
                  <a:gd name="T6" fmla="*/ 366 w 1526"/>
                  <a:gd name="T7" fmla="*/ 186 h 2148"/>
                  <a:gd name="T8" fmla="*/ 280 w 1526"/>
                  <a:gd name="T9" fmla="*/ 328 h 2148"/>
                  <a:gd name="T10" fmla="*/ 169 w 1526"/>
                  <a:gd name="T11" fmla="*/ 407 h 2148"/>
                  <a:gd name="T12" fmla="*/ 3 w 1526"/>
                  <a:gd name="T13" fmla="*/ 411 h 2148"/>
                  <a:gd name="T14" fmla="*/ 0 w 1526"/>
                  <a:gd name="T15" fmla="*/ 796 h 2148"/>
                  <a:gd name="T16" fmla="*/ 6 w 1526"/>
                  <a:gd name="T17" fmla="*/ 851 h 2148"/>
                  <a:gd name="T18" fmla="*/ 47 w 1526"/>
                  <a:gd name="T19" fmla="*/ 871 h 2148"/>
                  <a:gd name="T20" fmla="*/ 43 w 1526"/>
                  <a:gd name="T21" fmla="*/ 942 h 2148"/>
                  <a:gd name="T22" fmla="*/ 68 w 1526"/>
                  <a:gd name="T23" fmla="*/ 1019 h 2148"/>
                  <a:gd name="T24" fmla="*/ 62 w 1526"/>
                  <a:gd name="T25" fmla="*/ 1447 h 2148"/>
                  <a:gd name="T26" fmla="*/ 174 w 1526"/>
                  <a:gd name="T27" fmla="*/ 1678 h 2148"/>
                  <a:gd name="T28" fmla="*/ 464 w 1526"/>
                  <a:gd name="T29" fmla="*/ 2148 h 2148"/>
                  <a:gd name="T30" fmla="*/ 599 w 1526"/>
                  <a:gd name="T31" fmla="*/ 2138 h 2148"/>
                  <a:gd name="T32" fmla="*/ 616 w 1526"/>
                  <a:gd name="T33" fmla="*/ 2088 h 2148"/>
                  <a:gd name="T34" fmla="*/ 726 w 1526"/>
                  <a:gd name="T35" fmla="*/ 2075 h 2148"/>
                  <a:gd name="T36" fmla="*/ 863 w 1526"/>
                  <a:gd name="T37" fmla="*/ 2057 h 2148"/>
                  <a:gd name="T38" fmla="*/ 908 w 1526"/>
                  <a:gd name="T39" fmla="*/ 1998 h 2148"/>
                  <a:gd name="T40" fmla="*/ 841 w 1526"/>
                  <a:gd name="T41" fmla="*/ 1933 h 2148"/>
                  <a:gd name="T42" fmla="*/ 1107 w 1526"/>
                  <a:gd name="T43" fmla="*/ 1560 h 2148"/>
                  <a:gd name="T44" fmla="*/ 1152 w 1526"/>
                  <a:gd name="T45" fmla="*/ 1483 h 2148"/>
                  <a:gd name="T46" fmla="*/ 1093 w 1526"/>
                  <a:gd name="T47" fmla="*/ 1469 h 2148"/>
                  <a:gd name="T48" fmla="*/ 1093 w 1526"/>
                  <a:gd name="T49" fmla="*/ 1428 h 2148"/>
                  <a:gd name="T50" fmla="*/ 1223 w 1526"/>
                  <a:gd name="T51" fmla="*/ 1271 h 2148"/>
                  <a:gd name="T52" fmla="*/ 1445 w 1526"/>
                  <a:gd name="T53" fmla="*/ 1239 h 2148"/>
                  <a:gd name="T54" fmla="*/ 1526 w 1526"/>
                  <a:gd name="T55" fmla="*/ 1090 h 2148"/>
                  <a:gd name="T56" fmla="*/ 1427 w 1526"/>
                  <a:gd name="T57" fmla="*/ 992 h 2148"/>
                  <a:gd name="T58" fmla="*/ 1526 w 1526"/>
                  <a:gd name="T59" fmla="*/ 883 h 2148"/>
                  <a:gd name="T60" fmla="*/ 1234 w 1526"/>
                  <a:gd name="T61" fmla="*/ 627 h 2148"/>
                  <a:gd name="T62" fmla="*/ 553 w 1526"/>
                  <a:gd name="T63" fmla="*/ 542 h 2148"/>
                  <a:gd name="T64" fmla="*/ 849 w 1526"/>
                  <a:gd name="T65" fmla="*/ 121 h 2148"/>
                  <a:gd name="T66" fmla="*/ 805 w 1526"/>
                  <a:gd name="T67" fmla="*/ 107 h 2148"/>
                  <a:gd name="T68" fmla="*/ 776 w 1526"/>
                  <a:gd name="T69" fmla="*/ 11 h 2148"/>
                  <a:gd name="T70" fmla="*/ 610 w 1526"/>
                  <a:gd name="T71" fmla="*/ 0 h 2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26" h="2148">
                    <a:moveTo>
                      <a:pt x="610" y="0"/>
                    </a:moveTo>
                    <a:lnTo>
                      <a:pt x="464" y="70"/>
                    </a:lnTo>
                    <a:lnTo>
                      <a:pt x="385" y="140"/>
                    </a:lnTo>
                    <a:lnTo>
                      <a:pt x="366" y="186"/>
                    </a:lnTo>
                    <a:lnTo>
                      <a:pt x="280" y="328"/>
                    </a:lnTo>
                    <a:lnTo>
                      <a:pt x="169" y="407"/>
                    </a:lnTo>
                    <a:lnTo>
                      <a:pt x="3" y="411"/>
                    </a:lnTo>
                    <a:lnTo>
                      <a:pt x="0" y="796"/>
                    </a:lnTo>
                    <a:lnTo>
                      <a:pt x="6" y="851"/>
                    </a:lnTo>
                    <a:lnTo>
                      <a:pt x="47" y="871"/>
                    </a:lnTo>
                    <a:lnTo>
                      <a:pt x="43" y="942"/>
                    </a:lnTo>
                    <a:lnTo>
                      <a:pt x="68" y="1019"/>
                    </a:lnTo>
                    <a:lnTo>
                      <a:pt x="62" y="1447"/>
                    </a:lnTo>
                    <a:lnTo>
                      <a:pt x="174" y="1678"/>
                    </a:lnTo>
                    <a:lnTo>
                      <a:pt x="464" y="2148"/>
                    </a:lnTo>
                    <a:lnTo>
                      <a:pt x="599" y="2138"/>
                    </a:lnTo>
                    <a:lnTo>
                      <a:pt x="616" y="2088"/>
                    </a:lnTo>
                    <a:lnTo>
                      <a:pt x="726" y="2075"/>
                    </a:lnTo>
                    <a:lnTo>
                      <a:pt x="863" y="2057"/>
                    </a:lnTo>
                    <a:lnTo>
                      <a:pt x="908" y="1998"/>
                    </a:lnTo>
                    <a:lnTo>
                      <a:pt x="841" y="1933"/>
                    </a:lnTo>
                    <a:lnTo>
                      <a:pt x="1107" y="1560"/>
                    </a:lnTo>
                    <a:lnTo>
                      <a:pt x="1152" y="1483"/>
                    </a:lnTo>
                    <a:lnTo>
                      <a:pt x="1093" y="1469"/>
                    </a:lnTo>
                    <a:lnTo>
                      <a:pt x="1093" y="1428"/>
                    </a:lnTo>
                    <a:lnTo>
                      <a:pt x="1223" y="1271"/>
                    </a:lnTo>
                    <a:lnTo>
                      <a:pt x="1445" y="1239"/>
                    </a:lnTo>
                    <a:lnTo>
                      <a:pt x="1526" y="1090"/>
                    </a:lnTo>
                    <a:lnTo>
                      <a:pt x="1427" y="992"/>
                    </a:lnTo>
                    <a:lnTo>
                      <a:pt x="1526" y="883"/>
                    </a:lnTo>
                    <a:lnTo>
                      <a:pt x="1234" y="627"/>
                    </a:lnTo>
                    <a:lnTo>
                      <a:pt x="553" y="542"/>
                    </a:lnTo>
                    <a:lnTo>
                      <a:pt x="849" y="121"/>
                    </a:lnTo>
                    <a:lnTo>
                      <a:pt x="805" y="107"/>
                    </a:lnTo>
                    <a:lnTo>
                      <a:pt x="776" y="11"/>
                    </a:lnTo>
                    <a:lnTo>
                      <a:pt x="610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124974" name="Text Box 46"/>
            <p:cNvSpPr txBox="1">
              <a:spLocks noChangeArrowheads="1"/>
            </p:cNvSpPr>
            <p:nvPr/>
          </p:nvSpPr>
          <p:spPr bwMode="auto">
            <a:xfrm>
              <a:off x="5039" y="1452"/>
              <a:ext cx="76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Baixo Jaguaribe</a:t>
              </a:r>
            </a:p>
          </p:txBody>
        </p:sp>
      </p:grpSp>
      <p:grpSp>
        <p:nvGrpSpPr>
          <p:cNvPr id="124975" name="Group 47"/>
          <p:cNvGrpSpPr>
            <a:grpSpLocks/>
          </p:cNvGrpSpPr>
          <p:nvPr/>
        </p:nvGrpSpPr>
        <p:grpSpPr bwMode="auto">
          <a:xfrm>
            <a:off x="6381750" y="4235450"/>
            <a:ext cx="2284413" cy="660400"/>
            <a:chOff x="4020" y="2668"/>
            <a:chExt cx="1439" cy="416"/>
          </a:xfrm>
        </p:grpSpPr>
        <p:sp>
          <p:nvSpPr>
            <p:cNvPr id="124976" name="Freeform 48"/>
            <p:cNvSpPr>
              <a:spLocks/>
            </p:cNvSpPr>
            <p:nvPr/>
          </p:nvSpPr>
          <p:spPr bwMode="auto">
            <a:xfrm>
              <a:off x="4519" y="2915"/>
              <a:ext cx="886" cy="140"/>
            </a:xfrm>
            <a:custGeom>
              <a:avLst/>
              <a:gdLst>
                <a:gd name="T0" fmla="*/ 0 w 886"/>
                <a:gd name="T1" fmla="*/ 0 h 140"/>
                <a:gd name="T2" fmla="*/ 165 w 886"/>
                <a:gd name="T3" fmla="*/ 140 h 140"/>
                <a:gd name="T4" fmla="*/ 886 w 886"/>
                <a:gd name="T5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86" h="140">
                  <a:moveTo>
                    <a:pt x="0" y="0"/>
                  </a:moveTo>
                  <a:lnTo>
                    <a:pt x="165" y="140"/>
                  </a:lnTo>
                  <a:lnTo>
                    <a:pt x="886" y="14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124977" name="Group 49"/>
            <p:cNvGrpSpPr>
              <a:grpSpLocks noChangeAspect="1"/>
            </p:cNvGrpSpPr>
            <p:nvPr/>
          </p:nvGrpSpPr>
          <p:grpSpPr bwMode="auto">
            <a:xfrm>
              <a:off x="4020" y="2668"/>
              <a:ext cx="571" cy="351"/>
              <a:chOff x="2893" y="2720"/>
              <a:chExt cx="602" cy="370"/>
            </a:xfrm>
          </p:grpSpPr>
          <p:sp>
            <p:nvSpPr>
              <p:cNvPr id="124978" name="Freeform 50"/>
              <p:cNvSpPr>
                <a:spLocks noChangeAspect="1"/>
              </p:cNvSpPr>
              <p:nvPr/>
            </p:nvSpPr>
            <p:spPr bwMode="auto">
              <a:xfrm>
                <a:off x="2998" y="2720"/>
                <a:ext cx="210" cy="167"/>
              </a:xfrm>
              <a:custGeom>
                <a:avLst/>
                <a:gdLst>
                  <a:gd name="T0" fmla="*/ 0 w 1257"/>
                  <a:gd name="T1" fmla="*/ 603 h 1003"/>
                  <a:gd name="T2" fmla="*/ 101 w 1257"/>
                  <a:gd name="T3" fmla="*/ 612 h 1003"/>
                  <a:gd name="T4" fmla="*/ 86 w 1257"/>
                  <a:gd name="T5" fmla="*/ 873 h 1003"/>
                  <a:gd name="T6" fmla="*/ 26 w 1257"/>
                  <a:gd name="T7" fmla="*/ 962 h 1003"/>
                  <a:gd name="T8" fmla="*/ 566 w 1257"/>
                  <a:gd name="T9" fmla="*/ 998 h 1003"/>
                  <a:gd name="T10" fmla="*/ 622 w 1257"/>
                  <a:gd name="T11" fmla="*/ 1003 h 1003"/>
                  <a:gd name="T12" fmla="*/ 821 w 1257"/>
                  <a:gd name="T13" fmla="*/ 858 h 1003"/>
                  <a:gd name="T14" fmla="*/ 886 w 1257"/>
                  <a:gd name="T15" fmla="*/ 852 h 1003"/>
                  <a:gd name="T16" fmla="*/ 931 w 1257"/>
                  <a:gd name="T17" fmla="*/ 918 h 1003"/>
                  <a:gd name="T18" fmla="*/ 1141 w 1257"/>
                  <a:gd name="T19" fmla="*/ 778 h 1003"/>
                  <a:gd name="T20" fmla="*/ 1182 w 1257"/>
                  <a:gd name="T21" fmla="*/ 607 h 1003"/>
                  <a:gd name="T22" fmla="*/ 1257 w 1257"/>
                  <a:gd name="T23" fmla="*/ 452 h 1003"/>
                  <a:gd name="T24" fmla="*/ 1234 w 1257"/>
                  <a:gd name="T25" fmla="*/ 331 h 1003"/>
                  <a:gd name="T26" fmla="*/ 1190 w 1257"/>
                  <a:gd name="T27" fmla="*/ 288 h 1003"/>
                  <a:gd name="T28" fmla="*/ 1188 w 1257"/>
                  <a:gd name="T29" fmla="*/ 79 h 1003"/>
                  <a:gd name="T30" fmla="*/ 1091 w 1257"/>
                  <a:gd name="T31" fmla="*/ 0 h 1003"/>
                  <a:gd name="T32" fmla="*/ 1025 w 1257"/>
                  <a:gd name="T33" fmla="*/ 66 h 1003"/>
                  <a:gd name="T34" fmla="*/ 949 w 1257"/>
                  <a:gd name="T35" fmla="*/ 60 h 1003"/>
                  <a:gd name="T36" fmla="*/ 938 w 1257"/>
                  <a:gd name="T37" fmla="*/ 140 h 1003"/>
                  <a:gd name="T38" fmla="*/ 885 w 1257"/>
                  <a:gd name="T39" fmla="*/ 147 h 1003"/>
                  <a:gd name="T40" fmla="*/ 797 w 1257"/>
                  <a:gd name="T41" fmla="*/ 343 h 1003"/>
                  <a:gd name="T42" fmla="*/ 614 w 1257"/>
                  <a:gd name="T43" fmla="*/ 551 h 1003"/>
                  <a:gd name="T44" fmla="*/ 181 w 1257"/>
                  <a:gd name="T45" fmla="*/ 445 h 1003"/>
                  <a:gd name="T46" fmla="*/ 0 w 1257"/>
                  <a:gd name="T47" fmla="*/ 603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257" h="1003">
                    <a:moveTo>
                      <a:pt x="0" y="603"/>
                    </a:moveTo>
                    <a:lnTo>
                      <a:pt x="101" y="612"/>
                    </a:lnTo>
                    <a:lnTo>
                      <a:pt x="86" y="873"/>
                    </a:lnTo>
                    <a:lnTo>
                      <a:pt x="26" y="962"/>
                    </a:lnTo>
                    <a:lnTo>
                      <a:pt x="566" y="998"/>
                    </a:lnTo>
                    <a:lnTo>
                      <a:pt x="622" y="1003"/>
                    </a:lnTo>
                    <a:lnTo>
                      <a:pt x="821" y="858"/>
                    </a:lnTo>
                    <a:lnTo>
                      <a:pt x="886" y="852"/>
                    </a:lnTo>
                    <a:lnTo>
                      <a:pt x="931" y="918"/>
                    </a:lnTo>
                    <a:lnTo>
                      <a:pt x="1141" y="778"/>
                    </a:lnTo>
                    <a:lnTo>
                      <a:pt x="1182" y="607"/>
                    </a:lnTo>
                    <a:lnTo>
                      <a:pt x="1257" y="452"/>
                    </a:lnTo>
                    <a:lnTo>
                      <a:pt x="1234" y="331"/>
                    </a:lnTo>
                    <a:lnTo>
                      <a:pt x="1190" y="288"/>
                    </a:lnTo>
                    <a:lnTo>
                      <a:pt x="1188" y="79"/>
                    </a:lnTo>
                    <a:lnTo>
                      <a:pt x="1091" y="0"/>
                    </a:lnTo>
                    <a:lnTo>
                      <a:pt x="1025" y="66"/>
                    </a:lnTo>
                    <a:lnTo>
                      <a:pt x="949" y="60"/>
                    </a:lnTo>
                    <a:lnTo>
                      <a:pt x="938" y="140"/>
                    </a:lnTo>
                    <a:lnTo>
                      <a:pt x="885" y="147"/>
                    </a:lnTo>
                    <a:lnTo>
                      <a:pt x="797" y="343"/>
                    </a:lnTo>
                    <a:lnTo>
                      <a:pt x="614" y="551"/>
                    </a:lnTo>
                    <a:lnTo>
                      <a:pt x="181" y="445"/>
                    </a:lnTo>
                    <a:lnTo>
                      <a:pt x="0" y="603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4979" name="Freeform 51"/>
              <p:cNvSpPr>
                <a:spLocks noChangeAspect="1"/>
              </p:cNvSpPr>
              <p:nvPr/>
            </p:nvSpPr>
            <p:spPr bwMode="auto">
              <a:xfrm>
                <a:off x="3097" y="2784"/>
                <a:ext cx="398" cy="306"/>
              </a:xfrm>
              <a:custGeom>
                <a:avLst/>
                <a:gdLst>
                  <a:gd name="T0" fmla="*/ 1878 w 2390"/>
                  <a:gd name="T1" fmla="*/ 1587 h 1832"/>
                  <a:gd name="T2" fmla="*/ 2023 w 2390"/>
                  <a:gd name="T3" fmla="*/ 1542 h 1832"/>
                  <a:gd name="T4" fmla="*/ 2071 w 2390"/>
                  <a:gd name="T5" fmla="*/ 1432 h 1832"/>
                  <a:gd name="T6" fmla="*/ 2181 w 2390"/>
                  <a:gd name="T7" fmla="*/ 1319 h 1832"/>
                  <a:gd name="T8" fmla="*/ 2237 w 2390"/>
                  <a:gd name="T9" fmla="*/ 1231 h 1832"/>
                  <a:gd name="T10" fmla="*/ 2333 w 2390"/>
                  <a:gd name="T11" fmla="*/ 1140 h 1832"/>
                  <a:gd name="T12" fmla="*/ 2390 w 2390"/>
                  <a:gd name="T13" fmla="*/ 1094 h 1832"/>
                  <a:gd name="T14" fmla="*/ 2282 w 2390"/>
                  <a:gd name="T15" fmla="*/ 1072 h 1832"/>
                  <a:gd name="T16" fmla="*/ 2082 w 2390"/>
                  <a:gd name="T17" fmla="*/ 1033 h 1832"/>
                  <a:gd name="T18" fmla="*/ 2125 w 2390"/>
                  <a:gd name="T19" fmla="*/ 960 h 1832"/>
                  <a:gd name="T20" fmla="*/ 2208 w 2390"/>
                  <a:gd name="T21" fmla="*/ 890 h 1832"/>
                  <a:gd name="T22" fmla="*/ 2149 w 2390"/>
                  <a:gd name="T23" fmla="*/ 751 h 1832"/>
                  <a:gd name="T24" fmla="*/ 2186 w 2390"/>
                  <a:gd name="T25" fmla="*/ 668 h 1832"/>
                  <a:gd name="T26" fmla="*/ 2210 w 2390"/>
                  <a:gd name="T27" fmla="*/ 574 h 1832"/>
                  <a:gd name="T28" fmla="*/ 2272 w 2390"/>
                  <a:gd name="T29" fmla="*/ 494 h 1832"/>
                  <a:gd name="T30" fmla="*/ 2358 w 2390"/>
                  <a:gd name="T31" fmla="*/ 414 h 1832"/>
                  <a:gd name="T32" fmla="*/ 2267 w 2390"/>
                  <a:gd name="T33" fmla="*/ 443 h 1832"/>
                  <a:gd name="T34" fmla="*/ 2173 w 2390"/>
                  <a:gd name="T35" fmla="*/ 343 h 1832"/>
                  <a:gd name="T36" fmla="*/ 2068 w 2390"/>
                  <a:gd name="T37" fmla="*/ 253 h 1832"/>
                  <a:gd name="T38" fmla="*/ 1963 w 2390"/>
                  <a:gd name="T39" fmla="*/ 222 h 1832"/>
                  <a:gd name="T40" fmla="*/ 1752 w 2390"/>
                  <a:gd name="T41" fmla="*/ 359 h 1832"/>
                  <a:gd name="T42" fmla="*/ 1556 w 2390"/>
                  <a:gd name="T43" fmla="*/ 242 h 1832"/>
                  <a:gd name="T44" fmla="*/ 1653 w 2390"/>
                  <a:gd name="T45" fmla="*/ 0 h 1832"/>
                  <a:gd name="T46" fmla="*/ 1565 w 2390"/>
                  <a:gd name="T47" fmla="*/ 28 h 1832"/>
                  <a:gd name="T48" fmla="*/ 1465 w 2390"/>
                  <a:gd name="T49" fmla="*/ 6 h 1832"/>
                  <a:gd name="T50" fmla="*/ 1430 w 2390"/>
                  <a:gd name="T51" fmla="*/ 28 h 1832"/>
                  <a:gd name="T52" fmla="*/ 1361 w 2390"/>
                  <a:gd name="T53" fmla="*/ 22 h 1832"/>
                  <a:gd name="T54" fmla="*/ 1277 w 2390"/>
                  <a:gd name="T55" fmla="*/ 161 h 1832"/>
                  <a:gd name="T56" fmla="*/ 1216 w 2390"/>
                  <a:gd name="T57" fmla="*/ 543 h 1832"/>
                  <a:gd name="T58" fmla="*/ 1011 w 2390"/>
                  <a:gd name="T59" fmla="*/ 794 h 1832"/>
                  <a:gd name="T60" fmla="*/ 893 w 2390"/>
                  <a:gd name="T61" fmla="*/ 733 h 1832"/>
                  <a:gd name="T62" fmla="*/ 682 w 2390"/>
                  <a:gd name="T63" fmla="*/ 827 h 1832"/>
                  <a:gd name="T64" fmla="*/ 629 w 2390"/>
                  <a:gd name="T65" fmla="*/ 968 h 1832"/>
                  <a:gd name="T66" fmla="*/ 341 w 2390"/>
                  <a:gd name="T67" fmla="*/ 1009 h 1832"/>
                  <a:gd name="T68" fmla="*/ 68 w 2390"/>
                  <a:gd name="T69" fmla="*/ 1049 h 1832"/>
                  <a:gd name="T70" fmla="*/ 0 w 2390"/>
                  <a:gd name="T71" fmla="*/ 1215 h 1832"/>
                  <a:gd name="T72" fmla="*/ 68 w 2390"/>
                  <a:gd name="T73" fmla="*/ 1280 h 1832"/>
                  <a:gd name="T74" fmla="*/ 231 w 2390"/>
                  <a:gd name="T75" fmla="*/ 1242 h 1832"/>
                  <a:gd name="T76" fmla="*/ 582 w 2390"/>
                  <a:gd name="T77" fmla="*/ 1424 h 1832"/>
                  <a:gd name="T78" fmla="*/ 987 w 2390"/>
                  <a:gd name="T79" fmla="*/ 1722 h 1832"/>
                  <a:gd name="T80" fmla="*/ 1109 w 2390"/>
                  <a:gd name="T81" fmla="*/ 1787 h 1832"/>
                  <a:gd name="T82" fmla="*/ 1393 w 2390"/>
                  <a:gd name="T83" fmla="*/ 1832 h 1832"/>
                  <a:gd name="T84" fmla="*/ 1561 w 2390"/>
                  <a:gd name="T85" fmla="*/ 1671 h 1832"/>
                  <a:gd name="T86" fmla="*/ 1728 w 2390"/>
                  <a:gd name="T87" fmla="*/ 1665 h 18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390" h="1832">
                    <a:moveTo>
                      <a:pt x="1728" y="1665"/>
                    </a:moveTo>
                    <a:lnTo>
                      <a:pt x="1878" y="1587"/>
                    </a:lnTo>
                    <a:lnTo>
                      <a:pt x="1955" y="1537"/>
                    </a:lnTo>
                    <a:lnTo>
                      <a:pt x="2023" y="1542"/>
                    </a:lnTo>
                    <a:lnTo>
                      <a:pt x="2017" y="1470"/>
                    </a:lnTo>
                    <a:lnTo>
                      <a:pt x="2071" y="1432"/>
                    </a:lnTo>
                    <a:lnTo>
                      <a:pt x="2125" y="1387"/>
                    </a:lnTo>
                    <a:lnTo>
                      <a:pt x="2181" y="1319"/>
                    </a:lnTo>
                    <a:lnTo>
                      <a:pt x="2200" y="1244"/>
                    </a:lnTo>
                    <a:lnTo>
                      <a:pt x="2237" y="1231"/>
                    </a:lnTo>
                    <a:lnTo>
                      <a:pt x="2253" y="1170"/>
                    </a:lnTo>
                    <a:lnTo>
                      <a:pt x="2333" y="1140"/>
                    </a:lnTo>
                    <a:lnTo>
                      <a:pt x="2342" y="1103"/>
                    </a:lnTo>
                    <a:lnTo>
                      <a:pt x="2390" y="1094"/>
                    </a:lnTo>
                    <a:lnTo>
                      <a:pt x="2329" y="1038"/>
                    </a:lnTo>
                    <a:lnTo>
                      <a:pt x="2282" y="1072"/>
                    </a:lnTo>
                    <a:lnTo>
                      <a:pt x="2149" y="1068"/>
                    </a:lnTo>
                    <a:lnTo>
                      <a:pt x="2082" y="1033"/>
                    </a:lnTo>
                    <a:lnTo>
                      <a:pt x="2084" y="1003"/>
                    </a:lnTo>
                    <a:lnTo>
                      <a:pt x="2125" y="960"/>
                    </a:lnTo>
                    <a:lnTo>
                      <a:pt x="2178" y="963"/>
                    </a:lnTo>
                    <a:lnTo>
                      <a:pt x="2208" y="890"/>
                    </a:lnTo>
                    <a:lnTo>
                      <a:pt x="2157" y="845"/>
                    </a:lnTo>
                    <a:lnTo>
                      <a:pt x="2149" y="751"/>
                    </a:lnTo>
                    <a:lnTo>
                      <a:pt x="2190" y="703"/>
                    </a:lnTo>
                    <a:lnTo>
                      <a:pt x="2186" y="668"/>
                    </a:lnTo>
                    <a:lnTo>
                      <a:pt x="2159" y="612"/>
                    </a:lnTo>
                    <a:lnTo>
                      <a:pt x="2210" y="574"/>
                    </a:lnTo>
                    <a:lnTo>
                      <a:pt x="2235" y="569"/>
                    </a:lnTo>
                    <a:lnTo>
                      <a:pt x="2272" y="494"/>
                    </a:lnTo>
                    <a:lnTo>
                      <a:pt x="2318" y="483"/>
                    </a:lnTo>
                    <a:lnTo>
                      <a:pt x="2358" y="414"/>
                    </a:lnTo>
                    <a:lnTo>
                      <a:pt x="2350" y="394"/>
                    </a:lnTo>
                    <a:lnTo>
                      <a:pt x="2267" y="443"/>
                    </a:lnTo>
                    <a:lnTo>
                      <a:pt x="2194" y="416"/>
                    </a:lnTo>
                    <a:lnTo>
                      <a:pt x="2173" y="343"/>
                    </a:lnTo>
                    <a:lnTo>
                      <a:pt x="2114" y="316"/>
                    </a:lnTo>
                    <a:lnTo>
                      <a:pt x="2068" y="253"/>
                    </a:lnTo>
                    <a:lnTo>
                      <a:pt x="2076" y="220"/>
                    </a:lnTo>
                    <a:lnTo>
                      <a:pt x="1963" y="222"/>
                    </a:lnTo>
                    <a:lnTo>
                      <a:pt x="1851" y="277"/>
                    </a:lnTo>
                    <a:lnTo>
                      <a:pt x="1752" y="359"/>
                    </a:lnTo>
                    <a:lnTo>
                      <a:pt x="1596" y="320"/>
                    </a:lnTo>
                    <a:lnTo>
                      <a:pt x="1556" y="242"/>
                    </a:lnTo>
                    <a:lnTo>
                      <a:pt x="1556" y="199"/>
                    </a:lnTo>
                    <a:lnTo>
                      <a:pt x="1653" y="0"/>
                    </a:lnTo>
                    <a:lnTo>
                      <a:pt x="1596" y="28"/>
                    </a:lnTo>
                    <a:lnTo>
                      <a:pt x="1565" y="28"/>
                    </a:lnTo>
                    <a:lnTo>
                      <a:pt x="1524" y="0"/>
                    </a:lnTo>
                    <a:lnTo>
                      <a:pt x="1465" y="6"/>
                    </a:lnTo>
                    <a:lnTo>
                      <a:pt x="1457" y="30"/>
                    </a:lnTo>
                    <a:lnTo>
                      <a:pt x="1430" y="28"/>
                    </a:lnTo>
                    <a:lnTo>
                      <a:pt x="1379" y="6"/>
                    </a:lnTo>
                    <a:lnTo>
                      <a:pt x="1361" y="22"/>
                    </a:lnTo>
                    <a:lnTo>
                      <a:pt x="1299" y="30"/>
                    </a:lnTo>
                    <a:lnTo>
                      <a:pt x="1277" y="161"/>
                    </a:lnTo>
                    <a:lnTo>
                      <a:pt x="1205" y="437"/>
                    </a:lnTo>
                    <a:lnTo>
                      <a:pt x="1216" y="543"/>
                    </a:lnTo>
                    <a:lnTo>
                      <a:pt x="1234" y="600"/>
                    </a:lnTo>
                    <a:lnTo>
                      <a:pt x="1011" y="794"/>
                    </a:lnTo>
                    <a:lnTo>
                      <a:pt x="934" y="762"/>
                    </a:lnTo>
                    <a:lnTo>
                      <a:pt x="893" y="733"/>
                    </a:lnTo>
                    <a:lnTo>
                      <a:pt x="827" y="810"/>
                    </a:lnTo>
                    <a:lnTo>
                      <a:pt x="682" y="827"/>
                    </a:lnTo>
                    <a:lnTo>
                      <a:pt x="625" y="864"/>
                    </a:lnTo>
                    <a:lnTo>
                      <a:pt x="629" y="968"/>
                    </a:lnTo>
                    <a:lnTo>
                      <a:pt x="403" y="974"/>
                    </a:lnTo>
                    <a:lnTo>
                      <a:pt x="341" y="1009"/>
                    </a:lnTo>
                    <a:lnTo>
                      <a:pt x="269" y="939"/>
                    </a:lnTo>
                    <a:lnTo>
                      <a:pt x="68" y="1049"/>
                    </a:lnTo>
                    <a:lnTo>
                      <a:pt x="55" y="1151"/>
                    </a:lnTo>
                    <a:lnTo>
                      <a:pt x="0" y="1215"/>
                    </a:lnTo>
                    <a:lnTo>
                      <a:pt x="22" y="1256"/>
                    </a:lnTo>
                    <a:lnTo>
                      <a:pt x="68" y="1280"/>
                    </a:lnTo>
                    <a:lnTo>
                      <a:pt x="180" y="1282"/>
                    </a:lnTo>
                    <a:lnTo>
                      <a:pt x="231" y="1242"/>
                    </a:lnTo>
                    <a:lnTo>
                      <a:pt x="282" y="1239"/>
                    </a:lnTo>
                    <a:lnTo>
                      <a:pt x="582" y="1424"/>
                    </a:lnTo>
                    <a:lnTo>
                      <a:pt x="856" y="1685"/>
                    </a:lnTo>
                    <a:lnTo>
                      <a:pt x="987" y="1722"/>
                    </a:lnTo>
                    <a:lnTo>
                      <a:pt x="1081" y="1738"/>
                    </a:lnTo>
                    <a:lnTo>
                      <a:pt x="1109" y="1787"/>
                    </a:lnTo>
                    <a:lnTo>
                      <a:pt x="1338" y="1781"/>
                    </a:lnTo>
                    <a:lnTo>
                      <a:pt x="1393" y="1832"/>
                    </a:lnTo>
                    <a:lnTo>
                      <a:pt x="1559" y="1738"/>
                    </a:lnTo>
                    <a:lnTo>
                      <a:pt x="1561" y="1671"/>
                    </a:lnTo>
                    <a:lnTo>
                      <a:pt x="1679" y="1623"/>
                    </a:lnTo>
                    <a:lnTo>
                      <a:pt x="1728" y="1665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4980" name="Freeform 52"/>
              <p:cNvSpPr>
                <a:spLocks noChangeAspect="1"/>
              </p:cNvSpPr>
              <p:nvPr/>
            </p:nvSpPr>
            <p:spPr bwMode="auto">
              <a:xfrm>
                <a:off x="2893" y="2821"/>
                <a:ext cx="261" cy="223"/>
              </a:xfrm>
              <a:custGeom>
                <a:avLst/>
                <a:gdLst>
                  <a:gd name="T0" fmla="*/ 637 w 1569"/>
                  <a:gd name="T1" fmla="*/ 0 h 1337"/>
                  <a:gd name="T2" fmla="*/ 735 w 1569"/>
                  <a:gd name="T3" fmla="*/ 9 h 1337"/>
                  <a:gd name="T4" fmla="*/ 720 w 1569"/>
                  <a:gd name="T5" fmla="*/ 270 h 1337"/>
                  <a:gd name="T6" fmla="*/ 661 w 1569"/>
                  <a:gd name="T7" fmla="*/ 356 h 1337"/>
                  <a:gd name="T8" fmla="*/ 1252 w 1569"/>
                  <a:gd name="T9" fmla="*/ 398 h 1337"/>
                  <a:gd name="T10" fmla="*/ 1454 w 1569"/>
                  <a:gd name="T11" fmla="*/ 253 h 1337"/>
                  <a:gd name="T12" fmla="*/ 1519 w 1569"/>
                  <a:gd name="T13" fmla="*/ 249 h 1337"/>
                  <a:gd name="T14" fmla="*/ 1569 w 1569"/>
                  <a:gd name="T15" fmla="*/ 315 h 1337"/>
                  <a:gd name="T16" fmla="*/ 1569 w 1569"/>
                  <a:gd name="T17" fmla="*/ 471 h 1337"/>
                  <a:gd name="T18" fmla="*/ 1483 w 1569"/>
                  <a:gd name="T19" fmla="*/ 574 h 1337"/>
                  <a:gd name="T20" fmla="*/ 1434 w 1569"/>
                  <a:gd name="T21" fmla="*/ 609 h 1337"/>
                  <a:gd name="T22" fmla="*/ 1306 w 1569"/>
                  <a:gd name="T23" fmla="*/ 825 h 1337"/>
                  <a:gd name="T24" fmla="*/ 1293 w 1569"/>
                  <a:gd name="T25" fmla="*/ 830 h 1337"/>
                  <a:gd name="T26" fmla="*/ 1280 w 1569"/>
                  <a:gd name="T27" fmla="*/ 931 h 1337"/>
                  <a:gd name="T28" fmla="*/ 1223 w 1569"/>
                  <a:gd name="T29" fmla="*/ 995 h 1337"/>
                  <a:gd name="T30" fmla="*/ 1117 w 1569"/>
                  <a:gd name="T31" fmla="*/ 1023 h 1337"/>
                  <a:gd name="T32" fmla="*/ 1012 w 1569"/>
                  <a:gd name="T33" fmla="*/ 1069 h 1337"/>
                  <a:gd name="T34" fmla="*/ 1010 w 1569"/>
                  <a:gd name="T35" fmla="*/ 1142 h 1337"/>
                  <a:gd name="T36" fmla="*/ 930 w 1569"/>
                  <a:gd name="T37" fmla="*/ 1169 h 1337"/>
                  <a:gd name="T38" fmla="*/ 932 w 1569"/>
                  <a:gd name="T39" fmla="*/ 1251 h 1337"/>
                  <a:gd name="T40" fmla="*/ 901 w 1569"/>
                  <a:gd name="T41" fmla="*/ 1295 h 1337"/>
                  <a:gd name="T42" fmla="*/ 679 w 1569"/>
                  <a:gd name="T43" fmla="*/ 1315 h 1337"/>
                  <a:gd name="T44" fmla="*/ 679 w 1569"/>
                  <a:gd name="T45" fmla="*/ 1309 h 1337"/>
                  <a:gd name="T46" fmla="*/ 503 w 1569"/>
                  <a:gd name="T47" fmla="*/ 1337 h 1337"/>
                  <a:gd name="T48" fmla="*/ 450 w 1569"/>
                  <a:gd name="T49" fmla="*/ 1261 h 1337"/>
                  <a:gd name="T50" fmla="*/ 445 w 1569"/>
                  <a:gd name="T51" fmla="*/ 1222 h 1337"/>
                  <a:gd name="T52" fmla="*/ 472 w 1569"/>
                  <a:gd name="T53" fmla="*/ 1145 h 1337"/>
                  <a:gd name="T54" fmla="*/ 475 w 1569"/>
                  <a:gd name="T55" fmla="*/ 1092 h 1337"/>
                  <a:gd name="T56" fmla="*/ 446 w 1569"/>
                  <a:gd name="T57" fmla="*/ 1082 h 1337"/>
                  <a:gd name="T58" fmla="*/ 424 w 1569"/>
                  <a:gd name="T59" fmla="*/ 1101 h 1337"/>
                  <a:gd name="T60" fmla="*/ 340 w 1569"/>
                  <a:gd name="T61" fmla="*/ 1106 h 1337"/>
                  <a:gd name="T62" fmla="*/ 319 w 1569"/>
                  <a:gd name="T63" fmla="*/ 1072 h 1337"/>
                  <a:gd name="T64" fmla="*/ 278 w 1569"/>
                  <a:gd name="T65" fmla="*/ 1069 h 1337"/>
                  <a:gd name="T66" fmla="*/ 281 w 1569"/>
                  <a:gd name="T67" fmla="*/ 1058 h 1337"/>
                  <a:gd name="T68" fmla="*/ 242 w 1569"/>
                  <a:gd name="T69" fmla="*/ 961 h 1337"/>
                  <a:gd name="T70" fmla="*/ 249 w 1569"/>
                  <a:gd name="T71" fmla="*/ 872 h 1337"/>
                  <a:gd name="T72" fmla="*/ 198 w 1569"/>
                  <a:gd name="T73" fmla="*/ 800 h 1337"/>
                  <a:gd name="T74" fmla="*/ 154 w 1569"/>
                  <a:gd name="T75" fmla="*/ 838 h 1337"/>
                  <a:gd name="T76" fmla="*/ 123 w 1569"/>
                  <a:gd name="T77" fmla="*/ 825 h 1337"/>
                  <a:gd name="T78" fmla="*/ 0 w 1569"/>
                  <a:gd name="T79" fmla="*/ 723 h 1337"/>
                  <a:gd name="T80" fmla="*/ 58 w 1569"/>
                  <a:gd name="T81" fmla="*/ 560 h 1337"/>
                  <a:gd name="T82" fmla="*/ 27 w 1569"/>
                  <a:gd name="T83" fmla="*/ 388 h 1337"/>
                  <a:gd name="T84" fmla="*/ 204 w 1569"/>
                  <a:gd name="T85" fmla="*/ 323 h 1337"/>
                  <a:gd name="T86" fmla="*/ 198 w 1569"/>
                  <a:gd name="T87" fmla="*/ 276 h 1337"/>
                  <a:gd name="T88" fmla="*/ 323 w 1569"/>
                  <a:gd name="T89" fmla="*/ 174 h 1337"/>
                  <a:gd name="T90" fmla="*/ 428 w 1569"/>
                  <a:gd name="T91" fmla="*/ 188 h 1337"/>
                  <a:gd name="T92" fmla="*/ 637 w 1569"/>
                  <a:gd name="T93" fmla="*/ 0 h 13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69" h="1337">
                    <a:moveTo>
                      <a:pt x="637" y="0"/>
                    </a:moveTo>
                    <a:lnTo>
                      <a:pt x="735" y="9"/>
                    </a:lnTo>
                    <a:lnTo>
                      <a:pt x="720" y="270"/>
                    </a:lnTo>
                    <a:lnTo>
                      <a:pt x="661" y="356"/>
                    </a:lnTo>
                    <a:lnTo>
                      <a:pt x="1252" y="398"/>
                    </a:lnTo>
                    <a:lnTo>
                      <a:pt x="1454" y="253"/>
                    </a:lnTo>
                    <a:lnTo>
                      <a:pt x="1519" y="249"/>
                    </a:lnTo>
                    <a:lnTo>
                      <a:pt x="1569" y="315"/>
                    </a:lnTo>
                    <a:lnTo>
                      <a:pt x="1569" y="471"/>
                    </a:lnTo>
                    <a:lnTo>
                      <a:pt x="1483" y="574"/>
                    </a:lnTo>
                    <a:lnTo>
                      <a:pt x="1434" y="609"/>
                    </a:lnTo>
                    <a:lnTo>
                      <a:pt x="1306" y="825"/>
                    </a:lnTo>
                    <a:lnTo>
                      <a:pt x="1293" y="830"/>
                    </a:lnTo>
                    <a:lnTo>
                      <a:pt x="1280" y="931"/>
                    </a:lnTo>
                    <a:lnTo>
                      <a:pt x="1223" y="995"/>
                    </a:lnTo>
                    <a:lnTo>
                      <a:pt x="1117" y="1023"/>
                    </a:lnTo>
                    <a:lnTo>
                      <a:pt x="1012" y="1069"/>
                    </a:lnTo>
                    <a:lnTo>
                      <a:pt x="1010" y="1142"/>
                    </a:lnTo>
                    <a:lnTo>
                      <a:pt x="930" y="1169"/>
                    </a:lnTo>
                    <a:lnTo>
                      <a:pt x="932" y="1251"/>
                    </a:lnTo>
                    <a:lnTo>
                      <a:pt x="901" y="1295"/>
                    </a:lnTo>
                    <a:lnTo>
                      <a:pt x="679" y="1315"/>
                    </a:lnTo>
                    <a:lnTo>
                      <a:pt x="679" y="1309"/>
                    </a:lnTo>
                    <a:lnTo>
                      <a:pt x="503" y="1337"/>
                    </a:lnTo>
                    <a:lnTo>
                      <a:pt x="450" y="1261"/>
                    </a:lnTo>
                    <a:lnTo>
                      <a:pt x="445" y="1222"/>
                    </a:lnTo>
                    <a:lnTo>
                      <a:pt x="472" y="1145"/>
                    </a:lnTo>
                    <a:lnTo>
                      <a:pt x="475" y="1092"/>
                    </a:lnTo>
                    <a:lnTo>
                      <a:pt x="446" y="1082"/>
                    </a:lnTo>
                    <a:lnTo>
                      <a:pt x="424" y="1101"/>
                    </a:lnTo>
                    <a:lnTo>
                      <a:pt x="340" y="1106"/>
                    </a:lnTo>
                    <a:lnTo>
                      <a:pt x="319" y="1072"/>
                    </a:lnTo>
                    <a:lnTo>
                      <a:pt x="278" y="1069"/>
                    </a:lnTo>
                    <a:lnTo>
                      <a:pt x="281" y="1058"/>
                    </a:lnTo>
                    <a:lnTo>
                      <a:pt x="242" y="961"/>
                    </a:lnTo>
                    <a:lnTo>
                      <a:pt x="249" y="872"/>
                    </a:lnTo>
                    <a:lnTo>
                      <a:pt x="198" y="800"/>
                    </a:lnTo>
                    <a:lnTo>
                      <a:pt x="154" y="838"/>
                    </a:lnTo>
                    <a:lnTo>
                      <a:pt x="123" y="825"/>
                    </a:lnTo>
                    <a:lnTo>
                      <a:pt x="0" y="723"/>
                    </a:lnTo>
                    <a:lnTo>
                      <a:pt x="58" y="560"/>
                    </a:lnTo>
                    <a:lnTo>
                      <a:pt x="27" y="388"/>
                    </a:lnTo>
                    <a:lnTo>
                      <a:pt x="204" y="323"/>
                    </a:lnTo>
                    <a:lnTo>
                      <a:pt x="198" y="276"/>
                    </a:lnTo>
                    <a:lnTo>
                      <a:pt x="323" y="174"/>
                    </a:lnTo>
                    <a:lnTo>
                      <a:pt x="428" y="188"/>
                    </a:lnTo>
                    <a:lnTo>
                      <a:pt x="637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4981" name="Freeform 53"/>
              <p:cNvSpPr>
                <a:spLocks noChangeAspect="1"/>
              </p:cNvSpPr>
              <p:nvPr/>
            </p:nvSpPr>
            <p:spPr bwMode="auto">
              <a:xfrm>
                <a:off x="3110" y="2765"/>
                <a:ext cx="202" cy="194"/>
              </a:xfrm>
              <a:custGeom>
                <a:avLst/>
                <a:gdLst>
                  <a:gd name="T0" fmla="*/ 564 w 1210"/>
                  <a:gd name="T1" fmla="*/ 65 h 1164"/>
                  <a:gd name="T2" fmla="*/ 588 w 1210"/>
                  <a:gd name="T3" fmla="*/ 186 h 1164"/>
                  <a:gd name="T4" fmla="*/ 513 w 1210"/>
                  <a:gd name="T5" fmla="*/ 337 h 1164"/>
                  <a:gd name="T6" fmla="*/ 470 w 1210"/>
                  <a:gd name="T7" fmla="*/ 517 h 1164"/>
                  <a:gd name="T8" fmla="*/ 263 w 1210"/>
                  <a:gd name="T9" fmla="*/ 650 h 1164"/>
                  <a:gd name="T10" fmla="*/ 266 w 1210"/>
                  <a:gd name="T11" fmla="*/ 797 h 1164"/>
                  <a:gd name="T12" fmla="*/ 187 w 1210"/>
                  <a:gd name="T13" fmla="*/ 905 h 1164"/>
                  <a:gd name="T14" fmla="*/ 136 w 1210"/>
                  <a:gd name="T15" fmla="*/ 936 h 1164"/>
                  <a:gd name="T16" fmla="*/ 0 w 1210"/>
                  <a:gd name="T17" fmla="*/ 1164 h 1164"/>
                  <a:gd name="T18" fmla="*/ 191 w 1210"/>
                  <a:gd name="T19" fmla="*/ 1056 h 1164"/>
                  <a:gd name="T20" fmla="*/ 254 w 1210"/>
                  <a:gd name="T21" fmla="*/ 1128 h 1164"/>
                  <a:gd name="T22" fmla="*/ 330 w 1210"/>
                  <a:gd name="T23" fmla="*/ 1088 h 1164"/>
                  <a:gd name="T24" fmla="*/ 545 w 1210"/>
                  <a:gd name="T25" fmla="*/ 1088 h 1164"/>
                  <a:gd name="T26" fmla="*/ 542 w 1210"/>
                  <a:gd name="T27" fmla="*/ 984 h 1164"/>
                  <a:gd name="T28" fmla="*/ 607 w 1210"/>
                  <a:gd name="T29" fmla="*/ 945 h 1164"/>
                  <a:gd name="T30" fmla="*/ 754 w 1210"/>
                  <a:gd name="T31" fmla="*/ 926 h 1164"/>
                  <a:gd name="T32" fmla="*/ 811 w 1210"/>
                  <a:gd name="T33" fmla="*/ 851 h 1164"/>
                  <a:gd name="T34" fmla="*/ 855 w 1210"/>
                  <a:gd name="T35" fmla="*/ 883 h 1164"/>
                  <a:gd name="T36" fmla="*/ 930 w 1210"/>
                  <a:gd name="T37" fmla="*/ 912 h 1164"/>
                  <a:gd name="T38" fmla="*/ 1160 w 1210"/>
                  <a:gd name="T39" fmla="*/ 722 h 1164"/>
                  <a:gd name="T40" fmla="*/ 1135 w 1210"/>
                  <a:gd name="T41" fmla="*/ 667 h 1164"/>
                  <a:gd name="T42" fmla="*/ 1124 w 1210"/>
                  <a:gd name="T43" fmla="*/ 560 h 1164"/>
                  <a:gd name="T44" fmla="*/ 1210 w 1210"/>
                  <a:gd name="T45" fmla="*/ 205 h 1164"/>
                  <a:gd name="T46" fmla="*/ 1153 w 1210"/>
                  <a:gd name="T47" fmla="*/ 212 h 1164"/>
                  <a:gd name="T48" fmla="*/ 1153 w 1210"/>
                  <a:gd name="T49" fmla="*/ 165 h 1164"/>
                  <a:gd name="T50" fmla="*/ 1092 w 1210"/>
                  <a:gd name="T51" fmla="*/ 172 h 1164"/>
                  <a:gd name="T52" fmla="*/ 930 w 1210"/>
                  <a:gd name="T53" fmla="*/ 255 h 1164"/>
                  <a:gd name="T54" fmla="*/ 869 w 1210"/>
                  <a:gd name="T55" fmla="*/ 248 h 1164"/>
                  <a:gd name="T56" fmla="*/ 833 w 1210"/>
                  <a:gd name="T57" fmla="*/ 205 h 1164"/>
                  <a:gd name="T58" fmla="*/ 819 w 1210"/>
                  <a:gd name="T59" fmla="*/ 42 h 1164"/>
                  <a:gd name="T60" fmla="*/ 740 w 1210"/>
                  <a:gd name="T61" fmla="*/ 0 h 1164"/>
                  <a:gd name="T62" fmla="*/ 696 w 1210"/>
                  <a:gd name="T63" fmla="*/ 0 h 1164"/>
                  <a:gd name="T64" fmla="*/ 564 w 1210"/>
                  <a:gd name="T65" fmla="*/ 65 h 1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0" h="1164">
                    <a:moveTo>
                      <a:pt x="564" y="65"/>
                    </a:moveTo>
                    <a:lnTo>
                      <a:pt x="588" y="186"/>
                    </a:lnTo>
                    <a:lnTo>
                      <a:pt x="513" y="337"/>
                    </a:lnTo>
                    <a:lnTo>
                      <a:pt x="470" y="517"/>
                    </a:lnTo>
                    <a:lnTo>
                      <a:pt x="263" y="650"/>
                    </a:lnTo>
                    <a:lnTo>
                      <a:pt x="266" y="797"/>
                    </a:lnTo>
                    <a:lnTo>
                      <a:pt x="187" y="905"/>
                    </a:lnTo>
                    <a:lnTo>
                      <a:pt x="136" y="936"/>
                    </a:lnTo>
                    <a:lnTo>
                      <a:pt x="0" y="1164"/>
                    </a:lnTo>
                    <a:lnTo>
                      <a:pt x="191" y="1056"/>
                    </a:lnTo>
                    <a:lnTo>
                      <a:pt x="254" y="1128"/>
                    </a:lnTo>
                    <a:lnTo>
                      <a:pt x="330" y="1088"/>
                    </a:lnTo>
                    <a:lnTo>
                      <a:pt x="545" y="1088"/>
                    </a:lnTo>
                    <a:lnTo>
                      <a:pt x="542" y="984"/>
                    </a:lnTo>
                    <a:lnTo>
                      <a:pt x="607" y="945"/>
                    </a:lnTo>
                    <a:lnTo>
                      <a:pt x="754" y="926"/>
                    </a:lnTo>
                    <a:lnTo>
                      <a:pt x="811" y="851"/>
                    </a:lnTo>
                    <a:lnTo>
                      <a:pt x="855" y="883"/>
                    </a:lnTo>
                    <a:lnTo>
                      <a:pt x="930" y="912"/>
                    </a:lnTo>
                    <a:lnTo>
                      <a:pt x="1160" y="722"/>
                    </a:lnTo>
                    <a:lnTo>
                      <a:pt x="1135" y="667"/>
                    </a:lnTo>
                    <a:lnTo>
                      <a:pt x="1124" y="560"/>
                    </a:lnTo>
                    <a:lnTo>
                      <a:pt x="1210" y="205"/>
                    </a:lnTo>
                    <a:lnTo>
                      <a:pt x="1153" y="212"/>
                    </a:lnTo>
                    <a:lnTo>
                      <a:pt x="1153" y="165"/>
                    </a:lnTo>
                    <a:lnTo>
                      <a:pt x="1092" y="172"/>
                    </a:lnTo>
                    <a:lnTo>
                      <a:pt x="930" y="255"/>
                    </a:lnTo>
                    <a:lnTo>
                      <a:pt x="869" y="248"/>
                    </a:lnTo>
                    <a:lnTo>
                      <a:pt x="833" y="205"/>
                    </a:lnTo>
                    <a:lnTo>
                      <a:pt x="819" y="42"/>
                    </a:lnTo>
                    <a:lnTo>
                      <a:pt x="740" y="0"/>
                    </a:lnTo>
                    <a:lnTo>
                      <a:pt x="696" y="0"/>
                    </a:lnTo>
                    <a:lnTo>
                      <a:pt x="564" y="65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124982" name="Text Box 54"/>
            <p:cNvSpPr txBox="1">
              <a:spLocks noChangeArrowheads="1"/>
            </p:cNvSpPr>
            <p:nvPr/>
          </p:nvSpPr>
          <p:spPr bwMode="auto">
            <a:xfrm>
              <a:off x="4630" y="2930"/>
              <a:ext cx="829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Centro Sul</a:t>
              </a:r>
            </a:p>
          </p:txBody>
        </p:sp>
      </p:grpSp>
      <p:grpSp>
        <p:nvGrpSpPr>
          <p:cNvPr id="124983" name="Group 55"/>
          <p:cNvGrpSpPr>
            <a:grpSpLocks/>
          </p:cNvGrpSpPr>
          <p:nvPr/>
        </p:nvGrpSpPr>
        <p:grpSpPr bwMode="auto">
          <a:xfrm>
            <a:off x="6262688" y="5148263"/>
            <a:ext cx="2312987" cy="696912"/>
            <a:chOff x="3945" y="3243"/>
            <a:chExt cx="1457" cy="439"/>
          </a:xfrm>
        </p:grpSpPr>
        <p:sp>
          <p:nvSpPr>
            <p:cNvPr id="124984" name="Freeform 56"/>
            <p:cNvSpPr>
              <a:spLocks/>
            </p:cNvSpPr>
            <p:nvPr/>
          </p:nvSpPr>
          <p:spPr bwMode="auto">
            <a:xfrm>
              <a:off x="4462" y="3513"/>
              <a:ext cx="647" cy="140"/>
            </a:xfrm>
            <a:custGeom>
              <a:avLst/>
              <a:gdLst>
                <a:gd name="T0" fmla="*/ 0 w 647"/>
                <a:gd name="T1" fmla="*/ 0 h 140"/>
                <a:gd name="T2" fmla="*/ 165 w 647"/>
                <a:gd name="T3" fmla="*/ 140 h 140"/>
                <a:gd name="T4" fmla="*/ 647 w 647"/>
                <a:gd name="T5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7" h="140">
                  <a:moveTo>
                    <a:pt x="0" y="0"/>
                  </a:moveTo>
                  <a:lnTo>
                    <a:pt x="165" y="140"/>
                  </a:lnTo>
                  <a:lnTo>
                    <a:pt x="647" y="14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124985" name="Group 57"/>
            <p:cNvGrpSpPr>
              <a:grpSpLocks noChangeAspect="1"/>
            </p:cNvGrpSpPr>
            <p:nvPr/>
          </p:nvGrpSpPr>
          <p:grpSpPr bwMode="auto">
            <a:xfrm>
              <a:off x="3945" y="3243"/>
              <a:ext cx="633" cy="431"/>
              <a:chOff x="2815" y="3326"/>
              <a:chExt cx="666" cy="455"/>
            </a:xfrm>
          </p:grpSpPr>
          <p:sp>
            <p:nvSpPr>
              <p:cNvPr id="124986" name="Freeform 58"/>
              <p:cNvSpPr>
                <a:spLocks noChangeAspect="1"/>
              </p:cNvSpPr>
              <p:nvPr/>
            </p:nvSpPr>
            <p:spPr bwMode="auto">
              <a:xfrm>
                <a:off x="2910" y="3464"/>
                <a:ext cx="135" cy="241"/>
              </a:xfrm>
              <a:custGeom>
                <a:avLst/>
                <a:gdLst>
                  <a:gd name="T0" fmla="*/ 0 w 810"/>
                  <a:gd name="T1" fmla="*/ 803 h 1445"/>
                  <a:gd name="T2" fmla="*/ 94 w 810"/>
                  <a:gd name="T3" fmla="*/ 853 h 1445"/>
                  <a:gd name="T4" fmla="*/ 116 w 810"/>
                  <a:gd name="T5" fmla="*/ 960 h 1445"/>
                  <a:gd name="T6" fmla="*/ 110 w 810"/>
                  <a:gd name="T7" fmla="*/ 1077 h 1445"/>
                  <a:gd name="T8" fmla="*/ 86 w 810"/>
                  <a:gd name="T9" fmla="*/ 1154 h 1445"/>
                  <a:gd name="T10" fmla="*/ 92 w 810"/>
                  <a:gd name="T11" fmla="*/ 1372 h 1445"/>
                  <a:gd name="T12" fmla="*/ 223 w 810"/>
                  <a:gd name="T13" fmla="*/ 1397 h 1445"/>
                  <a:gd name="T14" fmla="*/ 295 w 810"/>
                  <a:gd name="T15" fmla="*/ 1445 h 1445"/>
                  <a:gd name="T16" fmla="*/ 299 w 810"/>
                  <a:gd name="T17" fmla="*/ 838 h 1445"/>
                  <a:gd name="T18" fmla="*/ 731 w 810"/>
                  <a:gd name="T19" fmla="*/ 929 h 1445"/>
                  <a:gd name="T20" fmla="*/ 731 w 810"/>
                  <a:gd name="T21" fmla="*/ 563 h 1445"/>
                  <a:gd name="T22" fmla="*/ 810 w 810"/>
                  <a:gd name="T23" fmla="*/ 276 h 1445"/>
                  <a:gd name="T24" fmla="*/ 802 w 810"/>
                  <a:gd name="T25" fmla="*/ 0 h 1445"/>
                  <a:gd name="T26" fmla="*/ 370 w 810"/>
                  <a:gd name="T27" fmla="*/ 167 h 1445"/>
                  <a:gd name="T28" fmla="*/ 11 w 810"/>
                  <a:gd name="T29" fmla="*/ 407 h 1445"/>
                  <a:gd name="T30" fmla="*/ 0 w 810"/>
                  <a:gd name="T31" fmla="*/ 803 h 14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10" h="1445">
                    <a:moveTo>
                      <a:pt x="0" y="803"/>
                    </a:moveTo>
                    <a:lnTo>
                      <a:pt x="94" y="853"/>
                    </a:lnTo>
                    <a:lnTo>
                      <a:pt x="116" y="960"/>
                    </a:lnTo>
                    <a:lnTo>
                      <a:pt x="110" y="1077"/>
                    </a:lnTo>
                    <a:lnTo>
                      <a:pt x="86" y="1154"/>
                    </a:lnTo>
                    <a:lnTo>
                      <a:pt x="92" y="1372"/>
                    </a:lnTo>
                    <a:lnTo>
                      <a:pt x="223" y="1397"/>
                    </a:lnTo>
                    <a:lnTo>
                      <a:pt x="295" y="1445"/>
                    </a:lnTo>
                    <a:lnTo>
                      <a:pt x="299" y="838"/>
                    </a:lnTo>
                    <a:lnTo>
                      <a:pt x="731" y="929"/>
                    </a:lnTo>
                    <a:lnTo>
                      <a:pt x="731" y="563"/>
                    </a:lnTo>
                    <a:lnTo>
                      <a:pt x="810" y="276"/>
                    </a:lnTo>
                    <a:lnTo>
                      <a:pt x="802" y="0"/>
                    </a:lnTo>
                    <a:lnTo>
                      <a:pt x="370" y="167"/>
                    </a:lnTo>
                    <a:lnTo>
                      <a:pt x="11" y="407"/>
                    </a:lnTo>
                    <a:lnTo>
                      <a:pt x="0" y="803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4987" name="Freeform 59"/>
              <p:cNvSpPr>
                <a:spLocks noChangeAspect="1"/>
              </p:cNvSpPr>
              <p:nvPr/>
            </p:nvSpPr>
            <p:spPr bwMode="auto">
              <a:xfrm>
                <a:off x="2815" y="3326"/>
                <a:ext cx="166" cy="272"/>
              </a:xfrm>
              <a:custGeom>
                <a:avLst/>
                <a:gdLst>
                  <a:gd name="T0" fmla="*/ 546 w 995"/>
                  <a:gd name="T1" fmla="*/ 40 h 1630"/>
                  <a:gd name="T2" fmla="*/ 675 w 995"/>
                  <a:gd name="T3" fmla="*/ 203 h 1630"/>
                  <a:gd name="T4" fmla="*/ 938 w 995"/>
                  <a:gd name="T5" fmla="*/ 197 h 1630"/>
                  <a:gd name="T6" fmla="*/ 917 w 995"/>
                  <a:gd name="T7" fmla="*/ 276 h 1630"/>
                  <a:gd name="T8" fmla="*/ 995 w 995"/>
                  <a:gd name="T9" fmla="*/ 383 h 1630"/>
                  <a:gd name="T10" fmla="*/ 895 w 995"/>
                  <a:gd name="T11" fmla="*/ 595 h 1630"/>
                  <a:gd name="T12" fmla="*/ 889 w 995"/>
                  <a:gd name="T13" fmla="*/ 786 h 1630"/>
                  <a:gd name="T14" fmla="*/ 933 w 995"/>
                  <a:gd name="T15" fmla="*/ 871 h 1630"/>
                  <a:gd name="T16" fmla="*/ 942 w 995"/>
                  <a:gd name="T17" fmla="*/ 996 h 1630"/>
                  <a:gd name="T18" fmla="*/ 583 w 995"/>
                  <a:gd name="T19" fmla="*/ 1234 h 1630"/>
                  <a:gd name="T20" fmla="*/ 571 w 995"/>
                  <a:gd name="T21" fmla="*/ 1630 h 1630"/>
                  <a:gd name="T22" fmla="*/ 554 w 995"/>
                  <a:gd name="T23" fmla="*/ 1626 h 1630"/>
                  <a:gd name="T24" fmla="*/ 489 w 995"/>
                  <a:gd name="T25" fmla="*/ 1627 h 1630"/>
                  <a:gd name="T26" fmla="*/ 454 w 995"/>
                  <a:gd name="T27" fmla="*/ 1606 h 1630"/>
                  <a:gd name="T28" fmla="*/ 402 w 995"/>
                  <a:gd name="T29" fmla="*/ 1557 h 1630"/>
                  <a:gd name="T30" fmla="*/ 373 w 995"/>
                  <a:gd name="T31" fmla="*/ 1513 h 1630"/>
                  <a:gd name="T32" fmla="*/ 225 w 995"/>
                  <a:gd name="T33" fmla="*/ 1415 h 1630"/>
                  <a:gd name="T34" fmla="*/ 113 w 995"/>
                  <a:gd name="T35" fmla="*/ 1354 h 1630"/>
                  <a:gd name="T36" fmla="*/ 9 w 995"/>
                  <a:gd name="T37" fmla="*/ 1240 h 1630"/>
                  <a:gd name="T38" fmla="*/ 4 w 995"/>
                  <a:gd name="T39" fmla="*/ 959 h 1630"/>
                  <a:gd name="T40" fmla="*/ 0 w 995"/>
                  <a:gd name="T41" fmla="*/ 755 h 1630"/>
                  <a:gd name="T42" fmla="*/ 12 w 995"/>
                  <a:gd name="T43" fmla="*/ 718 h 1630"/>
                  <a:gd name="T44" fmla="*/ 4 w 995"/>
                  <a:gd name="T45" fmla="*/ 560 h 1630"/>
                  <a:gd name="T46" fmla="*/ 0 w 995"/>
                  <a:gd name="T47" fmla="*/ 463 h 1630"/>
                  <a:gd name="T48" fmla="*/ 7 w 995"/>
                  <a:gd name="T49" fmla="*/ 292 h 1630"/>
                  <a:gd name="T50" fmla="*/ 47 w 995"/>
                  <a:gd name="T51" fmla="*/ 275 h 1630"/>
                  <a:gd name="T52" fmla="*/ 80 w 995"/>
                  <a:gd name="T53" fmla="*/ 277 h 1630"/>
                  <a:gd name="T54" fmla="*/ 66 w 995"/>
                  <a:gd name="T55" fmla="*/ 152 h 1630"/>
                  <a:gd name="T56" fmla="*/ 82 w 995"/>
                  <a:gd name="T57" fmla="*/ 74 h 1630"/>
                  <a:gd name="T58" fmla="*/ 312 w 995"/>
                  <a:gd name="T59" fmla="*/ 0 h 1630"/>
                  <a:gd name="T60" fmla="*/ 380 w 995"/>
                  <a:gd name="T61" fmla="*/ 38 h 1630"/>
                  <a:gd name="T62" fmla="*/ 546 w 995"/>
                  <a:gd name="T63" fmla="*/ 40 h 16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95" h="1630">
                    <a:moveTo>
                      <a:pt x="546" y="40"/>
                    </a:moveTo>
                    <a:lnTo>
                      <a:pt x="675" y="203"/>
                    </a:lnTo>
                    <a:lnTo>
                      <a:pt x="938" y="197"/>
                    </a:lnTo>
                    <a:lnTo>
                      <a:pt x="917" y="276"/>
                    </a:lnTo>
                    <a:lnTo>
                      <a:pt x="995" y="383"/>
                    </a:lnTo>
                    <a:lnTo>
                      <a:pt x="895" y="595"/>
                    </a:lnTo>
                    <a:lnTo>
                      <a:pt x="889" y="786"/>
                    </a:lnTo>
                    <a:lnTo>
                      <a:pt x="933" y="871"/>
                    </a:lnTo>
                    <a:lnTo>
                      <a:pt x="942" y="996"/>
                    </a:lnTo>
                    <a:lnTo>
                      <a:pt x="583" y="1234"/>
                    </a:lnTo>
                    <a:lnTo>
                      <a:pt x="571" y="1630"/>
                    </a:lnTo>
                    <a:lnTo>
                      <a:pt x="554" y="1626"/>
                    </a:lnTo>
                    <a:lnTo>
                      <a:pt x="489" y="1627"/>
                    </a:lnTo>
                    <a:lnTo>
                      <a:pt x="454" y="1606"/>
                    </a:lnTo>
                    <a:lnTo>
                      <a:pt x="402" y="1557"/>
                    </a:lnTo>
                    <a:lnTo>
                      <a:pt x="373" y="1513"/>
                    </a:lnTo>
                    <a:lnTo>
                      <a:pt x="225" y="1415"/>
                    </a:lnTo>
                    <a:lnTo>
                      <a:pt x="113" y="1354"/>
                    </a:lnTo>
                    <a:lnTo>
                      <a:pt x="9" y="1240"/>
                    </a:lnTo>
                    <a:lnTo>
                      <a:pt x="4" y="959"/>
                    </a:lnTo>
                    <a:lnTo>
                      <a:pt x="0" y="755"/>
                    </a:lnTo>
                    <a:lnTo>
                      <a:pt x="12" y="718"/>
                    </a:lnTo>
                    <a:lnTo>
                      <a:pt x="4" y="560"/>
                    </a:lnTo>
                    <a:lnTo>
                      <a:pt x="0" y="463"/>
                    </a:lnTo>
                    <a:lnTo>
                      <a:pt x="7" y="292"/>
                    </a:lnTo>
                    <a:lnTo>
                      <a:pt x="47" y="275"/>
                    </a:lnTo>
                    <a:lnTo>
                      <a:pt x="80" y="277"/>
                    </a:lnTo>
                    <a:lnTo>
                      <a:pt x="66" y="152"/>
                    </a:lnTo>
                    <a:lnTo>
                      <a:pt x="82" y="74"/>
                    </a:lnTo>
                    <a:lnTo>
                      <a:pt x="312" y="0"/>
                    </a:lnTo>
                    <a:lnTo>
                      <a:pt x="380" y="38"/>
                    </a:lnTo>
                    <a:lnTo>
                      <a:pt x="546" y="4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4988" name="Freeform 60"/>
              <p:cNvSpPr>
                <a:spLocks noChangeAspect="1"/>
              </p:cNvSpPr>
              <p:nvPr/>
            </p:nvSpPr>
            <p:spPr bwMode="auto">
              <a:xfrm>
                <a:off x="2963" y="3381"/>
                <a:ext cx="100" cy="111"/>
              </a:xfrm>
              <a:custGeom>
                <a:avLst/>
                <a:gdLst>
                  <a:gd name="T0" fmla="*/ 102 w 596"/>
                  <a:gd name="T1" fmla="*/ 52 h 666"/>
                  <a:gd name="T2" fmla="*/ 263 w 596"/>
                  <a:gd name="T3" fmla="*/ 66 h 666"/>
                  <a:gd name="T4" fmla="*/ 311 w 596"/>
                  <a:gd name="T5" fmla="*/ 0 h 666"/>
                  <a:gd name="T6" fmla="*/ 361 w 596"/>
                  <a:gd name="T7" fmla="*/ 4 h 666"/>
                  <a:gd name="T8" fmla="*/ 474 w 596"/>
                  <a:gd name="T9" fmla="*/ 138 h 666"/>
                  <a:gd name="T10" fmla="*/ 571 w 596"/>
                  <a:gd name="T11" fmla="*/ 127 h 666"/>
                  <a:gd name="T12" fmla="*/ 579 w 596"/>
                  <a:gd name="T13" fmla="*/ 176 h 666"/>
                  <a:gd name="T14" fmla="*/ 596 w 596"/>
                  <a:gd name="T15" fmla="*/ 254 h 666"/>
                  <a:gd name="T16" fmla="*/ 543 w 596"/>
                  <a:gd name="T17" fmla="*/ 473 h 666"/>
                  <a:gd name="T18" fmla="*/ 51 w 596"/>
                  <a:gd name="T19" fmla="*/ 666 h 666"/>
                  <a:gd name="T20" fmla="*/ 44 w 596"/>
                  <a:gd name="T21" fmla="*/ 545 h 666"/>
                  <a:gd name="T22" fmla="*/ 0 w 596"/>
                  <a:gd name="T23" fmla="*/ 461 h 666"/>
                  <a:gd name="T24" fmla="*/ 7 w 596"/>
                  <a:gd name="T25" fmla="*/ 268 h 666"/>
                  <a:gd name="T26" fmla="*/ 102 w 596"/>
                  <a:gd name="T27" fmla="*/ 52 h 6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96" h="666">
                    <a:moveTo>
                      <a:pt x="102" y="52"/>
                    </a:moveTo>
                    <a:lnTo>
                      <a:pt x="263" y="66"/>
                    </a:lnTo>
                    <a:lnTo>
                      <a:pt x="311" y="0"/>
                    </a:lnTo>
                    <a:lnTo>
                      <a:pt x="361" y="4"/>
                    </a:lnTo>
                    <a:lnTo>
                      <a:pt x="474" y="138"/>
                    </a:lnTo>
                    <a:lnTo>
                      <a:pt x="571" y="127"/>
                    </a:lnTo>
                    <a:lnTo>
                      <a:pt x="579" y="176"/>
                    </a:lnTo>
                    <a:lnTo>
                      <a:pt x="596" y="254"/>
                    </a:lnTo>
                    <a:lnTo>
                      <a:pt x="543" y="473"/>
                    </a:lnTo>
                    <a:lnTo>
                      <a:pt x="51" y="666"/>
                    </a:lnTo>
                    <a:lnTo>
                      <a:pt x="44" y="545"/>
                    </a:lnTo>
                    <a:lnTo>
                      <a:pt x="0" y="461"/>
                    </a:lnTo>
                    <a:lnTo>
                      <a:pt x="7" y="268"/>
                    </a:lnTo>
                    <a:lnTo>
                      <a:pt x="102" y="52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4989" name="Freeform 61"/>
              <p:cNvSpPr>
                <a:spLocks noChangeAspect="1"/>
              </p:cNvSpPr>
              <p:nvPr/>
            </p:nvSpPr>
            <p:spPr bwMode="auto">
              <a:xfrm>
                <a:off x="3127" y="3487"/>
                <a:ext cx="81" cy="93"/>
              </a:xfrm>
              <a:custGeom>
                <a:avLst/>
                <a:gdLst>
                  <a:gd name="T0" fmla="*/ 84 w 485"/>
                  <a:gd name="T1" fmla="*/ 538 h 559"/>
                  <a:gd name="T2" fmla="*/ 485 w 485"/>
                  <a:gd name="T3" fmla="*/ 559 h 559"/>
                  <a:gd name="T4" fmla="*/ 482 w 485"/>
                  <a:gd name="T5" fmla="*/ 371 h 559"/>
                  <a:gd name="T6" fmla="*/ 412 w 485"/>
                  <a:gd name="T7" fmla="*/ 197 h 559"/>
                  <a:gd name="T8" fmla="*/ 352 w 485"/>
                  <a:gd name="T9" fmla="*/ 110 h 559"/>
                  <a:gd name="T10" fmla="*/ 167 w 485"/>
                  <a:gd name="T11" fmla="*/ 57 h 559"/>
                  <a:gd name="T12" fmla="*/ 71 w 485"/>
                  <a:gd name="T13" fmla="*/ 0 h 559"/>
                  <a:gd name="T14" fmla="*/ 54 w 485"/>
                  <a:gd name="T15" fmla="*/ 41 h 559"/>
                  <a:gd name="T16" fmla="*/ 87 w 485"/>
                  <a:gd name="T17" fmla="*/ 90 h 559"/>
                  <a:gd name="T18" fmla="*/ 80 w 485"/>
                  <a:gd name="T19" fmla="*/ 131 h 559"/>
                  <a:gd name="T20" fmla="*/ 0 w 485"/>
                  <a:gd name="T21" fmla="*/ 208 h 559"/>
                  <a:gd name="T22" fmla="*/ 84 w 485"/>
                  <a:gd name="T23" fmla="*/ 538 h 5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5" h="559">
                    <a:moveTo>
                      <a:pt x="84" y="538"/>
                    </a:moveTo>
                    <a:lnTo>
                      <a:pt x="485" y="559"/>
                    </a:lnTo>
                    <a:lnTo>
                      <a:pt x="482" y="371"/>
                    </a:lnTo>
                    <a:lnTo>
                      <a:pt x="412" y="197"/>
                    </a:lnTo>
                    <a:lnTo>
                      <a:pt x="352" y="110"/>
                    </a:lnTo>
                    <a:lnTo>
                      <a:pt x="167" y="57"/>
                    </a:lnTo>
                    <a:lnTo>
                      <a:pt x="71" y="0"/>
                    </a:lnTo>
                    <a:lnTo>
                      <a:pt x="54" y="41"/>
                    </a:lnTo>
                    <a:lnTo>
                      <a:pt x="87" y="90"/>
                    </a:lnTo>
                    <a:lnTo>
                      <a:pt x="80" y="131"/>
                    </a:lnTo>
                    <a:lnTo>
                      <a:pt x="0" y="208"/>
                    </a:lnTo>
                    <a:lnTo>
                      <a:pt x="84" y="538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4990" name="Freeform 62"/>
              <p:cNvSpPr>
                <a:spLocks noChangeAspect="1"/>
              </p:cNvSpPr>
              <p:nvPr/>
            </p:nvSpPr>
            <p:spPr bwMode="auto">
              <a:xfrm>
                <a:off x="3135" y="3375"/>
                <a:ext cx="164" cy="226"/>
              </a:xfrm>
              <a:custGeom>
                <a:avLst/>
                <a:gdLst>
                  <a:gd name="T0" fmla="*/ 23 w 982"/>
                  <a:gd name="T1" fmla="*/ 671 h 1357"/>
                  <a:gd name="T2" fmla="*/ 117 w 982"/>
                  <a:gd name="T3" fmla="*/ 732 h 1357"/>
                  <a:gd name="T4" fmla="*/ 304 w 982"/>
                  <a:gd name="T5" fmla="*/ 792 h 1357"/>
                  <a:gd name="T6" fmla="*/ 357 w 982"/>
                  <a:gd name="T7" fmla="*/ 869 h 1357"/>
                  <a:gd name="T8" fmla="*/ 434 w 982"/>
                  <a:gd name="T9" fmla="*/ 1049 h 1357"/>
                  <a:gd name="T10" fmla="*/ 441 w 982"/>
                  <a:gd name="T11" fmla="*/ 1234 h 1357"/>
                  <a:gd name="T12" fmla="*/ 547 w 982"/>
                  <a:gd name="T13" fmla="*/ 1240 h 1357"/>
                  <a:gd name="T14" fmla="*/ 775 w 982"/>
                  <a:gd name="T15" fmla="*/ 1357 h 1357"/>
                  <a:gd name="T16" fmla="*/ 856 w 982"/>
                  <a:gd name="T17" fmla="*/ 952 h 1357"/>
                  <a:gd name="T18" fmla="*/ 982 w 982"/>
                  <a:gd name="T19" fmla="*/ 552 h 1357"/>
                  <a:gd name="T20" fmla="*/ 652 w 982"/>
                  <a:gd name="T21" fmla="*/ 581 h 1357"/>
                  <a:gd name="T22" fmla="*/ 524 w 982"/>
                  <a:gd name="T23" fmla="*/ 204 h 1357"/>
                  <a:gd name="T24" fmla="*/ 661 w 982"/>
                  <a:gd name="T25" fmla="*/ 0 h 1357"/>
                  <a:gd name="T26" fmla="*/ 485 w 982"/>
                  <a:gd name="T27" fmla="*/ 7 h 1357"/>
                  <a:gd name="T28" fmla="*/ 231 w 982"/>
                  <a:gd name="T29" fmla="*/ 254 h 1357"/>
                  <a:gd name="T30" fmla="*/ 236 w 982"/>
                  <a:gd name="T31" fmla="*/ 375 h 1357"/>
                  <a:gd name="T32" fmla="*/ 20 w 982"/>
                  <a:gd name="T33" fmla="*/ 561 h 1357"/>
                  <a:gd name="T34" fmla="*/ 0 w 982"/>
                  <a:gd name="T35" fmla="*/ 636 h 1357"/>
                  <a:gd name="T36" fmla="*/ 23 w 982"/>
                  <a:gd name="T37" fmla="*/ 671 h 13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82" h="1357">
                    <a:moveTo>
                      <a:pt x="23" y="671"/>
                    </a:moveTo>
                    <a:lnTo>
                      <a:pt x="117" y="732"/>
                    </a:lnTo>
                    <a:lnTo>
                      <a:pt x="304" y="792"/>
                    </a:lnTo>
                    <a:lnTo>
                      <a:pt x="357" y="869"/>
                    </a:lnTo>
                    <a:lnTo>
                      <a:pt x="434" y="1049"/>
                    </a:lnTo>
                    <a:lnTo>
                      <a:pt x="441" y="1234"/>
                    </a:lnTo>
                    <a:lnTo>
                      <a:pt x="547" y="1240"/>
                    </a:lnTo>
                    <a:lnTo>
                      <a:pt x="775" y="1357"/>
                    </a:lnTo>
                    <a:lnTo>
                      <a:pt x="856" y="952"/>
                    </a:lnTo>
                    <a:lnTo>
                      <a:pt x="982" y="552"/>
                    </a:lnTo>
                    <a:lnTo>
                      <a:pt x="652" y="581"/>
                    </a:lnTo>
                    <a:lnTo>
                      <a:pt x="524" y="204"/>
                    </a:lnTo>
                    <a:lnTo>
                      <a:pt x="661" y="0"/>
                    </a:lnTo>
                    <a:lnTo>
                      <a:pt x="485" y="7"/>
                    </a:lnTo>
                    <a:lnTo>
                      <a:pt x="231" y="254"/>
                    </a:lnTo>
                    <a:lnTo>
                      <a:pt x="236" y="375"/>
                    </a:lnTo>
                    <a:lnTo>
                      <a:pt x="20" y="561"/>
                    </a:lnTo>
                    <a:lnTo>
                      <a:pt x="0" y="636"/>
                    </a:lnTo>
                    <a:lnTo>
                      <a:pt x="23" y="671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4991" name="Freeform 63"/>
              <p:cNvSpPr>
                <a:spLocks noChangeAspect="1"/>
              </p:cNvSpPr>
              <p:nvPr/>
            </p:nvSpPr>
            <p:spPr bwMode="auto">
              <a:xfrm>
                <a:off x="3107" y="3578"/>
                <a:ext cx="260" cy="203"/>
              </a:xfrm>
              <a:custGeom>
                <a:avLst/>
                <a:gdLst>
                  <a:gd name="T0" fmla="*/ 380 w 1561"/>
                  <a:gd name="T1" fmla="*/ 785 h 1216"/>
                  <a:gd name="T2" fmla="*/ 377 w 1561"/>
                  <a:gd name="T3" fmla="*/ 414 h 1216"/>
                  <a:gd name="T4" fmla="*/ 236 w 1561"/>
                  <a:gd name="T5" fmla="*/ 287 h 1216"/>
                  <a:gd name="T6" fmla="*/ 0 w 1561"/>
                  <a:gd name="T7" fmla="*/ 130 h 1216"/>
                  <a:gd name="T8" fmla="*/ 116 w 1561"/>
                  <a:gd name="T9" fmla="*/ 156 h 1216"/>
                  <a:gd name="T10" fmla="*/ 183 w 1561"/>
                  <a:gd name="T11" fmla="*/ 151 h 1216"/>
                  <a:gd name="T12" fmla="*/ 233 w 1561"/>
                  <a:gd name="T13" fmla="*/ 57 h 1216"/>
                  <a:gd name="T14" fmla="*/ 206 w 1561"/>
                  <a:gd name="T15" fmla="*/ 0 h 1216"/>
                  <a:gd name="T16" fmla="*/ 608 w 1561"/>
                  <a:gd name="T17" fmla="*/ 16 h 1216"/>
                  <a:gd name="T18" fmla="*/ 714 w 1561"/>
                  <a:gd name="T19" fmla="*/ 23 h 1216"/>
                  <a:gd name="T20" fmla="*/ 939 w 1561"/>
                  <a:gd name="T21" fmla="*/ 133 h 1216"/>
                  <a:gd name="T22" fmla="*/ 1156 w 1561"/>
                  <a:gd name="T23" fmla="*/ 398 h 1216"/>
                  <a:gd name="T24" fmla="*/ 1343 w 1561"/>
                  <a:gd name="T25" fmla="*/ 668 h 1216"/>
                  <a:gd name="T26" fmla="*/ 1561 w 1561"/>
                  <a:gd name="T27" fmla="*/ 776 h 1216"/>
                  <a:gd name="T28" fmla="*/ 1550 w 1561"/>
                  <a:gd name="T29" fmla="*/ 792 h 1216"/>
                  <a:gd name="T30" fmla="*/ 1500 w 1561"/>
                  <a:gd name="T31" fmla="*/ 806 h 1216"/>
                  <a:gd name="T32" fmla="*/ 1456 w 1561"/>
                  <a:gd name="T33" fmla="*/ 889 h 1216"/>
                  <a:gd name="T34" fmla="*/ 1366 w 1561"/>
                  <a:gd name="T35" fmla="*/ 895 h 1216"/>
                  <a:gd name="T36" fmla="*/ 1270 w 1561"/>
                  <a:gd name="T37" fmla="*/ 943 h 1216"/>
                  <a:gd name="T38" fmla="*/ 1233 w 1561"/>
                  <a:gd name="T39" fmla="*/ 932 h 1216"/>
                  <a:gd name="T40" fmla="*/ 1183 w 1561"/>
                  <a:gd name="T41" fmla="*/ 919 h 1216"/>
                  <a:gd name="T42" fmla="*/ 1169 w 1561"/>
                  <a:gd name="T43" fmla="*/ 950 h 1216"/>
                  <a:gd name="T44" fmla="*/ 1193 w 1561"/>
                  <a:gd name="T45" fmla="*/ 1006 h 1216"/>
                  <a:gd name="T46" fmla="*/ 1179 w 1561"/>
                  <a:gd name="T47" fmla="*/ 1090 h 1216"/>
                  <a:gd name="T48" fmla="*/ 1126 w 1561"/>
                  <a:gd name="T49" fmla="*/ 1117 h 1216"/>
                  <a:gd name="T50" fmla="*/ 1080 w 1561"/>
                  <a:gd name="T51" fmla="*/ 1103 h 1216"/>
                  <a:gd name="T52" fmla="*/ 996 w 1561"/>
                  <a:gd name="T53" fmla="*/ 1086 h 1216"/>
                  <a:gd name="T54" fmla="*/ 959 w 1561"/>
                  <a:gd name="T55" fmla="*/ 1133 h 1216"/>
                  <a:gd name="T56" fmla="*/ 942 w 1561"/>
                  <a:gd name="T57" fmla="*/ 1203 h 1216"/>
                  <a:gd name="T58" fmla="*/ 895 w 1561"/>
                  <a:gd name="T59" fmla="*/ 1216 h 1216"/>
                  <a:gd name="T60" fmla="*/ 895 w 1561"/>
                  <a:gd name="T61" fmla="*/ 715 h 1216"/>
                  <a:gd name="T62" fmla="*/ 631 w 1561"/>
                  <a:gd name="T63" fmla="*/ 692 h 1216"/>
                  <a:gd name="T64" fmla="*/ 380 w 1561"/>
                  <a:gd name="T65" fmla="*/ 785 h 1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61" h="1216">
                    <a:moveTo>
                      <a:pt x="380" y="785"/>
                    </a:moveTo>
                    <a:lnTo>
                      <a:pt x="377" y="414"/>
                    </a:lnTo>
                    <a:lnTo>
                      <a:pt x="236" y="287"/>
                    </a:lnTo>
                    <a:lnTo>
                      <a:pt x="0" y="130"/>
                    </a:lnTo>
                    <a:lnTo>
                      <a:pt x="116" y="156"/>
                    </a:lnTo>
                    <a:lnTo>
                      <a:pt x="183" y="151"/>
                    </a:lnTo>
                    <a:lnTo>
                      <a:pt x="233" y="57"/>
                    </a:lnTo>
                    <a:lnTo>
                      <a:pt x="206" y="0"/>
                    </a:lnTo>
                    <a:lnTo>
                      <a:pt x="608" y="16"/>
                    </a:lnTo>
                    <a:lnTo>
                      <a:pt x="714" y="23"/>
                    </a:lnTo>
                    <a:lnTo>
                      <a:pt x="939" y="133"/>
                    </a:lnTo>
                    <a:lnTo>
                      <a:pt x="1156" y="398"/>
                    </a:lnTo>
                    <a:lnTo>
                      <a:pt x="1343" y="668"/>
                    </a:lnTo>
                    <a:lnTo>
                      <a:pt x="1561" y="776"/>
                    </a:lnTo>
                    <a:lnTo>
                      <a:pt x="1550" y="792"/>
                    </a:lnTo>
                    <a:lnTo>
                      <a:pt x="1500" y="806"/>
                    </a:lnTo>
                    <a:lnTo>
                      <a:pt x="1456" y="889"/>
                    </a:lnTo>
                    <a:lnTo>
                      <a:pt x="1366" y="895"/>
                    </a:lnTo>
                    <a:lnTo>
                      <a:pt x="1270" y="943"/>
                    </a:lnTo>
                    <a:lnTo>
                      <a:pt x="1233" y="932"/>
                    </a:lnTo>
                    <a:lnTo>
                      <a:pt x="1183" y="919"/>
                    </a:lnTo>
                    <a:lnTo>
                      <a:pt x="1169" y="950"/>
                    </a:lnTo>
                    <a:lnTo>
                      <a:pt x="1193" y="1006"/>
                    </a:lnTo>
                    <a:lnTo>
                      <a:pt x="1179" y="1090"/>
                    </a:lnTo>
                    <a:lnTo>
                      <a:pt x="1126" y="1117"/>
                    </a:lnTo>
                    <a:lnTo>
                      <a:pt x="1080" y="1103"/>
                    </a:lnTo>
                    <a:lnTo>
                      <a:pt x="996" y="1086"/>
                    </a:lnTo>
                    <a:lnTo>
                      <a:pt x="959" y="1133"/>
                    </a:lnTo>
                    <a:lnTo>
                      <a:pt x="942" y="1203"/>
                    </a:lnTo>
                    <a:lnTo>
                      <a:pt x="895" y="1216"/>
                    </a:lnTo>
                    <a:lnTo>
                      <a:pt x="895" y="715"/>
                    </a:lnTo>
                    <a:lnTo>
                      <a:pt x="631" y="692"/>
                    </a:lnTo>
                    <a:lnTo>
                      <a:pt x="380" y="785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4992" name="Freeform 64"/>
              <p:cNvSpPr>
                <a:spLocks noChangeAspect="1"/>
              </p:cNvSpPr>
              <p:nvPr/>
            </p:nvSpPr>
            <p:spPr bwMode="auto">
              <a:xfrm>
                <a:off x="3031" y="3405"/>
                <a:ext cx="144" cy="224"/>
              </a:xfrm>
              <a:custGeom>
                <a:avLst/>
                <a:gdLst>
                  <a:gd name="T0" fmla="*/ 440 w 859"/>
                  <a:gd name="T1" fmla="*/ 1 h 1344"/>
                  <a:gd name="T2" fmla="*/ 521 w 859"/>
                  <a:gd name="T3" fmla="*/ 88 h 1344"/>
                  <a:gd name="T4" fmla="*/ 629 w 859"/>
                  <a:gd name="T5" fmla="*/ 99 h 1344"/>
                  <a:gd name="T6" fmla="*/ 669 w 859"/>
                  <a:gd name="T7" fmla="*/ 55 h 1344"/>
                  <a:gd name="T8" fmla="*/ 715 w 859"/>
                  <a:gd name="T9" fmla="*/ 48 h 1344"/>
                  <a:gd name="T10" fmla="*/ 716 w 859"/>
                  <a:gd name="T11" fmla="*/ 26 h 1344"/>
                  <a:gd name="T12" fmla="*/ 782 w 859"/>
                  <a:gd name="T13" fmla="*/ 31 h 1344"/>
                  <a:gd name="T14" fmla="*/ 854 w 859"/>
                  <a:gd name="T15" fmla="*/ 79 h 1344"/>
                  <a:gd name="T16" fmla="*/ 859 w 859"/>
                  <a:gd name="T17" fmla="*/ 199 h 1344"/>
                  <a:gd name="T18" fmla="*/ 640 w 859"/>
                  <a:gd name="T19" fmla="*/ 380 h 1344"/>
                  <a:gd name="T20" fmla="*/ 621 w 859"/>
                  <a:gd name="T21" fmla="*/ 453 h 1344"/>
                  <a:gd name="T22" fmla="*/ 645 w 859"/>
                  <a:gd name="T23" fmla="*/ 489 h 1344"/>
                  <a:gd name="T24" fmla="*/ 625 w 859"/>
                  <a:gd name="T25" fmla="*/ 544 h 1344"/>
                  <a:gd name="T26" fmla="*/ 657 w 859"/>
                  <a:gd name="T27" fmla="*/ 583 h 1344"/>
                  <a:gd name="T28" fmla="*/ 651 w 859"/>
                  <a:gd name="T29" fmla="*/ 627 h 1344"/>
                  <a:gd name="T30" fmla="*/ 574 w 859"/>
                  <a:gd name="T31" fmla="*/ 697 h 1344"/>
                  <a:gd name="T32" fmla="*/ 607 w 859"/>
                  <a:gd name="T33" fmla="*/ 835 h 1344"/>
                  <a:gd name="T34" fmla="*/ 664 w 859"/>
                  <a:gd name="T35" fmla="*/ 1055 h 1344"/>
                  <a:gd name="T36" fmla="*/ 686 w 859"/>
                  <a:gd name="T37" fmla="*/ 1095 h 1344"/>
                  <a:gd name="T38" fmla="*/ 659 w 859"/>
                  <a:gd name="T39" fmla="*/ 1156 h 1344"/>
                  <a:gd name="T40" fmla="*/ 626 w 859"/>
                  <a:gd name="T41" fmla="*/ 1192 h 1344"/>
                  <a:gd name="T42" fmla="*/ 565 w 859"/>
                  <a:gd name="T43" fmla="*/ 1195 h 1344"/>
                  <a:gd name="T44" fmla="*/ 383 w 859"/>
                  <a:gd name="T45" fmla="*/ 1151 h 1344"/>
                  <a:gd name="T46" fmla="*/ 221 w 859"/>
                  <a:gd name="T47" fmla="*/ 1344 h 1344"/>
                  <a:gd name="T48" fmla="*/ 0 w 859"/>
                  <a:gd name="T49" fmla="*/ 1287 h 1344"/>
                  <a:gd name="T50" fmla="*/ 1 w 859"/>
                  <a:gd name="T51" fmla="*/ 917 h 1344"/>
                  <a:gd name="T52" fmla="*/ 82 w 859"/>
                  <a:gd name="T53" fmla="*/ 627 h 1344"/>
                  <a:gd name="T54" fmla="*/ 77 w 859"/>
                  <a:gd name="T55" fmla="*/ 451 h 1344"/>
                  <a:gd name="T56" fmla="*/ 73 w 859"/>
                  <a:gd name="T57" fmla="*/ 356 h 1344"/>
                  <a:gd name="T58" fmla="*/ 131 w 859"/>
                  <a:gd name="T59" fmla="*/ 332 h 1344"/>
                  <a:gd name="T60" fmla="*/ 189 w 859"/>
                  <a:gd name="T61" fmla="*/ 113 h 1344"/>
                  <a:gd name="T62" fmla="*/ 169 w 859"/>
                  <a:gd name="T63" fmla="*/ 40 h 1344"/>
                  <a:gd name="T64" fmla="*/ 280 w 859"/>
                  <a:gd name="T65" fmla="*/ 38 h 1344"/>
                  <a:gd name="T66" fmla="*/ 404 w 859"/>
                  <a:gd name="T67" fmla="*/ 0 h 1344"/>
                  <a:gd name="T68" fmla="*/ 440 w 859"/>
                  <a:gd name="T69" fmla="*/ 1 h 13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59" h="1344">
                    <a:moveTo>
                      <a:pt x="440" y="1"/>
                    </a:moveTo>
                    <a:lnTo>
                      <a:pt x="521" y="88"/>
                    </a:lnTo>
                    <a:lnTo>
                      <a:pt x="629" y="99"/>
                    </a:lnTo>
                    <a:lnTo>
                      <a:pt x="669" y="55"/>
                    </a:lnTo>
                    <a:lnTo>
                      <a:pt x="715" y="48"/>
                    </a:lnTo>
                    <a:lnTo>
                      <a:pt x="716" y="26"/>
                    </a:lnTo>
                    <a:lnTo>
                      <a:pt x="782" y="31"/>
                    </a:lnTo>
                    <a:lnTo>
                      <a:pt x="854" y="79"/>
                    </a:lnTo>
                    <a:lnTo>
                      <a:pt x="859" y="199"/>
                    </a:lnTo>
                    <a:lnTo>
                      <a:pt x="640" y="380"/>
                    </a:lnTo>
                    <a:lnTo>
                      <a:pt x="621" y="453"/>
                    </a:lnTo>
                    <a:lnTo>
                      <a:pt x="645" y="489"/>
                    </a:lnTo>
                    <a:lnTo>
                      <a:pt x="625" y="544"/>
                    </a:lnTo>
                    <a:lnTo>
                      <a:pt x="657" y="583"/>
                    </a:lnTo>
                    <a:lnTo>
                      <a:pt x="651" y="627"/>
                    </a:lnTo>
                    <a:lnTo>
                      <a:pt x="574" y="697"/>
                    </a:lnTo>
                    <a:lnTo>
                      <a:pt x="607" y="835"/>
                    </a:lnTo>
                    <a:lnTo>
                      <a:pt x="664" y="1055"/>
                    </a:lnTo>
                    <a:lnTo>
                      <a:pt x="686" y="1095"/>
                    </a:lnTo>
                    <a:lnTo>
                      <a:pt x="659" y="1156"/>
                    </a:lnTo>
                    <a:lnTo>
                      <a:pt x="626" y="1192"/>
                    </a:lnTo>
                    <a:lnTo>
                      <a:pt x="565" y="1195"/>
                    </a:lnTo>
                    <a:lnTo>
                      <a:pt x="383" y="1151"/>
                    </a:lnTo>
                    <a:lnTo>
                      <a:pt x="221" y="1344"/>
                    </a:lnTo>
                    <a:lnTo>
                      <a:pt x="0" y="1287"/>
                    </a:lnTo>
                    <a:lnTo>
                      <a:pt x="1" y="917"/>
                    </a:lnTo>
                    <a:lnTo>
                      <a:pt x="82" y="627"/>
                    </a:lnTo>
                    <a:lnTo>
                      <a:pt x="77" y="451"/>
                    </a:lnTo>
                    <a:lnTo>
                      <a:pt x="73" y="356"/>
                    </a:lnTo>
                    <a:lnTo>
                      <a:pt x="131" y="332"/>
                    </a:lnTo>
                    <a:lnTo>
                      <a:pt x="189" y="113"/>
                    </a:lnTo>
                    <a:lnTo>
                      <a:pt x="169" y="40"/>
                    </a:lnTo>
                    <a:lnTo>
                      <a:pt x="280" y="38"/>
                    </a:lnTo>
                    <a:lnTo>
                      <a:pt x="404" y="0"/>
                    </a:lnTo>
                    <a:lnTo>
                      <a:pt x="440" y="1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4993" name="Freeform 65"/>
              <p:cNvSpPr>
                <a:spLocks noChangeAspect="1"/>
              </p:cNvSpPr>
              <p:nvPr/>
            </p:nvSpPr>
            <p:spPr bwMode="auto">
              <a:xfrm>
                <a:off x="3264" y="3457"/>
                <a:ext cx="217" cy="250"/>
              </a:xfrm>
              <a:custGeom>
                <a:avLst/>
                <a:gdLst>
                  <a:gd name="T0" fmla="*/ 619 w 1301"/>
                  <a:gd name="T1" fmla="*/ 1504 h 1504"/>
                  <a:gd name="T2" fmla="*/ 645 w 1301"/>
                  <a:gd name="T3" fmla="*/ 1363 h 1504"/>
                  <a:gd name="T4" fmla="*/ 679 w 1301"/>
                  <a:gd name="T5" fmla="*/ 1337 h 1504"/>
                  <a:gd name="T6" fmla="*/ 756 w 1301"/>
                  <a:gd name="T7" fmla="*/ 1330 h 1504"/>
                  <a:gd name="T8" fmla="*/ 775 w 1301"/>
                  <a:gd name="T9" fmla="*/ 1293 h 1504"/>
                  <a:gd name="T10" fmla="*/ 832 w 1301"/>
                  <a:gd name="T11" fmla="*/ 1296 h 1504"/>
                  <a:gd name="T12" fmla="*/ 846 w 1301"/>
                  <a:gd name="T13" fmla="*/ 1213 h 1504"/>
                  <a:gd name="T14" fmla="*/ 859 w 1301"/>
                  <a:gd name="T15" fmla="*/ 1126 h 1504"/>
                  <a:gd name="T16" fmla="*/ 912 w 1301"/>
                  <a:gd name="T17" fmla="*/ 1009 h 1504"/>
                  <a:gd name="T18" fmla="*/ 953 w 1301"/>
                  <a:gd name="T19" fmla="*/ 985 h 1504"/>
                  <a:gd name="T20" fmla="*/ 896 w 1301"/>
                  <a:gd name="T21" fmla="*/ 875 h 1504"/>
                  <a:gd name="T22" fmla="*/ 1040 w 1301"/>
                  <a:gd name="T23" fmla="*/ 865 h 1504"/>
                  <a:gd name="T24" fmla="*/ 1052 w 1301"/>
                  <a:gd name="T25" fmla="*/ 818 h 1504"/>
                  <a:gd name="T26" fmla="*/ 1123 w 1301"/>
                  <a:gd name="T27" fmla="*/ 774 h 1504"/>
                  <a:gd name="T28" fmla="*/ 1123 w 1301"/>
                  <a:gd name="T29" fmla="*/ 724 h 1504"/>
                  <a:gd name="T30" fmla="*/ 1090 w 1301"/>
                  <a:gd name="T31" fmla="*/ 701 h 1504"/>
                  <a:gd name="T32" fmla="*/ 1153 w 1301"/>
                  <a:gd name="T33" fmla="*/ 600 h 1504"/>
                  <a:gd name="T34" fmla="*/ 1157 w 1301"/>
                  <a:gd name="T35" fmla="*/ 571 h 1504"/>
                  <a:gd name="T36" fmla="*/ 1207 w 1301"/>
                  <a:gd name="T37" fmla="*/ 501 h 1504"/>
                  <a:gd name="T38" fmla="*/ 1219 w 1301"/>
                  <a:gd name="T39" fmla="*/ 454 h 1504"/>
                  <a:gd name="T40" fmla="*/ 1250 w 1301"/>
                  <a:gd name="T41" fmla="*/ 430 h 1504"/>
                  <a:gd name="T42" fmla="*/ 1244 w 1301"/>
                  <a:gd name="T43" fmla="*/ 360 h 1504"/>
                  <a:gd name="T44" fmla="*/ 1301 w 1301"/>
                  <a:gd name="T45" fmla="*/ 293 h 1504"/>
                  <a:gd name="T46" fmla="*/ 1287 w 1301"/>
                  <a:gd name="T47" fmla="*/ 200 h 1504"/>
                  <a:gd name="T48" fmla="*/ 1240 w 1301"/>
                  <a:gd name="T49" fmla="*/ 179 h 1504"/>
                  <a:gd name="T50" fmla="*/ 1240 w 1301"/>
                  <a:gd name="T51" fmla="*/ 99 h 1504"/>
                  <a:gd name="T52" fmla="*/ 1219 w 1301"/>
                  <a:gd name="T53" fmla="*/ 89 h 1504"/>
                  <a:gd name="T54" fmla="*/ 1116 w 1301"/>
                  <a:gd name="T55" fmla="*/ 130 h 1504"/>
                  <a:gd name="T56" fmla="*/ 1083 w 1301"/>
                  <a:gd name="T57" fmla="*/ 113 h 1504"/>
                  <a:gd name="T58" fmla="*/ 1077 w 1301"/>
                  <a:gd name="T59" fmla="*/ 80 h 1504"/>
                  <a:gd name="T60" fmla="*/ 1036 w 1301"/>
                  <a:gd name="T61" fmla="*/ 69 h 1504"/>
                  <a:gd name="T62" fmla="*/ 996 w 1301"/>
                  <a:gd name="T63" fmla="*/ 46 h 1504"/>
                  <a:gd name="T64" fmla="*/ 990 w 1301"/>
                  <a:gd name="T65" fmla="*/ 13 h 1504"/>
                  <a:gd name="T66" fmla="*/ 923 w 1301"/>
                  <a:gd name="T67" fmla="*/ 26 h 1504"/>
                  <a:gd name="T68" fmla="*/ 889 w 1301"/>
                  <a:gd name="T69" fmla="*/ 0 h 1504"/>
                  <a:gd name="T70" fmla="*/ 819 w 1301"/>
                  <a:gd name="T71" fmla="*/ 30 h 1504"/>
                  <a:gd name="T72" fmla="*/ 582 w 1301"/>
                  <a:gd name="T73" fmla="*/ 62 h 1504"/>
                  <a:gd name="T74" fmla="*/ 571 w 1301"/>
                  <a:gd name="T75" fmla="*/ 76 h 1504"/>
                  <a:gd name="T76" fmla="*/ 415 w 1301"/>
                  <a:gd name="T77" fmla="*/ 81 h 1504"/>
                  <a:gd name="T78" fmla="*/ 342 w 1301"/>
                  <a:gd name="T79" fmla="*/ 1 h 1504"/>
                  <a:gd name="T80" fmla="*/ 299 w 1301"/>
                  <a:gd name="T81" fmla="*/ 35 h 1504"/>
                  <a:gd name="T82" fmla="*/ 221 w 1301"/>
                  <a:gd name="T83" fmla="*/ 36 h 1504"/>
                  <a:gd name="T84" fmla="*/ 206 w 1301"/>
                  <a:gd name="T85" fmla="*/ 62 h 1504"/>
                  <a:gd name="T86" fmla="*/ 81 w 1301"/>
                  <a:gd name="T87" fmla="*/ 464 h 1504"/>
                  <a:gd name="T88" fmla="*/ 0 w 1301"/>
                  <a:gd name="T89" fmla="*/ 861 h 1504"/>
                  <a:gd name="T90" fmla="*/ 200 w 1301"/>
                  <a:gd name="T91" fmla="*/ 1112 h 1504"/>
                  <a:gd name="T92" fmla="*/ 404 w 1301"/>
                  <a:gd name="T93" fmla="*/ 1399 h 1504"/>
                  <a:gd name="T94" fmla="*/ 619 w 1301"/>
                  <a:gd name="T95" fmla="*/ 1504 h 15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01" h="1504">
                    <a:moveTo>
                      <a:pt x="619" y="1504"/>
                    </a:moveTo>
                    <a:lnTo>
                      <a:pt x="645" y="1363"/>
                    </a:lnTo>
                    <a:lnTo>
                      <a:pt x="679" y="1337"/>
                    </a:lnTo>
                    <a:lnTo>
                      <a:pt x="756" y="1330"/>
                    </a:lnTo>
                    <a:lnTo>
                      <a:pt x="775" y="1293"/>
                    </a:lnTo>
                    <a:lnTo>
                      <a:pt x="832" y="1296"/>
                    </a:lnTo>
                    <a:lnTo>
                      <a:pt x="846" y="1213"/>
                    </a:lnTo>
                    <a:lnTo>
                      <a:pt x="859" y="1126"/>
                    </a:lnTo>
                    <a:lnTo>
                      <a:pt x="912" y="1009"/>
                    </a:lnTo>
                    <a:lnTo>
                      <a:pt x="953" y="985"/>
                    </a:lnTo>
                    <a:lnTo>
                      <a:pt x="896" y="875"/>
                    </a:lnTo>
                    <a:lnTo>
                      <a:pt x="1040" y="865"/>
                    </a:lnTo>
                    <a:lnTo>
                      <a:pt x="1052" y="818"/>
                    </a:lnTo>
                    <a:lnTo>
                      <a:pt x="1123" y="774"/>
                    </a:lnTo>
                    <a:lnTo>
                      <a:pt x="1123" y="724"/>
                    </a:lnTo>
                    <a:lnTo>
                      <a:pt x="1090" y="701"/>
                    </a:lnTo>
                    <a:lnTo>
                      <a:pt x="1153" y="600"/>
                    </a:lnTo>
                    <a:lnTo>
                      <a:pt x="1157" y="571"/>
                    </a:lnTo>
                    <a:lnTo>
                      <a:pt x="1207" y="501"/>
                    </a:lnTo>
                    <a:lnTo>
                      <a:pt x="1219" y="454"/>
                    </a:lnTo>
                    <a:lnTo>
                      <a:pt x="1250" y="430"/>
                    </a:lnTo>
                    <a:lnTo>
                      <a:pt x="1244" y="360"/>
                    </a:lnTo>
                    <a:lnTo>
                      <a:pt x="1301" y="293"/>
                    </a:lnTo>
                    <a:lnTo>
                      <a:pt x="1287" y="200"/>
                    </a:lnTo>
                    <a:lnTo>
                      <a:pt x="1240" y="179"/>
                    </a:lnTo>
                    <a:lnTo>
                      <a:pt x="1240" y="99"/>
                    </a:lnTo>
                    <a:lnTo>
                      <a:pt x="1219" y="89"/>
                    </a:lnTo>
                    <a:lnTo>
                      <a:pt x="1116" y="130"/>
                    </a:lnTo>
                    <a:lnTo>
                      <a:pt x="1083" y="113"/>
                    </a:lnTo>
                    <a:lnTo>
                      <a:pt x="1077" y="80"/>
                    </a:lnTo>
                    <a:lnTo>
                      <a:pt x="1036" y="69"/>
                    </a:lnTo>
                    <a:lnTo>
                      <a:pt x="996" y="46"/>
                    </a:lnTo>
                    <a:lnTo>
                      <a:pt x="990" y="13"/>
                    </a:lnTo>
                    <a:lnTo>
                      <a:pt x="923" y="26"/>
                    </a:lnTo>
                    <a:lnTo>
                      <a:pt x="889" y="0"/>
                    </a:lnTo>
                    <a:lnTo>
                      <a:pt x="819" y="30"/>
                    </a:lnTo>
                    <a:lnTo>
                      <a:pt x="582" y="62"/>
                    </a:lnTo>
                    <a:lnTo>
                      <a:pt x="571" y="76"/>
                    </a:lnTo>
                    <a:lnTo>
                      <a:pt x="415" y="81"/>
                    </a:lnTo>
                    <a:lnTo>
                      <a:pt x="342" y="1"/>
                    </a:lnTo>
                    <a:lnTo>
                      <a:pt x="299" y="35"/>
                    </a:lnTo>
                    <a:lnTo>
                      <a:pt x="221" y="36"/>
                    </a:lnTo>
                    <a:lnTo>
                      <a:pt x="206" y="62"/>
                    </a:lnTo>
                    <a:lnTo>
                      <a:pt x="81" y="464"/>
                    </a:lnTo>
                    <a:lnTo>
                      <a:pt x="0" y="861"/>
                    </a:lnTo>
                    <a:lnTo>
                      <a:pt x="200" y="1112"/>
                    </a:lnTo>
                    <a:lnTo>
                      <a:pt x="404" y="1399"/>
                    </a:lnTo>
                    <a:lnTo>
                      <a:pt x="619" y="1504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124994" name="Text Box 66"/>
            <p:cNvSpPr txBox="1">
              <a:spLocks noChangeArrowheads="1"/>
            </p:cNvSpPr>
            <p:nvPr/>
          </p:nvSpPr>
          <p:spPr bwMode="auto">
            <a:xfrm>
              <a:off x="4573" y="3528"/>
              <a:ext cx="829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Cariri</a:t>
              </a:r>
            </a:p>
          </p:txBody>
        </p:sp>
      </p:grpSp>
      <p:grpSp>
        <p:nvGrpSpPr>
          <p:cNvPr id="124995" name="Group 67"/>
          <p:cNvGrpSpPr>
            <a:grpSpLocks/>
          </p:cNvGrpSpPr>
          <p:nvPr/>
        </p:nvGrpSpPr>
        <p:grpSpPr bwMode="auto">
          <a:xfrm>
            <a:off x="5189538" y="981075"/>
            <a:ext cx="2138362" cy="1647825"/>
            <a:chOff x="3269" y="618"/>
            <a:chExt cx="1347" cy="1038"/>
          </a:xfrm>
        </p:grpSpPr>
        <p:sp>
          <p:nvSpPr>
            <p:cNvPr id="124996" name="Freeform 68"/>
            <p:cNvSpPr>
              <a:spLocks/>
            </p:cNvSpPr>
            <p:nvPr/>
          </p:nvSpPr>
          <p:spPr bwMode="auto">
            <a:xfrm>
              <a:off x="3588" y="744"/>
              <a:ext cx="979" cy="126"/>
            </a:xfrm>
            <a:custGeom>
              <a:avLst/>
              <a:gdLst>
                <a:gd name="T0" fmla="*/ 0 w 979"/>
                <a:gd name="T1" fmla="*/ 126 h 126"/>
                <a:gd name="T2" fmla="*/ 150 w 979"/>
                <a:gd name="T3" fmla="*/ 0 h 126"/>
                <a:gd name="T4" fmla="*/ 979 w 979"/>
                <a:gd name="T5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79" h="126">
                  <a:moveTo>
                    <a:pt x="0" y="126"/>
                  </a:moveTo>
                  <a:lnTo>
                    <a:pt x="150" y="0"/>
                  </a:lnTo>
                  <a:lnTo>
                    <a:pt x="979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124997" name="Group 69"/>
            <p:cNvGrpSpPr>
              <a:grpSpLocks noChangeAspect="1"/>
            </p:cNvGrpSpPr>
            <p:nvPr/>
          </p:nvGrpSpPr>
          <p:grpSpPr bwMode="auto">
            <a:xfrm>
              <a:off x="3269" y="815"/>
              <a:ext cx="527" cy="841"/>
              <a:chOff x="2102" y="766"/>
              <a:chExt cx="556" cy="887"/>
            </a:xfrm>
          </p:grpSpPr>
          <p:sp>
            <p:nvSpPr>
              <p:cNvPr id="124998" name="Freeform 70"/>
              <p:cNvSpPr>
                <a:spLocks noChangeAspect="1"/>
              </p:cNvSpPr>
              <p:nvPr/>
            </p:nvSpPr>
            <p:spPr bwMode="auto">
              <a:xfrm>
                <a:off x="2270" y="766"/>
                <a:ext cx="195" cy="97"/>
              </a:xfrm>
              <a:custGeom>
                <a:avLst/>
                <a:gdLst>
                  <a:gd name="T0" fmla="*/ 15 w 1173"/>
                  <a:gd name="T1" fmla="*/ 0 h 585"/>
                  <a:gd name="T2" fmla="*/ 182 w 1173"/>
                  <a:gd name="T3" fmla="*/ 46 h 585"/>
                  <a:gd name="T4" fmla="*/ 341 w 1173"/>
                  <a:gd name="T5" fmla="*/ 18 h 585"/>
                  <a:gd name="T6" fmla="*/ 358 w 1173"/>
                  <a:gd name="T7" fmla="*/ 173 h 585"/>
                  <a:gd name="T8" fmla="*/ 389 w 1173"/>
                  <a:gd name="T9" fmla="*/ 250 h 585"/>
                  <a:gd name="T10" fmla="*/ 702 w 1173"/>
                  <a:gd name="T11" fmla="*/ 273 h 585"/>
                  <a:gd name="T12" fmla="*/ 709 w 1173"/>
                  <a:gd name="T13" fmla="*/ 257 h 585"/>
                  <a:gd name="T14" fmla="*/ 824 w 1173"/>
                  <a:gd name="T15" fmla="*/ 250 h 585"/>
                  <a:gd name="T16" fmla="*/ 981 w 1173"/>
                  <a:gd name="T17" fmla="*/ 267 h 585"/>
                  <a:gd name="T18" fmla="*/ 1063 w 1173"/>
                  <a:gd name="T19" fmla="*/ 273 h 585"/>
                  <a:gd name="T20" fmla="*/ 1078 w 1173"/>
                  <a:gd name="T21" fmla="*/ 291 h 585"/>
                  <a:gd name="T22" fmla="*/ 1142 w 1173"/>
                  <a:gd name="T23" fmla="*/ 291 h 585"/>
                  <a:gd name="T24" fmla="*/ 1173 w 1173"/>
                  <a:gd name="T25" fmla="*/ 328 h 585"/>
                  <a:gd name="T26" fmla="*/ 1173 w 1173"/>
                  <a:gd name="T27" fmla="*/ 353 h 585"/>
                  <a:gd name="T28" fmla="*/ 1085 w 1173"/>
                  <a:gd name="T29" fmla="*/ 520 h 585"/>
                  <a:gd name="T30" fmla="*/ 797 w 1173"/>
                  <a:gd name="T31" fmla="*/ 539 h 585"/>
                  <a:gd name="T32" fmla="*/ 761 w 1173"/>
                  <a:gd name="T33" fmla="*/ 520 h 585"/>
                  <a:gd name="T34" fmla="*/ 525 w 1173"/>
                  <a:gd name="T35" fmla="*/ 520 h 585"/>
                  <a:gd name="T36" fmla="*/ 475 w 1173"/>
                  <a:gd name="T37" fmla="*/ 570 h 585"/>
                  <a:gd name="T38" fmla="*/ 353 w 1173"/>
                  <a:gd name="T39" fmla="*/ 585 h 585"/>
                  <a:gd name="T40" fmla="*/ 277 w 1173"/>
                  <a:gd name="T41" fmla="*/ 562 h 585"/>
                  <a:gd name="T42" fmla="*/ 136 w 1173"/>
                  <a:gd name="T43" fmla="*/ 539 h 585"/>
                  <a:gd name="T44" fmla="*/ 88 w 1173"/>
                  <a:gd name="T45" fmla="*/ 489 h 585"/>
                  <a:gd name="T46" fmla="*/ 117 w 1173"/>
                  <a:gd name="T47" fmla="*/ 410 h 585"/>
                  <a:gd name="T48" fmla="*/ 19 w 1173"/>
                  <a:gd name="T49" fmla="*/ 263 h 585"/>
                  <a:gd name="T50" fmla="*/ 46 w 1173"/>
                  <a:gd name="T51" fmla="*/ 238 h 585"/>
                  <a:gd name="T52" fmla="*/ 44 w 1173"/>
                  <a:gd name="T53" fmla="*/ 182 h 585"/>
                  <a:gd name="T54" fmla="*/ 0 w 1173"/>
                  <a:gd name="T55" fmla="*/ 77 h 585"/>
                  <a:gd name="T56" fmla="*/ 15 w 1173"/>
                  <a:gd name="T57" fmla="*/ 0 h 5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73" h="585">
                    <a:moveTo>
                      <a:pt x="15" y="0"/>
                    </a:moveTo>
                    <a:lnTo>
                      <a:pt x="182" y="46"/>
                    </a:lnTo>
                    <a:lnTo>
                      <a:pt x="341" y="18"/>
                    </a:lnTo>
                    <a:lnTo>
                      <a:pt x="358" y="173"/>
                    </a:lnTo>
                    <a:lnTo>
                      <a:pt x="389" y="250"/>
                    </a:lnTo>
                    <a:lnTo>
                      <a:pt x="702" y="273"/>
                    </a:lnTo>
                    <a:lnTo>
                      <a:pt x="709" y="257"/>
                    </a:lnTo>
                    <a:lnTo>
                      <a:pt x="824" y="250"/>
                    </a:lnTo>
                    <a:lnTo>
                      <a:pt x="981" y="267"/>
                    </a:lnTo>
                    <a:lnTo>
                      <a:pt x="1063" y="273"/>
                    </a:lnTo>
                    <a:lnTo>
                      <a:pt x="1078" y="291"/>
                    </a:lnTo>
                    <a:lnTo>
                      <a:pt x="1142" y="291"/>
                    </a:lnTo>
                    <a:lnTo>
                      <a:pt x="1173" y="328"/>
                    </a:lnTo>
                    <a:lnTo>
                      <a:pt x="1173" y="353"/>
                    </a:lnTo>
                    <a:lnTo>
                      <a:pt x="1085" y="520"/>
                    </a:lnTo>
                    <a:lnTo>
                      <a:pt x="797" y="539"/>
                    </a:lnTo>
                    <a:lnTo>
                      <a:pt x="761" y="520"/>
                    </a:lnTo>
                    <a:lnTo>
                      <a:pt x="525" y="520"/>
                    </a:lnTo>
                    <a:lnTo>
                      <a:pt x="475" y="570"/>
                    </a:lnTo>
                    <a:lnTo>
                      <a:pt x="353" y="585"/>
                    </a:lnTo>
                    <a:lnTo>
                      <a:pt x="277" y="562"/>
                    </a:lnTo>
                    <a:lnTo>
                      <a:pt x="136" y="539"/>
                    </a:lnTo>
                    <a:lnTo>
                      <a:pt x="88" y="489"/>
                    </a:lnTo>
                    <a:lnTo>
                      <a:pt x="117" y="410"/>
                    </a:lnTo>
                    <a:lnTo>
                      <a:pt x="19" y="263"/>
                    </a:lnTo>
                    <a:lnTo>
                      <a:pt x="46" y="238"/>
                    </a:lnTo>
                    <a:lnTo>
                      <a:pt x="44" y="182"/>
                    </a:lnTo>
                    <a:lnTo>
                      <a:pt x="0" y="77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4999" name="Freeform 71"/>
              <p:cNvSpPr>
                <a:spLocks noChangeAspect="1"/>
              </p:cNvSpPr>
              <p:nvPr/>
            </p:nvSpPr>
            <p:spPr bwMode="auto">
              <a:xfrm>
                <a:off x="2238" y="847"/>
                <a:ext cx="270" cy="164"/>
              </a:xfrm>
              <a:custGeom>
                <a:avLst/>
                <a:gdLst>
                  <a:gd name="T0" fmla="*/ 59 w 1622"/>
                  <a:gd name="T1" fmla="*/ 463 h 981"/>
                  <a:gd name="T2" fmla="*/ 95 w 1622"/>
                  <a:gd name="T3" fmla="*/ 184 h 981"/>
                  <a:gd name="T4" fmla="*/ 77 w 1622"/>
                  <a:gd name="T5" fmla="*/ 155 h 981"/>
                  <a:gd name="T6" fmla="*/ 45 w 1622"/>
                  <a:gd name="T7" fmla="*/ 155 h 981"/>
                  <a:gd name="T8" fmla="*/ 0 w 1622"/>
                  <a:gd name="T9" fmla="*/ 88 h 981"/>
                  <a:gd name="T10" fmla="*/ 41 w 1622"/>
                  <a:gd name="T11" fmla="*/ 86 h 981"/>
                  <a:gd name="T12" fmla="*/ 57 w 1622"/>
                  <a:gd name="T13" fmla="*/ 65 h 981"/>
                  <a:gd name="T14" fmla="*/ 110 w 1622"/>
                  <a:gd name="T15" fmla="*/ 62 h 981"/>
                  <a:gd name="T16" fmla="*/ 127 w 1622"/>
                  <a:gd name="T17" fmla="*/ 74 h 981"/>
                  <a:gd name="T18" fmla="*/ 154 w 1622"/>
                  <a:gd name="T19" fmla="*/ 53 h 981"/>
                  <a:gd name="T20" fmla="*/ 205 w 1622"/>
                  <a:gd name="T21" fmla="*/ 51 h 981"/>
                  <a:gd name="T22" fmla="*/ 281 w 1622"/>
                  <a:gd name="T23" fmla="*/ 0 h 981"/>
                  <a:gd name="T24" fmla="*/ 331 w 1622"/>
                  <a:gd name="T25" fmla="*/ 51 h 981"/>
                  <a:gd name="T26" fmla="*/ 471 w 1622"/>
                  <a:gd name="T27" fmla="*/ 72 h 981"/>
                  <a:gd name="T28" fmla="*/ 547 w 1622"/>
                  <a:gd name="T29" fmla="*/ 96 h 981"/>
                  <a:gd name="T30" fmla="*/ 667 w 1622"/>
                  <a:gd name="T31" fmla="*/ 83 h 981"/>
                  <a:gd name="T32" fmla="*/ 719 w 1622"/>
                  <a:gd name="T33" fmla="*/ 31 h 981"/>
                  <a:gd name="T34" fmla="*/ 952 w 1622"/>
                  <a:gd name="T35" fmla="*/ 31 h 981"/>
                  <a:gd name="T36" fmla="*/ 990 w 1622"/>
                  <a:gd name="T37" fmla="*/ 49 h 981"/>
                  <a:gd name="T38" fmla="*/ 1266 w 1622"/>
                  <a:gd name="T39" fmla="*/ 34 h 981"/>
                  <a:gd name="T40" fmla="*/ 1271 w 1622"/>
                  <a:gd name="T41" fmla="*/ 91 h 981"/>
                  <a:gd name="T42" fmla="*/ 1328 w 1622"/>
                  <a:gd name="T43" fmla="*/ 196 h 981"/>
                  <a:gd name="T44" fmla="*/ 1348 w 1622"/>
                  <a:gd name="T45" fmla="*/ 243 h 981"/>
                  <a:gd name="T46" fmla="*/ 1344 w 1622"/>
                  <a:gd name="T47" fmla="*/ 355 h 981"/>
                  <a:gd name="T48" fmla="*/ 1361 w 1622"/>
                  <a:gd name="T49" fmla="*/ 388 h 981"/>
                  <a:gd name="T50" fmla="*/ 1400 w 1622"/>
                  <a:gd name="T51" fmla="*/ 395 h 981"/>
                  <a:gd name="T52" fmla="*/ 1409 w 1622"/>
                  <a:gd name="T53" fmla="*/ 379 h 981"/>
                  <a:gd name="T54" fmla="*/ 1454 w 1622"/>
                  <a:gd name="T55" fmla="*/ 374 h 981"/>
                  <a:gd name="T56" fmla="*/ 1482 w 1622"/>
                  <a:gd name="T57" fmla="*/ 381 h 981"/>
                  <a:gd name="T58" fmla="*/ 1620 w 1622"/>
                  <a:gd name="T59" fmla="*/ 545 h 981"/>
                  <a:gd name="T60" fmla="*/ 1622 w 1622"/>
                  <a:gd name="T61" fmla="*/ 650 h 981"/>
                  <a:gd name="T62" fmla="*/ 1418 w 1622"/>
                  <a:gd name="T63" fmla="*/ 515 h 981"/>
                  <a:gd name="T64" fmla="*/ 1380 w 1622"/>
                  <a:gd name="T65" fmla="*/ 529 h 981"/>
                  <a:gd name="T66" fmla="*/ 1361 w 1622"/>
                  <a:gd name="T67" fmla="*/ 545 h 981"/>
                  <a:gd name="T68" fmla="*/ 1359 w 1622"/>
                  <a:gd name="T69" fmla="*/ 585 h 981"/>
                  <a:gd name="T70" fmla="*/ 1373 w 1622"/>
                  <a:gd name="T71" fmla="*/ 633 h 981"/>
                  <a:gd name="T72" fmla="*/ 1366 w 1622"/>
                  <a:gd name="T73" fmla="*/ 655 h 981"/>
                  <a:gd name="T74" fmla="*/ 1305 w 1622"/>
                  <a:gd name="T75" fmla="*/ 674 h 981"/>
                  <a:gd name="T76" fmla="*/ 1285 w 1622"/>
                  <a:gd name="T77" fmla="*/ 676 h 981"/>
                  <a:gd name="T78" fmla="*/ 1113 w 1622"/>
                  <a:gd name="T79" fmla="*/ 816 h 981"/>
                  <a:gd name="T80" fmla="*/ 1036 w 1622"/>
                  <a:gd name="T81" fmla="*/ 859 h 981"/>
                  <a:gd name="T82" fmla="*/ 980 w 1622"/>
                  <a:gd name="T83" fmla="*/ 847 h 981"/>
                  <a:gd name="T84" fmla="*/ 935 w 1622"/>
                  <a:gd name="T85" fmla="*/ 776 h 981"/>
                  <a:gd name="T86" fmla="*/ 810 w 1622"/>
                  <a:gd name="T87" fmla="*/ 969 h 981"/>
                  <a:gd name="T88" fmla="*/ 774 w 1622"/>
                  <a:gd name="T89" fmla="*/ 962 h 981"/>
                  <a:gd name="T90" fmla="*/ 755 w 1622"/>
                  <a:gd name="T91" fmla="*/ 945 h 981"/>
                  <a:gd name="T92" fmla="*/ 714 w 1622"/>
                  <a:gd name="T93" fmla="*/ 952 h 981"/>
                  <a:gd name="T94" fmla="*/ 688 w 1622"/>
                  <a:gd name="T95" fmla="*/ 974 h 981"/>
                  <a:gd name="T96" fmla="*/ 593 w 1622"/>
                  <a:gd name="T97" fmla="*/ 981 h 981"/>
                  <a:gd name="T98" fmla="*/ 576 w 1622"/>
                  <a:gd name="T99" fmla="*/ 962 h 981"/>
                  <a:gd name="T100" fmla="*/ 561 w 1622"/>
                  <a:gd name="T101" fmla="*/ 824 h 981"/>
                  <a:gd name="T102" fmla="*/ 486 w 1622"/>
                  <a:gd name="T103" fmla="*/ 716 h 981"/>
                  <a:gd name="T104" fmla="*/ 362 w 1622"/>
                  <a:gd name="T105" fmla="*/ 693 h 981"/>
                  <a:gd name="T106" fmla="*/ 278 w 1622"/>
                  <a:gd name="T107" fmla="*/ 612 h 981"/>
                  <a:gd name="T108" fmla="*/ 240 w 1622"/>
                  <a:gd name="T109" fmla="*/ 605 h 981"/>
                  <a:gd name="T110" fmla="*/ 59 w 1622"/>
                  <a:gd name="T111" fmla="*/ 463 h 9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622" h="981">
                    <a:moveTo>
                      <a:pt x="59" y="463"/>
                    </a:moveTo>
                    <a:lnTo>
                      <a:pt x="95" y="184"/>
                    </a:lnTo>
                    <a:lnTo>
                      <a:pt x="77" y="155"/>
                    </a:lnTo>
                    <a:lnTo>
                      <a:pt x="45" y="155"/>
                    </a:lnTo>
                    <a:lnTo>
                      <a:pt x="0" y="88"/>
                    </a:lnTo>
                    <a:lnTo>
                      <a:pt x="41" y="86"/>
                    </a:lnTo>
                    <a:lnTo>
                      <a:pt x="57" y="65"/>
                    </a:lnTo>
                    <a:lnTo>
                      <a:pt x="110" y="62"/>
                    </a:lnTo>
                    <a:lnTo>
                      <a:pt x="127" y="74"/>
                    </a:lnTo>
                    <a:lnTo>
                      <a:pt x="154" y="53"/>
                    </a:lnTo>
                    <a:lnTo>
                      <a:pt x="205" y="51"/>
                    </a:lnTo>
                    <a:lnTo>
                      <a:pt x="281" y="0"/>
                    </a:lnTo>
                    <a:lnTo>
                      <a:pt x="331" y="51"/>
                    </a:lnTo>
                    <a:lnTo>
                      <a:pt x="471" y="72"/>
                    </a:lnTo>
                    <a:lnTo>
                      <a:pt x="547" y="96"/>
                    </a:lnTo>
                    <a:lnTo>
                      <a:pt x="667" y="83"/>
                    </a:lnTo>
                    <a:lnTo>
                      <a:pt x="719" y="31"/>
                    </a:lnTo>
                    <a:lnTo>
                      <a:pt x="952" y="31"/>
                    </a:lnTo>
                    <a:lnTo>
                      <a:pt x="990" y="49"/>
                    </a:lnTo>
                    <a:lnTo>
                      <a:pt x="1266" y="34"/>
                    </a:lnTo>
                    <a:lnTo>
                      <a:pt x="1271" y="91"/>
                    </a:lnTo>
                    <a:lnTo>
                      <a:pt x="1328" y="196"/>
                    </a:lnTo>
                    <a:lnTo>
                      <a:pt x="1348" y="243"/>
                    </a:lnTo>
                    <a:lnTo>
                      <a:pt x="1344" y="355"/>
                    </a:lnTo>
                    <a:lnTo>
                      <a:pt x="1361" y="388"/>
                    </a:lnTo>
                    <a:lnTo>
                      <a:pt x="1400" y="395"/>
                    </a:lnTo>
                    <a:lnTo>
                      <a:pt x="1409" y="379"/>
                    </a:lnTo>
                    <a:lnTo>
                      <a:pt x="1454" y="374"/>
                    </a:lnTo>
                    <a:lnTo>
                      <a:pt x="1482" y="381"/>
                    </a:lnTo>
                    <a:lnTo>
                      <a:pt x="1620" y="545"/>
                    </a:lnTo>
                    <a:lnTo>
                      <a:pt x="1622" y="650"/>
                    </a:lnTo>
                    <a:lnTo>
                      <a:pt x="1418" y="515"/>
                    </a:lnTo>
                    <a:lnTo>
                      <a:pt x="1380" y="529"/>
                    </a:lnTo>
                    <a:lnTo>
                      <a:pt x="1361" y="545"/>
                    </a:lnTo>
                    <a:lnTo>
                      <a:pt x="1359" y="585"/>
                    </a:lnTo>
                    <a:lnTo>
                      <a:pt x="1373" y="633"/>
                    </a:lnTo>
                    <a:lnTo>
                      <a:pt x="1366" y="655"/>
                    </a:lnTo>
                    <a:lnTo>
                      <a:pt x="1305" y="674"/>
                    </a:lnTo>
                    <a:lnTo>
                      <a:pt x="1285" y="676"/>
                    </a:lnTo>
                    <a:lnTo>
                      <a:pt x="1113" y="816"/>
                    </a:lnTo>
                    <a:lnTo>
                      <a:pt x="1036" y="859"/>
                    </a:lnTo>
                    <a:lnTo>
                      <a:pt x="980" y="847"/>
                    </a:lnTo>
                    <a:lnTo>
                      <a:pt x="935" y="776"/>
                    </a:lnTo>
                    <a:lnTo>
                      <a:pt x="810" y="969"/>
                    </a:lnTo>
                    <a:lnTo>
                      <a:pt x="774" y="962"/>
                    </a:lnTo>
                    <a:lnTo>
                      <a:pt x="755" y="945"/>
                    </a:lnTo>
                    <a:lnTo>
                      <a:pt x="714" y="952"/>
                    </a:lnTo>
                    <a:lnTo>
                      <a:pt x="688" y="974"/>
                    </a:lnTo>
                    <a:lnTo>
                      <a:pt x="593" y="981"/>
                    </a:lnTo>
                    <a:lnTo>
                      <a:pt x="576" y="962"/>
                    </a:lnTo>
                    <a:lnTo>
                      <a:pt x="561" y="824"/>
                    </a:lnTo>
                    <a:lnTo>
                      <a:pt x="486" y="716"/>
                    </a:lnTo>
                    <a:lnTo>
                      <a:pt x="362" y="693"/>
                    </a:lnTo>
                    <a:lnTo>
                      <a:pt x="278" y="612"/>
                    </a:lnTo>
                    <a:lnTo>
                      <a:pt x="240" y="605"/>
                    </a:lnTo>
                    <a:lnTo>
                      <a:pt x="59" y="463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5000" name="Freeform 72"/>
              <p:cNvSpPr>
                <a:spLocks noChangeAspect="1"/>
              </p:cNvSpPr>
              <p:nvPr/>
            </p:nvSpPr>
            <p:spPr bwMode="auto">
              <a:xfrm>
                <a:off x="2241" y="924"/>
                <a:ext cx="316" cy="150"/>
              </a:xfrm>
              <a:custGeom>
                <a:avLst/>
                <a:gdLst>
                  <a:gd name="T0" fmla="*/ 0 w 1895"/>
                  <a:gd name="T1" fmla="*/ 177 h 896"/>
                  <a:gd name="T2" fmla="*/ 40 w 1895"/>
                  <a:gd name="T3" fmla="*/ 0 h 896"/>
                  <a:gd name="T4" fmla="*/ 222 w 1895"/>
                  <a:gd name="T5" fmla="*/ 142 h 896"/>
                  <a:gd name="T6" fmla="*/ 262 w 1895"/>
                  <a:gd name="T7" fmla="*/ 148 h 896"/>
                  <a:gd name="T8" fmla="*/ 342 w 1895"/>
                  <a:gd name="T9" fmla="*/ 230 h 896"/>
                  <a:gd name="T10" fmla="*/ 467 w 1895"/>
                  <a:gd name="T11" fmla="*/ 252 h 896"/>
                  <a:gd name="T12" fmla="*/ 545 w 1895"/>
                  <a:gd name="T13" fmla="*/ 366 h 896"/>
                  <a:gd name="T14" fmla="*/ 560 w 1895"/>
                  <a:gd name="T15" fmla="*/ 502 h 896"/>
                  <a:gd name="T16" fmla="*/ 577 w 1895"/>
                  <a:gd name="T17" fmla="*/ 521 h 896"/>
                  <a:gd name="T18" fmla="*/ 669 w 1895"/>
                  <a:gd name="T19" fmla="*/ 512 h 896"/>
                  <a:gd name="T20" fmla="*/ 695 w 1895"/>
                  <a:gd name="T21" fmla="*/ 489 h 896"/>
                  <a:gd name="T22" fmla="*/ 736 w 1895"/>
                  <a:gd name="T23" fmla="*/ 483 h 896"/>
                  <a:gd name="T24" fmla="*/ 754 w 1895"/>
                  <a:gd name="T25" fmla="*/ 498 h 896"/>
                  <a:gd name="T26" fmla="*/ 795 w 1895"/>
                  <a:gd name="T27" fmla="*/ 506 h 896"/>
                  <a:gd name="T28" fmla="*/ 916 w 1895"/>
                  <a:gd name="T29" fmla="*/ 316 h 896"/>
                  <a:gd name="T30" fmla="*/ 962 w 1895"/>
                  <a:gd name="T31" fmla="*/ 384 h 896"/>
                  <a:gd name="T32" fmla="*/ 1019 w 1895"/>
                  <a:gd name="T33" fmla="*/ 395 h 896"/>
                  <a:gd name="T34" fmla="*/ 1095 w 1895"/>
                  <a:gd name="T35" fmla="*/ 353 h 896"/>
                  <a:gd name="T36" fmla="*/ 1266 w 1895"/>
                  <a:gd name="T37" fmla="*/ 212 h 896"/>
                  <a:gd name="T38" fmla="*/ 1286 w 1895"/>
                  <a:gd name="T39" fmla="*/ 211 h 896"/>
                  <a:gd name="T40" fmla="*/ 1348 w 1895"/>
                  <a:gd name="T41" fmla="*/ 192 h 896"/>
                  <a:gd name="T42" fmla="*/ 1357 w 1895"/>
                  <a:gd name="T43" fmla="*/ 171 h 896"/>
                  <a:gd name="T44" fmla="*/ 1342 w 1895"/>
                  <a:gd name="T45" fmla="*/ 127 h 896"/>
                  <a:gd name="T46" fmla="*/ 1345 w 1895"/>
                  <a:gd name="T47" fmla="*/ 82 h 896"/>
                  <a:gd name="T48" fmla="*/ 1360 w 1895"/>
                  <a:gd name="T49" fmla="*/ 67 h 896"/>
                  <a:gd name="T50" fmla="*/ 1398 w 1895"/>
                  <a:gd name="T51" fmla="*/ 53 h 896"/>
                  <a:gd name="T52" fmla="*/ 1603 w 1895"/>
                  <a:gd name="T53" fmla="*/ 185 h 896"/>
                  <a:gd name="T54" fmla="*/ 1895 w 1895"/>
                  <a:gd name="T55" fmla="*/ 573 h 896"/>
                  <a:gd name="T56" fmla="*/ 1551 w 1895"/>
                  <a:gd name="T57" fmla="*/ 497 h 896"/>
                  <a:gd name="T58" fmla="*/ 1452 w 1895"/>
                  <a:gd name="T59" fmla="*/ 499 h 896"/>
                  <a:gd name="T60" fmla="*/ 1056 w 1895"/>
                  <a:gd name="T61" fmla="*/ 839 h 896"/>
                  <a:gd name="T62" fmla="*/ 1027 w 1895"/>
                  <a:gd name="T63" fmla="*/ 834 h 896"/>
                  <a:gd name="T64" fmla="*/ 889 w 1895"/>
                  <a:gd name="T65" fmla="*/ 762 h 896"/>
                  <a:gd name="T66" fmla="*/ 874 w 1895"/>
                  <a:gd name="T67" fmla="*/ 769 h 896"/>
                  <a:gd name="T68" fmla="*/ 870 w 1895"/>
                  <a:gd name="T69" fmla="*/ 896 h 896"/>
                  <a:gd name="T70" fmla="*/ 837 w 1895"/>
                  <a:gd name="T71" fmla="*/ 893 h 896"/>
                  <a:gd name="T72" fmla="*/ 794 w 1895"/>
                  <a:gd name="T73" fmla="*/ 889 h 896"/>
                  <a:gd name="T74" fmla="*/ 702 w 1895"/>
                  <a:gd name="T75" fmla="*/ 829 h 896"/>
                  <a:gd name="T76" fmla="*/ 637 w 1895"/>
                  <a:gd name="T77" fmla="*/ 819 h 896"/>
                  <a:gd name="T78" fmla="*/ 618 w 1895"/>
                  <a:gd name="T79" fmla="*/ 845 h 896"/>
                  <a:gd name="T80" fmla="*/ 594 w 1895"/>
                  <a:gd name="T81" fmla="*/ 838 h 896"/>
                  <a:gd name="T82" fmla="*/ 546 w 1895"/>
                  <a:gd name="T83" fmla="*/ 789 h 896"/>
                  <a:gd name="T84" fmla="*/ 460 w 1895"/>
                  <a:gd name="T85" fmla="*/ 785 h 896"/>
                  <a:gd name="T86" fmla="*/ 382 w 1895"/>
                  <a:gd name="T87" fmla="*/ 660 h 896"/>
                  <a:gd name="T88" fmla="*/ 338 w 1895"/>
                  <a:gd name="T89" fmla="*/ 651 h 896"/>
                  <a:gd name="T90" fmla="*/ 238 w 1895"/>
                  <a:gd name="T91" fmla="*/ 462 h 896"/>
                  <a:gd name="T92" fmla="*/ 205 w 1895"/>
                  <a:gd name="T93" fmla="*/ 419 h 896"/>
                  <a:gd name="T94" fmla="*/ 194 w 1895"/>
                  <a:gd name="T95" fmla="*/ 307 h 896"/>
                  <a:gd name="T96" fmla="*/ 98 w 1895"/>
                  <a:gd name="T97" fmla="*/ 215 h 896"/>
                  <a:gd name="T98" fmla="*/ 31 w 1895"/>
                  <a:gd name="T99" fmla="*/ 206 h 896"/>
                  <a:gd name="T100" fmla="*/ 0 w 1895"/>
                  <a:gd name="T101" fmla="*/ 177 h 8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895" h="896">
                    <a:moveTo>
                      <a:pt x="0" y="177"/>
                    </a:moveTo>
                    <a:lnTo>
                      <a:pt x="40" y="0"/>
                    </a:lnTo>
                    <a:lnTo>
                      <a:pt x="222" y="142"/>
                    </a:lnTo>
                    <a:lnTo>
                      <a:pt x="262" y="148"/>
                    </a:lnTo>
                    <a:lnTo>
                      <a:pt x="342" y="230"/>
                    </a:lnTo>
                    <a:lnTo>
                      <a:pt x="467" y="252"/>
                    </a:lnTo>
                    <a:lnTo>
                      <a:pt x="545" y="366"/>
                    </a:lnTo>
                    <a:lnTo>
                      <a:pt x="560" y="502"/>
                    </a:lnTo>
                    <a:lnTo>
                      <a:pt x="577" y="521"/>
                    </a:lnTo>
                    <a:lnTo>
                      <a:pt x="669" y="512"/>
                    </a:lnTo>
                    <a:lnTo>
                      <a:pt x="695" y="489"/>
                    </a:lnTo>
                    <a:lnTo>
                      <a:pt x="736" y="483"/>
                    </a:lnTo>
                    <a:lnTo>
                      <a:pt x="754" y="498"/>
                    </a:lnTo>
                    <a:lnTo>
                      <a:pt x="795" y="506"/>
                    </a:lnTo>
                    <a:lnTo>
                      <a:pt x="916" y="316"/>
                    </a:lnTo>
                    <a:lnTo>
                      <a:pt x="962" y="384"/>
                    </a:lnTo>
                    <a:lnTo>
                      <a:pt x="1019" y="395"/>
                    </a:lnTo>
                    <a:lnTo>
                      <a:pt x="1095" y="353"/>
                    </a:lnTo>
                    <a:lnTo>
                      <a:pt x="1266" y="212"/>
                    </a:lnTo>
                    <a:lnTo>
                      <a:pt x="1286" y="211"/>
                    </a:lnTo>
                    <a:lnTo>
                      <a:pt x="1348" y="192"/>
                    </a:lnTo>
                    <a:lnTo>
                      <a:pt x="1357" y="171"/>
                    </a:lnTo>
                    <a:lnTo>
                      <a:pt x="1342" y="127"/>
                    </a:lnTo>
                    <a:lnTo>
                      <a:pt x="1345" y="82"/>
                    </a:lnTo>
                    <a:lnTo>
                      <a:pt x="1360" y="67"/>
                    </a:lnTo>
                    <a:lnTo>
                      <a:pt x="1398" y="53"/>
                    </a:lnTo>
                    <a:lnTo>
                      <a:pt x="1603" y="185"/>
                    </a:lnTo>
                    <a:lnTo>
                      <a:pt x="1895" y="573"/>
                    </a:lnTo>
                    <a:lnTo>
                      <a:pt x="1551" y="497"/>
                    </a:lnTo>
                    <a:lnTo>
                      <a:pt x="1452" y="499"/>
                    </a:lnTo>
                    <a:lnTo>
                      <a:pt x="1056" y="839"/>
                    </a:lnTo>
                    <a:lnTo>
                      <a:pt x="1027" y="834"/>
                    </a:lnTo>
                    <a:lnTo>
                      <a:pt x="889" y="762"/>
                    </a:lnTo>
                    <a:lnTo>
                      <a:pt x="874" y="769"/>
                    </a:lnTo>
                    <a:lnTo>
                      <a:pt x="870" y="896"/>
                    </a:lnTo>
                    <a:lnTo>
                      <a:pt x="837" y="893"/>
                    </a:lnTo>
                    <a:lnTo>
                      <a:pt x="794" y="889"/>
                    </a:lnTo>
                    <a:lnTo>
                      <a:pt x="702" y="829"/>
                    </a:lnTo>
                    <a:lnTo>
                      <a:pt x="637" y="819"/>
                    </a:lnTo>
                    <a:lnTo>
                      <a:pt x="618" y="845"/>
                    </a:lnTo>
                    <a:lnTo>
                      <a:pt x="594" y="838"/>
                    </a:lnTo>
                    <a:lnTo>
                      <a:pt x="546" y="789"/>
                    </a:lnTo>
                    <a:lnTo>
                      <a:pt x="460" y="785"/>
                    </a:lnTo>
                    <a:lnTo>
                      <a:pt x="382" y="660"/>
                    </a:lnTo>
                    <a:lnTo>
                      <a:pt x="338" y="651"/>
                    </a:lnTo>
                    <a:lnTo>
                      <a:pt x="238" y="462"/>
                    </a:lnTo>
                    <a:lnTo>
                      <a:pt x="205" y="419"/>
                    </a:lnTo>
                    <a:lnTo>
                      <a:pt x="194" y="307"/>
                    </a:lnTo>
                    <a:lnTo>
                      <a:pt x="98" y="215"/>
                    </a:lnTo>
                    <a:lnTo>
                      <a:pt x="31" y="206"/>
                    </a:lnTo>
                    <a:lnTo>
                      <a:pt x="0" y="177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5001" name="Freeform 73"/>
              <p:cNvSpPr>
                <a:spLocks noChangeAspect="1"/>
              </p:cNvSpPr>
              <p:nvPr/>
            </p:nvSpPr>
            <p:spPr bwMode="auto">
              <a:xfrm>
                <a:off x="2326" y="769"/>
                <a:ext cx="291" cy="313"/>
              </a:xfrm>
              <a:custGeom>
                <a:avLst/>
                <a:gdLst>
                  <a:gd name="T0" fmla="*/ 0 w 1743"/>
                  <a:gd name="T1" fmla="*/ 0 h 1879"/>
                  <a:gd name="T2" fmla="*/ 711 w 1743"/>
                  <a:gd name="T3" fmla="*/ 28 h 1879"/>
                  <a:gd name="T4" fmla="*/ 836 w 1743"/>
                  <a:gd name="T5" fmla="*/ 124 h 1879"/>
                  <a:gd name="T6" fmla="*/ 876 w 1743"/>
                  <a:gd name="T7" fmla="*/ 120 h 1879"/>
                  <a:gd name="T8" fmla="*/ 899 w 1743"/>
                  <a:gd name="T9" fmla="*/ 75 h 1879"/>
                  <a:gd name="T10" fmla="*/ 933 w 1743"/>
                  <a:gd name="T11" fmla="*/ 65 h 1879"/>
                  <a:gd name="T12" fmla="*/ 1022 w 1743"/>
                  <a:gd name="T13" fmla="*/ 73 h 1879"/>
                  <a:gd name="T14" fmla="*/ 1071 w 1743"/>
                  <a:gd name="T15" fmla="*/ 99 h 1879"/>
                  <a:gd name="T16" fmla="*/ 1225 w 1743"/>
                  <a:gd name="T17" fmla="*/ 145 h 1879"/>
                  <a:gd name="T18" fmla="*/ 1378 w 1743"/>
                  <a:gd name="T19" fmla="*/ 130 h 1879"/>
                  <a:gd name="T20" fmla="*/ 1545 w 1743"/>
                  <a:gd name="T21" fmla="*/ 168 h 1879"/>
                  <a:gd name="T22" fmla="*/ 1605 w 1743"/>
                  <a:gd name="T23" fmla="*/ 201 h 1879"/>
                  <a:gd name="T24" fmla="*/ 1511 w 1743"/>
                  <a:gd name="T25" fmla="*/ 476 h 1879"/>
                  <a:gd name="T26" fmla="*/ 1495 w 1743"/>
                  <a:gd name="T27" fmla="*/ 716 h 1879"/>
                  <a:gd name="T28" fmla="*/ 1459 w 1743"/>
                  <a:gd name="T29" fmla="*/ 786 h 1879"/>
                  <a:gd name="T30" fmla="*/ 1499 w 1743"/>
                  <a:gd name="T31" fmla="*/ 931 h 1879"/>
                  <a:gd name="T32" fmla="*/ 1503 w 1743"/>
                  <a:gd name="T33" fmla="*/ 968 h 1879"/>
                  <a:gd name="T34" fmla="*/ 1477 w 1743"/>
                  <a:gd name="T35" fmla="*/ 1007 h 1879"/>
                  <a:gd name="T36" fmla="*/ 1449 w 1743"/>
                  <a:gd name="T37" fmla="*/ 1031 h 1879"/>
                  <a:gd name="T38" fmla="*/ 1430 w 1743"/>
                  <a:gd name="T39" fmla="*/ 1273 h 1879"/>
                  <a:gd name="T40" fmla="*/ 1461 w 1743"/>
                  <a:gd name="T41" fmla="*/ 1314 h 1879"/>
                  <a:gd name="T42" fmla="*/ 1449 w 1743"/>
                  <a:gd name="T43" fmla="*/ 1361 h 1879"/>
                  <a:gd name="T44" fmla="*/ 1417 w 1743"/>
                  <a:gd name="T45" fmla="*/ 1400 h 1879"/>
                  <a:gd name="T46" fmla="*/ 1415 w 1743"/>
                  <a:gd name="T47" fmla="*/ 1454 h 1879"/>
                  <a:gd name="T48" fmla="*/ 1435 w 1743"/>
                  <a:gd name="T49" fmla="*/ 1504 h 1879"/>
                  <a:gd name="T50" fmla="*/ 1529 w 1743"/>
                  <a:gd name="T51" fmla="*/ 1577 h 1879"/>
                  <a:gd name="T52" fmla="*/ 1618 w 1743"/>
                  <a:gd name="T53" fmla="*/ 1608 h 1879"/>
                  <a:gd name="T54" fmla="*/ 1743 w 1743"/>
                  <a:gd name="T55" fmla="*/ 1717 h 1879"/>
                  <a:gd name="T56" fmla="*/ 1659 w 1743"/>
                  <a:gd name="T57" fmla="*/ 1879 h 1879"/>
                  <a:gd name="T58" fmla="*/ 1090 w 1743"/>
                  <a:gd name="T59" fmla="*/ 1121 h 1879"/>
                  <a:gd name="T60" fmla="*/ 1085 w 1743"/>
                  <a:gd name="T61" fmla="*/ 1010 h 1879"/>
                  <a:gd name="T62" fmla="*/ 951 w 1743"/>
                  <a:gd name="T63" fmla="*/ 856 h 1879"/>
                  <a:gd name="T64" fmla="*/ 926 w 1743"/>
                  <a:gd name="T65" fmla="*/ 845 h 1879"/>
                  <a:gd name="T66" fmla="*/ 876 w 1743"/>
                  <a:gd name="T67" fmla="*/ 849 h 1879"/>
                  <a:gd name="T68" fmla="*/ 865 w 1743"/>
                  <a:gd name="T69" fmla="*/ 864 h 1879"/>
                  <a:gd name="T70" fmla="*/ 829 w 1743"/>
                  <a:gd name="T71" fmla="*/ 858 h 1879"/>
                  <a:gd name="T72" fmla="*/ 813 w 1743"/>
                  <a:gd name="T73" fmla="*/ 827 h 1879"/>
                  <a:gd name="T74" fmla="*/ 813 w 1743"/>
                  <a:gd name="T75" fmla="*/ 796 h 1879"/>
                  <a:gd name="T76" fmla="*/ 813 w 1743"/>
                  <a:gd name="T77" fmla="*/ 711 h 1879"/>
                  <a:gd name="T78" fmla="*/ 798 w 1743"/>
                  <a:gd name="T79" fmla="*/ 674 h 1879"/>
                  <a:gd name="T80" fmla="*/ 740 w 1743"/>
                  <a:gd name="T81" fmla="*/ 569 h 1879"/>
                  <a:gd name="T82" fmla="*/ 734 w 1743"/>
                  <a:gd name="T83" fmla="*/ 502 h 1879"/>
                  <a:gd name="T84" fmla="*/ 746 w 1743"/>
                  <a:gd name="T85" fmla="*/ 502 h 1879"/>
                  <a:gd name="T86" fmla="*/ 834 w 1743"/>
                  <a:gd name="T87" fmla="*/ 335 h 1879"/>
                  <a:gd name="T88" fmla="*/ 832 w 1743"/>
                  <a:gd name="T89" fmla="*/ 307 h 1879"/>
                  <a:gd name="T90" fmla="*/ 803 w 1743"/>
                  <a:gd name="T91" fmla="*/ 273 h 1879"/>
                  <a:gd name="T92" fmla="*/ 743 w 1743"/>
                  <a:gd name="T93" fmla="*/ 273 h 1879"/>
                  <a:gd name="T94" fmla="*/ 725 w 1743"/>
                  <a:gd name="T95" fmla="*/ 255 h 1879"/>
                  <a:gd name="T96" fmla="*/ 483 w 1743"/>
                  <a:gd name="T97" fmla="*/ 232 h 1879"/>
                  <a:gd name="T98" fmla="*/ 370 w 1743"/>
                  <a:gd name="T99" fmla="*/ 239 h 1879"/>
                  <a:gd name="T100" fmla="*/ 363 w 1743"/>
                  <a:gd name="T101" fmla="*/ 254 h 1879"/>
                  <a:gd name="T102" fmla="*/ 50 w 1743"/>
                  <a:gd name="T103" fmla="*/ 232 h 1879"/>
                  <a:gd name="T104" fmla="*/ 19 w 1743"/>
                  <a:gd name="T105" fmla="*/ 153 h 1879"/>
                  <a:gd name="T106" fmla="*/ 0 w 1743"/>
                  <a:gd name="T107" fmla="*/ 0 h 18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743" h="1879">
                    <a:moveTo>
                      <a:pt x="0" y="0"/>
                    </a:moveTo>
                    <a:lnTo>
                      <a:pt x="711" y="28"/>
                    </a:lnTo>
                    <a:lnTo>
                      <a:pt x="836" y="124"/>
                    </a:lnTo>
                    <a:lnTo>
                      <a:pt x="876" y="120"/>
                    </a:lnTo>
                    <a:lnTo>
                      <a:pt x="899" y="75"/>
                    </a:lnTo>
                    <a:lnTo>
                      <a:pt x="933" y="65"/>
                    </a:lnTo>
                    <a:lnTo>
                      <a:pt x="1022" y="73"/>
                    </a:lnTo>
                    <a:lnTo>
                      <a:pt x="1071" y="99"/>
                    </a:lnTo>
                    <a:lnTo>
                      <a:pt x="1225" y="145"/>
                    </a:lnTo>
                    <a:lnTo>
                      <a:pt x="1378" y="130"/>
                    </a:lnTo>
                    <a:lnTo>
                      <a:pt x="1545" y="168"/>
                    </a:lnTo>
                    <a:lnTo>
                      <a:pt x="1605" y="201"/>
                    </a:lnTo>
                    <a:lnTo>
                      <a:pt x="1511" y="476"/>
                    </a:lnTo>
                    <a:lnTo>
                      <a:pt x="1495" y="716"/>
                    </a:lnTo>
                    <a:lnTo>
                      <a:pt x="1459" y="786"/>
                    </a:lnTo>
                    <a:lnTo>
                      <a:pt x="1499" y="931"/>
                    </a:lnTo>
                    <a:lnTo>
                      <a:pt x="1503" y="968"/>
                    </a:lnTo>
                    <a:lnTo>
                      <a:pt x="1477" y="1007"/>
                    </a:lnTo>
                    <a:lnTo>
                      <a:pt x="1449" y="1031"/>
                    </a:lnTo>
                    <a:lnTo>
                      <a:pt x="1430" y="1273"/>
                    </a:lnTo>
                    <a:lnTo>
                      <a:pt x="1461" y="1314"/>
                    </a:lnTo>
                    <a:lnTo>
                      <a:pt x="1449" y="1361"/>
                    </a:lnTo>
                    <a:lnTo>
                      <a:pt x="1417" y="1400"/>
                    </a:lnTo>
                    <a:lnTo>
                      <a:pt x="1415" y="1454"/>
                    </a:lnTo>
                    <a:lnTo>
                      <a:pt x="1435" y="1504"/>
                    </a:lnTo>
                    <a:lnTo>
                      <a:pt x="1529" y="1577"/>
                    </a:lnTo>
                    <a:lnTo>
                      <a:pt x="1618" y="1608"/>
                    </a:lnTo>
                    <a:lnTo>
                      <a:pt x="1743" y="1717"/>
                    </a:lnTo>
                    <a:lnTo>
                      <a:pt x="1659" y="1879"/>
                    </a:lnTo>
                    <a:lnTo>
                      <a:pt x="1090" y="1121"/>
                    </a:lnTo>
                    <a:lnTo>
                      <a:pt x="1085" y="1010"/>
                    </a:lnTo>
                    <a:lnTo>
                      <a:pt x="951" y="856"/>
                    </a:lnTo>
                    <a:lnTo>
                      <a:pt x="926" y="845"/>
                    </a:lnTo>
                    <a:lnTo>
                      <a:pt x="876" y="849"/>
                    </a:lnTo>
                    <a:lnTo>
                      <a:pt x="865" y="864"/>
                    </a:lnTo>
                    <a:lnTo>
                      <a:pt x="829" y="858"/>
                    </a:lnTo>
                    <a:lnTo>
                      <a:pt x="813" y="827"/>
                    </a:lnTo>
                    <a:lnTo>
                      <a:pt x="813" y="796"/>
                    </a:lnTo>
                    <a:lnTo>
                      <a:pt x="813" y="711"/>
                    </a:lnTo>
                    <a:lnTo>
                      <a:pt x="798" y="674"/>
                    </a:lnTo>
                    <a:lnTo>
                      <a:pt x="740" y="569"/>
                    </a:lnTo>
                    <a:lnTo>
                      <a:pt x="734" y="502"/>
                    </a:lnTo>
                    <a:lnTo>
                      <a:pt x="746" y="502"/>
                    </a:lnTo>
                    <a:lnTo>
                      <a:pt x="834" y="335"/>
                    </a:lnTo>
                    <a:lnTo>
                      <a:pt x="832" y="307"/>
                    </a:lnTo>
                    <a:lnTo>
                      <a:pt x="803" y="273"/>
                    </a:lnTo>
                    <a:lnTo>
                      <a:pt x="743" y="273"/>
                    </a:lnTo>
                    <a:lnTo>
                      <a:pt x="725" y="255"/>
                    </a:lnTo>
                    <a:lnTo>
                      <a:pt x="483" y="232"/>
                    </a:lnTo>
                    <a:lnTo>
                      <a:pt x="370" y="239"/>
                    </a:lnTo>
                    <a:lnTo>
                      <a:pt x="363" y="254"/>
                    </a:lnTo>
                    <a:lnTo>
                      <a:pt x="50" y="232"/>
                    </a:lnTo>
                    <a:lnTo>
                      <a:pt x="19" y="15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5002" name="Freeform 74"/>
              <p:cNvSpPr>
                <a:spLocks noChangeAspect="1"/>
              </p:cNvSpPr>
              <p:nvPr/>
            </p:nvSpPr>
            <p:spPr bwMode="auto">
              <a:xfrm>
                <a:off x="2344" y="1007"/>
                <a:ext cx="259" cy="105"/>
              </a:xfrm>
              <a:custGeom>
                <a:avLst/>
                <a:gdLst>
                  <a:gd name="T0" fmla="*/ 2 w 1554"/>
                  <a:gd name="T1" fmla="*/ 460 h 630"/>
                  <a:gd name="T2" fmla="*/ 3 w 1554"/>
                  <a:gd name="T3" fmla="*/ 411 h 630"/>
                  <a:gd name="T4" fmla="*/ 0 w 1554"/>
                  <a:gd name="T5" fmla="*/ 349 h 630"/>
                  <a:gd name="T6" fmla="*/ 17 w 1554"/>
                  <a:gd name="T7" fmla="*/ 321 h 630"/>
                  <a:gd name="T8" fmla="*/ 83 w 1554"/>
                  <a:gd name="T9" fmla="*/ 332 h 630"/>
                  <a:gd name="T10" fmla="*/ 174 w 1554"/>
                  <a:gd name="T11" fmla="*/ 391 h 630"/>
                  <a:gd name="T12" fmla="*/ 255 w 1554"/>
                  <a:gd name="T13" fmla="*/ 399 h 630"/>
                  <a:gd name="T14" fmla="*/ 256 w 1554"/>
                  <a:gd name="T15" fmla="*/ 274 h 630"/>
                  <a:gd name="T16" fmla="*/ 271 w 1554"/>
                  <a:gd name="T17" fmla="*/ 262 h 630"/>
                  <a:gd name="T18" fmla="*/ 407 w 1554"/>
                  <a:gd name="T19" fmla="*/ 335 h 630"/>
                  <a:gd name="T20" fmla="*/ 436 w 1554"/>
                  <a:gd name="T21" fmla="*/ 341 h 630"/>
                  <a:gd name="T22" fmla="*/ 837 w 1554"/>
                  <a:gd name="T23" fmla="*/ 0 h 630"/>
                  <a:gd name="T24" fmla="*/ 931 w 1554"/>
                  <a:gd name="T25" fmla="*/ 0 h 630"/>
                  <a:gd name="T26" fmla="*/ 1278 w 1554"/>
                  <a:gd name="T27" fmla="*/ 74 h 630"/>
                  <a:gd name="T28" fmla="*/ 1554 w 1554"/>
                  <a:gd name="T29" fmla="*/ 445 h 630"/>
                  <a:gd name="T30" fmla="*/ 1513 w 1554"/>
                  <a:gd name="T31" fmla="*/ 533 h 630"/>
                  <a:gd name="T32" fmla="*/ 1339 w 1554"/>
                  <a:gd name="T33" fmla="*/ 630 h 630"/>
                  <a:gd name="T34" fmla="*/ 1307 w 1554"/>
                  <a:gd name="T35" fmla="*/ 601 h 630"/>
                  <a:gd name="T36" fmla="*/ 1259 w 1554"/>
                  <a:gd name="T37" fmla="*/ 601 h 630"/>
                  <a:gd name="T38" fmla="*/ 1231 w 1554"/>
                  <a:gd name="T39" fmla="*/ 618 h 630"/>
                  <a:gd name="T40" fmla="*/ 1178 w 1554"/>
                  <a:gd name="T41" fmla="*/ 609 h 630"/>
                  <a:gd name="T42" fmla="*/ 1166 w 1554"/>
                  <a:gd name="T43" fmla="*/ 600 h 630"/>
                  <a:gd name="T44" fmla="*/ 966 w 1554"/>
                  <a:gd name="T45" fmla="*/ 594 h 630"/>
                  <a:gd name="T46" fmla="*/ 951 w 1554"/>
                  <a:gd name="T47" fmla="*/ 580 h 630"/>
                  <a:gd name="T48" fmla="*/ 966 w 1554"/>
                  <a:gd name="T49" fmla="*/ 452 h 630"/>
                  <a:gd name="T50" fmla="*/ 882 w 1554"/>
                  <a:gd name="T51" fmla="*/ 455 h 630"/>
                  <a:gd name="T52" fmla="*/ 850 w 1554"/>
                  <a:gd name="T53" fmla="*/ 445 h 630"/>
                  <a:gd name="T54" fmla="*/ 800 w 1554"/>
                  <a:gd name="T55" fmla="*/ 447 h 630"/>
                  <a:gd name="T56" fmla="*/ 738 w 1554"/>
                  <a:gd name="T57" fmla="*/ 405 h 630"/>
                  <a:gd name="T58" fmla="*/ 709 w 1554"/>
                  <a:gd name="T59" fmla="*/ 416 h 630"/>
                  <a:gd name="T60" fmla="*/ 672 w 1554"/>
                  <a:gd name="T61" fmla="*/ 451 h 630"/>
                  <a:gd name="T62" fmla="*/ 588 w 1554"/>
                  <a:gd name="T63" fmla="*/ 455 h 630"/>
                  <a:gd name="T64" fmla="*/ 558 w 1554"/>
                  <a:gd name="T65" fmla="*/ 428 h 630"/>
                  <a:gd name="T66" fmla="*/ 460 w 1554"/>
                  <a:gd name="T67" fmla="*/ 428 h 630"/>
                  <a:gd name="T68" fmla="*/ 183 w 1554"/>
                  <a:gd name="T69" fmla="*/ 445 h 630"/>
                  <a:gd name="T70" fmla="*/ 2 w 1554"/>
                  <a:gd name="T71" fmla="*/ 460 h 6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54" h="630">
                    <a:moveTo>
                      <a:pt x="2" y="460"/>
                    </a:moveTo>
                    <a:lnTo>
                      <a:pt x="3" y="411"/>
                    </a:lnTo>
                    <a:lnTo>
                      <a:pt x="0" y="349"/>
                    </a:lnTo>
                    <a:lnTo>
                      <a:pt x="17" y="321"/>
                    </a:lnTo>
                    <a:lnTo>
                      <a:pt x="83" y="332"/>
                    </a:lnTo>
                    <a:lnTo>
                      <a:pt x="174" y="391"/>
                    </a:lnTo>
                    <a:lnTo>
                      <a:pt x="255" y="399"/>
                    </a:lnTo>
                    <a:lnTo>
                      <a:pt x="256" y="274"/>
                    </a:lnTo>
                    <a:lnTo>
                      <a:pt x="271" y="262"/>
                    </a:lnTo>
                    <a:lnTo>
                      <a:pt x="407" y="335"/>
                    </a:lnTo>
                    <a:lnTo>
                      <a:pt x="436" y="341"/>
                    </a:lnTo>
                    <a:lnTo>
                      <a:pt x="837" y="0"/>
                    </a:lnTo>
                    <a:lnTo>
                      <a:pt x="931" y="0"/>
                    </a:lnTo>
                    <a:lnTo>
                      <a:pt x="1278" y="74"/>
                    </a:lnTo>
                    <a:lnTo>
                      <a:pt x="1554" y="445"/>
                    </a:lnTo>
                    <a:lnTo>
                      <a:pt x="1513" y="533"/>
                    </a:lnTo>
                    <a:lnTo>
                      <a:pt x="1339" y="630"/>
                    </a:lnTo>
                    <a:lnTo>
                      <a:pt x="1307" y="601"/>
                    </a:lnTo>
                    <a:lnTo>
                      <a:pt x="1259" y="601"/>
                    </a:lnTo>
                    <a:lnTo>
                      <a:pt x="1231" y="618"/>
                    </a:lnTo>
                    <a:lnTo>
                      <a:pt x="1178" y="609"/>
                    </a:lnTo>
                    <a:lnTo>
                      <a:pt x="1166" y="600"/>
                    </a:lnTo>
                    <a:lnTo>
                      <a:pt x="966" y="594"/>
                    </a:lnTo>
                    <a:lnTo>
                      <a:pt x="951" y="580"/>
                    </a:lnTo>
                    <a:lnTo>
                      <a:pt x="966" y="452"/>
                    </a:lnTo>
                    <a:lnTo>
                      <a:pt x="882" y="455"/>
                    </a:lnTo>
                    <a:lnTo>
                      <a:pt x="850" y="445"/>
                    </a:lnTo>
                    <a:lnTo>
                      <a:pt x="800" y="447"/>
                    </a:lnTo>
                    <a:lnTo>
                      <a:pt x="738" y="405"/>
                    </a:lnTo>
                    <a:lnTo>
                      <a:pt x="709" y="416"/>
                    </a:lnTo>
                    <a:lnTo>
                      <a:pt x="672" y="451"/>
                    </a:lnTo>
                    <a:lnTo>
                      <a:pt x="588" y="455"/>
                    </a:lnTo>
                    <a:lnTo>
                      <a:pt x="558" y="428"/>
                    </a:lnTo>
                    <a:lnTo>
                      <a:pt x="460" y="428"/>
                    </a:lnTo>
                    <a:lnTo>
                      <a:pt x="183" y="445"/>
                    </a:lnTo>
                    <a:lnTo>
                      <a:pt x="2" y="46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5003" name="Freeform 75"/>
              <p:cNvSpPr>
                <a:spLocks noChangeAspect="1"/>
              </p:cNvSpPr>
              <p:nvPr/>
            </p:nvSpPr>
            <p:spPr bwMode="auto">
              <a:xfrm>
                <a:off x="2344" y="1075"/>
                <a:ext cx="223" cy="235"/>
              </a:xfrm>
              <a:custGeom>
                <a:avLst/>
                <a:gdLst>
                  <a:gd name="T0" fmla="*/ 0 w 1336"/>
                  <a:gd name="T1" fmla="*/ 202 h 1412"/>
                  <a:gd name="T2" fmla="*/ 0 w 1336"/>
                  <a:gd name="T3" fmla="*/ 53 h 1412"/>
                  <a:gd name="T4" fmla="*/ 451 w 1336"/>
                  <a:gd name="T5" fmla="*/ 23 h 1412"/>
                  <a:gd name="T6" fmla="*/ 556 w 1336"/>
                  <a:gd name="T7" fmla="*/ 23 h 1412"/>
                  <a:gd name="T8" fmla="*/ 586 w 1336"/>
                  <a:gd name="T9" fmla="*/ 50 h 1412"/>
                  <a:gd name="T10" fmla="*/ 669 w 1336"/>
                  <a:gd name="T11" fmla="*/ 47 h 1412"/>
                  <a:gd name="T12" fmla="*/ 705 w 1336"/>
                  <a:gd name="T13" fmla="*/ 13 h 1412"/>
                  <a:gd name="T14" fmla="*/ 736 w 1336"/>
                  <a:gd name="T15" fmla="*/ 0 h 1412"/>
                  <a:gd name="T16" fmla="*/ 798 w 1336"/>
                  <a:gd name="T17" fmla="*/ 42 h 1412"/>
                  <a:gd name="T18" fmla="*/ 847 w 1336"/>
                  <a:gd name="T19" fmla="*/ 40 h 1412"/>
                  <a:gd name="T20" fmla="*/ 877 w 1336"/>
                  <a:gd name="T21" fmla="*/ 50 h 1412"/>
                  <a:gd name="T22" fmla="*/ 964 w 1336"/>
                  <a:gd name="T23" fmla="*/ 47 h 1412"/>
                  <a:gd name="T24" fmla="*/ 949 w 1336"/>
                  <a:gd name="T25" fmla="*/ 175 h 1412"/>
                  <a:gd name="T26" fmla="*/ 967 w 1336"/>
                  <a:gd name="T27" fmla="*/ 192 h 1412"/>
                  <a:gd name="T28" fmla="*/ 1164 w 1336"/>
                  <a:gd name="T29" fmla="*/ 192 h 1412"/>
                  <a:gd name="T30" fmla="*/ 1174 w 1336"/>
                  <a:gd name="T31" fmla="*/ 202 h 1412"/>
                  <a:gd name="T32" fmla="*/ 1229 w 1336"/>
                  <a:gd name="T33" fmla="*/ 215 h 1412"/>
                  <a:gd name="T34" fmla="*/ 1252 w 1336"/>
                  <a:gd name="T35" fmla="*/ 196 h 1412"/>
                  <a:gd name="T36" fmla="*/ 1309 w 1336"/>
                  <a:gd name="T37" fmla="*/ 198 h 1412"/>
                  <a:gd name="T38" fmla="*/ 1336 w 1336"/>
                  <a:gd name="T39" fmla="*/ 225 h 1412"/>
                  <a:gd name="T40" fmla="*/ 1331 w 1336"/>
                  <a:gd name="T41" fmla="*/ 283 h 1412"/>
                  <a:gd name="T42" fmla="*/ 1299 w 1336"/>
                  <a:gd name="T43" fmla="*/ 378 h 1412"/>
                  <a:gd name="T44" fmla="*/ 1193 w 1336"/>
                  <a:gd name="T45" fmla="*/ 480 h 1412"/>
                  <a:gd name="T46" fmla="*/ 1187 w 1336"/>
                  <a:gd name="T47" fmla="*/ 551 h 1412"/>
                  <a:gd name="T48" fmla="*/ 1155 w 1336"/>
                  <a:gd name="T49" fmla="*/ 551 h 1412"/>
                  <a:gd name="T50" fmla="*/ 1135 w 1336"/>
                  <a:gd name="T51" fmla="*/ 792 h 1412"/>
                  <a:gd name="T52" fmla="*/ 1116 w 1336"/>
                  <a:gd name="T53" fmla="*/ 800 h 1412"/>
                  <a:gd name="T54" fmla="*/ 1120 w 1336"/>
                  <a:gd name="T55" fmla="*/ 948 h 1412"/>
                  <a:gd name="T56" fmla="*/ 1138 w 1336"/>
                  <a:gd name="T57" fmla="*/ 967 h 1412"/>
                  <a:gd name="T58" fmla="*/ 844 w 1336"/>
                  <a:gd name="T59" fmla="*/ 1228 h 1412"/>
                  <a:gd name="T60" fmla="*/ 879 w 1336"/>
                  <a:gd name="T61" fmla="*/ 1281 h 1412"/>
                  <a:gd name="T62" fmla="*/ 865 w 1336"/>
                  <a:gd name="T63" fmla="*/ 1412 h 1412"/>
                  <a:gd name="T64" fmla="*/ 772 w 1336"/>
                  <a:gd name="T65" fmla="*/ 1393 h 1412"/>
                  <a:gd name="T66" fmla="*/ 740 w 1336"/>
                  <a:gd name="T67" fmla="*/ 1331 h 1412"/>
                  <a:gd name="T68" fmla="*/ 663 w 1336"/>
                  <a:gd name="T69" fmla="*/ 1336 h 1412"/>
                  <a:gd name="T70" fmla="*/ 626 w 1336"/>
                  <a:gd name="T71" fmla="*/ 1353 h 1412"/>
                  <a:gd name="T72" fmla="*/ 603 w 1336"/>
                  <a:gd name="T73" fmla="*/ 1341 h 1412"/>
                  <a:gd name="T74" fmla="*/ 603 w 1336"/>
                  <a:gd name="T75" fmla="*/ 1287 h 1412"/>
                  <a:gd name="T76" fmla="*/ 586 w 1336"/>
                  <a:gd name="T77" fmla="*/ 1275 h 1412"/>
                  <a:gd name="T78" fmla="*/ 568 w 1336"/>
                  <a:gd name="T79" fmla="*/ 1268 h 1412"/>
                  <a:gd name="T80" fmla="*/ 499 w 1336"/>
                  <a:gd name="T81" fmla="*/ 1199 h 1412"/>
                  <a:gd name="T82" fmla="*/ 493 w 1336"/>
                  <a:gd name="T83" fmla="*/ 1164 h 1412"/>
                  <a:gd name="T84" fmla="*/ 532 w 1336"/>
                  <a:gd name="T85" fmla="*/ 1123 h 1412"/>
                  <a:gd name="T86" fmla="*/ 528 w 1336"/>
                  <a:gd name="T87" fmla="*/ 1098 h 1412"/>
                  <a:gd name="T88" fmla="*/ 474 w 1336"/>
                  <a:gd name="T89" fmla="*/ 1094 h 1412"/>
                  <a:gd name="T90" fmla="*/ 441 w 1336"/>
                  <a:gd name="T91" fmla="*/ 1056 h 1412"/>
                  <a:gd name="T92" fmla="*/ 423 w 1336"/>
                  <a:gd name="T93" fmla="*/ 1019 h 1412"/>
                  <a:gd name="T94" fmla="*/ 256 w 1336"/>
                  <a:gd name="T95" fmla="*/ 990 h 1412"/>
                  <a:gd name="T96" fmla="*/ 326 w 1336"/>
                  <a:gd name="T97" fmla="*/ 937 h 1412"/>
                  <a:gd name="T98" fmla="*/ 332 w 1336"/>
                  <a:gd name="T99" fmla="*/ 686 h 1412"/>
                  <a:gd name="T100" fmla="*/ 233 w 1336"/>
                  <a:gd name="T101" fmla="*/ 581 h 1412"/>
                  <a:gd name="T102" fmla="*/ 125 w 1336"/>
                  <a:gd name="T103" fmla="*/ 387 h 1412"/>
                  <a:gd name="T104" fmla="*/ 27 w 1336"/>
                  <a:gd name="T105" fmla="*/ 360 h 1412"/>
                  <a:gd name="T106" fmla="*/ 0 w 1336"/>
                  <a:gd name="T107" fmla="*/ 202 h 1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336" h="1412">
                    <a:moveTo>
                      <a:pt x="0" y="202"/>
                    </a:moveTo>
                    <a:lnTo>
                      <a:pt x="0" y="53"/>
                    </a:lnTo>
                    <a:lnTo>
                      <a:pt x="451" y="23"/>
                    </a:lnTo>
                    <a:lnTo>
                      <a:pt x="556" y="23"/>
                    </a:lnTo>
                    <a:lnTo>
                      <a:pt x="586" y="50"/>
                    </a:lnTo>
                    <a:lnTo>
                      <a:pt x="669" y="47"/>
                    </a:lnTo>
                    <a:lnTo>
                      <a:pt x="705" y="13"/>
                    </a:lnTo>
                    <a:lnTo>
                      <a:pt x="736" y="0"/>
                    </a:lnTo>
                    <a:lnTo>
                      <a:pt x="798" y="42"/>
                    </a:lnTo>
                    <a:lnTo>
                      <a:pt x="847" y="40"/>
                    </a:lnTo>
                    <a:lnTo>
                      <a:pt x="877" y="50"/>
                    </a:lnTo>
                    <a:lnTo>
                      <a:pt x="964" y="47"/>
                    </a:lnTo>
                    <a:lnTo>
                      <a:pt x="949" y="175"/>
                    </a:lnTo>
                    <a:lnTo>
                      <a:pt x="967" y="192"/>
                    </a:lnTo>
                    <a:lnTo>
                      <a:pt x="1164" y="192"/>
                    </a:lnTo>
                    <a:lnTo>
                      <a:pt x="1174" y="202"/>
                    </a:lnTo>
                    <a:lnTo>
                      <a:pt x="1229" y="215"/>
                    </a:lnTo>
                    <a:lnTo>
                      <a:pt x="1252" y="196"/>
                    </a:lnTo>
                    <a:lnTo>
                      <a:pt x="1309" y="198"/>
                    </a:lnTo>
                    <a:lnTo>
                      <a:pt x="1336" y="225"/>
                    </a:lnTo>
                    <a:lnTo>
                      <a:pt x="1331" y="283"/>
                    </a:lnTo>
                    <a:lnTo>
                      <a:pt x="1299" y="378"/>
                    </a:lnTo>
                    <a:lnTo>
                      <a:pt x="1193" y="480"/>
                    </a:lnTo>
                    <a:lnTo>
                      <a:pt x="1187" y="551"/>
                    </a:lnTo>
                    <a:lnTo>
                      <a:pt x="1155" y="551"/>
                    </a:lnTo>
                    <a:lnTo>
                      <a:pt x="1135" y="792"/>
                    </a:lnTo>
                    <a:lnTo>
                      <a:pt x="1116" y="800"/>
                    </a:lnTo>
                    <a:lnTo>
                      <a:pt x="1120" y="948"/>
                    </a:lnTo>
                    <a:lnTo>
                      <a:pt x="1138" y="967"/>
                    </a:lnTo>
                    <a:lnTo>
                      <a:pt x="844" y="1228"/>
                    </a:lnTo>
                    <a:lnTo>
                      <a:pt x="879" y="1281"/>
                    </a:lnTo>
                    <a:lnTo>
                      <a:pt x="865" y="1412"/>
                    </a:lnTo>
                    <a:lnTo>
                      <a:pt x="772" y="1393"/>
                    </a:lnTo>
                    <a:lnTo>
                      <a:pt x="740" y="1331"/>
                    </a:lnTo>
                    <a:lnTo>
                      <a:pt x="663" y="1336"/>
                    </a:lnTo>
                    <a:lnTo>
                      <a:pt x="626" y="1353"/>
                    </a:lnTo>
                    <a:lnTo>
                      <a:pt x="603" y="1341"/>
                    </a:lnTo>
                    <a:lnTo>
                      <a:pt x="603" y="1287"/>
                    </a:lnTo>
                    <a:lnTo>
                      <a:pt x="586" y="1275"/>
                    </a:lnTo>
                    <a:lnTo>
                      <a:pt x="568" y="1268"/>
                    </a:lnTo>
                    <a:lnTo>
                      <a:pt x="499" y="1199"/>
                    </a:lnTo>
                    <a:lnTo>
                      <a:pt x="493" y="1164"/>
                    </a:lnTo>
                    <a:lnTo>
                      <a:pt x="532" y="1123"/>
                    </a:lnTo>
                    <a:lnTo>
                      <a:pt x="528" y="1098"/>
                    </a:lnTo>
                    <a:lnTo>
                      <a:pt x="474" y="1094"/>
                    </a:lnTo>
                    <a:lnTo>
                      <a:pt x="441" y="1056"/>
                    </a:lnTo>
                    <a:lnTo>
                      <a:pt x="423" y="1019"/>
                    </a:lnTo>
                    <a:lnTo>
                      <a:pt x="256" y="990"/>
                    </a:lnTo>
                    <a:lnTo>
                      <a:pt x="326" y="937"/>
                    </a:lnTo>
                    <a:lnTo>
                      <a:pt x="332" y="686"/>
                    </a:lnTo>
                    <a:lnTo>
                      <a:pt x="233" y="581"/>
                    </a:lnTo>
                    <a:lnTo>
                      <a:pt x="125" y="387"/>
                    </a:lnTo>
                    <a:lnTo>
                      <a:pt x="27" y="360"/>
                    </a:lnTo>
                    <a:lnTo>
                      <a:pt x="0" y="202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5004" name="Freeform 76"/>
              <p:cNvSpPr>
                <a:spLocks noChangeAspect="1"/>
              </p:cNvSpPr>
              <p:nvPr/>
            </p:nvSpPr>
            <p:spPr bwMode="auto">
              <a:xfrm>
                <a:off x="2111" y="1239"/>
                <a:ext cx="547" cy="344"/>
              </a:xfrm>
              <a:custGeom>
                <a:avLst/>
                <a:gdLst>
                  <a:gd name="T0" fmla="*/ 443 w 3288"/>
                  <a:gd name="T1" fmla="*/ 288 h 2060"/>
                  <a:gd name="T2" fmla="*/ 742 w 3288"/>
                  <a:gd name="T3" fmla="*/ 279 h 2060"/>
                  <a:gd name="T4" fmla="*/ 924 w 3288"/>
                  <a:gd name="T5" fmla="*/ 252 h 2060"/>
                  <a:gd name="T6" fmla="*/ 1197 w 3288"/>
                  <a:gd name="T7" fmla="*/ 211 h 2060"/>
                  <a:gd name="T8" fmla="*/ 1277 w 3288"/>
                  <a:gd name="T9" fmla="*/ 160 h 2060"/>
                  <a:gd name="T10" fmla="*/ 1453 w 3288"/>
                  <a:gd name="T11" fmla="*/ 186 h 2060"/>
                  <a:gd name="T12" fmla="*/ 1511 w 3288"/>
                  <a:gd name="T13" fmla="*/ 179 h 2060"/>
                  <a:gd name="T14" fmla="*/ 1575 w 3288"/>
                  <a:gd name="T15" fmla="*/ 73 h 2060"/>
                  <a:gd name="T16" fmla="*/ 1844 w 3288"/>
                  <a:gd name="T17" fmla="*/ 69 h 2060"/>
                  <a:gd name="T18" fmla="*/ 1934 w 3288"/>
                  <a:gd name="T19" fmla="*/ 133 h 2060"/>
                  <a:gd name="T20" fmla="*/ 1969 w 3288"/>
                  <a:gd name="T21" fmla="*/ 281 h 2060"/>
                  <a:gd name="T22" fmla="*/ 2032 w 3288"/>
                  <a:gd name="T23" fmla="*/ 368 h 2060"/>
                  <a:gd name="T24" fmla="*/ 2173 w 3288"/>
                  <a:gd name="T25" fmla="*/ 405 h 2060"/>
                  <a:gd name="T26" fmla="*/ 2244 w 3288"/>
                  <a:gd name="T27" fmla="*/ 240 h 2060"/>
                  <a:gd name="T28" fmla="*/ 2601 w 3288"/>
                  <a:gd name="T29" fmla="*/ 48 h 2060"/>
                  <a:gd name="T30" fmla="*/ 2756 w 3288"/>
                  <a:gd name="T31" fmla="*/ 6 h 2060"/>
                  <a:gd name="T32" fmla="*/ 2628 w 3288"/>
                  <a:gd name="T33" fmla="*/ 396 h 2060"/>
                  <a:gd name="T34" fmla="*/ 2710 w 3288"/>
                  <a:gd name="T35" fmla="*/ 722 h 2060"/>
                  <a:gd name="T36" fmla="*/ 2669 w 3288"/>
                  <a:gd name="T37" fmla="*/ 1167 h 2060"/>
                  <a:gd name="T38" fmla="*/ 2762 w 3288"/>
                  <a:gd name="T39" fmla="*/ 1332 h 2060"/>
                  <a:gd name="T40" fmla="*/ 2980 w 3288"/>
                  <a:gd name="T41" fmla="*/ 1510 h 2060"/>
                  <a:gd name="T42" fmla="*/ 3005 w 3288"/>
                  <a:gd name="T43" fmla="*/ 1622 h 2060"/>
                  <a:gd name="T44" fmla="*/ 3175 w 3288"/>
                  <a:gd name="T45" fmla="*/ 1702 h 2060"/>
                  <a:gd name="T46" fmla="*/ 3250 w 3288"/>
                  <a:gd name="T47" fmla="*/ 1843 h 2060"/>
                  <a:gd name="T48" fmla="*/ 3283 w 3288"/>
                  <a:gd name="T49" fmla="*/ 1947 h 2060"/>
                  <a:gd name="T50" fmla="*/ 3177 w 3288"/>
                  <a:gd name="T51" fmla="*/ 2043 h 2060"/>
                  <a:gd name="T52" fmla="*/ 2811 w 3288"/>
                  <a:gd name="T53" fmla="*/ 1947 h 2060"/>
                  <a:gd name="T54" fmla="*/ 2716 w 3288"/>
                  <a:gd name="T55" fmla="*/ 1856 h 2060"/>
                  <a:gd name="T56" fmla="*/ 2482 w 3288"/>
                  <a:gd name="T57" fmla="*/ 1775 h 2060"/>
                  <a:gd name="T58" fmla="*/ 2160 w 3288"/>
                  <a:gd name="T59" fmla="*/ 1629 h 2060"/>
                  <a:gd name="T60" fmla="*/ 2189 w 3288"/>
                  <a:gd name="T61" fmla="*/ 1150 h 2060"/>
                  <a:gd name="T62" fmla="*/ 2242 w 3288"/>
                  <a:gd name="T63" fmla="*/ 862 h 2060"/>
                  <a:gd name="T64" fmla="*/ 2222 w 3288"/>
                  <a:gd name="T65" fmla="*/ 488 h 2060"/>
                  <a:gd name="T66" fmla="*/ 1850 w 3288"/>
                  <a:gd name="T67" fmla="*/ 609 h 2060"/>
                  <a:gd name="T68" fmla="*/ 1821 w 3288"/>
                  <a:gd name="T69" fmla="*/ 722 h 2060"/>
                  <a:gd name="T70" fmla="*/ 1666 w 3288"/>
                  <a:gd name="T71" fmla="*/ 666 h 2060"/>
                  <a:gd name="T72" fmla="*/ 1618 w 3288"/>
                  <a:gd name="T73" fmla="*/ 693 h 2060"/>
                  <a:gd name="T74" fmla="*/ 1591 w 3288"/>
                  <a:gd name="T75" fmla="*/ 760 h 2060"/>
                  <a:gd name="T76" fmla="*/ 1664 w 3288"/>
                  <a:gd name="T77" fmla="*/ 986 h 2060"/>
                  <a:gd name="T78" fmla="*/ 1219 w 3288"/>
                  <a:gd name="T79" fmla="*/ 963 h 2060"/>
                  <a:gd name="T80" fmla="*/ 638 w 3288"/>
                  <a:gd name="T81" fmla="*/ 999 h 2060"/>
                  <a:gd name="T82" fmla="*/ 404 w 3288"/>
                  <a:gd name="T83" fmla="*/ 977 h 2060"/>
                  <a:gd name="T84" fmla="*/ 166 w 3288"/>
                  <a:gd name="T85" fmla="*/ 979 h 2060"/>
                  <a:gd name="T86" fmla="*/ 7 w 3288"/>
                  <a:gd name="T87" fmla="*/ 911 h 2060"/>
                  <a:gd name="T88" fmla="*/ 190 w 3288"/>
                  <a:gd name="T89" fmla="*/ 826 h 20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88" h="2060">
                    <a:moveTo>
                      <a:pt x="211" y="807"/>
                    </a:moveTo>
                    <a:lnTo>
                      <a:pt x="394" y="288"/>
                    </a:lnTo>
                    <a:lnTo>
                      <a:pt x="443" y="288"/>
                    </a:lnTo>
                    <a:lnTo>
                      <a:pt x="572" y="294"/>
                    </a:lnTo>
                    <a:lnTo>
                      <a:pt x="647" y="303"/>
                    </a:lnTo>
                    <a:lnTo>
                      <a:pt x="742" y="279"/>
                    </a:lnTo>
                    <a:lnTo>
                      <a:pt x="815" y="248"/>
                    </a:lnTo>
                    <a:lnTo>
                      <a:pt x="840" y="160"/>
                    </a:lnTo>
                    <a:lnTo>
                      <a:pt x="924" y="252"/>
                    </a:lnTo>
                    <a:lnTo>
                      <a:pt x="1156" y="266"/>
                    </a:lnTo>
                    <a:lnTo>
                      <a:pt x="1197" y="221"/>
                    </a:lnTo>
                    <a:lnTo>
                      <a:pt x="1197" y="211"/>
                    </a:lnTo>
                    <a:lnTo>
                      <a:pt x="1212" y="206"/>
                    </a:lnTo>
                    <a:lnTo>
                      <a:pt x="1292" y="221"/>
                    </a:lnTo>
                    <a:lnTo>
                      <a:pt x="1277" y="160"/>
                    </a:lnTo>
                    <a:lnTo>
                      <a:pt x="1407" y="157"/>
                    </a:lnTo>
                    <a:lnTo>
                      <a:pt x="1431" y="179"/>
                    </a:lnTo>
                    <a:lnTo>
                      <a:pt x="1453" y="186"/>
                    </a:lnTo>
                    <a:lnTo>
                      <a:pt x="1472" y="164"/>
                    </a:lnTo>
                    <a:lnTo>
                      <a:pt x="1489" y="162"/>
                    </a:lnTo>
                    <a:lnTo>
                      <a:pt x="1511" y="179"/>
                    </a:lnTo>
                    <a:lnTo>
                      <a:pt x="1550" y="179"/>
                    </a:lnTo>
                    <a:lnTo>
                      <a:pt x="1582" y="148"/>
                    </a:lnTo>
                    <a:lnTo>
                      <a:pt x="1575" y="73"/>
                    </a:lnTo>
                    <a:lnTo>
                      <a:pt x="1664" y="0"/>
                    </a:lnTo>
                    <a:lnTo>
                      <a:pt x="1823" y="31"/>
                    </a:lnTo>
                    <a:lnTo>
                      <a:pt x="1844" y="69"/>
                    </a:lnTo>
                    <a:lnTo>
                      <a:pt x="1874" y="106"/>
                    </a:lnTo>
                    <a:lnTo>
                      <a:pt x="1930" y="111"/>
                    </a:lnTo>
                    <a:lnTo>
                      <a:pt x="1934" y="133"/>
                    </a:lnTo>
                    <a:lnTo>
                      <a:pt x="1898" y="172"/>
                    </a:lnTo>
                    <a:lnTo>
                      <a:pt x="1901" y="206"/>
                    </a:lnTo>
                    <a:lnTo>
                      <a:pt x="1969" y="281"/>
                    </a:lnTo>
                    <a:lnTo>
                      <a:pt x="2010" y="299"/>
                    </a:lnTo>
                    <a:lnTo>
                      <a:pt x="2010" y="352"/>
                    </a:lnTo>
                    <a:lnTo>
                      <a:pt x="2032" y="368"/>
                    </a:lnTo>
                    <a:lnTo>
                      <a:pt x="2068" y="345"/>
                    </a:lnTo>
                    <a:lnTo>
                      <a:pt x="2142" y="344"/>
                    </a:lnTo>
                    <a:lnTo>
                      <a:pt x="2173" y="405"/>
                    </a:lnTo>
                    <a:lnTo>
                      <a:pt x="2271" y="425"/>
                    </a:lnTo>
                    <a:lnTo>
                      <a:pt x="2282" y="291"/>
                    </a:lnTo>
                    <a:lnTo>
                      <a:pt x="2244" y="240"/>
                    </a:lnTo>
                    <a:lnTo>
                      <a:pt x="2490" y="23"/>
                    </a:lnTo>
                    <a:lnTo>
                      <a:pt x="2555" y="38"/>
                    </a:lnTo>
                    <a:lnTo>
                      <a:pt x="2601" y="48"/>
                    </a:lnTo>
                    <a:lnTo>
                      <a:pt x="2667" y="33"/>
                    </a:lnTo>
                    <a:lnTo>
                      <a:pt x="2723" y="24"/>
                    </a:lnTo>
                    <a:lnTo>
                      <a:pt x="2756" y="6"/>
                    </a:lnTo>
                    <a:lnTo>
                      <a:pt x="2785" y="6"/>
                    </a:lnTo>
                    <a:lnTo>
                      <a:pt x="2798" y="23"/>
                    </a:lnTo>
                    <a:lnTo>
                      <a:pt x="2628" y="396"/>
                    </a:lnTo>
                    <a:lnTo>
                      <a:pt x="2643" y="514"/>
                    </a:lnTo>
                    <a:lnTo>
                      <a:pt x="2654" y="663"/>
                    </a:lnTo>
                    <a:lnTo>
                      <a:pt x="2710" y="722"/>
                    </a:lnTo>
                    <a:lnTo>
                      <a:pt x="2787" y="736"/>
                    </a:lnTo>
                    <a:lnTo>
                      <a:pt x="2983" y="1342"/>
                    </a:lnTo>
                    <a:lnTo>
                      <a:pt x="2669" y="1167"/>
                    </a:lnTo>
                    <a:lnTo>
                      <a:pt x="2694" y="1216"/>
                    </a:lnTo>
                    <a:lnTo>
                      <a:pt x="2694" y="1298"/>
                    </a:lnTo>
                    <a:lnTo>
                      <a:pt x="2762" y="1332"/>
                    </a:lnTo>
                    <a:lnTo>
                      <a:pt x="2922" y="1466"/>
                    </a:lnTo>
                    <a:lnTo>
                      <a:pt x="2922" y="1505"/>
                    </a:lnTo>
                    <a:lnTo>
                      <a:pt x="2980" y="1510"/>
                    </a:lnTo>
                    <a:lnTo>
                      <a:pt x="3010" y="1551"/>
                    </a:lnTo>
                    <a:lnTo>
                      <a:pt x="3024" y="1590"/>
                    </a:lnTo>
                    <a:lnTo>
                      <a:pt x="3005" y="1622"/>
                    </a:lnTo>
                    <a:lnTo>
                      <a:pt x="2988" y="1670"/>
                    </a:lnTo>
                    <a:lnTo>
                      <a:pt x="3134" y="1690"/>
                    </a:lnTo>
                    <a:lnTo>
                      <a:pt x="3175" y="1702"/>
                    </a:lnTo>
                    <a:lnTo>
                      <a:pt x="3180" y="1739"/>
                    </a:lnTo>
                    <a:lnTo>
                      <a:pt x="3180" y="1772"/>
                    </a:lnTo>
                    <a:lnTo>
                      <a:pt x="3250" y="1843"/>
                    </a:lnTo>
                    <a:lnTo>
                      <a:pt x="3250" y="1899"/>
                    </a:lnTo>
                    <a:lnTo>
                      <a:pt x="3239" y="1918"/>
                    </a:lnTo>
                    <a:lnTo>
                      <a:pt x="3283" y="1947"/>
                    </a:lnTo>
                    <a:lnTo>
                      <a:pt x="3288" y="1982"/>
                    </a:lnTo>
                    <a:lnTo>
                      <a:pt x="3226" y="2051"/>
                    </a:lnTo>
                    <a:lnTo>
                      <a:pt x="3177" y="2043"/>
                    </a:lnTo>
                    <a:lnTo>
                      <a:pt x="3093" y="2060"/>
                    </a:lnTo>
                    <a:lnTo>
                      <a:pt x="2854" y="2014"/>
                    </a:lnTo>
                    <a:lnTo>
                      <a:pt x="2811" y="1947"/>
                    </a:lnTo>
                    <a:lnTo>
                      <a:pt x="2734" y="1936"/>
                    </a:lnTo>
                    <a:lnTo>
                      <a:pt x="2734" y="1874"/>
                    </a:lnTo>
                    <a:lnTo>
                      <a:pt x="2716" y="1856"/>
                    </a:lnTo>
                    <a:lnTo>
                      <a:pt x="2640" y="1863"/>
                    </a:lnTo>
                    <a:lnTo>
                      <a:pt x="2538" y="1821"/>
                    </a:lnTo>
                    <a:lnTo>
                      <a:pt x="2482" y="1775"/>
                    </a:lnTo>
                    <a:lnTo>
                      <a:pt x="2402" y="1765"/>
                    </a:lnTo>
                    <a:lnTo>
                      <a:pt x="2256" y="1704"/>
                    </a:lnTo>
                    <a:lnTo>
                      <a:pt x="2160" y="1629"/>
                    </a:lnTo>
                    <a:lnTo>
                      <a:pt x="1969" y="1389"/>
                    </a:lnTo>
                    <a:lnTo>
                      <a:pt x="2090" y="1289"/>
                    </a:lnTo>
                    <a:lnTo>
                      <a:pt x="2189" y="1150"/>
                    </a:lnTo>
                    <a:lnTo>
                      <a:pt x="2182" y="1048"/>
                    </a:lnTo>
                    <a:lnTo>
                      <a:pt x="2229" y="953"/>
                    </a:lnTo>
                    <a:lnTo>
                      <a:pt x="2242" y="862"/>
                    </a:lnTo>
                    <a:lnTo>
                      <a:pt x="2195" y="841"/>
                    </a:lnTo>
                    <a:lnTo>
                      <a:pt x="2233" y="751"/>
                    </a:lnTo>
                    <a:lnTo>
                      <a:pt x="2222" y="488"/>
                    </a:lnTo>
                    <a:lnTo>
                      <a:pt x="1795" y="474"/>
                    </a:lnTo>
                    <a:lnTo>
                      <a:pt x="1795" y="567"/>
                    </a:lnTo>
                    <a:lnTo>
                      <a:pt x="1850" y="609"/>
                    </a:lnTo>
                    <a:lnTo>
                      <a:pt x="1857" y="658"/>
                    </a:lnTo>
                    <a:lnTo>
                      <a:pt x="1852" y="702"/>
                    </a:lnTo>
                    <a:lnTo>
                      <a:pt x="1821" y="722"/>
                    </a:lnTo>
                    <a:lnTo>
                      <a:pt x="1772" y="731"/>
                    </a:lnTo>
                    <a:lnTo>
                      <a:pt x="1693" y="702"/>
                    </a:lnTo>
                    <a:lnTo>
                      <a:pt x="1666" y="666"/>
                    </a:lnTo>
                    <a:lnTo>
                      <a:pt x="1642" y="627"/>
                    </a:lnTo>
                    <a:lnTo>
                      <a:pt x="1624" y="622"/>
                    </a:lnTo>
                    <a:lnTo>
                      <a:pt x="1618" y="693"/>
                    </a:lnTo>
                    <a:lnTo>
                      <a:pt x="1635" y="714"/>
                    </a:lnTo>
                    <a:lnTo>
                      <a:pt x="1620" y="739"/>
                    </a:lnTo>
                    <a:lnTo>
                      <a:pt x="1591" y="760"/>
                    </a:lnTo>
                    <a:lnTo>
                      <a:pt x="1608" y="839"/>
                    </a:lnTo>
                    <a:lnTo>
                      <a:pt x="1675" y="935"/>
                    </a:lnTo>
                    <a:lnTo>
                      <a:pt x="1664" y="986"/>
                    </a:lnTo>
                    <a:lnTo>
                      <a:pt x="1450" y="986"/>
                    </a:lnTo>
                    <a:lnTo>
                      <a:pt x="1399" y="968"/>
                    </a:lnTo>
                    <a:lnTo>
                      <a:pt x="1219" y="963"/>
                    </a:lnTo>
                    <a:lnTo>
                      <a:pt x="1130" y="860"/>
                    </a:lnTo>
                    <a:lnTo>
                      <a:pt x="851" y="1014"/>
                    </a:lnTo>
                    <a:lnTo>
                      <a:pt x="638" y="999"/>
                    </a:lnTo>
                    <a:lnTo>
                      <a:pt x="516" y="1043"/>
                    </a:lnTo>
                    <a:lnTo>
                      <a:pt x="435" y="990"/>
                    </a:lnTo>
                    <a:lnTo>
                      <a:pt x="404" y="977"/>
                    </a:lnTo>
                    <a:lnTo>
                      <a:pt x="326" y="902"/>
                    </a:lnTo>
                    <a:lnTo>
                      <a:pt x="241" y="921"/>
                    </a:lnTo>
                    <a:lnTo>
                      <a:pt x="166" y="979"/>
                    </a:lnTo>
                    <a:lnTo>
                      <a:pt x="149" y="955"/>
                    </a:lnTo>
                    <a:lnTo>
                      <a:pt x="85" y="950"/>
                    </a:lnTo>
                    <a:lnTo>
                      <a:pt x="7" y="911"/>
                    </a:lnTo>
                    <a:lnTo>
                      <a:pt x="0" y="863"/>
                    </a:lnTo>
                    <a:lnTo>
                      <a:pt x="82" y="838"/>
                    </a:lnTo>
                    <a:lnTo>
                      <a:pt x="190" y="826"/>
                    </a:lnTo>
                    <a:lnTo>
                      <a:pt x="211" y="807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5005" name="Freeform 77"/>
              <p:cNvSpPr>
                <a:spLocks noChangeAspect="1"/>
              </p:cNvSpPr>
              <p:nvPr/>
            </p:nvSpPr>
            <p:spPr bwMode="auto">
              <a:xfrm>
                <a:off x="2210" y="1109"/>
                <a:ext cx="190" cy="161"/>
              </a:xfrm>
              <a:custGeom>
                <a:avLst/>
                <a:gdLst>
                  <a:gd name="T0" fmla="*/ 56 w 1139"/>
                  <a:gd name="T1" fmla="*/ 323 h 970"/>
                  <a:gd name="T2" fmla="*/ 149 w 1139"/>
                  <a:gd name="T3" fmla="*/ 133 h 970"/>
                  <a:gd name="T4" fmla="*/ 406 w 1139"/>
                  <a:gd name="T5" fmla="*/ 68 h 970"/>
                  <a:gd name="T6" fmla="*/ 525 w 1139"/>
                  <a:gd name="T7" fmla="*/ 22 h 970"/>
                  <a:gd name="T8" fmla="*/ 547 w 1139"/>
                  <a:gd name="T9" fmla="*/ 40 h 970"/>
                  <a:gd name="T10" fmla="*/ 587 w 1139"/>
                  <a:gd name="T11" fmla="*/ 36 h 970"/>
                  <a:gd name="T12" fmla="*/ 605 w 1139"/>
                  <a:gd name="T13" fmla="*/ 75 h 970"/>
                  <a:gd name="T14" fmla="*/ 689 w 1139"/>
                  <a:gd name="T15" fmla="*/ 66 h 970"/>
                  <a:gd name="T16" fmla="*/ 806 w 1139"/>
                  <a:gd name="T17" fmla="*/ 0 h 970"/>
                  <a:gd name="T18" fmla="*/ 835 w 1139"/>
                  <a:gd name="T19" fmla="*/ 160 h 970"/>
                  <a:gd name="T20" fmla="*/ 932 w 1139"/>
                  <a:gd name="T21" fmla="*/ 184 h 970"/>
                  <a:gd name="T22" fmla="*/ 1037 w 1139"/>
                  <a:gd name="T23" fmla="*/ 374 h 970"/>
                  <a:gd name="T24" fmla="*/ 1139 w 1139"/>
                  <a:gd name="T25" fmla="*/ 486 h 970"/>
                  <a:gd name="T26" fmla="*/ 1132 w 1139"/>
                  <a:gd name="T27" fmla="*/ 731 h 970"/>
                  <a:gd name="T28" fmla="*/ 1066 w 1139"/>
                  <a:gd name="T29" fmla="*/ 786 h 970"/>
                  <a:gd name="T30" fmla="*/ 979 w 1139"/>
                  <a:gd name="T31" fmla="*/ 857 h 970"/>
                  <a:gd name="T32" fmla="*/ 986 w 1139"/>
                  <a:gd name="T33" fmla="*/ 930 h 970"/>
                  <a:gd name="T34" fmla="*/ 954 w 1139"/>
                  <a:gd name="T35" fmla="*/ 963 h 970"/>
                  <a:gd name="T36" fmla="*/ 913 w 1139"/>
                  <a:gd name="T37" fmla="*/ 963 h 970"/>
                  <a:gd name="T38" fmla="*/ 893 w 1139"/>
                  <a:gd name="T39" fmla="*/ 946 h 970"/>
                  <a:gd name="T40" fmla="*/ 873 w 1139"/>
                  <a:gd name="T41" fmla="*/ 946 h 970"/>
                  <a:gd name="T42" fmla="*/ 862 w 1139"/>
                  <a:gd name="T43" fmla="*/ 970 h 970"/>
                  <a:gd name="T44" fmla="*/ 833 w 1139"/>
                  <a:gd name="T45" fmla="*/ 966 h 970"/>
                  <a:gd name="T46" fmla="*/ 813 w 1139"/>
                  <a:gd name="T47" fmla="*/ 941 h 970"/>
                  <a:gd name="T48" fmla="*/ 682 w 1139"/>
                  <a:gd name="T49" fmla="*/ 944 h 970"/>
                  <a:gd name="T50" fmla="*/ 652 w 1139"/>
                  <a:gd name="T51" fmla="*/ 868 h 970"/>
                  <a:gd name="T52" fmla="*/ 550 w 1139"/>
                  <a:gd name="T53" fmla="*/ 795 h 970"/>
                  <a:gd name="T54" fmla="*/ 512 w 1139"/>
                  <a:gd name="T55" fmla="*/ 775 h 970"/>
                  <a:gd name="T56" fmla="*/ 536 w 1139"/>
                  <a:gd name="T57" fmla="*/ 698 h 970"/>
                  <a:gd name="T58" fmla="*/ 512 w 1139"/>
                  <a:gd name="T59" fmla="*/ 634 h 970"/>
                  <a:gd name="T60" fmla="*/ 441 w 1139"/>
                  <a:gd name="T61" fmla="*/ 596 h 970"/>
                  <a:gd name="T62" fmla="*/ 334 w 1139"/>
                  <a:gd name="T63" fmla="*/ 591 h 970"/>
                  <a:gd name="T64" fmla="*/ 295 w 1139"/>
                  <a:gd name="T65" fmla="*/ 510 h 970"/>
                  <a:gd name="T66" fmla="*/ 56 w 1139"/>
                  <a:gd name="T67" fmla="*/ 593 h 970"/>
                  <a:gd name="T68" fmla="*/ 76 w 1139"/>
                  <a:gd name="T69" fmla="*/ 518 h 970"/>
                  <a:gd name="T70" fmla="*/ 2 w 1139"/>
                  <a:gd name="T71" fmla="*/ 469 h 970"/>
                  <a:gd name="T72" fmla="*/ 0 w 1139"/>
                  <a:gd name="T73" fmla="*/ 445 h 970"/>
                  <a:gd name="T74" fmla="*/ 56 w 1139"/>
                  <a:gd name="T75" fmla="*/ 323 h 9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39" h="970">
                    <a:moveTo>
                      <a:pt x="56" y="323"/>
                    </a:moveTo>
                    <a:lnTo>
                      <a:pt x="149" y="133"/>
                    </a:lnTo>
                    <a:lnTo>
                      <a:pt x="406" y="68"/>
                    </a:lnTo>
                    <a:lnTo>
                      <a:pt x="525" y="22"/>
                    </a:lnTo>
                    <a:lnTo>
                      <a:pt x="547" y="40"/>
                    </a:lnTo>
                    <a:lnTo>
                      <a:pt x="587" y="36"/>
                    </a:lnTo>
                    <a:lnTo>
                      <a:pt x="605" y="75"/>
                    </a:lnTo>
                    <a:lnTo>
                      <a:pt x="689" y="66"/>
                    </a:lnTo>
                    <a:lnTo>
                      <a:pt x="806" y="0"/>
                    </a:lnTo>
                    <a:lnTo>
                      <a:pt x="835" y="160"/>
                    </a:lnTo>
                    <a:lnTo>
                      <a:pt x="932" y="184"/>
                    </a:lnTo>
                    <a:lnTo>
                      <a:pt x="1037" y="374"/>
                    </a:lnTo>
                    <a:lnTo>
                      <a:pt x="1139" y="486"/>
                    </a:lnTo>
                    <a:lnTo>
                      <a:pt x="1132" y="731"/>
                    </a:lnTo>
                    <a:lnTo>
                      <a:pt x="1066" y="786"/>
                    </a:lnTo>
                    <a:lnTo>
                      <a:pt x="979" y="857"/>
                    </a:lnTo>
                    <a:lnTo>
                      <a:pt x="986" y="930"/>
                    </a:lnTo>
                    <a:lnTo>
                      <a:pt x="954" y="963"/>
                    </a:lnTo>
                    <a:lnTo>
                      <a:pt x="913" y="963"/>
                    </a:lnTo>
                    <a:lnTo>
                      <a:pt x="893" y="946"/>
                    </a:lnTo>
                    <a:lnTo>
                      <a:pt x="873" y="946"/>
                    </a:lnTo>
                    <a:lnTo>
                      <a:pt x="862" y="970"/>
                    </a:lnTo>
                    <a:lnTo>
                      <a:pt x="833" y="966"/>
                    </a:lnTo>
                    <a:lnTo>
                      <a:pt x="813" y="941"/>
                    </a:lnTo>
                    <a:lnTo>
                      <a:pt x="682" y="944"/>
                    </a:lnTo>
                    <a:lnTo>
                      <a:pt x="652" y="868"/>
                    </a:lnTo>
                    <a:lnTo>
                      <a:pt x="550" y="795"/>
                    </a:lnTo>
                    <a:lnTo>
                      <a:pt x="512" y="775"/>
                    </a:lnTo>
                    <a:lnTo>
                      <a:pt x="536" y="698"/>
                    </a:lnTo>
                    <a:lnTo>
                      <a:pt x="512" y="634"/>
                    </a:lnTo>
                    <a:lnTo>
                      <a:pt x="441" y="596"/>
                    </a:lnTo>
                    <a:lnTo>
                      <a:pt x="334" y="591"/>
                    </a:lnTo>
                    <a:lnTo>
                      <a:pt x="295" y="510"/>
                    </a:lnTo>
                    <a:lnTo>
                      <a:pt x="56" y="593"/>
                    </a:lnTo>
                    <a:lnTo>
                      <a:pt x="76" y="518"/>
                    </a:lnTo>
                    <a:lnTo>
                      <a:pt x="2" y="469"/>
                    </a:lnTo>
                    <a:lnTo>
                      <a:pt x="0" y="445"/>
                    </a:lnTo>
                    <a:lnTo>
                      <a:pt x="56" y="323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5006" name="Freeform 78"/>
              <p:cNvSpPr>
                <a:spLocks noChangeAspect="1"/>
              </p:cNvSpPr>
              <p:nvPr/>
            </p:nvSpPr>
            <p:spPr bwMode="auto">
              <a:xfrm>
                <a:off x="2232" y="1194"/>
                <a:ext cx="94" cy="92"/>
              </a:xfrm>
              <a:custGeom>
                <a:avLst/>
                <a:gdLst>
                  <a:gd name="T0" fmla="*/ 5 w 562"/>
                  <a:gd name="T1" fmla="*/ 53 h 552"/>
                  <a:gd name="T2" fmla="*/ 26 w 562"/>
                  <a:gd name="T3" fmla="*/ 97 h 552"/>
                  <a:gd name="T4" fmla="*/ 2 w 562"/>
                  <a:gd name="T5" fmla="*/ 147 h 552"/>
                  <a:gd name="T6" fmla="*/ 0 w 562"/>
                  <a:gd name="T7" fmla="*/ 173 h 552"/>
                  <a:gd name="T8" fmla="*/ 76 w 562"/>
                  <a:gd name="T9" fmla="*/ 180 h 552"/>
                  <a:gd name="T10" fmla="*/ 156 w 562"/>
                  <a:gd name="T11" fmla="*/ 221 h 552"/>
                  <a:gd name="T12" fmla="*/ 148 w 562"/>
                  <a:gd name="T13" fmla="*/ 248 h 552"/>
                  <a:gd name="T14" fmla="*/ 117 w 562"/>
                  <a:gd name="T15" fmla="*/ 248 h 552"/>
                  <a:gd name="T16" fmla="*/ 103 w 562"/>
                  <a:gd name="T17" fmla="*/ 279 h 552"/>
                  <a:gd name="T18" fmla="*/ 73 w 562"/>
                  <a:gd name="T19" fmla="*/ 279 h 552"/>
                  <a:gd name="T20" fmla="*/ 154 w 562"/>
                  <a:gd name="T21" fmla="*/ 359 h 552"/>
                  <a:gd name="T22" fmla="*/ 44 w 562"/>
                  <a:gd name="T23" fmla="*/ 421 h 552"/>
                  <a:gd name="T24" fmla="*/ 10 w 562"/>
                  <a:gd name="T25" fmla="*/ 488 h 552"/>
                  <a:gd name="T26" fmla="*/ 5 w 562"/>
                  <a:gd name="T27" fmla="*/ 552 h 552"/>
                  <a:gd name="T28" fmla="*/ 81 w 562"/>
                  <a:gd name="T29" fmla="*/ 523 h 552"/>
                  <a:gd name="T30" fmla="*/ 110 w 562"/>
                  <a:gd name="T31" fmla="*/ 428 h 552"/>
                  <a:gd name="T32" fmla="*/ 197 w 562"/>
                  <a:gd name="T33" fmla="*/ 525 h 552"/>
                  <a:gd name="T34" fmla="*/ 340 w 562"/>
                  <a:gd name="T35" fmla="*/ 537 h 552"/>
                  <a:gd name="T36" fmla="*/ 431 w 562"/>
                  <a:gd name="T37" fmla="*/ 537 h 552"/>
                  <a:gd name="T38" fmla="*/ 460 w 562"/>
                  <a:gd name="T39" fmla="*/ 501 h 552"/>
                  <a:gd name="T40" fmla="*/ 467 w 562"/>
                  <a:gd name="T41" fmla="*/ 481 h 552"/>
                  <a:gd name="T42" fmla="*/ 484 w 562"/>
                  <a:gd name="T43" fmla="*/ 479 h 552"/>
                  <a:gd name="T44" fmla="*/ 562 w 562"/>
                  <a:gd name="T45" fmla="*/ 494 h 552"/>
                  <a:gd name="T46" fmla="*/ 548 w 562"/>
                  <a:gd name="T47" fmla="*/ 433 h 552"/>
                  <a:gd name="T48" fmla="*/ 520 w 562"/>
                  <a:gd name="T49" fmla="*/ 357 h 552"/>
                  <a:gd name="T50" fmla="*/ 420 w 562"/>
                  <a:gd name="T51" fmla="*/ 286 h 552"/>
                  <a:gd name="T52" fmla="*/ 380 w 562"/>
                  <a:gd name="T53" fmla="*/ 267 h 552"/>
                  <a:gd name="T54" fmla="*/ 402 w 562"/>
                  <a:gd name="T55" fmla="*/ 184 h 552"/>
                  <a:gd name="T56" fmla="*/ 382 w 562"/>
                  <a:gd name="T57" fmla="*/ 124 h 552"/>
                  <a:gd name="T58" fmla="*/ 314 w 562"/>
                  <a:gd name="T59" fmla="*/ 87 h 552"/>
                  <a:gd name="T60" fmla="*/ 197 w 562"/>
                  <a:gd name="T61" fmla="*/ 78 h 552"/>
                  <a:gd name="T62" fmla="*/ 163 w 562"/>
                  <a:gd name="T63" fmla="*/ 0 h 552"/>
                  <a:gd name="T64" fmla="*/ 5 w 562"/>
                  <a:gd name="T65" fmla="*/ 53 h 5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62" h="552">
                    <a:moveTo>
                      <a:pt x="5" y="53"/>
                    </a:moveTo>
                    <a:lnTo>
                      <a:pt x="26" y="97"/>
                    </a:lnTo>
                    <a:lnTo>
                      <a:pt x="2" y="147"/>
                    </a:lnTo>
                    <a:lnTo>
                      <a:pt x="0" y="173"/>
                    </a:lnTo>
                    <a:lnTo>
                      <a:pt x="76" y="180"/>
                    </a:lnTo>
                    <a:lnTo>
                      <a:pt x="156" y="221"/>
                    </a:lnTo>
                    <a:lnTo>
                      <a:pt x="148" y="248"/>
                    </a:lnTo>
                    <a:lnTo>
                      <a:pt x="117" y="248"/>
                    </a:lnTo>
                    <a:lnTo>
                      <a:pt x="103" y="279"/>
                    </a:lnTo>
                    <a:lnTo>
                      <a:pt x="73" y="279"/>
                    </a:lnTo>
                    <a:lnTo>
                      <a:pt x="154" y="359"/>
                    </a:lnTo>
                    <a:lnTo>
                      <a:pt x="44" y="421"/>
                    </a:lnTo>
                    <a:lnTo>
                      <a:pt x="10" y="488"/>
                    </a:lnTo>
                    <a:lnTo>
                      <a:pt x="5" y="552"/>
                    </a:lnTo>
                    <a:lnTo>
                      <a:pt x="81" y="523"/>
                    </a:lnTo>
                    <a:lnTo>
                      <a:pt x="110" y="428"/>
                    </a:lnTo>
                    <a:lnTo>
                      <a:pt x="197" y="525"/>
                    </a:lnTo>
                    <a:lnTo>
                      <a:pt x="340" y="537"/>
                    </a:lnTo>
                    <a:lnTo>
                      <a:pt x="431" y="537"/>
                    </a:lnTo>
                    <a:lnTo>
                      <a:pt x="460" y="501"/>
                    </a:lnTo>
                    <a:lnTo>
                      <a:pt x="467" y="481"/>
                    </a:lnTo>
                    <a:lnTo>
                      <a:pt x="484" y="479"/>
                    </a:lnTo>
                    <a:lnTo>
                      <a:pt x="562" y="494"/>
                    </a:lnTo>
                    <a:lnTo>
                      <a:pt x="548" y="433"/>
                    </a:lnTo>
                    <a:lnTo>
                      <a:pt x="520" y="357"/>
                    </a:lnTo>
                    <a:lnTo>
                      <a:pt x="420" y="286"/>
                    </a:lnTo>
                    <a:lnTo>
                      <a:pt x="380" y="267"/>
                    </a:lnTo>
                    <a:lnTo>
                      <a:pt x="402" y="184"/>
                    </a:lnTo>
                    <a:lnTo>
                      <a:pt x="382" y="124"/>
                    </a:lnTo>
                    <a:lnTo>
                      <a:pt x="314" y="87"/>
                    </a:lnTo>
                    <a:lnTo>
                      <a:pt x="197" y="78"/>
                    </a:lnTo>
                    <a:lnTo>
                      <a:pt x="163" y="0"/>
                    </a:lnTo>
                    <a:lnTo>
                      <a:pt x="5" y="53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5007" name="Freeform 79"/>
              <p:cNvSpPr>
                <a:spLocks noChangeAspect="1"/>
              </p:cNvSpPr>
              <p:nvPr/>
            </p:nvSpPr>
            <p:spPr bwMode="auto">
              <a:xfrm>
                <a:off x="2300" y="1384"/>
                <a:ext cx="68" cy="132"/>
              </a:xfrm>
              <a:custGeom>
                <a:avLst/>
                <a:gdLst>
                  <a:gd name="T0" fmla="*/ 0 w 409"/>
                  <a:gd name="T1" fmla="*/ 0 h 794"/>
                  <a:gd name="T2" fmla="*/ 9 w 409"/>
                  <a:gd name="T3" fmla="*/ 174 h 794"/>
                  <a:gd name="T4" fmla="*/ 22 w 409"/>
                  <a:gd name="T5" fmla="*/ 305 h 794"/>
                  <a:gd name="T6" fmla="*/ 34 w 409"/>
                  <a:gd name="T7" fmla="*/ 384 h 794"/>
                  <a:gd name="T8" fmla="*/ 12 w 409"/>
                  <a:gd name="T9" fmla="*/ 400 h 794"/>
                  <a:gd name="T10" fmla="*/ 21 w 409"/>
                  <a:gd name="T11" fmla="*/ 442 h 794"/>
                  <a:gd name="T12" fmla="*/ 38 w 409"/>
                  <a:gd name="T13" fmla="*/ 444 h 794"/>
                  <a:gd name="T14" fmla="*/ 52 w 409"/>
                  <a:gd name="T15" fmla="*/ 452 h 794"/>
                  <a:gd name="T16" fmla="*/ 53 w 409"/>
                  <a:gd name="T17" fmla="*/ 491 h 794"/>
                  <a:gd name="T18" fmla="*/ 53 w 409"/>
                  <a:gd name="T19" fmla="*/ 512 h 794"/>
                  <a:gd name="T20" fmla="*/ 77 w 409"/>
                  <a:gd name="T21" fmla="*/ 520 h 794"/>
                  <a:gd name="T22" fmla="*/ 74 w 409"/>
                  <a:gd name="T23" fmla="*/ 576 h 794"/>
                  <a:gd name="T24" fmla="*/ 143 w 409"/>
                  <a:gd name="T25" fmla="*/ 658 h 794"/>
                  <a:gd name="T26" fmla="*/ 160 w 409"/>
                  <a:gd name="T27" fmla="*/ 727 h 794"/>
                  <a:gd name="T28" fmla="*/ 213 w 409"/>
                  <a:gd name="T29" fmla="*/ 794 h 794"/>
                  <a:gd name="T30" fmla="*/ 272 w 409"/>
                  <a:gd name="T31" fmla="*/ 614 h 794"/>
                  <a:gd name="T32" fmla="*/ 300 w 409"/>
                  <a:gd name="T33" fmla="*/ 548 h 794"/>
                  <a:gd name="T34" fmla="*/ 409 w 409"/>
                  <a:gd name="T35" fmla="*/ 446 h 794"/>
                  <a:gd name="T36" fmla="*/ 361 w 409"/>
                  <a:gd name="T37" fmla="*/ 379 h 794"/>
                  <a:gd name="T38" fmla="*/ 72 w 409"/>
                  <a:gd name="T39" fmla="*/ 87 h 794"/>
                  <a:gd name="T40" fmla="*/ 0 w 409"/>
                  <a:gd name="T41" fmla="*/ 0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09" h="794">
                    <a:moveTo>
                      <a:pt x="0" y="0"/>
                    </a:moveTo>
                    <a:lnTo>
                      <a:pt x="9" y="174"/>
                    </a:lnTo>
                    <a:lnTo>
                      <a:pt x="22" y="305"/>
                    </a:lnTo>
                    <a:lnTo>
                      <a:pt x="34" y="384"/>
                    </a:lnTo>
                    <a:lnTo>
                      <a:pt x="12" y="400"/>
                    </a:lnTo>
                    <a:lnTo>
                      <a:pt x="21" y="442"/>
                    </a:lnTo>
                    <a:lnTo>
                      <a:pt x="38" y="444"/>
                    </a:lnTo>
                    <a:lnTo>
                      <a:pt x="52" y="452"/>
                    </a:lnTo>
                    <a:lnTo>
                      <a:pt x="53" y="491"/>
                    </a:lnTo>
                    <a:lnTo>
                      <a:pt x="53" y="512"/>
                    </a:lnTo>
                    <a:lnTo>
                      <a:pt x="77" y="520"/>
                    </a:lnTo>
                    <a:lnTo>
                      <a:pt x="74" y="576"/>
                    </a:lnTo>
                    <a:lnTo>
                      <a:pt x="143" y="658"/>
                    </a:lnTo>
                    <a:lnTo>
                      <a:pt x="160" y="727"/>
                    </a:lnTo>
                    <a:lnTo>
                      <a:pt x="213" y="794"/>
                    </a:lnTo>
                    <a:lnTo>
                      <a:pt x="272" y="614"/>
                    </a:lnTo>
                    <a:lnTo>
                      <a:pt x="300" y="548"/>
                    </a:lnTo>
                    <a:lnTo>
                      <a:pt x="409" y="446"/>
                    </a:lnTo>
                    <a:lnTo>
                      <a:pt x="361" y="379"/>
                    </a:lnTo>
                    <a:lnTo>
                      <a:pt x="72" y="8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5008" name="Freeform 80"/>
              <p:cNvSpPr>
                <a:spLocks noChangeAspect="1"/>
              </p:cNvSpPr>
              <p:nvPr/>
            </p:nvSpPr>
            <p:spPr bwMode="auto">
              <a:xfrm>
                <a:off x="2314" y="1318"/>
                <a:ext cx="170" cy="152"/>
              </a:xfrm>
              <a:custGeom>
                <a:avLst/>
                <a:gdLst>
                  <a:gd name="T0" fmla="*/ 0 w 1019"/>
                  <a:gd name="T1" fmla="*/ 489 h 913"/>
                  <a:gd name="T2" fmla="*/ 171 w 1019"/>
                  <a:gd name="T3" fmla="*/ 494 h 913"/>
                  <a:gd name="T4" fmla="*/ 225 w 1019"/>
                  <a:gd name="T5" fmla="*/ 512 h 913"/>
                  <a:gd name="T6" fmla="*/ 439 w 1019"/>
                  <a:gd name="T7" fmla="*/ 512 h 913"/>
                  <a:gd name="T8" fmla="*/ 454 w 1019"/>
                  <a:gd name="T9" fmla="*/ 462 h 913"/>
                  <a:gd name="T10" fmla="*/ 387 w 1019"/>
                  <a:gd name="T11" fmla="*/ 366 h 913"/>
                  <a:gd name="T12" fmla="*/ 369 w 1019"/>
                  <a:gd name="T13" fmla="*/ 286 h 913"/>
                  <a:gd name="T14" fmla="*/ 398 w 1019"/>
                  <a:gd name="T15" fmla="*/ 269 h 913"/>
                  <a:gd name="T16" fmla="*/ 413 w 1019"/>
                  <a:gd name="T17" fmla="*/ 245 h 913"/>
                  <a:gd name="T18" fmla="*/ 394 w 1019"/>
                  <a:gd name="T19" fmla="*/ 222 h 913"/>
                  <a:gd name="T20" fmla="*/ 399 w 1019"/>
                  <a:gd name="T21" fmla="*/ 149 h 913"/>
                  <a:gd name="T22" fmla="*/ 416 w 1019"/>
                  <a:gd name="T23" fmla="*/ 151 h 913"/>
                  <a:gd name="T24" fmla="*/ 465 w 1019"/>
                  <a:gd name="T25" fmla="*/ 226 h 913"/>
                  <a:gd name="T26" fmla="*/ 545 w 1019"/>
                  <a:gd name="T27" fmla="*/ 257 h 913"/>
                  <a:gd name="T28" fmla="*/ 603 w 1019"/>
                  <a:gd name="T29" fmla="*/ 249 h 913"/>
                  <a:gd name="T30" fmla="*/ 632 w 1019"/>
                  <a:gd name="T31" fmla="*/ 228 h 913"/>
                  <a:gd name="T32" fmla="*/ 634 w 1019"/>
                  <a:gd name="T33" fmla="*/ 192 h 913"/>
                  <a:gd name="T34" fmla="*/ 628 w 1019"/>
                  <a:gd name="T35" fmla="*/ 136 h 913"/>
                  <a:gd name="T36" fmla="*/ 571 w 1019"/>
                  <a:gd name="T37" fmla="*/ 94 h 913"/>
                  <a:gd name="T38" fmla="*/ 572 w 1019"/>
                  <a:gd name="T39" fmla="*/ 0 h 913"/>
                  <a:gd name="T40" fmla="*/ 999 w 1019"/>
                  <a:gd name="T41" fmla="*/ 15 h 913"/>
                  <a:gd name="T42" fmla="*/ 1013 w 1019"/>
                  <a:gd name="T43" fmla="*/ 272 h 913"/>
                  <a:gd name="T44" fmla="*/ 972 w 1019"/>
                  <a:gd name="T45" fmla="*/ 368 h 913"/>
                  <a:gd name="T46" fmla="*/ 1019 w 1019"/>
                  <a:gd name="T47" fmla="*/ 388 h 913"/>
                  <a:gd name="T48" fmla="*/ 1007 w 1019"/>
                  <a:gd name="T49" fmla="*/ 482 h 913"/>
                  <a:gd name="T50" fmla="*/ 961 w 1019"/>
                  <a:gd name="T51" fmla="*/ 574 h 913"/>
                  <a:gd name="T52" fmla="*/ 964 w 1019"/>
                  <a:gd name="T53" fmla="*/ 676 h 913"/>
                  <a:gd name="T54" fmla="*/ 862 w 1019"/>
                  <a:gd name="T55" fmla="*/ 822 h 913"/>
                  <a:gd name="T56" fmla="*/ 744 w 1019"/>
                  <a:gd name="T57" fmla="*/ 913 h 913"/>
                  <a:gd name="T58" fmla="*/ 323 w 1019"/>
                  <a:gd name="T59" fmla="*/ 843 h 913"/>
                  <a:gd name="T60" fmla="*/ 276 w 1019"/>
                  <a:gd name="T61" fmla="*/ 773 h 913"/>
                  <a:gd name="T62" fmla="*/ 0 w 1019"/>
                  <a:gd name="T63" fmla="*/ 489 h 9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19" h="913">
                    <a:moveTo>
                      <a:pt x="0" y="489"/>
                    </a:moveTo>
                    <a:lnTo>
                      <a:pt x="171" y="494"/>
                    </a:lnTo>
                    <a:lnTo>
                      <a:pt x="225" y="512"/>
                    </a:lnTo>
                    <a:lnTo>
                      <a:pt x="439" y="512"/>
                    </a:lnTo>
                    <a:lnTo>
                      <a:pt x="454" y="462"/>
                    </a:lnTo>
                    <a:lnTo>
                      <a:pt x="387" y="366"/>
                    </a:lnTo>
                    <a:lnTo>
                      <a:pt x="369" y="286"/>
                    </a:lnTo>
                    <a:lnTo>
                      <a:pt x="398" y="269"/>
                    </a:lnTo>
                    <a:lnTo>
                      <a:pt x="413" y="245"/>
                    </a:lnTo>
                    <a:lnTo>
                      <a:pt x="394" y="222"/>
                    </a:lnTo>
                    <a:lnTo>
                      <a:pt x="399" y="149"/>
                    </a:lnTo>
                    <a:lnTo>
                      <a:pt x="416" y="151"/>
                    </a:lnTo>
                    <a:lnTo>
                      <a:pt x="465" y="226"/>
                    </a:lnTo>
                    <a:lnTo>
                      <a:pt x="545" y="257"/>
                    </a:lnTo>
                    <a:lnTo>
                      <a:pt x="603" y="249"/>
                    </a:lnTo>
                    <a:lnTo>
                      <a:pt x="632" y="228"/>
                    </a:lnTo>
                    <a:lnTo>
                      <a:pt x="634" y="192"/>
                    </a:lnTo>
                    <a:lnTo>
                      <a:pt x="628" y="136"/>
                    </a:lnTo>
                    <a:lnTo>
                      <a:pt x="571" y="94"/>
                    </a:lnTo>
                    <a:lnTo>
                      <a:pt x="572" y="0"/>
                    </a:lnTo>
                    <a:lnTo>
                      <a:pt x="999" y="15"/>
                    </a:lnTo>
                    <a:lnTo>
                      <a:pt x="1013" y="272"/>
                    </a:lnTo>
                    <a:lnTo>
                      <a:pt x="972" y="368"/>
                    </a:lnTo>
                    <a:lnTo>
                      <a:pt x="1019" y="388"/>
                    </a:lnTo>
                    <a:lnTo>
                      <a:pt x="1007" y="482"/>
                    </a:lnTo>
                    <a:lnTo>
                      <a:pt x="961" y="574"/>
                    </a:lnTo>
                    <a:lnTo>
                      <a:pt x="964" y="676"/>
                    </a:lnTo>
                    <a:lnTo>
                      <a:pt x="862" y="822"/>
                    </a:lnTo>
                    <a:lnTo>
                      <a:pt x="744" y="913"/>
                    </a:lnTo>
                    <a:lnTo>
                      <a:pt x="323" y="843"/>
                    </a:lnTo>
                    <a:lnTo>
                      <a:pt x="276" y="773"/>
                    </a:lnTo>
                    <a:lnTo>
                      <a:pt x="0" y="489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5009" name="Freeform 81"/>
              <p:cNvSpPr>
                <a:spLocks noChangeAspect="1"/>
              </p:cNvSpPr>
              <p:nvPr/>
            </p:nvSpPr>
            <p:spPr bwMode="auto">
              <a:xfrm>
                <a:off x="2112" y="1382"/>
                <a:ext cx="223" cy="173"/>
              </a:xfrm>
              <a:custGeom>
                <a:avLst/>
                <a:gdLst>
                  <a:gd name="T0" fmla="*/ 158 w 1336"/>
                  <a:gd name="T1" fmla="*/ 120 h 1034"/>
                  <a:gd name="T2" fmla="*/ 0 w 1336"/>
                  <a:gd name="T3" fmla="*/ 278 h 1034"/>
                  <a:gd name="T4" fmla="*/ 18 w 1336"/>
                  <a:gd name="T5" fmla="*/ 336 h 1034"/>
                  <a:gd name="T6" fmla="*/ 0 w 1336"/>
                  <a:gd name="T7" fmla="*/ 387 h 1034"/>
                  <a:gd name="T8" fmla="*/ 23 w 1336"/>
                  <a:gd name="T9" fmla="*/ 428 h 1034"/>
                  <a:gd name="T10" fmla="*/ 165 w 1336"/>
                  <a:gd name="T11" fmla="*/ 425 h 1034"/>
                  <a:gd name="T12" fmla="*/ 182 w 1336"/>
                  <a:gd name="T13" fmla="*/ 474 h 1034"/>
                  <a:gd name="T14" fmla="*/ 211 w 1336"/>
                  <a:gd name="T15" fmla="*/ 468 h 1034"/>
                  <a:gd name="T16" fmla="*/ 232 w 1336"/>
                  <a:gd name="T17" fmla="*/ 443 h 1034"/>
                  <a:gd name="T18" fmla="*/ 263 w 1336"/>
                  <a:gd name="T19" fmla="*/ 436 h 1034"/>
                  <a:gd name="T20" fmla="*/ 279 w 1336"/>
                  <a:gd name="T21" fmla="*/ 445 h 1034"/>
                  <a:gd name="T22" fmla="*/ 287 w 1336"/>
                  <a:gd name="T23" fmla="*/ 474 h 1034"/>
                  <a:gd name="T24" fmla="*/ 275 w 1336"/>
                  <a:gd name="T25" fmla="*/ 497 h 1034"/>
                  <a:gd name="T26" fmla="*/ 232 w 1336"/>
                  <a:gd name="T27" fmla="*/ 512 h 1034"/>
                  <a:gd name="T28" fmla="*/ 214 w 1336"/>
                  <a:gd name="T29" fmla="*/ 541 h 1034"/>
                  <a:gd name="T30" fmla="*/ 208 w 1336"/>
                  <a:gd name="T31" fmla="*/ 595 h 1034"/>
                  <a:gd name="T32" fmla="*/ 240 w 1336"/>
                  <a:gd name="T33" fmla="*/ 620 h 1034"/>
                  <a:gd name="T34" fmla="*/ 215 w 1336"/>
                  <a:gd name="T35" fmla="*/ 717 h 1034"/>
                  <a:gd name="T36" fmla="*/ 181 w 1336"/>
                  <a:gd name="T37" fmla="*/ 760 h 1034"/>
                  <a:gd name="T38" fmla="*/ 185 w 1336"/>
                  <a:gd name="T39" fmla="*/ 790 h 1034"/>
                  <a:gd name="T40" fmla="*/ 193 w 1336"/>
                  <a:gd name="T41" fmla="*/ 806 h 1034"/>
                  <a:gd name="T42" fmla="*/ 223 w 1336"/>
                  <a:gd name="T43" fmla="*/ 799 h 1034"/>
                  <a:gd name="T44" fmla="*/ 244 w 1336"/>
                  <a:gd name="T45" fmla="*/ 771 h 1034"/>
                  <a:gd name="T46" fmla="*/ 270 w 1336"/>
                  <a:gd name="T47" fmla="*/ 737 h 1034"/>
                  <a:gd name="T48" fmla="*/ 276 w 1336"/>
                  <a:gd name="T49" fmla="*/ 810 h 1034"/>
                  <a:gd name="T50" fmla="*/ 332 w 1336"/>
                  <a:gd name="T51" fmla="*/ 785 h 1034"/>
                  <a:gd name="T52" fmla="*/ 446 w 1336"/>
                  <a:gd name="T53" fmla="*/ 785 h 1034"/>
                  <a:gd name="T54" fmla="*/ 515 w 1336"/>
                  <a:gd name="T55" fmla="*/ 852 h 1034"/>
                  <a:gd name="T56" fmla="*/ 759 w 1336"/>
                  <a:gd name="T57" fmla="*/ 861 h 1034"/>
                  <a:gd name="T58" fmla="*/ 916 w 1336"/>
                  <a:gd name="T59" fmla="*/ 998 h 1034"/>
                  <a:gd name="T60" fmla="*/ 1084 w 1336"/>
                  <a:gd name="T61" fmla="*/ 1034 h 1034"/>
                  <a:gd name="T62" fmla="*/ 1273 w 1336"/>
                  <a:gd name="T63" fmla="*/ 1022 h 1034"/>
                  <a:gd name="T64" fmla="*/ 1336 w 1336"/>
                  <a:gd name="T65" fmla="*/ 793 h 1034"/>
                  <a:gd name="T66" fmla="*/ 1289 w 1336"/>
                  <a:gd name="T67" fmla="*/ 735 h 1034"/>
                  <a:gd name="T68" fmla="*/ 1275 w 1336"/>
                  <a:gd name="T69" fmla="*/ 670 h 1034"/>
                  <a:gd name="T70" fmla="*/ 1206 w 1336"/>
                  <a:gd name="T71" fmla="*/ 589 h 1034"/>
                  <a:gd name="T72" fmla="*/ 1207 w 1336"/>
                  <a:gd name="T73" fmla="*/ 527 h 1034"/>
                  <a:gd name="T74" fmla="*/ 1183 w 1336"/>
                  <a:gd name="T75" fmla="*/ 521 h 1034"/>
                  <a:gd name="T76" fmla="*/ 1185 w 1336"/>
                  <a:gd name="T77" fmla="*/ 460 h 1034"/>
                  <a:gd name="T78" fmla="*/ 1151 w 1336"/>
                  <a:gd name="T79" fmla="*/ 451 h 1034"/>
                  <a:gd name="T80" fmla="*/ 1145 w 1336"/>
                  <a:gd name="T81" fmla="*/ 410 h 1034"/>
                  <a:gd name="T82" fmla="*/ 1166 w 1336"/>
                  <a:gd name="T83" fmla="*/ 392 h 1034"/>
                  <a:gd name="T84" fmla="*/ 1151 w 1336"/>
                  <a:gd name="T85" fmla="*/ 290 h 1034"/>
                  <a:gd name="T86" fmla="*/ 1131 w 1336"/>
                  <a:gd name="T87" fmla="*/ 7 h 1034"/>
                  <a:gd name="T88" fmla="*/ 1122 w 1336"/>
                  <a:gd name="T89" fmla="*/ 0 h 1034"/>
                  <a:gd name="T90" fmla="*/ 844 w 1336"/>
                  <a:gd name="T91" fmla="*/ 155 h 1034"/>
                  <a:gd name="T92" fmla="*/ 632 w 1336"/>
                  <a:gd name="T93" fmla="*/ 140 h 1034"/>
                  <a:gd name="T94" fmla="*/ 513 w 1336"/>
                  <a:gd name="T95" fmla="*/ 184 h 1034"/>
                  <a:gd name="T96" fmla="*/ 427 w 1336"/>
                  <a:gd name="T97" fmla="*/ 130 h 1034"/>
                  <a:gd name="T98" fmla="*/ 399 w 1336"/>
                  <a:gd name="T99" fmla="*/ 123 h 1034"/>
                  <a:gd name="T100" fmla="*/ 319 w 1336"/>
                  <a:gd name="T101" fmla="*/ 41 h 1034"/>
                  <a:gd name="T102" fmla="*/ 238 w 1336"/>
                  <a:gd name="T103" fmla="*/ 59 h 1034"/>
                  <a:gd name="T104" fmla="*/ 158 w 1336"/>
                  <a:gd name="T105" fmla="*/ 120 h 10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336" h="1034">
                    <a:moveTo>
                      <a:pt x="158" y="120"/>
                    </a:moveTo>
                    <a:lnTo>
                      <a:pt x="0" y="278"/>
                    </a:lnTo>
                    <a:lnTo>
                      <a:pt x="18" y="336"/>
                    </a:lnTo>
                    <a:lnTo>
                      <a:pt x="0" y="387"/>
                    </a:lnTo>
                    <a:lnTo>
                      <a:pt x="23" y="428"/>
                    </a:lnTo>
                    <a:lnTo>
                      <a:pt x="165" y="425"/>
                    </a:lnTo>
                    <a:lnTo>
                      <a:pt x="182" y="474"/>
                    </a:lnTo>
                    <a:lnTo>
                      <a:pt x="211" y="468"/>
                    </a:lnTo>
                    <a:lnTo>
                      <a:pt x="232" y="443"/>
                    </a:lnTo>
                    <a:lnTo>
                      <a:pt x="263" y="436"/>
                    </a:lnTo>
                    <a:lnTo>
                      <a:pt x="279" y="445"/>
                    </a:lnTo>
                    <a:lnTo>
                      <a:pt x="287" y="474"/>
                    </a:lnTo>
                    <a:lnTo>
                      <a:pt x="275" y="497"/>
                    </a:lnTo>
                    <a:lnTo>
                      <a:pt x="232" y="512"/>
                    </a:lnTo>
                    <a:lnTo>
                      <a:pt x="214" y="541"/>
                    </a:lnTo>
                    <a:lnTo>
                      <a:pt x="208" y="595"/>
                    </a:lnTo>
                    <a:lnTo>
                      <a:pt x="240" y="620"/>
                    </a:lnTo>
                    <a:lnTo>
                      <a:pt x="215" y="717"/>
                    </a:lnTo>
                    <a:lnTo>
                      <a:pt x="181" y="760"/>
                    </a:lnTo>
                    <a:lnTo>
                      <a:pt x="185" y="790"/>
                    </a:lnTo>
                    <a:lnTo>
                      <a:pt x="193" y="806"/>
                    </a:lnTo>
                    <a:lnTo>
                      <a:pt x="223" y="799"/>
                    </a:lnTo>
                    <a:lnTo>
                      <a:pt x="244" y="771"/>
                    </a:lnTo>
                    <a:lnTo>
                      <a:pt x="270" y="737"/>
                    </a:lnTo>
                    <a:lnTo>
                      <a:pt x="276" y="810"/>
                    </a:lnTo>
                    <a:lnTo>
                      <a:pt x="332" y="785"/>
                    </a:lnTo>
                    <a:lnTo>
                      <a:pt x="446" y="785"/>
                    </a:lnTo>
                    <a:lnTo>
                      <a:pt x="515" y="852"/>
                    </a:lnTo>
                    <a:lnTo>
                      <a:pt x="759" y="861"/>
                    </a:lnTo>
                    <a:lnTo>
                      <a:pt x="916" y="998"/>
                    </a:lnTo>
                    <a:lnTo>
                      <a:pt x="1084" y="1034"/>
                    </a:lnTo>
                    <a:lnTo>
                      <a:pt x="1273" y="1022"/>
                    </a:lnTo>
                    <a:lnTo>
                      <a:pt x="1336" y="793"/>
                    </a:lnTo>
                    <a:lnTo>
                      <a:pt x="1289" y="735"/>
                    </a:lnTo>
                    <a:lnTo>
                      <a:pt x="1275" y="670"/>
                    </a:lnTo>
                    <a:lnTo>
                      <a:pt x="1206" y="589"/>
                    </a:lnTo>
                    <a:lnTo>
                      <a:pt x="1207" y="527"/>
                    </a:lnTo>
                    <a:lnTo>
                      <a:pt x="1183" y="521"/>
                    </a:lnTo>
                    <a:lnTo>
                      <a:pt x="1185" y="460"/>
                    </a:lnTo>
                    <a:lnTo>
                      <a:pt x="1151" y="451"/>
                    </a:lnTo>
                    <a:lnTo>
                      <a:pt x="1145" y="410"/>
                    </a:lnTo>
                    <a:lnTo>
                      <a:pt x="1166" y="392"/>
                    </a:lnTo>
                    <a:lnTo>
                      <a:pt x="1151" y="290"/>
                    </a:lnTo>
                    <a:lnTo>
                      <a:pt x="1131" y="7"/>
                    </a:lnTo>
                    <a:lnTo>
                      <a:pt x="1122" y="0"/>
                    </a:lnTo>
                    <a:lnTo>
                      <a:pt x="844" y="155"/>
                    </a:lnTo>
                    <a:lnTo>
                      <a:pt x="632" y="140"/>
                    </a:lnTo>
                    <a:lnTo>
                      <a:pt x="513" y="184"/>
                    </a:lnTo>
                    <a:lnTo>
                      <a:pt x="427" y="130"/>
                    </a:lnTo>
                    <a:lnTo>
                      <a:pt x="399" y="123"/>
                    </a:lnTo>
                    <a:lnTo>
                      <a:pt x="319" y="41"/>
                    </a:lnTo>
                    <a:lnTo>
                      <a:pt x="238" y="59"/>
                    </a:lnTo>
                    <a:lnTo>
                      <a:pt x="158" y="12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5010" name="Freeform 82"/>
              <p:cNvSpPr>
                <a:spLocks noChangeAspect="1"/>
              </p:cNvSpPr>
              <p:nvPr/>
            </p:nvSpPr>
            <p:spPr bwMode="auto">
              <a:xfrm>
                <a:off x="2184" y="1548"/>
                <a:ext cx="106" cy="105"/>
              </a:xfrm>
              <a:custGeom>
                <a:avLst/>
                <a:gdLst>
                  <a:gd name="T0" fmla="*/ 638 w 638"/>
                  <a:gd name="T1" fmla="*/ 38 h 626"/>
                  <a:gd name="T2" fmla="*/ 616 w 638"/>
                  <a:gd name="T3" fmla="*/ 77 h 626"/>
                  <a:gd name="T4" fmla="*/ 633 w 638"/>
                  <a:gd name="T5" fmla="*/ 144 h 626"/>
                  <a:gd name="T6" fmla="*/ 626 w 638"/>
                  <a:gd name="T7" fmla="*/ 240 h 626"/>
                  <a:gd name="T8" fmla="*/ 587 w 638"/>
                  <a:gd name="T9" fmla="*/ 307 h 626"/>
                  <a:gd name="T10" fmla="*/ 581 w 638"/>
                  <a:gd name="T11" fmla="*/ 396 h 626"/>
                  <a:gd name="T12" fmla="*/ 555 w 638"/>
                  <a:gd name="T13" fmla="*/ 492 h 626"/>
                  <a:gd name="T14" fmla="*/ 494 w 638"/>
                  <a:gd name="T15" fmla="*/ 493 h 626"/>
                  <a:gd name="T16" fmla="*/ 454 w 638"/>
                  <a:gd name="T17" fmla="*/ 526 h 626"/>
                  <a:gd name="T18" fmla="*/ 422 w 638"/>
                  <a:gd name="T19" fmla="*/ 571 h 626"/>
                  <a:gd name="T20" fmla="*/ 340 w 638"/>
                  <a:gd name="T21" fmla="*/ 593 h 626"/>
                  <a:gd name="T22" fmla="*/ 310 w 638"/>
                  <a:gd name="T23" fmla="*/ 626 h 626"/>
                  <a:gd name="T24" fmla="*/ 255 w 638"/>
                  <a:gd name="T25" fmla="*/ 625 h 626"/>
                  <a:gd name="T26" fmla="*/ 175 w 638"/>
                  <a:gd name="T27" fmla="*/ 471 h 626"/>
                  <a:gd name="T28" fmla="*/ 126 w 638"/>
                  <a:gd name="T29" fmla="*/ 452 h 626"/>
                  <a:gd name="T30" fmla="*/ 0 w 638"/>
                  <a:gd name="T31" fmla="*/ 436 h 626"/>
                  <a:gd name="T32" fmla="*/ 220 w 638"/>
                  <a:gd name="T33" fmla="*/ 306 h 626"/>
                  <a:gd name="T34" fmla="*/ 290 w 638"/>
                  <a:gd name="T35" fmla="*/ 309 h 626"/>
                  <a:gd name="T36" fmla="*/ 319 w 638"/>
                  <a:gd name="T37" fmla="*/ 235 h 626"/>
                  <a:gd name="T38" fmla="*/ 275 w 638"/>
                  <a:gd name="T39" fmla="*/ 61 h 626"/>
                  <a:gd name="T40" fmla="*/ 478 w 638"/>
                  <a:gd name="T41" fmla="*/ 0 h 626"/>
                  <a:gd name="T42" fmla="*/ 638 w 638"/>
                  <a:gd name="T43" fmla="*/ 38 h 6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38" h="626">
                    <a:moveTo>
                      <a:pt x="638" y="38"/>
                    </a:moveTo>
                    <a:lnTo>
                      <a:pt x="616" y="77"/>
                    </a:lnTo>
                    <a:lnTo>
                      <a:pt x="633" y="144"/>
                    </a:lnTo>
                    <a:lnTo>
                      <a:pt x="626" y="240"/>
                    </a:lnTo>
                    <a:lnTo>
                      <a:pt x="587" y="307"/>
                    </a:lnTo>
                    <a:lnTo>
                      <a:pt x="581" y="396"/>
                    </a:lnTo>
                    <a:lnTo>
                      <a:pt x="555" y="492"/>
                    </a:lnTo>
                    <a:lnTo>
                      <a:pt x="494" y="493"/>
                    </a:lnTo>
                    <a:lnTo>
                      <a:pt x="454" y="526"/>
                    </a:lnTo>
                    <a:lnTo>
                      <a:pt x="422" y="571"/>
                    </a:lnTo>
                    <a:lnTo>
                      <a:pt x="340" y="593"/>
                    </a:lnTo>
                    <a:lnTo>
                      <a:pt x="310" y="626"/>
                    </a:lnTo>
                    <a:lnTo>
                      <a:pt x="255" y="625"/>
                    </a:lnTo>
                    <a:lnTo>
                      <a:pt x="175" y="471"/>
                    </a:lnTo>
                    <a:lnTo>
                      <a:pt x="126" y="452"/>
                    </a:lnTo>
                    <a:lnTo>
                      <a:pt x="0" y="436"/>
                    </a:lnTo>
                    <a:lnTo>
                      <a:pt x="220" y="306"/>
                    </a:lnTo>
                    <a:lnTo>
                      <a:pt x="290" y="309"/>
                    </a:lnTo>
                    <a:lnTo>
                      <a:pt x="319" y="235"/>
                    </a:lnTo>
                    <a:lnTo>
                      <a:pt x="275" y="61"/>
                    </a:lnTo>
                    <a:lnTo>
                      <a:pt x="478" y="0"/>
                    </a:lnTo>
                    <a:lnTo>
                      <a:pt x="638" y="38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5011" name="Freeform 83"/>
              <p:cNvSpPr>
                <a:spLocks noChangeAspect="1"/>
              </p:cNvSpPr>
              <p:nvPr/>
            </p:nvSpPr>
            <p:spPr bwMode="auto">
              <a:xfrm>
                <a:off x="2102" y="1506"/>
                <a:ext cx="162" cy="121"/>
              </a:xfrm>
              <a:custGeom>
                <a:avLst/>
                <a:gdLst>
                  <a:gd name="T0" fmla="*/ 243 w 975"/>
                  <a:gd name="T1" fmla="*/ 24 h 722"/>
                  <a:gd name="T2" fmla="*/ 251 w 975"/>
                  <a:gd name="T3" fmla="*/ 59 h 722"/>
                  <a:gd name="T4" fmla="*/ 280 w 975"/>
                  <a:gd name="T5" fmla="*/ 58 h 722"/>
                  <a:gd name="T6" fmla="*/ 330 w 975"/>
                  <a:gd name="T7" fmla="*/ 0 h 722"/>
                  <a:gd name="T8" fmla="*/ 341 w 975"/>
                  <a:gd name="T9" fmla="*/ 63 h 722"/>
                  <a:gd name="T10" fmla="*/ 389 w 975"/>
                  <a:gd name="T11" fmla="*/ 42 h 722"/>
                  <a:gd name="T12" fmla="*/ 505 w 975"/>
                  <a:gd name="T13" fmla="*/ 42 h 722"/>
                  <a:gd name="T14" fmla="*/ 580 w 975"/>
                  <a:gd name="T15" fmla="*/ 111 h 722"/>
                  <a:gd name="T16" fmla="*/ 818 w 975"/>
                  <a:gd name="T17" fmla="*/ 117 h 722"/>
                  <a:gd name="T18" fmla="*/ 975 w 975"/>
                  <a:gd name="T19" fmla="*/ 253 h 722"/>
                  <a:gd name="T20" fmla="*/ 769 w 975"/>
                  <a:gd name="T21" fmla="*/ 313 h 722"/>
                  <a:gd name="T22" fmla="*/ 814 w 975"/>
                  <a:gd name="T23" fmla="*/ 485 h 722"/>
                  <a:gd name="T24" fmla="*/ 786 w 975"/>
                  <a:gd name="T25" fmla="*/ 559 h 722"/>
                  <a:gd name="T26" fmla="*/ 715 w 975"/>
                  <a:gd name="T27" fmla="*/ 559 h 722"/>
                  <a:gd name="T28" fmla="*/ 493 w 975"/>
                  <a:gd name="T29" fmla="*/ 688 h 722"/>
                  <a:gd name="T30" fmla="*/ 170 w 975"/>
                  <a:gd name="T31" fmla="*/ 722 h 722"/>
                  <a:gd name="T32" fmla="*/ 0 w 975"/>
                  <a:gd name="T33" fmla="*/ 684 h 722"/>
                  <a:gd name="T34" fmla="*/ 54 w 975"/>
                  <a:gd name="T35" fmla="*/ 579 h 722"/>
                  <a:gd name="T36" fmla="*/ 60 w 975"/>
                  <a:gd name="T37" fmla="*/ 500 h 722"/>
                  <a:gd name="T38" fmla="*/ 40 w 975"/>
                  <a:gd name="T39" fmla="*/ 452 h 722"/>
                  <a:gd name="T40" fmla="*/ 176 w 975"/>
                  <a:gd name="T41" fmla="*/ 156 h 722"/>
                  <a:gd name="T42" fmla="*/ 243 w 975"/>
                  <a:gd name="T43" fmla="*/ 24 h 7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75" h="722">
                    <a:moveTo>
                      <a:pt x="243" y="24"/>
                    </a:moveTo>
                    <a:lnTo>
                      <a:pt x="251" y="59"/>
                    </a:lnTo>
                    <a:lnTo>
                      <a:pt x="280" y="58"/>
                    </a:lnTo>
                    <a:lnTo>
                      <a:pt x="330" y="0"/>
                    </a:lnTo>
                    <a:lnTo>
                      <a:pt x="341" y="63"/>
                    </a:lnTo>
                    <a:lnTo>
                      <a:pt x="389" y="42"/>
                    </a:lnTo>
                    <a:lnTo>
                      <a:pt x="505" y="42"/>
                    </a:lnTo>
                    <a:lnTo>
                      <a:pt x="580" y="111"/>
                    </a:lnTo>
                    <a:lnTo>
                      <a:pt x="818" y="117"/>
                    </a:lnTo>
                    <a:lnTo>
                      <a:pt x="975" y="253"/>
                    </a:lnTo>
                    <a:lnTo>
                      <a:pt x="769" y="313"/>
                    </a:lnTo>
                    <a:lnTo>
                      <a:pt x="814" y="485"/>
                    </a:lnTo>
                    <a:lnTo>
                      <a:pt x="786" y="559"/>
                    </a:lnTo>
                    <a:lnTo>
                      <a:pt x="715" y="559"/>
                    </a:lnTo>
                    <a:lnTo>
                      <a:pt x="493" y="688"/>
                    </a:lnTo>
                    <a:lnTo>
                      <a:pt x="170" y="722"/>
                    </a:lnTo>
                    <a:lnTo>
                      <a:pt x="0" y="684"/>
                    </a:lnTo>
                    <a:lnTo>
                      <a:pt x="54" y="579"/>
                    </a:lnTo>
                    <a:lnTo>
                      <a:pt x="60" y="500"/>
                    </a:lnTo>
                    <a:lnTo>
                      <a:pt x="40" y="452"/>
                    </a:lnTo>
                    <a:lnTo>
                      <a:pt x="176" y="156"/>
                    </a:lnTo>
                    <a:lnTo>
                      <a:pt x="243" y="24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125012" name="Text Box 84"/>
            <p:cNvSpPr txBox="1">
              <a:spLocks noChangeArrowheads="1"/>
            </p:cNvSpPr>
            <p:nvPr/>
          </p:nvSpPr>
          <p:spPr bwMode="auto">
            <a:xfrm>
              <a:off x="3688" y="618"/>
              <a:ext cx="92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Baixo Acaraú</a:t>
              </a:r>
            </a:p>
          </p:txBody>
        </p:sp>
      </p:grpSp>
      <p:sp>
        <p:nvSpPr>
          <p:cNvPr id="125013" name="Rectangle 85"/>
          <p:cNvSpPr>
            <a:spLocks noChangeArrowheads="1"/>
          </p:cNvSpPr>
          <p:nvPr/>
        </p:nvSpPr>
        <p:spPr bwMode="auto">
          <a:xfrm>
            <a:off x="0" y="1223963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25014" name="Text Box 86"/>
          <p:cNvSpPr txBox="1">
            <a:spLocks noChangeArrowheads="1"/>
          </p:cNvSpPr>
          <p:nvPr/>
        </p:nvSpPr>
        <p:spPr bwMode="auto">
          <a:xfrm>
            <a:off x="117475" y="1957388"/>
            <a:ext cx="299085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12 mil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 ha de área plantada </a:t>
            </a:r>
          </a:p>
        </p:txBody>
      </p:sp>
      <p:sp>
        <p:nvSpPr>
          <p:cNvPr id="125015" name="Text Box 87"/>
          <p:cNvSpPr txBox="1">
            <a:spLocks noChangeArrowheads="1"/>
          </p:cNvSpPr>
          <p:nvPr/>
        </p:nvSpPr>
        <p:spPr bwMode="auto">
          <a:xfrm>
            <a:off x="117475" y="2465388"/>
            <a:ext cx="3517900" cy="104644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dirty="0">
                <a:solidFill>
                  <a:srgbClr val="066168"/>
                </a:solidFill>
                <a:latin typeface="Verdana" pitchFamily="34" charset="0"/>
              </a:rPr>
              <a:t>9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 municípios:</a:t>
            </a:r>
          </a:p>
          <a:p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Viçosa do Ceará,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Tianguá, Ubajara, Ibiapina, São Benedito, Carnaubal, Guaraciaba do Norte, </a:t>
            </a:r>
            <a:r>
              <a:rPr lang="pt-BR" sz="1400" b="0" dirty="0" err="1">
                <a:solidFill>
                  <a:srgbClr val="066168"/>
                </a:solidFill>
                <a:latin typeface="Verdana" pitchFamily="34" charset="0"/>
              </a:rPr>
              <a:t>Croatá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, Ipu</a:t>
            </a:r>
          </a:p>
        </p:txBody>
      </p:sp>
      <p:sp>
        <p:nvSpPr>
          <p:cNvPr id="125016" name="Line 88"/>
          <p:cNvSpPr>
            <a:spLocks noChangeShapeType="1"/>
          </p:cNvSpPr>
          <p:nvPr/>
        </p:nvSpPr>
        <p:spPr bwMode="auto">
          <a:xfrm>
            <a:off x="146050" y="2428875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25017" name="Line 89"/>
          <p:cNvSpPr>
            <a:spLocks noChangeShapeType="1"/>
          </p:cNvSpPr>
          <p:nvPr/>
        </p:nvSpPr>
        <p:spPr bwMode="auto">
          <a:xfrm>
            <a:off x="146050" y="3608388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25018" name="Text Box 90"/>
          <p:cNvSpPr txBox="1">
            <a:spLocks noChangeArrowheads="1"/>
          </p:cNvSpPr>
          <p:nvPr/>
        </p:nvSpPr>
        <p:spPr bwMode="auto">
          <a:xfrm>
            <a:off x="117475" y="3644900"/>
            <a:ext cx="4022725" cy="942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Principais produtos:</a:t>
            </a:r>
          </a:p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Acerola, banana, goiaba, manga, maracujá, hortaliças, plantas ornamentais, flores, rosas, folhagens</a:t>
            </a:r>
          </a:p>
        </p:txBody>
      </p:sp>
      <p:sp>
        <p:nvSpPr>
          <p:cNvPr id="125019" name="Rectangle 91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25020" name="Text Box 92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125021" name="Rectangle 93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25022" name="Rectangle 94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AGRICULTURA IRRIGADA</a:t>
            </a:r>
          </a:p>
        </p:txBody>
      </p:sp>
      <p:sp>
        <p:nvSpPr>
          <p:cNvPr id="125023" name="Freeform 95"/>
          <p:cNvSpPr>
            <a:spLocks noChangeAspect="1"/>
          </p:cNvSpPr>
          <p:nvPr/>
        </p:nvSpPr>
        <p:spPr bwMode="auto">
          <a:xfrm>
            <a:off x="7180263" y="2119313"/>
            <a:ext cx="217487" cy="174625"/>
          </a:xfrm>
          <a:custGeom>
            <a:avLst/>
            <a:gdLst>
              <a:gd name="T0" fmla="*/ 525 w 926"/>
              <a:gd name="T1" fmla="*/ 750 h 750"/>
              <a:gd name="T2" fmla="*/ 461 w 926"/>
              <a:gd name="T3" fmla="*/ 649 h 750"/>
              <a:gd name="T4" fmla="*/ 339 w 926"/>
              <a:gd name="T5" fmla="*/ 570 h 750"/>
              <a:gd name="T6" fmla="*/ 315 w 926"/>
              <a:gd name="T7" fmla="*/ 543 h 750"/>
              <a:gd name="T8" fmla="*/ 280 w 926"/>
              <a:gd name="T9" fmla="*/ 544 h 750"/>
              <a:gd name="T10" fmla="*/ 270 w 926"/>
              <a:gd name="T11" fmla="*/ 570 h 750"/>
              <a:gd name="T12" fmla="*/ 253 w 926"/>
              <a:gd name="T13" fmla="*/ 566 h 750"/>
              <a:gd name="T14" fmla="*/ 0 w 926"/>
              <a:gd name="T15" fmla="*/ 354 h 750"/>
              <a:gd name="T16" fmla="*/ 148 w 926"/>
              <a:gd name="T17" fmla="*/ 198 h 750"/>
              <a:gd name="T18" fmla="*/ 156 w 926"/>
              <a:gd name="T19" fmla="*/ 158 h 750"/>
              <a:gd name="T20" fmla="*/ 92 w 926"/>
              <a:gd name="T21" fmla="*/ 106 h 750"/>
              <a:gd name="T22" fmla="*/ 96 w 926"/>
              <a:gd name="T23" fmla="*/ 42 h 750"/>
              <a:gd name="T24" fmla="*/ 186 w 926"/>
              <a:gd name="T25" fmla="*/ 40 h 750"/>
              <a:gd name="T26" fmla="*/ 222 w 926"/>
              <a:gd name="T27" fmla="*/ 0 h 750"/>
              <a:gd name="T28" fmla="*/ 418 w 926"/>
              <a:gd name="T29" fmla="*/ 89 h 750"/>
              <a:gd name="T30" fmla="*/ 492 w 926"/>
              <a:gd name="T31" fmla="*/ 82 h 750"/>
              <a:gd name="T32" fmla="*/ 613 w 926"/>
              <a:gd name="T33" fmla="*/ 124 h 750"/>
              <a:gd name="T34" fmla="*/ 643 w 926"/>
              <a:gd name="T35" fmla="*/ 38 h 750"/>
              <a:gd name="T36" fmla="*/ 742 w 926"/>
              <a:gd name="T37" fmla="*/ 179 h 750"/>
              <a:gd name="T38" fmla="*/ 926 w 926"/>
              <a:gd name="T39" fmla="*/ 476 h 750"/>
              <a:gd name="T40" fmla="*/ 859 w 926"/>
              <a:gd name="T41" fmla="*/ 481 h 750"/>
              <a:gd name="T42" fmla="*/ 856 w 926"/>
              <a:gd name="T43" fmla="*/ 467 h 750"/>
              <a:gd name="T44" fmla="*/ 828 w 926"/>
              <a:gd name="T45" fmla="*/ 441 h 750"/>
              <a:gd name="T46" fmla="*/ 772 w 926"/>
              <a:gd name="T47" fmla="*/ 432 h 750"/>
              <a:gd name="T48" fmla="*/ 761 w 926"/>
              <a:gd name="T49" fmla="*/ 458 h 750"/>
              <a:gd name="T50" fmla="*/ 764 w 926"/>
              <a:gd name="T51" fmla="*/ 544 h 750"/>
              <a:gd name="T52" fmla="*/ 737 w 926"/>
              <a:gd name="T53" fmla="*/ 575 h 750"/>
              <a:gd name="T54" fmla="*/ 715 w 926"/>
              <a:gd name="T55" fmla="*/ 585 h 750"/>
              <a:gd name="T56" fmla="*/ 678 w 926"/>
              <a:gd name="T57" fmla="*/ 562 h 750"/>
              <a:gd name="T58" fmla="*/ 633 w 926"/>
              <a:gd name="T59" fmla="*/ 594 h 750"/>
              <a:gd name="T60" fmla="*/ 525 w 926"/>
              <a:gd name="T61" fmla="*/ 750 h 7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926" h="750">
                <a:moveTo>
                  <a:pt x="525" y="750"/>
                </a:moveTo>
                <a:lnTo>
                  <a:pt x="461" y="649"/>
                </a:lnTo>
                <a:lnTo>
                  <a:pt x="339" y="570"/>
                </a:lnTo>
                <a:lnTo>
                  <a:pt x="315" y="543"/>
                </a:lnTo>
                <a:lnTo>
                  <a:pt x="280" y="544"/>
                </a:lnTo>
                <a:lnTo>
                  <a:pt x="270" y="570"/>
                </a:lnTo>
                <a:lnTo>
                  <a:pt x="253" y="566"/>
                </a:lnTo>
                <a:lnTo>
                  <a:pt x="0" y="354"/>
                </a:lnTo>
                <a:lnTo>
                  <a:pt x="148" y="198"/>
                </a:lnTo>
                <a:lnTo>
                  <a:pt x="156" y="158"/>
                </a:lnTo>
                <a:lnTo>
                  <a:pt x="92" y="106"/>
                </a:lnTo>
                <a:lnTo>
                  <a:pt x="96" y="42"/>
                </a:lnTo>
                <a:lnTo>
                  <a:pt x="186" y="40"/>
                </a:lnTo>
                <a:lnTo>
                  <a:pt x="222" y="0"/>
                </a:lnTo>
                <a:lnTo>
                  <a:pt x="418" y="89"/>
                </a:lnTo>
                <a:lnTo>
                  <a:pt x="492" y="82"/>
                </a:lnTo>
                <a:lnTo>
                  <a:pt x="613" y="124"/>
                </a:lnTo>
                <a:lnTo>
                  <a:pt x="643" y="38"/>
                </a:lnTo>
                <a:lnTo>
                  <a:pt x="742" y="179"/>
                </a:lnTo>
                <a:lnTo>
                  <a:pt x="926" y="476"/>
                </a:lnTo>
                <a:lnTo>
                  <a:pt x="859" y="481"/>
                </a:lnTo>
                <a:lnTo>
                  <a:pt x="856" y="467"/>
                </a:lnTo>
                <a:lnTo>
                  <a:pt x="828" y="441"/>
                </a:lnTo>
                <a:lnTo>
                  <a:pt x="772" y="432"/>
                </a:lnTo>
                <a:lnTo>
                  <a:pt x="761" y="458"/>
                </a:lnTo>
                <a:lnTo>
                  <a:pt x="764" y="544"/>
                </a:lnTo>
                <a:lnTo>
                  <a:pt x="737" y="575"/>
                </a:lnTo>
                <a:lnTo>
                  <a:pt x="715" y="585"/>
                </a:lnTo>
                <a:lnTo>
                  <a:pt x="678" y="562"/>
                </a:lnTo>
                <a:lnTo>
                  <a:pt x="633" y="594"/>
                </a:lnTo>
                <a:lnTo>
                  <a:pt x="525" y="750"/>
                </a:lnTo>
                <a:close/>
              </a:path>
            </a:pathLst>
          </a:custGeom>
          <a:noFill/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folHlink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125024" name="Group 96"/>
          <p:cNvGrpSpPr>
            <a:grpSpLocks/>
          </p:cNvGrpSpPr>
          <p:nvPr/>
        </p:nvGrpSpPr>
        <p:grpSpPr bwMode="auto">
          <a:xfrm>
            <a:off x="3879850" y="1749425"/>
            <a:ext cx="1538288" cy="1160463"/>
            <a:chOff x="2444" y="1102"/>
            <a:chExt cx="969" cy="731"/>
          </a:xfrm>
        </p:grpSpPr>
        <p:sp>
          <p:nvSpPr>
            <p:cNvPr id="125025" name="Freeform 97"/>
            <p:cNvSpPr>
              <a:spLocks/>
            </p:cNvSpPr>
            <p:nvPr/>
          </p:nvSpPr>
          <p:spPr bwMode="auto">
            <a:xfrm>
              <a:off x="2478" y="1524"/>
              <a:ext cx="624" cy="199"/>
            </a:xfrm>
            <a:custGeom>
              <a:avLst/>
              <a:gdLst>
                <a:gd name="T0" fmla="*/ 624 w 624"/>
                <a:gd name="T1" fmla="*/ 0 h 199"/>
                <a:gd name="T2" fmla="*/ 427 w 624"/>
                <a:gd name="T3" fmla="*/ 199 h 199"/>
                <a:gd name="T4" fmla="*/ 0 w 624"/>
                <a:gd name="T5" fmla="*/ 199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24" h="199">
                  <a:moveTo>
                    <a:pt x="624" y="0"/>
                  </a:moveTo>
                  <a:lnTo>
                    <a:pt x="427" y="199"/>
                  </a:lnTo>
                  <a:lnTo>
                    <a:pt x="0" y="199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25026" name="Text Box 98"/>
            <p:cNvSpPr txBox="1">
              <a:spLocks noChangeArrowheads="1"/>
            </p:cNvSpPr>
            <p:nvPr/>
          </p:nvSpPr>
          <p:spPr bwMode="auto">
            <a:xfrm>
              <a:off x="2444" y="1486"/>
              <a:ext cx="51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  <a:p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Ibiapaba</a:t>
              </a:r>
            </a:p>
          </p:txBody>
        </p:sp>
        <p:grpSp>
          <p:nvGrpSpPr>
            <p:cNvPr id="125027" name="Group 99"/>
            <p:cNvGrpSpPr>
              <a:grpSpLocks noChangeAspect="1"/>
            </p:cNvGrpSpPr>
            <p:nvPr/>
          </p:nvGrpSpPr>
          <p:grpSpPr bwMode="auto">
            <a:xfrm>
              <a:off x="2873" y="1102"/>
              <a:ext cx="540" cy="731"/>
              <a:chOff x="1684" y="1068"/>
              <a:chExt cx="569" cy="772"/>
            </a:xfrm>
          </p:grpSpPr>
          <p:sp>
            <p:nvSpPr>
              <p:cNvPr id="125028" name="Freeform 100"/>
              <p:cNvSpPr>
                <a:spLocks noChangeAspect="1"/>
              </p:cNvSpPr>
              <p:nvPr/>
            </p:nvSpPr>
            <p:spPr bwMode="auto">
              <a:xfrm>
                <a:off x="1806" y="1484"/>
                <a:ext cx="238" cy="110"/>
              </a:xfrm>
              <a:custGeom>
                <a:avLst/>
                <a:gdLst>
                  <a:gd name="T0" fmla="*/ 0 w 1425"/>
                  <a:gd name="T1" fmla="*/ 163 h 656"/>
                  <a:gd name="T2" fmla="*/ 101 w 1425"/>
                  <a:gd name="T3" fmla="*/ 116 h 656"/>
                  <a:gd name="T4" fmla="*/ 119 w 1425"/>
                  <a:gd name="T5" fmla="*/ 79 h 656"/>
                  <a:gd name="T6" fmla="*/ 214 w 1425"/>
                  <a:gd name="T7" fmla="*/ 77 h 656"/>
                  <a:gd name="T8" fmla="*/ 242 w 1425"/>
                  <a:gd name="T9" fmla="*/ 57 h 656"/>
                  <a:gd name="T10" fmla="*/ 303 w 1425"/>
                  <a:gd name="T11" fmla="*/ 44 h 656"/>
                  <a:gd name="T12" fmla="*/ 350 w 1425"/>
                  <a:gd name="T13" fmla="*/ 101 h 656"/>
                  <a:gd name="T14" fmla="*/ 407 w 1425"/>
                  <a:gd name="T15" fmla="*/ 101 h 656"/>
                  <a:gd name="T16" fmla="*/ 480 w 1425"/>
                  <a:gd name="T17" fmla="*/ 75 h 656"/>
                  <a:gd name="T18" fmla="*/ 561 w 1425"/>
                  <a:gd name="T19" fmla="*/ 65 h 656"/>
                  <a:gd name="T20" fmla="*/ 599 w 1425"/>
                  <a:gd name="T21" fmla="*/ 82 h 656"/>
                  <a:gd name="T22" fmla="*/ 647 w 1425"/>
                  <a:gd name="T23" fmla="*/ 66 h 656"/>
                  <a:gd name="T24" fmla="*/ 704 w 1425"/>
                  <a:gd name="T25" fmla="*/ 59 h 656"/>
                  <a:gd name="T26" fmla="*/ 708 w 1425"/>
                  <a:gd name="T27" fmla="*/ 46 h 656"/>
                  <a:gd name="T28" fmla="*/ 835 w 1425"/>
                  <a:gd name="T29" fmla="*/ 44 h 656"/>
                  <a:gd name="T30" fmla="*/ 848 w 1425"/>
                  <a:gd name="T31" fmla="*/ 24 h 656"/>
                  <a:gd name="T32" fmla="*/ 902 w 1425"/>
                  <a:gd name="T33" fmla="*/ 25 h 656"/>
                  <a:gd name="T34" fmla="*/ 914 w 1425"/>
                  <a:gd name="T35" fmla="*/ 44 h 656"/>
                  <a:gd name="T36" fmla="*/ 1082 w 1425"/>
                  <a:gd name="T37" fmla="*/ 46 h 656"/>
                  <a:gd name="T38" fmla="*/ 1126 w 1425"/>
                  <a:gd name="T39" fmla="*/ 62 h 656"/>
                  <a:gd name="T40" fmla="*/ 1223 w 1425"/>
                  <a:gd name="T41" fmla="*/ 53 h 656"/>
                  <a:gd name="T42" fmla="*/ 1292 w 1425"/>
                  <a:gd name="T43" fmla="*/ 0 h 656"/>
                  <a:gd name="T44" fmla="*/ 1345 w 1425"/>
                  <a:gd name="T45" fmla="*/ 25 h 656"/>
                  <a:gd name="T46" fmla="*/ 1337 w 1425"/>
                  <a:gd name="T47" fmla="*/ 213 h 656"/>
                  <a:gd name="T48" fmla="*/ 1323 w 1425"/>
                  <a:gd name="T49" fmla="*/ 295 h 656"/>
                  <a:gd name="T50" fmla="*/ 1299 w 1425"/>
                  <a:gd name="T51" fmla="*/ 321 h 656"/>
                  <a:gd name="T52" fmla="*/ 1301 w 1425"/>
                  <a:gd name="T53" fmla="*/ 380 h 656"/>
                  <a:gd name="T54" fmla="*/ 1339 w 1425"/>
                  <a:gd name="T55" fmla="*/ 450 h 656"/>
                  <a:gd name="T56" fmla="*/ 1378 w 1425"/>
                  <a:gd name="T57" fmla="*/ 482 h 656"/>
                  <a:gd name="T58" fmla="*/ 1425 w 1425"/>
                  <a:gd name="T59" fmla="*/ 512 h 656"/>
                  <a:gd name="T60" fmla="*/ 1293 w 1425"/>
                  <a:gd name="T61" fmla="*/ 636 h 656"/>
                  <a:gd name="T62" fmla="*/ 1257 w 1425"/>
                  <a:gd name="T63" fmla="*/ 656 h 656"/>
                  <a:gd name="T64" fmla="*/ 1138 w 1425"/>
                  <a:gd name="T65" fmla="*/ 640 h 656"/>
                  <a:gd name="T66" fmla="*/ 1178 w 1425"/>
                  <a:gd name="T67" fmla="*/ 595 h 656"/>
                  <a:gd name="T68" fmla="*/ 1169 w 1425"/>
                  <a:gd name="T69" fmla="*/ 539 h 656"/>
                  <a:gd name="T70" fmla="*/ 1160 w 1425"/>
                  <a:gd name="T71" fmla="*/ 464 h 656"/>
                  <a:gd name="T72" fmla="*/ 965 w 1425"/>
                  <a:gd name="T73" fmla="*/ 288 h 656"/>
                  <a:gd name="T74" fmla="*/ 747 w 1425"/>
                  <a:gd name="T75" fmla="*/ 293 h 656"/>
                  <a:gd name="T76" fmla="*/ 740 w 1425"/>
                  <a:gd name="T77" fmla="*/ 321 h 656"/>
                  <a:gd name="T78" fmla="*/ 609 w 1425"/>
                  <a:gd name="T79" fmla="*/ 331 h 656"/>
                  <a:gd name="T80" fmla="*/ 511 w 1425"/>
                  <a:gd name="T81" fmla="*/ 268 h 656"/>
                  <a:gd name="T82" fmla="*/ 485 w 1425"/>
                  <a:gd name="T83" fmla="*/ 271 h 656"/>
                  <a:gd name="T84" fmla="*/ 352 w 1425"/>
                  <a:gd name="T85" fmla="*/ 352 h 656"/>
                  <a:gd name="T86" fmla="*/ 240 w 1425"/>
                  <a:gd name="T87" fmla="*/ 513 h 656"/>
                  <a:gd name="T88" fmla="*/ 0 w 1425"/>
                  <a:gd name="T89" fmla="*/ 163 h 6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425" h="656">
                    <a:moveTo>
                      <a:pt x="0" y="163"/>
                    </a:moveTo>
                    <a:lnTo>
                      <a:pt x="101" y="116"/>
                    </a:lnTo>
                    <a:lnTo>
                      <a:pt x="119" y="79"/>
                    </a:lnTo>
                    <a:lnTo>
                      <a:pt x="214" y="77"/>
                    </a:lnTo>
                    <a:lnTo>
                      <a:pt x="242" y="57"/>
                    </a:lnTo>
                    <a:lnTo>
                      <a:pt x="303" y="44"/>
                    </a:lnTo>
                    <a:lnTo>
                      <a:pt x="350" y="101"/>
                    </a:lnTo>
                    <a:lnTo>
                      <a:pt x="407" y="101"/>
                    </a:lnTo>
                    <a:lnTo>
                      <a:pt x="480" y="75"/>
                    </a:lnTo>
                    <a:lnTo>
                      <a:pt x="561" y="65"/>
                    </a:lnTo>
                    <a:lnTo>
                      <a:pt x="599" y="82"/>
                    </a:lnTo>
                    <a:lnTo>
                      <a:pt x="647" y="66"/>
                    </a:lnTo>
                    <a:lnTo>
                      <a:pt x="704" y="59"/>
                    </a:lnTo>
                    <a:lnTo>
                      <a:pt x="708" y="46"/>
                    </a:lnTo>
                    <a:lnTo>
                      <a:pt x="835" y="44"/>
                    </a:lnTo>
                    <a:lnTo>
                      <a:pt x="848" y="24"/>
                    </a:lnTo>
                    <a:lnTo>
                      <a:pt x="902" y="25"/>
                    </a:lnTo>
                    <a:lnTo>
                      <a:pt x="914" y="44"/>
                    </a:lnTo>
                    <a:lnTo>
                      <a:pt x="1082" y="46"/>
                    </a:lnTo>
                    <a:lnTo>
                      <a:pt x="1126" y="62"/>
                    </a:lnTo>
                    <a:lnTo>
                      <a:pt x="1223" y="53"/>
                    </a:lnTo>
                    <a:lnTo>
                      <a:pt x="1292" y="0"/>
                    </a:lnTo>
                    <a:lnTo>
                      <a:pt x="1345" y="25"/>
                    </a:lnTo>
                    <a:lnTo>
                      <a:pt x="1337" y="213"/>
                    </a:lnTo>
                    <a:lnTo>
                      <a:pt x="1323" y="295"/>
                    </a:lnTo>
                    <a:lnTo>
                      <a:pt x="1299" y="321"/>
                    </a:lnTo>
                    <a:lnTo>
                      <a:pt x="1301" y="380"/>
                    </a:lnTo>
                    <a:lnTo>
                      <a:pt x="1339" y="450"/>
                    </a:lnTo>
                    <a:lnTo>
                      <a:pt x="1378" y="482"/>
                    </a:lnTo>
                    <a:lnTo>
                      <a:pt x="1425" y="512"/>
                    </a:lnTo>
                    <a:lnTo>
                      <a:pt x="1293" y="636"/>
                    </a:lnTo>
                    <a:lnTo>
                      <a:pt x="1257" y="656"/>
                    </a:lnTo>
                    <a:lnTo>
                      <a:pt x="1138" y="640"/>
                    </a:lnTo>
                    <a:lnTo>
                      <a:pt x="1178" y="595"/>
                    </a:lnTo>
                    <a:lnTo>
                      <a:pt x="1169" y="539"/>
                    </a:lnTo>
                    <a:lnTo>
                      <a:pt x="1160" y="464"/>
                    </a:lnTo>
                    <a:lnTo>
                      <a:pt x="965" y="288"/>
                    </a:lnTo>
                    <a:lnTo>
                      <a:pt x="747" y="293"/>
                    </a:lnTo>
                    <a:lnTo>
                      <a:pt x="740" y="321"/>
                    </a:lnTo>
                    <a:lnTo>
                      <a:pt x="609" y="331"/>
                    </a:lnTo>
                    <a:lnTo>
                      <a:pt x="511" y="268"/>
                    </a:lnTo>
                    <a:lnTo>
                      <a:pt x="485" y="271"/>
                    </a:lnTo>
                    <a:lnTo>
                      <a:pt x="352" y="352"/>
                    </a:lnTo>
                    <a:lnTo>
                      <a:pt x="240" y="513"/>
                    </a:lnTo>
                    <a:lnTo>
                      <a:pt x="0" y="163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5029" name="Freeform 101"/>
              <p:cNvSpPr>
                <a:spLocks noChangeAspect="1"/>
              </p:cNvSpPr>
              <p:nvPr/>
            </p:nvSpPr>
            <p:spPr bwMode="auto">
              <a:xfrm>
                <a:off x="1792" y="1418"/>
                <a:ext cx="278" cy="94"/>
              </a:xfrm>
              <a:custGeom>
                <a:avLst/>
                <a:gdLst>
                  <a:gd name="T0" fmla="*/ 0 w 1667"/>
                  <a:gd name="T1" fmla="*/ 358 h 566"/>
                  <a:gd name="T2" fmla="*/ 108 w 1667"/>
                  <a:gd name="T3" fmla="*/ 334 h 566"/>
                  <a:gd name="T4" fmla="*/ 217 w 1667"/>
                  <a:gd name="T5" fmla="*/ 292 h 566"/>
                  <a:gd name="T6" fmla="*/ 306 w 1667"/>
                  <a:gd name="T7" fmla="*/ 288 h 566"/>
                  <a:gd name="T8" fmla="*/ 807 w 1667"/>
                  <a:gd name="T9" fmla="*/ 134 h 566"/>
                  <a:gd name="T10" fmla="*/ 889 w 1667"/>
                  <a:gd name="T11" fmla="*/ 90 h 566"/>
                  <a:gd name="T12" fmla="*/ 990 w 1667"/>
                  <a:gd name="T13" fmla="*/ 116 h 566"/>
                  <a:gd name="T14" fmla="*/ 1059 w 1667"/>
                  <a:gd name="T15" fmla="*/ 141 h 566"/>
                  <a:gd name="T16" fmla="*/ 1100 w 1667"/>
                  <a:gd name="T17" fmla="*/ 147 h 566"/>
                  <a:gd name="T18" fmla="*/ 1113 w 1667"/>
                  <a:gd name="T19" fmla="*/ 106 h 566"/>
                  <a:gd name="T20" fmla="*/ 1139 w 1667"/>
                  <a:gd name="T21" fmla="*/ 87 h 566"/>
                  <a:gd name="T22" fmla="*/ 1216 w 1667"/>
                  <a:gd name="T23" fmla="*/ 72 h 566"/>
                  <a:gd name="T24" fmla="*/ 1210 w 1667"/>
                  <a:gd name="T25" fmla="*/ 24 h 566"/>
                  <a:gd name="T26" fmla="*/ 1264 w 1667"/>
                  <a:gd name="T27" fmla="*/ 0 h 566"/>
                  <a:gd name="T28" fmla="*/ 1376 w 1667"/>
                  <a:gd name="T29" fmla="*/ 2 h 566"/>
                  <a:gd name="T30" fmla="*/ 1390 w 1667"/>
                  <a:gd name="T31" fmla="*/ 88 h 566"/>
                  <a:gd name="T32" fmla="*/ 1667 w 1667"/>
                  <a:gd name="T33" fmla="*/ 65 h 566"/>
                  <a:gd name="T34" fmla="*/ 1598 w 1667"/>
                  <a:gd name="T35" fmla="*/ 183 h 566"/>
                  <a:gd name="T36" fmla="*/ 1497 w 1667"/>
                  <a:gd name="T37" fmla="*/ 204 h 566"/>
                  <a:gd name="T38" fmla="*/ 1477 w 1667"/>
                  <a:gd name="T39" fmla="*/ 205 h 566"/>
                  <a:gd name="T40" fmla="*/ 1477 w 1667"/>
                  <a:gd name="T41" fmla="*/ 244 h 566"/>
                  <a:gd name="T42" fmla="*/ 1506 w 1667"/>
                  <a:gd name="T43" fmla="*/ 317 h 566"/>
                  <a:gd name="T44" fmla="*/ 1455 w 1667"/>
                  <a:gd name="T45" fmla="*/ 336 h 566"/>
                  <a:gd name="T46" fmla="*/ 1434 w 1667"/>
                  <a:gd name="T47" fmla="*/ 425 h 566"/>
                  <a:gd name="T48" fmla="*/ 1380 w 1667"/>
                  <a:gd name="T49" fmla="*/ 400 h 566"/>
                  <a:gd name="T50" fmla="*/ 1310 w 1667"/>
                  <a:gd name="T51" fmla="*/ 451 h 566"/>
                  <a:gd name="T52" fmla="*/ 1222 w 1667"/>
                  <a:gd name="T53" fmla="*/ 465 h 566"/>
                  <a:gd name="T54" fmla="*/ 1172 w 1667"/>
                  <a:gd name="T55" fmla="*/ 446 h 566"/>
                  <a:gd name="T56" fmla="*/ 999 w 1667"/>
                  <a:gd name="T57" fmla="*/ 444 h 566"/>
                  <a:gd name="T58" fmla="*/ 989 w 1667"/>
                  <a:gd name="T59" fmla="*/ 425 h 566"/>
                  <a:gd name="T60" fmla="*/ 936 w 1667"/>
                  <a:gd name="T61" fmla="*/ 425 h 566"/>
                  <a:gd name="T62" fmla="*/ 919 w 1667"/>
                  <a:gd name="T63" fmla="*/ 444 h 566"/>
                  <a:gd name="T64" fmla="*/ 798 w 1667"/>
                  <a:gd name="T65" fmla="*/ 446 h 566"/>
                  <a:gd name="T66" fmla="*/ 792 w 1667"/>
                  <a:gd name="T67" fmla="*/ 459 h 566"/>
                  <a:gd name="T68" fmla="*/ 737 w 1667"/>
                  <a:gd name="T69" fmla="*/ 465 h 566"/>
                  <a:gd name="T70" fmla="*/ 687 w 1667"/>
                  <a:gd name="T71" fmla="*/ 482 h 566"/>
                  <a:gd name="T72" fmla="*/ 649 w 1667"/>
                  <a:gd name="T73" fmla="*/ 466 h 566"/>
                  <a:gd name="T74" fmla="*/ 573 w 1667"/>
                  <a:gd name="T75" fmla="*/ 475 h 566"/>
                  <a:gd name="T76" fmla="*/ 497 w 1667"/>
                  <a:gd name="T77" fmla="*/ 501 h 566"/>
                  <a:gd name="T78" fmla="*/ 440 w 1667"/>
                  <a:gd name="T79" fmla="*/ 503 h 566"/>
                  <a:gd name="T80" fmla="*/ 391 w 1667"/>
                  <a:gd name="T81" fmla="*/ 446 h 566"/>
                  <a:gd name="T82" fmla="*/ 327 w 1667"/>
                  <a:gd name="T83" fmla="*/ 459 h 566"/>
                  <a:gd name="T84" fmla="*/ 299 w 1667"/>
                  <a:gd name="T85" fmla="*/ 477 h 566"/>
                  <a:gd name="T86" fmla="*/ 209 w 1667"/>
                  <a:gd name="T87" fmla="*/ 481 h 566"/>
                  <a:gd name="T88" fmla="*/ 187 w 1667"/>
                  <a:gd name="T89" fmla="*/ 516 h 566"/>
                  <a:gd name="T90" fmla="*/ 90 w 1667"/>
                  <a:gd name="T91" fmla="*/ 566 h 566"/>
                  <a:gd name="T92" fmla="*/ 22 w 1667"/>
                  <a:gd name="T93" fmla="*/ 466 h 566"/>
                  <a:gd name="T94" fmla="*/ 0 w 1667"/>
                  <a:gd name="T95" fmla="*/ 358 h 5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667" h="566">
                    <a:moveTo>
                      <a:pt x="0" y="358"/>
                    </a:moveTo>
                    <a:lnTo>
                      <a:pt x="108" y="334"/>
                    </a:lnTo>
                    <a:lnTo>
                      <a:pt x="217" y="292"/>
                    </a:lnTo>
                    <a:lnTo>
                      <a:pt x="306" y="288"/>
                    </a:lnTo>
                    <a:lnTo>
                      <a:pt x="807" y="134"/>
                    </a:lnTo>
                    <a:lnTo>
                      <a:pt x="889" y="90"/>
                    </a:lnTo>
                    <a:lnTo>
                      <a:pt x="990" y="116"/>
                    </a:lnTo>
                    <a:lnTo>
                      <a:pt x="1059" y="141"/>
                    </a:lnTo>
                    <a:lnTo>
                      <a:pt x="1100" y="147"/>
                    </a:lnTo>
                    <a:lnTo>
                      <a:pt x="1113" y="106"/>
                    </a:lnTo>
                    <a:lnTo>
                      <a:pt x="1139" y="87"/>
                    </a:lnTo>
                    <a:lnTo>
                      <a:pt x="1216" y="72"/>
                    </a:lnTo>
                    <a:lnTo>
                      <a:pt x="1210" y="24"/>
                    </a:lnTo>
                    <a:lnTo>
                      <a:pt x="1264" y="0"/>
                    </a:lnTo>
                    <a:lnTo>
                      <a:pt x="1376" y="2"/>
                    </a:lnTo>
                    <a:lnTo>
                      <a:pt x="1390" y="88"/>
                    </a:lnTo>
                    <a:lnTo>
                      <a:pt x="1667" y="65"/>
                    </a:lnTo>
                    <a:lnTo>
                      <a:pt x="1598" y="183"/>
                    </a:lnTo>
                    <a:lnTo>
                      <a:pt x="1497" y="204"/>
                    </a:lnTo>
                    <a:lnTo>
                      <a:pt x="1477" y="205"/>
                    </a:lnTo>
                    <a:lnTo>
                      <a:pt x="1477" y="244"/>
                    </a:lnTo>
                    <a:lnTo>
                      <a:pt x="1506" y="317"/>
                    </a:lnTo>
                    <a:lnTo>
                      <a:pt x="1455" y="336"/>
                    </a:lnTo>
                    <a:lnTo>
                      <a:pt x="1434" y="425"/>
                    </a:lnTo>
                    <a:lnTo>
                      <a:pt x="1380" y="400"/>
                    </a:lnTo>
                    <a:lnTo>
                      <a:pt x="1310" y="451"/>
                    </a:lnTo>
                    <a:lnTo>
                      <a:pt x="1222" y="465"/>
                    </a:lnTo>
                    <a:lnTo>
                      <a:pt x="1172" y="446"/>
                    </a:lnTo>
                    <a:lnTo>
                      <a:pt x="999" y="444"/>
                    </a:lnTo>
                    <a:lnTo>
                      <a:pt x="989" y="425"/>
                    </a:lnTo>
                    <a:lnTo>
                      <a:pt x="936" y="425"/>
                    </a:lnTo>
                    <a:lnTo>
                      <a:pt x="919" y="444"/>
                    </a:lnTo>
                    <a:lnTo>
                      <a:pt x="798" y="446"/>
                    </a:lnTo>
                    <a:lnTo>
                      <a:pt x="792" y="459"/>
                    </a:lnTo>
                    <a:lnTo>
                      <a:pt x="737" y="465"/>
                    </a:lnTo>
                    <a:lnTo>
                      <a:pt x="687" y="482"/>
                    </a:lnTo>
                    <a:lnTo>
                      <a:pt x="649" y="466"/>
                    </a:lnTo>
                    <a:lnTo>
                      <a:pt x="573" y="475"/>
                    </a:lnTo>
                    <a:lnTo>
                      <a:pt x="497" y="501"/>
                    </a:lnTo>
                    <a:lnTo>
                      <a:pt x="440" y="503"/>
                    </a:lnTo>
                    <a:lnTo>
                      <a:pt x="391" y="446"/>
                    </a:lnTo>
                    <a:lnTo>
                      <a:pt x="327" y="459"/>
                    </a:lnTo>
                    <a:lnTo>
                      <a:pt x="299" y="477"/>
                    </a:lnTo>
                    <a:lnTo>
                      <a:pt x="209" y="481"/>
                    </a:lnTo>
                    <a:lnTo>
                      <a:pt x="187" y="516"/>
                    </a:lnTo>
                    <a:lnTo>
                      <a:pt x="90" y="566"/>
                    </a:lnTo>
                    <a:lnTo>
                      <a:pt x="22" y="466"/>
                    </a:lnTo>
                    <a:lnTo>
                      <a:pt x="0" y="358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5030" name="Freeform 102"/>
              <p:cNvSpPr>
                <a:spLocks noChangeAspect="1"/>
              </p:cNvSpPr>
              <p:nvPr/>
            </p:nvSpPr>
            <p:spPr bwMode="auto">
              <a:xfrm>
                <a:off x="1780" y="1365"/>
                <a:ext cx="292" cy="112"/>
              </a:xfrm>
              <a:custGeom>
                <a:avLst/>
                <a:gdLst>
                  <a:gd name="T0" fmla="*/ 0 w 1755"/>
                  <a:gd name="T1" fmla="*/ 435 h 672"/>
                  <a:gd name="T2" fmla="*/ 132 w 1755"/>
                  <a:gd name="T3" fmla="*/ 444 h 672"/>
                  <a:gd name="T4" fmla="*/ 205 w 1755"/>
                  <a:gd name="T5" fmla="*/ 397 h 672"/>
                  <a:gd name="T6" fmla="*/ 287 w 1755"/>
                  <a:gd name="T7" fmla="*/ 359 h 672"/>
                  <a:gd name="T8" fmla="*/ 406 w 1755"/>
                  <a:gd name="T9" fmla="*/ 245 h 672"/>
                  <a:gd name="T10" fmla="*/ 555 w 1755"/>
                  <a:gd name="T11" fmla="*/ 232 h 672"/>
                  <a:gd name="T12" fmla="*/ 581 w 1755"/>
                  <a:gd name="T13" fmla="*/ 214 h 672"/>
                  <a:gd name="T14" fmla="*/ 609 w 1755"/>
                  <a:gd name="T15" fmla="*/ 211 h 672"/>
                  <a:gd name="T16" fmla="*/ 621 w 1755"/>
                  <a:gd name="T17" fmla="*/ 224 h 672"/>
                  <a:gd name="T18" fmla="*/ 704 w 1755"/>
                  <a:gd name="T19" fmla="*/ 230 h 672"/>
                  <a:gd name="T20" fmla="*/ 747 w 1755"/>
                  <a:gd name="T21" fmla="*/ 245 h 672"/>
                  <a:gd name="T22" fmla="*/ 789 w 1755"/>
                  <a:gd name="T23" fmla="*/ 250 h 672"/>
                  <a:gd name="T24" fmla="*/ 848 w 1755"/>
                  <a:gd name="T25" fmla="*/ 226 h 672"/>
                  <a:gd name="T26" fmla="*/ 950 w 1755"/>
                  <a:gd name="T27" fmla="*/ 226 h 672"/>
                  <a:gd name="T28" fmla="*/ 952 w 1755"/>
                  <a:gd name="T29" fmla="*/ 204 h 672"/>
                  <a:gd name="T30" fmla="*/ 977 w 1755"/>
                  <a:gd name="T31" fmla="*/ 204 h 672"/>
                  <a:gd name="T32" fmla="*/ 985 w 1755"/>
                  <a:gd name="T33" fmla="*/ 226 h 672"/>
                  <a:gd name="T34" fmla="*/ 1022 w 1755"/>
                  <a:gd name="T35" fmla="*/ 233 h 672"/>
                  <a:gd name="T36" fmla="*/ 1069 w 1755"/>
                  <a:gd name="T37" fmla="*/ 104 h 672"/>
                  <a:gd name="T38" fmla="*/ 1170 w 1755"/>
                  <a:gd name="T39" fmla="*/ 35 h 672"/>
                  <a:gd name="T40" fmla="*/ 1244 w 1755"/>
                  <a:gd name="T41" fmla="*/ 35 h 672"/>
                  <a:gd name="T42" fmla="*/ 1249 w 1755"/>
                  <a:gd name="T43" fmla="*/ 26 h 672"/>
                  <a:gd name="T44" fmla="*/ 1292 w 1755"/>
                  <a:gd name="T45" fmla="*/ 0 h 672"/>
                  <a:gd name="T46" fmla="*/ 1473 w 1755"/>
                  <a:gd name="T47" fmla="*/ 33 h 672"/>
                  <a:gd name="T48" fmla="*/ 1730 w 1755"/>
                  <a:gd name="T49" fmla="*/ 19 h 672"/>
                  <a:gd name="T50" fmla="*/ 1750 w 1755"/>
                  <a:gd name="T51" fmla="*/ 54 h 672"/>
                  <a:gd name="T52" fmla="*/ 1755 w 1755"/>
                  <a:gd name="T53" fmla="*/ 90 h 672"/>
                  <a:gd name="T54" fmla="*/ 1736 w 1755"/>
                  <a:gd name="T55" fmla="*/ 128 h 672"/>
                  <a:gd name="T56" fmla="*/ 1699 w 1755"/>
                  <a:gd name="T57" fmla="*/ 168 h 672"/>
                  <a:gd name="T58" fmla="*/ 1671 w 1755"/>
                  <a:gd name="T59" fmla="*/ 237 h 672"/>
                  <a:gd name="T60" fmla="*/ 1607 w 1755"/>
                  <a:gd name="T61" fmla="*/ 254 h 672"/>
                  <a:gd name="T62" fmla="*/ 1576 w 1755"/>
                  <a:gd name="T63" fmla="*/ 305 h 672"/>
                  <a:gd name="T64" fmla="*/ 1551 w 1755"/>
                  <a:gd name="T65" fmla="*/ 327 h 672"/>
                  <a:gd name="T66" fmla="*/ 1510 w 1755"/>
                  <a:gd name="T67" fmla="*/ 324 h 672"/>
                  <a:gd name="T68" fmla="*/ 1473 w 1755"/>
                  <a:gd name="T69" fmla="*/ 305 h 672"/>
                  <a:gd name="T70" fmla="*/ 1444 w 1755"/>
                  <a:gd name="T71" fmla="*/ 318 h 672"/>
                  <a:gd name="T72" fmla="*/ 1341 w 1755"/>
                  <a:gd name="T73" fmla="*/ 316 h 672"/>
                  <a:gd name="T74" fmla="*/ 1283 w 1755"/>
                  <a:gd name="T75" fmla="*/ 337 h 672"/>
                  <a:gd name="T76" fmla="*/ 1284 w 1755"/>
                  <a:gd name="T77" fmla="*/ 388 h 672"/>
                  <a:gd name="T78" fmla="*/ 1213 w 1755"/>
                  <a:gd name="T79" fmla="*/ 403 h 672"/>
                  <a:gd name="T80" fmla="*/ 1183 w 1755"/>
                  <a:gd name="T81" fmla="*/ 419 h 672"/>
                  <a:gd name="T82" fmla="*/ 1173 w 1755"/>
                  <a:gd name="T83" fmla="*/ 461 h 672"/>
                  <a:gd name="T84" fmla="*/ 1135 w 1755"/>
                  <a:gd name="T85" fmla="*/ 460 h 672"/>
                  <a:gd name="T86" fmla="*/ 1044 w 1755"/>
                  <a:gd name="T87" fmla="*/ 428 h 672"/>
                  <a:gd name="T88" fmla="*/ 962 w 1755"/>
                  <a:gd name="T89" fmla="*/ 406 h 672"/>
                  <a:gd name="T90" fmla="*/ 861 w 1755"/>
                  <a:gd name="T91" fmla="*/ 456 h 672"/>
                  <a:gd name="T92" fmla="*/ 370 w 1755"/>
                  <a:gd name="T93" fmla="*/ 606 h 672"/>
                  <a:gd name="T94" fmla="*/ 288 w 1755"/>
                  <a:gd name="T95" fmla="*/ 608 h 672"/>
                  <a:gd name="T96" fmla="*/ 190 w 1755"/>
                  <a:gd name="T97" fmla="*/ 646 h 672"/>
                  <a:gd name="T98" fmla="*/ 72 w 1755"/>
                  <a:gd name="T99" fmla="*/ 672 h 672"/>
                  <a:gd name="T100" fmla="*/ 30 w 1755"/>
                  <a:gd name="T101" fmla="*/ 564 h 672"/>
                  <a:gd name="T102" fmla="*/ 25 w 1755"/>
                  <a:gd name="T103" fmla="*/ 501 h 672"/>
                  <a:gd name="T104" fmla="*/ 1 w 1755"/>
                  <a:gd name="T105" fmla="*/ 465 h 672"/>
                  <a:gd name="T106" fmla="*/ 0 w 1755"/>
                  <a:gd name="T107" fmla="*/ 435 h 6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755" h="672">
                    <a:moveTo>
                      <a:pt x="0" y="435"/>
                    </a:moveTo>
                    <a:lnTo>
                      <a:pt x="132" y="444"/>
                    </a:lnTo>
                    <a:lnTo>
                      <a:pt x="205" y="397"/>
                    </a:lnTo>
                    <a:lnTo>
                      <a:pt x="287" y="359"/>
                    </a:lnTo>
                    <a:lnTo>
                      <a:pt x="406" y="245"/>
                    </a:lnTo>
                    <a:lnTo>
                      <a:pt x="555" y="232"/>
                    </a:lnTo>
                    <a:lnTo>
                      <a:pt x="581" y="214"/>
                    </a:lnTo>
                    <a:lnTo>
                      <a:pt x="609" y="211"/>
                    </a:lnTo>
                    <a:lnTo>
                      <a:pt x="621" y="224"/>
                    </a:lnTo>
                    <a:lnTo>
                      <a:pt x="704" y="230"/>
                    </a:lnTo>
                    <a:lnTo>
                      <a:pt x="747" y="245"/>
                    </a:lnTo>
                    <a:lnTo>
                      <a:pt x="789" y="250"/>
                    </a:lnTo>
                    <a:lnTo>
                      <a:pt x="848" y="226"/>
                    </a:lnTo>
                    <a:lnTo>
                      <a:pt x="950" y="226"/>
                    </a:lnTo>
                    <a:lnTo>
                      <a:pt x="952" y="204"/>
                    </a:lnTo>
                    <a:lnTo>
                      <a:pt x="977" y="204"/>
                    </a:lnTo>
                    <a:lnTo>
                      <a:pt x="985" y="226"/>
                    </a:lnTo>
                    <a:lnTo>
                      <a:pt x="1022" y="233"/>
                    </a:lnTo>
                    <a:lnTo>
                      <a:pt x="1069" y="104"/>
                    </a:lnTo>
                    <a:lnTo>
                      <a:pt x="1170" y="35"/>
                    </a:lnTo>
                    <a:lnTo>
                      <a:pt x="1244" y="35"/>
                    </a:lnTo>
                    <a:lnTo>
                      <a:pt x="1249" y="26"/>
                    </a:lnTo>
                    <a:lnTo>
                      <a:pt x="1292" y="0"/>
                    </a:lnTo>
                    <a:lnTo>
                      <a:pt x="1473" y="33"/>
                    </a:lnTo>
                    <a:lnTo>
                      <a:pt x="1730" y="19"/>
                    </a:lnTo>
                    <a:lnTo>
                      <a:pt x="1750" y="54"/>
                    </a:lnTo>
                    <a:lnTo>
                      <a:pt x="1755" y="90"/>
                    </a:lnTo>
                    <a:lnTo>
                      <a:pt x="1736" y="128"/>
                    </a:lnTo>
                    <a:lnTo>
                      <a:pt x="1699" y="168"/>
                    </a:lnTo>
                    <a:lnTo>
                      <a:pt x="1671" y="237"/>
                    </a:lnTo>
                    <a:lnTo>
                      <a:pt x="1607" y="254"/>
                    </a:lnTo>
                    <a:lnTo>
                      <a:pt x="1576" y="305"/>
                    </a:lnTo>
                    <a:lnTo>
                      <a:pt x="1551" y="327"/>
                    </a:lnTo>
                    <a:lnTo>
                      <a:pt x="1510" y="324"/>
                    </a:lnTo>
                    <a:lnTo>
                      <a:pt x="1473" y="305"/>
                    </a:lnTo>
                    <a:lnTo>
                      <a:pt x="1444" y="318"/>
                    </a:lnTo>
                    <a:lnTo>
                      <a:pt x="1341" y="316"/>
                    </a:lnTo>
                    <a:lnTo>
                      <a:pt x="1283" y="337"/>
                    </a:lnTo>
                    <a:lnTo>
                      <a:pt x="1284" y="388"/>
                    </a:lnTo>
                    <a:lnTo>
                      <a:pt x="1213" y="403"/>
                    </a:lnTo>
                    <a:lnTo>
                      <a:pt x="1183" y="419"/>
                    </a:lnTo>
                    <a:lnTo>
                      <a:pt x="1173" y="461"/>
                    </a:lnTo>
                    <a:lnTo>
                      <a:pt x="1135" y="460"/>
                    </a:lnTo>
                    <a:lnTo>
                      <a:pt x="1044" y="428"/>
                    </a:lnTo>
                    <a:lnTo>
                      <a:pt x="962" y="406"/>
                    </a:lnTo>
                    <a:lnTo>
                      <a:pt x="861" y="456"/>
                    </a:lnTo>
                    <a:lnTo>
                      <a:pt x="370" y="606"/>
                    </a:lnTo>
                    <a:lnTo>
                      <a:pt x="288" y="608"/>
                    </a:lnTo>
                    <a:lnTo>
                      <a:pt x="190" y="646"/>
                    </a:lnTo>
                    <a:lnTo>
                      <a:pt x="72" y="672"/>
                    </a:lnTo>
                    <a:lnTo>
                      <a:pt x="30" y="564"/>
                    </a:lnTo>
                    <a:lnTo>
                      <a:pt x="25" y="501"/>
                    </a:lnTo>
                    <a:lnTo>
                      <a:pt x="1" y="465"/>
                    </a:lnTo>
                    <a:lnTo>
                      <a:pt x="0" y="435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5031" name="Freeform 103"/>
              <p:cNvSpPr>
                <a:spLocks noChangeAspect="1"/>
              </p:cNvSpPr>
              <p:nvPr/>
            </p:nvSpPr>
            <p:spPr bwMode="auto">
              <a:xfrm>
                <a:off x="1723" y="1151"/>
                <a:ext cx="320" cy="288"/>
              </a:xfrm>
              <a:custGeom>
                <a:avLst/>
                <a:gdLst>
                  <a:gd name="T0" fmla="*/ 437 w 1923"/>
                  <a:gd name="T1" fmla="*/ 1061 h 1731"/>
                  <a:gd name="T2" fmla="*/ 516 w 1923"/>
                  <a:gd name="T3" fmla="*/ 991 h 1731"/>
                  <a:gd name="T4" fmla="*/ 645 w 1923"/>
                  <a:gd name="T5" fmla="*/ 992 h 1731"/>
                  <a:gd name="T6" fmla="*/ 719 w 1923"/>
                  <a:gd name="T7" fmla="*/ 1008 h 1731"/>
                  <a:gd name="T8" fmla="*/ 806 w 1923"/>
                  <a:gd name="T9" fmla="*/ 1038 h 1731"/>
                  <a:gd name="T10" fmla="*/ 868 w 1923"/>
                  <a:gd name="T11" fmla="*/ 999 h 1731"/>
                  <a:gd name="T12" fmla="*/ 1104 w 1923"/>
                  <a:gd name="T13" fmla="*/ 879 h 1731"/>
                  <a:gd name="T14" fmla="*/ 1396 w 1923"/>
                  <a:gd name="T15" fmla="*/ 647 h 1731"/>
                  <a:gd name="T16" fmla="*/ 1693 w 1923"/>
                  <a:gd name="T17" fmla="*/ 396 h 1731"/>
                  <a:gd name="T18" fmla="*/ 1663 w 1923"/>
                  <a:gd name="T19" fmla="*/ 352 h 1731"/>
                  <a:gd name="T20" fmla="*/ 1723 w 1923"/>
                  <a:gd name="T21" fmla="*/ 297 h 1731"/>
                  <a:gd name="T22" fmla="*/ 1690 w 1923"/>
                  <a:gd name="T23" fmla="*/ 232 h 1731"/>
                  <a:gd name="T24" fmla="*/ 1740 w 1923"/>
                  <a:gd name="T25" fmla="*/ 117 h 1731"/>
                  <a:gd name="T26" fmla="*/ 1824 w 1923"/>
                  <a:gd name="T27" fmla="*/ 0 h 1731"/>
                  <a:gd name="T28" fmla="*/ 1807 w 1923"/>
                  <a:gd name="T29" fmla="*/ 379 h 1731"/>
                  <a:gd name="T30" fmla="*/ 1609 w 1923"/>
                  <a:gd name="T31" fmla="*/ 541 h 1731"/>
                  <a:gd name="T32" fmla="*/ 1698 w 1923"/>
                  <a:gd name="T33" fmla="*/ 1047 h 1731"/>
                  <a:gd name="T34" fmla="*/ 1635 w 1923"/>
                  <a:gd name="T35" fmla="*/ 1286 h 1731"/>
                  <a:gd name="T36" fmla="*/ 1588 w 1923"/>
                  <a:gd name="T37" fmla="*/ 1322 h 1731"/>
                  <a:gd name="T38" fmla="*/ 1409 w 1923"/>
                  <a:gd name="T39" fmla="*/ 1394 h 1731"/>
                  <a:gd name="T40" fmla="*/ 1326 w 1923"/>
                  <a:gd name="T41" fmla="*/ 1512 h 1731"/>
                  <a:gd name="T42" fmla="*/ 1298 w 1923"/>
                  <a:gd name="T43" fmla="*/ 1493 h 1731"/>
                  <a:gd name="T44" fmla="*/ 1188 w 1923"/>
                  <a:gd name="T45" fmla="*/ 1512 h 1731"/>
                  <a:gd name="T46" fmla="*/ 1096 w 1923"/>
                  <a:gd name="T47" fmla="*/ 1533 h 1731"/>
                  <a:gd name="T48" fmla="*/ 959 w 1923"/>
                  <a:gd name="T49" fmla="*/ 1511 h 1731"/>
                  <a:gd name="T50" fmla="*/ 923 w 1923"/>
                  <a:gd name="T51" fmla="*/ 1500 h 1731"/>
                  <a:gd name="T52" fmla="*/ 748 w 1923"/>
                  <a:gd name="T53" fmla="*/ 1530 h 1731"/>
                  <a:gd name="T54" fmla="*/ 557 w 1923"/>
                  <a:gd name="T55" fmla="*/ 1678 h 1731"/>
                  <a:gd name="T56" fmla="*/ 340 w 1923"/>
                  <a:gd name="T57" fmla="*/ 1721 h 1731"/>
                  <a:gd name="T58" fmla="*/ 287 w 1923"/>
                  <a:gd name="T59" fmla="*/ 1527 h 1731"/>
                  <a:gd name="T60" fmla="*/ 164 w 1923"/>
                  <a:gd name="T61" fmla="*/ 1264 h 1731"/>
                  <a:gd name="T62" fmla="*/ 0 w 1923"/>
                  <a:gd name="T63" fmla="*/ 1059 h 17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923" h="1731">
                    <a:moveTo>
                      <a:pt x="0" y="1059"/>
                    </a:moveTo>
                    <a:lnTo>
                      <a:pt x="437" y="1061"/>
                    </a:lnTo>
                    <a:lnTo>
                      <a:pt x="493" y="985"/>
                    </a:lnTo>
                    <a:lnTo>
                      <a:pt x="516" y="991"/>
                    </a:lnTo>
                    <a:lnTo>
                      <a:pt x="521" y="1023"/>
                    </a:lnTo>
                    <a:lnTo>
                      <a:pt x="645" y="992"/>
                    </a:lnTo>
                    <a:lnTo>
                      <a:pt x="661" y="971"/>
                    </a:lnTo>
                    <a:lnTo>
                      <a:pt x="719" y="1008"/>
                    </a:lnTo>
                    <a:lnTo>
                      <a:pt x="749" y="1037"/>
                    </a:lnTo>
                    <a:lnTo>
                      <a:pt x="806" y="1038"/>
                    </a:lnTo>
                    <a:lnTo>
                      <a:pt x="817" y="1003"/>
                    </a:lnTo>
                    <a:lnTo>
                      <a:pt x="868" y="999"/>
                    </a:lnTo>
                    <a:lnTo>
                      <a:pt x="1045" y="884"/>
                    </a:lnTo>
                    <a:lnTo>
                      <a:pt x="1104" y="879"/>
                    </a:lnTo>
                    <a:lnTo>
                      <a:pt x="1148" y="821"/>
                    </a:lnTo>
                    <a:lnTo>
                      <a:pt x="1396" y="647"/>
                    </a:lnTo>
                    <a:lnTo>
                      <a:pt x="1644" y="448"/>
                    </a:lnTo>
                    <a:lnTo>
                      <a:pt x="1693" y="396"/>
                    </a:lnTo>
                    <a:lnTo>
                      <a:pt x="1687" y="370"/>
                    </a:lnTo>
                    <a:lnTo>
                      <a:pt x="1663" y="352"/>
                    </a:lnTo>
                    <a:lnTo>
                      <a:pt x="1685" y="320"/>
                    </a:lnTo>
                    <a:lnTo>
                      <a:pt x="1723" y="297"/>
                    </a:lnTo>
                    <a:lnTo>
                      <a:pt x="1690" y="260"/>
                    </a:lnTo>
                    <a:lnTo>
                      <a:pt x="1690" y="232"/>
                    </a:lnTo>
                    <a:lnTo>
                      <a:pt x="1745" y="186"/>
                    </a:lnTo>
                    <a:lnTo>
                      <a:pt x="1740" y="117"/>
                    </a:lnTo>
                    <a:lnTo>
                      <a:pt x="1764" y="55"/>
                    </a:lnTo>
                    <a:lnTo>
                      <a:pt x="1824" y="0"/>
                    </a:lnTo>
                    <a:lnTo>
                      <a:pt x="1923" y="157"/>
                    </a:lnTo>
                    <a:lnTo>
                      <a:pt x="1807" y="379"/>
                    </a:lnTo>
                    <a:lnTo>
                      <a:pt x="1650" y="492"/>
                    </a:lnTo>
                    <a:lnTo>
                      <a:pt x="1609" y="541"/>
                    </a:lnTo>
                    <a:lnTo>
                      <a:pt x="1646" y="749"/>
                    </a:lnTo>
                    <a:lnTo>
                      <a:pt x="1698" y="1047"/>
                    </a:lnTo>
                    <a:lnTo>
                      <a:pt x="1711" y="1096"/>
                    </a:lnTo>
                    <a:lnTo>
                      <a:pt x="1635" y="1286"/>
                    </a:lnTo>
                    <a:lnTo>
                      <a:pt x="1591" y="1311"/>
                    </a:lnTo>
                    <a:lnTo>
                      <a:pt x="1588" y="1322"/>
                    </a:lnTo>
                    <a:lnTo>
                      <a:pt x="1511" y="1323"/>
                    </a:lnTo>
                    <a:lnTo>
                      <a:pt x="1409" y="1394"/>
                    </a:lnTo>
                    <a:lnTo>
                      <a:pt x="1365" y="1520"/>
                    </a:lnTo>
                    <a:lnTo>
                      <a:pt x="1326" y="1512"/>
                    </a:lnTo>
                    <a:lnTo>
                      <a:pt x="1317" y="1493"/>
                    </a:lnTo>
                    <a:lnTo>
                      <a:pt x="1298" y="1493"/>
                    </a:lnTo>
                    <a:lnTo>
                      <a:pt x="1290" y="1513"/>
                    </a:lnTo>
                    <a:lnTo>
                      <a:pt x="1188" y="1512"/>
                    </a:lnTo>
                    <a:lnTo>
                      <a:pt x="1135" y="1537"/>
                    </a:lnTo>
                    <a:lnTo>
                      <a:pt x="1096" y="1533"/>
                    </a:lnTo>
                    <a:lnTo>
                      <a:pt x="1051" y="1519"/>
                    </a:lnTo>
                    <a:lnTo>
                      <a:pt x="959" y="1511"/>
                    </a:lnTo>
                    <a:lnTo>
                      <a:pt x="950" y="1497"/>
                    </a:lnTo>
                    <a:lnTo>
                      <a:pt x="923" y="1500"/>
                    </a:lnTo>
                    <a:lnTo>
                      <a:pt x="891" y="1520"/>
                    </a:lnTo>
                    <a:lnTo>
                      <a:pt x="748" y="1530"/>
                    </a:lnTo>
                    <a:lnTo>
                      <a:pt x="636" y="1640"/>
                    </a:lnTo>
                    <a:lnTo>
                      <a:pt x="557" y="1678"/>
                    </a:lnTo>
                    <a:lnTo>
                      <a:pt x="474" y="1731"/>
                    </a:lnTo>
                    <a:lnTo>
                      <a:pt x="340" y="1721"/>
                    </a:lnTo>
                    <a:lnTo>
                      <a:pt x="340" y="1627"/>
                    </a:lnTo>
                    <a:lnTo>
                      <a:pt x="287" y="1527"/>
                    </a:lnTo>
                    <a:lnTo>
                      <a:pt x="265" y="1381"/>
                    </a:lnTo>
                    <a:lnTo>
                      <a:pt x="164" y="1264"/>
                    </a:lnTo>
                    <a:lnTo>
                      <a:pt x="43" y="1157"/>
                    </a:lnTo>
                    <a:lnTo>
                      <a:pt x="0" y="1059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5032" name="Freeform 104"/>
              <p:cNvSpPr>
                <a:spLocks noChangeAspect="1"/>
              </p:cNvSpPr>
              <p:nvPr/>
            </p:nvSpPr>
            <p:spPr bwMode="auto">
              <a:xfrm>
                <a:off x="1684" y="1068"/>
                <a:ext cx="321" cy="259"/>
              </a:xfrm>
              <a:custGeom>
                <a:avLst/>
                <a:gdLst>
                  <a:gd name="T0" fmla="*/ 0 w 1927"/>
                  <a:gd name="T1" fmla="*/ 1046 h 1558"/>
                  <a:gd name="T2" fmla="*/ 233 w 1927"/>
                  <a:gd name="T3" fmla="*/ 1556 h 1558"/>
                  <a:gd name="T4" fmla="*/ 671 w 1927"/>
                  <a:gd name="T5" fmla="*/ 1558 h 1558"/>
                  <a:gd name="T6" fmla="*/ 726 w 1927"/>
                  <a:gd name="T7" fmla="*/ 1481 h 1558"/>
                  <a:gd name="T8" fmla="*/ 750 w 1927"/>
                  <a:gd name="T9" fmla="*/ 1488 h 1558"/>
                  <a:gd name="T10" fmla="*/ 754 w 1927"/>
                  <a:gd name="T11" fmla="*/ 1520 h 1558"/>
                  <a:gd name="T12" fmla="*/ 877 w 1927"/>
                  <a:gd name="T13" fmla="*/ 1490 h 1558"/>
                  <a:gd name="T14" fmla="*/ 894 w 1927"/>
                  <a:gd name="T15" fmla="*/ 1468 h 1558"/>
                  <a:gd name="T16" fmla="*/ 953 w 1927"/>
                  <a:gd name="T17" fmla="*/ 1506 h 1558"/>
                  <a:gd name="T18" fmla="*/ 984 w 1927"/>
                  <a:gd name="T19" fmla="*/ 1534 h 1558"/>
                  <a:gd name="T20" fmla="*/ 1040 w 1927"/>
                  <a:gd name="T21" fmla="*/ 1536 h 1558"/>
                  <a:gd name="T22" fmla="*/ 1051 w 1927"/>
                  <a:gd name="T23" fmla="*/ 1500 h 1558"/>
                  <a:gd name="T24" fmla="*/ 1103 w 1927"/>
                  <a:gd name="T25" fmla="*/ 1494 h 1558"/>
                  <a:gd name="T26" fmla="*/ 1279 w 1927"/>
                  <a:gd name="T27" fmla="*/ 1382 h 1558"/>
                  <a:gd name="T28" fmla="*/ 1339 w 1927"/>
                  <a:gd name="T29" fmla="*/ 1376 h 1558"/>
                  <a:gd name="T30" fmla="*/ 1381 w 1927"/>
                  <a:gd name="T31" fmla="*/ 1321 h 1558"/>
                  <a:gd name="T32" fmla="*/ 1634 w 1927"/>
                  <a:gd name="T33" fmla="*/ 1143 h 1558"/>
                  <a:gd name="T34" fmla="*/ 1872 w 1927"/>
                  <a:gd name="T35" fmla="*/ 951 h 1558"/>
                  <a:gd name="T36" fmla="*/ 1927 w 1927"/>
                  <a:gd name="T37" fmla="*/ 894 h 1558"/>
                  <a:gd name="T38" fmla="*/ 1919 w 1927"/>
                  <a:gd name="T39" fmla="*/ 865 h 1558"/>
                  <a:gd name="T40" fmla="*/ 1898 w 1927"/>
                  <a:gd name="T41" fmla="*/ 849 h 1558"/>
                  <a:gd name="T42" fmla="*/ 1505 w 1927"/>
                  <a:gd name="T43" fmla="*/ 516 h 1558"/>
                  <a:gd name="T44" fmla="*/ 1359 w 1927"/>
                  <a:gd name="T45" fmla="*/ 420 h 1558"/>
                  <a:gd name="T46" fmla="*/ 1299 w 1927"/>
                  <a:gd name="T47" fmla="*/ 413 h 1558"/>
                  <a:gd name="T48" fmla="*/ 1284 w 1927"/>
                  <a:gd name="T49" fmla="*/ 364 h 1558"/>
                  <a:gd name="T50" fmla="*/ 1257 w 1927"/>
                  <a:gd name="T51" fmla="*/ 344 h 1558"/>
                  <a:gd name="T52" fmla="*/ 1040 w 1927"/>
                  <a:gd name="T53" fmla="*/ 257 h 1558"/>
                  <a:gd name="T54" fmla="*/ 901 w 1927"/>
                  <a:gd name="T55" fmla="*/ 240 h 1558"/>
                  <a:gd name="T56" fmla="*/ 826 w 1927"/>
                  <a:gd name="T57" fmla="*/ 0 h 1558"/>
                  <a:gd name="T58" fmla="*/ 627 w 1927"/>
                  <a:gd name="T59" fmla="*/ 632 h 1558"/>
                  <a:gd name="T60" fmla="*/ 596 w 1927"/>
                  <a:gd name="T61" fmla="*/ 640 h 1558"/>
                  <a:gd name="T62" fmla="*/ 566 w 1927"/>
                  <a:gd name="T63" fmla="*/ 682 h 1558"/>
                  <a:gd name="T64" fmla="*/ 496 w 1927"/>
                  <a:gd name="T65" fmla="*/ 727 h 1558"/>
                  <a:gd name="T66" fmla="*/ 475 w 1927"/>
                  <a:gd name="T67" fmla="*/ 714 h 1558"/>
                  <a:gd name="T68" fmla="*/ 386 w 1927"/>
                  <a:gd name="T69" fmla="*/ 703 h 1558"/>
                  <a:gd name="T70" fmla="*/ 0 w 1927"/>
                  <a:gd name="T71" fmla="*/ 1046 h 15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927" h="1558">
                    <a:moveTo>
                      <a:pt x="0" y="1046"/>
                    </a:moveTo>
                    <a:lnTo>
                      <a:pt x="233" y="1556"/>
                    </a:lnTo>
                    <a:lnTo>
                      <a:pt x="671" y="1558"/>
                    </a:lnTo>
                    <a:lnTo>
                      <a:pt x="726" y="1481"/>
                    </a:lnTo>
                    <a:lnTo>
                      <a:pt x="750" y="1488"/>
                    </a:lnTo>
                    <a:lnTo>
                      <a:pt x="754" y="1520"/>
                    </a:lnTo>
                    <a:lnTo>
                      <a:pt x="877" y="1490"/>
                    </a:lnTo>
                    <a:lnTo>
                      <a:pt x="894" y="1468"/>
                    </a:lnTo>
                    <a:lnTo>
                      <a:pt x="953" y="1506"/>
                    </a:lnTo>
                    <a:lnTo>
                      <a:pt x="984" y="1534"/>
                    </a:lnTo>
                    <a:lnTo>
                      <a:pt x="1040" y="1536"/>
                    </a:lnTo>
                    <a:lnTo>
                      <a:pt x="1051" y="1500"/>
                    </a:lnTo>
                    <a:lnTo>
                      <a:pt x="1103" y="1494"/>
                    </a:lnTo>
                    <a:lnTo>
                      <a:pt x="1279" y="1382"/>
                    </a:lnTo>
                    <a:lnTo>
                      <a:pt x="1339" y="1376"/>
                    </a:lnTo>
                    <a:lnTo>
                      <a:pt x="1381" y="1321"/>
                    </a:lnTo>
                    <a:lnTo>
                      <a:pt x="1634" y="1143"/>
                    </a:lnTo>
                    <a:lnTo>
                      <a:pt x="1872" y="951"/>
                    </a:lnTo>
                    <a:lnTo>
                      <a:pt x="1927" y="894"/>
                    </a:lnTo>
                    <a:lnTo>
                      <a:pt x="1919" y="865"/>
                    </a:lnTo>
                    <a:lnTo>
                      <a:pt x="1898" y="849"/>
                    </a:lnTo>
                    <a:lnTo>
                      <a:pt x="1505" y="516"/>
                    </a:lnTo>
                    <a:lnTo>
                      <a:pt x="1359" y="420"/>
                    </a:lnTo>
                    <a:lnTo>
                      <a:pt x="1299" y="413"/>
                    </a:lnTo>
                    <a:lnTo>
                      <a:pt x="1284" y="364"/>
                    </a:lnTo>
                    <a:lnTo>
                      <a:pt x="1257" y="344"/>
                    </a:lnTo>
                    <a:lnTo>
                      <a:pt x="1040" y="257"/>
                    </a:lnTo>
                    <a:lnTo>
                      <a:pt x="901" y="240"/>
                    </a:lnTo>
                    <a:lnTo>
                      <a:pt x="826" y="0"/>
                    </a:lnTo>
                    <a:lnTo>
                      <a:pt x="627" y="632"/>
                    </a:lnTo>
                    <a:lnTo>
                      <a:pt x="596" y="640"/>
                    </a:lnTo>
                    <a:lnTo>
                      <a:pt x="566" y="682"/>
                    </a:lnTo>
                    <a:lnTo>
                      <a:pt x="496" y="727"/>
                    </a:lnTo>
                    <a:lnTo>
                      <a:pt x="475" y="714"/>
                    </a:lnTo>
                    <a:lnTo>
                      <a:pt x="386" y="703"/>
                    </a:lnTo>
                    <a:lnTo>
                      <a:pt x="0" y="104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5033" name="Freeform 105"/>
              <p:cNvSpPr>
                <a:spLocks noChangeAspect="1"/>
              </p:cNvSpPr>
              <p:nvPr/>
            </p:nvSpPr>
            <p:spPr bwMode="auto">
              <a:xfrm>
                <a:off x="1812" y="1665"/>
                <a:ext cx="264" cy="128"/>
              </a:xfrm>
              <a:custGeom>
                <a:avLst/>
                <a:gdLst>
                  <a:gd name="T0" fmla="*/ 1446 w 1585"/>
                  <a:gd name="T1" fmla="*/ 266 h 767"/>
                  <a:gd name="T2" fmla="*/ 1472 w 1585"/>
                  <a:gd name="T3" fmla="*/ 319 h 767"/>
                  <a:gd name="T4" fmla="*/ 1556 w 1585"/>
                  <a:gd name="T5" fmla="*/ 323 h 767"/>
                  <a:gd name="T6" fmla="*/ 1585 w 1585"/>
                  <a:gd name="T7" fmla="*/ 301 h 767"/>
                  <a:gd name="T8" fmla="*/ 1569 w 1585"/>
                  <a:gd name="T9" fmla="*/ 401 h 767"/>
                  <a:gd name="T10" fmla="*/ 1537 w 1585"/>
                  <a:gd name="T11" fmla="*/ 422 h 767"/>
                  <a:gd name="T12" fmla="*/ 1516 w 1585"/>
                  <a:gd name="T13" fmla="*/ 571 h 767"/>
                  <a:gd name="T14" fmla="*/ 1343 w 1585"/>
                  <a:gd name="T15" fmla="*/ 685 h 767"/>
                  <a:gd name="T16" fmla="*/ 1267 w 1585"/>
                  <a:gd name="T17" fmla="*/ 707 h 767"/>
                  <a:gd name="T18" fmla="*/ 1165 w 1585"/>
                  <a:gd name="T19" fmla="*/ 707 h 767"/>
                  <a:gd name="T20" fmla="*/ 1159 w 1585"/>
                  <a:gd name="T21" fmla="*/ 732 h 767"/>
                  <a:gd name="T22" fmla="*/ 1014 w 1585"/>
                  <a:gd name="T23" fmla="*/ 725 h 767"/>
                  <a:gd name="T24" fmla="*/ 1002 w 1585"/>
                  <a:gd name="T25" fmla="*/ 710 h 767"/>
                  <a:gd name="T26" fmla="*/ 769 w 1585"/>
                  <a:gd name="T27" fmla="*/ 703 h 767"/>
                  <a:gd name="T28" fmla="*/ 726 w 1585"/>
                  <a:gd name="T29" fmla="*/ 689 h 767"/>
                  <a:gd name="T30" fmla="*/ 603 w 1585"/>
                  <a:gd name="T31" fmla="*/ 676 h 767"/>
                  <a:gd name="T32" fmla="*/ 472 w 1585"/>
                  <a:gd name="T33" fmla="*/ 735 h 767"/>
                  <a:gd name="T34" fmla="*/ 302 w 1585"/>
                  <a:gd name="T35" fmla="*/ 764 h 767"/>
                  <a:gd name="T36" fmla="*/ 230 w 1585"/>
                  <a:gd name="T37" fmla="*/ 767 h 767"/>
                  <a:gd name="T38" fmla="*/ 183 w 1585"/>
                  <a:gd name="T39" fmla="*/ 735 h 767"/>
                  <a:gd name="T40" fmla="*/ 141 w 1585"/>
                  <a:gd name="T41" fmla="*/ 719 h 767"/>
                  <a:gd name="T42" fmla="*/ 125 w 1585"/>
                  <a:gd name="T43" fmla="*/ 706 h 767"/>
                  <a:gd name="T44" fmla="*/ 0 w 1585"/>
                  <a:gd name="T45" fmla="*/ 726 h 767"/>
                  <a:gd name="T46" fmla="*/ 0 w 1585"/>
                  <a:gd name="T47" fmla="*/ 706 h 767"/>
                  <a:gd name="T48" fmla="*/ 167 w 1585"/>
                  <a:gd name="T49" fmla="*/ 619 h 767"/>
                  <a:gd name="T50" fmla="*/ 182 w 1585"/>
                  <a:gd name="T51" fmla="*/ 496 h 767"/>
                  <a:gd name="T52" fmla="*/ 183 w 1585"/>
                  <a:gd name="T53" fmla="*/ 338 h 767"/>
                  <a:gd name="T54" fmla="*/ 683 w 1585"/>
                  <a:gd name="T55" fmla="*/ 0 h 767"/>
                  <a:gd name="T56" fmla="*/ 992 w 1585"/>
                  <a:gd name="T57" fmla="*/ 55 h 767"/>
                  <a:gd name="T58" fmla="*/ 1134 w 1585"/>
                  <a:gd name="T59" fmla="*/ 152 h 767"/>
                  <a:gd name="T60" fmla="*/ 1188 w 1585"/>
                  <a:gd name="T61" fmla="*/ 163 h 767"/>
                  <a:gd name="T62" fmla="*/ 1222 w 1585"/>
                  <a:gd name="T63" fmla="*/ 161 h 767"/>
                  <a:gd name="T64" fmla="*/ 1236 w 1585"/>
                  <a:gd name="T65" fmla="*/ 106 h 767"/>
                  <a:gd name="T66" fmla="*/ 1271 w 1585"/>
                  <a:gd name="T67" fmla="*/ 83 h 767"/>
                  <a:gd name="T68" fmla="*/ 1311 w 1585"/>
                  <a:gd name="T69" fmla="*/ 128 h 767"/>
                  <a:gd name="T70" fmla="*/ 1321 w 1585"/>
                  <a:gd name="T71" fmla="*/ 185 h 767"/>
                  <a:gd name="T72" fmla="*/ 1446 w 1585"/>
                  <a:gd name="T73" fmla="*/ 266 h 7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585" h="767">
                    <a:moveTo>
                      <a:pt x="1446" y="266"/>
                    </a:moveTo>
                    <a:lnTo>
                      <a:pt x="1472" y="319"/>
                    </a:lnTo>
                    <a:lnTo>
                      <a:pt x="1556" y="323"/>
                    </a:lnTo>
                    <a:lnTo>
                      <a:pt x="1585" y="301"/>
                    </a:lnTo>
                    <a:lnTo>
                      <a:pt x="1569" y="401"/>
                    </a:lnTo>
                    <a:lnTo>
                      <a:pt x="1537" y="422"/>
                    </a:lnTo>
                    <a:lnTo>
                      <a:pt x="1516" y="571"/>
                    </a:lnTo>
                    <a:lnTo>
                      <a:pt x="1343" y="685"/>
                    </a:lnTo>
                    <a:lnTo>
                      <a:pt x="1267" y="707"/>
                    </a:lnTo>
                    <a:lnTo>
                      <a:pt x="1165" y="707"/>
                    </a:lnTo>
                    <a:lnTo>
                      <a:pt x="1159" y="732"/>
                    </a:lnTo>
                    <a:lnTo>
                      <a:pt x="1014" y="725"/>
                    </a:lnTo>
                    <a:lnTo>
                      <a:pt x="1002" y="710"/>
                    </a:lnTo>
                    <a:lnTo>
                      <a:pt x="769" y="703"/>
                    </a:lnTo>
                    <a:lnTo>
                      <a:pt x="726" y="689"/>
                    </a:lnTo>
                    <a:lnTo>
                      <a:pt x="603" y="676"/>
                    </a:lnTo>
                    <a:lnTo>
                      <a:pt x="472" y="735"/>
                    </a:lnTo>
                    <a:lnTo>
                      <a:pt x="302" y="764"/>
                    </a:lnTo>
                    <a:lnTo>
                      <a:pt x="230" y="767"/>
                    </a:lnTo>
                    <a:lnTo>
                      <a:pt x="183" y="735"/>
                    </a:lnTo>
                    <a:lnTo>
                      <a:pt x="141" y="719"/>
                    </a:lnTo>
                    <a:lnTo>
                      <a:pt x="125" y="706"/>
                    </a:lnTo>
                    <a:lnTo>
                      <a:pt x="0" y="726"/>
                    </a:lnTo>
                    <a:lnTo>
                      <a:pt x="0" y="706"/>
                    </a:lnTo>
                    <a:lnTo>
                      <a:pt x="167" y="619"/>
                    </a:lnTo>
                    <a:lnTo>
                      <a:pt x="182" y="496"/>
                    </a:lnTo>
                    <a:lnTo>
                      <a:pt x="183" y="338"/>
                    </a:lnTo>
                    <a:lnTo>
                      <a:pt x="683" y="0"/>
                    </a:lnTo>
                    <a:lnTo>
                      <a:pt x="992" y="55"/>
                    </a:lnTo>
                    <a:lnTo>
                      <a:pt x="1134" y="152"/>
                    </a:lnTo>
                    <a:lnTo>
                      <a:pt x="1188" y="163"/>
                    </a:lnTo>
                    <a:lnTo>
                      <a:pt x="1222" y="161"/>
                    </a:lnTo>
                    <a:lnTo>
                      <a:pt x="1236" y="106"/>
                    </a:lnTo>
                    <a:lnTo>
                      <a:pt x="1271" y="83"/>
                    </a:lnTo>
                    <a:lnTo>
                      <a:pt x="1311" y="128"/>
                    </a:lnTo>
                    <a:lnTo>
                      <a:pt x="1321" y="185"/>
                    </a:lnTo>
                    <a:lnTo>
                      <a:pt x="1446" y="26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5034" name="Freeform 106"/>
              <p:cNvSpPr>
                <a:spLocks noChangeAspect="1"/>
              </p:cNvSpPr>
              <p:nvPr/>
            </p:nvSpPr>
            <p:spPr bwMode="auto">
              <a:xfrm>
                <a:off x="2053" y="1620"/>
                <a:ext cx="200" cy="220"/>
              </a:xfrm>
              <a:custGeom>
                <a:avLst/>
                <a:gdLst>
                  <a:gd name="T0" fmla="*/ 70 w 1198"/>
                  <a:gd name="T1" fmla="*/ 441 h 1321"/>
                  <a:gd name="T2" fmla="*/ 19 w 1198"/>
                  <a:gd name="T3" fmla="*/ 277 h 1321"/>
                  <a:gd name="T4" fmla="*/ 148 w 1198"/>
                  <a:gd name="T5" fmla="*/ 64 h 1321"/>
                  <a:gd name="T6" fmla="*/ 290 w 1198"/>
                  <a:gd name="T7" fmla="*/ 0 h 1321"/>
                  <a:gd name="T8" fmla="*/ 423 w 1198"/>
                  <a:gd name="T9" fmla="*/ 94 h 1321"/>
                  <a:gd name="T10" fmla="*/ 423 w 1198"/>
                  <a:gd name="T11" fmla="*/ 262 h 1321"/>
                  <a:gd name="T12" fmla="*/ 504 w 1198"/>
                  <a:gd name="T13" fmla="*/ 358 h 1321"/>
                  <a:gd name="T14" fmla="*/ 568 w 1198"/>
                  <a:gd name="T15" fmla="*/ 336 h 1321"/>
                  <a:gd name="T16" fmla="*/ 649 w 1198"/>
                  <a:gd name="T17" fmla="*/ 384 h 1321"/>
                  <a:gd name="T18" fmla="*/ 794 w 1198"/>
                  <a:gd name="T19" fmla="*/ 400 h 1321"/>
                  <a:gd name="T20" fmla="*/ 849 w 1198"/>
                  <a:gd name="T21" fmla="*/ 380 h 1321"/>
                  <a:gd name="T22" fmla="*/ 912 w 1198"/>
                  <a:gd name="T23" fmla="*/ 416 h 1321"/>
                  <a:gd name="T24" fmla="*/ 1005 w 1198"/>
                  <a:gd name="T25" fmla="*/ 385 h 1321"/>
                  <a:gd name="T26" fmla="*/ 1198 w 1198"/>
                  <a:gd name="T27" fmla="*/ 362 h 1321"/>
                  <a:gd name="T28" fmla="*/ 1188 w 1198"/>
                  <a:gd name="T29" fmla="*/ 435 h 1321"/>
                  <a:gd name="T30" fmla="*/ 1087 w 1198"/>
                  <a:gd name="T31" fmla="*/ 466 h 1321"/>
                  <a:gd name="T32" fmla="*/ 977 w 1198"/>
                  <a:gd name="T33" fmla="*/ 642 h 1321"/>
                  <a:gd name="T34" fmla="*/ 924 w 1198"/>
                  <a:gd name="T35" fmla="*/ 754 h 1321"/>
                  <a:gd name="T36" fmla="*/ 940 w 1198"/>
                  <a:gd name="T37" fmla="*/ 833 h 1321"/>
                  <a:gd name="T38" fmla="*/ 946 w 1198"/>
                  <a:gd name="T39" fmla="*/ 877 h 1321"/>
                  <a:gd name="T40" fmla="*/ 836 w 1198"/>
                  <a:gd name="T41" fmla="*/ 995 h 1321"/>
                  <a:gd name="T42" fmla="*/ 804 w 1198"/>
                  <a:gd name="T43" fmla="*/ 1187 h 1321"/>
                  <a:gd name="T44" fmla="*/ 798 w 1198"/>
                  <a:gd name="T45" fmla="*/ 1236 h 1321"/>
                  <a:gd name="T46" fmla="*/ 816 w 1198"/>
                  <a:gd name="T47" fmla="*/ 1321 h 1321"/>
                  <a:gd name="T48" fmla="*/ 751 w 1198"/>
                  <a:gd name="T49" fmla="*/ 1301 h 1321"/>
                  <a:gd name="T50" fmla="*/ 614 w 1198"/>
                  <a:gd name="T51" fmla="*/ 1104 h 1321"/>
                  <a:gd name="T52" fmla="*/ 489 w 1198"/>
                  <a:gd name="T53" fmla="*/ 851 h 1321"/>
                  <a:gd name="T54" fmla="*/ 416 w 1198"/>
                  <a:gd name="T55" fmla="*/ 921 h 1321"/>
                  <a:gd name="T56" fmla="*/ 375 w 1198"/>
                  <a:gd name="T57" fmla="*/ 1031 h 1321"/>
                  <a:gd name="T58" fmla="*/ 89 w 1198"/>
                  <a:gd name="T59" fmla="*/ 696 h 1321"/>
                  <a:gd name="T60" fmla="*/ 137 w 1198"/>
                  <a:gd name="T61" fmla="*/ 574 h 1321"/>
                  <a:gd name="T62" fmla="*/ 26 w 1198"/>
                  <a:gd name="T63" fmla="*/ 589 h 1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98" h="1321">
                    <a:moveTo>
                      <a:pt x="0" y="533"/>
                    </a:moveTo>
                    <a:lnTo>
                      <a:pt x="70" y="441"/>
                    </a:lnTo>
                    <a:lnTo>
                      <a:pt x="58" y="334"/>
                    </a:lnTo>
                    <a:lnTo>
                      <a:pt x="19" y="277"/>
                    </a:lnTo>
                    <a:lnTo>
                      <a:pt x="19" y="235"/>
                    </a:lnTo>
                    <a:lnTo>
                      <a:pt x="148" y="64"/>
                    </a:lnTo>
                    <a:lnTo>
                      <a:pt x="225" y="85"/>
                    </a:lnTo>
                    <a:lnTo>
                      <a:pt x="290" y="0"/>
                    </a:lnTo>
                    <a:lnTo>
                      <a:pt x="461" y="37"/>
                    </a:lnTo>
                    <a:lnTo>
                      <a:pt x="423" y="94"/>
                    </a:lnTo>
                    <a:lnTo>
                      <a:pt x="416" y="227"/>
                    </a:lnTo>
                    <a:lnTo>
                      <a:pt x="423" y="262"/>
                    </a:lnTo>
                    <a:lnTo>
                      <a:pt x="394" y="303"/>
                    </a:lnTo>
                    <a:lnTo>
                      <a:pt x="504" y="358"/>
                    </a:lnTo>
                    <a:lnTo>
                      <a:pt x="531" y="363"/>
                    </a:lnTo>
                    <a:lnTo>
                      <a:pt x="568" y="336"/>
                    </a:lnTo>
                    <a:lnTo>
                      <a:pt x="596" y="340"/>
                    </a:lnTo>
                    <a:lnTo>
                      <a:pt x="649" y="384"/>
                    </a:lnTo>
                    <a:lnTo>
                      <a:pt x="767" y="385"/>
                    </a:lnTo>
                    <a:lnTo>
                      <a:pt x="794" y="400"/>
                    </a:lnTo>
                    <a:lnTo>
                      <a:pt x="825" y="402"/>
                    </a:lnTo>
                    <a:lnTo>
                      <a:pt x="849" y="380"/>
                    </a:lnTo>
                    <a:lnTo>
                      <a:pt x="873" y="382"/>
                    </a:lnTo>
                    <a:lnTo>
                      <a:pt x="912" y="416"/>
                    </a:lnTo>
                    <a:lnTo>
                      <a:pt x="955" y="413"/>
                    </a:lnTo>
                    <a:lnTo>
                      <a:pt x="1005" y="385"/>
                    </a:lnTo>
                    <a:lnTo>
                      <a:pt x="1163" y="350"/>
                    </a:lnTo>
                    <a:lnTo>
                      <a:pt x="1198" y="362"/>
                    </a:lnTo>
                    <a:lnTo>
                      <a:pt x="1188" y="398"/>
                    </a:lnTo>
                    <a:lnTo>
                      <a:pt x="1188" y="435"/>
                    </a:lnTo>
                    <a:lnTo>
                      <a:pt x="1166" y="457"/>
                    </a:lnTo>
                    <a:lnTo>
                      <a:pt x="1087" y="466"/>
                    </a:lnTo>
                    <a:lnTo>
                      <a:pt x="1072" y="560"/>
                    </a:lnTo>
                    <a:lnTo>
                      <a:pt x="977" y="642"/>
                    </a:lnTo>
                    <a:lnTo>
                      <a:pt x="942" y="706"/>
                    </a:lnTo>
                    <a:lnTo>
                      <a:pt x="924" y="754"/>
                    </a:lnTo>
                    <a:lnTo>
                      <a:pt x="920" y="822"/>
                    </a:lnTo>
                    <a:lnTo>
                      <a:pt x="940" y="833"/>
                    </a:lnTo>
                    <a:lnTo>
                      <a:pt x="953" y="851"/>
                    </a:lnTo>
                    <a:lnTo>
                      <a:pt x="946" y="877"/>
                    </a:lnTo>
                    <a:lnTo>
                      <a:pt x="864" y="971"/>
                    </a:lnTo>
                    <a:lnTo>
                      <a:pt x="836" y="995"/>
                    </a:lnTo>
                    <a:lnTo>
                      <a:pt x="842" y="1112"/>
                    </a:lnTo>
                    <a:lnTo>
                      <a:pt x="804" y="1187"/>
                    </a:lnTo>
                    <a:lnTo>
                      <a:pt x="798" y="1207"/>
                    </a:lnTo>
                    <a:lnTo>
                      <a:pt x="798" y="1236"/>
                    </a:lnTo>
                    <a:lnTo>
                      <a:pt x="833" y="1299"/>
                    </a:lnTo>
                    <a:lnTo>
                      <a:pt x="816" y="1321"/>
                    </a:lnTo>
                    <a:lnTo>
                      <a:pt x="795" y="1301"/>
                    </a:lnTo>
                    <a:lnTo>
                      <a:pt x="751" y="1301"/>
                    </a:lnTo>
                    <a:lnTo>
                      <a:pt x="653" y="1176"/>
                    </a:lnTo>
                    <a:lnTo>
                      <a:pt x="614" y="1104"/>
                    </a:lnTo>
                    <a:lnTo>
                      <a:pt x="610" y="1049"/>
                    </a:lnTo>
                    <a:lnTo>
                      <a:pt x="489" y="851"/>
                    </a:lnTo>
                    <a:lnTo>
                      <a:pt x="467" y="850"/>
                    </a:lnTo>
                    <a:lnTo>
                      <a:pt x="416" y="921"/>
                    </a:lnTo>
                    <a:lnTo>
                      <a:pt x="410" y="983"/>
                    </a:lnTo>
                    <a:lnTo>
                      <a:pt x="375" y="1031"/>
                    </a:lnTo>
                    <a:lnTo>
                      <a:pt x="73" y="833"/>
                    </a:lnTo>
                    <a:lnTo>
                      <a:pt x="89" y="696"/>
                    </a:lnTo>
                    <a:lnTo>
                      <a:pt x="124" y="670"/>
                    </a:lnTo>
                    <a:lnTo>
                      <a:pt x="137" y="574"/>
                    </a:lnTo>
                    <a:lnTo>
                      <a:pt x="110" y="593"/>
                    </a:lnTo>
                    <a:lnTo>
                      <a:pt x="26" y="589"/>
                    </a:lnTo>
                    <a:lnTo>
                      <a:pt x="0" y="533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5035" name="Freeform 107"/>
              <p:cNvSpPr>
                <a:spLocks noChangeAspect="1"/>
              </p:cNvSpPr>
              <p:nvPr/>
            </p:nvSpPr>
            <p:spPr bwMode="auto">
              <a:xfrm>
                <a:off x="1843" y="1570"/>
                <a:ext cx="268" cy="152"/>
              </a:xfrm>
              <a:custGeom>
                <a:avLst/>
                <a:gdLst>
                  <a:gd name="T0" fmla="*/ 101 w 1613"/>
                  <a:gd name="T1" fmla="*/ 201 h 912"/>
                  <a:gd name="T2" fmla="*/ 261 w 1613"/>
                  <a:gd name="T3" fmla="*/ 309 h 912"/>
                  <a:gd name="T4" fmla="*/ 446 w 1613"/>
                  <a:gd name="T5" fmla="*/ 310 h 912"/>
                  <a:gd name="T6" fmla="*/ 508 w 1613"/>
                  <a:gd name="T7" fmla="*/ 266 h 912"/>
                  <a:gd name="T8" fmla="*/ 627 w 1613"/>
                  <a:gd name="T9" fmla="*/ 407 h 912"/>
                  <a:gd name="T10" fmla="*/ 923 w 1613"/>
                  <a:gd name="T11" fmla="*/ 129 h 912"/>
                  <a:gd name="T12" fmla="*/ 1037 w 1613"/>
                  <a:gd name="T13" fmla="*/ 143 h 912"/>
                  <a:gd name="T14" fmla="*/ 1086 w 1613"/>
                  <a:gd name="T15" fmla="*/ 116 h 912"/>
                  <a:gd name="T16" fmla="*/ 1204 w 1613"/>
                  <a:gd name="T17" fmla="*/ 0 h 912"/>
                  <a:gd name="T18" fmla="*/ 1258 w 1613"/>
                  <a:gd name="T19" fmla="*/ 13 h 912"/>
                  <a:gd name="T20" fmla="*/ 1266 w 1613"/>
                  <a:gd name="T21" fmla="*/ 34 h 912"/>
                  <a:gd name="T22" fmla="*/ 1354 w 1613"/>
                  <a:gd name="T23" fmla="*/ 41 h 912"/>
                  <a:gd name="T24" fmla="*/ 1456 w 1613"/>
                  <a:gd name="T25" fmla="*/ 41 h 912"/>
                  <a:gd name="T26" fmla="*/ 1471 w 1613"/>
                  <a:gd name="T27" fmla="*/ 79 h 912"/>
                  <a:gd name="T28" fmla="*/ 1496 w 1613"/>
                  <a:gd name="T29" fmla="*/ 104 h 912"/>
                  <a:gd name="T30" fmla="*/ 1516 w 1613"/>
                  <a:gd name="T31" fmla="*/ 92 h 912"/>
                  <a:gd name="T32" fmla="*/ 1548 w 1613"/>
                  <a:gd name="T33" fmla="*/ 67 h 912"/>
                  <a:gd name="T34" fmla="*/ 1591 w 1613"/>
                  <a:gd name="T35" fmla="*/ 72 h 912"/>
                  <a:gd name="T36" fmla="*/ 1613 w 1613"/>
                  <a:gd name="T37" fmla="*/ 116 h 912"/>
                  <a:gd name="T38" fmla="*/ 1609 w 1613"/>
                  <a:gd name="T39" fmla="*/ 195 h 912"/>
                  <a:gd name="T40" fmla="*/ 1556 w 1613"/>
                  <a:gd name="T41" fmla="*/ 297 h 912"/>
                  <a:gd name="T42" fmla="*/ 1489 w 1613"/>
                  <a:gd name="T43" fmla="*/ 389 h 912"/>
                  <a:gd name="T44" fmla="*/ 1411 w 1613"/>
                  <a:gd name="T45" fmla="*/ 366 h 912"/>
                  <a:gd name="T46" fmla="*/ 1302 w 1613"/>
                  <a:gd name="T47" fmla="*/ 508 h 912"/>
                  <a:gd name="T48" fmla="*/ 1280 w 1613"/>
                  <a:gd name="T49" fmla="*/ 538 h 912"/>
                  <a:gd name="T50" fmla="*/ 1285 w 1613"/>
                  <a:gd name="T51" fmla="*/ 582 h 912"/>
                  <a:gd name="T52" fmla="*/ 1317 w 1613"/>
                  <a:gd name="T53" fmla="*/ 630 h 912"/>
                  <a:gd name="T54" fmla="*/ 1336 w 1613"/>
                  <a:gd name="T55" fmla="*/ 741 h 912"/>
                  <a:gd name="T56" fmla="*/ 1260 w 1613"/>
                  <a:gd name="T57" fmla="*/ 839 h 912"/>
                  <a:gd name="T58" fmla="*/ 1138 w 1613"/>
                  <a:gd name="T59" fmla="*/ 760 h 912"/>
                  <a:gd name="T60" fmla="*/ 1127 w 1613"/>
                  <a:gd name="T61" fmla="*/ 697 h 912"/>
                  <a:gd name="T62" fmla="*/ 1088 w 1613"/>
                  <a:gd name="T63" fmla="*/ 657 h 912"/>
                  <a:gd name="T64" fmla="*/ 1053 w 1613"/>
                  <a:gd name="T65" fmla="*/ 675 h 912"/>
                  <a:gd name="T66" fmla="*/ 1039 w 1613"/>
                  <a:gd name="T67" fmla="*/ 734 h 912"/>
                  <a:gd name="T68" fmla="*/ 1000 w 1613"/>
                  <a:gd name="T69" fmla="*/ 734 h 912"/>
                  <a:gd name="T70" fmla="*/ 948 w 1613"/>
                  <a:gd name="T71" fmla="*/ 725 h 912"/>
                  <a:gd name="T72" fmla="*/ 813 w 1613"/>
                  <a:gd name="T73" fmla="*/ 630 h 912"/>
                  <a:gd name="T74" fmla="*/ 497 w 1613"/>
                  <a:gd name="T75" fmla="*/ 573 h 912"/>
                  <a:gd name="T76" fmla="*/ 0 w 1613"/>
                  <a:gd name="T77" fmla="*/ 912 h 912"/>
                  <a:gd name="T78" fmla="*/ 2 w 1613"/>
                  <a:gd name="T79" fmla="*/ 582 h 912"/>
                  <a:gd name="T80" fmla="*/ 41 w 1613"/>
                  <a:gd name="T81" fmla="*/ 413 h 912"/>
                  <a:gd name="T82" fmla="*/ 97 w 1613"/>
                  <a:gd name="T83" fmla="*/ 351 h 912"/>
                  <a:gd name="T84" fmla="*/ 101 w 1613"/>
                  <a:gd name="T85" fmla="*/ 201 h 9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613" h="912">
                    <a:moveTo>
                      <a:pt x="101" y="201"/>
                    </a:moveTo>
                    <a:lnTo>
                      <a:pt x="261" y="309"/>
                    </a:lnTo>
                    <a:lnTo>
                      <a:pt x="446" y="310"/>
                    </a:lnTo>
                    <a:lnTo>
                      <a:pt x="508" y="266"/>
                    </a:lnTo>
                    <a:lnTo>
                      <a:pt x="627" y="407"/>
                    </a:lnTo>
                    <a:lnTo>
                      <a:pt x="923" y="129"/>
                    </a:lnTo>
                    <a:lnTo>
                      <a:pt x="1037" y="143"/>
                    </a:lnTo>
                    <a:lnTo>
                      <a:pt x="1086" y="116"/>
                    </a:lnTo>
                    <a:lnTo>
                      <a:pt x="1204" y="0"/>
                    </a:lnTo>
                    <a:lnTo>
                      <a:pt x="1258" y="13"/>
                    </a:lnTo>
                    <a:lnTo>
                      <a:pt x="1266" y="34"/>
                    </a:lnTo>
                    <a:lnTo>
                      <a:pt x="1354" y="41"/>
                    </a:lnTo>
                    <a:lnTo>
                      <a:pt x="1456" y="41"/>
                    </a:lnTo>
                    <a:lnTo>
                      <a:pt x="1471" y="79"/>
                    </a:lnTo>
                    <a:lnTo>
                      <a:pt x="1496" y="104"/>
                    </a:lnTo>
                    <a:lnTo>
                      <a:pt x="1516" y="92"/>
                    </a:lnTo>
                    <a:lnTo>
                      <a:pt x="1548" y="67"/>
                    </a:lnTo>
                    <a:lnTo>
                      <a:pt x="1591" y="72"/>
                    </a:lnTo>
                    <a:lnTo>
                      <a:pt x="1613" y="116"/>
                    </a:lnTo>
                    <a:lnTo>
                      <a:pt x="1609" y="195"/>
                    </a:lnTo>
                    <a:lnTo>
                      <a:pt x="1556" y="297"/>
                    </a:lnTo>
                    <a:lnTo>
                      <a:pt x="1489" y="389"/>
                    </a:lnTo>
                    <a:lnTo>
                      <a:pt x="1411" y="366"/>
                    </a:lnTo>
                    <a:lnTo>
                      <a:pt x="1302" y="508"/>
                    </a:lnTo>
                    <a:lnTo>
                      <a:pt x="1280" y="538"/>
                    </a:lnTo>
                    <a:lnTo>
                      <a:pt x="1285" y="582"/>
                    </a:lnTo>
                    <a:lnTo>
                      <a:pt x="1317" y="630"/>
                    </a:lnTo>
                    <a:lnTo>
                      <a:pt x="1336" y="741"/>
                    </a:lnTo>
                    <a:lnTo>
                      <a:pt x="1260" y="839"/>
                    </a:lnTo>
                    <a:lnTo>
                      <a:pt x="1138" y="760"/>
                    </a:lnTo>
                    <a:lnTo>
                      <a:pt x="1127" y="697"/>
                    </a:lnTo>
                    <a:lnTo>
                      <a:pt x="1088" y="657"/>
                    </a:lnTo>
                    <a:lnTo>
                      <a:pt x="1053" y="675"/>
                    </a:lnTo>
                    <a:lnTo>
                      <a:pt x="1039" y="734"/>
                    </a:lnTo>
                    <a:lnTo>
                      <a:pt x="1000" y="734"/>
                    </a:lnTo>
                    <a:lnTo>
                      <a:pt x="948" y="725"/>
                    </a:lnTo>
                    <a:lnTo>
                      <a:pt x="813" y="630"/>
                    </a:lnTo>
                    <a:lnTo>
                      <a:pt x="497" y="573"/>
                    </a:lnTo>
                    <a:lnTo>
                      <a:pt x="0" y="912"/>
                    </a:lnTo>
                    <a:lnTo>
                      <a:pt x="2" y="582"/>
                    </a:lnTo>
                    <a:lnTo>
                      <a:pt x="41" y="413"/>
                    </a:lnTo>
                    <a:lnTo>
                      <a:pt x="97" y="351"/>
                    </a:lnTo>
                    <a:lnTo>
                      <a:pt x="101" y="201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5036" name="Freeform 108"/>
              <p:cNvSpPr>
                <a:spLocks noChangeAspect="1"/>
              </p:cNvSpPr>
              <p:nvPr/>
            </p:nvSpPr>
            <p:spPr bwMode="auto">
              <a:xfrm>
                <a:off x="1846" y="1529"/>
                <a:ext cx="157" cy="109"/>
              </a:xfrm>
              <a:custGeom>
                <a:avLst/>
                <a:gdLst>
                  <a:gd name="T0" fmla="*/ 79 w 938"/>
                  <a:gd name="T1" fmla="*/ 445 h 650"/>
                  <a:gd name="T2" fmla="*/ 239 w 938"/>
                  <a:gd name="T3" fmla="*/ 550 h 650"/>
                  <a:gd name="T4" fmla="*/ 426 w 938"/>
                  <a:gd name="T5" fmla="*/ 553 h 650"/>
                  <a:gd name="T6" fmla="*/ 488 w 938"/>
                  <a:gd name="T7" fmla="*/ 509 h 650"/>
                  <a:gd name="T8" fmla="*/ 608 w 938"/>
                  <a:gd name="T9" fmla="*/ 650 h 650"/>
                  <a:gd name="T10" fmla="*/ 899 w 938"/>
                  <a:gd name="T11" fmla="*/ 369 h 650"/>
                  <a:gd name="T12" fmla="*/ 938 w 938"/>
                  <a:gd name="T13" fmla="*/ 325 h 650"/>
                  <a:gd name="T14" fmla="*/ 920 w 938"/>
                  <a:gd name="T15" fmla="*/ 194 h 650"/>
                  <a:gd name="T16" fmla="*/ 724 w 938"/>
                  <a:gd name="T17" fmla="*/ 16 h 650"/>
                  <a:gd name="T18" fmla="*/ 504 w 938"/>
                  <a:gd name="T19" fmla="*/ 23 h 650"/>
                  <a:gd name="T20" fmla="*/ 497 w 938"/>
                  <a:gd name="T21" fmla="*/ 51 h 650"/>
                  <a:gd name="T22" fmla="*/ 371 w 938"/>
                  <a:gd name="T23" fmla="*/ 61 h 650"/>
                  <a:gd name="T24" fmla="*/ 274 w 938"/>
                  <a:gd name="T25" fmla="*/ 0 h 650"/>
                  <a:gd name="T26" fmla="*/ 246 w 938"/>
                  <a:gd name="T27" fmla="*/ 0 h 650"/>
                  <a:gd name="T28" fmla="*/ 112 w 938"/>
                  <a:gd name="T29" fmla="*/ 83 h 650"/>
                  <a:gd name="T30" fmla="*/ 0 w 938"/>
                  <a:gd name="T31" fmla="*/ 242 h 650"/>
                  <a:gd name="T32" fmla="*/ 15 w 938"/>
                  <a:gd name="T33" fmla="*/ 312 h 650"/>
                  <a:gd name="T34" fmla="*/ 78 w 938"/>
                  <a:gd name="T35" fmla="*/ 420 h 650"/>
                  <a:gd name="T36" fmla="*/ 79 w 938"/>
                  <a:gd name="T37" fmla="*/ 445 h 6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38" h="650">
                    <a:moveTo>
                      <a:pt x="79" y="445"/>
                    </a:moveTo>
                    <a:lnTo>
                      <a:pt x="239" y="550"/>
                    </a:lnTo>
                    <a:lnTo>
                      <a:pt x="426" y="553"/>
                    </a:lnTo>
                    <a:lnTo>
                      <a:pt x="488" y="509"/>
                    </a:lnTo>
                    <a:lnTo>
                      <a:pt x="608" y="650"/>
                    </a:lnTo>
                    <a:lnTo>
                      <a:pt x="899" y="369"/>
                    </a:lnTo>
                    <a:lnTo>
                      <a:pt x="938" y="325"/>
                    </a:lnTo>
                    <a:lnTo>
                      <a:pt x="920" y="194"/>
                    </a:lnTo>
                    <a:lnTo>
                      <a:pt x="724" y="16"/>
                    </a:lnTo>
                    <a:lnTo>
                      <a:pt x="504" y="23"/>
                    </a:lnTo>
                    <a:lnTo>
                      <a:pt x="497" y="51"/>
                    </a:lnTo>
                    <a:lnTo>
                      <a:pt x="371" y="61"/>
                    </a:lnTo>
                    <a:lnTo>
                      <a:pt x="274" y="0"/>
                    </a:lnTo>
                    <a:lnTo>
                      <a:pt x="246" y="0"/>
                    </a:lnTo>
                    <a:lnTo>
                      <a:pt x="112" y="83"/>
                    </a:lnTo>
                    <a:lnTo>
                      <a:pt x="0" y="242"/>
                    </a:lnTo>
                    <a:lnTo>
                      <a:pt x="15" y="312"/>
                    </a:lnTo>
                    <a:lnTo>
                      <a:pt x="78" y="420"/>
                    </a:lnTo>
                    <a:lnTo>
                      <a:pt x="79" y="445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125037" name="Freeform 109"/>
          <p:cNvSpPr>
            <a:spLocks noChangeAspect="1"/>
          </p:cNvSpPr>
          <p:nvPr/>
        </p:nvSpPr>
        <p:spPr bwMode="auto">
          <a:xfrm>
            <a:off x="7180263" y="2119313"/>
            <a:ext cx="217487" cy="174625"/>
          </a:xfrm>
          <a:custGeom>
            <a:avLst/>
            <a:gdLst>
              <a:gd name="T0" fmla="*/ 525 w 926"/>
              <a:gd name="T1" fmla="*/ 750 h 750"/>
              <a:gd name="T2" fmla="*/ 461 w 926"/>
              <a:gd name="T3" fmla="*/ 649 h 750"/>
              <a:gd name="T4" fmla="*/ 339 w 926"/>
              <a:gd name="T5" fmla="*/ 570 h 750"/>
              <a:gd name="T6" fmla="*/ 315 w 926"/>
              <a:gd name="T7" fmla="*/ 543 h 750"/>
              <a:gd name="T8" fmla="*/ 280 w 926"/>
              <a:gd name="T9" fmla="*/ 544 h 750"/>
              <a:gd name="T10" fmla="*/ 270 w 926"/>
              <a:gd name="T11" fmla="*/ 570 h 750"/>
              <a:gd name="T12" fmla="*/ 253 w 926"/>
              <a:gd name="T13" fmla="*/ 566 h 750"/>
              <a:gd name="T14" fmla="*/ 0 w 926"/>
              <a:gd name="T15" fmla="*/ 354 h 750"/>
              <a:gd name="T16" fmla="*/ 148 w 926"/>
              <a:gd name="T17" fmla="*/ 198 h 750"/>
              <a:gd name="T18" fmla="*/ 156 w 926"/>
              <a:gd name="T19" fmla="*/ 158 h 750"/>
              <a:gd name="T20" fmla="*/ 92 w 926"/>
              <a:gd name="T21" fmla="*/ 106 h 750"/>
              <a:gd name="T22" fmla="*/ 96 w 926"/>
              <a:gd name="T23" fmla="*/ 42 h 750"/>
              <a:gd name="T24" fmla="*/ 186 w 926"/>
              <a:gd name="T25" fmla="*/ 40 h 750"/>
              <a:gd name="T26" fmla="*/ 222 w 926"/>
              <a:gd name="T27" fmla="*/ 0 h 750"/>
              <a:gd name="T28" fmla="*/ 418 w 926"/>
              <a:gd name="T29" fmla="*/ 89 h 750"/>
              <a:gd name="T30" fmla="*/ 492 w 926"/>
              <a:gd name="T31" fmla="*/ 82 h 750"/>
              <a:gd name="T32" fmla="*/ 613 w 926"/>
              <a:gd name="T33" fmla="*/ 124 h 750"/>
              <a:gd name="T34" fmla="*/ 643 w 926"/>
              <a:gd name="T35" fmla="*/ 38 h 750"/>
              <a:gd name="T36" fmla="*/ 742 w 926"/>
              <a:gd name="T37" fmla="*/ 179 h 750"/>
              <a:gd name="T38" fmla="*/ 926 w 926"/>
              <a:gd name="T39" fmla="*/ 476 h 750"/>
              <a:gd name="T40" fmla="*/ 859 w 926"/>
              <a:gd name="T41" fmla="*/ 481 h 750"/>
              <a:gd name="T42" fmla="*/ 856 w 926"/>
              <a:gd name="T43" fmla="*/ 467 h 750"/>
              <a:gd name="T44" fmla="*/ 828 w 926"/>
              <a:gd name="T45" fmla="*/ 441 h 750"/>
              <a:gd name="T46" fmla="*/ 772 w 926"/>
              <a:gd name="T47" fmla="*/ 432 h 750"/>
              <a:gd name="T48" fmla="*/ 761 w 926"/>
              <a:gd name="T49" fmla="*/ 458 h 750"/>
              <a:gd name="T50" fmla="*/ 764 w 926"/>
              <a:gd name="T51" fmla="*/ 544 h 750"/>
              <a:gd name="T52" fmla="*/ 737 w 926"/>
              <a:gd name="T53" fmla="*/ 575 h 750"/>
              <a:gd name="T54" fmla="*/ 715 w 926"/>
              <a:gd name="T55" fmla="*/ 585 h 750"/>
              <a:gd name="T56" fmla="*/ 678 w 926"/>
              <a:gd name="T57" fmla="*/ 562 h 750"/>
              <a:gd name="T58" fmla="*/ 633 w 926"/>
              <a:gd name="T59" fmla="*/ 594 h 750"/>
              <a:gd name="T60" fmla="*/ 525 w 926"/>
              <a:gd name="T61" fmla="*/ 750 h 7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926" h="750">
                <a:moveTo>
                  <a:pt x="525" y="750"/>
                </a:moveTo>
                <a:lnTo>
                  <a:pt x="461" y="649"/>
                </a:lnTo>
                <a:lnTo>
                  <a:pt x="339" y="570"/>
                </a:lnTo>
                <a:lnTo>
                  <a:pt x="315" y="543"/>
                </a:lnTo>
                <a:lnTo>
                  <a:pt x="280" y="544"/>
                </a:lnTo>
                <a:lnTo>
                  <a:pt x="270" y="570"/>
                </a:lnTo>
                <a:lnTo>
                  <a:pt x="253" y="566"/>
                </a:lnTo>
                <a:lnTo>
                  <a:pt x="0" y="354"/>
                </a:lnTo>
                <a:lnTo>
                  <a:pt x="148" y="198"/>
                </a:lnTo>
                <a:lnTo>
                  <a:pt x="156" y="158"/>
                </a:lnTo>
                <a:lnTo>
                  <a:pt x="92" y="106"/>
                </a:lnTo>
                <a:lnTo>
                  <a:pt x="96" y="42"/>
                </a:lnTo>
                <a:lnTo>
                  <a:pt x="186" y="40"/>
                </a:lnTo>
                <a:lnTo>
                  <a:pt x="222" y="0"/>
                </a:lnTo>
                <a:lnTo>
                  <a:pt x="418" y="89"/>
                </a:lnTo>
                <a:lnTo>
                  <a:pt x="492" y="82"/>
                </a:lnTo>
                <a:lnTo>
                  <a:pt x="613" y="124"/>
                </a:lnTo>
                <a:lnTo>
                  <a:pt x="643" y="38"/>
                </a:lnTo>
                <a:lnTo>
                  <a:pt x="742" y="179"/>
                </a:lnTo>
                <a:lnTo>
                  <a:pt x="926" y="476"/>
                </a:lnTo>
                <a:lnTo>
                  <a:pt x="859" y="481"/>
                </a:lnTo>
                <a:lnTo>
                  <a:pt x="856" y="467"/>
                </a:lnTo>
                <a:lnTo>
                  <a:pt x="828" y="441"/>
                </a:lnTo>
                <a:lnTo>
                  <a:pt x="772" y="432"/>
                </a:lnTo>
                <a:lnTo>
                  <a:pt x="761" y="458"/>
                </a:lnTo>
                <a:lnTo>
                  <a:pt x="764" y="544"/>
                </a:lnTo>
                <a:lnTo>
                  <a:pt x="737" y="575"/>
                </a:lnTo>
                <a:lnTo>
                  <a:pt x="715" y="585"/>
                </a:lnTo>
                <a:lnTo>
                  <a:pt x="678" y="562"/>
                </a:lnTo>
                <a:lnTo>
                  <a:pt x="633" y="594"/>
                </a:lnTo>
                <a:lnTo>
                  <a:pt x="525" y="750"/>
                </a:lnTo>
                <a:close/>
              </a:path>
            </a:pathLst>
          </a:custGeom>
          <a:noFill/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folHlink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25038" name="Text Box 110"/>
          <p:cNvSpPr txBox="1">
            <a:spLocks noChangeArrowheads="1"/>
          </p:cNvSpPr>
          <p:nvPr/>
        </p:nvSpPr>
        <p:spPr bwMode="auto">
          <a:xfrm>
            <a:off x="282575" y="1196975"/>
            <a:ext cx="385603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 dirty="0" smtClean="0">
                <a:solidFill>
                  <a:srgbClr val="066168"/>
                </a:solidFill>
                <a:latin typeface="Verdana" pitchFamily="34" charset="0"/>
              </a:rPr>
              <a:t>POLOS </a:t>
            </a:r>
            <a:r>
              <a:rPr lang="pt-BR" sz="1400" dirty="0">
                <a:solidFill>
                  <a:srgbClr val="066168"/>
                </a:solidFill>
                <a:latin typeface="Verdana" pitchFamily="34" charset="0"/>
              </a:rPr>
              <a:t>DE AGRICULTURA IRRIGADA </a:t>
            </a:r>
          </a:p>
        </p:txBody>
      </p:sp>
      <p:sp>
        <p:nvSpPr>
          <p:cNvPr id="125039" name="Rectangle 111"/>
          <p:cNvSpPr>
            <a:spLocks noChangeArrowheads="1"/>
          </p:cNvSpPr>
          <p:nvPr/>
        </p:nvSpPr>
        <p:spPr bwMode="auto">
          <a:xfrm>
            <a:off x="0" y="1519238"/>
            <a:ext cx="1762125" cy="39687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25040" name="Rectangle 112"/>
          <p:cNvSpPr>
            <a:spLocks noChangeArrowheads="1"/>
          </p:cNvSpPr>
          <p:nvPr/>
        </p:nvSpPr>
        <p:spPr bwMode="auto">
          <a:xfrm>
            <a:off x="141288" y="1565275"/>
            <a:ext cx="16224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dirty="0" smtClean="0">
                <a:solidFill>
                  <a:schemeClr val="bg1"/>
                </a:solidFill>
                <a:latin typeface="Verdana" pitchFamily="34" charset="0"/>
              </a:rPr>
              <a:t>Polo </a:t>
            </a:r>
            <a:r>
              <a:rPr lang="pt-BR" sz="1400" dirty="0">
                <a:solidFill>
                  <a:schemeClr val="bg1"/>
                </a:solidFill>
                <a:latin typeface="Verdana" pitchFamily="34" charset="0"/>
              </a:rPr>
              <a:t>Ibiapaba</a:t>
            </a:r>
          </a:p>
        </p:txBody>
      </p:sp>
      <p:sp>
        <p:nvSpPr>
          <p:cNvPr id="125041" name="Rectangle 113">
            <a:hlinkClick r:id="" action="ppaction://customshow?id=2&amp;return=true"/>
          </p:cNvPr>
          <p:cNvSpPr>
            <a:spLocks noChangeArrowheads="1"/>
          </p:cNvSpPr>
          <p:nvPr/>
        </p:nvSpPr>
        <p:spPr bwMode="auto">
          <a:xfrm>
            <a:off x="8466138" y="6570663"/>
            <a:ext cx="677862" cy="287337"/>
          </a:xfrm>
          <a:prstGeom prst="rect">
            <a:avLst/>
          </a:prstGeom>
          <a:solidFill>
            <a:srgbClr val="BBE0E3">
              <a:alpha val="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0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1250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0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1250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0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1250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0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1250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0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1250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0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250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iterate type="lt">
                                    <p:tmPct val="1701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0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200"/>
                                        <p:tgtEl>
                                          <p:spTgt spid="1250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7" dur="indefinite"/>
                                        <p:tgtEl>
                                          <p:spTgt spid="12493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28" dur="indefinite"/>
                                        <p:tgtEl>
                                          <p:spTgt spid="1249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0" dur="indefinite"/>
                                        <p:tgtEl>
                                          <p:spTgt spid="12495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31" dur="indefinite"/>
                                        <p:tgtEl>
                                          <p:spTgt spid="1249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3" dur="indefinite"/>
                                        <p:tgtEl>
                                          <p:spTgt spid="12497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34" dur="indefinite"/>
                                        <p:tgtEl>
                                          <p:spTgt spid="1249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6" dur="indefinite"/>
                                        <p:tgtEl>
                                          <p:spTgt spid="12498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37" dur="indefinite"/>
                                        <p:tgtEl>
                                          <p:spTgt spid="1249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9" dur="800" fill="hold"/>
                                        <p:tgtEl>
                                          <p:spTgt spid="125024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40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41" dur="indefinite"/>
                                        <p:tgtEl>
                                          <p:spTgt spid="12499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42" dur="indefinite"/>
                                        <p:tgtEl>
                                          <p:spTgt spid="1249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5014" grpId="0"/>
      <p:bldP spid="125015" grpId="0"/>
      <p:bldP spid="125016" grpId="0" animBg="1"/>
      <p:bldP spid="125017" grpId="0" animBg="1"/>
      <p:bldP spid="125018" grpId="0"/>
      <p:bldP spid="125039" grpId="0" animBg="1"/>
      <p:bldP spid="125040" grpId="0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090" name="Rectangle 114"/>
          <p:cNvSpPr>
            <a:spLocks noChangeArrowheads="1"/>
          </p:cNvSpPr>
          <p:nvPr/>
        </p:nvSpPr>
        <p:spPr bwMode="auto">
          <a:xfrm>
            <a:off x="8434388" y="6634163"/>
            <a:ext cx="688975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pt-BR" sz="1200" b="0">
                <a:solidFill>
                  <a:srgbClr val="066168"/>
                </a:solidFill>
                <a:latin typeface="Verdana" pitchFamily="34" charset="0"/>
              </a:rPr>
              <a:t>Tabela</a:t>
            </a:r>
          </a:p>
        </p:txBody>
      </p:sp>
      <p:grpSp>
        <p:nvGrpSpPr>
          <p:cNvPr id="126978" name="Group 2"/>
          <p:cNvGrpSpPr>
            <a:grpSpLocks/>
          </p:cNvGrpSpPr>
          <p:nvPr/>
        </p:nvGrpSpPr>
        <p:grpSpPr bwMode="auto">
          <a:xfrm>
            <a:off x="6948488" y="1679575"/>
            <a:ext cx="1814512" cy="642938"/>
            <a:chOff x="4377" y="1058"/>
            <a:chExt cx="1143" cy="405"/>
          </a:xfrm>
        </p:grpSpPr>
        <p:sp>
          <p:nvSpPr>
            <p:cNvPr id="126979" name="Freeform 3"/>
            <p:cNvSpPr>
              <a:spLocks/>
            </p:cNvSpPr>
            <p:nvPr/>
          </p:nvSpPr>
          <p:spPr bwMode="auto">
            <a:xfrm>
              <a:off x="4638" y="1371"/>
              <a:ext cx="573" cy="64"/>
            </a:xfrm>
            <a:custGeom>
              <a:avLst/>
              <a:gdLst>
                <a:gd name="T0" fmla="*/ 0 w 603"/>
                <a:gd name="T1" fmla="*/ 0 h 88"/>
                <a:gd name="T2" fmla="*/ 162 w 603"/>
                <a:gd name="T3" fmla="*/ 84 h 88"/>
                <a:gd name="T4" fmla="*/ 603 w 603"/>
                <a:gd name="T5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03" h="88">
                  <a:moveTo>
                    <a:pt x="0" y="0"/>
                  </a:moveTo>
                  <a:lnTo>
                    <a:pt x="162" y="84"/>
                  </a:lnTo>
                  <a:lnTo>
                    <a:pt x="603" y="88"/>
                  </a:lnTo>
                </a:path>
              </a:pathLst>
            </a:custGeom>
            <a:noFill/>
            <a:ln w="19050" cap="flat" cmpd="sng">
              <a:solidFill>
                <a:srgbClr val="8FC663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8FC663">
                        <a:gamma/>
                        <a:shade val="60000"/>
                        <a:invGamma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51874" name="Text Box 290"/>
            <p:cNvSpPr txBox="1">
              <a:spLocks noChangeArrowheads="1"/>
            </p:cNvSpPr>
            <p:nvPr/>
          </p:nvSpPr>
          <p:spPr bwMode="auto">
            <a:xfrm>
              <a:off x="4771" y="1319"/>
              <a:ext cx="694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Fortaleza</a:t>
              </a:r>
            </a:p>
          </p:txBody>
        </p:sp>
        <p:sp>
          <p:nvSpPr>
            <p:cNvPr id="126981" name="Text Box 5"/>
            <p:cNvSpPr txBox="1">
              <a:spLocks noChangeArrowheads="1"/>
            </p:cNvSpPr>
            <p:nvPr/>
          </p:nvSpPr>
          <p:spPr bwMode="auto">
            <a:xfrm>
              <a:off x="4426" y="1058"/>
              <a:ext cx="751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Pecém</a:t>
              </a:r>
            </a:p>
          </p:txBody>
        </p:sp>
        <p:pic>
          <p:nvPicPr>
            <p:cNvPr id="126982" name="Picture 6" descr="Imagem3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77" y="1142"/>
              <a:ext cx="162" cy="10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6983" name="Text Box 7"/>
            <p:cNvSpPr txBox="1">
              <a:spLocks noChangeArrowheads="1"/>
            </p:cNvSpPr>
            <p:nvPr/>
          </p:nvSpPr>
          <p:spPr bwMode="auto">
            <a:xfrm>
              <a:off x="4667" y="1171"/>
              <a:ext cx="85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Mucuripe</a:t>
              </a:r>
            </a:p>
          </p:txBody>
        </p:sp>
        <p:pic>
          <p:nvPicPr>
            <p:cNvPr id="126984" name="Picture 8" descr="Imagem3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41" y="1249"/>
              <a:ext cx="156" cy="10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pic>
        <p:nvPicPr>
          <p:cNvPr id="126985" name="Picture 9" descr="Mapa_CE2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75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26986" name="Group 10"/>
          <p:cNvGrpSpPr>
            <a:grpSpLocks/>
          </p:cNvGrpSpPr>
          <p:nvPr/>
        </p:nvGrpSpPr>
        <p:grpSpPr bwMode="auto">
          <a:xfrm>
            <a:off x="6900863" y="2305050"/>
            <a:ext cx="2314575" cy="1728788"/>
            <a:chOff x="4347" y="1452"/>
            <a:chExt cx="1458" cy="1089"/>
          </a:xfrm>
        </p:grpSpPr>
        <p:sp>
          <p:nvSpPr>
            <p:cNvPr id="126987" name="Freeform 11"/>
            <p:cNvSpPr>
              <a:spLocks/>
            </p:cNvSpPr>
            <p:nvPr/>
          </p:nvSpPr>
          <p:spPr bwMode="auto">
            <a:xfrm>
              <a:off x="5093" y="1690"/>
              <a:ext cx="493" cy="244"/>
            </a:xfrm>
            <a:custGeom>
              <a:avLst/>
              <a:gdLst>
                <a:gd name="T0" fmla="*/ 19 w 493"/>
                <a:gd name="T1" fmla="*/ 244 h 244"/>
                <a:gd name="T2" fmla="*/ 0 w 493"/>
                <a:gd name="T3" fmla="*/ 0 h 244"/>
                <a:gd name="T4" fmla="*/ 493 w 493"/>
                <a:gd name="T5" fmla="*/ 0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93" h="244">
                  <a:moveTo>
                    <a:pt x="19" y="244"/>
                  </a:moveTo>
                  <a:lnTo>
                    <a:pt x="0" y="0"/>
                  </a:lnTo>
                  <a:lnTo>
                    <a:pt x="493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126988" name="Group 12"/>
            <p:cNvGrpSpPr>
              <a:grpSpLocks noChangeAspect="1"/>
            </p:cNvGrpSpPr>
            <p:nvPr/>
          </p:nvGrpSpPr>
          <p:grpSpPr bwMode="auto">
            <a:xfrm>
              <a:off x="4347" y="1755"/>
              <a:ext cx="947" cy="786"/>
              <a:chOff x="3238" y="1758"/>
              <a:chExt cx="998" cy="828"/>
            </a:xfrm>
          </p:grpSpPr>
          <p:sp>
            <p:nvSpPr>
              <p:cNvPr id="126989" name="Freeform 13"/>
              <p:cNvSpPr>
                <a:spLocks noChangeAspect="1"/>
              </p:cNvSpPr>
              <p:nvPr/>
            </p:nvSpPr>
            <p:spPr bwMode="auto">
              <a:xfrm>
                <a:off x="4094" y="1880"/>
                <a:ext cx="142" cy="142"/>
              </a:xfrm>
              <a:custGeom>
                <a:avLst/>
                <a:gdLst>
                  <a:gd name="T0" fmla="*/ 59 w 857"/>
                  <a:gd name="T1" fmla="*/ 63 h 847"/>
                  <a:gd name="T2" fmla="*/ 204 w 857"/>
                  <a:gd name="T3" fmla="*/ 0 h 847"/>
                  <a:gd name="T4" fmla="*/ 323 w 857"/>
                  <a:gd name="T5" fmla="*/ 98 h 847"/>
                  <a:gd name="T6" fmla="*/ 853 w 857"/>
                  <a:gd name="T7" fmla="*/ 264 h 847"/>
                  <a:gd name="T8" fmla="*/ 857 w 857"/>
                  <a:gd name="T9" fmla="*/ 818 h 847"/>
                  <a:gd name="T10" fmla="*/ 751 w 857"/>
                  <a:gd name="T11" fmla="*/ 847 h 847"/>
                  <a:gd name="T12" fmla="*/ 758 w 857"/>
                  <a:gd name="T13" fmla="*/ 647 h 847"/>
                  <a:gd name="T14" fmla="*/ 734 w 857"/>
                  <a:gd name="T15" fmla="*/ 586 h 847"/>
                  <a:gd name="T16" fmla="*/ 671 w 857"/>
                  <a:gd name="T17" fmla="*/ 562 h 847"/>
                  <a:gd name="T18" fmla="*/ 607 w 857"/>
                  <a:gd name="T19" fmla="*/ 551 h 847"/>
                  <a:gd name="T20" fmla="*/ 197 w 857"/>
                  <a:gd name="T21" fmla="*/ 598 h 847"/>
                  <a:gd name="T22" fmla="*/ 0 w 857"/>
                  <a:gd name="T23" fmla="*/ 337 h 847"/>
                  <a:gd name="T24" fmla="*/ 59 w 857"/>
                  <a:gd name="T25" fmla="*/ 63 h 8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7" h="847">
                    <a:moveTo>
                      <a:pt x="59" y="63"/>
                    </a:moveTo>
                    <a:lnTo>
                      <a:pt x="204" y="0"/>
                    </a:lnTo>
                    <a:lnTo>
                      <a:pt x="323" y="98"/>
                    </a:lnTo>
                    <a:lnTo>
                      <a:pt x="853" y="264"/>
                    </a:lnTo>
                    <a:lnTo>
                      <a:pt x="857" y="818"/>
                    </a:lnTo>
                    <a:lnTo>
                      <a:pt x="751" y="847"/>
                    </a:lnTo>
                    <a:lnTo>
                      <a:pt x="758" y="647"/>
                    </a:lnTo>
                    <a:lnTo>
                      <a:pt x="734" y="586"/>
                    </a:lnTo>
                    <a:lnTo>
                      <a:pt x="671" y="562"/>
                    </a:lnTo>
                    <a:lnTo>
                      <a:pt x="607" y="551"/>
                    </a:lnTo>
                    <a:lnTo>
                      <a:pt x="197" y="598"/>
                    </a:lnTo>
                    <a:lnTo>
                      <a:pt x="0" y="337"/>
                    </a:lnTo>
                    <a:lnTo>
                      <a:pt x="59" y="6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6990" name="Freeform 14"/>
              <p:cNvSpPr>
                <a:spLocks noChangeAspect="1"/>
              </p:cNvSpPr>
              <p:nvPr/>
            </p:nvSpPr>
            <p:spPr bwMode="auto">
              <a:xfrm>
                <a:off x="3529" y="2326"/>
                <a:ext cx="350" cy="192"/>
              </a:xfrm>
              <a:custGeom>
                <a:avLst/>
                <a:gdLst>
                  <a:gd name="T0" fmla="*/ 85 w 2099"/>
                  <a:gd name="T1" fmla="*/ 686 h 1155"/>
                  <a:gd name="T2" fmla="*/ 18 w 2099"/>
                  <a:gd name="T3" fmla="*/ 628 h 1155"/>
                  <a:gd name="T4" fmla="*/ 0 w 2099"/>
                  <a:gd name="T5" fmla="*/ 513 h 1155"/>
                  <a:gd name="T6" fmla="*/ 103 w 2099"/>
                  <a:gd name="T7" fmla="*/ 418 h 1155"/>
                  <a:gd name="T8" fmla="*/ 90 w 2099"/>
                  <a:gd name="T9" fmla="*/ 359 h 1155"/>
                  <a:gd name="T10" fmla="*/ 126 w 2099"/>
                  <a:gd name="T11" fmla="*/ 325 h 1155"/>
                  <a:gd name="T12" fmla="*/ 39 w 2099"/>
                  <a:gd name="T13" fmla="*/ 255 h 1155"/>
                  <a:gd name="T14" fmla="*/ 115 w 2099"/>
                  <a:gd name="T15" fmla="*/ 202 h 1155"/>
                  <a:gd name="T16" fmla="*/ 124 w 2099"/>
                  <a:gd name="T17" fmla="*/ 87 h 1155"/>
                  <a:gd name="T18" fmla="*/ 233 w 2099"/>
                  <a:gd name="T19" fmla="*/ 7 h 1155"/>
                  <a:gd name="T20" fmla="*/ 450 w 2099"/>
                  <a:gd name="T21" fmla="*/ 156 h 1155"/>
                  <a:gd name="T22" fmla="*/ 517 w 2099"/>
                  <a:gd name="T23" fmla="*/ 156 h 1155"/>
                  <a:gd name="T24" fmla="*/ 551 w 2099"/>
                  <a:gd name="T25" fmla="*/ 113 h 1155"/>
                  <a:gd name="T26" fmla="*/ 617 w 2099"/>
                  <a:gd name="T27" fmla="*/ 117 h 1155"/>
                  <a:gd name="T28" fmla="*/ 731 w 2099"/>
                  <a:gd name="T29" fmla="*/ 173 h 1155"/>
                  <a:gd name="T30" fmla="*/ 777 w 2099"/>
                  <a:gd name="T31" fmla="*/ 130 h 1155"/>
                  <a:gd name="T32" fmla="*/ 870 w 2099"/>
                  <a:gd name="T33" fmla="*/ 126 h 1155"/>
                  <a:gd name="T34" fmla="*/ 1123 w 2099"/>
                  <a:gd name="T35" fmla="*/ 0 h 1155"/>
                  <a:gd name="T36" fmla="*/ 1122 w 2099"/>
                  <a:gd name="T37" fmla="*/ 35 h 1155"/>
                  <a:gd name="T38" fmla="*/ 1027 w 2099"/>
                  <a:gd name="T39" fmla="*/ 271 h 1155"/>
                  <a:gd name="T40" fmla="*/ 1545 w 2099"/>
                  <a:gd name="T41" fmla="*/ 275 h 1155"/>
                  <a:gd name="T42" fmla="*/ 2099 w 2099"/>
                  <a:gd name="T43" fmla="*/ 276 h 1155"/>
                  <a:gd name="T44" fmla="*/ 2085 w 2099"/>
                  <a:gd name="T45" fmla="*/ 345 h 1155"/>
                  <a:gd name="T46" fmla="*/ 2024 w 2099"/>
                  <a:gd name="T47" fmla="*/ 339 h 1155"/>
                  <a:gd name="T48" fmla="*/ 1945 w 2099"/>
                  <a:gd name="T49" fmla="*/ 418 h 1155"/>
                  <a:gd name="T50" fmla="*/ 1885 w 2099"/>
                  <a:gd name="T51" fmla="*/ 404 h 1155"/>
                  <a:gd name="T52" fmla="*/ 1896 w 2099"/>
                  <a:gd name="T53" fmla="*/ 518 h 1155"/>
                  <a:gd name="T54" fmla="*/ 1961 w 2099"/>
                  <a:gd name="T55" fmla="*/ 545 h 1155"/>
                  <a:gd name="T56" fmla="*/ 1899 w 2099"/>
                  <a:gd name="T57" fmla="*/ 662 h 1155"/>
                  <a:gd name="T58" fmla="*/ 1763 w 2099"/>
                  <a:gd name="T59" fmla="*/ 719 h 1155"/>
                  <a:gd name="T60" fmla="*/ 1740 w 2099"/>
                  <a:gd name="T61" fmla="*/ 748 h 1155"/>
                  <a:gd name="T62" fmla="*/ 1733 w 2099"/>
                  <a:gd name="T63" fmla="*/ 838 h 1155"/>
                  <a:gd name="T64" fmla="*/ 1693 w 2099"/>
                  <a:gd name="T65" fmla="*/ 857 h 1155"/>
                  <a:gd name="T66" fmla="*/ 1663 w 2099"/>
                  <a:gd name="T67" fmla="*/ 885 h 1155"/>
                  <a:gd name="T68" fmla="*/ 1596 w 2099"/>
                  <a:gd name="T69" fmla="*/ 1024 h 1155"/>
                  <a:gd name="T70" fmla="*/ 1420 w 2099"/>
                  <a:gd name="T71" fmla="*/ 1140 h 1155"/>
                  <a:gd name="T72" fmla="*/ 1232 w 2099"/>
                  <a:gd name="T73" fmla="*/ 1155 h 1155"/>
                  <a:gd name="T74" fmla="*/ 1185 w 2099"/>
                  <a:gd name="T75" fmla="*/ 1146 h 1155"/>
                  <a:gd name="T76" fmla="*/ 1173 w 2099"/>
                  <a:gd name="T77" fmla="*/ 1108 h 1155"/>
                  <a:gd name="T78" fmla="*/ 1104 w 2099"/>
                  <a:gd name="T79" fmla="*/ 1081 h 1155"/>
                  <a:gd name="T80" fmla="*/ 1082 w 2099"/>
                  <a:gd name="T81" fmla="*/ 1046 h 1155"/>
                  <a:gd name="T82" fmla="*/ 1018 w 2099"/>
                  <a:gd name="T83" fmla="*/ 1040 h 1155"/>
                  <a:gd name="T84" fmla="*/ 992 w 2099"/>
                  <a:gd name="T85" fmla="*/ 1007 h 1155"/>
                  <a:gd name="T86" fmla="*/ 926 w 2099"/>
                  <a:gd name="T87" fmla="*/ 1001 h 1155"/>
                  <a:gd name="T88" fmla="*/ 908 w 2099"/>
                  <a:gd name="T89" fmla="*/ 1036 h 1155"/>
                  <a:gd name="T90" fmla="*/ 863 w 2099"/>
                  <a:gd name="T91" fmla="*/ 1037 h 1155"/>
                  <a:gd name="T92" fmla="*/ 836 w 2099"/>
                  <a:gd name="T93" fmla="*/ 1028 h 1155"/>
                  <a:gd name="T94" fmla="*/ 800 w 2099"/>
                  <a:gd name="T95" fmla="*/ 1046 h 1155"/>
                  <a:gd name="T96" fmla="*/ 726 w 2099"/>
                  <a:gd name="T97" fmla="*/ 973 h 1155"/>
                  <a:gd name="T98" fmla="*/ 722 w 2099"/>
                  <a:gd name="T99" fmla="*/ 891 h 1155"/>
                  <a:gd name="T100" fmla="*/ 233 w 2099"/>
                  <a:gd name="T101" fmla="*/ 942 h 1155"/>
                  <a:gd name="T102" fmla="*/ 103 w 2099"/>
                  <a:gd name="T103" fmla="*/ 964 h 1155"/>
                  <a:gd name="T104" fmla="*/ 85 w 2099"/>
                  <a:gd name="T105" fmla="*/ 686 h 1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099" h="1155">
                    <a:moveTo>
                      <a:pt x="85" y="686"/>
                    </a:moveTo>
                    <a:lnTo>
                      <a:pt x="18" y="628"/>
                    </a:lnTo>
                    <a:lnTo>
                      <a:pt x="0" y="513"/>
                    </a:lnTo>
                    <a:lnTo>
                      <a:pt x="103" y="418"/>
                    </a:lnTo>
                    <a:lnTo>
                      <a:pt x="90" y="359"/>
                    </a:lnTo>
                    <a:lnTo>
                      <a:pt x="126" y="325"/>
                    </a:lnTo>
                    <a:lnTo>
                      <a:pt x="39" y="255"/>
                    </a:lnTo>
                    <a:lnTo>
                      <a:pt x="115" y="202"/>
                    </a:lnTo>
                    <a:lnTo>
                      <a:pt x="124" y="87"/>
                    </a:lnTo>
                    <a:lnTo>
                      <a:pt x="233" y="7"/>
                    </a:lnTo>
                    <a:lnTo>
                      <a:pt x="450" y="156"/>
                    </a:lnTo>
                    <a:lnTo>
                      <a:pt x="517" y="156"/>
                    </a:lnTo>
                    <a:lnTo>
                      <a:pt x="551" y="113"/>
                    </a:lnTo>
                    <a:lnTo>
                      <a:pt x="617" y="117"/>
                    </a:lnTo>
                    <a:lnTo>
                      <a:pt x="731" y="173"/>
                    </a:lnTo>
                    <a:lnTo>
                      <a:pt x="777" y="130"/>
                    </a:lnTo>
                    <a:lnTo>
                      <a:pt x="870" y="126"/>
                    </a:lnTo>
                    <a:lnTo>
                      <a:pt x="1123" y="0"/>
                    </a:lnTo>
                    <a:lnTo>
                      <a:pt x="1122" y="35"/>
                    </a:lnTo>
                    <a:lnTo>
                      <a:pt x="1027" y="271"/>
                    </a:lnTo>
                    <a:lnTo>
                      <a:pt x="1545" y="275"/>
                    </a:lnTo>
                    <a:lnTo>
                      <a:pt x="2099" y="276"/>
                    </a:lnTo>
                    <a:lnTo>
                      <a:pt x="2085" y="345"/>
                    </a:lnTo>
                    <a:lnTo>
                      <a:pt x="2024" y="339"/>
                    </a:lnTo>
                    <a:lnTo>
                      <a:pt x="1945" y="418"/>
                    </a:lnTo>
                    <a:lnTo>
                      <a:pt x="1885" y="404"/>
                    </a:lnTo>
                    <a:lnTo>
                      <a:pt x="1896" y="518"/>
                    </a:lnTo>
                    <a:lnTo>
                      <a:pt x="1961" y="545"/>
                    </a:lnTo>
                    <a:lnTo>
                      <a:pt x="1899" y="662"/>
                    </a:lnTo>
                    <a:lnTo>
                      <a:pt x="1763" y="719"/>
                    </a:lnTo>
                    <a:lnTo>
                      <a:pt x="1740" y="748"/>
                    </a:lnTo>
                    <a:lnTo>
                      <a:pt x="1733" y="838"/>
                    </a:lnTo>
                    <a:lnTo>
                      <a:pt x="1693" y="857"/>
                    </a:lnTo>
                    <a:lnTo>
                      <a:pt x="1663" y="885"/>
                    </a:lnTo>
                    <a:lnTo>
                      <a:pt x="1596" y="1024"/>
                    </a:lnTo>
                    <a:lnTo>
                      <a:pt x="1420" y="1140"/>
                    </a:lnTo>
                    <a:lnTo>
                      <a:pt x="1232" y="1155"/>
                    </a:lnTo>
                    <a:lnTo>
                      <a:pt x="1185" y="1146"/>
                    </a:lnTo>
                    <a:lnTo>
                      <a:pt x="1173" y="1108"/>
                    </a:lnTo>
                    <a:lnTo>
                      <a:pt x="1104" y="1081"/>
                    </a:lnTo>
                    <a:lnTo>
                      <a:pt x="1082" y="1046"/>
                    </a:lnTo>
                    <a:lnTo>
                      <a:pt x="1018" y="1040"/>
                    </a:lnTo>
                    <a:lnTo>
                      <a:pt x="992" y="1007"/>
                    </a:lnTo>
                    <a:lnTo>
                      <a:pt x="926" y="1001"/>
                    </a:lnTo>
                    <a:lnTo>
                      <a:pt x="908" y="1036"/>
                    </a:lnTo>
                    <a:lnTo>
                      <a:pt x="863" y="1037"/>
                    </a:lnTo>
                    <a:lnTo>
                      <a:pt x="836" y="1028"/>
                    </a:lnTo>
                    <a:lnTo>
                      <a:pt x="800" y="1046"/>
                    </a:lnTo>
                    <a:lnTo>
                      <a:pt x="726" y="973"/>
                    </a:lnTo>
                    <a:lnTo>
                      <a:pt x="722" y="891"/>
                    </a:lnTo>
                    <a:lnTo>
                      <a:pt x="233" y="942"/>
                    </a:lnTo>
                    <a:lnTo>
                      <a:pt x="103" y="964"/>
                    </a:lnTo>
                    <a:lnTo>
                      <a:pt x="85" y="686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6991" name="Freeform 15"/>
              <p:cNvSpPr>
                <a:spLocks noChangeAspect="1"/>
              </p:cNvSpPr>
              <p:nvPr/>
            </p:nvSpPr>
            <p:spPr bwMode="auto">
              <a:xfrm>
                <a:off x="3662" y="2091"/>
                <a:ext cx="281" cy="198"/>
              </a:xfrm>
              <a:custGeom>
                <a:avLst/>
                <a:gdLst>
                  <a:gd name="T0" fmla="*/ 1614 w 1691"/>
                  <a:gd name="T1" fmla="*/ 1186 h 1186"/>
                  <a:gd name="T2" fmla="*/ 1175 w 1691"/>
                  <a:gd name="T3" fmla="*/ 1180 h 1186"/>
                  <a:gd name="T4" fmla="*/ 1124 w 1691"/>
                  <a:gd name="T5" fmla="*/ 1101 h 1186"/>
                  <a:gd name="T6" fmla="*/ 1045 w 1691"/>
                  <a:gd name="T7" fmla="*/ 1036 h 1186"/>
                  <a:gd name="T8" fmla="*/ 993 w 1691"/>
                  <a:gd name="T9" fmla="*/ 1014 h 1186"/>
                  <a:gd name="T10" fmla="*/ 656 w 1691"/>
                  <a:gd name="T11" fmla="*/ 763 h 1186"/>
                  <a:gd name="T12" fmla="*/ 577 w 1691"/>
                  <a:gd name="T13" fmla="*/ 784 h 1186"/>
                  <a:gd name="T14" fmla="*/ 409 w 1691"/>
                  <a:gd name="T15" fmla="*/ 876 h 1186"/>
                  <a:gd name="T16" fmla="*/ 162 w 1691"/>
                  <a:gd name="T17" fmla="*/ 800 h 1186"/>
                  <a:gd name="T18" fmla="*/ 54 w 1691"/>
                  <a:gd name="T19" fmla="*/ 684 h 1186"/>
                  <a:gd name="T20" fmla="*/ 35 w 1691"/>
                  <a:gd name="T21" fmla="*/ 730 h 1186"/>
                  <a:gd name="T22" fmla="*/ 73 w 1691"/>
                  <a:gd name="T23" fmla="*/ 784 h 1186"/>
                  <a:gd name="T24" fmla="*/ 52 w 1691"/>
                  <a:gd name="T25" fmla="*/ 808 h 1186"/>
                  <a:gd name="T26" fmla="*/ 24 w 1691"/>
                  <a:gd name="T27" fmla="*/ 773 h 1186"/>
                  <a:gd name="T28" fmla="*/ 0 w 1691"/>
                  <a:gd name="T29" fmla="*/ 735 h 1186"/>
                  <a:gd name="T30" fmla="*/ 16 w 1691"/>
                  <a:gd name="T31" fmla="*/ 578 h 1186"/>
                  <a:gd name="T32" fmla="*/ 133 w 1691"/>
                  <a:gd name="T33" fmla="*/ 250 h 1186"/>
                  <a:gd name="T34" fmla="*/ 136 w 1691"/>
                  <a:gd name="T35" fmla="*/ 14 h 1186"/>
                  <a:gd name="T36" fmla="*/ 204 w 1691"/>
                  <a:gd name="T37" fmla="*/ 0 h 1186"/>
                  <a:gd name="T38" fmla="*/ 262 w 1691"/>
                  <a:gd name="T39" fmla="*/ 42 h 1186"/>
                  <a:gd name="T40" fmla="*/ 692 w 1691"/>
                  <a:gd name="T41" fmla="*/ 396 h 1186"/>
                  <a:gd name="T42" fmla="*/ 751 w 1691"/>
                  <a:gd name="T43" fmla="*/ 415 h 1186"/>
                  <a:gd name="T44" fmla="*/ 773 w 1691"/>
                  <a:gd name="T45" fmla="*/ 391 h 1186"/>
                  <a:gd name="T46" fmla="*/ 942 w 1691"/>
                  <a:gd name="T47" fmla="*/ 396 h 1186"/>
                  <a:gd name="T48" fmla="*/ 1045 w 1691"/>
                  <a:gd name="T49" fmla="*/ 469 h 1186"/>
                  <a:gd name="T50" fmla="*/ 1134 w 1691"/>
                  <a:gd name="T51" fmla="*/ 581 h 1186"/>
                  <a:gd name="T52" fmla="*/ 1156 w 1691"/>
                  <a:gd name="T53" fmla="*/ 627 h 1186"/>
                  <a:gd name="T54" fmla="*/ 1175 w 1691"/>
                  <a:gd name="T55" fmla="*/ 700 h 1186"/>
                  <a:gd name="T56" fmla="*/ 1300 w 1691"/>
                  <a:gd name="T57" fmla="*/ 820 h 1186"/>
                  <a:gd name="T58" fmla="*/ 1397 w 1691"/>
                  <a:gd name="T59" fmla="*/ 830 h 1186"/>
                  <a:gd name="T60" fmla="*/ 1691 w 1691"/>
                  <a:gd name="T61" fmla="*/ 982 h 1186"/>
                  <a:gd name="T62" fmla="*/ 1625 w 1691"/>
                  <a:gd name="T63" fmla="*/ 1134 h 1186"/>
                  <a:gd name="T64" fmla="*/ 1614 w 1691"/>
                  <a:gd name="T65" fmla="*/ 1186 h 1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691" h="1186">
                    <a:moveTo>
                      <a:pt x="1614" y="1186"/>
                    </a:moveTo>
                    <a:lnTo>
                      <a:pt x="1175" y="1180"/>
                    </a:lnTo>
                    <a:lnTo>
                      <a:pt x="1124" y="1101"/>
                    </a:lnTo>
                    <a:lnTo>
                      <a:pt x="1045" y="1036"/>
                    </a:lnTo>
                    <a:lnTo>
                      <a:pt x="993" y="1014"/>
                    </a:lnTo>
                    <a:lnTo>
                      <a:pt x="656" y="763"/>
                    </a:lnTo>
                    <a:lnTo>
                      <a:pt x="577" y="784"/>
                    </a:lnTo>
                    <a:lnTo>
                      <a:pt x="409" y="876"/>
                    </a:lnTo>
                    <a:lnTo>
                      <a:pt x="162" y="800"/>
                    </a:lnTo>
                    <a:lnTo>
                      <a:pt x="54" y="684"/>
                    </a:lnTo>
                    <a:lnTo>
                      <a:pt x="35" y="730"/>
                    </a:lnTo>
                    <a:lnTo>
                      <a:pt x="73" y="784"/>
                    </a:lnTo>
                    <a:lnTo>
                      <a:pt x="52" y="808"/>
                    </a:lnTo>
                    <a:lnTo>
                      <a:pt x="24" y="773"/>
                    </a:lnTo>
                    <a:lnTo>
                      <a:pt x="0" y="735"/>
                    </a:lnTo>
                    <a:lnTo>
                      <a:pt x="16" y="578"/>
                    </a:lnTo>
                    <a:lnTo>
                      <a:pt x="133" y="250"/>
                    </a:lnTo>
                    <a:lnTo>
                      <a:pt x="136" y="14"/>
                    </a:lnTo>
                    <a:lnTo>
                      <a:pt x="204" y="0"/>
                    </a:lnTo>
                    <a:lnTo>
                      <a:pt x="262" y="42"/>
                    </a:lnTo>
                    <a:lnTo>
                      <a:pt x="692" y="396"/>
                    </a:lnTo>
                    <a:lnTo>
                      <a:pt x="751" y="415"/>
                    </a:lnTo>
                    <a:lnTo>
                      <a:pt x="773" y="391"/>
                    </a:lnTo>
                    <a:lnTo>
                      <a:pt x="942" y="396"/>
                    </a:lnTo>
                    <a:lnTo>
                      <a:pt x="1045" y="469"/>
                    </a:lnTo>
                    <a:lnTo>
                      <a:pt x="1134" y="581"/>
                    </a:lnTo>
                    <a:lnTo>
                      <a:pt x="1156" y="627"/>
                    </a:lnTo>
                    <a:lnTo>
                      <a:pt x="1175" y="700"/>
                    </a:lnTo>
                    <a:lnTo>
                      <a:pt x="1300" y="820"/>
                    </a:lnTo>
                    <a:lnTo>
                      <a:pt x="1397" y="830"/>
                    </a:lnTo>
                    <a:lnTo>
                      <a:pt x="1691" y="982"/>
                    </a:lnTo>
                    <a:lnTo>
                      <a:pt x="1625" y="1134"/>
                    </a:lnTo>
                    <a:lnTo>
                      <a:pt x="1614" y="1186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6992" name="Freeform 16"/>
              <p:cNvSpPr>
                <a:spLocks noChangeAspect="1"/>
              </p:cNvSpPr>
              <p:nvPr/>
            </p:nvSpPr>
            <p:spPr bwMode="auto">
              <a:xfrm>
                <a:off x="3777" y="2089"/>
                <a:ext cx="220" cy="166"/>
              </a:xfrm>
              <a:custGeom>
                <a:avLst/>
                <a:gdLst>
                  <a:gd name="T0" fmla="*/ 0 w 1321"/>
                  <a:gd name="T1" fmla="*/ 412 h 996"/>
                  <a:gd name="T2" fmla="*/ 168 w 1321"/>
                  <a:gd name="T3" fmla="*/ 204 h 996"/>
                  <a:gd name="T4" fmla="*/ 341 w 1321"/>
                  <a:gd name="T5" fmla="*/ 139 h 996"/>
                  <a:gd name="T6" fmla="*/ 496 w 1321"/>
                  <a:gd name="T7" fmla="*/ 125 h 996"/>
                  <a:gd name="T8" fmla="*/ 556 w 1321"/>
                  <a:gd name="T9" fmla="*/ 73 h 996"/>
                  <a:gd name="T10" fmla="*/ 592 w 1321"/>
                  <a:gd name="T11" fmla="*/ 54 h 996"/>
                  <a:gd name="T12" fmla="*/ 637 w 1321"/>
                  <a:gd name="T13" fmla="*/ 0 h 996"/>
                  <a:gd name="T14" fmla="*/ 661 w 1321"/>
                  <a:gd name="T15" fmla="*/ 56 h 996"/>
                  <a:gd name="T16" fmla="*/ 711 w 1321"/>
                  <a:gd name="T17" fmla="*/ 65 h 996"/>
                  <a:gd name="T18" fmla="*/ 727 w 1321"/>
                  <a:gd name="T19" fmla="*/ 46 h 996"/>
                  <a:gd name="T20" fmla="*/ 772 w 1321"/>
                  <a:gd name="T21" fmla="*/ 48 h 996"/>
                  <a:gd name="T22" fmla="*/ 825 w 1321"/>
                  <a:gd name="T23" fmla="*/ 97 h 996"/>
                  <a:gd name="T24" fmla="*/ 857 w 1321"/>
                  <a:gd name="T25" fmla="*/ 95 h 996"/>
                  <a:gd name="T26" fmla="*/ 912 w 1321"/>
                  <a:gd name="T27" fmla="*/ 56 h 996"/>
                  <a:gd name="T28" fmla="*/ 1321 w 1321"/>
                  <a:gd name="T29" fmla="*/ 317 h 996"/>
                  <a:gd name="T30" fmla="*/ 1120 w 1321"/>
                  <a:gd name="T31" fmla="*/ 730 h 996"/>
                  <a:gd name="T32" fmla="*/ 1001 w 1321"/>
                  <a:gd name="T33" fmla="*/ 996 h 996"/>
                  <a:gd name="T34" fmla="*/ 703 w 1321"/>
                  <a:gd name="T35" fmla="*/ 848 h 996"/>
                  <a:gd name="T36" fmla="*/ 604 w 1321"/>
                  <a:gd name="T37" fmla="*/ 832 h 996"/>
                  <a:gd name="T38" fmla="*/ 485 w 1321"/>
                  <a:gd name="T39" fmla="*/ 719 h 996"/>
                  <a:gd name="T40" fmla="*/ 458 w 1321"/>
                  <a:gd name="T41" fmla="*/ 632 h 996"/>
                  <a:gd name="T42" fmla="*/ 420 w 1321"/>
                  <a:gd name="T43" fmla="*/ 570 h 996"/>
                  <a:gd name="T44" fmla="*/ 353 w 1321"/>
                  <a:gd name="T45" fmla="*/ 488 h 996"/>
                  <a:gd name="T46" fmla="*/ 252 w 1321"/>
                  <a:gd name="T47" fmla="*/ 412 h 996"/>
                  <a:gd name="T48" fmla="*/ 86 w 1321"/>
                  <a:gd name="T49" fmla="*/ 407 h 996"/>
                  <a:gd name="T50" fmla="*/ 59 w 1321"/>
                  <a:gd name="T51" fmla="*/ 431 h 996"/>
                  <a:gd name="T52" fmla="*/ 0 w 1321"/>
                  <a:gd name="T53" fmla="*/ 412 h 9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321" h="996">
                    <a:moveTo>
                      <a:pt x="0" y="412"/>
                    </a:moveTo>
                    <a:lnTo>
                      <a:pt x="168" y="204"/>
                    </a:lnTo>
                    <a:lnTo>
                      <a:pt x="341" y="139"/>
                    </a:lnTo>
                    <a:lnTo>
                      <a:pt x="496" y="125"/>
                    </a:lnTo>
                    <a:lnTo>
                      <a:pt x="556" y="73"/>
                    </a:lnTo>
                    <a:lnTo>
                      <a:pt x="592" y="54"/>
                    </a:lnTo>
                    <a:lnTo>
                      <a:pt x="637" y="0"/>
                    </a:lnTo>
                    <a:lnTo>
                      <a:pt x="661" y="56"/>
                    </a:lnTo>
                    <a:lnTo>
                      <a:pt x="711" y="65"/>
                    </a:lnTo>
                    <a:lnTo>
                      <a:pt x="727" y="46"/>
                    </a:lnTo>
                    <a:lnTo>
                      <a:pt x="772" y="48"/>
                    </a:lnTo>
                    <a:lnTo>
                      <a:pt x="825" y="97"/>
                    </a:lnTo>
                    <a:lnTo>
                      <a:pt x="857" y="95"/>
                    </a:lnTo>
                    <a:lnTo>
                      <a:pt x="912" y="56"/>
                    </a:lnTo>
                    <a:lnTo>
                      <a:pt x="1321" y="317"/>
                    </a:lnTo>
                    <a:lnTo>
                      <a:pt x="1120" y="730"/>
                    </a:lnTo>
                    <a:lnTo>
                      <a:pt x="1001" y="996"/>
                    </a:lnTo>
                    <a:lnTo>
                      <a:pt x="703" y="848"/>
                    </a:lnTo>
                    <a:lnTo>
                      <a:pt x="604" y="832"/>
                    </a:lnTo>
                    <a:lnTo>
                      <a:pt x="485" y="719"/>
                    </a:lnTo>
                    <a:lnTo>
                      <a:pt x="458" y="632"/>
                    </a:lnTo>
                    <a:lnTo>
                      <a:pt x="420" y="570"/>
                    </a:lnTo>
                    <a:lnTo>
                      <a:pt x="353" y="488"/>
                    </a:lnTo>
                    <a:lnTo>
                      <a:pt x="252" y="412"/>
                    </a:lnTo>
                    <a:lnTo>
                      <a:pt x="86" y="407"/>
                    </a:lnTo>
                    <a:lnTo>
                      <a:pt x="59" y="431"/>
                    </a:lnTo>
                    <a:lnTo>
                      <a:pt x="0" y="412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6993" name="Freeform 17"/>
              <p:cNvSpPr>
                <a:spLocks noChangeAspect="1"/>
              </p:cNvSpPr>
              <p:nvPr/>
            </p:nvSpPr>
            <p:spPr bwMode="auto">
              <a:xfrm>
                <a:off x="3704" y="1856"/>
                <a:ext cx="176" cy="154"/>
              </a:xfrm>
              <a:custGeom>
                <a:avLst/>
                <a:gdLst>
                  <a:gd name="T0" fmla="*/ 288 w 1056"/>
                  <a:gd name="T1" fmla="*/ 97 h 921"/>
                  <a:gd name="T2" fmla="*/ 287 w 1056"/>
                  <a:gd name="T3" fmla="*/ 38 h 921"/>
                  <a:gd name="T4" fmla="*/ 335 w 1056"/>
                  <a:gd name="T5" fmla="*/ 23 h 921"/>
                  <a:gd name="T6" fmla="*/ 368 w 1056"/>
                  <a:gd name="T7" fmla="*/ 17 h 921"/>
                  <a:gd name="T8" fmla="*/ 390 w 1056"/>
                  <a:gd name="T9" fmla="*/ 30 h 921"/>
                  <a:gd name="T10" fmla="*/ 480 w 1056"/>
                  <a:gd name="T11" fmla="*/ 32 h 921"/>
                  <a:gd name="T12" fmla="*/ 501 w 1056"/>
                  <a:gd name="T13" fmla="*/ 12 h 921"/>
                  <a:gd name="T14" fmla="*/ 545 w 1056"/>
                  <a:gd name="T15" fmla="*/ 20 h 921"/>
                  <a:gd name="T16" fmla="*/ 563 w 1056"/>
                  <a:gd name="T17" fmla="*/ 35 h 921"/>
                  <a:gd name="T18" fmla="*/ 592 w 1056"/>
                  <a:gd name="T19" fmla="*/ 42 h 921"/>
                  <a:gd name="T20" fmla="*/ 607 w 1056"/>
                  <a:gd name="T21" fmla="*/ 25 h 921"/>
                  <a:gd name="T22" fmla="*/ 641 w 1056"/>
                  <a:gd name="T23" fmla="*/ 27 h 921"/>
                  <a:gd name="T24" fmla="*/ 669 w 1056"/>
                  <a:gd name="T25" fmla="*/ 38 h 921"/>
                  <a:gd name="T26" fmla="*/ 738 w 1056"/>
                  <a:gd name="T27" fmla="*/ 0 h 921"/>
                  <a:gd name="T28" fmla="*/ 784 w 1056"/>
                  <a:gd name="T29" fmla="*/ 117 h 921"/>
                  <a:gd name="T30" fmla="*/ 824 w 1056"/>
                  <a:gd name="T31" fmla="*/ 223 h 921"/>
                  <a:gd name="T32" fmla="*/ 887 w 1056"/>
                  <a:gd name="T33" fmla="*/ 241 h 921"/>
                  <a:gd name="T34" fmla="*/ 867 w 1056"/>
                  <a:gd name="T35" fmla="*/ 494 h 921"/>
                  <a:gd name="T36" fmla="*/ 871 w 1056"/>
                  <a:gd name="T37" fmla="*/ 569 h 921"/>
                  <a:gd name="T38" fmla="*/ 937 w 1056"/>
                  <a:gd name="T39" fmla="*/ 660 h 921"/>
                  <a:gd name="T40" fmla="*/ 1041 w 1056"/>
                  <a:gd name="T41" fmla="*/ 793 h 921"/>
                  <a:gd name="T42" fmla="*/ 1056 w 1056"/>
                  <a:gd name="T43" fmla="*/ 854 h 921"/>
                  <a:gd name="T44" fmla="*/ 847 w 1056"/>
                  <a:gd name="T45" fmla="*/ 882 h 921"/>
                  <a:gd name="T46" fmla="*/ 530 w 1056"/>
                  <a:gd name="T47" fmla="*/ 921 h 921"/>
                  <a:gd name="T48" fmla="*/ 446 w 1056"/>
                  <a:gd name="T49" fmla="*/ 806 h 921"/>
                  <a:gd name="T50" fmla="*/ 502 w 1056"/>
                  <a:gd name="T51" fmla="*/ 690 h 921"/>
                  <a:gd name="T52" fmla="*/ 366 w 1056"/>
                  <a:gd name="T53" fmla="*/ 533 h 921"/>
                  <a:gd name="T54" fmla="*/ 336 w 1056"/>
                  <a:gd name="T55" fmla="*/ 436 h 921"/>
                  <a:gd name="T56" fmla="*/ 161 w 1056"/>
                  <a:gd name="T57" fmla="*/ 312 h 921"/>
                  <a:gd name="T58" fmla="*/ 0 w 1056"/>
                  <a:gd name="T59" fmla="*/ 124 h 921"/>
                  <a:gd name="T60" fmla="*/ 155 w 1056"/>
                  <a:gd name="T61" fmla="*/ 89 h 921"/>
                  <a:gd name="T62" fmla="*/ 176 w 1056"/>
                  <a:gd name="T63" fmla="*/ 95 h 921"/>
                  <a:gd name="T64" fmla="*/ 288 w 1056"/>
                  <a:gd name="T65" fmla="*/ 97 h 9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56" h="921">
                    <a:moveTo>
                      <a:pt x="288" y="97"/>
                    </a:moveTo>
                    <a:lnTo>
                      <a:pt x="287" y="38"/>
                    </a:lnTo>
                    <a:lnTo>
                      <a:pt x="335" y="23"/>
                    </a:lnTo>
                    <a:lnTo>
                      <a:pt x="368" y="17"/>
                    </a:lnTo>
                    <a:lnTo>
                      <a:pt x="390" y="30"/>
                    </a:lnTo>
                    <a:lnTo>
                      <a:pt x="480" y="32"/>
                    </a:lnTo>
                    <a:lnTo>
                      <a:pt x="501" y="12"/>
                    </a:lnTo>
                    <a:lnTo>
                      <a:pt x="545" y="20"/>
                    </a:lnTo>
                    <a:lnTo>
                      <a:pt x="563" y="35"/>
                    </a:lnTo>
                    <a:lnTo>
                      <a:pt x="592" y="42"/>
                    </a:lnTo>
                    <a:lnTo>
                      <a:pt x="607" y="25"/>
                    </a:lnTo>
                    <a:lnTo>
                      <a:pt x="641" y="27"/>
                    </a:lnTo>
                    <a:lnTo>
                      <a:pt x="669" y="38"/>
                    </a:lnTo>
                    <a:lnTo>
                      <a:pt x="738" y="0"/>
                    </a:lnTo>
                    <a:lnTo>
                      <a:pt x="784" y="117"/>
                    </a:lnTo>
                    <a:lnTo>
                      <a:pt x="824" y="223"/>
                    </a:lnTo>
                    <a:lnTo>
                      <a:pt x="887" y="241"/>
                    </a:lnTo>
                    <a:lnTo>
                      <a:pt x="867" y="494"/>
                    </a:lnTo>
                    <a:lnTo>
                      <a:pt x="871" y="569"/>
                    </a:lnTo>
                    <a:lnTo>
                      <a:pt x="937" y="660"/>
                    </a:lnTo>
                    <a:lnTo>
                      <a:pt x="1041" y="793"/>
                    </a:lnTo>
                    <a:lnTo>
                      <a:pt x="1056" y="854"/>
                    </a:lnTo>
                    <a:lnTo>
                      <a:pt x="847" y="882"/>
                    </a:lnTo>
                    <a:lnTo>
                      <a:pt x="530" y="921"/>
                    </a:lnTo>
                    <a:lnTo>
                      <a:pt x="446" y="806"/>
                    </a:lnTo>
                    <a:lnTo>
                      <a:pt x="502" y="690"/>
                    </a:lnTo>
                    <a:lnTo>
                      <a:pt x="366" y="533"/>
                    </a:lnTo>
                    <a:lnTo>
                      <a:pt x="336" y="436"/>
                    </a:lnTo>
                    <a:lnTo>
                      <a:pt x="161" y="312"/>
                    </a:lnTo>
                    <a:lnTo>
                      <a:pt x="0" y="124"/>
                    </a:lnTo>
                    <a:lnTo>
                      <a:pt x="155" y="89"/>
                    </a:lnTo>
                    <a:lnTo>
                      <a:pt x="176" y="95"/>
                    </a:lnTo>
                    <a:lnTo>
                      <a:pt x="288" y="97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6994" name="Freeform 18"/>
              <p:cNvSpPr>
                <a:spLocks noChangeAspect="1"/>
              </p:cNvSpPr>
              <p:nvPr/>
            </p:nvSpPr>
            <p:spPr bwMode="auto">
              <a:xfrm>
                <a:off x="3524" y="1857"/>
                <a:ext cx="405" cy="300"/>
              </a:xfrm>
              <a:custGeom>
                <a:avLst/>
                <a:gdLst>
                  <a:gd name="T0" fmla="*/ 959 w 2427"/>
                  <a:gd name="T1" fmla="*/ 1420 h 1804"/>
                  <a:gd name="T2" fmla="*/ 964 w 2427"/>
                  <a:gd name="T3" fmla="*/ 1403 h 1804"/>
                  <a:gd name="T4" fmla="*/ 760 w 2427"/>
                  <a:gd name="T5" fmla="*/ 1071 h 1804"/>
                  <a:gd name="T6" fmla="*/ 702 w 2427"/>
                  <a:gd name="T7" fmla="*/ 1071 h 1804"/>
                  <a:gd name="T8" fmla="*/ 599 w 2427"/>
                  <a:gd name="T9" fmla="*/ 996 h 1804"/>
                  <a:gd name="T10" fmla="*/ 497 w 2427"/>
                  <a:gd name="T11" fmla="*/ 994 h 1804"/>
                  <a:gd name="T12" fmla="*/ 399 w 2427"/>
                  <a:gd name="T13" fmla="*/ 956 h 1804"/>
                  <a:gd name="T14" fmla="*/ 167 w 2427"/>
                  <a:gd name="T15" fmla="*/ 994 h 1804"/>
                  <a:gd name="T16" fmla="*/ 142 w 2427"/>
                  <a:gd name="T17" fmla="*/ 983 h 1804"/>
                  <a:gd name="T18" fmla="*/ 121 w 2427"/>
                  <a:gd name="T19" fmla="*/ 913 h 1804"/>
                  <a:gd name="T20" fmla="*/ 0 w 2427"/>
                  <a:gd name="T21" fmla="*/ 835 h 1804"/>
                  <a:gd name="T22" fmla="*/ 391 w 2427"/>
                  <a:gd name="T23" fmla="*/ 451 h 1804"/>
                  <a:gd name="T24" fmla="*/ 515 w 2427"/>
                  <a:gd name="T25" fmla="*/ 307 h 1804"/>
                  <a:gd name="T26" fmla="*/ 576 w 2427"/>
                  <a:gd name="T27" fmla="*/ 310 h 1804"/>
                  <a:gd name="T28" fmla="*/ 599 w 2427"/>
                  <a:gd name="T29" fmla="*/ 329 h 1804"/>
                  <a:gd name="T30" fmla="*/ 625 w 2427"/>
                  <a:gd name="T31" fmla="*/ 335 h 1804"/>
                  <a:gd name="T32" fmla="*/ 939 w 2427"/>
                  <a:gd name="T33" fmla="*/ 0 h 1804"/>
                  <a:gd name="T34" fmla="*/ 1078 w 2427"/>
                  <a:gd name="T35" fmla="*/ 123 h 1804"/>
                  <a:gd name="T36" fmla="*/ 1237 w 2427"/>
                  <a:gd name="T37" fmla="*/ 307 h 1804"/>
                  <a:gd name="T38" fmla="*/ 1413 w 2427"/>
                  <a:gd name="T39" fmla="*/ 434 h 1804"/>
                  <a:gd name="T40" fmla="*/ 1442 w 2427"/>
                  <a:gd name="T41" fmla="*/ 532 h 1804"/>
                  <a:gd name="T42" fmla="*/ 1582 w 2427"/>
                  <a:gd name="T43" fmla="*/ 688 h 1804"/>
                  <a:gd name="T44" fmla="*/ 1524 w 2427"/>
                  <a:gd name="T45" fmla="*/ 802 h 1804"/>
                  <a:gd name="T46" fmla="*/ 1608 w 2427"/>
                  <a:gd name="T47" fmla="*/ 918 h 1804"/>
                  <a:gd name="T48" fmla="*/ 2138 w 2427"/>
                  <a:gd name="T49" fmla="*/ 857 h 1804"/>
                  <a:gd name="T50" fmla="*/ 2196 w 2427"/>
                  <a:gd name="T51" fmla="*/ 931 h 1804"/>
                  <a:gd name="T52" fmla="*/ 2176 w 2427"/>
                  <a:gd name="T53" fmla="*/ 1022 h 1804"/>
                  <a:gd name="T54" fmla="*/ 2120 w 2427"/>
                  <a:gd name="T55" fmla="*/ 1114 h 1804"/>
                  <a:gd name="T56" fmla="*/ 2122 w 2427"/>
                  <a:gd name="T57" fmla="*/ 1174 h 1804"/>
                  <a:gd name="T58" fmla="*/ 2180 w 2427"/>
                  <a:gd name="T59" fmla="*/ 1251 h 1804"/>
                  <a:gd name="T60" fmla="*/ 2427 w 2427"/>
                  <a:gd name="T61" fmla="*/ 1446 h 1804"/>
                  <a:gd name="T62" fmla="*/ 2369 w 2427"/>
                  <a:gd name="T63" fmla="*/ 1489 h 1804"/>
                  <a:gd name="T64" fmla="*/ 2337 w 2427"/>
                  <a:gd name="T65" fmla="*/ 1489 h 1804"/>
                  <a:gd name="T66" fmla="*/ 2285 w 2427"/>
                  <a:gd name="T67" fmla="*/ 1438 h 1804"/>
                  <a:gd name="T68" fmla="*/ 2242 w 2427"/>
                  <a:gd name="T69" fmla="*/ 1440 h 1804"/>
                  <a:gd name="T70" fmla="*/ 2219 w 2427"/>
                  <a:gd name="T71" fmla="*/ 1453 h 1804"/>
                  <a:gd name="T72" fmla="*/ 2178 w 2427"/>
                  <a:gd name="T73" fmla="*/ 1446 h 1804"/>
                  <a:gd name="T74" fmla="*/ 2150 w 2427"/>
                  <a:gd name="T75" fmla="*/ 1395 h 1804"/>
                  <a:gd name="T76" fmla="*/ 2112 w 2427"/>
                  <a:gd name="T77" fmla="*/ 1443 h 1804"/>
                  <a:gd name="T78" fmla="*/ 2067 w 2427"/>
                  <a:gd name="T79" fmla="*/ 1468 h 1804"/>
                  <a:gd name="T80" fmla="*/ 2013 w 2427"/>
                  <a:gd name="T81" fmla="*/ 1517 h 1804"/>
                  <a:gd name="T82" fmla="*/ 1856 w 2427"/>
                  <a:gd name="T83" fmla="*/ 1534 h 1804"/>
                  <a:gd name="T84" fmla="*/ 1678 w 2427"/>
                  <a:gd name="T85" fmla="*/ 1599 h 1804"/>
                  <a:gd name="T86" fmla="*/ 1573 w 2427"/>
                  <a:gd name="T87" fmla="*/ 1728 h 1804"/>
                  <a:gd name="T88" fmla="*/ 1515 w 2427"/>
                  <a:gd name="T89" fmla="*/ 1804 h 1804"/>
                  <a:gd name="T90" fmla="*/ 1446 w 2427"/>
                  <a:gd name="T91" fmla="*/ 1753 h 1804"/>
                  <a:gd name="T92" fmla="*/ 1082 w 2427"/>
                  <a:gd name="T93" fmla="*/ 1445 h 1804"/>
                  <a:gd name="T94" fmla="*/ 1028 w 2427"/>
                  <a:gd name="T95" fmla="*/ 1408 h 1804"/>
                  <a:gd name="T96" fmla="*/ 959 w 2427"/>
                  <a:gd name="T97" fmla="*/ 1420 h 18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427" h="1804">
                    <a:moveTo>
                      <a:pt x="959" y="1420"/>
                    </a:moveTo>
                    <a:lnTo>
                      <a:pt x="964" y="1403"/>
                    </a:lnTo>
                    <a:lnTo>
                      <a:pt x="760" y="1071"/>
                    </a:lnTo>
                    <a:lnTo>
                      <a:pt x="702" y="1071"/>
                    </a:lnTo>
                    <a:lnTo>
                      <a:pt x="599" y="996"/>
                    </a:lnTo>
                    <a:lnTo>
                      <a:pt x="497" y="994"/>
                    </a:lnTo>
                    <a:lnTo>
                      <a:pt x="399" y="956"/>
                    </a:lnTo>
                    <a:lnTo>
                      <a:pt x="167" y="994"/>
                    </a:lnTo>
                    <a:lnTo>
                      <a:pt x="142" y="983"/>
                    </a:lnTo>
                    <a:lnTo>
                      <a:pt x="121" y="913"/>
                    </a:lnTo>
                    <a:lnTo>
                      <a:pt x="0" y="835"/>
                    </a:lnTo>
                    <a:lnTo>
                      <a:pt x="391" y="451"/>
                    </a:lnTo>
                    <a:lnTo>
                      <a:pt x="515" y="307"/>
                    </a:lnTo>
                    <a:lnTo>
                      <a:pt x="576" y="310"/>
                    </a:lnTo>
                    <a:lnTo>
                      <a:pt x="599" y="329"/>
                    </a:lnTo>
                    <a:lnTo>
                      <a:pt x="625" y="335"/>
                    </a:lnTo>
                    <a:lnTo>
                      <a:pt x="939" y="0"/>
                    </a:lnTo>
                    <a:lnTo>
                      <a:pt x="1078" y="123"/>
                    </a:lnTo>
                    <a:lnTo>
                      <a:pt x="1237" y="307"/>
                    </a:lnTo>
                    <a:lnTo>
                      <a:pt x="1413" y="434"/>
                    </a:lnTo>
                    <a:lnTo>
                      <a:pt x="1442" y="532"/>
                    </a:lnTo>
                    <a:lnTo>
                      <a:pt x="1582" y="688"/>
                    </a:lnTo>
                    <a:lnTo>
                      <a:pt x="1524" y="802"/>
                    </a:lnTo>
                    <a:lnTo>
                      <a:pt x="1608" y="918"/>
                    </a:lnTo>
                    <a:lnTo>
                      <a:pt x="2138" y="857"/>
                    </a:lnTo>
                    <a:lnTo>
                      <a:pt x="2196" y="931"/>
                    </a:lnTo>
                    <a:lnTo>
                      <a:pt x="2176" y="1022"/>
                    </a:lnTo>
                    <a:lnTo>
                      <a:pt x="2120" y="1114"/>
                    </a:lnTo>
                    <a:lnTo>
                      <a:pt x="2122" y="1174"/>
                    </a:lnTo>
                    <a:lnTo>
                      <a:pt x="2180" y="1251"/>
                    </a:lnTo>
                    <a:lnTo>
                      <a:pt x="2427" y="1446"/>
                    </a:lnTo>
                    <a:lnTo>
                      <a:pt x="2369" y="1489"/>
                    </a:lnTo>
                    <a:lnTo>
                      <a:pt x="2337" y="1489"/>
                    </a:lnTo>
                    <a:lnTo>
                      <a:pt x="2285" y="1438"/>
                    </a:lnTo>
                    <a:lnTo>
                      <a:pt x="2242" y="1440"/>
                    </a:lnTo>
                    <a:lnTo>
                      <a:pt x="2219" y="1453"/>
                    </a:lnTo>
                    <a:lnTo>
                      <a:pt x="2178" y="1446"/>
                    </a:lnTo>
                    <a:lnTo>
                      <a:pt x="2150" y="1395"/>
                    </a:lnTo>
                    <a:lnTo>
                      <a:pt x="2112" y="1443"/>
                    </a:lnTo>
                    <a:lnTo>
                      <a:pt x="2067" y="1468"/>
                    </a:lnTo>
                    <a:lnTo>
                      <a:pt x="2013" y="1517"/>
                    </a:lnTo>
                    <a:lnTo>
                      <a:pt x="1856" y="1534"/>
                    </a:lnTo>
                    <a:lnTo>
                      <a:pt x="1678" y="1599"/>
                    </a:lnTo>
                    <a:lnTo>
                      <a:pt x="1573" y="1728"/>
                    </a:lnTo>
                    <a:lnTo>
                      <a:pt x="1515" y="1804"/>
                    </a:lnTo>
                    <a:lnTo>
                      <a:pt x="1446" y="1753"/>
                    </a:lnTo>
                    <a:lnTo>
                      <a:pt x="1082" y="1445"/>
                    </a:lnTo>
                    <a:lnTo>
                      <a:pt x="1028" y="1408"/>
                    </a:lnTo>
                    <a:lnTo>
                      <a:pt x="959" y="142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6995" name="Freeform 19"/>
              <p:cNvSpPr>
                <a:spLocks noChangeAspect="1"/>
              </p:cNvSpPr>
              <p:nvPr/>
            </p:nvSpPr>
            <p:spPr bwMode="auto">
              <a:xfrm>
                <a:off x="3860" y="1943"/>
                <a:ext cx="214" cy="198"/>
              </a:xfrm>
              <a:custGeom>
                <a:avLst/>
                <a:gdLst>
                  <a:gd name="T0" fmla="*/ 1231 w 1286"/>
                  <a:gd name="T1" fmla="*/ 0 h 1188"/>
                  <a:gd name="T2" fmla="*/ 1286 w 1286"/>
                  <a:gd name="T3" fmla="*/ 54 h 1188"/>
                  <a:gd name="T4" fmla="*/ 1286 w 1286"/>
                  <a:gd name="T5" fmla="*/ 67 h 1188"/>
                  <a:gd name="T6" fmla="*/ 1229 w 1286"/>
                  <a:gd name="T7" fmla="*/ 157 h 1188"/>
                  <a:gd name="T8" fmla="*/ 1272 w 1286"/>
                  <a:gd name="T9" fmla="*/ 295 h 1188"/>
                  <a:gd name="T10" fmla="*/ 1088 w 1286"/>
                  <a:gd name="T11" fmla="*/ 727 h 1188"/>
                  <a:gd name="T12" fmla="*/ 849 w 1286"/>
                  <a:gd name="T13" fmla="*/ 1125 h 1188"/>
                  <a:gd name="T14" fmla="*/ 816 w 1286"/>
                  <a:gd name="T15" fmla="*/ 1188 h 1188"/>
                  <a:gd name="T16" fmla="*/ 405 w 1286"/>
                  <a:gd name="T17" fmla="*/ 925 h 1188"/>
                  <a:gd name="T18" fmla="*/ 166 w 1286"/>
                  <a:gd name="T19" fmla="*/ 729 h 1188"/>
                  <a:gd name="T20" fmla="*/ 109 w 1286"/>
                  <a:gd name="T21" fmla="*/ 658 h 1188"/>
                  <a:gd name="T22" fmla="*/ 105 w 1286"/>
                  <a:gd name="T23" fmla="*/ 597 h 1188"/>
                  <a:gd name="T24" fmla="*/ 160 w 1286"/>
                  <a:gd name="T25" fmla="*/ 504 h 1188"/>
                  <a:gd name="T26" fmla="*/ 182 w 1286"/>
                  <a:gd name="T27" fmla="*/ 412 h 1188"/>
                  <a:gd name="T28" fmla="*/ 117 w 1286"/>
                  <a:gd name="T29" fmla="*/ 333 h 1188"/>
                  <a:gd name="T30" fmla="*/ 101 w 1286"/>
                  <a:gd name="T31" fmla="*/ 271 h 1188"/>
                  <a:gd name="T32" fmla="*/ 0 w 1286"/>
                  <a:gd name="T33" fmla="*/ 129 h 1188"/>
                  <a:gd name="T34" fmla="*/ 393 w 1286"/>
                  <a:gd name="T35" fmla="*/ 129 h 1188"/>
                  <a:gd name="T36" fmla="*/ 399 w 1286"/>
                  <a:gd name="T37" fmla="*/ 56 h 1188"/>
                  <a:gd name="T38" fmla="*/ 518 w 1286"/>
                  <a:gd name="T39" fmla="*/ 16 h 1188"/>
                  <a:gd name="T40" fmla="*/ 532 w 1286"/>
                  <a:gd name="T41" fmla="*/ 111 h 1188"/>
                  <a:gd name="T42" fmla="*/ 1231 w 1286"/>
                  <a:gd name="T43" fmla="*/ 0 h 1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286" h="1188">
                    <a:moveTo>
                      <a:pt x="1231" y="0"/>
                    </a:moveTo>
                    <a:lnTo>
                      <a:pt x="1286" y="54"/>
                    </a:lnTo>
                    <a:lnTo>
                      <a:pt x="1286" y="67"/>
                    </a:lnTo>
                    <a:lnTo>
                      <a:pt x="1229" y="157"/>
                    </a:lnTo>
                    <a:lnTo>
                      <a:pt x="1272" y="295"/>
                    </a:lnTo>
                    <a:lnTo>
                      <a:pt x="1088" y="727"/>
                    </a:lnTo>
                    <a:lnTo>
                      <a:pt x="849" y="1125"/>
                    </a:lnTo>
                    <a:lnTo>
                      <a:pt x="816" y="1188"/>
                    </a:lnTo>
                    <a:lnTo>
                      <a:pt x="405" y="925"/>
                    </a:lnTo>
                    <a:lnTo>
                      <a:pt x="166" y="729"/>
                    </a:lnTo>
                    <a:lnTo>
                      <a:pt x="109" y="658"/>
                    </a:lnTo>
                    <a:lnTo>
                      <a:pt x="105" y="597"/>
                    </a:lnTo>
                    <a:lnTo>
                      <a:pt x="160" y="504"/>
                    </a:lnTo>
                    <a:lnTo>
                      <a:pt x="182" y="412"/>
                    </a:lnTo>
                    <a:lnTo>
                      <a:pt x="117" y="333"/>
                    </a:lnTo>
                    <a:lnTo>
                      <a:pt x="101" y="271"/>
                    </a:lnTo>
                    <a:lnTo>
                      <a:pt x="0" y="129"/>
                    </a:lnTo>
                    <a:lnTo>
                      <a:pt x="393" y="129"/>
                    </a:lnTo>
                    <a:lnTo>
                      <a:pt x="399" y="56"/>
                    </a:lnTo>
                    <a:lnTo>
                      <a:pt x="518" y="16"/>
                    </a:lnTo>
                    <a:lnTo>
                      <a:pt x="532" y="111"/>
                    </a:lnTo>
                    <a:lnTo>
                      <a:pt x="1231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6996" name="Freeform 20"/>
              <p:cNvSpPr>
                <a:spLocks noChangeAspect="1"/>
              </p:cNvSpPr>
              <p:nvPr/>
            </p:nvSpPr>
            <p:spPr bwMode="auto">
              <a:xfrm>
                <a:off x="3849" y="1897"/>
                <a:ext cx="216" cy="68"/>
              </a:xfrm>
              <a:custGeom>
                <a:avLst/>
                <a:gdLst>
                  <a:gd name="T0" fmla="*/ 16 w 1296"/>
                  <a:gd name="T1" fmla="*/ 0 h 409"/>
                  <a:gd name="T2" fmla="*/ 393 w 1296"/>
                  <a:gd name="T3" fmla="*/ 106 h 409"/>
                  <a:gd name="T4" fmla="*/ 436 w 1296"/>
                  <a:gd name="T5" fmla="*/ 47 h 409"/>
                  <a:gd name="T6" fmla="*/ 531 w 1296"/>
                  <a:gd name="T7" fmla="*/ 79 h 409"/>
                  <a:gd name="T8" fmla="*/ 558 w 1296"/>
                  <a:gd name="T9" fmla="*/ 166 h 409"/>
                  <a:gd name="T10" fmla="*/ 723 w 1296"/>
                  <a:gd name="T11" fmla="*/ 231 h 409"/>
                  <a:gd name="T12" fmla="*/ 873 w 1296"/>
                  <a:gd name="T13" fmla="*/ 249 h 409"/>
                  <a:gd name="T14" fmla="*/ 1247 w 1296"/>
                  <a:gd name="T15" fmla="*/ 231 h 409"/>
                  <a:gd name="T16" fmla="*/ 1296 w 1296"/>
                  <a:gd name="T17" fmla="*/ 282 h 409"/>
                  <a:gd name="T18" fmla="*/ 599 w 1296"/>
                  <a:gd name="T19" fmla="*/ 391 h 409"/>
                  <a:gd name="T20" fmla="*/ 583 w 1296"/>
                  <a:gd name="T21" fmla="*/ 298 h 409"/>
                  <a:gd name="T22" fmla="*/ 463 w 1296"/>
                  <a:gd name="T23" fmla="*/ 336 h 409"/>
                  <a:gd name="T24" fmla="*/ 458 w 1296"/>
                  <a:gd name="T25" fmla="*/ 407 h 409"/>
                  <a:gd name="T26" fmla="*/ 56 w 1296"/>
                  <a:gd name="T27" fmla="*/ 409 h 409"/>
                  <a:gd name="T28" fmla="*/ 2 w 1296"/>
                  <a:gd name="T29" fmla="*/ 328 h 409"/>
                  <a:gd name="T30" fmla="*/ 0 w 1296"/>
                  <a:gd name="T31" fmla="*/ 233 h 409"/>
                  <a:gd name="T32" fmla="*/ 16 w 1296"/>
                  <a:gd name="T33" fmla="*/ 0 h 4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96" h="409">
                    <a:moveTo>
                      <a:pt x="16" y="0"/>
                    </a:moveTo>
                    <a:lnTo>
                      <a:pt x="393" y="106"/>
                    </a:lnTo>
                    <a:lnTo>
                      <a:pt x="436" y="47"/>
                    </a:lnTo>
                    <a:lnTo>
                      <a:pt x="531" y="79"/>
                    </a:lnTo>
                    <a:lnTo>
                      <a:pt x="558" y="166"/>
                    </a:lnTo>
                    <a:lnTo>
                      <a:pt x="723" y="231"/>
                    </a:lnTo>
                    <a:lnTo>
                      <a:pt x="873" y="249"/>
                    </a:lnTo>
                    <a:lnTo>
                      <a:pt x="1247" y="231"/>
                    </a:lnTo>
                    <a:lnTo>
                      <a:pt x="1296" y="282"/>
                    </a:lnTo>
                    <a:lnTo>
                      <a:pt x="599" y="391"/>
                    </a:lnTo>
                    <a:lnTo>
                      <a:pt x="583" y="298"/>
                    </a:lnTo>
                    <a:lnTo>
                      <a:pt x="463" y="336"/>
                    </a:lnTo>
                    <a:lnTo>
                      <a:pt x="458" y="407"/>
                    </a:lnTo>
                    <a:lnTo>
                      <a:pt x="56" y="409"/>
                    </a:lnTo>
                    <a:lnTo>
                      <a:pt x="2" y="328"/>
                    </a:lnTo>
                    <a:lnTo>
                      <a:pt x="0" y="233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6997" name="Freeform 21"/>
              <p:cNvSpPr>
                <a:spLocks noChangeAspect="1"/>
              </p:cNvSpPr>
              <p:nvPr/>
            </p:nvSpPr>
            <p:spPr bwMode="auto">
              <a:xfrm>
                <a:off x="3824" y="1758"/>
                <a:ext cx="396" cy="305"/>
              </a:xfrm>
              <a:custGeom>
                <a:avLst/>
                <a:gdLst>
                  <a:gd name="T0" fmla="*/ 850 w 2376"/>
                  <a:gd name="T1" fmla="*/ 0 h 1831"/>
                  <a:gd name="T2" fmla="*/ 856 w 2376"/>
                  <a:gd name="T3" fmla="*/ 46 h 1831"/>
                  <a:gd name="T4" fmla="*/ 901 w 2376"/>
                  <a:gd name="T5" fmla="*/ 91 h 1831"/>
                  <a:gd name="T6" fmla="*/ 946 w 2376"/>
                  <a:gd name="T7" fmla="*/ 234 h 1831"/>
                  <a:gd name="T8" fmla="*/ 1115 w 2376"/>
                  <a:gd name="T9" fmla="*/ 385 h 1831"/>
                  <a:gd name="T10" fmla="*/ 1296 w 2376"/>
                  <a:gd name="T11" fmla="*/ 584 h 1831"/>
                  <a:gd name="T12" fmla="*/ 1459 w 2376"/>
                  <a:gd name="T13" fmla="*/ 714 h 1831"/>
                  <a:gd name="T14" fmla="*/ 1594 w 2376"/>
                  <a:gd name="T15" fmla="*/ 788 h 1831"/>
                  <a:gd name="T16" fmla="*/ 1679 w 2376"/>
                  <a:gd name="T17" fmla="*/ 795 h 1831"/>
                  <a:gd name="T18" fmla="*/ 1621 w 2376"/>
                  <a:gd name="T19" fmla="*/ 1076 h 1831"/>
                  <a:gd name="T20" fmla="*/ 1816 w 2376"/>
                  <a:gd name="T21" fmla="*/ 1335 h 1831"/>
                  <a:gd name="T22" fmla="*/ 2217 w 2376"/>
                  <a:gd name="T23" fmla="*/ 1286 h 1831"/>
                  <a:gd name="T24" fmla="*/ 2289 w 2376"/>
                  <a:gd name="T25" fmla="*/ 1297 h 1831"/>
                  <a:gd name="T26" fmla="*/ 2350 w 2376"/>
                  <a:gd name="T27" fmla="*/ 1322 h 1831"/>
                  <a:gd name="T28" fmla="*/ 2376 w 2376"/>
                  <a:gd name="T29" fmla="*/ 1381 h 1831"/>
                  <a:gd name="T30" fmla="*/ 2370 w 2376"/>
                  <a:gd name="T31" fmla="*/ 1582 h 1831"/>
                  <a:gd name="T32" fmla="*/ 1307 w 2376"/>
                  <a:gd name="T33" fmla="*/ 1831 h 1831"/>
                  <a:gd name="T34" fmla="*/ 1491 w 2376"/>
                  <a:gd name="T35" fmla="*/ 1416 h 1831"/>
                  <a:gd name="T36" fmla="*/ 1442 w 2376"/>
                  <a:gd name="T37" fmla="*/ 1268 h 1831"/>
                  <a:gd name="T38" fmla="*/ 1504 w 2376"/>
                  <a:gd name="T39" fmla="*/ 1187 h 1831"/>
                  <a:gd name="T40" fmla="*/ 1500 w 2376"/>
                  <a:gd name="T41" fmla="*/ 1167 h 1831"/>
                  <a:gd name="T42" fmla="*/ 1397 w 2376"/>
                  <a:gd name="T43" fmla="*/ 1070 h 1831"/>
                  <a:gd name="T44" fmla="*/ 1365 w 2376"/>
                  <a:gd name="T45" fmla="*/ 1066 h 1831"/>
                  <a:gd name="T46" fmla="*/ 1021 w 2376"/>
                  <a:gd name="T47" fmla="*/ 1086 h 1831"/>
                  <a:gd name="T48" fmla="*/ 885 w 2376"/>
                  <a:gd name="T49" fmla="*/ 1064 h 1831"/>
                  <a:gd name="T50" fmla="*/ 709 w 2376"/>
                  <a:gd name="T51" fmla="*/ 1005 h 1831"/>
                  <a:gd name="T52" fmla="*/ 691 w 2376"/>
                  <a:gd name="T53" fmla="*/ 947 h 1831"/>
                  <a:gd name="T54" fmla="*/ 675 w 2376"/>
                  <a:gd name="T55" fmla="*/ 911 h 1831"/>
                  <a:gd name="T56" fmla="*/ 590 w 2376"/>
                  <a:gd name="T57" fmla="*/ 882 h 1831"/>
                  <a:gd name="T58" fmla="*/ 541 w 2376"/>
                  <a:gd name="T59" fmla="*/ 940 h 1831"/>
                  <a:gd name="T60" fmla="*/ 104 w 2376"/>
                  <a:gd name="T61" fmla="*/ 817 h 1831"/>
                  <a:gd name="T62" fmla="*/ 20 w 2376"/>
                  <a:gd name="T63" fmla="*/ 596 h 1831"/>
                  <a:gd name="T64" fmla="*/ 0 w 2376"/>
                  <a:gd name="T65" fmla="*/ 519 h 1831"/>
                  <a:gd name="T66" fmla="*/ 101 w 2376"/>
                  <a:gd name="T67" fmla="*/ 380 h 1831"/>
                  <a:gd name="T68" fmla="*/ 240 w 2376"/>
                  <a:gd name="T69" fmla="*/ 367 h 1831"/>
                  <a:gd name="T70" fmla="*/ 292 w 2376"/>
                  <a:gd name="T71" fmla="*/ 402 h 1831"/>
                  <a:gd name="T72" fmla="*/ 487 w 2376"/>
                  <a:gd name="T73" fmla="*/ 438 h 1831"/>
                  <a:gd name="T74" fmla="*/ 635 w 2376"/>
                  <a:gd name="T75" fmla="*/ 282 h 1831"/>
                  <a:gd name="T76" fmla="*/ 745 w 2376"/>
                  <a:gd name="T77" fmla="*/ 308 h 1831"/>
                  <a:gd name="T78" fmla="*/ 810 w 2376"/>
                  <a:gd name="T79" fmla="*/ 165 h 1831"/>
                  <a:gd name="T80" fmla="*/ 787 w 2376"/>
                  <a:gd name="T81" fmla="*/ 58 h 1831"/>
                  <a:gd name="T82" fmla="*/ 850 w 2376"/>
                  <a:gd name="T83" fmla="*/ 0 h 18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376" h="1831">
                    <a:moveTo>
                      <a:pt x="850" y="0"/>
                    </a:moveTo>
                    <a:lnTo>
                      <a:pt x="856" y="46"/>
                    </a:lnTo>
                    <a:lnTo>
                      <a:pt x="901" y="91"/>
                    </a:lnTo>
                    <a:lnTo>
                      <a:pt x="946" y="234"/>
                    </a:lnTo>
                    <a:lnTo>
                      <a:pt x="1115" y="385"/>
                    </a:lnTo>
                    <a:lnTo>
                      <a:pt x="1296" y="584"/>
                    </a:lnTo>
                    <a:lnTo>
                      <a:pt x="1459" y="714"/>
                    </a:lnTo>
                    <a:lnTo>
                      <a:pt x="1594" y="788"/>
                    </a:lnTo>
                    <a:lnTo>
                      <a:pt x="1679" y="795"/>
                    </a:lnTo>
                    <a:lnTo>
                      <a:pt x="1621" y="1076"/>
                    </a:lnTo>
                    <a:lnTo>
                      <a:pt x="1816" y="1335"/>
                    </a:lnTo>
                    <a:lnTo>
                      <a:pt x="2217" y="1286"/>
                    </a:lnTo>
                    <a:lnTo>
                      <a:pt x="2289" y="1297"/>
                    </a:lnTo>
                    <a:lnTo>
                      <a:pt x="2350" y="1322"/>
                    </a:lnTo>
                    <a:lnTo>
                      <a:pt x="2376" y="1381"/>
                    </a:lnTo>
                    <a:lnTo>
                      <a:pt x="2370" y="1582"/>
                    </a:lnTo>
                    <a:lnTo>
                      <a:pt x="1307" y="1831"/>
                    </a:lnTo>
                    <a:lnTo>
                      <a:pt x="1491" y="1416"/>
                    </a:lnTo>
                    <a:lnTo>
                      <a:pt x="1442" y="1268"/>
                    </a:lnTo>
                    <a:lnTo>
                      <a:pt x="1504" y="1187"/>
                    </a:lnTo>
                    <a:lnTo>
                      <a:pt x="1500" y="1167"/>
                    </a:lnTo>
                    <a:lnTo>
                      <a:pt x="1397" y="1070"/>
                    </a:lnTo>
                    <a:lnTo>
                      <a:pt x="1365" y="1066"/>
                    </a:lnTo>
                    <a:lnTo>
                      <a:pt x="1021" y="1086"/>
                    </a:lnTo>
                    <a:lnTo>
                      <a:pt x="885" y="1064"/>
                    </a:lnTo>
                    <a:lnTo>
                      <a:pt x="709" y="1005"/>
                    </a:lnTo>
                    <a:lnTo>
                      <a:pt x="691" y="947"/>
                    </a:lnTo>
                    <a:lnTo>
                      <a:pt x="675" y="911"/>
                    </a:lnTo>
                    <a:lnTo>
                      <a:pt x="590" y="882"/>
                    </a:lnTo>
                    <a:lnTo>
                      <a:pt x="541" y="940"/>
                    </a:lnTo>
                    <a:lnTo>
                      <a:pt x="104" y="817"/>
                    </a:lnTo>
                    <a:lnTo>
                      <a:pt x="20" y="596"/>
                    </a:lnTo>
                    <a:lnTo>
                      <a:pt x="0" y="519"/>
                    </a:lnTo>
                    <a:lnTo>
                      <a:pt x="101" y="380"/>
                    </a:lnTo>
                    <a:lnTo>
                      <a:pt x="240" y="367"/>
                    </a:lnTo>
                    <a:lnTo>
                      <a:pt x="292" y="402"/>
                    </a:lnTo>
                    <a:lnTo>
                      <a:pt x="487" y="438"/>
                    </a:lnTo>
                    <a:lnTo>
                      <a:pt x="635" y="282"/>
                    </a:lnTo>
                    <a:lnTo>
                      <a:pt x="745" y="308"/>
                    </a:lnTo>
                    <a:lnTo>
                      <a:pt x="810" y="165"/>
                    </a:lnTo>
                    <a:lnTo>
                      <a:pt x="787" y="58"/>
                    </a:lnTo>
                    <a:lnTo>
                      <a:pt x="850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6998" name="Freeform 22"/>
              <p:cNvSpPr>
                <a:spLocks noChangeAspect="1"/>
              </p:cNvSpPr>
              <p:nvPr/>
            </p:nvSpPr>
            <p:spPr bwMode="auto">
              <a:xfrm>
                <a:off x="3568" y="2233"/>
                <a:ext cx="148" cy="122"/>
              </a:xfrm>
              <a:custGeom>
                <a:avLst/>
                <a:gdLst>
                  <a:gd name="T0" fmla="*/ 585 w 883"/>
                  <a:gd name="T1" fmla="*/ 0 h 733"/>
                  <a:gd name="T2" fmla="*/ 699 w 883"/>
                  <a:gd name="T3" fmla="*/ 151 h 733"/>
                  <a:gd name="T4" fmla="*/ 650 w 883"/>
                  <a:gd name="T5" fmla="*/ 312 h 733"/>
                  <a:gd name="T6" fmla="*/ 727 w 883"/>
                  <a:gd name="T7" fmla="*/ 426 h 733"/>
                  <a:gd name="T8" fmla="*/ 822 w 883"/>
                  <a:gd name="T9" fmla="*/ 475 h 733"/>
                  <a:gd name="T10" fmla="*/ 883 w 883"/>
                  <a:gd name="T11" fmla="*/ 559 h 733"/>
                  <a:gd name="T12" fmla="*/ 634 w 883"/>
                  <a:gd name="T13" fmla="*/ 684 h 733"/>
                  <a:gd name="T14" fmla="*/ 543 w 883"/>
                  <a:gd name="T15" fmla="*/ 688 h 733"/>
                  <a:gd name="T16" fmla="*/ 495 w 883"/>
                  <a:gd name="T17" fmla="*/ 733 h 733"/>
                  <a:gd name="T18" fmla="*/ 377 w 883"/>
                  <a:gd name="T19" fmla="*/ 675 h 733"/>
                  <a:gd name="T20" fmla="*/ 312 w 883"/>
                  <a:gd name="T21" fmla="*/ 673 h 733"/>
                  <a:gd name="T22" fmla="*/ 282 w 883"/>
                  <a:gd name="T23" fmla="*/ 716 h 733"/>
                  <a:gd name="T24" fmla="*/ 214 w 883"/>
                  <a:gd name="T25" fmla="*/ 715 h 733"/>
                  <a:gd name="T26" fmla="*/ 0 w 883"/>
                  <a:gd name="T27" fmla="*/ 568 h 733"/>
                  <a:gd name="T28" fmla="*/ 154 w 883"/>
                  <a:gd name="T29" fmla="*/ 514 h 733"/>
                  <a:gd name="T30" fmla="*/ 205 w 883"/>
                  <a:gd name="T31" fmla="*/ 491 h 733"/>
                  <a:gd name="T32" fmla="*/ 184 w 883"/>
                  <a:gd name="T33" fmla="*/ 436 h 733"/>
                  <a:gd name="T34" fmla="*/ 239 w 883"/>
                  <a:gd name="T35" fmla="*/ 280 h 733"/>
                  <a:gd name="T36" fmla="*/ 285 w 883"/>
                  <a:gd name="T37" fmla="*/ 226 h 733"/>
                  <a:gd name="T38" fmla="*/ 349 w 883"/>
                  <a:gd name="T39" fmla="*/ 208 h 733"/>
                  <a:gd name="T40" fmla="*/ 585 w 883"/>
                  <a:gd name="T41" fmla="*/ 0 h 7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83" h="733">
                    <a:moveTo>
                      <a:pt x="585" y="0"/>
                    </a:moveTo>
                    <a:lnTo>
                      <a:pt x="699" y="151"/>
                    </a:lnTo>
                    <a:lnTo>
                      <a:pt x="650" y="312"/>
                    </a:lnTo>
                    <a:lnTo>
                      <a:pt x="727" y="426"/>
                    </a:lnTo>
                    <a:lnTo>
                      <a:pt x="822" y="475"/>
                    </a:lnTo>
                    <a:lnTo>
                      <a:pt x="883" y="559"/>
                    </a:lnTo>
                    <a:lnTo>
                      <a:pt x="634" y="684"/>
                    </a:lnTo>
                    <a:lnTo>
                      <a:pt x="543" y="688"/>
                    </a:lnTo>
                    <a:lnTo>
                      <a:pt x="495" y="733"/>
                    </a:lnTo>
                    <a:lnTo>
                      <a:pt x="377" y="675"/>
                    </a:lnTo>
                    <a:lnTo>
                      <a:pt x="312" y="673"/>
                    </a:lnTo>
                    <a:lnTo>
                      <a:pt x="282" y="716"/>
                    </a:lnTo>
                    <a:lnTo>
                      <a:pt x="214" y="715"/>
                    </a:lnTo>
                    <a:lnTo>
                      <a:pt x="0" y="568"/>
                    </a:lnTo>
                    <a:lnTo>
                      <a:pt x="154" y="514"/>
                    </a:lnTo>
                    <a:lnTo>
                      <a:pt x="205" y="491"/>
                    </a:lnTo>
                    <a:lnTo>
                      <a:pt x="184" y="436"/>
                    </a:lnTo>
                    <a:lnTo>
                      <a:pt x="239" y="280"/>
                    </a:lnTo>
                    <a:lnTo>
                      <a:pt x="285" y="226"/>
                    </a:lnTo>
                    <a:lnTo>
                      <a:pt x="349" y="208"/>
                    </a:lnTo>
                    <a:lnTo>
                      <a:pt x="585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6999" name="Freeform 23"/>
              <p:cNvSpPr>
                <a:spLocks noChangeAspect="1"/>
              </p:cNvSpPr>
              <p:nvPr/>
            </p:nvSpPr>
            <p:spPr bwMode="auto">
              <a:xfrm>
                <a:off x="3378" y="2341"/>
                <a:ext cx="172" cy="245"/>
              </a:xfrm>
              <a:custGeom>
                <a:avLst/>
                <a:gdLst>
                  <a:gd name="T0" fmla="*/ 1027 w 1030"/>
                  <a:gd name="T1" fmla="*/ 0 h 1469"/>
                  <a:gd name="T2" fmla="*/ 1020 w 1030"/>
                  <a:gd name="T3" fmla="*/ 111 h 1469"/>
                  <a:gd name="T4" fmla="*/ 943 w 1030"/>
                  <a:gd name="T5" fmla="*/ 163 h 1469"/>
                  <a:gd name="T6" fmla="*/ 1030 w 1030"/>
                  <a:gd name="T7" fmla="*/ 234 h 1469"/>
                  <a:gd name="T8" fmla="*/ 994 w 1030"/>
                  <a:gd name="T9" fmla="*/ 266 h 1469"/>
                  <a:gd name="T10" fmla="*/ 1006 w 1030"/>
                  <a:gd name="T11" fmla="*/ 327 h 1469"/>
                  <a:gd name="T12" fmla="*/ 904 w 1030"/>
                  <a:gd name="T13" fmla="*/ 421 h 1469"/>
                  <a:gd name="T14" fmla="*/ 923 w 1030"/>
                  <a:gd name="T15" fmla="*/ 539 h 1469"/>
                  <a:gd name="T16" fmla="*/ 990 w 1030"/>
                  <a:gd name="T17" fmla="*/ 597 h 1469"/>
                  <a:gd name="T18" fmla="*/ 1009 w 1030"/>
                  <a:gd name="T19" fmla="*/ 864 h 1469"/>
                  <a:gd name="T20" fmla="*/ 979 w 1030"/>
                  <a:gd name="T21" fmla="*/ 987 h 1469"/>
                  <a:gd name="T22" fmla="*/ 908 w 1030"/>
                  <a:gd name="T23" fmla="*/ 1078 h 1469"/>
                  <a:gd name="T24" fmla="*/ 923 w 1030"/>
                  <a:gd name="T25" fmla="*/ 1191 h 1469"/>
                  <a:gd name="T26" fmla="*/ 882 w 1030"/>
                  <a:gd name="T27" fmla="*/ 1273 h 1469"/>
                  <a:gd name="T28" fmla="*/ 809 w 1030"/>
                  <a:gd name="T29" fmla="*/ 1332 h 1469"/>
                  <a:gd name="T30" fmla="*/ 802 w 1030"/>
                  <a:gd name="T31" fmla="*/ 1396 h 1469"/>
                  <a:gd name="T32" fmla="*/ 852 w 1030"/>
                  <a:gd name="T33" fmla="*/ 1446 h 1469"/>
                  <a:gd name="T34" fmla="*/ 791 w 1030"/>
                  <a:gd name="T35" fmla="*/ 1469 h 1469"/>
                  <a:gd name="T36" fmla="*/ 727 w 1030"/>
                  <a:gd name="T37" fmla="*/ 1439 h 1469"/>
                  <a:gd name="T38" fmla="*/ 638 w 1030"/>
                  <a:gd name="T39" fmla="*/ 1349 h 1469"/>
                  <a:gd name="T40" fmla="*/ 580 w 1030"/>
                  <a:gd name="T41" fmla="*/ 1359 h 1469"/>
                  <a:gd name="T42" fmla="*/ 532 w 1030"/>
                  <a:gd name="T43" fmla="*/ 1326 h 1469"/>
                  <a:gd name="T44" fmla="*/ 65 w 1030"/>
                  <a:gd name="T45" fmla="*/ 1318 h 1469"/>
                  <a:gd name="T46" fmla="*/ 0 w 1030"/>
                  <a:gd name="T47" fmla="*/ 1253 h 1469"/>
                  <a:gd name="T48" fmla="*/ 126 w 1030"/>
                  <a:gd name="T49" fmla="*/ 1071 h 1469"/>
                  <a:gd name="T50" fmla="*/ 264 w 1030"/>
                  <a:gd name="T51" fmla="*/ 881 h 1469"/>
                  <a:gd name="T52" fmla="*/ 311 w 1030"/>
                  <a:gd name="T53" fmla="*/ 803 h 1469"/>
                  <a:gd name="T54" fmla="*/ 250 w 1030"/>
                  <a:gd name="T55" fmla="*/ 789 h 1469"/>
                  <a:gd name="T56" fmla="*/ 250 w 1030"/>
                  <a:gd name="T57" fmla="*/ 748 h 1469"/>
                  <a:gd name="T58" fmla="*/ 381 w 1030"/>
                  <a:gd name="T59" fmla="*/ 591 h 1469"/>
                  <a:gd name="T60" fmla="*/ 603 w 1030"/>
                  <a:gd name="T61" fmla="*/ 556 h 1469"/>
                  <a:gd name="T62" fmla="*/ 684 w 1030"/>
                  <a:gd name="T63" fmla="*/ 410 h 1469"/>
                  <a:gd name="T64" fmla="*/ 584 w 1030"/>
                  <a:gd name="T65" fmla="*/ 309 h 1469"/>
                  <a:gd name="T66" fmla="*/ 680 w 1030"/>
                  <a:gd name="T67" fmla="*/ 203 h 1469"/>
                  <a:gd name="T68" fmla="*/ 686 w 1030"/>
                  <a:gd name="T69" fmla="*/ 204 h 1469"/>
                  <a:gd name="T70" fmla="*/ 923 w 1030"/>
                  <a:gd name="T71" fmla="*/ 64 h 1469"/>
                  <a:gd name="T72" fmla="*/ 1027 w 1030"/>
                  <a:gd name="T73" fmla="*/ 0 h 1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30" h="1469">
                    <a:moveTo>
                      <a:pt x="1027" y="0"/>
                    </a:moveTo>
                    <a:lnTo>
                      <a:pt x="1020" y="111"/>
                    </a:lnTo>
                    <a:lnTo>
                      <a:pt x="943" y="163"/>
                    </a:lnTo>
                    <a:lnTo>
                      <a:pt x="1030" y="234"/>
                    </a:lnTo>
                    <a:lnTo>
                      <a:pt x="994" y="266"/>
                    </a:lnTo>
                    <a:lnTo>
                      <a:pt x="1006" y="327"/>
                    </a:lnTo>
                    <a:lnTo>
                      <a:pt x="904" y="421"/>
                    </a:lnTo>
                    <a:lnTo>
                      <a:pt x="923" y="539"/>
                    </a:lnTo>
                    <a:lnTo>
                      <a:pt x="990" y="597"/>
                    </a:lnTo>
                    <a:lnTo>
                      <a:pt x="1009" y="864"/>
                    </a:lnTo>
                    <a:lnTo>
                      <a:pt x="979" y="987"/>
                    </a:lnTo>
                    <a:lnTo>
                      <a:pt x="908" y="1078"/>
                    </a:lnTo>
                    <a:lnTo>
                      <a:pt x="923" y="1191"/>
                    </a:lnTo>
                    <a:lnTo>
                      <a:pt x="882" y="1273"/>
                    </a:lnTo>
                    <a:lnTo>
                      <a:pt x="809" y="1332"/>
                    </a:lnTo>
                    <a:lnTo>
                      <a:pt x="802" y="1396"/>
                    </a:lnTo>
                    <a:lnTo>
                      <a:pt x="852" y="1446"/>
                    </a:lnTo>
                    <a:lnTo>
                      <a:pt x="791" y="1469"/>
                    </a:lnTo>
                    <a:lnTo>
                      <a:pt x="727" y="1439"/>
                    </a:lnTo>
                    <a:lnTo>
                      <a:pt x="638" y="1349"/>
                    </a:lnTo>
                    <a:lnTo>
                      <a:pt x="580" y="1359"/>
                    </a:lnTo>
                    <a:lnTo>
                      <a:pt x="532" y="1326"/>
                    </a:lnTo>
                    <a:lnTo>
                      <a:pt x="65" y="1318"/>
                    </a:lnTo>
                    <a:lnTo>
                      <a:pt x="0" y="1253"/>
                    </a:lnTo>
                    <a:lnTo>
                      <a:pt x="126" y="1071"/>
                    </a:lnTo>
                    <a:lnTo>
                      <a:pt x="264" y="881"/>
                    </a:lnTo>
                    <a:lnTo>
                      <a:pt x="311" y="803"/>
                    </a:lnTo>
                    <a:lnTo>
                      <a:pt x="250" y="789"/>
                    </a:lnTo>
                    <a:lnTo>
                      <a:pt x="250" y="748"/>
                    </a:lnTo>
                    <a:lnTo>
                      <a:pt x="381" y="591"/>
                    </a:lnTo>
                    <a:lnTo>
                      <a:pt x="603" y="556"/>
                    </a:lnTo>
                    <a:lnTo>
                      <a:pt x="684" y="410"/>
                    </a:lnTo>
                    <a:lnTo>
                      <a:pt x="584" y="309"/>
                    </a:lnTo>
                    <a:lnTo>
                      <a:pt x="680" y="203"/>
                    </a:lnTo>
                    <a:lnTo>
                      <a:pt x="686" y="204"/>
                    </a:lnTo>
                    <a:lnTo>
                      <a:pt x="923" y="64"/>
                    </a:lnTo>
                    <a:lnTo>
                      <a:pt x="1027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7000" name="Freeform 24"/>
              <p:cNvSpPr>
                <a:spLocks noChangeAspect="1"/>
              </p:cNvSpPr>
              <p:nvPr/>
            </p:nvSpPr>
            <p:spPr bwMode="auto">
              <a:xfrm>
                <a:off x="3666" y="2206"/>
                <a:ext cx="265" cy="166"/>
              </a:xfrm>
              <a:custGeom>
                <a:avLst/>
                <a:gdLst>
                  <a:gd name="T0" fmla="*/ 303 w 1591"/>
                  <a:gd name="T1" fmla="*/ 726 h 999"/>
                  <a:gd name="T2" fmla="*/ 238 w 1591"/>
                  <a:gd name="T3" fmla="*/ 638 h 999"/>
                  <a:gd name="T4" fmla="*/ 143 w 1591"/>
                  <a:gd name="T5" fmla="*/ 588 h 999"/>
                  <a:gd name="T6" fmla="*/ 66 w 1591"/>
                  <a:gd name="T7" fmla="*/ 474 h 999"/>
                  <a:gd name="T8" fmla="*/ 114 w 1591"/>
                  <a:gd name="T9" fmla="*/ 313 h 999"/>
                  <a:gd name="T10" fmla="*/ 0 w 1591"/>
                  <a:gd name="T11" fmla="*/ 161 h 999"/>
                  <a:gd name="T12" fmla="*/ 30 w 1591"/>
                  <a:gd name="T13" fmla="*/ 125 h 999"/>
                  <a:gd name="T14" fmla="*/ 49 w 1591"/>
                  <a:gd name="T15" fmla="*/ 95 h 999"/>
                  <a:gd name="T16" fmla="*/ 8 w 1591"/>
                  <a:gd name="T17" fmla="*/ 46 h 999"/>
                  <a:gd name="T18" fmla="*/ 30 w 1591"/>
                  <a:gd name="T19" fmla="*/ 0 h 999"/>
                  <a:gd name="T20" fmla="*/ 132 w 1591"/>
                  <a:gd name="T21" fmla="*/ 111 h 999"/>
                  <a:gd name="T22" fmla="*/ 384 w 1591"/>
                  <a:gd name="T23" fmla="*/ 192 h 999"/>
                  <a:gd name="T24" fmla="*/ 555 w 1591"/>
                  <a:gd name="T25" fmla="*/ 101 h 999"/>
                  <a:gd name="T26" fmla="*/ 632 w 1591"/>
                  <a:gd name="T27" fmla="*/ 79 h 999"/>
                  <a:gd name="T28" fmla="*/ 966 w 1591"/>
                  <a:gd name="T29" fmla="*/ 329 h 999"/>
                  <a:gd name="T30" fmla="*/ 1020 w 1591"/>
                  <a:gd name="T31" fmla="*/ 350 h 999"/>
                  <a:gd name="T32" fmla="*/ 1100 w 1591"/>
                  <a:gd name="T33" fmla="*/ 421 h 999"/>
                  <a:gd name="T34" fmla="*/ 1158 w 1591"/>
                  <a:gd name="T35" fmla="*/ 497 h 999"/>
                  <a:gd name="T36" fmla="*/ 1591 w 1591"/>
                  <a:gd name="T37" fmla="*/ 501 h 999"/>
                  <a:gd name="T38" fmla="*/ 1568 w 1591"/>
                  <a:gd name="T39" fmla="*/ 547 h 999"/>
                  <a:gd name="T40" fmla="*/ 1508 w 1591"/>
                  <a:gd name="T41" fmla="*/ 591 h 999"/>
                  <a:gd name="T42" fmla="*/ 1473 w 1591"/>
                  <a:gd name="T43" fmla="*/ 634 h 999"/>
                  <a:gd name="T44" fmla="*/ 1425 w 1591"/>
                  <a:gd name="T45" fmla="*/ 780 h 999"/>
                  <a:gd name="T46" fmla="*/ 1381 w 1591"/>
                  <a:gd name="T47" fmla="*/ 808 h 999"/>
                  <a:gd name="T48" fmla="*/ 1342 w 1591"/>
                  <a:gd name="T49" fmla="*/ 875 h 999"/>
                  <a:gd name="T50" fmla="*/ 1294 w 1591"/>
                  <a:gd name="T51" fmla="*/ 929 h 999"/>
                  <a:gd name="T52" fmla="*/ 1278 w 1591"/>
                  <a:gd name="T53" fmla="*/ 999 h 999"/>
                  <a:gd name="T54" fmla="*/ 706 w 1591"/>
                  <a:gd name="T55" fmla="*/ 994 h 999"/>
                  <a:gd name="T56" fmla="*/ 226 w 1591"/>
                  <a:gd name="T57" fmla="*/ 994 h 999"/>
                  <a:gd name="T58" fmla="*/ 204 w 1591"/>
                  <a:gd name="T59" fmla="*/ 995 h 999"/>
                  <a:gd name="T60" fmla="*/ 303 w 1591"/>
                  <a:gd name="T61" fmla="*/ 754 h 999"/>
                  <a:gd name="T62" fmla="*/ 303 w 1591"/>
                  <a:gd name="T63" fmla="*/ 726 h 9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591" h="999">
                    <a:moveTo>
                      <a:pt x="303" y="726"/>
                    </a:moveTo>
                    <a:lnTo>
                      <a:pt x="238" y="638"/>
                    </a:lnTo>
                    <a:lnTo>
                      <a:pt x="143" y="588"/>
                    </a:lnTo>
                    <a:lnTo>
                      <a:pt x="66" y="474"/>
                    </a:lnTo>
                    <a:lnTo>
                      <a:pt x="114" y="313"/>
                    </a:lnTo>
                    <a:lnTo>
                      <a:pt x="0" y="161"/>
                    </a:lnTo>
                    <a:lnTo>
                      <a:pt x="30" y="125"/>
                    </a:lnTo>
                    <a:lnTo>
                      <a:pt x="49" y="95"/>
                    </a:lnTo>
                    <a:lnTo>
                      <a:pt x="8" y="46"/>
                    </a:lnTo>
                    <a:lnTo>
                      <a:pt x="30" y="0"/>
                    </a:lnTo>
                    <a:lnTo>
                      <a:pt x="132" y="111"/>
                    </a:lnTo>
                    <a:lnTo>
                      <a:pt x="384" y="192"/>
                    </a:lnTo>
                    <a:lnTo>
                      <a:pt x="555" y="101"/>
                    </a:lnTo>
                    <a:lnTo>
                      <a:pt x="632" y="79"/>
                    </a:lnTo>
                    <a:lnTo>
                      <a:pt x="966" y="329"/>
                    </a:lnTo>
                    <a:lnTo>
                      <a:pt x="1020" y="350"/>
                    </a:lnTo>
                    <a:lnTo>
                      <a:pt x="1100" y="421"/>
                    </a:lnTo>
                    <a:lnTo>
                      <a:pt x="1158" y="497"/>
                    </a:lnTo>
                    <a:lnTo>
                      <a:pt x="1591" y="501"/>
                    </a:lnTo>
                    <a:lnTo>
                      <a:pt x="1568" y="547"/>
                    </a:lnTo>
                    <a:lnTo>
                      <a:pt x="1508" y="591"/>
                    </a:lnTo>
                    <a:lnTo>
                      <a:pt x="1473" y="634"/>
                    </a:lnTo>
                    <a:lnTo>
                      <a:pt x="1425" y="780"/>
                    </a:lnTo>
                    <a:lnTo>
                      <a:pt x="1381" y="808"/>
                    </a:lnTo>
                    <a:lnTo>
                      <a:pt x="1342" y="875"/>
                    </a:lnTo>
                    <a:lnTo>
                      <a:pt x="1294" y="929"/>
                    </a:lnTo>
                    <a:lnTo>
                      <a:pt x="1278" y="999"/>
                    </a:lnTo>
                    <a:lnTo>
                      <a:pt x="706" y="994"/>
                    </a:lnTo>
                    <a:lnTo>
                      <a:pt x="226" y="994"/>
                    </a:lnTo>
                    <a:lnTo>
                      <a:pt x="204" y="995"/>
                    </a:lnTo>
                    <a:lnTo>
                      <a:pt x="303" y="754"/>
                    </a:lnTo>
                    <a:lnTo>
                      <a:pt x="303" y="726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7001" name="Freeform 25"/>
              <p:cNvSpPr>
                <a:spLocks noChangeAspect="1"/>
              </p:cNvSpPr>
              <p:nvPr/>
            </p:nvSpPr>
            <p:spPr bwMode="auto">
              <a:xfrm>
                <a:off x="3385" y="2030"/>
                <a:ext cx="174" cy="130"/>
              </a:xfrm>
              <a:custGeom>
                <a:avLst/>
                <a:gdLst>
                  <a:gd name="T0" fmla="*/ 187 w 1048"/>
                  <a:gd name="T1" fmla="*/ 194 h 777"/>
                  <a:gd name="T2" fmla="*/ 236 w 1048"/>
                  <a:gd name="T3" fmla="*/ 171 h 777"/>
                  <a:gd name="T4" fmla="*/ 211 w 1048"/>
                  <a:gd name="T5" fmla="*/ 116 h 777"/>
                  <a:gd name="T6" fmla="*/ 366 w 1048"/>
                  <a:gd name="T7" fmla="*/ 0 h 777"/>
                  <a:gd name="T8" fmla="*/ 647 w 1048"/>
                  <a:gd name="T9" fmla="*/ 65 h 777"/>
                  <a:gd name="T10" fmla="*/ 943 w 1048"/>
                  <a:gd name="T11" fmla="*/ 20 h 777"/>
                  <a:gd name="T12" fmla="*/ 1048 w 1048"/>
                  <a:gd name="T13" fmla="*/ 262 h 777"/>
                  <a:gd name="T14" fmla="*/ 991 w 1048"/>
                  <a:gd name="T15" fmla="*/ 216 h 777"/>
                  <a:gd name="T16" fmla="*/ 710 w 1048"/>
                  <a:gd name="T17" fmla="*/ 306 h 777"/>
                  <a:gd name="T18" fmla="*/ 730 w 1048"/>
                  <a:gd name="T19" fmla="*/ 515 h 777"/>
                  <a:gd name="T20" fmla="*/ 780 w 1048"/>
                  <a:gd name="T21" fmla="*/ 580 h 777"/>
                  <a:gd name="T22" fmla="*/ 721 w 1048"/>
                  <a:gd name="T23" fmla="*/ 650 h 777"/>
                  <a:gd name="T24" fmla="*/ 743 w 1048"/>
                  <a:gd name="T25" fmla="*/ 777 h 777"/>
                  <a:gd name="T26" fmla="*/ 247 w 1048"/>
                  <a:gd name="T27" fmla="*/ 708 h 777"/>
                  <a:gd name="T28" fmla="*/ 207 w 1048"/>
                  <a:gd name="T29" fmla="*/ 653 h 777"/>
                  <a:gd name="T30" fmla="*/ 86 w 1048"/>
                  <a:gd name="T31" fmla="*/ 645 h 777"/>
                  <a:gd name="T32" fmla="*/ 0 w 1048"/>
                  <a:gd name="T33" fmla="*/ 676 h 777"/>
                  <a:gd name="T34" fmla="*/ 49 w 1048"/>
                  <a:gd name="T35" fmla="*/ 558 h 777"/>
                  <a:gd name="T36" fmla="*/ 39 w 1048"/>
                  <a:gd name="T37" fmla="*/ 470 h 777"/>
                  <a:gd name="T38" fmla="*/ 102 w 1048"/>
                  <a:gd name="T39" fmla="*/ 462 h 777"/>
                  <a:gd name="T40" fmla="*/ 119 w 1048"/>
                  <a:gd name="T41" fmla="*/ 417 h 777"/>
                  <a:gd name="T42" fmla="*/ 159 w 1048"/>
                  <a:gd name="T43" fmla="*/ 396 h 777"/>
                  <a:gd name="T44" fmla="*/ 164 w 1048"/>
                  <a:gd name="T45" fmla="*/ 308 h 777"/>
                  <a:gd name="T46" fmla="*/ 150 w 1048"/>
                  <a:gd name="T47" fmla="*/ 230 h 777"/>
                  <a:gd name="T48" fmla="*/ 187 w 1048"/>
                  <a:gd name="T49" fmla="*/ 194 h 7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048" h="777">
                    <a:moveTo>
                      <a:pt x="187" y="194"/>
                    </a:moveTo>
                    <a:lnTo>
                      <a:pt x="236" y="171"/>
                    </a:lnTo>
                    <a:lnTo>
                      <a:pt x="211" y="116"/>
                    </a:lnTo>
                    <a:lnTo>
                      <a:pt x="366" y="0"/>
                    </a:lnTo>
                    <a:lnTo>
                      <a:pt x="647" y="65"/>
                    </a:lnTo>
                    <a:lnTo>
                      <a:pt x="943" y="20"/>
                    </a:lnTo>
                    <a:lnTo>
                      <a:pt x="1048" y="262"/>
                    </a:lnTo>
                    <a:lnTo>
                      <a:pt x="991" y="216"/>
                    </a:lnTo>
                    <a:lnTo>
                      <a:pt x="710" y="306"/>
                    </a:lnTo>
                    <a:lnTo>
                      <a:pt x="730" y="515"/>
                    </a:lnTo>
                    <a:lnTo>
                      <a:pt x="780" y="580"/>
                    </a:lnTo>
                    <a:lnTo>
                      <a:pt x="721" y="650"/>
                    </a:lnTo>
                    <a:lnTo>
                      <a:pt x="743" y="777"/>
                    </a:lnTo>
                    <a:lnTo>
                      <a:pt x="247" y="708"/>
                    </a:lnTo>
                    <a:lnTo>
                      <a:pt x="207" y="653"/>
                    </a:lnTo>
                    <a:lnTo>
                      <a:pt x="86" y="645"/>
                    </a:lnTo>
                    <a:lnTo>
                      <a:pt x="0" y="676"/>
                    </a:lnTo>
                    <a:lnTo>
                      <a:pt x="49" y="558"/>
                    </a:lnTo>
                    <a:lnTo>
                      <a:pt x="39" y="470"/>
                    </a:lnTo>
                    <a:lnTo>
                      <a:pt x="102" y="462"/>
                    </a:lnTo>
                    <a:lnTo>
                      <a:pt x="119" y="417"/>
                    </a:lnTo>
                    <a:lnTo>
                      <a:pt x="159" y="396"/>
                    </a:lnTo>
                    <a:lnTo>
                      <a:pt x="164" y="308"/>
                    </a:lnTo>
                    <a:lnTo>
                      <a:pt x="150" y="230"/>
                    </a:lnTo>
                    <a:lnTo>
                      <a:pt x="187" y="194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7002" name="Freeform 26"/>
              <p:cNvSpPr>
                <a:spLocks noChangeAspect="1"/>
              </p:cNvSpPr>
              <p:nvPr/>
            </p:nvSpPr>
            <p:spPr bwMode="auto">
              <a:xfrm>
                <a:off x="3329" y="1805"/>
                <a:ext cx="355" cy="570"/>
              </a:xfrm>
              <a:custGeom>
                <a:avLst/>
                <a:gdLst>
                  <a:gd name="T0" fmla="*/ 0 w 2127"/>
                  <a:gd name="T1" fmla="*/ 3079 h 3421"/>
                  <a:gd name="T2" fmla="*/ 978 w 2127"/>
                  <a:gd name="T3" fmla="*/ 3421 h 3421"/>
                  <a:gd name="T4" fmla="*/ 1429 w 2127"/>
                  <a:gd name="T5" fmla="*/ 3134 h 3421"/>
                  <a:gd name="T6" fmla="*/ 1638 w 2127"/>
                  <a:gd name="T7" fmla="*/ 3057 h 3421"/>
                  <a:gd name="T8" fmla="*/ 1674 w 2127"/>
                  <a:gd name="T9" fmla="*/ 2846 h 3421"/>
                  <a:gd name="T10" fmla="*/ 1782 w 2127"/>
                  <a:gd name="T11" fmla="*/ 2773 h 3421"/>
                  <a:gd name="T12" fmla="*/ 2046 w 2127"/>
                  <a:gd name="T13" fmla="*/ 2530 h 3421"/>
                  <a:gd name="T14" fmla="*/ 1993 w 2127"/>
                  <a:gd name="T15" fmla="*/ 2452 h 3421"/>
                  <a:gd name="T16" fmla="*/ 2126 w 2127"/>
                  <a:gd name="T17" fmla="*/ 1969 h 3421"/>
                  <a:gd name="T18" fmla="*/ 1928 w 2127"/>
                  <a:gd name="T19" fmla="*/ 1387 h 3421"/>
                  <a:gd name="T20" fmla="*/ 1762 w 2127"/>
                  <a:gd name="T21" fmla="*/ 1306 h 3421"/>
                  <a:gd name="T22" fmla="*/ 1563 w 2127"/>
                  <a:gd name="T23" fmla="*/ 1268 h 3421"/>
                  <a:gd name="T24" fmla="*/ 1311 w 2127"/>
                  <a:gd name="T25" fmla="*/ 1292 h 3421"/>
                  <a:gd name="T26" fmla="*/ 1168 w 2127"/>
                  <a:gd name="T27" fmla="*/ 1147 h 3421"/>
                  <a:gd name="T28" fmla="*/ 1658 w 2127"/>
                  <a:gd name="T29" fmla="*/ 652 h 3421"/>
                  <a:gd name="T30" fmla="*/ 1738 w 2127"/>
                  <a:gd name="T31" fmla="*/ 620 h 3421"/>
                  <a:gd name="T32" fmla="*/ 1791 w 2127"/>
                  <a:gd name="T33" fmla="*/ 647 h 3421"/>
                  <a:gd name="T34" fmla="*/ 2073 w 2127"/>
                  <a:gd name="T35" fmla="*/ 282 h 3421"/>
                  <a:gd name="T36" fmla="*/ 1688 w 2127"/>
                  <a:gd name="T37" fmla="*/ 34 h 3421"/>
                  <a:gd name="T38" fmla="*/ 1572 w 2127"/>
                  <a:gd name="T39" fmla="*/ 0 h 3421"/>
                  <a:gd name="T40" fmla="*/ 1479 w 2127"/>
                  <a:gd name="T41" fmla="*/ 84 h 3421"/>
                  <a:gd name="T42" fmla="*/ 1529 w 2127"/>
                  <a:gd name="T43" fmla="*/ 277 h 3421"/>
                  <a:gd name="T44" fmla="*/ 1223 w 2127"/>
                  <a:gd name="T45" fmla="*/ 544 h 3421"/>
                  <a:gd name="T46" fmla="*/ 1133 w 2127"/>
                  <a:gd name="T47" fmla="*/ 544 h 3421"/>
                  <a:gd name="T48" fmla="*/ 927 w 2127"/>
                  <a:gd name="T49" fmla="*/ 642 h 3421"/>
                  <a:gd name="T50" fmla="*/ 964 w 2127"/>
                  <a:gd name="T51" fmla="*/ 846 h 3421"/>
                  <a:gd name="T52" fmla="*/ 788 w 2127"/>
                  <a:gd name="T53" fmla="*/ 945 h 3421"/>
                  <a:gd name="T54" fmla="*/ 743 w 2127"/>
                  <a:gd name="T55" fmla="*/ 1094 h 3421"/>
                  <a:gd name="T56" fmla="*/ 530 w 2127"/>
                  <a:gd name="T57" fmla="*/ 1264 h 3421"/>
                  <a:gd name="T58" fmla="*/ 417 w 2127"/>
                  <a:gd name="T59" fmla="*/ 1335 h 3421"/>
                  <a:gd name="T60" fmla="*/ 568 w 2127"/>
                  <a:gd name="T61" fmla="*/ 1523 h 3421"/>
                  <a:gd name="T62" fmla="*/ 698 w 2127"/>
                  <a:gd name="T63" fmla="*/ 1352 h 3421"/>
                  <a:gd name="T64" fmla="*/ 1275 w 2127"/>
                  <a:gd name="T65" fmla="*/ 1372 h 3421"/>
                  <a:gd name="T66" fmla="*/ 1323 w 2127"/>
                  <a:gd name="T67" fmla="*/ 1568 h 3421"/>
                  <a:gd name="T68" fmla="*/ 1062 w 2127"/>
                  <a:gd name="T69" fmla="*/ 1867 h 3421"/>
                  <a:gd name="T70" fmla="*/ 1053 w 2127"/>
                  <a:gd name="T71" fmla="*/ 2002 h 3421"/>
                  <a:gd name="T72" fmla="*/ 583 w 2127"/>
                  <a:gd name="T73" fmla="*/ 2060 h 3421"/>
                  <a:gd name="T74" fmla="*/ 610 w 2127"/>
                  <a:gd name="T75" fmla="*/ 2232 h 3421"/>
                  <a:gd name="T76" fmla="*/ 630 w 2127"/>
                  <a:gd name="T77" fmla="*/ 2348 h 3421"/>
                  <a:gd name="T78" fmla="*/ 294 w 2127"/>
                  <a:gd name="T79" fmla="*/ 2659 h 34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127" h="3421">
                    <a:moveTo>
                      <a:pt x="294" y="2659"/>
                    </a:moveTo>
                    <a:lnTo>
                      <a:pt x="0" y="3079"/>
                    </a:lnTo>
                    <a:lnTo>
                      <a:pt x="688" y="3166"/>
                    </a:lnTo>
                    <a:lnTo>
                      <a:pt x="978" y="3421"/>
                    </a:lnTo>
                    <a:lnTo>
                      <a:pt x="1279" y="3243"/>
                    </a:lnTo>
                    <a:lnTo>
                      <a:pt x="1429" y="3134"/>
                    </a:lnTo>
                    <a:lnTo>
                      <a:pt x="1593" y="3079"/>
                    </a:lnTo>
                    <a:lnTo>
                      <a:pt x="1638" y="3057"/>
                    </a:lnTo>
                    <a:lnTo>
                      <a:pt x="1616" y="3000"/>
                    </a:lnTo>
                    <a:lnTo>
                      <a:pt x="1674" y="2846"/>
                    </a:lnTo>
                    <a:lnTo>
                      <a:pt x="1717" y="2792"/>
                    </a:lnTo>
                    <a:lnTo>
                      <a:pt x="1782" y="2773"/>
                    </a:lnTo>
                    <a:lnTo>
                      <a:pt x="2015" y="2567"/>
                    </a:lnTo>
                    <a:lnTo>
                      <a:pt x="2046" y="2530"/>
                    </a:lnTo>
                    <a:lnTo>
                      <a:pt x="2014" y="2491"/>
                    </a:lnTo>
                    <a:lnTo>
                      <a:pt x="1993" y="2452"/>
                    </a:lnTo>
                    <a:lnTo>
                      <a:pt x="2007" y="2300"/>
                    </a:lnTo>
                    <a:lnTo>
                      <a:pt x="2126" y="1969"/>
                    </a:lnTo>
                    <a:lnTo>
                      <a:pt x="2127" y="1716"/>
                    </a:lnTo>
                    <a:lnTo>
                      <a:pt x="1928" y="1387"/>
                    </a:lnTo>
                    <a:lnTo>
                      <a:pt x="1869" y="1381"/>
                    </a:lnTo>
                    <a:lnTo>
                      <a:pt x="1762" y="1306"/>
                    </a:lnTo>
                    <a:lnTo>
                      <a:pt x="1660" y="1305"/>
                    </a:lnTo>
                    <a:lnTo>
                      <a:pt x="1563" y="1268"/>
                    </a:lnTo>
                    <a:lnTo>
                      <a:pt x="1337" y="1307"/>
                    </a:lnTo>
                    <a:lnTo>
                      <a:pt x="1311" y="1292"/>
                    </a:lnTo>
                    <a:lnTo>
                      <a:pt x="1288" y="1220"/>
                    </a:lnTo>
                    <a:lnTo>
                      <a:pt x="1168" y="1147"/>
                    </a:lnTo>
                    <a:lnTo>
                      <a:pt x="1565" y="758"/>
                    </a:lnTo>
                    <a:lnTo>
                      <a:pt x="1658" y="652"/>
                    </a:lnTo>
                    <a:lnTo>
                      <a:pt x="1683" y="620"/>
                    </a:lnTo>
                    <a:lnTo>
                      <a:pt x="1738" y="620"/>
                    </a:lnTo>
                    <a:lnTo>
                      <a:pt x="1763" y="639"/>
                    </a:lnTo>
                    <a:lnTo>
                      <a:pt x="1791" y="647"/>
                    </a:lnTo>
                    <a:lnTo>
                      <a:pt x="2108" y="315"/>
                    </a:lnTo>
                    <a:lnTo>
                      <a:pt x="2073" y="282"/>
                    </a:lnTo>
                    <a:lnTo>
                      <a:pt x="1855" y="153"/>
                    </a:lnTo>
                    <a:lnTo>
                      <a:pt x="1688" y="34"/>
                    </a:lnTo>
                    <a:lnTo>
                      <a:pt x="1640" y="34"/>
                    </a:lnTo>
                    <a:lnTo>
                      <a:pt x="1572" y="0"/>
                    </a:lnTo>
                    <a:lnTo>
                      <a:pt x="1487" y="36"/>
                    </a:lnTo>
                    <a:lnTo>
                      <a:pt x="1479" y="84"/>
                    </a:lnTo>
                    <a:lnTo>
                      <a:pt x="1548" y="124"/>
                    </a:lnTo>
                    <a:lnTo>
                      <a:pt x="1529" y="277"/>
                    </a:lnTo>
                    <a:lnTo>
                      <a:pt x="1469" y="282"/>
                    </a:lnTo>
                    <a:lnTo>
                      <a:pt x="1223" y="544"/>
                    </a:lnTo>
                    <a:lnTo>
                      <a:pt x="1152" y="531"/>
                    </a:lnTo>
                    <a:lnTo>
                      <a:pt x="1133" y="544"/>
                    </a:lnTo>
                    <a:lnTo>
                      <a:pt x="1035" y="536"/>
                    </a:lnTo>
                    <a:lnTo>
                      <a:pt x="927" y="642"/>
                    </a:lnTo>
                    <a:lnTo>
                      <a:pt x="915" y="742"/>
                    </a:lnTo>
                    <a:lnTo>
                      <a:pt x="964" y="846"/>
                    </a:lnTo>
                    <a:lnTo>
                      <a:pt x="881" y="943"/>
                    </a:lnTo>
                    <a:lnTo>
                      <a:pt x="788" y="945"/>
                    </a:lnTo>
                    <a:lnTo>
                      <a:pt x="741" y="986"/>
                    </a:lnTo>
                    <a:lnTo>
                      <a:pt x="743" y="1094"/>
                    </a:lnTo>
                    <a:lnTo>
                      <a:pt x="625" y="1210"/>
                    </a:lnTo>
                    <a:lnTo>
                      <a:pt x="530" y="1264"/>
                    </a:lnTo>
                    <a:lnTo>
                      <a:pt x="467" y="1262"/>
                    </a:lnTo>
                    <a:lnTo>
                      <a:pt x="417" y="1335"/>
                    </a:lnTo>
                    <a:lnTo>
                      <a:pt x="525" y="1542"/>
                    </a:lnTo>
                    <a:lnTo>
                      <a:pt x="568" y="1523"/>
                    </a:lnTo>
                    <a:lnTo>
                      <a:pt x="543" y="1468"/>
                    </a:lnTo>
                    <a:lnTo>
                      <a:pt x="698" y="1352"/>
                    </a:lnTo>
                    <a:lnTo>
                      <a:pt x="979" y="1417"/>
                    </a:lnTo>
                    <a:lnTo>
                      <a:pt x="1275" y="1372"/>
                    </a:lnTo>
                    <a:lnTo>
                      <a:pt x="1380" y="1614"/>
                    </a:lnTo>
                    <a:lnTo>
                      <a:pt x="1323" y="1568"/>
                    </a:lnTo>
                    <a:lnTo>
                      <a:pt x="1042" y="1658"/>
                    </a:lnTo>
                    <a:lnTo>
                      <a:pt x="1062" y="1867"/>
                    </a:lnTo>
                    <a:lnTo>
                      <a:pt x="1112" y="1932"/>
                    </a:lnTo>
                    <a:lnTo>
                      <a:pt x="1053" y="2002"/>
                    </a:lnTo>
                    <a:lnTo>
                      <a:pt x="1075" y="2129"/>
                    </a:lnTo>
                    <a:lnTo>
                      <a:pt x="583" y="2060"/>
                    </a:lnTo>
                    <a:lnTo>
                      <a:pt x="564" y="2097"/>
                    </a:lnTo>
                    <a:lnTo>
                      <a:pt x="610" y="2232"/>
                    </a:lnTo>
                    <a:lnTo>
                      <a:pt x="600" y="2305"/>
                    </a:lnTo>
                    <a:lnTo>
                      <a:pt x="630" y="2348"/>
                    </a:lnTo>
                    <a:lnTo>
                      <a:pt x="357" y="2647"/>
                    </a:lnTo>
                    <a:lnTo>
                      <a:pt x="294" y="2659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7003" name="Freeform 27"/>
              <p:cNvSpPr>
                <a:spLocks noChangeAspect="1"/>
              </p:cNvSpPr>
              <p:nvPr/>
            </p:nvSpPr>
            <p:spPr bwMode="auto">
              <a:xfrm>
                <a:off x="3238" y="2228"/>
                <a:ext cx="254" cy="357"/>
              </a:xfrm>
              <a:custGeom>
                <a:avLst/>
                <a:gdLst>
                  <a:gd name="T0" fmla="*/ 610 w 1526"/>
                  <a:gd name="T1" fmla="*/ 0 h 2148"/>
                  <a:gd name="T2" fmla="*/ 464 w 1526"/>
                  <a:gd name="T3" fmla="*/ 70 h 2148"/>
                  <a:gd name="T4" fmla="*/ 385 w 1526"/>
                  <a:gd name="T5" fmla="*/ 140 h 2148"/>
                  <a:gd name="T6" fmla="*/ 366 w 1526"/>
                  <a:gd name="T7" fmla="*/ 186 h 2148"/>
                  <a:gd name="T8" fmla="*/ 280 w 1526"/>
                  <a:gd name="T9" fmla="*/ 328 h 2148"/>
                  <a:gd name="T10" fmla="*/ 169 w 1526"/>
                  <a:gd name="T11" fmla="*/ 407 h 2148"/>
                  <a:gd name="T12" fmla="*/ 3 w 1526"/>
                  <a:gd name="T13" fmla="*/ 411 h 2148"/>
                  <a:gd name="T14" fmla="*/ 0 w 1526"/>
                  <a:gd name="T15" fmla="*/ 796 h 2148"/>
                  <a:gd name="T16" fmla="*/ 6 w 1526"/>
                  <a:gd name="T17" fmla="*/ 851 h 2148"/>
                  <a:gd name="T18" fmla="*/ 47 w 1526"/>
                  <a:gd name="T19" fmla="*/ 871 h 2148"/>
                  <a:gd name="T20" fmla="*/ 43 w 1526"/>
                  <a:gd name="T21" fmla="*/ 942 h 2148"/>
                  <a:gd name="T22" fmla="*/ 68 w 1526"/>
                  <a:gd name="T23" fmla="*/ 1019 h 2148"/>
                  <a:gd name="T24" fmla="*/ 62 w 1526"/>
                  <a:gd name="T25" fmla="*/ 1447 h 2148"/>
                  <a:gd name="T26" fmla="*/ 174 w 1526"/>
                  <a:gd name="T27" fmla="*/ 1678 h 2148"/>
                  <a:gd name="T28" fmla="*/ 464 w 1526"/>
                  <a:gd name="T29" fmla="*/ 2148 h 2148"/>
                  <a:gd name="T30" fmla="*/ 599 w 1526"/>
                  <a:gd name="T31" fmla="*/ 2138 h 2148"/>
                  <a:gd name="T32" fmla="*/ 616 w 1526"/>
                  <a:gd name="T33" fmla="*/ 2088 h 2148"/>
                  <a:gd name="T34" fmla="*/ 726 w 1526"/>
                  <a:gd name="T35" fmla="*/ 2075 h 2148"/>
                  <a:gd name="T36" fmla="*/ 863 w 1526"/>
                  <a:gd name="T37" fmla="*/ 2057 h 2148"/>
                  <a:gd name="T38" fmla="*/ 908 w 1526"/>
                  <a:gd name="T39" fmla="*/ 1998 h 2148"/>
                  <a:gd name="T40" fmla="*/ 841 w 1526"/>
                  <a:gd name="T41" fmla="*/ 1933 h 2148"/>
                  <a:gd name="T42" fmla="*/ 1107 w 1526"/>
                  <a:gd name="T43" fmla="*/ 1560 h 2148"/>
                  <a:gd name="T44" fmla="*/ 1152 w 1526"/>
                  <a:gd name="T45" fmla="*/ 1483 h 2148"/>
                  <a:gd name="T46" fmla="*/ 1093 w 1526"/>
                  <a:gd name="T47" fmla="*/ 1469 h 2148"/>
                  <a:gd name="T48" fmla="*/ 1093 w 1526"/>
                  <a:gd name="T49" fmla="*/ 1428 h 2148"/>
                  <a:gd name="T50" fmla="*/ 1223 w 1526"/>
                  <a:gd name="T51" fmla="*/ 1271 h 2148"/>
                  <a:gd name="T52" fmla="*/ 1445 w 1526"/>
                  <a:gd name="T53" fmla="*/ 1239 h 2148"/>
                  <a:gd name="T54" fmla="*/ 1526 w 1526"/>
                  <a:gd name="T55" fmla="*/ 1090 h 2148"/>
                  <a:gd name="T56" fmla="*/ 1427 w 1526"/>
                  <a:gd name="T57" fmla="*/ 992 h 2148"/>
                  <a:gd name="T58" fmla="*/ 1526 w 1526"/>
                  <a:gd name="T59" fmla="*/ 883 h 2148"/>
                  <a:gd name="T60" fmla="*/ 1234 w 1526"/>
                  <a:gd name="T61" fmla="*/ 627 h 2148"/>
                  <a:gd name="T62" fmla="*/ 553 w 1526"/>
                  <a:gd name="T63" fmla="*/ 542 h 2148"/>
                  <a:gd name="T64" fmla="*/ 849 w 1526"/>
                  <a:gd name="T65" fmla="*/ 121 h 2148"/>
                  <a:gd name="T66" fmla="*/ 805 w 1526"/>
                  <a:gd name="T67" fmla="*/ 107 h 2148"/>
                  <a:gd name="T68" fmla="*/ 776 w 1526"/>
                  <a:gd name="T69" fmla="*/ 11 h 2148"/>
                  <a:gd name="T70" fmla="*/ 610 w 1526"/>
                  <a:gd name="T71" fmla="*/ 0 h 2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26" h="2148">
                    <a:moveTo>
                      <a:pt x="610" y="0"/>
                    </a:moveTo>
                    <a:lnTo>
                      <a:pt x="464" y="70"/>
                    </a:lnTo>
                    <a:lnTo>
                      <a:pt x="385" y="140"/>
                    </a:lnTo>
                    <a:lnTo>
                      <a:pt x="366" y="186"/>
                    </a:lnTo>
                    <a:lnTo>
                      <a:pt x="280" y="328"/>
                    </a:lnTo>
                    <a:lnTo>
                      <a:pt x="169" y="407"/>
                    </a:lnTo>
                    <a:lnTo>
                      <a:pt x="3" y="411"/>
                    </a:lnTo>
                    <a:lnTo>
                      <a:pt x="0" y="796"/>
                    </a:lnTo>
                    <a:lnTo>
                      <a:pt x="6" y="851"/>
                    </a:lnTo>
                    <a:lnTo>
                      <a:pt x="47" y="871"/>
                    </a:lnTo>
                    <a:lnTo>
                      <a:pt x="43" y="942"/>
                    </a:lnTo>
                    <a:lnTo>
                      <a:pt x="68" y="1019"/>
                    </a:lnTo>
                    <a:lnTo>
                      <a:pt x="62" y="1447"/>
                    </a:lnTo>
                    <a:lnTo>
                      <a:pt x="174" y="1678"/>
                    </a:lnTo>
                    <a:lnTo>
                      <a:pt x="464" y="2148"/>
                    </a:lnTo>
                    <a:lnTo>
                      <a:pt x="599" y="2138"/>
                    </a:lnTo>
                    <a:lnTo>
                      <a:pt x="616" y="2088"/>
                    </a:lnTo>
                    <a:lnTo>
                      <a:pt x="726" y="2075"/>
                    </a:lnTo>
                    <a:lnTo>
                      <a:pt x="863" y="2057"/>
                    </a:lnTo>
                    <a:lnTo>
                      <a:pt x="908" y="1998"/>
                    </a:lnTo>
                    <a:lnTo>
                      <a:pt x="841" y="1933"/>
                    </a:lnTo>
                    <a:lnTo>
                      <a:pt x="1107" y="1560"/>
                    </a:lnTo>
                    <a:lnTo>
                      <a:pt x="1152" y="1483"/>
                    </a:lnTo>
                    <a:lnTo>
                      <a:pt x="1093" y="1469"/>
                    </a:lnTo>
                    <a:lnTo>
                      <a:pt x="1093" y="1428"/>
                    </a:lnTo>
                    <a:lnTo>
                      <a:pt x="1223" y="1271"/>
                    </a:lnTo>
                    <a:lnTo>
                      <a:pt x="1445" y="1239"/>
                    </a:lnTo>
                    <a:lnTo>
                      <a:pt x="1526" y="1090"/>
                    </a:lnTo>
                    <a:lnTo>
                      <a:pt x="1427" y="992"/>
                    </a:lnTo>
                    <a:lnTo>
                      <a:pt x="1526" y="883"/>
                    </a:lnTo>
                    <a:lnTo>
                      <a:pt x="1234" y="627"/>
                    </a:lnTo>
                    <a:lnTo>
                      <a:pt x="553" y="542"/>
                    </a:lnTo>
                    <a:lnTo>
                      <a:pt x="849" y="121"/>
                    </a:lnTo>
                    <a:lnTo>
                      <a:pt x="805" y="107"/>
                    </a:lnTo>
                    <a:lnTo>
                      <a:pt x="776" y="11"/>
                    </a:lnTo>
                    <a:lnTo>
                      <a:pt x="610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127004" name="Text Box 28"/>
            <p:cNvSpPr txBox="1">
              <a:spLocks noChangeArrowheads="1"/>
            </p:cNvSpPr>
            <p:nvPr/>
          </p:nvSpPr>
          <p:spPr bwMode="auto">
            <a:xfrm>
              <a:off x="5039" y="1452"/>
              <a:ext cx="76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Baixo Jaguaribe</a:t>
              </a:r>
            </a:p>
          </p:txBody>
        </p:sp>
      </p:grpSp>
      <p:grpSp>
        <p:nvGrpSpPr>
          <p:cNvPr id="127005" name="Group 29"/>
          <p:cNvGrpSpPr>
            <a:grpSpLocks/>
          </p:cNvGrpSpPr>
          <p:nvPr/>
        </p:nvGrpSpPr>
        <p:grpSpPr bwMode="auto">
          <a:xfrm>
            <a:off x="6381750" y="4235450"/>
            <a:ext cx="2284413" cy="660400"/>
            <a:chOff x="4020" y="2668"/>
            <a:chExt cx="1439" cy="416"/>
          </a:xfrm>
        </p:grpSpPr>
        <p:sp>
          <p:nvSpPr>
            <p:cNvPr id="127006" name="Freeform 30"/>
            <p:cNvSpPr>
              <a:spLocks/>
            </p:cNvSpPr>
            <p:nvPr/>
          </p:nvSpPr>
          <p:spPr bwMode="auto">
            <a:xfrm>
              <a:off x="4519" y="2915"/>
              <a:ext cx="886" cy="140"/>
            </a:xfrm>
            <a:custGeom>
              <a:avLst/>
              <a:gdLst>
                <a:gd name="T0" fmla="*/ 0 w 886"/>
                <a:gd name="T1" fmla="*/ 0 h 140"/>
                <a:gd name="T2" fmla="*/ 165 w 886"/>
                <a:gd name="T3" fmla="*/ 140 h 140"/>
                <a:gd name="T4" fmla="*/ 886 w 886"/>
                <a:gd name="T5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86" h="140">
                  <a:moveTo>
                    <a:pt x="0" y="0"/>
                  </a:moveTo>
                  <a:lnTo>
                    <a:pt x="165" y="140"/>
                  </a:lnTo>
                  <a:lnTo>
                    <a:pt x="886" y="14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127007" name="Group 31"/>
            <p:cNvGrpSpPr>
              <a:grpSpLocks noChangeAspect="1"/>
            </p:cNvGrpSpPr>
            <p:nvPr/>
          </p:nvGrpSpPr>
          <p:grpSpPr bwMode="auto">
            <a:xfrm>
              <a:off x="4020" y="2668"/>
              <a:ext cx="571" cy="351"/>
              <a:chOff x="2893" y="2720"/>
              <a:chExt cx="602" cy="370"/>
            </a:xfrm>
          </p:grpSpPr>
          <p:sp>
            <p:nvSpPr>
              <p:cNvPr id="127008" name="Freeform 32"/>
              <p:cNvSpPr>
                <a:spLocks noChangeAspect="1"/>
              </p:cNvSpPr>
              <p:nvPr/>
            </p:nvSpPr>
            <p:spPr bwMode="auto">
              <a:xfrm>
                <a:off x="2998" y="2720"/>
                <a:ext cx="210" cy="167"/>
              </a:xfrm>
              <a:custGeom>
                <a:avLst/>
                <a:gdLst>
                  <a:gd name="T0" fmla="*/ 0 w 1257"/>
                  <a:gd name="T1" fmla="*/ 603 h 1003"/>
                  <a:gd name="T2" fmla="*/ 101 w 1257"/>
                  <a:gd name="T3" fmla="*/ 612 h 1003"/>
                  <a:gd name="T4" fmla="*/ 86 w 1257"/>
                  <a:gd name="T5" fmla="*/ 873 h 1003"/>
                  <a:gd name="T6" fmla="*/ 26 w 1257"/>
                  <a:gd name="T7" fmla="*/ 962 h 1003"/>
                  <a:gd name="T8" fmla="*/ 566 w 1257"/>
                  <a:gd name="T9" fmla="*/ 998 h 1003"/>
                  <a:gd name="T10" fmla="*/ 622 w 1257"/>
                  <a:gd name="T11" fmla="*/ 1003 h 1003"/>
                  <a:gd name="T12" fmla="*/ 821 w 1257"/>
                  <a:gd name="T13" fmla="*/ 858 h 1003"/>
                  <a:gd name="T14" fmla="*/ 886 w 1257"/>
                  <a:gd name="T15" fmla="*/ 852 h 1003"/>
                  <a:gd name="T16" fmla="*/ 931 w 1257"/>
                  <a:gd name="T17" fmla="*/ 918 h 1003"/>
                  <a:gd name="T18" fmla="*/ 1141 w 1257"/>
                  <a:gd name="T19" fmla="*/ 778 h 1003"/>
                  <a:gd name="T20" fmla="*/ 1182 w 1257"/>
                  <a:gd name="T21" fmla="*/ 607 h 1003"/>
                  <a:gd name="T22" fmla="*/ 1257 w 1257"/>
                  <a:gd name="T23" fmla="*/ 452 h 1003"/>
                  <a:gd name="T24" fmla="*/ 1234 w 1257"/>
                  <a:gd name="T25" fmla="*/ 331 h 1003"/>
                  <a:gd name="T26" fmla="*/ 1190 w 1257"/>
                  <a:gd name="T27" fmla="*/ 288 h 1003"/>
                  <a:gd name="T28" fmla="*/ 1188 w 1257"/>
                  <a:gd name="T29" fmla="*/ 79 h 1003"/>
                  <a:gd name="T30" fmla="*/ 1091 w 1257"/>
                  <a:gd name="T31" fmla="*/ 0 h 1003"/>
                  <a:gd name="T32" fmla="*/ 1025 w 1257"/>
                  <a:gd name="T33" fmla="*/ 66 h 1003"/>
                  <a:gd name="T34" fmla="*/ 949 w 1257"/>
                  <a:gd name="T35" fmla="*/ 60 h 1003"/>
                  <a:gd name="T36" fmla="*/ 938 w 1257"/>
                  <a:gd name="T37" fmla="*/ 140 h 1003"/>
                  <a:gd name="T38" fmla="*/ 885 w 1257"/>
                  <a:gd name="T39" fmla="*/ 147 h 1003"/>
                  <a:gd name="T40" fmla="*/ 797 w 1257"/>
                  <a:gd name="T41" fmla="*/ 343 h 1003"/>
                  <a:gd name="T42" fmla="*/ 614 w 1257"/>
                  <a:gd name="T43" fmla="*/ 551 h 1003"/>
                  <a:gd name="T44" fmla="*/ 181 w 1257"/>
                  <a:gd name="T45" fmla="*/ 445 h 1003"/>
                  <a:gd name="T46" fmla="*/ 0 w 1257"/>
                  <a:gd name="T47" fmla="*/ 603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257" h="1003">
                    <a:moveTo>
                      <a:pt x="0" y="603"/>
                    </a:moveTo>
                    <a:lnTo>
                      <a:pt x="101" y="612"/>
                    </a:lnTo>
                    <a:lnTo>
                      <a:pt x="86" y="873"/>
                    </a:lnTo>
                    <a:lnTo>
                      <a:pt x="26" y="962"/>
                    </a:lnTo>
                    <a:lnTo>
                      <a:pt x="566" y="998"/>
                    </a:lnTo>
                    <a:lnTo>
                      <a:pt x="622" y="1003"/>
                    </a:lnTo>
                    <a:lnTo>
                      <a:pt x="821" y="858"/>
                    </a:lnTo>
                    <a:lnTo>
                      <a:pt x="886" y="852"/>
                    </a:lnTo>
                    <a:lnTo>
                      <a:pt x="931" y="918"/>
                    </a:lnTo>
                    <a:lnTo>
                      <a:pt x="1141" y="778"/>
                    </a:lnTo>
                    <a:lnTo>
                      <a:pt x="1182" y="607"/>
                    </a:lnTo>
                    <a:lnTo>
                      <a:pt x="1257" y="452"/>
                    </a:lnTo>
                    <a:lnTo>
                      <a:pt x="1234" y="331"/>
                    </a:lnTo>
                    <a:lnTo>
                      <a:pt x="1190" y="288"/>
                    </a:lnTo>
                    <a:lnTo>
                      <a:pt x="1188" y="79"/>
                    </a:lnTo>
                    <a:lnTo>
                      <a:pt x="1091" y="0"/>
                    </a:lnTo>
                    <a:lnTo>
                      <a:pt x="1025" y="66"/>
                    </a:lnTo>
                    <a:lnTo>
                      <a:pt x="949" y="60"/>
                    </a:lnTo>
                    <a:lnTo>
                      <a:pt x="938" y="140"/>
                    </a:lnTo>
                    <a:lnTo>
                      <a:pt x="885" y="147"/>
                    </a:lnTo>
                    <a:lnTo>
                      <a:pt x="797" y="343"/>
                    </a:lnTo>
                    <a:lnTo>
                      <a:pt x="614" y="551"/>
                    </a:lnTo>
                    <a:lnTo>
                      <a:pt x="181" y="445"/>
                    </a:lnTo>
                    <a:lnTo>
                      <a:pt x="0" y="603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7009" name="Freeform 33"/>
              <p:cNvSpPr>
                <a:spLocks noChangeAspect="1"/>
              </p:cNvSpPr>
              <p:nvPr/>
            </p:nvSpPr>
            <p:spPr bwMode="auto">
              <a:xfrm>
                <a:off x="3097" y="2784"/>
                <a:ext cx="398" cy="306"/>
              </a:xfrm>
              <a:custGeom>
                <a:avLst/>
                <a:gdLst>
                  <a:gd name="T0" fmla="*/ 1878 w 2390"/>
                  <a:gd name="T1" fmla="*/ 1587 h 1832"/>
                  <a:gd name="T2" fmla="*/ 2023 w 2390"/>
                  <a:gd name="T3" fmla="*/ 1542 h 1832"/>
                  <a:gd name="T4" fmla="*/ 2071 w 2390"/>
                  <a:gd name="T5" fmla="*/ 1432 h 1832"/>
                  <a:gd name="T6" fmla="*/ 2181 w 2390"/>
                  <a:gd name="T7" fmla="*/ 1319 h 1832"/>
                  <a:gd name="T8" fmla="*/ 2237 w 2390"/>
                  <a:gd name="T9" fmla="*/ 1231 h 1832"/>
                  <a:gd name="T10" fmla="*/ 2333 w 2390"/>
                  <a:gd name="T11" fmla="*/ 1140 h 1832"/>
                  <a:gd name="T12" fmla="*/ 2390 w 2390"/>
                  <a:gd name="T13" fmla="*/ 1094 h 1832"/>
                  <a:gd name="T14" fmla="*/ 2282 w 2390"/>
                  <a:gd name="T15" fmla="*/ 1072 h 1832"/>
                  <a:gd name="T16" fmla="*/ 2082 w 2390"/>
                  <a:gd name="T17" fmla="*/ 1033 h 1832"/>
                  <a:gd name="T18" fmla="*/ 2125 w 2390"/>
                  <a:gd name="T19" fmla="*/ 960 h 1832"/>
                  <a:gd name="T20" fmla="*/ 2208 w 2390"/>
                  <a:gd name="T21" fmla="*/ 890 h 1832"/>
                  <a:gd name="T22" fmla="*/ 2149 w 2390"/>
                  <a:gd name="T23" fmla="*/ 751 h 1832"/>
                  <a:gd name="T24" fmla="*/ 2186 w 2390"/>
                  <a:gd name="T25" fmla="*/ 668 h 1832"/>
                  <a:gd name="T26" fmla="*/ 2210 w 2390"/>
                  <a:gd name="T27" fmla="*/ 574 h 1832"/>
                  <a:gd name="T28" fmla="*/ 2272 w 2390"/>
                  <a:gd name="T29" fmla="*/ 494 h 1832"/>
                  <a:gd name="T30" fmla="*/ 2358 w 2390"/>
                  <a:gd name="T31" fmla="*/ 414 h 1832"/>
                  <a:gd name="T32" fmla="*/ 2267 w 2390"/>
                  <a:gd name="T33" fmla="*/ 443 h 1832"/>
                  <a:gd name="T34" fmla="*/ 2173 w 2390"/>
                  <a:gd name="T35" fmla="*/ 343 h 1832"/>
                  <a:gd name="T36" fmla="*/ 2068 w 2390"/>
                  <a:gd name="T37" fmla="*/ 253 h 1832"/>
                  <a:gd name="T38" fmla="*/ 1963 w 2390"/>
                  <a:gd name="T39" fmla="*/ 222 h 1832"/>
                  <a:gd name="T40" fmla="*/ 1752 w 2390"/>
                  <a:gd name="T41" fmla="*/ 359 h 1832"/>
                  <a:gd name="T42" fmla="*/ 1556 w 2390"/>
                  <a:gd name="T43" fmla="*/ 242 h 1832"/>
                  <a:gd name="T44" fmla="*/ 1653 w 2390"/>
                  <a:gd name="T45" fmla="*/ 0 h 1832"/>
                  <a:gd name="T46" fmla="*/ 1565 w 2390"/>
                  <a:gd name="T47" fmla="*/ 28 h 1832"/>
                  <a:gd name="T48" fmla="*/ 1465 w 2390"/>
                  <a:gd name="T49" fmla="*/ 6 h 1832"/>
                  <a:gd name="T50" fmla="*/ 1430 w 2390"/>
                  <a:gd name="T51" fmla="*/ 28 h 1832"/>
                  <a:gd name="T52" fmla="*/ 1361 w 2390"/>
                  <a:gd name="T53" fmla="*/ 22 h 1832"/>
                  <a:gd name="T54" fmla="*/ 1277 w 2390"/>
                  <a:gd name="T55" fmla="*/ 161 h 1832"/>
                  <a:gd name="T56" fmla="*/ 1216 w 2390"/>
                  <a:gd name="T57" fmla="*/ 543 h 1832"/>
                  <a:gd name="T58" fmla="*/ 1011 w 2390"/>
                  <a:gd name="T59" fmla="*/ 794 h 1832"/>
                  <a:gd name="T60" fmla="*/ 893 w 2390"/>
                  <a:gd name="T61" fmla="*/ 733 h 1832"/>
                  <a:gd name="T62" fmla="*/ 682 w 2390"/>
                  <a:gd name="T63" fmla="*/ 827 h 1832"/>
                  <a:gd name="T64" fmla="*/ 629 w 2390"/>
                  <a:gd name="T65" fmla="*/ 968 h 1832"/>
                  <a:gd name="T66" fmla="*/ 341 w 2390"/>
                  <a:gd name="T67" fmla="*/ 1009 h 1832"/>
                  <a:gd name="T68" fmla="*/ 68 w 2390"/>
                  <a:gd name="T69" fmla="*/ 1049 h 1832"/>
                  <a:gd name="T70" fmla="*/ 0 w 2390"/>
                  <a:gd name="T71" fmla="*/ 1215 h 1832"/>
                  <a:gd name="T72" fmla="*/ 68 w 2390"/>
                  <a:gd name="T73" fmla="*/ 1280 h 1832"/>
                  <a:gd name="T74" fmla="*/ 231 w 2390"/>
                  <a:gd name="T75" fmla="*/ 1242 h 1832"/>
                  <a:gd name="T76" fmla="*/ 582 w 2390"/>
                  <a:gd name="T77" fmla="*/ 1424 h 1832"/>
                  <a:gd name="T78" fmla="*/ 987 w 2390"/>
                  <a:gd name="T79" fmla="*/ 1722 h 1832"/>
                  <a:gd name="T80" fmla="*/ 1109 w 2390"/>
                  <a:gd name="T81" fmla="*/ 1787 h 1832"/>
                  <a:gd name="T82" fmla="*/ 1393 w 2390"/>
                  <a:gd name="T83" fmla="*/ 1832 h 1832"/>
                  <a:gd name="T84" fmla="*/ 1561 w 2390"/>
                  <a:gd name="T85" fmla="*/ 1671 h 1832"/>
                  <a:gd name="T86" fmla="*/ 1728 w 2390"/>
                  <a:gd name="T87" fmla="*/ 1665 h 18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390" h="1832">
                    <a:moveTo>
                      <a:pt x="1728" y="1665"/>
                    </a:moveTo>
                    <a:lnTo>
                      <a:pt x="1878" y="1587"/>
                    </a:lnTo>
                    <a:lnTo>
                      <a:pt x="1955" y="1537"/>
                    </a:lnTo>
                    <a:lnTo>
                      <a:pt x="2023" y="1542"/>
                    </a:lnTo>
                    <a:lnTo>
                      <a:pt x="2017" y="1470"/>
                    </a:lnTo>
                    <a:lnTo>
                      <a:pt x="2071" y="1432"/>
                    </a:lnTo>
                    <a:lnTo>
                      <a:pt x="2125" y="1387"/>
                    </a:lnTo>
                    <a:lnTo>
                      <a:pt x="2181" y="1319"/>
                    </a:lnTo>
                    <a:lnTo>
                      <a:pt x="2200" y="1244"/>
                    </a:lnTo>
                    <a:lnTo>
                      <a:pt x="2237" y="1231"/>
                    </a:lnTo>
                    <a:lnTo>
                      <a:pt x="2253" y="1170"/>
                    </a:lnTo>
                    <a:lnTo>
                      <a:pt x="2333" y="1140"/>
                    </a:lnTo>
                    <a:lnTo>
                      <a:pt x="2342" y="1103"/>
                    </a:lnTo>
                    <a:lnTo>
                      <a:pt x="2390" y="1094"/>
                    </a:lnTo>
                    <a:lnTo>
                      <a:pt x="2329" y="1038"/>
                    </a:lnTo>
                    <a:lnTo>
                      <a:pt x="2282" y="1072"/>
                    </a:lnTo>
                    <a:lnTo>
                      <a:pt x="2149" y="1068"/>
                    </a:lnTo>
                    <a:lnTo>
                      <a:pt x="2082" y="1033"/>
                    </a:lnTo>
                    <a:lnTo>
                      <a:pt x="2084" y="1003"/>
                    </a:lnTo>
                    <a:lnTo>
                      <a:pt x="2125" y="960"/>
                    </a:lnTo>
                    <a:lnTo>
                      <a:pt x="2178" y="963"/>
                    </a:lnTo>
                    <a:lnTo>
                      <a:pt x="2208" y="890"/>
                    </a:lnTo>
                    <a:lnTo>
                      <a:pt x="2157" y="845"/>
                    </a:lnTo>
                    <a:lnTo>
                      <a:pt x="2149" y="751"/>
                    </a:lnTo>
                    <a:lnTo>
                      <a:pt x="2190" y="703"/>
                    </a:lnTo>
                    <a:lnTo>
                      <a:pt x="2186" y="668"/>
                    </a:lnTo>
                    <a:lnTo>
                      <a:pt x="2159" y="612"/>
                    </a:lnTo>
                    <a:lnTo>
                      <a:pt x="2210" y="574"/>
                    </a:lnTo>
                    <a:lnTo>
                      <a:pt x="2235" y="569"/>
                    </a:lnTo>
                    <a:lnTo>
                      <a:pt x="2272" y="494"/>
                    </a:lnTo>
                    <a:lnTo>
                      <a:pt x="2318" y="483"/>
                    </a:lnTo>
                    <a:lnTo>
                      <a:pt x="2358" y="414"/>
                    </a:lnTo>
                    <a:lnTo>
                      <a:pt x="2350" y="394"/>
                    </a:lnTo>
                    <a:lnTo>
                      <a:pt x="2267" y="443"/>
                    </a:lnTo>
                    <a:lnTo>
                      <a:pt x="2194" y="416"/>
                    </a:lnTo>
                    <a:lnTo>
                      <a:pt x="2173" y="343"/>
                    </a:lnTo>
                    <a:lnTo>
                      <a:pt x="2114" y="316"/>
                    </a:lnTo>
                    <a:lnTo>
                      <a:pt x="2068" y="253"/>
                    </a:lnTo>
                    <a:lnTo>
                      <a:pt x="2076" y="220"/>
                    </a:lnTo>
                    <a:lnTo>
                      <a:pt x="1963" y="222"/>
                    </a:lnTo>
                    <a:lnTo>
                      <a:pt x="1851" y="277"/>
                    </a:lnTo>
                    <a:lnTo>
                      <a:pt x="1752" y="359"/>
                    </a:lnTo>
                    <a:lnTo>
                      <a:pt x="1596" y="320"/>
                    </a:lnTo>
                    <a:lnTo>
                      <a:pt x="1556" y="242"/>
                    </a:lnTo>
                    <a:lnTo>
                      <a:pt x="1556" y="199"/>
                    </a:lnTo>
                    <a:lnTo>
                      <a:pt x="1653" y="0"/>
                    </a:lnTo>
                    <a:lnTo>
                      <a:pt x="1596" y="28"/>
                    </a:lnTo>
                    <a:lnTo>
                      <a:pt x="1565" y="28"/>
                    </a:lnTo>
                    <a:lnTo>
                      <a:pt x="1524" y="0"/>
                    </a:lnTo>
                    <a:lnTo>
                      <a:pt x="1465" y="6"/>
                    </a:lnTo>
                    <a:lnTo>
                      <a:pt x="1457" y="30"/>
                    </a:lnTo>
                    <a:lnTo>
                      <a:pt x="1430" y="28"/>
                    </a:lnTo>
                    <a:lnTo>
                      <a:pt x="1379" y="6"/>
                    </a:lnTo>
                    <a:lnTo>
                      <a:pt x="1361" y="22"/>
                    </a:lnTo>
                    <a:lnTo>
                      <a:pt x="1299" y="30"/>
                    </a:lnTo>
                    <a:lnTo>
                      <a:pt x="1277" y="161"/>
                    </a:lnTo>
                    <a:lnTo>
                      <a:pt x="1205" y="437"/>
                    </a:lnTo>
                    <a:lnTo>
                      <a:pt x="1216" y="543"/>
                    </a:lnTo>
                    <a:lnTo>
                      <a:pt x="1234" y="600"/>
                    </a:lnTo>
                    <a:lnTo>
                      <a:pt x="1011" y="794"/>
                    </a:lnTo>
                    <a:lnTo>
                      <a:pt x="934" y="762"/>
                    </a:lnTo>
                    <a:lnTo>
                      <a:pt x="893" y="733"/>
                    </a:lnTo>
                    <a:lnTo>
                      <a:pt x="827" y="810"/>
                    </a:lnTo>
                    <a:lnTo>
                      <a:pt x="682" y="827"/>
                    </a:lnTo>
                    <a:lnTo>
                      <a:pt x="625" y="864"/>
                    </a:lnTo>
                    <a:lnTo>
                      <a:pt x="629" y="968"/>
                    </a:lnTo>
                    <a:lnTo>
                      <a:pt x="403" y="974"/>
                    </a:lnTo>
                    <a:lnTo>
                      <a:pt x="341" y="1009"/>
                    </a:lnTo>
                    <a:lnTo>
                      <a:pt x="269" y="939"/>
                    </a:lnTo>
                    <a:lnTo>
                      <a:pt x="68" y="1049"/>
                    </a:lnTo>
                    <a:lnTo>
                      <a:pt x="55" y="1151"/>
                    </a:lnTo>
                    <a:lnTo>
                      <a:pt x="0" y="1215"/>
                    </a:lnTo>
                    <a:lnTo>
                      <a:pt x="22" y="1256"/>
                    </a:lnTo>
                    <a:lnTo>
                      <a:pt x="68" y="1280"/>
                    </a:lnTo>
                    <a:lnTo>
                      <a:pt x="180" y="1282"/>
                    </a:lnTo>
                    <a:lnTo>
                      <a:pt x="231" y="1242"/>
                    </a:lnTo>
                    <a:lnTo>
                      <a:pt x="282" y="1239"/>
                    </a:lnTo>
                    <a:lnTo>
                      <a:pt x="582" y="1424"/>
                    </a:lnTo>
                    <a:lnTo>
                      <a:pt x="856" y="1685"/>
                    </a:lnTo>
                    <a:lnTo>
                      <a:pt x="987" y="1722"/>
                    </a:lnTo>
                    <a:lnTo>
                      <a:pt x="1081" y="1738"/>
                    </a:lnTo>
                    <a:lnTo>
                      <a:pt x="1109" y="1787"/>
                    </a:lnTo>
                    <a:lnTo>
                      <a:pt x="1338" y="1781"/>
                    </a:lnTo>
                    <a:lnTo>
                      <a:pt x="1393" y="1832"/>
                    </a:lnTo>
                    <a:lnTo>
                      <a:pt x="1559" y="1738"/>
                    </a:lnTo>
                    <a:lnTo>
                      <a:pt x="1561" y="1671"/>
                    </a:lnTo>
                    <a:lnTo>
                      <a:pt x="1679" y="1623"/>
                    </a:lnTo>
                    <a:lnTo>
                      <a:pt x="1728" y="1665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7010" name="Freeform 34"/>
              <p:cNvSpPr>
                <a:spLocks noChangeAspect="1"/>
              </p:cNvSpPr>
              <p:nvPr/>
            </p:nvSpPr>
            <p:spPr bwMode="auto">
              <a:xfrm>
                <a:off x="2893" y="2821"/>
                <a:ext cx="261" cy="223"/>
              </a:xfrm>
              <a:custGeom>
                <a:avLst/>
                <a:gdLst>
                  <a:gd name="T0" fmla="*/ 637 w 1569"/>
                  <a:gd name="T1" fmla="*/ 0 h 1337"/>
                  <a:gd name="T2" fmla="*/ 735 w 1569"/>
                  <a:gd name="T3" fmla="*/ 9 h 1337"/>
                  <a:gd name="T4" fmla="*/ 720 w 1569"/>
                  <a:gd name="T5" fmla="*/ 270 h 1337"/>
                  <a:gd name="T6" fmla="*/ 661 w 1569"/>
                  <a:gd name="T7" fmla="*/ 356 h 1337"/>
                  <a:gd name="T8" fmla="*/ 1252 w 1569"/>
                  <a:gd name="T9" fmla="*/ 398 h 1337"/>
                  <a:gd name="T10" fmla="*/ 1454 w 1569"/>
                  <a:gd name="T11" fmla="*/ 253 h 1337"/>
                  <a:gd name="T12" fmla="*/ 1519 w 1569"/>
                  <a:gd name="T13" fmla="*/ 249 h 1337"/>
                  <a:gd name="T14" fmla="*/ 1569 w 1569"/>
                  <a:gd name="T15" fmla="*/ 315 h 1337"/>
                  <a:gd name="T16" fmla="*/ 1569 w 1569"/>
                  <a:gd name="T17" fmla="*/ 471 h 1337"/>
                  <a:gd name="T18" fmla="*/ 1483 w 1569"/>
                  <a:gd name="T19" fmla="*/ 574 h 1337"/>
                  <a:gd name="T20" fmla="*/ 1434 w 1569"/>
                  <a:gd name="T21" fmla="*/ 609 h 1337"/>
                  <a:gd name="T22" fmla="*/ 1306 w 1569"/>
                  <a:gd name="T23" fmla="*/ 825 h 1337"/>
                  <a:gd name="T24" fmla="*/ 1293 w 1569"/>
                  <a:gd name="T25" fmla="*/ 830 h 1337"/>
                  <a:gd name="T26" fmla="*/ 1280 w 1569"/>
                  <a:gd name="T27" fmla="*/ 931 h 1337"/>
                  <a:gd name="T28" fmla="*/ 1223 w 1569"/>
                  <a:gd name="T29" fmla="*/ 995 h 1337"/>
                  <a:gd name="T30" fmla="*/ 1117 w 1569"/>
                  <a:gd name="T31" fmla="*/ 1023 h 1337"/>
                  <a:gd name="T32" fmla="*/ 1012 w 1569"/>
                  <a:gd name="T33" fmla="*/ 1069 h 1337"/>
                  <a:gd name="T34" fmla="*/ 1010 w 1569"/>
                  <a:gd name="T35" fmla="*/ 1142 h 1337"/>
                  <a:gd name="T36" fmla="*/ 930 w 1569"/>
                  <a:gd name="T37" fmla="*/ 1169 h 1337"/>
                  <a:gd name="T38" fmla="*/ 932 w 1569"/>
                  <a:gd name="T39" fmla="*/ 1251 h 1337"/>
                  <a:gd name="T40" fmla="*/ 901 w 1569"/>
                  <a:gd name="T41" fmla="*/ 1295 h 1337"/>
                  <a:gd name="T42" fmla="*/ 679 w 1569"/>
                  <a:gd name="T43" fmla="*/ 1315 h 1337"/>
                  <a:gd name="T44" fmla="*/ 679 w 1569"/>
                  <a:gd name="T45" fmla="*/ 1309 h 1337"/>
                  <a:gd name="T46" fmla="*/ 503 w 1569"/>
                  <a:gd name="T47" fmla="*/ 1337 h 1337"/>
                  <a:gd name="T48" fmla="*/ 450 w 1569"/>
                  <a:gd name="T49" fmla="*/ 1261 h 1337"/>
                  <a:gd name="T50" fmla="*/ 445 w 1569"/>
                  <a:gd name="T51" fmla="*/ 1222 h 1337"/>
                  <a:gd name="T52" fmla="*/ 472 w 1569"/>
                  <a:gd name="T53" fmla="*/ 1145 h 1337"/>
                  <a:gd name="T54" fmla="*/ 475 w 1569"/>
                  <a:gd name="T55" fmla="*/ 1092 h 1337"/>
                  <a:gd name="T56" fmla="*/ 446 w 1569"/>
                  <a:gd name="T57" fmla="*/ 1082 h 1337"/>
                  <a:gd name="T58" fmla="*/ 424 w 1569"/>
                  <a:gd name="T59" fmla="*/ 1101 h 1337"/>
                  <a:gd name="T60" fmla="*/ 340 w 1569"/>
                  <a:gd name="T61" fmla="*/ 1106 h 1337"/>
                  <a:gd name="T62" fmla="*/ 319 w 1569"/>
                  <a:gd name="T63" fmla="*/ 1072 h 1337"/>
                  <a:gd name="T64" fmla="*/ 278 w 1569"/>
                  <a:gd name="T65" fmla="*/ 1069 h 1337"/>
                  <a:gd name="T66" fmla="*/ 281 w 1569"/>
                  <a:gd name="T67" fmla="*/ 1058 h 1337"/>
                  <a:gd name="T68" fmla="*/ 242 w 1569"/>
                  <a:gd name="T69" fmla="*/ 961 h 1337"/>
                  <a:gd name="T70" fmla="*/ 249 w 1569"/>
                  <a:gd name="T71" fmla="*/ 872 h 1337"/>
                  <a:gd name="T72" fmla="*/ 198 w 1569"/>
                  <a:gd name="T73" fmla="*/ 800 h 1337"/>
                  <a:gd name="T74" fmla="*/ 154 w 1569"/>
                  <a:gd name="T75" fmla="*/ 838 h 1337"/>
                  <a:gd name="T76" fmla="*/ 123 w 1569"/>
                  <a:gd name="T77" fmla="*/ 825 h 1337"/>
                  <a:gd name="T78" fmla="*/ 0 w 1569"/>
                  <a:gd name="T79" fmla="*/ 723 h 1337"/>
                  <a:gd name="T80" fmla="*/ 58 w 1569"/>
                  <a:gd name="T81" fmla="*/ 560 h 1337"/>
                  <a:gd name="T82" fmla="*/ 27 w 1569"/>
                  <a:gd name="T83" fmla="*/ 388 h 1337"/>
                  <a:gd name="T84" fmla="*/ 204 w 1569"/>
                  <a:gd name="T85" fmla="*/ 323 h 1337"/>
                  <a:gd name="T86" fmla="*/ 198 w 1569"/>
                  <a:gd name="T87" fmla="*/ 276 h 1337"/>
                  <a:gd name="T88" fmla="*/ 323 w 1569"/>
                  <a:gd name="T89" fmla="*/ 174 h 1337"/>
                  <a:gd name="T90" fmla="*/ 428 w 1569"/>
                  <a:gd name="T91" fmla="*/ 188 h 1337"/>
                  <a:gd name="T92" fmla="*/ 637 w 1569"/>
                  <a:gd name="T93" fmla="*/ 0 h 13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69" h="1337">
                    <a:moveTo>
                      <a:pt x="637" y="0"/>
                    </a:moveTo>
                    <a:lnTo>
                      <a:pt x="735" y="9"/>
                    </a:lnTo>
                    <a:lnTo>
                      <a:pt x="720" y="270"/>
                    </a:lnTo>
                    <a:lnTo>
                      <a:pt x="661" y="356"/>
                    </a:lnTo>
                    <a:lnTo>
                      <a:pt x="1252" y="398"/>
                    </a:lnTo>
                    <a:lnTo>
                      <a:pt x="1454" y="253"/>
                    </a:lnTo>
                    <a:lnTo>
                      <a:pt x="1519" y="249"/>
                    </a:lnTo>
                    <a:lnTo>
                      <a:pt x="1569" y="315"/>
                    </a:lnTo>
                    <a:lnTo>
                      <a:pt x="1569" y="471"/>
                    </a:lnTo>
                    <a:lnTo>
                      <a:pt x="1483" y="574"/>
                    </a:lnTo>
                    <a:lnTo>
                      <a:pt x="1434" y="609"/>
                    </a:lnTo>
                    <a:lnTo>
                      <a:pt x="1306" y="825"/>
                    </a:lnTo>
                    <a:lnTo>
                      <a:pt x="1293" y="830"/>
                    </a:lnTo>
                    <a:lnTo>
                      <a:pt x="1280" y="931"/>
                    </a:lnTo>
                    <a:lnTo>
                      <a:pt x="1223" y="995"/>
                    </a:lnTo>
                    <a:lnTo>
                      <a:pt x="1117" y="1023"/>
                    </a:lnTo>
                    <a:lnTo>
                      <a:pt x="1012" y="1069"/>
                    </a:lnTo>
                    <a:lnTo>
                      <a:pt x="1010" y="1142"/>
                    </a:lnTo>
                    <a:lnTo>
                      <a:pt x="930" y="1169"/>
                    </a:lnTo>
                    <a:lnTo>
                      <a:pt x="932" y="1251"/>
                    </a:lnTo>
                    <a:lnTo>
                      <a:pt x="901" y="1295"/>
                    </a:lnTo>
                    <a:lnTo>
                      <a:pt x="679" y="1315"/>
                    </a:lnTo>
                    <a:lnTo>
                      <a:pt x="679" y="1309"/>
                    </a:lnTo>
                    <a:lnTo>
                      <a:pt x="503" y="1337"/>
                    </a:lnTo>
                    <a:lnTo>
                      <a:pt x="450" y="1261"/>
                    </a:lnTo>
                    <a:lnTo>
                      <a:pt x="445" y="1222"/>
                    </a:lnTo>
                    <a:lnTo>
                      <a:pt x="472" y="1145"/>
                    </a:lnTo>
                    <a:lnTo>
                      <a:pt x="475" y="1092"/>
                    </a:lnTo>
                    <a:lnTo>
                      <a:pt x="446" y="1082"/>
                    </a:lnTo>
                    <a:lnTo>
                      <a:pt x="424" y="1101"/>
                    </a:lnTo>
                    <a:lnTo>
                      <a:pt x="340" y="1106"/>
                    </a:lnTo>
                    <a:lnTo>
                      <a:pt x="319" y="1072"/>
                    </a:lnTo>
                    <a:lnTo>
                      <a:pt x="278" y="1069"/>
                    </a:lnTo>
                    <a:lnTo>
                      <a:pt x="281" y="1058"/>
                    </a:lnTo>
                    <a:lnTo>
                      <a:pt x="242" y="961"/>
                    </a:lnTo>
                    <a:lnTo>
                      <a:pt x="249" y="872"/>
                    </a:lnTo>
                    <a:lnTo>
                      <a:pt x="198" y="800"/>
                    </a:lnTo>
                    <a:lnTo>
                      <a:pt x="154" y="838"/>
                    </a:lnTo>
                    <a:lnTo>
                      <a:pt x="123" y="825"/>
                    </a:lnTo>
                    <a:lnTo>
                      <a:pt x="0" y="723"/>
                    </a:lnTo>
                    <a:lnTo>
                      <a:pt x="58" y="560"/>
                    </a:lnTo>
                    <a:lnTo>
                      <a:pt x="27" y="388"/>
                    </a:lnTo>
                    <a:lnTo>
                      <a:pt x="204" y="323"/>
                    </a:lnTo>
                    <a:lnTo>
                      <a:pt x="198" y="276"/>
                    </a:lnTo>
                    <a:lnTo>
                      <a:pt x="323" y="174"/>
                    </a:lnTo>
                    <a:lnTo>
                      <a:pt x="428" y="188"/>
                    </a:lnTo>
                    <a:lnTo>
                      <a:pt x="637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7011" name="Freeform 35"/>
              <p:cNvSpPr>
                <a:spLocks noChangeAspect="1"/>
              </p:cNvSpPr>
              <p:nvPr/>
            </p:nvSpPr>
            <p:spPr bwMode="auto">
              <a:xfrm>
                <a:off x="3110" y="2765"/>
                <a:ext cx="202" cy="194"/>
              </a:xfrm>
              <a:custGeom>
                <a:avLst/>
                <a:gdLst>
                  <a:gd name="T0" fmla="*/ 564 w 1210"/>
                  <a:gd name="T1" fmla="*/ 65 h 1164"/>
                  <a:gd name="T2" fmla="*/ 588 w 1210"/>
                  <a:gd name="T3" fmla="*/ 186 h 1164"/>
                  <a:gd name="T4" fmla="*/ 513 w 1210"/>
                  <a:gd name="T5" fmla="*/ 337 h 1164"/>
                  <a:gd name="T6" fmla="*/ 470 w 1210"/>
                  <a:gd name="T7" fmla="*/ 517 h 1164"/>
                  <a:gd name="T8" fmla="*/ 263 w 1210"/>
                  <a:gd name="T9" fmla="*/ 650 h 1164"/>
                  <a:gd name="T10" fmla="*/ 266 w 1210"/>
                  <a:gd name="T11" fmla="*/ 797 h 1164"/>
                  <a:gd name="T12" fmla="*/ 187 w 1210"/>
                  <a:gd name="T13" fmla="*/ 905 h 1164"/>
                  <a:gd name="T14" fmla="*/ 136 w 1210"/>
                  <a:gd name="T15" fmla="*/ 936 h 1164"/>
                  <a:gd name="T16" fmla="*/ 0 w 1210"/>
                  <a:gd name="T17" fmla="*/ 1164 h 1164"/>
                  <a:gd name="T18" fmla="*/ 191 w 1210"/>
                  <a:gd name="T19" fmla="*/ 1056 h 1164"/>
                  <a:gd name="T20" fmla="*/ 254 w 1210"/>
                  <a:gd name="T21" fmla="*/ 1128 h 1164"/>
                  <a:gd name="T22" fmla="*/ 330 w 1210"/>
                  <a:gd name="T23" fmla="*/ 1088 h 1164"/>
                  <a:gd name="T24" fmla="*/ 545 w 1210"/>
                  <a:gd name="T25" fmla="*/ 1088 h 1164"/>
                  <a:gd name="T26" fmla="*/ 542 w 1210"/>
                  <a:gd name="T27" fmla="*/ 984 h 1164"/>
                  <a:gd name="T28" fmla="*/ 607 w 1210"/>
                  <a:gd name="T29" fmla="*/ 945 h 1164"/>
                  <a:gd name="T30" fmla="*/ 754 w 1210"/>
                  <a:gd name="T31" fmla="*/ 926 h 1164"/>
                  <a:gd name="T32" fmla="*/ 811 w 1210"/>
                  <a:gd name="T33" fmla="*/ 851 h 1164"/>
                  <a:gd name="T34" fmla="*/ 855 w 1210"/>
                  <a:gd name="T35" fmla="*/ 883 h 1164"/>
                  <a:gd name="T36" fmla="*/ 930 w 1210"/>
                  <a:gd name="T37" fmla="*/ 912 h 1164"/>
                  <a:gd name="T38" fmla="*/ 1160 w 1210"/>
                  <a:gd name="T39" fmla="*/ 722 h 1164"/>
                  <a:gd name="T40" fmla="*/ 1135 w 1210"/>
                  <a:gd name="T41" fmla="*/ 667 h 1164"/>
                  <a:gd name="T42" fmla="*/ 1124 w 1210"/>
                  <a:gd name="T43" fmla="*/ 560 h 1164"/>
                  <a:gd name="T44" fmla="*/ 1210 w 1210"/>
                  <a:gd name="T45" fmla="*/ 205 h 1164"/>
                  <a:gd name="T46" fmla="*/ 1153 w 1210"/>
                  <a:gd name="T47" fmla="*/ 212 h 1164"/>
                  <a:gd name="T48" fmla="*/ 1153 w 1210"/>
                  <a:gd name="T49" fmla="*/ 165 h 1164"/>
                  <a:gd name="T50" fmla="*/ 1092 w 1210"/>
                  <a:gd name="T51" fmla="*/ 172 h 1164"/>
                  <a:gd name="T52" fmla="*/ 930 w 1210"/>
                  <a:gd name="T53" fmla="*/ 255 h 1164"/>
                  <a:gd name="T54" fmla="*/ 869 w 1210"/>
                  <a:gd name="T55" fmla="*/ 248 h 1164"/>
                  <a:gd name="T56" fmla="*/ 833 w 1210"/>
                  <a:gd name="T57" fmla="*/ 205 h 1164"/>
                  <a:gd name="T58" fmla="*/ 819 w 1210"/>
                  <a:gd name="T59" fmla="*/ 42 h 1164"/>
                  <a:gd name="T60" fmla="*/ 740 w 1210"/>
                  <a:gd name="T61" fmla="*/ 0 h 1164"/>
                  <a:gd name="T62" fmla="*/ 696 w 1210"/>
                  <a:gd name="T63" fmla="*/ 0 h 1164"/>
                  <a:gd name="T64" fmla="*/ 564 w 1210"/>
                  <a:gd name="T65" fmla="*/ 65 h 1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0" h="1164">
                    <a:moveTo>
                      <a:pt x="564" y="65"/>
                    </a:moveTo>
                    <a:lnTo>
                      <a:pt x="588" y="186"/>
                    </a:lnTo>
                    <a:lnTo>
                      <a:pt x="513" y="337"/>
                    </a:lnTo>
                    <a:lnTo>
                      <a:pt x="470" y="517"/>
                    </a:lnTo>
                    <a:lnTo>
                      <a:pt x="263" y="650"/>
                    </a:lnTo>
                    <a:lnTo>
                      <a:pt x="266" y="797"/>
                    </a:lnTo>
                    <a:lnTo>
                      <a:pt x="187" y="905"/>
                    </a:lnTo>
                    <a:lnTo>
                      <a:pt x="136" y="936"/>
                    </a:lnTo>
                    <a:lnTo>
                      <a:pt x="0" y="1164"/>
                    </a:lnTo>
                    <a:lnTo>
                      <a:pt x="191" y="1056"/>
                    </a:lnTo>
                    <a:lnTo>
                      <a:pt x="254" y="1128"/>
                    </a:lnTo>
                    <a:lnTo>
                      <a:pt x="330" y="1088"/>
                    </a:lnTo>
                    <a:lnTo>
                      <a:pt x="545" y="1088"/>
                    </a:lnTo>
                    <a:lnTo>
                      <a:pt x="542" y="984"/>
                    </a:lnTo>
                    <a:lnTo>
                      <a:pt x="607" y="945"/>
                    </a:lnTo>
                    <a:lnTo>
                      <a:pt x="754" y="926"/>
                    </a:lnTo>
                    <a:lnTo>
                      <a:pt x="811" y="851"/>
                    </a:lnTo>
                    <a:lnTo>
                      <a:pt x="855" y="883"/>
                    </a:lnTo>
                    <a:lnTo>
                      <a:pt x="930" y="912"/>
                    </a:lnTo>
                    <a:lnTo>
                      <a:pt x="1160" y="722"/>
                    </a:lnTo>
                    <a:lnTo>
                      <a:pt x="1135" y="667"/>
                    </a:lnTo>
                    <a:lnTo>
                      <a:pt x="1124" y="560"/>
                    </a:lnTo>
                    <a:lnTo>
                      <a:pt x="1210" y="205"/>
                    </a:lnTo>
                    <a:lnTo>
                      <a:pt x="1153" y="212"/>
                    </a:lnTo>
                    <a:lnTo>
                      <a:pt x="1153" y="165"/>
                    </a:lnTo>
                    <a:lnTo>
                      <a:pt x="1092" y="172"/>
                    </a:lnTo>
                    <a:lnTo>
                      <a:pt x="930" y="255"/>
                    </a:lnTo>
                    <a:lnTo>
                      <a:pt x="869" y="248"/>
                    </a:lnTo>
                    <a:lnTo>
                      <a:pt x="833" y="205"/>
                    </a:lnTo>
                    <a:lnTo>
                      <a:pt x="819" y="42"/>
                    </a:lnTo>
                    <a:lnTo>
                      <a:pt x="740" y="0"/>
                    </a:lnTo>
                    <a:lnTo>
                      <a:pt x="696" y="0"/>
                    </a:lnTo>
                    <a:lnTo>
                      <a:pt x="564" y="65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127012" name="Text Box 36"/>
            <p:cNvSpPr txBox="1">
              <a:spLocks noChangeArrowheads="1"/>
            </p:cNvSpPr>
            <p:nvPr/>
          </p:nvSpPr>
          <p:spPr bwMode="auto">
            <a:xfrm>
              <a:off x="4630" y="2930"/>
              <a:ext cx="829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Centro Sul</a:t>
              </a:r>
            </a:p>
          </p:txBody>
        </p:sp>
      </p:grpSp>
      <p:grpSp>
        <p:nvGrpSpPr>
          <p:cNvPr id="127013" name="Group 37"/>
          <p:cNvGrpSpPr>
            <a:grpSpLocks/>
          </p:cNvGrpSpPr>
          <p:nvPr/>
        </p:nvGrpSpPr>
        <p:grpSpPr bwMode="auto">
          <a:xfrm>
            <a:off x="6262688" y="5148263"/>
            <a:ext cx="2312987" cy="696912"/>
            <a:chOff x="3945" y="3243"/>
            <a:chExt cx="1457" cy="439"/>
          </a:xfrm>
        </p:grpSpPr>
        <p:sp>
          <p:nvSpPr>
            <p:cNvPr id="127014" name="Freeform 38"/>
            <p:cNvSpPr>
              <a:spLocks/>
            </p:cNvSpPr>
            <p:nvPr/>
          </p:nvSpPr>
          <p:spPr bwMode="auto">
            <a:xfrm>
              <a:off x="4462" y="3513"/>
              <a:ext cx="647" cy="140"/>
            </a:xfrm>
            <a:custGeom>
              <a:avLst/>
              <a:gdLst>
                <a:gd name="T0" fmla="*/ 0 w 647"/>
                <a:gd name="T1" fmla="*/ 0 h 140"/>
                <a:gd name="T2" fmla="*/ 165 w 647"/>
                <a:gd name="T3" fmla="*/ 140 h 140"/>
                <a:gd name="T4" fmla="*/ 647 w 647"/>
                <a:gd name="T5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7" h="140">
                  <a:moveTo>
                    <a:pt x="0" y="0"/>
                  </a:moveTo>
                  <a:lnTo>
                    <a:pt x="165" y="140"/>
                  </a:lnTo>
                  <a:lnTo>
                    <a:pt x="647" y="14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127015" name="Group 39"/>
            <p:cNvGrpSpPr>
              <a:grpSpLocks noChangeAspect="1"/>
            </p:cNvGrpSpPr>
            <p:nvPr/>
          </p:nvGrpSpPr>
          <p:grpSpPr bwMode="auto">
            <a:xfrm>
              <a:off x="3945" y="3243"/>
              <a:ext cx="633" cy="431"/>
              <a:chOff x="2815" y="3326"/>
              <a:chExt cx="666" cy="455"/>
            </a:xfrm>
          </p:grpSpPr>
          <p:sp>
            <p:nvSpPr>
              <p:cNvPr id="127016" name="Freeform 40"/>
              <p:cNvSpPr>
                <a:spLocks noChangeAspect="1"/>
              </p:cNvSpPr>
              <p:nvPr/>
            </p:nvSpPr>
            <p:spPr bwMode="auto">
              <a:xfrm>
                <a:off x="2910" y="3464"/>
                <a:ext cx="135" cy="241"/>
              </a:xfrm>
              <a:custGeom>
                <a:avLst/>
                <a:gdLst>
                  <a:gd name="T0" fmla="*/ 0 w 810"/>
                  <a:gd name="T1" fmla="*/ 803 h 1445"/>
                  <a:gd name="T2" fmla="*/ 94 w 810"/>
                  <a:gd name="T3" fmla="*/ 853 h 1445"/>
                  <a:gd name="T4" fmla="*/ 116 w 810"/>
                  <a:gd name="T5" fmla="*/ 960 h 1445"/>
                  <a:gd name="T6" fmla="*/ 110 w 810"/>
                  <a:gd name="T7" fmla="*/ 1077 h 1445"/>
                  <a:gd name="T8" fmla="*/ 86 w 810"/>
                  <a:gd name="T9" fmla="*/ 1154 h 1445"/>
                  <a:gd name="T10" fmla="*/ 92 w 810"/>
                  <a:gd name="T11" fmla="*/ 1372 h 1445"/>
                  <a:gd name="T12" fmla="*/ 223 w 810"/>
                  <a:gd name="T13" fmla="*/ 1397 h 1445"/>
                  <a:gd name="T14" fmla="*/ 295 w 810"/>
                  <a:gd name="T15" fmla="*/ 1445 h 1445"/>
                  <a:gd name="T16" fmla="*/ 299 w 810"/>
                  <a:gd name="T17" fmla="*/ 838 h 1445"/>
                  <a:gd name="T18" fmla="*/ 731 w 810"/>
                  <a:gd name="T19" fmla="*/ 929 h 1445"/>
                  <a:gd name="T20" fmla="*/ 731 w 810"/>
                  <a:gd name="T21" fmla="*/ 563 h 1445"/>
                  <a:gd name="T22" fmla="*/ 810 w 810"/>
                  <a:gd name="T23" fmla="*/ 276 h 1445"/>
                  <a:gd name="T24" fmla="*/ 802 w 810"/>
                  <a:gd name="T25" fmla="*/ 0 h 1445"/>
                  <a:gd name="T26" fmla="*/ 370 w 810"/>
                  <a:gd name="T27" fmla="*/ 167 h 1445"/>
                  <a:gd name="T28" fmla="*/ 11 w 810"/>
                  <a:gd name="T29" fmla="*/ 407 h 1445"/>
                  <a:gd name="T30" fmla="*/ 0 w 810"/>
                  <a:gd name="T31" fmla="*/ 803 h 14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10" h="1445">
                    <a:moveTo>
                      <a:pt x="0" y="803"/>
                    </a:moveTo>
                    <a:lnTo>
                      <a:pt x="94" y="853"/>
                    </a:lnTo>
                    <a:lnTo>
                      <a:pt x="116" y="960"/>
                    </a:lnTo>
                    <a:lnTo>
                      <a:pt x="110" y="1077"/>
                    </a:lnTo>
                    <a:lnTo>
                      <a:pt x="86" y="1154"/>
                    </a:lnTo>
                    <a:lnTo>
                      <a:pt x="92" y="1372"/>
                    </a:lnTo>
                    <a:lnTo>
                      <a:pt x="223" y="1397"/>
                    </a:lnTo>
                    <a:lnTo>
                      <a:pt x="295" y="1445"/>
                    </a:lnTo>
                    <a:lnTo>
                      <a:pt x="299" y="838"/>
                    </a:lnTo>
                    <a:lnTo>
                      <a:pt x="731" y="929"/>
                    </a:lnTo>
                    <a:lnTo>
                      <a:pt x="731" y="563"/>
                    </a:lnTo>
                    <a:lnTo>
                      <a:pt x="810" y="276"/>
                    </a:lnTo>
                    <a:lnTo>
                      <a:pt x="802" y="0"/>
                    </a:lnTo>
                    <a:lnTo>
                      <a:pt x="370" y="167"/>
                    </a:lnTo>
                    <a:lnTo>
                      <a:pt x="11" y="407"/>
                    </a:lnTo>
                    <a:lnTo>
                      <a:pt x="0" y="803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7017" name="Freeform 41"/>
              <p:cNvSpPr>
                <a:spLocks noChangeAspect="1"/>
              </p:cNvSpPr>
              <p:nvPr/>
            </p:nvSpPr>
            <p:spPr bwMode="auto">
              <a:xfrm>
                <a:off x="2815" y="3326"/>
                <a:ext cx="166" cy="272"/>
              </a:xfrm>
              <a:custGeom>
                <a:avLst/>
                <a:gdLst>
                  <a:gd name="T0" fmla="*/ 546 w 995"/>
                  <a:gd name="T1" fmla="*/ 40 h 1630"/>
                  <a:gd name="T2" fmla="*/ 675 w 995"/>
                  <a:gd name="T3" fmla="*/ 203 h 1630"/>
                  <a:gd name="T4" fmla="*/ 938 w 995"/>
                  <a:gd name="T5" fmla="*/ 197 h 1630"/>
                  <a:gd name="T6" fmla="*/ 917 w 995"/>
                  <a:gd name="T7" fmla="*/ 276 h 1630"/>
                  <a:gd name="T8" fmla="*/ 995 w 995"/>
                  <a:gd name="T9" fmla="*/ 383 h 1630"/>
                  <a:gd name="T10" fmla="*/ 895 w 995"/>
                  <a:gd name="T11" fmla="*/ 595 h 1630"/>
                  <a:gd name="T12" fmla="*/ 889 w 995"/>
                  <a:gd name="T13" fmla="*/ 786 h 1630"/>
                  <a:gd name="T14" fmla="*/ 933 w 995"/>
                  <a:gd name="T15" fmla="*/ 871 h 1630"/>
                  <a:gd name="T16" fmla="*/ 942 w 995"/>
                  <a:gd name="T17" fmla="*/ 996 h 1630"/>
                  <a:gd name="T18" fmla="*/ 583 w 995"/>
                  <a:gd name="T19" fmla="*/ 1234 h 1630"/>
                  <a:gd name="T20" fmla="*/ 571 w 995"/>
                  <a:gd name="T21" fmla="*/ 1630 h 1630"/>
                  <a:gd name="T22" fmla="*/ 554 w 995"/>
                  <a:gd name="T23" fmla="*/ 1626 h 1630"/>
                  <a:gd name="T24" fmla="*/ 489 w 995"/>
                  <a:gd name="T25" fmla="*/ 1627 h 1630"/>
                  <a:gd name="T26" fmla="*/ 454 w 995"/>
                  <a:gd name="T27" fmla="*/ 1606 h 1630"/>
                  <a:gd name="T28" fmla="*/ 402 w 995"/>
                  <a:gd name="T29" fmla="*/ 1557 h 1630"/>
                  <a:gd name="T30" fmla="*/ 373 w 995"/>
                  <a:gd name="T31" fmla="*/ 1513 h 1630"/>
                  <a:gd name="T32" fmla="*/ 225 w 995"/>
                  <a:gd name="T33" fmla="*/ 1415 h 1630"/>
                  <a:gd name="T34" fmla="*/ 113 w 995"/>
                  <a:gd name="T35" fmla="*/ 1354 h 1630"/>
                  <a:gd name="T36" fmla="*/ 9 w 995"/>
                  <a:gd name="T37" fmla="*/ 1240 h 1630"/>
                  <a:gd name="T38" fmla="*/ 4 w 995"/>
                  <a:gd name="T39" fmla="*/ 959 h 1630"/>
                  <a:gd name="T40" fmla="*/ 0 w 995"/>
                  <a:gd name="T41" fmla="*/ 755 h 1630"/>
                  <a:gd name="T42" fmla="*/ 12 w 995"/>
                  <a:gd name="T43" fmla="*/ 718 h 1630"/>
                  <a:gd name="T44" fmla="*/ 4 w 995"/>
                  <a:gd name="T45" fmla="*/ 560 h 1630"/>
                  <a:gd name="T46" fmla="*/ 0 w 995"/>
                  <a:gd name="T47" fmla="*/ 463 h 1630"/>
                  <a:gd name="T48" fmla="*/ 7 w 995"/>
                  <a:gd name="T49" fmla="*/ 292 h 1630"/>
                  <a:gd name="T50" fmla="*/ 47 w 995"/>
                  <a:gd name="T51" fmla="*/ 275 h 1630"/>
                  <a:gd name="T52" fmla="*/ 80 w 995"/>
                  <a:gd name="T53" fmla="*/ 277 h 1630"/>
                  <a:gd name="T54" fmla="*/ 66 w 995"/>
                  <a:gd name="T55" fmla="*/ 152 h 1630"/>
                  <a:gd name="T56" fmla="*/ 82 w 995"/>
                  <a:gd name="T57" fmla="*/ 74 h 1630"/>
                  <a:gd name="T58" fmla="*/ 312 w 995"/>
                  <a:gd name="T59" fmla="*/ 0 h 1630"/>
                  <a:gd name="T60" fmla="*/ 380 w 995"/>
                  <a:gd name="T61" fmla="*/ 38 h 1630"/>
                  <a:gd name="T62" fmla="*/ 546 w 995"/>
                  <a:gd name="T63" fmla="*/ 40 h 16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95" h="1630">
                    <a:moveTo>
                      <a:pt x="546" y="40"/>
                    </a:moveTo>
                    <a:lnTo>
                      <a:pt x="675" y="203"/>
                    </a:lnTo>
                    <a:lnTo>
                      <a:pt x="938" y="197"/>
                    </a:lnTo>
                    <a:lnTo>
                      <a:pt x="917" y="276"/>
                    </a:lnTo>
                    <a:lnTo>
                      <a:pt x="995" y="383"/>
                    </a:lnTo>
                    <a:lnTo>
                      <a:pt x="895" y="595"/>
                    </a:lnTo>
                    <a:lnTo>
                      <a:pt x="889" y="786"/>
                    </a:lnTo>
                    <a:lnTo>
                      <a:pt x="933" y="871"/>
                    </a:lnTo>
                    <a:lnTo>
                      <a:pt x="942" y="996"/>
                    </a:lnTo>
                    <a:lnTo>
                      <a:pt x="583" y="1234"/>
                    </a:lnTo>
                    <a:lnTo>
                      <a:pt x="571" y="1630"/>
                    </a:lnTo>
                    <a:lnTo>
                      <a:pt x="554" y="1626"/>
                    </a:lnTo>
                    <a:lnTo>
                      <a:pt x="489" y="1627"/>
                    </a:lnTo>
                    <a:lnTo>
                      <a:pt x="454" y="1606"/>
                    </a:lnTo>
                    <a:lnTo>
                      <a:pt x="402" y="1557"/>
                    </a:lnTo>
                    <a:lnTo>
                      <a:pt x="373" y="1513"/>
                    </a:lnTo>
                    <a:lnTo>
                      <a:pt x="225" y="1415"/>
                    </a:lnTo>
                    <a:lnTo>
                      <a:pt x="113" y="1354"/>
                    </a:lnTo>
                    <a:lnTo>
                      <a:pt x="9" y="1240"/>
                    </a:lnTo>
                    <a:lnTo>
                      <a:pt x="4" y="959"/>
                    </a:lnTo>
                    <a:lnTo>
                      <a:pt x="0" y="755"/>
                    </a:lnTo>
                    <a:lnTo>
                      <a:pt x="12" y="718"/>
                    </a:lnTo>
                    <a:lnTo>
                      <a:pt x="4" y="560"/>
                    </a:lnTo>
                    <a:lnTo>
                      <a:pt x="0" y="463"/>
                    </a:lnTo>
                    <a:lnTo>
                      <a:pt x="7" y="292"/>
                    </a:lnTo>
                    <a:lnTo>
                      <a:pt x="47" y="275"/>
                    </a:lnTo>
                    <a:lnTo>
                      <a:pt x="80" y="277"/>
                    </a:lnTo>
                    <a:lnTo>
                      <a:pt x="66" y="152"/>
                    </a:lnTo>
                    <a:lnTo>
                      <a:pt x="82" y="74"/>
                    </a:lnTo>
                    <a:lnTo>
                      <a:pt x="312" y="0"/>
                    </a:lnTo>
                    <a:lnTo>
                      <a:pt x="380" y="38"/>
                    </a:lnTo>
                    <a:lnTo>
                      <a:pt x="546" y="4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7018" name="Freeform 42"/>
              <p:cNvSpPr>
                <a:spLocks noChangeAspect="1"/>
              </p:cNvSpPr>
              <p:nvPr/>
            </p:nvSpPr>
            <p:spPr bwMode="auto">
              <a:xfrm>
                <a:off x="2963" y="3381"/>
                <a:ext cx="100" cy="111"/>
              </a:xfrm>
              <a:custGeom>
                <a:avLst/>
                <a:gdLst>
                  <a:gd name="T0" fmla="*/ 102 w 596"/>
                  <a:gd name="T1" fmla="*/ 52 h 666"/>
                  <a:gd name="T2" fmla="*/ 263 w 596"/>
                  <a:gd name="T3" fmla="*/ 66 h 666"/>
                  <a:gd name="T4" fmla="*/ 311 w 596"/>
                  <a:gd name="T5" fmla="*/ 0 h 666"/>
                  <a:gd name="T6" fmla="*/ 361 w 596"/>
                  <a:gd name="T7" fmla="*/ 4 h 666"/>
                  <a:gd name="T8" fmla="*/ 474 w 596"/>
                  <a:gd name="T9" fmla="*/ 138 h 666"/>
                  <a:gd name="T10" fmla="*/ 571 w 596"/>
                  <a:gd name="T11" fmla="*/ 127 h 666"/>
                  <a:gd name="T12" fmla="*/ 579 w 596"/>
                  <a:gd name="T13" fmla="*/ 176 h 666"/>
                  <a:gd name="T14" fmla="*/ 596 w 596"/>
                  <a:gd name="T15" fmla="*/ 254 h 666"/>
                  <a:gd name="T16" fmla="*/ 543 w 596"/>
                  <a:gd name="T17" fmla="*/ 473 h 666"/>
                  <a:gd name="T18" fmla="*/ 51 w 596"/>
                  <a:gd name="T19" fmla="*/ 666 h 666"/>
                  <a:gd name="T20" fmla="*/ 44 w 596"/>
                  <a:gd name="T21" fmla="*/ 545 h 666"/>
                  <a:gd name="T22" fmla="*/ 0 w 596"/>
                  <a:gd name="T23" fmla="*/ 461 h 666"/>
                  <a:gd name="T24" fmla="*/ 7 w 596"/>
                  <a:gd name="T25" fmla="*/ 268 h 666"/>
                  <a:gd name="T26" fmla="*/ 102 w 596"/>
                  <a:gd name="T27" fmla="*/ 52 h 6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96" h="666">
                    <a:moveTo>
                      <a:pt x="102" y="52"/>
                    </a:moveTo>
                    <a:lnTo>
                      <a:pt x="263" y="66"/>
                    </a:lnTo>
                    <a:lnTo>
                      <a:pt x="311" y="0"/>
                    </a:lnTo>
                    <a:lnTo>
                      <a:pt x="361" y="4"/>
                    </a:lnTo>
                    <a:lnTo>
                      <a:pt x="474" y="138"/>
                    </a:lnTo>
                    <a:lnTo>
                      <a:pt x="571" y="127"/>
                    </a:lnTo>
                    <a:lnTo>
                      <a:pt x="579" y="176"/>
                    </a:lnTo>
                    <a:lnTo>
                      <a:pt x="596" y="254"/>
                    </a:lnTo>
                    <a:lnTo>
                      <a:pt x="543" y="473"/>
                    </a:lnTo>
                    <a:lnTo>
                      <a:pt x="51" y="666"/>
                    </a:lnTo>
                    <a:lnTo>
                      <a:pt x="44" y="545"/>
                    </a:lnTo>
                    <a:lnTo>
                      <a:pt x="0" y="461"/>
                    </a:lnTo>
                    <a:lnTo>
                      <a:pt x="7" y="268"/>
                    </a:lnTo>
                    <a:lnTo>
                      <a:pt x="102" y="52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7019" name="Freeform 43"/>
              <p:cNvSpPr>
                <a:spLocks noChangeAspect="1"/>
              </p:cNvSpPr>
              <p:nvPr/>
            </p:nvSpPr>
            <p:spPr bwMode="auto">
              <a:xfrm>
                <a:off x="3127" y="3487"/>
                <a:ext cx="81" cy="93"/>
              </a:xfrm>
              <a:custGeom>
                <a:avLst/>
                <a:gdLst>
                  <a:gd name="T0" fmla="*/ 84 w 485"/>
                  <a:gd name="T1" fmla="*/ 538 h 559"/>
                  <a:gd name="T2" fmla="*/ 485 w 485"/>
                  <a:gd name="T3" fmla="*/ 559 h 559"/>
                  <a:gd name="T4" fmla="*/ 482 w 485"/>
                  <a:gd name="T5" fmla="*/ 371 h 559"/>
                  <a:gd name="T6" fmla="*/ 412 w 485"/>
                  <a:gd name="T7" fmla="*/ 197 h 559"/>
                  <a:gd name="T8" fmla="*/ 352 w 485"/>
                  <a:gd name="T9" fmla="*/ 110 h 559"/>
                  <a:gd name="T10" fmla="*/ 167 w 485"/>
                  <a:gd name="T11" fmla="*/ 57 h 559"/>
                  <a:gd name="T12" fmla="*/ 71 w 485"/>
                  <a:gd name="T13" fmla="*/ 0 h 559"/>
                  <a:gd name="T14" fmla="*/ 54 w 485"/>
                  <a:gd name="T15" fmla="*/ 41 h 559"/>
                  <a:gd name="T16" fmla="*/ 87 w 485"/>
                  <a:gd name="T17" fmla="*/ 90 h 559"/>
                  <a:gd name="T18" fmla="*/ 80 w 485"/>
                  <a:gd name="T19" fmla="*/ 131 h 559"/>
                  <a:gd name="T20" fmla="*/ 0 w 485"/>
                  <a:gd name="T21" fmla="*/ 208 h 559"/>
                  <a:gd name="T22" fmla="*/ 84 w 485"/>
                  <a:gd name="T23" fmla="*/ 538 h 5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5" h="559">
                    <a:moveTo>
                      <a:pt x="84" y="538"/>
                    </a:moveTo>
                    <a:lnTo>
                      <a:pt x="485" y="559"/>
                    </a:lnTo>
                    <a:lnTo>
                      <a:pt x="482" y="371"/>
                    </a:lnTo>
                    <a:lnTo>
                      <a:pt x="412" y="197"/>
                    </a:lnTo>
                    <a:lnTo>
                      <a:pt x="352" y="110"/>
                    </a:lnTo>
                    <a:lnTo>
                      <a:pt x="167" y="57"/>
                    </a:lnTo>
                    <a:lnTo>
                      <a:pt x="71" y="0"/>
                    </a:lnTo>
                    <a:lnTo>
                      <a:pt x="54" y="41"/>
                    </a:lnTo>
                    <a:lnTo>
                      <a:pt x="87" y="90"/>
                    </a:lnTo>
                    <a:lnTo>
                      <a:pt x="80" y="131"/>
                    </a:lnTo>
                    <a:lnTo>
                      <a:pt x="0" y="208"/>
                    </a:lnTo>
                    <a:lnTo>
                      <a:pt x="84" y="538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7020" name="Freeform 44"/>
              <p:cNvSpPr>
                <a:spLocks noChangeAspect="1"/>
              </p:cNvSpPr>
              <p:nvPr/>
            </p:nvSpPr>
            <p:spPr bwMode="auto">
              <a:xfrm>
                <a:off x="3135" y="3375"/>
                <a:ext cx="164" cy="226"/>
              </a:xfrm>
              <a:custGeom>
                <a:avLst/>
                <a:gdLst>
                  <a:gd name="T0" fmla="*/ 23 w 982"/>
                  <a:gd name="T1" fmla="*/ 671 h 1357"/>
                  <a:gd name="T2" fmla="*/ 117 w 982"/>
                  <a:gd name="T3" fmla="*/ 732 h 1357"/>
                  <a:gd name="T4" fmla="*/ 304 w 982"/>
                  <a:gd name="T5" fmla="*/ 792 h 1357"/>
                  <a:gd name="T6" fmla="*/ 357 w 982"/>
                  <a:gd name="T7" fmla="*/ 869 h 1357"/>
                  <a:gd name="T8" fmla="*/ 434 w 982"/>
                  <a:gd name="T9" fmla="*/ 1049 h 1357"/>
                  <a:gd name="T10" fmla="*/ 441 w 982"/>
                  <a:gd name="T11" fmla="*/ 1234 h 1357"/>
                  <a:gd name="T12" fmla="*/ 547 w 982"/>
                  <a:gd name="T13" fmla="*/ 1240 h 1357"/>
                  <a:gd name="T14" fmla="*/ 775 w 982"/>
                  <a:gd name="T15" fmla="*/ 1357 h 1357"/>
                  <a:gd name="T16" fmla="*/ 856 w 982"/>
                  <a:gd name="T17" fmla="*/ 952 h 1357"/>
                  <a:gd name="T18" fmla="*/ 982 w 982"/>
                  <a:gd name="T19" fmla="*/ 552 h 1357"/>
                  <a:gd name="T20" fmla="*/ 652 w 982"/>
                  <a:gd name="T21" fmla="*/ 581 h 1357"/>
                  <a:gd name="T22" fmla="*/ 524 w 982"/>
                  <a:gd name="T23" fmla="*/ 204 h 1357"/>
                  <a:gd name="T24" fmla="*/ 661 w 982"/>
                  <a:gd name="T25" fmla="*/ 0 h 1357"/>
                  <a:gd name="T26" fmla="*/ 485 w 982"/>
                  <a:gd name="T27" fmla="*/ 7 h 1357"/>
                  <a:gd name="T28" fmla="*/ 231 w 982"/>
                  <a:gd name="T29" fmla="*/ 254 h 1357"/>
                  <a:gd name="T30" fmla="*/ 236 w 982"/>
                  <a:gd name="T31" fmla="*/ 375 h 1357"/>
                  <a:gd name="T32" fmla="*/ 20 w 982"/>
                  <a:gd name="T33" fmla="*/ 561 h 1357"/>
                  <a:gd name="T34" fmla="*/ 0 w 982"/>
                  <a:gd name="T35" fmla="*/ 636 h 1357"/>
                  <a:gd name="T36" fmla="*/ 23 w 982"/>
                  <a:gd name="T37" fmla="*/ 671 h 13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82" h="1357">
                    <a:moveTo>
                      <a:pt x="23" y="671"/>
                    </a:moveTo>
                    <a:lnTo>
                      <a:pt x="117" y="732"/>
                    </a:lnTo>
                    <a:lnTo>
                      <a:pt x="304" y="792"/>
                    </a:lnTo>
                    <a:lnTo>
                      <a:pt x="357" y="869"/>
                    </a:lnTo>
                    <a:lnTo>
                      <a:pt x="434" y="1049"/>
                    </a:lnTo>
                    <a:lnTo>
                      <a:pt x="441" y="1234"/>
                    </a:lnTo>
                    <a:lnTo>
                      <a:pt x="547" y="1240"/>
                    </a:lnTo>
                    <a:lnTo>
                      <a:pt x="775" y="1357"/>
                    </a:lnTo>
                    <a:lnTo>
                      <a:pt x="856" y="952"/>
                    </a:lnTo>
                    <a:lnTo>
                      <a:pt x="982" y="552"/>
                    </a:lnTo>
                    <a:lnTo>
                      <a:pt x="652" y="581"/>
                    </a:lnTo>
                    <a:lnTo>
                      <a:pt x="524" y="204"/>
                    </a:lnTo>
                    <a:lnTo>
                      <a:pt x="661" y="0"/>
                    </a:lnTo>
                    <a:lnTo>
                      <a:pt x="485" y="7"/>
                    </a:lnTo>
                    <a:lnTo>
                      <a:pt x="231" y="254"/>
                    </a:lnTo>
                    <a:lnTo>
                      <a:pt x="236" y="375"/>
                    </a:lnTo>
                    <a:lnTo>
                      <a:pt x="20" y="561"/>
                    </a:lnTo>
                    <a:lnTo>
                      <a:pt x="0" y="636"/>
                    </a:lnTo>
                    <a:lnTo>
                      <a:pt x="23" y="671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7021" name="Freeform 45"/>
              <p:cNvSpPr>
                <a:spLocks noChangeAspect="1"/>
              </p:cNvSpPr>
              <p:nvPr/>
            </p:nvSpPr>
            <p:spPr bwMode="auto">
              <a:xfrm>
                <a:off x="3107" y="3578"/>
                <a:ext cx="260" cy="203"/>
              </a:xfrm>
              <a:custGeom>
                <a:avLst/>
                <a:gdLst>
                  <a:gd name="T0" fmla="*/ 380 w 1561"/>
                  <a:gd name="T1" fmla="*/ 785 h 1216"/>
                  <a:gd name="T2" fmla="*/ 377 w 1561"/>
                  <a:gd name="T3" fmla="*/ 414 h 1216"/>
                  <a:gd name="T4" fmla="*/ 236 w 1561"/>
                  <a:gd name="T5" fmla="*/ 287 h 1216"/>
                  <a:gd name="T6" fmla="*/ 0 w 1561"/>
                  <a:gd name="T7" fmla="*/ 130 h 1216"/>
                  <a:gd name="T8" fmla="*/ 116 w 1561"/>
                  <a:gd name="T9" fmla="*/ 156 h 1216"/>
                  <a:gd name="T10" fmla="*/ 183 w 1561"/>
                  <a:gd name="T11" fmla="*/ 151 h 1216"/>
                  <a:gd name="T12" fmla="*/ 233 w 1561"/>
                  <a:gd name="T13" fmla="*/ 57 h 1216"/>
                  <a:gd name="T14" fmla="*/ 206 w 1561"/>
                  <a:gd name="T15" fmla="*/ 0 h 1216"/>
                  <a:gd name="T16" fmla="*/ 608 w 1561"/>
                  <a:gd name="T17" fmla="*/ 16 h 1216"/>
                  <a:gd name="T18" fmla="*/ 714 w 1561"/>
                  <a:gd name="T19" fmla="*/ 23 h 1216"/>
                  <a:gd name="T20" fmla="*/ 939 w 1561"/>
                  <a:gd name="T21" fmla="*/ 133 h 1216"/>
                  <a:gd name="T22" fmla="*/ 1156 w 1561"/>
                  <a:gd name="T23" fmla="*/ 398 h 1216"/>
                  <a:gd name="T24" fmla="*/ 1343 w 1561"/>
                  <a:gd name="T25" fmla="*/ 668 h 1216"/>
                  <a:gd name="T26" fmla="*/ 1561 w 1561"/>
                  <a:gd name="T27" fmla="*/ 776 h 1216"/>
                  <a:gd name="T28" fmla="*/ 1550 w 1561"/>
                  <a:gd name="T29" fmla="*/ 792 h 1216"/>
                  <a:gd name="T30" fmla="*/ 1500 w 1561"/>
                  <a:gd name="T31" fmla="*/ 806 h 1216"/>
                  <a:gd name="T32" fmla="*/ 1456 w 1561"/>
                  <a:gd name="T33" fmla="*/ 889 h 1216"/>
                  <a:gd name="T34" fmla="*/ 1366 w 1561"/>
                  <a:gd name="T35" fmla="*/ 895 h 1216"/>
                  <a:gd name="T36" fmla="*/ 1270 w 1561"/>
                  <a:gd name="T37" fmla="*/ 943 h 1216"/>
                  <a:gd name="T38" fmla="*/ 1233 w 1561"/>
                  <a:gd name="T39" fmla="*/ 932 h 1216"/>
                  <a:gd name="T40" fmla="*/ 1183 w 1561"/>
                  <a:gd name="T41" fmla="*/ 919 h 1216"/>
                  <a:gd name="T42" fmla="*/ 1169 w 1561"/>
                  <a:gd name="T43" fmla="*/ 950 h 1216"/>
                  <a:gd name="T44" fmla="*/ 1193 w 1561"/>
                  <a:gd name="T45" fmla="*/ 1006 h 1216"/>
                  <a:gd name="T46" fmla="*/ 1179 w 1561"/>
                  <a:gd name="T47" fmla="*/ 1090 h 1216"/>
                  <a:gd name="T48" fmla="*/ 1126 w 1561"/>
                  <a:gd name="T49" fmla="*/ 1117 h 1216"/>
                  <a:gd name="T50" fmla="*/ 1080 w 1561"/>
                  <a:gd name="T51" fmla="*/ 1103 h 1216"/>
                  <a:gd name="T52" fmla="*/ 996 w 1561"/>
                  <a:gd name="T53" fmla="*/ 1086 h 1216"/>
                  <a:gd name="T54" fmla="*/ 959 w 1561"/>
                  <a:gd name="T55" fmla="*/ 1133 h 1216"/>
                  <a:gd name="T56" fmla="*/ 942 w 1561"/>
                  <a:gd name="T57" fmla="*/ 1203 h 1216"/>
                  <a:gd name="T58" fmla="*/ 895 w 1561"/>
                  <a:gd name="T59" fmla="*/ 1216 h 1216"/>
                  <a:gd name="T60" fmla="*/ 895 w 1561"/>
                  <a:gd name="T61" fmla="*/ 715 h 1216"/>
                  <a:gd name="T62" fmla="*/ 631 w 1561"/>
                  <a:gd name="T63" fmla="*/ 692 h 1216"/>
                  <a:gd name="T64" fmla="*/ 380 w 1561"/>
                  <a:gd name="T65" fmla="*/ 785 h 1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61" h="1216">
                    <a:moveTo>
                      <a:pt x="380" y="785"/>
                    </a:moveTo>
                    <a:lnTo>
                      <a:pt x="377" y="414"/>
                    </a:lnTo>
                    <a:lnTo>
                      <a:pt x="236" y="287"/>
                    </a:lnTo>
                    <a:lnTo>
                      <a:pt x="0" y="130"/>
                    </a:lnTo>
                    <a:lnTo>
                      <a:pt x="116" y="156"/>
                    </a:lnTo>
                    <a:lnTo>
                      <a:pt x="183" y="151"/>
                    </a:lnTo>
                    <a:lnTo>
                      <a:pt x="233" y="57"/>
                    </a:lnTo>
                    <a:lnTo>
                      <a:pt x="206" y="0"/>
                    </a:lnTo>
                    <a:lnTo>
                      <a:pt x="608" y="16"/>
                    </a:lnTo>
                    <a:lnTo>
                      <a:pt x="714" y="23"/>
                    </a:lnTo>
                    <a:lnTo>
                      <a:pt x="939" y="133"/>
                    </a:lnTo>
                    <a:lnTo>
                      <a:pt x="1156" y="398"/>
                    </a:lnTo>
                    <a:lnTo>
                      <a:pt x="1343" y="668"/>
                    </a:lnTo>
                    <a:lnTo>
                      <a:pt x="1561" y="776"/>
                    </a:lnTo>
                    <a:lnTo>
                      <a:pt x="1550" y="792"/>
                    </a:lnTo>
                    <a:lnTo>
                      <a:pt x="1500" y="806"/>
                    </a:lnTo>
                    <a:lnTo>
                      <a:pt x="1456" y="889"/>
                    </a:lnTo>
                    <a:lnTo>
                      <a:pt x="1366" y="895"/>
                    </a:lnTo>
                    <a:lnTo>
                      <a:pt x="1270" y="943"/>
                    </a:lnTo>
                    <a:lnTo>
                      <a:pt x="1233" y="932"/>
                    </a:lnTo>
                    <a:lnTo>
                      <a:pt x="1183" y="919"/>
                    </a:lnTo>
                    <a:lnTo>
                      <a:pt x="1169" y="950"/>
                    </a:lnTo>
                    <a:lnTo>
                      <a:pt x="1193" y="1006"/>
                    </a:lnTo>
                    <a:lnTo>
                      <a:pt x="1179" y="1090"/>
                    </a:lnTo>
                    <a:lnTo>
                      <a:pt x="1126" y="1117"/>
                    </a:lnTo>
                    <a:lnTo>
                      <a:pt x="1080" y="1103"/>
                    </a:lnTo>
                    <a:lnTo>
                      <a:pt x="996" y="1086"/>
                    </a:lnTo>
                    <a:lnTo>
                      <a:pt x="959" y="1133"/>
                    </a:lnTo>
                    <a:lnTo>
                      <a:pt x="942" y="1203"/>
                    </a:lnTo>
                    <a:lnTo>
                      <a:pt x="895" y="1216"/>
                    </a:lnTo>
                    <a:lnTo>
                      <a:pt x="895" y="715"/>
                    </a:lnTo>
                    <a:lnTo>
                      <a:pt x="631" y="692"/>
                    </a:lnTo>
                    <a:lnTo>
                      <a:pt x="380" y="785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7022" name="Freeform 46"/>
              <p:cNvSpPr>
                <a:spLocks noChangeAspect="1"/>
              </p:cNvSpPr>
              <p:nvPr/>
            </p:nvSpPr>
            <p:spPr bwMode="auto">
              <a:xfrm>
                <a:off x="3031" y="3405"/>
                <a:ext cx="144" cy="224"/>
              </a:xfrm>
              <a:custGeom>
                <a:avLst/>
                <a:gdLst>
                  <a:gd name="T0" fmla="*/ 440 w 859"/>
                  <a:gd name="T1" fmla="*/ 1 h 1344"/>
                  <a:gd name="T2" fmla="*/ 521 w 859"/>
                  <a:gd name="T3" fmla="*/ 88 h 1344"/>
                  <a:gd name="T4" fmla="*/ 629 w 859"/>
                  <a:gd name="T5" fmla="*/ 99 h 1344"/>
                  <a:gd name="T6" fmla="*/ 669 w 859"/>
                  <a:gd name="T7" fmla="*/ 55 h 1344"/>
                  <a:gd name="T8" fmla="*/ 715 w 859"/>
                  <a:gd name="T9" fmla="*/ 48 h 1344"/>
                  <a:gd name="T10" fmla="*/ 716 w 859"/>
                  <a:gd name="T11" fmla="*/ 26 h 1344"/>
                  <a:gd name="T12" fmla="*/ 782 w 859"/>
                  <a:gd name="T13" fmla="*/ 31 h 1344"/>
                  <a:gd name="T14" fmla="*/ 854 w 859"/>
                  <a:gd name="T15" fmla="*/ 79 h 1344"/>
                  <a:gd name="T16" fmla="*/ 859 w 859"/>
                  <a:gd name="T17" fmla="*/ 199 h 1344"/>
                  <a:gd name="T18" fmla="*/ 640 w 859"/>
                  <a:gd name="T19" fmla="*/ 380 h 1344"/>
                  <a:gd name="T20" fmla="*/ 621 w 859"/>
                  <a:gd name="T21" fmla="*/ 453 h 1344"/>
                  <a:gd name="T22" fmla="*/ 645 w 859"/>
                  <a:gd name="T23" fmla="*/ 489 h 1344"/>
                  <a:gd name="T24" fmla="*/ 625 w 859"/>
                  <a:gd name="T25" fmla="*/ 544 h 1344"/>
                  <a:gd name="T26" fmla="*/ 657 w 859"/>
                  <a:gd name="T27" fmla="*/ 583 h 1344"/>
                  <a:gd name="T28" fmla="*/ 651 w 859"/>
                  <a:gd name="T29" fmla="*/ 627 h 1344"/>
                  <a:gd name="T30" fmla="*/ 574 w 859"/>
                  <a:gd name="T31" fmla="*/ 697 h 1344"/>
                  <a:gd name="T32" fmla="*/ 607 w 859"/>
                  <a:gd name="T33" fmla="*/ 835 h 1344"/>
                  <a:gd name="T34" fmla="*/ 664 w 859"/>
                  <a:gd name="T35" fmla="*/ 1055 h 1344"/>
                  <a:gd name="T36" fmla="*/ 686 w 859"/>
                  <a:gd name="T37" fmla="*/ 1095 h 1344"/>
                  <a:gd name="T38" fmla="*/ 659 w 859"/>
                  <a:gd name="T39" fmla="*/ 1156 h 1344"/>
                  <a:gd name="T40" fmla="*/ 626 w 859"/>
                  <a:gd name="T41" fmla="*/ 1192 h 1344"/>
                  <a:gd name="T42" fmla="*/ 565 w 859"/>
                  <a:gd name="T43" fmla="*/ 1195 h 1344"/>
                  <a:gd name="T44" fmla="*/ 383 w 859"/>
                  <a:gd name="T45" fmla="*/ 1151 h 1344"/>
                  <a:gd name="T46" fmla="*/ 221 w 859"/>
                  <a:gd name="T47" fmla="*/ 1344 h 1344"/>
                  <a:gd name="T48" fmla="*/ 0 w 859"/>
                  <a:gd name="T49" fmla="*/ 1287 h 1344"/>
                  <a:gd name="T50" fmla="*/ 1 w 859"/>
                  <a:gd name="T51" fmla="*/ 917 h 1344"/>
                  <a:gd name="T52" fmla="*/ 82 w 859"/>
                  <a:gd name="T53" fmla="*/ 627 h 1344"/>
                  <a:gd name="T54" fmla="*/ 77 w 859"/>
                  <a:gd name="T55" fmla="*/ 451 h 1344"/>
                  <a:gd name="T56" fmla="*/ 73 w 859"/>
                  <a:gd name="T57" fmla="*/ 356 h 1344"/>
                  <a:gd name="T58" fmla="*/ 131 w 859"/>
                  <a:gd name="T59" fmla="*/ 332 h 1344"/>
                  <a:gd name="T60" fmla="*/ 189 w 859"/>
                  <a:gd name="T61" fmla="*/ 113 h 1344"/>
                  <a:gd name="T62" fmla="*/ 169 w 859"/>
                  <a:gd name="T63" fmla="*/ 40 h 1344"/>
                  <a:gd name="T64" fmla="*/ 280 w 859"/>
                  <a:gd name="T65" fmla="*/ 38 h 1344"/>
                  <a:gd name="T66" fmla="*/ 404 w 859"/>
                  <a:gd name="T67" fmla="*/ 0 h 1344"/>
                  <a:gd name="T68" fmla="*/ 440 w 859"/>
                  <a:gd name="T69" fmla="*/ 1 h 13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59" h="1344">
                    <a:moveTo>
                      <a:pt x="440" y="1"/>
                    </a:moveTo>
                    <a:lnTo>
                      <a:pt x="521" y="88"/>
                    </a:lnTo>
                    <a:lnTo>
                      <a:pt x="629" y="99"/>
                    </a:lnTo>
                    <a:lnTo>
                      <a:pt x="669" y="55"/>
                    </a:lnTo>
                    <a:lnTo>
                      <a:pt x="715" y="48"/>
                    </a:lnTo>
                    <a:lnTo>
                      <a:pt x="716" y="26"/>
                    </a:lnTo>
                    <a:lnTo>
                      <a:pt x="782" y="31"/>
                    </a:lnTo>
                    <a:lnTo>
                      <a:pt x="854" y="79"/>
                    </a:lnTo>
                    <a:lnTo>
                      <a:pt x="859" y="199"/>
                    </a:lnTo>
                    <a:lnTo>
                      <a:pt x="640" y="380"/>
                    </a:lnTo>
                    <a:lnTo>
                      <a:pt x="621" y="453"/>
                    </a:lnTo>
                    <a:lnTo>
                      <a:pt x="645" y="489"/>
                    </a:lnTo>
                    <a:lnTo>
                      <a:pt x="625" y="544"/>
                    </a:lnTo>
                    <a:lnTo>
                      <a:pt x="657" y="583"/>
                    </a:lnTo>
                    <a:lnTo>
                      <a:pt x="651" y="627"/>
                    </a:lnTo>
                    <a:lnTo>
                      <a:pt x="574" y="697"/>
                    </a:lnTo>
                    <a:lnTo>
                      <a:pt x="607" y="835"/>
                    </a:lnTo>
                    <a:lnTo>
                      <a:pt x="664" y="1055"/>
                    </a:lnTo>
                    <a:lnTo>
                      <a:pt x="686" y="1095"/>
                    </a:lnTo>
                    <a:lnTo>
                      <a:pt x="659" y="1156"/>
                    </a:lnTo>
                    <a:lnTo>
                      <a:pt x="626" y="1192"/>
                    </a:lnTo>
                    <a:lnTo>
                      <a:pt x="565" y="1195"/>
                    </a:lnTo>
                    <a:lnTo>
                      <a:pt x="383" y="1151"/>
                    </a:lnTo>
                    <a:lnTo>
                      <a:pt x="221" y="1344"/>
                    </a:lnTo>
                    <a:lnTo>
                      <a:pt x="0" y="1287"/>
                    </a:lnTo>
                    <a:lnTo>
                      <a:pt x="1" y="917"/>
                    </a:lnTo>
                    <a:lnTo>
                      <a:pt x="82" y="627"/>
                    </a:lnTo>
                    <a:lnTo>
                      <a:pt x="77" y="451"/>
                    </a:lnTo>
                    <a:lnTo>
                      <a:pt x="73" y="356"/>
                    </a:lnTo>
                    <a:lnTo>
                      <a:pt x="131" y="332"/>
                    </a:lnTo>
                    <a:lnTo>
                      <a:pt x="189" y="113"/>
                    </a:lnTo>
                    <a:lnTo>
                      <a:pt x="169" y="40"/>
                    </a:lnTo>
                    <a:lnTo>
                      <a:pt x="280" y="38"/>
                    </a:lnTo>
                    <a:lnTo>
                      <a:pt x="404" y="0"/>
                    </a:lnTo>
                    <a:lnTo>
                      <a:pt x="440" y="1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7023" name="Freeform 47"/>
              <p:cNvSpPr>
                <a:spLocks noChangeAspect="1"/>
              </p:cNvSpPr>
              <p:nvPr/>
            </p:nvSpPr>
            <p:spPr bwMode="auto">
              <a:xfrm>
                <a:off x="3264" y="3457"/>
                <a:ext cx="217" cy="250"/>
              </a:xfrm>
              <a:custGeom>
                <a:avLst/>
                <a:gdLst>
                  <a:gd name="T0" fmla="*/ 619 w 1301"/>
                  <a:gd name="T1" fmla="*/ 1504 h 1504"/>
                  <a:gd name="T2" fmla="*/ 645 w 1301"/>
                  <a:gd name="T3" fmla="*/ 1363 h 1504"/>
                  <a:gd name="T4" fmla="*/ 679 w 1301"/>
                  <a:gd name="T5" fmla="*/ 1337 h 1504"/>
                  <a:gd name="T6" fmla="*/ 756 w 1301"/>
                  <a:gd name="T7" fmla="*/ 1330 h 1504"/>
                  <a:gd name="T8" fmla="*/ 775 w 1301"/>
                  <a:gd name="T9" fmla="*/ 1293 h 1504"/>
                  <a:gd name="T10" fmla="*/ 832 w 1301"/>
                  <a:gd name="T11" fmla="*/ 1296 h 1504"/>
                  <a:gd name="T12" fmla="*/ 846 w 1301"/>
                  <a:gd name="T13" fmla="*/ 1213 h 1504"/>
                  <a:gd name="T14" fmla="*/ 859 w 1301"/>
                  <a:gd name="T15" fmla="*/ 1126 h 1504"/>
                  <a:gd name="T16" fmla="*/ 912 w 1301"/>
                  <a:gd name="T17" fmla="*/ 1009 h 1504"/>
                  <a:gd name="T18" fmla="*/ 953 w 1301"/>
                  <a:gd name="T19" fmla="*/ 985 h 1504"/>
                  <a:gd name="T20" fmla="*/ 896 w 1301"/>
                  <a:gd name="T21" fmla="*/ 875 h 1504"/>
                  <a:gd name="T22" fmla="*/ 1040 w 1301"/>
                  <a:gd name="T23" fmla="*/ 865 h 1504"/>
                  <a:gd name="T24" fmla="*/ 1052 w 1301"/>
                  <a:gd name="T25" fmla="*/ 818 h 1504"/>
                  <a:gd name="T26" fmla="*/ 1123 w 1301"/>
                  <a:gd name="T27" fmla="*/ 774 h 1504"/>
                  <a:gd name="T28" fmla="*/ 1123 w 1301"/>
                  <a:gd name="T29" fmla="*/ 724 h 1504"/>
                  <a:gd name="T30" fmla="*/ 1090 w 1301"/>
                  <a:gd name="T31" fmla="*/ 701 h 1504"/>
                  <a:gd name="T32" fmla="*/ 1153 w 1301"/>
                  <a:gd name="T33" fmla="*/ 600 h 1504"/>
                  <a:gd name="T34" fmla="*/ 1157 w 1301"/>
                  <a:gd name="T35" fmla="*/ 571 h 1504"/>
                  <a:gd name="T36" fmla="*/ 1207 w 1301"/>
                  <a:gd name="T37" fmla="*/ 501 h 1504"/>
                  <a:gd name="T38" fmla="*/ 1219 w 1301"/>
                  <a:gd name="T39" fmla="*/ 454 h 1504"/>
                  <a:gd name="T40" fmla="*/ 1250 w 1301"/>
                  <a:gd name="T41" fmla="*/ 430 h 1504"/>
                  <a:gd name="T42" fmla="*/ 1244 w 1301"/>
                  <a:gd name="T43" fmla="*/ 360 h 1504"/>
                  <a:gd name="T44" fmla="*/ 1301 w 1301"/>
                  <a:gd name="T45" fmla="*/ 293 h 1504"/>
                  <a:gd name="T46" fmla="*/ 1287 w 1301"/>
                  <a:gd name="T47" fmla="*/ 200 h 1504"/>
                  <a:gd name="T48" fmla="*/ 1240 w 1301"/>
                  <a:gd name="T49" fmla="*/ 179 h 1504"/>
                  <a:gd name="T50" fmla="*/ 1240 w 1301"/>
                  <a:gd name="T51" fmla="*/ 99 h 1504"/>
                  <a:gd name="T52" fmla="*/ 1219 w 1301"/>
                  <a:gd name="T53" fmla="*/ 89 h 1504"/>
                  <a:gd name="T54" fmla="*/ 1116 w 1301"/>
                  <a:gd name="T55" fmla="*/ 130 h 1504"/>
                  <a:gd name="T56" fmla="*/ 1083 w 1301"/>
                  <a:gd name="T57" fmla="*/ 113 h 1504"/>
                  <a:gd name="T58" fmla="*/ 1077 w 1301"/>
                  <a:gd name="T59" fmla="*/ 80 h 1504"/>
                  <a:gd name="T60" fmla="*/ 1036 w 1301"/>
                  <a:gd name="T61" fmla="*/ 69 h 1504"/>
                  <a:gd name="T62" fmla="*/ 996 w 1301"/>
                  <a:gd name="T63" fmla="*/ 46 h 1504"/>
                  <a:gd name="T64" fmla="*/ 990 w 1301"/>
                  <a:gd name="T65" fmla="*/ 13 h 1504"/>
                  <a:gd name="T66" fmla="*/ 923 w 1301"/>
                  <a:gd name="T67" fmla="*/ 26 h 1504"/>
                  <a:gd name="T68" fmla="*/ 889 w 1301"/>
                  <a:gd name="T69" fmla="*/ 0 h 1504"/>
                  <a:gd name="T70" fmla="*/ 819 w 1301"/>
                  <a:gd name="T71" fmla="*/ 30 h 1504"/>
                  <a:gd name="T72" fmla="*/ 582 w 1301"/>
                  <a:gd name="T73" fmla="*/ 62 h 1504"/>
                  <a:gd name="T74" fmla="*/ 571 w 1301"/>
                  <a:gd name="T75" fmla="*/ 76 h 1504"/>
                  <a:gd name="T76" fmla="*/ 415 w 1301"/>
                  <a:gd name="T77" fmla="*/ 81 h 1504"/>
                  <a:gd name="T78" fmla="*/ 342 w 1301"/>
                  <a:gd name="T79" fmla="*/ 1 h 1504"/>
                  <a:gd name="T80" fmla="*/ 299 w 1301"/>
                  <a:gd name="T81" fmla="*/ 35 h 1504"/>
                  <a:gd name="T82" fmla="*/ 221 w 1301"/>
                  <a:gd name="T83" fmla="*/ 36 h 1504"/>
                  <a:gd name="T84" fmla="*/ 206 w 1301"/>
                  <a:gd name="T85" fmla="*/ 62 h 1504"/>
                  <a:gd name="T86" fmla="*/ 81 w 1301"/>
                  <a:gd name="T87" fmla="*/ 464 h 1504"/>
                  <a:gd name="T88" fmla="*/ 0 w 1301"/>
                  <a:gd name="T89" fmla="*/ 861 h 1504"/>
                  <a:gd name="T90" fmla="*/ 200 w 1301"/>
                  <a:gd name="T91" fmla="*/ 1112 h 1504"/>
                  <a:gd name="T92" fmla="*/ 404 w 1301"/>
                  <a:gd name="T93" fmla="*/ 1399 h 1504"/>
                  <a:gd name="T94" fmla="*/ 619 w 1301"/>
                  <a:gd name="T95" fmla="*/ 1504 h 15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01" h="1504">
                    <a:moveTo>
                      <a:pt x="619" y="1504"/>
                    </a:moveTo>
                    <a:lnTo>
                      <a:pt x="645" y="1363"/>
                    </a:lnTo>
                    <a:lnTo>
                      <a:pt x="679" y="1337"/>
                    </a:lnTo>
                    <a:lnTo>
                      <a:pt x="756" y="1330"/>
                    </a:lnTo>
                    <a:lnTo>
                      <a:pt x="775" y="1293"/>
                    </a:lnTo>
                    <a:lnTo>
                      <a:pt x="832" y="1296"/>
                    </a:lnTo>
                    <a:lnTo>
                      <a:pt x="846" y="1213"/>
                    </a:lnTo>
                    <a:lnTo>
                      <a:pt x="859" y="1126"/>
                    </a:lnTo>
                    <a:lnTo>
                      <a:pt x="912" y="1009"/>
                    </a:lnTo>
                    <a:lnTo>
                      <a:pt x="953" y="985"/>
                    </a:lnTo>
                    <a:lnTo>
                      <a:pt x="896" y="875"/>
                    </a:lnTo>
                    <a:lnTo>
                      <a:pt x="1040" y="865"/>
                    </a:lnTo>
                    <a:lnTo>
                      <a:pt x="1052" y="818"/>
                    </a:lnTo>
                    <a:lnTo>
                      <a:pt x="1123" y="774"/>
                    </a:lnTo>
                    <a:lnTo>
                      <a:pt x="1123" y="724"/>
                    </a:lnTo>
                    <a:lnTo>
                      <a:pt x="1090" y="701"/>
                    </a:lnTo>
                    <a:lnTo>
                      <a:pt x="1153" y="600"/>
                    </a:lnTo>
                    <a:lnTo>
                      <a:pt x="1157" y="571"/>
                    </a:lnTo>
                    <a:lnTo>
                      <a:pt x="1207" y="501"/>
                    </a:lnTo>
                    <a:lnTo>
                      <a:pt x="1219" y="454"/>
                    </a:lnTo>
                    <a:lnTo>
                      <a:pt x="1250" y="430"/>
                    </a:lnTo>
                    <a:lnTo>
                      <a:pt x="1244" y="360"/>
                    </a:lnTo>
                    <a:lnTo>
                      <a:pt x="1301" y="293"/>
                    </a:lnTo>
                    <a:lnTo>
                      <a:pt x="1287" y="200"/>
                    </a:lnTo>
                    <a:lnTo>
                      <a:pt x="1240" y="179"/>
                    </a:lnTo>
                    <a:lnTo>
                      <a:pt x="1240" y="99"/>
                    </a:lnTo>
                    <a:lnTo>
                      <a:pt x="1219" y="89"/>
                    </a:lnTo>
                    <a:lnTo>
                      <a:pt x="1116" y="130"/>
                    </a:lnTo>
                    <a:lnTo>
                      <a:pt x="1083" y="113"/>
                    </a:lnTo>
                    <a:lnTo>
                      <a:pt x="1077" y="80"/>
                    </a:lnTo>
                    <a:lnTo>
                      <a:pt x="1036" y="69"/>
                    </a:lnTo>
                    <a:lnTo>
                      <a:pt x="996" y="46"/>
                    </a:lnTo>
                    <a:lnTo>
                      <a:pt x="990" y="13"/>
                    </a:lnTo>
                    <a:lnTo>
                      <a:pt x="923" y="26"/>
                    </a:lnTo>
                    <a:lnTo>
                      <a:pt x="889" y="0"/>
                    </a:lnTo>
                    <a:lnTo>
                      <a:pt x="819" y="30"/>
                    </a:lnTo>
                    <a:lnTo>
                      <a:pt x="582" y="62"/>
                    </a:lnTo>
                    <a:lnTo>
                      <a:pt x="571" y="76"/>
                    </a:lnTo>
                    <a:lnTo>
                      <a:pt x="415" y="81"/>
                    </a:lnTo>
                    <a:lnTo>
                      <a:pt x="342" y="1"/>
                    </a:lnTo>
                    <a:lnTo>
                      <a:pt x="299" y="35"/>
                    </a:lnTo>
                    <a:lnTo>
                      <a:pt x="221" y="36"/>
                    </a:lnTo>
                    <a:lnTo>
                      <a:pt x="206" y="62"/>
                    </a:lnTo>
                    <a:lnTo>
                      <a:pt x="81" y="464"/>
                    </a:lnTo>
                    <a:lnTo>
                      <a:pt x="0" y="861"/>
                    </a:lnTo>
                    <a:lnTo>
                      <a:pt x="200" y="1112"/>
                    </a:lnTo>
                    <a:lnTo>
                      <a:pt x="404" y="1399"/>
                    </a:lnTo>
                    <a:lnTo>
                      <a:pt x="619" y="1504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127024" name="Text Box 48"/>
            <p:cNvSpPr txBox="1">
              <a:spLocks noChangeArrowheads="1"/>
            </p:cNvSpPr>
            <p:nvPr/>
          </p:nvSpPr>
          <p:spPr bwMode="auto">
            <a:xfrm>
              <a:off x="4573" y="3528"/>
              <a:ext cx="829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Cariri</a:t>
              </a:r>
            </a:p>
          </p:txBody>
        </p:sp>
      </p:grpSp>
      <p:grpSp>
        <p:nvGrpSpPr>
          <p:cNvPr id="127025" name="Group 49"/>
          <p:cNvGrpSpPr>
            <a:grpSpLocks/>
          </p:cNvGrpSpPr>
          <p:nvPr/>
        </p:nvGrpSpPr>
        <p:grpSpPr bwMode="auto">
          <a:xfrm>
            <a:off x="3879850" y="1749425"/>
            <a:ext cx="1538288" cy="1160463"/>
            <a:chOff x="2444" y="1102"/>
            <a:chExt cx="969" cy="731"/>
          </a:xfrm>
        </p:grpSpPr>
        <p:sp>
          <p:nvSpPr>
            <p:cNvPr id="127026" name="Freeform 50"/>
            <p:cNvSpPr>
              <a:spLocks/>
            </p:cNvSpPr>
            <p:nvPr/>
          </p:nvSpPr>
          <p:spPr bwMode="auto">
            <a:xfrm>
              <a:off x="2478" y="1524"/>
              <a:ext cx="624" cy="199"/>
            </a:xfrm>
            <a:custGeom>
              <a:avLst/>
              <a:gdLst>
                <a:gd name="T0" fmla="*/ 624 w 624"/>
                <a:gd name="T1" fmla="*/ 0 h 199"/>
                <a:gd name="T2" fmla="*/ 427 w 624"/>
                <a:gd name="T3" fmla="*/ 199 h 199"/>
                <a:gd name="T4" fmla="*/ 0 w 624"/>
                <a:gd name="T5" fmla="*/ 199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24" h="199">
                  <a:moveTo>
                    <a:pt x="624" y="0"/>
                  </a:moveTo>
                  <a:lnTo>
                    <a:pt x="427" y="199"/>
                  </a:lnTo>
                  <a:lnTo>
                    <a:pt x="0" y="199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27027" name="Text Box 51"/>
            <p:cNvSpPr txBox="1">
              <a:spLocks noChangeArrowheads="1"/>
            </p:cNvSpPr>
            <p:nvPr/>
          </p:nvSpPr>
          <p:spPr bwMode="auto">
            <a:xfrm>
              <a:off x="2444" y="1486"/>
              <a:ext cx="51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  <a:p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Ibiapaba</a:t>
              </a:r>
            </a:p>
          </p:txBody>
        </p:sp>
        <p:grpSp>
          <p:nvGrpSpPr>
            <p:cNvPr id="127028" name="Group 52"/>
            <p:cNvGrpSpPr>
              <a:grpSpLocks noChangeAspect="1"/>
            </p:cNvGrpSpPr>
            <p:nvPr/>
          </p:nvGrpSpPr>
          <p:grpSpPr bwMode="auto">
            <a:xfrm>
              <a:off x="2873" y="1102"/>
              <a:ext cx="540" cy="731"/>
              <a:chOff x="1684" y="1068"/>
              <a:chExt cx="569" cy="772"/>
            </a:xfrm>
          </p:grpSpPr>
          <p:sp>
            <p:nvSpPr>
              <p:cNvPr id="127029" name="Freeform 53"/>
              <p:cNvSpPr>
                <a:spLocks noChangeAspect="1"/>
              </p:cNvSpPr>
              <p:nvPr/>
            </p:nvSpPr>
            <p:spPr bwMode="auto">
              <a:xfrm>
                <a:off x="1806" y="1484"/>
                <a:ext cx="238" cy="110"/>
              </a:xfrm>
              <a:custGeom>
                <a:avLst/>
                <a:gdLst>
                  <a:gd name="T0" fmla="*/ 0 w 1425"/>
                  <a:gd name="T1" fmla="*/ 163 h 656"/>
                  <a:gd name="T2" fmla="*/ 101 w 1425"/>
                  <a:gd name="T3" fmla="*/ 116 h 656"/>
                  <a:gd name="T4" fmla="*/ 119 w 1425"/>
                  <a:gd name="T5" fmla="*/ 79 h 656"/>
                  <a:gd name="T6" fmla="*/ 214 w 1425"/>
                  <a:gd name="T7" fmla="*/ 77 h 656"/>
                  <a:gd name="T8" fmla="*/ 242 w 1425"/>
                  <a:gd name="T9" fmla="*/ 57 h 656"/>
                  <a:gd name="T10" fmla="*/ 303 w 1425"/>
                  <a:gd name="T11" fmla="*/ 44 h 656"/>
                  <a:gd name="T12" fmla="*/ 350 w 1425"/>
                  <a:gd name="T13" fmla="*/ 101 h 656"/>
                  <a:gd name="T14" fmla="*/ 407 w 1425"/>
                  <a:gd name="T15" fmla="*/ 101 h 656"/>
                  <a:gd name="T16" fmla="*/ 480 w 1425"/>
                  <a:gd name="T17" fmla="*/ 75 h 656"/>
                  <a:gd name="T18" fmla="*/ 561 w 1425"/>
                  <a:gd name="T19" fmla="*/ 65 h 656"/>
                  <a:gd name="T20" fmla="*/ 599 w 1425"/>
                  <a:gd name="T21" fmla="*/ 82 h 656"/>
                  <a:gd name="T22" fmla="*/ 647 w 1425"/>
                  <a:gd name="T23" fmla="*/ 66 h 656"/>
                  <a:gd name="T24" fmla="*/ 704 w 1425"/>
                  <a:gd name="T25" fmla="*/ 59 h 656"/>
                  <a:gd name="T26" fmla="*/ 708 w 1425"/>
                  <a:gd name="T27" fmla="*/ 46 h 656"/>
                  <a:gd name="T28" fmla="*/ 835 w 1425"/>
                  <a:gd name="T29" fmla="*/ 44 h 656"/>
                  <a:gd name="T30" fmla="*/ 848 w 1425"/>
                  <a:gd name="T31" fmla="*/ 24 h 656"/>
                  <a:gd name="T32" fmla="*/ 902 w 1425"/>
                  <a:gd name="T33" fmla="*/ 25 h 656"/>
                  <a:gd name="T34" fmla="*/ 914 w 1425"/>
                  <a:gd name="T35" fmla="*/ 44 h 656"/>
                  <a:gd name="T36" fmla="*/ 1082 w 1425"/>
                  <a:gd name="T37" fmla="*/ 46 h 656"/>
                  <a:gd name="T38" fmla="*/ 1126 w 1425"/>
                  <a:gd name="T39" fmla="*/ 62 h 656"/>
                  <a:gd name="T40" fmla="*/ 1223 w 1425"/>
                  <a:gd name="T41" fmla="*/ 53 h 656"/>
                  <a:gd name="T42" fmla="*/ 1292 w 1425"/>
                  <a:gd name="T43" fmla="*/ 0 h 656"/>
                  <a:gd name="T44" fmla="*/ 1345 w 1425"/>
                  <a:gd name="T45" fmla="*/ 25 h 656"/>
                  <a:gd name="T46" fmla="*/ 1337 w 1425"/>
                  <a:gd name="T47" fmla="*/ 213 h 656"/>
                  <a:gd name="T48" fmla="*/ 1323 w 1425"/>
                  <a:gd name="T49" fmla="*/ 295 h 656"/>
                  <a:gd name="T50" fmla="*/ 1299 w 1425"/>
                  <a:gd name="T51" fmla="*/ 321 h 656"/>
                  <a:gd name="T52" fmla="*/ 1301 w 1425"/>
                  <a:gd name="T53" fmla="*/ 380 h 656"/>
                  <a:gd name="T54" fmla="*/ 1339 w 1425"/>
                  <a:gd name="T55" fmla="*/ 450 h 656"/>
                  <a:gd name="T56" fmla="*/ 1378 w 1425"/>
                  <a:gd name="T57" fmla="*/ 482 h 656"/>
                  <a:gd name="T58" fmla="*/ 1425 w 1425"/>
                  <a:gd name="T59" fmla="*/ 512 h 656"/>
                  <a:gd name="T60" fmla="*/ 1293 w 1425"/>
                  <a:gd name="T61" fmla="*/ 636 h 656"/>
                  <a:gd name="T62" fmla="*/ 1257 w 1425"/>
                  <a:gd name="T63" fmla="*/ 656 h 656"/>
                  <a:gd name="T64" fmla="*/ 1138 w 1425"/>
                  <a:gd name="T65" fmla="*/ 640 h 656"/>
                  <a:gd name="T66" fmla="*/ 1178 w 1425"/>
                  <a:gd name="T67" fmla="*/ 595 h 656"/>
                  <a:gd name="T68" fmla="*/ 1169 w 1425"/>
                  <a:gd name="T69" fmla="*/ 539 h 656"/>
                  <a:gd name="T70" fmla="*/ 1160 w 1425"/>
                  <a:gd name="T71" fmla="*/ 464 h 656"/>
                  <a:gd name="T72" fmla="*/ 965 w 1425"/>
                  <a:gd name="T73" fmla="*/ 288 h 656"/>
                  <a:gd name="T74" fmla="*/ 747 w 1425"/>
                  <a:gd name="T75" fmla="*/ 293 h 656"/>
                  <a:gd name="T76" fmla="*/ 740 w 1425"/>
                  <a:gd name="T77" fmla="*/ 321 h 656"/>
                  <a:gd name="T78" fmla="*/ 609 w 1425"/>
                  <a:gd name="T79" fmla="*/ 331 h 656"/>
                  <a:gd name="T80" fmla="*/ 511 w 1425"/>
                  <a:gd name="T81" fmla="*/ 268 h 656"/>
                  <a:gd name="T82" fmla="*/ 485 w 1425"/>
                  <a:gd name="T83" fmla="*/ 271 h 656"/>
                  <a:gd name="T84" fmla="*/ 352 w 1425"/>
                  <a:gd name="T85" fmla="*/ 352 h 656"/>
                  <a:gd name="T86" fmla="*/ 240 w 1425"/>
                  <a:gd name="T87" fmla="*/ 513 h 656"/>
                  <a:gd name="T88" fmla="*/ 0 w 1425"/>
                  <a:gd name="T89" fmla="*/ 163 h 6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425" h="656">
                    <a:moveTo>
                      <a:pt x="0" y="163"/>
                    </a:moveTo>
                    <a:lnTo>
                      <a:pt x="101" y="116"/>
                    </a:lnTo>
                    <a:lnTo>
                      <a:pt x="119" y="79"/>
                    </a:lnTo>
                    <a:lnTo>
                      <a:pt x="214" y="77"/>
                    </a:lnTo>
                    <a:lnTo>
                      <a:pt x="242" y="57"/>
                    </a:lnTo>
                    <a:lnTo>
                      <a:pt x="303" y="44"/>
                    </a:lnTo>
                    <a:lnTo>
                      <a:pt x="350" y="101"/>
                    </a:lnTo>
                    <a:lnTo>
                      <a:pt x="407" y="101"/>
                    </a:lnTo>
                    <a:lnTo>
                      <a:pt x="480" y="75"/>
                    </a:lnTo>
                    <a:lnTo>
                      <a:pt x="561" y="65"/>
                    </a:lnTo>
                    <a:lnTo>
                      <a:pt x="599" y="82"/>
                    </a:lnTo>
                    <a:lnTo>
                      <a:pt x="647" y="66"/>
                    </a:lnTo>
                    <a:lnTo>
                      <a:pt x="704" y="59"/>
                    </a:lnTo>
                    <a:lnTo>
                      <a:pt x="708" y="46"/>
                    </a:lnTo>
                    <a:lnTo>
                      <a:pt x="835" y="44"/>
                    </a:lnTo>
                    <a:lnTo>
                      <a:pt x="848" y="24"/>
                    </a:lnTo>
                    <a:lnTo>
                      <a:pt x="902" y="25"/>
                    </a:lnTo>
                    <a:lnTo>
                      <a:pt x="914" y="44"/>
                    </a:lnTo>
                    <a:lnTo>
                      <a:pt x="1082" y="46"/>
                    </a:lnTo>
                    <a:lnTo>
                      <a:pt x="1126" y="62"/>
                    </a:lnTo>
                    <a:lnTo>
                      <a:pt x="1223" y="53"/>
                    </a:lnTo>
                    <a:lnTo>
                      <a:pt x="1292" y="0"/>
                    </a:lnTo>
                    <a:lnTo>
                      <a:pt x="1345" y="25"/>
                    </a:lnTo>
                    <a:lnTo>
                      <a:pt x="1337" y="213"/>
                    </a:lnTo>
                    <a:lnTo>
                      <a:pt x="1323" y="295"/>
                    </a:lnTo>
                    <a:lnTo>
                      <a:pt x="1299" y="321"/>
                    </a:lnTo>
                    <a:lnTo>
                      <a:pt x="1301" y="380"/>
                    </a:lnTo>
                    <a:lnTo>
                      <a:pt x="1339" y="450"/>
                    </a:lnTo>
                    <a:lnTo>
                      <a:pt x="1378" y="482"/>
                    </a:lnTo>
                    <a:lnTo>
                      <a:pt x="1425" y="512"/>
                    </a:lnTo>
                    <a:lnTo>
                      <a:pt x="1293" y="636"/>
                    </a:lnTo>
                    <a:lnTo>
                      <a:pt x="1257" y="656"/>
                    </a:lnTo>
                    <a:lnTo>
                      <a:pt x="1138" y="640"/>
                    </a:lnTo>
                    <a:lnTo>
                      <a:pt x="1178" y="595"/>
                    </a:lnTo>
                    <a:lnTo>
                      <a:pt x="1169" y="539"/>
                    </a:lnTo>
                    <a:lnTo>
                      <a:pt x="1160" y="464"/>
                    </a:lnTo>
                    <a:lnTo>
                      <a:pt x="965" y="288"/>
                    </a:lnTo>
                    <a:lnTo>
                      <a:pt x="747" y="293"/>
                    </a:lnTo>
                    <a:lnTo>
                      <a:pt x="740" y="321"/>
                    </a:lnTo>
                    <a:lnTo>
                      <a:pt x="609" y="331"/>
                    </a:lnTo>
                    <a:lnTo>
                      <a:pt x="511" y="268"/>
                    </a:lnTo>
                    <a:lnTo>
                      <a:pt x="485" y="271"/>
                    </a:lnTo>
                    <a:lnTo>
                      <a:pt x="352" y="352"/>
                    </a:lnTo>
                    <a:lnTo>
                      <a:pt x="240" y="513"/>
                    </a:lnTo>
                    <a:lnTo>
                      <a:pt x="0" y="163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7030" name="Freeform 54"/>
              <p:cNvSpPr>
                <a:spLocks noChangeAspect="1"/>
              </p:cNvSpPr>
              <p:nvPr/>
            </p:nvSpPr>
            <p:spPr bwMode="auto">
              <a:xfrm>
                <a:off x="1792" y="1418"/>
                <a:ext cx="278" cy="94"/>
              </a:xfrm>
              <a:custGeom>
                <a:avLst/>
                <a:gdLst>
                  <a:gd name="T0" fmla="*/ 0 w 1667"/>
                  <a:gd name="T1" fmla="*/ 358 h 566"/>
                  <a:gd name="T2" fmla="*/ 108 w 1667"/>
                  <a:gd name="T3" fmla="*/ 334 h 566"/>
                  <a:gd name="T4" fmla="*/ 217 w 1667"/>
                  <a:gd name="T5" fmla="*/ 292 h 566"/>
                  <a:gd name="T6" fmla="*/ 306 w 1667"/>
                  <a:gd name="T7" fmla="*/ 288 h 566"/>
                  <a:gd name="T8" fmla="*/ 807 w 1667"/>
                  <a:gd name="T9" fmla="*/ 134 h 566"/>
                  <a:gd name="T10" fmla="*/ 889 w 1667"/>
                  <a:gd name="T11" fmla="*/ 90 h 566"/>
                  <a:gd name="T12" fmla="*/ 990 w 1667"/>
                  <a:gd name="T13" fmla="*/ 116 h 566"/>
                  <a:gd name="T14" fmla="*/ 1059 w 1667"/>
                  <a:gd name="T15" fmla="*/ 141 h 566"/>
                  <a:gd name="T16" fmla="*/ 1100 w 1667"/>
                  <a:gd name="T17" fmla="*/ 147 h 566"/>
                  <a:gd name="T18" fmla="*/ 1113 w 1667"/>
                  <a:gd name="T19" fmla="*/ 106 h 566"/>
                  <a:gd name="T20" fmla="*/ 1139 w 1667"/>
                  <a:gd name="T21" fmla="*/ 87 h 566"/>
                  <a:gd name="T22" fmla="*/ 1216 w 1667"/>
                  <a:gd name="T23" fmla="*/ 72 h 566"/>
                  <a:gd name="T24" fmla="*/ 1210 w 1667"/>
                  <a:gd name="T25" fmla="*/ 24 h 566"/>
                  <a:gd name="T26" fmla="*/ 1264 w 1667"/>
                  <a:gd name="T27" fmla="*/ 0 h 566"/>
                  <a:gd name="T28" fmla="*/ 1376 w 1667"/>
                  <a:gd name="T29" fmla="*/ 2 h 566"/>
                  <a:gd name="T30" fmla="*/ 1390 w 1667"/>
                  <a:gd name="T31" fmla="*/ 88 h 566"/>
                  <a:gd name="T32" fmla="*/ 1667 w 1667"/>
                  <a:gd name="T33" fmla="*/ 65 h 566"/>
                  <a:gd name="T34" fmla="*/ 1598 w 1667"/>
                  <a:gd name="T35" fmla="*/ 183 h 566"/>
                  <a:gd name="T36" fmla="*/ 1497 w 1667"/>
                  <a:gd name="T37" fmla="*/ 204 h 566"/>
                  <a:gd name="T38" fmla="*/ 1477 w 1667"/>
                  <a:gd name="T39" fmla="*/ 205 h 566"/>
                  <a:gd name="T40" fmla="*/ 1477 w 1667"/>
                  <a:gd name="T41" fmla="*/ 244 h 566"/>
                  <a:gd name="T42" fmla="*/ 1506 w 1667"/>
                  <a:gd name="T43" fmla="*/ 317 h 566"/>
                  <a:gd name="T44" fmla="*/ 1455 w 1667"/>
                  <a:gd name="T45" fmla="*/ 336 h 566"/>
                  <a:gd name="T46" fmla="*/ 1434 w 1667"/>
                  <a:gd name="T47" fmla="*/ 425 h 566"/>
                  <a:gd name="T48" fmla="*/ 1380 w 1667"/>
                  <a:gd name="T49" fmla="*/ 400 h 566"/>
                  <a:gd name="T50" fmla="*/ 1310 w 1667"/>
                  <a:gd name="T51" fmla="*/ 451 h 566"/>
                  <a:gd name="T52" fmla="*/ 1222 w 1667"/>
                  <a:gd name="T53" fmla="*/ 465 h 566"/>
                  <a:gd name="T54" fmla="*/ 1172 w 1667"/>
                  <a:gd name="T55" fmla="*/ 446 h 566"/>
                  <a:gd name="T56" fmla="*/ 999 w 1667"/>
                  <a:gd name="T57" fmla="*/ 444 h 566"/>
                  <a:gd name="T58" fmla="*/ 989 w 1667"/>
                  <a:gd name="T59" fmla="*/ 425 h 566"/>
                  <a:gd name="T60" fmla="*/ 936 w 1667"/>
                  <a:gd name="T61" fmla="*/ 425 h 566"/>
                  <a:gd name="T62" fmla="*/ 919 w 1667"/>
                  <a:gd name="T63" fmla="*/ 444 h 566"/>
                  <a:gd name="T64" fmla="*/ 798 w 1667"/>
                  <a:gd name="T65" fmla="*/ 446 h 566"/>
                  <a:gd name="T66" fmla="*/ 792 w 1667"/>
                  <a:gd name="T67" fmla="*/ 459 h 566"/>
                  <a:gd name="T68" fmla="*/ 737 w 1667"/>
                  <a:gd name="T69" fmla="*/ 465 h 566"/>
                  <a:gd name="T70" fmla="*/ 687 w 1667"/>
                  <a:gd name="T71" fmla="*/ 482 h 566"/>
                  <a:gd name="T72" fmla="*/ 649 w 1667"/>
                  <a:gd name="T73" fmla="*/ 466 h 566"/>
                  <a:gd name="T74" fmla="*/ 573 w 1667"/>
                  <a:gd name="T75" fmla="*/ 475 h 566"/>
                  <a:gd name="T76" fmla="*/ 497 w 1667"/>
                  <a:gd name="T77" fmla="*/ 501 h 566"/>
                  <a:gd name="T78" fmla="*/ 440 w 1667"/>
                  <a:gd name="T79" fmla="*/ 503 h 566"/>
                  <a:gd name="T80" fmla="*/ 391 w 1667"/>
                  <a:gd name="T81" fmla="*/ 446 h 566"/>
                  <a:gd name="T82" fmla="*/ 327 w 1667"/>
                  <a:gd name="T83" fmla="*/ 459 h 566"/>
                  <a:gd name="T84" fmla="*/ 299 w 1667"/>
                  <a:gd name="T85" fmla="*/ 477 h 566"/>
                  <a:gd name="T86" fmla="*/ 209 w 1667"/>
                  <a:gd name="T87" fmla="*/ 481 h 566"/>
                  <a:gd name="T88" fmla="*/ 187 w 1667"/>
                  <a:gd name="T89" fmla="*/ 516 h 566"/>
                  <a:gd name="T90" fmla="*/ 90 w 1667"/>
                  <a:gd name="T91" fmla="*/ 566 h 566"/>
                  <a:gd name="T92" fmla="*/ 22 w 1667"/>
                  <a:gd name="T93" fmla="*/ 466 h 566"/>
                  <a:gd name="T94" fmla="*/ 0 w 1667"/>
                  <a:gd name="T95" fmla="*/ 358 h 5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667" h="566">
                    <a:moveTo>
                      <a:pt x="0" y="358"/>
                    </a:moveTo>
                    <a:lnTo>
                      <a:pt x="108" y="334"/>
                    </a:lnTo>
                    <a:lnTo>
                      <a:pt x="217" y="292"/>
                    </a:lnTo>
                    <a:lnTo>
                      <a:pt x="306" y="288"/>
                    </a:lnTo>
                    <a:lnTo>
                      <a:pt x="807" y="134"/>
                    </a:lnTo>
                    <a:lnTo>
                      <a:pt x="889" y="90"/>
                    </a:lnTo>
                    <a:lnTo>
                      <a:pt x="990" y="116"/>
                    </a:lnTo>
                    <a:lnTo>
                      <a:pt x="1059" y="141"/>
                    </a:lnTo>
                    <a:lnTo>
                      <a:pt x="1100" y="147"/>
                    </a:lnTo>
                    <a:lnTo>
                      <a:pt x="1113" y="106"/>
                    </a:lnTo>
                    <a:lnTo>
                      <a:pt x="1139" y="87"/>
                    </a:lnTo>
                    <a:lnTo>
                      <a:pt x="1216" y="72"/>
                    </a:lnTo>
                    <a:lnTo>
                      <a:pt x="1210" y="24"/>
                    </a:lnTo>
                    <a:lnTo>
                      <a:pt x="1264" y="0"/>
                    </a:lnTo>
                    <a:lnTo>
                      <a:pt x="1376" y="2"/>
                    </a:lnTo>
                    <a:lnTo>
                      <a:pt x="1390" y="88"/>
                    </a:lnTo>
                    <a:lnTo>
                      <a:pt x="1667" y="65"/>
                    </a:lnTo>
                    <a:lnTo>
                      <a:pt x="1598" y="183"/>
                    </a:lnTo>
                    <a:lnTo>
                      <a:pt x="1497" y="204"/>
                    </a:lnTo>
                    <a:lnTo>
                      <a:pt x="1477" y="205"/>
                    </a:lnTo>
                    <a:lnTo>
                      <a:pt x="1477" y="244"/>
                    </a:lnTo>
                    <a:lnTo>
                      <a:pt x="1506" y="317"/>
                    </a:lnTo>
                    <a:lnTo>
                      <a:pt x="1455" y="336"/>
                    </a:lnTo>
                    <a:lnTo>
                      <a:pt x="1434" y="425"/>
                    </a:lnTo>
                    <a:lnTo>
                      <a:pt x="1380" y="400"/>
                    </a:lnTo>
                    <a:lnTo>
                      <a:pt x="1310" y="451"/>
                    </a:lnTo>
                    <a:lnTo>
                      <a:pt x="1222" y="465"/>
                    </a:lnTo>
                    <a:lnTo>
                      <a:pt x="1172" y="446"/>
                    </a:lnTo>
                    <a:lnTo>
                      <a:pt x="999" y="444"/>
                    </a:lnTo>
                    <a:lnTo>
                      <a:pt x="989" y="425"/>
                    </a:lnTo>
                    <a:lnTo>
                      <a:pt x="936" y="425"/>
                    </a:lnTo>
                    <a:lnTo>
                      <a:pt x="919" y="444"/>
                    </a:lnTo>
                    <a:lnTo>
                      <a:pt x="798" y="446"/>
                    </a:lnTo>
                    <a:lnTo>
                      <a:pt x="792" y="459"/>
                    </a:lnTo>
                    <a:lnTo>
                      <a:pt x="737" y="465"/>
                    </a:lnTo>
                    <a:lnTo>
                      <a:pt x="687" y="482"/>
                    </a:lnTo>
                    <a:lnTo>
                      <a:pt x="649" y="466"/>
                    </a:lnTo>
                    <a:lnTo>
                      <a:pt x="573" y="475"/>
                    </a:lnTo>
                    <a:lnTo>
                      <a:pt x="497" y="501"/>
                    </a:lnTo>
                    <a:lnTo>
                      <a:pt x="440" y="503"/>
                    </a:lnTo>
                    <a:lnTo>
                      <a:pt x="391" y="446"/>
                    </a:lnTo>
                    <a:lnTo>
                      <a:pt x="327" y="459"/>
                    </a:lnTo>
                    <a:lnTo>
                      <a:pt x="299" y="477"/>
                    </a:lnTo>
                    <a:lnTo>
                      <a:pt x="209" y="481"/>
                    </a:lnTo>
                    <a:lnTo>
                      <a:pt x="187" y="516"/>
                    </a:lnTo>
                    <a:lnTo>
                      <a:pt x="90" y="566"/>
                    </a:lnTo>
                    <a:lnTo>
                      <a:pt x="22" y="466"/>
                    </a:lnTo>
                    <a:lnTo>
                      <a:pt x="0" y="358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7031" name="Freeform 55"/>
              <p:cNvSpPr>
                <a:spLocks noChangeAspect="1"/>
              </p:cNvSpPr>
              <p:nvPr/>
            </p:nvSpPr>
            <p:spPr bwMode="auto">
              <a:xfrm>
                <a:off x="1780" y="1365"/>
                <a:ext cx="292" cy="112"/>
              </a:xfrm>
              <a:custGeom>
                <a:avLst/>
                <a:gdLst>
                  <a:gd name="T0" fmla="*/ 0 w 1755"/>
                  <a:gd name="T1" fmla="*/ 435 h 672"/>
                  <a:gd name="T2" fmla="*/ 132 w 1755"/>
                  <a:gd name="T3" fmla="*/ 444 h 672"/>
                  <a:gd name="T4" fmla="*/ 205 w 1755"/>
                  <a:gd name="T5" fmla="*/ 397 h 672"/>
                  <a:gd name="T6" fmla="*/ 287 w 1755"/>
                  <a:gd name="T7" fmla="*/ 359 h 672"/>
                  <a:gd name="T8" fmla="*/ 406 w 1755"/>
                  <a:gd name="T9" fmla="*/ 245 h 672"/>
                  <a:gd name="T10" fmla="*/ 555 w 1755"/>
                  <a:gd name="T11" fmla="*/ 232 h 672"/>
                  <a:gd name="T12" fmla="*/ 581 w 1755"/>
                  <a:gd name="T13" fmla="*/ 214 h 672"/>
                  <a:gd name="T14" fmla="*/ 609 w 1755"/>
                  <a:gd name="T15" fmla="*/ 211 h 672"/>
                  <a:gd name="T16" fmla="*/ 621 w 1755"/>
                  <a:gd name="T17" fmla="*/ 224 h 672"/>
                  <a:gd name="T18" fmla="*/ 704 w 1755"/>
                  <a:gd name="T19" fmla="*/ 230 h 672"/>
                  <a:gd name="T20" fmla="*/ 747 w 1755"/>
                  <a:gd name="T21" fmla="*/ 245 h 672"/>
                  <a:gd name="T22" fmla="*/ 789 w 1755"/>
                  <a:gd name="T23" fmla="*/ 250 h 672"/>
                  <a:gd name="T24" fmla="*/ 848 w 1755"/>
                  <a:gd name="T25" fmla="*/ 226 h 672"/>
                  <a:gd name="T26" fmla="*/ 950 w 1755"/>
                  <a:gd name="T27" fmla="*/ 226 h 672"/>
                  <a:gd name="T28" fmla="*/ 952 w 1755"/>
                  <a:gd name="T29" fmla="*/ 204 h 672"/>
                  <a:gd name="T30" fmla="*/ 977 w 1755"/>
                  <a:gd name="T31" fmla="*/ 204 h 672"/>
                  <a:gd name="T32" fmla="*/ 985 w 1755"/>
                  <a:gd name="T33" fmla="*/ 226 h 672"/>
                  <a:gd name="T34" fmla="*/ 1022 w 1755"/>
                  <a:gd name="T35" fmla="*/ 233 h 672"/>
                  <a:gd name="T36" fmla="*/ 1069 w 1755"/>
                  <a:gd name="T37" fmla="*/ 104 h 672"/>
                  <a:gd name="T38" fmla="*/ 1170 w 1755"/>
                  <a:gd name="T39" fmla="*/ 35 h 672"/>
                  <a:gd name="T40" fmla="*/ 1244 w 1755"/>
                  <a:gd name="T41" fmla="*/ 35 h 672"/>
                  <a:gd name="T42" fmla="*/ 1249 w 1755"/>
                  <a:gd name="T43" fmla="*/ 26 h 672"/>
                  <a:gd name="T44" fmla="*/ 1292 w 1755"/>
                  <a:gd name="T45" fmla="*/ 0 h 672"/>
                  <a:gd name="T46" fmla="*/ 1473 w 1755"/>
                  <a:gd name="T47" fmla="*/ 33 h 672"/>
                  <a:gd name="T48" fmla="*/ 1730 w 1755"/>
                  <a:gd name="T49" fmla="*/ 19 h 672"/>
                  <a:gd name="T50" fmla="*/ 1750 w 1755"/>
                  <a:gd name="T51" fmla="*/ 54 h 672"/>
                  <a:gd name="T52" fmla="*/ 1755 w 1755"/>
                  <a:gd name="T53" fmla="*/ 90 h 672"/>
                  <a:gd name="T54" fmla="*/ 1736 w 1755"/>
                  <a:gd name="T55" fmla="*/ 128 h 672"/>
                  <a:gd name="T56" fmla="*/ 1699 w 1755"/>
                  <a:gd name="T57" fmla="*/ 168 h 672"/>
                  <a:gd name="T58" fmla="*/ 1671 w 1755"/>
                  <a:gd name="T59" fmla="*/ 237 h 672"/>
                  <a:gd name="T60" fmla="*/ 1607 w 1755"/>
                  <a:gd name="T61" fmla="*/ 254 h 672"/>
                  <a:gd name="T62" fmla="*/ 1576 w 1755"/>
                  <a:gd name="T63" fmla="*/ 305 h 672"/>
                  <a:gd name="T64" fmla="*/ 1551 w 1755"/>
                  <a:gd name="T65" fmla="*/ 327 h 672"/>
                  <a:gd name="T66" fmla="*/ 1510 w 1755"/>
                  <a:gd name="T67" fmla="*/ 324 h 672"/>
                  <a:gd name="T68" fmla="*/ 1473 w 1755"/>
                  <a:gd name="T69" fmla="*/ 305 h 672"/>
                  <a:gd name="T70" fmla="*/ 1444 w 1755"/>
                  <a:gd name="T71" fmla="*/ 318 h 672"/>
                  <a:gd name="T72" fmla="*/ 1341 w 1755"/>
                  <a:gd name="T73" fmla="*/ 316 h 672"/>
                  <a:gd name="T74" fmla="*/ 1283 w 1755"/>
                  <a:gd name="T75" fmla="*/ 337 h 672"/>
                  <a:gd name="T76" fmla="*/ 1284 w 1755"/>
                  <a:gd name="T77" fmla="*/ 388 h 672"/>
                  <a:gd name="T78" fmla="*/ 1213 w 1755"/>
                  <a:gd name="T79" fmla="*/ 403 h 672"/>
                  <a:gd name="T80" fmla="*/ 1183 w 1755"/>
                  <a:gd name="T81" fmla="*/ 419 h 672"/>
                  <a:gd name="T82" fmla="*/ 1173 w 1755"/>
                  <a:gd name="T83" fmla="*/ 461 h 672"/>
                  <a:gd name="T84" fmla="*/ 1135 w 1755"/>
                  <a:gd name="T85" fmla="*/ 460 h 672"/>
                  <a:gd name="T86" fmla="*/ 1044 w 1755"/>
                  <a:gd name="T87" fmla="*/ 428 h 672"/>
                  <a:gd name="T88" fmla="*/ 962 w 1755"/>
                  <a:gd name="T89" fmla="*/ 406 h 672"/>
                  <a:gd name="T90" fmla="*/ 861 w 1755"/>
                  <a:gd name="T91" fmla="*/ 456 h 672"/>
                  <a:gd name="T92" fmla="*/ 370 w 1755"/>
                  <a:gd name="T93" fmla="*/ 606 h 672"/>
                  <a:gd name="T94" fmla="*/ 288 w 1755"/>
                  <a:gd name="T95" fmla="*/ 608 h 672"/>
                  <a:gd name="T96" fmla="*/ 190 w 1755"/>
                  <a:gd name="T97" fmla="*/ 646 h 672"/>
                  <a:gd name="T98" fmla="*/ 72 w 1755"/>
                  <a:gd name="T99" fmla="*/ 672 h 672"/>
                  <a:gd name="T100" fmla="*/ 30 w 1755"/>
                  <a:gd name="T101" fmla="*/ 564 h 672"/>
                  <a:gd name="T102" fmla="*/ 25 w 1755"/>
                  <a:gd name="T103" fmla="*/ 501 h 672"/>
                  <a:gd name="T104" fmla="*/ 1 w 1755"/>
                  <a:gd name="T105" fmla="*/ 465 h 672"/>
                  <a:gd name="T106" fmla="*/ 0 w 1755"/>
                  <a:gd name="T107" fmla="*/ 435 h 6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755" h="672">
                    <a:moveTo>
                      <a:pt x="0" y="435"/>
                    </a:moveTo>
                    <a:lnTo>
                      <a:pt x="132" y="444"/>
                    </a:lnTo>
                    <a:lnTo>
                      <a:pt x="205" y="397"/>
                    </a:lnTo>
                    <a:lnTo>
                      <a:pt x="287" y="359"/>
                    </a:lnTo>
                    <a:lnTo>
                      <a:pt x="406" y="245"/>
                    </a:lnTo>
                    <a:lnTo>
                      <a:pt x="555" y="232"/>
                    </a:lnTo>
                    <a:lnTo>
                      <a:pt x="581" y="214"/>
                    </a:lnTo>
                    <a:lnTo>
                      <a:pt x="609" y="211"/>
                    </a:lnTo>
                    <a:lnTo>
                      <a:pt x="621" y="224"/>
                    </a:lnTo>
                    <a:lnTo>
                      <a:pt x="704" y="230"/>
                    </a:lnTo>
                    <a:lnTo>
                      <a:pt x="747" y="245"/>
                    </a:lnTo>
                    <a:lnTo>
                      <a:pt x="789" y="250"/>
                    </a:lnTo>
                    <a:lnTo>
                      <a:pt x="848" y="226"/>
                    </a:lnTo>
                    <a:lnTo>
                      <a:pt x="950" y="226"/>
                    </a:lnTo>
                    <a:lnTo>
                      <a:pt x="952" y="204"/>
                    </a:lnTo>
                    <a:lnTo>
                      <a:pt x="977" y="204"/>
                    </a:lnTo>
                    <a:lnTo>
                      <a:pt x="985" y="226"/>
                    </a:lnTo>
                    <a:lnTo>
                      <a:pt x="1022" y="233"/>
                    </a:lnTo>
                    <a:lnTo>
                      <a:pt x="1069" y="104"/>
                    </a:lnTo>
                    <a:lnTo>
                      <a:pt x="1170" y="35"/>
                    </a:lnTo>
                    <a:lnTo>
                      <a:pt x="1244" y="35"/>
                    </a:lnTo>
                    <a:lnTo>
                      <a:pt x="1249" y="26"/>
                    </a:lnTo>
                    <a:lnTo>
                      <a:pt x="1292" y="0"/>
                    </a:lnTo>
                    <a:lnTo>
                      <a:pt x="1473" y="33"/>
                    </a:lnTo>
                    <a:lnTo>
                      <a:pt x="1730" y="19"/>
                    </a:lnTo>
                    <a:lnTo>
                      <a:pt x="1750" y="54"/>
                    </a:lnTo>
                    <a:lnTo>
                      <a:pt x="1755" y="90"/>
                    </a:lnTo>
                    <a:lnTo>
                      <a:pt x="1736" y="128"/>
                    </a:lnTo>
                    <a:lnTo>
                      <a:pt x="1699" y="168"/>
                    </a:lnTo>
                    <a:lnTo>
                      <a:pt x="1671" y="237"/>
                    </a:lnTo>
                    <a:lnTo>
                      <a:pt x="1607" y="254"/>
                    </a:lnTo>
                    <a:lnTo>
                      <a:pt x="1576" y="305"/>
                    </a:lnTo>
                    <a:lnTo>
                      <a:pt x="1551" y="327"/>
                    </a:lnTo>
                    <a:lnTo>
                      <a:pt x="1510" y="324"/>
                    </a:lnTo>
                    <a:lnTo>
                      <a:pt x="1473" y="305"/>
                    </a:lnTo>
                    <a:lnTo>
                      <a:pt x="1444" y="318"/>
                    </a:lnTo>
                    <a:lnTo>
                      <a:pt x="1341" y="316"/>
                    </a:lnTo>
                    <a:lnTo>
                      <a:pt x="1283" y="337"/>
                    </a:lnTo>
                    <a:lnTo>
                      <a:pt x="1284" y="388"/>
                    </a:lnTo>
                    <a:lnTo>
                      <a:pt x="1213" y="403"/>
                    </a:lnTo>
                    <a:lnTo>
                      <a:pt x="1183" y="419"/>
                    </a:lnTo>
                    <a:lnTo>
                      <a:pt x="1173" y="461"/>
                    </a:lnTo>
                    <a:lnTo>
                      <a:pt x="1135" y="460"/>
                    </a:lnTo>
                    <a:lnTo>
                      <a:pt x="1044" y="428"/>
                    </a:lnTo>
                    <a:lnTo>
                      <a:pt x="962" y="406"/>
                    </a:lnTo>
                    <a:lnTo>
                      <a:pt x="861" y="456"/>
                    </a:lnTo>
                    <a:lnTo>
                      <a:pt x="370" y="606"/>
                    </a:lnTo>
                    <a:lnTo>
                      <a:pt x="288" y="608"/>
                    </a:lnTo>
                    <a:lnTo>
                      <a:pt x="190" y="646"/>
                    </a:lnTo>
                    <a:lnTo>
                      <a:pt x="72" y="672"/>
                    </a:lnTo>
                    <a:lnTo>
                      <a:pt x="30" y="564"/>
                    </a:lnTo>
                    <a:lnTo>
                      <a:pt x="25" y="501"/>
                    </a:lnTo>
                    <a:lnTo>
                      <a:pt x="1" y="465"/>
                    </a:lnTo>
                    <a:lnTo>
                      <a:pt x="0" y="435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7032" name="Freeform 56"/>
              <p:cNvSpPr>
                <a:spLocks noChangeAspect="1"/>
              </p:cNvSpPr>
              <p:nvPr/>
            </p:nvSpPr>
            <p:spPr bwMode="auto">
              <a:xfrm>
                <a:off x="1723" y="1151"/>
                <a:ext cx="320" cy="288"/>
              </a:xfrm>
              <a:custGeom>
                <a:avLst/>
                <a:gdLst>
                  <a:gd name="T0" fmla="*/ 437 w 1923"/>
                  <a:gd name="T1" fmla="*/ 1061 h 1731"/>
                  <a:gd name="T2" fmla="*/ 516 w 1923"/>
                  <a:gd name="T3" fmla="*/ 991 h 1731"/>
                  <a:gd name="T4" fmla="*/ 645 w 1923"/>
                  <a:gd name="T5" fmla="*/ 992 h 1731"/>
                  <a:gd name="T6" fmla="*/ 719 w 1923"/>
                  <a:gd name="T7" fmla="*/ 1008 h 1731"/>
                  <a:gd name="T8" fmla="*/ 806 w 1923"/>
                  <a:gd name="T9" fmla="*/ 1038 h 1731"/>
                  <a:gd name="T10" fmla="*/ 868 w 1923"/>
                  <a:gd name="T11" fmla="*/ 999 h 1731"/>
                  <a:gd name="T12" fmla="*/ 1104 w 1923"/>
                  <a:gd name="T13" fmla="*/ 879 h 1731"/>
                  <a:gd name="T14" fmla="*/ 1396 w 1923"/>
                  <a:gd name="T15" fmla="*/ 647 h 1731"/>
                  <a:gd name="T16" fmla="*/ 1693 w 1923"/>
                  <a:gd name="T17" fmla="*/ 396 h 1731"/>
                  <a:gd name="T18" fmla="*/ 1663 w 1923"/>
                  <a:gd name="T19" fmla="*/ 352 h 1731"/>
                  <a:gd name="T20" fmla="*/ 1723 w 1923"/>
                  <a:gd name="T21" fmla="*/ 297 h 1731"/>
                  <a:gd name="T22" fmla="*/ 1690 w 1923"/>
                  <a:gd name="T23" fmla="*/ 232 h 1731"/>
                  <a:gd name="T24" fmla="*/ 1740 w 1923"/>
                  <a:gd name="T25" fmla="*/ 117 h 1731"/>
                  <a:gd name="T26" fmla="*/ 1824 w 1923"/>
                  <a:gd name="T27" fmla="*/ 0 h 1731"/>
                  <a:gd name="T28" fmla="*/ 1807 w 1923"/>
                  <a:gd name="T29" fmla="*/ 379 h 1731"/>
                  <a:gd name="T30" fmla="*/ 1609 w 1923"/>
                  <a:gd name="T31" fmla="*/ 541 h 1731"/>
                  <a:gd name="T32" fmla="*/ 1698 w 1923"/>
                  <a:gd name="T33" fmla="*/ 1047 h 1731"/>
                  <a:gd name="T34" fmla="*/ 1635 w 1923"/>
                  <a:gd name="T35" fmla="*/ 1286 h 1731"/>
                  <a:gd name="T36" fmla="*/ 1588 w 1923"/>
                  <a:gd name="T37" fmla="*/ 1322 h 1731"/>
                  <a:gd name="T38" fmla="*/ 1409 w 1923"/>
                  <a:gd name="T39" fmla="*/ 1394 h 1731"/>
                  <a:gd name="T40" fmla="*/ 1326 w 1923"/>
                  <a:gd name="T41" fmla="*/ 1512 h 1731"/>
                  <a:gd name="T42" fmla="*/ 1298 w 1923"/>
                  <a:gd name="T43" fmla="*/ 1493 h 1731"/>
                  <a:gd name="T44" fmla="*/ 1188 w 1923"/>
                  <a:gd name="T45" fmla="*/ 1512 h 1731"/>
                  <a:gd name="T46" fmla="*/ 1096 w 1923"/>
                  <a:gd name="T47" fmla="*/ 1533 h 1731"/>
                  <a:gd name="T48" fmla="*/ 959 w 1923"/>
                  <a:gd name="T49" fmla="*/ 1511 h 1731"/>
                  <a:gd name="T50" fmla="*/ 923 w 1923"/>
                  <a:gd name="T51" fmla="*/ 1500 h 1731"/>
                  <a:gd name="T52" fmla="*/ 748 w 1923"/>
                  <a:gd name="T53" fmla="*/ 1530 h 1731"/>
                  <a:gd name="T54" fmla="*/ 557 w 1923"/>
                  <a:gd name="T55" fmla="*/ 1678 h 1731"/>
                  <a:gd name="T56" fmla="*/ 340 w 1923"/>
                  <a:gd name="T57" fmla="*/ 1721 h 1731"/>
                  <a:gd name="T58" fmla="*/ 287 w 1923"/>
                  <a:gd name="T59" fmla="*/ 1527 h 1731"/>
                  <a:gd name="T60" fmla="*/ 164 w 1923"/>
                  <a:gd name="T61" fmla="*/ 1264 h 1731"/>
                  <a:gd name="T62" fmla="*/ 0 w 1923"/>
                  <a:gd name="T63" fmla="*/ 1059 h 17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923" h="1731">
                    <a:moveTo>
                      <a:pt x="0" y="1059"/>
                    </a:moveTo>
                    <a:lnTo>
                      <a:pt x="437" y="1061"/>
                    </a:lnTo>
                    <a:lnTo>
                      <a:pt x="493" y="985"/>
                    </a:lnTo>
                    <a:lnTo>
                      <a:pt x="516" y="991"/>
                    </a:lnTo>
                    <a:lnTo>
                      <a:pt x="521" y="1023"/>
                    </a:lnTo>
                    <a:lnTo>
                      <a:pt x="645" y="992"/>
                    </a:lnTo>
                    <a:lnTo>
                      <a:pt x="661" y="971"/>
                    </a:lnTo>
                    <a:lnTo>
                      <a:pt x="719" y="1008"/>
                    </a:lnTo>
                    <a:lnTo>
                      <a:pt x="749" y="1037"/>
                    </a:lnTo>
                    <a:lnTo>
                      <a:pt x="806" y="1038"/>
                    </a:lnTo>
                    <a:lnTo>
                      <a:pt x="817" y="1003"/>
                    </a:lnTo>
                    <a:lnTo>
                      <a:pt x="868" y="999"/>
                    </a:lnTo>
                    <a:lnTo>
                      <a:pt x="1045" y="884"/>
                    </a:lnTo>
                    <a:lnTo>
                      <a:pt x="1104" y="879"/>
                    </a:lnTo>
                    <a:lnTo>
                      <a:pt x="1148" y="821"/>
                    </a:lnTo>
                    <a:lnTo>
                      <a:pt x="1396" y="647"/>
                    </a:lnTo>
                    <a:lnTo>
                      <a:pt x="1644" y="448"/>
                    </a:lnTo>
                    <a:lnTo>
                      <a:pt x="1693" y="396"/>
                    </a:lnTo>
                    <a:lnTo>
                      <a:pt x="1687" y="370"/>
                    </a:lnTo>
                    <a:lnTo>
                      <a:pt x="1663" y="352"/>
                    </a:lnTo>
                    <a:lnTo>
                      <a:pt x="1685" y="320"/>
                    </a:lnTo>
                    <a:lnTo>
                      <a:pt x="1723" y="297"/>
                    </a:lnTo>
                    <a:lnTo>
                      <a:pt x="1690" y="260"/>
                    </a:lnTo>
                    <a:lnTo>
                      <a:pt x="1690" y="232"/>
                    </a:lnTo>
                    <a:lnTo>
                      <a:pt x="1745" y="186"/>
                    </a:lnTo>
                    <a:lnTo>
                      <a:pt x="1740" y="117"/>
                    </a:lnTo>
                    <a:lnTo>
                      <a:pt x="1764" y="55"/>
                    </a:lnTo>
                    <a:lnTo>
                      <a:pt x="1824" y="0"/>
                    </a:lnTo>
                    <a:lnTo>
                      <a:pt x="1923" y="157"/>
                    </a:lnTo>
                    <a:lnTo>
                      <a:pt x="1807" y="379"/>
                    </a:lnTo>
                    <a:lnTo>
                      <a:pt x="1650" y="492"/>
                    </a:lnTo>
                    <a:lnTo>
                      <a:pt x="1609" y="541"/>
                    </a:lnTo>
                    <a:lnTo>
                      <a:pt x="1646" y="749"/>
                    </a:lnTo>
                    <a:lnTo>
                      <a:pt x="1698" y="1047"/>
                    </a:lnTo>
                    <a:lnTo>
                      <a:pt x="1711" y="1096"/>
                    </a:lnTo>
                    <a:lnTo>
                      <a:pt x="1635" y="1286"/>
                    </a:lnTo>
                    <a:lnTo>
                      <a:pt x="1591" y="1311"/>
                    </a:lnTo>
                    <a:lnTo>
                      <a:pt x="1588" y="1322"/>
                    </a:lnTo>
                    <a:lnTo>
                      <a:pt x="1511" y="1323"/>
                    </a:lnTo>
                    <a:lnTo>
                      <a:pt x="1409" y="1394"/>
                    </a:lnTo>
                    <a:lnTo>
                      <a:pt x="1365" y="1520"/>
                    </a:lnTo>
                    <a:lnTo>
                      <a:pt x="1326" y="1512"/>
                    </a:lnTo>
                    <a:lnTo>
                      <a:pt x="1317" y="1493"/>
                    </a:lnTo>
                    <a:lnTo>
                      <a:pt x="1298" y="1493"/>
                    </a:lnTo>
                    <a:lnTo>
                      <a:pt x="1290" y="1513"/>
                    </a:lnTo>
                    <a:lnTo>
                      <a:pt x="1188" y="1512"/>
                    </a:lnTo>
                    <a:lnTo>
                      <a:pt x="1135" y="1537"/>
                    </a:lnTo>
                    <a:lnTo>
                      <a:pt x="1096" y="1533"/>
                    </a:lnTo>
                    <a:lnTo>
                      <a:pt x="1051" y="1519"/>
                    </a:lnTo>
                    <a:lnTo>
                      <a:pt x="959" y="1511"/>
                    </a:lnTo>
                    <a:lnTo>
                      <a:pt x="950" y="1497"/>
                    </a:lnTo>
                    <a:lnTo>
                      <a:pt x="923" y="1500"/>
                    </a:lnTo>
                    <a:lnTo>
                      <a:pt x="891" y="1520"/>
                    </a:lnTo>
                    <a:lnTo>
                      <a:pt x="748" y="1530"/>
                    </a:lnTo>
                    <a:lnTo>
                      <a:pt x="636" y="1640"/>
                    </a:lnTo>
                    <a:lnTo>
                      <a:pt x="557" y="1678"/>
                    </a:lnTo>
                    <a:lnTo>
                      <a:pt x="474" y="1731"/>
                    </a:lnTo>
                    <a:lnTo>
                      <a:pt x="340" y="1721"/>
                    </a:lnTo>
                    <a:lnTo>
                      <a:pt x="340" y="1627"/>
                    </a:lnTo>
                    <a:lnTo>
                      <a:pt x="287" y="1527"/>
                    </a:lnTo>
                    <a:lnTo>
                      <a:pt x="265" y="1381"/>
                    </a:lnTo>
                    <a:lnTo>
                      <a:pt x="164" y="1264"/>
                    </a:lnTo>
                    <a:lnTo>
                      <a:pt x="43" y="1157"/>
                    </a:lnTo>
                    <a:lnTo>
                      <a:pt x="0" y="1059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7033" name="Freeform 57"/>
              <p:cNvSpPr>
                <a:spLocks noChangeAspect="1"/>
              </p:cNvSpPr>
              <p:nvPr/>
            </p:nvSpPr>
            <p:spPr bwMode="auto">
              <a:xfrm>
                <a:off x="1684" y="1068"/>
                <a:ext cx="321" cy="259"/>
              </a:xfrm>
              <a:custGeom>
                <a:avLst/>
                <a:gdLst>
                  <a:gd name="T0" fmla="*/ 0 w 1927"/>
                  <a:gd name="T1" fmla="*/ 1046 h 1558"/>
                  <a:gd name="T2" fmla="*/ 233 w 1927"/>
                  <a:gd name="T3" fmla="*/ 1556 h 1558"/>
                  <a:gd name="T4" fmla="*/ 671 w 1927"/>
                  <a:gd name="T5" fmla="*/ 1558 h 1558"/>
                  <a:gd name="T6" fmla="*/ 726 w 1927"/>
                  <a:gd name="T7" fmla="*/ 1481 h 1558"/>
                  <a:gd name="T8" fmla="*/ 750 w 1927"/>
                  <a:gd name="T9" fmla="*/ 1488 h 1558"/>
                  <a:gd name="T10" fmla="*/ 754 w 1927"/>
                  <a:gd name="T11" fmla="*/ 1520 h 1558"/>
                  <a:gd name="T12" fmla="*/ 877 w 1927"/>
                  <a:gd name="T13" fmla="*/ 1490 h 1558"/>
                  <a:gd name="T14" fmla="*/ 894 w 1927"/>
                  <a:gd name="T15" fmla="*/ 1468 h 1558"/>
                  <a:gd name="T16" fmla="*/ 953 w 1927"/>
                  <a:gd name="T17" fmla="*/ 1506 h 1558"/>
                  <a:gd name="T18" fmla="*/ 984 w 1927"/>
                  <a:gd name="T19" fmla="*/ 1534 h 1558"/>
                  <a:gd name="T20" fmla="*/ 1040 w 1927"/>
                  <a:gd name="T21" fmla="*/ 1536 h 1558"/>
                  <a:gd name="T22" fmla="*/ 1051 w 1927"/>
                  <a:gd name="T23" fmla="*/ 1500 h 1558"/>
                  <a:gd name="T24" fmla="*/ 1103 w 1927"/>
                  <a:gd name="T25" fmla="*/ 1494 h 1558"/>
                  <a:gd name="T26" fmla="*/ 1279 w 1927"/>
                  <a:gd name="T27" fmla="*/ 1382 h 1558"/>
                  <a:gd name="T28" fmla="*/ 1339 w 1927"/>
                  <a:gd name="T29" fmla="*/ 1376 h 1558"/>
                  <a:gd name="T30" fmla="*/ 1381 w 1927"/>
                  <a:gd name="T31" fmla="*/ 1321 h 1558"/>
                  <a:gd name="T32" fmla="*/ 1634 w 1927"/>
                  <a:gd name="T33" fmla="*/ 1143 h 1558"/>
                  <a:gd name="T34" fmla="*/ 1872 w 1927"/>
                  <a:gd name="T35" fmla="*/ 951 h 1558"/>
                  <a:gd name="T36" fmla="*/ 1927 w 1927"/>
                  <a:gd name="T37" fmla="*/ 894 h 1558"/>
                  <a:gd name="T38" fmla="*/ 1919 w 1927"/>
                  <a:gd name="T39" fmla="*/ 865 h 1558"/>
                  <a:gd name="T40" fmla="*/ 1898 w 1927"/>
                  <a:gd name="T41" fmla="*/ 849 h 1558"/>
                  <a:gd name="T42" fmla="*/ 1505 w 1927"/>
                  <a:gd name="T43" fmla="*/ 516 h 1558"/>
                  <a:gd name="T44" fmla="*/ 1359 w 1927"/>
                  <a:gd name="T45" fmla="*/ 420 h 1558"/>
                  <a:gd name="T46" fmla="*/ 1299 w 1927"/>
                  <a:gd name="T47" fmla="*/ 413 h 1558"/>
                  <a:gd name="T48" fmla="*/ 1284 w 1927"/>
                  <a:gd name="T49" fmla="*/ 364 h 1558"/>
                  <a:gd name="T50" fmla="*/ 1257 w 1927"/>
                  <a:gd name="T51" fmla="*/ 344 h 1558"/>
                  <a:gd name="T52" fmla="*/ 1040 w 1927"/>
                  <a:gd name="T53" fmla="*/ 257 h 1558"/>
                  <a:gd name="T54" fmla="*/ 901 w 1927"/>
                  <a:gd name="T55" fmla="*/ 240 h 1558"/>
                  <a:gd name="T56" fmla="*/ 826 w 1927"/>
                  <a:gd name="T57" fmla="*/ 0 h 1558"/>
                  <a:gd name="T58" fmla="*/ 627 w 1927"/>
                  <a:gd name="T59" fmla="*/ 632 h 1558"/>
                  <a:gd name="T60" fmla="*/ 596 w 1927"/>
                  <a:gd name="T61" fmla="*/ 640 h 1558"/>
                  <a:gd name="T62" fmla="*/ 566 w 1927"/>
                  <a:gd name="T63" fmla="*/ 682 h 1558"/>
                  <a:gd name="T64" fmla="*/ 496 w 1927"/>
                  <a:gd name="T65" fmla="*/ 727 h 1558"/>
                  <a:gd name="T66" fmla="*/ 475 w 1927"/>
                  <a:gd name="T67" fmla="*/ 714 h 1558"/>
                  <a:gd name="T68" fmla="*/ 386 w 1927"/>
                  <a:gd name="T69" fmla="*/ 703 h 1558"/>
                  <a:gd name="T70" fmla="*/ 0 w 1927"/>
                  <a:gd name="T71" fmla="*/ 1046 h 15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927" h="1558">
                    <a:moveTo>
                      <a:pt x="0" y="1046"/>
                    </a:moveTo>
                    <a:lnTo>
                      <a:pt x="233" y="1556"/>
                    </a:lnTo>
                    <a:lnTo>
                      <a:pt x="671" y="1558"/>
                    </a:lnTo>
                    <a:lnTo>
                      <a:pt x="726" y="1481"/>
                    </a:lnTo>
                    <a:lnTo>
                      <a:pt x="750" y="1488"/>
                    </a:lnTo>
                    <a:lnTo>
                      <a:pt x="754" y="1520"/>
                    </a:lnTo>
                    <a:lnTo>
                      <a:pt x="877" y="1490"/>
                    </a:lnTo>
                    <a:lnTo>
                      <a:pt x="894" y="1468"/>
                    </a:lnTo>
                    <a:lnTo>
                      <a:pt x="953" y="1506"/>
                    </a:lnTo>
                    <a:lnTo>
                      <a:pt x="984" y="1534"/>
                    </a:lnTo>
                    <a:lnTo>
                      <a:pt x="1040" y="1536"/>
                    </a:lnTo>
                    <a:lnTo>
                      <a:pt x="1051" y="1500"/>
                    </a:lnTo>
                    <a:lnTo>
                      <a:pt x="1103" y="1494"/>
                    </a:lnTo>
                    <a:lnTo>
                      <a:pt x="1279" y="1382"/>
                    </a:lnTo>
                    <a:lnTo>
                      <a:pt x="1339" y="1376"/>
                    </a:lnTo>
                    <a:lnTo>
                      <a:pt x="1381" y="1321"/>
                    </a:lnTo>
                    <a:lnTo>
                      <a:pt x="1634" y="1143"/>
                    </a:lnTo>
                    <a:lnTo>
                      <a:pt x="1872" y="951"/>
                    </a:lnTo>
                    <a:lnTo>
                      <a:pt x="1927" y="894"/>
                    </a:lnTo>
                    <a:lnTo>
                      <a:pt x="1919" y="865"/>
                    </a:lnTo>
                    <a:lnTo>
                      <a:pt x="1898" y="849"/>
                    </a:lnTo>
                    <a:lnTo>
                      <a:pt x="1505" y="516"/>
                    </a:lnTo>
                    <a:lnTo>
                      <a:pt x="1359" y="420"/>
                    </a:lnTo>
                    <a:lnTo>
                      <a:pt x="1299" y="413"/>
                    </a:lnTo>
                    <a:lnTo>
                      <a:pt x="1284" y="364"/>
                    </a:lnTo>
                    <a:lnTo>
                      <a:pt x="1257" y="344"/>
                    </a:lnTo>
                    <a:lnTo>
                      <a:pt x="1040" y="257"/>
                    </a:lnTo>
                    <a:lnTo>
                      <a:pt x="901" y="240"/>
                    </a:lnTo>
                    <a:lnTo>
                      <a:pt x="826" y="0"/>
                    </a:lnTo>
                    <a:lnTo>
                      <a:pt x="627" y="632"/>
                    </a:lnTo>
                    <a:lnTo>
                      <a:pt x="596" y="640"/>
                    </a:lnTo>
                    <a:lnTo>
                      <a:pt x="566" y="682"/>
                    </a:lnTo>
                    <a:lnTo>
                      <a:pt x="496" y="727"/>
                    </a:lnTo>
                    <a:lnTo>
                      <a:pt x="475" y="714"/>
                    </a:lnTo>
                    <a:lnTo>
                      <a:pt x="386" y="703"/>
                    </a:lnTo>
                    <a:lnTo>
                      <a:pt x="0" y="104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7034" name="Freeform 58"/>
              <p:cNvSpPr>
                <a:spLocks noChangeAspect="1"/>
              </p:cNvSpPr>
              <p:nvPr/>
            </p:nvSpPr>
            <p:spPr bwMode="auto">
              <a:xfrm>
                <a:off x="1812" y="1665"/>
                <a:ext cx="264" cy="128"/>
              </a:xfrm>
              <a:custGeom>
                <a:avLst/>
                <a:gdLst>
                  <a:gd name="T0" fmla="*/ 1446 w 1585"/>
                  <a:gd name="T1" fmla="*/ 266 h 767"/>
                  <a:gd name="T2" fmla="*/ 1472 w 1585"/>
                  <a:gd name="T3" fmla="*/ 319 h 767"/>
                  <a:gd name="T4" fmla="*/ 1556 w 1585"/>
                  <a:gd name="T5" fmla="*/ 323 h 767"/>
                  <a:gd name="T6" fmla="*/ 1585 w 1585"/>
                  <a:gd name="T7" fmla="*/ 301 h 767"/>
                  <a:gd name="T8" fmla="*/ 1569 w 1585"/>
                  <a:gd name="T9" fmla="*/ 401 h 767"/>
                  <a:gd name="T10" fmla="*/ 1537 w 1585"/>
                  <a:gd name="T11" fmla="*/ 422 h 767"/>
                  <a:gd name="T12" fmla="*/ 1516 w 1585"/>
                  <a:gd name="T13" fmla="*/ 571 h 767"/>
                  <a:gd name="T14" fmla="*/ 1343 w 1585"/>
                  <a:gd name="T15" fmla="*/ 685 h 767"/>
                  <a:gd name="T16" fmla="*/ 1267 w 1585"/>
                  <a:gd name="T17" fmla="*/ 707 h 767"/>
                  <a:gd name="T18" fmla="*/ 1165 w 1585"/>
                  <a:gd name="T19" fmla="*/ 707 h 767"/>
                  <a:gd name="T20" fmla="*/ 1159 w 1585"/>
                  <a:gd name="T21" fmla="*/ 732 h 767"/>
                  <a:gd name="T22" fmla="*/ 1014 w 1585"/>
                  <a:gd name="T23" fmla="*/ 725 h 767"/>
                  <a:gd name="T24" fmla="*/ 1002 w 1585"/>
                  <a:gd name="T25" fmla="*/ 710 h 767"/>
                  <a:gd name="T26" fmla="*/ 769 w 1585"/>
                  <a:gd name="T27" fmla="*/ 703 h 767"/>
                  <a:gd name="T28" fmla="*/ 726 w 1585"/>
                  <a:gd name="T29" fmla="*/ 689 h 767"/>
                  <a:gd name="T30" fmla="*/ 603 w 1585"/>
                  <a:gd name="T31" fmla="*/ 676 h 767"/>
                  <a:gd name="T32" fmla="*/ 472 w 1585"/>
                  <a:gd name="T33" fmla="*/ 735 h 767"/>
                  <a:gd name="T34" fmla="*/ 302 w 1585"/>
                  <a:gd name="T35" fmla="*/ 764 h 767"/>
                  <a:gd name="T36" fmla="*/ 230 w 1585"/>
                  <a:gd name="T37" fmla="*/ 767 h 767"/>
                  <a:gd name="T38" fmla="*/ 183 w 1585"/>
                  <a:gd name="T39" fmla="*/ 735 h 767"/>
                  <a:gd name="T40" fmla="*/ 141 w 1585"/>
                  <a:gd name="T41" fmla="*/ 719 h 767"/>
                  <a:gd name="T42" fmla="*/ 125 w 1585"/>
                  <a:gd name="T43" fmla="*/ 706 h 767"/>
                  <a:gd name="T44" fmla="*/ 0 w 1585"/>
                  <a:gd name="T45" fmla="*/ 726 h 767"/>
                  <a:gd name="T46" fmla="*/ 0 w 1585"/>
                  <a:gd name="T47" fmla="*/ 706 h 767"/>
                  <a:gd name="T48" fmla="*/ 167 w 1585"/>
                  <a:gd name="T49" fmla="*/ 619 h 767"/>
                  <a:gd name="T50" fmla="*/ 182 w 1585"/>
                  <a:gd name="T51" fmla="*/ 496 h 767"/>
                  <a:gd name="T52" fmla="*/ 183 w 1585"/>
                  <a:gd name="T53" fmla="*/ 338 h 767"/>
                  <a:gd name="T54" fmla="*/ 683 w 1585"/>
                  <a:gd name="T55" fmla="*/ 0 h 767"/>
                  <a:gd name="T56" fmla="*/ 992 w 1585"/>
                  <a:gd name="T57" fmla="*/ 55 h 767"/>
                  <a:gd name="T58" fmla="*/ 1134 w 1585"/>
                  <a:gd name="T59" fmla="*/ 152 h 767"/>
                  <a:gd name="T60" fmla="*/ 1188 w 1585"/>
                  <a:gd name="T61" fmla="*/ 163 h 767"/>
                  <a:gd name="T62" fmla="*/ 1222 w 1585"/>
                  <a:gd name="T63" fmla="*/ 161 h 767"/>
                  <a:gd name="T64" fmla="*/ 1236 w 1585"/>
                  <a:gd name="T65" fmla="*/ 106 h 767"/>
                  <a:gd name="T66" fmla="*/ 1271 w 1585"/>
                  <a:gd name="T67" fmla="*/ 83 h 767"/>
                  <a:gd name="T68" fmla="*/ 1311 w 1585"/>
                  <a:gd name="T69" fmla="*/ 128 h 767"/>
                  <a:gd name="T70" fmla="*/ 1321 w 1585"/>
                  <a:gd name="T71" fmla="*/ 185 h 767"/>
                  <a:gd name="T72" fmla="*/ 1446 w 1585"/>
                  <a:gd name="T73" fmla="*/ 266 h 7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585" h="767">
                    <a:moveTo>
                      <a:pt x="1446" y="266"/>
                    </a:moveTo>
                    <a:lnTo>
                      <a:pt x="1472" y="319"/>
                    </a:lnTo>
                    <a:lnTo>
                      <a:pt x="1556" y="323"/>
                    </a:lnTo>
                    <a:lnTo>
                      <a:pt x="1585" y="301"/>
                    </a:lnTo>
                    <a:lnTo>
                      <a:pt x="1569" y="401"/>
                    </a:lnTo>
                    <a:lnTo>
                      <a:pt x="1537" y="422"/>
                    </a:lnTo>
                    <a:lnTo>
                      <a:pt x="1516" y="571"/>
                    </a:lnTo>
                    <a:lnTo>
                      <a:pt x="1343" y="685"/>
                    </a:lnTo>
                    <a:lnTo>
                      <a:pt x="1267" y="707"/>
                    </a:lnTo>
                    <a:lnTo>
                      <a:pt x="1165" y="707"/>
                    </a:lnTo>
                    <a:lnTo>
                      <a:pt x="1159" y="732"/>
                    </a:lnTo>
                    <a:lnTo>
                      <a:pt x="1014" y="725"/>
                    </a:lnTo>
                    <a:lnTo>
                      <a:pt x="1002" y="710"/>
                    </a:lnTo>
                    <a:lnTo>
                      <a:pt x="769" y="703"/>
                    </a:lnTo>
                    <a:lnTo>
                      <a:pt x="726" y="689"/>
                    </a:lnTo>
                    <a:lnTo>
                      <a:pt x="603" y="676"/>
                    </a:lnTo>
                    <a:lnTo>
                      <a:pt x="472" y="735"/>
                    </a:lnTo>
                    <a:lnTo>
                      <a:pt x="302" y="764"/>
                    </a:lnTo>
                    <a:lnTo>
                      <a:pt x="230" y="767"/>
                    </a:lnTo>
                    <a:lnTo>
                      <a:pt x="183" y="735"/>
                    </a:lnTo>
                    <a:lnTo>
                      <a:pt x="141" y="719"/>
                    </a:lnTo>
                    <a:lnTo>
                      <a:pt x="125" y="706"/>
                    </a:lnTo>
                    <a:lnTo>
                      <a:pt x="0" y="726"/>
                    </a:lnTo>
                    <a:lnTo>
                      <a:pt x="0" y="706"/>
                    </a:lnTo>
                    <a:lnTo>
                      <a:pt x="167" y="619"/>
                    </a:lnTo>
                    <a:lnTo>
                      <a:pt x="182" y="496"/>
                    </a:lnTo>
                    <a:lnTo>
                      <a:pt x="183" y="338"/>
                    </a:lnTo>
                    <a:lnTo>
                      <a:pt x="683" y="0"/>
                    </a:lnTo>
                    <a:lnTo>
                      <a:pt x="992" y="55"/>
                    </a:lnTo>
                    <a:lnTo>
                      <a:pt x="1134" y="152"/>
                    </a:lnTo>
                    <a:lnTo>
                      <a:pt x="1188" y="163"/>
                    </a:lnTo>
                    <a:lnTo>
                      <a:pt x="1222" y="161"/>
                    </a:lnTo>
                    <a:lnTo>
                      <a:pt x="1236" y="106"/>
                    </a:lnTo>
                    <a:lnTo>
                      <a:pt x="1271" y="83"/>
                    </a:lnTo>
                    <a:lnTo>
                      <a:pt x="1311" y="128"/>
                    </a:lnTo>
                    <a:lnTo>
                      <a:pt x="1321" y="185"/>
                    </a:lnTo>
                    <a:lnTo>
                      <a:pt x="1446" y="26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7035" name="Freeform 59"/>
              <p:cNvSpPr>
                <a:spLocks noChangeAspect="1"/>
              </p:cNvSpPr>
              <p:nvPr/>
            </p:nvSpPr>
            <p:spPr bwMode="auto">
              <a:xfrm>
                <a:off x="2053" y="1620"/>
                <a:ext cx="200" cy="220"/>
              </a:xfrm>
              <a:custGeom>
                <a:avLst/>
                <a:gdLst>
                  <a:gd name="T0" fmla="*/ 70 w 1198"/>
                  <a:gd name="T1" fmla="*/ 441 h 1321"/>
                  <a:gd name="T2" fmla="*/ 19 w 1198"/>
                  <a:gd name="T3" fmla="*/ 277 h 1321"/>
                  <a:gd name="T4" fmla="*/ 148 w 1198"/>
                  <a:gd name="T5" fmla="*/ 64 h 1321"/>
                  <a:gd name="T6" fmla="*/ 290 w 1198"/>
                  <a:gd name="T7" fmla="*/ 0 h 1321"/>
                  <a:gd name="T8" fmla="*/ 423 w 1198"/>
                  <a:gd name="T9" fmla="*/ 94 h 1321"/>
                  <a:gd name="T10" fmla="*/ 423 w 1198"/>
                  <a:gd name="T11" fmla="*/ 262 h 1321"/>
                  <a:gd name="T12" fmla="*/ 504 w 1198"/>
                  <a:gd name="T13" fmla="*/ 358 h 1321"/>
                  <a:gd name="T14" fmla="*/ 568 w 1198"/>
                  <a:gd name="T15" fmla="*/ 336 h 1321"/>
                  <a:gd name="T16" fmla="*/ 649 w 1198"/>
                  <a:gd name="T17" fmla="*/ 384 h 1321"/>
                  <a:gd name="T18" fmla="*/ 794 w 1198"/>
                  <a:gd name="T19" fmla="*/ 400 h 1321"/>
                  <a:gd name="T20" fmla="*/ 849 w 1198"/>
                  <a:gd name="T21" fmla="*/ 380 h 1321"/>
                  <a:gd name="T22" fmla="*/ 912 w 1198"/>
                  <a:gd name="T23" fmla="*/ 416 h 1321"/>
                  <a:gd name="T24" fmla="*/ 1005 w 1198"/>
                  <a:gd name="T25" fmla="*/ 385 h 1321"/>
                  <a:gd name="T26" fmla="*/ 1198 w 1198"/>
                  <a:gd name="T27" fmla="*/ 362 h 1321"/>
                  <a:gd name="T28" fmla="*/ 1188 w 1198"/>
                  <a:gd name="T29" fmla="*/ 435 h 1321"/>
                  <a:gd name="T30" fmla="*/ 1087 w 1198"/>
                  <a:gd name="T31" fmla="*/ 466 h 1321"/>
                  <a:gd name="T32" fmla="*/ 977 w 1198"/>
                  <a:gd name="T33" fmla="*/ 642 h 1321"/>
                  <a:gd name="T34" fmla="*/ 924 w 1198"/>
                  <a:gd name="T35" fmla="*/ 754 h 1321"/>
                  <a:gd name="T36" fmla="*/ 940 w 1198"/>
                  <a:gd name="T37" fmla="*/ 833 h 1321"/>
                  <a:gd name="T38" fmla="*/ 946 w 1198"/>
                  <a:gd name="T39" fmla="*/ 877 h 1321"/>
                  <a:gd name="T40" fmla="*/ 836 w 1198"/>
                  <a:gd name="T41" fmla="*/ 995 h 1321"/>
                  <a:gd name="T42" fmla="*/ 804 w 1198"/>
                  <a:gd name="T43" fmla="*/ 1187 h 1321"/>
                  <a:gd name="T44" fmla="*/ 798 w 1198"/>
                  <a:gd name="T45" fmla="*/ 1236 h 1321"/>
                  <a:gd name="T46" fmla="*/ 816 w 1198"/>
                  <a:gd name="T47" fmla="*/ 1321 h 1321"/>
                  <a:gd name="T48" fmla="*/ 751 w 1198"/>
                  <a:gd name="T49" fmla="*/ 1301 h 1321"/>
                  <a:gd name="T50" fmla="*/ 614 w 1198"/>
                  <a:gd name="T51" fmla="*/ 1104 h 1321"/>
                  <a:gd name="T52" fmla="*/ 489 w 1198"/>
                  <a:gd name="T53" fmla="*/ 851 h 1321"/>
                  <a:gd name="T54" fmla="*/ 416 w 1198"/>
                  <a:gd name="T55" fmla="*/ 921 h 1321"/>
                  <a:gd name="T56" fmla="*/ 375 w 1198"/>
                  <a:gd name="T57" fmla="*/ 1031 h 1321"/>
                  <a:gd name="T58" fmla="*/ 89 w 1198"/>
                  <a:gd name="T59" fmla="*/ 696 h 1321"/>
                  <a:gd name="T60" fmla="*/ 137 w 1198"/>
                  <a:gd name="T61" fmla="*/ 574 h 1321"/>
                  <a:gd name="T62" fmla="*/ 26 w 1198"/>
                  <a:gd name="T63" fmla="*/ 589 h 1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98" h="1321">
                    <a:moveTo>
                      <a:pt x="0" y="533"/>
                    </a:moveTo>
                    <a:lnTo>
                      <a:pt x="70" y="441"/>
                    </a:lnTo>
                    <a:lnTo>
                      <a:pt x="58" y="334"/>
                    </a:lnTo>
                    <a:lnTo>
                      <a:pt x="19" y="277"/>
                    </a:lnTo>
                    <a:lnTo>
                      <a:pt x="19" y="235"/>
                    </a:lnTo>
                    <a:lnTo>
                      <a:pt x="148" y="64"/>
                    </a:lnTo>
                    <a:lnTo>
                      <a:pt x="225" y="85"/>
                    </a:lnTo>
                    <a:lnTo>
                      <a:pt x="290" y="0"/>
                    </a:lnTo>
                    <a:lnTo>
                      <a:pt x="461" y="37"/>
                    </a:lnTo>
                    <a:lnTo>
                      <a:pt x="423" y="94"/>
                    </a:lnTo>
                    <a:lnTo>
                      <a:pt x="416" y="227"/>
                    </a:lnTo>
                    <a:lnTo>
                      <a:pt x="423" y="262"/>
                    </a:lnTo>
                    <a:lnTo>
                      <a:pt x="394" y="303"/>
                    </a:lnTo>
                    <a:lnTo>
                      <a:pt x="504" y="358"/>
                    </a:lnTo>
                    <a:lnTo>
                      <a:pt x="531" y="363"/>
                    </a:lnTo>
                    <a:lnTo>
                      <a:pt x="568" y="336"/>
                    </a:lnTo>
                    <a:lnTo>
                      <a:pt x="596" y="340"/>
                    </a:lnTo>
                    <a:lnTo>
                      <a:pt x="649" y="384"/>
                    </a:lnTo>
                    <a:lnTo>
                      <a:pt x="767" y="385"/>
                    </a:lnTo>
                    <a:lnTo>
                      <a:pt x="794" y="400"/>
                    </a:lnTo>
                    <a:lnTo>
                      <a:pt x="825" y="402"/>
                    </a:lnTo>
                    <a:lnTo>
                      <a:pt x="849" y="380"/>
                    </a:lnTo>
                    <a:lnTo>
                      <a:pt x="873" y="382"/>
                    </a:lnTo>
                    <a:lnTo>
                      <a:pt x="912" y="416"/>
                    </a:lnTo>
                    <a:lnTo>
                      <a:pt x="955" y="413"/>
                    </a:lnTo>
                    <a:lnTo>
                      <a:pt x="1005" y="385"/>
                    </a:lnTo>
                    <a:lnTo>
                      <a:pt x="1163" y="350"/>
                    </a:lnTo>
                    <a:lnTo>
                      <a:pt x="1198" y="362"/>
                    </a:lnTo>
                    <a:lnTo>
                      <a:pt x="1188" y="398"/>
                    </a:lnTo>
                    <a:lnTo>
                      <a:pt x="1188" y="435"/>
                    </a:lnTo>
                    <a:lnTo>
                      <a:pt x="1166" y="457"/>
                    </a:lnTo>
                    <a:lnTo>
                      <a:pt x="1087" y="466"/>
                    </a:lnTo>
                    <a:lnTo>
                      <a:pt x="1072" y="560"/>
                    </a:lnTo>
                    <a:lnTo>
                      <a:pt x="977" y="642"/>
                    </a:lnTo>
                    <a:lnTo>
                      <a:pt x="942" y="706"/>
                    </a:lnTo>
                    <a:lnTo>
                      <a:pt x="924" y="754"/>
                    </a:lnTo>
                    <a:lnTo>
                      <a:pt x="920" y="822"/>
                    </a:lnTo>
                    <a:lnTo>
                      <a:pt x="940" y="833"/>
                    </a:lnTo>
                    <a:lnTo>
                      <a:pt x="953" y="851"/>
                    </a:lnTo>
                    <a:lnTo>
                      <a:pt x="946" y="877"/>
                    </a:lnTo>
                    <a:lnTo>
                      <a:pt x="864" y="971"/>
                    </a:lnTo>
                    <a:lnTo>
                      <a:pt x="836" y="995"/>
                    </a:lnTo>
                    <a:lnTo>
                      <a:pt x="842" y="1112"/>
                    </a:lnTo>
                    <a:lnTo>
                      <a:pt x="804" y="1187"/>
                    </a:lnTo>
                    <a:lnTo>
                      <a:pt x="798" y="1207"/>
                    </a:lnTo>
                    <a:lnTo>
                      <a:pt x="798" y="1236"/>
                    </a:lnTo>
                    <a:lnTo>
                      <a:pt x="833" y="1299"/>
                    </a:lnTo>
                    <a:lnTo>
                      <a:pt x="816" y="1321"/>
                    </a:lnTo>
                    <a:lnTo>
                      <a:pt x="795" y="1301"/>
                    </a:lnTo>
                    <a:lnTo>
                      <a:pt x="751" y="1301"/>
                    </a:lnTo>
                    <a:lnTo>
                      <a:pt x="653" y="1176"/>
                    </a:lnTo>
                    <a:lnTo>
                      <a:pt x="614" y="1104"/>
                    </a:lnTo>
                    <a:lnTo>
                      <a:pt x="610" y="1049"/>
                    </a:lnTo>
                    <a:lnTo>
                      <a:pt x="489" y="851"/>
                    </a:lnTo>
                    <a:lnTo>
                      <a:pt x="467" y="850"/>
                    </a:lnTo>
                    <a:lnTo>
                      <a:pt x="416" y="921"/>
                    </a:lnTo>
                    <a:lnTo>
                      <a:pt x="410" y="983"/>
                    </a:lnTo>
                    <a:lnTo>
                      <a:pt x="375" y="1031"/>
                    </a:lnTo>
                    <a:lnTo>
                      <a:pt x="73" y="833"/>
                    </a:lnTo>
                    <a:lnTo>
                      <a:pt x="89" y="696"/>
                    </a:lnTo>
                    <a:lnTo>
                      <a:pt x="124" y="670"/>
                    </a:lnTo>
                    <a:lnTo>
                      <a:pt x="137" y="574"/>
                    </a:lnTo>
                    <a:lnTo>
                      <a:pt x="110" y="593"/>
                    </a:lnTo>
                    <a:lnTo>
                      <a:pt x="26" y="589"/>
                    </a:lnTo>
                    <a:lnTo>
                      <a:pt x="0" y="533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7036" name="Freeform 60"/>
              <p:cNvSpPr>
                <a:spLocks noChangeAspect="1"/>
              </p:cNvSpPr>
              <p:nvPr/>
            </p:nvSpPr>
            <p:spPr bwMode="auto">
              <a:xfrm>
                <a:off x="1843" y="1570"/>
                <a:ext cx="268" cy="152"/>
              </a:xfrm>
              <a:custGeom>
                <a:avLst/>
                <a:gdLst>
                  <a:gd name="T0" fmla="*/ 101 w 1613"/>
                  <a:gd name="T1" fmla="*/ 201 h 912"/>
                  <a:gd name="T2" fmla="*/ 261 w 1613"/>
                  <a:gd name="T3" fmla="*/ 309 h 912"/>
                  <a:gd name="T4" fmla="*/ 446 w 1613"/>
                  <a:gd name="T5" fmla="*/ 310 h 912"/>
                  <a:gd name="T6" fmla="*/ 508 w 1613"/>
                  <a:gd name="T7" fmla="*/ 266 h 912"/>
                  <a:gd name="T8" fmla="*/ 627 w 1613"/>
                  <a:gd name="T9" fmla="*/ 407 h 912"/>
                  <a:gd name="T10" fmla="*/ 923 w 1613"/>
                  <a:gd name="T11" fmla="*/ 129 h 912"/>
                  <a:gd name="T12" fmla="*/ 1037 w 1613"/>
                  <a:gd name="T13" fmla="*/ 143 h 912"/>
                  <a:gd name="T14" fmla="*/ 1086 w 1613"/>
                  <a:gd name="T15" fmla="*/ 116 h 912"/>
                  <a:gd name="T16" fmla="*/ 1204 w 1613"/>
                  <a:gd name="T17" fmla="*/ 0 h 912"/>
                  <a:gd name="T18" fmla="*/ 1258 w 1613"/>
                  <a:gd name="T19" fmla="*/ 13 h 912"/>
                  <a:gd name="T20" fmla="*/ 1266 w 1613"/>
                  <a:gd name="T21" fmla="*/ 34 h 912"/>
                  <a:gd name="T22" fmla="*/ 1354 w 1613"/>
                  <a:gd name="T23" fmla="*/ 41 h 912"/>
                  <a:gd name="T24" fmla="*/ 1456 w 1613"/>
                  <a:gd name="T25" fmla="*/ 41 h 912"/>
                  <a:gd name="T26" fmla="*/ 1471 w 1613"/>
                  <a:gd name="T27" fmla="*/ 79 h 912"/>
                  <a:gd name="T28" fmla="*/ 1496 w 1613"/>
                  <a:gd name="T29" fmla="*/ 104 h 912"/>
                  <a:gd name="T30" fmla="*/ 1516 w 1613"/>
                  <a:gd name="T31" fmla="*/ 92 h 912"/>
                  <a:gd name="T32" fmla="*/ 1548 w 1613"/>
                  <a:gd name="T33" fmla="*/ 67 h 912"/>
                  <a:gd name="T34" fmla="*/ 1591 w 1613"/>
                  <a:gd name="T35" fmla="*/ 72 h 912"/>
                  <a:gd name="T36" fmla="*/ 1613 w 1613"/>
                  <a:gd name="T37" fmla="*/ 116 h 912"/>
                  <a:gd name="T38" fmla="*/ 1609 w 1613"/>
                  <a:gd name="T39" fmla="*/ 195 h 912"/>
                  <a:gd name="T40" fmla="*/ 1556 w 1613"/>
                  <a:gd name="T41" fmla="*/ 297 h 912"/>
                  <a:gd name="T42" fmla="*/ 1489 w 1613"/>
                  <a:gd name="T43" fmla="*/ 389 h 912"/>
                  <a:gd name="T44" fmla="*/ 1411 w 1613"/>
                  <a:gd name="T45" fmla="*/ 366 h 912"/>
                  <a:gd name="T46" fmla="*/ 1302 w 1613"/>
                  <a:gd name="T47" fmla="*/ 508 h 912"/>
                  <a:gd name="T48" fmla="*/ 1280 w 1613"/>
                  <a:gd name="T49" fmla="*/ 538 h 912"/>
                  <a:gd name="T50" fmla="*/ 1285 w 1613"/>
                  <a:gd name="T51" fmla="*/ 582 h 912"/>
                  <a:gd name="T52" fmla="*/ 1317 w 1613"/>
                  <a:gd name="T53" fmla="*/ 630 h 912"/>
                  <a:gd name="T54" fmla="*/ 1336 w 1613"/>
                  <a:gd name="T55" fmla="*/ 741 h 912"/>
                  <a:gd name="T56" fmla="*/ 1260 w 1613"/>
                  <a:gd name="T57" fmla="*/ 839 h 912"/>
                  <a:gd name="T58" fmla="*/ 1138 w 1613"/>
                  <a:gd name="T59" fmla="*/ 760 h 912"/>
                  <a:gd name="T60" fmla="*/ 1127 w 1613"/>
                  <a:gd name="T61" fmla="*/ 697 h 912"/>
                  <a:gd name="T62" fmla="*/ 1088 w 1613"/>
                  <a:gd name="T63" fmla="*/ 657 h 912"/>
                  <a:gd name="T64" fmla="*/ 1053 w 1613"/>
                  <a:gd name="T65" fmla="*/ 675 h 912"/>
                  <a:gd name="T66" fmla="*/ 1039 w 1613"/>
                  <a:gd name="T67" fmla="*/ 734 h 912"/>
                  <a:gd name="T68" fmla="*/ 1000 w 1613"/>
                  <a:gd name="T69" fmla="*/ 734 h 912"/>
                  <a:gd name="T70" fmla="*/ 948 w 1613"/>
                  <a:gd name="T71" fmla="*/ 725 h 912"/>
                  <a:gd name="T72" fmla="*/ 813 w 1613"/>
                  <a:gd name="T73" fmla="*/ 630 h 912"/>
                  <a:gd name="T74" fmla="*/ 497 w 1613"/>
                  <a:gd name="T75" fmla="*/ 573 h 912"/>
                  <a:gd name="T76" fmla="*/ 0 w 1613"/>
                  <a:gd name="T77" fmla="*/ 912 h 912"/>
                  <a:gd name="T78" fmla="*/ 2 w 1613"/>
                  <a:gd name="T79" fmla="*/ 582 h 912"/>
                  <a:gd name="T80" fmla="*/ 41 w 1613"/>
                  <a:gd name="T81" fmla="*/ 413 h 912"/>
                  <a:gd name="T82" fmla="*/ 97 w 1613"/>
                  <a:gd name="T83" fmla="*/ 351 h 912"/>
                  <a:gd name="T84" fmla="*/ 101 w 1613"/>
                  <a:gd name="T85" fmla="*/ 201 h 9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613" h="912">
                    <a:moveTo>
                      <a:pt x="101" y="201"/>
                    </a:moveTo>
                    <a:lnTo>
                      <a:pt x="261" y="309"/>
                    </a:lnTo>
                    <a:lnTo>
                      <a:pt x="446" y="310"/>
                    </a:lnTo>
                    <a:lnTo>
                      <a:pt x="508" y="266"/>
                    </a:lnTo>
                    <a:lnTo>
                      <a:pt x="627" y="407"/>
                    </a:lnTo>
                    <a:lnTo>
                      <a:pt x="923" y="129"/>
                    </a:lnTo>
                    <a:lnTo>
                      <a:pt x="1037" y="143"/>
                    </a:lnTo>
                    <a:lnTo>
                      <a:pt x="1086" y="116"/>
                    </a:lnTo>
                    <a:lnTo>
                      <a:pt x="1204" y="0"/>
                    </a:lnTo>
                    <a:lnTo>
                      <a:pt x="1258" y="13"/>
                    </a:lnTo>
                    <a:lnTo>
                      <a:pt x="1266" y="34"/>
                    </a:lnTo>
                    <a:lnTo>
                      <a:pt x="1354" y="41"/>
                    </a:lnTo>
                    <a:lnTo>
                      <a:pt x="1456" y="41"/>
                    </a:lnTo>
                    <a:lnTo>
                      <a:pt x="1471" y="79"/>
                    </a:lnTo>
                    <a:lnTo>
                      <a:pt x="1496" y="104"/>
                    </a:lnTo>
                    <a:lnTo>
                      <a:pt x="1516" y="92"/>
                    </a:lnTo>
                    <a:lnTo>
                      <a:pt x="1548" y="67"/>
                    </a:lnTo>
                    <a:lnTo>
                      <a:pt x="1591" y="72"/>
                    </a:lnTo>
                    <a:lnTo>
                      <a:pt x="1613" y="116"/>
                    </a:lnTo>
                    <a:lnTo>
                      <a:pt x="1609" y="195"/>
                    </a:lnTo>
                    <a:lnTo>
                      <a:pt x="1556" y="297"/>
                    </a:lnTo>
                    <a:lnTo>
                      <a:pt x="1489" y="389"/>
                    </a:lnTo>
                    <a:lnTo>
                      <a:pt x="1411" y="366"/>
                    </a:lnTo>
                    <a:lnTo>
                      <a:pt x="1302" y="508"/>
                    </a:lnTo>
                    <a:lnTo>
                      <a:pt x="1280" y="538"/>
                    </a:lnTo>
                    <a:lnTo>
                      <a:pt x="1285" y="582"/>
                    </a:lnTo>
                    <a:lnTo>
                      <a:pt x="1317" y="630"/>
                    </a:lnTo>
                    <a:lnTo>
                      <a:pt x="1336" y="741"/>
                    </a:lnTo>
                    <a:lnTo>
                      <a:pt x="1260" y="839"/>
                    </a:lnTo>
                    <a:lnTo>
                      <a:pt x="1138" y="760"/>
                    </a:lnTo>
                    <a:lnTo>
                      <a:pt x="1127" y="697"/>
                    </a:lnTo>
                    <a:lnTo>
                      <a:pt x="1088" y="657"/>
                    </a:lnTo>
                    <a:lnTo>
                      <a:pt x="1053" y="675"/>
                    </a:lnTo>
                    <a:lnTo>
                      <a:pt x="1039" y="734"/>
                    </a:lnTo>
                    <a:lnTo>
                      <a:pt x="1000" y="734"/>
                    </a:lnTo>
                    <a:lnTo>
                      <a:pt x="948" y="725"/>
                    </a:lnTo>
                    <a:lnTo>
                      <a:pt x="813" y="630"/>
                    </a:lnTo>
                    <a:lnTo>
                      <a:pt x="497" y="573"/>
                    </a:lnTo>
                    <a:lnTo>
                      <a:pt x="0" y="912"/>
                    </a:lnTo>
                    <a:lnTo>
                      <a:pt x="2" y="582"/>
                    </a:lnTo>
                    <a:lnTo>
                      <a:pt x="41" y="413"/>
                    </a:lnTo>
                    <a:lnTo>
                      <a:pt x="97" y="351"/>
                    </a:lnTo>
                    <a:lnTo>
                      <a:pt x="101" y="201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7037" name="Freeform 61"/>
              <p:cNvSpPr>
                <a:spLocks noChangeAspect="1"/>
              </p:cNvSpPr>
              <p:nvPr/>
            </p:nvSpPr>
            <p:spPr bwMode="auto">
              <a:xfrm>
                <a:off x="1846" y="1529"/>
                <a:ext cx="157" cy="109"/>
              </a:xfrm>
              <a:custGeom>
                <a:avLst/>
                <a:gdLst>
                  <a:gd name="T0" fmla="*/ 79 w 938"/>
                  <a:gd name="T1" fmla="*/ 445 h 650"/>
                  <a:gd name="T2" fmla="*/ 239 w 938"/>
                  <a:gd name="T3" fmla="*/ 550 h 650"/>
                  <a:gd name="T4" fmla="*/ 426 w 938"/>
                  <a:gd name="T5" fmla="*/ 553 h 650"/>
                  <a:gd name="T6" fmla="*/ 488 w 938"/>
                  <a:gd name="T7" fmla="*/ 509 h 650"/>
                  <a:gd name="T8" fmla="*/ 608 w 938"/>
                  <a:gd name="T9" fmla="*/ 650 h 650"/>
                  <a:gd name="T10" fmla="*/ 899 w 938"/>
                  <a:gd name="T11" fmla="*/ 369 h 650"/>
                  <a:gd name="T12" fmla="*/ 938 w 938"/>
                  <a:gd name="T13" fmla="*/ 325 h 650"/>
                  <a:gd name="T14" fmla="*/ 920 w 938"/>
                  <a:gd name="T15" fmla="*/ 194 h 650"/>
                  <a:gd name="T16" fmla="*/ 724 w 938"/>
                  <a:gd name="T17" fmla="*/ 16 h 650"/>
                  <a:gd name="T18" fmla="*/ 504 w 938"/>
                  <a:gd name="T19" fmla="*/ 23 h 650"/>
                  <a:gd name="T20" fmla="*/ 497 w 938"/>
                  <a:gd name="T21" fmla="*/ 51 h 650"/>
                  <a:gd name="T22" fmla="*/ 371 w 938"/>
                  <a:gd name="T23" fmla="*/ 61 h 650"/>
                  <a:gd name="T24" fmla="*/ 274 w 938"/>
                  <a:gd name="T25" fmla="*/ 0 h 650"/>
                  <a:gd name="T26" fmla="*/ 246 w 938"/>
                  <a:gd name="T27" fmla="*/ 0 h 650"/>
                  <a:gd name="T28" fmla="*/ 112 w 938"/>
                  <a:gd name="T29" fmla="*/ 83 h 650"/>
                  <a:gd name="T30" fmla="*/ 0 w 938"/>
                  <a:gd name="T31" fmla="*/ 242 h 650"/>
                  <a:gd name="T32" fmla="*/ 15 w 938"/>
                  <a:gd name="T33" fmla="*/ 312 h 650"/>
                  <a:gd name="T34" fmla="*/ 78 w 938"/>
                  <a:gd name="T35" fmla="*/ 420 h 650"/>
                  <a:gd name="T36" fmla="*/ 79 w 938"/>
                  <a:gd name="T37" fmla="*/ 445 h 6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38" h="650">
                    <a:moveTo>
                      <a:pt x="79" y="445"/>
                    </a:moveTo>
                    <a:lnTo>
                      <a:pt x="239" y="550"/>
                    </a:lnTo>
                    <a:lnTo>
                      <a:pt x="426" y="553"/>
                    </a:lnTo>
                    <a:lnTo>
                      <a:pt x="488" y="509"/>
                    </a:lnTo>
                    <a:lnTo>
                      <a:pt x="608" y="650"/>
                    </a:lnTo>
                    <a:lnTo>
                      <a:pt x="899" y="369"/>
                    </a:lnTo>
                    <a:lnTo>
                      <a:pt x="938" y="325"/>
                    </a:lnTo>
                    <a:lnTo>
                      <a:pt x="920" y="194"/>
                    </a:lnTo>
                    <a:lnTo>
                      <a:pt x="724" y="16"/>
                    </a:lnTo>
                    <a:lnTo>
                      <a:pt x="504" y="23"/>
                    </a:lnTo>
                    <a:lnTo>
                      <a:pt x="497" y="51"/>
                    </a:lnTo>
                    <a:lnTo>
                      <a:pt x="371" y="61"/>
                    </a:lnTo>
                    <a:lnTo>
                      <a:pt x="274" y="0"/>
                    </a:lnTo>
                    <a:lnTo>
                      <a:pt x="246" y="0"/>
                    </a:lnTo>
                    <a:lnTo>
                      <a:pt x="112" y="83"/>
                    </a:lnTo>
                    <a:lnTo>
                      <a:pt x="0" y="242"/>
                    </a:lnTo>
                    <a:lnTo>
                      <a:pt x="15" y="312"/>
                    </a:lnTo>
                    <a:lnTo>
                      <a:pt x="78" y="420"/>
                    </a:lnTo>
                    <a:lnTo>
                      <a:pt x="79" y="445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127038" name="Group 62"/>
          <p:cNvGrpSpPr>
            <a:grpSpLocks/>
          </p:cNvGrpSpPr>
          <p:nvPr/>
        </p:nvGrpSpPr>
        <p:grpSpPr bwMode="auto">
          <a:xfrm>
            <a:off x="5189538" y="981075"/>
            <a:ext cx="2138362" cy="1647825"/>
            <a:chOff x="3269" y="618"/>
            <a:chExt cx="1347" cy="1038"/>
          </a:xfrm>
        </p:grpSpPr>
        <p:sp>
          <p:nvSpPr>
            <p:cNvPr id="127039" name="Freeform 63"/>
            <p:cNvSpPr>
              <a:spLocks/>
            </p:cNvSpPr>
            <p:nvPr/>
          </p:nvSpPr>
          <p:spPr bwMode="auto">
            <a:xfrm>
              <a:off x="3588" y="744"/>
              <a:ext cx="979" cy="126"/>
            </a:xfrm>
            <a:custGeom>
              <a:avLst/>
              <a:gdLst>
                <a:gd name="T0" fmla="*/ 0 w 979"/>
                <a:gd name="T1" fmla="*/ 126 h 126"/>
                <a:gd name="T2" fmla="*/ 150 w 979"/>
                <a:gd name="T3" fmla="*/ 0 h 126"/>
                <a:gd name="T4" fmla="*/ 979 w 979"/>
                <a:gd name="T5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79" h="126">
                  <a:moveTo>
                    <a:pt x="0" y="126"/>
                  </a:moveTo>
                  <a:lnTo>
                    <a:pt x="150" y="0"/>
                  </a:lnTo>
                  <a:lnTo>
                    <a:pt x="979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127040" name="Group 64"/>
            <p:cNvGrpSpPr>
              <a:grpSpLocks noChangeAspect="1"/>
            </p:cNvGrpSpPr>
            <p:nvPr/>
          </p:nvGrpSpPr>
          <p:grpSpPr bwMode="auto">
            <a:xfrm>
              <a:off x="3269" y="815"/>
              <a:ext cx="527" cy="841"/>
              <a:chOff x="2102" y="766"/>
              <a:chExt cx="556" cy="887"/>
            </a:xfrm>
          </p:grpSpPr>
          <p:sp>
            <p:nvSpPr>
              <p:cNvPr id="127041" name="Freeform 65"/>
              <p:cNvSpPr>
                <a:spLocks noChangeAspect="1"/>
              </p:cNvSpPr>
              <p:nvPr/>
            </p:nvSpPr>
            <p:spPr bwMode="auto">
              <a:xfrm>
                <a:off x="2270" y="766"/>
                <a:ext cx="195" cy="97"/>
              </a:xfrm>
              <a:custGeom>
                <a:avLst/>
                <a:gdLst>
                  <a:gd name="T0" fmla="*/ 15 w 1173"/>
                  <a:gd name="T1" fmla="*/ 0 h 585"/>
                  <a:gd name="T2" fmla="*/ 182 w 1173"/>
                  <a:gd name="T3" fmla="*/ 46 h 585"/>
                  <a:gd name="T4" fmla="*/ 341 w 1173"/>
                  <a:gd name="T5" fmla="*/ 18 h 585"/>
                  <a:gd name="T6" fmla="*/ 358 w 1173"/>
                  <a:gd name="T7" fmla="*/ 173 h 585"/>
                  <a:gd name="T8" fmla="*/ 389 w 1173"/>
                  <a:gd name="T9" fmla="*/ 250 h 585"/>
                  <a:gd name="T10" fmla="*/ 702 w 1173"/>
                  <a:gd name="T11" fmla="*/ 273 h 585"/>
                  <a:gd name="T12" fmla="*/ 709 w 1173"/>
                  <a:gd name="T13" fmla="*/ 257 h 585"/>
                  <a:gd name="T14" fmla="*/ 824 w 1173"/>
                  <a:gd name="T15" fmla="*/ 250 h 585"/>
                  <a:gd name="T16" fmla="*/ 981 w 1173"/>
                  <a:gd name="T17" fmla="*/ 267 h 585"/>
                  <a:gd name="T18" fmla="*/ 1063 w 1173"/>
                  <a:gd name="T19" fmla="*/ 273 h 585"/>
                  <a:gd name="T20" fmla="*/ 1078 w 1173"/>
                  <a:gd name="T21" fmla="*/ 291 h 585"/>
                  <a:gd name="T22" fmla="*/ 1142 w 1173"/>
                  <a:gd name="T23" fmla="*/ 291 h 585"/>
                  <a:gd name="T24" fmla="*/ 1173 w 1173"/>
                  <a:gd name="T25" fmla="*/ 328 h 585"/>
                  <a:gd name="T26" fmla="*/ 1173 w 1173"/>
                  <a:gd name="T27" fmla="*/ 353 h 585"/>
                  <a:gd name="T28" fmla="*/ 1085 w 1173"/>
                  <a:gd name="T29" fmla="*/ 520 h 585"/>
                  <a:gd name="T30" fmla="*/ 797 w 1173"/>
                  <a:gd name="T31" fmla="*/ 539 h 585"/>
                  <a:gd name="T32" fmla="*/ 761 w 1173"/>
                  <a:gd name="T33" fmla="*/ 520 h 585"/>
                  <a:gd name="T34" fmla="*/ 525 w 1173"/>
                  <a:gd name="T35" fmla="*/ 520 h 585"/>
                  <a:gd name="T36" fmla="*/ 475 w 1173"/>
                  <a:gd name="T37" fmla="*/ 570 h 585"/>
                  <a:gd name="T38" fmla="*/ 353 w 1173"/>
                  <a:gd name="T39" fmla="*/ 585 h 585"/>
                  <a:gd name="T40" fmla="*/ 277 w 1173"/>
                  <a:gd name="T41" fmla="*/ 562 h 585"/>
                  <a:gd name="T42" fmla="*/ 136 w 1173"/>
                  <a:gd name="T43" fmla="*/ 539 h 585"/>
                  <a:gd name="T44" fmla="*/ 88 w 1173"/>
                  <a:gd name="T45" fmla="*/ 489 h 585"/>
                  <a:gd name="T46" fmla="*/ 117 w 1173"/>
                  <a:gd name="T47" fmla="*/ 410 h 585"/>
                  <a:gd name="T48" fmla="*/ 19 w 1173"/>
                  <a:gd name="T49" fmla="*/ 263 h 585"/>
                  <a:gd name="T50" fmla="*/ 46 w 1173"/>
                  <a:gd name="T51" fmla="*/ 238 h 585"/>
                  <a:gd name="T52" fmla="*/ 44 w 1173"/>
                  <a:gd name="T53" fmla="*/ 182 h 585"/>
                  <a:gd name="T54" fmla="*/ 0 w 1173"/>
                  <a:gd name="T55" fmla="*/ 77 h 585"/>
                  <a:gd name="T56" fmla="*/ 15 w 1173"/>
                  <a:gd name="T57" fmla="*/ 0 h 5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73" h="585">
                    <a:moveTo>
                      <a:pt x="15" y="0"/>
                    </a:moveTo>
                    <a:lnTo>
                      <a:pt x="182" y="46"/>
                    </a:lnTo>
                    <a:lnTo>
                      <a:pt x="341" y="18"/>
                    </a:lnTo>
                    <a:lnTo>
                      <a:pt x="358" y="173"/>
                    </a:lnTo>
                    <a:lnTo>
                      <a:pt x="389" y="250"/>
                    </a:lnTo>
                    <a:lnTo>
                      <a:pt x="702" y="273"/>
                    </a:lnTo>
                    <a:lnTo>
                      <a:pt x="709" y="257"/>
                    </a:lnTo>
                    <a:lnTo>
                      <a:pt x="824" y="250"/>
                    </a:lnTo>
                    <a:lnTo>
                      <a:pt x="981" y="267"/>
                    </a:lnTo>
                    <a:lnTo>
                      <a:pt x="1063" y="273"/>
                    </a:lnTo>
                    <a:lnTo>
                      <a:pt x="1078" y="291"/>
                    </a:lnTo>
                    <a:lnTo>
                      <a:pt x="1142" y="291"/>
                    </a:lnTo>
                    <a:lnTo>
                      <a:pt x="1173" y="328"/>
                    </a:lnTo>
                    <a:lnTo>
                      <a:pt x="1173" y="353"/>
                    </a:lnTo>
                    <a:lnTo>
                      <a:pt x="1085" y="520"/>
                    </a:lnTo>
                    <a:lnTo>
                      <a:pt x="797" y="539"/>
                    </a:lnTo>
                    <a:lnTo>
                      <a:pt x="761" y="520"/>
                    </a:lnTo>
                    <a:lnTo>
                      <a:pt x="525" y="520"/>
                    </a:lnTo>
                    <a:lnTo>
                      <a:pt x="475" y="570"/>
                    </a:lnTo>
                    <a:lnTo>
                      <a:pt x="353" y="585"/>
                    </a:lnTo>
                    <a:lnTo>
                      <a:pt x="277" y="562"/>
                    </a:lnTo>
                    <a:lnTo>
                      <a:pt x="136" y="539"/>
                    </a:lnTo>
                    <a:lnTo>
                      <a:pt x="88" y="489"/>
                    </a:lnTo>
                    <a:lnTo>
                      <a:pt x="117" y="410"/>
                    </a:lnTo>
                    <a:lnTo>
                      <a:pt x="19" y="263"/>
                    </a:lnTo>
                    <a:lnTo>
                      <a:pt x="46" y="238"/>
                    </a:lnTo>
                    <a:lnTo>
                      <a:pt x="44" y="182"/>
                    </a:lnTo>
                    <a:lnTo>
                      <a:pt x="0" y="77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7042" name="Freeform 66"/>
              <p:cNvSpPr>
                <a:spLocks noChangeAspect="1"/>
              </p:cNvSpPr>
              <p:nvPr/>
            </p:nvSpPr>
            <p:spPr bwMode="auto">
              <a:xfrm>
                <a:off x="2238" y="847"/>
                <a:ext cx="270" cy="164"/>
              </a:xfrm>
              <a:custGeom>
                <a:avLst/>
                <a:gdLst>
                  <a:gd name="T0" fmla="*/ 59 w 1622"/>
                  <a:gd name="T1" fmla="*/ 463 h 981"/>
                  <a:gd name="T2" fmla="*/ 95 w 1622"/>
                  <a:gd name="T3" fmla="*/ 184 h 981"/>
                  <a:gd name="T4" fmla="*/ 77 w 1622"/>
                  <a:gd name="T5" fmla="*/ 155 h 981"/>
                  <a:gd name="T6" fmla="*/ 45 w 1622"/>
                  <a:gd name="T7" fmla="*/ 155 h 981"/>
                  <a:gd name="T8" fmla="*/ 0 w 1622"/>
                  <a:gd name="T9" fmla="*/ 88 h 981"/>
                  <a:gd name="T10" fmla="*/ 41 w 1622"/>
                  <a:gd name="T11" fmla="*/ 86 h 981"/>
                  <a:gd name="T12" fmla="*/ 57 w 1622"/>
                  <a:gd name="T13" fmla="*/ 65 h 981"/>
                  <a:gd name="T14" fmla="*/ 110 w 1622"/>
                  <a:gd name="T15" fmla="*/ 62 h 981"/>
                  <a:gd name="T16" fmla="*/ 127 w 1622"/>
                  <a:gd name="T17" fmla="*/ 74 h 981"/>
                  <a:gd name="T18" fmla="*/ 154 w 1622"/>
                  <a:gd name="T19" fmla="*/ 53 h 981"/>
                  <a:gd name="T20" fmla="*/ 205 w 1622"/>
                  <a:gd name="T21" fmla="*/ 51 h 981"/>
                  <a:gd name="T22" fmla="*/ 281 w 1622"/>
                  <a:gd name="T23" fmla="*/ 0 h 981"/>
                  <a:gd name="T24" fmla="*/ 331 w 1622"/>
                  <a:gd name="T25" fmla="*/ 51 h 981"/>
                  <a:gd name="T26" fmla="*/ 471 w 1622"/>
                  <a:gd name="T27" fmla="*/ 72 h 981"/>
                  <a:gd name="T28" fmla="*/ 547 w 1622"/>
                  <a:gd name="T29" fmla="*/ 96 h 981"/>
                  <a:gd name="T30" fmla="*/ 667 w 1622"/>
                  <a:gd name="T31" fmla="*/ 83 h 981"/>
                  <a:gd name="T32" fmla="*/ 719 w 1622"/>
                  <a:gd name="T33" fmla="*/ 31 h 981"/>
                  <a:gd name="T34" fmla="*/ 952 w 1622"/>
                  <a:gd name="T35" fmla="*/ 31 h 981"/>
                  <a:gd name="T36" fmla="*/ 990 w 1622"/>
                  <a:gd name="T37" fmla="*/ 49 h 981"/>
                  <a:gd name="T38" fmla="*/ 1266 w 1622"/>
                  <a:gd name="T39" fmla="*/ 34 h 981"/>
                  <a:gd name="T40" fmla="*/ 1271 w 1622"/>
                  <a:gd name="T41" fmla="*/ 91 h 981"/>
                  <a:gd name="T42" fmla="*/ 1328 w 1622"/>
                  <a:gd name="T43" fmla="*/ 196 h 981"/>
                  <a:gd name="T44" fmla="*/ 1348 w 1622"/>
                  <a:gd name="T45" fmla="*/ 243 h 981"/>
                  <a:gd name="T46" fmla="*/ 1344 w 1622"/>
                  <a:gd name="T47" fmla="*/ 355 h 981"/>
                  <a:gd name="T48" fmla="*/ 1361 w 1622"/>
                  <a:gd name="T49" fmla="*/ 388 h 981"/>
                  <a:gd name="T50" fmla="*/ 1400 w 1622"/>
                  <a:gd name="T51" fmla="*/ 395 h 981"/>
                  <a:gd name="T52" fmla="*/ 1409 w 1622"/>
                  <a:gd name="T53" fmla="*/ 379 h 981"/>
                  <a:gd name="T54" fmla="*/ 1454 w 1622"/>
                  <a:gd name="T55" fmla="*/ 374 h 981"/>
                  <a:gd name="T56" fmla="*/ 1482 w 1622"/>
                  <a:gd name="T57" fmla="*/ 381 h 981"/>
                  <a:gd name="T58" fmla="*/ 1620 w 1622"/>
                  <a:gd name="T59" fmla="*/ 545 h 981"/>
                  <a:gd name="T60" fmla="*/ 1622 w 1622"/>
                  <a:gd name="T61" fmla="*/ 650 h 981"/>
                  <a:gd name="T62" fmla="*/ 1418 w 1622"/>
                  <a:gd name="T63" fmla="*/ 515 h 981"/>
                  <a:gd name="T64" fmla="*/ 1380 w 1622"/>
                  <a:gd name="T65" fmla="*/ 529 h 981"/>
                  <a:gd name="T66" fmla="*/ 1361 w 1622"/>
                  <a:gd name="T67" fmla="*/ 545 h 981"/>
                  <a:gd name="T68" fmla="*/ 1359 w 1622"/>
                  <a:gd name="T69" fmla="*/ 585 h 981"/>
                  <a:gd name="T70" fmla="*/ 1373 w 1622"/>
                  <a:gd name="T71" fmla="*/ 633 h 981"/>
                  <a:gd name="T72" fmla="*/ 1366 w 1622"/>
                  <a:gd name="T73" fmla="*/ 655 h 981"/>
                  <a:gd name="T74" fmla="*/ 1305 w 1622"/>
                  <a:gd name="T75" fmla="*/ 674 h 981"/>
                  <a:gd name="T76" fmla="*/ 1285 w 1622"/>
                  <a:gd name="T77" fmla="*/ 676 h 981"/>
                  <a:gd name="T78" fmla="*/ 1113 w 1622"/>
                  <a:gd name="T79" fmla="*/ 816 h 981"/>
                  <a:gd name="T80" fmla="*/ 1036 w 1622"/>
                  <a:gd name="T81" fmla="*/ 859 h 981"/>
                  <a:gd name="T82" fmla="*/ 980 w 1622"/>
                  <a:gd name="T83" fmla="*/ 847 h 981"/>
                  <a:gd name="T84" fmla="*/ 935 w 1622"/>
                  <a:gd name="T85" fmla="*/ 776 h 981"/>
                  <a:gd name="T86" fmla="*/ 810 w 1622"/>
                  <a:gd name="T87" fmla="*/ 969 h 981"/>
                  <a:gd name="T88" fmla="*/ 774 w 1622"/>
                  <a:gd name="T89" fmla="*/ 962 h 981"/>
                  <a:gd name="T90" fmla="*/ 755 w 1622"/>
                  <a:gd name="T91" fmla="*/ 945 h 981"/>
                  <a:gd name="T92" fmla="*/ 714 w 1622"/>
                  <a:gd name="T93" fmla="*/ 952 h 981"/>
                  <a:gd name="T94" fmla="*/ 688 w 1622"/>
                  <a:gd name="T95" fmla="*/ 974 h 981"/>
                  <a:gd name="T96" fmla="*/ 593 w 1622"/>
                  <a:gd name="T97" fmla="*/ 981 h 981"/>
                  <a:gd name="T98" fmla="*/ 576 w 1622"/>
                  <a:gd name="T99" fmla="*/ 962 h 981"/>
                  <a:gd name="T100" fmla="*/ 561 w 1622"/>
                  <a:gd name="T101" fmla="*/ 824 h 981"/>
                  <a:gd name="T102" fmla="*/ 486 w 1622"/>
                  <a:gd name="T103" fmla="*/ 716 h 981"/>
                  <a:gd name="T104" fmla="*/ 362 w 1622"/>
                  <a:gd name="T105" fmla="*/ 693 h 981"/>
                  <a:gd name="T106" fmla="*/ 278 w 1622"/>
                  <a:gd name="T107" fmla="*/ 612 h 981"/>
                  <a:gd name="T108" fmla="*/ 240 w 1622"/>
                  <a:gd name="T109" fmla="*/ 605 h 981"/>
                  <a:gd name="T110" fmla="*/ 59 w 1622"/>
                  <a:gd name="T111" fmla="*/ 463 h 9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622" h="981">
                    <a:moveTo>
                      <a:pt x="59" y="463"/>
                    </a:moveTo>
                    <a:lnTo>
                      <a:pt x="95" y="184"/>
                    </a:lnTo>
                    <a:lnTo>
                      <a:pt x="77" y="155"/>
                    </a:lnTo>
                    <a:lnTo>
                      <a:pt x="45" y="155"/>
                    </a:lnTo>
                    <a:lnTo>
                      <a:pt x="0" y="88"/>
                    </a:lnTo>
                    <a:lnTo>
                      <a:pt x="41" y="86"/>
                    </a:lnTo>
                    <a:lnTo>
                      <a:pt x="57" y="65"/>
                    </a:lnTo>
                    <a:lnTo>
                      <a:pt x="110" y="62"/>
                    </a:lnTo>
                    <a:lnTo>
                      <a:pt x="127" y="74"/>
                    </a:lnTo>
                    <a:lnTo>
                      <a:pt x="154" y="53"/>
                    </a:lnTo>
                    <a:lnTo>
                      <a:pt x="205" y="51"/>
                    </a:lnTo>
                    <a:lnTo>
                      <a:pt x="281" y="0"/>
                    </a:lnTo>
                    <a:lnTo>
                      <a:pt x="331" y="51"/>
                    </a:lnTo>
                    <a:lnTo>
                      <a:pt x="471" y="72"/>
                    </a:lnTo>
                    <a:lnTo>
                      <a:pt x="547" y="96"/>
                    </a:lnTo>
                    <a:lnTo>
                      <a:pt x="667" y="83"/>
                    </a:lnTo>
                    <a:lnTo>
                      <a:pt x="719" y="31"/>
                    </a:lnTo>
                    <a:lnTo>
                      <a:pt x="952" y="31"/>
                    </a:lnTo>
                    <a:lnTo>
                      <a:pt x="990" y="49"/>
                    </a:lnTo>
                    <a:lnTo>
                      <a:pt x="1266" y="34"/>
                    </a:lnTo>
                    <a:lnTo>
                      <a:pt x="1271" y="91"/>
                    </a:lnTo>
                    <a:lnTo>
                      <a:pt x="1328" y="196"/>
                    </a:lnTo>
                    <a:lnTo>
                      <a:pt x="1348" y="243"/>
                    </a:lnTo>
                    <a:lnTo>
                      <a:pt x="1344" y="355"/>
                    </a:lnTo>
                    <a:lnTo>
                      <a:pt x="1361" y="388"/>
                    </a:lnTo>
                    <a:lnTo>
                      <a:pt x="1400" y="395"/>
                    </a:lnTo>
                    <a:lnTo>
                      <a:pt x="1409" y="379"/>
                    </a:lnTo>
                    <a:lnTo>
                      <a:pt x="1454" y="374"/>
                    </a:lnTo>
                    <a:lnTo>
                      <a:pt x="1482" y="381"/>
                    </a:lnTo>
                    <a:lnTo>
                      <a:pt x="1620" y="545"/>
                    </a:lnTo>
                    <a:lnTo>
                      <a:pt x="1622" y="650"/>
                    </a:lnTo>
                    <a:lnTo>
                      <a:pt x="1418" y="515"/>
                    </a:lnTo>
                    <a:lnTo>
                      <a:pt x="1380" y="529"/>
                    </a:lnTo>
                    <a:lnTo>
                      <a:pt x="1361" y="545"/>
                    </a:lnTo>
                    <a:lnTo>
                      <a:pt x="1359" y="585"/>
                    </a:lnTo>
                    <a:lnTo>
                      <a:pt x="1373" y="633"/>
                    </a:lnTo>
                    <a:lnTo>
                      <a:pt x="1366" y="655"/>
                    </a:lnTo>
                    <a:lnTo>
                      <a:pt x="1305" y="674"/>
                    </a:lnTo>
                    <a:lnTo>
                      <a:pt x="1285" y="676"/>
                    </a:lnTo>
                    <a:lnTo>
                      <a:pt x="1113" y="816"/>
                    </a:lnTo>
                    <a:lnTo>
                      <a:pt x="1036" y="859"/>
                    </a:lnTo>
                    <a:lnTo>
                      <a:pt x="980" y="847"/>
                    </a:lnTo>
                    <a:lnTo>
                      <a:pt x="935" y="776"/>
                    </a:lnTo>
                    <a:lnTo>
                      <a:pt x="810" y="969"/>
                    </a:lnTo>
                    <a:lnTo>
                      <a:pt x="774" y="962"/>
                    </a:lnTo>
                    <a:lnTo>
                      <a:pt x="755" y="945"/>
                    </a:lnTo>
                    <a:lnTo>
                      <a:pt x="714" y="952"/>
                    </a:lnTo>
                    <a:lnTo>
                      <a:pt x="688" y="974"/>
                    </a:lnTo>
                    <a:lnTo>
                      <a:pt x="593" y="981"/>
                    </a:lnTo>
                    <a:lnTo>
                      <a:pt x="576" y="962"/>
                    </a:lnTo>
                    <a:lnTo>
                      <a:pt x="561" y="824"/>
                    </a:lnTo>
                    <a:lnTo>
                      <a:pt x="486" y="716"/>
                    </a:lnTo>
                    <a:lnTo>
                      <a:pt x="362" y="693"/>
                    </a:lnTo>
                    <a:lnTo>
                      <a:pt x="278" y="612"/>
                    </a:lnTo>
                    <a:lnTo>
                      <a:pt x="240" y="605"/>
                    </a:lnTo>
                    <a:lnTo>
                      <a:pt x="59" y="463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7043" name="Freeform 67"/>
              <p:cNvSpPr>
                <a:spLocks noChangeAspect="1"/>
              </p:cNvSpPr>
              <p:nvPr/>
            </p:nvSpPr>
            <p:spPr bwMode="auto">
              <a:xfrm>
                <a:off x="2241" y="924"/>
                <a:ext cx="316" cy="150"/>
              </a:xfrm>
              <a:custGeom>
                <a:avLst/>
                <a:gdLst>
                  <a:gd name="T0" fmla="*/ 0 w 1895"/>
                  <a:gd name="T1" fmla="*/ 177 h 896"/>
                  <a:gd name="T2" fmla="*/ 40 w 1895"/>
                  <a:gd name="T3" fmla="*/ 0 h 896"/>
                  <a:gd name="T4" fmla="*/ 222 w 1895"/>
                  <a:gd name="T5" fmla="*/ 142 h 896"/>
                  <a:gd name="T6" fmla="*/ 262 w 1895"/>
                  <a:gd name="T7" fmla="*/ 148 h 896"/>
                  <a:gd name="T8" fmla="*/ 342 w 1895"/>
                  <a:gd name="T9" fmla="*/ 230 h 896"/>
                  <a:gd name="T10" fmla="*/ 467 w 1895"/>
                  <a:gd name="T11" fmla="*/ 252 h 896"/>
                  <a:gd name="T12" fmla="*/ 545 w 1895"/>
                  <a:gd name="T13" fmla="*/ 366 h 896"/>
                  <a:gd name="T14" fmla="*/ 560 w 1895"/>
                  <a:gd name="T15" fmla="*/ 502 h 896"/>
                  <a:gd name="T16" fmla="*/ 577 w 1895"/>
                  <a:gd name="T17" fmla="*/ 521 h 896"/>
                  <a:gd name="T18" fmla="*/ 669 w 1895"/>
                  <a:gd name="T19" fmla="*/ 512 h 896"/>
                  <a:gd name="T20" fmla="*/ 695 w 1895"/>
                  <a:gd name="T21" fmla="*/ 489 h 896"/>
                  <a:gd name="T22" fmla="*/ 736 w 1895"/>
                  <a:gd name="T23" fmla="*/ 483 h 896"/>
                  <a:gd name="T24" fmla="*/ 754 w 1895"/>
                  <a:gd name="T25" fmla="*/ 498 h 896"/>
                  <a:gd name="T26" fmla="*/ 795 w 1895"/>
                  <a:gd name="T27" fmla="*/ 506 h 896"/>
                  <a:gd name="T28" fmla="*/ 916 w 1895"/>
                  <a:gd name="T29" fmla="*/ 316 h 896"/>
                  <a:gd name="T30" fmla="*/ 962 w 1895"/>
                  <a:gd name="T31" fmla="*/ 384 h 896"/>
                  <a:gd name="T32" fmla="*/ 1019 w 1895"/>
                  <a:gd name="T33" fmla="*/ 395 h 896"/>
                  <a:gd name="T34" fmla="*/ 1095 w 1895"/>
                  <a:gd name="T35" fmla="*/ 353 h 896"/>
                  <a:gd name="T36" fmla="*/ 1266 w 1895"/>
                  <a:gd name="T37" fmla="*/ 212 h 896"/>
                  <a:gd name="T38" fmla="*/ 1286 w 1895"/>
                  <a:gd name="T39" fmla="*/ 211 h 896"/>
                  <a:gd name="T40" fmla="*/ 1348 w 1895"/>
                  <a:gd name="T41" fmla="*/ 192 h 896"/>
                  <a:gd name="T42" fmla="*/ 1357 w 1895"/>
                  <a:gd name="T43" fmla="*/ 171 h 896"/>
                  <a:gd name="T44" fmla="*/ 1342 w 1895"/>
                  <a:gd name="T45" fmla="*/ 127 h 896"/>
                  <a:gd name="T46" fmla="*/ 1345 w 1895"/>
                  <a:gd name="T47" fmla="*/ 82 h 896"/>
                  <a:gd name="T48" fmla="*/ 1360 w 1895"/>
                  <a:gd name="T49" fmla="*/ 67 h 896"/>
                  <a:gd name="T50" fmla="*/ 1398 w 1895"/>
                  <a:gd name="T51" fmla="*/ 53 h 896"/>
                  <a:gd name="T52" fmla="*/ 1603 w 1895"/>
                  <a:gd name="T53" fmla="*/ 185 h 896"/>
                  <a:gd name="T54" fmla="*/ 1895 w 1895"/>
                  <a:gd name="T55" fmla="*/ 573 h 896"/>
                  <a:gd name="T56" fmla="*/ 1551 w 1895"/>
                  <a:gd name="T57" fmla="*/ 497 h 896"/>
                  <a:gd name="T58" fmla="*/ 1452 w 1895"/>
                  <a:gd name="T59" fmla="*/ 499 h 896"/>
                  <a:gd name="T60" fmla="*/ 1056 w 1895"/>
                  <a:gd name="T61" fmla="*/ 839 h 896"/>
                  <a:gd name="T62" fmla="*/ 1027 w 1895"/>
                  <a:gd name="T63" fmla="*/ 834 h 896"/>
                  <a:gd name="T64" fmla="*/ 889 w 1895"/>
                  <a:gd name="T65" fmla="*/ 762 h 896"/>
                  <a:gd name="T66" fmla="*/ 874 w 1895"/>
                  <a:gd name="T67" fmla="*/ 769 h 896"/>
                  <a:gd name="T68" fmla="*/ 870 w 1895"/>
                  <a:gd name="T69" fmla="*/ 896 h 896"/>
                  <a:gd name="T70" fmla="*/ 837 w 1895"/>
                  <a:gd name="T71" fmla="*/ 893 h 896"/>
                  <a:gd name="T72" fmla="*/ 794 w 1895"/>
                  <a:gd name="T73" fmla="*/ 889 h 896"/>
                  <a:gd name="T74" fmla="*/ 702 w 1895"/>
                  <a:gd name="T75" fmla="*/ 829 h 896"/>
                  <a:gd name="T76" fmla="*/ 637 w 1895"/>
                  <a:gd name="T77" fmla="*/ 819 h 896"/>
                  <a:gd name="T78" fmla="*/ 618 w 1895"/>
                  <a:gd name="T79" fmla="*/ 845 h 896"/>
                  <a:gd name="T80" fmla="*/ 594 w 1895"/>
                  <a:gd name="T81" fmla="*/ 838 h 896"/>
                  <a:gd name="T82" fmla="*/ 546 w 1895"/>
                  <a:gd name="T83" fmla="*/ 789 h 896"/>
                  <a:gd name="T84" fmla="*/ 460 w 1895"/>
                  <a:gd name="T85" fmla="*/ 785 h 896"/>
                  <a:gd name="T86" fmla="*/ 382 w 1895"/>
                  <a:gd name="T87" fmla="*/ 660 h 896"/>
                  <a:gd name="T88" fmla="*/ 338 w 1895"/>
                  <a:gd name="T89" fmla="*/ 651 h 896"/>
                  <a:gd name="T90" fmla="*/ 238 w 1895"/>
                  <a:gd name="T91" fmla="*/ 462 h 896"/>
                  <a:gd name="T92" fmla="*/ 205 w 1895"/>
                  <a:gd name="T93" fmla="*/ 419 h 896"/>
                  <a:gd name="T94" fmla="*/ 194 w 1895"/>
                  <a:gd name="T95" fmla="*/ 307 h 896"/>
                  <a:gd name="T96" fmla="*/ 98 w 1895"/>
                  <a:gd name="T97" fmla="*/ 215 h 896"/>
                  <a:gd name="T98" fmla="*/ 31 w 1895"/>
                  <a:gd name="T99" fmla="*/ 206 h 896"/>
                  <a:gd name="T100" fmla="*/ 0 w 1895"/>
                  <a:gd name="T101" fmla="*/ 177 h 8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895" h="896">
                    <a:moveTo>
                      <a:pt x="0" y="177"/>
                    </a:moveTo>
                    <a:lnTo>
                      <a:pt x="40" y="0"/>
                    </a:lnTo>
                    <a:lnTo>
                      <a:pt x="222" y="142"/>
                    </a:lnTo>
                    <a:lnTo>
                      <a:pt x="262" y="148"/>
                    </a:lnTo>
                    <a:lnTo>
                      <a:pt x="342" y="230"/>
                    </a:lnTo>
                    <a:lnTo>
                      <a:pt x="467" y="252"/>
                    </a:lnTo>
                    <a:lnTo>
                      <a:pt x="545" y="366"/>
                    </a:lnTo>
                    <a:lnTo>
                      <a:pt x="560" y="502"/>
                    </a:lnTo>
                    <a:lnTo>
                      <a:pt x="577" y="521"/>
                    </a:lnTo>
                    <a:lnTo>
                      <a:pt x="669" y="512"/>
                    </a:lnTo>
                    <a:lnTo>
                      <a:pt x="695" y="489"/>
                    </a:lnTo>
                    <a:lnTo>
                      <a:pt x="736" y="483"/>
                    </a:lnTo>
                    <a:lnTo>
                      <a:pt x="754" y="498"/>
                    </a:lnTo>
                    <a:lnTo>
                      <a:pt x="795" y="506"/>
                    </a:lnTo>
                    <a:lnTo>
                      <a:pt x="916" y="316"/>
                    </a:lnTo>
                    <a:lnTo>
                      <a:pt x="962" y="384"/>
                    </a:lnTo>
                    <a:lnTo>
                      <a:pt x="1019" y="395"/>
                    </a:lnTo>
                    <a:lnTo>
                      <a:pt x="1095" y="353"/>
                    </a:lnTo>
                    <a:lnTo>
                      <a:pt x="1266" y="212"/>
                    </a:lnTo>
                    <a:lnTo>
                      <a:pt x="1286" y="211"/>
                    </a:lnTo>
                    <a:lnTo>
                      <a:pt x="1348" y="192"/>
                    </a:lnTo>
                    <a:lnTo>
                      <a:pt x="1357" y="171"/>
                    </a:lnTo>
                    <a:lnTo>
                      <a:pt x="1342" y="127"/>
                    </a:lnTo>
                    <a:lnTo>
                      <a:pt x="1345" y="82"/>
                    </a:lnTo>
                    <a:lnTo>
                      <a:pt x="1360" y="67"/>
                    </a:lnTo>
                    <a:lnTo>
                      <a:pt x="1398" y="53"/>
                    </a:lnTo>
                    <a:lnTo>
                      <a:pt x="1603" y="185"/>
                    </a:lnTo>
                    <a:lnTo>
                      <a:pt x="1895" y="573"/>
                    </a:lnTo>
                    <a:lnTo>
                      <a:pt x="1551" y="497"/>
                    </a:lnTo>
                    <a:lnTo>
                      <a:pt x="1452" y="499"/>
                    </a:lnTo>
                    <a:lnTo>
                      <a:pt x="1056" y="839"/>
                    </a:lnTo>
                    <a:lnTo>
                      <a:pt x="1027" y="834"/>
                    </a:lnTo>
                    <a:lnTo>
                      <a:pt x="889" y="762"/>
                    </a:lnTo>
                    <a:lnTo>
                      <a:pt x="874" y="769"/>
                    </a:lnTo>
                    <a:lnTo>
                      <a:pt x="870" y="896"/>
                    </a:lnTo>
                    <a:lnTo>
                      <a:pt x="837" y="893"/>
                    </a:lnTo>
                    <a:lnTo>
                      <a:pt x="794" y="889"/>
                    </a:lnTo>
                    <a:lnTo>
                      <a:pt x="702" y="829"/>
                    </a:lnTo>
                    <a:lnTo>
                      <a:pt x="637" y="819"/>
                    </a:lnTo>
                    <a:lnTo>
                      <a:pt x="618" y="845"/>
                    </a:lnTo>
                    <a:lnTo>
                      <a:pt x="594" y="838"/>
                    </a:lnTo>
                    <a:lnTo>
                      <a:pt x="546" y="789"/>
                    </a:lnTo>
                    <a:lnTo>
                      <a:pt x="460" y="785"/>
                    </a:lnTo>
                    <a:lnTo>
                      <a:pt x="382" y="660"/>
                    </a:lnTo>
                    <a:lnTo>
                      <a:pt x="338" y="651"/>
                    </a:lnTo>
                    <a:lnTo>
                      <a:pt x="238" y="462"/>
                    </a:lnTo>
                    <a:lnTo>
                      <a:pt x="205" y="419"/>
                    </a:lnTo>
                    <a:lnTo>
                      <a:pt x="194" y="307"/>
                    </a:lnTo>
                    <a:lnTo>
                      <a:pt x="98" y="215"/>
                    </a:lnTo>
                    <a:lnTo>
                      <a:pt x="31" y="206"/>
                    </a:lnTo>
                    <a:lnTo>
                      <a:pt x="0" y="177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7044" name="Freeform 68"/>
              <p:cNvSpPr>
                <a:spLocks noChangeAspect="1"/>
              </p:cNvSpPr>
              <p:nvPr/>
            </p:nvSpPr>
            <p:spPr bwMode="auto">
              <a:xfrm>
                <a:off x="2326" y="769"/>
                <a:ext cx="291" cy="313"/>
              </a:xfrm>
              <a:custGeom>
                <a:avLst/>
                <a:gdLst>
                  <a:gd name="T0" fmla="*/ 0 w 1743"/>
                  <a:gd name="T1" fmla="*/ 0 h 1879"/>
                  <a:gd name="T2" fmla="*/ 711 w 1743"/>
                  <a:gd name="T3" fmla="*/ 28 h 1879"/>
                  <a:gd name="T4" fmla="*/ 836 w 1743"/>
                  <a:gd name="T5" fmla="*/ 124 h 1879"/>
                  <a:gd name="T6" fmla="*/ 876 w 1743"/>
                  <a:gd name="T7" fmla="*/ 120 h 1879"/>
                  <a:gd name="T8" fmla="*/ 899 w 1743"/>
                  <a:gd name="T9" fmla="*/ 75 h 1879"/>
                  <a:gd name="T10" fmla="*/ 933 w 1743"/>
                  <a:gd name="T11" fmla="*/ 65 h 1879"/>
                  <a:gd name="T12" fmla="*/ 1022 w 1743"/>
                  <a:gd name="T13" fmla="*/ 73 h 1879"/>
                  <a:gd name="T14" fmla="*/ 1071 w 1743"/>
                  <a:gd name="T15" fmla="*/ 99 h 1879"/>
                  <a:gd name="T16" fmla="*/ 1225 w 1743"/>
                  <a:gd name="T17" fmla="*/ 145 h 1879"/>
                  <a:gd name="T18" fmla="*/ 1378 w 1743"/>
                  <a:gd name="T19" fmla="*/ 130 h 1879"/>
                  <a:gd name="T20" fmla="*/ 1545 w 1743"/>
                  <a:gd name="T21" fmla="*/ 168 h 1879"/>
                  <a:gd name="T22" fmla="*/ 1605 w 1743"/>
                  <a:gd name="T23" fmla="*/ 201 h 1879"/>
                  <a:gd name="T24" fmla="*/ 1511 w 1743"/>
                  <a:gd name="T25" fmla="*/ 476 h 1879"/>
                  <a:gd name="T26" fmla="*/ 1495 w 1743"/>
                  <a:gd name="T27" fmla="*/ 716 h 1879"/>
                  <a:gd name="T28" fmla="*/ 1459 w 1743"/>
                  <a:gd name="T29" fmla="*/ 786 h 1879"/>
                  <a:gd name="T30" fmla="*/ 1499 w 1743"/>
                  <a:gd name="T31" fmla="*/ 931 h 1879"/>
                  <a:gd name="T32" fmla="*/ 1503 w 1743"/>
                  <a:gd name="T33" fmla="*/ 968 h 1879"/>
                  <a:gd name="T34" fmla="*/ 1477 w 1743"/>
                  <a:gd name="T35" fmla="*/ 1007 h 1879"/>
                  <a:gd name="T36" fmla="*/ 1449 w 1743"/>
                  <a:gd name="T37" fmla="*/ 1031 h 1879"/>
                  <a:gd name="T38" fmla="*/ 1430 w 1743"/>
                  <a:gd name="T39" fmla="*/ 1273 h 1879"/>
                  <a:gd name="T40" fmla="*/ 1461 w 1743"/>
                  <a:gd name="T41" fmla="*/ 1314 h 1879"/>
                  <a:gd name="T42" fmla="*/ 1449 w 1743"/>
                  <a:gd name="T43" fmla="*/ 1361 h 1879"/>
                  <a:gd name="T44" fmla="*/ 1417 w 1743"/>
                  <a:gd name="T45" fmla="*/ 1400 h 1879"/>
                  <a:gd name="T46" fmla="*/ 1415 w 1743"/>
                  <a:gd name="T47" fmla="*/ 1454 h 1879"/>
                  <a:gd name="T48" fmla="*/ 1435 w 1743"/>
                  <a:gd name="T49" fmla="*/ 1504 h 1879"/>
                  <a:gd name="T50" fmla="*/ 1529 w 1743"/>
                  <a:gd name="T51" fmla="*/ 1577 h 1879"/>
                  <a:gd name="T52" fmla="*/ 1618 w 1743"/>
                  <a:gd name="T53" fmla="*/ 1608 h 1879"/>
                  <a:gd name="T54" fmla="*/ 1743 w 1743"/>
                  <a:gd name="T55" fmla="*/ 1717 h 1879"/>
                  <a:gd name="T56" fmla="*/ 1659 w 1743"/>
                  <a:gd name="T57" fmla="*/ 1879 h 1879"/>
                  <a:gd name="T58" fmla="*/ 1090 w 1743"/>
                  <a:gd name="T59" fmla="*/ 1121 h 1879"/>
                  <a:gd name="T60" fmla="*/ 1085 w 1743"/>
                  <a:gd name="T61" fmla="*/ 1010 h 1879"/>
                  <a:gd name="T62" fmla="*/ 951 w 1743"/>
                  <a:gd name="T63" fmla="*/ 856 h 1879"/>
                  <a:gd name="T64" fmla="*/ 926 w 1743"/>
                  <a:gd name="T65" fmla="*/ 845 h 1879"/>
                  <a:gd name="T66" fmla="*/ 876 w 1743"/>
                  <a:gd name="T67" fmla="*/ 849 h 1879"/>
                  <a:gd name="T68" fmla="*/ 865 w 1743"/>
                  <a:gd name="T69" fmla="*/ 864 h 1879"/>
                  <a:gd name="T70" fmla="*/ 829 w 1743"/>
                  <a:gd name="T71" fmla="*/ 858 h 1879"/>
                  <a:gd name="T72" fmla="*/ 813 w 1743"/>
                  <a:gd name="T73" fmla="*/ 827 h 1879"/>
                  <a:gd name="T74" fmla="*/ 813 w 1743"/>
                  <a:gd name="T75" fmla="*/ 796 h 1879"/>
                  <a:gd name="T76" fmla="*/ 813 w 1743"/>
                  <a:gd name="T77" fmla="*/ 711 h 1879"/>
                  <a:gd name="T78" fmla="*/ 798 w 1743"/>
                  <a:gd name="T79" fmla="*/ 674 h 1879"/>
                  <a:gd name="T80" fmla="*/ 740 w 1743"/>
                  <a:gd name="T81" fmla="*/ 569 h 1879"/>
                  <a:gd name="T82" fmla="*/ 734 w 1743"/>
                  <a:gd name="T83" fmla="*/ 502 h 1879"/>
                  <a:gd name="T84" fmla="*/ 746 w 1743"/>
                  <a:gd name="T85" fmla="*/ 502 h 1879"/>
                  <a:gd name="T86" fmla="*/ 834 w 1743"/>
                  <a:gd name="T87" fmla="*/ 335 h 1879"/>
                  <a:gd name="T88" fmla="*/ 832 w 1743"/>
                  <a:gd name="T89" fmla="*/ 307 h 1879"/>
                  <a:gd name="T90" fmla="*/ 803 w 1743"/>
                  <a:gd name="T91" fmla="*/ 273 h 1879"/>
                  <a:gd name="T92" fmla="*/ 743 w 1743"/>
                  <a:gd name="T93" fmla="*/ 273 h 1879"/>
                  <a:gd name="T94" fmla="*/ 725 w 1743"/>
                  <a:gd name="T95" fmla="*/ 255 h 1879"/>
                  <a:gd name="T96" fmla="*/ 483 w 1743"/>
                  <a:gd name="T97" fmla="*/ 232 h 1879"/>
                  <a:gd name="T98" fmla="*/ 370 w 1743"/>
                  <a:gd name="T99" fmla="*/ 239 h 1879"/>
                  <a:gd name="T100" fmla="*/ 363 w 1743"/>
                  <a:gd name="T101" fmla="*/ 254 h 1879"/>
                  <a:gd name="T102" fmla="*/ 50 w 1743"/>
                  <a:gd name="T103" fmla="*/ 232 h 1879"/>
                  <a:gd name="T104" fmla="*/ 19 w 1743"/>
                  <a:gd name="T105" fmla="*/ 153 h 1879"/>
                  <a:gd name="T106" fmla="*/ 0 w 1743"/>
                  <a:gd name="T107" fmla="*/ 0 h 18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743" h="1879">
                    <a:moveTo>
                      <a:pt x="0" y="0"/>
                    </a:moveTo>
                    <a:lnTo>
                      <a:pt x="711" y="28"/>
                    </a:lnTo>
                    <a:lnTo>
                      <a:pt x="836" y="124"/>
                    </a:lnTo>
                    <a:lnTo>
                      <a:pt x="876" y="120"/>
                    </a:lnTo>
                    <a:lnTo>
                      <a:pt x="899" y="75"/>
                    </a:lnTo>
                    <a:lnTo>
                      <a:pt x="933" y="65"/>
                    </a:lnTo>
                    <a:lnTo>
                      <a:pt x="1022" y="73"/>
                    </a:lnTo>
                    <a:lnTo>
                      <a:pt x="1071" y="99"/>
                    </a:lnTo>
                    <a:lnTo>
                      <a:pt x="1225" y="145"/>
                    </a:lnTo>
                    <a:lnTo>
                      <a:pt x="1378" y="130"/>
                    </a:lnTo>
                    <a:lnTo>
                      <a:pt x="1545" y="168"/>
                    </a:lnTo>
                    <a:lnTo>
                      <a:pt x="1605" y="201"/>
                    </a:lnTo>
                    <a:lnTo>
                      <a:pt x="1511" y="476"/>
                    </a:lnTo>
                    <a:lnTo>
                      <a:pt x="1495" y="716"/>
                    </a:lnTo>
                    <a:lnTo>
                      <a:pt x="1459" y="786"/>
                    </a:lnTo>
                    <a:lnTo>
                      <a:pt x="1499" y="931"/>
                    </a:lnTo>
                    <a:lnTo>
                      <a:pt x="1503" y="968"/>
                    </a:lnTo>
                    <a:lnTo>
                      <a:pt x="1477" y="1007"/>
                    </a:lnTo>
                    <a:lnTo>
                      <a:pt x="1449" y="1031"/>
                    </a:lnTo>
                    <a:lnTo>
                      <a:pt x="1430" y="1273"/>
                    </a:lnTo>
                    <a:lnTo>
                      <a:pt x="1461" y="1314"/>
                    </a:lnTo>
                    <a:lnTo>
                      <a:pt x="1449" y="1361"/>
                    </a:lnTo>
                    <a:lnTo>
                      <a:pt x="1417" y="1400"/>
                    </a:lnTo>
                    <a:lnTo>
                      <a:pt x="1415" y="1454"/>
                    </a:lnTo>
                    <a:lnTo>
                      <a:pt x="1435" y="1504"/>
                    </a:lnTo>
                    <a:lnTo>
                      <a:pt x="1529" y="1577"/>
                    </a:lnTo>
                    <a:lnTo>
                      <a:pt x="1618" y="1608"/>
                    </a:lnTo>
                    <a:lnTo>
                      <a:pt x="1743" y="1717"/>
                    </a:lnTo>
                    <a:lnTo>
                      <a:pt x="1659" y="1879"/>
                    </a:lnTo>
                    <a:lnTo>
                      <a:pt x="1090" y="1121"/>
                    </a:lnTo>
                    <a:lnTo>
                      <a:pt x="1085" y="1010"/>
                    </a:lnTo>
                    <a:lnTo>
                      <a:pt x="951" y="856"/>
                    </a:lnTo>
                    <a:lnTo>
                      <a:pt x="926" y="845"/>
                    </a:lnTo>
                    <a:lnTo>
                      <a:pt x="876" y="849"/>
                    </a:lnTo>
                    <a:lnTo>
                      <a:pt x="865" y="864"/>
                    </a:lnTo>
                    <a:lnTo>
                      <a:pt x="829" y="858"/>
                    </a:lnTo>
                    <a:lnTo>
                      <a:pt x="813" y="827"/>
                    </a:lnTo>
                    <a:lnTo>
                      <a:pt x="813" y="796"/>
                    </a:lnTo>
                    <a:lnTo>
                      <a:pt x="813" y="711"/>
                    </a:lnTo>
                    <a:lnTo>
                      <a:pt x="798" y="674"/>
                    </a:lnTo>
                    <a:lnTo>
                      <a:pt x="740" y="569"/>
                    </a:lnTo>
                    <a:lnTo>
                      <a:pt x="734" y="502"/>
                    </a:lnTo>
                    <a:lnTo>
                      <a:pt x="746" y="502"/>
                    </a:lnTo>
                    <a:lnTo>
                      <a:pt x="834" y="335"/>
                    </a:lnTo>
                    <a:lnTo>
                      <a:pt x="832" y="307"/>
                    </a:lnTo>
                    <a:lnTo>
                      <a:pt x="803" y="273"/>
                    </a:lnTo>
                    <a:lnTo>
                      <a:pt x="743" y="273"/>
                    </a:lnTo>
                    <a:lnTo>
                      <a:pt x="725" y="255"/>
                    </a:lnTo>
                    <a:lnTo>
                      <a:pt x="483" y="232"/>
                    </a:lnTo>
                    <a:lnTo>
                      <a:pt x="370" y="239"/>
                    </a:lnTo>
                    <a:lnTo>
                      <a:pt x="363" y="254"/>
                    </a:lnTo>
                    <a:lnTo>
                      <a:pt x="50" y="232"/>
                    </a:lnTo>
                    <a:lnTo>
                      <a:pt x="19" y="15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7045" name="Freeform 69"/>
              <p:cNvSpPr>
                <a:spLocks noChangeAspect="1"/>
              </p:cNvSpPr>
              <p:nvPr/>
            </p:nvSpPr>
            <p:spPr bwMode="auto">
              <a:xfrm>
                <a:off x="2344" y="1007"/>
                <a:ext cx="259" cy="105"/>
              </a:xfrm>
              <a:custGeom>
                <a:avLst/>
                <a:gdLst>
                  <a:gd name="T0" fmla="*/ 2 w 1554"/>
                  <a:gd name="T1" fmla="*/ 460 h 630"/>
                  <a:gd name="T2" fmla="*/ 3 w 1554"/>
                  <a:gd name="T3" fmla="*/ 411 h 630"/>
                  <a:gd name="T4" fmla="*/ 0 w 1554"/>
                  <a:gd name="T5" fmla="*/ 349 h 630"/>
                  <a:gd name="T6" fmla="*/ 17 w 1554"/>
                  <a:gd name="T7" fmla="*/ 321 h 630"/>
                  <a:gd name="T8" fmla="*/ 83 w 1554"/>
                  <a:gd name="T9" fmla="*/ 332 h 630"/>
                  <a:gd name="T10" fmla="*/ 174 w 1554"/>
                  <a:gd name="T11" fmla="*/ 391 h 630"/>
                  <a:gd name="T12" fmla="*/ 255 w 1554"/>
                  <a:gd name="T13" fmla="*/ 399 h 630"/>
                  <a:gd name="T14" fmla="*/ 256 w 1554"/>
                  <a:gd name="T15" fmla="*/ 274 h 630"/>
                  <a:gd name="T16" fmla="*/ 271 w 1554"/>
                  <a:gd name="T17" fmla="*/ 262 h 630"/>
                  <a:gd name="T18" fmla="*/ 407 w 1554"/>
                  <a:gd name="T19" fmla="*/ 335 h 630"/>
                  <a:gd name="T20" fmla="*/ 436 w 1554"/>
                  <a:gd name="T21" fmla="*/ 341 h 630"/>
                  <a:gd name="T22" fmla="*/ 837 w 1554"/>
                  <a:gd name="T23" fmla="*/ 0 h 630"/>
                  <a:gd name="T24" fmla="*/ 931 w 1554"/>
                  <a:gd name="T25" fmla="*/ 0 h 630"/>
                  <a:gd name="T26" fmla="*/ 1278 w 1554"/>
                  <a:gd name="T27" fmla="*/ 74 h 630"/>
                  <a:gd name="T28" fmla="*/ 1554 w 1554"/>
                  <a:gd name="T29" fmla="*/ 445 h 630"/>
                  <a:gd name="T30" fmla="*/ 1513 w 1554"/>
                  <a:gd name="T31" fmla="*/ 533 h 630"/>
                  <a:gd name="T32" fmla="*/ 1339 w 1554"/>
                  <a:gd name="T33" fmla="*/ 630 h 630"/>
                  <a:gd name="T34" fmla="*/ 1307 w 1554"/>
                  <a:gd name="T35" fmla="*/ 601 h 630"/>
                  <a:gd name="T36" fmla="*/ 1259 w 1554"/>
                  <a:gd name="T37" fmla="*/ 601 h 630"/>
                  <a:gd name="T38" fmla="*/ 1231 w 1554"/>
                  <a:gd name="T39" fmla="*/ 618 h 630"/>
                  <a:gd name="T40" fmla="*/ 1178 w 1554"/>
                  <a:gd name="T41" fmla="*/ 609 h 630"/>
                  <a:gd name="T42" fmla="*/ 1166 w 1554"/>
                  <a:gd name="T43" fmla="*/ 600 h 630"/>
                  <a:gd name="T44" fmla="*/ 966 w 1554"/>
                  <a:gd name="T45" fmla="*/ 594 h 630"/>
                  <a:gd name="T46" fmla="*/ 951 w 1554"/>
                  <a:gd name="T47" fmla="*/ 580 h 630"/>
                  <a:gd name="T48" fmla="*/ 966 w 1554"/>
                  <a:gd name="T49" fmla="*/ 452 h 630"/>
                  <a:gd name="T50" fmla="*/ 882 w 1554"/>
                  <a:gd name="T51" fmla="*/ 455 h 630"/>
                  <a:gd name="T52" fmla="*/ 850 w 1554"/>
                  <a:gd name="T53" fmla="*/ 445 h 630"/>
                  <a:gd name="T54" fmla="*/ 800 w 1554"/>
                  <a:gd name="T55" fmla="*/ 447 h 630"/>
                  <a:gd name="T56" fmla="*/ 738 w 1554"/>
                  <a:gd name="T57" fmla="*/ 405 h 630"/>
                  <a:gd name="T58" fmla="*/ 709 w 1554"/>
                  <a:gd name="T59" fmla="*/ 416 h 630"/>
                  <a:gd name="T60" fmla="*/ 672 w 1554"/>
                  <a:gd name="T61" fmla="*/ 451 h 630"/>
                  <a:gd name="T62" fmla="*/ 588 w 1554"/>
                  <a:gd name="T63" fmla="*/ 455 h 630"/>
                  <a:gd name="T64" fmla="*/ 558 w 1554"/>
                  <a:gd name="T65" fmla="*/ 428 h 630"/>
                  <a:gd name="T66" fmla="*/ 460 w 1554"/>
                  <a:gd name="T67" fmla="*/ 428 h 630"/>
                  <a:gd name="T68" fmla="*/ 183 w 1554"/>
                  <a:gd name="T69" fmla="*/ 445 h 630"/>
                  <a:gd name="T70" fmla="*/ 2 w 1554"/>
                  <a:gd name="T71" fmla="*/ 460 h 6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54" h="630">
                    <a:moveTo>
                      <a:pt x="2" y="460"/>
                    </a:moveTo>
                    <a:lnTo>
                      <a:pt x="3" y="411"/>
                    </a:lnTo>
                    <a:lnTo>
                      <a:pt x="0" y="349"/>
                    </a:lnTo>
                    <a:lnTo>
                      <a:pt x="17" y="321"/>
                    </a:lnTo>
                    <a:lnTo>
                      <a:pt x="83" y="332"/>
                    </a:lnTo>
                    <a:lnTo>
                      <a:pt x="174" y="391"/>
                    </a:lnTo>
                    <a:lnTo>
                      <a:pt x="255" y="399"/>
                    </a:lnTo>
                    <a:lnTo>
                      <a:pt x="256" y="274"/>
                    </a:lnTo>
                    <a:lnTo>
                      <a:pt x="271" y="262"/>
                    </a:lnTo>
                    <a:lnTo>
                      <a:pt x="407" y="335"/>
                    </a:lnTo>
                    <a:lnTo>
                      <a:pt x="436" y="341"/>
                    </a:lnTo>
                    <a:lnTo>
                      <a:pt x="837" y="0"/>
                    </a:lnTo>
                    <a:lnTo>
                      <a:pt x="931" y="0"/>
                    </a:lnTo>
                    <a:lnTo>
                      <a:pt x="1278" y="74"/>
                    </a:lnTo>
                    <a:lnTo>
                      <a:pt x="1554" y="445"/>
                    </a:lnTo>
                    <a:lnTo>
                      <a:pt x="1513" y="533"/>
                    </a:lnTo>
                    <a:lnTo>
                      <a:pt x="1339" y="630"/>
                    </a:lnTo>
                    <a:lnTo>
                      <a:pt x="1307" y="601"/>
                    </a:lnTo>
                    <a:lnTo>
                      <a:pt x="1259" y="601"/>
                    </a:lnTo>
                    <a:lnTo>
                      <a:pt x="1231" y="618"/>
                    </a:lnTo>
                    <a:lnTo>
                      <a:pt x="1178" y="609"/>
                    </a:lnTo>
                    <a:lnTo>
                      <a:pt x="1166" y="600"/>
                    </a:lnTo>
                    <a:lnTo>
                      <a:pt x="966" y="594"/>
                    </a:lnTo>
                    <a:lnTo>
                      <a:pt x="951" y="580"/>
                    </a:lnTo>
                    <a:lnTo>
                      <a:pt x="966" y="452"/>
                    </a:lnTo>
                    <a:lnTo>
                      <a:pt x="882" y="455"/>
                    </a:lnTo>
                    <a:lnTo>
                      <a:pt x="850" y="445"/>
                    </a:lnTo>
                    <a:lnTo>
                      <a:pt x="800" y="447"/>
                    </a:lnTo>
                    <a:lnTo>
                      <a:pt x="738" y="405"/>
                    </a:lnTo>
                    <a:lnTo>
                      <a:pt x="709" y="416"/>
                    </a:lnTo>
                    <a:lnTo>
                      <a:pt x="672" y="451"/>
                    </a:lnTo>
                    <a:lnTo>
                      <a:pt x="588" y="455"/>
                    </a:lnTo>
                    <a:lnTo>
                      <a:pt x="558" y="428"/>
                    </a:lnTo>
                    <a:lnTo>
                      <a:pt x="460" y="428"/>
                    </a:lnTo>
                    <a:lnTo>
                      <a:pt x="183" y="445"/>
                    </a:lnTo>
                    <a:lnTo>
                      <a:pt x="2" y="46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7046" name="Freeform 70"/>
              <p:cNvSpPr>
                <a:spLocks noChangeAspect="1"/>
              </p:cNvSpPr>
              <p:nvPr/>
            </p:nvSpPr>
            <p:spPr bwMode="auto">
              <a:xfrm>
                <a:off x="2344" y="1075"/>
                <a:ext cx="223" cy="235"/>
              </a:xfrm>
              <a:custGeom>
                <a:avLst/>
                <a:gdLst>
                  <a:gd name="T0" fmla="*/ 0 w 1336"/>
                  <a:gd name="T1" fmla="*/ 202 h 1412"/>
                  <a:gd name="T2" fmla="*/ 0 w 1336"/>
                  <a:gd name="T3" fmla="*/ 53 h 1412"/>
                  <a:gd name="T4" fmla="*/ 451 w 1336"/>
                  <a:gd name="T5" fmla="*/ 23 h 1412"/>
                  <a:gd name="T6" fmla="*/ 556 w 1336"/>
                  <a:gd name="T7" fmla="*/ 23 h 1412"/>
                  <a:gd name="T8" fmla="*/ 586 w 1336"/>
                  <a:gd name="T9" fmla="*/ 50 h 1412"/>
                  <a:gd name="T10" fmla="*/ 669 w 1336"/>
                  <a:gd name="T11" fmla="*/ 47 h 1412"/>
                  <a:gd name="T12" fmla="*/ 705 w 1336"/>
                  <a:gd name="T13" fmla="*/ 13 h 1412"/>
                  <a:gd name="T14" fmla="*/ 736 w 1336"/>
                  <a:gd name="T15" fmla="*/ 0 h 1412"/>
                  <a:gd name="T16" fmla="*/ 798 w 1336"/>
                  <a:gd name="T17" fmla="*/ 42 h 1412"/>
                  <a:gd name="T18" fmla="*/ 847 w 1336"/>
                  <a:gd name="T19" fmla="*/ 40 h 1412"/>
                  <a:gd name="T20" fmla="*/ 877 w 1336"/>
                  <a:gd name="T21" fmla="*/ 50 h 1412"/>
                  <a:gd name="T22" fmla="*/ 964 w 1336"/>
                  <a:gd name="T23" fmla="*/ 47 h 1412"/>
                  <a:gd name="T24" fmla="*/ 949 w 1336"/>
                  <a:gd name="T25" fmla="*/ 175 h 1412"/>
                  <a:gd name="T26" fmla="*/ 967 w 1336"/>
                  <a:gd name="T27" fmla="*/ 192 h 1412"/>
                  <a:gd name="T28" fmla="*/ 1164 w 1336"/>
                  <a:gd name="T29" fmla="*/ 192 h 1412"/>
                  <a:gd name="T30" fmla="*/ 1174 w 1336"/>
                  <a:gd name="T31" fmla="*/ 202 h 1412"/>
                  <a:gd name="T32" fmla="*/ 1229 w 1336"/>
                  <a:gd name="T33" fmla="*/ 215 h 1412"/>
                  <a:gd name="T34" fmla="*/ 1252 w 1336"/>
                  <a:gd name="T35" fmla="*/ 196 h 1412"/>
                  <a:gd name="T36" fmla="*/ 1309 w 1336"/>
                  <a:gd name="T37" fmla="*/ 198 h 1412"/>
                  <a:gd name="T38" fmla="*/ 1336 w 1336"/>
                  <a:gd name="T39" fmla="*/ 225 h 1412"/>
                  <a:gd name="T40" fmla="*/ 1331 w 1336"/>
                  <a:gd name="T41" fmla="*/ 283 h 1412"/>
                  <a:gd name="T42" fmla="*/ 1299 w 1336"/>
                  <a:gd name="T43" fmla="*/ 378 h 1412"/>
                  <a:gd name="T44" fmla="*/ 1193 w 1336"/>
                  <a:gd name="T45" fmla="*/ 480 h 1412"/>
                  <a:gd name="T46" fmla="*/ 1187 w 1336"/>
                  <a:gd name="T47" fmla="*/ 551 h 1412"/>
                  <a:gd name="T48" fmla="*/ 1155 w 1336"/>
                  <a:gd name="T49" fmla="*/ 551 h 1412"/>
                  <a:gd name="T50" fmla="*/ 1135 w 1336"/>
                  <a:gd name="T51" fmla="*/ 792 h 1412"/>
                  <a:gd name="T52" fmla="*/ 1116 w 1336"/>
                  <a:gd name="T53" fmla="*/ 800 h 1412"/>
                  <a:gd name="T54" fmla="*/ 1120 w 1336"/>
                  <a:gd name="T55" fmla="*/ 948 h 1412"/>
                  <a:gd name="T56" fmla="*/ 1138 w 1336"/>
                  <a:gd name="T57" fmla="*/ 967 h 1412"/>
                  <a:gd name="T58" fmla="*/ 844 w 1336"/>
                  <a:gd name="T59" fmla="*/ 1228 h 1412"/>
                  <a:gd name="T60" fmla="*/ 879 w 1336"/>
                  <a:gd name="T61" fmla="*/ 1281 h 1412"/>
                  <a:gd name="T62" fmla="*/ 865 w 1336"/>
                  <a:gd name="T63" fmla="*/ 1412 h 1412"/>
                  <a:gd name="T64" fmla="*/ 772 w 1336"/>
                  <a:gd name="T65" fmla="*/ 1393 h 1412"/>
                  <a:gd name="T66" fmla="*/ 740 w 1336"/>
                  <a:gd name="T67" fmla="*/ 1331 h 1412"/>
                  <a:gd name="T68" fmla="*/ 663 w 1336"/>
                  <a:gd name="T69" fmla="*/ 1336 h 1412"/>
                  <a:gd name="T70" fmla="*/ 626 w 1336"/>
                  <a:gd name="T71" fmla="*/ 1353 h 1412"/>
                  <a:gd name="T72" fmla="*/ 603 w 1336"/>
                  <a:gd name="T73" fmla="*/ 1341 h 1412"/>
                  <a:gd name="T74" fmla="*/ 603 w 1336"/>
                  <a:gd name="T75" fmla="*/ 1287 h 1412"/>
                  <a:gd name="T76" fmla="*/ 586 w 1336"/>
                  <a:gd name="T77" fmla="*/ 1275 h 1412"/>
                  <a:gd name="T78" fmla="*/ 568 w 1336"/>
                  <a:gd name="T79" fmla="*/ 1268 h 1412"/>
                  <a:gd name="T80" fmla="*/ 499 w 1336"/>
                  <a:gd name="T81" fmla="*/ 1199 h 1412"/>
                  <a:gd name="T82" fmla="*/ 493 w 1336"/>
                  <a:gd name="T83" fmla="*/ 1164 h 1412"/>
                  <a:gd name="T84" fmla="*/ 532 w 1336"/>
                  <a:gd name="T85" fmla="*/ 1123 h 1412"/>
                  <a:gd name="T86" fmla="*/ 528 w 1336"/>
                  <a:gd name="T87" fmla="*/ 1098 h 1412"/>
                  <a:gd name="T88" fmla="*/ 474 w 1336"/>
                  <a:gd name="T89" fmla="*/ 1094 h 1412"/>
                  <a:gd name="T90" fmla="*/ 441 w 1336"/>
                  <a:gd name="T91" fmla="*/ 1056 h 1412"/>
                  <a:gd name="T92" fmla="*/ 423 w 1336"/>
                  <a:gd name="T93" fmla="*/ 1019 h 1412"/>
                  <a:gd name="T94" fmla="*/ 256 w 1336"/>
                  <a:gd name="T95" fmla="*/ 990 h 1412"/>
                  <a:gd name="T96" fmla="*/ 326 w 1336"/>
                  <a:gd name="T97" fmla="*/ 937 h 1412"/>
                  <a:gd name="T98" fmla="*/ 332 w 1336"/>
                  <a:gd name="T99" fmla="*/ 686 h 1412"/>
                  <a:gd name="T100" fmla="*/ 233 w 1336"/>
                  <a:gd name="T101" fmla="*/ 581 h 1412"/>
                  <a:gd name="T102" fmla="*/ 125 w 1336"/>
                  <a:gd name="T103" fmla="*/ 387 h 1412"/>
                  <a:gd name="T104" fmla="*/ 27 w 1336"/>
                  <a:gd name="T105" fmla="*/ 360 h 1412"/>
                  <a:gd name="T106" fmla="*/ 0 w 1336"/>
                  <a:gd name="T107" fmla="*/ 202 h 1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336" h="1412">
                    <a:moveTo>
                      <a:pt x="0" y="202"/>
                    </a:moveTo>
                    <a:lnTo>
                      <a:pt x="0" y="53"/>
                    </a:lnTo>
                    <a:lnTo>
                      <a:pt x="451" y="23"/>
                    </a:lnTo>
                    <a:lnTo>
                      <a:pt x="556" y="23"/>
                    </a:lnTo>
                    <a:lnTo>
                      <a:pt x="586" y="50"/>
                    </a:lnTo>
                    <a:lnTo>
                      <a:pt x="669" y="47"/>
                    </a:lnTo>
                    <a:lnTo>
                      <a:pt x="705" y="13"/>
                    </a:lnTo>
                    <a:lnTo>
                      <a:pt x="736" y="0"/>
                    </a:lnTo>
                    <a:lnTo>
                      <a:pt x="798" y="42"/>
                    </a:lnTo>
                    <a:lnTo>
                      <a:pt x="847" y="40"/>
                    </a:lnTo>
                    <a:lnTo>
                      <a:pt x="877" y="50"/>
                    </a:lnTo>
                    <a:lnTo>
                      <a:pt x="964" y="47"/>
                    </a:lnTo>
                    <a:lnTo>
                      <a:pt x="949" y="175"/>
                    </a:lnTo>
                    <a:lnTo>
                      <a:pt x="967" y="192"/>
                    </a:lnTo>
                    <a:lnTo>
                      <a:pt x="1164" y="192"/>
                    </a:lnTo>
                    <a:lnTo>
                      <a:pt x="1174" y="202"/>
                    </a:lnTo>
                    <a:lnTo>
                      <a:pt x="1229" y="215"/>
                    </a:lnTo>
                    <a:lnTo>
                      <a:pt x="1252" y="196"/>
                    </a:lnTo>
                    <a:lnTo>
                      <a:pt x="1309" y="198"/>
                    </a:lnTo>
                    <a:lnTo>
                      <a:pt x="1336" y="225"/>
                    </a:lnTo>
                    <a:lnTo>
                      <a:pt x="1331" y="283"/>
                    </a:lnTo>
                    <a:lnTo>
                      <a:pt x="1299" y="378"/>
                    </a:lnTo>
                    <a:lnTo>
                      <a:pt x="1193" y="480"/>
                    </a:lnTo>
                    <a:lnTo>
                      <a:pt x="1187" y="551"/>
                    </a:lnTo>
                    <a:lnTo>
                      <a:pt x="1155" y="551"/>
                    </a:lnTo>
                    <a:lnTo>
                      <a:pt x="1135" y="792"/>
                    </a:lnTo>
                    <a:lnTo>
                      <a:pt x="1116" y="800"/>
                    </a:lnTo>
                    <a:lnTo>
                      <a:pt x="1120" y="948"/>
                    </a:lnTo>
                    <a:lnTo>
                      <a:pt x="1138" y="967"/>
                    </a:lnTo>
                    <a:lnTo>
                      <a:pt x="844" y="1228"/>
                    </a:lnTo>
                    <a:lnTo>
                      <a:pt x="879" y="1281"/>
                    </a:lnTo>
                    <a:lnTo>
                      <a:pt x="865" y="1412"/>
                    </a:lnTo>
                    <a:lnTo>
                      <a:pt x="772" y="1393"/>
                    </a:lnTo>
                    <a:lnTo>
                      <a:pt x="740" y="1331"/>
                    </a:lnTo>
                    <a:lnTo>
                      <a:pt x="663" y="1336"/>
                    </a:lnTo>
                    <a:lnTo>
                      <a:pt x="626" y="1353"/>
                    </a:lnTo>
                    <a:lnTo>
                      <a:pt x="603" y="1341"/>
                    </a:lnTo>
                    <a:lnTo>
                      <a:pt x="603" y="1287"/>
                    </a:lnTo>
                    <a:lnTo>
                      <a:pt x="586" y="1275"/>
                    </a:lnTo>
                    <a:lnTo>
                      <a:pt x="568" y="1268"/>
                    </a:lnTo>
                    <a:lnTo>
                      <a:pt x="499" y="1199"/>
                    </a:lnTo>
                    <a:lnTo>
                      <a:pt x="493" y="1164"/>
                    </a:lnTo>
                    <a:lnTo>
                      <a:pt x="532" y="1123"/>
                    </a:lnTo>
                    <a:lnTo>
                      <a:pt x="528" y="1098"/>
                    </a:lnTo>
                    <a:lnTo>
                      <a:pt x="474" y="1094"/>
                    </a:lnTo>
                    <a:lnTo>
                      <a:pt x="441" y="1056"/>
                    </a:lnTo>
                    <a:lnTo>
                      <a:pt x="423" y="1019"/>
                    </a:lnTo>
                    <a:lnTo>
                      <a:pt x="256" y="990"/>
                    </a:lnTo>
                    <a:lnTo>
                      <a:pt x="326" y="937"/>
                    </a:lnTo>
                    <a:lnTo>
                      <a:pt x="332" y="686"/>
                    </a:lnTo>
                    <a:lnTo>
                      <a:pt x="233" y="581"/>
                    </a:lnTo>
                    <a:lnTo>
                      <a:pt x="125" y="387"/>
                    </a:lnTo>
                    <a:lnTo>
                      <a:pt x="27" y="360"/>
                    </a:lnTo>
                    <a:lnTo>
                      <a:pt x="0" y="202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7047" name="Freeform 71"/>
              <p:cNvSpPr>
                <a:spLocks noChangeAspect="1"/>
              </p:cNvSpPr>
              <p:nvPr/>
            </p:nvSpPr>
            <p:spPr bwMode="auto">
              <a:xfrm>
                <a:off x="2111" y="1239"/>
                <a:ext cx="547" cy="344"/>
              </a:xfrm>
              <a:custGeom>
                <a:avLst/>
                <a:gdLst>
                  <a:gd name="T0" fmla="*/ 443 w 3288"/>
                  <a:gd name="T1" fmla="*/ 288 h 2060"/>
                  <a:gd name="T2" fmla="*/ 742 w 3288"/>
                  <a:gd name="T3" fmla="*/ 279 h 2060"/>
                  <a:gd name="T4" fmla="*/ 924 w 3288"/>
                  <a:gd name="T5" fmla="*/ 252 h 2060"/>
                  <a:gd name="T6" fmla="*/ 1197 w 3288"/>
                  <a:gd name="T7" fmla="*/ 211 h 2060"/>
                  <a:gd name="T8" fmla="*/ 1277 w 3288"/>
                  <a:gd name="T9" fmla="*/ 160 h 2060"/>
                  <a:gd name="T10" fmla="*/ 1453 w 3288"/>
                  <a:gd name="T11" fmla="*/ 186 h 2060"/>
                  <a:gd name="T12" fmla="*/ 1511 w 3288"/>
                  <a:gd name="T13" fmla="*/ 179 h 2060"/>
                  <a:gd name="T14" fmla="*/ 1575 w 3288"/>
                  <a:gd name="T15" fmla="*/ 73 h 2060"/>
                  <a:gd name="T16" fmla="*/ 1844 w 3288"/>
                  <a:gd name="T17" fmla="*/ 69 h 2060"/>
                  <a:gd name="T18" fmla="*/ 1934 w 3288"/>
                  <a:gd name="T19" fmla="*/ 133 h 2060"/>
                  <a:gd name="T20" fmla="*/ 1969 w 3288"/>
                  <a:gd name="T21" fmla="*/ 281 h 2060"/>
                  <a:gd name="T22" fmla="*/ 2032 w 3288"/>
                  <a:gd name="T23" fmla="*/ 368 h 2060"/>
                  <a:gd name="T24" fmla="*/ 2173 w 3288"/>
                  <a:gd name="T25" fmla="*/ 405 h 2060"/>
                  <a:gd name="T26" fmla="*/ 2244 w 3288"/>
                  <a:gd name="T27" fmla="*/ 240 h 2060"/>
                  <a:gd name="T28" fmla="*/ 2601 w 3288"/>
                  <a:gd name="T29" fmla="*/ 48 h 2060"/>
                  <a:gd name="T30" fmla="*/ 2756 w 3288"/>
                  <a:gd name="T31" fmla="*/ 6 h 2060"/>
                  <a:gd name="T32" fmla="*/ 2628 w 3288"/>
                  <a:gd name="T33" fmla="*/ 396 h 2060"/>
                  <a:gd name="T34" fmla="*/ 2710 w 3288"/>
                  <a:gd name="T35" fmla="*/ 722 h 2060"/>
                  <a:gd name="T36" fmla="*/ 2669 w 3288"/>
                  <a:gd name="T37" fmla="*/ 1167 h 2060"/>
                  <a:gd name="T38" fmla="*/ 2762 w 3288"/>
                  <a:gd name="T39" fmla="*/ 1332 h 2060"/>
                  <a:gd name="T40" fmla="*/ 2980 w 3288"/>
                  <a:gd name="T41" fmla="*/ 1510 h 2060"/>
                  <a:gd name="T42" fmla="*/ 3005 w 3288"/>
                  <a:gd name="T43" fmla="*/ 1622 h 2060"/>
                  <a:gd name="T44" fmla="*/ 3175 w 3288"/>
                  <a:gd name="T45" fmla="*/ 1702 h 2060"/>
                  <a:gd name="T46" fmla="*/ 3250 w 3288"/>
                  <a:gd name="T47" fmla="*/ 1843 h 2060"/>
                  <a:gd name="T48" fmla="*/ 3283 w 3288"/>
                  <a:gd name="T49" fmla="*/ 1947 h 2060"/>
                  <a:gd name="T50" fmla="*/ 3177 w 3288"/>
                  <a:gd name="T51" fmla="*/ 2043 h 2060"/>
                  <a:gd name="T52" fmla="*/ 2811 w 3288"/>
                  <a:gd name="T53" fmla="*/ 1947 h 2060"/>
                  <a:gd name="T54" fmla="*/ 2716 w 3288"/>
                  <a:gd name="T55" fmla="*/ 1856 h 2060"/>
                  <a:gd name="T56" fmla="*/ 2482 w 3288"/>
                  <a:gd name="T57" fmla="*/ 1775 h 2060"/>
                  <a:gd name="T58" fmla="*/ 2160 w 3288"/>
                  <a:gd name="T59" fmla="*/ 1629 h 2060"/>
                  <a:gd name="T60" fmla="*/ 2189 w 3288"/>
                  <a:gd name="T61" fmla="*/ 1150 h 2060"/>
                  <a:gd name="T62" fmla="*/ 2242 w 3288"/>
                  <a:gd name="T63" fmla="*/ 862 h 2060"/>
                  <a:gd name="T64" fmla="*/ 2222 w 3288"/>
                  <a:gd name="T65" fmla="*/ 488 h 2060"/>
                  <a:gd name="T66" fmla="*/ 1850 w 3288"/>
                  <a:gd name="T67" fmla="*/ 609 h 2060"/>
                  <a:gd name="T68" fmla="*/ 1821 w 3288"/>
                  <a:gd name="T69" fmla="*/ 722 h 2060"/>
                  <a:gd name="T70" fmla="*/ 1666 w 3288"/>
                  <a:gd name="T71" fmla="*/ 666 h 2060"/>
                  <a:gd name="T72" fmla="*/ 1618 w 3288"/>
                  <a:gd name="T73" fmla="*/ 693 h 2060"/>
                  <a:gd name="T74" fmla="*/ 1591 w 3288"/>
                  <a:gd name="T75" fmla="*/ 760 h 2060"/>
                  <a:gd name="T76" fmla="*/ 1664 w 3288"/>
                  <a:gd name="T77" fmla="*/ 986 h 2060"/>
                  <a:gd name="T78" fmla="*/ 1219 w 3288"/>
                  <a:gd name="T79" fmla="*/ 963 h 2060"/>
                  <a:gd name="T80" fmla="*/ 638 w 3288"/>
                  <a:gd name="T81" fmla="*/ 999 h 2060"/>
                  <a:gd name="T82" fmla="*/ 404 w 3288"/>
                  <a:gd name="T83" fmla="*/ 977 h 2060"/>
                  <a:gd name="T84" fmla="*/ 166 w 3288"/>
                  <a:gd name="T85" fmla="*/ 979 h 2060"/>
                  <a:gd name="T86" fmla="*/ 7 w 3288"/>
                  <a:gd name="T87" fmla="*/ 911 h 2060"/>
                  <a:gd name="T88" fmla="*/ 190 w 3288"/>
                  <a:gd name="T89" fmla="*/ 826 h 20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88" h="2060">
                    <a:moveTo>
                      <a:pt x="211" y="807"/>
                    </a:moveTo>
                    <a:lnTo>
                      <a:pt x="394" y="288"/>
                    </a:lnTo>
                    <a:lnTo>
                      <a:pt x="443" y="288"/>
                    </a:lnTo>
                    <a:lnTo>
                      <a:pt x="572" y="294"/>
                    </a:lnTo>
                    <a:lnTo>
                      <a:pt x="647" y="303"/>
                    </a:lnTo>
                    <a:lnTo>
                      <a:pt x="742" y="279"/>
                    </a:lnTo>
                    <a:lnTo>
                      <a:pt x="815" y="248"/>
                    </a:lnTo>
                    <a:lnTo>
                      <a:pt x="840" y="160"/>
                    </a:lnTo>
                    <a:lnTo>
                      <a:pt x="924" y="252"/>
                    </a:lnTo>
                    <a:lnTo>
                      <a:pt x="1156" y="266"/>
                    </a:lnTo>
                    <a:lnTo>
                      <a:pt x="1197" y="221"/>
                    </a:lnTo>
                    <a:lnTo>
                      <a:pt x="1197" y="211"/>
                    </a:lnTo>
                    <a:lnTo>
                      <a:pt x="1212" y="206"/>
                    </a:lnTo>
                    <a:lnTo>
                      <a:pt x="1292" y="221"/>
                    </a:lnTo>
                    <a:lnTo>
                      <a:pt x="1277" y="160"/>
                    </a:lnTo>
                    <a:lnTo>
                      <a:pt x="1407" y="157"/>
                    </a:lnTo>
                    <a:lnTo>
                      <a:pt x="1431" y="179"/>
                    </a:lnTo>
                    <a:lnTo>
                      <a:pt x="1453" y="186"/>
                    </a:lnTo>
                    <a:lnTo>
                      <a:pt x="1472" y="164"/>
                    </a:lnTo>
                    <a:lnTo>
                      <a:pt x="1489" y="162"/>
                    </a:lnTo>
                    <a:lnTo>
                      <a:pt x="1511" y="179"/>
                    </a:lnTo>
                    <a:lnTo>
                      <a:pt x="1550" y="179"/>
                    </a:lnTo>
                    <a:lnTo>
                      <a:pt x="1582" y="148"/>
                    </a:lnTo>
                    <a:lnTo>
                      <a:pt x="1575" y="73"/>
                    </a:lnTo>
                    <a:lnTo>
                      <a:pt x="1664" y="0"/>
                    </a:lnTo>
                    <a:lnTo>
                      <a:pt x="1823" y="31"/>
                    </a:lnTo>
                    <a:lnTo>
                      <a:pt x="1844" y="69"/>
                    </a:lnTo>
                    <a:lnTo>
                      <a:pt x="1874" y="106"/>
                    </a:lnTo>
                    <a:lnTo>
                      <a:pt x="1930" y="111"/>
                    </a:lnTo>
                    <a:lnTo>
                      <a:pt x="1934" y="133"/>
                    </a:lnTo>
                    <a:lnTo>
                      <a:pt x="1898" y="172"/>
                    </a:lnTo>
                    <a:lnTo>
                      <a:pt x="1901" y="206"/>
                    </a:lnTo>
                    <a:lnTo>
                      <a:pt x="1969" y="281"/>
                    </a:lnTo>
                    <a:lnTo>
                      <a:pt x="2010" y="299"/>
                    </a:lnTo>
                    <a:lnTo>
                      <a:pt x="2010" y="352"/>
                    </a:lnTo>
                    <a:lnTo>
                      <a:pt x="2032" y="368"/>
                    </a:lnTo>
                    <a:lnTo>
                      <a:pt x="2068" y="345"/>
                    </a:lnTo>
                    <a:lnTo>
                      <a:pt x="2142" y="344"/>
                    </a:lnTo>
                    <a:lnTo>
                      <a:pt x="2173" y="405"/>
                    </a:lnTo>
                    <a:lnTo>
                      <a:pt x="2271" y="425"/>
                    </a:lnTo>
                    <a:lnTo>
                      <a:pt x="2282" y="291"/>
                    </a:lnTo>
                    <a:lnTo>
                      <a:pt x="2244" y="240"/>
                    </a:lnTo>
                    <a:lnTo>
                      <a:pt x="2490" y="23"/>
                    </a:lnTo>
                    <a:lnTo>
                      <a:pt x="2555" y="38"/>
                    </a:lnTo>
                    <a:lnTo>
                      <a:pt x="2601" y="48"/>
                    </a:lnTo>
                    <a:lnTo>
                      <a:pt x="2667" y="33"/>
                    </a:lnTo>
                    <a:lnTo>
                      <a:pt x="2723" y="24"/>
                    </a:lnTo>
                    <a:lnTo>
                      <a:pt x="2756" y="6"/>
                    </a:lnTo>
                    <a:lnTo>
                      <a:pt x="2785" y="6"/>
                    </a:lnTo>
                    <a:lnTo>
                      <a:pt x="2798" y="23"/>
                    </a:lnTo>
                    <a:lnTo>
                      <a:pt x="2628" y="396"/>
                    </a:lnTo>
                    <a:lnTo>
                      <a:pt x="2643" y="514"/>
                    </a:lnTo>
                    <a:lnTo>
                      <a:pt x="2654" y="663"/>
                    </a:lnTo>
                    <a:lnTo>
                      <a:pt x="2710" y="722"/>
                    </a:lnTo>
                    <a:lnTo>
                      <a:pt x="2787" y="736"/>
                    </a:lnTo>
                    <a:lnTo>
                      <a:pt x="2983" y="1342"/>
                    </a:lnTo>
                    <a:lnTo>
                      <a:pt x="2669" y="1167"/>
                    </a:lnTo>
                    <a:lnTo>
                      <a:pt x="2694" y="1216"/>
                    </a:lnTo>
                    <a:lnTo>
                      <a:pt x="2694" y="1298"/>
                    </a:lnTo>
                    <a:lnTo>
                      <a:pt x="2762" y="1332"/>
                    </a:lnTo>
                    <a:lnTo>
                      <a:pt x="2922" y="1466"/>
                    </a:lnTo>
                    <a:lnTo>
                      <a:pt x="2922" y="1505"/>
                    </a:lnTo>
                    <a:lnTo>
                      <a:pt x="2980" y="1510"/>
                    </a:lnTo>
                    <a:lnTo>
                      <a:pt x="3010" y="1551"/>
                    </a:lnTo>
                    <a:lnTo>
                      <a:pt x="3024" y="1590"/>
                    </a:lnTo>
                    <a:lnTo>
                      <a:pt x="3005" y="1622"/>
                    </a:lnTo>
                    <a:lnTo>
                      <a:pt x="2988" y="1670"/>
                    </a:lnTo>
                    <a:lnTo>
                      <a:pt x="3134" y="1690"/>
                    </a:lnTo>
                    <a:lnTo>
                      <a:pt x="3175" y="1702"/>
                    </a:lnTo>
                    <a:lnTo>
                      <a:pt x="3180" y="1739"/>
                    </a:lnTo>
                    <a:lnTo>
                      <a:pt x="3180" y="1772"/>
                    </a:lnTo>
                    <a:lnTo>
                      <a:pt x="3250" y="1843"/>
                    </a:lnTo>
                    <a:lnTo>
                      <a:pt x="3250" y="1899"/>
                    </a:lnTo>
                    <a:lnTo>
                      <a:pt x="3239" y="1918"/>
                    </a:lnTo>
                    <a:lnTo>
                      <a:pt x="3283" y="1947"/>
                    </a:lnTo>
                    <a:lnTo>
                      <a:pt x="3288" y="1982"/>
                    </a:lnTo>
                    <a:lnTo>
                      <a:pt x="3226" y="2051"/>
                    </a:lnTo>
                    <a:lnTo>
                      <a:pt x="3177" y="2043"/>
                    </a:lnTo>
                    <a:lnTo>
                      <a:pt x="3093" y="2060"/>
                    </a:lnTo>
                    <a:lnTo>
                      <a:pt x="2854" y="2014"/>
                    </a:lnTo>
                    <a:lnTo>
                      <a:pt x="2811" y="1947"/>
                    </a:lnTo>
                    <a:lnTo>
                      <a:pt x="2734" y="1936"/>
                    </a:lnTo>
                    <a:lnTo>
                      <a:pt x="2734" y="1874"/>
                    </a:lnTo>
                    <a:lnTo>
                      <a:pt x="2716" y="1856"/>
                    </a:lnTo>
                    <a:lnTo>
                      <a:pt x="2640" y="1863"/>
                    </a:lnTo>
                    <a:lnTo>
                      <a:pt x="2538" y="1821"/>
                    </a:lnTo>
                    <a:lnTo>
                      <a:pt x="2482" y="1775"/>
                    </a:lnTo>
                    <a:lnTo>
                      <a:pt x="2402" y="1765"/>
                    </a:lnTo>
                    <a:lnTo>
                      <a:pt x="2256" y="1704"/>
                    </a:lnTo>
                    <a:lnTo>
                      <a:pt x="2160" y="1629"/>
                    </a:lnTo>
                    <a:lnTo>
                      <a:pt x="1969" y="1389"/>
                    </a:lnTo>
                    <a:lnTo>
                      <a:pt x="2090" y="1289"/>
                    </a:lnTo>
                    <a:lnTo>
                      <a:pt x="2189" y="1150"/>
                    </a:lnTo>
                    <a:lnTo>
                      <a:pt x="2182" y="1048"/>
                    </a:lnTo>
                    <a:lnTo>
                      <a:pt x="2229" y="953"/>
                    </a:lnTo>
                    <a:lnTo>
                      <a:pt x="2242" y="862"/>
                    </a:lnTo>
                    <a:lnTo>
                      <a:pt x="2195" y="841"/>
                    </a:lnTo>
                    <a:lnTo>
                      <a:pt x="2233" y="751"/>
                    </a:lnTo>
                    <a:lnTo>
                      <a:pt x="2222" y="488"/>
                    </a:lnTo>
                    <a:lnTo>
                      <a:pt x="1795" y="474"/>
                    </a:lnTo>
                    <a:lnTo>
                      <a:pt x="1795" y="567"/>
                    </a:lnTo>
                    <a:lnTo>
                      <a:pt x="1850" y="609"/>
                    </a:lnTo>
                    <a:lnTo>
                      <a:pt x="1857" y="658"/>
                    </a:lnTo>
                    <a:lnTo>
                      <a:pt x="1852" y="702"/>
                    </a:lnTo>
                    <a:lnTo>
                      <a:pt x="1821" y="722"/>
                    </a:lnTo>
                    <a:lnTo>
                      <a:pt x="1772" y="731"/>
                    </a:lnTo>
                    <a:lnTo>
                      <a:pt x="1693" y="702"/>
                    </a:lnTo>
                    <a:lnTo>
                      <a:pt x="1666" y="666"/>
                    </a:lnTo>
                    <a:lnTo>
                      <a:pt x="1642" y="627"/>
                    </a:lnTo>
                    <a:lnTo>
                      <a:pt x="1624" y="622"/>
                    </a:lnTo>
                    <a:lnTo>
                      <a:pt x="1618" y="693"/>
                    </a:lnTo>
                    <a:lnTo>
                      <a:pt x="1635" y="714"/>
                    </a:lnTo>
                    <a:lnTo>
                      <a:pt x="1620" y="739"/>
                    </a:lnTo>
                    <a:lnTo>
                      <a:pt x="1591" y="760"/>
                    </a:lnTo>
                    <a:lnTo>
                      <a:pt x="1608" y="839"/>
                    </a:lnTo>
                    <a:lnTo>
                      <a:pt x="1675" y="935"/>
                    </a:lnTo>
                    <a:lnTo>
                      <a:pt x="1664" y="986"/>
                    </a:lnTo>
                    <a:lnTo>
                      <a:pt x="1450" y="986"/>
                    </a:lnTo>
                    <a:lnTo>
                      <a:pt x="1399" y="968"/>
                    </a:lnTo>
                    <a:lnTo>
                      <a:pt x="1219" y="963"/>
                    </a:lnTo>
                    <a:lnTo>
                      <a:pt x="1130" y="860"/>
                    </a:lnTo>
                    <a:lnTo>
                      <a:pt x="851" y="1014"/>
                    </a:lnTo>
                    <a:lnTo>
                      <a:pt x="638" y="999"/>
                    </a:lnTo>
                    <a:lnTo>
                      <a:pt x="516" y="1043"/>
                    </a:lnTo>
                    <a:lnTo>
                      <a:pt x="435" y="990"/>
                    </a:lnTo>
                    <a:lnTo>
                      <a:pt x="404" y="977"/>
                    </a:lnTo>
                    <a:lnTo>
                      <a:pt x="326" y="902"/>
                    </a:lnTo>
                    <a:lnTo>
                      <a:pt x="241" y="921"/>
                    </a:lnTo>
                    <a:lnTo>
                      <a:pt x="166" y="979"/>
                    </a:lnTo>
                    <a:lnTo>
                      <a:pt x="149" y="955"/>
                    </a:lnTo>
                    <a:lnTo>
                      <a:pt x="85" y="950"/>
                    </a:lnTo>
                    <a:lnTo>
                      <a:pt x="7" y="911"/>
                    </a:lnTo>
                    <a:lnTo>
                      <a:pt x="0" y="863"/>
                    </a:lnTo>
                    <a:lnTo>
                      <a:pt x="82" y="838"/>
                    </a:lnTo>
                    <a:lnTo>
                      <a:pt x="190" y="826"/>
                    </a:lnTo>
                    <a:lnTo>
                      <a:pt x="211" y="807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7048" name="Freeform 72"/>
              <p:cNvSpPr>
                <a:spLocks noChangeAspect="1"/>
              </p:cNvSpPr>
              <p:nvPr/>
            </p:nvSpPr>
            <p:spPr bwMode="auto">
              <a:xfrm>
                <a:off x="2210" y="1109"/>
                <a:ext cx="190" cy="161"/>
              </a:xfrm>
              <a:custGeom>
                <a:avLst/>
                <a:gdLst>
                  <a:gd name="T0" fmla="*/ 56 w 1139"/>
                  <a:gd name="T1" fmla="*/ 323 h 970"/>
                  <a:gd name="T2" fmla="*/ 149 w 1139"/>
                  <a:gd name="T3" fmla="*/ 133 h 970"/>
                  <a:gd name="T4" fmla="*/ 406 w 1139"/>
                  <a:gd name="T5" fmla="*/ 68 h 970"/>
                  <a:gd name="T6" fmla="*/ 525 w 1139"/>
                  <a:gd name="T7" fmla="*/ 22 h 970"/>
                  <a:gd name="T8" fmla="*/ 547 w 1139"/>
                  <a:gd name="T9" fmla="*/ 40 h 970"/>
                  <a:gd name="T10" fmla="*/ 587 w 1139"/>
                  <a:gd name="T11" fmla="*/ 36 h 970"/>
                  <a:gd name="T12" fmla="*/ 605 w 1139"/>
                  <a:gd name="T13" fmla="*/ 75 h 970"/>
                  <a:gd name="T14" fmla="*/ 689 w 1139"/>
                  <a:gd name="T15" fmla="*/ 66 h 970"/>
                  <a:gd name="T16" fmla="*/ 806 w 1139"/>
                  <a:gd name="T17" fmla="*/ 0 h 970"/>
                  <a:gd name="T18" fmla="*/ 835 w 1139"/>
                  <a:gd name="T19" fmla="*/ 160 h 970"/>
                  <a:gd name="T20" fmla="*/ 932 w 1139"/>
                  <a:gd name="T21" fmla="*/ 184 h 970"/>
                  <a:gd name="T22" fmla="*/ 1037 w 1139"/>
                  <a:gd name="T23" fmla="*/ 374 h 970"/>
                  <a:gd name="T24" fmla="*/ 1139 w 1139"/>
                  <a:gd name="T25" fmla="*/ 486 h 970"/>
                  <a:gd name="T26" fmla="*/ 1132 w 1139"/>
                  <a:gd name="T27" fmla="*/ 731 h 970"/>
                  <a:gd name="T28" fmla="*/ 1066 w 1139"/>
                  <a:gd name="T29" fmla="*/ 786 h 970"/>
                  <a:gd name="T30" fmla="*/ 979 w 1139"/>
                  <a:gd name="T31" fmla="*/ 857 h 970"/>
                  <a:gd name="T32" fmla="*/ 986 w 1139"/>
                  <a:gd name="T33" fmla="*/ 930 h 970"/>
                  <a:gd name="T34" fmla="*/ 954 w 1139"/>
                  <a:gd name="T35" fmla="*/ 963 h 970"/>
                  <a:gd name="T36" fmla="*/ 913 w 1139"/>
                  <a:gd name="T37" fmla="*/ 963 h 970"/>
                  <a:gd name="T38" fmla="*/ 893 w 1139"/>
                  <a:gd name="T39" fmla="*/ 946 h 970"/>
                  <a:gd name="T40" fmla="*/ 873 w 1139"/>
                  <a:gd name="T41" fmla="*/ 946 h 970"/>
                  <a:gd name="T42" fmla="*/ 862 w 1139"/>
                  <a:gd name="T43" fmla="*/ 970 h 970"/>
                  <a:gd name="T44" fmla="*/ 833 w 1139"/>
                  <a:gd name="T45" fmla="*/ 966 h 970"/>
                  <a:gd name="T46" fmla="*/ 813 w 1139"/>
                  <a:gd name="T47" fmla="*/ 941 h 970"/>
                  <a:gd name="T48" fmla="*/ 682 w 1139"/>
                  <a:gd name="T49" fmla="*/ 944 h 970"/>
                  <a:gd name="T50" fmla="*/ 652 w 1139"/>
                  <a:gd name="T51" fmla="*/ 868 h 970"/>
                  <a:gd name="T52" fmla="*/ 550 w 1139"/>
                  <a:gd name="T53" fmla="*/ 795 h 970"/>
                  <a:gd name="T54" fmla="*/ 512 w 1139"/>
                  <a:gd name="T55" fmla="*/ 775 h 970"/>
                  <a:gd name="T56" fmla="*/ 536 w 1139"/>
                  <a:gd name="T57" fmla="*/ 698 h 970"/>
                  <a:gd name="T58" fmla="*/ 512 w 1139"/>
                  <a:gd name="T59" fmla="*/ 634 h 970"/>
                  <a:gd name="T60" fmla="*/ 441 w 1139"/>
                  <a:gd name="T61" fmla="*/ 596 h 970"/>
                  <a:gd name="T62" fmla="*/ 334 w 1139"/>
                  <a:gd name="T63" fmla="*/ 591 h 970"/>
                  <a:gd name="T64" fmla="*/ 295 w 1139"/>
                  <a:gd name="T65" fmla="*/ 510 h 970"/>
                  <a:gd name="T66" fmla="*/ 56 w 1139"/>
                  <a:gd name="T67" fmla="*/ 593 h 970"/>
                  <a:gd name="T68" fmla="*/ 76 w 1139"/>
                  <a:gd name="T69" fmla="*/ 518 h 970"/>
                  <a:gd name="T70" fmla="*/ 2 w 1139"/>
                  <a:gd name="T71" fmla="*/ 469 h 970"/>
                  <a:gd name="T72" fmla="*/ 0 w 1139"/>
                  <a:gd name="T73" fmla="*/ 445 h 970"/>
                  <a:gd name="T74" fmla="*/ 56 w 1139"/>
                  <a:gd name="T75" fmla="*/ 323 h 9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39" h="970">
                    <a:moveTo>
                      <a:pt x="56" y="323"/>
                    </a:moveTo>
                    <a:lnTo>
                      <a:pt x="149" y="133"/>
                    </a:lnTo>
                    <a:lnTo>
                      <a:pt x="406" y="68"/>
                    </a:lnTo>
                    <a:lnTo>
                      <a:pt x="525" y="22"/>
                    </a:lnTo>
                    <a:lnTo>
                      <a:pt x="547" y="40"/>
                    </a:lnTo>
                    <a:lnTo>
                      <a:pt x="587" y="36"/>
                    </a:lnTo>
                    <a:lnTo>
                      <a:pt x="605" y="75"/>
                    </a:lnTo>
                    <a:lnTo>
                      <a:pt x="689" y="66"/>
                    </a:lnTo>
                    <a:lnTo>
                      <a:pt x="806" y="0"/>
                    </a:lnTo>
                    <a:lnTo>
                      <a:pt x="835" y="160"/>
                    </a:lnTo>
                    <a:lnTo>
                      <a:pt x="932" y="184"/>
                    </a:lnTo>
                    <a:lnTo>
                      <a:pt x="1037" y="374"/>
                    </a:lnTo>
                    <a:lnTo>
                      <a:pt x="1139" y="486"/>
                    </a:lnTo>
                    <a:lnTo>
                      <a:pt x="1132" y="731"/>
                    </a:lnTo>
                    <a:lnTo>
                      <a:pt x="1066" y="786"/>
                    </a:lnTo>
                    <a:lnTo>
                      <a:pt x="979" y="857"/>
                    </a:lnTo>
                    <a:lnTo>
                      <a:pt x="986" y="930"/>
                    </a:lnTo>
                    <a:lnTo>
                      <a:pt x="954" y="963"/>
                    </a:lnTo>
                    <a:lnTo>
                      <a:pt x="913" y="963"/>
                    </a:lnTo>
                    <a:lnTo>
                      <a:pt x="893" y="946"/>
                    </a:lnTo>
                    <a:lnTo>
                      <a:pt x="873" y="946"/>
                    </a:lnTo>
                    <a:lnTo>
                      <a:pt x="862" y="970"/>
                    </a:lnTo>
                    <a:lnTo>
                      <a:pt x="833" y="966"/>
                    </a:lnTo>
                    <a:lnTo>
                      <a:pt x="813" y="941"/>
                    </a:lnTo>
                    <a:lnTo>
                      <a:pt x="682" y="944"/>
                    </a:lnTo>
                    <a:lnTo>
                      <a:pt x="652" y="868"/>
                    </a:lnTo>
                    <a:lnTo>
                      <a:pt x="550" y="795"/>
                    </a:lnTo>
                    <a:lnTo>
                      <a:pt x="512" y="775"/>
                    </a:lnTo>
                    <a:lnTo>
                      <a:pt x="536" y="698"/>
                    </a:lnTo>
                    <a:lnTo>
                      <a:pt x="512" y="634"/>
                    </a:lnTo>
                    <a:lnTo>
                      <a:pt x="441" y="596"/>
                    </a:lnTo>
                    <a:lnTo>
                      <a:pt x="334" y="591"/>
                    </a:lnTo>
                    <a:lnTo>
                      <a:pt x="295" y="510"/>
                    </a:lnTo>
                    <a:lnTo>
                      <a:pt x="56" y="593"/>
                    </a:lnTo>
                    <a:lnTo>
                      <a:pt x="76" y="518"/>
                    </a:lnTo>
                    <a:lnTo>
                      <a:pt x="2" y="469"/>
                    </a:lnTo>
                    <a:lnTo>
                      <a:pt x="0" y="445"/>
                    </a:lnTo>
                    <a:lnTo>
                      <a:pt x="56" y="323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7049" name="Freeform 73"/>
              <p:cNvSpPr>
                <a:spLocks noChangeAspect="1"/>
              </p:cNvSpPr>
              <p:nvPr/>
            </p:nvSpPr>
            <p:spPr bwMode="auto">
              <a:xfrm>
                <a:off x="2232" y="1194"/>
                <a:ext cx="94" cy="92"/>
              </a:xfrm>
              <a:custGeom>
                <a:avLst/>
                <a:gdLst>
                  <a:gd name="T0" fmla="*/ 5 w 562"/>
                  <a:gd name="T1" fmla="*/ 53 h 552"/>
                  <a:gd name="T2" fmla="*/ 26 w 562"/>
                  <a:gd name="T3" fmla="*/ 97 h 552"/>
                  <a:gd name="T4" fmla="*/ 2 w 562"/>
                  <a:gd name="T5" fmla="*/ 147 h 552"/>
                  <a:gd name="T6" fmla="*/ 0 w 562"/>
                  <a:gd name="T7" fmla="*/ 173 h 552"/>
                  <a:gd name="T8" fmla="*/ 76 w 562"/>
                  <a:gd name="T9" fmla="*/ 180 h 552"/>
                  <a:gd name="T10" fmla="*/ 156 w 562"/>
                  <a:gd name="T11" fmla="*/ 221 h 552"/>
                  <a:gd name="T12" fmla="*/ 148 w 562"/>
                  <a:gd name="T13" fmla="*/ 248 h 552"/>
                  <a:gd name="T14" fmla="*/ 117 w 562"/>
                  <a:gd name="T15" fmla="*/ 248 h 552"/>
                  <a:gd name="T16" fmla="*/ 103 w 562"/>
                  <a:gd name="T17" fmla="*/ 279 h 552"/>
                  <a:gd name="T18" fmla="*/ 73 w 562"/>
                  <a:gd name="T19" fmla="*/ 279 h 552"/>
                  <a:gd name="T20" fmla="*/ 154 w 562"/>
                  <a:gd name="T21" fmla="*/ 359 h 552"/>
                  <a:gd name="T22" fmla="*/ 44 w 562"/>
                  <a:gd name="T23" fmla="*/ 421 h 552"/>
                  <a:gd name="T24" fmla="*/ 10 w 562"/>
                  <a:gd name="T25" fmla="*/ 488 h 552"/>
                  <a:gd name="T26" fmla="*/ 5 w 562"/>
                  <a:gd name="T27" fmla="*/ 552 h 552"/>
                  <a:gd name="T28" fmla="*/ 81 w 562"/>
                  <a:gd name="T29" fmla="*/ 523 h 552"/>
                  <a:gd name="T30" fmla="*/ 110 w 562"/>
                  <a:gd name="T31" fmla="*/ 428 h 552"/>
                  <a:gd name="T32" fmla="*/ 197 w 562"/>
                  <a:gd name="T33" fmla="*/ 525 h 552"/>
                  <a:gd name="T34" fmla="*/ 340 w 562"/>
                  <a:gd name="T35" fmla="*/ 537 h 552"/>
                  <a:gd name="T36" fmla="*/ 431 w 562"/>
                  <a:gd name="T37" fmla="*/ 537 h 552"/>
                  <a:gd name="T38" fmla="*/ 460 w 562"/>
                  <a:gd name="T39" fmla="*/ 501 h 552"/>
                  <a:gd name="T40" fmla="*/ 467 w 562"/>
                  <a:gd name="T41" fmla="*/ 481 h 552"/>
                  <a:gd name="T42" fmla="*/ 484 w 562"/>
                  <a:gd name="T43" fmla="*/ 479 h 552"/>
                  <a:gd name="T44" fmla="*/ 562 w 562"/>
                  <a:gd name="T45" fmla="*/ 494 h 552"/>
                  <a:gd name="T46" fmla="*/ 548 w 562"/>
                  <a:gd name="T47" fmla="*/ 433 h 552"/>
                  <a:gd name="T48" fmla="*/ 520 w 562"/>
                  <a:gd name="T49" fmla="*/ 357 h 552"/>
                  <a:gd name="T50" fmla="*/ 420 w 562"/>
                  <a:gd name="T51" fmla="*/ 286 h 552"/>
                  <a:gd name="T52" fmla="*/ 380 w 562"/>
                  <a:gd name="T53" fmla="*/ 267 h 552"/>
                  <a:gd name="T54" fmla="*/ 402 w 562"/>
                  <a:gd name="T55" fmla="*/ 184 h 552"/>
                  <a:gd name="T56" fmla="*/ 382 w 562"/>
                  <a:gd name="T57" fmla="*/ 124 h 552"/>
                  <a:gd name="T58" fmla="*/ 314 w 562"/>
                  <a:gd name="T59" fmla="*/ 87 h 552"/>
                  <a:gd name="T60" fmla="*/ 197 w 562"/>
                  <a:gd name="T61" fmla="*/ 78 h 552"/>
                  <a:gd name="T62" fmla="*/ 163 w 562"/>
                  <a:gd name="T63" fmla="*/ 0 h 552"/>
                  <a:gd name="T64" fmla="*/ 5 w 562"/>
                  <a:gd name="T65" fmla="*/ 53 h 5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62" h="552">
                    <a:moveTo>
                      <a:pt x="5" y="53"/>
                    </a:moveTo>
                    <a:lnTo>
                      <a:pt x="26" y="97"/>
                    </a:lnTo>
                    <a:lnTo>
                      <a:pt x="2" y="147"/>
                    </a:lnTo>
                    <a:lnTo>
                      <a:pt x="0" y="173"/>
                    </a:lnTo>
                    <a:lnTo>
                      <a:pt x="76" y="180"/>
                    </a:lnTo>
                    <a:lnTo>
                      <a:pt x="156" y="221"/>
                    </a:lnTo>
                    <a:lnTo>
                      <a:pt x="148" y="248"/>
                    </a:lnTo>
                    <a:lnTo>
                      <a:pt x="117" y="248"/>
                    </a:lnTo>
                    <a:lnTo>
                      <a:pt x="103" y="279"/>
                    </a:lnTo>
                    <a:lnTo>
                      <a:pt x="73" y="279"/>
                    </a:lnTo>
                    <a:lnTo>
                      <a:pt x="154" y="359"/>
                    </a:lnTo>
                    <a:lnTo>
                      <a:pt x="44" y="421"/>
                    </a:lnTo>
                    <a:lnTo>
                      <a:pt x="10" y="488"/>
                    </a:lnTo>
                    <a:lnTo>
                      <a:pt x="5" y="552"/>
                    </a:lnTo>
                    <a:lnTo>
                      <a:pt x="81" y="523"/>
                    </a:lnTo>
                    <a:lnTo>
                      <a:pt x="110" y="428"/>
                    </a:lnTo>
                    <a:lnTo>
                      <a:pt x="197" y="525"/>
                    </a:lnTo>
                    <a:lnTo>
                      <a:pt x="340" y="537"/>
                    </a:lnTo>
                    <a:lnTo>
                      <a:pt x="431" y="537"/>
                    </a:lnTo>
                    <a:lnTo>
                      <a:pt x="460" y="501"/>
                    </a:lnTo>
                    <a:lnTo>
                      <a:pt x="467" y="481"/>
                    </a:lnTo>
                    <a:lnTo>
                      <a:pt x="484" y="479"/>
                    </a:lnTo>
                    <a:lnTo>
                      <a:pt x="562" y="494"/>
                    </a:lnTo>
                    <a:lnTo>
                      <a:pt x="548" y="433"/>
                    </a:lnTo>
                    <a:lnTo>
                      <a:pt x="520" y="357"/>
                    </a:lnTo>
                    <a:lnTo>
                      <a:pt x="420" y="286"/>
                    </a:lnTo>
                    <a:lnTo>
                      <a:pt x="380" y="267"/>
                    </a:lnTo>
                    <a:lnTo>
                      <a:pt x="402" y="184"/>
                    </a:lnTo>
                    <a:lnTo>
                      <a:pt x="382" y="124"/>
                    </a:lnTo>
                    <a:lnTo>
                      <a:pt x="314" y="87"/>
                    </a:lnTo>
                    <a:lnTo>
                      <a:pt x="197" y="78"/>
                    </a:lnTo>
                    <a:lnTo>
                      <a:pt x="163" y="0"/>
                    </a:lnTo>
                    <a:lnTo>
                      <a:pt x="5" y="53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7050" name="Freeform 74"/>
              <p:cNvSpPr>
                <a:spLocks noChangeAspect="1"/>
              </p:cNvSpPr>
              <p:nvPr/>
            </p:nvSpPr>
            <p:spPr bwMode="auto">
              <a:xfrm>
                <a:off x="2300" y="1384"/>
                <a:ext cx="68" cy="132"/>
              </a:xfrm>
              <a:custGeom>
                <a:avLst/>
                <a:gdLst>
                  <a:gd name="T0" fmla="*/ 0 w 409"/>
                  <a:gd name="T1" fmla="*/ 0 h 794"/>
                  <a:gd name="T2" fmla="*/ 9 w 409"/>
                  <a:gd name="T3" fmla="*/ 174 h 794"/>
                  <a:gd name="T4" fmla="*/ 22 w 409"/>
                  <a:gd name="T5" fmla="*/ 305 h 794"/>
                  <a:gd name="T6" fmla="*/ 34 w 409"/>
                  <a:gd name="T7" fmla="*/ 384 h 794"/>
                  <a:gd name="T8" fmla="*/ 12 w 409"/>
                  <a:gd name="T9" fmla="*/ 400 h 794"/>
                  <a:gd name="T10" fmla="*/ 21 w 409"/>
                  <a:gd name="T11" fmla="*/ 442 h 794"/>
                  <a:gd name="T12" fmla="*/ 38 w 409"/>
                  <a:gd name="T13" fmla="*/ 444 h 794"/>
                  <a:gd name="T14" fmla="*/ 52 w 409"/>
                  <a:gd name="T15" fmla="*/ 452 h 794"/>
                  <a:gd name="T16" fmla="*/ 53 w 409"/>
                  <a:gd name="T17" fmla="*/ 491 h 794"/>
                  <a:gd name="T18" fmla="*/ 53 w 409"/>
                  <a:gd name="T19" fmla="*/ 512 h 794"/>
                  <a:gd name="T20" fmla="*/ 77 w 409"/>
                  <a:gd name="T21" fmla="*/ 520 h 794"/>
                  <a:gd name="T22" fmla="*/ 74 w 409"/>
                  <a:gd name="T23" fmla="*/ 576 h 794"/>
                  <a:gd name="T24" fmla="*/ 143 w 409"/>
                  <a:gd name="T25" fmla="*/ 658 h 794"/>
                  <a:gd name="T26" fmla="*/ 160 w 409"/>
                  <a:gd name="T27" fmla="*/ 727 h 794"/>
                  <a:gd name="T28" fmla="*/ 213 w 409"/>
                  <a:gd name="T29" fmla="*/ 794 h 794"/>
                  <a:gd name="T30" fmla="*/ 272 w 409"/>
                  <a:gd name="T31" fmla="*/ 614 h 794"/>
                  <a:gd name="T32" fmla="*/ 300 w 409"/>
                  <a:gd name="T33" fmla="*/ 548 h 794"/>
                  <a:gd name="T34" fmla="*/ 409 w 409"/>
                  <a:gd name="T35" fmla="*/ 446 h 794"/>
                  <a:gd name="T36" fmla="*/ 361 w 409"/>
                  <a:gd name="T37" fmla="*/ 379 h 794"/>
                  <a:gd name="T38" fmla="*/ 72 w 409"/>
                  <a:gd name="T39" fmla="*/ 87 h 794"/>
                  <a:gd name="T40" fmla="*/ 0 w 409"/>
                  <a:gd name="T41" fmla="*/ 0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09" h="794">
                    <a:moveTo>
                      <a:pt x="0" y="0"/>
                    </a:moveTo>
                    <a:lnTo>
                      <a:pt x="9" y="174"/>
                    </a:lnTo>
                    <a:lnTo>
                      <a:pt x="22" y="305"/>
                    </a:lnTo>
                    <a:lnTo>
                      <a:pt x="34" y="384"/>
                    </a:lnTo>
                    <a:lnTo>
                      <a:pt x="12" y="400"/>
                    </a:lnTo>
                    <a:lnTo>
                      <a:pt x="21" y="442"/>
                    </a:lnTo>
                    <a:lnTo>
                      <a:pt x="38" y="444"/>
                    </a:lnTo>
                    <a:lnTo>
                      <a:pt x="52" y="452"/>
                    </a:lnTo>
                    <a:lnTo>
                      <a:pt x="53" y="491"/>
                    </a:lnTo>
                    <a:lnTo>
                      <a:pt x="53" y="512"/>
                    </a:lnTo>
                    <a:lnTo>
                      <a:pt x="77" y="520"/>
                    </a:lnTo>
                    <a:lnTo>
                      <a:pt x="74" y="576"/>
                    </a:lnTo>
                    <a:lnTo>
                      <a:pt x="143" y="658"/>
                    </a:lnTo>
                    <a:lnTo>
                      <a:pt x="160" y="727"/>
                    </a:lnTo>
                    <a:lnTo>
                      <a:pt x="213" y="794"/>
                    </a:lnTo>
                    <a:lnTo>
                      <a:pt x="272" y="614"/>
                    </a:lnTo>
                    <a:lnTo>
                      <a:pt x="300" y="548"/>
                    </a:lnTo>
                    <a:lnTo>
                      <a:pt x="409" y="446"/>
                    </a:lnTo>
                    <a:lnTo>
                      <a:pt x="361" y="379"/>
                    </a:lnTo>
                    <a:lnTo>
                      <a:pt x="72" y="8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7051" name="Freeform 75"/>
              <p:cNvSpPr>
                <a:spLocks noChangeAspect="1"/>
              </p:cNvSpPr>
              <p:nvPr/>
            </p:nvSpPr>
            <p:spPr bwMode="auto">
              <a:xfrm>
                <a:off x="2314" y="1318"/>
                <a:ext cx="170" cy="152"/>
              </a:xfrm>
              <a:custGeom>
                <a:avLst/>
                <a:gdLst>
                  <a:gd name="T0" fmla="*/ 0 w 1019"/>
                  <a:gd name="T1" fmla="*/ 489 h 913"/>
                  <a:gd name="T2" fmla="*/ 171 w 1019"/>
                  <a:gd name="T3" fmla="*/ 494 h 913"/>
                  <a:gd name="T4" fmla="*/ 225 w 1019"/>
                  <a:gd name="T5" fmla="*/ 512 h 913"/>
                  <a:gd name="T6" fmla="*/ 439 w 1019"/>
                  <a:gd name="T7" fmla="*/ 512 h 913"/>
                  <a:gd name="T8" fmla="*/ 454 w 1019"/>
                  <a:gd name="T9" fmla="*/ 462 h 913"/>
                  <a:gd name="T10" fmla="*/ 387 w 1019"/>
                  <a:gd name="T11" fmla="*/ 366 h 913"/>
                  <a:gd name="T12" fmla="*/ 369 w 1019"/>
                  <a:gd name="T13" fmla="*/ 286 h 913"/>
                  <a:gd name="T14" fmla="*/ 398 w 1019"/>
                  <a:gd name="T15" fmla="*/ 269 h 913"/>
                  <a:gd name="T16" fmla="*/ 413 w 1019"/>
                  <a:gd name="T17" fmla="*/ 245 h 913"/>
                  <a:gd name="T18" fmla="*/ 394 w 1019"/>
                  <a:gd name="T19" fmla="*/ 222 h 913"/>
                  <a:gd name="T20" fmla="*/ 399 w 1019"/>
                  <a:gd name="T21" fmla="*/ 149 h 913"/>
                  <a:gd name="T22" fmla="*/ 416 w 1019"/>
                  <a:gd name="T23" fmla="*/ 151 h 913"/>
                  <a:gd name="T24" fmla="*/ 465 w 1019"/>
                  <a:gd name="T25" fmla="*/ 226 h 913"/>
                  <a:gd name="T26" fmla="*/ 545 w 1019"/>
                  <a:gd name="T27" fmla="*/ 257 h 913"/>
                  <a:gd name="T28" fmla="*/ 603 w 1019"/>
                  <a:gd name="T29" fmla="*/ 249 h 913"/>
                  <a:gd name="T30" fmla="*/ 632 w 1019"/>
                  <a:gd name="T31" fmla="*/ 228 h 913"/>
                  <a:gd name="T32" fmla="*/ 634 w 1019"/>
                  <a:gd name="T33" fmla="*/ 192 h 913"/>
                  <a:gd name="T34" fmla="*/ 628 w 1019"/>
                  <a:gd name="T35" fmla="*/ 136 h 913"/>
                  <a:gd name="T36" fmla="*/ 571 w 1019"/>
                  <a:gd name="T37" fmla="*/ 94 h 913"/>
                  <a:gd name="T38" fmla="*/ 572 w 1019"/>
                  <a:gd name="T39" fmla="*/ 0 h 913"/>
                  <a:gd name="T40" fmla="*/ 999 w 1019"/>
                  <a:gd name="T41" fmla="*/ 15 h 913"/>
                  <a:gd name="T42" fmla="*/ 1013 w 1019"/>
                  <a:gd name="T43" fmla="*/ 272 h 913"/>
                  <a:gd name="T44" fmla="*/ 972 w 1019"/>
                  <a:gd name="T45" fmla="*/ 368 h 913"/>
                  <a:gd name="T46" fmla="*/ 1019 w 1019"/>
                  <a:gd name="T47" fmla="*/ 388 h 913"/>
                  <a:gd name="T48" fmla="*/ 1007 w 1019"/>
                  <a:gd name="T49" fmla="*/ 482 h 913"/>
                  <a:gd name="T50" fmla="*/ 961 w 1019"/>
                  <a:gd name="T51" fmla="*/ 574 h 913"/>
                  <a:gd name="T52" fmla="*/ 964 w 1019"/>
                  <a:gd name="T53" fmla="*/ 676 h 913"/>
                  <a:gd name="T54" fmla="*/ 862 w 1019"/>
                  <a:gd name="T55" fmla="*/ 822 h 913"/>
                  <a:gd name="T56" fmla="*/ 744 w 1019"/>
                  <a:gd name="T57" fmla="*/ 913 h 913"/>
                  <a:gd name="T58" fmla="*/ 323 w 1019"/>
                  <a:gd name="T59" fmla="*/ 843 h 913"/>
                  <a:gd name="T60" fmla="*/ 276 w 1019"/>
                  <a:gd name="T61" fmla="*/ 773 h 913"/>
                  <a:gd name="T62" fmla="*/ 0 w 1019"/>
                  <a:gd name="T63" fmla="*/ 489 h 9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19" h="913">
                    <a:moveTo>
                      <a:pt x="0" y="489"/>
                    </a:moveTo>
                    <a:lnTo>
                      <a:pt x="171" y="494"/>
                    </a:lnTo>
                    <a:lnTo>
                      <a:pt x="225" y="512"/>
                    </a:lnTo>
                    <a:lnTo>
                      <a:pt x="439" y="512"/>
                    </a:lnTo>
                    <a:lnTo>
                      <a:pt x="454" y="462"/>
                    </a:lnTo>
                    <a:lnTo>
                      <a:pt x="387" y="366"/>
                    </a:lnTo>
                    <a:lnTo>
                      <a:pt x="369" y="286"/>
                    </a:lnTo>
                    <a:lnTo>
                      <a:pt x="398" y="269"/>
                    </a:lnTo>
                    <a:lnTo>
                      <a:pt x="413" y="245"/>
                    </a:lnTo>
                    <a:lnTo>
                      <a:pt x="394" y="222"/>
                    </a:lnTo>
                    <a:lnTo>
                      <a:pt x="399" y="149"/>
                    </a:lnTo>
                    <a:lnTo>
                      <a:pt x="416" y="151"/>
                    </a:lnTo>
                    <a:lnTo>
                      <a:pt x="465" y="226"/>
                    </a:lnTo>
                    <a:lnTo>
                      <a:pt x="545" y="257"/>
                    </a:lnTo>
                    <a:lnTo>
                      <a:pt x="603" y="249"/>
                    </a:lnTo>
                    <a:lnTo>
                      <a:pt x="632" y="228"/>
                    </a:lnTo>
                    <a:lnTo>
                      <a:pt x="634" y="192"/>
                    </a:lnTo>
                    <a:lnTo>
                      <a:pt x="628" y="136"/>
                    </a:lnTo>
                    <a:lnTo>
                      <a:pt x="571" y="94"/>
                    </a:lnTo>
                    <a:lnTo>
                      <a:pt x="572" y="0"/>
                    </a:lnTo>
                    <a:lnTo>
                      <a:pt x="999" y="15"/>
                    </a:lnTo>
                    <a:lnTo>
                      <a:pt x="1013" y="272"/>
                    </a:lnTo>
                    <a:lnTo>
                      <a:pt x="972" y="368"/>
                    </a:lnTo>
                    <a:lnTo>
                      <a:pt x="1019" y="388"/>
                    </a:lnTo>
                    <a:lnTo>
                      <a:pt x="1007" y="482"/>
                    </a:lnTo>
                    <a:lnTo>
                      <a:pt x="961" y="574"/>
                    </a:lnTo>
                    <a:lnTo>
                      <a:pt x="964" y="676"/>
                    </a:lnTo>
                    <a:lnTo>
                      <a:pt x="862" y="822"/>
                    </a:lnTo>
                    <a:lnTo>
                      <a:pt x="744" y="913"/>
                    </a:lnTo>
                    <a:lnTo>
                      <a:pt x="323" y="843"/>
                    </a:lnTo>
                    <a:lnTo>
                      <a:pt x="276" y="773"/>
                    </a:lnTo>
                    <a:lnTo>
                      <a:pt x="0" y="489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7052" name="Freeform 76"/>
              <p:cNvSpPr>
                <a:spLocks noChangeAspect="1"/>
              </p:cNvSpPr>
              <p:nvPr/>
            </p:nvSpPr>
            <p:spPr bwMode="auto">
              <a:xfrm>
                <a:off x="2112" y="1382"/>
                <a:ext cx="223" cy="173"/>
              </a:xfrm>
              <a:custGeom>
                <a:avLst/>
                <a:gdLst>
                  <a:gd name="T0" fmla="*/ 158 w 1336"/>
                  <a:gd name="T1" fmla="*/ 120 h 1034"/>
                  <a:gd name="T2" fmla="*/ 0 w 1336"/>
                  <a:gd name="T3" fmla="*/ 278 h 1034"/>
                  <a:gd name="T4" fmla="*/ 18 w 1336"/>
                  <a:gd name="T5" fmla="*/ 336 h 1034"/>
                  <a:gd name="T6" fmla="*/ 0 w 1336"/>
                  <a:gd name="T7" fmla="*/ 387 h 1034"/>
                  <a:gd name="T8" fmla="*/ 23 w 1336"/>
                  <a:gd name="T9" fmla="*/ 428 h 1034"/>
                  <a:gd name="T10" fmla="*/ 165 w 1336"/>
                  <a:gd name="T11" fmla="*/ 425 h 1034"/>
                  <a:gd name="T12" fmla="*/ 182 w 1336"/>
                  <a:gd name="T13" fmla="*/ 474 h 1034"/>
                  <a:gd name="T14" fmla="*/ 211 w 1336"/>
                  <a:gd name="T15" fmla="*/ 468 h 1034"/>
                  <a:gd name="T16" fmla="*/ 232 w 1336"/>
                  <a:gd name="T17" fmla="*/ 443 h 1034"/>
                  <a:gd name="T18" fmla="*/ 263 w 1336"/>
                  <a:gd name="T19" fmla="*/ 436 h 1034"/>
                  <a:gd name="T20" fmla="*/ 279 w 1336"/>
                  <a:gd name="T21" fmla="*/ 445 h 1034"/>
                  <a:gd name="T22" fmla="*/ 287 w 1336"/>
                  <a:gd name="T23" fmla="*/ 474 h 1034"/>
                  <a:gd name="T24" fmla="*/ 275 w 1336"/>
                  <a:gd name="T25" fmla="*/ 497 h 1034"/>
                  <a:gd name="T26" fmla="*/ 232 w 1336"/>
                  <a:gd name="T27" fmla="*/ 512 h 1034"/>
                  <a:gd name="T28" fmla="*/ 214 w 1336"/>
                  <a:gd name="T29" fmla="*/ 541 h 1034"/>
                  <a:gd name="T30" fmla="*/ 208 w 1336"/>
                  <a:gd name="T31" fmla="*/ 595 h 1034"/>
                  <a:gd name="T32" fmla="*/ 240 w 1336"/>
                  <a:gd name="T33" fmla="*/ 620 h 1034"/>
                  <a:gd name="T34" fmla="*/ 215 w 1336"/>
                  <a:gd name="T35" fmla="*/ 717 h 1034"/>
                  <a:gd name="T36" fmla="*/ 181 w 1336"/>
                  <a:gd name="T37" fmla="*/ 760 h 1034"/>
                  <a:gd name="T38" fmla="*/ 185 w 1336"/>
                  <a:gd name="T39" fmla="*/ 790 h 1034"/>
                  <a:gd name="T40" fmla="*/ 193 w 1336"/>
                  <a:gd name="T41" fmla="*/ 806 h 1034"/>
                  <a:gd name="T42" fmla="*/ 223 w 1336"/>
                  <a:gd name="T43" fmla="*/ 799 h 1034"/>
                  <a:gd name="T44" fmla="*/ 244 w 1336"/>
                  <a:gd name="T45" fmla="*/ 771 h 1034"/>
                  <a:gd name="T46" fmla="*/ 270 w 1336"/>
                  <a:gd name="T47" fmla="*/ 737 h 1034"/>
                  <a:gd name="T48" fmla="*/ 276 w 1336"/>
                  <a:gd name="T49" fmla="*/ 810 h 1034"/>
                  <a:gd name="T50" fmla="*/ 332 w 1336"/>
                  <a:gd name="T51" fmla="*/ 785 h 1034"/>
                  <a:gd name="T52" fmla="*/ 446 w 1336"/>
                  <a:gd name="T53" fmla="*/ 785 h 1034"/>
                  <a:gd name="T54" fmla="*/ 515 w 1336"/>
                  <a:gd name="T55" fmla="*/ 852 h 1034"/>
                  <a:gd name="T56" fmla="*/ 759 w 1336"/>
                  <a:gd name="T57" fmla="*/ 861 h 1034"/>
                  <a:gd name="T58" fmla="*/ 916 w 1336"/>
                  <a:gd name="T59" fmla="*/ 998 h 1034"/>
                  <a:gd name="T60" fmla="*/ 1084 w 1336"/>
                  <a:gd name="T61" fmla="*/ 1034 h 1034"/>
                  <a:gd name="T62" fmla="*/ 1273 w 1336"/>
                  <a:gd name="T63" fmla="*/ 1022 h 1034"/>
                  <a:gd name="T64" fmla="*/ 1336 w 1336"/>
                  <a:gd name="T65" fmla="*/ 793 h 1034"/>
                  <a:gd name="T66" fmla="*/ 1289 w 1336"/>
                  <a:gd name="T67" fmla="*/ 735 h 1034"/>
                  <a:gd name="T68" fmla="*/ 1275 w 1336"/>
                  <a:gd name="T69" fmla="*/ 670 h 1034"/>
                  <a:gd name="T70" fmla="*/ 1206 w 1336"/>
                  <a:gd name="T71" fmla="*/ 589 h 1034"/>
                  <a:gd name="T72" fmla="*/ 1207 w 1336"/>
                  <a:gd name="T73" fmla="*/ 527 h 1034"/>
                  <a:gd name="T74" fmla="*/ 1183 w 1336"/>
                  <a:gd name="T75" fmla="*/ 521 h 1034"/>
                  <a:gd name="T76" fmla="*/ 1185 w 1336"/>
                  <a:gd name="T77" fmla="*/ 460 h 1034"/>
                  <a:gd name="T78" fmla="*/ 1151 w 1336"/>
                  <a:gd name="T79" fmla="*/ 451 h 1034"/>
                  <a:gd name="T80" fmla="*/ 1145 w 1336"/>
                  <a:gd name="T81" fmla="*/ 410 h 1034"/>
                  <a:gd name="T82" fmla="*/ 1166 w 1336"/>
                  <a:gd name="T83" fmla="*/ 392 h 1034"/>
                  <a:gd name="T84" fmla="*/ 1151 w 1336"/>
                  <a:gd name="T85" fmla="*/ 290 h 1034"/>
                  <a:gd name="T86" fmla="*/ 1131 w 1336"/>
                  <a:gd name="T87" fmla="*/ 7 h 1034"/>
                  <a:gd name="T88" fmla="*/ 1122 w 1336"/>
                  <a:gd name="T89" fmla="*/ 0 h 1034"/>
                  <a:gd name="T90" fmla="*/ 844 w 1336"/>
                  <a:gd name="T91" fmla="*/ 155 h 1034"/>
                  <a:gd name="T92" fmla="*/ 632 w 1336"/>
                  <a:gd name="T93" fmla="*/ 140 h 1034"/>
                  <a:gd name="T94" fmla="*/ 513 w 1336"/>
                  <a:gd name="T95" fmla="*/ 184 h 1034"/>
                  <a:gd name="T96" fmla="*/ 427 w 1336"/>
                  <a:gd name="T97" fmla="*/ 130 h 1034"/>
                  <a:gd name="T98" fmla="*/ 399 w 1336"/>
                  <a:gd name="T99" fmla="*/ 123 h 1034"/>
                  <a:gd name="T100" fmla="*/ 319 w 1336"/>
                  <a:gd name="T101" fmla="*/ 41 h 1034"/>
                  <a:gd name="T102" fmla="*/ 238 w 1336"/>
                  <a:gd name="T103" fmla="*/ 59 h 1034"/>
                  <a:gd name="T104" fmla="*/ 158 w 1336"/>
                  <a:gd name="T105" fmla="*/ 120 h 10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336" h="1034">
                    <a:moveTo>
                      <a:pt x="158" y="120"/>
                    </a:moveTo>
                    <a:lnTo>
                      <a:pt x="0" y="278"/>
                    </a:lnTo>
                    <a:lnTo>
                      <a:pt x="18" y="336"/>
                    </a:lnTo>
                    <a:lnTo>
                      <a:pt x="0" y="387"/>
                    </a:lnTo>
                    <a:lnTo>
                      <a:pt x="23" y="428"/>
                    </a:lnTo>
                    <a:lnTo>
                      <a:pt x="165" y="425"/>
                    </a:lnTo>
                    <a:lnTo>
                      <a:pt x="182" y="474"/>
                    </a:lnTo>
                    <a:lnTo>
                      <a:pt x="211" y="468"/>
                    </a:lnTo>
                    <a:lnTo>
                      <a:pt x="232" y="443"/>
                    </a:lnTo>
                    <a:lnTo>
                      <a:pt x="263" y="436"/>
                    </a:lnTo>
                    <a:lnTo>
                      <a:pt x="279" y="445"/>
                    </a:lnTo>
                    <a:lnTo>
                      <a:pt x="287" y="474"/>
                    </a:lnTo>
                    <a:lnTo>
                      <a:pt x="275" y="497"/>
                    </a:lnTo>
                    <a:lnTo>
                      <a:pt x="232" y="512"/>
                    </a:lnTo>
                    <a:lnTo>
                      <a:pt x="214" y="541"/>
                    </a:lnTo>
                    <a:lnTo>
                      <a:pt x="208" y="595"/>
                    </a:lnTo>
                    <a:lnTo>
                      <a:pt x="240" y="620"/>
                    </a:lnTo>
                    <a:lnTo>
                      <a:pt x="215" y="717"/>
                    </a:lnTo>
                    <a:lnTo>
                      <a:pt x="181" y="760"/>
                    </a:lnTo>
                    <a:lnTo>
                      <a:pt x="185" y="790"/>
                    </a:lnTo>
                    <a:lnTo>
                      <a:pt x="193" y="806"/>
                    </a:lnTo>
                    <a:lnTo>
                      <a:pt x="223" y="799"/>
                    </a:lnTo>
                    <a:lnTo>
                      <a:pt x="244" y="771"/>
                    </a:lnTo>
                    <a:lnTo>
                      <a:pt x="270" y="737"/>
                    </a:lnTo>
                    <a:lnTo>
                      <a:pt x="276" y="810"/>
                    </a:lnTo>
                    <a:lnTo>
                      <a:pt x="332" y="785"/>
                    </a:lnTo>
                    <a:lnTo>
                      <a:pt x="446" y="785"/>
                    </a:lnTo>
                    <a:lnTo>
                      <a:pt x="515" y="852"/>
                    </a:lnTo>
                    <a:lnTo>
                      <a:pt x="759" y="861"/>
                    </a:lnTo>
                    <a:lnTo>
                      <a:pt x="916" y="998"/>
                    </a:lnTo>
                    <a:lnTo>
                      <a:pt x="1084" y="1034"/>
                    </a:lnTo>
                    <a:lnTo>
                      <a:pt x="1273" y="1022"/>
                    </a:lnTo>
                    <a:lnTo>
                      <a:pt x="1336" y="793"/>
                    </a:lnTo>
                    <a:lnTo>
                      <a:pt x="1289" y="735"/>
                    </a:lnTo>
                    <a:lnTo>
                      <a:pt x="1275" y="670"/>
                    </a:lnTo>
                    <a:lnTo>
                      <a:pt x="1206" y="589"/>
                    </a:lnTo>
                    <a:lnTo>
                      <a:pt x="1207" y="527"/>
                    </a:lnTo>
                    <a:lnTo>
                      <a:pt x="1183" y="521"/>
                    </a:lnTo>
                    <a:lnTo>
                      <a:pt x="1185" y="460"/>
                    </a:lnTo>
                    <a:lnTo>
                      <a:pt x="1151" y="451"/>
                    </a:lnTo>
                    <a:lnTo>
                      <a:pt x="1145" y="410"/>
                    </a:lnTo>
                    <a:lnTo>
                      <a:pt x="1166" y="392"/>
                    </a:lnTo>
                    <a:lnTo>
                      <a:pt x="1151" y="290"/>
                    </a:lnTo>
                    <a:lnTo>
                      <a:pt x="1131" y="7"/>
                    </a:lnTo>
                    <a:lnTo>
                      <a:pt x="1122" y="0"/>
                    </a:lnTo>
                    <a:lnTo>
                      <a:pt x="844" y="155"/>
                    </a:lnTo>
                    <a:lnTo>
                      <a:pt x="632" y="140"/>
                    </a:lnTo>
                    <a:lnTo>
                      <a:pt x="513" y="184"/>
                    </a:lnTo>
                    <a:lnTo>
                      <a:pt x="427" y="130"/>
                    </a:lnTo>
                    <a:lnTo>
                      <a:pt x="399" y="123"/>
                    </a:lnTo>
                    <a:lnTo>
                      <a:pt x="319" y="41"/>
                    </a:lnTo>
                    <a:lnTo>
                      <a:pt x="238" y="59"/>
                    </a:lnTo>
                    <a:lnTo>
                      <a:pt x="158" y="12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7053" name="Freeform 77"/>
              <p:cNvSpPr>
                <a:spLocks noChangeAspect="1"/>
              </p:cNvSpPr>
              <p:nvPr/>
            </p:nvSpPr>
            <p:spPr bwMode="auto">
              <a:xfrm>
                <a:off x="2184" y="1548"/>
                <a:ext cx="106" cy="105"/>
              </a:xfrm>
              <a:custGeom>
                <a:avLst/>
                <a:gdLst>
                  <a:gd name="T0" fmla="*/ 638 w 638"/>
                  <a:gd name="T1" fmla="*/ 38 h 626"/>
                  <a:gd name="T2" fmla="*/ 616 w 638"/>
                  <a:gd name="T3" fmla="*/ 77 h 626"/>
                  <a:gd name="T4" fmla="*/ 633 w 638"/>
                  <a:gd name="T5" fmla="*/ 144 h 626"/>
                  <a:gd name="T6" fmla="*/ 626 w 638"/>
                  <a:gd name="T7" fmla="*/ 240 h 626"/>
                  <a:gd name="T8" fmla="*/ 587 w 638"/>
                  <a:gd name="T9" fmla="*/ 307 h 626"/>
                  <a:gd name="T10" fmla="*/ 581 w 638"/>
                  <a:gd name="T11" fmla="*/ 396 h 626"/>
                  <a:gd name="T12" fmla="*/ 555 w 638"/>
                  <a:gd name="T13" fmla="*/ 492 h 626"/>
                  <a:gd name="T14" fmla="*/ 494 w 638"/>
                  <a:gd name="T15" fmla="*/ 493 h 626"/>
                  <a:gd name="T16" fmla="*/ 454 w 638"/>
                  <a:gd name="T17" fmla="*/ 526 h 626"/>
                  <a:gd name="T18" fmla="*/ 422 w 638"/>
                  <a:gd name="T19" fmla="*/ 571 h 626"/>
                  <a:gd name="T20" fmla="*/ 340 w 638"/>
                  <a:gd name="T21" fmla="*/ 593 h 626"/>
                  <a:gd name="T22" fmla="*/ 310 w 638"/>
                  <a:gd name="T23" fmla="*/ 626 h 626"/>
                  <a:gd name="T24" fmla="*/ 255 w 638"/>
                  <a:gd name="T25" fmla="*/ 625 h 626"/>
                  <a:gd name="T26" fmla="*/ 175 w 638"/>
                  <a:gd name="T27" fmla="*/ 471 h 626"/>
                  <a:gd name="T28" fmla="*/ 126 w 638"/>
                  <a:gd name="T29" fmla="*/ 452 h 626"/>
                  <a:gd name="T30" fmla="*/ 0 w 638"/>
                  <a:gd name="T31" fmla="*/ 436 h 626"/>
                  <a:gd name="T32" fmla="*/ 220 w 638"/>
                  <a:gd name="T33" fmla="*/ 306 h 626"/>
                  <a:gd name="T34" fmla="*/ 290 w 638"/>
                  <a:gd name="T35" fmla="*/ 309 h 626"/>
                  <a:gd name="T36" fmla="*/ 319 w 638"/>
                  <a:gd name="T37" fmla="*/ 235 h 626"/>
                  <a:gd name="T38" fmla="*/ 275 w 638"/>
                  <a:gd name="T39" fmla="*/ 61 h 626"/>
                  <a:gd name="T40" fmla="*/ 478 w 638"/>
                  <a:gd name="T41" fmla="*/ 0 h 626"/>
                  <a:gd name="T42" fmla="*/ 638 w 638"/>
                  <a:gd name="T43" fmla="*/ 38 h 6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38" h="626">
                    <a:moveTo>
                      <a:pt x="638" y="38"/>
                    </a:moveTo>
                    <a:lnTo>
                      <a:pt x="616" y="77"/>
                    </a:lnTo>
                    <a:lnTo>
                      <a:pt x="633" y="144"/>
                    </a:lnTo>
                    <a:lnTo>
                      <a:pt x="626" y="240"/>
                    </a:lnTo>
                    <a:lnTo>
                      <a:pt x="587" y="307"/>
                    </a:lnTo>
                    <a:lnTo>
                      <a:pt x="581" y="396"/>
                    </a:lnTo>
                    <a:lnTo>
                      <a:pt x="555" y="492"/>
                    </a:lnTo>
                    <a:lnTo>
                      <a:pt x="494" y="493"/>
                    </a:lnTo>
                    <a:lnTo>
                      <a:pt x="454" y="526"/>
                    </a:lnTo>
                    <a:lnTo>
                      <a:pt x="422" y="571"/>
                    </a:lnTo>
                    <a:lnTo>
                      <a:pt x="340" y="593"/>
                    </a:lnTo>
                    <a:lnTo>
                      <a:pt x="310" y="626"/>
                    </a:lnTo>
                    <a:lnTo>
                      <a:pt x="255" y="625"/>
                    </a:lnTo>
                    <a:lnTo>
                      <a:pt x="175" y="471"/>
                    </a:lnTo>
                    <a:lnTo>
                      <a:pt x="126" y="452"/>
                    </a:lnTo>
                    <a:lnTo>
                      <a:pt x="0" y="436"/>
                    </a:lnTo>
                    <a:lnTo>
                      <a:pt x="220" y="306"/>
                    </a:lnTo>
                    <a:lnTo>
                      <a:pt x="290" y="309"/>
                    </a:lnTo>
                    <a:lnTo>
                      <a:pt x="319" y="235"/>
                    </a:lnTo>
                    <a:lnTo>
                      <a:pt x="275" y="61"/>
                    </a:lnTo>
                    <a:lnTo>
                      <a:pt x="478" y="0"/>
                    </a:lnTo>
                    <a:lnTo>
                      <a:pt x="638" y="38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7054" name="Freeform 78"/>
              <p:cNvSpPr>
                <a:spLocks noChangeAspect="1"/>
              </p:cNvSpPr>
              <p:nvPr/>
            </p:nvSpPr>
            <p:spPr bwMode="auto">
              <a:xfrm>
                <a:off x="2102" y="1506"/>
                <a:ext cx="162" cy="121"/>
              </a:xfrm>
              <a:custGeom>
                <a:avLst/>
                <a:gdLst>
                  <a:gd name="T0" fmla="*/ 243 w 975"/>
                  <a:gd name="T1" fmla="*/ 24 h 722"/>
                  <a:gd name="T2" fmla="*/ 251 w 975"/>
                  <a:gd name="T3" fmla="*/ 59 h 722"/>
                  <a:gd name="T4" fmla="*/ 280 w 975"/>
                  <a:gd name="T5" fmla="*/ 58 h 722"/>
                  <a:gd name="T6" fmla="*/ 330 w 975"/>
                  <a:gd name="T7" fmla="*/ 0 h 722"/>
                  <a:gd name="T8" fmla="*/ 341 w 975"/>
                  <a:gd name="T9" fmla="*/ 63 h 722"/>
                  <a:gd name="T10" fmla="*/ 389 w 975"/>
                  <a:gd name="T11" fmla="*/ 42 h 722"/>
                  <a:gd name="T12" fmla="*/ 505 w 975"/>
                  <a:gd name="T13" fmla="*/ 42 h 722"/>
                  <a:gd name="T14" fmla="*/ 580 w 975"/>
                  <a:gd name="T15" fmla="*/ 111 h 722"/>
                  <a:gd name="T16" fmla="*/ 818 w 975"/>
                  <a:gd name="T17" fmla="*/ 117 h 722"/>
                  <a:gd name="T18" fmla="*/ 975 w 975"/>
                  <a:gd name="T19" fmla="*/ 253 h 722"/>
                  <a:gd name="T20" fmla="*/ 769 w 975"/>
                  <a:gd name="T21" fmla="*/ 313 h 722"/>
                  <a:gd name="T22" fmla="*/ 814 w 975"/>
                  <a:gd name="T23" fmla="*/ 485 h 722"/>
                  <a:gd name="T24" fmla="*/ 786 w 975"/>
                  <a:gd name="T25" fmla="*/ 559 h 722"/>
                  <a:gd name="T26" fmla="*/ 715 w 975"/>
                  <a:gd name="T27" fmla="*/ 559 h 722"/>
                  <a:gd name="T28" fmla="*/ 493 w 975"/>
                  <a:gd name="T29" fmla="*/ 688 h 722"/>
                  <a:gd name="T30" fmla="*/ 170 w 975"/>
                  <a:gd name="T31" fmla="*/ 722 h 722"/>
                  <a:gd name="T32" fmla="*/ 0 w 975"/>
                  <a:gd name="T33" fmla="*/ 684 h 722"/>
                  <a:gd name="T34" fmla="*/ 54 w 975"/>
                  <a:gd name="T35" fmla="*/ 579 h 722"/>
                  <a:gd name="T36" fmla="*/ 60 w 975"/>
                  <a:gd name="T37" fmla="*/ 500 h 722"/>
                  <a:gd name="T38" fmla="*/ 40 w 975"/>
                  <a:gd name="T39" fmla="*/ 452 h 722"/>
                  <a:gd name="T40" fmla="*/ 176 w 975"/>
                  <a:gd name="T41" fmla="*/ 156 h 722"/>
                  <a:gd name="T42" fmla="*/ 243 w 975"/>
                  <a:gd name="T43" fmla="*/ 24 h 7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75" h="722">
                    <a:moveTo>
                      <a:pt x="243" y="24"/>
                    </a:moveTo>
                    <a:lnTo>
                      <a:pt x="251" y="59"/>
                    </a:lnTo>
                    <a:lnTo>
                      <a:pt x="280" y="58"/>
                    </a:lnTo>
                    <a:lnTo>
                      <a:pt x="330" y="0"/>
                    </a:lnTo>
                    <a:lnTo>
                      <a:pt x="341" y="63"/>
                    </a:lnTo>
                    <a:lnTo>
                      <a:pt x="389" y="42"/>
                    </a:lnTo>
                    <a:lnTo>
                      <a:pt x="505" y="42"/>
                    </a:lnTo>
                    <a:lnTo>
                      <a:pt x="580" y="111"/>
                    </a:lnTo>
                    <a:lnTo>
                      <a:pt x="818" y="117"/>
                    </a:lnTo>
                    <a:lnTo>
                      <a:pt x="975" y="253"/>
                    </a:lnTo>
                    <a:lnTo>
                      <a:pt x="769" y="313"/>
                    </a:lnTo>
                    <a:lnTo>
                      <a:pt x="814" y="485"/>
                    </a:lnTo>
                    <a:lnTo>
                      <a:pt x="786" y="559"/>
                    </a:lnTo>
                    <a:lnTo>
                      <a:pt x="715" y="559"/>
                    </a:lnTo>
                    <a:lnTo>
                      <a:pt x="493" y="688"/>
                    </a:lnTo>
                    <a:lnTo>
                      <a:pt x="170" y="722"/>
                    </a:lnTo>
                    <a:lnTo>
                      <a:pt x="0" y="684"/>
                    </a:lnTo>
                    <a:lnTo>
                      <a:pt x="54" y="579"/>
                    </a:lnTo>
                    <a:lnTo>
                      <a:pt x="60" y="500"/>
                    </a:lnTo>
                    <a:lnTo>
                      <a:pt x="40" y="452"/>
                    </a:lnTo>
                    <a:lnTo>
                      <a:pt x="176" y="156"/>
                    </a:lnTo>
                    <a:lnTo>
                      <a:pt x="243" y="24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127055" name="Text Box 79"/>
            <p:cNvSpPr txBox="1">
              <a:spLocks noChangeArrowheads="1"/>
            </p:cNvSpPr>
            <p:nvPr/>
          </p:nvSpPr>
          <p:spPr bwMode="auto">
            <a:xfrm>
              <a:off x="3688" y="618"/>
              <a:ext cx="92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Baixo Acaraú</a:t>
              </a:r>
            </a:p>
          </p:txBody>
        </p:sp>
      </p:grpSp>
      <p:sp>
        <p:nvSpPr>
          <p:cNvPr id="127056" name="Rectangle 80"/>
          <p:cNvSpPr>
            <a:spLocks noChangeArrowheads="1"/>
          </p:cNvSpPr>
          <p:nvPr/>
        </p:nvSpPr>
        <p:spPr bwMode="auto">
          <a:xfrm>
            <a:off x="0" y="1223963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27057" name="Text Box 81"/>
          <p:cNvSpPr txBox="1">
            <a:spLocks noChangeArrowheads="1"/>
          </p:cNvSpPr>
          <p:nvPr/>
        </p:nvSpPr>
        <p:spPr bwMode="auto">
          <a:xfrm>
            <a:off x="117475" y="1955800"/>
            <a:ext cx="301625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15 mil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ha de área plantada </a:t>
            </a:r>
          </a:p>
        </p:txBody>
      </p:sp>
      <p:sp>
        <p:nvSpPr>
          <p:cNvPr id="127058" name="Text Box 82"/>
          <p:cNvSpPr txBox="1">
            <a:spLocks noChangeArrowheads="1"/>
          </p:cNvSpPr>
          <p:nvPr/>
        </p:nvSpPr>
        <p:spPr bwMode="auto">
          <a:xfrm>
            <a:off x="117475" y="2463800"/>
            <a:ext cx="3895725" cy="14773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dirty="0">
                <a:solidFill>
                  <a:srgbClr val="066168"/>
                </a:solidFill>
                <a:latin typeface="Verdana" pitchFamily="34" charset="0"/>
              </a:rPr>
              <a:t>14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 municípios:</a:t>
            </a:r>
          </a:p>
          <a:p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Paraipaba, Paracuru, São Gonçalo do Amarante, São Luiz do </a:t>
            </a:r>
            <a:r>
              <a:rPr lang="pt-BR" sz="1400" b="0" dirty="0" err="1">
                <a:solidFill>
                  <a:srgbClr val="066168"/>
                </a:solidFill>
                <a:latin typeface="Verdana" pitchFamily="34" charset="0"/>
              </a:rPr>
              <a:t>Curu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, Pentecoste, Caucaia, Fortaleza, Maracanaú, 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Pacatuba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, Itaitinga, Eusébio, Aquiraz, </a:t>
            </a:r>
            <a:r>
              <a:rPr lang="pt-BR" sz="1400" b="0" dirty="0" err="1">
                <a:solidFill>
                  <a:srgbClr val="066168"/>
                </a:solidFill>
                <a:latin typeface="Verdana" pitchFamily="34" charset="0"/>
              </a:rPr>
              <a:t>Pindoretama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, Cascavel</a:t>
            </a:r>
          </a:p>
        </p:txBody>
      </p:sp>
      <p:sp>
        <p:nvSpPr>
          <p:cNvPr id="127059" name="Line 83"/>
          <p:cNvSpPr>
            <a:spLocks noChangeShapeType="1"/>
          </p:cNvSpPr>
          <p:nvPr/>
        </p:nvSpPr>
        <p:spPr bwMode="auto">
          <a:xfrm>
            <a:off x="146050" y="2427288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27060" name="Line 84"/>
          <p:cNvSpPr>
            <a:spLocks noChangeShapeType="1"/>
          </p:cNvSpPr>
          <p:nvPr/>
        </p:nvSpPr>
        <p:spPr bwMode="auto">
          <a:xfrm>
            <a:off x="146050" y="4033838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27061" name="Text Box 85"/>
          <p:cNvSpPr txBox="1">
            <a:spLocks noChangeArrowheads="1"/>
          </p:cNvSpPr>
          <p:nvPr/>
        </p:nvSpPr>
        <p:spPr bwMode="auto">
          <a:xfrm>
            <a:off x="117475" y="4070350"/>
            <a:ext cx="4235450" cy="730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Principais produtos:</a:t>
            </a:r>
          </a:p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Bulbos de amarilis, caladium, ata, banana, coco, flores tropicais, graviola, leite, mamão</a:t>
            </a:r>
          </a:p>
        </p:txBody>
      </p:sp>
      <p:sp>
        <p:nvSpPr>
          <p:cNvPr id="127062" name="Rectangle 86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27063" name="Text Box 87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127064" name="Rectangle 88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27065" name="Rectangle 89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AGRICULTURA IRRIGADA</a:t>
            </a:r>
          </a:p>
        </p:txBody>
      </p:sp>
      <p:sp>
        <p:nvSpPr>
          <p:cNvPr id="127066" name="Freeform 90"/>
          <p:cNvSpPr>
            <a:spLocks noChangeAspect="1"/>
          </p:cNvSpPr>
          <p:nvPr/>
        </p:nvSpPr>
        <p:spPr bwMode="auto">
          <a:xfrm>
            <a:off x="7180263" y="2119313"/>
            <a:ext cx="217487" cy="174625"/>
          </a:xfrm>
          <a:custGeom>
            <a:avLst/>
            <a:gdLst>
              <a:gd name="T0" fmla="*/ 525 w 926"/>
              <a:gd name="T1" fmla="*/ 750 h 750"/>
              <a:gd name="T2" fmla="*/ 461 w 926"/>
              <a:gd name="T3" fmla="*/ 649 h 750"/>
              <a:gd name="T4" fmla="*/ 339 w 926"/>
              <a:gd name="T5" fmla="*/ 570 h 750"/>
              <a:gd name="T6" fmla="*/ 315 w 926"/>
              <a:gd name="T7" fmla="*/ 543 h 750"/>
              <a:gd name="T8" fmla="*/ 280 w 926"/>
              <a:gd name="T9" fmla="*/ 544 h 750"/>
              <a:gd name="T10" fmla="*/ 270 w 926"/>
              <a:gd name="T11" fmla="*/ 570 h 750"/>
              <a:gd name="T12" fmla="*/ 253 w 926"/>
              <a:gd name="T13" fmla="*/ 566 h 750"/>
              <a:gd name="T14" fmla="*/ 0 w 926"/>
              <a:gd name="T15" fmla="*/ 354 h 750"/>
              <a:gd name="T16" fmla="*/ 148 w 926"/>
              <a:gd name="T17" fmla="*/ 198 h 750"/>
              <a:gd name="T18" fmla="*/ 156 w 926"/>
              <a:gd name="T19" fmla="*/ 158 h 750"/>
              <a:gd name="T20" fmla="*/ 92 w 926"/>
              <a:gd name="T21" fmla="*/ 106 h 750"/>
              <a:gd name="T22" fmla="*/ 96 w 926"/>
              <a:gd name="T23" fmla="*/ 42 h 750"/>
              <a:gd name="T24" fmla="*/ 186 w 926"/>
              <a:gd name="T25" fmla="*/ 40 h 750"/>
              <a:gd name="T26" fmla="*/ 222 w 926"/>
              <a:gd name="T27" fmla="*/ 0 h 750"/>
              <a:gd name="T28" fmla="*/ 418 w 926"/>
              <a:gd name="T29" fmla="*/ 89 h 750"/>
              <a:gd name="T30" fmla="*/ 492 w 926"/>
              <a:gd name="T31" fmla="*/ 82 h 750"/>
              <a:gd name="T32" fmla="*/ 613 w 926"/>
              <a:gd name="T33" fmla="*/ 124 h 750"/>
              <a:gd name="T34" fmla="*/ 643 w 926"/>
              <a:gd name="T35" fmla="*/ 38 h 750"/>
              <a:gd name="T36" fmla="*/ 742 w 926"/>
              <a:gd name="T37" fmla="*/ 179 h 750"/>
              <a:gd name="T38" fmla="*/ 926 w 926"/>
              <a:gd name="T39" fmla="*/ 476 h 750"/>
              <a:gd name="T40" fmla="*/ 859 w 926"/>
              <a:gd name="T41" fmla="*/ 481 h 750"/>
              <a:gd name="T42" fmla="*/ 856 w 926"/>
              <a:gd name="T43" fmla="*/ 467 h 750"/>
              <a:gd name="T44" fmla="*/ 828 w 926"/>
              <a:gd name="T45" fmla="*/ 441 h 750"/>
              <a:gd name="T46" fmla="*/ 772 w 926"/>
              <a:gd name="T47" fmla="*/ 432 h 750"/>
              <a:gd name="T48" fmla="*/ 761 w 926"/>
              <a:gd name="T49" fmla="*/ 458 h 750"/>
              <a:gd name="T50" fmla="*/ 764 w 926"/>
              <a:gd name="T51" fmla="*/ 544 h 750"/>
              <a:gd name="T52" fmla="*/ 737 w 926"/>
              <a:gd name="T53" fmla="*/ 575 h 750"/>
              <a:gd name="T54" fmla="*/ 715 w 926"/>
              <a:gd name="T55" fmla="*/ 585 h 750"/>
              <a:gd name="T56" fmla="*/ 678 w 926"/>
              <a:gd name="T57" fmla="*/ 562 h 750"/>
              <a:gd name="T58" fmla="*/ 633 w 926"/>
              <a:gd name="T59" fmla="*/ 594 h 750"/>
              <a:gd name="T60" fmla="*/ 525 w 926"/>
              <a:gd name="T61" fmla="*/ 750 h 7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926" h="750">
                <a:moveTo>
                  <a:pt x="525" y="750"/>
                </a:moveTo>
                <a:lnTo>
                  <a:pt x="461" y="649"/>
                </a:lnTo>
                <a:lnTo>
                  <a:pt x="339" y="570"/>
                </a:lnTo>
                <a:lnTo>
                  <a:pt x="315" y="543"/>
                </a:lnTo>
                <a:lnTo>
                  <a:pt x="280" y="544"/>
                </a:lnTo>
                <a:lnTo>
                  <a:pt x="270" y="570"/>
                </a:lnTo>
                <a:lnTo>
                  <a:pt x="253" y="566"/>
                </a:lnTo>
                <a:lnTo>
                  <a:pt x="0" y="354"/>
                </a:lnTo>
                <a:lnTo>
                  <a:pt x="148" y="198"/>
                </a:lnTo>
                <a:lnTo>
                  <a:pt x="156" y="158"/>
                </a:lnTo>
                <a:lnTo>
                  <a:pt x="92" y="106"/>
                </a:lnTo>
                <a:lnTo>
                  <a:pt x="96" y="42"/>
                </a:lnTo>
                <a:lnTo>
                  <a:pt x="186" y="40"/>
                </a:lnTo>
                <a:lnTo>
                  <a:pt x="222" y="0"/>
                </a:lnTo>
                <a:lnTo>
                  <a:pt x="418" y="89"/>
                </a:lnTo>
                <a:lnTo>
                  <a:pt x="492" y="82"/>
                </a:lnTo>
                <a:lnTo>
                  <a:pt x="613" y="124"/>
                </a:lnTo>
                <a:lnTo>
                  <a:pt x="643" y="38"/>
                </a:lnTo>
                <a:lnTo>
                  <a:pt x="742" y="179"/>
                </a:lnTo>
                <a:lnTo>
                  <a:pt x="926" y="476"/>
                </a:lnTo>
                <a:lnTo>
                  <a:pt x="859" y="481"/>
                </a:lnTo>
                <a:lnTo>
                  <a:pt x="856" y="467"/>
                </a:lnTo>
                <a:lnTo>
                  <a:pt x="828" y="441"/>
                </a:lnTo>
                <a:lnTo>
                  <a:pt x="772" y="432"/>
                </a:lnTo>
                <a:lnTo>
                  <a:pt x="761" y="458"/>
                </a:lnTo>
                <a:lnTo>
                  <a:pt x="764" y="544"/>
                </a:lnTo>
                <a:lnTo>
                  <a:pt x="737" y="575"/>
                </a:lnTo>
                <a:lnTo>
                  <a:pt x="715" y="585"/>
                </a:lnTo>
                <a:lnTo>
                  <a:pt x="678" y="562"/>
                </a:lnTo>
                <a:lnTo>
                  <a:pt x="633" y="594"/>
                </a:lnTo>
                <a:lnTo>
                  <a:pt x="525" y="750"/>
                </a:lnTo>
                <a:close/>
              </a:path>
            </a:pathLst>
          </a:custGeom>
          <a:noFill/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folHlink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127067" name="Group 91"/>
          <p:cNvGrpSpPr>
            <a:grpSpLocks/>
          </p:cNvGrpSpPr>
          <p:nvPr/>
        </p:nvGrpSpPr>
        <p:grpSpPr bwMode="auto">
          <a:xfrm>
            <a:off x="6419850" y="1409700"/>
            <a:ext cx="1976438" cy="1438275"/>
            <a:chOff x="4044" y="888"/>
            <a:chExt cx="1245" cy="906"/>
          </a:xfrm>
        </p:grpSpPr>
        <p:sp>
          <p:nvSpPr>
            <p:cNvPr id="127068" name="Freeform 92"/>
            <p:cNvSpPr>
              <a:spLocks/>
            </p:cNvSpPr>
            <p:nvPr/>
          </p:nvSpPr>
          <p:spPr bwMode="auto">
            <a:xfrm>
              <a:off x="4266" y="1014"/>
              <a:ext cx="975" cy="204"/>
            </a:xfrm>
            <a:custGeom>
              <a:avLst/>
              <a:gdLst>
                <a:gd name="T0" fmla="*/ 0 w 975"/>
                <a:gd name="T1" fmla="*/ 204 h 204"/>
                <a:gd name="T2" fmla="*/ 105 w 975"/>
                <a:gd name="T3" fmla="*/ 0 h 204"/>
                <a:gd name="T4" fmla="*/ 975 w 975"/>
                <a:gd name="T5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75" h="204">
                  <a:moveTo>
                    <a:pt x="0" y="204"/>
                  </a:moveTo>
                  <a:lnTo>
                    <a:pt x="105" y="0"/>
                  </a:lnTo>
                  <a:lnTo>
                    <a:pt x="975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127069" name="Group 93"/>
            <p:cNvGrpSpPr>
              <a:grpSpLocks noChangeAspect="1"/>
            </p:cNvGrpSpPr>
            <p:nvPr/>
          </p:nvGrpSpPr>
          <p:grpSpPr bwMode="auto">
            <a:xfrm>
              <a:off x="4044" y="1116"/>
              <a:ext cx="766" cy="678"/>
              <a:chOff x="2918" y="1084"/>
              <a:chExt cx="807" cy="715"/>
            </a:xfrm>
          </p:grpSpPr>
          <p:sp>
            <p:nvSpPr>
              <p:cNvPr id="127070" name="Freeform 94"/>
              <p:cNvSpPr>
                <a:spLocks noChangeAspect="1"/>
              </p:cNvSpPr>
              <p:nvPr/>
            </p:nvSpPr>
            <p:spPr bwMode="auto">
              <a:xfrm>
                <a:off x="3499" y="1383"/>
                <a:ext cx="61" cy="80"/>
              </a:xfrm>
              <a:custGeom>
                <a:avLst/>
                <a:gdLst>
                  <a:gd name="T0" fmla="*/ 0 w 366"/>
                  <a:gd name="T1" fmla="*/ 483 h 483"/>
                  <a:gd name="T2" fmla="*/ 10 w 366"/>
                  <a:gd name="T3" fmla="*/ 314 h 483"/>
                  <a:gd name="T4" fmla="*/ 116 w 366"/>
                  <a:gd name="T5" fmla="*/ 164 h 483"/>
                  <a:gd name="T6" fmla="*/ 160 w 366"/>
                  <a:gd name="T7" fmla="*/ 130 h 483"/>
                  <a:gd name="T8" fmla="*/ 197 w 366"/>
                  <a:gd name="T9" fmla="*/ 150 h 483"/>
                  <a:gd name="T10" fmla="*/ 222 w 366"/>
                  <a:gd name="T11" fmla="*/ 136 h 483"/>
                  <a:gd name="T12" fmla="*/ 245 w 366"/>
                  <a:gd name="T13" fmla="*/ 114 h 483"/>
                  <a:gd name="T14" fmla="*/ 241 w 366"/>
                  <a:gd name="T15" fmla="*/ 28 h 483"/>
                  <a:gd name="T16" fmla="*/ 251 w 366"/>
                  <a:gd name="T17" fmla="*/ 0 h 483"/>
                  <a:gd name="T18" fmla="*/ 305 w 366"/>
                  <a:gd name="T19" fmla="*/ 4 h 483"/>
                  <a:gd name="T20" fmla="*/ 334 w 366"/>
                  <a:gd name="T21" fmla="*/ 31 h 483"/>
                  <a:gd name="T22" fmla="*/ 340 w 366"/>
                  <a:gd name="T23" fmla="*/ 47 h 483"/>
                  <a:gd name="T24" fmla="*/ 335 w 366"/>
                  <a:gd name="T25" fmla="*/ 120 h 483"/>
                  <a:gd name="T26" fmla="*/ 350 w 366"/>
                  <a:gd name="T27" fmla="*/ 136 h 483"/>
                  <a:gd name="T28" fmla="*/ 366 w 366"/>
                  <a:gd name="T29" fmla="*/ 231 h 483"/>
                  <a:gd name="T30" fmla="*/ 244 w 366"/>
                  <a:gd name="T31" fmla="*/ 327 h 483"/>
                  <a:gd name="T32" fmla="*/ 209 w 366"/>
                  <a:gd name="T33" fmla="*/ 408 h 483"/>
                  <a:gd name="T34" fmla="*/ 180 w 366"/>
                  <a:gd name="T35" fmla="*/ 397 h 483"/>
                  <a:gd name="T36" fmla="*/ 149 w 366"/>
                  <a:gd name="T37" fmla="*/ 397 h 483"/>
                  <a:gd name="T38" fmla="*/ 116 w 366"/>
                  <a:gd name="T39" fmla="*/ 444 h 483"/>
                  <a:gd name="T40" fmla="*/ 111 w 366"/>
                  <a:gd name="T41" fmla="*/ 416 h 483"/>
                  <a:gd name="T42" fmla="*/ 87 w 366"/>
                  <a:gd name="T43" fmla="*/ 415 h 483"/>
                  <a:gd name="T44" fmla="*/ 52 w 366"/>
                  <a:gd name="T45" fmla="*/ 450 h 483"/>
                  <a:gd name="T46" fmla="*/ 0 w 366"/>
                  <a:gd name="T47" fmla="*/ 483 h 4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66" h="483">
                    <a:moveTo>
                      <a:pt x="0" y="483"/>
                    </a:moveTo>
                    <a:lnTo>
                      <a:pt x="10" y="314"/>
                    </a:lnTo>
                    <a:lnTo>
                      <a:pt x="116" y="164"/>
                    </a:lnTo>
                    <a:lnTo>
                      <a:pt x="160" y="130"/>
                    </a:lnTo>
                    <a:lnTo>
                      <a:pt x="197" y="150"/>
                    </a:lnTo>
                    <a:lnTo>
                      <a:pt x="222" y="136"/>
                    </a:lnTo>
                    <a:lnTo>
                      <a:pt x="245" y="114"/>
                    </a:lnTo>
                    <a:lnTo>
                      <a:pt x="241" y="28"/>
                    </a:lnTo>
                    <a:lnTo>
                      <a:pt x="251" y="0"/>
                    </a:lnTo>
                    <a:lnTo>
                      <a:pt x="305" y="4"/>
                    </a:lnTo>
                    <a:lnTo>
                      <a:pt x="334" y="31"/>
                    </a:lnTo>
                    <a:lnTo>
                      <a:pt x="340" y="47"/>
                    </a:lnTo>
                    <a:lnTo>
                      <a:pt x="335" y="120"/>
                    </a:lnTo>
                    <a:lnTo>
                      <a:pt x="350" y="136"/>
                    </a:lnTo>
                    <a:lnTo>
                      <a:pt x="366" y="231"/>
                    </a:lnTo>
                    <a:lnTo>
                      <a:pt x="244" y="327"/>
                    </a:lnTo>
                    <a:lnTo>
                      <a:pt x="209" y="408"/>
                    </a:lnTo>
                    <a:lnTo>
                      <a:pt x="180" y="397"/>
                    </a:lnTo>
                    <a:lnTo>
                      <a:pt x="149" y="397"/>
                    </a:lnTo>
                    <a:lnTo>
                      <a:pt x="116" y="444"/>
                    </a:lnTo>
                    <a:lnTo>
                      <a:pt x="111" y="416"/>
                    </a:lnTo>
                    <a:lnTo>
                      <a:pt x="87" y="415"/>
                    </a:lnTo>
                    <a:lnTo>
                      <a:pt x="52" y="450"/>
                    </a:lnTo>
                    <a:lnTo>
                      <a:pt x="0" y="48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7071" name="Freeform 95"/>
              <p:cNvSpPr>
                <a:spLocks noChangeAspect="1"/>
              </p:cNvSpPr>
              <p:nvPr/>
            </p:nvSpPr>
            <p:spPr bwMode="auto">
              <a:xfrm>
                <a:off x="3481" y="1391"/>
                <a:ext cx="197" cy="153"/>
              </a:xfrm>
              <a:custGeom>
                <a:avLst/>
                <a:gdLst>
                  <a:gd name="T0" fmla="*/ 1177 w 1177"/>
                  <a:gd name="T1" fmla="*/ 662 h 919"/>
                  <a:gd name="T2" fmla="*/ 1126 w 1177"/>
                  <a:gd name="T3" fmla="*/ 724 h 919"/>
                  <a:gd name="T4" fmla="*/ 1002 w 1177"/>
                  <a:gd name="T5" fmla="*/ 726 h 919"/>
                  <a:gd name="T6" fmla="*/ 900 w 1177"/>
                  <a:gd name="T7" fmla="*/ 666 h 919"/>
                  <a:gd name="T8" fmla="*/ 853 w 1177"/>
                  <a:gd name="T9" fmla="*/ 669 h 919"/>
                  <a:gd name="T10" fmla="*/ 780 w 1177"/>
                  <a:gd name="T11" fmla="*/ 734 h 919"/>
                  <a:gd name="T12" fmla="*/ 709 w 1177"/>
                  <a:gd name="T13" fmla="*/ 799 h 919"/>
                  <a:gd name="T14" fmla="*/ 631 w 1177"/>
                  <a:gd name="T15" fmla="*/ 867 h 919"/>
                  <a:gd name="T16" fmla="*/ 610 w 1177"/>
                  <a:gd name="T17" fmla="*/ 919 h 919"/>
                  <a:gd name="T18" fmla="*/ 535 w 1177"/>
                  <a:gd name="T19" fmla="*/ 894 h 919"/>
                  <a:gd name="T20" fmla="*/ 478 w 1177"/>
                  <a:gd name="T21" fmla="*/ 878 h 919"/>
                  <a:gd name="T22" fmla="*/ 392 w 1177"/>
                  <a:gd name="T23" fmla="*/ 893 h 919"/>
                  <a:gd name="T24" fmla="*/ 310 w 1177"/>
                  <a:gd name="T25" fmla="*/ 883 h 919"/>
                  <a:gd name="T26" fmla="*/ 242 w 1177"/>
                  <a:gd name="T27" fmla="*/ 856 h 919"/>
                  <a:gd name="T28" fmla="*/ 166 w 1177"/>
                  <a:gd name="T29" fmla="*/ 854 h 919"/>
                  <a:gd name="T30" fmla="*/ 118 w 1177"/>
                  <a:gd name="T31" fmla="*/ 870 h 919"/>
                  <a:gd name="T32" fmla="*/ 0 w 1177"/>
                  <a:gd name="T33" fmla="*/ 792 h 919"/>
                  <a:gd name="T34" fmla="*/ 50 w 1177"/>
                  <a:gd name="T35" fmla="*/ 701 h 919"/>
                  <a:gd name="T36" fmla="*/ 17 w 1177"/>
                  <a:gd name="T37" fmla="*/ 651 h 919"/>
                  <a:gd name="T38" fmla="*/ 23 w 1177"/>
                  <a:gd name="T39" fmla="*/ 615 h 919"/>
                  <a:gd name="T40" fmla="*/ 55 w 1177"/>
                  <a:gd name="T41" fmla="*/ 584 h 919"/>
                  <a:gd name="T42" fmla="*/ 50 w 1177"/>
                  <a:gd name="T43" fmla="*/ 499 h 919"/>
                  <a:gd name="T44" fmla="*/ 75 w 1177"/>
                  <a:gd name="T45" fmla="*/ 457 h 919"/>
                  <a:gd name="T46" fmla="*/ 158 w 1177"/>
                  <a:gd name="T47" fmla="*/ 404 h 919"/>
                  <a:gd name="T48" fmla="*/ 191 w 1177"/>
                  <a:gd name="T49" fmla="*/ 371 h 919"/>
                  <a:gd name="T50" fmla="*/ 215 w 1177"/>
                  <a:gd name="T51" fmla="*/ 373 h 919"/>
                  <a:gd name="T52" fmla="*/ 222 w 1177"/>
                  <a:gd name="T53" fmla="*/ 399 h 919"/>
                  <a:gd name="T54" fmla="*/ 253 w 1177"/>
                  <a:gd name="T55" fmla="*/ 352 h 919"/>
                  <a:gd name="T56" fmla="*/ 285 w 1177"/>
                  <a:gd name="T57" fmla="*/ 352 h 919"/>
                  <a:gd name="T58" fmla="*/ 313 w 1177"/>
                  <a:gd name="T59" fmla="*/ 362 h 919"/>
                  <a:gd name="T60" fmla="*/ 350 w 1177"/>
                  <a:gd name="T61" fmla="*/ 283 h 919"/>
                  <a:gd name="T62" fmla="*/ 473 w 1177"/>
                  <a:gd name="T63" fmla="*/ 185 h 919"/>
                  <a:gd name="T64" fmla="*/ 457 w 1177"/>
                  <a:gd name="T65" fmla="*/ 93 h 919"/>
                  <a:gd name="T66" fmla="*/ 443 w 1177"/>
                  <a:gd name="T67" fmla="*/ 76 h 919"/>
                  <a:gd name="T68" fmla="*/ 446 w 1177"/>
                  <a:gd name="T69" fmla="*/ 3 h 919"/>
                  <a:gd name="T70" fmla="*/ 513 w 1177"/>
                  <a:gd name="T71" fmla="*/ 0 h 919"/>
                  <a:gd name="T72" fmla="*/ 659 w 1177"/>
                  <a:gd name="T73" fmla="*/ 230 h 919"/>
                  <a:gd name="T74" fmla="*/ 869 w 1177"/>
                  <a:gd name="T75" fmla="*/ 413 h 919"/>
                  <a:gd name="T76" fmla="*/ 1019 w 1177"/>
                  <a:gd name="T77" fmla="*/ 478 h 919"/>
                  <a:gd name="T78" fmla="*/ 1135 w 1177"/>
                  <a:gd name="T79" fmla="*/ 622 h 919"/>
                  <a:gd name="T80" fmla="*/ 1177 w 1177"/>
                  <a:gd name="T81" fmla="*/ 662 h 9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77" h="919">
                    <a:moveTo>
                      <a:pt x="1177" y="662"/>
                    </a:moveTo>
                    <a:lnTo>
                      <a:pt x="1126" y="724"/>
                    </a:lnTo>
                    <a:lnTo>
                      <a:pt x="1002" y="726"/>
                    </a:lnTo>
                    <a:lnTo>
                      <a:pt x="900" y="666"/>
                    </a:lnTo>
                    <a:lnTo>
                      <a:pt x="853" y="669"/>
                    </a:lnTo>
                    <a:lnTo>
                      <a:pt x="780" y="734"/>
                    </a:lnTo>
                    <a:lnTo>
                      <a:pt x="709" y="799"/>
                    </a:lnTo>
                    <a:lnTo>
                      <a:pt x="631" y="867"/>
                    </a:lnTo>
                    <a:lnTo>
                      <a:pt x="610" y="919"/>
                    </a:lnTo>
                    <a:lnTo>
                      <a:pt x="535" y="894"/>
                    </a:lnTo>
                    <a:lnTo>
                      <a:pt x="478" y="878"/>
                    </a:lnTo>
                    <a:lnTo>
                      <a:pt x="392" y="893"/>
                    </a:lnTo>
                    <a:lnTo>
                      <a:pt x="310" y="883"/>
                    </a:lnTo>
                    <a:lnTo>
                      <a:pt x="242" y="856"/>
                    </a:lnTo>
                    <a:lnTo>
                      <a:pt x="166" y="854"/>
                    </a:lnTo>
                    <a:lnTo>
                      <a:pt x="118" y="870"/>
                    </a:lnTo>
                    <a:lnTo>
                      <a:pt x="0" y="792"/>
                    </a:lnTo>
                    <a:lnTo>
                      <a:pt x="50" y="701"/>
                    </a:lnTo>
                    <a:lnTo>
                      <a:pt x="17" y="651"/>
                    </a:lnTo>
                    <a:lnTo>
                      <a:pt x="23" y="615"/>
                    </a:lnTo>
                    <a:lnTo>
                      <a:pt x="55" y="584"/>
                    </a:lnTo>
                    <a:lnTo>
                      <a:pt x="50" y="499"/>
                    </a:lnTo>
                    <a:lnTo>
                      <a:pt x="75" y="457"/>
                    </a:lnTo>
                    <a:lnTo>
                      <a:pt x="158" y="404"/>
                    </a:lnTo>
                    <a:lnTo>
                      <a:pt x="191" y="371"/>
                    </a:lnTo>
                    <a:lnTo>
                      <a:pt x="215" y="373"/>
                    </a:lnTo>
                    <a:lnTo>
                      <a:pt x="222" y="399"/>
                    </a:lnTo>
                    <a:lnTo>
                      <a:pt x="253" y="352"/>
                    </a:lnTo>
                    <a:lnTo>
                      <a:pt x="285" y="352"/>
                    </a:lnTo>
                    <a:lnTo>
                      <a:pt x="313" y="362"/>
                    </a:lnTo>
                    <a:lnTo>
                      <a:pt x="350" y="283"/>
                    </a:lnTo>
                    <a:lnTo>
                      <a:pt x="473" y="185"/>
                    </a:lnTo>
                    <a:lnTo>
                      <a:pt x="457" y="93"/>
                    </a:lnTo>
                    <a:lnTo>
                      <a:pt x="443" y="76"/>
                    </a:lnTo>
                    <a:lnTo>
                      <a:pt x="446" y="3"/>
                    </a:lnTo>
                    <a:lnTo>
                      <a:pt x="513" y="0"/>
                    </a:lnTo>
                    <a:lnTo>
                      <a:pt x="659" y="230"/>
                    </a:lnTo>
                    <a:lnTo>
                      <a:pt x="869" y="413"/>
                    </a:lnTo>
                    <a:lnTo>
                      <a:pt x="1019" y="478"/>
                    </a:lnTo>
                    <a:lnTo>
                      <a:pt x="1135" y="622"/>
                    </a:lnTo>
                    <a:lnTo>
                      <a:pt x="1177" y="662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7072" name="Freeform 96"/>
              <p:cNvSpPr>
                <a:spLocks noChangeAspect="1"/>
              </p:cNvSpPr>
              <p:nvPr/>
            </p:nvSpPr>
            <p:spPr bwMode="auto">
              <a:xfrm>
                <a:off x="3582" y="1502"/>
                <a:ext cx="77" cy="54"/>
              </a:xfrm>
              <a:custGeom>
                <a:avLst/>
                <a:gdLst>
                  <a:gd name="T0" fmla="*/ 462 w 462"/>
                  <a:gd name="T1" fmla="*/ 55 h 324"/>
                  <a:gd name="T2" fmla="*/ 419 w 462"/>
                  <a:gd name="T3" fmla="*/ 209 h 324"/>
                  <a:gd name="T4" fmla="*/ 313 w 462"/>
                  <a:gd name="T5" fmla="*/ 192 h 324"/>
                  <a:gd name="T6" fmla="*/ 334 w 462"/>
                  <a:gd name="T7" fmla="*/ 324 h 324"/>
                  <a:gd name="T8" fmla="*/ 0 w 462"/>
                  <a:gd name="T9" fmla="*/ 263 h 324"/>
                  <a:gd name="T10" fmla="*/ 33 w 462"/>
                  <a:gd name="T11" fmla="*/ 184 h 324"/>
                  <a:gd name="T12" fmla="*/ 248 w 462"/>
                  <a:gd name="T13" fmla="*/ 2 h 324"/>
                  <a:gd name="T14" fmla="*/ 296 w 462"/>
                  <a:gd name="T15" fmla="*/ 0 h 324"/>
                  <a:gd name="T16" fmla="*/ 398 w 462"/>
                  <a:gd name="T17" fmla="*/ 55 h 324"/>
                  <a:gd name="T18" fmla="*/ 462 w 462"/>
                  <a:gd name="T19" fmla="*/ 55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2" h="324">
                    <a:moveTo>
                      <a:pt x="462" y="55"/>
                    </a:moveTo>
                    <a:lnTo>
                      <a:pt x="419" y="209"/>
                    </a:lnTo>
                    <a:lnTo>
                      <a:pt x="313" y="192"/>
                    </a:lnTo>
                    <a:lnTo>
                      <a:pt x="334" y="324"/>
                    </a:lnTo>
                    <a:lnTo>
                      <a:pt x="0" y="263"/>
                    </a:lnTo>
                    <a:lnTo>
                      <a:pt x="33" y="184"/>
                    </a:lnTo>
                    <a:lnTo>
                      <a:pt x="248" y="2"/>
                    </a:lnTo>
                    <a:lnTo>
                      <a:pt x="296" y="0"/>
                    </a:lnTo>
                    <a:lnTo>
                      <a:pt x="398" y="55"/>
                    </a:lnTo>
                    <a:lnTo>
                      <a:pt x="462" y="5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7073" name="Freeform 97"/>
              <p:cNvSpPr>
                <a:spLocks noChangeAspect="1"/>
              </p:cNvSpPr>
              <p:nvPr/>
            </p:nvSpPr>
            <p:spPr bwMode="auto">
              <a:xfrm>
                <a:off x="3536" y="1501"/>
                <a:ext cx="189" cy="298"/>
              </a:xfrm>
              <a:custGeom>
                <a:avLst/>
                <a:gdLst>
                  <a:gd name="T0" fmla="*/ 852 w 1134"/>
                  <a:gd name="T1" fmla="*/ 0 h 1792"/>
                  <a:gd name="T2" fmla="*/ 974 w 1134"/>
                  <a:gd name="T3" fmla="*/ 120 h 1792"/>
                  <a:gd name="T4" fmla="*/ 1134 w 1134"/>
                  <a:gd name="T5" fmla="*/ 351 h 1792"/>
                  <a:gd name="T6" fmla="*/ 1085 w 1134"/>
                  <a:gd name="T7" fmla="*/ 407 h 1792"/>
                  <a:gd name="T8" fmla="*/ 1078 w 1134"/>
                  <a:gd name="T9" fmla="*/ 528 h 1792"/>
                  <a:gd name="T10" fmla="*/ 1005 w 1134"/>
                  <a:gd name="T11" fmla="*/ 674 h 1792"/>
                  <a:gd name="T12" fmla="*/ 913 w 1134"/>
                  <a:gd name="T13" fmla="*/ 683 h 1792"/>
                  <a:gd name="T14" fmla="*/ 823 w 1134"/>
                  <a:gd name="T15" fmla="*/ 734 h 1792"/>
                  <a:gd name="T16" fmla="*/ 748 w 1134"/>
                  <a:gd name="T17" fmla="*/ 1301 h 1792"/>
                  <a:gd name="T18" fmla="*/ 677 w 1134"/>
                  <a:gd name="T19" fmla="*/ 1454 h 1792"/>
                  <a:gd name="T20" fmla="*/ 588 w 1134"/>
                  <a:gd name="T21" fmla="*/ 1530 h 1792"/>
                  <a:gd name="T22" fmla="*/ 593 w 1134"/>
                  <a:gd name="T23" fmla="*/ 1565 h 1792"/>
                  <a:gd name="T24" fmla="*/ 533 w 1134"/>
                  <a:gd name="T25" fmla="*/ 1603 h 1792"/>
                  <a:gd name="T26" fmla="*/ 485 w 1134"/>
                  <a:gd name="T27" fmla="*/ 1574 h 1792"/>
                  <a:gd name="T28" fmla="*/ 449 w 1134"/>
                  <a:gd name="T29" fmla="*/ 1575 h 1792"/>
                  <a:gd name="T30" fmla="*/ 405 w 1134"/>
                  <a:gd name="T31" fmla="*/ 1787 h 1792"/>
                  <a:gd name="T32" fmla="*/ 332 w 1134"/>
                  <a:gd name="T33" fmla="*/ 1792 h 1792"/>
                  <a:gd name="T34" fmla="*/ 336 w 1134"/>
                  <a:gd name="T35" fmla="*/ 1718 h 1792"/>
                  <a:gd name="T36" fmla="*/ 45 w 1134"/>
                  <a:gd name="T37" fmla="*/ 1388 h 1792"/>
                  <a:gd name="T38" fmla="*/ 0 w 1134"/>
                  <a:gd name="T39" fmla="*/ 1320 h 1792"/>
                  <a:gd name="T40" fmla="*/ 232 w 1134"/>
                  <a:gd name="T41" fmla="*/ 1202 h 1792"/>
                  <a:gd name="T42" fmla="*/ 213 w 1134"/>
                  <a:gd name="T43" fmla="*/ 804 h 1792"/>
                  <a:gd name="T44" fmla="*/ 242 w 1134"/>
                  <a:gd name="T45" fmla="*/ 593 h 1792"/>
                  <a:gd name="T46" fmla="*/ 254 w 1134"/>
                  <a:gd name="T47" fmla="*/ 503 h 1792"/>
                  <a:gd name="T48" fmla="*/ 260 w 1134"/>
                  <a:gd name="T49" fmla="*/ 503 h 1792"/>
                  <a:gd name="T50" fmla="*/ 281 w 1134"/>
                  <a:gd name="T51" fmla="*/ 272 h 1792"/>
                  <a:gd name="T52" fmla="*/ 613 w 1134"/>
                  <a:gd name="T53" fmla="*/ 333 h 1792"/>
                  <a:gd name="T54" fmla="*/ 590 w 1134"/>
                  <a:gd name="T55" fmla="*/ 199 h 1792"/>
                  <a:gd name="T56" fmla="*/ 698 w 1134"/>
                  <a:gd name="T57" fmla="*/ 221 h 1792"/>
                  <a:gd name="T58" fmla="*/ 742 w 1134"/>
                  <a:gd name="T59" fmla="*/ 63 h 1792"/>
                  <a:gd name="T60" fmla="*/ 799 w 1134"/>
                  <a:gd name="T61" fmla="*/ 62 h 1792"/>
                  <a:gd name="T62" fmla="*/ 852 w 1134"/>
                  <a:gd name="T63" fmla="*/ 0 h 17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34" h="1792">
                    <a:moveTo>
                      <a:pt x="852" y="0"/>
                    </a:moveTo>
                    <a:lnTo>
                      <a:pt x="974" y="120"/>
                    </a:lnTo>
                    <a:lnTo>
                      <a:pt x="1134" y="351"/>
                    </a:lnTo>
                    <a:lnTo>
                      <a:pt x="1085" y="407"/>
                    </a:lnTo>
                    <a:lnTo>
                      <a:pt x="1078" y="528"/>
                    </a:lnTo>
                    <a:lnTo>
                      <a:pt x="1005" y="674"/>
                    </a:lnTo>
                    <a:lnTo>
                      <a:pt x="913" y="683"/>
                    </a:lnTo>
                    <a:lnTo>
                      <a:pt x="823" y="734"/>
                    </a:lnTo>
                    <a:lnTo>
                      <a:pt x="748" y="1301"/>
                    </a:lnTo>
                    <a:lnTo>
                      <a:pt x="677" y="1454"/>
                    </a:lnTo>
                    <a:lnTo>
                      <a:pt x="588" y="1530"/>
                    </a:lnTo>
                    <a:lnTo>
                      <a:pt x="593" y="1565"/>
                    </a:lnTo>
                    <a:lnTo>
                      <a:pt x="533" y="1603"/>
                    </a:lnTo>
                    <a:lnTo>
                      <a:pt x="485" y="1574"/>
                    </a:lnTo>
                    <a:lnTo>
                      <a:pt x="449" y="1575"/>
                    </a:lnTo>
                    <a:lnTo>
                      <a:pt x="405" y="1787"/>
                    </a:lnTo>
                    <a:lnTo>
                      <a:pt x="332" y="1792"/>
                    </a:lnTo>
                    <a:lnTo>
                      <a:pt x="336" y="1718"/>
                    </a:lnTo>
                    <a:lnTo>
                      <a:pt x="45" y="1388"/>
                    </a:lnTo>
                    <a:lnTo>
                      <a:pt x="0" y="1320"/>
                    </a:lnTo>
                    <a:lnTo>
                      <a:pt x="232" y="1202"/>
                    </a:lnTo>
                    <a:lnTo>
                      <a:pt x="213" y="804"/>
                    </a:lnTo>
                    <a:lnTo>
                      <a:pt x="242" y="593"/>
                    </a:lnTo>
                    <a:lnTo>
                      <a:pt x="254" y="503"/>
                    </a:lnTo>
                    <a:lnTo>
                      <a:pt x="260" y="503"/>
                    </a:lnTo>
                    <a:lnTo>
                      <a:pt x="281" y="272"/>
                    </a:lnTo>
                    <a:lnTo>
                      <a:pt x="613" y="333"/>
                    </a:lnTo>
                    <a:lnTo>
                      <a:pt x="590" y="199"/>
                    </a:lnTo>
                    <a:lnTo>
                      <a:pt x="698" y="221"/>
                    </a:lnTo>
                    <a:lnTo>
                      <a:pt x="742" y="63"/>
                    </a:lnTo>
                    <a:lnTo>
                      <a:pt x="799" y="62"/>
                    </a:lnTo>
                    <a:lnTo>
                      <a:pt x="852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7074" name="Freeform 98"/>
              <p:cNvSpPr>
                <a:spLocks noChangeAspect="1"/>
              </p:cNvSpPr>
              <p:nvPr/>
            </p:nvSpPr>
            <p:spPr bwMode="auto">
              <a:xfrm>
                <a:off x="3397" y="1410"/>
                <a:ext cx="82" cy="117"/>
              </a:xfrm>
              <a:custGeom>
                <a:avLst/>
                <a:gdLst>
                  <a:gd name="T0" fmla="*/ 0 w 492"/>
                  <a:gd name="T1" fmla="*/ 548 h 707"/>
                  <a:gd name="T2" fmla="*/ 86 w 492"/>
                  <a:gd name="T3" fmla="*/ 434 h 707"/>
                  <a:gd name="T4" fmla="*/ 141 w 492"/>
                  <a:gd name="T5" fmla="*/ 438 h 707"/>
                  <a:gd name="T6" fmla="*/ 153 w 492"/>
                  <a:gd name="T7" fmla="*/ 431 h 707"/>
                  <a:gd name="T8" fmla="*/ 156 w 492"/>
                  <a:gd name="T9" fmla="*/ 413 h 707"/>
                  <a:gd name="T10" fmla="*/ 141 w 492"/>
                  <a:gd name="T11" fmla="*/ 387 h 707"/>
                  <a:gd name="T12" fmla="*/ 146 w 492"/>
                  <a:gd name="T13" fmla="*/ 368 h 707"/>
                  <a:gd name="T14" fmla="*/ 214 w 492"/>
                  <a:gd name="T15" fmla="*/ 292 h 707"/>
                  <a:gd name="T16" fmla="*/ 185 w 492"/>
                  <a:gd name="T17" fmla="*/ 136 h 707"/>
                  <a:gd name="T18" fmla="*/ 195 w 492"/>
                  <a:gd name="T19" fmla="*/ 123 h 707"/>
                  <a:gd name="T20" fmla="*/ 233 w 492"/>
                  <a:gd name="T21" fmla="*/ 94 h 707"/>
                  <a:gd name="T22" fmla="*/ 294 w 492"/>
                  <a:gd name="T23" fmla="*/ 99 h 707"/>
                  <a:gd name="T24" fmla="*/ 385 w 492"/>
                  <a:gd name="T25" fmla="*/ 37 h 707"/>
                  <a:gd name="T26" fmla="*/ 466 w 492"/>
                  <a:gd name="T27" fmla="*/ 0 h 707"/>
                  <a:gd name="T28" fmla="*/ 492 w 492"/>
                  <a:gd name="T29" fmla="*/ 15 h 707"/>
                  <a:gd name="T30" fmla="*/ 397 w 492"/>
                  <a:gd name="T31" fmla="*/ 406 h 707"/>
                  <a:gd name="T32" fmla="*/ 371 w 492"/>
                  <a:gd name="T33" fmla="*/ 597 h 707"/>
                  <a:gd name="T34" fmla="*/ 362 w 492"/>
                  <a:gd name="T35" fmla="*/ 707 h 707"/>
                  <a:gd name="T36" fmla="*/ 238 w 492"/>
                  <a:gd name="T37" fmla="*/ 559 h 707"/>
                  <a:gd name="T38" fmla="*/ 160 w 492"/>
                  <a:gd name="T39" fmla="*/ 593 h 707"/>
                  <a:gd name="T40" fmla="*/ 114 w 492"/>
                  <a:gd name="T41" fmla="*/ 599 h 707"/>
                  <a:gd name="T42" fmla="*/ 90 w 492"/>
                  <a:gd name="T43" fmla="*/ 559 h 707"/>
                  <a:gd name="T44" fmla="*/ 61 w 492"/>
                  <a:gd name="T45" fmla="*/ 565 h 707"/>
                  <a:gd name="T46" fmla="*/ 35 w 492"/>
                  <a:gd name="T47" fmla="*/ 580 h 707"/>
                  <a:gd name="T48" fmla="*/ 7 w 492"/>
                  <a:gd name="T49" fmla="*/ 576 h 707"/>
                  <a:gd name="T50" fmla="*/ 0 w 492"/>
                  <a:gd name="T51" fmla="*/ 548 h 7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92" h="707">
                    <a:moveTo>
                      <a:pt x="0" y="548"/>
                    </a:moveTo>
                    <a:lnTo>
                      <a:pt x="86" y="434"/>
                    </a:lnTo>
                    <a:lnTo>
                      <a:pt x="141" y="438"/>
                    </a:lnTo>
                    <a:lnTo>
                      <a:pt x="153" y="431"/>
                    </a:lnTo>
                    <a:lnTo>
                      <a:pt x="156" y="413"/>
                    </a:lnTo>
                    <a:lnTo>
                      <a:pt x="141" y="387"/>
                    </a:lnTo>
                    <a:lnTo>
                      <a:pt x="146" y="368"/>
                    </a:lnTo>
                    <a:lnTo>
                      <a:pt x="214" y="292"/>
                    </a:lnTo>
                    <a:lnTo>
                      <a:pt x="185" y="136"/>
                    </a:lnTo>
                    <a:lnTo>
                      <a:pt x="195" y="123"/>
                    </a:lnTo>
                    <a:lnTo>
                      <a:pt x="233" y="94"/>
                    </a:lnTo>
                    <a:lnTo>
                      <a:pt x="294" y="99"/>
                    </a:lnTo>
                    <a:lnTo>
                      <a:pt x="385" y="37"/>
                    </a:lnTo>
                    <a:lnTo>
                      <a:pt x="466" y="0"/>
                    </a:lnTo>
                    <a:lnTo>
                      <a:pt x="492" y="15"/>
                    </a:lnTo>
                    <a:lnTo>
                      <a:pt x="397" y="406"/>
                    </a:lnTo>
                    <a:lnTo>
                      <a:pt x="371" y="597"/>
                    </a:lnTo>
                    <a:lnTo>
                      <a:pt x="362" y="707"/>
                    </a:lnTo>
                    <a:lnTo>
                      <a:pt x="238" y="559"/>
                    </a:lnTo>
                    <a:lnTo>
                      <a:pt x="160" y="593"/>
                    </a:lnTo>
                    <a:lnTo>
                      <a:pt x="114" y="599"/>
                    </a:lnTo>
                    <a:lnTo>
                      <a:pt x="90" y="559"/>
                    </a:lnTo>
                    <a:lnTo>
                      <a:pt x="61" y="565"/>
                    </a:lnTo>
                    <a:lnTo>
                      <a:pt x="35" y="580"/>
                    </a:lnTo>
                    <a:lnTo>
                      <a:pt x="7" y="576"/>
                    </a:lnTo>
                    <a:lnTo>
                      <a:pt x="0" y="54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7075" name="Freeform 99"/>
              <p:cNvSpPr>
                <a:spLocks noChangeAspect="1"/>
              </p:cNvSpPr>
              <p:nvPr/>
            </p:nvSpPr>
            <p:spPr bwMode="auto">
              <a:xfrm>
                <a:off x="3387" y="1378"/>
                <a:ext cx="88" cy="105"/>
              </a:xfrm>
              <a:custGeom>
                <a:avLst/>
                <a:gdLst>
                  <a:gd name="T0" fmla="*/ 193 w 529"/>
                  <a:gd name="T1" fmla="*/ 0 h 629"/>
                  <a:gd name="T2" fmla="*/ 161 w 529"/>
                  <a:gd name="T3" fmla="*/ 15 h 629"/>
                  <a:gd name="T4" fmla="*/ 167 w 529"/>
                  <a:gd name="T5" fmla="*/ 75 h 629"/>
                  <a:gd name="T6" fmla="*/ 167 w 529"/>
                  <a:gd name="T7" fmla="*/ 114 h 629"/>
                  <a:gd name="T8" fmla="*/ 92 w 529"/>
                  <a:gd name="T9" fmla="*/ 140 h 629"/>
                  <a:gd name="T10" fmla="*/ 91 w 529"/>
                  <a:gd name="T11" fmla="*/ 156 h 629"/>
                  <a:gd name="T12" fmla="*/ 12 w 529"/>
                  <a:gd name="T13" fmla="*/ 152 h 629"/>
                  <a:gd name="T14" fmla="*/ 0 w 529"/>
                  <a:gd name="T15" fmla="*/ 191 h 629"/>
                  <a:gd name="T16" fmla="*/ 202 w 529"/>
                  <a:gd name="T17" fmla="*/ 286 h 629"/>
                  <a:gd name="T18" fmla="*/ 107 w 529"/>
                  <a:gd name="T19" fmla="*/ 403 h 629"/>
                  <a:gd name="T20" fmla="*/ 41 w 529"/>
                  <a:gd name="T21" fmla="*/ 469 h 629"/>
                  <a:gd name="T22" fmla="*/ 66 w 529"/>
                  <a:gd name="T23" fmla="*/ 521 h 629"/>
                  <a:gd name="T24" fmla="*/ 107 w 529"/>
                  <a:gd name="T25" fmla="*/ 548 h 629"/>
                  <a:gd name="T26" fmla="*/ 129 w 529"/>
                  <a:gd name="T27" fmla="*/ 564 h 629"/>
                  <a:gd name="T28" fmla="*/ 143 w 529"/>
                  <a:gd name="T29" fmla="*/ 622 h 629"/>
                  <a:gd name="T30" fmla="*/ 200 w 529"/>
                  <a:gd name="T31" fmla="*/ 629 h 629"/>
                  <a:gd name="T32" fmla="*/ 216 w 529"/>
                  <a:gd name="T33" fmla="*/ 621 h 629"/>
                  <a:gd name="T34" fmla="*/ 216 w 529"/>
                  <a:gd name="T35" fmla="*/ 606 h 629"/>
                  <a:gd name="T36" fmla="*/ 200 w 529"/>
                  <a:gd name="T37" fmla="*/ 575 h 629"/>
                  <a:gd name="T38" fmla="*/ 203 w 529"/>
                  <a:gd name="T39" fmla="*/ 559 h 629"/>
                  <a:gd name="T40" fmla="*/ 273 w 529"/>
                  <a:gd name="T41" fmla="*/ 483 h 629"/>
                  <a:gd name="T42" fmla="*/ 254 w 529"/>
                  <a:gd name="T43" fmla="*/ 390 h 629"/>
                  <a:gd name="T44" fmla="*/ 244 w 529"/>
                  <a:gd name="T45" fmla="*/ 332 h 629"/>
                  <a:gd name="T46" fmla="*/ 253 w 529"/>
                  <a:gd name="T47" fmla="*/ 314 h 629"/>
                  <a:gd name="T48" fmla="*/ 272 w 529"/>
                  <a:gd name="T49" fmla="*/ 299 h 629"/>
                  <a:gd name="T50" fmla="*/ 292 w 529"/>
                  <a:gd name="T51" fmla="*/ 285 h 629"/>
                  <a:gd name="T52" fmla="*/ 355 w 529"/>
                  <a:gd name="T53" fmla="*/ 290 h 629"/>
                  <a:gd name="T54" fmla="*/ 440 w 529"/>
                  <a:gd name="T55" fmla="*/ 232 h 629"/>
                  <a:gd name="T56" fmla="*/ 529 w 529"/>
                  <a:gd name="T57" fmla="*/ 191 h 629"/>
                  <a:gd name="T58" fmla="*/ 492 w 529"/>
                  <a:gd name="T59" fmla="*/ 168 h 629"/>
                  <a:gd name="T60" fmla="*/ 473 w 529"/>
                  <a:gd name="T61" fmla="*/ 143 h 629"/>
                  <a:gd name="T62" fmla="*/ 437 w 529"/>
                  <a:gd name="T63" fmla="*/ 142 h 629"/>
                  <a:gd name="T64" fmla="*/ 425 w 529"/>
                  <a:gd name="T65" fmla="*/ 169 h 629"/>
                  <a:gd name="T66" fmla="*/ 409 w 529"/>
                  <a:gd name="T67" fmla="*/ 166 h 629"/>
                  <a:gd name="T68" fmla="*/ 193 w 529"/>
                  <a:gd name="T69" fmla="*/ 0 h 6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29" h="629">
                    <a:moveTo>
                      <a:pt x="193" y="0"/>
                    </a:moveTo>
                    <a:lnTo>
                      <a:pt x="161" y="15"/>
                    </a:lnTo>
                    <a:lnTo>
                      <a:pt x="167" y="75"/>
                    </a:lnTo>
                    <a:lnTo>
                      <a:pt x="167" y="114"/>
                    </a:lnTo>
                    <a:lnTo>
                      <a:pt x="92" y="140"/>
                    </a:lnTo>
                    <a:lnTo>
                      <a:pt x="91" y="156"/>
                    </a:lnTo>
                    <a:lnTo>
                      <a:pt x="12" y="152"/>
                    </a:lnTo>
                    <a:lnTo>
                      <a:pt x="0" y="191"/>
                    </a:lnTo>
                    <a:lnTo>
                      <a:pt x="202" y="286"/>
                    </a:lnTo>
                    <a:lnTo>
                      <a:pt x="107" y="403"/>
                    </a:lnTo>
                    <a:lnTo>
                      <a:pt x="41" y="469"/>
                    </a:lnTo>
                    <a:lnTo>
                      <a:pt x="66" y="521"/>
                    </a:lnTo>
                    <a:lnTo>
                      <a:pt x="107" y="548"/>
                    </a:lnTo>
                    <a:lnTo>
                      <a:pt x="129" y="564"/>
                    </a:lnTo>
                    <a:lnTo>
                      <a:pt x="143" y="622"/>
                    </a:lnTo>
                    <a:lnTo>
                      <a:pt x="200" y="629"/>
                    </a:lnTo>
                    <a:lnTo>
                      <a:pt x="216" y="621"/>
                    </a:lnTo>
                    <a:lnTo>
                      <a:pt x="216" y="606"/>
                    </a:lnTo>
                    <a:lnTo>
                      <a:pt x="200" y="575"/>
                    </a:lnTo>
                    <a:lnTo>
                      <a:pt x="203" y="559"/>
                    </a:lnTo>
                    <a:lnTo>
                      <a:pt x="273" y="483"/>
                    </a:lnTo>
                    <a:lnTo>
                      <a:pt x="254" y="390"/>
                    </a:lnTo>
                    <a:lnTo>
                      <a:pt x="244" y="332"/>
                    </a:lnTo>
                    <a:lnTo>
                      <a:pt x="253" y="314"/>
                    </a:lnTo>
                    <a:lnTo>
                      <a:pt x="272" y="299"/>
                    </a:lnTo>
                    <a:lnTo>
                      <a:pt x="292" y="285"/>
                    </a:lnTo>
                    <a:lnTo>
                      <a:pt x="355" y="290"/>
                    </a:lnTo>
                    <a:lnTo>
                      <a:pt x="440" y="232"/>
                    </a:lnTo>
                    <a:lnTo>
                      <a:pt x="529" y="191"/>
                    </a:lnTo>
                    <a:lnTo>
                      <a:pt x="492" y="168"/>
                    </a:lnTo>
                    <a:lnTo>
                      <a:pt x="473" y="143"/>
                    </a:lnTo>
                    <a:lnTo>
                      <a:pt x="437" y="142"/>
                    </a:lnTo>
                    <a:lnTo>
                      <a:pt x="425" y="169"/>
                    </a:lnTo>
                    <a:lnTo>
                      <a:pt x="409" y="166"/>
                    </a:lnTo>
                    <a:lnTo>
                      <a:pt x="193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7076" name="Freeform 100"/>
              <p:cNvSpPr>
                <a:spLocks noChangeAspect="1"/>
              </p:cNvSpPr>
              <p:nvPr/>
            </p:nvSpPr>
            <p:spPr bwMode="auto">
              <a:xfrm>
                <a:off x="3433" y="1412"/>
                <a:ext cx="67" cy="159"/>
              </a:xfrm>
              <a:custGeom>
                <a:avLst/>
                <a:gdLst>
                  <a:gd name="T0" fmla="*/ 276 w 402"/>
                  <a:gd name="T1" fmla="*/ 0 h 953"/>
                  <a:gd name="T2" fmla="*/ 340 w 402"/>
                  <a:gd name="T3" fmla="*/ 44 h 953"/>
                  <a:gd name="T4" fmla="*/ 402 w 402"/>
                  <a:gd name="T5" fmla="*/ 149 h 953"/>
                  <a:gd name="T6" fmla="*/ 395 w 402"/>
                  <a:gd name="T7" fmla="*/ 307 h 953"/>
                  <a:gd name="T8" fmla="*/ 363 w 402"/>
                  <a:gd name="T9" fmla="*/ 327 h 953"/>
                  <a:gd name="T10" fmla="*/ 337 w 402"/>
                  <a:gd name="T11" fmla="*/ 368 h 953"/>
                  <a:gd name="T12" fmla="*/ 344 w 402"/>
                  <a:gd name="T13" fmla="*/ 453 h 953"/>
                  <a:gd name="T14" fmla="*/ 312 w 402"/>
                  <a:gd name="T15" fmla="*/ 486 h 953"/>
                  <a:gd name="T16" fmla="*/ 302 w 402"/>
                  <a:gd name="T17" fmla="*/ 518 h 953"/>
                  <a:gd name="T18" fmla="*/ 340 w 402"/>
                  <a:gd name="T19" fmla="*/ 574 h 953"/>
                  <a:gd name="T20" fmla="*/ 286 w 402"/>
                  <a:gd name="T21" fmla="*/ 667 h 953"/>
                  <a:gd name="T22" fmla="*/ 296 w 402"/>
                  <a:gd name="T23" fmla="*/ 753 h 953"/>
                  <a:gd name="T24" fmla="*/ 230 w 402"/>
                  <a:gd name="T25" fmla="*/ 871 h 953"/>
                  <a:gd name="T26" fmla="*/ 187 w 402"/>
                  <a:gd name="T27" fmla="*/ 953 h 953"/>
                  <a:gd name="T28" fmla="*/ 159 w 402"/>
                  <a:gd name="T29" fmla="*/ 953 h 953"/>
                  <a:gd name="T30" fmla="*/ 131 w 402"/>
                  <a:gd name="T31" fmla="*/ 905 h 953"/>
                  <a:gd name="T32" fmla="*/ 20 w 402"/>
                  <a:gd name="T33" fmla="*/ 893 h 953"/>
                  <a:gd name="T34" fmla="*/ 0 w 402"/>
                  <a:gd name="T35" fmla="*/ 860 h 953"/>
                  <a:gd name="T36" fmla="*/ 33 w 402"/>
                  <a:gd name="T37" fmla="*/ 724 h 953"/>
                  <a:gd name="T38" fmla="*/ 143 w 402"/>
                  <a:gd name="T39" fmla="*/ 696 h 953"/>
                  <a:gd name="T40" fmla="*/ 152 w 402"/>
                  <a:gd name="T41" fmla="*/ 590 h 953"/>
                  <a:gd name="T42" fmla="*/ 176 w 402"/>
                  <a:gd name="T43" fmla="*/ 401 h 953"/>
                  <a:gd name="T44" fmla="*/ 276 w 402"/>
                  <a:gd name="T45" fmla="*/ 0 h 9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02" h="953">
                    <a:moveTo>
                      <a:pt x="276" y="0"/>
                    </a:moveTo>
                    <a:lnTo>
                      <a:pt x="340" y="44"/>
                    </a:lnTo>
                    <a:lnTo>
                      <a:pt x="402" y="149"/>
                    </a:lnTo>
                    <a:lnTo>
                      <a:pt x="395" y="307"/>
                    </a:lnTo>
                    <a:lnTo>
                      <a:pt x="363" y="327"/>
                    </a:lnTo>
                    <a:lnTo>
                      <a:pt x="337" y="368"/>
                    </a:lnTo>
                    <a:lnTo>
                      <a:pt x="344" y="453"/>
                    </a:lnTo>
                    <a:lnTo>
                      <a:pt x="312" y="486"/>
                    </a:lnTo>
                    <a:lnTo>
                      <a:pt x="302" y="518"/>
                    </a:lnTo>
                    <a:lnTo>
                      <a:pt x="340" y="574"/>
                    </a:lnTo>
                    <a:lnTo>
                      <a:pt x="286" y="667"/>
                    </a:lnTo>
                    <a:lnTo>
                      <a:pt x="296" y="753"/>
                    </a:lnTo>
                    <a:lnTo>
                      <a:pt x="230" y="871"/>
                    </a:lnTo>
                    <a:lnTo>
                      <a:pt x="187" y="953"/>
                    </a:lnTo>
                    <a:lnTo>
                      <a:pt x="159" y="953"/>
                    </a:lnTo>
                    <a:lnTo>
                      <a:pt x="131" y="905"/>
                    </a:lnTo>
                    <a:lnTo>
                      <a:pt x="20" y="893"/>
                    </a:lnTo>
                    <a:lnTo>
                      <a:pt x="0" y="860"/>
                    </a:lnTo>
                    <a:lnTo>
                      <a:pt x="33" y="724"/>
                    </a:lnTo>
                    <a:lnTo>
                      <a:pt x="143" y="696"/>
                    </a:lnTo>
                    <a:lnTo>
                      <a:pt x="152" y="590"/>
                    </a:lnTo>
                    <a:lnTo>
                      <a:pt x="176" y="401"/>
                    </a:lnTo>
                    <a:lnTo>
                      <a:pt x="276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7077" name="Freeform 101"/>
              <p:cNvSpPr>
                <a:spLocks noChangeAspect="1"/>
              </p:cNvSpPr>
              <p:nvPr/>
            </p:nvSpPr>
            <p:spPr bwMode="auto">
              <a:xfrm>
                <a:off x="3193" y="1409"/>
                <a:ext cx="228" cy="150"/>
              </a:xfrm>
              <a:custGeom>
                <a:avLst/>
                <a:gdLst>
                  <a:gd name="T0" fmla="*/ 1165 w 1367"/>
                  <a:gd name="T1" fmla="*/ 0 h 900"/>
                  <a:gd name="T2" fmla="*/ 1094 w 1367"/>
                  <a:gd name="T3" fmla="*/ 76 h 900"/>
                  <a:gd name="T4" fmla="*/ 1062 w 1367"/>
                  <a:gd name="T5" fmla="*/ 83 h 900"/>
                  <a:gd name="T6" fmla="*/ 965 w 1367"/>
                  <a:gd name="T7" fmla="*/ 280 h 900"/>
                  <a:gd name="T8" fmla="*/ 907 w 1367"/>
                  <a:gd name="T9" fmla="*/ 274 h 900"/>
                  <a:gd name="T10" fmla="*/ 796 w 1367"/>
                  <a:gd name="T11" fmla="*/ 401 h 900"/>
                  <a:gd name="T12" fmla="*/ 742 w 1367"/>
                  <a:gd name="T13" fmla="*/ 409 h 900"/>
                  <a:gd name="T14" fmla="*/ 727 w 1367"/>
                  <a:gd name="T15" fmla="*/ 388 h 900"/>
                  <a:gd name="T16" fmla="*/ 676 w 1367"/>
                  <a:gd name="T17" fmla="*/ 401 h 900"/>
                  <a:gd name="T18" fmla="*/ 568 w 1367"/>
                  <a:gd name="T19" fmla="*/ 502 h 900"/>
                  <a:gd name="T20" fmla="*/ 456 w 1367"/>
                  <a:gd name="T21" fmla="*/ 420 h 900"/>
                  <a:gd name="T22" fmla="*/ 199 w 1367"/>
                  <a:gd name="T23" fmla="*/ 331 h 900"/>
                  <a:gd name="T24" fmla="*/ 0 w 1367"/>
                  <a:gd name="T25" fmla="*/ 491 h 900"/>
                  <a:gd name="T26" fmla="*/ 38 w 1367"/>
                  <a:gd name="T27" fmla="*/ 685 h 900"/>
                  <a:gd name="T28" fmla="*/ 138 w 1367"/>
                  <a:gd name="T29" fmla="*/ 796 h 900"/>
                  <a:gd name="T30" fmla="*/ 596 w 1367"/>
                  <a:gd name="T31" fmla="*/ 820 h 900"/>
                  <a:gd name="T32" fmla="*/ 621 w 1367"/>
                  <a:gd name="T33" fmla="*/ 779 h 900"/>
                  <a:gd name="T34" fmla="*/ 821 w 1367"/>
                  <a:gd name="T35" fmla="*/ 900 h 900"/>
                  <a:gd name="T36" fmla="*/ 882 w 1367"/>
                  <a:gd name="T37" fmla="*/ 803 h 900"/>
                  <a:gd name="T38" fmla="*/ 920 w 1367"/>
                  <a:gd name="T39" fmla="*/ 847 h 900"/>
                  <a:gd name="T40" fmla="*/ 948 w 1367"/>
                  <a:gd name="T41" fmla="*/ 787 h 900"/>
                  <a:gd name="T42" fmla="*/ 984 w 1367"/>
                  <a:gd name="T43" fmla="*/ 787 h 900"/>
                  <a:gd name="T44" fmla="*/ 994 w 1367"/>
                  <a:gd name="T45" fmla="*/ 803 h 900"/>
                  <a:gd name="T46" fmla="*/ 1021 w 1367"/>
                  <a:gd name="T47" fmla="*/ 801 h 900"/>
                  <a:gd name="T48" fmla="*/ 1045 w 1367"/>
                  <a:gd name="T49" fmla="*/ 771 h 900"/>
                  <a:gd name="T50" fmla="*/ 1205 w 1367"/>
                  <a:gd name="T51" fmla="*/ 674 h 900"/>
                  <a:gd name="T52" fmla="*/ 1205 w 1367"/>
                  <a:gd name="T53" fmla="*/ 641 h 900"/>
                  <a:gd name="T54" fmla="*/ 1234 w 1367"/>
                  <a:gd name="T55" fmla="*/ 575 h 900"/>
                  <a:gd name="T56" fmla="*/ 1225 w 1367"/>
                  <a:gd name="T57" fmla="*/ 547 h 900"/>
                  <a:gd name="T58" fmla="*/ 1311 w 1367"/>
                  <a:gd name="T59" fmla="*/ 432 h 900"/>
                  <a:gd name="T60" fmla="*/ 1295 w 1367"/>
                  <a:gd name="T61" fmla="*/ 374 h 900"/>
                  <a:gd name="T62" fmla="*/ 1235 w 1367"/>
                  <a:gd name="T63" fmla="*/ 334 h 900"/>
                  <a:gd name="T64" fmla="*/ 1206 w 1367"/>
                  <a:gd name="T65" fmla="*/ 280 h 900"/>
                  <a:gd name="T66" fmla="*/ 1278 w 1367"/>
                  <a:gd name="T67" fmla="*/ 204 h 900"/>
                  <a:gd name="T68" fmla="*/ 1367 w 1367"/>
                  <a:gd name="T69" fmla="*/ 95 h 900"/>
                  <a:gd name="T70" fmla="*/ 1165 w 1367"/>
                  <a:gd name="T71" fmla="*/ 0 h 9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67" h="900">
                    <a:moveTo>
                      <a:pt x="1165" y="0"/>
                    </a:moveTo>
                    <a:lnTo>
                      <a:pt x="1094" y="76"/>
                    </a:lnTo>
                    <a:lnTo>
                      <a:pt x="1062" y="83"/>
                    </a:lnTo>
                    <a:lnTo>
                      <a:pt x="965" y="280"/>
                    </a:lnTo>
                    <a:lnTo>
                      <a:pt x="907" y="274"/>
                    </a:lnTo>
                    <a:lnTo>
                      <a:pt x="796" y="401"/>
                    </a:lnTo>
                    <a:lnTo>
                      <a:pt x="742" y="409"/>
                    </a:lnTo>
                    <a:lnTo>
                      <a:pt x="727" y="388"/>
                    </a:lnTo>
                    <a:lnTo>
                      <a:pt x="676" y="401"/>
                    </a:lnTo>
                    <a:lnTo>
                      <a:pt x="568" y="502"/>
                    </a:lnTo>
                    <a:lnTo>
                      <a:pt x="456" y="420"/>
                    </a:lnTo>
                    <a:lnTo>
                      <a:pt x="199" y="331"/>
                    </a:lnTo>
                    <a:lnTo>
                      <a:pt x="0" y="491"/>
                    </a:lnTo>
                    <a:lnTo>
                      <a:pt x="38" y="685"/>
                    </a:lnTo>
                    <a:lnTo>
                      <a:pt x="138" y="796"/>
                    </a:lnTo>
                    <a:lnTo>
                      <a:pt x="596" y="820"/>
                    </a:lnTo>
                    <a:lnTo>
                      <a:pt x="621" y="779"/>
                    </a:lnTo>
                    <a:lnTo>
                      <a:pt x="821" y="900"/>
                    </a:lnTo>
                    <a:lnTo>
                      <a:pt x="882" y="803"/>
                    </a:lnTo>
                    <a:lnTo>
                      <a:pt x="920" y="847"/>
                    </a:lnTo>
                    <a:lnTo>
                      <a:pt x="948" y="787"/>
                    </a:lnTo>
                    <a:lnTo>
                      <a:pt x="984" y="787"/>
                    </a:lnTo>
                    <a:lnTo>
                      <a:pt x="994" y="803"/>
                    </a:lnTo>
                    <a:lnTo>
                      <a:pt x="1021" y="801"/>
                    </a:lnTo>
                    <a:lnTo>
                      <a:pt x="1045" y="771"/>
                    </a:lnTo>
                    <a:lnTo>
                      <a:pt x="1205" y="674"/>
                    </a:lnTo>
                    <a:lnTo>
                      <a:pt x="1205" y="641"/>
                    </a:lnTo>
                    <a:lnTo>
                      <a:pt x="1234" y="575"/>
                    </a:lnTo>
                    <a:lnTo>
                      <a:pt x="1225" y="547"/>
                    </a:lnTo>
                    <a:lnTo>
                      <a:pt x="1311" y="432"/>
                    </a:lnTo>
                    <a:lnTo>
                      <a:pt x="1295" y="374"/>
                    </a:lnTo>
                    <a:lnTo>
                      <a:pt x="1235" y="334"/>
                    </a:lnTo>
                    <a:lnTo>
                      <a:pt x="1206" y="280"/>
                    </a:lnTo>
                    <a:lnTo>
                      <a:pt x="1278" y="204"/>
                    </a:lnTo>
                    <a:lnTo>
                      <a:pt x="1367" y="95"/>
                    </a:lnTo>
                    <a:lnTo>
                      <a:pt x="1165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7078" name="Freeform 102"/>
              <p:cNvSpPr>
                <a:spLocks noChangeAspect="1"/>
              </p:cNvSpPr>
              <p:nvPr/>
            </p:nvSpPr>
            <p:spPr bwMode="auto">
              <a:xfrm>
                <a:off x="3085" y="1131"/>
                <a:ext cx="147" cy="88"/>
              </a:xfrm>
              <a:custGeom>
                <a:avLst/>
                <a:gdLst>
                  <a:gd name="T0" fmla="*/ 328 w 880"/>
                  <a:gd name="T1" fmla="*/ 31 h 530"/>
                  <a:gd name="T2" fmla="*/ 340 w 880"/>
                  <a:gd name="T3" fmla="*/ 43 h 530"/>
                  <a:gd name="T4" fmla="*/ 454 w 880"/>
                  <a:gd name="T5" fmla="*/ 56 h 530"/>
                  <a:gd name="T6" fmla="*/ 509 w 880"/>
                  <a:gd name="T7" fmla="*/ 5 h 530"/>
                  <a:gd name="T8" fmla="*/ 652 w 880"/>
                  <a:gd name="T9" fmla="*/ 0 h 530"/>
                  <a:gd name="T10" fmla="*/ 821 w 880"/>
                  <a:gd name="T11" fmla="*/ 153 h 530"/>
                  <a:gd name="T12" fmla="*/ 880 w 880"/>
                  <a:gd name="T13" fmla="*/ 252 h 530"/>
                  <a:gd name="T14" fmla="*/ 820 w 880"/>
                  <a:gd name="T15" fmla="*/ 371 h 530"/>
                  <a:gd name="T16" fmla="*/ 744 w 880"/>
                  <a:gd name="T17" fmla="*/ 425 h 530"/>
                  <a:gd name="T18" fmla="*/ 769 w 880"/>
                  <a:gd name="T19" fmla="*/ 501 h 530"/>
                  <a:gd name="T20" fmla="*/ 723 w 880"/>
                  <a:gd name="T21" fmla="*/ 530 h 530"/>
                  <a:gd name="T22" fmla="*/ 592 w 880"/>
                  <a:gd name="T23" fmla="*/ 418 h 530"/>
                  <a:gd name="T24" fmla="*/ 0 w 880"/>
                  <a:gd name="T25" fmla="*/ 412 h 530"/>
                  <a:gd name="T26" fmla="*/ 88 w 880"/>
                  <a:gd name="T27" fmla="*/ 319 h 530"/>
                  <a:gd name="T28" fmla="*/ 125 w 880"/>
                  <a:gd name="T29" fmla="*/ 333 h 530"/>
                  <a:gd name="T30" fmla="*/ 165 w 880"/>
                  <a:gd name="T31" fmla="*/ 334 h 530"/>
                  <a:gd name="T32" fmla="*/ 180 w 880"/>
                  <a:gd name="T33" fmla="*/ 298 h 530"/>
                  <a:gd name="T34" fmla="*/ 154 w 880"/>
                  <a:gd name="T35" fmla="*/ 149 h 530"/>
                  <a:gd name="T36" fmla="*/ 214 w 880"/>
                  <a:gd name="T37" fmla="*/ 146 h 530"/>
                  <a:gd name="T38" fmla="*/ 213 w 880"/>
                  <a:gd name="T39" fmla="*/ 94 h 530"/>
                  <a:gd name="T40" fmla="*/ 328 w 880"/>
                  <a:gd name="T41" fmla="*/ 31 h 5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80" h="530">
                    <a:moveTo>
                      <a:pt x="328" y="31"/>
                    </a:moveTo>
                    <a:lnTo>
                      <a:pt x="340" y="43"/>
                    </a:lnTo>
                    <a:lnTo>
                      <a:pt x="454" y="56"/>
                    </a:lnTo>
                    <a:lnTo>
                      <a:pt x="509" y="5"/>
                    </a:lnTo>
                    <a:lnTo>
                      <a:pt x="652" y="0"/>
                    </a:lnTo>
                    <a:lnTo>
                      <a:pt x="821" y="153"/>
                    </a:lnTo>
                    <a:lnTo>
                      <a:pt x="880" y="252"/>
                    </a:lnTo>
                    <a:lnTo>
                      <a:pt x="820" y="371"/>
                    </a:lnTo>
                    <a:lnTo>
                      <a:pt x="744" y="425"/>
                    </a:lnTo>
                    <a:lnTo>
                      <a:pt x="769" y="501"/>
                    </a:lnTo>
                    <a:lnTo>
                      <a:pt x="723" y="530"/>
                    </a:lnTo>
                    <a:lnTo>
                      <a:pt x="592" y="418"/>
                    </a:lnTo>
                    <a:lnTo>
                      <a:pt x="0" y="412"/>
                    </a:lnTo>
                    <a:lnTo>
                      <a:pt x="88" y="319"/>
                    </a:lnTo>
                    <a:lnTo>
                      <a:pt x="125" y="333"/>
                    </a:lnTo>
                    <a:lnTo>
                      <a:pt x="165" y="334"/>
                    </a:lnTo>
                    <a:lnTo>
                      <a:pt x="180" y="298"/>
                    </a:lnTo>
                    <a:lnTo>
                      <a:pt x="154" y="149"/>
                    </a:lnTo>
                    <a:lnTo>
                      <a:pt x="214" y="146"/>
                    </a:lnTo>
                    <a:lnTo>
                      <a:pt x="213" y="94"/>
                    </a:lnTo>
                    <a:lnTo>
                      <a:pt x="328" y="3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7079" name="Freeform 103"/>
              <p:cNvSpPr>
                <a:spLocks noChangeAspect="1"/>
              </p:cNvSpPr>
              <p:nvPr/>
            </p:nvSpPr>
            <p:spPr bwMode="auto">
              <a:xfrm>
                <a:off x="3012" y="1084"/>
                <a:ext cx="128" cy="116"/>
              </a:xfrm>
              <a:custGeom>
                <a:avLst/>
                <a:gdLst>
                  <a:gd name="T0" fmla="*/ 440 w 766"/>
                  <a:gd name="T1" fmla="*/ 0 h 694"/>
                  <a:gd name="T2" fmla="*/ 505 w 766"/>
                  <a:gd name="T3" fmla="*/ 92 h 694"/>
                  <a:gd name="T4" fmla="*/ 610 w 766"/>
                  <a:gd name="T5" fmla="*/ 92 h 694"/>
                  <a:gd name="T6" fmla="*/ 638 w 766"/>
                  <a:gd name="T7" fmla="*/ 115 h 694"/>
                  <a:gd name="T8" fmla="*/ 653 w 766"/>
                  <a:gd name="T9" fmla="*/ 159 h 694"/>
                  <a:gd name="T10" fmla="*/ 766 w 766"/>
                  <a:gd name="T11" fmla="*/ 313 h 694"/>
                  <a:gd name="T12" fmla="*/ 650 w 766"/>
                  <a:gd name="T13" fmla="*/ 375 h 694"/>
                  <a:gd name="T14" fmla="*/ 653 w 766"/>
                  <a:gd name="T15" fmla="*/ 428 h 694"/>
                  <a:gd name="T16" fmla="*/ 591 w 766"/>
                  <a:gd name="T17" fmla="*/ 433 h 694"/>
                  <a:gd name="T18" fmla="*/ 617 w 766"/>
                  <a:gd name="T19" fmla="*/ 578 h 694"/>
                  <a:gd name="T20" fmla="*/ 602 w 766"/>
                  <a:gd name="T21" fmla="*/ 616 h 694"/>
                  <a:gd name="T22" fmla="*/ 563 w 766"/>
                  <a:gd name="T23" fmla="*/ 616 h 694"/>
                  <a:gd name="T24" fmla="*/ 525 w 766"/>
                  <a:gd name="T25" fmla="*/ 601 h 694"/>
                  <a:gd name="T26" fmla="*/ 437 w 766"/>
                  <a:gd name="T27" fmla="*/ 694 h 694"/>
                  <a:gd name="T28" fmla="*/ 0 w 766"/>
                  <a:gd name="T29" fmla="*/ 694 h 694"/>
                  <a:gd name="T30" fmla="*/ 1 w 766"/>
                  <a:gd name="T31" fmla="*/ 664 h 694"/>
                  <a:gd name="T32" fmla="*/ 93 w 766"/>
                  <a:gd name="T33" fmla="*/ 636 h 694"/>
                  <a:gd name="T34" fmla="*/ 127 w 766"/>
                  <a:gd name="T35" fmla="*/ 501 h 694"/>
                  <a:gd name="T36" fmla="*/ 115 w 766"/>
                  <a:gd name="T37" fmla="*/ 442 h 694"/>
                  <a:gd name="T38" fmla="*/ 121 w 766"/>
                  <a:gd name="T39" fmla="*/ 371 h 694"/>
                  <a:gd name="T40" fmla="*/ 155 w 766"/>
                  <a:gd name="T41" fmla="*/ 313 h 694"/>
                  <a:gd name="T42" fmla="*/ 93 w 766"/>
                  <a:gd name="T43" fmla="*/ 228 h 694"/>
                  <a:gd name="T44" fmla="*/ 133 w 766"/>
                  <a:gd name="T45" fmla="*/ 153 h 694"/>
                  <a:gd name="T46" fmla="*/ 251 w 766"/>
                  <a:gd name="T47" fmla="*/ 99 h 694"/>
                  <a:gd name="T48" fmla="*/ 270 w 766"/>
                  <a:gd name="T49" fmla="*/ 119 h 694"/>
                  <a:gd name="T50" fmla="*/ 298 w 766"/>
                  <a:gd name="T51" fmla="*/ 123 h 694"/>
                  <a:gd name="T52" fmla="*/ 331 w 766"/>
                  <a:gd name="T53" fmla="*/ 77 h 694"/>
                  <a:gd name="T54" fmla="*/ 386 w 766"/>
                  <a:gd name="T55" fmla="*/ 72 h 694"/>
                  <a:gd name="T56" fmla="*/ 440 w 766"/>
                  <a:gd name="T57" fmla="*/ 0 h 6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766" h="694">
                    <a:moveTo>
                      <a:pt x="440" y="0"/>
                    </a:moveTo>
                    <a:lnTo>
                      <a:pt x="505" y="92"/>
                    </a:lnTo>
                    <a:lnTo>
                      <a:pt x="610" y="92"/>
                    </a:lnTo>
                    <a:lnTo>
                      <a:pt x="638" y="115"/>
                    </a:lnTo>
                    <a:lnTo>
                      <a:pt x="653" y="159"/>
                    </a:lnTo>
                    <a:lnTo>
                      <a:pt x="766" y="313"/>
                    </a:lnTo>
                    <a:lnTo>
                      <a:pt x="650" y="375"/>
                    </a:lnTo>
                    <a:lnTo>
                      <a:pt x="653" y="428"/>
                    </a:lnTo>
                    <a:lnTo>
                      <a:pt x="591" y="433"/>
                    </a:lnTo>
                    <a:lnTo>
                      <a:pt x="617" y="578"/>
                    </a:lnTo>
                    <a:lnTo>
                      <a:pt x="602" y="616"/>
                    </a:lnTo>
                    <a:lnTo>
                      <a:pt x="563" y="616"/>
                    </a:lnTo>
                    <a:lnTo>
                      <a:pt x="525" y="601"/>
                    </a:lnTo>
                    <a:lnTo>
                      <a:pt x="437" y="694"/>
                    </a:lnTo>
                    <a:lnTo>
                      <a:pt x="0" y="694"/>
                    </a:lnTo>
                    <a:lnTo>
                      <a:pt x="1" y="664"/>
                    </a:lnTo>
                    <a:lnTo>
                      <a:pt x="93" y="636"/>
                    </a:lnTo>
                    <a:lnTo>
                      <a:pt x="127" y="501"/>
                    </a:lnTo>
                    <a:lnTo>
                      <a:pt x="115" y="442"/>
                    </a:lnTo>
                    <a:lnTo>
                      <a:pt x="121" y="371"/>
                    </a:lnTo>
                    <a:lnTo>
                      <a:pt x="155" y="313"/>
                    </a:lnTo>
                    <a:lnTo>
                      <a:pt x="93" y="228"/>
                    </a:lnTo>
                    <a:lnTo>
                      <a:pt x="133" y="153"/>
                    </a:lnTo>
                    <a:lnTo>
                      <a:pt x="251" y="99"/>
                    </a:lnTo>
                    <a:lnTo>
                      <a:pt x="270" y="119"/>
                    </a:lnTo>
                    <a:lnTo>
                      <a:pt x="298" y="123"/>
                    </a:lnTo>
                    <a:lnTo>
                      <a:pt x="331" y="77"/>
                    </a:lnTo>
                    <a:lnTo>
                      <a:pt x="386" y="72"/>
                    </a:lnTo>
                    <a:lnTo>
                      <a:pt x="440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7080" name="Freeform 104"/>
              <p:cNvSpPr>
                <a:spLocks noChangeAspect="1"/>
              </p:cNvSpPr>
              <p:nvPr/>
            </p:nvSpPr>
            <p:spPr bwMode="auto">
              <a:xfrm>
                <a:off x="3190" y="1221"/>
                <a:ext cx="260" cy="272"/>
              </a:xfrm>
              <a:custGeom>
                <a:avLst/>
                <a:gdLst>
                  <a:gd name="T0" fmla="*/ 711 w 1556"/>
                  <a:gd name="T1" fmla="*/ 0 h 1631"/>
                  <a:gd name="T2" fmla="*/ 898 w 1556"/>
                  <a:gd name="T3" fmla="*/ 241 h 1631"/>
                  <a:gd name="T4" fmla="*/ 1130 w 1556"/>
                  <a:gd name="T5" fmla="*/ 345 h 1631"/>
                  <a:gd name="T6" fmla="*/ 1165 w 1556"/>
                  <a:gd name="T7" fmla="*/ 403 h 1631"/>
                  <a:gd name="T8" fmla="*/ 1338 w 1556"/>
                  <a:gd name="T9" fmla="*/ 519 h 1631"/>
                  <a:gd name="T10" fmla="*/ 1514 w 1556"/>
                  <a:gd name="T11" fmla="*/ 518 h 1631"/>
                  <a:gd name="T12" fmla="*/ 1556 w 1556"/>
                  <a:gd name="T13" fmla="*/ 538 h 1631"/>
                  <a:gd name="T14" fmla="*/ 1522 w 1556"/>
                  <a:gd name="T15" fmla="*/ 577 h 1631"/>
                  <a:gd name="T16" fmla="*/ 1436 w 1556"/>
                  <a:gd name="T17" fmla="*/ 578 h 1631"/>
                  <a:gd name="T18" fmla="*/ 1441 w 1556"/>
                  <a:gd name="T19" fmla="*/ 633 h 1631"/>
                  <a:gd name="T20" fmla="*/ 1501 w 1556"/>
                  <a:gd name="T21" fmla="*/ 691 h 1631"/>
                  <a:gd name="T22" fmla="*/ 1497 w 1556"/>
                  <a:gd name="T23" fmla="*/ 737 h 1631"/>
                  <a:gd name="T24" fmla="*/ 1374 w 1556"/>
                  <a:gd name="T25" fmla="*/ 934 h 1631"/>
                  <a:gd name="T26" fmla="*/ 1341 w 1556"/>
                  <a:gd name="T27" fmla="*/ 952 h 1631"/>
                  <a:gd name="T28" fmla="*/ 1348 w 1556"/>
                  <a:gd name="T29" fmla="*/ 1049 h 1631"/>
                  <a:gd name="T30" fmla="*/ 1271 w 1556"/>
                  <a:gd name="T31" fmla="*/ 1078 h 1631"/>
                  <a:gd name="T32" fmla="*/ 1271 w 1556"/>
                  <a:gd name="T33" fmla="*/ 1094 h 1631"/>
                  <a:gd name="T34" fmla="*/ 1191 w 1556"/>
                  <a:gd name="T35" fmla="*/ 1090 h 1631"/>
                  <a:gd name="T36" fmla="*/ 1181 w 1556"/>
                  <a:gd name="T37" fmla="*/ 1127 h 1631"/>
                  <a:gd name="T38" fmla="*/ 1109 w 1556"/>
                  <a:gd name="T39" fmla="*/ 1204 h 1631"/>
                  <a:gd name="T40" fmla="*/ 1077 w 1556"/>
                  <a:gd name="T41" fmla="*/ 1210 h 1631"/>
                  <a:gd name="T42" fmla="*/ 982 w 1556"/>
                  <a:gd name="T43" fmla="*/ 1408 h 1631"/>
                  <a:gd name="T44" fmla="*/ 922 w 1556"/>
                  <a:gd name="T45" fmla="*/ 1402 h 1631"/>
                  <a:gd name="T46" fmla="*/ 814 w 1556"/>
                  <a:gd name="T47" fmla="*/ 1527 h 1631"/>
                  <a:gd name="T48" fmla="*/ 757 w 1556"/>
                  <a:gd name="T49" fmla="*/ 1538 h 1631"/>
                  <a:gd name="T50" fmla="*/ 741 w 1556"/>
                  <a:gd name="T51" fmla="*/ 1517 h 1631"/>
                  <a:gd name="T52" fmla="*/ 693 w 1556"/>
                  <a:gd name="T53" fmla="*/ 1530 h 1631"/>
                  <a:gd name="T54" fmla="*/ 583 w 1556"/>
                  <a:gd name="T55" fmla="*/ 1631 h 1631"/>
                  <a:gd name="T56" fmla="*/ 471 w 1556"/>
                  <a:gd name="T57" fmla="*/ 1548 h 1631"/>
                  <a:gd name="T58" fmla="*/ 213 w 1556"/>
                  <a:gd name="T59" fmla="*/ 1459 h 1631"/>
                  <a:gd name="T60" fmla="*/ 142 w 1556"/>
                  <a:gd name="T61" fmla="*/ 1383 h 1631"/>
                  <a:gd name="T62" fmla="*/ 154 w 1556"/>
                  <a:gd name="T63" fmla="*/ 1346 h 1631"/>
                  <a:gd name="T64" fmla="*/ 128 w 1556"/>
                  <a:gd name="T65" fmla="*/ 1296 h 1631"/>
                  <a:gd name="T66" fmla="*/ 95 w 1556"/>
                  <a:gd name="T67" fmla="*/ 1288 h 1631"/>
                  <a:gd name="T68" fmla="*/ 75 w 1556"/>
                  <a:gd name="T69" fmla="*/ 1261 h 1631"/>
                  <a:gd name="T70" fmla="*/ 75 w 1556"/>
                  <a:gd name="T71" fmla="*/ 1215 h 1631"/>
                  <a:gd name="T72" fmla="*/ 0 w 1556"/>
                  <a:gd name="T73" fmla="*/ 1080 h 1631"/>
                  <a:gd name="T74" fmla="*/ 84 w 1556"/>
                  <a:gd name="T75" fmla="*/ 979 h 1631"/>
                  <a:gd name="T76" fmla="*/ 79 w 1556"/>
                  <a:gd name="T77" fmla="*/ 859 h 1631"/>
                  <a:gd name="T78" fmla="*/ 152 w 1556"/>
                  <a:gd name="T79" fmla="*/ 832 h 1631"/>
                  <a:gd name="T80" fmla="*/ 172 w 1556"/>
                  <a:gd name="T81" fmla="*/ 675 h 1631"/>
                  <a:gd name="T82" fmla="*/ 142 w 1556"/>
                  <a:gd name="T83" fmla="*/ 612 h 1631"/>
                  <a:gd name="T84" fmla="*/ 232 w 1556"/>
                  <a:gd name="T85" fmla="*/ 502 h 1631"/>
                  <a:gd name="T86" fmla="*/ 285 w 1556"/>
                  <a:gd name="T87" fmla="*/ 502 h 1631"/>
                  <a:gd name="T88" fmla="*/ 309 w 1556"/>
                  <a:gd name="T89" fmla="*/ 463 h 1631"/>
                  <a:gd name="T90" fmla="*/ 403 w 1556"/>
                  <a:gd name="T91" fmla="*/ 502 h 1631"/>
                  <a:gd name="T92" fmla="*/ 448 w 1556"/>
                  <a:gd name="T93" fmla="*/ 502 h 1631"/>
                  <a:gd name="T94" fmla="*/ 617 w 1556"/>
                  <a:gd name="T95" fmla="*/ 145 h 1631"/>
                  <a:gd name="T96" fmla="*/ 711 w 1556"/>
                  <a:gd name="T97" fmla="*/ 0 h 16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556" h="1631">
                    <a:moveTo>
                      <a:pt x="711" y="0"/>
                    </a:moveTo>
                    <a:lnTo>
                      <a:pt x="898" y="241"/>
                    </a:lnTo>
                    <a:lnTo>
                      <a:pt x="1130" y="345"/>
                    </a:lnTo>
                    <a:lnTo>
                      <a:pt x="1165" y="403"/>
                    </a:lnTo>
                    <a:lnTo>
                      <a:pt x="1338" y="519"/>
                    </a:lnTo>
                    <a:lnTo>
                      <a:pt x="1514" y="518"/>
                    </a:lnTo>
                    <a:lnTo>
                      <a:pt x="1556" y="538"/>
                    </a:lnTo>
                    <a:lnTo>
                      <a:pt x="1522" y="577"/>
                    </a:lnTo>
                    <a:lnTo>
                      <a:pt x="1436" y="578"/>
                    </a:lnTo>
                    <a:lnTo>
                      <a:pt x="1441" y="633"/>
                    </a:lnTo>
                    <a:lnTo>
                      <a:pt x="1501" y="691"/>
                    </a:lnTo>
                    <a:lnTo>
                      <a:pt x="1497" y="737"/>
                    </a:lnTo>
                    <a:lnTo>
                      <a:pt x="1374" y="934"/>
                    </a:lnTo>
                    <a:lnTo>
                      <a:pt x="1341" y="952"/>
                    </a:lnTo>
                    <a:lnTo>
                      <a:pt x="1348" y="1049"/>
                    </a:lnTo>
                    <a:lnTo>
                      <a:pt x="1271" y="1078"/>
                    </a:lnTo>
                    <a:lnTo>
                      <a:pt x="1271" y="1094"/>
                    </a:lnTo>
                    <a:lnTo>
                      <a:pt x="1191" y="1090"/>
                    </a:lnTo>
                    <a:lnTo>
                      <a:pt x="1181" y="1127"/>
                    </a:lnTo>
                    <a:lnTo>
                      <a:pt x="1109" y="1204"/>
                    </a:lnTo>
                    <a:lnTo>
                      <a:pt x="1077" y="1210"/>
                    </a:lnTo>
                    <a:lnTo>
                      <a:pt x="982" y="1408"/>
                    </a:lnTo>
                    <a:lnTo>
                      <a:pt x="922" y="1402"/>
                    </a:lnTo>
                    <a:lnTo>
                      <a:pt x="814" y="1527"/>
                    </a:lnTo>
                    <a:lnTo>
                      <a:pt x="757" y="1538"/>
                    </a:lnTo>
                    <a:lnTo>
                      <a:pt x="741" y="1517"/>
                    </a:lnTo>
                    <a:lnTo>
                      <a:pt x="693" y="1530"/>
                    </a:lnTo>
                    <a:lnTo>
                      <a:pt x="583" y="1631"/>
                    </a:lnTo>
                    <a:lnTo>
                      <a:pt x="471" y="1548"/>
                    </a:lnTo>
                    <a:lnTo>
                      <a:pt x="213" y="1459"/>
                    </a:lnTo>
                    <a:lnTo>
                      <a:pt x="142" y="1383"/>
                    </a:lnTo>
                    <a:lnTo>
                      <a:pt x="154" y="1346"/>
                    </a:lnTo>
                    <a:lnTo>
                      <a:pt x="128" y="1296"/>
                    </a:lnTo>
                    <a:lnTo>
                      <a:pt x="95" y="1288"/>
                    </a:lnTo>
                    <a:lnTo>
                      <a:pt x="75" y="1261"/>
                    </a:lnTo>
                    <a:lnTo>
                      <a:pt x="75" y="1215"/>
                    </a:lnTo>
                    <a:lnTo>
                      <a:pt x="0" y="1080"/>
                    </a:lnTo>
                    <a:lnTo>
                      <a:pt x="84" y="979"/>
                    </a:lnTo>
                    <a:lnTo>
                      <a:pt x="79" y="859"/>
                    </a:lnTo>
                    <a:lnTo>
                      <a:pt x="152" y="832"/>
                    </a:lnTo>
                    <a:lnTo>
                      <a:pt x="172" y="675"/>
                    </a:lnTo>
                    <a:lnTo>
                      <a:pt x="142" y="612"/>
                    </a:lnTo>
                    <a:lnTo>
                      <a:pt x="232" y="502"/>
                    </a:lnTo>
                    <a:lnTo>
                      <a:pt x="285" y="502"/>
                    </a:lnTo>
                    <a:lnTo>
                      <a:pt x="309" y="463"/>
                    </a:lnTo>
                    <a:lnTo>
                      <a:pt x="403" y="502"/>
                    </a:lnTo>
                    <a:lnTo>
                      <a:pt x="448" y="502"/>
                    </a:lnTo>
                    <a:lnTo>
                      <a:pt x="617" y="145"/>
                    </a:lnTo>
                    <a:lnTo>
                      <a:pt x="711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7081" name="Freeform 105"/>
              <p:cNvSpPr>
                <a:spLocks noChangeAspect="1"/>
              </p:cNvSpPr>
              <p:nvPr/>
            </p:nvSpPr>
            <p:spPr bwMode="auto">
              <a:xfrm>
                <a:off x="2996" y="1172"/>
                <a:ext cx="313" cy="152"/>
              </a:xfrm>
              <a:custGeom>
                <a:avLst/>
                <a:gdLst>
                  <a:gd name="T0" fmla="*/ 1416 w 1877"/>
                  <a:gd name="T1" fmla="*/ 0 h 908"/>
                  <a:gd name="T2" fmla="*/ 1520 w 1877"/>
                  <a:gd name="T3" fmla="*/ 160 h 908"/>
                  <a:gd name="T4" fmla="*/ 1606 w 1877"/>
                  <a:gd name="T5" fmla="*/ 168 h 908"/>
                  <a:gd name="T6" fmla="*/ 1715 w 1877"/>
                  <a:gd name="T7" fmla="*/ 279 h 908"/>
                  <a:gd name="T8" fmla="*/ 1877 w 1877"/>
                  <a:gd name="T9" fmla="*/ 294 h 908"/>
                  <a:gd name="T10" fmla="*/ 1785 w 1877"/>
                  <a:gd name="T11" fmla="*/ 437 h 908"/>
                  <a:gd name="T12" fmla="*/ 1612 w 1877"/>
                  <a:gd name="T13" fmla="*/ 798 h 908"/>
                  <a:gd name="T14" fmla="*/ 1572 w 1877"/>
                  <a:gd name="T15" fmla="*/ 798 h 908"/>
                  <a:gd name="T16" fmla="*/ 1477 w 1877"/>
                  <a:gd name="T17" fmla="*/ 759 h 908"/>
                  <a:gd name="T18" fmla="*/ 1451 w 1877"/>
                  <a:gd name="T19" fmla="*/ 796 h 908"/>
                  <a:gd name="T20" fmla="*/ 1398 w 1877"/>
                  <a:gd name="T21" fmla="*/ 798 h 908"/>
                  <a:gd name="T22" fmla="*/ 1309 w 1877"/>
                  <a:gd name="T23" fmla="*/ 908 h 908"/>
                  <a:gd name="T24" fmla="*/ 1216 w 1877"/>
                  <a:gd name="T25" fmla="*/ 839 h 908"/>
                  <a:gd name="T26" fmla="*/ 1168 w 1877"/>
                  <a:gd name="T27" fmla="*/ 815 h 908"/>
                  <a:gd name="T28" fmla="*/ 828 w 1877"/>
                  <a:gd name="T29" fmla="*/ 850 h 908"/>
                  <a:gd name="T30" fmla="*/ 685 w 1877"/>
                  <a:gd name="T31" fmla="*/ 855 h 908"/>
                  <a:gd name="T32" fmla="*/ 683 w 1877"/>
                  <a:gd name="T33" fmla="*/ 871 h 908"/>
                  <a:gd name="T34" fmla="*/ 588 w 1877"/>
                  <a:gd name="T35" fmla="*/ 878 h 908"/>
                  <a:gd name="T36" fmla="*/ 572 w 1877"/>
                  <a:gd name="T37" fmla="*/ 854 h 908"/>
                  <a:gd name="T38" fmla="*/ 349 w 1877"/>
                  <a:gd name="T39" fmla="*/ 832 h 908"/>
                  <a:gd name="T40" fmla="*/ 306 w 1877"/>
                  <a:gd name="T41" fmla="*/ 715 h 908"/>
                  <a:gd name="T42" fmla="*/ 342 w 1877"/>
                  <a:gd name="T43" fmla="*/ 567 h 908"/>
                  <a:gd name="T44" fmla="*/ 347 w 1877"/>
                  <a:gd name="T45" fmla="*/ 538 h 908"/>
                  <a:gd name="T46" fmla="*/ 256 w 1877"/>
                  <a:gd name="T47" fmla="*/ 442 h 908"/>
                  <a:gd name="T48" fmla="*/ 0 w 1877"/>
                  <a:gd name="T49" fmla="*/ 407 h 908"/>
                  <a:gd name="T50" fmla="*/ 6 w 1877"/>
                  <a:gd name="T51" fmla="*/ 240 h 908"/>
                  <a:gd name="T52" fmla="*/ 53 w 1877"/>
                  <a:gd name="T53" fmla="*/ 240 h 908"/>
                  <a:gd name="T54" fmla="*/ 99 w 1877"/>
                  <a:gd name="T55" fmla="*/ 194 h 908"/>
                  <a:gd name="T56" fmla="*/ 100 w 1877"/>
                  <a:gd name="T57" fmla="*/ 164 h 908"/>
                  <a:gd name="T58" fmla="*/ 789 w 1877"/>
                  <a:gd name="T59" fmla="*/ 166 h 908"/>
                  <a:gd name="T60" fmla="*/ 1126 w 1877"/>
                  <a:gd name="T61" fmla="*/ 170 h 908"/>
                  <a:gd name="T62" fmla="*/ 1260 w 1877"/>
                  <a:gd name="T63" fmla="*/ 283 h 908"/>
                  <a:gd name="T64" fmla="*/ 1306 w 1877"/>
                  <a:gd name="T65" fmla="*/ 254 h 908"/>
                  <a:gd name="T66" fmla="*/ 1281 w 1877"/>
                  <a:gd name="T67" fmla="*/ 177 h 908"/>
                  <a:gd name="T68" fmla="*/ 1356 w 1877"/>
                  <a:gd name="T69" fmla="*/ 126 h 908"/>
                  <a:gd name="T70" fmla="*/ 1416 w 1877"/>
                  <a:gd name="T71" fmla="*/ 0 h 9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877" h="908">
                    <a:moveTo>
                      <a:pt x="1416" y="0"/>
                    </a:moveTo>
                    <a:lnTo>
                      <a:pt x="1520" y="160"/>
                    </a:lnTo>
                    <a:lnTo>
                      <a:pt x="1606" y="168"/>
                    </a:lnTo>
                    <a:lnTo>
                      <a:pt x="1715" y="279"/>
                    </a:lnTo>
                    <a:lnTo>
                      <a:pt x="1877" y="294"/>
                    </a:lnTo>
                    <a:lnTo>
                      <a:pt x="1785" y="437"/>
                    </a:lnTo>
                    <a:lnTo>
                      <a:pt x="1612" y="798"/>
                    </a:lnTo>
                    <a:lnTo>
                      <a:pt x="1572" y="798"/>
                    </a:lnTo>
                    <a:lnTo>
                      <a:pt x="1477" y="759"/>
                    </a:lnTo>
                    <a:lnTo>
                      <a:pt x="1451" y="796"/>
                    </a:lnTo>
                    <a:lnTo>
                      <a:pt x="1398" y="798"/>
                    </a:lnTo>
                    <a:lnTo>
                      <a:pt x="1309" y="908"/>
                    </a:lnTo>
                    <a:lnTo>
                      <a:pt x="1216" y="839"/>
                    </a:lnTo>
                    <a:lnTo>
                      <a:pt x="1168" y="815"/>
                    </a:lnTo>
                    <a:lnTo>
                      <a:pt x="828" y="850"/>
                    </a:lnTo>
                    <a:lnTo>
                      <a:pt x="685" y="855"/>
                    </a:lnTo>
                    <a:lnTo>
                      <a:pt x="683" y="871"/>
                    </a:lnTo>
                    <a:lnTo>
                      <a:pt x="588" y="878"/>
                    </a:lnTo>
                    <a:lnTo>
                      <a:pt x="572" y="854"/>
                    </a:lnTo>
                    <a:lnTo>
                      <a:pt x="349" y="832"/>
                    </a:lnTo>
                    <a:lnTo>
                      <a:pt x="306" y="715"/>
                    </a:lnTo>
                    <a:lnTo>
                      <a:pt x="342" y="567"/>
                    </a:lnTo>
                    <a:lnTo>
                      <a:pt x="347" y="538"/>
                    </a:lnTo>
                    <a:lnTo>
                      <a:pt x="256" y="442"/>
                    </a:lnTo>
                    <a:lnTo>
                      <a:pt x="0" y="407"/>
                    </a:lnTo>
                    <a:lnTo>
                      <a:pt x="6" y="240"/>
                    </a:lnTo>
                    <a:lnTo>
                      <a:pt x="53" y="240"/>
                    </a:lnTo>
                    <a:lnTo>
                      <a:pt x="99" y="194"/>
                    </a:lnTo>
                    <a:lnTo>
                      <a:pt x="100" y="164"/>
                    </a:lnTo>
                    <a:lnTo>
                      <a:pt x="789" y="166"/>
                    </a:lnTo>
                    <a:lnTo>
                      <a:pt x="1126" y="170"/>
                    </a:lnTo>
                    <a:lnTo>
                      <a:pt x="1260" y="283"/>
                    </a:lnTo>
                    <a:lnTo>
                      <a:pt x="1306" y="254"/>
                    </a:lnTo>
                    <a:lnTo>
                      <a:pt x="1281" y="177"/>
                    </a:lnTo>
                    <a:lnTo>
                      <a:pt x="1356" y="126"/>
                    </a:lnTo>
                    <a:lnTo>
                      <a:pt x="1416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7082" name="Freeform 106"/>
              <p:cNvSpPr>
                <a:spLocks noChangeAspect="1"/>
              </p:cNvSpPr>
              <p:nvPr/>
            </p:nvSpPr>
            <p:spPr bwMode="auto">
              <a:xfrm>
                <a:off x="2918" y="1308"/>
                <a:ext cx="308" cy="228"/>
              </a:xfrm>
              <a:custGeom>
                <a:avLst/>
                <a:gdLst>
                  <a:gd name="T0" fmla="*/ 820 w 1850"/>
                  <a:gd name="T1" fmla="*/ 16 h 1369"/>
                  <a:gd name="T2" fmla="*/ 1040 w 1850"/>
                  <a:gd name="T3" fmla="*/ 42 h 1369"/>
                  <a:gd name="T4" fmla="*/ 1058 w 1850"/>
                  <a:gd name="T5" fmla="*/ 67 h 1369"/>
                  <a:gd name="T6" fmla="*/ 1150 w 1850"/>
                  <a:gd name="T7" fmla="*/ 60 h 1369"/>
                  <a:gd name="T8" fmla="*/ 1155 w 1850"/>
                  <a:gd name="T9" fmla="*/ 42 h 1369"/>
                  <a:gd name="T10" fmla="*/ 1308 w 1850"/>
                  <a:gd name="T11" fmla="*/ 33 h 1369"/>
                  <a:gd name="T12" fmla="*/ 1631 w 1850"/>
                  <a:gd name="T13" fmla="*/ 0 h 1369"/>
                  <a:gd name="T14" fmla="*/ 1682 w 1850"/>
                  <a:gd name="T15" fmla="*/ 26 h 1369"/>
                  <a:gd name="T16" fmla="*/ 1776 w 1850"/>
                  <a:gd name="T17" fmla="*/ 94 h 1369"/>
                  <a:gd name="T18" fmla="*/ 1811 w 1850"/>
                  <a:gd name="T19" fmla="*/ 157 h 1369"/>
                  <a:gd name="T20" fmla="*/ 1788 w 1850"/>
                  <a:gd name="T21" fmla="*/ 311 h 1369"/>
                  <a:gd name="T22" fmla="*/ 1715 w 1850"/>
                  <a:gd name="T23" fmla="*/ 339 h 1369"/>
                  <a:gd name="T24" fmla="*/ 1719 w 1850"/>
                  <a:gd name="T25" fmla="*/ 460 h 1369"/>
                  <a:gd name="T26" fmla="*/ 1636 w 1850"/>
                  <a:gd name="T27" fmla="*/ 564 h 1369"/>
                  <a:gd name="T28" fmla="*/ 1710 w 1850"/>
                  <a:gd name="T29" fmla="*/ 690 h 1369"/>
                  <a:gd name="T30" fmla="*/ 1712 w 1850"/>
                  <a:gd name="T31" fmla="*/ 746 h 1369"/>
                  <a:gd name="T32" fmla="*/ 1732 w 1850"/>
                  <a:gd name="T33" fmla="*/ 776 h 1369"/>
                  <a:gd name="T34" fmla="*/ 1760 w 1850"/>
                  <a:gd name="T35" fmla="*/ 776 h 1369"/>
                  <a:gd name="T36" fmla="*/ 1790 w 1850"/>
                  <a:gd name="T37" fmla="*/ 826 h 1369"/>
                  <a:gd name="T38" fmla="*/ 1781 w 1850"/>
                  <a:gd name="T39" fmla="*/ 863 h 1369"/>
                  <a:gd name="T40" fmla="*/ 1850 w 1850"/>
                  <a:gd name="T41" fmla="*/ 940 h 1369"/>
                  <a:gd name="T42" fmla="*/ 1647 w 1850"/>
                  <a:gd name="T43" fmla="*/ 1102 h 1369"/>
                  <a:gd name="T44" fmla="*/ 1523 w 1850"/>
                  <a:gd name="T45" fmla="*/ 1369 h 1369"/>
                  <a:gd name="T46" fmla="*/ 1114 w 1850"/>
                  <a:gd name="T47" fmla="*/ 1344 h 1369"/>
                  <a:gd name="T48" fmla="*/ 858 w 1850"/>
                  <a:gd name="T49" fmla="*/ 1305 h 1369"/>
                  <a:gd name="T50" fmla="*/ 900 w 1850"/>
                  <a:gd name="T51" fmla="*/ 1211 h 1369"/>
                  <a:gd name="T52" fmla="*/ 897 w 1850"/>
                  <a:gd name="T53" fmla="*/ 1176 h 1369"/>
                  <a:gd name="T54" fmla="*/ 930 w 1850"/>
                  <a:gd name="T55" fmla="*/ 1136 h 1369"/>
                  <a:gd name="T56" fmla="*/ 909 w 1850"/>
                  <a:gd name="T57" fmla="*/ 1106 h 1369"/>
                  <a:gd name="T58" fmla="*/ 941 w 1850"/>
                  <a:gd name="T59" fmla="*/ 1070 h 1369"/>
                  <a:gd name="T60" fmla="*/ 895 w 1850"/>
                  <a:gd name="T61" fmla="*/ 1031 h 1369"/>
                  <a:gd name="T62" fmla="*/ 927 w 1850"/>
                  <a:gd name="T63" fmla="*/ 959 h 1369"/>
                  <a:gd name="T64" fmla="*/ 916 w 1850"/>
                  <a:gd name="T65" fmla="*/ 893 h 1369"/>
                  <a:gd name="T66" fmla="*/ 824 w 1850"/>
                  <a:gd name="T67" fmla="*/ 783 h 1369"/>
                  <a:gd name="T68" fmla="*/ 826 w 1850"/>
                  <a:gd name="T69" fmla="*/ 753 h 1369"/>
                  <a:gd name="T70" fmla="*/ 858 w 1850"/>
                  <a:gd name="T71" fmla="*/ 704 h 1369"/>
                  <a:gd name="T72" fmla="*/ 801 w 1850"/>
                  <a:gd name="T73" fmla="*/ 658 h 1369"/>
                  <a:gd name="T74" fmla="*/ 596 w 1850"/>
                  <a:gd name="T75" fmla="*/ 844 h 1369"/>
                  <a:gd name="T76" fmla="*/ 499 w 1850"/>
                  <a:gd name="T77" fmla="*/ 860 h 1369"/>
                  <a:gd name="T78" fmla="*/ 479 w 1850"/>
                  <a:gd name="T79" fmla="*/ 900 h 1369"/>
                  <a:gd name="T80" fmla="*/ 453 w 1850"/>
                  <a:gd name="T81" fmla="*/ 895 h 1369"/>
                  <a:gd name="T82" fmla="*/ 317 w 1850"/>
                  <a:gd name="T83" fmla="*/ 547 h 1369"/>
                  <a:gd name="T84" fmla="*/ 62 w 1850"/>
                  <a:gd name="T85" fmla="*/ 522 h 1369"/>
                  <a:gd name="T86" fmla="*/ 14 w 1850"/>
                  <a:gd name="T87" fmla="*/ 467 h 1369"/>
                  <a:gd name="T88" fmla="*/ 0 w 1850"/>
                  <a:gd name="T89" fmla="*/ 353 h 1369"/>
                  <a:gd name="T90" fmla="*/ 133 w 1850"/>
                  <a:gd name="T91" fmla="*/ 322 h 1369"/>
                  <a:gd name="T92" fmla="*/ 133 w 1850"/>
                  <a:gd name="T93" fmla="*/ 288 h 1369"/>
                  <a:gd name="T94" fmla="*/ 203 w 1850"/>
                  <a:gd name="T95" fmla="*/ 288 h 1369"/>
                  <a:gd name="T96" fmla="*/ 212 w 1850"/>
                  <a:gd name="T97" fmla="*/ 302 h 1369"/>
                  <a:gd name="T98" fmla="*/ 249 w 1850"/>
                  <a:gd name="T99" fmla="*/ 302 h 1369"/>
                  <a:gd name="T100" fmla="*/ 263 w 1850"/>
                  <a:gd name="T101" fmla="*/ 251 h 1369"/>
                  <a:gd name="T102" fmla="*/ 320 w 1850"/>
                  <a:gd name="T103" fmla="*/ 171 h 1369"/>
                  <a:gd name="T104" fmla="*/ 366 w 1850"/>
                  <a:gd name="T105" fmla="*/ 205 h 1369"/>
                  <a:gd name="T106" fmla="*/ 408 w 1850"/>
                  <a:gd name="T107" fmla="*/ 164 h 1369"/>
                  <a:gd name="T108" fmla="*/ 442 w 1850"/>
                  <a:gd name="T109" fmla="*/ 159 h 1369"/>
                  <a:gd name="T110" fmla="*/ 513 w 1850"/>
                  <a:gd name="T111" fmla="*/ 196 h 1369"/>
                  <a:gd name="T112" fmla="*/ 603 w 1850"/>
                  <a:gd name="T113" fmla="*/ 168 h 1369"/>
                  <a:gd name="T114" fmla="*/ 820 w 1850"/>
                  <a:gd name="T115" fmla="*/ 16 h 13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850" h="1369">
                    <a:moveTo>
                      <a:pt x="820" y="16"/>
                    </a:moveTo>
                    <a:lnTo>
                      <a:pt x="1040" y="42"/>
                    </a:lnTo>
                    <a:lnTo>
                      <a:pt x="1058" y="67"/>
                    </a:lnTo>
                    <a:lnTo>
                      <a:pt x="1150" y="60"/>
                    </a:lnTo>
                    <a:lnTo>
                      <a:pt x="1155" y="42"/>
                    </a:lnTo>
                    <a:lnTo>
                      <a:pt x="1308" y="33"/>
                    </a:lnTo>
                    <a:lnTo>
                      <a:pt x="1631" y="0"/>
                    </a:lnTo>
                    <a:lnTo>
                      <a:pt x="1682" y="26"/>
                    </a:lnTo>
                    <a:lnTo>
                      <a:pt x="1776" y="94"/>
                    </a:lnTo>
                    <a:lnTo>
                      <a:pt x="1811" y="157"/>
                    </a:lnTo>
                    <a:lnTo>
                      <a:pt x="1788" y="311"/>
                    </a:lnTo>
                    <a:lnTo>
                      <a:pt x="1715" y="339"/>
                    </a:lnTo>
                    <a:lnTo>
                      <a:pt x="1719" y="460"/>
                    </a:lnTo>
                    <a:lnTo>
                      <a:pt x="1636" y="564"/>
                    </a:lnTo>
                    <a:lnTo>
                      <a:pt x="1710" y="690"/>
                    </a:lnTo>
                    <a:lnTo>
                      <a:pt x="1712" y="746"/>
                    </a:lnTo>
                    <a:lnTo>
                      <a:pt x="1732" y="776"/>
                    </a:lnTo>
                    <a:lnTo>
                      <a:pt x="1760" y="776"/>
                    </a:lnTo>
                    <a:lnTo>
                      <a:pt x="1790" y="826"/>
                    </a:lnTo>
                    <a:lnTo>
                      <a:pt x="1781" y="863"/>
                    </a:lnTo>
                    <a:lnTo>
                      <a:pt x="1850" y="940"/>
                    </a:lnTo>
                    <a:lnTo>
                      <a:pt x="1647" y="1102"/>
                    </a:lnTo>
                    <a:lnTo>
                      <a:pt x="1523" y="1369"/>
                    </a:lnTo>
                    <a:lnTo>
                      <a:pt x="1114" y="1344"/>
                    </a:lnTo>
                    <a:lnTo>
                      <a:pt x="858" y="1305"/>
                    </a:lnTo>
                    <a:lnTo>
                      <a:pt x="900" y="1211"/>
                    </a:lnTo>
                    <a:lnTo>
                      <a:pt x="897" y="1176"/>
                    </a:lnTo>
                    <a:lnTo>
                      <a:pt x="930" y="1136"/>
                    </a:lnTo>
                    <a:lnTo>
                      <a:pt x="909" y="1106"/>
                    </a:lnTo>
                    <a:lnTo>
                      <a:pt x="941" y="1070"/>
                    </a:lnTo>
                    <a:lnTo>
                      <a:pt x="895" y="1031"/>
                    </a:lnTo>
                    <a:lnTo>
                      <a:pt x="927" y="959"/>
                    </a:lnTo>
                    <a:lnTo>
                      <a:pt x="916" y="893"/>
                    </a:lnTo>
                    <a:lnTo>
                      <a:pt x="824" y="783"/>
                    </a:lnTo>
                    <a:lnTo>
                      <a:pt x="826" y="753"/>
                    </a:lnTo>
                    <a:lnTo>
                      <a:pt x="858" y="704"/>
                    </a:lnTo>
                    <a:lnTo>
                      <a:pt x="801" y="658"/>
                    </a:lnTo>
                    <a:lnTo>
                      <a:pt x="596" y="844"/>
                    </a:lnTo>
                    <a:lnTo>
                      <a:pt x="499" y="860"/>
                    </a:lnTo>
                    <a:lnTo>
                      <a:pt x="479" y="900"/>
                    </a:lnTo>
                    <a:lnTo>
                      <a:pt x="453" y="895"/>
                    </a:lnTo>
                    <a:lnTo>
                      <a:pt x="317" y="547"/>
                    </a:lnTo>
                    <a:lnTo>
                      <a:pt x="62" y="522"/>
                    </a:lnTo>
                    <a:lnTo>
                      <a:pt x="14" y="467"/>
                    </a:lnTo>
                    <a:lnTo>
                      <a:pt x="0" y="353"/>
                    </a:lnTo>
                    <a:lnTo>
                      <a:pt x="133" y="322"/>
                    </a:lnTo>
                    <a:lnTo>
                      <a:pt x="133" y="288"/>
                    </a:lnTo>
                    <a:lnTo>
                      <a:pt x="203" y="288"/>
                    </a:lnTo>
                    <a:lnTo>
                      <a:pt x="212" y="302"/>
                    </a:lnTo>
                    <a:lnTo>
                      <a:pt x="249" y="302"/>
                    </a:lnTo>
                    <a:lnTo>
                      <a:pt x="263" y="251"/>
                    </a:lnTo>
                    <a:lnTo>
                      <a:pt x="320" y="171"/>
                    </a:lnTo>
                    <a:lnTo>
                      <a:pt x="366" y="205"/>
                    </a:lnTo>
                    <a:lnTo>
                      <a:pt x="408" y="164"/>
                    </a:lnTo>
                    <a:lnTo>
                      <a:pt x="442" y="159"/>
                    </a:lnTo>
                    <a:lnTo>
                      <a:pt x="513" y="196"/>
                    </a:lnTo>
                    <a:lnTo>
                      <a:pt x="603" y="168"/>
                    </a:lnTo>
                    <a:lnTo>
                      <a:pt x="820" y="1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27083" name="Freeform 107"/>
              <p:cNvSpPr>
                <a:spLocks noChangeAspect="1"/>
              </p:cNvSpPr>
              <p:nvPr/>
            </p:nvSpPr>
            <p:spPr bwMode="auto">
              <a:xfrm>
                <a:off x="2987" y="1240"/>
                <a:ext cx="67" cy="95"/>
              </a:xfrm>
              <a:custGeom>
                <a:avLst/>
                <a:gdLst>
                  <a:gd name="T0" fmla="*/ 0 w 400"/>
                  <a:gd name="T1" fmla="*/ 2 h 573"/>
                  <a:gd name="T2" fmla="*/ 50 w 400"/>
                  <a:gd name="T3" fmla="*/ 0 h 573"/>
                  <a:gd name="T4" fmla="*/ 307 w 400"/>
                  <a:gd name="T5" fmla="*/ 37 h 573"/>
                  <a:gd name="T6" fmla="*/ 397 w 400"/>
                  <a:gd name="T7" fmla="*/ 133 h 573"/>
                  <a:gd name="T8" fmla="*/ 358 w 400"/>
                  <a:gd name="T9" fmla="*/ 307 h 573"/>
                  <a:gd name="T10" fmla="*/ 400 w 400"/>
                  <a:gd name="T11" fmla="*/ 426 h 573"/>
                  <a:gd name="T12" fmla="*/ 186 w 400"/>
                  <a:gd name="T13" fmla="*/ 573 h 573"/>
                  <a:gd name="T14" fmla="*/ 166 w 400"/>
                  <a:gd name="T15" fmla="*/ 358 h 573"/>
                  <a:gd name="T16" fmla="*/ 66 w 400"/>
                  <a:gd name="T17" fmla="*/ 326 h 573"/>
                  <a:gd name="T18" fmla="*/ 50 w 400"/>
                  <a:gd name="T19" fmla="*/ 153 h 573"/>
                  <a:gd name="T20" fmla="*/ 0 w 400"/>
                  <a:gd name="T21" fmla="*/ 2 h 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00" h="573">
                    <a:moveTo>
                      <a:pt x="0" y="2"/>
                    </a:moveTo>
                    <a:lnTo>
                      <a:pt x="50" y="0"/>
                    </a:lnTo>
                    <a:lnTo>
                      <a:pt x="307" y="37"/>
                    </a:lnTo>
                    <a:lnTo>
                      <a:pt x="397" y="133"/>
                    </a:lnTo>
                    <a:lnTo>
                      <a:pt x="358" y="307"/>
                    </a:lnTo>
                    <a:lnTo>
                      <a:pt x="400" y="426"/>
                    </a:lnTo>
                    <a:lnTo>
                      <a:pt x="186" y="573"/>
                    </a:lnTo>
                    <a:lnTo>
                      <a:pt x="166" y="358"/>
                    </a:lnTo>
                    <a:lnTo>
                      <a:pt x="66" y="326"/>
                    </a:lnTo>
                    <a:lnTo>
                      <a:pt x="50" y="15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127084" name="Text Box 108"/>
            <p:cNvSpPr txBox="1">
              <a:spLocks noChangeArrowheads="1"/>
            </p:cNvSpPr>
            <p:nvPr/>
          </p:nvSpPr>
          <p:spPr bwMode="auto">
            <a:xfrm>
              <a:off x="4324" y="888"/>
              <a:ext cx="965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Metropolitano</a:t>
              </a:r>
            </a:p>
          </p:txBody>
        </p:sp>
      </p:grpSp>
      <p:sp>
        <p:nvSpPr>
          <p:cNvPr id="127085" name="Freeform 109"/>
          <p:cNvSpPr>
            <a:spLocks noChangeAspect="1"/>
          </p:cNvSpPr>
          <p:nvPr/>
        </p:nvSpPr>
        <p:spPr bwMode="auto">
          <a:xfrm>
            <a:off x="7180263" y="2119313"/>
            <a:ext cx="217487" cy="174625"/>
          </a:xfrm>
          <a:custGeom>
            <a:avLst/>
            <a:gdLst>
              <a:gd name="T0" fmla="*/ 525 w 926"/>
              <a:gd name="T1" fmla="*/ 750 h 750"/>
              <a:gd name="T2" fmla="*/ 461 w 926"/>
              <a:gd name="T3" fmla="*/ 649 h 750"/>
              <a:gd name="T4" fmla="*/ 339 w 926"/>
              <a:gd name="T5" fmla="*/ 570 h 750"/>
              <a:gd name="T6" fmla="*/ 315 w 926"/>
              <a:gd name="T7" fmla="*/ 543 h 750"/>
              <a:gd name="T8" fmla="*/ 280 w 926"/>
              <a:gd name="T9" fmla="*/ 544 h 750"/>
              <a:gd name="T10" fmla="*/ 270 w 926"/>
              <a:gd name="T11" fmla="*/ 570 h 750"/>
              <a:gd name="T12" fmla="*/ 253 w 926"/>
              <a:gd name="T13" fmla="*/ 566 h 750"/>
              <a:gd name="T14" fmla="*/ 0 w 926"/>
              <a:gd name="T15" fmla="*/ 354 h 750"/>
              <a:gd name="T16" fmla="*/ 148 w 926"/>
              <a:gd name="T17" fmla="*/ 198 h 750"/>
              <a:gd name="T18" fmla="*/ 156 w 926"/>
              <a:gd name="T19" fmla="*/ 158 h 750"/>
              <a:gd name="T20" fmla="*/ 92 w 926"/>
              <a:gd name="T21" fmla="*/ 106 h 750"/>
              <a:gd name="T22" fmla="*/ 96 w 926"/>
              <a:gd name="T23" fmla="*/ 42 h 750"/>
              <a:gd name="T24" fmla="*/ 186 w 926"/>
              <a:gd name="T25" fmla="*/ 40 h 750"/>
              <a:gd name="T26" fmla="*/ 222 w 926"/>
              <a:gd name="T27" fmla="*/ 0 h 750"/>
              <a:gd name="T28" fmla="*/ 418 w 926"/>
              <a:gd name="T29" fmla="*/ 89 h 750"/>
              <a:gd name="T30" fmla="*/ 492 w 926"/>
              <a:gd name="T31" fmla="*/ 82 h 750"/>
              <a:gd name="T32" fmla="*/ 613 w 926"/>
              <a:gd name="T33" fmla="*/ 124 h 750"/>
              <a:gd name="T34" fmla="*/ 643 w 926"/>
              <a:gd name="T35" fmla="*/ 38 h 750"/>
              <a:gd name="T36" fmla="*/ 742 w 926"/>
              <a:gd name="T37" fmla="*/ 179 h 750"/>
              <a:gd name="T38" fmla="*/ 926 w 926"/>
              <a:gd name="T39" fmla="*/ 476 h 750"/>
              <a:gd name="T40" fmla="*/ 859 w 926"/>
              <a:gd name="T41" fmla="*/ 481 h 750"/>
              <a:gd name="T42" fmla="*/ 856 w 926"/>
              <a:gd name="T43" fmla="*/ 467 h 750"/>
              <a:gd name="T44" fmla="*/ 828 w 926"/>
              <a:gd name="T45" fmla="*/ 441 h 750"/>
              <a:gd name="T46" fmla="*/ 772 w 926"/>
              <a:gd name="T47" fmla="*/ 432 h 750"/>
              <a:gd name="T48" fmla="*/ 761 w 926"/>
              <a:gd name="T49" fmla="*/ 458 h 750"/>
              <a:gd name="T50" fmla="*/ 764 w 926"/>
              <a:gd name="T51" fmla="*/ 544 h 750"/>
              <a:gd name="T52" fmla="*/ 737 w 926"/>
              <a:gd name="T53" fmla="*/ 575 h 750"/>
              <a:gd name="T54" fmla="*/ 715 w 926"/>
              <a:gd name="T55" fmla="*/ 585 h 750"/>
              <a:gd name="T56" fmla="*/ 678 w 926"/>
              <a:gd name="T57" fmla="*/ 562 h 750"/>
              <a:gd name="T58" fmla="*/ 633 w 926"/>
              <a:gd name="T59" fmla="*/ 594 h 750"/>
              <a:gd name="T60" fmla="*/ 525 w 926"/>
              <a:gd name="T61" fmla="*/ 750 h 7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926" h="750">
                <a:moveTo>
                  <a:pt x="525" y="750"/>
                </a:moveTo>
                <a:lnTo>
                  <a:pt x="461" y="649"/>
                </a:lnTo>
                <a:lnTo>
                  <a:pt x="339" y="570"/>
                </a:lnTo>
                <a:lnTo>
                  <a:pt x="315" y="543"/>
                </a:lnTo>
                <a:lnTo>
                  <a:pt x="280" y="544"/>
                </a:lnTo>
                <a:lnTo>
                  <a:pt x="270" y="570"/>
                </a:lnTo>
                <a:lnTo>
                  <a:pt x="253" y="566"/>
                </a:lnTo>
                <a:lnTo>
                  <a:pt x="0" y="354"/>
                </a:lnTo>
                <a:lnTo>
                  <a:pt x="148" y="198"/>
                </a:lnTo>
                <a:lnTo>
                  <a:pt x="156" y="158"/>
                </a:lnTo>
                <a:lnTo>
                  <a:pt x="92" y="106"/>
                </a:lnTo>
                <a:lnTo>
                  <a:pt x="96" y="42"/>
                </a:lnTo>
                <a:lnTo>
                  <a:pt x="186" y="40"/>
                </a:lnTo>
                <a:lnTo>
                  <a:pt x="222" y="0"/>
                </a:lnTo>
                <a:lnTo>
                  <a:pt x="418" y="89"/>
                </a:lnTo>
                <a:lnTo>
                  <a:pt x="492" y="82"/>
                </a:lnTo>
                <a:lnTo>
                  <a:pt x="613" y="124"/>
                </a:lnTo>
                <a:lnTo>
                  <a:pt x="643" y="38"/>
                </a:lnTo>
                <a:lnTo>
                  <a:pt x="742" y="179"/>
                </a:lnTo>
                <a:lnTo>
                  <a:pt x="926" y="476"/>
                </a:lnTo>
                <a:lnTo>
                  <a:pt x="859" y="481"/>
                </a:lnTo>
                <a:lnTo>
                  <a:pt x="856" y="467"/>
                </a:lnTo>
                <a:lnTo>
                  <a:pt x="828" y="441"/>
                </a:lnTo>
                <a:lnTo>
                  <a:pt x="772" y="432"/>
                </a:lnTo>
                <a:lnTo>
                  <a:pt x="761" y="458"/>
                </a:lnTo>
                <a:lnTo>
                  <a:pt x="764" y="544"/>
                </a:lnTo>
                <a:lnTo>
                  <a:pt x="737" y="575"/>
                </a:lnTo>
                <a:lnTo>
                  <a:pt x="715" y="585"/>
                </a:lnTo>
                <a:lnTo>
                  <a:pt x="678" y="562"/>
                </a:lnTo>
                <a:lnTo>
                  <a:pt x="633" y="594"/>
                </a:lnTo>
                <a:lnTo>
                  <a:pt x="525" y="750"/>
                </a:lnTo>
                <a:close/>
              </a:path>
            </a:pathLst>
          </a:custGeom>
          <a:noFill/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folHlink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27086" name="Text Box 110"/>
          <p:cNvSpPr txBox="1">
            <a:spLocks noChangeArrowheads="1"/>
          </p:cNvSpPr>
          <p:nvPr/>
        </p:nvSpPr>
        <p:spPr bwMode="auto">
          <a:xfrm>
            <a:off x="282575" y="1196975"/>
            <a:ext cx="385603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 dirty="0" smtClean="0">
                <a:solidFill>
                  <a:srgbClr val="066168"/>
                </a:solidFill>
                <a:latin typeface="Verdana" pitchFamily="34" charset="0"/>
              </a:rPr>
              <a:t>POLOS </a:t>
            </a:r>
            <a:r>
              <a:rPr lang="pt-BR" sz="1400" dirty="0">
                <a:solidFill>
                  <a:srgbClr val="066168"/>
                </a:solidFill>
                <a:latin typeface="Verdana" pitchFamily="34" charset="0"/>
              </a:rPr>
              <a:t>DE AGRICULTURA IRRIGADA </a:t>
            </a:r>
          </a:p>
        </p:txBody>
      </p:sp>
      <p:sp>
        <p:nvSpPr>
          <p:cNvPr id="127087" name="Rectangle 111"/>
          <p:cNvSpPr>
            <a:spLocks noChangeArrowheads="1"/>
          </p:cNvSpPr>
          <p:nvPr/>
        </p:nvSpPr>
        <p:spPr bwMode="auto">
          <a:xfrm>
            <a:off x="0" y="1519238"/>
            <a:ext cx="2311400" cy="39687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27088" name="Rectangle 112"/>
          <p:cNvSpPr>
            <a:spLocks noChangeArrowheads="1"/>
          </p:cNvSpPr>
          <p:nvPr/>
        </p:nvSpPr>
        <p:spPr bwMode="auto">
          <a:xfrm>
            <a:off x="141288" y="1565275"/>
            <a:ext cx="21272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dirty="0" smtClean="0">
                <a:solidFill>
                  <a:schemeClr val="bg1"/>
                </a:solidFill>
                <a:latin typeface="Verdana" pitchFamily="34" charset="0"/>
              </a:rPr>
              <a:t>Polo </a:t>
            </a:r>
            <a:r>
              <a:rPr lang="pt-BR" sz="1400" dirty="0">
                <a:solidFill>
                  <a:schemeClr val="bg1"/>
                </a:solidFill>
                <a:latin typeface="Verdana" pitchFamily="34" charset="0"/>
              </a:rPr>
              <a:t>Metropolitano</a:t>
            </a:r>
          </a:p>
        </p:txBody>
      </p:sp>
      <p:sp>
        <p:nvSpPr>
          <p:cNvPr id="127089" name="Rectangle 113">
            <a:hlinkClick r:id="" action="ppaction://customshow?id=2&amp;return=true"/>
          </p:cNvPr>
          <p:cNvSpPr>
            <a:spLocks noChangeArrowheads="1"/>
          </p:cNvSpPr>
          <p:nvPr/>
        </p:nvSpPr>
        <p:spPr bwMode="auto">
          <a:xfrm>
            <a:off x="8466138" y="6570663"/>
            <a:ext cx="677862" cy="287337"/>
          </a:xfrm>
          <a:prstGeom prst="rect">
            <a:avLst/>
          </a:prstGeom>
          <a:solidFill>
            <a:srgbClr val="BBE0E3">
              <a:alpha val="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0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1270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0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1270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0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1270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0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1270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0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1270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0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270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iterate type="lt">
                                    <p:tmPct val="17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0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200"/>
                                        <p:tgtEl>
                                          <p:spTgt spid="1270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7" dur="indefinite"/>
                                        <p:tgtEl>
                                          <p:spTgt spid="12702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28" dur="indefinite"/>
                                        <p:tgtEl>
                                          <p:spTgt spid="1270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0" dur="indefinite"/>
                                        <p:tgtEl>
                                          <p:spTgt spid="12698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31" dur="indefinite"/>
                                        <p:tgtEl>
                                          <p:spTgt spid="1269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3" dur="indefinite"/>
                                        <p:tgtEl>
                                          <p:spTgt spid="12700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34" dur="indefinite"/>
                                        <p:tgtEl>
                                          <p:spTgt spid="1270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6" dur="indefinite"/>
                                        <p:tgtEl>
                                          <p:spTgt spid="12701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37" dur="indefinite"/>
                                        <p:tgtEl>
                                          <p:spTgt spid="1270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9" dur="800" fill="hold"/>
                                        <p:tgtEl>
                                          <p:spTgt spid="127067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40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41" dur="indefinite"/>
                                        <p:tgtEl>
                                          <p:spTgt spid="12703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42" dur="indefinite"/>
                                        <p:tgtEl>
                                          <p:spTgt spid="1270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7057" grpId="0"/>
      <p:bldP spid="127058" grpId="0"/>
      <p:bldP spid="127059" grpId="0" animBg="1"/>
      <p:bldP spid="127060" grpId="0" animBg="1"/>
      <p:bldP spid="127061" grpId="0"/>
      <p:bldP spid="127087" grpId="0" animBg="1"/>
      <p:bldP spid="127088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9026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0675" y="1220788"/>
            <a:ext cx="8766175" cy="47593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pSp>
        <p:nvGrpSpPr>
          <p:cNvPr id="129027" name="Group 3"/>
          <p:cNvGrpSpPr>
            <a:grpSpLocks/>
          </p:cNvGrpSpPr>
          <p:nvPr/>
        </p:nvGrpSpPr>
        <p:grpSpPr bwMode="auto">
          <a:xfrm>
            <a:off x="3798888" y="1449388"/>
            <a:ext cx="1100137" cy="4433887"/>
            <a:chOff x="2399" y="979"/>
            <a:chExt cx="693" cy="2667"/>
          </a:xfrm>
        </p:grpSpPr>
        <p:sp>
          <p:nvSpPr>
            <p:cNvPr id="129028" name="Rectangle 4"/>
            <p:cNvSpPr>
              <a:spLocks noChangeArrowheads="1"/>
            </p:cNvSpPr>
            <p:nvPr/>
          </p:nvSpPr>
          <p:spPr bwMode="auto">
            <a:xfrm>
              <a:off x="2418" y="979"/>
              <a:ext cx="635" cy="2667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29029" name="Text Box 5"/>
            <p:cNvSpPr txBox="1">
              <a:spLocks noChangeArrowheads="1"/>
            </p:cNvSpPr>
            <p:nvPr/>
          </p:nvSpPr>
          <p:spPr bwMode="auto">
            <a:xfrm>
              <a:off x="2399" y="981"/>
              <a:ext cx="693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Área</a:t>
              </a:r>
            </a:p>
            <a:p>
              <a:pPr algn="ctr"/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Irrigada </a:t>
              </a:r>
            </a:p>
            <a:p>
              <a:pPr algn="ctr"/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(mil ha) (%)</a:t>
              </a:r>
            </a:p>
          </p:txBody>
        </p:sp>
      </p:grpSp>
      <p:grpSp>
        <p:nvGrpSpPr>
          <p:cNvPr id="129030" name="Group 6"/>
          <p:cNvGrpSpPr>
            <a:grpSpLocks/>
          </p:cNvGrpSpPr>
          <p:nvPr/>
        </p:nvGrpSpPr>
        <p:grpSpPr bwMode="auto">
          <a:xfrm>
            <a:off x="2700338" y="1449388"/>
            <a:ext cx="1100137" cy="4433887"/>
            <a:chOff x="1707" y="979"/>
            <a:chExt cx="693" cy="2667"/>
          </a:xfrm>
        </p:grpSpPr>
        <p:sp>
          <p:nvSpPr>
            <p:cNvPr id="129031" name="Rectangle 7"/>
            <p:cNvSpPr>
              <a:spLocks noChangeArrowheads="1"/>
            </p:cNvSpPr>
            <p:nvPr/>
          </p:nvSpPr>
          <p:spPr bwMode="auto">
            <a:xfrm>
              <a:off x="1748" y="979"/>
              <a:ext cx="633" cy="2667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29032" name="Text Box 8"/>
            <p:cNvSpPr txBox="1">
              <a:spLocks noChangeArrowheads="1"/>
            </p:cNvSpPr>
            <p:nvPr/>
          </p:nvSpPr>
          <p:spPr bwMode="auto">
            <a:xfrm>
              <a:off x="1707" y="980"/>
              <a:ext cx="693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Área</a:t>
              </a:r>
            </a:p>
            <a:p>
              <a:pPr algn="ctr"/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Irrigável </a:t>
              </a:r>
            </a:p>
            <a:p>
              <a:pPr algn="ctr"/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(mil ha) (%)</a:t>
              </a:r>
            </a:p>
          </p:txBody>
        </p:sp>
      </p:grpSp>
      <p:grpSp>
        <p:nvGrpSpPr>
          <p:cNvPr id="129033" name="Group 9"/>
          <p:cNvGrpSpPr>
            <a:grpSpLocks/>
          </p:cNvGrpSpPr>
          <p:nvPr/>
        </p:nvGrpSpPr>
        <p:grpSpPr bwMode="auto">
          <a:xfrm>
            <a:off x="1698625" y="1449388"/>
            <a:ext cx="1006475" cy="4433887"/>
            <a:chOff x="1076" y="979"/>
            <a:chExt cx="634" cy="2667"/>
          </a:xfrm>
        </p:grpSpPr>
        <p:sp>
          <p:nvSpPr>
            <p:cNvPr id="129034" name="Rectangle 10"/>
            <p:cNvSpPr>
              <a:spLocks noChangeArrowheads="1"/>
            </p:cNvSpPr>
            <p:nvPr/>
          </p:nvSpPr>
          <p:spPr bwMode="auto">
            <a:xfrm>
              <a:off x="1076" y="979"/>
              <a:ext cx="634" cy="2667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29035" name="Text Box 11"/>
            <p:cNvSpPr txBox="1">
              <a:spLocks noChangeArrowheads="1"/>
            </p:cNvSpPr>
            <p:nvPr/>
          </p:nvSpPr>
          <p:spPr bwMode="auto">
            <a:xfrm>
              <a:off x="1089" y="980"/>
              <a:ext cx="592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Nº</a:t>
              </a:r>
            </a:p>
            <a:p>
              <a:pPr algn="ctr"/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Municípios</a:t>
              </a:r>
            </a:p>
            <a:p>
              <a:pPr algn="ctr"/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(un.) (%)</a:t>
              </a:r>
            </a:p>
          </p:txBody>
        </p:sp>
      </p:grpSp>
      <p:sp>
        <p:nvSpPr>
          <p:cNvPr id="129036" name="Text Box 12"/>
          <p:cNvSpPr txBox="1">
            <a:spLocks noChangeArrowheads="1"/>
          </p:cNvSpPr>
          <p:nvPr/>
        </p:nvSpPr>
        <p:spPr bwMode="auto">
          <a:xfrm rot="-48600000">
            <a:off x="-1787524" y="4014787"/>
            <a:ext cx="37703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pt-BR" sz="800">
                <a:solidFill>
                  <a:srgbClr val="066168"/>
                </a:solidFill>
                <a:latin typeface="Verdana" pitchFamily="34" charset="0"/>
              </a:rPr>
              <a:t>Fonte: IBGE, SDA, DNOCS, INST. AGROPOLOS, EMATERCE, SRH</a:t>
            </a:r>
          </a:p>
        </p:txBody>
      </p:sp>
      <p:sp>
        <p:nvSpPr>
          <p:cNvPr id="129037" name="Text Box 13"/>
          <p:cNvSpPr txBox="1">
            <a:spLocks noChangeArrowheads="1"/>
          </p:cNvSpPr>
          <p:nvPr/>
        </p:nvSpPr>
        <p:spPr bwMode="auto">
          <a:xfrm rot="-48600000">
            <a:off x="-376237" y="5265738"/>
            <a:ext cx="1268412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pt-BR" sz="800">
                <a:solidFill>
                  <a:srgbClr val="066168"/>
                </a:solidFill>
                <a:latin typeface="Verdana" pitchFamily="34" charset="0"/>
              </a:rPr>
              <a:t>Elaboração: ADECE</a:t>
            </a:r>
          </a:p>
        </p:txBody>
      </p:sp>
      <p:sp>
        <p:nvSpPr>
          <p:cNvPr id="129038" name="Rectangle 14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29039" name="Text Box 15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129040" name="Rectangle 16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29041" name="Rectangle 17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AGRICULTURA IRRIGADA</a:t>
            </a:r>
          </a:p>
        </p:txBody>
      </p:sp>
      <p:sp>
        <p:nvSpPr>
          <p:cNvPr id="129042" name="AutoShape 18"/>
          <p:cNvSpPr>
            <a:spLocks noChangeArrowheads="1"/>
          </p:cNvSpPr>
          <p:nvPr/>
        </p:nvSpPr>
        <p:spPr bwMode="auto">
          <a:xfrm rot="-16200000">
            <a:off x="4251325" y="5602288"/>
            <a:ext cx="166688" cy="785812"/>
          </a:xfrm>
          <a:prstGeom prst="homePlate">
            <a:avLst>
              <a:gd name="adj" fmla="val 78463"/>
            </a:avLst>
          </a:prstGeom>
          <a:gradFill rotWithShape="1">
            <a:gsLst>
              <a:gs pos="0">
                <a:srgbClr val="22B0E2">
                  <a:gamma/>
                  <a:shade val="46275"/>
                  <a:invGamma/>
                  <a:alpha val="0"/>
                </a:srgbClr>
              </a:gs>
              <a:gs pos="100000">
                <a:srgbClr val="22B0E2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grpSp>
        <p:nvGrpSpPr>
          <p:cNvPr id="129043" name="Group 19"/>
          <p:cNvGrpSpPr>
            <a:grpSpLocks/>
          </p:cNvGrpSpPr>
          <p:nvPr/>
        </p:nvGrpSpPr>
        <p:grpSpPr bwMode="auto">
          <a:xfrm>
            <a:off x="4900613" y="1449388"/>
            <a:ext cx="4076700" cy="4433887"/>
            <a:chOff x="3093" y="979"/>
            <a:chExt cx="2568" cy="2667"/>
          </a:xfrm>
        </p:grpSpPr>
        <p:sp>
          <p:nvSpPr>
            <p:cNvPr id="129044" name="Rectangle 20"/>
            <p:cNvSpPr>
              <a:spLocks noChangeArrowheads="1"/>
            </p:cNvSpPr>
            <p:nvPr/>
          </p:nvSpPr>
          <p:spPr bwMode="auto">
            <a:xfrm>
              <a:off x="3093" y="979"/>
              <a:ext cx="2568" cy="2667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29045" name="Text Box 21"/>
            <p:cNvSpPr txBox="1">
              <a:spLocks noChangeArrowheads="1"/>
            </p:cNvSpPr>
            <p:nvPr/>
          </p:nvSpPr>
          <p:spPr bwMode="auto">
            <a:xfrm>
              <a:off x="3483" y="1077"/>
              <a:ext cx="1788" cy="1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pt-BR" sz="1000">
                  <a:solidFill>
                    <a:srgbClr val="F9F9F9"/>
                  </a:solidFill>
                  <a:latin typeface="Verdana" pitchFamily="34" charset="0"/>
                </a:rPr>
                <a:t>PRINCIPAIS CADEIAS PRODUTIVAS</a:t>
              </a:r>
              <a:endParaRPr lang="pt-BR" sz="1000" b="0">
                <a:solidFill>
                  <a:srgbClr val="F9F9F9"/>
                </a:solidFill>
                <a:latin typeface="Verdana" pitchFamily="34" charset="0"/>
              </a:endParaRPr>
            </a:p>
          </p:txBody>
        </p:sp>
      </p:grpSp>
      <p:grpSp>
        <p:nvGrpSpPr>
          <p:cNvPr id="129046" name="Group 22"/>
          <p:cNvGrpSpPr>
            <a:grpSpLocks/>
          </p:cNvGrpSpPr>
          <p:nvPr/>
        </p:nvGrpSpPr>
        <p:grpSpPr bwMode="auto">
          <a:xfrm>
            <a:off x="455613" y="1449388"/>
            <a:ext cx="1171575" cy="4433887"/>
            <a:chOff x="293" y="979"/>
            <a:chExt cx="738" cy="2667"/>
          </a:xfrm>
        </p:grpSpPr>
        <p:sp>
          <p:nvSpPr>
            <p:cNvPr id="129047" name="Rectangle 23"/>
            <p:cNvSpPr>
              <a:spLocks noChangeArrowheads="1"/>
            </p:cNvSpPr>
            <p:nvPr/>
          </p:nvSpPr>
          <p:spPr bwMode="auto">
            <a:xfrm>
              <a:off x="293" y="979"/>
              <a:ext cx="738" cy="2667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29048" name="Text Box 24"/>
            <p:cNvSpPr txBox="1">
              <a:spLocks noChangeArrowheads="1"/>
            </p:cNvSpPr>
            <p:nvPr/>
          </p:nvSpPr>
          <p:spPr bwMode="auto">
            <a:xfrm>
              <a:off x="394" y="1028"/>
              <a:ext cx="535" cy="2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 dirty="0" smtClean="0">
                  <a:solidFill>
                    <a:schemeClr val="bg1"/>
                  </a:solidFill>
                  <a:latin typeface="Verdana" pitchFamily="34" charset="0"/>
                </a:rPr>
                <a:t>Polos </a:t>
              </a:r>
              <a:r>
                <a:rPr lang="pt-BR" sz="1000" dirty="0">
                  <a:solidFill>
                    <a:schemeClr val="bg1"/>
                  </a:solidFill>
                  <a:latin typeface="Verdana" pitchFamily="34" charset="0"/>
                </a:rPr>
                <a:t>de </a:t>
              </a:r>
            </a:p>
            <a:p>
              <a:pPr algn="ctr"/>
              <a:r>
                <a:rPr lang="pt-BR" sz="1000" dirty="0">
                  <a:solidFill>
                    <a:schemeClr val="bg1"/>
                  </a:solidFill>
                  <a:latin typeface="Verdana" pitchFamily="34" charset="0"/>
                </a:rPr>
                <a:t>Irrigação</a:t>
              </a:r>
            </a:p>
          </p:txBody>
        </p:sp>
      </p:grpSp>
      <p:grpSp>
        <p:nvGrpSpPr>
          <p:cNvPr id="129049" name="Group 25"/>
          <p:cNvGrpSpPr>
            <a:grpSpLocks/>
          </p:cNvGrpSpPr>
          <p:nvPr/>
        </p:nvGrpSpPr>
        <p:grpSpPr bwMode="auto">
          <a:xfrm>
            <a:off x="373063" y="5121275"/>
            <a:ext cx="8672512" cy="285750"/>
            <a:chOff x="235" y="3226"/>
            <a:chExt cx="5463" cy="180"/>
          </a:xfrm>
        </p:grpSpPr>
        <p:sp>
          <p:nvSpPr>
            <p:cNvPr id="129050" name="Rectangle 26"/>
            <p:cNvSpPr>
              <a:spLocks noChangeArrowheads="1"/>
            </p:cNvSpPr>
            <p:nvPr/>
          </p:nvSpPr>
          <p:spPr bwMode="auto">
            <a:xfrm>
              <a:off x="235" y="3226"/>
              <a:ext cx="5463" cy="180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29051" name="Text Box 27"/>
            <p:cNvSpPr txBox="1">
              <a:spLocks noChangeArrowheads="1"/>
            </p:cNvSpPr>
            <p:nvPr/>
          </p:nvSpPr>
          <p:spPr bwMode="auto">
            <a:xfrm>
              <a:off x="249" y="3230"/>
              <a:ext cx="73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pt-BR" sz="1200" b="0" dirty="0">
                  <a:solidFill>
                    <a:srgbClr val="04474C"/>
                  </a:solidFill>
                </a:rPr>
                <a:t>Extra </a:t>
              </a:r>
              <a:r>
                <a:rPr lang="pt-BR" sz="1200" b="0" dirty="0" smtClean="0">
                  <a:solidFill>
                    <a:srgbClr val="04474C"/>
                  </a:solidFill>
                </a:rPr>
                <a:t>Polos</a:t>
              </a:r>
              <a:endParaRPr lang="pt-BR" sz="1200" b="0" dirty="0">
                <a:solidFill>
                  <a:srgbClr val="04474C"/>
                </a:solidFill>
              </a:endParaRPr>
            </a:p>
          </p:txBody>
        </p:sp>
        <p:sp>
          <p:nvSpPr>
            <p:cNvPr id="129052" name="Text Box 28"/>
            <p:cNvSpPr txBox="1">
              <a:spLocks noChangeArrowheads="1"/>
            </p:cNvSpPr>
            <p:nvPr/>
          </p:nvSpPr>
          <p:spPr bwMode="auto">
            <a:xfrm>
              <a:off x="2395" y="3230"/>
              <a:ext cx="673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pt-BR" sz="1200" b="0">
                  <a:solidFill>
                    <a:srgbClr val="04474C"/>
                  </a:solidFill>
                </a:rPr>
                <a:t>15/ 16.8%</a:t>
              </a:r>
            </a:p>
          </p:txBody>
        </p:sp>
        <p:sp>
          <p:nvSpPr>
            <p:cNvPr id="129053" name="Text Box 29"/>
            <p:cNvSpPr txBox="1">
              <a:spLocks noChangeArrowheads="1"/>
            </p:cNvSpPr>
            <p:nvPr/>
          </p:nvSpPr>
          <p:spPr bwMode="auto">
            <a:xfrm>
              <a:off x="1821" y="3230"/>
              <a:ext cx="579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pt-BR" sz="1200" b="0">
                  <a:solidFill>
                    <a:srgbClr val="04474C"/>
                  </a:solidFill>
                </a:rPr>
                <a:t>20/ 10.0%</a:t>
              </a:r>
            </a:p>
          </p:txBody>
        </p:sp>
        <p:sp>
          <p:nvSpPr>
            <p:cNvPr id="129054" name="Text Box 30"/>
            <p:cNvSpPr txBox="1">
              <a:spLocks noChangeArrowheads="1"/>
            </p:cNvSpPr>
            <p:nvPr/>
          </p:nvSpPr>
          <p:spPr bwMode="auto">
            <a:xfrm>
              <a:off x="1057" y="3230"/>
              <a:ext cx="662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pt-BR" sz="1200" b="0">
                  <a:solidFill>
                    <a:srgbClr val="04474C"/>
                  </a:solidFill>
                </a:rPr>
                <a:t>120 / 65,2%</a:t>
              </a:r>
            </a:p>
          </p:txBody>
        </p:sp>
      </p:grpSp>
      <p:grpSp>
        <p:nvGrpSpPr>
          <p:cNvPr id="129055" name="Group 31"/>
          <p:cNvGrpSpPr>
            <a:grpSpLocks/>
          </p:cNvGrpSpPr>
          <p:nvPr/>
        </p:nvGrpSpPr>
        <p:grpSpPr bwMode="auto">
          <a:xfrm>
            <a:off x="373063" y="2459038"/>
            <a:ext cx="8672512" cy="436562"/>
            <a:chOff x="235" y="1549"/>
            <a:chExt cx="5463" cy="275"/>
          </a:xfrm>
        </p:grpSpPr>
        <p:sp>
          <p:nvSpPr>
            <p:cNvPr id="129056" name="Rectangle 32"/>
            <p:cNvSpPr>
              <a:spLocks noChangeArrowheads="1"/>
            </p:cNvSpPr>
            <p:nvPr/>
          </p:nvSpPr>
          <p:spPr bwMode="auto">
            <a:xfrm>
              <a:off x="235" y="1549"/>
              <a:ext cx="5463" cy="275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29057" name="Text Box 33"/>
            <p:cNvSpPr txBox="1">
              <a:spLocks noChangeArrowheads="1"/>
            </p:cNvSpPr>
            <p:nvPr/>
          </p:nvSpPr>
          <p:spPr bwMode="auto">
            <a:xfrm>
              <a:off x="249" y="1601"/>
              <a:ext cx="842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pt-BR" sz="1200" b="0">
                  <a:solidFill>
                    <a:srgbClr val="04474C"/>
                  </a:solidFill>
                </a:rPr>
                <a:t>Baixo Jaguaribe</a:t>
              </a:r>
            </a:p>
          </p:txBody>
        </p:sp>
        <p:sp>
          <p:nvSpPr>
            <p:cNvPr id="129058" name="Text Box 34"/>
            <p:cNvSpPr txBox="1">
              <a:spLocks noChangeArrowheads="1"/>
            </p:cNvSpPr>
            <p:nvPr/>
          </p:nvSpPr>
          <p:spPr bwMode="auto">
            <a:xfrm>
              <a:off x="3053" y="1552"/>
              <a:ext cx="2608" cy="27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pt-BR" sz="1100" b="0">
                  <a:solidFill>
                    <a:srgbClr val="04474C"/>
                  </a:solidFill>
                </a:rPr>
                <a:t>Abacaxi, ata, banana, citros, figo, goiaba, graviola, leite, mamão, manga, melão, melancia, uva, hortaliças, sementes</a:t>
              </a:r>
            </a:p>
          </p:txBody>
        </p:sp>
        <p:sp>
          <p:nvSpPr>
            <p:cNvPr id="129059" name="Text Box 35"/>
            <p:cNvSpPr txBox="1">
              <a:spLocks noChangeArrowheads="1"/>
            </p:cNvSpPr>
            <p:nvPr/>
          </p:nvSpPr>
          <p:spPr bwMode="auto">
            <a:xfrm>
              <a:off x="2395" y="1601"/>
              <a:ext cx="673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pt-BR" sz="1200" b="0">
                  <a:solidFill>
                    <a:srgbClr val="04474C"/>
                  </a:solidFill>
                </a:rPr>
                <a:t>28/ 32.2%</a:t>
              </a:r>
            </a:p>
          </p:txBody>
        </p:sp>
        <p:sp>
          <p:nvSpPr>
            <p:cNvPr id="129060" name="Text Box 36"/>
            <p:cNvSpPr txBox="1">
              <a:spLocks noChangeArrowheads="1"/>
            </p:cNvSpPr>
            <p:nvPr/>
          </p:nvSpPr>
          <p:spPr bwMode="auto">
            <a:xfrm>
              <a:off x="1789" y="1601"/>
              <a:ext cx="611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pt-BR" sz="1200" b="0">
                  <a:solidFill>
                    <a:srgbClr val="04474C"/>
                  </a:solidFill>
                </a:rPr>
                <a:t>65/ 32.5%</a:t>
              </a:r>
            </a:p>
          </p:txBody>
        </p:sp>
        <p:sp>
          <p:nvSpPr>
            <p:cNvPr id="129061" name="Text Box 37"/>
            <p:cNvSpPr txBox="1">
              <a:spLocks noChangeArrowheads="1"/>
            </p:cNvSpPr>
            <p:nvPr/>
          </p:nvSpPr>
          <p:spPr bwMode="auto">
            <a:xfrm>
              <a:off x="1185" y="1601"/>
              <a:ext cx="534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pt-BR" sz="1200" b="0">
                  <a:solidFill>
                    <a:srgbClr val="04474C"/>
                  </a:solidFill>
                </a:rPr>
                <a:t>15 / 8.2%</a:t>
              </a:r>
            </a:p>
          </p:txBody>
        </p:sp>
      </p:grpSp>
      <p:grpSp>
        <p:nvGrpSpPr>
          <p:cNvPr id="129062" name="Group 38"/>
          <p:cNvGrpSpPr>
            <a:grpSpLocks/>
          </p:cNvGrpSpPr>
          <p:nvPr/>
        </p:nvGrpSpPr>
        <p:grpSpPr bwMode="auto">
          <a:xfrm>
            <a:off x="373063" y="3389313"/>
            <a:ext cx="8672512" cy="285750"/>
            <a:chOff x="235" y="2135"/>
            <a:chExt cx="5463" cy="180"/>
          </a:xfrm>
        </p:grpSpPr>
        <p:sp>
          <p:nvSpPr>
            <p:cNvPr id="129063" name="Rectangle 39"/>
            <p:cNvSpPr>
              <a:spLocks noChangeArrowheads="1"/>
            </p:cNvSpPr>
            <p:nvPr/>
          </p:nvSpPr>
          <p:spPr bwMode="auto">
            <a:xfrm>
              <a:off x="235" y="2135"/>
              <a:ext cx="5463" cy="180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29064" name="Text Box 40"/>
            <p:cNvSpPr txBox="1">
              <a:spLocks noChangeArrowheads="1"/>
            </p:cNvSpPr>
            <p:nvPr/>
          </p:nvSpPr>
          <p:spPr bwMode="auto">
            <a:xfrm>
              <a:off x="249" y="2139"/>
              <a:ext cx="685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pt-BR" sz="1200" b="0">
                  <a:solidFill>
                    <a:srgbClr val="04474C"/>
                  </a:solidFill>
                </a:rPr>
                <a:t>Centro Sul</a:t>
              </a:r>
            </a:p>
          </p:txBody>
        </p:sp>
        <p:sp>
          <p:nvSpPr>
            <p:cNvPr id="129065" name="Text Box 41"/>
            <p:cNvSpPr txBox="1">
              <a:spLocks noChangeArrowheads="1"/>
            </p:cNvSpPr>
            <p:nvPr/>
          </p:nvSpPr>
          <p:spPr bwMode="auto">
            <a:xfrm>
              <a:off x="3147" y="2139"/>
              <a:ext cx="2514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pt-BR" sz="1200" b="0">
                  <a:solidFill>
                    <a:srgbClr val="04474C"/>
                  </a:solidFill>
                </a:rPr>
                <a:t>Banana nanica, goiaba, leite, spondias</a:t>
              </a:r>
            </a:p>
          </p:txBody>
        </p:sp>
        <p:sp>
          <p:nvSpPr>
            <p:cNvPr id="129066" name="Text Box 42"/>
            <p:cNvSpPr txBox="1">
              <a:spLocks noChangeArrowheads="1"/>
            </p:cNvSpPr>
            <p:nvPr/>
          </p:nvSpPr>
          <p:spPr bwMode="auto">
            <a:xfrm>
              <a:off x="2467" y="2139"/>
              <a:ext cx="601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pt-BR" sz="1200" b="0">
                  <a:solidFill>
                    <a:srgbClr val="04474C"/>
                  </a:solidFill>
                </a:rPr>
                <a:t>8/ 9.8%</a:t>
              </a:r>
            </a:p>
          </p:txBody>
        </p:sp>
        <p:sp>
          <p:nvSpPr>
            <p:cNvPr id="129067" name="Text Box 43"/>
            <p:cNvSpPr txBox="1">
              <a:spLocks noChangeArrowheads="1"/>
            </p:cNvSpPr>
            <p:nvPr/>
          </p:nvSpPr>
          <p:spPr bwMode="auto">
            <a:xfrm>
              <a:off x="1821" y="2139"/>
              <a:ext cx="579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pt-BR" sz="1200" b="0">
                  <a:solidFill>
                    <a:srgbClr val="04474C"/>
                  </a:solidFill>
                </a:rPr>
                <a:t>30/ 7.5%</a:t>
              </a:r>
            </a:p>
          </p:txBody>
        </p:sp>
        <p:sp>
          <p:nvSpPr>
            <p:cNvPr id="129068" name="Text Box 44"/>
            <p:cNvSpPr txBox="1">
              <a:spLocks noChangeArrowheads="1"/>
            </p:cNvSpPr>
            <p:nvPr/>
          </p:nvSpPr>
          <p:spPr bwMode="auto">
            <a:xfrm>
              <a:off x="1172" y="2139"/>
              <a:ext cx="547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r"/>
              <a:r>
                <a:rPr lang="pt-BR" sz="1200" b="0">
                  <a:solidFill>
                    <a:srgbClr val="04474C"/>
                  </a:solidFill>
                </a:rPr>
                <a:t>4 / 2.2%</a:t>
              </a:r>
            </a:p>
          </p:txBody>
        </p:sp>
      </p:grpSp>
      <p:grpSp>
        <p:nvGrpSpPr>
          <p:cNvPr id="129069" name="Group 45"/>
          <p:cNvGrpSpPr>
            <a:grpSpLocks/>
          </p:cNvGrpSpPr>
          <p:nvPr/>
        </p:nvGrpSpPr>
        <p:grpSpPr bwMode="auto">
          <a:xfrm>
            <a:off x="373063" y="1984375"/>
            <a:ext cx="8672512" cy="457200"/>
            <a:chOff x="235" y="1250"/>
            <a:chExt cx="5463" cy="288"/>
          </a:xfrm>
        </p:grpSpPr>
        <p:sp>
          <p:nvSpPr>
            <p:cNvPr id="129070" name="Rectangle 46"/>
            <p:cNvSpPr>
              <a:spLocks noChangeArrowheads="1"/>
            </p:cNvSpPr>
            <p:nvPr/>
          </p:nvSpPr>
          <p:spPr bwMode="auto">
            <a:xfrm>
              <a:off x="235" y="1257"/>
              <a:ext cx="5463" cy="274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29071" name="Text Box 47"/>
            <p:cNvSpPr txBox="1">
              <a:spLocks noChangeArrowheads="1"/>
            </p:cNvSpPr>
            <p:nvPr/>
          </p:nvSpPr>
          <p:spPr bwMode="auto">
            <a:xfrm>
              <a:off x="249" y="1308"/>
              <a:ext cx="790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pt-BR" sz="1200" b="0">
                  <a:solidFill>
                    <a:srgbClr val="04474C"/>
                  </a:solidFill>
                </a:rPr>
                <a:t>Baixo Acaraú</a:t>
              </a:r>
            </a:p>
          </p:txBody>
        </p:sp>
        <p:sp>
          <p:nvSpPr>
            <p:cNvPr id="129072" name="Text Box 48"/>
            <p:cNvSpPr txBox="1">
              <a:spLocks noChangeArrowheads="1"/>
            </p:cNvSpPr>
            <p:nvPr/>
          </p:nvSpPr>
          <p:spPr bwMode="auto">
            <a:xfrm>
              <a:off x="3425" y="1250"/>
              <a:ext cx="223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pt-BR" sz="1200" b="0">
                  <a:solidFill>
                    <a:srgbClr val="04474C"/>
                  </a:solidFill>
                </a:rPr>
                <a:t>Abacaxi, banana, coco, citros, goiaba, leite, mamão, manga, maracujá, melão, pimenta, uva</a:t>
              </a:r>
            </a:p>
          </p:txBody>
        </p:sp>
        <p:sp>
          <p:nvSpPr>
            <p:cNvPr id="129073" name="Text Box 49"/>
            <p:cNvSpPr txBox="1">
              <a:spLocks noChangeArrowheads="1"/>
            </p:cNvSpPr>
            <p:nvPr/>
          </p:nvSpPr>
          <p:spPr bwMode="auto">
            <a:xfrm>
              <a:off x="2443" y="1308"/>
              <a:ext cx="625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pt-BR" sz="1200" b="0">
                  <a:solidFill>
                    <a:srgbClr val="04474C"/>
                  </a:solidFill>
                </a:rPr>
                <a:t>4/ 4.2%</a:t>
              </a:r>
            </a:p>
          </p:txBody>
        </p:sp>
        <p:sp>
          <p:nvSpPr>
            <p:cNvPr id="129074" name="Text Box 50"/>
            <p:cNvSpPr txBox="1">
              <a:spLocks noChangeArrowheads="1"/>
            </p:cNvSpPr>
            <p:nvPr/>
          </p:nvSpPr>
          <p:spPr bwMode="auto">
            <a:xfrm>
              <a:off x="1768" y="1308"/>
              <a:ext cx="632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pt-BR" sz="1200" b="0">
                  <a:solidFill>
                    <a:srgbClr val="04474C"/>
                  </a:solidFill>
                </a:rPr>
                <a:t>30/ 15.0%</a:t>
              </a:r>
            </a:p>
          </p:txBody>
        </p:sp>
        <p:sp>
          <p:nvSpPr>
            <p:cNvPr id="129075" name="Text Box 51"/>
            <p:cNvSpPr txBox="1">
              <a:spLocks noChangeArrowheads="1"/>
            </p:cNvSpPr>
            <p:nvPr/>
          </p:nvSpPr>
          <p:spPr bwMode="auto">
            <a:xfrm>
              <a:off x="1142" y="1308"/>
              <a:ext cx="577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pt-BR" sz="1200" b="0">
                  <a:solidFill>
                    <a:srgbClr val="04474C"/>
                  </a:solidFill>
                </a:rPr>
                <a:t>14 / 7.6%</a:t>
              </a:r>
            </a:p>
          </p:txBody>
        </p:sp>
      </p:grpSp>
      <p:grpSp>
        <p:nvGrpSpPr>
          <p:cNvPr id="129076" name="Group 52"/>
          <p:cNvGrpSpPr>
            <a:grpSpLocks/>
          </p:cNvGrpSpPr>
          <p:nvPr/>
        </p:nvGrpSpPr>
        <p:grpSpPr bwMode="auto">
          <a:xfrm>
            <a:off x="373063" y="2914650"/>
            <a:ext cx="8672512" cy="457200"/>
            <a:chOff x="235" y="1836"/>
            <a:chExt cx="5463" cy="288"/>
          </a:xfrm>
        </p:grpSpPr>
        <p:sp>
          <p:nvSpPr>
            <p:cNvPr id="129077" name="Rectangle 53"/>
            <p:cNvSpPr>
              <a:spLocks noChangeArrowheads="1"/>
            </p:cNvSpPr>
            <p:nvPr/>
          </p:nvSpPr>
          <p:spPr bwMode="auto">
            <a:xfrm>
              <a:off x="235" y="1843"/>
              <a:ext cx="5463" cy="275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29078" name="Text Box 54"/>
            <p:cNvSpPr txBox="1">
              <a:spLocks noChangeArrowheads="1"/>
            </p:cNvSpPr>
            <p:nvPr/>
          </p:nvSpPr>
          <p:spPr bwMode="auto">
            <a:xfrm>
              <a:off x="249" y="1894"/>
              <a:ext cx="386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200" b="0">
                  <a:solidFill>
                    <a:srgbClr val="04474C"/>
                  </a:solidFill>
                </a:rPr>
                <a:t>Cariri</a:t>
              </a:r>
            </a:p>
          </p:txBody>
        </p:sp>
        <p:sp>
          <p:nvSpPr>
            <p:cNvPr id="129079" name="Text Box 55"/>
            <p:cNvSpPr txBox="1">
              <a:spLocks noChangeArrowheads="1"/>
            </p:cNvSpPr>
            <p:nvPr/>
          </p:nvSpPr>
          <p:spPr bwMode="auto">
            <a:xfrm>
              <a:off x="3643" y="1836"/>
              <a:ext cx="2018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pt-BR" sz="1200" b="0">
                  <a:solidFill>
                    <a:srgbClr val="04474C"/>
                  </a:solidFill>
                </a:rPr>
                <a:t>Banana, goiaba, leite, manga, uva, hortaliças, plantas, flores tropicais</a:t>
              </a:r>
            </a:p>
          </p:txBody>
        </p:sp>
        <p:sp>
          <p:nvSpPr>
            <p:cNvPr id="129080" name="Text Box 56"/>
            <p:cNvSpPr txBox="1">
              <a:spLocks noChangeArrowheads="1"/>
            </p:cNvSpPr>
            <p:nvPr/>
          </p:nvSpPr>
          <p:spPr bwMode="auto">
            <a:xfrm>
              <a:off x="2575" y="1894"/>
              <a:ext cx="493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pt-BR" sz="1200" b="0">
                  <a:solidFill>
                    <a:srgbClr val="04474C"/>
                  </a:solidFill>
                </a:rPr>
                <a:t>6/ 6.8%</a:t>
              </a:r>
            </a:p>
          </p:txBody>
        </p:sp>
        <p:sp>
          <p:nvSpPr>
            <p:cNvPr id="129081" name="Text Box 57"/>
            <p:cNvSpPr txBox="1">
              <a:spLocks noChangeArrowheads="1"/>
            </p:cNvSpPr>
            <p:nvPr/>
          </p:nvSpPr>
          <p:spPr bwMode="auto">
            <a:xfrm>
              <a:off x="1789" y="1894"/>
              <a:ext cx="611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pt-BR" sz="1200" b="0">
                  <a:solidFill>
                    <a:srgbClr val="04474C"/>
                  </a:solidFill>
                </a:rPr>
                <a:t>20/ 10.0%</a:t>
              </a:r>
            </a:p>
          </p:txBody>
        </p:sp>
        <p:sp>
          <p:nvSpPr>
            <p:cNvPr id="129082" name="Text Box 58"/>
            <p:cNvSpPr txBox="1">
              <a:spLocks noChangeArrowheads="1"/>
            </p:cNvSpPr>
            <p:nvPr/>
          </p:nvSpPr>
          <p:spPr bwMode="auto">
            <a:xfrm>
              <a:off x="1141" y="1894"/>
              <a:ext cx="57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pt-BR" sz="1200" b="0">
                  <a:solidFill>
                    <a:srgbClr val="04474C"/>
                  </a:solidFill>
                </a:rPr>
                <a:t>8 / 4.3%</a:t>
              </a:r>
            </a:p>
          </p:txBody>
        </p:sp>
      </p:grpSp>
      <p:grpSp>
        <p:nvGrpSpPr>
          <p:cNvPr id="129083" name="Group 59"/>
          <p:cNvGrpSpPr>
            <a:grpSpLocks/>
          </p:cNvGrpSpPr>
          <p:nvPr/>
        </p:nvGrpSpPr>
        <p:grpSpPr bwMode="auto">
          <a:xfrm>
            <a:off x="373063" y="3694113"/>
            <a:ext cx="8672512" cy="457200"/>
            <a:chOff x="235" y="2327"/>
            <a:chExt cx="5463" cy="288"/>
          </a:xfrm>
        </p:grpSpPr>
        <p:sp>
          <p:nvSpPr>
            <p:cNvPr id="129084" name="Rectangle 60"/>
            <p:cNvSpPr>
              <a:spLocks noChangeArrowheads="1"/>
            </p:cNvSpPr>
            <p:nvPr/>
          </p:nvSpPr>
          <p:spPr bwMode="auto">
            <a:xfrm>
              <a:off x="235" y="2334"/>
              <a:ext cx="5463" cy="274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29085" name="Text Box 61"/>
            <p:cNvSpPr txBox="1">
              <a:spLocks noChangeArrowheads="1"/>
            </p:cNvSpPr>
            <p:nvPr/>
          </p:nvSpPr>
          <p:spPr bwMode="auto">
            <a:xfrm>
              <a:off x="249" y="2385"/>
              <a:ext cx="542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200" b="0">
                  <a:solidFill>
                    <a:srgbClr val="04474C"/>
                  </a:solidFill>
                </a:rPr>
                <a:t>Ibiapaba</a:t>
              </a:r>
            </a:p>
          </p:txBody>
        </p:sp>
        <p:sp>
          <p:nvSpPr>
            <p:cNvPr id="129086" name="Text Box 62"/>
            <p:cNvSpPr txBox="1">
              <a:spLocks noChangeArrowheads="1"/>
            </p:cNvSpPr>
            <p:nvPr/>
          </p:nvSpPr>
          <p:spPr bwMode="auto">
            <a:xfrm>
              <a:off x="3021" y="2327"/>
              <a:ext cx="2640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pt-BR" sz="1200" b="0">
                  <a:solidFill>
                    <a:srgbClr val="04474C"/>
                  </a:solidFill>
                </a:rPr>
                <a:t>Acerola, banana, goiaba, manga, maracujá, hortaliças, plantas ornamentais, flores, rosas, folhagens</a:t>
              </a:r>
            </a:p>
          </p:txBody>
        </p:sp>
        <p:sp>
          <p:nvSpPr>
            <p:cNvPr id="129087" name="Text Box 63"/>
            <p:cNvSpPr txBox="1">
              <a:spLocks noChangeArrowheads="1"/>
            </p:cNvSpPr>
            <p:nvPr/>
          </p:nvSpPr>
          <p:spPr bwMode="auto">
            <a:xfrm>
              <a:off x="2431" y="2385"/>
              <a:ext cx="637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r"/>
              <a:r>
                <a:rPr lang="pt-BR" sz="1200" b="0">
                  <a:solidFill>
                    <a:srgbClr val="04474C"/>
                  </a:solidFill>
                </a:rPr>
                <a:t>12/ 13.6%</a:t>
              </a:r>
            </a:p>
          </p:txBody>
        </p:sp>
        <p:sp>
          <p:nvSpPr>
            <p:cNvPr id="129088" name="Text Box 64"/>
            <p:cNvSpPr txBox="1">
              <a:spLocks noChangeArrowheads="1"/>
            </p:cNvSpPr>
            <p:nvPr/>
          </p:nvSpPr>
          <p:spPr bwMode="auto">
            <a:xfrm>
              <a:off x="1788" y="2385"/>
              <a:ext cx="612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pt-BR" sz="1200" b="0">
                  <a:solidFill>
                    <a:srgbClr val="04474C"/>
                  </a:solidFill>
                </a:rPr>
                <a:t>15/ 15.0%</a:t>
              </a:r>
            </a:p>
          </p:txBody>
        </p:sp>
        <p:sp>
          <p:nvSpPr>
            <p:cNvPr id="129089" name="Rectangle 65"/>
            <p:cNvSpPr>
              <a:spLocks noChangeArrowheads="1"/>
            </p:cNvSpPr>
            <p:nvPr/>
          </p:nvSpPr>
          <p:spPr bwMode="auto">
            <a:xfrm>
              <a:off x="1227" y="2385"/>
              <a:ext cx="492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r"/>
              <a:r>
                <a:rPr lang="pt-BR" sz="1200" b="0">
                  <a:solidFill>
                    <a:srgbClr val="04474C"/>
                  </a:solidFill>
                </a:rPr>
                <a:t>9 / 4.9%</a:t>
              </a:r>
            </a:p>
          </p:txBody>
        </p:sp>
      </p:grpSp>
      <p:grpSp>
        <p:nvGrpSpPr>
          <p:cNvPr id="129090" name="Group 66"/>
          <p:cNvGrpSpPr>
            <a:grpSpLocks/>
          </p:cNvGrpSpPr>
          <p:nvPr/>
        </p:nvGrpSpPr>
        <p:grpSpPr bwMode="auto">
          <a:xfrm>
            <a:off x="373063" y="4170363"/>
            <a:ext cx="8672512" cy="457200"/>
            <a:chOff x="235" y="2627"/>
            <a:chExt cx="5463" cy="288"/>
          </a:xfrm>
        </p:grpSpPr>
        <p:sp>
          <p:nvSpPr>
            <p:cNvPr id="129091" name="Rectangle 67"/>
            <p:cNvSpPr>
              <a:spLocks noChangeArrowheads="1"/>
            </p:cNvSpPr>
            <p:nvPr/>
          </p:nvSpPr>
          <p:spPr bwMode="auto">
            <a:xfrm>
              <a:off x="235" y="2632"/>
              <a:ext cx="5463" cy="276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29092" name="Text Box 68"/>
            <p:cNvSpPr txBox="1">
              <a:spLocks noChangeArrowheads="1"/>
            </p:cNvSpPr>
            <p:nvPr/>
          </p:nvSpPr>
          <p:spPr bwMode="auto">
            <a:xfrm>
              <a:off x="249" y="2684"/>
              <a:ext cx="790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pt-BR" sz="1200" b="0">
                  <a:solidFill>
                    <a:srgbClr val="04474C"/>
                  </a:solidFill>
                </a:rPr>
                <a:t>Metropolitano</a:t>
              </a:r>
            </a:p>
          </p:txBody>
        </p:sp>
        <p:sp>
          <p:nvSpPr>
            <p:cNvPr id="129093" name="Text Box 69"/>
            <p:cNvSpPr txBox="1">
              <a:spLocks noChangeArrowheads="1"/>
            </p:cNvSpPr>
            <p:nvPr/>
          </p:nvSpPr>
          <p:spPr bwMode="auto">
            <a:xfrm>
              <a:off x="3573" y="2627"/>
              <a:ext cx="2088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pt-BR" sz="1200" b="0">
                  <a:solidFill>
                    <a:srgbClr val="04474C"/>
                  </a:solidFill>
                </a:rPr>
                <a:t>Bulbos de amarilis, caladium, ata, banana, coco, flores tropicais, graviola, leite, mamão</a:t>
              </a:r>
            </a:p>
          </p:txBody>
        </p:sp>
        <p:sp>
          <p:nvSpPr>
            <p:cNvPr id="129094" name="Text Box 70"/>
            <p:cNvSpPr txBox="1">
              <a:spLocks noChangeArrowheads="1"/>
            </p:cNvSpPr>
            <p:nvPr/>
          </p:nvSpPr>
          <p:spPr bwMode="auto">
            <a:xfrm>
              <a:off x="2431" y="2684"/>
              <a:ext cx="637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pt-BR" sz="1200" b="0">
                  <a:solidFill>
                    <a:srgbClr val="04474C"/>
                  </a:solidFill>
                </a:rPr>
                <a:t>15/ 16.7%</a:t>
              </a:r>
            </a:p>
          </p:txBody>
        </p:sp>
        <p:sp>
          <p:nvSpPr>
            <p:cNvPr id="129095" name="Text Box 71"/>
            <p:cNvSpPr txBox="1">
              <a:spLocks noChangeArrowheads="1"/>
            </p:cNvSpPr>
            <p:nvPr/>
          </p:nvSpPr>
          <p:spPr bwMode="auto">
            <a:xfrm>
              <a:off x="1821" y="2684"/>
              <a:ext cx="579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pt-BR" sz="1200" b="0">
                  <a:solidFill>
                    <a:srgbClr val="04474C"/>
                  </a:solidFill>
                </a:rPr>
                <a:t>20/ 10.0%</a:t>
              </a:r>
            </a:p>
          </p:txBody>
        </p:sp>
        <p:sp>
          <p:nvSpPr>
            <p:cNvPr id="129096" name="Text Box 72"/>
            <p:cNvSpPr txBox="1">
              <a:spLocks noChangeArrowheads="1"/>
            </p:cNvSpPr>
            <p:nvPr/>
          </p:nvSpPr>
          <p:spPr bwMode="auto">
            <a:xfrm>
              <a:off x="1185" y="2684"/>
              <a:ext cx="534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pt-BR" sz="1200" b="0">
                  <a:solidFill>
                    <a:srgbClr val="04474C"/>
                  </a:solidFill>
                </a:rPr>
                <a:t>14 / 7.6%</a:t>
              </a:r>
            </a:p>
          </p:txBody>
        </p:sp>
      </p:grpSp>
      <p:grpSp>
        <p:nvGrpSpPr>
          <p:cNvPr id="129097" name="Group 73"/>
          <p:cNvGrpSpPr>
            <a:grpSpLocks/>
          </p:cNvGrpSpPr>
          <p:nvPr/>
        </p:nvGrpSpPr>
        <p:grpSpPr bwMode="auto">
          <a:xfrm>
            <a:off x="261938" y="1016000"/>
            <a:ext cx="8863012" cy="500063"/>
            <a:chOff x="171" y="664"/>
            <a:chExt cx="5583" cy="315"/>
          </a:xfrm>
        </p:grpSpPr>
        <p:pic>
          <p:nvPicPr>
            <p:cNvPr id="129098" name="Picture 74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1" y="664"/>
              <a:ext cx="5583" cy="31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29099" name="Text Box 75"/>
            <p:cNvSpPr txBox="1">
              <a:spLocks noChangeArrowheads="1"/>
            </p:cNvSpPr>
            <p:nvPr/>
          </p:nvSpPr>
          <p:spPr bwMode="auto">
            <a:xfrm>
              <a:off x="394" y="708"/>
              <a:ext cx="3599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pt-BR" sz="1400" dirty="0">
                  <a:solidFill>
                    <a:srgbClr val="F9F9F9"/>
                  </a:solidFill>
                  <a:latin typeface="Verdana" pitchFamily="34" charset="0"/>
                </a:rPr>
                <a:t>Caracterização dos </a:t>
              </a:r>
              <a:r>
                <a:rPr lang="pt-BR" sz="1400" dirty="0" smtClean="0">
                  <a:solidFill>
                    <a:srgbClr val="F9F9F9"/>
                  </a:solidFill>
                  <a:latin typeface="Verdana" pitchFamily="34" charset="0"/>
                </a:rPr>
                <a:t>Polos </a:t>
              </a:r>
              <a:r>
                <a:rPr lang="pt-BR" sz="1400" dirty="0">
                  <a:solidFill>
                    <a:srgbClr val="F9F9F9"/>
                  </a:solidFill>
                  <a:latin typeface="Verdana" pitchFamily="34" charset="0"/>
                </a:rPr>
                <a:t>de Irrigação do Ceará (2010)</a:t>
              </a:r>
              <a:endParaRPr lang="pt-BR" sz="1400" b="0" dirty="0">
                <a:solidFill>
                  <a:srgbClr val="F9F9F9"/>
                </a:solidFill>
                <a:latin typeface="Verdana" pitchFamily="34" charset="0"/>
              </a:endParaRPr>
            </a:p>
          </p:txBody>
        </p:sp>
      </p:grpSp>
      <p:grpSp>
        <p:nvGrpSpPr>
          <p:cNvPr id="129100" name="Group 76"/>
          <p:cNvGrpSpPr>
            <a:grpSpLocks/>
          </p:cNvGrpSpPr>
          <p:nvPr/>
        </p:nvGrpSpPr>
        <p:grpSpPr bwMode="auto">
          <a:xfrm>
            <a:off x="373063" y="4645025"/>
            <a:ext cx="8672512" cy="457200"/>
            <a:chOff x="235" y="2926"/>
            <a:chExt cx="5463" cy="288"/>
          </a:xfrm>
        </p:grpSpPr>
        <p:sp>
          <p:nvSpPr>
            <p:cNvPr id="129101" name="Rectangle 77"/>
            <p:cNvSpPr>
              <a:spLocks noChangeArrowheads="1"/>
            </p:cNvSpPr>
            <p:nvPr/>
          </p:nvSpPr>
          <p:spPr bwMode="auto">
            <a:xfrm>
              <a:off x="235" y="2932"/>
              <a:ext cx="5463" cy="275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29102" name="Text Box 78"/>
            <p:cNvSpPr txBox="1">
              <a:spLocks noChangeArrowheads="1"/>
            </p:cNvSpPr>
            <p:nvPr/>
          </p:nvSpPr>
          <p:spPr bwMode="auto">
            <a:xfrm>
              <a:off x="249" y="2983"/>
              <a:ext cx="684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pt-BR" sz="1200" b="0" dirty="0">
                  <a:solidFill>
                    <a:srgbClr val="04474C"/>
                  </a:solidFill>
                </a:rPr>
                <a:t>Total </a:t>
              </a:r>
              <a:r>
                <a:rPr lang="pt-BR" sz="1200" b="0" dirty="0" smtClean="0">
                  <a:solidFill>
                    <a:srgbClr val="04474C"/>
                  </a:solidFill>
                </a:rPr>
                <a:t>Polos</a:t>
              </a:r>
              <a:endParaRPr lang="pt-BR" sz="1200" b="0" dirty="0">
                <a:solidFill>
                  <a:srgbClr val="04474C"/>
                </a:solidFill>
              </a:endParaRPr>
            </a:p>
          </p:txBody>
        </p:sp>
        <p:sp>
          <p:nvSpPr>
            <p:cNvPr id="129103" name="Text Box 79"/>
            <p:cNvSpPr txBox="1">
              <a:spLocks noChangeArrowheads="1"/>
            </p:cNvSpPr>
            <p:nvPr/>
          </p:nvSpPr>
          <p:spPr bwMode="auto">
            <a:xfrm>
              <a:off x="3169" y="2926"/>
              <a:ext cx="2492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pt-BR" sz="1200" b="0">
                  <a:solidFill>
                    <a:srgbClr val="04474C"/>
                  </a:solidFill>
                </a:rPr>
                <a:t>Abacaxi, banana, mamão, manga, melão, melancia, uva, hortaliças, leite, sementes, produtos da floricultura</a:t>
              </a:r>
            </a:p>
          </p:txBody>
        </p:sp>
        <p:sp>
          <p:nvSpPr>
            <p:cNvPr id="129104" name="Text Box 80"/>
            <p:cNvSpPr txBox="1">
              <a:spLocks noChangeArrowheads="1"/>
            </p:cNvSpPr>
            <p:nvPr/>
          </p:nvSpPr>
          <p:spPr bwMode="auto">
            <a:xfrm>
              <a:off x="2431" y="2983"/>
              <a:ext cx="637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pt-BR" sz="1200" b="0">
                  <a:solidFill>
                    <a:srgbClr val="04474C"/>
                  </a:solidFill>
                </a:rPr>
                <a:t>73/ 83.2% </a:t>
              </a:r>
            </a:p>
          </p:txBody>
        </p:sp>
        <p:sp>
          <p:nvSpPr>
            <p:cNvPr id="129105" name="Text Box 81"/>
            <p:cNvSpPr txBox="1">
              <a:spLocks noChangeArrowheads="1"/>
            </p:cNvSpPr>
            <p:nvPr/>
          </p:nvSpPr>
          <p:spPr bwMode="auto">
            <a:xfrm>
              <a:off x="1788" y="2983"/>
              <a:ext cx="612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pt-BR" sz="1200" b="0">
                  <a:solidFill>
                    <a:srgbClr val="04474C"/>
                  </a:solidFill>
                </a:rPr>
                <a:t>180/ 90.0%</a:t>
              </a:r>
            </a:p>
          </p:txBody>
        </p:sp>
        <p:sp>
          <p:nvSpPr>
            <p:cNvPr id="129106" name="Text Box 82"/>
            <p:cNvSpPr txBox="1">
              <a:spLocks noChangeArrowheads="1"/>
            </p:cNvSpPr>
            <p:nvPr/>
          </p:nvSpPr>
          <p:spPr bwMode="auto">
            <a:xfrm>
              <a:off x="1141" y="2983"/>
              <a:ext cx="57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pt-BR" sz="1200" b="0">
                  <a:solidFill>
                    <a:srgbClr val="04474C"/>
                  </a:solidFill>
                </a:rPr>
                <a:t>64 / 34.8%</a:t>
              </a:r>
            </a:p>
          </p:txBody>
        </p:sp>
      </p:grpSp>
      <p:grpSp>
        <p:nvGrpSpPr>
          <p:cNvPr id="129107" name="Group 83"/>
          <p:cNvGrpSpPr>
            <a:grpSpLocks/>
          </p:cNvGrpSpPr>
          <p:nvPr/>
        </p:nvGrpSpPr>
        <p:grpSpPr bwMode="auto">
          <a:xfrm>
            <a:off x="373063" y="5426075"/>
            <a:ext cx="8672512" cy="457200"/>
            <a:chOff x="235" y="3418"/>
            <a:chExt cx="5463" cy="288"/>
          </a:xfrm>
        </p:grpSpPr>
        <p:sp>
          <p:nvSpPr>
            <p:cNvPr id="129108" name="Rectangle 84"/>
            <p:cNvSpPr>
              <a:spLocks noChangeArrowheads="1"/>
            </p:cNvSpPr>
            <p:nvPr/>
          </p:nvSpPr>
          <p:spPr bwMode="auto">
            <a:xfrm>
              <a:off x="235" y="3423"/>
              <a:ext cx="5463" cy="276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29109" name="Text Box 85"/>
            <p:cNvSpPr txBox="1">
              <a:spLocks noChangeArrowheads="1"/>
            </p:cNvSpPr>
            <p:nvPr/>
          </p:nvSpPr>
          <p:spPr bwMode="auto">
            <a:xfrm>
              <a:off x="4016" y="3418"/>
              <a:ext cx="1645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pt-BR" sz="1200" b="0" dirty="0">
                  <a:solidFill>
                    <a:srgbClr val="04474C"/>
                  </a:solidFill>
                </a:rPr>
                <a:t>Frutas, flores, hortaliças, arroz, feijão, </a:t>
              </a:r>
              <a:r>
                <a:rPr lang="pt-BR" sz="1200" b="0" dirty="0" smtClean="0">
                  <a:solidFill>
                    <a:srgbClr val="04474C"/>
                  </a:solidFill>
                </a:rPr>
                <a:t>cana-de-açúcar </a:t>
              </a:r>
              <a:r>
                <a:rPr lang="pt-BR" sz="1200" b="0" dirty="0">
                  <a:solidFill>
                    <a:srgbClr val="04474C"/>
                  </a:solidFill>
                </a:rPr>
                <a:t>e leite</a:t>
              </a:r>
            </a:p>
          </p:txBody>
        </p:sp>
        <p:sp>
          <p:nvSpPr>
            <p:cNvPr id="129110" name="Text Box 86"/>
            <p:cNvSpPr txBox="1">
              <a:spLocks noChangeArrowheads="1"/>
            </p:cNvSpPr>
            <p:nvPr/>
          </p:nvSpPr>
          <p:spPr bwMode="auto">
            <a:xfrm>
              <a:off x="249" y="3475"/>
              <a:ext cx="461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pt-BR" sz="1200" b="0">
                  <a:solidFill>
                    <a:srgbClr val="04474C"/>
                  </a:solidFill>
                </a:rPr>
                <a:t>Ceará</a:t>
              </a:r>
            </a:p>
          </p:txBody>
        </p:sp>
        <p:sp>
          <p:nvSpPr>
            <p:cNvPr id="129111" name="Text Box 87"/>
            <p:cNvSpPr txBox="1">
              <a:spLocks noChangeArrowheads="1"/>
            </p:cNvSpPr>
            <p:nvPr/>
          </p:nvSpPr>
          <p:spPr bwMode="auto">
            <a:xfrm>
              <a:off x="1014" y="3475"/>
              <a:ext cx="705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pt-BR" sz="1200" b="0">
                  <a:solidFill>
                    <a:srgbClr val="04474C"/>
                  </a:solidFill>
                </a:rPr>
                <a:t>184 / 100.0%</a:t>
              </a:r>
            </a:p>
          </p:txBody>
        </p:sp>
        <p:sp>
          <p:nvSpPr>
            <p:cNvPr id="129112" name="Text Box 88"/>
            <p:cNvSpPr txBox="1">
              <a:spLocks noChangeArrowheads="1"/>
            </p:cNvSpPr>
            <p:nvPr/>
          </p:nvSpPr>
          <p:spPr bwMode="auto">
            <a:xfrm>
              <a:off x="2395" y="3475"/>
              <a:ext cx="673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pt-BR" sz="1200" b="0">
                  <a:solidFill>
                    <a:srgbClr val="04474C"/>
                  </a:solidFill>
                </a:rPr>
                <a:t>88 / 100.0%</a:t>
              </a:r>
            </a:p>
          </p:txBody>
        </p:sp>
        <p:sp>
          <p:nvSpPr>
            <p:cNvPr id="129113" name="Text Box 89"/>
            <p:cNvSpPr txBox="1">
              <a:spLocks noChangeArrowheads="1"/>
            </p:cNvSpPr>
            <p:nvPr/>
          </p:nvSpPr>
          <p:spPr bwMode="auto">
            <a:xfrm>
              <a:off x="1687" y="3475"/>
              <a:ext cx="713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r">
                <a:spcBef>
                  <a:spcPct val="50000"/>
                </a:spcBef>
              </a:pPr>
              <a:r>
                <a:rPr lang="pt-BR" sz="1200" b="0">
                  <a:solidFill>
                    <a:srgbClr val="04474C"/>
                  </a:solidFill>
                </a:rPr>
                <a:t>200 / 100.0%</a:t>
              </a:r>
            </a:p>
          </p:txBody>
        </p:sp>
      </p:grpSp>
      <p:sp>
        <p:nvSpPr>
          <p:cNvPr id="129114" name="Text Box 90"/>
          <p:cNvSpPr txBox="1">
            <a:spLocks noChangeArrowheads="1"/>
          </p:cNvSpPr>
          <p:nvPr/>
        </p:nvSpPr>
        <p:spPr bwMode="auto">
          <a:xfrm>
            <a:off x="2603500" y="6054725"/>
            <a:ext cx="3462338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/>
            <a:r>
              <a:rPr lang="pt-BR" sz="1200">
                <a:solidFill>
                  <a:srgbClr val="04474C"/>
                </a:solidFill>
                <a:latin typeface="Verdana" pitchFamily="34" charset="0"/>
              </a:rPr>
              <a:t>A.Irrigada: 44% da área irrigável</a:t>
            </a:r>
          </a:p>
        </p:txBody>
      </p:sp>
      <p:grpSp>
        <p:nvGrpSpPr>
          <p:cNvPr id="129115" name="Group 91"/>
          <p:cNvGrpSpPr>
            <a:grpSpLocks/>
          </p:cNvGrpSpPr>
          <p:nvPr/>
        </p:nvGrpSpPr>
        <p:grpSpPr bwMode="auto">
          <a:xfrm>
            <a:off x="3786188" y="5483225"/>
            <a:ext cx="1087437" cy="355600"/>
            <a:chOff x="2351" y="3748"/>
            <a:chExt cx="685" cy="224"/>
          </a:xfrm>
        </p:grpSpPr>
        <p:sp>
          <p:nvSpPr>
            <p:cNvPr id="129116" name="Rectangle 92"/>
            <p:cNvSpPr>
              <a:spLocks noChangeArrowheads="1"/>
            </p:cNvSpPr>
            <p:nvPr/>
          </p:nvSpPr>
          <p:spPr bwMode="auto">
            <a:xfrm>
              <a:off x="2369" y="3748"/>
              <a:ext cx="649" cy="224"/>
            </a:xfrm>
            <a:prstGeom prst="rect">
              <a:avLst/>
            </a:prstGeom>
            <a:solidFill>
              <a:srgbClr val="06616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29117" name="Text Box 93"/>
            <p:cNvSpPr txBox="1">
              <a:spLocks noChangeArrowheads="1"/>
            </p:cNvSpPr>
            <p:nvPr/>
          </p:nvSpPr>
          <p:spPr bwMode="auto">
            <a:xfrm>
              <a:off x="2351" y="3782"/>
              <a:ext cx="685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1200">
                  <a:solidFill>
                    <a:schemeClr val="bg1"/>
                  </a:solidFill>
                </a:rPr>
                <a:t>88/100.0%</a:t>
              </a:r>
            </a:p>
          </p:txBody>
        </p:sp>
      </p:grpSp>
      <p:grpSp>
        <p:nvGrpSpPr>
          <p:cNvPr id="129118" name="Group 94"/>
          <p:cNvGrpSpPr>
            <a:grpSpLocks/>
          </p:cNvGrpSpPr>
          <p:nvPr/>
        </p:nvGrpSpPr>
        <p:grpSpPr bwMode="auto">
          <a:xfrm>
            <a:off x="2684463" y="5483225"/>
            <a:ext cx="1157287" cy="355600"/>
            <a:chOff x="1655" y="3748"/>
            <a:chExt cx="729" cy="224"/>
          </a:xfrm>
        </p:grpSpPr>
        <p:sp>
          <p:nvSpPr>
            <p:cNvPr id="129119" name="Rectangle 95"/>
            <p:cNvSpPr>
              <a:spLocks noChangeArrowheads="1"/>
            </p:cNvSpPr>
            <p:nvPr/>
          </p:nvSpPr>
          <p:spPr bwMode="auto">
            <a:xfrm>
              <a:off x="1704" y="3748"/>
              <a:ext cx="632" cy="224"/>
            </a:xfrm>
            <a:prstGeom prst="rect">
              <a:avLst/>
            </a:prstGeom>
            <a:solidFill>
              <a:srgbClr val="06616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29120" name="Text Box 96"/>
            <p:cNvSpPr txBox="1">
              <a:spLocks noChangeArrowheads="1"/>
            </p:cNvSpPr>
            <p:nvPr/>
          </p:nvSpPr>
          <p:spPr bwMode="auto">
            <a:xfrm>
              <a:off x="1655" y="3782"/>
              <a:ext cx="729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1200">
                  <a:solidFill>
                    <a:schemeClr val="bg1"/>
                  </a:solidFill>
                </a:rPr>
                <a:t>200/100.0%</a:t>
              </a:r>
            </a:p>
          </p:txBody>
        </p:sp>
      </p:grp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400" fill="hold"/>
                                        <p:tgtEl>
                                          <p:spTgt spid="1290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400" fill="hold"/>
                                        <p:tgtEl>
                                          <p:spTgt spid="1290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2" presetClass="entr" presetSubtype="1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400"/>
                                        <p:tgtEl>
                                          <p:spTgt spid="129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1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" dur="300"/>
                                        <p:tgtEl>
                                          <p:spTgt spid="1290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22" presetClass="entr" presetSubtype="4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300"/>
                                        <p:tgtEl>
                                          <p:spTgt spid="1290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1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300"/>
                                        <p:tgtEl>
                                          <p:spTgt spid="1290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4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300"/>
                                        <p:tgtEl>
                                          <p:spTgt spid="1290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1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300"/>
                                        <p:tgtEl>
                                          <p:spTgt spid="1290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ntr" presetSubtype="8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300"/>
                                        <p:tgtEl>
                                          <p:spTgt spid="1290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2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2" dur="300"/>
                                        <p:tgtEl>
                                          <p:spTgt spid="1290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8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300"/>
                                        <p:tgtEl>
                                          <p:spTgt spid="1290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22" presetClass="entr" presetSubtype="2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8" dur="300"/>
                                        <p:tgtEl>
                                          <p:spTgt spid="1290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22" presetClass="entr" presetSubtype="8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300"/>
                                        <p:tgtEl>
                                          <p:spTgt spid="1290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2" presetClass="entr" presetSubtype="2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4" dur="300"/>
                                        <p:tgtEl>
                                          <p:spTgt spid="1290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8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300"/>
                                        <p:tgtEl>
                                          <p:spTgt spid="129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2" presetClass="entr" presetSubtype="2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0" dur="300"/>
                                        <p:tgtEl>
                                          <p:spTgt spid="1290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22" presetClass="entr" presetSubtype="8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300"/>
                                        <p:tgtEl>
                                          <p:spTgt spid="129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23" presetClass="entr" presetSubtype="16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400" fill="hold"/>
                                        <p:tgtEl>
                                          <p:spTgt spid="1291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400" fill="hold"/>
                                        <p:tgtEl>
                                          <p:spTgt spid="1291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400"/>
                                        <p:tgtEl>
                                          <p:spTgt spid="129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3" presetClass="entr" presetSubtype="16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400" fill="hold"/>
                                        <p:tgtEl>
                                          <p:spTgt spid="1291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400" fill="hold"/>
                                        <p:tgtEl>
                                          <p:spTgt spid="1291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400"/>
                                        <p:tgtEl>
                                          <p:spTgt spid="129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1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0" dur="300"/>
                                        <p:tgtEl>
                                          <p:spTgt spid="1290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300"/>
                                        <p:tgtEl>
                                          <p:spTgt spid="129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300"/>
                                        <p:tgtEl>
                                          <p:spTgt spid="1290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300"/>
                                        <p:tgtEl>
                                          <p:spTgt spid="1290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9036" grpId="0"/>
      <p:bldP spid="129037" grpId="0"/>
      <p:bldP spid="129042" grpId="0" animBg="1"/>
      <p:bldP spid="129114" grpId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1074" name="Group 2"/>
          <p:cNvGrpSpPr>
            <a:grpSpLocks/>
          </p:cNvGrpSpPr>
          <p:nvPr/>
        </p:nvGrpSpPr>
        <p:grpSpPr bwMode="auto">
          <a:xfrm>
            <a:off x="0" y="488950"/>
            <a:ext cx="3924300" cy="417513"/>
            <a:chOff x="0" y="308"/>
            <a:chExt cx="2472" cy="276"/>
          </a:xfrm>
        </p:grpSpPr>
        <p:sp>
          <p:nvSpPr>
            <p:cNvPr id="131075" name="Rectangle 3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31076" name="Rectangle 4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31077" name="Rectangle 5"/>
            <p:cNvSpPr>
              <a:spLocks noChangeArrowheads="1"/>
            </p:cNvSpPr>
            <p:nvPr/>
          </p:nvSpPr>
          <p:spPr bwMode="auto">
            <a:xfrm>
              <a:off x="0" y="324"/>
              <a:ext cx="2404" cy="2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800" dirty="0" smtClean="0">
                  <a:solidFill>
                    <a:schemeClr val="bg1"/>
                  </a:solidFill>
                  <a:latin typeface="Verdana" pitchFamily="34" charset="0"/>
                </a:rPr>
                <a:t>POLOS </a:t>
              </a:r>
              <a:r>
                <a:rPr lang="pt-BR" sz="1800" dirty="0">
                  <a:solidFill>
                    <a:schemeClr val="bg1"/>
                  </a:solidFill>
                  <a:latin typeface="Verdana" pitchFamily="34" charset="0"/>
                </a:rPr>
                <a:t>DE PRODUÇÃO</a:t>
              </a:r>
            </a:p>
          </p:txBody>
        </p:sp>
      </p:grpSp>
      <p:sp>
        <p:nvSpPr>
          <p:cNvPr id="131078" name="Freeform 6"/>
          <p:cNvSpPr>
            <a:spLocks/>
          </p:cNvSpPr>
          <p:nvPr/>
        </p:nvSpPr>
        <p:spPr bwMode="auto">
          <a:xfrm>
            <a:off x="7362825" y="2176463"/>
            <a:ext cx="909638" cy="101600"/>
          </a:xfrm>
          <a:custGeom>
            <a:avLst/>
            <a:gdLst>
              <a:gd name="T0" fmla="*/ 0 w 603"/>
              <a:gd name="T1" fmla="*/ 0 h 88"/>
              <a:gd name="T2" fmla="*/ 162 w 603"/>
              <a:gd name="T3" fmla="*/ 84 h 88"/>
              <a:gd name="T4" fmla="*/ 603 w 603"/>
              <a:gd name="T5" fmla="*/ 88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03" h="88">
                <a:moveTo>
                  <a:pt x="0" y="0"/>
                </a:moveTo>
                <a:lnTo>
                  <a:pt x="162" y="84"/>
                </a:lnTo>
                <a:lnTo>
                  <a:pt x="603" y="88"/>
                </a:lnTo>
              </a:path>
            </a:pathLst>
          </a:custGeom>
          <a:noFill/>
          <a:ln w="19050" cap="flat" cmpd="sng">
            <a:solidFill>
              <a:srgbClr val="8FC663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8FC663">
                      <a:gamma/>
                      <a:shade val="60000"/>
                      <a:invGamma/>
                    </a:srgbClr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51874" name="Text Box 290"/>
          <p:cNvSpPr txBox="1">
            <a:spLocks noChangeArrowheads="1"/>
          </p:cNvSpPr>
          <p:nvPr/>
        </p:nvSpPr>
        <p:spPr bwMode="auto">
          <a:xfrm>
            <a:off x="7573963" y="2093913"/>
            <a:ext cx="1101725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900">
                <a:solidFill>
                  <a:srgbClr val="066168"/>
                </a:solidFill>
                <a:latin typeface="Verdana" pitchFamily="34" charset="0"/>
              </a:rPr>
              <a:t>Fortaleza</a:t>
            </a:r>
          </a:p>
        </p:txBody>
      </p:sp>
      <p:sp>
        <p:nvSpPr>
          <p:cNvPr id="131080" name="Text Box 8"/>
          <p:cNvSpPr txBox="1">
            <a:spLocks noChangeArrowheads="1"/>
          </p:cNvSpPr>
          <p:nvPr/>
        </p:nvSpPr>
        <p:spPr bwMode="auto">
          <a:xfrm>
            <a:off x="7026275" y="1679575"/>
            <a:ext cx="1192213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Pecém</a:t>
            </a:r>
          </a:p>
        </p:txBody>
      </p:sp>
      <p:pic>
        <p:nvPicPr>
          <p:cNvPr id="131081" name="Picture 9" descr="Imagem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48488" y="1812925"/>
            <a:ext cx="257175" cy="1682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1082" name="Text Box 10"/>
          <p:cNvSpPr txBox="1">
            <a:spLocks noChangeArrowheads="1"/>
          </p:cNvSpPr>
          <p:nvPr/>
        </p:nvSpPr>
        <p:spPr bwMode="auto">
          <a:xfrm>
            <a:off x="7408863" y="1858963"/>
            <a:ext cx="1354137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Mucuripe</a:t>
            </a:r>
          </a:p>
        </p:txBody>
      </p:sp>
      <p:pic>
        <p:nvPicPr>
          <p:cNvPr id="131083" name="Picture 11" descr="Imagem3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67588" y="1982788"/>
            <a:ext cx="247650" cy="1619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31084" name="Picture 12" descr="Mapa_CE2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75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1085" name="Freeform 13"/>
          <p:cNvSpPr>
            <a:spLocks/>
          </p:cNvSpPr>
          <p:nvPr/>
        </p:nvSpPr>
        <p:spPr bwMode="auto">
          <a:xfrm>
            <a:off x="3933825" y="2419350"/>
            <a:ext cx="990600" cy="315913"/>
          </a:xfrm>
          <a:custGeom>
            <a:avLst/>
            <a:gdLst>
              <a:gd name="T0" fmla="*/ 624 w 624"/>
              <a:gd name="T1" fmla="*/ 0 h 199"/>
              <a:gd name="T2" fmla="*/ 427 w 624"/>
              <a:gd name="T3" fmla="*/ 199 h 199"/>
              <a:gd name="T4" fmla="*/ 0 w 624"/>
              <a:gd name="T5" fmla="*/ 199 h 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24" h="199">
                <a:moveTo>
                  <a:pt x="624" y="0"/>
                </a:moveTo>
                <a:lnTo>
                  <a:pt x="427" y="199"/>
                </a:lnTo>
                <a:lnTo>
                  <a:pt x="0" y="199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31086" name="Rectangle 14"/>
          <p:cNvSpPr>
            <a:spLocks noChangeArrowheads="1"/>
          </p:cNvSpPr>
          <p:nvPr/>
        </p:nvSpPr>
        <p:spPr bwMode="auto">
          <a:xfrm>
            <a:off x="0" y="1692275"/>
            <a:ext cx="3059113" cy="50482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31087" name="Rectangle 15"/>
          <p:cNvSpPr>
            <a:spLocks noChangeArrowheads="1"/>
          </p:cNvSpPr>
          <p:nvPr/>
        </p:nvSpPr>
        <p:spPr bwMode="auto">
          <a:xfrm>
            <a:off x="141288" y="1776413"/>
            <a:ext cx="2932112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600">
                <a:solidFill>
                  <a:schemeClr val="bg1"/>
                </a:solidFill>
                <a:latin typeface="Verdana" pitchFamily="34" charset="0"/>
              </a:rPr>
              <a:t>Frutas no Ceará (2011) </a:t>
            </a:r>
          </a:p>
        </p:txBody>
      </p:sp>
      <p:sp>
        <p:nvSpPr>
          <p:cNvPr id="131088" name="Text Box 16"/>
          <p:cNvSpPr txBox="1">
            <a:spLocks noChangeArrowheads="1"/>
          </p:cNvSpPr>
          <p:nvPr/>
        </p:nvSpPr>
        <p:spPr bwMode="auto">
          <a:xfrm>
            <a:off x="282575" y="1196975"/>
            <a:ext cx="37195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PRODUÇÃO DE FRUTAS IRRIGADAS</a:t>
            </a:r>
          </a:p>
        </p:txBody>
      </p:sp>
      <p:sp>
        <p:nvSpPr>
          <p:cNvPr id="131089" name="Rectangle 17"/>
          <p:cNvSpPr>
            <a:spLocks noChangeArrowheads="1"/>
          </p:cNvSpPr>
          <p:nvPr/>
        </p:nvSpPr>
        <p:spPr bwMode="auto">
          <a:xfrm>
            <a:off x="0" y="1223963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31090" name="Freeform 18"/>
          <p:cNvSpPr>
            <a:spLocks/>
          </p:cNvSpPr>
          <p:nvPr/>
        </p:nvSpPr>
        <p:spPr bwMode="auto">
          <a:xfrm>
            <a:off x="5695950" y="1181100"/>
            <a:ext cx="1554163" cy="200025"/>
          </a:xfrm>
          <a:custGeom>
            <a:avLst/>
            <a:gdLst>
              <a:gd name="T0" fmla="*/ 0 w 979"/>
              <a:gd name="T1" fmla="*/ 126 h 126"/>
              <a:gd name="T2" fmla="*/ 150 w 979"/>
              <a:gd name="T3" fmla="*/ 0 h 126"/>
              <a:gd name="T4" fmla="*/ 979 w 979"/>
              <a:gd name="T5" fmla="*/ 0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79" h="126">
                <a:moveTo>
                  <a:pt x="0" y="126"/>
                </a:moveTo>
                <a:lnTo>
                  <a:pt x="150" y="0"/>
                </a:lnTo>
                <a:lnTo>
                  <a:pt x="979" y="0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31091" name="Freeform 19"/>
          <p:cNvSpPr>
            <a:spLocks/>
          </p:cNvSpPr>
          <p:nvPr/>
        </p:nvSpPr>
        <p:spPr bwMode="auto">
          <a:xfrm>
            <a:off x="6772275" y="1609725"/>
            <a:ext cx="1547813" cy="323850"/>
          </a:xfrm>
          <a:custGeom>
            <a:avLst/>
            <a:gdLst>
              <a:gd name="T0" fmla="*/ 0 w 975"/>
              <a:gd name="T1" fmla="*/ 204 h 204"/>
              <a:gd name="T2" fmla="*/ 105 w 975"/>
              <a:gd name="T3" fmla="*/ 0 h 204"/>
              <a:gd name="T4" fmla="*/ 975 w 975"/>
              <a:gd name="T5" fmla="*/ 0 h 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75" h="204">
                <a:moveTo>
                  <a:pt x="0" y="204"/>
                </a:moveTo>
                <a:lnTo>
                  <a:pt x="105" y="0"/>
                </a:lnTo>
                <a:lnTo>
                  <a:pt x="975" y="0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31092" name="Freeform 20"/>
          <p:cNvSpPr>
            <a:spLocks/>
          </p:cNvSpPr>
          <p:nvPr/>
        </p:nvSpPr>
        <p:spPr bwMode="auto">
          <a:xfrm>
            <a:off x="8085138" y="2682875"/>
            <a:ext cx="782637" cy="387350"/>
          </a:xfrm>
          <a:custGeom>
            <a:avLst/>
            <a:gdLst>
              <a:gd name="T0" fmla="*/ 19 w 493"/>
              <a:gd name="T1" fmla="*/ 244 h 244"/>
              <a:gd name="T2" fmla="*/ 0 w 493"/>
              <a:gd name="T3" fmla="*/ 0 h 244"/>
              <a:gd name="T4" fmla="*/ 493 w 493"/>
              <a:gd name="T5" fmla="*/ 0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93" h="244">
                <a:moveTo>
                  <a:pt x="19" y="244"/>
                </a:moveTo>
                <a:lnTo>
                  <a:pt x="0" y="0"/>
                </a:lnTo>
                <a:lnTo>
                  <a:pt x="493" y="0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31093" name="Freeform 21"/>
          <p:cNvSpPr>
            <a:spLocks/>
          </p:cNvSpPr>
          <p:nvPr/>
        </p:nvSpPr>
        <p:spPr bwMode="auto">
          <a:xfrm>
            <a:off x="7173913" y="4627563"/>
            <a:ext cx="1406525" cy="222250"/>
          </a:xfrm>
          <a:custGeom>
            <a:avLst/>
            <a:gdLst>
              <a:gd name="T0" fmla="*/ 0 w 886"/>
              <a:gd name="T1" fmla="*/ 0 h 140"/>
              <a:gd name="T2" fmla="*/ 165 w 886"/>
              <a:gd name="T3" fmla="*/ 140 h 140"/>
              <a:gd name="T4" fmla="*/ 886 w 886"/>
              <a:gd name="T5" fmla="*/ 140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86" h="140">
                <a:moveTo>
                  <a:pt x="0" y="0"/>
                </a:moveTo>
                <a:lnTo>
                  <a:pt x="165" y="140"/>
                </a:lnTo>
                <a:lnTo>
                  <a:pt x="886" y="140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31094" name="Freeform 22"/>
          <p:cNvSpPr>
            <a:spLocks/>
          </p:cNvSpPr>
          <p:nvPr/>
        </p:nvSpPr>
        <p:spPr bwMode="auto">
          <a:xfrm>
            <a:off x="7083425" y="5576888"/>
            <a:ext cx="1027113" cy="222250"/>
          </a:xfrm>
          <a:custGeom>
            <a:avLst/>
            <a:gdLst>
              <a:gd name="T0" fmla="*/ 0 w 647"/>
              <a:gd name="T1" fmla="*/ 0 h 140"/>
              <a:gd name="T2" fmla="*/ 165 w 647"/>
              <a:gd name="T3" fmla="*/ 140 h 140"/>
              <a:gd name="T4" fmla="*/ 647 w 647"/>
              <a:gd name="T5" fmla="*/ 140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47" h="140">
                <a:moveTo>
                  <a:pt x="0" y="0"/>
                </a:moveTo>
                <a:lnTo>
                  <a:pt x="165" y="140"/>
                </a:lnTo>
                <a:lnTo>
                  <a:pt x="647" y="140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131095" name="Group 23"/>
          <p:cNvGrpSpPr>
            <a:grpSpLocks noChangeAspect="1"/>
          </p:cNvGrpSpPr>
          <p:nvPr/>
        </p:nvGrpSpPr>
        <p:grpSpPr bwMode="auto">
          <a:xfrm>
            <a:off x="4560888" y="1749425"/>
            <a:ext cx="857250" cy="1160463"/>
            <a:chOff x="1684" y="1068"/>
            <a:chExt cx="569" cy="772"/>
          </a:xfrm>
        </p:grpSpPr>
        <p:sp>
          <p:nvSpPr>
            <p:cNvPr id="131096" name="Freeform 24"/>
            <p:cNvSpPr>
              <a:spLocks noChangeAspect="1"/>
            </p:cNvSpPr>
            <p:nvPr/>
          </p:nvSpPr>
          <p:spPr bwMode="auto">
            <a:xfrm>
              <a:off x="1806" y="1484"/>
              <a:ext cx="238" cy="110"/>
            </a:xfrm>
            <a:custGeom>
              <a:avLst/>
              <a:gdLst>
                <a:gd name="T0" fmla="*/ 0 w 1425"/>
                <a:gd name="T1" fmla="*/ 163 h 656"/>
                <a:gd name="T2" fmla="*/ 101 w 1425"/>
                <a:gd name="T3" fmla="*/ 116 h 656"/>
                <a:gd name="T4" fmla="*/ 119 w 1425"/>
                <a:gd name="T5" fmla="*/ 79 h 656"/>
                <a:gd name="T6" fmla="*/ 214 w 1425"/>
                <a:gd name="T7" fmla="*/ 77 h 656"/>
                <a:gd name="T8" fmla="*/ 242 w 1425"/>
                <a:gd name="T9" fmla="*/ 57 h 656"/>
                <a:gd name="T10" fmla="*/ 303 w 1425"/>
                <a:gd name="T11" fmla="*/ 44 h 656"/>
                <a:gd name="T12" fmla="*/ 350 w 1425"/>
                <a:gd name="T13" fmla="*/ 101 h 656"/>
                <a:gd name="T14" fmla="*/ 407 w 1425"/>
                <a:gd name="T15" fmla="*/ 101 h 656"/>
                <a:gd name="T16" fmla="*/ 480 w 1425"/>
                <a:gd name="T17" fmla="*/ 75 h 656"/>
                <a:gd name="T18" fmla="*/ 561 w 1425"/>
                <a:gd name="T19" fmla="*/ 65 h 656"/>
                <a:gd name="T20" fmla="*/ 599 w 1425"/>
                <a:gd name="T21" fmla="*/ 82 h 656"/>
                <a:gd name="T22" fmla="*/ 647 w 1425"/>
                <a:gd name="T23" fmla="*/ 66 h 656"/>
                <a:gd name="T24" fmla="*/ 704 w 1425"/>
                <a:gd name="T25" fmla="*/ 59 h 656"/>
                <a:gd name="T26" fmla="*/ 708 w 1425"/>
                <a:gd name="T27" fmla="*/ 46 h 656"/>
                <a:gd name="T28" fmla="*/ 835 w 1425"/>
                <a:gd name="T29" fmla="*/ 44 h 656"/>
                <a:gd name="T30" fmla="*/ 848 w 1425"/>
                <a:gd name="T31" fmla="*/ 24 h 656"/>
                <a:gd name="T32" fmla="*/ 902 w 1425"/>
                <a:gd name="T33" fmla="*/ 25 h 656"/>
                <a:gd name="T34" fmla="*/ 914 w 1425"/>
                <a:gd name="T35" fmla="*/ 44 h 656"/>
                <a:gd name="T36" fmla="*/ 1082 w 1425"/>
                <a:gd name="T37" fmla="*/ 46 h 656"/>
                <a:gd name="T38" fmla="*/ 1126 w 1425"/>
                <a:gd name="T39" fmla="*/ 62 h 656"/>
                <a:gd name="T40" fmla="*/ 1223 w 1425"/>
                <a:gd name="T41" fmla="*/ 53 h 656"/>
                <a:gd name="T42" fmla="*/ 1292 w 1425"/>
                <a:gd name="T43" fmla="*/ 0 h 656"/>
                <a:gd name="T44" fmla="*/ 1345 w 1425"/>
                <a:gd name="T45" fmla="*/ 25 h 656"/>
                <a:gd name="T46" fmla="*/ 1337 w 1425"/>
                <a:gd name="T47" fmla="*/ 213 h 656"/>
                <a:gd name="T48" fmla="*/ 1323 w 1425"/>
                <a:gd name="T49" fmla="*/ 295 h 656"/>
                <a:gd name="T50" fmla="*/ 1299 w 1425"/>
                <a:gd name="T51" fmla="*/ 321 h 656"/>
                <a:gd name="T52" fmla="*/ 1301 w 1425"/>
                <a:gd name="T53" fmla="*/ 380 h 656"/>
                <a:gd name="T54" fmla="*/ 1339 w 1425"/>
                <a:gd name="T55" fmla="*/ 450 h 656"/>
                <a:gd name="T56" fmla="*/ 1378 w 1425"/>
                <a:gd name="T57" fmla="*/ 482 h 656"/>
                <a:gd name="T58" fmla="*/ 1425 w 1425"/>
                <a:gd name="T59" fmla="*/ 512 h 656"/>
                <a:gd name="T60" fmla="*/ 1293 w 1425"/>
                <a:gd name="T61" fmla="*/ 636 h 656"/>
                <a:gd name="T62" fmla="*/ 1257 w 1425"/>
                <a:gd name="T63" fmla="*/ 656 h 656"/>
                <a:gd name="T64" fmla="*/ 1138 w 1425"/>
                <a:gd name="T65" fmla="*/ 640 h 656"/>
                <a:gd name="T66" fmla="*/ 1178 w 1425"/>
                <a:gd name="T67" fmla="*/ 595 h 656"/>
                <a:gd name="T68" fmla="*/ 1169 w 1425"/>
                <a:gd name="T69" fmla="*/ 539 h 656"/>
                <a:gd name="T70" fmla="*/ 1160 w 1425"/>
                <a:gd name="T71" fmla="*/ 464 h 656"/>
                <a:gd name="T72" fmla="*/ 965 w 1425"/>
                <a:gd name="T73" fmla="*/ 288 h 656"/>
                <a:gd name="T74" fmla="*/ 747 w 1425"/>
                <a:gd name="T75" fmla="*/ 293 h 656"/>
                <a:gd name="T76" fmla="*/ 740 w 1425"/>
                <a:gd name="T77" fmla="*/ 321 h 656"/>
                <a:gd name="T78" fmla="*/ 609 w 1425"/>
                <a:gd name="T79" fmla="*/ 331 h 656"/>
                <a:gd name="T80" fmla="*/ 511 w 1425"/>
                <a:gd name="T81" fmla="*/ 268 h 656"/>
                <a:gd name="T82" fmla="*/ 485 w 1425"/>
                <a:gd name="T83" fmla="*/ 271 h 656"/>
                <a:gd name="T84" fmla="*/ 352 w 1425"/>
                <a:gd name="T85" fmla="*/ 352 h 656"/>
                <a:gd name="T86" fmla="*/ 240 w 1425"/>
                <a:gd name="T87" fmla="*/ 513 h 656"/>
                <a:gd name="T88" fmla="*/ 0 w 1425"/>
                <a:gd name="T89" fmla="*/ 163 h 6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25" h="656">
                  <a:moveTo>
                    <a:pt x="0" y="163"/>
                  </a:moveTo>
                  <a:lnTo>
                    <a:pt x="101" y="116"/>
                  </a:lnTo>
                  <a:lnTo>
                    <a:pt x="119" y="79"/>
                  </a:lnTo>
                  <a:lnTo>
                    <a:pt x="214" y="77"/>
                  </a:lnTo>
                  <a:lnTo>
                    <a:pt x="242" y="57"/>
                  </a:lnTo>
                  <a:lnTo>
                    <a:pt x="303" y="44"/>
                  </a:lnTo>
                  <a:lnTo>
                    <a:pt x="350" y="101"/>
                  </a:lnTo>
                  <a:lnTo>
                    <a:pt x="407" y="101"/>
                  </a:lnTo>
                  <a:lnTo>
                    <a:pt x="480" y="75"/>
                  </a:lnTo>
                  <a:lnTo>
                    <a:pt x="561" y="65"/>
                  </a:lnTo>
                  <a:lnTo>
                    <a:pt x="599" y="82"/>
                  </a:lnTo>
                  <a:lnTo>
                    <a:pt x="647" y="66"/>
                  </a:lnTo>
                  <a:lnTo>
                    <a:pt x="704" y="59"/>
                  </a:lnTo>
                  <a:lnTo>
                    <a:pt x="708" y="46"/>
                  </a:lnTo>
                  <a:lnTo>
                    <a:pt x="835" y="44"/>
                  </a:lnTo>
                  <a:lnTo>
                    <a:pt x="848" y="24"/>
                  </a:lnTo>
                  <a:lnTo>
                    <a:pt x="902" y="25"/>
                  </a:lnTo>
                  <a:lnTo>
                    <a:pt x="914" y="44"/>
                  </a:lnTo>
                  <a:lnTo>
                    <a:pt x="1082" y="46"/>
                  </a:lnTo>
                  <a:lnTo>
                    <a:pt x="1126" y="62"/>
                  </a:lnTo>
                  <a:lnTo>
                    <a:pt x="1223" y="53"/>
                  </a:lnTo>
                  <a:lnTo>
                    <a:pt x="1292" y="0"/>
                  </a:lnTo>
                  <a:lnTo>
                    <a:pt x="1345" y="25"/>
                  </a:lnTo>
                  <a:lnTo>
                    <a:pt x="1337" y="213"/>
                  </a:lnTo>
                  <a:lnTo>
                    <a:pt x="1323" y="295"/>
                  </a:lnTo>
                  <a:lnTo>
                    <a:pt x="1299" y="321"/>
                  </a:lnTo>
                  <a:lnTo>
                    <a:pt x="1301" y="380"/>
                  </a:lnTo>
                  <a:lnTo>
                    <a:pt x="1339" y="450"/>
                  </a:lnTo>
                  <a:lnTo>
                    <a:pt x="1378" y="482"/>
                  </a:lnTo>
                  <a:lnTo>
                    <a:pt x="1425" y="512"/>
                  </a:lnTo>
                  <a:lnTo>
                    <a:pt x="1293" y="636"/>
                  </a:lnTo>
                  <a:lnTo>
                    <a:pt x="1257" y="656"/>
                  </a:lnTo>
                  <a:lnTo>
                    <a:pt x="1138" y="640"/>
                  </a:lnTo>
                  <a:lnTo>
                    <a:pt x="1178" y="595"/>
                  </a:lnTo>
                  <a:lnTo>
                    <a:pt x="1169" y="539"/>
                  </a:lnTo>
                  <a:lnTo>
                    <a:pt x="1160" y="464"/>
                  </a:lnTo>
                  <a:lnTo>
                    <a:pt x="965" y="288"/>
                  </a:lnTo>
                  <a:lnTo>
                    <a:pt x="747" y="293"/>
                  </a:lnTo>
                  <a:lnTo>
                    <a:pt x="740" y="321"/>
                  </a:lnTo>
                  <a:lnTo>
                    <a:pt x="609" y="331"/>
                  </a:lnTo>
                  <a:lnTo>
                    <a:pt x="511" y="268"/>
                  </a:lnTo>
                  <a:lnTo>
                    <a:pt x="485" y="271"/>
                  </a:lnTo>
                  <a:lnTo>
                    <a:pt x="352" y="352"/>
                  </a:lnTo>
                  <a:lnTo>
                    <a:pt x="240" y="513"/>
                  </a:lnTo>
                  <a:lnTo>
                    <a:pt x="0" y="163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1097" name="Freeform 25"/>
            <p:cNvSpPr>
              <a:spLocks noChangeAspect="1"/>
            </p:cNvSpPr>
            <p:nvPr/>
          </p:nvSpPr>
          <p:spPr bwMode="auto">
            <a:xfrm>
              <a:off x="1792" y="1418"/>
              <a:ext cx="278" cy="94"/>
            </a:xfrm>
            <a:custGeom>
              <a:avLst/>
              <a:gdLst>
                <a:gd name="T0" fmla="*/ 0 w 1667"/>
                <a:gd name="T1" fmla="*/ 358 h 566"/>
                <a:gd name="T2" fmla="*/ 108 w 1667"/>
                <a:gd name="T3" fmla="*/ 334 h 566"/>
                <a:gd name="T4" fmla="*/ 217 w 1667"/>
                <a:gd name="T5" fmla="*/ 292 h 566"/>
                <a:gd name="T6" fmla="*/ 306 w 1667"/>
                <a:gd name="T7" fmla="*/ 288 h 566"/>
                <a:gd name="T8" fmla="*/ 807 w 1667"/>
                <a:gd name="T9" fmla="*/ 134 h 566"/>
                <a:gd name="T10" fmla="*/ 889 w 1667"/>
                <a:gd name="T11" fmla="*/ 90 h 566"/>
                <a:gd name="T12" fmla="*/ 990 w 1667"/>
                <a:gd name="T13" fmla="*/ 116 h 566"/>
                <a:gd name="T14" fmla="*/ 1059 w 1667"/>
                <a:gd name="T15" fmla="*/ 141 h 566"/>
                <a:gd name="T16" fmla="*/ 1100 w 1667"/>
                <a:gd name="T17" fmla="*/ 147 h 566"/>
                <a:gd name="T18" fmla="*/ 1113 w 1667"/>
                <a:gd name="T19" fmla="*/ 106 h 566"/>
                <a:gd name="T20" fmla="*/ 1139 w 1667"/>
                <a:gd name="T21" fmla="*/ 87 h 566"/>
                <a:gd name="T22" fmla="*/ 1216 w 1667"/>
                <a:gd name="T23" fmla="*/ 72 h 566"/>
                <a:gd name="T24" fmla="*/ 1210 w 1667"/>
                <a:gd name="T25" fmla="*/ 24 h 566"/>
                <a:gd name="T26" fmla="*/ 1264 w 1667"/>
                <a:gd name="T27" fmla="*/ 0 h 566"/>
                <a:gd name="T28" fmla="*/ 1376 w 1667"/>
                <a:gd name="T29" fmla="*/ 2 h 566"/>
                <a:gd name="T30" fmla="*/ 1390 w 1667"/>
                <a:gd name="T31" fmla="*/ 88 h 566"/>
                <a:gd name="T32" fmla="*/ 1667 w 1667"/>
                <a:gd name="T33" fmla="*/ 65 h 566"/>
                <a:gd name="T34" fmla="*/ 1598 w 1667"/>
                <a:gd name="T35" fmla="*/ 183 h 566"/>
                <a:gd name="T36" fmla="*/ 1497 w 1667"/>
                <a:gd name="T37" fmla="*/ 204 h 566"/>
                <a:gd name="T38" fmla="*/ 1477 w 1667"/>
                <a:gd name="T39" fmla="*/ 205 h 566"/>
                <a:gd name="T40" fmla="*/ 1477 w 1667"/>
                <a:gd name="T41" fmla="*/ 244 h 566"/>
                <a:gd name="T42" fmla="*/ 1506 w 1667"/>
                <a:gd name="T43" fmla="*/ 317 h 566"/>
                <a:gd name="T44" fmla="*/ 1455 w 1667"/>
                <a:gd name="T45" fmla="*/ 336 h 566"/>
                <a:gd name="T46" fmla="*/ 1434 w 1667"/>
                <a:gd name="T47" fmla="*/ 425 h 566"/>
                <a:gd name="T48" fmla="*/ 1380 w 1667"/>
                <a:gd name="T49" fmla="*/ 400 h 566"/>
                <a:gd name="T50" fmla="*/ 1310 w 1667"/>
                <a:gd name="T51" fmla="*/ 451 h 566"/>
                <a:gd name="T52" fmla="*/ 1222 w 1667"/>
                <a:gd name="T53" fmla="*/ 465 h 566"/>
                <a:gd name="T54" fmla="*/ 1172 w 1667"/>
                <a:gd name="T55" fmla="*/ 446 h 566"/>
                <a:gd name="T56" fmla="*/ 999 w 1667"/>
                <a:gd name="T57" fmla="*/ 444 h 566"/>
                <a:gd name="T58" fmla="*/ 989 w 1667"/>
                <a:gd name="T59" fmla="*/ 425 h 566"/>
                <a:gd name="T60" fmla="*/ 936 w 1667"/>
                <a:gd name="T61" fmla="*/ 425 h 566"/>
                <a:gd name="T62" fmla="*/ 919 w 1667"/>
                <a:gd name="T63" fmla="*/ 444 h 566"/>
                <a:gd name="T64" fmla="*/ 798 w 1667"/>
                <a:gd name="T65" fmla="*/ 446 h 566"/>
                <a:gd name="T66" fmla="*/ 792 w 1667"/>
                <a:gd name="T67" fmla="*/ 459 h 566"/>
                <a:gd name="T68" fmla="*/ 737 w 1667"/>
                <a:gd name="T69" fmla="*/ 465 h 566"/>
                <a:gd name="T70" fmla="*/ 687 w 1667"/>
                <a:gd name="T71" fmla="*/ 482 h 566"/>
                <a:gd name="T72" fmla="*/ 649 w 1667"/>
                <a:gd name="T73" fmla="*/ 466 h 566"/>
                <a:gd name="T74" fmla="*/ 573 w 1667"/>
                <a:gd name="T75" fmla="*/ 475 h 566"/>
                <a:gd name="T76" fmla="*/ 497 w 1667"/>
                <a:gd name="T77" fmla="*/ 501 h 566"/>
                <a:gd name="T78" fmla="*/ 440 w 1667"/>
                <a:gd name="T79" fmla="*/ 503 h 566"/>
                <a:gd name="T80" fmla="*/ 391 w 1667"/>
                <a:gd name="T81" fmla="*/ 446 h 566"/>
                <a:gd name="T82" fmla="*/ 327 w 1667"/>
                <a:gd name="T83" fmla="*/ 459 h 566"/>
                <a:gd name="T84" fmla="*/ 299 w 1667"/>
                <a:gd name="T85" fmla="*/ 477 h 566"/>
                <a:gd name="T86" fmla="*/ 209 w 1667"/>
                <a:gd name="T87" fmla="*/ 481 h 566"/>
                <a:gd name="T88" fmla="*/ 187 w 1667"/>
                <a:gd name="T89" fmla="*/ 516 h 566"/>
                <a:gd name="T90" fmla="*/ 90 w 1667"/>
                <a:gd name="T91" fmla="*/ 566 h 566"/>
                <a:gd name="T92" fmla="*/ 22 w 1667"/>
                <a:gd name="T93" fmla="*/ 466 h 566"/>
                <a:gd name="T94" fmla="*/ 0 w 1667"/>
                <a:gd name="T95" fmla="*/ 358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67" h="566">
                  <a:moveTo>
                    <a:pt x="0" y="358"/>
                  </a:moveTo>
                  <a:lnTo>
                    <a:pt x="108" y="334"/>
                  </a:lnTo>
                  <a:lnTo>
                    <a:pt x="217" y="292"/>
                  </a:lnTo>
                  <a:lnTo>
                    <a:pt x="306" y="288"/>
                  </a:lnTo>
                  <a:lnTo>
                    <a:pt x="807" y="134"/>
                  </a:lnTo>
                  <a:lnTo>
                    <a:pt x="889" y="90"/>
                  </a:lnTo>
                  <a:lnTo>
                    <a:pt x="990" y="116"/>
                  </a:lnTo>
                  <a:lnTo>
                    <a:pt x="1059" y="141"/>
                  </a:lnTo>
                  <a:lnTo>
                    <a:pt x="1100" y="147"/>
                  </a:lnTo>
                  <a:lnTo>
                    <a:pt x="1113" y="106"/>
                  </a:lnTo>
                  <a:lnTo>
                    <a:pt x="1139" y="87"/>
                  </a:lnTo>
                  <a:lnTo>
                    <a:pt x="1216" y="72"/>
                  </a:lnTo>
                  <a:lnTo>
                    <a:pt x="1210" y="24"/>
                  </a:lnTo>
                  <a:lnTo>
                    <a:pt x="1264" y="0"/>
                  </a:lnTo>
                  <a:lnTo>
                    <a:pt x="1376" y="2"/>
                  </a:lnTo>
                  <a:lnTo>
                    <a:pt x="1390" y="88"/>
                  </a:lnTo>
                  <a:lnTo>
                    <a:pt x="1667" y="65"/>
                  </a:lnTo>
                  <a:lnTo>
                    <a:pt x="1598" y="183"/>
                  </a:lnTo>
                  <a:lnTo>
                    <a:pt x="1497" y="204"/>
                  </a:lnTo>
                  <a:lnTo>
                    <a:pt x="1477" y="205"/>
                  </a:lnTo>
                  <a:lnTo>
                    <a:pt x="1477" y="244"/>
                  </a:lnTo>
                  <a:lnTo>
                    <a:pt x="1506" y="317"/>
                  </a:lnTo>
                  <a:lnTo>
                    <a:pt x="1455" y="336"/>
                  </a:lnTo>
                  <a:lnTo>
                    <a:pt x="1434" y="425"/>
                  </a:lnTo>
                  <a:lnTo>
                    <a:pt x="1380" y="400"/>
                  </a:lnTo>
                  <a:lnTo>
                    <a:pt x="1310" y="451"/>
                  </a:lnTo>
                  <a:lnTo>
                    <a:pt x="1222" y="465"/>
                  </a:lnTo>
                  <a:lnTo>
                    <a:pt x="1172" y="446"/>
                  </a:lnTo>
                  <a:lnTo>
                    <a:pt x="999" y="444"/>
                  </a:lnTo>
                  <a:lnTo>
                    <a:pt x="989" y="425"/>
                  </a:lnTo>
                  <a:lnTo>
                    <a:pt x="936" y="425"/>
                  </a:lnTo>
                  <a:lnTo>
                    <a:pt x="919" y="444"/>
                  </a:lnTo>
                  <a:lnTo>
                    <a:pt x="798" y="446"/>
                  </a:lnTo>
                  <a:lnTo>
                    <a:pt x="792" y="459"/>
                  </a:lnTo>
                  <a:lnTo>
                    <a:pt x="737" y="465"/>
                  </a:lnTo>
                  <a:lnTo>
                    <a:pt x="687" y="482"/>
                  </a:lnTo>
                  <a:lnTo>
                    <a:pt x="649" y="466"/>
                  </a:lnTo>
                  <a:lnTo>
                    <a:pt x="573" y="475"/>
                  </a:lnTo>
                  <a:lnTo>
                    <a:pt x="497" y="501"/>
                  </a:lnTo>
                  <a:lnTo>
                    <a:pt x="440" y="503"/>
                  </a:lnTo>
                  <a:lnTo>
                    <a:pt x="391" y="446"/>
                  </a:lnTo>
                  <a:lnTo>
                    <a:pt x="327" y="459"/>
                  </a:lnTo>
                  <a:lnTo>
                    <a:pt x="299" y="477"/>
                  </a:lnTo>
                  <a:lnTo>
                    <a:pt x="209" y="481"/>
                  </a:lnTo>
                  <a:lnTo>
                    <a:pt x="187" y="516"/>
                  </a:lnTo>
                  <a:lnTo>
                    <a:pt x="90" y="566"/>
                  </a:lnTo>
                  <a:lnTo>
                    <a:pt x="22" y="466"/>
                  </a:lnTo>
                  <a:lnTo>
                    <a:pt x="0" y="358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1098" name="Freeform 26"/>
            <p:cNvSpPr>
              <a:spLocks noChangeAspect="1"/>
            </p:cNvSpPr>
            <p:nvPr/>
          </p:nvSpPr>
          <p:spPr bwMode="auto">
            <a:xfrm>
              <a:off x="1780" y="1365"/>
              <a:ext cx="292" cy="112"/>
            </a:xfrm>
            <a:custGeom>
              <a:avLst/>
              <a:gdLst>
                <a:gd name="T0" fmla="*/ 0 w 1755"/>
                <a:gd name="T1" fmla="*/ 435 h 672"/>
                <a:gd name="T2" fmla="*/ 132 w 1755"/>
                <a:gd name="T3" fmla="*/ 444 h 672"/>
                <a:gd name="T4" fmla="*/ 205 w 1755"/>
                <a:gd name="T5" fmla="*/ 397 h 672"/>
                <a:gd name="T6" fmla="*/ 287 w 1755"/>
                <a:gd name="T7" fmla="*/ 359 h 672"/>
                <a:gd name="T8" fmla="*/ 406 w 1755"/>
                <a:gd name="T9" fmla="*/ 245 h 672"/>
                <a:gd name="T10" fmla="*/ 555 w 1755"/>
                <a:gd name="T11" fmla="*/ 232 h 672"/>
                <a:gd name="T12" fmla="*/ 581 w 1755"/>
                <a:gd name="T13" fmla="*/ 214 h 672"/>
                <a:gd name="T14" fmla="*/ 609 w 1755"/>
                <a:gd name="T15" fmla="*/ 211 h 672"/>
                <a:gd name="T16" fmla="*/ 621 w 1755"/>
                <a:gd name="T17" fmla="*/ 224 h 672"/>
                <a:gd name="T18" fmla="*/ 704 w 1755"/>
                <a:gd name="T19" fmla="*/ 230 h 672"/>
                <a:gd name="T20" fmla="*/ 747 w 1755"/>
                <a:gd name="T21" fmla="*/ 245 h 672"/>
                <a:gd name="T22" fmla="*/ 789 w 1755"/>
                <a:gd name="T23" fmla="*/ 250 h 672"/>
                <a:gd name="T24" fmla="*/ 848 w 1755"/>
                <a:gd name="T25" fmla="*/ 226 h 672"/>
                <a:gd name="T26" fmla="*/ 950 w 1755"/>
                <a:gd name="T27" fmla="*/ 226 h 672"/>
                <a:gd name="T28" fmla="*/ 952 w 1755"/>
                <a:gd name="T29" fmla="*/ 204 h 672"/>
                <a:gd name="T30" fmla="*/ 977 w 1755"/>
                <a:gd name="T31" fmla="*/ 204 h 672"/>
                <a:gd name="T32" fmla="*/ 985 w 1755"/>
                <a:gd name="T33" fmla="*/ 226 h 672"/>
                <a:gd name="T34" fmla="*/ 1022 w 1755"/>
                <a:gd name="T35" fmla="*/ 233 h 672"/>
                <a:gd name="T36" fmla="*/ 1069 w 1755"/>
                <a:gd name="T37" fmla="*/ 104 h 672"/>
                <a:gd name="T38" fmla="*/ 1170 w 1755"/>
                <a:gd name="T39" fmla="*/ 35 h 672"/>
                <a:gd name="T40" fmla="*/ 1244 w 1755"/>
                <a:gd name="T41" fmla="*/ 35 h 672"/>
                <a:gd name="T42" fmla="*/ 1249 w 1755"/>
                <a:gd name="T43" fmla="*/ 26 h 672"/>
                <a:gd name="T44" fmla="*/ 1292 w 1755"/>
                <a:gd name="T45" fmla="*/ 0 h 672"/>
                <a:gd name="T46" fmla="*/ 1473 w 1755"/>
                <a:gd name="T47" fmla="*/ 33 h 672"/>
                <a:gd name="T48" fmla="*/ 1730 w 1755"/>
                <a:gd name="T49" fmla="*/ 19 h 672"/>
                <a:gd name="T50" fmla="*/ 1750 w 1755"/>
                <a:gd name="T51" fmla="*/ 54 h 672"/>
                <a:gd name="T52" fmla="*/ 1755 w 1755"/>
                <a:gd name="T53" fmla="*/ 90 h 672"/>
                <a:gd name="T54" fmla="*/ 1736 w 1755"/>
                <a:gd name="T55" fmla="*/ 128 h 672"/>
                <a:gd name="T56" fmla="*/ 1699 w 1755"/>
                <a:gd name="T57" fmla="*/ 168 h 672"/>
                <a:gd name="T58" fmla="*/ 1671 w 1755"/>
                <a:gd name="T59" fmla="*/ 237 h 672"/>
                <a:gd name="T60" fmla="*/ 1607 w 1755"/>
                <a:gd name="T61" fmla="*/ 254 h 672"/>
                <a:gd name="T62" fmla="*/ 1576 w 1755"/>
                <a:gd name="T63" fmla="*/ 305 h 672"/>
                <a:gd name="T64" fmla="*/ 1551 w 1755"/>
                <a:gd name="T65" fmla="*/ 327 h 672"/>
                <a:gd name="T66" fmla="*/ 1510 w 1755"/>
                <a:gd name="T67" fmla="*/ 324 h 672"/>
                <a:gd name="T68" fmla="*/ 1473 w 1755"/>
                <a:gd name="T69" fmla="*/ 305 h 672"/>
                <a:gd name="T70" fmla="*/ 1444 w 1755"/>
                <a:gd name="T71" fmla="*/ 318 h 672"/>
                <a:gd name="T72" fmla="*/ 1341 w 1755"/>
                <a:gd name="T73" fmla="*/ 316 h 672"/>
                <a:gd name="T74" fmla="*/ 1283 w 1755"/>
                <a:gd name="T75" fmla="*/ 337 h 672"/>
                <a:gd name="T76" fmla="*/ 1284 w 1755"/>
                <a:gd name="T77" fmla="*/ 388 h 672"/>
                <a:gd name="T78" fmla="*/ 1213 w 1755"/>
                <a:gd name="T79" fmla="*/ 403 h 672"/>
                <a:gd name="T80" fmla="*/ 1183 w 1755"/>
                <a:gd name="T81" fmla="*/ 419 h 672"/>
                <a:gd name="T82" fmla="*/ 1173 w 1755"/>
                <a:gd name="T83" fmla="*/ 461 h 672"/>
                <a:gd name="T84" fmla="*/ 1135 w 1755"/>
                <a:gd name="T85" fmla="*/ 460 h 672"/>
                <a:gd name="T86" fmla="*/ 1044 w 1755"/>
                <a:gd name="T87" fmla="*/ 428 h 672"/>
                <a:gd name="T88" fmla="*/ 962 w 1755"/>
                <a:gd name="T89" fmla="*/ 406 h 672"/>
                <a:gd name="T90" fmla="*/ 861 w 1755"/>
                <a:gd name="T91" fmla="*/ 456 h 672"/>
                <a:gd name="T92" fmla="*/ 370 w 1755"/>
                <a:gd name="T93" fmla="*/ 606 h 672"/>
                <a:gd name="T94" fmla="*/ 288 w 1755"/>
                <a:gd name="T95" fmla="*/ 608 h 672"/>
                <a:gd name="T96" fmla="*/ 190 w 1755"/>
                <a:gd name="T97" fmla="*/ 646 h 672"/>
                <a:gd name="T98" fmla="*/ 72 w 1755"/>
                <a:gd name="T99" fmla="*/ 672 h 672"/>
                <a:gd name="T100" fmla="*/ 30 w 1755"/>
                <a:gd name="T101" fmla="*/ 564 h 672"/>
                <a:gd name="T102" fmla="*/ 25 w 1755"/>
                <a:gd name="T103" fmla="*/ 501 h 672"/>
                <a:gd name="T104" fmla="*/ 1 w 1755"/>
                <a:gd name="T105" fmla="*/ 465 h 672"/>
                <a:gd name="T106" fmla="*/ 0 w 1755"/>
                <a:gd name="T107" fmla="*/ 435 h 6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755" h="672">
                  <a:moveTo>
                    <a:pt x="0" y="435"/>
                  </a:moveTo>
                  <a:lnTo>
                    <a:pt x="132" y="444"/>
                  </a:lnTo>
                  <a:lnTo>
                    <a:pt x="205" y="397"/>
                  </a:lnTo>
                  <a:lnTo>
                    <a:pt x="287" y="359"/>
                  </a:lnTo>
                  <a:lnTo>
                    <a:pt x="406" y="245"/>
                  </a:lnTo>
                  <a:lnTo>
                    <a:pt x="555" y="232"/>
                  </a:lnTo>
                  <a:lnTo>
                    <a:pt x="581" y="214"/>
                  </a:lnTo>
                  <a:lnTo>
                    <a:pt x="609" y="211"/>
                  </a:lnTo>
                  <a:lnTo>
                    <a:pt x="621" y="224"/>
                  </a:lnTo>
                  <a:lnTo>
                    <a:pt x="704" y="230"/>
                  </a:lnTo>
                  <a:lnTo>
                    <a:pt x="747" y="245"/>
                  </a:lnTo>
                  <a:lnTo>
                    <a:pt x="789" y="250"/>
                  </a:lnTo>
                  <a:lnTo>
                    <a:pt x="848" y="226"/>
                  </a:lnTo>
                  <a:lnTo>
                    <a:pt x="950" y="226"/>
                  </a:lnTo>
                  <a:lnTo>
                    <a:pt x="952" y="204"/>
                  </a:lnTo>
                  <a:lnTo>
                    <a:pt x="977" y="204"/>
                  </a:lnTo>
                  <a:lnTo>
                    <a:pt x="985" y="226"/>
                  </a:lnTo>
                  <a:lnTo>
                    <a:pt x="1022" y="233"/>
                  </a:lnTo>
                  <a:lnTo>
                    <a:pt x="1069" y="104"/>
                  </a:lnTo>
                  <a:lnTo>
                    <a:pt x="1170" y="35"/>
                  </a:lnTo>
                  <a:lnTo>
                    <a:pt x="1244" y="35"/>
                  </a:lnTo>
                  <a:lnTo>
                    <a:pt x="1249" y="26"/>
                  </a:lnTo>
                  <a:lnTo>
                    <a:pt x="1292" y="0"/>
                  </a:lnTo>
                  <a:lnTo>
                    <a:pt x="1473" y="33"/>
                  </a:lnTo>
                  <a:lnTo>
                    <a:pt x="1730" y="19"/>
                  </a:lnTo>
                  <a:lnTo>
                    <a:pt x="1750" y="54"/>
                  </a:lnTo>
                  <a:lnTo>
                    <a:pt x="1755" y="90"/>
                  </a:lnTo>
                  <a:lnTo>
                    <a:pt x="1736" y="128"/>
                  </a:lnTo>
                  <a:lnTo>
                    <a:pt x="1699" y="168"/>
                  </a:lnTo>
                  <a:lnTo>
                    <a:pt x="1671" y="237"/>
                  </a:lnTo>
                  <a:lnTo>
                    <a:pt x="1607" y="254"/>
                  </a:lnTo>
                  <a:lnTo>
                    <a:pt x="1576" y="305"/>
                  </a:lnTo>
                  <a:lnTo>
                    <a:pt x="1551" y="327"/>
                  </a:lnTo>
                  <a:lnTo>
                    <a:pt x="1510" y="324"/>
                  </a:lnTo>
                  <a:lnTo>
                    <a:pt x="1473" y="305"/>
                  </a:lnTo>
                  <a:lnTo>
                    <a:pt x="1444" y="318"/>
                  </a:lnTo>
                  <a:lnTo>
                    <a:pt x="1341" y="316"/>
                  </a:lnTo>
                  <a:lnTo>
                    <a:pt x="1283" y="337"/>
                  </a:lnTo>
                  <a:lnTo>
                    <a:pt x="1284" y="388"/>
                  </a:lnTo>
                  <a:lnTo>
                    <a:pt x="1213" y="403"/>
                  </a:lnTo>
                  <a:lnTo>
                    <a:pt x="1183" y="419"/>
                  </a:lnTo>
                  <a:lnTo>
                    <a:pt x="1173" y="461"/>
                  </a:lnTo>
                  <a:lnTo>
                    <a:pt x="1135" y="460"/>
                  </a:lnTo>
                  <a:lnTo>
                    <a:pt x="1044" y="428"/>
                  </a:lnTo>
                  <a:lnTo>
                    <a:pt x="962" y="406"/>
                  </a:lnTo>
                  <a:lnTo>
                    <a:pt x="861" y="456"/>
                  </a:lnTo>
                  <a:lnTo>
                    <a:pt x="370" y="606"/>
                  </a:lnTo>
                  <a:lnTo>
                    <a:pt x="288" y="608"/>
                  </a:lnTo>
                  <a:lnTo>
                    <a:pt x="190" y="646"/>
                  </a:lnTo>
                  <a:lnTo>
                    <a:pt x="72" y="672"/>
                  </a:lnTo>
                  <a:lnTo>
                    <a:pt x="30" y="564"/>
                  </a:lnTo>
                  <a:lnTo>
                    <a:pt x="25" y="501"/>
                  </a:lnTo>
                  <a:lnTo>
                    <a:pt x="1" y="465"/>
                  </a:lnTo>
                  <a:lnTo>
                    <a:pt x="0" y="435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1099" name="Freeform 27"/>
            <p:cNvSpPr>
              <a:spLocks noChangeAspect="1"/>
            </p:cNvSpPr>
            <p:nvPr/>
          </p:nvSpPr>
          <p:spPr bwMode="auto">
            <a:xfrm>
              <a:off x="1723" y="1151"/>
              <a:ext cx="320" cy="288"/>
            </a:xfrm>
            <a:custGeom>
              <a:avLst/>
              <a:gdLst>
                <a:gd name="T0" fmla="*/ 437 w 1923"/>
                <a:gd name="T1" fmla="*/ 1061 h 1731"/>
                <a:gd name="T2" fmla="*/ 516 w 1923"/>
                <a:gd name="T3" fmla="*/ 991 h 1731"/>
                <a:gd name="T4" fmla="*/ 645 w 1923"/>
                <a:gd name="T5" fmla="*/ 992 h 1731"/>
                <a:gd name="T6" fmla="*/ 719 w 1923"/>
                <a:gd name="T7" fmla="*/ 1008 h 1731"/>
                <a:gd name="T8" fmla="*/ 806 w 1923"/>
                <a:gd name="T9" fmla="*/ 1038 h 1731"/>
                <a:gd name="T10" fmla="*/ 868 w 1923"/>
                <a:gd name="T11" fmla="*/ 999 h 1731"/>
                <a:gd name="T12" fmla="*/ 1104 w 1923"/>
                <a:gd name="T13" fmla="*/ 879 h 1731"/>
                <a:gd name="T14" fmla="*/ 1396 w 1923"/>
                <a:gd name="T15" fmla="*/ 647 h 1731"/>
                <a:gd name="T16" fmla="*/ 1693 w 1923"/>
                <a:gd name="T17" fmla="*/ 396 h 1731"/>
                <a:gd name="T18" fmla="*/ 1663 w 1923"/>
                <a:gd name="T19" fmla="*/ 352 h 1731"/>
                <a:gd name="T20" fmla="*/ 1723 w 1923"/>
                <a:gd name="T21" fmla="*/ 297 h 1731"/>
                <a:gd name="T22" fmla="*/ 1690 w 1923"/>
                <a:gd name="T23" fmla="*/ 232 h 1731"/>
                <a:gd name="T24" fmla="*/ 1740 w 1923"/>
                <a:gd name="T25" fmla="*/ 117 h 1731"/>
                <a:gd name="T26" fmla="*/ 1824 w 1923"/>
                <a:gd name="T27" fmla="*/ 0 h 1731"/>
                <a:gd name="T28" fmla="*/ 1807 w 1923"/>
                <a:gd name="T29" fmla="*/ 379 h 1731"/>
                <a:gd name="T30" fmla="*/ 1609 w 1923"/>
                <a:gd name="T31" fmla="*/ 541 h 1731"/>
                <a:gd name="T32" fmla="*/ 1698 w 1923"/>
                <a:gd name="T33" fmla="*/ 1047 h 1731"/>
                <a:gd name="T34" fmla="*/ 1635 w 1923"/>
                <a:gd name="T35" fmla="*/ 1286 h 1731"/>
                <a:gd name="T36" fmla="*/ 1588 w 1923"/>
                <a:gd name="T37" fmla="*/ 1322 h 1731"/>
                <a:gd name="T38" fmla="*/ 1409 w 1923"/>
                <a:gd name="T39" fmla="*/ 1394 h 1731"/>
                <a:gd name="T40" fmla="*/ 1326 w 1923"/>
                <a:gd name="T41" fmla="*/ 1512 h 1731"/>
                <a:gd name="T42" fmla="*/ 1298 w 1923"/>
                <a:gd name="T43" fmla="*/ 1493 h 1731"/>
                <a:gd name="T44" fmla="*/ 1188 w 1923"/>
                <a:gd name="T45" fmla="*/ 1512 h 1731"/>
                <a:gd name="T46" fmla="*/ 1096 w 1923"/>
                <a:gd name="T47" fmla="*/ 1533 h 1731"/>
                <a:gd name="T48" fmla="*/ 959 w 1923"/>
                <a:gd name="T49" fmla="*/ 1511 h 1731"/>
                <a:gd name="T50" fmla="*/ 923 w 1923"/>
                <a:gd name="T51" fmla="*/ 1500 h 1731"/>
                <a:gd name="T52" fmla="*/ 748 w 1923"/>
                <a:gd name="T53" fmla="*/ 1530 h 1731"/>
                <a:gd name="T54" fmla="*/ 557 w 1923"/>
                <a:gd name="T55" fmla="*/ 1678 h 1731"/>
                <a:gd name="T56" fmla="*/ 340 w 1923"/>
                <a:gd name="T57" fmla="*/ 1721 h 1731"/>
                <a:gd name="T58" fmla="*/ 287 w 1923"/>
                <a:gd name="T59" fmla="*/ 1527 h 1731"/>
                <a:gd name="T60" fmla="*/ 164 w 1923"/>
                <a:gd name="T61" fmla="*/ 1264 h 1731"/>
                <a:gd name="T62" fmla="*/ 0 w 1923"/>
                <a:gd name="T63" fmla="*/ 1059 h 17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23" h="1731">
                  <a:moveTo>
                    <a:pt x="0" y="1059"/>
                  </a:moveTo>
                  <a:lnTo>
                    <a:pt x="437" y="1061"/>
                  </a:lnTo>
                  <a:lnTo>
                    <a:pt x="493" y="985"/>
                  </a:lnTo>
                  <a:lnTo>
                    <a:pt x="516" y="991"/>
                  </a:lnTo>
                  <a:lnTo>
                    <a:pt x="521" y="1023"/>
                  </a:lnTo>
                  <a:lnTo>
                    <a:pt x="645" y="992"/>
                  </a:lnTo>
                  <a:lnTo>
                    <a:pt x="661" y="971"/>
                  </a:lnTo>
                  <a:lnTo>
                    <a:pt x="719" y="1008"/>
                  </a:lnTo>
                  <a:lnTo>
                    <a:pt x="749" y="1037"/>
                  </a:lnTo>
                  <a:lnTo>
                    <a:pt x="806" y="1038"/>
                  </a:lnTo>
                  <a:lnTo>
                    <a:pt x="817" y="1003"/>
                  </a:lnTo>
                  <a:lnTo>
                    <a:pt x="868" y="999"/>
                  </a:lnTo>
                  <a:lnTo>
                    <a:pt x="1045" y="884"/>
                  </a:lnTo>
                  <a:lnTo>
                    <a:pt x="1104" y="879"/>
                  </a:lnTo>
                  <a:lnTo>
                    <a:pt x="1148" y="821"/>
                  </a:lnTo>
                  <a:lnTo>
                    <a:pt x="1396" y="647"/>
                  </a:lnTo>
                  <a:lnTo>
                    <a:pt x="1644" y="448"/>
                  </a:lnTo>
                  <a:lnTo>
                    <a:pt x="1693" y="396"/>
                  </a:lnTo>
                  <a:lnTo>
                    <a:pt x="1687" y="370"/>
                  </a:lnTo>
                  <a:lnTo>
                    <a:pt x="1663" y="352"/>
                  </a:lnTo>
                  <a:lnTo>
                    <a:pt x="1685" y="320"/>
                  </a:lnTo>
                  <a:lnTo>
                    <a:pt x="1723" y="297"/>
                  </a:lnTo>
                  <a:lnTo>
                    <a:pt x="1690" y="260"/>
                  </a:lnTo>
                  <a:lnTo>
                    <a:pt x="1690" y="232"/>
                  </a:lnTo>
                  <a:lnTo>
                    <a:pt x="1745" y="186"/>
                  </a:lnTo>
                  <a:lnTo>
                    <a:pt x="1740" y="117"/>
                  </a:lnTo>
                  <a:lnTo>
                    <a:pt x="1764" y="55"/>
                  </a:lnTo>
                  <a:lnTo>
                    <a:pt x="1824" y="0"/>
                  </a:lnTo>
                  <a:lnTo>
                    <a:pt x="1923" y="157"/>
                  </a:lnTo>
                  <a:lnTo>
                    <a:pt x="1807" y="379"/>
                  </a:lnTo>
                  <a:lnTo>
                    <a:pt x="1650" y="492"/>
                  </a:lnTo>
                  <a:lnTo>
                    <a:pt x="1609" y="541"/>
                  </a:lnTo>
                  <a:lnTo>
                    <a:pt x="1646" y="749"/>
                  </a:lnTo>
                  <a:lnTo>
                    <a:pt x="1698" y="1047"/>
                  </a:lnTo>
                  <a:lnTo>
                    <a:pt x="1711" y="1096"/>
                  </a:lnTo>
                  <a:lnTo>
                    <a:pt x="1635" y="1286"/>
                  </a:lnTo>
                  <a:lnTo>
                    <a:pt x="1591" y="1311"/>
                  </a:lnTo>
                  <a:lnTo>
                    <a:pt x="1588" y="1322"/>
                  </a:lnTo>
                  <a:lnTo>
                    <a:pt x="1511" y="1323"/>
                  </a:lnTo>
                  <a:lnTo>
                    <a:pt x="1409" y="1394"/>
                  </a:lnTo>
                  <a:lnTo>
                    <a:pt x="1365" y="1520"/>
                  </a:lnTo>
                  <a:lnTo>
                    <a:pt x="1326" y="1512"/>
                  </a:lnTo>
                  <a:lnTo>
                    <a:pt x="1317" y="1493"/>
                  </a:lnTo>
                  <a:lnTo>
                    <a:pt x="1298" y="1493"/>
                  </a:lnTo>
                  <a:lnTo>
                    <a:pt x="1290" y="1513"/>
                  </a:lnTo>
                  <a:lnTo>
                    <a:pt x="1188" y="1512"/>
                  </a:lnTo>
                  <a:lnTo>
                    <a:pt x="1135" y="1537"/>
                  </a:lnTo>
                  <a:lnTo>
                    <a:pt x="1096" y="1533"/>
                  </a:lnTo>
                  <a:lnTo>
                    <a:pt x="1051" y="1519"/>
                  </a:lnTo>
                  <a:lnTo>
                    <a:pt x="959" y="1511"/>
                  </a:lnTo>
                  <a:lnTo>
                    <a:pt x="950" y="1497"/>
                  </a:lnTo>
                  <a:lnTo>
                    <a:pt x="923" y="1500"/>
                  </a:lnTo>
                  <a:lnTo>
                    <a:pt x="891" y="1520"/>
                  </a:lnTo>
                  <a:lnTo>
                    <a:pt x="748" y="1530"/>
                  </a:lnTo>
                  <a:lnTo>
                    <a:pt x="636" y="1640"/>
                  </a:lnTo>
                  <a:lnTo>
                    <a:pt x="557" y="1678"/>
                  </a:lnTo>
                  <a:lnTo>
                    <a:pt x="474" y="1731"/>
                  </a:lnTo>
                  <a:lnTo>
                    <a:pt x="340" y="1721"/>
                  </a:lnTo>
                  <a:lnTo>
                    <a:pt x="340" y="1627"/>
                  </a:lnTo>
                  <a:lnTo>
                    <a:pt x="287" y="1527"/>
                  </a:lnTo>
                  <a:lnTo>
                    <a:pt x="265" y="1381"/>
                  </a:lnTo>
                  <a:lnTo>
                    <a:pt x="164" y="1264"/>
                  </a:lnTo>
                  <a:lnTo>
                    <a:pt x="43" y="1157"/>
                  </a:lnTo>
                  <a:lnTo>
                    <a:pt x="0" y="1059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1100" name="Freeform 28"/>
            <p:cNvSpPr>
              <a:spLocks noChangeAspect="1"/>
            </p:cNvSpPr>
            <p:nvPr/>
          </p:nvSpPr>
          <p:spPr bwMode="auto">
            <a:xfrm>
              <a:off x="1684" y="1068"/>
              <a:ext cx="321" cy="259"/>
            </a:xfrm>
            <a:custGeom>
              <a:avLst/>
              <a:gdLst>
                <a:gd name="T0" fmla="*/ 0 w 1927"/>
                <a:gd name="T1" fmla="*/ 1046 h 1558"/>
                <a:gd name="T2" fmla="*/ 233 w 1927"/>
                <a:gd name="T3" fmla="*/ 1556 h 1558"/>
                <a:gd name="T4" fmla="*/ 671 w 1927"/>
                <a:gd name="T5" fmla="*/ 1558 h 1558"/>
                <a:gd name="T6" fmla="*/ 726 w 1927"/>
                <a:gd name="T7" fmla="*/ 1481 h 1558"/>
                <a:gd name="T8" fmla="*/ 750 w 1927"/>
                <a:gd name="T9" fmla="*/ 1488 h 1558"/>
                <a:gd name="T10" fmla="*/ 754 w 1927"/>
                <a:gd name="T11" fmla="*/ 1520 h 1558"/>
                <a:gd name="T12" fmla="*/ 877 w 1927"/>
                <a:gd name="T13" fmla="*/ 1490 h 1558"/>
                <a:gd name="T14" fmla="*/ 894 w 1927"/>
                <a:gd name="T15" fmla="*/ 1468 h 1558"/>
                <a:gd name="T16" fmla="*/ 953 w 1927"/>
                <a:gd name="T17" fmla="*/ 1506 h 1558"/>
                <a:gd name="T18" fmla="*/ 984 w 1927"/>
                <a:gd name="T19" fmla="*/ 1534 h 1558"/>
                <a:gd name="T20" fmla="*/ 1040 w 1927"/>
                <a:gd name="T21" fmla="*/ 1536 h 1558"/>
                <a:gd name="T22" fmla="*/ 1051 w 1927"/>
                <a:gd name="T23" fmla="*/ 1500 h 1558"/>
                <a:gd name="T24" fmla="*/ 1103 w 1927"/>
                <a:gd name="T25" fmla="*/ 1494 h 1558"/>
                <a:gd name="T26" fmla="*/ 1279 w 1927"/>
                <a:gd name="T27" fmla="*/ 1382 h 1558"/>
                <a:gd name="T28" fmla="*/ 1339 w 1927"/>
                <a:gd name="T29" fmla="*/ 1376 h 1558"/>
                <a:gd name="T30" fmla="*/ 1381 w 1927"/>
                <a:gd name="T31" fmla="*/ 1321 h 1558"/>
                <a:gd name="T32" fmla="*/ 1634 w 1927"/>
                <a:gd name="T33" fmla="*/ 1143 h 1558"/>
                <a:gd name="T34" fmla="*/ 1872 w 1927"/>
                <a:gd name="T35" fmla="*/ 951 h 1558"/>
                <a:gd name="T36" fmla="*/ 1927 w 1927"/>
                <a:gd name="T37" fmla="*/ 894 h 1558"/>
                <a:gd name="T38" fmla="*/ 1919 w 1927"/>
                <a:gd name="T39" fmla="*/ 865 h 1558"/>
                <a:gd name="T40" fmla="*/ 1898 w 1927"/>
                <a:gd name="T41" fmla="*/ 849 h 1558"/>
                <a:gd name="T42" fmla="*/ 1505 w 1927"/>
                <a:gd name="T43" fmla="*/ 516 h 1558"/>
                <a:gd name="T44" fmla="*/ 1359 w 1927"/>
                <a:gd name="T45" fmla="*/ 420 h 1558"/>
                <a:gd name="T46" fmla="*/ 1299 w 1927"/>
                <a:gd name="T47" fmla="*/ 413 h 1558"/>
                <a:gd name="T48" fmla="*/ 1284 w 1927"/>
                <a:gd name="T49" fmla="*/ 364 h 1558"/>
                <a:gd name="T50" fmla="*/ 1257 w 1927"/>
                <a:gd name="T51" fmla="*/ 344 h 1558"/>
                <a:gd name="T52" fmla="*/ 1040 w 1927"/>
                <a:gd name="T53" fmla="*/ 257 h 1558"/>
                <a:gd name="T54" fmla="*/ 901 w 1927"/>
                <a:gd name="T55" fmla="*/ 240 h 1558"/>
                <a:gd name="T56" fmla="*/ 826 w 1927"/>
                <a:gd name="T57" fmla="*/ 0 h 1558"/>
                <a:gd name="T58" fmla="*/ 627 w 1927"/>
                <a:gd name="T59" fmla="*/ 632 h 1558"/>
                <a:gd name="T60" fmla="*/ 596 w 1927"/>
                <a:gd name="T61" fmla="*/ 640 h 1558"/>
                <a:gd name="T62" fmla="*/ 566 w 1927"/>
                <a:gd name="T63" fmla="*/ 682 h 1558"/>
                <a:gd name="T64" fmla="*/ 496 w 1927"/>
                <a:gd name="T65" fmla="*/ 727 h 1558"/>
                <a:gd name="T66" fmla="*/ 475 w 1927"/>
                <a:gd name="T67" fmla="*/ 714 h 1558"/>
                <a:gd name="T68" fmla="*/ 386 w 1927"/>
                <a:gd name="T69" fmla="*/ 703 h 1558"/>
                <a:gd name="T70" fmla="*/ 0 w 1927"/>
                <a:gd name="T71" fmla="*/ 1046 h 1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927" h="1558">
                  <a:moveTo>
                    <a:pt x="0" y="1046"/>
                  </a:moveTo>
                  <a:lnTo>
                    <a:pt x="233" y="1556"/>
                  </a:lnTo>
                  <a:lnTo>
                    <a:pt x="671" y="1558"/>
                  </a:lnTo>
                  <a:lnTo>
                    <a:pt x="726" y="1481"/>
                  </a:lnTo>
                  <a:lnTo>
                    <a:pt x="750" y="1488"/>
                  </a:lnTo>
                  <a:lnTo>
                    <a:pt x="754" y="1520"/>
                  </a:lnTo>
                  <a:lnTo>
                    <a:pt x="877" y="1490"/>
                  </a:lnTo>
                  <a:lnTo>
                    <a:pt x="894" y="1468"/>
                  </a:lnTo>
                  <a:lnTo>
                    <a:pt x="953" y="1506"/>
                  </a:lnTo>
                  <a:lnTo>
                    <a:pt x="984" y="1534"/>
                  </a:lnTo>
                  <a:lnTo>
                    <a:pt x="1040" y="1536"/>
                  </a:lnTo>
                  <a:lnTo>
                    <a:pt x="1051" y="1500"/>
                  </a:lnTo>
                  <a:lnTo>
                    <a:pt x="1103" y="1494"/>
                  </a:lnTo>
                  <a:lnTo>
                    <a:pt x="1279" y="1382"/>
                  </a:lnTo>
                  <a:lnTo>
                    <a:pt x="1339" y="1376"/>
                  </a:lnTo>
                  <a:lnTo>
                    <a:pt x="1381" y="1321"/>
                  </a:lnTo>
                  <a:lnTo>
                    <a:pt x="1634" y="1143"/>
                  </a:lnTo>
                  <a:lnTo>
                    <a:pt x="1872" y="951"/>
                  </a:lnTo>
                  <a:lnTo>
                    <a:pt x="1927" y="894"/>
                  </a:lnTo>
                  <a:lnTo>
                    <a:pt x="1919" y="865"/>
                  </a:lnTo>
                  <a:lnTo>
                    <a:pt x="1898" y="849"/>
                  </a:lnTo>
                  <a:lnTo>
                    <a:pt x="1505" y="516"/>
                  </a:lnTo>
                  <a:lnTo>
                    <a:pt x="1359" y="420"/>
                  </a:lnTo>
                  <a:lnTo>
                    <a:pt x="1299" y="413"/>
                  </a:lnTo>
                  <a:lnTo>
                    <a:pt x="1284" y="364"/>
                  </a:lnTo>
                  <a:lnTo>
                    <a:pt x="1257" y="344"/>
                  </a:lnTo>
                  <a:lnTo>
                    <a:pt x="1040" y="257"/>
                  </a:lnTo>
                  <a:lnTo>
                    <a:pt x="901" y="240"/>
                  </a:lnTo>
                  <a:lnTo>
                    <a:pt x="826" y="0"/>
                  </a:lnTo>
                  <a:lnTo>
                    <a:pt x="627" y="632"/>
                  </a:lnTo>
                  <a:lnTo>
                    <a:pt x="596" y="640"/>
                  </a:lnTo>
                  <a:lnTo>
                    <a:pt x="566" y="682"/>
                  </a:lnTo>
                  <a:lnTo>
                    <a:pt x="496" y="727"/>
                  </a:lnTo>
                  <a:lnTo>
                    <a:pt x="475" y="714"/>
                  </a:lnTo>
                  <a:lnTo>
                    <a:pt x="386" y="703"/>
                  </a:lnTo>
                  <a:lnTo>
                    <a:pt x="0" y="1046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1101" name="Freeform 29"/>
            <p:cNvSpPr>
              <a:spLocks noChangeAspect="1"/>
            </p:cNvSpPr>
            <p:nvPr/>
          </p:nvSpPr>
          <p:spPr bwMode="auto">
            <a:xfrm>
              <a:off x="1812" y="1665"/>
              <a:ext cx="264" cy="128"/>
            </a:xfrm>
            <a:custGeom>
              <a:avLst/>
              <a:gdLst>
                <a:gd name="T0" fmla="*/ 1446 w 1585"/>
                <a:gd name="T1" fmla="*/ 266 h 767"/>
                <a:gd name="T2" fmla="*/ 1472 w 1585"/>
                <a:gd name="T3" fmla="*/ 319 h 767"/>
                <a:gd name="T4" fmla="*/ 1556 w 1585"/>
                <a:gd name="T5" fmla="*/ 323 h 767"/>
                <a:gd name="T6" fmla="*/ 1585 w 1585"/>
                <a:gd name="T7" fmla="*/ 301 h 767"/>
                <a:gd name="T8" fmla="*/ 1569 w 1585"/>
                <a:gd name="T9" fmla="*/ 401 h 767"/>
                <a:gd name="T10" fmla="*/ 1537 w 1585"/>
                <a:gd name="T11" fmla="*/ 422 h 767"/>
                <a:gd name="T12" fmla="*/ 1516 w 1585"/>
                <a:gd name="T13" fmla="*/ 571 h 767"/>
                <a:gd name="T14" fmla="*/ 1343 w 1585"/>
                <a:gd name="T15" fmla="*/ 685 h 767"/>
                <a:gd name="T16" fmla="*/ 1267 w 1585"/>
                <a:gd name="T17" fmla="*/ 707 h 767"/>
                <a:gd name="T18" fmla="*/ 1165 w 1585"/>
                <a:gd name="T19" fmla="*/ 707 h 767"/>
                <a:gd name="T20" fmla="*/ 1159 w 1585"/>
                <a:gd name="T21" fmla="*/ 732 h 767"/>
                <a:gd name="T22" fmla="*/ 1014 w 1585"/>
                <a:gd name="T23" fmla="*/ 725 h 767"/>
                <a:gd name="T24" fmla="*/ 1002 w 1585"/>
                <a:gd name="T25" fmla="*/ 710 h 767"/>
                <a:gd name="T26" fmla="*/ 769 w 1585"/>
                <a:gd name="T27" fmla="*/ 703 h 767"/>
                <a:gd name="T28" fmla="*/ 726 w 1585"/>
                <a:gd name="T29" fmla="*/ 689 h 767"/>
                <a:gd name="T30" fmla="*/ 603 w 1585"/>
                <a:gd name="T31" fmla="*/ 676 h 767"/>
                <a:gd name="T32" fmla="*/ 472 w 1585"/>
                <a:gd name="T33" fmla="*/ 735 h 767"/>
                <a:gd name="T34" fmla="*/ 302 w 1585"/>
                <a:gd name="T35" fmla="*/ 764 h 767"/>
                <a:gd name="T36" fmla="*/ 230 w 1585"/>
                <a:gd name="T37" fmla="*/ 767 h 767"/>
                <a:gd name="T38" fmla="*/ 183 w 1585"/>
                <a:gd name="T39" fmla="*/ 735 h 767"/>
                <a:gd name="T40" fmla="*/ 141 w 1585"/>
                <a:gd name="T41" fmla="*/ 719 h 767"/>
                <a:gd name="T42" fmla="*/ 125 w 1585"/>
                <a:gd name="T43" fmla="*/ 706 h 767"/>
                <a:gd name="T44" fmla="*/ 0 w 1585"/>
                <a:gd name="T45" fmla="*/ 726 h 767"/>
                <a:gd name="T46" fmla="*/ 0 w 1585"/>
                <a:gd name="T47" fmla="*/ 706 h 767"/>
                <a:gd name="T48" fmla="*/ 167 w 1585"/>
                <a:gd name="T49" fmla="*/ 619 h 767"/>
                <a:gd name="T50" fmla="*/ 182 w 1585"/>
                <a:gd name="T51" fmla="*/ 496 h 767"/>
                <a:gd name="T52" fmla="*/ 183 w 1585"/>
                <a:gd name="T53" fmla="*/ 338 h 767"/>
                <a:gd name="T54" fmla="*/ 683 w 1585"/>
                <a:gd name="T55" fmla="*/ 0 h 767"/>
                <a:gd name="T56" fmla="*/ 992 w 1585"/>
                <a:gd name="T57" fmla="*/ 55 h 767"/>
                <a:gd name="T58" fmla="*/ 1134 w 1585"/>
                <a:gd name="T59" fmla="*/ 152 h 767"/>
                <a:gd name="T60" fmla="*/ 1188 w 1585"/>
                <a:gd name="T61" fmla="*/ 163 h 767"/>
                <a:gd name="T62" fmla="*/ 1222 w 1585"/>
                <a:gd name="T63" fmla="*/ 161 h 767"/>
                <a:gd name="T64" fmla="*/ 1236 w 1585"/>
                <a:gd name="T65" fmla="*/ 106 h 767"/>
                <a:gd name="T66" fmla="*/ 1271 w 1585"/>
                <a:gd name="T67" fmla="*/ 83 h 767"/>
                <a:gd name="T68" fmla="*/ 1311 w 1585"/>
                <a:gd name="T69" fmla="*/ 128 h 767"/>
                <a:gd name="T70" fmla="*/ 1321 w 1585"/>
                <a:gd name="T71" fmla="*/ 185 h 767"/>
                <a:gd name="T72" fmla="*/ 1446 w 1585"/>
                <a:gd name="T73" fmla="*/ 266 h 7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585" h="767">
                  <a:moveTo>
                    <a:pt x="1446" y="266"/>
                  </a:moveTo>
                  <a:lnTo>
                    <a:pt x="1472" y="319"/>
                  </a:lnTo>
                  <a:lnTo>
                    <a:pt x="1556" y="323"/>
                  </a:lnTo>
                  <a:lnTo>
                    <a:pt x="1585" y="301"/>
                  </a:lnTo>
                  <a:lnTo>
                    <a:pt x="1569" y="401"/>
                  </a:lnTo>
                  <a:lnTo>
                    <a:pt x="1537" y="422"/>
                  </a:lnTo>
                  <a:lnTo>
                    <a:pt x="1516" y="571"/>
                  </a:lnTo>
                  <a:lnTo>
                    <a:pt x="1343" y="685"/>
                  </a:lnTo>
                  <a:lnTo>
                    <a:pt x="1267" y="707"/>
                  </a:lnTo>
                  <a:lnTo>
                    <a:pt x="1165" y="707"/>
                  </a:lnTo>
                  <a:lnTo>
                    <a:pt x="1159" y="732"/>
                  </a:lnTo>
                  <a:lnTo>
                    <a:pt x="1014" y="725"/>
                  </a:lnTo>
                  <a:lnTo>
                    <a:pt x="1002" y="710"/>
                  </a:lnTo>
                  <a:lnTo>
                    <a:pt x="769" y="703"/>
                  </a:lnTo>
                  <a:lnTo>
                    <a:pt x="726" y="689"/>
                  </a:lnTo>
                  <a:lnTo>
                    <a:pt x="603" y="676"/>
                  </a:lnTo>
                  <a:lnTo>
                    <a:pt x="472" y="735"/>
                  </a:lnTo>
                  <a:lnTo>
                    <a:pt x="302" y="764"/>
                  </a:lnTo>
                  <a:lnTo>
                    <a:pt x="230" y="767"/>
                  </a:lnTo>
                  <a:lnTo>
                    <a:pt x="183" y="735"/>
                  </a:lnTo>
                  <a:lnTo>
                    <a:pt x="141" y="719"/>
                  </a:lnTo>
                  <a:lnTo>
                    <a:pt x="125" y="706"/>
                  </a:lnTo>
                  <a:lnTo>
                    <a:pt x="0" y="726"/>
                  </a:lnTo>
                  <a:lnTo>
                    <a:pt x="0" y="706"/>
                  </a:lnTo>
                  <a:lnTo>
                    <a:pt x="167" y="619"/>
                  </a:lnTo>
                  <a:lnTo>
                    <a:pt x="182" y="496"/>
                  </a:lnTo>
                  <a:lnTo>
                    <a:pt x="183" y="338"/>
                  </a:lnTo>
                  <a:lnTo>
                    <a:pt x="683" y="0"/>
                  </a:lnTo>
                  <a:lnTo>
                    <a:pt x="992" y="55"/>
                  </a:lnTo>
                  <a:lnTo>
                    <a:pt x="1134" y="152"/>
                  </a:lnTo>
                  <a:lnTo>
                    <a:pt x="1188" y="163"/>
                  </a:lnTo>
                  <a:lnTo>
                    <a:pt x="1222" y="161"/>
                  </a:lnTo>
                  <a:lnTo>
                    <a:pt x="1236" y="106"/>
                  </a:lnTo>
                  <a:lnTo>
                    <a:pt x="1271" y="83"/>
                  </a:lnTo>
                  <a:lnTo>
                    <a:pt x="1311" y="128"/>
                  </a:lnTo>
                  <a:lnTo>
                    <a:pt x="1321" y="185"/>
                  </a:lnTo>
                  <a:lnTo>
                    <a:pt x="1446" y="266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1102" name="Freeform 30"/>
            <p:cNvSpPr>
              <a:spLocks noChangeAspect="1"/>
            </p:cNvSpPr>
            <p:nvPr/>
          </p:nvSpPr>
          <p:spPr bwMode="auto">
            <a:xfrm>
              <a:off x="2053" y="1620"/>
              <a:ext cx="200" cy="220"/>
            </a:xfrm>
            <a:custGeom>
              <a:avLst/>
              <a:gdLst>
                <a:gd name="T0" fmla="*/ 70 w 1198"/>
                <a:gd name="T1" fmla="*/ 441 h 1321"/>
                <a:gd name="T2" fmla="*/ 19 w 1198"/>
                <a:gd name="T3" fmla="*/ 277 h 1321"/>
                <a:gd name="T4" fmla="*/ 148 w 1198"/>
                <a:gd name="T5" fmla="*/ 64 h 1321"/>
                <a:gd name="T6" fmla="*/ 290 w 1198"/>
                <a:gd name="T7" fmla="*/ 0 h 1321"/>
                <a:gd name="T8" fmla="*/ 423 w 1198"/>
                <a:gd name="T9" fmla="*/ 94 h 1321"/>
                <a:gd name="T10" fmla="*/ 423 w 1198"/>
                <a:gd name="T11" fmla="*/ 262 h 1321"/>
                <a:gd name="T12" fmla="*/ 504 w 1198"/>
                <a:gd name="T13" fmla="*/ 358 h 1321"/>
                <a:gd name="T14" fmla="*/ 568 w 1198"/>
                <a:gd name="T15" fmla="*/ 336 h 1321"/>
                <a:gd name="T16" fmla="*/ 649 w 1198"/>
                <a:gd name="T17" fmla="*/ 384 h 1321"/>
                <a:gd name="T18" fmla="*/ 794 w 1198"/>
                <a:gd name="T19" fmla="*/ 400 h 1321"/>
                <a:gd name="T20" fmla="*/ 849 w 1198"/>
                <a:gd name="T21" fmla="*/ 380 h 1321"/>
                <a:gd name="T22" fmla="*/ 912 w 1198"/>
                <a:gd name="T23" fmla="*/ 416 h 1321"/>
                <a:gd name="T24" fmla="*/ 1005 w 1198"/>
                <a:gd name="T25" fmla="*/ 385 h 1321"/>
                <a:gd name="T26" fmla="*/ 1198 w 1198"/>
                <a:gd name="T27" fmla="*/ 362 h 1321"/>
                <a:gd name="T28" fmla="*/ 1188 w 1198"/>
                <a:gd name="T29" fmla="*/ 435 h 1321"/>
                <a:gd name="T30" fmla="*/ 1087 w 1198"/>
                <a:gd name="T31" fmla="*/ 466 h 1321"/>
                <a:gd name="T32" fmla="*/ 977 w 1198"/>
                <a:gd name="T33" fmla="*/ 642 h 1321"/>
                <a:gd name="T34" fmla="*/ 924 w 1198"/>
                <a:gd name="T35" fmla="*/ 754 h 1321"/>
                <a:gd name="T36" fmla="*/ 940 w 1198"/>
                <a:gd name="T37" fmla="*/ 833 h 1321"/>
                <a:gd name="T38" fmla="*/ 946 w 1198"/>
                <a:gd name="T39" fmla="*/ 877 h 1321"/>
                <a:gd name="T40" fmla="*/ 836 w 1198"/>
                <a:gd name="T41" fmla="*/ 995 h 1321"/>
                <a:gd name="T42" fmla="*/ 804 w 1198"/>
                <a:gd name="T43" fmla="*/ 1187 h 1321"/>
                <a:gd name="T44" fmla="*/ 798 w 1198"/>
                <a:gd name="T45" fmla="*/ 1236 h 1321"/>
                <a:gd name="T46" fmla="*/ 816 w 1198"/>
                <a:gd name="T47" fmla="*/ 1321 h 1321"/>
                <a:gd name="T48" fmla="*/ 751 w 1198"/>
                <a:gd name="T49" fmla="*/ 1301 h 1321"/>
                <a:gd name="T50" fmla="*/ 614 w 1198"/>
                <a:gd name="T51" fmla="*/ 1104 h 1321"/>
                <a:gd name="T52" fmla="*/ 489 w 1198"/>
                <a:gd name="T53" fmla="*/ 851 h 1321"/>
                <a:gd name="T54" fmla="*/ 416 w 1198"/>
                <a:gd name="T55" fmla="*/ 921 h 1321"/>
                <a:gd name="T56" fmla="*/ 375 w 1198"/>
                <a:gd name="T57" fmla="*/ 1031 h 1321"/>
                <a:gd name="T58" fmla="*/ 89 w 1198"/>
                <a:gd name="T59" fmla="*/ 696 h 1321"/>
                <a:gd name="T60" fmla="*/ 137 w 1198"/>
                <a:gd name="T61" fmla="*/ 574 h 1321"/>
                <a:gd name="T62" fmla="*/ 26 w 1198"/>
                <a:gd name="T63" fmla="*/ 589 h 1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98" h="1321">
                  <a:moveTo>
                    <a:pt x="0" y="533"/>
                  </a:moveTo>
                  <a:lnTo>
                    <a:pt x="70" y="441"/>
                  </a:lnTo>
                  <a:lnTo>
                    <a:pt x="58" y="334"/>
                  </a:lnTo>
                  <a:lnTo>
                    <a:pt x="19" y="277"/>
                  </a:lnTo>
                  <a:lnTo>
                    <a:pt x="19" y="235"/>
                  </a:lnTo>
                  <a:lnTo>
                    <a:pt x="148" y="64"/>
                  </a:lnTo>
                  <a:lnTo>
                    <a:pt x="225" y="85"/>
                  </a:lnTo>
                  <a:lnTo>
                    <a:pt x="290" y="0"/>
                  </a:lnTo>
                  <a:lnTo>
                    <a:pt x="461" y="37"/>
                  </a:lnTo>
                  <a:lnTo>
                    <a:pt x="423" y="94"/>
                  </a:lnTo>
                  <a:lnTo>
                    <a:pt x="416" y="227"/>
                  </a:lnTo>
                  <a:lnTo>
                    <a:pt x="423" y="262"/>
                  </a:lnTo>
                  <a:lnTo>
                    <a:pt x="394" y="303"/>
                  </a:lnTo>
                  <a:lnTo>
                    <a:pt x="504" y="358"/>
                  </a:lnTo>
                  <a:lnTo>
                    <a:pt x="531" y="363"/>
                  </a:lnTo>
                  <a:lnTo>
                    <a:pt x="568" y="336"/>
                  </a:lnTo>
                  <a:lnTo>
                    <a:pt x="596" y="340"/>
                  </a:lnTo>
                  <a:lnTo>
                    <a:pt x="649" y="384"/>
                  </a:lnTo>
                  <a:lnTo>
                    <a:pt x="767" y="385"/>
                  </a:lnTo>
                  <a:lnTo>
                    <a:pt x="794" y="400"/>
                  </a:lnTo>
                  <a:lnTo>
                    <a:pt x="825" y="402"/>
                  </a:lnTo>
                  <a:lnTo>
                    <a:pt x="849" y="380"/>
                  </a:lnTo>
                  <a:lnTo>
                    <a:pt x="873" y="382"/>
                  </a:lnTo>
                  <a:lnTo>
                    <a:pt x="912" y="416"/>
                  </a:lnTo>
                  <a:lnTo>
                    <a:pt x="955" y="413"/>
                  </a:lnTo>
                  <a:lnTo>
                    <a:pt x="1005" y="385"/>
                  </a:lnTo>
                  <a:lnTo>
                    <a:pt x="1163" y="350"/>
                  </a:lnTo>
                  <a:lnTo>
                    <a:pt x="1198" y="362"/>
                  </a:lnTo>
                  <a:lnTo>
                    <a:pt x="1188" y="398"/>
                  </a:lnTo>
                  <a:lnTo>
                    <a:pt x="1188" y="435"/>
                  </a:lnTo>
                  <a:lnTo>
                    <a:pt x="1166" y="457"/>
                  </a:lnTo>
                  <a:lnTo>
                    <a:pt x="1087" y="466"/>
                  </a:lnTo>
                  <a:lnTo>
                    <a:pt x="1072" y="560"/>
                  </a:lnTo>
                  <a:lnTo>
                    <a:pt x="977" y="642"/>
                  </a:lnTo>
                  <a:lnTo>
                    <a:pt x="942" y="706"/>
                  </a:lnTo>
                  <a:lnTo>
                    <a:pt x="924" y="754"/>
                  </a:lnTo>
                  <a:lnTo>
                    <a:pt x="920" y="822"/>
                  </a:lnTo>
                  <a:lnTo>
                    <a:pt x="940" y="833"/>
                  </a:lnTo>
                  <a:lnTo>
                    <a:pt x="953" y="851"/>
                  </a:lnTo>
                  <a:lnTo>
                    <a:pt x="946" y="877"/>
                  </a:lnTo>
                  <a:lnTo>
                    <a:pt x="864" y="971"/>
                  </a:lnTo>
                  <a:lnTo>
                    <a:pt x="836" y="995"/>
                  </a:lnTo>
                  <a:lnTo>
                    <a:pt x="842" y="1112"/>
                  </a:lnTo>
                  <a:lnTo>
                    <a:pt x="804" y="1187"/>
                  </a:lnTo>
                  <a:lnTo>
                    <a:pt x="798" y="1207"/>
                  </a:lnTo>
                  <a:lnTo>
                    <a:pt x="798" y="1236"/>
                  </a:lnTo>
                  <a:lnTo>
                    <a:pt x="833" y="1299"/>
                  </a:lnTo>
                  <a:lnTo>
                    <a:pt x="816" y="1321"/>
                  </a:lnTo>
                  <a:lnTo>
                    <a:pt x="795" y="1301"/>
                  </a:lnTo>
                  <a:lnTo>
                    <a:pt x="751" y="1301"/>
                  </a:lnTo>
                  <a:lnTo>
                    <a:pt x="653" y="1176"/>
                  </a:lnTo>
                  <a:lnTo>
                    <a:pt x="614" y="1104"/>
                  </a:lnTo>
                  <a:lnTo>
                    <a:pt x="610" y="1049"/>
                  </a:lnTo>
                  <a:lnTo>
                    <a:pt x="489" y="851"/>
                  </a:lnTo>
                  <a:lnTo>
                    <a:pt x="467" y="850"/>
                  </a:lnTo>
                  <a:lnTo>
                    <a:pt x="416" y="921"/>
                  </a:lnTo>
                  <a:lnTo>
                    <a:pt x="410" y="983"/>
                  </a:lnTo>
                  <a:lnTo>
                    <a:pt x="375" y="1031"/>
                  </a:lnTo>
                  <a:lnTo>
                    <a:pt x="73" y="833"/>
                  </a:lnTo>
                  <a:lnTo>
                    <a:pt x="89" y="696"/>
                  </a:lnTo>
                  <a:lnTo>
                    <a:pt x="124" y="670"/>
                  </a:lnTo>
                  <a:lnTo>
                    <a:pt x="137" y="574"/>
                  </a:lnTo>
                  <a:lnTo>
                    <a:pt x="110" y="593"/>
                  </a:lnTo>
                  <a:lnTo>
                    <a:pt x="26" y="589"/>
                  </a:lnTo>
                  <a:lnTo>
                    <a:pt x="0" y="533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1103" name="Freeform 31"/>
            <p:cNvSpPr>
              <a:spLocks noChangeAspect="1"/>
            </p:cNvSpPr>
            <p:nvPr/>
          </p:nvSpPr>
          <p:spPr bwMode="auto">
            <a:xfrm>
              <a:off x="1843" y="1570"/>
              <a:ext cx="268" cy="152"/>
            </a:xfrm>
            <a:custGeom>
              <a:avLst/>
              <a:gdLst>
                <a:gd name="T0" fmla="*/ 101 w 1613"/>
                <a:gd name="T1" fmla="*/ 201 h 912"/>
                <a:gd name="T2" fmla="*/ 261 w 1613"/>
                <a:gd name="T3" fmla="*/ 309 h 912"/>
                <a:gd name="T4" fmla="*/ 446 w 1613"/>
                <a:gd name="T5" fmla="*/ 310 h 912"/>
                <a:gd name="T6" fmla="*/ 508 w 1613"/>
                <a:gd name="T7" fmla="*/ 266 h 912"/>
                <a:gd name="T8" fmla="*/ 627 w 1613"/>
                <a:gd name="T9" fmla="*/ 407 h 912"/>
                <a:gd name="T10" fmla="*/ 923 w 1613"/>
                <a:gd name="T11" fmla="*/ 129 h 912"/>
                <a:gd name="T12" fmla="*/ 1037 w 1613"/>
                <a:gd name="T13" fmla="*/ 143 h 912"/>
                <a:gd name="T14" fmla="*/ 1086 w 1613"/>
                <a:gd name="T15" fmla="*/ 116 h 912"/>
                <a:gd name="T16" fmla="*/ 1204 w 1613"/>
                <a:gd name="T17" fmla="*/ 0 h 912"/>
                <a:gd name="T18" fmla="*/ 1258 w 1613"/>
                <a:gd name="T19" fmla="*/ 13 h 912"/>
                <a:gd name="T20" fmla="*/ 1266 w 1613"/>
                <a:gd name="T21" fmla="*/ 34 h 912"/>
                <a:gd name="T22" fmla="*/ 1354 w 1613"/>
                <a:gd name="T23" fmla="*/ 41 h 912"/>
                <a:gd name="T24" fmla="*/ 1456 w 1613"/>
                <a:gd name="T25" fmla="*/ 41 h 912"/>
                <a:gd name="T26" fmla="*/ 1471 w 1613"/>
                <a:gd name="T27" fmla="*/ 79 h 912"/>
                <a:gd name="T28" fmla="*/ 1496 w 1613"/>
                <a:gd name="T29" fmla="*/ 104 h 912"/>
                <a:gd name="T30" fmla="*/ 1516 w 1613"/>
                <a:gd name="T31" fmla="*/ 92 h 912"/>
                <a:gd name="T32" fmla="*/ 1548 w 1613"/>
                <a:gd name="T33" fmla="*/ 67 h 912"/>
                <a:gd name="T34" fmla="*/ 1591 w 1613"/>
                <a:gd name="T35" fmla="*/ 72 h 912"/>
                <a:gd name="T36" fmla="*/ 1613 w 1613"/>
                <a:gd name="T37" fmla="*/ 116 h 912"/>
                <a:gd name="T38" fmla="*/ 1609 w 1613"/>
                <a:gd name="T39" fmla="*/ 195 h 912"/>
                <a:gd name="T40" fmla="*/ 1556 w 1613"/>
                <a:gd name="T41" fmla="*/ 297 h 912"/>
                <a:gd name="T42" fmla="*/ 1489 w 1613"/>
                <a:gd name="T43" fmla="*/ 389 h 912"/>
                <a:gd name="T44" fmla="*/ 1411 w 1613"/>
                <a:gd name="T45" fmla="*/ 366 h 912"/>
                <a:gd name="T46" fmla="*/ 1302 w 1613"/>
                <a:gd name="T47" fmla="*/ 508 h 912"/>
                <a:gd name="T48" fmla="*/ 1280 w 1613"/>
                <a:gd name="T49" fmla="*/ 538 h 912"/>
                <a:gd name="T50" fmla="*/ 1285 w 1613"/>
                <a:gd name="T51" fmla="*/ 582 h 912"/>
                <a:gd name="T52" fmla="*/ 1317 w 1613"/>
                <a:gd name="T53" fmla="*/ 630 h 912"/>
                <a:gd name="T54" fmla="*/ 1336 w 1613"/>
                <a:gd name="T55" fmla="*/ 741 h 912"/>
                <a:gd name="T56" fmla="*/ 1260 w 1613"/>
                <a:gd name="T57" fmla="*/ 839 h 912"/>
                <a:gd name="T58" fmla="*/ 1138 w 1613"/>
                <a:gd name="T59" fmla="*/ 760 h 912"/>
                <a:gd name="T60" fmla="*/ 1127 w 1613"/>
                <a:gd name="T61" fmla="*/ 697 h 912"/>
                <a:gd name="T62" fmla="*/ 1088 w 1613"/>
                <a:gd name="T63" fmla="*/ 657 h 912"/>
                <a:gd name="T64" fmla="*/ 1053 w 1613"/>
                <a:gd name="T65" fmla="*/ 675 h 912"/>
                <a:gd name="T66" fmla="*/ 1039 w 1613"/>
                <a:gd name="T67" fmla="*/ 734 h 912"/>
                <a:gd name="T68" fmla="*/ 1000 w 1613"/>
                <a:gd name="T69" fmla="*/ 734 h 912"/>
                <a:gd name="T70" fmla="*/ 948 w 1613"/>
                <a:gd name="T71" fmla="*/ 725 h 912"/>
                <a:gd name="T72" fmla="*/ 813 w 1613"/>
                <a:gd name="T73" fmla="*/ 630 h 912"/>
                <a:gd name="T74" fmla="*/ 497 w 1613"/>
                <a:gd name="T75" fmla="*/ 573 h 912"/>
                <a:gd name="T76" fmla="*/ 0 w 1613"/>
                <a:gd name="T77" fmla="*/ 912 h 912"/>
                <a:gd name="T78" fmla="*/ 2 w 1613"/>
                <a:gd name="T79" fmla="*/ 582 h 912"/>
                <a:gd name="T80" fmla="*/ 41 w 1613"/>
                <a:gd name="T81" fmla="*/ 413 h 912"/>
                <a:gd name="T82" fmla="*/ 97 w 1613"/>
                <a:gd name="T83" fmla="*/ 351 h 912"/>
                <a:gd name="T84" fmla="*/ 101 w 1613"/>
                <a:gd name="T85" fmla="*/ 201 h 9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613" h="912">
                  <a:moveTo>
                    <a:pt x="101" y="201"/>
                  </a:moveTo>
                  <a:lnTo>
                    <a:pt x="261" y="309"/>
                  </a:lnTo>
                  <a:lnTo>
                    <a:pt x="446" y="310"/>
                  </a:lnTo>
                  <a:lnTo>
                    <a:pt x="508" y="266"/>
                  </a:lnTo>
                  <a:lnTo>
                    <a:pt x="627" y="407"/>
                  </a:lnTo>
                  <a:lnTo>
                    <a:pt x="923" y="129"/>
                  </a:lnTo>
                  <a:lnTo>
                    <a:pt x="1037" y="143"/>
                  </a:lnTo>
                  <a:lnTo>
                    <a:pt x="1086" y="116"/>
                  </a:lnTo>
                  <a:lnTo>
                    <a:pt x="1204" y="0"/>
                  </a:lnTo>
                  <a:lnTo>
                    <a:pt x="1258" y="13"/>
                  </a:lnTo>
                  <a:lnTo>
                    <a:pt x="1266" y="34"/>
                  </a:lnTo>
                  <a:lnTo>
                    <a:pt x="1354" y="41"/>
                  </a:lnTo>
                  <a:lnTo>
                    <a:pt x="1456" y="41"/>
                  </a:lnTo>
                  <a:lnTo>
                    <a:pt x="1471" y="79"/>
                  </a:lnTo>
                  <a:lnTo>
                    <a:pt x="1496" y="104"/>
                  </a:lnTo>
                  <a:lnTo>
                    <a:pt x="1516" y="92"/>
                  </a:lnTo>
                  <a:lnTo>
                    <a:pt x="1548" y="67"/>
                  </a:lnTo>
                  <a:lnTo>
                    <a:pt x="1591" y="72"/>
                  </a:lnTo>
                  <a:lnTo>
                    <a:pt x="1613" y="116"/>
                  </a:lnTo>
                  <a:lnTo>
                    <a:pt x="1609" y="195"/>
                  </a:lnTo>
                  <a:lnTo>
                    <a:pt x="1556" y="297"/>
                  </a:lnTo>
                  <a:lnTo>
                    <a:pt x="1489" y="389"/>
                  </a:lnTo>
                  <a:lnTo>
                    <a:pt x="1411" y="366"/>
                  </a:lnTo>
                  <a:lnTo>
                    <a:pt x="1302" y="508"/>
                  </a:lnTo>
                  <a:lnTo>
                    <a:pt x="1280" y="538"/>
                  </a:lnTo>
                  <a:lnTo>
                    <a:pt x="1285" y="582"/>
                  </a:lnTo>
                  <a:lnTo>
                    <a:pt x="1317" y="630"/>
                  </a:lnTo>
                  <a:lnTo>
                    <a:pt x="1336" y="741"/>
                  </a:lnTo>
                  <a:lnTo>
                    <a:pt x="1260" y="839"/>
                  </a:lnTo>
                  <a:lnTo>
                    <a:pt x="1138" y="760"/>
                  </a:lnTo>
                  <a:lnTo>
                    <a:pt x="1127" y="697"/>
                  </a:lnTo>
                  <a:lnTo>
                    <a:pt x="1088" y="657"/>
                  </a:lnTo>
                  <a:lnTo>
                    <a:pt x="1053" y="675"/>
                  </a:lnTo>
                  <a:lnTo>
                    <a:pt x="1039" y="734"/>
                  </a:lnTo>
                  <a:lnTo>
                    <a:pt x="1000" y="734"/>
                  </a:lnTo>
                  <a:lnTo>
                    <a:pt x="948" y="725"/>
                  </a:lnTo>
                  <a:lnTo>
                    <a:pt x="813" y="630"/>
                  </a:lnTo>
                  <a:lnTo>
                    <a:pt x="497" y="573"/>
                  </a:lnTo>
                  <a:lnTo>
                    <a:pt x="0" y="912"/>
                  </a:lnTo>
                  <a:lnTo>
                    <a:pt x="2" y="582"/>
                  </a:lnTo>
                  <a:lnTo>
                    <a:pt x="41" y="413"/>
                  </a:lnTo>
                  <a:lnTo>
                    <a:pt x="97" y="351"/>
                  </a:lnTo>
                  <a:lnTo>
                    <a:pt x="101" y="201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1104" name="Freeform 32"/>
            <p:cNvSpPr>
              <a:spLocks noChangeAspect="1"/>
            </p:cNvSpPr>
            <p:nvPr/>
          </p:nvSpPr>
          <p:spPr bwMode="auto">
            <a:xfrm>
              <a:off x="1846" y="1529"/>
              <a:ext cx="157" cy="109"/>
            </a:xfrm>
            <a:custGeom>
              <a:avLst/>
              <a:gdLst>
                <a:gd name="T0" fmla="*/ 79 w 938"/>
                <a:gd name="T1" fmla="*/ 445 h 650"/>
                <a:gd name="T2" fmla="*/ 239 w 938"/>
                <a:gd name="T3" fmla="*/ 550 h 650"/>
                <a:gd name="T4" fmla="*/ 426 w 938"/>
                <a:gd name="T5" fmla="*/ 553 h 650"/>
                <a:gd name="T6" fmla="*/ 488 w 938"/>
                <a:gd name="T7" fmla="*/ 509 h 650"/>
                <a:gd name="T8" fmla="*/ 608 w 938"/>
                <a:gd name="T9" fmla="*/ 650 h 650"/>
                <a:gd name="T10" fmla="*/ 899 w 938"/>
                <a:gd name="T11" fmla="*/ 369 h 650"/>
                <a:gd name="T12" fmla="*/ 938 w 938"/>
                <a:gd name="T13" fmla="*/ 325 h 650"/>
                <a:gd name="T14" fmla="*/ 920 w 938"/>
                <a:gd name="T15" fmla="*/ 194 h 650"/>
                <a:gd name="T16" fmla="*/ 724 w 938"/>
                <a:gd name="T17" fmla="*/ 16 h 650"/>
                <a:gd name="T18" fmla="*/ 504 w 938"/>
                <a:gd name="T19" fmla="*/ 23 h 650"/>
                <a:gd name="T20" fmla="*/ 497 w 938"/>
                <a:gd name="T21" fmla="*/ 51 h 650"/>
                <a:gd name="T22" fmla="*/ 371 w 938"/>
                <a:gd name="T23" fmla="*/ 61 h 650"/>
                <a:gd name="T24" fmla="*/ 274 w 938"/>
                <a:gd name="T25" fmla="*/ 0 h 650"/>
                <a:gd name="T26" fmla="*/ 246 w 938"/>
                <a:gd name="T27" fmla="*/ 0 h 650"/>
                <a:gd name="T28" fmla="*/ 112 w 938"/>
                <a:gd name="T29" fmla="*/ 83 h 650"/>
                <a:gd name="T30" fmla="*/ 0 w 938"/>
                <a:gd name="T31" fmla="*/ 242 h 650"/>
                <a:gd name="T32" fmla="*/ 15 w 938"/>
                <a:gd name="T33" fmla="*/ 312 h 650"/>
                <a:gd name="T34" fmla="*/ 78 w 938"/>
                <a:gd name="T35" fmla="*/ 420 h 650"/>
                <a:gd name="T36" fmla="*/ 79 w 938"/>
                <a:gd name="T37" fmla="*/ 445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38" h="650">
                  <a:moveTo>
                    <a:pt x="79" y="445"/>
                  </a:moveTo>
                  <a:lnTo>
                    <a:pt x="239" y="550"/>
                  </a:lnTo>
                  <a:lnTo>
                    <a:pt x="426" y="553"/>
                  </a:lnTo>
                  <a:lnTo>
                    <a:pt x="488" y="509"/>
                  </a:lnTo>
                  <a:lnTo>
                    <a:pt x="608" y="650"/>
                  </a:lnTo>
                  <a:lnTo>
                    <a:pt x="899" y="369"/>
                  </a:lnTo>
                  <a:lnTo>
                    <a:pt x="938" y="325"/>
                  </a:lnTo>
                  <a:lnTo>
                    <a:pt x="920" y="194"/>
                  </a:lnTo>
                  <a:lnTo>
                    <a:pt x="724" y="16"/>
                  </a:lnTo>
                  <a:lnTo>
                    <a:pt x="504" y="23"/>
                  </a:lnTo>
                  <a:lnTo>
                    <a:pt x="497" y="51"/>
                  </a:lnTo>
                  <a:lnTo>
                    <a:pt x="371" y="61"/>
                  </a:lnTo>
                  <a:lnTo>
                    <a:pt x="274" y="0"/>
                  </a:lnTo>
                  <a:lnTo>
                    <a:pt x="246" y="0"/>
                  </a:lnTo>
                  <a:lnTo>
                    <a:pt x="112" y="83"/>
                  </a:lnTo>
                  <a:lnTo>
                    <a:pt x="0" y="242"/>
                  </a:lnTo>
                  <a:lnTo>
                    <a:pt x="15" y="312"/>
                  </a:lnTo>
                  <a:lnTo>
                    <a:pt x="78" y="420"/>
                  </a:lnTo>
                  <a:lnTo>
                    <a:pt x="79" y="445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131105" name="Group 33"/>
          <p:cNvGrpSpPr>
            <a:grpSpLocks noChangeAspect="1"/>
          </p:cNvGrpSpPr>
          <p:nvPr/>
        </p:nvGrpSpPr>
        <p:grpSpPr bwMode="auto">
          <a:xfrm>
            <a:off x="5189538" y="1293813"/>
            <a:ext cx="836612" cy="1335087"/>
            <a:chOff x="2102" y="766"/>
            <a:chExt cx="556" cy="887"/>
          </a:xfrm>
        </p:grpSpPr>
        <p:sp>
          <p:nvSpPr>
            <p:cNvPr id="131106" name="Freeform 34"/>
            <p:cNvSpPr>
              <a:spLocks noChangeAspect="1"/>
            </p:cNvSpPr>
            <p:nvPr/>
          </p:nvSpPr>
          <p:spPr bwMode="auto">
            <a:xfrm>
              <a:off x="2270" y="766"/>
              <a:ext cx="195" cy="97"/>
            </a:xfrm>
            <a:custGeom>
              <a:avLst/>
              <a:gdLst>
                <a:gd name="T0" fmla="*/ 15 w 1173"/>
                <a:gd name="T1" fmla="*/ 0 h 585"/>
                <a:gd name="T2" fmla="*/ 182 w 1173"/>
                <a:gd name="T3" fmla="*/ 46 h 585"/>
                <a:gd name="T4" fmla="*/ 341 w 1173"/>
                <a:gd name="T5" fmla="*/ 18 h 585"/>
                <a:gd name="T6" fmla="*/ 358 w 1173"/>
                <a:gd name="T7" fmla="*/ 173 h 585"/>
                <a:gd name="T8" fmla="*/ 389 w 1173"/>
                <a:gd name="T9" fmla="*/ 250 h 585"/>
                <a:gd name="T10" fmla="*/ 702 w 1173"/>
                <a:gd name="T11" fmla="*/ 273 h 585"/>
                <a:gd name="T12" fmla="*/ 709 w 1173"/>
                <a:gd name="T13" fmla="*/ 257 h 585"/>
                <a:gd name="T14" fmla="*/ 824 w 1173"/>
                <a:gd name="T15" fmla="*/ 250 h 585"/>
                <a:gd name="T16" fmla="*/ 981 w 1173"/>
                <a:gd name="T17" fmla="*/ 267 h 585"/>
                <a:gd name="T18" fmla="*/ 1063 w 1173"/>
                <a:gd name="T19" fmla="*/ 273 h 585"/>
                <a:gd name="T20" fmla="*/ 1078 w 1173"/>
                <a:gd name="T21" fmla="*/ 291 h 585"/>
                <a:gd name="T22" fmla="*/ 1142 w 1173"/>
                <a:gd name="T23" fmla="*/ 291 h 585"/>
                <a:gd name="T24" fmla="*/ 1173 w 1173"/>
                <a:gd name="T25" fmla="*/ 328 h 585"/>
                <a:gd name="T26" fmla="*/ 1173 w 1173"/>
                <a:gd name="T27" fmla="*/ 353 h 585"/>
                <a:gd name="T28" fmla="*/ 1085 w 1173"/>
                <a:gd name="T29" fmla="*/ 520 h 585"/>
                <a:gd name="T30" fmla="*/ 797 w 1173"/>
                <a:gd name="T31" fmla="*/ 539 h 585"/>
                <a:gd name="T32" fmla="*/ 761 w 1173"/>
                <a:gd name="T33" fmla="*/ 520 h 585"/>
                <a:gd name="T34" fmla="*/ 525 w 1173"/>
                <a:gd name="T35" fmla="*/ 520 h 585"/>
                <a:gd name="T36" fmla="*/ 475 w 1173"/>
                <a:gd name="T37" fmla="*/ 570 h 585"/>
                <a:gd name="T38" fmla="*/ 353 w 1173"/>
                <a:gd name="T39" fmla="*/ 585 h 585"/>
                <a:gd name="T40" fmla="*/ 277 w 1173"/>
                <a:gd name="T41" fmla="*/ 562 h 585"/>
                <a:gd name="T42" fmla="*/ 136 w 1173"/>
                <a:gd name="T43" fmla="*/ 539 h 585"/>
                <a:gd name="T44" fmla="*/ 88 w 1173"/>
                <a:gd name="T45" fmla="*/ 489 h 585"/>
                <a:gd name="T46" fmla="*/ 117 w 1173"/>
                <a:gd name="T47" fmla="*/ 410 h 585"/>
                <a:gd name="T48" fmla="*/ 19 w 1173"/>
                <a:gd name="T49" fmla="*/ 263 h 585"/>
                <a:gd name="T50" fmla="*/ 46 w 1173"/>
                <a:gd name="T51" fmla="*/ 238 h 585"/>
                <a:gd name="T52" fmla="*/ 44 w 1173"/>
                <a:gd name="T53" fmla="*/ 182 h 585"/>
                <a:gd name="T54" fmla="*/ 0 w 1173"/>
                <a:gd name="T55" fmla="*/ 77 h 585"/>
                <a:gd name="T56" fmla="*/ 15 w 1173"/>
                <a:gd name="T57" fmla="*/ 0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73" h="585">
                  <a:moveTo>
                    <a:pt x="15" y="0"/>
                  </a:moveTo>
                  <a:lnTo>
                    <a:pt x="182" y="46"/>
                  </a:lnTo>
                  <a:lnTo>
                    <a:pt x="341" y="18"/>
                  </a:lnTo>
                  <a:lnTo>
                    <a:pt x="358" y="173"/>
                  </a:lnTo>
                  <a:lnTo>
                    <a:pt x="389" y="250"/>
                  </a:lnTo>
                  <a:lnTo>
                    <a:pt x="702" y="273"/>
                  </a:lnTo>
                  <a:lnTo>
                    <a:pt x="709" y="257"/>
                  </a:lnTo>
                  <a:lnTo>
                    <a:pt x="824" y="250"/>
                  </a:lnTo>
                  <a:lnTo>
                    <a:pt x="981" y="267"/>
                  </a:lnTo>
                  <a:lnTo>
                    <a:pt x="1063" y="273"/>
                  </a:lnTo>
                  <a:lnTo>
                    <a:pt x="1078" y="291"/>
                  </a:lnTo>
                  <a:lnTo>
                    <a:pt x="1142" y="291"/>
                  </a:lnTo>
                  <a:lnTo>
                    <a:pt x="1173" y="328"/>
                  </a:lnTo>
                  <a:lnTo>
                    <a:pt x="1173" y="353"/>
                  </a:lnTo>
                  <a:lnTo>
                    <a:pt x="1085" y="520"/>
                  </a:lnTo>
                  <a:lnTo>
                    <a:pt x="797" y="539"/>
                  </a:lnTo>
                  <a:lnTo>
                    <a:pt x="761" y="520"/>
                  </a:lnTo>
                  <a:lnTo>
                    <a:pt x="525" y="520"/>
                  </a:lnTo>
                  <a:lnTo>
                    <a:pt x="475" y="570"/>
                  </a:lnTo>
                  <a:lnTo>
                    <a:pt x="353" y="585"/>
                  </a:lnTo>
                  <a:lnTo>
                    <a:pt x="277" y="562"/>
                  </a:lnTo>
                  <a:lnTo>
                    <a:pt x="136" y="539"/>
                  </a:lnTo>
                  <a:lnTo>
                    <a:pt x="88" y="489"/>
                  </a:lnTo>
                  <a:lnTo>
                    <a:pt x="117" y="410"/>
                  </a:lnTo>
                  <a:lnTo>
                    <a:pt x="19" y="263"/>
                  </a:lnTo>
                  <a:lnTo>
                    <a:pt x="46" y="238"/>
                  </a:lnTo>
                  <a:lnTo>
                    <a:pt x="44" y="182"/>
                  </a:lnTo>
                  <a:lnTo>
                    <a:pt x="0" y="77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964B00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1107" name="Freeform 35"/>
            <p:cNvSpPr>
              <a:spLocks noChangeAspect="1"/>
            </p:cNvSpPr>
            <p:nvPr/>
          </p:nvSpPr>
          <p:spPr bwMode="auto">
            <a:xfrm>
              <a:off x="2238" y="847"/>
              <a:ext cx="270" cy="164"/>
            </a:xfrm>
            <a:custGeom>
              <a:avLst/>
              <a:gdLst>
                <a:gd name="T0" fmla="*/ 59 w 1622"/>
                <a:gd name="T1" fmla="*/ 463 h 981"/>
                <a:gd name="T2" fmla="*/ 95 w 1622"/>
                <a:gd name="T3" fmla="*/ 184 h 981"/>
                <a:gd name="T4" fmla="*/ 77 w 1622"/>
                <a:gd name="T5" fmla="*/ 155 h 981"/>
                <a:gd name="T6" fmla="*/ 45 w 1622"/>
                <a:gd name="T7" fmla="*/ 155 h 981"/>
                <a:gd name="T8" fmla="*/ 0 w 1622"/>
                <a:gd name="T9" fmla="*/ 88 h 981"/>
                <a:gd name="T10" fmla="*/ 41 w 1622"/>
                <a:gd name="T11" fmla="*/ 86 h 981"/>
                <a:gd name="T12" fmla="*/ 57 w 1622"/>
                <a:gd name="T13" fmla="*/ 65 h 981"/>
                <a:gd name="T14" fmla="*/ 110 w 1622"/>
                <a:gd name="T15" fmla="*/ 62 h 981"/>
                <a:gd name="T16" fmla="*/ 127 w 1622"/>
                <a:gd name="T17" fmla="*/ 74 h 981"/>
                <a:gd name="T18" fmla="*/ 154 w 1622"/>
                <a:gd name="T19" fmla="*/ 53 h 981"/>
                <a:gd name="T20" fmla="*/ 205 w 1622"/>
                <a:gd name="T21" fmla="*/ 51 h 981"/>
                <a:gd name="T22" fmla="*/ 281 w 1622"/>
                <a:gd name="T23" fmla="*/ 0 h 981"/>
                <a:gd name="T24" fmla="*/ 331 w 1622"/>
                <a:gd name="T25" fmla="*/ 51 h 981"/>
                <a:gd name="T26" fmla="*/ 471 w 1622"/>
                <a:gd name="T27" fmla="*/ 72 h 981"/>
                <a:gd name="T28" fmla="*/ 547 w 1622"/>
                <a:gd name="T29" fmla="*/ 96 h 981"/>
                <a:gd name="T30" fmla="*/ 667 w 1622"/>
                <a:gd name="T31" fmla="*/ 83 h 981"/>
                <a:gd name="T32" fmla="*/ 719 w 1622"/>
                <a:gd name="T33" fmla="*/ 31 h 981"/>
                <a:gd name="T34" fmla="*/ 952 w 1622"/>
                <a:gd name="T35" fmla="*/ 31 h 981"/>
                <a:gd name="T36" fmla="*/ 990 w 1622"/>
                <a:gd name="T37" fmla="*/ 49 h 981"/>
                <a:gd name="T38" fmla="*/ 1266 w 1622"/>
                <a:gd name="T39" fmla="*/ 34 h 981"/>
                <a:gd name="T40" fmla="*/ 1271 w 1622"/>
                <a:gd name="T41" fmla="*/ 91 h 981"/>
                <a:gd name="T42" fmla="*/ 1328 w 1622"/>
                <a:gd name="T43" fmla="*/ 196 h 981"/>
                <a:gd name="T44" fmla="*/ 1348 w 1622"/>
                <a:gd name="T45" fmla="*/ 243 h 981"/>
                <a:gd name="T46" fmla="*/ 1344 w 1622"/>
                <a:gd name="T47" fmla="*/ 355 h 981"/>
                <a:gd name="T48" fmla="*/ 1361 w 1622"/>
                <a:gd name="T49" fmla="*/ 388 h 981"/>
                <a:gd name="T50" fmla="*/ 1400 w 1622"/>
                <a:gd name="T51" fmla="*/ 395 h 981"/>
                <a:gd name="T52" fmla="*/ 1409 w 1622"/>
                <a:gd name="T53" fmla="*/ 379 h 981"/>
                <a:gd name="T54" fmla="*/ 1454 w 1622"/>
                <a:gd name="T55" fmla="*/ 374 h 981"/>
                <a:gd name="T56" fmla="*/ 1482 w 1622"/>
                <a:gd name="T57" fmla="*/ 381 h 981"/>
                <a:gd name="T58" fmla="*/ 1620 w 1622"/>
                <a:gd name="T59" fmla="*/ 545 h 981"/>
                <a:gd name="T60" fmla="*/ 1622 w 1622"/>
                <a:gd name="T61" fmla="*/ 650 h 981"/>
                <a:gd name="T62" fmla="*/ 1418 w 1622"/>
                <a:gd name="T63" fmla="*/ 515 h 981"/>
                <a:gd name="T64" fmla="*/ 1380 w 1622"/>
                <a:gd name="T65" fmla="*/ 529 h 981"/>
                <a:gd name="T66" fmla="*/ 1361 w 1622"/>
                <a:gd name="T67" fmla="*/ 545 h 981"/>
                <a:gd name="T68" fmla="*/ 1359 w 1622"/>
                <a:gd name="T69" fmla="*/ 585 h 981"/>
                <a:gd name="T70" fmla="*/ 1373 w 1622"/>
                <a:gd name="T71" fmla="*/ 633 h 981"/>
                <a:gd name="T72" fmla="*/ 1366 w 1622"/>
                <a:gd name="T73" fmla="*/ 655 h 981"/>
                <a:gd name="T74" fmla="*/ 1305 w 1622"/>
                <a:gd name="T75" fmla="*/ 674 h 981"/>
                <a:gd name="T76" fmla="*/ 1285 w 1622"/>
                <a:gd name="T77" fmla="*/ 676 h 981"/>
                <a:gd name="T78" fmla="*/ 1113 w 1622"/>
                <a:gd name="T79" fmla="*/ 816 h 981"/>
                <a:gd name="T80" fmla="*/ 1036 w 1622"/>
                <a:gd name="T81" fmla="*/ 859 h 981"/>
                <a:gd name="T82" fmla="*/ 980 w 1622"/>
                <a:gd name="T83" fmla="*/ 847 h 981"/>
                <a:gd name="T84" fmla="*/ 935 w 1622"/>
                <a:gd name="T85" fmla="*/ 776 h 981"/>
                <a:gd name="T86" fmla="*/ 810 w 1622"/>
                <a:gd name="T87" fmla="*/ 969 h 981"/>
                <a:gd name="T88" fmla="*/ 774 w 1622"/>
                <a:gd name="T89" fmla="*/ 962 h 981"/>
                <a:gd name="T90" fmla="*/ 755 w 1622"/>
                <a:gd name="T91" fmla="*/ 945 h 981"/>
                <a:gd name="T92" fmla="*/ 714 w 1622"/>
                <a:gd name="T93" fmla="*/ 952 h 981"/>
                <a:gd name="T94" fmla="*/ 688 w 1622"/>
                <a:gd name="T95" fmla="*/ 974 h 981"/>
                <a:gd name="T96" fmla="*/ 593 w 1622"/>
                <a:gd name="T97" fmla="*/ 981 h 981"/>
                <a:gd name="T98" fmla="*/ 576 w 1622"/>
                <a:gd name="T99" fmla="*/ 962 h 981"/>
                <a:gd name="T100" fmla="*/ 561 w 1622"/>
                <a:gd name="T101" fmla="*/ 824 h 981"/>
                <a:gd name="T102" fmla="*/ 486 w 1622"/>
                <a:gd name="T103" fmla="*/ 716 h 981"/>
                <a:gd name="T104" fmla="*/ 362 w 1622"/>
                <a:gd name="T105" fmla="*/ 693 h 981"/>
                <a:gd name="T106" fmla="*/ 278 w 1622"/>
                <a:gd name="T107" fmla="*/ 612 h 981"/>
                <a:gd name="T108" fmla="*/ 240 w 1622"/>
                <a:gd name="T109" fmla="*/ 605 h 981"/>
                <a:gd name="T110" fmla="*/ 59 w 1622"/>
                <a:gd name="T111" fmla="*/ 463 h 9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22" h="981">
                  <a:moveTo>
                    <a:pt x="59" y="463"/>
                  </a:moveTo>
                  <a:lnTo>
                    <a:pt x="95" y="184"/>
                  </a:lnTo>
                  <a:lnTo>
                    <a:pt x="77" y="155"/>
                  </a:lnTo>
                  <a:lnTo>
                    <a:pt x="45" y="155"/>
                  </a:lnTo>
                  <a:lnTo>
                    <a:pt x="0" y="88"/>
                  </a:lnTo>
                  <a:lnTo>
                    <a:pt x="41" y="86"/>
                  </a:lnTo>
                  <a:lnTo>
                    <a:pt x="57" y="65"/>
                  </a:lnTo>
                  <a:lnTo>
                    <a:pt x="110" y="62"/>
                  </a:lnTo>
                  <a:lnTo>
                    <a:pt x="127" y="74"/>
                  </a:lnTo>
                  <a:lnTo>
                    <a:pt x="154" y="53"/>
                  </a:lnTo>
                  <a:lnTo>
                    <a:pt x="205" y="51"/>
                  </a:lnTo>
                  <a:lnTo>
                    <a:pt x="281" y="0"/>
                  </a:lnTo>
                  <a:lnTo>
                    <a:pt x="331" y="51"/>
                  </a:lnTo>
                  <a:lnTo>
                    <a:pt x="471" y="72"/>
                  </a:lnTo>
                  <a:lnTo>
                    <a:pt x="547" y="96"/>
                  </a:lnTo>
                  <a:lnTo>
                    <a:pt x="667" y="83"/>
                  </a:lnTo>
                  <a:lnTo>
                    <a:pt x="719" y="31"/>
                  </a:lnTo>
                  <a:lnTo>
                    <a:pt x="952" y="31"/>
                  </a:lnTo>
                  <a:lnTo>
                    <a:pt x="990" y="49"/>
                  </a:lnTo>
                  <a:lnTo>
                    <a:pt x="1266" y="34"/>
                  </a:lnTo>
                  <a:lnTo>
                    <a:pt x="1271" y="91"/>
                  </a:lnTo>
                  <a:lnTo>
                    <a:pt x="1328" y="196"/>
                  </a:lnTo>
                  <a:lnTo>
                    <a:pt x="1348" y="243"/>
                  </a:lnTo>
                  <a:lnTo>
                    <a:pt x="1344" y="355"/>
                  </a:lnTo>
                  <a:lnTo>
                    <a:pt x="1361" y="388"/>
                  </a:lnTo>
                  <a:lnTo>
                    <a:pt x="1400" y="395"/>
                  </a:lnTo>
                  <a:lnTo>
                    <a:pt x="1409" y="379"/>
                  </a:lnTo>
                  <a:lnTo>
                    <a:pt x="1454" y="374"/>
                  </a:lnTo>
                  <a:lnTo>
                    <a:pt x="1482" y="381"/>
                  </a:lnTo>
                  <a:lnTo>
                    <a:pt x="1620" y="545"/>
                  </a:lnTo>
                  <a:lnTo>
                    <a:pt x="1622" y="650"/>
                  </a:lnTo>
                  <a:lnTo>
                    <a:pt x="1418" y="515"/>
                  </a:lnTo>
                  <a:lnTo>
                    <a:pt x="1380" y="529"/>
                  </a:lnTo>
                  <a:lnTo>
                    <a:pt x="1361" y="545"/>
                  </a:lnTo>
                  <a:lnTo>
                    <a:pt x="1359" y="585"/>
                  </a:lnTo>
                  <a:lnTo>
                    <a:pt x="1373" y="633"/>
                  </a:lnTo>
                  <a:lnTo>
                    <a:pt x="1366" y="655"/>
                  </a:lnTo>
                  <a:lnTo>
                    <a:pt x="1305" y="674"/>
                  </a:lnTo>
                  <a:lnTo>
                    <a:pt x="1285" y="676"/>
                  </a:lnTo>
                  <a:lnTo>
                    <a:pt x="1113" y="816"/>
                  </a:lnTo>
                  <a:lnTo>
                    <a:pt x="1036" y="859"/>
                  </a:lnTo>
                  <a:lnTo>
                    <a:pt x="980" y="847"/>
                  </a:lnTo>
                  <a:lnTo>
                    <a:pt x="935" y="776"/>
                  </a:lnTo>
                  <a:lnTo>
                    <a:pt x="810" y="969"/>
                  </a:lnTo>
                  <a:lnTo>
                    <a:pt x="774" y="962"/>
                  </a:lnTo>
                  <a:lnTo>
                    <a:pt x="755" y="945"/>
                  </a:lnTo>
                  <a:lnTo>
                    <a:pt x="714" y="952"/>
                  </a:lnTo>
                  <a:lnTo>
                    <a:pt x="688" y="974"/>
                  </a:lnTo>
                  <a:lnTo>
                    <a:pt x="593" y="981"/>
                  </a:lnTo>
                  <a:lnTo>
                    <a:pt x="576" y="962"/>
                  </a:lnTo>
                  <a:lnTo>
                    <a:pt x="561" y="824"/>
                  </a:lnTo>
                  <a:lnTo>
                    <a:pt x="486" y="716"/>
                  </a:lnTo>
                  <a:lnTo>
                    <a:pt x="362" y="693"/>
                  </a:lnTo>
                  <a:lnTo>
                    <a:pt x="278" y="612"/>
                  </a:lnTo>
                  <a:lnTo>
                    <a:pt x="240" y="605"/>
                  </a:lnTo>
                  <a:lnTo>
                    <a:pt x="59" y="463"/>
                  </a:lnTo>
                  <a:close/>
                </a:path>
              </a:pathLst>
            </a:custGeom>
            <a:solidFill>
              <a:srgbClr val="964B00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1108" name="Freeform 36"/>
            <p:cNvSpPr>
              <a:spLocks noChangeAspect="1"/>
            </p:cNvSpPr>
            <p:nvPr/>
          </p:nvSpPr>
          <p:spPr bwMode="auto">
            <a:xfrm>
              <a:off x="2241" y="924"/>
              <a:ext cx="316" cy="150"/>
            </a:xfrm>
            <a:custGeom>
              <a:avLst/>
              <a:gdLst>
                <a:gd name="T0" fmla="*/ 0 w 1895"/>
                <a:gd name="T1" fmla="*/ 177 h 896"/>
                <a:gd name="T2" fmla="*/ 40 w 1895"/>
                <a:gd name="T3" fmla="*/ 0 h 896"/>
                <a:gd name="T4" fmla="*/ 222 w 1895"/>
                <a:gd name="T5" fmla="*/ 142 h 896"/>
                <a:gd name="T6" fmla="*/ 262 w 1895"/>
                <a:gd name="T7" fmla="*/ 148 h 896"/>
                <a:gd name="T8" fmla="*/ 342 w 1895"/>
                <a:gd name="T9" fmla="*/ 230 h 896"/>
                <a:gd name="T10" fmla="*/ 467 w 1895"/>
                <a:gd name="T11" fmla="*/ 252 h 896"/>
                <a:gd name="T12" fmla="*/ 545 w 1895"/>
                <a:gd name="T13" fmla="*/ 366 h 896"/>
                <a:gd name="T14" fmla="*/ 560 w 1895"/>
                <a:gd name="T15" fmla="*/ 502 h 896"/>
                <a:gd name="T16" fmla="*/ 577 w 1895"/>
                <a:gd name="T17" fmla="*/ 521 h 896"/>
                <a:gd name="T18" fmla="*/ 669 w 1895"/>
                <a:gd name="T19" fmla="*/ 512 h 896"/>
                <a:gd name="T20" fmla="*/ 695 w 1895"/>
                <a:gd name="T21" fmla="*/ 489 h 896"/>
                <a:gd name="T22" fmla="*/ 736 w 1895"/>
                <a:gd name="T23" fmla="*/ 483 h 896"/>
                <a:gd name="T24" fmla="*/ 754 w 1895"/>
                <a:gd name="T25" fmla="*/ 498 h 896"/>
                <a:gd name="T26" fmla="*/ 795 w 1895"/>
                <a:gd name="T27" fmla="*/ 506 h 896"/>
                <a:gd name="T28" fmla="*/ 916 w 1895"/>
                <a:gd name="T29" fmla="*/ 316 h 896"/>
                <a:gd name="T30" fmla="*/ 962 w 1895"/>
                <a:gd name="T31" fmla="*/ 384 h 896"/>
                <a:gd name="T32" fmla="*/ 1019 w 1895"/>
                <a:gd name="T33" fmla="*/ 395 h 896"/>
                <a:gd name="T34" fmla="*/ 1095 w 1895"/>
                <a:gd name="T35" fmla="*/ 353 h 896"/>
                <a:gd name="T36" fmla="*/ 1266 w 1895"/>
                <a:gd name="T37" fmla="*/ 212 h 896"/>
                <a:gd name="T38" fmla="*/ 1286 w 1895"/>
                <a:gd name="T39" fmla="*/ 211 h 896"/>
                <a:gd name="T40" fmla="*/ 1348 w 1895"/>
                <a:gd name="T41" fmla="*/ 192 h 896"/>
                <a:gd name="T42" fmla="*/ 1357 w 1895"/>
                <a:gd name="T43" fmla="*/ 171 h 896"/>
                <a:gd name="T44" fmla="*/ 1342 w 1895"/>
                <a:gd name="T45" fmla="*/ 127 h 896"/>
                <a:gd name="T46" fmla="*/ 1345 w 1895"/>
                <a:gd name="T47" fmla="*/ 82 h 896"/>
                <a:gd name="T48" fmla="*/ 1360 w 1895"/>
                <a:gd name="T49" fmla="*/ 67 h 896"/>
                <a:gd name="T50" fmla="*/ 1398 w 1895"/>
                <a:gd name="T51" fmla="*/ 53 h 896"/>
                <a:gd name="T52" fmla="*/ 1603 w 1895"/>
                <a:gd name="T53" fmla="*/ 185 h 896"/>
                <a:gd name="T54" fmla="*/ 1895 w 1895"/>
                <a:gd name="T55" fmla="*/ 573 h 896"/>
                <a:gd name="T56" fmla="*/ 1551 w 1895"/>
                <a:gd name="T57" fmla="*/ 497 h 896"/>
                <a:gd name="T58" fmla="*/ 1452 w 1895"/>
                <a:gd name="T59" fmla="*/ 499 h 896"/>
                <a:gd name="T60" fmla="*/ 1056 w 1895"/>
                <a:gd name="T61" fmla="*/ 839 h 896"/>
                <a:gd name="T62" fmla="*/ 1027 w 1895"/>
                <a:gd name="T63" fmla="*/ 834 h 896"/>
                <a:gd name="T64" fmla="*/ 889 w 1895"/>
                <a:gd name="T65" fmla="*/ 762 h 896"/>
                <a:gd name="T66" fmla="*/ 874 w 1895"/>
                <a:gd name="T67" fmla="*/ 769 h 896"/>
                <a:gd name="T68" fmla="*/ 870 w 1895"/>
                <a:gd name="T69" fmla="*/ 896 h 896"/>
                <a:gd name="T70" fmla="*/ 837 w 1895"/>
                <a:gd name="T71" fmla="*/ 893 h 896"/>
                <a:gd name="T72" fmla="*/ 794 w 1895"/>
                <a:gd name="T73" fmla="*/ 889 h 896"/>
                <a:gd name="T74" fmla="*/ 702 w 1895"/>
                <a:gd name="T75" fmla="*/ 829 h 896"/>
                <a:gd name="T76" fmla="*/ 637 w 1895"/>
                <a:gd name="T77" fmla="*/ 819 h 896"/>
                <a:gd name="T78" fmla="*/ 618 w 1895"/>
                <a:gd name="T79" fmla="*/ 845 h 896"/>
                <a:gd name="T80" fmla="*/ 594 w 1895"/>
                <a:gd name="T81" fmla="*/ 838 h 896"/>
                <a:gd name="T82" fmla="*/ 546 w 1895"/>
                <a:gd name="T83" fmla="*/ 789 h 896"/>
                <a:gd name="T84" fmla="*/ 460 w 1895"/>
                <a:gd name="T85" fmla="*/ 785 h 896"/>
                <a:gd name="T86" fmla="*/ 382 w 1895"/>
                <a:gd name="T87" fmla="*/ 660 h 896"/>
                <a:gd name="T88" fmla="*/ 338 w 1895"/>
                <a:gd name="T89" fmla="*/ 651 h 896"/>
                <a:gd name="T90" fmla="*/ 238 w 1895"/>
                <a:gd name="T91" fmla="*/ 462 h 896"/>
                <a:gd name="T92" fmla="*/ 205 w 1895"/>
                <a:gd name="T93" fmla="*/ 419 h 896"/>
                <a:gd name="T94" fmla="*/ 194 w 1895"/>
                <a:gd name="T95" fmla="*/ 307 h 896"/>
                <a:gd name="T96" fmla="*/ 98 w 1895"/>
                <a:gd name="T97" fmla="*/ 215 h 896"/>
                <a:gd name="T98" fmla="*/ 31 w 1895"/>
                <a:gd name="T99" fmla="*/ 206 h 896"/>
                <a:gd name="T100" fmla="*/ 0 w 1895"/>
                <a:gd name="T101" fmla="*/ 177 h 8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895" h="896">
                  <a:moveTo>
                    <a:pt x="0" y="177"/>
                  </a:moveTo>
                  <a:lnTo>
                    <a:pt x="40" y="0"/>
                  </a:lnTo>
                  <a:lnTo>
                    <a:pt x="222" y="142"/>
                  </a:lnTo>
                  <a:lnTo>
                    <a:pt x="262" y="148"/>
                  </a:lnTo>
                  <a:lnTo>
                    <a:pt x="342" y="230"/>
                  </a:lnTo>
                  <a:lnTo>
                    <a:pt x="467" y="252"/>
                  </a:lnTo>
                  <a:lnTo>
                    <a:pt x="545" y="366"/>
                  </a:lnTo>
                  <a:lnTo>
                    <a:pt x="560" y="502"/>
                  </a:lnTo>
                  <a:lnTo>
                    <a:pt x="577" y="521"/>
                  </a:lnTo>
                  <a:lnTo>
                    <a:pt x="669" y="512"/>
                  </a:lnTo>
                  <a:lnTo>
                    <a:pt x="695" y="489"/>
                  </a:lnTo>
                  <a:lnTo>
                    <a:pt x="736" y="483"/>
                  </a:lnTo>
                  <a:lnTo>
                    <a:pt x="754" y="498"/>
                  </a:lnTo>
                  <a:lnTo>
                    <a:pt x="795" y="506"/>
                  </a:lnTo>
                  <a:lnTo>
                    <a:pt x="916" y="316"/>
                  </a:lnTo>
                  <a:lnTo>
                    <a:pt x="962" y="384"/>
                  </a:lnTo>
                  <a:lnTo>
                    <a:pt x="1019" y="395"/>
                  </a:lnTo>
                  <a:lnTo>
                    <a:pt x="1095" y="353"/>
                  </a:lnTo>
                  <a:lnTo>
                    <a:pt x="1266" y="212"/>
                  </a:lnTo>
                  <a:lnTo>
                    <a:pt x="1286" y="211"/>
                  </a:lnTo>
                  <a:lnTo>
                    <a:pt x="1348" y="192"/>
                  </a:lnTo>
                  <a:lnTo>
                    <a:pt x="1357" y="171"/>
                  </a:lnTo>
                  <a:lnTo>
                    <a:pt x="1342" y="127"/>
                  </a:lnTo>
                  <a:lnTo>
                    <a:pt x="1345" y="82"/>
                  </a:lnTo>
                  <a:lnTo>
                    <a:pt x="1360" y="67"/>
                  </a:lnTo>
                  <a:lnTo>
                    <a:pt x="1398" y="53"/>
                  </a:lnTo>
                  <a:lnTo>
                    <a:pt x="1603" y="185"/>
                  </a:lnTo>
                  <a:lnTo>
                    <a:pt x="1895" y="573"/>
                  </a:lnTo>
                  <a:lnTo>
                    <a:pt x="1551" y="497"/>
                  </a:lnTo>
                  <a:lnTo>
                    <a:pt x="1452" y="499"/>
                  </a:lnTo>
                  <a:lnTo>
                    <a:pt x="1056" y="839"/>
                  </a:lnTo>
                  <a:lnTo>
                    <a:pt x="1027" y="834"/>
                  </a:lnTo>
                  <a:lnTo>
                    <a:pt x="889" y="762"/>
                  </a:lnTo>
                  <a:lnTo>
                    <a:pt x="874" y="769"/>
                  </a:lnTo>
                  <a:lnTo>
                    <a:pt x="870" y="896"/>
                  </a:lnTo>
                  <a:lnTo>
                    <a:pt x="837" y="893"/>
                  </a:lnTo>
                  <a:lnTo>
                    <a:pt x="794" y="889"/>
                  </a:lnTo>
                  <a:lnTo>
                    <a:pt x="702" y="829"/>
                  </a:lnTo>
                  <a:lnTo>
                    <a:pt x="637" y="819"/>
                  </a:lnTo>
                  <a:lnTo>
                    <a:pt x="618" y="845"/>
                  </a:lnTo>
                  <a:lnTo>
                    <a:pt x="594" y="838"/>
                  </a:lnTo>
                  <a:lnTo>
                    <a:pt x="546" y="789"/>
                  </a:lnTo>
                  <a:lnTo>
                    <a:pt x="460" y="785"/>
                  </a:lnTo>
                  <a:lnTo>
                    <a:pt x="382" y="660"/>
                  </a:lnTo>
                  <a:lnTo>
                    <a:pt x="338" y="651"/>
                  </a:lnTo>
                  <a:lnTo>
                    <a:pt x="238" y="462"/>
                  </a:lnTo>
                  <a:lnTo>
                    <a:pt x="205" y="419"/>
                  </a:lnTo>
                  <a:lnTo>
                    <a:pt x="194" y="307"/>
                  </a:lnTo>
                  <a:lnTo>
                    <a:pt x="98" y="215"/>
                  </a:lnTo>
                  <a:lnTo>
                    <a:pt x="31" y="206"/>
                  </a:lnTo>
                  <a:lnTo>
                    <a:pt x="0" y="177"/>
                  </a:lnTo>
                  <a:close/>
                </a:path>
              </a:pathLst>
            </a:custGeom>
            <a:solidFill>
              <a:srgbClr val="964B00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1109" name="Freeform 37"/>
            <p:cNvSpPr>
              <a:spLocks noChangeAspect="1"/>
            </p:cNvSpPr>
            <p:nvPr/>
          </p:nvSpPr>
          <p:spPr bwMode="auto">
            <a:xfrm>
              <a:off x="2326" y="769"/>
              <a:ext cx="291" cy="313"/>
            </a:xfrm>
            <a:custGeom>
              <a:avLst/>
              <a:gdLst>
                <a:gd name="T0" fmla="*/ 0 w 1743"/>
                <a:gd name="T1" fmla="*/ 0 h 1879"/>
                <a:gd name="T2" fmla="*/ 711 w 1743"/>
                <a:gd name="T3" fmla="*/ 28 h 1879"/>
                <a:gd name="T4" fmla="*/ 836 w 1743"/>
                <a:gd name="T5" fmla="*/ 124 h 1879"/>
                <a:gd name="T6" fmla="*/ 876 w 1743"/>
                <a:gd name="T7" fmla="*/ 120 h 1879"/>
                <a:gd name="T8" fmla="*/ 899 w 1743"/>
                <a:gd name="T9" fmla="*/ 75 h 1879"/>
                <a:gd name="T10" fmla="*/ 933 w 1743"/>
                <a:gd name="T11" fmla="*/ 65 h 1879"/>
                <a:gd name="T12" fmla="*/ 1022 w 1743"/>
                <a:gd name="T13" fmla="*/ 73 h 1879"/>
                <a:gd name="T14" fmla="*/ 1071 w 1743"/>
                <a:gd name="T15" fmla="*/ 99 h 1879"/>
                <a:gd name="T16" fmla="*/ 1225 w 1743"/>
                <a:gd name="T17" fmla="*/ 145 h 1879"/>
                <a:gd name="T18" fmla="*/ 1378 w 1743"/>
                <a:gd name="T19" fmla="*/ 130 h 1879"/>
                <a:gd name="T20" fmla="*/ 1545 w 1743"/>
                <a:gd name="T21" fmla="*/ 168 h 1879"/>
                <a:gd name="T22" fmla="*/ 1605 w 1743"/>
                <a:gd name="T23" fmla="*/ 201 h 1879"/>
                <a:gd name="T24" fmla="*/ 1511 w 1743"/>
                <a:gd name="T25" fmla="*/ 476 h 1879"/>
                <a:gd name="T26" fmla="*/ 1495 w 1743"/>
                <a:gd name="T27" fmla="*/ 716 h 1879"/>
                <a:gd name="T28" fmla="*/ 1459 w 1743"/>
                <a:gd name="T29" fmla="*/ 786 h 1879"/>
                <a:gd name="T30" fmla="*/ 1499 w 1743"/>
                <a:gd name="T31" fmla="*/ 931 h 1879"/>
                <a:gd name="T32" fmla="*/ 1503 w 1743"/>
                <a:gd name="T33" fmla="*/ 968 h 1879"/>
                <a:gd name="T34" fmla="*/ 1477 w 1743"/>
                <a:gd name="T35" fmla="*/ 1007 h 1879"/>
                <a:gd name="T36" fmla="*/ 1449 w 1743"/>
                <a:gd name="T37" fmla="*/ 1031 h 1879"/>
                <a:gd name="T38" fmla="*/ 1430 w 1743"/>
                <a:gd name="T39" fmla="*/ 1273 h 1879"/>
                <a:gd name="T40" fmla="*/ 1461 w 1743"/>
                <a:gd name="T41" fmla="*/ 1314 h 1879"/>
                <a:gd name="T42" fmla="*/ 1449 w 1743"/>
                <a:gd name="T43" fmla="*/ 1361 h 1879"/>
                <a:gd name="T44" fmla="*/ 1417 w 1743"/>
                <a:gd name="T45" fmla="*/ 1400 h 1879"/>
                <a:gd name="T46" fmla="*/ 1415 w 1743"/>
                <a:gd name="T47" fmla="*/ 1454 h 1879"/>
                <a:gd name="T48" fmla="*/ 1435 w 1743"/>
                <a:gd name="T49" fmla="*/ 1504 h 1879"/>
                <a:gd name="T50" fmla="*/ 1529 w 1743"/>
                <a:gd name="T51" fmla="*/ 1577 h 1879"/>
                <a:gd name="T52" fmla="*/ 1618 w 1743"/>
                <a:gd name="T53" fmla="*/ 1608 h 1879"/>
                <a:gd name="T54" fmla="*/ 1743 w 1743"/>
                <a:gd name="T55" fmla="*/ 1717 h 1879"/>
                <a:gd name="T56" fmla="*/ 1659 w 1743"/>
                <a:gd name="T57" fmla="*/ 1879 h 1879"/>
                <a:gd name="T58" fmla="*/ 1090 w 1743"/>
                <a:gd name="T59" fmla="*/ 1121 h 1879"/>
                <a:gd name="T60" fmla="*/ 1085 w 1743"/>
                <a:gd name="T61" fmla="*/ 1010 h 1879"/>
                <a:gd name="T62" fmla="*/ 951 w 1743"/>
                <a:gd name="T63" fmla="*/ 856 h 1879"/>
                <a:gd name="T64" fmla="*/ 926 w 1743"/>
                <a:gd name="T65" fmla="*/ 845 h 1879"/>
                <a:gd name="T66" fmla="*/ 876 w 1743"/>
                <a:gd name="T67" fmla="*/ 849 h 1879"/>
                <a:gd name="T68" fmla="*/ 865 w 1743"/>
                <a:gd name="T69" fmla="*/ 864 h 1879"/>
                <a:gd name="T70" fmla="*/ 829 w 1743"/>
                <a:gd name="T71" fmla="*/ 858 h 1879"/>
                <a:gd name="T72" fmla="*/ 813 w 1743"/>
                <a:gd name="T73" fmla="*/ 827 h 1879"/>
                <a:gd name="T74" fmla="*/ 813 w 1743"/>
                <a:gd name="T75" fmla="*/ 796 h 1879"/>
                <a:gd name="T76" fmla="*/ 813 w 1743"/>
                <a:gd name="T77" fmla="*/ 711 h 1879"/>
                <a:gd name="T78" fmla="*/ 798 w 1743"/>
                <a:gd name="T79" fmla="*/ 674 h 1879"/>
                <a:gd name="T80" fmla="*/ 740 w 1743"/>
                <a:gd name="T81" fmla="*/ 569 h 1879"/>
                <a:gd name="T82" fmla="*/ 734 w 1743"/>
                <a:gd name="T83" fmla="*/ 502 h 1879"/>
                <a:gd name="T84" fmla="*/ 746 w 1743"/>
                <a:gd name="T85" fmla="*/ 502 h 1879"/>
                <a:gd name="T86" fmla="*/ 834 w 1743"/>
                <a:gd name="T87" fmla="*/ 335 h 1879"/>
                <a:gd name="T88" fmla="*/ 832 w 1743"/>
                <a:gd name="T89" fmla="*/ 307 h 1879"/>
                <a:gd name="T90" fmla="*/ 803 w 1743"/>
                <a:gd name="T91" fmla="*/ 273 h 1879"/>
                <a:gd name="T92" fmla="*/ 743 w 1743"/>
                <a:gd name="T93" fmla="*/ 273 h 1879"/>
                <a:gd name="T94" fmla="*/ 725 w 1743"/>
                <a:gd name="T95" fmla="*/ 255 h 1879"/>
                <a:gd name="T96" fmla="*/ 483 w 1743"/>
                <a:gd name="T97" fmla="*/ 232 h 1879"/>
                <a:gd name="T98" fmla="*/ 370 w 1743"/>
                <a:gd name="T99" fmla="*/ 239 h 1879"/>
                <a:gd name="T100" fmla="*/ 363 w 1743"/>
                <a:gd name="T101" fmla="*/ 254 h 1879"/>
                <a:gd name="T102" fmla="*/ 50 w 1743"/>
                <a:gd name="T103" fmla="*/ 232 h 1879"/>
                <a:gd name="T104" fmla="*/ 19 w 1743"/>
                <a:gd name="T105" fmla="*/ 153 h 1879"/>
                <a:gd name="T106" fmla="*/ 0 w 1743"/>
                <a:gd name="T107" fmla="*/ 0 h 1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743" h="1879">
                  <a:moveTo>
                    <a:pt x="0" y="0"/>
                  </a:moveTo>
                  <a:lnTo>
                    <a:pt x="711" y="28"/>
                  </a:lnTo>
                  <a:lnTo>
                    <a:pt x="836" y="124"/>
                  </a:lnTo>
                  <a:lnTo>
                    <a:pt x="876" y="120"/>
                  </a:lnTo>
                  <a:lnTo>
                    <a:pt x="899" y="75"/>
                  </a:lnTo>
                  <a:lnTo>
                    <a:pt x="933" y="65"/>
                  </a:lnTo>
                  <a:lnTo>
                    <a:pt x="1022" y="73"/>
                  </a:lnTo>
                  <a:lnTo>
                    <a:pt x="1071" y="99"/>
                  </a:lnTo>
                  <a:lnTo>
                    <a:pt x="1225" y="145"/>
                  </a:lnTo>
                  <a:lnTo>
                    <a:pt x="1378" y="130"/>
                  </a:lnTo>
                  <a:lnTo>
                    <a:pt x="1545" y="168"/>
                  </a:lnTo>
                  <a:lnTo>
                    <a:pt x="1605" y="201"/>
                  </a:lnTo>
                  <a:lnTo>
                    <a:pt x="1511" y="476"/>
                  </a:lnTo>
                  <a:lnTo>
                    <a:pt x="1495" y="716"/>
                  </a:lnTo>
                  <a:lnTo>
                    <a:pt x="1459" y="786"/>
                  </a:lnTo>
                  <a:lnTo>
                    <a:pt x="1499" y="931"/>
                  </a:lnTo>
                  <a:lnTo>
                    <a:pt x="1503" y="968"/>
                  </a:lnTo>
                  <a:lnTo>
                    <a:pt x="1477" y="1007"/>
                  </a:lnTo>
                  <a:lnTo>
                    <a:pt x="1449" y="1031"/>
                  </a:lnTo>
                  <a:lnTo>
                    <a:pt x="1430" y="1273"/>
                  </a:lnTo>
                  <a:lnTo>
                    <a:pt x="1461" y="1314"/>
                  </a:lnTo>
                  <a:lnTo>
                    <a:pt x="1449" y="1361"/>
                  </a:lnTo>
                  <a:lnTo>
                    <a:pt x="1417" y="1400"/>
                  </a:lnTo>
                  <a:lnTo>
                    <a:pt x="1415" y="1454"/>
                  </a:lnTo>
                  <a:lnTo>
                    <a:pt x="1435" y="1504"/>
                  </a:lnTo>
                  <a:lnTo>
                    <a:pt x="1529" y="1577"/>
                  </a:lnTo>
                  <a:lnTo>
                    <a:pt x="1618" y="1608"/>
                  </a:lnTo>
                  <a:lnTo>
                    <a:pt x="1743" y="1717"/>
                  </a:lnTo>
                  <a:lnTo>
                    <a:pt x="1659" y="1879"/>
                  </a:lnTo>
                  <a:lnTo>
                    <a:pt x="1090" y="1121"/>
                  </a:lnTo>
                  <a:lnTo>
                    <a:pt x="1085" y="1010"/>
                  </a:lnTo>
                  <a:lnTo>
                    <a:pt x="951" y="856"/>
                  </a:lnTo>
                  <a:lnTo>
                    <a:pt x="926" y="845"/>
                  </a:lnTo>
                  <a:lnTo>
                    <a:pt x="876" y="849"/>
                  </a:lnTo>
                  <a:lnTo>
                    <a:pt x="865" y="864"/>
                  </a:lnTo>
                  <a:lnTo>
                    <a:pt x="829" y="858"/>
                  </a:lnTo>
                  <a:lnTo>
                    <a:pt x="813" y="827"/>
                  </a:lnTo>
                  <a:lnTo>
                    <a:pt x="813" y="796"/>
                  </a:lnTo>
                  <a:lnTo>
                    <a:pt x="813" y="711"/>
                  </a:lnTo>
                  <a:lnTo>
                    <a:pt x="798" y="674"/>
                  </a:lnTo>
                  <a:lnTo>
                    <a:pt x="740" y="569"/>
                  </a:lnTo>
                  <a:lnTo>
                    <a:pt x="734" y="502"/>
                  </a:lnTo>
                  <a:lnTo>
                    <a:pt x="746" y="502"/>
                  </a:lnTo>
                  <a:lnTo>
                    <a:pt x="834" y="335"/>
                  </a:lnTo>
                  <a:lnTo>
                    <a:pt x="832" y="307"/>
                  </a:lnTo>
                  <a:lnTo>
                    <a:pt x="803" y="273"/>
                  </a:lnTo>
                  <a:lnTo>
                    <a:pt x="743" y="273"/>
                  </a:lnTo>
                  <a:lnTo>
                    <a:pt x="725" y="255"/>
                  </a:lnTo>
                  <a:lnTo>
                    <a:pt x="483" y="232"/>
                  </a:lnTo>
                  <a:lnTo>
                    <a:pt x="370" y="239"/>
                  </a:lnTo>
                  <a:lnTo>
                    <a:pt x="363" y="254"/>
                  </a:lnTo>
                  <a:lnTo>
                    <a:pt x="50" y="232"/>
                  </a:lnTo>
                  <a:lnTo>
                    <a:pt x="19" y="1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4B00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1110" name="Freeform 38"/>
            <p:cNvSpPr>
              <a:spLocks noChangeAspect="1"/>
            </p:cNvSpPr>
            <p:nvPr/>
          </p:nvSpPr>
          <p:spPr bwMode="auto">
            <a:xfrm>
              <a:off x="2344" y="1007"/>
              <a:ext cx="259" cy="105"/>
            </a:xfrm>
            <a:custGeom>
              <a:avLst/>
              <a:gdLst>
                <a:gd name="T0" fmla="*/ 2 w 1554"/>
                <a:gd name="T1" fmla="*/ 460 h 630"/>
                <a:gd name="T2" fmla="*/ 3 w 1554"/>
                <a:gd name="T3" fmla="*/ 411 h 630"/>
                <a:gd name="T4" fmla="*/ 0 w 1554"/>
                <a:gd name="T5" fmla="*/ 349 h 630"/>
                <a:gd name="T6" fmla="*/ 17 w 1554"/>
                <a:gd name="T7" fmla="*/ 321 h 630"/>
                <a:gd name="T8" fmla="*/ 83 w 1554"/>
                <a:gd name="T9" fmla="*/ 332 h 630"/>
                <a:gd name="T10" fmla="*/ 174 w 1554"/>
                <a:gd name="T11" fmla="*/ 391 h 630"/>
                <a:gd name="T12" fmla="*/ 255 w 1554"/>
                <a:gd name="T13" fmla="*/ 399 h 630"/>
                <a:gd name="T14" fmla="*/ 256 w 1554"/>
                <a:gd name="T15" fmla="*/ 274 h 630"/>
                <a:gd name="T16" fmla="*/ 271 w 1554"/>
                <a:gd name="T17" fmla="*/ 262 h 630"/>
                <a:gd name="T18" fmla="*/ 407 w 1554"/>
                <a:gd name="T19" fmla="*/ 335 h 630"/>
                <a:gd name="T20" fmla="*/ 436 w 1554"/>
                <a:gd name="T21" fmla="*/ 341 h 630"/>
                <a:gd name="T22" fmla="*/ 837 w 1554"/>
                <a:gd name="T23" fmla="*/ 0 h 630"/>
                <a:gd name="T24" fmla="*/ 931 w 1554"/>
                <a:gd name="T25" fmla="*/ 0 h 630"/>
                <a:gd name="T26" fmla="*/ 1278 w 1554"/>
                <a:gd name="T27" fmla="*/ 74 h 630"/>
                <a:gd name="T28" fmla="*/ 1554 w 1554"/>
                <a:gd name="T29" fmla="*/ 445 h 630"/>
                <a:gd name="T30" fmla="*/ 1513 w 1554"/>
                <a:gd name="T31" fmla="*/ 533 h 630"/>
                <a:gd name="T32" fmla="*/ 1339 w 1554"/>
                <a:gd name="T33" fmla="*/ 630 h 630"/>
                <a:gd name="T34" fmla="*/ 1307 w 1554"/>
                <a:gd name="T35" fmla="*/ 601 h 630"/>
                <a:gd name="T36" fmla="*/ 1259 w 1554"/>
                <a:gd name="T37" fmla="*/ 601 h 630"/>
                <a:gd name="T38" fmla="*/ 1231 w 1554"/>
                <a:gd name="T39" fmla="*/ 618 h 630"/>
                <a:gd name="T40" fmla="*/ 1178 w 1554"/>
                <a:gd name="T41" fmla="*/ 609 h 630"/>
                <a:gd name="T42" fmla="*/ 1166 w 1554"/>
                <a:gd name="T43" fmla="*/ 600 h 630"/>
                <a:gd name="T44" fmla="*/ 966 w 1554"/>
                <a:gd name="T45" fmla="*/ 594 h 630"/>
                <a:gd name="T46" fmla="*/ 951 w 1554"/>
                <a:gd name="T47" fmla="*/ 580 h 630"/>
                <a:gd name="T48" fmla="*/ 966 w 1554"/>
                <a:gd name="T49" fmla="*/ 452 h 630"/>
                <a:gd name="T50" fmla="*/ 882 w 1554"/>
                <a:gd name="T51" fmla="*/ 455 h 630"/>
                <a:gd name="T52" fmla="*/ 850 w 1554"/>
                <a:gd name="T53" fmla="*/ 445 h 630"/>
                <a:gd name="T54" fmla="*/ 800 w 1554"/>
                <a:gd name="T55" fmla="*/ 447 h 630"/>
                <a:gd name="T56" fmla="*/ 738 w 1554"/>
                <a:gd name="T57" fmla="*/ 405 h 630"/>
                <a:gd name="T58" fmla="*/ 709 w 1554"/>
                <a:gd name="T59" fmla="*/ 416 h 630"/>
                <a:gd name="T60" fmla="*/ 672 w 1554"/>
                <a:gd name="T61" fmla="*/ 451 h 630"/>
                <a:gd name="T62" fmla="*/ 588 w 1554"/>
                <a:gd name="T63" fmla="*/ 455 h 630"/>
                <a:gd name="T64" fmla="*/ 558 w 1554"/>
                <a:gd name="T65" fmla="*/ 428 h 630"/>
                <a:gd name="T66" fmla="*/ 460 w 1554"/>
                <a:gd name="T67" fmla="*/ 428 h 630"/>
                <a:gd name="T68" fmla="*/ 183 w 1554"/>
                <a:gd name="T69" fmla="*/ 445 h 630"/>
                <a:gd name="T70" fmla="*/ 2 w 1554"/>
                <a:gd name="T71" fmla="*/ 460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554" h="630">
                  <a:moveTo>
                    <a:pt x="2" y="460"/>
                  </a:moveTo>
                  <a:lnTo>
                    <a:pt x="3" y="411"/>
                  </a:lnTo>
                  <a:lnTo>
                    <a:pt x="0" y="349"/>
                  </a:lnTo>
                  <a:lnTo>
                    <a:pt x="17" y="321"/>
                  </a:lnTo>
                  <a:lnTo>
                    <a:pt x="83" y="332"/>
                  </a:lnTo>
                  <a:lnTo>
                    <a:pt x="174" y="391"/>
                  </a:lnTo>
                  <a:lnTo>
                    <a:pt x="255" y="399"/>
                  </a:lnTo>
                  <a:lnTo>
                    <a:pt x="256" y="274"/>
                  </a:lnTo>
                  <a:lnTo>
                    <a:pt x="271" y="262"/>
                  </a:lnTo>
                  <a:lnTo>
                    <a:pt x="407" y="335"/>
                  </a:lnTo>
                  <a:lnTo>
                    <a:pt x="436" y="341"/>
                  </a:lnTo>
                  <a:lnTo>
                    <a:pt x="837" y="0"/>
                  </a:lnTo>
                  <a:lnTo>
                    <a:pt x="931" y="0"/>
                  </a:lnTo>
                  <a:lnTo>
                    <a:pt x="1278" y="74"/>
                  </a:lnTo>
                  <a:lnTo>
                    <a:pt x="1554" y="445"/>
                  </a:lnTo>
                  <a:lnTo>
                    <a:pt x="1513" y="533"/>
                  </a:lnTo>
                  <a:lnTo>
                    <a:pt x="1339" y="630"/>
                  </a:lnTo>
                  <a:lnTo>
                    <a:pt x="1307" y="601"/>
                  </a:lnTo>
                  <a:lnTo>
                    <a:pt x="1259" y="601"/>
                  </a:lnTo>
                  <a:lnTo>
                    <a:pt x="1231" y="618"/>
                  </a:lnTo>
                  <a:lnTo>
                    <a:pt x="1178" y="609"/>
                  </a:lnTo>
                  <a:lnTo>
                    <a:pt x="1166" y="600"/>
                  </a:lnTo>
                  <a:lnTo>
                    <a:pt x="966" y="594"/>
                  </a:lnTo>
                  <a:lnTo>
                    <a:pt x="951" y="580"/>
                  </a:lnTo>
                  <a:lnTo>
                    <a:pt x="966" y="452"/>
                  </a:lnTo>
                  <a:lnTo>
                    <a:pt x="882" y="455"/>
                  </a:lnTo>
                  <a:lnTo>
                    <a:pt x="850" y="445"/>
                  </a:lnTo>
                  <a:lnTo>
                    <a:pt x="800" y="447"/>
                  </a:lnTo>
                  <a:lnTo>
                    <a:pt x="738" y="405"/>
                  </a:lnTo>
                  <a:lnTo>
                    <a:pt x="709" y="416"/>
                  </a:lnTo>
                  <a:lnTo>
                    <a:pt x="672" y="451"/>
                  </a:lnTo>
                  <a:lnTo>
                    <a:pt x="588" y="455"/>
                  </a:lnTo>
                  <a:lnTo>
                    <a:pt x="558" y="428"/>
                  </a:lnTo>
                  <a:lnTo>
                    <a:pt x="460" y="428"/>
                  </a:lnTo>
                  <a:lnTo>
                    <a:pt x="183" y="445"/>
                  </a:lnTo>
                  <a:lnTo>
                    <a:pt x="2" y="460"/>
                  </a:lnTo>
                  <a:close/>
                </a:path>
              </a:pathLst>
            </a:custGeom>
            <a:solidFill>
              <a:srgbClr val="964B00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1111" name="Freeform 39"/>
            <p:cNvSpPr>
              <a:spLocks noChangeAspect="1"/>
            </p:cNvSpPr>
            <p:nvPr/>
          </p:nvSpPr>
          <p:spPr bwMode="auto">
            <a:xfrm>
              <a:off x="2344" y="1075"/>
              <a:ext cx="223" cy="235"/>
            </a:xfrm>
            <a:custGeom>
              <a:avLst/>
              <a:gdLst>
                <a:gd name="T0" fmla="*/ 0 w 1336"/>
                <a:gd name="T1" fmla="*/ 202 h 1412"/>
                <a:gd name="T2" fmla="*/ 0 w 1336"/>
                <a:gd name="T3" fmla="*/ 53 h 1412"/>
                <a:gd name="T4" fmla="*/ 451 w 1336"/>
                <a:gd name="T5" fmla="*/ 23 h 1412"/>
                <a:gd name="T6" fmla="*/ 556 w 1336"/>
                <a:gd name="T7" fmla="*/ 23 h 1412"/>
                <a:gd name="T8" fmla="*/ 586 w 1336"/>
                <a:gd name="T9" fmla="*/ 50 h 1412"/>
                <a:gd name="T10" fmla="*/ 669 w 1336"/>
                <a:gd name="T11" fmla="*/ 47 h 1412"/>
                <a:gd name="T12" fmla="*/ 705 w 1336"/>
                <a:gd name="T13" fmla="*/ 13 h 1412"/>
                <a:gd name="T14" fmla="*/ 736 w 1336"/>
                <a:gd name="T15" fmla="*/ 0 h 1412"/>
                <a:gd name="T16" fmla="*/ 798 w 1336"/>
                <a:gd name="T17" fmla="*/ 42 h 1412"/>
                <a:gd name="T18" fmla="*/ 847 w 1336"/>
                <a:gd name="T19" fmla="*/ 40 h 1412"/>
                <a:gd name="T20" fmla="*/ 877 w 1336"/>
                <a:gd name="T21" fmla="*/ 50 h 1412"/>
                <a:gd name="T22" fmla="*/ 964 w 1336"/>
                <a:gd name="T23" fmla="*/ 47 h 1412"/>
                <a:gd name="T24" fmla="*/ 949 w 1336"/>
                <a:gd name="T25" fmla="*/ 175 h 1412"/>
                <a:gd name="T26" fmla="*/ 967 w 1336"/>
                <a:gd name="T27" fmla="*/ 192 h 1412"/>
                <a:gd name="T28" fmla="*/ 1164 w 1336"/>
                <a:gd name="T29" fmla="*/ 192 h 1412"/>
                <a:gd name="T30" fmla="*/ 1174 w 1336"/>
                <a:gd name="T31" fmla="*/ 202 h 1412"/>
                <a:gd name="T32" fmla="*/ 1229 w 1336"/>
                <a:gd name="T33" fmla="*/ 215 h 1412"/>
                <a:gd name="T34" fmla="*/ 1252 w 1336"/>
                <a:gd name="T35" fmla="*/ 196 h 1412"/>
                <a:gd name="T36" fmla="*/ 1309 w 1336"/>
                <a:gd name="T37" fmla="*/ 198 h 1412"/>
                <a:gd name="T38" fmla="*/ 1336 w 1336"/>
                <a:gd name="T39" fmla="*/ 225 h 1412"/>
                <a:gd name="T40" fmla="*/ 1331 w 1336"/>
                <a:gd name="T41" fmla="*/ 283 h 1412"/>
                <a:gd name="T42" fmla="*/ 1299 w 1336"/>
                <a:gd name="T43" fmla="*/ 378 h 1412"/>
                <a:gd name="T44" fmla="*/ 1193 w 1336"/>
                <a:gd name="T45" fmla="*/ 480 h 1412"/>
                <a:gd name="T46" fmla="*/ 1187 w 1336"/>
                <a:gd name="T47" fmla="*/ 551 h 1412"/>
                <a:gd name="T48" fmla="*/ 1155 w 1336"/>
                <a:gd name="T49" fmla="*/ 551 h 1412"/>
                <a:gd name="T50" fmla="*/ 1135 w 1336"/>
                <a:gd name="T51" fmla="*/ 792 h 1412"/>
                <a:gd name="T52" fmla="*/ 1116 w 1336"/>
                <a:gd name="T53" fmla="*/ 800 h 1412"/>
                <a:gd name="T54" fmla="*/ 1120 w 1336"/>
                <a:gd name="T55" fmla="*/ 948 h 1412"/>
                <a:gd name="T56" fmla="*/ 1138 w 1336"/>
                <a:gd name="T57" fmla="*/ 967 h 1412"/>
                <a:gd name="T58" fmla="*/ 844 w 1336"/>
                <a:gd name="T59" fmla="*/ 1228 h 1412"/>
                <a:gd name="T60" fmla="*/ 879 w 1336"/>
                <a:gd name="T61" fmla="*/ 1281 h 1412"/>
                <a:gd name="T62" fmla="*/ 865 w 1336"/>
                <a:gd name="T63" fmla="*/ 1412 h 1412"/>
                <a:gd name="T64" fmla="*/ 772 w 1336"/>
                <a:gd name="T65" fmla="*/ 1393 h 1412"/>
                <a:gd name="T66" fmla="*/ 740 w 1336"/>
                <a:gd name="T67" fmla="*/ 1331 h 1412"/>
                <a:gd name="T68" fmla="*/ 663 w 1336"/>
                <a:gd name="T69" fmla="*/ 1336 h 1412"/>
                <a:gd name="T70" fmla="*/ 626 w 1336"/>
                <a:gd name="T71" fmla="*/ 1353 h 1412"/>
                <a:gd name="T72" fmla="*/ 603 w 1336"/>
                <a:gd name="T73" fmla="*/ 1341 h 1412"/>
                <a:gd name="T74" fmla="*/ 603 w 1336"/>
                <a:gd name="T75" fmla="*/ 1287 h 1412"/>
                <a:gd name="T76" fmla="*/ 586 w 1336"/>
                <a:gd name="T77" fmla="*/ 1275 h 1412"/>
                <a:gd name="T78" fmla="*/ 568 w 1336"/>
                <a:gd name="T79" fmla="*/ 1268 h 1412"/>
                <a:gd name="T80" fmla="*/ 499 w 1336"/>
                <a:gd name="T81" fmla="*/ 1199 h 1412"/>
                <a:gd name="T82" fmla="*/ 493 w 1336"/>
                <a:gd name="T83" fmla="*/ 1164 h 1412"/>
                <a:gd name="T84" fmla="*/ 532 w 1336"/>
                <a:gd name="T85" fmla="*/ 1123 h 1412"/>
                <a:gd name="T86" fmla="*/ 528 w 1336"/>
                <a:gd name="T87" fmla="*/ 1098 h 1412"/>
                <a:gd name="T88" fmla="*/ 474 w 1336"/>
                <a:gd name="T89" fmla="*/ 1094 h 1412"/>
                <a:gd name="T90" fmla="*/ 441 w 1336"/>
                <a:gd name="T91" fmla="*/ 1056 h 1412"/>
                <a:gd name="T92" fmla="*/ 423 w 1336"/>
                <a:gd name="T93" fmla="*/ 1019 h 1412"/>
                <a:gd name="T94" fmla="*/ 256 w 1336"/>
                <a:gd name="T95" fmla="*/ 990 h 1412"/>
                <a:gd name="T96" fmla="*/ 326 w 1336"/>
                <a:gd name="T97" fmla="*/ 937 h 1412"/>
                <a:gd name="T98" fmla="*/ 332 w 1336"/>
                <a:gd name="T99" fmla="*/ 686 h 1412"/>
                <a:gd name="T100" fmla="*/ 233 w 1336"/>
                <a:gd name="T101" fmla="*/ 581 h 1412"/>
                <a:gd name="T102" fmla="*/ 125 w 1336"/>
                <a:gd name="T103" fmla="*/ 387 h 1412"/>
                <a:gd name="T104" fmla="*/ 27 w 1336"/>
                <a:gd name="T105" fmla="*/ 360 h 1412"/>
                <a:gd name="T106" fmla="*/ 0 w 1336"/>
                <a:gd name="T107" fmla="*/ 20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36" h="1412">
                  <a:moveTo>
                    <a:pt x="0" y="202"/>
                  </a:moveTo>
                  <a:lnTo>
                    <a:pt x="0" y="53"/>
                  </a:lnTo>
                  <a:lnTo>
                    <a:pt x="451" y="23"/>
                  </a:lnTo>
                  <a:lnTo>
                    <a:pt x="556" y="23"/>
                  </a:lnTo>
                  <a:lnTo>
                    <a:pt x="586" y="50"/>
                  </a:lnTo>
                  <a:lnTo>
                    <a:pt x="669" y="47"/>
                  </a:lnTo>
                  <a:lnTo>
                    <a:pt x="705" y="13"/>
                  </a:lnTo>
                  <a:lnTo>
                    <a:pt x="736" y="0"/>
                  </a:lnTo>
                  <a:lnTo>
                    <a:pt x="798" y="42"/>
                  </a:lnTo>
                  <a:lnTo>
                    <a:pt x="847" y="40"/>
                  </a:lnTo>
                  <a:lnTo>
                    <a:pt x="877" y="50"/>
                  </a:lnTo>
                  <a:lnTo>
                    <a:pt x="964" y="47"/>
                  </a:lnTo>
                  <a:lnTo>
                    <a:pt x="949" y="175"/>
                  </a:lnTo>
                  <a:lnTo>
                    <a:pt x="967" y="192"/>
                  </a:lnTo>
                  <a:lnTo>
                    <a:pt x="1164" y="192"/>
                  </a:lnTo>
                  <a:lnTo>
                    <a:pt x="1174" y="202"/>
                  </a:lnTo>
                  <a:lnTo>
                    <a:pt x="1229" y="215"/>
                  </a:lnTo>
                  <a:lnTo>
                    <a:pt x="1252" y="196"/>
                  </a:lnTo>
                  <a:lnTo>
                    <a:pt x="1309" y="198"/>
                  </a:lnTo>
                  <a:lnTo>
                    <a:pt x="1336" y="225"/>
                  </a:lnTo>
                  <a:lnTo>
                    <a:pt x="1331" y="283"/>
                  </a:lnTo>
                  <a:lnTo>
                    <a:pt x="1299" y="378"/>
                  </a:lnTo>
                  <a:lnTo>
                    <a:pt x="1193" y="480"/>
                  </a:lnTo>
                  <a:lnTo>
                    <a:pt x="1187" y="551"/>
                  </a:lnTo>
                  <a:lnTo>
                    <a:pt x="1155" y="551"/>
                  </a:lnTo>
                  <a:lnTo>
                    <a:pt x="1135" y="792"/>
                  </a:lnTo>
                  <a:lnTo>
                    <a:pt x="1116" y="800"/>
                  </a:lnTo>
                  <a:lnTo>
                    <a:pt x="1120" y="948"/>
                  </a:lnTo>
                  <a:lnTo>
                    <a:pt x="1138" y="967"/>
                  </a:lnTo>
                  <a:lnTo>
                    <a:pt x="844" y="1228"/>
                  </a:lnTo>
                  <a:lnTo>
                    <a:pt x="879" y="1281"/>
                  </a:lnTo>
                  <a:lnTo>
                    <a:pt x="865" y="1412"/>
                  </a:lnTo>
                  <a:lnTo>
                    <a:pt x="772" y="1393"/>
                  </a:lnTo>
                  <a:lnTo>
                    <a:pt x="740" y="1331"/>
                  </a:lnTo>
                  <a:lnTo>
                    <a:pt x="663" y="1336"/>
                  </a:lnTo>
                  <a:lnTo>
                    <a:pt x="626" y="1353"/>
                  </a:lnTo>
                  <a:lnTo>
                    <a:pt x="603" y="1341"/>
                  </a:lnTo>
                  <a:lnTo>
                    <a:pt x="603" y="1287"/>
                  </a:lnTo>
                  <a:lnTo>
                    <a:pt x="586" y="1275"/>
                  </a:lnTo>
                  <a:lnTo>
                    <a:pt x="568" y="1268"/>
                  </a:lnTo>
                  <a:lnTo>
                    <a:pt x="499" y="1199"/>
                  </a:lnTo>
                  <a:lnTo>
                    <a:pt x="493" y="1164"/>
                  </a:lnTo>
                  <a:lnTo>
                    <a:pt x="532" y="1123"/>
                  </a:lnTo>
                  <a:lnTo>
                    <a:pt x="528" y="1098"/>
                  </a:lnTo>
                  <a:lnTo>
                    <a:pt x="474" y="1094"/>
                  </a:lnTo>
                  <a:lnTo>
                    <a:pt x="441" y="1056"/>
                  </a:lnTo>
                  <a:lnTo>
                    <a:pt x="423" y="1019"/>
                  </a:lnTo>
                  <a:lnTo>
                    <a:pt x="256" y="990"/>
                  </a:lnTo>
                  <a:lnTo>
                    <a:pt x="326" y="937"/>
                  </a:lnTo>
                  <a:lnTo>
                    <a:pt x="332" y="686"/>
                  </a:lnTo>
                  <a:lnTo>
                    <a:pt x="233" y="581"/>
                  </a:lnTo>
                  <a:lnTo>
                    <a:pt x="125" y="387"/>
                  </a:lnTo>
                  <a:lnTo>
                    <a:pt x="27" y="360"/>
                  </a:lnTo>
                  <a:lnTo>
                    <a:pt x="0" y="202"/>
                  </a:lnTo>
                  <a:close/>
                </a:path>
              </a:pathLst>
            </a:custGeom>
            <a:solidFill>
              <a:srgbClr val="964B00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1112" name="Freeform 40"/>
            <p:cNvSpPr>
              <a:spLocks noChangeAspect="1"/>
            </p:cNvSpPr>
            <p:nvPr/>
          </p:nvSpPr>
          <p:spPr bwMode="auto">
            <a:xfrm>
              <a:off x="2111" y="1239"/>
              <a:ext cx="547" cy="344"/>
            </a:xfrm>
            <a:custGeom>
              <a:avLst/>
              <a:gdLst>
                <a:gd name="T0" fmla="*/ 443 w 3288"/>
                <a:gd name="T1" fmla="*/ 288 h 2060"/>
                <a:gd name="T2" fmla="*/ 742 w 3288"/>
                <a:gd name="T3" fmla="*/ 279 h 2060"/>
                <a:gd name="T4" fmla="*/ 924 w 3288"/>
                <a:gd name="T5" fmla="*/ 252 h 2060"/>
                <a:gd name="T6" fmla="*/ 1197 w 3288"/>
                <a:gd name="T7" fmla="*/ 211 h 2060"/>
                <a:gd name="T8" fmla="*/ 1277 w 3288"/>
                <a:gd name="T9" fmla="*/ 160 h 2060"/>
                <a:gd name="T10" fmla="*/ 1453 w 3288"/>
                <a:gd name="T11" fmla="*/ 186 h 2060"/>
                <a:gd name="T12" fmla="*/ 1511 w 3288"/>
                <a:gd name="T13" fmla="*/ 179 h 2060"/>
                <a:gd name="T14" fmla="*/ 1575 w 3288"/>
                <a:gd name="T15" fmla="*/ 73 h 2060"/>
                <a:gd name="T16" fmla="*/ 1844 w 3288"/>
                <a:gd name="T17" fmla="*/ 69 h 2060"/>
                <a:gd name="T18" fmla="*/ 1934 w 3288"/>
                <a:gd name="T19" fmla="*/ 133 h 2060"/>
                <a:gd name="T20" fmla="*/ 1969 w 3288"/>
                <a:gd name="T21" fmla="*/ 281 h 2060"/>
                <a:gd name="T22" fmla="*/ 2032 w 3288"/>
                <a:gd name="T23" fmla="*/ 368 h 2060"/>
                <a:gd name="T24" fmla="*/ 2173 w 3288"/>
                <a:gd name="T25" fmla="*/ 405 h 2060"/>
                <a:gd name="T26" fmla="*/ 2244 w 3288"/>
                <a:gd name="T27" fmla="*/ 240 h 2060"/>
                <a:gd name="T28" fmla="*/ 2601 w 3288"/>
                <a:gd name="T29" fmla="*/ 48 h 2060"/>
                <a:gd name="T30" fmla="*/ 2756 w 3288"/>
                <a:gd name="T31" fmla="*/ 6 h 2060"/>
                <a:gd name="T32" fmla="*/ 2628 w 3288"/>
                <a:gd name="T33" fmla="*/ 396 h 2060"/>
                <a:gd name="T34" fmla="*/ 2710 w 3288"/>
                <a:gd name="T35" fmla="*/ 722 h 2060"/>
                <a:gd name="T36" fmla="*/ 2669 w 3288"/>
                <a:gd name="T37" fmla="*/ 1167 h 2060"/>
                <a:gd name="T38" fmla="*/ 2762 w 3288"/>
                <a:gd name="T39" fmla="*/ 1332 h 2060"/>
                <a:gd name="T40" fmla="*/ 2980 w 3288"/>
                <a:gd name="T41" fmla="*/ 1510 h 2060"/>
                <a:gd name="T42" fmla="*/ 3005 w 3288"/>
                <a:gd name="T43" fmla="*/ 1622 h 2060"/>
                <a:gd name="T44" fmla="*/ 3175 w 3288"/>
                <a:gd name="T45" fmla="*/ 1702 h 2060"/>
                <a:gd name="T46" fmla="*/ 3250 w 3288"/>
                <a:gd name="T47" fmla="*/ 1843 h 2060"/>
                <a:gd name="T48" fmla="*/ 3283 w 3288"/>
                <a:gd name="T49" fmla="*/ 1947 h 2060"/>
                <a:gd name="T50" fmla="*/ 3177 w 3288"/>
                <a:gd name="T51" fmla="*/ 2043 h 2060"/>
                <a:gd name="T52" fmla="*/ 2811 w 3288"/>
                <a:gd name="T53" fmla="*/ 1947 h 2060"/>
                <a:gd name="T54" fmla="*/ 2716 w 3288"/>
                <a:gd name="T55" fmla="*/ 1856 h 2060"/>
                <a:gd name="T56" fmla="*/ 2482 w 3288"/>
                <a:gd name="T57" fmla="*/ 1775 h 2060"/>
                <a:gd name="T58" fmla="*/ 2160 w 3288"/>
                <a:gd name="T59" fmla="*/ 1629 h 2060"/>
                <a:gd name="T60" fmla="*/ 2189 w 3288"/>
                <a:gd name="T61" fmla="*/ 1150 h 2060"/>
                <a:gd name="T62" fmla="*/ 2242 w 3288"/>
                <a:gd name="T63" fmla="*/ 862 h 2060"/>
                <a:gd name="T64" fmla="*/ 2222 w 3288"/>
                <a:gd name="T65" fmla="*/ 488 h 2060"/>
                <a:gd name="T66" fmla="*/ 1850 w 3288"/>
                <a:gd name="T67" fmla="*/ 609 h 2060"/>
                <a:gd name="T68" fmla="*/ 1821 w 3288"/>
                <a:gd name="T69" fmla="*/ 722 h 2060"/>
                <a:gd name="T70" fmla="*/ 1666 w 3288"/>
                <a:gd name="T71" fmla="*/ 666 h 2060"/>
                <a:gd name="T72" fmla="*/ 1618 w 3288"/>
                <a:gd name="T73" fmla="*/ 693 h 2060"/>
                <a:gd name="T74" fmla="*/ 1591 w 3288"/>
                <a:gd name="T75" fmla="*/ 760 h 2060"/>
                <a:gd name="T76" fmla="*/ 1664 w 3288"/>
                <a:gd name="T77" fmla="*/ 986 h 2060"/>
                <a:gd name="T78" fmla="*/ 1219 w 3288"/>
                <a:gd name="T79" fmla="*/ 963 h 2060"/>
                <a:gd name="T80" fmla="*/ 638 w 3288"/>
                <a:gd name="T81" fmla="*/ 999 h 2060"/>
                <a:gd name="T82" fmla="*/ 404 w 3288"/>
                <a:gd name="T83" fmla="*/ 977 h 2060"/>
                <a:gd name="T84" fmla="*/ 166 w 3288"/>
                <a:gd name="T85" fmla="*/ 979 h 2060"/>
                <a:gd name="T86" fmla="*/ 7 w 3288"/>
                <a:gd name="T87" fmla="*/ 911 h 2060"/>
                <a:gd name="T88" fmla="*/ 190 w 3288"/>
                <a:gd name="T89" fmla="*/ 826 h 20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288" h="2060">
                  <a:moveTo>
                    <a:pt x="211" y="807"/>
                  </a:moveTo>
                  <a:lnTo>
                    <a:pt x="394" y="288"/>
                  </a:lnTo>
                  <a:lnTo>
                    <a:pt x="443" y="288"/>
                  </a:lnTo>
                  <a:lnTo>
                    <a:pt x="572" y="294"/>
                  </a:lnTo>
                  <a:lnTo>
                    <a:pt x="647" y="303"/>
                  </a:lnTo>
                  <a:lnTo>
                    <a:pt x="742" y="279"/>
                  </a:lnTo>
                  <a:lnTo>
                    <a:pt x="815" y="248"/>
                  </a:lnTo>
                  <a:lnTo>
                    <a:pt x="840" y="160"/>
                  </a:lnTo>
                  <a:lnTo>
                    <a:pt x="924" y="252"/>
                  </a:lnTo>
                  <a:lnTo>
                    <a:pt x="1156" y="266"/>
                  </a:lnTo>
                  <a:lnTo>
                    <a:pt x="1197" y="221"/>
                  </a:lnTo>
                  <a:lnTo>
                    <a:pt x="1197" y="211"/>
                  </a:lnTo>
                  <a:lnTo>
                    <a:pt x="1212" y="206"/>
                  </a:lnTo>
                  <a:lnTo>
                    <a:pt x="1292" y="221"/>
                  </a:lnTo>
                  <a:lnTo>
                    <a:pt x="1277" y="160"/>
                  </a:lnTo>
                  <a:lnTo>
                    <a:pt x="1407" y="157"/>
                  </a:lnTo>
                  <a:lnTo>
                    <a:pt x="1431" y="179"/>
                  </a:lnTo>
                  <a:lnTo>
                    <a:pt x="1453" y="186"/>
                  </a:lnTo>
                  <a:lnTo>
                    <a:pt x="1472" y="164"/>
                  </a:lnTo>
                  <a:lnTo>
                    <a:pt x="1489" y="162"/>
                  </a:lnTo>
                  <a:lnTo>
                    <a:pt x="1511" y="179"/>
                  </a:lnTo>
                  <a:lnTo>
                    <a:pt x="1550" y="179"/>
                  </a:lnTo>
                  <a:lnTo>
                    <a:pt x="1582" y="148"/>
                  </a:lnTo>
                  <a:lnTo>
                    <a:pt x="1575" y="73"/>
                  </a:lnTo>
                  <a:lnTo>
                    <a:pt x="1664" y="0"/>
                  </a:lnTo>
                  <a:lnTo>
                    <a:pt x="1823" y="31"/>
                  </a:lnTo>
                  <a:lnTo>
                    <a:pt x="1844" y="69"/>
                  </a:lnTo>
                  <a:lnTo>
                    <a:pt x="1874" y="106"/>
                  </a:lnTo>
                  <a:lnTo>
                    <a:pt x="1930" y="111"/>
                  </a:lnTo>
                  <a:lnTo>
                    <a:pt x="1934" y="133"/>
                  </a:lnTo>
                  <a:lnTo>
                    <a:pt x="1898" y="172"/>
                  </a:lnTo>
                  <a:lnTo>
                    <a:pt x="1901" y="206"/>
                  </a:lnTo>
                  <a:lnTo>
                    <a:pt x="1969" y="281"/>
                  </a:lnTo>
                  <a:lnTo>
                    <a:pt x="2010" y="299"/>
                  </a:lnTo>
                  <a:lnTo>
                    <a:pt x="2010" y="352"/>
                  </a:lnTo>
                  <a:lnTo>
                    <a:pt x="2032" y="368"/>
                  </a:lnTo>
                  <a:lnTo>
                    <a:pt x="2068" y="345"/>
                  </a:lnTo>
                  <a:lnTo>
                    <a:pt x="2142" y="344"/>
                  </a:lnTo>
                  <a:lnTo>
                    <a:pt x="2173" y="405"/>
                  </a:lnTo>
                  <a:lnTo>
                    <a:pt x="2271" y="425"/>
                  </a:lnTo>
                  <a:lnTo>
                    <a:pt x="2282" y="291"/>
                  </a:lnTo>
                  <a:lnTo>
                    <a:pt x="2244" y="240"/>
                  </a:lnTo>
                  <a:lnTo>
                    <a:pt x="2490" y="23"/>
                  </a:lnTo>
                  <a:lnTo>
                    <a:pt x="2555" y="38"/>
                  </a:lnTo>
                  <a:lnTo>
                    <a:pt x="2601" y="48"/>
                  </a:lnTo>
                  <a:lnTo>
                    <a:pt x="2667" y="33"/>
                  </a:lnTo>
                  <a:lnTo>
                    <a:pt x="2723" y="24"/>
                  </a:lnTo>
                  <a:lnTo>
                    <a:pt x="2756" y="6"/>
                  </a:lnTo>
                  <a:lnTo>
                    <a:pt x="2785" y="6"/>
                  </a:lnTo>
                  <a:lnTo>
                    <a:pt x="2798" y="23"/>
                  </a:lnTo>
                  <a:lnTo>
                    <a:pt x="2628" y="396"/>
                  </a:lnTo>
                  <a:lnTo>
                    <a:pt x="2643" y="514"/>
                  </a:lnTo>
                  <a:lnTo>
                    <a:pt x="2654" y="663"/>
                  </a:lnTo>
                  <a:lnTo>
                    <a:pt x="2710" y="722"/>
                  </a:lnTo>
                  <a:lnTo>
                    <a:pt x="2787" y="736"/>
                  </a:lnTo>
                  <a:lnTo>
                    <a:pt x="2983" y="1342"/>
                  </a:lnTo>
                  <a:lnTo>
                    <a:pt x="2669" y="1167"/>
                  </a:lnTo>
                  <a:lnTo>
                    <a:pt x="2694" y="1216"/>
                  </a:lnTo>
                  <a:lnTo>
                    <a:pt x="2694" y="1298"/>
                  </a:lnTo>
                  <a:lnTo>
                    <a:pt x="2762" y="1332"/>
                  </a:lnTo>
                  <a:lnTo>
                    <a:pt x="2922" y="1466"/>
                  </a:lnTo>
                  <a:lnTo>
                    <a:pt x="2922" y="1505"/>
                  </a:lnTo>
                  <a:lnTo>
                    <a:pt x="2980" y="1510"/>
                  </a:lnTo>
                  <a:lnTo>
                    <a:pt x="3010" y="1551"/>
                  </a:lnTo>
                  <a:lnTo>
                    <a:pt x="3024" y="1590"/>
                  </a:lnTo>
                  <a:lnTo>
                    <a:pt x="3005" y="1622"/>
                  </a:lnTo>
                  <a:lnTo>
                    <a:pt x="2988" y="1670"/>
                  </a:lnTo>
                  <a:lnTo>
                    <a:pt x="3134" y="1690"/>
                  </a:lnTo>
                  <a:lnTo>
                    <a:pt x="3175" y="1702"/>
                  </a:lnTo>
                  <a:lnTo>
                    <a:pt x="3180" y="1739"/>
                  </a:lnTo>
                  <a:lnTo>
                    <a:pt x="3180" y="1772"/>
                  </a:lnTo>
                  <a:lnTo>
                    <a:pt x="3250" y="1843"/>
                  </a:lnTo>
                  <a:lnTo>
                    <a:pt x="3250" y="1899"/>
                  </a:lnTo>
                  <a:lnTo>
                    <a:pt x="3239" y="1918"/>
                  </a:lnTo>
                  <a:lnTo>
                    <a:pt x="3283" y="1947"/>
                  </a:lnTo>
                  <a:lnTo>
                    <a:pt x="3288" y="1982"/>
                  </a:lnTo>
                  <a:lnTo>
                    <a:pt x="3226" y="2051"/>
                  </a:lnTo>
                  <a:lnTo>
                    <a:pt x="3177" y="2043"/>
                  </a:lnTo>
                  <a:lnTo>
                    <a:pt x="3093" y="2060"/>
                  </a:lnTo>
                  <a:lnTo>
                    <a:pt x="2854" y="2014"/>
                  </a:lnTo>
                  <a:lnTo>
                    <a:pt x="2811" y="1947"/>
                  </a:lnTo>
                  <a:lnTo>
                    <a:pt x="2734" y="1936"/>
                  </a:lnTo>
                  <a:lnTo>
                    <a:pt x="2734" y="1874"/>
                  </a:lnTo>
                  <a:lnTo>
                    <a:pt x="2716" y="1856"/>
                  </a:lnTo>
                  <a:lnTo>
                    <a:pt x="2640" y="1863"/>
                  </a:lnTo>
                  <a:lnTo>
                    <a:pt x="2538" y="1821"/>
                  </a:lnTo>
                  <a:lnTo>
                    <a:pt x="2482" y="1775"/>
                  </a:lnTo>
                  <a:lnTo>
                    <a:pt x="2402" y="1765"/>
                  </a:lnTo>
                  <a:lnTo>
                    <a:pt x="2256" y="1704"/>
                  </a:lnTo>
                  <a:lnTo>
                    <a:pt x="2160" y="1629"/>
                  </a:lnTo>
                  <a:lnTo>
                    <a:pt x="1969" y="1389"/>
                  </a:lnTo>
                  <a:lnTo>
                    <a:pt x="2090" y="1289"/>
                  </a:lnTo>
                  <a:lnTo>
                    <a:pt x="2189" y="1150"/>
                  </a:lnTo>
                  <a:lnTo>
                    <a:pt x="2182" y="1048"/>
                  </a:lnTo>
                  <a:lnTo>
                    <a:pt x="2229" y="953"/>
                  </a:lnTo>
                  <a:lnTo>
                    <a:pt x="2242" y="862"/>
                  </a:lnTo>
                  <a:lnTo>
                    <a:pt x="2195" y="841"/>
                  </a:lnTo>
                  <a:lnTo>
                    <a:pt x="2233" y="751"/>
                  </a:lnTo>
                  <a:lnTo>
                    <a:pt x="2222" y="488"/>
                  </a:lnTo>
                  <a:lnTo>
                    <a:pt x="1795" y="474"/>
                  </a:lnTo>
                  <a:lnTo>
                    <a:pt x="1795" y="567"/>
                  </a:lnTo>
                  <a:lnTo>
                    <a:pt x="1850" y="609"/>
                  </a:lnTo>
                  <a:lnTo>
                    <a:pt x="1857" y="658"/>
                  </a:lnTo>
                  <a:lnTo>
                    <a:pt x="1852" y="702"/>
                  </a:lnTo>
                  <a:lnTo>
                    <a:pt x="1821" y="722"/>
                  </a:lnTo>
                  <a:lnTo>
                    <a:pt x="1772" y="731"/>
                  </a:lnTo>
                  <a:lnTo>
                    <a:pt x="1693" y="702"/>
                  </a:lnTo>
                  <a:lnTo>
                    <a:pt x="1666" y="666"/>
                  </a:lnTo>
                  <a:lnTo>
                    <a:pt x="1642" y="627"/>
                  </a:lnTo>
                  <a:lnTo>
                    <a:pt x="1624" y="622"/>
                  </a:lnTo>
                  <a:lnTo>
                    <a:pt x="1618" y="693"/>
                  </a:lnTo>
                  <a:lnTo>
                    <a:pt x="1635" y="714"/>
                  </a:lnTo>
                  <a:lnTo>
                    <a:pt x="1620" y="739"/>
                  </a:lnTo>
                  <a:lnTo>
                    <a:pt x="1591" y="760"/>
                  </a:lnTo>
                  <a:lnTo>
                    <a:pt x="1608" y="839"/>
                  </a:lnTo>
                  <a:lnTo>
                    <a:pt x="1675" y="935"/>
                  </a:lnTo>
                  <a:lnTo>
                    <a:pt x="1664" y="986"/>
                  </a:lnTo>
                  <a:lnTo>
                    <a:pt x="1450" y="986"/>
                  </a:lnTo>
                  <a:lnTo>
                    <a:pt x="1399" y="968"/>
                  </a:lnTo>
                  <a:lnTo>
                    <a:pt x="1219" y="963"/>
                  </a:lnTo>
                  <a:lnTo>
                    <a:pt x="1130" y="860"/>
                  </a:lnTo>
                  <a:lnTo>
                    <a:pt x="851" y="1014"/>
                  </a:lnTo>
                  <a:lnTo>
                    <a:pt x="638" y="999"/>
                  </a:lnTo>
                  <a:lnTo>
                    <a:pt x="516" y="1043"/>
                  </a:lnTo>
                  <a:lnTo>
                    <a:pt x="435" y="990"/>
                  </a:lnTo>
                  <a:lnTo>
                    <a:pt x="404" y="977"/>
                  </a:lnTo>
                  <a:lnTo>
                    <a:pt x="326" y="902"/>
                  </a:lnTo>
                  <a:lnTo>
                    <a:pt x="241" y="921"/>
                  </a:lnTo>
                  <a:lnTo>
                    <a:pt x="166" y="979"/>
                  </a:lnTo>
                  <a:lnTo>
                    <a:pt x="149" y="955"/>
                  </a:lnTo>
                  <a:lnTo>
                    <a:pt x="85" y="950"/>
                  </a:lnTo>
                  <a:lnTo>
                    <a:pt x="7" y="911"/>
                  </a:lnTo>
                  <a:lnTo>
                    <a:pt x="0" y="863"/>
                  </a:lnTo>
                  <a:lnTo>
                    <a:pt x="82" y="838"/>
                  </a:lnTo>
                  <a:lnTo>
                    <a:pt x="190" y="826"/>
                  </a:lnTo>
                  <a:lnTo>
                    <a:pt x="211" y="807"/>
                  </a:lnTo>
                  <a:close/>
                </a:path>
              </a:pathLst>
            </a:custGeom>
            <a:solidFill>
              <a:srgbClr val="964B00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1113" name="Freeform 41"/>
            <p:cNvSpPr>
              <a:spLocks noChangeAspect="1"/>
            </p:cNvSpPr>
            <p:nvPr/>
          </p:nvSpPr>
          <p:spPr bwMode="auto">
            <a:xfrm>
              <a:off x="2210" y="1109"/>
              <a:ext cx="190" cy="161"/>
            </a:xfrm>
            <a:custGeom>
              <a:avLst/>
              <a:gdLst>
                <a:gd name="T0" fmla="*/ 56 w 1139"/>
                <a:gd name="T1" fmla="*/ 323 h 970"/>
                <a:gd name="T2" fmla="*/ 149 w 1139"/>
                <a:gd name="T3" fmla="*/ 133 h 970"/>
                <a:gd name="T4" fmla="*/ 406 w 1139"/>
                <a:gd name="T5" fmla="*/ 68 h 970"/>
                <a:gd name="T6" fmla="*/ 525 w 1139"/>
                <a:gd name="T7" fmla="*/ 22 h 970"/>
                <a:gd name="T8" fmla="*/ 547 w 1139"/>
                <a:gd name="T9" fmla="*/ 40 h 970"/>
                <a:gd name="T10" fmla="*/ 587 w 1139"/>
                <a:gd name="T11" fmla="*/ 36 h 970"/>
                <a:gd name="T12" fmla="*/ 605 w 1139"/>
                <a:gd name="T13" fmla="*/ 75 h 970"/>
                <a:gd name="T14" fmla="*/ 689 w 1139"/>
                <a:gd name="T15" fmla="*/ 66 h 970"/>
                <a:gd name="T16" fmla="*/ 806 w 1139"/>
                <a:gd name="T17" fmla="*/ 0 h 970"/>
                <a:gd name="T18" fmla="*/ 835 w 1139"/>
                <a:gd name="T19" fmla="*/ 160 h 970"/>
                <a:gd name="T20" fmla="*/ 932 w 1139"/>
                <a:gd name="T21" fmla="*/ 184 h 970"/>
                <a:gd name="T22" fmla="*/ 1037 w 1139"/>
                <a:gd name="T23" fmla="*/ 374 h 970"/>
                <a:gd name="T24" fmla="*/ 1139 w 1139"/>
                <a:gd name="T25" fmla="*/ 486 h 970"/>
                <a:gd name="T26" fmla="*/ 1132 w 1139"/>
                <a:gd name="T27" fmla="*/ 731 h 970"/>
                <a:gd name="T28" fmla="*/ 1066 w 1139"/>
                <a:gd name="T29" fmla="*/ 786 h 970"/>
                <a:gd name="T30" fmla="*/ 979 w 1139"/>
                <a:gd name="T31" fmla="*/ 857 h 970"/>
                <a:gd name="T32" fmla="*/ 986 w 1139"/>
                <a:gd name="T33" fmla="*/ 930 h 970"/>
                <a:gd name="T34" fmla="*/ 954 w 1139"/>
                <a:gd name="T35" fmla="*/ 963 h 970"/>
                <a:gd name="T36" fmla="*/ 913 w 1139"/>
                <a:gd name="T37" fmla="*/ 963 h 970"/>
                <a:gd name="T38" fmla="*/ 893 w 1139"/>
                <a:gd name="T39" fmla="*/ 946 h 970"/>
                <a:gd name="T40" fmla="*/ 873 w 1139"/>
                <a:gd name="T41" fmla="*/ 946 h 970"/>
                <a:gd name="T42" fmla="*/ 862 w 1139"/>
                <a:gd name="T43" fmla="*/ 970 h 970"/>
                <a:gd name="T44" fmla="*/ 833 w 1139"/>
                <a:gd name="T45" fmla="*/ 966 h 970"/>
                <a:gd name="T46" fmla="*/ 813 w 1139"/>
                <a:gd name="T47" fmla="*/ 941 h 970"/>
                <a:gd name="T48" fmla="*/ 682 w 1139"/>
                <a:gd name="T49" fmla="*/ 944 h 970"/>
                <a:gd name="T50" fmla="*/ 652 w 1139"/>
                <a:gd name="T51" fmla="*/ 868 h 970"/>
                <a:gd name="T52" fmla="*/ 550 w 1139"/>
                <a:gd name="T53" fmla="*/ 795 h 970"/>
                <a:gd name="T54" fmla="*/ 512 w 1139"/>
                <a:gd name="T55" fmla="*/ 775 h 970"/>
                <a:gd name="T56" fmla="*/ 536 w 1139"/>
                <a:gd name="T57" fmla="*/ 698 h 970"/>
                <a:gd name="T58" fmla="*/ 512 w 1139"/>
                <a:gd name="T59" fmla="*/ 634 h 970"/>
                <a:gd name="T60" fmla="*/ 441 w 1139"/>
                <a:gd name="T61" fmla="*/ 596 h 970"/>
                <a:gd name="T62" fmla="*/ 334 w 1139"/>
                <a:gd name="T63" fmla="*/ 591 h 970"/>
                <a:gd name="T64" fmla="*/ 295 w 1139"/>
                <a:gd name="T65" fmla="*/ 510 h 970"/>
                <a:gd name="T66" fmla="*/ 56 w 1139"/>
                <a:gd name="T67" fmla="*/ 593 h 970"/>
                <a:gd name="T68" fmla="*/ 76 w 1139"/>
                <a:gd name="T69" fmla="*/ 518 h 970"/>
                <a:gd name="T70" fmla="*/ 2 w 1139"/>
                <a:gd name="T71" fmla="*/ 469 h 970"/>
                <a:gd name="T72" fmla="*/ 0 w 1139"/>
                <a:gd name="T73" fmla="*/ 445 h 970"/>
                <a:gd name="T74" fmla="*/ 56 w 1139"/>
                <a:gd name="T75" fmla="*/ 323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39" h="970">
                  <a:moveTo>
                    <a:pt x="56" y="323"/>
                  </a:moveTo>
                  <a:lnTo>
                    <a:pt x="149" y="133"/>
                  </a:lnTo>
                  <a:lnTo>
                    <a:pt x="406" y="68"/>
                  </a:lnTo>
                  <a:lnTo>
                    <a:pt x="525" y="22"/>
                  </a:lnTo>
                  <a:lnTo>
                    <a:pt x="547" y="40"/>
                  </a:lnTo>
                  <a:lnTo>
                    <a:pt x="587" y="36"/>
                  </a:lnTo>
                  <a:lnTo>
                    <a:pt x="605" y="75"/>
                  </a:lnTo>
                  <a:lnTo>
                    <a:pt x="689" y="66"/>
                  </a:lnTo>
                  <a:lnTo>
                    <a:pt x="806" y="0"/>
                  </a:lnTo>
                  <a:lnTo>
                    <a:pt x="835" y="160"/>
                  </a:lnTo>
                  <a:lnTo>
                    <a:pt x="932" y="184"/>
                  </a:lnTo>
                  <a:lnTo>
                    <a:pt x="1037" y="374"/>
                  </a:lnTo>
                  <a:lnTo>
                    <a:pt x="1139" y="486"/>
                  </a:lnTo>
                  <a:lnTo>
                    <a:pt x="1132" y="731"/>
                  </a:lnTo>
                  <a:lnTo>
                    <a:pt x="1066" y="786"/>
                  </a:lnTo>
                  <a:lnTo>
                    <a:pt x="979" y="857"/>
                  </a:lnTo>
                  <a:lnTo>
                    <a:pt x="986" y="930"/>
                  </a:lnTo>
                  <a:lnTo>
                    <a:pt x="954" y="963"/>
                  </a:lnTo>
                  <a:lnTo>
                    <a:pt x="913" y="963"/>
                  </a:lnTo>
                  <a:lnTo>
                    <a:pt x="893" y="946"/>
                  </a:lnTo>
                  <a:lnTo>
                    <a:pt x="873" y="946"/>
                  </a:lnTo>
                  <a:lnTo>
                    <a:pt x="862" y="970"/>
                  </a:lnTo>
                  <a:lnTo>
                    <a:pt x="833" y="966"/>
                  </a:lnTo>
                  <a:lnTo>
                    <a:pt x="813" y="941"/>
                  </a:lnTo>
                  <a:lnTo>
                    <a:pt x="682" y="944"/>
                  </a:lnTo>
                  <a:lnTo>
                    <a:pt x="652" y="868"/>
                  </a:lnTo>
                  <a:lnTo>
                    <a:pt x="550" y="795"/>
                  </a:lnTo>
                  <a:lnTo>
                    <a:pt x="512" y="775"/>
                  </a:lnTo>
                  <a:lnTo>
                    <a:pt x="536" y="698"/>
                  </a:lnTo>
                  <a:lnTo>
                    <a:pt x="512" y="634"/>
                  </a:lnTo>
                  <a:lnTo>
                    <a:pt x="441" y="596"/>
                  </a:lnTo>
                  <a:lnTo>
                    <a:pt x="334" y="591"/>
                  </a:lnTo>
                  <a:lnTo>
                    <a:pt x="295" y="510"/>
                  </a:lnTo>
                  <a:lnTo>
                    <a:pt x="56" y="593"/>
                  </a:lnTo>
                  <a:lnTo>
                    <a:pt x="76" y="518"/>
                  </a:lnTo>
                  <a:lnTo>
                    <a:pt x="2" y="469"/>
                  </a:lnTo>
                  <a:lnTo>
                    <a:pt x="0" y="445"/>
                  </a:lnTo>
                  <a:lnTo>
                    <a:pt x="56" y="323"/>
                  </a:lnTo>
                  <a:close/>
                </a:path>
              </a:pathLst>
            </a:custGeom>
            <a:solidFill>
              <a:srgbClr val="964B00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1114" name="Freeform 42"/>
            <p:cNvSpPr>
              <a:spLocks noChangeAspect="1"/>
            </p:cNvSpPr>
            <p:nvPr/>
          </p:nvSpPr>
          <p:spPr bwMode="auto">
            <a:xfrm>
              <a:off x="2232" y="1194"/>
              <a:ext cx="94" cy="92"/>
            </a:xfrm>
            <a:custGeom>
              <a:avLst/>
              <a:gdLst>
                <a:gd name="T0" fmla="*/ 5 w 562"/>
                <a:gd name="T1" fmla="*/ 53 h 552"/>
                <a:gd name="T2" fmla="*/ 26 w 562"/>
                <a:gd name="T3" fmla="*/ 97 h 552"/>
                <a:gd name="T4" fmla="*/ 2 w 562"/>
                <a:gd name="T5" fmla="*/ 147 h 552"/>
                <a:gd name="T6" fmla="*/ 0 w 562"/>
                <a:gd name="T7" fmla="*/ 173 h 552"/>
                <a:gd name="T8" fmla="*/ 76 w 562"/>
                <a:gd name="T9" fmla="*/ 180 h 552"/>
                <a:gd name="T10" fmla="*/ 156 w 562"/>
                <a:gd name="T11" fmla="*/ 221 h 552"/>
                <a:gd name="T12" fmla="*/ 148 w 562"/>
                <a:gd name="T13" fmla="*/ 248 h 552"/>
                <a:gd name="T14" fmla="*/ 117 w 562"/>
                <a:gd name="T15" fmla="*/ 248 h 552"/>
                <a:gd name="T16" fmla="*/ 103 w 562"/>
                <a:gd name="T17" fmla="*/ 279 h 552"/>
                <a:gd name="T18" fmla="*/ 73 w 562"/>
                <a:gd name="T19" fmla="*/ 279 h 552"/>
                <a:gd name="T20" fmla="*/ 154 w 562"/>
                <a:gd name="T21" fmla="*/ 359 h 552"/>
                <a:gd name="T22" fmla="*/ 44 w 562"/>
                <a:gd name="T23" fmla="*/ 421 h 552"/>
                <a:gd name="T24" fmla="*/ 10 w 562"/>
                <a:gd name="T25" fmla="*/ 488 h 552"/>
                <a:gd name="T26" fmla="*/ 5 w 562"/>
                <a:gd name="T27" fmla="*/ 552 h 552"/>
                <a:gd name="T28" fmla="*/ 81 w 562"/>
                <a:gd name="T29" fmla="*/ 523 h 552"/>
                <a:gd name="T30" fmla="*/ 110 w 562"/>
                <a:gd name="T31" fmla="*/ 428 h 552"/>
                <a:gd name="T32" fmla="*/ 197 w 562"/>
                <a:gd name="T33" fmla="*/ 525 h 552"/>
                <a:gd name="T34" fmla="*/ 340 w 562"/>
                <a:gd name="T35" fmla="*/ 537 h 552"/>
                <a:gd name="T36" fmla="*/ 431 w 562"/>
                <a:gd name="T37" fmla="*/ 537 h 552"/>
                <a:gd name="T38" fmla="*/ 460 w 562"/>
                <a:gd name="T39" fmla="*/ 501 h 552"/>
                <a:gd name="T40" fmla="*/ 467 w 562"/>
                <a:gd name="T41" fmla="*/ 481 h 552"/>
                <a:gd name="T42" fmla="*/ 484 w 562"/>
                <a:gd name="T43" fmla="*/ 479 h 552"/>
                <a:gd name="T44" fmla="*/ 562 w 562"/>
                <a:gd name="T45" fmla="*/ 494 h 552"/>
                <a:gd name="T46" fmla="*/ 548 w 562"/>
                <a:gd name="T47" fmla="*/ 433 h 552"/>
                <a:gd name="T48" fmla="*/ 520 w 562"/>
                <a:gd name="T49" fmla="*/ 357 h 552"/>
                <a:gd name="T50" fmla="*/ 420 w 562"/>
                <a:gd name="T51" fmla="*/ 286 h 552"/>
                <a:gd name="T52" fmla="*/ 380 w 562"/>
                <a:gd name="T53" fmla="*/ 267 h 552"/>
                <a:gd name="T54" fmla="*/ 402 w 562"/>
                <a:gd name="T55" fmla="*/ 184 h 552"/>
                <a:gd name="T56" fmla="*/ 382 w 562"/>
                <a:gd name="T57" fmla="*/ 124 h 552"/>
                <a:gd name="T58" fmla="*/ 314 w 562"/>
                <a:gd name="T59" fmla="*/ 87 h 552"/>
                <a:gd name="T60" fmla="*/ 197 w 562"/>
                <a:gd name="T61" fmla="*/ 78 h 552"/>
                <a:gd name="T62" fmla="*/ 163 w 562"/>
                <a:gd name="T63" fmla="*/ 0 h 552"/>
                <a:gd name="T64" fmla="*/ 5 w 562"/>
                <a:gd name="T65" fmla="*/ 53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62" h="552">
                  <a:moveTo>
                    <a:pt x="5" y="53"/>
                  </a:moveTo>
                  <a:lnTo>
                    <a:pt x="26" y="97"/>
                  </a:lnTo>
                  <a:lnTo>
                    <a:pt x="2" y="147"/>
                  </a:lnTo>
                  <a:lnTo>
                    <a:pt x="0" y="173"/>
                  </a:lnTo>
                  <a:lnTo>
                    <a:pt x="76" y="180"/>
                  </a:lnTo>
                  <a:lnTo>
                    <a:pt x="156" y="221"/>
                  </a:lnTo>
                  <a:lnTo>
                    <a:pt x="148" y="248"/>
                  </a:lnTo>
                  <a:lnTo>
                    <a:pt x="117" y="248"/>
                  </a:lnTo>
                  <a:lnTo>
                    <a:pt x="103" y="279"/>
                  </a:lnTo>
                  <a:lnTo>
                    <a:pt x="73" y="279"/>
                  </a:lnTo>
                  <a:lnTo>
                    <a:pt x="154" y="359"/>
                  </a:lnTo>
                  <a:lnTo>
                    <a:pt x="44" y="421"/>
                  </a:lnTo>
                  <a:lnTo>
                    <a:pt x="10" y="488"/>
                  </a:lnTo>
                  <a:lnTo>
                    <a:pt x="5" y="552"/>
                  </a:lnTo>
                  <a:lnTo>
                    <a:pt x="81" y="523"/>
                  </a:lnTo>
                  <a:lnTo>
                    <a:pt x="110" y="428"/>
                  </a:lnTo>
                  <a:lnTo>
                    <a:pt x="197" y="525"/>
                  </a:lnTo>
                  <a:lnTo>
                    <a:pt x="340" y="537"/>
                  </a:lnTo>
                  <a:lnTo>
                    <a:pt x="431" y="537"/>
                  </a:lnTo>
                  <a:lnTo>
                    <a:pt x="460" y="501"/>
                  </a:lnTo>
                  <a:lnTo>
                    <a:pt x="467" y="481"/>
                  </a:lnTo>
                  <a:lnTo>
                    <a:pt x="484" y="479"/>
                  </a:lnTo>
                  <a:lnTo>
                    <a:pt x="562" y="494"/>
                  </a:lnTo>
                  <a:lnTo>
                    <a:pt x="548" y="433"/>
                  </a:lnTo>
                  <a:lnTo>
                    <a:pt x="520" y="357"/>
                  </a:lnTo>
                  <a:lnTo>
                    <a:pt x="420" y="286"/>
                  </a:lnTo>
                  <a:lnTo>
                    <a:pt x="380" y="267"/>
                  </a:lnTo>
                  <a:lnTo>
                    <a:pt x="402" y="184"/>
                  </a:lnTo>
                  <a:lnTo>
                    <a:pt x="382" y="124"/>
                  </a:lnTo>
                  <a:lnTo>
                    <a:pt x="314" y="87"/>
                  </a:lnTo>
                  <a:lnTo>
                    <a:pt x="197" y="78"/>
                  </a:lnTo>
                  <a:lnTo>
                    <a:pt x="163" y="0"/>
                  </a:lnTo>
                  <a:lnTo>
                    <a:pt x="5" y="53"/>
                  </a:lnTo>
                  <a:close/>
                </a:path>
              </a:pathLst>
            </a:custGeom>
            <a:solidFill>
              <a:srgbClr val="964B00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1115" name="Freeform 43"/>
            <p:cNvSpPr>
              <a:spLocks noChangeAspect="1"/>
            </p:cNvSpPr>
            <p:nvPr/>
          </p:nvSpPr>
          <p:spPr bwMode="auto">
            <a:xfrm>
              <a:off x="2300" y="1384"/>
              <a:ext cx="68" cy="132"/>
            </a:xfrm>
            <a:custGeom>
              <a:avLst/>
              <a:gdLst>
                <a:gd name="T0" fmla="*/ 0 w 409"/>
                <a:gd name="T1" fmla="*/ 0 h 794"/>
                <a:gd name="T2" fmla="*/ 9 w 409"/>
                <a:gd name="T3" fmla="*/ 174 h 794"/>
                <a:gd name="T4" fmla="*/ 22 w 409"/>
                <a:gd name="T5" fmla="*/ 305 h 794"/>
                <a:gd name="T6" fmla="*/ 34 w 409"/>
                <a:gd name="T7" fmla="*/ 384 h 794"/>
                <a:gd name="T8" fmla="*/ 12 w 409"/>
                <a:gd name="T9" fmla="*/ 400 h 794"/>
                <a:gd name="T10" fmla="*/ 21 w 409"/>
                <a:gd name="T11" fmla="*/ 442 h 794"/>
                <a:gd name="T12" fmla="*/ 38 w 409"/>
                <a:gd name="T13" fmla="*/ 444 h 794"/>
                <a:gd name="T14" fmla="*/ 52 w 409"/>
                <a:gd name="T15" fmla="*/ 452 h 794"/>
                <a:gd name="T16" fmla="*/ 53 w 409"/>
                <a:gd name="T17" fmla="*/ 491 h 794"/>
                <a:gd name="T18" fmla="*/ 53 w 409"/>
                <a:gd name="T19" fmla="*/ 512 h 794"/>
                <a:gd name="T20" fmla="*/ 77 w 409"/>
                <a:gd name="T21" fmla="*/ 520 h 794"/>
                <a:gd name="T22" fmla="*/ 74 w 409"/>
                <a:gd name="T23" fmla="*/ 576 h 794"/>
                <a:gd name="T24" fmla="*/ 143 w 409"/>
                <a:gd name="T25" fmla="*/ 658 h 794"/>
                <a:gd name="T26" fmla="*/ 160 w 409"/>
                <a:gd name="T27" fmla="*/ 727 h 794"/>
                <a:gd name="T28" fmla="*/ 213 w 409"/>
                <a:gd name="T29" fmla="*/ 794 h 794"/>
                <a:gd name="T30" fmla="*/ 272 w 409"/>
                <a:gd name="T31" fmla="*/ 614 h 794"/>
                <a:gd name="T32" fmla="*/ 300 w 409"/>
                <a:gd name="T33" fmla="*/ 548 h 794"/>
                <a:gd name="T34" fmla="*/ 409 w 409"/>
                <a:gd name="T35" fmla="*/ 446 h 794"/>
                <a:gd name="T36" fmla="*/ 361 w 409"/>
                <a:gd name="T37" fmla="*/ 379 h 794"/>
                <a:gd name="T38" fmla="*/ 72 w 409"/>
                <a:gd name="T39" fmla="*/ 87 h 794"/>
                <a:gd name="T40" fmla="*/ 0 w 409"/>
                <a:gd name="T41" fmla="*/ 0 h 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09" h="794">
                  <a:moveTo>
                    <a:pt x="0" y="0"/>
                  </a:moveTo>
                  <a:lnTo>
                    <a:pt x="9" y="174"/>
                  </a:lnTo>
                  <a:lnTo>
                    <a:pt x="22" y="305"/>
                  </a:lnTo>
                  <a:lnTo>
                    <a:pt x="34" y="384"/>
                  </a:lnTo>
                  <a:lnTo>
                    <a:pt x="12" y="400"/>
                  </a:lnTo>
                  <a:lnTo>
                    <a:pt x="21" y="442"/>
                  </a:lnTo>
                  <a:lnTo>
                    <a:pt x="38" y="444"/>
                  </a:lnTo>
                  <a:lnTo>
                    <a:pt x="52" y="452"/>
                  </a:lnTo>
                  <a:lnTo>
                    <a:pt x="53" y="491"/>
                  </a:lnTo>
                  <a:lnTo>
                    <a:pt x="53" y="512"/>
                  </a:lnTo>
                  <a:lnTo>
                    <a:pt x="77" y="520"/>
                  </a:lnTo>
                  <a:lnTo>
                    <a:pt x="74" y="576"/>
                  </a:lnTo>
                  <a:lnTo>
                    <a:pt x="143" y="658"/>
                  </a:lnTo>
                  <a:lnTo>
                    <a:pt x="160" y="727"/>
                  </a:lnTo>
                  <a:lnTo>
                    <a:pt x="213" y="794"/>
                  </a:lnTo>
                  <a:lnTo>
                    <a:pt x="272" y="614"/>
                  </a:lnTo>
                  <a:lnTo>
                    <a:pt x="300" y="548"/>
                  </a:lnTo>
                  <a:lnTo>
                    <a:pt x="409" y="446"/>
                  </a:lnTo>
                  <a:lnTo>
                    <a:pt x="361" y="379"/>
                  </a:lnTo>
                  <a:lnTo>
                    <a:pt x="72" y="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4B00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1116" name="Freeform 44"/>
            <p:cNvSpPr>
              <a:spLocks noChangeAspect="1"/>
            </p:cNvSpPr>
            <p:nvPr/>
          </p:nvSpPr>
          <p:spPr bwMode="auto">
            <a:xfrm>
              <a:off x="2314" y="1318"/>
              <a:ext cx="170" cy="152"/>
            </a:xfrm>
            <a:custGeom>
              <a:avLst/>
              <a:gdLst>
                <a:gd name="T0" fmla="*/ 0 w 1019"/>
                <a:gd name="T1" fmla="*/ 489 h 913"/>
                <a:gd name="T2" fmla="*/ 171 w 1019"/>
                <a:gd name="T3" fmla="*/ 494 h 913"/>
                <a:gd name="T4" fmla="*/ 225 w 1019"/>
                <a:gd name="T5" fmla="*/ 512 h 913"/>
                <a:gd name="T6" fmla="*/ 439 w 1019"/>
                <a:gd name="T7" fmla="*/ 512 h 913"/>
                <a:gd name="T8" fmla="*/ 454 w 1019"/>
                <a:gd name="T9" fmla="*/ 462 h 913"/>
                <a:gd name="T10" fmla="*/ 387 w 1019"/>
                <a:gd name="T11" fmla="*/ 366 h 913"/>
                <a:gd name="T12" fmla="*/ 369 w 1019"/>
                <a:gd name="T13" fmla="*/ 286 h 913"/>
                <a:gd name="T14" fmla="*/ 398 w 1019"/>
                <a:gd name="T15" fmla="*/ 269 h 913"/>
                <a:gd name="T16" fmla="*/ 413 w 1019"/>
                <a:gd name="T17" fmla="*/ 245 h 913"/>
                <a:gd name="T18" fmla="*/ 394 w 1019"/>
                <a:gd name="T19" fmla="*/ 222 h 913"/>
                <a:gd name="T20" fmla="*/ 399 w 1019"/>
                <a:gd name="T21" fmla="*/ 149 h 913"/>
                <a:gd name="T22" fmla="*/ 416 w 1019"/>
                <a:gd name="T23" fmla="*/ 151 h 913"/>
                <a:gd name="T24" fmla="*/ 465 w 1019"/>
                <a:gd name="T25" fmla="*/ 226 h 913"/>
                <a:gd name="T26" fmla="*/ 545 w 1019"/>
                <a:gd name="T27" fmla="*/ 257 h 913"/>
                <a:gd name="T28" fmla="*/ 603 w 1019"/>
                <a:gd name="T29" fmla="*/ 249 h 913"/>
                <a:gd name="T30" fmla="*/ 632 w 1019"/>
                <a:gd name="T31" fmla="*/ 228 h 913"/>
                <a:gd name="T32" fmla="*/ 634 w 1019"/>
                <a:gd name="T33" fmla="*/ 192 h 913"/>
                <a:gd name="T34" fmla="*/ 628 w 1019"/>
                <a:gd name="T35" fmla="*/ 136 h 913"/>
                <a:gd name="T36" fmla="*/ 571 w 1019"/>
                <a:gd name="T37" fmla="*/ 94 h 913"/>
                <a:gd name="T38" fmla="*/ 572 w 1019"/>
                <a:gd name="T39" fmla="*/ 0 h 913"/>
                <a:gd name="T40" fmla="*/ 999 w 1019"/>
                <a:gd name="T41" fmla="*/ 15 h 913"/>
                <a:gd name="T42" fmla="*/ 1013 w 1019"/>
                <a:gd name="T43" fmla="*/ 272 h 913"/>
                <a:gd name="T44" fmla="*/ 972 w 1019"/>
                <a:gd name="T45" fmla="*/ 368 h 913"/>
                <a:gd name="T46" fmla="*/ 1019 w 1019"/>
                <a:gd name="T47" fmla="*/ 388 h 913"/>
                <a:gd name="T48" fmla="*/ 1007 w 1019"/>
                <a:gd name="T49" fmla="*/ 482 h 913"/>
                <a:gd name="T50" fmla="*/ 961 w 1019"/>
                <a:gd name="T51" fmla="*/ 574 h 913"/>
                <a:gd name="T52" fmla="*/ 964 w 1019"/>
                <a:gd name="T53" fmla="*/ 676 h 913"/>
                <a:gd name="T54" fmla="*/ 862 w 1019"/>
                <a:gd name="T55" fmla="*/ 822 h 913"/>
                <a:gd name="T56" fmla="*/ 744 w 1019"/>
                <a:gd name="T57" fmla="*/ 913 h 913"/>
                <a:gd name="T58" fmla="*/ 323 w 1019"/>
                <a:gd name="T59" fmla="*/ 843 h 913"/>
                <a:gd name="T60" fmla="*/ 276 w 1019"/>
                <a:gd name="T61" fmla="*/ 773 h 913"/>
                <a:gd name="T62" fmla="*/ 0 w 1019"/>
                <a:gd name="T63" fmla="*/ 489 h 9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19" h="913">
                  <a:moveTo>
                    <a:pt x="0" y="489"/>
                  </a:moveTo>
                  <a:lnTo>
                    <a:pt x="171" y="494"/>
                  </a:lnTo>
                  <a:lnTo>
                    <a:pt x="225" y="512"/>
                  </a:lnTo>
                  <a:lnTo>
                    <a:pt x="439" y="512"/>
                  </a:lnTo>
                  <a:lnTo>
                    <a:pt x="454" y="462"/>
                  </a:lnTo>
                  <a:lnTo>
                    <a:pt x="387" y="366"/>
                  </a:lnTo>
                  <a:lnTo>
                    <a:pt x="369" y="286"/>
                  </a:lnTo>
                  <a:lnTo>
                    <a:pt x="398" y="269"/>
                  </a:lnTo>
                  <a:lnTo>
                    <a:pt x="413" y="245"/>
                  </a:lnTo>
                  <a:lnTo>
                    <a:pt x="394" y="222"/>
                  </a:lnTo>
                  <a:lnTo>
                    <a:pt x="399" y="149"/>
                  </a:lnTo>
                  <a:lnTo>
                    <a:pt x="416" y="151"/>
                  </a:lnTo>
                  <a:lnTo>
                    <a:pt x="465" y="226"/>
                  </a:lnTo>
                  <a:lnTo>
                    <a:pt x="545" y="257"/>
                  </a:lnTo>
                  <a:lnTo>
                    <a:pt x="603" y="249"/>
                  </a:lnTo>
                  <a:lnTo>
                    <a:pt x="632" y="228"/>
                  </a:lnTo>
                  <a:lnTo>
                    <a:pt x="634" y="192"/>
                  </a:lnTo>
                  <a:lnTo>
                    <a:pt x="628" y="136"/>
                  </a:lnTo>
                  <a:lnTo>
                    <a:pt x="571" y="94"/>
                  </a:lnTo>
                  <a:lnTo>
                    <a:pt x="572" y="0"/>
                  </a:lnTo>
                  <a:lnTo>
                    <a:pt x="999" y="15"/>
                  </a:lnTo>
                  <a:lnTo>
                    <a:pt x="1013" y="272"/>
                  </a:lnTo>
                  <a:lnTo>
                    <a:pt x="972" y="368"/>
                  </a:lnTo>
                  <a:lnTo>
                    <a:pt x="1019" y="388"/>
                  </a:lnTo>
                  <a:lnTo>
                    <a:pt x="1007" y="482"/>
                  </a:lnTo>
                  <a:lnTo>
                    <a:pt x="961" y="574"/>
                  </a:lnTo>
                  <a:lnTo>
                    <a:pt x="964" y="676"/>
                  </a:lnTo>
                  <a:lnTo>
                    <a:pt x="862" y="822"/>
                  </a:lnTo>
                  <a:lnTo>
                    <a:pt x="744" y="913"/>
                  </a:lnTo>
                  <a:lnTo>
                    <a:pt x="323" y="843"/>
                  </a:lnTo>
                  <a:lnTo>
                    <a:pt x="276" y="773"/>
                  </a:lnTo>
                  <a:lnTo>
                    <a:pt x="0" y="489"/>
                  </a:lnTo>
                  <a:close/>
                </a:path>
              </a:pathLst>
            </a:custGeom>
            <a:solidFill>
              <a:srgbClr val="964B00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1117" name="Freeform 45"/>
            <p:cNvSpPr>
              <a:spLocks noChangeAspect="1"/>
            </p:cNvSpPr>
            <p:nvPr/>
          </p:nvSpPr>
          <p:spPr bwMode="auto">
            <a:xfrm>
              <a:off x="2112" y="1382"/>
              <a:ext cx="223" cy="173"/>
            </a:xfrm>
            <a:custGeom>
              <a:avLst/>
              <a:gdLst>
                <a:gd name="T0" fmla="*/ 158 w 1336"/>
                <a:gd name="T1" fmla="*/ 120 h 1034"/>
                <a:gd name="T2" fmla="*/ 0 w 1336"/>
                <a:gd name="T3" fmla="*/ 278 h 1034"/>
                <a:gd name="T4" fmla="*/ 18 w 1336"/>
                <a:gd name="T5" fmla="*/ 336 h 1034"/>
                <a:gd name="T6" fmla="*/ 0 w 1336"/>
                <a:gd name="T7" fmla="*/ 387 h 1034"/>
                <a:gd name="T8" fmla="*/ 23 w 1336"/>
                <a:gd name="T9" fmla="*/ 428 h 1034"/>
                <a:gd name="T10" fmla="*/ 165 w 1336"/>
                <a:gd name="T11" fmla="*/ 425 h 1034"/>
                <a:gd name="T12" fmla="*/ 182 w 1336"/>
                <a:gd name="T13" fmla="*/ 474 h 1034"/>
                <a:gd name="T14" fmla="*/ 211 w 1336"/>
                <a:gd name="T15" fmla="*/ 468 h 1034"/>
                <a:gd name="T16" fmla="*/ 232 w 1336"/>
                <a:gd name="T17" fmla="*/ 443 h 1034"/>
                <a:gd name="T18" fmla="*/ 263 w 1336"/>
                <a:gd name="T19" fmla="*/ 436 h 1034"/>
                <a:gd name="T20" fmla="*/ 279 w 1336"/>
                <a:gd name="T21" fmla="*/ 445 h 1034"/>
                <a:gd name="T22" fmla="*/ 287 w 1336"/>
                <a:gd name="T23" fmla="*/ 474 h 1034"/>
                <a:gd name="T24" fmla="*/ 275 w 1336"/>
                <a:gd name="T25" fmla="*/ 497 h 1034"/>
                <a:gd name="T26" fmla="*/ 232 w 1336"/>
                <a:gd name="T27" fmla="*/ 512 h 1034"/>
                <a:gd name="T28" fmla="*/ 214 w 1336"/>
                <a:gd name="T29" fmla="*/ 541 h 1034"/>
                <a:gd name="T30" fmla="*/ 208 w 1336"/>
                <a:gd name="T31" fmla="*/ 595 h 1034"/>
                <a:gd name="T32" fmla="*/ 240 w 1336"/>
                <a:gd name="T33" fmla="*/ 620 h 1034"/>
                <a:gd name="T34" fmla="*/ 215 w 1336"/>
                <a:gd name="T35" fmla="*/ 717 h 1034"/>
                <a:gd name="T36" fmla="*/ 181 w 1336"/>
                <a:gd name="T37" fmla="*/ 760 h 1034"/>
                <a:gd name="T38" fmla="*/ 185 w 1336"/>
                <a:gd name="T39" fmla="*/ 790 h 1034"/>
                <a:gd name="T40" fmla="*/ 193 w 1336"/>
                <a:gd name="T41" fmla="*/ 806 h 1034"/>
                <a:gd name="T42" fmla="*/ 223 w 1336"/>
                <a:gd name="T43" fmla="*/ 799 h 1034"/>
                <a:gd name="T44" fmla="*/ 244 w 1336"/>
                <a:gd name="T45" fmla="*/ 771 h 1034"/>
                <a:gd name="T46" fmla="*/ 270 w 1336"/>
                <a:gd name="T47" fmla="*/ 737 h 1034"/>
                <a:gd name="T48" fmla="*/ 276 w 1336"/>
                <a:gd name="T49" fmla="*/ 810 h 1034"/>
                <a:gd name="T50" fmla="*/ 332 w 1336"/>
                <a:gd name="T51" fmla="*/ 785 h 1034"/>
                <a:gd name="T52" fmla="*/ 446 w 1336"/>
                <a:gd name="T53" fmla="*/ 785 h 1034"/>
                <a:gd name="T54" fmla="*/ 515 w 1336"/>
                <a:gd name="T55" fmla="*/ 852 h 1034"/>
                <a:gd name="T56" fmla="*/ 759 w 1336"/>
                <a:gd name="T57" fmla="*/ 861 h 1034"/>
                <a:gd name="T58" fmla="*/ 916 w 1336"/>
                <a:gd name="T59" fmla="*/ 998 h 1034"/>
                <a:gd name="T60" fmla="*/ 1084 w 1336"/>
                <a:gd name="T61" fmla="*/ 1034 h 1034"/>
                <a:gd name="T62" fmla="*/ 1273 w 1336"/>
                <a:gd name="T63" fmla="*/ 1022 h 1034"/>
                <a:gd name="T64" fmla="*/ 1336 w 1336"/>
                <a:gd name="T65" fmla="*/ 793 h 1034"/>
                <a:gd name="T66" fmla="*/ 1289 w 1336"/>
                <a:gd name="T67" fmla="*/ 735 h 1034"/>
                <a:gd name="T68" fmla="*/ 1275 w 1336"/>
                <a:gd name="T69" fmla="*/ 670 h 1034"/>
                <a:gd name="T70" fmla="*/ 1206 w 1336"/>
                <a:gd name="T71" fmla="*/ 589 h 1034"/>
                <a:gd name="T72" fmla="*/ 1207 w 1336"/>
                <a:gd name="T73" fmla="*/ 527 h 1034"/>
                <a:gd name="T74" fmla="*/ 1183 w 1336"/>
                <a:gd name="T75" fmla="*/ 521 h 1034"/>
                <a:gd name="T76" fmla="*/ 1185 w 1336"/>
                <a:gd name="T77" fmla="*/ 460 h 1034"/>
                <a:gd name="T78" fmla="*/ 1151 w 1336"/>
                <a:gd name="T79" fmla="*/ 451 h 1034"/>
                <a:gd name="T80" fmla="*/ 1145 w 1336"/>
                <a:gd name="T81" fmla="*/ 410 h 1034"/>
                <a:gd name="T82" fmla="*/ 1166 w 1336"/>
                <a:gd name="T83" fmla="*/ 392 h 1034"/>
                <a:gd name="T84" fmla="*/ 1151 w 1336"/>
                <a:gd name="T85" fmla="*/ 290 h 1034"/>
                <a:gd name="T86" fmla="*/ 1131 w 1336"/>
                <a:gd name="T87" fmla="*/ 7 h 1034"/>
                <a:gd name="T88" fmla="*/ 1122 w 1336"/>
                <a:gd name="T89" fmla="*/ 0 h 1034"/>
                <a:gd name="T90" fmla="*/ 844 w 1336"/>
                <a:gd name="T91" fmla="*/ 155 h 1034"/>
                <a:gd name="T92" fmla="*/ 632 w 1336"/>
                <a:gd name="T93" fmla="*/ 140 h 1034"/>
                <a:gd name="T94" fmla="*/ 513 w 1336"/>
                <a:gd name="T95" fmla="*/ 184 h 1034"/>
                <a:gd name="T96" fmla="*/ 427 w 1336"/>
                <a:gd name="T97" fmla="*/ 130 h 1034"/>
                <a:gd name="T98" fmla="*/ 399 w 1336"/>
                <a:gd name="T99" fmla="*/ 123 h 1034"/>
                <a:gd name="T100" fmla="*/ 319 w 1336"/>
                <a:gd name="T101" fmla="*/ 41 h 1034"/>
                <a:gd name="T102" fmla="*/ 238 w 1336"/>
                <a:gd name="T103" fmla="*/ 59 h 1034"/>
                <a:gd name="T104" fmla="*/ 158 w 1336"/>
                <a:gd name="T105" fmla="*/ 120 h 10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36" h="1034">
                  <a:moveTo>
                    <a:pt x="158" y="120"/>
                  </a:moveTo>
                  <a:lnTo>
                    <a:pt x="0" y="278"/>
                  </a:lnTo>
                  <a:lnTo>
                    <a:pt x="18" y="336"/>
                  </a:lnTo>
                  <a:lnTo>
                    <a:pt x="0" y="387"/>
                  </a:lnTo>
                  <a:lnTo>
                    <a:pt x="23" y="428"/>
                  </a:lnTo>
                  <a:lnTo>
                    <a:pt x="165" y="425"/>
                  </a:lnTo>
                  <a:lnTo>
                    <a:pt x="182" y="474"/>
                  </a:lnTo>
                  <a:lnTo>
                    <a:pt x="211" y="468"/>
                  </a:lnTo>
                  <a:lnTo>
                    <a:pt x="232" y="443"/>
                  </a:lnTo>
                  <a:lnTo>
                    <a:pt x="263" y="436"/>
                  </a:lnTo>
                  <a:lnTo>
                    <a:pt x="279" y="445"/>
                  </a:lnTo>
                  <a:lnTo>
                    <a:pt x="287" y="474"/>
                  </a:lnTo>
                  <a:lnTo>
                    <a:pt x="275" y="497"/>
                  </a:lnTo>
                  <a:lnTo>
                    <a:pt x="232" y="512"/>
                  </a:lnTo>
                  <a:lnTo>
                    <a:pt x="214" y="541"/>
                  </a:lnTo>
                  <a:lnTo>
                    <a:pt x="208" y="595"/>
                  </a:lnTo>
                  <a:lnTo>
                    <a:pt x="240" y="620"/>
                  </a:lnTo>
                  <a:lnTo>
                    <a:pt x="215" y="717"/>
                  </a:lnTo>
                  <a:lnTo>
                    <a:pt x="181" y="760"/>
                  </a:lnTo>
                  <a:lnTo>
                    <a:pt x="185" y="790"/>
                  </a:lnTo>
                  <a:lnTo>
                    <a:pt x="193" y="806"/>
                  </a:lnTo>
                  <a:lnTo>
                    <a:pt x="223" y="799"/>
                  </a:lnTo>
                  <a:lnTo>
                    <a:pt x="244" y="771"/>
                  </a:lnTo>
                  <a:lnTo>
                    <a:pt x="270" y="737"/>
                  </a:lnTo>
                  <a:lnTo>
                    <a:pt x="276" y="810"/>
                  </a:lnTo>
                  <a:lnTo>
                    <a:pt x="332" y="785"/>
                  </a:lnTo>
                  <a:lnTo>
                    <a:pt x="446" y="785"/>
                  </a:lnTo>
                  <a:lnTo>
                    <a:pt x="515" y="852"/>
                  </a:lnTo>
                  <a:lnTo>
                    <a:pt x="759" y="861"/>
                  </a:lnTo>
                  <a:lnTo>
                    <a:pt x="916" y="998"/>
                  </a:lnTo>
                  <a:lnTo>
                    <a:pt x="1084" y="1034"/>
                  </a:lnTo>
                  <a:lnTo>
                    <a:pt x="1273" y="1022"/>
                  </a:lnTo>
                  <a:lnTo>
                    <a:pt x="1336" y="793"/>
                  </a:lnTo>
                  <a:lnTo>
                    <a:pt x="1289" y="735"/>
                  </a:lnTo>
                  <a:lnTo>
                    <a:pt x="1275" y="670"/>
                  </a:lnTo>
                  <a:lnTo>
                    <a:pt x="1206" y="589"/>
                  </a:lnTo>
                  <a:lnTo>
                    <a:pt x="1207" y="527"/>
                  </a:lnTo>
                  <a:lnTo>
                    <a:pt x="1183" y="521"/>
                  </a:lnTo>
                  <a:lnTo>
                    <a:pt x="1185" y="460"/>
                  </a:lnTo>
                  <a:lnTo>
                    <a:pt x="1151" y="451"/>
                  </a:lnTo>
                  <a:lnTo>
                    <a:pt x="1145" y="410"/>
                  </a:lnTo>
                  <a:lnTo>
                    <a:pt x="1166" y="392"/>
                  </a:lnTo>
                  <a:lnTo>
                    <a:pt x="1151" y="290"/>
                  </a:lnTo>
                  <a:lnTo>
                    <a:pt x="1131" y="7"/>
                  </a:lnTo>
                  <a:lnTo>
                    <a:pt x="1122" y="0"/>
                  </a:lnTo>
                  <a:lnTo>
                    <a:pt x="844" y="155"/>
                  </a:lnTo>
                  <a:lnTo>
                    <a:pt x="632" y="140"/>
                  </a:lnTo>
                  <a:lnTo>
                    <a:pt x="513" y="184"/>
                  </a:lnTo>
                  <a:lnTo>
                    <a:pt x="427" y="130"/>
                  </a:lnTo>
                  <a:lnTo>
                    <a:pt x="399" y="123"/>
                  </a:lnTo>
                  <a:lnTo>
                    <a:pt x="319" y="41"/>
                  </a:lnTo>
                  <a:lnTo>
                    <a:pt x="238" y="59"/>
                  </a:lnTo>
                  <a:lnTo>
                    <a:pt x="158" y="120"/>
                  </a:lnTo>
                  <a:close/>
                </a:path>
              </a:pathLst>
            </a:custGeom>
            <a:solidFill>
              <a:srgbClr val="964B00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1118" name="Freeform 46"/>
            <p:cNvSpPr>
              <a:spLocks noChangeAspect="1"/>
            </p:cNvSpPr>
            <p:nvPr/>
          </p:nvSpPr>
          <p:spPr bwMode="auto">
            <a:xfrm>
              <a:off x="2184" y="1548"/>
              <a:ext cx="106" cy="105"/>
            </a:xfrm>
            <a:custGeom>
              <a:avLst/>
              <a:gdLst>
                <a:gd name="T0" fmla="*/ 638 w 638"/>
                <a:gd name="T1" fmla="*/ 38 h 626"/>
                <a:gd name="T2" fmla="*/ 616 w 638"/>
                <a:gd name="T3" fmla="*/ 77 h 626"/>
                <a:gd name="T4" fmla="*/ 633 w 638"/>
                <a:gd name="T5" fmla="*/ 144 h 626"/>
                <a:gd name="T6" fmla="*/ 626 w 638"/>
                <a:gd name="T7" fmla="*/ 240 h 626"/>
                <a:gd name="T8" fmla="*/ 587 w 638"/>
                <a:gd name="T9" fmla="*/ 307 h 626"/>
                <a:gd name="T10" fmla="*/ 581 w 638"/>
                <a:gd name="T11" fmla="*/ 396 h 626"/>
                <a:gd name="T12" fmla="*/ 555 w 638"/>
                <a:gd name="T13" fmla="*/ 492 h 626"/>
                <a:gd name="T14" fmla="*/ 494 w 638"/>
                <a:gd name="T15" fmla="*/ 493 h 626"/>
                <a:gd name="T16" fmla="*/ 454 w 638"/>
                <a:gd name="T17" fmla="*/ 526 h 626"/>
                <a:gd name="T18" fmla="*/ 422 w 638"/>
                <a:gd name="T19" fmla="*/ 571 h 626"/>
                <a:gd name="T20" fmla="*/ 340 w 638"/>
                <a:gd name="T21" fmla="*/ 593 h 626"/>
                <a:gd name="T22" fmla="*/ 310 w 638"/>
                <a:gd name="T23" fmla="*/ 626 h 626"/>
                <a:gd name="T24" fmla="*/ 255 w 638"/>
                <a:gd name="T25" fmla="*/ 625 h 626"/>
                <a:gd name="T26" fmla="*/ 175 w 638"/>
                <a:gd name="T27" fmla="*/ 471 h 626"/>
                <a:gd name="T28" fmla="*/ 126 w 638"/>
                <a:gd name="T29" fmla="*/ 452 h 626"/>
                <a:gd name="T30" fmla="*/ 0 w 638"/>
                <a:gd name="T31" fmla="*/ 436 h 626"/>
                <a:gd name="T32" fmla="*/ 220 w 638"/>
                <a:gd name="T33" fmla="*/ 306 h 626"/>
                <a:gd name="T34" fmla="*/ 290 w 638"/>
                <a:gd name="T35" fmla="*/ 309 h 626"/>
                <a:gd name="T36" fmla="*/ 319 w 638"/>
                <a:gd name="T37" fmla="*/ 235 h 626"/>
                <a:gd name="T38" fmla="*/ 275 w 638"/>
                <a:gd name="T39" fmla="*/ 61 h 626"/>
                <a:gd name="T40" fmla="*/ 478 w 638"/>
                <a:gd name="T41" fmla="*/ 0 h 626"/>
                <a:gd name="T42" fmla="*/ 638 w 638"/>
                <a:gd name="T43" fmla="*/ 38 h 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38" h="626">
                  <a:moveTo>
                    <a:pt x="638" y="38"/>
                  </a:moveTo>
                  <a:lnTo>
                    <a:pt x="616" y="77"/>
                  </a:lnTo>
                  <a:lnTo>
                    <a:pt x="633" y="144"/>
                  </a:lnTo>
                  <a:lnTo>
                    <a:pt x="626" y="240"/>
                  </a:lnTo>
                  <a:lnTo>
                    <a:pt x="587" y="307"/>
                  </a:lnTo>
                  <a:lnTo>
                    <a:pt x="581" y="396"/>
                  </a:lnTo>
                  <a:lnTo>
                    <a:pt x="555" y="492"/>
                  </a:lnTo>
                  <a:lnTo>
                    <a:pt x="494" y="493"/>
                  </a:lnTo>
                  <a:lnTo>
                    <a:pt x="454" y="526"/>
                  </a:lnTo>
                  <a:lnTo>
                    <a:pt x="422" y="571"/>
                  </a:lnTo>
                  <a:lnTo>
                    <a:pt x="340" y="593"/>
                  </a:lnTo>
                  <a:lnTo>
                    <a:pt x="310" y="626"/>
                  </a:lnTo>
                  <a:lnTo>
                    <a:pt x="255" y="625"/>
                  </a:lnTo>
                  <a:lnTo>
                    <a:pt x="175" y="471"/>
                  </a:lnTo>
                  <a:lnTo>
                    <a:pt x="126" y="452"/>
                  </a:lnTo>
                  <a:lnTo>
                    <a:pt x="0" y="436"/>
                  </a:lnTo>
                  <a:lnTo>
                    <a:pt x="220" y="306"/>
                  </a:lnTo>
                  <a:lnTo>
                    <a:pt x="290" y="309"/>
                  </a:lnTo>
                  <a:lnTo>
                    <a:pt x="319" y="235"/>
                  </a:lnTo>
                  <a:lnTo>
                    <a:pt x="275" y="61"/>
                  </a:lnTo>
                  <a:lnTo>
                    <a:pt x="478" y="0"/>
                  </a:lnTo>
                  <a:lnTo>
                    <a:pt x="638" y="38"/>
                  </a:lnTo>
                  <a:close/>
                </a:path>
              </a:pathLst>
            </a:custGeom>
            <a:solidFill>
              <a:srgbClr val="964B00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1119" name="Freeform 47"/>
            <p:cNvSpPr>
              <a:spLocks noChangeAspect="1"/>
            </p:cNvSpPr>
            <p:nvPr/>
          </p:nvSpPr>
          <p:spPr bwMode="auto">
            <a:xfrm>
              <a:off x="2102" y="1506"/>
              <a:ext cx="162" cy="121"/>
            </a:xfrm>
            <a:custGeom>
              <a:avLst/>
              <a:gdLst>
                <a:gd name="T0" fmla="*/ 243 w 975"/>
                <a:gd name="T1" fmla="*/ 24 h 722"/>
                <a:gd name="T2" fmla="*/ 251 w 975"/>
                <a:gd name="T3" fmla="*/ 59 h 722"/>
                <a:gd name="T4" fmla="*/ 280 w 975"/>
                <a:gd name="T5" fmla="*/ 58 h 722"/>
                <a:gd name="T6" fmla="*/ 330 w 975"/>
                <a:gd name="T7" fmla="*/ 0 h 722"/>
                <a:gd name="T8" fmla="*/ 341 w 975"/>
                <a:gd name="T9" fmla="*/ 63 h 722"/>
                <a:gd name="T10" fmla="*/ 389 w 975"/>
                <a:gd name="T11" fmla="*/ 42 h 722"/>
                <a:gd name="T12" fmla="*/ 505 w 975"/>
                <a:gd name="T13" fmla="*/ 42 h 722"/>
                <a:gd name="T14" fmla="*/ 580 w 975"/>
                <a:gd name="T15" fmla="*/ 111 h 722"/>
                <a:gd name="T16" fmla="*/ 818 w 975"/>
                <a:gd name="T17" fmla="*/ 117 h 722"/>
                <a:gd name="T18" fmla="*/ 975 w 975"/>
                <a:gd name="T19" fmla="*/ 253 h 722"/>
                <a:gd name="T20" fmla="*/ 769 w 975"/>
                <a:gd name="T21" fmla="*/ 313 h 722"/>
                <a:gd name="T22" fmla="*/ 814 w 975"/>
                <a:gd name="T23" fmla="*/ 485 h 722"/>
                <a:gd name="T24" fmla="*/ 786 w 975"/>
                <a:gd name="T25" fmla="*/ 559 h 722"/>
                <a:gd name="T26" fmla="*/ 715 w 975"/>
                <a:gd name="T27" fmla="*/ 559 h 722"/>
                <a:gd name="T28" fmla="*/ 493 w 975"/>
                <a:gd name="T29" fmla="*/ 688 h 722"/>
                <a:gd name="T30" fmla="*/ 170 w 975"/>
                <a:gd name="T31" fmla="*/ 722 h 722"/>
                <a:gd name="T32" fmla="*/ 0 w 975"/>
                <a:gd name="T33" fmla="*/ 684 h 722"/>
                <a:gd name="T34" fmla="*/ 54 w 975"/>
                <a:gd name="T35" fmla="*/ 579 h 722"/>
                <a:gd name="T36" fmla="*/ 60 w 975"/>
                <a:gd name="T37" fmla="*/ 500 h 722"/>
                <a:gd name="T38" fmla="*/ 40 w 975"/>
                <a:gd name="T39" fmla="*/ 452 h 722"/>
                <a:gd name="T40" fmla="*/ 176 w 975"/>
                <a:gd name="T41" fmla="*/ 156 h 722"/>
                <a:gd name="T42" fmla="*/ 243 w 975"/>
                <a:gd name="T43" fmla="*/ 24 h 7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75" h="722">
                  <a:moveTo>
                    <a:pt x="243" y="24"/>
                  </a:moveTo>
                  <a:lnTo>
                    <a:pt x="251" y="59"/>
                  </a:lnTo>
                  <a:lnTo>
                    <a:pt x="280" y="58"/>
                  </a:lnTo>
                  <a:lnTo>
                    <a:pt x="330" y="0"/>
                  </a:lnTo>
                  <a:lnTo>
                    <a:pt x="341" y="63"/>
                  </a:lnTo>
                  <a:lnTo>
                    <a:pt x="389" y="42"/>
                  </a:lnTo>
                  <a:lnTo>
                    <a:pt x="505" y="42"/>
                  </a:lnTo>
                  <a:lnTo>
                    <a:pt x="580" y="111"/>
                  </a:lnTo>
                  <a:lnTo>
                    <a:pt x="818" y="117"/>
                  </a:lnTo>
                  <a:lnTo>
                    <a:pt x="975" y="253"/>
                  </a:lnTo>
                  <a:lnTo>
                    <a:pt x="769" y="313"/>
                  </a:lnTo>
                  <a:lnTo>
                    <a:pt x="814" y="485"/>
                  </a:lnTo>
                  <a:lnTo>
                    <a:pt x="786" y="559"/>
                  </a:lnTo>
                  <a:lnTo>
                    <a:pt x="715" y="559"/>
                  </a:lnTo>
                  <a:lnTo>
                    <a:pt x="493" y="688"/>
                  </a:lnTo>
                  <a:lnTo>
                    <a:pt x="170" y="722"/>
                  </a:lnTo>
                  <a:lnTo>
                    <a:pt x="0" y="684"/>
                  </a:lnTo>
                  <a:lnTo>
                    <a:pt x="54" y="579"/>
                  </a:lnTo>
                  <a:lnTo>
                    <a:pt x="60" y="500"/>
                  </a:lnTo>
                  <a:lnTo>
                    <a:pt x="40" y="452"/>
                  </a:lnTo>
                  <a:lnTo>
                    <a:pt x="176" y="156"/>
                  </a:lnTo>
                  <a:lnTo>
                    <a:pt x="243" y="24"/>
                  </a:lnTo>
                  <a:close/>
                </a:path>
              </a:pathLst>
            </a:custGeom>
            <a:solidFill>
              <a:srgbClr val="964B00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131120" name="Group 48"/>
          <p:cNvGrpSpPr>
            <a:grpSpLocks noChangeAspect="1"/>
          </p:cNvGrpSpPr>
          <p:nvPr/>
        </p:nvGrpSpPr>
        <p:grpSpPr bwMode="auto">
          <a:xfrm>
            <a:off x="6419850" y="1771650"/>
            <a:ext cx="1216025" cy="1076325"/>
            <a:chOff x="2918" y="1084"/>
            <a:chExt cx="807" cy="715"/>
          </a:xfrm>
        </p:grpSpPr>
        <p:sp>
          <p:nvSpPr>
            <p:cNvPr id="131121" name="Freeform 49"/>
            <p:cNvSpPr>
              <a:spLocks noChangeAspect="1"/>
            </p:cNvSpPr>
            <p:nvPr/>
          </p:nvSpPr>
          <p:spPr bwMode="auto">
            <a:xfrm>
              <a:off x="3499" y="1383"/>
              <a:ext cx="61" cy="80"/>
            </a:xfrm>
            <a:custGeom>
              <a:avLst/>
              <a:gdLst>
                <a:gd name="T0" fmla="*/ 0 w 366"/>
                <a:gd name="T1" fmla="*/ 483 h 483"/>
                <a:gd name="T2" fmla="*/ 10 w 366"/>
                <a:gd name="T3" fmla="*/ 314 h 483"/>
                <a:gd name="T4" fmla="*/ 116 w 366"/>
                <a:gd name="T5" fmla="*/ 164 h 483"/>
                <a:gd name="T6" fmla="*/ 160 w 366"/>
                <a:gd name="T7" fmla="*/ 130 h 483"/>
                <a:gd name="T8" fmla="*/ 197 w 366"/>
                <a:gd name="T9" fmla="*/ 150 h 483"/>
                <a:gd name="T10" fmla="*/ 222 w 366"/>
                <a:gd name="T11" fmla="*/ 136 h 483"/>
                <a:gd name="T12" fmla="*/ 245 w 366"/>
                <a:gd name="T13" fmla="*/ 114 h 483"/>
                <a:gd name="T14" fmla="*/ 241 w 366"/>
                <a:gd name="T15" fmla="*/ 28 h 483"/>
                <a:gd name="T16" fmla="*/ 251 w 366"/>
                <a:gd name="T17" fmla="*/ 0 h 483"/>
                <a:gd name="T18" fmla="*/ 305 w 366"/>
                <a:gd name="T19" fmla="*/ 4 h 483"/>
                <a:gd name="T20" fmla="*/ 334 w 366"/>
                <a:gd name="T21" fmla="*/ 31 h 483"/>
                <a:gd name="T22" fmla="*/ 340 w 366"/>
                <a:gd name="T23" fmla="*/ 47 h 483"/>
                <a:gd name="T24" fmla="*/ 335 w 366"/>
                <a:gd name="T25" fmla="*/ 120 h 483"/>
                <a:gd name="T26" fmla="*/ 350 w 366"/>
                <a:gd name="T27" fmla="*/ 136 h 483"/>
                <a:gd name="T28" fmla="*/ 366 w 366"/>
                <a:gd name="T29" fmla="*/ 231 h 483"/>
                <a:gd name="T30" fmla="*/ 244 w 366"/>
                <a:gd name="T31" fmla="*/ 327 h 483"/>
                <a:gd name="T32" fmla="*/ 209 w 366"/>
                <a:gd name="T33" fmla="*/ 408 h 483"/>
                <a:gd name="T34" fmla="*/ 180 w 366"/>
                <a:gd name="T35" fmla="*/ 397 h 483"/>
                <a:gd name="T36" fmla="*/ 149 w 366"/>
                <a:gd name="T37" fmla="*/ 397 h 483"/>
                <a:gd name="T38" fmla="*/ 116 w 366"/>
                <a:gd name="T39" fmla="*/ 444 h 483"/>
                <a:gd name="T40" fmla="*/ 111 w 366"/>
                <a:gd name="T41" fmla="*/ 416 h 483"/>
                <a:gd name="T42" fmla="*/ 87 w 366"/>
                <a:gd name="T43" fmla="*/ 415 h 483"/>
                <a:gd name="T44" fmla="*/ 52 w 366"/>
                <a:gd name="T45" fmla="*/ 450 h 483"/>
                <a:gd name="T46" fmla="*/ 0 w 366"/>
                <a:gd name="T47" fmla="*/ 483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66" h="483">
                  <a:moveTo>
                    <a:pt x="0" y="483"/>
                  </a:moveTo>
                  <a:lnTo>
                    <a:pt x="10" y="314"/>
                  </a:lnTo>
                  <a:lnTo>
                    <a:pt x="116" y="164"/>
                  </a:lnTo>
                  <a:lnTo>
                    <a:pt x="160" y="130"/>
                  </a:lnTo>
                  <a:lnTo>
                    <a:pt x="197" y="150"/>
                  </a:lnTo>
                  <a:lnTo>
                    <a:pt x="222" y="136"/>
                  </a:lnTo>
                  <a:lnTo>
                    <a:pt x="245" y="114"/>
                  </a:lnTo>
                  <a:lnTo>
                    <a:pt x="241" y="28"/>
                  </a:lnTo>
                  <a:lnTo>
                    <a:pt x="251" y="0"/>
                  </a:lnTo>
                  <a:lnTo>
                    <a:pt x="305" y="4"/>
                  </a:lnTo>
                  <a:lnTo>
                    <a:pt x="334" y="31"/>
                  </a:lnTo>
                  <a:lnTo>
                    <a:pt x="340" y="47"/>
                  </a:lnTo>
                  <a:lnTo>
                    <a:pt x="335" y="120"/>
                  </a:lnTo>
                  <a:lnTo>
                    <a:pt x="350" y="136"/>
                  </a:lnTo>
                  <a:lnTo>
                    <a:pt x="366" y="231"/>
                  </a:lnTo>
                  <a:lnTo>
                    <a:pt x="244" y="327"/>
                  </a:lnTo>
                  <a:lnTo>
                    <a:pt x="209" y="408"/>
                  </a:lnTo>
                  <a:lnTo>
                    <a:pt x="180" y="397"/>
                  </a:lnTo>
                  <a:lnTo>
                    <a:pt x="149" y="397"/>
                  </a:lnTo>
                  <a:lnTo>
                    <a:pt x="116" y="444"/>
                  </a:lnTo>
                  <a:lnTo>
                    <a:pt x="111" y="416"/>
                  </a:lnTo>
                  <a:lnTo>
                    <a:pt x="87" y="415"/>
                  </a:lnTo>
                  <a:lnTo>
                    <a:pt x="52" y="450"/>
                  </a:lnTo>
                  <a:lnTo>
                    <a:pt x="0" y="483"/>
                  </a:lnTo>
                  <a:close/>
                </a:path>
              </a:pathLst>
            </a:custGeom>
            <a:solidFill>
              <a:srgbClr val="07767E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1122" name="Freeform 50"/>
            <p:cNvSpPr>
              <a:spLocks noChangeAspect="1"/>
            </p:cNvSpPr>
            <p:nvPr/>
          </p:nvSpPr>
          <p:spPr bwMode="auto">
            <a:xfrm>
              <a:off x="3481" y="1391"/>
              <a:ext cx="197" cy="153"/>
            </a:xfrm>
            <a:custGeom>
              <a:avLst/>
              <a:gdLst>
                <a:gd name="T0" fmla="*/ 1177 w 1177"/>
                <a:gd name="T1" fmla="*/ 662 h 919"/>
                <a:gd name="T2" fmla="*/ 1126 w 1177"/>
                <a:gd name="T3" fmla="*/ 724 h 919"/>
                <a:gd name="T4" fmla="*/ 1002 w 1177"/>
                <a:gd name="T5" fmla="*/ 726 h 919"/>
                <a:gd name="T6" fmla="*/ 900 w 1177"/>
                <a:gd name="T7" fmla="*/ 666 h 919"/>
                <a:gd name="T8" fmla="*/ 853 w 1177"/>
                <a:gd name="T9" fmla="*/ 669 h 919"/>
                <a:gd name="T10" fmla="*/ 780 w 1177"/>
                <a:gd name="T11" fmla="*/ 734 h 919"/>
                <a:gd name="T12" fmla="*/ 709 w 1177"/>
                <a:gd name="T13" fmla="*/ 799 h 919"/>
                <a:gd name="T14" fmla="*/ 631 w 1177"/>
                <a:gd name="T15" fmla="*/ 867 h 919"/>
                <a:gd name="T16" fmla="*/ 610 w 1177"/>
                <a:gd name="T17" fmla="*/ 919 h 919"/>
                <a:gd name="T18" fmla="*/ 535 w 1177"/>
                <a:gd name="T19" fmla="*/ 894 h 919"/>
                <a:gd name="T20" fmla="*/ 478 w 1177"/>
                <a:gd name="T21" fmla="*/ 878 h 919"/>
                <a:gd name="T22" fmla="*/ 392 w 1177"/>
                <a:gd name="T23" fmla="*/ 893 h 919"/>
                <a:gd name="T24" fmla="*/ 310 w 1177"/>
                <a:gd name="T25" fmla="*/ 883 h 919"/>
                <a:gd name="T26" fmla="*/ 242 w 1177"/>
                <a:gd name="T27" fmla="*/ 856 h 919"/>
                <a:gd name="T28" fmla="*/ 166 w 1177"/>
                <a:gd name="T29" fmla="*/ 854 h 919"/>
                <a:gd name="T30" fmla="*/ 118 w 1177"/>
                <a:gd name="T31" fmla="*/ 870 h 919"/>
                <a:gd name="T32" fmla="*/ 0 w 1177"/>
                <a:gd name="T33" fmla="*/ 792 h 919"/>
                <a:gd name="T34" fmla="*/ 50 w 1177"/>
                <a:gd name="T35" fmla="*/ 701 h 919"/>
                <a:gd name="T36" fmla="*/ 17 w 1177"/>
                <a:gd name="T37" fmla="*/ 651 h 919"/>
                <a:gd name="T38" fmla="*/ 23 w 1177"/>
                <a:gd name="T39" fmla="*/ 615 h 919"/>
                <a:gd name="T40" fmla="*/ 55 w 1177"/>
                <a:gd name="T41" fmla="*/ 584 h 919"/>
                <a:gd name="T42" fmla="*/ 50 w 1177"/>
                <a:gd name="T43" fmla="*/ 499 h 919"/>
                <a:gd name="T44" fmla="*/ 75 w 1177"/>
                <a:gd name="T45" fmla="*/ 457 h 919"/>
                <a:gd name="T46" fmla="*/ 158 w 1177"/>
                <a:gd name="T47" fmla="*/ 404 h 919"/>
                <a:gd name="T48" fmla="*/ 191 w 1177"/>
                <a:gd name="T49" fmla="*/ 371 h 919"/>
                <a:gd name="T50" fmla="*/ 215 w 1177"/>
                <a:gd name="T51" fmla="*/ 373 h 919"/>
                <a:gd name="T52" fmla="*/ 222 w 1177"/>
                <a:gd name="T53" fmla="*/ 399 h 919"/>
                <a:gd name="T54" fmla="*/ 253 w 1177"/>
                <a:gd name="T55" fmla="*/ 352 h 919"/>
                <a:gd name="T56" fmla="*/ 285 w 1177"/>
                <a:gd name="T57" fmla="*/ 352 h 919"/>
                <a:gd name="T58" fmla="*/ 313 w 1177"/>
                <a:gd name="T59" fmla="*/ 362 h 919"/>
                <a:gd name="T60" fmla="*/ 350 w 1177"/>
                <a:gd name="T61" fmla="*/ 283 h 919"/>
                <a:gd name="T62" fmla="*/ 473 w 1177"/>
                <a:gd name="T63" fmla="*/ 185 h 919"/>
                <a:gd name="T64" fmla="*/ 457 w 1177"/>
                <a:gd name="T65" fmla="*/ 93 h 919"/>
                <a:gd name="T66" fmla="*/ 443 w 1177"/>
                <a:gd name="T67" fmla="*/ 76 h 919"/>
                <a:gd name="T68" fmla="*/ 446 w 1177"/>
                <a:gd name="T69" fmla="*/ 3 h 919"/>
                <a:gd name="T70" fmla="*/ 513 w 1177"/>
                <a:gd name="T71" fmla="*/ 0 h 919"/>
                <a:gd name="T72" fmla="*/ 659 w 1177"/>
                <a:gd name="T73" fmla="*/ 230 h 919"/>
                <a:gd name="T74" fmla="*/ 869 w 1177"/>
                <a:gd name="T75" fmla="*/ 413 h 919"/>
                <a:gd name="T76" fmla="*/ 1019 w 1177"/>
                <a:gd name="T77" fmla="*/ 478 h 919"/>
                <a:gd name="T78" fmla="*/ 1135 w 1177"/>
                <a:gd name="T79" fmla="*/ 622 h 919"/>
                <a:gd name="T80" fmla="*/ 1177 w 1177"/>
                <a:gd name="T81" fmla="*/ 662 h 9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77" h="919">
                  <a:moveTo>
                    <a:pt x="1177" y="662"/>
                  </a:moveTo>
                  <a:lnTo>
                    <a:pt x="1126" y="724"/>
                  </a:lnTo>
                  <a:lnTo>
                    <a:pt x="1002" y="726"/>
                  </a:lnTo>
                  <a:lnTo>
                    <a:pt x="900" y="666"/>
                  </a:lnTo>
                  <a:lnTo>
                    <a:pt x="853" y="669"/>
                  </a:lnTo>
                  <a:lnTo>
                    <a:pt x="780" y="734"/>
                  </a:lnTo>
                  <a:lnTo>
                    <a:pt x="709" y="799"/>
                  </a:lnTo>
                  <a:lnTo>
                    <a:pt x="631" y="867"/>
                  </a:lnTo>
                  <a:lnTo>
                    <a:pt x="610" y="919"/>
                  </a:lnTo>
                  <a:lnTo>
                    <a:pt x="535" y="894"/>
                  </a:lnTo>
                  <a:lnTo>
                    <a:pt x="478" y="878"/>
                  </a:lnTo>
                  <a:lnTo>
                    <a:pt x="392" y="893"/>
                  </a:lnTo>
                  <a:lnTo>
                    <a:pt x="310" y="883"/>
                  </a:lnTo>
                  <a:lnTo>
                    <a:pt x="242" y="856"/>
                  </a:lnTo>
                  <a:lnTo>
                    <a:pt x="166" y="854"/>
                  </a:lnTo>
                  <a:lnTo>
                    <a:pt x="118" y="870"/>
                  </a:lnTo>
                  <a:lnTo>
                    <a:pt x="0" y="792"/>
                  </a:lnTo>
                  <a:lnTo>
                    <a:pt x="50" y="701"/>
                  </a:lnTo>
                  <a:lnTo>
                    <a:pt x="17" y="651"/>
                  </a:lnTo>
                  <a:lnTo>
                    <a:pt x="23" y="615"/>
                  </a:lnTo>
                  <a:lnTo>
                    <a:pt x="55" y="584"/>
                  </a:lnTo>
                  <a:lnTo>
                    <a:pt x="50" y="499"/>
                  </a:lnTo>
                  <a:lnTo>
                    <a:pt x="75" y="457"/>
                  </a:lnTo>
                  <a:lnTo>
                    <a:pt x="158" y="404"/>
                  </a:lnTo>
                  <a:lnTo>
                    <a:pt x="191" y="371"/>
                  </a:lnTo>
                  <a:lnTo>
                    <a:pt x="215" y="373"/>
                  </a:lnTo>
                  <a:lnTo>
                    <a:pt x="222" y="399"/>
                  </a:lnTo>
                  <a:lnTo>
                    <a:pt x="253" y="352"/>
                  </a:lnTo>
                  <a:lnTo>
                    <a:pt x="285" y="352"/>
                  </a:lnTo>
                  <a:lnTo>
                    <a:pt x="313" y="362"/>
                  </a:lnTo>
                  <a:lnTo>
                    <a:pt x="350" y="283"/>
                  </a:lnTo>
                  <a:lnTo>
                    <a:pt x="473" y="185"/>
                  </a:lnTo>
                  <a:lnTo>
                    <a:pt x="457" y="93"/>
                  </a:lnTo>
                  <a:lnTo>
                    <a:pt x="443" y="76"/>
                  </a:lnTo>
                  <a:lnTo>
                    <a:pt x="446" y="3"/>
                  </a:lnTo>
                  <a:lnTo>
                    <a:pt x="513" y="0"/>
                  </a:lnTo>
                  <a:lnTo>
                    <a:pt x="659" y="230"/>
                  </a:lnTo>
                  <a:lnTo>
                    <a:pt x="869" y="413"/>
                  </a:lnTo>
                  <a:lnTo>
                    <a:pt x="1019" y="478"/>
                  </a:lnTo>
                  <a:lnTo>
                    <a:pt x="1135" y="622"/>
                  </a:lnTo>
                  <a:lnTo>
                    <a:pt x="1177" y="662"/>
                  </a:lnTo>
                  <a:close/>
                </a:path>
              </a:pathLst>
            </a:custGeom>
            <a:solidFill>
              <a:srgbClr val="07767E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1123" name="Freeform 51"/>
            <p:cNvSpPr>
              <a:spLocks noChangeAspect="1"/>
            </p:cNvSpPr>
            <p:nvPr/>
          </p:nvSpPr>
          <p:spPr bwMode="auto">
            <a:xfrm>
              <a:off x="3582" y="1502"/>
              <a:ext cx="77" cy="54"/>
            </a:xfrm>
            <a:custGeom>
              <a:avLst/>
              <a:gdLst>
                <a:gd name="T0" fmla="*/ 462 w 462"/>
                <a:gd name="T1" fmla="*/ 55 h 324"/>
                <a:gd name="T2" fmla="*/ 419 w 462"/>
                <a:gd name="T3" fmla="*/ 209 h 324"/>
                <a:gd name="T4" fmla="*/ 313 w 462"/>
                <a:gd name="T5" fmla="*/ 192 h 324"/>
                <a:gd name="T6" fmla="*/ 334 w 462"/>
                <a:gd name="T7" fmla="*/ 324 h 324"/>
                <a:gd name="T8" fmla="*/ 0 w 462"/>
                <a:gd name="T9" fmla="*/ 263 h 324"/>
                <a:gd name="T10" fmla="*/ 33 w 462"/>
                <a:gd name="T11" fmla="*/ 184 h 324"/>
                <a:gd name="T12" fmla="*/ 248 w 462"/>
                <a:gd name="T13" fmla="*/ 2 h 324"/>
                <a:gd name="T14" fmla="*/ 296 w 462"/>
                <a:gd name="T15" fmla="*/ 0 h 324"/>
                <a:gd name="T16" fmla="*/ 398 w 462"/>
                <a:gd name="T17" fmla="*/ 55 h 324"/>
                <a:gd name="T18" fmla="*/ 462 w 462"/>
                <a:gd name="T19" fmla="*/ 55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2" h="324">
                  <a:moveTo>
                    <a:pt x="462" y="55"/>
                  </a:moveTo>
                  <a:lnTo>
                    <a:pt x="419" y="209"/>
                  </a:lnTo>
                  <a:lnTo>
                    <a:pt x="313" y="192"/>
                  </a:lnTo>
                  <a:lnTo>
                    <a:pt x="334" y="324"/>
                  </a:lnTo>
                  <a:lnTo>
                    <a:pt x="0" y="263"/>
                  </a:lnTo>
                  <a:lnTo>
                    <a:pt x="33" y="184"/>
                  </a:lnTo>
                  <a:lnTo>
                    <a:pt x="248" y="2"/>
                  </a:lnTo>
                  <a:lnTo>
                    <a:pt x="296" y="0"/>
                  </a:lnTo>
                  <a:lnTo>
                    <a:pt x="398" y="55"/>
                  </a:lnTo>
                  <a:lnTo>
                    <a:pt x="462" y="55"/>
                  </a:lnTo>
                  <a:close/>
                </a:path>
              </a:pathLst>
            </a:custGeom>
            <a:solidFill>
              <a:srgbClr val="07767E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1124" name="Freeform 52"/>
            <p:cNvSpPr>
              <a:spLocks noChangeAspect="1"/>
            </p:cNvSpPr>
            <p:nvPr/>
          </p:nvSpPr>
          <p:spPr bwMode="auto">
            <a:xfrm>
              <a:off x="3536" y="1501"/>
              <a:ext cx="189" cy="298"/>
            </a:xfrm>
            <a:custGeom>
              <a:avLst/>
              <a:gdLst>
                <a:gd name="T0" fmla="*/ 852 w 1134"/>
                <a:gd name="T1" fmla="*/ 0 h 1792"/>
                <a:gd name="T2" fmla="*/ 974 w 1134"/>
                <a:gd name="T3" fmla="*/ 120 h 1792"/>
                <a:gd name="T4" fmla="*/ 1134 w 1134"/>
                <a:gd name="T5" fmla="*/ 351 h 1792"/>
                <a:gd name="T6" fmla="*/ 1085 w 1134"/>
                <a:gd name="T7" fmla="*/ 407 h 1792"/>
                <a:gd name="T8" fmla="*/ 1078 w 1134"/>
                <a:gd name="T9" fmla="*/ 528 h 1792"/>
                <a:gd name="T10" fmla="*/ 1005 w 1134"/>
                <a:gd name="T11" fmla="*/ 674 h 1792"/>
                <a:gd name="T12" fmla="*/ 913 w 1134"/>
                <a:gd name="T13" fmla="*/ 683 h 1792"/>
                <a:gd name="T14" fmla="*/ 823 w 1134"/>
                <a:gd name="T15" fmla="*/ 734 h 1792"/>
                <a:gd name="T16" fmla="*/ 748 w 1134"/>
                <a:gd name="T17" fmla="*/ 1301 h 1792"/>
                <a:gd name="T18" fmla="*/ 677 w 1134"/>
                <a:gd name="T19" fmla="*/ 1454 h 1792"/>
                <a:gd name="T20" fmla="*/ 588 w 1134"/>
                <a:gd name="T21" fmla="*/ 1530 h 1792"/>
                <a:gd name="T22" fmla="*/ 593 w 1134"/>
                <a:gd name="T23" fmla="*/ 1565 h 1792"/>
                <a:gd name="T24" fmla="*/ 533 w 1134"/>
                <a:gd name="T25" fmla="*/ 1603 h 1792"/>
                <a:gd name="T26" fmla="*/ 485 w 1134"/>
                <a:gd name="T27" fmla="*/ 1574 h 1792"/>
                <a:gd name="T28" fmla="*/ 449 w 1134"/>
                <a:gd name="T29" fmla="*/ 1575 h 1792"/>
                <a:gd name="T30" fmla="*/ 405 w 1134"/>
                <a:gd name="T31" fmla="*/ 1787 h 1792"/>
                <a:gd name="T32" fmla="*/ 332 w 1134"/>
                <a:gd name="T33" fmla="*/ 1792 h 1792"/>
                <a:gd name="T34" fmla="*/ 336 w 1134"/>
                <a:gd name="T35" fmla="*/ 1718 h 1792"/>
                <a:gd name="T36" fmla="*/ 45 w 1134"/>
                <a:gd name="T37" fmla="*/ 1388 h 1792"/>
                <a:gd name="T38" fmla="*/ 0 w 1134"/>
                <a:gd name="T39" fmla="*/ 1320 h 1792"/>
                <a:gd name="T40" fmla="*/ 232 w 1134"/>
                <a:gd name="T41" fmla="*/ 1202 h 1792"/>
                <a:gd name="T42" fmla="*/ 213 w 1134"/>
                <a:gd name="T43" fmla="*/ 804 h 1792"/>
                <a:gd name="T44" fmla="*/ 242 w 1134"/>
                <a:gd name="T45" fmla="*/ 593 h 1792"/>
                <a:gd name="T46" fmla="*/ 254 w 1134"/>
                <a:gd name="T47" fmla="*/ 503 h 1792"/>
                <a:gd name="T48" fmla="*/ 260 w 1134"/>
                <a:gd name="T49" fmla="*/ 503 h 1792"/>
                <a:gd name="T50" fmla="*/ 281 w 1134"/>
                <a:gd name="T51" fmla="*/ 272 h 1792"/>
                <a:gd name="T52" fmla="*/ 613 w 1134"/>
                <a:gd name="T53" fmla="*/ 333 h 1792"/>
                <a:gd name="T54" fmla="*/ 590 w 1134"/>
                <a:gd name="T55" fmla="*/ 199 h 1792"/>
                <a:gd name="T56" fmla="*/ 698 w 1134"/>
                <a:gd name="T57" fmla="*/ 221 h 1792"/>
                <a:gd name="T58" fmla="*/ 742 w 1134"/>
                <a:gd name="T59" fmla="*/ 63 h 1792"/>
                <a:gd name="T60" fmla="*/ 799 w 1134"/>
                <a:gd name="T61" fmla="*/ 62 h 1792"/>
                <a:gd name="T62" fmla="*/ 852 w 1134"/>
                <a:gd name="T63" fmla="*/ 0 h 1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34" h="1792">
                  <a:moveTo>
                    <a:pt x="852" y="0"/>
                  </a:moveTo>
                  <a:lnTo>
                    <a:pt x="974" y="120"/>
                  </a:lnTo>
                  <a:lnTo>
                    <a:pt x="1134" y="351"/>
                  </a:lnTo>
                  <a:lnTo>
                    <a:pt x="1085" y="407"/>
                  </a:lnTo>
                  <a:lnTo>
                    <a:pt x="1078" y="528"/>
                  </a:lnTo>
                  <a:lnTo>
                    <a:pt x="1005" y="674"/>
                  </a:lnTo>
                  <a:lnTo>
                    <a:pt x="913" y="683"/>
                  </a:lnTo>
                  <a:lnTo>
                    <a:pt x="823" y="734"/>
                  </a:lnTo>
                  <a:lnTo>
                    <a:pt x="748" y="1301"/>
                  </a:lnTo>
                  <a:lnTo>
                    <a:pt x="677" y="1454"/>
                  </a:lnTo>
                  <a:lnTo>
                    <a:pt x="588" y="1530"/>
                  </a:lnTo>
                  <a:lnTo>
                    <a:pt x="593" y="1565"/>
                  </a:lnTo>
                  <a:lnTo>
                    <a:pt x="533" y="1603"/>
                  </a:lnTo>
                  <a:lnTo>
                    <a:pt x="485" y="1574"/>
                  </a:lnTo>
                  <a:lnTo>
                    <a:pt x="449" y="1575"/>
                  </a:lnTo>
                  <a:lnTo>
                    <a:pt x="405" y="1787"/>
                  </a:lnTo>
                  <a:lnTo>
                    <a:pt x="332" y="1792"/>
                  </a:lnTo>
                  <a:lnTo>
                    <a:pt x="336" y="1718"/>
                  </a:lnTo>
                  <a:lnTo>
                    <a:pt x="45" y="1388"/>
                  </a:lnTo>
                  <a:lnTo>
                    <a:pt x="0" y="1320"/>
                  </a:lnTo>
                  <a:lnTo>
                    <a:pt x="232" y="1202"/>
                  </a:lnTo>
                  <a:lnTo>
                    <a:pt x="213" y="804"/>
                  </a:lnTo>
                  <a:lnTo>
                    <a:pt x="242" y="593"/>
                  </a:lnTo>
                  <a:lnTo>
                    <a:pt x="254" y="503"/>
                  </a:lnTo>
                  <a:lnTo>
                    <a:pt x="260" y="503"/>
                  </a:lnTo>
                  <a:lnTo>
                    <a:pt x="281" y="272"/>
                  </a:lnTo>
                  <a:lnTo>
                    <a:pt x="613" y="333"/>
                  </a:lnTo>
                  <a:lnTo>
                    <a:pt x="590" y="199"/>
                  </a:lnTo>
                  <a:lnTo>
                    <a:pt x="698" y="221"/>
                  </a:lnTo>
                  <a:lnTo>
                    <a:pt x="742" y="63"/>
                  </a:lnTo>
                  <a:lnTo>
                    <a:pt x="799" y="62"/>
                  </a:lnTo>
                  <a:lnTo>
                    <a:pt x="852" y="0"/>
                  </a:lnTo>
                  <a:close/>
                </a:path>
              </a:pathLst>
            </a:custGeom>
            <a:solidFill>
              <a:srgbClr val="07767E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1125" name="Freeform 53"/>
            <p:cNvSpPr>
              <a:spLocks noChangeAspect="1"/>
            </p:cNvSpPr>
            <p:nvPr/>
          </p:nvSpPr>
          <p:spPr bwMode="auto">
            <a:xfrm>
              <a:off x="3397" y="1410"/>
              <a:ext cx="82" cy="117"/>
            </a:xfrm>
            <a:custGeom>
              <a:avLst/>
              <a:gdLst>
                <a:gd name="T0" fmla="*/ 0 w 492"/>
                <a:gd name="T1" fmla="*/ 548 h 707"/>
                <a:gd name="T2" fmla="*/ 86 w 492"/>
                <a:gd name="T3" fmla="*/ 434 h 707"/>
                <a:gd name="T4" fmla="*/ 141 w 492"/>
                <a:gd name="T5" fmla="*/ 438 h 707"/>
                <a:gd name="T6" fmla="*/ 153 w 492"/>
                <a:gd name="T7" fmla="*/ 431 h 707"/>
                <a:gd name="T8" fmla="*/ 156 w 492"/>
                <a:gd name="T9" fmla="*/ 413 h 707"/>
                <a:gd name="T10" fmla="*/ 141 w 492"/>
                <a:gd name="T11" fmla="*/ 387 h 707"/>
                <a:gd name="T12" fmla="*/ 146 w 492"/>
                <a:gd name="T13" fmla="*/ 368 h 707"/>
                <a:gd name="T14" fmla="*/ 214 w 492"/>
                <a:gd name="T15" fmla="*/ 292 h 707"/>
                <a:gd name="T16" fmla="*/ 185 w 492"/>
                <a:gd name="T17" fmla="*/ 136 h 707"/>
                <a:gd name="T18" fmla="*/ 195 w 492"/>
                <a:gd name="T19" fmla="*/ 123 h 707"/>
                <a:gd name="T20" fmla="*/ 233 w 492"/>
                <a:gd name="T21" fmla="*/ 94 h 707"/>
                <a:gd name="T22" fmla="*/ 294 w 492"/>
                <a:gd name="T23" fmla="*/ 99 h 707"/>
                <a:gd name="T24" fmla="*/ 385 w 492"/>
                <a:gd name="T25" fmla="*/ 37 h 707"/>
                <a:gd name="T26" fmla="*/ 466 w 492"/>
                <a:gd name="T27" fmla="*/ 0 h 707"/>
                <a:gd name="T28" fmla="*/ 492 w 492"/>
                <a:gd name="T29" fmla="*/ 15 h 707"/>
                <a:gd name="T30" fmla="*/ 397 w 492"/>
                <a:gd name="T31" fmla="*/ 406 h 707"/>
                <a:gd name="T32" fmla="*/ 371 w 492"/>
                <a:gd name="T33" fmla="*/ 597 h 707"/>
                <a:gd name="T34" fmla="*/ 362 w 492"/>
                <a:gd name="T35" fmla="*/ 707 h 707"/>
                <a:gd name="T36" fmla="*/ 238 w 492"/>
                <a:gd name="T37" fmla="*/ 559 h 707"/>
                <a:gd name="T38" fmla="*/ 160 w 492"/>
                <a:gd name="T39" fmla="*/ 593 h 707"/>
                <a:gd name="T40" fmla="*/ 114 w 492"/>
                <a:gd name="T41" fmla="*/ 599 h 707"/>
                <a:gd name="T42" fmla="*/ 90 w 492"/>
                <a:gd name="T43" fmla="*/ 559 h 707"/>
                <a:gd name="T44" fmla="*/ 61 w 492"/>
                <a:gd name="T45" fmla="*/ 565 h 707"/>
                <a:gd name="T46" fmla="*/ 35 w 492"/>
                <a:gd name="T47" fmla="*/ 580 h 707"/>
                <a:gd name="T48" fmla="*/ 7 w 492"/>
                <a:gd name="T49" fmla="*/ 576 h 707"/>
                <a:gd name="T50" fmla="*/ 0 w 492"/>
                <a:gd name="T51" fmla="*/ 548 h 7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92" h="707">
                  <a:moveTo>
                    <a:pt x="0" y="548"/>
                  </a:moveTo>
                  <a:lnTo>
                    <a:pt x="86" y="434"/>
                  </a:lnTo>
                  <a:lnTo>
                    <a:pt x="141" y="438"/>
                  </a:lnTo>
                  <a:lnTo>
                    <a:pt x="153" y="431"/>
                  </a:lnTo>
                  <a:lnTo>
                    <a:pt x="156" y="413"/>
                  </a:lnTo>
                  <a:lnTo>
                    <a:pt x="141" y="387"/>
                  </a:lnTo>
                  <a:lnTo>
                    <a:pt x="146" y="368"/>
                  </a:lnTo>
                  <a:lnTo>
                    <a:pt x="214" y="292"/>
                  </a:lnTo>
                  <a:lnTo>
                    <a:pt x="185" y="136"/>
                  </a:lnTo>
                  <a:lnTo>
                    <a:pt x="195" y="123"/>
                  </a:lnTo>
                  <a:lnTo>
                    <a:pt x="233" y="94"/>
                  </a:lnTo>
                  <a:lnTo>
                    <a:pt x="294" y="99"/>
                  </a:lnTo>
                  <a:lnTo>
                    <a:pt x="385" y="37"/>
                  </a:lnTo>
                  <a:lnTo>
                    <a:pt x="466" y="0"/>
                  </a:lnTo>
                  <a:lnTo>
                    <a:pt x="492" y="15"/>
                  </a:lnTo>
                  <a:lnTo>
                    <a:pt x="397" y="406"/>
                  </a:lnTo>
                  <a:lnTo>
                    <a:pt x="371" y="597"/>
                  </a:lnTo>
                  <a:lnTo>
                    <a:pt x="362" y="707"/>
                  </a:lnTo>
                  <a:lnTo>
                    <a:pt x="238" y="559"/>
                  </a:lnTo>
                  <a:lnTo>
                    <a:pt x="160" y="593"/>
                  </a:lnTo>
                  <a:lnTo>
                    <a:pt x="114" y="599"/>
                  </a:lnTo>
                  <a:lnTo>
                    <a:pt x="90" y="559"/>
                  </a:lnTo>
                  <a:lnTo>
                    <a:pt x="61" y="565"/>
                  </a:lnTo>
                  <a:lnTo>
                    <a:pt x="35" y="580"/>
                  </a:lnTo>
                  <a:lnTo>
                    <a:pt x="7" y="576"/>
                  </a:lnTo>
                  <a:lnTo>
                    <a:pt x="0" y="548"/>
                  </a:lnTo>
                  <a:close/>
                </a:path>
              </a:pathLst>
            </a:custGeom>
            <a:solidFill>
              <a:srgbClr val="07767E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1126" name="Freeform 54"/>
            <p:cNvSpPr>
              <a:spLocks noChangeAspect="1"/>
            </p:cNvSpPr>
            <p:nvPr/>
          </p:nvSpPr>
          <p:spPr bwMode="auto">
            <a:xfrm>
              <a:off x="3387" y="1378"/>
              <a:ext cx="88" cy="105"/>
            </a:xfrm>
            <a:custGeom>
              <a:avLst/>
              <a:gdLst>
                <a:gd name="T0" fmla="*/ 193 w 529"/>
                <a:gd name="T1" fmla="*/ 0 h 629"/>
                <a:gd name="T2" fmla="*/ 161 w 529"/>
                <a:gd name="T3" fmla="*/ 15 h 629"/>
                <a:gd name="T4" fmla="*/ 167 w 529"/>
                <a:gd name="T5" fmla="*/ 75 h 629"/>
                <a:gd name="T6" fmla="*/ 167 w 529"/>
                <a:gd name="T7" fmla="*/ 114 h 629"/>
                <a:gd name="T8" fmla="*/ 92 w 529"/>
                <a:gd name="T9" fmla="*/ 140 h 629"/>
                <a:gd name="T10" fmla="*/ 91 w 529"/>
                <a:gd name="T11" fmla="*/ 156 h 629"/>
                <a:gd name="T12" fmla="*/ 12 w 529"/>
                <a:gd name="T13" fmla="*/ 152 h 629"/>
                <a:gd name="T14" fmla="*/ 0 w 529"/>
                <a:gd name="T15" fmla="*/ 191 h 629"/>
                <a:gd name="T16" fmla="*/ 202 w 529"/>
                <a:gd name="T17" fmla="*/ 286 h 629"/>
                <a:gd name="T18" fmla="*/ 107 w 529"/>
                <a:gd name="T19" fmla="*/ 403 h 629"/>
                <a:gd name="T20" fmla="*/ 41 w 529"/>
                <a:gd name="T21" fmla="*/ 469 h 629"/>
                <a:gd name="T22" fmla="*/ 66 w 529"/>
                <a:gd name="T23" fmla="*/ 521 h 629"/>
                <a:gd name="T24" fmla="*/ 107 w 529"/>
                <a:gd name="T25" fmla="*/ 548 h 629"/>
                <a:gd name="T26" fmla="*/ 129 w 529"/>
                <a:gd name="T27" fmla="*/ 564 h 629"/>
                <a:gd name="T28" fmla="*/ 143 w 529"/>
                <a:gd name="T29" fmla="*/ 622 h 629"/>
                <a:gd name="T30" fmla="*/ 200 w 529"/>
                <a:gd name="T31" fmla="*/ 629 h 629"/>
                <a:gd name="T32" fmla="*/ 216 w 529"/>
                <a:gd name="T33" fmla="*/ 621 h 629"/>
                <a:gd name="T34" fmla="*/ 216 w 529"/>
                <a:gd name="T35" fmla="*/ 606 h 629"/>
                <a:gd name="T36" fmla="*/ 200 w 529"/>
                <a:gd name="T37" fmla="*/ 575 h 629"/>
                <a:gd name="T38" fmla="*/ 203 w 529"/>
                <a:gd name="T39" fmla="*/ 559 h 629"/>
                <a:gd name="T40" fmla="*/ 273 w 529"/>
                <a:gd name="T41" fmla="*/ 483 h 629"/>
                <a:gd name="T42" fmla="*/ 254 w 529"/>
                <a:gd name="T43" fmla="*/ 390 h 629"/>
                <a:gd name="T44" fmla="*/ 244 w 529"/>
                <a:gd name="T45" fmla="*/ 332 h 629"/>
                <a:gd name="T46" fmla="*/ 253 w 529"/>
                <a:gd name="T47" fmla="*/ 314 h 629"/>
                <a:gd name="T48" fmla="*/ 272 w 529"/>
                <a:gd name="T49" fmla="*/ 299 h 629"/>
                <a:gd name="T50" fmla="*/ 292 w 529"/>
                <a:gd name="T51" fmla="*/ 285 h 629"/>
                <a:gd name="T52" fmla="*/ 355 w 529"/>
                <a:gd name="T53" fmla="*/ 290 h 629"/>
                <a:gd name="T54" fmla="*/ 440 w 529"/>
                <a:gd name="T55" fmla="*/ 232 h 629"/>
                <a:gd name="T56" fmla="*/ 529 w 529"/>
                <a:gd name="T57" fmla="*/ 191 h 629"/>
                <a:gd name="T58" fmla="*/ 492 w 529"/>
                <a:gd name="T59" fmla="*/ 168 h 629"/>
                <a:gd name="T60" fmla="*/ 473 w 529"/>
                <a:gd name="T61" fmla="*/ 143 h 629"/>
                <a:gd name="T62" fmla="*/ 437 w 529"/>
                <a:gd name="T63" fmla="*/ 142 h 629"/>
                <a:gd name="T64" fmla="*/ 425 w 529"/>
                <a:gd name="T65" fmla="*/ 169 h 629"/>
                <a:gd name="T66" fmla="*/ 409 w 529"/>
                <a:gd name="T67" fmla="*/ 166 h 629"/>
                <a:gd name="T68" fmla="*/ 193 w 529"/>
                <a:gd name="T69" fmla="*/ 0 h 6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29" h="629">
                  <a:moveTo>
                    <a:pt x="193" y="0"/>
                  </a:moveTo>
                  <a:lnTo>
                    <a:pt x="161" y="15"/>
                  </a:lnTo>
                  <a:lnTo>
                    <a:pt x="167" y="75"/>
                  </a:lnTo>
                  <a:lnTo>
                    <a:pt x="167" y="114"/>
                  </a:lnTo>
                  <a:lnTo>
                    <a:pt x="92" y="140"/>
                  </a:lnTo>
                  <a:lnTo>
                    <a:pt x="91" y="156"/>
                  </a:lnTo>
                  <a:lnTo>
                    <a:pt x="12" y="152"/>
                  </a:lnTo>
                  <a:lnTo>
                    <a:pt x="0" y="191"/>
                  </a:lnTo>
                  <a:lnTo>
                    <a:pt x="202" y="286"/>
                  </a:lnTo>
                  <a:lnTo>
                    <a:pt x="107" y="403"/>
                  </a:lnTo>
                  <a:lnTo>
                    <a:pt x="41" y="469"/>
                  </a:lnTo>
                  <a:lnTo>
                    <a:pt x="66" y="521"/>
                  </a:lnTo>
                  <a:lnTo>
                    <a:pt x="107" y="548"/>
                  </a:lnTo>
                  <a:lnTo>
                    <a:pt x="129" y="564"/>
                  </a:lnTo>
                  <a:lnTo>
                    <a:pt x="143" y="622"/>
                  </a:lnTo>
                  <a:lnTo>
                    <a:pt x="200" y="629"/>
                  </a:lnTo>
                  <a:lnTo>
                    <a:pt x="216" y="621"/>
                  </a:lnTo>
                  <a:lnTo>
                    <a:pt x="216" y="606"/>
                  </a:lnTo>
                  <a:lnTo>
                    <a:pt x="200" y="575"/>
                  </a:lnTo>
                  <a:lnTo>
                    <a:pt x="203" y="559"/>
                  </a:lnTo>
                  <a:lnTo>
                    <a:pt x="273" y="483"/>
                  </a:lnTo>
                  <a:lnTo>
                    <a:pt x="254" y="390"/>
                  </a:lnTo>
                  <a:lnTo>
                    <a:pt x="244" y="332"/>
                  </a:lnTo>
                  <a:lnTo>
                    <a:pt x="253" y="314"/>
                  </a:lnTo>
                  <a:lnTo>
                    <a:pt x="272" y="299"/>
                  </a:lnTo>
                  <a:lnTo>
                    <a:pt x="292" y="285"/>
                  </a:lnTo>
                  <a:lnTo>
                    <a:pt x="355" y="290"/>
                  </a:lnTo>
                  <a:lnTo>
                    <a:pt x="440" y="232"/>
                  </a:lnTo>
                  <a:lnTo>
                    <a:pt x="529" y="191"/>
                  </a:lnTo>
                  <a:lnTo>
                    <a:pt x="492" y="168"/>
                  </a:lnTo>
                  <a:lnTo>
                    <a:pt x="473" y="143"/>
                  </a:lnTo>
                  <a:lnTo>
                    <a:pt x="437" y="142"/>
                  </a:lnTo>
                  <a:lnTo>
                    <a:pt x="425" y="169"/>
                  </a:lnTo>
                  <a:lnTo>
                    <a:pt x="409" y="166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07767E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1127" name="Freeform 55"/>
            <p:cNvSpPr>
              <a:spLocks noChangeAspect="1"/>
            </p:cNvSpPr>
            <p:nvPr/>
          </p:nvSpPr>
          <p:spPr bwMode="auto">
            <a:xfrm>
              <a:off x="3433" y="1412"/>
              <a:ext cx="67" cy="159"/>
            </a:xfrm>
            <a:custGeom>
              <a:avLst/>
              <a:gdLst>
                <a:gd name="T0" fmla="*/ 276 w 402"/>
                <a:gd name="T1" fmla="*/ 0 h 953"/>
                <a:gd name="T2" fmla="*/ 340 w 402"/>
                <a:gd name="T3" fmla="*/ 44 h 953"/>
                <a:gd name="T4" fmla="*/ 402 w 402"/>
                <a:gd name="T5" fmla="*/ 149 h 953"/>
                <a:gd name="T6" fmla="*/ 395 w 402"/>
                <a:gd name="T7" fmla="*/ 307 h 953"/>
                <a:gd name="T8" fmla="*/ 363 w 402"/>
                <a:gd name="T9" fmla="*/ 327 h 953"/>
                <a:gd name="T10" fmla="*/ 337 w 402"/>
                <a:gd name="T11" fmla="*/ 368 h 953"/>
                <a:gd name="T12" fmla="*/ 344 w 402"/>
                <a:gd name="T13" fmla="*/ 453 h 953"/>
                <a:gd name="T14" fmla="*/ 312 w 402"/>
                <a:gd name="T15" fmla="*/ 486 h 953"/>
                <a:gd name="T16" fmla="*/ 302 w 402"/>
                <a:gd name="T17" fmla="*/ 518 h 953"/>
                <a:gd name="T18" fmla="*/ 340 w 402"/>
                <a:gd name="T19" fmla="*/ 574 h 953"/>
                <a:gd name="T20" fmla="*/ 286 w 402"/>
                <a:gd name="T21" fmla="*/ 667 h 953"/>
                <a:gd name="T22" fmla="*/ 296 w 402"/>
                <a:gd name="T23" fmla="*/ 753 h 953"/>
                <a:gd name="T24" fmla="*/ 230 w 402"/>
                <a:gd name="T25" fmla="*/ 871 h 953"/>
                <a:gd name="T26" fmla="*/ 187 w 402"/>
                <a:gd name="T27" fmla="*/ 953 h 953"/>
                <a:gd name="T28" fmla="*/ 159 w 402"/>
                <a:gd name="T29" fmla="*/ 953 h 953"/>
                <a:gd name="T30" fmla="*/ 131 w 402"/>
                <a:gd name="T31" fmla="*/ 905 h 953"/>
                <a:gd name="T32" fmla="*/ 20 w 402"/>
                <a:gd name="T33" fmla="*/ 893 h 953"/>
                <a:gd name="T34" fmla="*/ 0 w 402"/>
                <a:gd name="T35" fmla="*/ 860 h 953"/>
                <a:gd name="T36" fmla="*/ 33 w 402"/>
                <a:gd name="T37" fmla="*/ 724 h 953"/>
                <a:gd name="T38" fmla="*/ 143 w 402"/>
                <a:gd name="T39" fmla="*/ 696 h 953"/>
                <a:gd name="T40" fmla="*/ 152 w 402"/>
                <a:gd name="T41" fmla="*/ 590 h 953"/>
                <a:gd name="T42" fmla="*/ 176 w 402"/>
                <a:gd name="T43" fmla="*/ 401 h 953"/>
                <a:gd name="T44" fmla="*/ 276 w 402"/>
                <a:gd name="T45" fmla="*/ 0 h 9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02" h="953">
                  <a:moveTo>
                    <a:pt x="276" y="0"/>
                  </a:moveTo>
                  <a:lnTo>
                    <a:pt x="340" y="44"/>
                  </a:lnTo>
                  <a:lnTo>
                    <a:pt x="402" y="149"/>
                  </a:lnTo>
                  <a:lnTo>
                    <a:pt x="395" y="307"/>
                  </a:lnTo>
                  <a:lnTo>
                    <a:pt x="363" y="327"/>
                  </a:lnTo>
                  <a:lnTo>
                    <a:pt x="337" y="368"/>
                  </a:lnTo>
                  <a:lnTo>
                    <a:pt x="344" y="453"/>
                  </a:lnTo>
                  <a:lnTo>
                    <a:pt x="312" y="486"/>
                  </a:lnTo>
                  <a:lnTo>
                    <a:pt x="302" y="518"/>
                  </a:lnTo>
                  <a:lnTo>
                    <a:pt x="340" y="574"/>
                  </a:lnTo>
                  <a:lnTo>
                    <a:pt x="286" y="667"/>
                  </a:lnTo>
                  <a:lnTo>
                    <a:pt x="296" y="753"/>
                  </a:lnTo>
                  <a:lnTo>
                    <a:pt x="230" y="871"/>
                  </a:lnTo>
                  <a:lnTo>
                    <a:pt x="187" y="953"/>
                  </a:lnTo>
                  <a:lnTo>
                    <a:pt x="159" y="953"/>
                  </a:lnTo>
                  <a:lnTo>
                    <a:pt x="131" y="905"/>
                  </a:lnTo>
                  <a:lnTo>
                    <a:pt x="20" y="893"/>
                  </a:lnTo>
                  <a:lnTo>
                    <a:pt x="0" y="860"/>
                  </a:lnTo>
                  <a:lnTo>
                    <a:pt x="33" y="724"/>
                  </a:lnTo>
                  <a:lnTo>
                    <a:pt x="143" y="696"/>
                  </a:lnTo>
                  <a:lnTo>
                    <a:pt x="152" y="590"/>
                  </a:lnTo>
                  <a:lnTo>
                    <a:pt x="176" y="401"/>
                  </a:lnTo>
                  <a:lnTo>
                    <a:pt x="276" y="0"/>
                  </a:lnTo>
                  <a:close/>
                </a:path>
              </a:pathLst>
            </a:custGeom>
            <a:solidFill>
              <a:srgbClr val="07767E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1128" name="Freeform 56"/>
            <p:cNvSpPr>
              <a:spLocks noChangeAspect="1"/>
            </p:cNvSpPr>
            <p:nvPr/>
          </p:nvSpPr>
          <p:spPr bwMode="auto">
            <a:xfrm>
              <a:off x="3193" y="1409"/>
              <a:ext cx="228" cy="150"/>
            </a:xfrm>
            <a:custGeom>
              <a:avLst/>
              <a:gdLst>
                <a:gd name="T0" fmla="*/ 1165 w 1367"/>
                <a:gd name="T1" fmla="*/ 0 h 900"/>
                <a:gd name="T2" fmla="*/ 1094 w 1367"/>
                <a:gd name="T3" fmla="*/ 76 h 900"/>
                <a:gd name="T4" fmla="*/ 1062 w 1367"/>
                <a:gd name="T5" fmla="*/ 83 h 900"/>
                <a:gd name="T6" fmla="*/ 965 w 1367"/>
                <a:gd name="T7" fmla="*/ 280 h 900"/>
                <a:gd name="T8" fmla="*/ 907 w 1367"/>
                <a:gd name="T9" fmla="*/ 274 h 900"/>
                <a:gd name="T10" fmla="*/ 796 w 1367"/>
                <a:gd name="T11" fmla="*/ 401 h 900"/>
                <a:gd name="T12" fmla="*/ 742 w 1367"/>
                <a:gd name="T13" fmla="*/ 409 h 900"/>
                <a:gd name="T14" fmla="*/ 727 w 1367"/>
                <a:gd name="T15" fmla="*/ 388 h 900"/>
                <a:gd name="T16" fmla="*/ 676 w 1367"/>
                <a:gd name="T17" fmla="*/ 401 h 900"/>
                <a:gd name="T18" fmla="*/ 568 w 1367"/>
                <a:gd name="T19" fmla="*/ 502 h 900"/>
                <a:gd name="T20" fmla="*/ 456 w 1367"/>
                <a:gd name="T21" fmla="*/ 420 h 900"/>
                <a:gd name="T22" fmla="*/ 199 w 1367"/>
                <a:gd name="T23" fmla="*/ 331 h 900"/>
                <a:gd name="T24" fmla="*/ 0 w 1367"/>
                <a:gd name="T25" fmla="*/ 491 h 900"/>
                <a:gd name="T26" fmla="*/ 38 w 1367"/>
                <a:gd name="T27" fmla="*/ 685 h 900"/>
                <a:gd name="T28" fmla="*/ 138 w 1367"/>
                <a:gd name="T29" fmla="*/ 796 h 900"/>
                <a:gd name="T30" fmla="*/ 596 w 1367"/>
                <a:gd name="T31" fmla="*/ 820 h 900"/>
                <a:gd name="T32" fmla="*/ 621 w 1367"/>
                <a:gd name="T33" fmla="*/ 779 h 900"/>
                <a:gd name="T34" fmla="*/ 821 w 1367"/>
                <a:gd name="T35" fmla="*/ 900 h 900"/>
                <a:gd name="T36" fmla="*/ 882 w 1367"/>
                <a:gd name="T37" fmla="*/ 803 h 900"/>
                <a:gd name="T38" fmla="*/ 920 w 1367"/>
                <a:gd name="T39" fmla="*/ 847 h 900"/>
                <a:gd name="T40" fmla="*/ 948 w 1367"/>
                <a:gd name="T41" fmla="*/ 787 h 900"/>
                <a:gd name="T42" fmla="*/ 984 w 1367"/>
                <a:gd name="T43" fmla="*/ 787 h 900"/>
                <a:gd name="T44" fmla="*/ 994 w 1367"/>
                <a:gd name="T45" fmla="*/ 803 h 900"/>
                <a:gd name="T46" fmla="*/ 1021 w 1367"/>
                <a:gd name="T47" fmla="*/ 801 h 900"/>
                <a:gd name="T48" fmla="*/ 1045 w 1367"/>
                <a:gd name="T49" fmla="*/ 771 h 900"/>
                <a:gd name="T50" fmla="*/ 1205 w 1367"/>
                <a:gd name="T51" fmla="*/ 674 h 900"/>
                <a:gd name="T52" fmla="*/ 1205 w 1367"/>
                <a:gd name="T53" fmla="*/ 641 h 900"/>
                <a:gd name="T54" fmla="*/ 1234 w 1367"/>
                <a:gd name="T55" fmla="*/ 575 h 900"/>
                <a:gd name="T56" fmla="*/ 1225 w 1367"/>
                <a:gd name="T57" fmla="*/ 547 h 900"/>
                <a:gd name="T58" fmla="*/ 1311 w 1367"/>
                <a:gd name="T59" fmla="*/ 432 h 900"/>
                <a:gd name="T60" fmla="*/ 1295 w 1367"/>
                <a:gd name="T61" fmla="*/ 374 h 900"/>
                <a:gd name="T62" fmla="*/ 1235 w 1367"/>
                <a:gd name="T63" fmla="*/ 334 h 900"/>
                <a:gd name="T64" fmla="*/ 1206 w 1367"/>
                <a:gd name="T65" fmla="*/ 280 h 900"/>
                <a:gd name="T66" fmla="*/ 1278 w 1367"/>
                <a:gd name="T67" fmla="*/ 204 h 900"/>
                <a:gd name="T68" fmla="*/ 1367 w 1367"/>
                <a:gd name="T69" fmla="*/ 95 h 900"/>
                <a:gd name="T70" fmla="*/ 1165 w 1367"/>
                <a:gd name="T71" fmla="*/ 0 h 9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367" h="900">
                  <a:moveTo>
                    <a:pt x="1165" y="0"/>
                  </a:moveTo>
                  <a:lnTo>
                    <a:pt x="1094" y="76"/>
                  </a:lnTo>
                  <a:lnTo>
                    <a:pt x="1062" y="83"/>
                  </a:lnTo>
                  <a:lnTo>
                    <a:pt x="965" y="280"/>
                  </a:lnTo>
                  <a:lnTo>
                    <a:pt x="907" y="274"/>
                  </a:lnTo>
                  <a:lnTo>
                    <a:pt x="796" y="401"/>
                  </a:lnTo>
                  <a:lnTo>
                    <a:pt x="742" y="409"/>
                  </a:lnTo>
                  <a:lnTo>
                    <a:pt x="727" y="388"/>
                  </a:lnTo>
                  <a:lnTo>
                    <a:pt x="676" y="401"/>
                  </a:lnTo>
                  <a:lnTo>
                    <a:pt x="568" y="502"/>
                  </a:lnTo>
                  <a:lnTo>
                    <a:pt x="456" y="420"/>
                  </a:lnTo>
                  <a:lnTo>
                    <a:pt x="199" y="331"/>
                  </a:lnTo>
                  <a:lnTo>
                    <a:pt x="0" y="491"/>
                  </a:lnTo>
                  <a:lnTo>
                    <a:pt x="38" y="685"/>
                  </a:lnTo>
                  <a:lnTo>
                    <a:pt x="138" y="796"/>
                  </a:lnTo>
                  <a:lnTo>
                    <a:pt x="596" y="820"/>
                  </a:lnTo>
                  <a:lnTo>
                    <a:pt x="621" y="779"/>
                  </a:lnTo>
                  <a:lnTo>
                    <a:pt x="821" y="900"/>
                  </a:lnTo>
                  <a:lnTo>
                    <a:pt x="882" y="803"/>
                  </a:lnTo>
                  <a:lnTo>
                    <a:pt x="920" y="847"/>
                  </a:lnTo>
                  <a:lnTo>
                    <a:pt x="948" y="787"/>
                  </a:lnTo>
                  <a:lnTo>
                    <a:pt x="984" y="787"/>
                  </a:lnTo>
                  <a:lnTo>
                    <a:pt x="994" y="803"/>
                  </a:lnTo>
                  <a:lnTo>
                    <a:pt x="1021" y="801"/>
                  </a:lnTo>
                  <a:lnTo>
                    <a:pt x="1045" y="771"/>
                  </a:lnTo>
                  <a:lnTo>
                    <a:pt x="1205" y="674"/>
                  </a:lnTo>
                  <a:lnTo>
                    <a:pt x="1205" y="641"/>
                  </a:lnTo>
                  <a:lnTo>
                    <a:pt x="1234" y="575"/>
                  </a:lnTo>
                  <a:lnTo>
                    <a:pt x="1225" y="547"/>
                  </a:lnTo>
                  <a:lnTo>
                    <a:pt x="1311" y="432"/>
                  </a:lnTo>
                  <a:lnTo>
                    <a:pt x="1295" y="374"/>
                  </a:lnTo>
                  <a:lnTo>
                    <a:pt x="1235" y="334"/>
                  </a:lnTo>
                  <a:lnTo>
                    <a:pt x="1206" y="280"/>
                  </a:lnTo>
                  <a:lnTo>
                    <a:pt x="1278" y="204"/>
                  </a:lnTo>
                  <a:lnTo>
                    <a:pt x="1367" y="95"/>
                  </a:lnTo>
                  <a:lnTo>
                    <a:pt x="1165" y="0"/>
                  </a:lnTo>
                  <a:close/>
                </a:path>
              </a:pathLst>
            </a:custGeom>
            <a:solidFill>
              <a:srgbClr val="07767E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1129" name="Freeform 57"/>
            <p:cNvSpPr>
              <a:spLocks noChangeAspect="1"/>
            </p:cNvSpPr>
            <p:nvPr/>
          </p:nvSpPr>
          <p:spPr bwMode="auto">
            <a:xfrm>
              <a:off x="3085" y="1131"/>
              <a:ext cx="147" cy="88"/>
            </a:xfrm>
            <a:custGeom>
              <a:avLst/>
              <a:gdLst>
                <a:gd name="T0" fmla="*/ 328 w 880"/>
                <a:gd name="T1" fmla="*/ 31 h 530"/>
                <a:gd name="T2" fmla="*/ 340 w 880"/>
                <a:gd name="T3" fmla="*/ 43 h 530"/>
                <a:gd name="T4" fmla="*/ 454 w 880"/>
                <a:gd name="T5" fmla="*/ 56 h 530"/>
                <a:gd name="T6" fmla="*/ 509 w 880"/>
                <a:gd name="T7" fmla="*/ 5 h 530"/>
                <a:gd name="T8" fmla="*/ 652 w 880"/>
                <a:gd name="T9" fmla="*/ 0 h 530"/>
                <a:gd name="T10" fmla="*/ 821 w 880"/>
                <a:gd name="T11" fmla="*/ 153 h 530"/>
                <a:gd name="T12" fmla="*/ 880 w 880"/>
                <a:gd name="T13" fmla="*/ 252 h 530"/>
                <a:gd name="T14" fmla="*/ 820 w 880"/>
                <a:gd name="T15" fmla="*/ 371 h 530"/>
                <a:gd name="T16" fmla="*/ 744 w 880"/>
                <a:gd name="T17" fmla="*/ 425 h 530"/>
                <a:gd name="T18" fmla="*/ 769 w 880"/>
                <a:gd name="T19" fmla="*/ 501 h 530"/>
                <a:gd name="T20" fmla="*/ 723 w 880"/>
                <a:gd name="T21" fmla="*/ 530 h 530"/>
                <a:gd name="T22" fmla="*/ 592 w 880"/>
                <a:gd name="T23" fmla="*/ 418 h 530"/>
                <a:gd name="T24" fmla="*/ 0 w 880"/>
                <a:gd name="T25" fmla="*/ 412 h 530"/>
                <a:gd name="T26" fmla="*/ 88 w 880"/>
                <a:gd name="T27" fmla="*/ 319 h 530"/>
                <a:gd name="T28" fmla="*/ 125 w 880"/>
                <a:gd name="T29" fmla="*/ 333 h 530"/>
                <a:gd name="T30" fmla="*/ 165 w 880"/>
                <a:gd name="T31" fmla="*/ 334 h 530"/>
                <a:gd name="T32" fmla="*/ 180 w 880"/>
                <a:gd name="T33" fmla="*/ 298 h 530"/>
                <a:gd name="T34" fmla="*/ 154 w 880"/>
                <a:gd name="T35" fmla="*/ 149 h 530"/>
                <a:gd name="T36" fmla="*/ 214 w 880"/>
                <a:gd name="T37" fmla="*/ 146 h 530"/>
                <a:gd name="T38" fmla="*/ 213 w 880"/>
                <a:gd name="T39" fmla="*/ 94 h 530"/>
                <a:gd name="T40" fmla="*/ 328 w 880"/>
                <a:gd name="T41" fmla="*/ 31 h 5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80" h="530">
                  <a:moveTo>
                    <a:pt x="328" y="31"/>
                  </a:moveTo>
                  <a:lnTo>
                    <a:pt x="340" y="43"/>
                  </a:lnTo>
                  <a:lnTo>
                    <a:pt x="454" y="56"/>
                  </a:lnTo>
                  <a:lnTo>
                    <a:pt x="509" y="5"/>
                  </a:lnTo>
                  <a:lnTo>
                    <a:pt x="652" y="0"/>
                  </a:lnTo>
                  <a:lnTo>
                    <a:pt x="821" y="153"/>
                  </a:lnTo>
                  <a:lnTo>
                    <a:pt x="880" y="252"/>
                  </a:lnTo>
                  <a:lnTo>
                    <a:pt x="820" y="371"/>
                  </a:lnTo>
                  <a:lnTo>
                    <a:pt x="744" y="425"/>
                  </a:lnTo>
                  <a:lnTo>
                    <a:pt x="769" y="501"/>
                  </a:lnTo>
                  <a:lnTo>
                    <a:pt x="723" y="530"/>
                  </a:lnTo>
                  <a:lnTo>
                    <a:pt x="592" y="418"/>
                  </a:lnTo>
                  <a:lnTo>
                    <a:pt x="0" y="412"/>
                  </a:lnTo>
                  <a:lnTo>
                    <a:pt x="88" y="319"/>
                  </a:lnTo>
                  <a:lnTo>
                    <a:pt x="125" y="333"/>
                  </a:lnTo>
                  <a:lnTo>
                    <a:pt x="165" y="334"/>
                  </a:lnTo>
                  <a:lnTo>
                    <a:pt x="180" y="298"/>
                  </a:lnTo>
                  <a:lnTo>
                    <a:pt x="154" y="149"/>
                  </a:lnTo>
                  <a:lnTo>
                    <a:pt x="214" y="146"/>
                  </a:lnTo>
                  <a:lnTo>
                    <a:pt x="213" y="94"/>
                  </a:lnTo>
                  <a:lnTo>
                    <a:pt x="328" y="31"/>
                  </a:lnTo>
                  <a:close/>
                </a:path>
              </a:pathLst>
            </a:custGeom>
            <a:solidFill>
              <a:srgbClr val="07767E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1130" name="Freeform 58"/>
            <p:cNvSpPr>
              <a:spLocks noChangeAspect="1"/>
            </p:cNvSpPr>
            <p:nvPr/>
          </p:nvSpPr>
          <p:spPr bwMode="auto">
            <a:xfrm>
              <a:off x="3012" y="1084"/>
              <a:ext cx="128" cy="116"/>
            </a:xfrm>
            <a:custGeom>
              <a:avLst/>
              <a:gdLst>
                <a:gd name="T0" fmla="*/ 440 w 766"/>
                <a:gd name="T1" fmla="*/ 0 h 694"/>
                <a:gd name="T2" fmla="*/ 505 w 766"/>
                <a:gd name="T3" fmla="*/ 92 h 694"/>
                <a:gd name="T4" fmla="*/ 610 w 766"/>
                <a:gd name="T5" fmla="*/ 92 h 694"/>
                <a:gd name="T6" fmla="*/ 638 w 766"/>
                <a:gd name="T7" fmla="*/ 115 h 694"/>
                <a:gd name="T8" fmla="*/ 653 w 766"/>
                <a:gd name="T9" fmla="*/ 159 h 694"/>
                <a:gd name="T10" fmla="*/ 766 w 766"/>
                <a:gd name="T11" fmla="*/ 313 h 694"/>
                <a:gd name="T12" fmla="*/ 650 w 766"/>
                <a:gd name="T13" fmla="*/ 375 h 694"/>
                <a:gd name="T14" fmla="*/ 653 w 766"/>
                <a:gd name="T15" fmla="*/ 428 h 694"/>
                <a:gd name="T16" fmla="*/ 591 w 766"/>
                <a:gd name="T17" fmla="*/ 433 h 694"/>
                <a:gd name="T18" fmla="*/ 617 w 766"/>
                <a:gd name="T19" fmla="*/ 578 h 694"/>
                <a:gd name="T20" fmla="*/ 602 w 766"/>
                <a:gd name="T21" fmla="*/ 616 h 694"/>
                <a:gd name="T22" fmla="*/ 563 w 766"/>
                <a:gd name="T23" fmla="*/ 616 h 694"/>
                <a:gd name="T24" fmla="*/ 525 w 766"/>
                <a:gd name="T25" fmla="*/ 601 h 694"/>
                <a:gd name="T26" fmla="*/ 437 w 766"/>
                <a:gd name="T27" fmla="*/ 694 h 694"/>
                <a:gd name="T28" fmla="*/ 0 w 766"/>
                <a:gd name="T29" fmla="*/ 694 h 694"/>
                <a:gd name="T30" fmla="*/ 1 w 766"/>
                <a:gd name="T31" fmla="*/ 664 h 694"/>
                <a:gd name="T32" fmla="*/ 93 w 766"/>
                <a:gd name="T33" fmla="*/ 636 h 694"/>
                <a:gd name="T34" fmla="*/ 127 w 766"/>
                <a:gd name="T35" fmla="*/ 501 h 694"/>
                <a:gd name="T36" fmla="*/ 115 w 766"/>
                <a:gd name="T37" fmla="*/ 442 h 694"/>
                <a:gd name="T38" fmla="*/ 121 w 766"/>
                <a:gd name="T39" fmla="*/ 371 h 694"/>
                <a:gd name="T40" fmla="*/ 155 w 766"/>
                <a:gd name="T41" fmla="*/ 313 h 694"/>
                <a:gd name="T42" fmla="*/ 93 w 766"/>
                <a:gd name="T43" fmla="*/ 228 h 694"/>
                <a:gd name="T44" fmla="*/ 133 w 766"/>
                <a:gd name="T45" fmla="*/ 153 h 694"/>
                <a:gd name="T46" fmla="*/ 251 w 766"/>
                <a:gd name="T47" fmla="*/ 99 h 694"/>
                <a:gd name="T48" fmla="*/ 270 w 766"/>
                <a:gd name="T49" fmla="*/ 119 h 694"/>
                <a:gd name="T50" fmla="*/ 298 w 766"/>
                <a:gd name="T51" fmla="*/ 123 h 694"/>
                <a:gd name="T52" fmla="*/ 331 w 766"/>
                <a:gd name="T53" fmla="*/ 77 h 694"/>
                <a:gd name="T54" fmla="*/ 386 w 766"/>
                <a:gd name="T55" fmla="*/ 72 h 694"/>
                <a:gd name="T56" fmla="*/ 440 w 766"/>
                <a:gd name="T57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66" h="694">
                  <a:moveTo>
                    <a:pt x="440" y="0"/>
                  </a:moveTo>
                  <a:lnTo>
                    <a:pt x="505" y="92"/>
                  </a:lnTo>
                  <a:lnTo>
                    <a:pt x="610" y="92"/>
                  </a:lnTo>
                  <a:lnTo>
                    <a:pt x="638" y="115"/>
                  </a:lnTo>
                  <a:lnTo>
                    <a:pt x="653" y="159"/>
                  </a:lnTo>
                  <a:lnTo>
                    <a:pt x="766" y="313"/>
                  </a:lnTo>
                  <a:lnTo>
                    <a:pt x="650" y="375"/>
                  </a:lnTo>
                  <a:lnTo>
                    <a:pt x="653" y="428"/>
                  </a:lnTo>
                  <a:lnTo>
                    <a:pt x="591" y="433"/>
                  </a:lnTo>
                  <a:lnTo>
                    <a:pt x="617" y="578"/>
                  </a:lnTo>
                  <a:lnTo>
                    <a:pt x="602" y="616"/>
                  </a:lnTo>
                  <a:lnTo>
                    <a:pt x="563" y="616"/>
                  </a:lnTo>
                  <a:lnTo>
                    <a:pt x="525" y="601"/>
                  </a:lnTo>
                  <a:lnTo>
                    <a:pt x="437" y="694"/>
                  </a:lnTo>
                  <a:lnTo>
                    <a:pt x="0" y="694"/>
                  </a:lnTo>
                  <a:lnTo>
                    <a:pt x="1" y="664"/>
                  </a:lnTo>
                  <a:lnTo>
                    <a:pt x="93" y="636"/>
                  </a:lnTo>
                  <a:lnTo>
                    <a:pt x="127" y="501"/>
                  </a:lnTo>
                  <a:lnTo>
                    <a:pt x="115" y="442"/>
                  </a:lnTo>
                  <a:lnTo>
                    <a:pt x="121" y="371"/>
                  </a:lnTo>
                  <a:lnTo>
                    <a:pt x="155" y="313"/>
                  </a:lnTo>
                  <a:lnTo>
                    <a:pt x="93" y="228"/>
                  </a:lnTo>
                  <a:lnTo>
                    <a:pt x="133" y="153"/>
                  </a:lnTo>
                  <a:lnTo>
                    <a:pt x="251" y="99"/>
                  </a:lnTo>
                  <a:lnTo>
                    <a:pt x="270" y="119"/>
                  </a:lnTo>
                  <a:lnTo>
                    <a:pt x="298" y="123"/>
                  </a:lnTo>
                  <a:lnTo>
                    <a:pt x="331" y="77"/>
                  </a:lnTo>
                  <a:lnTo>
                    <a:pt x="386" y="72"/>
                  </a:lnTo>
                  <a:lnTo>
                    <a:pt x="440" y="0"/>
                  </a:lnTo>
                  <a:close/>
                </a:path>
              </a:pathLst>
            </a:custGeom>
            <a:solidFill>
              <a:srgbClr val="07767E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1131" name="Freeform 59"/>
            <p:cNvSpPr>
              <a:spLocks noChangeAspect="1"/>
            </p:cNvSpPr>
            <p:nvPr/>
          </p:nvSpPr>
          <p:spPr bwMode="auto">
            <a:xfrm>
              <a:off x="3190" y="1221"/>
              <a:ext cx="260" cy="272"/>
            </a:xfrm>
            <a:custGeom>
              <a:avLst/>
              <a:gdLst>
                <a:gd name="T0" fmla="*/ 711 w 1556"/>
                <a:gd name="T1" fmla="*/ 0 h 1631"/>
                <a:gd name="T2" fmla="*/ 898 w 1556"/>
                <a:gd name="T3" fmla="*/ 241 h 1631"/>
                <a:gd name="T4" fmla="*/ 1130 w 1556"/>
                <a:gd name="T5" fmla="*/ 345 h 1631"/>
                <a:gd name="T6" fmla="*/ 1165 w 1556"/>
                <a:gd name="T7" fmla="*/ 403 h 1631"/>
                <a:gd name="T8" fmla="*/ 1338 w 1556"/>
                <a:gd name="T9" fmla="*/ 519 h 1631"/>
                <a:gd name="T10" fmla="*/ 1514 w 1556"/>
                <a:gd name="T11" fmla="*/ 518 h 1631"/>
                <a:gd name="T12" fmla="*/ 1556 w 1556"/>
                <a:gd name="T13" fmla="*/ 538 h 1631"/>
                <a:gd name="T14" fmla="*/ 1522 w 1556"/>
                <a:gd name="T15" fmla="*/ 577 h 1631"/>
                <a:gd name="T16" fmla="*/ 1436 w 1556"/>
                <a:gd name="T17" fmla="*/ 578 h 1631"/>
                <a:gd name="T18" fmla="*/ 1441 w 1556"/>
                <a:gd name="T19" fmla="*/ 633 h 1631"/>
                <a:gd name="T20" fmla="*/ 1501 w 1556"/>
                <a:gd name="T21" fmla="*/ 691 h 1631"/>
                <a:gd name="T22" fmla="*/ 1497 w 1556"/>
                <a:gd name="T23" fmla="*/ 737 h 1631"/>
                <a:gd name="T24" fmla="*/ 1374 w 1556"/>
                <a:gd name="T25" fmla="*/ 934 h 1631"/>
                <a:gd name="T26" fmla="*/ 1341 w 1556"/>
                <a:gd name="T27" fmla="*/ 952 h 1631"/>
                <a:gd name="T28" fmla="*/ 1348 w 1556"/>
                <a:gd name="T29" fmla="*/ 1049 h 1631"/>
                <a:gd name="T30" fmla="*/ 1271 w 1556"/>
                <a:gd name="T31" fmla="*/ 1078 h 1631"/>
                <a:gd name="T32" fmla="*/ 1271 w 1556"/>
                <a:gd name="T33" fmla="*/ 1094 h 1631"/>
                <a:gd name="T34" fmla="*/ 1191 w 1556"/>
                <a:gd name="T35" fmla="*/ 1090 h 1631"/>
                <a:gd name="T36" fmla="*/ 1181 w 1556"/>
                <a:gd name="T37" fmla="*/ 1127 h 1631"/>
                <a:gd name="T38" fmla="*/ 1109 w 1556"/>
                <a:gd name="T39" fmla="*/ 1204 h 1631"/>
                <a:gd name="T40" fmla="*/ 1077 w 1556"/>
                <a:gd name="T41" fmla="*/ 1210 h 1631"/>
                <a:gd name="T42" fmla="*/ 982 w 1556"/>
                <a:gd name="T43" fmla="*/ 1408 h 1631"/>
                <a:gd name="T44" fmla="*/ 922 w 1556"/>
                <a:gd name="T45" fmla="*/ 1402 h 1631"/>
                <a:gd name="T46" fmla="*/ 814 w 1556"/>
                <a:gd name="T47" fmla="*/ 1527 h 1631"/>
                <a:gd name="T48" fmla="*/ 757 w 1556"/>
                <a:gd name="T49" fmla="*/ 1538 h 1631"/>
                <a:gd name="T50" fmla="*/ 741 w 1556"/>
                <a:gd name="T51" fmla="*/ 1517 h 1631"/>
                <a:gd name="T52" fmla="*/ 693 w 1556"/>
                <a:gd name="T53" fmla="*/ 1530 h 1631"/>
                <a:gd name="T54" fmla="*/ 583 w 1556"/>
                <a:gd name="T55" fmla="*/ 1631 h 1631"/>
                <a:gd name="T56" fmla="*/ 471 w 1556"/>
                <a:gd name="T57" fmla="*/ 1548 h 1631"/>
                <a:gd name="T58" fmla="*/ 213 w 1556"/>
                <a:gd name="T59" fmla="*/ 1459 h 1631"/>
                <a:gd name="T60" fmla="*/ 142 w 1556"/>
                <a:gd name="T61" fmla="*/ 1383 h 1631"/>
                <a:gd name="T62" fmla="*/ 154 w 1556"/>
                <a:gd name="T63" fmla="*/ 1346 h 1631"/>
                <a:gd name="T64" fmla="*/ 128 w 1556"/>
                <a:gd name="T65" fmla="*/ 1296 h 1631"/>
                <a:gd name="T66" fmla="*/ 95 w 1556"/>
                <a:gd name="T67" fmla="*/ 1288 h 1631"/>
                <a:gd name="T68" fmla="*/ 75 w 1556"/>
                <a:gd name="T69" fmla="*/ 1261 h 1631"/>
                <a:gd name="T70" fmla="*/ 75 w 1556"/>
                <a:gd name="T71" fmla="*/ 1215 h 1631"/>
                <a:gd name="T72" fmla="*/ 0 w 1556"/>
                <a:gd name="T73" fmla="*/ 1080 h 1631"/>
                <a:gd name="T74" fmla="*/ 84 w 1556"/>
                <a:gd name="T75" fmla="*/ 979 h 1631"/>
                <a:gd name="T76" fmla="*/ 79 w 1556"/>
                <a:gd name="T77" fmla="*/ 859 h 1631"/>
                <a:gd name="T78" fmla="*/ 152 w 1556"/>
                <a:gd name="T79" fmla="*/ 832 h 1631"/>
                <a:gd name="T80" fmla="*/ 172 w 1556"/>
                <a:gd name="T81" fmla="*/ 675 h 1631"/>
                <a:gd name="T82" fmla="*/ 142 w 1556"/>
                <a:gd name="T83" fmla="*/ 612 h 1631"/>
                <a:gd name="T84" fmla="*/ 232 w 1556"/>
                <a:gd name="T85" fmla="*/ 502 h 1631"/>
                <a:gd name="T86" fmla="*/ 285 w 1556"/>
                <a:gd name="T87" fmla="*/ 502 h 1631"/>
                <a:gd name="T88" fmla="*/ 309 w 1556"/>
                <a:gd name="T89" fmla="*/ 463 h 1631"/>
                <a:gd name="T90" fmla="*/ 403 w 1556"/>
                <a:gd name="T91" fmla="*/ 502 h 1631"/>
                <a:gd name="T92" fmla="*/ 448 w 1556"/>
                <a:gd name="T93" fmla="*/ 502 h 1631"/>
                <a:gd name="T94" fmla="*/ 617 w 1556"/>
                <a:gd name="T95" fmla="*/ 145 h 1631"/>
                <a:gd name="T96" fmla="*/ 711 w 1556"/>
                <a:gd name="T97" fmla="*/ 0 h 16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56" h="1631">
                  <a:moveTo>
                    <a:pt x="711" y="0"/>
                  </a:moveTo>
                  <a:lnTo>
                    <a:pt x="898" y="241"/>
                  </a:lnTo>
                  <a:lnTo>
                    <a:pt x="1130" y="345"/>
                  </a:lnTo>
                  <a:lnTo>
                    <a:pt x="1165" y="403"/>
                  </a:lnTo>
                  <a:lnTo>
                    <a:pt x="1338" y="519"/>
                  </a:lnTo>
                  <a:lnTo>
                    <a:pt x="1514" y="518"/>
                  </a:lnTo>
                  <a:lnTo>
                    <a:pt x="1556" y="538"/>
                  </a:lnTo>
                  <a:lnTo>
                    <a:pt x="1522" y="577"/>
                  </a:lnTo>
                  <a:lnTo>
                    <a:pt x="1436" y="578"/>
                  </a:lnTo>
                  <a:lnTo>
                    <a:pt x="1441" y="633"/>
                  </a:lnTo>
                  <a:lnTo>
                    <a:pt x="1501" y="691"/>
                  </a:lnTo>
                  <a:lnTo>
                    <a:pt x="1497" y="737"/>
                  </a:lnTo>
                  <a:lnTo>
                    <a:pt x="1374" y="934"/>
                  </a:lnTo>
                  <a:lnTo>
                    <a:pt x="1341" y="952"/>
                  </a:lnTo>
                  <a:lnTo>
                    <a:pt x="1348" y="1049"/>
                  </a:lnTo>
                  <a:lnTo>
                    <a:pt x="1271" y="1078"/>
                  </a:lnTo>
                  <a:lnTo>
                    <a:pt x="1271" y="1094"/>
                  </a:lnTo>
                  <a:lnTo>
                    <a:pt x="1191" y="1090"/>
                  </a:lnTo>
                  <a:lnTo>
                    <a:pt x="1181" y="1127"/>
                  </a:lnTo>
                  <a:lnTo>
                    <a:pt x="1109" y="1204"/>
                  </a:lnTo>
                  <a:lnTo>
                    <a:pt x="1077" y="1210"/>
                  </a:lnTo>
                  <a:lnTo>
                    <a:pt x="982" y="1408"/>
                  </a:lnTo>
                  <a:lnTo>
                    <a:pt x="922" y="1402"/>
                  </a:lnTo>
                  <a:lnTo>
                    <a:pt x="814" y="1527"/>
                  </a:lnTo>
                  <a:lnTo>
                    <a:pt x="757" y="1538"/>
                  </a:lnTo>
                  <a:lnTo>
                    <a:pt x="741" y="1517"/>
                  </a:lnTo>
                  <a:lnTo>
                    <a:pt x="693" y="1530"/>
                  </a:lnTo>
                  <a:lnTo>
                    <a:pt x="583" y="1631"/>
                  </a:lnTo>
                  <a:lnTo>
                    <a:pt x="471" y="1548"/>
                  </a:lnTo>
                  <a:lnTo>
                    <a:pt x="213" y="1459"/>
                  </a:lnTo>
                  <a:lnTo>
                    <a:pt x="142" y="1383"/>
                  </a:lnTo>
                  <a:lnTo>
                    <a:pt x="154" y="1346"/>
                  </a:lnTo>
                  <a:lnTo>
                    <a:pt x="128" y="1296"/>
                  </a:lnTo>
                  <a:lnTo>
                    <a:pt x="95" y="1288"/>
                  </a:lnTo>
                  <a:lnTo>
                    <a:pt x="75" y="1261"/>
                  </a:lnTo>
                  <a:lnTo>
                    <a:pt x="75" y="1215"/>
                  </a:lnTo>
                  <a:lnTo>
                    <a:pt x="0" y="1080"/>
                  </a:lnTo>
                  <a:lnTo>
                    <a:pt x="84" y="979"/>
                  </a:lnTo>
                  <a:lnTo>
                    <a:pt x="79" y="859"/>
                  </a:lnTo>
                  <a:lnTo>
                    <a:pt x="152" y="832"/>
                  </a:lnTo>
                  <a:lnTo>
                    <a:pt x="172" y="675"/>
                  </a:lnTo>
                  <a:lnTo>
                    <a:pt x="142" y="612"/>
                  </a:lnTo>
                  <a:lnTo>
                    <a:pt x="232" y="502"/>
                  </a:lnTo>
                  <a:lnTo>
                    <a:pt x="285" y="502"/>
                  </a:lnTo>
                  <a:lnTo>
                    <a:pt x="309" y="463"/>
                  </a:lnTo>
                  <a:lnTo>
                    <a:pt x="403" y="502"/>
                  </a:lnTo>
                  <a:lnTo>
                    <a:pt x="448" y="502"/>
                  </a:lnTo>
                  <a:lnTo>
                    <a:pt x="617" y="145"/>
                  </a:lnTo>
                  <a:lnTo>
                    <a:pt x="711" y="0"/>
                  </a:lnTo>
                  <a:close/>
                </a:path>
              </a:pathLst>
            </a:custGeom>
            <a:solidFill>
              <a:srgbClr val="07767E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1132" name="Freeform 60"/>
            <p:cNvSpPr>
              <a:spLocks noChangeAspect="1"/>
            </p:cNvSpPr>
            <p:nvPr/>
          </p:nvSpPr>
          <p:spPr bwMode="auto">
            <a:xfrm>
              <a:off x="2996" y="1172"/>
              <a:ext cx="313" cy="152"/>
            </a:xfrm>
            <a:custGeom>
              <a:avLst/>
              <a:gdLst>
                <a:gd name="T0" fmla="*/ 1416 w 1877"/>
                <a:gd name="T1" fmla="*/ 0 h 908"/>
                <a:gd name="T2" fmla="*/ 1520 w 1877"/>
                <a:gd name="T3" fmla="*/ 160 h 908"/>
                <a:gd name="T4" fmla="*/ 1606 w 1877"/>
                <a:gd name="T5" fmla="*/ 168 h 908"/>
                <a:gd name="T6" fmla="*/ 1715 w 1877"/>
                <a:gd name="T7" fmla="*/ 279 h 908"/>
                <a:gd name="T8" fmla="*/ 1877 w 1877"/>
                <a:gd name="T9" fmla="*/ 294 h 908"/>
                <a:gd name="T10" fmla="*/ 1785 w 1877"/>
                <a:gd name="T11" fmla="*/ 437 h 908"/>
                <a:gd name="T12" fmla="*/ 1612 w 1877"/>
                <a:gd name="T13" fmla="*/ 798 h 908"/>
                <a:gd name="T14" fmla="*/ 1572 w 1877"/>
                <a:gd name="T15" fmla="*/ 798 h 908"/>
                <a:gd name="T16" fmla="*/ 1477 w 1877"/>
                <a:gd name="T17" fmla="*/ 759 h 908"/>
                <a:gd name="T18" fmla="*/ 1451 w 1877"/>
                <a:gd name="T19" fmla="*/ 796 h 908"/>
                <a:gd name="T20" fmla="*/ 1398 w 1877"/>
                <a:gd name="T21" fmla="*/ 798 h 908"/>
                <a:gd name="T22" fmla="*/ 1309 w 1877"/>
                <a:gd name="T23" fmla="*/ 908 h 908"/>
                <a:gd name="T24" fmla="*/ 1216 w 1877"/>
                <a:gd name="T25" fmla="*/ 839 h 908"/>
                <a:gd name="T26" fmla="*/ 1168 w 1877"/>
                <a:gd name="T27" fmla="*/ 815 h 908"/>
                <a:gd name="T28" fmla="*/ 828 w 1877"/>
                <a:gd name="T29" fmla="*/ 850 h 908"/>
                <a:gd name="T30" fmla="*/ 685 w 1877"/>
                <a:gd name="T31" fmla="*/ 855 h 908"/>
                <a:gd name="T32" fmla="*/ 683 w 1877"/>
                <a:gd name="T33" fmla="*/ 871 h 908"/>
                <a:gd name="T34" fmla="*/ 588 w 1877"/>
                <a:gd name="T35" fmla="*/ 878 h 908"/>
                <a:gd name="T36" fmla="*/ 572 w 1877"/>
                <a:gd name="T37" fmla="*/ 854 h 908"/>
                <a:gd name="T38" fmla="*/ 349 w 1877"/>
                <a:gd name="T39" fmla="*/ 832 h 908"/>
                <a:gd name="T40" fmla="*/ 306 w 1877"/>
                <a:gd name="T41" fmla="*/ 715 h 908"/>
                <a:gd name="T42" fmla="*/ 342 w 1877"/>
                <a:gd name="T43" fmla="*/ 567 h 908"/>
                <a:gd name="T44" fmla="*/ 347 w 1877"/>
                <a:gd name="T45" fmla="*/ 538 h 908"/>
                <a:gd name="T46" fmla="*/ 256 w 1877"/>
                <a:gd name="T47" fmla="*/ 442 h 908"/>
                <a:gd name="T48" fmla="*/ 0 w 1877"/>
                <a:gd name="T49" fmla="*/ 407 h 908"/>
                <a:gd name="T50" fmla="*/ 6 w 1877"/>
                <a:gd name="T51" fmla="*/ 240 h 908"/>
                <a:gd name="T52" fmla="*/ 53 w 1877"/>
                <a:gd name="T53" fmla="*/ 240 h 908"/>
                <a:gd name="T54" fmla="*/ 99 w 1877"/>
                <a:gd name="T55" fmla="*/ 194 h 908"/>
                <a:gd name="T56" fmla="*/ 100 w 1877"/>
                <a:gd name="T57" fmla="*/ 164 h 908"/>
                <a:gd name="T58" fmla="*/ 789 w 1877"/>
                <a:gd name="T59" fmla="*/ 166 h 908"/>
                <a:gd name="T60" fmla="*/ 1126 w 1877"/>
                <a:gd name="T61" fmla="*/ 170 h 908"/>
                <a:gd name="T62" fmla="*/ 1260 w 1877"/>
                <a:gd name="T63" fmla="*/ 283 h 908"/>
                <a:gd name="T64" fmla="*/ 1306 w 1877"/>
                <a:gd name="T65" fmla="*/ 254 h 908"/>
                <a:gd name="T66" fmla="*/ 1281 w 1877"/>
                <a:gd name="T67" fmla="*/ 177 h 908"/>
                <a:gd name="T68" fmla="*/ 1356 w 1877"/>
                <a:gd name="T69" fmla="*/ 126 h 908"/>
                <a:gd name="T70" fmla="*/ 1416 w 1877"/>
                <a:gd name="T71" fmla="*/ 0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877" h="908">
                  <a:moveTo>
                    <a:pt x="1416" y="0"/>
                  </a:moveTo>
                  <a:lnTo>
                    <a:pt x="1520" y="160"/>
                  </a:lnTo>
                  <a:lnTo>
                    <a:pt x="1606" y="168"/>
                  </a:lnTo>
                  <a:lnTo>
                    <a:pt x="1715" y="279"/>
                  </a:lnTo>
                  <a:lnTo>
                    <a:pt x="1877" y="294"/>
                  </a:lnTo>
                  <a:lnTo>
                    <a:pt x="1785" y="437"/>
                  </a:lnTo>
                  <a:lnTo>
                    <a:pt x="1612" y="798"/>
                  </a:lnTo>
                  <a:lnTo>
                    <a:pt x="1572" y="798"/>
                  </a:lnTo>
                  <a:lnTo>
                    <a:pt x="1477" y="759"/>
                  </a:lnTo>
                  <a:lnTo>
                    <a:pt x="1451" y="796"/>
                  </a:lnTo>
                  <a:lnTo>
                    <a:pt x="1398" y="798"/>
                  </a:lnTo>
                  <a:lnTo>
                    <a:pt x="1309" y="908"/>
                  </a:lnTo>
                  <a:lnTo>
                    <a:pt x="1216" y="839"/>
                  </a:lnTo>
                  <a:lnTo>
                    <a:pt x="1168" y="815"/>
                  </a:lnTo>
                  <a:lnTo>
                    <a:pt x="828" y="850"/>
                  </a:lnTo>
                  <a:lnTo>
                    <a:pt x="685" y="855"/>
                  </a:lnTo>
                  <a:lnTo>
                    <a:pt x="683" y="871"/>
                  </a:lnTo>
                  <a:lnTo>
                    <a:pt x="588" y="878"/>
                  </a:lnTo>
                  <a:lnTo>
                    <a:pt x="572" y="854"/>
                  </a:lnTo>
                  <a:lnTo>
                    <a:pt x="349" y="832"/>
                  </a:lnTo>
                  <a:lnTo>
                    <a:pt x="306" y="715"/>
                  </a:lnTo>
                  <a:lnTo>
                    <a:pt x="342" y="567"/>
                  </a:lnTo>
                  <a:lnTo>
                    <a:pt x="347" y="538"/>
                  </a:lnTo>
                  <a:lnTo>
                    <a:pt x="256" y="442"/>
                  </a:lnTo>
                  <a:lnTo>
                    <a:pt x="0" y="407"/>
                  </a:lnTo>
                  <a:lnTo>
                    <a:pt x="6" y="240"/>
                  </a:lnTo>
                  <a:lnTo>
                    <a:pt x="53" y="240"/>
                  </a:lnTo>
                  <a:lnTo>
                    <a:pt x="99" y="194"/>
                  </a:lnTo>
                  <a:lnTo>
                    <a:pt x="100" y="164"/>
                  </a:lnTo>
                  <a:lnTo>
                    <a:pt x="789" y="166"/>
                  </a:lnTo>
                  <a:lnTo>
                    <a:pt x="1126" y="170"/>
                  </a:lnTo>
                  <a:lnTo>
                    <a:pt x="1260" y="283"/>
                  </a:lnTo>
                  <a:lnTo>
                    <a:pt x="1306" y="254"/>
                  </a:lnTo>
                  <a:lnTo>
                    <a:pt x="1281" y="177"/>
                  </a:lnTo>
                  <a:lnTo>
                    <a:pt x="1356" y="126"/>
                  </a:lnTo>
                  <a:lnTo>
                    <a:pt x="1416" y="0"/>
                  </a:lnTo>
                  <a:close/>
                </a:path>
              </a:pathLst>
            </a:custGeom>
            <a:solidFill>
              <a:srgbClr val="07767E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1133" name="Freeform 61"/>
            <p:cNvSpPr>
              <a:spLocks noChangeAspect="1"/>
            </p:cNvSpPr>
            <p:nvPr/>
          </p:nvSpPr>
          <p:spPr bwMode="auto">
            <a:xfrm>
              <a:off x="2918" y="1308"/>
              <a:ext cx="308" cy="228"/>
            </a:xfrm>
            <a:custGeom>
              <a:avLst/>
              <a:gdLst>
                <a:gd name="T0" fmla="*/ 820 w 1850"/>
                <a:gd name="T1" fmla="*/ 16 h 1369"/>
                <a:gd name="T2" fmla="*/ 1040 w 1850"/>
                <a:gd name="T3" fmla="*/ 42 h 1369"/>
                <a:gd name="T4" fmla="*/ 1058 w 1850"/>
                <a:gd name="T5" fmla="*/ 67 h 1369"/>
                <a:gd name="T6" fmla="*/ 1150 w 1850"/>
                <a:gd name="T7" fmla="*/ 60 h 1369"/>
                <a:gd name="T8" fmla="*/ 1155 w 1850"/>
                <a:gd name="T9" fmla="*/ 42 h 1369"/>
                <a:gd name="T10" fmla="*/ 1308 w 1850"/>
                <a:gd name="T11" fmla="*/ 33 h 1369"/>
                <a:gd name="T12" fmla="*/ 1631 w 1850"/>
                <a:gd name="T13" fmla="*/ 0 h 1369"/>
                <a:gd name="T14" fmla="*/ 1682 w 1850"/>
                <a:gd name="T15" fmla="*/ 26 h 1369"/>
                <a:gd name="T16" fmla="*/ 1776 w 1850"/>
                <a:gd name="T17" fmla="*/ 94 h 1369"/>
                <a:gd name="T18" fmla="*/ 1811 w 1850"/>
                <a:gd name="T19" fmla="*/ 157 h 1369"/>
                <a:gd name="T20" fmla="*/ 1788 w 1850"/>
                <a:gd name="T21" fmla="*/ 311 h 1369"/>
                <a:gd name="T22" fmla="*/ 1715 w 1850"/>
                <a:gd name="T23" fmla="*/ 339 h 1369"/>
                <a:gd name="T24" fmla="*/ 1719 w 1850"/>
                <a:gd name="T25" fmla="*/ 460 h 1369"/>
                <a:gd name="T26" fmla="*/ 1636 w 1850"/>
                <a:gd name="T27" fmla="*/ 564 h 1369"/>
                <a:gd name="T28" fmla="*/ 1710 w 1850"/>
                <a:gd name="T29" fmla="*/ 690 h 1369"/>
                <a:gd name="T30" fmla="*/ 1712 w 1850"/>
                <a:gd name="T31" fmla="*/ 746 h 1369"/>
                <a:gd name="T32" fmla="*/ 1732 w 1850"/>
                <a:gd name="T33" fmla="*/ 776 h 1369"/>
                <a:gd name="T34" fmla="*/ 1760 w 1850"/>
                <a:gd name="T35" fmla="*/ 776 h 1369"/>
                <a:gd name="T36" fmla="*/ 1790 w 1850"/>
                <a:gd name="T37" fmla="*/ 826 h 1369"/>
                <a:gd name="T38" fmla="*/ 1781 w 1850"/>
                <a:gd name="T39" fmla="*/ 863 h 1369"/>
                <a:gd name="T40" fmla="*/ 1850 w 1850"/>
                <a:gd name="T41" fmla="*/ 940 h 1369"/>
                <a:gd name="T42" fmla="*/ 1647 w 1850"/>
                <a:gd name="T43" fmla="*/ 1102 h 1369"/>
                <a:gd name="T44" fmla="*/ 1523 w 1850"/>
                <a:gd name="T45" fmla="*/ 1369 h 1369"/>
                <a:gd name="T46" fmla="*/ 1114 w 1850"/>
                <a:gd name="T47" fmla="*/ 1344 h 1369"/>
                <a:gd name="T48" fmla="*/ 858 w 1850"/>
                <a:gd name="T49" fmla="*/ 1305 h 1369"/>
                <a:gd name="T50" fmla="*/ 900 w 1850"/>
                <a:gd name="T51" fmla="*/ 1211 h 1369"/>
                <a:gd name="T52" fmla="*/ 897 w 1850"/>
                <a:gd name="T53" fmla="*/ 1176 h 1369"/>
                <a:gd name="T54" fmla="*/ 930 w 1850"/>
                <a:gd name="T55" fmla="*/ 1136 h 1369"/>
                <a:gd name="T56" fmla="*/ 909 w 1850"/>
                <a:gd name="T57" fmla="*/ 1106 h 1369"/>
                <a:gd name="T58" fmla="*/ 941 w 1850"/>
                <a:gd name="T59" fmla="*/ 1070 h 1369"/>
                <a:gd name="T60" fmla="*/ 895 w 1850"/>
                <a:gd name="T61" fmla="*/ 1031 h 1369"/>
                <a:gd name="T62" fmla="*/ 927 w 1850"/>
                <a:gd name="T63" fmla="*/ 959 h 1369"/>
                <a:gd name="T64" fmla="*/ 916 w 1850"/>
                <a:gd name="T65" fmla="*/ 893 h 1369"/>
                <a:gd name="T66" fmla="*/ 824 w 1850"/>
                <a:gd name="T67" fmla="*/ 783 h 1369"/>
                <a:gd name="T68" fmla="*/ 826 w 1850"/>
                <a:gd name="T69" fmla="*/ 753 h 1369"/>
                <a:gd name="T70" fmla="*/ 858 w 1850"/>
                <a:gd name="T71" fmla="*/ 704 h 1369"/>
                <a:gd name="T72" fmla="*/ 801 w 1850"/>
                <a:gd name="T73" fmla="*/ 658 h 1369"/>
                <a:gd name="T74" fmla="*/ 596 w 1850"/>
                <a:gd name="T75" fmla="*/ 844 h 1369"/>
                <a:gd name="T76" fmla="*/ 499 w 1850"/>
                <a:gd name="T77" fmla="*/ 860 h 1369"/>
                <a:gd name="T78" fmla="*/ 479 w 1850"/>
                <a:gd name="T79" fmla="*/ 900 h 1369"/>
                <a:gd name="T80" fmla="*/ 453 w 1850"/>
                <a:gd name="T81" fmla="*/ 895 h 1369"/>
                <a:gd name="T82" fmla="*/ 317 w 1850"/>
                <a:gd name="T83" fmla="*/ 547 h 1369"/>
                <a:gd name="T84" fmla="*/ 62 w 1850"/>
                <a:gd name="T85" fmla="*/ 522 h 1369"/>
                <a:gd name="T86" fmla="*/ 14 w 1850"/>
                <a:gd name="T87" fmla="*/ 467 h 1369"/>
                <a:gd name="T88" fmla="*/ 0 w 1850"/>
                <a:gd name="T89" fmla="*/ 353 h 1369"/>
                <a:gd name="T90" fmla="*/ 133 w 1850"/>
                <a:gd name="T91" fmla="*/ 322 h 1369"/>
                <a:gd name="T92" fmla="*/ 133 w 1850"/>
                <a:gd name="T93" fmla="*/ 288 h 1369"/>
                <a:gd name="T94" fmla="*/ 203 w 1850"/>
                <a:gd name="T95" fmla="*/ 288 h 1369"/>
                <a:gd name="T96" fmla="*/ 212 w 1850"/>
                <a:gd name="T97" fmla="*/ 302 h 1369"/>
                <a:gd name="T98" fmla="*/ 249 w 1850"/>
                <a:gd name="T99" fmla="*/ 302 h 1369"/>
                <a:gd name="T100" fmla="*/ 263 w 1850"/>
                <a:gd name="T101" fmla="*/ 251 h 1369"/>
                <a:gd name="T102" fmla="*/ 320 w 1850"/>
                <a:gd name="T103" fmla="*/ 171 h 1369"/>
                <a:gd name="T104" fmla="*/ 366 w 1850"/>
                <a:gd name="T105" fmla="*/ 205 h 1369"/>
                <a:gd name="T106" fmla="*/ 408 w 1850"/>
                <a:gd name="T107" fmla="*/ 164 h 1369"/>
                <a:gd name="T108" fmla="*/ 442 w 1850"/>
                <a:gd name="T109" fmla="*/ 159 h 1369"/>
                <a:gd name="T110" fmla="*/ 513 w 1850"/>
                <a:gd name="T111" fmla="*/ 196 h 1369"/>
                <a:gd name="T112" fmla="*/ 603 w 1850"/>
                <a:gd name="T113" fmla="*/ 168 h 1369"/>
                <a:gd name="T114" fmla="*/ 820 w 1850"/>
                <a:gd name="T115" fmla="*/ 16 h 1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850" h="1369">
                  <a:moveTo>
                    <a:pt x="820" y="16"/>
                  </a:moveTo>
                  <a:lnTo>
                    <a:pt x="1040" y="42"/>
                  </a:lnTo>
                  <a:lnTo>
                    <a:pt x="1058" y="67"/>
                  </a:lnTo>
                  <a:lnTo>
                    <a:pt x="1150" y="60"/>
                  </a:lnTo>
                  <a:lnTo>
                    <a:pt x="1155" y="42"/>
                  </a:lnTo>
                  <a:lnTo>
                    <a:pt x="1308" y="33"/>
                  </a:lnTo>
                  <a:lnTo>
                    <a:pt x="1631" y="0"/>
                  </a:lnTo>
                  <a:lnTo>
                    <a:pt x="1682" y="26"/>
                  </a:lnTo>
                  <a:lnTo>
                    <a:pt x="1776" y="94"/>
                  </a:lnTo>
                  <a:lnTo>
                    <a:pt x="1811" y="157"/>
                  </a:lnTo>
                  <a:lnTo>
                    <a:pt x="1788" y="311"/>
                  </a:lnTo>
                  <a:lnTo>
                    <a:pt x="1715" y="339"/>
                  </a:lnTo>
                  <a:lnTo>
                    <a:pt x="1719" y="460"/>
                  </a:lnTo>
                  <a:lnTo>
                    <a:pt x="1636" y="564"/>
                  </a:lnTo>
                  <a:lnTo>
                    <a:pt x="1710" y="690"/>
                  </a:lnTo>
                  <a:lnTo>
                    <a:pt x="1712" y="746"/>
                  </a:lnTo>
                  <a:lnTo>
                    <a:pt x="1732" y="776"/>
                  </a:lnTo>
                  <a:lnTo>
                    <a:pt x="1760" y="776"/>
                  </a:lnTo>
                  <a:lnTo>
                    <a:pt x="1790" y="826"/>
                  </a:lnTo>
                  <a:lnTo>
                    <a:pt x="1781" y="863"/>
                  </a:lnTo>
                  <a:lnTo>
                    <a:pt x="1850" y="940"/>
                  </a:lnTo>
                  <a:lnTo>
                    <a:pt x="1647" y="1102"/>
                  </a:lnTo>
                  <a:lnTo>
                    <a:pt x="1523" y="1369"/>
                  </a:lnTo>
                  <a:lnTo>
                    <a:pt x="1114" y="1344"/>
                  </a:lnTo>
                  <a:lnTo>
                    <a:pt x="858" y="1305"/>
                  </a:lnTo>
                  <a:lnTo>
                    <a:pt x="900" y="1211"/>
                  </a:lnTo>
                  <a:lnTo>
                    <a:pt x="897" y="1176"/>
                  </a:lnTo>
                  <a:lnTo>
                    <a:pt x="930" y="1136"/>
                  </a:lnTo>
                  <a:lnTo>
                    <a:pt x="909" y="1106"/>
                  </a:lnTo>
                  <a:lnTo>
                    <a:pt x="941" y="1070"/>
                  </a:lnTo>
                  <a:lnTo>
                    <a:pt x="895" y="1031"/>
                  </a:lnTo>
                  <a:lnTo>
                    <a:pt x="927" y="959"/>
                  </a:lnTo>
                  <a:lnTo>
                    <a:pt x="916" y="893"/>
                  </a:lnTo>
                  <a:lnTo>
                    <a:pt x="824" y="783"/>
                  </a:lnTo>
                  <a:lnTo>
                    <a:pt x="826" y="753"/>
                  </a:lnTo>
                  <a:lnTo>
                    <a:pt x="858" y="704"/>
                  </a:lnTo>
                  <a:lnTo>
                    <a:pt x="801" y="658"/>
                  </a:lnTo>
                  <a:lnTo>
                    <a:pt x="596" y="844"/>
                  </a:lnTo>
                  <a:lnTo>
                    <a:pt x="499" y="860"/>
                  </a:lnTo>
                  <a:lnTo>
                    <a:pt x="479" y="900"/>
                  </a:lnTo>
                  <a:lnTo>
                    <a:pt x="453" y="895"/>
                  </a:lnTo>
                  <a:lnTo>
                    <a:pt x="317" y="547"/>
                  </a:lnTo>
                  <a:lnTo>
                    <a:pt x="62" y="522"/>
                  </a:lnTo>
                  <a:lnTo>
                    <a:pt x="14" y="467"/>
                  </a:lnTo>
                  <a:lnTo>
                    <a:pt x="0" y="353"/>
                  </a:lnTo>
                  <a:lnTo>
                    <a:pt x="133" y="322"/>
                  </a:lnTo>
                  <a:lnTo>
                    <a:pt x="133" y="288"/>
                  </a:lnTo>
                  <a:lnTo>
                    <a:pt x="203" y="288"/>
                  </a:lnTo>
                  <a:lnTo>
                    <a:pt x="212" y="302"/>
                  </a:lnTo>
                  <a:lnTo>
                    <a:pt x="249" y="302"/>
                  </a:lnTo>
                  <a:lnTo>
                    <a:pt x="263" y="251"/>
                  </a:lnTo>
                  <a:lnTo>
                    <a:pt x="320" y="171"/>
                  </a:lnTo>
                  <a:lnTo>
                    <a:pt x="366" y="205"/>
                  </a:lnTo>
                  <a:lnTo>
                    <a:pt x="408" y="164"/>
                  </a:lnTo>
                  <a:lnTo>
                    <a:pt x="442" y="159"/>
                  </a:lnTo>
                  <a:lnTo>
                    <a:pt x="513" y="196"/>
                  </a:lnTo>
                  <a:lnTo>
                    <a:pt x="603" y="168"/>
                  </a:lnTo>
                  <a:lnTo>
                    <a:pt x="820" y="16"/>
                  </a:lnTo>
                  <a:close/>
                </a:path>
              </a:pathLst>
            </a:custGeom>
            <a:solidFill>
              <a:srgbClr val="07767E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1134" name="Freeform 62"/>
            <p:cNvSpPr>
              <a:spLocks noChangeAspect="1"/>
            </p:cNvSpPr>
            <p:nvPr/>
          </p:nvSpPr>
          <p:spPr bwMode="auto">
            <a:xfrm>
              <a:off x="2987" y="1240"/>
              <a:ext cx="67" cy="95"/>
            </a:xfrm>
            <a:custGeom>
              <a:avLst/>
              <a:gdLst>
                <a:gd name="T0" fmla="*/ 0 w 400"/>
                <a:gd name="T1" fmla="*/ 2 h 573"/>
                <a:gd name="T2" fmla="*/ 50 w 400"/>
                <a:gd name="T3" fmla="*/ 0 h 573"/>
                <a:gd name="T4" fmla="*/ 307 w 400"/>
                <a:gd name="T5" fmla="*/ 37 h 573"/>
                <a:gd name="T6" fmla="*/ 397 w 400"/>
                <a:gd name="T7" fmla="*/ 133 h 573"/>
                <a:gd name="T8" fmla="*/ 358 w 400"/>
                <a:gd name="T9" fmla="*/ 307 h 573"/>
                <a:gd name="T10" fmla="*/ 400 w 400"/>
                <a:gd name="T11" fmla="*/ 426 h 573"/>
                <a:gd name="T12" fmla="*/ 186 w 400"/>
                <a:gd name="T13" fmla="*/ 573 h 573"/>
                <a:gd name="T14" fmla="*/ 166 w 400"/>
                <a:gd name="T15" fmla="*/ 358 h 573"/>
                <a:gd name="T16" fmla="*/ 66 w 400"/>
                <a:gd name="T17" fmla="*/ 326 h 573"/>
                <a:gd name="T18" fmla="*/ 50 w 400"/>
                <a:gd name="T19" fmla="*/ 153 h 573"/>
                <a:gd name="T20" fmla="*/ 0 w 400"/>
                <a:gd name="T21" fmla="*/ 2 h 5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0" h="573">
                  <a:moveTo>
                    <a:pt x="0" y="2"/>
                  </a:moveTo>
                  <a:lnTo>
                    <a:pt x="50" y="0"/>
                  </a:lnTo>
                  <a:lnTo>
                    <a:pt x="307" y="37"/>
                  </a:lnTo>
                  <a:lnTo>
                    <a:pt x="397" y="133"/>
                  </a:lnTo>
                  <a:lnTo>
                    <a:pt x="358" y="307"/>
                  </a:lnTo>
                  <a:lnTo>
                    <a:pt x="400" y="426"/>
                  </a:lnTo>
                  <a:lnTo>
                    <a:pt x="186" y="573"/>
                  </a:lnTo>
                  <a:lnTo>
                    <a:pt x="166" y="358"/>
                  </a:lnTo>
                  <a:lnTo>
                    <a:pt x="66" y="326"/>
                  </a:lnTo>
                  <a:lnTo>
                    <a:pt x="50" y="15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7767E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131135" name="Group 63"/>
          <p:cNvGrpSpPr>
            <a:grpSpLocks noChangeAspect="1"/>
          </p:cNvGrpSpPr>
          <p:nvPr/>
        </p:nvGrpSpPr>
        <p:grpSpPr bwMode="auto">
          <a:xfrm>
            <a:off x="6900863" y="2786063"/>
            <a:ext cx="1503362" cy="1247775"/>
            <a:chOff x="3238" y="1758"/>
            <a:chExt cx="998" cy="828"/>
          </a:xfrm>
        </p:grpSpPr>
        <p:sp>
          <p:nvSpPr>
            <p:cNvPr id="131136" name="Freeform 64"/>
            <p:cNvSpPr>
              <a:spLocks noChangeAspect="1"/>
            </p:cNvSpPr>
            <p:nvPr/>
          </p:nvSpPr>
          <p:spPr bwMode="auto">
            <a:xfrm>
              <a:off x="4094" y="1880"/>
              <a:ext cx="142" cy="142"/>
            </a:xfrm>
            <a:custGeom>
              <a:avLst/>
              <a:gdLst>
                <a:gd name="T0" fmla="*/ 59 w 857"/>
                <a:gd name="T1" fmla="*/ 63 h 847"/>
                <a:gd name="T2" fmla="*/ 204 w 857"/>
                <a:gd name="T3" fmla="*/ 0 h 847"/>
                <a:gd name="T4" fmla="*/ 323 w 857"/>
                <a:gd name="T5" fmla="*/ 98 h 847"/>
                <a:gd name="T6" fmla="*/ 853 w 857"/>
                <a:gd name="T7" fmla="*/ 264 h 847"/>
                <a:gd name="T8" fmla="*/ 857 w 857"/>
                <a:gd name="T9" fmla="*/ 818 h 847"/>
                <a:gd name="T10" fmla="*/ 751 w 857"/>
                <a:gd name="T11" fmla="*/ 847 h 847"/>
                <a:gd name="T12" fmla="*/ 758 w 857"/>
                <a:gd name="T13" fmla="*/ 647 h 847"/>
                <a:gd name="T14" fmla="*/ 734 w 857"/>
                <a:gd name="T15" fmla="*/ 586 h 847"/>
                <a:gd name="T16" fmla="*/ 671 w 857"/>
                <a:gd name="T17" fmla="*/ 562 h 847"/>
                <a:gd name="T18" fmla="*/ 607 w 857"/>
                <a:gd name="T19" fmla="*/ 551 h 847"/>
                <a:gd name="T20" fmla="*/ 197 w 857"/>
                <a:gd name="T21" fmla="*/ 598 h 847"/>
                <a:gd name="T22" fmla="*/ 0 w 857"/>
                <a:gd name="T23" fmla="*/ 337 h 847"/>
                <a:gd name="T24" fmla="*/ 59 w 857"/>
                <a:gd name="T25" fmla="*/ 63 h 8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57" h="847">
                  <a:moveTo>
                    <a:pt x="59" y="63"/>
                  </a:moveTo>
                  <a:lnTo>
                    <a:pt x="204" y="0"/>
                  </a:lnTo>
                  <a:lnTo>
                    <a:pt x="323" y="98"/>
                  </a:lnTo>
                  <a:lnTo>
                    <a:pt x="853" y="264"/>
                  </a:lnTo>
                  <a:lnTo>
                    <a:pt x="857" y="818"/>
                  </a:lnTo>
                  <a:lnTo>
                    <a:pt x="751" y="847"/>
                  </a:lnTo>
                  <a:lnTo>
                    <a:pt x="758" y="647"/>
                  </a:lnTo>
                  <a:lnTo>
                    <a:pt x="734" y="586"/>
                  </a:lnTo>
                  <a:lnTo>
                    <a:pt x="671" y="562"/>
                  </a:lnTo>
                  <a:lnTo>
                    <a:pt x="607" y="551"/>
                  </a:lnTo>
                  <a:lnTo>
                    <a:pt x="197" y="598"/>
                  </a:lnTo>
                  <a:lnTo>
                    <a:pt x="0" y="337"/>
                  </a:lnTo>
                  <a:lnTo>
                    <a:pt x="59" y="63"/>
                  </a:lnTo>
                  <a:close/>
                </a:path>
              </a:pathLst>
            </a:custGeom>
            <a:solidFill>
              <a:srgbClr val="800000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1137" name="Freeform 65"/>
            <p:cNvSpPr>
              <a:spLocks noChangeAspect="1"/>
            </p:cNvSpPr>
            <p:nvPr/>
          </p:nvSpPr>
          <p:spPr bwMode="auto">
            <a:xfrm>
              <a:off x="3529" y="2326"/>
              <a:ext cx="350" cy="192"/>
            </a:xfrm>
            <a:custGeom>
              <a:avLst/>
              <a:gdLst>
                <a:gd name="T0" fmla="*/ 85 w 2099"/>
                <a:gd name="T1" fmla="*/ 686 h 1155"/>
                <a:gd name="T2" fmla="*/ 18 w 2099"/>
                <a:gd name="T3" fmla="*/ 628 h 1155"/>
                <a:gd name="T4" fmla="*/ 0 w 2099"/>
                <a:gd name="T5" fmla="*/ 513 h 1155"/>
                <a:gd name="T6" fmla="*/ 103 w 2099"/>
                <a:gd name="T7" fmla="*/ 418 h 1155"/>
                <a:gd name="T8" fmla="*/ 90 w 2099"/>
                <a:gd name="T9" fmla="*/ 359 h 1155"/>
                <a:gd name="T10" fmla="*/ 126 w 2099"/>
                <a:gd name="T11" fmla="*/ 325 h 1155"/>
                <a:gd name="T12" fmla="*/ 39 w 2099"/>
                <a:gd name="T13" fmla="*/ 255 h 1155"/>
                <a:gd name="T14" fmla="*/ 115 w 2099"/>
                <a:gd name="T15" fmla="*/ 202 h 1155"/>
                <a:gd name="T16" fmla="*/ 124 w 2099"/>
                <a:gd name="T17" fmla="*/ 87 h 1155"/>
                <a:gd name="T18" fmla="*/ 233 w 2099"/>
                <a:gd name="T19" fmla="*/ 7 h 1155"/>
                <a:gd name="T20" fmla="*/ 450 w 2099"/>
                <a:gd name="T21" fmla="*/ 156 h 1155"/>
                <a:gd name="T22" fmla="*/ 517 w 2099"/>
                <a:gd name="T23" fmla="*/ 156 h 1155"/>
                <a:gd name="T24" fmla="*/ 551 w 2099"/>
                <a:gd name="T25" fmla="*/ 113 h 1155"/>
                <a:gd name="T26" fmla="*/ 617 w 2099"/>
                <a:gd name="T27" fmla="*/ 117 h 1155"/>
                <a:gd name="T28" fmla="*/ 731 w 2099"/>
                <a:gd name="T29" fmla="*/ 173 h 1155"/>
                <a:gd name="T30" fmla="*/ 777 w 2099"/>
                <a:gd name="T31" fmla="*/ 130 h 1155"/>
                <a:gd name="T32" fmla="*/ 870 w 2099"/>
                <a:gd name="T33" fmla="*/ 126 h 1155"/>
                <a:gd name="T34" fmla="*/ 1123 w 2099"/>
                <a:gd name="T35" fmla="*/ 0 h 1155"/>
                <a:gd name="T36" fmla="*/ 1122 w 2099"/>
                <a:gd name="T37" fmla="*/ 35 h 1155"/>
                <a:gd name="T38" fmla="*/ 1027 w 2099"/>
                <a:gd name="T39" fmla="*/ 271 h 1155"/>
                <a:gd name="T40" fmla="*/ 1545 w 2099"/>
                <a:gd name="T41" fmla="*/ 275 h 1155"/>
                <a:gd name="T42" fmla="*/ 2099 w 2099"/>
                <a:gd name="T43" fmla="*/ 276 h 1155"/>
                <a:gd name="T44" fmla="*/ 2085 w 2099"/>
                <a:gd name="T45" fmla="*/ 345 h 1155"/>
                <a:gd name="T46" fmla="*/ 2024 w 2099"/>
                <a:gd name="T47" fmla="*/ 339 h 1155"/>
                <a:gd name="T48" fmla="*/ 1945 w 2099"/>
                <a:gd name="T49" fmla="*/ 418 h 1155"/>
                <a:gd name="T50" fmla="*/ 1885 w 2099"/>
                <a:gd name="T51" fmla="*/ 404 h 1155"/>
                <a:gd name="T52" fmla="*/ 1896 w 2099"/>
                <a:gd name="T53" fmla="*/ 518 h 1155"/>
                <a:gd name="T54" fmla="*/ 1961 w 2099"/>
                <a:gd name="T55" fmla="*/ 545 h 1155"/>
                <a:gd name="T56" fmla="*/ 1899 w 2099"/>
                <a:gd name="T57" fmla="*/ 662 h 1155"/>
                <a:gd name="T58" fmla="*/ 1763 w 2099"/>
                <a:gd name="T59" fmla="*/ 719 h 1155"/>
                <a:gd name="T60" fmla="*/ 1740 w 2099"/>
                <a:gd name="T61" fmla="*/ 748 h 1155"/>
                <a:gd name="T62" fmla="*/ 1733 w 2099"/>
                <a:gd name="T63" fmla="*/ 838 h 1155"/>
                <a:gd name="T64" fmla="*/ 1693 w 2099"/>
                <a:gd name="T65" fmla="*/ 857 h 1155"/>
                <a:gd name="T66" fmla="*/ 1663 w 2099"/>
                <a:gd name="T67" fmla="*/ 885 h 1155"/>
                <a:gd name="T68" fmla="*/ 1596 w 2099"/>
                <a:gd name="T69" fmla="*/ 1024 h 1155"/>
                <a:gd name="T70" fmla="*/ 1420 w 2099"/>
                <a:gd name="T71" fmla="*/ 1140 h 1155"/>
                <a:gd name="T72" fmla="*/ 1232 w 2099"/>
                <a:gd name="T73" fmla="*/ 1155 h 1155"/>
                <a:gd name="T74" fmla="*/ 1185 w 2099"/>
                <a:gd name="T75" fmla="*/ 1146 h 1155"/>
                <a:gd name="T76" fmla="*/ 1173 w 2099"/>
                <a:gd name="T77" fmla="*/ 1108 h 1155"/>
                <a:gd name="T78" fmla="*/ 1104 w 2099"/>
                <a:gd name="T79" fmla="*/ 1081 h 1155"/>
                <a:gd name="T80" fmla="*/ 1082 w 2099"/>
                <a:gd name="T81" fmla="*/ 1046 h 1155"/>
                <a:gd name="T82" fmla="*/ 1018 w 2099"/>
                <a:gd name="T83" fmla="*/ 1040 h 1155"/>
                <a:gd name="T84" fmla="*/ 992 w 2099"/>
                <a:gd name="T85" fmla="*/ 1007 h 1155"/>
                <a:gd name="T86" fmla="*/ 926 w 2099"/>
                <a:gd name="T87" fmla="*/ 1001 h 1155"/>
                <a:gd name="T88" fmla="*/ 908 w 2099"/>
                <a:gd name="T89" fmla="*/ 1036 h 1155"/>
                <a:gd name="T90" fmla="*/ 863 w 2099"/>
                <a:gd name="T91" fmla="*/ 1037 h 1155"/>
                <a:gd name="T92" fmla="*/ 836 w 2099"/>
                <a:gd name="T93" fmla="*/ 1028 h 1155"/>
                <a:gd name="T94" fmla="*/ 800 w 2099"/>
                <a:gd name="T95" fmla="*/ 1046 h 1155"/>
                <a:gd name="T96" fmla="*/ 726 w 2099"/>
                <a:gd name="T97" fmla="*/ 973 h 1155"/>
                <a:gd name="T98" fmla="*/ 722 w 2099"/>
                <a:gd name="T99" fmla="*/ 891 h 1155"/>
                <a:gd name="T100" fmla="*/ 233 w 2099"/>
                <a:gd name="T101" fmla="*/ 942 h 1155"/>
                <a:gd name="T102" fmla="*/ 103 w 2099"/>
                <a:gd name="T103" fmla="*/ 964 h 1155"/>
                <a:gd name="T104" fmla="*/ 85 w 2099"/>
                <a:gd name="T105" fmla="*/ 686 h 1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099" h="1155">
                  <a:moveTo>
                    <a:pt x="85" y="686"/>
                  </a:moveTo>
                  <a:lnTo>
                    <a:pt x="18" y="628"/>
                  </a:lnTo>
                  <a:lnTo>
                    <a:pt x="0" y="513"/>
                  </a:lnTo>
                  <a:lnTo>
                    <a:pt x="103" y="418"/>
                  </a:lnTo>
                  <a:lnTo>
                    <a:pt x="90" y="359"/>
                  </a:lnTo>
                  <a:lnTo>
                    <a:pt x="126" y="325"/>
                  </a:lnTo>
                  <a:lnTo>
                    <a:pt x="39" y="255"/>
                  </a:lnTo>
                  <a:lnTo>
                    <a:pt x="115" y="202"/>
                  </a:lnTo>
                  <a:lnTo>
                    <a:pt x="124" y="87"/>
                  </a:lnTo>
                  <a:lnTo>
                    <a:pt x="233" y="7"/>
                  </a:lnTo>
                  <a:lnTo>
                    <a:pt x="450" y="156"/>
                  </a:lnTo>
                  <a:lnTo>
                    <a:pt x="517" y="156"/>
                  </a:lnTo>
                  <a:lnTo>
                    <a:pt x="551" y="113"/>
                  </a:lnTo>
                  <a:lnTo>
                    <a:pt x="617" y="117"/>
                  </a:lnTo>
                  <a:lnTo>
                    <a:pt x="731" y="173"/>
                  </a:lnTo>
                  <a:lnTo>
                    <a:pt x="777" y="130"/>
                  </a:lnTo>
                  <a:lnTo>
                    <a:pt x="870" y="126"/>
                  </a:lnTo>
                  <a:lnTo>
                    <a:pt x="1123" y="0"/>
                  </a:lnTo>
                  <a:lnTo>
                    <a:pt x="1122" y="35"/>
                  </a:lnTo>
                  <a:lnTo>
                    <a:pt x="1027" y="271"/>
                  </a:lnTo>
                  <a:lnTo>
                    <a:pt x="1545" y="275"/>
                  </a:lnTo>
                  <a:lnTo>
                    <a:pt x="2099" y="276"/>
                  </a:lnTo>
                  <a:lnTo>
                    <a:pt x="2085" y="345"/>
                  </a:lnTo>
                  <a:lnTo>
                    <a:pt x="2024" y="339"/>
                  </a:lnTo>
                  <a:lnTo>
                    <a:pt x="1945" y="418"/>
                  </a:lnTo>
                  <a:lnTo>
                    <a:pt x="1885" y="404"/>
                  </a:lnTo>
                  <a:lnTo>
                    <a:pt x="1896" y="518"/>
                  </a:lnTo>
                  <a:lnTo>
                    <a:pt x="1961" y="545"/>
                  </a:lnTo>
                  <a:lnTo>
                    <a:pt x="1899" y="662"/>
                  </a:lnTo>
                  <a:lnTo>
                    <a:pt x="1763" y="719"/>
                  </a:lnTo>
                  <a:lnTo>
                    <a:pt x="1740" y="748"/>
                  </a:lnTo>
                  <a:lnTo>
                    <a:pt x="1733" y="838"/>
                  </a:lnTo>
                  <a:lnTo>
                    <a:pt x="1693" y="857"/>
                  </a:lnTo>
                  <a:lnTo>
                    <a:pt x="1663" y="885"/>
                  </a:lnTo>
                  <a:lnTo>
                    <a:pt x="1596" y="1024"/>
                  </a:lnTo>
                  <a:lnTo>
                    <a:pt x="1420" y="1140"/>
                  </a:lnTo>
                  <a:lnTo>
                    <a:pt x="1232" y="1155"/>
                  </a:lnTo>
                  <a:lnTo>
                    <a:pt x="1185" y="1146"/>
                  </a:lnTo>
                  <a:lnTo>
                    <a:pt x="1173" y="1108"/>
                  </a:lnTo>
                  <a:lnTo>
                    <a:pt x="1104" y="1081"/>
                  </a:lnTo>
                  <a:lnTo>
                    <a:pt x="1082" y="1046"/>
                  </a:lnTo>
                  <a:lnTo>
                    <a:pt x="1018" y="1040"/>
                  </a:lnTo>
                  <a:lnTo>
                    <a:pt x="992" y="1007"/>
                  </a:lnTo>
                  <a:lnTo>
                    <a:pt x="926" y="1001"/>
                  </a:lnTo>
                  <a:lnTo>
                    <a:pt x="908" y="1036"/>
                  </a:lnTo>
                  <a:lnTo>
                    <a:pt x="863" y="1037"/>
                  </a:lnTo>
                  <a:lnTo>
                    <a:pt x="836" y="1028"/>
                  </a:lnTo>
                  <a:lnTo>
                    <a:pt x="800" y="1046"/>
                  </a:lnTo>
                  <a:lnTo>
                    <a:pt x="726" y="973"/>
                  </a:lnTo>
                  <a:lnTo>
                    <a:pt x="722" y="891"/>
                  </a:lnTo>
                  <a:lnTo>
                    <a:pt x="233" y="942"/>
                  </a:lnTo>
                  <a:lnTo>
                    <a:pt x="103" y="964"/>
                  </a:lnTo>
                  <a:lnTo>
                    <a:pt x="85" y="686"/>
                  </a:lnTo>
                  <a:close/>
                </a:path>
              </a:pathLst>
            </a:custGeom>
            <a:solidFill>
              <a:srgbClr val="800000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1138" name="Freeform 66"/>
            <p:cNvSpPr>
              <a:spLocks noChangeAspect="1"/>
            </p:cNvSpPr>
            <p:nvPr/>
          </p:nvSpPr>
          <p:spPr bwMode="auto">
            <a:xfrm>
              <a:off x="3662" y="2091"/>
              <a:ext cx="281" cy="198"/>
            </a:xfrm>
            <a:custGeom>
              <a:avLst/>
              <a:gdLst>
                <a:gd name="T0" fmla="*/ 1614 w 1691"/>
                <a:gd name="T1" fmla="*/ 1186 h 1186"/>
                <a:gd name="T2" fmla="*/ 1175 w 1691"/>
                <a:gd name="T3" fmla="*/ 1180 h 1186"/>
                <a:gd name="T4" fmla="*/ 1124 w 1691"/>
                <a:gd name="T5" fmla="*/ 1101 h 1186"/>
                <a:gd name="T6" fmla="*/ 1045 w 1691"/>
                <a:gd name="T7" fmla="*/ 1036 h 1186"/>
                <a:gd name="T8" fmla="*/ 993 w 1691"/>
                <a:gd name="T9" fmla="*/ 1014 h 1186"/>
                <a:gd name="T10" fmla="*/ 656 w 1691"/>
                <a:gd name="T11" fmla="*/ 763 h 1186"/>
                <a:gd name="T12" fmla="*/ 577 w 1691"/>
                <a:gd name="T13" fmla="*/ 784 h 1186"/>
                <a:gd name="T14" fmla="*/ 409 w 1691"/>
                <a:gd name="T15" fmla="*/ 876 h 1186"/>
                <a:gd name="T16" fmla="*/ 162 w 1691"/>
                <a:gd name="T17" fmla="*/ 800 h 1186"/>
                <a:gd name="T18" fmla="*/ 54 w 1691"/>
                <a:gd name="T19" fmla="*/ 684 h 1186"/>
                <a:gd name="T20" fmla="*/ 35 w 1691"/>
                <a:gd name="T21" fmla="*/ 730 h 1186"/>
                <a:gd name="T22" fmla="*/ 73 w 1691"/>
                <a:gd name="T23" fmla="*/ 784 h 1186"/>
                <a:gd name="T24" fmla="*/ 52 w 1691"/>
                <a:gd name="T25" fmla="*/ 808 h 1186"/>
                <a:gd name="T26" fmla="*/ 24 w 1691"/>
                <a:gd name="T27" fmla="*/ 773 h 1186"/>
                <a:gd name="T28" fmla="*/ 0 w 1691"/>
                <a:gd name="T29" fmla="*/ 735 h 1186"/>
                <a:gd name="T30" fmla="*/ 16 w 1691"/>
                <a:gd name="T31" fmla="*/ 578 h 1186"/>
                <a:gd name="T32" fmla="*/ 133 w 1691"/>
                <a:gd name="T33" fmla="*/ 250 h 1186"/>
                <a:gd name="T34" fmla="*/ 136 w 1691"/>
                <a:gd name="T35" fmla="*/ 14 h 1186"/>
                <a:gd name="T36" fmla="*/ 204 w 1691"/>
                <a:gd name="T37" fmla="*/ 0 h 1186"/>
                <a:gd name="T38" fmla="*/ 262 w 1691"/>
                <a:gd name="T39" fmla="*/ 42 h 1186"/>
                <a:gd name="T40" fmla="*/ 692 w 1691"/>
                <a:gd name="T41" fmla="*/ 396 h 1186"/>
                <a:gd name="T42" fmla="*/ 751 w 1691"/>
                <a:gd name="T43" fmla="*/ 415 h 1186"/>
                <a:gd name="T44" fmla="*/ 773 w 1691"/>
                <a:gd name="T45" fmla="*/ 391 h 1186"/>
                <a:gd name="T46" fmla="*/ 942 w 1691"/>
                <a:gd name="T47" fmla="*/ 396 h 1186"/>
                <a:gd name="T48" fmla="*/ 1045 w 1691"/>
                <a:gd name="T49" fmla="*/ 469 h 1186"/>
                <a:gd name="T50" fmla="*/ 1134 w 1691"/>
                <a:gd name="T51" fmla="*/ 581 h 1186"/>
                <a:gd name="T52" fmla="*/ 1156 w 1691"/>
                <a:gd name="T53" fmla="*/ 627 h 1186"/>
                <a:gd name="T54" fmla="*/ 1175 w 1691"/>
                <a:gd name="T55" fmla="*/ 700 h 1186"/>
                <a:gd name="T56" fmla="*/ 1300 w 1691"/>
                <a:gd name="T57" fmla="*/ 820 h 1186"/>
                <a:gd name="T58" fmla="*/ 1397 w 1691"/>
                <a:gd name="T59" fmla="*/ 830 h 1186"/>
                <a:gd name="T60" fmla="*/ 1691 w 1691"/>
                <a:gd name="T61" fmla="*/ 982 h 1186"/>
                <a:gd name="T62" fmla="*/ 1625 w 1691"/>
                <a:gd name="T63" fmla="*/ 1134 h 1186"/>
                <a:gd name="T64" fmla="*/ 1614 w 1691"/>
                <a:gd name="T65" fmla="*/ 1186 h 1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91" h="1186">
                  <a:moveTo>
                    <a:pt x="1614" y="1186"/>
                  </a:moveTo>
                  <a:lnTo>
                    <a:pt x="1175" y="1180"/>
                  </a:lnTo>
                  <a:lnTo>
                    <a:pt x="1124" y="1101"/>
                  </a:lnTo>
                  <a:lnTo>
                    <a:pt x="1045" y="1036"/>
                  </a:lnTo>
                  <a:lnTo>
                    <a:pt x="993" y="1014"/>
                  </a:lnTo>
                  <a:lnTo>
                    <a:pt x="656" y="763"/>
                  </a:lnTo>
                  <a:lnTo>
                    <a:pt x="577" y="784"/>
                  </a:lnTo>
                  <a:lnTo>
                    <a:pt x="409" y="876"/>
                  </a:lnTo>
                  <a:lnTo>
                    <a:pt x="162" y="800"/>
                  </a:lnTo>
                  <a:lnTo>
                    <a:pt x="54" y="684"/>
                  </a:lnTo>
                  <a:lnTo>
                    <a:pt x="35" y="730"/>
                  </a:lnTo>
                  <a:lnTo>
                    <a:pt x="73" y="784"/>
                  </a:lnTo>
                  <a:lnTo>
                    <a:pt x="52" y="808"/>
                  </a:lnTo>
                  <a:lnTo>
                    <a:pt x="24" y="773"/>
                  </a:lnTo>
                  <a:lnTo>
                    <a:pt x="0" y="735"/>
                  </a:lnTo>
                  <a:lnTo>
                    <a:pt x="16" y="578"/>
                  </a:lnTo>
                  <a:lnTo>
                    <a:pt x="133" y="250"/>
                  </a:lnTo>
                  <a:lnTo>
                    <a:pt x="136" y="14"/>
                  </a:lnTo>
                  <a:lnTo>
                    <a:pt x="204" y="0"/>
                  </a:lnTo>
                  <a:lnTo>
                    <a:pt x="262" y="42"/>
                  </a:lnTo>
                  <a:lnTo>
                    <a:pt x="692" y="396"/>
                  </a:lnTo>
                  <a:lnTo>
                    <a:pt x="751" y="415"/>
                  </a:lnTo>
                  <a:lnTo>
                    <a:pt x="773" y="391"/>
                  </a:lnTo>
                  <a:lnTo>
                    <a:pt x="942" y="396"/>
                  </a:lnTo>
                  <a:lnTo>
                    <a:pt x="1045" y="469"/>
                  </a:lnTo>
                  <a:lnTo>
                    <a:pt x="1134" y="581"/>
                  </a:lnTo>
                  <a:lnTo>
                    <a:pt x="1156" y="627"/>
                  </a:lnTo>
                  <a:lnTo>
                    <a:pt x="1175" y="700"/>
                  </a:lnTo>
                  <a:lnTo>
                    <a:pt x="1300" y="820"/>
                  </a:lnTo>
                  <a:lnTo>
                    <a:pt x="1397" y="830"/>
                  </a:lnTo>
                  <a:lnTo>
                    <a:pt x="1691" y="982"/>
                  </a:lnTo>
                  <a:lnTo>
                    <a:pt x="1625" y="1134"/>
                  </a:lnTo>
                  <a:lnTo>
                    <a:pt x="1614" y="1186"/>
                  </a:lnTo>
                  <a:close/>
                </a:path>
              </a:pathLst>
            </a:custGeom>
            <a:solidFill>
              <a:srgbClr val="800000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1139" name="Freeform 67"/>
            <p:cNvSpPr>
              <a:spLocks noChangeAspect="1"/>
            </p:cNvSpPr>
            <p:nvPr/>
          </p:nvSpPr>
          <p:spPr bwMode="auto">
            <a:xfrm>
              <a:off x="3777" y="2089"/>
              <a:ext cx="220" cy="166"/>
            </a:xfrm>
            <a:custGeom>
              <a:avLst/>
              <a:gdLst>
                <a:gd name="T0" fmla="*/ 0 w 1321"/>
                <a:gd name="T1" fmla="*/ 412 h 996"/>
                <a:gd name="T2" fmla="*/ 168 w 1321"/>
                <a:gd name="T3" fmla="*/ 204 h 996"/>
                <a:gd name="T4" fmla="*/ 341 w 1321"/>
                <a:gd name="T5" fmla="*/ 139 h 996"/>
                <a:gd name="T6" fmla="*/ 496 w 1321"/>
                <a:gd name="T7" fmla="*/ 125 h 996"/>
                <a:gd name="T8" fmla="*/ 556 w 1321"/>
                <a:gd name="T9" fmla="*/ 73 h 996"/>
                <a:gd name="T10" fmla="*/ 592 w 1321"/>
                <a:gd name="T11" fmla="*/ 54 h 996"/>
                <a:gd name="T12" fmla="*/ 637 w 1321"/>
                <a:gd name="T13" fmla="*/ 0 h 996"/>
                <a:gd name="T14" fmla="*/ 661 w 1321"/>
                <a:gd name="T15" fmla="*/ 56 h 996"/>
                <a:gd name="T16" fmla="*/ 711 w 1321"/>
                <a:gd name="T17" fmla="*/ 65 h 996"/>
                <a:gd name="T18" fmla="*/ 727 w 1321"/>
                <a:gd name="T19" fmla="*/ 46 h 996"/>
                <a:gd name="T20" fmla="*/ 772 w 1321"/>
                <a:gd name="T21" fmla="*/ 48 h 996"/>
                <a:gd name="T22" fmla="*/ 825 w 1321"/>
                <a:gd name="T23" fmla="*/ 97 h 996"/>
                <a:gd name="T24" fmla="*/ 857 w 1321"/>
                <a:gd name="T25" fmla="*/ 95 h 996"/>
                <a:gd name="T26" fmla="*/ 912 w 1321"/>
                <a:gd name="T27" fmla="*/ 56 h 996"/>
                <a:gd name="T28" fmla="*/ 1321 w 1321"/>
                <a:gd name="T29" fmla="*/ 317 h 996"/>
                <a:gd name="T30" fmla="*/ 1120 w 1321"/>
                <a:gd name="T31" fmla="*/ 730 h 996"/>
                <a:gd name="T32" fmla="*/ 1001 w 1321"/>
                <a:gd name="T33" fmla="*/ 996 h 996"/>
                <a:gd name="T34" fmla="*/ 703 w 1321"/>
                <a:gd name="T35" fmla="*/ 848 h 996"/>
                <a:gd name="T36" fmla="*/ 604 w 1321"/>
                <a:gd name="T37" fmla="*/ 832 h 996"/>
                <a:gd name="T38" fmla="*/ 485 w 1321"/>
                <a:gd name="T39" fmla="*/ 719 h 996"/>
                <a:gd name="T40" fmla="*/ 458 w 1321"/>
                <a:gd name="T41" fmla="*/ 632 h 996"/>
                <a:gd name="T42" fmla="*/ 420 w 1321"/>
                <a:gd name="T43" fmla="*/ 570 h 996"/>
                <a:gd name="T44" fmla="*/ 353 w 1321"/>
                <a:gd name="T45" fmla="*/ 488 h 996"/>
                <a:gd name="T46" fmla="*/ 252 w 1321"/>
                <a:gd name="T47" fmla="*/ 412 h 996"/>
                <a:gd name="T48" fmla="*/ 86 w 1321"/>
                <a:gd name="T49" fmla="*/ 407 h 996"/>
                <a:gd name="T50" fmla="*/ 59 w 1321"/>
                <a:gd name="T51" fmla="*/ 431 h 996"/>
                <a:gd name="T52" fmla="*/ 0 w 1321"/>
                <a:gd name="T53" fmla="*/ 412 h 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21" h="996">
                  <a:moveTo>
                    <a:pt x="0" y="412"/>
                  </a:moveTo>
                  <a:lnTo>
                    <a:pt x="168" y="204"/>
                  </a:lnTo>
                  <a:lnTo>
                    <a:pt x="341" y="139"/>
                  </a:lnTo>
                  <a:lnTo>
                    <a:pt x="496" y="125"/>
                  </a:lnTo>
                  <a:lnTo>
                    <a:pt x="556" y="73"/>
                  </a:lnTo>
                  <a:lnTo>
                    <a:pt x="592" y="54"/>
                  </a:lnTo>
                  <a:lnTo>
                    <a:pt x="637" y="0"/>
                  </a:lnTo>
                  <a:lnTo>
                    <a:pt x="661" y="56"/>
                  </a:lnTo>
                  <a:lnTo>
                    <a:pt x="711" y="65"/>
                  </a:lnTo>
                  <a:lnTo>
                    <a:pt x="727" y="46"/>
                  </a:lnTo>
                  <a:lnTo>
                    <a:pt x="772" y="48"/>
                  </a:lnTo>
                  <a:lnTo>
                    <a:pt x="825" y="97"/>
                  </a:lnTo>
                  <a:lnTo>
                    <a:pt x="857" y="95"/>
                  </a:lnTo>
                  <a:lnTo>
                    <a:pt x="912" y="56"/>
                  </a:lnTo>
                  <a:lnTo>
                    <a:pt x="1321" y="317"/>
                  </a:lnTo>
                  <a:lnTo>
                    <a:pt x="1120" y="730"/>
                  </a:lnTo>
                  <a:lnTo>
                    <a:pt x="1001" y="996"/>
                  </a:lnTo>
                  <a:lnTo>
                    <a:pt x="703" y="848"/>
                  </a:lnTo>
                  <a:lnTo>
                    <a:pt x="604" y="832"/>
                  </a:lnTo>
                  <a:lnTo>
                    <a:pt x="485" y="719"/>
                  </a:lnTo>
                  <a:lnTo>
                    <a:pt x="458" y="632"/>
                  </a:lnTo>
                  <a:lnTo>
                    <a:pt x="420" y="570"/>
                  </a:lnTo>
                  <a:lnTo>
                    <a:pt x="353" y="488"/>
                  </a:lnTo>
                  <a:lnTo>
                    <a:pt x="252" y="412"/>
                  </a:lnTo>
                  <a:lnTo>
                    <a:pt x="86" y="407"/>
                  </a:lnTo>
                  <a:lnTo>
                    <a:pt x="59" y="431"/>
                  </a:lnTo>
                  <a:lnTo>
                    <a:pt x="0" y="412"/>
                  </a:lnTo>
                  <a:close/>
                </a:path>
              </a:pathLst>
            </a:custGeom>
            <a:solidFill>
              <a:srgbClr val="800000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1140" name="Freeform 68"/>
            <p:cNvSpPr>
              <a:spLocks noChangeAspect="1"/>
            </p:cNvSpPr>
            <p:nvPr/>
          </p:nvSpPr>
          <p:spPr bwMode="auto">
            <a:xfrm>
              <a:off x="3704" y="1856"/>
              <a:ext cx="176" cy="154"/>
            </a:xfrm>
            <a:custGeom>
              <a:avLst/>
              <a:gdLst>
                <a:gd name="T0" fmla="*/ 288 w 1056"/>
                <a:gd name="T1" fmla="*/ 97 h 921"/>
                <a:gd name="T2" fmla="*/ 287 w 1056"/>
                <a:gd name="T3" fmla="*/ 38 h 921"/>
                <a:gd name="T4" fmla="*/ 335 w 1056"/>
                <a:gd name="T5" fmla="*/ 23 h 921"/>
                <a:gd name="T6" fmla="*/ 368 w 1056"/>
                <a:gd name="T7" fmla="*/ 17 h 921"/>
                <a:gd name="T8" fmla="*/ 390 w 1056"/>
                <a:gd name="T9" fmla="*/ 30 h 921"/>
                <a:gd name="T10" fmla="*/ 480 w 1056"/>
                <a:gd name="T11" fmla="*/ 32 h 921"/>
                <a:gd name="T12" fmla="*/ 501 w 1056"/>
                <a:gd name="T13" fmla="*/ 12 h 921"/>
                <a:gd name="T14" fmla="*/ 545 w 1056"/>
                <a:gd name="T15" fmla="*/ 20 h 921"/>
                <a:gd name="T16" fmla="*/ 563 w 1056"/>
                <a:gd name="T17" fmla="*/ 35 h 921"/>
                <a:gd name="T18" fmla="*/ 592 w 1056"/>
                <a:gd name="T19" fmla="*/ 42 h 921"/>
                <a:gd name="T20" fmla="*/ 607 w 1056"/>
                <a:gd name="T21" fmla="*/ 25 h 921"/>
                <a:gd name="T22" fmla="*/ 641 w 1056"/>
                <a:gd name="T23" fmla="*/ 27 h 921"/>
                <a:gd name="T24" fmla="*/ 669 w 1056"/>
                <a:gd name="T25" fmla="*/ 38 h 921"/>
                <a:gd name="T26" fmla="*/ 738 w 1056"/>
                <a:gd name="T27" fmla="*/ 0 h 921"/>
                <a:gd name="T28" fmla="*/ 784 w 1056"/>
                <a:gd name="T29" fmla="*/ 117 h 921"/>
                <a:gd name="T30" fmla="*/ 824 w 1056"/>
                <a:gd name="T31" fmla="*/ 223 h 921"/>
                <a:gd name="T32" fmla="*/ 887 w 1056"/>
                <a:gd name="T33" fmla="*/ 241 h 921"/>
                <a:gd name="T34" fmla="*/ 867 w 1056"/>
                <a:gd name="T35" fmla="*/ 494 h 921"/>
                <a:gd name="T36" fmla="*/ 871 w 1056"/>
                <a:gd name="T37" fmla="*/ 569 h 921"/>
                <a:gd name="T38" fmla="*/ 937 w 1056"/>
                <a:gd name="T39" fmla="*/ 660 h 921"/>
                <a:gd name="T40" fmla="*/ 1041 w 1056"/>
                <a:gd name="T41" fmla="*/ 793 h 921"/>
                <a:gd name="T42" fmla="*/ 1056 w 1056"/>
                <a:gd name="T43" fmla="*/ 854 h 921"/>
                <a:gd name="T44" fmla="*/ 847 w 1056"/>
                <a:gd name="T45" fmla="*/ 882 h 921"/>
                <a:gd name="T46" fmla="*/ 530 w 1056"/>
                <a:gd name="T47" fmla="*/ 921 h 921"/>
                <a:gd name="T48" fmla="*/ 446 w 1056"/>
                <a:gd name="T49" fmla="*/ 806 h 921"/>
                <a:gd name="T50" fmla="*/ 502 w 1056"/>
                <a:gd name="T51" fmla="*/ 690 h 921"/>
                <a:gd name="T52" fmla="*/ 366 w 1056"/>
                <a:gd name="T53" fmla="*/ 533 h 921"/>
                <a:gd name="T54" fmla="*/ 336 w 1056"/>
                <a:gd name="T55" fmla="*/ 436 h 921"/>
                <a:gd name="T56" fmla="*/ 161 w 1056"/>
                <a:gd name="T57" fmla="*/ 312 h 921"/>
                <a:gd name="T58" fmla="*/ 0 w 1056"/>
                <a:gd name="T59" fmla="*/ 124 h 921"/>
                <a:gd name="T60" fmla="*/ 155 w 1056"/>
                <a:gd name="T61" fmla="*/ 89 h 921"/>
                <a:gd name="T62" fmla="*/ 176 w 1056"/>
                <a:gd name="T63" fmla="*/ 95 h 921"/>
                <a:gd name="T64" fmla="*/ 288 w 1056"/>
                <a:gd name="T65" fmla="*/ 97 h 9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56" h="921">
                  <a:moveTo>
                    <a:pt x="288" y="97"/>
                  </a:moveTo>
                  <a:lnTo>
                    <a:pt x="287" y="38"/>
                  </a:lnTo>
                  <a:lnTo>
                    <a:pt x="335" y="23"/>
                  </a:lnTo>
                  <a:lnTo>
                    <a:pt x="368" y="17"/>
                  </a:lnTo>
                  <a:lnTo>
                    <a:pt x="390" y="30"/>
                  </a:lnTo>
                  <a:lnTo>
                    <a:pt x="480" y="32"/>
                  </a:lnTo>
                  <a:lnTo>
                    <a:pt x="501" y="12"/>
                  </a:lnTo>
                  <a:lnTo>
                    <a:pt x="545" y="20"/>
                  </a:lnTo>
                  <a:lnTo>
                    <a:pt x="563" y="35"/>
                  </a:lnTo>
                  <a:lnTo>
                    <a:pt x="592" y="42"/>
                  </a:lnTo>
                  <a:lnTo>
                    <a:pt x="607" y="25"/>
                  </a:lnTo>
                  <a:lnTo>
                    <a:pt x="641" y="27"/>
                  </a:lnTo>
                  <a:lnTo>
                    <a:pt x="669" y="38"/>
                  </a:lnTo>
                  <a:lnTo>
                    <a:pt x="738" y="0"/>
                  </a:lnTo>
                  <a:lnTo>
                    <a:pt x="784" y="117"/>
                  </a:lnTo>
                  <a:lnTo>
                    <a:pt x="824" y="223"/>
                  </a:lnTo>
                  <a:lnTo>
                    <a:pt x="887" y="241"/>
                  </a:lnTo>
                  <a:lnTo>
                    <a:pt x="867" y="494"/>
                  </a:lnTo>
                  <a:lnTo>
                    <a:pt x="871" y="569"/>
                  </a:lnTo>
                  <a:lnTo>
                    <a:pt x="937" y="660"/>
                  </a:lnTo>
                  <a:lnTo>
                    <a:pt x="1041" y="793"/>
                  </a:lnTo>
                  <a:lnTo>
                    <a:pt x="1056" y="854"/>
                  </a:lnTo>
                  <a:lnTo>
                    <a:pt x="847" y="882"/>
                  </a:lnTo>
                  <a:lnTo>
                    <a:pt x="530" y="921"/>
                  </a:lnTo>
                  <a:lnTo>
                    <a:pt x="446" y="806"/>
                  </a:lnTo>
                  <a:lnTo>
                    <a:pt x="502" y="690"/>
                  </a:lnTo>
                  <a:lnTo>
                    <a:pt x="366" y="533"/>
                  </a:lnTo>
                  <a:lnTo>
                    <a:pt x="336" y="436"/>
                  </a:lnTo>
                  <a:lnTo>
                    <a:pt x="161" y="312"/>
                  </a:lnTo>
                  <a:lnTo>
                    <a:pt x="0" y="124"/>
                  </a:lnTo>
                  <a:lnTo>
                    <a:pt x="155" y="89"/>
                  </a:lnTo>
                  <a:lnTo>
                    <a:pt x="176" y="95"/>
                  </a:lnTo>
                  <a:lnTo>
                    <a:pt x="288" y="97"/>
                  </a:lnTo>
                  <a:close/>
                </a:path>
              </a:pathLst>
            </a:custGeom>
            <a:solidFill>
              <a:srgbClr val="800000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1141" name="Freeform 69"/>
            <p:cNvSpPr>
              <a:spLocks noChangeAspect="1"/>
            </p:cNvSpPr>
            <p:nvPr/>
          </p:nvSpPr>
          <p:spPr bwMode="auto">
            <a:xfrm>
              <a:off x="3524" y="1857"/>
              <a:ext cx="405" cy="300"/>
            </a:xfrm>
            <a:custGeom>
              <a:avLst/>
              <a:gdLst>
                <a:gd name="T0" fmla="*/ 959 w 2427"/>
                <a:gd name="T1" fmla="*/ 1420 h 1804"/>
                <a:gd name="T2" fmla="*/ 964 w 2427"/>
                <a:gd name="T3" fmla="*/ 1403 h 1804"/>
                <a:gd name="T4" fmla="*/ 760 w 2427"/>
                <a:gd name="T5" fmla="*/ 1071 h 1804"/>
                <a:gd name="T6" fmla="*/ 702 w 2427"/>
                <a:gd name="T7" fmla="*/ 1071 h 1804"/>
                <a:gd name="T8" fmla="*/ 599 w 2427"/>
                <a:gd name="T9" fmla="*/ 996 h 1804"/>
                <a:gd name="T10" fmla="*/ 497 w 2427"/>
                <a:gd name="T11" fmla="*/ 994 h 1804"/>
                <a:gd name="T12" fmla="*/ 399 w 2427"/>
                <a:gd name="T13" fmla="*/ 956 h 1804"/>
                <a:gd name="T14" fmla="*/ 167 w 2427"/>
                <a:gd name="T15" fmla="*/ 994 h 1804"/>
                <a:gd name="T16" fmla="*/ 142 w 2427"/>
                <a:gd name="T17" fmla="*/ 983 h 1804"/>
                <a:gd name="T18" fmla="*/ 121 w 2427"/>
                <a:gd name="T19" fmla="*/ 913 h 1804"/>
                <a:gd name="T20" fmla="*/ 0 w 2427"/>
                <a:gd name="T21" fmla="*/ 835 h 1804"/>
                <a:gd name="T22" fmla="*/ 391 w 2427"/>
                <a:gd name="T23" fmla="*/ 451 h 1804"/>
                <a:gd name="T24" fmla="*/ 515 w 2427"/>
                <a:gd name="T25" fmla="*/ 307 h 1804"/>
                <a:gd name="T26" fmla="*/ 576 w 2427"/>
                <a:gd name="T27" fmla="*/ 310 h 1804"/>
                <a:gd name="T28" fmla="*/ 599 w 2427"/>
                <a:gd name="T29" fmla="*/ 329 h 1804"/>
                <a:gd name="T30" fmla="*/ 625 w 2427"/>
                <a:gd name="T31" fmla="*/ 335 h 1804"/>
                <a:gd name="T32" fmla="*/ 939 w 2427"/>
                <a:gd name="T33" fmla="*/ 0 h 1804"/>
                <a:gd name="T34" fmla="*/ 1078 w 2427"/>
                <a:gd name="T35" fmla="*/ 123 h 1804"/>
                <a:gd name="T36" fmla="*/ 1237 w 2427"/>
                <a:gd name="T37" fmla="*/ 307 h 1804"/>
                <a:gd name="T38" fmla="*/ 1413 w 2427"/>
                <a:gd name="T39" fmla="*/ 434 h 1804"/>
                <a:gd name="T40" fmla="*/ 1442 w 2427"/>
                <a:gd name="T41" fmla="*/ 532 h 1804"/>
                <a:gd name="T42" fmla="*/ 1582 w 2427"/>
                <a:gd name="T43" fmla="*/ 688 h 1804"/>
                <a:gd name="T44" fmla="*/ 1524 w 2427"/>
                <a:gd name="T45" fmla="*/ 802 h 1804"/>
                <a:gd name="T46" fmla="*/ 1608 w 2427"/>
                <a:gd name="T47" fmla="*/ 918 h 1804"/>
                <a:gd name="T48" fmla="*/ 2138 w 2427"/>
                <a:gd name="T49" fmla="*/ 857 h 1804"/>
                <a:gd name="T50" fmla="*/ 2196 w 2427"/>
                <a:gd name="T51" fmla="*/ 931 h 1804"/>
                <a:gd name="T52" fmla="*/ 2176 w 2427"/>
                <a:gd name="T53" fmla="*/ 1022 h 1804"/>
                <a:gd name="T54" fmla="*/ 2120 w 2427"/>
                <a:gd name="T55" fmla="*/ 1114 h 1804"/>
                <a:gd name="T56" fmla="*/ 2122 w 2427"/>
                <a:gd name="T57" fmla="*/ 1174 h 1804"/>
                <a:gd name="T58" fmla="*/ 2180 w 2427"/>
                <a:gd name="T59" fmla="*/ 1251 h 1804"/>
                <a:gd name="T60" fmla="*/ 2427 w 2427"/>
                <a:gd name="T61" fmla="*/ 1446 h 1804"/>
                <a:gd name="T62" fmla="*/ 2369 w 2427"/>
                <a:gd name="T63" fmla="*/ 1489 h 1804"/>
                <a:gd name="T64" fmla="*/ 2337 w 2427"/>
                <a:gd name="T65" fmla="*/ 1489 h 1804"/>
                <a:gd name="T66" fmla="*/ 2285 w 2427"/>
                <a:gd name="T67" fmla="*/ 1438 h 1804"/>
                <a:gd name="T68" fmla="*/ 2242 w 2427"/>
                <a:gd name="T69" fmla="*/ 1440 h 1804"/>
                <a:gd name="T70" fmla="*/ 2219 w 2427"/>
                <a:gd name="T71" fmla="*/ 1453 h 1804"/>
                <a:gd name="T72" fmla="*/ 2178 w 2427"/>
                <a:gd name="T73" fmla="*/ 1446 h 1804"/>
                <a:gd name="T74" fmla="*/ 2150 w 2427"/>
                <a:gd name="T75" fmla="*/ 1395 h 1804"/>
                <a:gd name="T76" fmla="*/ 2112 w 2427"/>
                <a:gd name="T77" fmla="*/ 1443 h 1804"/>
                <a:gd name="T78" fmla="*/ 2067 w 2427"/>
                <a:gd name="T79" fmla="*/ 1468 h 1804"/>
                <a:gd name="T80" fmla="*/ 2013 w 2427"/>
                <a:gd name="T81" fmla="*/ 1517 h 1804"/>
                <a:gd name="T82" fmla="*/ 1856 w 2427"/>
                <a:gd name="T83" fmla="*/ 1534 h 1804"/>
                <a:gd name="T84" fmla="*/ 1678 w 2427"/>
                <a:gd name="T85" fmla="*/ 1599 h 1804"/>
                <a:gd name="T86" fmla="*/ 1573 w 2427"/>
                <a:gd name="T87" fmla="*/ 1728 h 1804"/>
                <a:gd name="T88" fmla="*/ 1515 w 2427"/>
                <a:gd name="T89" fmla="*/ 1804 h 1804"/>
                <a:gd name="T90" fmla="*/ 1446 w 2427"/>
                <a:gd name="T91" fmla="*/ 1753 h 1804"/>
                <a:gd name="T92" fmla="*/ 1082 w 2427"/>
                <a:gd name="T93" fmla="*/ 1445 h 1804"/>
                <a:gd name="T94" fmla="*/ 1028 w 2427"/>
                <a:gd name="T95" fmla="*/ 1408 h 1804"/>
                <a:gd name="T96" fmla="*/ 959 w 2427"/>
                <a:gd name="T97" fmla="*/ 1420 h 1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27" h="1804">
                  <a:moveTo>
                    <a:pt x="959" y="1420"/>
                  </a:moveTo>
                  <a:lnTo>
                    <a:pt x="964" y="1403"/>
                  </a:lnTo>
                  <a:lnTo>
                    <a:pt x="760" y="1071"/>
                  </a:lnTo>
                  <a:lnTo>
                    <a:pt x="702" y="1071"/>
                  </a:lnTo>
                  <a:lnTo>
                    <a:pt x="599" y="996"/>
                  </a:lnTo>
                  <a:lnTo>
                    <a:pt x="497" y="994"/>
                  </a:lnTo>
                  <a:lnTo>
                    <a:pt x="399" y="956"/>
                  </a:lnTo>
                  <a:lnTo>
                    <a:pt x="167" y="994"/>
                  </a:lnTo>
                  <a:lnTo>
                    <a:pt x="142" y="983"/>
                  </a:lnTo>
                  <a:lnTo>
                    <a:pt x="121" y="913"/>
                  </a:lnTo>
                  <a:lnTo>
                    <a:pt x="0" y="835"/>
                  </a:lnTo>
                  <a:lnTo>
                    <a:pt x="391" y="451"/>
                  </a:lnTo>
                  <a:lnTo>
                    <a:pt x="515" y="307"/>
                  </a:lnTo>
                  <a:lnTo>
                    <a:pt x="576" y="310"/>
                  </a:lnTo>
                  <a:lnTo>
                    <a:pt x="599" y="329"/>
                  </a:lnTo>
                  <a:lnTo>
                    <a:pt x="625" y="335"/>
                  </a:lnTo>
                  <a:lnTo>
                    <a:pt x="939" y="0"/>
                  </a:lnTo>
                  <a:lnTo>
                    <a:pt x="1078" y="123"/>
                  </a:lnTo>
                  <a:lnTo>
                    <a:pt x="1237" y="307"/>
                  </a:lnTo>
                  <a:lnTo>
                    <a:pt x="1413" y="434"/>
                  </a:lnTo>
                  <a:lnTo>
                    <a:pt x="1442" y="532"/>
                  </a:lnTo>
                  <a:lnTo>
                    <a:pt x="1582" y="688"/>
                  </a:lnTo>
                  <a:lnTo>
                    <a:pt x="1524" y="802"/>
                  </a:lnTo>
                  <a:lnTo>
                    <a:pt x="1608" y="918"/>
                  </a:lnTo>
                  <a:lnTo>
                    <a:pt x="2138" y="857"/>
                  </a:lnTo>
                  <a:lnTo>
                    <a:pt x="2196" y="931"/>
                  </a:lnTo>
                  <a:lnTo>
                    <a:pt x="2176" y="1022"/>
                  </a:lnTo>
                  <a:lnTo>
                    <a:pt x="2120" y="1114"/>
                  </a:lnTo>
                  <a:lnTo>
                    <a:pt x="2122" y="1174"/>
                  </a:lnTo>
                  <a:lnTo>
                    <a:pt x="2180" y="1251"/>
                  </a:lnTo>
                  <a:lnTo>
                    <a:pt x="2427" y="1446"/>
                  </a:lnTo>
                  <a:lnTo>
                    <a:pt x="2369" y="1489"/>
                  </a:lnTo>
                  <a:lnTo>
                    <a:pt x="2337" y="1489"/>
                  </a:lnTo>
                  <a:lnTo>
                    <a:pt x="2285" y="1438"/>
                  </a:lnTo>
                  <a:lnTo>
                    <a:pt x="2242" y="1440"/>
                  </a:lnTo>
                  <a:lnTo>
                    <a:pt x="2219" y="1453"/>
                  </a:lnTo>
                  <a:lnTo>
                    <a:pt x="2178" y="1446"/>
                  </a:lnTo>
                  <a:lnTo>
                    <a:pt x="2150" y="1395"/>
                  </a:lnTo>
                  <a:lnTo>
                    <a:pt x="2112" y="1443"/>
                  </a:lnTo>
                  <a:lnTo>
                    <a:pt x="2067" y="1468"/>
                  </a:lnTo>
                  <a:lnTo>
                    <a:pt x="2013" y="1517"/>
                  </a:lnTo>
                  <a:lnTo>
                    <a:pt x="1856" y="1534"/>
                  </a:lnTo>
                  <a:lnTo>
                    <a:pt x="1678" y="1599"/>
                  </a:lnTo>
                  <a:lnTo>
                    <a:pt x="1573" y="1728"/>
                  </a:lnTo>
                  <a:lnTo>
                    <a:pt x="1515" y="1804"/>
                  </a:lnTo>
                  <a:lnTo>
                    <a:pt x="1446" y="1753"/>
                  </a:lnTo>
                  <a:lnTo>
                    <a:pt x="1082" y="1445"/>
                  </a:lnTo>
                  <a:lnTo>
                    <a:pt x="1028" y="1408"/>
                  </a:lnTo>
                  <a:lnTo>
                    <a:pt x="959" y="1420"/>
                  </a:lnTo>
                  <a:close/>
                </a:path>
              </a:pathLst>
            </a:custGeom>
            <a:solidFill>
              <a:srgbClr val="800000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1142" name="Freeform 70"/>
            <p:cNvSpPr>
              <a:spLocks noChangeAspect="1"/>
            </p:cNvSpPr>
            <p:nvPr/>
          </p:nvSpPr>
          <p:spPr bwMode="auto">
            <a:xfrm>
              <a:off x="3860" y="1943"/>
              <a:ext cx="214" cy="198"/>
            </a:xfrm>
            <a:custGeom>
              <a:avLst/>
              <a:gdLst>
                <a:gd name="T0" fmla="*/ 1231 w 1286"/>
                <a:gd name="T1" fmla="*/ 0 h 1188"/>
                <a:gd name="T2" fmla="*/ 1286 w 1286"/>
                <a:gd name="T3" fmla="*/ 54 h 1188"/>
                <a:gd name="T4" fmla="*/ 1286 w 1286"/>
                <a:gd name="T5" fmla="*/ 67 h 1188"/>
                <a:gd name="T6" fmla="*/ 1229 w 1286"/>
                <a:gd name="T7" fmla="*/ 157 h 1188"/>
                <a:gd name="T8" fmla="*/ 1272 w 1286"/>
                <a:gd name="T9" fmla="*/ 295 h 1188"/>
                <a:gd name="T10" fmla="*/ 1088 w 1286"/>
                <a:gd name="T11" fmla="*/ 727 h 1188"/>
                <a:gd name="T12" fmla="*/ 849 w 1286"/>
                <a:gd name="T13" fmla="*/ 1125 h 1188"/>
                <a:gd name="T14" fmla="*/ 816 w 1286"/>
                <a:gd name="T15" fmla="*/ 1188 h 1188"/>
                <a:gd name="T16" fmla="*/ 405 w 1286"/>
                <a:gd name="T17" fmla="*/ 925 h 1188"/>
                <a:gd name="T18" fmla="*/ 166 w 1286"/>
                <a:gd name="T19" fmla="*/ 729 h 1188"/>
                <a:gd name="T20" fmla="*/ 109 w 1286"/>
                <a:gd name="T21" fmla="*/ 658 h 1188"/>
                <a:gd name="T22" fmla="*/ 105 w 1286"/>
                <a:gd name="T23" fmla="*/ 597 h 1188"/>
                <a:gd name="T24" fmla="*/ 160 w 1286"/>
                <a:gd name="T25" fmla="*/ 504 h 1188"/>
                <a:gd name="T26" fmla="*/ 182 w 1286"/>
                <a:gd name="T27" fmla="*/ 412 h 1188"/>
                <a:gd name="T28" fmla="*/ 117 w 1286"/>
                <a:gd name="T29" fmla="*/ 333 h 1188"/>
                <a:gd name="T30" fmla="*/ 101 w 1286"/>
                <a:gd name="T31" fmla="*/ 271 h 1188"/>
                <a:gd name="T32" fmla="*/ 0 w 1286"/>
                <a:gd name="T33" fmla="*/ 129 h 1188"/>
                <a:gd name="T34" fmla="*/ 393 w 1286"/>
                <a:gd name="T35" fmla="*/ 129 h 1188"/>
                <a:gd name="T36" fmla="*/ 399 w 1286"/>
                <a:gd name="T37" fmla="*/ 56 h 1188"/>
                <a:gd name="T38" fmla="*/ 518 w 1286"/>
                <a:gd name="T39" fmla="*/ 16 h 1188"/>
                <a:gd name="T40" fmla="*/ 532 w 1286"/>
                <a:gd name="T41" fmla="*/ 111 h 1188"/>
                <a:gd name="T42" fmla="*/ 1231 w 1286"/>
                <a:gd name="T43" fmla="*/ 0 h 1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86" h="1188">
                  <a:moveTo>
                    <a:pt x="1231" y="0"/>
                  </a:moveTo>
                  <a:lnTo>
                    <a:pt x="1286" y="54"/>
                  </a:lnTo>
                  <a:lnTo>
                    <a:pt x="1286" y="67"/>
                  </a:lnTo>
                  <a:lnTo>
                    <a:pt x="1229" y="157"/>
                  </a:lnTo>
                  <a:lnTo>
                    <a:pt x="1272" y="295"/>
                  </a:lnTo>
                  <a:lnTo>
                    <a:pt x="1088" y="727"/>
                  </a:lnTo>
                  <a:lnTo>
                    <a:pt x="849" y="1125"/>
                  </a:lnTo>
                  <a:lnTo>
                    <a:pt x="816" y="1188"/>
                  </a:lnTo>
                  <a:lnTo>
                    <a:pt x="405" y="925"/>
                  </a:lnTo>
                  <a:lnTo>
                    <a:pt x="166" y="729"/>
                  </a:lnTo>
                  <a:lnTo>
                    <a:pt x="109" y="658"/>
                  </a:lnTo>
                  <a:lnTo>
                    <a:pt x="105" y="597"/>
                  </a:lnTo>
                  <a:lnTo>
                    <a:pt x="160" y="504"/>
                  </a:lnTo>
                  <a:lnTo>
                    <a:pt x="182" y="412"/>
                  </a:lnTo>
                  <a:lnTo>
                    <a:pt x="117" y="333"/>
                  </a:lnTo>
                  <a:lnTo>
                    <a:pt x="101" y="271"/>
                  </a:lnTo>
                  <a:lnTo>
                    <a:pt x="0" y="129"/>
                  </a:lnTo>
                  <a:lnTo>
                    <a:pt x="393" y="129"/>
                  </a:lnTo>
                  <a:lnTo>
                    <a:pt x="399" y="56"/>
                  </a:lnTo>
                  <a:lnTo>
                    <a:pt x="518" y="16"/>
                  </a:lnTo>
                  <a:lnTo>
                    <a:pt x="532" y="111"/>
                  </a:lnTo>
                  <a:lnTo>
                    <a:pt x="1231" y="0"/>
                  </a:lnTo>
                  <a:close/>
                </a:path>
              </a:pathLst>
            </a:custGeom>
            <a:solidFill>
              <a:srgbClr val="800000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1143" name="Freeform 71"/>
            <p:cNvSpPr>
              <a:spLocks noChangeAspect="1"/>
            </p:cNvSpPr>
            <p:nvPr/>
          </p:nvSpPr>
          <p:spPr bwMode="auto">
            <a:xfrm>
              <a:off x="3849" y="1897"/>
              <a:ext cx="216" cy="68"/>
            </a:xfrm>
            <a:custGeom>
              <a:avLst/>
              <a:gdLst>
                <a:gd name="T0" fmla="*/ 16 w 1296"/>
                <a:gd name="T1" fmla="*/ 0 h 409"/>
                <a:gd name="T2" fmla="*/ 393 w 1296"/>
                <a:gd name="T3" fmla="*/ 106 h 409"/>
                <a:gd name="T4" fmla="*/ 436 w 1296"/>
                <a:gd name="T5" fmla="*/ 47 h 409"/>
                <a:gd name="T6" fmla="*/ 531 w 1296"/>
                <a:gd name="T7" fmla="*/ 79 h 409"/>
                <a:gd name="T8" fmla="*/ 558 w 1296"/>
                <a:gd name="T9" fmla="*/ 166 h 409"/>
                <a:gd name="T10" fmla="*/ 723 w 1296"/>
                <a:gd name="T11" fmla="*/ 231 h 409"/>
                <a:gd name="T12" fmla="*/ 873 w 1296"/>
                <a:gd name="T13" fmla="*/ 249 h 409"/>
                <a:gd name="T14" fmla="*/ 1247 w 1296"/>
                <a:gd name="T15" fmla="*/ 231 h 409"/>
                <a:gd name="T16" fmla="*/ 1296 w 1296"/>
                <a:gd name="T17" fmla="*/ 282 h 409"/>
                <a:gd name="T18" fmla="*/ 599 w 1296"/>
                <a:gd name="T19" fmla="*/ 391 h 409"/>
                <a:gd name="T20" fmla="*/ 583 w 1296"/>
                <a:gd name="T21" fmla="*/ 298 h 409"/>
                <a:gd name="T22" fmla="*/ 463 w 1296"/>
                <a:gd name="T23" fmla="*/ 336 h 409"/>
                <a:gd name="T24" fmla="*/ 458 w 1296"/>
                <a:gd name="T25" fmla="*/ 407 h 409"/>
                <a:gd name="T26" fmla="*/ 56 w 1296"/>
                <a:gd name="T27" fmla="*/ 409 h 409"/>
                <a:gd name="T28" fmla="*/ 2 w 1296"/>
                <a:gd name="T29" fmla="*/ 328 h 409"/>
                <a:gd name="T30" fmla="*/ 0 w 1296"/>
                <a:gd name="T31" fmla="*/ 233 h 409"/>
                <a:gd name="T32" fmla="*/ 16 w 1296"/>
                <a:gd name="T33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96" h="409">
                  <a:moveTo>
                    <a:pt x="16" y="0"/>
                  </a:moveTo>
                  <a:lnTo>
                    <a:pt x="393" y="106"/>
                  </a:lnTo>
                  <a:lnTo>
                    <a:pt x="436" y="47"/>
                  </a:lnTo>
                  <a:lnTo>
                    <a:pt x="531" y="79"/>
                  </a:lnTo>
                  <a:lnTo>
                    <a:pt x="558" y="166"/>
                  </a:lnTo>
                  <a:lnTo>
                    <a:pt x="723" y="231"/>
                  </a:lnTo>
                  <a:lnTo>
                    <a:pt x="873" y="249"/>
                  </a:lnTo>
                  <a:lnTo>
                    <a:pt x="1247" y="231"/>
                  </a:lnTo>
                  <a:lnTo>
                    <a:pt x="1296" y="282"/>
                  </a:lnTo>
                  <a:lnTo>
                    <a:pt x="599" y="391"/>
                  </a:lnTo>
                  <a:lnTo>
                    <a:pt x="583" y="298"/>
                  </a:lnTo>
                  <a:lnTo>
                    <a:pt x="463" y="336"/>
                  </a:lnTo>
                  <a:lnTo>
                    <a:pt x="458" y="407"/>
                  </a:lnTo>
                  <a:lnTo>
                    <a:pt x="56" y="409"/>
                  </a:lnTo>
                  <a:lnTo>
                    <a:pt x="2" y="328"/>
                  </a:lnTo>
                  <a:lnTo>
                    <a:pt x="0" y="233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800000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1144" name="Freeform 72"/>
            <p:cNvSpPr>
              <a:spLocks noChangeAspect="1"/>
            </p:cNvSpPr>
            <p:nvPr/>
          </p:nvSpPr>
          <p:spPr bwMode="auto">
            <a:xfrm>
              <a:off x="3824" y="1758"/>
              <a:ext cx="396" cy="305"/>
            </a:xfrm>
            <a:custGeom>
              <a:avLst/>
              <a:gdLst>
                <a:gd name="T0" fmla="*/ 850 w 2376"/>
                <a:gd name="T1" fmla="*/ 0 h 1831"/>
                <a:gd name="T2" fmla="*/ 856 w 2376"/>
                <a:gd name="T3" fmla="*/ 46 h 1831"/>
                <a:gd name="T4" fmla="*/ 901 w 2376"/>
                <a:gd name="T5" fmla="*/ 91 h 1831"/>
                <a:gd name="T6" fmla="*/ 946 w 2376"/>
                <a:gd name="T7" fmla="*/ 234 h 1831"/>
                <a:gd name="T8" fmla="*/ 1115 w 2376"/>
                <a:gd name="T9" fmla="*/ 385 h 1831"/>
                <a:gd name="T10" fmla="*/ 1296 w 2376"/>
                <a:gd name="T11" fmla="*/ 584 h 1831"/>
                <a:gd name="T12" fmla="*/ 1459 w 2376"/>
                <a:gd name="T13" fmla="*/ 714 h 1831"/>
                <a:gd name="T14" fmla="*/ 1594 w 2376"/>
                <a:gd name="T15" fmla="*/ 788 h 1831"/>
                <a:gd name="T16" fmla="*/ 1679 w 2376"/>
                <a:gd name="T17" fmla="*/ 795 h 1831"/>
                <a:gd name="T18" fmla="*/ 1621 w 2376"/>
                <a:gd name="T19" fmla="*/ 1076 h 1831"/>
                <a:gd name="T20" fmla="*/ 1816 w 2376"/>
                <a:gd name="T21" fmla="*/ 1335 h 1831"/>
                <a:gd name="T22" fmla="*/ 2217 w 2376"/>
                <a:gd name="T23" fmla="*/ 1286 h 1831"/>
                <a:gd name="T24" fmla="*/ 2289 w 2376"/>
                <a:gd name="T25" fmla="*/ 1297 h 1831"/>
                <a:gd name="T26" fmla="*/ 2350 w 2376"/>
                <a:gd name="T27" fmla="*/ 1322 h 1831"/>
                <a:gd name="T28" fmla="*/ 2376 w 2376"/>
                <a:gd name="T29" fmla="*/ 1381 h 1831"/>
                <a:gd name="T30" fmla="*/ 2370 w 2376"/>
                <a:gd name="T31" fmla="*/ 1582 h 1831"/>
                <a:gd name="T32" fmla="*/ 1307 w 2376"/>
                <a:gd name="T33" fmla="*/ 1831 h 1831"/>
                <a:gd name="T34" fmla="*/ 1491 w 2376"/>
                <a:gd name="T35" fmla="*/ 1416 h 1831"/>
                <a:gd name="T36" fmla="*/ 1442 w 2376"/>
                <a:gd name="T37" fmla="*/ 1268 h 1831"/>
                <a:gd name="T38" fmla="*/ 1504 w 2376"/>
                <a:gd name="T39" fmla="*/ 1187 h 1831"/>
                <a:gd name="T40" fmla="*/ 1500 w 2376"/>
                <a:gd name="T41" fmla="*/ 1167 h 1831"/>
                <a:gd name="T42" fmla="*/ 1397 w 2376"/>
                <a:gd name="T43" fmla="*/ 1070 h 1831"/>
                <a:gd name="T44" fmla="*/ 1365 w 2376"/>
                <a:gd name="T45" fmla="*/ 1066 h 1831"/>
                <a:gd name="T46" fmla="*/ 1021 w 2376"/>
                <a:gd name="T47" fmla="*/ 1086 h 1831"/>
                <a:gd name="T48" fmla="*/ 885 w 2376"/>
                <a:gd name="T49" fmla="*/ 1064 h 1831"/>
                <a:gd name="T50" fmla="*/ 709 w 2376"/>
                <a:gd name="T51" fmla="*/ 1005 h 1831"/>
                <a:gd name="T52" fmla="*/ 691 w 2376"/>
                <a:gd name="T53" fmla="*/ 947 h 1831"/>
                <a:gd name="T54" fmla="*/ 675 w 2376"/>
                <a:gd name="T55" fmla="*/ 911 h 1831"/>
                <a:gd name="T56" fmla="*/ 590 w 2376"/>
                <a:gd name="T57" fmla="*/ 882 h 1831"/>
                <a:gd name="T58" fmla="*/ 541 w 2376"/>
                <a:gd name="T59" fmla="*/ 940 h 1831"/>
                <a:gd name="T60" fmla="*/ 104 w 2376"/>
                <a:gd name="T61" fmla="*/ 817 h 1831"/>
                <a:gd name="T62" fmla="*/ 20 w 2376"/>
                <a:gd name="T63" fmla="*/ 596 h 1831"/>
                <a:gd name="T64" fmla="*/ 0 w 2376"/>
                <a:gd name="T65" fmla="*/ 519 h 1831"/>
                <a:gd name="T66" fmla="*/ 101 w 2376"/>
                <a:gd name="T67" fmla="*/ 380 h 1831"/>
                <a:gd name="T68" fmla="*/ 240 w 2376"/>
                <a:gd name="T69" fmla="*/ 367 h 1831"/>
                <a:gd name="T70" fmla="*/ 292 w 2376"/>
                <a:gd name="T71" fmla="*/ 402 h 1831"/>
                <a:gd name="T72" fmla="*/ 487 w 2376"/>
                <a:gd name="T73" fmla="*/ 438 h 1831"/>
                <a:gd name="T74" fmla="*/ 635 w 2376"/>
                <a:gd name="T75" fmla="*/ 282 h 1831"/>
                <a:gd name="T76" fmla="*/ 745 w 2376"/>
                <a:gd name="T77" fmla="*/ 308 h 1831"/>
                <a:gd name="T78" fmla="*/ 810 w 2376"/>
                <a:gd name="T79" fmla="*/ 165 h 1831"/>
                <a:gd name="T80" fmla="*/ 787 w 2376"/>
                <a:gd name="T81" fmla="*/ 58 h 1831"/>
                <a:gd name="T82" fmla="*/ 850 w 2376"/>
                <a:gd name="T83" fmla="*/ 0 h 1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376" h="1831">
                  <a:moveTo>
                    <a:pt x="850" y="0"/>
                  </a:moveTo>
                  <a:lnTo>
                    <a:pt x="856" y="46"/>
                  </a:lnTo>
                  <a:lnTo>
                    <a:pt x="901" y="91"/>
                  </a:lnTo>
                  <a:lnTo>
                    <a:pt x="946" y="234"/>
                  </a:lnTo>
                  <a:lnTo>
                    <a:pt x="1115" y="385"/>
                  </a:lnTo>
                  <a:lnTo>
                    <a:pt x="1296" y="584"/>
                  </a:lnTo>
                  <a:lnTo>
                    <a:pt x="1459" y="714"/>
                  </a:lnTo>
                  <a:lnTo>
                    <a:pt x="1594" y="788"/>
                  </a:lnTo>
                  <a:lnTo>
                    <a:pt x="1679" y="795"/>
                  </a:lnTo>
                  <a:lnTo>
                    <a:pt x="1621" y="1076"/>
                  </a:lnTo>
                  <a:lnTo>
                    <a:pt x="1816" y="1335"/>
                  </a:lnTo>
                  <a:lnTo>
                    <a:pt x="2217" y="1286"/>
                  </a:lnTo>
                  <a:lnTo>
                    <a:pt x="2289" y="1297"/>
                  </a:lnTo>
                  <a:lnTo>
                    <a:pt x="2350" y="1322"/>
                  </a:lnTo>
                  <a:lnTo>
                    <a:pt x="2376" y="1381"/>
                  </a:lnTo>
                  <a:lnTo>
                    <a:pt x="2370" y="1582"/>
                  </a:lnTo>
                  <a:lnTo>
                    <a:pt x="1307" y="1831"/>
                  </a:lnTo>
                  <a:lnTo>
                    <a:pt x="1491" y="1416"/>
                  </a:lnTo>
                  <a:lnTo>
                    <a:pt x="1442" y="1268"/>
                  </a:lnTo>
                  <a:lnTo>
                    <a:pt x="1504" y="1187"/>
                  </a:lnTo>
                  <a:lnTo>
                    <a:pt x="1500" y="1167"/>
                  </a:lnTo>
                  <a:lnTo>
                    <a:pt x="1397" y="1070"/>
                  </a:lnTo>
                  <a:lnTo>
                    <a:pt x="1365" y="1066"/>
                  </a:lnTo>
                  <a:lnTo>
                    <a:pt x="1021" y="1086"/>
                  </a:lnTo>
                  <a:lnTo>
                    <a:pt x="885" y="1064"/>
                  </a:lnTo>
                  <a:lnTo>
                    <a:pt x="709" y="1005"/>
                  </a:lnTo>
                  <a:lnTo>
                    <a:pt x="691" y="947"/>
                  </a:lnTo>
                  <a:lnTo>
                    <a:pt x="675" y="911"/>
                  </a:lnTo>
                  <a:lnTo>
                    <a:pt x="590" y="882"/>
                  </a:lnTo>
                  <a:lnTo>
                    <a:pt x="541" y="940"/>
                  </a:lnTo>
                  <a:lnTo>
                    <a:pt x="104" y="817"/>
                  </a:lnTo>
                  <a:lnTo>
                    <a:pt x="20" y="596"/>
                  </a:lnTo>
                  <a:lnTo>
                    <a:pt x="0" y="519"/>
                  </a:lnTo>
                  <a:lnTo>
                    <a:pt x="101" y="380"/>
                  </a:lnTo>
                  <a:lnTo>
                    <a:pt x="240" y="367"/>
                  </a:lnTo>
                  <a:lnTo>
                    <a:pt x="292" y="402"/>
                  </a:lnTo>
                  <a:lnTo>
                    <a:pt x="487" y="438"/>
                  </a:lnTo>
                  <a:lnTo>
                    <a:pt x="635" y="282"/>
                  </a:lnTo>
                  <a:lnTo>
                    <a:pt x="745" y="308"/>
                  </a:lnTo>
                  <a:lnTo>
                    <a:pt x="810" y="165"/>
                  </a:lnTo>
                  <a:lnTo>
                    <a:pt x="787" y="58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800000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1145" name="Freeform 73"/>
            <p:cNvSpPr>
              <a:spLocks noChangeAspect="1"/>
            </p:cNvSpPr>
            <p:nvPr/>
          </p:nvSpPr>
          <p:spPr bwMode="auto">
            <a:xfrm>
              <a:off x="3568" y="2233"/>
              <a:ext cx="148" cy="122"/>
            </a:xfrm>
            <a:custGeom>
              <a:avLst/>
              <a:gdLst>
                <a:gd name="T0" fmla="*/ 585 w 883"/>
                <a:gd name="T1" fmla="*/ 0 h 733"/>
                <a:gd name="T2" fmla="*/ 699 w 883"/>
                <a:gd name="T3" fmla="*/ 151 h 733"/>
                <a:gd name="T4" fmla="*/ 650 w 883"/>
                <a:gd name="T5" fmla="*/ 312 h 733"/>
                <a:gd name="T6" fmla="*/ 727 w 883"/>
                <a:gd name="T7" fmla="*/ 426 h 733"/>
                <a:gd name="T8" fmla="*/ 822 w 883"/>
                <a:gd name="T9" fmla="*/ 475 h 733"/>
                <a:gd name="T10" fmla="*/ 883 w 883"/>
                <a:gd name="T11" fmla="*/ 559 h 733"/>
                <a:gd name="T12" fmla="*/ 634 w 883"/>
                <a:gd name="T13" fmla="*/ 684 h 733"/>
                <a:gd name="T14" fmla="*/ 543 w 883"/>
                <a:gd name="T15" fmla="*/ 688 h 733"/>
                <a:gd name="T16" fmla="*/ 495 w 883"/>
                <a:gd name="T17" fmla="*/ 733 h 733"/>
                <a:gd name="T18" fmla="*/ 377 w 883"/>
                <a:gd name="T19" fmla="*/ 675 h 733"/>
                <a:gd name="T20" fmla="*/ 312 w 883"/>
                <a:gd name="T21" fmla="*/ 673 h 733"/>
                <a:gd name="T22" fmla="*/ 282 w 883"/>
                <a:gd name="T23" fmla="*/ 716 h 733"/>
                <a:gd name="T24" fmla="*/ 214 w 883"/>
                <a:gd name="T25" fmla="*/ 715 h 733"/>
                <a:gd name="T26" fmla="*/ 0 w 883"/>
                <a:gd name="T27" fmla="*/ 568 h 733"/>
                <a:gd name="T28" fmla="*/ 154 w 883"/>
                <a:gd name="T29" fmla="*/ 514 h 733"/>
                <a:gd name="T30" fmla="*/ 205 w 883"/>
                <a:gd name="T31" fmla="*/ 491 h 733"/>
                <a:gd name="T32" fmla="*/ 184 w 883"/>
                <a:gd name="T33" fmla="*/ 436 h 733"/>
                <a:gd name="T34" fmla="*/ 239 w 883"/>
                <a:gd name="T35" fmla="*/ 280 h 733"/>
                <a:gd name="T36" fmla="*/ 285 w 883"/>
                <a:gd name="T37" fmla="*/ 226 h 733"/>
                <a:gd name="T38" fmla="*/ 349 w 883"/>
                <a:gd name="T39" fmla="*/ 208 h 733"/>
                <a:gd name="T40" fmla="*/ 585 w 883"/>
                <a:gd name="T41" fmla="*/ 0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83" h="733">
                  <a:moveTo>
                    <a:pt x="585" y="0"/>
                  </a:moveTo>
                  <a:lnTo>
                    <a:pt x="699" y="151"/>
                  </a:lnTo>
                  <a:lnTo>
                    <a:pt x="650" y="312"/>
                  </a:lnTo>
                  <a:lnTo>
                    <a:pt x="727" y="426"/>
                  </a:lnTo>
                  <a:lnTo>
                    <a:pt x="822" y="475"/>
                  </a:lnTo>
                  <a:lnTo>
                    <a:pt x="883" y="559"/>
                  </a:lnTo>
                  <a:lnTo>
                    <a:pt x="634" y="684"/>
                  </a:lnTo>
                  <a:lnTo>
                    <a:pt x="543" y="688"/>
                  </a:lnTo>
                  <a:lnTo>
                    <a:pt x="495" y="733"/>
                  </a:lnTo>
                  <a:lnTo>
                    <a:pt x="377" y="675"/>
                  </a:lnTo>
                  <a:lnTo>
                    <a:pt x="312" y="673"/>
                  </a:lnTo>
                  <a:lnTo>
                    <a:pt x="282" y="716"/>
                  </a:lnTo>
                  <a:lnTo>
                    <a:pt x="214" y="715"/>
                  </a:lnTo>
                  <a:lnTo>
                    <a:pt x="0" y="568"/>
                  </a:lnTo>
                  <a:lnTo>
                    <a:pt x="154" y="514"/>
                  </a:lnTo>
                  <a:lnTo>
                    <a:pt x="205" y="491"/>
                  </a:lnTo>
                  <a:lnTo>
                    <a:pt x="184" y="436"/>
                  </a:lnTo>
                  <a:lnTo>
                    <a:pt x="239" y="280"/>
                  </a:lnTo>
                  <a:lnTo>
                    <a:pt x="285" y="226"/>
                  </a:lnTo>
                  <a:lnTo>
                    <a:pt x="349" y="208"/>
                  </a:lnTo>
                  <a:lnTo>
                    <a:pt x="585" y="0"/>
                  </a:lnTo>
                  <a:close/>
                </a:path>
              </a:pathLst>
            </a:custGeom>
            <a:solidFill>
              <a:srgbClr val="800000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1146" name="Freeform 74"/>
            <p:cNvSpPr>
              <a:spLocks noChangeAspect="1"/>
            </p:cNvSpPr>
            <p:nvPr/>
          </p:nvSpPr>
          <p:spPr bwMode="auto">
            <a:xfrm>
              <a:off x="3378" y="2341"/>
              <a:ext cx="172" cy="245"/>
            </a:xfrm>
            <a:custGeom>
              <a:avLst/>
              <a:gdLst>
                <a:gd name="T0" fmla="*/ 1027 w 1030"/>
                <a:gd name="T1" fmla="*/ 0 h 1469"/>
                <a:gd name="T2" fmla="*/ 1020 w 1030"/>
                <a:gd name="T3" fmla="*/ 111 h 1469"/>
                <a:gd name="T4" fmla="*/ 943 w 1030"/>
                <a:gd name="T5" fmla="*/ 163 h 1469"/>
                <a:gd name="T6" fmla="*/ 1030 w 1030"/>
                <a:gd name="T7" fmla="*/ 234 h 1469"/>
                <a:gd name="T8" fmla="*/ 994 w 1030"/>
                <a:gd name="T9" fmla="*/ 266 h 1469"/>
                <a:gd name="T10" fmla="*/ 1006 w 1030"/>
                <a:gd name="T11" fmla="*/ 327 h 1469"/>
                <a:gd name="T12" fmla="*/ 904 w 1030"/>
                <a:gd name="T13" fmla="*/ 421 h 1469"/>
                <a:gd name="T14" fmla="*/ 923 w 1030"/>
                <a:gd name="T15" fmla="*/ 539 h 1469"/>
                <a:gd name="T16" fmla="*/ 990 w 1030"/>
                <a:gd name="T17" fmla="*/ 597 h 1469"/>
                <a:gd name="T18" fmla="*/ 1009 w 1030"/>
                <a:gd name="T19" fmla="*/ 864 h 1469"/>
                <a:gd name="T20" fmla="*/ 979 w 1030"/>
                <a:gd name="T21" fmla="*/ 987 h 1469"/>
                <a:gd name="T22" fmla="*/ 908 w 1030"/>
                <a:gd name="T23" fmla="*/ 1078 h 1469"/>
                <a:gd name="T24" fmla="*/ 923 w 1030"/>
                <a:gd name="T25" fmla="*/ 1191 h 1469"/>
                <a:gd name="T26" fmla="*/ 882 w 1030"/>
                <a:gd name="T27" fmla="*/ 1273 h 1469"/>
                <a:gd name="T28" fmla="*/ 809 w 1030"/>
                <a:gd name="T29" fmla="*/ 1332 h 1469"/>
                <a:gd name="T30" fmla="*/ 802 w 1030"/>
                <a:gd name="T31" fmla="*/ 1396 h 1469"/>
                <a:gd name="T32" fmla="*/ 852 w 1030"/>
                <a:gd name="T33" fmla="*/ 1446 h 1469"/>
                <a:gd name="T34" fmla="*/ 791 w 1030"/>
                <a:gd name="T35" fmla="*/ 1469 h 1469"/>
                <a:gd name="T36" fmla="*/ 727 w 1030"/>
                <a:gd name="T37" fmla="*/ 1439 h 1469"/>
                <a:gd name="T38" fmla="*/ 638 w 1030"/>
                <a:gd name="T39" fmla="*/ 1349 h 1469"/>
                <a:gd name="T40" fmla="*/ 580 w 1030"/>
                <a:gd name="T41" fmla="*/ 1359 h 1469"/>
                <a:gd name="T42" fmla="*/ 532 w 1030"/>
                <a:gd name="T43" fmla="*/ 1326 h 1469"/>
                <a:gd name="T44" fmla="*/ 65 w 1030"/>
                <a:gd name="T45" fmla="*/ 1318 h 1469"/>
                <a:gd name="T46" fmla="*/ 0 w 1030"/>
                <a:gd name="T47" fmla="*/ 1253 h 1469"/>
                <a:gd name="T48" fmla="*/ 126 w 1030"/>
                <a:gd name="T49" fmla="*/ 1071 h 1469"/>
                <a:gd name="T50" fmla="*/ 264 w 1030"/>
                <a:gd name="T51" fmla="*/ 881 h 1469"/>
                <a:gd name="T52" fmla="*/ 311 w 1030"/>
                <a:gd name="T53" fmla="*/ 803 h 1469"/>
                <a:gd name="T54" fmla="*/ 250 w 1030"/>
                <a:gd name="T55" fmla="*/ 789 h 1469"/>
                <a:gd name="T56" fmla="*/ 250 w 1030"/>
                <a:gd name="T57" fmla="*/ 748 h 1469"/>
                <a:gd name="T58" fmla="*/ 381 w 1030"/>
                <a:gd name="T59" fmla="*/ 591 h 1469"/>
                <a:gd name="T60" fmla="*/ 603 w 1030"/>
                <a:gd name="T61" fmla="*/ 556 h 1469"/>
                <a:gd name="T62" fmla="*/ 684 w 1030"/>
                <a:gd name="T63" fmla="*/ 410 h 1469"/>
                <a:gd name="T64" fmla="*/ 584 w 1030"/>
                <a:gd name="T65" fmla="*/ 309 h 1469"/>
                <a:gd name="T66" fmla="*/ 680 w 1030"/>
                <a:gd name="T67" fmla="*/ 203 h 1469"/>
                <a:gd name="T68" fmla="*/ 686 w 1030"/>
                <a:gd name="T69" fmla="*/ 204 h 1469"/>
                <a:gd name="T70" fmla="*/ 923 w 1030"/>
                <a:gd name="T71" fmla="*/ 64 h 1469"/>
                <a:gd name="T72" fmla="*/ 1027 w 1030"/>
                <a:gd name="T73" fmla="*/ 0 h 1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30" h="1469">
                  <a:moveTo>
                    <a:pt x="1027" y="0"/>
                  </a:moveTo>
                  <a:lnTo>
                    <a:pt x="1020" y="111"/>
                  </a:lnTo>
                  <a:lnTo>
                    <a:pt x="943" y="163"/>
                  </a:lnTo>
                  <a:lnTo>
                    <a:pt x="1030" y="234"/>
                  </a:lnTo>
                  <a:lnTo>
                    <a:pt x="994" y="266"/>
                  </a:lnTo>
                  <a:lnTo>
                    <a:pt x="1006" y="327"/>
                  </a:lnTo>
                  <a:lnTo>
                    <a:pt x="904" y="421"/>
                  </a:lnTo>
                  <a:lnTo>
                    <a:pt x="923" y="539"/>
                  </a:lnTo>
                  <a:lnTo>
                    <a:pt x="990" y="597"/>
                  </a:lnTo>
                  <a:lnTo>
                    <a:pt x="1009" y="864"/>
                  </a:lnTo>
                  <a:lnTo>
                    <a:pt x="979" y="987"/>
                  </a:lnTo>
                  <a:lnTo>
                    <a:pt x="908" y="1078"/>
                  </a:lnTo>
                  <a:lnTo>
                    <a:pt x="923" y="1191"/>
                  </a:lnTo>
                  <a:lnTo>
                    <a:pt x="882" y="1273"/>
                  </a:lnTo>
                  <a:lnTo>
                    <a:pt x="809" y="1332"/>
                  </a:lnTo>
                  <a:lnTo>
                    <a:pt x="802" y="1396"/>
                  </a:lnTo>
                  <a:lnTo>
                    <a:pt x="852" y="1446"/>
                  </a:lnTo>
                  <a:lnTo>
                    <a:pt x="791" y="1469"/>
                  </a:lnTo>
                  <a:lnTo>
                    <a:pt x="727" y="1439"/>
                  </a:lnTo>
                  <a:lnTo>
                    <a:pt x="638" y="1349"/>
                  </a:lnTo>
                  <a:lnTo>
                    <a:pt x="580" y="1359"/>
                  </a:lnTo>
                  <a:lnTo>
                    <a:pt x="532" y="1326"/>
                  </a:lnTo>
                  <a:lnTo>
                    <a:pt x="65" y="1318"/>
                  </a:lnTo>
                  <a:lnTo>
                    <a:pt x="0" y="1253"/>
                  </a:lnTo>
                  <a:lnTo>
                    <a:pt x="126" y="1071"/>
                  </a:lnTo>
                  <a:lnTo>
                    <a:pt x="264" y="881"/>
                  </a:lnTo>
                  <a:lnTo>
                    <a:pt x="311" y="803"/>
                  </a:lnTo>
                  <a:lnTo>
                    <a:pt x="250" y="789"/>
                  </a:lnTo>
                  <a:lnTo>
                    <a:pt x="250" y="748"/>
                  </a:lnTo>
                  <a:lnTo>
                    <a:pt x="381" y="591"/>
                  </a:lnTo>
                  <a:lnTo>
                    <a:pt x="603" y="556"/>
                  </a:lnTo>
                  <a:lnTo>
                    <a:pt x="684" y="410"/>
                  </a:lnTo>
                  <a:lnTo>
                    <a:pt x="584" y="309"/>
                  </a:lnTo>
                  <a:lnTo>
                    <a:pt x="680" y="203"/>
                  </a:lnTo>
                  <a:lnTo>
                    <a:pt x="686" y="204"/>
                  </a:lnTo>
                  <a:lnTo>
                    <a:pt x="923" y="64"/>
                  </a:lnTo>
                  <a:lnTo>
                    <a:pt x="1027" y="0"/>
                  </a:lnTo>
                  <a:close/>
                </a:path>
              </a:pathLst>
            </a:custGeom>
            <a:solidFill>
              <a:srgbClr val="800000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1147" name="Freeform 75"/>
            <p:cNvSpPr>
              <a:spLocks noChangeAspect="1"/>
            </p:cNvSpPr>
            <p:nvPr/>
          </p:nvSpPr>
          <p:spPr bwMode="auto">
            <a:xfrm>
              <a:off x="3666" y="2206"/>
              <a:ext cx="265" cy="166"/>
            </a:xfrm>
            <a:custGeom>
              <a:avLst/>
              <a:gdLst>
                <a:gd name="T0" fmla="*/ 303 w 1591"/>
                <a:gd name="T1" fmla="*/ 726 h 999"/>
                <a:gd name="T2" fmla="*/ 238 w 1591"/>
                <a:gd name="T3" fmla="*/ 638 h 999"/>
                <a:gd name="T4" fmla="*/ 143 w 1591"/>
                <a:gd name="T5" fmla="*/ 588 h 999"/>
                <a:gd name="T6" fmla="*/ 66 w 1591"/>
                <a:gd name="T7" fmla="*/ 474 h 999"/>
                <a:gd name="T8" fmla="*/ 114 w 1591"/>
                <a:gd name="T9" fmla="*/ 313 h 999"/>
                <a:gd name="T10" fmla="*/ 0 w 1591"/>
                <a:gd name="T11" fmla="*/ 161 h 999"/>
                <a:gd name="T12" fmla="*/ 30 w 1591"/>
                <a:gd name="T13" fmla="*/ 125 h 999"/>
                <a:gd name="T14" fmla="*/ 49 w 1591"/>
                <a:gd name="T15" fmla="*/ 95 h 999"/>
                <a:gd name="T16" fmla="*/ 8 w 1591"/>
                <a:gd name="T17" fmla="*/ 46 h 999"/>
                <a:gd name="T18" fmla="*/ 30 w 1591"/>
                <a:gd name="T19" fmla="*/ 0 h 999"/>
                <a:gd name="T20" fmla="*/ 132 w 1591"/>
                <a:gd name="T21" fmla="*/ 111 h 999"/>
                <a:gd name="T22" fmla="*/ 384 w 1591"/>
                <a:gd name="T23" fmla="*/ 192 h 999"/>
                <a:gd name="T24" fmla="*/ 555 w 1591"/>
                <a:gd name="T25" fmla="*/ 101 h 999"/>
                <a:gd name="T26" fmla="*/ 632 w 1591"/>
                <a:gd name="T27" fmla="*/ 79 h 999"/>
                <a:gd name="T28" fmla="*/ 966 w 1591"/>
                <a:gd name="T29" fmla="*/ 329 h 999"/>
                <a:gd name="T30" fmla="*/ 1020 w 1591"/>
                <a:gd name="T31" fmla="*/ 350 h 999"/>
                <a:gd name="T32" fmla="*/ 1100 w 1591"/>
                <a:gd name="T33" fmla="*/ 421 h 999"/>
                <a:gd name="T34" fmla="*/ 1158 w 1591"/>
                <a:gd name="T35" fmla="*/ 497 h 999"/>
                <a:gd name="T36" fmla="*/ 1591 w 1591"/>
                <a:gd name="T37" fmla="*/ 501 h 999"/>
                <a:gd name="T38" fmla="*/ 1568 w 1591"/>
                <a:gd name="T39" fmla="*/ 547 h 999"/>
                <a:gd name="T40" fmla="*/ 1508 w 1591"/>
                <a:gd name="T41" fmla="*/ 591 h 999"/>
                <a:gd name="T42" fmla="*/ 1473 w 1591"/>
                <a:gd name="T43" fmla="*/ 634 h 999"/>
                <a:gd name="T44" fmla="*/ 1425 w 1591"/>
                <a:gd name="T45" fmla="*/ 780 h 999"/>
                <a:gd name="T46" fmla="*/ 1381 w 1591"/>
                <a:gd name="T47" fmla="*/ 808 h 999"/>
                <a:gd name="T48" fmla="*/ 1342 w 1591"/>
                <a:gd name="T49" fmla="*/ 875 h 999"/>
                <a:gd name="T50" fmla="*/ 1294 w 1591"/>
                <a:gd name="T51" fmla="*/ 929 h 999"/>
                <a:gd name="T52" fmla="*/ 1278 w 1591"/>
                <a:gd name="T53" fmla="*/ 999 h 999"/>
                <a:gd name="T54" fmla="*/ 706 w 1591"/>
                <a:gd name="T55" fmla="*/ 994 h 999"/>
                <a:gd name="T56" fmla="*/ 226 w 1591"/>
                <a:gd name="T57" fmla="*/ 994 h 999"/>
                <a:gd name="T58" fmla="*/ 204 w 1591"/>
                <a:gd name="T59" fmla="*/ 995 h 999"/>
                <a:gd name="T60" fmla="*/ 303 w 1591"/>
                <a:gd name="T61" fmla="*/ 754 h 999"/>
                <a:gd name="T62" fmla="*/ 303 w 1591"/>
                <a:gd name="T63" fmla="*/ 726 h 9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591" h="999">
                  <a:moveTo>
                    <a:pt x="303" y="726"/>
                  </a:moveTo>
                  <a:lnTo>
                    <a:pt x="238" y="638"/>
                  </a:lnTo>
                  <a:lnTo>
                    <a:pt x="143" y="588"/>
                  </a:lnTo>
                  <a:lnTo>
                    <a:pt x="66" y="474"/>
                  </a:lnTo>
                  <a:lnTo>
                    <a:pt x="114" y="313"/>
                  </a:lnTo>
                  <a:lnTo>
                    <a:pt x="0" y="161"/>
                  </a:lnTo>
                  <a:lnTo>
                    <a:pt x="30" y="125"/>
                  </a:lnTo>
                  <a:lnTo>
                    <a:pt x="49" y="95"/>
                  </a:lnTo>
                  <a:lnTo>
                    <a:pt x="8" y="46"/>
                  </a:lnTo>
                  <a:lnTo>
                    <a:pt x="30" y="0"/>
                  </a:lnTo>
                  <a:lnTo>
                    <a:pt x="132" y="111"/>
                  </a:lnTo>
                  <a:lnTo>
                    <a:pt x="384" y="192"/>
                  </a:lnTo>
                  <a:lnTo>
                    <a:pt x="555" y="101"/>
                  </a:lnTo>
                  <a:lnTo>
                    <a:pt x="632" y="79"/>
                  </a:lnTo>
                  <a:lnTo>
                    <a:pt x="966" y="329"/>
                  </a:lnTo>
                  <a:lnTo>
                    <a:pt x="1020" y="350"/>
                  </a:lnTo>
                  <a:lnTo>
                    <a:pt x="1100" y="421"/>
                  </a:lnTo>
                  <a:lnTo>
                    <a:pt x="1158" y="497"/>
                  </a:lnTo>
                  <a:lnTo>
                    <a:pt x="1591" y="501"/>
                  </a:lnTo>
                  <a:lnTo>
                    <a:pt x="1568" y="547"/>
                  </a:lnTo>
                  <a:lnTo>
                    <a:pt x="1508" y="591"/>
                  </a:lnTo>
                  <a:lnTo>
                    <a:pt x="1473" y="634"/>
                  </a:lnTo>
                  <a:lnTo>
                    <a:pt x="1425" y="780"/>
                  </a:lnTo>
                  <a:lnTo>
                    <a:pt x="1381" y="808"/>
                  </a:lnTo>
                  <a:lnTo>
                    <a:pt x="1342" y="875"/>
                  </a:lnTo>
                  <a:lnTo>
                    <a:pt x="1294" y="929"/>
                  </a:lnTo>
                  <a:lnTo>
                    <a:pt x="1278" y="999"/>
                  </a:lnTo>
                  <a:lnTo>
                    <a:pt x="706" y="994"/>
                  </a:lnTo>
                  <a:lnTo>
                    <a:pt x="226" y="994"/>
                  </a:lnTo>
                  <a:lnTo>
                    <a:pt x="204" y="995"/>
                  </a:lnTo>
                  <a:lnTo>
                    <a:pt x="303" y="754"/>
                  </a:lnTo>
                  <a:lnTo>
                    <a:pt x="303" y="726"/>
                  </a:lnTo>
                  <a:close/>
                </a:path>
              </a:pathLst>
            </a:custGeom>
            <a:solidFill>
              <a:srgbClr val="800000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1148" name="Freeform 76"/>
            <p:cNvSpPr>
              <a:spLocks noChangeAspect="1"/>
            </p:cNvSpPr>
            <p:nvPr/>
          </p:nvSpPr>
          <p:spPr bwMode="auto">
            <a:xfrm>
              <a:off x="3385" y="2030"/>
              <a:ext cx="174" cy="130"/>
            </a:xfrm>
            <a:custGeom>
              <a:avLst/>
              <a:gdLst>
                <a:gd name="T0" fmla="*/ 187 w 1048"/>
                <a:gd name="T1" fmla="*/ 194 h 777"/>
                <a:gd name="T2" fmla="*/ 236 w 1048"/>
                <a:gd name="T3" fmla="*/ 171 h 777"/>
                <a:gd name="T4" fmla="*/ 211 w 1048"/>
                <a:gd name="T5" fmla="*/ 116 h 777"/>
                <a:gd name="T6" fmla="*/ 366 w 1048"/>
                <a:gd name="T7" fmla="*/ 0 h 777"/>
                <a:gd name="T8" fmla="*/ 647 w 1048"/>
                <a:gd name="T9" fmla="*/ 65 h 777"/>
                <a:gd name="T10" fmla="*/ 943 w 1048"/>
                <a:gd name="T11" fmla="*/ 20 h 777"/>
                <a:gd name="T12" fmla="*/ 1048 w 1048"/>
                <a:gd name="T13" fmla="*/ 262 h 777"/>
                <a:gd name="T14" fmla="*/ 991 w 1048"/>
                <a:gd name="T15" fmla="*/ 216 h 777"/>
                <a:gd name="T16" fmla="*/ 710 w 1048"/>
                <a:gd name="T17" fmla="*/ 306 h 777"/>
                <a:gd name="T18" fmla="*/ 730 w 1048"/>
                <a:gd name="T19" fmla="*/ 515 h 777"/>
                <a:gd name="T20" fmla="*/ 780 w 1048"/>
                <a:gd name="T21" fmla="*/ 580 h 777"/>
                <a:gd name="T22" fmla="*/ 721 w 1048"/>
                <a:gd name="T23" fmla="*/ 650 h 777"/>
                <a:gd name="T24" fmla="*/ 743 w 1048"/>
                <a:gd name="T25" fmla="*/ 777 h 777"/>
                <a:gd name="T26" fmla="*/ 247 w 1048"/>
                <a:gd name="T27" fmla="*/ 708 h 777"/>
                <a:gd name="T28" fmla="*/ 207 w 1048"/>
                <a:gd name="T29" fmla="*/ 653 h 777"/>
                <a:gd name="T30" fmla="*/ 86 w 1048"/>
                <a:gd name="T31" fmla="*/ 645 h 777"/>
                <a:gd name="T32" fmla="*/ 0 w 1048"/>
                <a:gd name="T33" fmla="*/ 676 h 777"/>
                <a:gd name="T34" fmla="*/ 49 w 1048"/>
                <a:gd name="T35" fmla="*/ 558 h 777"/>
                <a:gd name="T36" fmla="*/ 39 w 1048"/>
                <a:gd name="T37" fmla="*/ 470 h 777"/>
                <a:gd name="T38" fmla="*/ 102 w 1048"/>
                <a:gd name="T39" fmla="*/ 462 h 777"/>
                <a:gd name="T40" fmla="*/ 119 w 1048"/>
                <a:gd name="T41" fmla="*/ 417 h 777"/>
                <a:gd name="T42" fmla="*/ 159 w 1048"/>
                <a:gd name="T43" fmla="*/ 396 h 777"/>
                <a:gd name="T44" fmla="*/ 164 w 1048"/>
                <a:gd name="T45" fmla="*/ 308 h 777"/>
                <a:gd name="T46" fmla="*/ 150 w 1048"/>
                <a:gd name="T47" fmla="*/ 230 h 777"/>
                <a:gd name="T48" fmla="*/ 187 w 1048"/>
                <a:gd name="T49" fmla="*/ 194 h 7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48" h="777">
                  <a:moveTo>
                    <a:pt x="187" y="194"/>
                  </a:moveTo>
                  <a:lnTo>
                    <a:pt x="236" y="171"/>
                  </a:lnTo>
                  <a:lnTo>
                    <a:pt x="211" y="116"/>
                  </a:lnTo>
                  <a:lnTo>
                    <a:pt x="366" y="0"/>
                  </a:lnTo>
                  <a:lnTo>
                    <a:pt x="647" y="65"/>
                  </a:lnTo>
                  <a:lnTo>
                    <a:pt x="943" y="20"/>
                  </a:lnTo>
                  <a:lnTo>
                    <a:pt x="1048" y="262"/>
                  </a:lnTo>
                  <a:lnTo>
                    <a:pt x="991" y="216"/>
                  </a:lnTo>
                  <a:lnTo>
                    <a:pt x="710" y="306"/>
                  </a:lnTo>
                  <a:lnTo>
                    <a:pt x="730" y="515"/>
                  </a:lnTo>
                  <a:lnTo>
                    <a:pt x="780" y="580"/>
                  </a:lnTo>
                  <a:lnTo>
                    <a:pt x="721" y="650"/>
                  </a:lnTo>
                  <a:lnTo>
                    <a:pt x="743" y="777"/>
                  </a:lnTo>
                  <a:lnTo>
                    <a:pt x="247" y="708"/>
                  </a:lnTo>
                  <a:lnTo>
                    <a:pt x="207" y="653"/>
                  </a:lnTo>
                  <a:lnTo>
                    <a:pt x="86" y="645"/>
                  </a:lnTo>
                  <a:lnTo>
                    <a:pt x="0" y="676"/>
                  </a:lnTo>
                  <a:lnTo>
                    <a:pt x="49" y="558"/>
                  </a:lnTo>
                  <a:lnTo>
                    <a:pt x="39" y="470"/>
                  </a:lnTo>
                  <a:lnTo>
                    <a:pt x="102" y="462"/>
                  </a:lnTo>
                  <a:lnTo>
                    <a:pt x="119" y="417"/>
                  </a:lnTo>
                  <a:lnTo>
                    <a:pt x="159" y="396"/>
                  </a:lnTo>
                  <a:lnTo>
                    <a:pt x="164" y="308"/>
                  </a:lnTo>
                  <a:lnTo>
                    <a:pt x="150" y="230"/>
                  </a:lnTo>
                  <a:lnTo>
                    <a:pt x="187" y="194"/>
                  </a:lnTo>
                  <a:close/>
                </a:path>
              </a:pathLst>
            </a:custGeom>
            <a:solidFill>
              <a:srgbClr val="800000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1149" name="Freeform 77"/>
            <p:cNvSpPr>
              <a:spLocks noChangeAspect="1"/>
            </p:cNvSpPr>
            <p:nvPr/>
          </p:nvSpPr>
          <p:spPr bwMode="auto">
            <a:xfrm>
              <a:off x="3329" y="1805"/>
              <a:ext cx="355" cy="570"/>
            </a:xfrm>
            <a:custGeom>
              <a:avLst/>
              <a:gdLst>
                <a:gd name="T0" fmla="*/ 0 w 2127"/>
                <a:gd name="T1" fmla="*/ 3079 h 3421"/>
                <a:gd name="T2" fmla="*/ 978 w 2127"/>
                <a:gd name="T3" fmla="*/ 3421 h 3421"/>
                <a:gd name="T4" fmla="*/ 1429 w 2127"/>
                <a:gd name="T5" fmla="*/ 3134 h 3421"/>
                <a:gd name="T6" fmla="*/ 1638 w 2127"/>
                <a:gd name="T7" fmla="*/ 3057 h 3421"/>
                <a:gd name="T8" fmla="*/ 1674 w 2127"/>
                <a:gd name="T9" fmla="*/ 2846 h 3421"/>
                <a:gd name="T10" fmla="*/ 1782 w 2127"/>
                <a:gd name="T11" fmla="*/ 2773 h 3421"/>
                <a:gd name="T12" fmla="*/ 2046 w 2127"/>
                <a:gd name="T13" fmla="*/ 2530 h 3421"/>
                <a:gd name="T14" fmla="*/ 1993 w 2127"/>
                <a:gd name="T15" fmla="*/ 2452 h 3421"/>
                <a:gd name="T16" fmla="*/ 2126 w 2127"/>
                <a:gd name="T17" fmla="*/ 1969 h 3421"/>
                <a:gd name="T18" fmla="*/ 1928 w 2127"/>
                <a:gd name="T19" fmla="*/ 1387 h 3421"/>
                <a:gd name="T20" fmla="*/ 1762 w 2127"/>
                <a:gd name="T21" fmla="*/ 1306 h 3421"/>
                <a:gd name="T22" fmla="*/ 1563 w 2127"/>
                <a:gd name="T23" fmla="*/ 1268 h 3421"/>
                <a:gd name="T24" fmla="*/ 1311 w 2127"/>
                <a:gd name="T25" fmla="*/ 1292 h 3421"/>
                <a:gd name="T26" fmla="*/ 1168 w 2127"/>
                <a:gd name="T27" fmla="*/ 1147 h 3421"/>
                <a:gd name="T28" fmla="*/ 1658 w 2127"/>
                <a:gd name="T29" fmla="*/ 652 h 3421"/>
                <a:gd name="T30" fmla="*/ 1738 w 2127"/>
                <a:gd name="T31" fmla="*/ 620 h 3421"/>
                <a:gd name="T32" fmla="*/ 1791 w 2127"/>
                <a:gd name="T33" fmla="*/ 647 h 3421"/>
                <a:gd name="T34" fmla="*/ 2073 w 2127"/>
                <a:gd name="T35" fmla="*/ 282 h 3421"/>
                <a:gd name="T36" fmla="*/ 1688 w 2127"/>
                <a:gd name="T37" fmla="*/ 34 h 3421"/>
                <a:gd name="T38" fmla="*/ 1572 w 2127"/>
                <a:gd name="T39" fmla="*/ 0 h 3421"/>
                <a:gd name="T40" fmla="*/ 1479 w 2127"/>
                <a:gd name="T41" fmla="*/ 84 h 3421"/>
                <a:gd name="T42" fmla="*/ 1529 w 2127"/>
                <a:gd name="T43" fmla="*/ 277 h 3421"/>
                <a:gd name="T44" fmla="*/ 1223 w 2127"/>
                <a:gd name="T45" fmla="*/ 544 h 3421"/>
                <a:gd name="T46" fmla="*/ 1133 w 2127"/>
                <a:gd name="T47" fmla="*/ 544 h 3421"/>
                <a:gd name="T48" fmla="*/ 927 w 2127"/>
                <a:gd name="T49" fmla="*/ 642 h 3421"/>
                <a:gd name="T50" fmla="*/ 964 w 2127"/>
                <a:gd name="T51" fmla="*/ 846 h 3421"/>
                <a:gd name="T52" fmla="*/ 788 w 2127"/>
                <a:gd name="T53" fmla="*/ 945 h 3421"/>
                <a:gd name="T54" fmla="*/ 743 w 2127"/>
                <a:gd name="T55" fmla="*/ 1094 h 3421"/>
                <a:gd name="T56" fmla="*/ 530 w 2127"/>
                <a:gd name="T57" fmla="*/ 1264 h 3421"/>
                <a:gd name="T58" fmla="*/ 417 w 2127"/>
                <a:gd name="T59" fmla="*/ 1335 h 3421"/>
                <a:gd name="T60" fmla="*/ 568 w 2127"/>
                <a:gd name="T61" fmla="*/ 1523 h 3421"/>
                <a:gd name="T62" fmla="*/ 698 w 2127"/>
                <a:gd name="T63" fmla="*/ 1352 h 3421"/>
                <a:gd name="T64" fmla="*/ 1275 w 2127"/>
                <a:gd name="T65" fmla="*/ 1372 h 3421"/>
                <a:gd name="T66" fmla="*/ 1323 w 2127"/>
                <a:gd name="T67" fmla="*/ 1568 h 3421"/>
                <a:gd name="T68" fmla="*/ 1062 w 2127"/>
                <a:gd name="T69" fmla="*/ 1867 h 3421"/>
                <a:gd name="T70" fmla="*/ 1053 w 2127"/>
                <a:gd name="T71" fmla="*/ 2002 h 3421"/>
                <a:gd name="T72" fmla="*/ 583 w 2127"/>
                <a:gd name="T73" fmla="*/ 2060 h 3421"/>
                <a:gd name="T74" fmla="*/ 610 w 2127"/>
                <a:gd name="T75" fmla="*/ 2232 h 3421"/>
                <a:gd name="T76" fmla="*/ 630 w 2127"/>
                <a:gd name="T77" fmla="*/ 2348 h 3421"/>
                <a:gd name="T78" fmla="*/ 294 w 2127"/>
                <a:gd name="T79" fmla="*/ 2659 h 3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127" h="3421">
                  <a:moveTo>
                    <a:pt x="294" y="2659"/>
                  </a:moveTo>
                  <a:lnTo>
                    <a:pt x="0" y="3079"/>
                  </a:lnTo>
                  <a:lnTo>
                    <a:pt x="688" y="3166"/>
                  </a:lnTo>
                  <a:lnTo>
                    <a:pt x="978" y="3421"/>
                  </a:lnTo>
                  <a:lnTo>
                    <a:pt x="1279" y="3243"/>
                  </a:lnTo>
                  <a:lnTo>
                    <a:pt x="1429" y="3134"/>
                  </a:lnTo>
                  <a:lnTo>
                    <a:pt x="1593" y="3079"/>
                  </a:lnTo>
                  <a:lnTo>
                    <a:pt x="1638" y="3057"/>
                  </a:lnTo>
                  <a:lnTo>
                    <a:pt x="1616" y="3000"/>
                  </a:lnTo>
                  <a:lnTo>
                    <a:pt x="1674" y="2846"/>
                  </a:lnTo>
                  <a:lnTo>
                    <a:pt x="1717" y="2792"/>
                  </a:lnTo>
                  <a:lnTo>
                    <a:pt x="1782" y="2773"/>
                  </a:lnTo>
                  <a:lnTo>
                    <a:pt x="2015" y="2567"/>
                  </a:lnTo>
                  <a:lnTo>
                    <a:pt x="2046" y="2530"/>
                  </a:lnTo>
                  <a:lnTo>
                    <a:pt x="2014" y="2491"/>
                  </a:lnTo>
                  <a:lnTo>
                    <a:pt x="1993" y="2452"/>
                  </a:lnTo>
                  <a:lnTo>
                    <a:pt x="2007" y="2300"/>
                  </a:lnTo>
                  <a:lnTo>
                    <a:pt x="2126" y="1969"/>
                  </a:lnTo>
                  <a:lnTo>
                    <a:pt x="2127" y="1716"/>
                  </a:lnTo>
                  <a:lnTo>
                    <a:pt x="1928" y="1387"/>
                  </a:lnTo>
                  <a:lnTo>
                    <a:pt x="1869" y="1381"/>
                  </a:lnTo>
                  <a:lnTo>
                    <a:pt x="1762" y="1306"/>
                  </a:lnTo>
                  <a:lnTo>
                    <a:pt x="1660" y="1305"/>
                  </a:lnTo>
                  <a:lnTo>
                    <a:pt x="1563" y="1268"/>
                  </a:lnTo>
                  <a:lnTo>
                    <a:pt x="1337" y="1307"/>
                  </a:lnTo>
                  <a:lnTo>
                    <a:pt x="1311" y="1292"/>
                  </a:lnTo>
                  <a:lnTo>
                    <a:pt x="1288" y="1220"/>
                  </a:lnTo>
                  <a:lnTo>
                    <a:pt x="1168" y="1147"/>
                  </a:lnTo>
                  <a:lnTo>
                    <a:pt x="1565" y="758"/>
                  </a:lnTo>
                  <a:lnTo>
                    <a:pt x="1658" y="652"/>
                  </a:lnTo>
                  <a:lnTo>
                    <a:pt x="1683" y="620"/>
                  </a:lnTo>
                  <a:lnTo>
                    <a:pt x="1738" y="620"/>
                  </a:lnTo>
                  <a:lnTo>
                    <a:pt x="1763" y="639"/>
                  </a:lnTo>
                  <a:lnTo>
                    <a:pt x="1791" y="647"/>
                  </a:lnTo>
                  <a:lnTo>
                    <a:pt x="2108" y="315"/>
                  </a:lnTo>
                  <a:lnTo>
                    <a:pt x="2073" y="282"/>
                  </a:lnTo>
                  <a:lnTo>
                    <a:pt x="1855" y="153"/>
                  </a:lnTo>
                  <a:lnTo>
                    <a:pt x="1688" y="34"/>
                  </a:lnTo>
                  <a:lnTo>
                    <a:pt x="1640" y="34"/>
                  </a:lnTo>
                  <a:lnTo>
                    <a:pt x="1572" y="0"/>
                  </a:lnTo>
                  <a:lnTo>
                    <a:pt x="1487" y="36"/>
                  </a:lnTo>
                  <a:lnTo>
                    <a:pt x="1479" y="84"/>
                  </a:lnTo>
                  <a:lnTo>
                    <a:pt x="1548" y="124"/>
                  </a:lnTo>
                  <a:lnTo>
                    <a:pt x="1529" y="277"/>
                  </a:lnTo>
                  <a:lnTo>
                    <a:pt x="1469" y="282"/>
                  </a:lnTo>
                  <a:lnTo>
                    <a:pt x="1223" y="544"/>
                  </a:lnTo>
                  <a:lnTo>
                    <a:pt x="1152" y="531"/>
                  </a:lnTo>
                  <a:lnTo>
                    <a:pt x="1133" y="544"/>
                  </a:lnTo>
                  <a:lnTo>
                    <a:pt x="1035" y="536"/>
                  </a:lnTo>
                  <a:lnTo>
                    <a:pt x="927" y="642"/>
                  </a:lnTo>
                  <a:lnTo>
                    <a:pt x="915" y="742"/>
                  </a:lnTo>
                  <a:lnTo>
                    <a:pt x="964" y="846"/>
                  </a:lnTo>
                  <a:lnTo>
                    <a:pt x="881" y="943"/>
                  </a:lnTo>
                  <a:lnTo>
                    <a:pt x="788" y="945"/>
                  </a:lnTo>
                  <a:lnTo>
                    <a:pt x="741" y="986"/>
                  </a:lnTo>
                  <a:lnTo>
                    <a:pt x="743" y="1094"/>
                  </a:lnTo>
                  <a:lnTo>
                    <a:pt x="625" y="1210"/>
                  </a:lnTo>
                  <a:lnTo>
                    <a:pt x="530" y="1264"/>
                  </a:lnTo>
                  <a:lnTo>
                    <a:pt x="467" y="1262"/>
                  </a:lnTo>
                  <a:lnTo>
                    <a:pt x="417" y="1335"/>
                  </a:lnTo>
                  <a:lnTo>
                    <a:pt x="525" y="1542"/>
                  </a:lnTo>
                  <a:lnTo>
                    <a:pt x="568" y="1523"/>
                  </a:lnTo>
                  <a:lnTo>
                    <a:pt x="543" y="1468"/>
                  </a:lnTo>
                  <a:lnTo>
                    <a:pt x="698" y="1352"/>
                  </a:lnTo>
                  <a:lnTo>
                    <a:pt x="979" y="1417"/>
                  </a:lnTo>
                  <a:lnTo>
                    <a:pt x="1275" y="1372"/>
                  </a:lnTo>
                  <a:lnTo>
                    <a:pt x="1380" y="1614"/>
                  </a:lnTo>
                  <a:lnTo>
                    <a:pt x="1323" y="1568"/>
                  </a:lnTo>
                  <a:lnTo>
                    <a:pt x="1042" y="1658"/>
                  </a:lnTo>
                  <a:lnTo>
                    <a:pt x="1062" y="1867"/>
                  </a:lnTo>
                  <a:lnTo>
                    <a:pt x="1112" y="1932"/>
                  </a:lnTo>
                  <a:lnTo>
                    <a:pt x="1053" y="2002"/>
                  </a:lnTo>
                  <a:lnTo>
                    <a:pt x="1075" y="2129"/>
                  </a:lnTo>
                  <a:lnTo>
                    <a:pt x="583" y="2060"/>
                  </a:lnTo>
                  <a:lnTo>
                    <a:pt x="564" y="2097"/>
                  </a:lnTo>
                  <a:lnTo>
                    <a:pt x="610" y="2232"/>
                  </a:lnTo>
                  <a:lnTo>
                    <a:pt x="600" y="2305"/>
                  </a:lnTo>
                  <a:lnTo>
                    <a:pt x="630" y="2348"/>
                  </a:lnTo>
                  <a:lnTo>
                    <a:pt x="357" y="2647"/>
                  </a:lnTo>
                  <a:lnTo>
                    <a:pt x="294" y="2659"/>
                  </a:lnTo>
                  <a:close/>
                </a:path>
              </a:pathLst>
            </a:custGeom>
            <a:solidFill>
              <a:srgbClr val="800000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1150" name="Freeform 78"/>
            <p:cNvSpPr>
              <a:spLocks noChangeAspect="1"/>
            </p:cNvSpPr>
            <p:nvPr/>
          </p:nvSpPr>
          <p:spPr bwMode="auto">
            <a:xfrm>
              <a:off x="3238" y="2228"/>
              <a:ext cx="254" cy="357"/>
            </a:xfrm>
            <a:custGeom>
              <a:avLst/>
              <a:gdLst>
                <a:gd name="T0" fmla="*/ 610 w 1526"/>
                <a:gd name="T1" fmla="*/ 0 h 2148"/>
                <a:gd name="T2" fmla="*/ 464 w 1526"/>
                <a:gd name="T3" fmla="*/ 70 h 2148"/>
                <a:gd name="T4" fmla="*/ 385 w 1526"/>
                <a:gd name="T5" fmla="*/ 140 h 2148"/>
                <a:gd name="T6" fmla="*/ 366 w 1526"/>
                <a:gd name="T7" fmla="*/ 186 h 2148"/>
                <a:gd name="T8" fmla="*/ 280 w 1526"/>
                <a:gd name="T9" fmla="*/ 328 h 2148"/>
                <a:gd name="T10" fmla="*/ 169 w 1526"/>
                <a:gd name="T11" fmla="*/ 407 h 2148"/>
                <a:gd name="T12" fmla="*/ 3 w 1526"/>
                <a:gd name="T13" fmla="*/ 411 h 2148"/>
                <a:gd name="T14" fmla="*/ 0 w 1526"/>
                <a:gd name="T15" fmla="*/ 796 h 2148"/>
                <a:gd name="T16" fmla="*/ 6 w 1526"/>
                <a:gd name="T17" fmla="*/ 851 h 2148"/>
                <a:gd name="T18" fmla="*/ 47 w 1526"/>
                <a:gd name="T19" fmla="*/ 871 h 2148"/>
                <a:gd name="T20" fmla="*/ 43 w 1526"/>
                <a:gd name="T21" fmla="*/ 942 h 2148"/>
                <a:gd name="T22" fmla="*/ 68 w 1526"/>
                <a:gd name="T23" fmla="*/ 1019 h 2148"/>
                <a:gd name="T24" fmla="*/ 62 w 1526"/>
                <a:gd name="T25" fmla="*/ 1447 h 2148"/>
                <a:gd name="T26" fmla="*/ 174 w 1526"/>
                <a:gd name="T27" fmla="*/ 1678 h 2148"/>
                <a:gd name="T28" fmla="*/ 464 w 1526"/>
                <a:gd name="T29" fmla="*/ 2148 h 2148"/>
                <a:gd name="T30" fmla="*/ 599 w 1526"/>
                <a:gd name="T31" fmla="*/ 2138 h 2148"/>
                <a:gd name="T32" fmla="*/ 616 w 1526"/>
                <a:gd name="T33" fmla="*/ 2088 h 2148"/>
                <a:gd name="T34" fmla="*/ 726 w 1526"/>
                <a:gd name="T35" fmla="*/ 2075 h 2148"/>
                <a:gd name="T36" fmla="*/ 863 w 1526"/>
                <a:gd name="T37" fmla="*/ 2057 h 2148"/>
                <a:gd name="T38" fmla="*/ 908 w 1526"/>
                <a:gd name="T39" fmla="*/ 1998 h 2148"/>
                <a:gd name="T40" fmla="*/ 841 w 1526"/>
                <a:gd name="T41" fmla="*/ 1933 h 2148"/>
                <a:gd name="T42" fmla="*/ 1107 w 1526"/>
                <a:gd name="T43" fmla="*/ 1560 h 2148"/>
                <a:gd name="T44" fmla="*/ 1152 w 1526"/>
                <a:gd name="T45" fmla="*/ 1483 h 2148"/>
                <a:gd name="T46" fmla="*/ 1093 w 1526"/>
                <a:gd name="T47" fmla="*/ 1469 h 2148"/>
                <a:gd name="T48" fmla="*/ 1093 w 1526"/>
                <a:gd name="T49" fmla="*/ 1428 h 2148"/>
                <a:gd name="T50" fmla="*/ 1223 w 1526"/>
                <a:gd name="T51" fmla="*/ 1271 h 2148"/>
                <a:gd name="T52" fmla="*/ 1445 w 1526"/>
                <a:gd name="T53" fmla="*/ 1239 h 2148"/>
                <a:gd name="T54" fmla="*/ 1526 w 1526"/>
                <a:gd name="T55" fmla="*/ 1090 h 2148"/>
                <a:gd name="T56" fmla="*/ 1427 w 1526"/>
                <a:gd name="T57" fmla="*/ 992 h 2148"/>
                <a:gd name="T58" fmla="*/ 1526 w 1526"/>
                <a:gd name="T59" fmla="*/ 883 h 2148"/>
                <a:gd name="T60" fmla="*/ 1234 w 1526"/>
                <a:gd name="T61" fmla="*/ 627 h 2148"/>
                <a:gd name="T62" fmla="*/ 553 w 1526"/>
                <a:gd name="T63" fmla="*/ 542 h 2148"/>
                <a:gd name="T64" fmla="*/ 849 w 1526"/>
                <a:gd name="T65" fmla="*/ 121 h 2148"/>
                <a:gd name="T66" fmla="*/ 805 w 1526"/>
                <a:gd name="T67" fmla="*/ 107 h 2148"/>
                <a:gd name="T68" fmla="*/ 776 w 1526"/>
                <a:gd name="T69" fmla="*/ 11 h 2148"/>
                <a:gd name="T70" fmla="*/ 610 w 1526"/>
                <a:gd name="T71" fmla="*/ 0 h 2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526" h="2148">
                  <a:moveTo>
                    <a:pt x="610" y="0"/>
                  </a:moveTo>
                  <a:lnTo>
                    <a:pt x="464" y="70"/>
                  </a:lnTo>
                  <a:lnTo>
                    <a:pt x="385" y="140"/>
                  </a:lnTo>
                  <a:lnTo>
                    <a:pt x="366" y="186"/>
                  </a:lnTo>
                  <a:lnTo>
                    <a:pt x="280" y="328"/>
                  </a:lnTo>
                  <a:lnTo>
                    <a:pt x="169" y="407"/>
                  </a:lnTo>
                  <a:lnTo>
                    <a:pt x="3" y="411"/>
                  </a:lnTo>
                  <a:lnTo>
                    <a:pt x="0" y="796"/>
                  </a:lnTo>
                  <a:lnTo>
                    <a:pt x="6" y="851"/>
                  </a:lnTo>
                  <a:lnTo>
                    <a:pt x="47" y="871"/>
                  </a:lnTo>
                  <a:lnTo>
                    <a:pt x="43" y="942"/>
                  </a:lnTo>
                  <a:lnTo>
                    <a:pt x="68" y="1019"/>
                  </a:lnTo>
                  <a:lnTo>
                    <a:pt x="62" y="1447"/>
                  </a:lnTo>
                  <a:lnTo>
                    <a:pt x="174" y="1678"/>
                  </a:lnTo>
                  <a:lnTo>
                    <a:pt x="464" y="2148"/>
                  </a:lnTo>
                  <a:lnTo>
                    <a:pt x="599" y="2138"/>
                  </a:lnTo>
                  <a:lnTo>
                    <a:pt x="616" y="2088"/>
                  </a:lnTo>
                  <a:lnTo>
                    <a:pt x="726" y="2075"/>
                  </a:lnTo>
                  <a:lnTo>
                    <a:pt x="863" y="2057"/>
                  </a:lnTo>
                  <a:lnTo>
                    <a:pt x="908" y="1998"/>
                  </a:lnTo>
                  <a:lnTo>
                    <a:pt x="841" y="1933"/>
                  </a:lnTo>
                  <a:lnTo>
                    <a:pt x="1107" y="1560"/>
                  </a:lnTo>
                  <a:lnTo>
                    <a:pt x="1152" y="1483"/>
                  </a:lnTo>
                  <a:lnTo>
                    <a:pt x="1093" y="1469"/>
                  </a:lnTo>
                  <a:lnTo>
                    <a:pt x="1093" y="1428"/>
                  </a:lnTo>
                  <a:lnTo>
                    <a:pt x="1223" y="1271"/>
                  </a:lnTo>
                  <a:lnTo>
                    <a:pt x="1445" y="1239"/>
                  </a:lnTo>
                  <a:lnTo>
                    <a:pt x="1526" y="1090"/>
                  </a:lnTo>
                  <a:lnTo>
                    <a:pt x="1427" y="992"/>
                  </a:lnTo>
                  <a:lnTo>
                    <a:pt x="1526" y="883"/>
                  </a:lnTo>
                  <a:lnTo>
                    <a:pt x="1234" y="627"/>
                  </a:lnTo>
                  <a:lnTo>
                    <a:pt x="553" y="542"/>
                  </a:lnTo>
                  <a:lnTo>
                    <a:pt x="849" y="121"/>
                  </a:lnTo>
                  <a:lnTo>
                    <a:pt x="805" y="107"/>
                  </a:lnTo>
                  <a:lnTo>
                    <a:pt x="776" y="11"/>
                  </a:lnTo>
                  <a:lnTo>
                    <a:pt x="610" y="0"/>
                  </a:lnTo>
                  <a:close/>
                </a:path>
              </a:pathLst>
            </a:custGeom>
            <a:solidFill>
              <a:srgbClr val="800000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131151" name="Group 79"/>
          <p:cNvGrpSpPr>
            <a:grpSpLocks noChangeAspect="1"/>
          </p:cNvGrpSpPr>
          <p:nvPr/>
        </p:nvGrpSpPr>
        <p:grpSpPr bwMode="auto">
          <a:xfrm>
            <a:off x="6381750" y="4235450"/>
            <a:ext cx="906463" cy="557213"/>
            <a:chOff x="2893" y="2720"/>
            <a:chExt cx="602" cy="370"/>
          </a:xfrm>
        </p:grpSpPr>
        <p:sp>
          <p:nvSpPr>
            <p:cNvPr id="131152" name="Freeform 80"/>
            <p:cNvSpPr>
              <a:spLocks noChangeAspect="1"/>
            </p:cNvSpPr>
            <p:nvPr/>
          </p:nvSpPr>
          <p:spPr bwMode="auto">
            <a:xfrm>
              <a:off x="2998" y="2720"/>
              <a:ext cx="210" cy="167"/>
            </a:xfrm>
            <a:custGeom>
              <a:avLst/>
              <a:gdLst>
                <a:gd name="T0" fmla="*/ 0 w 1257"/>
                <a:gd name="T1" fmla="*/ 603 h 1003"/>
                <a:gd name="T2" fmla="*/ 101 w 1257"/>
                <a:gd name="T3" fmla="*/ 612 h 1003"/>
                <a:gd name="T4" fmla="*/ 86 w 1257"/>
                <a:gd name="T5" fmla="*/ 873 h 1003"/>
                <a:gd name="T6" fmla="*/ 26 w 1257"/>
                <a:gd name="T7" fmla="*/ 962 h 1003"/>
                <a:gd name="T8" fmla="*/ 566 w 1257"/>
                <a:gd name="T9" fmla="*/ 998 h 1003"/>
                <a:gd name="T10" fmla="*/ 622 w 1257"/>
                <a:gd name="T11" fmla="*/ 1003 h 1003"/>
                <a:gd name="T12" fmla="*/ 821 w 1257"/>
                <a:gd name="T13" fmla="*/ 858 h 1003"/>
                <a:gd name="T14" fmla="*/ 886 w 1257"/>
                <a:gd name="T15" fmla="*/ 852 h 1003"/>
                <a:gd name="T16" fmla="*/ 931 w 1257"/>
                <a:gd name="T17" fmla="*/ 918 h 1003"/>
                <a:gd name="T18" fmla="*/ 1141 w 1257"/>
                <a:gd name="T19" fmla="*/ 778 h 1003"/>
                <a:gd name="T20" fmla="*/ 1182 w 1257"/>
                <a:gd name="T21" fmla="*/ 607 h 1003"/>
                <a:gd name="T22" fmla="*/ 1257 w 1257"/>
                <a:gd name="T23" fmla="*/ 452 h 1003"/>
                <a:gd name="T24" fmla="*/ 1234 w 1257"/>
                <a:gd name="T25" fmla="*/ 331 h 1003"/>
                <a:gd name="T26" fmla="*/ 1190 w 1257"/>
                <a:gd name="T27" fmla="*/ 288 h 1003"/>
                <a:gd name="T28" fmla="*/ 1188 w 1257"/>
                <a:gd name="T29" fmla="*/ 79 h 1003"/>
                <a:gd name="T30" fmla="*/ 1091 w 1257"/>
                <a:gd name="T31" fmla="*/ 0 h 1003"/>
                <a:gd name="T32" fmla="*/ 1025 w 1257"/>
                <a:gd name="T33" fmla="*/ 66 h 1003"/>
                <a:gd name="T34" fmla="*/ 949 w 1257"/>
                <a:gd name="T35" fmla="*/ 60 h 1003"/>
                <a:gd name="T36" fmla="*/ 938 w 1257"/>
                <a:gd name="T37" fmla="*/ 140 h 1003"/>
                <a:gd name="T38" fmla="*/ 885 w 1257"/>
                <a:gd name="T39" fmla="*/ 147 h 1003"/>
                <a:gd name="T40" fmla="*/ 797 w 1257"/>
                <a:gd name="T41" fmla="*/ 343 h 1003"/>
                <a:gd name="T42" fmla="*/ 614 w 1257"/>
                <a:gd name="T43" fmla="*/ 551 h 1003"/>
                <a:gd name="T44" fmla="*/ 181 w 1257"/>
                <a:gd name="T45" fmla="*/ 445 h 1003"/>
                <a:gd name="T46" fmla="*/ 0 w 1257"/>
                <a:gd name="T47" fmla="*/ 603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257" h="1003">
                  <a:moveTo>
                    <a:pt x="0" y="603"/>
                  </a:moveTo>
                  <a:lnTo>
                    <a:pt x="101" y="612"/>
                  </a:lnTo>
                  <a:lnTo>
                    <a:pt x="86" y="873"/>
                  </a:lnTo>
                  <a:lnTo>
                    <a:pt x="26" y="962"/>
                  </a:lnTo>
                  <a:lnTo>
                    <a:pt x="566" y="998"/>
                  </a:lnTo>
                  <a:lnTo>
                    <a:pt x="622" y="1003"/>
                  </a:lnTo>
                  <a:lnTo>
                    <a:pt x="821" y="858"/>
                  </a:lnTo>
                  <a:lnTo>
                    <a:pt x="886" y="852"/>
                  </a:lnTo>
                  <a:lnTo>
                    <a:pt x="931" y="918"/>
                  </a:lnTo>
                  <a:lnTo>
                    <a:pt x="1141" y="778"/>
                  </a:lnTo>
                  <a:lnTo>
                    <a:pt x="1182" y="607"/>
                  </a:lnTo>
                  <a:lnTo>
                    <a:pt x="1257" y="452"/>
                  </a:lnTo>
                  <a:lnTo>
                    <a:pt x="1234" y="331"/>
                  </a:lnTo>
                  <a:lnTo>
                    <a:pt x="1190" y="288"/>
                  </a:lnTo>
                  <a:lnTo>
                    <a:pt x="1188" y="79"/>
                  </a:lnTo>
                  <a:lnTo>
                    <a:pt x="1091" y="0"/>
                  </a:lnTo>
                  <a:lnTo>
                    <a:pt x="1025" y="66"/>
                  </a:lnTo>
                  <a:lnTo>
                    <a:pt x="949" y="60"/>
                  </a:lnTo>
                  <a:lnTo>
                    <a:pt x="938" y="140"/>
                  </a:lnTo>
                  <a:lnTo>
                    <a:pt x="885" y="147"/>
                  </a:lnTo>
                  <a:lnTo>
                    <a:pt x="797" y="343"/>
                  </a:lnTo>
                  <a:lnTo>
                    <a:pt x="614" y="551"/>
                  </a:lnTo>
                  <a:lnTo>
                    <a:pt x="181" y="445"/>
                  </a:lnTo>
                  <a:lnTo>
                    <a:pt x="0" y="603"/>
                  </a:lnTo>
                  <a:close/>
                </a:path>
              </a:pathLst>
            </a:custGeom>
            <a:solidFill>
              <a:srgbClr val="6D2579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1153" name="Freeform 81"/>
            <p:cNvSpPr>
              <a:spLocks noChangeAspect="1"/>
            </p:cNvSpPr>
            <p:nvPr/>
          </p:nvSpPr>
          <p:spPr bwMode="auto">
            <a:xfrm>
              <a:off x="3097" y="2784"/>
              <a:ext cx="398" cy="306"/>
            </a:xfrm>
            <a:custGeom>
              <a:avLst/>
              <a:gdLst>
                <a:gd name="T0" fmla="*/ 1878 w 2390"/>
                <a:gd name="T1" fmla="*/ 1587 h 1832"/>
                <a:gd name="T2" fmla="*/ 2023 w 2390"/>
                <a:gd name="T3" fmla="*/ 1542 h 1832"/>
                <a:gd name="T4" fmla="*/ 2071 w 2390"/>
                <a:gd name="T5" fmla="*/ 1432 h 1832"/>
                <a:gd name="T6" fmla="*/ 2181 w 2390"/>
                <a:gd name="T7" fmla="*/ 1319 h 1832"/>
                <a:gd name="T8" fmla="*/ 2237 w 2390"/>
                <a:gd name="T9" fmla="*/ 1231 h 1832"/>
                <a:gd name="T10" fmla="*/ 2333 w 2390"/>
                <a:gd name="T11" fmla="*/ 1140 h 1832"/>
                <a:gd name="T12" fmla="*/ 2390 w 2390"/>
                <a:gd name="T13" fmla="*/ 1094 h 1832"/>
                <a:gd name="T14" fmla="*/ 2282 w 2390"/>
                <a:gd name="T15" fmla="*/ 1072 h 1832"/>
                <a:gd name="T16" fmla="*/ 2082 w 2390"/>
                <a:gd name="T17" fmla="*/ 1033 h 1832"/>
                <a:gd name="T18" fmla="*/ 2125 w 2390"/>
                <a:gd name="T19" fmla="*/ 960 h 1832"/>
                <a:gd name="T20" fmla="*/ 2208 w 2390"/>
                <a:gd name="T21" fmla="*/ 890 h 1832"/>
                <a:gd name="T22" fmla="*/ 2149 w 2390"/>
                <a:gd name="T23" fmla="*/ 751 h 1832"/>
                <a:gd name="T24" fmla="*/ 2186 w 2390"/>
                <a:gd name="T25" fmla="*/ 668 h 1832"/>
                <a:gd name="T26" fmla="*/ 2210 w 2390"/>
                <a:gd name="T27" fmla="*/ 574 h 1832"/>
                <a:gd name="T28" fmla="*/ 2272 w 2390"/>
                <a:gd name="T29" fmla="*/ 494 h 1832"/>
                <a:gd name="T30" fmla="*/ 2358 w 2390"/>
                <a:gd name="T31" fmla="*/ 414 h 1832"/>
                <a:gd name="T32" fmla="*/ 2267 w 2390"/>
                <a:gd name="T33" fmla="*/ 443 h 1832"/>
                <a:gd name="T34" fmla="*/ 2173 w 2390"/>
                <a:gd name="T35" fmla="*/ 343 h 1832"/>
                <a:gd name="T36" fmla="*/ 2068 w 2390"/>
                <a:gd name="T37" fmla="*/ 253 h 1832"/>
                <a:gd name="T38" fmla="*/ 1963 w 2390"/>
                <a:gd name="T39" fmla="*/ 222 h 1832"/>
                <a:gd name="T40" fmla="*/ 1752 w 2390"/>
                <a:gd name="T41" fmla="*/ 359 h 1832"/>
                <a:gd name="T42" fmla="*/ 1556 w 2390"/>
                <a:gd name="T43" fmla="*/ 242 h 1832"/>
                <a:gd name="T44" fmla="*/ 1653 w 2390"/>
                <a:gd name="T45" fmla="*/ 0 h 1832"/>
                <a:gd name="T46" fmla="*/ 1565 w 2390"/>
                <a:gd name="T47" fmla="*/ 28 h 1832"/>
                <a:gd name="T48" fmla="*/ 1465 w 2390"/>
                <a:gd name="T49" fmla="*/ 6 h 1832"/>
                <a:gd name="T50" fmla="*/ 1430 w 2390"/>
                <a:gd name="T51" fmla="*/ 28 h 1832"/>
                <a:gd name="T52" fmla="*/ 1361 w 2390"/>
                <a:gd name="T53" fmla="*/ 22 h 1832"/>
                <a:gd name="T54" fmla="*/ 1277 w 2390"/>
                <a:gd name="T55" fmla="*/ 161 h 1832"/>
                <a:gd name="T56" fmla="*/ 1216 w 2390"/>
                <a:gd name="T57" fmla="*/ 543 h 1832"/>
                <a:gd name="T58" fmla="*/ 1011 w 2390"/>
                <a:gd name="T59" fmla="*/ 794 h 1832"/>
                <a:gd name="T60" fmla="*/ 893 w 2390"/>
                <a:gd name="T61" fmla="*/ 733 h 1832"/>
                <a:gd name="T62" fmla="*/ 682 w 2390"/>
                <a:gd name="T63" fmla="*/ 827 h 1832"/>
                <a:gd name="T64" fmla="*/ 629 w 2390"/>
                <a:gd name="T65" fmla="*/ 968 h 1832"/>
                <a:gd name="T66" fmla="*/ 341 w 2390"/>
                <a:gd name="T67" fmla="*/ 1009 h 1832"/>
                <a:gd name="T68" fmla="*/ 68 w 2390"/>
                <a:gd name="T69" fmla="*/ 1049 h 1832"/>
                <a:gd name="T70" fmla="*/ 0 w 2390"/>
                <a:gd name="T71" fmla="*/ 1215 h 1832"/>
                <a:gd name="T72" fmla="*/ 68 w 2390"/>
                <a:gd name="T73" fmla="*/ 1280 h 1832"/>
                <a:gd name="T74" fmla="*/ 231 w 2390"/>
                <a:gd name="T75" fmla="*/ 1242 h 1832"/>
                <a:gd name="T76" fmla="*/ 582 w 2390"/>
                <a:gd name="T77" fmla="*/ 1424 h 1832"/>
                <a:gd name="T78" fmla="*/ 987 w 2390"/>
                <a:gd name="T79" fmla="*/ 1722 h 1832"/>
                <a:gd name="T80" fmla="*/ 1109 w 2390"/>
                <a:gd name="T81" fmla="*/ 1787 h 1832"/>
                <a:gd name="T82" fmla="*/ 1393 w 2390"/>
                <a:gd name="T83" fmla="*/ 1832 h 1832"/>
                <a:gd name="T84" fmla="*/ 1561 w 2390"/>
                <a:gd name="T85" fmla="*/ 1671 h 1832"/>
                <a:gd name="T86" fmla="*/ 1728 w 2390"/>
                <a:gd name="T87" fmla="*/ 1665 h 1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90" h="1832">
                  <a:moveTo>
                    <a:pt x="1728" y="1665"/>
                  </a:moveTo>
                  <a:lnTo>
                    <a:pt x="1878" y="1587"/>
                  </a:lnTo>
                  <a:lnTo>
                    <a:pt x="1955" y="1537"/>
                  </a:lnTo>
                  <a:lnTo>
                    <a:pt x="2023" y="1542"/>
                  </a:lnTo>
                  <a:lnTo>
                    <a:pt x="2017" y="1470"/>
                  </a:lnTo>
                  <a:lnTo>
                    <a:pt x="2071" y="1432"/>
                  </a:lnTo>
                  <a:lnTo>
                    <a:pt x="2125" y="1387"/>
                  </a:lnTo>
                  <a:lnTo>
                    <a:pt x="2181" y="1319"/>
                  </a:lnTo>
                  <a:lnTo>
                    <a:pt x="2200" y="1244"/>
                  </a:lnTo>
                  <a:lnTo>
                    <a:pt x="2237" y="1231"/>
                  </a:lnTo>
                  <a:lnTo>
                    <a:pt x="2253" y="1170"/>
                  </a:lnTo>
                  <a:lnTo>
                    <a:pt x="2333" y="1140"/>
                  </a:lnTo>
                  <a:lnTo>
                    <a:pt x="2342" y="1103"/>
                  </a:lnTo>
                  <a:lnTo>
                    <a:pt x="2390" y="1094"/>
                  </a:lnTo>
                  <a:lnTo>
                    <a:pt x="2329" y="1038"/>
                  </a:lnTo>
                  <a:lnTo>
                    <a:pt x="2282" y="1072"/>
                  </a:lnTo>
                  <a:lnTo>
                    <a:pt x="2149" y="1068"/>
                  </a:lnTo>
                  <a:lnTo>
                    <a:pt x="2082" y="1033"/>
                  </a:lnTo>
                  <a:lnTo>
                    <a:pt x="2084" y="1003"/>
                  </a:lnTo>
                  <a:lnTo>
                    <a:pt x="2125" y="960"/>
                  </a:lnTo>
                  <a:lnTo>
                    <a:pt x="2178" y="963"/>
                  </a:lnTo>
                  <a:lnTo>
                    <a:pt x="2208" y="890"/>
                  </a:lnTo>
                  <a:lnTo>
                    <a:pt x="2157" y="845"/>
                  </a:lnTo>
                  <a:lnTo>
                    <a:pt x="2149" y="751"/>
                  </a:lnTo>
                  <a:lnTo>
                    <a:pt x="2190" y="703"/>
                  </a:lnTo>
                  <a:lnTo>
                    <a:pt x="2186" y="668"/>
                  </a:lnTo>
                  <a:lnTo>
                    <a:pt x="2159" y="612"/>
                  </a:lnTo>
                  <a:lnTo>
                    <a:pt x="2210" y="574"/>
                  </a:lnTo>
                  <a:lnTo>
                    <a:pt x="2235" y="569"/>
                  </a:lnTo>
                  <a:lnTo>
                    <a:pt x="2272" y="494"/>
                  </a:lnTo>
                  <a:lnTo>
                    <a:pt x="2318" y="483"/>
                  </a:lnTo>
                  <a:lnTo>
                    <a:pt x="2358" y="414"/>
                  </a:lnTo>
                  <a:lnTo>
                    <a:pt x="2350" y="394"/>
                  </a:lnTo>
                  <a:lnTo>
                    <a:pt x="2267" y="443"/>
                  </a:lnTo>
                  <a:lnTo>
                    <a:pt x="2194" y="416"/>
                  </a:lnTo>
                  <a:lnTo>
                    <a:pt x="2173" y="343"/>
                  </a:lnTo>
                  <a:lnTo>
                    <a:pt x="2114" y="316"/>
                  </a:lnTo>
                  <a:lnTo>
                    <a:pt x="2068" y="253"/>
                  </a:lnTo>
                  <a:lnTo>
                    <a:pt x="2076" y="220"/>
                  </a:lnTo>
                  <a:lnTo>
                    <a:pt x="1963" y="222"/>
                  </a:lnTo>
                  <a:lnTo>
                    <a:pt x="1851" y="277"/>
                  </a:lnTo>
                  <a:lnTo>
                    <a:pt x="1752" y="359"/>
                  </a:lnTo>
                  <a:lnTo>
                    <a:pt x="1596" y="320"/>
                  </a:lnTo>
                  <a:lnTo>
                    <a:pt x="1556" y="242"/>
                  </a:lnTo>
                  <a:lnTo>
                    <a:pt x="1556" y="199"/>
                  </a:lnTo>
                  <a:lnTo>
                    <a:pt x="1653" y="0"/>
                  </a:lnTo>
                  <a:lnTo>
                    <a:pt x="1596" y="28"/>
                  </a:lnTo>
                  <a:lnTo>
                    <a:pt x="1565" y="28"/>
                  </a:lnTo>
                  <a:lnTo>
                    <a:pt x="1524" y="0"/>
                  </a:lnTo>
                  <a:lnTo>
                    <a:pt x="1465" y="6"/>
                  </a:lnTo>
                  <a:lnTo>
                    <a:pt x="1457" y="30"/>
                  </a:lnTo>
                  <a:lnTo>
                    <a:pt x="1430" y="28"/>
                  </a:lnTo>
                  <a:lnTo>
                    <a:pt x="1379" y="6"/>
                  </a:lnTo>
                  <a:lnTo>
                    <a:pt x="1361" y="22"/>
                  </a:lnTo>
                  <a:lnTo>
                    <a:pt x="1299" y="30"/>
                  </a:lnTo>
                  <a:lnTo>
                    <a:pt x="1277" y="161"/>
                  </a:lnTo>
                  <a:lnTo>
                    <a:pt x="1205" y="437"/>
                  </a:lnTo>
                  <a:lnTo>
                    <a:pt x="1216" y="543"/>
                  </a:lnTo>
                  <a:lnTo>
                    <a:pt x="1234" y="600"/>
                  </a:lnTo>
                  <a:lnTo>
                    <a:pt x="1011" y="794"/>
                  </a:lnTo>
                  <a:lnTo>
                    <a:pt x="934" y="762"/>
                  </a:lnTo>
                  <a:lnTo>
                    <a:pt x="893" y="733"/>
                  </a:lnTo>
                  <a:lnTo>
                    <a:pt x="827" y="810"/>
                  </a:lnTo>
                  <a:lnTo>
                    <a:pt x="682" y="827"/>
                  </a:lnTo>
                  <a:lnTo>
                    <a:pt x="625" y="864"/>
                  </a:lnTo>
                  <a:lnTo>
                    <a:pt x="629" y="968"/>
                  </a:lnTo>
                  <a:lnTo>
                    <a:pt x="403" y="974"/>
                  </a:lnTo>
                  <a:lnTo>
                    <a:pt x="341" y="1009"/>
                  </a:lnTo>
                  <a:lnTo>
                    <a:pt x="269" y="939"/>
                  </a:lnTo>
                  <a:lnTo>
                    <a:pt x="68" y="1049"/>
                  </a:lnTo>
                  <a:lnTo>
                    <a:pt x="55" y="1151"/>
                  </a:lnTo>
                  <a:lnTo>
                    <a:pt x="0" y="1215"/>
                  </a:lnTo>
                  <a:lnTo>
                    <a:pt x="22" y="1256"/>
                  </a:lnTo>
                  <a:lnTo>
                    <a:pt x="68" y="1280"/>
                  </a:lnTo>
                  <a:lnTo>
                    <a:pt x="180" y="1282"/>
                  </a:lnTo>
                  <a:lnTo>
                    <a:pt x="231" y="1242"/>
                  </a:lnTo>
                  <a:lnTo>
                    <a:pt x="282" y="1239"/>
                  </a:lnTo>
                  <a:lnTo>
                    <a:pt x="582" y="1424"/>
                  </a:lnTo>
                  <a:lnTo>
                    <a:pt x="856" y="1685"/>
                  </a:lnTo>
                  <a:lnTo>
                    <a:pt x="987" y="1722"/>
                  </a:lnTo>
                  <a:lnTo>
                    <a:pt x="1081" y="1738"/>
                  </a:lnTo>
                  <a:lnTo>
                    <a:pt x="1109" y="1787"/>
                  </a:lnTo>
                  <a:lnTo>
                    <a:pt x="1338" y="1781"/>
                  </a:lnTo>
                  <a:lnTo>
                    <a:pt x="1393" y="1832"/>
                  </a:lnTo>
                  <a:lnTo>
                    <a:pt x="1559" y="1738"/>
                  </a:lnTo>
                  <a:lnTo>
                    <a:pt x="1561" y="1671"/>
                  </a:lnTo>
                  <a:lnTo>
                    <a:pt x="1679" y="1623"/>
                  </a:lnTo>
                  <a:lnTo>
                    <a:pt x="1728" y="1665"/>
                  </a:lnTo>
                  <a:close/>
                </a:path>
              </a:pathLst>
            </a:custGeom>
            <a:solidFill>
              <a:srgbClr val="6D2579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1154" name="Freeform 82"/>
            <p:cNvSpPr>
              <a:spLocks noChangeAspect="1"/>
            </p:cNvSpPr>
            <p:nvPr/>
          </p:nvSpPr>
          <p:spPr bwMode="auto">
            <a:xfrm>
              <a:off x="2893" y="2821"/>
              <a:ext cx="261" cy="223"/>
            </a:xfrm>
            <a:custGeom>
              <a:avLst/>
              <a:gdLst>
                <a:gd name="T0" fmla="*/ 637 w 1569"/>
                <a:gd name="T1" fmla="*/ 0 h 1337"/>
                <a:gd name="T2" fmla="*/ 735 w 1569"/>
                <a:gd name="T3" fmla="*/ 9 h 1337"/>
                <a:gd name="T4" fmla="*/ 720 w 1569"/>
                <a:gd name="T5" fmla="*/ 270 h 1337"/>
                <a:gd name="T6" fmla="*/ 661 w 1569"/>
                <a:gd name="T7" fmla="*/ 356 h 1337"/>
                <a:gd name="T8" fmla="*/ 1252 w 1569"/>
                <a:gd name="T9" fmla="*/ 398 h 1337"/>
                <a:gd name="T10" fmla="*/ 1454 w 1569"/>
                <a:gd name="T11" fmla="*/ 253 h 1337"/>
                <a:gd name="T12" fmla="*/ 1519 w 1569"/>
                <a:gd name="T13" fmla="*/ 249 h 1337"/>
                <a:gd name="T14" fmla="*/ 1569 w 1569"/>
                <a:gd name="T15" fmla="*/ 315 h 1337"/>
                <a:gd name="T16" fmla="*/ 1569 w 1569"/>
                <a:gd name="T17" fmla="*/ 471 h 1337"/>
                <a:gd name="T18" fmla="*/ 1483 w 1569"/>
                <a:gd name="T19" fmla="*/ 574 h 1337"/>
                <a:gd name="T20" fmla="*/ 1434 w 1569"/>
                <a:gd name="T21" fmla="*/ 609 h 1337"/>
                <a:gd name="T22" fmla="*/ 1306 w 1569"/>
                <a:gd name="T23" fmla="*/ 825 h 1337"/>
                <a:gd name="T24" fmla="*/ 1293 w 1569"/>
                <a:gd name="T25" fmla="*/ 830 h 1337"/>
                <a:gd name="T26" fmla="*/ 1280 w 1569"/>
                <a:gd name="T27" fmla="*/ 931 h 1337"/>
                <a:gd name="T28" fmla="*/ 1223 w 1569"/>
                <a:gd name="T29" fmla="*/ 995 h 1337"/>
                <a:gd name="T30" fmla="*/ 1117 w 1569"/>
                <a:gd name="T31" fmla="*/ 1023 h 1337"/>
                <a:gd name="T32" fmla="*/ 1012 w 1569"/>
                <a:gd name="T33" fmla="*/ 1069 h 1337"/>
                <a:gd name="T34" fmla="*/ 1010 w 1569"/>
                <a:gd name="T35" fmla="*/ 1142 h 1337"/>
                <a:gd name="T36" fmla="*/ 930 w 1569"/>
                <a:gd name="T37" fmla="*/ 1169 h 1337"/>
                <a:gd name="T38" fmla="*/ 932 w 1569"/>
                <a:gd name="T39" fmla="*/ 1251 h 1337"/>
                <a:gd name="T40" fmla="*/ 901 w 1569"/>
                <a:gd name="T41" fmla="*/ 1295 h 1337"/>
                <a:gd name="T42" fmla="*/ 679 w 1569"/>
                <a:gd name="T43" fmla="*/ 1315 h 1337"/>
                <a:gd name="T44" fmla="*/ 679 w 1569"/>
                <a:gd name="T45" fmla="*/ 1309 h 1337"/>
                <a:gd name="T46" fmla="*/ 503 w 1569"/>
                <a:gd name="T47" fmla="*/ 1337 h 1337"/>
                <a:gd name="T48" fmla="*/ 450 w 1569"/>
                <a:gd name="T49" fmla="*/ 1261 h 1337"/>
                <a:gd name="T50" fmla="*/ 445 w 1569"/>
                <a:gd name="T51" fmla="*/ 1222 h 1337"/>
                <a:gd name="T52" fmla="*/ 472 w 1569"/>
                <a:gd name="T53" fmla="*/ 1145 h 1337"/>
                <a:gd name="T54" fmla="*/ 475 w 1569"/>
                <a:gd name="T55" fmla="*/ 1092 h 1337"/>
                <a:gd name="T56" fmla="*/ 446 w 1569"/>
                <a:gd name="T57" fmla="*/ 1082 h 1337"/>
                <a:gd name="T58" fmla="*/ 424 w 1569"/>
                <a:gd name="T59" fmla="*/ 1101 h 1337"/>
                <a:gd name="T60" fmla="*/ 340 w 1569"/>
                <a:gd name="T61" fmla="*/ 1106 h 1337"/>
                <a:gd name="T62" fmla="*/ 319 w 1569"/>
                <a:gd name="T63" fmla="*/ 1072 h 1337"/>
                <a:gd name="T64" fmla="*/ 278 w 1569"/>
                <a:gd name="T65" fmla="*/ 1069 h 1337"/>
                <a:gd name="T66" fmla="*/ 281 w 1569"/>
                <a:gd name="T67" fmla="*/ 1058 h 1337"/>
                <a:gd name="T68" fmla="*/ 242 w 1569"/>
                <a:gd name="T69" fmla="*/ 961 h 1337"/>
                <a:gd name="T70" fmla="*/ 249 w 1569"/>
                <a:gd name="T71" fmla="*/ 872 h 1337"/>
                <a:gd name="T72" fmla="*/ 198 w 1569"/>
                <a:gd name="T73" fmla="*/ 800 h 1337"/>
                <a:gd name="T74" fmla="*/ 154 w 1569"/>
                <a:gd name="T75" fmla="*/ 838 h 1337"/>
                <a:gd name="T76" fmla="*/ 123 w 1569"/>
                <a:gd name="T77" fmla="*/ 825 h 1337"/>
                <a:gd name="T78" fmla="*/ 0 w 1569"/>
                <a:gd name="T79" fmla="*/ 723 h 1337"/>
                <a:gd name="T80" fmla="*/ 58 w 1569"/>
                <a:gd name="T81" fmla="*/ 560 h 1337"/>
                <a:gd name="T82" fmla="*/ 27 w 1569"/>
                <a:gd name="T83" fmla="*/ 388 h 1337"/>
                <a:gd name="T84" fmla="*/ 204 w 1569"/>
                <a:gd name="T85" fmla="*/ 323 h 1337"/>
                <a:gd name="T86" fmla="*/ 198 w 1569"/>
                <a:gd name="T87" fmla="*/ 276 h 1337"/>
                <a:gd name="T88" fmla="*/ 323 w 1569"/>
                <a:gd name="T89" fmla="*/ 174 h 1337"/>
                <a:gd name="T90" fmla="*/ 428 w 1569"/>
                <a:gd name="T91" fmla="*/ 188 h 1337"/>
                <a:gd name="T92" fmla="*/ 637 w 1569"/>
                <a:gd name="T93" fmla="*/ 0 h 1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569" h="1337">
                  <a:moveTo>
                    <a:pt x="637" y="0"/>
                  </a:moveTo>
                  <a:lnTo>
                    <a:pt x="735" y="9"/>
                  </a:lnTo>
                  <a:lnTo>
                    <a:pt x="720" y="270"/>
                  </a:lnTo>
                  <a:lnTo>
                    <a:pt x="661" y="356"/>
                  </a:lnTo>
                  <a:lnTo>
                    <a:pt x="1252" y="398"/>
                  </a:lnTo>
                  <a:lnTo>
                    <a:pt x="1454" y="253"/>
                  </a:lnTo>
                  <a:lnTo>
                    <a:pt x="1519" y="249"/>
                  </a:lnTo>
                  <a:lnTo>
                    <a:pt x="1569" y="315"/>
                  </a:lnTo>
                  <a:lnTo>
                    <a:pt x="1569" y="471"/>
                  </a:lnTo>
                  <a:lnTo>
                    <a:pt x="1483" y="574"/>
                  </a:lnTo>
                  <a:lnTo>
                    <a:pt x="1434" y="609"/>
                  </a:lnTo>
                  <a:lnTo>
                    <a:pt x="1306" y="825"/>
                  </a:lnTo>
                  <a:lnTo>
                    <a:pt x="1293" y="830"/>
                  </a:lnTo>
                  <a:lnTo>
                    <a:pt x="1280" y="931"/>
                  </a:lnTo>
                  <a:lnTo>
                    <a:pt x="1223" y="995"/>
                  </a:lnTo>
                  <a:lnTo>
                    <a:pt x="1117" y="1023"/>
                  </a:lnTo>
                  <a:lnTo>
                    <a:pt x="1012" y="1069"/>
                  </a:lnTo>
                  <a:lnTo>
                    <a:pt x="1010" y="1142"/>
                  </a:lnTo>
                  <a:lnTo>
                    <a:pt x="930" y="1169"/>
                  </a:lnTo>
                  <a:lnTo>
                    <a:pt x="932" y="1251"/>
                  </a:lnTo>
                  <a:lnTo>
                    <a:pt x="901" y="1295"/>
                  </a:lnTo>
                  <a:lnTo>
                    <a:pt x="679" y="1315"/>
                  </a:lnTo>
                  <a:lnTo>
                    <a:pt x="679" y="1309"/>
                  </a:lnTo>
                  <a:lnTo>
                    <a:pt x="503" y="1337"/>
                  </a:lnTo>
                  <a:lnTo>
                    <a:pt x="450" y="1261"/>
                  </a:lnTo>
                  <a:lnTo>
                    <a:pt x="445" y="1222"/>
                  </a:lnTo>
                  <a:lnTo>
                    <a:pt x="472" y="1145"/>
                  </a:lnTo>
                  <a:lnTo>
                    <a:pt x="475" y="1092"/>
                  </a:lnTo>
                  <a:lnTo>
                    <a:pt x="446" y="1082"/>
                  </a:lnTo>
                  <a:lnTo>
                    <a:pt x="424" y="1101"/>
                  </a:lnTo>
                  <a:lnTo>
                    <a:pt x="340" y="1106"/>
                  </a:lnTo>
                  <a:lnTo>
                    <a:pt x="319" y="1072"/>
                  </a:lnTo>
                  <a:lnTo>
                    <a:pt x="278" y="1069"/>
                  </a:lnTo>
                  <a:lnTo>
                    <a:pt x="281" y="1058"/>
                  </a:lnTo>
                  <a:lnTo>
                    <a:pt x="242" y="961"/>
                  </a:lnTo>
                  <a:lnTo>
                    <a:pt x="249" y="872"/>
                  </a:lnTo>
                  <a:lnTo>
                    <a:pt x="198" y="800"/>
                  </a:lnTo>
                  <a:lnTo>
                    <a:pt x="154" y="838"/>
                  </a:lnTo>
                  <a:lnTo>
                    <a:pt x="123" y="825"/>
                  </a:lnTo>
                  <a:lnTo>
                    <a:pt x="0" y="723"/>
                  </a:lnTo>
                  <a:lnTo>
                    <a:pt x="58" y="560"/>
                  </a:lnTo>
                  <a:lnTo>
                    <a:pt x="27" y="388"/>
                  </a:lnTo>
                  <a:lnTo>
                    <a:pt x="204" y="323"/>
                  </a:lnTo>
                  <a:lnTo>
                    <a:pt x="198" y="276"/>
                  </a:lnTo>
                  <a:lnTo>
                    <a:pt x="323" y="174"/>
                  </a:lnTo>
                  <a:lnTo>
                    <a:pt x="428" y="188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rgbClr val="6D2579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1155" name="Freeform 83"/>
            <p:cNvSpPr>
              <a:spLocks noChangeAspect="1"/>
            </p:cNvSpPr>
            <p:nvPr/>
          </p:nvSpPr>
          <p:spPr bwMode="auto">
            <a:xfrm>
              <a:off x="3110" y="2765"/>
              <a:ext cx="202" cy="194"/>
            </a:xfrm>
            <a:custGeom>
              <a:avLst/>
              <a:gdLst>
                <a:gd name="T0" fmla="*/ 564 w 1210"/>
                <a:gd name="T1" fmla="*/ 65 h 1164"/>
                <a:gd name="T2" fmla="*/ 588 w 1210"/>
                <a:gd name="T3" fmla="*/ 186 h 1164"/>
                <a:gd name="T4" fmla="*/ 513 w 1210"/>
                <a:gd name="T5" fmla="*/ 337 h 1164"/>
                <a:gd name="T6" fmla="*/ 470 w 1210"/>
                <a:gd name="T7" fmla="*/ 517 h 1164"/>
                <a:gd name="T8" fmla="*/ 263 w 1210"/>
                <a:gd name="T9" fmla="*/ 650 h 1164"/>
                <a:gd name="T10" fmla="*/ 266 w 1210"/>
                <a:gd name="T11" fmla="*/ 797 h 1164"/>
                <a:gd name="T12" fmla="*/ 187 w 1210"/>
                <a:gd name="T13" fmla="*/ 905 h 1164"/>
                <a:gd name="T14" fmla="*/ 136 w 1210"/>
                <a:gd name="T15" fmla="*/ 936 h 1164"/>
                <a:gd name="T16" fmla="*/ 0 w 1210"/>
                <a:gd name="T17" fmla="*/ 1164 h 1164"/>
                <a:gd name="T18" fmla="*/ 191 w 1210"/>
                <a:gd name="T19" fmla="*/ 1056 h 1164"/>
                <a:gd name="T20" fmla="*/ 254 w 1210"/>
                <a:gd name="T21" fmla="*/ 1128 h 1164"/>
                <a:gd name="T22" fmla="*/ 330 w 1210"/>
                <a:gd name="T23" fmla="*/ 1088 h 1164"/>
                <a:gd name="T24" fmla="*/ 545 w 1210"/>
                <a:gd name="T25" fmla="*/ 1088 h 1164"/>
                <a:gd name="T26" fmla="*/ 542 w 1210"/>
                <a:gd name="T27" fmla="*/ 984 h 1164"/>
                <a:gd name="T28" fmla="*/ 607 w 1210"/>
                <a:gd name="T29" fmla="*/ 945 h 1164"/>
                <a:gd name="T30" fmla="*/ 754 w 1210"/>
                <a:gd name="T31" fmla="*/ 926 h 1164"/>
                <a:gd name="T32" fmla="*/ 811 w 1210"/>
                <a:gd name="T33" fmla="*/ 851 h 1164"/>
                <a:gd name="T34" fmla="*/ 855 w 1210"/>
                <a:gd name="T35" fmla="*/ 883 h 1164"/>
                <a:gd name="T36" fmla="*/ 930 w 1210"/>
                <a:gd name="T37" fmla="*/ 912 h 1164"/>
                <a:gd name="T38" fmla="*/ 1160 w 1210"/>
                <a:gd name="T39" fmla="*/ 722 h 1164"/>
                <a:gd name="T40" fmla="*/ 1135 w 1210"/>
                <a:gd name="T41" fmla="*/ 667 h 1164"/>
                <a:gd name="T42" fmla="*/ 1124 w 1210"/>
                <a:gd name="T43" fmla="*/ 560 h 1164"/>
                <a:gd name="T44" fmla="*/ 1210 w 1210"/>
                <a:gd name="T45" fmla="*/ 205 h 1164"/>
                <a:gd name="T46" fmla="*/ 1153 w 1210"/>
                <a:gd name="T47" fmla="*/ 212 h 1164"/>
                <a:gd name="T48" fmla="*/ 1153 w 1210"/>
                <a:gd name="T49" fmla="*/ 165 h 1164"/>
                <a:gd name="T50" fmla="*/ 1092 w 1210"/>
                <a:gd name="T51" fmla="*/ 172 h 1164"/>
                <a:gd name="T52" fmla="*/ 930 w 1210"/>
                <a:gd name="T53" fmla="*/ 255 h 1164"/>
                <a:gd name="T54" fmla="*/ 869 w 1210"/>
                <a:gd name="T55" fmla="*/ 248 h 1164"/>
                <a:gd name="T56" fmla="*/ 833 w 1210"/>
                <a:gd name="T57" fmla="*/ 205 h 1164"/>
                <a:gd name="T58" fmla="*/ 819 w 1210"/>
                <a:gd name="T59" fmla="*/ 42 h 1164"/>
                <a:gd name="T60" fmla="*/ 740 w 1210"/>
                <a:gd name="T61" fmla="*/ 0 h 1164"/>
                <a:gd name="T62" fmla="*/ 696 w 1210"/>
                <a:gd name="T63" fmla="*/ 0 h 1164"/>
                <a:gd name="T64" fmla="*/ 564 w 1210"/>
                <a:gd name="T65" fmla="*/ 65 h 1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10" h="1164">
                  <a:moveTo>
                    <a:pt x="564" y="65"/>
                  </a:moveTo>
                  <a:lnTo>
                    <a:pt x="588" y="186"/>
                  </a:lnTo>
                  <a:lnTo>
                    <a:pt x="513" y="337"/>
                  </a:lnTo>
                  <a:lnTo>
                    <a:pt x="470" y="517"/>
                  </a:lnTo>
                  <a:lnTo>
                    <a:pt x="263" y="650"/>
                  </a:lnTo>
                  <a:lnTo>
                    <a:pt x="266" y="797"/>
                  </a:lnTo>
                  <a:lnTo>
                    <a:pt x="187" y="905"/>
                  </a:lnTo>
                  <a:lnTo>
                    <a:pt x="136" y="936"/>
                  </a:lnTo>
                  <a:lnTo>
                    <a:pt x="0" y="1164"/>
                  </a:lnTo>
                  <a:lnTo>
                    <a:pt x="191" y="1056"/>
                  </a:lnTo>
                  <a:lnTo>
                    <a:pt x="254" y="1128"/>
                  </a:lnTo>
                  <a:lnTo>
                    <a:pt x="330" y="1088"/>
                  </a:lnTo>
                  <a:lnTo>
                    <a:pt x="545" y="1088"/>
                  </a:lnTo>
                  <a:lnTo>
                    <a:pt x="542" y="984"/>
                  </a:lnTo>
                  <a:lnTo>
                    <a:pt x="607" y="945"/>
                  </a:lnTo>
                  <a:lnTo>
                    <a:pt x="754" y="926"/>
                  </a:lnTo>
                  <a:lnTo>
                    <a:pt x="811" y="851"/>
                  </a:lnTo>
                  <a:lnTo>
                    <a:pt x="855" y="883"/>
                  </a:lnTo>
                  <a:lnTo>
                    <a:pt x="930" y="912"/>
                  </a:lnTo>
                  <a:lnTo>
                    <a:pt x="1160" y="722"/>
                  </a:lnTo>
                  <a:lnTo>
                    <a:pt x="1135" y="667"/>
                  </a:lnTo>
                  <a:lnTo>
                    <a:pt x="1124" y="560"/>
                  </a:lnTo>
                  <a:lnTo>
                    <a:pt x="1210" y="205"/>
                  </a:lnTo>
                  <a:lnTo>
                    <a:pt x="1153" y="212"/>
                  </a:lnTo>
                  <a:lnTo>
                    <a:pt x="1153" y="165"/>
                  </a:lnTo>
                  <a:lnTo>
                    <a:pt x="1092" y="172"/>
                  </a:lnTo>
                  <a:lnTo>
                    <a:pt x="930" y="255"/>
                  </a:lnTo>
                  <a:lnTo>
                    <a:pt x="869" y="248"/>
                  </a:lnTo>
                  <a:lnTo>
                    <a:pt x="833" y="205"/>
                  </a:lnTo>
                  <a:lnTo>
                    <a:pt x="819" y="42"/>
                  </a:lnTo>
                  <a:lnTo>
                    <a:pt x="740" y="0"/>
                  </a:lnTo>
                  <a:lnTo>
                    <a:pt x="696" y="0"/>
                  </a:lnTo>
                  <a:lnTo>
                    <a:pt x="564" y="65"/>
                  </a:lnTo>
                  <a:close/>
                </a:path>
              </a:pathLst>
            </a:custGeom>
            <a:solidFill>
              <a:srgbClr val="6D2579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131156" name="Group 84"/>
          <p:cNvGrpSpPr>
            <a:grpSpLocks noChangeAspect="1"/>
          </p:cNvGrpSpPr>
          <p:nvPr/>
        </p:nvGrpSpPr>
        <p:grpSpPr bwMode="auto">
          <a:xfrm>
            <a:off x="6262688" y="5148263"/>
            <a:ext cx="1004887" cy="684212"/>
            <a:chOff x="2815" y="3326"/>
            <a:chExt cx="666" cy="455"/>
          </a:xfrm>
        </p:grpSpPr>
        <p:sp>
          <p:nvSpPr>
            <p:cNvPr id="131157" name="Freeform 85"/>
            <p:cNvSpPr>
              <a:spLocks noChangeAspect="1"/>
            </p:cNvSpPr>
            <p:nvPr/>
          </p:nvSpPr>
          <p:spPr bwMode="auto">
            <a:xfrm>
              <a:off x="2910" y="3464"/>
              <a:ext cx="135" cy="241"/>
            </a:xfrm>
            <a:custGeom>
              <a:avLst/>
              <a:gdLst>
                <a:gd name="T0" fmla="*/ 0 w 810"/>
                <a:gd name="T1" fmla="*/ 803 h 1445"/>
                <a:gd name="T2" fmla="*/ 94 w 810"/>
                <a:gd name="T3" fmla="*/ 853 h 1445"/>
                <a:gd name="T4" fmla="*/ 116 w 810"/>
                <a:gd name="T5" fmla="*/ 960 h 1445"/>
                <a:gd name="T6" fmla="*/ 110 w 810"/>
                <a:gd name="T7" fmla="*/ 1077 h 1445"/>
                <a:gd name="T8" fmla="*/ 86 w 810"/>
                <a:gd name="T9" fmla="*/ 1154 h 1445"/>
                <a:gd name="T10" fmla="*/ 92 w 810"/>
                <a:gd name="T11" fmla="*/ 1372 h 1445"/>
                <a:gd name="T12" fmla="*/ 223 w 810"/>
                <a:gd name="T13" fmla="*/ 1397 h 1445"/>
                <a:gd name="T14" fmla="*/ 295 w 810"/>
                <a:gd name="T15" fmla="*/ 1445 h 1445"/>
                <a:gd name="T16" fmla="*/ 299 w 810"/>
                <a:gd name="T17" fmla="*/ 838 h 1445"/>
                <a:gd name="T18" fmla="*/ 731 w 810"/>
                <a:gd name="T19" fmla="*/ 929 h 1445"/>
                <a:gd name="T20" fmla="*/ 731 w 810"/>
                <a:gd name="T21" fmla="*/ 563 h 1445"/>
                <a:gd name="T22" fmla="*/ 810 w 810"/>
                <a:gd name="T23" fmla="*/ 276 h 1445"/>
                <a:gd name="T24" fmla="*/ 802 w 810"/>
                <a:gd name="T25" fmla="*/ 0 h 1445"/>
                <a:gd name="T26" fmla="*/ 370 w 810"/>
                <a:gd name="T27" fmla="*/ 167 h 1445"/>
                <a:gd name="T28" fmla="*/ 11 w 810"/>
                <a:gd name="T29" fmla="*/ 407 h 1445"/>
                <a:gd name="T30" fmla="*/ 0 w 810"/>
                <a:gd name="T31" fmla="*/ 803 h 1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10" h="1445">
                  <a:moveTo>
                    <a:pt x="0" y="803"/>
                  </a:moveTo>
                  <a:lnTo>
                    <a:pt x="94" y="853"/>
                  </a:lnTo>
                  <a:lnTo>
                    <a:pt x="116" y="960"/>
                  </a:lnTo>
                  <a:lnTo>
                    <a:pt x="110" y="1077"/>
                  </a:lnTo>
                  <a:lnTo>
                    <a:pt x="86" y="1154"/>
                  </a:lnTo>
                  <a:lnTo>
                    <a:pt x="92" y="1372"/>
                  </a:lnTo>
                  <a:lnTo>
                    <a:pt x="223" y="1397"/>
                  </a:lnTo>
                  <a:lnTo>
                    <a:pt x="295" y="1445"/>
                  </a:lnTo>
                  <a:lnTo>
                    <a:pt x="299" y="838"/>
                  </a:lnTo>
                  <a:lnTo>
                    <a:pt x="731" y="929"/>
                  </a:lnTo>
                  <a:lnTo>
                    <a:pt x="731" y="563"/>
                  </a:lnTo>
                  <a:lnTo>
                    <a:pt x="810" y="276"/>
                  </a:lnTo>
                  <a:lnTo>
                    <a:pt x="802" y="0"/>
                  </a:lnTo>
                  <a:lnTo>
                    <a:pt x="370" y="167"/>
                  </a:lnTo>
                  <a:lnTo>
                    <a:pt x="11" y="407"/>
                  </a:lnTo>
                  <a:lnTo>
                    <a:pt x="0" y="803"/>
                  </a:lnTo>
                  <a:close/>
                </a:path>
              </a:pathLst>
            </a:custGeom>
            <a:solidFill>
              <a:srgbClr val="0C3213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1158" name="Freeform 86"/>
            <p:cNvSpPr>
              <a:spLocks noChangeAspect="1"/>
            </p:cNvSpPr>
            <p:nvPr/>
          </p:nvSpPr>
          <p:spPr bwMode="auto">
            <a:xfrm>
              <a:off x="2815" y="3326"/>
              <a:ext cx="166" cy="272"/>
            </a:xfrm>
            <a:custGeom>
              <a:avLst/>
              <a:gdLst>
                <a:gd name="T0" fmla="*/ 546 w 995"/>
                <a:gd name="T1" fmla="*/ 40 h 1630"/>
                <a:gd name="T2" fmla="*/ 675 w 995"/>
                <a:gd name="T3" fmla="*/ 203 h 1630"/>
                <a:gd name="T4" fmla="*/ 938 w 995"/>
                <a:gd name="T5" fmla="*/ 197 h 1630"/>
                <a:gd name="T6" fmla="*/ 917 w 995"/>
                <a:gd name="T7" fmla="*/ 276 h 1630"/>
                <a:gd name="T8" fmla="*/ 995 w 995"/>
                <a:gd name="T9" fmla="*/ 383 h 1630"/>
                <a:gd name="T10" fmla="*/ 895 w 995"/>
                <a:gd name="T11" fmla="*/ 595 h 1630"/>
                <a:gd name="T12" fmla="*/ 889 w 995"/>
                <a:gd name="T13" fmla="*/ 786 h 1630"/>
                <a:gd name="T14" fmla="*/ 933 w 995"/>
                <a:gd name="T15" fmla="*/ 871 h 1630"/>
                <a:gd name="T16" fmla="*/ 942 w 995"/>
                <a:gd name="T17" fmla="*/ 996 h 1630"/>
                <a:gd name="T18" fmla="*/ 583 w 995"/>
                <a:gd name="T19" fmla="*/ 1234 h 1630"/>
                <a:gd name="T20" fmla="*/ 571 w 995"/>
                <a:gd name="T21" fmla="*/ 1630 h 1630"/>
                <a:gd name="T22" fmla="*/ 554 w 995"/>
                <a:gd name="T23" fmla="*/ 1626 h 1630"/>
                <a:gd name="T24" fmla="*/ 489 w 995"/>
                <a:gd name="T25" fmla="*/ 1627 h 1630"/>
                <a:gd name="T26" fmla="*/ 454 w 995"/>
                <a:gd name="T27" fmla="*/ 1606 h 1630"/>
                <a:gd name="T28" fmla="*/ 402 w 995"/>
                <a:gd name="T29" fmla="*/ 1557 h 1630"/>
                <a:gd name="T30" fmla="*/ 373 w 995"/>
                <a:gd name="T31" fmla="*/ 1513 h 1630"/>
                <a:gd name="T32" fmla="*/ 225 w 995"/>
                <a:gd name="T33" fmla="*/ 1415 h 1630"/>
                <a:gd name="T34" fmla="*/ 113 w 995"/>
                <a:gd name="T35" fmla="*/ 1354 h 1630"/>
                <a:gd name="T36" fmla="*/ 9 w 995"/>
                <a:gd name="T37" fmla="*/ 1240 h 1630"/>
                <a:gd name="T38" fmla="*/ 4 w 995"/>
                <a:gd name="T39" fmla="*/ 959 h 1630"/>
                <a:gd name="T40" fmla="*/ 0 w 995"/>
                <a:gd name="T41" fmla="*/ 755 h 1630"/>
                <a:gd name="T42" fmla="*/ 12 w 995"/>
                <a:gd name="T43" fmla="*/ 718 h 1630"/>
                <a:gd name="T44" fmla="*/ 4 w 995"/>
                <a:gd name="T45" fmla="*/ 560 h 1630"/>
                <a:gd name="T46" fmla="*/ 0 w 995"/>
                <a:gd name="T47" fmla="*/ 463 h 1630"/>
                <a:gd name="T48" fmla="*/ 7 w 995"/>
                <a:gd name="T49" fmla="*/ 292 h 1630"/>
                <a:gd name="T50" fmla="*/ 47 w 995"/>
                <a:gd name="T51" fmla="*/ 275 h 1630"/>
                <a:gd name="T52" fmla="*/ 80 w 995"/>
                <a:gd name="T53" fmla="*/ 277 h 1630"/>
                <a:gd name="T54" fmla="*/ 66 w 995"/>
                <a:gd name="T55" fmla="*/ 152 h 1630"/>
                <a:gd name="T56" fmla="*/ 82 w 995"/>
                <a:gd name="T57" fmla="*/ 74 h 1630"/>
                <a:gd name="T58" fmla="*/ 312 w 995"/>
                <a:gd name="T59" fmla="*/ 0 h 1630"/>
                <a:gd name="T60" fmla="*/ 380 w 995"/>
                <a:gd name="T61" fmla="*/ 38 h 1630"/>
                <a:gd name="T62" fmla="*/ 546 w 995"/>
                <a:gd name="T63" fmla="*/ 40 h 1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95" h="1630">
                  <a:moveTo>
                    <a:pt x="546" y="40"/>
                  </a:moveTo>
                  <a:lnTo>
                    <a:pt x="675" y="203"/>
                  </a:lnTo>
                  <a:lnTo>
                    <a:pt x="938" y="197"/>
                  </a:lnTo>
                  <a:lnTo>
                    <a:pt x="917" y="276"/>
                  </a:lnTo>
                  <a:lnTo>
                    <a:pt x="995" y="383"/>
                  </a:lnTo>
                  <a:lnTo>
                    <a:pt x="895" y="595"/>
                  </a:lnTo>
                  <a:lnTo>
                    <a:pt x="889" y="786"/>
                  </a:lnTo>
                  <a:lnTo>
                    <a:pt x="933" y="871"/>
                  </a:lnTo>
                  <a:lnTo>
                    <a:pt x="942" y="996"/>
                  </a:lnTo>
                  <a:lnTo>
                    <a:pt x="583" y="1234"/>
                  </a:lnTo>
                  <a:lnTo>
                    <a:pt x="571" y="1630"/>
                  </a:lnTo>
                  <a:lnTo>
                    <a:pt x="554" y="1626"/>
                  </a:lnTo>
                  <a:lnTo>
                    <a:pt x="489" y="1627"/>
                  </a:lnTo>
                  <a:lnTo>
                    <a:pt x="454" y="1606"/>
                  </a:lnTo>
                  <a:lnTo>
                    <a:pt x="402" y="1557"/>
                  </a:lnTo>
                  <a:lnTo>
                    <a:pt x="373" y="1513"/>
                  </a:lnTo>
                  <a:lnTo>
                    <a:pt x="225" y="1415"/>
                  </a:lnTo>
                  <a:lnTo>
                    <a:pt x="113" y="1354"/>
                  </a:lnTo>
                  <a:lnTo>
                    <a:pt x="9" y="1240"/>
                  </a:lnTo>
                  <a:lnTo>
                    <a:pt x="4" y="959"/>
                  </a:lnTo>
                  <a:lnTo>
                    <a:pt x="0" y="755"/>
                  </a:lnTo>
                  <a:lnTo>
                    <a:pt x="12" y="718"/>
                  </a:lnTo>
                  <a:lnTo>
                    <a:pt x="4" y="560"/>
                  </a:lnTo>
                  <a:lnTo>
                    <a:pt x="0" y="463"/>
                  </a:lnTo>
                  <a:lnTo>
                    <a:pt x="7" y="292"/>
                  </a:lnTo>
                  <a:lnTo>
                    <a:pt x="47" y="275"/>
                  </a:lnTo>
                  <a:lnTo>
                    <a:pt x="80" y="277"/>
                  </a:lnTo>
                  <a:lnTo>
                    <a:pt x="66" y="152"/>
                  </a:lnTo>
                  <a:lnTo>
                    <a:pt x="82" y="74"/>
                  </a:lnTo>
                  <a:lnTo>
                    <a:pt x="312" y="0"/>
                  </a:lnTo>
                  <a:lnTo>
                    <a:pt x="380" y="38"/>
                  </a:lnTo>
                  <a:lnTo>
                    <a:pt x="546" y="40"/>
                  </a:lnTo>
                  <a:close/>
                </a:path>
              </a:pathLst>
            </a:custGeom>
            <a:solidFill>
              <a:srgbClr val="0C3213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1159" name="Freeform 87"/>
            <p:cNvSpPr>
              <a:spLocks noChangeAspect="1"/>
            </p:cNvSpPr>
            <p:nvPr/>
          </p:nvSpPr>
          <p:spPr bwMode="auto">
            <a:xfrm>
              <a:off x="2963" y="3381"/>
              <a:ext cx="100" cy="111"/>
            </a:xfrm>
            <a:custGeom>
              <a:avLst/>
              <a:gdLst>
                <a:gd name="T0" fmla="*/ 102 w 596"/>
                <a:gd name="T1" fmla="*/ 52 h 666"/>
                <a:gd name="T2" fmla="*/ 263 w 596"/>
                <a:gd name="T3" fmla="*/ 66 h 666"/>
                <a:gd name="T4" fmla="*/ 311 w 596"/>
                <a:gd name="T5" fmla="*/ 0 h 666"/>
                <a:gd name="T6" fmla="*/ 361 w 596"/>
                <a:gd name="T7" fmla="*/ 4 h 666"/>
                <a:gd name="T8" fmla="*/ 474 w 596"/>
                <a:gd name="T9" fmla="*/ 138 h 666"/>
                <a:gd name="T10" fmla="*/ 571 w 596"/>
                <a:gd name="T11" fmla="*/ 127 h 666"/>
                <a:gd name="T12" fmla="*/ 579 w 596"/>
                <a:gd name="T13" fmla="*/ 176 h 666"/>
                <a:gd name="T14" fmla="*/ 596 w 596"/>
                <a:gd name="T15" fmla="*/ 254 h 666"/>
                <a:gd name="T16" fmla="*/ 543 w 596"/>
                <a:gd name="T17" fmla="*/ 473 h 666"/>
                <a:gd name="T18" fmla="*/ 51 w 596"/>
                <a:gd name="T19" fmla="*/ 666 h 666"/>
                <a:gd name="T20" fmla="*/ 44 w 596"/>
                <a:gd name="T21" fmla="*/ 545 h 666"/>
                <a:gd name="T22" fmla="*/ 0 w 596"/>
                <a:gd name="T23" fmla="*/ 461 h 666"/>
                <a:gd name="T24" fmla="*/ 7 w 596"/>
                <a:gd name="T25" fmla="*/ 268 h 666"/>
                <a:gd name="T26" fmla="*/ 102 w 596"/>
                <a:gd name="T27" fmla="*/ 52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96" h="666">
                  <a:moveTo>
                    <a:pt x="102" y="52"/>
                  </a:moveTo>
                  <a:lnTo>
                    <a:pt x="263" y="66"/>
                  </a:lnTo>
                  <a:lnTo>
                    <a:pt x="311" y="0"/>
                  </a:lnTo>
                  <a:lnTo>
                    <a:pt x="361" y="4"/>
                  </a:lnTo>
                  <a:lnTo>
                    <a:pt x="474" y="138"/>
                  </a:lnTo>
                  <a:lnTo>
                    <a:pt x="571" y="127"/>
                  </a:lnTo>
                  <a:lnTo>
                    <a:pt x="579" y="176"/>
                  </a:lnTo>
                  <a:lnTo>
                    <a:pt x="596" y="254"/>
                  </a:lnTo>
                  <a:lnTo>
                    <a:pt x="543" y="473"/>
                  </a:lnTo>
                  <a:lnTo>
                    <a:pt x="51" y="666"/>
                  </a:lnTo>
                  <a:lnTo>
                    <a:pt x="44" y="545"/>
                  </a:lnTo>
                  <a:lnTo>
                    <a:pt x="0" y="461"/>
                  </a:lnTo>
                  <a:lnTo>
                    <a:pt x="7" y="268"/>
                  </a:lnTo>
                  <a:lnTo>
                    <a:pt x="102" y="52"/>
                  </a:lnTo>
                  <a:close/>
                </a:path>
              </a:pathLst>
            </a:custGeom>
            <a:solidFill>
              <a:srgbClr val="0C3213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1160" name="Freeform 88"/>
            <p:cNvSpPr>
              <a:spLocks noChangeAspect="1"/>
            </p:cNvSpPr>
            <p:nvPr/>
          </p:nvSpPr>
          <p:spPr bwMode="auto">
            <a:xfrm>
              <a:off x="3127" y="3487"/>
              <a:ext cx="81" cy="93"/>
            </a:xfrm>
            <a:custGeom>
              <a:avLst/>
              <a:gdLst>
                <a:gd name="T0" fmla="*/ 84 w 485"/>
                <a:gd name="T1" fmla="*/ 538 h 559"/>
                <a:gd name="T2" fmla="*/ 485 w 485"/>
                <a:gd name="T3" fmla="*/ 559 h 559"/>
                <a:gd name="T4" fmla="*/ 482 w 485"/>
                <a:gd name="T5" fmla="*/ 371 h 559"/>
                <a:gd name="T6" fmla="*/ 412 w 485"/>
                <a:gd name="T7" fmla="*/ 197 h 559"/>
                <a:gd name="T8" fmla="*/ 352 w 485"/>
                <a:gd name="T9" fmla="*/ 110 h 559"/>
                <a:gd name="T10" fmla="*/ 167 w 485"/>
                <a:gd name="T11" fmla="*/ 57 h 559"/>
                <a:gd name="T12" fmla="*/ 71 w 485"/>
                <a:gd name="T13" fmla="*/ 0 h 559"/>
                <a:gd name="T14" fmla="*/ 54 w 485"/>
                <a:gd name="T15" fmla="*/ 41 h 559"/>
                <a:gd name="T16" fmla="*/ 87 w 485"/>
                <a:gd name="T17" fmla="*/ 90 h 559"/>
                <a:gd name="T18" fmla="*/ 80 w 485"/>
                <a:gd name="T19" fmla="*/ 131 h 559"/>
                <a:gd name="T20" fmla="*/ 0 w 485"/>
                <a:gd name="T21" fmla="*/ 208 h 559"/>
                <a:gd name="T22" fmla="*/ 84 w 485"/>
                <a:gd name="T23" fmla="*/ 538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5" h="559">
                  <a:moveTo>
                    <a:pt x="84" y="538"/>
                  </a:moveTo>
                  <a:lnTo>
                    <a:pt x="485" y="559"/>
                  </a:lnTo>
                  <a:lnTo>
                    <a:pt x="482" y="371"/>
                  </a:lnTo>
                  <a:lnTo>
                    <a:pt x="412" y="197"/>
                  </a:lnTo>
                  <a:lnTo>
                    <a:pt x="352" y="110"/>
                  </a:lnTo>
                  <a:lnTo>
                    <a:pt x="167" y="57"/>
                  </a:lnTo>
                  <a:lnTo>
                    <a:pt x="71" y="0"/>
                  </a:lnTo>
                  <a:lnTo>
                    <a:pt x="54" y="41"/>
                  </a:lnTo>
                  <a:lnTo>
                    <a:pt x="87" y="90"/>
                  </a:lnTo>
                  <a:lnTo>
                    <a:pt x="80" y="131"/>
                  </a:lnTo>
                  <a:lnTo>
                    <a:pt x="0" y="208"/>
                  </a:lnTo>
                  <a:lnTo>
                    <a:pt x="84" y="538"/>
                  </a:lnTo>
                  <a:close/>
                </a:path>
              </a:pathLst>
            </a:custGeom>
            <a:solidFill>
              <a:srgbClr val="0C3213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1161" name="Freeform 89"/>
            <p:cNvSpPr>
              <a:spLocks noChangeAspect="1"/>
            </p:cNvSpPr>
            <p:nvPr/>
          </p:nvSpPr>
          <p:spPr bwMode="auto">
            <a:xfrm>
              <a:off x="3135" y="3375"/>
              <a:ext cx="164" cy="226"/>
            </a:xfrm>
            <a:custGeom>
              <a:avLst/>
              <a:gdLst>
                <a:gd name="T0" fmla="*/ 23 w 982"/>
                <a:gd name="T1" fmla="*/ 671 h 1357"/>
                <a:gd name="T2" fmla="*/ 117 w 982"/>
                <a:gd name="T3" fmla="*/ 732 h 1357"/>
                <a:gd name="T4" fmla="*/ 304 w 982"/>
                <a:gd name="T5" fmla="*/ 792 h 1357"/>
                <a:gd name="T6" fmla="*/ 357 w 982"/>
                <a:gd name="T7" fmla="*/ 869 h 1357"/>
                <a:gd name="T8" fmla="*/ 434 w 982"/>
                <a:gd name="T9" fmla="*/ 1049 h 1357"/>
                <a:gd name="T10" fmla="*/ 441 w 982"/>
                <a:gd name="T11" fmla="*/ 1234 h 1357"/>
                <a:gd name="T12" fmla="*/ 547 w 982"/>
                <a:gd name="T13" fmla="*/ 1240 h 1357"/>
                <a:gd name="T14" fmla="*/ 775 w 982"/>
                <a:gd name="T15" fmla="*/ 1357 h 1357"/>
                <a:gd name="T16" fmla="*/ 856 w 982"/>
                <a:gd name="T17" fmla="*/ 952 h 1357"/>
                <a:gd name="T18" fmla="*/ 982 w 982"/>
                <a:gd name="T19" fmla="*/ 552 h 1357"/>
                <a:gd name="T20" fmla="*/ 652 w 982"/>
                <a:gd name="T21" fmla="*/ 581 h 1357"/>
                <a:gd name="T22" fmla="*/ 524 w 982"/>
                <a:gd name="T23" fmla="*/ 204 h 1357"/>
                <a:gd name="T24" fmla="*/ 661 w 982"/>
                <a:gd name="T25" fmla="*/ 0 h 1357"/>
                <a:gd name="T26" fmla="*/ 485 w 982"/>
                <a:gd name="T27" fmla="*/ 7 h 1357"/>
                <a:gd name="T28" fmla="*/ 231 w 982"/>
                <a:gd name="T29" fmla="*/ 254 h 1357"/>
                <a:gd name="T30" fmla="*/ 236 w 982"/>
                <a:gd name="T31" fmla="*/ 375 h 1357"/>
                <a:gd name="T32" fmla="*/ 20 w 982"/>
                <a:gd name="T33" fmla="*/ 561 h 1357"/>
                <a:gd name="T34" fmla="*/ 0 w 982"/>
                <a:gd name="T35" fmla="*/ 636 h 1357"/>
                <a:gd name="T36" fmla="*/ 23 w 982"/>
                <a:gd name="T37" fmla="*/ 671 h 1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82" h="1357">
                  <a:moveTo>
                    <a:pt x="23" y="671"/>
                  </a:moveTo>
                  <a:lnTo>
                    <a:pt x="117" y="732"/>
                  </a:lnTo>
                  <a:lnTo>
                    <a:pt x="304" y="792"/>
                  </a:lnTo>
                  <a:lnTo>
                    <a:pt x="357" y="869"/>
                  </a:lnTo>
                  <a:lnTo>
                    <a:pt x="434" y="1049"/>
                  </a:lnTo>
                  <a:lnTo>
                    <a:pt x="441" y="1234"/>
                  </a:lnTo>
                  <a:lnTo>
                    <a:pt x="547" y="1240"/>
                  </a:lnTo>
                  <a:lnTo>
                    <a:pt x="775" y="1357"/>
                  </a:lnTo>
                  <a:lnTo>
                    <a:pt x="856" y="952"/>
                  </a:lnTo>
                  <a:lnTo>
                    <a:pt x="982" y="552"/>
                  </a:lnTo>
                  <a:lnTo>
                    <a:pt x="652" y="581"/>
                  </a:lnTo>
                  <a:lnTo>
                    <a:pt x="524" y="204"/>
                  </a:lnTo>
                  <a:lnTo>
                    <a:pt x="661" y="0"/>
                  </a:lnTo>
                  <a:lnTo>
                    <a:pt x="485" y="7"/>
                  </a:lnTo>
                  <a:lnTo>
                    <a:pt x="231" y="254"/>
                  </a:lnTo>
                  <a:lnTo>
                    <a:pt x="236" y="375"/>
                  </a:lnTo>
                  <a:lnTo>
                    <a:pt x="20" y="561"/>
                  </a:lnTo>
                  <a:lnTo>
                    <a:pt x="0" y="636"/>
                  </a:lnTo>
                  <a:lnTo>
                    <a:pt x="23" y="671"/>
                  </a:lnTo>
                  <a:close/>
                </a:path>
              </a:pathLst>
            </a:custGeom>
            <a:solidFill>
              <a:srgbClr val="0C3213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1162" name="Freeform 90"/>
            <p:cNvSpPr>
              <a:spLocks noChangeAspect="1"/>
            </p:cNvSpPr>
            <p:nvPr/>
          </p:nvSpPr>
          <p:spPr bwMode="auto">
            <a:xfrm>
              <a:off x="3107" y="3578"/>
              <a:ext cx="260" cy="203"/>
            </a:xfrm>
            <a:custGeom>
              <a:avLst/>
              <a:gdLst>
                <a:gd name="T0" fmla="*/ 380 w 1561"/>
                <a:gd name="T1" fmla="*/ 785 h 1216"/>
                <a:gd name="T2" fmla="*/ 377 w 1561"/>
                <a:gd name="T3" fmla="*/ 414 h 1216"/>
                <a:gd name="T4" fmla="*/ 236 w 1561"/>
                <a:gd name="T5" fmla="*/ 287 h 1216"/>
                <a:gd name="T6" fmla="*/ 0 w 1561"/>
                <a:gd name="T7" fmla="*/ 130 h 1216"/>
                <a:gd name="T8" fmla="*/ 116 w 1561"/>
                <a:gd name="T9" fmla="*/ 156 h 1216"/>
                <a:gd name="T10" fmla="*/ 183 w 1561"/>
                <a:gd name="T11" fmla="*/ 151 h 1216"/>
                <a:gd name="T12" fmla="*/ 233 w 1561"/>
                <a:gd name="T13" fmla="*/ 57 h 1216"/>
                <a:gd name="T14" fmla="*/ 206 w 1561"/>
                <a:gd name="T15" fmla="*/ 0 h 1216"/>
                <a:gd name="T16" fmla="*/ 608 w 1561"/>
                <a:gd name="T17" fmla="*/ 16 h 1216"/>
                <a:gd name="T18" fmla="*/ 714 w 1561"/>
                <a:gd name="T19" fmla="*/ 23 h 1216"/>
                <a:gd name="T20" fmla="*/ 939 w 1561"/>
                <a:gd name="T21" fmla="*/ 133 h 1216"/>
                <a:gd name="T22" fmla="*/ 1156 w 1561"/>
                <a:gd name="T23" fmla="*/ 398 h 1216"/>
                <a:gd name="T24" fmla="*/ 1343 w 1561"/>
                <a:gd name="T25" fmla="*/ 668 h 1216"/>
                <a:gd name="T26" fmla="*/ 1561 w 1561"/>
                <a:gd name="T27" fmla="*/ 776 h 1216"/>
                <a:gd name="T28" fmla="*/ 1550 w 1561"/>
                <a:gd name="T29" fmla="*/ 792 h 1216"/>
                <a:gd name="T30" fmla="*/ 1500 w 1561"/>
                <a:gd name="T31" fmla="*/ 806 h 1216"/>
                <a:gd name="T32" fmla="*/ 1456 w 1561"/>
                <a:gd name="T33" fmla="*/ 889 h 1216"/>
                <a:gd name="T34" fmla="*/ 1366 w 1561"/>
                <a:gd name="T35" fmla="*/ 895 h 1216"/>
                <a:gd name="T36" fmla="*/ 1270 w 1561"/>
                <a:gd name="T37" fmla="*/ 943 h 1216"/>
                <a:gd name="T38" fmla="*/ 1233 w 1561"/>
                <a:gd name="T39" fmla="*/ 932 h 1216"/>
                <a:gd name="T40" fmla="*/ 1183 w 1561"/>
                <a:gd name="T41" fmla="*/ 919 h 1216"/>
                <a:gd name="T42" fmla="*/ 1169 w 1561"/>
                <a:gd name="T43" fmla="*/ 950 h 1216"/>
                <a:gd name="T44" fmla="*/ 1193 w 1561"/>
                <a:gd name="T45" fmla="*/ 1006 h 1216"/>
                <a:gd name="T46" fmla="*/ 1179 w 1561"/>
                <a:gd name="T47" fmla="*/ 1090 h 1216"/>
                <a:gd name="T48" fmla="*/ 1126 w 1561"/>
                <a:gd name="T49" fmla="*/ 1117 h 1216"/>
                <a:gd name="T50" fmla="*/ 1080 w 1561"/>
                <a:gd name="T51" fmla="*/ 1103 h 1216"/>
                <a:gd name="T52" fmla="*/ 996 w 1561"/>
                <a:gd name="T53" fmla="*/ 1086 h 1216"/>
                <a:gd name="T54" fmla="*/ 959 w 1561"/>
                <a:gd name="T55" fmla="*/ 1133 h 1216"/>
                <a:gd name="T56" fmla="*/ 942 w 1561"/>
                <a:gd name="T57" fmla="*/ 1203 h 1216"/>
                <a:gd name="T58" fmla="*/ 895 w 1561"/>
                <a:gd name="T59" fmla="*/ 1216 h 1216"/>
                <a:gd name="T60" fmla="*/ 895 w 1561"/>
                <a:gd name="T61" fmla="*/ 715 h 1216"/>
                <a:gd name="T62" fmla="*/ 631 w 1561"/>
                <a:gd name="T63" fmla="*/ 692 h 1216"/>
                <a:gd name="T64" fmla="*/ 380 w 1561"/>
                <a:gd name="T65" fmla="*/ 785 h 1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561" h="1216">
                  <a:moveTo>
                    <a:pt x="380" y="785"/>
                  </a:moveTo>
                  <a:lnTo>
                    <a:pt x="377" y="414"/>
                  </a:lnTo>
                  <a:lnTo>
                    <a:pt x="236" y="287"/>
                  </a:lnTo>
                  <a:lnTo>
                    <a:pt x="0" y="130"/>
                  </a:lnTo>
                  <a:lnTo>
                    <a:pt x="116" y="156"/>
                  </a:lnTo>
                  <a:lnTo>
                    <a:pt x="183" y="151"/>
                  </a:lnTo>
                  <a:lnTo>
                    <a:pt x="233" y="57"/>
                  </a:lnTo>
                  <a:lnTo>
                    <a:pt x="206" y="0"/>
                  </a:lnTo>
                  <a:lnTo>
                    <a:pt x="608" y="16"/>
                  </a:lnTo>
                  <a:lnTo>
                    <a:pt x="714" y="23"/>
                  </a:lnTo>
                  <a:lnTo>
                    <a:pt x="939" y="133"/>
                  </a:lnTo>
                  <a:lnTo>
                    <a:pt x="1156" y="398"/>
                  </a:lnTo>
                  <a:lnTo>
                    <a:pt x="1343" y="668"/>
                  </a:lnTo>
                  <a:lnTo>
                    <a:pt x="1561" y="776"/>
                  </a:lnTo>
                  <a:lnTo>
                    <a:pt x="1550" y="792"/>
                  </a:lnTo>
                  <a:lnTo>
                    <a:pt x="1500" y="806"/>
                  </a:lnTo>
                  <a:lnTo>
                    <a:pt x="1456" y="889"/>
                  </a:lnTo>
                  <a:lnTo>
                    <a:pt x="1366" y="895"/>
                  </a:lnTo>
                  <a:lnTo>
                    <a:pt x="1270" y="943"/>
                  </a:lnTo>
                  <a:lnTo>
                    <a:pt x="1233" y="932"/>
                  </a:lnTo>
                  <a:lnTo>
                    <a:pt x="1183" y="919"/>
                  </a:lnTo>
                  <a:lnTo>
                    <a:pt x="1169" y="950"/>
                  </a:lnTo>
                  <a:lnTo>
                    <a:pt x="1193" y="1006"/>
                  </a:lnTo>
                  <a:lnTo>
                    <a:pt x="1179" y="1090"/>
                  </a:lnTo>
                  <a:lnTo>
                    <a:pt x="1126" y="1117"/>
                  </a:lnTo>
                  <a:lnTo>
                    <a:pt x="1080" y="1103"/>
                  </a:lnTo>
                  <a:lnTo>
                    <a:pt x="996" y="1086"/>
                  </a:lnTo>
                  <a:lnTo>
                    <a:pt x="959" y="1133"/>
                  </a:lnTo>
                  <a:lnTo>
                    <a:pt x="942" y="1203"/>
                  </a:lnTo>
                  <a:lnTo>
                    <a:pt x="895" y="1216"/>
                  </a:lnTo>
                  <a:lnTo>
                    <a:pt x="895" y="715"/>
                  </a:lnTo>
                  <a:lnTo>
                    <a:pt x="631" y="692"/>
                  </a:lnTo>
                  <a:lnTo>
                    <a:pt x="380" y="785"/>
                  </a:lnTo>
                  <a:close/>
                </a:path>
              </a:pathLst>
            </a:custGeom>
            <a:solidFill>
              <a:srgbClr val="0C3213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1163" name="Freeform 91"/>
            <p:cNvSpPr>
              <a:spLocks noChangeAspect="1"/>
            </p:cNvSpPr>
            <p:nvPr/>
          </p:nvSpPr>
          <p:spPr bwMode="auto">
            <a:xfrm>
              <a:off x="3031" y="3405"/>
              <a:ext cx="144" cy="224"/>
            </a:xfrm>
            <a:custGeom>
              <a:avLst/>
              <a:gdLst>
                <a:gd name="T0" fmla="*/ 440 w 859"/>
                <a:gd name="T1" fmla="*/ 1 h 1344"/>
                <a:gd name="T2" fmla="*/ 521 w 859"/>
                <a:gd name="T3" fmla="*/ 88 h 1344"/>
                <a:gd name="T4" fmla="*/ 629 w 859"/>
                <a:gd name="T5" fmla="*/ 99 h 1344"/>
                <a:gd name="T6" fmla="*/ 669 w 859"/>
                <a:gd name="T7" fmla="*/ 55 h 1344"/>
                <a:gd name="T8" fmla="*/ 715 w 859"/>
                <a:gd name="T9" fmla="*/ 48 h 1344"/>
                <a:gd name="T10" fmla="*/ 716 w 859"/>
                <a:gd name="T11" fmla="*/ 26 h 1344"/>
                <a:gd name="T12" fmla="*/ 782 w 859"/>
                <a:gd name="T13" fmla="*/ 31 h 1344"/>
                <a:gd name="T14" fmla="*/ 854 w 859"/>
                <a:gd name="T15" fmla="*/ 79 h 1344"/>
                <a:gd name="T16" fmla="*/ 859 w 859"/>
                <a:gd name="T17" fmla="*/ 199 h 1344"/>
                <a:gd name="T18" fmla="*/ 640 w 859"/>
                <a:gd name="T19" fmla="*/ 380 h 1344"/>
                <a:gd name="T20" fmla="*/ 621 w 859"/>
                <a:gd name="T21" fmla="*/ 453 h 1344"/>
                <a:gd name="T22" fmla="*/ 645 w 859"/>
                <a:gd name="T23" fmla="*/ 489 h 1344"/>
                <a:gd name="T24" fmla="*/ 625 w 859"/>
                <a:gd name="T25" fmla="*/ 544 h 1344"/>
                <a:gd name="T26" fmla="*/ 657 w 859"/>
                <a:gd name="T27" fmla="*/ 583 h 1344"/>
                <a:gd name="T28" fmla="*/ 651 w 859"/>
                <a:gd name="T29" fmla="*/ 627 h 1344"/>
                <a:gd name="T30" fmla="*/ 574 w 859"/>
                <a:gd name="T31" fmla="*/ 697 h 1344"/>
                <a:gd name="T32" fmla="*/ 607 w 859"/>
                <a:gd name="T33" fmla="*/ 835 h 1344"/>
                <a:gd name="T34" fmla="*/ 664 w 859"/>
                <a:gd name="T35" fmla="*/ 1055 h 1344"/>
                <a:gd name="T36" fmla="*/ 686 w 859"/>
                <a:gd name="T37" fmla="*/ 1095 h 1344"/>
                <a:gd name="T38" fmla="*/ 659 w 859"/>
                <a:gd name="T39" fmla="*/ 1156 h 1344"/>
                <a:gd name="T40" fmla="*/ 626 w 859"/>
                <a:gd name="T41" fmla="*/ 1192 h 1344"/>
                <a:gd name="T42" fmla="*/ 565 w 859"/>
                <a:gd name="T43" fmla="*/ 1195 h 1344"/>
                <a:gd name="T44" fmla="*/ 383 w 859"/>
                <a:gd name="T45" fmla="*/ 1151 h 1344"/>
                <a:gd name="T46" fmla="*/ 221 w 859"/>
                <a:gd name="T47" fmla="*/ 1344 h 1344"/>
                <a:gd name="T48" fmla="*/ 0 w 859"/>
                <a:gd name="T49" fmla="*/ 1287 h 1344"/>
                <a:gd name="T50" fmla="*/ 1 w 859"/>
                <a:gd name="T51" fmla="*/ 917 h 1344"/>
                <a:gd name="T52" fmla="*/ 82 w 859"/>
                <a:gd name="T53" fmla="*/ 627 h 1344"/>
                <a:gd name="T54" fmla="*/ 77 w 859"/>
                <a:gd name="T55" fmla="*/ 451 h 1344"/>
                <a:gd name="T56" fmla="*/ 73 w 859"/>
                <a:gd name="T57" fmla="*/ 356 h 1344"/>
                <a:gd name="T58" fmla="*/ 131 w 859"/>
                <a:gd name="T59" fmla="*/ 332 h 1344"/>
                <a:gd name="T60" fmla="*/ 189 w 859"/>
                <a:gd name="T61" fmla="*/ 113 h 1344"/>
                <a:gd name="T62" fmla="*/ 169 w 859"/>
                <a:gd name="T63" fmla="*/ 40 h 1344"/>
                <a:gd name="T64" fmla="*/ 280 w 859"/>
                <a:gd name="T65" fmla="*/ 38 h 1344"/>
                <a:gd name="T66" fmla="*/ 404 w 859"/>
                <a:gd name="T67" fmla="*/ 0 h 1344"/>
                <a:gd name="T68" fmla="*/ 440 w 859"/>
                <a:gd name="T69" fmla="*/ 1 h 1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59" h="1344">
                  <a:moveTo>
                    <a:pt x="440" y="1"/>
                  </a:moveTo>
                  <a:lnTo>
                    <a:pt x="521" y="88"/>
                  </a:lnTo>
                  <a:lnTo>
                    <a:pt x="629" y="99"/>
                  </a:lnTo>
                  <a:lnTo>
                    <a:pt x="669" y="55"/>
                  </a:lnTo>
                  <a:lnTo>
                    <a:pt x="715" y="48"/>
                  </a:lnTo>
                  <a:lnTo>
                    <a:pt x="716" y="26"/>
                  </a:lnTo>
                  <a:lnTo>
                    <a:pt x="782" y="31"/>
                  </a:lnTo>
                  <a:lnTo>
                    <a:pt x="854" y="79"/>
                  </a:lnTo>
                  <a:lnTo>
                    <a:pt x="859" y="199"/>
                  </a:lnTo>
                  <a:lnTo>
                    <a:pt x="640" y="380"/>
                  </a:lnTo>
                  <a:lnTo>
                    <a:pt x="621" y="453"/>
                  </a:lnTo>
                  <a:lnTo>
                    <a:pt x="645" y="489"/>
                  </a:lnTo>
                  <a:lnTo>
                    <a:pt x="625" y="544"/>
                  </a:lnTo>
                  <a:lnTo>
                    <a:pt x="657" y="583"/>
                  </a:lnTo>
                  <a:lnTo>
                    <a:pt x="651" y="627"/>
                  </a:lnTo>
                  <a:lnTo>
                    <a:pt x="574" y="697"/>
                  </a:lnTo>
                  <a:lnTo>
                    <a:pt x="607" y="835"/>
                  </a:lnTo>
                  <a:lnTo>
                    <a:pt x="664" y="1055"/>
                  </a:lnTo>
                  <a:lnTo>
                    <a:pt x="686" y="1095"/>
                  </a:lnTo>
                  <a:lnTo>
                    <a:pt x="659" y="1156"/>
                  </a:lnTo>
                  <a:lnTo>
                    <a:pt x="626" y="1192"/>
                  </a:lnTo>
                  <a:lnTo>
                    <a:pt x="565" y="1195"/>
                  </a:lnTo>
                  <a:lnTo>
                    <a:pt x="383" y="1151"/>
                  </a:lnTo>
                  <a:lnTo>
                    <a:pt x="221" y="1344"/>
                  </a:lnTo>
                  <a:lnTo>
                    <a:pt x="0" y="1287"/>
                  </a:lnTo>
                  <a:lnTo>
                    <a:pt x="1" y="917"/>
                  </a:lnTo>
                  <a:lnTo>
                    <a:pt x="82" y="627"/>
                  </a:lnTo>
                  <a:lnTo>
                    <a:pt x="77" y="451"/>
                  </a:lnTo>
                  <a:lnTo>
                    <a:pt x="73" y="356"/>
                  </a:lnTo>
                  <a:lnTo>
                    <a:pt x="131" y="332"/>
                  </a:lnTo>
                  <a:lnTo>
                    <a:pt x="189" y="113"/>
                  </a:lnTo>
                  <a:lnTo>
                    <a:pt x="169" y="40"/>
                  </a:lnTo>
                  <a:lnTo>
                    <a:pt x="280" y="38"/>
                  </a:lnTo>
                  <a:lnTo>
                    <a:pt x="404" y="0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0C3213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1164" name="Freeform 92"/>
            <p:cNvSpPr>
              <a:spLocks noChangeAspect="1"/>
            </p:cNvSpPr>
            <p:nvPr/>
          </p:nvSpPr>
          <p:spPr bwMode="auto">
            <a:xfrm>
              <a:off x="3264" y="3457"/>
              <a:ext cx="217" cy="250"/>
            </a:xfrm>
            <a:custGeom>
              <a:avLst/>
              <a:gdLst>
                <a:gd name="T0" fmla="*/ 619 w 1301"/>
                <a:gd name="T1" fmla="*/ 1504 h 1504"/>
                <a:gd name="T2" fmla="*/ 645 w 1301"/>
                <a:gd name="T3" fmla="*/ 1363 h 1504"/>
                <a:gd name="T4" fmla="*/ 679 w 1301"/>
                <a:gd name="T5" fmla="*/ 1337 h 1504"/>
                <a:gd name="T6" fmla="*/ 756 w 1301"/>
                <a:gd name="T7" fmla="*/ 1330 h 1504"/>
                <a:gd name="T8" fmla="*/ 775 w 1301"/>
                <a:gd name="T9" fmla="*/ 1293 h 1504"/>
                <a:gd name="T10" fmla="*/ 832 w 1301"/>
                <a:gd name="T11" fmla="*/ 1296 h 1504"/>
                <a:gd name="T12" fmla="*/ 846 w 1301"/>
                <a:gd name="T13" fmla="*/ 1213 h 1504"/>
                <a:gd name="T14" fmla="*/ 859 w 1301"/>
                <a:gd name="T15" fmla="*/ 1126 h 1504"/>
                <a:gd name="T16" fmla="*/ 912 w 1301"/>
                <a:gd name="T17" fmla="*/ 1009 h 1504"/>
                <a:gd name="T18" fmla="*/ 953 w 1301"/>
                <a:gd name="T19" fmla="*/ 985 h 1504"/>
                <a:gd name="T20" fmla="*/ 896 w 1301"/>
                <a:gd name="T21" fmla="*/ 875 h 1504"/>
                <a:gd name="T22" fmla="*/ 1040 w 1301"/>
                <a:gd name="T23" fmla="*/ 865 h 1504"/>
                <a:gd name="T24" fmla="*/ 1052 w 1301"/>
                <a:gd name="T25" fmla="*/ 818 h 1504"/>
                <a:gd name="T26" fmla="*/ 1123 w 1301"/>
                <a:gd name="T27" fmla="*/ 774 h 1504"/>
                <a:gd name="T28" fmla="*/ 1123 w 1301"/>
                <a:gd name="T29" fmla="*/ 724 h 1504"/>
                <a:gd name="T30" fmla="*/ 1090 w 1301"/>
                <a:gd name="T31" fmla="*/ 701 h 1504"/>
                <a:gd name="T32" fmla="*/ 1153 w 1301"/>
                <a:gd name="T33" fmla="*/ 600 h 1504"/>
                <a:gd name="T34" fmla="*/ 1157 w 1301"/>
                <a:gd name="T35" fmla="*/ 571 h 1504"/>
                <a:gd name="T36" fmla="*/ 1207 w 1301"/>
                <a:gd name="T37" fmla="*/ 501 h 1504"/>
                <a:gd name="T38" fmla="*/ 1219 w 1301"/>
                <a:gd name="T39" fmla="*/ 454 h 1504"/>
                <a:gd name="T40" fmla="*/ 1250 w 1301"/>
                <a:gd name="T41" fmla="*/ 430 h 1504"/>
                <a:gd name="T42" fmla="*/ 1244 w 1301"/>
                <a:gd name="T43" fmla="*/ 360 h 1504"/>
                <a:gd name="T44" fmla="*/ 1301 w 1301"/>
                <a:gd name="T45" fmla="*/ 293 h 1504"/>
                <a:gd name="T46" fmla="*/ 1287 w 1301"/>
                <a:gd name="T47" fmla="*/ 200 h 1504"/>
                <a:gd name="T48" fmla="*/ 1240 w 1301"/>
                <a:gd name="T49" fmla="*/ 179 h 1504"/>
                <a:gd name="T50" fmla="*/ 1240 w 1301"/>
                <a:gd name="T51" fmla="*/ 99 h 1504"/>
                <a:gd name="T52" fmla="*/ 1219 w 1301"/>
                <a:gd name="T53" fmla="*/ 89 h 1504"/>
                <a:gd name="T54" fmla="*/ 1116 w 1301"/>
                <a:gd name="T55" fmla="*/ 130 h 1504"/>
                <a:gd name="T56" fmla="*/ 1083 w 1301"/>
                <a:gd name="T57" fmla="*/ 113 h 1504"/>
                <a:gd name="T58" fmla="*/ 1077 w 1301"/>
                <a:gd name="T59" fmla="*/ 80 h 1504"/>
                <a:gd name="T60" fmla="*/ 1036 w 1301"/>
                <a:gd name="T61" fmla="*/ 69 h 1504"/>
                <a:gd name="T62" fmla="*/ 996 w 1301"/>
                <a:gd name="T63" fmla="*/ 46 h 1504"/>
                <a:gd name="T64" fmla="*/ 990 w 1301"/>
                <a:gd name="T65" fmla="*/ 13 h 1504"/>
                <a:gd name="T66" fmla="*/ 923 w 1301"/>
                <a:gd name="T67" fmla="*/ 26 h 1504"/>
                <a:gd name="T68" fmla="*/ 889 w 1301"/>
                <a:gd name="T69" fmla="*/ 0 h 1504"/>
                <a:gd name="T70" fmla="*/ 819 w 1301"/>
                <a:gd name="T71" fmla="*/ 30 h 1504"/>
                <a:gd name="T72" fmla="*/ 582 w 1301"/>
                <a:gd name="T73" fmla="*/ 62 h 1504"/>
                <a:gd name="T74" fmla="*/ 571 w 1301"/>
                <a:gd name="T75" fmla="*/ 76 h 1504"/>
                <a:gd name="T76" fmla="*/ 415 w 1301"/>
                <a:gd name="T77" fmla="*/ 81 h 1504"/>
                <a:gd name="T78" fmla="*/ 342 w 1301"/>
                <a:gd name="T79" fmla="*/ 1 h 1504"/>
                <a:gd name="T80" fmla="*/ 299 w 1301"/>
                <a:gd name="T81" fmla="*/ 35 h 1504"/>
                <a:gd name="T82" fmla="*/ 221 w 1301"/>
                <a:gd name="T83" fmla="*/ 36 h 1504"/>
                <a:gd name="T84" fmla="*/ 206 w 1301"/>
                <a:gd name="T85" fmla="*/ 62 h 1504"/>
                <a:gd name="T86" fmla="*/ 81 w 1301"/>
                <a:gd name="T87" fmla="*/ 464 h 1504"/>
                <a:gd name="T88" fmla="*/ 0 w 1301"/>
                <a:gd name="T89" fmla="*/ 861 h 1504"/>
                <a:gd name="T90" fmla="*/ 200 w 1301"/>
                <a:gd name="T91" fmla="*/ 1112 h 1504"/>
                <a:gd name="T92" fmla="*/ 404 w 1301"/>
                <a:gd name="T93" fmla="*/ 1399 h 1504"/>
                <a:gd name="T94" fmla="*/ 619 w 1301"/>
                <a:gd name="T95" fmla="*/ 1504 h 1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301" h="1504">
                  <a:moveTo>
                    <a:pt x="619" y="1504"/>
                  </a:moveTo>
                  <a:lnTo>
                    <a:pt x="645" y="1363"/>
                  </a:lnTo>
                  <a:lnTo>
                    <a:pt x="679" y="1337"/>
                  </a:lnTo>
                  <a:lnTo>
                    <a:pt x="756" y="1330"/>
                  </a:lnTo>
                  <a:lnTo>
                    <a:pt x="775" y="1293"/>
                  </a:lnTo>
                  <a:lnTo>
                    <a:pt x="832" y="1296"/>
                  </a:lnTo>
                  <a:lnTo>
                    <a:pt x="846" y="1213"/>
                  </a:lnTo>
                  <a:lnTo>
                    <a:pt x="859" y="1126"/>
                  </a:lnTo>
                  <a:lnTo>
                    <a:pt x="912" y="1009"/>
                  </a:lnTo>
                  <a:lnTo>
                    <a:pt x="953" y="985"/>
                  </a:lnTo>
                  <a:lnTo>
                    <a:pt x="896" y="875"/>
                  </a:lnTo>
                  <a:lnTo>
                    <a:pt x="1040" y="865"/>
                  </a:lnTo>
                  <a:lnTo>
                    <a:pt x="1052" y="818"/>
                  </a:lnTo>
                  <a:lnTo>
                    <a:pt x="1123" y="774"/>
                  </a:lnTo>
                  <a:lnTo>
                    <a:pt x="1123" y="724"/>
                  </a:lnTo>
                  <a:lnTo>
                    <a:pt x="1090" y="701"/>
                  </a:lnTo>
                  <a:lnTo>
                    <a:pt x="1153" y="600"/>
                  </a:lnTo>
                  <a:lnTo>
                    <a:pt x="1157" y="571"/>
                  </a:lnTo>
                  <a:lnTo>
                    <a:pt x="1207" y="501"/>
                  </a:lnTo>
                  <a:lnTo>
                    <a:pt x="1219" y="454"/>
                  </a:lnTo>
                  <a:lnTo>
                    <a:pt x="1250" y="430"/>
                  </a:lnTo>
                  <a:lnTo>
                    <a:pt x="1244" y="360"/>
                  </a:lnTo>
                  <a:lnTo>
                    <a:pt x="1301" y="293"/>
                  </a:lnTo>
                  <a:lnTo>
                    <a:pt x="1287" y="200"/>
                  </a:lnTo>
                  <a:lnTo>
                    <a:pt x="1240" y="179"/>
                  </a:lnTo>
                  <a:lnTo>
                    <a:pt x="1240" y="99"/>
                  </a:lnTo>
                  <a:lnTo>
                    <a:pt x="1219" y="89"/>
                  </a:lnTo>
                  <a:lnTo>
                    <a:pt x="1116" y="130"/>
                  </a:lnTo>
                  <a:lnTo>
                    <a:pt x="1083" y="113"/>
                  </a:lnTo>
                  <a:lnTo>
                    <a:pt x="1077" y="80"/>
                  </a:lnTo>
                  <a:lnTo>
                    <a:pt x="1036" y="69"/>
                  </a:lnTo>
                  <a:lnTo>
                    <a:pt x="996" y="46"/>
                  </a:lnTo>
                  <a:lnTo>
                    <a:pt x="990" y="13"/>
                  </a:lnTo>
                  <a:lnTo>
                    <a:pt x="923" y="26"/>
                  </a:lnTo>
                  <a:lnTo>
                    <a:pt x="889" y="0"/>
                  </a:lnTo>
                  <a:lnTo>
                    <a:pt x="819" y="30"/>
                  </a:lnTo>
                  <a:lnTo>
                    <a:pt x="582" y="62"/>
                  </a:lnTo>
                  <a:lnTo>
                    <a:pt x="571" y="76"/>
                  </a:lnTo>
                  <a:lnTo>
                    <a:pt x="415" y="81"/>
                  </a:lnTo>
                  <a:lnTo>
                    <a:pt x="342" y="1"/>
                  </a:lnTo>
                  <a:lnTo>
                    <a:pt x="299" y="35"/>
                  </a:lnTo>
                  <a:lnTo>
                    <a:pt x="221" y="36"/>
                  </a:lnTo>
                  <a:lnTo>
                    <a:pt x="206" y="62"/>
                  </a:lnTo>
                  <a:lnTo>
                    <a:pt x="81" y="464"/>
                  </a:lnTo>
                  <a:lnTo>
                    <a:pt x="0" y="861"/>
                  </a:lnTo>
                  <a:lnTo>
                    <a:pt x="200" y="1112"/>
                  </a:lnTo>
                  <a:lnTo>
                    <a:pt x="404" y="1399"/>
                  </a:lnTo>
                  <a:lnTo>
                    <a:pt x="619" y="1504"/>
                  </a:lnTo>
                  <a:close/>
                </a:path>
              </a:pathLst>
            </a:custGeom>
            <a:solidFill>
              <a:srgbClr val="0C3213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131165" name="Text Box 93"/>
          <p:cNvSpPr txBox="1">
            <a:spLocks noChangeArrowheads="1"/>
          </p:cNvSpPr>
          <p:nvPr/>
        </p:nvSpPr>
        <p:spPr bwMode="auto">
          <a:xfrm>
            <a:off x="117475" y="2260600"/>
            <a:ext cx="272573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1º exportador de castanha </a:t>
            </a:r>
          </a:p>
        </p:txBody>
      </p:sp>
      <p:sp>
        <p:nvSpPr>
          <p:cNvPr id="131166" name="Text Box 94"/>
          <p:cNvSpPr txBox="1">
            <a:spLocks noChangeArrowheads="1"/>
          </p:cNvSpPr>
          <p:nvPr/>
        </p:nvSpPr>
        <p:spPr bwMode="auto">
          <a:xfrm>
            <a:off x="117475" y="2574925"/>
            <a:ext cx="34686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3º exportador de 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frutas</a:t>
            </a:r>
            <a:endParaRPr lang="pt-BR" sz="1400" b="0" dirty="0">
              <a:solidFill>
                <a:srgbClr val="066168"/>
              </a:solidFill>
              <a:latin typeface="Verdana" pitchFamily="34" charset="0"/>
            </a:endParaRPr>
          </a:p>
        </p:txBody>
      </p:sp>
      <p:sp>
        <p:nvSpPr>
          <p:cNvPr id="131167" name="Text Box 95"/>
          <p:cNvSpPr txBox="1">
            <a:spLocks noChangeArrowheads="1"/>
          </p:cNvSpPr>
          <p:nvPr/>
        </p:nvSpPr>
        <p:spPr bwMode="auto">
          <a:xfrm>
            <a:off x="117475" y="2890838"/>
            <a:ext cx="27987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6º produtor de frutas</a:t>
            </a:r>
          </a:p>
        </p:txBody>
      </p:sp>
      <p:sp>
        <p:nvSpPr>
          <p:cNvPr id="131168" name="Line 96"/>
          <p:cNvSpPr>
            <a:spLocks noChangeShapeType="1"/>
          </p:cNvSpPr>
          <p:nvPr/>
        </p:nvSpPr>
        <p:spPr bwMode="auto">
          <a:xfrm>
            <a:off x="146050" y="2568575"/>
            <a:ext cx="3455988" cy="1588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31169" name="Line 97"/>
          <p:cNvSpPr>
            <a:spLocks noChangeShapeType="1"/>
          </p:cNvSpPr>
          <p:nvPr/>
        </p:nvSpPr>
        <p:spPr bwMode="auto">
          <a:xfrm>
            <a:off x="146050" y="2884488"/>
            <a:ext cx="3455988" cy="1587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31170" name="Text Box 98"/>
          <p:cNvSpPr txBox="1">
            <a:spLocks noChangeArrowheads="1"/>
          </p:cNvSpPr>
          <p:nvPr/>
        </p:nvSpPr>
        <p:spPr bwMode="auto">
          <a:xfrm>
            <a:off x="117475" y="3203575"/>
            <a:ext cx="36623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Produção de frutas total: 1.467 mil t</a:t>
            </a:r>
          </a:p>
        </p:txBody>
      </p:sp>
      <p:sp>
        <p:nvSpPr>
          <p:cNvPr id="131171" name="Text Box 99"/>
          <p:cNvSpPr txBox="1">
            <a:spLocks noChangeArrowheads="1"/>
          </p:cNvSpPr>
          <p:nvPr/>
        </p:nvSpPr>
        <p:spPr bwMode="auto">
          <a:xfrm>
            <a:off x="117475" y="3519488"/>
            <a:ext cx="27987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Frutas Irrigadas:</a:t>
            </a:r>
          </a:p>
        </p:txBody>
      </p:sp>
      <p:sp>
        <p:nvSpPr>
          <p:cNvPr id="131172" name="Line 100"/>
          <p:cNvSpPr>
            <a:spLocks noChangeShapeType="1"/>
          </p:cNvSpPr>
          <p:nvPr/>
        </p:nvSpPr>
        <p:spPr bwMode="auto">
          <a:xfrm>
            <a:off x="146050" y="3197225"/>
            <a:ext cx="3455988" cy="1588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31173" name="Line 101"/>
          <p:cNvSpPr>
            <a:spLocks noChangeShapeType="1"/>
          </p:cNvSpPr>
          <p:nvPr/>
        </p:nvSpPr>
        <p:spPr bwMode="auto">
          <a:xfrm>
            <a:off x="146050" y="3513138"/>
            <a:ext cx="3455988" cy="1587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31174" name="Text Box 102"/>
          <p:cNvSpPr txBox="1">
            <a:spLocks noChangeArrowheads="1"/>
          </p:cNvSpPr>
          <p:nvPr/>
        </p:nvSpPr>
        <p:spPr bwMode="auto">
          <a:xfrm>
            <a:off x="404813" y="3810000"/>
            <a:ext cx="3376612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200" b="0" dirty="0" smtClean="0">
                <a:solidFill>
                  <a:srgbClr val="066168"/>
                </a:solidFill>
                <a:latin typeface="Verdana" pitchFamily="34" charset="0"/>
              </a:rPr>
              <a:t>Área: 38,4 </a:t>
            </a:r>
            <a:r>
              <a:rPr lang="pt-BR" sz="1200" b="0" dirty="0">
                <a:solidFill>
                  <a:srgbClr val="066168"/>
                </a:solidFill>
                <a:latin typeface="Verdana" pitchFamily="34" charset="0"/>
              </a:rPr>
              <a:t>mil ha</a:t>
            </a:r>
          </a:p>
        </p:txBody>
      </p:sp>
      <p:pic>
        <p:nvPicPr>
          <p:cNvPr id="131175" name="Picture 103" descr="Logo ADECE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723" r="32237"/>
          <a:stretch>
            <a:fillRect/>
          </a:stretch>
        </p:blipFill>
        <p:spPr bwMode="auto">
          <a:xfrm>
            <a:off x="261938" y="3873500"/>
            <a:ext cx="174625" cy="1460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1176" name="Text Box 104"/>
          <p:cNvSpPr txBox="1">
            <a:spLocks noChangeArrowheads="1"/>
          </p:cNvSpPr>
          <p:nvPr/>
        </p:nvSpPr>
        <p:spPr bwMode="auto">
          <a:xfrm>
            <a:off x="404813" y="4075113"/>
            <a:ext cx="3376612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200" b="0">
                <a:solidFill>
                  <a:srgbClr val="066168"/>
                </a:solidFill>
                <a:latin typeface="Verdana" pitchFamily="34" charset="0"/>
              </a:rPr>
              <a:t>Vr. da Produção - VBP: R$ 755,5 milhões</a:t>
            </a:r>
          </a:p>
        </p:txBody>
      </p:sp>
      <p:pic>
        <p:nvPicPr>
          <p:cNvPr id="131177" name="Picture 105" descr="Logo ADECE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723" r="32237"/>
          <a:stretch>
            <a:fillRect/>
          </a:stretch>
        </p:blipFill>
        <p:spPr bwMode="auto">
          <a:xfrm>
            <a:off x="261938" y="4137025"/>
            <a:ext cx="174625" cy="1460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1178" name="Text Box 106"/>
          <p:cNvSpPr txBox="1">
            <a:spLocks noChangeArrowheads="1"/>
          </p:cNvSpPr>
          <p:nvPr/>
        </p:nvSpPr>
        <p:spPr bwMode="auto">
          <a:xfrm>
            <a:off x="404813" y="4338638"/>
            <a:ext cx="3376612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200" b="0">
                <a:solidFill>
                  <a:srgbClr val="066168"/>
                </a:solidFill>
                <a:latin typeface="Verdana" pitchFamily="34" charset="0"/>
              </a:rPr>
              <a:t>Empregos diretos: 21,6 mil</a:t>
            </a:r>
          </a:p>
        </p:txBody>
      </p:sp>
      <p:pic>
        <p:nvPicPr>
          <p:cNvPr id="131179" name="Picture 107" descr="Logo ADECE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723" r="32237"/>
          <a:stretch>
            <a:fillRect/>
          </a:stretch>
        </p:blipFill>
        <p:spPr bwMode="auto">
          <a:xfrm>
            <a:off x="261938" y="4402138"/>
            <a:ext cx="174625" cy="1460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1180" name="Text Box 108"/>
          <p:cNvSpPr txBox="1">
            <a:spLocks noChangeArrowheads="1"/>
          </p:cNvSpPr>
          <p:nvPr/>
        </p:nvSpPr>
        <p:spPr bwMode="auto">
          <a:xfrm>
            <a:off x="404813" y="4603750"/>
            <a:ext cx="3376612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200" b="0">
                <a:solidFill>
                  <a:srgbClr val="066168"/>
                </a:solidFill>
                <a:latin typeface="Verdana" pitchFamily="34" charset="0"/>
              </a:rPr>
              <a:t>Exportações: US$ 102,5 milhões</a:t>
            </a:r>
          </a:p>
        </p:txBody>
      </p:sp>
      <p:pic>
        <p:nvPicPr>
          <p:cNvPr id="131181" name="Picture 109" descr="Logo ADECE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723" r="32237"/>
          <a:stretch>
            <a:fillRect/>
          </a:stretch>
        </p:blipFill>
        <p:spPr bwMode="auto">
          <a:xfrm>
            <a:off x="261938" y="4665663"/>
            <a:ext cx="174625" cy="1460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1182" name="Text Box 110"/>
          <p:cNvSpPr txBox="1">
            <a:spLocks noChangeArrowheads="1"/>
          </p:cNvSpPr>
          <p:nvPr/>
        </p:nvSpPr>
        <p:spPr bwMode="auto">
          <a:xfrm>
            <a:off x="404813" y="4867275"/>
            <a:ext cx="3376612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200" b="0" dirty="0">
                <a:solidFill>
                  <a:srgbClr val="066168"/>
                </a:solidFill>
                <a:latin typeface="Verdana" pitchFamily="34" charset="0"/>
              </a:rPr>
              <a:t>6 </a:t>
            </a:r>
            <a:r>
              <a:rPr lang="pt-BR" sz="1200" b="0" dirty="0" smtClean="0">
                <a:solidFill>
                  <a:srgbClr val="066168"/>
                </a:solidFill>
                <a:latin typeface="Verdana" pitchFamily="34" charset="0"/>
              </a:rPr>
              <a:t>polos </a:t>
            </a:r>
            <a:r>
              <a:rPr lang="pt-BR" sz="1200" b="0" dirty="0">
                <a:solidFill>
                  <a:srgbClr val="066168"/>
                </a:solidFill>
                <a:latin typeface="Verdana" pitchFamily="34" charset="0"/>
              </a:rPr>
              <a:t>em 64 municípios</a:t>
            </a:r>
          </a:p>
        </p:txBody>
      </p:sp>
      <p:pic>
        <p:nvPicPr>
          <p:cNvPr id="131183" name="Picture 111" descr="Logo ADECE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723" r="32237"/>
          <a:stretch>
            <a:fillRect/>
          </a:stretch>
        </p:blipFill>
        <p:spPr bwMode="auto">
          <a:xfrm>
            <a:off x="261938" y="4930775"/>
            <a:ext cx="174625" cy="1460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1184" name="Text Box 112"/>
          <p:cNvSpPr txBox="1">
            <a:spLocks noChangeArrowheads="1"/>
          </p:cNvSpPr>
          <p:nvPr/>
        </p:nvSpPr>
        <p:spPr bwMode="auto">
          <a:xfrm>
            <a:off x="3879850" y="2359025"/>
            <a:ext cx="81597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000" dirty="0" smtClean="0">
                <a:solidFill>
                  <a:srgbClr val="066168"/>
                </a:solidFill>
                <a:latin typeface="Verdana" pitchFamily="34" charset="0"/>
              </a:rPr>
              <a:t>Polo</a:t>
            </a:r>
            <a:endParaRPr lang="pt-BR" sz="1000" dirty="0">
              <a:solidFill>
                <a:srgbClr val="066168"/>
              </a:solidFill>
              <a:latin typeface="Verdana" pitchFamily="34" charset="0"/>
            </a:endParaRPr>
          </a:p>
          <a:p>
            <a:r>
              <a:rPr lang="pt-BR" sz="1000" dirty="0">
                <a:solidFill>
                  <a:srgbClr val="066168"/>
                </a:solidFill>
                <a:latin typeface="Verdana" pitchFamily="34" charset="0"/>
              </a:rPr>
              <a:t>Ibiapaba</a:t>
            </a:r>
          </a:p>
        </p:txBody>
      </p:sp>
      <p:sp>
        <p:nvSpPr>
          <p:cNvPr id="131185" name="Text Box 113"/>
          <p:cNvSpPr txBox="1">
            <a:spLocks noChangeArrowheads="1"/>
          </p:cNvSpPr>
          <p:nvPr/>
        </p:nvSpPr>
        <p:spPr bwMode="auto">
          <a:xfrm>
            <a:off x="5854700" y="973138"/>
            <a:ext cx="147320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000" dirty="0" smtClean="0">
                <a:solidFill>
                  <a:srgbClr val="066168"/>
                </a:solidFill>
                <a:latin typeface="Verdana" pitchFamily="34" charset="0"/>
              </a:rPr>
              <a:t>Polo </a:t>
            </a:r>
            <a:r>
              <a:rPr lang="pt-BR" sz="1000" dirty="0">
                <a:solidFill>
                  <a:srgbClr val="066168"/>
                </a:solidFill>
                <a:latin typeface="Verdana" pitchFamily="34" charset="0"/>
              </a:rPr>
              <a:t>Baixo Acaraú</a:t>
            </a:r>
          </a:p>
        </p:txBody>
      </p:sp>
      <p:sp>
        <p:nvSpPr>
          <p:cNvPr id="131186" name="Text Box 114"/>
          <p:cNvSpPr txBox="1">
            <a:spLocks noChangeArrowheads="1"/>
          </p:cNvSpPr>
          <p:nvPr/>
        </p:nvSpPr>
        <p:spPr bwMode="auto">
          <a:xfrm>
            <a:off x="6864350" y="1401763"/>
            <a:ext cx="15319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000" dirty="0" smtClean="0">
                <a:solidFill>
                  <a:srgbClr val="066168"/>
                </a:solidFill>
                <a:latin typeface="Verdana" pitchFamily="34" charset="0"/>
              </a:rPr>
              <a:t>Polo </a:t>
            </a:r>
            <a:r>
              <a:rPr lang="pt-BR" sz="1000" dirty="0">
                <a:solidFill>
                  <a:srgbClr val="066168"/>
                </a:solidFill>
                <a:latin typeface="Verdana" pitchFamily="34" charset="0"/>
              </a:rPr>
              <a:t>Metropolitano</a:t>
            </a:r>
          </a:p>
        </p:txBody>
      </p:sp>
      <p:sp>
        <p:nvSpPr>
          <p:cNvPr id="131187" name="Text Box 115"/>
          <p:cNvSpPr txBox="1">
            <a:spLocks noChangeArrowheads="1"/>
          </p:cNvSpPr>
          <p:nvPr/>
        </p:nvSpPr>
        <p:spPr bwMode="auto">
          <a:xfrm>
            <a:off x="7999413" y="2305050"/>
            <a:ext cx="12160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000" dirty="0" smtClean="0">
                <a:solidFill>
                  <a:srgbClr val="066168"/>
                </a:solidFill>
                <a:latin typeface="Verdana" pitchFamily="34" charset="0"/>
              </a:rPr>
              <a:t>Polo </a:t>
            </a:r>
            <a:r>
              <a:rPr lang="pt-BR" sz="1000" dirty="0">
                <a:solidFill>
                  <a:srgbClr val="066168"/>
                </a:solidFill>
                <a:latin typeface="Verdana" pitchFamily="34" charset="0"/>
              </a:rPr>
              <a:t>Baixo Jaguaribe</a:t>
            </a:r>
          </a:p>
        </p:txBody>
      </p:sp>
      <p:sp>
        <p:nvSpPr>
          <p:cNvPr id="131188" name="Text Box 116"/>
          <p:cNvSpPr txBox="1">
            <a:spLocks noChangeArrowheads="1"/>
          </p:cNvSpPr>
          <p:nvPr/>
        </p:nvSpPr>
        <p:spPr bwMode="auto">
          <a:xfrm>
            <a:off x="7350125" y="4651375"/>
            <a:ext cx="13160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000" dirty="0" smtClean="0">
                <a:solidFill>
                  <a:srgbClr val="066168"/>
                </a:solidFill>
                <a:latin typeface="Verdana" pitchFamily="34" charset="0"/>
              </a:rPr>
              <a:t>Polo </a:t>
            </a:r>
            <a:r>
              <a:rPr lang="pt-BR" sz="1000" dirty="0">
                <a:solidFill>
                  <a:srgbClr val="066168"/>
                </a:solidFill>
                <a:latin typeface="Verdana" pitchFamily="34" charset="0"/>
              </a:rPr>
              <a:t>Centro Sul</a:t>
            </a:r>
          </a:p>
        </p:txBody>
      </p:sp>
      <p:sp>
        <p:nvSpPr>
          <p:cNvPr id="131189" name="Text Box 117"/>
          <p:cNvSpPr txBox="1">
            <a:spLocks noChangeArrowheads="1"/>
          </p:cNvSpPr>
          <p:nvPr/>
        </p:nvSpPr>
        <p:spPr bwMode="auto">
          <a:xfrm>
            <a:off x="7259638" y="5592763"/>
            <a:ext cx="13160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000" dirty="0" smtClean="0">
                <a:solidFill>
                  <a:srgbClr val="066168"/>
                </a:solidFill>
                <a:latin typeface="Verdana" pitchFamily="34" charset="0"/>
              </a:rPr>
              <a:t>Polo </a:t>
            </a:r>
            <a:r>
              <a:rPr lang="pt-BR" sz="1000" dirty="0">
                <a:solidFill>
                  <a:srgbClr val="066168"/>
                </a:solidFill>
                <a:latin typeface="Verdana" pitchFamily="34" charset="0"/>
              </a:rPr>
              <a:t>Cariri</a:t>
            </a:r>
          </a:p>
        </p:txBody>
      </p:sp>
      <p:sp>
        <p:nvSpPr>
          <p:cNvPr id="131190" name="Text Box 118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131191" name="Freeform 119"/>
          <p:cNvSpPr>
            <a:spLocks noChangeAspect="1"/>
          </p:cNvSpPr>
          <p:nvPr/>
        </p:nvSpPr>
        <p:spPr bwMode="auto">
          <a:xfrm>
            <a:off x="7180263" y="2119313"/>
            <a:ext cx="217487" cy="174625"/>
          </a:xfrm>
          <a:custGeom>
            <a:avLst/>
            <a:gdLst>
              <a:gd name="T0" fmla="*/ 525 w 926"/>
              <a:gd name="T1" fmla="*/ 750 h 750"/>
              <a:gd name="T2" fmla="*/ 461 w 926"/>
              <a:gd name="T3" fmla="*/ 649 h 750"/>
              <a:gd name="T4" fmla="*/ 339 w 926"/>
              <a:gd name="T5" fmla="*/ 570 h 750"/>
              <a:gd name="T6" fmla="*/ 315 w 926"/>
              <a:gd name="T7" fmla="*/ 543 h 750"/>
              <a:gd name="T8" fmla="*/ 280 w 926"/>
              <a:gd name="T9" fmla="*/ 544 h 750"/>
              <a:gd name="T10" fmla="*/ 270 w 926"/>
              <a:gd name="T11" fmla="*/ 570 h 750"/>
              <a:gd name="T12" fmla="*/ 253 w 926"/>
              <a:gd name="T13" fmla="*/ 566 h 750"/>
              <a:gd name="T14" fmla="*/ 0 w 926"/>
              <a:gd name="T15" fmla="*/ 354 h 750"/>
              <a:gd name="T16" fmla="*/ 148 w 926"/>
              <a:gd name="T17" fmla="*/ 198 h 750"/>
              <a:gd name="T18" fmla="*/ 156 w 926"/>
              <a:gd name="T19" fmla="*/ 158 h 750"/>
              <a:gd name="T20" fmla="*/ 92 w 926"/>
              <a:gd name="T21" fmla="*/ 106 h 750"/>
              <a:gd name="T22" fmla="*/ 96 w 926"/>
              <a:gd name="T23" fmla="*/ 42 h 750"/>
              <a:gd name="T24" fmla="*/ 186 w 926"/>
              <a:gd name="T25" fmla="*/ 40 h 750"/>
              <a:gd name="T26" fmla="*/ 222 w 926"/>
              <a:gd name="T27" fmla="*/ 0 h 750"/>
              <a:gd name="T28" fmla="*/ 418 w 926"/>
              <a:gd name="T29" fmla="*/ 89 h 750"/>
              <a:gd name="T30" fmla="*/ 492 w 926"/>
              <a:gd name="T31" fmla="*/ 82 h 750"/>
              <a:gd name="T32" fmla="*/ 613 w 926"/>
              <a:gd name="T33" fmla="*/ 124 h 750"/>
              <a:gd name="T34" fmla="*/ 643 w 926"/>
              <a:gd name="T35" fmla="*/ 38 h 750"/>
              <a:gd name="T36" fmla="*/ 742 w 926"/>
              <a:gd name="T37" fmla="*/ 179 h 750"/>
              <a:gd name="T38" fmla="*/ 926 w 926"/>
              <a:gd name="T39" fmla="*/ 476 h 750"/>
              <a:gd name="T40" fmla="*/ 859 w 926"/>
              <a:gd name="T41" fmla="*/ 481 h 750"/>
              <a:gd name="T42" fmla="*/ 856 w 926"/>
              <a:gd name="T43" fmla="*/ 467 h 750"/>
              <a:gd name="T44" fmla="*/ 828 w 926"/>
              <a:gd name="T45" fmla="*/ 441 h 750"/>
              <a:gd name="T46" fmla="*/ 772 w 926"/>
              <a:gd name="T47" fmla="*/ 432 h 750"/>
              <a:gd name="T48" fmla="*/ 761 w 926"/>
              <a:gd name="T49" fmla="*/ 458 h 750"/>
              <a:gd name="T50" fmla="*/ 764 w 926"/>
              <a:gd name="T51" fmla="*/ 544 h 750"/>
              <a:gd name="T52" fmla="*/ 737 w 926"/>
              <a:gd name="T53" fmla="*/ 575 h 750"/>
              <a:gd name="T54" fmla="*/ 715 w 926"/>
              <a:gd name="T55" fmla="*/ 585 h 750"/>
              <a:gd name="T56" fmla="*/ 678 w 926"/>
              <a:gd name="T57" fmla="*/ 562 h 750"/>
              <a:gd name="T58" fmla="*/ 633 w 926"/>
              <a:gd name="T59" fmla="*/ 594 h 750"/>
              <a:gd name="T60" fmla="*/ 525 w 926"/>
              <a:gd name="T61" fmla="*/ 750 h 7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926" h="750">
                <a:moveTo>
                  <a:pt x="525" y="750"/>
                </a:moveTo>
                <a:lnTo>
                  <a:pt x="461" y="649"/>
                </a:lnTo>
                <a:lnTo>
                  <a:pt x="339" y="570"/>
                </a:lnTo>
                <a:lnTo>
                  <a:pt x="315" y="543"/>
                </a:lnTo>
                <a:lnTo>
                  <a:pt x="280" y="544"/>
                </a:lnTo>
                <a:lnTo>
                  <a:pt x="270" y="570"/>
                </a:lnTo>
                <a:lnTo>
                  <a:pt x="253" y="566"/>
                </a:lnTo>
                <a:lnTo>
                  <a:pt x="0" y="354"/>
                </a:lnTo>
                <a:lnTo>
                  <a:pt x="148" y="198"/>
                </a:lnTo>
                <a:lnTo>
                  <a:pt x="156" y="158"/>
                </a:lnTo>
                <a:lnTo>
                  <a:pt x="92" y="106"/>
                </a:lnTo>
                <a:lnTo>
                  <a:pt x="96" y="42"/>
                </a:lnTo>
                <a:lnTo>
                  <a:pt x="186" y="40"/>
                </a:lnTo>
                <a:lnTo>
                  <a:pt x="222" y="0"/>
                </a:lnTo>
                <a:lnTo>
                  <a:pt x="418" y="89"/>
                </a:lnTo>
                <a:lnTo>
                  <a:pt x="492" y="82"/>
                </a:lnTo>
                <a:lnTo>
                  <a:pt x="613" y="124"/>
                </a:lnTo>
                <a:lnTo>
                  <a:pt x="643" y="38"/>
                </a:lnTo>
                <a:lnTo>
                  <a:pt x="742" y="179"/>
                </a:lnTo>
                <a:lnTo>
                  <a:pt x="926" y="476"/>
                </a:lnTo>
                <a:lnTo>
                  <a:pt x="859" y="481"/>
                </a:lnTo>
                <a:lnTo>
                  <a:pt x="856" y="467"/>
                </a:lnTo>
                <a:lnTo>
                  <a:pt x="828" y="441"/>
                </a:lnTo>
                <a:lnTo>
                  <a:pt x="772" y="432"/>
                </a:lnTo>
                <a:lnTo>
                  <a:pt x="761" y="458"/>
                </a:lnTo>
                <a:lnTo>
                  <a:pt x="764" y="544"/>
                </a:lnTo>
                <a:lnTo>
                  <a:pt x="737" y="575"/>
                </a:lnTo>
                <a:lnTo>
                  <a:pt x="715" y="585"/>
                </a:lnTo>
                <a:lnTo>
                  <a:pt x="678" y="562"/>
                </a:lnTo>
                <a:lnTo>
                  <a:pt x="633" y="594"/>
                </a:lnTo>
                <a:lnTo>
                  <a:pt x="525" y="750"/>
                </a:lnTo>
                <a:close/>
              </a:path>
            </a:pathLst>
          </a:custGeom>
          <a:noFill/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folHlink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31192" name="Freeform 120"/>
          <p:cNvSpPr>
            <a:spLocks noChangeAspect="1"/>
          </p:cNvSpPr>
          <p:nvPr/>
        </p:nvSpPr>
        <p:spPr bwMode="auto">
          <a:xfrm>
            <a:off x="7180263" y="2119313"/>
            <a:ext cx="217487" cy="174625"/>
          </a:xfrm>
          <a:custGeom>
            <a:avLst/>
            <a:gdLst>
              <a:gd name="T0" fmla="*/ 525 w 926"/>
              <a:gd name="T1" fmla="*/ 750 h 750"/>
              <a:gd name="T2" fmla="*/ 461 w 926"/>
              <a:gd name="T3" fmla="*/ 649 h 750"/>
              <a:gd name="T4" fmla="*/ 339 w 926"/>
              <a:gd name="T5" fmla="*/ 570 h 750"/>
              <a:gd name="T6" fmla="*/ 315 w 926"/>
              <a:gd name="T7" fmla="*/ 543 h 750"/>
              <a:gd name="T8" fmla="*/ 280 w 926"/>
              <a:gd name="T9" fmla="*/ 544 h 750"/>
              <a:gd name="T10" fmla="*/ 270 w 926"/>
              <a:gd name="T11" fmla="*/ 570 h 750"/>
              <a:gd name="T12" fmla="*/ 253 w 926"/>
              <a:gd name="T13" fmla="*/ 566 h 750"/>
              <a:gd name="T14" fmla="*/ 0 w 926"/>
              <a:gd name="T15" fmla="*/ 354 h 750"/>
              <a:gd name="T16" fmla="*/ 148 w 926"/>
              <a:gd name="T17" fmla="*/ 198 h 750"/>
              <a:gd name="T18" fmla="*/ 156 w 926"/>
              <a:gd name="T19" fmla="*/ 158 h 750"/>
              <a:gd name="T20" fmla="*/ 92 w 926"/>
              <a:gd name="T21" fmla="*/ 106 h 750"/>
              <a:gd name="T22" fmla="*/ 96 w 926"/>
              <a:gd name="T23" fmla="*/ 42 h 750"/>
              <a:gd name="T24" fmla="*/ 186 w 926"/>
              <a:gd name="T25" fmla="*/ 40 h 750"/>
              <a:gd name="T26" fmla="*/ 222 w 926"/>
              <a:gd name="T27" fmla="*/ 0 h 750"/>
              <a:gd name="T28" fmla="*/ 418 w 926"/>
              <a:gd name="T29" fmla="*/ 89 h 750"/>
              <a:gd name="T30" fmla="*/ 492 w 926"/>
              <a:gd name="T31" fmla="*/ 82 h 750"/>
              <a:gd name="T32" fmla="*/ 613 w 926"/>
              <a:gd name="T33" fmla="*/ 124 h 750"/>
              <a:gd name="T34" fmla="*/ 643 w 926"/>
              <a:gd name="T35" fmla="*/ 38 h 750"/>
              <a:gd name="T36" fmla="*/ 742 w 926"/>
              <a:gd name="T37" fmla="*/ 179 h 750"/>
              <a:gd name="T38" fmla="*/ 926 w 926"/>
              <a:gd name="T39" fmla="*/ 476 h 750"/>
              <a:gd name="T40" fmla="*/ 859 w 926"/>
              <a:gd name="T41" fmla="*/ 481 h 750"/>
              <a:gd name="T42" fmla="*/ 856 w 926"/>
              <a:gd name="T43" fmla="*/ 467 h 750"/>
              <a:gd name="T44" fmla="*/ 828 w 926"/>
              <a:gd name="T45" fmla="*/ 441 h 750"/>
              <a:gd name="T46" fmla="*/ 772 w 926"/>
              <a:gd name="T47" fmla="*/ 432 h 750"/>
              <a:gd name="T48" fmla="*/ 761 w 926"/>
              <a:gd name="T49" fmla="*/ 458 h 750"/>
              <a:gd name="T50" fmla="*/ 764 w 926"/>
              <a:gd name="T51" fmla="*/ 544 h 750"/>
              <a:gd name="T52" fmla="*/ 737 w 926"/>
              <a:gd name="T53" fmla="*/ 575 h 750"/>
              <a:gd name="T54" fmla="*/ 715 w 926"/>
              <a:gd name="T55" fmla="*/ 585 h 750"/>
              <a:gd name="T56" fmla="*/ 678 w 926"/>
              <a:gd name="T57" fmla="*/ 562 h 750"/>
              <a:gd name="T58" fmla="*/ 633 w 926"/>
              <a:gd name="T59" fmla="*/ 594 h 750"/>
              <a:gd name="T60" fmla="*/ 525 w 926"/>
              <a:gd name="T61" fmla="*/ 750 h 7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926" h="750">
                <a:moveTo>
                  <a:pt x="525" y="750"/>
                </a:moveTo>
                <a:lnTo>
                  <a:pt x="461" y="649"/>
                </a:lnTo>
                <a:lnTo>
                  <a:pt x="339" y="570"/>
                </a:lnTo>
                <a:lnTo>
                  <a:pt x="315" y="543"/>
                </a:lnTo>
                <a:lnTo>
                  <a:pt x="280" y="544"/>
                </a:lnTo>
                <a:lnTo>
                  <a:pt x="270" y="570"/>
                </a:lnTo>
                <a:lnTo>
                  <a:pt x="253" y="566"/>
                </a:lnTo>
                <a:lnTo>
                  <a:pt x="0" y="354"/>
                </a:lnTo>
                <a:lnTo>
                  <a:pt x="148" y="198"/>
                </a:lnTo>
                <a:lnTo>
                  <a:pt x="156" y="158"/>
                </a:lnTo>
                <a:lnTo>
                  <a:pt x="92" y="106"/>
                </a:lnTo>
                <a:lnTo>
                  <a:pt x="96" y="42"/>
                </a:lnTo>
                <a:lnTo>
                  <a:pt x="186" y="40"/>
                </a:lnTo>
                <a:lnTo>
                  <a:pt x="222" y="0"/>
                </a:lnTo>
                <a:lnTo>
                  <a:pt x="418" y="89"/>
                </a:lnTo>
                <a:lnTo>
                  <a:pt x="492" y="82"/>
                </a:lnTo>
                <a:lnTo>
                  <a:pt x="613" y="124"/>
                </a:lnTo>
                <a:lnTo>
                  <a:pt x="643" y="38"/>
                </a:lnTo>
                <a:lnTo>
                  <a:pt x="742" y="179"/>
                </a:lnTo>
                <a:lnTo>
                  <a:pt x="926" y="476"/>
                </a:lnTo>
                <a:lnTo>
                  <a:pt x="859" y="481"/>
                </a:lnTo>
                <a:lnTo>
                  <a:pt x="856" y="467"/>
                </a:lnTo>
                <a:lnTo>
                  <a:pt x="828" y="441"/>
                </a:lnTo>
                <a:lnTo>
                  <a:pt x="772" y="432"/>
                </a:lnTo>
                <a:lnTo>
                  <a:pt x="761" y="458"/>
                </a:lnTo>
                <a:lnTo>
                  <a:pt x="764" y="544"/>
                </a:lnTo>
                <a:lnTo>
                  <a:pt x="737" y="575"/>
                </a:lnTo>
                <a:lnTo>
                  <a:pt x="715" y="585"/>
                </a:lnTo>
                <a:lnTo>
                  <a:pt x="678" y="562"/>
                </a:lnTo>
                <a:lnTo>
                  <a:pt x="633" y="594"/>
                </a:lnTo>
                <a:lnTo>
                  <a:pt x="525" y="750"/>
                </a:lnTo>
                <a:close/>
              </a:path>
            </a:pathLst>
          </a:custGeom>
          <a:noFill/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folHlink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0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1310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0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300"/>
                                        <p:tgtEl>
                                          <p:spTgt spid="1310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0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300"/>
                                        <p:tgtEl>
                                          <p:spTgt spid="1310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0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300"/>
                                        <p:tgtEl>
                                          <p:spTgt spid="1310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3" presetClass="entr" presetSubtype="16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0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300" fill="hold"/>
                                        <p:tgtEl>
                                          <p:spTgt spid="1310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300" fill="hold"/>
                                        <p:tgtEl>
                                          <p:spTgt spid="1310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3" presetClass="entr" presetSubtype="16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0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300" fill="hold"/>
                                        <p:tgtEl>
                                          <p:spTgt spid="1310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300" fill="hold"/>
                                        <p:tgtEl>
                                          <p:spTgt spid="1310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6" presetClass="emph" presetSubtype="0" autoRev="1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animScale>
                                      <p:cBhvr>
                                        <p:cTn id="26" dur="150" fill="hold"/>
                                        <p:tgtEl>
                                          <p:spTgt spid="1310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27" presetID="22" presetClass="entr" presetSubtype="2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0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9" dur="500"/>
                                        <p:tgtEl>
                                          <p:spTgt spid="1310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nodeType="withEffect">
                                  <p:stCondLst>
                                    <p:cond delay="2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300"/>
                                        <p:tgtEl>
                                          <p:spTgt spid="131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3" presetClass="entr" presetSubtype="16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300" fill="hold"/>
                                        <p:tgtEl>
                                          <p:spTgt spid="1311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300" fill="hold"/>
                                        <p:tgtEl>
                                          <p:spTgt spid="1311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6" presetClass="emph" presetSubtype="0" autoRev="1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animScale>
                                      <p:cBhvr>
                                        <p:cTn id="38" dur="150" fill="hold"/>
                                        <p:tgtEl>
                                          <p:spTgt spid="13115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39" presetID="22" presetClass="entr" presetSubtype="8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0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1310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nodeType="withEffect">
                                  <p:stCondLst>
                                    <p:cond delay="2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300"/>
                                        <p:tgtEl>
                                          <p:spTgt spid="131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3" presetClass="entr" presetSubtype="16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300" fill="hold"/>
                                        <p:tgtEl>
                                          <p:spTgt spid="1311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300" fill="hold"/>
                                        <p:tgtEl>
                                          <p:spTgt spid="1311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6" presetClass="emph" presetSubtype="0" autoRev="1" fill="hold" nodeType="withEffect">
                                  <p:stCondLst>
                                    <p:cond delay="1400"/>
                                  </p:stCondLst>
                                  <p:childTnLst>
                                    <p:animScale>
                                      <p:cBhvr>
                                        <p:cTn id="50" dur="150" fill="hold"/>
                                        <p:tgtEl>
                                          <p:spTgt spid="1311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51" presetID="22" presetClass="entr" presetSubtype="8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0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1310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nodeType="withEffect">
                                  <p:stCondLst>
                                    <p:cond delay="2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300"/>
                                        <p:tgtEl>
                                          <p:spTgt spid="131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23" presetClass="entr" presetSubtype="16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300" fill="hold"/>
                                        <p:tgtEl>
                                          <p:spTgt spid="1311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300" fill="hold"/>
                                        <p:tgtEl>
                                          <p:spTgt spid="1311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6" presetClass="emph" presetSubtype="0" autoRev="1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animScale>
                                      <p:cBhvr>
                                        <p:cTn id="62" dur="150" fill="hold"/>
                                        <p:tgtEl>
                                          <p:spTgt spid="13115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63" presetID="22" presetClass="entr" presetSubtype="8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0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1310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nodeType="withEffect">
                                  <p:stCondLst>
                                    <p:cond delay="2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300"/>
                                        <p:tgtEl>
                                          <p:spTgt spid="131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23" presetClass="entr" presetSubtype="16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300" fill="hold"/>
                                        <p:tgtEl>
                                          <p:spTgt spid="1311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300" fill="hold"/>
                                        <p:tgtEl>
                                          <p:spTgt spid="1311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6" presetClass="emph" presetSubtype="0" autoRev="1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animScale>
                                      <p:cBhvr>
                                        <p:cTn id="74" dur="150" fill="hold"/>
                                        <p:tgtEl>
                                          <p:spTgt spid="1311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5" presetID="22" presetClass="entr" presetSubtype="8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0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1310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nodeType="withEffect">
                                  <p:stCondLst>
                                    <p:cond delay="2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300"/>
                                        <p:tgtEl>
                                          <p:spTgt spid="131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23" presetClass="entr" presetSubtype="16" fill="hold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" dur="300" fill="hold"/>
                                        <p:tgtEl>
                                          <p:spTgt spid="1311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300" fill="hold"/>
                                        <p:tgtEl>
                                          <p:spTgt spid="1311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6" presetClass="emph" presetSubtype="0" autoRev="1" fill="hold" nodeType="withEffect">
                                  <p:stCondLst>
                                    <p:cond delay="1700"/>
                                  </p:stCondLst>
                                  <p:childTnLst>
                                    <p:animScale>
                                      <p:cBhvr>
                                        <p:cTn id="86" dur="150" fill="hold"/>
                                        <p:tgtEl>
                                          <p:spTgt spid="13113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87" presetID="22" presetClass="entr" presetSubtype="8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0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9" dur="500"/>
                                        <p:tgtEl>
                                          <p:spTgt spid="1310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nodeType="withEffect">
                                  <p:stCondLst>
                                    <p:cond delay="2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300"/>
                                        <p:tgtEl>
                                          <p:spTgt spid="131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300"/>
                                        <p:tgtEl>
                                          <p:spTgt spid="131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8" dur="500"/>
                                        <p:tgtEl>
                                          <p:spTgt spid="131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300"/>
                                        <p:tgtEl>
                                          <p:spTgt spid="131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22" presetClass="entr" presetSubtype="8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4" dur="500"/>
                                        <p:tgtEl>
                                          <p:spTgt spid="131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nodeType="withEffect">
                                  <p:stCondLst>
                                    <p:cond delay="1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300"/>
                                        <p:tgtEl>
                                          <p:spTgt spid="131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0" dur="500"/>
                                        <p:tgtEl>
                                          <p:spTgt spid="131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300"/>
                                        <p:tgtEl>
                                          <p:spTgt spid="131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22" presetClass="entr" presetSubtype="8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6" dur="500"/>
                                        <p:tgtEl>
                                          <p:spTgt spid="131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10" presetClass="entr" presetSubtype="0" fill="hold" nodeType="withEffect">
                                  <p:stCondLst>
                                    <p:cond delay="1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300"/>
                                        <p:tgtEl>
                                          <p:spTgt spid="131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23" presetClass="entr" presetSubtype="16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2" dur="200" fill="hold"/>
                                        <p:tgtEl>
                                          <p:spTgt spid="1311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" dur="200" fill="hold"/>
                                        <p:tgtEl>
                                          <p:spTgt spid="1311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6" presetClass="emph" presetSubtype="0" autoRev="1" fill="hold" nodeType="withEffect">
                                  <p:stCondLst>
                                    <p:cond delay="2300"/>
                                  </p:stCondLst>
                                  <p:childTnLst>
                                    <p:animScale>
                                      <p:cBhvr>
                                        <p:cTn id="125" dur="100" fill="hold"/>
                                        <p:tgtEl>
                                          <p:spTgt spid="13117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26" presetID="10" presetClass="entr" presetSubtype="0" fill="hold" nodeType="withEffect">
                                  <p:stCondLst>
                                    <p:cond delay="2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300"/>
                                        <p:tgtEl>
                                          <p:spTgt spid="131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" presetID="23" presetClass="entr" presetSubtype="16" fill="hold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1" dur="200" fill="hold"/>
                                        <p:tgtEl>
                                          <p:spTgt spid="1311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200" fill="hold"/>
                                        <p:tgtEl>
                                          <p:spTgt spid="1311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" presetID="6" presetClass="emph" presetSubtype="0" autoRev="1" fill="hold" nodeType="withEffect">
                                  <p:stCondLst>
                                    <p:cond delay="2400"/>
                                  </p:stCondLst>
                                  <p:childTnLst>
                                    <p:animScale>
                                      <p:cBhvr>
                                        <p:cTn id="134" dur="100" fill="hold"/>
                                        <p:tgtEl>
                                          <p:spTgt spid="13117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5" presetID="10" presetClass="entr" presetSubtype="0" fill="hold" nodeType="withEffect">
                                  <p:stCondLst>
                                    <p:cond delay="2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300"/>
                                        <p:tgtEl>
                                          <p:spTgt spid="131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23" presetClass="entr" presetSubtype="16" fill="hold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0" dur="200" fill="hold"/>
                                        <p:tgtEl>
                                          <p:spTgt spid="1311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" dur="200" fill="hold"/>
                                        <p:tgtEl>
                                          <p:spTgt spid="1311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2" presetID="6" presetClass="emph" presetSubtype="0" autoRev="1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animScale>
                                      <p:cBhvr>
                                        <p:cTn id="143" dur="100" fill="hold"/>
                                        <p:tgtEl>
                                          <p:spTgt spid="13117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44" presetID="10" presetClass="entr" presetSubtype="0" fill="hold" nodeType="withEffect">
                                  <p:stCondLst>
                                    <p:cond delay="2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300"/>
                                        <p:tgtEl>
                                          <p:spTgt spid="131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" presetID="23" presetClass="entr" presetSubtype="16" fill="hold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9" dur="200" fill="hold"/>
                                        <p:tgtEl>
                                          <p:spTgt spid="1311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0" dur="200" fill="hold"/>
                                        <p:tgtEl>
                                          <p:spTgt spid="1311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1" presetID="6" presetClass="emph" presetSubtype="0" autoRev="1" fill="hold" nodeType="withEffect">
                                  <p:stCondLst>
                                    <p:cond delay="2600"/>
                                  </p:stCondLst>
                                  <p:childTnLst>
                                    <p:animScale>
                                      <p:cBhvr>
                                        <p:cTn id="152" dur="100" fill="hold"/>
                                        <p:tgtEl>
                                          <p:spTgt spid="1311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3" presetID="10" presetClass="entr" presetSubtype="0" fill="hold" nodeType="withEffect">
                                  <p:stCondLst>
                                    <p:cond delay="2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300"/>
                                        <p:tgtEl>
                                          <p:spTgt spid="131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6" presetID="23" presetClass="entr" presetSubtype="16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8" dur="200" fill="hold"/>
                                        <p:tgtEl>
                                          <p:spTgt spid="1311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9" dur="200" fill="hold"/>
                                        <p:tgtEl>
                                          <p:spTgt spid="1311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6" presetClass="emph" presetSubtype="0" autoRev="1" fill="hold" nodeType="withEffect">
                                  <p:stCondLst>
                                    <p:cond delay="2700"/>
                                  </p:stCondLst>
                                  <p:childTnLst>
                                    <p:animScale>
                                      <p:cBhvr>
                                        <p:cTn id="161" dur="100" fill="hold"/>
                                        <p:tgtEl>
                                          <p:spTgt spid="13118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62" presetID="10" presetClass="entr" presetSubtype="0" fill="hold" nodeType="withEffect">
                                  <p:stCondLst>
                                    <p:cond delay="2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300"/>
                                        <p:tgtEl>
                                          <p:spTgt spid="131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" presetID="10" presetClass="entr" presetSubtype="0" fill="hold" grpId="0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131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131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1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0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1310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10" presetClass="entr" presetSubtype="0" fill="hold" grpId="0" nodeType="withEffect">
                                  <p:stCondLst>
                                    <p:cond delay="1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0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300"/>
                                        <p:tgtEl>
                                          <p:spTgt spid="1310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10" presetClass="entr" presetSubtype="0" fill="hold" grpId="0" nodeType="withEffect">
                                  <p:stCondLst>
                                    <p:cond delay="1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18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" dur="300"/>
                                        <p:tgtEl>
                                          <p:spTgt spid="4518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0" presetID="10" presetClass="entr" presetSubtype="0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0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" dur="500"/>
                                        <p:tgtEl>
                                          <p:spTgt spid="1310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3" presetID="10" presetClass="entr" presetSubtype="0" fill="hold" grpId="0" nodeType="withEffect">
                                  <p:stCondLst>
                                    <p:cond delay="1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0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5" dur="300"/>
                                        <p:tgtEl>
                                          <p:spTgt spid="1310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6" presetID="22" presetClass="entr" presetSubtype="8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0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8" dur="500"/>
                                        <p:tgtEl>
                                          <p:spTgt spid="1310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9" presetID="2" presetClass="entr" presetSubtype="8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0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1" dur="500" fill="hold"/>
                                        <p:tgtEl>
                                          <p:spTgt spid="1310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2" dur="500" fill="hold"/>
                                        <p:tgtEl>
                                          <p:spTgt spid="1310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1078" grpId="0" animBg="1"/>
      <p:bldP spid="451874" grpId="0"/>
      <p:bldP spid="131080" grpId="0"/>
      <p:bldP spid="131082" grpId="0"/>
      <p:bldP spid="131085" grpId="0" animBg="1"/>
      <p:bldP spid="131086" grpId="0" animBg="1"/>
      <p:bldP spid="131087" grpId="0"/>
      <p:bldP spid="131088" grpId="0"/>
      <p:bldP spid="131089" grpId="0" animBg="1"/>
      <p:bldP spid="131090" grpId="0" animBg="1"/>
      <p:bldP spid="131091" grpId="0" animBg="1"/>
      <p:bldP spid="131092" grpId="0" animBg="1"/>
      <p:bldP spid="131093" grpId="0" animBg="1"/>
      <p:bldP spid="131094" grpId="0" animBg="1"/>
      <p:bldP spid="131168" grpId="0" animBg="1"/>
      <p:bldP spid="131169" grpId="0" animBg="1"/>
      <p:bldP spid="131172" grpId="0" animBg="1"/>
      <p:bldP spid="131173" grpId="0" animBg="1"/>
      <p:bldP spid="131191" grpId="0" animBg="1"/>
      <p:bldP spid="131192" grpId="0" animBg="1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122" name="Picture 2" descr="Mapa_CE_peso baixo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9925" y="1225550"/>
            <a:ext cx="3987800" cy="47672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33123" name="Picture 3" descr="Mapa_CE_peso baixo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9925" y="1006475"/>
            <a:ext cx="4308475" cy="5149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3124" name="Rectangle 4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33125" name="Text Box 5"/>
          <p:cNvSpPr txBox="1">
            <a:spLocks noChangeArrowheads="1"/>
          </p:cNvSpPr>
          <p:nvPr/>
        </p:nvSpPr>
        <p:spPr bwMode="auto">
          <a:xfrm>
            <a:off x="246063" y="1036638"/>
            <a:ext cx="26257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PRODUÇÃO DE ABACATE</a:t>
            </a:r>
          </a:p>
        </p:txBody>
      </p:sp>
      <p:sp>
        <p:nvSpPr>
          <p:cNvPr id="133126" name="Rectangle 6"/>
          <p:cNvSpPr>
            <a:spLocks noChangeArrowheads="1"/>
          </p:cNvSpPr>
          <p:nvPr/>
        </p:nvSpPr>
        <p:spPr bwMode="auto">
          <a:xfrm>
            <a:off x="-36513" y="1063625"/>
            <a:ext cx="250826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33127" name="Rectangle 7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FRUTICULTURA NO CEARÁ</a:t>
            </a:r>
          </a:p>
        </p:txBody>
      </p:sp>
      <p:grpSp>
        <p:nvGrpSpPr>
          <p:cNvPr id="133128" name="Group 8"/>
          <p:cNvGrpSpPr>
            <a:grpSpLocks/>
          </p:cNvGrpSpPr>
          <p:nvPr/>
        </p:nvGrpSpPr>
        <p:grpSpPr bwMode="auto">
          <a:xfrm>
            <a:off x="4572000" y="1352550"/>
            <a:ext cx="3757613" cy="4627563"/>
            <a:chOff x="2880" y="852"/>
            <a:chExt cx="2367" cy="2915"/>
          </a:xfrm>
        </p:grpSpPr>
        <p:sp>
          <p:nvSpPr>
            <p:cNvPr id="133129" name="Freeform 9"/>
            <p:cNvSpPr>
              <a:spLocks/>
            </p:cNvSpPr>
            <p:nvPr/>
          </p:nvSpPr>
          <p:spPr bwMode="auto">
            <a:xfrm>
              <a:off x="2978" y="1293"/>
              <a:ext cx="299" cy="115"/>
            </a:xfrm>
            <a:custGeom>
              <a:avLst/>
              <a:gdLst>
                <a:gd name="T0" fmla="*/ 0 w 1888"/>
                <a:gd name="T1" fmla="*/ 468 h 722"/>
                <a:gd name="T2" fmla="*/ 143 w 1888"/>
                <a:gd name="T3" fmla="*/ 477 h 722"/>
                <a:gd name="T4" fmla="*/ 221 w 1888"/>
                <a:gd name="T5" fmla="*/ 426 h 722"/>
                <a:gd name="T6" fmla="*/ 308 w 1888"/>
                <a:gd name="T7" fmla="*/ 385 h 722"/>
                <a:gd name="T8" fmla="*/ 437 w 1888"/>
                <a:gd name="T9" fmla="*/ 263 h 722"/>
                <a:gd name="T10" fmla="*/ 597 w 1888"/>
                <a:gd name="T11" fmla="*/ 249 h 722"/>
                <a:gd name="T12" fmla="*/ 625 w 1888"/>
                <a:gd name="T13" fmla="*/ 229 h 722"/>
                <a:gd name="T14" fmla="*/ 655 w 1888"/>
                <a:gd name="T15" fmla="*/ 227 h 722"/>
                <a:gd name="T16" fmla="*/ 668 w 1888"/>
                <a:gd name="T17" fmla="*/ 240 h 722"/>
                <a:gd name="T18" fmla="*/ 758 w 1888"/>
                <a:gd name="T19" fmla="*/ 247 h 722"/>
                <a:gd name="T20" fmla="*/ 804 w 1888"/>
                <a:gd name="T21" fmla="*/ 263 h 722"/>
                <a:gd name="T22" fmla="*/ 849 w 1888"/>
                <a:gd name="T23" fmla="*/ 268 h 722"/>
                <a:gd name="T24" fmla="*/ 912 w 1888"/>
                <a:gd name="T25" fmla="*/ 243 h 722"/>
                <a:gd name="T26" fmla="*/ 1022 w 1888"/>
                <a:gd name="T27" fmla="*/ 243 h 722"/>
                <a:gd name="T28" fmla="*/ 1025 w 1888"/>
                <a:gd name="T29" fmla="*/ 219 h 722"/>
                <a:gd name="T30" fmla="*/ 1051 w 1888"/>
                <a:gd name="T31" fmla="*/ 219 h 722"/>
                <a:gd name="T32" fmla="*/ 1060 w 1888"/>
                <a:gd name="T33" fmla="*/ 243 h 722"/>
                <a:gd name="T34" fmla="*/ 1100 w 1888"/>
                <a:gd name="T35" fmla="*/ 250 h 722"/>
                <a:gd name="T36" fmla="*/ 1151 w 1888"/>
                <a:gd name="T37" fmla="*/ 111 h 722"/>
                <a:gd name="T38" fmla="*/ 1259 w 1888"/>
                <a:gd name="T39" fmla="*/ 37 h 722"/>
                <a:gd name="T40" fmla="*/ 1339 w 1888"/>
                <a:gd name="T41" fmla="*/ 37 h 722"/>
                <a:gd name="T42" fmla="*/ 1344 w 1888"/>
                <a:gd name="T43" fmla="*/ 27 h 722"/>
                <a:gd name="T44" fmla="*/ 1390 w 1888"/>
                <a:gd name="T45" fmla="*/ 0 h 722"/>
                <a:gd name="T46" fmla="*/ 1585 w 1888"/>
                <a:gd name="T47" fmla="*/ 35 h 722"/>
                <a:gd name="T48" fmla="*/ 1862 w 1888"/>
                <a:gd name="T49" fmla="*/ 20 h 722"/>
                <a:gd name="T50" fmla="*/ 1883 w 1888"/>
                <a:gd name="T51" fmla="*/ 57 h 722"/>
                <a:gd name="T52" fmla="*/ 1888 w 1888"/>
                <a:gd name="T53" fmla="*/ 96 h 722"/>
                <a:gd name="T54" fmla="*/ 1868 w 1888"/>
                <a:gd name="T55" fmla="*/ 137 h 722"/>
                <a:gd name="T56" fmla="*/ 1828 w 1888"/>
                <a:gd name="T57" fmla="*/ 181 h 722"/>
                <a:gd name="T58" fmla="*/ 1798 w 1888"/>
                <a:gd name="T59" fmla="*/ 254 h 722"/>
                <a:gd name="T60" fmla="*/ 1730 w 1888"/>
                <a:gd name="T61" fmla="*/ 273 h 722"/>
                <a:gd name="T62" fmla="*/ 1696 w 1888"/>
                <a:gd name="T63" fmla="*/ 328 h 722"/>
                <a:gd name="T64" fmla="*/ 1669 w 1888"/>
                <a:gd name="T65" fmla="*/ 351 h 722"/>
                <a:gd name="T66" fmla="*/ 1625 w 1888"/>
                <a:gd name="T67" fmla="*/ 348 h 722"/>
                <a:gd name="T68" fmla="*/ 1585 w 1888"/>
                <a:gd name="T69" fmla="*/ 328 h 722"/>
                <a:gd name="T70" fmla="*/ 1554 w 1888"/>
                <a:gd name="T71" fmla="*/ 341 h 722"/>
                <a:gd name="T72" fmla="*/ 1443 w 1888"/>
                <a:gd name="T73" fmla="*/ 339 h 722"/>
                <a:gd name="T74" fmla="*/ 1380 w 1888"/>
                <a:gd name="T75" fmla="*/ 361 h 722"/>
                <a:gd name="T76" fmla="*/ 1382 w 1888"/>
                <a:gd name="T77" fmla="*/ 416 h 722"/>
                <a:gd name="T78" fmla="*/ 1305 w 1888"/>
                <a:gd name="T79" fmla="*/ 433 h 722"/>
                <a:gd name="T80" fmla="*/ 1273 w 1888"/>
                <a:gd name="T81" fmla="*/ 450 h 722"/>
                <a:gd name="T82" fmla="*/ 1262 w 1888"/>
                <a:gd name="T83" fmla="*/ 495 h 722"/>
                <a:gd name="T84" fmla="*/ 1222 w 1888"/>
                <a:gd name="T85" fmla="*/ 494 h 722"/>
                <a:gd name="T86" fmla="*/ 1123 w 1888"/>
                <a:gd name="T87" fmla="*/ 460 h 722"/>
                <a:gd name="T88" fmla="*/ 1035 w 1888"/>
                <a:gd name="T89" fmla="*/ 436 h 722"/>
                <a:gd name="T90" fmla="*/ 926 w 1888"/>
                <a:gd name="T91" fmla="*/ 490 h 722"/>
                <a:gd name="T92" fmla="*/ 398 w 1888"/>
                <a:gd name="T93" fmla="*/ 651 h 722"/>
                <a:gd name="T94" fmla="*/ 310 w 1888"/>
                <a:gd name="T95" fmla="*/ 653 h 722"/>
                <a:gd name="T96" fmla="*/ 205 w 1888"/>
                <a:gd name="T97" fmla="*/ 695 h 722"/>
                <a:gd name="T98" fmla="*/ 78 w 1888"/>
                <a:gd name="T99" fmla="*/ 722 h 722"/>
                <a:gd name="T100" fmla="*/ 33 w 1888"/>
                <a:gd name="T101" fmla="*/ 606 h 722"/>
                <a:gd name="T102" fmla="*/ 27 w 1888"/>
                <a:gd name="T103" fmla="*/ 539 h 722"/>
                <a:gd name="T104" fmla="*/ 2 w 1888"/>
                <a:gd name="T105" fmla="*/ 500 h 722"/>
                <a:gd name="T106" fmla="*/ 0 w 1888"/>
                <a:gd name="T107" fmla="*/ 468 h 7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888" h="722">
                  <a:moveTo>
                    <a:pt x="0" y="468"/>
                  </a:moveTo>
                  <a:lnTo>
                    <a:pt x="143" y="477"/>
                  </a:lnTo>
                  <a:lnTo>
                    <a:pt x="221" y="426"/>
                  </a:lnTo>
                  <a:lnTo>
                    <a:pt x="308" y="385"/>
                  </a:lnTo>
                  <a:lnTo>
                    <a:pt x="437" y="263"/>
                  </a:lnTo>
                  <a:lnTo>
                    <a:pt x="597" y="249"/>
                  </a:lnTo>
                  <a:lnTo>
                    <a:pt x="625" y="229"/>
                  </a:lnTo>
                  <a:lnTo>
                    <a:pt x="655" y="227"/>
                  </a:lnTo>
                  <a:lnTo>
                    <a:pt x="668" y="240"/>
                  </a:lnTo>
                  <a:lnTo>
                    <a:pt x="758" y="247"/>
                  </a:lnTo>
                  <a:lnTo>
                    <a:pt x="804" y="263"/>
                  </a:lnTo>
                  <a:lnTo>
                    <a:pt x="849" y="268"/>
                  </a:lnTo>
                  <a:lnTo>
                    <a:pt x="912" y="243"/>
                  </a:lnTo>
                  <a:lnTo>
                    <a:pt x="1022" y="243"/>
                  </a:lnTo>
                  <a:lnTo>
                    <a:pt x="1025" y="219"/>
                  </a:lnTo>
                  <a:lnTo>
                    <a:pt x="1051" y="219"/>
                  </a:lnTo>
                  <a:lnTo>
                    <a:pt x="1060" y="243"/>
                  </a:lnTo>
                  <a:lnTo>
                    <a:pt x="1100" y="250"/>
                  </a:lnTo>
                  <a:lnTo>
                    <a:pt x="1151" y="111"/>
                  </a:lnTo>
                  <a:lnTo>
                    <a:pt x="1259" y="37"/>
                  </a:lnTo>
                  <a:lnTo>
                    <a:pt x="1339" y="37"/>
                  </a:lnTo>
                  <a:lnTo>
                    <a:pt x="1344" y="27"/>
                  </a:lnTo>
                  <a:lnTo>
                    <a:pt x="1390" y="0"/>
                  </a:lnTo>
                  <a:lnTo>
                    <a:pt x="1585" y="35"/>
                  </a:lnTo>
                  <a:lnTo>
                    <a:pt x="1862" y="20"/>
                  </a:lnTo>
                  <a:lnTo>
                    <a:pt x="1883" y="57"/>
                  </a:lnTo>
                  <a:lnTo>
                    <a:pt x="1888" y="96"/>
                  </a:lnTo>
                  <a:lnTo>
                    <a:pt x="1868" y="137"/>
                  </a:lnTo>
                  <a:lnTo>
                    <a:pt x="1828" y="181"/>
                  </a:lnTo>
                  <a:lnTo>
                    <a:pt x="1798" y="254"/>
                  </a:lnTo>
                  <a:lnTo>
                    <a:pt x="1730" y="273"/>
                  </a:lnTo>
                  <a:lnTo>
                    <a:pt x="1696" y="328"/>
                  </a:lnTo>
                  <a:lnTo>
                    <a:pt x="1669" y="351"/>
                  </a:lnTo>
                  <a:lnTo>
                    <a:pt x="1625" y="348"/>
                  </a:lnTo>
                  <a:lnTo>
                    <a:pt x="1585" y="328"/>
                  </a:lnTo>
                  <a:lnTo>
                    <a:pt x="1554" y="341"/>
                  </a:lnTo>
                  <a:lnTo>
                    <a:pt x="1443" y="339"/>
                  </a:lnTo>
                  <a:lnTo>
                    <a:pt x="1380" y="361"/>
                  </a:lnTo>
                  <a:lnTo>
                    <a:pt x="1382" y="416"/>
                  </a:lnTo>
                  <a:lnTo>
                    <a:pt x="1305" y="433"/>
                  </a:lnTo>
                  <a:lnTo>
                    <a:pt x="1273" y="450"/>
                  </a:lnTo>
                  <a:lnTo>
                    <a:pt x="1262" y="495"/>
                  </a:lnTo>
                  <a:lnTo>
                    <a:pt x="1222" y="494"/>
                  </a:lnTo>
                  <a:lnTo>
                    <a:pt x="1123" y="460"/>
                  </a:lnTo>
                  <a:lnTo>
                    <a:pt x="1035" y="436"/>
                  </a:lnTo>
                  <a:lnTo>
                    <a:pt x="926" y="490"/>
                  </a:lnTo>
                  <a:lnTo>
                    <a:pt x="398" y="651"/>
                  </a:lnTo>
                  <a:lnTo>
                    <a:pt x="310" y="653"/>
                  </a:lnTo>
                  <a:lnTo>
                    <a:pt x="205" y="695"/>
                  </a:lnTo>
                  <a:lnTo>
                    <a:pt x="78" y="722"/>
                  </a:lnTo>
                  <a:lnTo>
                    <a:pt x="33" y="606"/>
                  </a:lnTo>
                  <a:lnTo>
                    <a:pt x="27" y="539"/>
                  </a:lnTo>
                  <a:lnTo>
                    <a:pt x="2" y="500"/>
                  </a:lnTo>
                  <a:lnTo>
                    <a:pt x="0" y="468"/>
                  </a:lnTo>
                  <a:close/>
                </a:path>
              </a:pathLst>
            </a:custGeom>
            <a:solidFill>
              <a:srgbClr val="07767E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3130" name="Freeform 10"/>
            <p:cNvSpPr>
              <a:spLocks/>
            </p:cNvSpPr>
            <p:nvPr/>
          </p:nvSpPr>
          <p:spPr bwMode="auto">
            <a:xfrm>
              <a:off x="2880" y="988"/>
              <a:ext cx="328" cy="266"/>
            </a:xfrm>
            <a:custGeom>
              <a:avLst/>
              <a:gdLst>
                <a:gd name="T0" fmla="*/ 0 w 2074"/>
                <a:gd name="T1" fmla="*/ 1126 h 1677"/>
                <a:gd name="T2" fmla="*/ 251 w 2074"/>
                <a:gd name="T3" fmla="*/ 1675 h 1677"/>
                <a:gd name="T4" fmla="*/ 723 w 2074"/>
                <a:gd name="T5" fmla="*/ 1677 h 1677"/>
                <a:gd name="T6" fmla="*/ 781 w 2074"/>
                <a:gd name="T7" fmla="*/ 1594 h 1677"/>
                <a:gd name="T8" fmla="*/ 807 w 2074"/>
                <a:gd name="T9" fmla="*/ 1601 h 1677"/>
                <a:gd name="T10" fmla="*/ 811 w 2074"/>
                <a:gd name="T11" fmla="*/ 1636 h 1677"/>
                <a:gd name="T12" fmla="*/ 943 w 2074"/>
                <a:gd name="T13" fmla="*/ 1604 h 1677"/>
                <a:gd name="T14" fmla="*/ 962 w 2074"/>
                <a:gd name="T15" fmla="*/ 1580 h 1677"/>
                <a:gd name="T16" fmla="*/ 1026 w 2074"/>
                <a:gd name="T17" fmla="*/ 1621 h 1677"/>
                <a:gd name="T18" fmla="*/ 1060 w 2074"/>
                <a:gd name="T19" fmla="*/ 1651 h 1677"/>
                <a:gd name="T20" fmla="*/ 1119 w 2074"/>
                <a:gd name="T21" fmla="*/ 1654 h 1677"/>
                <a:gd name="T22" fmla="*/ 1131 w 2074"/>
                <a:gd name="T23" fmla="*/ 1615 h 1677"/>
                <a:gd name="T24" fmla="*/ 1187 w 2074"/>
                <a:gd name="T25" fmla="*/ 1609 h 1677"/>
                <a:gd name="T26" fmla="*/ 1376 w 2074"/>
                <a:gd name="T27" fmla="*/ 1488 h 1677"/>
                <a:gd name="T28" fmla="*/ 1441 w 2074"/>
                <a:gd name="T29" fmla="*/ 1481 h 1677"/>
                <a:gd name="T30" fmla="*/ 1486 w 2074"/>
                <a:gd name="T31" fmla="*/ 1421 h 1677"/>
                <a:gd name="T32" fmla="*/ 1758 w 2074"/>
                <a:gd name="T33" fmla="*/ 1231 h 1677"/>
                <a:gd name="T34" fmla="*/ 2014 w 2074"/>
                <a:gd name="T35" fmla="*/ 1023 h 1677"/>
                <a:gd name="T36" fmla="*/ 2074 w 2074"/>
                <a:gd name="T37" fmla="*/ 962 h 1677"/>
                <a:gd name="T38" fmla="*/ 2065 w 2074"/>
                <a:gd name="T39" fmla="*/ 931 h 1677"/>
                <a:gd name="T40" fmla="*/ 2043 w 2074"/>
                <a:gd name="T41" fmla="*/ 914 h 1677"/>
                <a:gd name="T42" fmla="*/ 1620 w 2074"/>
                <a:gd name="T43" fmla="*/ 555 h 1677"/>
                <a:gd name="T44" fmla="*/ 1463 w 2074"/>
                <a:gd name="T45" fmla="*/ 452 h 1677"/>
                <a:gd name="T46" fmla="*/ 1398 w 2074"/>
                <a:gd name="T47" fmla="*/ 444 h 1677"/>
                <a:gd name="T48" fmla="*/ 1381 w 2074"/>
                <a:gd name="T49" fmla="*/ 392 h 1677"/>
                <a:gd name="T50" fmla="*/ 1353 w 2074"/>
                <a:gd name="T51" fmla="*/ 371 h 1677"/>
                <a:gd name="T52" fmla="*/ 1119 w 2074"/>
                <a:gd name="T53" fmla="*/ 277 h 1677"/>
                <a:gd name="T54" fmla="*/ 970 w 2074"/>
                <a:gd name="T55" fmla="*/ 258 h 1677"/>
                <a:gd name="T56" fmla="*/ 889 w 2074"/>
                <a:gd name="T57" fmla="*/ 0 h 1677"/>
                <a:gd name="T58" fmla="*/ 675 w 2074"/>
                <a:gd name="T59" fmla="*/ 680 h 1677"/>
                <a:gd name="T60" fmla="*/ 642 w 2074"/>
                <a:gd name="T61" fmla="*/ 689 h 1677"/>
                <a:gd name="T62" fmla="*/ 609 w 2074"/>
                <a:gd name="T63" fmla="*/ 734 h 1677"/>
                <a:gd name="T64" fmla="*/ 534 w 2074"/>
                <a:gd name="T65" fmla="*/ 783 h 1677"/>
                <a:gd name="T66" fmla="*/ 512 w 2074"/>
                <a:gd name="T67" fmla="*/ 769 h 1677"/>
                <a:gd name="T68" fmla="*/ 416 w 2074"/>
                <a:gd name="T69" fmla="*/ 756 h 1677"/>
                <a:gd name="T70" fmla="*/ 0 w 2074"/>
                <a:gd name="T71" fmla="*/ 1126 h 16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074" h="1677">
                  <a:moveTo>
                    <a:pt x="0" y="1126"/>
                  </a:moveTo>
                  <a:lnTo>
                    <a:pt x="251" y="1675"/>
                  </a:lnTo>
                  <a:lnTo>
                    <a:pt x="723" y="1677"/>
                  </a:lnTo>
                  <a:lnTo>
                    <a:pt x="781" y="1594"/>
                  </a:lnTo>
                  <a:lnTo>
                    <a:pt x="807" y="1601"/>
                  </a:lnTo>
                  <a:lnTo>
                    <a:pt x="811" y="1636"/>
                  </a:lnTo>
                  <a:lnTo>
                    <a:pt x="943" y="1604"/>
                  </a:lnTo>
                  <a:lnTo>
                    <a:pt x="962" y="1580"/>
                  </a:lnTo>
                  <a:lnTo>
                    <a:pt x="1026" y="1621"/>
                  </a:lnTo>
                  <a:lnTo>
                    <a:pt x="1060" y="1651"/>
                  </a:lnTo>
                  <a:lnTo>
                    <a:pt x="1119" y="1654"/>
                  </a:lnTo>
                  <a:lnTo>
                    <a:pt x="1131" y="1615"/>
                  </a:lnTo>
                  <a:lnTo>
                    <a:pt x="1187" y="1609"/>
                  </a:lnTo>
                  <a:lnTo>
                    <a:pt x="1376" y="1488"/>
                  </a:lnTo>
                  <a:lnTo>
                    <a:pt x="1441" y="1481"/>
                  </a:lnTo>
                  <a:lnTo>
                    <a:pt x="1486" y="1421"/>
                  </a:lnTo>
                  <a:lnTo>
                    <a:pt x="1758" y="1231"/>
                  </a:lnTo>
                  <a:lnTo>
                    <a:pt x="2014" y="1023"/>
                  </a:lnTo>
                  <a:lnTo>
                    <a:pt x="2074" y="962"/>
                  </a:lnTo>
                  <a:lnTo>
                    <a:pt x="2065" y="931"/>
                  </a:lnTo>
                  <a:lnTo>
                    <a:pt x="2043" y="914"/>
                  </a:lnTo>
                  <a:lnTo>
                    <a:pt x="1620" y="555"/>
                  </a:lnTo>
                  <a:lnTo>
                    <a:pt x="1463" y="452"/>
                  </a:lnTo>
                  <a:lnTo>
                    <a:pt x="1398" y="444"/>
                  </a:lnTo>
                  <a:lnTo>
                    <a:pt x="1381" y="392"/>
                  </a:lnTo>
                  <a:lnTo>
                    <a:pt x="1353" y="371"/>
                  </a:lnTo>
                  <a:lnTo>
                    <a:pt x="1119" y="277"/>
                  </a:lnTo>
                  <a:lnTo>
                    <a:pt x="970" y="258"/>
                  </a:lnTo>
                  <a:lnTo>
                    <a:pt x="889" y="0"/>
                  </a:lnTo>
                  <a:lnTo>
                    <a:pt x="675" y="680"/>
                  </a:lnTo>
                  <a:lnTo>
                    <a:pt x="642" y="689"/>
                  </a:lnTo>
                  <a:lnTo>
                    <a:pt x="609" y="734"/>
                  </a:lnTo>
                  <a:lnTo>
                    <a:pt x="534" y="783"/>
                  </a:lnTo>
                  <a:lnTo>
                    <a:pt x="512" y="769"/>
                  </a:lnTo>
                  <a:lnTo>
                    <a:pt x="416" y="756"/>
                  </a:lnTo>
                  <a:lnTo>
                    <a:pt x="0" y="1126"/>
                  </a:lnTo>
                  <a:close/>
                </a:path>
              </a:pathLst>
            </a:custGeom>
            <a:solidFill>
              <a:srgbClr val="07767E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3131" name="Freeform 11"/>
            <p:cNvSpPr>
              <a:spLocks/>
            </p:cNvSpPr>
            <p:nvPr/>
          </p:nvSpPr>
          <p:spPr bwMode="auto">
            <a:xfrm>
              <a:off x="5022" y="2034"/>
              <a:ext cx="225" cy="170"/>
            </a:xfrm>
            <a:custGeom>
              <a:avLst/>
              <a:gdLst>
                <a:gd name="T0" fmla="*/ 0 w 1422"/>
                <a:gd name="T1" fmla="*/ 444 h 1072"/>
                <a:gd name="T2" fmla="*/ 181 w 1422"/>
                <a:gd name="T3" fmla="*/ 219 h 1072"/>
                <a:gd name="T4" fmla="*/ 367 w 1422"/>
                <a:gd name="T5" fmla="*/ 149 h 1072"/>
                <a:gd name="T6" fmla="*/ 534 w 1422"/>
                <a:gd name="T7" fmla="*/ 134 h 1072"/>
                <a:gd name="T8" fmla="*/ 598 w 1422"/>
                <a:gd name="T9" fmla="*/ 78 h 1072"/>
                <a:gd name="T10" fmla="*/ 637 w 1422"/>
                <a:gd name="T11" fmla="*/ 58 h 1072"/>
                <a:gd name="T12" fmla="*/ 685 w 1422"/>
                <a:gd name="T13" fmla="*/ 0 h 1072"/>
                <a:gd name="T14" fmla="*/ 712 w 1422"/>
                <a:gd name="T15" fmla="*/ 61 h 1072"/>
                <a:gd name="T16" fmla="*/ 765 w 1422"/>
                <a:gd name="T17" fmla="*/ 70 h 1072"/>
                <a:gd name="T18" fmla="*/ 783 w 1422"/>
                <a:gd name="T19" fmla="*/ 50 h 1072"/>
                <a:gd name="T20" fmla="*/ 831 w 1422"/>
                <a:gd name="T21" fmla="*/ 52 h 1072"/>
                <a:gd name="T22" fmla="*/ 887 w 1422"/>
                <a:gd name="T23" fmla="*/ 104 h 1072"/>
                <a:gd name="T24" fmla="*/ 922 w 1422"/>
                <a:gd name="T25" fmla="*/ 102 h 1072"/>
                <a:gd name="T26" fmla="*/ 981 w 1422"/>
                <a:gd name="T27" fmla="*/ 61 h 1072"/>
                <a:gd name="T28" fmla="*/ 1422 w 1422"/>
                <a:gd name="T29" fmla="*/ 342 h 1072"/>
                <a:gd name="T30" fmla="*/ 1206 w 1422"/>
                <a:gd name="T31" fmla="*/ 786 h 1072"/>
                <a:gd name="T32" fmla="*/ 1077 w 1422"/>
                <a:gd name="T33" fmla="*/ 1072 h 1072"/>
                <a:gd name="T34" fmla="*/ 756 w 1422"/>
                <a:gd name="T35" fmla="*/ 913 h 1072"/>
                <a:gd name="T36" fmla="*/ 650 w 1422"/>
                <a:gd name="T37" fmla="*/ 896 h 1072"/>
                <a:gd name="T38" fmla="*/ 522 w 1422"/>
                <a:gd name="T39" fmla="*/ 773 h 1072"/>
                <a:gd name="T40" fmla="*/ 493 w 1422"/>
                <a:gd name="T41" fmla="*/ 680 h 1072"/>
                <a:gd name="T42" fmla="*/ 452 w 1422"/>
                <a:gd name="T43" fmla="*/ 614 h 1072"/>
                <a:gd name="T44" fmla="*/ 380 w 1422"/>
                <a:gd name="T45" fmla="*/ 525 h 1072"/>
                <a:gd name="T46" fmla="*/ 271 w 1422"/>
                <a:gd name="T47" fmla="*/ 444 h 1072"/>
                <a:gd name="T48" fmla="*/ 93 w 1422"/>
                <a:gd name="T49" fmla="*/ 438 h 1072"/>
                <a:gd name="T50" fmla="*/ 64 w 1422"/>
                <a:gd name="T51" fmla="*/ 464 h 1072"/>
                <a:gd name="T52" fmla="*/ 0 w 1422"/>
                <a:gd name="T53" fmla="*/ 444 h 10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22" h="1072">
                  <a:moveTo>
                    <a:pt x="0" y="444"/>
                  </a:moveTo>
                  <a:lnTo>
                    <a:pt x="181" y="219"/>
                  </a:lnTo>
                  <a:lnTo>
                    <a:pt x="367" y="149"/>
                  </a:lnTo>
                  <a:lnTo>
                    <a:pt x="534" y="134"/>
                  </a:lnTo>
                  <a:lnTo>
                    <a:pt x="598" y="78"/>
                  </a:lnTo>
                  <a:lnTo>
                    <a:pt x="637" y="58"/>
                  </a:lnTo>
                  <a:lnTo>
                    <a:pt x="685" y="0"/>
                  </a:lnTo>
                  <a:lnTo>
                    <a:pt x="712" y="61"/>
                  </a:lnTo>
                  <a:lnTo>
                    <a:pt x="765" y="70"/>
                  </a:lnTo>
                  <a:lnTo>
                    <a:pt x="783" y="50"/>
                  </a:lnTo>
                  <a:lnTo>
                    <a:pt x="831" y="52"/>
                  </a:lnTo>
                  <a:lnTo>
                    <a:pt x="887" y="104"/>
                  </a:lnTo>
                  <a:lnTo>
                    <a:pt x="922" y="102"/>
                  </a:lnTo>
                  <a:lnTo>
                    <a:pt x="981" y="61"/>
                  </a:lnTo>
                  <a:lnTo>
                    <a:pt x="1422" y="342"/>
                  </a:lnTo>
                  <a:lnTo>
                    <a:pt x="1206" y="786"/>
                  </a:lnTo>
                  <a:lnTo>
                    <a:pt x="1077" y="1072"/>
                  </a:lnTo>
                  <a:lnTo>
                    <a:pt x="756" y="913"/>
                  </a:lnTo>
                  <a:lnTo>
                    <a:pt x="650" y="896"/>
                  </a:lnTo>
                  <a:lnTo>
                    <a:pt x="522" y="773"/>
                  </a:lnTo>
                  <a:lnTo>
                    <a:pt x="493" y="680"/>
                  </a:lnTo>
                  <a:lnTo>
                    <a:pt x="452" y="614"/>
                  </a:lnTo>
                  <a:lnTo>
                    <a:pt x="380" y="525"/>
                  </a:lnTo>
                  <a:lnTo>
                    <a:pt x="271" y="444"/>
                  </a:lnTo>
                  <a:lnTo>
                    <a:pt x="93" y="438"/>
                  </a:lnTo>
                  <a:lnTo>
                    <a:pt x="64" y="464"/>
                  </a:lnTo>
                  <a:lnTo>
                    <a:pt x="0" y="444"/>
                  </a:lnTo>
                  <a:close/>
                </a:path>
              </a:pathLst>
            </a:custGeom>
            <a:solidFill>
              <a:srgbClr val="07767E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3132" name="Freeform 12"/>
            <p:cNvSpPr>
              <a:spLocks/>
            </p:cNvSpPr>
            <p:nvPr/>
          </p:nvSpPr>
          <p:spPr bwMode="auto">
            <a:xfrm>
              <a:off x="4061" y="1153"/>
              <a:ext cx="87" cy="69"/>
            </a:xfrm>
            <a:custGeom>
              <a:avLst/>
              <a:gdLst>
                <a:gd name="T0" fmla="*/ 177 w 544"/>
                <a:gd name="T1" fmla="*/ 440 h 440"/>
                <a:gd name="T2" fmla="*/ 544 w 544"/>
                <a:gd name="T3" fmla="*/ 264 h 440"/>
                <a:gd name="T4" fmla="*/ 298 w 544"/>
                <a:gd name="T5" fmla="*/ 186 h 440"/>
                <a:gd name="T6" fmla="*/ 274 w 544"/>
                <a:gd name="T7" fmla="*/ 158 h 440"/>
                <a:gd name="T8" fmla="*/ 221 w 544"/>
                <a:gd name="T9" fmla="*/ 90 h 440"/>
                <a:gd name="T10" fmla="*/ 80 w 544"/>
                <a:gd name="T11" fmla="*/ 0 h 440"/>
                <a:gd name="T12" fmla="*/ 6 w 544"/>
                <a:gd name="T13" fmla="*/ 121 h 440"/>
                <a:gd name="T14" fmla="*/ 0 w 544"/>
                <a:gd name="T15" fmla="*/ 383 h 440"/>
                <a:gd name="T16" fmla="*/ 174 w 544"/>
                <a:gd name="T17" fmla="*/ 408 h 440"/>
                <a:gd name="T18" fmla="*/ 177 w 544"/>
                <a:gd name="T19" fmla="*/ 440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44" h="440">
                  <a:moveTo>
                    <a:pt x="177" y="440"/>
                  </a:moveTo>
                  <a:lnTo>
                    <a:pt x="544" y="264"/>
                  </a:lnTo>
                  <a:lnTo>
                    <a:pt x="298" y="186"/>
                  </a:lnTo>
                  <a:lnTo>
                    <a:pt x="274" y="158"/>
                  </a:lnTo>
                  <a:lnTo>
                    <a:pt x="221" y="90"/>
                  </a:lnTo>
                  <a:lnTo>
                    <a:pt x="80" y="0"/>
                  </a:lnTo>
                  <a:lnTo>
                    <a:pt x="6" y="121"/>
                  </a:lnTo>
                  <a:lnTo>
                    <a:pt x="0" y="383"/>
                  </a:lnTo>
                  <a:lnTo>
                    <a:pt x="174" y="408"/>
                  </a:lnTo>
                  <a:lnTo>
                    <a:pt x="177" y="440"/>
                  </a:lnTo>
                  <a:close/>
                </a:path>
              </a:pathLst>
            </a:custGeom>
            <a:solidFill>
              <a:srgbClr val="07767E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3133" name="Freeform 13"/>
            <p:cNvSpPr>
              <a:spLocks/>
            </p:cNvSpPr>
            <p:nvPr/>
          </p:nvSpPr>
          <p:spPr bwMode="auto">
            <a:xfrm>
              <a:off x="2920" y="1073"/>
              <a:ext cx="328" cy="296"/>
            </a:xfrm>
            <a:custGeom>
              <a:avLst/>
              <a:gdLst>
                <a:gd name="T0" fmla="*/ 471 w 2069"/>
                <a:gd name="T1" fmla="*/ 1141 h 1862"/>
                <a:gd name="T2" fmla="*/ 555 w 2069"/>
                <a:gd name="T3" fmla="*/ 1065 h 1862"/>
                <a:gd name="T4" fmla="*/ 694 w 2069"/>
                <a:gd name="T5" fmla="*/ 1066 h 1862"/>
                <a:gd name="T6" fmla="*/ 774 w 2069"/>
                <a:gd name="T7" fmla="*/ 1084 h 1862"/>
                <a:gd name="T8" fmla="*/ 867 w 2069"/>
                <a:gd name="T9" fmla="*/ 1116 h 1862"/>
                <a:gd name="T10" fmla="*/ 934 w 2069"/>
                <a:gd name="T11" fmla="*/ 1074 h 1862"/>
                <a:gd name="T12" fmla="*/ 1188 w 2069"/>
                <a:gd name="T13" fmla="*/ 945 h 1862"/>
                <a:gd name="T14" fmla="*/ 1503 w 2069"/>
                <a:gd name="T15" fmla="*/ 696 h 1862"/>
                <a:gd name="T16" fmla="*/ 1822 w 2069"/>
                <a:gd name="T17" fmla="*/ 425 h 1862"/>
                <a:gd name="T18" fmla="*/ 1789 w 2069"/>
                <a:gd name="T19" fmla="*/ 378 h 1862"/>
                <a:gd name="T20" fmla="*/ 1854 w 2069"/>
                <a:gd name="T21" fmla="*/ 319 h 1862"/>
                <a:gd name="T22" fmla="*/ 1818 w 2069"/>
                <a:gd name="T23" fmla="*/ 249 h 1862"/>
                <a:gd name="T24" fmla="*/ 1872 w 2069"/>
                <a:gd name="T25" fmla="*/ 126 h 1862"/>
                <a:gd name="T26" fmla="*/ 1963 w 2069"/>
                <a:gd name="T27" fmla="*/ 0 h 1862"/>
                <a:gd name="T28" fmla="*/ 1944 w 2069"/>
                <a:gd name="T29" fmla="*/ 408 h 1862"/>
                <a:gd name="T30" fmla="*/ 1731 w 2069"/>
                <a:gd name="T31" fmla="*/ 581 h 1862"/>
                <a:gd name="T32" fmla="*/ 1827 w 2069"/>
                <a:gd name="T33" fmla="*/ 1126 h 1862"/>
                <a:gd name="T34" fmla="*/ 1760 w 2069"/>
                <a:gd name="T35" fmla="*/ 1383 h 1862"/>
                <a:gd name="T36" fmla="*/ 1708 w 2069"/>
                <a:gd name="T37" fmla="*/ 1422 h 1862"/>
                <a:gd name="T38" fmla="*/ 1516 w 2069"/>
                <a:gd name="T39" fmla="*/ 1499 h 1862"/>
                <a:gd name="T40" fmla="*/ 1426 w 2069"/>
                <a:gd name="T41" fmla="*/ 1627 h 1862"/>
                <a:gd name="T42" fmla="*/ 1396 w 2069"/>
                <a:gd name="T43" fmla="*/ 1605 h 1862"/>
                <a:gd name="T44" fmla="*/ 1278 w 2069"/>
                <a:gd name="T45" fmla="*/ 1627 h 1862"/>
                <a:gd name="T46" fmla="*/ 1179 w 2069"/>
                <a:gd name="T47" fmla="*/ 1649 h 1862"/>
                <a:gd name="T48" fmla="*/ 1032 w 2069"/>
                <a:gd name="T49" fmla="*/ 1625 h 1862"/>
                <a:gd name="T50" fmla="*/ 993 w 2069"/>
                <a:gd name="T51" fmla="*/ 1613 h 1862"/>
                <a:gd name="T52" fmla="*/ 805 w 2069"/>
                <a:gd name="T53" fmla="*/ 1645 h 1862"/>
                <a:gd name="T54" fmla="*/ 599 w 2069"/>
                <a:gd name="T55" fmla="*/ 1805 h 1862"/>
                <a:gd name="T56" fmla="*/ 366 w 2069"/>
                <a:gd name="T57" fmla="*/ 1851 h 1862"/>
                <a:gd name="T58" fmla="*/ 308 w 2069"/>
                <a:gd name="T59" fmla="*/ 1643 h 1862"/>
                <a:gd name="T60" fmla="*/ 176 w 2069"/>
                <a:gd name="T61" fmla="*/ 1360 h 1862"/>
                <a:gd name="T62" fmla="*/ 0 w 2069"/>
                <a:gd name="T63" fmla="*/ 1139 h 1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69" h="1862">
                  <a:moveTo>
                    <a:pt x="0" y="1139"/>
                  </a:moveTo>
                  <a:lnTo>
                    <a:pt x="471" y="1141"/>
                  </a:lnTo>
                  <a:lnTo>
                    <a:pt x="531" y="1059"/>
                  </a:lnTo>
                  <a:lnTo>
                    <a:pt x="555" y="1065"/>
                  </a:lnTo>
                  <a:lnTo>
                    <a:pt x="560" y="1100"/>
                  </a:lnTo>
                  <a:lnTo>
                    <a:pt x="694" y="1066"/>
                  </a:lnTo>
                  <a:lnTo>
                    <a:pt x="711" y="1044"/>
                  </a:lnTo>
                  <a:lnTo>
                    <a:pt x="774" y="1084"/>
                  </a:lnTo>
                  <a:lnTo>
                    <a:pt x="806" y="1115"/>
                  </a:lnTo>
                  <a:lnTo>
                    <a:pt x="867" y="1116"/>
                  </a:lnTo>
                  <a:lnTo>
                    <a:pt x="879" y="1079"/>
                  </a:lnTo>
                  <a:lnTo>
                    <a:pt x="934" y="1074"/>
                  </a:lnTo>
                  <a:lnTo>
                    <a:pt x="1124" y="950"/>
                  </a:lnTo>
                  <a:lnTo>
                    <a:pt x="1188" y="945"/>
                  </a:lnTo>
                  <a:lnTo>
                    <a:pt x="1235" y="883"/>
                  </a:lnTo>
                  <a:lnTo>
                    <a:pt x="1503" y="696"/>
                  </a:lnTo>
                  <a:lnTo>
                    <a:pt x="1770" y="481"/>
                  </a:lnTo>
                  <a:lnTo>
                    <a:pt x="1822" y="425"/>
                  </a:lnTo>
                  <a:lnTo>
                    <a:pt x="1816" y="398"/>
                  </a:lnTo>
                  <a:lnTo>
                    <a:pt x="1789" y="378"/>
                  </a:lnTo>
                  <a:lnTo>
                    <a:pt x="1813" y="344"/>
                  </a:lnTo>
                  <a:lnTo>
                    <a:pt x="1854" y="319"/>
                  </a:lnTo>
                  <a:lnTo>
                    <a:pt x="1818" y="279"/>
                  </a:lnTo>
                  <a:lnTo>
                    <a:pt x="1818" y="249"/>
                  </a:lnTo>
                  <a:lnTo>
                    <a:pt x="1878" y="199"/>
                  </a:lnTo>
                  <a:lnTo>
                    <a:pt x="1872" y="126"/>
                  </a:lnTo>
                  <a:lnTo>
                    <a:pt x="1898" y="58"/>
                  </a:lnTo>
                  <a:lnTo>
                    <a:pt x="1963" y="0"/>
                  </a:lnTo>
                  <a:lnTo>
                    <a:pt x="2069" y="168"/>
                  </a:lnTo>
                  <a:lnTo>
                    <a:pt x="1944" y="408"/>
                  </a:lnTo>
                  <a:lnTo>
                    <a:pt x="1776" y="529"/>
                  </a:lnTo>
                  <a:lnTo>
                    <a:pt x="1731" y="581"/>
                  </a:lnTo>
                  <a:lnTo>
                    <a:pt x="1771" y="806"/>
                  </a:lnTo>
                  <a:lnTo>
                    <a:pt x="1827" y="1126"/>
                  </a:lnTo>
                  <a:lnTo>
                    <a:pt x="1841" y="1179"/>
                  </a:lnTo>
                  <a:lnTo>
                    <a:pt x="1760" y="1383"/>
                  </a:lnTo>
                  <a:lnTo>
                    <a:pt x="1712" y="1410"/>
                  </a:lnTo>
                  <a:lnTo>
                    <a:pt x="1708" y="1422"/>
                  </a:lnTo>
                  <a:lnTo>
                    <a:pt x="1626" y="1423"/>
                  </a:lnTo>
                  <a:lnTo>
                    <a:pt x="1516" y="1499"/>
                  </a:lnTo>
                  <a:lnTo>
                    <a:pt x="1469" y="1635"/>
                  </a:lnTo>
                  <a:lnTo>
                    <a:pt x="1426" y="1627"/>
                  </a:lnTo>
                  <a:lnTo>
                    <a:pt x="1418" y="1605"/>
                  </a:lnTo>
                  <a:lnTo>
                    <a:pt x="1396" y="1605"/>
                  </a:lnTo>
                  <a:lnTo>
                    <a:pt x="1388" y="1628"/>
                  </a:lnTo>
                  <a:lnTo>
                    <a:pt x="1278" y="1627"/>
                  </a:lnTo>
                  <a:lnTo>
                    <a:pt x="1222" y="1653"/>
                  </a:lnTo>
                  <a:lnTo>
                    <a:pt x="1179" y="1649"/>
                  </a:lnTo>
                  <a:lnTo>
                    <a:pt x="1131" y="1634"/>
                  </a:lnTo>
                  <a:lnTo>
                    <a:pt x="1032" y="1625"/>
                  </a:lnTo>
                  <a:lnTo>
                    <a:pt x="1022" y="1610"/>
                  </a:lnTo>
                  <a:lnTo>
                    <a:pt x="993" y="1613"/>
                  </a:lnTo>
                  <a:lnTo>
                    <a:pt x="958" y="1635"/>
                  </a:lnTo>
                  <a:lnTo>
                    <a:pt x="805" y="1645"/>
                  </a:lnTo>
                  <a:lnTo>
                    <a:pt x="684" y="1764"/>
                  </a:lnTo>
                  <a:lnTo>
                    <a:pt x="599" y="1805"/>
                  </a:lnTo>
                  <a:lnTo>
                    <a:pt x="511" y="1862"/>
                  </a:lnTo>
                  <a:lnTo>
                    <a:pt x="366" y="1851"/>
                  </a:lnTo>
                  <a:lnTo>
                    <a:pt x="366" y="1750"/>
                  </a:lnTo>
                  <a:lnTo>
                    <a:pt x="308" y="1643"/>
                  </a:lnTo>
                  <a:lnTo>
                    <a:pt x="285" y="1486"/>
                  </a:lnTo>
                  <a:lnTo>
                    <a:pt x="176" y="1360"/>
                  </a:lnTo>
                  <a:lnTo>
                    <a:pt x="46" y="1245"/>
                  </a:lnTo>
                  <a:lnTo>
                    <a:pt x="0" y="1139"/>
                  </a:lnTo>
                  <a:close/>
                </a:path>
              </a:pathLst>
            </a:custGeom>
            <a:solidFill>
              <a:srgbClr val="07767E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3134" name="Freeform 14"/>
            <p:cNvSpPr>
              <a:spLocks/>
            </p:cNvSpPr>
            <p:nvPr/>
          </p:nvSpPr>
          <p:spPr bwMode="auto">
            <a:xfrm>
              <a:off x="3005" y="1415"/>
              <a:ext cx="243" cy="112"/>
            </a:xfrm>
            <a:custGeom>
              <a:avLst/>
              <a:gdLst>
                <a:gd name="T0" fmla="*/ 0 w 1533"/>
                <a:gd name="T1" fmla="*/ 176 h 707"/>
                <a:gd name="T2" fmla="*/ 109 w 1533"/>
                <a:gd name="T3" fmla="*/ 125 h 707"/>
                <a:gd name="T4" fmla="*/ 129 w 1533"/>
                <a:gd name="T5" fmla="*/ 85 h 707"/>
                <a:gd name="T6" fmla="*/ 231 w 1533"/>
                <a:gd name="T7" fmla="*/ 84 h 707"/>
                <a:gd name="T8" fmla="*/ 261 w 1533"/>
                <a:gd name="T9" fmla="*/ 62 h 707"/>
                <a:gd name="T10" fmla="*/ 326 w 1533"/>
                <a:gd name="T11" fmla="*/ 48 h 707"/>
                <a:gd name="T12" fmla="*/ 377 w 1533"/>
                <a:gd name="T13" fmla="*/ 109 h 707"/>
                <a:gd name="T14" fmla="*/ 438 w 1533"/>
                <a:gd name="T15" fmla="*/ 109 h 707"/>
                <a:gd name="T16" fmla="*/ 517 w 1533"/>
                <a:gd name="T17" fmla="*/ 82 h 707"/>
                <a:gd name="T18" fmla="*/ 604 w 1533"/>
                <a:gd name="T19" fmla="*/ 70 h 707"/>
                <a:gd name="T20" fmla="*/ 645 w 1533"/>
                <a:gd name="T21" fmla="*/ 89 h 707"/>
                <a:gd name="T22" fmla="*/ 696 w 1533"/>
                <a:gd name="T23" fmla="*/ 72 h 707"/>
                <a:gd name="T24" fmla="*/ 757 w 1533"/>
                <a:gd name="T25" fmla="*/ 64 h 707"/>
                <a:gd name="T26" fmla="*/ 762 w 1533"/>
                <a:gd name="T27" fmla="*/ 50 h 707"/>
                <a:gd name="T28" fmla="*/ 898 w 1533"/>
                <a:gd name="T29" fmla="*/ 48 h 707"/>
                <a:gd name="T30" fmla="*/ 912 w 1533"/>
                <a:gd name="T31" fmla="*/ 27 h 707"/>
                <a:gd name="T32" fmla="*/ 971 w 1533"/>
                <a:gd name="T33" fmla="*/ 28 h 707"/>
                <a:gd name="T34" fmla="*/ 983 w 1533"/>
                <a:gd name="T35" fmla="*/ 48 h 707"/>
                <a:gd name="T36" fmla="*/ 1164 w 1533"/>
                <a:gd name="T37" fmla="*/ 50 h 707"/>
                <a:gd name="T38" fmla="*/ 1212 w 1533"/>
                <a:gd name="T39" fmla="*/ 68 h 707"/>
                <a:gd name="T40" fmla="*/ 1316 w 1533"/>
                <a:gd name="T41" fmla="*/ 58 h 707"/>
                <a:gd name="T42" fmla="*/ 1390 w 1533"/>
                <a:gd name="T43" fmla="*/ 0 h 707"/>
                <a:gd name="T44" fmla="*/ 1447 w 1533"/>
                <a:gd name="T45" fmla="*/ 28 h 707"/>
                <a:gd name="T46" fmla="*/ 1439 w 1533"/>
                <a:gd name="T47" fmla="*/ 230 h 707"/>
                <a:gd name="T48" fmla="*/ 1424 w 1533"/>
                <a:gd name="T49" fmla="*/ 319 h 707"/>
                <a:gd name="T50" fmla="*/ 1397 w 1533"/>
                <a:gd name="T51" fmla="*/ 346 h 707"/>
                <a:gd name="T52" fmla="*/ 1400 w 1533"/>
                <a:gd name="T53" fmla="*/ 410 h 707"/>
                <a:gd name="T54" fmla="*/ 1441 w 1533"/>
                <a:gd name="T55" fmla="*/ 485 h 707"/>
                <a:gd name="T56" fmla="*/ 1482 w 1533"/>
                <a:gd name="T57" fmla="*/ 520 h 707"/>
                <a:gd name="T58" fmla="*/ 1533 w 1533"/>
                <a:gd name="T59" fmla="*/ 552 h 707"/>
                <a:gd name="T60" fmla="*/ 1391 w 1533"/>
                <a:gd name="T61" fmla="*/ 686 h 707"/>
                <a:gd name="T62" fmla="*/ 1353 w 1533"/>
                <a:gd name="T63" fmla="*/ 707 h 707"/>
                <a:gd name="T64" fmla="*/ 1224 w 1533"/>
                <a:gd name="T65" fmla="*/ 689 h 707"/>
                <a:gd name="T66" fmla="*/ 1268 w 1533"/>
                <a:gd name="T67" fmla="*/ 641 h 707"/>
                <a:gd name="T68" fmla="*/ 1258 w 1533"/>
                <a:gd name="T69" fmla="*/ 581 h 707"/>
                <a:gd name="T70" fmla="*/ 1248 w 1533"/>
                <a:gd name="T71" fmla="*/ 500 h 707"/>
                <a:gd name="T72" fmla="*/ 1038 w 1533"/>
                <a:gd name="T73" fmla="*/ 311 h 707"/>
                <a:gd name="T74" fmla="*/ 804 w 1533"/>
                <a:gd name="T75" fmla="*/ 316 h 707"/>
                <a:gd name="T76" fmla="*/ 796 w 1533"/>
                <a:gd name="T77" fmla="*/ 346 h 707"/>
                <a:gd name="T78" fmla="*/ 655 w 1533"/>
                <a:gd name="T79" fmla="*/ 357 h 707"/>
                <a:gd name="T80" fmla="*/ 550 w 1533"/>
                <a:gd name="T81" fmla="*/ 289 h 707"/>
                <a:gd name="T82" fmla="*/ 522 w 1533"/>
                <a:gd name="T83" fmla="*/ 292 h 707"/>
                <a:gd name="T84" fmla="*/ 379 w 1533"/>
                <a:gd name="T85" fmla="*/ 380 h 707"/>
                <a:gd name="T86" fmla="*/ 258 w 1533"/>
                <a:gd name="T87" fmla="*/ 553 h 707"/>
                <a:gd name="T88" fmla="*/ 0 w 1533"/>
                <a:gd name="T89" fmla="*/ 176 h 7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33" h="707">
                  <a:moveTo>
                    <a:pt x="0" y="176"/>
                  </a:moveTo>
                  <a:lnTo>
                    <a:pt x="109" y="125"/>
                  </a:lnTo>
                  <a:lnTo>
                    <a:pt x="129" y="85"/>
                  </a:lnTo>
                  <a:lnTo>
                    <a:pt x="231" y="84"/>
                  </a:lnTo>
                  <a:lnTo>
                    <a:pt x="261" y="62"/>
                  </a:lnTo>
                  <a:lnTo>
                    <a:pt x="326" y="48"/>
                  </a:lnTo>
                  <a:lnTo>
                    <a:pt x="377" y="109"/>
                  </a:lnTo>
                  <a:lnTo>
                    <a:pt x="438" y="109"/>
                  </a:lnTo>
                  <a:lnTo>
                    <a:pt x="517" y="82"/>
                  </a:lnTo>
                  <a:lnTo>
                    <a:pt x="604" y="70"/>
                  </a:lnTo>
                  <a:lnTo>
                    <a:pt x="645" y="89"/>
                  </a:lnTo>
                  <a:lnTo>
                    <a:pt x="696" y="72"/>
                  </a:lnTo>
                  <a:lnTo>
                    <a:pt x="757" y="64"/>
                  </a:lnTo>
                  <a:lnTo>
                    <a:pt x="762" y="50"/>
                  </a:lnTo>
                  <a:lnTo>
                    <a:pt x="898" y="48"/>
                  </a:lnTo>
                  <a:lnTo>
                    <a:pt x="912" y="27"/>
                  </a:lnTo>
                  <a:lnTo>
                    <a:pt x="971" y="28"/>
                  </a:lnTo>
                  <a:lnTo>
                    <a:pt x="983" y="48"/>
                  </a:lnTo>
                  <a:lnTo>
                    <a:pt x="1164" y="50"/>
                  </a:lnTo>
                  <a:lnTo>
                    <a:pt x="1212" y="68"/>
                  </a:lnTo>
                  <a:lnTo>
                    <a:pt x="1316" y="58"/>
                  </a:lnTo>
                  <a:lnTo>
                    <a:pt x="1390" y="0"/>
                  </a:lnTo>
                  <a:lnTo>
                    <a:pt x="1447" y="28"/>
                  </a:lnTo>
                  <a:lnTo>
                    <a:pt x="1439" y="230"/>
                  </a:lnTo>
                  <a:lnTo>
                    <a:pt x="1424" y="319"/>
                  </a:lnTo>
                  <a:lnTo>
                    <a:pt x="1397" y="346"/>
                  </a:lnTo>
                  <a:lnTo>
                    <a:pt x="1400" y="410"/>
                  </a:lnTo>
                  <a:lnTo>
                    <a:pt x="1441" y="485"/>
                  </a:lnTo>
                  <a:lnTo>
                    <a:pt x="1482" y="520"/>
                  </a:lnTo>
                  <a:lnTo>
                    <a:pt x="1533" y="552"/>
                  </a:lnTo>
                  <a:lnTo>
                    <a:pt x="1391" y="686"/>
                  </a:lnTo>
                  <a:lnTo>
                    <a:pt x="1353" y="707"/>
                  </a:lnTo>
                  <a:lnTo>
                    <a:pt x="1224" y="689"/>
                  </a:lnTo>
                  <a:lnTo>
                    <a:pt x="1268" y="641"/>
                  </a:lnTo>
                  <a:lnTo>
                    <a:pt x="1258" y="581"/>
                  </a:lnTo>
                  <a:lnTo>
                    <a:pt x="1248" y="500"/>
                  </a:lnTo>
                  <a:lnTo>
                    <a:pt x="1038" y="311"/>
                  </a:lnTo>
                  <a:lnTo>
                    <a:pt x="804" y="316"/>
                  </a:lnTo>
                  <a:lnTo>
                    <a:pt x="796" y="346"/>
                  </a:lnTo>
                  <a:lnTo>
                    <a:pt x="655" y="357"/>
                  </a:lnTo>
                  <a:lnTo>
                    <a:pt x="550" y="289"/>
                  </a:lnTo>
                  <a:lnTo>
                    <a:pt x="522" y="292"/>
                  </a:lnTo>
                  <a:lnTo>
                    <a:pt x="379" y="380"/>
                  </a:lnTo>
                  <a:lnTo>
                    <a:pt x="258" y="553"/>
                  </a:lnTo>
                  <a:lnTo>
                    <a:pt x="0" y="176"/>
                  </a:lnTo>
                  <a:close/>
                </a:path>
              </a:pathLst>
            </a:custGeom>
            <a:solidFill>
              <a:srgbClr val="07767E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3135" name="Freeform 15"/>
            <p:cNvSpPr>
              <a:spLocks/>
            </p:cNvSpPr>
            <p:nvPr/>
          </p:nvSpPr>
          <p:spPr bwMode="auto">
            <a:xfrm>
              <a:off x="3843" y="3321"/>
              <a:ext cx="196" cy="192"/>
            </a:xfrm>
            <a:custGeom>
              <a:avLst/>
              <a:gdLst>
                <a:gd name="T0" fmla="*/ 60 w 1240"/>
                <a:gd name="T1" fmla="*/ 1156 h 1214"/>
                <a:gd name="T2" fmla="*/ 177 w 1240"/>
                <a:gd name="T3" fmla="*/ 1146 h 1214"/>
                <a:gd name="T4" fmla="*/ 284 w 1240"/>
                <a:gd name="T5" fmla="*/ 1182 h 1214"/>
                <a:gd name="T6" fmla="*/ 538 w 1240"/>
                <a:gd name="T7" fmla="*/ 1167 h 1214"/>
                <a:gd name="T8" fmla="*/ 622 w 1240"/>
                <a:gd name="T9" fmla="*/ 1129 h 1214"/>
                <a:gd name="T10" fmla="*/ 837 w 1240"/>
                <a:gd name="T11" fmla="*/ 1107 h 1214"/>
                <a:gd name="T12" fmla="*/ 997 w 1240"/>
                <a:gd name="T13" fmla="*/ 1126 h 1214"/>
                <a:gd name="T14" fmla="*/ 1240 w 1240"/>
                <a:gd name="T15" fmla="*/ 1214 h 1214"/>
                <a:gd name="T16" fmla="*/ 1229 w 1240"/>
                <a:gd name="T17" fmla="*/ 693 h 1214"/>
                <a:gd name="T18" fmla="*/ 852 w 1240"/>
                <a:gd name="T19" fmla="*/ 539 h 1214"/>
                <a:gd name="T20" fmla="*/ 650 w 1240"/>
                <a:gd name="T21" fmla="*/ 210 h 1214"/>
                <a:gd name="T22" fmla="*/ 587 w 1240"/>
                <a:gd name="T23" fmla="*/ 5 h 1214"/>
                <a:gd name="T24" fmla="*/ 569 w 1240"/>
                <a:gd name="T25" fmla="*/ 10 h 1214"/>
                <a:gd name="T26" fmla="*/ 538 w 1240"/>
                <a:gd name="T27" fmla="*/ 102 h 1214"/>
                <a:gd name="T28" fmla="*/ 511 w 1240"/>
                <a:gd name="T29" fmla="*/ 114 h 1214"/>
                <a:gd name="T30" fmla="*/ 478 w 1240"/>
                <a:gd name="T31" fmla="*/ 83 h 1214"/>
                <a:gd name="T32" fmla="*/ 471 w 1240"/>
                <a:gd name="T33" fmla="*/ 0 h 1214"/>
                <a:gd name="T34" fmla="*/ 409 w 1240"/>
                <a:gd name="T35" fmla="*/ 25 h 1214"/>
                <a:gd name="T36" fmla="*/ 164 w 1240"/>
                <a:gd name="T37" fmla="*/ 80 h 1214"/>
                <a:gd name="T38" fmla="*/ 125 w 1240"/>
                <a:gd name="T39" fmla="*/ 142 h 1214"/>
                <a:gd name="T40" fmla="*/ 82 w 1240"/>
                <a:gd name="T41" fmla="*/ 98 h 1214"/>
                <a:gd name="T42" fmla="*/ 47 w 1240"/>
                <a:gd name="T43" fmla="*/ 83 h 1214"/>
                <a:gd name="T44" fmla="*/ 41 w 1240"/>
                <a:gd name="T45" fmla="*/ 124 h 1214"/>
                <a:gd name="T46" fmla="*/ 63 w 1240"/>
                <a:gd name="T47" fmla="*/ 212 h 1214"/>
                <a:gd name="T48" fmla="*/ 0 w 1240"/>
                <a:gd name="T49" fmla="*/ 257 h 1214"/>
                <a:gd name="T50" fmla="*/ 30 w 1240"/>
                <a:gd name="T51" fmla="*/ 268 h 1214"/>
                <a:gd name="T52" fmla="*/ 22 w 1240"/>
                <a:gd name="T53" fmla="*/ 301 h 1214"/>
                <a:gd name="T54" fmla="*/ 52 w 1240"/>
                <a:gd name="T55" fmla="*/ 383 h 1214"/>
                <a:gd name="T56" fmla="*/ 58 w 1240"/>
                <a:gd name="T57" fmla="*/ 1013 h 1214"/>
                <a:gd name="T58" fmla="*/ 60 w 1240"/>
                <a:gd name="T59" fmla="*/ 1156 h 1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240" h="1214">
                  <a:moveTo>
                    <a:pt x="60" y="1156"/>
                  </a:moveTo>
                  <a:lnTo>
                    <a:pt x="177" y="1146"/>
                  </a:lnTo>
                  <a:lnTo>
                    <a:pt x="284" y="1182"/>
                  </a:lnTo>
                  <a:lnTo>
                    <a:pt x="538" y="1167"/>
                  </a:lnTo>
                  <a:lnTo>
                    <a:pt x="622" y="1129"/>
                  </a:lnTo>
                  <a:lnTo>
                    <a:pt x="837" y="1107"/>
                  </a:lnTo>
                  <a:lnTo>
                    <a:pt x="997" y="1126"/>
                  </a:lnTo>
                  <a:lnTo>
                    <a:pt x="1240" y="1214"/>
                  </a:lnTo>
                  <a:lnTo>
                    <a:pt x="1229" y="693"/>
                  </a:lnTo>
                  <a:lnTo>
                    <a:pt x="852" y="539"/>
                  </a:lnTo>
                  <a:lnTo>
                    <a:pt x="650" y="210"/>
                  </a:lnTo>
                  <a:lnTo>
                    <a:pt x="587" y="5"/>
                  </a:lnTo>
                  <a:lnTo>
                    <a:pt x="569" y="10"/>
                  </a:lnTo>
                  <a:lnTo>
                    <a:pt x="538" y="102"/>
                  </a:lnTo>
                  <a:lnTo>
                    <a:pt x="511" y="114"/>
                  </a:lnTo>
                  <a:lnTo>
                    <a:pt x="478" y="83"/>
                  </a:lnTo>
                  <a:lnTo>
                    <a:pt x="471" y="0"/>
                  </a:lnTo>
                  <a:lnTo>
                    <a:pt x="409" y="25"/>
                  </a:lnTo>
                  <a:lnTo>
                    <a:pt x="164" y="80"/>
                  </a:lnTo>
                  <a:lnTo>
                    <a:pt x="125" y="142"/>
                  </a:lnTo>
                  <a:lnTo>
                    <a:pt x="82" y="98"/>
                  </a:lnTo>
                  <a:lnTo>
                    <a:pt x="47" y="83"/>
                  </a:lnTo>
                  <a:lnTo>
                    <a:pt x="41" y="124"/>
                  </a:lnTo>
                  <a:lnTo>
                    <a:pt x="63" y="212"/>
                  </a:lnTo>
                  <a:lnTo>
                    <a:pt x="0" y="257"/>
                  </a:lnTo>
                  <a:lnTo>
                    <a:pt x="30" y="268"/>
                  </a:lnTo>
                  <a:lnTo>
                    <a:pt x="22" y="301"/>
                  </a:lnTo>
                  <a:lnTo>
                    <a:pt x="52" y="383"/>
                  </a:lnTo>
                  <a:lnTo>
                    <a:pt x="58" y="1013"/>
                  </a:lnTo>
                  <a:lnTo>
                    <a:pt x="60" y="1156"/>
                  </a:lnTo>
                  <a:close/>
                </a:path>
              </a:pathLst>
            </a:custGeom>
            <a:solidFill>
              <a:srgbClr val="07767E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3136" name="Freeform 16"/>
            <p:cNvSpPr>
              <a:spLocks/>
            </p:cNvSpPr>
            <p:nvPr/>
          </p:nvSpPr>
          <p:spPr bwMode="auto">
            <a:xfrm>
              <a:off x="3308" y="1438"/>
              <a:ext cx="166" cy="123"/>
            </a:xfrm>
            <a:custGeom>
              <a:avLst/>
              <a:gdLst>
                <a:gd name="T0" fmla="*/ 262 w 1049"/>
                <a:gd name="T1" fmla="*/ 26 h 777"/>
                <a:gd name="T2" fmla="*/ 270 w 1049"/>
                <a:gd name="T3" fmla="*/ 63 h 777"/>
                <a:gd name="T4" fmla="*/ 302 w 1049"/>
                <a:gd name="T5" fmla="*/ 62 h 777"/>
                <a:gd name="T6" fmla="*/ 355 w 1049"/>
                <a:gd name="T7" fmla="*/ 0 h 777"/>
                <a:gd name="T8" fmla="*/ 366 w 1049"/>
                <a:gd name="T9" fmla="*/ 67 h 777"/>
                <a:gd name="T10" fmla="*/ 419 w 1049"/>
                <a:gd name="T11" fmla="*/ 45 h 777"/>
                <a:gd name="T12" fmla="*/ 544 w 1049"/>
                <a:gd name="T13" fmla="*/ 45 h 777"/>
                <a:gd name="T14" fmla="*/ 623 w 1049"/>
                <a:gd name="T15" fmla="*/ 120 h 777"/>
                <a:gd name="T16" fmla="*/ 880 w 1049"/>
                <a:gd name="T17" fmla="*/ 126 h 777"/>
                <a:gd name="T18" fmla="*/ 1049 w 1049"/>
                <a:gd name="T19" fmla="*/ 272 h 777"/>
                <a:gd name="T20" fmla="*/ 827 w 1049"/>
                <a:gd name="T21" fmla="*/ 337 h 777"/>
                <a:gd name="T22" fmla="*/ 875 w 1049"/>
                <a:gd name="T23" fmla="*/ 521 h 777"/>
                <a:gd name="T24" fmla="*/ 846 w 1049"/>
                <a:gd name="T25" fmla="*/ 601 h 777"/>
                <a:gd name="T26" fmla="*/ 769 w 1049"/>
                <a:gd name="T27" fmla="*/ 601 h 777"/>
                <a:gd name="T28" fmla="*/ 530 w 1049"/>
                <a:gd name="T29" fmla="*/ 740 h 777"/>
                <a:gd name="T30" fmla="*/ 183 w 1049"/>
                <a:gd name="T31" fmla="*/ 777 h 777"/>
                <a:gd name="T32" fmla="*/ 0 w 1049"/>
                <a:gd name="T33" fmla="*/ 736 h 777"/>
                <a:gd name="T34" fmla="*/ 58 w 1049"/>
                <a:gd name="T35" fmla="*/ 622 h 777"/>
                <a:gd name="T36" fmla="*/ 64 w 1049"/>
                <a:gd name="T37" fmla="*/ 538 h 777"/>
                <a:gd name="T38" fmla="*/ 43 w 1049"/>
                <a:gd name="T39" fmla="*/ 486 h 777"/>
                <a:gd name="T40" fmla="*/ 189 w 1049"/>
                <a:gd name="T41" fmla="*/ 168 h 777"/>
                <a:gd name="T42" fmla="*/ 262 w 1049"/>
                <a:gd name="T43" fmla="*/ 26 h 7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49" h="777">
                  <a:moveTo>
                    <a:pt x="262" y="26"/>
                  </a:moveTo>
                  <a:lnTo>
                    <a:pt x="270" y="63"/>
                  </a:lnTo>
                  <a:lnTo>
                    <a:pt x="302" y="62"/>
                  </a:lnTo>
                  <a:lnTo>
                    <a:pt x="355" y="0"/>
                  </a:lnTo>
                  <a:lnTo>
                    <a:pt x="366" y="67"/>
                  </a:lnTo>
                  <a:lnTo>
                    <a:pt x="419" y="45"/>
                  </a:lnTo>
                  <a:lnTo>
                    <a:pt x="544" y="45"/>
                  </a:lnTo>
                  <a:lnTo>
                    <a:pt x="623" y="120"/>
                  </a:lnTo>
                  <a:lnTo>
                    <a:pt x="880" y="126"/>
                  </a:lnTo>
                  <a:lnTo>
                    <a:pt x="1049" y="272"/>
                  </a:lnTo>
                  <a:lnTo>
                    <a:pt x="827" y="337"/>
                  </a:lnTo>
                  <a:lnTo>
                    <a:pt x="875" y="521"/>
                  </a:lnTo>
                  <a:lnTo>
                    <a:pt x="846" y="601"/>
                  </a:lnTo>
                  <a:lnTo>
                    <a:pt x="769" y="601"/>
                  </a:lnTo>
                  <a:lnTo>
                    <a:pt x="530" y="740"/>
                  </a:lnTo>
                  <a:lnTo>
                    <a:pt x="183" y="777"/>
                  </a:lnTo>
                  <a:lnTo>
                    <a:pt x="0" y="736"/>
                  </a:lnTo>
                  <a:lnTo>
                    <a:pt x="58" y="622"/>
                  </a:lnTo>
                  <a:lnTo>
                    <a:pt x="64" y="538"/>
                  </a:lnTo>
                  <a:lnTo>
                    <a:pt x="43" y="486"/>
                  </a:lnTo>
                  <a:lnTo>
                    <a:pt x="189" y="168"/>
                  </a:lnTo>
                  <a:lnTo>
                    <a:pt x="262" y="26"/>
                  </a:lnTo>
                  <a:close/>
                </a:path>
              </a:pathLst>
            </a:custGeom>
            <a:solidFill>
              <a:srgbClr val="07767E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3137" name="Freeform 17"/>
            <p:cNvSpPr>
              <a:spLocks/>
            </p:cNvSpPr>
            <p:nvPr/>
          </p:nvSpPr>
          <p:spPr bwMode="auto">
            <a:xfrm>
              <a:off x="4520" y="1520"/>
              <a:ext cx="115" cy="147"/>
            </a:xfrm>
            <a:custGeom>
              <a:avLst/>
              <a:gdLst>
                <a:gd name="T0" fmla="*/ 3 w 724"/>
                <a:gd name="T1" fmla="*/ 122 h 927"/>
                <a:gd name="T2" fmla="*/ 0 w 724"/>
                <a:gd name="T3" fmla="*/ 349 h 927"/>
                <a:gd name="T4" fmla="*/ 50 w 724"/>
                <a:gd name="T5" fmla="*/ 418 h 927"/>
                <a:gd name="T6" fmla="*/ 148 w 724"/>
                <a:gd name="T7" fmla="*/ 409 h 927"/>
                <a:gd name="T8" fmla="*/ 172 w 724"/>
                <a:gd name="T9" fmla="*/ 468 h 927"/>
                <a:gd name="T10" fmla="*/ 141 w 724"/>
                <a:gd name="T11" fmla="*/ 519 h 927"/>
                <a:gd name="T12" fmla="*/ 141 w 724"/>
                <a:gd name="T13" fmla="*/ 579 h 927"/>
                <a:gd name="T14" fmla="*/ 356 w 724"/>
                <a:gd name="T15" fmla="*/ 645 h 927"/>
                <a:gd name="T16" fmla="*/ 453 w 724"/>
                <a:gd name="T17" fmla="*/ 868 h 927"/>
                <a:gd name="T18" fmla="*/ 547 w 724"/>
                <a:gd name="T19" fmla="*/ 927 h 927"/>
                <a:gd name="T20" fmla="*/ 594 w 724"/>
                <a:gd name="T21" fmla="*/ 908 h 927"/>
                <a:gd name="T22" fmla="*/ 594 w 724"/>
                <a:gd name="T23" fmla="*/ 726 h 927"/>
                <a:gd name="T24" fmla="*/ 610 w 724"/>
                <a:gd name="T25" fmla="*/ 622 h 927"/>
                <a:gd name="T26" fmla="*/ 629 w 724"/>
                <a:gd name="T27" fmla="*/ 550 h 927"/>
                <a:gd name="T28" fmla="*/ 677 w 724"/>
                <a:gd name="T29" fmla="*/ 502 h 927"/>
                <a:gd name="T30" fmla="*/ 724 w 724"/>
                <a:gd name="T31" fmla="*/ 481 h 927"/>
                <a:gd name="T32" fmla="*/ 604 w 724"/>
                <a:gd name="T33" fmla="*/ 399 h 927"/>
                <a:gd name="T34" fmla="*/ 526 w 724"/>
                <a:gd name="T35" fmla="*/ 345 h 927"/>
                <a:gd name="T36" fmla="*/ 497 w 724"/>
                <a:gd name="T37" fmla="*/ 232 h 927"/>
                <a:gd name="T38" fmla="*/ 494 w 724"/>
                <a:gd name="T39" fmla="*/ 141 h 927"/>
                <a:gd name="T40" fmla="*/ 472 w 724"/>
                <a:gd name="T41" fmla="*/ 97 h 927"/>
                <a:gd name="T42" fmla="*/ 387 w 724"/>
                <a:gd name="T43" fmla="*/ 126 h 927"/>
                <a:gd name="T44" fmla="*/ 340 w 724"/>
                <a:gd name="T45" fmla="*/ 126 h 927"/>
                <a:gd name="T46" fmla="*/ 340 w 724"/>
                <a:gd name="T47" fmla="*/ 103 h 927"/>
                <a:gd name="T48" fmla="*/ 284 w 724"/>
                <a:gd name="T49" fmla="*/ 84 h 927"/>
                <a:gd name="T50" fmla="*/ 226 w 724"/>
                <a:gd name="T51" fmla="*/ 0 h 927"/>
                <a:gd name="T52" fmla="*/ 172 w 724"/>
                <a:gd name="T53" fmla="*/ 2 h 927"/>
                <a:gd name="T54" fmla="*/ 126 w 724"/>
                <a:gd name="T55" fmla="*/ 68 h 927"/>
                <a:gd name="T56" fmla="*/ 56 w 724"/>
                <a:gd name="T57" fmla="*/ 84 h 927"/>
                <a:gd name="T58" fmla="*/ 3 w 724"/>
                <a:gd name="T59" fmla="*/ 122 h 9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24" h="927">
                  <a:moveTo>
                    <a:pt x="3" y="122"/>
                  </a:moveTo>
                  <a:lnTo>
                    <a:pt x="0" y="349"/>
                  </a:lnTo>
                  <a:lnTo>
                    <a:pt x="50" y="418"/>
                  </a:lnTo>
                  <a:lnTo>
                    <a:pt x="148" y="409"/>
                  </a:lnTo>
                  <a:lnTo>
                    <a:pt x="172" y="468"/>
                  </a:lnTo>
                  <a:lnTo>
                    <a:pt x="141" y="519"/>
                  </a:lnTo>
                  <a:lnTo>
                    <a:pt x="141" y="579"/>
                  </a:lnTo>
                  <a:lnTo>
                    <a:pt x="356" y="645"/>
                  </a:lnTo>
                  <a:lnTo>
                    <a:pt x="453" y="868"/>
                  </a:lnTo>
                  <a:lnTo>
                    <a:pt x="547" y="927"/>
                  </a:lnTo>
                  <a:lnTo>
                    <a:pt x="594" y="908"/>
                  </a:lnTo>
                  <a:lnTo>
                    <a:pt x="594" y="726"/>
                  </a:lnTo>
                  <a:lnTo>
                    <a:pt x="610" y="622"/>
                  </a:lnTo>
                  <a:lnTo>
                    <a:pt x="629" y="550"/>
                  </a:lnTo>
                  <a:lnTo>
                    <a:pt x="677" y="502"/>
                  </a:lnTo>
                  <a:lnTo>
                    <a:pt x="724" y="481"/>
                  </a:lnTo>
                  <a:lnTo>
                    <a:pt x="604" y="399"/>
                  </a:lnTo>
                  <a:lnTo>
                    <a:pt x="526" y="345"/>
                  </a:lnTo>
                  <a:lnTo>
                    <a:pt x="497" y="232"/>
                  </a:lnTo>
                  <a:lnTo>
                    <a:pt x="494" y="141"/>
                  </a:lnTo>
                  <a:lnTo>
                    <a:pt x="472" y="97"/>
                  </a:lnTo>
                  <a:lnTo>
                    <a:pt x="387" y="126"/>
                  </a:lnTo>
                  <a:lnTo>
                    <a:pt x="340" y="126"/>
                  </a:lnTo>
                  <a:lnTo>
                    <a:pt x="340" y="103"/>
                  </a:lnTo>
                  <a:lnTo>
                    <a:pt x="284" y="84"/>
                  </a:lnTo>
                  <a:lnTo>
                    <a:pt x="226" y="0"/>
                  </a:lnTo>
                  <a:lnTo>
                    <a:pt x="172" y="2"/>
                  </a:lnTo>
                  <a:lnTo>
                    <a:pt x="126" y="68"/>
                  </a:lnTo>
                  <a:lnTo>
                    <a:pt x="56" y="84"/>
                  </a:lnTo>
                  <a:lnTo>
                    <a:pt x="3" y="122"/>
                  </a:lnTo>
                  <a:close/>
                </a:path>
              </a:pathLst>
            </a:custGeom>
            <a:solidFill>
              <a:srgbClr val="07767E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3138" name="Freeform 18"/>
            <p:cNvSpPr>
              <a:spLocks/>
            </p:cNvSpPr>
            <p:nvPr/>
          </p:nvSpPr>
          <p:spPr bwMode="auto">
            <a:xfrm>
              <a:off x="2992" y="1698"/>
              <a:ext cx="410" cy="180"/>
            </a:xfrm>
            <a:custGeom>
              <a:avLst/>
              <a:gdLst>
                <a:gd name="T0" fmla="*/ 248 w 2583"/>
                <a:gd name="T1" fmla="*/ 146 h 1138"/>
                <a:gd name="T2" fmla="*/ 360 w 2583"/>
                <a:gd name="T3" fmla="*/ 210 h 1138"/>
                <a:gd name="T4" fmla="*/ 618 w 2583"/>
                <a:gd name="T5" fmla="*/ 179 h 1138"/>
                <a:gd name="T6" fmla="*/ 901 w 2583"/>
                <a:gd name="T7" fmla="*/ 128 h 1138"/>
                <a:gd name="T8" fmla="*/ 1195 w 2583"/>
                <a:gd name="T9" fmla="*/ 148 h 1138"/>
                <a:gd name="T10" fmla="*/ 1367 w 2583"/>
                <a:gd name="T11" fmla="*/ 171 h 1138"/>
                <a:gd name="T12" fmla="*/ 1473 w 2583"/>
                <a:gd name="T13" fmla="*/ 148 h 1138"/>
                <a:gd name="T14" fmla="*/ 1753 w 2583"/>
                <a:gd name="T15" fmla="*/ 0 h 1138"/>
                <a:gd name="T16" fmla="*/ 2120 w 2583"/>
                <a:gd name="T17" fmla="*/ 154 h 1138"/>
                <a:gd name="T18" fmla="*/ 2173 w 2583"/>
                <a:gd name="T19" fmla="*/ 13 h 1138"/>
                <a:gd name="T20" fmla="*/ 2337 w 2583"/>
                <a:gd name="T21" fmla="*/ 230 h 1138"/>
                <a:gd name="T22" fmla="*/ 2377 w 2583"/>
                <a:gd name="T23" fmla="*/ 363 h 1138"/>
                <a:gd name="T24" fmla="*/ 2488 w 2583"/>
                <a:gd name="T25" fmla="*/ 497 h 1138"/>
                <a:gd name="T26" fmla="*/ 2560 w 2583"/>
                <a:gd name="T27" fmla="*/ 520 h 1138"/>
                <a:gd name="T28" fmla="*/ 2540 w 2583"/>
                <a:gd name="T29" fmla="*/ 697 h 1138"/>
                <a:gd name="T30" fmla="*/ 2406 w 2583"/>
                <a:gd name="T31" fmla="*/ 777 h 1138"/>
                <a:gd name="T32" fmla="*/ 2226 w 2583"/>
                <a:gd name="T33" fmla="*/ 1089 h 1138"/>
                <a:gd name="T34" fmla="*/ 1850 w 2583"/>
                <a:gd name="T35" fmla="*/ 1084 h 1138"/>
                <a:gd name="T36" fmla="*/ 1688 w 2583"/>
                <a:gd name="T37" fmla="*/ 1091 h 1138"/>
                <a:gd name="T38" fmla="*/ 1427 w 2583"/>
                <a:gd name="T39" fmla="*/ 1118 h 1138"/>
                <a:gd name="T40" fmla="*/ 1478 w 2583"/>
                <a:gd name="T41" fmla="*/ 1023 h 1138"/>
                <a:gd name="T42" fmla="*/ 1481 w 2583"/>
                <a:gd name="T43" fmla="*/ 958 h 1138"/>
                <a:gd name="T44" fmla="*/ 1405 w 2583"/>
                <a:gd name="T45" fmla="*/ 1084 h 1138"/>
                <a:gd name="T46" fmla="*/ 1098 w 2583"/>
                <a:gd name="T47" fmla="*/ 1135 h 1138"/>
                <a:gd name="T48" fmla="*/ 1009 w 2583"/>
                <a:gd name="T49" fmla="*/ 1023 h 1138"/>
                <a:gd name="T50" fmla="*/ 910 w 2583"/>
                <a:gd name="T51" fmla="*/ 892 h 1138"/>
                <a:gd name="T52" fmla="*/ 535 w 2583"/>
                <a:gd name="T53" fmla="*/ 720 h 1138"/>
                <a:gd name="T54" fmla="*/ 274 w 2583"/>
                <a:gd name="T55" fmla="*/ 663 h 1138"/>
                <a:gd name="T56" fmla="*/ 192 w 2583"/>
                <a:gd name="T57" fmla="*/ 626 h 1138"/>
                <a:gd name="T58" fmla="*/ 137 w 2583"/>
                <a:gd name="T59" fmla="*/ 640 h 1138"/>
                <a:gd name="T60" fmla="*/ 117 w 2583"/>
                <a:gd name="T61" fmla="*/ 600 h 1138"/>
                <a:gd name="T62" fmla="*/ 128 w 2583"/>
                <a:gd name="T63" fmla="*/ 277 h 1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583" h="1138">
                  <a:moveTo>
                    <a:pt x="117" y="168"/>
                  </a:moveTo>
                  <a:lnTo>
                    <a:pt x="248" y="146"/>
                  </a:lnTo>
                  <a:lnTo>
                    <a:pt x="323" y="179"/>
                  </a:lnTo>
                  <a:lnTo>
                    <a:pt x="360" y="210"/>
                  </a:lnTo>
                  <a:lnTo>
                    <a:pt x="447" y="210"/>
                  </a:lnTo>
                  <a:lnTo>
                    <a:pt x="618" y="179"/>
                  </a:lnTo>
                  <a:lnTo>
                    <a:pt x="775" y="111"/>
                  </a:lnTo>
                  <a:lnTo>
                    <a:pt x="901" y="128"/>
                  </a:lnTo>
                  <a:lnTo>
                    <a:pt x="932" y="137"/>
                  </a:lnTo>
                  <a:lnTo>
                    <a:pt x="1195" y="148"/>
                  </a:lnTo>
                  <a:lnTo>
                    <a:pt x="1233" y="171"/>
                  </a:lnTo>
                  <a:lnTo>
                    <a:pt x="1367" y="171"/>
                  </a:lnTo>
                  <a:lnTo>
                    <a:pt x="1379" y="154"/>
                  </a:lnTo>
                  <a:lnTo>
                    <a:pt x="1473" y="148"/>
                  </a:lnTo>
                  <a:lnTo>
                    <a:pt x="1567" y="126"/>
                  </a:lnTo>
                  <a:lnTo>
                    <a:pt x="1753" y="0"/>
                  </a:lnTo>
                  <a:lnTo>
                    <a:pt x="2076" y="203"/>
                  </a:lnTo>
                  <a:lnTo>
                    <a:pt x="2120" y="154"/>
                  </a:lnTo>
                  <a:lnTo>
                    <a:pt x="2120" y="93"/>
                  </a:lnTo>
                  <a:lnTo>
                    <a:pt x="2173" y="13"/>
                  </a:lnTo>
                  <a:lnTo>
                    <a:pt x="2202" y="16"/>
                  </a:lnTo>
                  <a:lnTo>
                    <a:pt x="2337" y="230"/>
                  </a:lnTo>
                  <a:lnTo>
                    <a:pt x="2339" y="277"/>
                  </a:lnTo>
                  <a:lnTo>
                    <a:pt x="2377" y="363"/>
                  </a:lnTo>
                  <a:lnTo>
                    <a:pt x="2452" y="454"/>
                  </a:lnTo>
                  <a:lnTo>
                    <a:pt x="2488" y="497"/>
                  </a:lnTo>
                  <a:lnTo>
                    <a:pt x="2529" y="497"/>
                  </a:lnTo>
                  <a:lnTo>
                    <a:pt x="2560" y="520"/>
                  </a:lnTo>
                  <a:lnTo>
                    <a:pt x="2583" y="631"/>
                  </a:lnTo>
                  <a:lnTo>
                    <a:pt x="2540" y="697"/>
                  </a:lnTo>
                  <a:lnTo>
                    <a:pt x="2480" y="752"/>
                  </a:lnTo>
                  <a:lnTo>
                    <a:pt x="2406" y="777"/>
                  </a:lnTo>
                  <a:lnTo>
                    <a:pt x="2271" y="1009"/>
                  </a:lnTo>
                  <a:lnTo>
                    <a:pt x="2226" y="1089"/>
                  </a:lnTo>
                  <a:lnTo>
                    <a:pt x="1882" y="1098"/>
                  </a:lnTo>
                  <a:lnTo>
                    <a:pt x="1850" y="1084"/>
                  </a:lnTo>
                  <a:lnTo>
                    <a:pt x="1768" y="1120"/>
                  </a:lnTo>
                  <a:lnTo>
                    <a:pt x="1688" y="1091"/>
                  </a:lnTo>
                  <a:lnTo>
                    <a:pt x="1602" y="1135"/>
                  </a:lnTo>
                  <a:lnTo>
                    <a:pt x="1427" y="1118"/>
                  </a:lnTo>
                  <a:lnTo>
                    <a:pt x="1450" y="1040"/>
                  </a:lnTo>
                  <a:lnTo>
                    <a:pt x="1478" y="1023"/>
                  </a:lnTo>
                  <a:lnTo>
                    <a:pt x="1507" y="963"/>
                  </a:lnTo>
                  <a:lnTo>
                    <a:pt x="1481" y="958"/>
                  </a:lnTo>
                  <a:lnTo>
                    <a:pt x="1416" y="1032"/>
                  </a:lnTo>
                  <a:lnTo>
                    <a:pt x="1405" y="1084"/>
                  </a:lnTo>
                  <a:lnTo>
                    <a:pt x="1350" y="1138"/>
                  </a:lnTo>
                  <a:lnTo>
                    <a:pt x="1098" y="1135"/>
                  </a:lnTo>
                  <a:lnTo>
                    <a:pt x="1053" y="1023"/>
                  </a:lnTo>
                  <a:lnTo>
                    <a:pt x="1009" y="1023"/>
                  </a:lnTo>
                  <a:lnTo>
                    <a:pt x="1009" y="1007"/>
                  </a:lnTo>
                  <a:lnTo>
                    <a:pt x="910" y="892"/>
                  </a:lnTo>
                  <a:lnTo>
                    <a:pt x="624" y="735"/>
                  </a:lnTo>
                  <a:lnTo>
                    <a:pt x="535" y="720"/>
                  </a:lnTo>
                  <a:lnTo>
                    <a:pt x="498" y="680"/>
                  </a:lnTo>
                  <a:lnTo>
                    <a:pt x="274" y="663"/>
                  </a:lnTo>
                  <a:lnTo>
                    <a:pt x="232" y="631"/>
                  </a:lnTo>
                  <a:lnTo>
                    <a:pt x="192" y="626"/>
                  </a:lnTo>
                  <a:lnTo>
                    <a:pt x="175" y="640"/>
                  </a:lnTo>
                  <a:lnTo>
                    <a:pt x="137" y="640"/>
                  </a:lnTo>
                  <a:lnTo>
                    <a:pt x="137" y="591"/>
                  </a:lnTo>
                  <a:lnTo>
                    <a:pt x="117" y="600"/>
                  </a:lnTo>
                  <a:lnTo>
                    <a:pt x="0" y="575"/>
                  </a:lnTo>
                  <a:lnTo>
                    <a:pt x="128" y="277"/>
                  </a:lnTo>
                  <a:lnTo>
                    <a:pt x="117" y="168"/>
                  </a:lnTo>
                  <a:close/>
                </a:path>
              </a:pathLst>
            </a:custGeom>
            <a:solidFill>
              <a:srgbClr val="07767E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3139" name="Freeform 19"/>
            <p:cNvSpPr>
              <a:spLocks/>
            </p:cNvSpPr>
            <p:nvPr/>
          </p:nvSpPr>
          <p:spPr bwMode="auto">
            <a:xfrm>
              <a:off x="4297" y="3578"/>
              <a:ext cx="105" cy="120"/>
            </a:xfrm>
            <a:custGeom>
              <a:avLst/>
              <a:gdLst>
                <a:gd name="T0" fmla="*/ 483 w 663"/>
                <a:gd name="T1" fmla="*/ 702 h 759"/>
                <a:gd name="T2" fmla="*/ 508 w 663"/>
                <a:gd name="T3" fmla="*/ 673 h 759"/>
                <a:gd name="T4" fmla="*/ 609 w 663"/>
                <a:gd name="T5" fmla="*/ 759 h 759"/>
                <a:gd name="T6" fmla="*/ 663 w 663"/>
                <a:gd name="T7" fmla="*/ 731 h 759"/>
                <a:gd name="T8" fmla="*/ 654 w 663"/>
                <a:gd name="T9" fmla="*/ 329 h 759"/>
                <a:gd name="T10" fmla="*/ 505 w 663"/>
                <a:gd name="T11" fmla="*/ 192 h 759"/>
                <a:gd name="T12" fmla="*/ 399 w 663"/>
                <a:gd name="T13" fmla="*/ 128 h 759"/>
                <a:gd name="T14" fmla="*/ 225 w 663"/>
                <a:gd name="T15" fmla="*/ 12 h 759"/>
                <a:gd name="T16" fmla="*/ 175 w 663"/>
                <a:gd name="T17" fmla="*/ 0 h 759"/>
                <a:gd name="T18" fmla="*/ 0 w 663"/>
                <a:gd name="T19" fmla="*/ 208 h 759"/>
                <a:gd name="T20" fmla="*/ 71 w 663"/>
                <a:gd name="T21" fmla="*/ 444 h 759"/>
                <a:gd name="T22" fmla="*/ 105 w 663"/>
                <a:gd name="T23" fmla="*/ 475 h 759"/>
                <a:gd name="T24" fmla="*/ 483 w 663"/>
                <a:gd name="T25" fmla="*/ 702 h 7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63" h="759">
                  <a:moveTo>
                    <a:pt x="483" y="702"/>
                  </a:moveTo>
                  <a:lnTo>
                    <a:pt x="508" y="673"/>
                  </a:lnTo>
                  <a:lnTo>
                    <a:pt x="609" y="759"/>
                  </a:lnTo>
                  <a:lnTo>
                    <a:pt x="663" y="731"/>
                  </a:lnTo>
                  <a:lnTo>
                    <a:pt x="654" y="329"/>
                  </a:lnTo>
                  <a:lnTo>
                    <a:pt x="505" y="192"/>
                  </a:lnTo>
                  <a:lnTo>
                    <a:pt x="399" y="128"/>
                  </a:lnTo>
                  <a:lnTo>
                    <a:pt x="225" y="12"/>
                  </a:lnTo>
                  <a:lnTo>
                    <a:pt x="175" y="0"/>
                  </a:lnTo>
                  <a:lnTo>
                    <a:pt x="0" y="208"/>
                  </a:lnTo>
                  <a:lnTo>
                    <a:pt x="71" y="444"/>
                  </a:lnTo>
                  <a:lnTo>
                    <a:pt x="105" y="475"/>
                  </a:lnTo>
                  <a:lnTo>
                    <a:pt x="483" y="702"/>
                  </a:lnTo>
                  <a:close/>
                </a:path>
              </a:pathLst>
            </a:custGeom>
            <a:solidFill>
              <a:srgbClr val="07767E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3140" name="Freeform 20"/>
            <p:cNvSpPr>
              <a:spLocks/>
            </p:cNvSpPr>
            <p:nvPr/>
          </p:nvSpPr>
          <p:spPr bwMode="auto">
            <a:xfrm>
              <a:off x="3258" y="1555"/>
              <a:ext cx="204" cy="225"/>
            </a:xfrm>
            <a:custGeom>
              <a:avLst/>
              <a:gdLst>
                <a:gd name="T0" fmla="*/ 76 w 1289"/>
                <a:gd name="T1" fmla="*/ 474 h 1421"/>
                <a:gd name="T2" fmla="*/ 22 w 1289"/>
                <a:gd name="T3" fmla="*/ 298 h 1421"/>
                <a:gd name="T4" fmla="*/ 160 w 1289"/>
                <a:gd name="T5" fmla="*/ 69 h 1421"/>
                <a:gd name="T6" fmla="*/ 312 w 1289"/>
                <a:gd name="T7" fmla="*/ 0 h 1421"/>
                <a:gd name="T8" fmla="*/ 456 w 1289"/>
                <a:gd name="T9" fmla="*/ 101 h 1421"/>
                <a:gd name="T10" fmla="*/ 456 w 1289"/>
                <a:gd name="T11" fmla="*/ 282 h 1421"/>
                <a:gd name="T12" fmla="*/ 543 w 1289"/>
                <a:gd name="T13" fmla="*/ 386 h 1421"/>
                <a:gd name="T14" fmla="*/ 612 w 1289"/>
                <a:gd name="T15" fmla="*/ 362 h 1421"/>
                <a:gd name="T16" fmla="*/ 699 w 1289"/>
                <a:gd name="T17" fmla="*/ 413 h 1421"/>
                <a:gd name="T18" fmla="*/ 855 w 1289"/>
                <a:gd name="T19" fmla="*/ 430 h 1421"/>
                <a:gd name="T20" fmla="*/ 914 w 1289"/>
                <a:gd name="T21" fmla="*/ 409 h 1421"/>
                <a:gd name="T22" fmla="*/ 982 w 1289"/>
                <a:gd name="T23" fmla="*/ 448 h 1421"/>
                <a:gd name="T24" fmla="*/ 1082 w 1289"/>
                <a:gd name="T25" fmla="*/ 414 h 1421"/>
                <a:gd name="T26" fmla="*/ 1289 w 1289"/>
                <a:gd name="T27" fmla="*/ 389 h 1421"/>
                <a:gd name="T28" fmla="*/ 1279 w 1289"/>
                <a:gd name="T29" fmla="*/ 468 h 1421"/>
                <a:gd name="T30" fmla="*/ 1171 w 1289"/>
                <a:gd name="T31" fmla="*/ 502 h 1421"/>
                <a:gd name="T32" fmla="*/ 1052 w 1289"/>
                <a:gd name="T33" fmla="*/ 691 h 1421"/>
                <a:gd name="T34" fmla="*/ 995 w 1289"/>
                <a:gd name="T35" fmla="*/ 811 h 1421"/>
                <a:gd name="T36" fmla="*/ 1012 w 1289"/>
                <a:gd name="T37" fmla="*/ 896 h 1421"/>
                <a:gd name="T38" fmla="*/ 1019 w 1289"/>
                <a:gd name="T39" fmla="*/ 943 h 1421"/>
                <a:gd name="T40" fmla="*/ 900 w 1289"/>
                <a:gd name="T41" fmla="*/ 1071 h 1421"/>
                <a:gd name="T42" fmla="*/ 866 w 1289"/>
                <a:gd name="T43" fmla="*/ 1278 h 1421"/>
                <a:gd name="T44" fmla="*/ 859 w 1289"/>
                <a:gd name="T45" fmla="*/ 1330 h 1421"/>
                <a:gd name="T46" fmla="*/ 879 w 1289"/>
                <a:gd name="T47" fmla="*/ 1421 h 1421"/>
                <a:gd name="T48" fmla="*/ 809 w 1289"/>
                <a:gd name="T49" fmla="*/ 1400 h 1421"/>
                <a:gd name="T50" fmla="*/ 662 w 1289"/>
                <a:gd name="T51" fmla="*/ 1188 h 1421"/>
                <a:gd name="T52" fmla="*/ 527 w 1289"/>
                <a:gd name="T53" fmla="*/ 916 h 1421"/>
                <a:gd name="T54" fmla="*/ 448 w 1289"/>
                <a:gd name="T55" fmla="*/ 991 h 1421"/>
                <a:gd name="T56" fmla="*/ 405 w 1289"/>
                <a:gd name="T57" fmla="*/ 1109 h 1421"/>
                <a:gd name="T58" fmla="*/ 96 w 1289"/>
                <a:gd name="T59" fmla="*/ 749 h 1421"/>
                <a:gd name="T60" fmla="*/ 148 w 1289"/>
                <a:gd name="T61" fmla="*/ 618 h 1421"/>
                <a:gd name="T62" fmla="*/ 29 w 1289"/>
                <a:gd name="T63" fmla="*/ 634 h 1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89" h="1421">
                  <a:moveTo>
                    <a:pt x="0" y="574"/>
                  </a:moveTo>
                  <a:lnTo>
                    <a:pt x="76" y="474"/>
                  </a:lnTo>
                  <a:lnTo>
                    <a:pt x="63" y="359"/>
                  </a:lnTo>
                  <a:lnTo>
                    <a:pt x="22" y="298"/>
                  </a:lnTo>
                  <a:lnTo>
                    <a:pt x="22" y="253"/>
                  </a:lnTo>
                  <a:lnTo>
                    <a:pt x="160" y="69"/>
                  </a:lnTo>
                  <a:lnTo>
                    <a:pt x="242" y="91"/>
                  </a:lnTo>
                  <a:lnTo>
                    <a:pt x="312" y="0"/>
                  </a:lnTo>
                  <a:lnTo>
                    <a:pt x="497" y="40"/>
                  </a:lnTo>
                  <a:lnTo>
                    <a:pt x="456" y="101"/>
                  </a:lnTo>
                  <a:lnTo>
                    <a:pt x="448" y="245"/>
                  </a:lnTo>
                  <a:lnTo>
                    <a:pt x="456" y="282"/>
                  </a:lnTo>
                  <a:lnTo>
                    <a:pt x="425" y="326"/>
                  </a:lnTo>
                  <a:lnTo>
                    <a:pt x="543" y="386"/>
                  </a:lnTo>
                  <a:lnTo>
                    <a:pt x="572" y="391"/>
                  </a:lnTo>
                  <a:lnTo>
                    <a:pt x="612" y="362"/>
                  </a:lnTo>
                  <a:lnTo>
                    <a:pt x="642" y="366"/>
                  </a:lnTo>
                  <a:lnTo>
                    <a:pt x="699" y="413"/>
                  </a:lnTo>
                  <a:lnTo>
                    <a:pt x="826" y="414"/>
                  </a:lnTo>
                  <a:lnTo>
                    <a:pt x="855" y="430"/>
                  </a:lnTo>
                  <a:lnTo>
                    <a:pt x="889" y="433"/>
                  </a:lnTo>
                  <a:lnTo>
                    <a:pt x="914" y="409"/>
                  </a:lnTo>
                  <a:lnTo>
                    <a:pt x="940" y="410"/>
                  </a:lnTo>
                  <a:lnTo>
                    <a:pt x="982" y="448"/>
                  </a:lnTo>
                  <a:lnTo>
                    <a:pt x="1029" y="444"/>
                  </a:lnTo>
                  <a:lnTo>
                    <a:pt x="1082" y="414"/>
                  </a:lnTo>
                  <a:lnTo>
                    <a:pt x="1252" y="377"/>
                  </a:lnTo>
                  <a:lnTo>
                    <a:pt x="1289" y="389"/>
                  </a:lnTo>
                  <a:lnTo>
                    <a:pt x="1279" y="428"/>
                  </a:lnTo>
                  <a:lnTo>
                    <a:pt x="1279" y="468"/>
                  </a:lnTo>
                  <a:lnTo>
                    <a:pt x="1256" y="492"/>
                  </a:lnTo>
                  <a:lnTo>
                    <a:pt x="1171" y="502"/>
                  </a:lnTo>
                  <a:lnTo>
                    <a:pt x="1155" y="603"/>
                  </a:lnTo>
                  <a:lnTo>
                    <a:pt x="1052" y="691"/>
                  </a:lnTo>
                  <a:lnTo>
                    <a:pt x="1015" y="760"/>
                  </a:lnTo>
                  <a:lnTo>
                    <a:pt x="995" y="811"/>
                  </a:lnTo>
                  <a:lnTo>
                    <a:pt x="991" y="885"/>
                  </a:lnTo>
                  <a:lnTo>
                    <a:pt x="1012" y="896"/>
                  </a:lnTo>
                  <a:lnTo>
                    <a:pt x="1026" y="916"/>
                  </a:lnTo>
                  <a:lnTo>
                    <a:pt x="1019" y="943"/>
                  </a:lnTo>
                  <a:lnTo>
                    <a:pt x="930" y="1044"/>
                  </a:lnTo>
                  <a:lnTo>
                    <a:pt x="900" y="1071"/>
                  </a:lnTo>
                  <a:lnTo>
                    <a:pt x="906" y="1197"/>
                  </a:lnTo>
                  <a:lnTo>
                    <a:pt x="866" y="1278"/>
                  </a:lnTo>
                  <a:lnTo>
                    <a:pt x="859" y="1299"/>
                  </a:lnTo>
                  <a:lnTo>
                    <a:pt x="859" y="1330"/>
                  </a:lnTo>
                  <a:lnTo>
                    <a:pt x="898" y="1397"/>
                  </a:lnTo>
                  <a:lnTo>
                    <a:pt x="879" y="1421"/>
                  </a:lnTo>
                  <a:lnTo>
                    <a:pt x="856" y="1400"/>
                  </a:lnTo>
                  <a:lnTo>
                    <a:pt x="809" y="1400"/>
                  </a:lnTo>
                  <a:lnTo>
                    <a:pt x="703" y="1265"/>
                  </a:lnTo>
                  <a:lnTo>
                    <a:pt x="662" y="1188"/>
                  </a:lnTo>
                  <a:lnTo>
                    <a:pt x="657" y="1129"/>
                  </a:lnTo>
                  <a:lnTo>
                    <a:pt x="527" y="916"/>
                  </a:lnTo>
                  <a:lnTo>
                    <a:pt x="503" y="915"/>
                  </a:lnTo>
                  <a:lnTo>
                    <a:pt x="448" y="991"/>
                  </a:lnTo>
                  <a:lnTo>
                    <a:pt x="442" y="1058"/>
                  </a:lnTo>
                  <a:lnTo>
                    <a:pt x="405" y="1109"/>
                  </a:lnTo>
                  <a:lnTo>
                    <a:pt x="79" y="896"/>
                  </a:lnTo>
                  <a:lnTo>
                    <a:pt x="96" y="749"/>
                  </a:lnTo>
                  <a:lnTo>
                    <a:pt x="134" y="721"/>
                  </a:lnTo>
                  <a:lnTo>
                    <a:pt x="148" y="618"/>
                  </a:lnTo>
                  <a:lnTo>
                    <a:pt x="119" y="638"/>
                  </a:lnTo>
                  <a:lnTo>
                    <a:pt x="29" y="634"/>
                  </a:lnTo>
                  <a:lnTo>
                    <a:pt x="0" y="574"/>
                  </a:lnTo>
                  <a:close/>
                </a:path>
              </a:pathLst>
            </a:custGeom>
            <a:solidFill>
              <a:srgbClr val="07767E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3141" name="Freeform 21"/>
            <p:cNvSpPr>
              <a:spLocks/>
            </p:cNvSpPr>
            <p:nvPr/>
          </p:nvSpPr>
          <p:spPr bwMode="auto">
            <a:xfrm>
              <a:off x="2990" y="1347"/>
              <a:ext cx="284" cy="97"/>
            </a:xfrm>
            <a:custGeom>
              <a:avLst/>
              <a:gdLst>
                <a:gd name="T0" fmla="*/ 0 w 1794"/>
                <a:gd name="T1" fmla="*/ 386 h 609"/>
                <a:gd name="T2" fmla="*/ 116 w 1794"/>
                <a:gd name="T3" fmla="*/ 359 h 609"/>
                <a:gd name="T4" fmla="*/ 233 w 1794"/>
                <a:gd name="T5" fmla="*/ 314 h 609"/>
                <a:gd name="T6" fmla="*/ 330 w 1794"/>
                <a:gd name="T7" fmla="*/ 311 h 609"/>
                <a:gd name="T8" fmla="*/ 869 w 1794"/>
                <a:gd name="T9" fmla="*/ 145 h 609"/>
                <a:gd name="T10" fmla="*/ 957 w 1794"/>
                <a:gd name="T11" fmla="*/ 97 h 609"/>
                <a:gd name="T12" fmla="*/ 1066 w 1794"/>
                <a:gd name="T13" fmla="*/ 125 h 609"/>
                <a:gd name="T14" fmla="*/ 1139 w 1794"/>
                <a:gd name="T15" fmla="*/ 152 h 609"/>
                <a:gd name="T16" fmla="*/ 1184 w 1794"/>
                <a:gd name="T17" fmla="*/ 158 h 609"/>
                <a:gd name="T18" fmla="*/ 1198 w 1794"/>
                <a:gd name="T19" fmla="*/ 115 h 609"/>
                <a:gd name="T20" fmla="*/ 1225 w 1794"/>
                <a:gd name="T21" fmla="*/ 94 h 609"/>
                <a:gd name="T22" fmla="*/ 1309 w 1794"/>
                <a:gd name="T23" fmla="*/ 77 h 609"/>
                <a:gd name="T24" fmla="*/ 1303 w 1794"/>
                <a:gd name="T25" fmla="*/ 26 h 609"/>
                <a:gd name="T26" fmla="*/ 1360 w 1794"/>
                <a:gd name="T27" fmla="*/ 0 h 609"/>
                <a:gd name="T28" fmla="*/ 1481 w 1794"/>
                <a:gd name="T29" fmla="*/ 2 h 609"/>
                <a:gd name="T30" fmla="*/ 1496 w 1794"/>
                <a:gd name="T31" fmla="*/ 95 h 609"/>
                <a:gd name="T32" fmla="*/ 1794 w 1794"/>
                <a:gd name="T33" fmla="*/ 70 h 609"/>
                <a:gd name="T34" fmla="*/ 1720 w 1794"/>
                <a:gd name="T35" fmla="*/ 197 h 609"/>
                <a:gd name="T36" fmla="*/ 1611 w 1794"/>
                <a:gd name="T37" fmla="*/ 220 h 609"/>
                <a:gd name="T38" fmla="*/ 1590 w 1794"/>
                <a:gd name="T39" fmla="*/ 221 h 609"/>
                <a:gd name="T40" fmla="*/ 1590 w 1794"/>
                <a:gd name="T41" fmla="*/ 263 h 609"/>
                <a:gd name="T42" fmla="*/ 1621 w 1794"/>
                <a:gd name="T43" fmla="*/ 342 h 609"/>
                <a:gd name="T44" fmla="*/ 1566 w 1794"/>
                <a:gd name="T45" fmla="*/ 362 h 609"/>
                <a:gd name="T46" fmla="*/ 1544 w 1794"/>
                <a:gd name="T47" fmla="*/ 458 h 609"/>
                <a:gd name="T48" fmla="*/ 1485 w 1794"/>
                <a:gd name="T49" fmla="*/ 430 h 609"/>
                <a:gd name="T50" fmla="*/ 1410 w 1794"/>
                <a:gd name="T51" fmla="*/ 485 h 609"/>
                <a:gd name="T52" fmla="*/ 1315 w 1794"/>
                <a:gd name="T53" fmla="*/ 500 h 609"/>
                <a:gd name="T54" fmla="*/ 1262 w 1794"/>
                <a:gd name="T55" fmla="*/ 480 h 609"/>
                <a:gd name="T56" fmla="*/ 1076 w 1794"/>
                <a:gd name="T57" fmla="*/ 478 h 609"/>
                <a:gd name="T58" fmla="*/ 1064 w 1794"/>
                <a:gd name="T59" fmla="*/ 458 h 609"/>
                <a:gd name="T60" fmla="*/ 1007 w 1794"/>
                <a:gd name="T61" fmla="*/ 458 h 609"/>
                <a:gd name="T62" fmla="*/ 990 w 1794"/>
                <a:gd name="T63" fmla="*/ 478 h 609"/>
                <a:gd name="T64" fmla="*/ 859 w 1794"/>
                <a:gd name="T65" fmla="*/ 480 h 609"/>
                <a:gd name="T66" fmla="*/ 852 w 1794"/>
                <a:gd name="T67" fmla="*/ 494 h 609"/>
                <a:gd name="T68" fmla="*/ 794 w 1794"/>
                <a:gd name="T69" fmla="*/ 500 h 609"/>
                <a:gd name="T70" fmla="*/ 740 w 1794"/>
                <a:gd name="T71" fmla="*/ 519 h 609"/>
                <a:gd name="T72" fmla="*/ 699 w 1794"/>
                <a:gd name="T73" fmla="*/ 502 h 609"/>
                <a:gd name="T74" fmla="*/ 617 w 1794"/>
                <a:gd name="T75" fmla="*/ 512 h 609"/>
                <a:gd name="T76" fmla="*/ 535 w 1794"/>
                <a:gd name="T77" fmla="*/ 539 h 609"/>
                <a:gd name="T78" fmla="*/ 474 w 1794"/>
                <a:gd name="T79" fmla="*/ 542 h 609"/>
                <a:gd name="T80" fmla="*/ 421 w 1794"/>
                <a:gd name="T81" fmla="*/ 480 h 609"/>
                <a:gd name="T82" fmla="*/ 352 w 1794"/>
                <a:gd name="T83" fmla="*/ 494 h 609"/>
                <a:gd name="T84" fmla="*/ 322 w 1794"/>
                <a:gd name="T85" fmla="*/ 514 h 609"/>
                <a:gd name="T86" fmla="*/ 225 w 1794"/>
                <a:gd name="T87" fmla="*/ 518 h 609"/>
                <a:gd name="T88" fmla="*/ 201 w 1794"/>
                <a:gd name="T89" fmla="*/ 555 h 609"/>
                <a:gd name="T90" fmla="*/ 97 w 1794"/>
                <a:gd name="T91" fmla="*/ 609 h 609"/>
                <a:gd name="T92" fmla="*/ 24 w 1794"/>
                <a:gd name="T93" fmla="*/ 502 h 609"/>
                <a:gd name="T94" fmla="*/ 0 w 1794"/>
                <a:gd name="T95" fmla="*/ 386 h 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94" h="609">
                  <a:moveTo>
                    <a:pt x="0" y="386"/>
                  </a:moveTo>
                  <a:lnTo>
                    <a:pt x="116" y="359"/>
                  </a:lnTo>
                  <a:lnTo>
                    <a:pt x="233" y="314"/>
                  </a:lnTo>
                  <a:lnTo>
                    <a:pt x="330" y="311"/>
                  </a:lnTo>
                  <a:lnTo>
                    <a:pt x="869" y="145"/>
                  </a:lnTo>
                  <a:lnTo>
                    <a:pt x="957" y="97"/>
                  </a:lnTo>
                  <a:lnTo>
                    <a:pt x="1066" y="125"/>
                  </a:lnTo>
                  <a:lnTo>
                    <a:pt x="1139" y="152"/>
                  </a:lnTo>
                  <a:lnTo>
                    <a:pt x="1184" y="158"/>
                  </a:lnTo>
                  <a:lnTo>
                    <a:pt x="1198" y="115"/>
                  </a:lnTo>
                  <a:lnTo>
                    <a:pt x="1225" y="94"/>
                  </a:lnTo>
                  <a:lnTo>
                    <a:pt x="1309" y="77"/>
                  </a:lnTo>
                  <a:lnTo>
                    <a:pt x="1303" y="26"/>
                  </a:lnTo>
                  <a:lnTo>
                    <a:pt x="1360" y="0"/>
                  </a:lnTo>
                  <a:lnTo>
                    <a:pt x="1481" y="2"/>
                  </a:lnTo>
                  <a:lnTo>
                    <a:pt x="1496" y="95"/>
                  </a:lnTo>
                  <a:lnTo>
                    <a:pt x="1794" y="70"/>
                  </a:lnTo>
                  <a:lnTo>
                    <a:pt x="1720" y="197"/>
                  </a:lnTo>
                  <a:lnTo>
                    <a:pt x="1611" y="220"/>
                  </a:lnTo>
                  <a:lnTo>
                    <a:pt x="1590" y="221"/>
                  </a:lnTo>
                  <a:lnTo>
                    <a:pt x="1590" y="263"/>
                  </a:lnTo>
                  <a:lnTo>
                    <a:pt x="1621" y="342"/>
                  </a:lnTo>
                  <a:lnTo>
                    <a:pt x="1566" y="362"/>
                  </a:lnTo>
                  <a:lnTo>
                    <a:pt x="1544" y="458"/>
                  </a:lnTo>
                  <a:lnTo>
                    <a:pt x="1485" y="430"/>
                  </a:lnTo>
                  <a:lnTo>
                    <a:pt x="1410" y="485"/>
                  </a:lnTo>
                  <a:lnTo>
                    <a:pt x="1315" y="500"/>
                  </a:lnTo>
                  <a:lnTo>
                    <a:pt x="1262" y="480"/>
                  </a:lnTo>
                  <a:lnTo>
                    <a:pt x="1076" y="478"/>
                  </a:lnTo>
                  <a:lnTo>
                    <a:pt x="1064" y="458"/>
                  </a:lnTo>
                  <a:lnTo>
                    <a:pt x="1007" y="458"/>
                  </a:lnTo>
                  <a:lnTo>
                    <a:pt x="990" y="478"/>
                  </a:lnTo>
                  <a:lnTo>
                    <a:pt x="859" y="480"/>
                  </a:lnTo>
                  <a:lnTo>
                    <a:pt x="852" y="494"/>
                  </a:lnTo>
                  <a:lnTo>
                    <a:pt x="794" y="500"/>
                  </a:lnTo>
                  <a:lnTo>
                    <a:pt x="740" y="519"/>
                  </a:lnTo>
                  <a:lnTo>
                    <a:pt x="699" y="502"/>
                  </a:lnTo>
                  <a:lnTo>
                    <a:pt x="617" y="512"/>
                  </a:lnTo>
                  <a:lnTo>
                    <a:pt x="535" y="539"/>
                  </a:lnTo>
                  <a:lnTo>
                    <a:pt x="474" y="542"/>
                  </a:lnTo>
                  <a:lnTo>
                    <a:pt x="421" y="480"/>
                  </a:lnTo>
                  <a:lnTo>
                    <a:pt x="352" y="494"/>
                  </a:lnTo>
                  <a:lnTo>
                    <a:pt x="322" y="514"/>
                  </a:lnTo>
                  <a:lnTo>
                    <a:pt x="225" y="518"/>
                  </a:lnTo>
                  <a:lnTo>
                    <a:pt x="201" y="555"/>
                  </a:lnTo>
                  <a:lnTo>
                    <a:pt x="97" y="609"/>
                  </a:lnTo>
                  <a:lnTo>
                    <a:pt x="24" y="502"/>
                  </a:lnTo>
                  <a:lnTo>
                    <a:pt x="0" y="386"/>
                  </a:lnTo>
                  <a:close/>
                </a:path>
              </a:pathLst>
            </a:custGeom>
            <a:solidFill>
              <a:srgbClr val="07767E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3142" name="Freeform 22"/>
            <p:cNvSpPr>
              <a:spLocks/>
            </p:cNvSpPr>
            <p:nvPr/>
          </p:nvSpPr>
          <p:spPr bwMode="auto">
            <a:xfrm>
              <a:off x="4450" y="1570"/>
              <a:ext cx="132" cy="248"/>
            </a:xfrm>
            <a:custGeom>
              <a:avLst/>
              <a:gdLst>
                <a:gd name="T0" fmla="*/ 0 w 835"/>
                <a:gd name="T1" fmla="*/ 481 h 1568"/>
                <a:gd name="T2" fmla="*/ 126 w 835"/>
                <a:gd name="T3" fmla="*/ 505 h 1568"/>
                <a:gd name="T4" fmla="*/ 115 w 835"/>
                <a:gd name="T5" fmla="*/ 559 h 1568"/>
                <a:gd name="T6" fmla="*/ 58 w 835"/>
                <a:gd name="T7" fmla="*/ 622 h 1568"/>
                <a:gd name="T8" fmla="*/ 69 w 835"/>
                <a:gd name="T9" fmla="*/ 669 h 1568"/>
                <a:gd name="T10" fmla="*/ 153 w 835"/>
                <a:gd name="T11" fmla="*/ 737 h 1568"/>
                <a:gd name="T12" fmla="*/ 345 w 835"/>
                <a:gd name="T13" fmla="*/ 812 h 1568"/>
                <a:gd name="T14" fmla="*/ 396 w 835"/>
                <a:gd name="T15" fmla="*/ 850 h 1568"/>
                <a:gd name="T16" fmla="*/ 471 w 835"/>
                <a:gd name="T17" fmla="*/ 1053 h 1568"/>
                <a:gd name="T18" fmla="*/ 622 w 835"/>
                <a:gd name="T19" fmla="*/ 1412 h 1568"/>
                <a:gd name="T20" fmla="*/ 758 w 835"/>
                <a:gd name="T21" fmla="*/ 1568 h 1568"/>
                <a:gd name="T22" fmla="*/ 835 w 835"/>
                <a:gd name="T23" fmla="*/ 1204 h 1568"/>
                <a:gd name="T24" fmla="*/ 735 w 835"/>
                <a:gd name="T25" fmla="*/ 1188 h 1568"/>
                <a:gd name="T26" fmla="*/ 687 w 835"/>
                <a:gd name="T27" fmla="*/ 1120 h 1568"/>
                <a:gd name="T28" fmla="*/ 623 w 835"/>
                <a:gd name="T29" fmla="*/ 1134 h 1568"/>
                <a:gd name="T30" fmla="*/ 604 w 835"/>
                <a:gd name="T31" fmla="*/ 1163 h 1568"/>
                <a:gd name="T32" fmla="*/ 542 w 835"/>
                <a:gd name="T33" fmla="*/ 1165 h 1568"/>
                <a:gd name="T34" fmla="*/ 483 w 835"/>
                <a:gd name="T35" fmla="*/ 1023 h 1568"/>
                <a:gd name="T36" fmla="*/ 543 w 835"/>
                <a:gd name="T37" fmla="*/ 863 h 1568"/>
                <a:gd name="T38" fmla="*/ 457 w 835"/>
                <a:gd name="T39" fmla="*/ 894 h 1568"/>
                <a:gd name="T40" fmla="*/ 442 w 835"/>
                <a:gd name="T41" fmla="*/ 602 h 1568"/>
                <a:gd name="T42" fmla="*/ 537 w 835"/>
                <a:gd name="T43" fmla="*/ 362 h 1568"/>
                <a:gd name="T44" fmla="*/ 674 w 835"/>
                <a:gd name="T45" fmla="*/ 375 h 1568"/>
                <a:gd name="T46" fmla="*/ 735 w 835"/>
                <a:gd name="T47" fmla="*/ 309 h 1568"/>
                <a:gd name="T48" fmla="*/ 592 w 835"/>
                <a:gd name="T49" fmla="*/ 267 h 1568"/>
                <a:gd name="T50" fmla="*/ 588 w 835"/>
                <a:gd name="T51" fmla="*/ 203 h 1568"/>
                <a:gd name="T52" fmla="*/ 620 w 835"/>
                <a:gd name="T53" fmla="*/ 155 h 1568"/>
                <a:gd name="T54" fmla="*/ 594 w 835"/>
                <a:gd name="T55" fmla="*/ 95 h 1568"/>
                <a:gd name="T56" fmla="*/ 499 w 835"/>
                <a:gd name="T57" fmla="*/ 106 h 1568"/>
                <a:gd name="T58" fmla="*/ 448 w 835"/>
                <a:gd name="T59" fmla="*/ 37 h 1568"/>
                <a:gd name="T60" fmla="*/ 448 w 835"/>
                <a:gd name="T61" fmla="*/ 0 h 1568"/>
                <a:gd name="T62" fmla="*/ 259 w 835"/>
                <a:gd name="T63" fmla="*/ 166 h 1568"/>
                <a:gd name="T64" fmla="*/ 245 w 835"/>
                <a:gd name="T65" fmla="*/ 181 h 1568"/>
                <a:gd name="T66" fmla="*/ 81 w 835"/>
                <a:gd name="T67" fmla="*/ 402 h 1568"/>
                <a:gd name="T68" fmla="*/ 75 w 835"/>
                <a:gd name="T69" fmla="*/ 384 h 1568"/>
                <a:gd name="T70" fmla="*/ 0 w 835"/>
                <a:gd name="T71" fmla="*/ 481 h 1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35" h="1568">
                  <a:moveTo>
                    <a:pt x="0" y="481"/>
                  </a:moveTo>
                  <a:lnTo>
                    <a:pt x="126" y="505"/>
                  </a:lnTo>
                  <a:lnTo>
                    <a:pt x="115" y="559"/>
                  </a:lnTo>
                  <a:lnTo>
                    <a:pt x="58" y="622"/>
                  </a:lnTo>
                  <a:lnTo>
                    <a:pt x="69" y="669"/>
                  </a:lnTo>
                  <a:lnTo>
                    <a:pt x="153" y="737"/>
                  </a:lnTo>
                  <a:lnTo>
                    <a:pt x="345" y="812"/>
                  </a:lnTo>
                  <a:lnTo>
                    <a:pt x="396" y="850"/>
                  </a:lnTo>
                  <a:lnTo>
                    <a:pt x="471" y="1053"/>
                  </a:lnTo>
                  <a:lnTo>
                    <a:pt x="622" y="1412"/>
                  </a:lnTo>
                  <a:lnTo>
                    <a:pt x="758" y="1568"/>
                  </a:lnTo>
                  <a:lnTo>
                    <a:pt x="835" y="1204"/>
                  </a:lnTo>
                  <a:lnTo>
                    <a:pt x="735" y="1188"/>
                  </a:lnTo>
                  <a:lnTo>
                    <a:pt x="687" y="1120"/>
                  </a:lnTo>
                  <a:lnTo>
                    <a:pt x="623" y="1134"/>
                  </a:lnTo>
                  <a:lnTo>
                    <a:pt x="604" y="1163"/>
                  </a:lnTo>
                  <a:lnTo>
                    <a:pt x="542" y="1165"/>
                  </a:lnTo>
                  <a:lnTo>
                    <a:pt x="483" y="1023"/>
                  </a:lnTo>
                  <a:lnTo>
                    <a:pt x="543" y="863"/>
                  </a:lnTo>
                  <a:lnTo>
                    <a:pt x="457" y="894"/>
                  </a:lnTo>
                  <a:lnTo>
                    <a:pt x="442" y="602"/>
                  </a:lnTo>
                  <a:lnTo>
                    <a:pt x="537" y="362"/>
                  </a:lnTo>
                  <a:lnTo>
                    <a:pt x="674" y="375"/>
                  </a:lnTo>
                  <a:lnTo>
                    <a:pt x="735" y="309"/>
                  </a:lnTo>
                  <a:lnTo>
                    <a:pt x="592" y="267"/>
                  </a:lnTo>
                  <a:lnTo>
                    <a:pt x="588" y="203"/>
                  </a:lnTo>
                  <a:lnTo>
                    <a:pt x="620" y="155"/>
                  </a:lnTo>
                  <a:lnTo>
                    <a:pt x="594" y="95"/>
                  </a:lnTo>
                  <a:lnTo>
                    <a:pt x="499" y="106"/>
                  </a:lnTo>
                  <a:lnTo>
                    <a:pt x="448" y="37"/>
                  </a:lnTo>
                  <a:lnTo>
                    <a:pt x="448" y="0"/>
                  </a:lnTo>
                  <a:lnTo>
                    <a:pt x="259" y="166"/>
                  </a:lnTo>
                  <a:lnTo>
                    <a:pt x="245" y="181"/>
                  </a:lnTo>
                  <a:lnTo>
                    <a:pt x="81" y="402"/>
                  </a:lnTo>
                  <a:lnTo>
                    <a:pt x="75" y="384"/>
                  </a:lnTo>
                  <a:lnTo>
                    <a:pt x="0" y="481"/>
                  </a:lnTo>
                  <a:close/>
                </a:path>
              </a:pathLst>
            </a:custGeom>
            <a:solidFill>
              <a:srgbClr val="07767E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3143" name="Freeform 23"/>
            <p:cNvSpPr>
              <a:spLocks/>
            </p:cNvSpPr>
            <p:nvPr/>
          </p:nvSpPr>
          <p:spPr bwMode="auto">
            <a:xfrm>
              <a:off x="3042" y="1503"/>
              <a:ext cx="275" cy="155"/>
            </a:xfrm>
            <a:custGeom>
              <a:avLst/>
              <a:gdLst>
                <a:gd name="T0" fmla="*/ 108 w 1735"/>
                <a:gd name="T1" fmla="*/ 216 h 981"/>
                <a:gd name="T2" fmla="*/ 280 w 1735"/>
                <a:gd name="T3" fmla="*/ 332 h 981"/>
                <a:gd name="T4" fmla="*/ 480 w 1735"/>
                <a:gd name="T5" fmla="*/ 333 h 981"/>
                <a:gd name="T6" fmla="*/ 546 w 1735"/>
                <a:gd name="T7" fmla="*/ 286 h 981"/>
                <a:gd name="T8" fmla="*/ 675 w 1735"/>
                <a:gd name="T9" fmla="*/ 438 h 981"/>
                <a:gd name="T10" fmla="*/ 993 w 1735"/>
                <a:gd name="T11" fmla="*/ 139 h 981"/>
                <a:gd name="T12" fmla="*/ 1115 w 1735"/>
                <a:gd name="T13" fmla="*/ 154 h 981"/>
                <a:gd name="T14" fmla="*/ 1169 w 1735"/>
                <a:gd name="T15" fmla="*/ 125 h 981"/>
                <a:gd name="T16" fmla="*/ 1295 w 1735"/>
                <a:gd name="T17" fmla="*/ 0 h 981"/>
                <a:gd name="T18" fmla="*/ 1353 w 1735"/>
                <a:gd name="T19" fmla="*/ 14 h 981"/>
                <a:gd name="T20" fmla="*/ 1362 w 1735"/>
                <a:gd name="T21" fmla="*/ 36 h 981"/>
                <a:gd name="T22" fmla="*/ 1457 w 1735"/>
                <a:gd name="T23" fmla="*/ 44 h 981"/>
                <a:gd name="T24" fmla="*/ 1567 w 1735"/>
                <a:gd name="T25" fmla="*/ 44 h 981"/>
                <a:gd name="T26" fmla="*/ 1583 w 1735"/>
                <a:gd name="T27" fmla="*/ 85 h 981"/>
                <a:gd name="T28" fmla="*/ 1609 w 1735"/>
                <a:gd name="T29" fmla="*/ 111 h 981"/>
                <a:gd name="T30" fmla="*/ 1630 w 1735"/>
                <a:gd name="T31" fmla="*/ 99 h 981"/>
                <a:gd name="T32" fmla="*/ 1665 w 1735"/>
                <a:gd name="T33" fmla="*/ 71 h 981"/>
                <a:gd name="T34" fmla="*/ 1711 w 1735"/>
                <a:gd name="T35" fmla="*/ 78 h 981"/>
                <a:gd name="T36" fmla="*/ 1735 w 1735"/>
                <a:gd name="T37" fmla="*/ 125 h 981"/>
                <a:gd name="T38" fmla="*/ 1731 w 1735"/>
                <a:gd name="T39" fmla="*/ 210 h 981"/>
                <a:gd name="T40" fmla="*/ 1674 w 1735"/>
                <a:gd name="T41" fmla="*/ 320 h 981"/>
                <a:gd name="T42" fmla="*/ 1602 w 1735"/>
                <a:gd name="T43" fmla="*/ 418 h 981"/>
                <a:gd name="T44" fmla="*/ 1518 w 1735"/>
                <a:gd name="T45" fmla="*/ 393 h 981"/>
                <a:gd name="T46" fmla="*/ 1401 w 1735"/>
                <a:gd name="T47" fmla="*/ 547 h 981"/>
                <a:gd name="T48" fmla="*/ 1377 w 1735"/>
                <a:gd name="T49" fmla="*/ 579 h 981"/>
                <a:gd name="T50" fmla="*/ 1382 w 1735"/>
                <a:gd name="T51" fmla="*/ 627 h 981"/>
                <a:gd name="T52" fmla="*/ 1417 w 1735"/>
                <a:gd name="T53" fmla="*/ 678 h 981"/>
                <a:gd name="T54" fmla="*/ 1437 w 1735"/>
                <a:gd name="T55" fmla="*/ 798 h 981"/>
                <a:gd name="T56" fmla="*/ 1356 w 1735"/>
                <a:gd name="T57" fmla="*/ 902 h 981"/>
                <a:gd name="T58" fmla="*/ 1224 w 1735"/>
                <a:gd name="T59" fmla="*/ 818 h 981"/>
                <a:gd name="T60" fmla="*/ 1212 w 1735"/>
                <a:gd name="T61" fmla="*/ 750 h 981"/>
                <a:gd name="T62" fmla="*/ 1170 w 1735"/>
                <a:gd name="T63" fmla="*/ 707 h 981"/>
                <a:gd name="T64" fmla="*/ 1133 w 1735"/>
                <a:gd name="T65" fmla="*/ 726 h 981"/>
                <a:gd name="T66" fmla="*/ 1118 w 1735"/>
                <a:gd name="T67" fmla="*/ 790 h 981"/>
                <a:gd name="T68" fmla="*/ 1075 w 1735"/>
                <a:gd name="T69" fmla="*/ 790 h 981"/>
                <a:gd name="T70" fmla="*/ 1020 w 1735"/>
                <a:gd name="T71" fmla="*/ 780 h 981"/>
                <a:gd name="T72" fmla="*/ 874 w 1735"/>
                <a:gd name="T73" fmla="*/ 678 h 981"/>
                <a:gd name="T74" fmla="*/ 535 w 1735"/>
                <a:gd name="T75" fmla="*/ 617 h 981"/>
                <a:gd name="T76" fmla="*/ 0 w 1735"/>
                <a:gd name="T77" fmla="*/ 981 h 981"/>
                <a:gd name="T78" fmla="*/ 2 w 1735"/>
                <a:gd name="T79" fmla="*/ 627 h 981"/>
                <a:gd name="T80" fmla="*/ 43 w 1735"/>
                <a:gd name="T81" fmla="*/ 444 h 981"/>
                <a:gd name="T82" fmla="*/ 104 w 1735"/>
                <a:gd name="T83" fmla="*/ 377 h 981"/>
                <a:gd name="T84" fmla="*/ 108 w 1735"/>
                <a:gd name="T85" fmla="*/ 216 h 9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35" h="981">
                  <a:moveTo>
                    <a:pt x="108" y="216"/>
                  </a:moveTo>
                  <a:lnTo>
                    <a:pt x="280" y="332"/>
                  </a:lnTo>
                  <a:lnTo>
                    <a:pt x="480" y="333"/>
                  </a:lnTo>
                  <a:lnTo>
                    <a:pt x="546" y="286"/>
                  </a:lnTo>
                  <a:lnTo>
                    <a:pt x="675" y="438"/>
                  </a:lnTo>
                  <a:lnTo>
                    <a:pt x="993" y="139"/>
                  </a:lnTo>
                  <a:lnTo>
                    <a:pt x="1115" y="154"/>
                  </a:lnTo>
                  <a:lnTo>
                    <a:pt x="1169" y="125"/>
                  </a:lnTo>
                  <a:lnTo>
                    <a:pt x="1295" y="0"/>
                  </a:lnTo>
                  <a:lnTo>
                    <a:pt x="1353" y="14"/>
                  </a:lnTo>
                  <a:lnTo>
                    <a:pt x="1362" y="36"/>
                  </a:lnTo>
                  <a:lnTo>
                    <a:pt x="1457" y="44"/>
                  </a:lnTo>
                  <a:lnTo>
                    <a:pt x="1567" y="44"/>
                  </a:lnTo>
                  <a:lnTo>
                    <a:pt x="1583" y="85"/>
                  </a:lnTo>
                  <a:lnTo>
                    <a:pt x="1609" y="111"/>
                  </a:lnTo>
                  <a:lnTo>
                    <a:pt x="1630" y="99"/>
                  </a:lnTo>
                  <a:lnTo>
                    <a:pt x="1665" y="71"/>
                  </a:lnTo>
                  <a:lnTo>
                    <a:pt x="1711" y="78"/>
                  </a:lnTo>
                  <a:lnTo>
                    <a:pt x="1735" y="125"/>
                  </a:lnTo>
                  <a:lnTo>
                    <a:pt x="1731" y="210"/>
                  </a:lnTo>
                  <a:lnTo>
                    <a:pt x="1674" y="320"/>
                  </a:lnTo>
                  <a:lnTo>
                    <a:pt x="1602" y="418"/>
                  </a:lnTo>
                  <a:lnTo>
                    <a:pt x="1518" y="393"/>
                  </a:lnTo>
                  <a:lnTo>
                    <a:pt x="1401" y="547"/>
                  </a:lnTo>
                  <a:lnTo>
                    <a:pt x="1377" y="579"/>
                  </a:lnTo>
                  <a:lnTo>
                    <a:pt x="1382" y="627"/>
                  </a:lnTo>
                  <a:lnTo>
                    <a:pt x="1417" y="678"/>
                  </a:lnTo>
                  <a:lnTo>
                    <a:pt x="1437" y="798"/>
                  </a:lnTo>
                  <a:lnTo>
                    <a:pt x="1356" y="902"/>
                  </a:lnTo>
                  <a:lnTo>
                    <a:pt x="1224" y="818"/>
                  </a:lnTo>
                  <a:lnTo>
                    <a:pt x="1212" y="750"/>
                  </a:lnTo>
                  <a:lnTo>
                    <a:pt x="1170" y="707"/>
                  </a:lnTo>
                  <a:lnTo>
                    <a:pt x="1133" y="726"/>
                  </a:lnTo>
                  <a:lnTo>
                    <a:pt x="1118" y="790"/>
                  </a:lnTo>
                  <a:lnTo>
                    <a:pt x="1075" y="790"/>
                  </a:lnTo>
                  <a:lnTo>
                    <a:pt x="1020" y="780"/>
                  </a:lnTo>
                  <a:lnTo>
                    <a:pt x="874" y="678"/>
                  </a:lnTo>
                  <a:lnTo>
                    <a:pt x="535" y="617"/>
                  </a:lnTo>
                  <a:lnTo>
                    <a:pt x="0" y="981"/>
                  </a:lnTo>
                  <a:lnTo>
                    <a:pt x="2" y="627"/>
                  </a:lnTo>
                  <a:lnTo>
                    <a:pt x="43" y="444"/>
                  </a:lnTo>
                  <a:lnTo>
                    <a:pt x="104" y="377"/>
                  </a:lnTo>
                  <a:lnTo>
                    <a:pt x="108" y="216"/>
                  </a:lnTo>
                  <a:close/>
                </a:path>
              </a:pathLst>
            </a:custGeom>
            <a:solidFill>
              <a:srgbClr val="07767E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3144" name="Freeform 24"/>
            <p:cNvSpPr>
              <a:spLocks/>
            </p:cNvSpPr>
            <p:nvPr/>
          </p:nvSpPr>
          <p:spPr bwMode="auto">
            <a:xfrm>
              <a:off x="3227" y="1398"/>
              <a:ext cx="111" cy="123"/>
            </a:xfrm>
            <a:custGeom>
              <a:avLst/>
              <a:gdLst>
                <a:gd name="T0" fmla="*/ 547 w 698"/>
                <a:gd name="T1" fmla="*/ 731 h 766"/>
                <a:gd name="T2" fmla="*/ 698 w 698"/>
                <a:gd name="T3" fmla="*/ 413 h 766"/>
                <a:gd name="T4" fmla="*/ 579 w 698"/>
                <a:gd name="T5" fmla="*/ 427 h 766"/>
                <a:gd name="T6" fmla="*/ 505 w 698"/>
                <a:gd name="T7" fmla="*/ 60 h 766"/>
                <a:gd name="T8" fmla="*/ 363 w 698"/>
                <a:gd name="T9" fmla="*/ 0 h 766"/>
                <a:gd name="T10" fmla="*/ 123 w 698"/>
                <a:gd name="T11" fmla="*/ 11 h 766"/>
                <a:gd name="T12" fmla="*/ 71 w 698"/>
                <a:gd name="T13" fmla="*/ 35 h 766"/>
                <a:gd name="T14" fmla="*/ 50 w 698"/>
                <a:gd name="T15" fmla="*/ 137 h 766"/>
                <a:gd name="T16" fmla="*/ 42 w 698"/>
                <a:gd name="T17" fmla="*/ 336 h 766"/>
                <a:gd name="T18" fmla="*/ 28 w 698"/>
                <a:gd name="T19" fmla="*/ 413 h 766"/>
                <a:gd name="T20" fmla="*/ 0 w 698"/>
                <a:gd name="T21" fmla="*/ 448 h 766"/>
                <a:gd name="T22" fmla="*/ 7 w 698"/>
                <a:gd name="T23" fmla="*/ 519 h 766"/>
                <a:gd name="T24" fmla="*/ 38 w 698"/>
                <a:gd name="T25" fmla="*/ 586 h 766"/>
                <a:gd name="T26" fmla="*/ 131 w 698"/>
                <a:gd name="T27" fmla="*/ 650 h 766"/>
                <a:gd name="T28" fmla="*/ 194 w 698"/>
                <a:gd name="T29" fmla="*/ 667 h 766"/>
                <a:gd name="T30" fmla="*/ 201 w 698"/>
                <a:gd name="T31" fmla="*/ 685 h 766"/>
                <a:gd name="T32" fmla="*/ 399 w 698"/>
                <a:gd name="T33" fmla="*/ 699 h 766"/>
                <a:gd name="T34" fmla="*/ 409 w 698"/>
                <a:gd name="T35" fmla="*/ 720 h 766"/>
                <a:gd name="T36" fmla="*/ 445 w 698"/>
                <a:gd name="T37" fmla="*/ 766 h 766"/>
                <a:gd name="T38" fmla="*/ 501 w 698"/>
                <a:gd name="T39" fmla="*/ 734 h 766"/>
                <a:gd name="T40" fmla="*/ 547 w 698"/>
                <a:gd name="T41" fmla="*/ 731 h 7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98" h="766">
                  <a:moveTo>
                    <a:pt x="547" y="731"/>
                  </a:moveTo>
                  <a:lnTo>
                    <a:pt x="698" y="413"/>
                  </a:lnTo>
                  <a:lnTo>
                    <a:pt x="579" y="427"/>
                  </a:lnTo>
                  <a:lnTo>
                    <a:pt x="505" y="60"/>
                  </a:lnTo>
                  <a:lnTo>
                    <a:pt x="363" y="0"/>
                  </a:lnTo>
                  <a:lnTo>
                    <a:pt x="123" y="11"/>
                  </a:lnTo>
                  <a:lnTo>
                    <a:pt x="71" y="35"/>
                  </a:lnTo>
                  <a:lnTo>
                    <a:pt x="50" y="137"/>
                  </a:lnTo>
                  <a:lnTo>
                    <a:pt x="42" y="336"/>
                  </a:lnTo>
                  <a:lnTo>
                    <a:pt x="28" y="413"/>
                  </a:lnTo>
                  <a:lnTo>
                    <a:pt x="0" y="448"/>
                  </a:lnTo>
                  <a:lnTo>
                    <a:pt x="7" y="519"/>
                  </a:lnTo>
                  <a:lnTo>
                    <a:pt x="38" y="586"/>
                  </a:lnTo>
                  <a:lnTo>
                    <a:pt x="131" y="650"/>
                  </a:lnTo>
                  <a:lnTo>
                    <a:pt x="194" y="667"/>
                  </a:lnTo>
                  <a:lnTo>
                    <a:pt x="201" y="685"/>
                  </a:lnTo>
                  <a:lnTo>
                    <a:pt x="399" y="699"/>
                  </a:lnTo>
                  <a:lnTo>
                    <a:pt x="409" y="720"/>
                  </a:lnTo>
                  <a:lnTo>
                    <a:pt x="445" y="766"/>
                  </a:lnTo>
                  <a:lnTo>
                    <a:pt x="501" y="734"/>
                  </a:lnTo>
                  <a:lnTo>
                    <a:pt x="547" y="731"/>
                  </a:lnTo>
                  <a:close/>
                </a:path>
              </a:pathLst>
            </a:custGeom>
            <a:solidFill>
              <a:srgbClr val="07767E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3145" name="Freeform 25"/>
            <p:cNvSpPr>
              <a:spLocks/>
            </p:cNvSpPr>
            <p:nvPr/>
          </p:nvSpPr>
          <p:spPr bwMode="auto">
            <a:xfrm>
              <a:off x="3011" y="1601"/>
              <a:ext cx="270" cy="130"/>
            </a:xfrm>
            <a:custGeom>
              <a:avLst/>
              <a:gdLst>
                <a:gd name="T0" fmla="*/ 1556 w 1706"/>
                <a:gd name="T1" fmla="*/ 285 h 824"/>
                <a:gd name="T2" fmla="*/ 1585 w 1706"/>
                <a:gd name="T3" fmla="*/ 343 h 824"/>
                <a:gd name="T4" fmla="*/ 1675 w 1706"/>
                <a:gd name="T5" fmla="*/ 347 h 824"/>
                <a:gd name="T6" fmla="*/ 1706 w 1706"/>
                <a:gd name="T7" fmla="*/ 323 h 824"/>
                <a:gd name="T8" fmla="*/ 1689 w 1706"/>
                <a:gd name="T9" fmla="*/ 431 h 824"/>
                <a:gd name="T10" fmla="*/ 1655 w 1706"/>
                <a:gd name="T11" fmla="*/ 454 h 824"/>
                <a:gd name="T12" fmla="*/ 1632 w 1706"/>
                <a:gd name="T13" fmla="*/ 614 h 824"/>
                <a:gd name="T14" fmla="*/ 1445 w 1706"/>
                <a:gd name="T15" fmla="*/ 737 h 824"/>
                <a:gd name="T16" fmla="*/ 1364 w 1706"/>
                <a:gd name="T17" fmla="*/ 761 h 824"/>
                <a:gd name="T18" fmla="*/ 1254 w 1706"/>
                <a:gd name="T19" fmla="*/ 761 h 824"/>
                <a:gd name="T20" fmla="*/ 1248 w 1706"/>
                <a:gd name="T21" fmla="*/ 787 h 824"/>
                <a:gd name="T22" fmla="*/ 1092 w 1706"/>
                <a:gd name="T23" fmla="*/ 780 h 824"/>
                <a:gd name="T24" fmla="*/ 1078 w 1706"/>
                <a:gd name="T25" fmla="*/ 763 h 824"/>
                <a:gd name="T26" fmla="*/ 828 w 1706"/>
                <a:gd name="T27" fmla="*/ 756 h 824"/>
                <a:gd name="T28" fmla="*/ 782 w 1706"/>
                <a:gd name="T29" fmla="*/ 741 h 824"/>
                <a:gd name="T30" fmla="*/ 649 w 1706"/>
                <a:gd name="T31" fmla="*/ 727 h 824"/>
                <a:gd name="T32" fmla="*/ 508 w 1706"/>
                <a:gd name="T33" fmla="*/ 791 h 824"/>
                <a:gd name="T34" fmla="*/ 326 w 1706"/>
                <a:gd name="T35" fmla="*/ 822 h 824"/>
                <a:gd name="T36" fmla="*/ 249 w 1706"/>
                <a:gd name="T37" fmla="*/ 824 h 824"/>
                <a:gd name="T38" fmla="*/ 198 w 1706"/>
                <a:gd name="T39" fmla="*/ 791 h 824"/>
                <a:gd name="T40" fmla="*/ 153 w 1706"/>
                <a:gd name="T41" fmla="*/ 773 h 824"/>
                <a:gd name="T42" fmla="*/ 135 w 1706"/>
                <a:gd name="T43" fmla="*/ 760 h 824"/>
                <a:gd name="T44" fmla="*/ 0 w 1706"/>
                <a:gd name="T45" fmla="*/ 781 h 824"/>
                <a:gd name="T46" fmla="*/ 0 w 1706"/>
                <a:gd name="T47" fmla="*/ 760 h 824"/>
                <a:gd name="T48" fmla="*/ 180 w 1706"/>
                <a:gd name="T49" fmla="*/ 666 h 824"/>
                <a:gd name="T50" fmla="*/ 196 w 1706"/>
                <a:gd name="T51" fmla="*/ 534 h 824"/>
                <a:gd name="T52" fmla="*/ 198 w 1706"/>
                <a:gd name="T53" fmla="*/ 363 h 824"/>
                <a:gd name="T54" fmla="*/ 735 w 1706"/>
                <a:gd name="T55" fmla="*/ 0 h 824"/>
                <a:gd name="T56" fmla="*/ 1069 w 1706"/>
                <a:gd name="T57" fmla="*/ 58 h 824"/>
                <a:gd name="T58" fmla="*/ 1221 w 1706"/>
                <a:gd name="T59" fmla="*/ 163 h 824"/>
                <a:gd name="T60" fmla="*/ 1279 w 1706"/>
                <a:gd name="T61" fmla="*/ 174 h 824"/>
                <a:gd name="T62" fmla="*/ 1316 w 1706"/>
                <a:gd name="T63" fmla="*/ 173 h 824"/>
                <a:gd name="T64" fmla="*/ 1331 w 1706"/>
                <a:gd name="T65" fmla="*/ 113 h 824"/>
                <a:gd name="T66" fmla="*/ 1368 w 1706"/>
                <a:gd name="T67" fmla="*/ 88 h 824"/>
                <a:gd name="T68" fmla="*/ 1412 w 1706"/>
                <a:gd name="T69" fmla="*/ 137 h 824"/>
                <a:gd name="T70" fmla="*/ 1422 w 1706"/>
                <a:gd name="T71" fmla="*/ 198 h 824"/>
                <a:gd name="T72" fmla="*/ 1556 w 1706"/>
                <a:gd name="T73" fmla="*/ 285 h 8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06" h="824">
                  <a:moveTo>
                    <a:pt x="1556" y="285"/>
                  </a:moveTo>
                  <a:lnTo>
                    <a:pt x="1585" y="343"/>
                  </a:lnTo>
                  <a:lnTo>
                    <a:pt x="1675" y="347"/>
                  </a:lnTo>
                  <a:lnTo>
                    <a:pt x="1706" y="323"/>
                  </a:lnTo>
                  <a:lnTo>
                    <a:pt x="1689" y="431"/>
                  </a:lnTo>
                  <a:lnTo>
                    <a:pt x="1655" y="454"/>
                  </a:lnTo>
                  <a:lnTo>
                    <a:pt x="1632" y="614"/>
                  </a:lnTo>
                  <a:lnTo>
                    <a:pt x="1445" y="737"/>
                  </a:lnTo>
                  <a:lnTo>
                    <a:pt x="1364" y="761"/>
                  </a:lnTo>
                  <a:lnTo>
                    <a:pt x="1254" y="761"/>
                  </a:lnTo>
                  <a:lnTo>
                    <a:pt x="1248" y="787"/>
                  </a:lnTo>
                  <a:lnTo>
                    <a:pt x="1092" y="780"/>
                  </a:lnTo>
                  <a:lnTo>
                    <a:pt x="1078" y="763"/>
                  </a:lnTo>
                  <a:lnTo>
                    <a:pt x="828" y="756"/>
                  </a:lnTo>
                  <a:lnTo>
                    <a:pt x="782" y="741"/>
                  </a:lnTo>
                  <a:lnTo>
                    <a:pt x="649" y="727"/>
                  </a:lnTo>
                  <a:lnTo>
                    <a:pt x="508" y="791"/>
                  </a:lnTo>
                  <a:lnTo>
                    <a:pt x="326" y="822"/>
                  </a:lnTo>
                  <a:lnTo>
                    <a:pt x="249" y="824"/>
                  </a:lnTo>
                  <a:lnTo>
                    <a:pt x="198" y="791"/>
                  </a:lnTo>
                  <a:lnTo>
                    <a:pt x="153" y="773"/>
                  </a:lnTo>
                  <a:lnTo>
                    <a:pt x="135" y="760"/>
                  </a:lnTo>
                  <a:lnTo>
                    <a:pt x="0" y="781"/>
                  </a:lnTo>
                  <a:lnTo>
                    <a:pt x="0" y="760"/>
                  </a:lnTo>
                  <a:lnTo>
                    <a:pt x="180" y="666"/>
                  </a:lnTo>
                  <a:lnTo>
                    <a:pt x="196" y="534"/>
                  </a:lnTo>
                  <a:lnTo>
                    <a:pt x="198" y="363"/>
                  </a:lnTo>
                  <a:lnTo>
                    <a:pt x="735" y="0"/>
                  </a:lnTo>
                  <a:lnTo>
                    <a:pt x="1069" y="58"/>
                  </a:lnTo>
                  <a:lnTo>
                    <a:pt x="1221" y="163"/>
                  </a:lnTo>
                  <a:lnTo>
                    <a:pt x="1279" y="174"/>
                  </a:lnTo>
                  <a:lnTo>
                    <a:pt x="1316" y="173"/>
                  </a:lnTo>
                  <a:lnTo>
                    <a:pt x="1331" y="113"/>
                  </a:lnTo>
                  <a:lnTo>
                    <a:pt x="1368" y="88"/>
                  </a:lnTo>
                  <a:lnTo>
                    <a:pt x="1412" y="137"/>
                  </a:lnTo>
                  <a:lnTo>
                    <a:pt x="1422" y="198"/>
                  </a:lnTo>
                  <a:lnTo>
                    <a:pt x="1556" y="285"/>
                  </a:lnTo>
                  <a:close/>
                </a:path>
              </a:pathLst>
            </a:custGeom>
            <a:solidFill>
              <a:srgbClr val="07767E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3146" name="Freeform 26"/>
            <p:cNvSpPr>
              <a:spLocks/>
            </p:cNvSpPr>
            <p:nvPr/>
          </p:nvSpPr>
          <p:spPr bwMode="auto">
            <a:xfrm>
              <a:off x="4038" y="3302"/>
              <a:ext cx="169" cy="278"/>
            </a:xfrm>
            <a:custGeom>
              <a:avLst/>
              <a:gdLst>
                <a:gd name="T0" fmla="*/ 587 w 1070"/>
                <a:gd name="T1" fmla="*/ 42 h 1754"/>
                <a:gd name="T2" fmla="*/ 726 w 1070"/>
                <a:gd name="T3" fmla="*/ 218 h 1754"/>
                <a:gd name="T4" fmla="*/ 1009 w 1070"/>
                <a:gd name="T5" fmla="*/ 212 h 1754"/>
                <a:gd name="T6" fmla="*/ 987 w 1070"/>
                <a:gd name="T7" fmla="*/ 297 h 1754"/>
                <a:gd name="T8" fmla="*/ 1070 w 1070"/>
                <a:gd name="T9" fmla="*/ 411 h 1754"/>
                <a:gd name="T10" fmla="*/ 963 w 1070"/>
                <a:gd name="T11" fmla="*/ 640 h 1754"/>
                <a:gd name="T12" fmla="*/ 957 w 1070"/>
                <a:gd name="T13" fmla="*/ 846 h 1754"/>
                <a:gd name="T14" fmla="*/ 1004 w 1070"/>
                <a:gd name="T15" fmla="*/ 937 h 1754"/>
                <a:gd name="T16" fmla="*/ 1014 w 1070"/>
                <a:gd name="T17" fmla="*/ 1072 h 1754"/>
                <a:gd name="T18" fmla="*/ 627 w 1070"/>
                <a:gd name="T19" fmla="*/ 1327 h 1754"/>
                <a:gd name="T20" fmla="*/ 615 w 1070"/>
                <a:gd name="T21" fmla="*/ 1754 h 1754"/>
                <a:gd name="T22" fmla="*/ 596 w 1070"/>
                <a:gd name="T23" fmla="*/ 1749 h 1754"/>
                <a:gd name="T24" fmla="*/ 526 w 1070"/>
                <a:gd name="T25" fmla="*/ 1750 h 1754"/>
                <a:gd name="T26" fmla="*/ 489 w 1070"/>
                <a:gd name="T27" fmla="*/ 1728 h 1754"/>
                <a:gd name="T28" fmla="*/ 433 w 1070"/>
                <a:gd name="T29" fmla="*/ 1675 h 1754"/>
                <a:gd name="T30" fmla="*/ 402 w 1070"/>
                <a:gd name="T31" fmla="*/ 1628 h 1754"/>
                <a:gd name="T32" fmla="*/ 242 w 1070"/>
                <a:gd name="T33" fmla="*/ 1522 h 1754"/>
                <a:gd name="T34" fmla="*/ 122 w 1070"/>
                <a:gd name="T35" fmla="*/ 1457 h 1754"/>
                <a:gd name="T36" fmla="*/ 10 w 1070"/>
                <a:gd name="T37" fmla="*/ 1334 h 1754"/>
                <a:gd name="T38" fmla="*/ 5 w 1070"/>
                <a:gd name="T39" fmla="*/ 1032 h 1754"/>
                <a:gd name="T40" fmla="*/ 0 w 1070"/>
                <a:gd name="T41" fmla="*/ 812 h 1754"/>
                <a:gd name="T42" fmla="*/ 14 w 1070"/>
                <a:gd name="T43" fmla="*/ 772 h 1754"/>
                <a:gd name="T44" fmla="*/ 5 w 1070"/>
                <a:gd name="T45" fmla="*/ 602 h 1754"/>
                <a:gd name="T46" fmla="*/ 0 w 1070"/>
                <a:gd name="T47" fmla="*/ 498 h 1754"/>
                <a:gd name="T48" fmla="*/ 7 w 1070"/>
                <a:gd name="T49" fmla="*/ 314 h 1754"/>
                <a:gd name="T50" fmla="*/ 51 w 1070"/>
                <a:gd name="T51" fmla="*/ 295 h 1754"/>
                <a:gd name="T52" fmla="*/ 86 w 1070"/>
                <a:gd name="T53" fmla="*/ 298 h 1754"/>
                <a:gd name="T54" fmla="*/ 71 w 1070"/>
                <a:gd name="T55" fmla="*/ 163 h 1754"/>
                <a:gd name="T56" fmla="*/ 88 w 1070"/>
                <a:gd name="T57" fmla="*/ 79 h 1754"/>
                <a:gd name="T58" fmla="*/ 335 w 1070"/>
                <a:gd name="T59" fmla="*/ 0 h 1754"/>
                <a:gd name="T60" fmla="*/ 409 w 1070"/>
                <a:gd name="T61" fmla="*/ 41 h 1754"/>
                <a:gd name="T62" fmla="*/ 587 w 1070"/>
                <a:gd name="T63" fmla="*/ 42 h 1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70" h="1754">
                  <a:moveTo>
                    <a:pt x="587" y="42"/>
                  </a:moveTo>
                  <a:lnTo>
                    <a:pt x="726" y="218"/>
                  </a:lnTo>
                  <a:lnTo>
                    <a:pt x="1009" y="212"/>
                  </a:lnTo>
                  <a:lnTo>
                    <a:pt x="987" y="297"/>
                  </a:lnTo>
                  <a:lnTo>
                    <a:pt x="1070" y="411"/>
                  </a:lnTo>
                  <a:lnTo>
                    <a:pt x="963" y="640"/>
                  </a:lnTo>
                  <a:lnTo>
                    <a:pt x="957" y="846"/>
                  </a:lnTo>
                  <a:lnTo>
                    <a:pt x="1004" y="937"/>
                  </a:lnTo>
                  <a:lnTo>
                    <a:pt x="1014" y="1072"/>
                  </a:lnTo>
                  <a:lnTo>
                    <a:pt x="627" y="1327"/>
                  </a:lnTo>
                  <a:lnTo>
                    <a:pt x="615" y="1754"/>
                  </a:lnTo>
                  <a:lnTo>
                    <a:pt x="596" y="1749"/>
                  </a:lnTo>
                  <a:lnTo>
                    <a:pt x="526" y="1750"/>
                  </a:lnTo>
                  <a:lnTo>
                    <a:pt x="489" y="1728"/>
                  </a:lnTo>
                  <a:lnTo>
                    <a:pt x="433" y="1675"/>
                  </a:lnTo>
                  <a:lnTo>
                    <a:pt x="402" y="1628"/>
                  </a:lnTo>
                  <a:lnTo>
                    <a:pt x="242" y="1522"/>
                  </a:lnTo>
                  <a:lnTo>
                    <a:pt x="122" y="1457"/>
                  </a:lnTo>
                  <a:lnTo>
                    <a:pt x="10" y="1334"/>
                  </a:lnTo>
                  <a:lnTo>
                    <a:pt x="5" y="1032"/>
                  </a:lnTo>
                  <a:lnTo>
                    <a:pt x="0" y="812"/>
                  </a:lnTo>
                  <a:lnTo>
                    <a:pt x="14" y="772"/>
                  </a:lnTo>
                  <a:lnTo>
                    <a:pt x="5" y="602"/>
                  </a:lnTo>
                  <a:lnTo>
                    <a:pt x="0" y="498"/>
                  </a:lnTo>
                  <a:lnTo>
                    <a:pt x="7" y="314"/>
                  </a:lnTo>
                  <a:lnTo>
                    <a:pt x="51" y="295"/>
                  </a:lnTo>
                  <a:lnTo>
                    <a:pt x="86" y="298"/>
                  </a:lnTo>
                  <a:lnTo>
                    <a:pt x="71" y="163"/>
                  </a:lnTo>
                  <a:lnTo>
                    <a:pt x="88" y="79"/>
                  </a:lnTo>
                  <a:lnTo>
                    <a:pt x="335" y="0"/>
                  </a:lnTo>
                  <a:lnTo>
                    <a:pt x="409" y="41"/>
                  </a:lnTo>
                  <a:lnTo>
                    <a:pt x="587" y="42"/>
                  </a:lnTo>
                  <a:close/>
                </a:path>
              </a:pathLst>
            </a:custGeom>
            <a:solidFill>
              <a:srgbClr val="07767E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3147" name="Freeform 27"/>
            <p:cNvSpPr>
              <a:spLocks/>
            </p:cNvSpPr>
            <p:nvPr/>
          </p:nvSpPr>
          <p:spPr bwMode="auto">
            <a:xfrm>
              <a:off x="3046" y="1461"/>
              <a:ext cx="160" cy="111"/>
            </a:xfrm>
            <a:custGeom>
              <a:avLst/>
              <a:gdLst>
                <a:gd name="T0" fmla="*/ 85 w 1010"/>
                <a:gd name="T1" fmla="*/ 479 h 700"/>
                <a:gd name="T2" fmla="*/ 257 w 1010"/>
                <a:gd name="T3" fmla="*/ 592 h 700"/>
                <a:gd name="T4" fmla="*/ 458 w 1010"/>
                <a:gd name="T5" fmla="*/ 595 h 700"/>
                <a:gd name="T6" fmla="*/ 526 w 1010"/>
                <a:gd name="T7" fmla="*/ 548 h 700"/>
                <a:gd name="T8" fmla="*/ 654 w 1010"/>
                <a:gd name="T9" fmla="*/ 700 h 700"/>
                <a:gd name="T10" fmla="*/ 967 w 1010"/>
                <a:gd name="T11" fmla="*/ 397 h 700"/>
                <a:gd name="T12" fmla="*/ 1010 w 1010"/>
                <a:gd name="T13" fmla="*/ 350 h 700"/>
                <a:gd name="T14" fmla="*/ 990 w 1010"/>
                <a:gd name="T15" fmla="*/ 209 h 700"/>
                <a:gd name="T16" fmla="*/ 779 w 1010"/>
                <a:gd name="T17" fmla="*/ 18 h 700"/>
                <a:gd name="T18" fmla="*/ 543 w 1010"/>
                <a:gd name="T19" fmla="*/ 25 h 700"/>
                <a:gd name="T20" fmla="*/ 536 w 1010"/>
                <a:gd name="T21" fmla="*/ 55 h 700"/>
                <a:gd name="T22" fmla="*/ 400 w 1010"/>
                <a:gd name="T23" fmla="*/ 66 h 700"/>
                <a:gd name="T24" fmla="*/ 295 w 1010"/>
                <a:gd name="T25" fmla="*/ 0 h 700"/>
                <a:gd name="T26" fmla="*/ 265 w 1010"/>
                <a:gd name="T27" fmla="*/ 0 h 700"/>
                <a:gd name="T28" fmla="*/ 121 w 1010"/>
                <a:gd name="T29" fmla="*/ 90 h 700"/>
                <a:gd name="T30" fmla="*/ 0 w 1010"/>
                <a:gd name="T31" fmla="*/ 261 h 700"/>
                <a:gd name="T32" fmla="*/ 16 w 1010"/>
                <a:gd name="T33" fmla="*/ 336 h 700"/>
                <a:gd name="T34" fmla="*/ 84 w 1010"/>
                <a:gd name="T35" fmla="*/ 452 h 700"/>
                <a:gd name="T36" fmla="*/ 85 w 1010"/>
                <a:gd name="T37" fmla="*/ 479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10" h="700">
                  <a:moveTo>
                    <a:pt x="85" y="479"/>
                  </a:moveTo>
                  <a:lnTo>
                    <a:pt x="257" y="592"/>
                  </a:lnTo>
                  <a:lnTo>
                    <a:pt x="458" y="595"/>
                  </a:lnTo>
                  <a:lnTo>
                    <a:pt x="526" y="548"/>
                  </a:lnTo>
                  <a:lnTo>
                    <a:pt x="654" y="700"/>
                  </a:lnTo>
                  <a:lnTo>
                    <a:pt x="967" y="397"/>
                  </a:lnTo>
                  <a:lnTo>
                    <a:pt x="1010" y="350"/>
                  </a:lnTo>
                  <a:lnTo>
                    <a:pt x="990" y="209"/>
                  </a:lnTo>
                  <a:lnTo>
                    <a:pt x="779" y="18"/>
                  </a:lnTo>
                  <a:lnTo>
                    <a:pt x="543" y="25"/>
                  </a:lnTo>
                  <a:lnTo>
                    <a:pt x="536" y="55"/>
                  </a:lnTo>
                  <a:lnTo>
                    <a:pt x="400" y="66"/>
                  </a:lnTo>
                  <a:lnTo>
                    <a:pt x="295" y="0"/>
                  </a:lnTo>
                  <a:lnTo>
                    <a:pt x="265" y="0"/>
                  </a:lnTo>
                  <a:lnTo>
                    <a:pt x="121" y="90"/>
                  </a:lnTo>
                  <a:lnTo>
                    <a:pt x="0" y="261"/>
                  </a:lnTo>
                  <a:lnTo>
                    <a:pt x="16" y="336"/>
                  </a:lnTo>
                  <a:lnTo>
                    <a:pt x="84" y="452"/>
                  </a:lnTo>
                  <a:lnTo>
                    <a:pt x="85" y="479"/>
                  </a:lnTo>
                  <a:close/>
                </a:path>
              </a:pathLst>
            </a:custGeom>
            <a:solidFill>
              <a:srgbClr val="07767E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3148" name="Freeform 28"/>
            <p:cNvSpPr>
              <a:spLocks/>
            </p:cNvSpPr>
            <p:nvPr/>
          </p:nvSpPr>
          <p:spPr bwMode="auto">
            <a:xfrm>
              <a:off x="4336" y="3559"/>
              <a:ext cx="267" cy="208"/>
            </a:xfrm>
            <a:custGeom>
              <a:avLst/>
              <a:gdLst>
                <a:gd name="T0" fmla="*/ 410 w 1680"/>
                <a:gd name="T1" fmla="*/ 844 h 1308"/>
                <a:gd name="T2" fmla="*/ 406 w 1680"/>
                <a:gd name="T3" fmla="*/ 445 h 1308"/>
                <a:gd name="T4" fmla="*/ 255 w 1680"/>
                <a:gd name="T5" fmla="*/ 309 h 1308"/>
                <a:gd name="T6" fmla="*/ 0 w 1680"/>
                <a:gd name="T7" fmla="*/ 139 h 1308"/>
                <a:gd name="T8" fmla="*/ 125 w 1680"/>
                <a:gd name="T9" fmla="*/ 168 h 1308"/>
                <a:gd name="T10" fmla="*/ 198 w 1680"/>
                <a:gd name="T11" fmla="*/ 162 h 1308"/>
                <a:gd name="T12" fmla="*/ 251 w 1680"/>
                <a:gd name="T13" fmla="*/ 61 h 1308"/>
                <a:gd name="T14" fmla="*/ 222 w 1680"/>
                <a:gd name="T15" fmla="*/ 0 h 1308"/>
                <a:gd name="T16" fmla="*/ 654 w 1680"/>
                <a:gd name="T17" fmla="*/ 17 h 1308"/>
                <a:gd name="T18" fmla="*/ 769 w 1680"/>
                <a:gd name="T19" fmla="*/ 24 h 1308"/>
                <a:gd name="T20" fmla="*/ 1011 w 1680"/>
                <a:gd name="T21" fmla="*/ 143 h 1308"/>
                <a:gd name="T22" fmla="*/ 1244 w 1680"/>
                <a:gd name="T23" fmla="*/ 428 h 1308"/>
                <a:gd name="T24" fmla="*/ 1445 w 1680"/>
                <a:gd name="T25" fmla="*/ 718 h 1308"/>
                <a:gd name="T26" fmla="*/ 1680 w 1680"/>
                <a:gd name="T27" fmla="*/ 834 h 1308"/>
                <a:gd name="T28" fmla="*/ 1669 w 1680"/>
                <a:gd name="T29" fmla="*/ 852 h 1308"/>
                <a:gd name="T30" fmla="*/ 1615 w 1680"/>
                <a:gd name="T31" fmla="*/ 867 h 1308"/>
                <a:gd name="T32" fmla="*/ 1568 w 1680"/>
                <a:gd name="T33" fmla="*/ 957 h 1308"/>
                <a:gd name="T34" fmla="*/ 1470 w 1680"/>
                <a:gd name="T35" fmla="*/ 963 h 1308"/>
                <a:gd name="T36" fmla="*/ 1367 w 1680"/>
                <a:gd name="T37" fmla="*/ 1014 h 1308"/>
                <a:gd name="T38" fmla="*/ 1327 w 1680"/>
                <a:gd name="T39" fmla="*/ 1003 h 1308"/>
                <a:gd name="T40" fmla="*/ 1273 w 1680"/>
                <a:gd name="T41" fmla="*/ 989 h 1308"/>
                <a:gd name="T42" fmla="*/ 1258 w 1680"/>
                <a:gd name="T43" fmla="*/ 1021 h 1308"/>
                <a:gd name="T44" fmla="*/ 1284 w 1680"/>
                <a:gd name="T45" fmla="*/ 1083 h 1308"/>
                <a:gd name="T46" fmla="*/ 1269 w 1680"/>
                <a:gd name="T47" fmla="*/ 1172 h 1308"/>
                <a:gd name="T48" fmla="*/ 1212 w 1680"/>
                <a:gd name="T49" fmla="*/ 1201 h 1308"/>
                <a:gd name="T50" fmla="*/ 1162 w 1680"/>
                <a:gd name="T51" fmla="*/ 1186 h 1308"/>
                <a:gd name="T52" fmla="*/ 1072 w 1680"/>
                <a:gd name="T53" fmla="*/ 1169 h 1308"/>
                <a:gd name="T54" fmla="*/ 1032 w 1680"/>
                <a:gd name="T55" fmla="*/ 1219 h 1308"/>
                <a:gd name="T56" fmla="*/ 1014 w 1680"/>
                <a:gd name="T57" fmla="*/ 1295 h 1308"/>
                <a:gd name="T58" fmla="*/ 964 w 1680"/>
                <a:gd name="T59" fmla="*/ 1308 h 1308"/>
                <a:gd name="T60" fmla="*/ 964 w 1680"/>
                <a:gd name="T61" fmla="*/ 769 h 1308"/>
                <a:gd name="T62" fmla="*/ 679 w 1680"/>
                <a:gd name="T63" fmla="*/ 744 h 1308"/>
                <a:gd name="T64" fmla="*/ 410 w 1680"/>
                <a:gd name="T65" fmla="*/ 844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80" h="1308">
                  <a:moveTo>
                    <a:pt x="410" y="844"/>
                  </a:moveTo>
                  <a:lnTo>
                    <a:pt x="406" y="445"/>
                  </a:lnTo>
                  <a:lnTo>
                    <a:pt x="255" y="309"/>
                  </a:lnTo>
                  <a:lnTo>
                    <a:pt x="0" y="139"/>
                  </a:lnTo>
                  <a:lnTo>
                    <a:pt x="125" y="168"/>
                  </a:lnTo>
                  <a:lnTo>
                    <a:pt x="198" y="162"/>
                  </a:lnTo>
                  <a:lnTo>
                    <a:pt x="251" y="61"/>
                  </a:lnTo>
                  <a:lnTo>
                    <a:pt x="222" y="0"/>
                  </a:lnTo>
                  <a:lnTo>
                    <a:pt x="654" y="17"/>
                  </a:lnTo>
                  <a:lnTo>
                    <a:pt x="769" y="24"/>
                  </a:lnTo>
                  <a:lnTo>
                    <a:pt x="1011" y="143"/>
                  </a:lnTo>
                  <a:lnTo>
                    <a:pt x="1244" y="428"/>
                  </a:lnTo>
                  <a:lnTo>
                    <a:pt x="1445" y="718"/>
                  </a:lnTo>
                  <a:lnTo>
                    <a:pt x="1680" y="834"/>
                  </a:lnTo>
                  <a:lnTo>
                    <a:pt x="1669" y="852"/>
                  </a:lnTo>
                  <a:lnTo>
                    <a:pt x="1615" y="867"/>
                  </a:lnTo>
                  <a:lnTo>
                    <a:pt x="1568" y="957"/>
                  </a:lnTo>
                  <a:lnTo>
                    <a:pt x="1470" y="963"/>
                  </a:lnTo>
                  <a:lnTo>
                    <a:pt x="1367" y="1014"/>
                  </a:lnTo>
                  <a:lnTo>
                    <a:pt x="1327" y="1003"/>
                  </a:lnTo>
                  <a:lnTo>
                    <a:pt x="1273" y="989"/>
                  </a:lnTo>
                  <a:lnTo>
                    <a:pt x="1258" y="1021"/>
                  </a:lnTo>
                  <a:lnTo>
                    <a:pt x="1284" y="1083"/>
                  </a:lnTo>
                  <a:lnTo>
                    <a:pt x="1269" y="1172"/>
                  </a:lnTo>
                  <a:lnTo>
                    <a:pt x="1212" y="1201"/>
                  </a:lnTo>
                  <a:lnTo>
                    <a:pt x="1162" y="1186"/>
                  </a:lnTo>
                  <a:lnTo>
                    <a:pt x="1072" y="1169"/>
                  </a:lnTo>
                  <a:lnTo>
                    <a:pt x="1032" y="1219"/>
                  </a:lnTo>
                  <a:lnTo>
                    <a:pt x="1014" y="1295"/>
                  </a:lnTo>
                  <a:lnTo>
                    <a:pt x="964" y="1308"/>
                  </a:lnTo>
                  <a:lnTo>
                    <a:pt x="964" y="769"/>
                  </a:lnTo>
                  <a:lnTo>
                    <a:pt x="679" y="744"/>
                  </a:lnTo>
                  <a:lnTo>
                    <a:pt x="410" y="844"/>
                  </a:lnTo>
                  <a:close/>
                </a:path>
              </a:pathLst>
            </a:custGeom>
            <a:solidFill>
              <a:srgbClr val="07767E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3149" name="Freeform 29"/>
            <p:cNvSpPr>
              <a:spLocks/>
            </p:cNvSpPr>
            <p:nvPr/>
          </p:nvSpPr>
          <p:spPr bwMode="auto">
            <a:xfrm>
              <a:off x="4520" y="1619"/>
              <a:ext cx="199" cy="249"/>
            </a:xfrm>
            <a:custGeom>
              <a:avLst/>
              <a:gdLst>
                <a:gd name="T0" fmla="*/ 1050 w 1257"/>
                <a:gd name="T1" fmla="*/ 1435 h 1569"/>
                <a:gd name="T2" fmla="*/ 858 w 1257"/>
                <a:gd name="T3" fmla="*/ 1569 h 1569"/>
                <a:gd name="T4" fmla="*/ 729 w 1257"/>
                <a:gd name="T5" fmla="*/ 1404 h 1569"/>
                <a:gd name="T6" fmla="*/ 692 w 1257"/>
                <a:gd name="T7" fmla="*/ 1418 h 1569"/>
                <a:gd name="T8" fmla="*/ 569 w 1257"/>
                <a:gd name="T9" fmla="*/ 1214 h 1569"/>
                <a:gd name="T10" fmla="*/ 311 w 1257"/>
                <a:gd name="T11" fmla="*/ 1255 h 1569"/>
                <a:gd name="T12" fmla="*/ 390 w 1257"/>
                <a:gd name="T13" fmla="*/ 891 h 1569"/>
                <a:gd name="T14" fmla="*/ 289 w 1257"/>
                <a:gd name="T15" fmla="*/ 874 h 1569"/>
                <a:gd name="T16" fmla="*/ 239 w 1257"/>
                <a:gd name="T17" fmla="*/ 806 h 1569"/>
                <a:gd name="T18" fmla="*/ 175 w 1257"/>
                <a:gd name="T19" fmla="*/ 821 h 1569"/>
                <a:gd name="T20" fmla="*/ 157 w 1257"/>
                <a:gd name="T21" fmla="*/ 852 h 1569"/>
                <a:gd name="T22" fmla="*/ 69 w 1257"/>
                <a:gd name="T23" fmla="*/ 852 h 1569"/>
                <a:gd name="T24" fmla="*/ 24 w 1257"/>
                <a:gd name="T25" fmla="*/ 740 h 1569"/>
                <a:gd name="T26" fmla="*/ 97 w 1257"/>
                <a:gd name="T27" fmla="*/ 554 h 1569"/>
                <a:gd name="T28" fmla="*/ 12 w 1257"/>
                <a:gd name="T29" fmla="*/ 582 h 1569"/>
                <a:gd name="T30" fmla="*/ 0 w 1257"/>
                <a:gd name="T31" fmla="*/ 283 h 1569"/>
                <a:gd name="T32" fmla="*/ 88 w 1257"/>
                <a:gd name="T33" fmla="*/ 53 h 1569"/>
                <a:gd name="T34" fmla="*/ 233 w 1257"/>
                <a:gd name="T35" fmla="*/ 63 h 1569"/>
                <a:gd name="T36" fmla="*/ 293 w 1257"/>
                <a:gd name="T37" fmla="*/ 0 h 1569"/>
                <a:gd name="T38" fmla="*/ 359 w 1257"/>
                <a:gd name="T39" fmla="*/ 16 h 1569"/>
                <a:gd name="T40" fmla="*/ 459 w 1257"/>
                <a:gd name="T41" fmla="*/ 249 h 1569"/>
                <a:gd name="T42" fmla="*/ 547 w 1257"/>
                <a:gd name="T43" fmla="*/ 299 h 1569"/>
                <a:gd name="T44" fmla="*/ 597 w 1257"/>
                <a:gd name="T45" fmla="*/ 283 h 1569"/>
                <a:gd name="T46" fmla="*/ 597 w 1257"/>
                <a:gd name="T47" fmla="*/ 268 h 1569"/>
                <a:gd name="T48" fmla="*/ 719 w 1257"/>
                <a:gd name="T49" fmla="*/ 421 h 1569"/>
                <a:gd name="T50" fmla="*/ 773 w 1257"/>
                <a:gd name="T51" fmla="*/ 440 h 1569"/>
                <a:gd name="T52" fmla="*/ 890 w 1257"/>
                <a:gd name="T53" fmla="*/ 400 h 1569"/>
                <a:gd name="T54" fmla="*/ 943 w 1257"/>
                <a:gd name="T55" fmla="*/ 312 h 1569"/>
                <a:gd name="T56" fmla="*/ 984 w 1257"/>
                <a:gd name="T57" fmla="*/ 318 h 1569"/>
                <a:gd name="T58" fmla="*/ 1098 w 1257"/>
                <a:gd name="T59" fmla="*/ 308 h 1569"/>
                <a:gd name="T60" fmla="*/ 1257 w 1257"/>
                <a:gd name="T61" fmla="*/ 262 h 1569"/>
                <a:gd name="T62" fmla="*/ 1094 w 1257"/>
                <a:gd name="T63" fmla="*/ 459 h 1569"/>
                <a:gd name="T64" fmla="*/ 903 w 1257"/>
                <a:gd name="T65" fmla="*/ 516 h 1569"/>
                <a:gd name="T66" fmla="*/ 852 w 1257"/>
                <a:gd name="T67" fmla="*/ 597 h 1569"/>
                <a:gd name="T68" fmla="*/ 862 w 1257"/>
                <a:gd name="T69" fmla="*/ 742 h 1569"/>
                <a:gd name="T70" fmla="*/ 909 w 1257"/>
                <a:gd name="T71" fmla="*/ 812 h 1569"/>
                <a:gd name="T72" fmla="*/ 903 w 1257"/>
                <a:gd name="T73" fmla="*/ 903 h 1569"/>
                <a:gd name="T74" fmla="*/ 798 w 1257"/>
                <a:gd name="T75" fmla="*/ 988 h 1569"/>
                <a:gd name="T76" fmla="*/ 940 w 1257"/>
                <a:gd name="T77" fmla="*/ 1327 h 1569"/>
                <a:gd name="T78" fmla="*/ 947 w 1257"/>
                <a:gd name="T79" fmla="*/ 1416 h 1569"/>
                <a:gd name="T80" fmla="*/ 1050 w 1257"/>
                <a:gd name="T81" fmla="*/ 1435 h 1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57" h="1569">
                  <a:moveTo>
                    <a:pt x="1050" y="1435"/>
                  </a:moveTo>
                  <a:lnTo>
                    <a:pt x="858" y="1569"/>
                  </a:lnTo>
                  <a:lnTo>
                    <a:pt x="729" y="1404"/>
                  </a:lnTo>
                  <a:lnTo>
                    <a:pt x="692" y="1418"/>
                  </a:lnTo>
                  <a:lnTo>
                    <a:pt x="569" y="1214"/>
                  </a:lnTo>
                  <a:lnTo>
                    <a:pt x="311" y="1255"/>
                  </a:lnTo>
                  <a:lnTo>
                    <a:pt x="390" y="891"/>
                  </a:lnTo>
                  <a:lnTo>
                    <a:pt x="289" y="874"/>
                  </a:lnTo>
                  <a:lnTo>
                    <a:pt x="239" y="806"/>
                  </a:lnTo>
                  <a:lnTo>
                    <a:pt x="175" y="821"/>
                  </a:lnTo>
                  <a:lnTo>
                    <a:pt x="157" y="852"/>
                  </a:lnTo>
                  <a:lnTo>
                    <a:pt x="69" y="852"/>
                  </a:lnTo>
                  <a:lnTo>
                    <a:pt x="24" y="740"/>
                  </a:lnTo>
                  <a:lnTo>
                    <a:pt x="97" y="554"/>
                  </a:lnTo>
                  <a:lnTo>
                    <a:pt x="12" y="582"/>
                  </a:lnTo>
                  <a:lnTo>
                    <a:pt x="0" y="283"/>
                  </a:lnTo>
                  <a:lnTo>
                    <a:pt x="88" y="53"/>
                  </a:lnTo>
                  <a:lnTo>
                    <a:pt x="233" y="63"/>
                  </a:lnTo>
                  <a:lnTo>
                    <a:pt x="293" y="0"/>
                  </a:lnTo>
                  <a:lnTo>
                    <a:pt x="359" y="16"/>
                  </a:lnTo>
                  <a:lnTo>
                    <a:pt x="459" y="249"/>
                  </a:lnTo>
                  <a:lnTo>
                    <a:pt x="547" y="299"/>
                  </a:lnTo>
                  <a:lnTo>
                    <a:pt x="597" y="283"/>
                  </a:lnTo>
                  <a:lnTo>
                    <a:pt x="597" y="268"/>
                  </a:lnTo>
                  <a:lnTo>
                    <a:pt x="719" y="421"/>
                  </a:lnTo>
                  <a:lnTo>
                    <a:pt x="773" y="440"/>
                  </a:lnTo>
                  <a:lnTo>
                    <a:pt x="890" y="400"/>
                  </a:lnTo>
                  <a:lnTo>
                    <a:pt x="943" y="312"/>
                  </a:lnTo>
                  <a:lnTo>
                    <a:pt x="984" y="318"/>
                  </a:lnTo>
                  <a:lnTo>
                    <a:pt x="1098" y="308"/>
                  </a:lnTo>
                  <a:lnTo>
                    <a:pt x="1257" y="262"/>
                  </a:lnTo>
                  <a:lnTo>
                    <a:pt x="1094" y="459"/>
                  </a:lnTo>
                  <a:lnTo>
                    <a:pt x="903" y="516"/>
                  </a:lnTo>
                  <a:lnTo>
                    <a:pt x="852" y="597"/>
                  </a:lnTo>
                  <a:lnTo>
                    <a:pt x="862" y="742"/>
                  </a:lnTo>
                  <a:lnTo>
                    <a:pt x="909" y="812"/>
                  </a:lnTo>
                  <a:lnTo>
                    <a:pt x="903" y="903"/>
                  </a:lnTo>
                  <a:lnTo>
                    <a:pt x="798" y="988"/>
                  </a:lnTo>
                  <a:lnTo>
                    <a:pt x="940" y="1327"/>
                  </a:lnTo>
                  <a:lnTo>
                    <a:pt x="947" y="1416"/>
                  </a:lnTo>
                  <a:lnTo>
                    <a:pt x="1050" y="1435"/>
                  </a:lnTo>
                  <a:close/>
                </a:path>
              </a:pathLst>
            </a:custGeom>
            <a:solidFill>
              <a:srgbClr val="07767E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3150" name="Freeform 30"/>
            <p:cNvSpPr>
              <a:spLocks/>
            </p:cNvSpPr>
            <p:nvPr/>
          </p:nvSpPr>
          <p:spPr bwMode="auto">
            <a:xfrm>
              <a:off x="4719" y="1319"/>
              <a:ext cx="202" cy="157"/>
            </a:xfrm>
            <a:custGeom>
              <a:avLst/>
              <a:gdLst>
                <a:gd name="T0" fmla="*/ 1267 w 1267"/>
                <a:gd name="T1" fmla="*/ 713 h 989"/>
                <a:gd name="T2" fmla="*/ 1212 w 1267"/>
                <a:gd name="T3" fmla="*/ 779 h 989"/>
                <a:gd name="T4" fmla="*/ 1078 w 1267"/>
                <a:gd name="T5" fmla="*/ 781 h 989"/>
                <a:gd name="T6" fmla="*/ 969 w 1267"/>
                <a:gd name="T7" fmla="*/ 717 h 989"/>
                <a:gd name="T8" fmla="*/ 919 w 1267"/>
                <a:gd name="T9" fmla="*/ 720 h 989"/>
                <a:gd name="T10" fmla="*/ 840 w 1267"/>
                <a:gd name="T11" fmla="*/ 790 h 989"/>
                <a:gd name="T12" fmla="*/ 763 w 1267"/>
                <a:gd name="T13" fmla="*/ 860 h 989"/>
                <a:gd name="T14" fmla="*/ 679 w 1267"/>
                <a:gd name="T15" fmla="*/ 932 h 989"/>
                <a:gd name="T16" fmla="*/ 657 w 1267"/>
                <a:gd name="T17" fmla="*/ 989 h 989"/>
                <a:gd name="T18" fmla="*/ 575 w 1267"/>
                <a:gd name="T19" fmla="*/ 962 h 989"/>
                <a:gd name="T20" fmla="*/ 514 w 1267"/>
                <a:gd name="T21" fmla="*/ 945 h 989"/>
                <a:gd name="T22" fmla="*/ 422 w 1267"/>
                <a:gd name="T23" fmla="*/ 961 h 989"/>
                <a:gd name="T24" fmla="*/ 333 w 1267"/>
                <a:gd name="T25" fmla="*/ 950 h 989"/>
                <a:gd name="T26" fmla="*/ 261 w 1267"/>
                <a:gd name="T27" fmla="*/ 921 h 989"/>
                <a:gd name="T28" fmla="*/ 179 w 1267"/>
                <a:gd name="T29" fmla="*/ 919 h 989"/>
                <a:gd name="T30" fmla="*/ 128 w 1267"/>
                <a:gd name="T31" fmla="*/ 936 h 989"/>
                <a:gd name="T32" fmla="*/ 0 w 1267"/>
                <a:gd name="T33" fmla="*/ 853 h 989"/>
                <a:gd name="T34" fmla="*/ 54 w 1267"/>
                <a:gd name="T35" fmla="*/ 754 h 989"/>
                <a:gd name="T36" fmla="*/ 19 w 1267"/>
                <a:gd name="T37" fmla="*/ 700 h 989"/>
                <a:gd name="T38" fmla="*/ 25 w 1267"/>
                <a:gd name="T39" fmla="*/ 662 h 989"/>
                <a:gd name="T40" fmla="*/ 59 w 1267"/>
                <a:gd name="T41" fmla="*/ 628 h 989"/>
                <a:gd name="T42" fmla="*/ 54 w 1267"/>
                <a:gd name="T43" fmla="*/ 537 h 989"/>
                <a:gd name="T44" fmla="*/ 81 w 1267"/>
                <a:gd name="T45" fmla="*/ 492 h 989"/>
                <a:gd name="T46" fmla="*/ 170 w 1267"/>
                <a:gd name="T47" fmla="*/ 435 h 989"/>
                <a:gd name="T48" fmla="*/ 206 w 1267"/>
                <a:gd name="T49" fmla="*/ 400 h 989"/>
                <a:gd name="T50" fmla="*/ 231 w 1267"/>
                <a:gd name="T51" fmla="*/ 401 h 989"/>
                <a:gd name="T52" fmla="*/ 239 w 1267"/>
                <a:gd name="T53" fmla="*/ 430 h 989"/>
                <a:gd name="T54" fmla="*/ 272 w 1267"/>
                <a:gd name="T55" fmla="*/ 378 h 989"/>
                <a:gd name="T56" fmla="*/ 307 w 1267"/>
                <a:gd name="T57" fmla="*/ 378 h 989"/>
                <a:gd name="T58" fmla="*/ 337 w 1267"/>
                <a:gd name="T59" fmla="*/ 390 h 989"/>
                <a:gd name="T60" fmla="*/ 377 w 1267"/>
                <a:gd name="T61" fmla="*/ 305 h 989"/>
                <a:gd name="T62" fmla="*/ 509 w 1267"/>
                <a:gd name="T63" fmla="*/ 199 h 989"/>
                <a:gd name="T64" fmla="*/ 492 w 1267"/>
                <a:gd name="T65" fmla="*/ 100 h 989"/>
                <a:gd name="T66" fmla="*/ 477 w 1267"/>
                <a:gd name="T67" fmla="*/ 81 h 989"/>
                <a:gd name="T68" fmla="*/ 481 w 1267"/>
                <a:gd name="T69" fmla="*/ 3 h 989"/>
                <a:gd name="T70" fmla="*/ 552 w 1267"/>
                <a:gd name="T71" fmla="*/ 0 h 989"/>
                <a:gd name="T72" fmla="*/ 709 w 1267"/>
                <a:gd name="T73" fmla="*/ 247 h 989"/>
                <a:gd name="T74" fmla="*/ 935 w 1267"/>
                <a:gd name="T75" fmla="*/ 445 h 989"/>
                <a:gd name="T76" fmla="*/ 1097 w 1267"/>
                <a:gd name="T77" fmla="*/ 514 h 989"/>
                <a:gd name="T78" fmla="*/ 1222 w 1267"/>
                <a:gd name="T79" fmla="*/ 669 h 989"/>
                <a:gd name="T80" fmla="*/ 1267 w 1267"/>
                <a:gd name="T81" fmla="*/ 713 h 9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67" h="989">
                  <a:moveTo>
                    <a:pt x="1267" y="713"/>
                  </a:moveTo>
                  <a:lnTo>
                    <a:pt x="1212" y="779"/>
                  </a:lnTo>
                  <a:lnTo>
                    <a:pt x="1078" y="781"/>
                  </a:lnTo>
                  <a:lnTo>
                    <a:pt x="969" y="717"/>
                  </a:lnTo>
                  <a:lnTo>
                    <a:pt x="919" y="720"/>
                  </a:lnTo>
                  <a:lnTo>
                    <a:pt x="840" y="790"/>
                  </a:lnTo>
                  <a:lnTo>
                    <a:pt x="763" y="860"/>
                  </a:lnTo>
                  <a:lnTo>
                    <a:pt x="679" y="932"/>
                  </a:lnTo>
                  <a:lnTo>
                    <a:pt x="657" y="989"/>
                  </a:lnTo>
                  <a:lnTo>
                    <a:pt x="575" y="962"/>
                  </a:lnTo>
                  <a:lnTo>
                    <a:pt x="514" y="945"/>
                  </a:lnTo>
                  <a:lnTo>
                    <a:pt x="422" y="961"/>
                  </a:lnTo>
                  <a:lnTo>
                    <a:pt x="333" y="950"/>
                  </a:lnTo>
                  <a:lnTo>
                    <a:pt x="261" y="921"/>
                  </a:lnTo>
                  <a:lnTo>
                    <a:pt x="179" y="919"/>
                  </a:lnTo>
                  <a:lnTo>
                    <a:pt x="128" y="936"/>
                  </a:lnTo>
                  <a:lnTo>
                    <a:pt x="0" y="853"/>
                  </a:lnTo>
                  <a:lnTo>
                    <a:pt x="54" y="754"/>
                  </a:lnTo>
                  <a:lnTo>
                    <a:pt x="19" y="700"/>
                  </a:lnTo>
                  <a:lnTo>
                    <a:pt x="25" y="662"/>
                  </a:lnTo>
                  <a:lnTo>
                    <a:pt x="59" y="628"/>
                  </a:lnTo>
                  <a:lnTo>
                    <a:pt x="54" y="537"/>
                  </a:lnTo>
                  <a:lnTo>
                    <a:pt x="81" y="492"/>
                  </a:lnTo>
                  <a:lnTo>
                    <a:pt x="170" y="435"/>
                  </a:lnTo>
                  <a:lnTo>
                    <a:pt x="206" y="400"/>
                  </a:lnTo>
                  <a:lnTo>
                    <a:pt x="231" y="401"/>
                  </a:lnTo>
                  <a:lnTo>
                    <a:pt x="239" y="430"/>
                  </a:lnTo>
                  <a:lnTo>
                    <a:pt x="272" y="378"/>
                  </a:lnTo>
                  <a:lnTo>
                    <a:pt x="307" y="378"/>
                  </a:lnTo>
                  <a:lnTo>
                    <a:pt x="337" y="390"/>
                  </a:lnTo>
                  <a:lnTo>
                    <a:pt x="377" y="305"/>
                  </a:lnTo>
                  <a:lnTo>
                    <a:pt x="509" y="199"/>
                  </a:lnTo>
                  <a:lnTo>
                    <a:pt x="492" y="100"/>
                  </a:lnTo>
                  <a:lnTo>
                    <a:pt x="477" y="81"/>
                  </a:lnTo>
                  <a:lnTo>
                    <a:pt x="481" y="3"/>
                  </a:lnTo>
                  <a:lnTo>
                    <a:pt x="552" y="0"/>
                  </a:lnTo>
                  <a:lnTo>
                    <a:pt x="709" y="247"/>
                  </a:lnTo>
                  <a:lnTo>
                    <a:pt x="935" y="445"/>
                  </a:lnTo>
                  <a:lnTo>
                    <a:pt x="1097" y="514"/>
                  </a:lnTo>
                  <a:lnTo>
                    <a:pt x="1222" y="669"/>
                  </a:lnTo>
                  <a:lnTo>
                    <a:pt x="1267" y="713"/>
                  </a:lnTo>
                  <a:close/>
                </a:path>
              </a:pathLst>
            </a:custGeom>
            <a:solidFill>
              <a:srgbClr val="07767E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3151" name="Freeform 31"/>
            <p:cNvSpPr>
              <a:spLocks/>
            </p:cNvSpPr>
            <p:nvPr/>
          </p:nvSpPr>
          <p:spPr bwMode="auto">
            <a:xfrm>
              <a:off x="4240" y="1005"/>
              <a:ext cx="130" cy="118"/>
            </a:xfrm>
            <a:custGeom>
              <a:avLst/>
              <a:gdLst>
                <a:gd name="T0" fmla="*/ 474 w 825"/>
                <a:gd name="T1" fmla="*/ 0 h 746"/>
                <a:gd name="T2" fmla="*/ 544 w 825"/>
                <a:gd name="T3" fmla="*/ 99 h 746"/>
                <a:gd name="T4" fmla="*/ 656 w 825"/>
                <a:gd name="T5" fmla="*/ 99 h 746"/>
                <a:gd name="T6" fmla="*/ 686 w 825"/>
                <a:gd name="T7" fmla="*/ 124 h 746"/>
                <a:gd name="T8" fmla="*/ 702 w 825"/>
                <a:gd name="T9" fmla="*/ 171 h 746"/>
                <a:gd name="T10" fmla="*/ 825 w 825"/>
                <a:gd name="T11" fmla="*/ 337 h 746"/>
                <a:gd name="T12" fmla="*/ 700 w 825"/>
                <a:gd name="T13" fmla="*/ 403 h 746"/>
                <a:gd name="T14" fmla="*/ 702 w 825"/>
                <a:gd name="T15" fmla="*/ 461 h 746"/>
                <a:gd name="T16" fmla="*/ 636 w 825"/>
                <a:gd name="T17" fmla="*/ 466 h 746"/>
                <a:gd name="T18" fmla="*/ 664 w 825"/>
                <a:gd name="T19" fmla="*/ 622 h 746"/>
                <a:gd name="T20" fmla="*/ 648 w 825"/>
                <a:gd name="T21" fmla="*/ 663 h 746"/>
                <a:gd name="T22" fmla="*/ 606 w 825"/>
                <a:gd name="T23" fmla="*/ 663 h 746"/>
                <a:gd name="T24" fmla="*/ 565 w 825"/>
                <a:gd name="T25" fmla="*/ 647 h 746"/>
                <a:gd name="T26" fmla="*/ 470 w 825"/>
                <a:gd name="T27" fmla="*/ 746 h 746"/>
                <a:gd name="T28" fmla="*/ 0 w 825"/>
                <a:gd name="T29" fmla="*/ 746 h 746"/>
                <a:gd name="T30" fmla="*/ 1 w 825"/>
                <a:gd name="T31" fmla="*/ 714 h 746"/>
                <a:gd name="T32" fmla="*/ 100 w 825"/>
                <a:gd name="T33" fmla="*/ 684 h 746"/>
                <a:gd name="T34" fmla="*/ 137 w 825"/>
                <a:gd name="T35" fmla="*/ 539 h 746"/>
                <a:gd name="T36" fmla="*/ 124 w 825"/>
                <a:gd name="T37" fmla="*/ 476 h 746"/>
                <a:gd name="T38" fmla="*/ 131 w 825"/>
                <a:gd name="T39" fmla="*/ 400 h 746"/>
                <a:gd name="T40" fmla="*/ 167 w 825"/>
                <a:gd name="T41" fmla="*/ 337 h 746"/>
                <a:gd name="T42" fmla="*/ 100 w 825"/>
                <a:gd name="T43" fmla="*/ 245 h 746"/>
                <a:gd name="T44" fmla="*/ 143 w 825"/>
                <a:gd name="T45" fmla="*/ 165 h 746"/>
                <a:gd name="T46" fmla="*/ 271 w 825"/>
                <a:gd name="T47" fmla="*/ 106 h 746"/>
                <a:gd name="T48" fmla="*/ 291 w 825"/>
                <a:gd name="T49" fmla="*/ 128 h 746"/>
                <a:gd name="T50" fmla="*/ 321 w 825"/>
                <a:gd name="T51" fmla="*/ 133 h 746"/>
                <a:gd name="T52" fmla="*/ 357 w 825"/>
                <a:gd name="T53" fmla="*/ 83 h 746"/>
                <a:gd name="T54" fmla="*/ 415 w 825"/>
                <a:gd name="T55" fmla="*/ 78 h 746"/>
                <a:gd name="T56" fmla="*/ 474 w 825"/>
                <a:gd name="T57" fmla="*/ 0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25" h="746">
                  <a:moveTo>
                    <a:pt x="474" y="0"/>
                  </a:moveTo>
                  <a:lnTo>
                    <a:pt x="544" y="99"/>
                  </a:lnTo>
                  <a:lnTo>
                    <a:pt x="656" y="99"/>
                  </a:lnTo>
                  <a:lnTo>
                    <a:pt x="686" y="124"/>
                  </a:lnTo>
                  <a:lnTo>
                    <a:pt x="702" y="171"/>
                  </a:lnTo>
                  <a:lnTo>
                    <a:pt x="825" y="337"/>
                  </a:lnTo>
                  <a:lnTo>
                    <a:pt x="700" y="403"/>
                  </a:lnTo>
                  <a:lnTo>
                    <a:pt x="702" y="461"/>
                  </a:lnTo>
                  <a:lnTo>
                    <a:pt x="636" y="466"/>
                  </a:lnTo>
                  <a:lnTo>
                    <a:pt x="664" y="622"/>
                  </a:lnTo>
                  <a:lnTo>
                    <a:pt x="648" y="663"/>
                  </a:lnTo>
                  <a:lnTo>
                    <a:pt x="606" y="663"/>
                  </a:lnTo>
                  <a:lnTo>
                    <a:pt x="565" y="647"/>
                  </a:lnTo>
                  <a:lnTo>
                    <a:pt x="470" y="746"/>
                  </a:lnTo>
                  <a:lnTo>
                    <a:pt x="0" y="746"/>
                  </a:lnTo>
                  <a:lnTo>
                    <a:pt x="1" y="714"/>
                  </a:lnTo>
                  <a:lnTo>
                    <a:pt x="100" y="684"/>
                  </a:lnTo>
                  <a:lnTo>
                    <a:pt x="137" y="539"/>
                  </a:lnTo>
                  <a:lnTo>
                    <a:pt x="124" y="476"/>
                  </a:lnTo>
                  <a:lnTo>
                    <a:pt x="131" y="400"/>
                  </a:lnTo>
                  <a:lnTo>
                    <a:pt x="167" y="337"/>
                  </a:lnTo>
                  <a:lnTo>
                    <a:pt x="100" y="245"/>
                  </a:lnTo>
                  <a:lnTo>
                    <a:pt x="143" y="165"/>
                  </a:lnTo>
                  <a:lnTo>
                    <a:pt x="271" y="106"/>
                  </a:lnTo>
                  <a:lnTo>
                    <a:pt x="291" y="128"/>
                  </a:lnTo>
                  <a:lnTo>
                    <a:pt x="321" y="133"/>
                  </a:lnTo>
                  <a:lnTo>
                    <a:pt x="357" y="83"/>
                  </a:lnTo>
                  <a:lnTo>
                    <a:pt x="415" y="78"/>
                  </a:lnTo>
                  <a:lnTo>
                    <a:pt x="474" y="0"/>
                  </a:lnTo>
                  <a:close/>
                </a:path>
              </a:pathLst>
            </a:custGeom>
            <a:solidFill>
              <a:srgbClr val="07767E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3152" name="Freeform 32"/>
            <p:cNvSpPr>
              <a:spLocks/>
            </p:cNvSpPr>
            <p:nvPr/>
          </p:nvSpPr>
          <p:spPr bwMode="auto">
            <a:xfrm>
              <a:off x="3914" y="852"/>
              <a:ext cx="253" cy="360"/>
            </a:xfrm>
            <a:custGeom>
              <a:avLst/>
              <a:gdLst>
                <a:gd name="T0" fmla="*/ 1019 w 1596"/>
                <a:gd name="T1" fmla="*/ 50 h 2271"/>
                <a:gd name="T2" fmla="*/ 1193 w 1596"/>
                <a:gd name="T3" fmla="*/ 145 h 2271"/>
                <a:gd name="T4" fmla="*/ 1276 w 1596"/>
                <a:gd name="T5" fmla="*/ 246 h 2271"/>
                <a:gd name="T6" fmla="*/ 1531 w 1596"/>
                <a:gd name="T7" fmla="*/ 326 h 2271"/>
                <a:gd name="T8" fmla="*/ 1546 w 1596"/>
                <a:gd name="T9" fmla="*/ 439 h 2271"/>
                <a:gd name="T10" fmla="*/ 1324 w 1596"/>
                <a:gd name="T11" fmla="*/ 522 h 2271"/>
                <a:gd name="T12" fmla="*/ 1125 w 1596"/>
                <a:gd name="T13" fmla="*/ 494 h 2271"/>
                <a:gd name="T14" fmla="*/ 1091 w 1596"/>
                <a:gd name="T15" fmla="*/ 721 h 2271"/>
                <a:gd name="T16" fmla="*/ 1142 w 1596"/>
                <a:gd name="T17" fmla="*/ 873 h 2271"/>
                <a:gd name="T18" fmla="*/ 1153 w 1596"/>
                <a:gd name="T19" fmla="*/ 965 h 2271"/>
                <a:gd name="T20" fmla="*/ 1195 w 1596"/>
                <a:gd name="T21" fmla="*/ 1111 h 2271"/>
                <a:gd name="T22" fmla="*/ 1261 w 1596"/>
                <a:gd name="T23" fmla="*/ 1269 h 2271"/>
                <a:gd name="T24" fmla="*/ 1465 w 1596"/>
                <a:gd name="T25" fmla="*/ 1570 h 2271"/>
                <a:gd name="T26" fmla="*/ 1447 w 1596"/>
                <a:gd name="T27" fmla="*/ 1671 h 2271"/>
                <a:gd name="T28" fmla="*/ 1574 w 1596"/>
                <a:gd name="T29" fmla="*/ 1833 h 2271"/>
                <a:gd name="T30" fmla="*/ 1514 w 1596"/>
                <a:gd name="T31" fmla="*/ 1865 h 2271"/>
                <a:gd name="T32" fmla="*/ 1420 w 1596"/>
                <a:gd name="T33" fmla="*/ 1980 h 2271"/>
                <a:gd name="T34" fmla="*/ 1011 w 1596"/>
                <a:gd name="T35" fmla="*/ 1898 h 2271"/>
                <a:gd name="T36" fmla="*/ 931 w 1596"/>
                <a:gd name="T37" fmla="*/ 2221 h 2271"/>
                <a:gd name="T38" fmla="*/ 755 w 1596"/>
                <a:gd name="T39" fmla="*/ 2187 h 2271"/>
                <a:gd name="T40" fmla="*/ 592 w 1596"/>
                <a:gd name="T41" fmla="*/ 2231 h 2271"/>
                <a:gd name="T42" fmla="*/ 432 w 1596"/>
                <a:gd name="T43" fmla="*/ 2254 h 2271"/>
                <a:gd name="T44" fmla="*/ 396 w 1596"/>
                <a:gd name="T45" fmla="*/ 2127 h 2271"/>
                <a:gd name="T46" fmla="*/ 306 w 1596"/>
                <a:gd name="T47" fmla="*/ 2271 h 2271"/>
                <a:gd name="T48" fmla="*/ 48 w 1596"/>
                <a:gd name="T49" fmla="*/ 2000 h 2271"/>
                <a:gd name="T50" fmla="*/ 7 w 1596"/>
                <a:gd name="T51" fmla="*/ 1647 h 2271"/>
                <a:gd name="T52" fmla="*/ 79 w 1596"/>
                <a:gd name="T53" fmla="*/ 1497 h 2271"/>
                <a:gd name="T54" fmla="*/ 206 w 1596"/>
                <a:gd name="T55" fmla="*/ 1291 h 2271"/>
                <a:gd name="T56" fmla="*/ 185 w 1596"/>
                <a:gd name="T57" fmla="*/ 1245 h 2271"/>
                <a:gd name="T58" fmla="*/ 346 w 1596"/>
                <a:gd name="T59" fmla="*/ 958 h 2271"/>
                <a:gd name="T60" fmla="*/ 347 w 1596"/>
                <a:gd name="T61" fmla="*/ 663 h 2271"/>
                <a:gd name="T62" fmla="*/ 387 w 1596"/>
                <a:gd name="T63" fmla="*/ 590 h 2271"/>
                <a:gd name="T64" fmla="*/ 418 w 1596"/>
                <a:gd name="T65" fmla="*/ 507 h 2271"/>
                <a:gd name="T66" fmla="*/ 619 w 1596"/>
                <a:gd name="T67" fmla="*/ 309 h 2271"/>
                <a:gd name="T68" fmla="*/ 682 w 1596"/>
                <a:gd name="T69" fmla="*/ 281 h 2271"/>
                <a:gd name="T70" fmla="*/ 885 w 1596"/>
                <a:gd name="T71" fmla="*/ 218 h 2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596" h="2271">
                  <a:moveTo>
                    <a:pt x="955" y="0"/>
                  </a:moveTo>
                  <a:lnTo>
                    <a:pt x="1019" y="50"/>
                  </a:lnTo>
                  <a:lnTo>
                    <a:pt x="1075" y="114"/>
                  </a:lnTo>
                  <a:lnTo>
                    <a:pt x="1193" y="145"/>
                  </a:lnTo>
                  <a:lnTo>
                    <a:pt x="1247" y="170"/>
                  </a:lnTo>
                  <a:lnTo>
                    <a:pt x="1276" y="246"/>
                  </a:lnTo>
                  <a:lnTo>
                    <a:pt x="1455" y="282"/>
                  </a:lnTo>
                  <a:lnTo>
                    <a:pt x="1531" y="326"/>
                  </a:lnTo>
                  <a:lnTo>
                    <a:pt x="1596" y="404"/>
                  </a:lnTo>
                  <a:lnTo>
                    <a:pt x="1546" y="439"/>
                  </a:lnTo>
                  <a:lnTo>
                    <a:pt x="1534" y="494"/>
                  </a:lnTo>
                  <a:lnTo>
                    <a:pt x="1324" y="522"/>
                  </a:lnTo>
                  <a:lnTo>
                    <a:pt x="1278" y="475"/>
                  </a:lnTo>
                  <a:lnTo>
                    <a:pt x="1125" y="494"/>
                  </a:lnTo>
                  <a:lnTo>
                    <a:pt x="1147" y="649"/>
                  </a:lnTo>
                  <a:lnTo>
                    <a:pt x="1091" y="721"/>
                  </a:lnTo>
                  <a:lnTo>
                    <a:pt x="1081" y="794"/>
                  </a:lnTo>
                  <a:lnTo>
                    <a:pt x="1142" y="873"/>
                  </a:lnTo>
                  <a:lnTo>
                    <a:pt x="1113" y="946"/>
                  </a:lnTo>
                  <a:lnTo>
                    <a:pt x="1153" y="965"/>
                  </a:lnTo>
                  <a:lnTo>
                    <a:pt x="1158" y="1087"/>
                  </a:lnTo>
                  <a:lnTo>
                    <a:pt x="1195" y="1111"/>
                  </a:lnTo>
                  <a:lnTo>
                    <a:pt x="1197" y="1164"/>
                  </a:lnTo>
                  <a:lnTo>
                    <a:pt x="1261" y="1269"/>
                  </a:lnTo>
                  <a:lnTo>
                    <a:pt x="1303" y="1275"/>
                  </a:lnTo>
                  <a:lnTo>
                    <a:pt x="1465" y="1570"/>
                  </a:lnTo>
                  <a:lnTo>
                    <a:pt x="1437" y="1598"/>
                  </a:lnTo>
                  <a:lnTo>
                    <a:pt x="1447" y="1671"/>
                  </a:lnTo>
                  <a:lnTo>
                    <a:pt x="1505" y="1678"/>
                  </a:lnTo>
                  <a:lnTo>
                    <a:pt x="1574" y="1833"/>
                  </a:lnTo>
                  <a:lnTo>
                    <a:pt x="1561" y="1865"/>
                  </a:lnTo>
                  <a:lnTo>
                    <a:pt x="1514" y="1865"/>
                  </a:lnTo>
                  <a:lnTo>
                    <a:pt x="1439" y="1933"/>
                  </a:lnTo>
                  <a:lnTo>
                    <a:pt x="1420" y="1980"/>
                  </a:lnTo>
                  <a:lnTo>
                    <a:pt x="1153" y="1988"/>
                  </a:lnTo>
                  <a:lnTo>
                    <a:pt x="1011" y="1898"/>
                  </a:lnTo>
                  <a:lnTo>
                    <a:pt x="939" y="2018"/>
                  </a:lnTo>
                  <a:lnTo>
                    <a:pt x="931" y="2221"/>
                  </a:lnTo>
                  <a:lnTo>
                    <a:pt x="863" y="2180"/>
                  </a:lnTo>
                  <a:lnTo>
                    <a:pt x="755" y="2187"/>
                  </a:lnTo>
                  <a:lnTo>
                    <a:pt x="687" y="2226"/>
                  </a:lnTo>
                  <a:lnTo>
                    <a:pt x="592" y="2231"/>
                  </a:lnTo>
                  <a:lnTo>
                    <a:pt x="552" y="2267"/>
                  </a:lnTo>
                  <a:lnTo>
                    <a:pt x="432" y="2254"/>
                  </a:lnTo>
                  <a:lnTo>
                    <a:pt x="382" y="2182"/>
                  </a:lnTo>
                  <a:lnTo>
                    <a:pt x="396" y="2127"/>
                  </a:lnTo>
                  <a:lnTo>
                    <a:pt x="347" y="2132"/>
                  </a:lnTo>
                  <a:lnTo>
                    <a:pt x="306" y="2271"/>
                  </a:lnTo>
                  <a:lnTo>
                    <a:pt x="53" y="2031"/>
                  </a:lnTo>
                  <a:lnTo>
                    <a:pt x="48" y="2000"/>
                  </a:lnTo>
                  <a:lnTo>
                    <a:pt x="115" y="1919"/>
                  </a:lnTo>
                  <a:lnTo>
                    <a:pt x="7" y="1647"/>
                  </a:lnTo>
                  <a:lnTo>
                    <a:pt x="0" y="1544"/>
                  </a:lnTo>
                  <a:lnTo>
                    <a:pt x="79" y="1497"/>
                  </a:lnTo>
                  <a:lnTo>
                    <a:pt x="87" y="1439"/>
                  </a:lnTo>
                  <a:lnTo>
                    <a:pt x="206" y="1291"/>
                  </a:lnTo>
                  <a:lnTo>
                    <a:pt x="206" y="1253"/>
                  </a:lnTo>
                  <a:lnTo>
                    <a:pt x="185" y="1245"/>
                  </a:lnTo>
                  <a:lnTo>
                    <a:pt x="204" y="1087"/>
                  </a:lnTo>
                  <a:lnTo>
                    <a:pt x="346" y="958"/>
                  </a:lnTo>
                  <a:lnTo>
                    <a:pt x="244" y="671"/>
                  </a:lnTo>
                  <a:lnTo>
                    <a:pt x="347" y="663"/>
                  </a:lnTo>
                  <a:lnTo>
                    <a:pt x="352" y="613"/>
                  </a:lnTo>
                  <a:lnTo>
                    <a:pt x="387" y="590"/>
                  </a:lnTo>
                  <a:lnTo>
                    <a:pt x="387" y="515"/>
                  </a:lnTo>
                  <a:lnTo>
                    <a:pt x="418" y="507"/>
                  </a:lnTo>
                  <a:lnTo>
                    <a:pt x="482" y="337"/>
                  </a:lnTo>
                  <a:lnTo>
                    <a:pt x="619" y="309"/>
                  </a:lnTo>
                  <a:lnTo>
                    <a:pt x="633" y="294"/>
                  </a:lnTo>
                  <a:lnTo>
                    <a:pt x="682" y="281"/>
                  </a:lnTo>
                  <a:lnTo>
                    <a:pt x="723" y="294"/>
                  </a:lnTo>
                  <a:lnTo>
                    <a:pt x="885" y="218"/>
                  </a:lnTo>
                  <a:lnTo>
                    <a:pt x="955" y="0"/>
                  </a:lnTo>
                  <a:close/>
                </a:path>
              </a:pathLst>
            </a:custGeom>
            <a:solidFill>
              <a:srgbClr val="07767E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33153" name="Freeform 33"/>
            <p:cNvSpPr>
              <a:spLocks/>
            </p:cNvSpPr>
            <p:nvPr/>
          </p:nvSpPr>
          <p:spPr bwMode="auto">
            <a:xfrm>
              <a:off x="4737" y="1311"/>
              <a:ext cx="63" cy="83"/>
            </a:xfrm>
            <a:custGeom>
              <a:avLst/>
              <a:gdLst>
                <a:gd name="T0" fmla="*/ 0 w 394"/>
                <a:gd name="T1" fmla="*/ 519 h 519"/>
                <a:gd name="T2" fmla="*/ 11 w 394"/>
                <a:gd name="T3" fmla="*/ 338 h 519"/>
                <a:gd name="T4" fmla="*/ 125 w 394"/>
                <a:gd name="T5" fmla="*/ 176 h 519"/>
                <a:gd name="T6" fmla="*/ 172 w 394"/>
                <a:gd name="T7" fmla="*/ 139 h 519"/>
                <a:gd name="T8" fmla="*/ 212 w 394"/>
                <a:gd name="T9" fmla="*/ 161 h 519"/>
                <a:gd name="T10" fmla="*/ 239 w 394"/>
                <a:gd name="T11" fmla="*/ 146 h 519"/>
                <a:gd name="T12" fmla="*/ 264 w 394"/>
                <a:gd name="T13" fmla="*/ 122 h 519"/>
                <a:gd name="T14" fmla="*/ 259 w 394"/>
                <a:gd name="T15" fmla="*/ 30 h 519"/>
                <a:gd name="T16" fmla="*/ 271 w 394"/>
                <a:gd name="T17" fmla="*/ 0 h 519"/>
                <a:gd name="T18" fmla="*/ 328 w 394"/>
                <a:gd name="T19" fmla="*/ 3 h 519"/>
                <a:gd name="T20" fmla="*/ 359 w 394"/>
                <a:gd name="T21" fmla="*/ 33 h 519"/>
                <a:gd name="T22" fmla="*/ 367 w 394"/>
                <a:gd name="T23" fmla="*/ 50 h 519"/>
                <a:gd name="T24" fmla="*/ 360 w 394"/>
                <a:gd name="T25" fmla="*/ 128 h 519"/>
                <a:gd name="T26" fmla="*/ 377 w 394"/>
                <a:gd name="T27" fmla="*/ 146 h 519"/>
                <a:gd name="T28" fmla="*/ 394 w 394"/>
                <a:gd name="T29" fmla="*/ 248 h 519"/>
                <a:gd name="T30" fmla="*/ 263 w 394"/>
                <a:gd name="T31" fmla="*/ 352 h 519"/>
                <a:gd name="T32" fmla="*/ 226 w 394"/>
                <a:gd name="T33" fmla="*/ 439 h 519"/>
                <a:gd name="T34" fmla="*/ 194 w 394"/>
                <a:gd name="T35" fmla="*/ 426 h 519"/>
                <a:gd name="T36" fmla="*/ 161 w 394"/>
                <a:gd name="T37" fmla="*/ 426 h 519"/>
                <a:gd name="T38" fmla="*/ 125 w 394"/>
                <a:gd name="T39" fmla="*/ 478 h 519"/>
                <a:gd name="T40" fmla="*/ 120 w 394"/>
                <a:gd name="T41" fmla="*/ 448 h 519"/>
                <a:gd name="T42" fmla="*/ 93 w 394"/>
                <a:gd name="T43" fmla="*/ 446 h 519"/>
                <a:gd name="T44" fmla="*/ 56 w 394"/>
                <a:gd name="T45" fmla="*/ 484 h 519"/>
                <a:gd name="T46" fmla="*/ 0 w 394"/>
                <a:gd name="T47" fmla="*/ 519 h 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94" h="519">
                  <a:moveTo>
                    <a:pt x="0" y="519"/>
                  </a:moveTo>
                  <a:lnTo>
                    <a:pt x="11" y="338"/>
                  </a:lnTo>
                  <a:lnTo>
                    <a:pt x="125" y="176"/>
                  </a:lnTo>
                  <a:lnTo>
                    <a:pt x="172" y="139"/>
                  </a:lnTo>
                  <a:lnTo>
                    <a:pt x="212" y="161"/>
                  </a:lnTo>
                  <a:lnTo>
                    <a:pt x="239" y="146"/>
                  </a:lnTo>
                  <a:lnTo>
                    <a:pt x="264" y="122"/>
                  </a:lnTo>
                  <a:lnTo>
                    <a:pt x="259" y="30"/>
                  </a:lnTo>
                  <a:lnTo>
                    <a:pt x="271" y="0"/>
                  </a:lnTo>
                  <a:lnTo>
                    <a:pt x="328" y="3"/>
                  </a:lnTo>
                  <a:lnTo>
                    <a:pt x="359" y="33"/>
                  </a:lnTo>
                  <a:lnTo>
                    <a:pt x="367" y="50"/>
                  </a:lnTo>
                  <a:lnTo>
                    <a:pt x="360" y="128"/>
                  </a:lnTo>
                  <a:lnTo>
                    <a:pt x="377" y="146"/>
                  </a:lnTo>
                  <a:lnTo>
                    <a:pt x="394" y="248"/>
                  </a:lnTo>
                  <a:lnTo>
                    <a:pt x="263" y="352"/>
                  </a:lnTo>
                  <a:lnTo>
                    <a:pt x="226" y="439"/>
                  </a:lnTo>
                  <a:lnTo>
                    <a:pt x="194" y="426"/>
                  </a:lnTo>
                  <a:lnTo>
                    <a:pt x="161" y="426"/>
                  </a:lnTo>
                  <a:lnTo>
                    <a:pt x="125" y="478"/>
                  </a:lnTo>
                  <a:lnTo>
                    <a:pt x="120" y="448"/>
                  </a:lnTo>
                  <a:lnTo>
                    <a:pt x="93" y="446"/>
                  </a:lnTo>
                  <a:lnTo>
                    <a:pt x="56" y="484"/>
                  </a:lnTo>
                  <a:lnTo>
                    <a:pt x="0" y="519"/>
                  </a:lnTo>
                  <a:close/>
                </a:path>
              </a:pathLst>
            </a:custGeom>
            <a:solidFill>
              <a:srgbClr val="07767E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133154" name="Group 34"/>
          <p:cNvGrpSpPr>
            <a:grpSpLocks/>
          </p:cNvGrpSpPr>
          <p:nvPr/>
        </p:nvGrpSpPr>
        <p:grpSpPr bwMode="auto">
          <a:xfrm>
            <a:off x="7188200" y="1536700"/>
            <a:ext cx="1814513" cy="642938"/>
            <a:chOff x="4528" y="968"/>
            <a:chExt cx="1143" cy="405"/>
          </a:xfrm>
        </p:grpSpPr>
        <p:grpSp>
          <p:nvGrpSpPr>
            <p:cNvPr id="133155" name="Group 35"/>
            <p:cNvGrpSpPr>
              <a:grpSpLocks/>
            </p:cNvGrpSpPr>
            <p:nvPr/>
          </p:nvGrpSpPr>
          <p:grpSpPr bwMode="auto">
            <a:xfrm>
              <a:off x="4528" y="968"/>
              <a:ext cx="1143" cy="405"/>
              <a:chOff x="4377" y="1058"/>
              <a:chExt cx="1143" cy="405"/>
            </a:xfrm>
          </p:grpSpPr>
          <p:sp>
            <p:nvSpPr>
              <p:cNvPr id="133156" name="Freeform 36"/>
              <p:cNvSpPr>
                <a:spLocks/>
              </p:cNvSpPr>
              <p:nvPr/>
            </p:nvSpPr>
            <p:spPr bwMode="auto">
              <a:xfrm>
                <a:off x="4638" y="1371"/>
                <a:ext cx="573" cy="64"/>
              </a:xfrm>
              <a:custGeom>
                <a:avLst/>
                <a:gdLst>
                  <a:gd name="T0" fmla="*/ 0 w 603"/>
                  <a:gd name="T1" fmla="*/ 0 h 88"/>
                  <a:gd name="T2" fmla="*/ 162 w 603"/>
                  <a:gd name="T3" fmla="*/ 84 h 88"/>
                  <a:gd name="T4" fmla="*/ 603 w 603"/>
                  <a:gd name="T5" fmla="*/ 8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03" h="88">
                    <a:moveTo>
                      <a:pt x="0" y="0"/>
                    </a:moveTo>
                    <a:lnTo>
                      <a:pt x="162" y="84"/>
                    </a:lnTo>
                    <a:lnTo>
                      <a:pt x="603" y="88"/>
                    </a:lnTo>
                  </a:path>
                </a:pathLst>
              </a:custGeom>
              <a:noFill/>
              <a:ln w="19050" cap="flat" cmpd="sng">
                <a:solidFill>
                  <a:srgbClr val="8FC663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8FC663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" name="Text Box 290"/>
              <p:cNvSpPr txBox="1">
                <a:spLocks noChangeArrowheads="1"/>
              </p:cNvSpPr>
              <p:nvPr/>
            </p:nvSpPr>
            <p:spPr bwMode="auto">
              <a:xfrm>
                <a:off x="4771" y="1319"/>
                <a:ext cx="694" cy="1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900">
                    <a:solidFill>
                      <a:srgbClr val="066168"/>
                    </a:solidFill>
                    <a:latin typeface="Verdana" pitchFamily="34" charset="0"/>
                  </a:rPr>
                  <a:t>Fortaleza</a:t>
                </a:r>
              </a:p>
            </p:txBody>
          </p:sp>
          <p:sp>
            <p:nvSpPr>
              <p:cNvPr id="133158" name="Text Box 38"/>
              <p:cNvSpPr txBox="1">
                <a:spLocks noChangeArrowheads="1"/>
              </p:cNvSpPr>
              <p:nvPr/>
            </p:nvSpPr>
            <p:spPr bwMode="auto">
              <a:xfrm>
                <a:off x="4426" y="1058"/>
                <a:ext cx="751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800" b="0">
                    <a:solidFill>
                      <a:srgbClr val="066168"/>
                    </a:solidFill>
                    <a:latin typeface="Verdana" pitchFamily="34" charset="0"/>
                  </a:rPr>
                  <a:t>Porto do Pecém</a:t>
                </a:r>
              </a:p>
            </p:txBody>
          </p:sp>
          <p:pic>
            <p:nvPicPr>
              <p:cNvPr id="133159" name="Picture 39" descr="Imagem3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77" y="1142"/>
                <a:ext cx="162" cy="10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33160" name="Text Box 40"/>
              <p:cNvSpPr txBox="1">
                <a:spLocks noChangeArrowheads="1"/>
              </p:cNvSpPr>
              <p:nvPr/>
            </p:nvSpPr>
            <p:spPr bwMode="auto">
              <a:xfrm>
                <a:off x="4667" y="1171"/>
                <a:ext cx="853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800" b="0">
                    <a:solidFill>
                      <a:srgbClr val="066168"/>
                    </a:solidFill>
                    <a:latin typeface="Verdana" pitchFamily="34" charset="0"/>
                  </a:rPr>
                  <a:t>Porto do Mucuripe</a:t>
                </a:r>
              </a:p>
            </p:txBody>
          </p:sp>
          <p:pic>
            <p:nvPicPr>
              <p:cNvPr id="133161" name="Picture 41" descr="Imagem3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41" y="1249"/>
                <a:ext cx="156" cy="10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133162" name="Freeform 42"/>
            <p:cNvSpPr>
              <a:spLocks noChangeAspect="1"/>
            </p:cNvSpPr>
            <p:nvPr/>
          </p:nvSpPr>
          <p:spPr bwMode="auto">
            <a:xfrm>
              <a:off x="4663" y="1249"/>
              <a:ext cx="137" cy="110"/>
            </a:xfrm>
            <a:custGeom>
              <a:avLst/>
              <a:gdLst>
                <a:gd name="T0" fmla="*/ 525 w 926"/>
                <a:gd name="T1" fmla="*/ 750 h 750"/>
                <a:gd name="T2" fmla="*/ 461 w 926"/>
                <a:gd name="T3" fmla="*/ 649 h 750"/>
                <a:gd name="T4" fmla="*/ 339 w 926"/>
                <a:gd name="T5" fmla="*/ 570 h 750"/>
                <a:gd name="T6" fmla="*/ 315 w 926"/>
                <a:gd name="T7" fmla="*/ 543 h 750"/>
                <a:gd name="T8" fmla="*/ 280 w 926"/>
                <a:gd name="T9" fmla="*/ 544 h 750"/>
                <a:gd name="T10" fmla="*/ 270 w 926"/>
                <a:gd name="T11" fmla="*/ 570 h 750"/>
                <a:gd name="T12" fmla="*/ 253 w 926"/>
                <a:gd name="T13" fmla="*/ 566 h 750"/>
                <a:gd name="T14" fmla="*/ 0 w 926"/>
                <a:gd name="T15" fmla="*/ 354 h 750"/>
                <a:gd name="T16" fmla="*/ 148 w 926"/>
                <a:gd name="T17" fmla="*/ 198 h 750"/>
                <a:gd name="T18" fmla="*/ 156 w 926"/>
                <a:gd name="T19" fmla="*/ 158 h 750"/>
                <a:gd name="T20" fmla="*/ 92 w 926"/>
                <a:gd name="T21" fmla="*/ 106 h 750"/>
                <a:gd name="T22" fmla="*/ 96 w 926"/>
                <a:gd name="T23" fmla="*/ 42 h 750"/>
                <a:gd name="T24" fmla="*/ 186 w 926"/>
                <a:gd name="T25" fmla="*/ 40 h 750"/>
                <a:gd name="T26" fmla="*/ 222 w 926"/>
                <a:gd name="T27" fmla="*/ 0 h 750"/>
                <a:gd name="T28" fmla="*/ 418 w 926"/>
                <a:gd name="T29" fmla="*/ 89 h 750"/>
                <a:gd name="T30" fmla="*/ 492 w 926"/>
                <a:gd name="T31" fmla="*/ 82 h 750"/>
                <a:gd name="T32" fmla="*/ 613 w 926"/>
                <a:gd name="T33" fmla="*/ 124 h 750"/>
                <a:gd name="T34" fmla="*/ 643 w 926"/>
                <a:gd name="T35" fmla="*/ 38 h 750"/>
                <a:gd name="T36" fmla="*/ 742 w 926"/>
                <a:gd name="T37" fmla="*/ 179 h 750"/>
                <a:gd name="T38" fmla="*/ 926 w 926"/>
                <a:gd name="T39" fmla="*/ 476 h 750"/>
                <a:gd name="T40" fmla="*/ 859 w 926"/>
                <a:gd name="T41" fmla="*/ 481 h 750"/>
                <a:gd name="T42" fmla="*/ 856 w 926"/>
                <a:gd name="T43" fmla="*/ 467 h 750"/>
                <a:gd name="T44" fmla="*/ 828 w 926"/>
                <a:gd name="T45" fmla="*/ 441 h 750"/>
                <a:gd name="T46" fmla="*/ 772 w 926"/>
                <a:gd name="T47" fmla="*/ 432 h 750"/>
                <a:gd name="T48" fmla="*/ 761 w 926"/>
                <a:gd name="T49" fmla="*/ 458 h 750"/>
                <a:gd name="T50" fmla="*/ 764 w 926"/>
                <a:gd name="T51" fmla="*/ 544 h 750"/>
                <a:gd name="T52" fmla="*/ 737 w 926"/>
                <a:gd name="T53" fmla="*/ 575 h 750"/>
                <a:gd name="T54" fmla="*/ 715 w 926"/>
                <a:gd name="T55" fmla="*/ 585 h 750"/>
                <a:gd name="T56" fmla="*/ 678 w 926"/>
                <a:gd name="T57" fmla="*/ 562 h 750"/>
                <a:gd name="T58" fmla="*/ 633 w 926"/>
                <a:gd name="T59" fmla="*/ 594 h 750"/>
                <a:gd name="T60" fmla="*/ 525 w 926"/>
                <a:gd name="T61" fmla="*/ 750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26" h="750">
                  <a:moveTo>
                    <a:pt x="525" y="750"/>
                  </a:moveTo>
                  <a:lnTo>
                    <a:pt x="461" y="649"/>
                  </a:lnTo>
                  <a:lnTo>
                    <a:pt x="339" y="570"/>
                  </a:lnTo>
                  <a:lnTo>
                    <a:pt x="315" y="543"/>
                  </a:lnTo>
                  <a:lnTo>
                    <a:pt x="280" y="544"/>
                  </a:lnTo>
                  <a:lnTo>
                    <a:pt x="270" y="570"/>
                  </a:lnTo>
                  <a:lnTo>
                    <a:pt x="253" y="566"/>
                  </a:lnTo>
                  <a:lnTo>
                    <a:pt x="0" y="354"/>
                  </a:lnTo>
                  <a:lnTo>
                    <a:pt x="148" y="198"/>
                  </a:lnTo>
                  <a:lnTo>
                    <a:pt x="156" y="158"/>
                  </a:lnTo>
                  <a:lnTo>
                    <a:pt x="92" y="106"/>
                  </a:lnTo>
                  <a:lnTo>
                    <a:pt x="96" y="42"/>
                  </a:lnTo>
                  <a:lnTo>
                    <a:pt x="186" y="40"/>
                  </a:lnTo>
                  <a:lnTo>
                    <a:pt x="222" y="0"/>
                  </a:lnTo>
                  <a:lnTo>
                    <a:pt x="418" y="89"/>
                  </a:lnTo>
                  <a:lnTo>
                    <a:pt x="492" y="82"/>
                  </a:lnTo>
                  <a:lnTo>
                    <a:pt x="613" y="124"/>
                  </a:lnTo>
                  <a:lnTo>
                    <a:pt x="643" y="38"/>
                  </a:lnTo>
                  <a:lnTo>
                    <a:pt x="742" y="179"/>
                  </a:lnTo>
                  <a:lnTo>
                    <a:pt x="926" y="476"/>
                  </a:lnTo>
                  <a:lnTo>
                    <a:pt x="859" y="481"/>
                  </a:lnTo>
                  <a:lnTo>
                    <a:pt x="856" y="467"/>
                  </a:lnTo>
                  <a:lnTo>
                    <a:pt x="828" y="441"/>
                  </a:lnTo>
                  <a:lnTo>
                    <a:pt x="772" y="432"/>
                  </a:lnTo>
                  <a:lnTo>
                    <a:pt x="761" y="458"/>
                  </a:lnTo>
                  <a:lnTo>
                    <a:pt x="764" y="544"/>
                  </a:lnTo>
                  <a:lnTo>
                    <a:pt x="737" y="575"/>
                  </a:lnTo>
                  <a:lnTo>
                    <a:pt x="715" y="585"/>
                  </a:lnTo>
                  <a:lnTo>
                    <a:pt x="678" y="562"/>
                  </a:lnTo>
                  <a:lnTo>
                    <a:pt x="633" y="594"/>
                  </a:lnTo>
                  <a:lnTo>
                    <a:pt x="525" y="750"/>
                  </a:lnTo>
                  <a:close/>
                </a:path>
              </a:pathLst>
            </a:custGeom>
            <a:noFill/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fol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133163" name="Text Box 43"/>
          <p:cNvSpPr txBox="1">
            <a:spLocks noChangeArrowheads="1"/>
          </p:cNvSpPr>
          <p:nvPr/>
        </p:nvSpPr>
        <p:spPr bwMode="auto">
          <a:xfrm>
            <a:off x="117475" y="1412875"/>
            <a:ext cx="4167188" cy="1877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 dirty="0">
                <a:solidFill>
                  <a:srgbClr val="066168"/>
                </a:solidFill>
                <a:latin typeface="Verdana" pitchFamily="34" charset="0"/>
              </a:rPr>
              <a:t>25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 municípios:</a:t>
            </a:r>
          </a:p>
          <a:p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Aquiraz, Baturité, 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Brejo Santo,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Carnaubal, Crato, </a:t>
            </a:r>
            <a:r>
              <a:rPr lang="pt-BR" sz="1400" b="0" dirty="0" err="1">
                <a:solidFill>
                  <a:srgbClr val="066168"/>
                </a:solidFill>
                <a:latin typeface="Verdana" pitchFamily="34" charset="0"/>
              </a:rPr>
              <a:t>Croatá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, Eusébio, Graça, Guaraciaba do Norte, Guaramiranga, Ibiapina, Ipu, 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Ipueiras,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Itapipoca, Paraipaba, Porteiras, Quixeré, Redenção, Reriutaba, Santana do Cariri, São Benedito, Tianguá, Ubajara, Uruburetama, 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Viçosa do Ceará</a:t>
            </a:r>
            <a:endParaRPr lang="pt-BR" sz="1400" b="0" dirty="0">
              <a:solidFill>
                <a:srgbClr val="066168"/>
              </a:solidFill>
              <a:latin typeface="Verdana" pitchFamily="34" charset="0"/>
            </a:endParaRPr>
          </a:p>
        </p:txBody>
      </p:sp>
      <p:sp>
        <p:nvSpPr>
          <p:cNvPr id="133164" name="Text Box 44"/>
          <p:cNvSpPr txBox="1">
            <a:spLocks noChangeArrowheads="1"/>
          </p:cNvSpPr>
          <p:nvPr/>
        </p:nvSpPr>
        <p:spPr bwMode="auto">
          <a:xfrm>
            <a:off x="117475" y="3268663"/>
            <a:ext cx="269240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800">
                <a:solidFill>
                  <a:srgbClr val="066168"/>
                </a:solidFill>
                <a:latin typeface="Verdana" pitchFamily="34" charset="0"/>
              </a:rPr>
              <a:t>489 ha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de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área plantada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</a:p>
        </p:txBody>
      </p:sp>
      <p:sp>
        <p:nvSpPr>
          <p:cNvPr id="133165" name="Line 45"/>
          <p:cNvSpPr>
            <a:spLocks noChangeShapeType="1"/>
          </p:cNvSpPr>
          <p:nvPr/>
        </p:nvSpPr>
        <p:spPr bwMode="auto">
          <a:xfrm>
            <a:off x="146050" y="3268663"/>
            <a:ext cx="34178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33166" name="Line 46"/>
          <p:cNvSpPr>
            <a:spLocks noChangeShapeType="1"/>
          </p:cNvSpPr>
          <p:nvPr/>
        </p:nvSpPr>
        <p:spPr bwMode="auto">
          <a:xfrm>
            <a:off x="146050" y="3635375"/>
            <a:ext cx="34178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33167" name="Text Box 47"/>
          <p:cNvSpPr txBox="1">
            <a:spLocks noChangeArrowheads="1"/>
          </p:cNvSpPr>
          <p:nvPr/>
        </p:nvSpPr>
        <p:spPr bwMode="auto">
          <a:xfrm>
            <a:off x="117475" y="3635375"/>
            <a:ext cx="1878013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800">
                <a:solidFill>
                  <a:srgbClr val="066168"/>
                </a:solidFill>
                <a:latin typeface="Verdana" pitchFamily="34" charset="0"/>
              </a:rPr>
              <a:t>3.985 t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colhidas</a:t>
            </a:r>
          </a:p>
        </p:txBody>
      </p:sp>
      <p:sp>
        <p:nvSpPr>
          <p:cNvPr id="133168" name="Text Box 48"/>
          <p:cNvSpPr txBox="1">
            <a:spLocks noChangeArrowheads="1"/>
          </p:cNvSpPr>
          <p:nvPr/>
        </p:nvSpPr>
        <p:spPr bwMode="auto">
          <a:xfrm>
            <a:off x="117475" y="4000500"/>
            <a:ext cx="2820988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800">
                <a:solidFill>
                  <a:srgbClr val="066168"/>
                </a:solidFill>
                <a:latin typeface="Verdana" pitchFamily="34" charset="0"/>
              </a:rPr>
              <a:t>R$ 20.052,00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valor VBP</a:t>
            </a:r>
          </a:p>
        </p:txBody>
      </p:sp>
      <p:sp>
        <p:nvSpPr>
          <p:cNvPr id="133169" name="Line 49"/>
          <p:cNvSpPr>
            <a:spLocks noChangeShapeType="1"/>
          </p:cNvSpPr>
          <p:nvPr/>
        </p:nvSpPr>
        <p:spPr bwMode="auto">
          <a:xfrm>
            <a:off x="146050" y="4002088"/>
            <a:ext cx="34178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pic>
        <p:nvPicPr>
          <p:cNvPr id="133170" name="Picture 50" descr="Imagem1"/>
          <p:cNvPicPr>
            <a:picLocks noChangeAspect="1" noChangeArrowheads="1"/>
          </p:cNvPicPr>
          <p:nvPr/>
        </p:nvPicPr>
        <p:blipFill>
          <a:blip r:embed="rId6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8890" r="10133"/>
          <a:stretch>
            <a:fillRect/>
          </a:stretch>
        </p:blipFill>
        <p:spPr bwMode="auto">
          <a:xfrm>
            <a:off x="4211638" y="5013325"/>
            <a:ext cx="1014412" cy="10715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33171" name="Group 51"/>
          <p:cNvGrpSpPr>
            <a:grpSpLocks/>
          </p:cNvGrpSpPr>
          <p:nvPr/>
        </p:nvGrpSpPr>
        <p:grpSpPr bwMode="auto">
          <a:xfrm>
            <a:off x="6948488" y="1679575"/>
            <a:ext cx="1814512" cy="642938"/>
            <a:chOff x="4377" y="1058"/>
            <a:chExt cx="1143" cy="405"/>
          </a:xfrm>
        </p:grpSpPr>
        <p:grpSp>
          <p:nvGrpSpPr>
            <p:cNvPr id="133172" name="Group 52"/>
            <p:cNvGrpSpPr>
              <a:grpSpLocks/>
            </p:cNvGrpSpPr>
            <p:nvPr/>
          </p:nvGrpSpPr>
          <p:grpSpPr bwMode="auto">
            <a:xfrm>
              <a:off x="4377" y="1058"/>
              <a:ext cx="1143" cy="405"/>
              <a:chOff x="4377" y="1058"/>
              <a:chExt cx="1143" cy="405"/>
            </a:xfrm>
          </p:grpSpPr>
          <p:sp>
            <p:nvSpPr>
              <p:cNvPr id="133173" name="Freeform 53"/>
              <p:cNvSpPr>
                <a:spLocks/>
              </p:cNvSpPr>
              <p:nvPr/>
            </p:nvSpPr>
            <p:spPr bwMode="auto">
              <a:xfrm>
                <a:off x="4638" y="1371"/>
                <a:ext cx="573" cy="64"/>
              </a:xfrm>
              <a:custGeom>
                <a:avLst/>
                <a:gdLst>
                  <a:gd name="T0" fmla="*/ 0 w 603"/>
                  <a:gd name="T1" fmla="*/ 0 h 88"/>
                  <a:gd name="T2" fmla="*/ 162 w 603"/>
                  <a:gd name="T3" fmla="*/ 84 h 88"/>
                  <a:gd name="T4" fmla="*/ 603 w 603"/>
                  <a:gd name="T5" fmla="*/ 8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03" h="88">
                    <a:moveTo>
                      <a:pt x="0" y="0"/>
                    </a:moveTo>
                    <a:lnTo>
                      <a:pt x="162" y="84"/>
                    </a:lnTo>
                    <a:lnTo>
                      <a:pt x="603" y="88"/>
                    </a:lnTo>
                  </a:path>
                </a:pathLst>
              </a:custGeom>
              <a:noFill/>
              <a:ln w="19050" cap="flat" cmpd="sng">
                <a:solidFill>
                  <a:srgbClr val="8FC663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8FC663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451874" name="Text Box 290"/>
              <p:cNvSpPr txBox="1">
                <a:spLocks noChangeArrowheads="1"/>
              </p:cNvSpPr>
              <p:nvPr/>
            </p:nvSpPr>
            <p:spPr bwMode="auto">
              <a:xfrm>
                <a:off x="4771" y="1319"/>
                <a:ext cx="694" cy="1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900">
                    <a:solidFill>
                      <a:srgbClr val="066168"/>
                    </a:solidFill>
                    <a:latin typeface="Verdana" pitchFamily="34" charset="0"/>
                  </a:rPr>
                  <a:t>Fortaleza</a:t>
                </a:r>
              </a:p>
            </p:txBody>
          </p:sp>
          <p:sp>
            <p:nvSpPr>
              <p:cNvPr id="133175" name="Text Box 55"/>
              <p:cNvSpPr txBox="1">
                <a:spLocks noChangeArrowheads="1"/>
              </p:cNvSpPr>
              <p:nvPr/>
            </p:nvSpPr>
            <p:spPr bwMode="auto">
              <a:xfrm>
                <a:off x="4426" y="1058"/>
                <a:ext cx="751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800" b="0">
                    <a:solidFill>
                      <a:srgbClr val="066168"/>
                    </a:solidFill>
                    <a:latin typeface="Verdana" pitchFamily="34" charset="0"/>
                  </a:rPr>
                  <a:t>Porto do Pecém</a:t>
                </a:r>
              </a:p>
            </p:txBody>
          </p:sp>
          <p:pic>
            <p:nvPicPr>
              <p:cNvPr id="133176" name="Picture 56" descr="Imagem3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77" y="1142"/>
                <a:ext cx="162" cy="10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33177" name="Text Box 57"/>
              <p:cNvSpPr txBox="1">
                <a:spLocks noChangeArrowheads="1"/>
              </p:cNvSpPr>
              <p:nvPr/>
            </p:nvSpPr>
            <p:spPr bwMode="auto">
              <a:xfrm>
                <a:off x="4667" y="1171"/>
                <a:ext cx="853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800" b="0">
                    <a:solidFill>
                      <a:srgbClr val="066168"/>
                    </a:solidFill>
                    <a:latin typeface="Verdana" pitchFamily="34" charset="0"/>
                  </a:rPr>
                  <a:t>Porto do Mucuripe</a:t>
                </a:r>
              </a:p>
            </p:txBody>
          </p:sp>
          <p:pic>
            <p:nvPicPr>
              <p:cNvPr id="133178" name="Picture 58" descr="Imagem3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41" y="1249"/>
                <a:ext cx="156" cy="10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133179" name="Freeform 59"/>
            <p:cNvSpPr>
              <a:spLocks noChangeAspect="1"/>
            </p:cNvSpPr>
            <p:nvPr/>
          </p:nvSpPr>
          <p:spPr bwMode="auto">
            <a:xfrm>
              <a:off x="4523" y="1335"/>
              <a:ext cx="137" cy="110"/>
            </a:xfrm>
            <a:custGeom>
              <a:avLst/>
              <a:gdLst>
                <a:gd name="T0" fmla="*/ 525 w 926"/>
                <a:gd name="T1" fmla="*/ 750 h 750"/>
                <a:gd name="T2" fmla="*/ 461 w 926"/>
                <a:gd name="T3" fmla="*/ 649 h 750"/>
                <a:gd name="T4" fmla="*/ 339 w 926"/>
                <a:gd name="T5" fmla="*/ 570 h 750"/>
                <a:gd name="T6" fmla="*/ 315 w 926"/>
                <a:gd name="T7" fmla="*/ 543 h 750"/>
                <a:gd name="T8" fmla="*/ 280 w 926"/>
                <a:gd name="T9" fmla="*/ 544 h 750"/>
                <a:gd name="T10" fmla="*/ 270 w 926"/>
                <a:gd name="T11" fmla="*/ 570 h 750"/>
                <a:gd name="T12" fmla="*/ 253 w 926"/>
                <a:gd name="T13" fmla="*/ 566 h 750"/>
                <a:gd name="T14" fmla="*/ 0 w 926"/>
                <a:gd name="T15" fmla="*/ 354 h 750"/>
                <a:gd name="T16" fmla="*/ 148 w 926"/>
                <a:gd name="T17" fmla="*/ 198 h 750"/>
                <a:gd name="T18" fmla="*/ 156 w 926"/>
                <a:gd name="T19" fmla="*/ 158 h 750"/>
                <a:gd name="T20" fmla="*/ 92 w 926"/>
                <a:gd name="T21" fmla="*/ 106 h 750"/>
                <a:gd name="T22" fmla="*/ 96 w 926"/>
                <a:gd name="T23" fmla="*/ 42 h 750"/>
                <a:gd name="T24" fmla="*/ 186 w 926"/>
                <a:gd name="T25" fmla="*/ 40 h 750"/>
                <a:gd name="T26" fmla="*/ 222 w 926"/>
                <a:gd name="T27" fmla="*/ 0 h 750"/>
                <a:gd name="T28" fmla="*/ 418 w 926"/>
                <a:gd name="T29" fmla="*/ 89 h 750"/>
                <a:gd name="T30" fmla="*/ 492 w 926"/>
                <a:gd name="T31" fmla="*/ 82 h 750"/>
                <a:gd name="T32" fmla="*/ 613 w 926"/>
                <a:gd name="T33" fmla="*/ 124 h 750"/>
                <a:gd name="T34" fmla="*/ 643 w 926"/>
                <a:gd name="T35" fmla="*/ 38 h 750"/>
                <a:gd name="T36" fmla="*/ 742 w 926"/>
                <a:gd name="T37" fmla="*/ 179 h 750"/>
                <a:gd name="T38" fmla="*/ 926 w 926"/>
                <a:gd name="T39" fmla="*/ 476 h 750"/>
                <a:gd name="T40" fmla="*/ 859 w 926"/>
                <a:gd name="T41" fmla="*/ 481 h 750"/>
                <a:gd name="T42" fmla="*/ 856 w 926"/>
                <a:gd name="T43" fmla="*/ 467 h 750"/>
                <a:gd name="T44" fmla="*/ 828 w 926"/>
                <a:gd name="T45" fmla="*/ 441 h 750"/>
                <a:gd name="T46" fmla="*/ 772 w 926"/>
                <a:gd name="T47" fmla="*/ 432 h 750"/>
                <a:gd name="T48" fmla="*/ 761 w 926"/>
                <a:gd name="T49" fmla="*/ 458 h 750"/>
                <a:gd name="T50" fmla="*/ 764 w 926"/>
                <a:gd name="T51" fmla="*/ 544 h 750"/>
                <a:gd name="T52" fmla="*/ 737 w 926"/>
                <a:gd name="T53" fmla="*/ 575 h 750"/>
                <a:gd name="T54" fmla="*/ 715 w 926"/>
                <a:gd name="T55" fmla="*/ 585 h 750"/>
                <a:gd name="T56" fmla="*/ 678 w 926"/>
                <a:gd name="T57" fmla="*/ 562 h 750"/>
                <a:gd name="T58" fmla="*/ 633 w 926"/>
                <a:gd name="T59" fmla="*/ 594 h 750"/>
                <a:gd name="T60" fmla="*/ 525 w 926"/>
                <a:gd name="T61" fmla="*/ 750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26" h="750">
                  <a:moveTo>
                    <a:pt x="525" y="750"/>
                  </a:moveTo>
                  <a:lnTo>
                    <a:pt x="461" y="649"/>
                  </a:lnTo>
                  <a:lnTo>
                    <a:pt x="339" y="570"/>
                  </a:lnTo>
                  <a:lnTo>
                    <a:pt x="315" y="543"/>
                  </a:lnTo>
                  <a:lnTo>
                    <a:pt x="280" y="544"/>
                  </a:lnTo>
                  <a:lnTo>
                    <a:pt x="270" y="570"/>
                  </a:lnTo>
                  <a:lnTo>
                    <a:pt x="253" y="566"/>
                  </a:lnTo>
                  <a:lnTo>
                    <a:pt x="0" y="354"/>
                  </a:lnTo>
                  <a:lnTo>
                    <a:pt x="148" y="198"/>
                  </a:lnTo>
                  <a:lnTo>
                    <a:pt x="156" y="158"/>
                  </a:lnTo>
                  <a:lnTo>
                    <a:pt x="92" y="106"/>
                  </a:lnTo>
                  <a:lnTo>
                    <a:pt x="96" y="42"/>
                  </a:lnTo>
                  <a:lnTo>
                    <a:pt x="186" y="40"/>
                  </a:lnTo>
                  <a:lnTo>
                    <a:pt x="222" y="0"/>
                  </a:lnTo>
                  <a:lnTo>
                    <a:pt x="418" y="89"/>
                  </a:lnTo>
                  <a:lnTo>
                    <a:pt x="492" y="82"/>
                  </a:lnTo>
                  <a:lnTo>
                    <a:pt x="613" y="124"/>
                  </a:lnTo>
                  <a:lnTo>
                    <a:pt x="643" y="38"/>
                  </a:lnTo>
                  <a:lnTo>
                    <a:pt x="742" y="179"/>
                  </a:lnTo>
                  <a:lnTo>
                    <a:pt x="926" y="476"/>
                  </a:lnTo>
                  <a:lnTo>
                    <a:pt x="859" y="481"/>
                  </a:lnTo>
                  <a:lnTo>
                    <a:pt x="856" y="467"/>
                  </a:lnTo>
                  <a:lnTo>
                    <a:pt x="828" y="441"/>
                  </a:lnTo>
                  <a:lnTo>
                    <a:pt x="772" y="432"/>
                  </a:lnTo>
                  <a:lnTo>
                    <a:pt x="761" y="458"/>
                  </a:lnTo>
                  <a:lnTo>
                    <a:pt x="764" y="544"/>
                  </a:lnTo>
                  <a:lnTo>
                    <a:pt x="737" y="575"/>
                  </a:lnTo>
                  <a:lnTo>
                    <a:pt x="715" y="585"/>
                  </a:lnTo>
                  <a:lnTo>
                    <a:pt x="678" y="562"/>
                  </a:lnTo>
                  <a:lnTo>
                    <a:pt x="633" y="594"/>
                  </a:lnTo>
                  <a:lnTo>
                    <a:pt x="525" y="750"/>
                  </a:lnTo>
                  <a:close/>
                </a:path>
              </a:pathLst>
            </a:custGeom>
            <a:noFill/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fol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3180" name="Freeform 60"/>
            <p:cNvSpPr>
              <a:spLocks noChangeAspect="1"/>
            </p:cNvSpPr>
            <p:nvPr/>
          </p:nvSpPr>
          <p:spPr bwMode="auto">
            <a:xfrm>
              <a:off x="4523" y="1335"/>
              <a:ext cx="137" cy="110"/>
            </a:xfrm>
            <a:custGeom>
              <a:avLst/>
              <a:gdLst>
                <a:gd name="T0" fmla="*/ 525 w 926"/>
                <a:gd name="T1" fmla="*/ 750 h 750"/>
                <a:gd name="T2" fmla="*/ 461 w 926"/>
                <a:gd name="T3" fmla="*/ 649 h 750"/>
                <a:gd name="T4" fmla="*/ 339 w 926"/>
                <a:gd name="T5" fmla="*/ 570 h 750"/>
                <a:gd name="T6" fmla="*/ 315 w 926"/>
                <a:gd name="T7" fmla="*/ 543 h 750"/>
                <a:gd name="T8" fmla="*/ 280 w 926"/>
                <a:gd name="T9" fmla="*/ 544 h 750"/>
                <a:gd name="T10" fmla="*/ 270 w 926"/>
                <a:gd name="T11" fmla="*/ 570 h 750"/>
                <a:gd name="T12" fmla="*/ 253 w 926"/>
                <a:gd name="T13" fmla="*/ 566 h 750"/>
                <a:gd name="T14" fmla="*/ 0 w 926"/>
                <a:gd name="T15" fmla="*/ 354 h 750"/>
                <a:gd name="T16" fmla="*/ 148 w 926"/>
                <a:gd name="T17" fmla="*/ 198 h 750"/>
                <a:gd name="T18" fmla="*/ 156 w 926"/>
                <a:gd name="T19" fmla="*/ 158 h 750"/>
                <a:gd name="T20" fmla="*/ 92 w 926"/>
                <a:gd name="T21" fmla="*/ 106 h 750"/>
                <a:gd name="T22" fmla="*/ 96 w 926"/>
                <a:gd name="T23" fmla="*/ 42 h 750"/>
                <a:gd name="T24" fmla="*/ 186 w 926"/>
                <a:gd name="T25" fmla="*/ 40 h 750"/>
                <a:gd name="T26" fmla="*/ 222 w 926"/>
                <a:gd name="T27" fmla="*/ 0 h 750"/>
                <a:gd name="T28" fmla="*/ 418 w 926"/>
                <a:gd name="T29" fmla="*/ 89 h 750"/>
                <a:gd name="T30" fmla="*/ 492 w 926"/>
                <a:gd name="T31" fmla="*/ 82 h 750"/>
                <a:gd name="T32" fmla="*/ 613 w 926"/>
                <a:gd name="T33" fmla="*/ 124 h 750"/>
                <a:gd name="T34" fmla="*/ 643 w 926"/>
                <a:gd name="T35" fmla="*/ 38 h 750"/>
                <a:gd name="T36" fmla="*/ 742 w 926"/>
                <a:gd name="T37" fmla="*/ 179 h 750"/>
                <a:gd name="T38" fmla="*/ 926 w 926"/>
                <a:gd name="T39" fmla="*/ 476 h 750"/>
                <a:gd name="T40" fmla="*/ 859 w 926"/>
                <a:gd name="T41" fmla="*/ 481 h 750"/>
                <a:gd name="T42" fmla="*/ 856 w 926"/>
                <a:gd name="T43" fmla="*/ 467 h 750"/>
                <a:gd name="T44" fmla="*/ 828 w 926"/>
                <a:gd name="T45" fmla="*/ 441 h 750"/>
                <a:gd name="T46" fmla="*/ 772 w 926"/>
                <a:gd name="T47" fmla="*/ 432 h 750"/>
                <a:gd name="T48" fmla="*/ 761 w 926"/>
                <a:gd name="T49" fmla="*/ 458 h 750"/>
                <a:gd name="T50" fmla="*/ 764 w 926"/>
                <a:gd name="T51" fmla="*/ 544 h 750"/>
                <a:gd name="T52" fmla="*/ 737 w 926"/>
                <a:gd name="T53" fmla="*/ 575 h 750"/>
                <a:gd name="T54" fmla="*/ 715 w 926"/>
                <a:gd name="T55" fmla="*/ 585 h 750"/>
                <a:gd name="T56" fmla="*/ 678 w 926"/>
                <a:gd name="T57" fmla="*/ 562 h 750"/>
                <a:gd name="T58" fmla="*/ 633 w 926"/>
                <a:gd name="T59" fmla="*/ 594 h 750"/>
                <a:gd name="T60" fmla="*/ 525 w 926"/>
                <a:gd name="T61" fmla="*/ 750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26" h="750">
                  <a:moveTo>
                    <a:pt x="525" y="750"/>
                  </a:moveTo>
                  <a:lnTo>
                    <a:pt x="461" y="649"/>
                  </a:lnTo>
                  <a:lnTo>
                    <a:pt x="339" y="570"/>
                  </a:lnTo>
                  <a:lnTo>
                    <a:pt x="315" y="543"/>
                  </a:lnTo>
                  <a:lnTo>
                    <a:pt x="280" y="544"/>
                  </a:lnTo>
                  <a:lnTo>
                    <a:pt x="270" y="570"/>
                  </a:lnTo>
                  <a:lnTo>
                    <a:pt x="253" y="566"/>
                  </a:lnTo>
                  <a:lnTo>
                    <a:pt x="0" y="354"/>
                  </a:lnTo>
                  <a:lnTo>
                    <a:pt x="148" y="198"/>
                  </a:lnTo>
                  <a:lnTo>
                    <a:pt x="156" y="158"/>
                  </a:lnTo>
                  <a:lnTo>
                    <a:pt x="92" y="106"/>
                  </a:lnTo>
                  <a:lnTo>
                    <a:pt x="96" y="42"/>
                  </a:lnTo>
                  <a:lnTo>
                    <a:pt x="186" y="40"/>
                  </a:lnTo>
                  <a:lnTo>
                    <a:pt x="222" y="0"/>
                  </a:lnTo>
                  <a:lnTo>
                    <a:pt x="418" y="89"/>
                  </a:lnTo>
                  <a:lnTo>
                    <a:pt x="492" y="82"/>
                  </a:lnTo>
                  <a:lnTo>
                    <a:pt x="613" y="124"/>
                  </a:lnTo>
                  <a:lnTo>
                    <a:pt x="643" y="38"/>
                  </a:lnTo>
                  <a:lnTo>
                    <a:pt x="742" y="179"/>
                  </a:lnTo>
                  <a:lnTo>
                    <a:pt x="926" y="476"/>
                  </a:lnTo>
                  <a:lnTo>
                    <a:pt x="859" y="481"/>
                  </a:lnTo>
                  <a:lnTo>
                    <a:pt x="856" y="467"/>
                  </a:lnTo>
                  <a:lnTo>
                    <a:pt x="828" y="441"/>
                  </a:lnTo>
                  <a:lnTo>
                    <a:pt x="772" y="432"/>
                  </a:lnTo>
                  <a:lnTo>
                    <a:pt x="761" y="458"/>
                  </a:lnTo>
                  <a:lnTo>
                    <a:pt x="764" y="544"/>
                  </a:lnTo>
                  <a:lnTo>
                    <a:pt x="737" y="575"/>
                  </a:lnTo>
                  <a:lnTo>
                    <a:pt x="715" y="585"/>
                  </a:lnTo>
                  <a:lnTo>
                    <a:pt x="678" y="562"/>
                  </a:lnTo>
                  <a:lnTo>
                    <a:pt x="633" y="594"/>
                  </a:lnTo>
                  <a:lnTo>
                    <a:pt x="525" y="750"/>
                  </a:lnTo>
                  <a:close/>
                </a:path>
              </a:pathLst>
            </a:custGeom>
            <a:noFill/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fol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133181" name="Text Box 61"/>
          <p:cNvSpPr txBox="1">
            <a:spLocks noChangeArrowheads="1"/>
          </p:cNvSpPr>
          <p:nvPr/>
        </p:nvSpPr>
        <p:spPr bwMode="auto">
          <a:xfrm rot="5400000" flipH="1">
            <a:off x="7839869" y="4887119"/>
            <a:ext cx="2441575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pt-BR" sz="800">
                <a:solidFill>
                  <a:srgbClr val="066168"/>
                </a:solidFill>
                <a:latin typeface="Verdana" pitchFamily="34" charset="0"/>
              </a:rPr>
              <a:t>Fonte: IBGE/2011 | Elaboração: ADECE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133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300"/>
                                        <p:tgtEl>
                                          <p:spTgt spid="133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0" presetClass="path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animMotion origin="layout" path="M 2.22222E-6 3.33333E-6 C 0.00434 -0.00348 0.02083 -0.01644 0.02639 -0.02084 " pathEditMode="relative" rAng="0" ptsTypes="aa">
                                      <p:cBhvr>
                                        <p:cTn id="12" dur="300" fill="hold"/>
                                        <p:tgtEl>
                                          <p:spTgt spid="1331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19" y="-1042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1" presetClass="exit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6" presetClass="emph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animScale>
                                      <p:cBhvr>
                                        <p:cTn id="18" dur="300" fill="hold"/>
                                        <p:tgtEl>
                                          <p:spTgt spid="133122"/>
                                        </p:tgtEl>
                                      </p:cBhvr>
                                      <p:by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9" presetID="0" presetClass="path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animMotion origin="layout" path="M 3.88889E-6 2.59259E-6 C 0.00295 -0.0007 0.01371 -0.00301 0.01736 -0.00394 " pathEditMode="relative" rAng="0" ptsTypes="aa">
                                      <p:cBhvr>
                                        <p:cTn id="20" dur="300" fill="hold"/>
                                        <p:tgtEl>
                                          <p:spTgt spid="133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68" y="-208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1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xit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47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3317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331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331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23" presetClass="entr" presetSubtype="16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331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331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300"/>
                                        <p:tgtEl>
                                          <p:spTgt spid="133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2" presetClass="entr" presetSubtype="8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400"/>
                                        <p:tgtEl>
                                          <p:spTgt spid="133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300"/>
                                        <p:tgtEl>
                                          <p:spTgt spid="133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22" presetClass="entr" presetSubtype="8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400"/>
                                        <p:tgtEl>
                                          <p:spTgt spid="133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2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300"/>
                                        <p:tgtEl>
                                          <p:spTgt spid="133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22" presetClass="entr" presetSubtype="8" fill="hold" grpId="0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400"/>
                                        <p:tgtEl>
                                          <p:spTgt spid="133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2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300"/>
                                        <p:tgtEl>
                                          <p:spTgt spid="133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300"/>
                                        <p:tgtEl>
                                          <p:spTgt spid="133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3125" grpId="0"/>
      <p:bldP spid="133126" grpId="0" animBg="1"/>
      <p:bldP spid="133163" grpId="0"/>
      <p:bldP spid="133164" grpId="0"/>
      <p:bldP spid="133165" grpId="0" animBg="1"/>
      <p:bldP spid="133166" grpId="0" animBg="1"/>
      <p:bldP spid="133167" grpId="0"/>
      <p:bldP spid="133168" grpId="0"/>
      <p:bldP spid="133169" grpId="0" animBg="1"/>
      <p:bldP spid="133181" grpId="0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5170" name="Picture 2" descr="Mapa_CE_peso baixo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9925" y="1006475"/>
            <a:ext cx="4308475" cy="5149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35171" name="Group 3"/>
          <p:cNvGrpSpPr>
            <a:grpSpLocks/>
          </p:cNvGrpSpPr>
          <p:nvPr/>
        </p:nvGrpSpPr>
        <p:grpSpPr bwMode="auto">
          <a:xfrm>
            <a:off x="5318125" y="1081088"/>
            <a:ext cx="3421063" cy="4791075"/>
            <a:chOff x="3350" y="681"/>
            <a:chExt cx="2155" cy="3018"/>
          </a:xfrm>
        </p:grpSpPr>
        <p:sp>
          <p:nvSpPr>
            <p:cNvPr id="135172" name="Freeform 4"/>
            <p:cNvSpPr>
              <a:spLocks/>
            </p:cNvSpPr>
            <p:nvPr/>
          </p:nvSpPr>
          <p:spPr bwMode="auto">
            <a:xfrm>
              <a:off x="5357" y="1818"/>
              <a:ext cx="148" cy="146"/>
            </a:xfrm>
            <a:custGeom>
              <a:avLst/>
              <a:gdLst>
                <a:gd name="T0" fmla="*/ 51 w 741"/>
                <a:gd name="T1" fmla="*/ 55 h 732"/>
                <a:gd name="T2" fmla="*/ 177 w 741"/>
                <a:gd name="T3" fmla="*/ 0 h 732"/>
                <a:gd name="T4" fmla="*/ 280 w 741"/>
                <a:gd name="T5" fmla="*/ 85 h 732"/>
                <a:gd name="T6" fmla="*/ 738 w 741"/>
                <a:gd name="T7" fmla="*/ 228 h 732"/>
                <a:gd name="T8" fmla="*/ 741 w 741"/>
                <a:gd name="T9" fmla="*/ 707 h 732"/>
                <a:gd name="T10" fmla="*/ 650 w 741"/>
                <a:gd name="T11" fmla="*/ 732 h 732"/>
                <a:gd name="T12" fmla="*/ 656 w 741"/>
                <a:gd name="T13" fmla="*/ 559 h 732"/>
                <a:gd name="T14" fmla="*/ 635 w 741"/>
                <a:gd name="T15" fmla="*/ 507 h 732"/>
                <a:gd name="T16" fmla="*/ 581 w 741"/>
                <a:gd name="T17" fmla="*/ 486 h 732"/>
                <a:gd name="T18" fmla="*/ 526 w 741"/>
                <a:gd name="T19" fmla="*/ 477 h 732"/>
                <a:gd name="T20" fmla="*/ 171 w 741"/>
                <a:gd name="T21" fmla="*/ 517 h 732"/>
                <a:gd name="T22" fmla="*/ 0 w 741"/>
                <a:gd name="T23" fmla="*/ 291 h 732"/>
                <a:gd name="T24" fmla="*/ 51 w 741"/>
                <a:gd name="T25" fmla="*/ 55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41" h="732">
                  <a:moveTo>
                    <a:pt x="51" y="55"/>
                  </a:moveTo>
                  <a:lnTo>
                    <a:pt x="177" y="0"/>
                  </a:lnTo>
                  <a:lnTo>
                    <a:pt x="280" y="85"/>
                  </a:lnTo>
                  <a:lnTo>
                    <a:pt x="738" y="228"/>
                  </a:lnTo>
                  <a:lnTo>
                    <a:pt x="741" y="707"/>
                  </a:lnTo>
                  <a:lnTo>
                    <a:pt x="650" y="732"/>
                  </a:lnTo>
                  <a:lnTo>
                    <a:pt x="656" y="559"/>
                  </a:lnTo>
                  <a:lnTo>
                    <a:pt x="635" y="507"/>
                  </a:lnTo>
                  <a:lnTo>
                    <a:pt x="581" y="486"/>
                  </a:lnTo>
                  <a:lnTo>
                    <a:pt x="526" y="477"/>
                  </a:lnTo>
                  <a:lnTo>
                    <a:pt x="171" y="517"/>
                  </a:lnTo>
                  <a:lnTo>
                    <a:pt x="0" y="291"/>
                  </a:lnTo>
                  <a:lnTo>
                    <a:pt x="51" y="5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5173" name="Freeform 5"/>
            <p:cNvSpPr>
              <a:spLocks/>
            </p:cNvSpPr>
            <p:nvPr/>
          </p:nvSpPr>
          <p:spPr bwMode="auto">
            <a:xfrm>
              <a:off x="3350" y="1744"/>
              <a:ext cx="239" cy="260"/>
            </a:xfrm>
            <a:custGeom>
              <a:avLst/>
              <a:gdLst>
                <a:gd name="T0" fmla="*/ 0 w 1198"/>
                <a:gd name="T1" fmla="*/ 571 h 1298"/>
                <a:gd name="T2" fmla="*/ 14 w 1198"/>
                <a:gd name="T3" fmla="*/ 646 h 1298"/>
                <a:gd name="T4" fmla="*/ 47 w 1198"/>
                <a:gd name="T5" fmla="*/ 702 h 1298"/>
                <a:gd name="T6" fmla="*/ 41 w 1198"/>
                <a:gd name="T7" fmla="*/ 766 h 1298"/>
                <a:gd name="T8" fmla="*/ 94 w 1198"/>
                <a:gd name="T9" fmla="*/ 914 h 1298"/>
                <a:gd name="T10" fmla="*/ 210 w 1198"/>
                <a:gd name="T11" fmla="*/ 1055 h 1298"/>
                <a:gd name="T12" fmla="*/ 382 w 1198"/>
                <a:gd name="T13" fmla="*/ 1298 h 1298"/>
                <a:gd name="T14" fmla="*/ 394 w 1198"/>
                <a:gd name="T15" fmla="*/ 1196 h 1298"/>
                <a:gd name="T16" fmla="*/ 366 w 1198"/>
                <a:gd name="T17" fmla="*/ 1169 h 1298"/>
                <a:gd name="T18" fmla="*/ 384 w 1198"/>
                <a:gd name="T19" fmla="*/ 1081 h 1298"/>
                <a:gd name="T20" fmla="*/ 437 w 1198"/>
                <a:gd name="T21" fmla="*/ 1083 h 1298"/>
                <a:gd name="T22" fmla="*/ 606 w 1198"/>
                <a:gd name="T23" fmla="*/ 851 h 1298"/>
                <a:gd name="T24" fmla="*/ 679 w 1198"/>
                <a:gd name="T25" fmla="*/ 768 h 1298"/>
                <a:gd name="T26" fmla="*/ 753 w 1198"/>
                <a:gd name="T27" fmla="*/ 551 h 1298"/>
                <a:gd name="T28" fmla="*/ 851 w 1198"/>
                <a:gd name="T29" fmla="*/ 424 h 1298"/>
                <a:gd name="T30" fmla="*/ 1071 w 1198"/>
                <a:gd name="T31" fmla="*/ 433 h 1298"/>
                <a:gd name="T32" fmla="*/ 1114 w 1198"/>
                <a:gd name="T33" fmla="*/ 412 h 1298"/>
                <a:gd name="T34" fmla="*/ 1114 w 1198"/>
                <a:gd name="T35" fmla="*/ 382 h 1298"/>
                <a:gd name="T36" fmla="*/ 1198 w 1198"/>
                <a:gd name="T37" fmla="*/ 300 h 1298"/>
                <a:gd name="T38" fmla="*/ 1188 w 1198"/>
                <a:gd name="T39" fmla="*/ 253 h 1298"/>
                <a:gd name="T40" fmla="*/ 1131 w 1198"/>
                <a:gd name="T41" fmla="*/ 247 h 1298"/>
                <a:gd name="T42" fmla="*/ 1055 w 1198"/>
                <a:gd name="T43" fmla="*/ 247 h 1298"/>
                <a:gd name="T44" fmla="*/ 990 w 1198"/>
                <a:gd name="T45" fmla="*/ 215 h 1298"/>
                <a:gd name="T46" fmla="*/ 941 w 1198"/>
                <a:gd name="T47" fmla="*/ 146 h 1298"/>
                <a:gd name="T48" fmla="*/ 787 w 1198"/>
                <a:gd name="T49" fmla="*/ 102 h 1298"/>
                <a:gd name="T50" fmla="*/ 490 w 1198"/>
                <a:gd name="T51" fmla="*/ 0 h 1298"/>
                <a:gd name="T52" fmla="*/ 234 w 1198"/>
                <a:gd name="T53" fmla="*/ 160 h 1298"/>
                <a:gd name="T54" fmla="*/ 226 w 1198"/>
                <a:gd name="T55" fmla="*/ 182 h 1298"/>
                <a:gd name="T56" fmla="*/ 246 w 1198"/>
                <a:gd name="T57" fmla="*/ 278 h 1298"/>
                <a:gd name="T58" fmla="*/ 214 w 1198"/>
                <a:gd name="T59" fmla="*/ 323 h 1298"/>
                <a:gd name="T60" fmla="*/ 165 w 1198"/>
                <a:gd name="T61" fmla="*/ 371 h 1298"/>
                <a:gd name="T62" fmla="*/ 104 w 1198"/>
                <a:gd name="T63" fmla="*/ 390 h 1298"/>
                <a:gd name="T64" fmla="*/ 0 w 1198"/>
                <a:gd name="T65" fmla="*/ 571 h 1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98" h="1298">
                  <a:moveTo>
                    <a:pt x="0" y="571"/>
                  </a:moveTo>
                  <a:lnTo>
                    <a:pt x="14" y="646"/>
                  </a:lnTo>
                  <a:lnTo>
                    <a:pt x="47" y="702"/>
                  </a:lnTo>
                  <a:lnTo>
                    <a:pt x="41" y="766"/>
                  </a:lnTo>
                  <a:lnTo>
                    <a:pt x="94" y="914"/>
                  </a:lnTo>
                  <a:lnTo>
                    <a:pt x="210" y="1055"/>
                  </a:lnTo>
                  <a:lnTo>
                    <a:pt x="382" y="1298"/>
                  </a:lnTo>
                  <a:lnTo>
                    <a:pt x="394" y="1196"/>
                  </a:lnTo>
                  <a:lnTo>
                    <a:pt x="366" y="1169"/>
                  </a:lnTo>
                  <a:lnTo>
                    <a:pt x="384" y="1081"/>
                  </a:lnTo>
                  <a:lnTo>
                    <a:pt x="437" y="1083"/>
                  </a:lnTo>
                  <a:lnTo>
                    <a:pt x="606" y="851"/>
                  </a:lnTo>
                  <a:lnTo>
                    <a:pt x="679" y="768"/>
                  </a:lnTo>
                  <a:lnTo>
                    <a:pt x="753" y="551"/>
                  </a:lnTo>
                  <a:lnTo>
                    <a:pt x="851" y="424"/>
                  </a:lnTo>
                  <a:lnTo>
                    <a:pt x="1071" y="433"/>
                  </a:lnTo>
                  <a:lnTo>
                    <a:pt x="1114" y="412"/>
                  </a:lnTo>
                  <a:lnTo>
                    <a:pt x="1114" y="382"/>
                  </a:lnTo>
                  <a:lnTo>
                    <a:pt x="1198" y="300"/>
                  </a:lnTo>
                  <a:lnTo>
                    <a:pt x="1188" y="253"/>
                  </a:lnTo>
                  <a:lnTo>
                    <a:pt x="1131" y="247"/>
                  </a:lnTo>
                  <a:lnTo>
                    <a:pt x="1055" y="247"/>
                  </a:lnTo>
                  <a:lnTo>
                    <a:pt x="990" y="215"/>
                  </a:lnTo>
                  <a:lnTo>
                    <a:pt x="941" y="146"/>
                  </a:lnTo>
                  <a:lnTo>
                    <a:pt x="787" y="102"/>
                  </a:lnTo>
                  <a:lnTo>
                    <a:pt x="490" y="0"/>
                  </a:lnTo>
                  <a:lnTo>
                    <a:pt x="234" y="160"/>
                  </a:lnTo>
                  <a:lnTo>
                    <a:pt x="226" y="182"/>
                  </a:lnTo>
                  <a:lnTo>
                    <a:pt x="246" y="278"/>
                  </a:lnTo>
                  <a:lnTo>
                    <a:pt x="214" y="323"/>
                  </a:lnTo>
                  <a:lnTo>
                    <a:pt x="165" y="371"/>
                  </a:lnTo>
                  <a:lnTo>
                    <a:pt x="104" y="390"/>
                  </a:lnTo>
                  <a:lnTo>
                    <a:pt x="0" y="57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5174" name="Freeform 6"/>
            <p:cNvSpPr>
              <a:spLocks/>
            </p:cNvSpPr>
            <p:nvPr/>
          </p:nvSpPr>
          <p:spPr bwMode="auto">
            <a:xfrm>
              <a:off x="4296" y="3577"/>
              <a:ext cx="107" cy="122"/>
            </a:xfrm>
            <a:custGeom>
              <a:avLst/>
              <a:gdLst>
                <a:gd name="T0" fmla="*/ 388 w 533"/>
                <a:gd name="T1" fmla="*/ 564 h 610"/>
                <a:gd name="T2" fmla="*/ 408 w 533"/>
                <a:gd name="T3" fmla="*/ 541 h 610"/>
                <a:gd name="T4" fmla="*/ 490 w 533"/>
                <a:gd name="T5" fmla="*/ 610 h 610"/>
                <a:gd name="T6" fmla="*/ 533 w 533"/>
                <a:gd name="T7" fmla="*/ 587 h 610"/>
                <a:gd name="T8" fmla="*/ 526 w 533"/>
                <a:gd name="T9" fmla="*/ 264 h 610"/>
                <a:gd name="T10" fmla="*/ 406 w 533"/>
                <a:gd name="T11" fmla="*/ 154 h 610"/>
                <a:gd name="T12" fmla="*/ 321 w 533"/>
                <a:gd name="T13" fmla="*/ 103 h 610"/>
                <a:gd name="T14" fmla="*/ 181 w 533"/>
                <a:gd name="T15" fmla="*/ 10 h 610"/>
                <a:gd name="T16" fmla="*/ 141 w 533"/>
                <a:gd name="T17" fmla="*/ 0 h 610"/>
                <a:gd name="T18" fmla="*/ 0 w 533"/>
                <a:gd name="T19" fmla="*/ 167 h 610"/>
                <a:gd name="T20" fmla="*/ 58 w 533"/>
                <a:gd name="T21" fmla="*/ 356 h 610"/>
                <a:gd name="T22" fmla="*/ 85 w 533"/>
                <a:gd name="T23" fmla="*/ 381 h 610"/>
                <a:gd name="T24" fmla="*/ 388 w 533"/>
                <a:gd name="T25" fmla="*/ 564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33" h="610">
                  <a:moveTo>
                    <a:pt x="388" y="564"/>
                  </a:moveTo>
                  <a:lnTo>
                    <a:pt x="408" y="541"/>
                  </a:lnTo>
                  <a:lnTo>
                    <a:pt x="490" y="610"/>
                  </a:lnTo>
                  <a:lnTo>
                    <a:pt x="533" y="587"/>
                  </a:lnTo>
                  <a:lnTo>
                    <a:pt x="526" y="264"/>
                  </a:lnTo>
                  <a:lnTo>
                    <a:pt x="406" y="154"/>
                  </a:lnTo>
                  <a:lnTo>
                    <a:pt x="321" y="103"/>
                  </a:lnTo>
                  <a:lnTo>
                    <a:pt x="181" y="10"/>
                  </a:lnTo>
                  <a:lnTo>
                    <a:pt x="141" y="0"/>
                  </a:lnTo>
                  <a:lnTo>
                    <a:pt x="0" y="167"/>
                  </a:lnTo>
                  <a:lnTo>
                    <a:pt x="58" y="356"/>
                  </a:lnTo>
                  <a:lnTo>
                    <a:pt x="85" y="381"/>
                  </a:lnTo>
                  <a:lnTo>
                    <a:pt x="388" y="56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5175" name="Freeform 7"/>
            <p:cNvSpPr>
              <a:spLocks/>
            </p:cNvSpPr>
            <p:nvPr/>
          </p:nvSpPr>
          <p:spPr bwMode="auto">
            <a:xfrm>
              <a:off x="4909" y="2037"/>
              <a:ext cx="293" cy="205"/>
            </a:xfrm>
            <a:custGeom>
              <a:avLst/>
              <a:gdLst>
                <a:gd name="T0" fmla="*/ 1395 w 1462"/>
                <a:gd name="T1" fmla="*/ 1025 h 1025"/>
                <a:gd name="T2" fmla="*/ 1016 w 1462"/>
                <a:gd name="T3" fmla="*/ 1020 h 1025"/>
                <a:gd name="T4" fmla="*/ 971 w 1462"/>
                <a:gd name="T5" fmla="*/ 952 h 1025"/>
                <a:gd name="T6" fmla="*/ 903 w 1462"/>
                <a:gd name="T7" fmla="*/ 896 h 1025"/>
                <a:gd name="T8" fmla="*/ 858 w 1462"/>
                <a:gd name="T9" fmla="*/ 877 h 1025"/>
                <a:gd name="T10" fmla="*/ 568 w 1462"/>
                <a:gd name="T11" fmla="*/ 659 h 1025"/>
                <a:gd name="T12" fmla="*/ 499 w 1462"/>
                <a:gd name="T13" fmla="*/ 677 h 1025"/>
                <a:gd name="T14" fmla="*/ 354 w 1462"/>
                <a:gd name="T15" fmla="*/ 757 h 1025"/>
                <a:gd name="T16" fmla="*/ 141 w 1462"/>
                <a:gd name="T17" fmla="*/ 691 h 1025"/>
                <a:gd name="T18" fmla="*/ 47 w 1462"/>
                <a:gd name="T19" fmla="*/ 591 h 1025"/>
                <a:gd name="T20" fmla="*/ 30 w 1462"/>
                <a:gd name="T21" fmla="*/ 631 h 1025"/>
                <a:gd name="T22" fmla="*/ 63 w 1462"/>
                <a:gd name="T23" fmla="*/ 677 h 1025"/>
                <a:gd name="T24" fmla="*/ 45 w 1462"/>
                <a:gd name="T25" fmla="*/ 698 h 1025"/>
                <a:gd name="T26" fmla="*/ 21 w 1462"/>
                <a:gd name="T27" fmla="*/ 668 h 1025"/>
                <a:gd name="T28" fmla="*/ 0 w 1462"/>
                <a:gd name="T29" fmla="*/ 635 h 1025"/>
                <a:gd name="T30" fmla="*/ 14 w 1462"/>
                <a:gd name="T31" fmla="*/ 500 h 1025"/>
                <a:gd name="T32" fmla="*/ 116 w 1462"/>
                <a:gd name="T33" fmla="*/ 216 h 1025"/>
                <a:gd name="T34" fmla="*/ 118 w 1462"/>
                <a:gd name="T35" fmla="*/ 12 h 1025"/>
                <a:gd name="T36" fmla="*/ 177 w 1462"/>
                <a:gd name="T37" fmla="*/ 0 h 1025"/>
                <a:gd name="T38" fmla="*/ 227 w 1462"/>
                <a:gd name="T39" fmla="*/ 36 h 1025"/>
                <a:gd name="T40" fmla="*/ 599 w 1462"/>
                <a:gd name="T41" fmla="*/ 343 h 1025"/>
                <a:gd name="T42" fmla="*/ 650 w 1462"/>
                <a:gd name="T43" fmla="*/ 359 h 1025"/>
                <a:gd name="T44" fmla="*/ 669 w 1462"/>
                <a:gd name="T45" fmla="*/ 338 h 1025"/>
                <a:gd name="T46" fmla="*/ 814 w 1462"/>
                <a:gd name="T47" fmla="*/ 343 h 1025"/>
                <a:gd name="T48" fmla="*/ 903 w 1462"/>
                <a:gd name="T49" fmla="*/ 406 h 1025"/>
                <a:gd name="T50" fmla="*/ 981 w 1462"/>
                <a:gd name="T51" fmla="*/ 502 h 1025"/>
                <a:gd name="T52" fmla="*/ 1000 w 1462"/>
                <a:gd name="T53" fmla="*/ 542 h 1025"/>
                <a:gd name="T54" fmla="*/ 1016 w 1462"/>
                <a:gd name="T55" fmla="*/ 605 h 1025"/>
                <a:gd name="T56" fmla="*/ 1124 w 1462"/>
                <a:gd name="T57" fmla="*/ 708 h 1025"/>
                <a:gd name="T58" fmla="*/ 1208 w 1462"/>
                <a:gd name="T59" fmla="*/ 717 h 1025"/>
                <a:gd name="T60" fmla="*/ 1462 w 1462"/>
                <a:gd name="T61" fmla="*/ 849 h 1025"/>
                <a:gd name="T62" fmla="*/ 1404 w 1462"/>
                <a:gd name="T63" fmla="*/ 980 h 1025"/>
                <a:gd name="T64" fmla="*/ 1395 w 1462"/>
                <a:gd name="T65" fmla="*/ 1025 h 10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462" h="1025">
                  <a:moveTo>
                    <a:pt x="1395" y="1025"/>
                  </a:moveTo>
                  <a:lnTo>
                    <a:pt x="1016" y="1020"/>
                  </a:lnTo>
                  <a:lnTo>
                    <a:pt x="971" y="952"/>
                  </a:lnTo>
                  <a:lnTo>
                    <a:pt x="903" y="896"/>
                  </a:lnTo>
                  <a:lnTo>
                    <a:pt x="858" y="877"/>
                  </a:lnTo>
                  <a:lnTo>
                    <a:pt x="568" y="659"/>
                  </a:lnTo>
                  <a:lnTo>
                    <a:pt x="499" y="677"/>
                  </a:lnTo>
                  <a:lnTo>
                    <a:pt x="354" y="757"/>
                  </a:lnTo>
                  <a:lnTo>
                    <a:pt x="141" y="691"/>
                  </a:lnTo>
                  <a:lnTo>
                    <a:pt x="47" y="591"/>
                  </a:lnTo>
                  <a:lnTo>
                    <a:pt x="30" y="631"/>
                  </a:lnTo>
                  <a:lnTo>
                    <a:pt x="63" y="677"/>
                  </a:lnTo>
                  <a:lnTo>
                    <a:pt x="45" y="698"/>
                  </a:lnTo>
                  <a:lnTo>
                    <a:pt x="21" y="668"/>
                  </a:lnTo>
                  <a:lnTo>
                    <a:pt x="0" y="635"/>
                  </a:lnTo>
                  <a:lnTo>
                    <a:pt x="14" y="500"/>
                  </a:lnTo>
                  <a:lnTo>
                    <a:pt x="116" y="216"/>
                  </a:lnTo>
                  <a:lnTo>
                    <a:pt x="118" y="12"/>
                  </a:lnTo>
                  <a:lnTo>
                    <a:pt x="177" y="0"/>
                  </a:lnTo>
                  <a:lnTo>
                    <a:pt x="227" y="36"/>
                  </a:lnTo>
                  <a:lnTo>
                    <a:pt x="599" y="343"/>
                  </a:lnTo>
                  <a:lnTo>
                    <a:pt x="650" y="359"/>
                  </a:lnTo>
                  <a:lnTo>
                    <a:pt x="669" y="338"/>
                  </a:lnTo>
                  <a:lnTo>
                    <a:pt x="814" y="343"/>
                  </a:lnTo>
                  <a:lnTo>
                    <a:pt x="903" y="406"/>
                  </a:lnTo>
                  <a:lnTo>
                    <a:pt x="981" y="502"/>
                  </a:lnTo>
                  <a:lnTo>
                    <a:pt x="1000" y="542"/>
                  </a:lnTo>
                  <a:lnTo>
                    <a:pt x="1016" y="605"/>
                  </a:lnTo>
                  <a:lnTo>
                    <a:pt x="1124" y="708"/>
                  </a:lnTo>
                  <a:lnTo>
                    <a:pt x="1208" y="717"/>
                  </a:lnTo>
                  <a:lnTo>
                    <a:pt x="1462" y="849"/>
                  </a:lnTo>
                  <a:lnTo>
                    <a:pt x="1404" y="980"/>
                  </a:lnTo>
                  <a:lnTo>
                    <a:pt x="1395" y="102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5176" name="Freeform 8"/>
            <p:cNvSpPr>
              <a:spLocks/>
            </p:cNvSpPr>
            <p:nvPr/>
          </p:nvSpPr>
          <p:spPr bwMode="auto">
            <a:xfrm>
              <a:off x="5029" y="2034"/>
              <a:ext cx="228" cy="172"/>
            </a:xfrm>
            <a:custGeom>
              <a:avLst/>
              <a:gdLst>
                <a:gd name="T0" fmla="*/ 0 w 1141"/>
                <a:gd name="T1" fmla="*/ 357 h 861"/>
                <a:gd name="T2" fmla="*/ 145 w 1141"/>
                <a:gd name="T3" fmla="*/ 176 h 861"/>
                <a:gd name="T4" fmla="*/ 294 w 1141"/>
                <a:gd name="T5" fmla="*/ 120 h 861"/>
                <a:gd name="T6" fmla="*/ 429 w 1141"/>
                <a:gd name="T7" fmla="*/ 108 h 861"/>
                <a:gd name="T8" fmla="*/ 480 w 1141"/>
                <a:gd name="T9" fmla="*/ 63 h 861"/>
                <a:gd name="T10" fmla="*/ 511 w 1141"/>
                <a:gd name="T11" fmla="*/ 47 h 861"/>
                <a:gd name="T12" fmla="*/ 550 w 1141"/>
                <a:gd name="T13" fmla="*/ 0 h 861"/>
                <a:gd name="T14" fmla="*/ 571 w 1141"/>
                <a:gd name="T15" fmla="*/ 49 h 861"/>
                <a:gd name="T16" fmla="*/ 614 w 1141"/>
                <a:gd name="T17" fmla="*/ 56 h 861"/>
                <a:gd name="T18" fmla="*/ 628 w 1141"/>
                <a:gd name="T19" fmla="*/ 40 h 861"/>
                <a:gd name="T20" fmla="*/ 667 w 1141"/>
                <a:gd name="T21" fmla="*/ 42 h 861"/>
                <a:gd name="T22" fmla="*/ 712 w 1141"/>
                <a:gd name="T23" fmla="*/ 84 h 861"/>
                <a:gd name="T24" fmla="*/ 740 w 1141"/>
                <a:gd name="T25" fmla="*/ 82 h 861"/>
                <a:gd name="T26" fmla="*/ 787 w 1141"/>
                <a:gd name="T27" fmla="*/ 49 h 861"/>
                <a:gd name="T28" fmla="*/ 1141 w 1141"/>
                <a:gd name="T29" fmla="*/ 274 h 861"/>
                <a:gd name="T30" fmla="*/ 968 w 1141"/>
                <a:gd name="T31" fmla="*/ 631 h 861"/>
                <a:gd name="T32" fmla="*/ 865 w 1141"/>
                <a:gd name="T33" fmla="*/ 861 h 861"/>
                <a:gd name="T34" fmla="*/ 607 w 1141"/>
                <a:gd name="T35" fmla="*/ 733 h 861"/>
                <a:gd name="T36" fmla="*/ 522 w 1141"/>
                <a:gd name="T37" fmla="*/ 719 h 861"/>
                <a:gd name="T38" fmla="*/ 419 w 1141"/>
                <a:gd name="T39" fmla="*/ 621 h 861"/>
                <a:gd name="T40" fmla="*/ 396 w 1141"/>
                <a:gd name="T41" fmla="*/ 546 h 861"/>
                <a:gd name="T42" fmla="*/ 362 w 1141"/>
                <a:gd name="T43" fmla="*/ 493 h 861"/>
                <a:gd name="T44" fmla="*/ 304 w 1141"/>
                <a:gd name="T45" fmla="*/ 422 h 861"/>
                <a:gd name="T46" fmla="*/ 217 w 1141"/>
                <a:gd name="T47" fmla="*/ 357 h 861"/>
                <a:gd name="T48" fmla="*/ 74 w 1141"/>
                <a:gd name="T49" fmla="*/ 352 h 861"/>
                <a:gd name="T50" fmla="*/ 51 w 1141"/>
                <a:gd name="T51" fmla="*/ 373 h 861"/>
                <a:gd name="T52" fmla="*/ 0 w 1141"/>
                <a:gd name="T53" fmla="*/ 357 h 8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41" h="861">
                  <a:moveTo>
                    <a:pt x="0" y="357"/>
                  </a:moveTo>
                  <a:lnTo>
                    <a:pt x="145" y="176"/>
                  </a:lnTo>
                  <a:lnTo>
                    <a:pt x="294" y="120"/>
                  </a:lnTo>
                  <a:lnTo>
                    <a:pt x="429" y="108"/>
                  </a:lnTo>
                  <a:lnTo>
                    <a:pt x="480" y="63"/>
                  </a:lnTo>
                  <a:lnTo>
                    <a:pt x="511" y="47"/>
                  </a:lnTo>
                  <a:lnTo>
                    <a:pt x="550" y="0"/>
                  </a:lnTo>
                  <a:lnTo>
                    <a:pt x="571" y="49"/>
                  </a:lnTo>
                  <a:lnTo>
                    <a:pt x="614" y="56"/>
                  </a:lnTo>
                  <a:lnTo>
                    <a:pt x="628" y="40"/>
                  </a:lnTo>
                  <a:lnTo>
                    <a:pt x="667" y="42"/>
                  </a:lnTo>
                  <a:lnTo>
                    <a:pt x="712" y="84"/>
                  </a:lnTo>
                  <a:lnTo>
                    <a:pt x="740" y="82"/>
                  </a:lnTo>
                  <a:lnTo>
                    <a:pt x="787" y="49"/>
                  </a:lnTo>
                  <a:lnTo>
                    <a:pt x="1141" y="274"/>
                  </a:lnTo>
                  <a:lnTo>
                    <a:pt x="968" y="631"/>
                  </a:lnTo>
                  <a:lnTo>
                    <a:pt x="865" y="861"/>
                  </a:lnTo>
                  <a:lnTo>
                    <a:pt x="607" y="733"/>
                  </a:lnTo>
                  <a:lnTo>
                    <a:pt x="522" y="719"/>
                  </a:lnTo>
                  <a:lnTo>
                    <a:pt x="419" y="621"/>
                  </a:lnTo>
                  <a:lnTo>
                    <a:pt x="396" y="546"/>
                  </a:lnTo>
                  <a:lnTo>
                    <a:pt x="362" y="493"/>
                  </a:lnTo>
                  <a:lnTo>
                    <a:pt x="304" y="422"/>
                  </a:lnTo>
                  <a:lnTo>
                    <a:pt x="217" y="357"/>
                  </a:lnTo>
                  <a:lnTo>
                    <a:pt x="74" y="352"/>
                  </a:lnTo>
                  <a:lnTo>
                    <a:pt x="51" y="373"/>
                  </a:lnTo>
                  <a:lnTo>
                    <a:pt x="0" y="35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5177" name="Freeform 9"/>
            <p:cNvSpPr>
              <a:spLocks/>
            </p:cNvSpPr>
            <p:nvPr/>
          </p:nvSpPr>
          <p:spPr bwMode="auto">
            <a:xfrm>
              <a:off x="5077" y="1691"/>
              <a:ext cx="411" cy="316"/>
            </a:xfrm>
            <a:custGeom>
              <a:avLst/>
              <a:gdLst>
                <a:gd name="T0" fmla="*/ 735 w 2054"/>
                <a:gd name="T1" fmla="*/ 0 h 1582"/>
                <a:gd name="T2" fmla="*/ 740 w 2054"/>
                <a:gd name="T3" fmla="*/ 39 h 1582"/>
                <a:gd name="T4" fmla="*/ 779 w 2054"/>
                <a:gd name="T5" fmla="*/ 78 h 1582"/>
                <a:gd name="T6" fmla="*/ 818 w 2054"/>
                <a:gd name="T7" fmla="*/ 201 h 1582"/>
                <a:gd name="T8" fmla="*/ 964 w 2054"/>
                <a:gd name="T9" fmla="*/ 332 h 1582"/>
                <a:gd name="T10" fmla="*/ 1121 w 2054"/>
                <a:gd name="T11" fmla="*/ 504 h 1582"/>
                <a:gd name="T12" fmla="*/ 1261 w 2054"/>
                <a:gd name="T13" fmla="*/ 616 h 1582"/>
                <a:gd name="T14" fmla="*/ 1378 w 2054"/>
                <a:gd name="T15" fmla="*/ 680 h 1582"/>
                <a:gd name="T16" fmla="*/ 1451 w 2054"/>
                <a:gd name="T17" fmla="*/ 686 h 1582"/>
                <a:gd name="T18" fmla="*/ 1401 w 2054"/>
                <a:gd name="T19" fmla="*/ 929 h 1582"/>
                <a:gd name="T20" fmla="*/ 1570 w 2054"/>
                <a:gd name="T21" fmla="*/ 1153 h 1582"/>
                <a:gd name="T22" fmla="*/ 1916 w 2054"/>
                <a:gd name="T23" fmla="*/ 1111 h 1582"/>
                <a:gd name="T24" fmla="*/ 1979 w 2054"/>
                <a:gd name="T25" fmla="*/ 1120 h 1582"/>
                <a:gd name="T26" fmla="*/ 2032 w 2054"/>
                <a:gd name="T27" fmla="*/ 1142 h 1582"/>
                <a:gd name="T28" fmla="*/ 2054 w 2054"/>
                <a:gd name="T29" fmla="*/ 1193 h 1582"/>
                <a:gd name="T30" fmla="*/ 2049 w 2054"/>
                <a:gd name="T31" fmla="*/ 1366 h 1582"/>
                <a:gd name="T32" fmla="*/ 1130 w 2054"/>
                <a:gd name="T33" fmla="*/ 1582 h 1582"/>
                <a:gd name="T34" fmla="*/ 1289 w 2054"/>
                <a:gd name="T35" fmla="*/ 1223 h 1582"/>
                <a:gd name="T36" fmla="*/ 1247 w 2054"/>
                <a:gd name="T37" fmla="*/ 1095 h 1582"/>
                <a:gd name="T38" fmla="*/ 1300 w 2054"/>
                <a:gd name="T39" fmla="*/ 1025 h 1582"/>
                <a:gd name="T40" fmla="*/ 1297 w 2054"/>
                <a:gd name="T41" fmla="*/ 1008 h 1582"/>
                <a:gd name="T42" fmla="*/ 1208 w 2054"/>
                <a:gd name="T43" fmla="*/ 923 h 1582"/>
                <a:gd name="T44" fmla="*/ 1180 w 2054"/>
                <a:gd name="T45" fmla="*/ 920 h 1582"/>
                <a:gd name="T46" fmla="*/ 883 w 2054"/>
                <a:gd name="T47" fmla="*/ 937 h 1582"/>
                <a:gd name="T48" fmla="*/ 765 w 2054"/>
                <a:gd name="T49" fmla="*/ 918 h 1582"/>
                <a:gd name="T50" fmla="*/ 614 w 2054"/>
                <a:gd name="T51" fmla="*/ 867 h 1582"/>
                <a:gd name="T52" fmla="*/ 598 w 2054"/>
                <a:gd name="T53" fmla="*/ 817 h 1582"/>
                <a:gd name="T54" fmla="*/ 584 w 2054"/>
                <a:gd name="T55" fmla="*/ 786 h 1582"/>
                <a:gd name="T56" fmla="*/ 510 w 2054"/>
                <a:gd name="T57" fmla="*/ 761 h 1582"/>
                <a:gd name="T58" fmla="*/ 468 w 2054"/>
                <a:gd name="T59" fmla="*/ 811 h 1582"/>
                <a:gd name="T60" fmla="*/ 90 w 2054"/>
                <a:gd name="T61" fmla="*/ 705 h 1582"/>
                <a:gd name="T62" fmla="*/ 17 w 2054"/>
                <a:gd name="T63" fmla="*/ 515 h 1582"/>
                <a:gd name="T64" fmla="*/ 0 w 2054"/>
                <a:gd name="T65" fmla="*/ 448 h 1582"/>
                <a:gd name="T66" fmla="*/ 87 w 2054"/>
                <a:gd name="T67" fmla="*/ 327 h 1582"/>
                <a:gd name="T68" fmla="*/ 208 w 2054"/>
                <a:gd name="T69" fmla="*/ 316 h 1582"/>
                <a:gd name="T70" fmla="*/ 253 w 2054"/>
                <a:gd name="T71" fmla="*/ 346 h 1582"/>
                <a:gd name="T72" fmla="*/ 421 w 2054"/>
                <a:gd name="T73" fmla="*/ 377 h 1582"/>
                <a:gd name="T74" fmla="*/ 549 w 2054"/>
                <a:gd name="T75" fmla="*/ 243 h 1582"/>
                <a:gd name="T76" fmla="*/ 645 w 2054"/>
                <a:gd name="T77" fmla="*/ 265 h 1582"/>
                <a:gd name="T78" fmla="*/ 701 w 2054"/>
                <a:gd name="T79" fmla="*/ 142 h 1582"/>
                <a:gd name="T80" fmla="*/ 681 w 2054"/>
                <a:gd name="T81" fmla="*/ 50 h 1582"/>
                <a:gd name="T82" fmla="*/ 735 w 2054"/>
                <a:gd name="T83" fmla="*/ 0 h 1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054" h="1582">
                  <a:moveTo>
                    <a:pt x="735" y="0"/>
                  </a:moveTo>
                  <a:lnTo>
                    <a:pt x="740" y="39"/>
                  </a:lnTo>
                  <a:lnTo>
                    <a:pt x="779" y="78"/>
                  </a:lnTo>
                  <a:lnTo>
                    <a:pt x="818" y="201"/>
                  </a:lnTo>
                  <a:lnTo>
                    <a:pt x="964" y="332"/>
                  </a:lnTo>
                  <a:lnTo>
                    <a:pt x="1121" y="504"/>
                  </a:lnTo>
                  <a:lnTo>
                    <a:pt x="1261" y="616"/>
                  </a:lnTo>
                  <a:lnTo>
                    <a:pt x="1378" y="680"/>
                  </a:lnTo>
                  <a:lnTo>
                    <a:pt x="1451" y="686"/>
                  </a:lnTo>
                  <a:lnTo>
                    <a:pt x="1401" y="929"/>
                  </a:lnTo>
                  <a:lnTo>
                    <a:pt x="1570" y="1153"/>
                  </a:lnTo>
                  <a:lnTo>
                    <a:pt x="1916" y="1111"/>
                  </a:lnTo>
                  <a:lnTo>
                    <a:pt x="1979" y="1120"/>
                  </a:lnTo>
                  <a:lnTo>
                    <a:pt x="2032" y="1142"/>
                  </a:lnTo>
                  <a:lnTo>
                    <a:pt x="2054" y="1193"/>
                  </a:lnTo>
                  <a:lnTo>
                    <a:pt x="2049" y="1366"/>
                  </a:lnTo>
                  <a:lnTo>
                    <a:pt x="1130" y="1582"/>
                  </a:lnTo>
                  <a:lnTo>
                    <a:pt x="1289" y="1223"/>
                  </a:lnTo>
                  <a:lnTo>
                    <a:pt x="1247" y="1095"/>
                  </a:lnTo>
                  <a:lnTo>
                    <a:pt x="1300" y="1025"/>
                  </a:lnTo>
                  <a:lnTo>
                    <a:pt x="1297" y="1008"/>
                  </a:lnTo>
                  <a:lnTo>
                    <a:pt x="1208" y="923"/>
                  </a:lnTo>
                  <a:lnTo>
                    <a:pt x="1180" y="920"/>
                  </a:lnTo>
                  <a:lnTo>
                    <a:pt x="883" y="937"/>
                  </a:lnTo>
                  <a:lnTo>
                    <a:pt x="765" y="918"/>
                  </a:lnTo>
                  <a:lnTo>
                    <a:pt x="614" y="867"/>
                  </a:lnTo>
                  <a:lnTo>
                    <a:pt x="598" y="817"/>
                  </a:lnTo>
                  <a:lnTo>
                    <a:pt x="584" y="786"/>
                  </a:lnTo>
                  <a:lnTo>
                    <a:pt x="510" y="761"/>
                  </a:lnTo>
                  <a:lnTo>
                    <a:pt x="468" y="811"/>
                  </a:lnTo>
                  <a:lnTo>
                    <a:pt x="90" y="705"/>
                  </a:lnTo>
                  <a:lnTo>
                    <a:pt x="17" y="515"/>
                  </a:lnTo>
                  <a:lnTo>
                    <a:pt x="0" y="448"/>
                  </a:lnTo>
                  <a:lnTo>
                    <a:pt x="87" y="327"/>
                  </a:lnTo>
                  <a:lnTo>
                    <a:pt x="208" y="316"/>
                  </a:lnTo>
                  <a:lnTo>
                    <a:pt x="253" y="346"/>
                  </a:lnTo>
                  <a:lnTo>
                    <a:pt x="421" y="377"/>
                  </a:lnTo>
                  <a:lnTo>
                    <a:pt x="549" y="243"/>
                  </a:lnTo>
                  <a:lnTo>
                    <a:pt x="645" y="265"/>
                  </a:lnTo>
                  <a:lnTo>
                    <a:pt x="701" y="142"/>
                  </a:lnTo>
                  <a:lnTo>
                    <a:pt x="681" y="50"/>
                  </a:lnTo>
                  <a:lnTo>
                    <a:pt x="735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5178" name="Freeform 10"/>
            <p:cNvSpPr>
              <a:spLocks/>
            </p:cNvSpPr>
            <p:nvPr/>
          </p:nvSpPr>
          <p:spPr bwMode="auto">
            <a:xfrm>
              <a:off x="3932" y="3304"/>
              <a:ext cx="116" cy="132"/>
            </a:xfrm>
            <a:custGeom>
              <a:avLst/>
              <a:gdLst>
                <a:gd name="T0" fmla="*/ 14 w 581"/>
                <a:gd name="T1" fmla="*/ 103 h 660"/>
                <a:gd name="T2" fmla="*/ 11 w 581"/>
                <a:gd name="T3" fmla="*/ 74 h 660"/>
                <a:gd name="T4" fmla="*/ 131 w 581"/>
                <a:gd name="T5" fmla="*/ 0 h 660"/>
                <a:gd name="T6" fmla="*/ 253 w 581"/>
                <a:gd name="T7" fmla="*/ 64 h 660"/>
                <a:gd name="T8" fmla="*/ 251 w 581"/>
                <a:gd name="T9" fmla="*/ 68 h 660"/>
                <a:gd name="T10" fmla="*/ 328 w 581"/>
                <a:gd name="T11" fmla="*/ 78 h 660"/>
                <a:gd name="T12" fmla="*/ 390 w 581"/>
                <a:gd name="T13" fmla="*/ 51 h 660"/>
                <a:gd name="T14" fmla="*/ 459 w 581"/>
                <a:gd name="T15" fmla="*/ 104 h 660"/>
                <a:gd name="T16" fmla="*/ 575 w 581"/>
                <a:gd name="T17" fmla="*/ 143 h 660"/>
                <a:gd name="T18" fmla="*/ 581 w 581"/>
                <a:gd name="T19" fmla="*/ 242 h 660"/>
                <a:gd name="T20" fmla="*/ 553 w 581"/>
                <a:gd name="T21" fmla="*/ 244 h 660"/>
                <a:gd name="T22" fmla="*/ 522 w 581"/>
                <a:gd name="T23" fmla="*/ 257 h 660"/>
                <a:gd name="T24" fmla="*/ 513 w 581"/>
                <a:gd name="T25" fmla="*/ 410 h 660"/>
                <a:gd name="T26" fmla="*/ 524 w 581"/>
                <a:gd name="T27" fmla="*/ 626 h 660"/>
                <a:gd name="T28" fmla="*/ 516 w 581"/>
                <a:gd name="T29" fmla="*/ 660 h 660"/>
                <a:gd name="T30" fmla="*/ 214 w 581"/>
                <a:gd name="T31" fmla="*/ 537 h 660"/>
                <a:gd name="T32" fmla="*/ 51 w 581"/>
                <a:gd name="T33" fmla="*/ 272 h 660"/>
                <a:gd name="T34" fmla="*/ 0 w 581"/>
                <a:gd name="T35" fmla="*/ 108 h 660"/>
                <a:gd name="T36" fmla="*/ 14 w 581"/>
                <a:gd name="T37" fmla="*/ 103 h 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81" h="660">
                  <a:moveTo>
                    <a:pt x="14" y="103"/>
                  </a:moveTo>
                  <a:lnTo>
                    <a:pt x="11" y="74"/>
                  </a:lnTo>
                  <a:lnTo>
                    <a:pt x="131" y="0"/>
                  </a:lnTo>
                  <a:lnTo>
                    <a:pt x="253" y="64"/>
                  </a:lnTo>
                  <a:lnTo>
                    <a:pt x="251" y="68"/>
                  </a:lnTo>
                  <a:lnTo>
                    <a:pt x="328" y="78"/>
                  </a:lnTo>
                  <a:lnTo>
                    <a:pt x="390" y="51"/>
                  </a:lnTo>
                  <a:lnTo>
                    <a:pt x="459" y="104"/>
                  </a:lnTo>
                  <a:lnTo>
                    <a:pt x="575" y="143"/>
                  </a:lnTo>
                  <a:lnTo>
                    <a:pt x="581" y="242"/>
                  </a:lnTo>
                  <a:lnTo>
                    <a:pt x="553" y="244"/>
                  </a:lnTo>
                  <a:lnTo>
                    <a:pt x="522" y="257"/>
                  </a:lnTo>
                  <a:lnTo>
                    <a:pt x="513" y="410"/>
                  </a:lnTo>
                  <a:lnTo>
                    <a:pt x="524" y="626"/>
                  </a:lnTo>
                  <a:lnTo>
                    <a:pt x="516" y="660"/>
                  </a:lnTo>
                  <a:lnTo>
                    <a:pt x="214" y="537"/>
                  </a:lnTo>
                  <a:lnTo>
                    <a:pt x="51" y="272"/>
                  </a:lnTo>
                  <a:lnTo>
                    <a:pt x="0" y="108"/>
                  </a:lnTo>
                  <a:lnTo>
                    <a:pt x="14" y="10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5179" name="Freeform 11"/>
            <p:cNvSpPr>
              <a:spLocks/>
            </p:cNvSpPr>
            <p:nvPr/>
          </p:nvSpPr>
          <p:spPr bwMode="auto">
            <a:xfrm>
              <a:off x="3837" y="3324"/>
              <a:ext cx="200" cy="195"/>
            </a:xfrm>
            <a:custGeom>
              <a:avLst/>
              <a:gdLst>
                <a:gd name="T0" fmla="*/ 48 w 996"/>
                <a:gd name="T1" fmla="*/ 928 h 975"/>
                <a:gd name="T2" fmla="*/ 143 w 996"/>
                <a:gd name="T3" fmla="*/ 920 h 975"/>
                <a:gd name="T4" fmla="*/ 229 w 996"/>
                <a:gd name="T5" fmla="*/ 949 h 975"/>
                <a:gd name="T6" fmla="*/ 432 w 996"/>
                <a:gd name="T7" fmla="*/ 937 h 975"/>
                <a:gd name="T8" fmla="*/ 500 w 996"/>
                <a:gd name="T9" fmla="*/ 907 h 975"/>
                <a:gd name="T10" fmla="*/ 673 w 996"/>
                <a:gd name="T11" fmla="*/ 889 h 975"/>
                <a:gd name="T12" fmla="*/ 801 w 996"/>
                <a:gd name="T13" fmla="*/ 904 h 975"/>
                <a:gd name="T14" fmla="*/ 996 w 996"/>
                <a:gd name="T15" fmla="*/ 975 h 975"/>
                <a:gd name="T16" fmla="*/ 987 w 996"/>
                <a:gd name="T17" fmla="*/ 556 h 975"/>
                <a:gd name="T18" fmla="*/ 685 w 996"/>
                <a:gd name="T19" fmla="*/ 433 h 975"/>
                <a:gd name="T20" fmla="*/ 522 w 996"/>
                <a:gd name="T21" fmla="*/ 168 h 975"/>
                <a:gd name="T22" fmla="*/ 472 w 996"/>
                <a:gd name="T23" fmla="*/ 4 h 975"/>
                <a:gd name="T24" fmla="*/ 457 w 996"/>
                <a:gd name="T25" fmla="*/ 8 h 975"/>
                <a:gd name="T26" fmla="*/ 432 w 996"/>
                <a:gd name="T27" fmla="*/ 82 h 975"/>
                <a:gd name="T28" fmla="*/ 411 w 996"/>
                <a:gd name="T29" fmla="*/ 91 h 975"/>
                <a:gd name="T30" fmla="*/ 384 w 996"/>
                <a:gd name="T31" fmla="*/ 66 h 975"/>
                <a:gd name="T32" fmla="*/ 379 w 996"/>
                <a:gd name="T33" fmla="*/ 0 h 975"/>
                <a:gd name="T34" fmla="*/ 329 w 996"/>
                <a:gd name="T35" fmla="*/ 20 h 975"/>
                <a:gd name="T36" fmla="*/ 133 w 996"/>
                <a:gd name="T37" fmla="*/ 64 h 975"/>
                <a:gd name="T38" fmla="*/ 100 w 996"/>
                <a:gd name="T39" fmla="*/ 114 h 975"/>
                <a:gd name="T40" fmla="*/ 66 w 996"/>
                <a:gd name="T41" fmla="*/ 78 h 975"/>
                <a:gd name="T42" fmla="*/ 38 w 996"/>
                <a:gd name="T43" fmla="*/ 66 h 975"/>
                <a:gd name="T44" fmla="*/ 33 w 996"/>
                <a:gd name="T45" fmla="*/ 99 h 975"/>
                <a:gd name="T46" fmla="*/ 51 w 996"/>
                <a:gd name="T47" fmla="*/ 170 h 975"/>
                <a:gd name="T48" fmla="*/ 0 w 996"/>
                <a:gd name="T49" fmla="*/ 207 h 975"/>
                <a:gd name="T50" fmla="*/ 24 w 996"/>
                <a:gd name="T51" fmla="*/ 216 h 975"/>
                <a:gd name="T52" fmla="*/ 18 w 996"/>
                <a:gd name="T53" fmla="*/ 242 h 975"/>
                <a:gd name="T54" fmla="*/ 42 w 996"/>
                <a:gd name="T55" fmla="*/ 308 h 975"/>
                <a:gd name="T56" fmla="*/ 47 w 996"/>
                <a:gd name="T57" fmla="*/ 814 h 975"/>
                <a:gd name="T58" fmla="*/ 48 w 996"/>
                <a:gd name="T59" fmla="*/ 928 h 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96" h="975">
                  <a:moveTo>
                    <a:pt x="48" y="928"/>
                  </a:moveTo>
                  <a:lnTo>
                    <a:pt x="143" y="920"/>
                  </a:lnTo>
                  <a:lnTo>
                    <a:pt x="229" y="949"/>
                  </a:lnTo>
                  <a:lnTo>
                    <a:pt x="432" y="937"/>
                  </a:lnTo>
                  <a:lnTo>
                    <a:pt x="500" y="907"/>
                  </a:lnTo>
                  <a:lnTo>
                    <a:pt x="673" y="889"/>
                  </a:lnTo>
                  <a:lnTo>
                    <a:pt x="801" y="904"/>
                  </a:lnTo>
                  <a:lnTo>
                    <a:pt x="996" y="975"/>
                  </a:lnTo>
                  <a:lnTo>
                    <a:pt x="987" y="556"/>
                  </a:lnTo>
                  <a:lnTo>
                    <a:pt x="685" y="433"/>
                  </a:lnTo>
                  <a:lnTo>
                    <a:pt x="522" y="168"/>
                  </a:lnTo>
                  <a:lnTo>
                    <a:pt x="472" y="4"/>
                  </a:lnTo>
                  <a:lnTo>
                    <a:pt x="457" y="8"/>
                  </a:lnTo>
                  <a:lnTo>
                    <a:pt x="432" y="82"/>
                  </a:lnTo>
                  <a:lnTo>
                    <a:pt x="411" y="91"/>
                  </a:lnTo>
                  <a:lnTo>
                    <a:pt x="384" y="66"/>
                  </a:lnTo>
                  <a:lnTo>
                    <a:pt x="379" y="0"/>
                  </a:lnTo>
                  <a:lnTo>
                    <a:pt x="329" y="20"/>
                  </a:lnTo>
                  <a:lnTo>
                    <a:pt x="133" y="64"/>
                  </a:lnTo>
                  <a:lnTo>
                    <a:pt x="100" y="114"/>
                  </a:lnTo>
                  <a:lnTo>
                    <a:pt x="66" y="78"/>
                  </a:lnTo>
                  <a:lnTo>
                    <a:pt x="38" y="66"/>
                  </a:lnTo>
                  <a:lnTo>
                    <a:pt x="33" y="99"/>
                  </a:lnTo>
                  <a:lnTo>
                    <a:pt x="51" y="170"/>
                  </a:lnTo>
                  <a:lnTo>
                    <a:pt x="0" y="207"/>
                  </a:lnTo>
                  <a:lnTo>
                    <a:pt x="24" y="216"/>
                  </a:lnTo>
                  <a:lnTo>
                    <a:pt x="18" y="242"/>
                  </a:lnTo>
                  <a:lnTo>
                    <a:pt x="42" y="308"/>
                  </a:lnTo>
                  <a:lnTo>
                    <a:pt x="47" y="814"/>
                  </a:lnTo>
                  <a:lnTo>
                    <a:pt x="48" y="92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5180" name="Freeform 12"/>
            <p:cNvSpPr>
              <a:spLocks/>
            </p:cNvSpPr>
            <p:nvPr/>
          </p:nvSpPr>
          <p:spPr bwMode="auto">
            <a:xfrm>
              <a:off x="3443" y="831"/>
              <a:ext cx="328" cy="154"/>
            </a:xfrm>
            <a:custGeom>
              <a:avLst/>
              <a:gdLst>
                <a:gd name="T0" fmla="*/ 0 w 1638"/>
                <a:gd name="T1" fmla="*/ 153 h 774"/>
                <a:gd name="T2" fmla="*/ 35 w 1638"/>
                <a:gd name="T3" fmla="*/ 0 h 774"/>
                <a:gd name="T4" fmla="*/ 192 w 1638"/>
                <a:gd name="T5" fmla="*/ 123 h 774"/>
                <a:gd name="T6" fmla="*/ 226 w 1638"/>
                <a:gd name="T7" fmla="*/ 128 h 774"/>
                <a:gd name="T8" fmla="*/ 295 w 1638"/>
                <a:gd name="T9" fmla="*/ 199 h 774"/>
                <a:gd name="T10" fmla="*/ 404 w 1638"/>
                <a:gd name="T11" fmla="*/ 218 h 774"/>
                <a:gd name="T12" fmla="*/ 471 w 1638"/>
                <a:gd name="T13" fmla="*/ 316 h 774"/>
                <a:gd name="T14" fmla="*/ 484 w 1638"/>
                <a:gd name="T15" fmla="*/ 433 h 774"/>
                <a:gd name="T16" fmla="*/ 499 w 1638"/>
                <a:gd name="T17" fmla="*/ 450 h 774"/>
                <a:gd name="T18" fmla="*/ 578 w 1638"/>
                <a:gd name="T19" fmla="*/ 442 h 774"/>
                <a:gd name="T20" fmla="*/ 601 w 1638"/>
                <a:gd name="T21" fmla="*/ 422 h 774"/>
                <a:gd name="T22" fmla="*/ 636 w 1638"/>
                <a:gd name="T23" fmla="*/ 417 h 774"/>
                <a:gd name="T24" fmla="*/ 652 w 1638"/>
                <a:gd name="T25" fmla="*/ 430 h 774"/>
                <a:gd name="T26" fmla="*/ 687 w 1638"/>
                <a:gd name="T27" fmla="*/ 437 h 774"/>
                <a:gd name="T28" fmla="*/ 792 w 1638"/>
                <a:gd name="T29" fmla="*/ 273 h 774"/>
                <a:gd name="T30" fmla="*/ 832 w 1638"/>
                <a:gd name="T31" fmla="*/ 332 h 774"/>
                <a:gd name="T32" fmla="*/ 881 w 1638"/>
                <a:gd name="T33" fmla="*/ 341 h 774"/>
                <a:gd name="T34" fmla="*/ 947 w 1638"/>
                <a:gd name="T35" fmla="*/ 305 h 774"/>
                <a:gd name="T36" fmla="*/ 1094 w 1638"/>
                <a:gd name="T37" fmla="*/ 183 h 774"/>
                <a:gd name="T38" fmla="*/ 1111 w 1638"/>
                <a:gd name="T39" fmla="*/ 182 h 774"/>
                <a:gd name="T40" fmla="*/ 1165 w 1638"/>
                <a:gd name="T41" fmla="*/ 166 h 774"/>
                <a:gd name="T42" fmla="*/ 1173 w 1638"/>
                <a:gd name="T43" fmla="*/ 148 h 774"/>
                <a:gd name="T44" fmla="*/ 1160 w 1638"/>
                <a:gd name="T45" fmla="*/ 110 h 774"/>
                <a:gd name="T46" fmla="*/ 1162 w 1638"/>
                <a:gd name="T47" fmla="*/ 71 h 774"/>
                <a:gd name="T48" fmla="*/ 1175 w 1638"/>
                <a:gd name="T49" fmla="*/ 58 h 774"/>
                <a:gd name="T50" fmla="*/ 1209 w 1638"/>
                <a:gd name="T51" fmla="*/ 46 h 774"/>
                <a:gd name="T52" fmla="*/ 1386 w 1638"/>
                <a:gd name="T53" fmla="*/ 160 h 774"/>
                <a:gd name="T54" fmla="*/ 1638 w 1638"/>
                <a:gd name="T55" fmla="*/ 496 h 774"/>
                <a:gd name="T56" fmla="*/ 1341 w 1638"/>
                <a:gd name="T57" fmla="*/ 429 h 774"/>
                <a:gd name="T58" fmla="*/ 1256 w 1638"/>
                <a:gd name="T59" fmla="*/ 431 h 774"/>
                <a:gd name="T60" fmla="*/ 913 w 1638"/>
                <a:gd name="T61" fmla="*/ 725 h 774"/>
                <a:gd name="T62" fmla="*/ 888 w 1638"/>
                <a:gd name="T63" fmla="*/ 721 h 774"/>
                <a:gd name="T64" fmla="*/ 769 w 1638"/>
                <a:gd name="T65" fmla="*/ 659 h 774"/>
                <a:gd name="T66" fmla="*/ 755 w 1638"/>
                <a:gd name="T67" fmla="*/ 665 h 774"/>
                <a:gd name="T68" fmla="*/ 752 w 1638"/>
                <a:gd name="T69" fmla="*/ 774 h 774"/>
                <a:gd name="T70" fmla="*/ 723 w 1638"/>
                <a:gd name="T71" fmla="*/ 772 h 774"/>
                <a:gd name="T72" fmla="*/ 686 w 1638"/>
                <a:gd name="T73" fmla="*/ 768 h 774"/>
                <a:gd name="T74" fmla="*/ 607 w 1638"/>
                <a:gd name="T75" fmla="*/ 716 h 774"/>
                <a:gd name="T76" fmla="*/ 551 w 1638"/>
                <a:gd name="T77" fmla="*/ 708 h 774"/>
                <a:gd name="T78" fmla="*/ 534 w 1638"/>
                <a:gd name="T79" fmla="*/ 730 h 774"/>
                <a:gd name="T80" fmla="*/ 514 w 1638"/>
                <a:gd name="T81" fmla="*/ 724 h 774"/>
                <a:gd name="T82" fmla="*/ 472 w 1638"/>
                <a:gd name="T83" fmla="*/ 682 h 774"/>
                <a:gd name="T84" fmla="*/ 398 w 1638"/>
                <a:gd name="T85" fmla="*/ 678 h 774"/>
                <a:gd name="T86" fmla="*/ 331 w 1638"/>
                <a:gd name="T87" fmla="*/ 571 h 774"/>
                <a:gd name="T88" fmla="*/ 292 w 1638"/>
                <a:gd name="T89" fmla="*/ 563 h 774"/>
                <a:gd name="T90" fmla="*/ 206 w 1638"/>
                <a:gd name="T91" fmla="*/ 399 h 774"/>
                <a:gd name="T92" fmla="*/ 177 w 1638"/>
                <a:gd name="T93" fmla="*/ 362 h 774"/>
                <a:gd name="T94" fmla="*/ 168 w 1638"/>
                <a:gd name="T95" fmla="*/ 265 h 774"/>
                <a:gd name="T96" fmla="*/ 85 w 1638"/>
                <a:gd name="T97" fmla="*/ 186 h 774"/>
                <a:gd name="T98" fmla="*/ 27 w 1638"/>
                <a:gd name="T99" fmla="*/ 178 h 774"/>
                <a:gd name="T100" fmla="*/ 0 w 1638"/>
                <a:gd name="T101" fmla="*/ 153 h 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638" h="774">
                  <a:moveTo>
                    <a:pt x="0" y="153"/>
                  </a:moveTo>
                  <a:lnTo>
                    <a:pt x="35" y="0"/>
                  </a:lnTo>
                  <a:lnTo>
                    <a:pt x="192" y="123"/>
                  </a:lnTo>
                  <a:lnTo>
                    <a:pt x="226" y="128"/>
                  </a:lnTo>
                  <a:lnTo>
                    <a:pt x="295" y="199"/>
                  </a:lnTo>
                  <a:lnTo>
                    <a:pt x="404" y="218"/>
                  </a:lnTo>
                  <a:lnTo>
                    <a:pt x="471" y="316"/>
                  </a:lnTo>
                  <a:lnTo>
                    <a:pt x="484" y="433"/>
                  </a:lnTo>
                  <a:lnTo>
                    <a:pt x="499" y="450"/>
                  </a:lnTo>
                  <a:lnTo>
                    <a:pt x="578" y="442"/>
                  </a:lnTo>
                  <a:lnTo>
                    <a:pt x="601" y="422"/>
                  </a:lnTo>
                  <a:lnTo>
                    <a:pt x="636" y="417"/>
                  </a:lnTo>
                  <a:lnTo>
                    <a:pt x="652" y="430"/>
                  </a:lnTo>
                  <a:lnTo>
                    <a:pt x="687" y="437"/>
                  </a:lnTo>
                  <a:lnTo>
                    <a:pt x="792" y="273"/>
                  </a:lnTo>
                  <a:lnTo>
                    <a:pt x="832" y="332"/>
                  </a:lnTo>
                  <a:lnTo>
                    <a:pt x="881" y="341"/>
                  </a:lnTo>
                  <a:lnTo>
                    <a:pt x="947" y="305"/>
                  </a:lnTo>
                  <a:lnTo>
                    <a:pt x="1094" y="183"/>
                  </a:lnTo>
                  <a:lnTo>
                    <a:pt x="1111" y="182"/>
                  </a:lnTo>
                  <a:lnTo>
                    <a:pt x="1165" y="166"/>
                  </a:lnTo>
                  <a:lnTo>
                    <a:pt x="1173" y="148"/>
                  </a:lnTo>
                  <a:lnTo>
                    <a:pt x="1160" y="110"/>
                  </a:lnTo>
                  <a:lnTo>
                    <a:pt x="1162" y="71"/>
                  </a:lnTo>
                  <a:lnTo>
                    <a:pt x="1175" y="58"/>
                  </a:lnTo>
                  <a:lnTo>
                    <a:pt x="1209" y="46"/>
                  </a:lnTo>
                  <a:lnTo>
                    <a:pt x="1386" y="160"/>
                  </a:lnTo>
                  <a:lnTo>
                    <a:pt x="1638" y="496"/>
                  </a:lnTo>
                  <a:lnTo>
                    <a:pt x="1341" y="429"/>
                  </a:lnTo>
                  <a:lnTo>
                    <a:pt x="1256" y="431"/>
                  </a:lnTo>
                  <a:lnTo>
                    <a:pt x="913" y="725"/>
                  </a:lnTo>
                  <a:lnTo>
                    <a:pt x="888" y="721"/>
                  </a:lnTo>
                  <a:lnTo>
                    <a:pt x="769" y="659"/>
                  </a:lnTo>
                  <a:lnTo>
                    <a:pt x="755" y="665"/>
                  </a:lnTo>
                  <a:lnTo>
                    <a:pt x="752" y="774"/>
                  </a:lnTo>
                  <a:lnTo>
                    <a:pt x="723" y="772"/>
                  </a:lnTo>
                  <a:lnTo>
                    <a:pt x="686" y="768"/>
                  </a:lnTo>
                  <a:lnTo>
                    <a:pt x="607" y="716"/>
                  </a:lnTo>
                  <a:lnTo>
                    <a:pt x="551" y="708"/>
                  </a:lnTo>
                  <a:lnTo>
                    <a:pt x="534" y="730"/>
                  </a:lnTo>
                  <a:lnTo>
                    <a:pt x="514" y="724"/>
                  </a:lnTo>
                  <a:lnTo>
                    <a:pt x="472" y="682"/>
                  </a:lnTo>
                  <a:lnTo>
                    <a:pt x="398" y="678"/>
                  </a:lnTo>
                  <a:lnTo>
                    <a:pt x="331" y="571"/>
                  </a:lnTo>
                  <a:lnTo>
                    <a:pt x="292" y="563"/>
                  </a:lnTo>
                  <a:lnTo>
                    <a:pt x="206" y="399"/>
                  </a:lnTo>
                  <a:lnTo>
                    <a:pt x="177" y="362"/>
                  </a:lnTo>
                  <a:lnTo>
                    <a:pt x="168" y="265"/>
                  </a:lnTo>
                  <a:lnTo>
                    <a:pt x="85" y="186"/>
                  </a:lnTo>
                  <a:lnTo>
                    <a:pt x="27" y="178"/>
                  </a:lnTo>
                  <a:lnTo>
                    <a:pt x="0" y="15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5181" name="Freeform 13"/>
            <p:cNvSpPr>
              <a:spLocks/>
            </p:cNvSpPr>
            <p:nvPr/>
          </p:nvSpPr>
          <p:spPr bwMode="auto">
            <a:xfrm>
              <a:off x="3432" y="747"/>
              <a:ext cx="281" cy="169"/>
            </a:xfrm>
            <a:custGeom>
              <a:avLst/>
              <a:gdLst>
                <a:gd name="T0" fmla="*/ 51 w 1402"/>
                <a:gd name="T1" fmla="*/ 400 h 847"/>
                <a:gd name="T2" fmla="*/ 82 w 1402"/>
                <a:gd name="T3" fmla="*/ 159 h 847"/>
                <a:gd name="T4" fmla="*/ 66 w 1402"/>
                <a:gd name="T5" fmla="*/ 134 h 847"/>
                <a:gd name="T6" fmla="*/ 39 w 1402"/>
                <a:gd name="T7" fmla="*/ 134 h 847"/>
                <a:gd name="T8" fmla="*/ 0 w 1402"/>
                <a:gd name="T9" fmla="*/ 76 h 847"/>
                <a:gd name="T10" fmla="*/ 35 w 1402"/>
                <a:gd name="T11" fmla="*/ 74 h 847"/>
                <a:gd name="T12" fmla="*/ 49 w 1402"/>
                <a:gd name="T13" fmla="*/ 56 h 847"/>
                <a:gd name="T14" fmla="*/ 95 w 1402"/>
                <a:gd name="T15" fmla="*/ 54 h 847"/>
                <a:gd name="T16" fmla="*/ 109 w 1402"/>
                <a:gd name="T17" fmla="*/ 64 h 847"/>
                <a:gd name="T18" fmla="*/ 133 w 1402"/>
                <a:gd name="T19" fmla="*/ 46 h 847"/>
                <a:gd name="T20" fmla="*/ 177 w 1402"/>
                <a:gd name="T21" fmla="*/ 44 h 847"/>
                <a:gd name="T22" fmla="*/ 242 w 1402"/>
                <a:gd name="T23" fmla="*/ 0 h 847"/>
                <a:gd name="T24" fmla="*/ 285 w 1402"/>
                <a:gd name="T25" fmla="*/ 44 h 847"/>
                <a:gd name="T26" fmla="*/ 407 w 1402"/>
                <a:gd name="T27" fmla="*/ 62 h 847"/>
                <a:gd name="T28" fmla="*/ 473 w 1402"/>
                <a:gd name="T29" fmla="*/ 83 h 847"/>
                <a:gd name="T30" fmla="*/ 576 w 1402"/>
                <a:gd name="T31" fmla="*/ 72 h 847"/>
                <a:gd name="T32" fmla="*/ 621 w 1402"/>
                <a:gd name="T33" fmla="*/ 27 h 847"/>
                <a:gd name="T34" fmla="*/ 823 w 1402"/>
                <a:gd name="T35" fmla="*/ 27 h 847"/>
                <a:gd name="T36" fmla="*/ 856 w 1402"/>
                <a:gd name="T37" fmla="*/ 42 h 847"/>
                <a:gd name="T38" fmla="*/ 1094 w 1402"/>
                <a:gd name="T39" fmla="*/ 29 h 847"/>
                <a:gd name="T40" fmla="*/ 1098 w 1402"/>
                <a:gd name="T41" fmla="*/ 79 h 847"/>
                <a:gd name="T42" fmla="*/ 1147 w 1402"/>
                <a:gd name="T43" fmla="*/ 169 h 847"/>
                <a:gd name="T44" fmla="*/ 1164 w 1402"/>
                <a:gd name="T45" fmla="*/ 210 h 847"/>
                <a:gd name="T46" fmla="*/ 1161 w 1402"/>
                <a:gd name="T47" fmla="*/ 306 h 847"/>
                <a:gd name="T48" fmla="*/ 1176 w 1402"/>
                <a:gd name="T49" fmla="*/ 336 h 847"/>
                <a:gd name="T50" fmla="*/ 1209 w 1402"/>
                <a:gd name="T51" fmla="*/ 342 h 847"/>
                <a:gd name="T52" fmla="*/ 1217 w 1402"/>
                <a:gd name="T53" fmla="*/ 328 h 847"/>
                <a:gd name="T54" fmla="*/ 1257 w 1402"/>
                <a:gd name="T55" fmla="*/ 324 h 847"/>
                <a:gd name="T56" fmla="*/ 1281 w 1402"/>
                <a:gd name="T57" fmla="*/ 330 h 847"/>
                <a:gd name="T58" fmla="*/ 1400 w 1402"/>
                <a:gd name="T59" fmla="*/ 471 h 847"/>
                <a:gd name="T60" fmla="*/ 1402 w 1402"/>
                <a:gd name="T61" fmla="*/ 562 h 847"/>
                <a:gd name="T62" fmla="*/ 1226 w 1402"/>
                <a:gd name="T63" fmla="*/ 445 h 847"/>
                <a:gd name="T64" fmla="*/ 1192 w 1402"/>
                <a:gd name="T65" fmla="*/ 457 h 847"/>
                <a:gd name="T66" fmla="*/ 1176 w 1402"/>
                <a:gd name="T67" fmla="*/ 471 h 847"/>
                <a:gd name="T68" fmla="*/ 1174 w 1402"/>
                <a:gd name="T69" fmla="*/ 506 h 847"/>
                <a:gd name="T70" fmla="*/ 1186 w 1402"/>
                <a:gd name="T71" fmla="*/ 547 h 847"/>
                <a:gd name="T72" fmla="*/ 1180 w 1402"/>
                <a:gd name="T73" fmla="*/ 566 h 847"/>
                <a:gd name="T74" fmla="*/ 1127 w 1402"/>
                <a:gd name="T75" fmla="*/ 582 h 847"/>
                <a:gd name="T76" fmla="*/ 1110 w 1402"/>
                <a:gd name="T77" fmla="*/ 584 h 847"/>
                <a:gd name="T78" fmla="*/ 962 w 1402"/>
                <a:gd name="T79" fmla="*/ 705 h 847"/>
                <a:gd name="T80" fmla="*/ 895 w 1402"/>
                <a:gd name="T81" fmla="*/ 742 h 847"/>
                <a:gd name="T82" fmla="*/ 847 w 1402"/>
                <a:gd name="T83" fmla="*/ 732 h 847"/>
                <a:gd name="T84" fmla="*/ 808 w 1402"/>
                <a:gd name="T85" fmla="*/ 670 h 847"/>
                <a:gd name="T86" fmla="*/ 699 w 1402"/>
                <a:gd name="T87" fmla="*/ 837 h 847"/>
                <a:gd name="T88" fmla="*/ 668 w 1402"/>
                <a:gd name="T89" fmla="*/ 831 h 847"/>
                <a:gd name="T90" fmla="*/ 652 w 1402"/>
                <a:gd name="T91" fmla="*/ 816 h 847"/>
                <a:gd name="T92" fmla="*/ 617 w 1402"/>
                <a:gd name="T93" fmla="*/ 822 h 847"/>
                <a:gd name="T94" fmla="*/ 594 w 1402"/>
                <a:gd name="T95" fmla="*/ 841 h 847"/>
                <a:gd name="T96" fmla="*/ 512 w 1402"/>
                <a:gd name="T97" fmla="*/ 847 h 847"/>
                <a:gd name="T98" fmla="*/ 498 w 1402"/>
                <a:gd name="T99" fmla="*/ 831 h 847"/>
                <a:gd name="T100" fmla="*/ 485 w 1402"/>
                <a:gd name="T101" fmla="*/ 712 h 847"/>
                <a:gd name="T102" fmla="*/ 420 w 1402"/>
                <a:gd name="T103" fmla="*/ 619 h 847"/>
                <a:gd name="T104" fmla="*/ 312 w 1402"/>
                <a:gd name="T105" fmla="*/ 599 h 847"/>
                <a:gd name="T106" fmla="*/ 240 w 1402"/>
                <a:gd name="T107" fmla="*/ 529 h 847"/>
                <a:gd name="T108" fmla="*/ 207 w 1402"/>
                <a:gd name="T109" fmla="*/ 523 h 847"/>
                <a:gd name="T110" fmla="*/ 51 w 1402"/>
                <a:gd name="T111" fmla="*/ 400 h 8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402" h="847">
                  <a:moveTo>
                    <a:pt x="51" y="400"/>
                  </a:moveTo>
                  <a:lnTo>
                    <a:pt x="82" y="159"/>
                  </a:lnTo>
                  <a:lnTo>
                    <a:pt x="66" y="134"/>
                  </a:lnTo>
                  <a:lnTo>
                    <a:pt x="39" y="134"/>
                  </a:lnTo>
                  <a:lnTo>
                    <a:pt x="0" y="76"/>
                  </a:lnTo>
                  <a:lnTo>
                    <a:pt x="35" y="74"/>
                  </a:lnTo>
                  <a:lnTo>
                    <a:pt x="49" y="56"/>
                  </a:lnTo>
                  <a:lnTo>
                    <a:pt x="95" y="54"/>
                  </a:lnTo>
                  <a:lnTo>
                    <a:pt x="109" y="64"/>
                  </a:lnTo>
                  <a:lnTo>
                    <a:pt x="133" y="46"/>
                  </a:lnTo>
                  <a:lnTo>
                    <a:pt x="177" y="44"/>
                  </a:lnTo>
                  <a:lnTo>
                    <a:pt x="242" y="0"/>
                  </a:lnTo>
                  <a:lnTo>
                    <a:pt x="285" y="44"/>
                  </a:lnTo>
                  <a:lnTo>
                    <a:pt x="407" y="62"/>
                  </a:lnTo>
                  <a:lnTo>
                    <a:pt x="473" y="83"/>
                  </a:lnTo>
                  <a:lnTo>
                    <a:pt x="576" y="72"/>
                  </a:lnTo>
                  <a:lnTo>
                    <a:pt x="621" y="27"/>
                  </a:lnTo>
                  <a:lnTo>
                    <a:pt x="823" y="27"/>
                  </a:lnTo>
                  <a:lnTo>
                    <a:pt x="856" y="42"/>
                  </a:lnTo>
                  <a:lnTo>
                    <a:pt x="1094" y="29"/>
                  </a:lnTo>
                  <a:lnTo>
                    <a:pt x="1098" y="79"/>
                  </a:lnTo>
                  <a:lnTo>
                    <a:pt x="1147" y="169"/>
                  </a:lnTo>
                  <a:lnTo>
                    <a:pt x="1164" y="210"/>
                  </a:lnTo>
                  <a:lnTo>
                    <a:pt x="1161" y="306"/>
                  </a:lnTo>
                  <a:lnTo>
                    <a:pt x="1176" y="336"/>
                  </a:lnTo>
                  <a:lnTo>
                    <a:pt x="1209" y="342"/>
                  </a:lnTo>
                  <a:lnTo>
                    <a:pt x="1217" y="328"/>
                  </a:lnTo>
                  <a:lnTo>
                    <a:pt x="1257" y="324"/>
                  </a:lnTo>
                  <a:lnTo>
                    <a:pt x="1281" y="330"/>
                  </a:lnTo>
                  <a:lnTo>
                    <a:pt x="1400" y="471"/>
                  </a:lnTo>
                  <a:lnTo>
                    <a:pt x="1402" y="562"/>
                  </a:lnTo>
                  <a:lnTo>
                    <a:pt x="1226" y="445"/>
                  </a:lnTo>
                  <a:lnTo>
                    <a:pt x="1192" y="457"/>
                  </a:lnTo>
                  <a:lnTo>
                    <a:pt x="1176" y="471"/>
                  </a:lnTo>
                  <a:lnTo>
                    <a:pt x="1174" y="506"/>
                  </a:lnTo>
                  <a:lnTo>
                    <a:pt x="1186" y="547"/>
                  </a:lnTo>
                  <a:lnTo>
                    <a:pt x="1180" y="566"/>
                  </a:lnTo>
                  <a:lnTo>
                    <a:pt x="1127" y="582"/>
                  </a:lnTo>
                  <a:lnTo>
                    <a:pt x="1110" y="584"/>
                  </a:lnTo>
                  <a:lnTo>
                    <a:pt x="962" y="705"/>
                  </a:lnTo>
                  <a:lnTo>
                    <a:pt x="895" y="742"/>
                  </a:lnTo>
                  <a:lnTo>
                    <a:pt x="847" y="732"/>
                  </a:lnTo>
                  <a:lnTo>
                    <a:pt x="808" y="670"/>
                  </a:lnTo>
                  <a:lnTo>
                    <a:pt x="699" y="837"/>
                  </a:lnTo>
                  <a:lnTo>
                    <a:pt x="668" y="831"/>
                  </a:lnTo>
                  <a:lnTo>
                    <a:pt x="652" y="816"/>
                  </a:lnTo>
                  <a:lnTo>
                    <a:pt x="617" y="822"/>
                  </a:lnTo>
                  <a:lnTo>
                    <a:pt x="594" y="841"/>
                  </a:lnTo>
                  <a:lnTo>
                    <a:pt x="512" y="847"/>
                  </a:lnTo>
                  <a:lnTo>
                    <a:pt x="498" y="831"/>
                  </a:lnTo>
                  <a:lnTo>
                    <a:pt x="485" y="712"/>
                  </a:lnTo>
                  <a:lnTo>
                    <a:pt x="420" y="619"/>
                  </a:lnTo>
                  <a:lnTo>
                    <a:pt x="312" y="599"/>
                  </a:lnTo>
                  <a:lnTo>
                    <a:pt x="240" y="529"/>
                  </a:lnTo>
                  <a:lnTo>
                    <a:pt x="207" y="523"/>
                  </a:lnTo>
                  <a:lnTo>
                    <a:pt x="51" y="40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5182" name="Freeform 14"/>
            <p:cNvSpPr>
              <a:spLocks/>
            </p:cNvSpPr>
            <p:nvPr/>
          </p:nvSpPr>
          <p:spPr bwMode="auto">
            <a:xfrm>
              <a:off x="3536" y="681"/>
              <a:ext cx="302" cy="325"/>
            </a:xfrm>
            <a:custGeom>
              <a:avLst/>
              <a:gdLst>
                <a:gd name="T0" fmla="*/ 0 w 1506"/>
                <a:gd name="T1" fmla="*/ 0 h 1623"/>
                <a:gd name="T2" fmla="*/ 614 w 1506"/>
                <a:gd name="T3" fmla="*/ 24 h 1623"/>
                <a:gd name="T4" fmla="*/ 722 w 1506"/>
                <a:gd name="T5" fmla="*/ 107 h 1623"/>
                <a:gd name="T6" fmla="*/ 756 w 1506"/>
                <a:gd name="T7" fmla="*/ 103 h 1623"/>
                <a:gd name="T8" fmla="*/ 777 w 1506"/>
                <a:gd name="T9" fmla="*/ 65 h 1623"/>
                <a:gd name="T10" fmla="*/ 806 w 1506"/>
                <a:gd name="T11" fmla="*/ 56 h 1623"/>
                <a:gd name="T12" fmla="*/ 883 w 1506"/>
                <a:gd name="T13" fmla="*/ 63 h 1623"/>
                <a:gd name="T14" fmla="*/ 925 w 1506"/>
                <a:gd name="T15" fmla="*/ 85 h 1623"/>
                <a:gd name="T16" fmla="*/ 1058 w 1506"/>
                <a:gd name="T17" fmla="*/ 125 h 1623"/>
                <a:gd name="T18" fmla="*/ 1190 w 1506"/>
                <a:gd name="T19" fmla="*/ 112 h 1623"/>
                <a:gd name="T20" fmla="*/ 1335 w 1506"/>
                <a:gd name="T21" fmla="*/ 145 h 1623"/>
                <a:gd name="T22" fmla="*/ 1387 w 1506"/>
                <a:gd name="T23" fmla="*/ 173 h 1623"/>
                <a:gd name="T24" fmla="*/ 1306 w 1506"/>
                <a:gd name="T25" fmla="*/ 411 h 1623"/>
                <a:gd name="T26" fmla="*/ 1292 w 1506"/>
                <a:gd name="T27" fmla="*/ 618 h 1623"/>
                <a:gd name="T28" fmla="*/ 1261 w 1506"/>
                <a:gd name="T29" fmla="*/ 679 h 1623"/>
                <a:gd name="T30" fmla="*/ 1295 w 1506"/>
                <a:gd name="T31" fmla="*/ 805 h 1623"/>
                <a:gd name="T32" fmla="*/ 1299 w 1506"/>
                <a:gd name="T33" fmla="*/ 837 h 1623"/>
                <a:gd name="T34" fmla="*/ 1276 w 1506"/>
                <a:gd name="T35" fmla="*/ 870 h 1623"/>
                <a:gd name="T36" fmla="*/ 1252 w 1506"/>
                <a:gd name="T37" fmla="*/ 891 h 1623"/>
                <a:gd name="T38" fmla="*/ 1236 w 1506"/>
                <a:gd name="T39" fmla="*/ 1100 h 1623"/>
                <a:gd name="T40" fmla="*/ 1263 w 1506"/>
                <a:gd name="T41" fmla="*/ 1135 h 1623"/>
                <a:gd name="T42" fmla="*/ 1252 w 1506"/>
                <a:gd name="T43" fmla="*/ 1176 h 1623"/>
                <a:gd name="T44" fmla="*/ 1225 w 1506"/>
                <a:gd name="T45" fmla="*/ 1209 h 1623"/>
                <a:gd name="T46" fmla="*/ 1223 w 1506"/>
                <a:gd name="T47" fmla="*/ 1256 h 1623"/>
                <a:gd name="T48" fmla="*/ 1240 w 1506"/>
                <a:gd name="T49" fmla="*/ 1300 h 1623"/>
                <a:gd name="T50" fmla="*/ 1321 w 1506"/>
                <a:gd name="T51" fmla="*/ 1363 h 1623"/>
                <a:gd name="T52" fmla="*/ 1398 w 1506"/>
                <a:gd name="T53" fmla="*/ 1390 h 1623"/>
                <a:gd name="T54" fmla="*/ 1506 w 1506"/>
                <a:gd name="T55" fmla="*/ 1484 h 1623"/>
                <a:gd name="T56" fmla="*/ 1433 w 1506"/>
                <a:gd name="T57" fmla="*/ 1623 h 1623"/>
                <a:gd name="T58" fmla="*/ 942 w 1506"/>
                <a:gd name="T59" fmla="*/ 969 h 1623"/>
                <a:gd name="T60" fmla="*/ 937 w 1506"/>
                <a:gd name="T61" fmla="*/ 873 h 1623"/>
                <a:gd name="T62" fmla="*/ 822 w 1506"/>
                <a:gd name="T63" fmla="*/ 740 h 1623"/>
                <a:gd name="T64" fmla="*/ 800 w 1506"/>
                <a:gd name="T65" fmla="*/ 731 h 1623"/>
                <a:gd name="T66" fmla="*/ 756 w 1506"/>
                <a:gd name="T67" fmla="*/ 734 h 1623"/>
                <a:gd name="T68" fmla="*/ 747 w 1506"/>
                <a:gd name="T69" fmla="*/ 747 h 1623"/>
                <a:gd name="T70" fmla="*/ 716 w 1506"/>
                <a:gd name="T71" fmla="*/ 742 h 1623"/>
                <a:gd name="T72" fmla="*/ 702 w 1506"/>
                <a:gd name="T73" fmla="*/ 714 h 1623"/>
                <a:gd name="T74" fmla="*/ 702 w 1506"/>
                <a:gd name="T75" fmla="*/ 687 h 1623"/>
                <a:gd name="T76" fmla="*/ 702 w 1506"/>
                <a:gd name="T77" fmla="*/ 614 h 1623"/>
                <a:gd name="T78" fmla="*/ 689 w 1506"/>
                <a:gd name="T79" fmla="*/ 582 h 1623"/>
                <a:gd name="T80" fmla="*/ 639 w 1506"/>
                <a:gd name="T81" fmla="*/ 492 h 1623"/>
                <a:gd name="T82" fmla="*/ 634 w 1506"/>
                <a:gd name="T83" fmla="*/ 434 h 1623"/>
                <a:gd name="T84" fmla="*/ 644 w 1506"/>
                <a:gd name="T85" fmla="*/ 434 h 1623"/>
                <a:gd name="T86" fmla="*/ 720 w 1506"/>
                <a:gd name="T87" fmla="*/ 290 h 1623"/>
                <a:gd name="T88" fmla="*/ 718 w 1506"/>
                <a:gd name="T89" fmla="*/ 266 h 1623"/>
                <a:gd name="T90" fmla="*/ 693 w 1506"/>
                <a:gd name="T91" fmla="*/ 236 h 1623"/>
                <a:gd name="T92" fmla="*/ 641 w 1506"/>
                <a:gd name="T93" fmla="*/ 236 h 1623"/>
                <a:gd name="T94" fmla="*/ 626 w 1506"/>
                <a:gd name="T95" fmla="*/ 221 h 1623"/>
                <a:gd name="T96" fmla="*/ 417 w 1506"/>
                <a:gd name="T97" fmla="*/ 201 h 1623"/>
                <a:gd name="T98" fmla="*/ 320 w 1506"/>
                <a:gd name="T99" fmla="*/ 207 h 1623"/>
                <a:gd name="T100" fmla="*/ 314 w 1506"/>
                <a:gd name="T101" fmla="*/ 220 h 1623"/>
                <a:gd name="T102" fmla="*/ 43 w 1506"/>
                <a:gd name="T103" fmla="*/ 201 h 1623"/>
                <a:gd name="T104" fmla="*/ 16 w 1506"/>
                <a:gd name="T105" fmla="*/ 132 h 1623"/>
                <a:gd name="T106" fmla="*/ 0 w 1506"/>
                <a:gd name="T107" fmla="*/ 0 h 1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06" h="1623">
                  <a:moveTo>
                    <a:pt x="0" y="0"/>
                  </a:moveTo>
                  <a:lnTo>
                    <a:pt x="614" y="24"/>
                  </a:lnTo>
                  <a:lnTo>
                    <a:pt x="722" y="107"/>
                  </a:lnTo>
                  <a:lnTo>
                    <a:pt x="756" y="103"/>
                  </a:lnTo>
                  <a:lnTo>
                    <a:pt x="777" y="65"/>
                  </a:lnTo>
                  <a:lnTo>
                    <a:pt x="806" y="56"/>
                  </a:lnTo>
                  <a:lnTo>
                    <a:pt x="883" y="63"/>
                  </a:lnTo>
                  <a:lnTo>
                    <a:pt x="925" y="85"/>
                  </a:lnTo>
                  <a:lnTo>
                    <a:pt x="1058" y="125"/>
                  </a:lnTo>
                  <a:lnTo>
                    <a:pt x="1190" y="112"/>
                  </a:lnTo>
                  <a:lnTo>
                    <a:pt x="1335" y="145"/>
                  </a:lnTo>
                  <a:lnTo>
                    <a:pt x="1387" y="173"/>
                  </a:lnTo>
                  <a:lnTo>
                    <a:pt x="1306" y="411"/>
                  </a:lnTo>
                  <a:lnTo>
                    <a:pt x="1292" y="618"/>
                  </a:lnTo>
                  <a:lnTo>
                    <a:pt x="1261" y="679"/>
                  </a:lnTo>
                  <a:lnTo>
                    <a:pt x="1295" y="805"/>
                  </a:lnTo>
                  <a:lnTo>
                    <a:pt x="1299" y="837"/>
                  </a:lnTo>
                  <a:lnTo>
                    <a:pt x="1276" y="870"/>
                  </a:lnTo>
                  <a:lnTo>
                    <a:pt x="1252" y="891"/>
                  </a:lnTo>
                  <a:lnTo>
                    <a:pt x="1236" y="1100"/>
                  </a:lnTo>
                  <a:lnTo>
                    <a:pt x="1263" y="1135"/>
                  </a:lnTo>
                  <a:lnTo>
                    <a:pt x="1252" y="1176"/>
                  </a:lnTo>
                  <a:lnTo>
                    <a:pt x="1225" y="1209"/>
                  </a:lnTo>
                  <a:lnTo>
                    <a:pt x="1223" y="1256"/>
                  </a:lnTo>
                  <a:lnTo>
                    <a:pt x="1240" y="1300"/>
                  </a:lnTo>
                  <a:lnTo>
                    <a:pt x="1321" y="1363"/>
                  </a:lnTo>
                  <a:lnTo>
                    <a:pt x="1398" y="1390"/>
                  </a:lnTo>
                  <a:lnTo>
                    <a:pt x="1506" y="1484"/>
                  </a:lnTo>
                  <a:lnTo>
                    <a:pt x="1433" y="1623"/>
                  </a:lnTo>
                  <a:lnTo>
                    <a:pt x="942" y="969"/>
                  </a:lnTo>
                  <a:lnTo>
                    <a:pt x="937" y="873"/>
                  </a:lnTo>
                  <a:lnTo>
                    <a:pt x="822" y="740"/>
                  </a:lnTo>
                  <a:lnTo>
                    <a:pt x="800" y="731"/>
                  </a:lnTo>
                  <a:lnTo>
                    <a:pt x="756" y="734"/>
                  </a:lnTo>
                  <a:lnTo>
                    <a:pt x="747" y="747"/>
                  </a:lnTo>
                  <a:lnTo>
                    <a:pt x="716" y="742"/>
                  </a:lnTo>
                  <a:lnTo>
                    <a:pt x="702" y="714"/>
                  </a:lnTo>
                  <a:lnTo>
                    <a:pt x="702" y="687"/>
                  </a:lnTo>
                  <a:lnTo>
                    <a:pt x="702" y="614"/>
                  </a:lnTo>
                  <a:lnTo>
                    <a:pt x="689" y="582"/>
                  </a:lnTo>
                  <a:lnTo>
                    <a:pt x="639" y="492"/>
                  </a:lnTo>
                  <a:lnTo>
                    <a:pt x="634" y="434"/>
                  </a:lnTo>
                  <a:lnTo>
                    <a:pt x="644" y="434"/>
                  </a:lnTo>
                  <a:lnTo>
                    <a:pt x="720" y="290"/>
                  </a:lnTo>
                  <a:lnTo>
                    <a:pt x="718" y="266"/>
                  </a:lnTo>
                  <a:lnTo>
                    <a:pt x="693" y="236"/>
                  </a:lnTo>
                  <a:lnTo>
                    <a:pt x="641" y="236"/>
                  </a:lnTo>
                  <a:lnTo>
                    <a:pt x="626" y="221"/>
                  </a:lnTo>
                  <a:lnTo>
                    <a:pt x="417" y="201"/>
                  </a:lnTo>
                  <a:lnTo>
                    <a:pt x="320" y="207"/>
                  </a:lnTo>
                  <a:lnTo>
                    <a:pt x="314" y="220"/>
                  </a:lnTo>
                  <a:lnTo>
                    <a:pt x="43" y="201"/>
                  </a:lnTo>
                  <a:lnTo>
                    <a:pt x="16" y="13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135183" name="Rectangle 15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35184" name="Rectangle 16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FRUTICULTURA NO CEARÁ</a:t>
            </a:r>
          </a:p>
        </p:txBody>
      </p:sp>
      <p:sp>
        <p:nvSpPr>
          <p:cNvPr id="135185" name="Text Box 17"/>
          <p:cNvSpPr txBox="1">
            <a:spLocks noChangeArrowheads="1"/>
          </p:cNvSpPr>
          <p:nvPr/>
        </p:nvSpPr>
        <p:spPr bwMode="auto">
          <a:xfrm>
            <a:off x="117475" y="1412875"/>
            <a:ext cx="4310063" cy="10156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 dirty="0">
                <a:solidFill>
                  <a:srgbClr val="066168"/>
                </a:solidFill>
                <a:latin typeface="Verdana" pitchFamily="34" charset="0"/>
              </a:rPr>
              <a:t>11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 municípios:</a:t>
            </a:r>
          </a:p>
          <a:p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Bela Cruz,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Limoeiro do Norte, Marco, Quixeré, Aracati, Russas, Santana do Cariri, Nova Olinda, </a:t>
            </a:r>
            <a:r>
              <a:rPr lang="pt-BR" sz="1400" b="0" dirty="0" err="1" smtClean="0">
                <a:solidFill>
                  <a:srgbClr val="066168"/>
                </a:solidFill>
                <a:latin typeface="Verdana" pitchFamily="34" charset="0"/>
              </a:rPr>
              <a:t>Icapuí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Acaraú, Porteiras</a:t>
            </a:r>
          </a:p>
        </p:txBody>
      </p:sp>
      <p:sp>
        <p:nvSpPr>
          <p:cNvPr id="135186" name="Text Box 18"/>
          <p:cNvSpPr txBox="1">
            <a:spLocks noChangeArrowheads="1"/>
          </p:cNvSpPr>
          <p:nvPr/>
        </p:nvSpPr>
        <p:spPr bwMode="auto">
          <a:xfrm>
            <a:off x="117475" y="2414588"/>
            <a:ext cx="269240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800">
                <a:solidFill>
                  <a:srgbClr val="066168"/>
                </a:solidFill>
                <a:latin typeface="Verdana" pitchFamily="34" charset="0"/>
              </a:rPr>
              <a:t>417 ha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de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área plantada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</a:p>
        </p:txBody>
      </p:sp>
      <p:sp>
        <p:nvSpPr>
          <p:cNvPr id="135187" name="Line 19"/>
          <p:cNvSpPr>
            <a:spLocks noChangeShapeType="1"/>
          </p:cNvSpPr>
          <p:nvPr/>
        </p:nvSpPr>
        <p:spPr bwMode="auto">
          <a:xfrm>
            <a:off x="146050" y="2416175"/>
            <a:ext cx="34178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35188" name="Line 20"/>
          <p:cNvSpPr>
            <a:spLocks noChangeShapeType="1"/>
          </p:cNvSpPr>
          <p:nvPr/>
        </p:nvSpPr>
        <p:spPr bwMode="auto">
          <a:xfrm>
            <a:off x="146050" y="2781300"/>
            <a:ext cx="34178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35189" name="Text Box 21"/>
          <p:cNvSpPr txBox="1">
            <a:spLocks noChangeArrowheads="1"/>
          </p:cNvSpPr>
          <p:nvPr/>
        </p:nvSpPr>
        <p:spPr bwMode="auto">
          <a:xfrm>
            <a:off x="117475" y="2779713"/>
            <a:ext cx="2039938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800">
                <a:solidFill>
                  <a:srgbClr val="066168"/>
                </a:solidFill>
                <a:latin typeface="Verdana" pitchFamily="34" charset="0"/>
              </a:rPr>
              <a:t>11.074 t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colhidas</a:t>
            </a:r>
          </a:p>
        </p:txBody>
      </p:sp>
      <p:sp>
        <p:nvSpPr>
          <p:cNvPr id="135190" name="Text Box 22"/>
          <p:cNvSpPr txBox="1">
            <a:spLocks noChangeArrowheads="1"/>
          </p:cNvSpPr>
          <p:nvPr/>
        </p:nvSpPr>
        <p:spPr bwMode="auto">
          <a:xfrm>
            <a:off x="117475" y="3143250"/>
            <a:ext cx="2659063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800">
                <a:solidFill>
                  <a:srgbClr val="066168"/>
                </a:solidFill>
                <a:latin typeface="Verdana" pitchFamily="34" charset="0"/>
              </a:rPr>
              <a:t>R$ 9.350,00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valor VBP</a:t>
            </a:r>
          </a:p>
        </p:txBody>
      </p:sp>
      <p:sp>
        <p:nvSpPr>
          <p:cNvPr id="135191" name="Line 23"/>
          <p:cNvSpPr>
            <a:spLocks noChangeShapeType="1"/>
          </p:cNvSpPr>
          <p:nvPr/>
        </p:nvSpPr>
        <p:spPr bwMode="auto">
          <a:xfrm>
            <a:off x="146050" y="3144838"/>
            <a:ext cx="34178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135192" name="Group 24"/>
          <p:cNvGrpSpPr>
            <a:grpSpLocks/>
          </p:cNvGrpSpPr>
          <p:nvPr/>
        </p:nvGrpSpPr>
        <p:grpSpPr bwMode="auto">
          <a:xfrm>
            <a:off x="7188200" y="1536700"/>
            <a:ext cx="1814513" cy="642938"/>
            <a:chOff x="4528" y="968"/>
            <a:chExt cx="1143" cy="405"/>
          </a:xfrm>
        </p:grpSpPr>
        <p:grpSp>
          <p:nvGrpSpPr>
            <p:cNvPr id="135193" name="Group 25"/>
            <p:cNvGrpSpPr>
              <a:grpSpLocks/>
            </p:cNvGrpSpPr>
            <p:nvPr/>
          </p:nvGrpSpPr>
          <p:grpSpPr bwMode="auto">
            <a:xfrm>
              <a:off x="4528" y="968"/>
              <a:ext cx="1143" cy="405"/>
              <a:chOff x="4377" y="1058"/>
              <a:chExt cx="1143" cy="405"/>
            </a:xfrm>
          </p:grpSpPr>
          <p:sp>
            <p:nvSpPr>
              <p:cNvPr id="135194" name="Freeform 26"/>
              <p:cNvSpPr>
                <a:spLocks/>
              </p:cNvSpPr>
              <p:nvPr/>
            </p:nvSpPr>
            <p:spPr bwMode="auto">
              <a:xfrm>
                <a:off x="4638" y="1371"/>
                <a:ext cx="573" cy="64"/>
              </a:xfrm>
              <a:custGeom>
                <a:avLst/>
                <a:gdLst>
                  <a:gd name="T0" fmla="*/ 0 w 603"/>
                  <a:gd name="T1" fmla="*/ 0 h 88"/>
                  <a:gd name="T2" fmla="*/ 162 w 603"/>
                  <a:gd name="T3" fmla="*/ 84 h 88"/>
                  <a:gd name="T4" fmla="*/ 603 w 603"/>
                  <a:gd name="T5" fmla="*/ 8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03" h="88">
                    <a:moveTo>
                      <a:pt x="0" y="0"/>
                    </a:moveTo>
                    <a:lnTo>
                      <a:pt x="162" y="84"/>
                    </a:lnTo>
                    <a:lnTo>
                      <a:pt x="603" y="88"/>
                    </a:lnTo>
                  </a:path>
                </a:pathLst>
              </a:custGeom>
              <a:noFill/>
              <a:ln w="19050" cap="flat" cmpd="sng">
                <a:solidFill>
                  <a:srgbClr val="8FC663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8FC663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451874" name="Text Box 290"/>
              <p:cNvSpPr txBox="1">
                <a:spLocks noChangeArrowheads="1"/>
              </p:cNvSpPr>
              <p:nvPr/>
            </p:nvSpPr>
            <p:spPr bwMode="auto">
              <a:xfrm>
                <a:off x="4771" y="1319"/>
                <a:ext cx="694" cy="1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900">
                    <a:solidFill>
                      <a:srgbClr val="066168"/>
                    </a:solidFill>
                    <a:latin typeface="Verdana" pitchFamily="34" charset="0"/>
                  </a:rPr>
                  <a:t>Fortaleza</a:t>
                </a:r>
              </a:p>
            </p:txBody>
          </p:sp>
          <p:sp>
            <p:nvSpPr>
              <p:cNvPr id="135196" name="Text Box 28"/>
              <p:cNvSpPr txBox="1">
                <a:spLocks noChangeArrowheads="1"/>
              </p:cNvSpPr>
              <p:nvPr/>
            </p:nvSpPr>
            <p:spPr bwMode="auto">
              <a:xfrm>
                <a:off x="4426" y="1058"/>
                <a:ext cx="751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800" b="0">
                    <a:solidFill>
                      <a:srgbClr val="066168"/>
                    </a:solidFill>
                    <a:latin typeface="Verdana" pitchFamily="34" charset="0"/>
                  </a:rPr>
                  <a:t>Porto do Pecém</a:t>
                </a:r>
              </a:p>
            </p:txBody>
          </p:sp>
          <p:pic>
            <p:nvPicPr>
              <p:cNvPr id="135197" name="Picture 29" descr="Imagem3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77" y="1142"/>
                <a:ext cx="162" cy="10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35198" name="Text Box 30"/>
              <p:cNvSpPr txBox="1">
                <a:spLocks noChangeArrowheads="1"/>
              </p:cNvSpPr>
              <p:nvPr/>
            </p:nvSpPr>
            <p:spPr bwMode="auto">
              <a:xfrm>
                <a:off x="4667" y="1171"/>
                <a:ext cx="853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800" b="0">
                    <a:solidFill>
                      <a:srgbClr val="066168"/>
                    </a:solidFill>
                    <a:latin typeface="Verdana" pitchFamily="34" charset="0"/>
                  </a:rPr>
                  <a:t>Porto do Mucuripe</a:t>
                </a:r>
              </a:p>
            </p:txBody>
          </p:sp>
          <p:pic>
            <p:nvPicPr>
              <p:cNvPr id="135199" name="Picture 31" descr="Imagem3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41" y="1249"/>
                <a:ext cx="156" cy="10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135200" name="Freeform 32"/>
            <p:cNvSpPr>
              <a:spLocks noChangeAspect="1"/>
            </p:cNvSpPr>
            <p:nvPr/>
          </p:nvSpPr>
          <p:spPr bwMode="auto">
            <a:xfrm>
              <a:off x="4663" y="1249"/>
              <a:ext cx="137" cy="110"/>
            </a:xfrm>
            <a:custGeom>
              <a:avLst/>
              <a:gdLst>
                <a:gd name="T0" fmla="*/ 525 w 926"/>
                <a:gd name="T1" fmla="*/ 750 h 750"/>
                <a:gd name="T2" fmla="*/ 461 w 926"/>
                <a:gd name="T3" fmla="*/ 649 h 750"/>
                <a:gd name="T4" fmla="*/ 339 w 926"/>
                <a:gd name="T5" fmla="*/ 570 h 750"/>
                <a:gd name="T6" fmla="*/ 315 w 926"/>
                <a:gd name="T7" fmla="*/ 543 h 750"/>
                <a:gd name="T8" fmla="*/ 280 w 926"/>
                <a:gd name="T9" fmla="*/ 544 h 750"/>
                <a:gd name="T10" fmla="*/ 270 w 926"/>
                <a:gd name="T11" fmla="*/ 570 h 750"/>
                <a:gd name="T12" fmla="*/ 253 w 926"/>
                <a:gd name="T13" fmla="*/ 566 h 750"/>
                <a:gd name="T14" fmla="*/ 0 w 926"/>
                <a:gd name="T15" fmla="*/ 354 h 750"/>
                <a:gd name="T16" fmla="*/ 148 w 926"/>
                <a:gd name="T17" fmla="*/ 198 h 750"/>
                <a:gd name="T18" fmla="*/ 156 w 926"/>
                <a:gd name="T19" fmla="*/ 158 h 750"/>
                <a:gd name="T20" fmla="*/ 92 w 926"/>
                <a:gd name="T21" fmla="*/ 106 h 750"/>
                <a:gd name="T22" fmla="*/ 96 w 926"/>
                <a:gd name="T23" fmla="*/ 42 h 750"/>
                <a:gd name="T24" fmla="*/ 186 w 926"/>
                <a:gd name="T25" fmla="*/ 40 h 750"/>
                <a:gd name="T26" fmla="*/ 222 w 926"/>
                <a:gd name="T27" fmla="*/ 0 h 750"/>
                <a:gd name="T28" fmla="*/ 418 w 926"/>
                <a:gd name="T29" fmla="*/ 89 h 750"/>
                <a:gd name="T30" fmla="*/ 492 w 926"/>
                <a:gd name="T31" fmla="*/ 82 h 750"/>
                <a:gd name="T32" fmla="*/ 613 w 926"/>
                <a:gd name="T33" fmla="*/ 124 h 750"/>
                <a:gd name="T34" fmla="*/ 643 w 926"/>
                <a:gd name="T35" fmla="*/ 38 h 750"/>
                <a:gd name="T36" fmla="*/ 742 w 926"/>
                <a:gd name="T37" fmla="*/ 179 h 750"/>
                <a:gd name="T38" fmla="*/ 926 w 926"/>
                <a:gd name="T39" fmla="*/ 476 h 750"/>
                <a:gd name="T40" fmla="*/ 859 w 926"/>
                <a:gd name="T41" fmla="*/ 481 h 750"/>
                <a:gd name="T42" fmla="*/ 856 w 926"/>
                <a:gd name="T43" fmla="*/ 467 h 750"/>
                <a:gd name="T44" fmla="*/ 828 w 926"/>
                <a:gd name="T45" fmla="*/ 441 h 750"/>
                <a:gd name="T46" fmla="*/ 772 w 926"/>
                <a:gd name="T47" fmla="*/ 432 h 750"/>
                <a:gd name="T48" fmla="*/ 761 w 926"/>
                <a:gd name="T49" fmla="*/ 458 h 750"/>
                <a:gd name="T50" fmla="*/ 764 w 926"/>
                <a:gd name="T51" fmla="*/ 544 h 750"/>
                <a:gd name="T52" fmla="*/ 737 w 926"/>
                <a:gd name="T53" fmla="*/ 575 h 750"/>
                <a:gd name="T54" fmla="*/ 715 w 926"/>
                <a:gd name="T55" fmla="*/ 585 h 750"/>
                <a:gd name="T56" fmla="*/ 678 w 926"/>
                <a:gd name="T57" fmla="*/ 562 h 750"/>
                <a:gd name="T58" fmla="*/ 633 w 926"/>
                <a:gd name="T59" fmla="*/ 594 h 750"/>
                <a:gd name="T60" fmla="*/ 525 w 926"/>
                <a:gd name="T61" fmla="*/ 750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26" h="750">
                  <a:moveTo>
                    <a:pt x="525" y="750"/>
                  </a:moveTo>
                  <a:lnTo>
                    <a:pt x="461" y="649"/>
                  </a:lnTo>
                  <a:lnTo>
                    <a:pt x="339" y="570"/>
                  </a:lnTo>
                  <a:lnTo>
                    <a:pt x="315" y="543"/>
                  </a:lnTo>
                  <a:lnTo>
                    <a:pt x="280" y="544"/>
                  </a:lnTo>
                  <a:lnTo>
                    <a:pt x="270" y="570"/>
                  </a:lnTo>
                  <a:lnTo>
                    <a:pt x="253" y="566"/>
                  </a:lnTo>
                  <a:lnTo>
                    <a:pt x="0" y="354"/>
                  </a:lnTo>
                  <a:lnTo>
                    <a:pt x="148" y="198"/>
                  </a:lnTo>
                  <a:lnTo>
                    <a:pt x="156" y="158"/>
                  </a:lnTo>
                  <a:lnTo>
                    <a:pt x="92" y="106"/>
                  </a:lnTo>
                  <a:lnTo>
                    <a:pt x="96" y="42"/>
                  </a:lnTo>
                  <a:lnTo>
                    <a:pt x="186" y="40"/>
                  </a:lnTo>
                  <a:lnTo>
                    <a:pt x="222" y="0"/>
                  </a:lnTo>
                  <a:lnTo>
                    <a:pt x="418" y="89"/>
                  </a:lnTo>
                  <a:lnTo>
                    <a:pt x="492" y="82"/>
                  </a:lnTo>
                  <a:lnTo>
                    <a:pt x="613" y="124"/>
                  </a:lnTo>
                  <a:lnTo>
                    <a:pt x="643" y="38"/>
                  </a:lnTo>
                  <a:lnTo>
                    <a:pt x="742" y="179"/>
                  </a:lnTo>
                  <a:lnTo>
                    <a:pt x="926" y="476"/>
                  </a:lnTo>
                  <a:lnTo>
                    <a:pt x="859" y="481"/>
                  </a:lnTo>
                  <a:lnTo>
                    <a:pt x="856" y="467"/>
                  </a:lnTo>
                  <a:lnTo>
                    <a:pt x="828" y="441"/>
                  </a:lnTo>
                  <a:lnTo>
                    <a:pt x="772" y="432"/>
                  </a:lnTo>
                  <a:lnTo>
                    <a:pt x="761" y="458"/>
                  </a:lnTo>
                  <a:lnTo>
                    <a:pt x="764" y="544"/>
                  </a:lnTo>
                  <a:lnTo>
                    <a:pt x="737" y="575"/>
                  </a:lnTo>
                  <a:lnTo>
                    <a:pt x="715" y="585"/>
                  </a:lnTo>
                  <a:lnTo>
                    <a:pt x="678" y="562"/>
                  </a:lnTo>
                  <a:lnTo>
                    <a:pt x="633" y="594"/>
                  </a:lnTo>
                  <a:lnTo>
                    <a:pt x="525" y="750"/>
                  </a:lnTo>
                  <a:close/>
                </a:path>
              </a:pathLst>
            </a:custGeom>
            <a:noFill/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fol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5201" name="Freeform 33"/>
            <p:cNvSpPr>
              <a:spLocks noChangeAspect="1"/>
            </p:cNvSpPr>
            <p:nvPr/>
          </p:nvSpPr>
          <p:spPr bwMode="auto">
            <a:xfrm>
              <a:off x="4663" y="1249"/>
              <a:ext cx="137" cy="110"/>
            </a:xfrm>
            <a:custGeom>
              <a:avLst/>
              <a:gdLst>
                <a:gd name="T0" fmla="*/ 525 w 926"/>
                <a:gd name="T1" fmla="*/ 750 h 750"/>
                <a:gd name="T2" fmla="*/ 461 w 926"/>
                <a:gd name="T3" fmla="*/ 649 h 750"/>
                <a:gd name="T4" fmla="*/ 339 w 926"/>
                <a:gd name="T5" fmla="*/ 570 h 750"/>
                <a:gd name="T6" fmla="*/ 315 w 926"/>
                <a:gd name="T7" fmla="*/ 543 h 750"/>
                <a:gd name="T8" fmla="*/ 280 w 926"/>
                <a:gd name="T9" fmla="*/ 544 h 750"/>
                <a:gd name="T10" fmla="*/ 270 w 926"/>
                <a:gd name="T11" fmla="*/ 570 h 750"/>
                <a:gd name="T12" fmla="*/ 253 w 926"/>
                <a:gd name="T13" fmla="*/ 566 h 750"/>
                <a:gd name="T14" fmla="*/ 0 w 926"/>
                <a:gd name="T15" fmla="*/ 354 h 750"/>
                <a:gd name="T16" fmla="*/ 148 w 926"/>
                <a:gd name="T17" fmla="*/ 198 h 750"/>
                <a:gd name="T18" fmla="*/ 156 w 926"/>
                <a:gd name="T19" fmla="*/ 158 h 750"/>
                <a:gd name="T20" fmla="*/ 92 w 926"/>
                <a:gd name="T21" fmla="*/ 106 h 750"/>
                <a:gd name="T22" fmla="*/ 96 w 926"/>
                <a:gd name="T23" fmla="*/ 42 h 750"/>
                <a:gd name="T24" fmla="*/ 186 w 926"/>
                <a:gd name="T25" fmla="*/ 40 h 750"/>
                <a:gd name="T26" fmla="*/ 222 w 926"/>
                <a:gd name="T27" fmla="*/ 0 h 750"/>
                <a:gd name="T28" fmla="*/ 418 w 926"/>
                <a:gd name="T29" fmla="*/ 89 h 750"/>
                <a:gd name="T30" fmla="*/ 492 w 926"/>
                <a:gd name="T31" fmla="*/ 82 h 750"/>
                <a:gd name="T32" fmla="*/ 613 w 926"/>
                <a:gd name="T33" fmla="*/ 124 h 750"/>
                <a:gd name="T34" fmla="*/ 643 w 926"/>
                <a:gd name="T35" fmla="*/ 38 h 750"/>
                <a:gd name="T36" fmla="*/ 742 w 926"/>
                <a:gd name="T37" fmla="*/ 179 h 750"/>
                <a:gd name="T38" fmla="*/ 926 w 926"/>
                <a:gd name="T39" fmla="*/ 476 h 750"/>
                <a:gd name="T40" fmla="*/ 859 w 926"/>
                <a:gd name="T41" fmla="*/ 481 h 750"/>
                <a:gd name="T42" fmla="*/ 856 w 926"/>
                <a:gd name="T43" fmla="*/ 467 h 750"/>
                <a:gd name="T44" fmla="*/ 828 w 926"/>
                <a:gd name="T45" fmla="*/ 441 h 750"/>
                <a:gd name="T46" fmla="*/ 772 w 926"/>
                <a:gd name="T47" fmla="*/ 432 h 750"/>
                <a:gd name="T48" fmla="*/ 761 w 926"/>
                <a:gd name="T49" fmla="*/ 458 h 750"/>
                <a:gd name="T50" fmla="*/ 764 w 926"/>
                <a:gd name="T51" fmla="*/ 544 h 750"/>
                <a:gd name="T52" fmla="*/ 737 w 926"/>
                <a:gd name="T53" fmla="*/ 575 h 750"/>
                <a:gd name="T54" fmla="*/ 715 w 926"/>
                <a:gd name="T55" fmla="*/ 585 h 750"/>
                <a:gd name="T56" fmla="*/ 678 w 926"/>
                <a:gd name="T57" fmla="*/ 562 h 750"/>
                <a:gd name="T58" fmla="*/ 633 w 926"/>
                <a:gd name="T59" fmla="*/ 594 h 750"/>
                <a:gd name="T60" fmla="*/ 525 w 926"/>
                <a:gd name="T61" fmla="*/ 750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26" h="750">
                  <a:moveTo>
                    <a:pt x="525" y="750"/>
                  </a:moveTo>
                  <a:lnTo>
                    <a:pt x="461" y="649"/>
                  </a:lnTo>
                  <a:lnTo>
                    <a:pt x="339" y="570"/>
                  </a:lnTo>
                  <a:lnTo>
                    <a:pt x="315" y="543"/>
                  </a:lnTo>
                  <a:lnTo>
                    <a:pt x="280" y="544"/>
                  </a:lnTo>
                  <a:lnTo>
                    <a:pt x="270" y="570"/>
                  </a:lnTo>
                  <a:lnTo>
                    <a:pt x="253" y="566"/>
                  </a:lnTo>
                  <a:lnTo>
                    <a:pt x="0" y="354"/>
                  </a:lnTo>
                  <a:lnTo>
                    <a:pt x="148" y="198"/>
                  </a:lnTo>
                  <a:lnTo>
                    <a:pt x="156" y="158"/>
                  </a:lnTo>
                  <a:lnTo>
                    <a:pt x="92" y="106"/>
                  </a:lnTo>
                  <a:lnTo>
                    <a:pt x="96" y="42"/>
                  </a:lnTo>
                  <a:lnTo>
                    <a:pt x="186" y="40"/>
                  </a:lnTo>
                  <a:lnTo>
                    <a:pt x="222" y="0"/>
                  </a:lnTo>
                  <a:lnTo>
                    <a:pt x="418" y="89"/>
                  </a:lnTo>
                  <a:lnTo>
                    <a:pt x="492" y="82"/>
                  </a:lnTo>
                  <a:lnTo>
                    <a:pt x="613" y="124"/>
                  </a:lnTo>
                  <a:lnTo>
                    <a:pt x="643" y="38"/>
                  </a:lnTo>
                  <a:lnTo>
                    <a:pt x="742" y="179"/>
                  </a:lnTo>
                  <a:lnTo>
                    <a:pt x="926" y="476"/>
                  </a:lnTo>
                  <a:lnTo>
                    <a:pt x="859" y="481"/>
                  </a:lnTo>
                  <a:lnTo>
                    <a:pt x="856" y="467"/>
                  </a:lnTo>
                  <a:lnTo>
                    <a:pt x="828" y="441"/>
                  </a:lnTo>
                  <a:lnTo>
                    <a:pt x="772" y="432"/>
                  </a:lnTo>
                  <a:lnTo>
                    <a:pt x="761" y="458"/>
                  </a:lnTo>
                  <a:lnTo>
                    <a:pt x="764" y="544"/>
                  </a:lnTo>
                  <a:lnTo>
                    <a:pt x="737" y="575"/>
                  </a:lnTo>
                  <a:lnTo>
                    <a:pt x="715" y="585"/>
                  </a:lnTo>
                  <a:lnTo>
                    <a:pt x="678" y="562"/>
                  </a:lnTo>
                  <a:lnTo>
                    <a:pt x="633" y="594"/>
                  </a:lnTo>
                  <a:lnTo>
                    <a:pt x="525" y="750"/>
                  </a:lnTo>
                  <a:close/>
                </a:path>
              </a:pathLst>
            </a:custGeom>
            <a:noFill/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fol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pic>
        <p:nvPicPr>
          <p:cNvPr id="135202" name="Picture 34" descr="abacaxi1"/>
          <p:cNvPicPr>
            <a:picLocks noChangeAspect="1" noChangeArrowheads="1"/>
          </p:cNvPicPr>
          <p:nvPr/>
        </p:nvPicPr>
        <p:blipFill>
          <a:blip r:embed="rId6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589" t="15207" r="5873" b="5812"/>
          <a:stretch>
            <a:fillRect/>
          </a:stretch>
        </p:blipFill>
        <p:spPr bwMode="auto">
          <a:xfrm>
            <a:off x="4067175" y="4992688"/>
            <a:ext cx="1152525" cy="10287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5203" name="Text Box 35"/>
          <p:cNvSpPr txBox="1">
            <a:spLocks noChangeArrowheads="1"/>
          </p:cNvSpPr>
          <p:nvPr/>
        </p:nvSpPr>
        <p:spPr bwMode="auto">
          <a:xfrm>
            <a:off x="246063" y="1036638"/>
            <a:ext cx="26162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PRODUÇÃO DE ABACAXI</a:t>
            </a:r>
          </a:p>
        </p:txBody>
      </p:sp>
      <p:sp>
        <p:nvSpPr>
          <p:cNvPr id="135204" name="Rectangle 36"/>
          <p:cNvSpPr>
            <a:spLocks noChangeArrowheads="1"/>
          </p:cNvSpPr>
          <p:nvPr/>
        </p:nvSpPr>
        <p:spPr bwMode="auto">
          <a:xfrm>
            <a:off x="-36513" y="1063625"/>
            <a:ext cx="250826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35205" name="Text Box 37"/>
          <p:cNvSpPr txBox="1">
            <a:spLocks noChangeArrowheads="1"/>
          </p:cNvSpPr>
          <p:nvPr/>
        </p:nvSpPr>
        <p:spPr bwMode="auto">
          <a:xfrm rot="5400000" flipH="1">
            <a:off x="7839869" y="4887119"/>
            <a:ext cx="2441575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pt-BR" sz="800">
                <a:solidFill>
                  <a:srgbClr val="066168"/>
                </a:solidFill>
                <a:latin typeface="Verdana" pitchFamily="34" charset="0"/>
              </a:rPr>
              <a:t>Fonte: IBGE/2011 | Elaboração: ADECE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135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ntr" presetSubtype="16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1351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1351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47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3520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352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352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135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400"/>
                                        <p:tgtEl>
                                          <p:spTgt spid="135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1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300"/>
                                        <p:tgtEl>
                                          <p:spTgt spid="135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400"/>
                                        <p:tgtEl>
                                          <p:spTgt spid="135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300"/>
                                        <p:tgtEl>
                                          <p:spTgt spid="135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8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400"/>
                                        <p:tgtEl>
                                          <p:spTgt spid="135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300"/>
                                        <p:tgtEl>
                                          <p:spTgt spid="135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300"/>
                                        <p:tgtEl>
                                          <p:spTgt spid="135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5185" grpId="0"/>
      <p:bldP spid="135186" grpId="0"/>
      <p:bldP spid="135187" grpId="0" animBg="1"/>
      <p:bldP spid="135188" grpId="0" animBg="1"/>
      <p:bldP spid="135189" grpId="0"/>
      <p:bldP spid="135190" grpId="0"/>
      <p:bldP spid="135191" grpId="0" animBg="1"/>
      <p:bldP spid="135203" grpId="0"/>
      <p:bldP spid="135205" grpId="0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7218" name="Picture 2" descr="Mapa_CE_peso baixo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9925" y="1006475"/>
            <a:ext cx="4308475" cy="5149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7219" name="Rectangle 3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37220" name="Text Box 4"/>
          <p:cNvSpPr txBox="1">
            <a:spLocks noChangeArrowheads="1"/>
          </p:cNvSpPr>
          <p:nvPr/>
        </p:nvSpPr>
        <p:spPr bwMode="auto">
          <a:xfrm>
            <a:off x="246063" y="1036638"/>
            <a:ext cx="26352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PRODUÇÃO DE ACEROLA</a:t>
            </a:r>
          </a:p>
        </p:txBody>
      </p:sp>
      <p:sp>
        <p:nvSpPr>
          <p:cNvPr id="137221" name="Rectangle 5"/>
          <p:cNvSpPr>
            <a:spLocks noChangeArrowheads="1"/>
          </p:cNvSpPr>
          <p:nvPr/>
        </p:nvSpPr>
        <p:spPr bwMode="auto">
          <a:xfrm>
            <a:off x="-36513" y="1063625"/>
            <a:ext cx="250826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37222" name="Rectangle 6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FRUTICULTURA NO CEARÁ</a:t>
            </a:r>
          </a:p>
        </p:txBody>
      </p:sp>
      <p:sp>
        <p:nvSpPr>
          <p:cNvPr id="137223" name="Text Box 7"/>
          <p:cNvSpPr txBox="1">
            <a:spLocks noChangeArrowheads="1"/>
          </p:cNvSpPr>
          <p:nvPr/>
        </p:nvSpPr>
        <p:spPr bwMode="auto">
          <a:xfrm>
            <a:off x="117475" y="1412875"/>
            <a:ext cx="4622800" cy="35480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700" dirty="0">
                <a:solidFill>
                  <a:srgbClr val="066168"/>
                </a:solidFill>
                <a:latin typeface="Verdana" pitchFamily="34" charset="0"/>
              </a:rPr>
              <a:t>91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 municípios:</a:t>
            </a:r>
          </a:p>
          <a:p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Mombaça, Orós, Morada Nova, </a:t>
            </a:r>
            <a:r>
              <a:rPr lang="pt-BR" sz="1100" b="0" dirty="0" err="1">
                <a:solidFill>
                  <a:srgbClr val="066168"/>
                </a:solidFill>
                <a:latin typeface="Verdana" pitchFamily="34" charset="0"/>
              </a:rPr>
              <a:t>Ipaumirim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, Baixio, Jardim, Horizonte, Marco, </a:t>
            </a:r>
            <a:r>
              <a:rPr lang="pt-BR" sz="1100" b="0" dirty="0" smtClean="0">
                <a:solidFill>
                  <a:srgbClr val="066168"/>
                </a:solidFill>
                <a:latin typeface="Verdana" pitchFamily="34" charset="0"/>
              </a:rPr>
              <a:t>Bela Cruz, 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Acaraú, </a:t>
            </a:r>
            <a:r>
              <a:rPr lang="pt-BR" sz="1100" b="0" dirty="0" err="1">
                <a:solidFill>
                  <a:srgbClr val="066168"/>
                </a:solidFill>
                <a:latin typeface="Verdana" pitchFamily="34" charset="0"/>
              </a:rPr>
              <a:t>Pindoretama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, Porteiras, Uruburetama, Quixeré, Umirim, Ubajara, </a:t>
            </a:r>
            <a:r>
              <a:rPr lang="pt-BR" sz="1100" b="0" dirty="0" err="1">
                <a:solidFill>
                  <a:srgbClr val="066168"/>
                </a:solidFill>
                <a:latin typeface="Verdana" pitchFamily="34" charset="0"/>
              </a:rPr>
              <a:t>Tururu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100" b="0" dirty="0" err="1">
                <a:solidFill>
                  <a:srgbClr val="066168"/>
                </a:solidFill>
                <a:latin typeface="Verdana" pitchFamily="34" charset="0"/>
              </a:rPr>
              <a:t>Trairi,Tianguá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, São </a:t>
            </a:r>
            <a:r>
              <a:rPr lang="pt-BR" sz="1100" b="0" dirty="0" err="1">
                <a:solidFill>
                  <a:srgbClr val="066168"/>
                </a:solidFill>
                <a:latin typeface="Verdana" pitchFamily="34" charset="0"/>
              </a:rPr>
              <a:t>Goncalo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 do Amarante, Redenção, São Benedito, Sobral, Senador Sá, Reriutaba, São </a:t>
            </a:r>
            <a:r>
              <a:rPr lang="pt-BR" sz="1100" b="0" dirty="0" err="1">
                <a:solidFill>
                  <a:srgbClr val="066168"/>
                </a:solidFill>
                <a:latin typeface="Verdana" pitchFamily="34" charset="0"/>
              </a:rPr>
              <a:t>Luis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 do </a:t>
            </a:r>
            <a:r>
              <a:rPr lang="pt-BR" sz="1100" b="0" dirty="0" err="1">
                <a:solidFill>
                  <a:srgbClr val="066168"/>
                </a:solidFill>
                <a:latin typeface="Verdana" pitchFamily="34" charset="0"/>
              </a:rPr>
              <a:t>Curu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100" b="0" dirty="0" err="1" smtClean="0">
                <a:solidFill>
                  <a:srgbClr val="066168"/>
                </a:solidFill>
                <a:latin typeface="Verdana" pitchFamily="34" charset="0"/>
              </a:rPr>
              <a:t>Uruoca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, Russas, Santa Quitéria, Barbalha, Varjota, </a:t>
            </a:r>
            <a:r>
              <a:rPr lang="pt-BR" sz="1100" b="0" dirty="0" err="1">
                <a:solidFill>
                  <a:srgbClr val="066168"/>
                </a:solidFill>
                <a:latin typeface="Verdana" pitchFamily="34" charset="0"/>
              </a:rPr>
              <a:t>Pacoti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, Pereiro, </a:t>
            </a:r>
            <a:r>
              <a:rPr lang="pt-BR" sz="1100" b="0" dirty="0" smtClean="0">
                <a:solidFill>
                  <a:srgbClr val="066168"/>
                </a:solidFill>
                <a:latin typeface="Verdana" pitchFamily="34" charset="0"/>
              </a:rPr>
              <a:t>Viçosa do Ceará, 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General Sampaio, Paracuru, Ipueiras, Ipu, Beberibe, Iguatu, </a:t>
            </a:r>
            <a:r>
              <a:rPr lang="pt-BR" sz="1100" b="0" dirty="0" err="1" smtClean="0">
                <a:solidFill>
                  <a:srgbClr val="066168"/>
                </a:solidFill>
                <a:latin typeface="Verdana" pitchFamily="34" charset="0"/>
              </a:rPr>
              <a:t>Icapuí</a:t>
            </a:r>
            <a:r>
              <a:rPr lang="pt-BR" sz="1100" b="0" dirty="0" smtClean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Ibiapina, Guaramiranga, Guaraciaba do Norte, </a:t>
            </a:r>
            <a:r>
              <a:rPr lang="pt-BR" sz="1100" b="0" dirty="0" err="1">
                <a:solidFill>
                  <a:srgbClr val="066168"/>
                </a:solidFill>
                <a:latin typeface="Verdana" pitchFamily="34" charset="0"/>
              </a:rPr>
              <a:t>Guaiúba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, Groaíras, Granjeiro, Itaitinga, </a:t>
            </a:r>
            <a:r>
              <a:rPr lang="pt-BR" sz="1100" b="0" dirty="0" smtClean="0">
                <a:solidFill>
                  <a:srgbClr val="066168"/>
                </a:solidFill>
                <a:latin typeface="Verdana" pitchFamily="34" charset="0"/>
              </a:rPr>
              <a:t>Brejo Santo, </a:t>
            </a:r>
            <a:r>
              <a:rPr lang="pt-BR" sz="1100" b="0" dirty="0" err="1" smtClean="0">
                <a:solidFill>
                  <a:srgbClr val="066168"/>
                </a:solidFill>
                <a:latin typeface="Verdana" pitchFamily="34" charset="0"/>
              </a:rPr>
              <a:t>Itapajé</a:t>
            </a:r>
            <a:r>
              <a:rPr lang="pt-BR" sz="1100" b="0" dirty="0" smtClean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100" b="0" dirty="0" err="1">
                <a:solidFill>
                  <a:srgbClr val="066168"/>
                </a:solidFill>
                <a:latin typeface="Verdana" pitchFamily="34" charset="0"/>
              </a:rPr>
              <a:t>Frecheirinha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, Fortim, Fortaleza, Canindé, Forquilha, Eusébio, </a:t>
            </a:r>
            <a:r>
              <a:rPr lang="pt-BR" sz="1100" b="0" dirty="0" err="1">
                <a:solidFill>
                  <a:srgbClr val="066168"/>
                </a:solidFill>
                <a:latin typeface="Verdana" pitchFamily="34" charset="0"/>
              </a:rPr>
              <a:t>Croatá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, Crato, Chorozinho, Caucaia, Cascavel, Caririaçu, </a:t>
            </a:r>
            <a:r>
              <a:rPr lang="pt-BR" sz="1100" b="0" dirty="0" smtClean="0">
                <a:solidFill>
                  <a:srgbClr val="066168"/>
                </a:solidFill>
                <a:latin typeface="Verdana" pitchFamily="34" charset="0"/>
              </a:rPr>
              <a:t>Boa Viagem, 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Mauriti, </a:t>
            </a:r>
            <a:r>
              <a:rPr lang="pt-BR" sz="1100" b="0" dirty="0" err="1">
                <a:solidFill>
                  <a:srgbClr val="066168"/>
                </a:solidFill>
                <a:latin typeface="Verdana" pitchFamily="34" charset="0"/>
              </a:rPr>
              <a:t>Paramoti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, Paraipaba, Mulungu, </a:t>
            </a:r>
            <a:r>
              <a:rPr lang="pt-BR" sz="1100" b="0" dirty="0" err="1">
                <a:solidFill>
                  <a:srgbClr val="066168"/>
                </a:solidFill>
                <a:latin typeface="Verdana" pitchFamily="34" charset="0"/>
              </a:rPr>
              <a:t>Palmácia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, Capistrano, Pacatuba, Pacajus, Ocara, Barreira, Barro, Missão Velha, </a:t>
            </a:r>
            <a:r>
              <a:rPr lang="pt-BR" sz="1100" b="0" dirty="0" err="1">
                <a:solidFill>
                  <a:srgbClr val="066168"/>
                </a:solidFill>
                <a:latin typeface="Verdana" pitchFamily="34" charset="0"/>
              </a:rPr>
              <a:t>Itaiçaba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, Meruoca, </a:t>
            </a:r>
            <a:r>
              <a:rPr lang="pt-BR" sz="1100" b="0" dirty="0" err="1">
                <a:solidFill>
                  <a:srgbClr val="066168"/>
                </a:solidFill>
                <a:latin typeface="Verdana" pitchFamily="34" charset="0"/>
              </a:rPr>
              <a:t>Penaforte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, Massapê, Maranguape, </a:t>
            </a:r>
            <a:r>
              <a:rPr lang="pt-BR" sz="1100" b="0" dirty="0" smtClean="0">
                <a:solidFill>
                  <a:srgbClr val="066168"/>
                </a:solidFill>
                <a:latin typeface="Verdana" pitchFamily="34" charset="0"/>
              </a:rPr>
              <a:t>Maracanaú, 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Madalena, Limoeiro do Norte, Juazeiro do Norte, Jati, Baturité, Jaguaruana, </a:t>
            </a:r>
            <a:r>
              <a:rPr lang="pt-BR" sz="1100" b="0" dirty="0" err="1">
                <a:solidFill>
                  <a:srgbClr val="066168"/>
                </a:solidFill>
                <a:latin typeface="Verdana" pitchFamily="34" charset="0"/>
              </a:rPr>
              <a:t>Itatira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, Itapiúna, Itapipoca, Milagres, Aurora, Abaiara, Aracoiaba, Aracati, </a:t>
            </a:r>
            <a:r>
              <a:rPr lang="pt-BR" sz="1100" b="0" dirty="0" smtClean="0">
                <a:solidFill>
                  <a:srgbClr val="066168"/>
                </a:solidFill>
                <a:latin typeface="Verdana" pitchFamily="34" charset="0"/>
              </a:rPr>
              <a:t>Aquiraz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100" b="0" dirty="0" err="1">
                <a:solidFill>
                  <a:srgbClr val="066168"/>
                </a:solidFill>
                <a:latin typeface="Verdana" pitchFamily="34" charset="0"/>
              </a:rPr>
              <a:t>Apuiarés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100" b="0" dirty="0" err="1">
                <a:solidFill>
                  <a:srgbClr val="066168"/>
                </a:solidFill>
                <a:latin typeface="Verdana" pitchFamily="34" charset="0"/>
              </a:rPr>
              <a:t>Alcântaras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, Acarape, </a:t>
            </a:r>
            <a:r>
              <a:rPr lang="pt-BR" sz="1100" b="0" dirty="0" err="1">
                <a:solidFill>
                  <a:srgbClr val="066168"/>
                </a:solidFill>
                <a:latin typeface="Verdana" pitchFamily="34" charset="0"/>
              </a:rPr>
              <a:t>Aratuba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, Acopiara</a:t>
            </a:r>
          </a:p>
        </p:txBody>
      </p:sp>
      <p:sp>
        <p:nvSpPr>
          <p:cNvPr id="137224" name="Text Box 8"/>
          <p:cNvSpPr txBox="1">
            <a:spLocks noChangeArrowheads="1"/>
          </p:cNvSpPr>
          <p:nvPr/>
        </p:nvSpPr>
        <p:spPr bwMode="auto">
          <a:xfrm>
            <a:off x="117475" y="4954588"/>
            <a:ext cx="2878138" cy="3508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700">
                <a:solidFill>
                  <a:srgbClr val="066168"/>
                </a:solidFill>
                <a:latin typeface="Verdana" pitchFamily="34" charset="0"/>
              </a:rPr>
              <a:t>1.940 ha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de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área plantada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</a:p>
        </p:txBody>
      </p:sp>
      <p:sp>
        <p:nvSpPr>
          <p:cNvPr id="137225" name="Line 9"/>
          <p:cNvSpPr>
            <a:spLocks noChangeShapeType="1"/>
          </p:cNvSpPr>
          <p:nvPr/>
        </p:nvSpPr>
        <p:spPr bwMode="auto">
          <a:xfrm>
            <a:off x="146050" y="4965700"/>
            <a:ext cx="34178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37226" name="Line 10"/>
          <p:cNvSpPr>
            <a:spLocks noChangeShapeType="1"/>
          </p:cNvSpPr>
          <p:nvPr/>
        </p:nvSpPr>
        <p:spPr bwMode="auto">
          <a:xfrm>
            <a:off x="146050" y="5286375"/>
            <a:ext cx="34178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37227" name="Text Box 11"/>
          <p:cNvSpPr txBox="1">
            <a:spLocks noChangeArrowheads="1"/>
          </p:cNvSpPr>
          <p:nvPr/>
        </p:nvSpPr>
        <p:spPr bwMode="auto">
          <a:xfrm>
            <a:off x="117475" y="5275263"/>
            <a:ext cx="1984375" cy="3508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700">
                <a:solidFill>
                  <a:srgbClr val="066168"/>
                </a:solidFill>
                <a:latin typeface="Verdana" pitchFamily="34" charset="0"/>
              </a:rPr>
              <a:t>13.279 t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colhidas</a:t>
            </a:r>
          </a:p>
        </p:txBody>
      </p:sp>
      <p:sp>
        <p:nvSpPr>
          <p:cNvPr id="137228" name="Text Box 12"/>
          <p:cNvSpPr txBox="1">
            <a:spLocks noChangeArrowheads="1"/>
          </p:cNvSpPr>
          <p:nvPr/>
        </p:nvSpPr>
        <p:spPr bwMode="auto">
          <a:xfrm>
            <a:off x="117475" y="5594350"/>
            <a:ext cx="2732088" cy="3508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700">
                <a:solidFill>
                  <a:srgbClr val="066168"/>
                </a:solidFill>
                <a:latin typeface="Verdana" pitchFamily="34" charset="0"/>
              </a:rPr>
              <a:t>R$ 91.170,00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valor VBP</a:t>
            </a:r>
          </a:p>
        </p:txBody>
      </p:sp>
      <p:sp>
        <p:nvSpPr>
          <p:cNvPr id="137229" name="Line 13"/>
          <p:cNvSpPr>
            <a:spLocks noChangeShapeType="1"/>
          </p:cNvSpPr>
          <p:nvPr/>
        </p:nvSpPr>
        <p:spPr bwMode="auto">
          <a:xfrm>
            <a:off x="146050" y="5605463"/>
            <a:ext cx="34178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pic>
        <p:nvPicPr>
          <p:cNvPr id="137230" name="Picture 14" descr="acerola"/>
          <p:cNvPicPr>
            <a:picLocks noChangeAspect="1" noChangeArrowheads="1"/>
          </p:cNvPicPr>
          <p:nvPr/>
        </p:nvPicPr>
        <p:blipFill>
          <a:blip r:embed="rId4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40200" y="5013325"/>
            <a:ext cx="1019175" cy="10509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37231" name="Group 15"/>
          <p:cNvGrpSpPr>
            <a:grpSpLocks/>
          </p:cNvGrpSpPr>
          <p:nvPr/>
        </p:nvGrpSpPr>
        <p:grpSpPr bwMode="auto">
          <a:xfrm>
            <a:off x="4592638" y="1216025"/>
            <a:ext cx="4130675" cy="4854575"/>
            <a:chOff x="6312" y="769"/>
            <a:chExt cx="2602" cy="3058"/>
          </a:xfrm>
        </p:grpSpPr>
        <p:sp>
          <p:nvSpPr>
            <p:cNvPr id="137232" name="Freeform 16"/>
            <p:cNvSpPr>
              <a:spLocks/>
            </p:cNvSpPr>
            <p:nvPr/>
          </p:nvSpPr>
          <p:spPr bwMode="auto">
            <a:xfrm>
              <a:off x="6876" y="769"/>
              <a:ext cx="276" cy="167"/>
            </a:xfrm>
            <a:custGeom>
              <a:avLst/>
              <a:gdLst>
                <a:gd name="T0" fmla="*/ 60 w 1654"/>
                <a:gd name="T1" fmla="*/ 473 h 1002"/>
                <a:gd name="T2" fmla="*/ 97 w 1654"/>
                <a:gd name="T3" fmla="*/ 189 h 1002"/>
                <a:gd name="T4" fmla="*/ 78 w 1654"/>
                <a:gd name="T5" fmla="*/ 160 h 1002"/>
                <a:gd name="T6" fmla="*/ 46 w 1654"/>
                <a:gd name="T7" fmla="*/ 160 h 1002"/>
                <a:gd name="T8" fmla="*/ 0 w 1654"/>
                <a:gd name="T9" fmla="*/ 91 h 1002"/>
                <a:gd name="T10" fmla="*/ 42 w 1654"/>
                <a:gd name="T11" fmla="*/ 89 h 1002"/>
                <a:gd name="T12" fmla="*/ 58 w 1654"/>
                <a:gd name="T13" fmla="*/ 67 h 1002"/>
                <a:gd name="T14" fmla="*/ 113 w 1654"/>
                <a:gd name="T15" fmla="*/ 65 h 1002"/>
                <a:gd name="T16" fmla="*/ 129 w 1654"/>
                <a:gd name="T17" fmla="*/ 77 h 1002"/>
                <a:gd name="T18" fmla="*/ 157 w 1654"/>
                <a:gd name="T19" fmla="*/ 55 h 1002"/>
                <a:gd name="T20" fmla="*/ 209 w 1654"/>
                <a:gd name="T21" fmla="*/ 53 h 1002"/>
                <a:gd name="T22" fmla="*/ 286 w 1654"/>
                <a:gd name="T23" fmla="*/ 0 h 1002"/>
                <a:gd name="T24" fmla="*/ 337 w 1654"/>
                <a:gd name="T25" fmla="*/ 53 h 1002"/>
                <a:gd name="T26" fmla="*/ 480 w 1654"/>
                <a:gd name="T27" fmla="*/ 74 h 1002"/>
                <a:gd name="T28" fmla="*/ 558 w 1654"/>
                <a:gd name="T29" fmla="*/ 99 h 1002"/>
                <a:gd name="T30" fmla="*/ 680 w 1654"/>
                <a:gd name="T31" fmla="*/ 86 h 1002"/>
                <a:gd name="T32" fmla="*/ 733 w 1654"/>
                <a:gd name="T33" fmla="*/ 33 h 1002"/>
                <a:gd name="T34" fmla="*/ 971 w 1654"/>
                <a:gd name="T35" fmla="*/ 33 h 1002"/>
                <a:gd name="T36" fmla="*/ 1010 w 1654"/>
                <a:gd name="T37" fmla="*/ 51 h 1002"/>
                <a:gd name="T38" fmla="*/ 1291 w 1654"/>
                <a:gd name="T39" fmla="*/ 35 h 1002"/>
                <a:gd name="T40" fmla="*/ 1296 w 1654"/>
                <a:gd name="T41" fmla="*/ 95 h 1002"/>
                <a:gd name="T42" fmla="*/ 1354 w 1654"/>
                <a:gd name="T43" fmla="*/ 201 h 1002"/>
                <a:gd name="T44" fmla="*/ 1374 w 1654"/>
                <a:gd name="T45" fmla="*/ 249 h 1002"/>
                <a:gd name="T46" fmla="*/ 1371 w 1654"/>
                <a:gd name="T47" fmla="*/ 363 h 1002"/>
                <a:gd name="T48" fmla="*/ 1388 w 1654"/>
                <a:gd name="T49" fmla="*/ 397 h 1002"/>
                <a:gd name="T50" fmla="*/ 1427 w 1654"/>
                <a:gd name="T51" fmla="*/ 404 h 1002"/>
                <a:gd name="T52" fmla="*/ 1437 w 1654"/>
                <a:gd name="T53" fmla="*/ 388 h 1002"/>
                <a:gd name="T54" fmla="*/ 1483 w 1654"/>
                <a:gd name="T55" fmla="*/ 383 h 1002"/>
                <a:gd name="T56" fmla="*/ 1511 w 1654"/>
                <a:gd name="T57" fmla="*/ 390 h 1002"/>
                <a:gd name="T58" fmla="*/ 1652 w 1654"/>
                <a:gd name="T59" fmla="*/ 557 h 1002"/>
                <a:gd name="T60" fmla="*/ 1654 w 1654"/>
                <a:gd name="T61" fmla="*/ 665 h 1002"/>
                <a:gd name="T62" fmla="*/ 1446 w 1654"/>
                <a:gd name="T63" fmla="*/ 526 h 1002"/>
                <a:gd name="T64" fmla="*/ 1407 w 1654"/>
                <a:gd name="T65" fmla="*/ 540 h 1002"/>
                <a:gd name="T66" fmla="*/ 1388 w 1654"/>
                <a:gd name="T67" fmla="*/ 557 h 1002"/>
                <a:gd name="T68" fmla="*/ 1386 w 1654"/>
                <a:gd name="T69" fmla="*/ 598 h 1002"/>
                <a:gd name="T70" fmla="*/ 1400 w 1654"/>
                <a:gd name="T71" fmla="*/ 647 h 1002"/>
                <a:gd name="T72" fmla="*/ 1393 w 1654"/>
                <a:gd name="T73" fmla="*/ 669 h 1002"/>
                <a:gd name="T74" fmla="*/ 1330 w 1654"/>
                <a:gd name="T75" fmla="*/ 688 h 1002"/>
                <a:gd name="T76" fmla="*/ 1310 w 1654"/>
                <a:gd name="T77" fmla="*/ 691 h 1002"/>
                <a:gd name="T78" fmla="*/ 1135 w 1654"/>
                <a:gd name="T79" fmla="*/ 834 h 1002"/>
                <a:gd name="T80" fmla="*/ 1056 w 1654"/>
                <a:gd name="T81" fmla="*/ 878 h 1002"/>
                <a:gd name="T82" fmla="*/ 999 w 1654"/>
                <a:gd name="T83" fmla="*/ 866 h 1002"/>
                <a:gd name="T84" fmla="*/ 953 w 1654"/>
                <a:gd name="T85" fmla="*/ 792 h 1002"/>
                <a:gd name="T86" fmla="*/ 826 w 1654"/>
                <a:gd name="T87" fmla="*/ 990 h 1002"/>
                <a:gd name="T88" fmla="*/ 789 w 1654"/>
                <a:gd name="T89" fmla="*/ 983 h 1002"/>
                <a:gd name="T90" fmla="*/ 770 w 1654"/>
                <a:gd name="T91" fmla="*/ 965 h 1002"/>
                <a:gd name="T92" fmla="*/ 729 w 1654"/>
                <a:gd name="T93" fmla="*/ 972 h 1002"/>
                <a:gd name="T94" fmla="*/ 701 w 1654"/>
                <a:gd name="T95" fmla="*/ 995 h 1002"/>
                <a:gd name="T96" fmla="*/ 604 w 1654"/>
                <a:gd name="T97" fmla="*/ 1002 h 1002"/>
                <a:gd name="T98" fmla="*/ 588 w 1654"/>
                <a:gd name="T99" fmla="*/ 983 h 1002"/>
                <a:gd name="T100" fmla="*/ 573 w 1654"/>
                <a:gd name="T101" fmla="*/ 842 h 1002"/>
                <a:gd name="T102" fmla="*/ 496 w 1654"/>
                <a:gd name="T103" fmla="*/ 732 h 1002"/>
                <a:gd name="T104" fmla="*/ 369 w 1654"/>
                <a:gd name="T105" fmla="*/ 708 h 1002"/>
                <a:gd name="T106" fmla="*/ 284 w 1654"/>
                <a:gd name="T107" fmla="*/ 626 h 1002"/>
                <a:gd name="T108" fmla="*/ 245 w 1654"/>
                <a:gd name="T109" fmla="*/ 618 h 1002"/>
                <a:gd name="T110" fmla="*/ 60 w 1654"/>
                <a:gd name="T111" fmla="*/ 473 h 10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54" h="1002">
                  <a:moveTo>
                    <a:pt x="60" y="473"/>
                  </a:moveTo>
                  <a:lnTo>
                    <a:pt x="97" y="189"/>
                  </a:lnTo>
                  <a:lnTo>
                    <a:pt x="78" y="160"/>
                  </a:lnTo>
                  <a:lnTo>
                    <a:pt x="46" y="160"/>
                  </a:lnTo>
                  <a:lnTo>
                    <a:pt x="0" y="91"/>
                  </a:lnTo>
                  <a:lnTo>
                    <a:pt x="42" y="89"/>
                  </a:lnTo>
                  <a:lnTo>
                    <a:pt x="58" y="67"/>
                  </a:lnTo>
                  <a:lnTo>
                    <a:pt x="113" y="65"/>
                  </a:lnTo>
                  <a:lnTo>
                    <a:pt x="129" y="77"/>
                  </a:lnTo>
                  <a:lnTo>
                    <a:pt x="157" y="55"/>
                  </a:lnTo>
                  <a:lnTo>
                    <a:pt x="209" y="53"/>
                  </a:lnTo>
                  <a:lnTo>
                    <a:pt x="286" y="0"/>
                  </a:lnTo>
                  <a:lnTo>
                    <a:pt x="337" y="53"/>
                  </a:lnTo>
                  <a:lnTo>
                    <a:pt x="480" y="74"/>
                  </a:lnTo>
                  <a:lnTo>
                    <a:pt x="558" y="99"/>
                  </a:lnTo>
                  <a:lnTo>
                    <a:pt x="680" y="86"/>
                  </a:lnTo>
                  <a:lnTo>
                    <a:pt x="733" y="33"/>
                  </a:lnTo>
                  <a:lnTo>
                    <a:pt x="971" y="33"/>
                  </a:lnTo>
                  <a:lnTo>
                    <a:pt x="1010" y="51"/>
                  </a:lnTo>
                  <a:lnTo>
                    <a:pt x="1291" y="35"/>
                  </a:lnTo>
                  <a:lnTo>
                    <a:pt x="1296" y="95"/>
                  </a:lnTo>
                  <a:lnTo>
                    <a:pt x="1354" y="201"/>
                  </a:lnTo>
                  <a:lnTo>
                    <a:pt x="1374" y="249"/>
                  </a:lnTo>
                  <a:lnTo>
                    <a:pt x="1371" y="363"/>
                  </a:lnTo>
                  <a:lnTo>
                    <a:pt x="1388" y="397"/>
                  </a:lnTo>
                  <a:lnTo>
                    <a:pt x="1427" y="404"/>
                  </a:lnTo>
                  <a:lnTo>
                    <a:pt x="1437" y="388"/>
                  </a:lnTo>
                  <a:lnTo>
                    <a:pt x="1483" y="383"/>
                  </a:lnTo>
                  <a:lnTo>
                    <a:pt x="1511" y="390"/>
                  </a:lnTo>
                  <a:lnTo>
                    <a:pt x="1652" y="557"/>
                  </a:lnTo>
                  <a:lnTo>
                    <a:pt x="1654" y="665"/>
                  </a:lnTo>
                  <a:lnTo>
                    <a:pt x="1446" y="526"/>
                  </a:lnTo>
                  <a:lnTo>
                    <a:pt x="1407" y="540"/>
                  </a:lnTo>
                  <a:lnTo>
                    <a:pt x="1388" y="557"/>
                  </a:lnTo>
                  <a:lnTo>
                    <a:pt x="1386" y="598"/>
                  </a:lnTo>
                  <a:lnTo>
                    <a:pt x="1400" y="647"/>
                  </a:lnTo>
                  <a:lnTo>
                    <a:pt x="1393" y="669"/>
                  </a:lnTo>
                  <a:lnTo>
                    <a:pt x="1330" y="688"/>
                  </a:lnTo>
                  <a:lnTo>
                    <a:pt x="1310" y="691"/>
                  </a:lnTo>
                  <a:lnTo>
                    <a:pt x="1135" y="834"/>
                  </a:lnTo>
                  <a:lnTo>
                    <a:pt x="1056" y="878"/>
                  </a:lnTo>
                  <a:lnTo>
                    <a:pt x="999" y="866"/>
                  </a:lnTo>
                  <a:lnTo>
                    <a:pt x="953" y="792"/>
                  </a:lnTo>
                  <a:lnTo>
                    <a:pt x="826" y="990"/>
                  </a:lnTo>
                  <a:lnTo>
                    <a:pt x="789" y="983"/>
                  </a:lnTo>
                  <a:lnTo>
                    <a:pt x="770" y="965"/>
                  </a:lnTo>
                  <a:lnTo>
                    <a:pt x="729" y="972"/>
                  </a:lnTo>
                  <a:lnTo>
                    <a:pt x="701" y="995"/>
                  </a:lnTo>
                  <a:lnTo>
                    <a:pt x="604" y="1002"/>
                  </a:lnTo>
                  <a:lnTo>
                    <a:pt x="588" y="983"/>
                  </a:lnTo>
                  <a:lnTo>
                    <a:pt x="573" y="842"/>
                  </a:lnTo>
                  <a:lnTo>
                    <a:pt x="496" y="732"/>
                  </a:lnTo>
                  <a:lnTo>
                    <a:pt x="369" y="708"/>
                  </a:lnTo>
                  <a:lnTo>
                    <a:pt x="284" y="626"/>
                  </a:lnTo>
                  <a:lnTo>
                    <a:pt x="245" y="618"/>
                  </a:lnTo>
                  <a:lnTo>
                    <a:pt x="60" y="47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33" name="Freeform 17"/>
            <p:cNvSpPr>
              <a:spLocks/>
            </p:cNvSpPr>
            <p:nvPr/>
          </p:nvSpPr>
          <p:spPr bwMode="auto">
            <a:xfrm>
              <a:off x="6879" y="848"/>
              <a:ext cx="322" cy="152"/>
            </a:xfrm>
            <a:custGeom>
              <a:avLst/>
              <a:gdLst>
                <a:gd name="T0" fmla="*/ 0 w 1933"/>
                <a:gd name="T1" fmla="*/ 181 h 914"/>
                <a:gd name="T2" fmla="*/ 41 w 1933"/>
                <a:gd name="T3" fmla="*/ 0 h 914"/>
                <a:gd name="T4" fmla="*/ 227 w 1933"/>
                <a:gd name="T5" fmla="*/ 145 h 914"/>
                <a:gd name="T6" fmla="*/ 267 w 1933"/>
                <a:gd name="T7" fmla="*/ 151 h 914"/>
                <a:gd name="T8" fmla="*/ 349 w 1933"/>
                <a:gd name="T9" fmla="*/ 235 h 914"/>
                <a:gd name="T10" fmla="*/ 476 w 1933"/>
                <a:gd name="T11" fmla="*/ 258 h 914"/>
                <a:gd name="T12" fmla="*/ 556 w 1933"/>
                <a:gd name="T13" fmla="*/ 374 h 914"/>
                <a:gd name="T14" fmla="*/ 571 w 1933"/>
                <a:gd name="T15" fmla="*/ 512 h 914"/>
                <a:gd name="T16" fmla="*/ 589 w 1933"/>
                <a:gd name="T17" fmla="*/ 532 h 914"/>
                <a:gd name="T18" fmla="*/ 682 w 1933"/>
                <a:gd name="T19" fmla="*/ 523 h 914"/>
                <a:gd name="T20" fmla="*/ 709 w 1933"/>
                <a:gd name="T21" fmla="*/ 499 h 914"/>
                <a:gd name="T22" fmla="*/ 751 w 1933"/>
                <a:gd name="T23" fmla="*/ 493 h 914"/>
                <a:gd name="T24" fmla="*/ 770 w 1933"/>
                <a:gd name="T25" fmla="*/ 509 h 914"/>
                <a:gd name="T26" fmla="*/ 811 w 1933"/>
                <a:gd name="T27" fmla="*/ 517 h 914"/>
                <a:gd name="T28" fmla="*/ 934 w 1933"/>
                <a:gd name="T29" fmla="*/ 323 h 914"/>
                <a:gd name="T30" fmla="*/ 981 w 1933"/>
                <a:gd name="T31" fmla="*/ 393 h 914"/>
                <a:gd name="T32" fmla="*/ 1039 w 1933"/>
                <a:gd name="T33" fmla="*/ 403 h 914"/>
                <a:gd name="T34" fmla="*/ 1117 w 1933"/>
                <a:gd name="T35" fmla="*/ 361 h 914"/>
                <a:gd name="T36" fmla="*/ 1291 w 1933"/>
                <a:gd name="T37" fmla="*/ 216 h 914"/>
                <a:gd name="T38" fmla="*/ 1311 w 1933"/>
                <a:gd name="T39" fmla="*/ 215 h 914"/>
                <a:gd name="T40" fmla="*/ 1375 w 1933"/>
                <a:gd name="T41" fmla="*/ 196 h 914"/>
                <a:gd name="T42" fmla="*/ 1385 w 1933"/>
                <a:gd name="T43" fmla="*/ 175 h 914"/>
                <a:gd name="T44" fmla="*/ 1369 w 1933"/>
                <a:gd name="T45" fmla="*/ 130 h 914"/>
                <a:gd name="T46" fmla="*/ 1372 w 1933"/>
                <a:gd name="T47" fmla="*/ 84 h 914"/>
                <a:gd name="T48" fmla="*/ 1387 w 1933"/>
                <a:gd name="T49" fmla="*/ 69 h 914"/>
                <a:gd name="T50" fmla="*/ 1426 w 1933"/>
                <a:gd name="T51" fmla="*/ 54 h 914"/>
                <a:gd name="T52" fmla="*/ 1635 w 1933"/>
                <a:gd name="T53" fmla="*/ 189 h 914"/>
                <a:gd name="T54" fmla="*/ 1933 w 1933"/>
                <a:gd name="T55" fmla="*/ 585 h 914"/>
                <a:gd name="T56" fmla="*/ 1582 w 1933"/>
                <a:gd name="T57" fmla="*/ 507 h 914"/>
                <a:gd name="T58" fmla="*/ 1482 w 1933"/>
                <a:gd name="T59" fmla="*/ 510 h 914"/>
                <a:gd name="T60" fmla="*/ 1077 w 1933"/>
                <a:gd name="T61" fmla="*/ 856 h 914"/>
                <a:gd name="T62" fmla="*/ 1048 w 1933"/>
                <a:gd name="T63" fmla="*/ 852 h 914"/>
                <a:gd name="T64" fmla="*/ 907 w 1933"/>
                <a:gd name="T65" fmla="*/ 778 h 914"/>
                <a:gd name="T66" fmla="*/ 892 w 1933"/>
                <a:gd name="T67" fmla="*/ 785 h 914"/>
                <a:gd name="T68" fmla="*/ 888 w 1933"/>
                <a:gd name="T69" fmla="*/ 914 h 914"/>
                <a:gd name="T70" fmla="*/ 854 w 1933"/>
                <a:gd name="T71" fmla="*/ 912 h 914"/>
                <a:gd name="T72" fmla="*/ 810 w 1933"/>
                <a:gd name="T73" fmla="*/ 907 h 914"/>
                <a:gd name="T74" fmla="*/ 717 w 1933"/>
                <a:gd name="T75" fmla="*/ 846 h 914"/>
                <a:gd name="T76" fmla="*/ 650 w 1933"/>
                <a:gd name="T77" fmla="*/ 836 h 914"/>
                <a:gd name="T78" fmla="*/ 630 w 1933"/>
                <a:gd name="T79" fmla="*/ 862 h 914"/>
                <a:gd name="T80" fmla="*/ 607 w 1933"/>
                <a:gd name="T81" fmla="*/ 855 h 914"/>
                <a:gd name="T82" fmla="*/ 557 w 1933"/>
                <a:gd name="T83" fmla="*/ 805 h 914"/>
                <a:gd name="T84" fmla="*/ 469 w 1933"/>
                <a:gd name="T85" fmla="*/ 801 h 914"/>
                <a:gd name="T86" fmla="*/ 390 w 1933"/>
                <a:gd name="T87" fmla="*/ 674 h 914"/>
                <a:gd name="T88" fmla="*/ 345 w 1933"/>
                <a:gd name="T89" fmla="*/ 665 h 914"/>
                <a:gd name="T90" fmla="*/ 244 w 1933"/>
                <a:gd name="T91" fmla="*/ 472 h 914"/>
                <a:gd name="T92" fmla="*/ 209 w 1933"/>
                <a:gd name="T93" fmla="*/ 428 h 914"/>
                <a:gd name="T94" fmla="*/ 199 w 1933"/>
                <a:gd name="T95" fmla="*/ 313 h 914"/>
                <a:gd name="T96" fmla="*/ 100 w 1933"/>
                <a:gd name="T97" fmla="*/ 220 h 914"/>
                <a:gd name="T98" fmla="*/ 32 w 1933"/>
                <a:gd name="T99" fmla="*/ 211 h 914"/>
                <a:gd name="T100" fmla="*/ 0 w 1933"/>
                <a:gd name="T101" fmla="*/ 181 h 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933" h="914">
                  <a:moveTo>
                    <a:pt x="0" y="181"/>
                  </a:moveTo>
                  <a:lnTo>
                    <a:pt x="41" y="0"/>
                  </a:lnTo>
                  <a:lnTo>
                    <a:pt x="227" y="145"/>
                  </a:lnTo>
                  <a:lnTo>
                    <a:pt x="267" y="151"/>
                  </a:lnTo>
                  <a:lnTo>
                    <a:pt x="349" y="235"/>
                  </a:lnTo>
                  <a:lnTo>
                    <a:pt x="476" y="258"/>
                  </a:lnTo>
                  <a:lnTo>
                    <a:pt x="556" y="374"/>
                  </a:lnTo>
                  <a:lnTo>
                    <a:pt x="571" y="512"/>
                  </a:lnTo>
                  <a:lnTo>
                    <a:pt x="589" y="532"/>
                  </a:lnTo>
                  <a:lnTo>
                    <a:pt x="682" y="523"/>
                  </a:lnTo>
                  <a:lnTo>
                    <a:pt x="709" y="499"/>
                  </a:lnTo>
                  <a:lnTo>
                    <a:pt x="751" y="493"/>
                  </a:lnTo>
                  <a:lnTo>
                    <a:pt x="770" y="509"/>
                  </a:lnTo>
                  <a:lnTo>
                    <a:pt x="811" y="517"/>
                  </a:lnTo>
                  <a:lnTo>
                    <a:pt x="934" y="323"/>
                  </a:lnTo>
                  <a:lnTo>
                    <a:pt x="981" y="393"/>
                  </a:lnTo>
                  <a:lnTo>
                    <a:pt x="1039" y="403"/>
                  </a:lnTo>
                  <a:lnTo>
                    <a:pt x="1117" y="361"/>
                  </a:lnTo>
                  <a:lnTo>
                    <a:pt x="1291" y="216"/>
                  </a:lnTo>
                  <a:lnTo>
                    <a:pt x="1311" y="215"/>
                  </a:lnTo>
                  <a:lnTo>
                    <a:pt x="1375" y="196"/>
                  </a:lnTo>
                  <a:lnTo>
                    <a:pt x="1385" y="175"/>
                  </a:lnTo>
                  <a:lnTo>
                    <a:pt x="1369" y="130"/>
                  </a:lnTo>
                  <a:lnTo>
                    <a:pt x="1372" y="84"/>
                  </a:lnTo>
                  <a:lnTo>
                    <a:pt x="1387" y="69"/>
                  </a:lnTo>
                  <a:lnTo>
                    <a:pt x="1426" y="54"/>
                  </a:lnTo>
                  <a:lnTo>
                    <a:pt x="1635" y="189"/>
                  </a:lnTo>
                  <a:lnTo>
                    <a:pt x="1933" y="585"/>
                  </a:lnTo>
                  <a:lnTo>
                    <a:pt x="1582" y="507"/>
                  </a:lnTo>
                  <a:lnTo>
                    <a:pt x="1482" y="510"/>
                  </a:lnTo>
                  <a:lnTo>
                    <a:pt x="1077" y="856"/>
                  </a:lnTo>
                  <a:lnTo>
                    <a:pt x="1048" y="852"/>
                  </a:lnTo>
                  <a:lnTo>
                    <a:pt x="907" y="778"/>
                  </a:lnTo>
                  <a:lnTo>
                    <a:pt x="892" y="785"/>
                  </a:lnTo>
                  <a:lnTo>
                    <a:pt x="888" y="914"/>
                  </a:lnTo>
                  <a:lnTo>
                    <a:pt x="854" y="912"/>
                  </a:lnTo>
                  <a:lnTo>
                    <a:pt x="810" y="907"/>
                  </a:lnTo>
                  <a:lnTo>
                    <a:pt x="717" y="846"/>
                  </a:lnTo>
                  <a:lnTo>
                    <a:pt x="650" y="836"/>
                  </a:lnTo>
                  <a:lnTo>
                    <a:pt x="630" y="862"/>
                  </a:lnTo>
                  <a:lnTo>
                    <a:pt x="607" y="855"/>
                  </a:lnTo>
                  <a:lnTo>
                    <a:pt x="557" y="805"/>
                  </a:lnTo>
                  <a:lnTo>
                    <a:pt x="469" y="801"/>
                  </a:lnTo>
                  <a:lnTo>
                    <a:pt x="390" y="674"/>
                  </a:lnTo>
                  <a:lnTo>
                    <a:pt x="345" y="665"/>
                  </a:lnTo>
                  <a:lnTo>
                    <a:pt x="244" y="472"/>
                  </a:lnTo>
                  <a:lnTo>
                    <a:pt x="209" y="428"/>
                  </a:lnTo>
                  <a:lnTo>
                    <a:pt x="199" y="313"/>
                  </a:lnTo>
                  <a:lnTo>
                    <a:pt x="100" y="220"/>
                  </a:lnTo>
                  <a:lnTo>
                    <a:pt x="32" y="211"/>
                  </a:lnTo>
                  <a:lnTo>
                    <a:pt x="0" y="18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34" name="Freeform 18"/>
            <p:cNvSpPr>
              <a:spLocks/>
            </p:cNvSpPr>
            <p:nvPr/>
          </p:nvSpPr>
          <p:spPr bwMode="auto">
            <a:xfrm>
              <a:off x="6837" y="878"/>
              <a:ext cx="148" cy="213"/>
            </a:xfrm>
            <a:custGeom>
              <a:avLst/>
              <a:gdLst>
                <a:gd name="T0" fmla="*/ 0 w 889"/>
                <a:gd name="T1" fmla="*/ 97 h 1281"/>
                <a:gd name="T2" fmla="*/ 255 w 889"/>
                <a:gd name="T3" fmla="*/ 0 h 1281"/>
                <a:gd name="T4" fmla="*/ 288 w 889"/>
                <a:gd name="T5" fmla="*/ 33 h 1281"/>
                <a:gd name="T6" fmla="*/ 354 w 889"/>
                <a:gd name="T7" fmla="*/ 40 h 1281"/>
                <a:gd name="T8" fmla="*/ 453 w 889"/>
                <a:gd name="T9" fmla="*/ 131 h 1281"/>
                <a:gd name="T10" fmla="*/ 463 w 889"/>
                <a:gd name="T11" fmla="*/ 241 h 1281"/>
                <a:gd name="T12" fmla="*/ 501 w 889"/>
                <a:gd name="T13" fmla="*/ 297 h 1281"/>
                <a:gd name="T14" fmla="*/ 600 w 889"/>
                <a:gd name="T15" fmla="*/ 486 h 1281"/>
                <a:gd name="T16" fmla="*/ 643 w 889"/>
                <a:gd name="T17" fmla="*/ 494 h 1281"/>
                <a:gd name="T18" fmla="*/ 723 w 889"/>
                <a:gd name="T19" fmla="*/ 621 h 1281"/>
                <a:gd name="T20" fmla="*/ 810 w 889"/>
                <a:gd name="T21" fmla="*/ 628 h 1281"/>
                <a:gd name="T22" fmla="*/ 863 w 889"/>
                <a:gd name="T23" fmla="*/ 676 h 1281"/>
                <a:gd name="T24" fmla="*/ 885 w 889"/>
                <a:gd name="T25" fmla="*/ 683 h 1281"/>
                <a:gd name="T26" fmla="*/ 889 w 889"/>
                <a:gd name="T27" fmla="*/ 752 h 1281"/>
                <a:gd name="T28" fmla="*/ 887 w 889"/>
                <a:gd name="T29" fmla="*/ 947 h 1281"/>
                <a:gd name="T30" fmla="*/ 769 w 889"/>
                <a:gd name="T31" fmla="*/ 1015 h 1281"/>
                <a:gd name="T32" fmla="*/ 683 w 889"/>
                <a:gd name="T33" fmla="*/ 1025 h 1281"/>
                <a:gd name="T34" fmla="*/ 663 w 889"/>
                <a:gd name="T35" fmla="*/ 985 h 1281"/>
                <a:gd name="T36" fmla="*/ 623 w 889"/>
                <a:gd name="T37" fmla="*/ 990 h 1281"/>
                <a:gd name="T38" fmla="*/ 600 w 889"/>
                <a:gd name="T39" fmla="*/ 972 h 1281"/>
                <a:gd name="T40" fmla="*/ 563 w 889"/>
                <a:gd name="T41" fmla="*/ 985 h 1281"/>
                <a:gd name="T42" fmla="*/ 501 w 889"/>
                <a:gd name="T43" fmla="*/ 1012 h 1281"/>
                <a:gd name="T44" fmla="*/ 405 w 889"/>
                <a:gd name="T45" fmla="*/ 1038 h 1281"/>
                <a:gd name="T46" fmla="*/ 217 w 889"/>
                <a:gd name="T47" fmla="*/ 1086 h 1281"/>
                <a:gd name="T48" fmla="*/ 124 w 889"/>
                <a:gd name="T49" fmla="*/ 1281 h 1281"/>
                <a:gd name="T50" fmla="*/ 23 w 889"/>
                <a:gd name="T51" fmla="*/ 1248 h 1281"/>
                <a:gd name="T52" fmla="*/ 28 w 889"/>
                <a:gd name="T53" fmla="*/ 1129 h 1281"/>
                <a:gd name="T54" fmla="*/ 117 w 889"/>
                <a:gd name="T55" fmla="*/ 1129 h 1281"/>
                <a:gd name="T56" fmla="*/ 108 w 889"/>
                <a:gd name="T57" fmla="*/ 1071 h 1281"/>
                <a:gd name="T58" fmla="*/ 162 w 889"/>
                <a:gd name="T59" fmla="*/ 1061 h 1281"/>
                <a:gd name="T60" fmla="*/ 255 w 889"/>
                <a:gd name="T61" fmla="*/ 985 h 1281"/>
                <a:gd name="T62" fmla="*/ 276 w 889"/>
                <a:gd name="T63" fmla="*/ 906 h 1281"/>
                <a:gd name="T64" fmla="*/ 304 w 889"/>
                <a:gd name="T65" fmla="*/ 870 h 1281"/>
                <a:gd name="T66" fmla="*/ 334 w 889"/>
                <a:gd name="T67" fmla="*/ 838 h 1281"/>
                <a:gd name="T68" fmla="*/ 344 w 889"/>
                <a:gd name="T69" fmla="*/ 706 h 1281"/>
                <a:gd name="T70" fmla="*/ 327 w 889"/>
                <a:gd name="T71" fmla="*/ 653 h 1281"/>
                <a:gd name="T72" fmla="*/ 332 w 889"/>
                <a:gd name="T73" fmla="*/ 617 h 1281"/>
                <a:gd name="T74" fmla="*/ 357 w 889"/>
                <a:gd name="T75" fmla="*/ 585 h 1281"/>
                <a:gd name="T76" fmla="*/ 146 w 889"/>
                <a:gd name="T77" fmla="*/ 494 h 1281"/>
                <a:gd name="T78" fmla="*/ 129 w 889"/>
                <a:gd name="T79" fmla="*/ 395 h 1281"/>
                <a:gd name="T80" fmla="*/ 79 w 889"/>
                <a:gd name="T81" fmla="*/ 319 h 1281"/>
                <a:gd name="T82" fmla="*/ 71 w 889"/>
                <a:gd name="T83" fmla="*/ 286 h 1281"/>
                <a:gd name="T84" fmla="*/ 8 w 889"/>
                <a:gd name="T85" fmla="*/ 221 h 1281"/>
                <a:gd name="T86" fmla="*/ 0 w 889"/>
                <a:gd name="T87" fmla="*/ 97 h 1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889" h="1281">
                  <a:moveTo>
                    <a:pt x="0" y="97"/>
                  </a:moveTo>
                  <a:lnTo>
                    <a:pt x="255" y="0"/>
                  </a:lnTo>
                  <a:lnTo>
                    <a:pt x="288" y="33"/>
                  </a:lnTo>
                  <a:lnTo>
                    <a:pt x="354" y="40"/>
                  </a:lnTo>
                  <a:lnTo>
                    <a:pt x="453" y="131"/>
                  </a:lnTo>
                  <a:lnTo>
                    <a:pt x="463" y="241"/>
                  </a:lnTo>
                  <a:lnTo>
                    <a:pt x="501" y="297"/>
                  </a:lnTo>
                  <a:lnTo>
                    <a:pt x="600" y="486"/>
                  </a:lnTo>
                  <a:lnTo>
                    <a:pt x="643" y="494"/>
                  </a:lnTo>
                  <a:lnTo>
                    <a:pt x="723" y="621"/>
                  </a:lnTo>
                  <a:lnTo>
                    <a:pt x="810" y="628"/>
                  </a:lnTo>
                  <a:lnTo>
                    <a:pt x="863" y="676"/>
                  </a:lnTo>
                  <a:lnTo>
                    <a:pt x="885" y="683"/>
                  </a:lnTo>
                  <a:lnTo>
                    <a:pt x="889" y="752"/>
                  </a:lnTo>
                  <a:lnTo>
                    <a:pt x="887" y="947"/>
                  </a:lnTo>
                  <a:lnTo>
                    <a:pt x="769" y="1015"/>
                  </a:lnTo>
                  <a:lnTo>
                    <a:pt x="683" y="1025"/>
                  </a:lnTo>
                  <a:lnTo>
                    <a:pt x="663" y="985"/>
                  </a:lnTo>
                  <a:lnTo>
                    <a:pt x="623" y="990"/>
                  </a:lnTo>
                  <a:lnTo>
                    <a:pt x="600" y="972"/>
                  </a:lnTo>
                  <a:lnTo>
                    <a:pt x="563" y="985"/>
                  </a:lnTo>
                  <a:lnTo>
                    <a:pt x="501" y="1012"/>
                  </a:lnTo>
                  <a:lnTo>
                    <a:pt x="405" y="1038"/>
                  </a:lnTo>
                  <a:lnTo>
                    <a:pt x="217" y="1086"/>
                  </a:lnTo>
                  <a:lnTo>
                    <a:pt x="124" y="1281"/>
                  </a:lnTo>
                  <a:lnTo>
                    <a:pt x="23" y="1248"/>
                  </a:lnTo>
                  <a:lnTo>
                    <a:pt x="28" y="1129"/>
                  </a:lnTo>
                  <a:lnTo>
                    <a:pt x="117" y="1129"/>
                  </a:lnTo>
                  <a:lnTo>
                    <a:pt x="108" y="1071"/>
                  </a:lnTo>
                  <a:lnTo>
                    <a:pt x="162" y="1061"/>
                  </a:lnTo>
                  <a:lnTo>
                    <a:pt x="255" y="985"/>
                  </a:lnTo>
                  <a:lnTo>
                    <a:pt x="276" y="906"/>
                  </a:lnTo>
                  <a:lnTo>
                    <a:pt x="304" y="870"/>
                  </a:lnTo>
                  <a:lnTo>
                    <a:pt x="334" y="838"/>
                  </a:lnTo>
                  <a:lnTo>
                    <a:pt x="344" y="706"/>
                  </a:lnTo>
                  <a:lnTo>
                    <a:pt x="327" y="653"/>
                  </a:lnTo>
                  <a:lnTo>
                    <a:pt x="332" y="617"/>
                  </a:lnTo>
                  <a:lnTo>
                    <a:pt x="357" y="585"/>
                  </a:lnTo>
                  <a:lnTo>
                    <a:pt x="146" y="494"/>
                  </a:lnTo>
                  <a:lnTo>
                    <a:pt x="129" y="395"/>
                  </a:lnTo>
                  <a:lnTo>
                    <a:pt x="79" y="319"/>
                  </a:lnTo>
                  <a:lnTo>
                    <a:pt x="71" y="286"/>
                  </a:lnTo>
                  <a:lnTo>
                    <a:pt x="8" y="221"/>
                  </a:lnTo>
                  <a:lnTo>
                    <a:pt x="0" y="9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35" name="Freeform 19"/>
            <p:cNvSpPr>
              <a:spLocks/>
            </p:cNvSpPr>
            <p:nvPr/>
          </p:nvSpPr>
          <p:spPr bwMode="auto">
            <a:xfrm>
              <a:off x="6747" y="1169"/>
              <a:ext cx="558" cy="350"/>
            </a:xfrm>
            <a:custGeom>
              <a:avLst/>
              <a:gdLst>
                <a:gd name="T0" fmla="*/ 452 w 3352"/>
                <a:gd name="T1" fmla="*/ 294 h 2102"/>
                <a:gd name="T2" fmla="*/ 757 w 3352"/>
                <a:gd name="T3" fmla="*/ 285 h 2102"/>
                <a:gd name="T4" fmla="*/ 943 w 3352"/>
                <a:gd name="T5" fmla="*/ 258 h 2102"/>
                <a:gd name="T6" fmla="*/ 1220 w 3352"/>
                <a:gd name="T7" fmla="*/ 215 h 2102"/>
                <a:gd name="T8" fmla="*/ 1302 w 3352"/>
                <a:gd name="T9" fmla="*/ 163 h 2102"/>
                <a:gd name="T10" fmla="*/ 1482 w 3352"/>
                <a:gd name="T11" fmla="*/ 190 h 2102"/>
                <a:gd name="T12" fmla="*/ 1541 w 3352"/>
                <a:gd name="T13" fmla="*/ 183 h 2102"/>
                <a:gd name="T14" fmla="*/ 1606 w 3352"/>
                <a:gd name="T15" fmla="*/ 74 h 2102"/>
                <a:gd name="T16" fmla="*/ 1880 w 3352"/>
                <a:gd name="T17" fmla="*/ 71 h 2102"/>
                <a:gd name="T18" fmla="*/ 1973 w 3352"/>
                <a:gd name="T19" fmla="*/ 136 h 2102"/>
                <a:gd name="T20" fmla="*/ 2008 w 3352"/>
                <a:gd name="T21" fmla="*/ 287 h 2102"/>
                <a:gd name="T22" fmla="*/ 2072 w 3352"/>
                <a:gd name="T23" fmla="*/ 376 h 2102"/>
                <a:gd name="T24" fmla="*/ 2216 w 3352"/>
                <a:gd name="T25" fmla="*/ 414 h 2102"/>
                <a:gd name="T26" fmla="*/ 2288 w 3352"/>
                <a:gd name="T27" fmla="*/ 245 h 2102"/>
                <a:gd name="T28" fmla="*/ 2652 w 3352"/>
                <a:gd name="T29" fmla="*/ 50 h 2102"/>
                <a:gd name="T30" fmla="*/ 2811 w 3352"/>
                <a:gd name="T31" fmla="*/ 7 h 2102"/>
                <a:gd name="T32" fmla="*/ 2680 w 3352"/>
                <a:gd name="T33" fmla="*/ 404 h 2102"/>
                <a:gd name="T34" fmla="*/ 2764 w 3352"/>
                <a:gd name="T35" fmla="*/ 737 h 2102"/>
                <a:gd name="T36" fmla="*/ 2722 w 3352"/>
                <a:gd name="T37" fmla="*/ 1191 h 2102"/>
                <a:gd name="T38" fmla="*/ 2817 w 3352"/>
                <a:gd name="T39" fmla="*/ 1359 h 2102"/>
                <a:gd name="T40" fmla="*/ 3039 w 3352"/>
                <a:gd name="T41" fmla="*/ 1541 h 2102"/>
                <a:gd name="T42" fmla="*/ 3064 w 3352"/>
                <a:gd name="T43" fmla="*/ 1655 h 2102"/>
                <a:gd name="T44" fmla="*/ 3238 w 3352"/>
                <a:gd name="T45" fmla="*/ 1736 h 2102"/>
                <a:gd name="T46" fmla="*/ 3315 w 3352"/>
                <a:gd name="T47" fmla="*/ 1880 h 2102"/>
                <a:gd name="T48" fmla="*/ 3348 w 3352"/>
                <a:gd name="T49" fmla="*/ 1987 h 2102"/>
                <a:gd name="T50" fmla="*/ 3240 w 3352"/>
                <a:gd name="T51" fmla="*/ 2084 h 2102"/>
                <a:gd name="T52" fmla="*/ 2866 w 3352"/>
                <a:gd name="T53" fmla="*/ 1987 h 2102"/>
                <a:gd name="T54" fmla="*/ 2769 w 3352"/>
                <a:gd name="T55" fmla="*/ 1893 h 2102"/>
                <a:gd name="T56" fmla="*/ 2531 w 3352"/>
                <a:gd name="T57" fmla="*/ 1811 h 2102"/>
                <a:gd name="T58" fmla="*/ 2203 w 3352"/>
                <a:gd name="T59" fmla="*/ 1662 h 2102"/>
                <a:gd name="T60" fmla="*/ 2233 w 3352"/>
                <a:gd name="T61" fmla="*/ 1173 h 2102"/>
                <a:gd name="T62" fmla="*/ 2286 w 3352"/>
                <a:gd name="T63" fmla="*/ 880 h 2102"/>
                <a:gd name="T64" fmla="*/ 2266 w 3352"/>
                <a:gd name="T65" fmla="*/ 498 h 2102"/>
                <a:gd name="T66" fmla="*/ 1886 w 3352"/>
                <a:gd name="T67" fmla="*/ 622 h 2102"/>
                <a:gd name="T68" fmla="*/ 1857 w 3352"/>
                <a:gd name="T69" fmla="*/ 737 h 2102"/>
                <a:gd name="T70" fmla="*/ 1699 w 3352"/>
                <a:gd name="T71" fmla="*/ 680 h 2102"/>
                <a:gd name="T72" fmla="*/ 1650 w 3352"/>
                <a:gd name="T73" fmla="*/ 707 h 2102"/>
                <a:gd name="T74" fmla="*/ 1622 w 3352"/>
                <a:gd name="T75" fmla="*/ 776 h 2102"/>
                <a:gd name="T76" fmla="*/ 1697 w 3352"/>
                <a:gd name="T77" fmla="*/ 1006 h 2102"/>
                <a:gd name="T78" fmla="*/ 1243 w 3352"/>
                <a:gd name="T79" fmla="*/ 983 h 2102"/>
                <a:gd name="T80" fmla="*/ 650 w 3352"/>
                <a:gd name="T81" fmla="*/ 1019 h 2102"/>
                <a:gd name="T82" fmla="*/ 412 w 3352"/>
                <a:gd name="T83" fmla="*/ 997 h 2102"/>
                <a:gd name="T84" fmla="*/ 169 w 3352"/>
                <a:gd name="T85" fmla="*/ 999 h 2102"/>
                <a:gd name="T86" fmla="*/ 7 w 3352"/>
                <a:gd name="T87" fmla="*/ 930 h 2102"/>
                <a:gd name="T88" fmla="*/ 194 w 3352"/>
                <a:gd name="T89" fmla="*/ 843 h 2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352" h="2102">
                  <a:moveTo>
                    <a:pt x="215" y="823"/>
                  </a:moveTo>
                  <a:lnTo>
                    <a:pt x="402" y="294"/>
                  </a:lnTo>
                  <a:lnTo>
                    <a:pt x="452" y="294"/>
                  </a:lnTo>
                  <a:lnTo>
                    <a:pt x="583" y="300"/>
                  </a:lnTo>
                  <a:lnTo>
                    <a:pt x="660" y="310"/>
                  </a:lnTo>
                  <a:lnTo>
                    <a:pt x="757" y="285"/>
                  </a:lnTo>
                  <a:lnTo>
                    <a:pt x="831" y="253"/>
                  </a:lnTo>
                  <a:lnTo>
                    <a:pt x="856" y="163"/>
                  </a:lnTo>
                  <a:lnTo>
                    <a:pt x="943" y="258"/>
                  </a:lnTo>
                  <a:lnTo>
                    <a:pt x="1179" y="272"/>
                  </a:lnTo>
                  <a:lnTo>
                    <a:pt x="1220" y="226"/>
                  </a:lnTo>
                  <a:lnTo>
                    <a:pt x="1220" y="215"/>
                  </a:lnTo>
                  <a:lnTo>
                    <a:pt x="1236" y="210"/>
                  </a:lnTo>
                  <a:lnTo>
                    <a:pt x="1317" y="226"/>
                  </a:lnTo>
                  <a:lnTo>
                    <a:pt x="1302" y="163"/>
                  </a:lnTo>
                  <a:lnTo>
                    <a:pt x="1434" y="161"/>
                  </a:lnTo>
                  <a:lnTo>
                    <a:pt x="1459" y="183"/>
                  </a:lnTo>
                  <a:lnTo>
                    <a:pt x="1482" y="190"/>
                  </a:lnTo>
                  <a:lnTo>
                    <a:pt x="1501" y="168"/>
                  </a:lnTo>
                  <a:lnTo>
                    <a:pt x="1518" y="165"/>
                  </a:lnTo>
                  <a:lnTo>
                    <a:pt x="1541" y="183"/>
                  </a:lnTo>
                  <a:lnTo>
                    <a:pt x="1581" y="183"/>
                  </a:lnTo>
                  <a:lnTo>
                    <a:pt x="1613" y="151"/>
                  </a:lnTo>
                  <a:lnTo>
                    <a:pt x="1606" y="74"/>
                  </a:lnTo>
                  <a:lnTo>
                    <a:pt x="1697" y="0"/>
                  </a:lnTo>
                  <a:lnTo>
                    <a:pt x="1859" y="32"/>
                  </a:lnTo>
                  <a:lnTo>
                    <a:pt x="1880" y="71"/>
                  </a:lnTo>
                  <a:lnTo>
                    <a:pt x="1911" y="109"/>
                  </a:lnTo>
                  <a:lnTo>
                    <a:pt x="1968" y="113"/>
                  </a:lnTo>
                  <a:lnTo>
                    <a:pt x="1973" y="136"/>
                  </a:lnTo>
                  <a:lnTo>
                    <a:pt x="1936" y="176"/>
                  </a:lnTo>
                  <a:lnTo>
                    <a:pt x="1938" y="210"/>
                  </a:lnTo>
                  <a:lnTo>
                    <a:pt x="2008" y="287"/>
                  </a:lnTo>
                  <a:lnTo>
                    <a:pt x="2049" y="305"/>
                  </a:lnTo>
                  <a:lnTo>
                    <a:pt x="2049" y="359"/>
                  </a:lnTo>
                  <a:lnTo>
                    <a:pt x="2072" y="376"/>
                  </a:lnTo>
                  <a:lnTo>
                    <a:pt x="2108" y="352"/>
                  </a:lnTo>
                  <a:lnTo>
                    <a:pt x="2184" y="351"/>
                  </a:lnTo>
                  <a:lnTo>
                    <a:pt x="2216" y="414"/>
                  </a:lnTo>
                  <a:lnTo>
                    <a:pt x="2315" y="434"/>
                  </a:lnTo>
                  <a:lnTo>
                    <a:pt x="2327" y="297"/>
                  </a:lnTo>
                  <a:lnTo>
                    <a:pt x="2288" y="245"/>
                  </a:lnTo>
                  <a:lnTo>
                    <a:pt x="2539" y="24"/>
                  </a:lnTo>
                  <a:lnTo>
                    <a:pt x="2605" y="39"/>
                  </a:lnTo>
                  <a:lnTo>
                    <a:pt x="2652" y="50"/>
                  </a:lnTo>
                  <a:lnTo>
                    <a:pt x="2720" y="34"/>
                  </a:lnTo>
                  <a:lnTo>
                    <a:pt x="2777" y="25"/>
                  </a:lnTo>
                  <a:lnTo>
                    <a:pt x="2811" y="7"/>
                  </a:lnTo>
                  <a:lnTo>
                    <a:pt x="2840" y="7"/>
                  </a:lnTo>
                  <a:lnTo>
                    <a:pt x="2853" y="24"/>
                  </a:lnTo>
                  <a:lnTo>
                    <a:pt x="2680" y="404"/>
                  </a:lnTo>
                  <a:lnTo>
                    <a:pt x="2695" y="525"/>
                  </a:lnTo>
                  <a:lnTo>
                    <a:pt x="2707" y="676"/>
                  </a:lnTo>
                  <a:lnTo>
                    <a:pt x="2764" y="737"/>
                  </a:lnTo>
                  <a:lnTo>
                    <a:pt x="2842" y="751"/>
                  </a:lnTo>
                  <a:lnTo>
                    <a:pt x="3041" y="1370"/>
                  </a:lnTo>
                  <a:lnTo>
                    <a:pt x="2722" y="1191"/>
                  </a:lnTo>
                  <a:lnTo>
                    <a:pt x="2747" y="1241"/>
                  </a:lnTo>
                  <a:lnTo>
                    <a:pt x="2747" y="1325"/>
                  </a:lnTo>
                  <a:lnTo>
                    <a:pt x="2817" y="1359"/>
                  </a:lnTo>
                  <a:lnTo>
                    <a:pt x="2980" y="1496"/>
                  </a:lnTo>
                  <a:lnTo>
                    <a:pt x="2980" y="1535"/>
                  </a:lnTo>
                  <a:lnTo>
                    <a:pt x="3039" y="1541"/>
                  </a:lnTo>
                  <a:lnTo>
                    <a:pt x="3070" y="1582"/>
                  </a:lnTo>
                  <a:lnTo>
                    <a:pt x="3084" y="1623"/>
                  </a:lnTo>
                  <a:lnTo>
                    <a:pt x="3064" y="1655"/>
                  </a:lnTo>
                  <a:lnTo>
                    <a:pt x="3047" y="1704"/>
                  </a:lnTo>
                  <a:lnTo>
                    <a:pt x="3196" y="1724"/>
                  </a:lnTo>
                  <a:lnTo>
                    <a:pt x="3238" y="1736"/>
                  </a:lnTo>
                  <a:lnTo>
                    <a:pt x="3242" y="1774"/>
                  </a:lnTo>
                  <a:lnTo>
                    <a:pt x="3242" y="1808"/>
                  </a:lnTo>
                  <a:lnTo>
                    <a:pt x="3315" y="1880"/>
                  </a:lnTo>
                  <a:lnTo>
                    <a:pt x="3315" y="1937"/>
                  </a:lnTo>
                  <a:lnTo>
                    <a:pt x="3303" y="1957"/>
                  </a:lnTo>
                  <a:lnTo>
                    <a:pt x="3348" y="1987"/>
                  </a:lnTo>
                  <a:lnTo>
                    <a:pt x="3352" y="2022"/>
                  </a:lnTo>
                  <a:lnTo>
                    <a:pt x="3290" y="2092"/>
                  </a:lnTo>
                  <a:lnTo>
                    <a:pt x="3240" y="2084"/>
                  </a:lnTo>
                  <a:lnTo>
                    <a:pt x="3154" y="2102"/>
                  </a:lnTo>
                  <a:lnTo>
                    <a:pt x="2910" y="2054"/>
                  </a:lnTo>
                  <a:lnTo>
                    <a:pt x="2866" y="1987"/>
                  </a:lnTo>
                  <a:lnTo>
                    <a:pt x="2788" y="1975"/>
                  </a:lnTo>
                  <a:lnTo>
                    <a:pt x="2788" y="1912"/>
                  </a:lnTo>
                  <a:lnTo>
                    <a:pt x="2769" y="1893"/>
                  </a:lnTo>
                  <a:lnTo>
                    <a:pt x="2693" y="1901"/>
                  </a:lnTo>
                  <a:lnTo>
                    <a:pt x="2589" y="1858"/>
                  </a:lnTo>
                  <a:lnTo>
                    <a:pt x="2531" y="1811"/>
                  </a:lnTo>
                  <a:lnTo>
                    <a:pt x="2449" y="1801"/>
                  </a:lnTo>
                  <a:lnTo>
                    <a:pt x="2300" y="1737"/>
                  </a:lnTo>
                  <a:lnTo>
                    <a:pt x="2203" y="1662"/>
                  </a:lnTo>
                  <a:lnTo>
                    <a:pt x="2008" y="1417"/>
                  </a:lnTo>
                  <a:lnTo>
                    <a:pt x="2131" y="1315"/>
                  </a:lnTo>
                  <a:lnTo>
                    <a:pt x="2233" y="1173"/>
                  </a:lnTo>
                  <a:lnTo>
                    <a:pt x="2226" y="1069"/>
                  </a:lnTo>
                  <a:lnTo>
                    <a:pt x="2273" y="972"/>
                  </a:lnTo>
                  <a:lnTo>
                    <a:pt x="2286" y="880"/>
                  </a:lnTo>
                  <a:lnTo>
                    <a:pt x="2239" y="859"/>
                  </a:lnTo>
                  <a:lnTo>
                    <a:pt x="2278" y="766"/>
                  </a:lnTo>
                  <a:lnTo>
                    <a:pt x="2266" y="498"/>
                  </a:lnTo>
                  <a:lnTo>
                    <a:pt x="1831" y="484"/>
                  </a:lnTo>
                  <a:lnTo>
                    <a:pt x="1831" y="578"/>
                  </a:lnTo>
                  <a:lnTo>
                    <a:pt x="1886" y="622"/>
                  </a:lnTo>
                  <a:lnTo>
                    <a:pt x="1893" y="672"/>
                  </a:lnTo>
                  <a:lnTo>
                    <a:pt x="1889" y="717"/>
                  </a:lnTo>
                  <a:lnTo>
                    <a:pt x="1857" y="737"/>
                  </a:lnTo>
                  <a:lnTo>
                    <a:pt x="1807" y="746"/>
                  </a:lnTo>
                  <a:lnTo>
                    <a:pt x="1727" y="717"/>
                  </a:lnTo>
                  <a:lnTo>
                    <a:pt x="1699" y="680"/>
                  </a:lnTo>
                  <a:lnTo>
                    <a:pt x="1675" y="640"/>
                  </a:lnTo>
                  <a:lnTo>
                    <a:pt x="1656" y="635"/>
                  </a:lnTo>
                  <a:lnTo>
                    <a:pt x="1650" y="707"/>
                  </a:lnTo>
                  <a:lnTo>
                    <a:pt x="1667" y="728"/>
                  </a:lnTo>
                  <a:lnTo>
                    <a:pt x="1652" y="754"/>
                  </a:lnTo>
                  <a:lnTo>
                    <a:pt x="1622" y="776"/>
                  </a:lnTo>
                  <a:lnTo>
                    <a:pt x="1640" y="856"/>
                  </a:lnTo>
                  <a:lnTo>
                    <a:pt x="1708" y="954"/>
                  </a:lnTo>
                  <a:lnTo>
                    <a:pt x="1697" y="1006"/>
                  </a:lnTo>
                  <a:lnTo>
                    <a:pt x="1478" y="1006"/>
                  </a:lnTo>
                  <a:lnTo>
                    <a:pt x="1426" y="987"/>
                  </a:lnTo>
                  <a:lnTo>
                    <a:pt x="1243" y="983"/>
                  </a:lnTo>
                  <a:lnTo>
                    <a:pt x="1152" y="877"/>
                  </a:lnTo>
                  <a:lnTo>
                    <a:pt x="868" y="1035"/>
                  </a:lnTo>
                  <a:lnTo>
                    <a:pt x="650" y="1019"/>
                  </a:lnTo>
                  <a:lnTo>
                    <a:pt x="526" y="1064"/>
                  </a:lnTo>
                  <a:lnTo>
                    <a:pt x="444" y="1010"/>
                  </a:lnTo>
                  <a:lnTo>
                    <a:pt x="412" y="997"/>
                  </a:lnTo>
                  <a:lnTo>
                    <a:pt x="332" y="920"/>
                  </a:lnTo>
                  <a:lnTo>
                    <a:pt x="246" y="940"/>
                  </a:lnTo>
                  <a:lnTo>
                    <a:pt x="169" y="999"/>
                  </a:lnTo>
                  <a:lnTo>
                    <a:pt x="151" y="974"/>
                  </a:lnTo>
                  <a:lnTo>
                    <a:pt x="86" y="970"/>
                  </a:lnTo>
                  <a:lnTo>
                    <a:pt x="7" y="930"/>
                  </a:lnTo>
                  <a:lnTo>
                    <a:pt x="0" y="881"/>
                  </a:lnTo>
                  <a:lnTo>
                    <a:pt x="84" y="855"/>
                  </a:lnTo>
                  <a:lnTo>
                    <a:pt x="194" y="843"/>
                  </a:lnTo>
                  <a:lnTo>
                    <a:pt x="215" y="82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36" name="Freeform 20"/>
            <p:cNvSpPr>
              <a:spLocks/>
            </p:cNvSpPr>
            <p:nvPr/>
          </p:nvSpPr>
          <p:spPr bwMode="auto">
            <a:xfrm>
              <a:off x="6848" y="1036"/>
              <a:ext cx="193" cy="165"/>
            </a:xfrm>
            <a:custGeom>
              <a:avLst/>
              <a:gdLst>
                <a:gd name="T0" fmla="*/ 57 w 1161"/>
                <a:gd name="T1" fmla="*/ 330 h 990"/>
                <a:gd name="T2" fmla="*/ 151 w 1161"/>
                <a:gd name="T3" fmla="*/ 136 h 990"/>
                <a:gd name="T4" fmla="*/ 414 w 1161"/>
                <a:gd name="T5" fmla="*/ 70 h 990"/>
                <a:gd name="T6" fmla="*/ 536 w 1161"/>
                <a:gd name="T7" fmla="*/ 23 h 990"/>
                <a:gd name="T8" fmla="*/ 558 w 1161"/>
                <a:gd name="T9" fmla="*/ 42 h 990"/>
                <a:gd name="T10" fmla="*/ 598 w 1161"/>
                <a:gd name="T11" fmla="*/ 37 h 990"/>
                <a:gd name="T12" fmla="*/ 617 w 1161"/>
                <a:gd name="T13" fmla="*/ 77 h 990"/>
                <a:gd name="T14" fmla="*/ 702 w 1161"/>
                <a:gd name="T15" fmla="*/ 68 h 990"/>
                <a:gd name="T16" fmla="*/ 822 w 1161"/>
                <a:gd name="T17" fmla="*/ 0 h 990"/>
                <a:gd name="T18" fmla="*/ 851 w 1161"/>
                <a:gd name="T19" fmla="*/ 164 h 990"/>
                <a:gd name="T20" fmla="*/ 951 w 1161"/>
                <a:gd name="T21" fmla="*/ 188 h 990"/>
                <a:gd name="T22" fmla="*/ 1057 w 1161"/>
                <a:gd name="T23" fmla="*/ 382 h 990"/>
                <a:gd name="T24" fmla="*/ 1161 w 1161"/>
                <a:gd name="T25" fmla="*/ 496 h 990"/>
                <a:gd name="T26" fmla="*/ 1154 w 1161"/>
                <a:gd name="T27" fmla="*/ 747 h 990"/>
                <a:gd name="T28" fmla="*/ 1087 w 1161"/>
                <a:gd name="T29" fmla="*/ 802 h 990"/>
                <a:gd name="T30" fmla="*/ 998 w 1161"/>
                <a:gd name="T31" fmla="*/ 874 h 990"/>
                <a:gd name="T32" fmla="*/ 1005 w 1161"/>
                <a:gd name="T33" fmla="*/ 949 h 990"/>
                <a:gd name="T34" fmla="*/ 973 w 1161"/>
                <a:gd name="T35" fmla="*/ 983 h 990"/>
                <a:gd name="T36" fmla="*/ 931 w 1161"/>
                <a:gd name="T37" fmla="*/ 983 h 990"/>
                <a:gd name="T38" fmla="*/ 910 w 1161"/>
                <a:gd name="T39" fmla="*/ 965 h 990"/>
                <a:gd name="T40" fmla="*/ 890 w 1161"/>
                <a:gd name="T41" fmla="*/ 965 h 990"/>
                <a:gd name="T42" fmla="*/ 879 w 1161"/>
                <a:gd name="T43" fmla="*/ 990 h 990"/>
                <a:gd name="T44" fmla="*/ 849 w 1161"/>
                <a:gd name="T45" fmla="*/ 986 h 990"/>
                <a:gd name="T46" fmla="*/ 829 w 1161"/>
                <a:gd name="T47" fmla="*/ 961 h 990"/>
                <a:gd name="T48" fmla="*/ 695 w 1161"/>
                <a:gd name="T49" fmla="*/ 963 h 990"/>
                <a:gd name="T50" fmla="*/ 664 w 1161"/>
                <a:gd name="T51" fmla="*/ 886 h 990"/>
                <a:gd name="T52" fmla="*/ 560 w 1161"/>
                <a:gd name="T53" fmla="*/ 812 h 990"/>
                <a:gd name="T54" fmla="*/ 521 w 1161"/>
                <a:gd name="T55" fmla="*/ 792 h 990"/>
                <a:gd name="T56" fmla="*/ 546 w 1161"/>
                <a:gd name="T57" fmla="*/ 712 h 990"/>
                <a:gd name="T58" fmla="*/ 521 w 1161"/>
                <a:gd name="T59" fmla="*/ 646 h 990"/>
                <a:gd name="T60" fmla="*/ 449 w 1161"/>
                <a:gd name="T61" fmla="*/ 608 h 990"/>
                <a:gd name="T62" fmla="*/ 340 w 1161"/>
                <a:gd name="T63" fmla="*/ 604 h 990"/>
                <a:gd name="T64" fmla="*/ 300 w 1161"/>
                <a:gd name="T65" fmla="*/ 521 h 990"/>
                <a:gd name="T66" fmla="*/ 57 w 1161"/>
                <a:gd name="T67" fmla="*/ 606 h 990"/>
                <a:gd name="T68" fmla="*/ 77 w 1161"/>
                <a:gd name="T69" fmla="*/ 529 h 990"/>
                <a:gd name="T70" fmla="*/ 2 w 1161"/>
                <a:gd name="T71" fmla="*/ 479 h 990"/>
                <a:gd name="T72" fmla="*/ 0 w 1161"/>
                <a:gd name="T73" fmla="*/ 455 h 990"/>
                <a:gd name="T74" fmla="*/ 57 w 1161"/>
                <a:gd name="T75" fmla="*/ 330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61" h="990">
                  <a:moveTo>
                    <a:pt x="57" y="330"/>
                  </a:moveTo>
                  <a:lnTo>
                    <a:pt x="151" y="136"/>
                  </a:lnTo>
                  <a:lnTo>
                    <a:pt x="414" y="70"/>
                  </a:lnTo>
                  <a:lnTo>
                    <a:pt x="536" y="23"/>
                  </a:lnTo>
                  <a:lnTo>
                    <a:pt x="558" y="42"/>
                  </a:lnTo>
                  <a:lnTo>
                    <a:pt x="598" y="37"/>
                  </a:lnTo>
                  <a:lnTo>
                    <a:pt x="617" y="77"/>
                  </a:lnTo>
                  <a:lnTo>
                    <a:pt x="702" y="68"/>
                  </a:lnTo>
                  <a:lnTo>
                    <a:pt x="822" y="0"/>
                  </a:lnTo>
                  <a:lnTo>
                    <a:pt x="851" y="164"/>
                  </a:lnTo>
                  <a:lnTo>
                    <a:pt x="951" y="188"/>
                  </a:lnTo>
                  <a:lnTo>
                    <a:pt x="1057" y="382"/>
                  </a:lnTo>
                  <a:lnTo>
                    <a:pt x="1161" y="496"/>
                  </a:lnTo>
                  <a:lnTo>
                    <a:pt x="1154" y="747"/>
                  </a:lnTo>
                  <a:lnTo>
                    <a:pt x="1087" y="802"/>
                  </a:lnTo>
                  <a:lnTo>
                    <a:pt x="998" y="874"/>
                  </a:lnTo>
                  <a:lnTo>
                    <a:pt x="1005" y="949"/>
                  </a:lnTo>
                  <a:lnTo>
                    <a:pt x="973" y="983"/>
                  </a:lnTo>
                  <a:lnTo>
                    <a:pt x="931" y="983"/>
                  </a:lnTo>
                  <a:lnTo>
                    <a:pt x="910" y="965"/>
                  </a:lnTo>
                  <a:lnTo>
                    <a:pt x="890" y="965"/>
                  </a:lnTo>
                  <a:lnTo>
                    <a:pt x="879" y="990"/>
                  </a:lnTo>
                  <a:lnTo>
                    <a:pt x="849" y="986"/>
                  </a:lnTo>
                  <a:lnTo>
                    <a:pt x="829" y="961"/>
                  </a:lnTo>
                  <a:lnTo>
                    <a:pt x="695" y="963"/>
                  </a:lnTo>
                  <a:lnTo>
                    <a:pt x="664" y="886"/>
                  </a:lnTo>
                  <a:lnTo>
                    <a:pt x="560" y="812"/>
                  </a:lnTo>
                  <a:lnTo>
                    <a:pt x="521" y="792"/>
                  </a:lnTo>
                  <a:lnTo>
                    <a:pt x="546" y="712"/>
                  </a:lnTo>
                  <a:lnTo>
                    <a:pt x="521" y="646"/>
                  </a:lnTo>
                  <a:lnTo>
                    <a:pt x="449" y="608"/>
                  </a:lnTo>
                  <a:lnTo>
                    <a:pt x="340" y="604"/>
                  </a:lnTo>
                  <a:lnTo>
                    <a:pt x="300" y="521"/>
                  </a:lnTo>
                  <a:lnTo>
                    <a:pt x="57" y="606"/>
                  </a:lnTo>
                  <a:lnTo>
                    <a:pt x="77" y="529"/>
                  </a:lnTo>
                  <a:lnTo>
                    <a:pt x="2" y="479"/>
                  </a:lnTo>
                  <a:lnTo>
                    <a:pt x="0" y="455"/>
                  </a:lnTo>
                  <a:lnTo>
                    <a:pt x="57" y="33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37" name="Freeform 21"/>
            <p:cNvSpPr>
              <a:spLocks/>
            </p:cNvSpPr>
            <p:nvPr/>
          </p:nvSpPr>
          <p:spPr bwMode="auto">
            <a:xfrm>
              <a:off x="6870" y="1123"/>
              <a:ext cx="96" cy="93"/>
            </a:xfrm>
            <a:custGeom>
              <a:avLst/>
              <a:gdLst>
                <a:gd name="T0" fmla="*/ 6 w 573"/>
                <a:gd name="T1" fmla="*/ 54 h 563"/>
                <a:gd name="T2" fmla="*/ 27 w 573"/>
                <a:gd name="T3" fmla="*/ 99 h 563"/>
                <a:gd name="T4" fmla="*/ 2 w 573"/>
                <a:gd name="T5" fmla="*/ 150 h 563"/>
                <a:gd name="T6" fmla="*/ 0 w 573"/>
                <a:gd name="T7" fmla="*/ 176 h 563"/>
                <a:gd name="T8" fmla="*/ 78 w 573"/>
                <a:gd name="T9" fmla="*/ 183 h 563"/>
                <a:gd name="T10" fmla="*/ 160 w 573"/>
                <a:gd name="T11" fmla="*/ 226 h 563"/>
                <a:gd name="T12" fmla="*/ 151 w 573"/>
                <a:gd name="T13" fmla="*/ 253 h 563"/>
                <a:gd name="T14" fmla="*/ 119 w 573"/>
                <a:gd name="T15" fmla="*/ 253 h 563"/>
                <a:gd name="T16" fmla="*/ 105 w 573"/>
                <a:gd name="T17" fmla="*/ 285 h 563"/>
                <a:gd name="T18" fmla="*/ 74 w 573"/>
                <a:gd name="T19" fmla="*/ 285 h 563"/>
                <a:gd name="T20" fmla="*/ 157 w 573"/>
                <a:gd name="T21" fmla="*/ 367 h 563"/>
                <a:gd name="T22" fmla="*/ 45 w 573"/>
                <a:gd name="T23" fmla="*/ 429 h 563"/>
                <a:gd name="T24" fmla="*/ 11 w 573"/>
                <a:gd name="T25" fmla="*/ 498 h 563"/>
                <a:gd name="T26" fmla="*/ 6 w 573"/>
                <a:gd name="T27" fmla="*/ 563 h 563"/>
                <a:gd name="T28" fmla="*/ 83 w 573"/>
                <a:gd name="T29" fmla="*/ 533 h 563"/>
                <a:gd name="T30" fmla="*/ 112 w 573"/>
                <a:gd name="T31" fmla="*/ 436 h 563"/>
                <a:gd name="T32" fmla="*/ 201 w 573"/>
                <a:gd name="T33" fmla="*/ 536 h 563"/>
                <a:gd name="T34" fmla="*/ 348 w 573"/>
                <a:gd name="T35" fmla="*/ 548 h 563"/>
                <a:gd name="T36" fmla="*/ 440 w 573"/>
                <a:gd name="T37" fmla="*/ 548 h 563"/>
                <a:gd name="T38" fmla="*/ 469 w 573"/>
                <a:gd name="T39" fmla="*/ 511 h 563"/>
                <a:gd name="T40" fmla="*/ 476 w 573"/>
                <a:gd name="T41" fmla="*/ 491 h 563"/>
                <a:gd name="T42" fmla="*/ 494 w 573"/>
                <a:gd name="T43" fmla="*/ 488 h 563"/>
                <a:gd name="T44" fmla="*/ 573 w 573"/>
                <a:gd name="T45" fmla="*/ 504 h 563"/>
                <a:gd name="T46" fmla="*/ 559 w 573"/>
                <a:gd name="T47" fmla="*/ 441 h 563"/>
                <a:gd name="T48" fmla="*/ 531 w 573"/>
                <a:gd name="T49" fmla="*/ 364 h 563"/>
                <a:gd name="T50" fmla="*/ 429 w 573"/>
                <a:gd name="T51" fmla="*/ 292 h 563"/>
                <a:gd name="T52" fmla="*/ 388 w 573"/>
                <a:gd name="T53" fmla="*/ 272 h 563"/>
                <a:gd name="T54" fmla="*/ 410 w 573"/>
                <a:gd name="T55" fmla="*/ 188 h 563"/>
                <a:gd name="T56" fmla="*/ 390 w 573"/>
                <a:gd name="T57" fmla="*/ 126 h 563"/>
                <a:gd name="T58" fmla="*/ 320 w 573"/>
                <a:gd name="T59" fmla="*/ 89 h 563"/>
                <a:gd name="T60" fmla="*/ 201 w 573"/>
                <a:gd name="T61" fmla="*/ 79 h 563"/>
                <a:gd name="T62" fmla="*/ 167 w 573"/>
                <a:gd name="T63" fmla="*/ 0 h 563"/>
                <a:gd name="T64" fmla="*/ 6 w 573"/>
                <a:gd name="T65" fmla="*/ 54 h 5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73" h="563">
                  <a:moveTo>
                    <a:pt x="6" y="54"/>
                  </a:moveTo>
                  <a:lnTo>
                    <a:pt x="27" y="99"/>
                  </a:lnTo>
                  <a:lnTo>
                    <a:pt x="2" y="150"/>
                  </a:lnTo>
                  <a:lnTo>
                    <a:pt x="0" y="176"/>
                  </a:lnTo>
                  <a:lnTo>
                    <a:pt x="78" y="183"/>
                  </a:lnTo>
                  <a:lnTo>
                    <a:pt x="160" y="226"/>
                  </a:lnTo>
                  <a:lnTo>
                    <a:pt x="151" y="253"/>
                  </a:lnTo>
                  <a:lnTo>
                    <a:pt x="119" y="253"/>
                  </a:lnTo>
                  <a:lnTo>
                    <a:pt x="105" y="285"/>
                  </a:lnTo>
                  <a:lnTo>
                    <a:pt x="74" y="285"/>
                  </a:lnTo>
                  <a:lnTo>
                    <a:pt x="157" y="367"/>
                  </a:lnTo>
                  <a:lnTo>
                    <a:pt x="45" y="429"/>
                  </a:lnTo>
                  <a:lnTo>
                    <a:pt x="11" y="498"/>
                  </a:lnTo>
                  <a:lnTo>
                    <a:pt x="6" y="563"/>
                  </a:lnTo>
                  <a:lnTo>
                    <a:pt x="83" y="533"/>
                  </a:lnTo>
                  <a:lnTo>
                    <a:pt x="112" y="436"/>
                  </a:lnTo>
                  <a:lnTo>
                    <a:pt x="201" y="536"/>
                  </a:lnTo>
                  <a:lnTo>
                    <a:pt x="348" y="548"/>
                  </a:lnTo>
                  <a:lnTo>
                    <a:pt x="440" y="548"/>
                  </a:lnTo>
                  <a:lnTo>
                    <a:pt x="469" y="511"/>
                  </a:lnTo>
                  <a:lnTo>
                    <a:pt x="476" y="491"/>
                  </a:lnTo>
                  <a:lnTo>
                    <a:pt x="494" y="488"/>
                  </a:lnTo>
                  <a:lnTo>
                    <a:pt x="573" y="504"/>
                  </a:lnTo>
                  <a:lnTo>
                    <a:pt x="559" y="441"/>
                  </a:lnTo>
                  <a:lnTo>
                    <a:pt x="531" y="364"/>
                  </a:lnTo>
                  <a:lnTo>
                    <a:pt x="429" y="292"/>
                  </a:lnTo>
                  <a:lnTo>
                    <a:pt x="388" y="272"/>
                  </a:lnTo>
                  <a:lnTo>
                    <a:pt x="410" y="188"/>
                  </a:lnTo>
                  <a:lnTo>
                    <a:pt x="390" y="126"/>
                  </a:lnTo>
                  <a:lnTo>
                    <a:pt x="320" y="89"/>
                  </a:lnTo>
                  <a:lnTo>
                    <a:pt x="201" y="79"/>
                  </a:lnTo>
                  <a:lnTo>
                    <a:pt x="167" y="0"/>
                  </a:lnTo>
                  <a:lnTo>
                    <a:pt x="6" y="5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38" name="Freeform 22"/>
            <p:cNvSpPr>
              <a:spLocks/>
            </p:cNvSpPr>
            <p:nvPr/>
          </p:nvSpPr>
          <p:spPr bwMode="auto">
            <a:xfrm>
              <a:off x="6940" y="1316"/>
              <a:ext cx="69" cy="135"/>
            </a:xfrm>
            <a:custGeom>
              <a:avLst/>
              <a:gdLst>
                <a:gd name="T0" fmla="*/ 0 w 418"/>
                <a:gd name="T1" fmla="*/ 0 h 810"/>
                <a:gd name="T2" fmla="*/ 10 w 418"/>
                <a:gd name="T3" fmla="*/ 177 h 810"/>
                <a:gd name="T4" fmla="*/ 23 w 418"/>
                <a:gd name="T5" fmla="*/ 311 h 810"/>
                <a:gd name="T6" fmla="*/ 36 w 418"/>
                <a:gd name="T7" fmla="*/ 391 h 810"/>
                <a:gd name="T8" fmla="*/ 13 w 418"/>
                <a:gd name="T9" fmla="*/ 408 h 810"/>
                <a:gd name="T10" fmla="*/ 21 w 418"/>
                <a:gd name="T11" fmla="*/ 450 h 810"/>
                <a:gd name="T12" fmla="*/ 39 w 418"/>
                <a:gd name="T13" fmla="*/ 453 h 810"/>
                <a:gd name="T14" fmla="*/ 53 w 418"/>
                <a:gd name="T15" fmla="*/ 461 h 810"/>
                <a:gd name="T16" fmla="*/ 55 w 418"/>
                <a:gd name="T17" fmla="*/ 501 h 810"/>
                <a:gd name="T18" fmla="*/ 55 w 418"/>
                <a:gd name="T19" fmla="*/ 522 h 810"/>
                <a:gd name="T20" fmla="*/ 79 w 418"/>
                <a:gd name="T21" fmla="*/ 531 h 810"/>
                <a:gd name="T22" fmla="*/ 76 w 418"/>
                <a:gd name="T23" fmla="*/ 587 h 810"/>
                <a:gd name="T24" fmla="*/ 147 w 418"/>
                <a:gd name="T25" fmla="*/ 671 h 810"/>
                <a:gd name="T26" fmla="*/ 163 w 418"/>
                <a:gd name="T27" fmla="*/ 741 h 810"/>
                <a:gd name="T28" fmla="*/ 218 w 418"/>
                <a:gd name="T29" fmla="*/ 810 h 810"/>
                <a:gd name="T30" fmla="*/ 278 w 418"/>
                <a:gd name="T31" fmla="*/ 626 h 810"/>
                <a:gd name="T32" fmla="*/ 306 w 418"/>
                <a:gd name="T33" fmla="*/ 559 h 810"/>
                <a:gd name="T34" fmla="*/ 418 w 418"/>
                <a:gd name="T35" fmla="*/ 455 h 810"/>
                <a:gd name="T36" fmla="*/ 369 w 418"/>
                <a:gd name="T37" fmla="*/ 386 h 810"/>
                <a:gd name="T38" fmla="*/ 73 w 418"/>
                <a:gd name="T39" fmla="*/ 88 h 810"/>
                <a:gd name="T40" fmla="*/ 0 w 418"/>
                <a:gd name="T41" fmla="*/ 0 h 8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18" h="810">
                  <a:moveTo>
                    <a:pt x="0" y="0"/>
                  </a:moveTo>
                  <a:lnTo>
                    <a:pt x="10" y="177"/>
                  </a:lnTo>
                  <a:lnTo>
                    <a:pt x="23" y="311"/>
                  </a:lnTo>
                  <a:lnTo>
                    <a:pt x="36" y="391"/>
                  </a:lnTo>
                  <a:lnTo>
                    <a:pt x="13" y="408"/>
                  </a:lnTo>
                  <a:lnTo>
                    <a:pt x="21" y="450"/>
                  </a:lnTo>
                  <a:lnTo>
                    <a:pt x="39" y="453"/>
                  </a:lnTo>
                  <a:lnTo>
                    <a:pt x="53" y="461"/>
                  </a:lnTo>
                  <a:lnTo>
                    <a:pt x="55" y="501"/>
                  </a:lnTo>
                  <a:lnTo>
                    <a:pt x="55" y="522"/>
                  </a:lnTo>
                  <a:lnTo>
                    <a:pt x="79" y="531"/>
                  </a:lnTo>
                  <a:lnTo>
                    <a:pt x="76" y="587"/>
                  </a:lnTo>
                  <a:lnTo>
                    <a:pt x="147" y="671"/>
                  </a:lnTo>
                  <a:lnTo>
                    <a:pt x="163" y="741"/>
                  </a:lnTo>
                  <a:lnTo>
                    <a:pt x="218" y="810"/>
                  </a:lnTo>
                  <a:lnTo>
                    <a:pt x="278" y="626"/>
                  </a:lnTo>
                  <a:lnTo>
                    <a:pt x="306" y="559"/>
                  </a:lnTo>
                  <a:lnTo>
                    <a:pt x="418" y="455"/>
                  </a:lnTo>
                  <a:lnTo>
                    <a:pt x="369" y="386"/>
                  </a:lnTo>
                  <a:lnTo>
                    <a:pt x="73" y="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39" name="Freeform 23"/>
            <p:cNvSpPr>
              <a:spLocks/>
            </p:cNvSpPr>
            <p:nvPr/>
          </p:nvSpPr>
          <p:spPr bwMode="auto">
            <a:xfrm>
              <a:off x="6954" y="1249"/>
              <a:ext cx="173" cy="156"/>
            </a:xfrm>
            <a:custGeom>
              <a:avLst/>
              <a:gdLst>
                <a:gd name="T0" fmla="*/ 0 w 1038"/>
                <a:gd name="T1" fmla="*/ 500 h 932"/>
                <a:gd name="T2" fmla="*/ 173 w 1038"/>
                <a:gd name="T3" fmla="*/ 504 h 932"/>
                <a:gd name="T4" fmla="*/ 229 w 1038"/>
                <a:gd name="T5" fmla="*/ 523 h 932"/>
                <a:gd name="T6" fmla="*/ 447 w 1038"/>
                <a:gd name="T7" fmla="*/ 523 h 932"/>
                <a:gd name="T8" fmla="*/ 462 w 1038"/>
                <a:gd name="T9" fmla="*/ 472 h 932"/>
                <a:gd name="T10" fmla="*/ 393 w 1038"/>
                <a:gd name="T11" fmla="*/ 374 h 932"/>
                <a:gd name="T12" fmla="*/ 376 w 1038"/>
                <a:gd name="T13" fmla="*/ 293 h 932"/>
                <a:gd name="T14" fmla="*/ 405 w 1038"/>
                <a:gd name="T15" fmla="*/ 275 h 932"/>
                <a:gd name="T16" fmla="*/ 421 w 1038"/>
                <a:gd name="T17" fmla="*/ 251 h 932"/>
                <a:gd name="T18" fmla="*/ 401 w 1038"/>
                <a:gd name="T19" fmla="*/ 228 h 932"/>
                <a:gd name="T20" fmla="*/ 406 w 1038"/>
                <a:gd name="T21" fmla="*/ 153 h 932"/>
                <a:gd name="T22" fmla="*/ 423 w 1038"/>
                <a:gd name="T23" fmla="*/ 155 h 932"/>
                <a:gd name="T24" fmla="*/ 474 w 1038"/>
                <a:gd name="T25" fmla="*/ 231 h 932"/>
                <a:gd name="T26" fmla="*/ 555 w 1038"/>
                <a:gd name="T27" fmla="*/ 263 h 932"/>
                <a:gd name="T28" fmla="*/ 615 w 1038"/>
                <a:gd name="T29" fmla="*/ 255 h 932"/>
                <a:gd name="T30" fmla="*/ 644 w 1038"/>
                <a:gd name="T31" fmla="*/ 233 h 932"/>
                <a:gd name="T32" fmla="*/ 645 w 1038"/>
                <a:gd name="T33" fmla="*/ 197 h 932"/>
                <a:gd name="T34" fmla="*/ 639 w 1038"/>
                <a:gd name="T35" fmla="*/ 140 h 932"/>
                <a:gd name="T36" fmla="*/ 581 w 1038"/>
                <a:gd name="T37" fmla="*/ 96 h 932"/>
                <a:gd name="T38" fmla="*/ 583 w 1038"/>
                <a:gd name="T39" fmla="*/ 0 h 932"/>
                <a:gd name="T40" fmla="*/ 1018 w 1038"/>
                <a:gd name="T41" fmla="*/ 16 h 932"/>
                <a:gd name="T42" fmla="*/ 1032 w 1038"/>
                <a:gd name="T43" fmla="*/ 278 h 932"/>
                <a:gd name="T44" fmla="*/ 991 w 1038"/>
                <a:gd name="T45" fmla="*/ 377 h 932"/>
                <a:gd name="T46" fmla="*/ 1038 w 1038"/>
                <a:gd name="T47" fmla="*/ 397 h 932"/>
                <a:gd name="T48" fmla="*/ 1026 w 1038"/>
                <a:gd name="T49" fmla="*/ 492 h 932"/>
                <a:gd name="T50" fmla="*/ 979 w 1038"/>
                <a:gd name="T51" fmla="*/ 586 h 932"/>
                <a:gd name="T52" fmla="*/ 982 w 1038"/>
                <a:gd name="T53" fmla="*/ 690 h 932"/>
                <a:gd name="T54" fmla="*/ 878 w 1038"/>
                <a:gd name="T55" fmla="*/ 839 h 932"/>
                <a:gd name="T56" fmla="*/ 758 w 1038"/>
                <a:gd name="T57" fmla="*/ 932 h 932"/>
                <a:gd name="T58" fmla="*/ 328 w 1038"/>
                <a:gd name="T59" fmla="*/ 860 h 932"/>
                <a:gd name="T60" fmla="*/ 281 w 1038"/>
                <a:gd name="T61" fmla="*/ 789 h 932"/>
                <a:gd name="T62" fmla="*/ 0 w 1038"/>
                <a:gd name="T63" fmla="*/ 500 h 9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38" h="932">
                  <a:moveTo>
                    <a:pt x="0" y="500"/>
                  </a:moveTo>
                  <a:lnTo>
                    <a:pt x="173" y="504"/>
                  </a:lnTo>
                  <a:lnTo>
                    <a:pt x="229" y="523"/>
                  </a:lnTo>
                  <a:lnTo>
                    <a:pt x="447" y="523"/>
                  </a:lnTo>
                  <a:lnTo>
                    <a:pt x="462" y="472"/>
                  </a:lnTo>
                  <a:lnTo>
                    <a:pt x="393" y="374"/>
                  </a:lnTo>
                  <a:lnTo>
                    <a:pt x="376" y="293"/>
                  </a:lnTo>
                  <a:lnTo>
                    <a:pt x="405" y="275"/>
                  </a:lnTo>
                  <a:lnTo>
                    <a:pt x="421" y="251"/>
                  </a:lnTo>
                  <a:lnTo>
                    <a:pt x="401" y="228"/>
                  </a:lnTo>
                  <a:lnTo>
                    <a:pt x="406" y="153"/>
                  </a:lnTo>
                  <a:lnTo>
                    <a:pt x="423" y="155"/>
                  </a:lnTo>
                  <a:lnTo>
                    <a:pt x="474" y="231"/>
                  </a:lnTo>
                  <a:lnTo>
                    <a:pt x="555" y="263"/>
                  </a:lnTo>
                  <a:lnTo>
                    <a:pt x="615" y="255"/>
                  </a:lnTo>
                  <a:lnTo>
                    <a:pt x="644" y="233"/>
                  </a:lnTo>
                  <a:lnTo>
                    <a:pt x="645" y="197"/>
                  </a:lnTo>
                  <a:lnTo>
                    <a:pt x="639" y="140"/>
                  </a:lnTo>
                  <a:lnTo>
                    <a:pt x="581" y="96"/>
                  </a:lnTo>
                  <a:lnTo>
                    <a:pt x="583" y="0"/>
                  </a:lnTo>
                  <a:lnTo>
                    <a:pt x="1018" y="16"/>
                  </a:lnTo>
                  <a:lnTo>
                    <a:pt x="1032" y="278"/>
                  </a:lnTo>
                  <a:lnTo>
                    <a:pt x="991" y="377"/>
                  </a:lnTo>
                  <a:lnTo>
                    <a:pt x="1038" y="397"/>
                  </a:lnTo>
                  <a:lnTo>
                    <a:pt x="1026" y="492"/>
                  </a:lnTo>
                  <a:lnTo>
                    <a:pt x="979" y="586"/>
                  </a:lnTo>
                  <a:lnTo>
                    <a:pt x="982" y="690"/>
                  </a:lnTo>
                  <a:lnTo>
                    <a:pt x="878" y="839"/>
                  </a:lnTo>
                  <a:lnTo>
                    <a:pt x="758" y="932"/>
                  </a:lnTo>
                  <a:lnTo>
                    <a:pt x="328" y="860"/>
                  </a:lnTo>
                  <a:lnTo>
                    <a:pt x="281" y="789"/>
                  </a:lnTo>
                  <a:lnTo>
                    <a:pt x="0" y="50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40" name="Freeform 24"/>
            <p:cNvSpPr>
              <a:spLocks/>
            </p:cNvSpPr>
            <p:nvPr/>
          </p:nvSpPr>
          <p:spPr bwMode="auto">
            <a:xfrm>
              <a:off x="6643" y="942"/>
              <a:ext cx="254" cy="141"/>
            </a:xfrm>
            <a:custGeom>
              <a:avLst/>
              <a:gdLst>
                <a:gd name="T0" fmla="*/ 160 w 1524"/>
                <a:gd name="T1" fmla="*/ 0 h 848"/>
                <a:gd name="T2" fmla="*/ 154 w 1524"/>
                <a:gd name="T3" fmla="*/ 61 h 848"/>
                <a:gd name="T4" fmla="*/ 190 w 1524"/>
                <a:gd name="T5" fmla="*/ 86 h 848"/>
                <a:gd name="T6" fmla="*/ 150 w 1524"/>
                <a:gd name="T7" fmla="*/ 108 h 848"/>
                <a:gd name="T8" fmla="*/ 200 w 1524"/>
                <a:gd name="T9" fmla="*/ 173 h 848"/>
                <a:gd name="T10" fmla="*/ 144 w 1524"/>
                <a:gd name="T11" fmla="*/ 197 h 848"/>
                <a:gd name="T12" fmla="*/ 174 w 1524"/>
                <a:gd name="T13" fmla="*/ 239 h 848"/>
                <a:gd name="T14" fmla="*/ 233 w 1524"/>
                <a:gd name="T15" fmla="*/ 246 h 848"/>
                <a:gd name="T16" fmla="*/ 229 w 1524"/>
                <a:gd name="T17" fmla="*/ 308 h 848"/>
                <a:gd name="T18" fmla="*/ 150 w 1524"/>
                <a:gd name="T19" fmla="*/ 368 h 848"/>
                <a:gd name="T20" fmla="*/ 105 w 1524"/>
                <a:gd name="T21" fmla="*/ 375 h 848"/>
                <a:gd name="T22" fmla="*/ 87 w 1524"/>
                <a:gd name="T23" fmla="*/ 472 h 848"/>
                <a:gd name="T24" fmla="*/ 0 w 1524"/>
                <a:gd name="T25" fmla="*/ 562 h 848"/>
                <a:gd name="T26" fmla="*/ 15 w 1524"/>
                <a:gd name="T27" fmla="*/ 586 h 848"/>
                <a:gd name="T28" fmla="*/ 150 w 1524"/>
                <a:gd name="T29" fmla="*/ 561 h 848"/>
                <a:gd name="T30" fmla="*/ 177 w 1524"/>
                <a:gd name="T31" fmla="*/ 605 h 848"/>
                <a:gd name="T32" fmla="*/ 122 w 1524"/>
                <a:gd name="T33" fmla="*/ 667 h 848"/>
                <a:gd name="T34" fmla="*/ 95 w 1524"/>
                <a:gd name="T35" fmla="*/ 749 h 848"/>
                <a:gd name="T36" fmla="*/ 104 w 1524"/>
                <a:gd name="T37" fmla="*/ 793 h 848"/>
                <a:gd name="T38" fmla="*/ 167 w 1524"/>
                <a:gd name="T39" fmla="*/ 796 h 848"/>
                <a:gd name="T40" fmla="*/ 180 w 1524"/>
                <a:gd name="T41" fmla="*/ 812 h 848"/>
                <a:gd name="T42" fmla="*/ 229 w 1524"/>
                <a:gd name="T43" fmla="*/ 809 h 848"/>
                <a:gd name="T44" fmla="*/ 291 w 1524"/>
                <a:gd name="T45" fmla="*/ 786 h 848"/>
                <a:gd name="T46" fmla="*/ 381 w 1524"/>
                <a:gd name="T47" fmla="*/ 805 h 848"/>
                <a:gd name="T48" fmla="*/ 416 w 1524"/>
                <a:gd name="T49" fmla="*/ 800 h 848"/>
                <a:gd name="T50" fmla="*/ 487 w 1524"/>
                <a:gd name="T51" fmla="*/ 839 h 848"/>
                <a:gd name="T52" fmla="*/ 544 w 1524"/>
                <a:gd name="T53" fmla="*/ 848 h 848"/>
                <a:gd name="T54" fmla="*/ 603 w 1524"/>
                <a:gd name="T55" fmla="*/ 807 h 848"/>
                <a:gd name="T56" fmla="*/ 589 w 1524"/>
                <a:gd name="T57" fmla="*/ 686 h 848"/>
                <a:gd name="T58" fmla="*/ 582 w 1524"/>
                <a:gd name="T59" fmla="*/ 658 h 848"/>
                <a:gd name="T60" fmla="*/ 598 w 1524"/>
                <a:gd name="T61" fmla="*/ 658 h 848"/>
                <a:gd name="T62" fmla="*/ 669 w 1524"/>
                <a:gd name="T63" fmla="*/ 722 h 848"/>
                <a:gd name="T64" fmla="*/ 753 w 1524"/>
                <a:gd name="T65" fmla="*/ 665 h 848"/>
                <a:gd name="T66" fmla="*/ 767 w 1524"/>
                <a:gd name="T67" fmla="*/ 615 h 848"/>
                <a:gd name="T68" fmla="*/ 819 w 1524"/>
                <a:gd name="T69" fmla="*/ 578 h 848"/>
                <a:gd name="T70" fmla="*/ 867 w 1524"/>
                <a:gd name="T71" fmla="*/ 563 h 848"/>
                <a:gd name="T72" fmla="*/ 947 w 1524"/>
                <a:gd name="T73" fmla="*/ 566 h 848"/>
                <a:gd name="T74" fmla="*/ 1039 w 1524"/>
                <a:gd name="T75" fmla="*/ 580 h 848"/>
                <a:gd name="T76" fmla="*/ 1051 w 1524"/>
                <a:gd name="T77" fmla="*/ 606 h 848"/>
                <a:gd name="T78" fmla="*/ 954 w 1524"/>
                <a:gd name="T79" fmla="*/ 667 h 848"/>
                <a:gd name="T80" fmla="*/ 961 w 1524"/>
                <a:gd name="T81" fmla="*/ 682 h 848"/>
                <a:gd name="T82" fmla="*/ 1002 w 1524"/>
                <a:gd name="T83" fmla="*/ 717 h 848"/>
                <a:gd name="T84" fmla="*/ 1039 w 1524"/>
                <a:gd name="T85" fmla="*/ 753 h 848"/>
                <a:gd name="T86" fmla="*/ 1108 w 1524"/>
                <a:gd name="T87" fmla="*/ 755 h 848"/>
                <a:gd name="T88" fmla="*/ 1191 w 1524"/>
                <a:gd name="T89" fmla="*/ 745 h 848"/>
                <a:gd name="T90" fmla="*/ 1283 w 1524"/>
                <a:gd name="T91" fmla="*/ 743 h 848"/>
                <a:gd name="T92" fmla="*/ 1273 w 1524"/>
                <a:gd name="T93" fmla="*/ 689 h 848"/>
                <a:gd name="T94" fmla="*/ 1326 w 1524"/>
                <a:gd name="T95" fmla="*/ 677 h 848"/>
                <a:gd name="T96" fmla="*/ 1422 w 1524"/>
                <a:gd name="T97" fmla="*/ 599 h 848"/>
                <a:gd name="T98" fmla="*/ 1446 w 1524"/>
                <a:gd name="T99" fmla="*/ 514 h 848"/>
                <a:gd name="T100" fmla="*/ 1501 w 1524"/>
                <a:gd name="T101" fmla="*/ 455 h 848"/>
                <a:gd name="T102" fmla="*/ 1510 w 1524"/>
                <a:gd name="T103" fmla="*/ 324 h 848"/>
                <a:gd name="T104" fmla="*/ 1493 w 1524"/>
                <a:gd name="T105" fmla="*/ 268 h 848"/>
                <a:gd name="T106" fmla="*/ 1498 w 1524"/>
                <a:gd name="T107" fmla="*/ 232 h 848"/>
                <a:gd name="T108" fmla="*/ 1524 w 1524"/>
                <a:gd name="T109" fmla="*/ 199 h 848"/>
                <a:gd name="T110" fmla="*/ 1314 w 1524"/>
                <a:gd name="T111" fmla="*/ 112 h 848"/>
                <a:gd name="T112" fmla="*/ 912 w 1524"/>
                <a:gd name="T113" fmla="*/ 142 h 848"/>
                <a:gd name="T114" fmla="*/ 765 w 1524"/>
                <a:gd name="T115" fmla="*/ 140 h 848"/>
                <a:gd name="T116" fmla="*/ 662 w 1524"/>
                <a:gd name="T117" fmla="*/ 100 h 848"/>
                <a:gd name="T118" fmla="*/ 160 w 1524"/>
                <a:gd name="T119" fmla="*/ 0 h 8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524" h="848">
                  <a:moveTo>
                    <a:pt x="160" y="0"/>
                  </a:moveTo>
                  <a:lnTo>
                    <a:pt x="154" y="61"/>
                  </a:lnTo>
                  <a:lnTo>
                    <a:pt x="190" y="86"/>
                  </a:lnTo>
                  <a:lnTo>
                    <a:pt x="150" y="108"/>
                  </a:lnTo>
                  <a:lnTo>
                    <a:pt x="200" y="173"/>
                  </a:lnTo>
                  <a:lnTo>
                    <a:pt x="144" y="197"/>
                  </a:lnTo>
                  <a:lnTo>
                    <a:pt x="174" y="239"/>
                  </a:lnTo>
                  <a:lnTo>
                    <a:pt x="233" y="246"/>
                  </a:lnTo>
                  <a:lnTo>
                    <a:pt x="229" y="308"/>
                  </a:lnTo>
                  <a:lnTo>
                    <a:pt x="150" y="368"/>
                  </a:lnTo>
                  <a:lnTo>
                    <a:pt x="105" y="375"/>
                  </a:lnTo>
                  <a:lnTo>
                    <a:pt x="87" y="472"/>
                  </a:lnTo>
                  <a:lnTo>
                    <a:pt x="0" y="562"/>
                  </a:lnTo>
                  <a:lnTo>
                    <a:pt x="15" y="586"/>
                  </a:lnTo>
                  <a:lnTo>
                    <a:pt x="150" y="561"/>
                  </a:lnTo>
                  <a:lnTo>
                    <a:pt x="177" y="605"/>
                  </a:lnTo>
                  <a:lnTo>
                    <a:pt x="122" y="667"/>
                  </a:lnTo>
                  <a:lnTo>
                    <a:pt x="95" y="749"/>
                  </a:lnTo>
                  <a:lnTo>
                    <a:pt x="104" y="793"/>
                  </a:lnTo>
                  <a:lnTo>
                    <a:pt x="167" y="796"/>
                  </a:lnTo>
                  <a:lnTo>
                    <a:pt x="180" y="812"/>
                  </a:lnTo>
                  <a:lnTo>
                    <a:pt x="229" y="809"/>
                  </a:lnTo>
                  <a:lnTo>
                    <a:pt x="291" y="786"/>
                  </a:lnTo>
                  <a:lnTo>
                    <a:pt x="381" y="805"/>
                  </a:lnTo>
                  <a:lnTo>
                    <a:pt x="416" y="800"/>
                  </a:lnTo>
                  <a:lnTo>
                    <a:pt x="487" y="839"/>
                  </a:lnTo>
                  <a:lnTo>
                    <a:pt x="544" y="848"/>
                  </a:lnTo>
                  <a:lnTo>
                    <a:pt x="603" y="807"/>
                  </a:lnTo>
                  <a:lnTo>
                    <a:pt x="589" y="686"/>
                  </a:lnTo>
                  <a:lnTo>
                    <a:pt x="582" y="658"/>
                  </a:lnTo>
                  <a:lnTo>
                    <a:pt x="598" y="658"/>
                  </a:lnTo>
                  <a:lnTo>
                    <a:pt x="669" y="722"/>
                  </a:lnTo>
                  <a:lnTo>
                    <a:pt x="753" y="665"/>
                  </a:lnTo>
                  <a:lnTo>
                    <a:pt x="767" y="615"/>
                  </a:lnTo>
                  <a:lnTo>
                    <a:pt x="819" y="578"/>
                  </a:lnTo>
                  <a:lnTo>
                    <a:pt x="867" y="563"/>
                  </a:lnTo>
                  <a:lnTo>
                    <a:pt x="947" y="566"/>
                  </a:lnTo>
                  <a:lnTo>
                    <a:pt x="1039" y="580"/>
                  </a:lnTo>
                  <a:lnTo>
                    <a:pt x="1051" y="606"/>
                  </a:lnTo>
                  <a:lnTo>
                    <a:pt x="954" y="667"/>
                  </a:lnTo>
                  <a:lnTo>
                    <a:pt x="961" y="682"/>
                  </a:lnTo>
                  <a:lnTo>
                    <a:pt x="1002" y="717"/>
                  </a:lnTo>
                  <a:lnTo>
                    <a:pt x="1039" y="753"/>
                  </a:lnTo>
                  <a:lnTo>
                    <a:pt x="1108" y="755"/>
                  </a:lnTo>
                  <a:lnTo>
                    <a:pt x="1191" y="745"/>
                  </a:lnTo>
                  <a:lnTo>
                    <a:pt x="1283" y="743"/>
                  </a:lnTo>
                  <a:lnTo>
                    <a:pt x="1273" y="689"/>
                  </a:lnTo>
                  <a:lnTo>
                    <a:pt x="1326" y="677"/>
                  </a:lnTo>
                  <a:lnTo>
                    <a:pt x="1422" y="599"/>
                  </a:lnTo>
                  <a:lnTo>
                    <a:pt x="1446" y="514"/>
                  </a:lnTo>
                  <a:lnTo>
                    <a:pt x="1501" y="455"/>
                  </a:lnTo>
                  <a:lnTo>
                    <a:pt x="1510" y="324"/>
                  </a:lnTo>
                  <a:lnTo>
                    <a:pt x="1493" y="268"/>
                  </a:lnTo>
                  <a:lnTo>
                    <a:pt x="1498" y="232"/>
                  </a:lnTo>
                  <a:lnTo>
                    <a:pt x="1524" y="199"/>
                  </a:lnTo>
                  <a:lnTo>
                    <a:pt x="1314" y="112"/>
                  </a:lnTo>
                  <a:lnTo>
                    <a:pt x="912" y="142"/>
                  </a:lnTo>
                  <a:lnTo>
                    <a:pt x="765" y="140"/>
                  </a:lnTo>
                  <a:lnTo>
                    <a:pt x="662" y="100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41" name="Freeform 25"/>
            <p:cNvSpPr>
              <a:spLocks/>
            </p:cNvSpPr>
            <p:nvPr/>
          </p:nvSpPr>
          <p:spPr bwMode="auto">
            <a:xfrm>
              <a:off x="6629" y="1208"/>
              <a:ext cx="88" cy="95"/>
            </a:xfrm>
            <a:custGeom>
              <a:avLst/>
              <a:gdLst>
                <a:gd name="T0" fmla="*/ 30 w 527"/>
                <a:gd name="T1" fmla="*/ 118 h 569"/>
                <a:gd name="T2" fmla="*/ 87 w 527"/>
                <a:gd name="T3" fmla="*/ 87 h 569"/>
                <a:gd name="T4" fmla="*/ 97 w 527"/>
                <a:gd name="T5" fmla="*/ 31 h 569"/>
                <a:gd name="T6" fmla="*/ 132 w 527"/>
                <a:gd name="T7" fmla="*/ 33 h 569"/>
                <a:gd name="T8" fmla="*/ 160 w 527"/>
                <a:gd name="T9" fmla="*/ 57 h 569"/>
                <a:gd name="T10" fmla="*/ 198 w 527"/>
                <a:gd name="T11" fmla="*/ 47 h 569"/>
                <a:gd name="T12" fmla="*/ 241 w 527"/>
                <a:gd name="T13" fmla="*/ 7 h 569"/>
                <a:gd name="T14" fmla="*/ 288 w 527"/>
                <a:gd name="T15" fmla="*/ 0 h 569"/>
                <a:gd name="T16" fmla="*/ 527 w 527"/>
                <a:gd name="T17" fmla="*/ 268 h 569"/>
                <a:gd name="T18" fmla="*/ 458 w 527"/>
                <a:gd name="T19" fmla="*/ 370 h 569"/>
                <a:gd name="T20" fmla="*/ 442 w 527"/>
                <a:gd name="T21" fmla="*/ 413 h 569"/>
                <a:gd name="T22" fmla="*/ 444 w 527"/>
                <a:gd name="T23" fmla="*/ 555 h 569"/>
                <a:gd name="T24" fmla="*/ 191 w 527"/>
                <a:gd name="T25" fmla="*/ 569 h 569"/>
                <a:gd name="T26" fmla="*/ 0 w 527"/>
                <a:gd name="T27" fmla="*/ 538 h 569"/>
                <a:gd name="T28" fmla="*/ 78 w 527"/>
                <a:gd name="T29" fmla="*/ 339 h 569"/>
                <a:gd name="T30" fmla="*/ 30 w 527"/>
                <a:gd name="T31" fmla="*/ 118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27" h="569">
                  <a:moveTo>
                    <a:pt x="30" y="118"/>
                  </a:moveTo>
                  <a:lnTo>
                    <a:pt x="87" y="87"/>
                  </a:lnTo>
                  <a:lnTo>
                    <a:pt x="97" y="31"/>
                  </a:lnTo>
                  <a:lnTo>
                    <a:pt x="132" y="33"/>
                  </a:lnTo>
                  <a:lnTo>
                    <a:pt x="160" y="57"/>
                  </a:lnTo>
                  <a:lnTo>
                    <a:pt x="198" y="47"/>
                  </a:lnTo>
                  <a:lnTo>
                    <a:pt x="241" y="7"/>
                  </a:lnTo>
                  <a:lnTo>
                    <a:pt x="288" y="0"/>
                  </a:lnTo>
                  <a:lnTo>
                    <a:pt x="527" y="268"/>
                  </a:lnTo>
                  <a:lnTo>
                    <a:pt x="458" y="370"/>
                  </a:lnTo>
                  <a:lnTo>
                    <a:pt x="442" y="413"/>
                  </a:lnTo>
                  <a:lnTo>
                    <a:pt x="444" y="555"/>
                  </a:lnTo>
                  <a:lnTo>
                    <a:pt x="191" y="569"/>
                  </a:lnTo>
                  <a:lnTo>
                    <a:pt x="0" y="538"/>
                  </a:lnTo>
                  <a:lnTo>
                    <a:pt x="78" y="339"/>
                  </a:lnTo>
                  <a:lnTo>
                    <a:pt x="30" y="11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42" name="Freeform 26"/>
            <p:cNvSpPr>
              <a:spLocks/>
            </p:cNvSpPr>
            <p:nvPr/>
          </p:nvSpPr>
          <p:spPr bwMode="auto">
            <a:xfrm>
              <a:off x="6424" y="1701"/>
              <a:ext cx="407" cy="179"/>
            </a:xfrm>
            <a:custGeom>
              <a:avLst/>
              <a:gdLst>
                <a:gd name="T0" fmla="*/ 235 w 2448"/>
                <a:gd name="T1" fmla="*/ 138 h 1078"/>
                <a:gd name="T2" fmla="*/ 342 w 2448"/>
                <a:gd name="T3" fmla="*/ 200 h 1078"/>
                <a:gd name="T4" fmla="*/ 585 w 2448"/>
                <a:gd name="T5" fmla="*/ 170 h 1078"/>
                <a:gd name="T6" fmla="*/ 854 w 2448"/>
                <a:gd name="T7" fmla="*/ 122 h 1078"/>
                <a:gd name="T8" fmla="*/ 1133 w 2448"/>
                <a:gd name="T9" fmla="*/ 141 h 1078"/>
                <a:gd name="T10" fmla="*/ 1296 w 2448"/>
                <a:gd name="T11" fmla="*/ 162 h 1078"/>
                <a:gd name="T12" fmla="*/ 1397 w 2448"/>
                <a:gd name="T13" fmla="*/ 141 h 1078"/>
                <a:gd name="T14" fmla="*/ 1661 w 2448"/>
                <a:gd name="T15" fmla="*/ 0 h 1078"/>
                <a:gd name="T16" fmla="*/ 2009 w 2448"/>
                <a:gd name="T17" fmla="*/ 146 h 1078"/>
                <a:gd name="T18" fmla="*/ 2060 w 2448"/>
                <a:gd name="T19" fmla="*/ 13 h 1078"/>
                <a:gd name="T20" fmla="*/ 2215 w 2448"/>
                <a:gd name="T21" fmla="*/ 219 h 1078"/>
                <a:gd name="T22" fmla="*/ 2253 w 2448"/>
                <a:gd name="T23" fmla="*/ 344 h 1078"/>
                <a:gd name="T24" fmla="*/ 2358 w 2448"/>
                <a:gd name="T25" fmla="*/ 472 h 1078"/>
                <a:gd name="T26" fmla="*/ 2426 w 2448"/>
                <a:gd name="T27" fmla="*/ 493 h 1078"/>
                <a:gd name="T28" fmla="*/ 2408 w 2448"/>
                <a:gd name="T29" fmla="*/ 661 h 1078"/>
                <a:gd name="T30" fmla="*/ 2280 w 2448"/>
                <a:gd name="T31" fmla="*/ 737 h 1078"/>
                <a:gd name="T32" fmla="*/ 2110 w 2448"/>
                <a:gd name="T33" fmla="*/ 1032 h 1078"/>
                <a:gd name="T34" fmla="*/ 1754 w 2448"/>
                <a:gd name="T35" fmla="*/ 1028 h 1078"/>
                <a:gd name="T36" fmla="*/ 1600 w 2448"/>
                <a:gd name="T37" fmla="*/ 1035 h 1078"/>
                <a:gd name="T38" fmla="*/ 1353 w 2448"/>
                <a:gd name="T39" fmla="*/ 1060 h 1078"/>
                <a:gd name="T40" fmla="*/ 1401 w 2448"/>
                <a:gd name="T41" fmla="*/ 970 h 1078"/>
                <a:gd name="T42" fmla="*/ 1404 w 2448"/>
                <a:gd name="T43" fmla="*/ 908 h 1078"/>
                <a:gd name="T44" fmla="*/ 1332 w 2448"/>
                <a:gd name="T45" fmla="*/ 1028 h 1078"/>
                <a:gd name="T46" fmla="*/ 1041 w 2448"/>
                <a:gd name="T47" fmla="*/ 1076 h 1078"/>
                <a:gd name="T48" fmla="*/ 957 w 2448"/>
                <a:gd name="T49" fmla="*/ 970 h 1078"/>
                <a:gd name="T50" fmla="*/ 862 w 2448"/>
                <a:gd name="T51" fmla="*/ 845 h 1078"/>
                <a:gd name="T52" fmla="*/ 507 w 2448"/>
                <a:gd name="T53" fmla="*/ 682 h 1078"/>
                <a:gd name="T54" fmla="*/ 260 w 2448"/>
                <a:gd name="T55" fmla="*/ 629 h 1078"/>
                <a:gd name="T56" fmla="*/ 182 w 2448"/>
                <a:gd name="T57" fmla="*/ 594 h 1078"/>
                <a:gd name="T58" fmla="*/ 130 w 2448"/>
                <a:gd name="T59" fmla="*/ 607 h 1078"/>
                <a:gd name="T60" fmla="*/ 111 w 2448"/>
                <a:gd name="T61" fmla="*/ 569 h 1078"/>
                <a:gd name="T62" fmla="*/ 122 w 2448"/>
                <a:gd name="T63" fmla="*/ 262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448" h="1078">
                  <a:moveTo>
                    <a:pt x="111" y="159"/>
                  </a:moveTo>
                  <a:lnTo>
                    <a:pt x="235" y="138"/>
                  </a:lnTo>
                  <a:lnTo>
                    <a:pt x="306" y="170"/>
                  </a:lnTo>
                  <a:lnTo>
                    <a:pt x="342" y="200"/>
                  </a:lnTo>
                  <a:lnTo>
                    <a:pt x="423" y="200"/>
                  </a:lnTo>
                  <a:lnTo>
                    <a:pt x="585" y="170"/>
                  </a:lnTo>
                  <a:lnTo>
                    <a:pt x="734" y="105"/>
                  </a:lnTo>
                  <a:lnTo>
                    <a:pt x="854" y="122"/>
                  </a:lnTo>
                  <a:lnTo>
                    <a:pt x="883" y="130"/>
                  </a:lnTo>
                  <a:lnTo>
                    <a:pt x="1133" y="141"/>
                  </a:lnTo>
                  <a:lnTo>
                    <a:pt x="1168" y="162"/>
                  </a:lnTo>
                  <a:lnTo>
                    <a:pt x="1296" y="162"/>
                  </a:lnTo>
                  <a:lnTo>
                    <a:pt x="1307" y="146"/>
                  </a:lnTo>
                  <a:lnTo>
                    <a:pt x="1397" y="141"/>
                  </a:lnTo>
                  <a:lnTo>
                    <a:pt x="1485" y="119"/>
                  </a:lnTo>
                  <a:lnTo>
                    <a:pt x="1661" y="0"/>
                  </a:lnTo>
                  <a:lnTo>
                    <a:pt x="1968" y="193"/>
                  </a:lnTo>
                  <a:lnTo>
                    <a:pt x="2009" y="146"/>
                  </a:lnTo>
                  <a:lnTo>
                    <a:pt x="2009" y="88"/>
                  </a:lnTo>
                  <a:lnTo>
                    <a:pt x="2060" y="13"/>
                  </a:lnTo>
                  <a:lnTo>
                    <a:pt x="2087" y="15"/>
                  </a:lnTo>
                  <a:lnTo>
                    <a:pt x="2215" y="219"/>
                  </a:lnTo>
                  <a:lnTo>
                    <a:pt x="2217" y="262"/>
                  </a:lnTo>
                  <a:lnTo>
                    <a:pt x="2253" y="344"/>
                  </a:lnTo>
                  <a:lnTo>
                    <a:pt x="2324" y="430"/>
                  </a:lnTo>
                  <a:lnTo>
                    <a:pt x="2358" y="472"/>
                  </a:lnTo>
                  <a:lnTo>
                    <a:pt x="2397" y="472"/>
                  </a:lnTo>
                  <a:lnTo>
                    <a:pt x="2426" y="493"/>
                  </a:lnTo>
                  <a:lnTo>
                    <a:pt x="2448" y="598"/>
                  </a:lnTo>
                  <a:lnTo>
                    <a:pt x="2408" y="661"/>
                  </a:lnTo>
                  <a:lnTo>
                    <a:pt x="2351" y="713"/>
                  </a:lnTo>
                  <a:lnTo>
                    <a:pt x="2280" y="737"/>
                  </a:lnTo>
                  <a:lnTo>
                    <a:pt x="2152" y="957"/>
                  </a:lnTo>
                  <a:lnTo>
                    <a:pt x="2110" y="1032"/>
                  </a:lnTo>
                  <a:lnTo>
                    <a:pt x="1783" y="1041"/>
                  </a:lnTo>
                  <a:lnTo>
                    <a:pt x="1754" y="1028"/>
                  </a:lnTo>
                  <a:lnTo>
                    <a:pt x="1676" y="1062"/>
                  </a:lnTo>
                  <a:lnTo>
                    <a:pt x="1600" y="1035"/>
                  </a:lnTo>
                  <a:lnTo>
                    <a:pt x="1518" y="1076"/>
                  </a:lnTo>
                  <a:lnTo>
                    <a:pt x="1353" y="1060"/>
                  </a:lnTo>
                  <a:lnTo>
                    <a:pt x="1374" y="986"/>
                  </a:lnTo>
                  <a:lnTo>
                    <a:pt x="1401" y="970"/>
                  </a:lnTo>
                  <a:lnTo>
                    <a:pt x="1428" y="913"/>
                  </a:lnTo>
                  <a:lnTo>
                    <a:pt x="1404" y="908"/>
                  </a:lnTo>
                  <a:lnTo>
                    <a:pt x="1342" y="978"/>
                  </a:lnTo>
                  <a:lnTo>
                    <a:pt x="1332" y="1028"/>
                  </a:lnTo>
                  <a:lnTo>
                    <a:pt x="1279" y="1078"/>
                  </a:lnTo>
                  <a:lnTo>
                    <a:pt x="1041" y="1076"/>
                  </a:lnTo>
                  <a:lnTo>
                    <a:pt x="998" y="970"/>
                  </a:lnTo>
                  <a:lnTo>
                    <a:pt x="957" y="970"/>
                  </a:lnTo>
                  <a:lnTo>
                    <a:pt x="957" y="954"/>
                  </a:lnTo>
                  <a:lnTo>
                    <a:pt x="862" y="845"/>
                  </a:lnTo>
                  <a:lnTo>
                    <a:pt x="591" y="696"/>
                  </a:lnTo>
                  <a:lnTo>
                    <a:pt x="507" y="682"/>
                  </a:lnTo>
                  <a:lnTo>
                    <a:pt x="472" y="644"/>
                  </a:lnTo>
                  <a:lnTo>
                    <a:pt x="260" y="629"/>
                  </a:lnTo>
                  <a:lnTo>
                    <a:pt x="220" y="598"/>
                  </a:lnTo>
                  <a:lnTo>
                    <a:pt x="182" y="594"/>
                  </a:lnTo>
                  <a:lnTo>
                    <a:pt x="166" y="607"/>
                  </a:lnTo>
                  <a:lnTo>
                    <a:pt x="130" y="607"/>
                  </a:lnTo>
                  <a:lnTo>
                    <a:pt x="130" y="560"/>
                  </a:lnTo>
                  <a:lnTo>
                    <a:pt x="111" y="569"/>
                  </a:lnTo>
                  <a:lnTo>
                    <a:pt x="0" y="545"/>
                  </a:lnTo>
                  <a:lnTo>
                    <a:pt x="122" y="262"/>
                  </a:lnTo>
                  <a:lnTo>
                    <a:pt x="111" y="15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43" name="Freeform 27"/>
            <p:cNvSpPr>
              <a:spLocks/>
            </p:cNvSpPr>
            <p:nvPr/>
          </p:nvSpPr>
          <p:spPr bwMode="auto">
            <a:xfrm>
              <a:off x="8058" y="1343"/>
              <a:ext cx="84" cy="120"/>
            </a:xfrm>
            <a:custGeom>
              <a:avLst/>
              <a:gdLst>
                <a:gd name="T0" fmla="*/ 0 w 501"/>
                <a:gd name="T1" fmla="*/ 559 h 721"/>
                <a:gd name="T2" fmla="*/ 87 w 501"/>
                <a:gd name="T3" fmla="*/ 442 h 721"/>
                <a:gd name="T4" fmla="*/ 143 w 501"/>
                <a:gd name="T5" fmla="*/ 447 h 721"/>
                <a:gd name="T6" fmla="*/ 156 w 501"/>
                <a:gd name="T7" fmla="*/ 440 h 721"/>
                <a:gd name="T8" fmla="*/ 158 w 501"/>
                <a:gd name="T9" fmla="*/ 421 h 721"/>
                <a:gd name="T10" fmla="*/ 143 w 501"/>
                <a:gd name="T11" fmla="*/ 395 h 721"/>
                <a:gd name="T12" fmla="*/ 149 w 501"/>
                <a:gd name="T13" fmla="*/ 375 h 721"/>
                <a:gd name="T14" fmla="*/ 217 w 501"/>
                <a:gd name="T15" fmla="*/ 298 h 721"/>
                <a:gd name="T16" fmla="*/ 188 w 501"/>
                <a:gd name="T17" fmla="*/ 138 h 721"/>
                <a:gd name="T18" fmla="*/ 198 w 501"/>
                <a:gd name="T19" fmla="*/ 125 h 721"/>
                <a:gd name="T20" fmla="*/ 237 w 501"/>
                <a:gd name="T21" fmla="*/ 96 h 721"/>
                <a:gd name="T22" fmla="*/ 299 w 501"/>
                <a:gd name="T23" fmla="*/ 100 h 721"/>
                <a:gd name="T24" fmla="*/ 392 w 501"/>
                <a:gd name="T25" fmla="*/ 38 h 721"/>
                <a:gd name="T26" fmla="*/ 475 w 501"/>
                <a:gd name="T27" fmla="*/ 0 h 721"/>
                <a:gd name="T28" fmla="*/ 501 w 501"/>
                <a:gd name="T29" fmla="*/ 15 h 721"/>
                <a:gd name="T30" fmla="*/ 404 w 501"/>
                <a:gd name="T31" fmla="*/ 414 h 721"/>
                <a:gd name="T32" fmla="*/ 378 w 501"/>
                <a:gd name="T33" fmla="*/ 609 h 721"/>
                <a:gd name="T34" fmla="*/ 369 w 501"/>
                <a:gd name="T35" fmla="*/ 721 h 721"/>
                <a:gd name="T36" fmla="*/ 242 w 501"/>
                <a:gd name="T37" fmla="*/ 570 h 721"/>
                <a:gd name="T38" fmla="*/ 163 w 501"/>
                <a:gd name="T39" fmla="*/ 604 h 721"/>
                <a:gd name="T40" fmla="*/ 116 w 501"/>
                <a:gd name="T41" fmla="*/ 611 h 721"/>
                <a:gd name="T42" fmla="*/ 91 w 501"/>
                <a:gd name="T43" fmla="*/ 570 h 721"/>
                <a:gd name="T44" fmla="*/ 61 w 501"/>
                <a:gd name="T45" fmla="*/ 576 h 721"/>
                <a:gd name="T46" fmla="*/ 35 w 501"/>
                <a:gd name="T47" fmla="*/ 591 h 721"/>
                <a:gd name="T48" fmla="*/ 7 w 501"/>
                <a:gd name="T49" fmla="*/ 588 h 721"/>
                <a:gd name="T50" fmla="*/ 0 w 501"/>
                <a:gd name="T51" fmla="*/ 559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1" h="721">
                  <a:moveTo>
                    <a:pt x="0" y="559"/>
                  </a:moveTo>
                  <a:lnTo>
                    <a:pt x="87" y="442"/>
                  </a:lnTo>
                  <a:lnTo>
                    <a:pt x="143" y="447"/>
                  </a:lnTo>
                  <a:lnTo>
                    <a:pt x="156" y="440"/>
                  </a:lnTo>
                  <a:lnTo>
                    <a:pt x="158" y="421"/>
                  </a:lnTo>
                  <a:lnTo>
                    <a:pt x="143" y="395"/>
                  </a:lnTo>
                  <a:lnTo>
                    <a:pt x="149" y="375"/>
                  </a:lnTo>
                  <a:lnTo>
                    <a:pt x="217" y="298"/>
                  </a:lnTo>
                  <a:lnTo>
                    <a:pt x="188" y="138"/>
                  </a:lnTo>
                  <a:lnTo>
                    <a:pt x="198" y="125"/>
                  </a:lnTo>
                  <a:lnTo>
                    <a:pt x="237" y="96"/>
                  </a:lnTo>
                  <a:lnTo>
                    <a:pt x="299" y="100"/>
                  </a:lnTo>
                  <a:lnTo>
                    <a:pt x="392" y="38"/>
                  </a:lnTo>
                  <a:lnTo>
                    <a:pt x="475" y="0"/>
                  </a:lnTo>
                  <a:lnTo>
                    <a:pt x="501" y="15"/>
                  </a:lnTo>
                  <a:lnTo>
                    <a:pt x="404" y="414"/>
                  </a:lnTo>
                  <a:lnTo>
                    <a:pt x="378" y="609"/>
                  </a:lnTo>
                  <a:lnTo>
                    <a:pt x="369" y="721"/>
                  </a:lnTo>
                  <a:lnTo>
                    <a:pt x="242" y="570"/>
                  </a:lnTo>
                  <a:lnTo>
                    <a:pt x="163" y="604"/>
                  </a:lnTo>
                  <a:lnTo>
                    <a:pt x="116" y="611"/>
                  </a:lnTo>
                  <a:lnTo>
                    <a:pt x="91" y="570"/>
                  </a:lnTo>
                  <a:lnTo>
                    <a:pt x="61" y="576"/>
                  </a:lnTo>
                  <a:lnTo>
                    <a:pt x="35" y="591"/>
                  </a:lnTo>
                  <a:lnTo>
                    <a:pt x="7" y="588"/>
                  </a:lnTo>
                  <a:lnTo>
                    <a:pt x="0" y="55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44" name="Freeform 28"/>
            <p:cNvSpPr>
              <a:spLocks/>
            </p:cNvSpPr>
            <p:nvPr/>
          </p:nvSpPr>
          <p:spPr bwMode="auto">
            <a:xfrm>
              <a:off x="8048" y="1310"/>
              <a:ext cx="90" cy="107"/>
            </a:xfrm>
            <a:custGeom>
              <a:avLst/>
              <a:gdLst>
                <a:gd name="T0" fmla="*/ 197 w 540"/>
                <a:gd name="T1" fmla="*/ 0 h 642"/>
                <a:gd name="T2" fmla="*/ 165 w 540"/>
                <a:gd name="T3" fmla="*/ 15 h 642"/>
                <a:gd name="T4" fmla="*/ 171 w 540"/>
                <a:gd name="T5" fmla="*/ 77 h 642"/>
                <a:gd name="T6" fmla="*/ 171 w 540"/>
                <a:gd name="T7" fmla="*/ 117 h 642"/>
                <a:gd name="T8" fmla="*/ 94 w 540"/>
                <a:gd name="T9" fmla="*/ 143 h 642"/>
                <a:gd name="T10" fmla="*/ 93 w 540"/>
                <a:gd name="T11" fmla="*/ 159 h 642"/>
                <a:gd name="T12" fmla="*/ 12 w 540"/>
                <a:gd name="T13" fmla="*/ 155 h 642"/>
                <a:gd name="T14" fmla="*/ 0 w 540"/>
                <a:gd name="T15" fmla="*/ 195 h 642"/>
                <a:gd name="T16" fmla="*/ 206 w 540"/>
                <a:gd name="T17" fmla="*/ 292 h 642"/>
                <a:gd name="T18" fmla="*/ 109 w 540"/>
                <a:gd name="T19" fmla="*/ 411 h 642"/>
                <a:gd name="T20" fmla="*/ 42 w 540"/>
                <a:gd name="T21" fmla="*/ 479 h 642"/>
                <a:gd name="T22" fmla="*/ 68 w 540"/>
                <a:gd name="T23" fmla="*/ 532 h 642"/>
                <a:gd name="T24" fmla="*/ 109 w 540"/>
                <a:gd name="T25" fmla="*/ 559 h 642"/>
                <a:gd name="T26" fmla="*/ 132 w 540"/>
                <a:gd name="T27" fmla="*/ 576 h 642"/>
                <a:gd name="T28" fmla="*/ 146 w 540"/>
                <a:gd name="T29" fmla="*/ 635 h 642"/>
                <a:gd name="T30" fmla="*/ 204 w 540"/>
                <a:gd name="T31" fmla="*/ 642 h 642"/>
                <a:gd name="T32" fmla="*/ 220 w 540"/>
                <a:gd name="T33" fmla="*/ 634 h 642"/>
                <a:gd name="T34" fmla="*/ 220 w 540"/>
                <a:gd name="T35" fmla="*/ 618 h 642"/>
                <a:gd name="T36" fmla="*/ 204 w 540"/>
                <a:gd name="T37" fmla="*/ 586 h 642"/>
                <a:gd name="T38" fmla="*/ 207 w 540"/>
                <a:gd name="T39" fmla="*/ 570 h 642"/>
                <a:gd name="T40" fmla="*/ 278 w 540"/>
                <a:gd name="T41" fmla="*/ 493 h 642"/>
                <a:gd name="T42" fmla="*/ 259 w 540"/>
                <a:gd name="T43" fmla="*/ 398 h 642"/>
                <a:gd name="T44" fmla="*/ 249 w 540"/>
                <a:gd name="T45" fmla="*/ 339 h 642"/>
                <a:gd name="T46" fmla="*/ 258 w 540"/>
                <a:gd name="T47" fmla="*/ 320 h 642"/>
                <a:gd name="T48" fmla="*/ 277 w 540"/>
                <a:gd name="T49" fmla="*/ 305 h 642"/>
                <a:gd name="T50" fmla="*/ 298 w 540"/>
                <a:gd name="T51" fmla="*/ 291 h 642"/>
                <a:gd name="T52" fmla="*/ 362 w 540"/>
                <a:gd name="T53" fmla="*/ 295 h 642"/>
                <a:gd name="T54" fmla="*/ 449 w 540"/>
                <a:gd name="T55" fmla="*/ 236 h 642"/>
                <a:gd name="T56" fmla="*/ 540 w 540"/>
                <a:gd name="T57" fmla="*/ 195 h 642"/>
                <a:gd name="T58" fmla="*/ 502 w 540"/>
                <a:gd name="T59" fmla="*/ 171 h 642"/>
                <a:gd name="T60" fmla="*/ 483 w 540"/>
                <a:gd name="T61" fmla="*/ 146 h 642"/>
                <a:gd name="T62" fmla="*/ 446 w 540"/>
                <a:gd name="T63" fmla="*/ 145 h 642"/>
                <a:gd name="T64" fmla="*/ 433 w 540"/>
                <a:gd name="T65" fmla="*/ 172 h 642"/>
                <a:gd name="T66" fmla="*/ 418 w 540"/>
                <a:gd name="T67" fmla="*/ 169 h 642"/>
                <a:gd name="T68" fmla="*/ 197 w 540"/>
                <a:gd name="T69" fmla="*/ 0 h 6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40" h="642">
                  <a:moveTo>
                    <a:pt x="197" y="0"/>
                  </a:moveTo>
                  <a:lnTo>
                    <a:pt x="165" y="15"/>
                  </a:lnTo>
                  <a:lnTo>
                    <a:pt x="171" y="77"/>
                  </a:lnTo>
                  <a:lnTo>
                    <a:pt x="171" y="117"/>
                  </a:lnTo>
                  <a:lnTo>
                    <a:pt x="94" y="143"/>
                  </a:lnTo>
                  <a:lnTo>
                    <a:pt x="93" y="159"/>
                  </a:lnTo>
                  <a:lnTo>
                    <a:pt x="12" y="155"/>
                  </a:lnTo>
                  <a:lnTo>
                    <a:pt x="0" y="195"/>
                  </a:lnTo>
                  <a:lnTo>
                    <a:pt x="206" y="292"/>
                  </a:lnTo>
                  <a:lnTo>
                    <a:pt x="109" y="411"/>
                  </a:lnTo>
                  <a:lnTo>
                    <a:pt x="42" y="479"/>
                  </a:lnTo>
                  <a:lnTo>
                    <a:pt x="68" y="532"/>
                  </a:lnTo>
                  <a:lnTo>
                    <a:pt x="109" y="559"/>
                  </a:lnTo>
                  <a:lnTo>
                    <a:pt x="132" y="576"/>
                  </a:lnTo>
                  <a:lnTo>
                    <a:pt x="146" y="635"/>
                  </a:lnTo>
                  <a:lnTo>
                    <a:pt x="204" y="642"/>
                  </a:lnTo>
                  <a:lnTo>
                    <a:pt x="220" y="634"/>
                  </a:lnTo>
                  <a:lnTo>
                    <a:pt x="220" y="618"/>
                  </a:lnTo>
                  <a:lnTo>
                    <a:pt x="204" y="586"/>
                  </a:lnTo>
                  <a:lnTo>
                    <a:pt x="207" y="570"/>
                  </a:lnTo>
                  <a:lnTo>
                    <a:pt x="278" y="493"/>
                  </a:lnTo>
                  <a:lnTo>
                    <a:pt x="259" y="398"/>
                  </a:lnTo>
                  <a:lnTo>
                    <a:pt x="249" y="339"/>
                  </a:lnTo>
                  <a:lnTo>
                    <a:pt x="258" y="320"/>
                  </a:lnTo>
                  <a:lnTo>
                    <a:pt x="277" y="305"/>
                  </a:lnTo>
                  <a:lnTo>
                    <a:pt x="298" y="291"/>
                  </a:lnTo>
                  <a:lnTo>
                    <a:pt x="362" y="295"/>
                  </a:lnTo>
                  <a:lnTo>
                    <a:pt x="449" y="236"/>
                  </a:lnTo>
                  <a:lnTo>
                    <a:pt x="540" y="195"/>
                  </a:lnTo>
                  <a:lnTo>
                    <a:pt x="502" y="171"/>
                  </a:lnTo>
                  <a:lnTo>
                    <a:pt x="483" y="146"/>
                  </a:lnTo>
                  <a:lnTo>
                    <a:pt x="446" y="145"/>
                  </a:lnTo>
                  <a:lnTo>
                    <a:pt x="433" y="172"/>
                  </a:lnTo>
                  <a:lnTo>
                    <a:pt x="418" y="169"/>
                  </a:lnTo>
                  <a:lnTo>
                    <a:pt x="197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45" name="Freeform 29"/>
            <p:cNvSpPr>
              <a:spLocks/>
            </p:cNvSpPr>
            <p:nvPr/>
          </p:nvSpPr>
          <p:spPr bwMode="auto">
            <a:xfrm>
              <a:off x="8162" y="1316"/>
              <a:ext cx="63" cy="82"/>
            </a:xfrm>
            <a:custGeom>
              <a:avLst/>
              <a:gdLst>
                <a:gd name="T0" fmla="*/ 0 w 374"/>
                <a:gd name="T1" fmla="*/ 492 h 492"/>
                <a:gd name="T2" fmla="*/ 11 w 374"/>
                <a:gd name="T3" fmla="*/ 320 h 492"/>
                <a:gd name="T4" fmla="*/ 118 w 374"/>
                <a:gd name="T5" fmla="*/ 167 h 492"/>
                <a:gd name="T6" fmla="*/ 163 w 374"/>
                <a:gd name="T7" fmla="*/ 132 h 492"/>
                <a:gd name="T8" fmla="*/ 201 w 374"/>
                <a:gd name="T9" fmla="*/ 152 h 492"/>
                <a:gd name="T10" fmla="*/ 227 w 374"/>
                <a:gd name="T11" fmla="*/ 138 h 492"/>
                <a:gd name="T12" fmla="*/ 251 w 374"/>
                <a:gd name="T13" fmla="*/ 116 h 492"/>
                <a:gd name="T14" fmla="*/ 246 w 374"/>
                <a:gd name="T15" fmla="*/ 28 h 492"/>
                <a:gd name="T16" fmla="*/ 257 w 374"/>
                <a:gd name="T17" fmla="*/ 0 h 492"/>
                <a:gd name="T18" fmla="*/ 311 w 374"/>
                <a:gd name="T19" fmla="*/ 3 h 492"/>
                <a:gd name="T20" fmla="*/ 341 w 374"/>
                <a:gd name="T21" fmla="*/ 32 h 492"/>
                <a:gd name="T22" fmla="*/ 348 w 374"/>
                <a:gd name="T23" fmla="*/ 47 h 492"/>
                <a:gd name="T24" fmla="*/ 342 w 374"/>
                <a:gd name="T25" fmla="*/ 122 h 492"/>
                <a:gd name="T26" fmla="*/ 357 w 374"/>
                <a:gd name="T27" fmla="*/ 138 h 492"/>
                <a:gd name="T28" fmla="*/ 374 w 374"/>
                <a:gd name="T29" fmla="*/ 235 h 492"/>
                <a:gd name="T30" fmla="*/ 250 w 374"/>
                <a:gd name="T31" fmla="*/ 333 h 492"/>
                <a:gd name="T32" fmla="*/ 214 w 374"/>
                <a:gd name="T33" fmla="*/ 416 h 492"/>
                <a:gd name="T34" fmla="*/ 185 w 374"/>
                <a:gd name="T35" fmla="*/ 404 h 492"/>
                <a:gd name="T36" fmla="*/ 153 w 374"/>
                <a:gd name="T37" fmla="*/ 404 h 492"/>
                <a:gd name="T38" fmla="*/ 118 w 374"/>
                <a:gd name="T39" fmla="*/ 453 h 492"/>
                <a:gd name="T40" fmla="*/ 114 w 374"/>
                <a:gd name="T41" fmla="*/ 424 h 492"/>
                <a:gd name="T42" fmla="*/ 89 w 374"/>
                <a:gd name="T43" fmla="*/ 423 h 492"/>
                <a:gd name="T44" fmla="*/ 53 w 374"/>
                <a:gd name="T45" fmla="*/ 459 h 492"/>
                <a:gd name="T46" fmla="*/ 0 w 374"/>
                <a:gd name="T47" fmla="*/ 492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74" h="492">
                  <a:moveTo>
                    <a:pt x="0" y="492"/>
                  </a:moveTo>
                  <a:lnTo>
                    <a:pt x="11" y="320"/>
                  </a:lnTo>
                  <a:lnTo>
                    <a:pt x="118" y="167"/>
                  </a:lnTo>
                  <a:lnTo>
                    <a:pt x="163" y="132"/>
                  </a:lnTo>
                  <a:lnTo>
                    <a:pt x="201" y="152"/>
                  </a:lnTo>
                  <a:lnTo>
                    <a:pt x="227" y="138"/>
                  </a:lnTo>
                  <a:lnTo>
                    <a:pt x="251" y="116"/>
                  </a:lnTo>
                  <a:lnTo>
                    <a:pt x="246" y="28"/>
                  </a:lnTo>
                  <a:lnTo>
                    <a:pt x="257" y="0"/>
                  </a:lnTo>
                  <a:lnTo>
                    <a:pt x="311" y="3"/>
                  </a:lnTo>
                  <a:lnTo>
                    <a:pt x="341" y="32"/>
                  </a:lnTo>
                  <a:lnTo>
                    <a:pt x="348" y="47"/>
                  </a:lnTo>
                  <a:lnTo>
                    <a:pt x="342" y="122"/>
                  </a:lnTo>
                  <a:lnTo>
                    <a:pt x="357" y="138"/>
                  </a:lnTo>
                  <a:lnTo>
                    <a:pt x="374" y="235"/>
                  </a:lnTo>
                  <a:lnTo>
                    <a:pt x="250" y="333"/>
                  </a:lnTo>
                  <a:lnTo>
                    <a:pt x="214" y="416"/>
                  </a:lnTo>
                  <a:lnTo>
                    <a:pt x="185" y="404"/>
                  </a:lnTo>
                  <a:lnTo>
                    <a:pt x="153" y="404"/>
                  </a:lnTo>
                  <a:lnTo>
                    <a:pt x="118" y="453"/>
                  </a:lnTo>
                  <a:lnTo>
                    <a:pt x="114" y="424"/>
                  </a:lnTo>
                  <a:lnTo>
                    <a:pt x="89" y="423"/>
                  </a:lnTo>
                  <a:lnTo>
                    <a:pt x="53" y="459"/>
                  </a:lnTo>
                  <a:lnTo>
                    <a:pt x="0" y="49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46" name="Freeform 30"/>
            <p:cNvSpPr>
              <a:spLocks/>
            </p:cNvSpPr>
            <p:nvPr/>
          </p:nvSpPr>
          <p:spPr bwMode="auto">
            <a:xfrm>
              <a:off x="8081" y="1242"/>
              <a:ext cx="151" cy="127"/>
            </a:xfrm>
            <a:custGeom>
              <a:avLst/>
              <a:gdLst>
                <a:gd name="T0" fmla="*/ 495 w 903"/>
                <a:gd name="T1" fmla="*/ 764 h 764"/>
                <a:gd name="T2" fmla="*/ 431 w 903"/>
                <a:gd name="T3" fmla="*/ 661 h 764"/>
                <a:gd name="T4" fmla="*/ 307 w 903"/>
                <a:gd name="T5" fmla="*/ 580 h 764"/>
                <a:gd name="T6" fmla="*/ 282 w 903"/>
                <a:gd name="T7" fmla="*/ 553 h 764"/>
                <a:gd name="T8" fmla="*/ 247 w 903"/>
                <a:gd name="T9" fmla="*/ 554 h 764"/>
                <a:gd name="T10" fmla="*/ 236 w 903"/>
                <a:gd name="T11" fmla="*/ 580 h 764"/>
                <a:gd name="T12" fmla="*/ 220 w 903"/>
                <a:gd name="T13" fmla="*/ 576 h 764"/>
                <a:gd name="T14" fmla="*/ 0 w 903"/>
                <a:gd name="T15" fmla="*/ 408 h 764"/>
                <a:gd name="T16" fmla="*/ 126 w 903"/>
                <a:gd name="T17" fmla="*/ 204 h 764"/>
                <a:gd name="T18" fmla="*/ 130 w 903"/>
                <a:gd name="T19" fmla="*/ 156 h 764"/>
                <a:gd name="T20" fmla="*/ 71 w 903"/>
                <a:gd name="T21" fmla="*/ 103 h 764"/>
                <a:gd name="T22" fmla="*/ 65 w 903"/>
                <a:gd name="T23" fmla="*/ 42 h 764"/>
                <a:gd name="T24" fmla="*/ 152 w 903"/>
                <a:gd name="T25" fmla="*/ 41 h 764"/>
                <a:gd name="T26" fmla="*/ 188 w 903"/>
                <a:gd name="T27" fmla="*/ 0 h 764"/>
                <a:gd name="T28" fmla="*/ 388 w 903"/>
                <a:gd name="T29" fmla="*/ 91 h 764"/>
                <a:gd name="T30" fmla="*/ 463 w 903"/>
                <a:gd name="T31" fmla="*/ 84 h 764"/>
                <a:gd name="T32" fmla="*/ 584 w 903"/>
                <a:gd name="T33" fmla="*/ 126 h 764"/>
                <a:gd name="T34" fmla="*/ 616 w 903"/>
                <a:gd name="T35" fmla="*/ 39 h 764"/>
                <a:gd name="T36" fmla="*/ 716 w 903"/>
                <a:gd name="T37" fmla="*/ 182 h 764"/>
                <a:gd name="T38" fmla="*/ 903 w 903"/>
                <a:gd name="T39" fmla="*/ 485 h 764"/>
                <a:gd name="T40" fmla="*/ 836 w 903"/>
                <a:gd name="T41" fmla="*/ 489 h 764"/>
                <a:gd name="T42" fmla="*/ 832 w 903"/>
                <a:gd name="T43" fmla="*/ 476 h 764"/>
                <a:gd name="T44" fmla="*/ 804 w 903"/>
                <a:gd name="T45" fmla="*/ 449 h 764"/>
                <a:gd name="T46" fmla="*/ 747 w 903"/>
                <a:gd name="T47" fmla="*/ 440 h 764"/>
                <a:gd name="T48" fmla="*/ 735 w 903"/>
                <a:gd name="T49" fmla="*/ 467 h 764"/>
                <a:gd name="T50" fmla="*/ 739 w 903"/>
                <a:gd name="T51" fmla="*/ 554 h 764"/>
                <a:gd name="T52" fmla="*/ 712 w 903"/>
                <a:gd name="T53" fmla="*/ 585 h 764"/>
                <a:gd name="T54" fmla="*/ 689 w 903"/>
                <a:gd name="T55" fmla="*/ 596 h 764"/>
                <a:gd name="T56" fmla="*/ 651 w 903"/>
                <a:gd name="T57" fmla="*/ 572 h 764"/>
                <a:gd name="T58" fmla="*/ 606 w 903"/>
                <a:gd name="T59" fmla="*/ 605 h 764"/>
                <a:gd name="T60" fmla="*/ 495 w 903"/>
                <a:gd name="T61" fmla="*/ 764 h 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03" h="764">
                  <a:moveTo>
                    <a:pt x="495" y="764"/>
                  </a:moveTo>
                  <a:lnTo>
                    <a:pt x="431" y="661"/>
                  </a:lnTo>
                  <a:lnTo>
                    <a:pt x="307" y="580"/>
                  </a:lnTo>
                  <a:lnTo>
                    <a:pt x="282" y="553"/>
                  </a:lnTo>
                  <a:lnTo>
                    <a:pt x="247" y="554"/>
                  </a:lnTo>
                  <a:lnTo>
                    <a:pt x="236" y="580"/>
                  </a:lnTo>
                  <a:lnTo>
                    <a:pt x="220" y="576"/>
                  </a:lnTo>
                  <a:lnTo>
                    <a:pt x="0" y="408"/>
                  </a:lnTo>
                  <a:lnTo>
                    <a:pt x="126" y="204"/>
                  </a:lnTo>
                  <a:lnTo>
                    <a:pt x="130" y="156"/>
                  </a:lnTo>
                  <a:lnTo>
                    <a:pt x="71" y="103"/>
                  </a:lnTo>
                  <a:lnTo>
                    <a:pt x="65" y="42"/>
                  </a:lnTo>
                  <a:lnTo>
                    <a:pt x="152" y="41"/>
                  </a:lnTo>
                  <a:lnTo>
                    <a:pt x="188" y="0"/>
                  </a:lnTo>
                  <a:lnTo>
                    <a:pt x="388" y="91"/>
                  </a:lnTo>
                  <a:lnTo>
                    <a:pt x="463" y="84"/>
                  </a:lnTo>
                  <a:lnTo>
                    <a:pt x="584" y="126"/>
                  </a:lnTo>
                  <a:lnTo>
                    <a:pt x="616" y="39"/>
                  </a:lnTo>
                  <a:lnTo>
                    <a:pt x="716" y="182"/>
                  </a:lnTo>
                  <a:lnTo>
                    <a:pt x="903" y="485"/>
                  </a:lnTo>
                  <a:lnTo>
                    <a:pt x="836" y="489"/>
                  </a:lnTo>
                  <a:lnTo>
                    <a:pt x="832" y="476"/>
                  </a:lnTo>
                  <a:lnTo>
                    <a:pt x="804" y="449"/>
                  </a:lnTo>
                  <a:lnTo>
                    <a:pt x="747" y="440"/>
                  </a:lnTo>
                  <a:lnTo>
                    <a:pt x="735" y="467"/>
                  </a:lnTo>
                  <a:lnTo>
                    <a:pt x="739" y="554"/>
                  </a:lnTo>
                  <a:lnTo>
                    <a:pt x="712" y="585"/>
                  </a:lnTo>
                  <a:lnTo>
                    <a:pt x="689" y="596"/>
                  </a:lnTo>
                  <a:lnTo>
                    <a:pt x="651" y="572"/>
                  </a:lnTo>
                  <a:lnTo>
                    <a:pt x="606" y="605"/>
                  </a:lnTo>
                  <a:lnTo>
                    <a:pt x="495" y="76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47" name="Freeform 31"/>
            <p:cNvSpPr>
              <a:spLocks/>
            </p:cNvSpPr>
            <p:nvPr/>
          </p:nvSpPr>
          <p:spPr bwMode="auto">
            <a:xfrm>
              <a:off x="8096" y="1345"/>
              <a:ext cx="68" cy="162"/>
            </a:xfrm>
            <a:custGeom>
              <a:avLst/>
              <a:gdLst>
                <a:gd name="T0" fmla="*/ 282 w 409"/>
                <a:gd name="T1" fmla="*/ 0 h 972"/>
                <a:gd name="T2" fmla="*/ 347 w 409"/>
                <a:gd name="T3" fmla="*/ 45 h 972"/>
                <a:gd name="T4" fmla="*/ 409 w 409"/>
                <a:gd name="T5" fmla="*/ 152 h 972"/>
                <a:gd name="T6" fmla="*/ 402 w 409"/>
                <a:gd name="T7" fmla="*/ 314 h 972"/>
                <a:gd name="T8" fmla="*/ 370 w 409"/>
                <a:gd name="T9" fmla="*/ 334 h 972"/>
                <a:gd name="T10" fmla="*/ 343 w 409"/>
                <a:gd name="T11" fmla="*/ 375 h 972"/>
                <a:gd name="T12" fmla="*/ 350 w 409"/>
                <a:gd name="T13" fmla="*/ 463 h 972"/>
                <a:gd name="T14" fmla="*/ 318 w 409"/>
                <a:gd name="T15" fmla="*/ 496 h 972"/>
                <a:gd name="T16" fmla="*/ 308 w 409"/>
                <a:gd name="T17" fmla="*/ 529 h 972"/>
                <a:gd name="T18" fmla="*/ 347 w 409"/>
                <a:gd name="T19" fmla="*/ 586 h 972"/>
                <a:gd name="T20" fmla="*/ 291 w 409"/>
                <a:gd name="T21" fmla="*/ 680 h 972"/>
                <a:gd name="T22" fmla="*/ 302 w 409"/>
                <a:gd name="T23" fmla="*/ 768 h 972"/>
                <a:gd name="T24" fmla="*/ 234 w 409"/>
                <a:gd name="T25" fmla="*/ 889 h 972"/>
                <a:gd name="T26" fmla="*/ 191 w 409"/>
                <a:gd name="T27" fmla="*/ 972 h 972"/>
                <a:gd name="T28" fmla="*/ 162 w 409"/>
                <a:gd name="T29" fmla="*/ 972 h 972"/>
                <a:gd name="T30" fmla="*/ 134 w 409"/>
                <a:gd name="T31" fmla="*/ 923 h 972"/>
                <a:gd name="T32" fmla="*/ 20 w 409"/>
                <a:gd name="T33" fmla="*/ 911 h 972"/>
                <a:gd name="T34" fmla="*/ 0 w 409"/>
                <a:gd name="T35" fmla="*/ 878 h 972"/>
                <a:gd name="T36" fmla="*/ 33 w 409"/>
                <a:gd name="T37" fmla="*/ 738 h 972"/>
                <a:gd name="T38" fmla="*/ 146 w 409"/>
                <a:gd name="T39" fmla="*/ 710 h 972"/>
                <a:gd name="T40" fmla="*/ 155 w 409"/>
                <a:gd name="T41" fmla="*/ 602 h 972"/>
                <a:gd name="T42" fmla="*/ 179 w 409"/>
                <a:gd name="T43" fmla="*/ 409 h 972"/>
                <a:gd name="T44" fmla="*/ 282 w 409"/>
                <a:gd name="T45" fmla="*/ 0 h 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09" h="972">
                  <a:moveTo>
                    <a:pt x="282" y="0"/>
                  </a:moveTo>
                  <a:lnTo>
                    <a:pt x="347" y="45"/>
                  </a:lnTo>
                  <a:lnTo>
                    <a:pt x="409" y="152"/>
                  </a:lnTo>
                  <a:lnTo>
                    <a:pt x="402" y="314"/>
                  </a:lnTo>
                  <a:lnTo>
                    <a:pt x="370" y="334"/>
                  </a:lnTo>
                  <a:lnTo>
                    <a:pt x="343" y="375"/>
                  </a:lnTo>
                  <a:lnTo>
                    <a:pt x="350" y="463"/>
                  </a:lnTo>
                  <a:lnTo>
                    <a:pt x="318" y="496"/>
                  </a:lnTo>
                  <a:lnTo>
                    <a:pt x="308" y="529"/>
                  </a:lnTo>
                  <a:lnTo>
                    <a:pt x="347" y="586"/>
                  </a:lnTo>
                  <a:lnTo>
                    <a:pt x="291" y="680"/>
                  </a:lnTo>
                  <a:lnTo>
                    <a:pt x="302" y="768"/>
                  </a:lnTo>
                  <a:lnTo>
                    <a:pt x="234" y="889"/>
                  </a:lnTo>
                  <a:lnTo>
                    <a:pt x="191" y="972"/>
                  </a:lnTo>
                  <a:lnTo>
                    <a:pt x="162" y="972"/>
                  </a:lnTo>
                  <a:lnTo>
                    <a:pt x="134" y="923"/>
                  </a:lnTo>
                  <a:lnTo>
                    <a:pt x="20" y="911"/>
                  </a:lnTo>
                  <a:lnTo>
                    <a:pt x="0" y="878"/>
                  </a:lnTo>
                  <a:lnTo>
                    <a:pt x="33" y="738"/>
                  </a:lnTo>
                  <a:lnTo>
                    <a:pt x="146" y="710"/>
                  </a:lnTo>
                  <a:lnTo>
                    <a:pt x="155" y="602"/>
                  </a:lnTo>
                  <a:lnTo>
                    <a:pt x="179" y="409"/>
                  </a:lnTo>
                  <a:lnTo>
                    <a:pt x="282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48" name="Freeform 32"/>
            <p:cNvSpPr>
              <a:spLocks/>
            </p:cNvSpPr>
            <p:nvPr/>
          </p:nvSpPr>
          <p:spPr bwMode="auto">
            <a:xfrm>
              <a:off x="8144" y="1323"/>
              <a:ext cx="200" cy="156"/>
            </a:xfrm>
            <a:custGeom>
              <a:avLst/>
              <a:gdLst>
                <a:gd name="T0" fmla="*/ 1201 w 1201"/>
                <a:gd name="T1" fmla="*/ 675 h 937"/>
                <a:gd name="T2" fmla="*/ 1149 w 1201"/>
                <a:gd name="T3" fmla="*/ 738 h 937"/>
                <a:gd name="T4" fmla="*/ 1022 w 1201"/>
                <a:gd name="T5" fmla="*/ 740 h 937"/>
                <a:gd name="T6" fmla="*/ 918 w 1201"/>
                <a:gd name="T7" fmla="*/ 679 h 937"/>
                <a:gd name="T8" fmla="*/ 871 w 1201"/>
                <a:gd name="T9" fmla="*/ 682 h 937"/>
                <a:gd name="T10" fmla="*/ 796 w 1201"/>
                <a:gd name="T11" fmla="*/ 749 h 937"/>
                <a:gd name="T12" fmla="*/ 723 w 1201"/>
                <a:gd name="T13" fmla="*/ 815 h 937"/>
                <a:gd name="T14" fmla="*/ 644 w 1201"/>
                <a:gd name="T15" fmla="*/ 883 h 937"/>
                <a:gd name="T16" fmla="*/ 622 w 1201"/>
                <a:gd name="T17" fmla="*/ 937 h 937"/>
                <a:gd name="T18" fmla="*/ 546 w 1201"/>
                <a:gd name="T19" fmla="*/ 912 h 937"/>
                <a:gd name="T20" fmla="*/ 488 w 1201"/>
                <a:gd name="T21" fmla="*/ 895 h 937"/>
                <a:gd name="T22" fmla="*/ 400 w 1201"/>
                <a:gd name="T23" fmla="*/ 911 h 937"/>
                <a:gd name="T24" fmla="*/ 316 w 1201"/>
                <a:gd name="T25" fmla="*/ 900 h 937"/>
                <a:gd name="T26" fmla="*/ 248 w 1201"/>
                <a:gd name="T27" fmla="*/ 873 h 937"/>
                <a:gd name="T28" fmla="*/ 170 w 1201"/>
                <a:gd name="T29" fmla="*/ 870 h 937"/>
                <a:gd name="T30" fmla="*/ 121 w 1201"/>
                <a:gd name="T31" fmla="*/ 887 h 937"/>
                <a:gd name="T32" fmla="*/ 0 w 1201"/>
                <a:gd name="T33" fmla="*/ 808 h 937"/>
                <a:gd name="T34" fmla="*/ 51 w 1201"/>
                <a:gd name="T35" fmla="*/ 714 h 937"/>
                <a:gd name="T36" fmla="*/ 18 w 1201"/>
                <a:gd name="T37" fmla="*/ 664 h 937"/>
                <a:gd name="T38" fmla="*/ 24 w 1201"/>
                <a:gd name="T39" fmla="*/ 627 h 937"/>
                <a:gd name="T40" fmla="*/ 56 w 1201"/>
                <a:gd name="T41" fmla="*/ 595 h 937"/>
                <a:gd name="T42" fmla="*/ 51 w 1201"/>
                <a:gd name="T43" fmla="*/ 509 h 937"/>
                <a:gd name="T44" fmla="*/ 77 w 1201"/>
                <a:gd name="T45" fmla="*/ 466 h 937"/>
                <a:gd name="T46" fmla="*/ 161 w 1201"/>
                <a:gd name="T47" fmla="*/ 412 h 937"/>
                <a:gd name="T48" fmla="*/ 196 w 1201"/>
                <a:gd name="T49" fmla="*/ 378 h 937"/>
                <a:gd name="T50" fmla="*/ 219 w 1201"/>
                <a:gd name="T51" fmla="*/ 380 h 937"/>
                <a:gd name="T52" fmla="*/ 226 w 1201"/>
                <a:gd name="T53" fmla="*/ 407 h 937"/>
                <a:gd name="T54" fmla="*/ 258 w 1201"/>
                <a:gd name="T55" fmla="*/ 358 h 937"/>
                <a:gd name="T56" fmla="*/ 291 w 1201"/>
                <a:gd name="T57" fmla="*/ 358 h 937"/>
                <a:gd name="T58" fmla="*/ 320 w 1201"/>
                <a:gd name="T59" fmla="*/ 369 h 937"/>
                <a:gd name="T60" fmla="*/ 358 w 1201"/>
                <a:gd name="T61" fmla="*/ 289 h 937"/>
                <a:gd name="T62" fmla="*/ 483 w 1201"/>
                <a:gd name="T63" fmla="*/ 188 h 937"/>
                <a:gd name="T64" fmla="*/ 466 w 1201"/>
                <a:gd name="T65" fmla="*/ 95 h 937"/>
                <a:gd name="T66" fmla="*/ 452 w 1201"/>
                <a:gd name="T67" fmla="*/ 77 h 937"/>
                <a:gd name="T68" fmla="*/ 456 w 1201"/>
                <a:gd name="T69" fmla="*/ 2 h 937"/>
                <a:gd name="T70" fmla="*/ 523 w 1201"/>
                <a:gd name="T71" fmla="*/ 0 h 937"/>
                <a:gd name="T72" fmla="*/ 672 w 1201"/>
                <a:gd name="T73" fmla="*/ 234 h 937"/>
                <a:gd name="T74" fmla="*/ 886 w 1201"/>
                <a:gd name="T75" fmla="*/ 421 h 937"/>
                <a:gd name="T76" fmla="*/ 1040 w 1201"/>
                <a:gd name="T77" fmla="*/ 487 h 937"/>
                <a:gd name="T78" fmla="*/ 1158 w 1201"/>
                <a:gd name="T79" fmla="*/ 634 h 937"/>
                <a:gd name="T80" fmla="*/ 1201 w 1201"/>
                <a:gd name="T81" fmla="*/ 675 h 9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01" h="937">
                  <a:moveTo>
                    <a:pt x="1201" y="675"/>
                  </a:moveTo>
                  <a:lnTo>
                    <a:pt x="1149" y="738"/>
                  </a:lnTo>
                  <a:lnTo>
                    <a:pt x="1022" y="740"/>
                  </a:lnTo>
                  <a:lnTo>
                    <a:pt x="918" y="679"/>
                  </a:lnTo>
                  <a:lnTo>
                    <a:pt x="871" y="682"/>
                  </a:lnTo>
                  <a:lnTo>
                    <a:pt x="796" y="749"/>
                  </a:lnTo>
                  <a:lnTo>
                    <a:pt x="723" y="815"/>
                  </a:lnTo>
                  <a:lnTo>
                    <a:pt x="644" y="883"/>
                  </a:lnTo>
                  <a:lnTo>
                    <a:pt x="622" y="937"/>
                  </a:lnTo>
                  <a:lnTo>
                    <a:pt x="546" y="912"/>
                  </a:lnTo>
                  <a:lnTo>
                    <a:pt x="488" y="895"/>
                  </a:lnTo>
                  <a:lnTo>
                    <a:pt x="400" y="911"/>
                  </a:lnTo>
                  <a:lnTo>
                    <a:pt x="316" y="900"/>
                  </a:lnTo>
                  <a:lnTo>
                    <a:pt x="248" y="873"/>
                  </a:lnTo>
                  <a:lnTo>
                    <a:pt x="170" y="870"/>
                  </a:lnTo>
                  <a:lnTo>
                    <a:pt x="121" y="887"/>
                  </a:lnTo>
                  <a:lnTo>
                    <a:pt x="0" y="808"/>
                  </a:lnTo>
                  <a:lnTo>
                    <a:pt x="51" y="714"/>
                  </a:lnTo>
                  <a:lnTo>
                    <a:pt x="18" y="664"/>
                  </a:lnTo>
                  <a:lnTo>
                    <a:pt x="24" y="627"/>
                  </a:lnTo>
                  <a:lnTo>
                    <a:pt x="56" y="595"/>
                  </a:lnTo>
                  <a:lnTo>
                    <a:pt x="51" y="509"/>
                  </a:lnTo>
                  <a:lnTo>
                    <a:pt x="77" y="466"/>
                  </a:lnTo>
                  <a:lnTo>
                    <a:pt x="161" y="412"/>
                  </a:lnTo>
                  <a:lnTo>
                    <a:pt x="196" y="378"/>
                  </a:lnTo>
                  <a:lnTo>
                    <a:pt x="219" y="380"/>
                  </a:lnTo>
                  <a:lnTo>
                    <a:pt x="226" y="407"/>
                  </a:lnTo>
                  <a:lnTo>
                    <a:pt x="258" y="358"/>
                  </a:lnTo>
                  <a:lnTo>
                    <a:pt x="291" y="358"/>
                  </a:lnTo>
                  <a:lnTo>
                    <a:pt x="320" y="369"/>
                  </a:lnTo>
                  <a:lnTo>
                    <a:pt x="358" y="289"/>
                  </a:lnTo>
                  <a:lnTo>
                    <a:pt x="483" y="188"/>
                  </a:lnTo>
                  <a:lnTo>
                    <a:pt x="466" y="95"/>
                  </a:lnTo>
                  <a:lnTo>
                    <a:pt x="452" y="77"/>
                  </a:lnTo>
                  <a:lnTo>
                    <a:pt x="456" y="2"/>
                  </a:lnTo>
                  <a:lnTo>
                    <a:pt x="523" y="0"/>
                  </a:lnTo>
                  <a:lnTo>
                    <a:pt x="672" y="234"/>
                  </a:lnTo>
                  <a:lnTo>
                    <a:pt x="886" y="421"/>
                  </a:lnTo>
                  <a:lnTo>
                    <a:pt x="1040" y="487"/>
                  </a:lnTo>
                  <a:lnTo>
                    <a:pt x="1158" y="634"/>
                  </a:lnTo>
                  <a:lnTo>
                    <a:pt x="1201" y="67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49" name="Freeform 33"/>
            <p:cNvSpPr>
              <a:spLocks/>
            </p:cNvSpPr>
            <p:nvPr/>
          </p:nvSpPr>
          <p:spPr bwMode="auto">
            <a:xfrm>
              <a:off x="7850" y="1342"/>
              <a:ext cx="233" cy="153"/>
            </a:xfrm>
            <a:custGeom>
              <a:avLst/>
              <a:gdLst>
                <a:gd name="T0" fmla="*/ 1188 w 1394"/>
                <a:gd name="T1" fmla="*/ 0 h 918"/>
                <a:gd name="T2" fmla="*/ 1116 w 1394"/>
                <a:gd name="T3" fmla="*/ 78 h 918"/>
                <a:gd name="T4" fmla="*/ 1083 w 1394"/>
                <a:gd name="T5" fmla="*/ 85 h 918"/>
                <a:gd name="T6" fmla="*/ 984 w 1394"/>
                <a:gd name="T7" fmla="*/ 286 h 918"/>
                <a:gd name="T8" fmla="*/ 925 w 1394"/>
                <a:gd name="T9" fmla="*/ 279 h 918"/>
                <a:gd name="T10" fmla="*/ 812 w 1394"/>
                <a:gd name="T11" fmla="*/ 409 h 918"/>
                <a:gd name="T12" fmla="*/ 757 w 1394"/>
                <a:gd name="T13" fmla="*/ 417 h 918"/>
                <a:gd name="T14" fmla="*/ 741 w 1394"/>
                <a:gd name="T15" fmla="*/ 396 h 918"/>
                <a:gd name="T16" fmla="*/ 689 w 1394"/>
                <a:gd name="T17" fmla="*/ 409 h 918"/>
                <a:gd name="T18" fmla="*/ 579 w 1394"/>
                <a:gd name="T19" fmla="*/ 512 h 918"/>
                <a:gd name="T20" fmla="*/ 465 w 1394"/>
                <a:gd name="T21" fmla="*/ 428 h 918"/>
                <a:gd name="T22" fmla="*/ 203 w 1394"/>
                <a:gd name="T23" fmla="*/ 338 h 918"/>
                <a:gd name="T24" fmla="*/ 0 w 1394"/>
                <a:gd name="T25" fmla="*/ 501 h 918"/>
                <a:gd name="T26" fmla="*/ 39 w 1394"/>
                <a:gd name="T27" fmla="*/ 699 h 918"/>
                <a:gd name="T28" fmla="*/ 141 w 1394"/>
                <a:gd name="T29" fmla="*/ 812 h 918"/>
                <a:gd name="T30" fmla="*/ 608 w 1394"/>
                <a:gd name="T31" fmla="*/ 836 h 918"/>
                <a:gd name="T32" fmla="*/ 634 w 1394"/>
                <a:gd name="T33" fmla="*/ 795 h 918"/>
                <a:gd name="T34" fmla="*/ 837 w 1394"/>
                <a:gd name="T35" fmla="*/ 918 h 918"/>
                <a:gd name="T36" fmla="*/ 900 w 1394"/>
                <a:gd name="T37" fmla="*/ 819 h 918"/>
                <a:gd name="T38" fmla="*/ 939 w 1394"/>
                <a:gd name="T39" fmla="*/ 864 h 918"/>
                <a:gd name="T40" fmla="*/ 967 w 1394"/>
                <a:gd name="T41" fmla="*/ 803 h 918"/>
                <a:gd name="T42" fmla="*/ 1004 w 1394"/>
                <a:gd name="T43" fmla="*/ 803 h 918"/>
                <a:gd name="T44" fmla="*/ 1013 w 1394"/>
                <a:gd name="T45" fmla="*/ 819 h 918"/>
                <a:gd name="T46" fmla="*/ 1042 w 1394"/>
                <a:gd name="T47" fmla="*/ 817 h 918"/>
                <a:gd name="T48" fmla="*/ 1065 w 1394"/>
                <a:gd name="T49" fmla="*/ 786 h 918"/>
                <a:gd name="T50" fmla="*/ 1229 w 1394"/>
                <a:gd name="T51" fmla="*/ 687 h 918"/>
                <a:gd name="T52" fmla="*/ 1229 w 1394"/>
                <a:gd name="T53" fmla="*/ 654 h 918"/>
                <a:gd name="T54" fmla="*/ 1258 w 1394"/>
                <a:gd name="T55" fmla="*/ 586 h 918"/>
                <a:gd name="T56" fmla="*/ 1250 w 1394"/>
                <a:gd name="T57" fmla="*/ 558 h 918"/>
                <a:gd name="T58" fmla="*/ 1337 w 1394"/>
                <a:gd name="T59" fmla="*/ 441 h 918"/>
                <a:gd name="T60" fmla="*/ 1321 w 1394"/>
                <a:gd name="T61" fmla="*/ 382 h 918"/>
                <a:gd name="T62" fmla="*/ 1259 w 1394"/>
                <a:gd name="T63" fmla="*/ 340 h 918"/>
                <a:gd name="T64" fmla="*/ 1230 w 1394"/>
                <a:gd name="T65" fmla="*/ 286 h 918"/>
                <a:gd name="T66" fmla="*/ 1303 w 1394"/>
                <a:gd name="T67" fmla="*/ 208 h 918"/>
                <a:gd name="T68" fmla="*/ 1394 w 1394"/>
                <a:gd name="T69" fmla="*/ 97 h 918"/>
                <a:gd name="T70" fmla="*/ 1188 w 1394"/>
                <a:gd name="T71" fmla="*/ 0 h 9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394" h="918">
                  <a:moveTo>
                    <a:pt x="1188" y="0"/>
                  </a:moveTo>
                  <a:lnTo>
                    <a:pt x="1116" y="78"/>
                  </a:lnTo>
                  <a:lnTo>
                    <a:pt x="1083" y="85"/>
                  </a:lnTo>
                  <a:lnTo>
                    <a:pt x="984" y="286"/>
                  </a:lnTo>
                  <a:lnTo>
                    <a:pt x="925" y="279"/>
                  </a:lnTo>
                  <a:lnTo>
                    <a:pt x="812" y="409"/>
                  </a:lnTo>
                  <a:lnTo>
                    <a:pt x="757" y="417"/>
                  </a:lnTo>
                  <a:lnTo>
                    <a:pt x="741" y="396"/>
                  </a:lnTo>
                  <a:lnTo>
                    <a:pt x="689" y="409"/>
                  </a:lnTo>
                  <a:lnTo>
                    <a:pt x="579" y="512"/>
                  </a:lnTo>
                  <a:lnTo>
                    <a:pt x="465" y="428"/>
                  </a:lnTo>
                  <a:lnTo>
                    <a:pt x="203" y="338"/>
                  </a:lnTo>
                  <a:lnTo>
                    <a:pt x="0" y="501"/>
                  </a:lnTo>
                  <a:lnTo>
                    <a:pt x="39" y="699"/>
                  </a:lnTo>
                  <a:lnTo>
                    <a:pt x="141" y="812"/>
                  </a:lnTo>
                  <a:lnTo>
                    <a:pt x="608" y="836"/>
                  </a:lnTo>
                  <a:lnTo>
                    <a:pt x="634" y="795"/>
                  </a:lnTo>
                  <a:lnTo>
                    <a:pt x="837" y="918"/>
                  </a:lnTo>
                  <a:lnTo>
                    <a:pt x="900" y="819"/>
                  </a:lnTo>
                  <a:lnTo>
                    <a:pt x="939" y="864"/>
                  </a:lnTo>
                  <a:lnTo>
                    <a:pt x="967" y="803"/>
                  </a:lnTo>
                  <a:lnTo>
                    <a:pt x="1004" y="803"/>
                  </a:lnTo>
                  <a:lnTo>
                    <a:pt x="1013" y="819"/>
                  </a:lnTo>
                  <a:lnTo>
                    <a:pt x="1042" y="817"/>
                  </a:lnTo>
                  <a:lnTo>
                    <a:pt x="1065" y="786"/>
                  </a:lnTo>
                  <a:lnTo>
                    <a:pt x="1229" y="687"/>
                  </a:lnTo>
                  <a:lnTo>
                    <a:pt x="1229" y="654"/>
                  </a:lnTo>
                  <a:lnTo>
                    <a:pt x="1258" y="586"/>
                  </a:lnTo>
                  <a:lnTo>
                    <a:pt x="1250" y="558"/>
                  </a:lnTo>
                  <a:lnTo>
                    <a:pt x="1337" y="441"/>
                  </a:lnTo>
                  <a:lnTo>
                    <a:pt x="1321" y="382"/>
                  </a:lnTo>
                  <a:lnTo>
                    <a:pt x="1259" y="340"/>
                  </a:lnTo>
                  <a:lnTo>
                    <a:pt x="1230" y="286"/>
                  </a:lnTo>
                  <a:lnTo>
                    <a:pt x="1303" y="208"/>
                  </a:lnTo>
                  <a:lnTo>
                    <a:pt x="1394" y="97"/>
                  </a:lnTo>
                  <a:lnTo>
                    <a:pt x="1188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50" name="Freeform 34"/>
            <p:cNvSpPr>
              <a:spLocks/>
            </p:cNvSpPr>
            <p:nvPr/>
          </p:nvSpPr>
          <p:spPr bwMode="auto">
            <a:xfrm>
              <a:off x="7981" y="1438"/>
              <a:ext cx="142" cy="121"/>
            </a:xfrm>
            <a:custGeom>
              <a:avLst/>
              <a:gdLst>
                <a:gd name="T0" fmla="*/ 151 w 849"/>
                <a:gd name="T1" fmla="*/ 291 h 729"/>
                <a:gd name="T2" fmla="*/ 130 w 849"/>
                <a:gd name="T3" fmla="*/ 428 h 729"/>
                <a:gd name="T4" fmla="*/ 9 w 849"/>
                <a:gd name="T5" fmla="*/ 469 h 729"/>
                <a:gd name="T6" fmla="*/ 0 w 849"/>
                <a:gd name="T7" fmla="*/ 511 h 729"/>
                <a:gd name="T8" fmla="*/ 58 w 849"/>
                <a:gd name="T9" fmla="*/ 593 h 729"/>
                <a:gd name="T10" fmla="*/ 110 w 849"/>
                <a:gd name="T11" fmla="*/ 608 h 729"/>
                <a:gd name="T12" fmla="*/ 113 w 849"/>
                <a:gd name="T13" fmla="*/ 629 h 729"/>
                <a:gd name="T14" fmla="*/ 164 w 849"/>
                <a:gd name="T15" fmla="*/ 629 h 729"/>
                <a:gd name="T16" fmla="*/ 235 w 849"/>
                <a:gd name="T17" fmla="*/ 607 h 729"/>
                <a:gd name="T18" fmla="*/ 256 w 849"/>
                <a:gd name="T19" fmla="*/ 649 h 729"/>
                <a:gd name="T20" fmla="*/ 257 w 849"/>
                <a:gd name="T21" fmla="*/ 729 h 729"/>
                <a:gd name="T22" fmla="*/ 296 w 849"/>
                <a:gd name="T23" fmla="*/ 729 h 729"/>
                <a:gd name="T24" fmla="*/ 339 w 849"/>
                <a:gd name="T25" fmla="*/ 615 h 729"/>
                <a:gd name="T26" fmla="*/ 429 w 849"/>
                <a:gd name="T27" fmla="*/ 589 h 729"/>
                <a:gd name="T28" fmla="*/ 503 w 849"/>
                <a:gd name="T29" fmla="*/ 558 h 729"/>
                <a:gd name="T30" fmla="*/ 648 w 849"/>
                <a:gd name="T31" fmla="*/ 582 h 729"/>
                <a:gd name="T32" fmla="*/ 674 w 849"/>
                <a:gd name="T33" fmla="*/ 531 h 729"/>
                <a:gd name="T34" fmla="*/ 722 w 849"/>
                <a:gd name="T35" fmla="*/ 515 h 729"/>
                <a:gd name="T36" fmla="*/ 849 w 849"/>
                <a:gd name="T37" fmla="*/ 435 h 729"/>
                <a:gd name="T38" fmla="*/ 849 w 849"/>
                <a:gd name="T39" fmla="*/ 414 h 729"/>
                <a:gd name="T40" fmla="*/ 818 w 849"/>
                <a:gd name="T41" fmla="*/ 368 h 729"/>
                <a:gd name="T42" fmla="*/ 707 w 849"/>
                <a:gd name="T43" fmla="*/ 356 h 729"/>
                <a:gd name="T44" fmla="*/ 684 w 849"/>
                <a:gd name="T45" fmla="*/ 324 h 729"/>
                <a:gd name="T46" fmla="*/ 717 w 849"/>
                <a:gd name="T47" fmla="*/ 181 h 729"/>
                <a:gd name="T48" fmla="*/ 831 w 849"/>
                <a:gd name="T49" fmla="*/ 153 h 729"/>
                <a:gd name="T50" fmla="*/ 704 w 849"/>
                <a:gd name="T51" fmla="*/ 0 h 729"/>
                <a:gd name="T52" fmla="*/ 632 w 849"/>
                <a:gd name="T53" fmla="*/ 29 h 729"/>
                <a:gd name="T54" fmla="*/ 578 w 849"/>
                <a:gd name="T55" fmla="*/ 39 h 729"/>
                <a:gd name="T56" fmla="*/ 555 w 849"/>
                <a:gd name="T57" fmla="*/ 3 h 729"/>
                <a:gd name="T58" fmla="*/ 522 w 849"/>
                <a:gd name="T59" fmla="*/ 6 h 729"/>
                <a:gd name="T60" fmla="*/ 499 w 849"/>
                <a:gd name="T61" fmla="*/ 18 h 729"/>
                <a:gd name="T62" fmla="*/ 470 w 849"/>
                <a:gd name="T63" fmla="*/ 18 h 729"/>
                <a:gd name="T64" fmla="*/ 444 w 849"/>
                <a:gd name="T65" fmla="*/ 77 h 729"/>
                <a:gd name="T66" fmla="*/ 439 w 849"/>
                <a:gd name="T67" fmla="*/ 114 h 729"/>
                <a:gd name="T68" fmla="*/ 288 w 849"/>
                <a:gd name="T69" fmla="*/ 208 h 729"/>
                <a:gd name="T70" fmla="*/ 257 w 849"/>
                <a:gd name="T71" fmla="*/ 245 h 729"/>
                <a:gd name="T72" fmla="*/ 228 w 849"/>
                <a:gd name="T73" fmla="*/ 247 h 729"/>
                <a:gd name="T74" fmla="*/ 214 w 849"/>
                <a:gd name="T75" fmla="*/ 230 h 729"/>
                <a:gd name="T76" fmla="*/ 179 w 849"/>
                <a:gd name="T77" fmla="*/ 232 h 729"/>
                <a:gd name="T78" fmla="*/ 151 w 849"/>
                <a:gd name="T79" fmla="*/ 291 h 7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49" h="729">
                  <a:moveTo>
                    <a:pt x="151" y="291"/>
                  </a:moveTo>
                  <a:lnTo>
                    <a:pt x="130" y="428"/>
                  </a:lnTo>
                  <a:lnTo>
                    <a:pt x="9" y="469"/>
                  </a:lnTo>
                  <a:lnTo>
                    <a:pt x="0" y="511"/>
                  </a:lnTo>
                  <a:lnTo>
                    <a:pt x="58" y="593"/>
                  </a:lnTo>
                  <a:lnTo>
                    <a:pt x="110" y="608"/>
                  </a:lnTo>
                  <a:lnTo>
                    <a:pt x="113" y="629"/>
                  </a:lnTo>
                  <a:lnTo>
                    <a:pt x="164" y="629"/>
                  </a:lnTo>
                  <a:lnTo>
                    <a:pt x="235" y="607"/>
                  </a:lnTo>
                  <a:lnTo>
                    <a:pt x="256" y="649"/>
                  </a:lnTo>
                  <a:lnTo>
                    <a:pt x="257" y="729"/>
                  </a:lnTo>
                  <a:lnTo>
                    <a:pt x="296" y="729"/>
                  </a:lnTo>
                  <a:lnTo>
                    <a:pt x="339" y="615"/>
                  </a:lnTo>
                  <a:lnTo>
                    <a:pt x="429" y="589"/>
                  </a:lnTo>
                  <a:lnTo>
                    <a:pt x="503" y="558"/>
                  </a:lnTo>
                  <a:lnTo>
                    <a:pt x="648" y="582"/>
                  </a:lnTo>
                  <a:lnTo>
                    <a:pt x="674" y="531"/>
                  </a:lnTo>
                  <a:lnTo>
                    <a:pt x="722" y="515"/>
                  </a:lnTo>
                  <a:lnTo>
                    <a:pt x="849" y="435"/>
                  </a:lnTo>
                  <a:lnTo>
                    <a:pt x="849" y="414"/>
                  </a:lnTo>
                  <a:lnTo>
                    <a:pt x="818" y="368"/>
                  </a:lnTo>
                  <a:lnTo>
                    <a:pt x="707" y="356"/>
                  </a:lnTo>
                  <a:lnTo>
                    <a:pt x="684" y="324"/>
                  </a:lnTo>
                  <a:lnTo>
                    <a:pt x="717" y="181"/>
                  </a:lnTo>
                  <a:lnTo>
                    <a:pt x="831" y="153"/>
                  </a:lnTo>
                  <a:lnTo>
                    <a:pt x="704" y="0"/>
                  </a:lnTo>
                  <a:lnTo>
                    <a:pt x="632" y="29"/>
                  </a:lnTo>
                  <a:lnTo>
                    <a:pt x="578" y="39"/>
                  </a:lnTo>
                  <a:lnTo>
                    <a:pt x="555" y="3"/>
                  </a:lnTo>
                  <a:lnTo>
                    <a:pt x="522" y="6"/>
                  </a:lnTo>
                  <a:lnTo>
                    <a:pt x="499" y="18"/>
                  </a:lnTo>
                  <a:lnTo>
                    <a:pt x="470" y="18"/>
                  </a:lnTo>
                  <a:lnTo>
                    <a:pt x="444" y="77"/>
                  </a:lnTo>
                  <a:lnTo>
                    <a:pt x="439" y="114"/>
                  </a:lnTo>
                  <a:lnTo>
                    <a:pt x="288" y="208"/>
                  </a:lnTo>
                  <a:lnTo>
                    <a:pt x="257" y="245"/>
                  </a:lnTo>
                  <a:lnTo>
                    <a:pt x="228" y="247"/>
                  </a:lnTo>
                  <a:lnTo>
                    <a:pt x="214" y="230"/>
                  </a:lnTo>
                  <a:lnTo>
                    <a:pt x="179" y="232"/>
                  </a:lnTo>
                  <a:lnTo>
                    <a:pt x="151" y="29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51" name="Freeform 35"/>
            <p:cNvSpPr>
              <a:spLocks/>
            </p:cNvSpPr>
            <p:nvPr/>
          </p:nvSpPr>
          <p:spPr bwMode="auto">
            <a:xfrm>
              <a:off x="7873" y="1513"/>
              <a:ext cx="74" cy="86"/>
            </a:xfrm>
            <a:custGeom>
              <a:avLst/>
              <a:gdLst>
                <a:gd name="T0" fmla="*/ 49 w 441"/>
                <a:gd name="T1" fmla="*/ 0 h 517"/>
                <a:gd name="T2" fmla="*/ 0 w 441"/>
                <a:gd name="T3" fmla="*/ 37 h 517"/>
                <a:gd name="T4" fmla="*/ 0 w 441"/>
                <a:gd name="T5" fmla="*/ 72 h 517"/>
                <a:gd name="T6" fmla="*/ 4 w 441"/>
                <a:gd name="T7" fmla="*/ 141 h 517"/>
                <a:gd name="T8" fmla="*/ 43 w 441"/>
                <a:gd name="T9" fmla="*/ 197 h 517"/>
                <a:gd name="T10" fmla="*/ 43 w 441"/>
                <a:gd name="T11" fmla="*/ 251 h 517"/>
                <a:gd name="T12" fmla="*/ 84 w 441"/>
                <a:gd name="T13" fmla="*/ 302 h 517"/>
                <a:gd name="T14" fmla="*/ 73 w 441"/>
                <a:gd name="T15" fmla="*/ 400 h 517"/>
                <a:gd name="T16" fmla="*/ 206 w 441"/>
                <a:gd name="T17" fmla="*/ 445 h 517"/>
                <a:gd name="T18" fmla="*/ 255 w 441"/>
                <a:gd name="T19" fmla="*/ 517 h 517"/>
                <a:gd name="T20" fmla="*/ 433 w 441"/>
                <a:gd name="T21" fmla="*/ 358 h 517"/>
                <a:gd name="T22" fmla="*/ 441 w 441"/>
                <a:gd name="T23" fmla="*/ 176 h 517"/>
                <a:gd name="T24" fmla="*/ 371 w 441"/>
                <a:gd name="T25" fmla="*/ 141 h 517"/>
                <a:gd name="T26" fmla="*/ 281 w 441"/>
                <a:gd name="T27" fmla="*/ 129 h 517"/>
                <a:gd name="T28" fmla="*/ 242 w 441"/>
                <a:gd name="T29" fmla="*/ 66 h 517"/>
                <a:gd name="T30" fmla="*/ 143 w 441"/>
                <a:gd name="T31" fmla="*/ 57 h 517"/>
                <a:gd name="T32" fmla="*/ 129 w 441"/>
                <a:gd name="T33" fmla="*/ 84 h 517"/>
                <a:gd name="T34" fmla="*/ 78 w 441"/>
                <a:gd name="T35" fmla="*/ 93 h 517"/>
                <a:gd name="T36" fmla="*/ 67 w 441"/>
                <a:gd name="T37" fmla="*/ 78 h 517"/>
                <a:gd name="T38" fmla="*/ 61 w 441"/>
                <a:gd name="T39" fmla="*/ 48 h 517"/>
                <a:gd name="T40" fmla="*/ 81 w 441"/>
                <a:gd name="T41" fmla="*/ 45 h 517"/>
                <a:gd name="T42" fmla="*/ 84 w 441"/>
                <a:gd name="T43" fmla="*/ 7 h 517"/>
                <a:gd name="T44" fmla="*/ 49 w 441"/>
                <a:gd name="T45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41" h="517">
                  <a:moveTo>
                    <a:pt x="49" y="0"/>
                  </a:moveTo>
                  <a:lnTo>
                    <a:pt x="0" y="37"/>
                  </a:lnTo>
                  <a:lnTo>
                    <a:pt x="0" y="72"/>
                  </a:lnTo>
                  <a:lnTo>
                    <a:pt x="4" y="141"/>
                  </a:lnTo>
                  <a:lnTo>
                    <a:pt x="43" y="197"/>
                  </a:lnTo>
                  <a:lnTo>
                    <a:pt x="43" y="251"/>
                  </a:lnTo>
                  <a:lnTo>
                    <a:pt x="84" y="302"/>
                  </a:lnTo>
                  <a:lnTo>
                    <a:pt x="73" y="400"/>
                  </a:lnTo>
                  <a:lnTo>
                    <a:pt x="206" y="445"/>
                  </a:lnTo>
                  <a:lnTo>
                    <a:pt x="255" y="517"/>
                  </a:lnTo>
                  <a:lnTo>
                    <a:pt x="433" y="358"/>
                  </a:lnTo>
                  <a:lnTo>
                    <a:pt x="441" y="176"/>
                  </a:lnTo>
                  <a:lnTo>
                    <a:pt x="371" y="141"/>
                  </a:lnTo>
                  <a:lnTo>
                    <a:pt x="281" y="129"/>
                  </a:lnTo>
                  <a:lnTo>
                    <a:pt x="242" y="66"/>
                  </a:lnTo>
                  <a:lnTo>
                    <a:pt x="143" y="57"/>
                  </a:lnTo>
                  <a:lnTo>
                    <a:pt x="129" y="84"/>
                  </a:lnTo>
                  <a:lnTo>
                    <a:pt x="78" y="93"/>
                  </a:lnTo>
                  <a:lnTo>
                    <a:pt x="67" y="78"/>
                  </a:lnTo>
                  <a:lnTo>
                    <a:pt x="61" y="48"/>
                  </a:lnTo>
                  <a:lnTo>
                    <a:pt x="81" y="45"/>
                  </a:lnTo>
                  <a:lnTo>
                    <a:pt x="84" y="7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52" name="Freeform 36"/>
            <p:cNvSpPr>
              <a:spLocks/>
            </p:cNvSpPr>
            <p:nvPr/>
          </p:nvSpPr>
          <p:spPr bwMode="auto">
            <a:xfrm>
              <a:off x="7874" y="1476"/>
              <a:ext cx="133" cy="66"/>
            </a:xfrm>
            <a:custGeom>
              <a:avLst/>
              <a:gdLst>
                <a:gd name="T0" fmla="*/ 0 w 798"/>
                <a:gd name="T1" fmla="*/ 15 h 396"/>
                <a:gd name="T2" fmla="*/ 12 w 798"/>
                <a:gd name="T3" fmla="*/ 108 h 396"/>
                <a:gd name="T4" fmla="*/ 57 w 798"/>
                <a:gd name="T5" fmla="*/ 125 h 396"/>
                <a:gd name="T6" fmla="*/ 53 w 798"/>
                <a:gd name="T7" fmla="*/ 182 h 396"/>
                <a:gd name="T8" fmla="*/ 39 w 798"/>
                <a:gd name="T9" fmla="*/ 230 h 396"/>
                <a:gd name="T10" fmla="*/ 80 w 798"/>
                <a:gd name="T11" fmla="*/ 233 h 396"/>
                <a:gd name="T12" fmla="*/ 74 w 798"/>
                <a:gd name="T13" fmla="*/ 271 h 396"/>
                <a:gd name="T14" fmla="*/ 57 w 798"/>
                <a:gd name="T15" fmla="*/ 277 h 396"/>
                <a:gd name="T16" fmla="*/ 59 w 798"/>
                <a:gd name="T17" fmla="*/ 304 h 396"/>
                <a:gd name="T18" fmla="*/ 74 w 798"/>
                <a:gd name="T19" fmla="*/ 319 h 396"/>
                <a:gd name="T20" fmla="*/ 125 w 798"/>
                <a:gd name="T21" fmla="*/ 313 h 396"/>
                <a:gd name="T22" fmla="*/ 139 w 798"/>
                <a:gd name="T23" fmla="*/ 286 h 396"/>
                <a:gd name="T24" fmla="*/ 238 w 798"/>
                <a:gd name="T25" fmla="*/ 289 h 396"/>
                <a:gd name="T26" fmla="*/ 277 w 798"/>
                <a:gd name="T27" fmla="*/ 355 h 396"/>
                <a:gd name="T28" fmla="*/ 367 w 798"/>
                <a:gd name="T29" fmla="*/ 367 h 396"/>
                <a:gd name="T30" fmla="*/ 420 w 798"/>
                <a:gd name="T31" fmla="*/ 394 h 396"/>
                <a:gd name="T32" fmla="*/ 449 w 798"/>
                <a:gd name="T33" fmla="*/ 396 h 396"/>
                <a:gd name="T34" fmla="*/ 486 w 798"/>
                <a:gd name="T35" fmla="*/ 367 h 396"/>
                <a:gd name="T36" fmla="*/ 557 w 798"/>
                <a:gd name="T37" fmla="*/ 349 h 396"/>
                <a:gd name="T38" fmla="*/ 598 w 798"/>
                <a:gd name="T39" fmla="*/ 289 h 396"/>
                <a:gd name="T40" fmla="*/ 647 w 798"/>
                <a:gd name="T41" fmla="*/ 286 h 396"/>
                <a:gd name="T42" fmla="*/ 653 w 798"/>
                <a:gd name="T43" fmla="*/ 241 h 396"/>
                <a:gd name="T44" fmla="*/ 778 w 798"/>
                <a:gd name="T45" fmla="*/ 196 h 396"/>
                <a:gd name="T46" fmla="*/ 798 w 798"/>
                <a:gd name="T47" fmla="*/ 65 h 396"/>
                <a:gd name="T48" fmla="*/ 760 w 798"/>
                <a:gd name="T49" fmla="*/ 24 h 396"/>
                <a:gd name="T50" fmla="*/ 694 w 798"/>
                <a:gd name="T51" fmla="*/ 122 h 396"/>
                <a:gd name="T52" fmla="*/ 494 w 798"/>
                <a:gd name="T53" fmla="*/ 0 h 396"/>
                <a:gd name="T54" fmla="*/ 468 w 798"/>
                <a:gd name="T55" fmla="*/ 39 h 396"/>
                <a:gd name="T56" fmla="*/ 0 w 798"/>
                <a:gd name="T57" fmla="*/ 15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98" h="396">
                  <a:moveTo>
                    <a:pt x="0" y="15"/>
                  </a:moveTo>
                  <a:lnTo>
                    <a:pt x="12" y="108"/>
                  </a:lnTo>
                  <a:lnTo>
                    <a:pt x="57" y="125"/>
                  </a:lnTo>
                  <a:lnTo>
                    <a:pt x="53" y="182"/>
                  </a:lnTo>
                  <a:lnTo>
                    <a:pt x="39" y="230"/>
                  </a:lnTo>
                  <a:lnTo>
                    <a:pt x="80" y="233"/>
                  </a:lnTo>
                  <a:lnTo>
                    <a:pt x="74" y="271"/>
                  </a:lnTo>
                  <a:lnTo>
                    <a:pt x="57" y="277"/>
                  </a:lnTo>
                  <a:lnTo>
                    <a:pt x="59" y="304"/>
                  </a:lnTo>
                  <a:lnTo>
                    <a:pt x="74" y="319"/>
                  </a:lnTo>
                  <a:lnTo>
                    <a:pt x="125" y="313"/>
                  </a:lnTo>
                  <a:lnTo>
                    <a:pt x="139" y="286"/>
                  </a:lnTo>
                  <a:lnTo>
                    <a:pt x="238" y="289"/>
                  </a:lnTo>
                  <a:lnTo>
                    <a:pt x="277" y="355"/>
                  </a:lnTo>
                  <a:lnTo>
                    <a:pt x="367" y="367"/>
                  </a:lnTo>
                  <a:lnTo>
                    <a:pt x="420" y="394"/>
                  </a:lnTo>
                  <a:lnTo>
                    <a:pt x="449" y="396"/>
                  </a:lnTo>
                  <a:lnTo>
                    <a:pt x="486" y="367"/>
                  </a:lnTo>
                  <a:lnTo>
                    <a:pt x="557" y="349"/>
                  </a:lnTo>
                  <a:lnTo>
                    <a:pt x="598" y="289"/>
                  </a:lnTo>
                  <a:lnTo>
                    <a:pt x="647" y="286"/>
                  </a:lnTo>
                  <a:lnTo>
                    <a:pt x="653" y="241"/>
                  </a:lnTo>
                  <a:lnTo>
                    <a:pt x="778" y="196"/>
                  </a:lnTo>
                  <a:lnTo>
                    <a:pt x="798" y="65"/>
                  </a:lnTo>
                  <a:lnTo>
                    <a:pt x="760" y="24"/>
                  </a:lnTo>
                  <a:lnTo>
                    <a:pt x="694" y="122"/>
                  </a:lnTo>
                  <a:lnTo>
                    <a:pt x="494" y="0"/>
                  </a:lnTo>
                  <a:lnTo>
                    <a:pt x="468" y="39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53" name="Freeform 37"/>
            <p:cNvSpPr>
              <a:spLocks/>
            </p:cNvSpPr>
            <p:nvPr/>
          </p:nvSpPr>
          <p:spPr bwMode="auto">
            <a:xfrm>
              <a:off x="8025" y="1531"/>
              <a:ext cx="96" cy="68"/>
            </a:xfrm>
            <a:custGeom>
              <a:avLst/>
              <a:gdLst>
                <a:gd name="T0" fmla="*/ 385 w 571"/>
                <a:gd name="T1" fmla="*/ 26 h 408"/>
                <a:gd name="T2" fmla="*/ 571 w 571"/>
                <a:gd name="T3" fmla="*/ 286 h 408"/>
                <a:gd name="T4" fmla="*/ 218 w 571"/>
                <a:gd name="T5" fmla="*/ 408 h 408"/>
                <a:gd name="T6" fmla="*/ 18 w 571"/>
                <a:gd name="T7" fmla="*/ 281 h 408"/>
                <a:gd name="T8" fmla="*/ 0 w 571"/>
                <a:gd name="T9" fmla="*/ 175 h 408"/>
                <a:gd name="T10" fmla="*/ 38 w 571"/>
                <a:gd name="T11" fmla="*/ 175 h 408"/>
                <a:gd name="T12" fmla="*/ 75 w 571"/>
                <a:gd name="T13" fmla="*/ 57 h 408"/>
                <a:gd name="T14" fmla="*/ 250 w 571"/>
                <a:gd name="T15" fmla="*/ 0 h 408"/>
                <a:gd name="T16" fmla="*/ 385 w 571"/>
                <a:gd name="T17" fmla="*/ 26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71" h="408">
                  <a:moveTo>
                    <a:pt x="385" y="26"/>
                  </a:moveTo>
                  <a:lnTo>
                    <a:pt x="571" y="286"/>
                  </a:lnTo>
                  <a:lnTo>
                    <a:pt x="218" y="408"/>
                  </a:lnTo>
                  <a:lnTo>
                    <a:pt x="18" y="281"/>
                  </a:lnTo>
                  <a:lnTo>
                    <a:pt x="0" y="175"/>
                  </a:lnTo>
                  <a:lnTo>
                    <a:pt x="38" y="175"/>
                  </a:lnTo>
                  <a:lnTo>
                    <a:pt x="75" y="57"/>
                  </a:lnTo>
                  <a:lnTo>
                    <a:pt x="250" y="0"/>
                  </a:lnTo>
                  <a:lnTo>
                    <a:pt x="385" y="2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54" name="Freeform 38"/>
            <p:cNvSpPr>
              <a:spLocks/>
            </p:cNvSpPr>
            <p:nvPr/>
          </p:nvSpPr>
          <p:spPr bwMode="auto">
            <a:xfrm>
              <a:off x="7946" y="1523"/>
              <a:ext cx="115" cy="147"/>
            </a:xfrm>
            <a:custGeom>
              <a:avLst/>
              <a:gdLst>
                <a:gd name="T0" fmla="*/ 2 w 686"/>
                <a:gd name="T1" fmla="*/ 116 h 879"/>
                <a:gd name="T2" fmla="*/ 0 w 686"/>
                <a:gd name="T3" fmla="*/ 331 h 879"/>
                <a:gd name="T4" fmla="*/ 47 w 686"/>
                <a:gd name="T5" fmla="*/ 397 h 879"/>
                <a:gd name="T6" fmla="*/ 140 w 686"/>
                <a:gd name="T7" fmla="*/ 388 h 879"/>
                <a:gd name="T8" fmla="*/ 163 w 686"/>
                <a:gd name="T9" fmla="*/ 444 h 879"/>
                <a:gd name="T10" fmla="*/ 134 w 686"/>
                <a:gd name="T11" fmla="*/ 492 h 879"/>
                <a:gd name="T12" fmla="*/ 134 w 686"/>
                <a:gd name="T13" fmla="*/ 549 h 879"/>
                <a:gd name="T14" fmla="*/ 337 w 686"/>
                <a:gd name="T15" fmla="*/ 612 h 879"/>
                <a:gd name="T16" fmla="*/ 429 w 686"/>
                <a:gd name="T17" fmla="*/ 823 h 879"/>
                <a:gd name="T18" fmla="*/ 518 w 686"/>
                <a:gd name="T19" fmla="*/ 879 h 879"/>
                <a:gd name="T20" fmla="*/ 563 w 686"/>
                <a:gd name="T21" fmla="*/ 861 h 879"/>
                <a:gd name="T22" fmla="*/ 563 w 686"/>
                <a:gd name="T23" fmla="*/ 689 h 879"/>
                <a:gd name="T24" fmla="*/ 578 w 686"/>
                <a:gd name="T25" fmla="*/ 590 h 879"/>
                <a:gd name="T26" fmla="*/ 596 w 686"/>
                <a:gd name="T27" fmla="*/ 522 h 879"/>
                <a:gd name="T28" fmla="*/ 641 w 686"/>
                <a:gd name="T29" fmla="*/ 477 h 879"/>
                <a:gd name="T30" fmla="*/ 686 w 686"/>
                <a:gd name="T31" fmla="*/ 457 h 879"/>
                <a:gd name="T32" fmla="*/ 572 w 686"/>
                <a:gd name="T33" fmla="*/ 379 h 879"/>
                <a:gd name="T34" fmla="*/ 498 w 686"/>
                <a:gd name="T35" fmla="*/ 328 h 879"/>
                <a:gd name="T36" fmla="*/ 471 w 686"/>
                <a:gd name="T37" fmla="*/ 220 h 879"/>
                <a:gd name="T38" fmla="*/ 468 w 686"/>
                <a:gd name="T39" fmla="*/ 134 h 879"/>
                <a:gd name="T40" fmla="*/ 447 w 686"/>
                <a:gd name="T41" fmla="*/ 93 h 879"/>
                <a:gd name="T42" fmla="*/ 367 w 686"/>
                <a:gd name="T43" fmla="*/ 120 h 879"/>
                <a:gd name="T44" fmla="*/ 322 w 686"/>
                <a:gd name="T45" fmla="*/ 120 h 879"/>
                <a:gd name="T46" fmla="*/ 322 w 686"/>
                <a:gd name="T47" fmla="*/ 98 h 879"/>
                <a:gd name="T48" fmla="*/ 269 w 686"/>
                <a:gd name="T49" fmla="*/ 81 h 879"/>
                <a:gd name="T50" fmla="*/ 214 w 686"/>
                <a:gd name="T51" fmla="*/ 0 h 879"/>
                <a:gd name="T52" fmla="*/ 163 w 686"/>
                <a:gd name="T53" fmla="*/ 3 h 879"/>
                <a:gd name="T54" fmla="*/ 120 w 686"/>
                <a:gd name="T55" fmla="*/ 65 h 879"/>
                <a:gd name="T56" fmla="*/ 53 w 686"/>
                <a:gd name="T57" fmla="*/ 81 h 879"/>
                <a:gd name="T58" fmla="*/ 2 w 686"/>
                <a:gd name="T59" fmla="*/ 116 h 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86" h="879">
                  <a:moveTo>
                    <a:pt x="2" y="116"/>
                  </a:moveTo>
                  <a:lnTo>
                    <a:pt x="0" y="331"/>
                  </a:lnTo>
                  <a:lnTo>
                    <a:pt x="47" y="397"/>
                  </a:lnTo>
                  <a:lnTo>
                    <a:pt x="140" y="388"/>
                  </a:lnTo>
                  <a:lnTo>
                    <a:pt x="163" y="444"/>
                  </a:lnTo>
                  <a:lnTo>
                    <a:pt x="134" y="492"/>
                  </a:lnTo>
                  <a:lnTo>
                    <a:pt x="134" y="549"/>
                  </a:lnTo>
                  <a:lnTo>
                    <a:pt x="337" y="612"/>
                  </a:lnTo>
                  <a:lnTo>
                    <a:pt x="429" y="823"/>
                  </a:lnTo>
                  <a:lnTo>
                    <a:pt x="518" y="879"/>
                  </a:lnTo>
                  <a:lnTo>
                    <a:pt x="563" y="861"/>
                  </a:lnTo>
                  <a:lnTo>
                    <a:pt x="563" y="689"/>
                  </a:lnTo>
                  <a:lnTo>
                    <a:pt x="578" y="590"/>
                  </a:lnTo>
                  <a:lnTo>
                    <a:pt x="596" y="522"/>
                  </a:lnTo>
                  <a:lnTo>
                    <a:pt x="641" y="477"/>
                  </a:lnTo>
                  <a:lnTo>
                    <a:pt x="686" y="457"/>
                  </a:lnTo>
                  <a:lnTo>
                    <a:pt x="572" y="379"/>
                  </a:lnTo>
                  <a:lnTo>
                    <a:pt x="498" y="328"/>
                  </a:lnTo>
                  <a:lnTo>
                    <a:pt x="471" y="220"/>
                  </a:lnTo>
                  <a:lnTo>
                    <a:pt x="468" y="134"/>
                  </a:lnTo>
                  <a:lnTo>
                    <a:pt x="447" y="93"/>
                  </a:lnTo>
                  <a:lnTo>
                    <a:pt x="367" y="120"/>
                  </a:lnTo>
                  <a:lnTo>
                    <a:pt x="322" y="120"/>
                  </a:lnTo>
                  <a:lnTo>
                    <a:pt x="322" y="98"/>
                  </a:lnTo>
                  <a:lnTo>
                    <a:pt x="269" y="81"/>
                  </a:lnTo>
                  <a:lnTo>
                    <a:pt x="214" y="0"/>
                  </a:lnTo>
                  <a:lnTo>
                    <a:pt x="163" y="3"/>
                  </a:lnTo>
                  <a:lnTo>
                    <a:pt x="120" y="65"/>
                  </a:lnTo>
                  <a:lnTo>
                    <a:pt x="53" y="81"/>
                  </a:lnTo>
                  <a:lnTo>
                    <a:pt x="2" y="11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55" name="Freeform 39"/>
            <p:cNvSpPr>
              <a:spLocks/>
            </p:cNvSpPr>
            <p:nvPr/>
          </p:nvSpPr>
          <p:spPr bwMode="auto">
            <a:xfrm>
              <a:off x="8089" y="1510"/>
              <a:ext cx="154" cy="73"/>
            </a:xfrm>
            <a:custGeom>
              <a:avLst/>
              <a:gdLst>
                <a:gd name="T0" fmla="*/ 923 w 923"/>
                <a:gd name="T1" fmla="*/ 63 h 439"/>
                <a:gd name="T2" fmla="*/ 878 w 923"/>
                <a:gd name="T3" fmla="*/ 376 h 439"/>
                <a:gd name="T4" fmla="*/ 670 w 923"/>
                <a:gd name="T5" fmla="*/ 398 h 439"/>
                <a:gd name="T6" fmla="*/ 610 w 923"/>
                <a:gd name="T7" fmla="*/ 439 h 439"/>
                <a:gd name="T8" fmla="*/ 488 w 923"/>
                <a:gd name="T9" fmla="*/ 394 h 439"/>
                <a:gd name="T10" fmla="*/ 175 w 923"/>
                <a:gd name="T11" fmla="*/ 392 h 439"/>
                <a:gd name="T12" fmla="*/ 0 w 923"/>
                <a:gd name="T13" fmla="*/ 153 h 439"/>
                <a:gd name="T14" fmla="*/ 31 w 923"/>
                <a:gd name="T15" fmla="*/ 92 h 439"/>
                <a:gd name="T16" fmla="*/ 71 w 923"/>
                <a:gd name="T17" fmla="*/ 84 h 439"/>
                <a:gd name="T18" fmla="*/ 199 w 923"/>
                <a:gd name="T19" fmla="*/ 0 h 439"/>
                <a:gd name="T20" fmla="*/ 461 w 923"/>
                <a:gd name="T21" fmla="*/ 69 h 439"/>
                <a:gd name="T22" fmla="*/ 535 w 923"/>
                <a:gd name="T23" fmla="*/ 49 h 439"/>
                <a:gd name="T24" fmla="*/ 923 w 923"/>
                <a:gd name="T25" fmla="*/ 63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23" h="439">
                  <a:moveTo>
                    <a:pt x="923" y="63"/>
                  </a:moveTo>
                  <a:lnTo>
                    <a:pt x="878" y="376"/>
                  </a:lnTo>
                  <a:lnTo>
                    <a:pt x="670" y="398"/>
                  </a:lnTo>
                  <a:lnTo>
                    <a:pt x="610" y="439"/>
                  </a:lnTo>
                  <a:lnTo>
                    <a:pt x="488" y="394"/>
                  </a:lnTo>
                  <a:lnTo>
                    <a:pt x="175" y="392"/>
                  </a:lnTo>
                  <a:lnTo>
                    <a:pt x="0" y="153"/>
                  </a:lnTo>
                  <a:lnTo>
                    <a:pt x="31" y="92"/>
                  </a:lnTo>
                  <a:lnTo>
                    <a:pt x="71" y="84"/>
                  </a:lnTo>
                  <a:lnTo>
                    <a:pt x="199" y="0"/>
                  </a:lnTo>
                  <a:lnTo>
                    <a:pt x="461" y="69"/>
                  </a:lnTo>
                  <a:lnTo>
                    <a:pt x="535" y="49"/>
                  </a:lnTo>
                  <a:lnTo>
                    <a:pt x="923" y="6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56" name="Freeform 40"/>
            <p:cNvSpPr>
              <a:spLocks/>
            </p:cNvSpPr>
            <p:nvPr/>
          </p:nvSpPr>
          <p:spPr bwMode="auto">
            <a:xfrm>
              <a:off x="8119" y="1572"/>
              <a:ext cx="121" cy="113"/>
            </a:xfrm>
            <a:custGeom>
              <a:avLst/>
              <a:gdLst>
                <a:gd name="T0" fmla="*/ 700 w 724"/>
                <a:gd name="T1" fmla="*/ 0 h 678"/>
                <a:gd name="T2" fmla="*/ 724 w 724"/>
                <a:gd name="T3" fmla="*/ 405 h 678"/>
                <a:gd name="T4" fmla="*/ 483 w 724"/>
                <a:gd name="T5" fmla="*/ 528 h 678"/>
                <a:gd name="T6" fmla="*/ 537 w 724"/>
                <a:gd name="T7" fmla="*/ 605 h 678"/>
                <a:gd name="T8" fmla="*/ 516 w 724"/>
                <a:gd name="T9" fmla="*/ 678 h 678"/>
                <a:gd name="T10" fmla="*/ 151 w 724"/>
                <a:gd name="T11" fmla="*/ 546 h 678"/>
                <a:gd name="T12" fmla="*/ 92 w 724"/>
                <a:gd name="T13" fmla="*/ 313 h 678"/>
                <a:gd name="T14" fmla="*/ 90 w 724"/>
                <a:gd name="T15" fmla="*/ 168 h 678"/>
                <a:gd name="T16" fmla="*/ 8 w 724"/>
                <a:gd name="T17" fmla="*/ 33 h 678"/>
                <a:gd name="T18" fmla="*/ 0 w 724"/>
                <a:gd name="T19" fmla="*/ 21 h 678"/>
                <a:gd name="T20" fmla="*/ 319 w 724"/>
                <a:gd name="T21" fmla="*/ 21 h 678"/>
                <a:gd name="T22" fmla="*/ 429 w 724"/>
                <a:gd name="T23" fmla="*/ 68 h 678"/>
                <a:gd name="T24" fmla="*/ 494 w 724"/>
                <a:gd name="T25" fmla="*/ 21 h 678"/>
                <a:gd name="T26" fmla="*/ 700 w 724"/>
                <a:gd name="T27" fmla="*/ 0 h 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24" h="678">
                  <a:moveTo>
                    <a:pt x="700" y="0"/>
                  </a:moveTo>
                  <a:lnTo>
                    <a:pt x="724" y="405"/>
                  </a:lnTo>
                  <a:lnTo>
                    <a:pt x="483" y="528"/>
                  </a:lnTo>
                  <a:lnTo>
                    <a:pt x="537" y="605"/>
                  </a:lnTo>
                  <a:lnTo>
                    <a:pt x="516" y="678"/>
                  </a:lnTo>
                  <a:lnTo>
                    <a:pt x="151" y="546"/>
                  </a:lnTo>
                  <a:lnTo>
                    <a:pt x="92" y="313"/>
                  </a:lnTo>
                  <a:lnTo>
                    <a:pt x="90" y="168"/>
                  </a:lnTo>
                  <a:lnTo>
                    <a:pt x="8" y="33"/>
                  </a:lnTo>
                  <a:lnTo>
                    <a:pt x="0" y="21"/>
                  </a:lnTo>
                  <a:lnTo>
                    <a:pt x="319" y="21"/>
                  </a:lnTo>
                  <a:lnTo>
                    <a:pt x="429" y="68"/>
                  </a:lnTo>
                  <a:lnTo>
                    <a:pt x="494" y="21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57" name="Freeform 41"/>
            <p:cNvSpPr>
              <a:spLocks/>
            </p:cNvSpPr>
            <p:nvPr/>
          </p:nvSpPr>
          <p:spPr bwMode="auto">
            <a:xfrm>
              <a:off x="8040" y="1578"/>
              <a:ext cx="104" cy="114"/>
            </a:xfrm>
            <a:custGeom>
              <a:avLst/>
              <a:gdLst>
                <a:gd name="T0" fmla="*/ 2 w 627"/>
                <a:gd name="T1" fmla="*/ 510 h 679"/>
                <a:gd name="T2" fmla="*/ 118 w 627"/>
                <a:gd name="T3" fmla="*/ 665 h 679"/>
                <a:gd name="T4" fmla="*/ 172 w 627"/>
                <a:gd name="T5" fmla="*/ 679 h 679"/>
                <a:gd name="T6" fmla="*/ 280 w 627"/>
                <a:gd name="T7" fmla="*/ 642 h 679"/>
                <a:gd name="T8" fmla="*/ 329 w 627"/>
                <a:gd name="T9" fmla="*/ 554 h 679"/>
                <a:gd name="T10" fmla="*/ 369 w 627"/>
                <a:gd name="T11" fmla="*/ 563 h 679"/>
                <a:gd name="T12" fmla="*/ 476 w 627"/>
                <a:gd name="T13" fmla="*/ 554 h 679"/>
                <a:gd name="T14" fmla="*/ 627 w 627"/>
                <a:gd name="T15" fmla="*/ 510 h 679"/>
                <a:gd name="T16" fmla="*/ 568 w 627"/>
                <a:gd name="T17" fmla="*/ 268 h 679"/>
                <a:gd name="T18" fmla="*/ 568 w 627"/>
                <a:gd name="T19" fmla="*/ 132 h 679"/>
                <a:gd name="T20" fmla="*/ 482 w 627"/>
                <a:gd name="T21" fmla="*/ 0 h 679"/>
                <a:gd name="T22" fmla="*/ 125 w 627"/>
                <a:gd name="T23" fmla="*/ 122 h 679"/>
                <a:gd name="T24" fmla="*/ 80 w 627"/>
                <a:gd name="T25" fmla="*/ 146 h 679"/>
                <a:gd name="T26" fmla="*/ 35 w 627"/>
                <a:gd name="T27" fmla="*/ 191 h 679"/>
                <a:gd name="T28" fmla="*/ 0 w 627"/>
                <a:gd name="T29" fmla="*/ 352 h 679"/>
                <a:gd name="T30" fmla="*/ 2 w 627"/>
                <a:gd name="T31" fmla="*/ 510 h 6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27" h="679">
                  <a:moveTo>
                    <a:pt x="2" y="510"/>
                  </a:moveTo>
                  <a:lnTo>
                    <a:pt x="118" y="665"/>
                  </a:lnTo>
                  <a:lnTo>
                    <a:pt x="172" y="679"/>
                  </a:lnTo>
                  <a:lnTo>
                    <a:pt x="280" y="642"/>
                  </a:lnTo>
                  <a:lnTo>
                    <a:pt x="329" y="554"/>
                  </a:lnTo>
                  <a:lnTo>
                    <a:pt x="369" y="563"/>
                  </a:lnTo>
                  <a:lnTo>
                    <a:pt x="476" y="554"/>
                  </a:lnTo>
                  <a:lnTo>
                    <a:pt x="627" y="510"/>
                  </a:lnTo>
                  <a:lnTo>
                    <a:pt x="568" y="268"/>
                  </a:lnTo>
                  <a:lnTo>
                    <a:pt x="568" y="132"/>
                  </a:lnTo>
                  <a:lnTo>
                    <a:pt x="482" y="0"/>
                  </a:lnTo>
                  <a:lnTo>
                    <a:pt x="125" y="122"/>
                  </a:lnTo>
                  <a:lnTo>
                    <a:pt x="80" y="146"/>
                  </a:lnTo>
                  <a:lnTo>
                    <a:pt x="35" y="191"/>
                  </a:lnTo>
                  <a:lnTo>
                    <a:pt x="0" y="352"/>
                  </a:lnTo>
                  <a:lnTo>
                    <a:pt x="2" y="51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58" name="Freeform 42"/>
            <p:cNvSpPr>
              <a:spLocks/>
            </p:cNvSpPr>
            <p:nvPr/>
          </p:nvSpPr>
          <p:spPr bwMode="auto">
            <a:xfrm>
              <a:off x="8071" y="1663"/>
              <a:ext cx="186" cy="193"/>
            </a:xfrm>
            <a:custGeom>
              <a:avLst/>
              <a:gdLst>
                <a:gd name="T0" fmla="*/ 1109 w 1112"/>
                <a:gd name="T1" fmla="*/ 495 h 1157"/>
                <a:gd name="T2" fmla="*/ 1112 w 1112"/>
                <a:gd name="T3" fmla="*/ 385 h 1157"/>
                <a:gd name="T4" fmla="*/ 823 w 1112"/>
                <a:gd name="T5" fmla="*/ 59 h 1157"/>
                <a:gd name="T6" fmla="*/ 802 w 1112"/>
                <a:gd name="T7" fmla="*/ 134 h 1157"/>
                <a:gd name="T8" fmla="*/ 437 w 1112"/>
                <a:gd name="T9" fmla="*/ 0 h 1157"/>
                <a:gd name="T10" fmla="*/ 280 w 1112"/>
                <a:gd name="T11" fmla="*/ 185 h 1157"/>
                <a:gd name="T12" fmla="*/ 98 w 1112"/>
                <a:gd name="T13" fmla="*/ 242 h 1157"/>
                <a:gd name="T14" fmla="*/ 53 w 1112"/>
                <a:gd name="T15" fmla="*/ 318 h 1157"/>
                <a:gd name="T16" fmla="*/ 63 w 1112"/>
                <a:gd name="T17" fmla="*/ 453 h 1157"/>
                <a:gd name="T18" fmla="*/ 102 w 1112"/>
                <a:gd name="T19" fmla="*/ 518 h 1157"/>
                <a:gd name="T20" fmla="*/ 108 w 1112"/>
                <a:gd name="T21" fmla="*/ 599 h 1157"/>
                <a:gd name="T22" fmla="*/ 0 w 1112"/>
                <a:gd name="T23" fmla="*/ 691 h 1157"/>
                <a:gd name="T24" fmla="*/ 134 w 1112"/>
                <a:gd name="T25" fmla="*/ 998 h 1157"/>
                <a:gd name="T26" fmla="*/ 139 w 1112"/>
                <a:gd name="T27" fmla="*/ 1094 h 1157"/>
                <a:gd name="T28" fmla="*/ 456 w 1112"/>
                <a:gd name="T29" fmla="*/ 1157 h 1157"/>
                <a:gd name="T30" fmla="*/ 563 w 1112"/>
                <a:gd name="T31" fmla="*/ 1040 h 1157"/>
                <a:gd name="T32" fmla="*/ 661 w 1112"/>
                <a:gd name="T33" fmla="*/ 1052 h 1157"/>
                <a:gd name="T34" fmla="*/ 680 w 1112"/>
                <a:gd name="T35" fmla="*/ 1040 h 1157"/>
                <a:gd name="T36" fmla="*/ 754 w 1112"/>
                <a:gd name="T37" fmla="*/ 1052 h 1157"/>
                <a:gd name="T38" fmla="*/ 1002 w 1112"/>
                <a:gd name="T39" fmla="*/ 784 h 1157"/>
                <a:gd name="T40" fmla="*/ 1064 w 1112"/>
                <a:gd name="T41" fmla="*/ 777 h 1157"/>
                <a:gd name="T42" fmla="*/ 1084 w 1112"/>
                <a:gd name="T43" fmla="*/ 622 h 1157"/>
                <a:gd name="T44" fmla="*/ 1016 w 1112"/>
                <a:gd name="T45" fmla="*/ 585 h 1157"/>
                <a:gd name="T46" fmla="*/ 1025 w 1112"/>
                <a:gd name="T47" fmla="*/ 534 h 1157"/>
                <a:gd name="T48" fmla="*/ 1109 w 1112"/>
                <a:gd name="T49" fmla="*/ 495 h 1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12" h="1157">
                  <a:moveTo>
                    <a:pt x="1109" y="495"/>
                  </a:moveTo>
                  <a:lnTo>
                    <a:pt x="1112" y="385"/>
                  </a:lnTo>
                  <a:lnTo>
                    <a:pt x="823" y="59"/>
                  </a:lnTo>
                  <a:lnTo>
                    <a:pt x="802" y="134"/>
                  </a:lnTo>
                  <a:lnTo>
                    <a:pt x="437" y="0"/>
                  </a:lnTo>
                  <a:lnTo>
                    <a:pt x="280" y="185"/>
                  </a:lnTo>
                  <a:lnTo>
                    <a:pt x="98" y="242"/>
                  </a:lnTo>
                  <a:lnTo>
                    <a:pt x="53" y="318"/>
                  </a:lnTo>
                  <a:lnTo>
                    <a:pt x="63" y="453"/>
                  </a:lnTo>
                  <a:lnTo>
                    <a:pt x="102" y="518"/>
                  </a:lnTo>
                  <a:lnTo>
                    <a:pt x="108" y="599"/>
                  </a:lnTo>
                  <a:lnTo>
                    <a:pt x="0" y="691"/>
                  </a:lnTo>
                  <a:lnTo>
                    <a:pt x="134" y="998"/>
                  </a:lnTo>
                  <a:lnTo>
                    <a:pt x="139" y="1094"/>
                  </a:lnTo>
                  <a:lnTo>
                    <a:pt x="456" y="1157"/>
                  </a:lnTo>
                  <a:lnTo>
                    <a:pt x="563" y="1040"/>
                  </a:lnTo>
                  <a:lnTo>
                    <a:pt x="661" y="1052"/>
                  </a:lnTo>
                  <a:lnTo>
                    <a:pt x="680" y="1040"/>
                  </a:lnTo>
                  <a:lnTo>
                    <a:pt x="754" y="1052"/>
                  </a:lnTo>
                  <a:lnTo>
                    <a:pt x="1002" y="784"/>
                  </a:lnTo>
                  <a:lnTo>
                    <a:pt x="1064" y="777"/>
                  </a:lnTo>
                  <a:lnTo>
                    <a:pt x="1084" y="622"/>
                  </a:lnTo>
                  <a:lnTo>
                    <a:pt x="1016" y="585"/>
                  </a:lnTo>
                  <a:lnTo>
                    <a:pt x="1025" y="534"/>
                  </a:lnTo>
                  <a:lnTo>
                    <a:pt x="1109" y="49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59" name="Freeform 43"/>
            <p:cNvSpPr>
              <a:spLocks/>
            </p:cNvSpPr>
            <p:nvPr/>
          </p:nvSpPr>
          <p:spPr bwMode="auto">
            <a:xfrm>
              <a:off x="7946" y="1622"/>
              <a:ext cx="198" cy="248"/>
            </a:xfrm>
            <a:custGeom>
              <a:avLst/>
              <a:gdLst>
                <a:gd name="T0" fmla="*/ 995 w 1191"/>
                <a:gd name="T1" fmla="*/ 1360 h 1488"/>
                <a:gd name="T2" fmla="*/ 813 w 1191"/>
                <a:gd name="T3" fmla="*/ 1488 h 1488"/>
                <a:gd name="T4" fmla="*/ 691 w 1191"/>
                <a:gd name="T5" fmla="*/ 1330 h 1488"/>
                <a:gd name="T6" fmla="*/ 656 w 1191"/>
                <a:gd name="T7" fmla="*/ 1345 h 1488"/>
                <a:gd name="T8" fmla="*/ 539 w 1191"/>
                <a:gd name="T9" fmla="*/ 1151 h 1488"/>
                <a:gd name="T10" fmla="*/ 295 w 1191"/>
                <a:gd name="T11" fmla="*/ 1190 h 1488"/>
                <a:gd name="T12" fmla="*/ 370 w 1191"/>
                <a:gd name="T13" fmla="*/ 844 h 1488"/>
                <a:gd name="T14" fmla="*/ 274 w 1191"/>
                <a:gd name="T15" fmla="*/ 829 h 1488"/>
                <a:gd name="T16" fmla="*/ 227 w 1191"/>
                <a:gd name="T17" fmla="*/ 764 h 1488"/>
                <a:gd name="T18" fmla="*/ 166 w 1191"/>
                <a:gd name="T19" fmla="*/ 778 h 1488"/>
                <a:gd name="T20" fmla="*/ 149 w 1191"/>
                <a:gd name="T21" fmla="*/ 808 h 1488"/>
                <a:gd name="T22" fmla="*/ 66 w 1191"/>
                <a:gd name="T23" fmla="*/ 808 h 1488"/>
                <a:gd name="T24" fmla="*/ 23 w 1191"/>
                <a:gd name="T25" fmla="*/ 701 h 1488"/>
                <a:gd name="T26" fmla="*/ 92 w 1191"/>
                <a:gd name="T27" fmla="*/ 525 h 1488"/>
                <a:gd name="T28" fmla="*/ 11 w 1191"/>
                <a:gd name="T29" fmla="*/ 552 h 1488"/>
                <a:gd name="T30" fmla="*/ 0 w 1191"/>
                <a:gd name="T31" fmla="*/ 268 h 1488"/>
                <a:gd name="T32" fmla="*/ 83 w 1191"/>
                <a:gd name="T33" fmla="*/ 51 h 1488"/>
                <a:gd name="T34" fmla="*/ 221 w 1191"/>
                <a:gd name="T35" fmla="*/ 60 h 1488"/>
                <a:gd name="T36" fmla="*/ 277 w 1191"/>
                <a:gd name="T37" fmla="*/ 0 h 1488"/>
                <a:gd name="T38" fmla="*/ 340 w 1191"/>
                <a:gd name="T39" fmla="*/ 15 h 1488"/>
                <a:gd name="T40" fmla="*/ 435 w 1191"/>
                <a:gd name="T41" fmla="*/ 236 h 1488"/>
                <a:gd name="T42" fmla="*/ 519 w 1191"/>
                <a:gd name="T43" fmla="*/ 284 h 1488"/>
                <a:gd name="T44" fmla="*/ 566 w 1191"/>
                <a:gd name="T45" fmla="*/ 268 h 1488"/>
                <a:gd name="T46" fmla="*/ 566 w 1191"/>
                <a:gd name="T47" fmla="*/ 254 h 1488"/>
                <a:gd name="T48" fmla="*/ 682 w 1191"/>
                <a:gd name="T49" fmla="*/ 400 h 1488"/>
                <a:gd name="T50" fmla="*/ 733 w 1191"/>
                <a:gd name="T51" fmla="*/ 417 h 1488"/>
                <a:gd name="T52" fmla="*/ 844 w 1191"/>
                <a:gd name="T53" fmla="*/ 380 h 1488"/>
                <a:gd name="T54" fmla="*/ 893 w 1191"/>
                <a:gd name="T55" fmla="*/ 296 h 1488"/>
                <a:gd name="T56" fmla="*/ 933 w 1191"/>
                <a:gd name="T57" fmla="*/ 301 h 1488"/>
                <a:gd name="T58" fmla="*/ 1040 w 1191"/>
                <a:gd name="T59" fmla="*/ 292 h 1488"/>
                <a:gd name="T60" fmla="*/ 1191 w 1191"/>
                <a:gd name="T61" fmla="*/ 248 h 1488"/>
                <a:gd name="T62" fmla="*/ 1037 w 1191"/>
                <a:gd name="T63" fmla="*/ 435 h 1488"/>
                <a:gd name="T64" fmla="*/ 856 w 1191"/>
                <a:gd name="T65" fmla="*/ 490 h 1488"/>
                <a:gd name="T66" fmla="*/ 807 w 1191"/>
                <a:gd name="T67" fmla="*/ 566 h 1488"/>
                <a:gd name="T68" fmla="*/ 817 w 1191"/>
                <a:gd name="T69" fmla="*/ 704 h 1488"/>
                <a:gd name="T70" fmla="*/ 862 w 1191"/>
                <a:gd name="T71" fmla="*/ 770 h 1488"/>
                <a:gd name="T72" fmla="*/ 856 w 1191"/>
                <a:gd name="T73" fmla="*/ 856 h 1488"/>
                <a:gd name="T74" fmla="*/ 756 w 1191"/>
                <a:gd name="T75" fmla="*/ 937 h 1488"/>
                <a:gd name="T76" fmla="*/ 891 w 1191"/>
                <a:gd name="T77" fmla="*/ 1258 h 1488"/>
                <a:gd name="T78" fmla="*/ 897 w 1191"/>
                <a:gd name="T79" fmla="*/ 1342 h 1488"/>
                <a:gd name="T80" fmla="*/ 995 w 1191"/>
                <a:gd name="T81" fmla="*/ 1360 h 1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91" h="1488">
                  <a:moveTo>
                    <a:pt x="995" y="1360"/>
                  </a:moveTo>
                  <a:lnTo>
                    <a:pt x="813" y="1488"/>
                  </a:lnTo>
                  <a:lnTo>
                    <a:pt x="691" y="1330"/>
                  </a:lnTo>
                  <a:lnTo>
                    <a:pt x="656" y="1345"/>
                  </a:lnTo>
                  <a:lnTo>
                    <a:pt x="539" y="1151"/>
                  </a:lnTo>
                  <a:lnTo>
                    <a:pt x="295" y="1190"/>
                  </a:lnTo>
                  <a:lnTo>
                    <a:pt x="370" y="844"/>
                  </a:lnTo>
                  <a:lnTo>
                    <a:pt x="274" y="829"/>
                  </a:lnTo>
                  <a:lnTo>
                    <a:pt x="227" y="764"/>
                  </a:lnTo>
                  <a:lnTo>
                    <a:pt x="166" y="778"/>
                  </a:lnTo>
                  <a:lnTo>
                    <a:pt x="149" y="808"/>
                  </a:lnTo>
                  <a:lnTo>
                    <a:pt x="66" y="808"/>
                  </a:lnTo>
                  <a:lnTo>
                    <a:pt x="23" y="701"/>
                  </a:lnTo>
                  <a:lnTo>
                    <a:pt x="92" y="525"/>
                  </a:lnTo>
                  <a:lnTo>
                    <a:pt x="11" y="552"/>
                  </a:lnTo>
                  <a:lnTo>
                    <a:pt x="0" y="268"/>
                  </a:lnTo>
                  <a:lnTo>
                    <a:pt x="83" y="51"/>
                  </a:lnTo>
                  <a:lnTo>
                    <a:pt x="221" y="60"/>
                  </a:lnTo>
                  <a:lnTo>
                    <a:pt x="277" y="0"/>
                  </a:lnTo>
                  <a:lnTo>
                    <a:pt x="340" y="15"/>
                  </a:lnTo>
                  <a:lnTo>
                    <a:pt x="435" y="236"/>
                  </a:lnTo>
                  <a:lnTo>
                    <a:pt x="519" y="284"/>
                  </a:lnTo>
                  <a:lnTo>
                    <a:pt x="566" y="268"/>
                  </a:lnTo>
                  <a:lnTo>
                    <a:pt x="566" y="254"/>
                  </a:lnTo>
                  <a:lnTo>
                    <a:pt x="682" y="400"/>
                  </a:lnTo>
                  <a:lnTo>
                    <a:pt x="733" y="417"/>
                  </a:lnTo>
                  <a:lnTo>
                    <a:pt x="844" y="380"/>
                  </a:lnTo>
                  <a:lnTo>
                    <a:pt x="893" y="296"/>
                  </a:lnTo>
                  <a:lnTo>
                    <a:pt x="933" y="301"/>
                  </a:lnTo>
                  <a:lnTo>
                    <a:pt x="1040" y="292"/>
                  </a:lnTo>
                  <a:lnTo>
                    <a:pt x="1191" y="248"/>
                  </a:lnTo>
                  <a:lnTo>
                    <a:pt x="1037" y="435"/>
                  </a:lnTo>
                  <a:lnTo>
                    <a:pt x="856" y="490"/>
                  </a:lnTo>
                  <a:lnTo>
                    <a:pt x="807" y="566"/>
                  </a:lnTo>
                  <a:lnTo>
                    <a:pt x="817" y="704"/>
                  </a:lnTo>
                  <a:lnTo>
                    <a:pt x="862" y="770"/>
                  </a:lnTo>
                  <a:lnTo>
                    <a:pt x="856" y="856"/>
                  </a:lnTo>
                  <a:lnTo>
                    <a:pt x="756" y="937"/>
                  </a:lnTo>
                  <a:lnTo>
                    <a:pt x="891" y="1258"/>
                  </a:lnTo>
                  <a:lnTo>
                    <a:pt x="897" y="1342"/>
                  </a:lnTo>
                  <a:lnTo>
                    <a:pt x="995" y="136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60" name="Freeform 44"/>
            <p:cNvSpPr>
              <a:spLocks/>
            </p:cNvSpPr>
            <p:nvPr/>
          </p:nvSpPr>
          <p:spPr bwMode="auto">
            <a:xfrm>
              <a:off x="7765" y="1719"/>
              <a:ext cx="230" cy="174"/>
            </a:xfrm>
            <a:custGeom>
              <a:avLst/>
              <a:gdLst>
                <a:gd name="T0" fmla="*/ 351 w 1378"/>
                <a:gd name="T1" fmla="*/ 0 h 1048"/>
                <a:gd name="T2" fmla="*/ 177 w 1378"/>
                <a:gd name="T3" fmla="*/ 47 h 1048"/>
                <a:gd name="T4" fmla="*/ 150 w 1378"/>
                <a:gd name="T5" fmla="*/ 259 h 1048"/>
                <a:gd name="T6" fmla="*/ 229 w 1378"/>
                <a:gd name="T7" fmla="*/ 381 h 1048"/>
                <a:gd name="T8" fmla="*/ 0 w 1378"/>
                <a:gd name="T9" fmla="*/ 618 h 1048"/>
                <a:gd name="T10" fmla="*/ 35 w 1378"/>
                <a:gd name="T11" fmla="*/ 645 h 1048"/>
                <a:gd name="T12" fmla="*/ 49 w 1378"/>
                <a:gd name="T13" fmla="*/ 680 h 1048"/>
                <a:gd name="T14" fmla="*/ 193 w 1378"/>
                <a:gd name="T15" fmla="*/ 686 h 1048"/>
                <a:gd name="T16" fmla="*/ 225 w 1378"/>
                <a:gd name="T17" fmla="*/ 724 h 1048"/>
                <a:gd name="T18" fmla="*/ 305 w 1378"/>
                <a:gd name="T19" fmla="*/ 680 h 1048"/>
                <a:gd name="T20" fmla="*/ 422 w 1378"/>
                <a:gd name="T21" fmla="*/ 686 h 1048"/>
                <a:gd name="T22" fmla="*/ 520 w 1378"/>
                <a:gd name="T23" fmla="*/ 716 h 1048"/>
                <a:gd name="T24" fmla="*/ 571 w 1378"/>
                <a:gd name="T25" fmla="*/ 760 h 1048"/>
                <a:gd name="T26" fmla="*/ 636 w 1378"/>
                <a:gd name="T27" fmla="*/ 768 h 1048"/>
                <a:gd name="T28" fmla="*/ 675 w 1378"/>
                <a:gd name="T29" fmla="*/ 798 h 1048"/>
                <a:gd name="T30" fmla="*/ 675 w 1378"/>
                <a:gd name="T31" fmla="*/ 835 h 1048"/>
                <a:gd name="T32" fmla="*/ 617 w 1378"/>
                <a:gd name="T33" fmla="*/ 898 h 1048"/>
                <a:gd name="T34" fmla="*/ 631 w 1378"/>
                <a:gd name="T35" fmla="*/ 942 h 1048"/>
                <a:gd name="T36" fmla="*/ 663 w 1378"/>
                <a:gd name="T37" fmla="*/ 955 h 1048"/>
                <a:gd name="T38" fmla="*/ 702 w 1378"/>
                <a:gd name="T39" fmla="*/ 1048 h 1048"/>
                <a:gd name="T40" fmla="*/ 821 w 1378"/>
                <a:gd name="T41" fmla="*/ 1013 h 1048"/>
                <a:gd name="T42" fmla="*/ 851 w 1378"/>
                <a:gd name="T43" fmla="*/ 948 h 1048"/>
                <a:gd name="T44" fmla="*/ 927 w 1378"/>
                <a:gd name="T45" fmla="*/ 939 h 1048"/>
                <a:gd name="T46" fmla="*/ 970 w 1378"/>
                <a:gd name="T47" fmla="*/ 806 h 1048"/>
                <a:gd name="T48" fmla="*/ 1028 w 1378"/>
                <a:gd name="T49" fmla="*/ 779 h 1048"/>
                <a:gd name="T50" fmla="*/ 1175 w 1378"/>
                <a:gd name="T51" fmla="*/ 795 h 1048"/>
                <a:gd name="T52" fmla="*/ 1378 w 1378"/>
                <a:gd name="T53" fmla="*/ 611 h 1048"/>
                <a:gd name="T54" fmla="*/ 1248 w 1378"/>
                <a:gd name="T55" fmla="*/ 460 h 1048"/>
                <a:gd name="T56" fmla="*/ 1096 w 1378"/>
                <a:gd name="T57" fmla="*/ 466 h 1048"/>
                <a:gd name="T58" fmla="*/ 1106 w 1378"/>
                <a:gd name="T59" fmla="*/ 343 h 1048"/>
                <a:gd name="T60" fmla="*/ 995 w 1378"/>
                <a:gd name="T61" fmla="*/ 343 h 1048"/>
                <a:gd name="T62" fmla="*/ 981 w 1378"/>
                <a:gd name="T63" fmla="*/ 257 h 1048"/>
                <a:gd name="T64" fmla="*/ 853 w 1378"/>
                <a:gd name="T65" fmla="*/ 262 h 1048"/>
                <a:gd name="T66" fmla="*/ 805 w 1378"/>
                <a:gd name="T67" fmla="*/ 203 h 1048"/>
                <a:gd name="T68" fmla="*/ 723 w 1378"/>
                <a:gd name="T69" fmla="*/ 205 h 1048"/>
                <a:gd name="T70" fmla="*/ 721 w 1378"/>
                <a:gd name="T71" fmla="*/ 132 h 1048"/>
                <a:gd name="T72" fmla="*/ 539 w 1378"/>
                <a:gd name="T73" fmla="*/ 142 h 1048"/>
                <a:gd name="T74" fmla="*/ 489 w 1378"/>
                <a:gd name="T75" fmla="*/ 94 h 1048"/>
                <a:gd name="T76" fmla="*/ 468 w 1378"/>
                <a:gd name="T77" fmla="*/ 80 h 1048"/>
                <a:gd name="T78" fmla="*/ 419 w 1378"/>
                <a:gd name="T79" fmla="*/ 199 h 1048"/>
                <a:gd name="T80" fmla="*/ 351 w 1378"/>
                <a:gd name="T81" fmla="*/ 0 h 1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78" h="1048">
                  <a:moveTo>
                    <a:pt x="351" y="0"/>
                  </a:moveTo>
                  <a:lnTo>
                    <a:pt x="177" y="47"/>
                  </a:lnTo>
                  <a:lnTo>
                    <a:pt x="150" y="259"/>
                  </a:lnTo>
                  <a:lnTo>
                    <a:pt x="229" y="381"/>
                  </a:lnTo>
                  <a:lnTo>
                    <a:pt x="0" y="618"/>
                  </a:lnTo>
                  <a:lnTo>
                    <a:pt x="35" y="645"/>
                  </a:lnTo>
                  <a:lnTo>
                    <a:pt x="49" y="680"/>
                  </a:lnTo>
                  <a:lnTo>
                    <a:pt x="193" y="686"/>
                  </a:lnTo>
                  <a:lnTo>
                    <a:pt x="225" y="724"/>
                  </a:lnTo>
                  <a:lnTo>
                    <a:pt x="305" y="680"/>
                  </a:lnTo>
                  <a:lnTo>
                    <a:pt x="422" y="686"/>
                  </a:lnTo>
                  <a:lnTo>
                    <a:pt x="520" y="716"/>
                  </a:lnTo>
                  <a:lnTo>
                    <a:pt x="571" y="760"/>
                  </a:lnTo>
                  <a:lnTo>
                    <a:pt x="636" y="768"/>
                  </a:lnTo>
                  <a:lnTo>
                    <a:pt x="675" y="798"/>
                  </a:lnTo>
                  <a:lnTo>
                    <a:pt x="675" y="835"/>
                  </a:lnTo>
                  <a:lnTo>
                    <a:pt x="617" y="898"/>
                  </a:lnTo>
                  <a:lnTo>
                    <a:pt x="631" y="942"/>
                  </a:lnTo>
                  <a:lnTo>
                    <a:pt x="663" y="955"/>
                  </a:lnTo>
                  <a:lnTo>
                    <a:pt x="702" y="1048"/>
                  </a:lnTo>
                  <a:lnTo>
                    <a:pt x="821" y="1013"/>
                  </a:lnTo>
                  <a:lnTo>
                    <a:pt x="851" y="948"/>
                  </a:lnTo>
                  <a:lnTo>
                    <a:pt x="927" y="939"/>
                  </a:lnTo>
                  <a:lnTo>
                    <a:pt x="970" y="806"/>
                  </a:lnTo>
                  <a:lnTo>
                    <a:pt x="1028" y="779"/>
                  </a:lnTo>
                  <a:lnTo>
                    <a:pt x="1175" y="795"/>
                  </a:lnTo>
                  <a:lnTo>
                    <a:pt x="1378" y="611"/>
                  </a:lnTo>
                  <a:lnTo>
                    <a:pt x="1248" y="460"/>
                  </a:lnTo>
                  <a:lnTo>
                    <a:pt x="1096" y="466"/>
                  </a:lnTo>
                  <a:lnTo>
                    <a:pt x="1106" y="343"/>
                  </a:lnTo>
                  <a:lnTo>
                    <a:pt x="995" y="343"/>
                  </a:lnTo>
                  <a:lnTo>
                    <a:pt x="981" y="257"/>
                  </a:lnTo>
                  <a:lnTo>
                    <a:pt x="853" y="262"/>
                  </a:lnTo>
                  <a:lnTo>
                    <a:pt x="805" y="203"/>
                  </a:lnTo>
                  <a:lnTo>
                    <a:pt x="723" y="205"/>
                  </a:lnTo>
                  <a:lnTo>
                    <a:pt x="721" y="132"/>
                  </a:lnTo>
                  <a:lnTo>
                    <a:pt x="539" y="142"/>
                  </a:lnTo>
                  <a:lnTo>
                    <a:pt x="489" y="94"/>
                  </a:lnTo>
                  <a:lnTo>
                    <a:pt x="468" y="80"/>
                  </a:lnTo>
                  <a:lnTo>
                    <a:pt x="419" y="199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61" name="Freeform 45"/>
            <p:cNvSpPr>
              <a:spLocks/>
            </p:cNvSpPr>
            <p:nvPr/>
          </p:nvSpPr>
          <p:spPr bwMode="auto">
            <a:xfrm>
              <a:off x="7842" y="1649"/>
              <a:ext cx="131" cy="147"/>
            </a:xfrm>
            <a:custGeom>
              <a:avLst/>
              <a:gdLst>
                <a:gd name="T0" fmla="*/ 201 w 783"/>
                <a:gd name="T1" fmla="*/ 0 h 878"/>
                <a:gd name="T2" fmla="*/ 318 w 783"/>
                <a:gd name="T3" fmla="*/ 19 h 878"/>
                <a:gd name="T4" fmla="*/ 307 w 783"/>
                <a:gd name="T5" fmla="*/ 68 h 878"/>
                <a:gd name="T6" fmla="*/ 253 w 783"/>
                <a:gd name="T7" fmla="*/ 128 h 878"/>
                <a:gd name="T8" fmla="*/ 264 w 783"/>
                <a:gd name="T9" fmla="*/ 176 h 878"/>
                <a:gd name="T10" fmla="*/ 353 w 783"/>
                <a:gd name="T11" fmla="*/ 245 h 878"/>
                <a:gd name="T12" fmla="*/ 546 w 783"/>
                <a:gd name="T13" fmla="*/ 318 h 878"/>
                <a:gd name="T14" fmla="*/ 588 w 783"/>
                <a:gd name="T15" fmla="*/ 373 h 878"/>
                <a:gd name="T16" fmla="*/ 655 w 783"/>
                <a:gd name="T17" fmla="*/ 570 h 878"/>
                <a:gd name="T18" fmla="*/ 783 w 783"/>
                <a:gd name="T19" fmla="*/ 873 h 878"/>
                <a:gd name="T20" fmla="*/ 634 w 783"/>
                <a:gd name="T21" fmla="*/ 878 h 878"/>
                <a:gd name="T22" fmla="*/ 642 w 783"/>
                <a:gd name="T23" fmla="*/ 754 h 878"/>
                <a:gd name="T24" fmla="*/ 531 w 783"/>
                <a:gd name="T25" fmla="*/ 758 h 878"/>
                <a:gd name="T26" fmla="*/ 517 w 783"/>
                <a:gd name="T27" fmla="*/ 672 h 878"/>
                <a:gd name="T28" fmla="*/ 391 w 783"/>
                <a:gd name="T29" fmla="*/ 677 h 878"/>
                <a:gd name="T30" fmla="*/ 343 w 783"/>
                <a:gd name="T31" fmla="*/ 618 h 878"/>
                <a:gd name="T32" fmla="*/ 261 w 783"/>
                <a:gd name="T33" fmla="*/ 618 h 878"/>
                <a:gd name="T34" fmla="*/ 261 w 783"/>
                <a:gd name="T35" fmla="*/ 543 h 878"/>
                <a:gd name="T36" fmla="*/ 136 w 783"/>
                <a:gd name="T37" fmla="*/ 549 h 878"/>
                <a:gd name="T38" fmla="*/ 77 w 783"/>
                <a:gd name="T39" fmla="*/ 555 h 878"/>
                <a:gd name="T40" fmla="*/ 0 w 783"/>
                <a:gd name="T41" fmla="*/ 492 h 878"/>
                <a:gd name="T42" fmla="*/ 44 w 783"/>
                <a:gd name="T43" fmla="*/ 394 h 878"/>
                <a:gd name="T44" fmla="*/ 128 w 783"/>
                <a:gd name="T45" fmla="*/ 296 h 878"/>
                <a:gd name="T46" fmla="*/ 112 w 783"/>
                <a:gd name="T47" fmla="*/ 103 h 878"/>
                <a:gd name="T48" fmla="*/ 201 w 783"/>
                <a:gd name="T49" fmla="*/ 0 h 8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83" h="878">
                  <a:moveTo>
                    <a:pt x="201" y="0"/>
                  </a:moveTo>
                  <a:lnTo>
                    <a:pt x="318" y="19"/>
                  </a:lnTo>
                  <a:lnTo>
                    <a:pt x="307" y="68"/>
                  </a:lnTo>
                  <a:lnTo>
                    <a:pt x="253" y="128"/>
                  </a:lnTo>
                  <a:lnTo>
                    <a:pt x="264" y="176"/>
                  </a:lnTo>
                  <a:lnTo>
                    <a:pt x="353" y="245"/>
                  </a:lnTo>
                  <a:lnTo>
                    <a:pt x="546" y="318"/>
                  </a:lnTo>
                  <a:lnTo>
                    <a:pt x="588" y="373"/>
                  </a:lnTo>
                  <a:lnTo>
                    <a:pt x="655" y="570"/>
                  </a:lnTo>
                  <a:lnTo>
                    <a:pt x="783" y="873"/>
                  </a:lnTo>
                  <a:lnTo>
                    <a:pt x="634" y="878"/>
                  </a:lnTo>
                  <a:lnTo>
                    <a:pt x="642" y="754"/>
                  </a:lnTo>
                  <a:lnTo>
                    <a:pt x="531" y="758"/>
                  </a:lnTo>
                  <a:lnTo>
                    <a:pt x="517" y="672"/>
                  </a:lnTo>
                  <a:lnTo>
                    <a:pt x="391" y="677"/>
                  </a:lnTo>
                  <a:lnTo>
                    <a:pt x="343" y="618"/>
                  </a:lnTo>
                  <a:lnTo>
                    <a:pt x="261" y="618"/>
                  </a:lnTo>
                  <a:lnTo>
                    <a:pt x="261" y="543"/>
                  </a:lnTo>
                  <a:lnTo>
                    <a:pt x="136" y="549"/>
                  </a:lnTo>
                  <a:lnTo>
                    <a:pt x="77" y="555"/>
                  </a:lnTo>
                  <a:lnTo>
                    <a:pt x="0" y="492"/>
                  </a:lnTo>
                  <a:lnTo>
                    <a:pt x="44" y="394"/>
                  </a:lnTo>
                  <a:lnTo>
                    <a:pt x="128" y="296"/>
                  </a:lnTo>
                  <a:lnTo>
                    <a:pt x="112" y="103"/>
                  </a:lnTo>
                  <a:lnTo>
                    <a:pt x="201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62" name="Freeform 46"/>
            <p:cNvSpPr>
              <a:spLocks/>
            </p:cNvSpPr>
            <p:nvPr/>
          </p:nvSpPr>
          <p:spPr bwMode="auto">
            <a:xfrm>
              <a:off x="7876" y="1573"/>
              <a:ext cx="131" cy="247"/>
            </a:xfrm>
            <a:custGeom>
              <a:avLst/>
              <a:gdLst>
                <a:gd name="T0" fmla="*/ 0 w 791"/>
                <a:gd name="T1" fmla="*/ 457 h 1487"/>
                <a:gd name="T2" fmla="*/ 119 w 791"/>
                <a:gd name="T3" fmla="*/ 479 h 1487"/>
                <a:gd name="T4" fmla="*/ 108 w 791"/>
                <a:gd name="T5" fmla="*/ 530 h 1487"/>
                <a:gd name="T6" fmla="*/ 54 w 791"/>
                <a:gd name="T7" fmla="*/ 590 h 1487"/>
                <a:gd name="T8" fmla="*/ 65 w 791"/>
                <a:gd name="T9" fmla="*/ 634 h 1487"/>
                <a:gd name="T10" fmla="*/ 144 w 791"/>
                <a:gd name="T11" fmla="*/ 699 h 1487"/>
                <a:gd name="T12" fmla="*/ 326 w 791"/>
                <a:gd name="T13" fmla="*/ 770 h 1487"/>
                <a:gd name="T14" fmla="*/ 374 w 791"/>
                <a:gd name="T15" fmla="*/ 806 h 1487"/>
                <a:gd name="T16" fmla="*/ 445 w 791"/>
                <a:gd name="T17" fmla="*/ 998 h 1487"/>
                <a:gd name="T18" fmla="*/ 588 w 791"/>
                <a:gd name="T19" fmla="*/ 1339 h 1487"/>
                <a:gd name="T20" fmla="*/ 717 w 791"/>
                <a:gd name="T21" fmla="*/ 1487 h 1487"/>
                <a:gd name="T22" fmla="*/ 791 w 791"/>
                <a:gd name="T23" fmla="*/ 1142 h 1487"/>
                <a:gd name="T24" fmla="*/ 696 w 791"/>
                <a:gd name="T25" fmla="*/ 1126 h 1487"/>
                <a:gd name="T26" fmla="*/ 650 w 791"/>
                <a:gd name="T27" fmla="*/ 1062 h 1487"/>
                <a:gd name="T28" fmla="*/ 590 w 791"/>
                <a:gd name="T29" fmla="*/ 1075 h 1487"/>
                <a:gd name="T30" fmla="*/ 572 w 791"/>
                <a:gd name="T31" fmla="*/ 1102 h 1487"/>
                <a:gd name="T32" fmla="*/ 513 w 791"/>
                <a:gd name="T33" fmla="*/ 1105 h 1487"/>
                <a:gd name="T34" fmla="*/ 457 w 791"/>
                <a:gd name="T35" fmla="*/ 970 h 1487"/>
                <a:gd name="T36" fmla="*/ 514 w 791"/>
                <a:gd name="T37" fmla="*/ 819 h 1487"/>
                <a:gd name="T38" fmla="*/ 432 w 791"/>
                <a:gd name="T39" fmla="*/ 848 h 1487"/>
                <a:gd name="T40" fmla="*/ 418 w 791"/>
                <a:gd name="T41" fmla="*/ 571 h 1487"/>
                <a:gd name="T42" fmla="*/ 508 w 791"/>
                <a:gd name="T43" fmla="*/ 343 h 1487"/>
                <a:gd name="T44" fmla="*/ 638 w 791"/>
                <a:gd name="T45" fmla="*/ 356 h 1487"/>
                <a:gd name="T46" fmla="*/ 696 w 791"/>
                <a:gd name="T47" fmla="*/ 293 h 1487"/>
                <a:gd name="T48" fmla="*/ 560 w 791"/>
                <a:gd name="T49" fmla="*/ 253 h 1487"/>
                <a:gd name="T50" fmla="*/ 557 w 791"/>
                <a:gd name="T51" fmla="*/ 193 h 1487"/>
                <a:gd name="T52" fmla="*/ 587 w 791"/>
                <a:gd name="T53" fmla="*/ 147 h 1487"/>
                <a:gd name="T54" fmla="*/ 562 w 791"/>
                <a:gd name="T55" fmla="*/ 90 h 1487"/>
                <a:gd name="T56" fmla="*/ 473 w 791"/>
                <a:gd name="T57" fmla="*/ 101 h 1487"/>
                <a:gd name="T58" fmla="*/ 424 w 791"/>
                <a:gd name="T59" fmla="*/ 36 h 1487"/>
                <a:gd name="T60" fmla="*/ 424 w 791"/>
                <a:gd name="T61" fmla="*/ 0 h 1487"/>
                <a:gd name="T62" fmla="*/ 244 w 791"/>
                <a:gd name="T63" fmla="*/ 157 h 1487"/>
                <a:gd name="T64" fmla="*/ 231 w 791"/>
                <a:gd name="T65" fmla="*/ 172 h 1487"/>
                <a:gd name="T66" fmla="*/ 76 w 791"/>
                <a:gd name="T67" fmla="*/ 381 h 1487"/>
                <a:gd name="T68" fmla="*/ 71 w 791"/>
                <a:gd name="T69" fmla="*/ 364 h 1487"/>
                <a:gd name="T70" fmla="*/ 0 w 791"/>
                <a:gd name="T71" fmla="*/ 457 h 1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91" h="1487">
                  <a:moveTo>
                    <a:pt x="0" y="457"/>
                  </a:moveTo>
                  <a:lnTo>
                    <a:pt x="119" y="479"/>
                  </a:lnTo>
                  <a:lnTo>
                    <a:pt x="108" y="530"/>
                  </a:lnTo>
                  <a:lnTo>
                    <a:pt x="54" y="590"/>
                  </a:lnTo>
                  <a:lnTo>
                    <a:pt x="65" y="634"/>
                  </a:lnTo>
                  <a:lnTo>
                    <a:pt x="144" y="699"/>
                  </a:lnTo>
                  <a:lnTo>
                    <a:pt x="326" y="770"/>
                  </a:lnTo>
                  <a:lnTo>
                    <a:pt x="374" y="806"/>
                  </a:lnTo>
                  <a:lnTo>
                    <a:pt x="445" y="998"/>
                  </a:lnTo>
                  <a:lnTo>
                    <a:pt x="588" y="1339"/>
                  </a:lnTo>
                  <a:lnTo>
                    <a:pt x="717" y="1487"/>
                  </a:lnTo>
                  <a:lnTo>
                    <a:pt x="791" y="1142"/>
                  </a:lnTo>
                  <a:lnTo>
                    <a:pt x="696" y="1126"/>
                  </a:lnTo>
                  <a:lnTo>
                    <a:pt x="650" y="1062"/>
                  </a:lnTo>
                  <a:lnTo>
                    <a:pt x="590" y="1075"/>
                  </a:lnTo>
                  <a:lnTo>
                    <a:pt x="572" y="1102"/>
                  </a:lnTo>
                  <a:lnTo>
                    <a:pt x="513" y="1105"/>
                  </a:lnTo>
                  <a:lnTo>
                    <a:pt x="457" y="970"/>
                  </a:lnTo>
                  <a:lnTo>
                    <a:pt x="514" y="819"/>
                  </a:lnTo>
                  <a:lnTo>
                    <a:pt x="432" y="848"/>
                  </a:lnTo>
                  <a:lnTo>
                    <a:pt x="418" y="571"/>
                  </a:lnTo>
                  <a:lnTo>
                    <a:pt x="508" y="343"/>
                  </a:lnTo>
                  <a:lnTo>
                    <a:pt x="638" y="356"/>
                  </a:lnTo>
                  <a:lnTo>
                    <a:pt x="696" y="293"/>
                  </a:lnTo>
                  <a:lnTo>
                    <a:pt x="560" y="253"/>
                  </a:lnTo>
                  <a:lnTo>
                    <a:pt x="557" y="193"/>
                  </a:lnTo>
                  <a:lnTo>
                    <a:pt x="587" y="147"/>
                  </a:lnTo>
                  <a:lnTo>
                    <a:pt x="562" y="90"/>
                  </a:lnTo>
                  <a:lnTo>
                    <a:pt x="473" y="101"/>
                  </a:lnTo>
                  <a:lnTo>
                    <a:pt x="424" y="36"/>
                  </a:lnTo>
                  <a:lnTo>
                    <a:pt x="424" y="0"/>
                  </a:lnTo>
                  <a:lnTo>
                    <a:pt x="244" y="157"/>
                  </a:lnTo>
                  <a:lnTo>
                    <a:pt x="231" y="172"/>
                  </a:lnTo>
                  <a:lnTo>
                    <a:pt x="76" y="381"/>
                  </a:lnTo>
                  <a:lnTo>
                    <a:pt x="71" y="364"/>
                  </a:lnTo>
                  <a:lnTo>
                    <a:pt x="0" y="45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63" name="Freeform 47"/>
            <p:cNvSpPr>
              <a:spLocks/>
            </p:cNvSpPr>
            <p:nvPr/>
          </p:nvSpPr>
          <p:spPr bwMode="auto">
            <a:xfrm>
              <a:off x="7787" y="1653"/>
              <a:ext cx="77" cy="99"/>
            </a:xfrm>
            <a:custGeom>
              <a:avLst/>
              <a:gdLst>
                <a:gd name="T0" fmla="*/ 449 w 462"/>
                <a:gd name="T1" fmla="*/ 77 h 590"/>
                <a:gd name="T2" fmla="*/ 462 w 462"/>
                <a:gd name="T3" fmla="*/ 270 h 590"/>
                <a:gd name="T4" fmla="*/ 375 w 462"/>
                <a:gd name="T5" fmla="*/ 364 h 590"/>
                <a:gd name="T6" fmla="*/ 294 w 462"/>
                <a:gd name="T7" fmla="*/ 590 h 590"/>
                <a:gd name="T8" fmla="*/ 212 w 462"/>
                <a:gd name="T9" fmla="*/ 364 h 590"/>
                <a:gd name="T10" fmla="*/ 160 w 462"/>
                <a:gd name="T11" fmla="*/ 297 h 590"/>
                <a:gd name="T12" fmla="*/ 89 w 462"/>
                <a:gd name="T13" fmla="*/ 278 h 590"/>
                <a:gd name="T14" fmla="*/ 65 w 462"/>
                <a:gd name="T15" fmla="*/ 196 h 590"/>
                <a:gd name="T16" fmla="*/ 24 w 462"/>
                <a:gd name="T17" fmla="*/ 209 h 590"/>
                <a:gd name="T18" fmla="*/ 0 w 462"/>
                <a:gd name="T19" fmla="*/ 155 h 590"/>
                <a:gd name="T20" fmla="*/ 3 w 462"/>
                <a:gd name="T21" fmla="*/ 109 h 590"/>
                <a:gd name="T22" fmla="*/ 43 w 462"/>
                <a:gd name="T23" fmla="*/ 139 h 590"/>
                <a:gd name="T24" fmla="*/ 122 w 462"/>
                <a:gd name="T25" fmla="*/ 147 h 590"/>
                <a:gd name="T26" fmla="*/ 108 w 462"/>
                <a:gd name="T27" fmla="*/ 0 h 590"/>
                <a:gd name="T28" fmla="*/ 212 w 462"/>
                <a:gd name="T29" fmla="*/ 3 h 590"/>
                <a:gd name="T30" fmla="*/ 280 w 462"/>
                <a:gd name="T31" fmla="*/ 27 h 590"/>
                <a:gd name="T32" fmla="*/ 315 w 462"/>
                <a:gd name="T33" fmla="*/ 66 h 590"/>
                <a:gd name="T34" fmla="*/ 416 w 462"/>
                <a:gd name="T35" fmla="*/ 92 h 590"/>
                <a:gd name="T36" fmla="*/ 449 w 462"/>
                <a:gd name="T37" fmla="*/ 77 h 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62" h="590">
                  <a:moveTo>
                    <a:pt x="449" y="77"/>
                  </a:moveTo>
                  <a:lnTo>
                    <a:pt x="462" y="270"/>
                  </a:lnTo>
                  <a:lnTo>
                    <a:pt x="375" y="364"/>
                  </a:lnTo>
                  <a:lnTo>
                    <a:pt x="294" y="590"/>
                  </a:lnTo>
                  <a:lnTo>
                    <a:pt x="212" y="364"/>
                  </a:lnTo>
                  <a:lnTo>
                    <a:pt x="160" y="297"/>
                  </a:lnTo>
                  <a:lnTo>
                    <a:pt x="89" y="278"/>
                  </a:lnTo>
                  <a:lnTo>
                    <a:pt x="65" y="196"/>
                  </a:lnTo>
                  <a:lnTo>
                    <a:pt x="24" y="209"/>
                  </a:lnTo>
                  <a:lnTo>
                    <a:pt x="0" y="155"/>
                  </a:lnTo>
                  <a:lnTo>
                    <a:pt x="3" y="109"/>
                  </a:lnTo>
                  <a:lnTo>
                    <a:pt x="43" y="139"/>
                  </a:lnTo>
                  <a:lnTo>
                    <a:pt x="122" y="147"/>
                  </a:lnTo>
                  <a:lnTo>
                    <a:pt x="108" y="0"/>
                  </a:lnTo>
                  <a:lnTo>
                    <a:pt x="212" y="3"/>
                  </a:lnTo>
                  <a:lnTo>
                    <a:pt x="280" y="27"/>
                  </a:lnTo>
                  <a:lnTo>
                    <a:pt x="315" y="66"/>
                  </a:lnTo>
                  <a:lnTo>
                    <a:pt x="416" y="92"/>
                  </a:lnTo>
                  <a:lnTo>
                    <a:pt x="449" y="7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64" name="Freeform 48"/>
            <p:cNvSpPr>
              <a:spLocks/>
            </p:cNvSpPr>
            <p:nvPr/>
          </p:nvSpPr>
          <p:spPr bwMode="auto">
            <a:xfrm>
              <a:off x="7816" y="1557"/>
              <a:ext cx="71" cy="112"/>
            </a:xfrm>
            <a:custGeom>
              <a:avLst/>
              <a:gdLst>
                <a:gd name="T0" fmla="*/ 239 w 427"/>
                <a:gd name="T1" fmla="*/ 0 h 668"/>
                <a:gd name="T2" fmla="*/ 163 w 427"/>
                <a:gd name="T3" fmla="*/ 27 h 668"/>
                <a:gd name="T4" fmla="*/ 165 w 427"/>
                <a:gd name="T5" fmla="*/ 86 h 668"/>
                <a:gd name="T6" fmla="*/ 119 w 427"/>
                <a:gd name="T7" fmla="*/ 95 h 668"/>
                <a:gd name="T8" fmla="*/ 198 w 427"/>
                <a:gd name="T9" fmla="*/ 111 h 668"/>
                <a:gd name="T10" fmla="*/ 188 w 427"/>
                <a:gd name="T11" fmla="*/ 176 h 668"/>
                <a:gd name="T12" fmla="*/ 133 w 427"/>
                <a:gd name="T13" fmla="*/ 193 h 668"/>
                <a:gd name="T14" fmla="*/ 201 w 427"/>
                <a:gd name="T15" fmla="*/ 188 h 668"/>
                <a:gd name="T16" fmla="*/ 182 w 427"/>
                <a:gd name="T17" fmla="*/ 242 h 668"/>
                <a:gd name="T18" fmla="*/ 157 w 427"/>
                <a:gd name="T19" fmla="*/ 270 h 668"/>
                <a:gd name="T20" fmla="*/ 81 w 427"/>
                <a:gd name="T21" fmla="*/ 266 h 668"/>
                <a:gd name="T22" fmla="*/ 0 w 427"/>
                <a:gd name="T23" fmla="*/ 400 h 668"/>
                <a:gd name="T24" fmla="*/ 90 w 427"/>
                <a:gd name="T25" fmla="*/ 452 h 668"/>
                <a:gd name="T26" fmla="*/ 35 w 427"/>
                <a:gd name="T27" fmla="*/ 579 h 668"/>
                <a:gd name="T28" fmla="*/ 100 w 427"/>
                <a:gd name="T29" fmla="*/ 598 h 668"/>
                <a:gd name="T30" fmla="*/ 138 w 427"/>
                <a:gd name="T31" fmla="*/ 642 h 668"/>
                <a:gd name="T32" fmla="*/ 192 w 427"/>
                <a:gd name="T33" fmla="*/ 661 h 668"/>
                <a:gd name="T34" fmla="*/ 242 w 427"/>
                <a:gd name="T35" fmla="*/ 668 h 668"/>
                <a:gd name="T36" fmla="*/ 274 w 427"/>
                <a:gd name="T37" fmla="*/ 658 h 668"/>
                <a:gd name="T38" fmla="*/ 427 w 427"/>
                <a:gd name="T39" fmla="*/ 462 h 668"/>
                <a:gd name="T40" fmla="*/ 239 w 427"/>
                <a:gd name="T41" fmla="*/ 0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27" h="668">
                  <a:moveTo>
                    <a:pt x="239" y="0"/>
                  </a:moveTo>
                  <a:lnTo>
                    <a:pt x="163" y="27"/>
                  </a:lnTo>
                  <a:lnTo>
                    <a:pt x="165" y="86"/>
                  </a:lnTo>
                  <a:lnTo>
                    <a:pt x="119" y="95"/>
                  </a:lnTo>
                  <a:lnTo>
                    <a:pt x="198" y="111"/>
                  </a:lnTo>
                  <a:lnTo>
                    <a:pt x="188" y="176"/>
                  </a:lnTo>
                  <a:lnTo>
                    <a:pt x="133" y="193"/>
                  </a:lnTo>
                  <a:lnTo>
                    <a:pt x="201" y="188"/>
                  </a:lnTo>
                  <a:lnTo>
                    <a:pt x="182" y="242"/>
                  </a:lnTo>
                  <a:lnTo>
                    <a:pt x="157" y="270"/>
                  </a:lnTo>
                  <a:lnTo>
                    <a:pt x="81" y="266"/>
                  </a:lnTo>
                  <a:lnTo>
                    <a:pt x="0" y="400"/>
                  </a:lnTo>
                  <a:lnTo>
                    <a:pt x="90" y="452"/>
                  </a:lnTo>
                  <a:lnTo>
                    <a:pt x="35" y="579"/>
                  </a:lnTo>
                  <a:lnTo>
                    <a:pt x="100" y="598"/>
                  </a:lnTo>
                  <a:lnTo>
                    <a:pt x="138" y="642"/>
                  </a:lnTo>
                  <a:lnTo>
                    <a:pt x="192" y="661"/>
                  </a:lnTo>
                  <a:lnTo>
                    <a:pt x="242" y="668"/>
                  </a:lnTo>
                  <a:lnTo>
                    <a:pt x="274" y="658"/>
                  </a:lnTo>
                  <a:lnTo>
                    <a:pt x="427" y="462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65" name="Freeform 49"/>
            <p:cNvSpPr>
              <a:spLocks/>
            </p:cNvSpPr>
            <p:nvPr/>
          </p:nvSpPr>
          <p:spPr bwMode="auto">
            <a:xfrm>
              <a:off x="8247" y="1437"/>
              <a:ext cx="79" cy="55"/>
            </a:xfrm>
            <a:custGeom>
              <a:avLst/>
              <a:gdLst>
                <a:gd name="T0" fmla="*/ 470 w 470"/>
                <a:gd name="T1" fmla="*/ 56 h 331"/>
                <a:gd name="T2" fmla="*/ 427 w 470"/>
                <a:gd name="T3" fmla="*/ 214 h 331"/>
                <a:gd name="T4" fmla="*/ 319 w 470"/>
                <a:gd name="T5" fmla="*/ 196 h 331"/>
                <a:gd name="T6" fmla="*/ 340 w 470"/>
                <a:gd name="T7" fmla="*/ 331 h 331"/>
                <a:gd name="T8" fmla="*/ 0 w 470"/>
                <a:gd name="T9" fmla="*/ 268 h 331"/>
                <a:gd name="T10" fmla="*/ 33 w 470"/>
                <a:gd name="T11" fmla="*/ 188 h 331"/>
                <a:gd name="T12" fmla="*/ 253 w 470"/>
                <a:gd name="T13" fmla="*/ 2 h 331"/>
                <a:gd name="T14" fmla="*/ 301 w 470"/>
                <a:gd name="T15" fmla="*/ 0 h 331"/>
                <a:gd name="T16" fmla="*/ 405 w 470"/>
                <a:gd name="T17" fmla="*/ 56 h 331"/>
                <a:gd name="T18" fmla="*/ 470 w 470"/>
                <a:gd name="T19" fmla="*/ 56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0" h="331">
                  <a:moveTo>
                    <a:pt x="470" y="56"/>
                  </a:moveTo>
                  <a:lnTo>
                    <a:pt x="427" y="214"/>
                  </a:lnTo>
                  <a:lnTo>
                    <a:pt x="319" y="196"/>
                  </a:lnTo>
                  <a:lnTo>
                    <a:pt x="340" y="331"/>
                  </a:lnTo>
                  <a:lnTo>
                    <a:pt x="0" y="268"/>
                  </a:lnTo>
                  <a:lnTo>
                    <a:pt x="33" y="188"/>
                  </a:lnTo>
                  <a:lnTo>
                    <a:pt x="253" y="2"/>
                  </a:lnTo>
                  <a:lnTo>
                    <a:pt x="301" y="0"/>
                  </a:lnTo>
                  <a:lnTo>
                    <a:pt x="405" y="56"/>
                  </a:lnTo>
                  <a:lnTo>
                    <a:pt x="470" y="5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66" name="Freeform 50"/>
            <p:cNvSpPr>
              <a:spLocks/>
            </p:cNvSpPr>
            <p:nvPr/>
          </p:nvSpPr>
          <p:spPr bwMode="auto">
            <a:xfrm>
              <a:off x="8507" y="1680"/>
              <a:ext cx="131" cy="92"/>
            </a:xfrm>
            <a:custGeom>
              <a:avLst/>
              <a:gdLst>
                <a:gd name="T0" fmla="*/ 576 w 786"/>
                <a:gd name="T1" fmla="*/ 0 h 554"/>
                <a:gd name="T2" fmla="*/ 592 w 786"/>
                <a:gd name="T3" fmla="*/ 11 h 554"/>
                <a:gd name="T4" fmla="*/ 673 w 786"/>
                <a:gd name="T5" fmla="*/ 11 h 554"/>
                <a:gd name="T6" fmla="*/ 783 w 786"/>
                <a:gd name="T7" fmla="*/ 71 h 554"/>
                <a:gd name="T8" fmla="*/ 786 w 786"/>
                <a:gd name="T9" fmla="*/ 114 h 554"/>
                <a:gd name="T10" fmla="*/ 718 w 786"/>
                <a:gd name="T11" fmla="*/ 169 h 554"/>
                <a:gd name="T12" fmla="*/ 747 w 786"/>
                <a:gd name="T13" fmla="*/ 277 h 554"/>
                <a:gd name="T14" fmla="*/ 678 w 786"/>
                <a:gd name="T15" fmla="*/ 425 h 554"/>
                <a:gd name="T16" fmla="*/ 566 w 786"/>
                <a:gd name="T17" fmla="*/ 396 h 554"/>
                <a:gd name="T18" fmla="*/ 419 w 786"/>
                <a:gd name="T19" fmla="*/ 554 h 554"/>
                <a:gd name="T20" fmla="*/ 214 w 786"/>
                <a:gd name="T21" fmla="*/ 521 h 554"/>
                <a:gd name="T22" fmla="*/ 164 w 786"/>
                <a:gd name="T23" fmla="*/ 480 h 554"/>
                <a:gd name="T24" fmla="*/ 18 w 786"/>
                <a:gd name="T25" fmla="*/ 496 h 554"/>
                <a:gd name="T26" fmla="*/ 2 w 786"/>
                <a:gd name="T27" fmla="*/ 447 h 554"/>
                <a:gd name="T28" fmla="*/ 50 w 786"/>
                <a:gd name="T29" fmla="*/ 317 h 554"/>
                <a:gd name="T30" fmla="*/ 23 w 786"/>
                <a:gd name="T31" fmla="*/ 271 h 554"/>
                <a:gd name="T32" fmla="*/ 0 w 786"/>
                <a:gd name="T33" fmla="*/ 136 h 554"/>
                <a:gd name="T34" fmla="*/ 86 w 786"/>
                <a:gd name="T35" fmla="*/ 68 h 554"/>
                <a:gd name="T36" fmla="*/ 80 w 786"/>
                <a:gd name="T37" fmla="*/ 36 h 554"/>
                <a:gd name="T38" fmla="*/ 108 w 786"/>
                <a:gd name="T39" fmla="*/ 6 h 554"/>
                <a:gd name="T40" fmla="*/ 268 w 786"/>
                <a:gd name="T41" fmla="*/ 58 h 554"/>
                <a:gd name="T42" fmla="*/ 360 w 786"/>
                <a:gd name="T43" fmla="*/ 63 h 554"/>
                <a:gd name="T44" fmla="*/ 371 w 786"/>
                <a:gd name="T45" fmla="*/ 35 h 554"/>
                <a:gd name="T46" fmla="*/ 566 w 786"/>
                <a:gd name="T47" fmla="*/ 35 h 554"/>
                <a:gd name="T48" fmla="*/ 576 w 786"/>
                <a:gd name="T49" fmla="*/ 0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86" h="554">
                  <a:moveTo>
                    <a:pt x="576" y="0"/>
                  </a:moveTo>
                  <a:lnTo>
                    <a:pt x="592" y="11"/>
                  </a:lnTo>
                  <a:lnTo>
                    <a:pt x="673" y="11"/>
                  </a:lnTo>
                  <a:lnTo>
                    <a:pt x="783" y="71"/>
                  </a:lnTo>
                  <a:lnTo>
                    <a:pt x="786" y="114"/>
                  </a:lnTo>
                  <a:lnTo>
                    <a:pt x="718" y="169"/>
                  </a:lnTo>
                  <a:lnTo>
                    <a:pt x="747" y="277"/>
                  </a:lnTo>
                  <a:lnTo>
                    <a:pt x="678" y="425"/>
                  </a:lnTo>
                  <a:lnTo>
                    <a:pt x="566" y="396"/>
                  </a:lnTo>
                  <a:lnTo>
                    <a:pt x="419" y="554"/>
                  </a:lnTo>
                  <a:lnTo>
                    <a:pt x="214" y="521"/>
                  </a:lnTo>
                  <a:lnTo>
                    <a:pt x="164" y="480"/>
                  </a:lnTo>
                  <a:lnTo>
                    <a:pt x="18" y="496"/>
                  </a:lnTo>
                  <a:lnTo>
                    <a:pt x="2" y="447"/>
                  </a:lnTo>
                  <a:lnTo>
                    <a:pt x="50" y="317"/>
                  </a:lnTo>
                  <a:lnTo>
                    <a:pt x="23" y="271"/>
                  </a:lnTo>
                  <a:lnTo>
                    <a:pt x="0" y="136"/>
                  </a:lnTo>
                  <a:lnTo>
                    <a:pt x="86" y="68"/>
                  </a:lnTo>
                  <a:lnTo>
                    <a:pt x="80" y="36"/>
                  </a:lnTo>
                  <a:lnTo>
                    <a:pt x="108" y="6"/>
                  </a:lnTo>
                  <a:lnTo>
                    <a:pt x="268" y="58"/>
                  </a:lnTo>
                  <a:lnTo>
                    <a:pt x="360" y="63"/>
                  </a:lnTo>
                  <a:lnTo>
                    <a:pt x="371" y="35"/>
                  </a:lnTo>
                  <a:lnTo>
                    <a:pt x="566" y="35"/>
                  </a:lnTo>
                  <a:lnTo>
                    <a:pt x="576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67" name="Freeform 51"/>
            <p:cNvSpPr>
              <a:spLocks/>
            </p:cNvSpPr>
            <p:nvPr/>
          </p:nvSpPr>
          <p:spPr bwMode="auto">
            <a:xfrm>
              <a:off x="8256" y="1496"/>
              <a:ext cx="347" cy="323"/>
            </a:xfrm>
            <a:custGeom>
              <a:avLst/>
              <a:gdLst>
                <a:gd name="T0" fmla="*/ 820 w 2079"/>
                <a:gd name="T1" fmla="*/ 0 h 1943"/>
                <a:gd name="T2" fmla="*/ 768 w 2079"/>
                <a:gd name="T3" fmla="*/ 55 h 1943"/>
                <a:gd name="T4" fmla="*/ 760 w 2079"/>
                <a:gd name="T5" fmla="*/ 178 h 1943"/>
                <a:gd name="T6" fmla="*/ 688 w 2079"/>
                <a:gd name="T7" fmla="*/ 329 h 1943"/>
                <a:gd name="T8" fmla="*/ 593 w 2079"/>
                <a:gd name="T9" fmla="*/ 338 h 1943"/>
                <a:gd name="T10" fmla="*/ 503 w 2079"/>
                <a:gd name="T11" fmla="*/ 390 h 1943"/>
                <a:gd name="T12" fmla="*/ 461 w 2079"/>
                <a:gd name="T13" fmla="*/ 673 h 1943"/>
                <a:gd name="T14" fmla="*/ 423 w 2079"/>
                <a:gd name="T15" fmla="*/ 972 h 1943"/>
                <a:gd name="T16" fmla="*/ 355 w 2079"/>
                <a:gd name="T17" fmla="*/ 1122 h 1943"/>
                <a:gd name="T18" fmla="*/ 259 w 2079"/>
                <a:gd name="T19" fmla="*/ 1200 h 1943"/>
                <a:gd name="T20" fmla="*/ 267 w 2079"/>
                <a:gd name="T21" fmla="*/ 1236 h 1943"/>
                <a:gd name="T22" fmla="*/ 206 w 2079"/>
                <a:gd name="T23" fmla="*/ 1276 h 1943"/>
                <a:gd name="T24" fmla="*/ 159 w 2079"/>
                <a:gd name="T25" fmla="*/ 1246 h 1943"/>
                <a:gd name="T26" fmla="*/ 118 w 2079"/>
                <a:gd name="T27" fmla="*/ 1248 h 1943"/>
                <a:gd name="T28" fmla="*/ 76 w 2079"/>
                <a:gd name="T29" fmla="*/ 1464 h 1943"/>
                <a:gd name="T30" fmla="*/ 1 w 2079"/>
                <a:gd name="T31" fmla="*/ 1467 h 1943"/>
                <a:gd name="T32" fmla="*/ 0 w 2079"/>
                <a:gd name="T33" fmla="*/ 1502 h 1943"/>
                <a:gd name="T34" fmla="*/ 75 w 2079"/>
                <a:gd name="T35" fmla="*/ 1537 h 1943"/>
                <a:gd name="T36" fmla="*/ 120 w 2079"/>
                <a:gd name="T37" fmla="*/ 1535 h 1943"/>
                <a:gd name="T38" fmla="*/ 296 w 2079"/>
                <a:gd name="T39" fmla="*/ 1660 h 1943"/>
                <a:gd name="T40" fmla="*/ 515 w 2079"/>
                <a:gd name="T41" fmla="*/ 1792 h 1943"/>
                <a:gd name="T42" fmla="*/ 686 w 2079"/>
                <a:gd name="T43" fmla="*/ 1943 h 1943"/>
                <a:gd name="T44" fmla="*/ 848 w 2079"/>
                <a:gd name="T45" fmla="*/ 1909 h 1943"/>
                <a:gd name="T46" fmla="*/ 870 w 2079"/>
                <a:gd name="T47" fmla="*/ 1916 h 1943"/>
                <a:gd name="T48" fmla="*/ 984 w 2079"/>
                <a:gd name="T49" fmla="*/ 1917 h 1943"/>
                <a:gd name="T50" fmla="*/ 982 w 2079"/>
                <a:gd name="T51" fmla="*/ 1859 h 1943"/>
                <a:gd name="T52" fmla="*/ 1031 w 2079"/>
                <a:gd name="T53" fmla="*/ 1841 h 1943"/>
                <a:gd name="T54" fmla="*/ 1066 w 2079"/>
                <a:gd name="T55" fmla="*/ 1835 h 1943"/>
                <a:gd name="T56" fmla="*/ 1088 w 2079"/>
                <a:gd name="T57" fmla="*/ 1847 h 1943"/>
                <a:gd name="T58" fmla="*/ 1178 w 2079"/>
                <a:gd name="T59" fmla="*/ 1851 h 1943"/>
                <a:gd name="T60" fmla="*/ 1204 w 2079"/>
                <a:gd name="T61" fmla="*/ 1829 h 1943"/>
                <a:gd name="T62" fmla="*/ 1244 w 2079"/>
                <a:gd name="T63" fmla="*/ 1838 h 1943"/>
                <a:gd name="T64" fmla="*/ 1267 w 2079"/>
                <a:gd name="T65" fmla="*/ 1855 h 1943"/>
                <a:gd name="T66" fmla="*/ 1293 w 2079"/>
                <a:gd name="T67" fmla="*/ 1860 h 1943"/>
                <a:gd name="T68" fmla="*/ 1309 w 2079"/>
                <a:gd name="T69" fmla="*/ 1844 h 1943"/>
                <a:gd name="T70" fmla="*/ 1342 w 2079"/>
                <a:gd name="T71" fmla="*/ 1846 h 1943"/>
                <a:gd name="T72" fmla="*/ 1372 w 2079"/>
                <a:gd name="T73" fmla="*/ 1857 h 1943"/>
                <a:gd name="T74" fmla="*/ 1443 w 2079"/>
                <a:gd name="T75" fmla="*/ 1819 h 1943"/>
                <a:gd name="T76" fmla="*/ 1421 w 2079"/>
                <a:gd name="T77" fmla="*/ 1741 h 1943"/>
                <a:gd name="T78" fmla="*/ 1529 w 2079"/>
                <a:gd name="T79" fmla="*/ 1594 h 1943"/>
                <a:gd name="T80" fmla="*/ 1504 w 2079"/>
                <a:gd name="T81" fmla="*/ 1554 h 1943"/>
                <a:gd name="T82" fmla="*/ 1566 w 2079"/>
                <a:gd name="T83" fmla="*/ 1432 h 1943"/>
                <a:gd name="T84" fmla="*/ 1555 w 2079"/>
                <a:gd name="T85" fmla="*/ 1389 h 1943"/>
                <a:gd name="T86" fmla="*/ 1523 w 2079"/>
                <a:gd name="T87" fmla="*/ 1367 h 1943"/>
                <a:gd name="T88" fmla="*/ 1508 w 2079"/>
                <a:gd name="T89" fmla="*/ 1234 h 1943"/>
                <a:gd name="T90" fmla="*/ 1587 w 2079"/>
                <a:gd name="T91" fmla="*/ 1173 h 1943"/>
                <a:gd name="T92" fmla="*/ 1582 w 2079"/>
                <a:gd name="T93" fmla="*/ 1135 h 1943"/>
                <a:gd name="T94" fmla="*/ 1609 w 2079"/>
                <a:gd name="T95" fmla="*/ 1116 h 1943"/>
                <a:gd name="T96" fmla="*/ 1761 w 2079"/>
                <a:gd name="T97" fmla="*/ 1159 h 1943"/>
                <a:gd name="T98" fmla="*/ 1864 w 2079"/>
                <a:gd name="T99" fmla="*/ 1167 h 1943"/>
                <a:gd name="T100" fmla="*/ 1873 w 2079"/>
                <a:gd name="T101" fmla="*/ 1139 h 1943"/>
                <a:gd name="T102" fmla="*/ 2064 w 2079"/>
                <a:gd name="T103" fmla="*/ 1140 h 1943"/>
                <a:gd name="T104" fmla="*/ 2079 w 2079"/>
                <a:gd name="T105" fmla="*/ 1103 h 1943"/>
                <a:gd name="T106" fmla="*/ 1928 w 2079"/>
                <a:gd name="T107" fmla="*/ 1029 h 1943"/>
                <a:gd name="T108" fmla="*/ 1729 w 2079"/>
                <a:gd name="T109" fmla="*/ 884 h 1943"/>
                <a:gd name="T110" fmla="*/ 1567 w 2079"/>
                <a:gd name="T111" fmla="*/ 737 h 1943"/>
                <a:gd name="T112" fmla="*/ 1114 w 2079"/>
                <a:gd name="T113" fmla="*/ 318 h 1943"/>
                <a:gd name="T114" fmla="*/ 924 w 2079"/>
                <a:gd name="T115" fmla="*/ 142 h 1943"/>
                <a:gd name="T116" fmla="*/ 820 w 2079"/>
                <a:gd name="T117" fmla="*/ 0 h 19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079" h="1943">
                  <a:moveTo>
                    <a:pt x="820" y="0"/>
                  </a:moveTo>
                  <a:lnTo>
                    <a:pt x="768" y="55"/>
                  </a:lnTo>
                  <a:lnTo>
                    <a:pt x="760" y="178"/>
                  </a:lnTo>
                  <a:lnTo>
                    <a:pt x="688" y="329"/>
                  </a:lnTo>
                  <a:lnTo>
                    <a:pt x="593" y="338"/>
                  </a:lnTo>
                  <a:lnTo>
                    <a:pt x="503" y="390"/>
                  </a:lnTo>
                  <a:lnTo>
                    <a:pt x="461" y="673"/>
                  </a:lnTo>
                  <a:lnTo>
                    <a:pt x="423" y="972"/>
                  </a:lnTo>
                  <a:lnTo>
                    <a:pt x="355" y="1122"/>
                  </a:lnTo>
                  <a:lnTo>
                    <a:pt x="259" y="1200"/>
                  </a:lnTo>
                  <a:lnTo>
                    <a:pt x="267" y="1236"/>
                  </a:lnTo>
                  <a:lnTo>
                    <a:pt x="206" y="1276"/>
                  </a:lnTo>
                  <a:lnTo>
                    <a:pt x="159" y="1246"/>
                  </a:lnTo>
                  <a:lnTo>
                    <a:pt x="118" y="1248"/>
                  </a:lnTo>
                  <a:lnTo>
                    <a:pt x="76" y="1464"/>
                  </a:lnTo>
                  <a:lnTo>
                    <a:pt x="1" y="1467"/>
                  </a:lnTo>
                  <a:lnTo>
                    <a:pt x="0" y="1502"/>
                  </a:lnTo>
                  <a:lnTo>
                    <a:pt x="75" y="1537"/>
                  </a:lnTo>
                  <a:lnTo>
                    <a:pt x="120" y="1535"/>
                  </a:lnTo>
                  <a:lnTo>
                    <a:pt x="296" y="1660"/>
                  </a:lnTo>
                  <a:lnTo>
                    <a:pt x="515" y="1792"/>
                  </a:lnTo>
                  <a:lnTo>
                    <a:pt x="686" y="1943"/>
                  </a:lnTo>
                  <a:lnTo>
                    <a:pt x="848" y="1909"/>
                  </a:lnTo>
                  <a:lnTo>
                    <a:pt x="870" y="1916"/>
                  </a:lnTo>
                  <a:lnTo>
                    <a:pt x="984" y="1917"/>
                  </a:lnTo>
                  <a:lnTo>
                    <a:pt x="982" y="1859"/>
                  </a:lnTo>
                  <a:lnTo>
                    <a:pt x="1031" y="1841"/>
                  </a:lnTo>
                  <a:lnTo>
                    <a:pt x="1066" y="1835"/>
                  </a:lnTo>
                  <a:lnTo>
                    <a:pt x="1088" y="1847"/>
                  </a:lnTo>
                  <a:lnTo>
                    <a:pt x="1178" y="1851"/>
                  </a:lnTo>
                  <a:lnTo>
                    <a:pt x="1204" y="1829"/>
                  </a:lnTo>
                  <a:lnTo>
                    <a:pt x="1244" y="1838"/>
                  </a:lnTo>
                  <a:lnTo>
                    <a:pt x="1267" y="1855"/>
                  </a:lnTo>
                  <a:lnTo>
                    <a:pt x="1293" y="1860"/>
                  </a:lnTo>
                  <a:lnTo>
                    <a:pt x="1309" y="1844"/>
                  </a:lnTo>
                  <a:lnTo>
                    <a:pt x="1342" y="1846"/>
                  </a:lnTo>
                  <a:lnTo>
                    <a:pt x="1372" y="1857"/>
                  </a:lnTo>
                  <a:lnTo>
                    <a:pt x="1443" y="1819"/>
                  </a:lnTo>
                  <a:lnTo>
                    <a:pt x="1421" y="1741"/>
                  </a:lnTo>
                  <a:lnTo>
                    <a:pt x="1529" y="1594"/>
                  </a:lnTo>
                  <a:lnTo>
                    <a:pt x="1504" y="1554"/>
                  </a:lnTo>
                  <a:lnTo>
                    <a:pt x="1566" y="1432"/>
                  </a:lnTo>
                  <a:lnTo>
                    <a:pt x="1555" y="1389"/>
                  </a:lnTo>
                  <a:lnTo>
                    <a:pt x="1523" y="1367"/>
                  </a:lnTo>
                  <a:lnTo>
                    <a:pt x="1508" y="1234"/>
                  </a:lnTo>
                  <a:lnTo>
                    <a:pt x="1587" y="1173"/>
                  </a:lnTo>
                  <a:lnTo>
                    <a:pt x="1582" y="1135"/>
                  </a:lnTo>
                  <a:lnTo>
                    <a:pt x="1609" y="1116"/>
                  </a:lnTo>
                  <a:lnTo>
                    <a:pt x="1761" y="1159"/>
                  </a:lnTo>
                  <a:lnTo>
                    <a:pt x="1864" y="1167"/>
                  </a:lnTo>
                  <a:lnTo>
                    <a:pt x="1873" y="1139"/>
                  </a:lnTo>
                  <a:lnTo>
                    <a:pt x="2064" y="1140"/>
                  </a:lnTo>
                  <a:lnTo>
                    <a:pt x="2079" y="1103"/>
                  </a:lnTo>
                  <a:lnTo>
                    <a:pt x="1928" y="1029"/>
                  </a:lnTo>
                  <a:lnTo>
                    <a:pt x="1729" y="884"/>
                  </a:lnTo>
                  <a:lnTo>
                    <a:pt x="1567" y="737"/>
                  </a:lnTo>
                  <a:lnTo>
                    <a:pt x="1114" y="318"/>
                  </a:lnTo>
                  <a:lnTo>
                    <a:pt x="924" y="142"/>
                  </a:lnTo>
                  <a:lnTo>
                    <a:pt x="820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68" name="Freeform 52"/>
            <p:cNvSpPr>
              <a:spLocks/>
            </p:cNvSpPr>
            <p:nvPr/>
          </p:nvSpPr>
          <p:spPr bwMode="auto">
            <a:xfrm>
              <a:off x="8200" y="1436"/>
              <a:ext cx="193" cy="304"/>
            </a:xfrm>
            <a:custGeom>
              <a:avLst/>
              <a:gdLst>
                <a:gd name="T0" fmla="*/ 869 w 1156"/>
                <a:gd name="T1" fmla="*/ 0 h 1828"/>
                <a:gd name="T2" fmla="*/ 993 w 1156"/>
                <a:gd name="T3" fmla="*/ 122 h 1828"/>
                <a:gd name="T4" fmla="*/ 1156 w 1156"/>
                <a:gd name="T5" fmla="*/ 358 h 1828"/>
                <a:gd name="T6" fmla="*/ 1107 w 1156"/>
                <a:gd name="T7" fmla="*/ 415 h 1828"/>
                <a:gd name="T8" fmla="*/ 1100 w 1156"/>
                <a:gd name="T9" fmla="*/ 538 h 1828"/>
                <a:gd name="T10" fmla="*/ 1025 w 1156"/>
                <a:gd name="T11" fmla="*/ 688 h 1828"/>
                <a:gd name="T12" fmla="*/ 931 w 1156"/>
                <a:gd name="T13" fmla="*/ 697 h 1828"/>
                <a:gd name="T14" fmla="*/ 840 w 1156"/>
                <a:gd name="T15" fmla="*/ 749 h 1828"/>
                <a:gd name="T16" fmla="*/ 763 w 1156"/>
                <a:gd name="T17" fmla="*/ 1327 h 1828"/>
                <a:gd name="T18" fmla="*/ 691 w 1156"/>
                <a:gd name="T19" fmla="*/ 1483 h 1828"/>
                <a:gd name="T20" fmla="*/ 599 w 1156"/>
                <a:gd name="T21" fmla="*/ 1560 h 1828"/>
                <a:gd name="T22" fmla="*/ 604 w 1156"/>
                <a:gd name="T23" fmla="*/ 1596 h 1828"/>
                <a:gd name="T24" fmla="*/ 544 w 1156"/>
                <a:gd name="T25" fmla="*/ 1635 h 1828"/>
                <a:gd name="T26" fmla="*/ 494 w 1156"/>
                <a:gd name="T27" fmla="*/ 1605 h 1828"/>
                <a:gd name="T28" fmla="*/ 458 w 1156"/>
                <a:gd name="T29" fmla="*/ 1607 h 1828"/>
                <a:gd name="T30" fmla="*/ 413 w 1156"/>
                <a:gd name="T31" fmla="*/ 1823 h 1828"/>
                <a:gd name="T32" fmla="*/ 339 w 1156"/>
                <a:gd name="T33" fmla="*/ 1828 h 1828"/>
                <a:gd name="T34" fmla="*/ 343 w 1156"/>
                <a:gd name="T35" fmla="*/ 1752 h 1828"/>
                <a:gd name="T36" fmla="*/ 46 w 1156"/>
                <a:gd name="T37" fmla="*/ 1416 h 1828"/>
                <a:gd name="T38" fmla="*/ 0 w 1156"/>
                <a:gd name="T39" fmla="*/ 1346 h 1828"/>
                <a:gd name="T40" fmla="*/ 236 w 1156"/>
                <a:gd name="T41" fmla="*/ 1226 h 1828"/>
                <a:gd name="T42" fmla="*/ 218 w 1156"/>
                <a:gd name="T43" fmla="*/ 820 h 1828"/>
                <a:gd name="T44" fmla="*/ 247 w 1156"/>
                <a:gd name="T45" fmla="*/ 605 h 1828"/>
                <a:gd name="T46" fmla="*/ 259 w 1156"/>
                <a:gd name="T47" fmla="*/ 512 h 1828"/>
                <a:gd name="T48" fmla="*/ 265 w 1156"/>
                <a:gd name="T49" fmla="*/ 512 h 1828"/>
                <a:gd name="T50" fmla="*/ 286 w 1156"/>
                <a:gd name="T51" fmla="*/ 277 h 1828"/>
                <a:gd name="T52" fmla="*/ 625 w 1156"/>
                <a:gd name="T53" fmla="*/ 340 h 1828"/>
                <a:gd name="T54" fmla="*/ 602 w 1156"/>
                <a:gd name="T55" fmla="*/ 203 h 1828"/>
                <a:gd name="T56" fmla="*/ 712 w 1156"/>
                <a:gd name="T57" fmla="*/ 225 h 1828"/>
                <a:gd name="T58" fmla="*/ 757 w 1156"/>
                <a:gd name="T59" fmla="*/ 64 h 1828"/>
                <a:gd name="T60" fmla="*/ 815 w 1156"/>
                <a:gd name="T61" fmla="*/ 63 h 1828"/>
                <a:gd name="T62" fmla="*/ 869 w 1156"/>
                <a:gd name="T63" fmla="*/ 0 h 18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56" h="1828">
                  <a:moveTo>
                    <a:pt x="869" y="0"/>
                  </a:moveTo>
                  <a:lnTo>
                    <a:pt x="993" y="122"/>
                  </a:lnTo>
                  <a:lnTo>
                    <a:pt x="1156" y="358"/>
                  </a:lnTo>
                  <a:lnTo>
                    <a:pt x="1107" y="415"/>
                  </a:lnTo>
                  <a:lnTo>
                    <a:pt x="1100" y="538"/>
                  </a:lnTo>
                  <a:lnTo>
                    <a:pt x="1025" y="688"/>
                  </a:lnTo>
                  <a:lnTo>
                    <a:pt x="931" y="697"/>
                  </a:lnTo>
                  <a:lnTo>
                    <a:pt x="840" y="749"/>
                  </a:lnTo>
                  <a:lnTo>
                    <a:pt x="763" y="1327"/>
                  </a:lnTo>
                  <a:lnTo>
                    <a:pt x="691" y="1483"/>
                  </a:lnTo>
                  <a:lnTo>
                    <a:pt x="599" y="1560"/>
                  </a:lnTo>
                  <a:lnTo>
                    <a:pt x="604" y="1596"/>
                  </a:lnTo>
                  <a:lnTo>
                    <a:pt x="544" y="1635"/>
                  </a:lnTo>
                  <a:lnTo>
                    <a:pt x="494" y="1605"/>
                  </a:lnTo>
                  <a:lnTo>
                    <a:pt x="458" y="1607"/>
                  </a:lnTo>
                  <a:lnTo>
                    <a:pt x="413" y="1823"/>
                  </a:lnTo>
                  <a:lnTo>
                    <a:pt x="339" y="1828"/>
                  </a:lnTo>
                  <a:lnTo>
                    <a:pt x="343" y="1752"/>
                  </a:lnTo>
                  <a:lnTo>
                    <a:pt x="46" y="1416"/>
                  </a:lnTo>
                  <a:lnTo>
                    <a:pt x="0" y="1346"/>
                  </a:lnTo>
                  <a:lnTo>
                    <a:pt x="236" y="1226"/>
                  </a:lnTo>
                  <a:lnTo>
                    <a:pt x="218" y="820"/>
                  </a:lnTo>
                  <a:lnTo>
                    <a:pt x="247" y="605"/>
                  </a:lnTo>
                  <a:lnTo>
                    <a:pt x="259" y="512"/>
                  </a:lnTo>
                  <a:lnTo>
                    <a:pt x="265" y="512"/>
                  </a:lnTo>
                  <a:lnTo>
                    <a:pt x="286" y="277"/>
                  </a:lnTo>
                  <a:lnTo>
                    <a:pt x="625" y="340"/>
                  </a:lnTo>
                  <a:lnTo>
                    <a:pt x="602" y="203"/>
                  </a:lnTo>
                  <a:lnTo>
                    <a:pt x="712" y="225"/>
                  </a:lnTo>
                  <a:lnTo>
                    <a:pt x="757" y="64"/>
                  </a:lnTo>
                  <a:lnTo>
                    <a:pt x="815" y="63"/>
                  </a:lnTo>
                  <a:lnTo>
                    <a:pt x="869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69" name="Freeform 53"/>
            <p:cNvSpPr>
              <a:spLocks/>
            </p:cNvSpPr>
            <p:nvPr/>
          </p:nvSpPr>
          <p:spPr bwMode="auto">
            <a:xfrm>
              <a:off x="8123" y="1458"/>
              <a:ext cx="125" cy="63"/>
            </a:xfrm>
            <a:custGeom>
              <a:avLst/>
              <a:gdLst>
                <a:gd name="T0" fmla="*/ 0 w 751"/>
                <a:gd name="T1" fmla="*/ 316 h 378"/>
                <a:gd name="T2" fmla="*/ 262 w 751"/>
                <a:gd name="T3" fmla="*/ 378 h 378"/>
                <a:gd name="T4" fmla="*/ 346 w 751"/>
                <a:gd name="T5" fmla="*/ 355 h 378"/>
                <a:gd name="T6" fmla="*/ 728 w 751"/>
                <a:gd name="T7" fmla="*/ 378 h 378"/>
                <a:gd name="T8" fmla="*/ 751 w 751"/>
                <a:gd name="T9" fmla="*/ 128 h 378"/>
                <a:gd name="T10" fmla="*/ 620 w 751"/>
                <a:gd name="T11" fmla="*/ 86 h 378"/>
                <a:gd name="T12" fmla="*/ 522 w 751"/>
                <a:gd name="T13" fmla="*/ 104 h 378"/>
                <a:gd name="T14" fmla="*/ 444 w 751"/>
                <a:gd name="T15" fmla="*/ 92 h 378"/>
                <a:gd name="T16" fmla="*/ 373 w 751"/>
                <a:gd name="T17" fmla="*/ 65 h 378"/>
                <a:gd name="T18" fmla="*/ 307 w 751"/>
                <a:gd name="T19" fmla="*/ 65 h 378"/>
                <a:gd name="T20" fmla="*/ 253 w 751"/>
                <a:gd name="T21" fmla="*/ 77 h 378"/>
                <a:gd name="T22" fmla="*/ 130 w 751"/>
                <a:gd name="T23" fmla="*/ 0 h 378"/>
                <a:gd name="T24" fmla="*/ 140 w 751"/>
                <a:gd name="T25" fmla="*/ 92 h 378"/>
                <a:gd name="T26" fmla="*/ 26 w 751"/>
                <a:gd name="T27" fmla="*/ 294 h 378"/>
                <a:gd name="T28" fmla="*/ 3 w 751"/>
                <a:gd name="T29" fmla="*/ 289 h 378"/>
                <a:gd name="T30" fmla="*/ 0 w 751"/>
                <a:gd name="T31" fmla="*/ 316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51" h="378">
                  <a:moveTo>
                    <a:pt x="0" y="316"/>
                  </a:moveTo>
                  <a:lnTo>
                    <a:pt x="262" y="378"/>
                  </a:lnTo>
                  <a:lnTo>
                    <a:pt x="346" y="355"/>
                  </a:lnTo>
                  <a:lnTo>
                    <a:pt x="728" y="378"/>
                  </a:lnTo>
                  <a:lnTo>
                    <a:pt x="751" y="128"/>
                  </a:lnTo>
                  <a:lnTo>
                    <a:pt x="620" y="86"/>
                  </a:lnTo>
                  <a:lnTo>
                    <a:pt x="522" y="104"/>
                  </a:lnTo>
                  <a:lnTo>
                    <a:pt x="444" y="92"/>
                  </a:lnTo>
                  <a:lnTo>
                    <a:pt x="373" y="65"/>
                  </a:lnTo>
                  <a:lnTo>
                    <a:pt x="307" y="65"/>
                  </a:lnTo>
                  <a:lnTo>
                    <a:pt x="253" y="77"/>
                  </a:lnTo>
                  <a:lnTo>
                    <a:pt x="130" y="0"/>
                  </a:lnTo>
                  <a:lnTo>
                    <a:pt x="140" y="92"/>
                  </a:lnTo>
                  <a:lnTo>
                    <a:pt x="26" y="294"/>
                  </a:lnTo>
                  <a:lnTo>
                    <a:pt x="3" y="289"/>
                  </a:lnTo>
                  <a:lnTo>
                    <a:pt x="0" y="31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70" name="Freeform 54"/>
            <p:cNvSpPr>
              <a:spLocks/>
            </p:cNvSpPr>
            <p:nvPr/>
          </p:nvSpPr>
          <p:spPr bwMode="auto">
            <a:xfrm>
              <a:off x="8769" y="1823"/>
              <a:ext cx="145" cy="144"/>
            </a:xfrm>
            <a:custGeom>
              <a:avLst/>
              <a:gdLst>
                <a:gd name="T0" fmla="*/ 60 w 873"/>
                <a:gd name="T1" fmla="*/ 65 h 865"/>
                <a:gd name="T2" fmla="*/ 208 w 873"/>
                <a:gd name="T3" fmla="*/ 0 h 865"/>
                <a:gd name="T4" fmla="*/ 330 w 873"/>
                <a:gd name="T5" fmla="*/ 101 h 865"/>
                <a:gd name="T6" fmla="*/ 870 w 873"/>
                <a:gd name="T7" fmla="*/ 270 h 865"/>
                <a:gd name="T8" fmla="*/ 873 w 873"/>
                <a:gd name="T9" fmla="*/ 835 h 865"/>
                <a:gd name="T10" fmla="*/ 766 w 873"/>
                <a:gd name="T11" fmla="*/ 865 h 865"/>
                <a:gd name="T12" fmla="*/ 773 w 873"/>
                <a:gd name="T13" fmla="*/ 660 h 865"/>
                <a:gd name="T14" fmla="*/ 748 w 873"/>
                <a:gd name="T15" fmla="*/ 599 h 865"/>
                <a:gd name="T16" fmla="*/ 684 w 873"/>
                <a:gd name="T17" fmla="*/ 574 h 865"/>
                <a:gd name="T18" fmla="*/ 619 w 873"/>
                <a:gd name="T19" fmla="*/ 563 h 865"/>
                <a:gd name="T20" fmla="*/ 201 w 873"/>
                <a:gd name="T21" fmla="*/ 610 h 865"/>
                <a:gd name="T22" fmla="*/ 0 w 873"/>
                <a:gd name="T23" fmla="*/ 344 h 865"/>
                <a:gd name="T24" fmla="*/ 60 w 873"/>
                <a:gd name="T25" fmla="*/ 65 h 8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73" h="865">
                  <a:moveTo>
                    <a:pt x="60" y="65"/>
                  </a:moveTo>
                  <a:lnTo>
                    <a:pt x="208" y="0"/>
                  </a:lnTo>
                  <a:lnTo>
                    <a:pt x="330" y="101"/>
                  </a:lnTo>
                  <a:lnTo>
                    <a:pt x="870" y="270"/>
                  </a:lnTo>
                  <a:lnTo>
                    <a:pt x="873" y="835"/>
                  </a:lnTo>
                  <a:lnTo>
                    <a:pt x="766" y="865"/>
                  </a:lnTo>
                  <a:lnTo>
                    <a:pt x="773" y="660"/>
                  </a:lnTo>
                  <a:lnTo>
                    <a:pt x="748" y="599"/>
                  </a:lnTo>
                  <a:lnTo>
                    <a:pt x="684" y="574"/>
                  </a:lnTo>
                  <a:lnTo>
                    <a:pt x="619" y="563"/>
                  </a:lnTo>
                  <a:lnTo>
                    <a:pt x="201" y="610"/>
                  </a:lnTo>
                  <a:lnTo>
                    <a:pt x="0" y="344"/>
                  </a:lnTo>
                  <a:lnTo>
                    <a:pt x="60" y="6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71" name="Freeform 55"/>
            <p:cNvSpPr>
              <a:spLocks/>
            </p:cNvSpPr>
            <p:nvPr/>
          </p:nvSpPr>
          <p:spPr bwMode="auto">
            <a:xfrm>
              <a:off x="7740" y="1059"/>
              <a:ext cx="150" cy="90"/>
            </a:xfrm>
            <a:custGeom>
              <a:avLst/>
              <a:gdLst>
                <a:gd name="T0" fmla="*/ 335 w 898"/>
                <a:gd name="T1" fmla="*/ 31 h 540"/>
                <a:gd name="T2" fmla="*/ 347 w 898"/>
                <a:gd name="T3" fmla="*/ 43 h 540"/>
                <a:gd name="T4" fmla="*/ 464 w 898"/>
                <a:gd name="T5" fmla="*/ 56 h 540"/>
                <a:gd name="T6" fmla="*/ 520 w 898"/>
                <a:gd name="T7" fmla="*/ 4 h 540"/>
                <a:gd name="T8" fmla="*/ 665 w 898"/>
                <a:gd name="T9" fmla="*/ 0 h 540"/>
                <a:gd name="T10" fmla="*/ 838 w 898"/>
                <a:gd name="T11" fmla="*/ 156 h 540"/>
                <a:gd name="T12" fmla="*/ 898 w 898"/>
                <a:gd name="T13" fmla="*/ 256 h 540"/>
                <a:gd name="T14" fmla="*/ 836 w 898"/>
                <a:gd name="T15" fmla="*/ 378 h 540"/>
                <a:gd name="T16" fmla="*/ 760 w 898"/>
                <a:gd name="T17" fmla="*/ 432 h 540"/>
                <a:gd name="T18" fmla="*/ 784 w 898"/>
                <a:gd name="T19" fmla="*/ 510 h 540"/>
                <a:gd name="T20" fmla="*/ 738 w 898"/>
                <a:gd name="T21" fmla="*/ 540 h 540"/>
                <a:gd name="T22" fmla="*/ 605 w 898"/>
                <a:gd name="T23" fmla="*/ 425 h 540"/>
                <a:gd name="T24" fmla="*/ 0 w 898"/>
                <a:gd name="T25" fmla="*/ 419 h 540"/>
                <a:gd name="T26" fmla="*/ 90 w 898"/>
                <a:gd name="T27" fmla="*/ 325 h 540"/>
                <a:gd name="T28" fmla="*/ 128 w 898"/>
                <a:gd name="T29" fmla="*/ 339 h 540"/>
                <a:gd name="T30" fmla="*/ 168 w 898"/>
                <a:gd name="T31" fmla="*/ 340 h 540"/>
                <a:gd name="T32" fmla="*/ 184 w 898"/>
                <a:gd name="T33" fmla="*/ 304 h 540"/>
                <a:gd name="T34" fmla="*/ 158 w 898"/>
                <a:gd name="T35" fmla="*/ 151 h 540"/>
                <a:gd name="T36" fmla="*/ 219 w 898"/>
                <a:gd name="T37" fmla="*/ 149 h 540"/>
                <a:gd name="T38" fmla="*/ 218 w 898"/>
                <a:gd name="T39" fmla="*/ 95 h 540"/>
                <a:gd name="T40" fmla="*/ 335 w 898"/>
                <a:gd name="T41" fmla="*/ 31 h 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98" h="540">
                  <a:moveTo>
                    <a:pt x="335" y="31"/>
                  </a:moveTo>
                  <a:lnTo>
                    <a:pt x="347" y="43"/>
                  </a:lnTo>
                  <a:lnTo>
                    <a:pt x="464" y="56"/>
                  </a:lnTo>
                  <a:lnTo>
                    <a:pt x="520" y="4"/>
                  </a:lnTo>
                  <a:lnTo>
                    <a:pt x="665" y="0"/>
                  </a:lnTo>
                  <a:lnTo>
                    <a:pt x="838" y="156"/>
                  </a:lnTo>
                  <a:lnTo>
                    <a:pt x="898" y="256"/>
                  </a:lnTo>
                  <a:lnTo>
                    <a:pt x="836" y="378"/>
                  </a:lnTo>
                  <a:lnTo>
                    <a:pt x="760" y="432"/>
                  </a:lnTo>
                  <a:lnTo>
                    <a:pt x="784" y="510"/>
                  </a:lnTo>
                  <a:lnTo>
                    <a:pt x="738" y="540"/>
                  </a:lnTo>
                  <a:lnTo>
                    <a:pt x="605" y="425"/>
                  </a:lnTo>
                  <a:lnTo>
                    <a:pt x="0" y="419"/>
                  </a:lnTo>
                  <a:lnTo>
                    <a:pt x="90" y="325"/>
                  </a:lnTo>
                  <a:lnTo>
                    <a:pt x="128" y="339"/>
                  </a:lnTo>
                  <a:lnTo>
                    <a:pt x="168" y="340"/>
                  </a:lnTo>
                  <a:lnTo>
                    <a:pt x="184" y="304"/>
                  </a:lnTo>
                  <a:lnTo>
                    <a:pt x="158" y="151"/>
                  </a:lnTo>
                  <a:lnTo>
                    <a:pt x="219" y="149"/>
                  </a:lnTo>
                  <a:lnTo>
                    <a:pt x="218" y="95"/>
                  </a:lnTo>
                  <a:lnTo>
                    <a:pt x="335" y="3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72" name="Freeform 56"/>
            <p:cNvSpPr>
              <a:spLocks/>
            </p:cNvSpPr>
            <p:nvPr/>
          </p:nvSpPr>
          <p:spPr bwMode="auto">
            <a:xfrm>
              <a:off x="7666" y="1011"/>
              <a:ext cx="130" cy="118"/>
            </a:xfrm>
            <a:custGeom>
              <a:avLst/>
              <a:gdLst>
                <a:gd name="T0" fmla="*/ 449 w 781"/>
                <a:gd name="T1" fmla="*/ 0 h 707"/>
                <a:gd name="T2" fmla="*/ 515 w 781"/>
                <a:gd name="T3" fmla="*/ 94 h 707"/>
                <a:gd name="T4" fmla="*/ 622 w 781"/>
                <a:gd name="T5" fmla="*/ 94 h 707"/>
                <a:gd name="T6" fmla="*/ 650 w 781"/>
                <a:gd name="T7" fmla="*/ 117 h 707"/>
                <a:gd name="T8" fmla="*/ 665 w 781"/>
                <a:gd name="T9" fmla="*/ 162 h 707"/>
                <a:gd name="T10" fmla="*/ 781 w 781"/>
                <a:gd name="T11" fmla="*/ 319 h 707"/>
                <a:gd name="T12" fmla="*/ 663 w 781"/>
                <a:gd name="T13" fmla="*/ 382 h 707"/>
                <a:gd name="T14" fmla="*/ 665 w 781"/>
                <a:gd name="T15" fmla="*/ 437 h 707"/>
                <a:gd name="T16" fmla="*/ 603 w 781"/>
                <a:gd name="T17" fmla="*/ 441 h 707"/>
                <a:gd name="T18" fmla="*/ 629 w 781"/>
                <a:gd name="T19" fmla="*/ 589 h 707"/>
                <a:gd name="T20" fmla="*/ 613 w 781"/>
                <a:gd name="T21" fmla="*/ 628 h 707"/>
                <a:gd name="T22" fmla="*/ 574 w 781"/>
                <a:gd name="T23" fmla="*/ 628 h 707"/>
                <a:gd name="T24" fmla="*/ 535 w 781"/>
                <a:gd name="T25" fmla="*/ 613 h 707"/>
                <a:gd name="T26" fmla="*/ 445 w 781"/>
                <a:gd name="T27" fmla="*/ 707 h 707"/>
                <a:gd name="T28" fmla="*/ 0 w 781"/>
                <a:gd name="T29" fmla="*/ 707 h 707"/>
                <a:gd name="T30" fmla="*/ 1 w 781"/>
                <a:gd name="T31" fmla="*/ 675 h 707"/>
                <a:gd name="T32" fmla="*/ 94 w 781"/>
                <a:gd name="T33" fmla="*/ 648 h 707"/>
                <a:gd name="T34" fmla="*/ 130 w 781"/>
                <a:gd name="T35" fmla="*/ 511 h 707"/>
                <a:gd name="T36" fmla="*/ 117 w 781"/>
                <a:gd name="T37" fmla="*/ 451 h 707"/>
                <a:gd name="T38" fmla="*/ 124 w 781"/>
                <a:gd name="T39" fmla="*/ 379 h 707"/>
                <a:gd name="T40" fmla="*/ 158 w 781"/>
                <a:gd name="T41" fmla="*/ 319 h 707"/>
                <a:gd name="T42" fmla="*/ 94 w 781"/>
                <a:gd name="T43" fmla="*/ 232 h 707"/>
                <a:gd name="T44" fmla="*/ 136 w 781"/>
                <a:gd name="T45" fmla="*/ 156 h 707"/>
                <a:gd name="T46" fmla="*/ 256 w 781"/>
                <a:gd name="T47" fmla="*/ 101 h 707"/>
                <a:gd name="T48" fmla="*/ 275 w 781"/>
                <a:gd name="T49" fmla="*/ 121 h 707"/>
                <a:gd name="T50" fmla="*/ 303 w 781"/>
                <a:gd name="T51" fmla="*/ 126 h 707"/>
                <a:gd name="T52" fmla="*/ 338 w 781"/>
                <a:gd name="T53" fmla="*/ 78 h 707"/>
                <a:gd name="T54" fmla="*/ 393 w 781"/>
                <a:gd name="T55" fmla="*/ 73 h 707"/>
                <a:gd name="T56" fmla="*/ 449 w 781"/>
                <a:gd name="T57" fmla="*/ 0 h 7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81" h="707">
                  <a:moveTo>
                    <a:pt x="449" y="0"/>
                  </a:moveTo>
                  <a:lnTo>
                    <a:pt x="515" y="94"/>
                  </a:lnTo>
                  <a:lnTo>
                    <a:pt x="622" y="94"/>
                  </a:lnTo>
                  <a:lnTo>
                    <a:pt x="650" y="117"/>
                  </a:lnTo>
                  <a:lnTo>
                    <a:pt x="665" y="162"/>
                  </a:lnTo>
                  <a:lnTo>
                    <a:pt x="781" y="319"/>
                  </a:lnTo>
                  <a:lnTo>
                    <a:pt x="663" y="382"/>
                  </a:lnTo>
                  <a:lnTo>
                    <a:pt x="665" y="437"/>
                  </a:lnTo>
                  <a:lnTo>
                    <a:pt x="603" y="441"/>
                  </a:lnTo>
                  <a:lnTo>
                    <a:pt x="629" y="589"/>
                  </a:lnTo>
                  <a:lnTo>
                    <a:pt x="613" y="628"/>
                  </a:lnTo>
                  <a:lnTo>
                    <a:pt x="574" y="628"/>
                  </a:lnTo>
                  <a:lnTo>
                    <a:pt x="535" y="613"/>
                  </a:lnTo>
                  <a:lnTo>
                    <a:pt x="445" y="707"/>
                  </a:lnTo>
                  <a:lnTo>
                    <a:pt x="0" y="707"/>
                  </a:lnTo>
                  <a:lnTo>
                    <a:pt x="1" y="675"/>
                  </a:lnTo>
                  <a:lnTo>
                    <a:pt x="94" y="648"/>
                  </a:lnTo>
                  <a:lnTo>
                    <a:pt x="130" y="511"/>
                  </a:lnTo>
                  <a:lnTo>
                    <a:pt x="117" y="451"/>
                  </a:lnTo>
                  <a:lnTo>
                    <a:pt x="124" y="379"/>
                  </a:lnTo>
                  <a:lnTo>
                    <a:pt x="158" y="319"/>
                  </a:lnTo>
                  <a:lnTo>
                    <a:pt x="94" y="232"/>
                  </a:lnTo>
                  <a:lnTo>
                    <a:pt x="136" y="156"/>
                  </a:lnTo>
                  <a:lnTo>
                    <a:pt x="256" y="101"/>
                  </a:lnTo>
                  <a:lnTo>
                    <a:pt x="275" y="121"/>
                  </a:lnTo>
                  <a:lnTo>
                    <a:pt x="303" y="126"/>
                  </a:lnTo>
                  <a:lnTo>
                    <a:pt x="338" y="78"/>
                  </a:lnTo>
                  <a:lnTo>
                    <a:pt x="393" y="73"/>
                  </a:lnTo>
                  <a:lnTo>
                    <a:pt x="449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73" name="Freeform 57"/>
            <p:cNvSpPr>
              <a:spLocks/>
            </p:cNvSpPr>
            <p:nvPr/>
          </p:nvSpPr>
          <p:spPr bwMode="auto">
            <a:xfrm>
              <a:off x="7513" y="916"/>
              <a:ext cx="228" cy="254"/>
            </a:xfrm>
            <a:custGeom>
              <a:avLst/>
              <a:gdLst>
                <a:gd name="T0" fmla="*/ 488 w 1372"/>
                <a:gd name="T1" fmla="*/ 38 h 1525"/>
                <a:gd name="T2" fmla="*/ 562 w 1372"/>
                <a:gd name="T3" fmla="*/ 37 h 1525"/>
                <a:gd name="T4" fmla="*/ 612 w 1372"/>
                <a:gd name="T5" fmla="*/ 0 h 1525"/>
                <a:gd name="T6" fmla="*/ 683 w 1372"/>
                <a:gd name="T7" fmla="*/ 13 h 1525"/>
                <a:gd name="T8" fmla="*/ 760 w 1372"/>
                <a:gd name="T9" fmla="*/ 115 h 1525"/>
                <a:gd name="T10" fmla="*/ 857 w 1372"/>
                <a:gd name="T11" fmla="*/ 136 h 1525"/>
                <a:gd name="T12" fmla="*/ 875 w 1372"/>
                <a:gd name="T13" fmla="*/ 175 h 1525"/>
                <a:gd name="T14" fmla="*/ 944 w 1372"/>
                <a:gd name="T15" fmla="*/ 200 h 1525"/>
                <a:gd name="T16" fmla="*/ 1023 w 1372"/>
                <a:gd name="T17" fmla="*/ 184 h 1525"/>
                <a:gd name="T18" fmla="*/ 1085 w 1372"/>
                <a:gd name="T19" fmla="*/ 243 h 1525"/>
                <a:gd name="T20" fmla="*/ 1136 w 1372"/>
                <a:gd name="T21" fmla="*/ 266 h 1525"/>
                <a:gd name="T22" fmla="*/ 1210 w 1372"/>
                <a:gd name="T23" fmla="*/ 354 h 1525"/>
                <a:gd name="T24" fmla="*/ 1372 w 1372"/>
                <a:gd name="T25" fmla="*/ 570 h 1525"/>
                <a:gd name="T26" fmla="*/ 1315 w 1372"/>
                <a:gd name="T27" fmla="*/ 642 h 1525"/>
                <a:gd name="T28" fmla="*/ 1260 w 1372"/>
                <a:gd name="T29" fmla="*/ 648 h 1525"/>
                <a:gd name="T30" fmla="*/ 1223 w 1372"/>
                <a:gd name="T31" fmla="*/ 695 h 1525"/>
                <a:gd name="T32" fmla="*/ 1199 w 1372"/>
                <a:gd name="T33" fmla="*/ 691 h 1525"/>
                <a:gd name="T34" fmla="*/ 1178 w 1372"/>
                <a:gd name="T35" fmla="*/ 670 h 1525"/>
                <a:gd name="T36" fmla="*/ 1127 w 1372"/>
                <a:gd name="T37" fmla="*/ 697 h 1525"/>
                <a:gd name="T38" fmla="*/ 1059 w 1372"/>
                <a:gd name="T39" fmla="*/ 724 h 1525"/>
                <a:gd name="T40" fmla="*/ 1016 w 1372"/>
                <a:gd name="T41" fmla="*/ 801 h 1525"/>
                <a:gd name="T42" fmla="*/ 1079 w 1372"/>
                <a:gd name="T43" fmla="*/ 887 h 1525"/>
                <a:gd name="T44" fmla="*/ 1046 w 1372"/>
                <a:gd name="T45" fmla="*/ 948 h 1525"/>
                <a:gd name="T46" fmla="*/ 1039 w 1372"/>
                <a:gd name="T47" fmla="*/ 1016 h 1525"/>
                <a:gd name="T48" fmla="*/ 1052 w 1372"/>
                <a:gd name="T49" fmla="*/ 1079 h 1525"/>
                <a:gd name="T50" fmla="*/ 1015 w 1372"/>
                <a:gd name="T51" fmla="*/ 1217 h 1525"/>
                <a:gd name="T52" fmla="*/ 923 w 1372"/>
                <a:gd name="T53" fmla="*/ 1244 h 1525"/>
                <a:gd name="T54" fmla="*/ 920 w 1372"/>
                <a:gd name="T55" fmla="*/ 1306 h 1525"/>
                <a:gd name="T56" fmla="*/ 874 w 1372"/>
                <a:gd name="T57" fmla="*/ 1354 h 1525"/>
                <a:gd name="T58" fmla="*/ 826 w 1372"/>
                <a:gd name="T59" fmla="*/ 1353 h 1525"/>
                <a:gd name="T60" fmla="*/ 820 w 1372"/>
                <a:gd name="T61" fmla="*/ 1525 h 1525"/>
                <a:gd name="T62" fmla="*/ 569 w 1372"/>
                <a:gd name="T63" fmla="*/ 1522 h 1525"/>
                <a:gd name="T64" fmla="*/ 622 w 1372"/>
                <a:gd name="T65" fmla="*/ 1433 h 1525"/>
                <a:gd name="T66" fmla="*/ 730 w 1372"/>
                <a:gd name="T67" fmla="*/ 1311 h 1525"/>
                <a:gd name="T68" fmla="*/ 732 w 1372"/>
                <a:gd name="T69" fmla="*/ 1230 h 1525"/>
                <a:gd name="T70" fmla="*/ 385 w 1372"/>
                <a:gd name="T71" fmla="*/ 985 h 1525"/>
                <a:gd name="T72" fmla="*/ 372 w 1372"/>
                <a:gd name="T73" fmla="*/ 950 h 1525"/>
                <a:gd name="T74" fmla="*/ 240 w 1372"/>
                <a:gd name="T75" fmla="*/ 860 h 1525"/>
                <a:gd name="T76" fmla="*/ 213 w 1372"/>
                <a:gd name="T77" fmla="*/ 861 h 1525"/>
                <a:gd name="T78" fmla="*/ 172 w 1372"/>
                <a:gd name="T79" fmla="*/ 854 h 1525"/>
                <a:gd name="T80" fmla="*/ 110 w 1372"/>
                <a:gd name="T81" fmla="*/ 755 h 1525"/>
                <a:gd name="T82" fmla="*/ 108 w 1372"/>
                <a:gd name="T83" fmla="*/ 708 h 1525"/>
                <a:gd name="T84" fmla="*/ 74 w 1372"/>
                <a:gd name="T85" fmla="*/ 681 h 1525"/>
                <a:gd name="T86" fmla="*/ 69 w 1372"/>
                <a:gd name="T87" fmla="*/ 566 h 1525"/>
                <a:gd name="T88" fmla="*/ 31 w 1372"/>
                <a:gd name="T89" fmla="*/ 549 h 1525"/>
                <a:gd name="T90" fmla="*/ 58 w 1372"/>
                <a:gd name="T91" fmla="*/ 479 h 1525"/>
                <a:gd name="T92" fmla="*/ 0 w 1372"/>
                <a:gd name="T93" fmla="*/ 406 h 1525"/>
                <a:gd name="T94" fmla="*/ 12 w 1372"/>
                <a:gd name="T95" fmla="*/ 330 h 1525"/>
                <a:gd name="T96" fmla="*/ 63 w 1372"/>
                <a:gd name="T97" fmla="*/ 266 h 1525"/>
                <a:gd name="T98" fmla="*/ 42 w 1372"/>
                <a:gd name="T99" fmla="*/ 120 h 1525"/>
                <a:gd name="T100" fmla="*/ 188 w 1372"/>
                <a:gd name="T101" fmla="*/ 101 h 1525"/>
                <a:gd name="T102" fmla="*/ 230 w 1372"/>
                <a:gd name="T103" fmla="*/ 145 h 1525"/>
                <a:gd name="T104" fmla="*/ 428 w 1372"/>
                <a:gd name="T105" fmla="*/ 120 h 1525"/>
                <a:gd name="T106" fmla="*/ 445 w 1372"/>
                <a:gd name="T107" fmla="*/ 66 h 1525"/>
                <a:gd name="T108" fmla="*/ 488 w 1372"/>
                <a:gd name="T109" fmla="*/ 38 h 1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72" h="1525">
                  <a:moveTo>
                    <a:pt x="488" y="38"/>
                  </a:moveTo>
                  <a:lnTo>
                    <a:pt x="562" y="37"/>
                  </a:lnTo>
                  <a:lnTo>
                    <a:pt x="612" y="0"/>
                  </a:lnTo>
                  <a:lnTo>
                    <a:pt x="683" y="13"/>
                  </a:lnTo>
                  <a:lnTo>
                    <a:pt x="760" y="115"/>
                  </a:lnTo>
                  <a:lnTo>
                    <a:pt x="857" y="136"/>
                  </a:lnTo>
                  <a:lnTo>
                    <a:pt x="875" y="175"/>
                  </a:lnTo>
                  <a:lnTo>
                    <a:pt x="944" y="200"/>
                  </a:lnTo>
                  <a:lnTo>
                    <a:pt x="1023" y="184"/>
                  </a:lnTo>
                  <a:lnTo>
                    <a:pt x="1085" y="243"/>
                  </a:lnTo>
                  <a:lnTo>
                    <a:pt x="1136" y="266"/>
                  </a:lnTo>
                  <a:lnTo>
                    <a:pt x="1210" y="354"/>
                  </a:lnTo>
                  <a:lnTo>
                    <a:pt x="1372" y="570"/>
                  </a:lnTo>
                  <a:lnTo>
                    <a:pt x="1315" y="642"/>
                  </a:lnTo>
                  <a:lnTo>
                    <a:pt x="1260" y="648"/>
                  </a:lnTo>
                  <a:lnTo>
                    <a:pt x="1223" y="695"/>
                  </a:lnTo>
                  <a:lnTo>
                    <a:pt x="1199" y="691"/>
                  </a:lnTo>
                  <a:lnTo>
                    <a:pt x="1178" y="670"/>
                  </a:lnTo>
                  <a:lnTo>
                    <a:pt x="1127" y="697"/>
                  </a:lnTo>
                  <a:lnTo>
                    <a:pt x="1059" y="724"/>
                  </a:lnTo>
                  <a:lnTo>
                    <a:pt x="1016" y="801"/>
                  </a:lnTo>
                  <a:lnTo>
                    <a:pt x="1079" y="887"/>
                  </a:lnTo>
                  <a:lnTo>
                    <a:pt x="1046" y="948"/>
                  </a:lnTo>
                  <a:lnTo>
                    <a:pt x="1039" y="1016"/>
                  </a:lnTo>
                  <a:lnTo>
                    <a:pt x="1052" y="1079"/>
                  </a:lnTo>
                  <a:lnTo>
                    <a:pt x="1015" y="1217"/>
                  </a:lnTo>
                  <a:lnTo>
                    <a:pt x="923" y="1244"/>
                  </a:lnTo>
                  <a:lnTo>
                    <a:pt x="920" y="1306"/>
                  </a:lnTo>
                  <a:lnTo>
                    <a:pt x="874" y="1354"/>
                  </a:lnTo>
                  <a:lnTo>
                    <a:pt x="826" y="1353"/>
                  </a:lnTo>
                  <a:lnTo>
                    <a:pt x="820" y="1525"/>
                  </a:lnTo>
                  <a:lnTo>
                    <a:pt x="569" y="1522"/>
                  </a:lnTo>
                  <a:lnTo>
                    <a:pt x="622" y="1433"/>
                  </a:lnTo>
                  <a:lnTo>
                    <a:pt x="730" y="1311"/>
                  </a:lnTo>
                  <a:lnTo>
                    <a:pt x="732" y="1230"/>
                  </a:lnTo>
                  <a:lnTo>
                    <a:pt x="385" y="985"/>
                  </a:lnTo>
                  <a:lnTo>
                    <a:pt x="372" y="950"/>
                  </a:lnTo>
                  <a:lnTo>
                    <a:pt x="240" y="860"/>
                  </a:lnTo>
                  <a:lnTo>
                    <a:pt x="213" y="861"/>
                  </a:lnTo>
                  <a:lnTo>
                    <a:pt x="172" y="854"/>
                  </a:lnTo>
                  <a:lnTo>
                    <a:pt x="110" y="755"/>
                  </a:lnTo>
                  <a:lnTo>
                    <a:pt x="108" y="708"/>
                  </a:lnTo>
                  <a:lnTo>
                    <a:pt x="74" y="681"/>
                  </a:lnTo>
                  <a:lnTo>
                    <a:pt x="69" y="566"/>
                  </a:lnTo>
                  <a:lnTo>
                    <a:pt x="31" y="549"/>
                  </a:lnTo>
                  <a:lnTo>
                    <a:pt x="58" y="479"/>
                  </a:lnTo>
                  <a:lnTo>
                    <a:pt x="0" y="406"/>
                  </a:lnTo>
                  <a:lnTo>
                    <a:pt x="12" y="330"/>
                  </a:lnTo>
                  <a:lnTo>
                    <a:pt x="63" y="266"/>
                  </a:lnTo>
                  <a:lnTo>
                    <a:pt x="42" y="120"/>
                  </a:lnTo>
                  <a:lnTo>
                    <a:pt x="188" y="101"/>
                  </a:lnTo>
                  <a:lnTo>
                    <a:pt x="230" y="145"/>
                  </a:lnTo>
                  <a:lnTo>
                    <a:pt x="428" y="120"/>
                  </a:lnTo>
                  <a:lnTo>
                    <a:pt x="445" y="66"/>
                  </a:lnTo>
                  <a:lnTo>
                    <a:pt x="488" y="3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74" name="Freeform 58"/>
            <p:cNvSpPr>
              <a:spLocks/>
            </p:cNvSpPr>
            <p:nvPr/>
          </p:nvSpPr>
          <p:spPr bwMode="auto">
            <a:xfrm>
              <a:off x="7848" y="1151"/>
              <a:ext cx="264" cy="277"/>
            </a:xfrm>
            <a:custGeom>
              <a:avLst/>
              <a:gdLst>
                <a:gd name="T0" fmla="*/ 725 w 1587"/>
                <a:gd name="T1" fmla="*/ 0 h 1664"/>
                <a:gd name="T2" fmla="*/ 916 w 1587"/>
                <a:gd name="T3" fmla="*/ 246 h 1664"/>
                <a:gd name="T4" fmla="*/ 1153 w 1587"/>
                <a:gd name="T5" fmla="*/ 352 h 1664"/>
                <a:gd name="T6" fmla="*/ 1188 w 1587"/>
                <a:gd name="T7" fmla="*/ 411 h 1664"/>
                <a:gd name="T8" fmla="*/ 1364 w 1587"/>
                <a:gd name="T9" fmla="*/ 530 h 1664"/>
                <a:gd name="T10" fmla="*/ 1544 w 1587"/>
                <a:gd name="T11" fmla="*/ 529 h 1664"/>
                <a:gd name="T12" fmla="*/ 1587 w 1587"/>
                <a:gd name="T13" fmla="*/ 549 h 1664"/>
                <a:gd name="T14" fmla="*/ 1552 w 1587"/>
                <a:gd name="T15" fmla="*/ 589 h 1664"/>
                <a:gd name="T16" fmla="*/ 1465 w 1587"/>
                <a:gd name="T17" fmla="*/ 590 h 1664"/>
                <a:gd name="T18" fmla="*/ 1469 w 1587"/>
                <a:gd name="T19" fmla="*/ 646 h 1664"/>
                <a:gd name="T20" fmla="*/ 1531 w 1587"/>
                <a:gd name="T21" fmla="*/ 705 h 1664"/>
                <a:gd name="T22" fmla="*/ 1526 w 1587"/>
                <a:gd name="T23" fmla="*/ 752 h 1664"/>
                <a:gd name="T24" fmla="*/ 1401 w 1587"/>
                <a:gd name="T25" fmla="*/ 953 h 1664"/>
                <a:gd name="T26" fmla="*/ 1368 w 1587"/>
                <a:gd name="T27" fmla="*/ 971 h 1664"/>
                <a:gd name="T28" fmla="*/ 1375 w 1587"/>
                <a:gd name="T29" fmla="*/ 1070 h 1664"/>
                <a:gd name="T30" fmla="*/ 1297 w 1587"/>
                <a:gd name="T31" fmla="*/ 1100 h 1664"/>
                <a:gd name="T32" fmla="*/ 1297 w 1587"/>
                <a:gd name="T33" fmla="*/ 1116 h 1664"/>
                <a:gd name="T34" fmla="*/ 1214 w 1587"/>
                <a:gd name="T35" fmla="*/ 1112 h 1664"/>
                <a:gd name="T36" fmla="*/ 1205 w 1587"/>
                <a:gd name="T37" fmla="*/ 1150 h 1664"/>
                <a:gd name="T38" fmla="*/ 1131 w 1587"/>
                <a:gd name="T39" fmla="*/ 1229 h 1664"/>
                <a:gd name="T40" fmla="*/ 1098 w 1587"/>
                <a:gd name="T41" fmla="*/ 1235 h 1664"/>
                <a:gd name="T42" fmla="*/ 1001 w 1587"/>
                <a:gd name="T43" fmla="*/ 1437 h 1664"/>
                <a:gd name="T44" fmla="*/ 940 w 1587"/>
                <a:gd name="T45" fmla="*/ 1430 h 1664"/>
                <a:gd name="T46" fmla="*/ 830 w 1587"/>
                <a:gd name="T47" fmla="*/ 1558 h 1664"/>
                <a:gd name="T48" fmla="*/ 772 w 1587"/>
                <a:gd name="T49" fmla="*/ 1569 h 1664"/>
                <a:gd name="T50" fmla="*/ 755 w 1587"/>
                <a:gd name="T51" fmla="*/ 1548 h 1664"/>
                <a:gd name="T52" fmla="*/ 707 w 1587"/>
                <a:gd name="T53" fmla="*/ 1561 h 1664"/>
                <a:gd name="T54" fmla="*/ 594 w 1587"/>
                <a:gd name="T55" fmla="*/ 1664 h 1664"/>
                <a:gd name="T56" fmla="*/ 480 w 1587"/>
                <a:gd name="T57" fmla="*/ 1579 h 1664"/>
                <a:gd name="T58" fmla="*/ 217 w 1587"/>
                <a:gd name="T59" fmla="*/ 1489 h 1664"/>
                <a:gd name="T60" fmla="*/ 145 w 1587"/>
                <a:gd name="T61" fmla="*/ 1411 h 1664"/>
                <a:gd name="T62" fmla="*/ 157 w 1587"/>
                <a:gd name="T63" fmla="*/ 1373 h 1664"/>
                <a:gd name="T64" fmla="*/ 131 w 1587"/>
                <a:gd name="T65" fmla="*/ 1322 h 1664"/>
                <a:gd name="T66" fmla="*/ 97 w 1587"/>
                <a:gd name="T67" fmla="*/ 1314 h 1664"/>
                <a:gd name="T68" fmla="*/ 77 w 1587"/>
                <a:gd name="T69" fmla="*/ 1287 h 1664"/>
                <a:gd name="T70" fmla="*/ 77 w 1587"/>
                <a:gd name="T71" fmla="*/ 1239 h 1664"/>
                <a:gd name="T72" fmla="*/ 0 w 1587"/>
                <a:gd name="T73" fmla="*/ 1102 h 1664"/>
                <a:gd name="T74" fmla="*/ 86 w 1587"/>
                <a:gd name="T75" fmla="*/ 999 h 1664"/>
                <a:gd name="T76" fmla="*/ 80 w 1587"/>
                <a:gd name="T77" fmla="*/ 876 h 1664"/>
                <a:gd name="T78" fmla="*/ 155 w 1587"/>
                <a:gd name="T79" fmla="*/ 849 h 1664"/>
                <a:gd name="T80" fmla="*/ 176 w 1587"/>
                <a:gd name="T81" fmla="*/ 688 h 1664"/>
                <a:gd name="T82" fmla="*/ 145 w 1587"/>
                <a:gd name="T83" fmla="*/ 624 h 1664"/>
                <a:gd name="T84" fmla="*/ 236 w 1587"/>
                <a:gd name="T85" fmla="*/ 512 h 1664"/>
                <a:gd name="T86" fmla="*/ 291 w 1587"/>
                <a:gd name="T87" fmla="*/ 512 h 1664"/>
                <a:gd name="T88" fmla="*/ 315 w 1587"/>
                <a:gd name="T89" fmla="*/ 473 h 1664"/>
                <a:gd name="T90" fmla="*/ 411 w 1587"/>
                <a:gd name="T91" fmla="*/ 512 h 1664"/>
                <a:gd name="T92" fmla="*/ 457 w 1587"/>
                <a:gd name="T93" fmla="*/ 512 h 1664"/>
                <a:gd name="T94" fmla="*/ 629 w 1587"/>
                <a:gd name="T95" fmla="*/ 148 h 1664"/>
                <a:gd name="T96" fmla="*/ 725 w 1587"/>
                <a:gd name="T97" fmla="*/ 0 h 1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87" h="1664">
                  <a:moveTo>
                    <a:pt x="725" y="0"/>
                  </a:moveTo>
                  <a:lnTo>
                    <a:pt x="916" y="246"/>
                  </a:lnTo>
                  <a:lnTo>
                    <a:pt x="1153" y="352"/>
                  </a:lnTo>
                  <a:lnTo>
                    <a:pt x="1188" y="411"/>
                  </a:lnTo>
                  <a:lnTo>
                    <a:pt x="1364" y="530"/>
                  </a:lnTo>
                  <a:lnTo>
                    <a:pt x="1544" y="529"/>
                  </a:lnTo>
                  <a:lnTo>
                    <a:pt x="1587" y="549"/>
                  </a:lnTo>
                  <a:lnTo>
                    <a:pt x="1552" y="589"/>
                  </a:lnTo>
                  <a:lnTo>
                    <a:pt x="1465" y="590"/>
                  </a:lnTo>
                  <a:lnTo>
                    <a:pt x="1469" y="646"/>
                  </a:lnTo>
                  <a:lnTo>
                    <a:pt x="1531" y="705"/>
                  </a:lnTo>
                  <a:lnTo>
                    <a:pt x="1526" y="752"/>
                  </a:lnTo>
                  <a:lnTo>
                    <a:pt x="1401" y="953"/>
                  </a:lnTo>
                  <a:lnTo>
                    <a:pt x="1368" y="971"/>
                  </a:lnTo>
                  <a:lnTo>
                    <a:pt x="1375" y="1070"/>
                  </a:lnTo>
                  <a:lnTo>
                    <a:pt x="1297" y="1100"/>
                  </a:lnTo>
                  <a:lnTo>
                    <a:pt x="1297" y="1116"/>
                  </a:lnTo>
                  <a:lnTo>
                    <a:pt x="1214" y="1112"/>
                  </a:lnTo>
                  <a:lnTo>
                    <a:pt x="1205" y="1150"/>
                  </a:lnTo>
                  <a:lnTo>
                    <a:pt x="1131" y="1229"/>
                  </a:lnTo>
                  <a:lnTo>
                    <a:pt x="1098" y="1235"/>
                  </a:lnTo>
                  <a:lnTo>
                    <a:pt x="1001" y="1437"/>
                  </a:lnTo>
                  <a:lnTo>
                    <a:pt x="940" y="1430"/>
                  </a:lnTo>
                  <a:lnTo>
                    <a:pt x="830" y="1558"/>
                  </a:lnTo>
                  <a:lnTo>
                    <a:pt x="772" y="1569"/>
                  </a:lnTo>
                  <a:lnTo>
                    <a:pt x="755" y="1548"/>
                  </a:lnTo>
                  <a:lnTo>
                    <a:pt x="707" y="1561"/>
                  </a:lnTo>
                  <a:lnTo>
                    <a:pt x="594" y="1664"/>
                  </a:lnTo>
                  <a:lnTo>
                    <a:pt x="480" y="1579"/>
                  </a:lnTo>
                  <a:lnTo>
                    <a:pt x="217" y="1489"/>
                  </a:lnTo>
                  <a:lnTo>
                    <a:pt x="145" y="1411"/>
                  </a:lnTo>
                  <a:lnTo>
                    <a:pt x="157" y="1373"/>
                  </a:lnTo>
                  <a:lnTo>
                    <a:pt x="131" y="1322"/>
                  </a:lnTo>
                  <a:lnTo>
                    <a:pt x="97" y="1314"/>
                  </a:lnTo>
                  <a:lnTo>
                    <a:pt x="77" y="1287"/>
                  </a:lnTo>
                  <a:lnTo>
                    <a:pt x="77" y="1239"/>
                  </a:lnTo>
                  <a:lnTo>
                    <a:pt x="0" y="1102"/>
                  </a:lnTo>
                  <a:lnTo>
                    <a:pt x="86" y="999"/>
                  </a:lnTo>
                  <a:lnTo>
                    <a:pt x="80" y="876"/>
                  </a:lnTo>
                  <a:lnTo>
                    <a:pt x="155" y="849"/>
                  </a:lnTo>
                  <a:lnTo>
                    <a:pt x="176" y="688"/>
                  </a:lnTo>
                  <a:lnTo>
                    <a:pt x="145" y="624"/>
                  </a:lnTo>
                  <a:lnTo>
                    <a:pt x="236" y="512"/>
                  </a:lnTo>
                  <a:lnTo>
                    <a:pt x="291" y="512"/>
                  </a:lnTo>
                  <a:lnTo>
                    <a:pt x="315" y="473"/>
                  </a:lnTo>
                  <a:lnTo>
                    <a:pt x="411" y="512"/>
                  </a:lnTo>
                  <a:lnTo>
                    <a:pt x="457" y="512"/>
                  </a:lnTo>
                  <a:lnTo>
                    <a:pt x="629" y="14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75" name="Freeform 59"/>
            <p:cNvSpPr>
              <a:spLocks/>
            </p:cNvSpPr>
            <p:nvPr/>
          </p:nvSpPr>
          <p:spPr bwMode="auto">
            <a:xfrm>
              <a:off x="7649" y="1101"/>
              <a:ext cx="319" cy="154"/>
            </a:xfrm>
            <a:custGeom>
              <a:avLst/>
              <a:gdLst>
                <a:gd name="T0" fmla="*/ 1444 w 1914"/>
                <a:gd name="T1" fmla="*/ 0 h 926"/>
                <a:gd name="T2" fmla="*/ 1550 w 1914"/>
                <a:gd name="T3" fmla="*/ 163 h 926"/>
                <a:gd name="T4" fmla="*/ 1638 w 1914"/>
                <a:gd name="T5" fmla="*/ 171 h 926"/>
                <a:gd name="T6" fmla="*/ 1749 w 1914"/>
                <a:gd name="T7" fmla="*/ 284 h 926"/>
                <a:gd name="T8" fmla="*/ 1914 w 1914"/>
                <a:gd name="T9" fmla="*/ 299 h 926"/>
                <a:gd name="T10" fmla="*/ 1820 w 1914"/>
                <a:gd name="T11" fmla="*/ 446 h 926"/>
                <a:gd name="T12" fmla="*/ 1644 w 1914"/>
                <a:gd name="T13" fmla="*/ 813 h 926"/>
                <a:gd name="T14" fmla="*/ 1603 w 1914"/>
                <a:gd name="T15" fmla="*/ 813 h 926"/>
                <a:gd name="T16" fmla="*/ 1506 w 1914"/>
                <a:gd name="T17" fmla="*/ 773 h 926"/>
                <a:gd name="T18" fmla="*/ 1479 w 1914"/>
                <a:gd name="T19" fmla="*/ 811 h 926"/>
                <a:gd name="T20" fmla="*/ 1426 w 1914"/>
                <a:gd name="T21" fmla="*/ 813 h 926"/>
                <a:gd name="T22" fmla="*/ 1335 w 1914"/>
                <a:gd name="T23" fmla="*/ 926 h 926"/>
                <a:gd name="T24" fmla="*/ 1240 w 1914"/>
                <a:gd name="T25" fmla="*/ 855 h 926"/>
                <a:gd name="T26" fmla="*/ 1191 w 1914"/>
                <a:gd name="T27" fmla="*/ 831 h 926"/>
                <a:gd name="T28" fmla="*/ 844 w 1914"/>
                <a:gd name="T29" fmla="*/ 867 h 926"/>
                <a:gd name="T30" fmla="*/ 699 w 1914"/>
                <a:gd name="T31" fmla="*/ 871 h 926"/>
                <a:gd name="T32" fmla="*/ 696 w 1914"/>
                <a:gd name="T33" fmla="*/ 888 h 926"/>
                <a:gd name="T34" fmla="*/ 599 w 1914"/>
                <a:gd name="T35" fmla="*/ 895 h 926"/>
                <a:gd name="T36" fmla="*/ 583 w 1914"/>
                <a:gd name="T37" fmla="*/ 870 h 926"/>
                <a:gd name="T38" fmla="*/ 356 w 1914"/>
                <a:gd name="T39" fmla="*/ 848 h 926"/>
                <a:gd name="T40" fmla="*/ 312 w 1914"/>
                <a:gd name="T41" fmla="*/ 728 h 926"/>
                <a:gd name="T42" fmla="*/ 349 w 1914"/>
                <a:gd name="T43" fmla="*/ 578 h 926"/>
                <a:gd name="T44" fmla="*/ 353 w 1914"/>
                <a:gd name="T45" fmla="*/ 548 h 926"/>
                <a:gd name="T46" fmla="*/ 261 w 1914"/>
                <a:gd name="T47" fmla="*/ 450 h 926"/>
                <a:gd name="T48" fmla="*/ 0 w 1914"/>
                <a:gd name="T49" fmla="*/ 415 h 926"/>
                <a:gd name="T50" fmla="*/ 6 w 1914"/>
                <a:gd name="T51" fmla="*/ 244 h 926"/>
                <a:gd name="T52" fmla="*/ 54 w 1914"/>
                <a:gd name="T53" fmla="*/ 244 h 926"/>
                <a:gd name="T54" fmla="*/ 100 w 1914"/>
                <a:gd name="T55" fmla="*/ 197 h 926"/>
                <a:gd name="T56" fmla="*/ 102 w 1914"/>
                <a:gd name="T57" fmla="*/ 166 h 926"/>
                <a:gd name="T58" fmla="*/ 804 w 1914"/>
                <a:gd name="T59" fmla="*/ 169 h 926"/>
                <a:gd name="T60" fmla="*/ 1148 w 1914"/>
                <a:gd name="T61" fmla="*/ 172 h 926"/>
                <a:gd name="T62" fmla="*/ 1285 w 1914"/>
                <a:gd name="T63" fmla="*/ 288 h 926"/>
                <a:gd name="T64" fmla="*/ 1331 w 1914"/>
                <a:gd name="T65" fmla="*/ 259 h 926"/>
                <a:gd name="T66" fmla="*/ 1307 w 1914"/>
                <a:gd name="T67" fmla="*/ 179 h 926"/>
                <a:gd name="T68" fmla="*/ 1382 w 1914"/>
                <a:gd name="T69" fmla="*/ 127 h 926"/>
                <a:gd name="T70" fmla="*/ 1444 w 1914"/>
                <a:gd name="T71" fmla="*/ 0 h 9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914" h="926">
                  <a:moveTo>
                    <a:pt x="1444" y="0"/>
                  </a:moveTo>
                  <a:lnTo>
                    <a:pt x="1550" y="163"/>
                  </a:lnTo>
                  <a:lnTo>
                    <a:pt x="1638" y="171"/>
                  </a:lnTo>
                  <a:lnTo>
                    <a:pt x="1749" y="284"/>
                  </a:lnTo>
                  <a:lnTo>
                    <a:pt x="1914" y="299"/>
                  </a:lnTo>
                  <a:lnTo>
                    <a:pt x="1820" y="446"/>
                  </a:lnTo>
                  <a:lnTo>
                    <a:pt x="1644" y="813"/>
                  </a:lnTo>
                  <a:lnTo>
                    <a:pt x="1603" y="813"/>
                  </a:lnTo>
                  <a:lnTo>
                    <a:pt x="1506" y="773"/>
                  </a:lnTo>
                  <a:lnTo>
                    <a:pt x="1479" y="811"/>
                  </a:lnTo>
                  <a:lnTo>
                    <a:pt x="1426" y="813"/>
                  </a:lnTo>
                  <a:lnTo>
                    <a:pt x="1335" y="926"/>
                  </a:lnTo>
                  <a:lnTo>
                    <a:pt x="1240" y="855"/>
                  </a:lnTo>
                  <a:lnTo>
                    <a:pt x="1191" y="831"/>
                  </a:lnTo>
                  <a:lnTo>
                    <a:pt x="844" y="867"/>
                  </a:lnTo>
                  <a:lnTo>
                    <a:pt x="699" y="871"/>
                  </a:lnTo>
                  <a:lnTo>
                    <a:pt x="696" y="888"/>
                  </a:lnTo>
                  <a:lnTo>
                    <a:pt x="599" y="895"/>
                  </a:lnTo>
                  <a:lnTo>
                    <a:pt x="583" y="870"/>
                  </a:lnTo>
                  <a:lnTo>
                    <a:pt x="356" y="848"/>
                  </a:lnTo>
                  <a:lnTo>
                    <a:pt x="312" y="728"/>
                  </a:lnTo>
                  <a:lnTo>
                    <a:pt x="349" y="578"/>
                  </a:lnTo>
                  <a:lnTo>
                    <a:pt x="353" y="548"/>
                  </a:lnTo>
                  <a:lnTo>
                    <a:pt x="261" y="450"/>
                  </a:lnTo>
                  <a:lnTo>
                    <a:pt x="0" y="415"/>
                  </a:lnTo>
                  <a:lnTo>
                    <a:pt x="6" y="244"/>
                  </a:lnTo>
                  <a:lnTo>
                    <a:pt x="54" y="244"/>
                  </a:lnTo>
                  <a:lnTo>
                    <a:pt x="100" y="197"/>
                  </a:lnTo>
                  <a:lnTo>
                    <a:pt x="102" y="166"/>
                  </a:lnTo>
                  <a:lnTo>
                    <a:pt x="804" y="169"/>
                  </a:lnTo>
                  <a:lnTo>
                    <a:pt x="1148" y="172"/>
                  </a:lnTo>
                  <a:lnTo>
                    <a:pt x="1285" y="288"/>
                  </a:lnTo>
                  <a:lnTo>
                    <a:pt x="1331" y="259"/>
                  </a:lnTo>
                  <a:lnTo>
                    <a:pt x="1307" y="179"/>
                  </a:lnTo>
                  <a:lnTo>
                    <a:pt x="1382" y="127"/>
                  </a:lnTo>
                  <a:lnTo>
                    <a:pt x="1444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76" name="Freeform 60"/>
            <p:cNvSpPr>
              <a:spLocks/>
            </p:cNvSpPr>
            <p:nvPr/>
          </p:nvSpPr>
          <p:spPr bwMode="auto">
            <a:xfrm>
              <a:off x="7489" y="1158"/>
              <a:ext cx="86" cy="69"/>
            </a:xfrm>
            <a:custGeom>
              <a:avLst/>
              <a:gdLst>
                <a:gd name="T0" fmla="*/ 167 w 515"/>
                <a:gd name="T1" fmla="*/ 418 h 418"/>
                <a:gd name="T2" fmla="*/ 515 w 515"/>
                <a:gd name="T3" fmla="*/ 251 h 418"/>
                <a:gd name="T4" fmla="*/ 282 w 515"/>
                <a:gd name="T5" fmla="*/ 177 h 418"/>
                <a:gd name="T6" fmla="*/ 259 w 515"/>
                <a:gd name="T7" fmla="*/ 150 h 418"/>
                <a:gd name="T8" fmla="*/ 209 w 515"/>
                <a:gd name="T9" fmla="*/ 85 h 418"/>
                <a:gd name="T10" fmla="*/ 75 w 515"/>
                <a:gd name="T11" fmla="*/ 0 h 418"/>
                <a:gd name="T12" fmla="*/ 5 w 515"/>
                <a:gd name="T13" fmla="*/ 115 h 418"/>
                <a:gd name="T14" fmla="*/ 0 w 515"/>
                <a:gd name="T15" fmla="*/ 363 h 418"/>
                <a:gd name="T16" fmla="*/ 164 w 515"/>
                <a:gd name="T17" fmla="*/ 387 h 418"/>
                <a:gd name="T18" fmla="*/ 167 w 515"/>
                <a:gd name="T19" fmla="*/ 418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15" h="418">
                  <a:moveTo>
                    <a:pt x="167" y="418"/>
                  </a:moveTo>
                  <a:lnTo>
                    <a:pt x="515" y="251"/>
                  </a:lnTo>
                  <a:lnTo>
                    <a:pt x="282" y="177"/>
                  </a:lnTo>
                  <a:lnTo>
                    <a:pt x="259" y="150"/>
                  </a:lnTo>
                  <a:lnTo>
                    <a:pt x="209" y="85"/>
                  </a:lnTo>
                  <a:lnTo>
                    <a:pt x="75" y="0"/>
                  </a:lnTo>
                  <a:lnTo>
                    <a:pt x="5" y="115"/>
                  </a:lnTo>
                  <a:lnTo>
                    <a:pt x="0" y="363"/>
                  </a:lnTo>
                  <a:lnTo>
                    <a:pt x="164" y="387"/>
                  </a:lnTo>
                  <a:lnTo>
                    <a:pt x="167" y="41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77" name="Freeform 61"/>
            <p:cNvSpPr>
              <a:spLocks/>
            </p:cNvSpPr>
            <p:nvPr/>
          </p:nvSpPr>
          <p:spPr bwMode="auto">
            <a:xfrm>
              <a:off x="7641" y="1170"/>
              <a:ext cx="68" cy="97"/>
            </a:xfrm>
            <a:custGeom>
              <a:avLst/>
              <a:gdLst>
                <a:gd name="T0" fmla="*/ 0 w 408"/>
                <a:gd name="T1" fmla="*/ 2 h 584"/>
                <a:gd name="T2" fmla="*/ 51 w 408"/>
                <a:gd name="T3" fmla="*/ 0 h 584"/>
                <a:gd name="T4" fmla="*/ 313 w 408"/>
                <a:gd name="T5" fmla="*/ 37 h 584"/>
                <a:gd name="T6" fmla="*/ 404 w 408"/>
                <a:gd name="T7" fmla="*/ 136 h 584"/>
                <a:gd name="T8" fmla="*/ 365 w 408"/>
                <a:gd name="T9" fmla="*/ 313 h 584"/>
                <a:gd name="T10" fmla="*/ 408 w 408"/>
                <a:gd name="T11" fmla="*/ 434 h 584"/>
                <a:gd name="T12" fmla="*/ 189 w 408"/>
                <a:gd name="T13" fmla="*/ 584 h 584"/>
                <a:gd name="T14" fmla="*/ 169 w 408"/>
                <a:gd name="T15" fmla="*/ 365 h 584"/>
                <a:gd name="T16" fmla="*/ 67 w 408"/>
                <a:gd name="T17" fmla="*/ 332 h 584"/>
                <a:gd name="T18" fmla="*/ 51 w 408"/>
                <a:gd name="T19" fmla="*/ 156 h 584"/>
                <a:gd name="T20" fmla="*/ 0 w 408"/>
                <a:gd name="T21" fmla="*/ 2 h 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8" h="584">
                  <a:moveTo>
                    <a:pt x="0" y="2"/>
                  </a:moveTo>
                  <a:lnTo>
                    <a:pt x="51" y="0"/>
                  </a:lnTo>
                  <a:lnTo>
                    <a:pt x="313" y="37"/>
                  </a:lnTo>
                  <a:lnTo>
                    <a:pt x="404" y="136"/>
                  </a:lnTo>
                  <a:lnTo>
                    <a:pt x="365" y="313"/>
                  </a:lnTo>
                  <a:lnTo>
                    <a:pt x="408" y="434"/>
                  </a:lnTo>
                  <a:lnTo>
                    <a:pt x="189" y="584"/>
                  </a:lnTo>
                  <a:lnTo>
                    <a:pt x="169" y="365"/>
                  </a:lnTo>
                  <a:lnTo>
                    <a:pt x="67" y="332"/>
                  </a:lnTo>
                  <a:lnTo>
                    <a:pt x="51" y="156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78" name="Freeform 62"/>
            <p:cNvSpPr>
              <a:spLocks/>
            </p:cNvSpPr>
            <p:nvPr/>
          </p:nvSpPr>
          <p:spPr bwMode="auto">
            <a:xfrm>
              <a:off x="7517" y="1169"/>
              <a:ext cx="155" cy="129"/>
            </a:xfrm>
            <a:custGeom>
              <a:avLst/>
              <a:gdLst>
                <a:gd name="T0" fmla="*/ 547 w 933"/>
                <a:gd name="T1" fmla="*/ 0 h 775"/>
                <a:gd name="T2" fmla="*/ 744 w 933"/>
                <a:gd name="T3" fmla="*/ 5 h 775"/>
                <a:gd name="T4" fmla="*/ 795 w 933"/>
                <a:gd name="T5" fmla="*/ 159 h 775"/>
                <a:gd name="T6" fmla="*/ 811 w 933"/>
                <a:gd name="T7" fmla="*/ 335 h 775"/>
                <a:gd name="T8" fmla="*/ 913 w 933"/>
                <a:gd name="T9" fmla="*/ 370 h 775"/>
                <a:gd name="T10" fmla="*/ 933 w 933"/>
                <a:gd name="T11" fmla="*/ 587 h 775"/>
                <a:gd name="T12" fmla="*/ 839 w 933"/>
                <a:gd name="T13" fmla="*/ 616 h 775"/>
                <a:gd name="T14" fmla="*/ 771 w 933"/>
                <a:gd name="T15" fmla="*/ 579 h 775"/>
                <a:gd name="T16" fmla="*/ 733 w 933"/>
                <a:gd name="T17" fmla="*/ 583 h 775"/>
                <a:gd name="T18" fmla="*/ 692 w 933"/>
                <a:gd name="T19" fmla="*/ 627 h 775"/>
                <a:gd name="T20" fmla="*/ 644 w 933"/>
                <a:gd name="T21" fmla="*/ 590 h 775"/>
                <a:gd name="T22" fmla="*/ 586 w 933"/>
                <a:gd name="T23" fmla="*/ 670 h 775"/>
                <a:gd name="T24" fmla="*/ 570 w 933"/>
                <a:gd name="T25" fmla="*/ 725 h 775"/>
                <a:gd name="T26" fmla="*/ 535 w 933"/>
                <a:gd name="T27" fmla="*/ 725 h 775"/>
                <a:gd name="T28" fmla="*/ 521 w 933"/>
                <a:gd name="T29" fmla="*/ 710 h 775"/>
                <a:gd name="T30" fmla="*/ 456 w 933"/>
                <a:gd name="T31" fmla="*/ 711 h 775"/>
                <a:gd name="T32" fmla="*/ 453 w 933"/>
                <a:gd name="T33" fmla="*/ 745 h 775"/>
                <a:gd name="T34" fmla="*/ 317 w 933"/>
                <a:gd name="T35" fmla="*/ 775 h 775"/>
                <a:gd name="T36" fmla="*/ 305 w 933"/>
                <a:gd name="T37" fmla="*/ 658 h 775"/>
                <a:gd name="T38" fmla="*/ 13 w 933"/>
                <a:gd name="T39" fmla="*/ 477 h 775"/>
                <a:gd name="T40" fmla="*/ 0 w 933"/>
                <a:gd name="T41" fmla="*/ 348 h 775"/>
                <a:gd name="T42" fmla="*/ 349 w 933"/>
                <a:gd name="T43" fmla="*/ 180 h 775"/>
                <a:gd name="T44" fmla="*/ 387 w 933"/>
                <a:gd name="T45" fmla="*/ 194 h 775"/>
                <a:gd name="T46" fmla="*/ 446 w 933"/>
                <a:gd name="T47" fmla="*/ 161 h 775"/>
                <a:gd name="T48" fmla="*/ 547 w 933"/>
                <a:gd name="T49" fmla="*/ 0 h 7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33" h="775">
                  <a:moveTo>
                    <a:pt x="547" y="0"/>
                  </a:moveTo>
                  <a:lnTo>
                    <a:pt x="744" y="5"/>
                  </a:lnTo>
                  <a:lnTo>
                    <a:pt x="795" y="159"/>
                  </a:lnTo>
                  <a:lnTo>
                    <a:pt x="811" y="335"/>
                  </a:lnTo>
                  <a:lnTo>
                    <a:pt x="913" y="370"/>
                  </a:lnTo>
                  <a:lnTo>
                    <a:pt x="933" y="587"/>
                  </a:lnTo>
                  <a:lnTo>
                    <a:pt x="839" y="616"/>
                  </a:lnTo>
                  <a:lnTo>
                    <a:pt x="771" y="579"/>
                  </a:lnTo>
                  <a:lnTo>
                    <a:pt x="733" y="583"/>
                  </a:lnTo>
                  <a:lnTo>
                    <a:pt x="692" y="627"/>
                  </a:lnTo>
                  <a:lnTo>
                    <a:pt x="644" y="590"/>
                  </a:lnTo>
                  <a:lnTo>
                    <a:pt x="586" y="670"/>
                  </a:lnTo>
                  <a:lnTo>
                    <a:pt x="570" y="725"/>
                  </a:lnTo>
                  <a:lnTo>
                    <a:pt x="535" y="725"/>
                  </a:lnTo>
                  <a:lnTo>
                    <a:pt x="521" y="710"/>
                  </a:lnTo>
                  <a:lnTo>
                    <a:pt x="456" y="711"/>
                  </a:lnTo>
                  <a:lnTo>
                    <a:pt x="453" y="745"/>
                  </a:lnTo>
                  <a:lnTo>
                    <a:pt x="317" y="775"/>
                  </a:lnTo>
                  <a:lnTo>
                    <a:pt x="305" y="658"/>
                  </a:lnTo>
                  <a:lnTo>
                    <a:pt x="13" y="477"/>
                  </a:lnTo>
                  <a:lnTo>
                    <a:pt x="0" y="348"/>
                  </a:lnTo>
                  <a:lnTo>
                    <a:pt x="349" y="180"/>
                  </a:lnTo>
                  <a:lnTo>
                    <a:pt x="387" y="194"/>
                  </a:lnTo>
                  <a:lnTo>
                    <a:pt x="446" y="161"/>
                  </a:lnTo>
                  <a:lnTo>
                    <a:pt x="547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79" name="Freeform 63"/>
            <p:cNvSpPr>
              <a:spLocks/>
            </p:cNvSpPr>
            <p:nvPr/>
          </p:nvSpPr>
          <p:spPr bwMode="auto">
            <a:xfrm>
              <a:off x="7524" y="1059"/>
              <a:ext cx="111" cy="143"/>
            </a:xfrm>
            <a:custGeom>
              <a:avLst/>
              <a:gdLst>
                <a:gd name="T0" fmla="*/ 142 w 664"/>
                <a:gd name="T1" fmla="*/ 3 h 856"/>
                <a:gd name="T2" fmla="*/ 169 w 664"/>
                <a:gd name="T3" fmla="*/ 0 h 856"/>
                <a:gd name="T4" fmla="*/ 304 w 664"/>
                <a:gd name="T5" fmla="*/ 90 h 856"/>
                <a:gd name="T6" fmla="*/ 312 w 664"/>
                <a:gd name="T7" fmla="*/ 124 h 856"/>
                <a:gd name="T8" fmla="*/ 664 w 664"/>
                <a:gd name="T9" fmla="*/ 372 h 856"/>
                <a:gd name="T10" fmla="*/ 661 w 664"/>
                <a:gd name="T11" fmla="*/ 449 h 856"/>
                <a:gd name="T12" fmla="*/ 551 w 664"/>
                <a:gd name="T13" fmla="*/ 576 h 856"/>
                <a:gd name="T14" fmla="*/ 499 w 664"/>
                <a:gd name="T15" fmla="*/ 665 h 856"/>
                <a:gd name="T16" fmla="*/ 401 w 664"/>
                <a:gd name="T17" fmla="*/ 824 h 856"/>
                <a:gd name="T18" fmla="*/ 343 w 664"/>
                <a:gd name="T19" fmla="*/ 856 h 856"/>
                <a:gd name="T20" fmla="*/ 301 w 664"/>
                <a:gd name="T21" fmla="*/ 842 h 856"/>
                <a:gd name="T22" fmla="*/ 69 w 664"/>
                <a:gd name="T23" fmla="*/ 768 h 856"/>
                <a:gd name="T24" fmla="*/ 0 w 664"/>
                <a:gd name="T25" fmla="*/ 676 h 856"/>
                <a:gd name="T26" fmla="*/ 253 w 664"/>
                <a:gd name="T27" fmla="*/ 671 h 856"/>
                <a:gd name="T28" fmla="*/ 269 w 664"/>
                <a:gd name="T29" fmla="*/ 629 h 856"/>
                <a:gd name="T30" fmla="*/ 342 w 664"/>
                <a:gd name="T31" fmla="*/ 561 h 856"/>
                <a:gd name="T32" fmla="*/ 389 w 664"/>
                <a:gd name="T33" fmla="*/ 561 h 856"/>
                <a:gd name="T34" fmla="*/ 401 w 664"/>
                <a:gd name="T35" fmla="*/ 532 h 856"/>
                <a:gd name="T36" fmla="*/ 331 w 664"/>
                <a:gd name="T37" fmla="*/ 382 h 856"/>
                <a:gd name="T38" fmla="*/ 277 w 664"/>
                <a:gd name="T39" fmla="*/ 376 h 856"/>
                <a:gd name="T40" fmla="*/ 266 w 664"/>
                <a:gd name="T41" fmla="*/ 310 h 856"/>
                <a:gd name="T42" fmla="*/ 296 w 664"/>
                <a:gd name="T43" fmla="*/ 280 h 856"/>
                <a:gd name="T44" fmla="*/ 142 w 664"/>
                <a:gd name="T45" fmla="*/ 3 h 8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64" h="856">
                  <a:moveTo>
                    <a:pt x="142" y="3"/>
                  </a:moveTo>
                  <a:lnTo>
                    <a:pt x="169" y="0"/>
                  </a:lnTo>
                  <a:lnTo>
                    <a:pt x="304" y="90"/>
                  </a:lnTo>
                  <a:lnTo>
                    <a:pt x="312" y="124"/>
                  </a:lnTo>
                  <a:lnTo>
                    <a:pt x="664" y="372"/>
                  </a:lnTo>
                  <a:lnTo>
                    <a:pt x="661" y="449"/>
                  </a:lnTo>
                  <a:lnTo>
                    <a:pt x="551" y="576"/>
                  </a:lnTo>
                  <a:lnTo>
                    <a:pt x="499" y="665"/>
                  </a:lnTo>
                  <a:lnTo>
                    <a:pt x="401" y="824"/>
                  </a:lnTo>
                  <a:lnTo>
                    <a:pt x="343" y="856"/>
                  </a:lnTo>
                  <a:lnTo>
                    <a:pt x="301" y="842"/>
                  </a:lnTo>
                  <a:lnTo>
                    <a:pt x="69" y="768"/>
                  </a:lnTo>
                  <a:lnTo>
                    <a:pt x="0" y="676"/>
                  </a:lnTo>
                  <a:lnTo>
                    <a:pt x="253" y="671"/>
                  </a:lnTo>
                  <a:lnTo>
                    <a:pt x="269" y="629"/>
                  </a:lnTo>
                  <a:lnTo>
                    <a:pt x="342" y="561"/>
                  </a:lnTo>
                  <a:lnTo>
                    <a:pt x="389" y="561"/>
                  </a:lnTo>
                  <a:lnTo>
                    <a:pt x="401" y="532"/>
                  </a:lnTo>
                  <a:lnTo>
                    <a:pt x="331" y="382"/>
                  </a:lnTo>
                  <a:lnTo>
                    <a:pt x="277" y="376"/>
                  </a:lnTo>
                  <a:lnTo>
                    <a:pt x="266" y="310"/>
                  </a:lnTo>
                  <a:lnTo>
                    <a:pt x="296" y="280"/>
                  </a:lnTo>
                  <a:lnTo>
                    <a:pt x="142" y="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80" name="Freeform 64"/>
            <p:cNvSpPr>
              <a:spLocks/>
            </p:cNvSpPr>
            <p:nvPr/>
          </p:nvSpPr>
          <p:spPr bwMode="auto">
            <a:xfrm>
              <a:off x="7342" y="858"/>
              <a:ext cx="252" cy="358"/>
            </a:xfrm>
            <a:custGeom>
              <a:avLst/>
              <a:gdLst>
                <a:gd name="T0" fmla="*/ 965 w 1513"/>
                <a:gd name="T1" fmla="*/ 48 h 2153"/>
                <a:gd name="T2" fmla="*/ 1131 w 1513"/>
                <a:gd name="T3" fmla="*/ 138 h 2153"/>
                <a:gd name="T4" fmla="*/ 1209 w 1513"/>
                <a:gd name="T5" fmla="*/ 233 h 2153"/>
                <a:gd name="T6" fmla="*/ 1451 w 1513"/>
                <a:gd name="T7" fmla="*/ 309 h 2153"/>
                <a:gd name="T8" fmla="*/ 1466 w 1513"/>
                <a:gd name="T9" fmla="*/ 417 h 2153"/>
                <a:gd name="T10" fmla="*/ 1255 w 1513"/>
                <a:gd name="T11" fmla="*/ 495 h 2153"/>
                <a:gd name="T12" fmla="*/ 1066 w 1513"/>
                <a:gd name="T13" fmla="*/ 469 h 2153"/>
                <a:gd name="T14" fmla="*/ 1034 w 1513"/>
                <a:gd name="T15" fmla="*/ 684 h 2153"/>
                <a:gd name="T16" fmla="*/ 1082 w 1513"/>
                <a:gd name="T17" fmla="*/ 828 h 2153"/>
                <a:gd name="T18" fmla="*/ 1093 w 1513"/>
                <a:gd name="T19" fmla="*/ 915 h 2153"/>
                <a:gd name="T20" fmla="*/ 1132 w 1513"/>
                <a:gd name="T21" fmla="*/ 1053 h 2153"/>
                <a:gd name="T22" fmla="*/ 1195 w 1513"/>
                <a:gd name="T23" fmla="*/ 1203 h 2153"/>
                <a:gd name="T24" fmla="*/ 1389 w 1513"/>
                <a:gd name="T25" fmla="*/ 1488 h 2153"/>
                <a:gd name="T26" fmla="*/ 1371 w 1513"/>
                <a:gd name="T27" fmla="*/ 1584 h 2153"/>
                <a:gd name="T28" fmla="*/ 1492 w 1513"/>
                <a:gd name="T29" fmla="*/ 1738 h 2153"/>
                <a:gd name="T30" fmla="*/ 1435 w 1513"/>
                <a:gd name="T31" fmla="*/ 1769 h 2153"/>
                <a:gd name="T32" fmla="*/ 1346 w 1513"/>
                <a:gd name="T33" fmla="*/ 1877 h 2153"/>
                <a:gd name="T34" fmla="*/ 958 w 1513"/>
                <a:gd name="T35" fmla="*/ 1799 h 2153"/>
                <a:gd name="T36" fmla="*/ 883 w 1513"/>
                <a:gd name="T37" fmla="*/ 2106 h 2153"/>
                <a:gd name="T38" fmla="*/ 716 w 1513"/>
                <a:gd name="T39" fmla="*/ 2074 h 2153"/>
                <a:gd name="T40" fmla="*/ 561 w 1513"/>
                <a:gd name="T41" fmla="*/ 2115 h 2153"/>
                <a:gd name="T42" fmla="*/ 410 w 1513"/>
                <a:gd name="T43" fmla="*/ 2136 h 2153"/>
                <a:gd name="T44" fmla="*/ 375 w 1513"/>
                <a:gd name="T45" fmla="*/ 2017 h 2153"/>
                <a:gd name="T46" fmla="*/ 290 w 1513"/>
                <a:gd name="T47" fmla="*/ 2153 h 2153"/>
                <a:gd name="T48" fmla="*/ 45 w 1513"/>
                <a:gd name="T49" fmla="*/ 1896 h 2153"/>
                <a:gd name="T50" fmla="*/ 6 w 1513"/>
                <a:gd name="T51" fmla="*/ 1562 h 2153"/>
                <a:gd name="T52" fmla="*/ 75 w 1513"/>
                <a:gd name="T53" fmla="*/ 1420 h 2153"/>
                <a:gd name="T54" fmla="*/ 196 w 1513"/>
                <a:gd name="T55" fmla="*/ 1224 h 2153"/>
                <a:gd name="T56" fmla="*/ 175 w 1513"/>
                <a:gd name="T57" fmla="*/ 1181 h 2153"/>
                <a:gd name="T58" fmla="*/ 328 w 1513"/>
                <a:gd name="T59" fmla="*/ 909 h 2153"/>
                <a:gd name="T60" fmla="*/ 329 w 1513"/>
                <a:gd name="T61" fmla="*/ 628 h 2153"/>
                <a:gd name="T62" fmla="*/ 367 w 1513"/>
                <a:gd name="T63" fmla="*/ 560 h 2153"/>
                <a:gd name="T64" fmla="*/ 397 w 1513"/>
                <a:gd name="T65" fmla="*/ 481 h 2153"/>
                <a:gd name="T66" fmla="*/ 587 w 1513"/>
                <a:gd name="T67" fmla="*/ 294 h 2153"/>
                <a:gd name="T68" fmla="*/ 646 w 1513"/>
                <a:gd name="T69" fmla="*/ 266 h 2153"/>
                <a:gd name="T70" fmla="*/ 839 w 1513"/>
                <a:gd name="T71" fmla="*/ 207 h 2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513" h="2153">
                  <a:moveTo>
                    <a:pt x="905" y="0"/>
                  </a:moveTo>
                  <a:lnTo>
                    <a:pt x="965" y="48"/>
                  </a:lnTo>
                  <a:lnTo>
                    <a:pt x="1019" y="108"/>
                  </a:lnTo>
                  <a:lnTo>
                    <a:pt x="1131" y="138"/>
                  </a:lnTo>
                  <a:lnTo>
                    <a:pt x="1182" y="161"/>
                  </a:lnTo>
                  <a:lnTo>
                    <a:pt x="1209" y="233"/>
                  </a:lnTo>
                  <a:lnTo>
                    <a:pt x="1379" y="268"/>
                  </a:lnTo>
                  <a:lnTo>
                    <a:pt x="1451" y="309"/>
                  </a:lnTo>
                  <a:lnTo>
                    <a:pt x="1513" y="384"/>
                  </a:lnTo>
                  <a:lnTo>
                    <a:pt x="1466" y="417"/>
                  </a:lnTo>
                  <a:lnTo>
                    <a:pt x="1454" y="469"/>
                  </a:lnTo>
                  <a:lnTo>
                    <a:pt x="1255" y="495"/>
                  </a:lnTo>
                  <a:lnTo>
                    <a:pt x="1211" y="451"/>
                  </a:lnTo>
                  <a:lnTo>
                    <a:pt x="1066" y="469"/>
                  </a:lnTo>
                  <a:lnTo>
                    <a:pt x="1087" y="615"/>
                  </a:lnTo>
                  <a:lnTo>
                    <a:pt x="1034" y="684"/>
                  </a:lnTo>
                  <a:lnTo>
                    <a:pt x="1024" y="753"/>
                  </a:lnTo>
                  <a:lnTo>
                    <a:pt x="1082" y="828"/>
                  </a:lnTo>
                  <a:lnTo>
                    <a:pt x="1055" y="897"/>
                  </a:lnTo>
                  <a:lnTo>
                    <a:pt x="1093" y="915"/>
                  </a:lnTo>
                  <a:lnTo>
                    <a:pt x="1098" y="1030"/>
                  </a:lnTo>
                  <a:lnTo>
                    <a:pt x="1132" y="1053"/>
                  </a:lnTo>
                  <a:lnTo>
                    <a:pt x="1134" y="1104"/>
                  </a:lnTo>
                  <a:lnTo>
                    <a:pt x="1195" y="1203"/>
                  </a:lnTo>
                  <a:lnTo>
                    <a:pt x="1235" y="1209"/>
                  </a:lnTo>
                  <a:lnTo>
                    <a:pt x="1389" y="1488"/>
                  </a:lnTo>
                  <a:lnTo>
                    <a:pt x="1361" y="1515"/>
                  </a:lnTo>
                  <a:lnTo>
                    <a:pt x="1371" y="1584"/>
                  </a:lnTo>
                  <a:lnTo>
                    <a:pt x="1426" y="1591"/>
                  </a:lnTo>
                  <a:lnTo>
                    <a:pt x="1492" y="1738"/>
                  </a:lnTo>
                  <a:lnTo>
                    <a:pt x="1480" y="1769"/>
                  </a:lnTo>
                  <a:lnTo>
                    <a:pt x="1435" y="1769"/>
                  </a:lnTo>
                  <a:lnTo>
                    <a:pt x="1364" y="1832"/>
                  </a:lnTo>
                  <a:lnTo>
                    <a:pt x="1346" y="1877"/>
                  </a:lnTo>
                  <a:lnTo>
                    <a:pt x="1093" y="1884"/>
                  </a:lnTo>
                  <a:lnTo>
                    <a:pt x="958" y="1799"/>
                  </a:lnTo>
                  <a:lnTo>
                    <a:pt x="890" y="1913"/>
                  </a:lnTo>
                  <a:lnTo>
                    <a:pt x="883" y="2106"/>
                  </a:lnTo>
                  <a:lnTo>
                    <a:pt x="818" y="2067"/>
                  </a:lnTo>
                  <a:lnTo>
                    <a:pt x="716" y="2074"/>
                  </a:lnTo>
                  <a:lnTo>
                    <a:pt x="651" y="2110"/>
                  </a:lnTo>
                  <a:lnTo>
                    <a:pt x="561" y="2115"/>
                  </a:lnTo>
                  <a:lnTo>
                    <a:pt x="523" y="2149"/>
                  </a:lnTo>
                  <a:lnTo>
                    <a:pt x="410" y="2136"/>
                  </a:lnTo>
                  <a:lnTo>
                    <a:pt x="362" y="2069"/>
                  </a:lnTo>
                  <a:lnTo>
                    <a:pt x="375" y="2017"/>
                  </a:lnTo>
                  <a:lnTo>
                    <a:pt x="329" y="2022"/>
                  </a:lnTo>
                  <a:lnTo>
                    <a:pt x="290" y="2153"/>
                  </a:lnTo>
                  <a:lnTo>
                    <a:pt x="50" y="1926"/>
                  </a:lnTo>
                  <a:lnTo>
                    <a:pt x="45" y="1896"/>
                  </a:lnTo>
                  <a:lnTo>
                    <a:pt x="109" y="1819"/>
                  </a:lnTo>
                  <a:lnTo>
                    <a:pt x="6" y="1562"/>
                  </a:lnTo>
                  <a:lnTo>
                    <a:pt x="0" y="1463"/>
                  </a:lnTo>
                  <a:lnTo>
                    <a:pt x="75" y="1420"/>
                  </a:lnTo>
                  <a:lnTo>
                    <a:pt x="82" y="1364"/>
                  </a:lnTo>
                  <a:lnTo>
                    <a:pt x="196" y="1224"/>
                  </a:lnTo>
                  <a:lnTo>
                    <a:pt x="196" y="1188"/>
                  </a:lnTo>
                  <a:lnTo>
                    <a:pt x="175" y="1181"/>
                  </a:lnTo>
                  <a:lnTo>
                    <a:pt x="193" y="1030"/>
                  </a:lnTo>
                  <a:lnTo>
                    <a:pt x="328" y="909"/>
                  </a:lnTo>
                  <a:lnTo>
                    <a:pt x="231" y="637"/>
                  </a:lnTo>
                  <a:lnTo>
                    <a:pt x="329" y="628"/>
                  </a:lnTo>
                  <a:lnTo>
                    <a:pt x="334" y="581"/>
                  </a:lnTo>
                  <a:lnTo>
                    <a:pt x="367" y="560"/>
                  </a:lnTo>
                  <a:lnTo>
                    <a:pt x="367" y="489"/>
                  </a:lnTo>
                  <a:lnTo>
                    <a:pt x="397" y="481"/>
                  </a:lnTo>
                  <a:lnTo>
                    <a:pt x="457" y="320"/>
                  </a:lnTo>
                  <a:lnTo>
                    <a:pt x="587" y="294"/>
                  </a:lnTo>
                  <a:lnTo>
                    <a:pt x="600" y="279"/>
                  </a:lnTo>
                  <a:lnTo>
                    <a:pt x="646" y="266"/>
                  </a:lnTo>
                  <a:lnTo>
                    <a:pt x="685" y="279"/>
                  </a:lnTo>
                  <a:lnTo>
                    <a:pt x="839" y="207"/>
                  </a:lnTo>
                  <a:lnTo>
                    <a:pt x="905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81" name="Freeform 65"/>
            <p:cNvSpPr>
              <a:spLocks/>
            </p:cNvSpPr>
            <p:nvPr/>
          </p:nvSpPr>
          <p:spPr bwMode="auto">
            <a:xfrm>
              <a:off x="7391" y="1194"/>
              <a:ext cx="189" cy="151"/>
            </a:xfrm>
            <a:custGeom>
              <a:avLst/>
              <a:gdLst>
                <a:gd name="T0" fmla="*/ 27 w 1136"/>
                <a:gd name="T1" fmla="*/ 26 h 906"/>
                <a:gd name="T2" fmla="*/ 51 w 1136"/>
                <a:gd name="T3" fmla="*/ 130 h 906"/>
                <a:gd name="T4" fmla="*/ 0 w 1136"/>
                <a:gd name="T5" fmla="*/ 283 h 906"/>
                <a:gd name="T6" fmla="*/ 94 w 1136"/>
                <a:gd name="T7" fmla="*/ 396 h 906"/>
                <a:gd name="T8" fmla="*/ 97 w 1136"/>
                <a:gd name="T9" fmla="*/ 511 h 906"/>
                <a:gd name="T10" fmla="*/ 197 w 1136"/>
                <a:gd name="T11" fmla="*/ 570 h 906"/>
                <a:gd name="T12" fmla="*/ 229 w 1136"/>
                <a:gd name="T13" fmla="*/ 665 h 906"/>
                <a:gd name="T14" fmla="*/ 265 w 1136"/>
                <a:gd name="T15" fmla="*/ 772 h 906"/>
                <a:gd name="T16" fmla="*/ 292 w 1136"/>
                <a:gd name="T17" fmla="*/ 797 h 906"/>
                <a:gd name="T18" fmla="*/ 333 w 1136"/>
                <a:gd name="T19" fmla="*/ 799 h 906"/>
                <a:gd name="T20" fmla="*/ 347 w 1136"/>
                <a:gd name="T21" fmla="*/ 772 h 906"/>
                <a:gd name="T22" fmla="*/ 436 w 1136"/>
                <a:gd name="T23" fmla="*/ 782 h 906"/>
                <a:gd name="T24" fmla="*/ 452 w 1136"/>
                <a:gd name="T25" fmla="*/ 794 h 906"/>
                <a:gd name="T26" fmla="*/ 728 w 1136"/>
                <a:gd name="T27" fmla="*/ 576 h 906"/>
                <a:gd name="T28" fmla="*/ 744 w 1136"/>
                <a:gd name="T29" fmla="*/ 493 h 906"/>
                <a:gd name="T30" fmla="*/ 838 w 1136"/>
                <a:gd name="T31" fmla="*/ 531 h 906"/>
                <a:gd name="T32" fmla="*/ 843 w 1136"/>
                <a:gd name="T33" fmla="*/ 744 h 906"/>
                <a:gd name="T34" fmla="*/ 882 w 1136"/>
                <a:gd name="T35" fmla="*/ 755 h 906"/>
                <a:gd name="T36" fmla="*/ 903 w 1136"/>
                <a:gd name="T37" fmla="*/ 891 h 906"/>
                <a:gd name="T38" fmla="*/ 1009 w 1136"/>
                <a:gd name="T39" fmla="*/ 906 h 906"/>
                <a:gd name="T40" fmla="*/ 1076 w 1136"/>
                <a:gd name="T41" fmla="*/ 894 h 906"/>
                <a:gd name="T42" fmla="*/ 1136 w 1136"/>
                <a:gd name="T43" fmla="*/ 802 h 906"/>
                <a:gd name="T44" fmla="*/ 1088 w 1136"/>
                <a:gd name="T45" fmla="*/ 749 h 906"/>
                <a:gd name="T46" fmla="*/ 1058 w 1136"/>
                <a:gd name="T47" fmla="*/ 511 h 906"/>
                <a:gd name="T48" fmla="*/ 767 w 1136"/>
                <a:gd name="T49" fmla="*/ 330 h 906"/>
                <a:gd name="T50" fmla="*/ 752 w 1136"/>
                <a:gd name="T51" fmla="*/ 169 h 906"/>
                <a:gd name="T52" fmla="*/ 586 w 1136"/>
                <a:gd name="T53" fmla="*/ 145 h 906"/>
                <a:gd name="T54" fmla="*/ 588 w 1136"/>
                <a:gd name="T55" fmla="*/ 86 h 906"/>
                <a:gd name="T56" fmla="*/ 523 w 1136"/>
                <a:gd name="T57" fmla="*/ 50 h 906"/>
                <a:gd name="T58" fmla="*/ 426 w 1136"/>
                <a:gd name="T59" fmla="*/ 56 h 906"/>
                <a:gd name="T60" fmla="*/ 359 w 1136"/>
                <a:gd name="T61" fmla="*/ 92 h 906"/>
                <a:gd name="T62" fmla="*/ 268 w 1136"/>
                <a:gd name="T63" fmla="*/ 97 h 906"/>
                <a:gd name="T64" fmla="*/ 230 w 1136"/>
                <a:gd name="T65" fmla="*/ 130 h 906"/>
                <a:gd name="T66" fmla="*/ 116 w 1136"/>
                <a:gd name="T67" fmla="*/ 121 h 906"/>
                <a:gd name="T68" fmla="*/ 67 w 1136"/>
                <a:gd name="T69" fmla="*/ 53 h 906"/>
                <a:gd name="T70" fmla="*/ 80 w 1136"/>
                <a:gd name="T71" fmla="*/ 0 h 906"/>
                <a:gd name="T72" fmla="*/ 33 w 1136"/>
                <a:gd name="T73" fmla="*/ 3 h 906"/>
                <a:gd name="T74" fmla="*/ 27 w 1136"/>
                <a:gd name="T75" fmla="*/ 26 h 9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36" h="906">
                  <a:moveTo>
                    <a:pt x="27" y="26"/>
                  </a:moveTo>
                  <a:lnTo>
                    <a:pt x="51" y="130"/>
                  </a:lnTo>
                  <a:lnTo>
                    <a:pt x="0" y="283"/>
                  </a:lnTo>
                  <a:lnTo>
                    <a:pt x="94" y="396"/>
                  </a:lnTo>
                  <a:lnTo>
                    <a:pt x="97" y="511"/>
                  </a:lnTo>
                  <a:lnTo>
                    <a:pt x="197" y="570"/>
                  </a:lnTo>
                  <a:lnTo>
                    <a:pt x="229" y="665"/>
                  </a:lnTo>
                  <a:lnTo>
                    <a:pt x="265" y="772"/>
                  </a:lnTo>
                  <a:lnTo>
                    <a:pt x="292" y="797"/>
                  </a:lnTo>
                  <a:lnTo>
                    <a:pt x="333" y="799"/>
                  </a:lnTo>
                  <a:lnTo>
                    <a:pt x="347" y="772"/>
                  </a:lnTo>
                  <a:lnTo>
                    <a:pt x="436" y="782"/>
                  </a:lnTo>
                  <a:lnTo>
                    <a:pt x="452" y="794"/>
                  </a:lnTo>
                  <a:lnTo>
                    <a:pt x="728" y="576"/>
                  </a:lnTo>
                  <a:lnTo>
                    <a:pt x="744" y="493"/>
                  </a:lnTo>
                  <a:lnTo>
                    <a:pt x="838" y="531"/>
                  </a:lnTo>
                  <a:lnTo>
                    <a:pt x="843" y="744"/>
                  </a:lnTo>
                  <a:lnTo>
                    <a:pt x="882" y="755"/>
                  </a:lnTo>
                  <a:lnTo>
                    <a:pt x="903" y="891"/>
                  </a:lnTo>
                  <a:lnTo>
                    <a:pt x="1009" y="906"/>
                  </a:lnTo>
                  <a:lnTo>
                    <a:pt x="1076" y="894"/>
                  </a:lnTo>
                  <a:lnTo>
                    <a:pt x="1136" y="802"/>
                  </a:lnTo>
                  <a:lnTo>
                    <a:pt x="1088" y="749"/>
                  </a:lnTo>
                  <a:lnTo>
                    <a:pt x="1058" y="511"/>
                  </a:lnTo>
                  <a:lnTo>
                    <a:pt x="767" y="330"/>
                  </a:lnTo>
                  <a:lnTo>
                    <a:pt x="752" y="169"/>
                  </a:lnTo>
                  <a:lnTo>
                    <a:pt x="586" y="145"/>
                  </a:lnTo>
                  <a:lnTo>
                    <a:pt x="588" y="86"/>
                  </a:lnTo>
                  <a:lnTo>
                    <a:pt x="523" y="50"/>
                  </a:lnTo>
                  <a:lnTo>
                    <a:pt x="426" y="56"/>
                  </a:lnTo>
                  <a:lnTo>
                    <a:pt x="359" y="92"/>
                  </a:lnTo>
                  <a:lnTo>
                    <a:pt x="268" y="97"/>
                  </a:lnTo>
                  <a:lnTo>
                    <a:pt x="230" y="130"/>
                  </a:lnTo>
                  <a:lnTo>
                    <a:pt x="116" y="121"/>
                  </a:lnTo>
                  <a:lnTo>
                    <a:pt x="67" y="53"/>
                  </a:lnTo>
                  <a:lnTo>
                    <a:pt x="80" y="0"/>
                  </a:lnTo>
                  <a:lnTo>
                    <a:pt x="33" y="3"/>
                  </a:lnTo>
                  <a:lnTo>
                    <a:pt x="27" y="2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82" name="Freeform 66"/>
            <p:cNvSpPr>
              <a:spLocks/>
            </p:cNvSpPr>
            <p:nvPr/>
          </p:nvSpPr>
          <p:spPr bwMode="auto">
            <a:xfrm>
              <a:off x="7504" y="1415"/>
              <a:ext cx="125" cy="87"/>
            </a:xfrm>
            <a:custGeom>
              <a:avLst/>
              <a:gdLst>
                <a:gd name="T0" fmla="*/ 155 w 752"/>
                <a:gd name="T1" fmla="*/ 110 h 523"/>
                <a:gd name="T2" fmla="*/ 291 w 752"/>
                <a:gd name="T3" fmla="*/ 128 h 523"/>
                <a:gd name="T4" fmla="*/ 355 w 752"/>
                <a:gd name="T5" fmla="*/ 0 h 523"/>
                <a:gd name="T6" fmla="*/ 752 w 752"/>
                <a:gd name="T7" fmla="*/ 434 h 523"/>
                <a:gd name="T8" fmla="*/ 653 w 752"/>
                <a:gd name="T9" fmla="*/ 442 h 523"/>
                <a:gd name="T10" fmla="*/ 674 w 752"/>
                <a:gd name="T11" fmla="*/ 478 h 523"/>
                <a:gd name="T12" fmla="*/ 636 w 752"/>
                <a:gd name="T13" fmla="*/ 510 h 523"/>
                <a:gd name="T14" fmla="*/ 592 w 752"/>
                <a:gd name="T15" fmla="*/ 510 h 523"/>
                <a:gd name="T16" fmla="*/ 488 w 752"/>
                <a:gd name="T17" fmla="*/ 477 h 523"/>
                <a:gd name="T18" fmla="*/ 56 w 752"/>
                <a:gd name="T19" fmla="*/ 523 h 523"/>
                <a:gd name="T20" fmla="*/ 0 w 752"/>
                <a:gd name="T21" fmla="*/ 425 h 523"/>
                <a:gd name="T22" fmla="*/ 86 w 752"/>
                <a:gd name="T23" fmla="*/ 166 h 523"/>
                <a:gd name="T24" fmla="*/ 114 w 752"/>
                <a:gd name="T25" fmla="*/ 131 h 523"/>
                <a:gd name="T26" fmla="*/ 155 w 752"/>
                <a:gd name="T27" fmla="*/ 110 h 5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52" h="523">
                  <a:moveTo>
                    <a:pt x="155" y="110"/>
                  </a:moveTo>
                  <a:lnTo>
                    <a:pt x="291" y="128"/>
                  </a:lnTo>
                  <a:lnTo>
                    <a:pt x="355" y="0"/>
                  </a:lnTo>
                  <a:lnTo>
                    <a:pt x="752" y="434"/>
                  </a:lnTo>
                  <a:lnTo>
                    <a:pt x="653" y="442"/>
                  </a:lnTo>
                  <a:lnTo>
                    <a:pt x="674" y="478"/>
                  </a:lnTo>
                  <a:lnTo>
                    <a:pt x="636" y="510"/>
                  </a:lnTo>
                  <a:lnTo>
                    <a:pt x="592" y="510"/>
                  </a:lnTo>
                  <a:lnTo>
                    <a:pt x="488" y="477"/>
                  </a:lnTo>
                  <a:lnTo>
                    <a:pt x="56" y="523"/>
                  </a:lnTo>
                  <a:lnTo>
                    <a:pt x="0" y="425"/>
                  </a:lnTo>
                  <a:lnTo>
                    <a:pt x="86" y="166"/>
                  </a:lnTo>
                  <a:lnTo>
                    <a:pt x="114" y="131"/>
                  </a:lnTo>
                  <a:lnTo>
                    <a:pt x="155" y="11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83" name="Freeform 67"/>
            <p:cNvSpPr>
              <a:spLocks/>
            </p:cNvSpPr>
            <p:nvPr/>
          </p:nvSpPr>
          <p:spPr bwMode="auto">
            <a:xfrm>
              <a:off x="7483" y="1461"/>
              <a:ext cx="252" cy="150"/>
            </a:xfrm>
            <a:custGeom>
              <a:avLst/>
              <a:gdLst>
                <a:gd name="T0" fmla="*/ 183 w 1517"/>
                <a:gd name="T1" fmla="*/ 249 h 903"/>
                <a:gd name="T2" fmla="*/ 139 w 1517"/>
                <a:gd name="T3" fmla="*/ 387 h 903"/>
                <a:gd name="T4" fmla="*/ 36 w 1517"/>
                <a:gd name="T5" fmla="*/ 488 h 903"/>
                <a:gd name="T6" fmla="*/ 0 w 1517"/>
                <a:gd name="T7" fmla="*/ 656 h 903"/>
                <a:gd name="T8" fmla="*/ 73 w 1517"/>
                <a:gd name="T9" fmla="*/ 658 h 903"/>
                <a:gd name="T10" fmla="*/ 131 w 1517"/>
                <a:gd name="T11" fmla="*/ 696 h 903"/>
                <a:gd name="T12" fmla="*/ 208 w 1517"/>
                <a:gd name="T13" fmla="*/ 709 h 903"/>
                <a:gd name="T14" fmla="*/ 233 w 1517"/>
                <a:gd name="T15" fmla="*/ 813 h 903"/>
                <a:gd name="T16" fmla="*/ 283 w 1517"/>
                <a:gd name="T17" fmla="*/ 903 h 903"/>
                <a:gd name="T18" fmla="*/ 894 w 1517"/>
                <a:gd name="T19" fmla="*/ 541 h 903"/>
                <a:gd name="T20" fmla="*/ 909 w 1517"/>
                <a:gd name="T21" fmla="*/ 512 h 903"/>
                <a:gd name="T22" fmla="*/ 954 w 1517"/>
                <a:gd name="T23" fmla="*/ 496 h 903"/>
                <a:gd name="T24" fmla="*/ 1075 w 1517"/>
                <a:gd name="T25" fmla="*/ 362 h 903"/>
                <a:gd name="T26" fmla="*/ 1176 w 1517"/>
                <a:gd name="T27" fmla="*/ 330 h 903"/>
                <a:gd name="T28" fmla="*/ 1386 w 1517"/>
                <a:gd name="T29" fmla="*/ 330 h 903"/>
                <a:gd name="T30" fmla="*/ 1433 w 1517"/>
                <a:gd name="T31" fmla="*/ 167 h 903"/>
                <a:gd name="T32" fmla="*/ 1517 w 1517"/>
                <a:gd name="T33" fmla="*/ 164 h 903"/>
                <a:gd name="T34" fmla="*/ 1490 w 1517"/>
                <a:gd name="T35" fmla="*/ 96 h 903"/>
                <a:gd name="T36" fmla="*/ 1401 w 1517"/>
                <a:gd name="T37" fmla="*/ 0 h 903"/>
                <a:gd name="T38" fmla="*/ 1357 w 1517"/>
                <a:gd name="T39" fmla="*/ 13 h 903"/>
                <a:gd name="T40" fmla="*/ 1283 w 1517"/>
                <a:gd name="T41" fmla="*/ 116 h 903"/>
                <a:gd name="T42" fmla="*/ 1166 w 1517"/>
                <a:gd name="T43" fmla="*/ 127 h 903"/>
                <a:gd name="T44" fmla="*/ 1142 w 1517"/>
                <a:gd name="T45" fmla="*/ 155 h 903"/>
                <a:gd name="T46" fmla="*/ 876 w 1517"/>
                <a:gd name="T47" fmla="*/ 159 h 903"/>
                <a:gd name="T48" fmla="*/ 779 w 1517"/>
                <a:gd name="T49" fmla="*/ 168 h 903"/>
                <a:gd name="T50" fmla="*/ 801 w 1517"/>
                <a:gd name="T51" fmla="*/ 205 h 903"/>
                <a:gd name="T52" fmla="*/ 764 w 1517"/>
                <a:gd name="T53" fmla="*/ 236 h 903"/>
                <a:gd name="T54" fmla="*/ 717 w 1517"/>
                <a:gd name="T55" fmla="*/ 236 h 903"/>
                <a:gd name="T56" fmla="*/ 616 w 1517"/>
                <a:gd name="T57" fmla="*/ 204 h 903"/>
                <a:gd name="T58" fmla="*/ 183 w 1517"/>
                <a:gd name="T59" fmla="*/ 249 h 9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517" h="903">
                  <a:moveTo>
                    <a:pt x="183" y="249"/>
                  </a:moveTo>
                  <a:lnTo>
                    <a:pt x="139" y="387"/>
                  </a:lnTo>
                  <a:lnTo>
                    <a:pt x="36" y="488"/>
                  </a:lnTo>
                  <a:lnTo>
                    <a:pt x="0" y="656"/>
                  </a:lnTo>
                  <a:lnTo>
                    <a:pt x="73" y="658"/>
                  </a:lnTo>
                  <a:lnTo>
                    <a:pt x="131" y="696"/>
                  </a:lnTo>
                  <a:lnTo>
                    <a:pt x="208" y="709"/>
                  </a:lnTo>
                  <a:lnTo>
                    <a:pt x="233" y="813"/>
                  </a:lnTo>
                  <a:lnTo>
                    <a:pt x="283" y="903"/>
                  </a:lnTo>
                  <a:lnTo>
                    <a:pt x="894" y="541"/>
                  </a:lnTo>
                  <a:lnTo>
                    <a:pt x="909" y="512"/>
                  </a:lnTo>
                  <a:lnTo>
                    <a:pt x="954" y="496"/>
                  </a:lnTo>
                  <a:lnTo>
                    <a:pt x="1075" y="362"/>
                  </a:lnTo>
                  <a:lnTo>
                    <a:pt x="1176" y="330"/>
                  </a:lnTo>
                  <a:lnTo>
                    <a:pt x="1386" y="330"/>
                  </a:lnTo>
                  <a:lnTo>
                    <a:pt x="1433" y="167"/>
                  </a:lnTo>
                  <a:lnTo>
                    <a:pt x="1517" y="164"/>
                  </a:lnTo>
                  <a:lnTo>
                    <a:pt x="1490" y="96"/>
                  </a:lnTo>
                  <a:lnTo>
                    <a:pt x="1401" y="0"/>
                  </a:lnTo>
                  <a:lnTo>
                    <a:pt x="1357" y="13"/>
                  </a:lnTo>
                  <a:lnTo>
                    <a:pt x="1283" y="116"/>
                  </a:lnTo>
                  <a:lnTo>
                    <a:pt x="1166" y="127"/>
                  </a:lnTo>
                  <a:lnTo>
                    <a:pt x="1142" y="155"/>
                  </a:lnTo>
                  <a:lnTo>
                    <a:pt x="876" y="159"/>
                  </a:lnTo>
                  <a:lnTo>
                    <a:pt x="779" y="168"/>
                  </a:lnTo>
                  <a:lnTo>
                    <a:pt x="801" y="205"/>
                  </a:lnTo>
                  <a:lnTo>
                    <a:pt x="764" y="236"/>
                  </a:lnTo>
                  <a:lnTo>
                    <a:pt x="717" y="236"/>
                  </a:lnTo>
                  <a:lnTo>
                    <a:pt x="616" y="204"/>
                  </a:lnTo>
                  <a:lnTo>
                    <a:pt x="183" y="24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84" name="Freeform 68"/>
            <p:cNvSpPr>
              <a:spLocks/>
            </p:cNvSpPr>
            <p:nvPr/>
          </p:nvSpPr>
          <p:spPr bwMode="auto">
            <a:xfrm>
              <a:off x="7522" y="1327"/>
              <a:ext cx="208" cy="160"/>
            </a:xfrm>
            <a:custGeom>
              <a:avLst/>
              <a:gdLst>
                <a:gd name="T0" fmla="*/ 355 w 1249"/>
                <a:gd name="T1" fmla="*/ 0 h 960"/>
                <a:gd name="T2" fmla="*/ 612 w 1249"/>
                <a:gd name="T3" fmla="*/ 28 h 960"/>
                <a:gd name="T4" fmla="*/ 751 w 1249"/>
                <a:gd name="T5" fmla="*/ 383 h 960"/>
                <a:gd name="T6" fmla="*/ 777 w 1249"/>
                <a:gd name="T7" fmla="*/ 392 h 960"/>
                <a:gd name="T8" fmla="*/ 798 w 1249"/>
                <a:gd name="T9" fmla="*/ 345 h 960"/>
                <a:gd name="T10" fmla="*/ 894 w 1249"/>
                <a:gd name="T11" fmla="*/ 331 h 960"/>
                <a:gd name="T12" fmla="*/ 1105 w 1249"/>
                <a:gd name="T13" fmla="*/ 140 h 960"/>
                <a:gd name="T14" fmla="*/ 1166 w 1249"/>
                <a:gd name="T15" fmla="*/ 185 h 960"/>
                <a:gd name="T16" fmla="*/ 1131 w 1249"/>
                <a:gd name="T17" fmla="*/ 235 h 960"/>
                <a:gd name="T18" fmla="*/ 1129 w 1249"/>
                <a:gd name="T19" fmla="*/ 268 h 960"/>
                <a:gd name="T20" fmla="*/ 1223 w 1249"/>
                <a:gd name="T21" fmla="*/ 383 h 960"/>
                <a:gd name="T22" fmla="*/ 1237 w 1249"/>
                <a:gd name="T23" fmla="*/ 446 h 960"/>
                <a:gd name="T24" fmla="*/ 1204 w 1249"/>
                <a:gd name="T25" fmla="*/ 521 h 960"/>
                <a:gd name="T26" fmla="*/ 1249 w 1249"/>
                <a:gd name="T27" fmla="*/ 561 h 960"/>
                <a:gd name="T28" fmla="*/ 1215 w 1249"/>
                <a:gd name="T29" fmla="*/ 596 h 960"/>
                <a:gd name="T30" fmla="*/ 1237 w 1249"/>
                <a:gd name="T31" fmla="*/ 631 h 960"/>
                <a:gd name="T32" fmla="*/ 1204 w 1249"/>
                <a:gd name="T33" fmla="*/ 667 h 960"/>
                <a:gd name="T34" fmla="*/ 1208 w 1249"/>
                <a:gd name="T35" fmla="*/ 707 h 960"/>
                <a:gd name="T36" fmla="*/ 1161 w 1249"/>
                <a:gd name="T37" fmla="*/ 800 h 960"/>
                <a:gd name="T38" fmla="*/ 1124 w 1249"/>
                <a:gd name="T39" fmla="*/ 812 h 960"/>
                <a:gd name="T40" fmla="*/ 1049 w 1249"/>
                <a:gd name="T41" fmla="*/ 915 h 960"/>
                <a:gd name="T42" fmla="*/ 932 w 1249"/>
                <a:gd name="T43" fmla="*/ 927 h 960"/>
                <a:gd name="T44" fmla="*/ 906 w 1249"/>
                <a:gd name="T45" fmla="*/ 955 h 960"/>
                <a:gd name="T46" fmla="*/ 643 w 1249"/>
                <a:gd name="T47" fmla="*/ 960 h 960"/>
                <a:gd name="T48" fmla="*/ 245 w 1249"/>
                <a:gd name="T49" fmla="*/ 524 h 960"/>
                <a:gd name="T50" fmla="*/ 183 w 1249"/>
                <a:gd name="T51" fmla="*/ 653 h 960"/>
                <a:gd name="T52" fmla="*/ 47 w 1249"/>
                <a:gd name="T53" fmla="*/ 636 h 960"/>
                <a:gd name="T54" fmla="*/ 16 w 1249"/>
                <a:gd name="T55" fmla="*/ 521 h 960"/>
                <a:gd name="T56" fmla="*/ 33 w 1249"/>
                <a:gd name="T57" fmla="*/ 472 h 960"/>
                <a:gd name="T58" fmla="*/ 0 w 1249"/>
                <a:gd name="T59" fmla="*/ 402 h 960"/>
                <a:gd name="T60" fmla="*/ 288 w 1249"/>
                <a:gd name="T61" fmla="*/ 97 h 960"/>
                <a:gd name="T62" fmla="*/ 355 w 1249"/>
                <a:gd name="T63" fmla="*/ 0 h 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49" h="960">
                  <a:moveTo>
                    <a:pt x="355" y="0"/>
                  </a:moveTo>
                  <a:lnTo>
                    <a:pt x="612" y="28"/>
                  </a:lnTo>
                  <a:lnTo>
                    <a:pt x="751" y="383"/>
                  </a:lnTo>
                  <a:lnTo>
                    <a:pt x="777" y="392"/>
                  </a:lnTo>
                  <a:lnTo>
                    <a:pt x="798" y="345"/>
                  </a:lnTo>
                  <a:lnTo>
                    <a:pt x="894" y="331"/>
                  </a:lnTo>
                  <a:lnTo>
                    <a:pt x="1105" y="140"/>
                  </a:lnTo>
                  <a:lnTo>
                    <a:pt x="1166" y="185"/>
                  </a:lnTo>
                  <a:lnTo>
                    <a:pt x="1131" y="235"/>
                  </a:lnTo>
                  <a:lnTo>
                    <a:pt x="1129" y="268"/>
                  </a:lnTo>
                  <a:lnTo>
                    <a:pt x="1223" y="383"/>
                  </a:lnTo>
                  <a:lnTo>
                    <a:pt x="1237" y="446"/>
                  </a:lnTo>
                  <a:lnTo>
                    <a:pt x="1204" y="521"/>
                  </a:lnTo>
                  <a:lnTo>
                    <a:pt x="1249" y="561"/>
                  </a:lnTo>
                  <a:lnTo>
                    <a:pt x="1215" y="596"/>
                  </a:lnTo>
                  <a:lnTo>
                    <a:pt x="1237" y="631"/>
                  </a:lnTo>
                  <a:lnTo>
                    <a:pt x="1204" y="667"/>
                  </a:lnTo>
                  <a:lnTo>
                    <a:pt x="1208" y="707"/>
                  </a:lnTo>
                  <a:lnTo>
                    <a:pt x="1161" y="800"/>
                  </a:lnTo>
                  <a:lnTo>
                    <a:pt x="1124" y="812"/>
                  </a:lnTo>
                  <a:lnTo>
                    <a:pt x="1049" y="915"/>
                  </a:lnTo>
                  <a:lnTo>
                    <a:pt x="932" y="927"/>
                  </a:lnTo>
                  <a:lnTo>
                    <a:pt x="906" y="955"/>
                  </a:lnTo>
                  <a:lnTo>
                    <a:pt x="643" y="960"/>
                  </a:lnTo>
                  <a:lnTo>
                    <a:pt x="245" y="524"/>
                  </a:lnTo>
                  <a:lnTo>
                    <a:pt x="183" y="653"/>
                  </a:lnTo>
                  <a:lnTo>
                    <a:pt x="47" y="636"/>
                  </a:lnTo>
                  <a:lnTo>
                    <a:pt x="16" y="521"/>
                  </a:lnTo>
                  <a:lnTo>
                    <a:pt x="33" y="472"/>
                  </a:lnTo>
                  <a:lnTo>
                    <a:pt x="0" y="402"/>
                  </a:lnTo>
                  <a:lnTo>
                    <a:pt x="288" y="97"/>
                  </a:lnTo>
                  <a:lnTo>
                    <a:pt x="355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85" name="Freeform 69"/>
            <p:cNvSpPr>
              <a:spLocks/>
            </p:cNvSpPr>
            <p:nvPr/>
          </p:nvSpPr>
          <p:spPr bwMode="auto">
            <a:xfrm>
              <a:off x="6822" y="1484"/>
              <a:ext cx="108" cy="107"/>
            </a:xfrm>
            <a:custGeom>
              <a:avLst/>
              <a:gdLst>
                <a:gd name="T0" fmla="*/ 650 w 650"/>
                <a:gd name="T1" fmla="*/ 39 h 639"/>
                <a:gd name="T2" fmla="*/ 628 w 650"/>
                <a:gd name="T3" fmla="*/ 79 h 639"/>
                <a:gd name="T4" fmla="*/ 645 w 650"/>
                <a:gd name="T5" fmla="*/ 148 h 639"/>
                <a:gd name="T6" fmla="*/ 638 w 650"/>
                <a:gd name="T7" fmla="*/ 245 h 639"/>
                <a:gd name="T8" fmla="*/ 598 w 650"/>
                <a:gd name="T9" fmla="*/ 314 h 639"/>
                <a:gd name="T10" fmla="*/ 592 w 650"/>
                <a:gd name="T11" fmla="*/ 405 h 639"/>
                <a:gd name="T12" fmla="*/ 566 w 650"/>
                <a:gd name="T13" fmla="*/ 503 h 639"/>
                <a:gd name="T14" fmla="*/ 503 w 650"/>
                <a:gd name="T15" fmla="*/ 504 h 639"/>
                <a:gd name="T16" fmla="*/ 463 w 650"/>
                <a:gd name="T17" fmla="*/ 537 h 639"/>
                <a:gd name="T18" fmla="*/ 430 w 650"/>
                <a:gd name="T19" fmla="*/ 583 h 639"/>
                <a:gd name="T20" fmla="*/ 346 w 650"/>
                <a:gd name="T21" fmla="*/ 606 h 639"/>
                <a:gd name="T22" fmla="*/ 315 w 650"/>
                <a:gd name="T23" fmla="*/ 639 h 639"/>
                <a:gd name="T24" fmla="*/ 260 w 650"/>
                <a:gd name="T25" fmla="*/ 638 h 639"/>
                <a:gd name="T26" fmla="*/ 178 w 650"/>
                <a:gd name="T27" fmla="*/ 481 h 639"/>
                <a:gd name="T28" fmla="*/ 129 w 650"/>
                <a:gd name="T29" fmla="*/ 461 h 639"/>
                <a:gd name="T30" fmla="*/ 0 w 650"/>
                <a:gd name="T31" fmla="*/ 445 h 639"/>
                <a:gd name="T32" fmla="*/ 224 w 650"/>
                <a:gd name="T33" fmla="*/ 312 h 639"/>
                <a:gd name="T34" fmla="*/ 295 w 650"/>
                <a:gd name="T35" fmla="*/ 316 h 639"/>
                <a:gd name="T36" fmla="*/ 325 w 650"/>
                <a:gd name="T37" fmla="*/ 240 h 639"/>
                <a:gd name="T38" fmla="*/ 280 w 650"/>
                <a:gd name="T39" fmla="*/ 63 h 639"/>
                <a:gd name="T40" fmla="*/ 487 w 650"/>
                <a:gd name="T41" fmla="*/ 0 h 639"/>
                <a:gd name="T42" fmla="*/ 650 w 650"/>
                <a:gd name="T43" fmla="*/ 39 h 6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50" h="639">
                  <a:moveTo>
                    <a:pt x="650" y="39"/>
                  </a:moveTo>
                  <a:lnTo>
                    <a:pt x="628" y="79"/>
                  </a:lnTo>
                  <a:lnTo>
                    <a:pt x="645" y="148"/>
                  </a:lnTo>
                  <a:lnTo>
                    <a:pt x="638" y="245"/>
                  </a:lnTo>
                  <a:lnTo>
                    <a:pt x="598" y="314"/>
                  </a:lnTo>
                  <a:lnTo>
                    <a:pt x="592" y="405"/>
                  </a:lnTo>
                  <a:lnTo>
                    <a:pt x="566" y="503"/>
                  </a:lnTo>
                  <a:lnTo>
                    <a:pt x="503" y="504"/>
                  </a:lnTo>
                  <a:lnTo>
                    <a:pt x="463" y="537"/>
                  </a:lnTo>
                  <a:lnTo>
                    <a:pt x="430" y="583"/>
                  </a:lnTo>
                  <a:lnTo>
                    <a:pt x="346" y="606"/>
                  </a:lnTo>
                  <a:lnTo>
                    <a:pt x="315" y="639"/>
                  </a:lnTo>
                  <a:lnTo>
                    <a:pt x="260" y="638"/>
                  </a:lnTo>
                  <a:lnTo>
                    <a:pt x="178" y="481"/>
                  </a:lnTo>
                  <a:lnTo>
                    <a:pt x="129" y="461"/>
                  </a:lnTo>
                  <a:lnTo>
                    <a:pt x="0" y="445"/>
                  </a:lnTo>
                  <a:lnTo>
                    <a:pt x="224" y="312"/>
                  </a:lnTo>
                  <a:lnTo>
                    <a:pt x="295" y="316"/>
                  </a:lnTo>
                  <a:lnTo>
                    <a:pt x="325" y="240"/>
                  </a:lnTo>
                  <a:lnTo>
                    <a:pt x="280" y="63"/>
                  </a:lnTo>
                  <a:lnTo>
                    <a:pt x="487" y="0"/>
                  </a:lnTo>
                  <a:lnTo>
                    <a:pt x="650" y="3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86" name="Freeform 70"/>
            <p:cNvSpPr>
              <a:spLocks/>
            </p:cNvSpPr>
            <p:nvPr/>
          </p:nvSpPr>
          <p:spPr bwMode="auto">
            <a:xfrm>
              <a:off x="6737" y="1441"/>
              <a:ext cx="166" cy="123"/>
            </a:xfrm>
            <a:custGeom>
              <a:avLst/>
              <a:gdLst>
                <a:gd name="T0" fmla="*/ 248 w 994"/>
                <a:gd name="T1" fmla="*/ 25 h 737"/>
                <a:gd name="T2" fmla="*/ 256 w 994"/>
                <a:gd name="T3" fmla="*/ 61 h 737"/>
                <a:gd name="T4" fmla="*/ 286 w 994"/>
                <a:gd name="T5" fmla="*/ 60 h 737"/>
                <a:gd name="T6" fmla="*/ 337 w 994"/>
                <a:gd name="T7" fmla="*/ 0 h 737"/>
                <a:gd name="T8" fmla="*/ 347 w 994"/>
                <a:gd name="T9" fmla="*/ 64 h 737"/>
                <a:gd name="T10" fmla="*/ 397 w 994"/>
                <a:gd name="T11" fmla="*/ 43 h 737"/>
                <a:gd name="T12" fmla="*/ 515 w 994"/>
                <a:gd name="T13" fmla="*/ 43 h 737"/>
                <a:gd name="T14" fmla="*/ 591 w 994"/>
                <a:gd name="T15" fmla="*/ 114 h 737"/>
                <a:gd name="T16" fmla="*/ 835 w 994"/>
                <a:gd name="T17" fmla="*/ 120 h 737"/>
                <a:gd name="T18" fmla="*/ 994 w 994"/>
                <a:gd name="T19" fmla="*/ 258 h 737"/>
                <a:gd name="T20" fmla="*/ 784 w 994"/>
                <a:gd name="T21" fmla="*/ 320 h 737"/>
                <a:gd name="T22" fmla="*/ 830 w 994"/>
                <a:gd name="T23" fmla="*/ 495 h 737"/>
                <a:gd name="T24" fmla="*/ 801 w 994"/>
                <a:gd name="T25" fmla="*/ 571 h 737"/>
                <a:gd name="T26" fmla="*/ 729 w 994"/>
                <a:gd name="T27" fmla="*/ 571 h 737"/>
                <a:gd name="T28" fmla="*/ 502 w 994"/>
                <a:gd name="T29" fmla="*/ 702 h 737"/>
                <a:gd name="T30" fmla="*/ 174 w 994"/>
                <a:gd name="T31" fmla="*/ 737 h 737"/>
                <a:gd name="T32" fmla="*/ 0 w 994"/>
                <a:gd name="T33" fmla="*/ 698 h 737"/>
                <a:gd name="T34" fmla="*/ 55 w 994"/>
                <a:gd name="T35" fmla="*/ 591 h 737"/>
                <a:gd name="T36" fmla="*/ 61 w 994"/>
                <a:gd name="T37" fmla="*/ 510 h 737"/>
                <a:gd name="T38" fmla="*/ 41 w 994"/>
                <a:gd name="T39" fmla="*/ 462 h 737"/>
                <a:gd name="T40" fmla="*/ 179 w 994"/>
                <a:gd name="T41" fmla="*/ 160 h 737"/>
                <a:gd name="T42" fmla="*/ 248 w 994"/>
                <a:gd name="T43" fmla="*/ 25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94" h="737">
                  <a:moveTo>
                    <a:pt x="248" y="25"/>
                  </a:moveTo>
                  <a:lnTo>
                    <a:pt x="256" y="61"/>
                  </a:lnTo>
                  <a:lnTo>
                    <a:pt x="286" y="60"/>
                  </a:lnTo>
                  <a:lnTo>
                    <a:pt x="337" y="0"/>
                  </a:lnTo>
                  <a:lnTo>
                    <a:pt x="347" y="64"/>
                  </a:lnTo>
                  <a:lnTo>
                    <a:pt x="397" y="43"/>
                  </a:lnTo>
                  <a:lnTo>
                    <a:pt x="515" y="43"/>
                  </a:lnTo>
                  <a:lnTo>
                    <a:pt x="591" y="114"/>
                  </a:lnTo>
                  <a:lnTo>
                    <a:pt x="835" y="120"/>
                  </a:lnTo>
                  <a:lnTo>
                    <a:pt x="994" y="258"/>
                  </a:lnTo>
                  <a:lnTo>
                    <a:pt x="784" y="320"/>
                  </a:lnTo>
                  <a:lnTo>
                    <a:pt x="830" y="495"/>
                  </a:lnTo>
                  <a:lnTo>
                    <a:pt x="801" y="571"/>
                  </a:lnTo>
                  <a:lnTo>
                    <a:pt x="729" y="571"/>
                  </a:lnTo>
                  <a:lnTo>
                    <a:pt x="502" y="702"/>
                  </a:lnTo>
                  <a:lnTo>
                    <a:pt x="174" y="737"/>
                  </a:lnTo>
                  <a:lnTo>
                    <a:pt x="0" y="698"/>
                  </a:lnTo>
                  <a:lnTo>
                    <a:pt x="55" y="591"/>
                  </a:lnTo>
                  <a:lnTo>
                    <a:pt x="61" y="510"/>
                  </a:lnTo>
                  <a:lnTo>
                    <a:pt x="41" y="462"/>
                  </a:lnTo>
                  <a:lnTo>
                    <a:pt x="179" y="160"/>
                  </a:lnTo>
                  <a:lnTo>
                    <a:pt x="248" y="2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87" name="Freeform 71"/>
            <p:cNvSpPr>
              <a:spLocks/>
            </p:cNvSpPr>
            <p:nvPr/>
          </p:nvSpPr>
          <p:spPr bwMode="auto">
            <a:xfrm>
              <a:off x="7118" y="1874"/>
              <a:ext cx="385" cy="428"/>
            </a:xfrm>
            <a:custGeom>
              <a:avLst/>
              <a:gdLst>
                <a:gd name="T0" fmla="*/ 848 w 2308"/>
                <a:gd name="T1" fmla="*/ 292 h 2564"/>
                <a:gd name="T2" fmla="*/ 1075 w 2308"/>
                <a:gd name="T3" fmla="*/ 92 h 2564"/>
                <a:gd name="T4" fmla="*/ 1215 w 2308"/>
                <a:gd name="T5" fmla="*/ 86 h 2564"/>
                <a:gd name="T6" fmla="*/ 1287 w 2308"/>
                <a:gd name="T7" fmla="*/ 4 h 2564"/>
                <a:gd name="T8" fmla="*/ 1551 w 2308"/>
                <a:gd name="T9" fmla="*/ 0 h 2564"/>
                <a:gd name="T10" fmla="*/ 1539 w 2308"/>
                <a:gd name="T11" fmla="*/ 92 h 2564"/>
                <a:gd name="T12" fmla="*/ 1572 w 2308"/>
                <a:gd name="T13" fmla="*/ 210 h 2564"/>
                <a:gd name="T14" fmla="*/ 1668 w 2308"/>
                <a:gd name="T15" fmla="*/ 266 h 2564"/>
                <a:gd name="T16" fmla="*/ 1768 w 2308"/>
                <a:gd name="T17" fmla="*/ 313 h 2564"/>
                <a:gd name="T18" fmla="*/ 1838 w 2308"/>
                <a:gd name="T19" fmla="*/ 465 h 2564"/>
                <a:gd name="T20" fmla="*/ 1847 w 2308"/>
                <a:gd name="T21" fmla="*/ 564 h 2564"/>
                <a:gd name="T22" fmla="*/ 2007 w 2308"/>
                <a:gd name="T23" fmla="*/ 825 h 2564"/>
                <a:gd name="T24" fmla="*/ 2040 w 2308"/>
                <a:gd name="T25" fmla="*/ 979 h 2564"/>
                <a:gd name="T26" fmla="*/ 2019 w 2308"/>
                <a:gd name="T27" fmla="*/ 1049 h 2564"/>
                <a:gd name="T28" fmla="*/ 2028 w 2308"/>
                <a:gd name="T29" fmla="*/ 1181 h 2564"/>
                <a:gd name="T30" fmla="*/ 1955 w 2308"/>
                <a:gd name="T31" fmla="*/ 1249 h 2564"/>
                <a:gd name="T32" fmla="*/ 2085 w 2308"/>
                <a:gd name="T33" fmla="*/ 1457 h 2564"/>
                <a:gd name="T34" fmla="*/ 2168 w 2308"/>
                <a:gd name="T35" fmla="*/ 1453 h 2564"/>
                <a:gd name="T36" fmla="*/ 2230 w 2308"/>
                <a:gd name="T37" fmla="*/ 1503 h 2564"/>
                <a:gd name="T38" fmla="*/ 2308 w 2308"/>
                <a:gd name="T39" fmla="*/ 1539 h 2564"/>
                <a:gd name="T40" fmla="*/ 1966 w 2308"/>
                <a:gd name="T41" fmla="*/ 2243 h 2564"/>
                <a:gd name="T42" fmla="*/ 1986 w 2308"/>
                <a:gd name="T43" fmla="*/ 2286 h 2564"/>
                <a:gd name="T44" fmla="*/ 1947 w 2308"/>
                <a:gd name="T45" fmla="*/ 2322 h 2564"/>
                <a:gd name="T46" fmla="*/ 1890 w 2308"/>
                <a:gd name="T47" fmla="*/ 2337 h 2564"/>
                <a:gd name="T48" fmla="*/ 1841 w 2308"/>
                <a:gd name="T49" fmla="*/ 2395 h 2564"/>
                <a:gd name="T50" fmla="*/ 1793 w 2308"/>
                <a:gd name="T51" fmla="*/ 2418 h 2564"/>
                <a:gd name="T52" fmla="*/ 1608 w 2308"/>
                <a:gd name="T53" fmla="*/ 2494 h 2564"/>
                <a:gd name="T54" fmla="*/ 1405 w 2308"/>
                <a:gd name="T55" fmla="*/ 2481 h 2564"/>
                <a:gd name="T56" fmla="*/ 1276 w 2308"/>
                <a:gd name="T57" fmla="*/ 2521 h 2564"/>
                <a:gd name="T58" fmla="*/ 1173 w 2308"/>
                <a:gd name="T59" fmla="*/ 2465 h 2564"/>
                <a:gd name="T60" fmla="*/ 937 w 2308"/>
                <a:gd name="T61" fmla="*/ 2552 h 2564"/>
                <a:gd name="T62" fmla="*/ 744 w 2308"/>
                <a:gd name="T63" fmla="*/ 2376 h 2564"/>
                <a:gd name="T64" fmla="*/ 553 w 2308"/>
                <a:gd name="T65" fmla="*/ 2370 h 2564"/>
                <a:gd name="T66" fmla="*/ 451 w 2308"/>
                <a:gd name="T67" fmla="*/ 2310 h 2564"/>
                <a:gd name="T68" fmla="*/ 320 w 2308"/>
                <a:gd name="T69" fmla="*/ 2168 h 2564"/>
                <a:gd name="T70" fmla="*/ 366 w 2308"/>
                <a:gd name="T71" fmla="*/ 2034 h 2564"/>
                <a:gd name="T72" fmla="*/ 432 w 2308"/>
                <a:gd name="T73" fmla="*/ 1847 h 2564"/>
                <a:gd name="T74" fmla="*/ 389 w 2308"/>
                <a:gd name="T75" fmla="*/ 1744 h 2564"/>
                <a:gd name="T76" fmla="*/ 308 w 2308"/>
                <a:gd name="T77" fmla="*/ 1774 h 2564"/>
                <a:gd name="T78" fmla="*/ 232 w 2308"/>
                <a:gd name="T79" fmla="*/ 1683 h 2564"/>
                <a:gd name="T80" fmla="*/ 172 w 2308"/>
                <a:gd name="T81" fmla="*/ 1698 h 2564"/>
                <a:gd name="T82" fmla="*/ 555 w 2308"/>
                <a:gd name="T83" fmla="*/ 1393 h 2564"/>
                <a:gd name="T84" fmla="*/ 696 w 2308"/>
                <a:gd name="T85" fmla="*/ 1187 h 2564"/>
                <a:gd name="T86" fmla="*/ 668 w 2308"/>
                <a:gd name="T87" fmla="*/ 1070 h 2564"/>
                <a:gd name="T88" fmla="*/ 649 w 2308"/>
                <a:gd name="T89" fmla="*/ 855 h 2564"/>
                <a:gd name="T90" fmla="*/ 750 w 2308"/>
                <a:gd name="T91" fmla="*/ 816 h 2564"/>
                <a:gd name="T92" fmla="*/ 904 w 2308"/>
                <a:gd name="T93" fmla="*/ 740 h 2564"/>
                <a:gd name="T94" fmla="*/ 731 w 2308"/>
                <a:gd name="T95" fmla="*/ 474 h 2564"/>
                <a:gd name="T96" fmla="*/ 794 w 2308"/>
                <a:gd name="T97" fmla="*/ 338 h 2564"/>
                <a:gd name="T98" fmla="*/ 804 w 2308"/>
                <a:gd name="T99" fmla="*/ 235 h 2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08" h="2564">
                  <a:moveTo>
                    <a:pt x="804" y="235"/>
                  </a:moveTo>
                  <a:lnTo>
                    <a:pt x="848" y="292"/>
                  </a:lnTo>
                  <a:lnTo>
                    <a:pt x="982" y="301"/>
                  </a:lnTo>
                  <a:lnTo>
                    <a:pt x="1075" y="92"/>
                  </a:lnTo>
                  <a:lnTo>
                    <a:pt x="1096" y="113"/>
                  </a:lnTo>
                  <a:lnTo>
                    <a:pt x="1215" y="86"/>
                  </a:lnTo>
                  <a:lnTo>
                    <a:pt x="1327" y="162"/>
                  </a:lnTo>
                  <a:lnTo>
                    <a:pt x="1287" y="4"/>
                  </a:lnTo>
                  <a:lnTo>
                    <a:pt x="1517" y="33"/>
                  </a:lnTo>
                  <a:lnTo>
                    <a:pt x="1551" y="0"/>
                  </a:lnTo>
                  <a:lnTo>
                    <a:pt x="1565" y="45"/>
                  </a:lnTo>
                  <a:lnTo>
                    <a:pt x="1539" y="92"/>
                  </a:lnTo>
                  <a:lnTo>
                    <a:pt x="1565" y="151"/>
                  </a:lnTo>
                  <a:lnTo>
                    <a:pt x="1572" y="210"/>
                  </a:lnTo>
                  <a:lnTo>
                    <a:pt x="1548" y="237"/>
                  </a:lnTo>
                  <a:lnTo>
                    <a:pt x="1668" y="266"/>
                  </a:lnTo>
                  <a:lnTo>
                    <a:pt x="1698" y="317"/>
                  </a:lnTo>
                  <a:lnTo>
                    <a:pt x="1768" y="313"/>
                  </a:lnTo>
                  <a:lnTo>
                    <a:pt x="1831" y="402"/>
                  </a:lnTo>
                  <a:lnTo>
                    <a:pt x="1838" y="465"/>
                  </a:lnTo>
                  <a:lnTo>
                    <a:pt x="1904" y="501"/>
                  </a:lnTo>
                  <a:lnTo>
                    <a:pt x="1847" y="564"/>
                  </a:lnTo>
                  <a:lnTo>
                    <a:pt x="1982" y="754"/>
                  </a:lnTo>
                  <a:lnTo>
                    <a:pt x="2007" y="825"/>
                  </a:lnTo>
                  <a:lnTo>
                    <a:pt x="2042" y="867"/>
                  </a:lnTo>
                  <a:lnTo>
                    <a:pt x="2040" y="979"/>
                  </a:lnTo>
                  <a:lnTo>
                    <a:pt x="1999" y="1006"/>
                  </a:lnTo>
                  <a:lnTo>
                    <a:pt x="2019" y="1049"/>
                  </a:lnTo>
                  <a:lnTo>
                    <a:pt x="2052" y="1078"/>
                  </a:lnTo>
                  <a:lnTo>
                    <a:pt x="2028" y="1181"/>
                  </a:lnTo>
                  <a:lnTo>
                    <a:pt x="1971" y="1220"/>
                  </a:lnTo>
                  <a:lnTo>
                    <a:pt x="1955" y="1249"/>
                  </a:lnTo>
                  <a:lnTo>
                    <a:pt x="1925" y="1281"/>
                  </a:lnTo>
                  <a:lnTo>
                    <a:pt x="2085" y="1457"/>
                  </a:lnTo>
                  <a:lnTo>
                    <a:pt x="2131" y="1445"/>
                  </a:lnTo>
                  <a:lnTo>
                    <a:pt x="2168" y="1453"/>
                  </a:lnTo>
                  <a:lnTo>
                    <a:pt x="2216" y="1488"/>
                  </a:lnTo>
                  <a:lnTo>
                    <a:pt x="2230" y="1503"/>
                  </a:lnTo>
                  <a:lnTo>
                    <a:pt x="2282" y="1503"/>
                  </a:lnTo>
                  <a:lnTo>
                    <a:pt x="2308" y="1539"/>
                  </a:lnTo>
                  <a:lnTo>
                    <a:pt x="1976" y="2034"/>
                  </a:lnTo>
                  <a:lnTo>
                    <a:pt x="1966" y="2243"/>
                  </a:lnTo>
                  <a:lnTo>
                    <a:pt x="1982" y="2267"/>
                  </a:lnTo>
                  <a:lnTo>
                    <a:pt x="1986" y="2286"/>
                  </a:lnTo>
                  <a:lnTo>
                    <a:pt x="1950" y="2292"/>
                  </a:lnTo>
                  <a:lnTo>
                    <a:pt x="1947" y="2322"/>
                  </a:lnTo>
                  <a:lnTo>
                    <a:pt x="1898" y="2327"/>
                  </a:lnTo>
                  <a:lnTo>
                    <a:pt x="1890" y="2337"/>
                  </a:lnTo>
                  <a:lnTo>
                    <a:pt x="1840" y="2349"/>
                  </a:lnTo>
                  <a:lnTo>
                    <a:pt x="1841" y="2395"/>
                  </a:lnTo>
                  <a:lnTo>
                    <a:pt x="1813" y="2418"/>
                  </a:lnTo>
                  <a:lnTo>
                    <a:pt x="1793" y="2418"/>
                  </a:lnTo>
                  <a:lnTo>
                    <a:pt x="1690" y="2421"/>
                  </a:lnTo>
                  <a:lnTo>
                    <a:pt x="1608" y="2494"/>
                  </a:lnTo>
                  <a:lnTo>
                    <a:pt x="1481" y="2442"/>
                  </a:lnTo>
                  <a:lnTo>
                    <a:pt x="1405" y="2481"/>
                  </a:lnTo>
                  <a:lnTo>
                    <a:pt x="1312" y="2564"/>
                  </a:lnTo>
                  <a:lnTo>
                    <a:pt x="1276" y="2521"/>
                  </a:lnTo>
                  <a:lnTo>
                    <a:pt x="1244" y="2530"/>
                  </a:lnTo>
                  <a:lnTo>
                    <a:pt x="1173" y="2465"/>
                  </a:lnTo>
                  <a:lnTo>
                    <a:pt x="1028" y="2465"/>
                  </a:lnTo>
                  <a:lnTo>
                    <a:pt x="937" y="2552"/>
                  </a:lnTo>
                  <a:lnTo>
                    <a:pt x="821" y="2512"/>
                  </a:lnTo>
                  <a:lnTo>
                    <a:pt x="744" y="2376"/>
                  </a:lnTo>
                  <a:lnTo>
                    <a:pt x="690" y="2349"/>
                  </a:lnTo>
                  <a:lnTo>
                    <a:pt x="553" y="2370"/>
                  </a:lnTo>
                  <a:lnTo>
                    <a:pt x="461" y="2329"/>
                  </a:lnTo>
                  <a:lnTo>
                    <a:pt x="451" y="2310"/>
                  </a:lnTo>
                  <a:lnTo>
                    <a:pt x="419" y="2185"/>
                  </a:lnTo>
                  <a:lnTo>
                    <a:pt x="320" y="2168"/>
                  </a:lnTo>
                  <a:lnTo>
                    <a:pt x="325" y="2138"/>
                  </a:lnTo>
                  <a:lnTo>
                    <a:pt x="366" y="2034"/>
                  </a:lnTo>
                  <a:lnTo>
                    <a:pt x="348" y="1976"/>
                  </a:lnTo>
                  <a:lnTo>
                    <a:pt x="432" y="1847"/>
                  </a:lnTo>
                  <a:lnTo>
                    <a:pt x="419" y="1783"/>
                  </a:lnTo>
                  <a:lnTo>
                    <a:pt x="389" y="1744"/>
                  </a:lnTo>
                  <a:lnTo>
                    <a:pt x="325" y="1748"/>
                  </a:lnTo>
                  <a:lnTo>
                    <a:pt x="308" y="1774"/>
                  </a:lnTo>
                  <a:lnTo>
                    <a:pt x="263" y="1705"/>
                  </a:lnTo>
                  <a:lnTo>
                    <a:pt x="232" y="1683"/>
                  </a:lnTo>
                  <a:lnTo>
                    <a:pt x="211" y="1711"/>
                  </a:lnTo>
                  <a:lnTo>
                    <a:pt x="172" y="1698"/>
                  </a:lnTo>
                  <a:lnTo>
                    <a:pt x="0" y="1657"/>
                  </a:lnTo>
                  <a:lnTo>
                    <a:pt x="555" y="1393"/>
                  </a:lnTo>
                  <a:lnTo>
                    <a:pt x="662" y="1188"/>
                  </a:lnTo>
                  <a:lnTo>
                    <a:pt x="696" y="1187"/>
                  </a:lnTo>
                  <a:lnTo>
                    <a:pt x="700" y="1103"/>
                  </a:lnTo>
                  <a:lnTo>
                    <a:pt x="668" y="1070"/>
                  </a:lnTo>
                  <a:lnTo>
                    <a:pt x="652" y="937"/>
                  </a:lnTo>
                  <a:lnTo>
                    <a:pt x="649" y="855"/>
                  </a:lnTo>
                  <a:lnTo>
                    <a:pt x="688" y="818"/>
                  </a:lnTo>
                  <a:lnTo>
                    <a:pt x="750" y="816"/>
                  </a:lnTo>
                  <a:lnTo>
                    <a:pt x="846" y="740"/>
                  </a:lnTo>
                  <a:lnTo>
                    <a:pt x="904" y="740"/>
                  </a:lnTo>
                  <a:lnTo>
                    <a:pt x="934" y="682"/>
                  </a:lnTo>
                  <a:lnTo>
                    <a:pt x="731" y="474"/>
                  </a:lnTo>
                  <a:lnTo>
                    <a:pt x="725" y="387"/>
                  </a:lnTo>
                  <a:lnTo>
                    <a:pt x="794" y="338"/>
                  </a:lnTo>
                  <a:lnTo>
                    <a:pt x="762" y="233"/>
                  </a:lnTo>
                  <a:lnTo>
                    <a:pt x="804" y="23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88" name="Freeform 72"/>
            <p:cNvSpPr>
              <a:spLocks/>
            </p:cNvSpPr>
            <p:nvPr/>
          </p:nvSpPr>
          <p:spPr bwMode="auto">
            <a:xfrm>
              <a:off x="7375" y="1866"/>
              <a:ext cx="284" cy="222"/>
            </a:xfrm>
            <a:custGeom>
              <a:avLst/>
              <a:gdLst>
                <a:gd name="T0" fmla="*/ 36 w 1704"/>
                <a:gd name="T1" fmla="*/ 0 h 1330"/>
                <a:gd name="T2" fmla="*/ 6 w 1704"/>
                <a:gd name="T3" fmla="*/ 46 h 1330"/>
                <a:gd name="T4" fmla="*/ 21 w 1704"/>
                <a:gd name="T5" fmla="*/ 91 h 1330"/>
                <a:gd name="T6" fmla="*/ 0 w 1704"/>
                <a:gd name="T7" fmla="*/ 140 h 1330"/>
                <a:gd name="T8" fmla="*/ 24 w 1704"/>
                <a:gd name="T9" fmla="*/ 194 h 1330"/>
                <a:gd name="T10" fmla="*/ 32 w 1704"/>
                <a:gd name="T11" fmla="*/ 259 h 1330"/>
                <a:gd name="T12" fmla="*/ 6 w 1704"/>
                <a:gd name="T13" fmla="*/ 286 h 1330"/>
                <a:gd name="T14" fmla="*/ 128 w 1704"/>
                <a:gd name="T15" fmla="*/ 316 h 1330"/>
                <a:gd name="T16" fmla="*/ 157 w 1704"/>
                <a:gd name="T17" fmla="*/ 366 h 1330"/>
                <a:gd name="T18" fmla="*/ 225 w 1704"/>
                <a:gd name="T19" fmla="*/ 361 h 1330"/>
                <a:gd name="T20" fmla="*/ 292 w 1704"/>
                <a:gd name="T21" fmla="*/ 451 h 1330"/>
                <a:gd name="T22" fmla="*/ 298 w 1704"/>
                <a:gd name="T23" fmla="*/ 514 h 1330"/>
                <a:gd name="T24" fmla="*/ 364 w 1704"/>
                <a:gd name="T25" fmla="*/ 550 h 1330"/>
                <a:gd name="T26" fmla="*/ 308 w 1704"/>
                <a:gd name="T27" fmla="*/ 611 h 1330"/>
                <a:gd name="T28" fmla="*/ 440 w 1704"/>
                <a:gd name="T29" fmla="*/ 800 h 1330"/>
                <a:gd name="T30" fmla="*/ 466 w 1704"/>
                <a:gd name="T31" fmla="*/ 871 h 1330"/>
                <a:gd name="T32" fmla="*/ 503 w 1704"/>
                <a:gd name="T33" fmla="*/ 913 h 1330"/>
                <a:gd name="T34" fmla="*/ 499 w 1704"/>
                <a:gd name="T35" fmla="*/ 1030 h 1330"/>
                <a:gd name="T36" fmla="*/ 458 w 1704"/>
                <a:gd name="T37" fmla="*/ 1055 h 1330"/>
                <a:gd name="T38" fmla="*/ 474 w 1704"/>
                <a:gd name="T39" fmla="*/ 1095 h 1330"/>
                <a:gd name="T40" fmla="*/ 511 w 1704"/>
                <a:gd name="T41" fmla="*/ 1126 h 1330"/>
                <a:gd name="T42" fmla="*/ 491 w 1704"/>
                <a:gd name="T43" fmla="*/ 1230 h 1330"/>
                <a:gd name="T44" fmla="*/ 434 w 1704"/>
                <a:gd name="T45" fmla="*/ 1262 h 1330"/>
                <a:gd name="T46" fmla="*/ 415 w 1704"/>
                <a:gd name="T47" fmla="*/ 1294 h 1330"/>
                <a:gd name="T48" fmla="*/ 893 w 1704"/>
                <a:gd name="T49" fmla="*/ 1330 h 1330"/>
                <a:gd name="T50" fmla="*/ 993 w 1704"/>
                <a:gd name="T51" fmla="*/ 1188 h 1330"/>
                <a:gd name="T52" fmla="*/ 1002 w 1704"/>
                <a:gd name="T53" fmla="*/ 1161 h 1330"/>
                <a:gd name="T54" fmla="*/ 967 w 1704"/>
                <a:gd name="T55" fmla="*/ 1149 h 1330"/>
                <a:gd name="T56" fmla="*/ 967 w 1704"/>
                <a:gd name="T57" fmla="*/ 1118 h 1330"/>
                <a:gd name="T58" fmla="*/ 986 w 1704"/>
                <a:gd name="T59" fmla="*/ 1053 h 1330"/>
                <a:gd name="T60" fmla="*/ 1030 w 1704"/>
                <a:gd name="T61" fmla="*/ 1001 h 1330"/>
                <a:gd name="T62" fmla="*/ 1089 w 1704"/>
                <a:gd name="T63" fmla="*/ 959 h 1330"/>
                <a:gd name="T64" fmla="*/ 1172 w 1704"/>
                <a:gd name="T65" fmla="*/ 950 h 1330"/>
                <a:gd name="T66" fmla="*/ 1288 w 1704"/>
                <a:gd name="T67" fmla="*/ 862 h 1330"/>
                <a:gd name="T68" fmla="*/ 1316 w 1704"/>
                <a:gd name="T69" fmla="*/ 862 h 1330"/>
                <a:gd name="T70" fmla="*/ 1343 w 1704"/>
                <a:gd name="T71" fmla="*/ 880 h 1330"/>
                <a:gd name="T72" fmla="*/ 1358 w 1704"/>
                <a:gd name="T73" fmla="*/ 948 h 1330"/>
                <a:gd name="T74" fmla="*/ 1404 w 1704"/>
                <a:gd name="T75" fmla="*/ 1023 h 1330"/>
                <a:gd name="T76" fmla="*/ 1472 w 1704"/>
                <a:gd name="T77" fmla="*/ 1064 h 1330"/>
                <a:gd name="T78" fmla="*/ 1485 w 1704"/>
                <a:gd name="T79" fmla="*/ 996 h 1330"/>
                <a:gd name="T80" fmla="*/ 1429 w 1704"/>
                <a:gd name="T81" fmla="*/ 874 h 1330"/>
                <a:gd name="T82" fmla="*/ 1491 w 1704"/>
                <a:gd name="T83" fmla="*/ 743 h 1330"/>
                <a:gd name="T84" fmla="*/ 1460 w 1704"/>
                <a:gd name="T85" fmla="*/ 678 h 1330"/>
                <a:gd name="T86" fmla="*/ 1463 w 1704"/>
                <a:gd name="T87" fmla="*/ 602 h 1330"/>
                <a:gd name="T88" fmla="*/ 1424 w 1704"/>
                <a:gd name="T89" fmla="*/ 548 h 1330"/>
                <a:gd name="T90" fmla="*/ 1486 w 1704"/>
                <a:gd name="T91" fmla="*/ 444 h 1330"/>
                <a:gd name="T92" fmla="*/ 1499 w 1704"/>
                <a:gd name="T93" fmla="*/ 302 h 1330"/>
                <a:gd name="T94" fmla="*/ 1704 w 1704"/>
                <a:gd name="T95" fmla="*/ 154 h 1330"/>
                <a:gd name="T96" fmla="*/ 1672 w 1704"/>
                <a:gd name="T97" fmla="*/ 100 h 1330"/>
                <a:gd name="T98" fmla="*/ 1630 w 1704"/>
                <a:gd name="T99" fmla="*/ 129 h 1330"/>
                <a:gd name="T100" fmla="*/ 1619 w 1704"/>
                <a:gd name="T101" fmla="*/ 115 h 1330"/>
                <a:gd name="T102" fmla="*/ 1485 w 1704"/>
                <a:gd name="T103" fmla="*/ 208 h 1330"/>
                <a:gd name="T104" fmla="*/ 1452 w 1704"/>
                <a:gd name="T105" fmla="*/ 203 h 1330"/>
                <a:gd name="T106" fmla="*/ 1408 w 1704"/>
                <a:gd name="T107" fmla="*/ 177 h 1330"/>
                <a:gd name="T108" fmla="*/ 1400 w 1704"/>
                <a:gd name="T109" fmla="*/ 114 h 1330"/>
                <a:gd name="T110" fmla="*/ 872 w 1704"/>
                <a:gd name="T111" fmla="*/ 117 h 1330"/>
                <a:gd name="T112" fmla="*/ 659 w 1704"/>
                <a:gd name="T113" fmla="*/ 187 h 1330"/>
                <a:gd name="T114" fmla="*/ 624 w 1704"/>
                <a:gd name="T115" fmla="*/ 205 h 1330"/>
                <a:gd name="T116" fmla="*/ 36 w 1704"/>
                <a:gd name="T117" fmla="*/ 0 h 1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04" h="1330">
                  <a:moveTo>
                    <a:pt x="36" y="0"/>
                  </a:moveTo>
                  <a:lnTo>
                    <a:pt x="6" y="46"/>
                  </a:lnTo>
                  <a:lnTo>
                    <a:pt x="21" y="91"/>
                  </a:lnTo>
                  <a:lnTo>
                    <a:pt x="0" y="140"/>
                  </a:lnTo>
                  <a:lnTo>
                    <a:pt x="24" y="194"/>
                  </a:lnTo>
                  <a:lnTo>
                    <a:pt x="32" y="259"/>
                  </a:lnTo>
                  <a:lnTo>
                    <a:pt x="6" y="286"/>
                  </a:lnTo>
                  <a:lnTo>
                    <a:pt x="128" y="316"/>
                  </a:lnTo>
                  <a:lnTo>
                    <a:pt x="157" y="366"/>
                  </a:lnTo>
                  <a:lnTo>
                    <a:pt x="225" y="361"/>
                  </a:lnTo>
                  <a:lnTo>
                    <a:pt x="292" y="451"/>
                  </a:lnTo>
                  <a:lnTo>
                    <a:pt x="298" y="514"/>
                  </a:lnTo>
                  <a:lnTo>
                    <a:pt x="364" y="550"/>
                  </a:lnTo>
                  <a:lnTo>
                    <a:pt x="308" y="611"/>
                  </a:lnTo>
                  <a:lnTo>
                    <a:pt x="440" y="800"/>
                  </a:lnTo>
                  <a:lnTo>
                    <a:pt x="466" y="871"/>
                  </a:lnTo>
                  <a:lnTo>
                    <a:pt x="503" y="913"/>
                  </a:lnTo>
                  <a:lnTo>
                    <a:pt x="499" y="1030"/>
                  </a:lnTo>
                  <a:lnTo>
                    <a:pt x="458" y="1055"/>
                  </a:lnTo>
                  <a:lnTo>
                    <a:pt x="474" y="1095"/>
                  </a:lnTo>
                  <a:lnTo>
                    <a:pt x="511" y="1126"/>
                  </a:lnTo>
                  <a:lnTo>
                    <a:pt x="491" y="1230"/>
                  </a:lnTo>
                  <a:lnTo>
                    <a:pt x="434" y="1262"/>
                  </a:lnTo>
                  <a:lnTo>
                    <a:pt x="415" y="1294"/>
                  </a:lnTo>
                  <a:lnTo>
                    <a:pt x="893" y="1330"/>
                  </a:lnTo>
                  <a:lnTo>
                    <a:pt x="993" y="1188"/>
                  </a:lnTo>
                  <a:lnTo>
                    <a:pt x="1002" y="1161"/>
                  </a:lnTo>
                  <a:lnTo>
                    <a:pt x="967" y="1149"/>
                  </a:lnTo>
                  <a:lnTo>
                    <a:pt x="967" y="1118"/>
                  </a:lnTo>
                  <a:lnTo>
                    <a:pt x="986" y="1053"/>
                  </a:lnTo>
                  <a:lnTo>
                    <a:pt x="1030" y="1001"/>
                  </a:lnTo>
                  <a:lnTo>
                    <a:pt x="1089" y="959"/>
                  </a:lnTo>
                  <a:lnTo>
                    <a:pt x="1172" y="950"/>
                  </a:lnTo>
                  <a:lnTo>
                    <a:pt x="1288" y="862"/>
                  </a:lnTo>
                  <a:lnTo>
                    <a:pt x="1316" y="862"/>
                  </a:lnTo>
                  <a:lnTo>
                    <a:pt x="1343" y="880"/>
                  </a:lnTo>
                  <a:lnTo>
                    <a:pt x="1358" y="948"/>
                  </a:lnTo>
                  <a:lnTo>
                    <a:pt x="1404" y="1023"/>
                  </a:lnTo>
                  <a:lnTo>
                    <a:pt x="1472" y="1064"/>
                  </a:lnTo>
                  <a:lnTo>
                    <a:pt x="1485" y="996"/>
                  </a:lnTo>
                  <a:lnTo>
                    <a:pt x="1429" y="874"/>
                  </a:lnTo>
                  <a:lnTo>
                    <a:pt x="1491" y="743"/>
                  </a:lnTo>
                  <a:lnTo>
                    <a:pt x="1460" y="678"/>
                  </a:lnTo>
                  <a:lnTo>
                    <a:pt x="1463" y="602"/>
                  </a:lnTo>
                  <a:lnTo>
                    <a:pt x="1424" y="548"/>
                  </a:lnTo>
                  <a:lnTo>
                    <a:pt x="1486" y="444"/>
                  </a:lnTo>
                  <a:lnTo>
                    <a:pt x="1499" y="302"/>
                  </a:lnTo>
                  <a:lnTo>
                    <a:pt x="1704" y="154"/>
                  </a:lnTo>
                  <a:lnTo>
                    <a:pt x="1672" y="100"/>
                  </a:lnTo>
                  <a:lnTo>
                    <a:pt x="1630" y="129"/>
                  </a:lnTo>
                  <a:lnTo>
                    <a:pt x="1619" y="115"/>
                  </a:lnTo>
                  <a:lnTo>
                    <a:pt x="1485" y="208"/>
                  </a:lnTo>
                  <a:lnTo>
                    <a:pt x="1452" y="203"/>
                  </a:lnTo>
                  <a:lnTo>
                    <a:pt x="1408" y="177"/>
                  </a:lnTo>
                  <a:lnTo>
                    <a:pt x="1400" y="114"/>
                  </a:lnTo>
                  <a:lnTo>
                    <a:pt x="872" y="117"/>
                  </a:lnTo>
                  <a:lnTo>
                    <a:pt x="659" y="187"/>
                  </a:lnTo>
                  <a:lnTo>
                    <a:pt x="624" y="20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89" name="Freeform 73"/>
            <p:cNvSpPr>
              <a:spLocks/>
            </p:cNvSpPr>
            <p:nvPr/>
          </p:nvSpPr>
          <p:spPr bwMode="auto">
            <a:xfrm>
              <a:off x="7351" y="1722"/>
              <a:ext cx="257" cy="178"/>
            </a:xfrm>
            <a:custGeom>
              <a:avLst/>
              <a:gdLst>
                <a:gd name="T0" fmla="*/ 316 w 1544"/>
                <a:gd name="T1" fmla="*/ 333 h 1068"/>
                <a:gd name="T2" fmla="*/ 446 w 1544"/>
                <a:gd name="T3" fmla="*/ 314 h 1068"/>
                <a:gd name="T4" fmla="*/ 485 w 1544"/>
                <a:gd name="T5" fmla="*/ 258 h 1068"/>
                <a:gd name="T6" fmla="*/ 430 w 1544"/>
                <a:gd name="T7" fmla="*/ 206 h 1068"/>
                <a:gd name="T8" fmla="*/ 425 w 1544"/>
                <a:gd name="T9" fmla="*/ 163 h 1068"/>
                <a:gd name="T10" fmla="*/ 502 w 1544"/>
                <a:gd name="T11" fmla="*/ 126 h 1068"/>
                <a:gd name="T12" fmla="*/ 661 w 1544"/>
                <a:gd name="T13" fmla="*/ 130 h 1068"/>
                <a:gd name="T14" fmla="*/ 694 w 1544"/>
                <a:gd name="T15" fmla="*/ 181 h 1068"/>
                <a:gd name="T16" fmla="*/ 728 w 1544"/>
                <a:gd name="T17" fmla="*/ 186 h 1068"/>
                <a:gd name="T18" fmla="*/ 740 w 1544"/>
                <a:gd name="T19" fmla="*/ 150 h 1068"/>
                <a:gd name="T20" fmla="*/ 726 w 1544"/>
                <a:gd name="T21" fmla="*/ 118 h 1068"/>
                <a:gd name="T22" fmla="*/ 722 w 1544"/>
                <a:gd name="T23" fmla="*/ 53 h 1068"/>
                <a:gd name="T24" fmla="*/ 799 w 1544"/>
                <a:gd name="T25" fmla="*/ 8 h 1068"/>
                <a:gd name="T26" fmla="*/ 859 w 1544"/>
                <a:gd name="T27" fmla="*/ 65 h 1068"/>
                <a:gd name="T28" fmla="*/ 890 w 1544"/>
                <a:gd name="T29" fmla="*/ 65 h 1068"/>
                <a:gd name="T30" fmla="*/ 890 w 1544"/>
                <a:gd name="T31" fmla="*/ 0 h 1068"/>
                <a:gd name="T32" fmla="*/ 929 w 1544"/>
                <a:gd name="T33" fmla="*/ 6 h 1068"/>
                <a:gd name="T34" fmla="*/ 964 w 1544"/>
                <a:gd name="T35" fmla="*/ 118 h 1068"/>
                <a:gd name="T36" fmla="*/ 1029 w 1544"/>
                <a:gd name="T37" fmla="*/ 6 h 1068"/>
                <a:gd name="T38" fmla="*/ 1130 w 1544"/>
                <a:gd name="T39" fmla="*/ 122 h 1068"/>
                <a:gd name="T40" fmla="*/ 1148 w 1544"/>
                <a:gd name="T41" fmla="*/ 244 h 1068"/>
                <a:gd name="T42" fmla="*/ 1193 w 1544"/>
                <a:gd name="T43" fmla="*/ 266 h 1068"/>
                <a:gd name="T44" fmla="*/ 1207 w 1544"/>
                <a:gd name="T45" fmla="*/ 335 h 1068"/>
                <a:gd name="T46" fmla="*/ 1259 w 1544"/>
                <a:gd name="T47" fmla="*/ 378 h 1068"/>
                <a:gd name="T48" fmla="*/ 1273 w 1544"/>
                <a:gd name="T49" fmla="*/ 450 h 1068"/>
                <a:gd name="T50" fmla="*/ 1244 w 1544"/>
                <a:gd name="T51" fmla="*/ 493 h 1068"/>
                <a:gd name="T52" fmla="*/ 1256 w 1544"/>
                <a:gd name="T53" fmla="*/ 530 h 1068"/>
                <a:gd name="T54" fmla="*/ 1304 w 1544"/>
                <a:gd name="T55" fmla="*/ 546 h 1068"/>
                <a:gd name="T56" fmla="*/ 1329 w 1544"/>
                <a:gd name="T57" fmla="*/ 649 h 1068"/>
                <a:gd name="T58" fmla="*/ 1353 w 1544"/>
                <a:gd name="T59" fmla="*/ 680 h 1068"/>
                <a:gd name="T60" fmla="*/ 1344 w 1544"/>
                <a:gd name="T61" fmla="*/ 759 h 1068"/>
                <a:gd name="T62" fmla="*/ 1367 w 1544"/>
                <a:gd name="T63" fmla="*/ 828 h 1068"/>
                <a:gd name="T64" fmla="*/ 1437 w 1544"/>
                <a:gd name="T65" fmla="*/ 827 h 1068"/>
                <a:gd name="T66" fmla="*/ 1502 w 1544"/>
                <a:gd name="T67" fmla="*/ 861 h 1068"/>
                <a:gd name="T68" fmla="*/ 1544 w 1544"/>
                <a:gd name="T69" fmla="*/ 940 h 1068"/>
                <a:gd name="T70" fmla="*/ 1542 w 1544"/>
                <a:gd name="T71" fmla="*/ 977 h 1068"/>
                <a:gd name="T72" fmla="*/ 1012 w 1544"/>
                <a:gd name="T73" fmla="*/ 978 h 1068"/>
                <a:gd name="T74" fmla="*/ 809 w 1544"/>
                <a:gd name="T75" fmla="*/ 1045 h 1068"/>
                <a:gd name="T76" fmla="*/ 763 w 1544"/>
                <a:gd name="T77" fmla="*/ 1068 h 1068"/>
                <a:gd name="T78" fmla="*/ 180 w 1544"/>
                <a:gd name="T79" fmla="*/ 861 h 1068"/>
                <a:gd name="T80" fmla="*/ 178 w 1544"/>
                <a:gd name="T81" fmla="*/ 841 h 1068"/>
                <a:gd name="T82" fmla="*/ 219 w 1544"/>
                <a:gd name="T83" fmla="*/ 785 h 1068"/>
                <a:gd name="T84" fmla="*/ 176 w 1544"/>
                <a:gd name="T85" fmla="*/ 745 h 1068"/>
                <a:gd name="T86" fmla="*/ 227 w 1544"/>
                <a:gd name="T87" fmla="*/ 711 h 1068"/>
                <a:gd name="T88" fmla="*/ 36 w 1544"/>
                <a:gd name="T89" fmla="*/ 674 h 1068"/>
                <a:gd name="T90" fmla="*/ 18 w 1544"/>
                <a:gd name="T91" fmla="*/ 666 h 1068"/>
                <a:gd name="T92" fmla="*/ 0 w 1544"/>
                <a:gd name="T93" fmla="*/ 629 h 1068"/>
                <a:gd name="T94" fmla="*/ 1 w 1544"/>
                <a:gd name="T95" fmla="*/ 605 h 1068"/>
                <a:gd name="T96" fmla="*/ 145 w 1544"/>
                <a:gd name="T97" fmla="*/ 495 h 1068"/>
                <a:gd name="T98" fmla="*/ 209 w 1544"/>
                <a:gd name="T99" fmla="*/ 495 h 1068"/>
                <a:gd name="T100" fmla="*/ 338 w 1544"/>
                <a:gd name="T101" fmla="*/ 396 h 1068"/>
                <a:gd name="T102" fmla="*/ 316 w 1544"/>
                <a:gd name="T103" fmla="*/ 333 h 10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544" h="1068">
                  <a:moveTo>
                    <a:pt x="316" y="333"/>
                  </a:moveTo>
                  <a:lnTo>
                    <a:pt x="446" y="314"/>
                  </a:lnTo>
                  <a:lnTo>
                    <a:pt x="485" y="258"/>
                  </a:lnTo>
                  <a:lnTo>
                    <a:pt x="430" y="206"/>
                  </a:lnTo>
                  <a:lnTo>
                    <a:pt x="425" y="163"/>
                  </a:lnTo>
                  <a:lnTo>
                    <a:pt x="502" y="126"/>
                  </a:lnTo>
                  <a:lnTo>
                    <a:pt x="661" y="130"/>
                  </a:lnTo>
                  <a:lnTo>
                    <a:pt x="694" y="181"/>
                  </a:lnTo>
                  <a:lnTo>
                    <a:pt x="728" y="186"/>
                  </a:lnTo>
                  <a:lnTo>
                    <a:pt x="740" y="150"/>
                  </a:lnTo>
                  <a:lnTo>
                    <a:pt x="726" y="118"/>
                  </a:lnTo>
                  <a:lnTo>
                    <a:pt x="722" y="53"/>
                  </a:lnTo>
                  <a:lnTo>
                    <a:pt x="799" y="8"/>
                  </a:lnTo>
                  <a:lnTo>
                    <a:pt x="859" y="65"/>
                  </a:lnTo>
                  <a:lnTo>
                    <a:pt x="890" y="65"/>
                  </a:lnTo>
                  <a:lnTo>
                    <a:pt x="890" y="0"/>
                  </a:lnTo>
                  <a:lnTo>
                    <a:pt x="929" y="6"/>
                  </a:lnTo>
                  <a:lnTo>
                    <a:pt x="964" y="118"/>
                  </a:lnTo>
                  <a:lnTo>
                    <a:pt x="1029" y="6"/>
                  </a:lnTo>
                  <a:lnTo>
                    <a:pt x="1130" y="122"/>
                  </a:lnTo>
                  <a:lnTo>
                    <a:pt x="1148" y="244"/>
                  </a:lnTo>
                  <a:lnTo>
                    <a:pt x="1193" y="266"/>
                  </a:lnTo>
                  <a:lnTo>
                    <a:pt x="1207" y="335"/>
                  </a:lnTo>
                  <a:lnTo>
                    <a:pt x="1259" y="378"/>
                  </a:lnTo>
                  <a:lnTo>
                    <a:pt x="1273" y="450"/>
                  </a:lnTo>
                  <a:lnTo>
                    <a:pt x="1244" y="493"/>
                  </a:lnTo>
                  <a:lnTo>
                    <a:pt x="1256" y="530"/>
                  </a:lnTo>
                  <a:lnTo>
                    <a:pt x="1304" y="546"/>
                  </a:lnTo>
                  <a:lnTo>
                    <a:pt x="1329" y="649"/>
                  </a:lnTo>
                  <a:lnTo>
                    <a:pt x="1353" y="680"/>
                  </a:lnTo>
                  <a:lnTo>
                    <a:pt x="1344" y="759"/>
                  </a:lnTo>
                  <a:lnTo>
                    <a:pt x="1367" y="828"/>
                  </a:lnTo>
                  <a:lnTo>
                    <a:pt x="1437" y="827"/>
                  </a:lnTo>
                  <a:lnTo>
                    <a:pt x="1502" y="861"/>
                  </a:lnTo>
                  <a:lnTo>
                    <a:pt x="1544" y="940"/>
                  </a:lnTo>
                  <a:lnTo>
                    <a:pt x="1542" y="977"/>
                  </a:lnTo>
                  <a:lnTo>
                    <a:pt x="1012" y="978"/>
                  </a:lnTo>
                  <a:lnTo>
                    <a:pt x="809" y="1045"/>
                  </a:lnTo>
                  <a:lnTo>
                    <a:pt x="763" y="1068"/>
                  </a:lnTo>
                  <a:lnTo>
                    <a:pt x="180" y="861"/>
                  </a:lnTo>
                  <a:lnTo>
                    <a:pt x="178" y="841"/>
                  </a:lnTo>
                  <a:lnTo>
                    <a:pt x="219" y="785"/>
                  </a:lnTo>
                  <a:lnTo>
                    <a:pt x="176" y="745"/>
                  </a:lnTo>
                  <a:lnTo>
                    <a:pt x="227" y="711"/>
                  </a:lnTo>
                  <a:lnTo>
                    <a:pt x="36" y="674"/>
                  </a:lnTo>
                  <a:lnTo>
                    <a:pt x="18" y="666"/>
                  </a:lnTo>
                  <a:lnTo>
                    <a:pt x="0" y="629"/>
                  </a:lnTo>
                  <a:lnTo>
                    <a:pt x="1" y="605"/>
                  </a:lnTo>
                  <a:lnTo>
                    <a:pt x="145" y="495"/>
                  </a:lnTo>
                  <a:lnTo>
                    <a:pt x="209" y="495"/>
                  </a:lnTo>
                  <a:lnTo>
                    <a:pt x="338" y="396"/>
                  </a:lnTo>
                  <a:lnTo>
                    <a:pt x="316" y="33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90" name="Freeform 74"/>
            <p:cNvSpPr>
              <a:spLocks/>
            </p:cNvSpPr>
            <p:nvPr/>
          </p:nvSpPr>
          <p:spPr bwMode="auto">
            <a:xfrm>
              <a:off x="7341" y="1475"/>
              <a:ext cx="490" cy="414"/>
            </a:xfrm>
            <a:custGeom>
              <a:avLst/>
              <a:gdLst>
                <a:gd name="T0" fmla="*/ 110 w 2946"/>
                <a:gd name="T1" fmla="*/ 326 h 2488"/>
                <a:gd name="T2" fmla="*/ 193 w 2946"/>
                <a:gd name="T3" fmla="*/ 148 h 2488"/>
                <a:gd name="T4" fmla="*/ 309 w 2946"/>
                <a:gd name="T5" fmla="*/ 127 h 2488"/>
                <a:gd name="T6" fmla="*/ 470 w 2946"/>
                <a:gd name="T7" fmla="*/ 25 h 2488"/>
                <a:gd name="T8" fmla="*/ 617 w 2946"/>
                <a:gd name="T9" fmla="*/ 0 h 2488"/>
                <a:gd name="T10" fmla="*/ 802 w 2946"/>
                <a:gd name="T11" fmla="*/ 96 h 2488"/>
                <a:gd name="T12" fmla="*/ 878 w 2946"/>
                <a:gd name="T13" fmla="*/ 121 h 2488"/>
                <a:gd name="T14" fmla="*/ 977 w 2946"/>
                <a:gd name="T15" fmla="*/ 72 h 2488"/>
                <a:gd name="T16" fmla="*/ 997 w 2946"/>
                <a:gd name="T17" fmla="*/ 298 h 2488"/>
                <a:gd name="T18" fmla="*/ 853 w 2946"/>
                <a:gd name="T19" fmla="*/ 569 h 2488"/>
                <a:gd name="T20" fmla="*/ 980 w 2946"/>
                <a:gd name="T21" fmla="*/ 611 h 2488"/>
                <a:gd name="T22" fmla="*/ 1093 w 2946"/>
                <a:gd name="T23" fmla="*/ 730 h 2488"/>
                <a:gd name="T24" fmla="*/ 1750 w 2946"/>
                <a:gd name="T25" fmla="*/ 459 h 2488"/>
                <a:gd name="T26" fmla="*/ 2227 w 2946"/>
                <a:gd name="T27" fmla="*/ 809 h 2488"/>
                <a:gd name="T28" fmla="*/ 2315 w 2946"/>
                <a:gd name="T29" fmla="*/ 902 h 2488"/>
                <a:gd name="T30" fmla="*/ 2651 w 2946"/>
                <a:gd name="T31" fmla="*/ 840 h 2488"/>
                <a:gd name="T32" fmla="*/ 2857 w 2946"/>
                <a:gd name="T33" fmla="*/ 916 h 2488"/>
                <a:gd name="T34" fmla="*/ 2946 w 2946"/>
                <a:gd name="T35" fmla="*/ 947 h 2488"/>
                <a:gd name="T36" fmla="*/ 2781 w 2946"/>
                <a:gd name="T37" fmla="*/ 1070 h 2488"/>
                <a:gd name="T38" fmla="*/ 2723 w 2946"/>
                <a:gd name="T39" fmla="*/ 1210 h 2488"/>
                <a:gd name="T40" fmla="*/ 2675 w 2946"/>
                <a:gd name="T41" fmla="*/ 1230 h 2488"/>
                <a:gd name="T42" fmla="*/ 2743 w 2946"/>
                <a:gd name="T43" fmla="*/ 1268 h 2488"/>
                <a:gd name="T44" fmla="*/ 2853 w 2946"/>
                <a:gd name="T45" fmla="*/ 1368 h 2488"/>
                <a:gd name="T46" fmla="*/ 2729 w 2946"/>
                <a:gd name="T47" fmla="*/ 1507 h 2488"/>
                <a:gd name="T48" fmla="*/ 2774 w 2946"/>
                <a:gd name="T49" fmla="*/ 1840 h 2488"/>
                <a:gd name="T50" fmla="*/ 2425 w 2946"/>
                <a:gd name="T51" fmla="*/ 2117 h 2488"/>
                <a:gd name="T52" fmla="*/ 2336 w 2946"/>
                <a:gd name="T53" fmla="*/ 2175 h 2488"/>
                <a:gd name="T54" fmla="*/ 2243 w 2946"/>
                <a:gd name="T55" fmla="*/ 2183 h 2488"/>
                <a:gd name="T56" fmla="*/ 2093 w 2946"/>
                <a:gd name="T57" fmla="*/ 2148 h 2488"/>
                <a:gd name="T58" fmla="*/ 1967 w 2946"/>
                <a:gd name="T59" fmla="*/ 2186 h 2488"/>
                <a:gd name="T60" fmla="*/ 1891 w 2946"/>
                <a:gd name="T61" fmla="*/ 2329 h 2488"/>
                <a:gd name="T62" fmla="*/ 1833 w 2946"/>
                <a:gd name="T63" fmla="*/ 2388 h 2488"/>
                <a:gd name="T64" fmla="*/ 1607 w 2946"/>
                <a:gd name="T65" fmla="*/ 2488 h 2488"/>
                <a:gd name="T66" fmla="*/ 1562 w 2946"/>
                <a:gd name="T67" fmla="*/ 2347 h 2488"/>
                <a:gd name="T68" fmla="*/ 1429 w 2946"/>
                <a:gd name="T69" fmla="*/ 2316 h 2488"/>
                <a:gd name="T70" fmla="*/ 1414 w 2946"/>
                <a:gd name="T71" fmla="*/ 2165 h 2488"/>
                <a:gd name="T72" fmla="*/ 1360 w 2946"/>
                <a:gd name="T73" fmla="*/ 2029 h 2488"/>
                <a:gd name="T74" fmla="*/ 1302 w 2946"/>
                <a:gd name="T75" fmla="*/ 1980 h 2488"/>
                <a:gd name="T76" fmla="*/ 1322 w 2946"/>
                <a:gd name="T77" fmla="*/ 1868 h 2488"/>
                <a:gd name="T78" fmla="*/ 1254 w 2946"/>
                <a:gd name="T79" fmla="*/ 1751 h 2488"/>
                <a:gd name="T80" fmla="*/ 1185 w 2946"/>
                <a:gd name="T81" fmla="*/ 1601 h 2488"/>
                <a:gd name="T82" fmla="*/ 1024 w 2946"/>
                <a:gd name="T83" fmla="*/ 1607 h 2488"/>
                <a:gd name="T84" fmla="*/ 952 w 2946"/>
                <a:gd name="T85" fmla="*/ 1487 h 2488"/>
                <a:gd name="T86" fmla="*/ 921 w 2946"/>
                <a:gd name="T87" fmla="*/ 1549 h 2488"/>
                <a:gd name="T88" fmla="*/ 785 w 2946"/>
                <a:gd name="T89" fmla="*/ 1539 h 2488"/>
                <a:gd name="T90" fmla="*/ 805 w 2946"/>
                <a:gd name="T91" fmla="*/ 1635 h 2488"/>
                <a:gd name="T92" fmla="*/ 753 w 2946"/>
                <a:gd name="T93" fmla="*/ 1666 h 2488"/>
                <a:gd name="T94" fmla="*/ 569 w 2946"/>
                <a:gd name="T95" fmla="*/ 1610 h 2488"/>
                <a:gd name="T96" fmla="*/ 491 w 2946"/>
                <a:gd name="T97" fmla="*/ 1693 h 2488"/>
                <a:gd name="T98" fmla="*/ 507 w 2946"/>
                <a:gd name="T99" fmla="*/ 1803 h 2488"/>
                <a:gd name="T100" fmla="*/ 298 w 2946"/>
                <a:gd name="T101" fmla="*/ 1761 h 2488"/>
                <a:gd name="T102" fmla="*/ 107 w 2946"/>
                <a:gd name="T103" fmla="*/ 1727 h 2488"/>
                <a:gd name="T104" fmla="*/ 148 w 2946"/>
                <a:gd name="T105" fmla="*/ 1604 h 2488"/>
                <a:gd name="T106" fmla="*/ 251 w 2946"/>
                <a:gd name="T107" fmla="*/ 1539 h 2488"/>
                <a:gd name="T108" fmla="*/ 151 w 2946"/>
                <a:gd name="T109" fmla="*/ 1268 h 2488"/>
                <a:gd name="T110" fmla="*/ 213 w 2946"/>
                <a:gd name="T111" fmla="*/ 1237 h 2488"/>
                <a:gd name="T112" fmla="*/ 316 w 2946"/>
                <a:gd name="T113" fmla="*/ 1035 h 2488"/>
                <a:gd name="T114" fmla="*/ 217 w 2946"/>
                <a:gd name="T115" fmla="*/ 751 h 2488"/>
                <a:gd name="T116" fmla="*/ 45 w 2946"/>
                <a:gd name="T117" fmla="*/ 618 h 2488"/>
                <a:gd name="T118" fmla="*/ 0 w 2946"/>
                <a:gd name="T119" fmla="*/ 446 h 2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946" h="2488">
                  <a:moveTo>
                    <a:pt x="52" y="385"/>
                  </a:moveTo>
                  <a:lnTo>
                    <a:pt x="110" y="326"/>
                  </a:lnTo>
                  <a:lnTo>
                    <a:pt x="134" y="244"/>
                  </a:lnTo>
                  <a:lnTo>
                    <a:pt x="193" y="148"/>
                  </a:lnTo>
                  <a:lnTo>
                    <a:pt x="274" y="114"/>
                  </a:lnTo>
                  <a:lnTo>
                    <a:pt x="309" y="127"/>
                  </a:lnTo>
                  <a:lnTo>
                    <a:pt x="370" y="52"/>
                  </a:lnTo>
                  <a:lnTo>
                    <a:pt x="470" y="25"/>
                  </a:lnTo>
                  <a:lnTo>
                    <a:pt x="457" y="7"/>
                  </a:lnTo>
                  <a:lnTo>
                    <a:pt x="617" y="0"/>
                  </a:lnTo>
                  <a:lnTo>
                    <a:pt x="740" y="96"/>
                  </a:lnTo>
                  <a:lnTo>
                    <a:pt x="802" y="96"/>
                  </a:lnTo>
                  <a:lnTo>
                    <a:pt x="816" y="76"/>
                  </a:lnTo>
                  <a:lnTo>
                    <a:pt x="878" y="121"/>
                  </a:lnTo>
                  <a:lnTo>
                    <a:pt x="898" y="121"/>
                  </a:lnTo>
                  <a:lnTo>
                    <a:pt x="977" y="72"/>
                  </a:lnTo>
                  <a:lnTo>
                    <a:pt x="1035" y="165"/>
                  </a:lnTo>
                  <a:lnTo>
                    <a:pt x="997" y="298"/>
                  </a:lnTo>
                  <a:lnTo>
                    <a:pt x="894" y="401"/>
                  </a:lnTo>
                  <a:lnTo>
                    <a:pt x="853" y="569"/>
                  </a:lnTo>
                  <a:lnTo>
                    <a:pt x="928" y="576"/>
                  </a:lnTo>
                  <a:lnTo>
                    <a:pt x="980" y="611"/>
                  </a:lnTo>
                  <a:lnTo>
                    <a:pt x="1062" y="634"/>
                  </a:lnTo>
                  <a:lnTo>
                    <a:pt x="1093" y="730"/>
                  </a:lnTo>
                  <a:lnTo>
                    <a:pt x="1134" y="819"/>
                  </a:lnTo>
                  <a:lnTo>
                    <a:pt x="1750" y="459"/>
                  </a:lnTo>
                  <a:lnTo>
                    <a:pt x="2110" y="806"/>
                  </a:lnTo>
                  <a:lnTo>
                    <a:pt x="2227" y="809"/>
                  </a:lnTo>
                  <a:lnTo>
                    <a:pt x="2243" y="884"/>
                  </a:lnTo>
                  <a:lnTo>
                    <a:pt x="2315" y="902"/>
                  </a:lnTo>
                  <a:lnTo>
                    <a:pt x="2483" y="833"/>
                  </a:lnTo>
                  <a:lnTo>
                    <a:pt x="2651" y="840"/>
                  </a:lnTo>
                  <a:lnTo>
                    <a:pt x="2771" y="905"/>
                  </a:lnTo>
                  <a:lnTo>
                    <a:pt x="2857" y="916"/>
                  </a:lnTo>
                  <a:lnTo>
                    <a:pt x="2853" y="898"/>
                  </a:lnTo>
                  <a:lnTo>
                    <a:pt x="2946" y="947"/>
                  </a:lnTo>
                  <a:lnTo>
                    <a:pt x="2894" y="1073"/>
                  </a:lnTo>
                  <a:lnTo>
                    <a:pt x="2781" y="1070"/>
                  </a:lnTo>
                  <a:lnTo>
                    <a:pt x="2801" y="1220"/>
                  </a:lnTo>
                  <a:lnTo>
                    <a:pt x="2723" y="1210"/>
                  </a:lnTo>
                  <a:lnTo>
                    <a:pt x="2682" y="1178"/>
                  </a:lnTo>
                  <a:lnTo>
                    <a:pt x="2675" y="1230"/>
                  </a:lnTo>
                  <a:lnTo>
                    <a:pt x="2709" y="1288"/>
                  </a:lnTo>
                  <a:lnTo>
                    <a:pt x="2743" y="1268"/>
                  </a:lnTo>
                  <a:lnTo>
                    <a:pt x="2774" y="1353"/>
                  </a:lnTo>
                  <a:lnTo>
                    <a:pt x="2853" y="1368"/>
                  </a:lnTo>
                  <a:lnTo>
                    <a:pt x="2901" y="1467"/>
                  </a:lnTo>
                  <a:lnTo>
                    <a:pt x="2729" y="1507"/>
                  </a:lnTo>
                  <a:lnTo>
                    <a:pt x="2699" y="1727"/>
                  </a:lnTo>
                  <a:lnTo>
                    <a:pt x="2774" y="1840"/>
                  </a:lnTo>
                  <a:lnTo>
                    <a:pt x="2555" y="2076"/>
                  </a:lnTo>
                  <a:lnTo>
                    <a:pt x="2425" y="2117"/>
                  </a:lnTo>
                  <a:lnTo>
                    <a:pt x="2353" y="2193"/>
                  </a:lnTo>
                  <a:lnTo>
                    <a:pt x="2336" y="2175"/>
                  </a:lnTo>
                  <a:lnTo>
                    <a:pt x="2261" y="2168"/>
                  </a:lnTo>
                  <a:lnTo>
                    <a:pt x="2243" y="2183"/>
                  </a:lnTo>
                  <a:lnTo>
                    <a:pt x="2178" y="2193"/>
                  </a:lnTo>
                  <a:lnTo>
                    <a:pt x="2093" y="2148"/>
                  </a:lnTo>
                  <a:lnTo>
                    <a:pt x="2062" y="2168"/>
                  </a:lnTo>
                  <a:lnTo>
                    <a:pt x="1967" y="2186"/>
                  </a:lnTo>
                  <a:lnTo>
                    <a:pt x="1904" y="2237"/>
                  </a:lnTo>
                  <a:lnTo>
                    <a:pt x="1891" y="2329"/>
                  </a:lnTo>
                  <a:lnTo>
                    <a:pt x="1853" y="2385"/>
                  </a:lnTo>
                  <a:lnTo>
                    <a:pt x="1833" y="2388"/>
                  </a:lnTo>
                  <a:lnTo>
                    <a:pt x="1665" y="2488"/>
                  </a:lnTo>
                  <a:lnTo>
                    <a:pt x="1607" y="2488"/>
                  </a:lnTo>
                  <a:lnTo>
                    <a:pt x="1607" y="2429"/>
                  </a:lnTo>
                  <a:lnTo>
                    <a:pt x="1562" y="2347"/>
                  </a:lnTo>
                  <a:lnTo>
                    <a:pt x="1497" y="2313"/>
                  </a:lnTo>
                  <a:lnTo>
                    <a:pt x="1429" y="2316"/>
                  </a:lnTo>
                  <a:lnTo>
                    <a:pt x="1408" y="2244"/>
                  </a:lnTo>
                  <a:lnTo>
                    <a:pt x="1414" y="2165"/>
                  </a:lnTo>
                  <a:lnTo>
                    <a:pt x="1387" y="2132"/>
                  </a:lnTo>
                  <a:lnTo>
                    <a:pt x="1360" y="2029"/>
                  </a:lnTo>
                  <a:lnTo>
                    <a:pt x="1319" y="2015"/>
                  </a:lnTo>
                  <a:lnTo>
                    <a:pt x="1302" y="1980"/>
                  </a:lnTo>
                  <a:lnTo>
                    <a:pt x="1336" y="1935"/>
                  </a:lnTo>
                  <a:lnTo>
                    <a:pt x="1322" y="1868"/>
                  </a:lnTo>
                  <a:lnTo>
                    <a:pt x="1271" y="1823"/>
                  </a:lnTo>
                  <a:lnTo>
                    <a:pt x="1254" y="1751"/>
                  </a:lnTo>
                  <a:lnTo>
                    <a:pt x="1210" y="1727"/>
                  </a:lnTo>
                  <a:lnTo>
                    <a:pt x="1185" y="1601"/>
                  </a:lnTo>
                  <a:lnTo>
                    <a:pt x="1089" y="1494"/>
                  </a:lnTo>
                  <a:lnTo>
                    <a:pt x="1024" y="1607"/>
                  </a:lnTo>
                  <a:lnTo>
                    <a:pt x="990" y="1494"/>
                  </a:lnTo>
                  <a:lnTo>
                    <a:pt x="952" y="1487"/>
                  </a:lnTo>
                  <a:lnTo>
                    <a:pt x="952" y="1549"/>
                  </a:lnTo>
                  <a:lnTo>
                    <a:pt x="921" y="1549"/>
                  </a:lnTo>
                  <a:lnTo>
                    <a:pt x="860" y="1494"/>
                  </a:lnTo>
                  <a:lnTo>
                    <a:pt x="785" y="1539"/>
                  </a:lnTo>
                  <a:lnTo>
                    <a:pt x="788" y="1604"/>
                  </a:lnTo>
                  <a:lnTo>
                    <a:pt x="805" y="1635"/>
                  </a:lnTo>
                  <a:lnTo>
                    <a:pt x="788" y="1672"/>
                  </a:lnTo>
                  <a:lnTo>
                    <a:pt x="753" y="1666"/>
                  </a:lnTo>
                  <a:lnTo>
                    <a:pt x="720" y="1617"/>
                  </a:lnTo>
                  <a:lnTo>
                    <a:pt x="569" y="1610"/>
                  </a:lnTo>
                  <a:lnTo>
                    <a:pt x="491" y="1648"/>
                  </a:lnTo>
                  <a:lnTo>
                    <a:pt x="491" y="1693"/>
                  </a:lnTo>
                  <a:lnTo>
                    <a:pt x="545" y="1747"/>
                  </a:lnTo>
                  <a:lnTo>
                    <a:pt x="507" y="1803"/>
                  </a:lnTo>
                  <a:lnTo>
                    <a:pt x="374" y="1819"/>
                  </a:lnTo>
                  <a:lnTo>
                    <a:pt x="298" y="1761"/>
                  </a:lnTo>
                  <a:lnTo>
                    <a:pt x="172" y="1754"/>
                  </a:lnTo>
                  <a:lnTo>
                    <a:pt x="107" y="1727"/>
                  </a:lnTo>
                  <a:lnTo>
                    <a:pt x="96" y="1700"/>
                  </a:lnTo>
                  <a:lnTo>
                    <a:pt x="148" y="1604"/>
                  </a:lnTo>
                  <a:lnTo>
                    <a:pt x="199" y="1597"/>
                  </a:lnTo>
                  <a:lnTo>
                    <a:pt x="251" y="1539"/>
                  </a:lnTo>
                  <a:lnTo>
                    <a:pt x="213" y="1467"/>
                  </a:lnTo>
                  <a:lnTo>
                    <a:pt x="151" y="1268"/>
                  </a:lnTo>
                  <a:lnTo>
                    <a:pt x="148" y="1237"/>
                  </a:lnTo>
                  <a:lnTo>
                    <a:pt x="213" y="1237"/>
                  </a:lnTo>
                  <a:lnTo>
                    <a:pt x="309" y="1172"/>
                  </a:lnTo>
                  <a:lnTo>
                    <a:pt x="316" y="1035"/>
                  </a:lnTo>
                  <a:lnTo>
                    <a:pt x="230" y="1001"/>
                  </a:lnTo>
                  <a:lnTo>
                    <a:pt x="217" y="751"/>
                  </a:lnTo>
                  <a:lnTo>
                    <a:pt x="79" y="658"/>
                  </a:lnTo>
                  <a:lnTo>
                    <a:pt x="45" y="618"/>
                  </a:lnTo>
                  <a:lnTo>
                    <a:pt x="59" y="573"/>
                  </a:lnTo>
                  <a:lnTo>
                    <a:pt x="0" y="446"/>
                  </a:lnTo>
                  <a:lnTo>
                    <a:pt x="52" y="38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91" name="Freeform 75"/>
            <p:cNvSpPr>
              <a:spLocks/>
            </p:cNvSpPr>
            <p:nvPr/>
          </p:nvSpPr>
          <p:spPr bwMode="auto">
            <a:xfrm>
              <a:off x="6916" y="1393"/>
              <a:ext cx="491" cy="532"/>
            </a:xfrm>
            <a:custGeom>
              <a:avLst/>
              <a:gdLst>
                <a:gd name="T0" fmla="*/ 99 w 2949"/>
                <a:gd name="T1" fmla="*/ 588 h 3192"/>
                <a:gd name="T2" fmla="*/ 356 w 2949"/>
                <a:gd name="T3" fmla="*/ 345 h 3192"/>
                <a:gd name="T4" fmla="*/ 449 w 2949"/>
                <a:gd name="T5" fmla="*/ 102 h 3192"/>
                <a:gd name="T6" fmla="*/ 994 w 2949"/>
                <a:gd name="T7" fmla="*/ 73 h 3192"/>
                <a:gd name="T8" fmla="*/ 1282 w 2949"/>
                <a:gd name="T9" fmla="*/ 396 h 3192"/>
                <a:gd name="T10" fmla="*/ 1512 w 2949"/>
                <a:gd name="T11" fmla="*/ 466 h 3192"/>
                <a:gd name="T12" fmla="*/ 1677 w 2949"/>
                <a:gd name="T13" fmla="*/ 556 h 3192"/>
                <a:gd name="T14" fmla="*/ 1775 w 2949"/>
                <a:gd name="T15" fmla="*/ 567 h 3192"/>
                <a:gd name="T16" fmla="*/ 1853 w 2949"/>
                <a:gd name="T17" fmla="*/ 642 h 3192"/>
                <a:gd name="T18" fmla="*/ 2141 w 2949"/>
                <a:gd name="T19" fmla="*/ 760 h 3192"/>
                <a:gd name="T20" fmla="*/ 2275 w 2949"/>
                <a:gd name="T21" fmla="*/ 749 h 3192"/>
                <a:gd name="T22" fmla="*/ 2467 w 2949"/>
                <a:gd name="T23" fmla="*/ 679 h 3192"/>
                <a:gd name="T24" fmla="*/ 2535 w 2949"/>
                <a:gd name="T25" fmla="*/ 841 h 3192"/>
                <a:gd name="T26" fmla="*/ 2547 w 2949"/>
                <a:gd name="T27" fmla="*/ 938 h 3192"/>
                <a:gd name="T28" fmla="*/ 2593 w 2949"/>
                <a:gd name="T29" fmla="*/ 1103 h 3192"/>
                <a:gd name="T30" fmla="*/ 2765 w 2949"/>
                <a:gd name="T31" fmla="*/ 1241 h 3192"/>
                <a:gd name="T32" fmla="*/ 2859 w 2949"/>
                <a:gd name="T33" fmla="*/ 1530 h 3192"/>
                <a:gd name="T34" fmla="*/ 2753 w 2949"/>
                <a:gd name="T35" fmla="*/ 1724 h 3192"/>
                <a:gd name="T36" fmla="*/ 2705 w 2949"/>
                <a:gd name="T37" fmla="*/ 1773 h 3192"/>
                <a:gd name="T38" fmla="*/ 2806 w 2949"/>
                <a:gd name="T39" fmla="*/ 2021 h 3192"/>
                <a:gd name="T40" fmla="*/ 2698 w 2949"/>
                <a:gd name="T41" fmla="*/ 2089 h 3192"/>
                <a:gd name="T42" fmla="*/ 2656 w 2949"/>
                <a:gd name="T43" fmla="*/ 2221 h 3192"/>
                <a:gd name="T44" fmla="*/ 2843 w 2949"/>
                <a:gd name="T45" fmla="*/ 2250 h 3192"/>
                <a:gd name="T46" fmla="*/ 2949 w 2949"/>
                <a:gd name="T47" fmla="*/ 2373 h 3192"/>
                <a:gd name="T48" fmla="*/ 2757 w 2949"/>
                <a:gd name="T49" fmla="*/ 2470 h 3192"/>
                <a:gd name="T50" fmla="*/ 2610 w 2949"/>
                <a:gd name="T51" fmla="*/ 2607 h 3192"/>
                <a:gd name="T52" fmla="*/ 2646 w 2949"/>
                <a:gd name="T53" fmla="*/ 2652 h 3192"/>
                <a:gd name="T54" fmla="*/ 2785 w 2949"/>
                <a:gd name="T55" fmla="*/ 2723 h 3192"/>
                <a:gd name="T56" fmla="*/ 2789 w 2949"/>
                <a:gd name="T57" fmla="*/ 2813 h 3192"/>
                <a:gd name="T58" fmla="*/ 2733 w 2949"/>
                <a:gd name="T59" fmla="*/ 2922 h 3192"/>
                <a:gd name="T60" fmla="*/ 2541 w 2949"/>
                <a:gd name="T61" fmla="*/ 3052 h 3192"/>
                <a:gd name="T62" fmla="*/ 2392 w 2949"/>
                <a:gd name="T63" fmla="*/ 2982 h 3192"/>
                <a:gd name="T64" fmla="*/ 2309 w 2949"/>
                <a:gd name="T65" fmla="*/ 2999 h 3192"/>
                <a:gd name="T66" fmla="*/ 2195 w 2949"/>
                <a:gd name="T67" fmla="*/ 3192 h 3192"/>
                <a:gd name="T68" fmla="*/ 2020 w 2949"/>
                <a:gd name="T69" fmla="*/ 3124 h 3192"/>
                <a:gd name="T70" fmla="*/ 1505 w 2949"/>
                <a:gd name="T71" fmla="*/ 2922 h 3192"/>
                <a:gd name="T72" fmla="*/ 1425 w 2949"/>
                <a:gd name="T73" fmla="*/ 2831 h 3192"/>
                <a:gd name="T74" fmla="*/ 1385 w 2949"/>
                <a:gd name="T75" fmla="*/ 2724 h 3192"/>
                <a:gd name="T76" fmla="*/ 1331 w 2949"/>
                <a:gd name="T77" fmla="*/ 2586 h 3192"/>
                <a:gd name="T78" fmla="*/ 1310 w 2949"/>
                <a:gd name="T79" fmla="*/ 2467 h 3192"/>
                <a:gd name="T80" fmla="*/ 1453 w 2949"/>
                <a:gd name="T81" fmla="*/ 2445 h 3192"/>
                <a:gd name="T82" fmla="*/ 1545 w 2949"/>
                <a:gd name="T83" fmla="*/ 2373 h 3192"/>
                <a:gd name="T84" fmla="*/ 1646 w 2949"/>
                <a:gd name="T85" fmla="*/ 2310 h 3192"/>
                <a:gd name="T86" fmla="*/ 1724 w 2949"/>
                <a:gd name="T87" fmla="*/ 2164 h 3192"/>
                <a:gd name="T88" fmla="*/ 1710 w 2949"/>
                <a:gd name="T89" fmla="*/ 2051 h 3192"/>
                <a:gd name="T90" fmla="*/ 1570 w 2949"/>
                <a:gd name="T91" fmla="*/ 1931 h 3192"/>
                <a:gd name="T92" fmla="*/ 1487 w 2949"/>
                <a:gd name="T93" fmla="*/ 1991 h 3192"/>
                <a:gd name="T94" fmla="*/ 1353 w 2949"/>
                <a:gd name="T95" fmla="*/ 2116 h 3192"/>
                <a:gd name="T96" fmla="*/ 1214 w 2949"/>
                <a:gd name="T97" fmla="*/ 2134 h 3192"/>
                <a:gd name="T98" fmla="*/ 1098 w 2949"/>
                <a:gd name="T99" fmla="*/ 2128 h 3192"/>
                <a:gd name="T100" fmla="*/ 987 w 2949"/>
                <a:gd name="T101" fmla="*/ 2077 h 3192"/>
                <a:gd name="T102" fmla="*/ 938 w 2949"/>
                <a:gd name="T103" fmla="*/ 1982 h 3192"/>
                <a:gd name="T104" fmla="*/ 735 w 2949"/>
                <a:gd name="T105" fmla="*/ 1902 h 3192"/>
                <a:gd name="T106" fmla="*/ 653 w 2949"/>
                <a:gd name="T107" fmla="*/ 1785 h 3192"/>
                <a:gd name="T108" fmla="*/ 572 w 2949"/>
                <a:gd name="T109" fmla="*/ 1669 h 3192"/>
                <a:gd name="T110" fmla="*/ 528 w 2949"/>
                <a:gd name="T111" fmla="*/ 1280 h 3192"/>
                <a:gd name="T112" fmla="*/ 9 w 2949"/>
                <a:gd name="T113" fmla="*/ 1197 h 3192"/>
                <a:gd name="T114" fmla="*/ 34 w 2949"/>
                <a:gd name="T115" fmla="*/ 1104 h 3192"/>
                <a:gd name="T116" fmla="*/ 31 w 2949"/>
                <a:gd name="T117" fmla="*/ 953 h 3192"/>
                <a:gd name="T118" fmla="*/ 74 w 2949"/>
                <a:gd name="T119" fmla="*/ 794 h 3192"/>
                <a:gd name="T120" fmla="*/ 61 w 2949"/>
                <a:gd name="T121" fmla="*/ 625 h 3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949" h="3192">
                  <a:moveTo>
                    <a:pt x="84" y="585"/>
                  </a:moveTo>
                  <a:lnTo>
                    <a:pt x="99" y="588"/>
                  </a:lnTo>
                  <a:lnTo>
                    <a:pt x="292" y="576"/>
                  </a:lnTo>
                  <a:lnTo>
                    <a:pt x="356" y="345"/>
                  </a:lnTo>
                  <a:lnTo>
                    <a:pt x="363" y="354"/>
                  </a:lnTo>
                  <a:lnTo>
                    <a:pt x="449" y="102"/>
                  </a:lnTo>
                  <a:lnTo>
                    <a:pt x="557" y="0"/>
                  </a:lnTo>
                  <a:lnTo>
                    <a:pt x="994" y="73"/>
                  </a:lnTo>
                  <a:lnTo>
                    <a:pt x="1189" y="319"/>
                  </a:lnTo>
                  <a:lnTo>
                    <a:pt x="1282" y="396"/>
                  </a:lnTo>
                  <a:lnTo>
                    <a:pt x="1432" y="456"/>
                  </a:lnTo>
                  <a:lnTo>
                    <a:pt x="1512" y="466"/>
                  </a:lnTo>
                  <a:lnTo>
                    <a:pt x="1574" y="513"/>
                  </a:lnTo>
                  <a:lnTo>
                    <a:pt x="1677" y="556"/>
                  </a:lnTo>
                  <a:lnTo>
                    <a:pt x="1752" y="549"/>
                  </a:lnTo>
                  <a:lnTo>
                    <a:pt x="1775" y="567"/>
                  </a:lnTo>
                  <a:lnTo>
                    <a:pt x="1770" y="631"/>
                  </a:lnTo>
                  <a:lnTo>
                    <a:pt x="1853" y="642"/>
                  </a:lnTo>
                  <a:lnTo>
                    <a:pt x="1892" y="707"/>
                  </a:lnTo>
                  <a:lnTo>
                    <a:pt x="2141" y="760"/>
                  </a:lnTo>
                  <a:lnTo>
                    <a:pt x="2221" y="739"/>
                  </a:lnTo>
                  <a:lnTo>
                    <a:pt x="2275" y="749"/>
                  </a:lnTo>
                  <a:lnTo>
                    <a:pt x="2339" y="676"/>
                  </a:lnTo>
                  <a:lnTo>
                    <a:pt x="2467" y="679"/>
                  </a:lnTo>
                  <a:lnTo>
                    <a:pt x="2477" y="731"/>
                  </a:lnTo>
                  <a:lnTo>
                    <a:pt x="2535" y="841"/>
                  </a:lnTo>
                  <a:lnTo>
                    <a:pt x="2595" y="882"/>
                  </a:lnTo>
                  <a:lnTo>
                    <a:pt x="2547" y="938"/>
                  </a:lnTo>
                  <a:lnTo>
                    <a:pt x="2603" y="1056"/>
                  </a:lnTo>
                  <a:lnTo>
                    <a:pt x="2593" y="1103"/>
                  </a:lnTo>
                  <a:lnTo>
                    <a:pt x="2625" y="1145"/>
                  </a:lnTo>
                  <a:lnTo>
                    <a:pt x="2765" y="1241"/>
                  </a:lnTo>
                  <a:lnTo>
                    <a:pt x="2772" y="1495"/>
                  </a:lnTo>
                  <a:lnTo>
                    <a:pt x="2859" y="1530"/>
                  </a:lnTo>
                  <a:lnTo>
                    <a:pt x="2853" y="1662"/>
                  </a:lnTo>
                  <a:lnTo>
                    <a:pt x="2753" y="1724"/>
                  </a:lnTo>
                  <a:lnTo>
                    <a:pt x="2698" y="1725"/>
                  </a:lnTo>
                  <a:lnTo>
                    <a:pt x="2705" y="1773"/>
                  </a:lnTo>
                  <a:lnTo>
                    <a:pt x="2765" y="1963"/>
                  </a:lnTo>
                  <a:lnTo>
                    <a:pt x="2806" y="2021"/>
                  </a:lnTo>
                  <a:lnTo>
                    <a:pt x="2753" y="2084"/>
                  </a:lnTo>
                  <a:lnTo>
                    <a:pt x="2698" y="2089"/>
                  </a:lnTo>
                  <a:lnTo>
                    <a:pt x="2642" y="2187"/>
                  </a:lnTo>
                  <a:lnTo>
                    <a:pt x="2656" y="2221"/>
                  </a:lnTo>
                  <a:lnTo>
                    <a:pt x="2716" y="2247"/>
                  </a:lnTo>
                  <a:lnTo>
                    <a:pt x="2843" y="2250"/>
                  </a:lnTo>
                  <a:lnTo>
                    <a:pt x="2924" y="2306"/>
                  </a:lnTo>
                  <a:lnTo>
                    <a:pt x="2949" y="2373"/>
                  </a:lnTo>
                  <a:lnTo>
                    <a:pt x="2821" y="2474"/>
                  </a:lnTo>
                  <a:lnTo>
                    <a:pt x="2757" y="2470"/>
                  </a:lnTo>
                  <a:lnTo>
                    <a:pt x="2614" y="2578"/>
                  </a:lnTo>
                  <a:lnTo>
                    <a:pt x="2610" y="2607"/>
                  </a:lnTo>
                  <a:lnTo>
                    <a:pt x="2631" y="2643"/>
                  </a:lnTo>
                  <a:lnTo>
                    <a:pt x="2646" y="2652"/>
                  </a:lnTo>
                  <a:lnTo>
                    <a:pt x="2838" y="2688"/>
                  </a:lnTo>
                  <a:lnTo>
                    <a:pt x="2785" y="2723"/>
                  </a:lnTo>
                  <a:lnTo>
                    <a:pt x="2831" y="2763"/>
                  </a:lnTo>
                  <a:lnTo>
                    <a:pt x="2789" y="2813"/>
                  </a:lnTo>
                  <a:lnTo>
                    <a:pt x="2792" y="2841"/>
                  </a:lnTo>
                  <a:lnTo>
                    <a:pt x="2733" y="2922"/>
                  </a:lnTo>
                  <a:lnTo>
                    <a:pt x="2498" y="2895"/>
                  </a:lnTo>
                  <a:lnTo>
                    <a:pt x="2541" y="3052"/>
                  </a:lnTo>
                  <a:lnTo>
                    <a:pt x="2431" y="2974"/>
                  </a:lnTo>
                  <a:lnTo>
                    <a:pt x="2392" y="2982"/>
                  </a:lnTo>
                  <a:lnTo>
                    <a:pt x="2346" y="2995"/>
                  </a:lnTo>
                  <a:lnTo>
                    <a:pt x="2309" y="2999"/>
                  </a:lnTo>
                  <a:lnTo>
                    <a:pt x="2289" y="2981"/>
                  </a:lnTo>
                  <a:lnTo>
                    <a:pt x="2195" y="3192"/>
                  </a:lnTo>
                  <a:lnTo>
                    <a:pt x="2063" y="3181"/>
                  </a:lnTo>
                  <a:lnTo>
                    <a:pt x="2020" y="3124"/>
                  </a:lnTo>
                  <a:lnTo>
                    <a:pt x="2027" y="2988"/>
                  </a:lnTo>
                  <a:lnTo>
                    <a:pt x="1505" y="2922"/>
                  </a:lnTo>
                  <a:lnTo>
                    <a:pt x="1474" y="2857"/>
                  </a:lnTo>
                  <a:lnTo>
                    <a:pt x="1425" y="2831"/>
                  </a:lnTo>
                  <a:lnTo>
                    <a:pt x="1418" y="2747"/>
                  </a:lnTo>
                  <a:lnTo>
                    <a:pt x="1385" y="2724"/>
                  </a:lnTo>
                  <a:lnTo>
                    <a:pt x="1353" y="2723"/>
                  </a:lnTo>
                  <a:lnTo>
                    <a:pt x="1331" y="2586"/>
                  </a:lnTo>
                  <a:lnTo>
                    <a:pt x="1284" y="2517"/>
                  </a:lnTo>
                  <a:lnTo>
                    <a:pt x="1310" y="2467"/>
                  </a:lnTo>
                  <a:lnTo>
                    <a:pt x="1385" y="2439"/>
                  </a:lnTo>
                  <a:lnTo>
                    <a:pt x="1453" y="2445"/>
                  </a:lnTo>
                  <a:lnTo>
                    <a:pt x="1491" y="2377"/>
                  </a:lnTo>
                  <a:lnTo>
                    <a:pt x="1545" y="2373"/>
                  </a:lnTo>
                  <a:lnTo>
                    <a:pt x="1588" y="2380"/>
                  </a:lnTo>
                  <a:lnTo>
                    <a:pt x="1646" y="2310"/>
                  </a:lnTo>
                  <a:lnTo>
                    <a:pt x="1660" y="2249"/>
                  </a:lnTo>
                  <a:lnTo>
                    <a:pt x="1724" y="2164"/>
                  </a:lnTo>
                  <a:lnTo>
                    <a:pt x="1738" y="2095"/>
                  </a:lnTo>
                  <a:lnTo>
                    <a:pt x="1710" y="2051"/>
                  </a:lnTo>
                  <a:lnTo>
                    <a:pt x="1595" y="1945"/>
                  </a:lnTo>
                  <a:lnTo>
                    <a:pt x="1570" y="1931"/>
                  </a:lnTo>
                  <a:lnTo>
                    <a:pt x="1513" y="1938"/>
                  </a:lnTo>
                  <a:lnTo>
                    <a:pt x="1487" y="1991"/>
                  </a:lnTo>
                  <a:lnTo>
                    <a:pt x="1357" y="2067"/>
                  </a:lnTo>
                  <a:lnTo>
                    <a:pt x="1353" y="2116"/>
                  </a:lnTo>
                  <a:lnTo>
                    <a:pt x="1309" y="2116"/>
                  </a:lnTo>
                  <a:lnTo>
                    <a:pt x="1214" y="2134"/>
                  </a:lnTo>
                  <a:lnTo>
                    <a:pt x="1156" y="2103"/>
                  </a:lnTo>
                  <a:lnTo>
                    <a:pt x="1098" y="2128"/>
                  </a:lnTo>
                  <a:lnTo>
                    <a:pt x="1032" y="2118"/>
                  </a:lnTo>
                  <a:lnTo>
                    <a:pt x="987" y="2077"/>
                  </a:lnTo>
                  <a:lnTo>
                    <a:pt x="970" y="1999"/>
                  </a:lnTo>
                  <a:lnTo>
                    <a:pt x="938" y="1982"/>
                  </a:lnTo>
                  <a:lnTo>
                    <a:pt x="752" y="1998"/>
                  </a:lnTo>
                  <a:lnTo>
                    <a:pt x="735" y="1902"/>
                  </a:lnTo>
                  <a:lnTo>
                    <a:pt x="698" y="1861"/>
                  </a:lnTo>
                  <a:lnTo>
                    <a:pt x="653" y="1785"/>
                  </a:lnTo>
                  <a:lnTo>
                    <a:pt x="583" y="1714"/>
                  </a:lnTo>
                  <a:lnTo>
                    <a:pt x="572" y="1669"/>
                  </a:lnTo>
                  <a:lnTo>
                    <a:pt x="487" y="1513"/>
                  </a:lnTo>
                  <a:lnTo>
                    <a:pt x="528" y="1280"/>
                  </a:lnTo>
                  <a:lnTo>
                    <a:pt x="575" y="1231"/>
                  </a:lnTo>
                  <a:lnTo>
                    <a:pt x="9" y="1197"/>
                  </a:lnTo>
                  <a:lnTo>
                    <a:pt x="45" y="1176"/>
                  </a:lnTo>
                  <a:lnTo>
                    <a:pt x="34" y="1104"/>
                  </a:lnTo>
                  <a:lnTo>
                    <a:pt x="0" y="1050"/>
                  </a:lnTo>
                  <a:lnTo>
                    <a:pt x="31" y="953"/>
                  </a:lnTo>
                  <a:lnTo>
                    <a:pt x="31" y="865"/>
                  </a:lnTo>
                  <a:lnTo>
                    <a:pt x="74" y="794"/>
                  </a:lnTo>
                  <a:lnTo>
                    <a:pt x="81" y="691"/>
                  </a:lnTo>
                  <a:lnTo>
                    <a:pt x="61" y="625"/>
                  </a:lnTo>
                  <a:lnTo>
                    <a:pt x="84" y="58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92" name="Freeform 76"/>
            <p:cNvSpPr>
              <a:spLocks/>
            </p:cNvSpPr>
            <p:nvPr/>
          </p:nvSpPr>
          <p:spPr bwMode="auto">
            <a:xfrm>
              <a:off x="7176" y="2407"/>
              <a:ext cx="389" cy="335"/>
            </a:xfrm>
            <a:custGeom>
              <a:avLst/>
              <a:gdLst>
                <a:gd name="T0" fmla="*/ 140 w 2337"/>
                <a:gd name="T1" fmla="*/ 532 h 2010"/>
                <a:gd name="T2" fmla="*/ 0 w 2337"/>
                <a:gd name="T3" fmla="*/ 376 h 2010"/>
                <a:gd name="T4" fmla="*/ 113 w 2337"/>
                <a:gd name="T5" fmla="*/ 271 h 2010"/>
                <a:gd name="T6" fmla="*/ 193 w 2337"/>
                <a:gd name="T7" fmla="*/ 223 h 2010"/>
                <a:gd name="T8" fmla="*/ 313 w 2337"/>
                <a:gd name="T9" fmla="*/ 243 h 2010"/>
                <a:gd name="T10" fmla="*/ 351 w 2337"/>
                <a:gd name="T11" fmla="*/ 255 h 2010"/>
                <a:gd name="T12" fmla="*/ 454 w 2337"/>
                <a:gd name="T13" fmla="*/ 201 h 2010"/>
                <a:gd name="T14" fmla="*/ 554 w 2337"/>
                <a:gd name="T15" fmla="*/ 281 h 2010"/>
                <a:gd name="T16" fmla="*/ 639 w 2337"/>
                <a:gd name="T17" fmla="*/ 223 h 2010"/>
                <a:gd name="T18" fmla="*/ 762 w 2337"/>
                <a:gd name="T19" fmla="*/ 210 h 2010"/>
                <a:gd name="T20" fmla="*/ 851 w 2337"/>
                <a:gd name="T21" fmla="*/ 14 h 2010"/>
                <a:gd name="T22" fmla="*/ 1064 w 2337"/>
                <a:gd name="T23" fmla="*/ 83 h 2010"/>
                <a:gd name="T24" fmla="*/ 1135 w 2337"/>
                <a:gd name="T25" fmla="*/ 42 h 2010"/>
                <a:gd name="T26" fmla="*/ 1155 w 2337"/>
                <a:gd name="T27" fmla="*/ 105 h 2010"/>
                <a:gd name="T28" fmla="*/ 1361 w 2337"/>
                <a:gd name="T29" fmla="*/ 165 h 2010"/>
                <a:gd name="T30" fmla="*/ 1504 w 2337"/>
                <a:gd name="T31" fmla="*/ 157 h 2010"/>
                <a:gd name="T32" fmla="*/ 1589 w 2337"/>
                <a:gd name="T33" fmla="*/ 248 h 2010"/>
                <a:gd name="T34" fmla="*/ 1714 w 2337"/>
                <a:gd name="T35" fmla="*/ 206 h 2010"/>
                <a:gd name="T36" fmla="*/ 1840 w 2337"/>
                <a:gd name="T37" fmla="*/ 148 h 2010"/>
                <a:gd name="T38" fmla="*/ 1902 w 2337"/>
                <a:gd name="T39" fmla="*/ 185 h 2010"/>
                <a:gd name="T40" fmla="*/ 1962 w 2337"/>
                <a:gd name="T41" fmla="*/ 168 h 2010"/>
                <a:gd name="T42" fmla="*/ 2081 w 2337"/>
                <a:gd name="T43" fmla="*/ 223 h 2010"/>
                <a:gd name="T44" fmla="*/ 2172 w 2337"/>
                <a:gd name="T45" fmla="*/ 177 h 2010"/>
                <a:gd name="T46" fmla="*/ 2159 w 2337"/>
                <a:gd name="T47" fmla="*/ 241 h 2010"/>
                <a:gd name="T48" fmla="*/ 2337 w 2337"/>
                <a:gd name="T49" fmla="*/ 324 h 2010"/>
                <a:gd name="T50" fmla="*/ 2217 w 2337"/>
                <a:gd name="T51" fmla="*/ 439 h 2010"/>
                <a:gd name="T52" fmla="*/ 2101 w 2337"/>
                <a:gd name="T53" fmla="*/ 595 h 2010"/>
                <a:gd name="T54" fmla="*/ 1897 w 2337"/>
                <a:gd name="T55" fmla="*/ 1033 h 2010"/>
                <a:gd name="T56" fmla="*/ 1910 w 2337"/>
                <a:gd name="T57" fmla="*/ 1303 h 2010"/>
                <a:gd name="T58" fmla="*/ 1853 w 2337"/>
                <a:gd name="T59" fmla="*/ 1466 h 2010"/>
                <a:gd name="T60" fmla="*/ 1722 w 2337"/>
                <a:gd name="T61" fmla="*/ 1561 h 2010"/>
                <a:gd name="T62" fmla="*/ 1516 w 2337"/>
                <a:gd name="T63" fmla="*/ 1476 h 2010"/>
                <a:gd name="T64" fmla="*/ 1378 w 2337"/>
                <a:gd name="T65" fmla="*/ 1677 h 2010"/>
                <a:gd name="T66" fmla="*/ 1258 w 2337"/>
                <a:gd name="T67" fmla="*/ 1637 h 2010"/>
                <a:gd name="T68" fmla="*/ 1173 w 2337"/>
                <a:gd name="T69" fmla="*/ 1670 h 2010"/>
                <a:gd name="T70" fmla="*/ 1238 w 2337"/>
                <a:gd name="T71" fmla="*/ 1538 h 2010"/>
                <a:gd name="T72" fmla="*/ 1070 w 2337"/>
                <a:gd name="T73" fmla="*/ 1650 h 2010"/>
                <a:gd name="T74" fmla="*/ 931 w 2337"/>
                <a:gd name="T75" fmla="*/ 1654 h 2010"/>
                <a:gd name="T76" fmla="*/ 863 w 2337"/>
                <a:gd name="T77" fmla="*/ 1767 h 2010"/>
                <a:gd name="T78" fmla="*/ 520 w 2337"/>
                <a:gd name="T79" fmla="*/ 1916 h 2010"/>
                <a:gd name="T80" fmla="*/ 337 w 2337"/>
                <a:gd name="T81" fmla="*/ 1988 h 2010"/>
                <a:gd name="T82" fmla="*/ 364 w 2337"/>
                <a:gd name="T83" fmla="*/ 1908 h 2010"/>
                <a:gd name="T84" fmla="*/ 534 w 2337"/>
                <a:gd name="T85" fmla="*/ 1818 h 2010"/>
                <a:gd name="T86" fmla="*/ 605 w 2337"/>
                <a:gd name="T87" fmla="*/ 1748 h 2010"/>
                <a:gd name="T88" fmla="*/ 780 w 2337"/>
                <a:gd name="T89" fmla="*/ 1547 h 2010"/>
                <a:gd name="T90" fmla="*/ 815 w 2337"/>
                <a:gd name="T91" fmla="*/ 1363 h 2010"/>
                <a:gd name="T92" fmla="*/ 659 w 2337"/>
                <a:gd name="T93" fmla="*/ 1272 h 2010"/>
                <a:gd name="T94" fmla="*/ 665 w 2337"/>
                <a:gd name="T95" fmla="*/ 1177 h 2010"/>
                <a:gd name="T96" fmla="*/ 373 w 2337"/>
                <a:gd name="T97" fmla="*/ 1125 h 2010"/>
                <a:gd name="T98" fmla="*/ 366 w 2337"/>
                <a:gd name="T99" fmla="*/ 928 h 2010"/>
                <a:gd name="T100" fmla="*/ 238 w 2337"/>
                <a:gd name="T101" fmla="*/ 921 h 2010"/>
                <a:gd name="T102" fmla="*/ 152 w 2337"/>
                <a:gd name="T103" fmla="*/ 756 h 20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337" h="2010">
                  <a:moveTo>
                    <a:pt x="176" y="715"/>
                  </a:moveTo>
                  <a:lnTo>
                    <a:pt x="140" y="532"/>
                  </a:lnTo>
                  <a:lnTo>
                    <a:pt x="60" y="517"/>
                  </a:lnTo>
                  <a:lnTo>
                    <a:pt x="0" y="376"/>
                  </a:lnTo>
                  <a:lnTo>
                    <a:pt x="53" y="288"/>
                  </a:lnTo>
                  <a:lnTo>
                    <a:pt x="113" y="271"/>
                  </a:lnTo>
                  <a:lnTo>
                    <a:pt x="131" y="226"/>
                  </a:lnTo>
                  <a:lnTo>
                    <a:pt x="193" y="223"/>
                  </a:lnTo>
                  <a:lnTo>
                    <a:pt x="214" y="248"/>
                  </a:lnTo>
                  <a:lnTo>
                    <a:pt x="313" y="243"/>
                  </a:lnTo>
                  <a:lnTo>
                    <a:pt x="328" y="193"/>
                  </a:lnTo>
                  <a:lnTo>
                    <a:pt x="351" y="255"/>
                  </a:lnTo>
                  <a:lnTo>
                    <a:pt x="429" y="263"/>
                  </a:lnTo>
                  <a:lnTo>
                    <a:pt x="454" y="201"/>
                  </a:lnTo>
                  <a:lnTo>
                    <a:pt x="469" y="266"/>
                  </a:lnTo>
                  <a:lnTo>
                    <a:pt x="554" y="281"/>
                  </a:lnTo>
                  <a:lnTo>
                    <a:pt x="583" y="221"/>
                  </a:lnTo>
                  <a:lnTo>
                    <a:pt x="639" y="223"/>
                  </a:lnTo>
                  <a:lnTo>
                    <a:pt x="655" y="263"/>
                  </a:lnTo>
                  <a:lnTo>
                    <a:pt x="762" y="210"/>
                  </a:lnTo>
                  <a:lnTo>
                    <a:pt x="763" y="145"/>
                  </a:lnTo>
                  <a:lnTo>
                    <a:pt x="851" y="14"/>
                  </a:lnTo>
                  <a:lnTo>
                    <a:pt x="889" y="0"/>
                  </a:lnTo>
                  <a:lnTo>
                    <a:pt x="1064" y="83"/>
                  </a:lnTo>
                  <a:lnTo>
                    <a:pt x="1112" y="45"/>
                  </a:lnTo>
                  <a:lnTo>
                    <a:pt x="1135" y="42"/>
                  </a:lnTo>
                  <a:lnTo>
                    <a:pt x="1155" y="54"/>
                  </a:lnTo>
                  <a:lnTo>
                    <a:pt x="1155" y="105"/>
                  </a:lnTo>
                  <a:lnTo>
                    <a:pt x="1343" y="123"/>
                  </a:lnTo>
                  <a:lnTo>
                    <a:pt x="1361" y="165"/>
                  </a:lnTo>
                  <a:lnTo>
                    <a:pt x="1435" y="181"/>
                  </a:lnTo>
                  <a:lnTo>
                    <a:pt x="1504" y="157"/>
                  </a:lnTo>
                  <a:lnTo>
                    <a:pt x="1589" y="157"/>
                  </a:lnTo>
                  <a:lnTo>
                    <a:pt x="1589" y="248"/>
                  </a:lnTo>
                  <a:lnTo>
                    <a:pt x="1685" y="193"/>
                  </a:lnTo>
                  <a:lnTo>
                    <a:pt x="1714" y="206"/>
                  </a:lnTo>
                  <a:lnTo>
                    <a:pt x="1752" y="150"/>
                  </a:lnTo>
                  <a:lnTo>
                    <a:pt x="1840" y="148"/>
                  </a:lnTo>
                  <a:lnTo>
                    <a:pt x="1880" y="177"/>
                  </a:lnTo>
                  <a:lnTo>
                    <a:pt x="1902" y="185"/>
                  </a:lnTo>
                  <a:lnTo>
                    <a:pt x="1920" y="161"/>
                  </a:lnTo>
                  <a:lnTo>
                    <a:pt x="1962" y="168"/>
                  </a:lnTo>
                  <a:lnTo>
                    <a:pt x="2049" y="221"/>
                  </a:lnTo>
                  <a:lnTo>
                    <a:pt x="2081" y="223"/>
                  </a:lnTo>
                  <a:lnTo>
                    <a:pt x="2119" y="170"/>
                  </a:lnTo>
                  <a:lnTo>
                    <a:pt x="2172" y="177"/>
                  </a:lnTo>
                  <a:lnTo>
                    <a:pt x="2172" y="226"/>
                  </a:lnTo>
                  <a:lnTo>
                    <a:pt x="2159" y="241"/>
                  </a:lnTo>
                  <a:lnTo>
                    <a:pt x="2172" y="278"/>
                  </a:lnTo>
                  <a:lnTo>
                    <a:pt x="2337" y="324"/>
                  </a:lnTo>
                  <a:lnTo>
                    <a:pt x="2252" y="431"/>
                  </a:lnTo>
                  <a:lnTo>
                    <a:pt x="2217" y="439"/>
                  </a:lnTo>
                  <a:lnTo>
                    <a:pt x="2201" y="507"/>
                  </a:lnTo>
                  <a:lnTo>
                    <a:pt x="2101" y="595"/>
                  </a:lnTo>
                  <a:lnTo>
                    <a:pt x="1910" y="991"/>
                  </a:lnTo>
                  <a:lnTo>
                    <a:pt x="1897" y="1033"/>
                  </a:lnTo>
                  <a:lnTo>
                    <a:pt x="1931" y="1069"/>
                  </a:lnTo>
                  <a:lnTo>
                    <a:pt x="1910" y="1303"/>
                  </a:lnTo>
                  <a:lnTo>
                    <a:pt x="1886" y="1328"/>
                  </a:lnTo>
                  <a:lnTo>
                    <a:pt x="1853" y="1466"/>
                  </a:lnTo>
                  <a:lnTo>
                    <a:pt x="1750" y="1509"/>
                  </a:lnTo>
                  <a:lnTo>
                    <a:pt x="1722" y="1561"/>
                  </a:lnTo>
                  <a:lnTo>
                    <a:pt x="1564" y="1476"/>
                  </a:lnTo>
                  <a:lnTo>
                    <a:pt x="1516" y="1476"/>
                  </a:lnTo>
                  <a:lnTo>
                    <a:pt x="1439" y="1667"/>
                  </a:lnTo>
                  <a:lnTo>
                    <a:pt x="1378" y="1677"/>
                  </a:lnTo>
                  <a:lnTo>
                    <a:pt x="1336" y="1626"/>
                  </a:lnTo>
                  <a:lnTo>
                    <a:pt x="1258" y="1637"/>
                  </a:lnTo>
                  <a:lnTo>
                    <a:pt x="1240" y="1667"/>
                  </a:lnTo>
                  <a:lnTo>
                    <a:pt x="1173" y="1670"/>
                  </a:lnTo>
                  <a:lnTo>
                    <a:pt x="1169" y="1627"/>
                  </a:lnTo>
                  <a:lnTo>
                    <a:pt x="1238" y="1538"/>
                  </a:lnTo>
                  <a:lnTo>
                    <a:pt x="1149" y="1619"/>
                  </a:lnTo>
                  <a:lnTo>
                    <a:pt x="1070" y="1650"/>
                  </a:lnTo>
                  <a:lnTo>
                    <a:pt x="1019" y="1690"/>
                  </a:lnTo>
                  <a:lnTo>
                    <a:pt x="931" y="1654"/>
                  </a:lnTo>
                  <a:lnTo>
                    <a:pt x="851" y="1710"/>
                  </a:lnTo>
                  <a:lnTo>
                    <a:pt x="863" y="1767"/>
                  </a:lnTo>
                  <a:lnTo>
                    <a:pt x="625" y="2010"/>
                  </a:lnTo>
                  <a:lnTo>
                    <a:pt x="520" y="1916"/>
                  </a:lnTo>
                  <a:lnTo>
                    <a:pt x="396" y="2003"/>
                  </a:lnTo>
                  <a:lnTo>
                    <a:pt x="337" y="1988"/>
                  </a:lnTo>
                  <a:lnTo>
                    <a:pt x="328" y="1941"/>
                  </a:lnTo>
                  <a:lnTo>
                    <a:pt x="364" y="1908"/>
                  </a:lnTo>
                  <a:lnTo>
                    <a:pt x="451" y="1900"/>
                  </a:lnTo>
                  <a:lnTo>
                    <a:pt x="534" y="1818"/>
                  </a:lnTo>
                  <a:lnTo>
                    <a:pt x="547" y="1753"/>
                  </a:lnTo>
                  <a:lnTo>
                    <a:pt x="605" y="1748"/>
                  </a:lnTo>
                  <a:lnTo>
                    <a:pt x="733" y="1567"/>
                  </a:lnTo>
                  <a:lnTo>
                    <a:pt x="780" y="1547"/>
                  </a:lnTo>
                  <a:lnTo>
                    <a:pt x="833" y="1504"/>
                  </a:lnTo>
                  <a:lnTo>
                    <a:pt x="815" y="1363"/>
                  </a:lnTo>
                  <a:lnTo>
                    <a:pt x="793" y="1363"/>
                  </a:lnTo>
                  <a:lnTo>
                    <a:pt x="659" y="1272"/>
                  </a:lnTo>
                  <a:lnTo>
                    <a:pt x="730" y="1198"/>
                  </a:lnTo>
                  <a:lnTo>
                    <a:pt x="665" y="1177"/>
                  </a:lnTo>
                  <a:lnTo>
                    <a:pt x="519" y="1237"/>
                  </a:lnTo>
                  <a:lnTo>
                    <a:pt x="373" y="1125"/>
                  </a:lnTo>
                  <a:lnTo>
                    <a:pt x="449" y="997"/>
                  </a:lnTo>
                  <a:lnTo>
                    <a:pt x="366" y="928"/>
                  </a:lnTo>
                  <a:lnTo>
                    <a:pt x="337" y="946"/>
                  </a:lnTo>
                  <a:lnTo>
                    <a:pt x="238" y="921"/>
                  </a:lnTo>
                  <a:lnTo>
                    <a:pt x="243" y="834"/>
                  </a:lnTo>
                  <a:lnTo>
                    <a:pt x="152" y="756"/>
                  </a:lnTo>
                  <a:lnTo>
                    <a:pt x="176" y="71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93" name="Freeform 77"/>
            <p:cNvSpPr>
              <a:spLocks/>
            </p:cNvSpPr>
            <p:nvPr/>
          </p:nvSpPr>
          <p:spPr bwMode="auto">
            <a:xfrm>
              <a:off x="7276" y="2644"/>
              <a:ext cx="537" cy="249"/>
            </a:xfrm>
            <a:custGeom>
              <a:avLst/>
              <a:gdLst>
                <a:gd name="T0" fmla="*/ 471 w 3222"/>
                <a:gd name="T1" fmla="*/ 229 h 1499"/>
                <a:gd name="T2" fmla="*/ 652 w 3222"/>
                <a:gd name="T3" fmla="*/ 102 h 1499"/>
                <a:gd name="T4" fmla="*/ 572 w 3222"/>
                <a:gd name="T5" fmla="*/ 252 h 1499"/>
                <a:gd name="T6" fmla="*/ 655 w 3222"/>
                <a:gd name="T7" fmla="*/ 214 h 1499"/>
                <a:gd name="T8" fmla="*/ 779 w 3222"/>
                <a:gd name="T9" fmla="*/ 256 h 1499"/>
                <a:gd name="T10" fmla="*/ 919 w 3222"/>
                <a:gd name="T11" fmla="*/ 57 h 1499"/>
                <a:gd name="T12" fmla="*/ 1122 w 3222"/>
                <a:gd name="T13" fmla="*/ 140 h 1499"/>
                <a:gd name="T14" fmla="*/ 1254 w 3222"/>
                <a:gd name="T15" fmla="*/ 45 h 1499"/>
                <a:gd name="T16" fmla="*/ 1310 w 3222"/>
                <a:gd name="T17" fmla="*/ 226 h 1499"/>
                <a:gd name="T18" fmla="*/ 1405 w 3222"/>
                <a:gd name="T19" fmla="*/ 79 h 1499"/>
                <a:gd name="T20" fmla="*/ 1498 w 3222"/>
                <a:gd name="T21" fmla="*/ 102 h 1499"/>
                <a:gd name="T22" fmla="*/ 1667 w 3222"/>
                <a:gd name="T23" fmla="*/ 102 h 1499"/>
                <a:gd name="T24" fmla="*/ 1905 w 3222"/>
                <a:gd name="T25" fmla="*/ 76 h 1499"/>
                <a:gd name="T26" fmla="*/ 2022 w 3222"/>
                <a:gd name="T27" fmla="*/ 143 h 1499"/>
                <a:gd name="T28" fmla="*/ 2112 w 3222"/>
                <a:gd name="T29" fmla="*/ 181 h 1499"/>
                <a:gd name="T30" fmla="*/ 2289 w 3222"/>
                <a:gd name="T31" fmla="*/ 135 h 1499"/>
                <a:gd name="T32" fmla="*/ 2372 w 3222"/>
                <a:gd name="T33" fmla="*/ 188 h 1499"/>
                <a:gd name="T34" fmla="*/ 2484 w 3222"/>
                <a:gd name="T35" fmla="*/ 195 h 1499"/>
                <a:gd name="T36" fmla="*/ 2564 w 3222"/>
                <a:gd name="T37" fmla="*/ 124 h 1499"/>
                <a:gd name="T38" fmla="*/ 2655 w 3222"/>
                <a:gd name="T39" fmla="*/ 23 h 1499"/>
                <a:gd name="T40" fmla="*/ 2839 w 3222"/>
                <a:gd name="T41" fmla="*/ 0 h 1499"/>
                <a:gd name="T42" fmla="*/ 3215 w 3222"/>
                <a:gd name="T43" fmla="*/ 177 h 1499"/>
                <a:gd name="T44" fmla="*/ 3212 w 3222"/>
                <a:gd name="T45" fmla="*/ 362 h 1499"/>
                <a:gd name="T46" fmla="*/ 3069 w 3222"/>
                <a:gd name="T47" fmla="*/ 564 h 1499"/>
                <a:gd name="T48" fmla="*/ 2440 w 3222"/>
                <a:gd name="T49" fmla="*/ 671 h 1499"/>
                <a:gd name="T50" fmla="*/ 1939 w 3222"/>
                <a:gd name="T51" fmla="*/ 1009 h 1499"/>
                <a:gd name="T52" fmla="*/ 1819 w 3222"/>
                <a:gd name="T53" fmla="*/ 1164 h 1499"/>
                <a:gd name="T54" fmla="*/ 1667 w 3222"/>
                <a:gd name="T55" fmla="*/ 1405 h 1499"/>
                <a:gd name="T56" fmla="*/ 1400 w 3222"/>
                <a:gd name="T57" fmla="*/ 1409 h 1499"/>
                <a:gd name="T58" fmla="*/ 1298 w 3222"/>
                <a:gd name="T59" fmla="*/ 1423 h 1499"/>
                <a:gd name="T60" fmla="*/ 1190 w 3222"/>
                <a:gd name="T61" fmla="*/ 1355 h 1499"/>
                <a:gd name="T62" fmla="*/ 993 w 3222"/>
                <a:gd name="T63" fmla="*/ 1400 h 1499"/>
                <a:gd name="T64" fmla="*/ 791 w 3222"/>
                <a:gd name="T65" fmla="*/ 1423 h 1499"/>
                <a:gd name="T66" fmla="*/ 678 w 3222"/>
                <a:gd name="T67" fmla="*/ 1219 h 1499"/>
                <a:gd name="T68" fmla="*/ 621 w 3222"/>
                <a:gd name="T69" fmla="*/ 1119 h 1499"/>
                <a:gd name="T70" fmla="*/ 689 w 3222"/>
                <a:gd name="T71" fmla="*/ 990 h 1499"/>
                <a:gd name="T72" fmla="*/ 610 w 3222"/>
                <a:gd name="T73" fmla="*/ 990 h 1499"/>
                <a:gd name="T74" fmla="*/ 538 w 3222"/>
                <a:gd name="T75" fmla="*/ 1081 h 1499"/>
                <a:gd name="T76" fmla="*/ 380 w 3222"/>
                <a:gd name="T77" fmla="*/ 968 h 1499"/>
                <a:gd name="T78" fmla="*/ 321 w 3222"/>
                <a:gd name="T79" fmla="*/ 697 h 1499"/>
                <a:gd name="T80" fmla="*/ 237 w 3222"/>
                <a:gd name="T81" fmla="*/ 697 h 1499"/>
                <a:gd name="T82" fmla="*/ 124 w 3222"/>
                <a:gd name="T83" fmla="*/ 671 h 1499"/>
                <a:gd name="T84" fmla="*/ 0 w 3222"/>
                <a:gd name="T85" fmla="*/ 614 h 1499"/>
                <a:gd name="T86" fmla="*/ 252 w 3222"/>
                <a:gd name="T87" fmla="*/ 290 h 1499"/>
                <a:gd name="T88" fmla="*/ 414 w 3222"/>
                <a:gd name="T89" fmla="*/ 271 h 1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222" h="1499">
                  <a:moveTo>
                    <a:pt x="414" y="271"/>
                  </a:moveTo>
                  <a:lnTo>
                    <a:pt x="471" y="229"/>
                  </a:lnTo>
                  <a:lnTo>
                    <a:pt x="538" y="207"/>
                  </a:lnTo>
                  <a:lnTo>
                    <a:pt x="652" y="102"/>
                  </a:lnTo>
                  <a:lnTo>
                    <a:pt x="569" y="207"/>
                  </a:lnTo>
                  <a:lnTo>
                    <a:pt x="572" y="252"/>
                  </a:lnTo>
                  <a:lnTo>
                    <a:pt x="640" y="248"/>
                  </a:lnTo>
                  <a:lnTo>
                    <a:pt x="655" y="214"/>
                  </a:lnTo>
                  <a:lnTo>
                    <a:pt x="734" y="207"/>
                  </a:lnTo>
                  <a:lnTo>
                    <a:pt x="779" y="256"/>
                  </a:lnTo>
                  <a:lnTo>
                    <a:pt x="840" y="248"/>
                  </a:lnTo>
                  <a:lnTo>
                    <a:pt x="919" y="57"/>
                  </a:lnTo>
                  <a:lnTo>
                    <a:pt x="967" y="57"/>
                  </a:lnTo>
                  <a:lnTo>
                    <a:pt x="1122" y="140"/>
                  </a:lnTo>
                  <a:lnTo>
                    <a:pt x="1145" y="90"/>
                  </a:lnTo>
                  <a:lnTo>
                    <a:pt x="1254" y="45"/>
                  </a:lnTo>
                  <a:lnTo>
                    <a:pt x="1269" y="219"/>
                  </a:lnTo>
                  <a:lnTo>
                    <a:pt x="1310" y="226"/>
                  </a:lnTo>
                  <a:lnTo>
                    <a:pt x="1363" y="147"/>
                  </a:lnTo>
                  <a:lnTo>
                    <a:pt x="1405" y="79"/>
                  </a:lnTo>
                  <a:lnTo>
                    <a:pt x="1442" y="112"/>
                  </a:lnTo>
                  <a:lnTo>
                    <a:pt x="1498" y="102"/>
                  </a:lnTo>
                  <a:lnTo>
                    <a:pt x="1578" y="147"/>
                  </a:lnTo>
                  <a:lnTo>
                    <a:pt x="1667" y="102"/>
                  </a:lnTo>
                  <a:lnTo>
                    <a:pt x="1810" y="135"/>
                  </a:lnTo>
                  <a:lnTo>
                    <a:pt x="1905" y="76"/>
                  </a:lnTo>
                  <a:lnTo>
                    <a:pt x="2036" y="102"/>
                  </a:lnTo>
                  <a:lnTo>
                    <a:pt x="2022" y="143"/>
                  </a:lnTo>
                  <a:lnTo>
                    <a:pt x="2090" y="140"/>
                  </a:lnTo>
                  <a:lnTo>
                    <a:pt x="2112" y="181"/>
                  </a:lnTo>
                  <a:lnTo>
                    <a:pt x="2203" y="200"/>
                  </a:lnTo>
                  <a:lnTo>
                    <a:pt x="2289" y="135"/>
                  </a:lnTo>
                  <a:lnTo>
                    <a:pt x="2334" y="192"/>
                  </a:lnTo>
                  <a:lnTo>
                    <a:pt x="2372" y="188"/>
                  </a:lnTo>
                  <a:lnTo>
                    <a:pt x="2440" y="124"/>
                  </a:lnTo>
                  <a:lnTo>
                    <a:pt x="2484" y="195"/>
                  </a:lnTo>
                  <a:lnTo>
                    <a:pt x="2531" y="188"/>
                  </a:lnTo>
                  <a:lnTo>
                    <a:pt x="2564" y="124"/>
                  </a:lnTo>
                  <a:lnTo>
                    <a:pt x="2658" y="135"/>
                  </a:lnTo>
                  <a:lnTo>
                    <a:pt x="2655" y="23"/>
                  </a:lnTo>
                  <a:lnTo>
                    <a:pt x="2782" y="45"/>
                  </a:lnTo>
                  <a:lnTo>
                    <a:pt x="2839" y="0"/>
                  </a:lnTo>
                  <a:lnTo>
                    <a:pt x="2922" y="112"/>
                  </a:lnTo>
                  <a:lnTo>
                    <a:pt x="3215" y="177"/>
                  </a:lnTo>
                  <a:lnTo>
                    <a:pt x="3222" y="274"/>
                  </a:lnTo>
                  <a:lnTo>
                    <a:pt x="3212" y="362"/>
                  </a:lnTo>
                  <a:lnTo>
                    <a:pt x="3163" y="362"/>
                  </a:lnTo>
                  <a:lnTo>
                    <a:pt x="3069" y="564"/>
                  </a:lnTo>
                  <a:lnTo>
                    <a:pt x="2884" y="776"/>
                  </a:lnTo>
                  <a:lnTo>
                    <a:pt x="2440" y="671"/>
                  </a:lnTo>
                  <a:lnTo>
                    <a:pt x="2045" y="1024"/>
                  </a:lnTo>
                  <a:lnTo>
                    <a:pt x="1939" y="1009"/>
                  </a:lnTo>
                  <a:lnTo>
                    <a:pt x="1815" y="1111"/>
                  </a:lnTo>
                  <a:lnTo>
                    <a:pt x="1819" y="1164"/>
                  </a:lnTo>
                  <a:lnTo>
                    <a:pt x="1638" y="1228"/>
                  </a:lnTo>
                  <a:lnTo>
                    <a:pt x="1667" y="1405"/>
                  </a:lnTo>
                  <a:lnTo>
                    <a:pt x="1446" y="1442"/>
                  </a:lnTo>
                  <a:lnTo>
                    <a:pt x="1400" y="1409"/>
                  </a:lnTo>
                  <a:lnTo>
                    <a:pt x="1317" y="1397"/>
                  </a:lnTo>
                  <a:lnTo>
                    <a:pt x="1298" y="1423"/>
                  </a:lnTo>
                  <a:lnTo>
                    <a:pt x="1250" y="1397"/>
                  </a:lnTo>
                  <a:lnTo>
                    <a:pt x="1190" y="1355"/>
                  </a:lnTo>
                  <a:lnTo>
                    <a:pt x="1126" y="1390"/>
                  </a:lnTo>
                  <a:lnTo>
                    <a:pt x="993" y="1400"/>
                  </a:lnTo>
                  <a:lnTo>
                    <a:pt x="926" y="1457"/>
                  </a:lnTo>
                  <a:lnTo>
                    <a:pt x="791" y="1423"/>
                  </a:lnTo>
                  <a:lnTo>
                    <a:pt x="715" y="1499"/>
                  </a:lnTo>
                  <a:lnTo>
                    <a:pt x="678" y="1219"/>
                  </a:lnTo>
                  <a:lnTo>
                    <a:pt x="629" y="1183"/>
                  </a:lnTo>
                  <a:lnTo>
                    <a:pt x="621" y="1119"/>
                  </a:lnTo>
                  <a:lnTo>
                    <a:pt x="674" y="1073"/>
                  </a:lnTo>
                  <a:lnTo>
                    <a:pt x="689" y="990"/>
                  </a:lnTo>
                  <a:lnTo>
                    <a:pt x="652" y="968"/>
                  </a:lnTo>
                  <a:lnTo>
                    <a:pt x="610" y="990"/>
                  </a:lnTo>
                  <a:lnTo>
                    <a:pt x="588" y="1035"/>
                  </a:lnTo>
                  <a:lnTo>
                    <a:pt x="538" y="1081"/>
                  </a:lnTo>
                  <a:lnTo>
                    <a:pt x="497" y="964"/>
                  </a:lnTo>
                  <a:lnTo>
                    <a:pt x="380" y="968"/>
                  </a:lnTo>
                  <a:lnTo>
                    <a:pt x="380" y="764"/>
                  </a:lnTo>
                  <a:lnTo>
                    <a:pt x="321" y="697"/>
                  </a:lnTo>
                  <a:lnTo>
                    <a:pt x="279" y="674"/>
                  </a:lnTo>
                  <a:lnTo>
                    <a:pt x="237" y="697"/>
                  </a:lnTo>
                  <a:lnTo>
                    <a:pt x="169" y="633"/>
                  </a:lnTo>
                  <a:lnTo>
                    <a:pt x="124" y="671"/>
                  </a:lnTo>
                  <a:lnTo>
                    <a:pt x="91" y="628"/>
                  </a:lnTo>
                  <a:lnTo>
                    <a:pt x="0" y="614"/>
                  </a:lnTo>
                  <a:lnTo>
                    <a:pt x="264" y="350"/>
                  </a:lnTo>
                  <a:lnTo>
                    <a:pt x="252" y="290"/>
                  </a:lnTo>
                  <a:lnTo>
                    <a:pt x="331" y="233"/>
                  </a:lnTo>
                  <a:lnTo>
                    <a:pt x="414" y="27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94" name="Freeform 78"/>
            <p:cNvSpPr>
              <a:spLocks/>
            </p:cNvSpPr>
            <p:nvPr/>
          </p:nvSpPr>
          <p:spPr bwMode="auto">
            <a:xfrm>
              <a:off x="7544" y="2782"/>
              <a:ext cx="267" cy="228"/>
            </a:xfrm>
            <a:custGeom>
              <a:avLst/>
              <a:gdLst>
                <a:gd name="T0" fmla="*/ 649 w 1600"/>
                <a:gd name="T1" fmla="*/ 0 h 1363"/>
                <a:gd name="T2" fmla="*/ 749 w 1600"/>
                <a:gd name="T3" fmla="*/ 9 h 1363"/>
                <a:gd name="T4" fmla="*/ 734 w 1600"/>
                <a:gd name="T5" fmla="*/ 275 h 1363"/>
                <a:gd name="T6" fmla="*/ 674 w 1600"/>
                <a:gd name="T7" fmla="*/ 363 h 1363"/>
                <a:gd name="T8" fmla="*/ 1277 w 1600"/>
                <a:gd name="T9" fmla="*/ 405 h 1363"/>
                <a:gd name="T10" fmla="*/ 1482 w 1600"/>
                <a:gd name="T11" fmla="*/ 257 h 1363"/>
                <a:gd name="T12" fmla="*/ 1549 w 1600"/>
                <a:gd name="T13" fmla="*/ 254 h 1363"/>
                <a:gd name="T14" fmla="*/ 1600 w 1600"/>
                <a:gd name="T15" fmla="*/ 321 h 1363"/>
                <a:gd name="T16" fmla="*/ 1600 w 1600"/>
                <a:gd name="T17" fmla="*/ 480 h 1363"/>
                <a:gd name="T18" fmla="*/ 1512 w 1600"/>
                <a:gd name="T19" fmla="*/ 585 h 1363"/>
                <a:gd name="T20" fmla="*/ 1462 w 1600"/>
                <a:gd name="T21" fmla="*/ 620 h 1363"/>
                <a:gd name="T22" fmla="*/ 1331 w 1600"/>
                <a:gd name="T23" fmla="*/ 842 h 1363"/>
                <a:gd name="T24" fmla="*/ 1318 w 1600"/>
                <a:gd name="T25" fmla="*/ 846 h 1363"/>
                <a:gd name="T26" fmla="*/ 1305 w 1600"/>
                <a:gd name="T27" fmla="*/ 949 h 1363"/>
                <a:gd name="T28" fmla="*/ 1247 w 1600"/>
                <a:gd name="T29" fmla="*/ 1014 h 1363"/>
                <a:gd name="T30" fmla="*/ 1138 w 1600"/>
                <a:gd name="T31" fmla="*/ 1043 h 1363"/>
                <a:gd name="T32" fmla="*/ 1032 w 1600"/>
                <a:gd name="T33" fmla="*/ 1090 h 1363"/>
                <a:gd name="T34" fmla="*/ 1030 w 1600"/>
                <a:gd name="T35" fmla="*/ 1165 h 1363"/>
                <a:gd name="T36" fmla="*/ 948 w 1600"/>
                <a:gd name="T37" fmla="*/ 1192 h 1363"/>
                <a:gd name="T38" fmla="*/ 950 w 1600"/>
                <a:gd name="T39" fmla="*/ 1276 h 1363"/>
                <a:gd name="T40" fmla="*/ 918 w 1600"/>
                <a:gd name="T41" fmla="*/ 1321 h 1363"/>
                <a:gd name="T42" fmla="*/ 693 w 1600"/>
                <a:gd name="T43" fmla="*/ 1341 h 1363"/>
                <a:gd name="T44" fmla="*/ 693 w 1600"/>
                <a:gd name="T45" fmla="*/ 1335 h 1363"/>
                <a:gd name="T46" fmla="*/ 513 w 1600"/>
                <a:gd name="T47" fmla="*/ 1363 h 1363"/>
                <a:gd name="T48" fmla="*/ 458 w 1600"/>
                <a:gd name="T49" fmla="*/ 1286 h 1363"/>
                <a:gd name="T50" fmla="*/ 454 w 1600"/>
                <a:gd name="T51" fmla="*/ 1246 h 1363"/>
                <a:gd name="T52" fmla="*/ 481 w 1600"/>
                <a:gd name="T53" fmla="*/ 1168 h 1363"/>
                <a:gd name="T54" fmla="*/ 484 w 1600"/>
                <a:gd name="T55" fmla="*/ 1114 h 1363"/>
                <a:gd name="T56" fmla="*/ 455 w 1600"/>
                <a:gd name="T57" fmla="*/ 1103 h 1363"/>
                <a:gd name="T58" fmla="*/ 432 w 1600"/>
                <a:gd name="T59" fmla="*/ 1123 h 1363"/>
                <a:gd name="T60" fmla="*/ 346 w 1600"/>
                <a:gd name="T61" fmla="*/ 1128 h 1363"/>
                <a:gd name="T62" fmla="*/ 325 w 1600"/>
                <a:gd name="T63" fmla="*/ 1094 h 1363"/>
                <a:gd name="T64" fmla="*/ 283 w 1600"/>
                <a:gd name="T65" fmla="*/ 1090 h 1363"/>
                <a:gd name="T66" fmla="*/ 286 w 1600"/>
                <a:gd name="T67" fmla="*/ 1079 h 1363"/>
                <a:gd name="T68" fmla="*/ 247 w 1600"/>
                <a:gd name="T69" fmla="*/ 980 h 1363"/>
                <a:gd name="T70" fmla="*/ 254 w 1600"/>
                <a:gd name="T71" fmla="*/ 889 h 1363"/>
                <a:gd name="T72" fmla="*/ 202 w 1600"/>
                <a:gd name="T73" fmla="*/ 816 h 1363"/>
                <a:gd name="T74" fmla="*/ 157 w 1600"/>
                <a:gd name="T75" fmla="*/ 855 h 1363"/>
                <a:gd name="T76" fmla="*/ 125 w 1600"/>
                <a:gd name="T77" fmla="*/ 842 h 1363"/>
                <a:gd name="T78" fmla="*/ 0 w 1600"/>
                <a:gd name="T79" fmla="*/ 738 h 1363"/>
                <a:gd name="T80" fmla="*/ 59 w 1600"/>
                <a:gd name="T81" fmla="*/ 571 h 1363"/>
                <a:gd name="T82" fmla="*/ 27 w 1600"/>
                <a:gd name="T83" fmla="*/ 396 h 1363"/>
                <a:gd name="T84" fmla="*/ 208 w 1600"/>
                <a:gd name="T85" fmla="*/ 329 h 1363"/>
                <a:gd name="T86" fmla="*/ 202 w 1600"/>
                <a:gd name="T87" fmla="*/ 281 h 1363"/>
                <a:gd name="T88" fmla="*/ 330 w 1600"/>
                <a:gd name="T89" fmla="*/ 177 h 1363"/>
                <a:gd name="T90" fmla="*/ 436 w 1600"/>
                <a:gd name="T91" fmla="*/ 191 h 1363"/>
                <a:gd name="T92" fmla="*/ 649 w 1600"/>
                <a:gd name="T93" fmla="*/ 0 h 1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600" h="1363">
                  <a:moveTo>
                    <a:pt x="649" y="0"/>
                  </a:moveTo>
                  <a:lnTo>
                    <a:pt x="749" y="9"/>
                  </a:lnTo>
                  <a:lnTo>
                    <a:pt x="734" y="275"/>
                  </a:lnTo>
                  <a:lnTo>
                    <a:pt x="674" y="363"/>
                  </a:lnTo>
                  <a:lnTo>
                    <a:pt x="1277" y="405"/>
                  </a:lnTo>
                  <a:lnTo>
                    <a:pt x="1482" y="257"/>
                  </a:lnTo>
                  <a:lnTo>
                    <a:pt x="1549" y="254"/>
                  </a:lnTo>
                  <a:lnTo>
                    <a:pt x="1600" y="321"/>
                  </a:lnTo>
                  <a:lnTo>
                    <a:pt x="1600" y="480"/>
                  </a:lnTo>
                  <a:lnTo>
                    <a:pt x="1512" y="585"/>
                  </a:lnTo>
                  <a:lnTo>
                    <a:pt x="1462" y="620"/>
                  </a:lnTo>
                  <a:lnTo>
                    <a:pt x="1331" y="842"/>
                  </a:lnTo>
                  <a:lnTo>
                    <a:pt x="1318" y="846"/>
                  </a:lnTo>
                  <a:lnTo>
                    <a:pt x="1305" y="949"/>
                  </a:lnTo>
                  <a:lnTo>
                    <a:pt x="1247" y="1014"/>
                  </a:lnTo>
                  <a:lnTo>
                    <a:pt x="1138" y="1043"/>
                  </a:lnTo>
                  <a:lnTo>
                    <a:pt x="1032" y="1090"/>
                  </a:lnTo>
                  <a:lnTo>
                    <a:pt x="1030" y="1165"/>
                  </a:lnTo>
                  <a:lnTo>
                    <a:pt x="948" y="1192"/>
                  </a:lnTo>
                  <a:lnTo>
                    <a:pt x="950" y="1276"/>
                  </a:lnTo>
                  <a:lnTo>
                    <a:pt x="918" y="1321"/>
                  </a:lnTo>
                  <a:lnTo>
                    <a:pt x="693" y="1341"/>
                  </a:lnTo>
                  <a:lnTo>
                    <a:pt x="693" y="1335"/>
                  </a:lnTo>
                  <a:lnTo>
                    <a:pt x="513" y="1363"/>
                  </a:lnTo>
                  <a:lnTo>
                    <a:pt x="458" y="1286"/>
                  </a:lnTo>
                  <a:lnTo>
                    <a:pt x="454" y="1246"/>
                  </a:lnTo>
                  <a:lnTo>
                    <a:pt x="481" y="1168"/>
                  </a:lnTo>
                  <a:lnTo>
                    <a:pt x="484" y="1114"/>
                  </a:lnTo>
                  <a:lnTo>
                    <a:pt x="455" y="1103"/>
                  </a:lnTo>
                  <a:lnTo>
                    <a:pt x="432" y="1123"/>
                  </a:lnTo>
                  <a:lnTo>
                    <a:pt x="346" y="1128"/>
                  </a:lnTo>
                  <a:lnTo>
                    <a:pt x="325" y="1094"/>
                  </a:lnTo>
                  <a:lnTo>
                    <a:pt x="283" y="1090"/>
                  </a:lnTo>
                  <a:lnTo>
                    <a:pt x="286" y="1079"/>
                  </a:lnTo>
                  <a:lnTo>
                    <a:pt x="247" y="980"/>
                  </a:lnTo>
                  <a:lnTo>
                    <a:pt x="254" y="889"/>
                  </a:lnTo>
                  <a:lnTo>
                    <a:pt x="202" y="816"/>
                  </a:lnTo>
                  <a:lnTo>
                    <a:pt x="157" y="855"/>
                  </a:lnTo>
                  <a:lnTo>
                    <a:pt x="125" y="842"/>
                  </a:lnTo>
                  <a:lnTo>
                    <a:pt x="0" y="738"/>
                  </a:lnTo>
                  <a:lnTo>
                    <a:pt x="59" y="571"/>
                  </a:lnTo>
                  <a:lnTo>
                    <a:pt x="27" y="396"/>
                  </a:lnTo>
                  <a:lnTo>
                    <a:pt x="208" y="329"/>
                  </a:lnTo>
                  <a:lnTo>
                    <a:pt x="202" y="281"/>
                  </a:lnTo>
                  <a:lnTo>
                    <a:pt x="330" y="177"/>
                  </a:lnTo>
                  <a:lnTo>
                    <a:pt x="436" y="191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95" name="Freeform 79"/>
            <p:cNvSpPr>
              <a:spLocks/>
            </p:cNvSpPr>
            <p:nvPr/>
          </p:nvSpPr>
          <p:spPr bwMode="auto">
            <a:xfrm>
              <a:off x="7766" y="2725"/>
              <a:ext cx="205" cy="198"/>
            </a:xfrm>
            <a:custGeom>
              <a:avLst/>
              <a:gdLst>
                <a:gd name="T0" fmla="*/ 575 w 1233"/>
                <a:gd name="T1" fmla="*/ 66 h 1187"/>
                <a:gd name="T2" fmla="*/ 599 w 1233"/>
                <a:gd name="T3" fmla="*/ 190 h 1187"/>
                <a:gd name="T4" fmla="*/ 523 w 1233"/>
                <a:gd name="T5" fmla="*/ 344 h 1187"/>
                <a:gd name="T6" fmla="*/ 479 w 1233"/>
                <a:gd name="T7" fmla="*/ 527 h 1187"/>
                <a:gd name="T8" fmla="*/ 267 w 1233"/>
                <a:gd name="T9" fmla="*/ 663 h 1187"/>
                <a:gd name="T10" fmla="*/ 271 w 1233"/>
                <a:gd name="T11" fmla="*/ 813 h 1187"/>
                <a:gd name="T12" fmla="*/ 190 w 1233"/>
                <a:gd name="T13" fmla="*/ 923 h 1187"/>
                <a:gd name="T14" fmla="*/ 138 w 1233"/>
                <a:gd name="T15" fmla="*/ 955 h 1187"/>
                <a:gd name="T16" fmla="*/ 0 w 1233"/>
                <a:gd name="T17" fmla="*/ 1187 h 1187"/>
                <a:gd name="T18" fmla="*/ 194 w 1233"/>
                <a:gd name="T19" fmla="*/ 1077 h 1187"/>
                <a:gd name="T20" fmla="*/ 259 w 1233"/>
                <a:gd name="T21" fmla="*/ 1150 h 1187"/>
                <a:gd name="T22" fmla="*/ 336 w 1233"/>
                <a:gd name="T23" fmla="*/ 1110 h 1187"/>
                <a:gd name="T24" fmla="*/ 556 w 1233"/>
                <a:gd name="T25" fmla="*/ 1110 h 1187"/>
                <a:gd name="T26" fmla="*/ 552 w 1233"/>
                <a:gd name="T27" fmla="*/ 1004 h 1187"/>
                <a:gd name="T28" fmla="*/ 618 w 1233"/>
                <a:gd name="T29" fmla="*/ 963 h 1187"/>
                <a:gd name="T30" fmla="*/ 769 w 1233"/>
                <a:gd name="T31" fmla="*/ 945 h 1187"/>
                <a:gd name="T32" fmla="*/ 826 w 1233"/>
                <a:gd name="T33" fmla="*/ 868 h 1187"/>
                <a:gd name="T34" fmla="*/ 871 w 1233"/>
                <a:gd name="T35" fmla="*/ 901 h 1187"/>
                <a:gd name="T36" fmla="*/ 948 w 1233"/>
                <a:gd name="T37" fmla="*/ 930 h 1187"/>
                <a:gd name="T38" fmla="*/ 1182 w 1233"/>
                <a:gd name="T39" fmla="*/ 736 h 1187"/>
                <a:gd name="T40" fmla="*/ 1156 w 1233"/>
                <a:gd name="T41" fmla="*/ 681 h 1187"/>
                <a:gd name="T42" fmla="*/ 1146 w 1233"/>
                <a:gd name="T43" fmla="*/ 571 h 1187"/>
                <a:gd name="T44" fmla="*/ 1233 w 1233"/>
                <a:gd name="T45" fmla="*/ 209 h 1187"/>
                <a:gd name="T46" fmla="*/ 1175 w 1233"/>
                <a:gd name="T47" fmla="*/ 216 h 1187"/>
                <a:gd name="T48" fmla="*/ 1175 w 1233"/>
                <a:gd name="T49" fmla="*/ 169 h 1187"/>
                <a:gd name="T50" fmla="*/ 1113 w 1233"/>
                <a:gd name="T51" fmla="*/ 176 h 1187"/>
                <a:gd name="T52" fmla="*/ 948 w 1233"/>
                <a:gd name="T53" fmla="*/ 260 h 1187"/>
                <a:gd name="T54" fmla="*/ 886 w 1233"/>
                <a:gd name="T55" fmla="*/ 253 h 1187"/>
                <a:gd name="T56" fmla="*/ 849 w 1233"/>
                <a:gd name="T57" fmla="*/ 209 h 1187"/>
                <a:gd name="T58" fmla="*/ 835 w 1233"/>
                <a:gd name="T59" fmla="*/ 43 h 1187"/>
                <a:gd name="T60" fmla="*/ 754 w 1233"/>
                <a:gd name="T61" fmla="*/ 0 h 1187"/>
                <a:gd name="T62" fmla="*/ 709 w 1233"/>
                <a:gd name="T63" fmla="*/ 0 h 1187"/>
                <a:gd name="T64" fmla="*/ 575 w 1233"/>
                <a:gd name="T65" fmla="*/ 66 h 1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33" h="1187">
                  <a:moveTo>
                    <a:pt x="575" y="66"/>
                  </a:moveTo>
                  <a:lnTo>
                    <a:pt x="599" y="190"/>
                  </a:lnTo>
                  <a:lnTo>
                    <a:pt x="523" y="344"/>
                  </a:lnTo>
                  <a:lnTo>
                    <a:pt x="479" y="527"/>
                  </a:lnTo>
                  <a:lnTo>
                    <a:pt x="267" y="663"/>
                  </a:lnTo>
                  <a:lnTo>
                    <a:pt x="271" y="813"/>
                  </a:lnTo>
                  <a:lnTo>
                    <a:pt x="190" y="923"/>
                  </a:lnTo>
                  <a:lnTo>
                    <a:pt x="138" y="955"/>
                  </a:lnTo>
                  <a:lnTo>
                    <a:pt x="0" y="1187"/>
                  </a:lnTo>
                  <a:lnTo>
                    <a:pt x="194" y="1077"/>
                  </a:lnTo>
                  <a:lnTo>
                    <a:pt x="259" y="1150"/>
                  </a:lnTo>
                  <a:lnTo>
                    <a:pt x="336" y="1110"/>
                  </a:lnTo>
                  <a:lnTo>
                    <a:pt x="556" y="1110"/>
                  </a:lnTo>
                  <a:lnTo>
                    <a:pt x="552" y="1004"/>
                  </a:lnTo>
                  <a:lnTo>
                    <a:pt x="618" y="963"/>
                  </a:lnTo>
                  <a:lnTo>
                    <a:pt x="769" y="945"/>
                  </a:lnTo>
                  <a:lnTo>
                    <a:pt x="826" y="868"/>
                  </a:lnTo>
                  <a:lnTo>
                    <a:pt x="871" y="901"/>
                  </a:lnTo>
                  <a:lnTo>
                    <a:pt x="948" y="930"/>
                  </a:lnTo>
                  <a:lnTo>
                    <a:pt x="1182" y="736"/>
                  </a:lnTo>
                  <a:lnTo>
                    <a:pt x="1156" y="681"/>
                  </a:lnTo>
                  <a:lnTo>
                    <a:pt x="1146" y="571"/>
                  </a:lnTo>
                  <a:lnTo>
                    <a:pt x="1233" y="209"/>
                  </a:lnTo>
                  <a:lnTo>
                    <a:pt x="1175" y="216"/>
                  </a:lnTo>
                  <a:lnTo>
                    <a:pt x="1175" y="169"/>
                  </a:lnTo>
                  <a:lnTo>
                    <a:pt x="1113" y="176"/>
                  </a:lnTo>
                  <a:lnTo>
                    <a:pt x="948" y="260"/>
                  </a:lnTo>
                  <a:lnTo>
                    <a:pt x="886" y="253"/>
                  </a:lnTo>
                  <a:lnTo>
                    <a:pt x="849" y="209"/>
                  </a:lnTo>
                  <a:lnTo>
                    <a:pt x="835" y="43"/>
                  </a:lnTo>
                  <a:lnTo>
                    <a:pt x="754" y="0"/>
                  </a:lnTo>
                  <a:lnTo>
                    <a:pt x="709" y="0"/>
                  </a:lnTo>
                  <a:lnTo>
                    <a:pt x="575" y="6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96" name="Freeform 80"/>
            <p:cNvSpPr>
              <a:spLocks/>
            </p:cNvSpPr>
            <p:nvPr/>
          </p:nvSpPr>
          <p:spPr bwMode="auto">
            <a:xfrm>
              <a:off x="7612" y="3581"/>
              <a:ext cx="188" cy="162"/>
            </a:xfrm>
            <a:custGeom>
              <a:avLst/>
              <a:gdLst>
                <a:gd name="T0" fmla="*/ 31 w 1131"/>
                <a:gd name="T1" fmla="*/ 638 h 975"/>
                <a:gd name="T2" fmla="*/ 94 w 1131"/>
                <a:gd name="T3" fmla="*/ 662 h 975"/>
                <a:gd name="T4" fmla="*/ 126 w 1131"/>
                <a:gd name="T5" fmla="*/ 712 h 975"/>
                <a:gd name="T6" fmla="*/ 167 w 1131"/>
                <a:gd name="T7" fmla="*/ 729 h 975"/>
                <a:gd name="T8" fmla="*/ 197 w 1131"/>
                <a:gd name="T9" fmla="*/ 738 h 975"/>
                <a:gd name="T10" fmla="*/ 238 w 1131"/>
                <a:gd name="T11" fmla="*/ 766 h 975"/>
                <a:gd name="T12" fmla="*/ 357 w 1131"/>
                <a:gd name="T13" fmla="*/ 757 h 975"/>
                <a:gd name="T14" fmla="*/ 453 w 1131"/>
                <a:gd name="T15" fmla="*/ 854 h 975"/>
                <a:gd name="T16" fmla="*/ 441 w 1131"/>
                <a:gd name="T17" fmla="*/ 925 h 975"/>
                <a:gd name="T18" fmla="*/ 472 w 1131"/>
                <a:gd name="T19" fmla="*/ 936 h 975"/>
                <a:gd name="T20" fmla="*/ 510 w 1131"/>
                <a:gd name="T21" fmla="*/ 897 h 975"/>
                <a:gd name="T22" fmla="*/ 593 w 1131"/>
                <a:gd name="T23" fmla="*/ 873 h 975"/>
                <a:gd name="T24" fmla="*/ 666 w 1131"/>
                <a:gd name="T25" fmla="*/ 870 h 975"/>
                <a:gd name="T26" fmla="*/ 718 w 1131"/>
                <a:gd name="T27" fmla="*/ 943 h 975"/>
                <a:gd name="T28" fmla="*/ 875 w 1131"/>
                <a:gd name="T29" fmla="*/ 975 h 975"/>
                <a:gd name="T30" fmla="*/ 1131 w 1131"/>
                <a:gd name="T31" fmla="*/ 621 h 975"/>
                <a:gd name="T32" fmla="*/ 769 w 1131"/>
                <a:gd name="T33" fmla="*/ 403 h 975"/>
                <a:gd name="T34" fmla="*/ 738 w 1131"/>
                <a:gd name="T35" fmla="*/ 372 h 975"/>
                <a:gd name="T36" fmla="*/ 670 w 1131"/>
                <a:gd name="T37" fmla="*/ 155 h 975"/>
                <a:gd name="T38" fmla="*/ 444 w 1131"/>
                <a:gd name="T39" fmla="*/ 94 h 975"/>
                <a:gd name="T40" fmla="*/ 3 w 1131"/>
                <a:gd name="T41" fmla="*/ 0 h 975"/>
                <a:gd name="T42" fmla="*/ 0 w 1131"/>
                <a:gd name="T43" fmla="*/ 619 h 975"/>
                <a:gd name="T44" fmla="*/ 31 w 1131"/>
                <a:gd name="T45" fmla="*/ 638 h 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31" h="975">
                  <a:moveTo>
                    <a:pt x="31" y="638"/>
                  </a:moveTo>
                  <a:lnTo>
                    <a:pt x="94" y="662"/>
                  </a:lnTo>
                  <a:lnTo>
                    <a:pt x="126" y="712"/>
                  </a:lnTo>
                  <a:lnTo>
                    <a:pt x="167" y="729"/>
                  </a:lnTo>
                  <a:lnTo>
                    <a:pt x="197" y="738"/>
                  </a:lnTo>
                  <a:lnTo>
                    <a:pt x="238" y="766"/>
                  </a:lnTo>
                  <a:lnTo>
                    <a:pt x="357" y="757"/>
                  </a:lnTo>
                  <a:lnTo>
                    <a:pt x="453" y="854"/>
                  </a:lnTo>
                  <a:lnTo>
                    <a:pt x="441" y="925"/>
                  </a:lnTo>
                  <a:lnTo>
                    <a:pt x="472" y="936"/>
                  </a:lnTo>
                  <a:lnTo>
                    <a:pt x="510" y="897"/>
                  </a:lnTo>
                  <a:lnTo>
                    <a:pt x="593" y="873"/>
                  </a:lnTo>
                  <a:lnTo>
                    <a:pt x="666" y="870"/>
                  </a:lnTo>
                  <a:lnTo>
                    <a:pt x="718" y="943"/>
                  </a:lnTo>
                  <a:lnTo>
                    <a:pt x="875" y="975"/>
                  </a:lnTo>
                  <a:lnTo>
                    <a:pt x="1131" y="621"/>
                  </a:lnTo>
                  <a:lnTo>
                    <a:pt x="769" y="403"/>
                  </a:lnTo>
                  <a:lnTo>
                    <a:pt x="738" y="372"/>
                  </a:lnTo>
                  <a:lnTo>
                    <a:pt x="670" y="155"/>
                  </a:lnTo>
                  <a:lnTo>
                    <a:pt x="444" y="94"/>
                  </a:lnTo>
                  <a:lnTo>
                    <a:pt x="3" y="0"/>
                  </a:lnTo>
                  <a:lnTo>
                    <a:pt x="0" y="619"/>
                  </a:lnTo>
                  <a:lnTo>
                    <a:pt x="31" y="63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97" name="Freeform 81"/>
            <p:cNvSpPr>
              <a:spLocks/>
            </p:cNvSpPr>
            <p:nvPr/>
          </p:nvSpPr>
          <p:spPr bwMode="auto">
            <a:xfrm>
              <a:off x="7562" y="3438"/>
              <a:ext cx="137" cy="246"/>
            </a:xfrm>
            <a:custGeom>
              <a:avLst/>
              <a:gdLst>
                <a:gd name="T0" fmla="*/ 0 w 825"/>
                <a:gd name="T1" fmla="*/ 820 h 1474"/>
                <a:gd name="T2" fmla="*/ 96 w 825"/>
                <a:gd name="T3" fmla="*/ 870 h 1474"/>
                <a:gd name="T4" fmla="*/ 118 w 825"/>
                <a:gd name="T5" fmla="*/ 979 h 1474"/>
                <a:gd name="T6" fmla="*/ 112 w 825"/>
                <a:gd name="T7" fmla="*/ 1099 h 1474"/>
                <a:gd name="T8" fmla="*/ 88 w 825"/>
                <a:gd name="T9" fmla="*/ 1177 h 1474"/>
                <a:gd name="T10" fmla="*/ 93 w 825"/>
                <a:gd name="T11" fmla="*/ 1399 h 1474"/>
                <a:gd name="T12" fmla="*/ 227 w 825"/>
                <a:gd name="T13" fmla="*/ 1425 h 1474"/>
                <a:gd name="T14" fmla="*/ 300 w 825"/>
                <a:gd name="T15" fmla="*/ 1474 h 1474"/>
                <a:gd name="T16" fmla="*/ 305 w 825"/>
                <a:gd name="T17" fmla="*/ 855 h 1474"/>
                <a:gd name="T18" fmla="*/ 745 w 825"/>
                <a:gd name="T19" fmla="*/ 947 h 1474"/>
                <a:gd name="T20" fmla="*/ 745 w 825"/>
                <a:gd name="T21" fmla="*/ 575 h 1474"/>
                <a:gd name="T22" fmla="*/ 825 w 825"/>
                <a:gd name="T23" fmla="*/ 281 h 1474"/>
                <a:gd name="T24" fmla="*/ 817 w 825"/>
                <a:gd name="T25" fmla="*/ 0 h 1474"/>
                <a:gd name="T26" fmla="*/ 377 w 825"/>
                <a:gd name="T27" fmla="*/ 170 h 1474"/>
                <a:gd name="T28" fmla="*/ 11 w 825"/>
                <a:gd name="T29" fmla="*/ 415 h 1474"/>
                <a:gd name="T30" fmla="*/ 0 w 825"/>
                <a:gd name="T31" fmla="*/ 820 h 1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25" h="1474">
                  <a:moveTo>
                    <a:pt x="0" y="820"/>
                  </a:moveTo>
                  <a:lnTo>
                    <a:pt x="96" y="870"/>
                  </a:lnTo>
                  <a:lnTo>
                    <a:pt x="118" y="979"/>
                  </a:lnTo>
                  <a:lnTo>
                    <a:pt x="112" y="1099"/>
                  </a:lnTo>
                  <a:lnTo>
                    <a:pt x="88" y="1177"/>
                  </a:lnTo>
                  <a:lnTo>
                    <a:pt x="93" y="1399"/>
                  </a:lnTo>
                  <a:lnTo>
                    <a:pt x="227" y="1425"/>
                  </a:lnTo>
                  <a:lnTo>
                    <a:pt x="300" y="1474"/>
                  </a:lnTo>
                  <a:lnTo>
                    <a:pt x="305" y="855"/>
                  </a:lnTo>
                  <a:lnTo>
                    <a:pt x="745" y="947"/>
                  </a:lnTo>
                  <a:lnTo>
                    <a:pt x="745" y="575"/>
                  </a:lnTo>
                  <a:lnTo>
                    <a:pt x="825" y="281"/>
                  </a:lnTo>
                  <a:lnTo>
                    <a:pt x="817" y="0"/>
                  </a:lnTo>
                  <a:lnTo>
                    <a:pt x="377" y="170"/>
                  </a:lnTo>
                  <a:lnTo>
                    <a:pt x="11" y="415"/>
                  </a:lnTo>
                  <a:lnTo>
                    <a:pt x="0" y="82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98" name="Freeform 82"/>
            <p:cNvSpPr>
              <a:spLocks/>
            </p:cNvSpPr>
            <p:nvPr/>
          </p:nvSpPr>
          <p:spPr bwMode="auto">
            <a:xfrm>
              <a:off x="7465" y="3298"/>
              <a:ext cx="169" cy="277"/>
            </a:xfrm>
            <a:custGeom>
              <a:avLst/>
              <a:gdLst>
                <a:gd name="T0" fmla="*/ 557 w 1015"/>
                <a:gd name="T1" fmla="*/ 40 h 1663"/>
                <a:gd name="T2" fmla="*/ 688 w 1015"/>
                <a:gd name="T3" fmla="*/ 207 h 1663"/>
                <a:gd name="T4" fmla="*/ 957 w 1015"/>
                <a:gd name="T5" fmla="*/ 201 h 1663"/>
                <a:gd name="T6" fmla="*/ 935 w 1015"/>
                <a:gd name="T7" fmla="*/ 281 h 1663"/>
                <a:gd name="T8" fmla="*/ 1015 w 1015"/>
                <a:gd name="T9" fmla="*/ 390 h 1663"/>
                <a:gd name="T10" fmla="*/ 913 w 1015"/>
                <a:gd name="T11" fmla="*/ 606 h 1663"/>
                <a:gd name="T12" fmla="*/ 907 w 1015"/>
                <a:gd name="T13" fmla="*/ 801 h 1663"/>
                <a:gd name="T14" fmla="*/ 952 w 1015"/>
                <a:gd name="T15" fmla="*/ 888 h 1663"/>
                <a:gd name="T16" fmla="*/ 961 w 1015"/>
                <a:gd name="T17" fmla="*/ 1016 h 1663"/>
                <a:gd name="T18" fmla="*/ 595 w 1015"/>
                <a:gd name="T19" fmla="*/ 1258 h 1663"/>
                <a:gd name="T20" fmla="*/ 583 w 1015"/>
                <a:gd name="T21" fmla="*/ 1663 h 1663"/>
                <a:gd name="T22" fmla="*/ 565 w 1015"/>
                <a:gd name="T23" fmla="*/ 1658 h 1663"/>
                <a:gd name="T24" fmla="*/ 499 w 1015"/>
                <a:gd name="T25" fmla="*/ 1659 h 1663"/>
                <a:gd name="T26" fmla="*/ 464 w 1015"/>
                <a:gd name="T27" fmla="*/ 1638 h 1663"/>
                <a:gd name="T28" fmla="*/ 410 w 1015"/>
                <a:gd name="T29" fmla="*/ 1588 h 1663"/>
                <a:gd name="T30" fmla="*/ 381 w 1015"/>
                <a:gd name="T31" fmla="*/ 1543 h 1663"/>
                <a:gd name="T32" fmla="*/ 229 w 1015"/>
                <a:gd name="T33" fmla="*/ 1443 h 1663"/>
                <a:gd name="T34" fmla="*/ 116 w 1015"/>
                <a:gd name="T35" fmla="*/ 1381 h 1663"/>
                <a:gd name="T36" fmla="*/ 10 w 1015"/>
                <a:gd name="T37" fmla="*/ 1264 h 1663"/>
                <a:gd name="T38" fmla="*/ 5 w 1015"/>
                <a:gd name="T39" fmla="*/ 978 h 1663"/>
                <a:gd name="T40" fmla="*/ 0 w 1015"/>
                <a:gd name="T41" fmla="*/ 770 h 1663"/>
                <a:gd name="T42" fmla="*/ 13 w 1015"/>
                <a:gd name="T43" fmla="*/ 732 h 1663"/>
                <a:gd name="T44" fmla="*/ 5 w 1015"/>
                <a:gd name="T45" fmla="*/ 571 h 1663"/>
                <a:gd name="T46" fmla="*/ 0 w 1015"/>
                <a:gd name="T47" fmla="*/ 472 h 1663"/>
                <a:gd name="T48" fmla="*/ 7 w 1015"/>
                <a:gd name="T49" fmla="*/ 298 h 1663"/>
                <a:gd name="T50" fmla="*/ 49 w 1015"/>
                <a:gd name="T51" fmla="*/ 280 h 1663"/>
                <a:gd name="T52" fmla="*/ 82 w 1015"/>
                <a:gd name="T53" fmla="*/ 282 h 1663"/>
                <a:gd name="T54" fmla="*/ 67 w 1015"/>
                <a:gd name="T55" fmla="*/ 155 h 1663"/>
                <a:gd name="T56" fmla="*/ 84 w 1015"/>
                <a:gd name="T57" fmla="*/ 75 h 1663"/>
                <a:gd name="T58" fmla="*/ 318 w 1015"/>
                <a:gd name="T59" fmla="*/ 0 h 1663"/>
                <a:gd name="T60" fmla="*/ 388 w 1015"/>
                <a:gd name="T61" fmla="*/ 39 h 1663"/>
                <a:gd name="T62" fmla="*/ 557 w 1015"/>
                <a:gd name="T63" fmla="*/ 40 h 1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15" h="1663">
                  <a:moveTo>
                    <a:pt x="557" y="40"/>
                  </a:moveTo>
                  <a:lnTo>
                    <a:pt x="688" y="207"/>
                  </a:lnTo>
                  <a:lnTo>
                    <a:pt x="957" y="201"/>
                  </a:lnTo>
                  <a:lnTo>
                    <a:pt x="935" y="281"/>
                  </a:lnTo>
                  <a:lnTo>
                    <a:pt x="1015" y="390"/>
                  </a:lnTo>
                  <a:lnTo>
                    <a:pt x="913" y="606"/>
                  </a:lnTo>
                  <a:lnTo>
                    <a:pt x="907" y="801"/>
                  </a:lnTo>
                  <a:lnTo>
                    <a:pt x="952" y="888"/>
                  </a:lnTo>
                  <a:lnTo>
                    <a:pt x="961" y="1016"/>
                  </a:lnTo>
                  <a:lnTo>
                    <a:pt x="595" y="1258"/>
                  </a:lnTo>
                  <a:lnTo>
                    <a:pt x="583" y="1663"/>
                  </a:lnTo>
                  <a:lnTo>
                    <a:pt x="565" y="1658"/>
                  </a:lnTo>
                  <a:lnTo>
                    <a:pt x="499" y="1659"/>
                  </a:lnTo>
                  <a:lnTo>
                    <a:pt x="464" y="1638"/>
                  </a:lnTo>
                  <a:lnTo>
                    <a:pt x="410" y="1588"/>
                  </a:lnTo>
                  <a:lnTo>
                    <a:pt x="381" y="1543"/>
                  </a:lnTo>
                  <a:lnTo>
                    <a:pt x="229" y="1443"/>
                  </a:lnTo>
                  <a:lnTo>
                    <a:pt x="116" y="1381"/>
                  </a:lnTo>
                  <a:lnTo>
                    <a:pt x="10" y="1264"/>
                  </a:lnTo>
                  <a:lnTo>
                    <a:pt x="5" y="978"/>
                  </a:lnTo>
                  <a:lnTo>
                    <a:pt x="0" y="770"/>
                  </a:lnTo>
                  <a:lnTo>
                    <a:pt x="13" y="732"/>
                  </a:lnTo>
                  <a:lnTo>
                    <a:pt x="5" y="571"/>
                  </a:lnTo>
                  <a:lnTo>
                    <a:pt x="0" y="472"/>
                  </a:lnTo>
                  <a:lnTo>
                    <a:pt x="7" y="298"/>
                  </a:lnTo>
                  <a:lnTo>
                    <a:pt x="49" y="280"/>
                  </a:lnTo>
                  <a:lnTo>
                    <a:pt x="82" y="282"/>
                  </a:lnTo>
                  <a:lnTo>
                    <a:pt x="67" y="155"/>
                  </a:lnTo>
                  <a:lnTo>
                    <a:pt x="84" y="75"/>
                  </a:lnTo>
                  <a:lnTo>
                    <a:pt x="318" y="0"/>
                  </a:lnTo>
                  <a:lnTo>
                    <a:pt x="388" y="39"/>
                  </a:lnTo>
                  <a:lnTo>
                    <a:pt x="557" y="4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299" name="Freeform 83"/>
            <p:cNvSpPr>
              <a:spLocks/>
            </p:cNvSpPr>
            <p:nvPr/>
          </p:nvSpPr>
          <p:spPr bwMode="auto">
            <a:xfrm>
              <a:off x="7944" y="3118"/>
              <a:ext cx="149" cy="126"/>
            </a:xfrm>
            <a:custGeom>
              <a:avLst/>
              <a:gdLst>
                <a:gd name="T0" fmla="*/ 74 w 893"/>
                <a:gd name="T1" fmla="*/ 523 h 753"/>
                <a:gd name="T2" fmla="*/ 128 w 893"/>
                <a:gd name="T3" fmla="*/ 569 h 753"/>
                <a:gd name="T4" fmla="*/ 244 w 893"/>
                <a:gd name="T5" fmla="*/ 569 h 753"/>
                <a:gd name="T6" fmla="*/ 296 w 893"/>
                <a:gd name="T7" fmla="*/ 628 h 753"/>
                <a:gd name="T8" fmla="*/ 240 w 893"/>
                <a:gd name="T9" fmla="*/ 686 h 753"/>
                <a:gd name="T10" fmla="*/ 294 w 893"/>
                <a:gd name="T11" fmla="*/ 739 h 753"/>
                <a:gd name="T12" fmla="*/ 342 w 893"/>
                <a:gd name="T13" fmla="*/ 753 h 753"/>
                <a:gd name="T14" fmla="*/ 377 w 893"/>
                <a:gd name="T15" fmla="*/ 712 h 753"/>
                <a:gd name="T16" fmla="*/ 438 w 893"/>
                <a:gd name="T17" fmla="*/ 711 h 753"/>
                <a:gd name="T18" fmla="*/ 468 w 893"/>
                <a:gd name="T19" fmla="*/ 669 h 753"/>
                <a:gd name="T20" fmla="*/ 508 w 893"/>
                <a:gd name="T21" fmla="*/ 662 h 753"/>
                <a:gd name="T22" fmla="*/ 516 w 893"/>
                <a:gd name="T23" fmla="*/ 621 h 753"/>
                <a:gd name="T24" fmla="*/ 588 w 893"/>
                <a:gd name="T25" fmla="*/ 610 h 753"/>
                <a:gd name="T26" fmla="*/ 664 w 893"/>
                <a:gd name="T27" fmla="*/ 562 h 753"/>
                <a:gd name="T28" fmla="*/ 687 w 893"/>
                <a:gd name="T29" fmla="*/ 447 h 753"/>
                <a:gd name="T30" fmla="*/ 749 w 893"/>
                <a:gd name="T31" fmla="*/ 388 h 753"/>
                <a:gd name="T32" fmla="*/ 804 w 893"/>
                <a:gd name="T33" fmla="*/ 362 h 753"/>
                <a:gd name="T34" fmla="*/ 806 w 893"/>
                <a:gd name="T35" fmla="*/ 305 h 753"/>
                <a:gd name="T36" fmla="*/ 893 w 893"/>
                <a:gd name="T37" fmla="*/ 293 h 753"/>
                <a:gd name="T38" fmla="*/ 749 w 893"/>
                <a:gd name="T39" fmla="*/ 171 h 753"/>
                <a:gd name="T40" fmla="*/ 645 w 893"/>
                <a:gd name="T41" fmla="*/ 169 h 753"/>
                <a:gd name="T42" fmla="*/ 632 w 893"/>
                <a:gd name="T43" fmla="*/ 217 h 753"/>
                <a:gd name="T44" fmla="*/ 506 w 893"/>
                <a:gd name="T45" fmla="*/ 210 h 753"/>
                <a:gd name="T46" fmla="*/ 439 w 893"/>
                <a:gd name="T47" fmla="*/ 163 h 753"/>
                <a:gd name="T48" fmla="*/ 364 w 893"/>
                <a:gd name="T49" fmla="*/ 163 h 753"/>
                <a:gd name="T50" fmla="*/ 296 w 893"/>
                <a:gd name="T51" fmla="*/ 32 h 753"/>
                <a:gd name="T52" fmla="*/ 227 w 893"/>
                <a:gd name="T53" fmla="*/ 32 h 753"/>
                <a:gd name="T54" fmla="*/ 183 w 893"/>
                <a:gd name="T55" fmla="*/ 42 h 753"/>
                <a:gd name="T56" fmla="*/ 0 w 893"/>
                <a:gd name="T57" fmla="*/ 0 h 753"/>
                <a:gd name="T58" fmla="*/ 10 w 893"/>
                <a:gd name="T59" fmla="*/ 36 h 753"/>
                <a:gd name="T60" fmla="*/ 93 w 893"/>
                <a:gd name="T61" fmla="*/ 98 h 753"/>
                <a:gd name="T62" fmla="*/ 93 w 893"/>
                <a:gd name="T63" fmla="*/ 139 h 753"/>
                <a:gd name="T64" fmla="*/ 211 w 893"/>
                <a:gd name="T65" fmla="*/ 230 h 753"/>
                <a:gd name="T66" fmla="*/ 126 w 893"/>
                <a:gd name="T67" fmla="*/ 259 h 753"/>
                <a:gd name="T68" fmla="*/ 134 w 893"/>
                <a:gd name="T69" fmla="*/ 444 h 753"/>
                <a:gd name="T70" fmla="*/ 159 w 893"/>
                <a:gd name="T71" fmla="*/ 507 h 753"/>
                <a:gd name="T72" fmla="*/ 74 w 893"/>
                <a:gd name="T73" fmla="*/ 523 h 7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93" h="753">
                  <a:moveTo>
                    <a:pt x="74" y="523"/>
                  </a:moveTo>
                  <a:lnTo>
                    <a:pt x="128" y="569"/>
                  </a:lnTo>
                  <a:lnTo>
                    <a:pt x="244" y="569"/>
                  </a:lnTo>
                  <a:lnTo>
                    <a:pt x="296" y="628"/>
                  </a:lnTo>
                  <a:lnTo>
                    <a:pt x="240" y="686"/>
                  </a:lnTo>
                  <a:lnTo>
                    <a:pt x="294" y="739"/>
                  </a:lnTo>
                  <a:lnTo>
                    <a:pt x="342" y="753"/>
                  </a:lnTo>
                  <a:lnTo>
                    <a:pt x="377" y="712"/>
                  </a:lnTo>
                  <a:lnTo>
                    <a:pt x="438" y="711"/>
                  </a:lnTo>
                  <a:lnTo>
                    <a:pt x="468" y="669"/>
                  </a:lnTo>
                  <a:lnTo>
                    <a:pt x="508" y="662"/>
                  </a:lnTo>
                  <a:lnTo>
                    <a:pt x="516" y="621"/>
                  </a:lnTo>
                  <a:lnTo>
                    <a:pt x="588" y="610"/>
                  </a:lnTo>
                  <a:lnTo>
                    <a:pt x="664" y="562"/>
                  </a:lnTo>
                  <a:lnTo>
                    <a:pt x="687" y="447"/>
                  </a:lnTo>
                  <a:lnTo>
                    <a:pt x="749" y="388"/>
                  </a:lnTo>
                  <a:lnTo>
                    <a:pt x="804" y="362"/>
                  </a:lnTo>
                  <a:lnTo>
                    <a:pt x="806" y="305"/>
                  </a:lnTo>
                  <a:lnTo>
                    <a:pt x="893" y="293"/>
                  </a:lnTo>
                  <a:lnTo>
                    <a:pt x="749" y="171"/>
                  </a:lnTo>
                  <a:lnTo>
                    <a:pt x="645" y="169"/>
                  </a:lnTo>
                  <a:lnTo>
                    <a:pt x="632" y="217"/>
                  </a:lnTo>
                  <a:lnTo>
                    <a:pt x="506" y="210"/>
                  </a:lnTo>
                  <a:lnTo>
                    <a:pt x="439" y="163"/>
                  </a:lnTo>
                  <a:lnTo>
                    <a:pt x="364" y="163"/>
                  </a:lnTo>
                  <a:lnTo>
                    <a:pt x="296" y="32"/>
                  </a:lnTo>
                  <a:lnTo>
                    <a:pt x="227" y="32"/>
                  </a:lnTo>
                  <a:lnTo>
                    <a:pt x="183" y="42"/>
                  </a:lnTo>
                  <a:lnTo>
                    <a:pt x="0" y="0"/>
                  </a:lnTo>
                  <a:lnTo>
                    <a:pt x="10" y="36"/>
                  </a:lnTo>
                  <a:lnTo>
                    <a:pt x="93" y="98"/>
                  </a:lnTo>
                  <a:lnTo>
                    <a:pt x="93" y="139"/>
                  </a:lnTo>
                  <a:lnTo>
                    <a:pt x="211" y="230"/>
                  </a:lnTo>
                  <a:lnTo>
                    <a:pt x="126" y="259"/>
                  </a:lnTo>
                  <a:lnTo>
                    <a:pt x="134" y="444"/>
                  </a:lnTo>
                  <a:lnTo>
                    <a:pt x="159" y="507"/>
                  </a:lnTo>
                  <a:lnTo>
                    <a:pt x="74" y="52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300" name="Freeform 84"/>
            <p:cNvSpPr>
              <a:spLocks/>
            </p:cNvSpPr>
            <p:nvPr/>
          </p:nvSpPr>
          <p:spPr bwMode="auto">
            <a:xfrm>
              <a:off x="7616" y="3354"/>
              <a:ext cx="101" cy="113"/>
            </a:xfrm>
            <a:custGeom>
              <a:avLst/>
              <a:gdLst>
                <a:gd name="T0" fmla="*/ 104 w 608"/>
                <a:gd name="T1" fmla="*/ 54 h 679"/>
                <a:gd name="T2" fmla="*/ 269 w 608"/>
                <a:gd name="T3" fmla="*/ 68 h 679"/>
                <a:gd name="T4" fmla="*/ 317 w 608"/>
                <a:gd name="T5" fmla="*/ 0 h 679"/>
                <a:gd name="T6" fmla="*/ 368 w 608"/>
                <a:gd name="T7" fmla="*/ 4 h 679"/>
                <a:gd name="T8" fmla="*/ 484 w 608"/>
                <a:gd name="T9" fmla="*/ 141 h 679"/>
                <a:gd name="T10" fmla="*/ 582 w 608"/>
                <a:gd name="T11" fmla="*/ 129 h 679"/>
                <a:gd name="T12" fmla="*/ 590 w 608"/>
                <a:gd name="T13" fmla="*/ 180 h 679"/>
                <a:gd name="T14" fmla="*/ 608 w 608"/>
                <a:gd name="T15" fmla="*/ 259 h 679"/>
                <a:gd name="T16" fmla="*/ 554 w 608"/>
                <a:gd name="T17" fmla="*/ 483 h 679"/>
                <a:gd name="T18" fmla="*/ 52 w 608"/>
                <a:gd name="T19" fmla="*/ 679 h 679"/>
                <a:gd name="T20" fmla="*/ 45 w 608"/>
                <a:gd name="T21" fmla="*/ 556 h 679"/>
                <a:gd name="T22" fmla="*/ 0 w 608"/>
                <a:gd name="T23" fmla="*/ 470 h 679"/>
                <a:gd name="T24" fmla="*/ 7 w 608"/>
                <a:gd name="T25" fmla="*/ 274 h 679"/>
                <a:gd name="T26" fmla="*/ 104 w 608"/>
                <a:gd name="T27" fmla="*/ 54 h 6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08" h="679">
                  <a:moveTo>
                    <a:pt x="104" y="54"/>
                  </a:moveTo>
                  <a:lnTo>
                    <a:pt x="269" y="68"/>
                  </a:lnTo>
                  <a:lnTo>
                    <a:pt x="317" y="0"/>
                  </a:lnTo>
                  <a:lnTo>
                    <a:pt x="368" y="4"/>
                  </a:lnTo>
                  <a:lnTo>
                    <a:pt x="484" y="141"/>
                  </a:lnTo>
                  <a:lnTo>
                    <a:pt x="582" y="129"/>
                  </a:lnTo>
                  <a:lnTo>
                    <a:pt x="590" y="180"/>
                  </a:lnTo>
                  <a:lnTo>
                    <a:pt x="608" y="259"/>
                  </a:lnTo>
                  <a:lnTo>
                    <a:pt x="554" y="483"/>
                  </a:lnTo>
                  <a:lnTo>
                    <a:pt x="52" y="679"/>
                  </a:lnTo>
                  <a:lnTo>
                    <a:pt x="45" y="556"/>
                  </a:lnTo>
                  <a:lnTo>
                    <a:pt x="0" y="470"/>
                  </a:lnTo>
                  <a:lnTo>
                    <a:pt x="7" y="274"/>
                  </a:lnTo>
                  <a:lnTo>
                    <a:pt x="104" y="5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301" name="Freeform 85"/>
            <p:cNvSpPr>
              <a:spLocks/>
            </p:cNvSpPr>
            <p:nvPr/>
          </p:nvSpPr>
          <p:spPr bwMode="auto">
            <a:xfrm>
              <a:off x="7783" y="3462"/>
              <a:ext cx="82" cy="95"/>
            </a:xfrm>
            <a:custGeom>
              <a:avLst/>
              <a:gdLst>
                <a:gd name="T0" fmla="*/ 85 w 494"/>
                <a:gd name="T1" fmla="*/ 549 h 570"/>
                <a:gd name="T2" fmla="*/ 494 w 494"/>
                <a:gd name="T3" fmla="*/ 570 h 570"/>
                <a:gd name="T4" fmla="*/ 491 w 494"/>
                <a:gd name="T5" fmla="*/ 378 h 570"/>
                <a:gd name="T6" fmla="*/ 420 w 494"/>
                <a:gd name="T7" fmla="*/ 201 h 570"/>
                <a:gd name="T8" fmla="*/ 358 w 494"/>
                <a:gd name="T9" fmla="*/ 112 h 570"/>
                <a:gd name="T10" fmla="*/ 170 w 494"/>
                <a:gd name="T11" fmla="*/ 58 h 570"/>
                <a:gd name="T12" fmla="*/ 72 w 494"/>
                <a:gd name="T13" fmla="*/ 0 h 570"/>
                <a:gd name="T14" fmla="*/ 54 w 494"/>
                <a:gd name="T15" fmla="*/ 41 h 570"/>
                <a:gd name="T16" fmla="*/ 88 w 494"/>
                <a:gd name="T17" fmla="*/ 92 h 570"/>
                <a:gd name="T18" fmla="*/ 81 w 494"/>
                <a:gd name="T19" fmla="*/ 133 h 570"/>
                <a:gd name="T20" fmla="*/ 0 w 494"/>
                <a:gd name="T21" fmla="*/ 212 h 570"/>
                <a:gd name="T22" fmla="*/ 85 w 494"/>
                <a:gd name="T23" fmla="*/ 549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94" h="570">
                  <a:moveTo>
                    <a:pt x="85" y="549"/>
                  </a:moveTo>
                  <a:lnTo>
                    <a:pt x="494" y="570"/>
                  </a:lnTo>
                  <a:lnTo>
                    <a:pt x="491" y="378"/>
                  </a:lnTo>
                  <a:lnTo>
                    <a:pt x="420" y="201"/>
                  </a:lnTo>
                  <a:lnTo>
                    <a:pt x="358" y="112"/>
                  </a:lnTo>
                  <a:lnTo>
                    <a:pt x="170" y="58"/>
                  </a:lnTo>
                  <a:lnTo>
                    <a:pt x="72" y="0"/>
                  </a:lnTo>
                  <a:lnTo>
                    <a:pt x="54" y="41"/>
                  </a:lnTo>
                  <a:lnTo>
                    <a:pt x="88" y="92"/>
                  </a:lnTo>
                  <a:lnTo>
                    <a:pt x="81" y="133"/>
                  </a:lnTo>
                  <a:lnTo>
                    <a:pt x="0" y="212"/>
                  </a:lnTo>
                  <a:lnTo>
                    <a:pt x="85" y="54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302" name="Freeform 86"/>
            <p:cNvSpPr>
              <a:spLocks/>
            </p:cNvSpPr>
            <p:nvPr/>
          </p:nvSpPr>
          <p:spPr bwMode="auto">
            <a:xfrm>
              <a:off x="7791" y="3347"/>
              <a:ext cx="167" cy="231"/>
            </a:xfrm>
            <a:custGeom>
              <a:avLst/>
              <a:gdLst>
                <a:gd name="T0" fmla="*/ 24 w 1002"/>
                <a:gd name="T1" fmla="*/ 685 h 1384"/>
                <a:gd name="T2" fmla="*/ 120 w 1002"/>
                <a:gd name="T3" fmla="*/ 747 h 1384"/>
                <a:gd name="T4" fmla="*/ 310 w 1002"/>
                <a:gd name="T5" fmla="*/ 808 h 1384"/>
                <a:gd name="T6" fmla="*/ 364 w 1002"/>
                <a:gd name="T7" fmla="*/ 886 h 1384"/>
                <a:gd name="T8" fmla="*/ 443 w 1002"/>
                <a:gd name="T9" fmla="*/ 1071 h 1384"/>
                <a:gd name="T10" fmla="*/ 450 w 1002"/>
                <a:gd name="T11" fmla="*/ 1259 h 1384"/>
                <a:gd name="T12" fmla="*/ 558 w 1002"/>
                <a:gd name="T13" fmla="*/ 1265 h 1384"/>
                <a:gd name="T14" fmla="*/ 790 w 1002"/>
                <a:gd name="T15" fmla="*/ 1384 h 1384"/>
                <a:gd name="T16" fmla="*/ 873 w 1002"/>
                <a:gd name="T17" fmla="*/ 971 h 1384"/>
                <a:gd name="T18" fmla="*/ 1002 w 1002"/>
                <a:gd name="T19" fmla="*/ 563 h 1384"/>
                <a:gd name="T20" fmla="*/ 665 w 1002"/>
                <a:gd name="T21" fmla="*/ 593 h 1384"/>
                <a:gd name="T22" fmla="*/ 535 w 1002"/>
                <a:gd name="T23" fmla="*/ 209 h 1384"/>
                <a:gd name="T24" fmla="*/ 674 w 1002"/>
                <a:gd name="T25" fmla="*/ 0 h 1384"/>
                <a:gd name="T26" fmla="*/ 495 w 1002"/>
                <a:gd name="T27" fmla="*/ 8 h 1384"/>
                <a:gd name="T28" fmla="*/ 236 w 1002"/>
                <a:gd name="T29" fmla="*/ 259 h 1384"/>
                <a:gd name="T30" fmla="*/ 242 w 1002"/>
                <a:gd name="T31" fmla="*/ 382 h 1384"/>
                <a:gd name="T32" fmla="*/ 20 w 1002"/>
                <a:gd name="T33" fmla="*/ 573 h 1384"/>
                <a:gd name="T34" fmla="*/ 0 w 1002"/>
                <a:gd name="T35" fmla="*/ 649 h 1384"/>
                <a:gd name="T36" fmla="*/ 24 w 1002"/>
                <a:gd name="T37" fmla="*/ 685 h 1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02" h="1384">
                  <a:moveTo>
                    <a:pt x="24" y="685"/>
                  </a:moveTo>
                  <a:lnTo>
                    <a:pt x="120" y="747"/>
                  </a:lnTo>
                  <a:lnTo>
                    <a:pt x="310" y="808"/>
                  </a:lnTo>
                  <a:lnTo>
                    <a:pt x="364" y="886"/>
                  </a:lnTo>
                  <a:lnTo>
                    <a:pt x="443" y="1071"/>
                  </a:lnTo>
                  <a:lnTo>
                    <a:pt x="450" y="1259"/>
                  </a:lnTo>
                  <a:lnTo>
                    <a:pt x="558" y="1265"/>
                  </a:lnTo>
                  <a:lnTo>
                    <a:pt x="790" y="1384"/>
                  </a:lnTo>
                  <a:lnTo>
                    <a:pt x="873" y="971"/>
                  </a:lnTo>
                  <a:lnTo>
                    <a:pt x="1002" y="563"/>
                  </a:lnTo>
                  <a:lnTo>
                    <a:pt x="665" y="593"/>
                  </a:lnTo>
                  <a:lnTo>
                    <a:pt x="535" y="209"/>
                  </a:lnTo>
                  <a:lnTo>
                    <a:pt x="674" y="0"/>
                  </a:lnTo>
                  <a:lnTo>
                    <a:pt x="495" y="8"/>
                  </a:lnTo>
                  <a:lnTo>
                    <a:pt x="236" y="259"/>
                  </a:lnTo>
                  <a:lnTo>
                    <a:pt x="242" y="382"/>
                  </a:lnTo>
                  <a:lnTo>
                    <a:pt x="20" y="573"/>
                  </a:lnTo>
                  <a:lnTo>
                    <a:pt x="0" y="649"/>
                  </a:lnTo>
                  <a:lnTo>
                    <a:pt x="24" y="68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303" name="Freeform 87"/>
            <p:cNvSpPr>
              <a:spLocks/>
            </p:cNvSpPr>
            <p:nvPr/>
          </p:nvSpPr>
          <p:spPr bwMode="auto">
            <a:xfrm>
              <a:off x="7880" y="3286"/>
              <a:ext cx="211" cy="160"/>
            </a:xfrm>
            <a:custGeom>
              <a:avLst/>
              <a:gdLst>
                <a:gd name="T0" fmla="*/ 713 w 1265"/>
                <a:gd name="T1" fmla="*/ 43 h 958"/>
                <a:gd name="T2" fmla="*/ 916 w 1265"/>
                <a:gd name="T3" fmla="*/ 162 h 958"/>
                <a:gd name="T4" fmla="*/ 1057 w 1265"/>
                <a:gd name="T5" fmla="*/ 262 h 958"/>
                <a:gd name="T6" fmla="*/ 1053 w 1265"/>
                <a:gd name="T7" fmla="*/ 330 h 958"/>
                <a:gd name="T8" fmla="*/ 1111 w 1265"/>
                <a:gd name="T9" fmla="*/ 422 h 958"/>
                <a:gd name="T10" fmla="*/ 1104 w 1265"/>
                <a:gd name="T11" fmla="*/ 463 h 958"/>
                <a:gd name="T12" fmla="*/ 1046 w 1265"/>
                <a:gd name="T13" fmla="*/ 545 h 958"/>
                <a:gd name="T14" fmla="*/ 1039 w 1265"/>
                <a:gd name="T15" fmla="*/ 701 h 958"/>
                <a:gd name="T16" fmla="*/ 1012 w 1265"/>
                <a:gd name="T17" fmla="*/ 749 h 958"/>
                <a:gd name="T18" fmla="*/ 1162 w 1265"/>
                <a:gd name="T19" fmla="*/ 746 h 958"/>
                <a:gd name="T20" fmla="*/ 1213 w 1265"/>
                <a:gd name="T21" fmla="*/ 786 h 958"/>
                <a:gd name="T22" fmla="*/ 1247 w 1265"/>
                <a:gd name="T23" fmla="*/ 790 h 958"/>
                <a:gd name="T24" fmla="*/ 1265 w 1265"/>
                <a:gd name="T25" fmla="*/ 886 h 958"/>
                <a:gd name="T26" fmla="*/ 1196 w 1265"/>
                <a:gd name="T27" fmla="*/ 896 h 958"/>
                <a:gd name="T28" fmla="*/ 1159 w 1265"/>
                <a:gd name="T29" fmla="*/ 869 h 958"/>
                <a:gd name="T30" fmla="*/ 1091 w 1265"/>
                <a:gd name="T31" fmla="*/ 902 h 958"/>
                <a:gd name="T32" fmla="*/ 849 w 1265"/>
                <a:gd name="T33" fmla="*/ 933 h 958"/>
                <a:gd name="T34" fmla="*/ 838 w 1265"/>
                <a:gd name="T35" fmla="*/ 947 h 958"/>
                <a:gd name="T36" fmla="*/ 679 w 1265"/>
                <a:gd name="T37" fmla="*/ 951 h 958"/>
                <a:gd name="T38" fmla="*/ 603 w 1265"/>
                <a:gd name="T39" fmla="*/ 872 h 958"/>
                <a:gd name="T40" fmla="*/ 559 w 1265"/>
                <a:gd name="T41" fmla="*/ 902 h 958"/>
                <a:gd name="T42" fmla="*/ 481 w 1265"/>
                <a:gd name="T43" fmla="*/ 906 h 958"/>
                <a:gd name="T44" fmla="*/ 456 w 1265"/>
                <a:gd name="T45" fmla="*/ 933 h 958"/>
                <a:gd name="T46" fmla="*/ 130 w 1265"/>
                <a:gd name="T47" fmla="*/ 958 h 958"/>
                <a:gd name="T48" fmla="*/ 0 w 1265"/>
                <a:gd name="T49" fmla="*/ 579 h 958"/>
                <a:gd name="T50" fmla="*/ 143 w 1265"/>
                <a:gd name="T51" fmla="*/ 367 h 958"/>
                <a:gd name="T52" fmla="*/ 362 w 1265"/>
                <a:gd name="T53" fmla="*/ 3 h 958"/>
                <a:gd name="T54" fmla="*/ 433 w 1265"/>
                <a:gd name="T55" fmla="*/ 0 h 958"/>
                <a:gd name="T56" fmla="*/ 456 w 1265"/>
                <a:gd name="T57" fmla="*/ 33 h 958"/>
                <a:gd name="T58" fmla="*/ 671 w 1265"/>
                <a:gd name="T59" fmla="*/ 63 h 958"/>
                <a:gd name="T60" fmla="*/ 713 w 1265"/>
                <a:gd name="T61" fmla="*/ 43 h 9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265" h="958">
                  <a:moveTo>
                    <a:pt x="713" y="43"/>
                  </a:moveTo>
                  <a:lnTo>
                    <a:pt x="916" y="162"/>
                  </a:lnTo>
                  <a:lnTo>
                    <a:pt x="1057" y="262"/>
                  </a:lnTo>
                  <a:lnTo>
                    <a:pt x="1053" y="330"/>
                  </a:lnTo>
                  <a:lnTo>
                    <a:pt x="1111" y="422"/>
                  </a:lnTo>
                  <a:lnTo>
                    <a:pt x="1104" y="463"/>
                  </a:lnTo>
                  <a:lnTo>
                    <a:pt x="1046" y="545"/>
                  </a:lnTo>
                  <a:lnTo>
                    <a:pt x="1039" y="701"/>
                  </a:lnTo>
                  <a:lnTo>
                    <a:pt x="1012" y="749"/>
                  </a:lnTo>
                  <a:lnTo>
                    <a:pt x="1162" y="746"/>
                  </a:lnTo>
                  <a:lnTo>
                    <a:pt x="1213" y="786"/>
                  </a:lnTo>
                  <a:lnTo>
                    <a:pt x="1247" y="790"/>
                  </a:lnTo>
                  <a:lnTo>
                    <a:pt x="1265" y="886"/>
                  </a:lnTo>
                  <a:lnTo>
                    <a:pt x="1196" y="896"/>
                  </a:lnTo>
                  <a:lnTo>
                    <a:pt x="1159" y="869"/>
                  </a:lnTo>
                  <a:lnTo>
                    <a:pt x="1091" y="902"/>
                  </a:lnTo>
                  <a:lnTo>
                    <a:pt x="849" y="933"/>
                  </a:lnTo>
                  <a:lnTo>
                    <a:pt x="838" y="947"/>
                  </a:lnTo>
                  <a:lnTo>
                    <a:pt x="679" y="951"/>
                  </a:lnTo>
                  <a:lnTo>
                    <a:pt x="603" y="872"/>
                  </a:lnTo>
                  <a:lnTo>
                    <a:pt x="559" y="902"/>
                  </a:lnTo>
                  <a:lnTo>
                    <a:pt x="481" y="906"/>
                  </a:lnTo>
                  <a:lnTo>
                    <a:pt x="456" y="933"/>
                  </a:lnTo>
                  <a:lnTo>
                    <a:pt x="130" y="958"/>
                  </a:lnTo>
                  <a:lnTo>
                    <a:pt x="0" y="579"/>
                  </a:lnTo>
                  <a:lnTo>
                    <a:pt x="143" y="367"/>
                  </a:lnTo>
                  <a:lnTo>
                    <a:pt x="362" y="3"/>
                  </a:lnTo>
                  <a:lnTo>
                    <a:pt x="433" y="0"/>
                  </a:lnTo>
                  <a:lnTo>
                    <a:pt x="456" y="33"/>
                  </a:lnTo>
                  <a:lnTo>
                    <a:pt x="671" y="63"/>
                  </a:lnTo>
                  <a:lnTo>
                    <a:pt x="713" y="4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304" name="Freeform 88"/>
            <p:cNvSpPr>
              <a:spLocks/>
            </p:cNvSpPr>
            <p:nvPr/>
          </p:nvSpPr>
          <p:spPr bwMode="auto">
            <a:xfrm>
              <a:off x="7738" y="3205"/>
              <a:ext cx="271" cy="189"/>
            </a:xfrm>
            <a:custGeom>
              <a:avLst/>
              <a:gdLst>
                <a:gd name="T0" fmla="*/ 0 w 1629"/>
                <a:gd name="T1" fmla="*/ 586 h 1132"/>
                <a:gd name="T2" fmla="*/ 122 w 1629"/>
                <a:gd name="T3" fmla="*/ 485 h 1132"/>
                <a:gd name="T4" fmla="*/ 177 w 1629"/>
                <a:gd name="T5" fmla="*/ 485 h 1132"/>
                <a:gd name="T6" fmla="*/ 241 w 1629"/>
                <a:gd name="T7" fmla="*/ 405 h 1132"/>
                <a:gd name="T8" fmla="*/ 442 w 1629"/>
                <a:gd name="T9" fmla="*/ 226 h 1132"/>
                <a:gd name="T10" fmla="*/ 491 w 1629"/>
                <a:gd name="T11" fmla="*/ 219 h 1132"/>
                <a:gd name="T12" fmla="*/ 511 w 1629"/>
                <a:gd name="T13" fmla="*/ 174 h 1132"/>
                <a:gd name="T14" fmla="*/ 643 w 1629"/>
                <a:gd name="T15" fmla="*/ 85 h 1132"/>
                <a:gd name="T16" fmla="*/ 708 w 1629"/>
                <a:gd name="T17" fmla="*/ 79 h 1132"/>
                <a:gd name="T18" fmla="*/ 750 w 1629"/>
                <a:gd name="T19" fmla="*/ 41 h 1132"/>
                <a:gd name="T20" fmla="*/ 804 w 1629"/>
                <a:gd name="T21" fmla="*/ 41 h 1132"/>
                <a:gd name="T22" fmla="*/ 838 w 1629"/>
                <a:gd name="T23" fmla="*/ 72 h 1132"/>
                <a:gd name="T24" fmla="*/ 927 w 1629"/>
                <a:gd name="T25" fmla="*/ 34 h 1132"/>
                <a:gd name="T26" fmla="*/ 1233 w 1629"/>
                <a:gd name="T27" fmla="*/ 34 h 1132"/>
                <a:gd name="T28" fmla="*/ 1295 w 1629"/>
                <a:gd name="T29" fmla="*/ 0 h 1132"/>
                <a:gd name="T30" fmla="*/ 1311 w 1629"/>
                <a:gd name="T31" fmla="*/ 0 h 1132"/>
                <a:gd name="T32" fmla="*/ 1363 w 1629"/>
                <a:gd name="T33" fmla="*/ 48 h 1132"/>
                <a:gd name="T34" fmla="*/ 1476 w 1629"/>
                <a:gd name="T35" fmla="*/ 45 h 1132"/>
                <a:gd name="T36" fmla="*/ 1534 w 1629"/>
                <a:gd name="T37" fmla="*/ 99 h 1132"/>
                <a:gd name="T38" fmla="*/ 1476 w 1629"/>
                <a:gd name="T39" fmla="*/ 161 h 1132"/>
                <a:gd name="T40" fmla="*/ 1537 w 1629"/>
                <a:gd name="T41" fmla="*/ 219 h 1132"/>
                <a:gd name="T42" fmla="*/ 1584 w 1629"/>
                <a:gd name="T43" fmla="*/ 228 h 1132"/>
                <a:gd name="T44" fmla="*/ 1591 w 1629"/>
                <a:gd name="T45" fmla="*/ 320 h 1132"/>
                <a:gd name="T46" fmla="*/ 1577 w 1629"/>
                <a:gd name="T47" fmla="*/ 372 h 1132"/>
                <a:gd name="T48" fmla="*/ 1629 w 1629"/>
                <a:gd name="T49" fmla="*/ 420 h 1132"/>
                <a:gd name="T50" fmla="*/ 1629 w 1629"/>
                <a:gd name="T51" fmla="*/ 485 h 1132"/>
                <a:gd name="T52" fmla="*/ 1574 w 1629"/>
                <a:gd name="T53" fmla="*/ 525 h 1132"/>
                <a:gd name="T54" fmla="*/ 1523 w 1629"/>
                <a:gd name="T55" fmla="*/ 548 h 1132"/>
                <a:gd name="T56" fmla="*/ 1315 w 1629"/>
                <a:gd name="T57" fmla="*/ 515 h 1132"/>
                <a:gd name="T58" fmla="*/ 1295 w 1629"/>
                <a:gd name="T59" fmla="*/ 485 h 1132"/>
                <a:gd name="T60" fmla="*/ 1217 w 1629"/>
                <a:gd name="T61" fmla="*/ 485 h 1132"/>
                <a:gd name="T62" fmla="*/ 998 w 1629"/>
                <a:gd name="T63" fmla="*/ 852 h 1132"/>
                <a:gd name="T64" fmla="*/ 811 w 1629"/>
                <a:gd name="T65" fmla="*/ 856 h 1132"/>
                <a:gd name="T66" fmla="*/ 556 w 1629"/>
                <a:gd name="T67" fmla="*/ 1111 h 1132"/>
                <a:gd name="T68" fmla="*/ 483 w 1629"/>
                <a:gd name="T69" fmla="*/ 1064 h 1132"/>
                <a:gd name="T70" fmla="*/ 422 w 1629"/>
                <a:gd name="T71" fmla="*/ 1061 h 1132"/>
                <a:gd name="T72" fmla="*/ 415 w 1629"/>
                <a:gd name="T73" fmla="*/ 1081 h 1132"/>
                <a:gd name="T74" fmla="*/ 378 w 1629"/>
                <a:gd name="T75" fmla="*/ 1088 h 1132"/>
                <a:gd name="T76" fmla="*/ 333 w 1629"/>
                <a:gd name="T77" fmla="*/ 1132 h 1132"/>
                <a:gd name="T78" fmla="*/ 217 w 1629"/>
                <a:gd name="T79" fmla="*/ 1126 h 1132"/>
                <a:gd name="T80" fmla="*/ 139 w 1629"/>
                <a:gd name="T81" fmla="*/ 1033 h 1132"/>
                <a:gd name="T82" fmla="*/ 105 w 1629"/>
                <a:gd name="T83" fmla="*/ 1030 h 1132"/>
                <a:gd name="T84" fmla="*/ 67 w 1629"/>
                <a:gd name="T85" fmla="*/ 856 h 1132"/>
                <a:gd name="T86" fmla="*/ 139 w 1629"/>
                <a:gd name="T87" fmla="*/ 825 h 1132"/>
                <a:gd name="T88" fmla="*/ 0 w 1629"/>
                <a:gd name="T89" fmla="*/ 586 h 1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629" h="1132">
                  <a:moveTo>
                    <a:pt x="0" y="586"/>
                  </a:moveTo>
                  <a:lnTo>
                    <a:pt x="122" y="485"/>
                  </a:lnTo>
                  <a:lnTo>
                    <a:pt x="177" y="485"/>
                  </a:lnTo>
                  <a:lnTo>
                    <a:pt x="241" y="405"/>
                  </a:lnTo>
                  <a:lnTo>
                    <a:pt x="442" y="226"/>
                  </a:lnTo>
                  <a:lnTo>
                    <a:pt x="491" y="219"/>
                  </a:lnTo>
                  <a:lnTo>
                    <a:pt x="511" y="174"/>
                  </a:lnTo>
                  <a:lnTo>
                    <a:pt x="643" y="85"/>
                  </a:lnTo>
                  <a:lnTo>
                    <a:pt x="708" y="79"/>
                  </a:lnTo>
                  <a:lnTo>
                    <a:pt x="750" y="41"/>
                  </a:lnTo>
                  <a:lnTo>
                    <a:pt x="804" y="41"/>
                  </a:lnTo>
                  <a:lnTo>
                    <a:pt x="838" y="72"/>
                  </a:lnTo>
                  <a:lnTo>
                    <a:pt x="927" y="34"/>
                  </a:lnTo>
                  <a:lnTo>
                    <a:pt x="1233" y="34"/>
                  </a:lnTo>
                  <a:lnTo>
                    <a:pt x="1295" y="0"/>
                  </a:lnTo>
                  <a:lnTo>
                    <a:pt x="1311" y="0"/>
                  </a:lnTo>
                  <a:lnTo>
                    <a:pt x="1363" y="48"/>
                  </a:lnTo>
                  <a:lnTo>
                    <a:pt x="1476" y="45"/>
                  </a:lnTo>
                  <a:lnTo>
                    <a:pt x="1534" y="99"/>
                  </a:lnTo>
                  <a:lnTo>
                    <a:pt x="1476" y="161"/>
                  </a:lnTo>
                  <a:lnTo>
                    <a:pt x="1537" y="219"/>
                  </a:lnTo>
                  <a:lnTo>
                    <a:pt x="1584" y="228"/>
                  </a:lnTo>
                  <a:lnTo>
                    <a:pt x="1591" y="320"/>
                  </a:lnTo>
                  <a:lnTo>
                    <a:pt x="1577" y="372"/>
                  </a:lnTo>
                  <a:lnTo>
                    <a:pt x="1629" y="420"/>
                  </a:lnTo>
                  <a:lnTo>
                    <a:pt x="1629" y="485"/>
                  </a:lnTo>
                  <a:lnTo>
                    <a:pt x="1574" y="525"/>
                  </a:lnTo>
                  <a:lnTo>
                    <a:pt x="1523" y="548"/>
                  </a:lnTo>
                  <a:lnTo>
                    <a:pt x="1315" y="515"/>
                  </a:lnTo>
                  <a:lnTo>
                    <a:pt x="1295" y="485"/>
                  </a:lnTo>
                  <a:lnTo>
                    <a:pt x="1217" y="485"/>
                  </a:lnTo>
                  <a:lnTo>
                    <a:pt x="998" y="852"/>
                  </a:lnTo>
                  <a:lnTo>
                    <a:pt x="811" y="856"/>
                  </a:lnTo>
                  <a:lnTo>
                    <a:pt x="556" y="1111"/>
                  </a:lnTo>
                  <a:lnTo>
                    <a:pt x="483" y="1064"/>
                  </a:lnTo>
                  <a:lnTo>
                    <a:pt x="422" y="1061"/>
                  </a:lnTo>
                  <a:lnTo>
                    <a:pt x="415" y="1081"/>
                  </a:lnTo>
                  <a:lnTo>
                    <a:pt x="378" y="1088"/>
                  </a:lnTo>
                  <a:lnTo>
                    <a:pt x="333" y="1132"/>
                  </a:lnTo>
                  <a:lnTo>
                    <a:pt x="217" y="1126"/>
                  </a:lnTo>
                  <a:lnTo>
                    <a:pt x="139" y="1033"/>
                  </a:lnTo>
                  <a:lnTo>
                    <a:pt x="105" y="1030"/>
                  </a:lnTo>
                  <a:lnTo>
                    <a:pt x="67" y="856"/>
                  </a:lnTo>
                  <a:lnTo>
                    <a:pt x="139" y="825"/>
                  </a:lnTo>
                  <a:lnTo>
                    <a:pt x="0" y="58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305" name="Freeform 89"/>
            <p:cNvSpPr>
              <a:spLocks/>
            </p:cNvSpPr>
            <p:nvPr/>
          </p:nvSpPr>
          <p:spPr bwMode="auto">
            <a:xfrm>
              <a:off x="7723" y="3573"/>
              <a:ext cx="105" cy="120"/>
            </a:xfrm>
            <a:custGeom>
              <a:avLst/>
              <a:gdLst>
                <a:gd name="T0" fmla="*/ 457 w 628"/>
                <a:gd name="T1" fmla="*/ 666 h 720"/>
                <a:gd name="T2" fmla="*/ 481 w 628"/>
                <a:gd name="T3" fmla="*/ 638 h 720"/>
                <a:gd name="T4" fmla="*/ 577 w 628"/>
                <a:gd name="T5" fmla="*/ 720 h 720"/>
                <a:gd name="T6" fmla="*/ 628 w 628"/>
                <a:gd name="T7" fmla="*/ 693 h 720"/>
                <a:gd name="T8" fmla="*/ 619 w 628"/>
                <a:gd name="T9" fmla="*/ 312 h 720"/>
                <a:gd name="T10" fmla="*/ 479 w 628"/>
                <a:gd name="T11" fmla="*/ 182 h 720"/>
                <a:gd name="T12" fmla="*/ 378 w 628"/>
                <a:gd name="T13" fmla="*/ 122 h 720"/>
                <a:gd name="T14" fmla="*/ 213 w 628"/>
                <a:gd name="T15" fmla="*/ 12 h 720"/>
                <a:gd name="T16" fmla="*/ 165 w 628"/>
                <a:gd name="T17" fmla="*/ 0 h 720"/>
                <a:gd name="T18" fmla="*/ 0 w 628"/>
                <a:gd name="T19" fmla="*/ 197 h 720"/>
                <a:gd name="T20" fmla="*/ 67 w 628"/>
                <a:gd name="T21" fmla="*/ 421 h 720"/>
                <a:gd name="T22" fmla="*/ 99 w 628"/>
                <a:gd name="T23" fmla="*/ 450 h 720"/>
                <a:gd name="T24" fmla="*/ 457 w 628"/>
                <a:gd name="T25" fmla="*/ 666 h 7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28" h="720">
                  <a:moveTo>
                    <a:pt x="457" y="666"/>
                  </a:moveTo>
                  <a:lnTo>
                    <a:pt x="481" y="638"/>
                  </a:lnTo>
                  <a:lnTo>
                    <a:pt x="577" y="720"/>
                  </a:lnTo>
                  <a:lnTo>
                    <a:pt x="628" y="693"/>
                  </a:lnTo>
                  <a:lnTo>
                    <a:pt x="619" y="312"/>
                  </a:lnTo>
                  <a:lnTo>
                    <a:pt x="479" y="182"/>
                  </a:lnTo>
                  <a:lnTo>
                    <a:pt x="378" y="122"/>
                  </a:lnTo>
                  <a:lnTo>
                    <a:pt x="213" y="12"/>
                  </a:lnTo>
                  <a:lnTo>
                    <a:pt x="165" y="0"/>
                  </a:lnTo>
                  <a:lnTo>
                    <a:pt x="0" y="197"/>
                  </a:lnTo>
                  <a:lnTo>
                    <a:pt x="67" y="421"/>
                  </a:lnTo>
                  <a:lnTo>
                    <a:pt x="99" y="450"/>
                  </a:lnTo>
                  <a:lnTo>
                    <a:pt x="457" y="66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306" name="Freeform 90"/>
            <p:cNvSpPr>
              <a:spLocks/>
            </p:cNvSpPr>
            <p:nvPr/>
          </p:nvSpPr>
          <p:spPr bwMode="auto">
            <a:xfrm>
              <a:off x="7763" y="3555"/>
              <a:ext cx="265" cy="207"/>
            </a:xfrm>
            <a:custGeom>
              <a:avLst/>
              <a:gdLst>
                <a:gd name="T0" fmla="*/ 388 w 1592"/>
                <a:gd name="T1" fmla="*/ 800 h 1240"/>
                <a:gd name="T2" fmla="*/ 384 w 1592"/>
                <a:gd name="T3" fmla="*/ 422 h 1240"/>
                <a:gd name="T4" fmla="*/ 241 w 1592"/>
                <a:gd name="T5" fmla="*/ 293 h 1240"/>
                <a:gd name="T6" fmla="*/ 0 w 1592"/>
                <a:gd name="T7" fmla="*/ 132 h 1240"/>
                <a:gd name="T8" fmla="*/ 118 w 1592"/>
                <a:gd name="T9" fmla="*/ 159 h 1240"/>
                <a:gd name="T10" fmla="*/ 187 w 1592"/>
                <a:gd name="T11" fmla="*/ 153 h 1240"/>
                <a:gd name="T12" fmla="*/ 238 w 1592"/>
                <a:gd name="T13" fmla="*/ 58 h 1240"/>
                <a:gd name="T14" fmla="*/ 210 w 1592"/>
                <a:gd name="T15" fmla="*/ 0 h 1240"/>
                <a:gd name="T16" fmla="*/ 620 w 1592"/>
                <a:gd name="T17" fmla="*/ 16 h 1240"/>
                <a:gd name="T18" fmla="*/ 728 w 1592"/>
                <a:gd name="T19" fmla="*/ 23 h 1240"/>
                <a:gd name="T20" fmla="*/ 958 w 1592"/>
                <a:gd name="T21" fmla="*/ 136 h 1240"/>
                <a:gd name="T22" fmla="*/ 1179 w 1592"/>
                <a:gd name="T23" fmla="*/ 405 h 1240"/>
                <a:gd name="T24" fmla="*/ 1369 w 1592"/>
                <a:gd name="T25" fmla="*/ 681 h 1240"/>
                <a:gd name="T26" fmla="*/ 1592 w 1592"/>
                <a:gd name="T27" fmla="*/ 791 h 1240"/>
                <a:gd name="T28" fmla="*/ 1581 w 1592"/>
                <a:gd name="T29" fmla="*/ 808 h 1240"/>
                <a:gd name="T30" fmla="*/ 1530 w 1592"/>
                <a:gd name="T31" fmla="*/ 822 h 1240"/>
                <a:gd name="T32" fmla="*/ 1485 w 1592"/>
                <a:gd name="T33" fmla="*/ 907 h 1240"/>
                <a:gd name="T34" fmla="*/ 1393 w 1592"/>
                <a:gd name="T35" fmla="*/ 913 h 1240"/>
                <a:gd name="T36" fmla="*/ 1295 w 1592"/>
                <a:gd name="T37" fmla="*/ 961 h 1240"/>
                <a:gd name="T38" fmla="*/ 1257 w 1592"/>
                <a:gd name="T39" fmla="*/ 951 h 1240"/>
                <a:gd name="T40" fmla="*/ 1206 w 1592"/>
                <a:gd name="T41" fmla="*/ 938 h 1240"/>
                <a:gd name="T42" fmla="*/ 1192 w 1592"/>
                <a:gd name="T43" fmla="*/ 968 h 1240"/>
                <a:gd name="T44" fmla="*/ 1217 w 1592"/>
                <a:gd name="T45" fmla="*/ 1026 h 1240"/>
                <a:gd name="T46" fmla="*/ 1203 w 1592"/>
                <a:gd name="T47" fmla="*/ 1111 h 1240"/>
                <a:gd name="T48" fmla="*/ 1148 w 1592"/>
                <a:gd name="T49" fmla="*/ 1139 h 1240"/>
                <a:gd name="T50" fmla="*/ 1101 w 1592"/>
                <a:gd name="T51" fmla="*/ 1125 h 1240"/>
                <a:gd name="T52" fmla="*/ 1016 w 1592"/>
                <a:gd name="T53" fmla="*/ 1108 h 1240"/>
                <a:gd name="T54" fmla="*/ 978 w 1592"/>
                <a:gd name="T55" fmla="*/ 1155 h 1240"/>
                <a:gd name="T56" fmla="*/ 960 w 1592"/>
                <a:gd name="T57" fmla="*/ 1227 h 1240"/>
                <a:gd name="T58" fmla="*/ 913 w 1592"/>
                <a:gd name="T59" fmla="*/ 1240 h 1240"/>
                <a:gd name="T60" fmla="*/ 913 w 1592"/>
                <a:gd name="T61" fmla="*/ 729 h 1240"/>
                <a:gd name="T62" fmla="*/ 643 w 1592"/>
                <a:gd name="T63" fmla="*/ 706 h 1240"/>
                <a:gd name="T64" fmla="*/ 388 w 1592"/>
                <a:gd name="T65" fmla="*/ 800 h 1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592" h="1240">
                  <a:moveTo>
                    <a:pt x="388" y="800"/>
                  </a:moveTo>
                  <a:lnTo>
                    <a:pt x="384" y="422"/>
                  </a:lnTo>
                  <a:lnTo>
                    <a:pt x="241" y="293"/>
                  </a:lnTo>
                  <a:lnTo>
                    <a:pt x="0" y="132"/>
                  </a:lnTo>
                  <a:lnTo>
                    <a:pt x="118" y="159"/>
                  </a:lnTo>
                  <a:lnTo>
                    <a:pt x="187" y="153"/>
                  </a:lnTo>
                  <a:lnTo>
                    <a:pt x="238" y="58"/>
                  </a:lnTo>
                  <a:lnTo>
                    <a:pt x="210" y="0"/>
                  </a:lnTo>
                  <a:lnTo>
                    <a:pt x="620" y="16"/>
                  </a:lnTo>
                  <a:lnTo>
                    <a:pt x="728" y="23"/>
                  </a:lnTo>
                  <a:lnTo>
                    <a:pt x="958" y="136"/>
                  </a:lnTo>
                  <a:lnTo>
                    <a:pt x="1179" y="405"/>
                  </a:lnTo>
                  <a:lnTo>
                    <a:pt x="1369" y="681"/>
                  </a:lnTo>
                  <a:lnTo>
                    <a:pt x="1592" y="791"/>
                  </a:lnTo>
                  <a:lnTo>
                    <a:pt x="1581" y="808"/>
                  </a:lnTo>
                  <a:lnTo>
                    <a:pt x="1530" y="822"/>
                  </a:lnTo>
                  <a:lnTo>
                    <a:pt x="1485" y="907"/>
                  </a:lnTo>
                  <a:lnTo>
                    <a:pt x="1393" y="913"/>
                  </a:lnTo>
                  <a:lnTo>
                    <a:pt x="1295" y="961"/>
                  </a:lnTo>
                  <a:lnTo>
                    <a:pt x="1257" y="951"/>
                  </a:lnTo>
                  <a:lnTo>
                    <a:pt x="1206" y="938"/>
                  </a:lnTo>
                  <a:lnTo>
                    <a:pt x="1192" y="968"/>
                  </a:lnTo>
                  <a:lnTo>
                    <a:pt x="1217" y="1026"/>
                  </a:lnTo>
                  <a:lnTo>
                    <a:pt x="1203" y="1111"/>
                  </a:lnTo>
                  <a:lnTo>
                    <a:pt x="1148" y="1139"/>
                  </a:lnTo>
                  <a:lnTo>
                    <a:pt x="1101" y="1125"/>
                  </a:lnTo>
                  <a:lnTo>
                    <a:pt x="1016" y="1108"/>
                  </a:lnTo>
                  <a:lnTo>
                    <a:pt x="978" y="1155"/>
                  </a:lnTo>
                  <a:lnTo>
                    <a:pt x="960" y="1227"/>
                  </a:lnTo>
                  <a:lnTo>
                    <a:pt x="913" y="1240"/>
                  </a:lnTo>
                  <a:lnTo>
                    <a:pt x="913" y="729"/>
                  </a:lnTo>
                  <a:lnTo>
                    <a:pt x="643" y="706"/>
                  </a:lnTo>
                  <a:lnTo>
                    <a:pt x="388" y="80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307" name="Freeform 91"/>
            <p:cNvSpPr>
              <a:spLocks/>
            </p:cNvSpPr>
            <p:nvPr/>
          </p:nvSpPr>
          <p:spPr bwMode="auto">
            <a:xfrm>
              <a:off x="7758" y="3721"/>
              <a:ext cx="127" cy="106"/>
            </a:xfrm>
            <a:custGeom>
              <a:avLst/>
              <a:gdLst>
                <a:gd name="T0" fmla="*/ 0 w 767"/>
                <a:gd name="T1" fmla="*/ 134 h 637"/>
                <a:gd name="T2" fmla="*/ 145 w 767"/>
                <a:gd name="T3" fmla="*/ 307 h 637"/>
                <a:gd name="T4" fmla="*/ 153 w 767"/>
                <a:gd name="T5" fmla="*/ 391 h 637"/>
                <a:gd name="T6" fmla="*/ 187 w 767"/>
                <a:gd name="T7" fmla="*/ 445 h 637"/>
                <a:gd name="T8" fmla="*/ 192 w 767"/>
                <a:gd name="T9" fmla="*/ 558 h 637"/>
                <a:gd name="T10" fmla="*/ 172 w 767"/>
                <a:gd name="T11" fmla="*/ 589 h 637"/>
                <a:gd name="T12" fmla="*/ 179 w 767"/>
                <a:gd name="T13" fmla="*/ 637 h 637"/>
                <a:gd name="T14" fmla="*/ 295 w 767"/>
                <a:gd name="T15" fmla="*/ 561 h 637"/>
                <a:gd name="T16" fmla="*/ 317 w 767"/>
                <a:gd name="T17" fmla="*/ 513 h 637"/>
                <a:gd name="T18" fmla="*/ 418 w 767"/>
                <a:gd name="T19" fmla="*/ 521 h 637"/>
                <a:gd name="T20" fmla="*/ 460 w 767"/>
                <a:gd name="T21" fmla="*/ 480 h 637"/>
                <a:gd name="T22" fmla="*/ 478 w 767"/>
                <a:gd name="T23" fmla="*/ 476 h 637"/>
                <a:gd name="T24" fmla="*/ 496 w 767"/>
                <a:gd name="T25" fmla="*/ 492 h 637"/>
                <a:gd name="T26" fmla="*/ 526 w 767"/>
                <a:gd name="T27" fmla="*/ 570 h 637"/>
                <a:gd name="T28" fmla="*/ 586 w 767"/>
                <a:gd name="T29" fmla="*/ 596 h 637"/>
                <a:gd name="T30" fmla="*/ 659 w 767"/>
                <a:gd name="T31" fmla="*/ 586 h 637"/>
                <a:gd name="T32" fmla="*/ 681 w 767"/>
                <a:gd name="T33" fmla="*/ 535 h 637"/>
                <a:gd name="T34" fmla="*/ 752 w 767"/>
                <a:gd name="T35" fmla="*/ 440 h 637"/>
                <a:gd name="T36" fmla="*/ 767 w 767"/>
                <a:gd name="T37" fmla="*/ 357 h 637"/>
                <a:gd name="T38" fmla="*/ 607 w 767"/>
                <a:gd name="T39" fmla="*/ 364 h 637"/>
                <a:gd name="T40" fmla="*/ 495 w 767"/>
                <a:gd name="T41" fmla="*/ 357 h 637"/>
                <a:gd name="T42" fmla="*/ 446 w 767"/>
                <a:gd name="T43" fmla="*/ 320 h 637"/>
                <a:gd name="T44" fmla="*/ 350 w 767"/>
                <a:gd name="T45" fmla="*/ 299 h 637"/>
                <a:gd name="T46" fmla="*/ 98 w 767"/>
                <a:gd name="T47" fmla="*/ 0 h 637"/>
                <a:gd name="T48" fmla="*/ 0 w 767"/>
                <a:gd name="T49" fmla="*/ 134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67" h="637">
                  <a:moveTo>
                    <a:pt x="0" y="134"/>
                  </a:moveTo>
                  <a:lnTo>
                    <a:pt x="145" y="307"/>
                  </a:lnTo>
                  <a:lnTo>
                    <a:pt x="153" y="391"/>
                  </a:lnTo>
                  <a:lnTo>
                    <a:pt x="187" y="445"/>
                  </a:lnTo>
                  <a:lnTo>
                    <a:pt x="192" y="558"/>
                  </a:lnTo>
                  <a:lnTo>
                    <a:pt x="172" y="589"/>
                  </a:lnTo>
                  <a:lnTo>
                    <a:pt x="179" y="637"/>
                  </a:lnTo>
                  <a:lnTo>
                    <a:pt x="295" y="561"/>
                  </a:lnTo>
                  <a:lnTo>
                    <a:pt x="317" y="513"/>
                  </a:lnTo>
                  <a:lnTo>
                    <a:pt x="418" y="521"/>
                  </a:lnTo>
                  <a:lnTo>
                    <a:pt x="460" y="480"/>
                  </a:lnTo>
                  <a:lnTo>
                    <a:pt x="478" y="476"/>
                  </a:lnTo>
                  <a:lnTo>
                    <a:pt x="496" y="492"/>
                  </a:lnTo>
                  <a:lnTo>
                    <a:pt x="526" y="570"/>
                  </a:lnTo>
                  <a:lnTo>
                    <a:pt x="586" y="596"/>
                  </a:lnTo>
                  <a:lnTo>
                    <a:pt x="659" y="586"/>
                  </a:lnTo>
                  <a:lnTo>
                    <a:pt x="681" y="535"/>
                  </a:lnTo>
                  <a:lnTo>
                    <a:pt x="752" y="440"/>
                  </a:lnTo>
                  <a:lnTo>
                    <a:pt x="767" y="357"/>
                  </a:lnTo>
                  <a:lnTo>
                    <a:pt x="607" y="364"/>
                  </a:lnTo>
                  <a:lnTo>
                    <a:pt x="495" y="357"/>
                  </a:lnTo>
                  <a:lnTo>
                    <a:pt x="446" y="320"/>
                  </a:lnTo>
                  <a:lnTo>
                    <a:pt x="350" y="299"/>
                  </a:lnTo>
                  <a:lnTo>
                    <a:pt x="98" y="0"/>
                  </a:lnTo>
                  <a:lnTo>
                    <a:pt x="0" y="13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308" name="Freeform 92"/>
            <p:cNvSpPr>
              <a:spLocks/>
            </p:cNvSpPr>
            <p:nvPr/>
          </p:nvSpPr>
          <p:spPr bwMode="auto">
            <a:xfrm>
              <a:off x="7774" y="3672"/>
              <a:ext cx="141" cy="109"/>
            </a:xfrm>
            <a:custGeom>
              <a:avLst/>
              <a:gdLst>
                <a:gd name="T0" fmla="*/ 170 w 842"/>
                <a:gd name="T1" fmla="*/ 44 h 650"/>
                <a:gd name="T2" fmla="*/ 270 w 842"/>
                <a:gd name="T3" fmla="*/ 122 h 650"/>
                <a:gd name="T4" fmla="*/ 320 w 842"/>
                <a:gd name="T5" fmla="*/ 94 h 650"/>
                <a:gd name="T6" fmla="*/ 576 w 842"/>
                <a:gd name="T7" fmla="*/ 0 h 650"/>
                <a:gd name="T8" fmla="*/ 842 w 842"/>
                <a:gd name="T9" fmla="*/ 23 h 650"/>
                <a:gd name="T10" fmla="*/ 842 w 842"/>
                <a:gd name="T11" fmla="*/ 534 h 650"/>
                <a:gd name="T12" fmla="*/ 831 w 842"/>
                <a:gd name="T13" fmla="*/ 534 h 650"/>
                <a:gd name="T14" fmla="*/ 818 w 842"/>
                <a:gd name="T15" fmla="*/ 525 h 650"/>
                <a:gd name="T16" fmla="*/ 780 w 842"/>
                <a:gd name="T17" fmla="*/ 525 h 650"/>
                <a:gd name="T18" fmla="*/ 757 w 842"/>
                <a:gd name="T19" fmla="*/ 562 h 650"/>
                <a:gd name="T20" fmla="*/ 730 w 842"/>
                <a:gd name="T21" fmla="*/ 555 h 650"/>
                <a:gd name="T22" fmla="*/ 679 w 842"/>
                <a:gd name="T23" fmla="*/ 583 h 650"/>
                <a:gd name="T24" fmla="*/ 661 w 842"/>
                <a:gd name="T25" fmla="*/ 647 h 650"/>
                <a:gd name="T26" fmla="*/ 395 w 842"/>
                <a:gd name="T27" fmla="*/ 650 h 650"/>
                <a:gd name="T28" fmla="*/ 351 w 842"/>
                <a:gd name="T29" fmla="*/ 612 h 650"/>
                <a:gd name="T30" fmla="*/ 252 w 842"/>
                <a:gd name="T31" fmla="*/ 589 h 650"/>
                <a:gd name="T32" fmla="*/ 0 w 842"/>
                <a:gd name="T33" fmla="*/ 286 h 650"/>
                <a:gd name="T34" fmla="*/ 170 w 842"/>
                <a:gd name="T35" fmla="*/ 44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42" h="650">
                  <a:moveTo>
                    <a:pt x="170" y="44"/>
                  </a:moveTo>
                  <a:lnTo>
                    <a:pt x="270" y="122"/>
                  </a:lnTo>
                  <a:lnTo>
                    <a:pt x="320" y="94"/>
                  </a:lnTo>
                  <a:lnTo>
                    <a:pt x="576" y="0"/>
                  </a:lnTo>
                  <a:lnTo>
                    <a:pt x="842" y="23"/>
                  </a:lnTo>
                  <a:lnTo>
                    <a:pt x="842" y="534"/>
                  </a:lnTo>
                  <a:lnTo>
                    <a:pt x="831" y="534"/>
                  </a:lnTo>
                  <a:lnTo>
                    <a:pt x="818" y="525"/>
                  </a:lnTo>
                  <a:lnTo>
                    <a:pt x="780" y="525"/>
                  </a:lnTo>
                  <a:lnTo>
                    <a:pt x="757" y="562"/>
                  </a:lnTo>
                  <a:lnTo>
                    <a:pt x="730" y="555"/>
                  </a:lnTo>
                  <a:lnTo>
                    <a:pt x="679" y="583"/>
                  </a:lnTo>
                  <a:lnTo>
                    <a:pt x="661" y="647"/>
                  </a:lnTo>
                  <a:lnTo>
                    <a:pt x="395" y="650"/>
                  </a:lnTo>
                  <a:lnTo>
                    <a:pt x="351" y="612"/>
                  </a:lnTo>
                  <a:lnTo>
                    <a:pt x="252" y="589"/>
                  </a:lnTo>
                  <a:lnTo>
                    <a:pt x="0" y="286"/>
                  </a:lnTo>
                  <a:lnTo>
                    <a:pt x="170" y="4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309" name="Freeform 93"/>
            <p:cNvSpPr>
              <a:spLocks/>
            </p:cNvSpPr>
            <p:nvPr/>
          </p:nvSpPr>
          <p:spPr bwMode="auto">
            <a:xfrm>
              <a:off x="7686" y="3378"/>
              <a:ext cx="146" cy="228"/>
            </a:xfrm>
            <a:custGeom>
              <a:avLst/>
              <a:gdLst>
                <a:gd name="T0" fmla="*/ 449 w 876"/>
                <a:gd name="T1" fmla="*/ 1 h 1370"/>
                <a:gd name="T2" fmla="*/ 532 w 876"/>
                <a:gd name="T3" fmla="*/ 89 h 1370"/>
                <a:gd name="T4" fmla="*/ 642 w 876"/>
                <a:gd name="T5" fmla="*/ 101 h 1370"/>
                <a:gd name="T6" fmla="*/ 682 w 876"/>
                <a:gd name="T7" fmla="*/ 56 h 1370"/>
                <a:gd name="T8" fmla="*/ 729 w 876"/>
                <a:gd name="T9" fmla="*/ 49 h 1370"/>
                <a:gd name="T10" fmla="*/ 730 w 876"/>
                <a:gd name="T11" fmla="*/ 27 h 1370"/>
                <a:gd name="T12" fmla="*/ 798 w 876"/>
                <a:gd name="T13" fmla="*/ 32 h 1370"/>
                <a:gd name="T14" fmla="*/ 871 w 876"/>
                <a:gd name="T15" fmla="*/ 80 h 1370"/>
                <a:gd name="T16" fmla="*/ 876 w 876"/>
                <a:gd name="T17" fmla="*/ 203 h 1370"/>
                <a:gd name="T18" fmla="*/ 652 w 876"/>
                <a:gd name="T19" fmla="*/ 388 h 1370"/>
                <a:gd name="T20" fmla="*/ 633 w 876"/>
                <a:gd name="T21" fmla="*/ 462 h 1370"/>
                <a:gd name="T22" fmla="*/ 658 w 876"/>
                <a:gd name="T23" fmla="*/ 499 h 1370"/>
                <a:gd name="T24" fmla="*/ 637 w 876"/>
                <a:gd name="T25" fmla="*/ 554 h 1370"/>
                <a:gd name="T26" fmla="*/ 670 w 876"/>
                <a:gd name="T27" fmla="*/ 595 h 1370"/>
                <a:gd name="T28" fmla="*/ 664 w 876"/>
                <a:gd name="T29" fmla="*/ 639 h 1370"/>
                <a:gd name="T30" fmla="*/ 585 w 876"/>
                <a:gd name="T31" fmla="*/ 710 h 1370"/>
                <a:gd name="T32" fmla="*/ 619 w 876"/>
                <a:gd name="T33" fmla="*/ 851 h 1370"/>
                <a:gd name="T34" fmla="*/ 677 w 876"/>
                <a:gd name="T35" fmla="*/ 1076 h 1370"/>
                <a:gd name="T36" fmla="*/ 700 w 876"/>
                <a:gd name="T37" fmla="*/ 1117 h 1370"/>
                <a:gd name="T38" fmla="*/ 672 w 876"/>
                <a:gd name="T39" fmla="*/ 1179 h 1370"/>
                <a:gd name="T40" fmla="*/ 638 w 876"/>
                <a:gd name="T41" fmla="*/ 1215 h 1370"/>
                <a:gd name="T42" fmla="*/ 577 w 876"/>
                <a:gd name="T43" fmla="*/ 1219 h 1370"/>
                <a:gd name="T44" fmla="*/ 391 w 876"/>
                <a:gd name="T45" fmla="*/ 1174 h 1370"/>
                <a:gd name="T46" fmla="*/ 226 w 876"/>
                <a:gd name="T47" fmla="*/ 1370 h 1370"/>
                <a:gd name="T48" fmla="*/ 0 w 876"/>
                <a:gd name="T49" fmla="*/ 1312 h 1370"/>
                <a:gd name="T50" fmla="*/ 1 w 876"/>
                <a:gd name="T51" fmla="*/ 935 h 1370"/>
                <a:gd name="T52" fmla="*/ 84 w 876"/>
                <a:gd name="T53" fmla="*/ 639 h 1370"/>
                <a:gd name="T54" fmla="*/ 79 w 876"/>
                <a:gd name="T55" fmla="*/ 460 h 1370"/>
                <a:gd name="T56" fmla="*/ 74 w 876"/>
                <a:gd name="T57" fmla="*/ 363 h 1370"/>
                <a:gd name="T58" fmla="*/ 133 w 876"/>
                <a:gd name="T59" fmla="*/ 339 h 1370"/>
                <a:gd name="T60" fmla="*/ 192 w 876"/>
                <a:gd name="T61" fmla="*/ 116 h 1370"/>
                <a:gd name="T62" fmla="*/ 172 w 876"/>
                <a:gd name="T63" fmla="*/ 41 h 1370"/>
                <a:gd name="T64" fmla="*/ 286 w 876"/>
                <a:gd name="T65" fmla="*/ 39 h 1370"/>
                <a:gd name="T66" fmla="*/ 412 w 876"/>
                <a:gd name="T67" fmla="*/ 0 h 1370"/>
                <a:gd name="T68" fmla="*/ 449 w 876"/>
                <a:gd name="T69" fmla="*/ 1 h 1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76" h="1370">
                  <a:moveTo>
                    <a:pt x="449" y="1"/>
                  </a:moveTo>
                  <a:lnTo>
                    <a:pt x="532" y="89"/>
                  </a:lnTo>
                  <a:lnTo>
                    <a:pt x="642" y="101"/>
                  </a:lnTo>
                  <a:lnTo>
                    <a:pt x="682" y="56"/>
                  </a:lnTo>
                  <a:lnTo>
                    <a:pt x="729" y="49"/>
                  </a:lnTo>
                  <a:lnTo>
                    <a:pt x="730" y="27"/>
                  </a:lnTo>
                  <a:lnTo>
                    <a:pt x="798" y="32"/>
                  </a:lnTo>
                  <a:lnTo>
                    <a:pt x="871" y="80"/>
                  </a:lnTo>
                  <a:lnTo>
                    <a:pt x="876" y="203"/>
                  </a:lnTo>
                  <a:lnTo>
                    <a:pt x="652" y="388"/>
                  </a:lnTo>
                  <a:lnTo>
                    <a:pt x="633" y="462"/>
                  </a:lnTo>
                  <a:lnTo>
                    <a:pt x="658" y="499"/>
                  </a:lnTo>
                  <a:lnTo>
                    <a:pt x="637" y="554"/>
                  </a:lnTo>
                  <a:lnTo>
                    <a:pt x="670" y="595"/>
                  </a:lnTo>
                  <a:lnTo>
                    <a:pt x="664" y="639"/>
                  </a:lnTo>
                  <a:lnTo>
                    <a:pt x="585" y="710"/>
                  </a:lnTo>
                  <a:lnTo>
                    <a:pt x="619" y="851"/>
                  </a:lnTo>
                  <a:lnTo>
                    <a:pt x="677" y="1076"/>
                  </a:lnTo>
                  <a:lnTo>
                    <a:pt x="700" y="1117"/>
                  </a:lnTo>
                  <a:lnTo>
                    <a:pt x="672" y="1179"/>
                  </a:lnTo>
                  <a:lnTo>
                    <a:pt x="638" y="1215"/>
                  </a:lnTo>
                  <a:lnTo>
                    <a:pt x="577" y="1219"/>
                  </a:lnTo>
                  <a:lnTo>
                    <a:pt x="391" y="1174"/>
                  </a:lnTo>
                  <a:lnTo>
                    <a:pt x="226" y="1370"/>
                  </a:lnTo>
                  <a:lnTo>
                    <a:pt x="0" y="1312"/>
                  </a:lnTo>
                  <a:lnTo>
                    <a:pt x="1" y="935"/>
                  </a:lnTo>
                  <a:lnTo>
                    <a:pt x="84" y="639"/>
                  </a:lnTo>
                  <a:lnTo>
                    <a:pt x="79" y="460"/>
                  </a:lnTo>
                  <a:lnTo>
                    <a:pt x="74" y="363"/>
                  </a:lnTo>
                  <a:lnTo>
                    <a:pt x="133" y="339"/>
                  </a:lnTo>
                  <a:lnTo>
                    <a:pt x="192" y="116"/>
                  </a:lnTo>
                  <a:lnTo>
                    <a:pt x="172" y="41"/>
                  </a:lnTo>
                  <a:lnTo>
                    <a:pt x="286" y="39"/>
                  </a:lnTo>
                  <a:lnTo>
                    <a:pt x="412" y="0"/>
                  </a:lnTo>
                  <a:lnTo>
                    <a:pt x="449" y="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310" name="Freeform 94"/>
            <p:cNvSpPr>
              <a:spLocks/>
            </p:cNvSpPr>
            <p:nvPr/>
          </p:nvSpPr>
          <p:spPr bwMode="auto">
            <a:xfrm>
              <a:off x="7923" y="3431"/>
              <a:ext cx="221" cy="256"/>
            </a:xfrm>
            <a:custGeom>
              <a:avLst/>
              <a:gdLst>
                <a:gd name="T0" fmla="*/ 632 w 1327"/>
                <a:gd name="T1" fmla="*/ 1534 h 1534"/>
                <a:gd name="T2" fmla="*/ 659 w 1327"/>
                <a:gd name="T3" fmla="*/ 1391 h 1534"/>
                <a:gd name="T4" fmla="*/ 693 w 1327"/>
                <a:gd name="T5" fmla="*/ 1364 h 1534"/>
                <a:gd name="T6" fmla="*/ 771 w 1327"/>
                <a:gd name="T7" fmla="*/ 1357 h 1534"/>
                <a:gd name="T8" fmla="*/ 791 w 1327"/>
                <a:gd name="T9" fmla="*/ 1319 h 1534"/>
                <a:gd name="T10" fmla="*/ 849 w 1327"/>
                <a:gd name="T11" fmla="*/ 1322 h 1534"/>
                <a:gd name="T12" fmla="*/ 863 w 1327"/>
                <a:gd name="T13" fmla="*/ 1237 h 1534"/>
                <a:gd name="T14" fmla="*/ 876 w 1327"/>
                <a:gd name="T15" fmla="*/ 1148 h 1534"/>
                <a:gd name="T16" fmla="*/ 931 w 1327"/>
                <a:gd name="T17" fmla="*/ 1029 h 1534"/>
                <a:gd name="T18" fmla="*/ 972 w 1327"/>
                <a:gd name="T19" fmla="*/ 1005 h 1534"/>
                <a:gd name="T20" fmla="*/ 914 w 1327"/>
                <a:gd name="T21" fmla="*/ 893 h 1534"/>
                <a:gd name="T22" fmla="*/ 1061 w 1327"/>
                <a:gd name="T23" fmla="*/ 882 h 1534"/>
                <a:gd name="T24" fmla="*/ 1074 w 1327"/>
                <a:gd name="T25" fmla="*/ 835 h 1534"/>
                <a:gd name="T26" fmla="*/ 1146 w 1327"/>
                <a:gd name="T27" fmla="*/ 790 h 1534"/>
                <a:gd name="T28" fmla="*/ 1146 w 1327"/>
                <a:gd name="T29" fmla="*/ 739 h 1534"/>
                <a:gd name="T30" fmla="*/ 1112 w 1327"/>
                <a:gd name="T31" fmla="*/ 716 h 1534"/>
                <a:gd name="T32" fmla="*/ 1177 w 1327"/>
                <a:gd name="T33" fmla="*/ 613 h 1534"/>
                <a:gd name="T34" fmla="*/ 1180 w 1327"/>
                <a:gd name="T35" fmla="*/ 583 h 1534"/>
                <a:gd name="T36" fmla="*/ 1231 w 1327"/>
                <a:gd name="T37" fmla="*/ 511 h 1534"/>
                <a:gd name="T38" fmla="*/ 1244 w 1327"/>
                <a:gd name="T39" fmla="*/ 464 h 1534"/>
                <a:gd name="T40" fmla="*/ 1275 w 1327"/>
                <a:gd name="T41" fmla="*/ 439 h 1534"/>
                <a:gd name="T42" fmla="*/ 1269 w 1327"/>
                <a:gd name="T43" fmla="*/ 368 h 1534"/>
                <a:gd name="T44" fmla="*/ 1327 w 1327"/>
                <a:gd name="T45" fmla="*/ 299 h 1534"/>
                <a:gd name="T46" fmla="*/ 1313 w 1327"/>
                <a:gd name="T47" fmla="*/ 205 h 1534"/>
                <a:gd name="T48" fmla="*/ 1265 w 1327"/>
                <a:gd name="T49" fmla="*/ 183 h 1534"/>
                <a:gd name="T50" fmla="*/ 1265 w 1327"/>
                <a:gd name="T51" fmla="*/ 102 h 1534"/>
                <a:gd name="T52" fmla="*/ 1244 w 1327"/>
                <a:gd name="T53" fmla="*/ 91 h 1534"/>
                <a:gd name="T54" fmla="*/ 1139 w 1327"/>
                <a:gd name="T55" fmla="*/ 132 h 1534"/>
                <a:gd name="T56" fmla="*/ 1105 w 1327"/>
                <a:gd name="T57" fmla="*/ 116 h 1534"/>
                <a:gd name="T58" fmla="*/ 1099 w 1327"/>
                <a:gd name="T59" fmla="*/ 82 h 1534"/>
                <a:gd name="T60" fmla="*/ 1057 w 1327"/>
                <a:gd name="T61" fmla="*/ 71 h 1534"/>
                <a:gd name="T62" fmla="*/ 1016 w 1327"/>
                <a:gd name="T63" fmla="*/ 47 h 1534"/>
                <a:gd name="T64" fmla="*/ 1010 w 1327"/>
                <a:gd name="T65" fmla="*/ 13 h 1534"/>
                <a:gd name="T66" fmla="*/ 941 w 1327"/>
                <a:gd name="T67" fmla="*/ 27 h 1534"/>
                <a:gd name="T68" fmla="*/ 907 w 1327"/>
                <a:gd name="T69" fmla="*/ 0 h 1534"/>
                <a:gd name="T70" fmla="*/ 836 w 1327"/>
                <a:gd name="T71" fmla="*/ 31 h 1534"/>
                <a:gd name="T72" fmla="*/ 594 w 1327"/>
                <a:gd name="T73" fmla="*/ 64 h 1534"/>
                <a:gd name="T74" fmla="*/ 583 w 1327"/>
                <a:gd name="T75" fmla="*/ 78 h 1534"/>
                <a:gd name="T76" fmla="*/ 424 w 1327"/>
                <a:gd name="T77" fmla="*/ 83 h 1534"/>
                <a:gd name="T78" fmla="*/ 349 w 1327"/>
                <a:gd name="T79" fmla="*/ 1 h 1534"/>
                <a:gd name="T80" fmla="*/ 305 w 1327"/>
                <a:gd name="T81" fmla="*/ 35 h 1534"/>
                <a:gd name="T82" fmla="*/ 226 w 1327"/>
                <a:gd name="T83" fmla="*/ 37 h 1534"/>
                <a:gd name="T84" fmla="*/ 211 w 1327"/>
                <a:gd name="T85" fmla="*/ 64 h 1534"/>
                <a:gd name="T86" fmla="*/ 83 w 1327"/>
                <a:gd name="T87" fmla="*/ 473 h 1534"/>
                <a:gd name="T88" fmla="*/ 0 w 1327"/>
                <a:gd name="T89" fmla="*/ 879 h 1534"/>
                <a:gd name="T90" fmla="*/ 205 w 1327"/>
                <a:gd name="T91" fmla="*/ 1134 h 1534"/>
                <a:gd name="T92" fmla="*/ 413 w 1327"/>
                <a:gd name="T93" fmla="*/ 1428 h 1534"/>
                <a:gd name="T94" fmla="*/ 632 w 1327"/>
                <a:gd name="T95" fmla="*/ 1534 h 1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327" h="1534">
                  <a:moveTo>
                    <a:pt x="632" y="1534"/>
                  </a:moveTo>
                  <a:lnTo>
                    <a:pt x="659" y="1391"/>
                  </a:lnTo>
                  <a:lnTo>
                    <a:pt x="693" y="1364"/>
                  </a:lnTo>
                  <a:lnTo>
                    <a:pt x="771" y="1357"/>
                  </a:lnTo>
                  <a:lnTo>
                    <a:pt x="791" y="1319"/>
                  </a:lnTo>
                  <a:lnTo>
                    <a:pt x="849" y="1322"/>
                  </a:lnTo>
                  <a:lnTo>
                    <a:pt x="863" y="1237"/>
                  </a:lnTo>
                  <a:lnTo>
                    <a:pt x="876" y="1148"/>
                  </a:lnTo>
                  <a:lnTo>
                    <a:pt x="931" y="1029"/>
                  </a:lnTo>
                  <a:lnTo>
                    <a:pt x="972" y="1005"/>
                  </a:lnTo>
                  <a:lnTo>
                    <a:pt x="914" y="893"/>
                  </a:lnTo>
                  <a:lnTo>
                    <a:pt x="1061" y="882"/>
                  </a:lnTo>
                  <a:lnTo>
                    <a:pt x="1074" y="835"/>
                  </a:lnTo>
                  <a:lnTo>
                    <a:pt x="1146" y="790"/>
                  </a:lnTo>
                  <a:lnTo>
                    <a:pt x="1146" y="739"/>
                  </a:lnTo>
                  <a:lnTo>
                    <a:pt x="1112" y="716"/>
                  </a:lnTo>
                  <a:lnTo>
                    <a:pt x="1177" y="613"/>
                  </a:lnTo>
                  <a:lnTo>
                    <a:pt x="1180" y="583"/>
                  </a:lnTo>
                  <a:lnTo>
                    <a:pt x="1231" y="511"/>
                  </a:lnTo>
                  <a:lnTo>
                    <a:pt x="1244" y="464"/>
                  </a:lnTo>
                  <a:lnTo>
                    <a:pt x="1275" y="439"/>
                  </a:lnTo>
                  <a:lnTo>
                    <a:pt x="1269" y="368"/>
                  </a:lnTo>
                  <a:lnTo>
                    <a:pt x="1327" y="299"/>
                  </a:lnTo>
                  <a:lnTo>
                    <a:pt x="1313" y="205"/>
                  </a:lnTo>
                  <a:lnTo>
                    <a:pt x="1265" y="183"/>
                  </a:lnTo>
                  <a:lnTo>
                    <a:pt x="1265" y="102"/>
                  </a:lnTo>
                  <a:lnTo>
                    <a:pt x="1244" y="91"/>
                  </a:lnTo>
                  <a:lnTo>
                    <a:pt x="1139" y="132"/>
                  </a:lnTo>
                  <a:lnTo>
                    <a:pt x="1105" y="116"/>
                  </a:lnTo>
                  <a:lnTo>
                    <a:pt x="1099" y="82"/>
                  </a:lnTo>
                  <a:lnTo>
                    <a:pt x="1057" y="71"/>
                  </a:lnTo>
                  <a:lnTo>
                    <a:pt x="1016" y="47"/>
                  </a:lnTo>
                  <a:lnTo>
                    <a:pt x="1010" y="13"/>
                  </a:lnTo>
                  <a:lnTo>
                    <a:pt x="941" y="27"/>
                  </a:lnTo>
                  <a:lnTo>
                    <a:pt x="907" y="0"/>
                  </a:lnTo>
                  <a:lnTo>
                    <a:pt x="836" y="31"/>
                  </a:lnTo>
                  <a:lnTo>
                    <a:pt x="594" y="64"/>
                  </a:lnTo>
                  <a:lnTo>
                    <a:pt x="583" y="78"/>
                  </a:lnTo>
                  <a:lnTo>
                    <a:pt x="424" y="83"/>
                  </a:lnTo>
                  <a:lnTo>
                    <a:pt x="349" y="1"/>
                  </a:lnTo>
                  <a:lnTo>
                    <a:pt x="305" y="35"/>
                  </a:lnTo>
                  <a:lnTo>
                    <a:pt x="226" y="37"/>
                  </a:lnTo>
                  <a:lnTo>
                    <a:pt x="211" y="64"/>
                  </a:lnTo>
                  <a:lnTo>
                    <a:pt x="83" y="473"/>
                  </a:lnTo>
                  <a:lnTo>
                    <a:pt x="0" y="879"/>
                  </a:lnTo>
                  <a:lnTo>
                    <a:pt x="205" y="1134"/>
                  </a:lnTo>
                  <a:lnTo>
                    <a:pt x="413" y="1428"/>
                  </a:lnTo>
                  <a:lnTo>
                    <a:pt x="632" y="153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311" name="Freeform 95"/>
            <p:cNvSpPr>
              <a:spLocks/>
            </p:cNvSpPr>
            <p:nvPr/>
          </p:nvSpPr>
          <p:spPr bwMode="auto">
            <a:xfrm>
              <a:off x="8328" y="2038"/>
              <a:ext cx="288" cy="202"/>
            </a:xfrm>
            <a:custGeom>
              <a:avLst/>
              <a:gdLst>
                <a:gd name="T0" fmla="*/ 1646 w 1724"/>
                <a:gd name="T1" fmla="*/ 1210 h 1210"/>
                <a:gd name="T2" fmla="*/ 1198 w 1724"/>
                <a:gd name="T3" fmla="*/ 1204 h 1210"/>
                <a:gd name="T4" fmla="*/ 1146 w 1724"/>
                <a:gd name="T5" fmla="*/ 1123 h 1210"/>
                <a:gd name="T6" fmla="*/ 1065 w 1724"/>
                <a:gd name="T7" fmla="*/ 1057 h 1210"/>
                <a:gd name="T8" fmla="*/ 1012 w 1724"/>
                <a:gd name="T9" fmla="*/ 1035 h 1210"/>
                <a:gd name="T10" fmla="*/ 669 w 1724"/>
                <a:gd name="T11" fmla="*/ 778 h 1210"/>
                <a:gd name="T12" fmla="*/ 589 w 1724"/>
                <a:gd name="T13" fmla="*/ 799 h 1210"/>
                <a:gd name="T14" fmla="*/ 417 w 1724"/>
                <a:gd name="T15" fmla="*/ 894 h 1210"/>
                <a:gd name="T16" fmla="*/ 165 w 1724"/>
                <a:gd name="T17" fmla="*/ 816 h 1210"/>
                <a:gd name="T18" fmla="*/ 55 w 1724"/>
                <a:gd name="T19" fmla="*/ 698 h 1210"/>
                <a:gd name="T20" fmla="*/ 35 w 1724"/>
                <a:gd name="T21" fmla="*/ 745 h 1210"/>
                <a:gd name="T22" fmla="*/ 74 w 1724"/>
                <a:gd name="T23" fmla="*/ 799 h 1210"/>
                <a:gd name="T24" fmla="*/ 53 w 1724"/>
                <a:gd name="T25" fmla="*/ 824 h 1210"/>
                <a:gd name="T26" fmla="*/ 25 w 1724"/>
                <a:gd name="T27" fmla="*/ 789 h 1210"/>
                <a:gd name="T28" fmla="*/ 0 w 1724"/>
                <a:gd name="T29" fmla="*/ 750 h 1210"/>
                <a:gd name="T30" fmla="*/ 16 w 1724"/>
                <a:gd name="T31" fmla="*/ 590 h 1210"/>
                <a:gd name="T32" fmla="*/ 136 w 1724"/>
                <a:gd name="T33" fmla="*/ 255 h 1210"/>
                <a:gd name="T34" fmla="*/ 138 w 1724"/>
                <a:gd name="T35" fmla="*/ 14 h 1210"/>
                <a:gd name="T36" fmla="*/ 208 w 1724"/>
                <a:gd name="T37" fmla="*/ 0 h 1210"/>
                <a:gd name="T38" fmla="*/ 267 w 1724"/>
                <a:gd name="T39" fmla="*/ 42 h 1210"/>
                <a:gd name="T40" fmla="*/ 706 w 1724"/>
                <a:gd name="T41" fmla="*/ 404 h 1210"/>
                <a:gd name="T42" fmla="*/ 766 w 1724"/>
                <a:gd name="T43" fmla="*/ 423 h 1210"/>
                <a:gd name="T44" fmla="*/ 788 w 1724"/>
                <a:gd name="T45" fmla="*/ 398 h 1210"/>
                <a:gd name="T46" fmla="*/ 960 w 1724"/>
                <a:gd name="T47" fmla="*/ 404 h 1210"/>
                <a:gd name="T48" fmla="*/ 1065 w 1724"/>
                <a:gd name="T49" fmla="*/ 479 h 1210"/>
                <a:gd name="T50" fmla="*/ 1156 w 1724"/>
                <a:gd name="T51" fmla="*/ 592 h 1210"/>
                <a:gd name="T52" fmla="*/ 1179 w 1724"/>
                <a:gd name="T53" fmla="*/ 640 h 1210"/>
                <a:gd name="T54" fmla="*/ 1198 w 1724"/>
                <a:gd name="T55" fmla="*/ 714 h 1210"/>
                <a:gd name="T56" fmla="*/ 1325 w 1724"/>
                <a:gd name="T57" fmla="*/ 836 h 1210"/>
                <a:gd name="T58" fmla="*/ 1425 w 1724"/>
                <a:gd name="T59" fmla="*/ 847 h 1210"/>
                <a:gd name="T60" fmla="*/ 1724 w 1724"/>
                <a:gd name="T61" fmla="*/ 1002 h 1210"/>
                <a:gd name="T62" fmla="*/ 1656 w 1724"/>
                <a:gd name="T63" fmla="*/ 1157 h 1210"/>
                <a:gd name="T64" fmla="*/ 1646 w 1724"/>
                <a:gd name="T65" fmla="*/ 1210 h 1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724" h="1210">
                  <a:moveTo>
                    <a:pt x="1646" y="1210"/>
                  </a:moveTo>
                  <a:lnTo>
                    <a:pt x="1198" y="1204"/>
                  </a:lnTo>
                  <a:lnTo>
                    <a:pt x="1146" y="1123"/>
                  </a:lnTo>
                  <a:lnTo>
                    <a:pt x="1065" y="1057"/>
                  </a:lnTo>
                  <a:lnTo>
                    <a:pt x="1012" y="1035"/>
                  </a:lnTo>
                  <a:lnTo>
                    <a:pt x="669" y="778"/>
                  </a:lnTo>
                  <a:lnTo>
                    <a:pt x="589" y="799"/>
                  </a:lnTo>
                  <a:lnTo>
                    <a:pt x="417" y="894"/>
                  </a:lnTo>
                  <a:lnTo>
                    <a:pt x="165" y="816"/>
                  </a:lnTo>
                  <a:lnTo>
                    <a:pt x="55" y="698"/>
                  </a:lnTo>
                  <a:lnTo>
                    <a:pt x="35" y="745"/>
                  </a:lnTo>
                  <a:lnTo>
                    <a:pt x="74" y="799"/>
                  </a:lnTo>
                  <a:lnTo>
                    <a:pt x="53" y="824"/>
                  </a:lnTo>
                  <a:lnTo>
                    <a:pt x="25" y="789"/>
                  </a:lnTo>
                  <a:lnTo>
                    <a:pt x="0" y="750"/>
                  </a:lnTo>
                  <a:lnTo>
                    <a:pt x="16" y="590"/>
                  </a:lnTo>
                  <a:lnTo>
                    <a:pt x="136" y="255"/>
                  </a:lnTo>
                  <a:lnTo>
                    <a:pt x="138" y="14"/>
                  </a:lnTo>
                  <a:lnTo>
                    <a:pt x="208" y="0"/>
                  </a:lnTo>
                  <a:lnTo>
                    <a:pt x="267" y="42"/>
                  </a:lnTo>
                  <a:lnTo>
                    <a:pt x="706" y="404"/>
                  </a:lnTo>
                  <a:lnTo>
                    <a:pt x="766" y="423"/>
                  </a:lnTo>
                  <a:lnTo>
                    <a:pt x="788" y="398"/>
                  </a:lnTo>
                  <a:lnTo>
                    <a:pt x="960" y="404"/>
                  </a:lnTo>
                  <a:lnTo>
                    <a:pt x="1065" y="479"/>
                  </a:lnTo>
                  <a:lnTo>
                    <a:pt x="1156" y="592"/>
                  </a:lnTo>
                  <a:lnTo>
                    <a:pt x="1179" y="640"/>
                  </a:lnTo>
                  <a:lnTo>
                    <a:pt x="1198" y="714"/>
                  </a:lnTo>
                  <a:lnTo>
                    <a:pt x="1325" y="836"/>
                  </a:lnTo>
                  <a:lnTo>
                    <a:pt x="1425" y="847"/>
                  </a:lnTo>
                  <a:lnTo>
                    <a:pt x="1724" y="1002"/>
                  </a:lnTo>
                  <a:lnTo>
                    <a:pt x="1656" y="1157"/>
                  </a:lnTo>
                  <a:lnTo>
                    <a:pt x="1646" y="121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312" name="Freeform 96"/>
            <p:cNvSpPr>
              <a:spLocks/>
            </p:cNvSpPr>
            <p:nvPr/>
          </p:nvSpPr>
          <p:spPr bwMode="auto">
            <a:xfrm>
              <a:off x="8446" y="2036"/>
              <a:ext cx="224" cy="169"/>
            </a:xfrm>
            <a:custGeom>
              <a:avLst/>
              <a:gdLst>
                <a:gd name="T0" fmla="*/ 0 w 1347"/>
                <a:gd name="T1" fmla="*/ 421 h 1016"/>
                <a:gd name="T2" fmla="*/ 171 w 1347"/>
                <a:gd name="T3" fmla="*/ 208 h 1016"/>
                <a:gd name="T4" fmla="*/ 347 w 1347"/>
                <a:gd name="T5" fmla="*/ 142 h 1016"/>
                <a:gd name="T6" fmla="*/ 506 w 1347"/>
                <a:gd name="T7" fmla="*/ 128 h 1016"/>
                <a:gd name="T8" fmla="*/ 566 w 1347"/>
                <a:gd name="T9" fmla="*/ 75 h 1016"/>
                <a:gd name="T10" fmla="*/ 603 w 1347"/>
                <a:gd name="T11" fmla="*/ 56 h 1016"/>
                <a:gd name="T12" fmla="*/ 649 w 1347"/>
                <a:gd name="T13" fmla="*/ 0 h 1016"/>
                <a:gd name="T14" fmla="*/ 674 w 1347"/>
                <a:gd name="T15" fmla="*/ 58 h 1016"/>
                <a:gd name="T16" fmla="*/ 725 w 1347"/>
                <a:gd name="T17" fmla="*/ 66 h 1016"/>
                <a:gd name="T18" fmla="*/ 741 w 1347"/>
                <a:gd name="T19" fmla="*/ 48 h 1016"/>
                <a:gd name="T20" fmla="*/ 787 w 1347"/>
                <a:gd name="T21" fmla="*/ 50 h 1016"/>
                <a:gd name="T22" fmla="*/ 840 w 1347"/>
                <a:gd name="T23" fmla="*/ 100 h 1016"/>
                <a:gd name="T24" fmla="*/ 874 w 1347"/>
                <a:gd name="T25" fmla="*/ 97 h 1016"/>
                <a:gd name="T26" fmla="*/ 929 w 1347"/>
                <a:gd name="T27" fmla="*/ 58 h 1016"/>
                <a:gd name="T28" fmla="*/ 1347 w 1347"/>
                <a:gd name="T29" fmla="*/ 324 h 1016"/>
                <a:gd name="T30" fmla="*/ 1142 w 1347"/>
                <a:gd name="T31" fmla="*/ 745 h 1016"/>
                <a:gd name="T32" fmla="*/ 1020 w 1347"/>
                <a:gd name="T33" fmla="*/ 1016 h 1016"/>
                <a:gd name="T34" fmla="*/ 716 w 1347"/>
                <a:gd name="T35" fmla="*/ 866 h 1016"/>
                <a:gd name="T36" fmla="*/ 616 w 1347"/>
                <a:gd name="T37" fmla="*/ 849 h 1016"/>
                <a:gd name="T38" fmla="*/ 494 w 1347"/>
                <a:gd name="T39" fmla="*/ 734 h 1016"/>
                <a:gd name="T40" fmla="*/ 467 w 1347"/>
                <a:gd name="T41" fmla="*/ 645 h 1016"/>
                <a:gd name="T42" fmla="*/ 428 w 1347"/>
                <a:gd name="T43" fmla="*/ 582 h 1016"/>
                <a:gd name="T44" fmla="*/ 359 w 1347"/>
                <a:gd name="T45" fmla="*/ 498 h 1016"/>
                <a:gd name="T46" fmla="*/ 256 w 1347"/>
                <a:gd name="T47" fmla="*/ 421 h 1016"/>
                <a:gd name="T48" fmla="*/ 87 w 1347"/>
                <a:gd name="T49" fmla="*/ 415 h 1016"/>
                <a:gd name="T50" fmla="*/ 60 w 1347"/>
                <a:gd name="T51" fmla="*/ 440 h 1016"/>
                <a:gd name="T52" fmla="*/ 0 w 1347"/>
                <a:gd name="T53" fmla="*/ 421 h 10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47" h="1016">
                  <a:moveTo>
                    <a:pt x="0" y="421"/>
                  </a:moveTo>
                  <a:lnTo>
                    <a:pt x="171" y="208"/>
                  </a:lnTo>
                  <a:lnTo>
                    <a:pt x="347" y="142"/>
                  </a:lnTo>
                  <a:lnTo>
                    <a:pt x="506" y="128"/>
                  </a:lnTo>
                  <a:lnTo>
                    <a:pt x="566" y="75"/>
                  </a:lnTo>
                  <a:lnTo>
                    <a:pt x="603" y="56"/>
                  </a:lnTo>
                  <a:lnTo>
                    <a:pt x="649" y="0"/>
                  </a:lnTo>
                  <a:lnTo>
                    <a:pt x="674" y="58"/>
                  </a:lnTo>
                  <a:lnTo>
                    <a:pt x="725" y="66"/>
                  </a:lnTo>
                  <a:lnTo>
                    <a:pt x="741" y="48"/>
                  </a:lnTo>
                  <a:lnTo>
                    <a:pt x="787" y="50"/>
                  </a:lnTo>
                  <a:lnTo>
                    <a:pt x="840" y="100"/>
                  </a:lnTo>
                  <a:lnTo>
                    <a:pt x="874" y="97"/>
                  </a:lnTo>
                  <a:lnTo>
                    <a:pt x="929" y="58"/>
                  </a:lnTo>
                  <a:lnTo>
                    <a:pt x="1347" y="324"/>
                  </a:lnTo>
                  <a:lnTo>
                    <a:pt x="1142" y="745"/>
                  </a:lnTo>
                  <a:lnTo>
                    <a:pt x="1020" y="1016"/>
                  </a:lnTo>
                  <a:lnTo>
                    <a:pt x="716" y="866"/>
                  </a:lnTo>
                  <a:lnTo>
                    <a:pt x="616" y="849"/>
                  </a:lnTo>
                  <a:lnTo>
                    <a:pt x="494" y="734"/>
                  </a:lnTo>
                  <a:lnTo>
                    <a:pt x="467" y="645"/>
                  </a:lnTo>
                  <a:lnTo>
                    <a:pt x="428" y="582"/>
                  </a:lnTo>
                  <a:lnTo>
                    <a:pt x="359" y="498"/>
                  </a:lnTo>
                  <a:lnTo>
                    <a:pt x="256" y="421"/>
                  </a:lnTo>
                  <a:lnTo>
                    <a:pt x="87" y="415"/>
                  </a:lnTo>
                  <a:lnTo>
                    <a:pt x="60" y="440"/>
                  </a:lnTo>
                  <a:lnTo>
                    <a:pt x="0" y="42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313" name="Freeform 97"/>
            <p:cNvSpPr>
              <a:spLocks/>
            </p:cNvSpPr>
            <p:nvPr/>
          </p:nvSpPr>
          <p:spPr bwMode="auto">
            <a:xfrm>
              <a:off x="8188" y="1799"/>
              <a:ext cx="413" cy="307"/>
            </a:xfrm>
            <a:custGeom>
              <a:avLst/>
              <a:gdLst>
                <a:gd name="T0" fmla="*/ 978 w 2475"/>
                <a:gd name="T1" fmla="*/ 1449 h 1840"/>
                <a:gd name="T2" fmla="*/ 983 w 2475"/>
                <a:gd name="T3" fmla="*/ 1431 h 1840"/>
                <a:gd name="T4" fmla="*/ 775 w 2475"/>
                <a:gd name="T5" fmla="*/ 1093 h 1840"/>
                <a:gd name="T6" fmla="*/ 715 w 2475"/>
                <a:gd name="T7" fmla="*/ 1093 h 1840"/>
                <a:gd name="T8" fmla="*/ 610 w 2475"/>
                <a:gd name="T9" fmla="*/ 1016 h 1840"/>
                <a:gd name="T10" fmla="*/ 506 w 2475"/>
                <a:gd name="T11" fmla="*/ 1013 h 1840"/>
                <a:gd name="T12" fmla="*/ 407 w 2475"/>
                <a:gd name="T13" fmla="*/ 974 h 1840"/>
                <a:gd name="T14" fmla="*/ 170 w 2475"/>
                <a:gd name="T15" fmla="*/ 1013 h 1840"/>
                <a:gd name="T16" fmla="*/ 144 w 2475"/>
                <a:gd name="T17" fmla="*/ 1003 h 1840"/>
                <a:gd name="T18" fmla="*/ 123 w 2475"/>
                <a:gd name="T19" fmla="*/ 931 h 1840"/>
                <a:gd name="T20" fmla="*/ 0 w 2475"/>
                <a:gd name="T21" fmla="*/ 851 h 1840"/>
                <a:gd name="T22" fmla="*/ 398 w 2475"/>
                <a:gd name="T23" fmla="*/ 460 h 1840"/>
                <a:gd name="T24" fmla="*/ 525 w 2475"/>
                <a:gd name="T25" fmla="*/ 313 h 1840"/>
                <a:gd name="T26" fmla="*/ 587 w 2475"/>
                <a:gd name="T27" fmla="*/ 316 h 1840"/>
                <a:gd name="T28" fmla="*/ 610 w 2475"/>
                <a:gd name="T29" fmla="*/ 336 h 1840"/>
                <a:gd name="T30" fmla="*/ 637 w 2475"/>
                <a:gd name="T31" fmla="*/ 342 h 1840"/>
                <a:gd name="T32" fmla="*/ 957 w 2475"/>
                <a:gd name="T33" fmla="*/ 0 h 1840"/>
                <a:gd name="T34" fmla="*/ 1099 w 2475"/>
                <a:gd name="T35" fmla="*/ 125 h 1840"/>
                <a:gd name="T36" fmla="*/ 1261 w 2475"/>
                <a:gd name="T37" fmla="*/ 313 h 1840"/>
                <a:gd name="T38" fmla="*/ 1440 w 2475"/>
                <a:gd name="T39" fmla="*/ 442 h 1840"/>
                <a:gd name="T40" fmla="*/ 1470 w 2475"/>
                <a:gd name="T41" fmla="*/ 543 h 1840"/>
                <a:gd name="T42" fmla="*/ 1613 w 2475"/>
                <a:gd name="T43" fmla="*/ 701 h 1840"/>
                <a:gd name="T44" fmla="*/ 1554 w 2475"/>
                <a:gd name="T45" fmla="*/ 818 h 1840"/>
                <a:gd name="T46" fmla="*/ 1639 w 2475"/>
                <a:gd name="T47" fmla="*/ 937 h 1840"/>
                <a:gd name="T48" fmla="*/ 2179 w 2475"/>
                <a:gd name="T49" fmla="*/ 874 h 1840"/>
                <a:gd name="T50" fmla="*/ 2238 w 2475"/>
                <a:gd name="T51" fmla="*/ 950 h 1840"/>
                <a:gd name="T52" fmla="*/ 2218 w 2475"/>
                <a:gd name="T53" fmla="*/ 1042 h 1840"/>
                <a:gd name="T54" fmla="*/ 2162 w 2475"/>
                <a:gd name="T55" fmla="*/ 1136 h 1840"/>
                <a:gd name="T56" fmla="*/ 2164 w 2475"/>
                <a:gd name="T57" fmla="*/ 1197 h 1840"/>
                <a:gd name="T58" fmla="*/ 2223 w 2475"/>
                <a:gd name="T59" fmla="*/ 1276 h 1840"/>
                <a:gd name="T60" fmla="*/ 2475 w 2475"/>
                <a:gd name="T61" fmla="*/ 1475 h 1840"/>
                <a:gd name="T62" fmla="*/ 2416 w 2475"/>
                <a:gd name="T63" fmla="*/ 1518 h 1840"/>
                <a:gd name="T64" fmla="*/ 2383 w 2475"/>
                <a:gd name="T65" fmla="*/ 1518 h 1840"/>
                <a:gd name="T66" fmla="*/ 2331 w 2475"/>
                <a:gd name="T67" fmla="*/ 1466 h 1840"/>
                <a:gd name="T68" fmla="*/ 2286 w 2475"/>
                <a:gd name="T69" fmla="*/ 1469 h 1840"/>
                <a:gd name="T70" fmla="*/ 2262 w 2475"/>
                <a:gd name="T71" fmla="*/ 1482 h 1840"/>
                <a:gd name="T72" fmla="*/ 2221 w 2475"/>
                <a:gd name="T73" fmla="*/ 1475 h 1840"/>
                <a:gd name="T74" fmla="*/ 2192 w 2475"/>
                <a:gd name="T75" fmla="*/ 1423 h 1840"/>
                <a:gd name="T76" fmla="*/ 2153 w 2475"/>
                <a:gd name="T77" fmla="*/ 1471 h 1840"/>
                <a:gd name="T78" fmla="*/ 2107 w 2475"/>
                <a:gd name="T79" fmla="*/ 1497 h 1840"/>
                <a:gd name="T80" fmla="*/ 2053 w 2475"/>
                <a:gd name="T81" fmla="*/ 1547 h 1840"/>
                <a:gd name="T82" fmla="*/ 1892 w 2475"/>
                <a:gd name="T83" fmla="*/ 1565 h 1840"/>
                <a:gd name="T84" fmla="*/ 1711 w 2475"/>
                <a:gd name="T85" fmla="*/ 1631 h 1840"/>
                <a:gd name="T86" fmla="*/ 1603 w 2475"/>
                <a:gd name="T87" fmla="*/ 1762 h 1840"/>
                <a:gd name="T88" fmla="*/ 1544 w 2475"/>
                <a:gd name="T89" fmla="*/ 1840 h 1840"/>
                <a:gd name="T90" fmla="*/ 1475 w 2475"/>
                <a:gd name="T91" fmla="*/ 1788 h 1840"/>
                <a:gd name="T92" fmla="*/ 1103 w 2475"/>
                <a:gd name="T93" fmla="*/ 1473 h 1840"/>
                <a:gd name="T94" fmla="*/ 1048 w 2475"/>
                <a:gd name="T95" fmla="*/ 1436 h 1840"/>
                <a:gd name="T96" fmla="*/ 978 w 2475"/>
                <a:gd name="T97" fmla="*/ 1449 h 18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75" h="1840">
                  <a:moveTo>
                    <a:pt x="978" y="1449"/>
                  </a:moveTo>
                  <a:lnTo>
                    <a:pt x="983" y="1431"/>
                  </a:lnTo>
                  <a:lnTo>
                    <a:pt x="775" y="1093"/>
                  </a:lnTo>
                  <a:lnTo>
                    <a:pt x="715" y="1093"/>
                  </a:lnTo>
                  <a:lnTo>
                    <a:pt x="610" y="1016"/>
                  </a:lnTo>
                  <a:lnTo>
                    <a:pt x="506" y="1013"/>
                  </a:lnTo>
                  <a:lnTo>
                    <a:pt x="407" y="974"/>
                  </a:lnTo>
                  <a:lnTo>
                    <a:pt x="170" y="1013"/>
                  </a:lnTo>
                  <a:lnTo>
                    <a:pt x="144" y="1003"/>
                  </a:lnTo>
                  <a:lnTo>
                    <a:pt x="123" y="931"/>
                  </a:lnTo>
                  <a:lnTo>
                    <a:pt x="0" y="851"/>
                  </a:lnTo>
                  <a:lnTo>
                    <a:pt x="398" y="460"/>
                  </a:lnTo>
                  <a:lnTo>
                    <a:pt x="525" y="313"/>
                  </a:lnTo>
                  <a:lnTo>
                    <a:pt x="587" y="316"/>
                  </a:lnTo>
                  <a:lnTo>
                    <a:pt x="610" y="336"/>
                  </a:lnTo>
                  <a:lnTo>
                    <a:pt x="637" y="342"/>
                  </a:lnTo>
                  <a:lnTo>
                    <a:pt x="957" y="0"/>
                  </a:lnTo>
                  <a:lnTo>
                    <a:pt x="1099" y="125"/>
                  </a:lnTo>
                  <a:lnTo>
                    <a:pt x="1261" y="313"/>
                  </a:lnTo>
                  <a:lnTo>
                    <a:pt x="1440" y="442"/>
                  </a:lnTo>
                  <a:lnTo>
                    <a:pt x="1470" y="543"/>
                  </a:lnTo>
                  <a:lnTo>
                    <a:pt x="1613" y="701"/>
                  </a:lnTo>
                  <a:lnTo>
                    <a:pt x="1554" y="818"/>
                  </a:lnTo>
                  <a:lnTo>
                    <a:pt x="1639" y="937"/>
                  </a:lnTo>
                  <a:lnTo>
                    <a:pt x="2179" y="874"/>
                  </a:lnTo>
                  <a:lnTo>
                    <a:pt x="2238" y="950"/>
                  </a:lnTo>
                  <a:lnTo>
                    <a:pt x="2218" y="1042"/>
                  </a:lnTo>
                  <a:lnTo>
                    <a:pt x="2162" y="1136"/>
                  </a:lnTo>
                  <a:lnTo>
                    <a:pt x="2164" y="1197"/>
                  </a:lnTo>
                  <a:lnTo>
                    <a:pt x="2223" y="1276"/>
                  </a:lnTo>
                  <a:lnTo>
                    <a:pt x="2475" y="1475"/>
                  </a:lnTo>
                  <a:lnTo>
                    <a:pt x="2416" y="1518"/>
                  </a:lnTo>
                  <a:lnTo>
                    <a:pt x="2383" y="1518"/>
                  </a:lnTo>
                  <a:lnTo>
                    <a:pt x="2331" y="1466"/>
                  </a:lnTo>
                  <a:lnTo>
                    <a:pt x="2286" y="1469"/>
                  </a:lnTo>
                  <a:lnTo>
                    <a:pt x="2262" y="1482"/>
                  </a:lnTo>
                  <a:lnTo>
                    <a:pt x="2221" y="1475"/>
                  </a:lnTo>
                  <a:lnTo>
                    <a:pt x="2192" y="1423"/>
                  </a:lnTo>
                  <a:lnTo>
                    <a:pt x="2153" y="1471"/>
                  </a:lnTo>
                  <a:lnTo>
                    <a:pt x="2107" y="1497"/>
                  </a:lnTo>
                  <a:lnTo>
                    <a:pt x="2053" y="1547"/>
                  </a:lnTo>
                  <a:lnTo>
                    <a:pt x="1892" y="1565"/>
                  </a:lnTo>
                  <a:lnTo>
                    <a:pt x="1711" y="1631"/>
                  </a:lnTo>
                  <a:lnTo>
                    <a:pt x="1603" y="1762"/>
                  </a:lnTo>
                  <a:lnTo>
                    <a:pt x="1544" y="1840"/>
                  </a:lnTo>
                  <a:lnTo>
                    <a:pt x="1475" y="1788"/>
                  </a:lnTo>
                  <a:lnTo>
                    <a:pt x="1103" y="1473"/>
                  </a:lnTo>
                  <a:lnTo>
                    <a:pt x="1048" y="1436"/>
                  </a:lnTo>
                  <a:lnTo>
                    <a:pt x="978" y="144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314" name="Freeform 98"/>
            <p:cNvSpPr>
              <a:spLocks/>
            </p:cNvSpPr>
            <p:nvPr/>
          </p:nvSpPr>
          <p:spPr bwMode="auto">
            <a:xfrm>
              <a:off x="8531" y="1887"/>
              <a:ext cx="218" cy="202"/>
            </a:xfrm>
            <a:custGeom>
              <a:avLst/>
              <a:gdLst>
                <a:gd name="T0" fmla="*/ 1256 w 1312"/>
                <a:gd name="T1" fmla="*/ 0 h 1212"/>
                <a:gd name="T2" fmla="*/ 1312 w 1312"/>
                <a:gd name="T3" fmla="*/ 55 h 1212"/>
                <a:gd name="T4" fmla="*/ 1312 w 1312"/>
                <a:gd name="T5" fmla="*/ 68 h 1212"/>
                <a:gd name="T6" fmla="*/ 1254 w 1312"/>
                <a:gd name="T7" fmla="*/ 160 h 1212"/>
                <a:gd name="T8" fmla="*/ 1297 w 1312"/>
                <a:gd name="T9" fmla="*/ 301 h 1212"/>
                <a:gd name="T10" fmla="*/ 1109 w 1312"/>
                <a:gd name="T11" fmla="*/ 741 h 1212"/>
                <a:gd name="T12" fmla="*/ 866 w 1312"/>
                <a:gd name="T13" fmla="*/ 1148 h 1212"/>
                <a:gd name="T14" fmla="*/ 833 w 1312"/>
                <a:gd name="T15" fmla="*/ 1212 h 1212"/>
                <a:gd name="T16" fmla="*/ 413 w 1312"/>
                <a:gd name="T17" fmla="*/ 943 h 1212"/>
                <a:gd name="T18" fmla="*/ 169 w 1312"/>
                <a:gd name="T19" fmla="*/ 744 h 1212"/>
                <a:gd name="T20" fmla="*/ 111 w 1312"/>
                <a:gd name="T21" fmla="*/ 671 h 1212"/>
                <a:gd name="T22" fmla="*/ 108 w 1312"/>
                <a:gd name="T23" fmla="*/ 609 h 1212"/>
                <a:gd name="T24" fmla="*/ 163 w 1312"/>
                <a:gd name="T25" fmla="*/ 514 h 1212"/>
                <a:gd name="T26" fmla="*/ 186 w 1312"/>
                <a:gd name="T27" fmla="*/ 421 h 1212"/>
                <a:gd name="T28" fmla="*/ 120 w 1312"/>
                <a:gd name="T29" fmla="*/ 340 h 1212"/>
                <a:gd name="T30" fmla="*/ 103 w 1312"/>
                <a:gd name="T31" fmla="*/ 276 h 1212"/>
                <a:gd name="T32" fmla="*/ 0 w 1312"/>
                <a:gd name="T33" fmla="*/ 132 h 1212"/>
                <a:gd name="T34" fmla="*/ 401 w 1312"/>
                <a:gd name="T35" fmla="*/ 132 h 1212"/>
                <a:gd name="T36" fmla="*/ 407 w 1312"/>
                <a:gd name="T37" fmla="*/ 58 h 1212"/>
                <a:gd name="T38" fmla="*/ 529 w 1312"/>
                <a:gd name="T39" fmla="*/ 16 h 1212"/>
                <a:gd name="T40" fmla="*/ 543 w 1312"/>
                <a:gd name="T41" fmla="*/ 113 h 1212"/>
                <a:gd name="T42" fmla="*/ 1256 w 1312"/>
                <a:gd name="T43" fmla="*/ 0 h 1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12" h="1212">
                  <a:moveTo>
                    <a:pt x="1256" y="0"/>
                  </a:moveTo>
                  <a:lnTo>
                    <a:pt x="1312" y="55"/>
                  </a:lnTo>
                  <a:lnTo>
                    <a:pt x="1312" y="68"/>
                  </a:lnTo>
                  <a:lnTo>
                    <a:pt x="1254" y="160"/>
                  </a:lnTo>
                  <a:lnTo>
                    <a:pt x="1297" y="301"/>
                  </a:lnTo>
                  <a:lnTo>
                    <a:pt x="1109" y="741"/>
                  </a:lnTo>
                  <a:lnTo>
                    <a:pt x="866" y="1148"/>
                  </a:lnTo>
                  <a:lnTo>
                    <a:pt x="833" y="1212"/>
                  </a:lnTo>
                  <a:lnTo>
                    <a:pt x="413" y="943"/>
                  </a:lnTo>
                  <a:lnTo>
                    <a:pt x="169" y="744"/>
                  </a:lnTo>
                  <a:lnTo>
                    <a:pt x="111" y="671"/>
                  </a:lnTo>
                  <a:lnTo>
                    <a:pt x="108" y="609"/>
                  </a:lnTo>
                  <a:lnTo>
                    <a:pt x="163" y="514"/>
                  </a:lnTo>
                  <a:lnTo>
                    <a:pt x="186" y="421"/>
                  </a:lnTo>
                  <a:lnTo>
                    <a:pt x="120" y="340"/>
                  </a:lnTo>
                  <a:lnTo>
                    <a:pt x="103" y="276"/>
                  </a:lnTo>
                  <a:lnTo>
                    <a:pt x="0" y="132"/>
                  </a:lnTo>
                  <a:lnTo>
                    <a:pt x="401" y="132"/>
                  </a:lnTo>
                  <a:lnTo>
                    <a:pt x="407" y="58"/>
                  </a:lnTo>
                  <a:lnTo>
                    <a:pt x="529" y="16"/>
                  </a:lnTo>
                  <a:lnTo>
                    <a:pt x="543" y="113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315" name="Freeform 99"/>
            <p:cNvSpPr>
              <a:spLocks/>
            </p:cNvSpPr>
            <p:nvPr/>
          </p:nvSpPr>
          <p:spPr bwMode="auto">
            <a:xfrm>
              <a:off x="8519" y="1840"/>
              <a:ext cx="221" cy="69"/>
            </a:xfrm>
            <a:custGeom>
              <a:avLst/>
              <a:gdLst>
                <a:gd name="T0" fmla="*/ 16 w 1322"/>
                <a:gd name="T1" fmla="*/ 0 h 417"/>
                <a:gd name="T2" fmla="*/ 400 w 1322"/>
                <a:gd name="T3" fmla="*/ 107 h 417"/>
                <a:gd name="T4" fmla="*/ 444 w 1322"/>
                <a:gd name="T5" fmla="*/ 47 h 417"/>
                <a:gd name="T6" fmla="*/ 541 w 1322"/>
                <a:gd name="T7" fmla="*/ 80 h 417"/>
                <a:gd name="T8" fmla="*/ 570 w 1322"/>
                <a:gd name="T9" fmla="*/ 169 h 417"/>
                <a:gd name="T10" fmla="*/ 737 w 1322"/>
                <a:gd name="T11" fmla="*/ 235 h 417"/>
                <a:gd name="T12" fmla="*/ 890 w 1322"/>
                <a:gd name="T13" fmla="*/ 254 h 417"/>
                <a:gd name="T14" fmla="*/ 1272 w 1322"/>
                <a:gd name="T15" fmla="*/ 235 h 417"/>
                <a:gd name="T16" fmla="*/ 1322 w 1322"/>
                <a:gd name="T17" fmla="*/ 287 h 417"/>
                <a:gd name="T18" fmla="*/ 611 w 1322"/>
                <a:gd name="T19" fmla="*/ 398 h 417"/>
                <a:gd name="T20" fmla="*/ 594 w 1322"/>
                <a:gd name="T21" fmla="*/ 304 h 417"/>
                <a:gd name="T22" fmla="*/ 473 w 1322"/>
                <a:gd name="T23" fmla="*/ 343 h 417"/>
                <a:gd name="T24" fmla="*/ 467 w 1322"/>
                <a:gd name="T25" fmla="*/ 415 h 417"/>
                <a:gd name="T26" fmla="*/ 58 w 1322"/>
                <a:gd name="T27" fmla="*/ 417 h 417"/>
                <a:gd name="T28" fmla="*/ 2 w 1322"/>
                <a:gd name="T29" fmla="*/ 334 h 417"/>
                <a:gd name="T30" fmla="*/ 0 w 1322"/>
                <a:gd name="T31" fmla="*/ 237 h 417"/>
                <a:gd name="T32" fmla="*/ 16 w 1322"/>
                <a:gd name="T33" fmla="*/ 0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22" h="417">
                  <a:moveTo>
                    <a:pt x="16" y="0"/>
                  </a:moveTo>
                  <a:lnTo>
                    <a:pt x="400" y="107"/>
                  </a:lnTo>
                  <a:lnTo>
                    <a:pt x="444" y="47"/>
                  </a:lnTo>
                  <a:lnTo>
                    <a:pt x="541" y="80"/>
                  </a:lnTo>
                  <a:lnTo>
                    <a:pt x="570" y="169"/>
                  </a:lnTo>
                  <a:lnTo>
                    <a:pt x="737" y="235"/>
                  </a:lnTo>
                  <a:lnTo>
                    <a:pt x="890" y="254"/>
                  </a:lnTo>
                  <a:lnTo>
                    <a:pt x="1272" y="235"/>
                  </a:lnTo>
                  <a:lnTo>
                    <a:pt x="1322" y="287"/>
                  </a:lnTo>
                  <a:lnTo>
                    <a:pt x="611" y="398"/>
                  </a:lnTo>
                  <a:lnTo>
                    <a:pt x="594" y="304"/>
                  </a:lnTo>
                  <a:lnTo>
                    <a:pt x="473" y="343"/>
                  </a:lnTo>
                  <a:lnTo>
                    <a:pt x="467" y="415"/>
                  </a:lnTo>
                  <a:lnTo>
                    <a:pt x="58" y="417"/>
                  </a:lnTo>
                  <a:lnTo>
                    <a:pt x="2" y="334"/>
                  </a:lnTo>
                  <a:lnTo>
                    <a:pt x="0" y="237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316" name="Freeform 100"/>
            <p:cNvSpPr>
              <a:spLocks/>
            </p:cNvSpPr>
            <p:nvPr/>
          </p:nvSpPr>
          <p:spPr bwMode="auto">
            <a:xfrm>
              <a:off x="8494" y="1698"/>
              <a:ext cx="403" cy="311"/>
            </a:xfrm>
            <a:custGeom>
              <a:avLst/>
              <a:gdLst>
                <a:gd name="T0" fmla="*/ 867 w 2423"/>
                <a:gd name="T1" fmla="*/ 0 h 1868"/>
                <a:gd name="T2" fmla="*/ 873 w 2423"/>
                <a:gd name="T3" fmla="*/ 46 h 1868"/>
                <a:gd name="T4" fmla="*/ 919 w 2423"/>
                <a:gd name="T5" fmla="*/ 92 h 1868"/>
                <a:gd name="T6" fmla="*/ 965 w 2423"/>
                <a:gd name="T7" fmla="*/ 238 h 1868"/>
                <a:gd name="T8" fmla="*/ 1137 w 2423"/>
                <a:gd name="T9" fmla="*/ 393 h 1868"/>
                <a:gd name="T10" fmla="*/ 1322 w 2423"/>
                <a:gd name="T11" fmla="*/ 595 h 1868"/>
                <a:gd name="T12" fmla="*/ 1487 w 2423"/>
                <a:gd name="T13" fmla="*/ 728 h 1868"/>
                <a:gd name="T14" fmla="*/ 1627 w 2423"/>
                <a:gd name="T15" fmla="*/ 803 h 1868"/>
                <a:gd name="T16" fmla="*/ 1712 w 2423"/>
                <a:gd name="T17" fmla="*/ 810 h 1868"/>
                <a:gd name="T18" fmla="*/ 1653 w 2423"/>
                <a:gd name="T19" fmla="*/ 1098 h 1868"/>
                <a:gd name="T20" fmla="*/ 1852 w 2423"/>
                <a:gd name="T21" fmla="*/ 1362 h 1868"/>
                <a:gd name="T22" fmla="*/ 2261 w 2423"/>
                <a:gd name="T23" fmla="*/ 1312 h 1868"/>
                <a:gd name="T24" fmla="*/ 2334 w 2423"/>
                <a:gd name="T25" fmla="*/ 1323 h 1868"/>
                <a:gd name="T26" fmla="*/ 2397 w 2423"/>
                <a:gd name="T27" fmla="*/ 1349 h 1868"/>
                <a:gd name="T28" fmla="*/ 2423 w 2423"/>
                <a:gd name="T29" fmla="*/ 1409 h 1868"/>
                <a:gd name="T30" fmla="*/ 2417 w 2423"/>
                <a:gd name="T31" fmla="*/ 1613 h 1868"/>
                <a:gd name="T32" fmla="*/ 1333 w 2423"/>
                <a:gd name="T33" fmla="*/ 1868 h 1868"/>
                <a:gd name="T34" fmla="*/ 1521 w 2423"/>
                <a:gd name="T35" fmla="*/ 1444 h 1868"/>
                <a:gd name="T36" fmla="*/ 1471 w 2423"/>
                <a:gd name="T37" fmla="*/ 1293 h 1868"/>
                <a:gd name="T38" fmla="*/ 1534 w 2423"/>
                <a:gd name="T39" fmla="*/ 1210 h 1868"/>
                <a:gd name="T40" fmla="*/ 1530 w 2423"/>
                <a:gd name="T41" fmla="*/ 1190 h 1868"/>
                <a:gd name="T42" fmla="*/ 1425 w 2423"/>
                <a:gd name="T43" fmla="*/ 1091 h 1868"/>
                <a:gd name="T44" fmla="*/ 1392 w 2423"/>
                <a:gd name="T45" fmla="*/ 1087 h 1868"/>
                <a:gd name="T46" fmla="*/ 1042 w 2423"/>
                <a:gd name="T47" fmla="*/ 1107 h 1868"/>
                <a:gd name="T48" fmla="*/ 902 w 2423"/>
                <a:gd name="T49" fmla="*/ 1085 h 1868"/>
                <a:gd name="T50" fmla="*/ 724 w 2423"/>
                <a:gd name="T51" fmla="*/ 1024 h 1868"/>
                <a:gd name="T52" fmla="*/ 705 w 2423"/>
                <a:gd name="T53" fmla="*/ 965 h 1868"/>
                <a:gd name="T54" fmla="*/ 688 w 2423"/>
                <a:gd name="T55" fmla="*/ 929 h 1868"/>
                <a:gd name="T56" fmla="*/ 602 w 2423"/>
                <a:gd name="T57" fmla="*/ 899 h 1868"/>
                <a:gd name="T58" fmla="*/ 552 w 2423"/>
                <a:gd name="T59" fmla="*/ 958 h 1868"/>
                <a:gd name="T60" fmla="*/ 106 w 2423"/>
                <a:gd name="T61" fmla="*/ 833 h 1868"/>
                <a:gd name="T62" fmla="*/ 20 w 2423"/>
                <a:gd name="T63" fmla="*/ 608 h 1868"/>
                <a:gd name="T64" fmla="*/ 0 w 2423"/>
                <a:gd name="T65" fmla="*/ 529 h 1868"/>
                <a:gd name="T66" fmla="*/ 103 w 2423"/>
                <a:gd name="T67" fmla="*/ 387 h 1868"/>
                <a:gd name="T68" fmla="*/ 245 w 2423"/>
                <a:gd name="T69" fmla="*/ 374 h 1868"/>
                <a:gd name="T70" fmla="*/ 298 w 2423"/>
                <a:gd name="T71" fmla="*/ 409 h 1868"/>
                <a:gd name="T72" fmla="*/ 496 w 2423"/>
                <a:gd name="T73" fmla="*/ 446 h 1868"/>
                <a:gd name="T74" fmla="*/ 648 w 2423"/>
                <a:gd name="T75" fmla="*/ 288 h 1868"/>
                <a:gd name="T76" fmla="*/ 760 w 2423"/>
                <a:gd name="T77" fmla="*/ 314 h 1868"/>
                <a:gd name="T78" fmla="*/ 826 w 2423"/>
                <a:gd name="T79" fmla="*/ 168 h 1868"/>
                <a:gd name="T80" fmla="*/ 803 w 2423"/>
                <a:gd name="T81" fmla="*/ 59 h 1868"/>
                <a:gd name="T82" fmla="*/ 867 w 2423"/>
                <a:gd name="T83" fmla="*/ 0 h 1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23" h="1868">
                  <a:moveTo>
                    <a:pt x="867" y="0"/>
                  </a:moveTo>
                  <a:lnTo>
                    <a:pt x="873" y="46"/>
                  </a:lnTo>
                  <a:lnTo>
                    <a:pt x="919" y="92"/>
                  </a:lnTo>
                  <a:lnTo>
                    <a:pt x="965" y="238"/>
                  </a:lnTo>
                  <a:lnTo>
                    <a:pt x="1137" y="393"/>
                  </a:lnTo>
                  <a:lnTo>
                    <a:pt x="1322" y="595"/>
                  </a:lnTo>
                  <a:lnTo>
                    <a:pt x="1487" y="728"/>
                  </a:lnTo>
                  <a:lnTo>
                    <a:pt x="1627" y="803"/>
                  </a:lnTo>
                  <a:lnTo>
                    <a:pt x="1712" y="810"/>
                  </a:lnTo>
                  <a:lnTo>
                    <a:pt x="1653" y="1098"/>
                  </a:lnTo>
                  <a:lnTo>
                    <a:pt x="1852" y="1362"/>
                  </a:lnTo>
                  <a:lnTo>
                    <a:pt x="2261" y="1312"/>
                  </a:lnTo>
                  <a:lnTo>
                    <a:pt x="2334" y="1323"/>
                  </a:lnTo>
                  <a:lnTo>
                    <a:pt x="2397" y="1349"/>
                  </a:lnTo>
                  <a:lnTo>
                    <a:pt x="2423" y="1409"/>
                  </a:lnTo>
                  <a:lnTo>
                    <a:pt x="2417" y="1613"/>
                  </a:lnTo>
                  <a:lnTo>
                    <a:pt x="1333" y="1868"/>
                  </a:lnTo>
                  <a:lnTo>
                    <a:pt x="1521" y="1444"/>
                  </a:lnTo>
                  <a:lnTo>
                    <a:pt x="1471" y="1293"/>
                  </a:lnTo>
                  <a:lnTo>
                    <a:pt x="1534" y="1210"/>
                  </a:lnTo>
                  <a:lnTo>
                    <a:pt x="1530" y="1190"/>
                  </a:lnTo>
                  <a:lnTo>
                    <a:pt x="1425" y="1091"/>
                  </a:lnTo>
                  <a:lnTo>
                    <a:pt x="1392" y="1087"/>
                  </a:lnTo>
                  <a:lnTo>
                    <a:pt x="1042" y="1107"/>
                  </a:lnTo>
                  <a:lnTo>
                    <a:pt x="902" y="1085"/>
                  </a:lnTo>
                  <a:lnTo>
                    <a:pt x="724" y="1024"/>
                  </a:lnTo>
                  <a:lnTo>
                    <a:pt x="705" y="965"/>
                  </a:lnTo>
                  <a:lnTo>
                    <a:pt x="688" y="929"/>
                  </a:lnTo>
                  <a:lnTo>
                    <a:pt x="602" y="899"/>
                  </a:lnTo>
                  <a:lnTo>
                    <a:pt x="552" y="958"/>
                  </a:lnTo>
                  <a:lnTo>
                    <a:pt x="106" y="833"/>
                  </a:lnTo>
                  <a:lnTo>
                    <a:pt x="20" y="608"/>
                  </a:lnTo>
                  <a:lnTo>
                    <a:pt x="0" y="529"/>
                  </a:lnTo>
                  <a:lnTo>
                    <a:pt x="103" y="387"/>
                  </a:lnTo>
                  <a:lnTo>
                    <a:pt x="245" y="374"/>
                  </a:lnTo>
                  <a:lnTo>
                    <a:pt x="298" y="409"/>
                  </a:lnTo>
                  <a:lnTo>
                    <a:pt x="496" y="446"/>
                  </a:lnTo>
                  <a:lnTo>
                    <a:pt x="648" y="288"/>
                  </a:lnTo>
                  <a:lnTo>
                    <a:pt x="760" y="314"/>
                  </a:lnTo>
                  <a:lnTo>
                    <a:pt x="826" y="168"/>
                  </a:lnTo>
                  <a:lnTo>
                    <a:pt x="803" y="59"/>
                  </a:lnTo>
                  <a:lnTo>
                    <a:pt x="867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317" name="Freeform 101"/>
            <p:cNvSpPr>
              <a:spLocks/>
            </p:cNvSpPr>
            <p:nvPr/>
          </p:nvSpPr>
          <p:spPr bwMode="auto">
            <a:xfrm>
              <a:off x="8104" y="2540"/>
              <a:ext cx="130" cy="281"/>
            </a:xfrm>
            <a:custGeom>
              <a:avLst/>
              <a:gdLst>
                <a:gd name="T0" fmla="*/ 110 w 780"/>
                <a:gd name="T1" fmla="*/ 1586 h 1689"/>
                <a:gd name="T2" fmla="*/ 44 w 780"/>
                <a:gd name="T3" fmla="*/ 1563 h 1689"/>
                <a:gd name="T4" fmla="*/ 0 w 780"/>
                <a:gd name="T5" fmla="*/ 1490 h 1689"/>
                <a:gd name="T6" fmla="*/ 0 w 780"/>
                <a:gd name="T7" fmla="*/ 1460 h 1689"/>
                <a:gd name="T8" fmla="*/ 150 w 780"/>
                <a:gd name="T9" fmla="*/ 1256 h 1689"/>
                <a:gd name="T10" fmla="*/ 154 w 780"/>
                <a:gd name="T11" fmla="*/ 1149 h 1689"/>
                <a:gd name="T12" fmla="*/ 253 w 780"/>
                <a:gd name="T13" fmla="*/ 941 h 1689"/>
                <a:gd name="T14" fmla="*/ 260 w 780"/>
                <a:gd name="T15" fmla="*/ 868 h 1689"/>
                <a:gd name="T16" fmla="*/ 297 w 780"/>
                <a:gd name="T17" fmla="*/ 937 h 1689"/>
                <a:gd name="T18" fmla="*/ 553 w 780"/>
                <a:gd name="T19" fmla="*/ 555 h 1689"/>
                <a:gd name="T20" fmla="*/ 348 w 780"/>
                <a:gd name="T21" fmla="*/ 751 h 1689"/>
                <a:gd name="T22" fmla="*/ 421 w 780"/>
                <a:gd name="T23" fmla="*/ 515 h 1689"/>
                <a:gd name="T24" fmla="*/ 363 w 780"/>
                <a:gd name="T25" fmla="*/ 471 h 1689"/>
                <a:gd name="T26" fmla="*/ 344 w 780"/>
                <a:gd name="T27" fmla="*/ 373 h 1689"/>
                <a:gd name="T28" fmla="*/ 392 w 780"/>
                <a:gd name="T29" fmla="*/ 325 h 1689"/>
                <a:gd name="T30" fmla="*/ 433 w 780"/>
                <a:gd name="T31" fmla="*/ 314 h 1689"/>
                <a:gd name="T32" fmla="*/ 436 w 780"/>
                <a:gd name="T33" fmla="*/ 17 h 1689"/>
                <a:gd name="T34" fmla="*/ 473 w 780"/>
                <a:gd name="T35" fmla="*/ 0 h 1689"/>
                <a:gd name="T36" fmla="*/ 506 w 780"/>
                <a:gd name="T37" fmla="*/ 7 h 1689"/>
                <a:gd name="T38" fmla="*/ 520 w 780"/>
                <a:gd name="T39" fmla="*/ 120 h 1689"/>
                <a:gd name="T40" fmla="*/ 487 w 780"/>
                <a:gd name="T41" fmla="*/ 234 h 1689"/>
                <a:gd name="T42" fmla="*/ 473 w 780"/>
                <a:gd name="T43" fmla="*/ 387 h 1689"/>
                <a:gd name="T44" fmla="*/ 517 w 780"/>
                <a:gd name="T45" fmla="*/ 340 h 1689"/>
                <a:gd name="T46" fmla="*/ 543 w 780"/>
                <a:gd name="T47" fmla="*/ 344 h 1689"/>
                <a:gd name="T48" fmla="*/ 583 w 780"/>
                <a:gd name="T49" fmla="*/ 373 h 1689"/>
                <a:gd name="T50" fmla="*/ 627 w 780"/>
                <a:gd name="T51" fmla="*/ 380 h 1689"/>
                <a:gd name="T52" fmla="*/ 637 w 780"/>
                <a:gd name="T53" fmla="*/ 370 h 1689"/>
                <a:gd name="T54" fmla="*/ 688 w 780"/>
                <a:gd name="T55" fmla="*/ 377 h 1689"/>
                <a:gd name="T56" fmla="*/ 696 w 780"/>
                <a:gd name="T57" fmla="*/ 424 h 1689"/>
                <a:gd name="T58" fmla="*/ 751 w 780"/>
                <a:gd name="T59" fmla="*/ 479 h 1689"/>
                <a:gd name="T60" fmla="*/ 780 w 780"/>
                <a:gd name="T61" fmla="*/ 779 h 1689"/>
                <a:gd name="T62" fmla="*/ 667 w 780"/>
                <a:gd name="T63" fmla="*/ 856 h 1689"/>
                <a:gd name="T64" fmla="*/ 721 w 780"/>
                <a:gd name="T65" fmla="*/ 1018 h 1689"/>
                <a:gd name="T66" fmla="*/ 627 w 780"/>
                <a:gd name="T67" fmla="*/ 1102 h 1689"/>
                <a:gd name="T68" fmla="*/ 590 w 780"/>
                <a:gd name="T69" fmla="*/ 1113 h 1689"/>
                <a:gd name="T70" fmla="*/ 560 w 780"/>
                <a:gd name="T71" fmla="*/ 1189 h 1689"/>
                <a:gd name="T72" fmla="*/ 491 w 780"/>
                <a:gd name="T73" fmla="*/ 1256 h 1689"/>
                <a:gd name="T74" fmla="*/ 469 w 780"/>
                <a:gd name="T75" fmla="*/ 1325 h 1689"/>
                <a:gd name="T76" fmla="*/ 461 w 780"/>
                <a:gd name="T77" fmla="*/ 1392 h 1689"/>
                <a:gd name="T78" fmla="*/ 384 w 780"/>
                <a:gd name="T79" fmla="*/ 1460 h 1689"/>
                <a:gd name="T80" fmla="*/ 377 w 780"/>
                <a:gd name="T81" fmla="*/ 1523 h 1689"/>
                <a:gd name="T82" fmla="*/ 330 w 780"/>
                <a:gd name="T83" fmla="*/ 1523 h 1689"/>
                <a:gd name="T84" fmla="*/ 286 w 780"/>
                <a:gd name="T85" fmla="*/ 1534 h 1689"/>
                <a:gd name="T86" fmla="*/ 275 w 780"/>
                <a:gd name="T87" fmla="*/ 1607 h 1689"/>
                <a:gd name="T88" fmla="*/ 283 w 780"/>
                <a:gd name="T89" fmla="*/ 1633 h 1689"/>
                <a:gd name="T90" fmla="*/ 206 w 780"/>
                <a:gd name="T91" fmla="*/ 1689 h 1689"/>
                <a:gd name="T92" fmla="*/ 129 w 780"/>
                <a:gd name="T93" fmla="*/ 1666 h 1689"/>
                <a:gd name="T94" fmla="*/ 110 w 780"/>
                <a:gd name="T95" fmla="*/ 1586 h 1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0" h="1689">
                  <a:moveTo>
                    <a:pt x="110" y="1586"/>
                  </a:moveTo>
                  <a:lnTo>
                    <a:pt x="44" y="1563"/>
                  </a:lnTo>
                  <a:lnTo>
                    <a:pt x="0" y="1490"/>
                  </a:lnTo>
                  <a:lnTo>
                    <a:pt x="0" y="1460"/>
                  </a:lnTo>
                  <a:lnTo>
                    <a:pt x="150" y="1256"/>
                  </a:lnTo>
                  <a:lnTo>
                    <a:pt x="154" y="1149"/>
                  </a:lnTo>
                  <a:lnTo>
                    <a:pt x="253" y="941"/>
                  </a:lnTo>
                  <a:lnTo>
                    <a:pt x="260" y="868"/>
                  </a:lnTo>
                  <a:lnTo>
                    <a:pt x="297" y="937"/>
                  </a:lnTo>
                  <a:lnTo>
                    <a:pt x="553" y="555"/>
                  </a:lnTo>
                  <a:lnTo>
                    <a:pt x="348" y="751"/>
                  </a:lnTo>
                  <a:lnTo>
                    <a:pt x="421" y="515"/>
                  </a:lnTo>
                  <a:lnTo>
                    <a:pt x="363" y="471"/>
                  </a:lnTo>
                  <a:lnTo>
                    <a:pt x="344" y="373"/>
                  </a:lnTo>
                  <a:lnTo>
                    <a:pt x="392" y="325"/>
                  </a:lnTo>
                  <a:lnTo>
                    <a:pt x="433" y="314"/>
                  </a:lnTo>
                  <a:lnTo>
                    <a:pt x="436" y="17"/>
                  </a:lnTo>
                  <a:lnTo>
                    <a:pt x="473" y="0"/>
                  </a:lnTo>
                  <a:lnTo>
                    <a:pt x="506" y="7"/>
                  </a:lnTo>
                  <a:lnTo>
                    <a:pt x="520" y="120"/>
                  </a:lnTo>
                  <a:lnTo>
                    <a:pt x="487" y="234"/>
                  </a:lnTo>
                  <a:lnTo>
                    <a:pt x="473" y="387"/>
                  </a:lnTo>
                  <a:lnTo>
                    <a:pt x="517" y="340"/>
                  </a:lnTo>
                  <a:lnTo>
                    <a:pt x="543" y="344"/>
                  </a:lnTo>
                  <a:lnTo>
                    <a:pt x="583" y="373"/>
                  </a:lnTo>
                  <a:lnTo>
                    <a:pt x="627" y="380"/>
                  </a:lnTo>
                  <a:lnTo>
                    <a:pt x="637" y="370"/>
                  </a:lnTo>
                  <a:lnTo>
                    <a:pt x="688" y="377"/>
                  </a:lnTo>
                  <a:lnTo>
                    <a:pt x="696" y="424"/>
                  </a:lnTo>
                  <a:lnTo>
                    <a:pt x="751" y="479"/>
                  </a:lnTo>
                  <a:lnTo>
                    <a:pt x="780" y="779"/>
                  </a:lnTo>
                  <a:lnTo>
                    <a:pt x="667" y="856"/>
                  </a:lnTo>
                  <a:lnTo>
                    <a:pt x="721" y="1018"/>
                  </a:lnTo>
                  <a:lnTo>
                    <a:pt x="627" y="1102"/>
                  </a:lnTo>
                  <a:lnTo>
                    <a:pt x="590" y="1113"/>
                  </a:lnTo>
                  <a:lnTo>
                    <a:pt x="560" y="1189"/>
                  </a:lnTo>
                  <a:lnTo>
                    <a:pt x="491" y="1256"/>
                  </a:lnTo>
                  <a:lnTo>
                    <a:pt x="469" y="1325"/>
                  </a:lnTo>
                  <a:lnTo>
                    <a:pt x="461" y="1392"/>
                  </a:lnTo>
                  <a:lnTo>
                    <a:pt x="384" y="1460"/>
                  </a:lnTo>
                  <a:lnTo>
                    <a:pt x="377" y="1523"/>
                  </a:lnTo>
                  <a:lnTo>
                    <a:pt x="330" y="1523"/>
                  </a:lnTo>
                  <a:lnTo>
                    <a:pt x="286" y="1534"/>
                  </a:lnTo>
                  <a:lnTo>
                    <a:pt x="275" y="1607"/>
                  </a:lnTo>
                  <a:lnTo>
                    <a:pt x="283" y="1633"/>
                  </a:lnTo>
                  <a:lnTo>
                    <a:pt x="206" y="1689"/>
                  </a:lnTo>
                  <a:lnTo>
                    <a:pt x="129" y="1666"/>
                  </a:lnTo>
                  <a:lnTo>
                    <a:pt x="110" y="158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318" name="Freeform 102"/>
            <p:cNvSpPr>
              <a:spLocks/>
            </p:cNvSpPr>
            <p:nvPr/>
          </p:nvSpPr>
          <p:spPr bwMode="auto">
            <a:xfrm>
              <a:off x="7990" y="1746"/>
              <a:ext cx="361" cy="581"/>
            </a:xfrm>
            <a:custGeom>
              <a:avLst/>
              <a:gdLst>
                <a:gd name="T0" fmla="*/ 0 w 2170"/>
                <a:gd name="T1" fmla="*/ 3140 h 3489"/>
                <a:gd name="T2" fmla="*/ 998 w 2170"/>
                <a:gd name="T3" fmla="*/ 3489 h 3489"/>
                <a:gd name="T4" fmla="*/ 1458 w 2170"/>
                <a:gd name="T5" fmla="*/ 3197 h 3489"/>
                <a:gd name="T6" fmla="*/ 1671 w 2170"/>
                <a:gd name="T7" fmla="*/ 3118 h 3489"/>
                <a:gd name="T8" fmla="*/ 1708 w 2170"/>
                <a:gd name="T9" fmla="*/ 2902 h 3489"/>
                <a:gd name="T10" fmla="*/ 1818 w 2170"/>
                <a:gd name="T11" fmla="*/ 2828 h 3489"/>
                <a:gd name="T12" fmla="*/ 2087 w 2170"/>
                <a:gd name="T13" fmla="*/ 2581 h 3489"/>
                <a:gd name="T14" fmla="*/ 2033 w 2170"/>
                <a:gd name="T15" fmla="*/ 2500 h 3489"/>
                <a:gd name="T16" fmla="*/ 2169 w 2170"/>
                <a:gd name="T17" fmla="*/ 2008 h 3489"/>
                <a:gd name="T18" fmla="*/ 1967 w 2170"/>
                <a:gd name="T19" fmla="*/ 1414 h 3489"/>
                <a:gd name="T20" fmla="*/ 1797 w 2170"/>
                <a:gd name="T21" fmla="*/ 1332 h 3489"/>
                <a:gd name="T22" fmla="*/ 1594 w 2170"/>
                <a:gd name="T23" fmla="*/ 1293 h 3489"/>
                <a:gd name="T24" fmla="*/ 1337 w 2170"/>
                <a:gd name="T25" fmla="*/ 1317 h 3489"/>
                <a:gd name="T26" fmla="*/ 1192 w 2170"/>
                <a:gd name="T27" fmla="*/ 1170 h 3489"/>
                <a:gd name="T28" fmla="*/ 1691 w 2170"/>
                <a:gd name="T29" fmla="*/ 665 h 3489"/>
                <a:gd name="T30" fmla="*/ 1773 w 2170"/>
                <a:gd name="T31" fmla="*/ 631 h 3489"/>
                <a:gd name="T32" fmla="*/ 1827 w 2170"/>
                <a:gd name="T33" fmla="*/ 660 h 3489"/>
                <a:gd name="T34" fmla="*/ 2114 w 2170"/>
                <a:gd name="T35" fmla="*/ 287 h 3489"/>
                <a:gd name="T36" fmla="*/ 1722 w 2170"/>
                <a:gd name="T37" fmla="*/ 34 h 3489"/>
                <a:gd name="T38" fmla="*/ 1604 w 2170"/>
                <a:gd name="T39" fmla="*/ 0 h 3489"/>
                <a:gd name="T40" fmla="*/ 1509 w 2170"/>
                <a:gd name="T41" fmla="*/ 85 h 3489"/>
                <a:gd name="T42" fmla="*/ 1560 w 2170"/>
                <a:gd name="T43" fmla="*/ 282 h 3489"/>
                <a:gd name="T44" fmla="*/ 1248 w 2170"/>
                <a:gd name="T45" fmla="*/ 555 h 3489"/>
                <a:gd name="T46" fmla="*/ 1155 w 2170"/>
                <a:gd name="T47" fmla="*/ 555 h 3489"/>
                <a:gd name="T48" fmla="*/ 946 w 2170"/>
                <a:gd name="T49" fmla="*/ 654 h 3489"/>
                <a:gd name="T50" fmla="*/ 984 w 2170"/>
                <a:gd name="T51" fmla="*/ 862 h 3489"/>
                <a:gd name="T52" fmla="*/ 804 w 2170"/>
                <a:gd name="T53" fmla="*/ 964 h 3489"/>
                <a:gd name="T54" fmla="*/ 758 w 2170"/>
                <a:gd name="T55" fmla="*/ 1115 h 3489"/>
                <a:gd name="T56" fmla="*/ 540 w 2170"/>
                <a:gd name="T57" fmla="*/ 1289 h 3489"/>
                <a:gd name="T58" fmla="*/ 426 w 2170"/>
                <a:gd name="T59" fmla="*/ 1361 h 3489"/>
                <a:gd name="T60" fmla="*/ 579 w 2170"/>
                <a:gd name="T61" fmla="*/ 1553 h 3489"/>
                <a:gd name="T62" fmla="*/ 712 w 2170"/>
                <a:gd name="T63" fmla="*/ 1379 h 3489"/>
                <a:gd name="T64" fmla="*/ 1301 w 2170"/>
                <a:gd name="T65" fmla="*/ 1399 h 3489"/>
                <a:gd name="T66" fmla="*/ 1349 w 2170"/>
                <a:gd name="T67" fmla="*/ 1599 h 3489"/>
                <a:gd name="T68" fmla="*/ 1083 w 2170"/>
                <a:gd name="T69" fmla="*/ 1904 h 3489"/>
                <a:gd name="T70" fmla="*/ 1074 w 2170"/>
                <a:gd name="T71" fmla="*/ 2041 h 3489"/>
                <a:gd name="T72" fmla="*/ 595 w 2170"/>
                <a:gd name="T73" fmla="*/ 2100 h 3489"/>
                <a:gd name="T74" fmla="*/ 622 w 2170"/>
                <a:gd name="T75" fmla="*/ 2277 h 3489"/>
                <a:gd name="T76" fmla="*/ 643 w 2170"/>
                <a:gd name="T77" fmla="*/ 2395 h 3489"/>
                <a:gd name="T78" fmla="*/ 300 w 2170"/>
                <a:gd name="T79" fmla="*/ 2712 h 3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170" h="3489">
                  <a:moveTo>
                    <a:pt x="300" y="2712"/>
                  </a:moveTo>
                  <a:lnTo>
                    <a:pt x="0" y="3140"/>
                  </a:lnTo>
                  <a:lnTo>
                    <a:pt x="702" y="3229"/>
                  </a:lnTo>
                  <a:lnTo>
                    <a:pt x="998" y="3489"/>
                  </a:lnTo>
                  <a:lnTo>
                    <a:pt x="1304" y="3308"/>
                  </a:lnTo>
                  <a:lnTo>
                    <a:pt x="1458" y="3197"/>
                  </a:lnTo>
                  <a:lnTo>
                    <a:pt x="1625" y="3140"/>
                  </a:lnTo>
                  <a:lnTo>
                    <a:pt x="1671" y="3118"/>
                  </a:lnTo>
                  <a:lnTo>
                    <a:pt x="1648" y="3060"/>
                  </a:lnTo>
                  <a:lnTo>
                    <a:pt x="1708" y="2902"/>
                  </a:lnTo>
                  <a:lnTo>
                    <a:pt x="1751" y="2848"/>
                  </a:lnTo>
                  <a:lnTo>
                    <a:pt x="1818" y="2828"/>
                  </a:lnTo>
                  <a:lnTo>
                    <a:pt x="2055" y="2618"/>
                  </a:lnTo>
                  <a:lnTo>
                    <a:pt x="2087" y="2581"/>
                  </a:lnTo>
                  <a:lnTo>
                    <a:pt x="2054" y="2540"/>
                  </a:lnTo>
                  <a:lnTo>
                    <a:pt x="2033" y="2500"/>
                  </a:lnTo>
                  <a:lnTo>
                    <a:pt x="2047" y="2345"/>
                  </a:lnTo>
                  <a:lnTo>
                    <a:pt x="2169" y="2008"/>
                  </a:lnTo>
                  <a:lnTo>
                    <a:pt x="2170" y="1750"/>
                  </a:lnTo>
                  <a:lnTo>
                    <a:pt x="1967" y="1414"/>
                  </a:lnTo>
                  <a:lnTo>
                    <a:pt x="1906" y="1408"/>
                  </a:lnTo>
                  <a:lnTo>
                    <a:pt x="1797" y="1332"/>
                  </a:lnTo>
                  <a:lnTo>
                    <a:pt x="1693" y="1330"/>
                  </a:lnTo>
                  <a:lnTo>
                    <a:pt x="1594" y="1293"/>
                  </a:lnTo>
                  <a:lnTo>
                    <a:pt x="1363" y="1333"/>
                  </a:lnTo>
                  <a:lnTo>
                    <a:pt x="1337" y="1317"/>
                  </a:lnTo>
                  <a:lnTo>
                    <a:pt x="1314" y="1244"/>
                  </a:lnTo>
                  <a:lnTo>
                    <a:pt x="1192" y="1170"/>
                  </a:lnTo>
                  <a:lnTo>
                    <a:pt x="1596" y="772"/>
                  </a:lnTo>
                  <a:lnTo>
                    <a:pt x="1691" y="665"/>
                  </a:lnTo>
                  <a:lnTo>
                    <a:pt x="1717" y="631"/>
                  </a:lnTo>
                  <a:lnTo>
                    <a:pt x="1773" y="631"/>
                  </a:lnTo>
                  <a:lnTo>
                    <a:pt x="1799" y="651"/>
                  </a:lnTo>
                  <a:lnTo>
                    <a:pt x="1827" y="660"/>
                  </a:lnTo>
                  <a:lnTo>
                    <a:pt x="2150" y="320"/>
                  </a:lnTo>
                  <a:lnTo>
                    <a:pt x="2114" y="287"/>
                  </a:lnTo>
                  <a:lnTo>
                    <a:pt x="1892" y="156"/>
                  </a:lnTo>
                  <a:lnTo>
                    <a:pt x="1722" y="34"/>
                  </a:lnTo>
                  <a:lnTo>
                    <a:pt x="1673" y="34"/>
                  </a:lnTo>
                  <a:lnTo>
                    <a:pt x="1604" y="0"/>
                  </a:lnTo>
                  <a:lnTo>
                    <a:pt x="1517" y="36"/>
                  </a:lnTo>
                  <a:lnTo>
                    <a:pt x="1509" y="85"/>
                  </a:lnTo>
                  <a:lnTo>
                    <a:pt x="1579" y="126"/>
                  </a:lnTo>
                  <a:lnTo>
                    <a:pt x="1560" y="282"/>
                  </a:lnTo>
                  <a:lnTo>
                    <a:pt x="1498" y="287"/>
                  </a:lnTo>
                  <a:lnTo>
                    <a:pt x="1248" y="555"/>
                  </a:lnTo>
                  <a:lnTo>
                    <a:pt x="1175" y="541"/>
                  </a:lnTo>
                  <a:lnTo>
                    <a:pt x="1155" y="555"/>
                  </a:lnTo>
                  <a:lnTo>
                    <a:pt x="1056" y="546"/>
                  </a:lnTo>
                  <a:lnTo>
                    <a:pt x="946" y="654"/>
                  </a:lnTo>
                  <a:lnTo>
                    <a:pt x="933" y="757"/>
                  </a:lnTo>
                  <a:lnTo>
                    <a:pt x="984" y="862"/>
                  </a:lnTo>
                  <a:lnTo>
                    <a:pt x="899" y="961"/>
                  </a:lnTo>
                  <a:lnTo>
                    <a:pt x="804" y="964"/>
                  </a:lnTo>
                  <a:lnTo>
                    <a:pt x="756" y="1005"/>
                  </a:lnTo>
                  <a:lnTo>
                    <a:pt x="758" y="1115"/>
                  </a:lnTo>
                  <a:lnTo>
                    <a:pt x="637" y="1233"/>
                  </a:lnTo>
                  <a:lnTo>
                    <a:pt x="540" y="1289"/>
                  </a:lnTo>
                  <a:lnTo>
                    <a:pt x="477" y="1287"/>
                  </a:lnTo>
                  <a:lnTo>
                    <a:pt x="426" y="1361"/>
                  </a:lnTo>
                  <a:lnTo>
                    <a:pt x="536" y="1573"/>
                  </a:lnTo>
                  <a:lnTo>
                    <a:pt x="579" y="1553"/>
                  </a:lnTo>
                  <a:lnTo>
                    <a:pt x="555" y="1497"/>
                  </a:lnTo>
                  <a:lnTo>
                    <a:pt x="712" y="1379"/>
                  </a:lnTo>
                  <a:lnTo>
                    <a:pt x="999" y="1445"/>
                  </a:lnTo>
                  <a:lnTo>
                    <a:pt x="1301" y="1399"/>
                  </a:lnTo>
                  <a:lnTo>
                    <a:pt x="1407" y="1646"/>
                  </a:lnTo>
                  <a:lnTo>
                    <a:pt x="1349" y="1599"/>
                  </a:lnTo>
                  <a:lnTo>
                    <a:pt x="1063" y="1691"/>
                  </a:lnTo>
                  <a:lnTo>
                    <a:pt x="1083" y="1904"/>
                  </a:lnTo>
                  <a:lnTo>
                    <a:pt x="1134" y="1970"/>
                  </a:lnTo>
                  <a:lnTo>
                    <a:pt x="1074" y="2041"/>
                  </a:lnTo>
                  <a:lnTo>
                    <a:pt x="1096" y="2171"/>
                  </a:lnTo>
                  <a:lnTo>
                    <a:pt x="595" y="2100"/>
                  </a:lnTo>
                  <a:lnTo>
                    <a:pt x="576" y="2138"/>
                  </a:lnTo>
                  <a:lnTo>
                    <a:pt x="622" y="2277"/>
                  </a:lnTo>
                  <a:lnTo>
                    <a:pt x="613" y="2351"/>
                  </a:lnTo>
                  <a:lnTo>
                    <a:pt x="643" y="2395"/>
                  </a:lnTo>
                  <a:lnTo>
                    <a:pt x="364" y="2700"/>
                  </a:lnTo>
                  <a:lnTo>
                    <a:pt x="300" y="271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319" name="Freeform 103"/>
            <p:cNvSpPr>
              <a:spLocks/>
            </p:cNvSpPr>
            <p:nvPr/>
          </p:nvSpPr>
          <p:spPr bwMode="auto">
            <a:xfrm>
              <a:off x="6436" y="1419"/>
              <a:ext cx="243" cy="112"/>
            </a:xfrm>
            <a:custGeom>
              <a:avLst/>
              <a:gdLst>
                <a:gd name="T0" fmla="*/ 0 w 1453"/>
                <a:gd name="T1" fmla="*/ 166 h 669"/>
                <a:gd name="T2" fmla="*/ 103 w 1453"/>
                <a:gd name="T3" fmla="*/ 118 h 669"/>
                <a:gd name="T4" fmla="*/ 122 w 1453"/>
                <a:gd name="T5" fmla="*/ 80 h 669"/>
                <a:gd name="T6" fmla="*/ 219 w 1453"/>
                <a:gd name="T7" fmla="*/ 79 h 669"/>
                <a:gd name="T8" fmla="*/ 247 w 1453"/>
                <a:gd name="T9" fmla="*/ 58 h 669"/>
                <a:gd name="T10" fmla="*/ 309 w 1453"/>
                <a:gd name="T11" fmla="*/ 45 h 669"/>
                <a:gd name="T12" fmla="*/ 357 w 1453"/>
                <a:gd name="T13" fmla="*/ 103 h 669"/>
                <a:gd name="T14" fmla="*/ 415 w 1453"/>
                <a:gd name="T15" fmla="*/ 103 h 669"/>
                <a:gd name="T16" fmla="*/ 489 w 1453"/>
                <a:gd name="T17" fmla="*/ 76 h 669"/>
                <a:gd name="T18" fmla="*/ 572 w 1453"/>
                <a:gd name="T19" fmla="*/ 66 h 669"/>
                <a:gd name="T20" fmla="*/ 611 w 1453"/>
                <a:gd name="T21" fmla="*/ 84 h 669"/>
                <a:gd name="T22" fmla="*/ 660 w 1453"/>
                <a:gd name="T23" fmla="*/ 67 h 669"/>
                <a:gd name="T24" fmla="*/ 718 w 1453"/>
                <a:gd name="T25" fmla="*/ 60 h 669"/>
                <a:gd name="T26" fmla="*/ 722 w 1453"/>
                <a:gd name="T27" fmla="*/ 47 h 669"/>
                <a:gd name="T28" fmla="*/ 851 w 1453"/>
                <a:gd name="T29" fmla="*/ 45 h 669"/>
                <a:gd name="T30" fmla="*/ 864 w 1453"/>
                <a:gd name="T31" fmla="*/ 24 h 669"/>
                <a:gd name="T32" fmla="*/ 920 w 1453"/>
                <a:gd name="T33" fmla="*/ 26 h 669"/>
                <a:gd name="T34" fmla="*/ 932 w 1453"/>
                <a:gd name="T35" fmla="*/ 45 h 669"/>
                <a:gd name="T36" fmla="*/ 1103 w 1453"/>
                <a:gd name="T37" fmla="*/ 47 h 669"/>
                <a:gd name="T38" fmla="*/ 1148 w 1453"/>
                <a:gd name="T39" fmla="*/ 63 h 669"/>
                <a:gd name="T40" fmla="*/ 1247 w 1453"/>
                <a:gd name="T41" fmla="*/ 54 h 669"/>
                <a:gd name="T42" fmla="*/ 1317 w 1453"/>
                <a:gd name="T43" fmla="*/ 0 h 669"/>
                <a:gd name="T44" fmla="*/ 1372 w 1453"/>
                <a:gd name="T45" fmla="*/ 26 h 669"/>
                <a:gd name="T46" fmla="*/ 1363 w 1453"/>
                <a:gd name="T47" fmla="*/ 217 h 669"/>
                <a:gd name="T48" fmla="*/ 1349 w 1453"/>
                <a:gd name="T49" fmla="*/ 301 h 669"/>
                <a:gd name="T50" fmla="*/ 1324 w 1453"/>
                <a:gd name="T51" fmla="*/ 327 h 669"/>
                <a:gd name="T52" fmla="*/ 1327 w 1453"/>
                <a:gd name="T53" fmla="*/ 388 h 669"/>
                <a:gd name="T54" fmla="*/ 1366 w 1453"/>
                <a:gd name="T55" fmla="*/ 459 h 669"/>
                <a:gd name="T56" fmla="*/ 1405 w 1453"/>
                <a:gd name="T57" fmla="*/ 492 h 669"/>
                <a:gd name="T58" fmla="*/ 1453 w 1453"/>
                <a:gd name="T59" fmla="*/ 522 h 669"/>
                <a:gd name="T60" fmla="*/ 1318 w 1453"/>
                <a:gd name="T61" fmla="*/ 649 h 669"/>
                <a:gd name="T62" fmla="*/ 1282 w 1453"/>
                <a:gd name="T63" fmla="*/ 669 h 669"/>
                <a:gd name="T64" fmla="*/ 1160 w 1453"/>
                <a:gd name="T65" fmla="*/ 652 h 669"/>
                <a:gd name="T66" fmla="*/ 1201 w 1453"/>
                <a:gd name="T67" fmla="*/ 606 h 669"/>
                <a:gd name="T68" fmla="*/ 1192 w 1453"/>
                <a:gd name="T69" fmla="*/ 550 h 669"/>
                <a:gd name="T70" fmla="*/ 1182 w 1453"/>
                <a:gd name="T71" fmla="*/ 473 h 669"/>
                <a:gd name="T72" fmla="*/ 984 w 1453"/>
                <a:gd name="T73" fmla="*/ 294 h 669"/>
                <a:gd name="T74" fmla="*/ 761 w 1453"/>
                <a:gd name="T75" fmla="*/ 299 h 669"/>
                <a:gd name="T76" fmla="*/ 754 w 1453"/>
                <a:gd name="T77" fmla="*/ 327 h 669"/>
                <a:gd name="T78" fmla="*/ 621 w 1453"/>
                <a:gd name="T79" fmla="*/ 338 h 669"/>
                <a:gd name="T80" fmla="*/ 521 w 1453"/>
                <a:gd name="T81" fmla="*/ 273 h 669"/>
                <a:gd name="T82" fmla="*/ 494 w 1453"/>
                <a:gd name="T83" fmla="*/ 276 h 669"/>
                <a:gd name="T84" fmla="*/ 359 w 1453"/>
                <a:gd name="T85" fmla="*/ 359 h 669"/>
                <a:gd name="T86" fmla="*/ 245 w 1453"/>
                <a:gd name="T87" fmla="*/ 524 h 669"/>
                <a:gd name="T88" fmla="*/ 0 w 1453"/>
                <a:gd name="T89" fmla="*/ 166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53" h="669">
                  <a:moveTo>
                    <a:pt x="0" y="166"/>
                  </a:moveTo>
                  <a:lnTo>
                    <a:pt x="103" y="118"/>
                  </a:lnTo>
                  <a:lnTo>
                    <a:pt x="122" y="80"/>
                  </a:lnTo>
                  <a:lnTo>
                    <a:pt x="219" y="79"/>
                  </a:lnTo>
                  <a:lnTo>
                    <a:pt x="247" y="58"/>
                  </a:lnTo>
                  <a:lnTo>
                    <a:pt x="309" y="45"/>
                  </a:lnTo>
                  <a:lnTo>
                    <a:pt x="357" y="103"/>
                  </a:lnTo>
                  <a:lnTo>
                    <a:pt x="415" y="103"/>
                  </a:lnTo>
                  <a:lnTo>
                    <a:pt x="489" y="76"/>
                  </a:lnTo>
                  <a:lnTo>
                    <a:pt x="572" y="66"/>
                  </a:lnTo>
                  <a:lnTo>
                    <a:pt x="611" y="84"/>
                  </a:lnTo>
                  <a:lnTo>
                    <a:pt x="660" y="67"/>
                  </a:lnTo>
                  <a:lnTo>
                    <a:pt x="718" y="60"/>
                  </a:lnTo>
                  <a:lnTo>
                    <a:pt x="722" y="47"/>
                  </a:lnTo>
                  <a:lnTo>
                    <a:pt x="851" y="45"/>
                  </a:lnTo>
                  <a:lnTo>
                    <a:pt x="864" y="24"/>
                  </a:lnTo>
                  <a:lnTo>
                    <a:pt x="920" y="26"/>
                  </a:lnTo>
                  <a:lnTo>
                    <a:pt x="932" y="45"/>
                  </a:lnTo>
                  <a:lnTo>
                    <a:pt x="1103" y="47"/>
                  </a:lnTo>
                  <a:lnTo>
                    <a:pt x="1148" y="63"/>
                  </a:lnTo>
                  <a:lnTo>
                    <a:pt x="1247" y="54"/>
                  </a:lnTo>
                  <a:lnTo>
                    <a:pt x="1317" y="0"/>
                  </a:lnTo>
                  <a:lnTo>
                    <a:pt x="1372" y="26"/>
                  </a:lnTo>
                  <a:lnTo>
                    <a:pt x="1363" y="217"/>
                  </a:lnTo>
                  <a:lnTo>
                    <a:pt x="1349" y="301"/>
                  </a:lnTo>
                  <a:lnTo>
                    <a:pt x="1324" y="327"/>
                  </a:lnTo>
                  <a:lnTo>
                    <a:pt x="1327" y="388"/>
                  </a:lnTo>
                  <a:lnTo>
                    <a:pt x="1366" y="459"/>
                  </a:lnTo>
                  <a:lnTo>
                    <a:pt x="1405" y="492"/>
                  </a:lnTo>
                  <a:lnTo>
                    <a:pt x="1453" y="522"/>
                  </a:lnTo>
                  <a:lnTo>
                    <a:pt x="1318" y="649"/>
                  </a:lnTo>
                  <a:lnTo>
                    <a:pt x="1282" y="669"/>
                  </a:lnTo>
                  <a:lnTo>
                    <a:pt x="1160" y="652"/>
                  </a:lnTo>
                  <a:lnTo>
                    <a:pt x="1201" y="606"/>
                  </a:lnTo>
                  <a:lnTo>
                    <a:pt x="1192" y="550"/>
                  </a:lnTo>
                  <a:lnTo>
                    <a:pt x="1182" y="473"/>
                  </a:lnTo>
                  <a:lnTo>
                    <a:pt x="984" y="294"/>
                  </a:lnTo>
                  <a:lnTo>
                    <a:pt x="761" y="299"/>
                  </a:lnTo>
                  <a:lnTo>
                    <a:pt x="754" y="327"/>
                  </a:lnTo>
                  <a:lnTo>
                    <a:pt x="621" y="338"/>
                  </a:lnTo>
                  <a:lnTo>
                    <a:pt x="521" y="273"/>
                  </a:lnTo>
                  <a:lnTo>
                    <a:pt x="494" y="276"/>
                  </a:lnTo>
                  <a:lnTo>
                    <a:pt x="359" y="359"/>
                  </a:lnTo>
                  <a:lnTo>
                    <a:pt x="245" y="524"/>
                  </a:lnTo>
                  <a:lnTo>
                    <a:pt x="0" y="16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320" name="Freeform 104"/>
            <p:cNvSpPr>
              <a:spLocks/>
            </p:cNvSpPr>
            <p:nvPr/>
          </p:nvSpPr>
          <p:spPr bwMode="auto">
            <a:xfrm>
              <a:off x="6421" y="1351"/>
              <a:ext cx="284" cy="96"/>
            </a:xfrm>
            <a:custGeom>
              <a:avLst/>
              <a:gdLst>
                <a:gd name="T0" fmla="*/ 0 w 1700"/>
                <a:gd name="T1" fmla="*/ 365 h 577"/>
                <a:gd name="T2" fmla="*/ 110 w 1700"/>
                <a:gd name="T3" fmla="*/ 340 h 577"/>
                <a:gd name="T4" fmla="*/ 221 w 1700"/>
                <a:gd name="T5" fmla="*/ 298 h 577"/>
                <a:gd name="T6" fmla="*/ 312 w 1700"/>
                <a:gd name="T7" fmla="*/ 294 h 577"/>
                <a:gd name="T8" fmla="*/ 823 w 1700"/>
                <a:gd name="T9" fmla="*/ 137 h 577"/>
                <a:gd name="T10" fmla="*/ 907 w 1700"/>
                <a:gd name="T11" fmla="*/ 92 h 577"/>
                <a:gd name="T12" fmla="*/ 1010 w 1700"/>
                <a:gd name="T13" fmla="*/ 118 h 577"/>
                <a:gd name="T14" fmla="*/ 1080 w 1700"/>
                <a:gd name="T15" fmla="*/ 144 h 577"/>
                <a:gd name="T16" fmla="*/ 1122 w 1700"/>
                <a:gd name="T17" fmla="*/ 150 h 577"/>
                <a:gd name="T18" fmla="*/ 1135 w 1700"/>
                <a:gd name="T19" fmla="*/ 108 h 577"/>
                <a:gd name="T20" fmla="*/ 1161 w 1700"/>
                <a:gd name="T21" fmla="*/ 88 h 577"/>
                <a:gd name="T22" fmla="*/ 1240 w 1700"/>
                <a:gd name="T23" fmla="*/ 73 h 577"/>
                <a:gd name="T24" fmla="*/ 1235 w 1700"/>
                <a:gd name="T25" fmla="*/ 24 h 577"/>
                <a:gd name="T26" fmla="*/ 1289 w 1700"/>
                <a:gd name="T27" fmla="*/ 0 h 577"/>
                <a:gd name="T28" fmla="*/ 1404 w 1700"/>
                <a:gd name="T29" fmla="*/ 2 h 577"/>
                <a:gd name="T30" fmla="*/ 1418 w 1700"/>
                <a:gd name="T31" fmla="*/ 89 h 577"/>
                <a:gd name="T32" fmla="*/ 1700 w 1700"/>
                <a:gd name="T33" fmla="*/ 66 h 577"/>
                <a:gd name="T34" fmla="*/ 1629 w 1700"/>
                <a:gd name="T35" fmla="*/ 186 h 577"/>
                <a:gd name="T36" fmla="*/ 1527 w 1700"/>
                <a:gd name="T37" fmla="*/ 208 h 577"/>
                <a:gd name="T38" fmla="*/ 1507 w 1700"/>
                <a:gd name="T39" fmla="*/ 209 h 577"/>
                <a:gd name="T40" fmla="*/ 1507 w 1700"/>
                <a:gd name="T41" fmla="*/ 249 h 577"/>
                <a:gd name="T42" fmla="*/ 1536 w 1700"/>
                <a:gd name="T43" fmla="*/ 324 h 577"/>
                <a:gd name="T44" fmla="*/ 1484 w 1700"/>
                <a:gd name="T45" fmla="*/ 343 h 577"/>
                <a:gd name="T46" fmla="*/ 1463 w 1700"/>
                <a:gd name="T47" fmla="*/ 434 h 577"/>
                <a:gd name="T48" fmla="*/ 1407 w 1700"/>
                <a:gd name="T49" fmla="*/ 408 h 577"/>
                <a:gd name="T50" fmla="*/ 1336 w 1700"/>
                <a:gd name="T51" fmla="*/ 460 h 577"/>
                <a:gd name="T52" fmla="*/ 1246 w 1700"/>
                <a:gd name="T53" fmla="*/ 474 h 577"/>
                <a:gd name="T54" fmla="*/ 1196 w 1700"/>
                <a:gd name="T55" fmla="*/ 455 h 577"/>
                <a:gd name="T56" fmla="*/ 1019 w 1700"/>
                <a:gd name="T57" fmla="*/ 453 h 577"/>
                <a:gd name="T58" fmla="*/ 1009 w 1700"/>
                <a:gd name="T59" fmla="*/ 434 h 577"/>
                <a:gd name="T60" fmla="*/ 954 w 1700"/>
                <a:gd name="T61" fmla="*/ 434 h 577"/>
                <a:gd name="T62" fmla="*/ 938 w 1700"/>
                <a:gd name="T63" fmla="*/ 453 h 577"/>
                <a:gd name="T64" fmla="*/ 814 w 1700"/>
                <a:gd name="T65" fmla="*/ 455 h 577"/>
                <a:gd name="T66" fmla="*/ 808 w 1700"/>
                <a:gd name="T67" fmla="*/ 468 h 577"/>
                <a:gd name="T68" fmla="*/ 752 w 1700"/>
                <a:gd name="T69" fmla="*/ 474 h 577"/>
                <a:gd name="T70" fmla="*/ 701 w 1700"/>
                <a:gd name="T71" fmla="*/ 492 h 577"/>
                <a:gd name="T72" fmla="*/ 662 w 1700"/>
                <a:gd name="T73" fmla="*/ 475 h 577"/>
                <a:gd name="T74" fmla="*/ 584 w 1700"/>
                <a:gd name="T75" fmla="*/ 484 h 577"/>
                <a:gd name="T76" fmla="*/ 507 w 1700"/>
                <a:gd name="T77" fmla="*/ 511 h 577"/>
                <a:gd name="T78" fmla="*/ 449 w 1700"/>
                <a:gd name="T79" fmla="*/ 513 h 577"/>
                <a:gd name="T80" fmla="*/ 399 w 1700"/>
                <a:gd name="T81" fmla="*/ 455 h 577"/>
                <a:gd name="T82" fmla="*/ 333 w 1700"/>
                <a:gd name="T83" fmla="*/ 468 h 577"/>
                <a:gd name="T84" fmla="*/ 305 w 1700"/>
                <a:gd name="T85" fmla="*/ 487 h 577"/>
                <a:gd name="T86" fmla="*/ 213 w 1700"/>
                <a:gd name="T87" fmla="*/ 490 h 577"/>
                <a:gd name="T88" fmla="*/ 190 w 1700"/>
                <a:gd name="T89" fmla="*/ 526 h 577"/>
                <a:gd name="T90" fmla="*/ 92 w 1700"/>
                <a:gd name="T91" fmla="*/ 577 h 577"/>
                <a:gd name="T92" fmla="*/ 22 w 1700"/>
                <a:gd name="T93" fmla="*/ 475 h 577"/>
                <a:gd name="T94" fmla="*/ 0 w 1700"/>
                <a:gd name="T95" fmla="*/ 365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0" h="577">
                  <a:moveTo>
                    <a:pt x="0" y="365"/>
                  </a:moveTo>
                  <a:lnTo>
                    <a:pt x="110" y="340"/>
                  </a:lnTo>
                  <a:lnTo>
                    <a:pt x="221" y="298"/>
                  </a:lnTo>
                  <a:lnTo>
                    <a:pt x="312" y="294"/>
                  </a:lnTo>
                  <a:lnTo>
                    <a:pt x="823" y="137"/>
                  </a:lnTo>
                  <a:lnTo>
                    <a:pt x="907" y="92"/>
                  </a:lnTo>
                  <a:lnTo>
                    <a:pt x="1010" y="118"/>
                  </a:lnTo>
                  <a:lnTo>
                    <a:pt x="1080" y="144"/>
                  </a:lnTo>
                  <a:lnTo>
                    <a:pt x="1122" y="150"/>
                  </a:lnTo>
                  <a:lnTo>
                    <a:pt x="1135" y="108"/>
                  </a:lnTo>
                  <a:lnTo>
                    <a:pt x="1161" y="88"/>
                  </a:lnTo>
                  <a:lnTo>
                    <a:pt x="1240" y="73"/>
                  </a:lnTo>
                  <a:lnTo>
                    <a:pt x="1235" y="24"/>
                  </a:lnTo>
                  <a:lnTo>
                    <a:pt x="1289" y="0"/>
                  </a:lnTo>
                  <a:lnTo>
                    <a:pt x="1404" y="2"/>
                  </a:lnTo>
                  <a:lnTo>
                    <a:pt x="1418" y="89"/>
                  </a:lnTo>
                  <a:lnTo>
                    <a:pt x="1700" y="66"/>
                  </a:lnTo>
                  <a:lnTo>
                    <a:pt x="1629" y="186"/>
                  </a:lnTo>
                  <a:lnTo>
                    <a:pt x="1527" y="208"/>
                  </a:lnTo>
                  <a:lnTo>
                    <a:pt x="1507" y="209"/>
                  </a:lnTo>
                  <a:lnTo>
                    <a:pt x="1507" y="249"/>
                  </a:lnTo>
                  <a:lnTo>
                    <a:pt x="1536" y="324"/>
                  </a:lnTo>
                  <a:lnTo>
                    <a:pt x="1484" y="343"/>
                  </a:lnTo>
                  <a:lnTo>
                    <a:pt x="1463" y="434"/>
                  </a:lnTo>
                  <a:lnTo>
                    <a:pt x="1407" y="408"/>
                  </a:lnTo>
                  <a:lnTo>
                    <a:pt x="1336" y="460"/>
                  </a:lnTo>
                  <a:lnTo>
                    <a:pt x="1246" y="474"/>
                  </a:lnTo>
                  <a:lnTo>
                    <a:pt x="1196" y="455"/>
                  </a:lnTo>
                  <a:lnTo>
                    <a:pt x="1019" y="453"/>
                  </a:lnTo>
                  <a:lnTo>
                    <a:pt x="1009" y="434"/>
                  </a:lnTo>
                  <a:lnTo>
                    <a:pt x="954" y="434"/>
                  </a:lnTo>
                  <a:lnTo>
                    <a:pt x="938" y="453"/>
                  </a:lnTo>
                  <a:lnTo>
                    <a:pt x="814" y="455"/>
                  </a:lnTo>
                  <a:lnTo>
                    <a:pt x="808" y="468"/>
                  </a:lnTo>
                  <a:lnTo>
                    <a:pt x="752" y="474"/>
                  </a:lnTo>
                  <a:lnTo>
                    <a:pt x="701" y="492"/>
                  </a:lnTo>
                  <a:lnTo>
                    <a:pt x="662" y="475"/>
                  </a:lnTo>
                  <a:lnTo>
                    <a:pt x="584" y="484"/>
                  </a:lnTo>
                  <a:lnTo>
                    <a:pt x="507" y="511"/>
                  </a:lnTo>
                  <a:lnTo>
                    <a:pt x="449" y="513"/>
                  </a:lnTo>
                  <a:lnTo>
                    <a:pt x="399" y="455"/>
                  </a:lnTo>
                  <a:lnTo>
                    <a:pt x="333" y="468"/>
                  </a:lnTo>
                  <a:lnTo>
                    <a:pt x="305" y="487"/>
                  </a:lnTo>
                  <a:lnTo>
                    <a:pt x="213" y="490"/>
                  </a:lnTo>
                  <a:lnTo>
                    <a:pt x="190" y="526"/>
                  </a:lnTo>
                  <a:lnTo>
                    <a:pt x="92" y="577"/>
                  </a:lnTo>
                  <a:lnTo>
                    <a:pt x="22" y="475"/>
                  </a:lnTo>
                  <a:lnTo>
                    <a:pt x="0" y="36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321" name="Freeform 105"/>
            <p:cNvSpPr>
              <a:spLocks/>
            </p:cNvSpPr>
            <p:nvPr/>
          </p:nvSpPr>
          <p:spPr bwMode="auto">
            <a:xfrm>
              <a:off x="6410" y="1297"/>
              <a:ext cx="298" cy="114"/>
            </a:xfrm>
            <a:custGeom>
              <a:avLst/>
              <a:gdLst>
                <a:gd name="T0" fmla="*/ 0 w 1789"/>
                <a:gd name="T1" fmla="*/ 443 h 685"/>
                <a:gd name="T2" fmla="*/ 135 w 1789"/>
                <a:gd name="T3" fmla="*/ 453 h 685"/>
                <a:gd name="T4" fmla="*/ 209 w 1789"/>
                <a:gd name="T5" fmla="*/ 404 h 685"/>
                <a:gd name="T6" fmla="*/ 292 w 1789"/>
                <a:gd name="T7" fmla="*/ 365 h 685"/>
                <a:gd name="T8" fmla="*/ 414 w 1789"/>
                <a:gd name="T9" fmla="*/ 249 h 685"/>
                <a:gd name="T10" fmla="*/ 565 w 1789"/>
                <a:gd name="T11" fmla="*/ 236 h 685"/>
                <a:gd name="T12" fmla="*/ 592 w 1789"/>
                <a:gd name="T13" fmla="*/ 217 h 685"/>
                <a:gd name="T14" fmla="*/ 621 w 1789"/>
                <a:gd name="T15" fmla="*/ 215 h 685"/>
                <a:gd name="T16" fmla="*/ 633 w 1789"/>
                <a:gd name="T17" fmla="*/ 228 h 685"/>
                <a:gd name="T18" fmla="*/ 718 w 1789"/>
                <a:gd name="T19" fmla="*/ 234 h 685"/>
                <a:gd name="T20" fmla="*/ 762 w 1789"/>
                <a:gd name="T21" fmla="*/ 249 h 685"/>
                <a:gd name="T22" fmla="*/ 804 w 1789"/>
                <a:gd name="T23" fmla="*/ 254 h 685"/>
                <a:gd name="T24" fmla="*/ 864 w 1789"/>
                <a:gd name="T25" fmla="*/ 230 h 685"/>
                <a:gd name="T26" fmla="*/ 969 w 1789"/>
                <a:gd name="T27" fmla="*/ 230 h 685"/>
                <a:gd name="T28" fmla="*/ 971 w 1789"/>
                <a:gd name="T29" fmla="*/ 208 h 685"/>
                <a:gd name="T30" fmla="*/ 996 w 1789"/>
                <a:gd name="T31" fmla="*/ 208 h 685"/>
                <a:gd name="T32" fmla="*/ 1004 w 1789"/>
                <a:gd name="T33" fmla="*/ 230 h 685"/>
                <a:gd name="T34" fmla="*/ 1042 w 1789"/>
                <a:gd name="T35" fmla="*/ 238 h 685"/>
                <a:gd name="T36" fmla="*/ 1090 w 1789"/>
                <a:gd name="T37" fmla="*/ 105 h 685"/>
                <a:gd name="T38" fmla="*/ 1193 w 1789"/>
                <a:gd name="T39" fmla="*/ 35 h 685"/>
                <a:gd name="T40" fmla="*/ 1268 w 1789"/>
                <a:gd name="T41" fmla="*/ 35 h 685"/>
                <a:gd name="T42" fmla="*/ 1274 w 1789"/>
                <a:gd name="T43" fmla="*/ 26 h 685"/>
                <a:gd name="T44" fmla="*/ 1317 w 1789"/>
                <a:gd name="T45" fmla="*/ 0 h 685"/>
                <a:gd name="T46" fmla="*/ 1502 w 1789"/>
                <a:gd name="T47" fmla="*/ 33 h 685"/>
                <a:gd name="T48" fmla="*/ 1764 w 1789"/>
                <a:gd name="T49" fmla="*/ 19 h 685"/>
                <a:gd name="T50" fmla="*/ 1784 w 1789"/>
                <a:gd name="T51" fmla="*/ 54 h 685"/>
                <a:gd name="T52" fmla="*/ 1789 w 1789"/>
                <a:gd name="T53" fmla="*/ 91 h 685"/>
                <a:gd name="T54" fmla="*/ 1770 w 1789"/>
                <a:gd name="T55" fmla="*/ 130 h 685"/>
                <a:gd name="T56" fmla="*/ 1732 w 1789"/>
                <a:gd name="T57" fmla="*/ 171 h 685"/>
                <a:gd name="T58" fmla="*/ 1704 w 1789"/>
                <a:gd name="T59" fmla="*/ 241 h 685"/>
                <a:gd name="T60" fmla="*/ 1639 w 1789"/>
                <a:gd name="T61" fmla="*/ 259 h 685"/>
                <a:gd name="T62" fmla="*/ 1607 w 1789"/>
                <a:gd name="T63" fmla="*/ 311 h 685"/>
                <a:gd name="T64" fmla="*/ 1581 w 1789"/>
                <a:gd name="T65" fmla="*/ 333 h 685"/>
                <a:gd name="T66" fmla="*/ 1540 w 1789"/>
                <a:gd name="T67" fmla="*/ 330 h 685"/>
                <a:gd name="T68" fmla="*/ 1502 w 1789"/>
                <a:gd name="T69" fmla="*/ 311 h 685"/>
                <a:gd name="T70" fmla="*/ 1472 w 1789"/>
                <a:gd name="T71" fmla="*/ 324 h 685"/>
                <a:gd name="T72" fmla="*/ 1367 w 1789"/>
                <a:gd name="T73" fmla="*/ 322 h 685"/>
                <a:gd name="T74" fmla="*/ 1308 w 1789"/>
                <a:gd name="T75" fmla="*/ 343 h 685"/>
                <a:gd name="T76" fmla="*/ 1309 w 1789"/>
                <a:gd name="T77" fmla="*/ 395 h 685"/>
                <a:gd name="T78" fmla="*/ 1237 w 1789"/>
                <a:gd name="T79" fmla="*/ 410 h 685"/>
                <a:gd name="T80" fmla="*/ 1206 w 1789"/>
                <a:gd name="T81" fmla="*/ 427 h 685"/>
                <a:gd name="T82" fmla="*/ 1196 w 1789"/>
                <a:gd name="T83" fmla="*/ 469 h 685"/>
                <a:gd name="T84" fmla="*/ 1158 w 1789"/>
                <a:gd name="T85" fmla="*/ 468 h 685"/>
                <a:gd name="T86" fmla="*/ 1064 w 1789"/>
                <a:gd name="T87" fmla="*/ 436 h 685"/>
                <a:gd name="T88" fmla="*/ 980 w 1789"/>
                <a:gd name="T89" fmla="*/ 414 h 685"/>
                <a:gd name="T90" fmla="*/ 877 w 1789"/>
                <a:gd name="T91" fmla="*/ 465 h 685"/>
                <a:gd name="T92" fmla="*/ 377 w 1789"/>
                <a:gd name="T93" fmla="*/ 617 h 685"/>
                <a:gd name="T94" fmla="*/ 293 w 1789"/>
                <a:gd name="T95" fmla="*/ 620 h 685"/>
                <a:gd name="T96" fmla="*/ 194 w 1789"/>
                <a:gd name="T97" fmla="*/ 659 h 685"/>
                <a:gd name="T98" fmla="*/ 73 w 1789"/>
                <a:gd name="T99" fmla="*/ 685 h 685"/>
                <a:gd name="T100" fmla="*/ 31 w 1789"/>
                <a:gd name="T101" fmla="*/ 575 h 685"/>
                <a:gd name="T102" fmla="*/ 25 w 1789"/>
                <a:gd name="T103" fmla="*/ 511 h 685"/>
                <a:gd name="T104" fmla="*/ 1 w 1789"/>
                <a:gd name="T105" fmla="*/ 474 h 685"/>
                <a:gd name="T106" fmla="*/ 0 w 1789"/>
                <a:gd name="T107" fmla="*/ 443 h 6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789" h="685">
                  <a:moveTo>
                    <a:pt x="0" y="443"/>
                  </a:moveTo>
                  <a:lnTo>
                    <a:pt x="135" y="453"/>
                  </a:lnTo>
                  <a:lnTo>
                    <a:pt x="209" y="404"/>
                  </a:lnTo>
                  <a:lnTo>
                    <a:pt x="292" y="365"/>
                  </a:lnTo>
                  <a:lnTo>
                    <a:pt x="414" y="249"/>
                  </a:lnTo>
                  <a:lnTo>
                    <a:pt x="565" y="236"/>
                  </a:lnTo>
                  <a:lnTo>
                    <a:pt x="592" y="217"/>
                  </a:lnTo>
                  <a:lnTo>
                    <a:pt x="621" y="215"/>
                  </a:lnTo>
                  <a:lnTo>
                    <a:pt x="633" y="228"/>
                  </a:lnTo>
                  <a:lnTo>
                    <a:pt x="718" y="234"/>
                  </a:lnTo>
                  <a:lnTo>
                    <a:pt x="762" y="249"/>
                  </a:lnTo>
                  <a:lnTo>
                    <a:pt x="804" y="254"/>
                  </a:lnTo>
                  <a:lnTo>
                    <a:pt x="864" y="230"/>
                  </a:lnTo>
                  <a:lnTo>
                    <a:pt x="969" y="230"/>
                  </a:lnTo>
                  <a:lnTo>
                    <a:pt x="971" y="208"/>
                  </a:lnTo>
                  <a:lnTo>
                    <a:pt x="996" y="208"/>
                  </a:lnTo>
                  <a:lnTo>
                    <a:pt x="1004" y="230"/>
                  </a:lnTo>
                  <a:lnTo>
                    <a:pt x="1042" y="238"/>
                  </a:lnTo>
                  <a:lnTo>
                    <a:pt x="1090" y="105"/>
                  </a:lnTo>
                  <a:lnTo>
                    <a:pt x="1193" y="35"/>
                  </a:lnTo>
                  <a:lnTo>
                    <a:pt x="1268" y="35"/>
                  </a:lnTo>
                  <a:lnTo>
                    <a:pt x="1274" y="26"/>
                  </a:lnTo>
                  <a:lnTo>
                    <a:pt x="1317" y="0"/>
                  </a:lnTo>
                  <a:lnTo>
                    <a:pt x="1502" y="33"/>
                  </a:lnTo>
                  <a:lnTo>
                    <a:pt x="1764" y="19"/>
                  </a:lnTo>
                  <a:lnTo>
                    <a:pt x="1784" y="54"/>
                  </a:lnTo>
                  <a:lnTo>
                    <a:pt x="1789" y="91"/>
                  </a:lnTo>
                  <a:lnTo>
                    <a:pt x="1770" y="130"/>
                  </a:lnTo>
                  <a:lnTo>
                    <a:pt x="1732" y="171"/>
                  </a:lnTo>
                  <a:lnTo>
                    <a:pt x="1704" y="241"/>
                  </a:lnTo>
                  <a:lnTo>
                    <a:pt x="1639" y="259"/>
                  </a:lnTo>
                  <a:lnTo>
                    <a:pt x="1607" y="311"/>
                  </a:lnTo>
                  <a:lnTo>
                    <a:pt x="1581" y="333"/>
                  </a:lnTo>
                  <a:lnTo>
                    <a:pt x="1540" y="330"/>
                  </a:lnTo>
                  <a:lnTo>
                    <a:pt x="1502" y="311"/>
                  </a:lnTo>
                  <a:lnTo>
                    <a:pt x="1472" y="324"/>
                  </a:lnTo>
                  <a:lnTo>
                    <a:pt x="1367" y="322"/>
                  </a:lnTo>
                  <a:lnTo>
                    <a:pt x="1308" y="343"/>
                  </a:lnTo>
                  <a:lnTo>
                    <a:pt x="1309" y="395"/>
                  </a:lnTo>
                  <a:lnTo>
                    <a:pt x="1237" y="410"/>
                  </a:lnTo>
                  <a:lnTo>
                    <a:pt x="1206" y="427"/>
                  </a:lnTo>
                  <a:lnTo>
                    <a:pt x="1196" y="469"/>
                  </a:lnTo>
                  <a:lnTo>
                    <a:pt x="1158" y="468"/>
                  </a:lnTo>
                  <a:lnTo>
                    <a:pt x="1064" y="436"/>
                  </a:lnTo>
                  <a:lnTo>
                    <a:pt x="980" y="414"/>
                  </a:lnTo>
                  <a:lnTo>
                    <a:pt x="877" y="465"/>
                  </a:lnTo>
                  <a:lnTo>
                    <a:pt x="377" y="617"/>
                  </a:lnTo>
                  <a:lnTo>
                    <a:pt x="293" y="620"/>
                  </a:lnTo>
                  <a:lnTo>
                    <a:pt x="194" y="659"/>
                  </a:lnTo>
                  <a:lnTo>
                    <a:pt x="73" y="685"/>
                  </a:lnTo>
                  <a:lnTo>
                    <a:pt x="31" y="575"/>
                  </a:lnTo>
                  <a:lnTo>
                    <a:pt x="25" y="511"/>
                  </a:lnTo>
                  <a:lnTo>
                    <a:pt x="1" y="474"/>
                  </a:lnTo>
                  <a:lnTo>
                    <a:pt x="0" y="44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322" name="Freeform 106"/>
            <p:cNvSpPr>
              <a:spLocks/>
            </p:cNvSpPr>
            <p:nvPr/>
          </p:nvSpPr>
          <p:spPr bwMode="auto">
            <a:xfrm>
              <a:off x="6351" y="1079"/>
              <a:ext cx="327" cy="294"/>
            </a:xfrm>
            <a:custGeom>
              <a:avLst/>
              <a:gdLst>
                <a:gd name="T0" fmla="*/ 446 w 1961"/>
                <a:gd name="T1" fmla="*/ 1082 h 1766"/>
                <a:gd name="T2" fmla="*/ 526 w 1961"/>
                <a:gd name="T3" fmla="*/ 1010 h 1766"/>
                <a:gd name="T4" fmla="*/ 658 w 1961"/>
                <a:gd name="T5" fmla="*/ 1011 h 1766"/>
                <a:gd name="T6" fmla="*/ 733 w 1961"/>
                <a:gd name="T7" fmla="*/ 1028 h 1766"/>
                <a:gd name="T8" fmla="*/ 822 w 1961"/>
                <a:gd name="T9" fmla="*/ 1059 h 1766"/>
                <a:gd name="T10" fmla="*/ 885 w 1961"/>
                <a:gd name="T11" fmla="*/ 1018 h 1766"/>
                <a:gd name="T12" fmla="*/ 1126 w 1961"/>
                <a:gd name="T13" fmla="*/ 897 h 1766"/>
                <a:gd name="T14" fmla="*/ 1424 w 1961"/>
                <a:gd name="T15" fmla="*/ 660 h 1766"/>
                <a:gd name="T16" fmla="*/ 1727 w 1961"/>
                <a:gd name="T17" fmla="*/ 403 h 1766"/>
                <a:gd name="T18" fmla="*/ 1696 w 1961"/>
                <a:gd name="T19" fmla="*/ 358 h 1766"/>
                <a:gd name="T20" fmla="*/ 1757 w 1961"/>
                <a:gd name="T21" fmla="*/ 303 h 1766"/>
                <a:gd name="T22" fmla="*/ 1723 w 1961"/>
                <a:gd name="T23" fmla="*/ 237 h 1766"/>
                <a:gd name="T24" fmla="*/ 1774 w 1961"/>
                <a:gd name="T25" fmla="*/ 119 h 1766"/>
                <a:gd name="T26" fmla="*/ 1860 w 1961"/>
                <a:gd name="T27" fmla="*/ 0 h 1766"/>
                <a:gd name="T28" fmla="*/ 1843 w 1961"/>
                <a:gd name="T29" fmla="*/ 387 h 1766"/>
                <a:gd name="T30" fmla="*/ 1640 w 1961"/>
                <a:gd name="T31" fmla="*/ 551 h 1766"/>
                <a:gd name="T32" fmla="*/ 1731 w 1961"/>
                <a:gd name="T33" fmla="*/ 1068 h 1766"/>
                <a:gd name="T34" fmla="*/ 1668 w 1961"/>
                <a:gd name="T35" fmla="*/ 1312 h 1766"/>
                <a:gd name="T36" fmla="*/ 1619 w 1961"/>
                <a:gd name="T37" fmla="*/ 1348 h 1766"/>
                <a:gd name="T38" fmla="*/ 1437 w 1961"/>
                <a:gd name="T39" fmla="*/ 1422 h 1766"/>
                <a:gd name="T40" fmla="*/ 1352 w 1961"/>
                <a:gd name="T41" fmla="*/ 1542 h 1766"/>
                <a:gd name="T42" fmla="*/ 1323 w 1961"/>
                <a:gd name="T43" fmla="*/ 1522 h 1766"/>
                <a:gd name="T44" fmla="*/ 1211 w 1961"/>
                <a:gd name="T45" fmla="*/ 1542 h 1766"/>
                <a:gd name="T46" fmla="*/ 1118 w 1961"/>
                <a:gd name="T47" fmla="*/ 1564 h 1766"/>
                <a:gd name="T48" fmla="*/ 978 w 1961"/>
                <a:gd name="T49" fmla="*/ 1541 h 1766"/>
                <a:gd name="T50" fmla="*/ 941 w 1961"/>
                <a:gd name="T51" fmla="*/ 1529 h 1766"/>
                <a:gd name="T52" fmla="*/ 763 w 1961"/>
                <a:gd name="T53" fmla="*/ 1560 h 1766"/>
                <a:gd name="T54" fmla="*/ 568 w 1961"/>
                <a:gd name="T55" fmla="*/ 1711 h 1766"/>
                <a:gd name="T56" fmla="*/ 347 w 1961"/>
                <a:gd name="T57" fmla="*/ 1755 h 1766"/>
                <a:gd name="T58" fmla="*/ 292 w 1961"/>
                <a:gd name="T59" fmla="*/ 1558 h 1766"/>
                <a:gd name="T60" fmla="*/ 167 w 1961"/>
                <a:gd name="T61" fmla="*/ 1289 h 1766"/>
                <a:gd name="T62" fmla="*/ 0 w 1961"/>
                <a:gd name="T63" fmla="*/ 1080 h 17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61" h="1766">
                  <a:moveTo>
                    <a:pt x="0" y="1080"/>
                  </a:moveTo>
                  <a:lnTo>
                    <a:pt x="446" y="1082"/>
                  </a:lnTo>
                  <a:lnTo>
                    <a:pt x="503" y="1004"/>
                  </a:lnTo>
                  <a:lnTo>
                    <a:pt x="526" y="1010"/>
                  </a:lnTo>
                  <a:lnTo>
                    <a:pt x="531" y="1043"/>
                  </a:lnTo>
                  <a:lnTo>
                    <a:pt x="658" y="1011"/>
                  </a:lnTo>
                  <a:lnTo>
                    <a:pt x="674" y="990"/>
                  </a:lnTo>
                  <a:lnTo>
                    <a:pt x="733" y="1028"/>
                  </a:lnTo>
                  <a:lnTo>
                    <a:pt x="764" y="1057"/>
                  </a:lnTo>
                  <a:lnTo>
                    <a:pt x="822" y="1059"/>
                  </a:lnTo>
                  <a:lnTo>
                    <a:pt x="833" y="1023"/>
                  </a:lnTo>
                  <a:lnTo>
                    <a:pt x="885" y="1018"/>
                  </a:lnTo>
                  <a:lnTo>
                    <a:pt x="1066" y="901"/>
                  </a:lnTo>
                  <a:lnTo>
                    <a:pt x="1126" y="897"/>
                  </a:lnTo>
                  <a:lnTo>
                    <a:pt x="1171" y="837"/>
                  </a:lnTo>
                  <a:lnTo>
                    <a:pt x="1424" y="660"/>
                  </a:lnTo>
                  <a:lnTo>
                    <a:pt x="1677" y="457"/>
                  </a:lnTo>
                  <a:lnTo>
                    <a:pt x="1727" y="403"/>
                  </a:lnTo>
                  <a:lnTo>
                    <a:pt x="1721" y="377"/>
                  </a:lnTo>
                  <a:lnTo>
                    <a:pt x="1696" y="358"/>
                  </a:lnTo>
                  <a:lnTo>
                    <a:pt x="1718" y="326"/>
                  </a:lnTo>
                  <a:lnTo>
                    <a:pt x="1757" y="303"/>
                  </a:lnTo>
                  <a:lnTo>
                    <a:pt x="1723" y="265"/>
                  </a:lnTo>
                  <a:lnTo>
                    <a:pt x="1723" y="237"/>
                  </a:lnTo>
                  <a:lnTo>
                    <a:pt x="1780" y="189"/>
                  </a:lnTo>
                  <a:lnTo>
                    <a:pt x="1774" y="119"/>
                  </a:lnTo>
                  <a:lnTo>
                    <a:pt x="1799" y="56"/>
                  </a:lnTo>
                  <a:lnTo>
                    <a:pt x="1860" y="0"/>
                  </a:lnTo>
                  <a:lnTo>
                    <a:pt x="1961" y="160"/>
                  </a:lnTo>
                  <a:lnTo>
                    <a:pt x="1843" y="387"/>
                  </a:lnTo>
                  <a:lnTo>
                    <a:pt x="1683" y="501"/>
                  </a:lnTo>
                  <a:lnTo>
                    <a:pt x="1640" y="551"/>
                  </a:lnTo>
                  <a:lnTo>
                    <a:pt x="1678" y="764"/>
                  </a:lnTo>
                  <a:lnTo>
                    <a:pt x="1731" y="1068"/>
                  </a:lnTo>
                  <a:lnTo>
                    <a:pt x="1744" y="1118"/>
                  </a:lnTo>
                  <a:lnTo>
                    <a:pt x="1668" y="1312"/>
                  </a:lnTo>
                  <a:lnTo>
                    <a:pt x="1623" y="1337"/>
                  </a:lnTo>
                  <a:lnTo>
                    <a:pt x="1619" y="1348"/>
                  </a:lnTo>
                  <a:lnTo>
                    <a:pt x="1541" y="1350"/>
                  </a:lnTo>
                  <a:lnTo>
                    <a:pt x="1437" y="1422"/>
                  </a:lnTo>
                  <a:lnTo>
                    <a:pt x="1392" y="1551"/>
                  </a:lnTo>
                  <a:lnTo>
                    <a:pt x="1352" y="1542"/>
                  </a:lnTo>
                  <a:lnTo>
                    <a:pt x="1344" y="1522"/>
                  </a:lnTo>
                  <a:lnTo>
                    <a:pt x="1323" y="1522"/>
                  </a:lnTo>
                  <a:lnTo>
                    <a:pt x="1315" y="1543"/>
                  </a:lnTo>
                  <a:lnTo>
                    <a:pt x="1211" y="1542"/>
                  </a:lnTo>
                  <a:lnTo>
                    <a:pt x="1158" y="1567"/>
                  </a:lnTo>
                  <a:lnTo>
                    <a:pt x="1118" y="1564"/>
                  </a:lnTo>
                  <a:lnTo>
                    <a:pt x="1072" y="1549"/>
                  </a:lnTo>
                  <a:lnTo>
                    <a:pt x="978" y="1541"/>
                  </a:lnTo>
                  <a:lnTo>
                    <a:pt x="969" y="1527"/>
                  </a:lnTo>
                  <a:lnTo>
                    <a:pt x="941" y="1529"/>
                  </a:lnTo>
                  <a:lnTo>
                    <a:pt x="908" y="1551"/>
                  </a:lnTo>
                  <a:lnTo>
                    <a:pt x="763" y="1560"/>
                  </a:lnTo>
                  <a:lnTo>
                    <a:pt x="648" y="1672"/>
                  </a:lnTo>
                  <a:lnTo>
                    <a:pt x="568" y="1711"/>
                  </a:lnTo>
                  <a:lnTo>
                    <a:pt x="484" y="1766"/>
                  </a:lnTo>
                  <a:lnTo>
                    <a:pt x="347" y="1755"/>
                  </a:lnTo>
                  <a:lnTo>
                    <a:pt x="347" y="1659"/>
                  </a:lnTo>
                  <a:lnTo>
                    <a:pt x="292" y="1558"/>
                  </a:lnTo>
                  <a:lnTo>
                    <a:pt x="270" y="1409"/>
                  </a:lnTo>
                  <a:lnTo>
                    <a:pt x="167" y="1289"/>
                  </a:lnTo>
                  <a:lnTo>
                    <a:pt x="44" y="1180"/>
                  </a:lnTo>
                  <a:lnTo>
                    <a:pt x="0" y="108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323" name="Freeform 107"/>
            <p:cNvSpPr>
              <a:spLocks/>
            </p:cNvSpPr>
            <p:nvPr/>
          </p:nvSpPr>
          <p:spPr bwMode="auto">
            <a:xfrm>
              <a:off x="6312" y="994"/>
              <a:ext cx="327" cy="265"/>
            </a:xfrm>
            <a:custGeom>
              <a:avLst/>
              <a:gdLst>
                <a:gd name="T0" fmla="*/ 0 w 1966"/>
                <a:gd name="T1" fmla="*/ 1066 h 1589"/>
                <a:gd name="T2" fmla="*/ 238 w 1966"/>
                <a:gd name="T3" fmla="*/ 1587 h 1589"/>
                <a:gd name="T4" fmla="*/ 685 w 1966"/>
                <a:gd name="T5" fmla="*/ 1589 h 1589"/>
                <a:gd name="T6" fmla="*/ 741 w 1966"/>
                <a:gd name="T7" fmla="*/ 1510 h 1589"/>
                <a:gd name="T8" fmla="*/ 765 w 1966"/>
                <a:gd name="T9" fmla="*/ 1517 h 1589"/>
                <a:gd name="T10" fmla="*/ 769 w 1966"/>
                <a:gd name="T11" fmla="*/ 1550 h 1589"/>
                <a:gd name="T12" fmla="*/ 894 w 1966"/>
                <a:gd name="T13" fmla="*/ 1519 h 1589"/>
                <a:gd name="T14" fmla="*/ 912 w 1966"/>
                <a:gd name="T15" fmla="*/ 1497 h 1589"/>
                <a:gd name="T16" fmla="*/ 972 w 1966"/>
                <a:gd name="T17" fmla="*/ 1536 h 1589"/>
                <a:gd name="T18" fmla="*/ 1004 w 1966"/>
                <a:gd name="T19" fmla="*/ 1564 h 1589"/>
                <a:gd name="T20" fmla="*/ 1061 w 1966"/>
                <a:gd name="T21" fmla="*/ 1567 h 1589"/>
                <a:gd name="T22" fmla="*/ 1072 w 1966"/>
                <a:gd name="T23" fmla="*/ 1530 h 1589"/>
                <a:gd name="T24" fmla="*/ 1125 w 1966"/>
                <a:gd name="T25" fmla="*/ 1524 h 1589"/>
                <a:gd name="T26" fmla="*/ 1305 w 1966"/>
                <a:gd name="T27" fmla="*/ 1409 h 1589"/>
                <a:gd name="T28" fmla="*/ 1366 w 1966"/>
                <a:gd name="T29" fmla="*/ 1404 h 1589"/>
                <a:gd name="T30" fmla="*/ 1409 w 1966"/>
                <a:gd name="T31" fmla="*/ 1347 h 1589"/>
                <a:gd name="T32" fmla="*/ 1666 w 1966"/>
                <a:gd name="T33" fmla="*/ 1166 h 1589"/>
                <a:gd name="T34" fmla="*/ 1909 w 1966"/>
                <a:gd name="T35" fmla="*/ 969 h 1589"/>
                <a:gd name="T36" fmla="*/ 1966 w 1966"/>
                <a:gd name="T37" fmla="*/ 912 h 1589"/>
                <a:gd name="T38" fmla="*/ 1957 w 1966"/>
                <a:gd name="T39" fmla="*/ 882 h 1589"/>
                <a:gd name="T40" fmla="*/ 1936 w 1966"/>
                <a:gd name="T41" fmla="*/ 865 h 1589"/>
                <a:gd name="T42" fmla="*/ 1535 w 1966"/>
                <a:gd name="T43" fmla="*/ 526 h 1589"/>
                <a:gd name="T44" fmla="*/ 1386 w 1966"/>
                <a:gd name="T45" fmla="*/ 428 h 1589"/>
                <a:gd name="T46" fmla="*/ 1325 w 1966"/>
                <a:gd name="T47" fmla="*/ 421 h 1589"/>
                <a:gd name="T48" fmla="*/ 1309 w 1966"/>
                <a:gd name="T49" fmla="*/ 371 h 1589"/>
                <a:gd name="T50" fmla="*/ 1282 w 1966"/>
                <a:gd name="T51" fmla="*/ 351 h 1589"/>
                <a:gd name="T52" fmla="*/ 1061 w 1966"/>
                <a:gd name="T53" fmla="*/ 262 h 1589"/>
                <a:gd name="T54" fmla="*/ 919 w 1966"/>
                <a:gd name="T55" fmla="*/ 244 h 1589"/>
                <a:gd name="T56" fmla="*/ 842 w 1966"/>
                <a:gd name="T57" fmla="*/ 0 h 1589"/>
                <a:gd name="T58" fmla="*/ 640 w 1966"/>
                <a:gd name="T59" fmla="*/ 644 h 1589"/>
                <a:gd name="T60" fmla="*/ 608 w 1966"/>
                <a:gd name="T61" fmla="*/ 652 h 1589"/>
                <a:gd name="T62" fmla="*/ 577 w 1966"/>
                <a:gd name="T63" fmla="*/ 695 h 1589"/>
                <a:gd name="T64" fmla="*/ 505 w 1966"/>
                <a:gd name="T65" fmla="*/ 741 h 1589"/>
                <a:gd name="T66" fmla="*/ 485 w 1966"/>
                <a:gd name="T67" fmla="*/ 728 h 1589"/>
                <a:gd name="T68" fmla="*/ 394 w 1966"/>
                <a:gd name="T69" fmla="*/ 716 h 1589"/>
                <a:gd name="T70" fmla="*/ 0 w 1966"/>
                <a:gd name="T71" fmla="*/ 1066 h 15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966" h="1589">
                  <a:moveTo>
                    <a:pt x="0" y="1066"/>
                  </a:moveTo>
                  <a:lnTo>
                    <a:pt x="238" y="1587"/>
                  </a:lnTo>
                  <a:lnTo>
                    <a:pt x="685" y="1589"/>
                  </a:lnTo>
                  <a:lnTo>
                    <a:pt x="741" y="1510"/>
                  </a:lnTo>
                  <a:lnTo>
                    <a:pt x="765" y="1517"/>
                  </a:lnTo>
                  <a:lnTo>
                    <a:pt x="769" y="1550"/>
                  </a:lnTo>
                  <a:lnTo>
                    <a:pt x="894" y="1519"/>
                  </a:lnTo>
                  <a:lnTo>
                    <a:pt x="912" y="1497"/>
                  </a:lnTo>
                  <a:lnTo>
                    <a:pt x="972" y="1536"/>
                  </a:lnTo>
                  <a:lnTo>
                    <a:pt x="1004" y="1564"/>
                  </a:lnTo>
                  <a:lnTo>
                    <a:pt x="1061" y="1567"/>
                  </a:lnTo>
                  <a:lnTo>
                    <a:pt x="1072" y="1530"/>
                  </a:lnTo>
                  <a:lnTo>
                    <a:pt x="1125" y="1524"/>
                  </a:lnTo>
                  <a:lnTo>
                    <a:pt x="1305" y="1409"/>
                  </a:lnTo>
                  <a:lnTo>
                    <a:pt x="1366" y="1404"/>
                  </a:lnTo>
                  <a:lnTo>
                    <a:pt x="1409" y="1347"/>
                  </a:lnTo>
                  <a:lnTo>
                    <a:pt x="1666" y="1166"/>
                  </a:lnTo>
                  <a:lnTo>
                    <a:pt x="1909" y="969"/>
                  </a:lnTo>
                  <a:lnTo>
                    <a:pt x="1966" y="912"/>
                  </a:lnTo>
                  <a:lnTo>
                    <a:pt x="1957" y="882"/>
                  </a:lnTo>
                  <a:lnTo>
                    <a:pt x="1936" y="865"/>
                  </a:lnTo>
                  <a:lnTo>
                    <a:pt x="1535" y="526"/>
                  </a:lnTo>
                  <a:lnTo>
                    <a:pt x="1386" y="428"/>
                  </a:lnTo>
                  <a:lnTo>
                    <a:pt x="1325" y="421"/>
                  </a:lnTo>
                  <a:lnTo>
                    <a:pt x="1309" y="371"/>
                  </a:lnTo>
                  <a:lnTo>
                    <a:pt x="1282" y="351"/>
                  </a:lnTo>
                  <a:lnTo>
                    <a:pt x="1061" y="262"/>
                  </a:lnTo>
                  <a:lnTo>
                    <a:pt x="919" y="244"/>
                  </a:lnTo>
                  <a:lnTo>
                    <a:pt x="842" y="0"/>
                  </a:lnTo>
                  <a:lnTo>
                    <a:pt x="640" y="644"/>
                  </a:lnTo>
                  <a:lnTo>
                    <a:pt x="608" y="652"/>
                  </a:lnTo>
                  <a:lnTo>
                    <a:pt x="577" y="695"/>
                  </a:lnTo>
                  <a:lnTo>
                    <a:pt x="505" y="741"/>
                  </a:lnTo>
                  <a:lnTo>
                    <a:pt x="485" y="728"/>
                  </a:lnTo>
                  <a:lnTo>
                    <a:pt x="394" y="716"/>
                  </a:lnTo>
                  <a:lnTo>
                    <a:pt x="0" y="106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324" name="Freeform 108"/>
            <p:cNvSpPr>
              <a:spLocks/>
            </p:cNvSpPr>
            <p:nvPr/>
          </p:nvSpPr>
          <p:spPr bwMode="auto">
            <a:xfrm>
              <a:off x="6442" y="1604"/>
              <a:ext cx="270" cy="130"/>
            </a:xfrm>
            <a:custGeom>
              <a:avLst/>
              <a:gdLst>
                <a:gd name="T0" fmla="*/ 1475 w 1617"/>
                <a:gd name="T1" fmla="*/ 271 h 782"/>
                <a:gd name="T2" fmla="*/ 1502 w 1617"/>
                <a:gd name="T3" fmla="*/ 325 h 782"/>
                <a:gd name="T4" fmla="*/ 1587 w 1617"/>
                <a:gd name="T5" fmla="*/ 329 h 782"/>
                <a:gd name="T6" fmla="*/ 1617 w 1617"/>
                <a:gd name="T7" fmla="*/ 306 h 782"/>
                <a:gd name="T8" fmla="*/ 1600 w 1617"/>
                <a:gd name="T9" fmla="*/ 409 h 782"/>
                <a:gd name="T10" fmla="*/ 1568 w 1617"/>
                <a:gd name="T11" fmla="*/ 430 h 782"/>
                <a:gd name="T12" fmla="*/ 1547 w 1617"/>
                <a:gd name="T13" fmla="*/ 582 h 782"/>
                <a:gd name="T14" fmla="*/ 1370 w 1617"/>
                <a:gd name="T15" fmla="*/ 699 h 782"/>
                <a:gd name="T16" fmla="*/ 1293 w 1617"/>
                <a:gd name="T17" fmla="*/ 721 h 782"/>
                <a:gd name="T18" fmla="*/ 1189 w 1617"/>
                <a:gd name="T19" fmla="*/ 721 h 782"/>
                <a:gd name="T20" fmla="*/ 1183 w 1617"/>
                <a:gd name="T21" fmla="*/ 746 h 782"/>
                <a:gd name="T22" fmla="*/ 1035 w 1617"/>
                <a:gd name="T23" fmla="*/ 739 h 782"/>
                <a:gd name="T24" fmla="*/ 1022 w 1617"/>
                <a:gd name="T25" fmla="*/ 724 h 782"/>
                <a:gd name="T26" fmla="*/ 784 w 1617"/>
                <a:gd name="T27" fmla="*/ 717 h 782"/>
                <a:gd name="T28" fmla="*/ 741 w 1617"/>
                <a:gd name="T29" fmla="*/ 702 h 782"/>
                <a:gd name="T30" fmla="*/ 615 w 1617"/>
                <a:gd name="T31" fmla="*/ 689 h 782"/>
                <a:gd name="T32" fmla="*/ 482 w 1617"/>
                <a:gd name="T33" fmla="*/ 750 h 782"/>
                <a:gd name="T34" fmla="*/ 309 w 1617"/>
                <a:gd name="T35" fmla="*/ 779 h 782"/>
                <a:gd name="T36" fmla="*/ 236 w 1617"/>
                <a:gd name="T37" fmla="*/ 782 h 782"/>
                <a:gd name="T38" fmla="*/ 187 w 1617"/>
                <a:gd name="T39" fmla="*/ 750 h 782"/>
                <a:gd name="T40" fmla="*/ 145 w 1617"/>
                <a:gd name="T41" fmla="*/ 733 h 782"/>
                <a:gd name="T42" fmla="*/ 128 w 1617"/>
                <a:gd name="T43" fmla="*/ 720 h 782"/>
                <a:gd name="T44" fmla="*/ 0 w 1617"/>
                <a:gd name="T45" fmla="*/ 740 h 782"/>
                <a:gd name="T46" fmla="*/ 0 w 1617"/>
                <a:gd name="T47" fmla="*/ 720 h 782"/>
                <a:gd name="T48" fmla="*/ 171 w 1617"/>
                <a:gd name="T49" fmla="*/ 631 h 782"/>
                <a:gd name="T50" fmla="*/ 186 w 1617"/>
                <a:gd name="T51" fmla="*/ 506 h 782"/>
                <a:gd name="T52" fmla="*/ 187 w 1617"/>
                <a:gd name="T53" fmla="*/ 344 h 782"/>
                <a:gd name="T54" fmla="*/ 697 w 1617"/>
                <a:gd name="T55" fmla="*/ 0 h 782"/>
                <a:gd name="T56" fmla="*/ 1013 w 1617"/>
                <a:gd name="T57" fmla="*/ 55 h 782"/>
                <a:gd name="T58" fmla="*/ 1157 w 1617"/>
                <a:gd name="T59" fmla="*/ 155 h 782"/>
                <a:gd name="T60" fmla="*/ 1212 w 1617"/>
                <a:gd name="T61" fmla="*/ 165 h 782"/>
                <a:gd name="T62" fmla="*/ 1247 w 1617"/>
                <a:gd name="T63" fmla="*/ 164 h 782"/>
                <a:gd name="T64" fmla="*/ 1261 w 1617"/>
                <a:gd name="T65" fmla="*/ 107 h 782"/>
                <a:gd name="T66" fmla="*/ 1296 w 1617"/>
                <a:gd name="T67" fmla="*/ 84 h 782"/>
                <a:gd name="T68" fmla="*/ 1338 w 1617"/>
                <a:gd name="T69" fmla="*/ 130 h 782"/>
                <a:gd name="T70" fmla="*/ 1347 w 1617"/>
                <a:gd name="T71" fmla="*/ 188 h 782"/>
                <a:gd name="T72" fmla="*/ 1475 w 1617"/>
                <a:gd name="T73" fmla="*/ 271 h 7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617" h="782">
                  <a:moveTo>
                    <a:pt x="1475" y="271"/>
                  </a:moveTo>
                  <a:lnTo>
                    <a:pt x="1502" y="325"/>
                  </a:lnTo>
                  <a:lnTo>
                    <a:pt x="1587" y="329"/>
                  </a:lnTo>
                  <a:lnTo>
                    <a:pt x="1617" y="306"/>
                  </a:lnTo>
                  <a:lnTo>
                    <a:pt x="1600" y="409"/>
                  </a:lnTo>
                  <a:lnTo>
                    <a:pt x="1568" y="430"/>
                  </a:lnTo>
                  <a:lnTo>
                    <a:pt x="1547" y="582"/>
                  </a:lnTo>
                  <a:lnTo>
                    <a:pt x="1370" y="699"/>
                  </a:lnTo>
                  <a:lnTo>
                    <a:pt x="1293" y="721"/>
                  </a:lnTo>
                  <a:lnTo>
                    <a:pt x="1189" y="721"/>
                  </a:lnTo>
                  <a:lnTo>
                    <a:pt x="1183" y="746"/>
                  </a:lnTo>
                  <a:lnTo>
                    <a:pt x="1035" y="739"/>
                  </a:lnTo>
                  <a:lnTo>
                    <a:pt x="1022" y="724"/>
                  </a:lnTo>
                  <a:lnTo>
                    <a:pt x="784" y="717"/>
                  </a:lnTo>
                  <a:lnTo>
                    <a:pt x="741" y="702"/>
                  </a:lnTo>
                  <a:lnTo>
                    <a:pt x="615" y="689"/>
                  </a:lnTo>
                  <a:lnTo>
                    <a:pt x="482" y="750"/>
                  </a:lnTo>
                  <a:lnTo>
                    <a:pt x="309" y="779"/>
                  </a:lnTo>
                  <a:lnTo>
                    <a:pt x="236" y="782"/>
                  </a:lnTo>
                  <a:lnTo>
                    <a:pt x="187" y="750"/>
                  </a:lnTo>
                  <a:lnTo>
                    <a:pt x="145" y="733"/>
                  </a:lnTo>
                  <a:lnTo>
                    <a:pt x="128" y="720"/>
                  </a:lnTo>
                  <a:lnTo>
                    <a:pt x="0" y="740"/>
                  </a:lnTo>
                  <a:lnTo>
                    <a:pt x="0" y="720"/>
                  </a:lnTo>
                  <a:lnTo>
                    <a:pt x="171" y="631"/>
                  </a:lnTo>
                  <a:lnTo>
                    <a:pt x="186" y="506"/>
                  </a:lnTo>
                  <a:lnTo>
                    <a:pt x="187" y="344"/>
                  </a:lnTo>
                  <a:lnTo>
                    <a:pt x="697" y="0"/>
                  </a:lnTo>
                  <a:lnTo>
                    <a:pt x="1013" y="55"/>
                  </a:lnTo>
                  <a:lnTo>
                    <a:pt x="1157" y="155"/>
                  </a:lnTo>
                  <a:lnTo>
                    <a:pt x="1212" y="165"/>
                  </a:lnTo>
                  <a:lnTo>
                    <a:pt x="1247" y="164"/>
                  </a:lnTo>
                  <a:lnTo>
                    <a:pt x="1261" y="107"/>
                  </a:lnTo>
                  <a:lnTo>
                    <a:pt x="1296" y="84"/>
                  </a:lnTo>
                  <a:lnTo>
                    <a:pt x="1338" y="130"/>
                  </a:lnTo>
                  <a:lnTo>
                    <a:pt x="1347" y="188"/>
                  </a:lnTo>
                  <a:lnTo>
                    <a:pt x="1475" y="27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325" name="Freeform 109"/>
            <p:cNvSpPr>
              <a:spLocks/>
            </p:cNvSpPr>
            <p:nvPr/>
          </p:nvSpPr>
          <p:spPr bwMode="auto">
            <a:xfrm>
              <a:off x="6688" y="1558"/>
              <a:ext cx="204" cy="224"/>
            </a:xfrm>
            <a:custGeom>
              <a:avLst/>
              <a:gdLst>
                <a:gd name="T0" fmla="*/ 72 w 1221"/>
                <a:gd name="T1" fmla="*/ 450 h 1347"/>
                <a:gd name="T2" fmla="*/ 20 w 1221"/>
                <a:gd name="T3" fmla="*/ 283 h 1347"/>
                <a:gd name="T4" fmla="*/ 151 w 1221"/>
                <a:gd name="T5" fmla="*/ 65 h 1347"/>
                <a:gd name="T6" fmla="*/ 296 w 1221"/>
                <a:gd name="T7" fmla="*/ 0 h 1347"/>
                <a:gd name="T8" fmla="*/ 432 w 1221"/>
                <a:gd name="T9" fmla="*/ 96 h 1347"/>
                <a:gd name="T10" fmla="*/ 432 w 1221"/>
                <a:gd name="T11" fmla="*/ 268 h 1347"/>
                <a:gd name="T12" fmla="*/ 514 w 1221"/>
                <a:gd name="T13" fmla="*/ 366 h 1347"/>
                <a:gd name="T14" fmla="*/ 579 w 1221"/>
                <a:gd name="T15" fmla="*/ 343 h 1347"/>
                <a:gd name="T16" fmla="*/ 662 w 1221"/>
                <a:gd name="T17" fmla="*/ 392 h 1347"/>
                <a:gd name="T18" fmla="*/ 810 w 1221"/>
                <a:gd name="T19" fmla="*/ 408 h 1347"/>
                <a:gd name="T20" fmla="*/ 865 w 1221"/>
                <a:gd name="T21" fmla="*/ 388 h 1347"/>
                <a:gd name="T22" fmla="*/ 931 w 1221"/>
                <a:gd name="T23" fmla="*/ 425 h 1347"/>
                <a:gd name="T24" fmla="*/ 1025 w 1221"/>
                <a:gd name="T25" fmla="*/ 393 h 1347"/>
                <a:gd name="T26" fmla="*/ 1221 w 1221"/>
                <a:gd name="T27" fmla="*/ 369 h 1347"/>
                <a:gd name="T28" fmla="*/ 1212 w 1221"/>
                <a:gd name="T29" fmla="*/ 444 h 1347"/>
                <a:gd name="T30" fmla="*/ 1109 w 1221"/>
                <a:gd name="T31" fmla="*/ 476 h 1347"/>
                <a:gd name="T32" fmla="*/ 997 w 1221"/>
                <a:gd name="T33" fmla="*/ 656 h 1347"/>
                <a:gd name="T34" fmla="*/ 942 w 1221"/>
                <a:gd name="T35" fmla="*/ 769 h 1347"/>
                <a:gd name="T36" fmla="*/ 959 w 1221"/>
                <a:gd name="T37" fmla="*/ 849 h 1347"/>
                <a:gd name="T38" fmla="*/ 965 w 1221"/>
                <a:gd name="T39" fmla="*/ 894 h 1347"/>
                <a:gd name="T40" fmla="*/ 852 w 1221"/>
                <a:gd name="T41" fmla="*/ 1015 h 1347"/>
                <a:gd name="T42" fmla="*/ 821 w 1221"/>
                <a:gd name="T43" fmla="*/ 1211 h 1347"/>
                <a:gd name="T44" fmla="*/ 813 w 1221"/>
                <a:gd name="T45" fmla="*/ 1261 h 1347"/>
                <a:gd name="T46" fmla="*/ 832 w 1221"/>
                <a:gd name="T47" fmla="*/ 1347 h 1347"/>
                <a:gd name="T48" fmla="*/ 766 w 1221"/>
                <a:gd name="T49" fmla="*/ 1327 h 1347"/>
                <a:gd name="T50" fmla="*/ 627 w 1221"/>
                <a:gd name="T51" fmla="*/ 1126 h 1347"/>
                <a:gd name="T52" fmla="*/ 499 w 1221"/>
                <a:gd name="T53" fmla="*/ 868 h 1347"/>
                <a:gd name="T54" fmla="*/ 424 w 1221"/>
                <a:gd name="T55" fmla="*/ 939 h 1347"/>
                <a:gd name="T56" fmla="*/ 383 w 1221"/>
                <a:gd name="T57" fmla="*/ 1052 h 1347"/>
                <a:gd name="T58" fmla="*/ 91 w 1221"/>
                <a:gd name="T59" fmla="*/ 710 h 1347"/>
                <a:gd name="T60" fmla="*/ 139 w 1221"/>
                <a:gd name="T61" fmla="*/ 586 h 1347"/>
                <a:gd name="T62" fmla="*/ 27 w 1221"/>
                <a:gd name="T63" fmla="*/ 601 h 1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21" h="1347">
                  <a:moveTo>
                    <a:pt x="0" y="544"/>
                  </a:moveTo>
                  <a:lnTo>
                    <a:pt x="72" y="450"/>
                  </a:lnTo>
                  <a:lnTo>
                    <a:pt x="59" y="341"/>
                  </a:lnTo>
                  <a:lnTo>
                    <a:pt x="20" y="283"/>
                  </a:lnTo>
                  <a:lnTo>
                    <a:pt x="20" y="240"/>
                  </a:lnTo>
                  <a:lnTo>
                    <a:pt x="151" y="65"/>
                  </a:lnTo>
                  <a:lnTo>
                    <a:pt x="229" y="87"/>
                  </a:lnTo>
                  <a:lnTo>
                    <a:pt x="296" y="0"/>
                  </a:lnTo>
                  <a:lnTo>
                    <a:pt x="471" y="38"/>
                  </a:lnTo>
                  <a:lnTo>
                    <a:pt x="432" y="96"/>
                  </a:lnTo>
                  <a:lnTo>
                    <a:pt x="424" y="232"/>
                  </a:lnTo>
                  <a:lnTo>
                    <a:pt x="432" y="268"/>
                  </a:lnTo>
                  <a:lnTo>
                    <a:pt x="402" y="309"/>
                  </a:lnTo>
                  <a:lnTo>
                    <a:pt x="514" y="366"/>
                  </a:lnTo>
                  <a:lnTo>
                    <a:pt x="541" y="370"/>
                  </a:lnTo>
                  <a:lnTo>
                    <a:pt x="579" y="343"/>
                  </a:lnTo>
                  <a:lnTo>
                    <a:pt x="608" y="347"/>
                  </a:lnTo>
                  <a:lnTo>
                    <a:pt x="662" y="392"/>
                  </a:lnTo>
                  <a:lnTo>
                    <a:pt x="783" y="393"/>
                  </a:lnTo>
                  <a:lnTo>
                    <a:pt x="810" y="408"/>
                  </a:lnTo>
                  <a:lnTo>
                    <a:pt x="842" y="411"/>
                  </a:lnTo>
                  <a:lnTo>
                    <a:pt x="865" y="388"/>
                  </a:lnTo>
                  <a:lnTo>
                    <a:pt x="890" y="389"/>
                  </a:lnTo>
                  <a:lnTo>
                    <a:pt x="931" y="425"/>
                  </a:lnTo>
                  <a:lnTo>
                    <a:pt x="974" y="421"/>
                  </a:lnTo>
                  <a:lnTo>
                    <a:pt x="1025" y="393"/>
                  </a:lnTo>
                  <a:lnTo>
                    <a:pt x="1186" y="357"/>
                  </a:lnTo>
                  <a:lnTo>
                    <a:pt x="1221" y="369"/>
                  </a:lnTo>
                  <a:lnTo>
                    <a:pt x="1212" y="406"/>
                  </a:lnTo>
                  <a:lnTo>
                    <a:pt x="1212" y="444"/>
                  </a:lnTo>
                  <a:lnTo>
                    <a:pt x="1189" y="466"/>
                  </a:lnTo>
                  <a:lnTo>
                    <a:pt x="1109" y="476"/>
                  </a:lnTo>
                  <a:lnTo>
                    <a:pt x="1094" y="572"/>
                  </a:lnTo>
                  <a:lnTo>
                    <a:pt x="997" y="656"/>
                  </a:lnTo>
                  <a:lnTo>
                    <a:pt x="961" y="721"/>
                  </a:lnTo>
                  <a:lnTo>
                    <a:pt x="942" y="769"/>
                  </a:lnTo>
                  <a:lnTo>
                    <a:pt x="939" y="839"/>
                  </a:lnTo>
                  <a:lnTo>
                    <a:pt x="959" y="849"/>
                  </a:lnTo>
                  <a:lnTo>
                    <a:pt x="972" y="868"/>
                  </a:lnTo>
                  <a:lnTo>
                    <a:pt x="965" y="894"/>
                  </a:lnTo>
                  <a:lnTo>
                    <a:pt x="881" y="990"/>
                  </a:lnTo>
                  <a:lnTo>
                    <a:pt x="852" y="1015"/>
                  </a:lnTo>
                  <a:lnTo>
                    <a:pt x="858" y="1135"/>
                  </a:lnTo>
                  <a:lnTo>
                    <a:pt x="821" y="1211"/>
                  </a:lnTo>
                  <a:lnTo>
                    <a:pt x="813" y="1232"/>
                  </a:lnTo>
                  <a:lnTo>
                    <a:pt x="813" y="1261"/>
                  </a:lnTo>
                  <a:lnTo>
                    <a:pt x="850" y="1325"/>
                  </a:lnTo>
                  <a:lnTo>
                    <a:pt x="832" y="1347"/>
                  </a:lnTo>
                  <a:lnTo>
                    <a:pt x="811" y="1327"/>
                  </a:lnTo>
                  <a:lnTo>
                    <a:pt x="766" y="1327"/>
                  </a:lnTo>
                  <a:lnTo>
                    <a:pt x="666" y="1200"/>
                  </a:lnTo>
                  <a:lnTo>
                    <a:pt x="627" y="1126"/>
                  </a:lnTo>
                  <a:lnTo>
                    <a:pt x="622" y="1071"/>
                  </a:lnTo>
                  <a:lnTo>
                    <a:pt x="499" y="868"/>
                  </a:lnTo>
                  <a:lnTo>
                    <a:pt x="476" y="867"/>
                  </a:lnTo>
                  <a:lnTo>
                    <a:pt x="424" y="939"/>
                  </a:lnTo>
                  <a:lnTo>
                    <a:pt x="419" y="1003"/>
                  </a:lnTo>
                  <a:lnTo>
                    <a:pt x="383" y="1052"/>
                  </a:lnTo>
                  <a:lnTo>
                    <a:pt x="74" y="849"/>
                  </a:lnTo>
                  <a:lnTo>
                    <a:pt x="91" y="710"/>
                  </a:lnTo>
                  <a:lnTo>
                    <a:pt x="126" y="684"/>
                  </a:lnTo>
                  <a:lnTo>
                    <a:pt x="139" y="586"/>
                  </a:lnTo>
                  <a:lnTo>
                    <a:pt x="112" y="605"/>
                  </a:lnTo>
                  <a:lnTo>
                    <a:pt x="27" y="601"/>
                  </a:lnTo>
                  <a:lnTo>
                    <a:pt x="0" y="54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326" name="Freeform 110"/>
            <p:cNvSpPr>
              <a:spLocks/>
            </p:cNvSpPr>
            <p:nvPr/>
          </p:nvSpPr>
          <p:spPr bwMode="auto">
            <a:xfrm>
              <a:off x="6473" y="1506"/>
              <a:ext cx="275" cy="155"/>
            </a:xfrm>
            <a:custGeom>
              <a:avLst/>
              <a:gdLst>
                <a:gd name="T0" fmla="*/ 103 w 1645"/>
                <a:gd name="T1" fmla="*/ 204 h 929"/>
                <a:gd name="T2" fmla="*/ 266 w 1645"/>
                <a:gd name="T3" fmla="*/ 314 h 929"/>
                <a:gd name="T4" fmla="*/ 455 w 1645"/>
                <a:gd name="T5" fmla="*/ 315 h 929"/>
                <a:gd name="T6" fmla="*/ 518 w 1645"/>
                <a:gd name="T7" fmla="*/ 270 h 929"/>
                <a:gd name="T8" fmla="*/ 640 w 1645"/>
                <a:gd name="T9" fmla="*/ 415 h 929"/>
                <a:gd name="T10" fmla="*/ 941 w 1645"/>
                <a:gd name="T11" fmla="*/ 131 h 929"/>
                <a:gd name="T12" fmla="*/ 1057 w 1645"/>
                <a:gd name="T13" fmla="*/ 145 h 929"/>
                <a:gd name="T14" fmla="*/ 1108 w 1645"/>
                <a:gd name="T15" fmla="*/ 118 h 929"/>
                <a:gd name="T16" fmla="*/ 1228 w 1645"/>
                <a:gd name="T17" fmla="*/ 0 h 929"/>
                <a:gd name="T18" fmla="*/ 1283 w 1645"/>
                <a:gd name="T19" fmla="*/ 13 h 929"/>
                <a:gd name="T20" fmla="*/ 1291 w 1645"/>
                <a:gd name="T21" fmla="*/ 34 h 929"/>
                <a:gd name="T22" fmla="*/ 1381 w 1645"/>
                <a:gd name="T23" fmla="*/ 41 h 929"/>
                <a:gd name="T24" fmla="*/ 1485 w 1645"/>
                <a:gd name="T25" fmla="*/ 41 h 929"/>
                <a:gd name="T26" fmla="*/ 1501 w 1645"/>
                <a:gd name="T27" fmla="*/ 80 h 929"/>
                <a:gd name="T28" fmla="*/ 1526 w 1645"/>
                <a:gd name="T29" fmla="*/ 105 h 929"/>
                <a:gd name="T30" fmla="*/ 1546 w 1645"/>
                <a:gd name="T31" fmla="*/ 93 h 929"/>
                <a:gd name="T32" fmla="*/ 1579 w 1645"/>
                <a:gd name="T33" fmla="*/ 67 h 929"/>
                <a:gd name="T34" fmla="*/ 1623 w 1645"/>
                <a:gd name="T35" fmla="*/ 73 h 929"/>
                <a:gd name="T36" fmla="*/ 1645 w 1645"/>
                <a:gd name="T37" fmla="*/ 118 h 929"/>
                <a:gd name="T38" fmla="*/ 1641 w 1645"/>
                <a:gd name="T39" fmla="*/ 198 h 929"/>
                <a:gd name="T40" fmla="*/ 1587 w 1645"/>
                <a:gd name="T41" fmla="*/ 302 h 929"/>
                <a:gd name="T42" fmla="*/ 1519 w 1645"/>
                <a:gd name="T43" fmla="*/ 396 h 929"/>
                <a:gd name="T44" fmla="*/ 1439 w 1645"/>
                <a:gd name="T45" fmla="*/ 372 h 929"/>
                <a:gd name="T46" fmla="*/ 1328 w 1645"/>
                <a:gd name="T47" fmla="*/ 518 h 929"/>
                <a:gd name="T48" fmla="*/ 1306 w 1645"/>
                <a:gd name="T49" fmla="*/ 548 h 929"/>
                <a:gd name="T50" fmla="*/ 1310 w 1645"/>
                <a:gd name="T51" fmla="*/ 593 h 929"/>
                <a:gd name="T52" fmla="*/ 1343 w 1645"/>
                <a:gd name="T53" fmla="*/ 642 h 929"/>
                <a:gd name="T54" fmla="*/ 1362 w 1645"/>
                <a:gd name="T55" fmla="*/ 755 h 929"/>
                <a:gd name="T56" fmla="*/ 1286 w 1645"/>
                <a:gd name="T57" fmla="*/ 855 h 929"/>
                <a:gd name="T58" fmla="*/ 1160 w 1645"/>
                <a:gd name="T59" fmla="*/ 774 h 929"/>
                <a:gd name="T60" fmla="*/ 1150 w 1645"/>
                <a:gd name="T61" fmla="*/ 710 h 929"/>
                <a:gd name="T62" fmla="*/ 1109 w 1645"/>
                <a:gd name="T63" fmla="*/ 669 h 929"/>
                <a:gd name="T64" fmla="*/ 1074 w 1645"/>
                <a:gd name="T65" fmla="*/ 688 h 929"/>
                <a:gd name="T66" fmla="*/ 1060 w 1645"/>
                <a:gd name="T67" fmla="*/ 748 h 929"/>
                <a:gd name="T68" fmla="*/ 1019 w 1645"/>
                <a:gd name="T69" fmla="*/ 748 h 929"/>
                <a:gd name="T70" fmla="*/ 967 w 1645"/>
                <a:gd name="T71" fmla="*/ 739 h 929"/>
                <a:gd name="T72" fmla="*/ 829 w 1645"/>
                <a:gd name="T73" fmla="*/ 642 h 929"/>
                <a:gd name="T74" fmla="*/ 507 w 1645"/>
                <a:gd name="T75" fmla="*/ 584 h 929"/>
                <a:gd name="T76" fmla="*/ 0 w 1645"/>
                <a:gd name="T77" fmla="*/ 929 h 929"/>
                <a:gd name="T78" fmla="*/ 3 w 1645"/>
                <a:gd name="T79" fmla="*/ 593 h 929"/>
                <a:gd name="T80" fmla="*/ 42 w 1645"/>
                <a:gd name="T81" fmla="*/ 421 h 929"/>
                <a:gd name="T82" fmla="*/ 100 w 1645"/>
                <a:gd name="T83" fmla="*/ 357 h 929"/>
                <a:gd name="T84" fmla="*/ 103 w 1645"/>
                <a:gd name="T85" fmla="*/ 204 h 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645" h="929">
                  <a:moveTo>
                    <a:pt x="103" y="204"/>
                  </a:moveTo>
                  <a:lnTo>
                    <a:pt x="266" y="314"/>
                  </a:lnTo>
                  <a:lnTo>
                    <a:pt x="455" y="315"/>
                  </a:lnTo>
                  <a:lnTo>
                    <a:pt x="518" y="270"/>
                  </a:lnTo>
                  <a:lnTo>
                    <a:pt x="640" y="415"/>
                  </a:lnTo>
                  <a:lnTo>
                    <a:pt x="941" y="131"/>
                  </a:lnTo>
                  <a:lnTo>
                    <a:pt x="1057" y="145"/>
                  </a:lnTo>
                  <a:lnTo>
                    <a:pt x="1108" y="118"/>
                  </a:lnTo>
                  <a:lnTo>
                    <a:pt x="1228" y="0"/>
                  </a:lnTo>
                  <a:lnTo>
                    <a:pt x="1283" y="13"/>
                  </a:lnTo>
                  <a:lnTo>
                    <a:pt x="1291" y="34"/>
                  </a:lnTo>
                  <a:lnTo>
                    <a:pt x="1381" y="41"/>
                  </a:lnTo>
                  <a:lnTo>
                    <a:pt x="1485" y="41"/>
                  </a:lnTo>
                  <a:lnTo>
                    <a:pt x="1501" y="80"/>
                  </a:lnTo>
                  <a:lnTo>
                    <a:pt x="1526" y="105"/>
                  </a:lnTo>
                  <a:lnTo>
                    <a:pt x="1546" y="93"/>
                  </a:lnTo>
                  <a:lnTo>
                    <a:pt x="1579" y="67"/>
                  </a:lnTo>
                  <a:lnTo>
                    <a:pt x="1623" y="73"/>
                  </a:lnTo>
                  <a:lnTo>
                    <a:pt x="1645" y="118"/>
                  </a:lnTo>
                  <a:lnTo>
                    <a:pt x="1641" y="198"/>
                  </a:lnTo>
                  <a:lnTo>
                    <a:pt x="1587" y="302"/>
                  </a:lnTo>
                  <a:lnTo>
                    <a:pt x="1519" y="396"/>
                  </a:lnTo>
                  <a:lnTo>
                    <a:pt x="1439" y="372"/>
                  </a:lnTo>
                  <a:lnTo>
                    <a:pt x="1328" y="518"/>
                  </a:lnTo>
                  <a:lnTo>
                    <a:pt x="1306" y="548"/>
                  </a:lnTo>
                  <a:lnTo>
                    <a:pt x="1310" y="593"/>
                  </a:lnTo>
                  <a:lnTo>
                    <a:pt x="1343" y="642"/>
                  </a:lnTo>
                  <a:lnTo>
                    <a:pt x="1362" y="755"/>
                  </a:lnTo>
                  <a:lnTo>
                    <a:pt x="1286" y="855"/>
                  </a:lnTo>
                  <a:lnTo>
                    <a:pt x="1160" y="774"/>
                  </a:lnTo>
                  <a:lnTo>
                    <a:pt x="1150" y="710"/>
                  </a:lnTo>
                  <a:lnTo>
                    <a:pt x="1109" y="669"/>
                  </a:lnTo>
                  <a:lnTo>
                    <a:pt x="1074" y="688"/>
                  </a:lnTo>
                  <a:lnTo>
                    <a:pt x="1060" y="748"/>
                  </a:lnTo>
                  <a:lnTo>
                    <a:pt x="1019" y="748"/>
                  </a:lnTo>
                  <a:lnTo>
                    <a:pt x="967" y="739"/>
                  </a:lnTo>
                  <a:lnTo>
                    <a:pt x="829" y="642"/>
                  </a:lnTo>
                  <a:lnTo>
                    <a:pt x="507" y="584"/>
                  </a:lnTo>
                  <a:lnTo>
                    <a:pt x="0" y="929"/>
                  </a:lnTo>
                  <a:lnTo>
                    <a:pt x="3" y="593"/>
                  </a:lnTo>
                  <a:lnTo>
                    <a:pt x="42" y="421"/>
                  </a:lnTo>
                  <a:lnTo>
                    <a:pt x="100" y="357"/>
                  </a:lnTo>
                  <a:lnTo>
                    <a:pt x="103" y="20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327" name="Freeform 111"/>
            <p:cNvSpPr>
              <a:spLocks/>
            </p:cNvSpPr>
            <p:nvPr/>
          </p:nvSpPr>
          <p:spPr bwMode="auto">
            <a:xfrm>
              <a:off x="7628" y="3242"/>
              <a:ext cx="18" cy="38"/>
            </a:xfrm>
            <a:custGeom>
              <a:avLst/>
              <a:gdLst>
                <a:gd name="T0" fmla="*/ 41 w 111"/>
                <a:gd name="T1" fmla="*/ 0 h 228"/>
                <a:gd name="T2" fmla="*/ 111 w 111"/>
                <a:gd name="T3" fmla="*/ 112 h 228"/>
                <a:gd name="T4" fmla="*/ 78 w 111"/>
                <a:gd name="T5" fmla="*/ 228 h 228"/>
                <a:gd name="T6" fmla="*/ 0 w 111"/>
                <a:gd name="T7" fmla="*/ 104 h 228"/>
                <a:gd name="T8" fmla="*/ 41 w 111"/>
                <a:gd name="T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1" h="228">
                  <a:moveTo>
                    <a:pt x="41" y="0"/>
                  </a:moveTo>
                  <a:lnTo>
                    <a:pt x="111" y="112"/>
                  </a:lnTo>
                  <a:lnTo>
                    <a:pt x="78" y="228"/>
                  </a:lnTo>
                  <a:lnTo>
                    <a:pt x="0" y="104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137328" name="Group 112"/>
          <p:cNvGrpSpPr>
            <a:grpSpLocks/>
          </p:cNvGrpSpPr>
          <p:nvPr/>
        </p:nvGrpSpPr>
        <p:grpSpPr bwMode="auto">
          <a:xfrm>
            <a:off x="7188200" y="1536700"/>
            <a:ext cx="1814513" cy="642938"/>
            <a:chOff x="4528" y="968"/>
            <a:chExt cx="1143" cy="405"/>
          </a:xfrm>
        </p:grpSpPr>
        <p:grpSp>
          <p:nvGrpSpPr>
            <p:cNvPr id="137329" name="Group 113"/>
            <p:cNvGrpSpPr>
              <a:grpSpLocks/>
            </p:cNvGrpSpPr>
            <p:nvPr/>
          </p:nvGrpSpPr>
          <p:grpSpPr bwMode="auto">
            <a:xfrm>
              <a:off x="4528" y="968"/>
              <a:ext cx="1143" cy="405"/>
              <a:chOff x="4377" y="1058"/>
              <a:chExt cx="1143" cy="405"/>
            </a:xfrm>
          </p:grpSpPr>
          <p:sp>
            <p:nvSpPr>
              <p:cNvPr id="137330" name="Freeform 114"/>
              <p:cNvSpPr>
                <a:spLocks/>
              </p:cNvSpPr>
              <p:nvPr/>
            </p:nvSpPr>
            <p:spPr bwMode="auto">
              <a:xfrm>
                <a:off x="4638" y="1371"/>
                <a:ext cx="573" cy="64"/>
              </a:xfrm>
              <a:custGeom>
                <a:avLst/>
                <a:gdLst>
                  <a:gd name="T0" fmla="*/ 0 w 603"/>
                  <a:gd name="T1" fmla="*/ 0 h 88"/>
                  <a:gd name="T2" fmla="*/ 162 w 603"/>
                  <a:gd name="T3" fmla="*/ 84 h 88"/>
                  <a:gd name="T4" fmla="*/ 603 w 603"/>
                  <a:gd name="T5" fmla="*/ 8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03" h="88">
                    <a:moveTo>
                      <a:pt x="0" y="0"/>
                    </a:moveTo>
                    <a:lnTo>
                      <a:pt x="162" y="84"/>
                    </a:lnTo>
                    <a:lnTo>
                      <a:pt x="603" y="88"/>
                    </a:lnTo>
                  </a:path>
                </a:pathLst>
              </a:custGeom>
              <a:noFill/>
              <a:ln w="19050" cap="flat" cmpd="sng">
                <a:solidFill>
                  <a:srgbClr val="8FC663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8FC663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451874" name="Text Box 290"/>
              <p:cNvSpPr txBox="1">
                <a:spLocks noChangeArrowheads="1"/>
              </p:cNvSpPr>
              <p:nvPr/>
            </p:nvSpPr>
            <p:spPr bwMode="auto">
              <a:xfrm>
                <a:off x="4771" y="1319"/>
                <a:ext cx="694" cy="1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900">
                    <a:solidFill>
                      <a:srgbClr val="066168"/>
                    </a:solidFill>
                    <a:latin typeface="Verdana" pitchFamily="34" charset="0"/>
                  </a:rPr>
                  <a:t>Fortaleza</a:t>
                </a:r>
              </a:p>
            </p:txBody>
          </p:sp>
          <p:sp>
            <p:nvSpPr>
              <p:cNvPr id="137332" name="Text Box 116"/>
              <p:cNvSpPr txBox="1">
                <a:spLocks noChangeArrowheads="1"/>
              </p:cNvSpPr>
              <p:nvPr/>
            </p:nvSpPr>
            <p:spPr bwMode="auto">
              <a:xfrm>
                <a:off x="4426" y="1058"/>
                <a:ext cx="751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800" b="0">
                    <a:solidFill>
                      <a:srgbClr val="066168"/>
                    </a:solidFill>
                    <a:latin typeface="Verdana" pitchFamily="34" charset="0"/>
                  </a:rPr>
                  <a:t>Porto do Pecém</a:t>
                </a:r>
              </a:p>
            </p:txBody>
          </p:sp>
          <p:pic>
            <p:nvPicPr>
              <p:cNvPr id="137333" name="Picture 117" descr="Imagem3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77" y="1142"/>
                <a:ext cx="162" cy="10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37334" name="Text Box 118"/>
              <p:cNvSpPr txBox="1">
                <a:spLocks noChangeArrowheads="1"/>
              </p:cNvSpPr>
              <p:nvPr/>
            </p:nvSpPr>
            <p:spPr bwMode="auto">
              <a:xfrm>
                <a:off x="4667" y="1171"/>
                <a:ext cx="853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800" b="0">
                    <a:solidFill>
                      <a:srgbClr val="066168"/>
                    </a:solidFill>
                    <a:latin typeface="Verdana" pitchFamily="34" charset="0"/>
                  </a:rPr>
                  <a:t>Porto do Mucuripe</a:t>
                </a:r>
              </a:p>
            </p:txBody>
          </p:sp>
          <p:pic>
            <p:nvPicPr>
              <p:cNvPr id="137335" name="Picture 119" descr="Imagem3"/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41" y="1249"/>
                <a:ext cx="156" cy="10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137336" name="Freeform 120"/>
            <p:cNvSpPr>
              <a:spLocks noChangeAspect="1"/>
            </p:cNvSpPr>
            <p:nvPr/>
          </p:nvSpPr>
          <p:spPr bwMode="auto">
            <a:xfrm>
              <a:off x="4663" y="1249"/>
              <a:ext cx="137" cy="110"/>
            </a:xfrm>
            <a:custGeom>
              <a:avLst/>
              <a:gdLst>
                <a:gd name="T0" fmla="*/ 525 w 926"/>
                <a:gd name="T1" fmla="*/ 750 h 750"/>
                <a:gd name="T2" fmla="*/ 461 w 926"/>
                <a:gd name="T3" fmla="*/ 649 h 750"/>
                <a:gd name="T4" fmla="*/ 339 w 926"/>
                <a:gd name="T5" fmla="*/ 570 h 750"/>
                <a:gd name="T6" fmla="*/ 315 w 926"/>
                <a:gd name="T7" fmla="*/ 543 h 750"/>
                <a:gd name="T8" fmla="*/ 280 w 926"/>
                <a:gd name="T9" fmla="*/ 544 h 750"/>
                <a:gd name="T10" fmla="*/ 270 w 926"/>
                <a:gd name="T11" fmla="*/ 570 h 750"/>
                <a:gd name="T12" fmla="*/ 253 w 926"/>
                <a:gd name="T13" fmla="*/ 566 h 750"/>
                <a:gd name="T14" fmla="*/ 0 w 926"/>
                <a:gd name="T15" fmla="*/ 354 h 750"/>
                <a:gd name="T16" fmla="*/ 148 w 926"/>
                <a:gd name="T17" fmla="*/ 198 h 750"/>
                <a:gd name="T18" fmla="*/ 156 w 926"/>
                <a:gd name="T19" fmla="*/ 158 h 750"/>
                <a:gd name="T20" fmla="*/ 92 w 926"/>
                <a:gd name="T21" fmla="*/ 106 h 750"/>
                <a:gd name="T22" fmla="*/ 96 w 926"/>
                <a:gd name="T23" fmla="*/ 42 h 750"/>
                <a:gd name="T24" fmla="*/ 186 w 926"/>
                <a:gd name="T25" fmla="*/ 40 h 750"/>
                <a:gd name="T26" fmla="*/ 222 w 926"/>
                <a:gd name="T27" fmla="*/ 0 h 750"/>
                <a:gd name="T28" fmla="*/ 418 w 926"/>
                <a:gd name="T29" fmla="*/ 89 h 750"/>
                <a:gd name="T30" fmla="*/ 492 w 926"/>
                <a:gd name="T31" fmla="*/ 82 h 750"/>
                <a:gd name="T32" fmla="*/ 613 w 926"/>
                <a:gd name="T33" fmla="*/ 124 h 750"/>
                <a:gd name="T34" fmla="*/ 643 w 926"/>
                <a:gd name="T35" fmla="*/ 38 h 750"/>
                <a:gd name="T36" fmla="*/ 742 w 926"/>
                <a:gd name="T37" fmla="*/ 179 h 750"/>
                <a:gd name="T38" fmla="*/ 926 w 926"/>
                <a:gd name="T39" fmla="*/ 476 h 750"/>
                <a:gd name="T40" fmla="*/ 859 w 926"/>
                <a:gd name="T41" fmla="*/ 481 h 750"/>
                <a:gd name="T42" fmla="*/ 856 w 926"/>
                <a:gd name="T43" fmla="*/ 467 h 750"/>
                <a:gd name="T44" fmla="*/ 828 w 926"/>
                <a:gd name="T45" fmla="*/ 441 h 750"/>
                <a:gd name="T46" fmla="*/ 772 w 926"/>
                <a:gd name="T47" fmla="*/ 432 h 750"/>
                <a:gd name="T48" fmla="*/ 761 w 926"/>
                <a:gd name="T49" fmla="*/ 458 h 750"/>
                <a:gd name="T50" fmla="*/ 764 w 926"/>
                <a:gd name="T51" fmla="*/ 544 h 750"/>
                <a:gd name="T52" fmla="*/ 737 w 926"/>
                <a:gd name="T53" fmla="*/ 575 h 750"/>
                <a:gd name="T54" fmla="*/ 715 w 926"/>
                <a:gd name="T55" fmla="*/ 585 h 750"/>
                <a:gd name="T56" fmla="*/ 678 w 926"/>
                <a:gd name="T57" fmla="*/ 562 h 750"/>
                <a:gd name="T58" fmla="*/ 633 w 926"/>
                <a:gd name="T59" fmla="*/ 594 h 750"/>
                <a:gd name="T60" fmla="*/ 525 w 926"/>
                <a:gd name="T61" fmla="*/ 750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26" h="750">
                  <a:moveTo>
                    <a:pt x="525" y="750"/>
                  </a:moveTo>
                  <a:lnTo>
                    <a:pt x="461" y="649"/>
                  </a:lnTo>
                  <a:lnTo>
                    <a:pt x="339" y="570"/>
                  </a:lnTo>
                  <a:lnTo>
                    <a:pt x="315" y="543"/>
                  </a:lnTo>
                  <a:lnTo>
                    <a:pt x="280" y="544"/>
                  </a:lnTo>
                  <a:lnTo>
                    <a:pt x="270" y="570"/>
                  </a:lnTo>
                  <a:lnTo>
                    <a:pt x="253" y="566"/>
                  </a:lnTo>
                  <a:lnTo>
                    <a:pt x="0" y="354"/>
                  </a:lnTo>
                  <a:lnTo>
                    <a:pt x="148" y="198"/>
                  </a:lnTo>
                  <a:lnTo>
                    <a:pt x="156" y="158"/>
                  </a:lnTo>
                  <a:lnTo>
                    <a:pt x="92" y="106"/>
                  </a:lnTo>
                  <a:lnTo>
                    <a:pt x="96" y="42"/>
                  </a:lnTo>
                  <a:lnTo>
                    <a:pt x="186" y="40"/>
                  </a:lnTo>
                  <a:lnTo>
                    <a:pt x="222" y="0"/>
                  </a:lnTo>
                  <a:lnTo>
                    <a:pt x="418" y="89"/>
                  </a:lnTo>
                  <a:lnTo>
                    <a:pt x="492" y="82"/>
                  </a:lnTo>
                  <a:lnTo>
                    <a:pt x="613" y="124"/>
                  </a:lnTo>
                  <a:lnTo>
                    <a:pt x="643" y="38"/>
                  </a:lnTo>
                  <a:lnTo>
                    <a:pt x="742" y="179"/>
                  </a:lnTo>
                  <a:lnTo>
                    <a:pt x="926" y="476"/>
                  </a:lnTo>
                  <a:lnTo>
                    <a:pt x="859" y="481"/>
                  </a:lnTo>
                  <a:lnTo>
                    <a:pt x="856" y="467"/>
                  </a:lnTo>
                  <a:lnTo>
                    <a:pt x="828" y="441"/>
                  </a:lnTo>
                  <a:lnTo>
                    <a:pt x="772" y="432"/>
                  </a:lnTo>
                  <a:lnTo>
                    <a:pt x="761" y="458"/>
                  </a:lnTo>
                  <a:lnTo>
                    <a:pt x="764" y="544"/>
                  </a:lnTo>
                  <a:lnTo>
                    <a:pt x="737" y="575"/>
                  </a:lnTo>
                  <a:lnTo>
                    <a:pt x="715" y="585"/>
                  </a:lnTo>
                  <a:lnTo>
                    <a:pt x="678" y="562"/>
                  </a:lnTo>
                  <a:lnTo>
                    <a:pt x="633" y="594"/>
                  </a:lnTo>
                  <a:lnTo>
                    <a:pt x="525" y="750"/>
                  </a:lnTo>
                  <a:close/>
                </a:path>
              </a:pathLst>
            </a:custGeom>
            <a:noFill/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fol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7337" name="Freeform 121"/>
            <p:cNvSpPr>
              <a:spLocks noChangeAspect="1"/>
            </p:cNvSpPr>
            <p:nvPr/>
          </p:nvSpPr>
          <p:spPr bwMode="auto">
            <a:xfrm>
              <a:off x="4663" y="1249"/>
              <a:ext cx="137" cy="110"/>
            </a:xfrm>
            <a:custGeom>
              <a:avLst/>
              <a:gdLst>
                <a:gd name="T0" fmla="*/ 525 w 926"/>
                <a:gd name="T1" fmla="*/ 750 h 750"/>
                <a:gd name="T2" fmla="*/ 461 w 926"/>
                <a:gd name="T3" fmla="*/ 649 h 750"/>
                <a:gd name="T4" fmla="*/ 339 w 926"/>
                <a:gd name="T5" fmla="*/ 570 h 750"/>
                <a:gd name="T6" fmla="*/ 315 w 926"/>
                <a:gd name="T7" fmla="*/ 543 h 750"/>
                <a:gd name="T8" fmla="*/ 280 w 926"/>
                <a:gd name="T9" fmla="*/ 544 h 750"/>
                <a:gd name="T10" fmla="*/ 270 w 926"/>
                <a:gd name="T11" fmla="*/ 570 h 750"/>
                <a:gd name="T12" fmla="*/ 253 w 926"/>
                <a:gd name="T13" fmla="*/ 566 h 750"/>
                <a:gd name="T14" fmla="*/ 0 w 926"/>
                <a:gd name="T15" fmla="*/ 354 h 750"/>
                <a:gd name="T16" fmla="*/ 148 w 926"/>
                <a:gd name="T17" fmla="*/ 198 h 750"/>
                <a:gd name="T18" fmla="*/ 156 w 926"/>
                <a:gd name="T19" fmla="*/ 158 h 750"/>
                <a:gd name="T20" fmla="*/ 92 w 926"/>
                <a:gd name="T21" fmla="*/ 106 h 750"/>
                <a:gd name="T22" fmla="*/ 96 w 926"/>
                <a:gd name="T23" fmla="*/ 42 h 750"/>
                <a:gd name="T24" fmla="*/ 186 w 926"/>
                <a:gd name="T25" fmla="*/ 40 h 750"/>
                <a:gd name="T26" fmla="*/ 222 w 926"/>
                <a:gd name="T27" fmla="*/ 0 h 750"/>
                <a:gd name="T28" fmla="*/ 418 w 926"/>
                <a:gd name="T29" fmla="*/ 89 h 750"/>
                <a:gd name="T30" fmla="*/ 492 w 926"/>
                <a:gd name="T31" fmla="*/ 82 h 750"/>
                <a:gd name="T32" fmla="*/ 613 w 926"/>
                <a:gd name="T33" fmla="*/ 124 h 750"/>
                <a:gd name="T34" fmla="*/ 643 w 926"/>
                <a:gd name="T35" fmla="*/ 38 h 750"/>
                <a:gd name="T36" fmla="*/ 742 w 926"/>
                <a:gd name="T37" fmla="*/ 179 h 750"/>
                <a:gd name="T38" fmla="*/ 926 w 926"/>
                <a:gd name="T39" fmla="*/ 476 h 750"/>
                <a:gd name="T40" fmla="*/ 859 w 926"/>
                <a:gd name="T41" fmla="*/ 481 h 750"/>
                <a:gd name="T42" fmla="*/ 856 w 926"/>
                <a:gd name="T43" fmla="*/ 467 h 750"/>
                <a:gd name="T44" fmla="*/ 828 w 926"/>
                <a:gd name="T45" fmla="*/ 441 h 750"/>
                <a:gd name="T46" fmla="*/ 772 w 926"/>
                <a:gd name="T47" fmla="*/ 432 h 750"/>
                <a:gd name="T48" fmla="*/ 761 w 926"/>
                <a:gd name="T49" fmla="*/ 458 h 750"/>
                <a:gd name="T50" fmla="*/ 764 w 926"/>
                <a:gd name="T51" fmla="*/ 544 h 750"/>
                <a:gd name="T52" fmla="*/ 737 w 926"/>
                <a:gd name="T53" fmla="*/ 575 h 750"/>
                <a:gd name="T54" fmla="*/ 715 w 926"/>
                <a:gd name="T55" fmla="*/ 585 h 750"/>
                <a:gd name="T56" fmla="*/ 678 w 926"/>
                <a:gd name="T57" fmla="*/ 562 h 750"/>
                <a:gd name="T58" fmla="*/ 633 w 926"/>
                <a:gd name="T59" fmla="*/ 594 h 750"/>
                <a:gd name="T60" fmla="*/ 525 w 926"/>
                <a:gd name="T61" fmla="*/ 750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26" h="750">
                  <a:moveTo>
                    <a:pt x="525" y="750"/>
                  </a:moveTo>
                  <a:lnTo>
                    <a:pt x="461" y="649"/>
                  </a:lnTo>
                  <a:lnTo>
                    <a:pt x="339" y="570"/>
                  </a:lnTo>
                  <a:lnTo>
                    <a:pt x="315" y="543"/>
                  </a:lnTo>
                  <a:lnTo>
                    <a:pt x="280" y="544"/>
                  </a:lnTo>
                  <a:lnTo>
                    <a:pt x="270" y="570"/>
                  </a:lnTo>
                  <a:lnTo>
                    <a:pt x="253" y="566"/>
                  </a:lnTo>
                  <a:lnTo>
                    <a:pt x="0" y="354"/>
                  </a:lnTo>
                  <a:lnTo>
                    <a:pt x="148" y="198"/>
                  </a:lnTo>
                  <a:lnTo>
                    <a:pt x="156" y="158"/>
                  </a:lnTo>
                  <a:lnTo>
                    <a:pt x="92" y="106"/>
                  </a:lnTo>
                  <a:lnTo>
                    <a:pt x="96" y="42"/>
                  </a:lnTo>
                  <a:lnTo>
                    <a:pt x="186" y="40"/>
                  </a:lnTo>
                  <a:lnTo>
                    <a:pt x="222" y="0"/>
                  </a:lnTo>
                  <a:lnTo>
                    <a:pt x="418" y="89"/>
                  </a:lnTo>
                  <a:lnTo>
                    <a:pt x="492" y="82"/>
                  </a:lnTo>
                  <a:lnTo>
                    <a:pt x="613" y="124"/>
                  </a:lnTo>
                  <a:lnTo>
                    <a:pt x="643" y="38"/>
                  </a:lnTo>
                  <a:lnTo>
                    <a:pt x="742" y="179"/>
                  </a:lnTo>
                  <a:lnTo>
                    <a:pt x="926" y="476"/>
                  </a:lnTo>
                  <a:lnTo>
                    <a:pt x="859" y="481"/>
                  </a:lnTo>
                  <a:lnTo>
                    <a:pt x="856" y="467"/>
                  </a:lnTo>
                  <a:lnTo>
                    <a:pt x="828" y="441"/>
                  </a:lnTo>
                  <a:lnTo>
                    <a:pt x="772" y="432"/>
                  </a:lnTo>
                  <a:lnTo>
                    <a:pt x="761" y="458"/>
                  </a:lnTo>
                  <a:lnTo>
                    <a:pt x="764" y="544"/>
                  </a:lnTo>
                  <a:lnTo>
                    <a:pt x="737" y="575"/>
                  </a:lnTo>
                  <a:lnTo>
                    <a:pt x="715" y="585"/>
                  </a:lnTo>
                  <a:lnTo>
                    <a:pt x="678" y="562"/>
                  </a:lnTo>
                  <a:lnTo>
                    <a:pt x="633" y="594"/>
                  </a:lnTo>
                  <a:lnTo>
                    <a:pt x="525" y="750"/>
                  </a:lnTo>
                  <a:close/>
                </a:path>
              </a:pathLst>
            </a:custGeom>
            <a:noFill/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fol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137338" name="Text Box 122"/>
          <p:cNvSpPr txBox="1">
            <a:spLocks noChangeArrowheads="1"/>
          </p:cNvSpPr>
          <p:nvPr/>
        </p:nvSpPr>
        <p:spPr bwMode="auto">
          <a:xfrm rot="5400000" flipH="1">
            <a:off x="7839869" y="4887119"/>
            <a:ext cx="2441575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pt-BR" sz="800">
                <a:solidFill>
                  <a:srgbClr val="066168"/>
                </a:solidFill>
                <a:latin typeface="Verdana" pitchFamily="34" charset="0"/>
              </a:rPr>
              <a:t>Fonte: IBGE/2011 | Elaboração: ADECE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137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300"/>
                                        <p:tgtEl>
                                          <p:spTgt spid="137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47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372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372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372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3" presetClass="entr" presetSubtype="16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372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372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800"/>
                                  </p:stCondLst>
                                  <p:iterate type="wd">
                                    <p:tmPct val="3097"/>
                                  </p:iterate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300"/>
                                        <p:tgtEl>
                                          <p:spTgt spid="137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8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400"/>
                                        <p:tgtEl>
                                          <p:spTgt spid="137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300"/>
                                        <p:tgtEl>
                                          <p:spTgt spid="137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8" fill="hold" grpId="0" nodeType="withEffect">
                                  <p:stCondLst>
                                    <p:cond delay="31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400"/>
                                        <p:tgtEl>
                                          <p:spTgt spid="137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3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300"/>
                                        <p:tgtEl>
                                          <p:spTgt spid="137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8" fill="hold" grpId="0" nodeType="withEffect">
                                  <p:stCondLst>
                                    <p:cond delay="33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400"/>
                                        <p:tgtEl>
                                          <p:spTgt spid="137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3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300"/>
                                        <p:tgtEl>
                                          <p:spTgt spid="137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300"/>
                                        <p:tgtEl>
                                          <p:spTgt spid="137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7220" grpId="0"/>
      <p:bldP spid="137221" grpId="0" animBg="1"/>
      <p:bldP spid="137223" grpId="0"/>
      <p:bldP spid="137224" grpId="0"/>
      <p:bldP spid="137225" grpId="0" animBg="1"/>
      <p:bldP spid="137226" grpId="0" animBg="1"/>
      <p:bldP spid="137227" grpId="0"/>
      <p:bldP spid="137228" grpId="0"/>
      <p:bldP spid="137229" grpId="0" animBg="1"/>
      <p:bldP spid="137338" grpId="0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9266" name="Picture 2" descr="Mapa_CE_peso baixo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9925" y="1006475"/>
            <a:ext cx="4308475" cy="5149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9267" name="Rectangle 3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39268" name="Text Box 4"/>
          <p:cNvSpPr txBox="1">
            <a:spLocks noChangeArrowheads="1"/>
          </p:cNvSpPr>
          <p:nvPr/>
        </p:nvSpPr>
        <p:spPr bwMode="auto">
          <a:xfrm>
            <a:off x="246063" y="1036638"/>
            <a:ext cx="36576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PRODUÇÃO DE BANANA IRRIGADA</a:t>
            </a:r>
          </a:p>
        </p:txBody>
      </p:sp>
      <p:sp>
        <p:nvSpPr>
          <p:cNvPr id="139269" name="Rectangle 5"/>
          <p:cNvSpPr>
            <a:spLocks noChangeArrowheads="1"/>
          </p:cNvSpPr>
          <p:nvPr/>
        </p:nvSpPr>
        <p:spPr bwMode="auto">
          <a:xfrm>
            <a:off x="-36513" y="1063625"/>
            <a:ext cx="250826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39270" name="Text Box 6"/>
          <p:cNvSpPr txBox="1">
            <a:spLocks noChangeArrowheads="1"/>
          </p:cNvSpPr>
          <p:nvPr/>
        </p:nvSpPr>
        <p:spPr bwMode="auto">
          <a:xfrm>
            <a:off x="117475" y="1412875"/>
            <a:ext cx="3662363" cy="2217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 dirty="0">
                <a:solidFill>
                  <a:srgbClr val="066168"/>
                </a:solidFill>
                <a:latin typeface="Verdana" pitchFamily="34" charset="0"/>
              </a:rPr>
              <a:t>44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 municípios:</a:t>
            </a:r>
          </a:p>
          <a:p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Pentecoste, Beberibe, Cascavel, Farias Brito, Juazeiro do Norte, Mauriti, Jucás, </a:t>
            </a:r>
            <a:r>
              <a:rPr lang="pt-BR" sz="1100" b="0" dirty="0" err="1">
                <a:solidFill>
                  <a:srgbClr val="066168"/>
                </a:solidFill>
                <a:latin typeface="Verdana" pitchFamily="34" charset="0"/>
              </a:rPr>
              <a:t>Quixelô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, Várzea Alegre, Reriutaba, Varjota, </a:t>
            </a:r>
            <a:r>
              <a:rPr lang="pt-BR" sz="1100" b="0" dirty="0" err="1">
                <a:solidFill>
                  <a:srgbClr val="066168"/>
                </a:solidFill>
                <a:latin typeface="Verdana" pitchFamily="34" charset="0"/>
              </a:rPr>
              <a:t>Saboeiro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, Catarina, Orós, Icó, Lavras da Mangabeira, </a:t>
            </a:r>
            <a:r>
              <a:rPr lang="pt-BR" sz="1100" b="0" dirty="0" err="1" smtClean="0">
                <a:solidFill>
                  <a:srgbClr val="066168"/>
                </a:solidFill>
                <a:latin typeface="Verdana" pitchFamily="34" charset="0"/>
              </a:rPr>
              <a:t>Cariús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, Redenção, Itapipoca, Acaraú, Marco, Tabuleiro do Norte, </a:t>
            </a:r>
            <a:r>
              <a:rPr lang="pt-BR" sz="1100" b="0" dirty="0" smtClean="0">
                <a:solidFill>
                  <a:srgbClr val="066168"/>
                </a:solidFill>
                <a:latin typeface="Verdana" pitchFamily="34" charset="0"/>
              </a:rPr>
              <a:t>São João 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do Jaguaribe, Quixeré, Barro, Acopiara, Barbalha, Morada Nova, Jaguaribe, Limoeiro do Norte, Mombaça, Porteiras, Caririaçu, Missão Velha, Russas, Piquet Carneiro, Cedro, Iguatu, </a:t>
            </a:r>
            <a:r>
              <a:rPr lang="pt-BR" sz="1100" b="0" dirty="0" smtClean="0">
                <a:solidFill>
                  <a:srgbClr val="066168"/>
                </a:solidFill>
                <a:latin typeface="Verdana" pitchFamily="34" charset="0"/>
              </a:rPr>
              <a:t>Bela Cruz, 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Alto Santo, </a:t>
            </a:r>
            <a:r>
              <a:rPr lang="pt-BR" sz="1100" b="0" dirty="0" err="1">
                <a:solidFill>
                  <a:srgbClr val="066168"/>
                </a:solidFill>
                <a:latin typeface="Verdana" pitchFamily="34" charset="0"/>
              </a:rPr>
              <a:t>Jaguaribara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, Jaguaruana, Aracati, </a:t>
            </a:r>
            <a:r>
              <a:rPr lang="pt-BR" sz="1100" b="0" dirty="0" err="1" smtClean="0">
                <a:solidFill>
                  <a:srgbClr val="066168"/>
                </a:solidFill>
                <a:latin typeface="Verdana" pitchFamily="34" charset="0"/>
              </a:rPr>
              <a:t>Icapuí</a:t>
            </a:r>
            <a:endParaRPr lang="pt-BR" sz="1100" b="0" dirty="0">
              <a:solidFill>
                <a:srgbClr val="066168"/>
              </a:solidFill>
              <a:latin typeface="Verdana" pitchFamily="34" charset="0"/>
            </a:endParaRPr>
          </a:p>
        </p:txBody>
      </p:sp>
      <p:sp>
        <p:nvSpPr>
          <p:cNvPr id="139271" name="Text Box 7"/>
          <p:cNvSpPr txBox="1">
            <a:spLocks noChangeArrowheads="1"/>
          </p:cNvSpPr>
          <p:nvPr/>
        </p:nvSpPr>
        <p:spPr bwMode="auto">
          <a:xfrm>
            <a:off x="117475" y="3630613"/>
            <a:ext cx="2936875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800">
                <a:solidFill>
                  <a:srgbClr val="066168"/>
                </a:solidFill>
                <a:latin typeface="Verdana" pitchFamily="34" charset="0"/>
              </a:rPr>
              <a:t>7.534 ha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de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área plantada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</a:p>
        </p:txBody>
      </p:sp>
      <p:sp>
        <p:nvSpPr>
          <p:cNvPr id="139272" name="Line 8"/>
          <p:cNvSpPr>
            <a:spLocks noChangeShapeType="1"/>
          </p:cNvSpPr>
          <p:nvPr/>
        </p:nvSpPr>
        <p:spPr bwMode="auto">
          <a:xfrm>
            <a:off x="146050" y="3630613"/>
            <a:ext cx="34178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39273" name="Line 9"/>
          <p:cNvSpPr>
            <a:spLocks noChangeShapeType="1"/>
          </p:cNvSpPr>
          <p:nvPr/>
        </p:nvSpPr>
        <p:spPr bwMode="auto">
          <a:xfrm>
            <a:off x="146050" y="3995738"/>
            <a:ext cx="34178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39274" name="Text Box 10"/>
          <p:cNvSpPr txBox="1">
            <a:spLocks noChangeArrowheads="1"/>
          </p:cNvSpPr>
          <p:nvPr/>
        </p:nvSpPr>
        <p:spPr bwMode="auto">
          <a:xfrm>
            <a:off x="117475" y="3995738"/>
            <a:ext cx="2039938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800">
                <a:solidFill>
                  <a:srgbClr val="066168"/>
                </a:solidFill>
                <a:latin typeface="Verdana" pitchFamily="34" charset="0"/>
              </a:rPr>
              <a:t>11.074 t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colhidas</a:t>
            </a:r>
          </a:p>
        </p:txBody>
      </p:sp>
      <p:sp>
        <p:nvSpPr>
          <p:cNvPr id="139275" name="Text Box 11"/>
          <p:cNvSpPr txBox="1">
            <a:spLocks noChangeArrowheads="1"/>
          </p:cNvSpPr>
          <p:nvPr/>
        </p:nvSpPr>
        <p:spPr bwMode="auto">
          <a:xfrm>
            <a:off x="117475" y="4360863"/>
            <a:ext cx="2659063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800">
                <a:solidFill>
                  <a:srgbClr val="066168"/>
                </a:solidFill>
                <a:latin typeface="Verdana" pitchFamily="34" charset="0"/>
              </a:rPr>
              <a:t>R$ 9.350,00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valor VBP</a:t>
            </a:r>
          </a:p>
        </p:txBody>
      </p:sp>
      <p:sp>
        <p:nvSpPr>
          <p:cNvPr id="139276" name="Line 12"/>
          <p:cNvSpPr>
            <a:spLocks noChangeShapeType="1"/>
          </p:cNvSpPr>
          <p:nvPr/>
        </p:nvSpPr>
        <p:spPr bwMode="auto">
          <a:xfrm>
            <a:off x="146050" y="4362450"/>
            <a:ext cx="34178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pic>
        <p:nvPicPr>
          <p:cNvPr id="139277" name="Picture 13" descr="banana"/>
          <p:cNvPicPr>
            <a:picLocks noChangeAspect="1" noChangeArrowheads="1"/>
          </p:cNvPicPr>
          <p:nvPr/>
        </p:nvPicPr>
        <p:blipFill>
          <a:blip r:embed="rId4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40200" y="5157788"/>
            <a:ext cx="1098550" cy="9144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39278" name="Group 14"/>
          <p:cNvGrpSpPr>
            <a:grpSpLocks/>
          </p:cNvGrpSpPr>
          <p:nvPr/>
        </p:nvGrpSpPr>
        <p:grpSpPr bwMode="auto">
          <a:xfrm>
            <a:off x="5257800" y="1096963"/>
            <a:ext cx="3455988" cy="4768850"/>
            <a:chOff x="6375" y="814"/>
            <a:chExt cx="2177" cy="3004"/>
          </a:xfrm>
        </p:grpSpPr>
        <p:sp>
          <p:nvSpPr>
            <p:cNvPr id="139279" name="Freeform 15"/>
            <p:cNvSpPr>
              <a:spLocks/>
            </p:cNvSpPr>
            <p:nvPr/>
          </p:nvSpPr>
          <p:spPr bwMode="auto">
            <a:xfrm>
              <a:off x="6513" y="894"/>
              <a:ext cx="276" cy="167"/>
            </a:xfrm>
            <a:custGeom>
              <a:avLst/>
              <a:gdLst>
                <a:gd name="T0" fmla="*/ 60 w 1654"/>
                <a:gd name="T1" fmla="*/ 472 h 1001"/>
                <a:gd name="T2" fmla="*/ 97 w 1654"/>
                <a:gd name="T3" fmla="*/ 188 h 1001"/>
                <a:gd name="T4" fmla="*/ 78 w 1654"/>
                <a:gd name="T5" fmla="*/ 159 h 1001"/>
                <a:gd name="T6" fmla="*/ 46 w 1654"/>
                <a:gd name="T7" fmla="*/ 159 h 1001"/>
                <a:gd name="T8" fmla="*/ 0 w 1654"/>
                <a:gd name="T9" fmla="*/ 90 h 1001"/>
                <a:gd name="T10" fmla="*/ 41 w 1654"/>
                <a:gd name="T11" fmla="*/ 88 h 1001"/>
                <a:gd name="T12" fmla="*/ 58 w 1654"/>
                <a:gd name="T13" fmla="*/ 66 h 1001"/>
                <a:gd name="T14" fmla="*/ 112 w 1654"/>
                <a:gd name="T15" fmla="*/ 64 h 1001"/>
                <a:gd name="T16" fmla="*/ 128 w 1654"/>
                <a:gd name="T17" fmla="*/ 76 h 1001"/>
                <a:gd name="T18" fmla="*/ 157 w 1654"/>
                <a:gd name="T19" fmla="*/ 54 h 1001"/>
                <a:gd name="T20" fmla="*/ 209 w 1654"/>
                <a:gd name="T21" fmla="*/ 52 h 1001"/>
                <a:gd name="T22" fmla="*/ 286 w 1654"/>
                <a:gd name="T23" fmla="*/ 0 h 1001"/>
                <a:gd name="T24" fmla="*/ 337 w 1654"/>
                <a:gd name="T25" fmla="*/ 52 h 1001"/>
                <a:gd name="T26" fmla="*/ 480 w 1654"/>
                <a:gd name="T27" fmla="*/ 73 h 1001"/>
                <a:gd name="T28" fmla="*/ 558 w 1654"/>
                <a:gd name="T29" fmla="*/ 98 h 1001"/>
                <a:gd name="T30" fmla="*/ 680 w 1654"/>
                <a:gd name="T31" fmla="*/ 85 h 1001"/>
                <a:gd name="T32" fmla="*/ 733 w 1654"/>
                <a:gd name="T33" fmla="*/ 32 h 1001"/>
                <a:gd name="T34" fmla="*/ 971 w 1654"/>
                <a:gd name="T35" fmla="*/ 32 h 1001"/>
                <a:gd name="T36" fmla="*/ 1010 w 1654"/>
                <a:gd name="T37" fmla="*/ 50 h 1001"/>
                <a:gd name="T38" fmla="*/ 1291 w 1654"/>
                <a:gd name="T39" fmla="*/ 34 h 1001"/>
                <a:gd name="T40" fmla="*/ 1296 w 1654"/>
                <a:gd name="T41" fmla="*/ 94 h 1001"/>
                <a:gd name="T42" fmla="*/ 1354 w 1654"/>
                <a:gd name="T43" fmla="*/ 200 h 1001"/>
                <a:gd name="T44" fmla="*/ 1374 w 1654"/>
                <a:gd name="T45" fmla="*/ 248 h 1001"/>
                <a:gd name="T46" fmla="*/ 1371 w 1654"/>
                <a:gd name="T47" fmla="*/ 362 h 1001"/>
                <a:gd name="T48" fmla="*/ 1388 w 1654"/>
                <a:gd name="T49" fmla="*/ 396 h 1001"/>
                <a:gd name="T50" fmla="*/ 1427 w 1654"/>
                <a:gd name="T51" fmla="*/ 403 h 1001"/>
                <a:gd name="T52" fmla="*/ 1437 w 1654"/>
                <a:gd name="T53" fmla="*/ 387 h 1001"/>
                <a:gd name="T54" fmla="*/ 1483 w 1654"/>
                <a:gd name="T55" fmla="*/ 382 h 1001"/>
                <a:gd name="T56" fmla="*/ 1511 w 1654"/>
                <a:gd name="T57" fmla="*/ 389 h 1001"/>
                <a:gd name="T58" fmla="*/ 1652 w 1654"/>
                <a:gd name="T59" fmla="*/ 556 h 1001"/>
                <a:gd name="T60" fmla="*/ 1654 w 1654"/>
                <a:gd name="T61" fmla="*/ 664 h 1001"/>
                <a:gd name="T62" fmla="*/ 1446 w 1654"/>
                <a:gd name="T63" fmla="*/ 525 h 1001"/>
                <a:gd name="T64" fmla="*/ 1407 w 1654"/>
                <a:gd name="T65" fmla="*/ 539 h 1001"/>
                <a:gd name="T66" fmla="*/ 1388 w 1654"/>
                <a:gd name="T67" fmla="*/ 556 h 1001"/>
                <a:gd name="T68" fmla="*/ 1386 w 1654"/>
                <a:gd name="T69" fmla="*/ 597 h 1001"/>
                <a:gd name="T70" fmla="*/ 1400 w 1654"/>
                <a:gd name="T71" fmla="*/ 646 h 1001"/>
                <a:gd name="T72" fmla="*/ 1393 w 1654"/>
                <a:gd name="T73" fmla="*/ 668 h 1001"/>
                <a:gd name="T74" fmla="*/ 1330 w 1654"/>
                <a:gd name="T75" fmla="*/ 687 h 1001"/>
                <a:gd name="T76" fmla="*/ 1310 w 1654"/>
                <a:gd name="T77" fmla="*/ 690 h 1001"/>
                <a:gd name="T78" fmla="*/ 1135 w 1654"/>
                <a:gd name="T79" fmla="*/ 833 h 1001"/>
                <a:gd name="T80" fmla="*/ 1056 w 1654"/>
                <a:gd name="T81" fmla="*/ 877 h 1001"/>
                <a:gd name="T82" fmla="*/ 999 w 1654"/>
                <a:gd name="T83" fmla="*/ 865 h 1001"/>
                <a:gd name="T84" fmla="*/ 953 w 1654"/>
                <a:gd name="T85" fmla="*/ 791 h 1001"/>
                <a:gd name="T86" fmla="*/ 825 w 1654"/>
                <a:gd name="T87" fmla="*/ 989 h 1001"/>
                <a:gd name="T88" fmla="*/ 789 w 1654"/>
                <a:gd name="T89" fmla="*/ 982 h 1001"/>
                <a:gd name="T90" fmla="*/ 770 w 1654"/>
                <a:gd name="T91" fmla="*/ 964 h 1001"/>
                <a:gd name="T92" fmla="*/ 728 w 1654"/>
                <a:gd name="T93" fmla="*/ 971 h 1001"/>
                <a:gd name="T94" fmla="*/ 701 w 1654"/>
                <a:gd name="T95" fmla="*/ 994 h 1001"/>
                <a:gd name="T96" fmla="*/ 604 w 1654"/>
                <a:gd name="T97" fmla="*/ 1001 h 1001"/>
                <a:gd name="T98" fmla="*/ 587 w 1654"/>
                <a:gd name="T99" fmla="*/ 982 h 1001"/>
                <a:gd name="T100" fmla="*/ 572 w 1654"/>
                <a:gd name="T101" fmla="*/ 841 h 1001"/>
                <a:gd name="T102" fmla="*/ 495 w 1654"/>
                <a:gd name="T103" fmla="*/ 731 h 1001"/>
                <a:gd name="T104" fmla="*/ 369 w 1654"/>
                <a:gd name="T105" fmla="*/ 707 h 1001"/>
                <a:gd name="T106" fmla="*/ 283 w 1654"/>
                <a:gd name="T107" fmla="*/ 625 h 1001"/>
                <a:gd name="T108" fmla="*/ 244 w 1654"/>
                <a:gd name="T109" fmla="*/ 617 h 1001"/>
                <a:gd name="T110" fmla="*/ 60 w 1654"/>
                <a:gd name="T111" fmla="*/ 472 h 10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54" h="1001">
                  <a:moveTo>
                    <a:pt x="60" y="472"/>
                  </a:moveTo>
                  <a:lnTo>
                    <a:pt x="97" y="188"/>
                  </a:lnTo>
                  <a:lnTo>
                    <a:pt x="78" y="159"/>
                  </a:lnTo>
                  <a:lnTo>
                    <a:pt x="46" y="159"/>
                  </a:lnTo>
                  <a:lnTo>
                    <a:pt x="0" y="90"/>
                  </a:lnTo>
                  <a:lnTo>
                    <a:pt x="41" y="88"/>
                  </a:lnTo>
                  <a:lnTo>
                    <a:pt x="58" y="66"/>
                  </a:lnTo>
                  <a:lnTo>
                    <a:pt x="112" y="64"/>
                  </a:lnTo>
                  <a:lnTo>
                    <a:pt x="128" y="76"/>
                  </a:lnTo>
                  <a:lnTo>
                    <a:pt x="157" y="54"/>
                  </a:lnTo>
                  <a:lnTo>
                    <a:pt x="209" y="52"/>
                  </a:lnTo>
                  <a:lnTo>
                    <a:pt x="286" y="0"/>
                  </a:lnTo>
                  <a:lnTo>
                    <a:pt x="337" y="52"/>
                  </a:lnTo>
                  <a:lnTo>
                    <a:pt x="480" y="73"/>
                  </a:lnTo>
                  <a:lnTo>
                    <a:pt x="558" y="98"/>
                  </a:lnTo>
                  <a:lnTo>
                    <a:pt x="680" y="85"/>
                  </a:lnTo>
                  <a:lnTo>
                    <a:pt x="733" y="32"/>
                  </a:lnTo>
                  <a:lnTo>
                    <a:pt x="971" y="32"/>
                  </a:lnTo>
                  <a:lnTo>
                    <a:pt x="1010" y="50"/>
                  </a:lnTo>
                  <a:lnTo>
                    <a:pt x="1291" y="34"/>
                  </a:lnTo>
                  <a:lnTo>
                    <a:pt x="1296" y="94"/>
                  </a:lnTo>
                  <a:lnTo>
                    <a:pt x="1354" y="200"/>
                  </a:lnTo>
                  <a:lnTo>
                    <a:pt x="1374" y="248"/>
                  </a:lnTo>
                  <a:lnTo>
                    <a:pt x="1371" y="362"/>
                  </a:lnTo>
                  <a:lnTo>
                    <a:pt x="1388" y="396"/>
                  </a:lnTo>
                  <a:lnTo>
                    <a:pt x="1427" y="403"/>
                  </a:lnTo>
                  <a:lnTo>
                    <a:pt x="1437" y="387"/>
                  </a:lnTo>
                  <a:lnTo>
                    <a:pt x="1483" y="382"/>
                  </a:lnTo>
                  <a:lnTo>
                    <a:pt x="1511" y="389"/>
                  </a:lnTo>
                  <a:lnTo>
                    <a:pt x="1652" y="556"/>
                  </a:lnTo>
                  <a:lnTo>
                    <a:pt x="1654" y="664"/>
                  </a:lnTo>
                  <a:lnTo>
                    <a:pt x="1446" y="525"/>
                  </a:lnTo>
                  <a:lnTo>
                    <a:pt x="1407" y="539"/>
                  </a:lnTo>
                  <a:lnTo>
                    <a:pt x="1388" y="556"/>
                  </a:lnTo>
                  <a:lnTo>
                    <a:pt x="1386" y="597"/>
                  </a:lnTo>
                  <a:lnTo>
                    <a:pt x="1400" y="646"/>
                  </a:lnTo>
                  <a:lnTo>
                    <a:pt x="1393" y="668"/>
                  </a:lnTo>
                  <a:lnTo>
                    <a:pt x="1330" y="687"/>
                  </a:lnTo>
                  <a:lnTo>
                    <a:pt x="1310" y="690"/>
                  </a:lnTo>
                  <a:lnTo>
                    <a:pt x="1135" y="833"/>
                  </a:lnTo>
                  <a:lnTo>
                    <a:pt x="1056" y="877"/>
                  </a:lnTo>
                  <a:lnTo>
                    <a:pt x="999" y="865"/>
                  </a:lnTo>
                  <a:lnTo>
                    <a:pt x="953" y="791"/>
                  </a:lnTo>
                  <a:lnTo>
                    <a:pt x="825" y="989"/>
                  </a:lnTo>
                  <a:lnTo>
                    <a:pt x="789" y="982"/>
                  </a:lnTo>
                  <a:lnTo>
                    <a:pt x="770" y="964"/>
                  </a:lnTo>
                  <a:lnTo>
                    <a:pt x="728" y="971"/>
                  </a:lnTo>
                  <a:lnTo>
                    <a:pt x="701" y="994"/>
                  </a:lnTo>
                  <a:lnTo>
                    <a:pt x="604" y="1001"/>
                  </a:lnTo>
                  <a:lnTo>
                    <a:pt x="587" y="982"/>
                  </a:lnTo>
                  <a:lnTo>
                    <a:pt x="572" y="841"/>
                  </a:lnTo>
                  <a:lnTo>
                    <a:pt x="495" y="731"/>
                  </a:lnTo>
                  <a:lnTo>
                    <a:pt x="369" y="707"/>
                  </a:lnTo>
                  <a:lnTo>
                    <a:pt x="283" y="625"/>
                  </a:lnTo>
                  <a:lnTo>
                    <a:pt x="244" y="617"/>
                  </a:lnTo>
                  <a:lnTo>
                    <a:pt x="60" y="47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280" name="Freeform 16"/>
            <p:cNvSpPr>
              <a:spLocks/>
            </p:cNvSpPr>
            <p:nvPr/>
          </p:nvSpPr>
          <p:spPr bwMode="auto">
            <a:xfrm>
              <a:off x="6513" y="894"/>
              <a:ext cx="276" cy="167"/>
            </a:xfrm>
            <a:custGeom>
              <a:avLst/>
              <a:gdLst>
                <a:gd name="T0" fmla="*/ 60 w 1654"/>
                <a:gd name="T1" fmla="*/ 472 h 1001"/>
                <a:gd name="T2" fmla="*/ 97 w 1654"/>
                <a:gd name="T3" fmla="*/ 188 h 1001"/>
                <a:gd name="T4" fmla="*/ 78 w 1654"/>
                <a:gd name="T5" fmla="*/ 159 h 1001"/>
                <a:gd name="T6" fmla="*/ 46 w 1654"/>
                <a:gd name="T7" fmla="*/ 159 h 1001"/>
                <a:gd name="T8" fmla="*/ 0 w 1654"/>
                <a:gd name="T9" fmla="*/ 90 h 1001"/>
                <a:gd name="T10" fmla="*/ 41 w 1654"/>
                <a:gd name="T11" fmla="*/ 88 h 1001"/>
                <a:gd name="T12" fmla="*/ 58 w 1654"/>
                <a:gd name="T13" fmla="*/ 66 h 1001"/>
                <a:gd name="T14" fmla="*/ 112 w 1654"/>
                <a:gd name="T15" fmla="*/ 64 h 1001"/>
                <a:gd name="T16" fmla="*/ 128 w 1654"/>
                <a:gd name="T17" fmla="*/ 76 h 1001"/>
                <a:gd name="T18" fmla="*/ 157 w 1654"/>
                <a:gd name="T19" fmla="*/ 54 h 1001"/>
                <a:gd name="T20" fmla="*/ 209 w 1654"/>
                <a:gd name="T21" fmla="*/ 52 h 1001"/>
                <a:gd name="T22" fmla="*/ 286 w 1654"/>
                <a:gd name="T23" fmla="*/ 0 h 1001"/>
                <a:gd name="T24" fmla="*/ 337 w 1654"/>
                <a:gd name="T25" fmla="*/ 52 h 1001"/>
                <a:gd name="T26" fmla="*/ 480 w 1654"/>
                <a:gd name="T27" fmla="*/ 73 h 1001"/>
                <a:gd name="T28" fmla="*/ 558 w 1654"/>
                <a:gd name="T29" fmla="*/ 98 h 1001"/>
                <a:gd name="T30" fmla="*/ 680 w 1654"/>
                <a:gd name="T31" fmla="*/ 85 h 1001"/>
                <a:gd name="T32" fmla="*/ 733 w 1654"/>
                <a:gd name="T33" fmla="*/ 32 h 1001"/>
                <a:gd name="T34" fmla="*/ 971 w 1654"/>
                <a:gd name="T35" fmla="*/ 32 h 1001"/>
                <a:gd name="T36" fmla="*/ 1010 w 1654"/>
                <a:gd name="T37" fmla="*/ 50 h 1001"/>
                <a:gd name="T38" fmla="*/ 1291 w 1654"/>
                <a:gd name="T39" fmla="*/ 34 h 1001"/>
                <a:gd name="T40" fmla="*/ 1296 w 1654"/>
                <a:gd name="T41" fmla="*/ 94 h 1001"/>
                <a:gd name="T42" fmla="*/ 1354 w 1654"/>
                <a:gd name="T43" fmla="*/ 200 h 1001"/>
                <a:gd name="T44" fmla="*/ 1374 w 1654"/>
                <a:gd name="T45" fmla="*/ 248 h 1001"/>
                <a:gd name="T46" fmla="*/ 1371 w 1654"/>
                <a:gd name="T47" fmla="*/ 362 h 1001"/>
                <a:gd name="T48" fmla="*/ 1388 w 1654"/>
                <a:gd name="T49" fmla="*/ 396 h 1001"/>
                <a:gd name="T50" fmla="*/ 1427 w 1654"/>
                <a:gd name="T51" fmla="*/ 403 h 1001"/>
                <a:gd name="T52" fmla="*/ 1437 w 1654"/>
                <a:gd name="T53" fmla="*/ 387 h 1001"/>
                <a:gd name="T54" fmla="*/ 1483 w 1654"/>
                <a:gd name="T55" fmla="*/ 382 h 1001"/>
                <a:gd name="T56" fmla="*/ 1511 w 1654"/>
                <a:gd name="T57" fmla="*/ 389 h 1001"/>
                <a:gd name="T58" fmla="*/ 1652 w 1654"/>
                <a:gd name="T59" fmla="*/ 556 h 1001"/>
                <a:gd name="T60" fmla="*/ 1654 w 1654"/>
                <a:gd name="T61" fmla="*/ 664 h 1001"/>
                <a:gd name="T62" fmla="*/ 1446 w 1654"/>
                <a:gd name="T63" fmla="*/ 525 h 1001"/>
                <a:gd name="T64" fmla="*/ 1407 w 1654"/>
                <a:gd name="T65" fmla="*/ 539 h 1001"/>
                <a:gd name="T66" fmla="*/ 1388 w 1654"/>
                <a:gd name="T67" fmla="*/ 556 h 1001"/>
                <a:gd name="T68" fmla="*/ 1386 w 1654"/>
                <a:gd name="T69" fmla="*/ 597 h 1001"/>
                <a:gd name="T70" fmla="*/ 1400 w 1654"/>
                <a:gd name="T71" fmla="*/ 646 h 1001"/>
                <a:gd name="T72" fmla="*/ 1393 w 1654"/>
                <a:gd name="T73" fmla="*/ 668 h 1001"/>
                <a:gd name="T74" fmla="*/ 1330 w 1654"/>
                <a:gd name="T75" fmla="*/ 687 h 1001"/>
                <a:gd name="T76" fmla="*/ 1310 w 1654"/>
                <a:gd name="T77" fmla="*/ 690 h 1001"/>
                <a:gd name="T78" fmla="*/ 1135 w 1654"/>
                <a:gd name="T79" fmla="*/ 833 h 1001"/>
                <a:gd name="T80" fmla="*/ 1056 w 1654"/>
                <a:gd name="T81" fmla="*/ 877 h 1001"/>
                <a:gd name="T82" fmla="*/ 999 w 1654"/>
                <a:gd name="T83" fmla="*/ 865 h 1001"/>
                <a:gd name="T84" fmla="*/ 953 w 1654"/>
                <a:gd name="T85" fmla="*/ 791 h 1001"/>
                <a:gd name="T86" fmla="*/ 825 w 1654"/>
                <a:gd name="T87" fmla="*/ 989 h 1001"/>
                <a:gd name="T88" fmla="*/ 789 w 1654"/>
                <a:gd name="T89" fmla="*/ 982 h 1001"/>
                <a:gd name="T90" fmla="*/ 770 w 1654"/>
                <a:gd name="T91" fmla="*/ 964 h 1001"/>
                <a:gd name="T92" fmla="*/ 728 w 1654"/>
                <a:gd name="T93" fmla="*/ 971 h 1001"/>
                <a:gd name="T94" fmla="*/ 701 w 1654"/>
                <a:gd name="T95" fmla="*/ 994 h 1001"/>
                <a:gd name="T96" fmla="*/ 604 w 1654"/>
                <a:gd name="T97" fmla="*/ 1001 h 1001"/>
                <a:gd name="T98" fmla="*/ 587 w 1654"/>
                <a:gd name="T99" fmla="*/ 982 h 1001"/>
                <a:gd name="T100" fmla="*/ 572 w 1654"/>
                <a:gd name="T101" fmla="*/ 841 h 1001"/>
                <a:gd name="T102" fmla="*/ 495 w 1654"/>
                <a:gd name="T103" fmla="*/ 731 h 1001"/>
                <a:gd name="T104" fmla="*/ 369 w 1654"/>
                <a:gd name="T105" fmla="*/ 707 h 1001"/>
                <a:gd name="T106" fmla="*/ 283 w 1654"/>
                <a:gd name="T107" fmla="*/ 625 h 1001"/>
                <a:gd name="T108" fmla="*/ 244 w 1654"/>
                <a:gd name="T109" fmla="*/ 617 h 1001"/>
                <a:gd name="T110" fmla="*/ 60 w 1654"/>
                <a:gd name="T111" fmla="*/ 472 h 10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54" h="1001">
                  <a:moveTo>
                    <a:pt x="60" y="472"/>
                  </a:moveTo>
                  <a:lnTo>
                    <a:pt x="97" y="188"/>
                  </a:lnTo>
                  <a:lnTo>
                    <a:pt x="78" y="159"/>
                  </a:lnTo>
                  <a:lnTo>
                    <a:pt x="46" y="159"/>
                  </a:lnTo>
                  <a:lnTo>
                    <a:pt x="0" y="90"/>
                  </a:lnTo>
                  <a:lnTo>
                    <a:pt x="41" y="88"/>
                  </a:lnTo>
                  <a:lnTo>
                    <a:pt x="58" y="66"/>
                  </a:lnTo>
                  <a:lnTo>
                    <a:pt x="112" y="64"/>
                  </a:lnTo>
                  <a:lnTo>
                    <a:pt x="128" y="76"/>
                  </a:lnTo>
                  <a:lnTo>
                    <a:pt x="157" y="54"/>
                  </a:lnTo>
                  <a:lnTo>
                    <a:pt x="209" y="52"/>
                  </a:lnTo>
                  <a:lnTo>
                    <a:pt x="286" y="0"/>
                  </a:lnTo>
                  <a:lnTo>
                    <a:pt x="337" y="52"/>
                  </a:lnTo>
                  <a:lnTo>
                    <a:pt x="480" y="73"/>
                  </a:lnTo>
                  <a:lnTo>
                    <a:pt x="558" y="98"/>
                  </a:lnTo>
                  <a:lnTo>
                    <a:pt x="680" y="85"/>
                  </a:lnTo>
                  <a:lnTo>
                    <a:pt x="733" y="32"/>
                  </a:lnTo>
                  <a:lnTo>
                    <a:pt x="971" y="32"/>
                  </a:lnTo>
                  <a:lnTo>
                    <a:pt x="1010" y="50"/>
                  </a:lnTo>
                  <a:lnTo>
                    <a:pt x="1291" y="34"/>
                  </a:lnTo>
                  <a:lnTo>
                    <a:pt x="1296" y="94"/>
                  </a:lnTo>
                  <a:lnTo>
                    <a:pt x="1354" y="200"/>
                  </a:lnTo>
                  <a:lnTo>
                    <a:pt x="1374" y="248"/>
                  </a:lnTo>
                  <a:lnTo>
                    <a:pt x="1371" y="362"/>
                  </a:lnTo>
                  <a:lnTo>
                    <a:pt x="1388" y="396"/>
                  </a:lnTo>
                  <a:lnTo>
                    <a:pt x="1427" y="403"/>
                  </a:lnTo>
                  <a:lnTo>
                    <a:pt x="1437" y="387"/>
                  </a:lnTo>
                  <a:lnTo>
                    <a:pt x="1483" y="382"/>
                  </a:lnTo>
                  <a:lnTo>
                    <a:pt x="1511" y="389"/>
                  </a:lnTo>
                  <a:lnTo>
                    <a:pt x="1652" y="556"/>
                  </a:lnTo>
                  <a:lnTo>
                    <a:pt x="1654" y="664"/>
                  </a:lnTo>
                  <a:lnTo>
                    <a:pt x="1446" y="525"/>
                  </a:lnTo>
                  <a:lnTo>
                    <a:pt x="1407" y="539"/>
                  </a:lnTo>
                  <a:lnTo>
                    <a:pt x="1388" y="556"/>
                  </a:lnTo>
                  <a:lnTo>
                    <a:pt x="1386" y="597"/>
                  </a:lnTo>
                  <a:lnTo>
                    <a:pt x="1400" y="646"/>
                  </a:lnTo>
                  <a:lnTo>
                    <a:pt x="1393" y="668"/>
                  </a:lnTo>
                  <a:lnTo>
                    <a:pt x="1330" y="687"/>
                  </a:lnTo>
                  <a:lnTo>
                    <a:pt x="1310" y="690"/>
                  </a:lnTo>
                  <a:lnTo>
                    <a:pt x="1135" y="833"/>
                  </a:lnTo>
                  <a:lnTo>
                    <a:pt x="1056" y="877"/>
                  </a:lnTo>
                  <a:lnTo>
                    <a:pt x="999" y="865"/>
                  </a:lnTo>
                  <a:lnTo>
                    <a:pt x="953" y="791"/>
                  </a:lnTo>
                  <a:lnTo>
                    <a:pt x="825" y="989"/>
                  </a:lnTo>
                  <a:lnTo>
                    <a:pt x="789" y="982"/>
                  </a:lnTo>
                  <a:lnTo>
                    <a:pt x="770" y="964"/>
                  </a:lnTo>
                  <a:lnTo>
                    <a:pt x="728" y="971"/>
                  </a:lnTo>
                  <a:lnTo>
                    <a:pt x="701" y="994"/>
                  </a:lnTo>
                  <a:lnTo>
                    <a:pt x="604" y="1001"/>
                  </a:lnTo>
                  <a:lnTo>
                    <a:pt x="587" y="982"/>
                  </a:lnTo>
                  <a:lnTo>
                    <a:pt x="572" y="841"/>
                  </a:lnTo>
                  <a:lnTo>
                    <a:pt x="495" y="731"/>
                  </a:lnTo>
                  <a:lnTo>
                    <a:pt x="369" y="707"/>
                  </a:lnTo>
                  <a:lnTo>
                    <a:pt x="283" y="625"/>
                  </a:lnTo>
                  <a:lnTo>
                    <a:pt x="244" y="617"/>
                  </a:lnTo>
                  <a:lnTo>
                    <a:pt x="60" y="47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281" name="Freeform 17"/>
            <p:cNvSpPr>
              <a:spLocks/>
            </p:cNvSpPr>
            <p:nvPr/>
          </p:nvSpPr>
          <p:spPr bwMode="auto">
            <a:xfrm>
              <a:off x="6516" y="973"/>
              <a:ext cx="323" cy="152"/>
            </a:xfrm>
            <a:custGeom>
              <a:avLst/>
              <a:gdLst>
                <a:gd name="T0" fmla="*/ 0 w 1934"/>
                <a:gd name="T1" fmla="*/ 181 h 914"/>
                <a:gd name="T2" fmla="*/ 42 w 1934"/>
                <a:gd name="T3" fmla="*/ 0 h 914"/>
                <a:gd name="T4" fmla="*/ 227 w 1934"/>
                <a:gd name="T5" fmla="*/ 145 h 914"/>
                <a:gd name="T6" fmla="*/ 268 w 1934"/>
                <a:gd name="T7" fmla="*/ 151 h 914"/>
                <a:gd name="T8" fmla="*/ 349 w 1934"/>
                <a:gd name="T9" fmla="*/ 235 h 914"/>
                <a:gd name="T10" fmla="*/ 477 w 1934"/>
                <a:gd name="T11" fmla="*/ 258 h 914"/>
                <a:gd name="T12" fmla="*/ 556 w 1934"/>
                <a:gd name="T13" fmla="*/ 374 h 914"/>
                <a:gd name="T14" fmla="*/ 572 w 1934"/>
                <a:gd name="T15" fmla="*/ 512 h 914"/>
                <a:gd name="T16" fmla="*/ 589 w 1934"/>
                <a:gd name="T17" fmla="*/ 532 h 914"/>
                <a:gd name="T18" fmla="*/ 683 w 1934"/>
                <a:gd name="T19" fmla="*/ 523 h 914"/>
                <a:gd name="T20" fmla="*/ 710 w 1934"/>
                <a:gd name="T21" fmla="*/ 499 h 914"/>
                <a:gd name="T22" fmla="*/ 751 w 1934"/>
                <a:gd name="T23" fmla="*/ 493 h 914"/>
                <a:gd name="T24" fmla="*/ 770 w 1934"/>
                <a:gd name="T25" fmla="*/ 509 h 914"/>
                <a:gd name="T26" fmla="*/ 812 w 1934"/>
                <a:gd name="T27" fmla="*/ 517 h 914"/>
                <a:gd name="T28" fmla="*/ 935 w 1934"/>
                <a:gd name="T29" fmla="*/ 323 h 914"/>
                <a:gd name="T30" fmla="*/ 982 w 1934"/>
                <a:gd name="T31" fmla="*/ 393 h 914"/>
                <a:gd name="T32" fmla="*/ 1040 w 1934"/>
                <a:gd name="T33" fmla="*/ 403 h 914"/>
                <a:gd name="T34" fmla="*/ 1118 w 1934"/>
                <a:gd name="T35" fmla="*/ 361 h 914"/>
                <a:gd name="T36" fmla="*/ 1292 w 1934"/>
                <a:gd name="T37" fmla="*/ 216 h 914"/>
                <a:gd name="T38" fmla="*/ 1312 w 1934"/>
                <a:gd name="T39" fmla="*/ 215 h 914"/>
                <a:gd name="T40" fmla="*/ 1376 w 1934"/>
                <a:gd name="T41" fmla="*/ 196 h 914"/>
                <a:gd name="T42" fmla="*/ 1386 w 1934"/>
                <a:gd name="T43" fmla="*/ 175 h 914"/>
                <a:gd name="T44" fmla="*/ 1370 w 1934"/>
                <a:gd name="T45" fmla="*/ 130 h 914"/>
                <a:gd name="T46" fmla="*/ 1372 w 1934"/>
                <a:gd name="T47" fmla="*/ 84 h 914"/>
                <a:gd name="T48" fmla="*/ 1388 w 1934"/>
                <a:gd name="T49" fmla="*/ 69 h 914"/>
                <a:gd name="T50" fmla="*/ 1427 w 1934"/>
                <a:gd name="T51" fmla="*/ 54 h 914"/>
                <a:gd name="T52" fmla="*/ 1636 w 1934"/>
                <a:gd name="T53" fmla="*/ 189 h 914"/>
                <a:gd name="T54" fmla="*/ 1934 w 1934"/>
                <a:gd name="T55" fmla="*/ 585 h 914"/>
                <a:gd name="T56" fmla="*/ 1583 w 1934"/>
                <a:gd name="T57" fmla="*/ 507 h 914"/>
                <a:gd name="T58" fmla="*/ 1483 w 1934"/>
                <a:gd name="T59" fmla="*/ 510 h 914"/>
                <a:gd name="T60" fmla="*/ 1078 w 1934"/>
                <a:gd name="T61" fmla="*/ 856 h 914"/>
                <a:gd name="T62" fmla="*/ 1048 w 1934"/>
                <a:gd name="T63" fmla="*/ 852 h 914"/>
                <a:gd name="T64" fmla="*/ 908 w 1934"/>
                <a:gd name="T65" fmla="*/ 778 h 914"/>
                <a:gd name="T66" fmla="*/ 892 w 1934"/>
                <a:gd name="T67" fmla="*/ 785 h 914"/>
                <a:gd name="T68" fmla="*/ 889 w 1934"/>
                <a:gd name="T69" fmla="*/ 914 h 914"/>
                <a:gd name="T70" fmla="*/ 854 w 1934"/>
                <a:gd name="T71" fmla="*/ 912 h 914"/>
                <a:gd name="T72" fmla="*/ 811 w 1934"/>
                <a:gd name="T73" fmla="*/ 907 h 914"/>
                <a:gd name="T74" fmla="*/ 717 w 1934"/>
                <a:gd name="T75" fmla="*/ 846 h 914"/>
                <a:gd name="T76" fmla="*/ 651 w 1934"/>
                <a:gd name="T77" fmla="*/ 836 h 914"/>
                <a:gd name="T78" fmla="*/ 631 w 1934"/>
                <a:gd name="T79" fmla="*/ 862 h 914"/>
                <a:gd name="T80" fmla="*/ 607 w 1934"/>
                <a:gd name="T81" fmla="*/ 855 h 914"/>
                <a:gd name="T82" fmla="*/ 557 w 1934"/>
                <a:gd name="T83" fmla="*/ 805 h 914"/>
                <a:gd name="T84" fmla="*/ 470 w 1934"/>
                <a:gd name="T85" fmla="*/ 801 h 914"/>
                <a:gd name="T86" fmla="*/ 391 w 1934"/>
                <a:gd name="T87" fmla="*/ 674 h 914"/>
                <a:gd name="T88" fmla="*/ 346 w 1934"/>
                <a:gd name="T89" fmla="*/ 665 h 914"/>
                <a:gd name="T90" fmla="*/ 244 w 1934"/>
                <a:gd name="T91" fmla="*/ 472 h 914"/>
                <a:gd name="T92" fmla="*/ 210 w 1934"/>
                <a:gd name="T93" fmla="*/ 428 h 914"/>
                <a:gd name="T94" fmla="*/ 199 w 1934"/>
                <a:gd name="T95" fmla="*/ 313 h 914"/>
                <a:gd name="T96" fmla="*/ 101 w 1934"/>
                <a:gd name="T97" fmla="*/ 220 h 914"/>
                <a:gd name="T98" fmla="*/ 32 w 1934"/>
                <a:gd name="T99" fmla="*/ 211 h 914"/>
                <a:gd name="T100" fmla="*/ 0 w 1934"/>
                <a:gd name="T101" fmla="*/ 181 h 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934" h="914">
                  <a:moveTo>
                    <a:pt x="0" y="181"/>
                  </a:moveTo>
                  <a:lnTo>
                    <a:pt x="42" y="0"/>
                  </a:lnTo>
                  <a:lnTo>
                    <a:pt x="227" y="145"/>
                  </a:lnTo>
                  <a:lnTo>
                    <a:pt x="268" y="151"/>
                  </a:lnTo>
                  <a:lnTo>
                    <a:pt x="349" y="235"/>
                  </a:lnTo>
                  <a:lnTo>
                    <a:pt x="477" y="258"/>
                  </a:lnTo>
                  <a:lnTo>
                    <a:pt x="556" y="374"/>
                  </a:lnTo>
                  <a:lnTo>
                    <a:pt x="572" y="512"/>
                  </a:lnTo>
                  <a:lnTo>
                    <a:pt x="589" y="532"/>
                  </a:lnTo>
                  <a:lnTo>
                    <a:pt x="683" y="523"/>
                  </a:lnTo>
                  <a:lnTo>
                    <a:pt x="710" y="499"/>
                  </a:lnTo>
                  <a:lnTo>
                    <a:pt x="751" y="493"/>
                  </a:lnTo>
                  <a:lnTo>
                    <a:pt x="770" y="509"/>
                  </a:lnTo>
                  <a:lnTo>
                    <a:pt x="812" y="517"/>
                  </a:lnTo>
                  <a:lnTo>
                    <a:pt x="935" y="323"/>
                  </a:lnTo>
                  <a:lnTo>
                    <a:pt x="982" y="393"/>
                  </a:lnTo>
                  <a:lnTo>
                    <a:pt x="1040" y="403"/>
                  </a:lnTo>
                  <a:lnTo>
                    <a:pt x="1118" y="361"/>
                  </a:lnTo>
                  <a:lnTo>
                    <a:pt x="1292" y="216"/>
                  </a:lnTo>
                  <a:lnTo>
                    <a:pt x="1312" y="215"/>
                  </a:lnTo>
                  <a:lnTo>
                    <a:pt x="1376" y="196"/>
                  </a:lnTo>
                  <a:lnTo>
                    <a:pt x="1386" y="175"/>
                  </a:lnTo>
                  <a:lnTo>
                    <a:pt x="1370" y="130"/>
                  </a:lnTo>
                  <a:lnTo>
                    <a:pt x="1372" y="84"/>
                  </a:lnTo>
                  <a:lnTo>
                    <a:pt x="1388" y="69"/>
                  </a:lnTo>
                  <a:lnTo>
                    <a:pt x="1427" y="54"/>
                  </a:lnTo>
                  <a:lnTo>
                    <a:pt x="1636" y="189"/>
                  </a:lnTo>
                  <a:lnTo>
                    <a:pt x="1934" y="585"/>
                  </a:lnTo>
                  <a:lnTo>
                    <a:pt x="1583" y="507"/>
                  </a:lnTo>
                  <a:lnTo>
                    <a:pt x="1483" y="510"/>
                  </a:lnTo>
                  <a:lnTo>
                    <a:pt x="1078" y="856"/>
                  </a:lnTo>
                  <a:lnTo>
                    <a:pt x="1048" y="852"/>
                  </a:lnTo>
                  <a:lnTo>
                    <a:pt x="908" y="778"/>
                  </a:lnTo>
                  <a:lnTo>
                    <a:pt x="892" y="785"/>
                  </a:lnTo>
                  <a:lnTo>
                    <a:pt x="889" y="914"/>
                  </a:lnTo>
                  <a:lnTo>
                    <a:pt x="854" y="912"/>
                  </a:lnTo>
                  <a:lnTo>
                    <a:pt x="811" y="907"/>
                  </a:lnTo>
                  <a:lnTo>
                    <a:pt x="717" y="846"/>
                  </a:lnTo>
                  <a:lnTo>
                    <a:pt x="651" y="836"/>
                  </a:lnTo>
                  <a:lnTo>
                    <a:pt x="631" y="862"/>
                  </a:lnTo>
                  <a:lnTo>
                    <a:pt x="607" y="855"/>
                  </a:lnTo>
                  <a:lnTo>
                    <a:pt x="557" y="805"/>
                  </a:lnTo>
                  <a:lnTo>
                    <a:pt x="470" y="801"/>
                  </a:lnTo>
                  <a:lnTo>
                    <a:pt x="391" y="674"/>
                  </a:lnTo>
                  <a:lnTo>
                    <a:pt x="346" y="665"/>
                  </a:lnTo>
                  <a:lnTo>
                    <a:pt x="244" y="472"/>
                  </a:lnTo>
                  <a:lnTo>
                    <a:pt x="210" y="428"/>
                  </a:lnTo>
                  <a:lnTo>
                    <a:pt x="199" y="313"/>
                  </a:lnTo>
                  <a:lnTo>
                    <a:pt x="101" y="220"/>
                  </a:lnTo>
                  <a:lnTo>
                    <a:pt x="32" y="211"/>
                  </a:lnTo>
                  <a:lnTo>
                    <a:pt x="0" y="18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282" name="Freeform 18"/>
            <p:cNvSpPr>
              <a:spLocks/>
            </p:cNvSpPr>
            <p:nvPr/>
          </p:nvSpPr>
          <p:spPr bwMode="auto">
            <a:xfrm>
              <a:off x="6516" y="973"/>
              <a:ext cx="323" cy="152"/>
            </a:xfrm>
            <a:custGeom>
              <a:avLst/>
              <a:gdLst>
                <a:gd name="T0" fmla="*/ 0 w 1934"/>
                <a:gd name="T1" fmla="*/ 181 h 914"/>
                <a:gd name="T2" fmla="*/ 42 w 1934"/>
                <a:gd name="T3" fmla="*/ 0 h 914"/>
                <a:gd name="T4" fmla="*/ 227 w 1934"/>
                <a:gd name="T5" fmla="*/ 145 h 914"/>
                <a:gd name="T6" fmla="*/ 268 w 1934"/>
                <a:gd name="T7" fmla="*/ 151 h 914"/>
                <a:gd name="T8" fmla="*/ 349 w 1934"/>
                <a:gd name="T9" fmla="*/ 235 h 914"/>
                <a:gd name="T10" fmla="*/ 477 w 1934"/>
                <a:gd name="T11" fmla="*/ 258 h 914"/>
                <a:gd name="T12" fmla="*/ 556 w 1934"/>
                <a:gd name="T13" fmla="*/ 374 h 914"/>
                <a:gd name="T14" fmla="*/ 572 w 1934"/>
                <a:gd name="T15" fmla="*/ 512 h 914"/>
                <a:gd name="T16" fmla="*/ 589 w 1934"/>
                <a:gd name="T17" fmla="*/ 532 h 914"/>
                <a:gd name="T18" fmla="*/ 683 w 1934"/>
                <a:gd name="T19" fmla="*/ 523 h 914"/>
                <a:gd name="T20" fmla="*/ 710 w 1934"/>
                <a:gd name="T21" fmla="*/ 499 h 914"/>
                <a:gd name="T22" fmla="*/ 751 w 1934"/>
                <a:gd name="T23" fmla="*/ 493 h 914"/>
                <a:gd name="T24" fmla="*/ 770 w 1934"/>
                <a:gd name="T25" fmla="*/ 509 h 914"/>
                <a:gd name="T26" fmla="*/ 812 w 1934"/>
                <a:gd name="T27" fmla="*/ 517 h 914"/>
                <a:gd name="T28" fmla="*/ 935 w 1934"/>
                <a:gd name="T29" fmla="*/ 323 h 914"/>
                <a:gd name="T30" fmla="*/ 982 w 1934"/>
                <a:gd name="T31" fmla="*/ 393 h 914"/>
                <a:gd name="T32" fmla="*/ 1040 w 1934"/>
                <a:gd name="T33" fmla="*/ 403 h 914"/>
                <a:gd name="T34" fmla="*/ 1118 w 1934"/>
                <a:gd name="T35" fmla="*/ 361 h 914"/>
                <a:gd name="T36" fmla="*/ 1292 w 1934"/>
                <a:gd name="T37" fmla="*/ 216 h 914"/>
                <a:gd name="T38" fmla="*/ 1312 w 1934"/>
                <a:gd name="T39" fmla="*/ 215 h 914"/>
                <a:gd name="T40" fmla="*/ 1376 w 1934"/>
                <a:gd name="T41" fmla="*/ 196 h 914"/>
                <a:gd name="T42" fmla="*/ 1386 w 1934"/>
                <a:gd name="T43" fmla="*/ 175 h 914"/>
                <a:gd name="T44" fmla="*/ 1370 w 1934"/>
                <a:gd name="T45" fmla="*/ 130 h 914"/>
                <a:gd name="T46" fmla="*/ 1372 w 1934"/>
                <a:gd name="T47" fmla="*/ 84 h 914"/>
                <a:gd name="T48" fmla="*/ 1388 w 1934"/>
                <a:gd name="T49" fmla="*/ 69 h 914"/>
                <a:gd name="T50" fmla="*/ 1427 w 1934"/>
                <a:gd name="T51" fmla="*/ 54 h 914"/>
                <a:gd name="T52" fmla="*/ 1636 w 1934"/>
                <a:gd name="T53" fmla="*/ 189 h 914"/>
                <a:gd name="T54" fmla="*/ 1934 w 1934"/>
                <a:gd name="T55" fmla="*/ 585 h 914"/>
                <a:gd name="T56" fmla="*/ 1583 w 1934"/>
                <a:gd name="T57" fmla="*/ 507 h 914"/>
                <a:gd name="T58" fmla="*/ 1483 w 1934"/>
                <a:gd name="T59" fmla="*/ 510 h 914"/>
                <a:gd name="T60" fmla="*/ 1078 w 1934"/>
                <a:gd name="T61" fmla="*/ 856 h 914"/>
                <a:gd name="T62" fmla="*/ 1048 w 1934"/>
                <a:gd name="T63" fmla="*/ 852 h 914"/>
                <a:gd name="T64" fmla="*/ 908 w 1934"/>
                <a:gd name="T65" fmla="*/ 778 h 914"/>
                <a:gd name="T66" fmla="*/ 892 w 1934"/>
                <a:gd name="T67" fmla="*/ 785 h 914"/>
                <a:gd name="T68" fmla="*/ 889 w 1934"/>
                <a:gd name="T69" fmla="*/ 914 h 914"/>
                <a:gd name="T70" fmla="*/ 854 w 1934"/>
                <a:gd name="T71" fmla="*/ 912 h 914"/>
                <a:gd name="T72" fmla="*/ 811 w 1934"/>
                <a:gd name="T73" fmla="*/ 907 h 914"/>
                <a:gd name="T74" fmla="*/ 717 w 1934"/>
                <a:gd name="T75" fmla="*/ 846 h 914"/>
                <a:gd name="T76" fmla="*/ 651 w 1934"/>
                <a:gd name="T77" fmla="*/ 836 h 914"/>
                <a:gd name="T78" fmla="*/ 631 w 1934"/>
                <a:gd name="T79" fmla="*/ 862 h 914"/>
                <a:gd name="T80" fmla="*/ 607 w 1934"/>
                <a:gd name="T81" fmla="*/ 855 h 914"/>
                <a:gd name="T82" fmla="*/ 557 w 1934"/>
                <a:gd name="T83" fmla="*/ 805 h 914"/>
                <a:gd name="T84" fmla="*/ 470 w 1934"/>
                <a:gd name="T85" fmla="*/ 801 h 914"/>
                <a:gd name="T86" fmla="*/ 391 w 1934"/>
                <a:gd name="T87" fmla="*/ 674 h 914"/>
                <a:gd name="T88" fmla="*/ 346 w 1934"/>
                <a:gd name="T89" fmla="*/ 665 h 914"/>
                <a:gd name="T90" fmla="*/ 244 w 1934"/>
                <a:gd name="T91" fmla="*/ 472 h 914"/>
                <a:gd name="T92" fmla="*/ 210 w 1934"/>
                <a:gd name="T93" fmla="*/ 428 h 914"/>
                <a:gd name="T94" fmla="*/ 199 w 1934"/>
                <a:gd name="T95" fmla="*/ 313 h 914"/>
                <a:gd name="T96" fmla="*/ 101 w 1934"/>
                <a:gd name="T97" fmla="*/ 220 h 914"/>
                <a:gd name="T98" fmla="*/ 32 w 1934"/>
                <a:gd name="T99" fmla="*/ 211 h 914"/>
                <a:gd name="T100" fmla="*/ 0 w 1934"/>
                <a:gd name="T101" fmla="*/ 181 h 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934" h="914">
                  <a:moveTo>
                    <a:pt x="0" y="181"/>
                  </a:moveTo>
                  <a:lnTo>
                    <a:pt x="42" y="0"/>
                  </a:lnTo>
                  <a:lnTo>
                    <a:pt x="227" y="145"/>
                  </a:lnTo>
                  <a:lnTo>
                    <a:pt x="268" y="151"/>
                  </a:lnTo>
                  <a:lnTo>
                    <a:pt x="349" y="235"/>
                  </a:lnTo>
                  <a:lnTo>
                    <a:pt x="477" y="258"/>
                  </a:lnTo>
                  <a:lnTo>
                    <a:pt x="556" y="374"/>
                  </a:lnTo>
                  <a:lnTo>
                    <a:pt x="572" y="512"/>
                  </a:lnTo>
                  <a:lnTo>
                    <a:pt x="589" y="532"/>
                  </a:lnTo>
                  <a:lnTo>
                    <a:pt x="683" y="523"/>
                  </a:lnTo>
                  <a:lnTo>
                    <a:pt x="710" y="499"/>
                  </a:lnTo>
                  <a:lnTo>
                    <a:pt x="751" y="493"/>
                  </a:lnTo>
                  <a:lnTo>
                    <a:pt x="770" y="509"/>
                  </a:lnTo>
                  <a:lnTo>
                    <a:pt x="812" y="517"/>
                  </a:lnTo>
                  <a:lnTo>
                    <a:pt x="935" y="323"/>
                  </a:lnTo>
                  <a:lnTo>
                    <a:pt x="982" y="393"/>
                  </a:lnTo>
                  <a:lnTo>
                    <a:pt x="1040" y="403"/>
                  </a:lnTo>
                  <a:lnTo>
                    <a:pt x="1118" y="361"/>
                  </a:lnTo>
                  <a:lnTo>
                    <a:pt x="1292" y="216"/>
                  </a:lnTo>
                  <a:lnTo>
                    <a:pt x="1312" y="215"/>
                  </a:lnTo>
                  <a:lnTo>
                    <a:pt x="1376" y="196"/>
                  </a:lnTo>
                  <a:lnTo>
                    <a:pt x="1386" y="175"/>
                  </a:lnTo>
                  <a:lnTo>
                    <a:pt x="1370" y="130"/>
                  </a:lnTo>
                  <a:lnTo>
                    <a:pt x="1372" y="84"/>
                  </a:lnTo>
                  <a:lnTo>
                    <a:pt x="1388" y="69"/>
                  </a:lnTo>
                  <a:lnTo>
                    <a:pt x="1427" y="54"/>
                  </a:lnTo>
                  <a:lnTo>
                    <a:pt x="1636" y="189"/>
                  </a:lnTo>
                  <a:lnTo>
                    <a:pt x="1934" y="585"/>
                  </a:lnTo>
                  <a:lnTo>
                    <a:pt x="1583" y="507"/>
                  </a:lnTo>
                  <a:lnTo>
                    <a:pt x="1483" y="510"/>
                  </a:lnTo>
                  <a:lnTo>
                    <a:pt x="1078" y="856"/>
                  </a:lnTo>
                  <a:lnTo>
                    <a:pt x="1048" y="852"/>
                  </a:lnTo>
                  <a:lnTo>
                    <a:pt x="908" y="778"/>
                  </a:lnTo>
                  <a:lnTo>
                    <a:pt x="892" y="785"/>
                  </a:lnTo>
                  <a:lnTo>
                    <a:pt x="889" y="914"/>
                  </a:lnTo>
                  <a:lnTo>
                    <a:pt x="854" y="912"/>
                  </a:lnTo>
                  <a:lnTo>
                    <a:pt x="811" y="907"/>
                  </a:lnTo>
                  <a:lnTo>
                    <a:pt x="717" y="846"/>
                  </a:lnTo>
                  <a:lnTo>
                    <a:pt x="651" y="836"/>
                  </a:lnTo>
                  <a:lnTo>
                    <a:pt x="631" y="862"/>
                  </a:lnTo>
                  <a:lnTo>
                    <a:pt x="607" y="855"/>
                  </a:lnTo>
                  <a:lnTo>
                    <a:pt x="557" y="805"/>
                  </a:lnTo>
                  <a:lnTo>
                    <a:pt x="470" y="801"/>
                  </a:lnTo>
                  <a:lnTo>
                    <a:pt x="391" y="674"/>
                  </a:lnTo>
                  <a:lnTo>
                    <a:pt x="346" y="665"/>
                  </a:lnTo>
                  <a:lnTo>
                    <a:pt x="244" y="472"/>
                  </a:lnTo>
                  <a:lnTo>
                    <a:pt x="210" y="428"/>
                  </a:lnTo>
                  <a:lnTo>
                    <a:pt x="199" y="313"/>
                  </a:lnTo>
                  <a:lnTo>
                    <a:pt x="101" y="220"/>
                  </a:lnTo>
                  <a:lnTo>
                    <a:pt x="32" y="211"/>
                  </a:lnTo>
                  <a:lnTo>
                    <a:pt x="0" y="18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283" name="Freeform 19"/>
            <p:cNvSpPr>
              <a:spLocks/>
            </p:cNvSpPr>
            <p:nvPr/>
          </p:nvSpPr>
          <p:spPr bwMode="auto">
            <a:xfrm>
              <a:off x="6604" y="814"/>
              <a:ext cx="296" cy="319"/>
            </a:xfrm>
            <a:custGeom>
              <a:avLst/>
              <a:gdLst>
                <a:gd name="T0" fmla="*/ 0 w 1777"/>
                <a:gd name="T1" fmla="*/ 0 h 1916"/>
                <a:gd name="T2" fmla="*/ 725 w 1777"/>
                <a:gd name="T3" fmla="*/ 28 h 1916"/>
                <a:gd name="T4" fmla="*/ 852 w 1777"/>
                <a:gd name="T5" fmla="*/ 126 h 1916"/>
                <a:gd name="T6" fmla="*/ 893 w 1777"/>
                <a:gd name="T7" fmla="*/ 122 h 1916"/>
                <a:gd name="T8" fmla="*/ 916 w 1777"/>
                <a:gd name="T9" fmla="*/ 77 h 1916"/>
                <a:gd name="T10" fmla="*/ 951 w 1777"/>
                <a:gd name="T11" fmla="*/ 66 h 1916"/>
                <a:gd name="T12" fmla="*/ 1042 w 1777"/>
                <a:gd name="T13" fmla="*/ 74 h 1916"/>
                <a:gd name="T14" fmla="*/ 1091 w 1777"/>
                <a:gd name="T15" fmla="*/ 100 h 1916"/>
                <a:gd name="T16" fmla="*/ 1249 w 1777"/>
                <a:gd name="T17" fmla="*/ 148 h 1916"/>
                <a:gd name="T18" fmla="*/ 1405 w 1777"/>
                <a:gd name="T19" fmla="*/ 132 h 1916"/>
                <a:gd name="T20" fmla="*/ 1575 w 1777"/>
                <a:gd name="T21" fmla="*/ 171 h 1916"/>
                <a:gd name="T22" fmla="*/ 1637 w 1777"/>
                <a:gd name="T23" fmla="*/ 205 h 1916"/>
                <a:gd name="T24" fmla="*/ 1541 w 1777"/>
                <a:gd name="T25" fmla="*/ 485 h 1916"/>
                <a:gd name="T26" fmla="*/ 1524 w 1777"/>
                <a:gd name="T27" fmla="*/ 730 h 1916"/>
                <a:gd name="T28" fmla="*/ 1488 w 1777"/>
                <a:gd name="T29" fmla="*/ 802 h 1916"/>
                <a:gd name="T30" fmla="*/ 1528 w 1777"/>
                <a:gd name="T31" fmla="*/ 950 h 1916"/>
                <a:gd name="T32" fmla="*/ 1533 w 1777"/>
                <a:gd name="T33" fmla="*/ 987 h 1916"/>
                <a:gd name="T34" fmla="*/ 1505 w 1777"/>
                <a:gd name="T35" fmla="*/ 1027 h 1916"/>
                <a:gd name="T36" fmla="*/ 1477 w 1777"/>
                <a:gd name="T37" fmla="*/ 1051 h 1916"/>
                <a:gd name="T38" fmla="*/ 1458 w 1777"/>
                <a:gd name="T39" fmla="*/ 1299 h 1916"/>
                <a:gd name="T40" fmla="*/ 1490 w 1777"/>
                <a:gd name="T41" fmla="*/ 1340 h 1916"/>
                <a:gd name="T42" fmla="*/ 1477 w 1777"/>
                <a:gd name="T43" fmla="*/ 1388 h 1916"/>
                <a:gd name="T44" fmla="*/ 1445 w 1777"/>
                <a:gd name="T45" fmla="*/ 1427 h 1916"/>
                <a:gd name="T46" fmla="*/ 1443 w 1777"/>
                <a:gd name="T47" fmla="*/ 1483 h 1916"/>
                <a:gd name="T48" fmla="*/ 1463 w 1777"/>
                <a:gd name="T49" fmla="*/ 1534 h 1916"/>
                <a:gd name="T50" fmla="*/ 1559 w 1777"/>
                <a:gd name="T51" fmla="*/ 1608 h 1916"/>
                <a:gd name="T52" fmla="*/ 1650 w 1777"/>
                <a:gd name="T53" fmla="*/ 1640 h 1916"/>
                <a:gd name="T54" fmla="*/ 1777 w 1777"/>
                <a:gd name="T55" fmla="*/ 1752 h 1916"/>
                <a:gd name="T56" fmla="*/ 1691 w 1777"/>
                <a:gd name="T57" fmla="*/ 1916 h 1916"/>
                <a:gd name="T58" fmla="*/ 1111 w 1777"/>
                <a:gd name="T59" fmla="*/ 1144 h 1916"/>
                <a:gd name="T60" fmla="*/ 1106 w 1777"/>
                <a:gd name="T61" fmla="*/ 1030 h 1916"/>
                <a:gd name="T62" fmla="*/ 970 w 1777"/>
                <a:gd name="T63" fmla="*/ 873 h 1916"/>
                <a:gd name="T64" fmla="*/ 943 w 1777"/>
                <a:gd name="T65" fmla="*/ 862 h 1916"/>
                <a:gd name="T66" fmla="*/ 893 w 1777"/>
                <a:gd name="T67" fmla="*/ 866 h 1916"/>
                <a:gd name="T68" fmla="*/ 882 w 1777"/>
                <a:gd name="T69" fmla="*/ 881 h 1916"/>
                <a:gd name="T70" fmla="*/ 845 w 1777"/>
                <a:gd name="T71" fmla="*/ 875 h 1916"/>
                <a:gd name="T72" fmla="*/ 829 w 1777"/>
                <a:gd name="T73" fmla="*/ 843 h 1916"/>
                <a:gd name="T74" fmla="*/ 829 w 1777"/>
                <a:gd name="T75" fmla="*/ 811 h 1916"/>
                <a:gd name="T76" fmla="*/ 829 w 1777"/>
                <a:gd name="T77" fmla="*/ 725 h 1916"/>
                <a:gd name="T78" fmla="*/ 813 w 1777"/>
                <a:gd name="T79" fmla="*/ 687 h 1916"/>
                <a:gd name="T80" fmla="*/ 754 w 1777"/>
                <a:gd name="T81" fmla="*/ 581 h 1916"/>
                <a:gd name="T82" fmla="*/ 748 w 1777"/>
                <a:gd name="T83" fmla="*/ 512 h 1916"/>
                <a:gd name="T84" fmla="*/ 760 w 1777"/>
                <a:gd name="T85" fmla="*/ 512 h 1916"/>
                <a:gd name="T86" fmla="*/ 850 w 1777"/>
                <a:gd name="T87" fmla="*/ 342 h 1916"/>
                <a:gd name="T88" fmla="*/ 848 w 1777"/>
                <a:gd name="T89" fmla="*/ 313 h 1916"/>
                <a:gd name="T90" fmla="*/ 818 w 1777"/>
                <a:gd name="T91" fmla="*/ 278 h 1916"/>
                <a:gd name="T92" fmla="*/ 757 w 1777"/>
                <a:gd name="T93" fmla="*/ 278 h 1916"/>
                <a:gd name="T94" fmla="*/ 739 w 1777"/>
                <a:gd name="T95" fmla="*/ 260 h 1916"/>
                <a:gd name="T96" fmla="*/ 492 w 1777"/>
                <a:gd name="T97" fmla="*/ 236 h 1916"/>
                <a:gd name="T98" fmla="*/ 377 w 1777"/>
                <a:gd name="T99" fmla="*/ 244 h 1916"/>
                <a:gd name="T100" fmla="*/ 370 w 1777"/>
                <a:gd name="T101" fmla="*/ 259 h 1916"/>
                <a:gd name="T102" fmla="*/ 50 w 1777"/>
                <a:gd name="T103" fmla="*/ 236 h 1916"/>
                <a:gd name="T104" fmla="*/ 18 w 1777"/>
                <a:gd name="T105" fmla="*/ 156 h 1916"/>
                <a:gd name="T106" fmla="*/ 0 w 1777"/>
                <a:gd name="T107" fmla="*/ 0 h 19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777" h="1916">
                  <a:moveTo>
                    <a:pt x="0" y="0"/>
                  </a:moveTo>
                  <a:lnTo>
                    <a:pt x="725" y="28"/>
                  </a:lnTo>
                  <a:lnTo>
                    <a:pt x="852" y="126"/>
                  </a:lnTo>
                  <a:lnTo>
                    <a:pt x="893" y="122"/>
                  </a:lnTo>
                  <a:lnTo>
                    <a:pt x="916" y="77"/>
                  </a:lnTo>
                  <a:lnTo>
                    <a:pt x="951" y="66"/>
                  </a:lnTo>
                  <a:lnTo>
                    <a:pt x="1042" y="74"/>
                  </a:lnTo>
                  <a:lnTo>
                    <a:pt x="1091" y="100"/>
                  </a:lnTo>
                  <a:lnTo>
                    <a:pt x="1249" y="148"/>
                  </a:lnTo>
                  <a:lnTo>
                    <a:pt x="1405" y="132"/>
                  </a:lnTo>
                  <a:lnTo>
                    <a:pt x="1575" y="171"/>
                  </a:lnTo>
                  <a:lnTo>
                    <a:pt x="1637" y="205"/>
                  </a:lnTo>
                  <a:lnTo>
                    <a:pt x="1541" y="485"/>
                  </a:lnTo>
                  <a:lnTo>
                    <a:pt x="1524" y="730"/>
                  </a:lnTo>
                  <a:lnTo>
                    <a:pt x="1488" y="802"/>
                  </a:lnTo>
                  <a:lnTo>
                    <a:pt x="1528" y="950"/>
                  </a:lnTo>
                  <a:lnTo>
                    <a:pt x="1533" y="987"/>
                  </a:lnTo>
                  <a:lnTo>
                    <a:pt x="1505" y="1027"/>
                  </a:lnTo>
                  <a:lnTo>
                    <a:pt x="1477" y="1051"/>
                  </a:lnTo>
                  <a:lnTo>
                    <a:pt x="1458" y="1299"/>
                  </a:lnTo>
                  <a:lnTo>
                    <a:pt x="1490" y="1340"/>
                  </a:lnTo>
                  <a:lnTo>
                    <a:pt x="1477" y="1388"/>
                  </a:lnTo>
                  <a:lnTo>
                    <a:pt x="1445" y="1427"/>
                  </a:lnTo>
                  <a:lnTo>
                    <a:pt x="1443" y="1483"/>
                  </a:lnTo>
                  <a:lnTo>
                    <a:pt x="1463" y="1534"/>
                  </a:lnTo>
                  <a:lnTo>
                    <a:pt x="1559" y="1608"/>
                  </a:lnTo>
                  <a:lnTo>
                    <a:pt x="1650" y="1640"/>
                  </a:lnTo>
                  <a:lnTo>
                    <a:pt x="1777" y="1752"/>
                  </a:lnTo>
                  <a:lnTo>
                    <a:pt x="1691" y="1916"/>
                  </a:lnTo>
                  <a:lnTo>
                    <a:pt x="1111" y="1144"/>
                  </a:lnTo>
                  <a:lnTo>
                    <a:pt x="1106" y="1030"/>
                  </a:lnTo>
                  <a:lnTo>
                    <a:pt x="970" y="873"/>
                  </a:lnTo>
                  <a:lnTo>
                    <a:pt x="943" y="862"/>
                  </a:lnTo>
                  <a:lnTo>
                    <a:pt x="893" y="866"/>
                  </a:lnTo>
                  <a:lnTo>
                    <a:pt x="882" y="881"/>
                  </a:lnTo>
                  <a:lnTo>
                    <a:pt x="845" y="875"/>
                  </a:lnTo>
                  <a:lnTo>
                    <a:pt x="829" y="843"/>
                  </a:lnTo>
                  <a:lnTo>
                    <a:pt x="829" y="811"/>
                  </a:lnTo>
                  <a:lnTo>
                    <a:pt x="829" y="725"/>
                  </a:lnTo>
                  <a:lnTo>
                    <a:pt x="813" y="687"/>
                  </a:lnTo>
                  <a:lnTo>
                    <a:pt x="754" y="581"/>
                  </a:lnTo>
                  <a:lnTo>
                    <a:pt x="748" y="512"/>
                  </a:lnTo>
                  <a:lnTo>
                    <a:pt x="760" y="512"/>
                  </a:lnTo>
                  <a:lnTo>
                    <a:pt x="850" y="342"/>
                  </a:lnTo>
                  <a:lnTo>
                    <a:pt x="848" y="313"/>
                  </a:lnTo>
                  <a:lnTo>
                    <a:pt x="818" y="278"/>
                  </a:lnTo>
                  <a:lnTo>
                    <a:pt x="757" y="278"/>
                  </a:lnTo>
                  <a:lnTo>
                    <a:pt x="739" y="260"/>
                  </a:lnTo>
                  <a:lnTo>
                    <a:pt x="492" y="236"/>
                  </a:lnTo>
                  <a:lnTo>
                    <a:pt x="377" y="244"/>
                  </a:lnTo>
                  <a:lnTo>
                    <a:pt x="370" y="259"/>
                  </a:lnTo>
                  <a:lnTo>
                    <a:pt x="50" y="236"/>
                  </a:lnTo>
                  <a:lnTo>
                    <a:pt x="18" y="1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284" name="Freeform 20"/>
            <p:cNvSpPr>
              <a:spLocks/>
            </p:cNvSpPr>
            <p:nvPr/>
          </p:nvSpPr>
          <p:spPr bwMode="auto">
            <a:xfrm>
              <a:off x="6604" y="814"/>
              <a:ext cx="296" cy="319"/>
            </a:xfrm>
            <a:custGeom>
              <a:avLst/>
              <a:gdLst>
                <a:gd name="T0" fmla="*/ 0 w 1777"/>
                <a:gd name="T1" fmla="*/ 0 h 1916"/>
                <a:gd name="T2" fmla="*/ 725 w 1777"/>
                <a:gd name="T3" fmla="*/ 28 h 1916"/>
                <a:gd name="T4" fmla="*/ 852 w 1777"/>
                <a:gd name="T5" fmla="*/ 126 h 1916"/>
                <a:gd name="T6" fmla="*/ 893 w 1777"/>
                <a:gd name="T7" fmla="*/ 122 h 1916"/>
                <a:gd name="T8" fmla="*/ 916 w 1777"/>
                <a:gd name="T9" fmla="*/ 77 h 1916"/>
                <a:gd name="T10" fmla="*/ 951 w 1777"/>
                <a:gd name="T11" fmla="*/ 66 h 1916"/>
                <a:gd name="T12" fmla="*/ 1042 w 1777"/>
                <a:gd name="T13" fmla="*/ 74 h 1916"/>
                <a:gd name="T14" fmla="*/ 1091 w 1777"/>
                <a:gd name="T15" fmla="*/ 100 h 1916"/>
                <a:gd name="T16" fmla="*/ 1249 w 1777"/>
                <a:gd name="T17" fmla="*/ 148 h 1916"/>
                <a:gd name="T18" fmla="*/ 1405 w 1777"/>
                <a:gd name="T19" fmla="*/ 132 h 1916"/>
                <a:gd name="T20" fmla="*/ 1575 w 1777"/>
                <a:gd name="T21" fmla="*/ 171 h 1916"/>
                <a:gd name="T22" fmla="*/ 1637 w 1777"/>
                <a:gd name="T23" fmla="*/ 205 h 1916"/>
                <a:gd name="T24" fmla="*/ 1541 w 1777"/>
                <a:gd name="T25" fmla="*/ 485 h 1916"/>
                <a:gd name="T26" fmla="*/ 1524 w 1777"/>
                <a:gd name="T27" fmla="*/ 730 h 1916"/>
                <a:gd name="T28" fmla="*/ 1488 w 1777"/>
                <a:gd name="T29" fmla="*/ 802 h 1916"/>
                <a:gd name="T30" fmla="*/ 1528 w 1777"/>
                <a:gd name="T31" fmla="*/ 950 h 1916"/>
                <a:gd name="T32" fmla="*/ 1533 w 1777"/>
                <a:gd name="T33" fmla="*/ 987 h 1916"/>
                <a:gd name="T34" fmla="*/ 1505 w 1777"/>
                <a:gd name="T35" fmla="*/ 1027 h 1916"/>
                <a:gd name="T36" fmla="*/ 1477 w 1777"/>
                <a:gd name="T37" fmla="*/ 1051 h 1916"/>
                <a:gd name="T38" fmla="*/ 1458 w 1777"/>
                <a:gd name="T39" fmla="*/ 1299 h 1916"/>
                <a:gd name="T40" fmla="*/ 1490 w 1777"/>
                <a:gd name="T41" fmla="*/ 1340 h 1916"/>
                <a:gd name="T42" fmla="*/ 1477 w 1777"/>
                <a:gd name="T43" fmla="*/ 1388 h 1916"/>
                <a:gd name="T44" fmla="*/ 1445 w 1777"/>
                <a:gd name="T45" fmla="*/ 1427 h 1916"/>
                <a:gd name="T46" fmla="*/ 1443 w 1777"/>
                <a:gd name="T47" fmla="*/ 1483 h 1916"/>
                <a:gd name="T48" fmla="*/ 1463 w 1777"/>
                <a:gd name="T49" fmla="*/ 1534 h 1916"/>
                <a:gd name="T50" fmla="*/ 1559 w 1777"/>
                <a:gd name="T51" fmla="*/ 1608 h 1916"/>
                <a:gd name="T52" fmla="*/ 1650 w 1777"/>
                <a:gd name="T53" fmla="*/ 1640 h 1916"/>
                <a:gd name="T54" fmla="*/ 1777 w 1777"/>
                <a:gd name="T55" fmla="*/ 1752 h 1916"/>
                <a:gd name="T56" fmla="*/ 1691 w 1777"/>
                <a:gd name="T57" fmla="*/ 1916 h 1916"/>
                <a:gd name="T58" fmla="*/ 1111 w 1777"/>
                <a:gd name="T59" fmla="*/ 1144 h 1916"/>
                <a:gd name="T60" fmla="*/ 1106 w 1777"/>
                <a:gd name="T61" fmla="*/ 1030 h 1916"/>
                <a:gd name="T62" fmla="*/ 970 w 1777"/>
                <a:gd name="T63" fmla="*/ 873 h 1916"/>
                <a:gd name="T64" fmla="*/ 943 w 1777"/>
                <a:gd name="T65" fmla="*/ 862 h 1916"/>
                <a:gd name="T66" fmla="*/ 893 w 1777"/>
                <a:gd name="T67" fmla="*/ 866 h 1916"/>
                <a:gd name="T68" fmla="*/ 882 w 1777"/>
                <a:gd name="T69" fmla="*/ 881 h 1916"/>
                <a:gd name="T70" fmla="*/ 845 w 1777"/>
                <a:gd name="T71" fmla="*/ 875 h 1916"/>
                <a:gd name="T72" fmla="*/ 829 w 1777"/>
                <a:gd name="T73" fmla="*/ 843 h 1916"/>
                <a:gd name="T74" fmla="*/ 829 w 1777"/>
                <a:gd name="T75" fmla="*/ 811 h 1916"/>
                <a:gd name="T76" fmla="*/ 829 w 1777"/>
                <a:gd name="T77" fmla="*/ 725 h 1916"/>
                <a:gd name="T78" fmla="*/ 813 w 1777"/>
                <a:gd name="T79" fmla="*/ 687 h 1916"/>
                <a:gd name="T80" fmla="*/ 754 w 1777"/>
                <a:gd name="T81" fmla="*/ 581 h 1916"/>
                <a:gd name="T82" fmla="*/ 748 w 1777"/>
                <a:gd name="T83" fmla="*/ 512 h 1916"/>
                <a:gd name="T84" fmla="*/ 760 w 1777"/>
                <a:gd name="T85" fmla="*/ 512 h 1916"/>
                <a:gd name="T86" fmla="*/ 850 w 1777"/>
                <a:gd name="T87" fmla="*/ 342 h 1916"/>
                <a:gd name="T88" fmla="*/ 848 w 1777"/>
                <a:gd name="T89" fmla="*/ 313 h 1916"/>
                <a:gd name="T90" fmla="*/ 818 w 1777"/>
                <a:gd name="T91" fmla="*/ 278 h 1916"/>
                <a:gd name="T92" fmla="*/ 757 w 1777"/>
                <a:gd name="T93" fmla="*/ 278 h 1916"/>
                <a:gd name="T94" fmla="*/ 739 w 1777"/>
                <a:gd name="T95" fmla="*/ 260 h 1916"/>
                <a:gd name="T96" fmla="*/ 492 w 1777"/>
                <a:gd name="T97" fmla="*/ 236 h 1916"/>
                <a:gd name="T98" fmla="*/ 377 w 1777"/>
                <a:gd name="T99" fmla="*/ 244 h 1916"/>
                <a:gd name="T100" fmla="*/ 370 w 1777"/>
                <a:gd name="T101" fmla="*/ 259 h 1916"/>
                <a:gd name="T102" fmla="*/ 50 w 1777"/>
                <a:gd name="T103" fmla="*/ 236 h 1916"/>
                <a:gd name="T104" fmla="*/ 18 w 1777"/>
                <a:gd name="T105" fmla="*/ 156 h 1916"/>
                <a:gd name="T106" fmla="*/ 0 w 1777"/>
                <a:gd name="T107" fmla="*/ 0 h 19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777" h="1916">
                  <a:moveTo>
                    <a:pt x="0" y="0"/>
                  </a:moveTo>
                  <a:lnTo>
                    <a:pt x="725" y="28"/>
                  </a:lnTo>
                  <a:lnTo>
                    <a:pt x="852" y="126"/>
                  </a:lnTo>
                  <a:lnTo>
                    <a:pt x="893" y="122"/>
                  </a:lnTo>
                  <a:lnTo>
                    <a:pt x="916" y="77"/>
                  </a:lnTo>
                  <a:lnTo>
                    <a:pt x="951" y="66"/>
                  </a:lnTo>
                  <a:lnTo>
                    <a:pt x="1042" y="74"/>
                  </a:lnTo>
                  <a:lnTo>
                    <a:pt x="1091" y="100"/>
                  </a:lnTo>
                  <a:lnTo>
                    <a:pt x="1249" y="148"/>
                  </a:lnTo>
                  <a:lnTo>
                    <a:pt x="1405" y="132"/>
                  </a:lnTo>
                  <a:lnTo>
                    <a:pt x="1575" y="171"/>
                  </a:lnTo>
                  <a:lnTo>
                    <a:pt x="1637" y="205"/>
                  </a:lnTo>
                  <a:lnTo>
                    <a:pt x="1541" y="485"/>
                  </a:lnTo>
                  <a:lnTo>
                    <a:pt x="1524" y="730"/>
                  </a:lnTo>
                  <a:lnTo>
                    <a:pt x="1488" y="802"/>
                  </a:lnTo>
                  <a:lnTo>
                    <a:pt x="1528" y="950"/>
                  </a:lnTo>
                  <a:lnTo>
                    <a:pt x="1533" y="987"/>
                  </a:lnTo>
                  <a:lnTo>
                    <a:pt x="1505" y="1027"/>
                  </a:lnTo>
                  <a:lnTo>
                    <a:pt x="1477" y="1051"/>
                  </a:lnTo>
                  <a:lnTo>
                    <a:pt x="1458" y="1299"/>
                  </a:lnTo>
                  <a:lnTo>
                    <a:pt x="1490" y="1340"/>
                  </a:lnTo>
                  <a:lnTo>
                    <a:pt x="1477" y="1388"/>
                  </a:lnTo>
                  <a:lnTo>
                    <a:pt x="1445" y="1427"/>
                  </a:lnTo>
                  <a:lnTo>
                    <a:pt x="1443" y="1483"/>
                  </a:lnTo>
                  <a:lnTo>
                    <a:pt x="1463" y="1534"/>
                  </a:lnTo>
                  <a:lnTo>
                    <a:pt x="1559" y="1608"/>
                  </a:lnTo>
                  <a:lnTo>
                    <a:pt x="1650" y="1640"/>
                  </a:lnTo>
                  <a:lnTo>
                    <a:pt x="1777" y="1752"/>
                  </a:lnTo>
                  <a:lnTo>
                    <a:pt x="1691" y="1916"/>
                  </a:lnTo>
                  <a:lnTo>
                    <a:pt x="1111" y="1144"/>
                  </a:lnTo>
                  <a:lnTo>
                    <a:pt x="1106" y="1030"/>
                  </a:lnTo>
                  <a:lnTo>
                    <a:pt x="970" y="873"/>
                  </a:lnTo>
                  <a:lnTo>
                    <a:pt x="943" y="862"/>
                  </a:lnTo>
                  <a:lnTo>
                    <a:pt x="893" y="866"/>
                  </a:lnTo>
                  <a:lnTo>
                    <a:pt x="882" y="881"/>
                  </a:lnTo>
                  <a:lnTo>
                    <a:pt x="845" y="875"/>
                  </a:lnTo>
                  <a:lnTo>
                    <a:pt x="829" y="843"/>
                  </a:lnTo>
                  <a:lnTo>
                    <a:pt x="829" y="811"/>
                  </a:lnTo>
                  <a:lnTo>
                    <a:pt x="829" y="725"/>
                  </a:lnTo>
                  <a:lnTo>
                    <a:pt x="813" y="687"/>
                  </a:lnTo>
                  <a:lnTo>
                    <a:pt x="754" y="581"/>
                  </a:lnTo>
                  <a:lnTo>
                    <a:pt x="748" y="512"/>
                  </a:lnTo>
                  <a:lnTo>
                    <a:pt x="760" y="512"/>
                  </a:lnTo>
                  <a:lnTo>
                    <a:pt x="850" y="342"/>
                  </a:lnTo>
                  <a:lnTo>
                    <a:pt x="848" y="313"/>
                  </a:lnTo>
                  <a:lnTo>
                    <a:pt x="818" y="278"/>
                  </a:lnTo>
                  <a:lnTo>
                    <a:pt x="757" y="278"/>
                  </a:lnTo>
                  <a:lnTo>
                    <a:pt x="739" y="260"/>
                  </a:lnTo>
                  <a:lnTo>
                    <a:pt x="492" y="236"/>
                  </a:lnTo>
                  <a:lnTo>
                    <a:pt x="377" y="244"/>
                  </a:lnTo>
                  <a:lnTo>
                    <a:pt x="370" y="259"/>
                  </a:lnTo>
                  <a:lnTo>
                    <a:pt x="50" y="236"/>
                  </a:lnTo>
                  <a:lnTo>
                    <a:pt x="18" y="1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285" name="Freeform 21"/>
            <p:cNvSpPr>
              <a:spLocks/>
            </p:cNvSpPr>
            <p:nvPr/>
          </p:nvSpPr>
          <p:spPr bwMode="auto">
            <a:xfrm>
              <a:off x="7584" y="1648"/>
              <a:ext cx="114" cy="147"/>
            </a:xfrm>
            <a:custGeom>
              <a:avLst/>
              <a:gdLst>
                <a:gd name="T0" fmla="*/ 2 w 686"/>
                <a:gd name="T1" fmla="*/ 116 h 879"/>
                <a:gd name="T2" fmla="*/ 0 w 686"/>
                <a:gd name="T3" fmla="*/ 331 h 879"/>
                <a:gd name="T4" fmla="*/ 47 w 686"/>
                <a:gd name="T5" fmla="*/ 397 h 879"/>
                <a:gd name="T6" fmla="*/ 139 w 686"/>
                <a:gd name="T7" fmla="*/ 388 h 879"/>
                <a:gd name="T8" fmla="*/ 163 w 686"/>
                <a:gd name="T9" fmla="*/ 444 h 879"/>
                <a:gd name="T10" fmla="*/ 134 w 686"/>
                <a:gd name="T11" fmla="*/ 492 h 879"/>
                <a:gd name="T12" fmla="*/ 134 w 686"/>
                <a:gd name="T13" fmla="*/ 549 h 879"/>
                <a:gd name="T14" fmla="*/ 337 w 686"/>
                <a:gd name="T15" fmla="*/ 612 h 879"/>
                <a:gd name="T16" fmla="*/ 429 w 686"/>
                <a:gd name="T17" fmla="*/ 823 h 879"/>
                <a:gd name="T18" fmla="*/ 518 w 686"/>
                <a:gd name="T19" fmla="*/ 879 h 879"/>
                <a:gd name="T20" fmla="*/ 563 w 686"/>
                <a:gd name="T21" fmla="*/ 861 h 879"/>
                <a:gd name="T22" fmla="*/ 563 w 686"/>
                <a:gd name="T23" fmla="*/ 689 h 879"/>
                <a:gd name="T24" fmla="*/ 578 w 686"/>
                <a:gd name="T25" fmla="*/ 590 h 879"/>
                <a:gd name="T26" fmla="*/ 596 w 686"/>
                <a:gd name="T27" fmla="*/ 522 h 879"/>
                <a:gd name="T28" fmla="*/ 641 w 686"/>
                <a:gd name="T29" fmla="*/ 477 h 879"/>
                <a:gd name="T30" fmla="*/ 686 w 686"/>
                <a:gd name="T31" fmla="*/ 457 h 879"/>
                <a:gd name="T32" fmla="*/ 572 w 686"/>
                <a:gd name="T33" fmla="*/ 379 h 879"/>
                <a:gd name="T34" fmla="*/ 498 w 686"/>
                <a:gd name="T35" fmla="*/ 328 h 879"/>
                <a:gd name="T36" fmla="*/ 471 w 686"/>
                <a:gd name="T37" fmla="*/ 220 h 879"/>
                <a:gd name="T38" fmla="*/ 468 w 686"/>
                <a:gd name="T39" fmla="*/ 134 h 879"/>
                <a:gd name="T40" fmla="*/ 447 w 686"/>
                <a:gd name="T41" fmla="*/ 93 h 879"/>
                <a:gd name="T42" fmla="*/ 367 w 686"/>
                <a:gd name="T43" fmla="*/ 120 h 879"/>
                <a:gd name="T44" fmla="*/ 322 w 686"/>
                <a:gd name="T45" fmla="*/ 120 h 879"/>
                <a:gd name="T46" fmla="*/ 322 w 686"/>
                <a:gd name="T47" fmla="*/ 98 h 879"/>
                <a:gd name="T48" fmla="*/ 268 w 686"/>
                <a:gd name="T49" fmla="*/ 81 h 879"/>
                <a:gd name="T50" fmla="*/ 214 w 686"/>
                <a:gd name="T51" fmla="*/ 0 h 879"/>
                <a:gd name="T52" fmla="*/ 163 w 686"/>
                <a:gd name="T53" fmla="*/ 3 h 879"/>
                <a:gd name="T54" fmla="*/ 119 w 686"/>
                <a:gd name="T55" fmla="*/ 65 h 879"/>
                <a:gd name="T56" fmla="*/ 53 w 686"/>
                <a:gd name="T57" fmla="*/ 81 h 879"/>
                <a:gd name="T58" fmla="*/ 2 w 686"/>
                <a:gd name="T59" fmla="*/ 116 h 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86" h="879">
                  <a:moveTo>
                    <a:pt x="2" y="116"/>
                  </a:moveTo>
                  <a:lnTo>
                    <a:pt x="0" y="331"/>
                  </a:lnTo>
                  <a:lnTo>
                    <a:pt x="47" y="397"/>
                  </a:lnTo>
                  <a:lnTo>
                    <a:pt x="139" y="388"/>
                  </a:lnTo>
                  <a:lnTo>
                    <a:pt x="163" y="444"/>
                  </a:lnTo>
                  <a:lnTo>
                    <a:pt x="134" y="492"/>
                  </a:lnTo>
                  <a:lnTo>
                    <a:pt x="134" y="549"/>
                  </a:lnTo>
                  <a:lnTo>
                    <a:pt x="337" y="612"/>
                  </a:lnTo>
                  <a:lnTo>
                    <a:pt x="429" y="823"/>
                  </a:lnTo>
                  <a:lnTo>
                    <a:pt x="518" y="879"/>
                  </a:lnTo>
                  <a:lnTo>
                    <a:pt x="563" y="861"/>
                  </a:lnTo>
                  <a:lnTo>
                    <a:pt x="563" y="689"/>
                  </a:lnTo>
                  <a:lnTo>
                    <a:pt x="578" y="590"/>
                  </a:lnTo>
                  <a:lnTo>
                    <a:pt x="596" y="522"/>
                  </a:lnTo>
                  <a:lnTo>
                    <a:pt x="641" y="477"/>
                  </a:lnTo>
                  <a:lnTo>
                    <a:pt x="686" y="457"/>
                  </a:lnTo>
                  <a:lnTo>
                    <a:pt x="572" y="379"/>
                  </a:lnTo>
                  <a:lnTo>
                    <a:pt x="498" y="328"/>
                  </a:lnTo>
                  <a:lnTo>
                    <a:pt x="471" y="220"/>
                  </a:lnTo>
                  <a:lnTo>
                    <a:pt x="468" y="134"/>
                  </a:lnTo>
                  <a:lnTo>
                    <a:pt x="447" y="93"/>
                  </a:lnTo>
                  <a:lnTo>
                    <a:pt x="367" y="120"/>
                  </a:lnTo>
                  <a:lnTo>
                    <a:pt x="322" y="120"/>
                  </a:lnTo>
                  <a:lnTo>
                    <a:pt x="322" y="98"/>
                  </a:lnTo>
                  <a:lnTo>
                    <a:pt x="268" y="81"/>
                  </a:lnTo>
                  <a:lnTo>
                    <a:pt x="214" y="0"/>
                  </a:lnTo>
                  <a:lnTo>
                    <a:pt x="163" y="3"/>
                  </a:lnTo>
                  <a:lnTo>
                    <a:pt x="119" y="65"/>
                  </a:lnTo>
                  <a:lnTo>
                    <a:pt x="53" y="81"/>
                  </a:lnTo>
                  <a:lnTo>
                    <a:pt x="2" y="11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286" name="Freeform 22"/>
            <p:cNvSpPr>
              <a:spLocks/>
            </p:cNvSpPr>
            <p:nvPr/>
          </p:nvSpPr>
          <p:spPr bwMode="auto">
            <a:xfrm>
              <a:off x="7584" y="1648"/>
              <a:ext cx="114" cy="147"/>
            </a:xfrm>
            <a:custGeom>
              <a:avLst/>
              <a:gdLst>
                <a:gd name="T0" fmla="*/ 2 w 686"/>
                <a:gd name="T1" fmla="*/ 116 h 879"/>
                <a:gd name="T2" fmla="*/ 0 w 686"/>
                <a:gd name="T3" fmla="*/ 331 h 879"/>
                <a:gd name="T4" fmla="*/ 47 w 686"/>
                <a:gd name="T5" fmla="*/ 397 h 879"/>
                <a:gd name="T6" fmla="*/ 139 w 686"/>
                <a:gd name="T7" fmla="*/ 388 h 879"/>
                <a:gd name="T8" fmla="*/ 163 w 686"/>
                <a:gd name="T9" fmla="*/ 444 h 879"/>
                <a:gd name="T10" fmla="*/ 134 w 686"/>
                <a:gd name="T11" fmla="*/ 492 h 879"/>
                <a:gd name="T12" fmla="*/ 134 w 686"/>
                <a:gd name="T13" fmla="*/ 549 h 879"/>
                <a:gd name="T14" fmla="*/ 337 w 686"/>
                <a:gd name="T15" fmla="*/ 612 h 879"/>
                <a:gd name="T16" fmla="*/ 429 w 686"/>
                <a:gd name="T17" fmla="*/ 823 h 879"/>
                <a:gd name="T18" fmla="*/ 518 w 686"/>
                <a:gd name="T19" fmla="*/ 879 h 879"/>
                <a:gd name="T20" fmla="*/ 563 w 686"/>
                <a:gd name="T21" fmla="*/ 861 h 879"/>
                <a:gd name="T22" fmla="*/ 563 w 686"/>
                <a:gd name="T23" fmla="*/ 689 h 879"/>
                <a:gd name="T24" fmla="*/ 578 w 686"/>
                <a:gd name="T25" fmla="*/ 590 h 879"/>
                <a:gd name="T26" fmla="*/ 596 w 686"/>
                <a:gd name="T27" fmla="*/ 522 h 879"/>
                <a:gd name="T28" fmla="*/ 641 w 686"/>
                <a:gd name="T29" fmla="*/ 477 h 879"/>
                <a:gd name="T30" fmla="*/ 686 w 686"/>
                <a:gd name="T31" fmla="*/ 457 h 879"/>
                <a:gd name="T32" fmla="*/ 572 w 686"/>
                <a:gd name="T33" fmla="*/ 379 h 879"/>
                <a:gd name="T34" fmla="*/ 498 w 686"/>
                <a:gd name="T35" fmla="*/ 328 h 879"/>
                <a:gd name="T36" fmla="*/ 471 w 686"/>
                <a:gd name="T37" fmla="*/ 220 h 879"/>
                <a:gd name="T38" fmla="*/ 468 w 686"/>
                <a:gd name="T39" fmla="*/ 134 h 879"/>
                <a:gd name="T40" fmla="*/ 447 w 686"/>
                <a:gd name="T41" fmla="*/ 93 h 879"/>
                <a:gd name="T42" fmla="*/ 367 w 686"/>
                <a:gd name="T43" fmla="*/ 120 h 879"/>
                <a:gd name="T44" fmla="*/ 322 w 686"/>
                <a:gd name="T45" fmla="*/ 120 h 879"/>
                <a:gd name="T46" fmla="*/ 322 w 686"/>
                <a:gd name="T47" fmla="*/ 98 h 879"/>
                <a:gd name="T48" fmla="*/ 268 w 686"/>
                <a:gd name="T49" fmla="*/ 81 h 879"/>
                <a:gd name="T50" fmla="*/ 214 w 686"/>
                <a:gd name="T51" fmla="*/ 0 h 879"/>
                <a:gd name="T52" fmla="*/ 163 w 686"/>
                <a:gd name="T53" fmla="*/ 3 h 879"/>
                <a:gd name="T54" fmla="*/ 119 w 686"/>
                <a:gd name="T55" fmla="*/ 65 h 879"/>
                <a:gd name="T56" fmla="*/ 53 w 686"/>
                <a:gd name="T57" fmla="*/ 81 h 879"/>
                <a:gd name="T58" fmla="*/ 2 w 686"/>
                <a:gd name="T59" fmla="*/ 116 h 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86" h="879">
                  <a:moveTo>
                    <a:pt x="2" y="116"/>
                  </a:moveTo>
                  <a:lnTo>
                    <a:pt x="0" y="331"/>
                  </a:lnTo>
                  <a:lnTo>
                    <a:pt x="47" y="397"/>
                  </a:lnTo>
                  <a:lnTo>
                    <a:pt x="139" y="388"/>
                  </a:lnTo>
                  <a:lnTo>
                    <a:pt x="163" y="444"/>
                  </a:lnTo>
                  <a:lnTo>
                    <a:pt x="134" y="492"/>
                  </a:lnTo>
                  <a:lnTo>
                    <a:pt x="134" y="549"/>
                  </a:lnTo>
                  <a:lnTo>
                    <a:pt x="337" y="612"/>
                  </a:lnTo>
                  <a:lnTo>
                    <a:pt x="429" y="823"/>
                  </a:lnTo>
                  <a:lnTo>
                    <a:pt x="518" y="879"/>
                  </a:lnTo>
                  <a:lnTo>
                    <a:pt x="563" y="861"/>
                  </a:lnTo>
                  <a:lnTo>
                    <a:pt x="563" y="689"/>
                  </a:lnTo>
                  <a:lnTo>
                    <a:pt x="578" y="590"/>
                  </a:lnTo>
                  <a:lnTo>
                    <a:pt x="596" y="522"/>
                  </a:lnTo>
                  <a:lnTo>
                    <a:pt x="641" y="477"/>
                  </a:lnTo>
                  <a:lnTo>
                    <a:pt x="686" y="457"/>
                  </a:lnTo>
                  <a:lnTo>
                    <a:pt x="572" y="379"/>
                  </a:lnTo>
                  <a:lnTo>
                    <a:pt x="498" y="328"/>
                  </a:lnTo>
                  <a:lnTo>
                    <a:pt x="471" y="220"/>
                  </a:lnTo>
                  <a:lnTo>
                    <a:pt x="468" y="134"/>
                  </a:lnTo>
                  <a:lnTo>
                    <a:pt x="447" y="93"/>
                  </a:lnTo>
                  <a:lnTo>
                    <a:pt x="367" y="120"/>
                  </a:lnTo>
                  <a:lnTo>
                    <a:pt x="322" y="120"/>
                  </a:lnTo>
                  <a:lnTo>
                    <a:pt x="322" y="98"/>
                  </a:lnTo>
                  <a:lnTo>
                    <a:pt x="268" y="81"/>
                  </a:lnTo>
                  <a:lnTo>
                    <a:pt x="214" y="0"/>
                  </a:lnTo>
                  <a:lnTo>
                    <a:pt x="163" y="3"/>
                  </a:lnTo>
                  <a:lnTo>
                    <a:pt x="119" y="65"/>
                  </a:lnTo>
                  <a:lnTo>
                    <a:pt x="53" y="81"/>
                  </a:lnTo>
                  <a:lnTo>
                    <a:pt x="2" y="11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287" name="Freeform 23"/>
            <p:cNvSpPr>
              <a:spLocks/>
            </p:cNvSpPr>
            <p:nvPr/>
          </p:nvSpPr>
          <p:spPr bwMode="auto">
            <a:xfrm>
              <a:off x="7894" y="1621"/>
              <a:ext cx="347" cy="323"/>
            </a:xfrm>
            <a:custGeom>
              <a:avLst/>
              <a:gdLst>
                <a:gd name="T0" fmla="*/ 819 w 2079"/>
                <a:gd name="T1" fmla="*/ 0 h 1943"/>
                <a:gd name="T2" fmla="*/ 767 w 2079"/>
                <a:gd name="T3" fmla="*/ 55 h 1943"/>
                <a:gd name="T4" fmla="*/ 760 w 2079"/>
                <a:gd name="T5" fmla="*/ 178 h 1943"/>
                <a:gd name="T6" fmla="*/ 688 w 2079"/>
                <a:gd name="T7" fmla="*/ 329 h 1943"/>
                <a:gd name="T8" fmla="*/ 592 w 2079"/>
                <a:gd name="T9" fmla="*/ 338 h 1943"/>
                <a:gd name="T10" fmla="*/ 502 w 2079"/>
                <a:gd name="T11" fmla="*/ 390 h 1943"/>
                <a:gd name="T12" fmla="*/ 461 w 2079"/>
                <a:gd name="T13" fmla="*/ 673 h 1943"/>
                <a:gd name="T14" fmla="*/ 423 w 2079"/>
                <a:gd name="T15" fmla="*/ 972 h 1943"/>
                <a:gd name="T16" fmla="*/ 355 w 2079"/>
                <a:gd name="T17" fmla="*/ 1122 h 1943"/>
                <a:gd name="T18" fmla="*/ 259 w 2079"/>
                <a:gd name="T19" fmla="*/ 1200 h 1943"/>
                <a:gd name="T20" fmla="*/ 267 w 2079"/>
                <a:gd name="T21" fmla="*/ 1236 h 1943"/>
                <a:gd name="T22" fmla="*/ 205 w 2079"/>
                <a:gd name="T23" fmla="*/ 1276 h 1943"/>
                <a:gd name="T24" fmla="*/ 158 w 2079"/>
                <a:gd name="T25" fmla="*/ 1246 h 1943"/>
                <a:gd name="T26" fmla="*/ 118 w 2079"/>
                <a:gd name="T27" fmla="*/ 1248 h 1943"/>
                <a:gd name="T28" fmla="*/ 75 w 2079"/>
                <a:gd name="T29" fmla="*/ 1464 h 1943"/>
                <a:gd name="T30" fmla="*/ 1 w 2079"/>
                <a:gd name="T31" fmla="*/ 1467 h 1943"/>
                <a:gd name="T32" fmla="*/ 0 w 2079"/>
                <a:gd name="T33" fmla="*/ 1502 h 1943"/>
                <a:gd name="T34" fmla="*/ 74 w 2079"/>
                <a:gd name="T35" fmla="*/ 1537 h 1943"/>
                <a:gd name="T36" fmla="*/ 119 w 2079"/>
                <a:gd name="T37" fmla="*/ 1535 h 1943"/>
                <a:gd name="T38" fmla="*/ 295 w 2079"/>
                <a:gd name="T39" fmla="*/ 1660 h 1943"/>
                <a:gd name="T40" fmla="*/ 514 w 2079"/>
                <a:gd name="T41" fmla="*/ 1792 h 1943"/>
                <a:gd name="T42" fmla="*/ 686 w 2079"/>
                <a:gd name="T43" fmla="*/ 1943 h 1943"/>
                <a:gd name="T44" fmla="*/ 848 w 2079"/>
                <a:gd name="T45" fmla="*/ 1909 h 1943"/>
                <a:gd name="T46" fmla="*/ 870 w 2079"/>
                <a:gd name="T47" fmla="*/ 1916 h 1943"/>
                <a:gd name="T48" fmla="*/ 984 w 2079"/>
                <a:gd name="T49" fmla="*/ 1917 h 1943"/>
                <a:gd name="T50" fmla="*/ 981 w 2079"/>
                <a:gd name="T51" fmla="*/ 1859 h 1943"/>
                <a:gd name="T52" fmla="*/ 1031 w 2079"/>
                <a:gd name="T53" fmla="*/ 1841 h 1943"/>
                <a:gd name="T54" fmla="*/ 1065 w 2079"/>
                <a:gd name="T55" fmla="*/ 1835 h 1943"/>
                <a:gd name="T56" fmla="*/ 1088 w 2079"/>
                <a:gd name="T57" fmla="*/ 1847 h 1943"/>
                <a:gd name="T58" fmla="*/ 1178 w 2079"/>
                <a:gd name="T59" fmla="*/ 1851 h 1943"/>
                <a:gd name="T60" fmla="*/ 1204 w 2079"/>
                <a:gd name="T61" fmla="*/ 1829 h 1943"/>
                <a:gd name="T62" fmla="*/ 1244 w 2079"/>
                <a:gd name="T63" fmla="*/ 1838 h 1943"/>
                <a:gd name="T64" fmla="*/ 1267 w 2079"/>
                <a:gd name="T65" fmla="*/ 1855 h 1943"/>
                <a:gd name="T66" fmla="*/ 1293 w 2079"/>
                <a:gd name="T67" fmla="*/ 1860 h 1943"/>
                <a:gd name="T68" fmla="*/ 1309 w 2079"/>
                <a:gd name="T69" fmla="*/ 1844 h 1943"/>
                <a:gd name="T70" fmla="*/ 1342 w 2079"/>
                <a:gd name="T71" fmla="*/ 1846 h 1943"/>
                <a:gd name="T72" fmla="*/ 1372 w 2079"/>
                <a:gd name="T73" fmla="*/ 1857 h 1943"/>
                <a:gd name="T74" fmla="*/ 1443 w 2079"/>
                <a:gd name="T75" fmla="*/ 1819 h 1943"/>
                <a:gd name="T76" fmla="*/ 1422 w 2079"/>
                <a:gd name="T77" fmla="*/ 1741 h 1943"/>
                <a:gd name="T78" fmla="*/ 1529 w 2079"/>
                <a:gd name="T79" fmla="*/ 1594 h 1943"/>
                <a:gd name="T80" fmla="*/ 1504 w 2079"/>
                <a:gd name="T81" fmla="*/ 1554 h 1943"/>
                <a:gd name="T82" fmla="*/ 1566 w 2079"/>
                <a:gd name="T83" fmla="*/ 1432 h 1943"/>
                <a:gd name="T84" fmla="*/ 1555 w 2079"/>
                <a:gd name="T85" fmla="*/ 1389 h 1943"/>
                <a:gd name="T86" fmla="*/ 1523 w 2079"/>
                <a:gd name="T87" fmla="*/ 1367 h 1943"/>
                <a:gd name="T88" fmla="*/ 1508 w 2079"/>
                <a:gd name="T89" fmla="*/ 1234 h 1943"/>
                <a:gd name="T90" fmla="*/ 1587 w 2079"/>
                <a:gd name="T91" fmla="*/ 1173 h 1943"/>
                <a:gd name="T92" fmla="*/ 1582 w 2079"/>
                <a:gd name="T93" fmla="*/ 1135 h 1943"/>
                <a:gd name="T94" fmla="*/ 1610 w 2079"/>
                <a:gd name="T95" fmla="*/ 1116 h 1943"/>
                <a:gd name="T96" fmla="*/ 1761 w 2079"/>
                <a:gd name="T97" fmla="*/ 1159 h 1943"/>
                <a:gd name="T98" fmla="*/ 1864 w 2079"/>
                <a:gd name="T99" fmla="*/ 1167 h 1943"/>
                <a:gd name="T100" fmla="*/ 1873 w 2079"/>
                <a:gd name="T101" fmla="*/ 1139 h 1943"/>
                <a:gd name="T102" fmla="*/ 2064 w 2079"/>
                <a:gd name="T103" fmla="*/ 1140 h 1943"/>
                <a:gd name="T104" fmla="*/ 2079 w 2079"/>
                <a:gd name="T105" fmla="*/ 1103 h 1943"/>
                <a:gd name="T106" fmla="*/ 1928 w 2079"/>
                <a:gd name="T107" fmla="*/ 1029 h 1943"/>
                <a:gd name="T108" fmla="*/ 1729 w 2079"/>
                <a:gd name="T109" fmla="*/ 884 h 1943"/>
                <a:gd name="T110" fmla="*/ 1567 w 2079"/>
                <a:gd name="T111" fmla="*/ 737 h 1943"/>
                <a:gd name="T112" fmla="*/ 1114 w 2079"/>
                <a:gd name="T113" fmla="*/ 318 h 1943"/>
                <a:gd name="T114" fmla="*/ 924 w 2079"/>
                <a:gd name="T115" fmla="*/ 142 h 1943"/>
                <a:gd name="T116" fmla="*/ 819 w 2079"/>
                <a:gd name="T117" fmla="*/ 0 h 19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079" h="1943">
                  <a:moveTo>
                    <a:pt x="819" y="0"/>
                  </a:moveTo>
                  <a:lnTo>
                    <a:pt x="767" y="55"/>
                  </a:lnTo>
                  <a:lnTo>
                    <a:pt x="760" y="178"/>
                  </a:lnTo>
                  <a:lnTo>
                    <a:pt x="688" y="329"/>
                  </a:lnTo>
                  <a:lnTo>
                    <a:pt x="592" y="338"/>
                  </a:lnTo>
                  <a:lnTo>
                    <a:pt x="502" y="390"/>
                  </a:lnTo>
                  <a:lnTo>
                    <a:pt x="461" y="673"/>
                  </a:lnTo>
                  <a:lnTo>
                    <a:pt x="423" y="972"/>
                  </a:lnTo>
                  <a:lnTo>
                    <a:pt x="355" y="1122"/>
                  </a:lnTo>
                  <a:lnTo>
                    <a:pt x="259" y="1200"/>
                  </a:lnTo>
                  <a:lnTo>
                    <a:pt x="267" y="1236"/>
                  </a:lnTo>
                  <a:lnTo>
                    <a:pt x="205" y="1276"/>
                  </a:lnTo>
                  <a:lnTo>
                    <a:pt x="158" y="1246"/>
                  </a:lnTo>
                  <a:lnTo>
                    <a:pt x="118" y="1248"/>
                  </a:lnTo>
                  <a:lnTo>
                    <a:pt x="75" y="1464"/>
                  </a:lnTo>
                  <a:lnTo>
                    <a:pt x="1" y="1467"/>
                  </a:lnTo>
                  <a:lnTo>
                    <a:pt x="0" y="1502"/>
                  </a:lnTo>
                  <a:lnTo>
                    <a:pt x="74" y="1537"/>
                  </a:lnTo>
                  <a:lnTo>
                    <a:pt x="119" y="1535"/>
                  </a:lnTo>
                  <a:lnTo>
                    <a:pt x="295" y="1660"/>
                  </a:lnTo>
                  <a:lnTo>
                    <a:pt x="514" y="1792"/>
                  </a:lnTo>
                  <a:lnTo>
                    <a:pt x="686" y="1943"/>
                  </a:lnTo>
                  <a:lnTo>
                    <a:pt x="848" y="1909"/>
                  </a:lnTo>
                  <a:lnTo>
                    <a:pt x="870" y="1916"/>
                  </a:lnTo>
                  <a:lnTo>
                    <a:pt x="984" y="1917"/>
                  </a:lnTo>
                  <a:lnTo>
                    <a:pt x="981" y="1859"/>
                  </a:lnTo>
                  <a:lnTo>
                    <a:pt x="1031" y="1841"/>
                  </a:lnTo>
                  <a:lnTo>
                    <a:pt x="1065" y="1835"/>
                  </a:lnTo>
                  <a:lnTo>
                    <a:pt x="1088" y="1847"/>
                  </a:lnTo>
                  <a:lnTo>
                    <a:pt x="1178" y="1851"/>
                  </a:lnTo>
                  <a:lnTo>
                    <a:pt x="1204" y="1829"/>
                  </a:lnTo>
                  <a:lnTo>
                    <a:pt x="1244" y="1838"/>
                  </a:lnTo>
                  <a:lnTo>
                    <a:pt x="1267" y="1855"/>
                  </a:lnTo>
                  <a:lnTo>
                    <a:pt x="1293" y="1860"/>
                  </a:lnTo>
                  <a:lnTo>
                    <a:pt x="1309" y="1844"/>
                  </a:lnTo>
                  <a:lnTo>
                    <a:pt x="1342" y="1846"/>
                  </a:lnTo>
                  <a:lnTo>
                    <a:pt x="1372" y="1857"/>
                  </a:lnTo>
                  <a:lnTo>
                    <a:pt x="1443" y="1819"/>
                  </a:lnTo>
                  <a:lnTo>
                    <a:pt x="1422" y="1741"/>
                  </a:lnTo>
                  <a:lnTo>
                    <a:pt x="1529" y="1594"/>
                  </a:lnTo>
                  <a:lnTo>
                    <a:pt x="1504" y="1554"/>
                  </a:lnTo>
                  <a:lnTo>
                    <a:pt x="1566" y="1432"/>
                  </a:lnTo>
                  <a:lnTo>
                    <a:pt x="1555" y="1389"/>
                  </a:lnTo>
                  <a:lnTo>
                    <a:pt x="1523" y="1367"/>
                  </a:lnTo>
                  <a:lnTo>
                    <a:pt x="1508" y="1234"/>
                  </a:lnTo>
                  <a:lnTo>
                    <a:pt x="1587" y="1173"/>
                  </a:lnTo>
                  <a:lnTo>
                    <a:pt x="1582" y="1135"/>
                  </a:lnTo>
                  <a:lnTo>
                    <a:pt x="1610" y="1116"/>
                  </a:lnTo>
                  <a:lnTo>
                    <a:pt x="1761" y="1159"/>
                  </a:lnTo>
                  <a:lnTo>
                    <a:pt x="1864" y="1167"/>
                  </a:lnTo>
                  <a:lnTo>
                    <a:pt x="1873" y="1139"/>
                  </a:lnTo>
                  <a:lnTo>
                    <a:pt x="2064" y="1140"/>
                  </a:lnTo>
                  <a:lnTo>
                    <a:pt x="2079" y="1103"/>
                  </a:lnTo>
                  <a:lnTo>
                    <a:pt x="1928" y="1029"/>
                  </a:lnTo>
                  <a:lnTo>
                    <a:pt x="1729" y="884"/>
                  </a:lnTo>
                  <a:lnTo>
                    <a:pt x="1567" y="737"/>
                  </a:lnTo>
                  <a:lnTo>
                    <a:pt x="1114" y="318"/>
                  </a:lnTo>
                  <a:lnTo>
                    <a:pt x="924" y="142"/>
                  </a:lnTo>
                  <a:lnTo>
                    <a:pt x="819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288" name="Freeform 24"/>
            <p:cNvSpPr>
              <a:spLocks/>
            </p:cNvSpPr>
            <p:nvPr/>
          </p:nvSpPr>
          <p:spPr bwMode="auto">
            <a:xfrm>
              <a:off x="7894" y="1621"/>
              <a:ext cx="347" cy="323"/>
            </a:xfrm>
            <a:custGeom>
              <a:avLst/>
              <a:gdLst>
                <a:gd name="T0" fmla="*/ 819 w 2079"/>
                <a:gd name="T1" fmla="*/ 0 h 1943"/>
                <a:gd name="T2" fmla="*/ 767 w 2079"/>
                <a:gd name="T3" fmla="*/ 55 h 1943"/>
                <a:gd name="T4" fmla="*/ 760 w 2079"/>
                <a:gd name="T5" fmla="*/ 178 h 1943"/>
                <a:gd name="T6" fmla="*/ 688 w 2079"/>
                <a:gd name="T7" fmla="*/ 329 h 1943"/>
                <a:gd name="T8" fmla="*/ 592 w 2079"/>
                <a:gd name="T9" fmla="*/ 338 h 1943"/>
                <a:gd name="T10" fmla="*/ 502 w 2079"/>
                <a:gd name="T11" fmla="*/ 390 h 1943"/>
                <a:gd name="T12" fmla="*/ 461 w 2079"/>
                <a:gd name="T13" fmla="*/ 673 h 1943"/>
                <a:gd name="T14" fmla="*/ 423 w 2079"/>
                <a:gd name="T15" fmla="*/ 972 h 1943"/>
                <a:gd name="T16" fmla="*/ 355 w 2079"/>
                <a:gd name="T17" fmla="*/ 1122 h 1943"/>
                <a:gd name="T18" fmla="*/ 259 w 2079"/>
                <a:gd name="T19" fmla="*/ 1200 h 1943"/>
                <a:gd name="T20" fmla="*/ 267 w 2079"/>
                <a:gd name="T21" fmla="*/ 1236 h 1943"/>
                <a:gd name="T22" fmla="*/ 205 w 2079"/>
                <a:gd name="T23" fmla="*/ 1276 h 1943"/>
                <a:gd name="T24" fmla="*/ 158 w 2079"/>
                <a:gd name="T25" fmla="*/ 1246 h 1943"/>
                <a:gd name="T26" fmla="*/ 118 w 2079"/>
                <a:gd name="T27" fmla="*/ 1248 h 1943"/>
                <a:gd name="T28" fmla="*/ 75 w 2079"/>
                <a:gd name="T29" fmla="*/ 1464 h 1943"/>
                <a:gd name="T30" fmla="*/ 1 w 2079"/>
                <a:gd name="T31" fmla="*/ 1467 h 1943"/>
                <a:gd name="T32" fmla="*/ 0 w 2079"/>
                <a:gd name="T33" fmla="*/ 1502 h 1943"/>
                <a:gd name="T34" fmla="*/ 74 w 2079"/>
                <a:gd name="T35" fmla="*/ 1537 h 1943"/>
                <a:gd name="T36" fmla="*/ 119 w 2079"/>
                <a:gd name="T37" fmla="*/ 1535 h 1943"/>
                <a:gd name="T38" fmla="*/ 295 w 2079"/>
                <a:gd name="T39" fmla="*/ 1660 h 1943"/>
                <a:gd name="T40" fmla="*/ 514 w 2079"/>
                <a:gd name="T41" fmla="*/ 1792 h 1943"/>
                <a:gd name="T42" fmla="*/ 686 w 2079"/>
                <a:gd name="T43" fmla="*/ 1943 h 1943"/>
                <a:gd name="T44" fmla="*/ 848 w 2079"/>
                <a:gd name="T45" fmla="*/ 1909 h 1943"/>
                <a:gd name="T46" fmla="*/ 870 w 2079"/>
                <a:gd name="T47" fmla="*/ 1916 h 1943"/>
                <a:gd name="T48" fmla="*/ 984 w 2079"/>
                <a:gd name="T49" fmla="*/ 1917 h 1943"/>
                <a:gd name="T50" fmla="*/ 981 w 2079"/>
                <a:gd name="T51" fmla="*/ 1859 h 1943"/>
                <a:gd name="T52" fmla="*/ 1031 w 2079"/>
                <a:gd name="T53" fmla="*/ 1841 h 1943"/>
                <a:gd name="T54" fmla="*/ 1065 w 2079"/>
                <a:gd name="T55" fmla="*/ 1835 h 1943"/>
                <a:gd name="T56" fmla="*/ 1088 w 2079"/>
                <a:gd name="T57" fmla="*/ 1847 h 1943"/>
                <a:gd name="T58" fmla="*/ 1178 w 2079"/>
                <a:gd name="T59" fmla="*/ 1851 h 1943"/>
                <a:gd name="T60" fmla="*/ 1204 w 2079"/>
                <a:gd name="T61" fmla="*/ 1829 h 1943"/>
                <a:gd name="T62" fmla="*/ 1244 w 2079"/>
                <a:gd name="T63" fmla="*/ 1838 h 1943"/>
                <a:gd name="T64" fmla="*/ 1267 w 2079"/>
                <a:gd name="T65" fmla="*/ 1855 h 1943"/>
                <a:gd name="T66" fmla="*/ 1293 w 2079"/>
                <a:gd name="T67" fmla="*/ 1860 h 1943"/>
                <a:gd name="T68" fmla="*/ 1309 w 2079"/>
                <a:gd name="T69" fmla="*/ 1844 h 1943"/>
                <a:gd name="T70" fmla="*/ 1342 w 2079"/>
                <a:gd name="T71" fmla="*/ 1846 h 1943"/>
                <a:gd name="T72" fmla="*/ 1372 w 2079"/>
                <a:gd name="T73" fmla="*/ 1857 h 1943"/>
                <a:gd name="T74" fmla="*/ 1443 w 2079"/>
                <a:gd name="T75" fmla="*/ 1819 h 1943"/>
                <a:gd name="T76" fmla="*/ 1422 w 2079"/>
                <a:gd name="T77" fmla="*/ 1741 h 1943"/>
                <a:gd name="T78" fmla="*/ 1529 w 2079"/>
                <a:gd name="T79" fmla="*/ 1594 h 1943"/>
                <a:gd name="T80" fmla="*/ 1504 w 2079"/>
                <a:gd name="T81" fmla="*/ 1554 h 1943"/>
                <a:gd name="T82" fmla="*/ 1566 w 2079"/>
                <a:gd name="T83" fmla="*/ 1432 h 1943"/>
                <a:gd name="T84" fmla="*/ 1555 w 2079"/>
                <a:gd name="T85" fmla="*/ 1389 h 1943"/>
                <a:gd name="T86" fmla="*/ 1523 w 2079"/>
                <a:gd name="T87" fmla="*/ 1367 h 1943"/>
                <a:gd name="T88" fmla="*/ 1508 w 2079"/>
                <a:gd name="T89" fmla="*/ 1234 h 1943"/>
                <a:gd name="T90" fmla="*/ 1587 w 2079"/>
                <a:gd name="T91" fmla="*/ 1173 h 1943"/>
                <a:gd name="T92" fmla="*/ 1582 w 2079"/>
                <a:gd name="T93" fmla="*/ 1135 h 1943"/>
                <a:gd name="T94" fmla="*/ 1610 w 2079"/>
                <a:gd name="T95" fmla="*/ 1116 h 1943"/>
                <a:gd name="T96" fmla="*/ 1761 w 2079"/>
                <a:gd name="T97" fmla="*/ 1159 h 1943"/>
                <a:gd name="T98" fmla="*/ 1864 w 2079"/>
                <a:gd name="T99" fmla="*/ 1167 h 1943"/>
                <a:gd name="T100" fmla="*/ 1873 w 2079"/>
                <a:gd name="T101" fmla="*/ 1139 h 1943"/>
                <a:gd name="T102" fmla="*/ 2064 w 2079"/>
                <a:gd name="T103" fmla="*/ 1140 h 1943"/>
                <a:gd name="T104" fmla="*/ 2079 w 2079"/>
                <a:gd name="T105" fmla="*/ 1103 h 1943"/>
                <a:gd name="T106" fmla="*/ 1928 w 2079"/>
                <a:gd name="T107" fmla="*/ 1029 h 1943"/>
                <a:gd name="T108" fmla="*/ 1729 w 2079"/>
                <a:gd name="T109" fmla="*/ 884 h 1943"/>
                <a:gd name="T110" fmla="*/ 1567 w 2079"/>
                <a:gd name="T111" fmla="*/ 737 h 1943"/>
                <a:gd name="T112" fmla="*/ 1114 w 2079"/>
                <a:gd name="T113" fmla="*/ 318 h 1943"/>
                <a:gd name="T114" fmla="*/ 924 w 2079"/>
                <a:gd name="T115" fmla="*/ 142 h 1943"/>
                <a:gd name="T116" fmla="*/ 819 w 2079"/>
                <a:gd name="T117" fmla="*/ 0 h 19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079" h="1943">
                  <a:moveTo>
                    <a:pt x="819" y="0"/>
                  </a:moveTo>
                  <a:lnTo>
                    <a:pt x="767" y="55"/>
                  </a:lnTo>
                  <a:lnTo>
                    <a:pt x="760" y="178"/>
                  </a:lnTo>
                  <a:lnTo>
                    <a:pt x="688" y="329"/>
                  </a:lnTo>
                  <a:lnTo>
                    <a:pt x="592" y="338"/>
                  </a:lnTo>
                  <a:lnTo>
                    <a:pt x="502" y="390"/>
                  </a:lnTo>
                  <a:lnTo>
                    <a:pt x="461" y="673"/>
                  </a:lnTo>
                  <a:lnTo>
                    <a:pt x="423" y="972"/>
                  </a:lnTo>
                  <a:lnTo>
                    <a:pt x="355" y="1122"/>
                  </a:lnTo>
                  <a:lnTo>
                    <a:pt x="259" y="1200"/>
                  </a:lnTo>
                  <a:lnTo>
                    <a:pt x="267" y="1236"/>
                  </a:lnTo>
                  <a:lnTo>
                    <a:pt x="205" y="1276"/>
                  </a:lnTo>
                  <a:lnTo>
                    <a:pt x="158" y="1246"/>
                  </a:lnTo>
                  <a:lnTo>
                    <a:pt x="118" y="1248"/>
                  </a:lnTo>
                  <a:lnTo>
                    <a:pt x="75" y="1464"/>
                  </a:lnTo>
                  <a:lnTo>
                    <a:pt x="1" y="1467"/>
                  </a:lnTo>
                  <a:lnTo>
                    <a:pt x="0" y="1502"/>
                  </a:lnTo>
                  <a:lnTo>
                    <a:pt x="74" y="1537"/>
                  </a:lnTo>
                  <a:lnTo>
                    <a:pt x="119" y="1535"/>
                  </a:lnTo>
                  <a:lnTo>
                    <a:pt x="295" y="1660"/>
                  </a:lnTo>
                  <a:lnTo>
                    <a:pt x="514" y="1792"/>
                  </a:lnTo>
                  <a:lnTo>
                    <a:pt x="686" y="1943"/>
                  </a:lnTo>
                  <a:lnTo>
                    <a:pt x="848" y="1909"/>
                  </a:lnTo>
                  <a:lnTo>
                    <a:pt x="870" y="1916"/>
                  </a:lnTo>
                  <a:lnTo>
                    <a:pt x="984" y="1917"/>
                  </a:lnTo>
                  <a:lnTo>
                    <a:pt x="981" y="1859"/>
                  </a:lnTo>
                  <a:lnTo>
                    <a:pt x="1031" y="1841"/>
                  </a:lnTo>
                  <a:lnTo>
                    <a:pt x="1065" y="1835"/>
                  </a:lnTo>
                  <a:lnTo>
                    <a:pt x="1088" y="1847"/>
                  </a:lnTo>
                  <a:lnTo>
                    <a:pt x="1178" y="1851"/>
                  </a:lnTo>
                  <a:lnTo>
                    <a:pt x="1204" y="1829"/>
                  </a:lnTo>
                  <a:lnTo>
                    <a:pt x="1244" y="1838"/>
                  </a:lnTo>
                  <a:lnTo>
                    <a:pt x="1267" y="1855"/>
                  </a:lnTo>
                  <a:lnTo>
                    <a:pt x="1293" y="1860"/>
                  </a:lnTo>
                  <a:lnTo>
                    <a:pt x="1309" y="1844"/>
                  </a:lnTo>
                  <a:lnTo>
                    <a:pt x="1342" y="1846"/>
                  </a:lnTo>
                  <a:lnTo>
                    <a:pt x="1372" y="1857"/>
                  </a:lnTo>
                  <a:lnTo>
                    <a:pt x="1443" y="1819"/>
                  </a:lnTo>
                  <a:lnTo>
                    <a:pt x="1422" y="1741"/>
                  </a:lnTo>
                  <a:lnTo>
                    <a:pt x="1529" y="1594"/>
                  </a:lnTo>
                  <a:lnTo>
                    <a:pt x="1504" y="1554"/>
                  </a:lnTo>
                  <a:lnTo>
                    <a:pt x="1566" y="1432"/>
                  </a:lnTo>
                  <a:lnTo>
                    <a:pt x="1555" y="1389"/>
                  </a:lnTo>
                  <a:lnTo>
                    <a:pt x="1523" y="1367"/>
                  </a:lnTo>
                  <a:lnTo>
                    <a:pt x="1508" y="1234"/>
                  </a:lnTo>
                  <a:lnTo>
                    <a:pt x="1587" y="1173"/>
                  </a:lnTo>
                  <a:lnTo>
                    <a:pt x="1582" y="1135"/>
                  </a:lnTo>
                  <a:lnTo>
                    <a:pt x="1610" y="1116"/>
                  </a:lnTo>
                  <a:lnTo>
                    <a:pt x="1761" y="1159"/>
                  </a:lnTo>
                  <a:lnTo>
                    <a:pt x="1864" y="1167"/>
                  </a:lnTo>
                  <a:lnTo>
                    <a:pt x="1873" y="1139"/>
                  </a:lnTo>
                  <a:lnTo>
                    <a:pt x="2064" y="1140"/>
                  </a:lnTo>
                  <a:lnTo>
                    <a:pt x="2079" y="1103"/>
                  </a:lnTo>
                  <a:lnTo>
                    <a:pt x="1928" y="1029"/>
                  </a:lnTo>
                  <a:lnTo>
                    <a:pt x="1729" y="884"/>
                  </a:lnTo>
                  <a:lnTo>
                    <a:pt x="1567" y="737"/>
                  </a:lnTo>
                  <a:lnTo>
                    <a:pt x="1114" y="318"/>
                  </a:lnTo>
                  <a:lnTo>
                    <a:pt x="924" y="142"/>
                  </a:lnTo>
                  <a:lnTo>
                    <a:pt x="819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289" name="Freeform 25"/>
            <p:cNvSpPr>
              <a:spLocks/>
            </p:cNvSpPr>
            <p:nvPr/>
          </p:nvSpPr>
          <p:spPr bwMode="auto">
            <a:xfrm>
              <a:off x="7838" y="1561"/>
              <a:ext cx="193" cy="304"/>
            </a:xfrm>
            <a:custGeom>
              <a:avLst/>
              <a:gdLst>
                <a:gd name="T0" fmla="*/ 870 w 1157"/>
                <a:gd name="T1" fmla="*/ 0 h 1828"/>
                <a:gd name="T2" fmla="*/ 994 w 1157"/>
                <a:gd name="T3" fmla="*/ 122 h 1828"/>
                <a:gd name="T4" fmla="*/ 1157 w 1157"/>
                <a:gd name="T5" fmla="*/ 358 h 1828"/>
                <a:gd name="T6" fmla="*/ 1108 w 1157"/>
                <a:gd name="T7" fmla="*/ 415 h 1828"/>
                <a:gd name="T8" fmla="*/ 1100 w 1157"/>
                <a:gd name="T9" fmla="*/ 538 h 1828"/>
                <a:gd name="T10" fmla="*/ 1026 w 1157"/>
                <a:gd name="T11" fmla="*/ 688 h 1828"/>
                <a:gd name="T12" fmla="*/ 931 w 1157"/>
                <a:gd name="T13" fmla="*/ 697 h 1828"/>
                <a:gd name="T14" fmla="*/ 840 w 1157"/>
                <a:gd name="T15" fmla="*/ 749 h 1828"/>
                <a:gd name="T16" fmla="*/ 763 w 1157"/>
                <a:gd name="T17" fmla="*/ 1327 h 1828"/>
                <a:gd name="T18" fmla="*/ 691 w 1157"/>
                <a:gd name="T19" fmla="*/ 1483 h 1828"/>
                <a:gd name="T20" fmla="*/ 600 w 1157"/>
                <a:gd name="T21" fmla="*/ 1560 h 1828"/>
                <a:gd name="T22" fmla="*/ 605 w 1157"/>
                <a:gd name="T23" fmla="*/ 1596 h 1828"/>
                <a:gd name="T24" fmla="*/ 544 w 1157"/>
                <a:gd name="T25" fmla="*/ 1635 h 1828"/>
                <a:gd name="T26" fmla="*/ 495 w 1157"/>
                <a:gd name="T27" fmla="*/ 1605 h 1828"/>
                <a:gd name="T28" fmla="*/ 458 w 1157"/>
                <a:gd name="T29" fmla="*/ 1607 h 1828"/>
                <a:gd name="T30" fmla="*/ 413 w 1157"/>
                <a:gd name="T31" fmla="*/ 1823 h 1828"/>
                <a:gd name="T32" fmla="*/ 339 w 1157"/>
                <a:gd name="T33" fmla="*/ 1828 h 1828"/>
                <a:gd name="T34" fmla="*/ 343 w 1157"/>
                <a:gd name="T35" fmla="*/ 1752 h 1828"/>
                <a:gd name="T36" fmla="*/ 46 w 1157"/>
                <a:gd name="T37" fmla="*/ 1416 h 1828"/>
                <a:gd name="T38" fmla="*/ 0 w 1157"/>
                <a:gd name="T39" fmla="*/ 1346 h 1828"/>
                <a:gd name="T40" fmla="*/ 237 w 1157"/>
                <a:gd name="T41" fmla="*/ 1226 h 1828"/>
                <a:gd name="T42" fmla="*/ 218 w 1157"/>
                <a:gd name="T43" fmla="*/ 820 h 1828"/>
                <a:gd name="T44" fmla="*/ 248 w 1157"/>
                <a:gd name="T45" fmla="*/ 605 h 1828"/>
                <a:gd name="T46" fmla="*/ 259 w 1157"/>
                <a:gd name="T47" fmla="*/ 512 h 1828"/>
                <a:gd name="T48" fmla="*/ 265 w 1157"/>
                <a:gd name="T49" fmla="*/ 512 h 1828"/>
                <a:gd name="T50" fmla="*/ 287 w 1157"/>
                <a:gd name="T51" fmla="*/ 277 h 1828"/>
                <a:gd name="T52" fmla="*/ 626 w 1157"/>
                <a:gd name="T53" fmla="*/ 340 h 1828"/>
                <a:gd name="T54" fmla="*/ 602 w 1157"/>
                <a:gd name="T55" fmla="*/ 203 h 1828"/>
                <a:gd name="T56" fmla="*/ 712 w 1157"/>
                <a:gd name="T57" fmla="*/ 225 h 1828"/>
                <a:gd name="T58" fmla="*/ 757 w 1157"/>
                <a:gd name="T59" fmla="*/ 64 h 1828"/>
                <a:gd name="T60" fmla="*/ 815 w 1157"/>
                <a:gd name="T61" fmla="*/ 63 h 1828"/>
                <a:gd name="T62" fmla="*/ 870 w 1157"/>
                <a:gd name="T63" fmla="*/ 0 h 18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57" h="1828">
                  <a:moveTo>
                    <a:pt x="870" y="0"/>
                  </a:moveTo>
                  <a:lnTo>
                    <a:pt x="994" y="122"/>
                  </a:lnTo>
                  <a:lnTo>
                    <a:pt x="1157" y="358"/>
                  </a:lnTo>
                  <a:lnTo>
                    <a:pt x="1108" y="415"/>
                  </a:lnTo>
                  <a:lnTo>
                    <a:pt x="1100" y="538"/>
                  </a:lnTo>
                  <a:lnTo>
                    <a:pt x="1026" y="688"/>
                  </a:lnTo>
                  <a:lnTo>
                    <a:pt x="931" y="697"/>
                  </a:lnTo>
                  <a:lnTo>
                    <a:pt x="840" y="749"/>
                  </a:lnTo>
                  <a:lnTo>
                    <a:pt x="763" y="1327"/>
                  </a:lnTo>
                  <a:lnTo>
                    <a:pt x="691" y="1483"/>
                  </a:lnTo>
                  <a:lnTo>
                    <a:pt x="600" y="1560"/>
                  </a:lnTo>
                  <a:lnTo>
                    <a:pt x="605" y="1596"/>
                  </a:lnTo>
                  <a:lnTo>
                    <a:pt x="544" y="1635"/>
                  </a:lnTo>
                  <a:lnTo>
                    <a:pt x="495" y="1605"/>
                  </a:lnTo>
                  <a:lnTo>
                    <a:pt x="458" y="1607"/>
                  </a:lnTo>
                  <a:lnTo>
                    <a:pt x="413" y="1823"/>
                  </a:lnTo>
                  <a:lnTo>
                    <a:pt x="339" y="1828"/>
                  </a:lnTo>
                  <a:lnTo>
                    <a:pt x="343" y="1752"/>
                  </a:lnTo>
                  <a:lnTo>
                    <a:pt x="46" y="1416"/>
                  </a:lnTo>
                  <a:lnTo>
                    <a:pt x="0" y="1346"/>
                  </a:lnTo>
                  <a:lnTo>
                    <a:pt x="237" y="1226"/>
                  </a:lnTo>
                  <a:lnTo>
                    <a:pt x="218" y="820"/>
                  </a:lnTo>
                  <a:lnTo>
                    <a:pt x="248" y="605"/>
                  </a:lnTo>
                  <a:lnTo>
                    <a:pt x="259" y="512"/>
                  </a:lnTo>
                  <a:lnTo>
                    <a:pt x="265" y="512"/>
                  </a:lnTo>
                  <a:lnTo>
                    <a:pt x="287" y="277"/>
                  </a:lnTo>
                  <a:lnTo>
                    <a:pt x="626" y="340"/>
                  </a:lnTo>
                  <a:lnTo>
                    <a:pt x="602" y="203"/>
                  </a:lnTo>
                  <a:lnTo>
                    <a:pt x="712" y="225"/>
                  </a:lnTo>
                  <a:lnTo>
                    <a:pt x="757" y="64"/>
                  </a:lnTo>
                  <a:lnTo>
                    <a:pt x="815" y="63"/>
                  </a:lnTo>
                  <a:lnTo>
                    <a:pt x="870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290" name="Freeform 26"/>
            <p:cNvSpPr>
              <a:spLocks/>
            </p:cNvSpPr>
            <p:nvPr/>
          </p:nvSpPr>
          <p:spPr bwMode="auto">
            <a:xfrm>
              <a:off x="7838" y="1561"/>
              <a:ext cx="193" cy="304"/>
            </a:xfrm>
            <a:custGeom>
              <a:avLst/>
              <a:gdLst>
                <a:gd name="T0" fmla="*/ 870 w 1157"/>
                <a:gd name="T1" fmla="*/ 0 h 1828"/>
                <a:gd name="T2" fmla="*/ 994 w 1157"/>
                <a:gd name="T3" fmla="*/ 122 h 1828"/>
                <a:gd name="T4" fmla="*/ 1157 w 1157"/>
                <a:gd name="T5" fmla="*/ 358 h 1828"/>
                <a:gd name="T6" fmla="*/ 1108 w 1157"/>
                <a:gd name="T7" fmla="*/ 415 h 1828"/>
                <a:gd name="T8" fmla="*/ 1100 w 1157"/>
                <a:gd name="T9" fmla="*/ 538 h 1828"/>
                <a:gd name="T10" fmla="*/ 1026 w 1157"/>
                <a:gd name="T11" fmla="*/ 688 h 1828"/>
                <a:gd name="T12" fmla="*/ 931 w 1157"/>
                <a:gd name="T13" fmla="*/ 697 h 1828"/>
                <a:gd name="T14" fmla="*/ 840 w 1157"/>
                <a:gd name="T15" fmla="*/ 749 h 1828"/>
                <a:gd name="T16" fmla="*/ 763 w 1157"/>
                <a:gd name="T17" fmla="*/ 1327 h 1828"/>
                <a:gd name="T18" fmla="*/ 691 w 1157"/>
                <a:gd name="T19" fmla="*/ 1483 h 1828"/>
                <a:gd name="T20" fmla="*/ 600 w 1157"/>
                <a:gd name="T21" fmla="*/ 1560 h 1828"/>
                <a:gd name="T22" fmla="*/ 605 w 1157"/>
                <a:gd name="T23" fmla="*/ 1596 h 1828"/>
                <a:gd name="T24" fmla="*/ 544 w 1157"/>
                <a:gd name="T25" fmla="*/ 1635 h 1828"/>
                <a:gd name="T26" fmla="*/ 495 w 1157"/>
                <a:gd name="T27" fmla="*/ 1605 h 1828"/>
                <a:gd name="T28" fmla="*/ 458 w 1157"/>
                <a:gd name="T29" fmla="*/ 1607 h 1828"/>
                <a:gd name="T30" fmla="*/ 413 w 1157"/>
                <a:gd name="T31" fmla="*/ 1823 h 1828"/>
                <a:gd name="T32" fmla="*/ 339 w 1157"/>
                <a:gd name="T33" fmla="*/ 1828 h 1828"/>
                <a:gd name="T34" fmla="*/ 343 w 1157"/>
                <a:gd name="T35" fmla="*/ 1752 h 1828"/>
                <a:gd name="T36" fmla="*/ 46 w 1157"/>
                <a:gd name="T37" fmla="*/ 1416 h 1828"/>
                <a:gd name="T38" fmla="*/ 0 w 1157"/>
                <a:gd name="T39" fmla="*/ 1346 h 1828"/>
                <a:gd name="T40" fmla="*/ 237 w 1157"/>
                <a:gd name="T41" fmla="*/ 1226 h 1828"/>
                <a:gd name="T42" fmla="*/ 218 w 1157"/>
                <a:gd name="T43" fmla="*/ 820 h 1828"/>
                <a:gd name="T44" fmla="*/ 248 w 1157"/>
                <a:gd name="T45" fmla="*/ 605 h 1828"/>
                <a:gd name="T46" fmla="*/ 259 w 1157"/>
                <a:gd name="T47" fmla="*/ 512 h 1828"/>
                <a:gd name="T48" fmla="*/ 265 w 1157"/>
                <a:gd name="T49" fmla="*/ 512 h 1828"/>
                <a:gd name="T50" fmla="*/ 287 w 1157"/>
                <a:gd name="T51" fmla="*/ 277 h 1828"/>
                <a:gd name="T52" fmla="*/ 626 w 1157"/>
                <a:gd name="T53" fmla="*/ 340 h 1828"/>
                <a:gd name="T54" fmla="*/ 602 w 1157"/>
                <a:gd name="T55" fmla="*/ 203 h 1828"/>
                <a:gd name="T56" fmla="*/ 712 w 1157"/>
                <a:gd name="T57" fmla="*/ 225 h 1828"/>
                <a:gd name="T58" fmla="*/ 757 w 1157"/>
                <a:gd name="T59" fmla="*/ 64 h 1828"/>
                <a:gd name="T60" fmla="*/ 815 w 1157"/>
                <a:gd name="T61" fmla="*/ 63 h 1828"/>
                <a:gd name="T62" fmla="*/ 870 w 1157"/>
                <a:gd name="T63" fmla="*/ 0 h 18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57" h="1828">
                  <a:moveTo>
                    <a:pt x="870" y="0"/>
                  </a:moveTo>
                  <a:lnTo>
                    <a:pt x="994" y="122"/>
                  </a:lnTo>
                  <a:lnTo>
                    <a:pt x="1157" y="358"/>
                  </a:lnTo>
                  <a:lnTo>
                    <a:pt x="1108" y="415"/>
                  </a:lnTo>
                  <a:lnTo>
                    <a:pt x="1100" y="538"/>
                  </a:lnTo>
                  <a:lnTo>
                    <a:pt x="1026" y="688"/>
                  </a:lnTo>
                  <a:lnTo>
                    <a:pt x="931" y="697"/>
                  </a:lnTo>
                  <a:lnTo>
                    <a:pt x="840" y="749"/>
                  </a:lnTo>
                  <a:lnTo>
                    <a:pt x="763" y="1327"/>
                  </a:lnTo>
                  <a:lnTo>
                    <a:pt x="691" y="1483"/>
                  </a:lnTo>
                  <a:lnTo>
                    <a:pt x="600" y="1560"/>
                  </a:lnTo>
                  <a:lnTo>
                    <a:pt x="605" y="1596"/>
                  </a:lnTo>
                  <a:lnTo>
                    <a:pt x="544" y="1635"/>
                  </a:lnTo>
                  <a:lnTo>
                    <a:pt x="495" y="1605"/>
                  </a:lnTo>
                  <a:lnTo>
                    <a:pt x="458" y="1607"/>
                  </a:lnTo>
                  <a:lnTo>
                    <a:pt x="413" y="1823"/>
                  </a:lnTo>
                  <a:lnTo>
                    <a:pt x="339" y="1828"/>
                  </a:lnTo>
                  <a:lnTo>
                    <a:pt x="343" y="1752"/>
                  </a:lnTo>
                  <a:lnTo>
                    <a:pt x="46" y="1416"/>
                  </a:lnTo>
                  <a:lnTo>
                    <a:pt x="0" y="1346"/>
                  </a:lnTo>
                  <a:lnTo>
                    <a:pt x="237" y="1226"/>
                  </a:lnTo>
                  <a:lnTo>
                    <a:pt x="218" y="820"/>
                  </a:lnTo>
                  <a:lnTo>
                    <a:pt x="248" y="605"/>
                  </a:lnTo>
                  <a:lnTo>
                    <a:pt x="259" y="512"/>
                  </a:lnTo>
                  <a:lnTo>
                    <a:pt x="265" y="512"/>
                  </a:lnTo>
                  <a:lnTo>
                    <a:pt x="287" y="277"/>
                  </a:lnTo>
                  <a:lnTo>
                    <a:pt x="626" y="340"/>
                  </a:lnTo>
                  <a:lnTo>
                    <a:pt x="602" y="203"/>
                  </a:lnTo>
                  <a:lnTo>
                    <a:pt x="712" y="225"/>
                  </a:lnTo>
                  <a:lnTo>
                    <a:pt x="757" y="64"/>
                  </a:lnTo>
                  <a:lnTo>
                    <a:pt x="815" y="63"/>
                  </a:lnTo>
                  <a:lnTo>
                    <a:pt x="870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291" name="Freeform 27"/>
            <p:cNvSpPr>
              <a:spLocks/>
            </p:cNvSpPr>
            <p:nvPr/>
          </p:nvSpPr>
          <p:spPr bwMode="auto">
            <a:xfrm>
              <a:off x="8407" y="1948"/>
              <a:ext cx="145" cy="144"/>
            </a:xfrm>
            <a:custGeom>
              <a:avLst/>
              <a:gdLst>
                <a:gd name="T0" fmla="*/ 61 w 874"/>
                <a:gd name="T1" fmla="*/ 65 h 865"/>
                <a:gd name="T2" fmla="*/ 208 w 874"/>
                <a:gd name="T3" fmla="*/ 0 h 865"/>
                <a:gd name="T4" fmla="*/ 330 w 874"/>
                <a:gd name="T5" fmla="*/ 101 h 865"/>
                <a:gd name="T6" fmla="*/ 871 w 874"/>
                <a:gd name="T7" fmla="*/ 270 h 865"/>
                <a:gd name="T8" fmla="*/ 874 w 874"/>
                <a:gd name="T9" fmla="*/ 835 h 865"/>
                <a:gd name="T10" fmla="*/ 767 w 874"/>
                <a:gd name="T11" fmla="*/ 865 h 865"/>
                <a:gd name="T12" fmla="*/ 774 w 874"/>
                <a:gd name="T13" fmla="*/ 660 h 865"/>
                <a:gd name="T14" fmla="*/ 749 w 874"/>
                <a:gd name="T15" fmla="*/ 599 h 865"/>
                <a:gd name="T16" fmla="*/ 685 w 874"/>
                <a:gd name="T17" fmla="*/ 574 h 865"/>
                <a:gd name="T18" fmla="*/ 620 w 874"/>
                <a:gd name="T19" fmla="*/ 563 h 865"/>
                <a:gd name="T20" fmla="*/ 201 w 874"/>
                <a:gd name="T21" fmla="*/ 610 h 865"/>
                <a:gd name="T22" fmla="*/ 0 w 874"/>
                <a:gd name="T23" fmla="*/ 344 h 865"/>
                <a:gd name="T24" fmla="*/ 61 w 874"/>
                <a:gd name="T25" fmla="*/ 65 h 8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74" h="865">
                  <a:moveTo>
                    <a:pt x="61" y="65"/>
                  </a:moveTo>
                  <a:lnTo>
                    <a:pt x="208" y="0"/>
                  </a:lnTo>
                  <a:lnTo>
                    <a:pt x="330" y="101"/>
                  </a:lnTo>
                  <a:lnTo>
                    <a:pt x="871" y="270"/>
                  </a:lnTo>
                  <a:lnTo>
                    <a:pt x="874" y="835"/>
                  </a:lnTo>
                  <a:lnTo>
                    <a:pt x="767" y="865"/>
                  </a:lnTo>
                  <a:lnTo>
                    <a:pt x="774" y="660"/>
                  </a:lnTo>
                  <a:lnTo>
                    <a:pt x="749" y="599"/>
                  </a:lnTo>
                  <a:lnTo>
                    <a:pt x="685" y="574"/>
                  </a:lnTo>
                  <a:lnTo>
                    <a:pt x="620" y="563"/>
                  </a:lnTo>
                  <a:lnTo>
                    <a:pt x="201" y="610"/>
                  </a:lnTo>
                  <a:lnTo>
                    <a:pt x="0" y="344"/>
                  </a:lnTo>
                  <a:lnTo>
                    <a:pt x="61" y="6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292" name="Freeform 28"/>
            <p:cNvSpPr>
              <a:spLocks/>
            </p:cNvSpPr>
            <p:nvPr/>
          </p:nvSpPr>
          <p:spPr bwMode="auto">
            <a:xfrm>
              <a:off x="8407" y="1948"/>
              <a:ext cx="145" cy="144"/>
            </a:xfrm>
            <a:custGeom>
              <a:avLst/>
              <a:gdLst>
                <a:gd name="T0" fmla="*/ 61 w 874"/>
                <a:gd name="T1" fmla="*/ 65 h 865"/>
                <a:gd name="T2" fmla="*/ 208 w 874"/>
                <a:gd name="T3" fmla="*/ 0 h 865"/>
                <a:gd name="T4" fmla="*/ 330 w 874"/>
                <a:gd name="T5" fmla="*/ 101 h 865"/>
                <a:gd name="T6" fmla="*/ 871 w 874"/>
                <a:gd name="T7" fmla="*/ 270 h 865"/>
                <a:gd name="T8" fmla="*/ 874 w 874"/>
                <a:gd name="T9" fmla="*/ 835 h 865"/>
                <a:gd name="T10" fmla="*/ 767 w 874"/>
                <a:gd name="T11" fmla="*/ 865 h 865"/>
                <a:gd name="T12" fmla="*/ 774 w 874"/>
                <a:gd name="T13" fmla="*/ 660 h 865"/>
                <a:gd name="T14" fmla="*/ 749 w 874"/>
                <a:gd name="T15" fmla="*/ 599 h 865"/>
                <a:gd name="T16" fmla="*/ 685 w 874"/>
                <a:gd name="T17" fmla="*/ 574 h 865"/>
                <a:gd name="T18" fmla="*/ 620 w 874"/>
                <a:gd name="T19" fmla="*/ 563 h 865"/>
                <a:gd name="T20" fmla="*/ 201 w 874"/>
                <a:gd name="T21" fmla="*/ 610 h 865"/>
                <a:gd name="T22" fmla="*/ 0 w 874"/>
                <a:gd name="T23" fmla="*/ 344 h 865"/>
                <a:gd name="T24" fmla="*/ 61 w 874"/>
                <a:gd name="T25" fmla="*/ 65 h 8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74" h="865">
                  <a:moveTo>
                    <a:pt x="61" y="65"/>
                  </a:moveTo>
                  <a:lnTo>
                    <a:pt x="208" y="0"/>
                  </a:lnTo>
                  <a:lnTo>
                    <a:pt x="330" y="101"/>
                  </a:lnTo>
                  <a:lnTo>
                    <a:pt x="871" y="270"/>
                  </a:lnTo>
                  <a:lnTo>
                    <a:pt x="874" y="835"/>
                  </a:lnTo>
                  <a:lnTo>
                    <a:pt x="767" y="865"/>
                  </a:lnTo>
                  <a:lnTo>
                    <a:pt x="774" y="660"/>
                  </a:lnTo>
                  <a:lnTo>
                    <a:pt x="749" y="599"/>
                  </a:lnTo>
                  <a:lnTo>
                    <a:pt x="685" y="574"/>
                  </a:lnTo>
                  <a:lnTo>
                    <a:pt x="620" y="563"/>
                  </a:lnTo>
                  <a:lnTo>
                    <a:pt x="201" y="610"/>
                  </a:lnTo>
                  <a:lnTo>
                    <a:pt x="0" y="344"/>
                  </a:lnTo>
                  <a:lnTo>
                    <a:pt x="61" y="6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293" name="Freeform 29"/>
            <p:cNvSpPr>
              <a:spLocks/>
            </p:cNvSpPr>
            <p:nvPr/>
          </p:nvSpPr>
          <p:spPr bwMode="auto">
            <a:xfrm>
              <a:off x="7207" y="1364"/>
              <a:ext cx="315" cy="233"/>
            </a:xfrm>
            <a:custGeom>
              <a:avLst/>
              <a:gdLst>
                <a:gd name="T0" fmla="*/ 837 w 1888"/>
                <a:gd name="T1" fmla="*/ 16 h 1397"/>
                <a:gd name="T2" fmla="*/ 1061 w 1888"/>
                <a:gd name="T3" fmla="*/ 42 h 1397"/>
                <a:gd name="T4" fmla="*/ 1080 w 1888"/>
                <a:gd name="T5" fmla="*/ 68 h 1397"/>
                <a:gd name="T6" fmla="*/ 1174 w 1888"/>
                <a:gd name="T7" fmla="*/ 61 h 1397"/>
                <a:gd name="T8" fmla="*/ 1178 w 1888"/>
                <a:gd name="T9" fmla="*/ 42 h 1397"/>
                <a:gd name="T10" fmla="*/ 1335 w 1888"/>
                <a:gd name="T11" fmla="*/ 33 h 1397"/>
                <a:gd name="T12" fmla="*/ 1665 w 1888"/>
                <a:gd name="T13" fmla="*/ 0 h 1397"/>
                <a:gd name="T14" fmla="*/ 1717 w 1888"/>
                <a:gd name="T15" fmla="*/ 26 h 1397"/>
                <a:gd name="T16" fmla="*/ 1813 w 1888"/>
                <a:gd name="T17" fmla="*/ 96 h 1397"/>
                <a:gd name="T18" fmla="*/ 1848 w 1888"/>
                <a:gd name="T19" fmla="*/ 159 h 1397"/>
                <a:gd name="T20" fmla="*/ 1824 w 1888"/>
                <a:gd name="T21" fmla="*/ 317 h 1397"/>
                <a:gd name="T22" fmla="*/ 1750 w 1888"/>
                <a:gd name="T23" fmla="*/ 345 h 1397"/>
                <a:gd name="T24" fmla="*/ 1755 w 1888"/>
                <a:gd name="T25" fmla="*/ 469 h 1397"/>
                <a:gd name="T26" fmla="*/ 1669 w 1888"/>
                <a:gd name="T27" fmla="*/ 575 h 1397"/>
                <a:gd name="T28" fmla="*/ 1745 w 1888"/>
                <a:gd name="T29" fmla="*/ 703 h 1397"/>
                <a:gd name="T30" fmla="*/ 1747 w 1888"/>
                <a:gd name="T31" fmla="*/ 760 h 1397"/>
                <a:gd name="T32" fmla="*/ 1768 w 1888"/>
                <a:gd name="T33" fmla="*/ 791 h 1397"/>
                <a:gd name="T34" fmla="*/ 1796 w 1888"/>
                <a:gd name="T35" fmla="*/ 791 h 1397"/>
                <a:gd name="T36" fmla="*/ 1827 w 1888"/>
                <a:gd name="T37" fmla="*/ 842 h 1397"/>
                <a:gd name="T38" fmla="*/ 1817 w 1888"/>
                <a:gd name="T39" fmla="*/ 880 h 1397"/>
                <a:gd name="T40" fmla="*/ 1888 w 1888"/>
                <a:gd name="T41" fmla="*/ 959 h 1397"/>
                <a:gd name="T42" fmla="*/ 1681 w 1888"/>
                <a:gd name="T43" fmla="*/ 1123 h 1397"/>
                <a:gd name="T44" fmla="*/ 1555 w 1888"/>
                <a:gd name="T45" fmla="*/ 1397 h 1397"/>
                <a:gd name="T46" fmla="*/ 1137 w 1888"/>
                <a:gd name="T47" fmla="*/ 1371 h 1397"/>
                <a:gd name="T48" fmla="*/ 876 w 1888"/>
                <a:gd name="T49" fmla="*/ 1330 h 1397"/>
                <a:gd name="T50" fmla="*/ 918 w 1888"/>
                <a:gd name="T51" fmla="*/ 1235 h 1397"/>
                <a:gd name="T52" fmla="*/ 916 w 1888"/>
                <a:gd name="T53" fmla="*/ 1199 h 1397"/>
                <a:gd name="T54" fmla="*/ 949 w 1888"/>
                <a:gd name="T55" fmla="*/ 1159 h 1397"/>
                <a:gd name="T56" fmla="*/ 928 w 1888"/>
                <a:gd name="T57" fmla="*/ 1128 h 1397"/>
                <a:gd name="T58" fmla="*/ 961 w 1888"/>
                <a:gd name="T59" fmla="*/ 1091 h 1397"/>
                <a:gd name="T60" fmla="*/ 914 w 1888"/>
                <a:gd name="T61" fmla="*/ 1051 h 1397"/>
                <a:gd name="T62" fmla="*/ 947 w 1888"/>
                <a:gd name="T63" fmla="*/ 978 h 1397"/>
                <a:gd name="T64" fmla="*/ 935 w 1888"/>
                <a:gd name="T65" fmla="*/ 910 h 1397"/>
                <a:gd name="T66" fmla="*/ 841 w 1888"/>
                <a:gd name="T67" fmla="*/ 798 h 1397"/>
                <a:gd name="T68" fmla="*/ 844 w 1888"/>
                <a:gd name="T69" fmla="*/ 767 h 1397"/>
                <a:gd name="T70" fmla="*/ 876 w 1888"/>
                <a:gd name="T71" fmla="*/ 718 h 1397"/>
                <a:gd name="T72" fmla="*/ 818 w 1888"/>
                <a:gd name="T73" fmla="*/ 670 h 1397"/>
                <a:gd name="T74" fmla="*/ 608 w 1888"/>
                <a:gd name="T75" fmla="*/ 861 h 1397"/>
                <a:gd name="T76" fmla="*/ 510 w 1888"/>
                <a:gd name="T77" fmla="*/ 877 h 1397"/>
                <a:gd name="T78" fmla="*/ 489 w 1888"/>
                <a:gd name="T79" fmla="*/ 918 h 1397"/>
                <a:gd name="T80" fmla="*/ 463 w 1888"/>
                <a:gd name="T81" fmla="*/ 913 h 1397"/>
                <a:gd name="T82" fmla="*/ 324 w 1888"/>
                <a:gd name="T83" fmla="*/ 558 h 1397"/>
                <a:gd name="T84" fmla="*/ 64 w 1888"/>
                <a:gd name="T85" fmla="*/ 532 h 1397"/>
                <a:gd name="T86" fmla="*/ 14 w 1888"/>
                <a:gd name="T87" fmla="*/ 476 h 1397"/>
                <a:gd name="T88" fmla="*/ 0 w 1888"/>
                <a:gd name="T89" fmla="*/ 359 h 1397"/>
                <a:gd name="T90" fmla="*/ 136 w 1888"/>
                <a:gd name="T91" fmla="*/ 329 h 1397"/>
                <a:gd name="T92" fmla="*/ 136 w 1888"/>
                <a:gd name="T93" fmla="*/ 293 h 1397"/>
                <a:gd name="T94" fmla="*/ 207 w 1888"/>
                <a:gd name="T95" fmla="*/ 293 h 1397"/>
                <a:gd name="T96" fmla="*/ 217 w 1888"/>
                <a:gd name="T97" fmla="*/ 307 h 1397"/>
                <a:gd name="T98" fmla="*/ 255 w 1888"/>
                <a:gd name="T99" fmla="*/ 307 h 1397"/>
                <a:gd name="T100" fmla="*/ 269 w 1888"/>
                <a:gd name="T101" fmla="*/ 255 h 1397"/>
                <a:gd name="T102" fmla="*/ 327 w 1888"/>
                <a:gd name="T103" fmla="*/ 174 h 1397"/>
                <a:gd name="T104" fmla="*/ 374 w 1888"/>
                <a:gd name="T105" fmla="*/ 209 h 1397"/>
                <a:gd name="T106" fmla="*/ 417 w 1888"/>
                <a:gd name="T107" fmla="*/ 167 h 1397"/>
                <a:gd name="T108" fmla="*/ 451 w 1888"/>
                <a:gd name="T109" fmla="*/ 162 h 1397"/>
                <a:gd name="T110" fmla="*/ 524 w 1888"/>
                <a:gd name="T111" fmla="*/ 200 h 1397"/>
                <a:gd name="T112" fmla="*/ 615 w 1888"/>
                <a:gd name="T113" fmla="*/ 171 h 1397"/>
                <a:gd name="T114" fmla="*/ 837 w 1888"/>
                <a:gd name="T115" fmla="*/ 16 h 1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888" h="1397">
                  <a:moveTo>
                    <a:pt x="837" y="16"/>
                  </a:moveTo>
                  <a:lnTo>
                    <a:pt x="1061" y="42"/>
                  </a:lnTo>
                  <a:lnTo>
                    <a:pt x="1080" y="68"/>
                  </a:lnTo>
                  <a:lnTo>
                    <a:pt x="1174" y="61"/>
                  </a:lnTo>
                  <a:lnTo>
                    <a:pt x="1178" y="42"/>
                  </a:lnTo>
                  <a:lnTo>
                    <a:pt x="1335" y="33"/>
                  </a:lnTo>
                  <a:lnTo>
                    <a:pt x="1665" y="0"/>
                  </a:lnTo>
                  <a:lnTo>
                    <a:pt x="1717" y="26"/>
                  </a:lnTo>
                  <a:lnTo>
                    <a:pt x="1813" y="96"/>
                  </a:lnTo>
                  <a:lnTo>
                    <a:pt x="1848" y="159"/>
                  </a:lnTo>
                  <a:lnTo>
                    <a:pt x="1824" y="317"/>
                  </a:lnTo>
                  <a:lnTo>
                    <a:pt x="1750" y="345"/>
                  </a:lnTo>
                  <a:lnTo>
                    <a:pt x="1755" y="469"/>
                  </a:lnTo>
                  <a:lnTo>
                    <a:pt x="1669" y="575"/>
                  </a:lnTo>
                  <a:lnTo>
                    <a:pt x="1745" y="703"/>
                  </a:lnTo>
                  <a:lnTo>
                    <a:pt x="1747" y="760"/>
                  </a:lnTo>
                  <a:lnTo>
                    <a:pt x="1768" y="791"/>
                  </a:lnTo>
                  <a:lnTo>
                    <a:pt x="1796" y="791"/>
                  </a:lnTo>
                  <a:lnTo>
                    <a:pt x="1827" y="842"/>
                  </a:lnTo>
                  <a:lnTo>
                    <a:pt x="1817" y="880"/>
                  </a:lnTo>
                  <a:lnTo>
                    <a:pt x="1888" y="959"/>
                  </a:lnTo>
                  <a:lnTo>
                    <a:pt x="1681" y="1123"/>
                  </a:lnTo>
                  <a:lnTo>
                    <a:pt x="1555" y="1397"/>
                  </a:lnTo>
                  <a:lnTo>
                    <a:pt x="1137" y="1371"/>
                  </a:lnTo>
                  <a:lnTo>
                    <a:pt x="876" y="1330"/>
                  </a:lnTo>
                  <a:lnTo>
                    <a:pt x="918" y="1235"/>
                  </a:lnTo>
                  <a:lnTo>
                    <a:pt x="916" y="1199"/>
                  </a:lnTo>
                  <a:lnTo>
                    <a:pt x="949" y="1159"/>
                  </a:lnTo>
                  <a:lnTo>
                    <a:pt x="928" y="1128"/>
                  </a:lnTo>
                  <a:lnTo>
                    <a:pt x="961" y="1091"/>
                  </a:lnTo>
                  <a:lnTo>
                    <a:pt x="914" y="1051"/>
                  </a:lnTo>
                  <a:lnTo>
                    <a:pt x="947" y="978"/>
                  </a:lnTo>
                  <a:lnTo>
                    <a:pt x="935" y="910"/>
                  </a:lnTo>
                  <a:lnTo>
                    <a:pt x="841" y="798"/>
                  </a:lnTo>
                  <a:lnTo>
                    <a:pt x="844" y="767"/>
                  </a:lnTo>
                  <a:lnTo>
                    <a:pt x="876" y="718"/>
                  </a:lnTo>
                  <a:lnTo>
                    <a:pt x="818" y="670"/>
                  </a:lnTo>
                  <a:lnTo>
                    <a:pt x="608" y="861"/>
                  </a:lnTo>
                  <a:lnTo>
                    <a:pt x="510" y="877"/>
                  </a:lnTo>
                  <a:lnTo>
                    <a:pt x="489" y="918"/>
                  </a:lnTo>
                  <a:lnTo>
                    <a:pt x="463" y="913"/>
                  </a:lnTo>
                  <a:lnTo>
                    <a:pt x="324" y="558"/>
                  </a:lnTo>
                  <a:lnTo>
                    <a:pt x="64" y="532"/>
                  </a:lnTo>
                  <a:lnTo>
                    <a:pt x="14" y="476"/>
                  </a:lnTo>
                  <a:lnTo>
                    <a:pt x="0" y="359"/>
                  </a:lnTo>
                  <a:lnTo>
                    <a:pt x="136" y="329"/>
                  </a:lnTo>
                  <a:lnTo>
                    <a:pt x="136" y="293"/>
                  </a:lnTo>
                  <a:lnTo>
                    <a:pt x="207" y="293"/>
                  </a:lnTo>
                  <a:lnTo>
                    <a:pt x="217" y="307"/>
                  </a:lnTo>
                  <a:lnTo>
                    <a:pt x="255" y="307"/>
                  </a:lnTo>
                  <a:lnTo>
                    <a:pt x="269" y="255"/>
                  </a:lnTo>
                  <a:lnTo>
                    <a:pt x="327" y="174"/>
                  </a:lnTo>
                  <a:lnTo>
                    <a:pt x="374" y="209"/>
                  </a:lnTo>
                  <a:lnTo>
                    <a:pt x="417" y="167"/>
                  </a:lnTo>
                  <a:lnTo>
                    <a:pt x="451" y="162"/>
                  </a:lnTo>
                  <a:lnTo>
                    <a:pt x="524" y="200"/>
                  </a:lnTo>
                  <a:lnTo>
                    <a:pt x="615" y="171"/>
                  </a:lnTo>
                  <a:lnTo>
                    <a:pt x="837" y="1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294" name="Freeform 30"/>
            <p:cNvSpPr>
              <a:spLocks/>
            </p:cNvSpPr>
            <p:nvPr/>
          </p:nvSpPr>
          <p:spPr bwMode="auto">
            <a:xfrm>
              <a:off x="7207" y="1364"/>
              <a:ext cx="315" cy="233"/>
            </a:xfrm>
            <a:custGeom>
              <a:avLst/>
              <a:gdLst>
                <a:gd name="T0" fmla="*/ 837 w 1888"/>
                <a:gd name="T1" fmla="*/ 16 h 1397"/>
                <a:gd name="T2" fmla="*/ 1061 w 1888"/>
                <a:gd name="T3" fmla="*/ 42 h 1397"/>
                <a:gd name="T4" fmla="*/ 1080 w 1888"/>
                <a:gd name="T5" fmla="*/ 68 h 1397"/>
                <a:gd name="T6" fmla="*/ 1174 w 1888"/>
                <a:gd name="T7" fmla="*/ 61 h 1397"/>
                <a:gd name="T8" fmla="*/ 1178 w 1888"/>
                <a:gd name="T9" fmla="*/ 42 h 1397"/>
                <a:gd name="T10" fmla="*/ 1335 w 1888"/>
                <a:gd name="T11" fmla="*/ 33 h 1397"/>
                <a:gd name="T12" fmla="*/ 1665 w 1888"/>
                <a:gd name="T13" fmla="*/ 0 h 1397"/>
                <a:gd name="T14" fmla="*/ 1717 w 1888"/>
                <a:gd name="T15" fmla="*/ 26 h 1397"/>
                <a:gd name="T16" fmla="*/ 1813 w 1888"/>
                <a:gd name="T17" fmla="*/ 96 h 1397"/>
                <a:gd name="T18" fmla="*/ 1848 w 1888"/>
                <a:gd name="T19" fmla="*/ 159 h 1397"/>
                <a:gd name="T20" fmla="*/ 1824 w 1888"/>
                <a:gd name="T21" fmla="*/ 317 h 1397"/>
                <a:gd name="T22" fmla="*/ 1750 w 1888"/>
                <a:gd name="T23" fmla="*/ 345 h 1397"/>
                <a:gd name="T24" fmla="*/ 1755 w 1888"/>
                <a:gd name="T25" fmla="*/ 469 h 1397"/>
                <a:gd name="T26" fmla="*/ 1669 w 1888"/>
                <a:gd name="T27" fmla="*/ 575 h 1397"/>
                <a:gd name="T28" fmla="*/ 1745 w 1888"/>
                <a:gd name="T29" fmla="*/ 703 h 1397"/>
                <a:gd name="T30" fmla="*/ 1747 w 1888"/>
                <a:gd name="T31" fmla="*/ 760 h 1397"/>
                <a:gd name="T32" fmla="*/ 1768 w 1888"/>
                <a:gd name="T33" fmla="*/ 791 h 1397"/>
                <a:gd name="T34" fmla="*/ 1796 w 1888"/>
                <a:gd name="T35" fmla="*/ 791 h 1397"/>
                <a:gd name="T36" fmla="*/ 1827 w 1888"/>
                <a:gd name="T37" fmla="*/ 842 h 1397"/>
                <a:gd name="T38" fmla="*/ 1817 w 1888"/>
                <a:gd name="T39" fmla="*/ 880 h 1397"/>
                <a:gd name="T40" fmla="*/ 1888 w 1888"/>
                <a:gd name="T41" fmla="*/ 959 h 1397"/>
                <a:gd name="T42" fmla="*/ 1681 w 1888"/>
                <a:gd name="T43" fmla="*/ 1123 h 1397"/>
                <a:gd name="T44" fmla="*/ 1555 w 1888"/>
                <a:gd name="T45" fmla="*/ 1397 h 1397"/>
                <a:gd name="T46" fmla="*/ 1137 w 1888"/>
                <a:gd name="T47" fmla="*/ 1371 h 1397"/>
                <a:gd name="T48" fmla="*/ 876 w 1888"/>
                <a:gd name="T49" fmla="*/ 1330 h 1397"/>
                <a:gd name="T50" fmla="*/ 918 w 1888"/>
                <a:gd name="T51" fmla="*/ 1235 h 1397"/>
                <a:gd name="T52" fmla="*/ 916 w 1888"/>
                <a:gd name="T53" fmla="*/ 1199 h 1397"/>
                <a:gd name="T54" fmla="*/ 949 w 1888"/>
                <a:gd name="T55" fmla="*/ 1159 h 1397"/>
                <a:gd name="T56" fmla="*/ 928 w 1888"/>
                <a:gd name="T57" fmla="*/ 1128 h 1397"/>
                <a:gd name="T58" fmla="*/ 961 w 1888"/>
                <a:gd name="T59" fmla="*/ 1091 h 1397"/>
                <a:gd name="T60" fmla="*/ 914 w 1888"/>
                <a:gd name="T61" fmla="*/ 1051 h 1397"/>
                <a:gd name="T62" fmla="*/ 947 w 1888"/>
                <a:gd name="T63" fmla="*/ 978 h 1397"/>
                <a:gd name="T64" fmla="*/ 935 w 1888"/>
                <a:gd name="T65" fmla="*/ 910 h 1397"/>
                <a:gd name="T66" fmla="*/ 841 w 1888"/>
                <a:gd name="T67" fmla="*/ 798 h 1397"/>
                <a:gd name="T68" fmla="*/ 844 w 1888"/>
                <a:gd name="T69" fmla="*/ 767 h 1397"/>
                <a:gd name="T70" fmla="*/ 876 w 1888"/>
                <a:gd name="T71" fmla="*/ 718 h 1397"/>
                <a:gd name="T72" fmla="*/ 818 w 1888"/>
                <a:gd name="T73" fmla="*/ 670 h 1397"/>
                <a:gd name="T74" fmla="*/ 608 w 1888"/>
                <a:gd name="T75" fmla="*/ 861 h 1397"/>
                <a:gd name="T76" fmla="*/ 510 w 1888"/>
                <a:gd name="T77" fmla="*/ 877 h 1397"/>
                <a:gd name="T78" fmla="*/ 489 w 1888"/>
                <a:gd name="T79" fmla="*/ 918 h 1397"/>
                <a:gd name="T80" fmla="*/ 463 w 1888"/>
                <a:gd name="T81" fmla="*/ 913 h 1397"/>
                <a:gd name="T82" fmla="*/ 324 w 1888"/>
                <a:gd name="T83" fmla="*/ 558 h 1397"/>
                <a:gd name="T84" fmla="*/ 64 w 1888"/>
                <a:gd name="T85" fmla="*/ 532 h 1397"/>
                <a:gd name="T86" fmla="*/ 14 w 1888"/>
                <a:gd name="T87" fmla="*/ 476 h 1397"/>
                <a:gd name="T88" fmla="*/ 0 w 1888"/>
                <a:gd name="T89" fmla="*/ 359 h 1397"/>
                <a:gd name="T90" fmla="*/ 136 w 1888"/>
                <a:gd name="T91" fmla="*/ 329 h 1397"/>
                <a:gd name="T92" fmla="*/ 136 w 1888"/>
                <a:gd name="T93" fmla="*/ 293 h 1397"/>
                <a:gd name="T94" fmla="*/ 207 w 1888"/>
                <a:gd name="T95" fmla="*/ 293 h 1397"/>
                <a:gd name="T96" fmla="*/ 217 w 1888"/>
                <a:gd name="T97" fmla="*/ 307 h 1397"/>
                <a:gd name="T98" fmla="*/ 255 w 1888"/>
                <a:gd name="T99" fmla="*/ 307 h 1397"/>
                <a:gd name="T100" fmla="*/ 269 w 1888"/>
                <a:gd name="T101" fmla="*/ 255 h 1397"/>
                <a:gd name="T102" fmla="*/ 327 w 1888"/>
                <a:gd name="T103" fmla="*/ 174 h 1397"/>
                <a:gd name="T104" fmla="*/ 374 w 1888"/>
                <a:gd name="T105" fmla="*/ 209 h 1397"/>
                <a:gd name="T106" fmla="*/ 417 w 1888"/>
                <a:gd name="T107" fmla="*/ 167 h 1397"/>
                <a:gd name="T108" fmla="*/ 451 w 1888"/>
                <a:gd name="T109" fmla="*/ 162 h 1397"/>
                <a:gd name="T110" fmla="*/ 524 w 1888"/>
                <a:gd name="T111" fmla="*/ 200 h 1397"/>
                <a:gd name="T112" fmla="*/ 615 w 1888"/>
                <a:gd name="T113" fmla="*/ 171 h 1397"/>
                <a:gd name="T114" fmla="*/ 837 w 1888"/>
                <a:gd name="T115" fmla="*/ 16 h 1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888" h="1397">
                  <a:moveTo>
                    <a:pt x="837" y="16"/>
                  </a:moveTo>
                  <a:lnTo>
                    <a:pt x="1061" y="42"/>
                  </a:lnTo>
                  <a:lnTo>
                    <a:pt x="1080" y="68"/>
                  </a:lnTo>
                  <a:lnTo>
                    <a:pt x="1174" y="61"/>
                  </a:lnTo>
                  <a:lnTo>
                    <a:pt x="1178" y="42"/>
                  </a:lnTo>
                  <a:lnTo>
                    <a:pt x="1335" y="33"/>
                  </a:lnTo>
                  <a:lnTo>
                    <a:pt x="1665" y="0"/>
                  </a:lnTo>
                  <a:lnTo>
                    <a:pt x="1717" y="26"/>
                  </a:lnTo>
                  <a:lnTo>
                    <a:pt x="1813" y="96"/>
                  </a:lnTo>
                  <a:lnTo>
                    <a:pt x="1848" y="159"/>
                  </a:lnTo>
                  <a:lnTo>
                    <a:pt x="1824" y="317"/>
                  </a:lnTo>
                  <a:lnTo>
                    <a:pt x="1750" y="345"/>
                  </a:lnTo>
                  <a:lnTo>
                    <a:pt x="1755" y="469"/>
                  </a:lnTo>
                  <a:lnTo>
                    <a:pt x="1669" y="575"/>
                  </a:lnTo>
                  <a:lnTo>
                    <a:pt x="1745" y="703"/>
                  </a:lnTo>
                  <a:lnTo>
                    <a:pt x="1747" y="760"/>
                  </a:lnTo>
                  <a:lnTo>
                    <a:pt x="1768" y="791"/>
                  </a:lnTo>
                  <a:lnTo>
                    <a:pt x="1796" y="791"/>
                  </a:lnTo>
                  <a:lnTo>
                    <a:pt x="1827" y="842"/>
                  </a:lnTo>
                  <a:lnTo>
                    <a:pt x="1817" y="880"/>
                  </a:lnTo>
                  <a:lnTo>
                    <a:pt x="1888" y="959"/>
                  </a:lnTo>
                  <a:lnTo>
                    <a:pt x="1681" y="1123"/>
                  </a:lnTo>
                  <a:lnTo>
                    <a:pt x="1555" y="1397"/>
                  </a:lnTo>
                  <a:lnTo>
                    <a:pt x="1137" y="1371"/>
                  </a:lnTo>
                  <a:lnTo>
                    <a:pt x="876" y="1330"/>
                  </a:lnTo>
                  <a:lnTo>
                    <a:pt x="918" y="1235"/>
                  </a:lnTo>
                  <a:lnTo>
                    <a:pt x="916" y="1199"/>
                  </a:lnTo>
                  <a:lnTo>
                    <a:pt x="949" y="1159"/>
                  </a:lnTo>
                  <a:lnTo>
                    <a:pt x="928" y="1128"/>
                  </a:lnTo>
                  <a:lnTo>
                    <a:pt x="961" y="1091"/>
                  </a:lnTo>
                  <a:lnTo>
                    <a:pt x="914" y="1051"/>
                  </a:lnTo>
                  <a:lnTo>
                    <a:pt x="947" y="978"/>
                  </a:lnTo>
                  <a:lnTo>
                    <a:pt x="935" y="910"/>
                  </a:lnTo>
                  <a:lnTo>
                    <a:pt x="841" y="798"/>
                  </a:lnTo>
                  <a:lnTo>
                    <a:pt x="844" y="767"/>
                  </a:lnTo>
                  <a:lnTo>
                    <a:pt x="876" y="718"/>
                  </a:lnTo>
                  <a:lnTo>
                    <a:pt x="818" y="670"/>
                  </a:lnTo>
                  <a:lnTo>
                    <a:pt x="608" y="861"/>
                  </a:lnTo>
                  <a:lnTo>
                    <a:pt x="510" y="877"/>
                  </a:lnTo>
                  <a:lnTo>
                    <a:pt x="489" y="918"/>
                  </a:lnTo>
                  <a:lnTo>
                    <a:pt x="463" y="913"/>
                  </a:lnTo>
                  <a:lnTo>
                    <a:pt x="324" y="558"/>
                  </a:lnTo>
                  <a:lnTo>
                    <a:pt x="64" y="532"/>
                  </a:lnTo>
                  <a:lnTo>
                    <a:pt x="14" y="476"/>
                  </a:lnTo>
                  <a:lnTo>
                    <a:pt x="0" y="359"/>
                  </a:lnTo>
                  <a:lnTo>
                    <a:pt x="136" y="329"/>
                  </a:lnTo>
                  <a:lnTo>
                    <a:pt x="136" y="293"/>
                  </a:lnTo>
                  <a:lnTo>
                    <a:pt x="207" y="293"/>
                  </a:lnTo>
                  <a:lnTo>
                    <a:pt x="217" y="307"/>
                  </a:lnTo>
                  <a:lnTo>
                    <a:pt x="255" y="307"/>
                  </a:lnTo>
                  <a:lnTo>
                    <a:pt x="269" y="255"/>
                  </a:lnTo>
                  <a:lnTo>
                    <a:pt x="327" y="174"/>
                  </a:lnTo>
                  <a:lnTo>
                    <a:pt x="374" y="209"/>
                  </a:lnTo>
                  <a:lnTo>
                    <a:pt x="417" y="167"/>
                  </a:lnTo>
                  <a:lnTo>
                    <a:pt x="451" y="162"/>
                  </a:lnTo>
                  <a:lnTo>
                    <a:pt x="524" y="200"/>
                  </a:lnTo>
                  <a:lnTo>
                    <a:pt x="615" y="171"/>
                  </a:lnTo>
                  <a:lnTo>
                    <a:pt x="837" y="1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295" name="Freeform 31"/>
            <p:cNvSpPr>
              <a:spLocks/>
            </p:cNvSpPr>
            <p:nvPr/>
          </p:nvSpPr>
          <p:spPr bwMode="auto">
            <a:xfrm>
              <a:off x="6979" y="983"/>
              <a:ext cx="252" cy="358"/>
            </a:xfrm>
            <a:custGeom>
              <a:avLst/>
              <a:gdLst>
                <a:gd name="T0" fmla="*/ 965 w 1513"/>
                <a:gd name="T1" fmla="*/ 48 h 2153"/>
                <a:gd name="T2" fmla="*/ 1131 w 1513"/>
                <a:gd name="T3" fmla="*/ 138 h 2153"/>
                <a:gd name="T4" fmla="*/ 1209 w 1513"/>
                <a:gd name="T5" fmla="*/ 233 h 2153"/>
                <a:gd name="T6" fmla="*/ 1451 w 1513"/>
                <a:gd name="T7" fmla="*/ 309 h 2153"/>
                <a:gd name="T8" fmla="*/ 1465 w 1513"/>
                <a:gd name="T9" fmla="*/ 417 h 2153"/>
                <a:gd name="T10" fmla="*/ 1255 w 1513"/>
                <a:gd name="T11" fmla="*/ 495 h 2153"/>
                <a:gd name="T12" fmla="*/ 1066 w 1513"/>
                <a:gd name="T13" fmla="*/ 469 h 2153"/>
                <a:gd name="T14" fmla="*/ 1034 w 1513"/>
                <a:gd name="T15" fmla="*/ 684 h 2153"/>
                <a:gd name="T16" fmla="*/ 1082 w 1513"/>
                <a:gd name="T17" fmla="*/ 828 h 2153"/>
                <a:gd name="T18" fmla="*/ 1093 w 1513"/>
                <a:gd name="T19" fmla="*/ 915 h 2153"/>
                <a:gd name="T20" fmla="*/ 1132 w 1513"/>
                <a:gd name="T21" fmla="*/ 1053 h 2153"/>
                <a:gd name="T22" fmla="*/ 1195 w 1513"/>
                <a:gd name="T23" fmla="*/ 1203 h 2153"/>
                <a:gd name="T24" fmla="*/ 1389 w 1513"/>
                <a:gd name="T25" fmla="*/ 1488 h 2153"/>
                <a:gd name="T26" fmla="*/ 1371 w 1513"/>
                <a:gd name="T27" fmla="*/ 1584 h 2153"/>
                <a:gd name="T28" fmla="*/ 1491 w 1513"/>
                <a:gd name="T29" fmla="*/ 1738 h 2153"/>
                <a:gd name="T30" fmla="*/ 1435 w 1513"/>
                <a:gd name="T31" fmla="*/ 1769 h 2153"/>
                <a:gd name="T32" fmla="*/ 1346 w 1513"/>
                <a:gd name="T33" fmla="*/ 1877 h 2153"/>
                <a:gd name="T34" fmla="*/ 958 w 1513"/>
                <a:gd name="T35" fmla="*/ 1799 h 2153"/>
                <a:gd name="T36" fmla="*/ 882 w 1513"/>
                <a:gd name="T37" fmla="*/ 2106 h 2153"/>
                <a:gd name="T38" fmla="*/ 715 w 1513"/>
                <a:gd name="T39" fmla="*/ 2074 h 2153"/>
                <a:gd name="T40" fmla="*/ 561 w 1513"/>
                <a:gd name="T41" fmla="*/ 2115 h 2153"/>
                <a:gd name="T42" fmla="*/ 409 w 1513"/>
                <a:gd name="T43" fmla="*/ 2136 h 2153"/>
                <a:gd name="T44" fmla="*/ 375 w 1513"/>
                <a:gd name="T45" fmla="*/ 2017 h 2153"/>
                <a:gd name="T46" fmla="*/ 290 w 1513"/>
                <a:gd name="T47" fmla="*/ 2153 h 2153"/>
                <a:gd name="T48" fmla="*/ 45 w 1513"/>
                <a:gd name="T49" fmla="*/ 1896 h 2153"/>
                <a:gd name="T50" fmla="*/ 6 w 1513"/>
                <a:gd name="T51" fmla="*/ 1562 h 2153"/>
                <a:gd name="T52" fmla="*/ 74 w 1513"/>
                <a:gd name="T53" fmla="*/ 1420 h 2153"/>
                <a:gd name="T54" fmla="*/ 195 w 1513"/>
                <a:gd name="T55" fmla="*/ 1224 h 2153"/>
                <a:gd name="T56" fmla="*/ 175 w 1513"/>
                <a:gd name="T57" fmla="*/ 1181 h 2153"/>
                <a:gd name="T58" fmla="*/ 327 w 1513"/>
                <a:gd name="T59" fmla="*/ 909 h 2153"/>
                <a:gd name="T60" fmla="*/ 329 w 1513"/>
                <a:gd name="T61" fmla="*/ 628 h 2153"/>
                <a:gd name="T62" fmla="*/ 367 w 1513"/>
                <a:gd name="T63" fmla="*/ 560 h 2153"/>
                <a:gd name="T64" fmla="*/ 396 w 1513"/>
                <a:gd name="T65" fmla="*/ 481 h 2153"/>
                <a:gd name="T66" fmla="*/ 587 w 1513"/>
                <a:gd name="T67" fmla="*/ 294 h 2153"/>
                <a:gd name="T68" fmla="*/ 646 w 1513"/>
                <a:gd name="T69" fmla="*/ 266 h 2153"/>
                <a:gd name="T70" fmla="*/ 839 w 1513"/>
                <a:gd name="T71" fmla="*/ 207 h 2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513" h="2153">
                  <a:moveTo>
                    <a:pt x="905" y="0"/>
                  </a:moveTo>
                  <a:lnTo>
                    <a:pt x="965" y="48"/>
                  </a:lnTo>
                  <a:lnTo>
                    <a:pt x="1018" y="108"/>
                  </a:lnTo>
                  <a:lnTo>
                    <a:pt x="1131" y="138"/>
                  </a:lnTo>
                  <a:lnTo>
                    <a:pt x="1182" y="161"/>
                  </a:lnTo>
                  <a:lnTo>
                    <a:pt x="1209" y="233"/>
                  </a:lnTo>
                  <a:lnTo>
                    <a:pt x="1379" y="268"/>
                  </a:lnTo>
                  <a:lnTo>
                    <a:pt x="1451" y="309"/>
                  </a:lnTo>
                  <a:lnTo>
                    <a:pt x="1513" y="384"/>
                  </a:lnTo>
                  <a:lnTo>
                    <a:pt x="1465" y="417"/>
                  </a:lnTo>
                  <a:lnTo>
                    <a:pt x="1454" y="469"/>
                  </a:lnTo>
                  <a:lnTo>
                    <a:pt x="1255" y="495"/>
                  </a:lnTo>
                  <a:lnTo>
                    <a:pt x="1211" y="451"/>
                  </a:lnTo>
                  <a:lnTo>
                    <a:pt x="1066" y="469"/>
                  </a:lnTo>
                  <a:lnTo>
                    <a:pt x="1087" y="615"/>
                  </a:lnTo>
                  <a:lnTo>
                    <a:pt x="1034" y="684"/>
                  </a:lnTo>
                  <a:lnTo>
                    <a:pt x="1024" y="753"/>
                  </a:lnTo>
                  <a:lnTo>
                    <a:pt x="1082" y="828"/>
                  </a:lnTo>
                  <a:lnTo>
                    <a:pt x="1055" y="897"/>
                  </a:lnTo>
                  <a:lnTo>
                    <a:pt x="1093" y="915"/>
                  </a:lnTo>
                  <a:lnTo>
                    <a:pt x="1098" y="1030"/>
                  </a:lnTo>
                  <a:lnTo>
                    <a:pt x="1132" y="1053"/>
                  </a:lnTo>
                  <a:lnTo>
                    <a:pt x="1134" y="1104"/>
                  </a:lnTo>
                  <a:lnTo>
                    <a:pt x="1195" y="1203"/>
                  </a:lnTo>
                  <a:lnTo>
                    <a:pt x="1235" y="1209"/>
                  </a:lnTo>
                  <a:lnTo>
                    <a:pt x="1389" y="1488"/>
                  </a:lnTo>
                  <a:lnTo>
                    <a:pt x="1361" y="1515"/>
                  </a:lnTo>
                  <a:lnTo>
                    <a:pt x="1371" y="1584"/>
                  </a:lnTo>
                  <a:lnTo>
                    <a:pt x="1426" y="1591"/>
                  </a:lnTo>
                  <a:lnTo>
                    <a:pt x="1491" y="1738"/>
                  </a:lnTo>
                  <a:lnTo>
                    <a:pt x="1480" y="1769"/>
                  </a:lnTo>
                  <a:lnTo>
                    <a:pt x="1435" y="1769"/>
                  </a:lnTo>
                  <a:lnTo>
                    <a:pt x="1364" y="1832"/>
                  </a:lnTo>
                  <a:lnTo>
                    <a:pt x="1346" y="1877"/>
                  </a:lnTo>
                  <a:lnTo>
                    <a:pt x="1093" y="1884"/>
                  </a:lnTo>
                  <a:lnTo>
                    <a:pt x="958" y="1799"/>
                  </a:lnTo>
                  <a:lnTo>
                    <a:pt x="889" y="1913"/>
                  </a:lnTo>
                  <a:lnTo>
                    <a:pt x="882" y="2106"/>
                  </a:lnTo>
                  <a:lnTo>
                    <a:pt x="817" y="2067"/>
                  </a:lnTo>
                  <a:lnTo>
                    <a:pt x="715" y="2074"/>
                  </a:lnTo>
                  <a:lnTo>
                    <a:pt x="650" y="2110"/>
                  </a:lnTo>
                  <a:lnTo>
                    <a:pt x="561" y="2115"/>
                  </a:lnTo>
                  <a:lnTo>
                    <a:pt x="523" y="2149"/>
                  </a:lnTo>
                  <a:lnTo>
                    <a:pt x="409" y="2136"/>
                  </a:lnTo>
                  <a:lnTo>
                    <a:pt x="362" y="2069"/>
                  </a:lnTo>
                  <a:lnTo>
                    <a:pt x="375" y="2017"/>
                  </a:lnTo>
                  <a:lnTo>
                    <a:pt x="329" y="2022"/>
                  </a:lnTo>
                  <a:lnTo>
                    <a:pt x="290" y="2153"/>
                  </a:lnTo>
                  <a:lnTo>
                    <a:pt x="50" y="1926"/>
                  </a:lnTo>
                  <a:lnTo>
                    <a:pt x="45" y="1896"/>
                  </a:lnTo>
                  <a:lnTo>
                    <a:pt x="109" y="1819"/>
                  </a:lnTo>
                  <a:lnTo>
                    <a:pt x="6" y="1562"/>
                  </a:lnTo>
                  <a:lnTo>
                    <a:pt x="0" y="1463"/>
                  </a:lnTo>
                  <a:lnTo>
                    <a:pt x="74" y="1420"/>
                  </a:lnTo>
                  <a:lnTo>
                    <a:pt x="81" y="1364"/>
                  </a:lnTo>
                  <a:lnTo>
                    <a:pt x="195" y="1224"/>
                  </a:lnTo>
                  <a:lnTo>
                    <a:pt x="195" y="1188"/>
                  </a:lnTo>
                  <a:lnTo>
                    <a:pt x="175" y="1181"/>
                  </a:lnTo>
                  <a:lnTo>
                    <a:pt x="193" y="1030"/>
                  </a:lnTo>
                  <a:lnTo>
                    <a:pt x="327" y="909"/>
                  </a:lnTo>
                  <a:lnTo>
                    <a:pt x="230" y="637"/>
                  </a:lnTo>
                  <a:lnTo>
                    <a:pt x="329" y="628"/>
                  </a:lnTo>
                  <a:lnTo>
                    <a:pt x="333" y="581"/>
                  </a:lnTo>
                  <a:lnTo>
                    <a:pt x="367" y="560"/>
                  </a:lnTo>
                  <a:lnTo>
                    <a:pt x="367" y="489"/>
                  </a:lnTo>
                  <a:lnTo>
                    <a:pt x="396" y="481"/>
                  </a:lnTo>
                  <a:lnTo>
                    <a:pt x="456" y="320"/>
                  </a:lnTo>
                  <a:lnTo>
                    <a:pt x="587" y="294"/>
                  </a:lnTo>
                  <a:lnTo>
                    <a:pt x="600" y="279"/>
                  </a:lnTo>
                  <a:lnTo>
                    <a:pt x="646" y="266"/>
                  </a:lnTo>
                  <a:lnTo>
                    <a:pt x="685" y="279"/>
                  </a:lnTo>
                  <a:lnTo>
                    <a:pt x="839" y="207"/>
                  </a:lnTo>
                  <a:lnTo>
                    <a:pt x="905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296" name="Freeform 32"/>
            <p:cNvSpPr>
              <a:spLocks/>
            </p:cNvSpPr>
            <p:nvPr/>
          </p:nvSpPr>
          <p:spPr bwMode="auto">
            <a:xfrm>
              <a:off x="6979" y="983"/>
              <a:ext cx="252" cy="358"/>
            </a:xfrm>
            <a:custGeom>
              <a:avLst/>
              <a:gdLst>
                <a:gd name="T0" fmla="*/ 965 w 1513"/>
                <a:gd name="T1" fmla="*/ 48 h 2153"/>
                <a:gd name="T2" fmla="*/ 1131 w 1513"/>
                <a:gd name="T3" fmla="*/ 138 h 2153"/>
                <a:gd name="T4" fmla="*/ 1209 w 1513"/>
                <a:gd name="T5" fmla="*/ 233 h 2153"/>
                <a:gd name="T6" fmla="*/ 1451 w 1513"/>
                <a:gd name="T7" fmla="*/ 309 h 2153"/>
                <a:gd name="T8" fmla="*/ 1465 w 1513"/>
                <a:gd name="T9" fmla="*/ 417 h 2153"/>
                <a:gd name="T10" fmla="*/ 1255 w 1513"/>
                <a:gd name="T11" fmla="*/ 495 h 2153"/>
                <a:gd name="T12" fmla="*/ 1066 w 1513"/>
                <a:gd name="T13" fmla="*/ 469 h 2153"/>
                <a:gd name="T14" fmla="*/ 1034 w 1513"/>
                <a:gd name="T15" fmla="*/ 684 h 2153"/>
                <a:gd name="T16" fmla="*/ 1082 w 1513"/>
                <a:gd name="T17" fmla="*/ 828 h 2153"/>
                <a:gd name="T18" fmla="*/ 1093 w 1513"/>
                <a:gd name="T19" fmla="*/ 915 h 2153"/>
                <a:gd name="T20" fmla="*/ 1132 w 1513"/>
                <a:gd name="T21" fmla="*/ 1053 h 2153"/>
                <a:gd name="T22" fmla="*/ 1195 w 1513"/>
                <a:gd name="T23" fmla="*/ 1203 h 2153"/>
                <a:gd name="T24" fmla="*/ 1389 w 1513"/>
                <a:gd name="T25" fmla="*/ 1488 h 2153"/>
                <a:gd name="T26" fmla="*/ 1371 w 1513"/>
                <a:gd name="T27" fmla="*/ 1584 h 2153"/>
                <a:gd name="T28" fmla="*/ 1491 w 1513"/>
                <a:gd name="T29" fmla="*/ 1738 h 2153"/>
                <a:gd name="T30" fmla="*/ 1435 w 1513"/>
                <a:gd name="T31" fmla="*/ 1769 h 2153"/>
                <a:gd name="T32" fmla="*/ 1346 w 1513"/>
                <a:gd name="T33" fmla="*/ 1877 h 2153"/>
                <a:gd name="T34" fmla="*/ 958 w 1513"/>
                <a:gd name="T35" fmla="*/ 1799 h 2153"/>
                <a:gd name="T36" fmla="*/ 882 w 1513"/>
                <a:gd name="T37" fmla="*/ 2106 h 2153"/>
                <a:gd name="T38" fmla="*/ 715 w 1513"/>
                <a:gd name="T39" fmla="*/ 2074 h 2153"/>
                <a:gd name="T40" fmla="*/ 561 w 1513"/>
                <a:gd name="T41" fmla="*/ 2115 h 2153"/>
                <a:gd name="T42" fmla="*/ 409 w 1513"/>
                <a:gd name="T43" fmla="*/ 2136 h 2153"/>
                <a:gd name="T44" fmla="*/ 375 w 1513"/>
                <a:gd name="T45" fmla="*/ 2017 h 2153"/>
                <a:gd name="T46" fmla="*/ 290 w 1513"/>
                <a:gd name="T47" fmla="*/ 2153 h 2153"/>
                <a:gd name="T48" fmla="*/ 45 w 1513"/>
                <a:gd name="T49" fmla="*/ 1896 h 2153"/>
                <a:gd name="T50" fmla="*/ 6 w 1513"/>
                <a:gd name="T51" fmla="*/ 1562 h 2153"/>
                <a:gd name="T52" fmla="*/ 74 w 1513"/>
                <a:gd name="T53" fmla="*/ 1420 h 2153"/>
                <a:gd name="T54" fmla="*/ 195 w 1513"/>
                <a:gd name="T55" fmla="*/ 1224 h 2153"/>
                <a:gd name="T56" fmla="*/ 175 w 1513"/>
                <a:gd name="T57" fmla="*/ 1181 h 2153"/>
                <a:gd name="T58" fmla="*/ 327 w 1513"/>
                <a:gd name="T59" fmla="*/ 909 h 2153"/>
                <a:gd name="T60" fmla="*/ 329 w 1513"/>
                <a:gd name="T61" fmla="*/ 628 h 2153"/>
                <a:gd name="T62" fmla="*/ 367 w 1513"/>
                <a:gd name="T63" fmla="*/ 560 h 2153"/>
                <a:gd name="T64" fmla="*/ 396 w 1513"/>
                <a:gd name="T65" fmla="*/ 481 h 2153"/>
                <a:gd name="T66" fmla="*/ 587 w 1513"/>
                <a:gd name="T67" fmla="*/ 294 h 2153"/>
                <a:gd name="T68" fmla="*/ 646 w 1513"/>
                <a:gd name="T69" fmla="*/ 266 h 2153"/>
                <a:gd name="T70" fmla="*/ 839 w 1513"/>
                <a:gd name="T71" fmla="*/ 207 h 2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513" h="2153">
                  <a:moveTo>
                    <a:pt x="905" y="0"/>
                  </a:moveTo>
                  <a:lnTo>
                    <a:pt x="965" y="48"/>
                  </a:lnTo>
                  <a:lnTo>
                    <a:pt x="1018" y="108"/>
                  </a:lnTo>
                  <a:lnTo>
                    <a:pt x="1131" y="138"/>
                  </a:lnTo>
                  <a:lnTo>
                    <a:pt x="1182" y="161"/>
                  </a:lnTo>
                  <a:lnTo>
                    <a:pt x="1209" y="233"/>
                  </a:lnTo>
                  <a:lnTo>
                    <a:pt x="1379" y="268"/>
                  </a:lnTo>
                  <a:lnTo>
                    <a:pt x="1451" y="309"/>
                  </a:lnTo>
                  <a:lnTo>
                    <a:pt x="1513" y="384"/>
                  </a:lnTo>
                  <a:lnTo>
                    <a:pt x="1465" y="417"/>
                  </a:lnTo>
                  <a:lnTo>
                    <a:pt x="1454" y="469"/>
                  </a:lnTo>
                  <a:lnTo>
                    <a:pt x="1255" y="495"/>
                  </a:lnTo>
                  <a:lnTo>
                    <a:pt x="1211" y="451"/>
                  </a:lnTo>
                  <a:lnTo>
                    <a:pt x="1066" y="469"/>
                  </a:lnTo>
                  <a:lnTo>
                    <a:pt x="1087" y="615"/>
                  </a:lnTo>
                  <a:lnTo>
                    <a:pt x="1034" y="684"/>
                  </a:lnTo>
                  <a:lnTo>
                    <a:pt x="1024" y="753"/>
                  </a:lnTo>
                  <a:lnTo>
                    <a:pt x="1082" y="828"/>
                  </a:lnTo>
                  <a:lnTo>
                    <a:pt x="1055" y="897"/>
                  </a:lnTo>
                  <a:lnTo>
                    <a:pt x="1093" y="915"/>
                  </a:lnTo>
                  <a:lnTo>
                    <a:pt x="1098" y="1030"/>
                  </a:lnTo>
                  <a:lnTo>
                    <a:pt x="1132" y="1053"/>
                  </a:lnTo>
                  <a:lnTo>
                    <a:pt x="1134" y="1104"/>
                  </a:lnTo>
                  <a:lnTo>
                    <a:pt x="1195" y="1203"/>
                  </a:lnTo>
                  <a:lnTo>
                    <a:pt x="1235" y="1209"/>
                  </a:lnTo>
                  <a:lnTo>
                    <a:pt x="1389" y="1488"/>
                  </a:lnTo>
                  <a:lnTo>
                    <a:pt x="1361" y="1515"/>
                  </a:lnTo>
                  <a:lnTo>
                    <a:pt x="1371" y="1584"/>
                  </a:lnTo>
                  <a:lnTo>
                    <a:pt x="1426" y="1591"/>
                  </a:lnTo>
                  <a:lnTo>
                    <a:pt x="1491" y="1738"/>
                  </a:lnTo>
                  <a:lnTo>
                    <a:pt x="1480" y="1769"/>
                  </a:lnTo>
                  <a:lnTo>
                    <a:pt x="1435" y="1769"/>
                  </a:lnTo>
                  <a:lnTo>
                    <a:pt x="1364" y="1832"/>
                  </a:lnTo>
                  <a:lnTo>
                    <a:pt x="1346" y="1877"/>
                  </a:lnTo>
                  <a:lnTo>
                    <a:pt x="1093" y="1884"/>
                  </a:lnTo>
                  <a:lnTo>
                    <a:pt x="958" y="1799"/>
                  </a:lnTo>
                  <a:lnTo>
                    <a:pt x="889" y="1913"/>
                  </a:lnTo>
                  <a:lnTo>
                    <a:pt x="882" y="2106"/>
                  </a:lnTo>
                  <a:lnTo>
                    <a:pt x="817" y="2067"/>
                  </a:lnTo>
                  <a:lnTo>
                    <a:pt x="715" y="2074"/>
                  </a:lnTo>
                  <a:lnTo>
                    <a:pt x="650" y="2110"/>
                  </a:lnTo>
                  <a:lnTo>
                    <a:pt x="561" y="2115"/>
                  </a:lnTo>
                  <a:lnTo>
                    <a:pt x="523" y="2149"/>
                  </a:lnTo>
                  <a:lnTo>
                    <a:pt x="409" y="2136"/>
                  </a:lnTo>
                  <a:lnTo>
                    <a:pt x="362" y="2069"/>
                  </a:lnTo>
                  <a:lnTo>
                    <a:pt x="375" y="2017"/>
                  </a:lnTo>
                  <a:lnTo>
                    <a:pt x="329" y="2022"/>
                  </a:lnTo>
                  <a:lnTo>
                    <a:pt x="290" y="2153"/>
                  </a:lnTo>
                  <a:lnTo>
                    <a:pt x="50" y="1926"/>
                  </a:lnTo>
                  <a:lnTo>
                    <a:pt x="45" y="1896"/>
                  </a:lnTo>
                  <a:lnTo>
                    <a:pt x="109" y="1819"/>
                  </a:lnTo>
                  <a:lnTo>
                    <a:pt x="6" y="1562"/>
                  </a:lnTo>
                  <a:lnTo>
                    <a:pt x="0" y="1463"/>
                  </a:lnTo>
                  <a:lnTo>
                    <a:pt x="74" y="1420"/>
                  </a:lnTo>
                  <a:lnTo>
                    <a:pt x="81" y="1364"/>
                  </a:lnTo>
                  <a:lnTo>
                    <a:pt x="195" y="1224"/>
                  </a:lnTo>
                  <a:lnTo>
                    <a:pt x="195" y="1188"/>
                  </a:lnTo>
                  <a:lnTo>
                    <a:pt x="175" y="1181"/>
                  </a:lnTo>
                  <a:lnTo>
                    <a:pt x="193" y="1030"/>
                  </a:lnTo>
                  <a:lnTo>
                    <a:pt x="327" y="909"/>
                  </a:lnTo>
                  <a:lnTo>
                    <a:pt x="230" y="637"/>
                  </a:lnTo>
                  <a:lnTo>
                    <a:pt x="329" y="628"/>
                  </a:lnTo>
                  <a:lnTo>
                    <a:pt x="333" y="581"/>
                  </a:lnTo>
                  <a:lnTo>
                    <a:pt x="367" y="560"/>
                  </a:lnTo>
                  <a:lnTo>
                    <a:pt x="367" y="489"/>
                  </a:lnTo>
                  <a:lnTo>
                    <a:pt x="396" y="481"/>
                  </a:lnTo>
                  <a:lnTo>
                    <a:pt x="456" y="320"/>
                  </a:lnTo>
                  <a:lnTo>
                    <a:pt x="587" y="294"/>
                  </a:lnTo>
                  <a:lnTo>
                    <a:pt x="600" y="279"/>
                  </a:lnTo>
                  <a:lnTo>
                    <a:pt x="646" y="266"/>
                  </a:lnTo>
                  <a:lnTo>
                    <a:pt x="685" y="279"/>
                  </a:lnTo>
                  <a:lnTo>
                    <a:pt x="839" y="207"/>
                  </a:lnTo>
                  <a:lnTo>
                    <a:pt x="905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297" name="Freeform 33"/>
            <p:cNvSpPr>
              <a:spLocks/>
            </p:cNvSpPr>
            <p:nvPr/>
          </p:nvSpPr>
          <p:spPr bwMode="auto">
            <a:xfrm>
              <a:off x="6459" y="1609"/>
              <a:ext cx="108" cy="107"/>
            </a:xfrm>
            <a:custGeom>
              <a:avLst/>
              <a:gdLst>
                <a:gd name="T0" fmla="*/ 650 w 650"/>
                <a:gd name="T1" fmla="*/ 39 h 639"/>
                <a:gd name="T2" fmla="*/ 628 w 650"/>
                <a:gd name="T3" fmla="*/ 79 h 639"/>
                <a:gd name="T4" fmla="*/ 646 w 650"/>
                <a:gd name="T5" fmla="*/ 148 h 639"/>
                <a:gd name="T6" fmla="*/ 639 w 650"/>
                <a:gd name="T7" fmla="*/ 245 h 639"/>
                <a:gd name="T8" fmla="*/ 598 w 650"/>
                <a:gd name="T9" fmla="*/ 314 h 639"/>
                <a:gd name="T10" fmla="*/ 593 w 650"/>
                <a:gd name="T11" fmla="*/ 405 h 639"/>
                <a:gd name="T12" fmla="*/ 566 w 650"/>
                <a:gd name="T13" fmla="*/ 503 h 639"/>
                <a:gd name="T14" fmla="*/ 504 w 650"/>
                <a:gd name="T15" fmla="*/ 504 h 639"/>
                <a:gd name="T16" fmla="*/ 464 w 650"/>
                <a:gd name="T17" fmla="*/ 537 h 639"/>
                <a:gd name="T18" fmla="*/ 430 w 650"/>
                <a:gd name="T19" fmla="*/ 583 h 639"/>
                <a:gd name="T20" fmla="*/ 346 w 650"/>
                <a:gd name="T21" fmla="*/ 606 h 639"/>
                <a:gd name="T22" fmla="*/ 316 w 650"/>
                <a:gd name="T23" fmla="*/ 639 h 639"/>
                <a:gd name="T24" fmla="*/ 260 w 650"/>
                <a:gd name="T25" fmla="*/ 638 h 639"/>
                <a:gd name="T26" fmla="*/ 178 w 650"/>
                <a:gd name="T27" fmla="*/ 481 h 639"/>
                <a:gd name="T28" fmla="*/ 129 w 650"/>
                <a:gd name="T29" fmla="*/ 461 h 639"/>
                <a:gd name="T30" fmla="*/ 0 w 650"/>
                <a:gd name="T31" fmla="*/ 445 h 639"/>
                <a:gd name="T32" fmla="*/ 225 w 650"/>
                <a:gd name="T33" fmla="*/ 312 h 639"/>
                <a:gd name="T34" fmla="*/ 296 w 650"/>
                <a:gd name="T35" fmla="*/ 316 h 639"/>
                <a:gd name="T36" fmla="*/ 325 w 650"/>
                <a:gd name="T37" fmla="*/ 240 h 639"/>
                <a:gd name="T38" fmla="*/ 280 w 650"/>
                <a:gd name="T39" fmla="*/ 63 h 639"/>
                <a:gd name="T40" fmla="*/ 487 w 650"/>
                <a:gd name="T41" fmla="*/ 0 h 639"/>
                <a:gd name="T42" fmla="*/ 650 w 650"/>
                <a:gd name="T43" fmla="*/ 39 h 6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50" h="639">
                  <a:moveTo>
                    <a:pt x="650" y="39"/>
                  </a:moveTo>
                  <a:lnTo>
                    <a:pt x="628" y="79"/>
                  </a:lnTo>
                  <a:lnTo>
                    <a:pt x="646" y="148"/>
                  </a:lnTo>
                  <a:lnTo>
                    <a:pt x="639" y="245"/>
                  </a:lnTo>
                  <a:lnTo>
                    <a:pt x="598" y="314"/>
                  </a:lnTo>
                  <a:lnTo>
                    <a:pt x="593" y="405"/>
                  </a:lnTo>
                  <a:lnTo>
                    <a:pt x="566" y="503"/>
                  </a:lnTo>
                  <a:lnTo>
                    <a:pt x="504" y="504"/>
                  </a:lnTo>
                  <a:lnTo>
                    <a:pt x="464" y="537"/>
                  </a:lnTo>
                  <a:lnTo>
                    <a:pt x="430" y="583"/>
                  </a:lnTo>
                  <a:lnTo>
                    <a:pt x="346" y="606"/>
                  </a:lnTo>
                  <a:lnTo>
                    <a:pt x="316" y="639"/>
                  </a:lnTo>
                  <a:lnTo>
                    <a:pt x="260" y="638"/>
                  </a:lnTo>
                  <a:lnTo>
                    <a:pt x="178" y="481"/>
                  </a:lnTo>
                  <a:lnTo>
                    <a:pt x="129" y="461"/>
                  </a:lnTo>
                  <a:lnTo>
                    <a:pt x="0" y="445"/>
                  </a:lnTo>
                  <a:lnTo>
                    <a:pt x="225" y="312"/>
                  </a:lnTo>
                  <a:lnTo>
                    <a:pt x="296" y="316"/>
                  </a:lnTo>
                  <a:lnTo>
                    <a:pt x="325" y="240"/>
                  </a:lnTo>
                  <a:lnTo>
                    <a:pt x="280" y="63"/>
                  </a:lnTo>
                  <a:lnTo>
                    <a:pt x="487" y="0"/>
                  </a:lnTo>
                  <a:lnTo>
                    <a:pt x="650" y="3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298" name="Freeform 34"/>
            <p:cNvSpPr>
              <a:spLocks/>
            </p:cNvSpPr>
            <p:nvPr/>
          </p:nvSpPr>
          <p:spPr bwMode="auto">
            <a:xfrm>
              <a:off x="6459" y="1609"/>
              <a:ext cx="108" cy="107"/>
            </a:xfrm>
            <a:custGeom>
              <a:avLst/>
              <a:gdLst>
                <a:gd name="T0" fmla="*/ 650 w 650"/>
                <a:gd name="T1" fmla="*/ 39 h 639"/>
                <a:gd name="T2" fmla="*/ 628 w 650"/>
                <a:gd name="T3" fmla="*/ 79 h 639"/>
                <a:gd name="T4" fmla="*/ 646 w 650"/>
                <a:gd name="T5" fmla="*/ 148 h 639"/>
                <a:gd name="T6" fmla="*/ 639 w 650"/>
                <a:gd name="T7" fmla="*/ 245 h 639"/>
                <a:gd name="T8" fmla="*/ 598 w 650"/>
                <a:gd name="T9" fmla="*/ 314 h 639"/>
                <a:gd name="T10" fmla="*/ 593 w 650"/>
                <a:gd name="T11" fmla="*/ 405 h 639"/>
                <a:gd name="T12" fmla="*/ 566 w 650"/>
                <a:gd name="T13" fmla="*/ 503 h 639"/>
                <a:gd name="T14" fmla="*/ 504 w 650"/>
                <a:gd name="T15" fmla="*/ 504 h 639"/>
                <a:gd name="T16" fmla="*/ 464 w 650"/>
                <a:gd name="T17" fmla="*/ 537 h 639"/>
                <a:gd name="T18" fmla="*/ 430 w 650"/>
                <a:gd name="T19" fmla="*/ 583 h 639"/>
                <a:gd name="T20" fmla="*/ 346 w 650"/>
                <a:gd name="T21" fmla="*/ 606 h 639"/>
                <a:gd name="T22" fmla="*/ 316 w 650"/>
                <a:gd name="T23" fmla="*/ 639 h 639"/>
                <a:gd name="T24" fmla="*/ 260 w 650"/>
                <a:gd name="T25" fmla="*/ 638 h 639"/>
                <a:gd name="T26" fmla="*/ 178 w 650"/>
                <a:gd name="T27" fmla="*/ 481 h 639"/>
                <a:gd name="T28" fmla="*/ 129 w 650"/>
                <a:gd name="T29" fmla="*/ 461 h 639"/>
                <a:gd name="T30" fmla="*/ 0 w 650"/>
                <a:gd name="T31" fmla="*/ 445 h 639"/>
                <a:gd name="T32" fmla="*/ 225 w 650"/>
                <a:gd name="T33" fmla="*/ 312 h 639"/>
                <a:gd name="T34" fmla="*/ 296 w 650"/>
                <a:gd name="T35" fmla="*/ 316 h 639"/>
                <a:gd name="T36" fmla="*/ 325 w 650"/>
                <a:gd name="T37" fmla="*/ 240 h 639"/>
                <a:gd name="T38" fmla="*/ 280 w 650"/>
                <a:gd name="T39" fmla="*/ 63 h 639"/>
                <a:gd name="T40" fmla="*/ 487 w 650"/>
                <a:gd name="T41" fmla="*/ 0 h 639"/>
                <a:gd name="T42" fmla="*/ 650 w 650"/>
                <a:gd name="T43" fmla="*/ 39 h 6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50" h="639">
                  <a:moveTo>
                    <a:pt x="650" y="39"/>
                  </a:moveTo>
                  <a:lnTo>
                    <a:pt x="628" y="79"/>
                  </a:lnTo>
                  <a:lnTo>
                    <a:pt x="646" y="148"/>
                  </a:lnTo>
                  <a:lnTo>
                    <a:pt x="639" y="245"/>
                  </a:lnTo>
                  <a:lnTo>
                    <a:pt x="598" y="314"/>
                  </a:lnTo>
                  <a:lnTo>
                    <a:pt x="593" y="405"/>
                  </a:lnTo>
                  <a:lnTo>
                    <a:pt x="566" y="503"/>
                  </a:lnTo>
                  <a:lnTo>
                    <a:pt x="504" y="504"/>
                  </a:lnTo>
                  <a:lnTo>
                    <a:pt x="464" y="537"/>
                  </a:lnTo>
                  <a:lnTo>
                    <a:pt x="430" y="583"/>
                  </a:lnTo>
                  <a:lnTo>
                    <a:pt x="346" y="606"/>
                  </a:lnTo>
                  <a:lnTo>
                    <a:pt x="316" y="639"/>
                  </a:lnTo>
                  <a:lnTo>
                    <a:pt x="260" y="638"/>
                  </a:lnTo>
                  <a:lnTo>
                    <a:pt x="178" y="481"/>
                  </a:lnTo>
                  <a:lnTo>
                    <a:pt x="129" y="461"/>
                  </a:lnTo>
                  <a:lnTo>
                    <a:pt x="0" y="445"/>
                  </a:lnTo>
                  <a:lnTo>
                    <a:pt x="225" y="312"/>
                  </a:lnTo>
                  <a:lnTo>
                    <a:pt x="296" y="316"/>
                  </a:lnTo>
                  <a:lnTo>
                    <a:pt x="325" y="240"/>
                  </a:lnTo>
                  <a:lnTo>
                    <a:pt x="280" y="63"/>
                  </a:lnTo>
                  <a:lnTo>
                    <a:pt x="487" y="0"/>
                  </a:lnTo>
                  <a:lnTo>
                    <a:pt x="650" y="3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299" name="Freeform 35"/>
            <p:cNvSpPr>
              <a:spLocks/>
            </p:cNvSpPr>
            <p:nvPr/>
          </p:nvSpPr>
          <p:spPr bwMode="auto">
            <a:xfrm>
              <a:off x="6375" y="1566"/>
              <a:ext cx="165" cy="123"/>
            </a:xfrm>
            <a:custGeom>
              <a:avLst/>
              <a:gdLst>
                <a:gd name="T0" fmla="*/ 248 w 995"/>
                <a:gd name="T1" fmla="*/ 25 h 737"/>
                <a:gd name="T2" fmla="*/ 256 w 995"/>
                <a:gd name="T3" fmla="*/ 61 h 737"/>
                <a:gd name="T4" fmla="*/ 286 w 995"/>
                <a:gd name="T5" fmla="*/ 60 h 737"/>
                <a:gd name="T6" fmla="*/ 337 w 995"/>
                <a:gd name="T7" fmla="*/ 0 h 737"/>
                <a:gd name="T8" fmla="*/ 348 w 995"/>
                <a:gd name="T9" fmla="*/ 64 h 737"/>
                <a:gd name="T10" fmla="*/ 397 w 995"/>
                <a:gd name="T11" fmla="*/ 43 h 737"/>
                <a:gd name="T12" fmla="*/ 516 w 995"/>
                <a:gd name="T13" fmla="*/ 43 h 737"/>
                <a:gd name="T14" fmla="*/ 591 w 995"/>
                <a:gd name="T15" fmla="*/ 114 h 737"/>
                <a:gd name="T16" fmla="*/ 835 w 995"/>
                <a:gd name="T17" fmla="*/ 120 h 737"/>
                <a:gd name="T18" fmla="*/ 995 w 995"/>
                <a:gd name="T19" fmla="*/ 258 h 737"/>
                <a:gd name="T20" fmla="*/ 784 w 995"/>
                <a:gd name="T21" fmla="*/ 320 h 737"/>
                <a:gd name="T22" fmla="*/ 830 w 995"/>
                <a:gd name="T23" fmla="*/ 495 h 737"/>
                <a:gd name="T24" fmla="*/ 802 w 995"/>
                <a:gd name="T25" fmla="*/ 571 h 737"/>
                <a:gd name="T26" fmla="*/ 730 w 995"/>
                <a:gd name="T27" fmla="*/ 571 h 737"/>
                <a:gd name="T28" fmla="*/ 503 w 995"/>
                <a:gd name="T29" fmla="*/ 702 h 737"/>
                <a:gd name="T30" fmla="*/ 174 w 995"/>
                <a:gd name="T31" fmla="*/ 737 h 737"/>
                <a:gd name="T32" fmla="*/ 0 w 995"/>
                <a:gd name="T33" fmla="*/ 698 h 737"/>
                <a:gd name="T34" fmla="*/ 55 w 995"/>
                <a:gd name="T35" fmla="*/ 591 h 737"/>
                <a:gd name="T36" fmla="*/ 61 w 995"/>
                <a:gd name="T37" fmla="*/ 510 h 737"/>
                <a:gd name="T38" fmla="*/ 41 w 995"/>
                <a:gd name="T39" fmla="*/ 462 h 737"/>
                <a:gd name="T40" fmla="*/ 180 w 995"/>
                <a:gd name="T41" fmla="*/ 160 h 737"/>
                <a:gd name="T42" fmla="*/ 248 w 995"/>
                <a:gd name="T43" fmla="*/ 25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95" h="737">
                  <a:moveTo>
                    <a:pt x="248" y="25"/>
                  </a:moveTo>
                  <a:lnTo>
                    <a:pt x="256" y="61"/>
                  </a:lnTo>
                  <a:lnTo>
                    <a:pt x="286" y="60"/>
                  </a:lnTo>
                  <a:lnTo>
                    <a:pt x="337" y="0"/>
                  </a:lnTo>
                  <a:lnTo>
                    <a:pt x="348" y="64"/>
                  </a:lnTo>
                  <a:lnTo>
                    <a:pt x="397" y="43"/>
                  </a:lnTo>
                  <a:lnTo>
                    <a:pt x="516" y="43"/>
                  </a:lnTo>
                  <a:lnTo>
                    <a:pt x="591" y="114"/>
                  </a:lnTo>
                  <a:lnTo>
                    <a:pt x="835" y="120"/>
                  </a:lnTo>
                  <a:lnTo>
                    <a:pt x="995" y="258"/>
                  </a:lnTo>
                  <a:lnTo>
                    <a:pt x="784" y="320"/>
                  </a:lnTo>
                  <a:lnTo>
                    <a:pt x="830" y="495"/>
                  </a:lnTo>
                  <a:lnTo>
                    <a:pt x="802" y="571"/>
                  </a:lnTo>
                  <a:lnTo>
                    <a:pt x="730" y="571"/>
                  </a:lnTo>
                  <a:lnTo>
                    <a:pt x="503" y="702"/>
                  </a:lnTo>
                  <a:lnTo>
                    <a:pt x="174" y="737"/>
                  </a:lnTo>
                  <a:lnTo>
                    <a:pt x="0" y="698"/>
                  </a:lnTo>
                  <a:lnTo>
                    <a:pt x="55" y="591"/>
                  </a:lnTo>
                  <a:lnTo>
                    <a:pt x="61" y="510"/>
                  </a:lnTo>
                  <a:lnTo>
                    <a:pt x="41" y="462"/>
                  </a:lnTo>
                  <a:lnTo>
                    <a:pt x="180" y="160"/>
                  </a:lnTo>
                  <a:lnTo>
                    <a:pt x="248" y="2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00" name="Freeform 36"/>
            <p:cNvSpPr>
              <a:spLocks/>
            </p:cNvSpPr>
            <p:nvPr/>
          </p:nvSpPr>
          <p:spPr bwMode="auto">
            <a:xfrm>
              <a:off x="6375" y="1566"/>
              <a:ext cx="165" cy="123"/>
            </a:xfrm>
            <a:custGeom>
              <a:avLst/>
              <a:gdLst>
                <a:gd name="T0" fmla="*/ 248 w 995"/>
                <a:gd name="T1" fmla="*/ 25 h 737"/>
                <a:gd name="T2" fmla="*/ 256 w 995"/>
                <a:gd name="T3" fmla="*/ 61 h 737"/>
                <a:gd name="T4" fmla="*/ 286 w 995"/>
                <a:gd name="T5" fmla="*/ 60 h 737"/>
                <a:gd name="T6" fmla="*/ 337 w 995"/>
                <a:gd name="T7" fmla="*/ 0 h 737"/>
                <a:gd name="T8" fmla="*/ 348 w 995"/>
                <a:gd name="T9" fmla="*/ 64 h 737"/>
                <a:gd name="T10" fmla="*/ 397 w 995"/>
                <a:gd name="T11" fmla="*/ 43 h 737"/>
                <a:gd name="T12" fmla="*/ 516 w 995"/>
                <a:gd name="T13" fmla="*/ 43 h 737"/>
                <a:gd name="T14" fmla="*/ 591 w 995"/>
                <a:gd name="T15" fmla="*/ 114 h 737"/>
                <a:gd name="T16" fmla="*/ 835 w 995"/>
                <a:gd name="T17" fmla="*/ 120 h 737"/>
                <a:gd name="T18" fmla="*/ 995 w 995"/>
                <a:gd name="T19" fmla="*/ 258 h 737"/>
                <a:gd name="T20" fmla="*/ 784 w 995"/>
                <a:gd name="T21" fmla="*/ 320 h 737"/>
                <a:gd name="T22" fmla="*/ 830 w 995"/>
                <a:gd name="T23" fmla="*/ 495 h 737"/>
                <a:gd name="T24" fmla="*/ 802 w 995"/>
                <a:gd name="T25" fmla="*/ 571 h 737"/>
                <a:gd name="T26" fmla="*/ 730 w 995"/>
                <a:gd name="T27" fmla="*/ 571 h 737"/>
                <a:gd name="T28" fmla="*/ 503 w 995"/>
                <a:gd name="T29" fmla="*/ 702 h 737"/>
                <a:gd name="T30" fmla="*/ 174 w 995"/>
                <a:gd name="T31" fmla="*/ 737 h 737"/>
                <a:gd name="T32" fmla="*/ 0 w 995"/>
                <a:gd name="T33" fmla="*/ 698 h 737"/>
                <a:gd name="T34" fmla="*/ 55 w 995"/>
                <a:gd name="T35" fmla="*/ 591 h 737"/>
                <a:gd name="T36" fmla="*/ 61 w 995"/>
                <a:gd name="T37" fmla="*/ 510 h 737"/>
                <a:gd name="T38" fmla="*/ 41 w 995"/>
                <a:gd name="T39" fmla="*/ 462 h 737"/>
                <a:gd name="T40" fmla="*/ 180 w 995"/>
                <a:gd name="T41" fmla="*/ 160 h 737"/>
                <a:gd name="T42" fmla="*/ 248 w 995"/>
                <a:gd name="T43" fmla="*/ 25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95" h="737">
                  <a:moveTo>
                    <a:pt x="248" y="25"/>
                  </a:moveTo>
                  <a:lnTo>
                    <a:pt x="256" y="61"/>
                  </a:lnTo>
                  <a:lnTo>
                    <a:pt x="286" y="60"/>
                  </a:lnTo>
                  <a:lnTo>
                    <a:pt x="337" y="0"/>
                  </a:lnTo>
                  <a:lnTo>
                    <a:pt x="348" y="64"/>
                  </a:lnTo>
                  <a:lnTo>
                    <a:pt x="397" y="43"/>
                  </a:lnTo>
                  <a:lnTo>
                    <a:pt x="516" y="43"/>
                  </a:lnTo>
                  <a:lnTo>
                    <a:pt x="591" y="114"/>
                  </a:lnTo>
                  <a:lnTo>
                    <a:pt x="835" y="120"/>
                  </a:lnTo>
                  <a:lnTo>
                    <a:pt x="995" y="258"/>
                  </a:lnTo>
                  <a:lnTo>
                    <a:pt x="784" y="320"/>
                  </a:lnTo>
                  <a:lnTo>
                    <a:pt x="830" y="495"/>
                  </a:lnTo>
                  <a:lnTo>
                    <a:pt x="802" y="571"/>
                  </a:lnTo>
                  <a:lnTo>
                    <a:pt x="730" y="571"/>
                  </a:lnTo>
                  <a:lnTo>
                    <a:pt x="503" y="702"/>
                  </a:lnTo>
                  <a:lnTo>
                    <a:pt x="174" y="737"/>
                  </a:lnTo>
                  <a:lnTo>
                    <a:pt x="0" y="698"/>
                  </a:lnTo>
                  <a:lnTo>
                    <a:pt x="55" y="591"/>
                  </a:lnTo>
                  <a:lnTo>
                    <a:pt x="61" y="510"/>
                  </a:lnTo>
                  <a:lnTo>
                    <a:pt x="41" y="462"/>
                  </a:lnTo>
                  <a:lnTo>
                    <a:pt x="180" y="160"/>
                  </a:lnTo>
                  <a:lnTo>
                    <a:pt x="248" y="2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01" name="Freeform 37"/>
            <p:cNvSpPr>
              <a:spLocks/>
            </p:cNvSpPr>
            <p:nvPr/>
          </p:nvSpPr>
          <p:spPr bwMode="auto">
            <a:xfrm>
              <a:off x="6813" y="2532"/>
              <a:ext cx="390" cy="335"/>
            </a:xfrm>
            <a:custGeom>
              <a:avLst/>
              <a:gdLst>
                <a:gd name="T0" fmla="*/ 140 w 2338"/>
                <a:gd name="T1" fmla="*/ 532 h 2010"/>
                <a:gd name="T2" fmla="*/ 0 w 2338"/>
                <a:gd name="T3" fmla="*/ 376 h 2010"/>
                <a:gd name="T4" fmla="*/ 113 w 2338"/>
                <a:gd name="T5" fmla="*/ 271 h 2010"/>
                <a:gd name="T6" fmla="*/ 194 w 2338"/>
                <a:gd name="T7" fmla="*/ 223 h 2010"/>
                <a:gd name="T8" fmla="*/ 313 w 2338"/>
                <a:gd name="T9" fmla="*/ 243 h 2010"/>
                <a:gd name="T10" fmla="*/ 351 w 2338"/>
                <a:gd name="T11" fmla="*/ 255 h 2010"/>
                <a:gd name="T12" fmla="*/ 454 w 2338"/>
                <a:gd name="T13" fmla="*/ 201 h 2010"/>
                <a:gd name="T14" fmla="*/ 554 w 2338"/>
                <a:gd name="T15" fmla="*/ 281 h 2010"/>
                <a:gd name="T16" fmla="*/ 640 w 2338"/>
                <a:gd name="T17" fmla="*/ 223 h 2010"/>
                <a:gd name="T18" fmla="*/ 763 w 2338"/>
                <a:gd name="T19" fmla="*/ 210 h 2010"/>
                <a:gd name="T20" fmla="*/ 851 w 2338"/>
                <a:gd name="T21" fmla="*/ 14 h 2010"/>
                <a:gd name="T22" fmla="*/ 1064 w 2338"/>
                <a:gd name="T23" fmla="*/ 83 h 2010"/>
                <a:gd name="T24" fmla="*/ 1135 w 2338"/>
                <a:gd name="T25" fmla="*/ 42 h 2010"/>
                <a:gd name="T26" fmla="*/ 1155 w 2338"/>
                <a:gd name="T27" fmla="*/ 105 h 2010"/>
                <a:gd name="T28" fmla="*/ 1361 w 2338"/>
                <a:gd name="T29" fmla="*/ 165 h 2010"/>
                <a:gd name="T30" fmla="*/ 1504 w 2338"/>
                <a:gd name="T31" fmla="*/ 157 h 2010"/>
                <a:gd name="T32" fmla="*/ 1589 w 2338"/>
                <a:gd name="T33" fmla="*/ 248 h 2010"/>
                <a:gd name="T34" fmla="*/ 1715 w 2338"/>
                <a:gd name="T35" fmla="*/ 206 h 2010"/>
                <a:gd name="T36" fmla="*/ 1840 w 2338"/>
                <a:gd name="T37" fmla="*/ 148 h 2010"/>
                <a:gd name="T38" fmla="*/ 1903 w 2338"/>
                <a:gd name="T39" fmla="*/ 185 h 2010"/>
                <a:gd name="T40" fmla="*/ 1963 w 2338"/>
                <a:gd name="T41" fmla="*/ 168 h 2010"/>
                <a:gd name="T42" fmla="*/ 2082 w 2338"/>
                <a:gd name="T43" fmla="*/ 223 h 2010"/>
                <a:gd name="T44" fmla="*/ 2173 w 2338"/>
                <a:gd name="T45" fmla="*/ 177 h 2010"/>
                <a:gd name="T46" fmla="*/ 2160 w 2338"/>
                <a:gd name="T47" fmla="*/ 241 h 2010"/>
                <a:gd name="T48" fmla="*/ 2338 w 2338"/>
                <a:gd name="T49" fmla="*/ 324 h 2010"/>
                <a:gd name="T50" fmla="*/ 2218 w 2338"/>
                <a:gd name="T51" fmla="*/ 439 h 2010"/>
                <a:gd name="T52" fmla="*/ 2102 w 2338"/>
                <a:gd name="T53" fmla="*/ 595 h 2010"/>
                <a:gd name="T54" fmla="*/ 1898 w 2338"/>
                <a:gd name="T55" fmla="*/ 1033 h 2010"/>
                <a:gd name="T56" fmla="*/ 1911 w 2338"/>
                <a:gd name="T57" fmla="*/ 1303 h 2010"/>
                <a:gd name="T58" fmla="*/ 1853 w 2338"/>
                <a:gd name="T59" fmla="*/ 1466 h 2010"/>
                <a:gd name="T60" fmla="*/ 1723 w 2338"/>
                <a:gd name="T61" fmla="*/ 1561 h 2010"/>
                <a:gd name="T62" fmla="*/ 1516 w 2338"/>
                <a:gd name="T63" fmla="*/ 1476 h 2010"/>
                <a:gd name="T64" fmla="*/ 1379 w 2338"/>
                <a:gd name="T65" fmla="*/ 1677 h 2010"/>
                <a:gd name="T66" fmla="*/ 1258 w 2338"/>
                <a:gd name="T67" fmla="*/ 1637 h 2010"/>
                <a:gd name="T68" fmla="*/ 1173 w 2338"/>
                <a:gd name="T69" fmla="*/ 1670 h 2010"/>
                <a:gd name="T70" fmla="*/ 1238 w 2338"/>
                <a:gd name="T71" fmla="*/ 1538 h 2010"/>
                <a:gd name="T72" fmla="*/ 1070 w 2338"/>
                <a:gd name="T73" fmla="*/ 1650 h 2010"/>
                <a:gd name="T74" fmla="*/ 932 w 2338"/>
                <a:gd name="T75" fmla="*/ 1654 h 2010"/>
                <a:gd name="T76" fmla="*/ 863 w 2338"/>
                <a:gd name="T77" fmla="*/ 1767 h 2010"/>
                <a:gd name="T78" fmla="*/ 520 w 2338"/>
                <a:gd name="T79" fmla="*/ 1916 h 2010"/>
                <a:gd name="T80" fmla="*/ 337 w 2338"/>
                <a:gd name="T81" fmla="*/ 1988 h 2010"/>
                <a:gd name="T82" fmla="*/ 364 w 2338"/>
                <a:gd name="T83" fmla="*/ 1908 h 2010"/>
                <a:gd name="T84" fmla="*/ 534 w 2338"/>
                <a:gd name="T85" fmla="*/ 1818 h 2010"/>
                <a:gd name="T86" fmla="*/ 605 w 2338"/>
                <a:gd name="T87" fmla="*/ 1748 h 2010"/>
                <a:gd name="T88" fmla="*/ 780 w 2338"/>
                <a:gd name="T89" fmla="*/ 1547 h 2010"/>
                <a:gd name="T90" fmla="*/ 816 w 2338"/>
                <a:gd name="T91" fmla="*/ 1363 h 2010"/>
                <a:gd name="T92" fmla="*/ 660 w 2338"/>
                <a:gd name="T93" fmla="*/ 1272 h 2010"/>
                <a:gd name="T94" fmla="*/ 666 w 2338"/>
                <a:gd name="T95" fmla="*/ 1177 h 2010"/>
                <a:gd name="T96" fmla="*/ 373 w 2338"/>
                <a:gd name="T97" fmla="*/ 1125 h 2010"/>
                <a:gd name="T98" fmla="*/ 366 w 2338"/>
                <a:gd name="T99" fmla="*/ 928 h 2010"/>
                <a:gd name="T100" fmla="*/ 239 w 2338"/>
                <a:gd name="T101" fmla="*/ 921 h 2010"/>
                <a:gd name="T102" fmla="*/ 152 w 2338"/>
                <a:gd name="T103" fmla="*/ 756 h 20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338" h="2010">
                  <a:moveTo>
                    <a:pt x="176" y="715"/>
                  </a:moveTo>
                  <a:lnTo>
                    <a:pt x="140" y="532"/>
                  </a:lnTo>
                  <a:lnTo>
                    <a:pt x="60" y="517"/>
                  </a:lnTo>
                  <a:lnTo>
                    <a:pt x="0" y="376"/>
                  </a:lnTo>
                  <a:lnTo>
                    <a:pt x="53" y="288"/>
                  </a:lnTo>
                  <a:lnTo>
                    <a:pt x="113" y="271"/>
                  </a:lnTo>
                  <a:lnTo>
                    <a:pt x="131" y="226"/>
                  </a:lnTo>
                  <a:lnTo>
                    <a:pt x="194" y="223"/>
                  </a:lnTo>
                  <a:lnTo>
                    <a:pt x="214" y="248"/>
                  </a:lnTo>
                  <a:lnTo>
                    <a:pt x="313" y="243"/>
                  </a:lnTo>
                  <a:lnTo>
                    <a:pt x="328" y="193"/>
                  </a:lnTo>
                  <a:lnTo>
                    <a:pt x="351" y="255"/>
                  </a:lnTo>
                  <a:lnTo>
                    <a:pt x="429" y="263"/>
                  </a:lnTo>
                  <a:lnTo>
                    <a:pt x="454" y="201"/>
                  </a:lnTo>
                  <a:lnTo>
                    <a:pt x="469" y="266"/>
                  </a:lnTo>
                  <a:lnTo>
                    <a:pt x="554" y="281"/>
                  </a:lnTo>
                  <a:lnTo>
                    <a:pt x="583" y="221"/>
                  </a:lnTo>
                  <a:lnTo>
                    <a:pt x="640" y="223"/>
                  </a:lnTo>
                  <a:lnTo>
                    <a:pt x="655" y="263"/>
                  </a:lnTo>
                  <a:lnTo>
                    <a:pt x="763" y="210"/>
                  </a:lnTo>
                  <a:lnTo>
                    <a:pt x="764" y="145"/>
                  </a:lnTo>
                  <a:lnTo>
                    <a:pt x="851" y="14"/>
                  </a:lnTo>
                  <a:lnTo>
                    <a:pt x="889" y="0"/>
                  </a:lnTo>
                  <a:lnTo>
                    <a:pt x="1064" y="83"/>
                  </a:lnTo>
                  <a:lnTo>
                    <a:pt x="1113" y="45"/>
                  </a:lnTo>
                  <a:lnTo>
                    <a:pt x="1135" y="42"/>
                  </a:lnTo>
                  <a:lnTo>
                    <a:pt x="1155" y="54"/>
                  </a:lnTo>
                  <a:lnTo>
                    <a:pt x="1155" y="105"/>
                  </a:lnTo>
                  <a:lnTo>
                    <a:pt x="1343" y="123"/>
                  </a:lnTo>
                  <a:lnTo>
                    <a:pt x="1361" y="165"/>
                  </a:lnTo>
                  <a:lnTo>
                    <a:pt x="1436" y="181"/>
                  </a:lnTo>
                  <a:lnTo>
                    <a:pt x="1504" y="157"/>
                  </a:lnTo>
                  <a:lnTo>
                    <a:pt x="1589" y="157"/>
                  </a:lnTo>
                  <a:lnTo>
                    <a:pt x="1589" y="248"/>
                  </a:lnTo>
                  <a:lnTo>
                    <a:pt x="1685" y="193"/>
                  </a:lnTo>
                  <a:lnTo>
                    <a:pt x="1715" y="206"/>
                  </a:lnTo>
                  <a:lnTo>
                    <a:pt x="1753" y="150"/>
                  </a:lnTo>
                  <a:lnTo>
                    <a:pt x="1840" y="148"/>
                  </a:lnTo>
                  <a:lnTo>
                    <a:pt x="1880" y="177"/>
                  </a:lnTo>
                  <a:lnTo>
                    <a:pt x="1903" y="185"/>
                  </a:lnTo>
                  <a:lnTo>
                    <a:pt x="1921" y="161"/>
                  </a:lnTo>
                  <a:lnTo>
                    <a:pt x="1963" y="168"/>
                  </a:lnTo>
                  <a:lnTo>
                    <a:pt x="2050" y="221"/>
                  </a:lnTo>
                  <a:lnTo>
                    <a:pt x="2082" y="223"/>
                  </a:lnTo>
                  <a:lnTo>
                    <a:pt x="2119" y="170"/>
                  </a:lnTo>
                  <a:lnTo>
                    <a:pt x="2173" y="177"/>
                  </a:lnTo>
                  <a:lnTo>
                    <a:pt x="2173" y="226"/>
                  </a:lnTo>
                  <a:lnTo>
                    <a:pt x="2160" y="241"/>
                  </a:lnTo>
                  <a:lnTo>
                    <a:pt x="2173" y="278"/>
                  </a:lnTo>
                  <a:lnTo>
                    <a:pt x="2338" y="324"/>
                  </a:lnTo>
                  <a:lnTo>
                    <a:pt x="2253" y="431"/>
                  </a:lnTo>
                  <a:lnTo>
                    <a:pt x="2218" y="439"/>
                  </a:lnTo>
                  <a:lnTo>
                    <a:pt x="2202" y="507"/>
                  </a:lnTo>
                  <a:lnTo>
                    <a:pt x="2102" y="595"/>
                  </a:lnTo>
                  <a:lnTo>
                    <a:pt x="1911" y="991"/>
                  </a:lnTo>
                  <a:lnTo>
                    <a:pt x="1898" y="1033"/>
                  </a:lnTo>
                  <a:lnTo>
                    <a:pt x="1931" y="1069"/>
                  </a:lnTo>
                  <a:lnTo>
                    <a:pt x="1911" y="1303"/>
                  </a:lnTo>
                  <a:lnTo>
                    <a:pt x="1886" y="1328"/>
                  </a:lnTo>
                  <a:lnTo>
                    <a:pt x="1853" y="1466"/>
                  </a:lnTo>
                  <a:lnTo>
                    <a:pt x="1750" y="1509"/>
                  </a:lnTo>
                  <a:lnTo>
                    <a:pt x="1723" y="1561"/>
                  </a:lnTo>
                  <a:lnTo>
                    <a:pt x="1565" y="1476"/>
                  </a:lnTo>
                  <a:lnTo>
                    <a:pt x="1516" y="1476"/>
                  </a:lnTo>
                  <a:lnTo>
                    <a:pt x="1439" y="1667"/>
                  </a:lnTo>
                  <a:lnTo>
                    <a:pt x="1379" y="1677"/>
                  </a:lnTo>
                  <a:lnTo>
                    <a:pt x="1336" y="1626"/>
                  </a:lnTo>
                  <a:lnTo>
                    <a:pt x="1258" y="1637"/>
                  </a:lnTo>
                  <a:lnTo>
                    <a:pt x="1241" y="1667"/>
                  </a:lnTo>
                  <a:lnTo>
                    <a:pt x="1173" y="1670"/>
                  </a:lnTo>
                  <a:lnTo>
                    <a:pt x="1170" y="1627"/>
                  </a:lnTo>
                  <a:lnTo>
                    <a:pt x="1238" y="1538"/>
                  </a:lnTo>
                  <a:lnTo>
                    <a:pt x="1149" y="1619"/>
                  </a:lnTo>
                  <a:lnTo>
                    <a:pt x="1070" y="1650"/>
                  </a:lnTo>
                  <a:lnTo>
                    <a:pt x="1019" y="1690"/>
                  </a:lnTo>
                  <a:lnTo>
                    <a:pt x="932" y="1654"/>
                  </a:lnTo>
                  <a:lnTo>
                    <a:pt x="851" y="1710"/>
                  </a:lnTo>
                  <a:lnTo>
                    <a:pt x="863" y="1767"/>
                  </a:lnTo>
                  <a:lnTo>
                    <a:pt x="625" y="2010"/>
                  </a:lnTo>
                  <a:lnTo>
                    <a:pt x="520" y="1916"/>
                  </a:lnTo>
                  <a:lnTo>
                    <a:pt x="396" y="2003"/>
                  </a:lnTo>
                  <a:lnTo>
                    <a:pt x="337" y="1988"/>
                  </a:lnTo>
                  <a:lnTo>
                    <a:pt x="328" y="1941"/>
                  </a:lnTo>
                  <a:lnTo>
                    <a:pt x="364" y="1908"/>
                  </a:lnTo>
                  <a:lnTo>
                    <a:pt x="451" y="1900"/>
                  </a:lnTo>
                  <a:lnTo>
                    <a:pt x="534" y="1818"/>
                  </a:lnTo>
                  <a:lnTo>
                    <a:pt x="547" y="1753"/>
                  </a:lnTo>
                  <a:lnTo>
                    <a:pt x="605" y="1748"/>
                  </a:lnTo>
                  <a:lnTo>
                    <a:pt x="733" y="1567"/>
                  </a:lnTo>
                  <a:lnTo>
                    <a:pt x="780" y="1547"/>
                  </a:lnTo>
                  <a:lnTo>
                    <a:pt x="834" y="1504"/>
                  </a:lnTo>
                  <a:lnTo>
                    <a:pt x="816" y="1363"/>
                  </a:lnTo>
                  <a:lnTo>
                    <a:pt x="793" y="1363"/>
                  </a:lnTo>
                  <a:lnTo>
                    <a:pt x="660" y="1272"/>
                  </a:lnTo>
                  <a:lnTo>
                    <a:pt x="731" y="1198"/>
                  </a:lnTo>
                  <a:lnTo>
                    <a:pt x="666" y="1177"/>
                  </a:lnTo>
                  <a:lnTo>
                    <a:pt x="519" y="1237"/>
                  </a:lnTo>
                  <a:lnTo>
                    <a:pt x="373" y="1125"/>
                  </a:lnTo>
                  <a:lnTo>
                    <a:pt x="449" y="997"/>
                  </a:lnTo>
                  <a:lnTo>
                    <a:pt x="366" y="928"/>
                  </a:lnTo>
                  <a:lnTo>
                    <a:pt x="337" y="946"/>
                  </a:lnTo>
                  <a:lnTo>
                    <a:pt x="239" y="921"/>
                  </a:lnTo>
                  <a:lnTo>
                    <a:pt x="243" y="834"/>
                  </a:lnTo>
                  <a:lnTo>
                    <a:pt x="152" y="756"/>
                  </a:lnTo>
                  <a:lnTo>
                    <a:pt x="176" y="71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02" name="Freeform 38"/>
            <p:cNvSpPr>
              <a:spLocks/>
            </p:cNvSpPr>
            <p:nvPr/>
          </p:nvSpPr>
          <p:spPr bwMode="auto">
            <a:xfrm>
              <a:off x="6813" y="2532"/>
              <a:ext cx="390" cy="335"/>
            </a:xfrm>
            <a:custGeom>
              <a:avLst/>
              <a:gdLst>
                <a:gd name="T0" fmla="*/ 140 w 2338"/>
                <a:gd name="T1" fmla="*/ 532 h 2010"/>
                <a:gd name="T2" fmla="*/ 0 w 2338"/>
                <a:gd name="T3" fmla="*/ 376 h 2010"/>
                <a:gd name="T4" fmla="*/ 113 w 2338"/>
                <a:gd name="T5" fmla="*/ 271 h 2010"/>
                <a:gd name="T6" fmla="*/ 194 w 2338"/>
                <a:gd name="T7" fmla="*/ 223 h 2010"/>
                <a:gd name="T8" fmla="*/ 313 w 2338"/>
                <a:gd name="T9" fmla="*/ 243 h 2010"/>
                <a:gd name="T10" fmla="*/ 351 w 2338"/>
                <a:gd name="T11" fmla="*/ 255 h 2010"/>
                <a:gd name="T12" fmla="*/ 454 w 2338"/>
                <a:gd name="T13" fmla="*/ 201 h 2010"/>
                <a:gd name="T14" fmla="*/ 554 w 2338"/>
                <a:gd name="T15" fmla="*/ 281 h 2010"/>
                <a:gd name="T16" fmla="*/ 640 w 2338"/>
                <a:gd name="T17" fmla="*/ 223 h 2010"/>
                <a:gd name="T18" fmla="*/ 763 w 2338"/>
                <a:gd name="T19" fmla="*/ 210 h 2010"/>
                <a:gd name="T20" fmla="*/ 851 w 2338"/>
                <a:gd name="T21" fmla="*/ 14 h 2010"/>
                <a:gd name="T22" fmla="*/ 1064 w 2338"/>
                <a:gd name="T23" fmla="*/ 83 h 2010"/>
                <a:gd name="T24" fmla="*/ 1135 w 2338"/>
                <a:gd name="T25" fmla="*/ 42 h 2010"/>
                <a:gd name="T26" fmla="*/ 1155 w 2338"/>
                <a:gd name="T27" fmla="*/ 105 h 2010"/>
                <a:gd name="T28" fmla="*/ 1361 w 2338"/>
                <a:gd name="T29" fmla="*/ 165 h 2010"/>
                <a:gd name="T30" fmla="*/ 1504 w 2338"/>
                <a:gd name="T31" fmla="*/ 157 h 2010"/>
                <a:gd name="T32" fmla="*/ 1589 w 2338"/>
                <a:gd name="T33" fmla="*/ 248 h 2010"/>
                <a:gd name="T34" fmla="*/ 1715 w 2338"/>
                <a:gd name="T35" fmla="*/ 206 h 2010"/>
                <a:gd name="T36" fmla="*/ 1840 w 2338"/>
                <a:gd name="T37" fmla="*/ 148 h 2010"/>
                <a:gd name="T38" fmla="*/ 1903 w 2338"/>
                <a:gd name="T39" fmla="*/ 185 h 2010"/>
                <a:gd name="T40" fmla="*/ 1963 w 2338"/>
                <a:gd name="T41" fmla="*/ 168 h 2010"/>
                <a:gd name="T42" fmla="*/ 2082 w 2338"/>
                <a:gd name="T43" fmla="*/ 223 h 2010"/>
                <a:gd name="T44" fmla="*/ 2173 w 2338"/>
                <a:gd name="T45" fmla="*/ 177 h 2010"/>
                <a:gd name="T46" fmla="*/ 2160 w 2338"/>
                <a:gd name="T47" fmla="*/ 241 h 2010"/>
                <a:gd name="T48" fmla="*/ 2338 w 2338"/>
                <a:gd name="T49" fmla="*/ 324 h 2010"/>
                <a:gd name="T50" fmla="*/ 2218 w 2338"/>
                <a:gd name="T51" fmla="*/ 439 h 2010"/>
                <a:gd name="T52" fmla="*/ 2102 w 2338"/>
                <a:gd name="T53" fmla="*/ 595 h 2010"/>
                <a:gd name="T54" fmla="*/ 1898 w 2338"/>
                <a:gd name="T55" fmla="*/ 1033 h 2010"/>
                <a:gd name="T56" fmla="*/ 1911 w 2338"/>
                <a:gd name="T57" fmla="*/ 1303 h 2010"/>
                <a:gd name="T58" fmla="*/ 1853 w 2338"/>
                <a:gd name="T59" fmla="*/ 1466 h 2010"/>
                <a:gd name="T60" fmla="*/ 1723 w 2338"/>
                <a:gd name="T61" fmla="*/ 1561 h 2010"/>
                <a:gd name="T62" fmla="*/ 1516 w 2338"/>
                <a:gd name="T63" fmla="*/ 1476 h 2010"/>
                <a:gd name="T64" fmla="*/ 1379 w 2338"/>
                <a:gd name="T65" fmla="*/ 1677 h 2010"/>
                <a:gd name="T66" fmla="*/ 1258 w 2338"/>
                <a:gd name="T67" fmla="*/ 1637 h 2010"/>
                <a:gd name="T68" fmla="*/ 1173 w 2338"/>
                <a:gd name="T69" fmla="*/ 1670 h 2010"/>
                <a:gd name="T70" fmla="*/ 1238 w 2338"/>
                <a:gd name="T71" fmla="*/ 1538 h 2010"/>
                <a:gd name="T72" fmla="*/ 1070 w 2338"/>
                <a:gd name="T73" fmla="*/ 1650 h 2010"/>
                <a:gd name="T74" fmla="*/ 932 w 2338"/>
                <a:gd name="T75" fmla="*/ 1654 h 2010"/>
                <a:gd name="T76" fmla="*/ 863 w 2338"/>
                <a:gd name="T77" fmla="*/ 1767 h 2010"/>
                <a:gd name="T78" fmla="*/ 520 w 2338"/>
                <a:gd name="T79" fmla="*/ 1916 h 2010"/>
                <a:gd name="T80" fmla="*/ 337 w 2338"/>
                <a:gd name="T81" fmla="*/ 1988 h 2010"/>
                <a:gd name="T82" fmla="*/ 364 w 2338"/>
                <a:gd name="T83" fmla="*/ 1908 h 2010"/>
                <a:gd name="T84" fmla="*/ 534 w 2338"/>
                <a:gd name="T85" fmla="*/ 1818 h 2010"/>
                <a:gd name="T86" fmla="*/ 605 w 2338"/>
                <a:gd name="T87" fmla="*/ 1748 h 2010"/>
                <a:gd name="T88" fmla="*/ 780 w 2338"/>
                <a:gd name="T89" fmla="*/ 1547 h 2010"/>
                <a:gd name="T90" fmla="*/ 816 w 2338"/>
                <a:gd name="T91" fmla="*/ 1363 h 2010"/>
                <a:gd name="T92" fmla="*/ 660 w 2338"/>
                <a:gd name="T93" fmla="*/ 1272 h 2010"/>
                <a:gd name="T94" fmla="*/ 666 w 2338"/>
                <a:gd name="T95" fmla="*/ 1177 h 2010"/>
                <a:gd name="T96" fmla="*/ 373 w 2338"/>
                <a:gd name="T97" fmla="*/ 1125 h 2010"/>
                <a:gd name="T98" fmla="*/ 366 w 2338"/>
                <a:gd name="T99" fmla="*/ 928 h 2010"/>
                <a:gd name="T100" fmla="*/ 239 w 2338"/>
                <a:gd name="T101" fmla="*/ 921 h 2010"/>
                <a:gd name="T102" fmla="*/ 152 w 2338"/>
                <a:gd name="T103" fmla="*/ 756 h 20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338" h="2010">
                  <a:moveTo>
                    <a:pt x="176" y="715"/>
                  </a:moveTo>
                  <a:lnTo>
                    <a:pt x="140" y="532"/>
                  </a:lnTo>
                  <a:lnTo>
                    <a:pt x="60" y="517"/>
                  </a:lnTo>
                  <a:lnTo>
                    <a:pt x="0" y="376"/>
                  </a:lnTo>
                  <a:lnTo>
                    <a:pt x="53" y="288"/>
                  </a:lnTo>
                  <a:lnTo>
                    <a:pt x="113" y="271"/>
                  </a:lnTo>
                  <a:lnTo>
                    <a:pt x="131" y="226"/>
                  </a:lnTo>
                  <a:lnTo>
                    <a:pt x="194" y="223"/>
                  </a:lnTo>
                  <a:lnTo>
                    <a:pt x="214" y="248"/>
                  </a:lnTo>
                  <a:lnTo>
                    <a:pt x="313" y="243"/>
                  </a:lnTo>
                  <a:lnTo>
                    <a:pt x="328" y="193"/>
                  </a:lnTo>
                  <a:lnTo>
                    <a:pt x="351" y="255"/>
                  </a:lnTo>
                  <a:lnTo>
                    <a:pt x="429" y="263"/>
                  </a:lnTo>
                  <a:lnTo>
                    <a:pt x="454" y="201"/>
                  </a:lnTo>
                  <a:lnTo>
                    <a:pt x="469" y="266"/>
                  </a:lnTo>
                  <a:lnTo>
                    <a:pt x="554" y="281"/>
                  </a:lnTo>
                  <a:lnTo>
                    <a:pt x="583" y="221"/>
                  </a:lnTo>
                  <a:lnTo>
                    <a:pt x="640" y="223"/>
                  </a:lnTo>
                  <a:lnTo>
                    <a:pt x="655" y="263"/>
                  </a:lnTo>
                  <a:lnTo>
                    <a:pt x="763" y="210"/>
                  </a:lnTo>
                  <a:lnTo>
                    <a:pt x="764" y="145"/>
                  </a:lnTo>
                  <a:lnTo>
                    <a:pt x="851" y="14"/>
                  </a:lnTo>
                  <a:lnTo>
                    <a:pt x="889" y="0"/>
                  </a:lnTo>
                  <a:lnTo>
                    <a:pt x="1064" y="83"/>
                  </a:lnTo>
                  <a:lnTo>
                    <a:pt x="1113" y="45"/>
                  </a:lnTo>
                  <a:lnTo>
                    <a:pt x="1135" y="42"/>
                  </a:lnTo>
                  <a:lnTo>
                    <a:pt x="1155" y="54"/>
                  </a:lnTo>
                  <a:lnTo>
                    <a:pt x="1155" y="105"/>
                  </a:lnTo>
                  <a:lnTo>
                    <a:pt x="1343" y="123"/>
                  </a:lnTo>
                  <a:lnTo>
                    <a:pt x="1361" y="165"/>
                  </a:lnTo>
                  <a:lnTo>
                    <a:pt x="1436" y="181"/>
                  </a:lnTo>
                  <a:lnTo>
                    <a:pt x="1504" y="157"/>
                  </a:lnTo>
                  <a:lnTo>
                    <a:pt x="1589" y="157"/>
                  </a:lnTo>
                  <a:lnTo>
                    <a:pt x="1589" y="248"/>
                  </a:lnTo>
                  <a:lnTo>
                    <a:pt x="1685" y="193"/>
                  </a:lnTo>
                  <a:lnTo>
                    <a:pt x="1715" y="206"/>
                  </a:lnTo>
                  <a:lnTo>
                    <a:pt x="1753" y="150"/>
                  </a:lnTo>
                  <a:lnTo>
                    <a:pt x="1840" y="148"/>
                  </a:lnTo>
                  <a:lnTo>
                    <a:pt x="1880" y="177"/>
                  </a:lnTo>
                  <a:lnTo>
                    <a:pt x="1903" y="185"/>
                  </a:lnTo>
                  <a:lnTo>
                    <a:pt x="1921" y="161"/>
                  </a:lnTo>
                  <a:lnTo>
                    <a:pt x="1963" y="168"/>
                  </a:lnTo>
                  <a:lnTo>
                    <a:pt x="2050" y="221"/>
                  </a:lnTo>
                  <a:lnTo>
                    <a:pt x="2082" y="223"/>
                  </a:lnTo>
                  <a:lnTo>
                    <a:pt x="2119" y="170"/>
                  </a:lnTo>
                  <a:lnTo>
                    <a:pt x="2173" y="177"/>
                  </a:lnTo>
                  <a:lnTo>
                    <a:pt x="2173" y="226"/>
                  </a:lnTo>
                  <a:lnTo>
                    <a:pt x="2160" y="241"/>
                  </a:lnTo>
                  <a:lnTo>
                    <a:pt x="2173" y="278"/>
                  </a:lnTo>
                  <a:lnTo>
                    <a:pt x="2338" y="324"/>
                  </a:lnTo>
                  <a:lnTo>
                    <a:pt x="2253" y="431"/>
                  </a:lnTo>
                  <a:lnTo>
                    <a:pt x="2218" y="439"/>
                  </a:lnTo>
                  <a:lnTo>
                    <a:pt x="2202" y="507"/>
                  </a:lnTo>
                  <a:lnTo>
                    <a:pt x="2102" y="595"/>
                  </a:lnTo>
                  <a:lnTo>
                    <a:pt x="1911" y="991"/>
                  </a:lnTo>
                  <a:lnTo>
                    <a:pt x="1898" y="1033"/>
                  </a:lnTo>
                  <a:lnTo>
                    <a:pt x="1931" y="1069"/>
                  </a:lnTo>
                  <a:lnTo>
                    <a:pt x="1911" y="1303"/>
                  </a:lnTo>
                  <a:lnTo>
                    <a:pt x="1886" y="1328"/>
                  </a:lnTo>
                  <a:lnTo>
                    <a:pt x="1853" y="1466"/>
                  </a:lnTo>
                  <a:lnTo>
                    <a:pt x="1750" y="1509"/>
                  </a:lnTo>
                  <a:lnTo>
                    <a:pt x="1723" y="1561"/>
                  </a:lnTo>
                  <a:lnTo>
                    <a:pt x="1565" y="1476"/>
                  </a:lnTo>
                  <a:lnTo>
                    <a:pt x="1516" y="1476"/>
                  </a:lnTo>
                  <a:lnTo>
                    <a:pt x="1439" y="1667"/>
                  </a:lnTo>
                  <a:lnTo>
                    <a:pt x="1379" y="1677"/>
                  </a:lnTo>
                  <a:lnTo>
                    <a:pt x="1336" y="1626"/>
                  </a:lnTo>
                  <a:lnTo>
                    <a:pt x="1258" y="1637"/>
                  </a:lnTo>
                  <a:lnTo>
                    <a:pt x="1241" y="1667"/>
                  </a:lnTo>
                  <a:lnTo>
                    <a:pt x="1173" y="1670"/>
                  </a:lnTo>
                  <a:lnTo>
                    <a:pt x="1170" y="1627"/>
                  </a:lnTo>
                  <a:lnTo>
                    <a:pt x="1238" y="1538"/>
                  </a:lnTo>
                  <a:lnTo>
                    <a:pt x="1149" y="1619"/>
                  </a:lnTo>
                  <a:lnTo>
                    <a:pt x="1070" y="1650"/>
                  </a:lnTo>
                  <a:lnTo>
                    <a:pt x="1019" y="1690"/>
                  </a:lnTo>
                  <a:lnTo>
                    <a:pt x="932" y="1654"/>
                  </a:lnTo>
                  <a:lnTo>
                    <a:pt x="851" y="1710"/>
                  </a:lnTo>
                  <a:lnTo>
                    <a:pt x="863" y="1767"/>
                  </a:lnTo>
                  <a:lnTo>
                    <a:pt x="625" y="2010"/>
                  </a:lnTo>
                  <a:lnTo>
                    <a:pt x="520" y="1916"/>
                  </a:lnTo>
                  <a:lnTo>
                    <a:pt x="396" y="2003"/>
                  </a:lnTo>
                  <a:lnTo>
                    <a:pt x="337" y="1988"/>
                  </a:lnTo>
                  <a:lnTo>
                    <a:pt x="328" y="1941"/>
                  </a:lnTo>
                  <a:lnTo>
                    <a:pt x="364" y="1908"/>
                  </a:lnTo>
                  <a:lnTo>
                    <a:pt x="451" y="1900"/>
                  </a:lnTo>
                  <a:lnTo>
                    <a:pt x="534" y="1818"/>
                  </a:lnTo>
                  <a:lnTo>
                    <a:pt x="547" y="1753"/>
                  </a:lnTo>
                  <a:lnTo>
                    <a:pt x="605" y="1748"/>
                  </a:lnTo>
                  <a:lnTo>
                    <a:pt x="733" y="1567"/>
                  </a:lnTo>
                  <a:lnTo>
                    <a:pt x="780" y="1547"/>
                  </a:lnTo>
                  <a:lnTo>
                    <a:pt x="834" y="1504"/>
                  </a:lnTo>
                  <a:lnTo>
                    <a:pt x="816" y="1363"/>
                  </a:lnTo>
                  <a:lnTo>
                    <a:pt x="793" y="1363"/>
                  </a:lnTo>
                  <a:lnTo>
                    <a:pt x="660" y="1272"/>
                  </a:lnTo>
                  <a:lnTo>
                    <a:pt x="731" y="1198"/>
                  </a:lnTo>
                  <a:lnTo>
                    <a:pt x="666" y="1177"/>
                  </a:lnTo>
                  <a:lnTo>
                    <a:pt x="519" y="1237"/>
                  </a:lnTo>
                  <a:lnTo>
                    <a:pt x="373" y="1125"/>
                  </a:lnTo>
                  <a:lnTo>
                    <a:pt x="449" y="997"/>
                  </a:lnTo>
                  <a:lnTo>
                    <a:pt x="366" y="928"/>
                  </a:lnTo>
                  <a:lnTo>
                    <a:pt x="337" y="946"/>
                  </a:lnTo>
                  <a:lnTo>
                    <a:pt x="239" y="921"/>
                  </a:lnTo>
                  <a:lnTo>
                    <a:pt x="243" y="834"/>
                  </a:lnTo>
                  <a:lnTo>
                    <a:pt x="152" y="756"/>
                  </a:lnTo>
                  <a:lnTo>
                    <a:pt x="176" y="71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03" name="Freeform 39"/>
            <p:cNvSpPr>
              <a:spLocks/>
            </p:cNvSpPr>
            <p:nvPr/>
          </p:nvSpPr>
          <p:spPr bwMode="auto">
            <a:xfrm>
              <a:off x="7122" y="2617"/>
              <a:ext cx="158" cy="189"/>
            </a:xfrm>
            <a:custGeom>
              <a:avLst/>
              <a:gdLst>
                <a:gd name="T0" fmla="*/ 519 w 944"/>
                <a:gd name="T1" fmla="*/ 90 h 1131"/>
                <a:gd name="T2" fmla="*/ 903 w 944"/>
                <a:gd name="T3" fmla="*/ 306 h 1131"/>
                <a:gd name="T4" fmla="*/ 905 w 944"/>
                <a:gd name="T5" fmla="*/ 332 h 1131"/>
                <a:gd name="T6" fmla="*/ 848 w 944"/>
                <a:gd name="T7" fmla="*/ 398 h 1131"/>
                <a:gd name="T8" fmla="*/ 843 w 944"/>
                <a:gd name="T9" fmla="*/ 472 h 1131"/>
                <a:gd name="T10" fmla="*/ 944 w 944"/>
                <a:gd name="T11" fmla="*/ 477 h 1131"/>
                <a:gd name="T12" fmla="*/ 913 w 944"/>
                <a:gd name="T13" fmla="*/ 525 h 1131"/>
                <a:gd name="T14" fmla="*/ 842 w 944"/>
                <a:gd name="T15" fmla="*/ 547 h 1131"/>
                <a:gd name="T16" fmla="*/ 804 w 944"/>
                <a:gd name="T17" fmla="*/ 659 h 1131"/>
                <a:gd name="T18" fmla="*/ 803 w 944"/>
                <a:gd name="T19" fmla="*/ 714 h 1131"/>
                <a:gd name="T20" fmla="*/ 757 w 944"/>
                <a:gd name="T21" fmla="*/ 726 h 1131"/>
                <a:gd name="T22" fmla="*/ 741 w 944"/>
                <a:gd name="T23" fmla="*/ 757 h 1131"/>
                <a:gd name="T24" fmla="*/ 778 w 944"/>
                <a:gd name="T25" fmla="*/ 789 h 1131"/>
                <a:gd name="T26" fmla="*/ 796 w 944"/>
                <a:gd name="T27" fmla="*/ 837 h 1131"/>
                <a:gd name="T28" fmla="*/ 778 w 944"/>
                <a:gd name="T29" fmla="*/ 846 h 1131"/>
                <a:gd name="T30" fmla="*/ 772 w 944"/>
                <a:gd name="T31" fmla="*/ 907 h 1131"/>
                <a:gd name="T32" fmla="*/ 817 w 944"/>
                <a:gd name="T33" fmla="*/ 913 h 1131"/>
                <a:gd name="T34" fmla="*/ 780 w 944"/>
                <a:gd name="T35" fmla="*/ 1012 h 1131"/>
                <a:gd name="T36" fmla="*/ 653 w 944"/>
                <a:gd name="T37" fmla="*/ 983 h 1131"/>
                <a:gd name="T38" fmla="*/ 558 w 944"/>
                <a:gd name="T39" fmla="*/ 1043 h 1131"/>
                <a:gd name="T40" fmla="*/ 410 w 944"/>
                <a:gd name="T41" fmla="*/ 1010 h 1131"/>
                <a:gd name="T42" fmla="*/ 324 w 944"/>
                <a:gd name="T43" fmla="*/ 1051 h 1131"/>
                <a:gd name="T44" fmla="*/ 243 w 944"/>
                <a:gd name="T45" fmla="*/ 1008 h 1131"/>
                <a:gd name="T46" fmla="*/ 184 w 944"/>
                <a:gd name="T47" fmla="*/ 1018 h 1131"/>
                <a:gd name="T48" fmla="*/ 150 w 944"/>
                <a:gd name="T49" fmla="*/ 987 h 1131"/>
                <a:gd name="T50" fmla="*/ 56 w 944"/>
                <a:gd name="T51" fmla="*/ 1131 h 1131"/>
                <a:gd name="T52" fmla="*/ 16 w 944"/>
                <a:gd name="T53" fmla="*/ 1121 h 1131"/>
                <a:gd name="T54" fmla="*/ 0 w 944"/>
                <a:gd name="T55" fmla="*/ 957 h 1131"/>
                <a:gd name="T56" fmla="*/ 28 w 944"/>
                <a:gd name="T57" fmla="*/ 821 h 1131"/>
                <a:gd name="T58" fmla="*/ 56 w 944"/>
                <a:gd name="T59" fmla="*/ 792 h 1131"/>
                <a:gd name="T60" fmla="*/ 75 w 944"/>
                <a:gd name="T61" fmla="*/ 556 h 1131"/>
                <a:gd name="T62" fmla="*/ 42 w 944"/>
                <a:gd name="T63" fmla="*/ 524 h 1131"/>
                <a:gd name="T64" fmla="*/ 55 w 944"/>
                <a:gd name="T65" fmla="*/ 485 h 1131"/>
                <a:gd name="T66" fmla="*/ 242 w 944"/>
                <a:gd name="T67" fmla="*/ 84 h 1131"/>
                <a:gd name="T68" fmla="*/ 346 w 944"/>
                <a:gd name="T69" fmla="*/ 0 h 1131"/>
                <a:gd name="T70" fmla="*/ 344 w 944"/>
                <a:gd name="T71" fmla="*/ 16 h 1131"/>
                <a:gd name="T72" fmla="*/ 433 w 944"/>
                <a:gd name="T73" fmla="*/ 106 h 1131"/>
                <a:gd name="T74" fmla="*/ 461 w 944"/>
                <a:gd name="T75" fmla="*/ 109 h 1131"/>
                <a:gd name="T76" fmla="*/ 519 w 944"/>
                <a:gd name="T77" fmla="*/ 90 h 1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44" h="1131">
                  <a:moveTo>
                    <a:pt x="519" y="90"/>
                  </a:moveTo>
                  <a:lnTo>
                    <a:pt x="903" y="306"/>
                  </a:lnTo>
                  <a:lnTo>
                    <a:pt x="905" y="332"/>
                  </a:lnTo>
                  <a:lnTo>
                    <a:pt x="848" y="398"/>
                  </a:lnTo>
                  <a:lnTo>
                    <a:pt x="843" y="472"/>
                  </a:lnTo>
                  <a:lnTo>
                    <a:pt x="944" y="477"/>
                  </a:lnTo>
                  <a:lnTo>
                    <a:pt x="913" y="525"/>
                  </a:lnTo>
                  <a:lnTo>
                    <a:pt x="842" y="547"/>
                  </a:lnTo>
                  <a:lnTo>
                    <a:pt x="804" y="659"/>
                  </a:lnTo>
                  <a:lnTo>
                    <a:pt x="803" y="714"/>
                  </a:lnTo>
                  <a:lnTo>
                    <a:pt x="757" y="726"/>
                  </a:lnTo>
                  <a:lnTo>
                    <a:pt x="741" y="757"/>
                  </a:lnTo>
                  <a:lnTo>
                    <a:pt x="778" y="789"/>
                  </a:lnTo>
                  <a:lnTo>
                    <a:pt x="796" y="837"/>
                  </a:lnTo>
                  <a:lnTo>
                    <a:pt x="778" y="846"/>
                  </a:lnTo>
                  <a:lnTo>
                    <a:pt x="772" y="907"/>
                  </a:lnTo>
                  <a:lnTo>
                    <a:pt x="817" y="913"/>
                  </a:lnTo>
                  <a:lnTo>
                    <a:pt x="780" y="1012"/>
                  </a:lnTo>
                  <a:lnTo>
                    <a:pt x="653" y="983"/>
                  </a:lnTo>
                  <a:lnTo>
                    <a:pt x="558" y="1043"/>
                  </a:lnTo>
                  <a:lnTo>
                    <a:pt x="410" y="1010"/>
                  </a:lnTo>
                  <a:lnTo>
                    <a:pt x="324" y="1051"/>
                  </a:lnTo>
                  <a:lnTo>
                    <a:pt x="243" y="1008"/>
                  </a:lnTo>
                  <a:lnTo>
                    <a:pt x="184" y="1018"/>
                  </a:lnTo>
                  <a:lnTo>
                    <a:pt x="150" y="987"/>
                  </a:lnTo>
                  <a:lnTo>
                    <a:pt x="56" y="1131"/>
                  </a:lnTo>
                  <a:lnTo>
                    <a:pt x="16" y="1121"/>
                  </a:lnTo>
                  <a:lnTo>
                    <a:pt x="0" y="957"/>
                  </a:lnTo>
                  <a:lnTo>
                    <a:pt x="28" y="821"/>
                  </a:lnTo>
                  <a:lnTo>
                    <a:pt x="56" y="792"/>
                  </a:lnTo>
                  <a:lnTo>
                    <a:pt x="75" y="556"/>
                  </a:lnTo>
                  <a:lnTo>
                    <a:pt x="42" y="524"/>
                  </a:lnTo>
                  <a:lnTo>
                    <a:pt x="55" y="485"/>
                  </a:lnTo>
                  <a:lnTo>
                    <a:pt x="242" y="84"/>
                  </a:lnTo>
                  <a:lnTo>
                    <a:pt x="346" y="0"/>
                  </a:lnTo>
                  <a:lnTo>
                    <a:pt x="344" y="16"/>
                  </a:lnTo>
                  <a:lnTo>
                    <a:pt x="433" y="106"/>
                  </a:lnTo>
                  <a:lnTo>
                    <a:pt x="461" y="109"/>
                  </a:lnTo>
                  <a:lnTo>
                    <a:pt x="519" y="9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04" name="Freeform 40"/>
            <p:cNvSpPr>
              <a:spLocks/>
            </p:cNvSpPr>
            <p:nvPr/>
          </p:nvSpPr>
          <p:spPr bwMode="auto">
            <a:xfrm>
              <a:off x="7122" y="2617"/>
              <a:ext cx="158" cy="189"/>
            </a:xfrm>
            <a:custGeom>
              <a:avLst/>
              <a:gdLst>
                <a:gd name="T0" fmla="*/ 519 w 944"/>
                <a:gd name="T1" fmla="*/ 90 h 1131"/>
                <a:gd name="T2" fmla="*/ 903 w 944"/>
                <a:gd name="T3" fmla="*/ 306 h 1131"/>
                <a:gd name="T4" fmla="*/ 905 w 944"/>
                <a:gd name="T5" fmla="*/ 332 h 1131"/>
                <a:gd name="T6" fmla="*/ 848 w 944"/>
                <a:gd name="T7" fmla="*/ 398 h 1131"/>
                <a:gd name="T8" fmla="*/ 843 w 944"/>
                <a:gd name="T9" fmla="*/ 472 h 1131"/>
                <a:gd name="T10" fmla="*/ 944 w 944"/>
                <a:gd name="T11" fmla="*/ 477 h 1131"/>
                <a:gd name="T12" fmla="*/ 913 w 944"/>
                <a:gd name="T13" fmla="*/ 525 h 1131"/>
                <a:gd name="T14" fmla="*/ 842 w 944"/>
                <a:gd name="T15" fmla="*/ 547 h 1131"/>
                <a:gd name="T16" fmla="*/ 804 w 944"/>
                <a:gd name="T17" fmla="*/ 659 h 1131"/>
                <a:gd name="T18" fmla="*/ 803 w 944"/>
                <a:gd name="T19" fmla="*/ 714 h 1131"/>
                <a:gd name="T20" fmla="*/ 757 w 944"/>
                <a:gd name="T21" fmla="*/ 726 h 1131"/>
                <a:gd name="T22" fmla="*/ 741 w 944"/>
                <a:gd name="T23" fmla="*/ 757 h 1131"/>
                <a:gd name="T24" fmla="*/ 778 w 944"/>
                <a:gd name="T25" fmla="*/ 789 h 1131"/>
                <a:gd name="T26" fmla="*/ 796 w 944"/>
                <a:gd name="T27" fmla="*/ 837 h 1131"/>
                <a:gd name="T28" fmla="*/ 778 w 944"/>
                <a:gd name="T29" fmla="*/ 846 h 1131"/>
                <a:gd name="T30" fmla="*/ 772 w 944"/>
                <a:gd name="T31" fmla="*/ 907 h 1131"/>
                <a:gd name="T32" fmla="*/ 817 w 944"/>
                <a:gd name="T33" fmla="*/ 913 h 1131"/>
                <a:gd name="T34" fmla="*/ 780 w 944"/>
                <a:gd name="T35" fmla="*/ 1012 h 1131"/>
                <a:gd name="T36" fmla="*/ 653 w 944"/>
                <a:gd name="T37" fmla="*/ 983 h 1131"/>
                <a:gd name="T38" fmla="*/ 558 w 944"/>
                <a:gd name="T39" fmla="*/ 1043 h 1131"/>
                <a:gd name="T40" fmla="*/ 410 w 944"/>
                <a:gd name="T41" fmla="*/ 1010 h 1131"/>
                <a:gd name="T42" fmla="*/ 324 w 944"/>
                <a:gd name="T43" fmla="*/ 1051 h 1131"/>
                <a:gd name="T44" fmla="*/ 243 w 944"/>
                <a:gd name="T45" fmla="*/ 1008 h 1131"/>
                <a:gd name="T46" fmla="*/ 184 w 944"/>
                <a:gd name="T47" fmla="*/ 1018 h 1131"/>
                <a:gd name="T48" fmla="*/ 150 w 944"/>
                <a:gd name="T49" fmla="*/ 987 h 1131"/>
                <a:gd name="T50" fmla="*/ 56 w 944"/>
                <a:gd name="T51" fmla="*/ 1131 h 1131"/>
                <a:gd name="T52" fmla="*/ 16 w 944"/>
                <a:gd name="T53" fmla="*/ 1121 h 1131"/>
                <a:gd name="T54" fmla="*/ 0 w 944"/>
                <a:gd name="T55" fmla="*/ 957 h 1131"/>
                <a:gd name="T56" fmla="*/ 28 w 944"/>
                <a:gd name="T57" fmla="*/ 821 h 1131"/>
                <a:gd name="T58" fmla="*/ 56 w 944"/>
                <a:gd name="T59" fmla="*/ 792 h 1131"/>
                <a:gd name="T60" fmla="*/ 75 w 944"/>
                <a:gd name="T61" fmla="*/ 556 h 1131"/>
                <a:gd name="T62" fmla="*/ 42 w 944"/>
                <a:gd name="T63" fmla="*/ 524 h 1131"/>
                <a:gd name="T64" fmla="*/ 55 w 944"/>
                <a:gd name="T65" fmla="*/ 485 h 1131"/>
                <a:gd name="T66" fmla="*/ 242 w 944"/>
                <a:gd name="T67" fmla="*/ 84 h 1131"/>
                <a:gd name="T68" fmla="*/ 346 w 944"/>
                <a:gd name="T69" fmla="*/ 0 h 1131"/>
                <a:gd name="T70" fmla="*/ 344 w 944"/>
                <a:gd name="T71" fmla="*/ 16 h 1131"/>
                <a:gd name="T72" fmla="*/ 433 w 944"/>
                <a:gd name="T73" fmla="*/ 106 h 1131"/>
                <a:gd name="T74" fmla="*/ 461 w 944"/>
                <a:gd name="T75" fmla="*/ 109 h 1131"/>
                <a:gd name="T76" fmla="*/ 519 w 944"/>
                <a:gd name="T77" fmla="*/ 90 h 1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44" h="1131">
                  <a:moveTo>
                    <a:pt x="519" y="90"/>
                  </a:moveTo>
                  <a:lnTo>
                    <a:pt x="903" y="306"/>
                  </a:lnTo>
                  <a:lnTo>
                    <a:pt x="905" y="332"/>
                  </a:lnTo>
                  <a:lnTo>
                    <a:pt x="848" y="398"/>
                  </a:lnTo>
                  <a:lnTo>
                    <a:pt x="843" y="472"/>
                  </a:lnTo>
                  <a:lnTo>
                    <a:pt x="944" y="477"/>
                  </a:lnTo>
                  <a:lnTo>
                    <a:pt x="913" y="525"/>
                  </a:lnTo>
                  <a:lnTo>
                    <a:pt x="842" y="547"/>
                  </a:lnTo>
                  <a:lnTo>
                    <a:pt x="804" y="659"/>
                  </a:lnTo>
                  <a:lnTo>
                    <a:pt x="803" y="714"/>
                  </a:lnTo>
                  <a:lnTo>
                    <a:pt x="757" y="726"/>
                  </a:lnTo>
                  <a:lnTo>
                    <a:pt x="741" y="757"/>
                  </a:lnTo>
                  <a:lnTo>
                    <a:pt x="778" y="789"/>
                  </a:lnTo>
                  <a:lnTo>
                    <a:pt x="796" y="837"/>
                  </a:lnTo>
                  <a:lnTo>
                    <a:pt x="778" y="846"/>
                  </a:lnTo>
                  <a:lnTo>
                    <a:pt x="772" y="907"/>
                  </a:lnTo>
                  <a:lnTo>
                    <a:pt x="817" y="913"/>
                  </a:lnTo>
                  <a:lnTo>
                    <a:pt x="780" y="1012"/>
                  </a:lnTo>
                  <a:lnTo>
                    <a:pt x="653" y="983"/>
                  </a:lnTo>
                  <a:lnTo>
                    <a:pt x="558" y="1043"/>
                  </a:lnTo>
                  <a:lnTo>
                    <a:pt x="410" y="1010"/>
                  </a:lnTo>
                  <a:lnTo>
                    <a:pt x="324" y="1051"/>
                  </a:lnTo>
                  <a:lnTo>
                    <a:pt x="243" y="1008"/>
                  </a:lnTo>
                  <a:lnTo>
                    <a:pt x="184" y="1018"/>
                  </a:lnTo>
                  <a:lnTo>
                    <a:pt x="150" y="987"/>
                  </a:lnTo>
                  <a:lnTo>
                    <a:pt x="56" y="1131"/>
                  </a:lnTo>
                  <a:lnTo>
                    <a:pt x="16" y="1121"/>
                  </a:lnTo>
                  <a:lnTo>
                    <a:pt x="0" y="957"/>
                  </a:lnTo>
                  <a:lnTo>
                    <a:pt x="28" y="821"/>
                  </a:lnTo>
                  <a:lnTo>
                    <a:pt x="56" y="792"/>
                  </a:lnTo>
                  <a:lnTo>
                    <a:pt x="75" y="556"/>
                  </a:lnTo>
                  <a:lnTo>
                    <a:pt x="42" y="524"/>
                  </a:lnTo>
                  <a:lnTo>
                    <a:pt x="55" y="485"/>
                  </a:lnTo>
                  <a:lnTo>
                    <a:pt x="242" y="84"/>
                  </a:lnTo>
                  <a:lnTo>
                    <a:pt x="346" y="0"/>
                  </a:lnTo>
                  <a:lnTo>
                    <a:pt x="344" y="16"/>
                  </a:lnTo>
                  <a:lnTo>
                    <a:pt x="433" y="106"/>
                  </a:lnTo>
                  <a:lnTo>
                    <a:pt x="461" y="109"/>
                  </a:lnTo>
                  <a:lnTo>
                    <a:pt x="519" y="9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05" name="Freeform 41"/>
            <p:cNvSpPr>
              <a:spLocks/>
            </p:cNvSpPr>
            <p:nvPr/>
          </p:nvSpPr>
          <p:spPr bwMode="auto">
            <a:xfrm>
              <a:off x="7289" y="2805"/>
              <a:ext cx="214" cy="170"/>
            </a:xfrm>
            <a:custGeom>
              <a:avLst/>
              <a:gdLst>
                <a:gd name="T0" fmla="*/ 0 w 1282"/>
                <a:gd name="T1" fmla="*/ 615 h 1023"/>
                <a:gd name="T2" fmla="*/ 102 w 1282"/>
                <a:gd name="T3" fmla="*/ 625 h 1023"/>
                <a:gd name="T4" fmla="*/ 87 w 1282"/>
                <a:gd name="T5" fmla="*/ 891 h 1023"/>
                <a:gd name="T6" fmla="*/ 26 w 1282"/>
                <a:gd name="T7" fmla="*/ 982 h 1023"/>
                <a:gd name="T8" fmla="*/ 577 w 1282"/>
                <a:gd name="T9" fmla="*/ 1019 h 1023"/>
                <a:gd name="T10" fmla="*/ 634 w 1282"/>
                <a:gd name="T11" fmla="*/ 1023 h 1023"/>
                <a:gd name="T12" fmla="*/ 837 w 1282"/>
                <a:gd name="T13" fmla="*/ 876 h 1023"/>
                <a:gd name="T14" fmla="*/ 903 w 1282"/>
                <a:gd name="T15" fmla="*/ 870 h 1023"/>
                <a:gd name="T16" fmla="*/ 949 w 1282"/>
                <a:gd name="T17" fmla="*/ 937 h 1023"/>
                <a:gd name="T18" fmla="*/ 1164 w 1282"/>
                <a:gd name="T19" fmla="*/ 794 h 1023"/>
                <a:gd name="T20" fmla="*/ 1205 w 1282"/>
                <a:gd name="T21" fmla="*/ 620 h 1023"/>
                <a:gd name="T22" fmla="*/ 1282 w 1282"/>
                <a:gd name="T23" fmla="*/ 462 h 1023"/>
                <a:gd name="T24" fmla="*/ 1258 w 1282"/>
                <a:gd name="T25" fmla="*/ 339 h 1023"/>
                <a:gd name="T26" fmla="*/ 1213 w 1282"/>
                <a:gd name="T27" fmla="*/ 295 h 1023"/>
                <a:gd name="T28" fmla="*/ 1211 w 1282"/>
                <a:gd name="T29" fmla="*/ 81 h 1023"/>
                <a:gd name="T30" fmla="*/ 1113 w 1282"/>
                <a:gd name="T31" fmla="*/ 0 h 1023"/>
                <a:gd name="T32" fmla="*/ 1045 w 1282"/>
                <a:gd name="T33" fmla="*/ 68 h 1023"/>
                <a:gd name="T34" fmla="*/ 967 w 1282"/>
                <a:gd name="T35" fmla="*/ 62 h 1023"/>
                <a:gd name="T36" fmla="*/ 957 w 1282"/>
                <a:gd name="T37" fmla="*/ 143 h 1023"/>
                <a:gd name="T38" fmla="*/ 902 w 1282"/>
                <a:gd name="T39" fmla="*/ 151 h 1023"/>
                <a:gd name="T40" fmla="*/ 812 w 1282"/>
                <a:gd name="T41" fmla="*/ 350 h 1023"/>
                <a:gd name="T42" fmla="*/ 625 w 1282"/>
                <a:gd name="T43" fmla="*/ 562 h 1023"/>
                <a:gd name="T44" fmla="*/ 184 w 1282"/>
                <a:gd name="T45" fmla="*/ 454 h 1023"/>
                <a:gd name="T46" fmla="*/ 0 w 1282"/>
                <a:gd name="T47" fmla="*/ 615 h 10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282" h="1023">
                  <a:moveTo>
                    <a:pt x="0" y="615"/>
                  </a:moveTo>
                  <a:lnTo>
                    <a:pt x="102" y="625"/>
                  </a:lnTo>
                  <a:lnTo>
                    <a:pt x="87" y="891"/>
                  </a:lnTo>
                  <a:lnTo>
                    <a:pt x="26" y="982"/>
                  </a:lnTo>
                  <a:lnTo>
                    <a:pt x="577" y="1019"/>
                  </a:lnTo>
                  <a:lnTo>
                    <a:pt x="634" y="1023"/>
                  </a:lnTo>
                  <a:lnTo>
                    <a:pt x="837" y="876"/>
                  </a:lnTo>
                  <a:lnTo>
                    <a:pt x="903" y="870"/>
                  </a:lnTo>
                  <a:lnTo>
                    <a:pt x="949" y="937"/>
                  </a:lnTo>
                  <a:lnTo>
                    <a:pt x="1164" y="794"/>
                  </a:lnTo>
                  <a:lnTo>
                    <a:pt x="1205" y="620"/>
                  </a:lnTo>
                  <a:lnTo>
                    <a:pt x="1282" y="462"/>
                  </a:lnTo>
                  <a:lnTo>
                    <a:pt x="1258" y="339"/>
                  </a:lnTo>
                  <a:lnTo>
                    <a:pt x="1213" y="295"/>
                  </a:lnTo>
                  <a:lnTo>
                    <a:pt x="1211" y="81"/>
                  </a:lnTo>
                  <a:lnTo>
                    <a:pt x="1113" y="0"/>
                  </a:lnTo>
                  <a:lnTo>
                    <a:pt x="1045" y="68"/>
                  </a:lnTo>
                  <a:lnTo>
                    <a:pt x="967" y="62"/>
                  </a:lnTo>
                  <a:lnTo>
                    <a:pt x="957" y="143"/>
                  </a:lnTo>
                  <a:lnTo>
                    <a:pt x="902" y="151"/>
                  </a:lnTo>
                  <a:lnTo>
                    <a:pt x="812" y="350"/>
                  </a:lnTo>
                  <a:lnTo>
                    <a:pt x="625" y="562"/>
                  </a:lnTo>
                  <a:lnTo>
                    <a:pt x="184" y="454"/>
                  </a:lnTo>
                  <a:lnTo>
                    <a:pt x="0" y="61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06" name="Freeform 42"/>
            <p:cNvSpPr>
              <a:spLocks/>
            </p:cNvSpPr>
            <p:nvPr/>
          </p:nvSpPr>
          <p:spPr bwMode="auto">
            <a:xfrm>
              <a:off x="7289" y="2805"/>
              <a:ext cx="214" cy="170"/>
            </a:xfrm>
            <a:custGeom>
              <a:avLst/>
              <a:gdLst>
                <a:gd name="T0" fmla="*/ 0 w 1282"/>
                <a:gd name="T1" fmla="*/ 615 h 1023"/>
                <a:gd name="T2" fmla="*/ 102 w 1282"/>
                <a:gd name="T3" fmla="*/ 625 h 1023"/>
                <a:gd name="T4" fmla="*/ 87 w 1282"/>
                <a:gd name="T5" fmla="*/ 891 h 1023"/>
                <a:gd name="T6" fmla="*/ 26 w 1282"/>
                <a:gd name="T7" fmla="*/ 982 h 1023"/>
                <a:gd name="T8" fmla="*/ 577 w 1282"/>
                <a:gd name="T9" fmla="*/ 1019 h 1023"/>
                <a:gd name="T10" fmla="*/ 634 w 1282"/>
                <a:gd name="T11" fmla="*/ 1023 h 1023"/>
                <a:gd name="T12" fmla="*/ 837 w 1282"/>
                <a:gd name="T13" fmla="*/ 876 h 1023"/>
                <a:gd name="T14" fmla="*/ 903 w 1282"/>
                <a:gd name="T15" fmla="*/ 870 h 1023"/>
                <a:gd name="T16" fmla="*/ 949 w 1282"/>
                <a:gd name="T17" fmla="*/ 937 h 1023"/>
                <a:gd name="T18" fmla="*/ 1164 w 1282"/>
                <a:gd name="T19" fmla="*/ 794 h 1023"/>
                <a:gd name="T20" fmla="*/ 1205 w 1282"/>
                <a:gd name="T21" fmla="*/ 620 h 1023"/>
                <a:gd name="T22" fmla="*/ 1282 w 1282"/>
                <a:gd name="T23" fmla="*/ 462 h 1023"/>
                <a:gd name="T24" fmla="*/ 1258 w 1282"/>
                <a:gd name="T25" fmla="*/ 339 h 1023"/>
                <a:gd name="T26" fmla="*/ 1213 w 1282"/>
                <a:gd name="T27" fmla="*/ 295 h 1023"/>
                <a:gd name="T28" fmla="*/ 1211 w 1282"/>
                <a:gd name="T29" fmla="*/ 81 h 1023"/>
                <a:gd name="T30" fmla="*/ 1113 w 1282"/>
                <a:gd name="T31" fmla="*/ 0 h 1023"/>
                <a:gd name="T32" fmla="*/ 1045 w 1282"/>
                <a:gd name="T33" fmla="*/ 68 h 1023"/>
                <a:gd name="T34" fmla="*/ 967 w 1282"/>
                <a:gd name="T35" fmla="*/ 62 h 1023"/>
                <a:gd name="T36" fmla="*/ 957 w 1282"/>
                <a:gd name="T37" fmla="*/ 143 h 1023"/>
                <a:gd name="T38" fmla="*/ 902 w 1282"/>
                <a:gd name="T39" fmla="*/ 151 h 1023"/>
                <a:gd name="T40" fmla="*/ 812 w 1282"/>
                <a:gd name="T41" fmla="*/ 350 h 1023"/>
                <a:gd name="T42" fmla="*/ 625 w 1282"/>
                <a:gd name="T43" fmla="*/ 562 h 1023"/>
                <a:gd name="T44" fmla="*/ 184 w 1282"/>
                <a:gd name="T45" fmla="*/ 454 h 1023"/>
                <a:gd name="T46" fmla="*/ 0 w 1282"/>
                <a:gd name="T47" fmla="*/ 615 h 10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282" h="1023">
                  <a:moveTo>
                    <a:pt x="0" y="615"/>
                  </a:moveTo>
                  <a:lnTo>
                    <a:pt x="102" y="625"/>
                  </a:lnTo>
                  <a:lnTo>
                    <a:pt x="87" y="891"/>
                  </a:lnTo>
                  <a:lnTo>
                    <a:pt x="26" y="982"/>
                  </a:lnTo>
                  <a:lnTo>
                    <a:pt x="577" y="1019"/>
                  </a:lnTo>
                  <a:lnTo>
                    <a:pt x="634" y="1023"/>
                  </a:lnTo>
                  <a:lnTo>
                    <a:pt x="837" y="876"/>
                  </a:lnTo>
                  <a:lnTo>
                    <a:pt x="903" y="870"/>
                  </a:lnTo>
                  <a:lnTo>
                    <a:pt x="949" y="937"/>
                  </a:lnTo>
                  <a:lnTo>
                    <a:pt x="1164" y="794"/>
                  </a:lnTo>
                  <a:lnTo>
                    <a:pt x="1205" y="620"/>
                  </a:lnTo>
                  <a:lnTo>
                    <a:pt x="1282" y="462"/>
                  </a:lnTo>
                  <a:lnTo>
                    <a:pt x="1258" y="339"/>
                  </a:lnTo>
                  <a:lnTo>
                    <a:pt x="1213" y="295"/>
                  </a:lnTo>
                  <a:lnTo>
                    <a:pt x="1211" y="81"/>
                  </a:lnTo>
                  <a:lnTo>
                    <a:pt x="1113" y="0"/>
                  </a:lnTo>
                  <a:lnTo>
                    <a:pt x="1045" y="68"/>
                  </a:lnTo>
                  <a:lnTo>
                    <a:pt x="967" y="62"/>
                  </a:lnTo>
                  <a:lnTo>
                    <a:pt x="957" y="143"/>
                  </a:lnTo>
                  <a:lnTo>
                    <a:pt x="902" y="151"/>
                  </a:lnTo>
                  <a:lnTo>
                    <a:pt x="812" y="350"/>
                  </a:lnTo>
                  <a:lnTo>
                    <a:pt x="625" y="562"/>
                  </a:lnTo>
                  <a:lnTo>
                    <a:pt x="184" y="454"/>
                  </a:lnTo>
                  <a:lnTo>
                    <a:pt x="0" y="61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07" name="Freeform 43"/>
            <p:cNvSpPr>
              <a:spLocks/>
            </p:cNvSpPr>
            <p:nvPr/>
          </p:nvSpPr>
          <p:spPr bwMode="auto">
            <a:xfrm>
              <a:off x="6913" y="2769"/>
              <a:ext cx="537" cy="249"/>
            </a:xfrm>
            <a:custGeom>
              <a:avLst/>
              <a:gdLst>
                <a:gd name="T0" fmla="*/ 471 w 3224"/>
                <a:gd name="T1" fmla="*/ 229 h 1499"/>
                <a:gd name="T2" fmla="*/ 652 w 3224"/>
                <a:gd name="T3" fmla="*/ 102 h 1499"/>
                <a:gd name="T4" fmla="*/ 573 w 3224"/>
                <a:gd name="T5" fmla="*/ 252 h 1499"/>
                <a:gd name="T6" fmla="*/ 656 w 3224"/>
                <a:gd name="T7" fmla="*/ 214 h 1499"/>
                <a:gd name="T8" fmla="*/ 780 w 3224"/>
                <a:gd name="T9" fmla="*/ 256 h 1499"/>
                <a:gd name="T10" fmla="*/ 919 w 3224"/>
                <a:gd name="T11" fmla="*/ 57 h 1499"/>
                <a:gd name="T12" fmla="*/ 1123 w 3224"/>
                <a:gd name="T13" fmla="*/ 140 h 1499"/>
                <a:gd name="T14" fmla="*/ 1254 w 3224"/>
                <a:gd name="T15" fmla="*/ 45 h 1499"/>
                <a:gd name="T16" fmla="*/ 1311 w 3224"/>
                <a:gd name="T17" fmla="*/ 226 h 1499"/>
                <a:gd name="T18" fmla="*/ 1406 w 3224"/>
                <a:gd name="T19" fmla="*/ 79 h 1499"/>
                <a:gd name="T20" fmla="*/ 1499 w 3224"/>
                <a:gd name="T21" fmla="*/ 102 h 1499"/>
                <a:gd name="T22" fmla="*/ 1668 w 3224"/>
                <a:gd name="T23" fmla="*/ 102 h 1499"/>
                <a:gd name="T24" fmla="*/ 1906 w 3224"/>
                <a:gd name="T25" fmla="*/ 76 h 1499"/>
                <a:gd name="T26" fmla="*/ 2023 w 3224"/>
                <a:gd name="T27" fmla="*/ 143 h 1499"/>
                <a:gd name="T28" fmla="*/ 2113 w 3224"/>
                <a:gd name="T29" fmla="*/ 181 h 1499"/>
                <a:gd name="T30" fmla="*/ 2291 w 3224"/>
                <a:gd name="T31" fmla="*/ 135 h 1499"/>
                <a:gd name="T32" fmla="*/ 2373 w 3224"/>
                <a:gd name="T33" fmla="*/ 188 h 1499"/>
                <a:gd name="T34" fmla="*/ 2486 w 3224"/>
                <a:gd name="T35" fmla="*/ 195 h 1499"/>
                <a:gd name="T36" fmla="*/ 2565 w 3224"/>
                <a:gd name="T37" fmla="*/ 124 h 1499"/>
                <a:gd name="T38" fmla="*/ 2656 w 3224"/>
                <a:gd name="T39" fmla="*/ 23 h 1499"/>
                <a:gd name="T40" fmla="*/ 2841 w 3224"/>
                <a:gd name="T41" fmla="*/ 0 h 1499"/>
                <a:gd name="T42" fmla="*/ 3217 w 3224"/>
                <a:gd name="T43" fmla="*/ 177 h 1499"/>
                <a:gd name="T44" fmla="*/ 3213 w 3224"/>
                <a:gd name="T45" fmla="*/ 362 h 1499"/>
                <a:gd name="T46" fmla="*/ 3070 w 3224"/>
                <a:gd name="T47" fmla="*/ 564 h 1499"/>
                <a:gd name="T48" fmla="*/ 2441 w 3224"/>
                <a:gd name="T49" fmla="*/ 671 h 1499"/>
                <a:gd name="T50" fmla="*/ 1940 w 3224"/>
                <a:gd name="T51" fmla="*/ 1009 h 1499"/>
                <a:gd name="T52" fmla="*/ 1820 w 3224"/>
                <a:gd name="T53" fmla="*/ 1164 h 1499"/>
                <a:gd name="T54" fmla="*/ 1668 w 3224"/>
                <a:gd name="T55" fmla="*/ 1404 h 1499"/>
                <a:gd name="T56" fmla="*/ 1401 w 3224"/>
                <a:gd name="T57" fmla="*/ 1409 h 1499"/>
                <a:gd name="T58" fmla="*/ 1299 w 3224"/>
                <a:gd name="T59" fmla="*/ 1423 h 1499"/>
                <a:gd name="T60" fmla="*/ 1190 w 3224"/>
                <a:gd name="T61" fmla="*/ 1355 h 1499"/>
                <a:gd name="T62" fmla="*/ 995 w 3224"/>
                <a:gd name="T63" fmla="*/ 1400 h 1499"/>
                <a:gd name="T64" fmla="*/ 792 w 3224"/>
                <a:gd name="T65" fmla="*/ 1423 h 1499"/>
                <a:gd name="T66" fmla="*/ 678 w 3224"/>
                <a:gd name="T67" fmla="*/ 1219 h 1499"/>
                <a:gd name="T68" fmla="*/ 621 w 3224"/>
                <a:gd name="T69" fmla="*/ 1119 h 1499"/>
                <a:gd name="T70" fmla="*/ 690 w 3224"/>
                <a:gd name="T71" fmla="*/ 990 h 1499"/>
                <a:gd name="T72" fmla="*/ 611 w 3224"/>
                <a:gd name="T73" fmla="*/ 990 h 1499"/>
                <a:gd name="T74" fmla="*/ 539 w 3224"/>
                <a:gd name="T75" fmla="*/ 1081 h 1499"/>
                <a:gd name="T76" fmla="*/ 380 w 3224"/>
                <a:gd name="T77" fmla="*/ 968 h 1499"/>
                <a:gd name="T78" fmla="*/ 321 w 3224"/>
                <a:gd name="T79" fmla="*/ 697 h 1499"/>
                <a:gd name="T80" fmla="*/ 238 w 3224"/>
                <a:gd name="T81" fmla="*/ 697 h 1499"/>
                <a:gd name="T82" fmla="*/ 125 w 3224"/>
                <a:gd name="T83" fmla="*/ 671 h 1499"/>
                <a:gd name="T84" fmla="*/ 0 w 3224"/>
                <a:gd name="T85" fmla="*/ 614 h 1499"/>
                <a:gd name="T86" fmla="*/ 252 w 3224"/>
                <a:gd name="T87" fmla="*/ 290 h 1499"/>
                <a:gd name="T88" fmla="*/ 414 w 3224"/>
                <a:gd name="T89" fmla="*/ 271 h 1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224" h="1499">
                  <a:moveTo>
                    <a:pt x="414" y="271"/>
                  </a:moveTo>
                  <a:lnTo>
                    <a:pt x="471" y="229"/>
                  </a:lnTo>
                  <a:lnTo>
                    <a:pt x="539" y="207"/>
                  </a:lnTo>
                  <a:lnTo>
                    <a:pt x="652" y="102"/>
                  </a:lnTo>
                  <a:lnTo>
                    <a:pt x="569" y="207"/>
                  </a:lnTo>
                  <a:lnTo>
                    <a:pt x="573" y="252"/>
                  </a:lnTo>
                  <a:lnTo>
                    <a:pt x="640" y="248"/>
                  </a:lnTo>
                  <a:lnTo>
                    <a:pt x="656" y="214"/>
                  </a:lnTo>
                  <a:lnTo>
                    <a:pt x="735" y="207"/>
                  </a:lnTo>
                  <a:lnTo>
                    <a:pt x="780" y="256"/>
                  </a:lnTo>
                  <a:lnTo>
                    <a:pt x="840" y="248"/>
                  </a:lnTo>
                  <a:lnTo>
                    <a:pt x="919" y="57"/>
                  </a:lnTo>
                  <a:lnTo>
                    <a:pt x="968" y="57"/>
                  </a:lnTo>
                  <a:lnTo>
                    <a:pt x="1123" y="140"/>
                  </a:lnTo>
                  <a:lnTo>
                    <a:pt x="1145" y="90"/>
                  </a:lnTo>
                  <a:lnTo>
                    <a:pt x="1254" y="45"/>
                  </a:lnTo>
                  <a:lnTo>
                    <a:pt x="1270" y="219"/>
                  </a:lnTo>
                  <a:lnTo>
                    <a:pt x="1311" y="226"/>
                  </a:lnTo>
                  <a:lnTo>
                    <a:pt x="1364" y="147"/>
                  </a:lnTo>
                  <a:lnTo>
                    <a:pt x="1406" y="79"/>
                  </a:lnTo>
                  <a:lnTo>
                    <a:pt x="1442" y="112"/>
                  </a:lnTo>
                  <a:lnTo>
                    <a:pt x="1499" y="102"/>
                  </a:lnTo>
                  <a:lnTo>
                    <a:pt x="1578" y="147"/>
                  </a:lnTo>
                  <a:lnTo>
                    <a:pt x="1668" y="102"/>
                  </a:lnTo>
                  <a:lnTo>
                    <a:pt x="1811" y="135"/>
                  </a:lnTo>
                  <a:lnTo>
                    <a:pt x="1906" y="76"/>
                  </a:lnTo>
                  <a:lnTo>
                    <a:pt x="2037" y="102"/>
                  </a:lnTo>
                  <a:lnTo>
                    <a:pt x="2023" y="143"/>
                  </a:lnTo>
                  <a:lnTo>
                    <a:pt x="2091" y="140"/>
                  </a:lnTo>
                  <a:lnTo>
                    <a:pt x="2113" y="181"/>
                  </a:lnTo>
                  <a:lnTo>
                    <a:pt x="2204" y="200"/>
                  </a:lnTo>
                  <a:lnTo>
                    <a:pt x="2291" y="135"/>
                  </a:lnTo>
                  <a:lnTo>
                    <a:pt x="2335" y="192"/>
                  </a:lnTo>
                  <a:lnTo>
                    <a:pt x="2373" y="188"/>
                  </a:lnTo>
                  <a:lnTo>
                    <a:pt x="2441" y="124"/>
                  </a:lnTo>
                  <a:lnTo>
                    <a:pt x="2486" y="195"/>
                  </a:lnTo>
                  <a:lnTo>
                    <a:pt x="2532" y="188"/>
                  </a:lnTo>
                  <a:lnTo>
                    <a:pt x="2565" y="124"/>
                  </a:lnTo>
                  <a:lnTo>
                    <a:pt x="2660" y="135"/>
                  </a:lnTo>
                  <a:lnTo>
                    <a:pt x="2656" y="23"/>
                  </a:lnTo>
                  <a:lnTo>
                    <a:pt x="2784" y="45"/>
                  </a:lnTo>
                  <a:lnTo>
                    <a:pt x="2841" y="0"/>
                  </a:lnTo>
                  <a:lnTo>
                    <a:pt x="2923" y="112"/>
                  </a:lnTo>
                  <a:lnTo>
                    <a:pt x="3217" y="177"/>
                  </a:lnTo>
                  <a:lnTo>
                    <a:pt x="3224" y="274"/>
                  </a:lnTo>
                  <a:lnTo>
                    <a:pt x="3213" y="362"/>
                  </a:lnTo>
                  <a:lnTo>
                    <a:pt x="3165" y="362"/>
                  </a:lnTo>
                  <a:lnTo>
                    <a:pt x="3070" y="564"/>
                  </a:lnTo>
                  <a:lnTo>
                    <a:pt x="2886" y="776"/>
                  </a:lnTo>
                  <a:lnTo>
                    <a:pt x="2441" y="671"/>
                  </a:lnTo>
                  <a:lnTo>
                    <a:pt x="2046" y="1024"/>
                  </a:lnTo>
                  <a:lnTo>
                    <a:pt x="1940" y="1009"/>
                  </a:lnTo>
                  <a:lnTo>
                    <a:pt x="1816" y="1111"/>
                  </a:lnTo>
                  <a:lnTo>
                    <a:pt x="1820" y="1164"/>
                  </a:lnTo>
                  <a:lnTo>
                    <a:pt x="1639" y="1228"/>
                  </a:lnTo>
                  <a:lnTo>
                    <a:pt x="1668" y="1404"/>
                  </a:lnTo>
                  <a:lnTo>
                    <a:pt x="1447" y="1442"/>
                  </a:lnTo>
                  <a:lnTo>
                    <a:pt x="1401" y="1409"/>
                  </a:lnTo>
                  <a:lnTo>
                    <a:pt x="1318" y="1397"/>
                  </a:lnTo>
                  <a:lnTo>
                    <a:pt x="1299" y="1423"/>
                  </a:lnTo>
                  <a:lnTo>
                    <a:pt x="1251" y="1397"/>
                  </a:lnTo>
                  <a:lnTo>
                    <a:pt x="1190" y="1355"/>
                  </a:lnTo>
                  <a:lnTo>
                    <a:pt x="1127" y="1390"/>
                  </a:lnTo>
                  <a:lnTo>
                    <a:pt x="995" y="1400"/>
                  </a:lnTo>
                  <a:lnTo>
                    <a:pt x="927" y="1457"/>
                  </a:lnTo>
                  <a:lnTo>
                    <a:pt x="792" y="1423"/>
                  </a:lnTo>
                  <a:lnTo>
                    <a:pt x="716" y="1499"/>
                  </a:lnTo>
                  <a:lnTo>
                    <a:pt x="678" y="1219"/>
                  </a:lnTo>
                  <a:lnTo>
                    <a:pt x="630" y="1183"/>
                  </a:lnTo>
                  <a:lnTo>
                    <a:pt x="621" y="1119"/>
                  </a:lnTo>
                  <a:lnTo>
                    <a:pt x="675" y="1073"/>
                  </a:lnTo>
                  <a:lnTo>
                    <a:pt x="690" y="990"/>
                  </a:lnTo>
                  <a:lnTo>
                    <a:pt x="652" y="968"/>
                  </a:lnTo>
                  <a:lnTo>
                    <a:pt x="611" y="990"/>
                  </a:lnTo>
                  <a:lnTo>
                    <a:pt x="588" y="1035"/>
                  </a:lnTo>
                  <a:lnTo>
                    <a:pt x="539" y="1081"/>
                  </a:lnTo>
                  <a:lnTo>
                    <a:pt x="497" y="964"/>
                  </a:lnTo>
                  <a:lnTo>
                    <a:pt x="380" y="968"/>
                  </a:lnTo>
                  <a:lnTo>
                    <a:pt x="380" y="764"/>
                  </a:lnTo>
                  <a:lnTo>
                    <a:pt x="321" y="697"/>
                  </a:lnTo>
                  <a:lnTo>
                    <a:pt x="280" y="674"/>
                  </a:lnTo>
                  <a:lnTo>
                    <a:pt x="238" y="697"/>
                  </a:lnTo>
                  <a:lnTo>
                    <a:pt x="170" y="633"/>
                  </a:lnTo>
                  <a:lnTo>
                    <a:pt x="125" y="671"/>
                  </a:lnTo>
                  <a:lnTo>
                    <a:pt x="91" y="628"/>
                  </a:lnTo>
                  <a:lnTo>
                    <a:pt x="0" y="614"/>
                  </a:lnTo>
                  <a:lnTo>
                    <a:pt x="264" y="350"/>
                  </a:lnTo>
                  <a:lnTo>
                    <a:pt x="252" y="290"/>
                  </a:lnTo>
                  <a:lnTo>
                    <a:pt x="332" y="233"/>
                  </a:lnTo>
                  <a:lnTo>
                    <a:pt x="414" y="27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08" name="Freeform 44"/>
            <p:cNvSpPr>
              <a:spLocks/>
            </p:cNvSpPr>
            <p:nvPr/>
          </p:nvSpPr>
          <p:spPr bwMode="auto">
            <a:xfrm>
              <a:off x="6913" y="2769"/>
              <a:ext cx="537" cy="249"/>
            </a:xfrm>
            <a:custGeom>
              <a:avLst/>
              <a:gdLst>
                <a:gd name="T0" fmla="*/ 471 w 3224"/>
                <a:gd name="T1" fmla="*/ 229 h 1499"/>
                <a:gd name="T2" fmla="*/ 652 w 3224"/>
                <a:gd name="T3" fmla="*/ 102 h 1499"/>
                <a:gd name="T4" fmla="*/ 573 w 3224"/>
                <a:gd name="T5" fmla="*/ 252 h 1499"/>
                <a:gd name="T6" fmla="*/ 656 w 3224"/>
                <a:gd name="T7" fmla="*/ 214 h 1499"/>
                <a:gd name="T8" fmla="*/ 780 w 3224"/>
                <a:gd name="T9" fmla="*/ 256 h 1499"/>
                <a:gd name="T10" fmla="*/ 919 w 3224"/>
                <a:gd name="T11" fmla="*/ 57 h 1499"/>
                <a:gd name="T12" fmla="*/ 1123 w 3224"/>
                <a:gd name="T13" fmla="*/ 140 h 1499"/>
                <a:gd name="T14" fmla="*/ 1254 w 3224"/>
                <a:gd name="T15" fmla="*/ 45 h 1499"/>
                <a:gd name="T16" fmla="*/ 1311 w 3224"/>
                <a:gd name="T17" fmla="*/ 226 h 1499"/>
                <a:gd name="T18" fmla="*/ 1406 w 3224"/>
                <a:gd name="T19" fmla="*/ 79 h 1499"/>
                <a:gd name="T20" fmla="*/ 1499 w 3224"/>
                <a:gd name="T21" fmla="*/ 102 h 1499"/>
                <a:gd name="T22" fmla="*/ 1668 w 3224"/>
                <a:gd name="T23" fmla="*/ 102 h 1499"/>
                <a:gd name="T24" fmla="*/ 1906 w 3224"/>
                <a:gd name="T25" fmla="*/ 76 h 1499"/>
                <a:gd name="T26" fmla="*/ 2023 w 3224"/>
                <a:gd name="T27" fmla="*/ 143 h 1499"/>
                <a:gd name="T28" fmla="*/ 2113 w 3224"/>
                <a:gd name="T29" fmla="*/ 181 h 1499"/>
                <a:gd name="T30" fmla="*/ 2291 w 3224"/>
                <a:gd name="T31" fmla="*/ 135 h 1499"/>
                <a:gd name="T32" fmla="*/ 2373 w 3224"/>
                <a:gd name="T33" fmla="*/ 188 h 1499"/>
                <a:gd name="T34" fmla="*/ 2486 w 3224"/>
                <a:gd name="T35" fmla="*/ 195 h 1499"/>
                <a:gd name="T36" fmla="*/ 2565 w 3224"/>
                <a:gd name="T37" fmla="*/ 124 h 1499"/>
                <a:gd name="T38" fmla="*/ 2656 w 3224"/>
                <a:gd name="T39" fmla="*/ 23 h 1499"/>
                <a:gd name="T40" fmla="*/ 2841 w 3224"/>
                <a:gd name="T41" fmla="*/ 0 h 1499"/>
                <a:gd name="T42" fmla="*/ 3217 w 3224"/>
                <a:gd name="T43" fmla="*/ 177 h 1499"/>
                <a:gd name="T44" fmla="*/ 3213 w 3224"/>
                <a:gd name="T45" fmla="*/ 362 h 1499"/>
                <a:gd name="T46" fmla="*/ 3070 w 3224"/>
                <a:gd name="T47" fmla="*/ 564 h 1499"/>
                <a:gd name="T48" fmla="*/ 2441 w 3224"/>
                <a:gd name="T49" fmla="*/ 671 h 1499"/>
                <a:gd name="T50" fmla="*/ 1940 w 3224"/>
                <a:gd name="T51" fmla="*/ 1009 h 1499"/>
                <a:gd name="T52" fmla="*/ 1820 w 3224"/>
                <a:gd name="T53" fmla="*/ 1164 h 1499"/>
                <a:gd name="T54" fmla="*/ 1668 w 3224"/>
                <a:gd name="T55" fmla="*/ 1404 h 1499"/>
                <a:gd name="T56" fmla="*/ 1401 w 3224"/>
                <a:gd name="T57" fmla="*/ 1409 h 1499"/>
                <a:gd name="T58" fmla="*/ 1299 w 3224"/>
                <a:gd name="T59" fmla="*/ 1423 h 1499"/>
                <a:gd name="T60" fmla="*/ 1190 w 3224"/>
                <a:gd name="T61" fmla="*/ 1355 h 1499"/>
                <a:gd name="T62" fmla="*/ 995 w 3224"/>
                <a:gd name="T63" fmla="*/ 1400 h 1499"/>
                <a:gd name="T64" fmla="*/ 792 w 3224"/>
                <a:gd name="T65" fmla="*/ 1423 h 1499"/>
                <a:gd name="T66" fmla="*/ 678 w 3224"/>
                <a:gd name="T67" fmla="*/ 1219 h 1499"/>
                <a:gd name="T68" fmla="*/ 621 w 3224"/>
                <a:gd name="T69" fmla="*/ 1119 h 1499"/>
                <a:gd name="T70" fmla="*/ 690 w 3224"/>
                <a:gd name="T71" fmla="*/ 990 h 1499"/>
                <a:gd name="T72" fmla="*/ 611 w 3224"/>
                <a:gd name="T73" fmla="*/ 990 h 1499"/>
                <a:gd name="T74" fmla="*/ 539 w 3224"/>
                <a:gd name="T75" fmla="*/ 1081 h 1499"/>
                <a:gd name="T76" fmla="*/ 380 w 3224"/>
                <a:gd name="T77" fmla="*/ 968 h 1499"/>
                <a:gd name="T78" fmla="*/ 321 w 3224"/>
                <a:gd name="T79" fmla="*/ 697 h 1499"/>
                <a:gd name="T80" fmla="*/ 238 w 3224"/>
                <a:gd name="T81" fmla="*/ 697 h 1499"/>
                <a:gd name="T82" fmla="*/ 125 w 3224"/>
                <a:gd name="T83" fmla="*/ 671 h 1499"/>
                <a:gd name="T84" fmla="*/ 0 w 3224"/>
                <a:gd name="T85" fmla="*/ 614 h 1499"/>
                <a:gd name="T86" fmla="*/ 252 w 3224"/>
                <a:gd name="T87" fmla="*/ 290 h 1499"/>
                <a:gd name="T88" fmla="*/ 414 w 3224"/>
                <a:gd name="T89" fmla="*/ 271 h 1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224" h="1499">
                  <a:moveTo>
                    <a:pt x="414" y="271"/>
                  </a:moveTo>
                  <a:lnTo>
                    <a:pt x="471" y="229"/>
                  </a:lnTo>
                  <a:lnTo>
                    <a:pt x="539" y="207"/>
                  </a:lnTo>
                  <a:lnTo>
                    <a:pt x="652" y="102"/>
                  </a:lnTo>
                  <a:lnTo>
                    <a:pt x="569" y="207"/>
                  </a:lnTo>
                  <a:lnTo>
                    <a:pt x="573" y="252"/>
                  </a:lnTo>
                  <a:lnTo>
                    <a:pt x="640" y="248"/>
                  </a:lnTo>
                  <a:lnTo>
                    <a:pt x="656" y="214"/>
                  </a:lnTo>
                  <a:lnTo>
                    <a:pt x="735" y="207"/>
                  </a:lnTo>
                  <a:lnTo>
                    <a:pt x="780" y="256"/>
                  </a:lnTo>
                  <a:lnTo>
                    <a:pt x="840" y="248"/>
                  </a:lnTo>
                  <a:lnTo>
                    <a:pt x="919" y="57"/>
                  </a:lnTo>
                  <a:lnTo>
                    <a:pt x="968" y="57"/>
                  </a:lnTo>
                  <a:lnTo>
                    <a:pt x="1123" y="140"/>
                  </a:lnTo>
                  <a:lnTo>
                    <a:pt x="1145" y="90"/>
                  </a:lnTo>
                  <a:lnTo>
                    <a:pt x="1254" y="45"/>
                  </a:lnTo>
                  <a:lnTo>
                    <a:pt x="1270" y="219"/>
                  </a:lnTo>
                  <a:lnTo>
                    <a:pt x="1311" y="226"/>
                  </a:lnTo>
                  <a:lnTo>
                    <a:pt x="1364" y="147"/>
                  </a:lnTo>
                  <a:lnTo>
                    <a:pt x="1406" y="79"/>
                  </a:lnTo>
                  <a:lnTo>
                    <a:pt x="1442" y="112"/>
                  </a:lnTo>
                  <a:lnTo>
                    <a:pt x="1499" y="102"/>
                  </a:lnTo>
                  <a:lnTo>
                    <a:pt x="1578" y="147"/>
                  </a:lnTo>
                  <a:lnTo>
                    <a:pt x="1668" y="102"/>
                  </a:lnTo>
                  <a:lnTo>
                    <a:pt x="1811" y="135"/>
                  </a:lnTo>
                  <a:lnTo>
                    <a:pt x="1906" y="76"/>
                  </a:lnTo>
                  <a:lnTo>
                    <a:pt x="2037" y="102"/>
                  </a:lnTo>
                  <a:lnTo>
                    <a:pt x="2023" y="143"/>
                  </a:lnTo>
                  <a:lnTo>
                    <a:pt x="2091" y="140"/>
                  </a:lnTo>
                  <a:lnTo>
                    <a:pt x="2113" y="181"/>
                  </a:lnTo>
                  <a:lnTo>
                    <a:pt x="2204" y="200"/>
                  </a:lnTo>
                  <a:lnTo>
                    <a:pt x="2291" y="135"/>
                  </a:lnTo>
                  <a:lnTo>
                    <a:pt x="2335" y="192"/>
                  </a:lnTo>
                  <a:lnTo>
                    <a:pt x="2373" y="188"/>
                  </a:lnTo>
                  <a:lnTo>
                    <a:pt x="2441" y="124"/>
                  </a:lnTo>
                  <a:lnTo>
                    <a:pt x="2486" y="195"/>
                  </a:lnTo>
                  <a:lnTo>
                    <a:pt x="2532" y="188"/>
                  </a:lnTo>
                  <a:lnTo>
                    <a:pt x="2565" y="124"/>
                  </a:lnTo>
                  <a:lnTo>
                    <a:pt x="2660" y="135"/>
                  </a:lnTo>
                  <a:lnTo>
                    <a:pt x="2656" y="23"/>
                  </a:lnTo>
                  <a:lnTo>
                    <a:pt x="2784" y="45"/>
                  </a:lnTo>
                  <a:lnTo>
                    <a:pt x="2841" y="0"/>
                  </a:lnTo>
                  <a:lnTo>
                    <a:pt x="2923" y="112"/>
                  </a:lnTo>
                  <a:lnTo>
                    <a:pt x="3217" y="177"/>
                  </a:lnTo>
                  <a:lnTo>
                    <a:pt x="3224" y="274"/>
                  </a:lnTo>
                  <a:lnTo>
                    <a:pt x="3213" y="362"/>
                  </a:lnTo>
                  <a:lnTo>
                    <a:pt x="3165" y="362"/>
                  </a:lnTo>
                  <a:lnTo>
                    <a:pt x="3070" y="564"/>
                  </a:lnTo>
                  <a:lnTo>
                    <a:pt x="2886" y="776"/>
                  </a:lnTo>
                  <a:lnTo>
                    <a:pt x="2441" y="671"/>
                  </a:lnTo>
                  <a:lnTo>
                    <a:pt x="2046" y="1024"/>
                  </a:lnTo>
                  <a:lnTo>
                    <a:pt x="1940" y="1009"/>
                  </a:lnTo>
                  <a:lnTo>
                    <a:pt x="1816" y="1111"/>
                  </a:lnTo>
                  <a:lnTo>
                    <a:pt x="1820" y="1164"/>
                  </a:lnTo>
                  <a:lnTo>
                    <a:pt x="1639" y="1228"/>
                  </a:lnTo>
                  <a:lnTo>
                    <a:pt x="1668" y="1404"/>
                  </a:lnTo>
                  <a:lnTo>
                    <a:pt x="1447" y="1442"/>
                  </a:lnTo>
                  <a:lnTo>
                    <a:pt x="1401" y="1409"/>
                  </a:lnTo>
                  <a:lnTo>
                    <a:pt x="1318" y="1397"/>
                  </a:lnTo>
                  <a:lnTo>
                    <a:pt x="1299" y="1423"/>
                  </a:lnTo>
                  <a:lnTo>
                    <a:pt x="1251" y="1397"/>
                  </a:lnTo>
                  <a:lnTo>
                    <a:pt x="1190" y="1355"/>
                  </a:lnTo>
                  <a:lnTo>
                    <a:pt x="1127" y="1390"/>
                  </a:lnTo>
                  <a:lnTo>
                    <a:pt x="995" y="1400"/>
                  </a:lnTo>
                  <a:lnTo>
                    <a:pt x="927" y="1457"/>
                  </a:lnTo>
                  <a:lnTo>
                    <a:pt x="792" y="1423"/>
                  </a:lnTo>
                  <a:lnTo>
                    <a:pt x="716" y="1499"/>
                  </a:lnTo>
                  <a:lnTo>
                    <a:pt x="678" y="1219"/>
                  </a:lnTo>
                  <a:lnTo>
                    <a:pt x="630" y="1183"/>
                  </a:lnTo>
                  <a:lnTo>
                    <a:pt x="621" y="1119"/>
                  </a:lnTo>
                  <a:lnTo>
                    <a:pt x="675" y="1073"/>
                  </a:lnTo>
                  <a:lnTo>
                    <a:pt x="690" y="990"/>
                  </a:lnTo>
                  <a:lnTo>
                    <a:pt x="652" y="968"/>
                  </a:lnTo>
                  <a:lnTo>
                    <a:pt x="611" y="990"/>
                  </a:lnTo>
                  <a:lnTo>
                    <a:pt x="588" y="1035"/>
                  </a:lnTo>
                  <a:lnTo>
                    <a:pt x="539" y="1081"/>
                  </a:lnTo>
                  <a:lnTo>
                    <a:pt x="497" y="964"/>
                  </a:lnTo>
                  <a:lnTo>
                    <a:pt x="380" y="968"/>
                  </a:lnTo>
                  <a:lnTo>
                    <a:pt x="380" y="764"/>
                  </a:lnTo>
                  <a:lnTo>
                    <a:pt x="321" y="697"/>
                  </a:lnTo>
                  <a:lnTo>
                    <a:pt x="280" y="674"/>
                  </a:lnTo>
                  <a:lnTo>
                    <a:pt x="238" y="697"/>
                  </a:lnTo>
                  <a:lnTo>
                    <a:pt x="170" y="633"/>
                  </a:lnTo>
                  <a:lnTo>
                    <a:pt x="125" y="671"/>
                  </a:lnTo>
                  <a:lnTo>
                    <a:pt x="91" y="628"/>
                  </a:lnTo>
                  <a:lnTo>
                    <a:pt x="0" y="614"/>
                  </a:lnTo>
                  <a:lnTo>
                    <a:pt x="264" y="350"/>
                  </a:lnTo>
                  <a:lnTo>
                    <a:pt x="252" y="290"/>
                  </a:lnTo>
                  <a:lnTo>
                    <a:pt x="332" y="233"/>
                  </a:lnTo>
                  <a:lnTo>
                    <a:pt x="414" y="27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09" name="Freeform 45"/>
            <p:cNvSpPr>
              <a:spLocks/>
            </p:cNvSpPr>
            <p:nvPr/>
          </p:nvSpPr>
          <p:spPr bwMode="auto">
            <a:xfrm>
              <a:off x="7500" y="2642"/>
              <a:ext cx="336" cy="289"/>
            </a:xfrm>
            <a:custGeom>
              <a:avLst/>
              <a:gdLst>
                <a:gd name="T0" fmla="*/ 926 w 2014"/>
                <a:gd name="T1" fmla="*/ 1582 h 1736"/>
                <a:gd name="T2" fmla="*/ 963 w 2014"/>
                <a:gd name="T3" fmla="*/ 1696 h 1736"/>
                <a:gd name="T4" fmla="*/ 1226 w 2014"/>
                <a:gd name="T5" fmla="*/ 1655 h 1736"/>
                <a:gd name="T6" fmla="*/ 1446 w 2014"/>
                <a:gd name="T7" fmla="*/ 1596 h 1736"/>
                <a:gd name="T8" fmla="*/ 1607 w 2014"/>
                <a:gd name="T9" fmla="*/ 1271 h 1736"/>
                <a:gd name="T10" fmla="*/ 1710 w 2014"/>
                <a:gd name="T11" fmla="*/ 985 h 1736"/>
                <a:gd name="T12" fmla="*/ 2014 w 2014"/>
                <a:gd name="T13" fmla="*/ 677 h 1736"/>
                <a:gd name="T14" fmla="*/ 1868 w 2014"/>
                <a:gd name="T15" fmla="*/ 651 h 1736"/>
                <a:gd name="T16" fmla="*/ 1794 w 2014"/>
                <a:gd name="T17" fmla="*/ 506 h 1736"/>
                <a:gd name="T18" fmla="*/ 1879 w 2014"/>
                <a:gd name="T19" fmla="*/ 450 h 1736"/>
                <a:gd name="T20" fmla="*/ 1864 w 2014"/>
                <a:gd name="T21" fmla="*/ 150 h 1736"/>
                <a:gd name="T22" fmla="*/ 1710 w 2014"/>
                <a:gd name="T23" fmla="*/ 29 h 1736"/>
                <a:gd name="T24" fmla="*/ 1607 w 2014"/>
                <a:gd name="T25" fmla="*/ 10 h 1736"/>
                <a:gd name="T26" fmla="*/ 1085 w 2014"/>
                <a:gd name="T27" fmla="*/ 59 h 1736"/>
                <a:gd name="T28" fmla="*/ 809 w 2014"/>
                <a:gd name="T29" fmla="*/ 150 h 1736"/>
                <a:gd name="T30" fmla="*/ 667 w 2014"/>
                <a:gd name="T31" fmla="*/ 169 h 1736"/>
                <a:gd name="T32" fmla="*/ 527 w 2014"/>
                <a:gd name="T33" fmla="*/ 330 h 1736"/>
                <a:gd name="T34" fmla="*/ 238 w 2014"/>
                <a:gd name="T35" fmla="*/ 751 h 1736"/>
                <a:gd name="T36" fmla="*/ 157 w 2014"/>
                <a:gd name="T37" fmla="*/ 813 h 1736"/>
                <a:gd name="T38" fmla="*/ 128 w 2014"/>
                <a:gd name="T39" fmla="*/ 894 h 1736"/>
                <a:gd name="T40" fmla="*/ 106 w 2014"/>
                <a:gd name="T41" fmla="*/ 988 h 1736"/>
                <a:gd name="T42" fmla="*/ 40 w 2014"/>
                <a:gd name="T43" fmla="*/ 1065 h 1736"/>
                <a:gd name="T44" fmla="*/ 0 w 2014"/>
                <a:gd name="T45" fmla="*/ 1308 h 1736"/>
                <a:gd name="T46" fmla="*/ 171 w 2014"/>
                <a:gd name="T47" fmla="*/ 1252 h 1736"/>
                <a:gd name="T48" fmla="*/ 274 w 2014"/>
                <a:gd name="T49" fmla="*/ 1450 h 1736"/>
                <a:gd name="T50" fmla="*/ 366 w 2014"/>
                <a:gd name="T51" fmla="*/ 1509 h 1736"/>
                <a:gd name="T52" fmla="*/ 597 w 2014"/>
                <a:gd name="T53" fmla="*/ 1418 h 1736"/>
                <a:gd name="T54" fmla="*/ 652 w 2014"/>
                <a:gd name="T55" fmla="*/ 1458 h 1736"/>
                <a:gd name="T56" fmla="*/ 732 w 2014"/>
                <a:gd name="T57" fmla="*/ 1395 h 1736"/>
                <a:gd name="T58" fmla="*/ 802 w 2014"/>
                <a:gd name="T59" fmla="*/ 1399 h 1736"/>
                <a:gd name="T60" fmla="*/ 835 w 2014"/>
                <a:gd name="T61" fmla="*/ 1373 h 1736"/>
                <a:gd name="T62" fmla="*/ 938 w 2014"/>
                <a:gd name="T63" fmla="*/ 1399 h 1736"/>
                <a:gd name="T64" fmla="*/ 1029 w 2014"/>
                <a:gd name="T65" fmla="*/ 1373 h 1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014" h="1736">
                  <a:moveTo>
                    <a:pt x="1029" y="1373"/>
                  </a:moveTo>
                  <a:lnTo>
                    <a:pt x="926" y="1582"/>
                  </a:lnTo>
                  <a:lnTo>
                    <a:pt x="931" y="1615"/>
                  </a:lnTo>
                  <a:lnTo>
                    <a:pt x="963" y="1696"/>
                  </a:lnTo>
                  <a:lnTo>
                    <a:pt x="1128" y="1736"/>
                  </a:lnTo>
                  <a:lnTo>
                    <a:pt x="1226" y="1655"/>
                  </a:lnTo>
                  <a:lnTo>
                    <a:pt x="1336" y="1600"/>
                  </a:lnTo>
                  <a:lnTo>
                    <a:pt x="1446" y="1596"/>
                  </a:lnTo>
                  <a:lnTo>
                    <a:pt x="1600" y="1388"/>
                  </a:lnTo>
                  <a:lnTo>
                    <a:pt x="1607" y="1271"/>
                  </a:lnTo>
                  <a:lnTo>
                    <a:pt x="1700" y="1084"/>
                  </a:lnTo>
                  <a:lnTo>
                    <a:pt x="1710" y="985"/>
                  </a:lnTo>
                  <a:lnTo>
                    <a:pt x="1740" y="1069"/>
                  </a:lnTo>
                  <a:lnTo>
                    <a:pt x="2014" y="677"/>
                  </a:lnTo>
                  <a:lnTo>
                    <a:pt x="1798" y="890"/>
                  </a:lnTo>
                  <a:lnTo>
                    <a:pt x="1868" y="651"/>
                  </a:lnTo>
                  <a:lnTo>
                    <a:pt x="1817" y="604"/>
                  </a:lnTo>
                  <a:lnTo>
                    <a:pt x="1794" y="506"/>
                  </a:lnTo>
                  <a:lnTo>
                    <a:pt x="1839" y="461"/>
                  </a:lnTo>
                  <a:lnTo>
                    <a:pt x="1879" y="450"/>
                  </a:lnTo>
                  <a:lnTo>
                    <a:pt x="1883" y="146"/>
                  </a:lnTo>
                  <a:lnTo>
                    <a:pt x="1864" y="150"/>
                  </a:lnTo>
                  <a:lnTo>
                    <a:pt x="1798" y="120"/>
                  </a:lnTo>
                  <a:lnTo>
                    <a:pt x="1710" y="29"/>
                  </a:lnTo>
                  <a:lnTo>
                    <a:pt x="1656" y="43"/>
                  </a:lnTo>
                  <a:lnTo>
                    <a:pt x="1607" y="10"/>
                  </a:lnTo>
                  <a:lnTo>
                    <a:pt x="1125" y="0"/>
                  </a:lnTo>
                  <a:lnTo>
                    <a:pt x="1085" y="59"/>
                  </a:lnTo>
                  <a:lnTo>
                    <a:pt x="831" y="95"/>
                  </a:lnTo>
                  <a:lnTo>
                    <a:pt x="809" y="150"/>
                  </a:lnTo>
                  <a:lnTo>
                    <a:pt x="678" y="153"/>
                  </a:lnTo>
                  <a:lnTo>
                    <a:pt x="667" y="169"/>
                  </a:lnTo>
                  <a:lnTo>
                    <a:pt x="542" y="246"/>
                  </a:lnTo>
                  <a:lnTo>
                    <a:pt x="527" y="330"/>
                  </a:lnTo>
                  <a:lnTo>
                    <a:pt x="403" y="424"/>
                  </a:lnTo>
                  <a:lnTo>
                    <a:pt x="238" y="751"/>
                  </a:lnTo>
                  <a:lnTo>
                    <a:pt x="157" y="765"/>
                  </a:lnTo>
                  <a:lnTo>
                    <a:pt x="157" y="813"/>
                  </a:lnTo>
                  <a:lnTo>
                    <a:pt x="120" y="835"/>
                  </a:lnTo>
                  <a:lnTo>
                    <a:pt x="128" y="894"/>
                  </a:lnTo>
                  <a:lnTo>
                    <a:pt x="106" y="904"/>
                  </a:lnTo>
                  <a:lnTo>
                    <a:pt x="106" y="988"/>
                  </a:lnTo>
                  <a:lnTo>
                    <a:pt x="44" y="1018"/>
                  </a:lnTo>
                  <a:lnTo>
                    <a:pt x="40" y="1065"/>
                  </a:lnTo>
                  <a:lnTo>
                    <a:pt x="66" y="1114"/>
                  </a:lnTo>
                  <a:lnTo>
                    <a:pt x="0" y="1308"/>
                  </a:lnTo>
                  <a:lnTo>
                    <a:pt x="128" y="1252"/>
                  </a:lnTo>
                  <a:lnTo>
                    <a:pt x="171" y="1252"/>
                  </a:lnTo>
                  <a:lnTo>
                    <a:pt x="253" y="1292"/>
                  </a:lnTo>
                  <a:lnTo>
                    <a:pt x="274" y="1450"/>
                  </a:lnTo>
                  <a:lnTo>
                    <a:pt x="307" y="1498"/>
                  </a:lnTo>
                  <a:lnTo>
                    <a:pt x="366" y="1509"/>
                  </a:lnTo>
                  <a:lnTo>
                    <a:pt x="534" y="1428"/>
                  </a:lnTo>
                  <a:lnTo>
                    <a:pt x="597" y="1418"/>
                  </a:lnTo>
                  <a:lnTo>
                    <a:pt x="589" y="1469"/>
                  </a:lnTo>
                  <a:lnTo>
                    <a:pt x="652" y="1458"/>
                  </a:lnTo>
                  <a:lnTo>
                    <a:pt x="659" y="1395"/>
                  </a:lnTo>
                  <a:lnTo>
                    <a:pt x="732" y="1395"/>
                  </a:lnTo>
                  <a:lnTo>
                    <a:pt x="747" y="1373"/>
                  </a:lnTo>
                  <a:lnTo>
                    <a:pt x="802" y="1399"/>
                  </a:lnTo>
                  <a:lnTo>
                    <a:pt x="828" y="1399"/>
                  </a:lnTo>
                  <a:lnTo>
                    <a:pt x="835" y="1373"/>
                  </a:lnTo>
                  <a:lnTo>
                    <a:pt x="898" y="1369"/>
                  </a:lnTo>
                  <a:lnTo>
                    <a:pt x="938" y="1399"/>
                  </a:lnTo>
                  <a:lnTo>
                    <a:pt x="975" y="1402"/>
                  </a:lnTo>
                  <a:lnTo>
                    <a:pt x="1029" y="137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10" name="Freeform 46"/>
            <p:cNvSpPr>
              <a:spLocks/>
            </p:cNvSpPr>
            <p:nvPr/>
          </p:nvSpPr>
          <p:spPr bwMode="auto">
            <a:xfrm>
              <a:off x="7500" y="2642"/>
              <a:ext cx="336" cy="289"/>
            </a:xfrm>
            <a:custGeom>
              <a:avLst/>
              <a:gdLst>
                <a:gd name="T0" fmla="*/ 926 w 2014"/>
                <a:gd name="T1" fmla="*/ 1582 h 1736"/>
                <a:gd name="T2" fmla="*/ 963 w 2014"/>
                <a:gd name="T3" fmla="*/ 1696 h 1736"/>
                <a:gd name="T4" fmla="*/ 1226 w 2014"/>
                <a:gd name="T5" fmla="*/ 1655 h 1736"/>
                <a:gd name="T6" fmla="*/ 1446 w 2014"/>
                <a:gd name="T7" fmla="*/ 1596 h 1736"/>
                <a:gd name="T8" fmla="*/ 1607 w 2014"/>
                <a:gd name="T9" fmla="*/ 1271 h 1736"/>
                <a:gd name="T10" fmla="*/ 1710 w 2014"/>
                <a:gd name="T11" fmla="*/ 985 h 1736"/>
                <a:gd name="T12" fmla="*/ 2014 w 2014"/>
                <a:gd name="T13" fmla="*/ 677 h 1736"/>
                <a:gd name="T14" fmla="*/ 1868 w 2014"/>
                <a:gd name="T15" fmla="*/ 651 h 1736"/>
                <a:gd name="T16" fmla="*/ 1794 w 2014"/>
                <a:gd name="T17" fmla="*/ 506 h 1736"/>
                <a:gd name="T18" fmla="*/ 1879 w 2014"/>
                <a:gd name="T19" fmla="*/ 450 h 1736"/>
                <a:gd name="T20" fmla="*/ 1864 w 2014"/>
                <a:gd name="T21" fmla="*/ 150 h 1736"/>
                <a:gd name="T22" fmla="*/ 1710 w 2014"/>
                <a:gd name="T23" fmla="*/ 29 h 1736"/>
                <a:gd name="T24" fmla="*/ 1607 w 2014"/>
                <a:gd name="T25" fmla="*/ 10 h 1736"/>
                <a:gd name="T26" fmla="*/ 1085 w 2014"/>
                <a:gd name="T27" fmla="*/ 59 h 1736"/>
                <a:gd name="T28" fmla="*/ 809 w 2014"/>
                <a:gd name="T29" fmla="*/ 150 h 1736"/>
                <a:gd name="T30" fmla="*/ 667 w 2014"/>
                <a:gd name="T31" fmla="*/ 169 h 1736"/>
                <a:gd name="T32" fmla="*/ 527 w 2014"/>
                <a:gd name="T33" fmla="*/ 330 h 1736"/>
                <a:gd name="T34" fmla="*/ 238 w 2014"/>
                <a:gd name="T35" fmla="*/ 751 h 1736"/>
                <a:gd name="T36" fmla="*/ 157 w 2014"/>
                <a:gd name="T37" fmla="*/ 813 h 1736"/>
                <a:gd name="T38" fmla="*/ 128 w 2014"/>
                <a:gd name="T39" fmla="*/ 894 h 1736"/>
                <a:gd name="T40" fmla="*/ 106 w 2014"/>
                <a:gd name="T41" fmla="*/ 988 h 1736"/>
                <a:gd name="T42" fmla="*/ 40 w 2014"/>
                <a:gd name="T43" fmla="*/ 1065 h 1736"/>
                <a:gd name="T44" fmla="*/ 0 w 2014"/>
                <a:gd name="T45" fmla="*/ 1308 h 1736"/>
                <a:gd name="T46" fmla="*/ 171 w 2014"/>
                <a:gd name="T47" fmla="*/ 1252 h 1736"/>
                <a:gd name="T48" fmla="*/ 274 w 2014"/>
                <a:gd name="T49" fmla="*/ 1450 h 1736"/>
                <a:gd name="T50" fmla="*/ 366 w 2014"/>
                <a:gd name="T51" fmla="*/ 1509 h 1736"/>
                <a:gd name="T52" fmla="*/ 597 w 2014"/>
                <a:gd name="T53" fmla="*/ 1418 h 1736"/>
                <a:gd name="T54" fmla="*/ 652 w 2014"/>
                <a:gd name="T55" fmla="*/ 1458 h 1736"/>
                <a:gd name="T56" fmla="*/ 732 w 2014"/>
                <a:gd name="T57" fmla="*/ 1395 h 1736"/>
                <a:gd name="T58" fmla="*/ 802 w 2014"/>
                <a:gd name="T59" fmla="*/ 1399 h 1736"/>
                <a:gd name="T60" fmla="*/ 835 w 2014"/>
                <a:gd name="T61" fmla="*/ 1373 h 1736"/>
                <a:gd name="T62" fmla="*/ 938 w 2014"/>
                <a:gd name="T63" fmla="*/ 1399 h 1736"/>
                <a:gd name="T64" fmla="*/ 1029 w 2014"/>
                <a:gd name="T65" fmla="*/ 1373 h 1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014" h="1736">
                  <a:moveTo>
                    <a:pt x="1029" y="1373"/>
                  </a:moveTo>
                  <a:lnTo>
                    <a:pt x="926" y="1582"/>
                  </a:lnTo>
                  <a:lnTo>
                    <a:pt x="931" y="1615"/>
                  </a:lnTo>
                  <a:lnTo>
                    <a:pt x="963" y="1696"/>
                  </a:lnTo>
                  <a:lnTo>
                    <a:pt x="1128" y="1736"/>
                  </a:lnTo>
                  <a:lnTo>
                    <a:pt x="1226" y="1655"/>
                  </a:lnTo>
                  <a:lnTo>
                    <a:pt x="1336" y="1600"/>
                  </a:lnTo>
                  <a:lnTo>
                    <a:pt x="1446" y="1596"/>
                  </a:lnTo>
                  <a:lnTo>
                    <a:pt x="1600" y="1388"/>
                  </a:lnTo>
                  <a:lnTo>
                    <a:pt x="1607" y="1271"/>
                  </a:lnTo>
                  <a:lnTo>
                    <a:pt x="1700" y="1084"/>
                  </a:lnTo>
                  <a:lnTo>
                    <a:pt x="1710" y="985"/>
                  </a:lnTo>
                  <a:lnTo>
                    <a:pt x="1740" y="1069"/>
                  </a:lnTo>
                  <a:lnTo>
                    <a:pt x="2014" y="677"/>
                  </a:lnTo>
                  <a:lnTo>
                    <a:pt x="1798" y="890"/>
                  </a:lnTo>
                  <a:lnTo>
                    <a:pt x="1868" y="651"/>
                  </a:lnTo>
                  <a:lnTo>
                    <a:pt x="1817" y="604"/>
                  </a:lnTo>
                  <a:lnTo>
                    <a:pt x="1794" y="506"/>
                  </a:lnTo>
                  <a:lnTo>
                    <a:pt x="1839" y="461"/>
                  </a:lnTo>
                  <a:lnTo>
                    <a:pt x="1879" y="450"/>
                  </a:lnTo>
                  <a:lnTo>
                    <a:pt x="1883" y="146"/>
                  </a:lnTo>
                  <a:lnTo>
                    <a:pt x="1864" y="150"/>
                  </a:lnTo>
                  <a:lnTo>
                    <a:pt x="1798" y="120"/>
                  </a:lnTo>
                  <a:lnTo>
                    <a:pt x="1710" y="29"/>
                  </a:lnTo>
                  <a:lnTo>
                    <a:pt x="1656" y="43"/>
                  </a:lnTo>
                  <a:lnTo>
                    <a:pt x="1607" y="10"/>
                  </a:lnTo>
                  <a:lnTo>
                    <a:pt x="1125" y="0"/>
                  </a:lnTo>
                  <a:lnTo>
                    <a:pt x="1085" y="59"/>
                  </a:lnTo>
                  <a:lnTo>
                    <a:pt x="831" y="95"/>
                  </a:lnTo>
                  <a:lnTo>
                    <a:pt x="809" y="150"/>
                  </a:lnTo>
                  <a:lnTo>
                    <a:pt x="678" y="153"/>
                  </a:lnTo>
                  <a:lnTo>
                    <a:pt x="667" y="169"/>
                  </a:lnTo>
                  <a:lnTo>
                    <a:pt x="542" y="246"/>
                  </a:lnTo>
                  <a:lnTo>
                    <a:pt x="527" y="330"/>
                  </a:lnTo>
                  <a:lnTo>
                    <a:pt x="403" y="424"/>
                  </a:lnTo>
                  <a:lnTo>
                    <a:pt x="238" y="751"/>
                  </a:lnTo>
                  <a:lnTo>
                    <a:pt x="157" y="765"/>
                  </a:lnTo>
                  <a:lnTo>
                    <a:pt x="157" y="813"/>
                  </a:lnTo>
                  <a:lnTo>
                    <a:pt x="120" y="835"/>
                  </a:lnTo>
                  <a:lnTo>
                    <a:pt x="128" y="894"/>
                  </a:lnTo>
                  <a:lnTo>
                    <a:pt x="106" y="904"/>
                  </a:lnTo>
                  <a:lnTo>
                    <a:pt x="106" y="988"/>
                  </a:lnTo>
                  <a:lnTo>
                    <a:pt x="44" y="1018"/>
                  </a:lnTo>
                  <a:lnTo>
                    <a:pt x="40" y="1065"/>
                  </a:lnTo>
                  <a:lnTo>
                    <a:pt x="66" y="1114"/>
                  </a:lnTo>
                  <a:lnTo>
                    <a:pt x="0" y="1308"/>
                  </a:lnTo>
                  <a:lnTo>
                    <a:pt x="128" y="1252"/>
                  </a:lnTo>
                  <a:lnTo>
                    <a:pt x="171" y="1252"/>
                  </a:lnTo>
                  <a:lnTo>
                    <a:pt x="253" y="1292"/>
                  </a:lnTo>
                  <a:lnTo>
                    <a:pt x="274" y="1450"/>
                  </a:lnTo>
                  <a:lnTo>
                    <a:pt x="307" y="1498"/>
                  </a:lnTo>
                  <a:lnTo>
                    <a:pt x="366" y="1509"/>
                  </a:lnTo>
                  <a:lnTo>
                    <a:pt x="534" y="1428"/>
                  </a:lnTo>
                  <a:lnTo>
                    <a:pt x="597" y="1418"/>
                  </a:lnTo>
                  <a:lnTo>
                    <a:pt x="589" y="1469"/>
                  </a:lnTo>
                  <a:lnTo>
                    <a:pt x="652" y="1458"/>
                  </a:lnTo>
                  <a:lnTo>
                    <a:pt x="659" y="1395"/>
                  </a:lnTo>
                  <a:lnTo>
                    <a:pt x="732" y="1395"/>
                  </a:lnTo>
                  <a:lnTo>
                    <a:pt x="747" y="1373"/>
                  </a:lnTo>
                  <a:lnTo>
                    <a:pt x="802" y="1399"/>
                  </a:lnTo>
                  <a:lnTo>
                    <a:pt x="828" y="1399"/>
                  </a:lnTo>
                  <a:lnTo>
                    <a:pt x="835" y="1373"/>
                  </a:lnTo>
                  <a:lnTo>
                    <a:pt x="898" y="1369"/>
                  </a:lnTo>
                  <a:lnTo>
                    <a:pt x="938" y="1399"/>
                  </a:lnTo>
                  <a:lnTo>
                    <a:pt x="975" y="1402"/>
                  </a:lnTo>
                  <a:lnTo>
                    <a:pt x="1029" y="137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11" name="Freeform 47"/>
            <p:cNvSpPr>
              <a:spLocks/>
            </p:cNvSpPr>
            <p:nvPr/>
          </p:nvSpPr>
          <p:spPr bwMode="auto">
            <a:xfrm>
              <a:off x="6991" y="2995"/>
              <a:ext cx="238" cy="195"/>
            </a:xfrm>
            <a:custGeom>
              <a:avLst/>
              <a:gdLst>
                <a:gd name="T0" fmla="*/ 164 w 1429"/>
                <a:gd name="T1" fmla="*/ 1159 h 1167"/>
                <a:gd name="T2" fmla="*/ 181 w 1429"/>
                <a:gd name="T3" fmla="*/ 1114 h 1167"/>
                <a:gd name="T4" fmla="*/ 154 w 1429"/>
                <a:gd name="T5" fmla="*/ 1070 h 1167"/>
                <a:gd name="T6" fmla="*/ 36 w 1429"/>
                <a:gd name="T7" fmla="*/ 1167 h 1167"/>
                <a:gd name="T8" fmla="*/ 12 w 1429"/>
                <a:gd name="T9" fmla="*/ 1167 h 1167"/>
                <a:gd name="T10" fmla="*/ 0 w 1429"/>
                <a:gd name="T11" fmla="*/ 1135 h 1167"/>
                <a:gd name="T12" fmla="*/ 160 w 1429"/>
                <a:gd name="T13" fmla="*/ 838 h 1167"/>
                <a:gd name="T14" fmla="*/ 75 w 1429"/>
                <a:gd name="T15" fmla="*/ 750 h 1167"/>
                <a:gd name="T16" fmla="*/ 181 w 1429"/>
                <a:gd name="T17" fmla="*/ 675 h 1167"/>
                <a:gd name="T18" fmla="*/ 10 w 1429"/>
                <a:gd name="T19" fmla="*/ 569 h 1167"/>
                <a:gd name="T20" fmla="*/ 0 w 1429"/>
                <a:gd name="T21" fmla="*/ 358 h 1167"/>
                <a:gd name="T22" fmla="*/ 65 w 1429"/>
                <a:gd name="T23" fmla="*/ 335 h 1167"/>
                <a:gd name="T24" fmla="*/ 329 w 1429"/>
                <a:gd name="T25" fmla="*/ 65 h 1167"/>
                <a:gd name="T26" fmla="*/ 461 w 1429"/>
                <a:gd name="T27" fmla="*/ 100 h 1167"/>
                <a:gd name="T28" fmla="*/ 532 w 1429"/>
                <a:gd name="T29" fmla="*/ 41 h 1167"/>
                <a:gd name="T30" fmla="*/ 659 w 1429"/>
                <a:gd name="T31" fmla="*/ 32 h 1167"/>
                <a:gd name="T32" fmla="*/ 721 w 1429"/>
                <a:gd name="T33" fmla="*/ 0 h 1167"/>
                <a:gd name="T34" fmla="*/ 831 w 1429"/>
                <a:gd name="T35" fmla="*/ 65 h 1167"/>
                <a:gd name="T36" fmla="*/ 849 w 1429"/>
                <a:gd name="T37" fmla="*/ 41 h 1167"/>
                <a:gd name="T38" fmla="*/ 931 w 1429"/>
                <a:gd name="T39" fmla="*/ 47 h 1167"/>
                <a:gd name="T40" fmla="*/ 979 w 1429"/>
                <a:gd name="T41" fmla="*/ 79 h 1167"/>
                <a:gd name="T42" fmla="*/ 1205 w 1429"/>
                <a:gd name="T43" fmla="*/ 44 h 1167"/>
                <a:gd name="T44" fmla="*/ 1163 w 1429"/>
                <a:gd name="T45" fmla="*/ 165 h 1167"/>
                <a:gd name="T46" fmla="*/ 1146 w 1429"/>
                <a:gd name="T47" fmla="*/ 213 h 1167"/>
                <a:gd name="T48" fmla="*/ 1205 w 1429"/>
                <a:gd name="T49" fmla="*/ 260 h 1167"/>
                <a:gd name="T50" fmla="*/ 1264 w 1429"/>
                <a:gd name="T51" fmla="*/ 311 h 1167"/>
                <a:gd name="T52" fmla="*/ 1303 w 1429"/>
                <a:gd name="T53" fmla="*/ 329 h 1167"/>
                <a:gd name="T54" fmla="*/ 1347 w 1429"/>
                <a:gd name="T55" fmla="*/ 290 h 1167"/>
                <a:gd name="T56" fmla="*/ 1400 w 1429"/>
                <a:gd name="T57" fmla="*/ 358 h 1167"/>
                <a:gd name="T58" fmla="*/ 1392 w 1429"/>
                <a:gd name="T59" fmla="*/ 450 h 1167"/>
                <a:gd name="T60" fmla="*/ 1429 w 1429"/>
                <a:gd name="T61" fmla="*/ 551 h 1167"/>
                <a:gd name="T62" fmla="*/ 1429 w 1429"/>
                <a:gd name="T63" fmla="*/ 566 h 1167"/>
                <a:gd name="T64" fmla="*/ 1338 w 1429"/>
                <a:gd name="T65" fmla="*/ 563 h 1167"/>
                <a:gd name="T66" fmla="*/ 1305 w 1429"/>
                <a:gd name="T67" fmla="*/ 657 h 1167"/>
                <a:gd name="T68" fmla="*/ 1163 w 1429"/>
                <a:gd name="T69" fmla="*/ 746 h 1167"/>
                <a:gd name="T70" fmla="*/ 1080 w 1429"/>
                <a:gd name="T71" fmla="*/ 734 h 1167"/>
                <a:gd name="T72" fmla="*/ 914 w 1429"/>
                <a:gd name="T73" fmla="*/ 898 h 1167"/>
                <a:gd name="T74" fmla="*/ 727 w 1429"/>
                <a:gd name="T75" fmla="*/ 982 h 1167"/>
                <a:gd name="T76" fmla="*/ 502 w 1429"/>
                <a:gd name="T77" fmla="*/ 1100 h 1167"/>
                <a:gd name="T78" fmla="*/ 353 w 1429"/>
                <a:gd name="T79" fmla="*/ 1161 h 1167"/>
                <a:gd name="T80" fmla="*/ 333 w 1429"/>
                <a:gd name="T81" fmla="*/ 1147 h 1167"/>
                <a:gd name="T82" fmla="*/ 291 w 1429"/>
                <a:gd name="T83" fmla="*/ 1144 h 1167"/>
                <a:gd name="T84" fmla="*/ 262 w 1429"/>
                <a:gd name="T85" fmla="*/ 1161 h 1167"/>
                <a:gd name="T86" fmla="*/ 164 w 1429"/>
                <a:gd name="T87" fmla="*/ 1159 h 1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29" h="1167">
                  <a:moveTo>
                    <a:pt x="164" y="1159"/>
                  </a:moveTo>
                  <a:lnTo>
                    <a:pt x="181" y="1114"/>
                  </a:lnTo>
                  <a:lnTo>
                    <a:pt x="154" y="1070"/>
                  </a:lnTo>
                  <a:lnTo>
                    <a:pt x="36" y="1167"/>
                  </a:lnTo>
                  <a:lnTo>
                    <a:pt x="12" y="1167"/>
                  </a:lnTo>
                  <a:lnTo>
                    <a:pt x="0" y="1135"/>
                  </a:lnTo>
                  <a:lnTo>
                    <a:pt x="160" y="838"/>
                  </a:lnTo>
                  <a:lnTo>
                    <a:pt x="75" y="750"/>
                  </a:lnTo>
                  <a:lnTo>
                    <a:pt x="181" y="675"/>
                  </a:lnTo>
                  <a:lnTo>
                    <a:pt x="10" y="569"/>
                  </a:lnTo>
                  <a:lnTo>
                    <a:pt x="0" y="358"/>
                  </a:lnTo>
                  <a:lnTo>
                    <a:pt x="65" y="335"/>
                  </a:lnTo>
                  <a:lnTo>
                    <a:pt x="329" y="65"/>
                  </a:lnTo>
                  <a:lnTo>
                    <a:pt x="461" y="100"/>
                  </a:lnTo>
                  <a:lnTo>
                    <a:pt x="532" y="41"/>
                  </a:lnTo>
                  <a:lnTo>
                    <a:pt x="659" y="32"/>
                  </a:lnTo>
                  <a:lnTo>
                    <a:pt x="721" y="0"/>
                  </a:lnTo>
                  <a:lnTo>
                    <a:pt x="831" y="65"/>
                  </a:lnTo>
                  <a:lnTo>
                    <a:pt x="849" y="41"/>
                  </a:lnTo>
                  <a:lnTo>
                    <a:pt x="931" y="47"/>
                  </a:lnTo>
                  <a:lnTo>
                    <a:pt x="979" y="79"/>
                  </a:lnTo>
                  <a:lnTo>
                    <a:pt x="1205" y="44"/>
                  </a:lnTo>
                  <a:lnTo>
                    <a:pt x="1163" y="165"/>
                  </a:lnTo>
                  <a:lnTo>
                    <a:pt x="1146" y="213"/>
                  </a:lnTo>
                  <a:lnTo>
                    <a:pt x="1205" y="260"/>
                  </a:lnTo>
                  <a:lnTo>
                    <a:pt x="1264" y="311"/>
                  </a:lnTo>
                  <a:lnTo>
                    <a:pt x="1303" y="329"/>
                  </a:lnTo>
                  <a:lnTo>
                    <a:pt x="1347" y="290"/>
                  </a:lnTo>
                  <a:lnTo>
                    <a:pt x="1400" y="358"/>
                  </a:lnTo>
                  <a:lnTo>
                    <a:pt x="1392" y="450"/>
                  </a:lnTo>
                  <a:lnTo>
                    <a:pt x="1429" y="551"/>
                  </a:lnTo>
                  <a:lnTo>
                    <a:pt x="1429" y="566"/>
                  </a:lnTo>
                  <a:lnTo>
                    <a:pt x="1338" y="563"/>
                  </a:lnTo>
                  <a:lnTo>
                    <a:pt x="1305" y="657"/>
                  </a:lnTo>
                  <a:lnTo>
                    <a:pt x="1163" y="746"/>
                  </a:lnTo>
                  <a:lnTo>
                    <a:pt x="1080" y="734"/>
                  </a:lnTo>
                  <a:lnTo>
                    <a:pt x="914" y="898"/>
                  </a:lnTo>
                  <a:lnTo>
                    <a:pt x="727" y="982"/>
                  </a:lnTo>
                  <a:lnTo>
                    <a:pt x="502" y="1100"/>
                  </a:lnTo>
                  <a:lnTo>
                    <a:pt x="353" y="1161"/>
                  </a:lnTo>
                  <a:lnTo>
                    <a:pt x="333" y="1147"/>
                  </a:lnTo>
                  <a:lnTo>
                    <a:pt x="291" y="1144"/>
                  </a:lnTo>
                  <a:lnTo>
                    <a:pt x="262" y="1161"/>
                  </a:lnTo>
                  <a:lnTo>
                    <a:pt x="164" y="115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12" name="Freeform 48"/>
            <p:cNvSpPr>
              <a:spLocks/>
            </p:cNvSpPr>
            <p:nvPr/>
          </p:nvSpPr>
          <p:spPr bwMode="auto">
            <a:xfrm>
              <a:off x="6991" y="2995"/>
              <a:ext cx="238" cy="195"/>
            </a:xfrm>
            <a:custGeom>
              <a:avLst/>
              <a:gdLst>
                <a:gd name="T0" fmla="*/ 164 w 1429"/>
                <a:gd name="T1" fmla="*/ 1159 h 1167"/>
                <a:gd name="T2" fmla="*/ 181 w 1429"/>
                <a:gd name="T3" fmla="*/ 1114 h 1167"/>
                <a:gd name="T4" fmla="*/ 154 w 1429"/>
                <a:gd name="T5" fmla="*/ 1070 h 1167"/>
                <a:gd name="T6" fmla="*/ 36 w 1429"/>
                <a:gd name="T7" fmla="*/ 1167 h 1167"/>
                <a:gd name="T8" fmla="*/ 12 w 1429"/>
                <a:gd name="T9" fmla="*/ 1167 h 1167"/>
                <a:gd name="T10" fmla="*/ 0 w 1429"/>
                <a:gd name="T11" fmla="*/ 1135 h 1167"/>
                <a:gd name="T12" fmla="*/ 160 w 1429"/>
                <a:gd name="T13" fmla="*/ 838 h 1167"/>
                <a:gd name="T14" fmla="*/ 75 w 1429"/>
                <a:gd name="T15" fmla="*/ 750 h 1167"/>
                <a:gd name="T16" fmla="*/ 181 w 1429"/>
                <a:gd name="T17" fmla="*/ 675 h 1167"/>
                <a:gd name="T18" fmla="*/ 10 w 1429"/>
                <a:gd name="T19" fmla="*/ 569 h 1167"/>
                <a:gd name="T20" fmla="*/ 0 w 1429"/>
                <a:gd name="T21" fmla="*/ 358 h 1167"/>
                <a:gd name="T22" fmla="*/ 65 w 1429"/>
                <a:gd name="T23" fmla="*/ 335 h 1167"/>
                <a:gd name="T24" fmla="*/ 329 w 1429"/>
                <a:gd name="T25" fmla="*/ 65 h 1167"/>
                <a:gd name="T26" fmla="*/ 461 w 1429"/>
                <a:gd name="T27" fmla="*/ 100 h 1167"/>
                <a:gd name="T28" fmla="*/ 532 w 1429"/>
                <a:gd name="T29" fmla="*/ 41 h 1167"/>
                <a:gd name="T30" fmla="*/ 659 w 1429"/>
                <a:gd name="T31" fmla="*/ 32 h 1167"/>
                <a:gd name="T32" fmla="*/ 721 w 1429"/>
                <a:gd name="T33" fmla="*/ 0 h 1167"/>
                <a:gd name="T34" fmla="*/ 831 w 1429"/>
                <a:gd name="T35" fmla="*/ 65 h 1167"/>
                <a:gd name="T36" fmla="*/ 849 w 1429"/>
                <a:gd name="T37" fmla="*/ 41 h 1167"/>
                <a:gd name="T38" fmla="*/ 931 w 1429"/>
                <a:gd name="T39" fmla="*/ 47 h 1167"/>
                <a:gd name="T40" fmla="*/ 979 w 1429"/>
                <a:gd name="T41" fmla="*/ 79 h 1167"/>
                <a:gd name="T42" fmla="*/ 1205 w 1429"/>
                <a:gd name="T43" fmla="*/ 44 h 1167"/>
                <a:gd name="T44" fmla="*/ 1163 w 1429"/>
                <a:gd name="T45" fmla="*/ 165 h 1167"/>
                <a:gd name="T46" fmla="*/ 1146 w 1429"/>
                <a:gd name="T47" fmla="*/ 213 h 1167"/>
                <a:gd name="T48" fmla="*/ 1205 w 1429"/>
                <a:gd name="T49" fmla="*/ 260 h 1167"/>
                <a:gd name="T50" fmla="*/ 1264 w 1429"/>
                <a:gd name="T51" fmla="*/ 311 h 1167"/>
                <a:gd name="T52" fmla="*/ 1303 w 1429"/>
                <a:gd name="T53" fmla="*/ 329 h 1167"/>
                <a:gd name="T54" fmla="*/ 1347 w 1429"/>
                <a:gd name="T55" fmla="*/ 290 h 1167"/>
                <a:gd name="T56" fmla="*/ 1400 w 1429"/>
                <a:gd name="T57" fmla="*/ 358 h 1167"/>
                <a:gd name="T58" fmla="*/ 1392 w 1429"/>
                <a:gd name="T59" fmla="*/ 450 h 1167"/>
                <a:gd name="T60" fmla="*/ 1429 w 1429"/>
                <a:gd name="T61" fmla="*/ 551 h 1167"/>
                <a:gd name="T62" fmla="*/ 1429 w 1429"/>
                <a:gd name="T63" fmla="*/ 566 h 1167"/>
                <a:gd name="T64" fmla="*/ 1338 w 1429"/>
                <a:gd name="T65" fmla="*/ 563 h 1167"/>
                <a:gd name="T66" fmla="*/ 1305 w 1429"/>
                <a:gd name="T67" fmla="*/ 657 h 1167"/>
                <a:gd name="T68" fmla="*/ 1163 w 1429"/>
                <a:gd name="T69" fmla="*/ 746 h 1167"/>
                <a:gd name="T70" fmla="*/ 1080 w 1429"/>
                <a:gd name="T71" fmla="*/ 734 h 1167"/>
                <a:gd name="T72" fmla="*/ 914 w 1429"/>
                <a:gd name="T73" fmla="*/ 898 h 1167"/>
                <a:gd name="T74" fmla="*/ 727 w 1429"/>
                <a:gd name="T75" fmla="*/ 982 h 1167"/>
                <a:gd name="T76" fmla="*/ 502 w 1429"/>
                <a:gd name="T77" fmla="*/ 1100 h 1167"/>
                <a:gd name="T78" fmla="*/ 353 w 1429"/>
                <a:gd name="T79" fmla="*/ 1161 h 1167"/>
                <a:gd name="T80" fmla="*/ 333 w 1429"/>
                <a:gd name="T81" fmla="*/ 1147 h 1167"/>
                <a:gd name="T82" fmla="*/ 291 w 1429"/>
                <a:gd name="T83" fmla="*/ 1144 h 1167"/>
                <a:gd name="T84" fmla="*/ 262 w 1429"/>
                <a:gd name="T85" fmla="*/ 1161 h 1167"/>
                <a:gd name="T86" fmla="*/ 164 w 1429"/>
                <a:gd name="T87" fmla="*/ 1159 h 1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29" h="1167">
                  <a:moveTo>
                    <a:pt x="164" y="1159"/>
                  </a:moveTo>
                  <a:lnTo>
                    <a:pt x="181" y="1114"/>
                  </a:lnTo>
                  <a:lnTo>
                    <a:pt x="154" y="1070"/>
                  </a:lnTo>
                  <a:lnTo>
                    <a:pt x="36" y="1167"/>
                  </a:lnTo>
                  <a:lnTo>
                    <a:pt x="12" y="1167"/>
                  </a:lnTo>
                  <a:lnTo>
                    <a:pt x="0" y="1135"/>
                  </a:lnTo>
                  <a:lnTo>
                    <a:pt x="160" y="838"/>
                  </a:lnTo>
                  <a:lnTo>
                    <a:pt x="75" y="750"/>
                  </a:lnTo>
                  <a:lnTo>
                    <a:pt x="181" y="675"/>
                  </a:lnTo>
                  <a:lnTo>
                    <a:pt x="10" y="569"/>
                  </a:lnTo>
                  <a:lnTo>
                    <a:pt x="0" y="358"/>
                  </a:lnTo>
                  <a:lnTo>
                    <a:pt x="65" y="335"/>
                  </a:lnTo>
                  <a:lnTo>
                    <a:pt x="329" y="65"/>
                  </a:lnTo>
                  <a:lnTo>
                    <a:pt x="461" y="100"/>
                  </a:lnTo>
                  <a:lnTo>
                    <a:pt x="532" y="41"/>
                  </a:lnTo>
                  <a:lnTo>
                    <a:pt x="659" y="32"/>
                  </a:lnTo>
                  <a:lnTo>
                    <a:pt x="721" y="0"/>
                  </a:lnTo>
                  <a:lnTo>
                    <a:pt x="831" y="65"/>
                  </a:lnTo>
                  <a:lnTo>
                    <a:pt x="849" y="41"/>
                  </a:lnTo>
                  <a:lnTo>
                    <a:pt x="931" y="47"/>
                  </a:lnTo>
                  <a:lnTo>
                    <a:pt x="979" y="79"/>
                  </a:lnTo>
                  <a:lnTo>
                    <a:pt x="1205" y="44"/>
                  </a:lnTo>
                  <a:lnTo>
                    <a:pt x="1163" y="165"/>
                  </a:lnTo>
                  <a:lnTo>
                    <a:pt x="1146" y="213"/>
                  </a:lnTo>
                  <a:lnTo>
                    <a:pt x="1205" y="260"/>
                  </a:lnTo>
                  <a:lnTo>
                    <a:pt x="1264" y="311"/>
                  </a:lnTo>
                  <a:lnTo>
                    <a:pt x="1303" y="329"/>
                  </a:lnTo>
                  <a:lnTo>
                    <a:pt x="1347" y="290"/>
                  </a:lnTo>
                  <a:lnTo>
                    <a:pt x="1400" y="358"/>
                  </a:lnTo>
                  <a:lnTo>
                    <a:pt x="1392" y="450"/>
                  </a:lnTo>
                  <a:lnTo>
                    <a:pt x="1429" y="551"/>
                  </a:lnTo>
                  <a:lnTo>
                    <a:pt x="1429" y="566"/>
                  </a:lnTo>
                  <a:lnTo>
                    <a:pt x="1338" y="563"/>
                  </a:lnTo>
                  <a:lnTo>
                    <a:pt x="1305" y="657"/>
                  </a:lnTo>
                  <a:lnTo>
                    <a:pt x="1163" y="746"/>
                  </a:lnTo>
                  <a:lnTo>
                    <a:pt x="1080" y="734"/>
                  </a:lnTo>
                  <a:lnTo>
                    <a:pt x="914" y="898"/>
                  </a:lnTo>
                  <a:lnTo>
                    <a:pt x="727" y="982"/>
                  </a:lnTo>
                  <a:lnTo>
                    <a:pt x="502" y="1100"/>
                  </a:lnTo>
                  <a:lnTo>
                    <a:pt x="353" y="1161"/>
                  </a:lnTo>
                  <a:lnTo>
                    <a:pt x="333" y="1147"/>
                  </a:lnTo>
                  <a:lnTo>
                    <a:pt x="291" y="1144"/>
                  </a:lnTo>
                  <a:lnTo>
                    <a:pt x="262" y="1161"/>
                  </a:lnTo>
                  <a:lnTo>
                    <a:pt x="164" y="115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13" name="Freeform 49"/>
            <p:cNvSpPr>
              <a:spLocks/>
            </p:cNvSpPr>
            <p:nvPr/>
          </p:nvSpPr>
          <p:spPr bwMode="auto">
            <a:xfrm>
              <a:off x="7366" y="3156"/>
              <a:ext cx="250" cy="242"/>
            </a:xfrm>
            <a:custGeom>
              <a:avLst/>
              <a:gdLst>
                <a:gd name="T0" fmla="*/ 248 w 1499"/>
                <a:gd name="T1" fmla="*/ 528 h 1454"/>
                <a:gd name="T2" fmla="*/ 24 w 1499"/>
                <a:gd name="T3" fmla="*/ 958 h 1454"/>
                <a:gd name="T4" fmla="*/ 0 w 1499"/>
                <a:gd name="T5" fmla="*/ 1080 h 1454"/>
                <a:gd name="T6" fmla="*/ 78 w 1499"/>
                <a:gd name="T7" fmla="*/ 1282 h 1454"/>
                <a:gd name="T8" fmla="*/ 132 w 1499"/>
                <a:gd name="T9" fmla="*/ 1344 h 1454"/>
                <a:gd name="T10" fmla="*/ 210 w 1499"/>
                <a:gd name="T11" fmla="*/ 1381 h 1454"/>
                <a:gd name="T12" fmla="*/ 268 w 1499"/>
                <a:gd name="T13" fmla="*/ 1379 h 1454"/>
                <a:gd name="T14" fmla="*/ 293 w 1499"/>
                <a:gd name="T15" fmla="*/ 1454 h 1454"/>
                <a:gd name="T16" fmla="*/ 432 w 1499"/>
                <a:gd name="T17" fmla="*/ 1324 h 1454"/>
                <a:gd name="T18" fmla="*/ 498 w 1499"/>
                <a:gd name="T19" fmla="*/ 1269 h 1454"/>
                <a:gd name="T20" fmla="*/ 541 w 1499"/>
                <a:gd name="T21" fmla="*/ 1265 h 1454"/>
                <a:gd name="T22" fmla="*/ 561 w 1499"/>
                <a:gd name="T23" fmla="*/ 1228 h 1454"/>
                <a:gd name="T24" fmla="*/ 691 w 1499"/>
                <a:gd name="T25" fmla="*/ 1133 h 1454"/>
                <a:gd name="T26" fmla="*/ 766 w 1499"/>
                <a:gd name="T27" fmla="*/ 1122 h 1454"/>
                <a:gd name="T28" fmla="*/ 794 w 1499"/>
                <a:gd name="T29" fmla="*/ 1091 h 1454"/>
                <a:gd name="T30" fmla="*/ 855 w 1499"/>
                <a:gd name="T31" fmla="*/ 1090 h 1454"/>
                <a:gd name="T32" fmla="*/ 892 w 1499"/>
                <a:gd name="T33" fmla="*/ 1118 h 1454"/>
                <a:gd name="T34" fmla="*/ 965 w 1499"/>
                <a:gd name="T35" fmla="*/ 1085 h 1454"/>
                <a:gd name="T36" fmla="*/ 1191 w 1499"/>
                <a:gd name="T37" fmla="*/ 1085 h 1454"/>
                <a:gd name="T38" fmla="*/ 1299 w 1499"/>
                <a:gd name="T39" fmla="*/ 1078 h 1454"/>
                <a:gd name="T40" fmla="*/ 1348 w 1499"/>
                <a:gd name="T41" fmla="*/ 1047 h 1454"/>
                <a:gd name="T42" fmla="*/ 1449 w 1499"/>
                <a:gd name="T43" fmla="*/ 1030 h 1454"/>
                <a:gd name="T44" fmla="*/ 1423 w 1499"/>
                <a:gd name="T45" fmla="*/ 968 h 1454"/>
                <a:gd name="T46" fmla="*/ 1415 w 1499"/>
                <a:gd name="T47" fmla="*/ 838 h 1454"/>
                <a:gd name="T48" fmla="*/ 1412 w 1499"/>
                <a:gd name="T49" fmla="*/ 780 h 1454"/>
                <a:gd name="T50" fmla="*/ 1499 w 1499"/>
                <a:gd name="T51" fmla="*/ 751 h 1454"/>
                <a:gd name="T52" fmla="*/ 1383 w 1499"/>
                <a:gd name="T53" fmla="*/ 661 h 1454"/>
                <a:gd name="T54" fmla="*/ 1382 w 1499"/>
                <a:gd name="T55" fmla="*/ 620 h 1454"/>
                <a:gd name="T56" fmla="*/ 1301 w 1499"/>
                <a:gd name="T57" fmla="*/ 560 h 1454"/>
                <a:gd name="T58" fmla="*/ 1257 w 1499"/>
                <a:gd name="T59" fmla="*/ 432 h 1454"/>
                <a:gd name="T60" fmla="*/ 1309 w 1499"/>
                <a:gd name="T61" fmla="*/ 342 h 1454"/>
                <a:gd name="T62" fmla="*/ 1202 w 1499"/>
                <a:gd name="T63" fmla="*/ 153 h 1454"/>
                <a:gd name="T64" fmla="*/ 1191 w 1499"/>
                <a:gd name="T65" fmla="*/ 48 h 1454"/>
                <a:gd name="T66" fmla="*/ 1151 w 1499"/>
                <a:gd name="T67" fmla="*/ 39 h 1454"/>
                <a:gd name="T68" fmla="*/ 1015 w 1499"/>
                <a:gd name="T69" fmla="*/ 0 h 1454"/>
                <a:gd name="T70" fmla="*/ 991 w 1499"/>
                <a:gd name="T71" fmla="*/ 136 h 1454"/>
                <a:gd name="T72" fmla="*/ 900 w 1499"/>
                <a:gd name="T73" fmla="*/ 251 h 1454"/>
                <a:gd name="T74" fmla="*/ 891 w 1499"/>
                <a:gd name="T75" fmla="*/ 270 h 1454"/>
                <a:gd name="T76" fmla="*/ 840 w 1499"/>
                <a:gd name="T77" fmla="*/ 278 h 1454"/>
                <a:gd name="T78" fmla="*/ 843 w 1499"/>
                <a:gd name="T79" fmla="*/ 315 h 1454"/>
                <a:gd name="T80" fmla="*/ 766 w 1499"/>
                <a:gd name="T81" fmla="*/ 346 h 1454"/>
                <a:gd name="T82" fmla="*/ 705 w 1499"/>
                <a:gd name="T83" fmla="*/ 322 h 1454"/>
                <a:gd name="T84" fmla="*/ 640 w 1499"/>
                <a:gd name="T85" fmla="*/ 334 h 1454"/>
                <a:gd name="T86" fmla="*/ 564 w 1499"/>
                <a:gd name="T87" fmla="*/ 378 h 1454"/>
                <a:gd name="T88" fmla="*/ 537 w 1499"/>
                <a:gd name="T89" fmla="*/ 372 h 1454"/>
                <a:gd name="T90" fmla="*/ 518 w 1499"/>
                <a:gd name="T91" fmla="*/ 334 h 1454"/>
                <a:gd name="T92" fmla="*/ 486 w 1499"/>
                <a:gd name="T93" fmla="*/ 331 h 1454"/>
                <a:gd name="T94" fmla="*/ 481 w 1499"/>
                <a:gd name="T95" fmla="*/ 361 h 1454"/>
                <a:gd name="T96" fmla="*/ 544 w 1499"/>
                <a:gd name="T97" fmla="*/ 450 h 1454"/>
                <a:gd name="T98" fmla="*/ 248 w 1499"/>
                <a:gd name="T99" fmla="*/ 528 h 1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499" h="1454">
                  <a:moveTo>
                    <a:pt x="248" y="528"/>
                  </a:moveTo>
                  <a:lnTo>
                    <a:pt x="24" y="958"/>
                  </a:lnTo>
                  <a:lnTo>
                    <a:pt x="0" y="1080"/>
                  </a:lnTo>
                  <a:lnTo>
                    <a:pt x="78" y="1282"/>
                  </a:lnTo>
                  <a:lnTo>
                    <a:pt x="132" y="1344"/>
                  </a:lnTo>
                  <a:lnTo>
                    <a:pt x="210" y="1381"/>
                  </a:lnTo>
                  <a:lnTo>
                    <a:pt x="268" y="1379"/>
                  </a:lnTo>
                  <a:lnTo>
                    <a:pt x="293" y="1454"/>
                  </a:lnTo>
                  <a:lnTo>
                    <a:pt x="432" y="1324"/>
                  </a:lnTo>
                  <a:lnTo>
                    <a:pt x="498" y="1269"/>
                  </a:lnTo>
                  <a:lnTo>
                    <a:pt x="541" y="1265"/>
                  </a:lnTo>
                  <a:lnTo>
                    <a:pt x="561" y="1228"/>
                  </a:lnTo>
                  <a:lnTo>
                    <a:pt x="691" y="1133"/>
                  </a:lnTo>
                  <a:lnTo>
                    <a:pt x="766" y="1122"/>
                  </a:lnTo>
                  <a:lnTo>
                    <a:pt x="794" y="1091"/>
                  </a:lnTo>
                  <a:lnTo>
                    <a:pt x="855" y="1090"/>
                  </a:lnTo>
                  <a:lnTo>
                    <a:pt x="892" y="1118"/>
                  </a:lnTo>
                  <a:lnTo>
                    <a:pt x="965" y="1085"/>
                  </a:lnTo>
                  <a:lnTo>
                    <a:pt x="1191" y="1085"/>
                  </a:lnTo>
                  <a:lnTo>
                    <a:pt x="1299" y="1078"/>
                  </a:lnTo>
                  <a:lnTo>
                    <a:pt x="1348" y="1047"/>
                  </a:lnTo>
                  <a:lnTo>
                    <a:pt x="1449" y="1030"/>
                  </a:lnTo>
                  <a:lnTo>
                    <a:pt x="1423" y="968"/>
                  </a:lnTo>
                  <a:lnTo>
                    <a:pt x="1415" y="838"/>
                  </a:lnTo>
                  <a:lnTo>
                    <a:pt x="1412" y="780"/>
                  </a:lnTo>
                  <a:lnTo>
                    <a:pt x="1499" y="751"/>
                  </a:lnTo>
                  <a:lnTo>
                    <a:pt x="1383" y="661"/>
                  </a:lnTo>
                  <a:lnTo>
                    <a:pt x="1382" y="620"/>
                  </a:lnTo>
                  <a:lnTo>
                    <a:pt x="1301" y="560"/>
                  </a:lnTo>
                  <a:lnTo>
                    <a:pt x="1257" y="432"/>
                  </a:lnTo>
                  <a:lnTo>
                    <a:pt x="1309" y="342"/>
                  </a:lnTo>
                  <a:lnTo>
                    <a:pt x="1202" y="153"/>
                  </a:lnTo>
                  <a:lnTo>
                    <a:pt x="1191" y="48"/>
                  </a:lnTo>
                  <a:lnTo>
                    <a:pt x="1151" y="39"/>
                  </a:lnTo>
                  <a:lnTo>
                    <a:pt x="1015" y="0"/>
                  </a:lnTo>
                  <a:lnTo>
                    <a:pt x="991" y="136"/>
                  </a:lnTo>
                  <a:lnTo>
                    <a:pt x="900" y="251"/>
                  </a:lnTo>
                  <a:lnTo>
                    <a:pt x="891" y="270"/>
                  </a:lnTo>
                  <a:lnTo>
                    <a:pt x="840" y="278"/>
                  </a:lnTo>
                  <a:lnTo>
                    <a:pt x="843" y="315"/>
                  </a:lnTo>
                  <a:lnTo>
                    <a:pt x="766" y="346"/>
                  </a:lnTo>
                  <a:lnTo>
                    <a:pt x="705" y="322"/>
                  </a:lnTo>
                  <a:lnTo>
                    <a:pt x="640" y="334"/>
                  </a:lnTo>
                  <a:lnTo>
                    <a:pt x="564" y="378"/>
                  </a:lnTo>
                  <a:lnTo>
                    <a:pt x="537" y="372"/>
                  </a:lnTo>
                  <a:lnTo>
                    <a:pt x="518" y="334"/>
                  </a:lnTo>
                  <a:lnTo>
                    <a:pt x="486" y="331"/>
                  </a:lnTo>
                  <a:lnTo>
                    <a:pt x="481" y="361"/>
                  </a:lnTo>
                  <a:lnTo>
                    <a:pt x="544" y="450"/>
                  </a:lnTo>
                  <a:lnTo>
                    <a:pt x="248" y="52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14" name="Freeform 50"/>
            <p:cNvSpPr>
              <a:spLocks/>
            </p:cNvSpPr>
            <p:nvPr/>
          </p:nvSpPr>
          <p:spPr bwMode="auto">
            <a:xfrm>
              <a:off x="7366" y="3156"/>
              <a:ext cx="250" cy="242"/>
            </a:xfrm>
            <a:custGeom>
              <a:avLst/>
              <a:gdLst>
                <a:gd name="T0" fmla="*/ 248 w 1499"/>
                <a:gd name="T1" fmla="*/ 528 h 1454"/>
                <a:gd name="T2" fmla="*/ 24 w 1499"/>
                <a:gd name="T3" fmla="*/ 958 h 1454"/>
                <a:gd name="T4" fmla="*/ 0 w 1499"/>
                <a:gd name="T5" fmla="*/ 1080 h 1454"/>
                <a:gd name="T6" fmla="*/ 78 w 1499"/>
                <a:gd name="T7" fmla="*/ 1282 h 1454"/>
                <a:gd name="T8" fmla="*/ 132 w 1499"/>
                <a:gd name="T9" fmla="*/ 1344 h 1454"/>
                <a:gd name="T10" fmla="*/ 210 w 1499"/>
                <a:gd name="T11" fmla="*/ 1381 h 1454"/>
                <a:gd name="T12" fmla="*/ 268 w 1499"/>
                <a:gd name="T13" fmla="*/ 1379 h 1454"/>
                <a:gd name="T14" fmla="*/ 293 w 1499"/>
                <a:gd name="T15" fmla="*/ 1454 h 1454"/>
                <a:gd name="T16" fmla="*/ 432 w 1499"/>
                <a:gd name="T17" fmla="*/ 1324 h 1454"/>
                <a:gd name="T18" fmla="*/ 498 w 1499"/>
                <a:gd name="T19" fmla="*/ 1269 h 1454"/>
                <a:gd name="T20" fmla="*/ 541 w 1499"/>
                <a:gd name="T21" fmla="*/ 1265 h 1454"/>
                <a:gd name="T22" fmla="*/ 561 w 1499"/>
                <a:gd name="T23" fmla="*/ 1228 h 1454"/>
                <a:gd name="T24" fmla="*/ 691 w 1499"/>
                <a:gd name="T25" fmla="*/ 1133 h 1454"/>
                <a:gd name="T26" fmla="*/ 766 w 1499"/>
                <a:gd name="T27" fmla="*/ 1122 h 1454"/>
                <a:gd name="T28" fmla="*/ 794 w 1499"/>
                <a:gd name="T29" fmla="*/ 1091 h 1454"/>
                <a:gd name="T30" fmla="*/ 855 w 1499"/>
                <a:gd name="T31" fmla="*/ 1090 h 1454"/>
                <a:gd name="T32" fmla="*/ 892 w 1499"/>
                <a:gd name="T33" fmla="*/ 1118 h 1454"/>
                <a:gd name="T34" fmla="*/ 965 w 1499"/>
                <a:gd name="T35" fmla="*/ 1085 h 1454"/>
                <a:gd name="T36" fmla="*/ 1191 w 1499"/>
                <a:gd name="T37" fmla="*/ 1085 h 1454"/>
                <a:gd name="T38" fmla="*/ 1299 w 1499"/>
                <a:gd name="T39" fmla="*/ 1078 h 1454"/>
                <a:gd name="T40" fmla="*/ 1348 w 1499"/>
                <a:gd name="T41" fmla="*/ 1047 h 1454"/>
                <a:gd name="T42" fmla="*/ 1449 w 1499"/>
                <a:gd name="T43" fmla="*/ 1030 h 1454"/>
                <a:gd name="T44" fmla="*/ 1423 w 1499"/>
                <a:gd name="T45" fmla="*/ 968 h 1454"/>
                <a:gd name="T46" fmla="*/ 1415 w 1499"/>
                <a:gd name="T47" fmla="*/ 838 h 1454"/>
                <a:gd name="T48" fmla="*/ 1412 w 1499"/>
                <a:gd name="T49" fmla="*/ 780 h 1454"/>
                <a:gd name="T50" fmla="*/ 1499 w 1499"/>
                <a:gd name="T51" fmla="*/ 751 h 1454"/>
                <a:gd name="T52" fmla="*/ 1383 w 1499"/>
                <a:gd name="T53" fmla="*/ 661 h 1454"/>
                <a:gd name="T54" fmla="*/ 1382 w 1499"/>
                <a:gd name="T55" fmla="*/ 620 h 1454"/>
                <a:gd name="T56" fmla="*/ 1301 w 1499"/>
                <a:gd name="T57" fmla="*/ 560 h 1454"/>
                <a:gd name="T58" fmla="*/ 1257 w 1499"/>
                <a:gd name="T59" fmla="*/ 432 h 1454"/>
                <a:gd name="T60" fmla="*/ 1309 w 1499"/>
                <a:gd name="T61" fmla="*/ 342 h 1454"/>
                <a:gd name="T62" fmla="*/ 1202 w 1499"/>
                <a:gd name="T63" fmla="*/ 153 h 1454"/>
                <a:gd name="T64" fmla="*/ 1191 w 1499"/>
                <a:gd name="T65" fmla="*/ 48 h 1454"/>
                <a:gd name="T66" fmla="*/ 1151 w 1499"/>
                <a:gd name="T67" fmla="*/ 39 h 1454"/>
                <a:gd name="T68" fmla="*/ 1015 w 1499"/>
                <a:gd name="T69" fmla="*/ 0 h 1454"/>
                <a:gd name="T70" fmla="*/ 991 w 1499"/>
                <a:gd name="T71" fmla="*/ 136 h 1454"/>
                <a:gd name="T72" fmla="*/ 900 w 1499"/>
                <a:gd name="T73" fmla="*/ 251 h 1454"/>
                <a:gd name="T74" fmla="*/ 891 w 1499"/>
                <a:gd name="T75" fmla="*/ 270 h 1454"/>
                <a:gd name="T76" fmla="*/ 840 w 1499"/>
                <a:gd name="T77" fmla="*/ 278 h 1454"/>
                <a:gd name="T78" fmla="*/ 843 w 1499"/>
                <a:gd name="T79" fmla="*/ 315 h 1454"/>
                <a:gd name="T80" fmla="*/ 766 w 1499"/>
                <a:gd name="T81" fmla="*/ 346 h 1454"/>
                <a:gd name="T82" fmla="*/ 705 w 1499"/>
                <a:gd name="T83" fmla="*/ 322 h 1454"/>
                <a:gd name="T84" fmla="*/ 640 w 1499"/>
                <a:gd name="T85" fmla="*/ 334 h 1454"/>
                <a:gd name="T86" fmla="*/ 564 w 1499"/>
                <a:gd name="T87" fmla="*/ 378 h 1454"/>
                <a:gd name="T88" fmla="*/ 537 w 1499"/>
                <a:gd name="T89" fmla="*/ 372 h 1454"/>
                <a:gd name="T90" fmla="*/ 518 w 1499"/>
                <a:gd name="T91" fmla="*/ 334 h 1454"/>
                <a:gd name="T92" fmla="*/ 486 w 1499"/>
                <a:gd name="T93" fmla="*/ 331 h 1454"/>
                <a:gd name="T94" fmla="*/ 481 w 1499"/>
                <a:gd name="T95" fmla="*/ 361 h 1454"/>
                <a:gd name="T96" fmla="*/ 544 w 1499"/>
                <a:gd name="T97" fmla="*/ 450 h 1454"/>
                <a:gd name="T98" fmla="*/ 248 w 1499"/>
                <a:gd name="T99" fmla="*/ 528 h 1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499" h="1454">
                  <a:moveTo>
                    <a:pt x="248" y="528"/>
                  </a:moveTo>
                  <a:lnTo>
                    <a:pt x="24" y="958"/>
                  </a:lnTo>
                  <a:lnTo>
                    <a:pt x="0" y="1080"/>
                  </a:lnTo>
                  <a:lnTo>
                    <a:pt x="78" y="1282"/>
                  </a:lnTo>
                  <a:lnTo>
                    <a:pt x="132" y="1344"/>
                  </a:lnTo>
                  <a:lnTo>
                    <a:pt x="210" y="1381"/>
                  </a:lnTo>
                  <a:lnTo>
                    <a:pt x="268" y="1379"/>
                  </a:lnTo>
                  <a:lnTo>
                    <a:pt x="293" y="1454"/>
                  </a:lnTo>
                  <a:lnTo>
                    <a:pt x="432" y="1324"/>
                  </a:lnTo>
                  <a:lnTo>
                    <a:pt x="498" y="1269"/>
                  </a:lnTo>
                  <a:lnTo>
                    <a:pt x="541" y="1265"/>
                  </a:lnTo>
                  <a:lnTo>
                    <a:pt x="561" y="1228"/>
                  </a:lnTo>
                  <a:lnTo>
                    <a:pt x="691" y="1133"/>
                  </a:lnTo>
                  <a:lnTo>
                    <a:pt x="766" y="1122"/>
                  </a:lnTo>
                  <a:lnTo>
                    <a:pt x="794" y="1091"/>
                  </a:lnTo>
                  <a:lnTo>
                    <a:pt x="855" y="1090"/>
                  </a:lnTo>
                  <a:lnTo>
                    <a:pt x="892" y="1118"/>
                  </a:lnTo>
                  <a:lnTo>
                    <a:pt x="965" y="1085"/>
                  </a:lnTo>
                  <a:lnTo>
                    <a:pt x="1191" y="1085"/>
                  </a:lnTo>
                  <a:lnTo>
                    <a:pt x="1299" y="1078"/>
                  </a:lnTo>
                  <a:lnTo>
                    <a:pt x="1348" y="1047"/>
                  </a:lnTo>
                  <a:lnTo>
                    <a:pt x="1449" y="1030"/>
                  </a:lnTo>
                  <a:lnTo>
                    <a:pt x="1423" y="968"/>
                  </a:lnTo>
                  <a:lnTo>
                    <a:pt x="1415" y="838"/>
                  </a:lnTo>
                  <a:lnTo>
                    <a:pt x="1412" y="780"/>
                  </a:lnTo>
                  <a:lnTo>
                    <a:pt x="1499" y="751"/>
                  </a:lnTo>
                  <a:lnTo>
                    <a:pt x="1383" y="661"/>
                  </a:lnTo>
                  <a:lnTo>
                    <a:pt x="1382" y="620"/>
                  </a:lnTo>
                  <a:lnTo>
                    <a:pt x="1301" y="560"/>
                  </a:lnTo>
                  <a:lnTo>
                    <a:pt x="1257" y="432"/>
                  </a:lnTo>
                  <a:lnTo>
                    <a:pt x="1309" y="342"/>
                  </a:lnTo>
                  <a:lnTo>
                    <a:pt x="1202" y="153"/>
                  </a:lnTo>
                  <a:lnTo>
                    <a:pt x="1191" y="48"/>
                  </a:lnTo>
                  <a:lnTo>
                    <a:pt x="1151" y="39"/>
                  </a:lnTo>
                  <a:lnTo>
                    <a:pt x="1015" y="0"/>
                  </a:lnTo>
                  <a:lnTo>
                    <a:pt x="991" y="136"/>
                  </a:lnTo>
                  <a:lnTo>
                    <a:pt x="900" y="251"/>
                  </a:lnTo>
                  <a:lnTo>
                    <a:pt x="891" y="270"/>
                  </a:lnTo>
                  <a:lnTo>
                    <a:pt x="840" y="278"/>
                  </a:lnTo>
                  <a:lnTo>
                    <a:pt x="843" y="315"/>
                  </a:lnTo>
                  <a:lnTo>
                    <a:pt x="766" y="346"/>
                  </a:lnTo>
                  <a:lnTo>
                    <a:pt x="705" y="322"/>
                  </a:lnTo>
                  <a:lnTo>
                    <a:pt x="640" y="334"/>
                  </a:lnTo>
                  <a:lnTo>
                    <a:pt x="564" y="378"/>
                  </a:lnTo>
                  <a:lnTo>
                    <a:pt x="537" y="372"/>
                  </a:lnTo>
                  <a:lnTo>
                    <a:pt x="518" y="334"/>
                  </a:lnTo>
                  <a:lnTo>
                    <a:pt x="486" y="331"/>
                  </a:lnTo>
                  <a:lnTo>
                    <a:pt x="481" y="361"/>
                  </a:lnTo>
                  <a:lnTo>
                    <a:pt x="544" y="450"/>
                  </a:lnTo>
                  <a:lnTo>
                    <a:pt x="248" y="52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15" name="Freeform 51"/>
            <p:cNvSpPr>
              <a:spLocks/>
            </p:cNvSpPr>
            <p:nvPr/>
          </p:nvSpPr>
          <p:spPr bwMode="auto">
            <a:xfrm>
              <a:off x="7390" y="2870"/>
              <a:ext cx="406" cy="312"/>
            </a:xfrm>
            <a:custGeom>
              <a:avLst/>
              <a:gdLst>
                <a:gd name="T0" fmla="*/ 1915 w 2438"/>
                <a:gd name="T1" fmla="*/ 1619 h 1869"/>
                <a:gd name="T2" fmla="*/ 2063 w 2438"/>
                <a:gd name="T3" fmla="*/ 1573 h 1869"/>
                <a:gd name="T4" fmla="*/ 2112 w 2438"/>
                <a:gd name="T5" fmla="*/ 1461 h 1869"/>
                <a:gd name="T6" fmla="*/ 2225 w 2438"/>
                <a:gd name="T7" fmla="*/ 1346 h 1869"/>
                <a:gd name="T8" fmla="*/ 2281 w 2438"/>
                <a:gd name="T9" fmla="*/ 1256 h 1869"/>
                <a:gd name="T10" fmla="*/ 2380 w 2438"/>
                <a:gd name="T11" fmla="*/ 1163 h 1869"/>
                <a:gd name="T12" fmla="*/ 2438 w 2438"/>
                <a:gd name="T13" fmla="*/ 1117 h 1869"/>
                <a:gd name="T14" fmla="*/ 2328 w 2438"/>
                <a:gd name="T15" fmla="*/ 1094 h 1869"/>
                <a:gd name="T16" fmla="*/ 2123 w 2438"/>
                <a:gd name="T17" fmla="*/ 1054 h 1869"/>
                <a:gd name="T18" fmla="*/ 2167 w 2438"/>
                <a:gd name="T19" fmla="*/ 979 h 1869"/>
                <a:gd name="T20" fmla="*/ 2252 w 2438"/>
                <a:gd name="T21" fmla="*/ 909 h 1869"/>
                <a:gd name="T22" fmla="*/ 2191 w 2438"/>
                <a:gd name="T23" fmla="*/ 767 h 1869"/>
                <a:gd name="T24" fmla="*/ 2229 w 2438"/>
                <a:gd name="T25" fmla="*/ 681 h 1869"/>
                <a:gd name="T26" fmla="*/ 2254 w 2438"/>
                <a:gd name="T27" fmla="*/ 586 h 1869"/>
                <a:gd name="T28" fmla="*/ 2317 w 2438"/>
                <a:gd name="T29" fmla="*/ 504 h 1869"/>
                <a:gd name="T30" fmla="*/ 2404 w 2438"/>
                <a:gd name="T31" fmla="*/ 422 h 1869"/>
                <a:gd name="T32" fmla="*/ 2312 w 2438"/>
                <a:gd name="T33" fmla="*/ 452 h 1869"/>
                <a:gd name="T34" fmla="*/ 2216 w 2438"/>
                <a:gd name="T35" fmla="*/ 350 h 1869"/>
                <a:gd name="T36" fmla="*/ 2109 w 2438"/>
                <a:gd name="T37" fmla="*/ 258 h 1869"/>
                <a:gd name="T38" fmla="*/ 2002 w 2438"/>
                <a:gd name="T39" fmla="*/ 227 h 1869"/>
                <a:gd name="T40" fmla="*/ 1787 w 2438"/>
                <a:gd name="T41" fmla="*/ 367 h 1869"/>
                <a:gd name="T42" fmla="*/ 1587 w 2438"/>
                <a:gd name="T43" fmla="*/ 247 h 1869"/>
                <a:gd name="T44" fmla="*/ 1685 w 2438"/>
                <a:gd name="T45" fmla="*/ 0 h 1869"/>
                <a:gd name="T46" fmla="*/ 1595 w 2438"/>
                <a:gd name="T47" fmla="*/ 29 h 1869"/>
                <a:gd name="T48" fmla="*/ 1494 w 2438"/>
                <a:gd name="T49" fmla="*/ 6 h 1869"/>
                <a:gd name="T50" fmla="*/ 1458 w 2438"/>
                <a:gd name="T51" fmla="*/ 29 h 1869"/>
                <a:gd name="T52" fmla="*/ 1387 w 2438"/>
                <a:gd name="T53" fmla="*/ 23 h 1869"/>
                <a:gd name="T54" fmla="*/ 1302 w 2438"/>
                <a:gd name="T55" fmla="*/ 165 h 1869"/>
                <a:gd name="T56" fmla="*/ 1239 w 2438"/>
                <a:gd name="T57" fmla="*/ 554 h 1869"/>
                <a:gd name="T58" fmla="*/ 1031 w 2438"/>
                <a:gd name="T59" fmla="*/ 810 h 1869"/>
                <a:gd name="T60" fmla="*/ 910 w 2438"/>
                <a:gd name="T61" fmla="*/ 748 h 1869"/>
                <a:gd name="T62" fmla="*/ 695 w 2438"/>
                <a:gd name="T63" fmla="*/ 843 h 1869"/>
                <a:gd name="T64" fmla="*/ 641 w 2438"/>
                <a:gd name="T65" fmla="*/ 988 h 1869"/>
                <a:gd name="T66" fmla="*/ 347 w 2438"/>
                <a:gd name="T67" fmla="*/ 1029 h 1869"/>
                <a:gd name="T68" fmla="*/ 68 w 2438"/>
                <a:gd name="T69" fmla="*/ 1071 h 1869"/>
                <a:gd name="T70" fmla="*/ 0 w 2438"/>
                <a:gd name="T71" fmla="*/ 1240 h 1869"/>
                <a:gd name="T72" fmla="*/ 68 w 2438"/>
                <a:gd name="T73" fmla="*/ 1306 h 1869"/>
                <a:gd name="T74" fmla="*/ 235 w 2438"/>
                <a:gd name="T75" fmla="*/ 1267 h 1869"/>
                <a:gd name="T76" fmla="*/ 593 w 2438"/>
                <a:gd name="T77" fmla="*/ 1453 h 1869"/>
                <a:gd name="T78" fmla="*/ 1006 w 2438"/>
                <a:gd name="T79" fmla="*/ 1757 h 1869"/>
                <a:gd name="T80" fmla="*/ 1130 w 2438"/>
                <a:gd name="T81" fmla="*/ 1823 h 1869"/>
                <a:gd name="T82" fmla="*/ 1420 w 2438"/>
                <a:gd name="T83" fmla="*/ 1869 h 1869"/>
                <a:gd name="T84" fmla="*/ 1592 w 2438"/>
                <a:gd name="T85" fmla="*/ 1704 h 1869"/>
                <a:gd name="T86" fmla="*/ 1762 w 2438"/>
                <a:gd name="T87" fmla="*/ 1699 h 18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38" h="1869">
                  <a:moveTo>
                    <a:pt x="1762" y="1699"/>
                  </a:moveTo>
                  <a:lnTo>
                    <a:pt x="1915" y="1619"/>
                  </a:lnTo>
                  <a:lnTo>
                    <a:pt x="1994" y="1568"/>
                  </a:lnTo>
                  <a:lnTo>
                    <a:pt x="2063" y="1573"/>
                  </a:lnTo>
                  <a:lnTo>
                    <a:pt x="2057" y="1500"/>
                  </a:lnTo>
                  <a:lnTo>
                    <a:pt x="2112" y="1461"/>
                  </a:lnTo>
                  <a:lnTo>
                    <a:pt x="2167" y="1415"/>
                  </a:lnTo>
                  <a:lnTo>
                    <a:pt x="2225" y="1346"/>
                  </a:lnTo>
                  <a:lnTo>
                    <a:pt x="2244" y="1269"/>
                  </a:lnTo>
                  <a:lnTo>
                    <a:pt x="2281" y="1256"/>
                  </a:lnTo>
                  <a:lnTo>
                    <a:pt x="2298" y="1194"/>
                  </a:lnTo>
                  <a:lnTo>
                    <a:pt x="2380" y="1163"/>
                  </a:lnTo>
                  <a:lnTo>
                    <a:pt x="2388" y="1125"/>
                  </a:lnTo>
                  <a:lnTo>
                    <a:pt x="2438" y="1117"/>
                  </a:lnTo>
                  <a:lnTo>
                    <a:pt x="2375" y="1059"/>
                  </a:lnTo>
                  <a:lnTo>
                    <a:pt x="2328" y="1094"/>
                  </a:lnTo>
                  <a:lnTo>
                    <a:pt x="2191" y="1089"/>
                  </a:lnTo>
                  <a:lnTo>
                    <a:pt x="2123" y="1054"/>
                  </a:lnTo>
                  <a:lnTo>
                    <a:pt x="2125" y="1023"/>
                  </a:lnTo>
                  <a:lnTo>
                    <a:pt x="2167" y="979"/>
                  </a:lnTo>
                  <a:lnTo>
                    <a:pt x="2221" y="983"/>
                  </a:lnTo>
                  <a:lnTo>
                    <a:pt x="2252" y="909"/>
                  </a:lnTo>
                  <a:lnTo>
                    <a:pt x="2200" y="862"/>
                  </a:lnTo>
                  <a:lnTo>
                    <a:pt x="2191" y="767"/>
                  </a:lnTo>
                  <a:lnTo>
                    <a:pt x="2233" y="717"/>
                  </a:lnTo>
                  <a:lnTo>
                    <a:pt x="2229" y="681"/>
                  </a:lnTo>
                  <a:lnTo>
                    <a:pt x="2202" y="625"/>
                  </a:lnTo>
                  <a:lnTo>
                    <a:pt x="2254" y="586"/>
                  </a:lnTo>
                  <a:lnTo>
                    <a:pt x="2279" y="581"/>
                  </a:lnTo>
                  <a:lnTo>
                    <a:pt x="2317" y="504"/>
                  </a:lnTo>
                  <a:lnTo>
                    <a:pt x="2364" y="493"/>
                  </a:lnTo>
                  <a:lnTo>
                    <a:pt x="2404" y="422"/>
                  </a:lnTo>
                  <a:lnTo>
                    <a:pt x="2396" y="402"/>
                  </a:lnTo>
                  <a:lnTo>
                    <a:pt x="2312" y="452"/>
                  </a:lnTo>
                  <a:lnTo>
                    <a:pt x="2238" y="425"/>
                  </a:lnTo>
                  <a:lnTo>
                    <a:pt x="2216" y="350"/>
                  </a:lnTo>
                  <a:lnTo>
                    <a:pt x="2156" y="323"/>
                  </a:lnTo>
                  <a:lnTo>
                    <a:pt x="2109" y="258"/>
                  </a:lnTo>
                  <a:lnTo>
                    <a:pt x="2117" y="225"/>
                  </a:lnTo>
                  <a:lnTo>
                    <a:pt x="2002" y="227"/>
                  </a:lnTo>
                  <a:lnTo>
                    <a:pt x="1887" y="283"/>
                  </a:lnTo>
                  <a:lnTo>
                    <a:pt x="1787" y="367"/>
                  </a:lnTo>
                  <a:lnTo>
                    <a:pt x="1627" y="327"/>
                  </a:lnTo>
                  <a:lnTo>
                    <a:pt x="1587" y="247"/>
                  </a:lnTo>
                  <a:lnTo>
                    <a:pt x="1587" y="204"/>
                  </a:lnTo>
                  <a:lnTo>
                    <a:pt x="1685" y="0"/>
                  </a:lnTo>
                  <a:lnTo>
                    <a:pt x="1627" y="29"/>
                  </a:lnTo>
                  <a:lnTo>
                    <a:pt x="1595" y="29"/>
                  </a:lnTo>
                  <a:lnTo>
                    <a:pt x="1554" y="0"/>
                  </a:lnTo>
                  <a:lnTo>
                    <a:pt x="1494" y="6"/>
                  </a:lnTo>
                  <a:lnTo>
                    <a:pt x="1485" y="31"/>
                  </a:lnTo>
                  <a:lnTo>
                    <a:pt x="1458" y="29"/>
                  </a:lnTo>
                  <a:lnTo>
                    <a:pt x="1406" y="6"/>
                  </a:lnTo>
                  <a:lnTo>
                    <a:pt x="1387" y="23"/>
                  </a:lnTo>
                  <a:lnTo>
                    <a:pt x="1324" y="31"/>
                  </a:lnTo>
                  <a:lnTo>
                    <a:pt x="1302" y="165"/>
                  </a:lnTo>
                  <a:lnTo>
                    <a:pt x="1229" y="446"/>
                  </a:lnTo>
                  <a:lnTo>
                    <a:pt x="1239" y="554"/>
                  </a:lnTo>
                  <a:lnTo>
                    <a:pt x="1258" y="613"/>
                  </a:lnTo>
                  <a:lnTo>
                    <a:pt x="1031" y="810"/>
                  </a:lnTo>
                  <a:lnTo>
                    <a:pt x="952" y="777"/>
                  </a:lnTo>
                  <a:lnTo>
                    <a:pt x="910" y="748"/>
                  </a:lnTo>
                  <a:lnTo>
                    <a:pt x="843" y="827"/>
                  </a:lnTo>
                  <a:lnTo>
                    <a:pt x="695" y="843"/>
                  </a:lnTo>
                  <a:lnTo>
                    <a:pt x="637" y="881"/>
                  </a:lnTo>
                  <a:lnTo>
                    <a:pt x="641" y="988"/>
                  </a:lnTo>
                  <a:lnTo>
                    <a:pt x="410" y="994"/>
                  </a:lnTo>
                  <a:lnTo>
                    <a:pt x="347" y="1029"/>
                  </a:lnTo>
                  <a:lnTo>
                    <a:pt x="274" y="958"/>
                  </a:lnTo>
                  <a:lnTo>
                    <a:pt x="68" y="1071"/>
                  </a:lnTo>
                  <a:lnTo>
                    <a:pt x="55" y="1175"/>
                  </a:lnTo>
                  <a:lnTo>
                    <a:pt x="0" y="1240"/>
                  </a:lnTo>
                  <a:lnTo>
                    <a:pt x="22" y="1281"/>
                  </a:lnTo>
                  <a:lnTo>
                    <a:pt x="68" y="1306"/>
                  </a:lnTo>
                  <a:lnTo>
                    <a:pt x="183" y="1308"/>
                  </a:lnTo>
                  <a:lnTo>
                    <a:pt x="235" y="1267"/>
                  </a:lnTo>
                  <a:lnTo>
                    <a:pt x="287" y="1265"/>
                  </a:lnTo>
                  <a:lnTo>
                    <a:pt x="593" y="1453"/>
                  </a:lnTo>
                  <a:lnTo>
                    <a:pt x="873" y="1719"/>
                  </a:lnTo>
                  <a:lnTo>
                    <a:pt x="1006" y="1757"/>
                  </a:lnTo>
                  <a:lnTo>
                    <a:pt x="1102" y="1773"/>
                  </a:lnTo>
                  <a:lnTo>
                    <a:pt x="1130" y="1823"/>
                  </a:lnTo>
                  <a:lnTo>
                    <a:pt x="1365" y="1817"/>
                  </a:lnTo>
                  <a:lnTo>
                    <a:pt x="1420" y="1869"/>
                  </a:lnTo>
                  <a:lnTo>
                    <a:pt x="1589" y="1773"/>
                  </a:lnTo>
                  <a:lnTo>
                    <a:pt x="1592" y="1704"/>
                  </a:lnTo>
                  <a:lnTo>
                    <a:pt x="1712" y="1656"/>
                  </a:lnTo>
                  <a:lnTo>
                    <a:pt x="1762" y="169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16" name="Freeform 52"/>
            <p:cNvSpPr>
              <a:spLocks/>
            </p:cNvSpPr>
            <p:nvPr/>
          </p:nvSpPr>
          <p:spPr bwMode="auto">
            <a:xfrm>
              <a:off x="7390" y="2870"/>
              <a:ext cx="406" cy="312"/>
            </a:xfrm>
            <a:custGeom>
              <a:avLst/>
              <a:gdLst>
                <a:gd name="T0" fmla="*/ 1915 w 2438"/>
                <a:gd name="T1" fmla="*/ 1619 h 1869"/>
                <a:gd name="T2" fmla="*/ 2063 w 2438"/>
                <a:gd name="T3" fmla="*/ 1573 h 1869"/>
                <a:gd name="T4" fmla="*/ 2112 w 2438"/>
                <a:gd name="T5" fmla="*/ 1461 h 1869"/>
                <a:gd name="T6" fmla="*/ 2225 w 2438"/>
                <a:gd name="T7" fmla="*/ 1346 h 1869"/>
                <a:gd name="T8" fmla="*/ 2281 w 2438"/>
                <a:gd name="T9" fmla="*/ 1256 h 1869"/>
                <a:gd name="T10" fmla="*/ 2380 w 2438"/>
                <a:gd name="T11" fmla="*/ 1163 h 1869"/>
                <a:gd name="T12" fmla="*/ 2438 w 2438"/>
                <a:gd name="T13" fmla="*/ 1117 h 1869"/>
                <a:gd name="T14" fmla="*/ 2328 w 2438"/>
                <a:gd name="T15" fmla="*/ 1094 h 1869"/>
                <a:gd name="T16" fmla="*/ 2123 w 2438"/>
                <a:gd name="T17" fmla="*/ 1054 h 1869"/>
                <a:gd name="T18" fmla="*/ 2167 w 2438"/>
                <a:gd name="T19" fmla="*/ 979 h 1869"/>
                <a:gd name="T20" fmla="*/ 2252 w 2438"/>
                <a:gd name="T21" fmla="*/ 909 h 1869"/>
                <a:gd name="T22" fmla="*/ 2191 w 2438"/>
                <a:gd name="T23" fmla="*/ 767 h 1869"/>
                <a:gd name="T24" fmla="*/ 2229 w 2438"/>
                <a:gd name="T25" fmla="*/ 681 h 1869"/>
                <a:gd name="T26" fmla="*/ 2254 w 2438"/>
                <a:gd name="T27" fmla="*/ 586 h 1869"/>
                <a:gd name="T28" fmla="*/ 2317 w 2438"/>
                <a:gd name="T29" fmla="*/ 504 h 1869"/>
                <a:gd name="T30" fmla="*/ 2404 w 2438"/>
                <a:gd name="T31" fmla="*/ 422 h 1869"/>
                <a:gd name="T32" fmla="*/ 2312 w 2438"/>
                <a:gd name="T33" fmla="*/ 452 h 1869"/>
                <a:gd name="T34" fmla="*/ 2216 w 2438"/>
                <a:gd name="T35" fmla="*/ 350 h 1869"/>
                <a:gd name="T36" fmla="*/ 2109 w 2438"/>
                <a:gd name="T37" fmla="*/ 258 h 1869"/>
                <a:gd name="T38" fmla="*/ 2002 w 2438"/>
                <a:gd name="T39" fmla="*/ 227 h 1869"/>
                <a:gd name="T40" fmla="*/ 1787 w 2438"/>
                <a:gd name="T41" fmla="*/ 367 h 1869"/>
                <a:gd name="T42" fmla="*/ 1587 w 2438"/>
                <a:gd name="T43" fmla="*/ 247 h 1869"/>
                <a:gd name="T44" fmla="*/ 1685 w 2438"/>
                <a:gd name="T45" fmla="*/ 0 h 1869"/>
                <a:gd name="T46" fmla="*/ 1595 w 2438"/>
                <a:gd name="T47" fmla="*/ 29 h 1869"/>
                <a:gd name="T48" fmla="*/ 1494 w 2438"/>
                <a:gd name="T49" fmla="*/ 6 h 1869"/>
                <a:gd name="T50" fmla="*/ 1458 w 2438"/>
                <a:gd name="T51" fmla="*/ 29 h 1869"/>
                <a:gd name="T52" fmla="*/ 1387 w 2438"/>
                <a:gd name="T53" fmla="*/ 23 h 1869"/>
                <a:gd name="T54" fmla="*/ 1302 w 2438"/>
                <a:gd name="T55" fmla="*/ 165 h 1869"/>
                <a:gd name="T56" fmla="*/ 1239 w 2438"/>
                <a:gd name="T57" fmla="*/ 554 h 1869"/>
                <a:gd name="T58" fmla="*/ 1031 w 2438"/>
                <a:gd name="T59" fmla="*/ 810 h 1869"/>
                <a:gd name="T60" fmla="*/ 910 w 2438"/>
                <a:gd name="T61" fmla="*/ 748 h 1869"/>
                <a:gd name="T62" fmla="*/ 695 w 2438"/>
                <a:gd name="T63" fmla="*/ 843 h 1869"/>
                <a:gd name="T64" fmla="*/ 641 w 2438"/>
                <a:gd name="T65" fmla="*/ 988 h 1869"/>
                <a:gd name="T66" fmla="*/ 347 w 2438"/>
                <a:gd name="T67" fmla="*/ 1029 h 1869"/>
                <a:gd name="T68" fmla="*/ 68 w 2438"/>
                <a:gd name="T69" fmla="*/ 1071 h 1869"/>
                <a:gd name="T70" fmla="*/ 0 w 2438"/>
                <a:gd name="T71" fmla="*/ 1240 h 1869"/>
                <a:gd name="T72" fmla="*/ 68 w 2438"/>
                <a:gd name="T73" fmla="*/ 1306 h 1869"/>
                <a:gd name="T74" fmla="*/ 235 w 2438"/>
                <a:gd name="T75" fmla="*/ 1267 h 1869"/>
                <a:gd name="T76" fmla="*/ 593 w 2438"/>
                <a:gd name="T77" fmla="*/ 1453 h 1869"/>
                <a:gd name="T78" fmla="*/ 1006 w 2438"/>
                <a:gd name="T79" fmla="*/ 1757 h 1869"/>
                <a:gd name="T80" fmla="*/ 1130 w 2438"/>
                <a:gd name="T81" fmla="*/ 1823 h 1869"/>
                <a:gd name="T82" fmla="*/ 1420 w 2438"/>
                <a:gd name="T83" fmla="*/ 1869 h 1869"/>
                <a:gd name="T84" fmla="*/ 1592 w 2438"/>
                <a:gd name="T85" fmla="*/ 1704 h 1869"/>
                <a:gd name="T86" fmla="*/ 1762 w 2438"/>
                <a:gd name="T87" fmla="*/ 1699 h 18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38" h="1869">
                  <a:moveTo>
                    <a:pt x="1762" y="1699"/>
                  </a:moveTo>
                  <a:lnTo>
                    <a:pt x="1915" y="1619"/>
                  </a:lnTo>
                  <a:lnTo>
                    <a:pt x="1994" y="1568"/>
                  </a:lnTo>
                  <a:lnTo>
                    <a:pt x="2063" y="1573"/>
                  </a:lnTo>
                  <a:lnTo>
                    <a:pt x="2057" y="1500"/>
                  </a:lnTo>
                  <a:lnTo>
                    <a:pt x="2112" y="1461"/>
                  </a:lnTo>
                  <a:lnTo>
                    <a:pt x="2167" y="1415"/>
                  </a:lnTo>
                  <a:lnTo>
                    <a:pt x="2225" y="1346"/>
                  </a:lnTo>
                  <a:lnTo>
                    <a:pt x="2244" y="1269"/>
                  </a:lnTo>
                  <a:lnTo>
                    <a:pt x="2281" y="1256"/>
                  </a:lnTo>
                  <a:lnTo>
                    <a:pt x="2298" y="1194"/>
                  </a:lnTo>
                  <a:lnTo>
                    <a:pt x="2380" y="1163"/>
                  </a:lnTo>
                  <a:lnTo>
                    <a:pt x="2388" y="1125"/>
                  </a:lnTo>
                  <a:lnTo>
                    <a:pt x="2438" y="1117"/>
                  </a:lnTo>
                  <a:lnTo>
                    <a:pt x="2375" y="1059"/>
                  </a:lnTo>
                  <a:lnTo>
                    <a:pt x="2328" y="1094"/>
                  </a:lnTo>
                  <a:lnTo>
                    <a:pt x="2191" y="1089"/>
                  </a:lnTo>
                  <a:lnTo>
                    <a:pt x="2123" y="1054"/>
                  </a:lnTo>
                  <a:lnTo>
                    <a:pt x="2125" y="1023"/>
                  </a:lnTo>
                  <a:lnTo>
                    <a:pt x="2167" y="979"/>
                  </a:lnTo>
                  <a:lnTo>
                    <a:pt x="2221" y="983"/>
                  </a:lnTo>
                  <a:lnTo>
                    <a:pt x="2252" y="909"/>
                  </a:lnTo>
                  <a:lnTo>
                    <a:pt x="2200" y="862"/>
                  </a:lnTo>
                  <a:lnTo>
                    <a:pt x="2191" y="767"/>
                  </a:lnTo>
                  <a:lnTo>
                    <a:pt x="2233" y="717"/>
                  </a:lnTo>
                  <a:lnTo>
                    <a:pt x="2229" y="681"/>
                  </a:lnTo>
                  <a:lnTo>
                    <a:pt x="2202" y="625"/>
                  </a:lnTo>
                  <a:lnTo>
                    <a:pt x="2254" y="586"/>
                  </a:lnTo>
                  <a:lnTo>
                    <a:pt x="2279" y="581"/>
                  </a:lnTo>
                  <a:lnTo>
                    <a:pt x="2317" y="504"/>
                  </a:lnTo>
                  <a:lnTo>
                    <a:pt x="2364" y="493"/>
                  </a:lnTo>
                  <a:lnTo>
                    <a:pt x="2404" y="422"/>
                  </a:lnTo>
                  <a:lnTo>
                    <a:pt x="2396" y="402"/>
                  </a:lnTo>
                  <a:lnTo>
                    <a:pt x="2312" y="452"/>
                  </a:lnTo>
                  <a:lnTo>
                    <a:pt x="2238" y="425"/>
                  </a:lnTo>
                  <a:lnTo>
                    <a:pt x="2216" y="350"/>
                  </a:lnTo>
                  <a:lnTo>
                    <a:pt x="2156" y="323"/>
                  </a:lnTo>
                  <a:lnTo>
                    <a:pt x="2109" y="258"/>
                  </a:lnTo>
                  <a:lnTo>
                    <a:pt x="2117" y="225"/>
                  </a:lnTo>
                  <a:lnTo>
                    <a:pt x="2002" y="227"/>
                  </a:lnTo>
                  <a:lnTo>
                    <a:pt x="1887" y="283"/>
                  </a:lnTo>
                  <a:lnTo>
                    <a:pt x="1787" y="367"/>
                  </a:lnTo>
                  <a:lnTo>
                    <a:pt x="1627" y="327"/>
                  </a:lnTo>
                  <a:lnTo>
                    <a:pt x="1587" y="247"/>
                  </a:lnTo>
                  <a:lnTo>
                    <a:pt x="1587" y="204"/>
                  </a:lnTo>
                  <a:lnTo>
                    <a:pt x="1685" y="0"/>
                  </a:lnTo>
                  <a:lnTo>
                    <a:pt x="1627" y="29"/>
                  </a:lnTo>
                  <a:lnTo>
                    <a:pt x="1595" y="29"/>
                  </a:lnTo>
                  <a:lnTo>
                    <a:pt x="1554" y="0"/>
                  </a:lnTo>
                  <a:lnTo>
                    <a:pt x="1494" y="6"/>
                  </a:lnTo>
                  <a:lnTo>
                    <a:pt x="1485" y="31"/>
                  </a:lnTo>
                  <a:lnTo>
                    <a:pt x="1458" y="29"/>
                  </a:lnTo>
                  <a:lnTo>
                    <a:pt x="1406" y="6"/>
                  </a:lnTo>
                  <a:lnTo>
                    <a:pt x="1387" y="23"/>
                  </a:lnTo>
                  <a:lnTo>
                    <a:pt x="1324" y="31"/>
                  </a:lnTo>
                  <a:lnTo>
                    <a:pt x="1302" y="165"/>
                  </a:lnTo>
                  <a:lnTo>
                    <a:pt x="1229" y="446"/>
                  </a:lnTo>
                  <a:lnTo>
                    <a:pt x="1239" y="554"/>
                  </a:lnTo>
                  <a:lnTo>
                    <a:pt x="1258" y="613"/>
                  </a:lnTo>
                  <a:lnTo>
                    <a:pt x="1031" y="810"/>
                  </a:lnTo>
                  <a:lnTo>
                    <a:pt x="952" y="777"/>
                  </a:lnTo>
                  <a:lnTo>
                    <a:pt x="910" y="748"/>
                  </a:lnTo>
                  <a:lnTo>
                    <a:pt x="843" y="827"/>
                  </a:lnTo>
                  <a:lnTo>
                    <a:pt x="695" y="843"/>
                  </a:lnTo>
                  <a:lnTo>
                    <a:pt x="637" y="881"/>
                  </a:lnTo>
                  <a:lnTo>
                    <a:pt x="641" y="988"/>
                  </a:lnTo>
                  <a:lnTo>
                    <a:pt x="410" y="994"/>
                  </a:lnTo>
                  <a:lnTo>
                    <a:pt x="347" y="1029"/>
                  </a:lnTo>
                  <a:lnTo>
                    <a:pt x="274" y="958"/>
                  </a:lnTo>
                  <a:lnTo>
                    <a:pt x="68" y="1071"/>
                  </a:lnTo>
                  <a:lnTo>
                    <a:pt x="55" y="1175"/>
                  </a:lnTo>
                  <a:lnTo>
                    <a:pt x="0" y="1240"/>
                  </a:lnTo>
                  <a:lnTo>
                    <a:pt x="22" y="1281"/>
                  </a:lnTo>
                  <a:lnTo>
                    <a:pt x="68" y="1306"/>
                  </a:lnTo>
                  <a:lnTo>
                    <a:pt x="183" y="1308"/>
                  </a:lnTo>
                  <a:lnTo>
                    <a:pt x="235" y="1267"/>
                  </a:lnTo>
                  <a:lnTo>
                    <a:pt x="287" y="1265"/>
                  </a:lnTo>
                  <a:lnTo>
                    <a:pt x="593" y="1453"/>
                  </a:lnTo>
                  <a:lnTo>
                    <a:pt x="873" y="1719"/>
                  </a:lnTo>
                  <a:lnTo>
                    <a:pt x="1006" y="1757"/>
                  </a:lnTo>
                  <a:lnTo>
                    <a:pt x="1102" y="1773"/>
                  </a:lnTo>
                  <a:lnTo>
                    <a:pt x="1130" y="1823"/>
                  </a:lnTo>
                  <a:lnTo>
                    <a:pt x="1365" y="1817"/>
                  </a:lnTo>
                  <a:lnTo>
                    <a:pt x="1420" y="1869"/>
                  </a:lnTo>
                  <a:lnTo>
                    <a:pt x="1589" y="1773"/>
                  </a:lnTo>
                  <a:lnTo>
                    <a:pt x="1592" y="1704"/>
                  </a:lnTo>
                  <a:lnTo>
                    <a:pt x="1712" y="1656"/>
                  </a:lnTo>
                  <a:lnTo>
                    <a:pt x="1762" y="169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17" name="Freeform 53"/>
            <p:cNvSpPr>
              <a:spLocks/>
            </p:cNvSpPr>
            <p:nvPr/>
          </p:nvSpPr>
          <p:spPr bwMode="auto">
            <a:xfrm>
              <a:off x="7182" y="2907"/>
              <a:ext cx="266" cy="228"/>
            </a:xfrm>
            <a:custGeom>
              <a:avLst/>
              <a:gdLst>
                <a:gd name="T0" fmla="*/ 649 w 1600"/>
                <a:gd name="T1" fmla="*/ 0 h 1363"/>
                <a:gd name="T2" fmla="*/ 749 w 1600"/>
                <a:gd name="T3" fmla="*/ 9 h 1363"/>
                <a:gd name="T4" fmla="*/ 734 w 1600"/>
                <a:gd name="T5" fmla="*/ 275 h 1363"/>
                <a:gd name="T6" fmla="*/ 674 w 1600"/>
                <a:gd name="T7" fmla="*/ 363 h 1363"/>
                <a:gd name="T8" fmla="*/ 1277 w 1600"/>
                <a:gd name="T9" fmla="*/ 405 h 1363"/>
                <a:gd name="T10" fmla="*/ 1483 w 1600"/>
                <a:gd name="T11" fmla="*/ 257 h 1363"/>
                <a:gd name="T12" fmla="*/ 1549 w 1600"/>
                <a:gd name="T13" fmla="*/ 254 h 1363"/>
                <a:gd name="T14" fmla="*/ 1600 w 1600"/>
                <a:gd name="T15" fmla="*/ 321 h 1363"/>
                <a:gd name="T16" fmla="*/ 1600 w 1600"/>
                <a:gd name="T17" fmla="*/ 480 h 1363"/>
                <a:gd name="T18" fmla="*/ 1512 w 1600"/>
                <a:gd name="T19" fmla="*/ 585 h 1363"/>
                <a:gd name="T20" fmla="*/ 1463 w 1600"/>
                <a:gd name="T21" fmla="*/ 620 h 1363"/>
                <a:gd name="T22" fmla="*/ 1331 w 1600"/>
                <a:gd name="T23" fmla="*/ 842 h 1363"/>
                <a:gd name="T24" fmla="*/ 1318 w 1600"/>
                <a:gd name="T25" fmla="*/ 846 h 1363"/>
                <a:gd name="T26" fmla="*/ 1305 w 1600"/>
                <a:gd name="T27" fmla="*/ 949 h 1363"/>
                <a:gd name="T28" fmla="*/ 1248 w 1600"/>
                <a:gd name="T29" fmla="*/ 1014 h 1363"/>
                <a:gd name="T30" fmla="*/ 1139 w 1600"/>
                <a:gd name="T31" fmla="*/ 1043 h 1363"/>
                <a:gd name="T32" fmla="*/ 1032 w 1600"/>
                <a:gd name="T33" fmla="*/ 1090 h 1363"/>
                <a:gd name="T34" fmla="*/ 1030 w 1600"/>
                <a:gd name="T35" fmla="*/ 1165 h 1363"/>
                <a:gd name="T36" fmla="*/ 948 w 1600"/>
                <a:gd name="T37" fmla="*/ 1192 h 1363"/>
                <a:gd name="T38" fmla="*/ 951 w 1600"/>
                <a:gd name="T39" fmla="*/ 1276 h 1363"/>
                <a:gd name="T40" fmla="*/ 919 w 1600"/>
                <a:gd name="T41" fmla="*/ 1321 h 1363"/>
                <a:gd name="T42" fmla="*/ 693 w 1600"/>
                <a:gd name="T43" fmla="*/ 1341 h 1363"/>
                <a:gd name="T44" fmla="*/ 693 w 1600"/>
                <a:gd name="T45" fmla="*/ 1335 h 1363"/>
                <a:gd name="T46" fmla="*/ 513 w 1600"/>
                <a:gd name="T47" fmla="*/ 1363 h 1363"/>
                <a:gd name="T48" fmla="*/ 458 w 1600"/>
                <a:gd name="T49" fmla="*/ 1286 h 1363"/>
                <a:gd name="T50" fmla="*/ 454 w 1600"/>
                <a:gd name="T51" fmla="*/ 1246 h 1363"/>
                <a:gd name="T52" fmla="*/ 481 w 1600"/>
                <a:gd name="T53" fmla="*/ 1168 h 1363"/>
                <a:gd name="T54" fmla="*/ 485 w 1600"/>
                <a:gd name="T55" fmla="*/ 1114 h 1363"/>
                <a:gd name="T56" fmla="*/ 455 w 1600"/>
                <a:gd name="T57" fmla="*/ 1103 h 1363"/>
                <a:gd name="T58" fmla="*/ 432 w 1600"/>
                <a:gd name="T59" fmla="*/ 1123 h 1363"/>
                <a:gd name="T60" fmla="*/ 346 w 1600"/>
                <a:gd name="T61" fmla="*/ 1128 h 1363"/>
                <a:gd name="T62" fmla="*/ 325 w 1600"/>
                <a:gd name="T63" fmla="*/ 1094 h 1363"/>
                <a:gd name="T64" fmla="*/ 283 w 1600"/>
                <a:gd name="T65" fmla="*/ 1090 h 1363"/>
                <a:gd name="T66" fmla="*/ 286 w 1600"/>
                <a:gd name="T67" fmla="*/ 1079 h 1363"/>
                <a:gd name="T68" fmla="*/ 247 w 1600"/>
                <a:gd name="T69" fmla="*/ 980 h 1363"/>
                <a:gd name="T70" fmla="*/ 254 w 1600"/>
                <a:gd name="T71" fmla="*/ 889 h 1363"/>
                <a:gd name="T72" fmla="*/ 202 w 1600"/>
                <a:gd name="T73" fmla="*/ 816 h 1363"/>
                <a:gd name="T74" fmla="*/ 157 w 1600"/>
                <a:gd name="T75" fmla="*/ 855 h 1363"/>
                <a:gd name="T76" fmla="*/ 125 w 1600"/>
                <a:gd name="T77" fmla="*/ 842 h 1363"/>
                <a:gd name="T78" fmla="*/ 0 w 1600"/>
                <a:gd name="T79" fmla="*/ 738 h 1363"/>
                <a:gd name="T80" fmla="*/ 59 w 1600"/>
                <a:gd name="T81" fmla="*/ 571 h 1363"/>
                <a:gd name="T82" fmla="*/ 27 w 1600"/>
                <a:gd name="T83" fmla="*/ 396 h 1363"/>
                <a:gd name="T84" fmla="*/ 208 w 1600"/>
                <a:gd name="T85" fmla="*/ 329 h 1363"/>
                <a:gd name="T86" fmla="*/ 202 w 1600"/>
                <a:gd name="T87" fmla="*/ 281 h 1363"/>
                <a:gd name="T88" fmla="*/ 330 w 1600"/>
                <a:gd name="T89" fmla="*/ 177 h 1363"/>
                <a:gd name="T90" fmla="*/ 436 w 1600"/>
                <a:gd name="T91" fmla="*/ 191 h 1363"/>
                <a:gd name="T92" fmla="*/ 649 w 1600"/>
                <a:gd name="T93" fmla="*/ 0 h 1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600" h="1363">
                  <a:moveTo>
                    <a:pt x="649" y="0"/>
                  </a:moveTo>
                  <a:lnTo>
                    <a:pt x="749" y="9"/>
                  </a:lnTo>
                  <a:lnTo>
                    <a:pt x="734" y="275"/>
                  </a:lnTo>
                  <a:lnTo>
                    <a:pt x="674" y="363"/>
                  </a:lnTo>
                  <a:lnTo>
                    <a:pt x="1277" y="405"/>
                  </a:lnTo>
                  <a:lnTo>
                    <a:pt x="1483" y="257"/>
                  </a:lnTo>
                  <a:lnTo>
                    <a:pt x="1549" y="254"/>
                  </a:lnTo>
                  <a:lnTo>
                    <a:pt x="1600" y="321"/>
                  </a:lnTo>
                  <a:lnTo>
                    <a:pt x="1600" y="480"/>
                  </a:lnTo>
                  <a:lnTo>
                    <a:pt x="1512" y="585"/>
                  </a:lnTo>
                  <a:lnTo>
                    <a:pt x="1463" y="620"/>
                  </a:lnTo>
                  <a:lnTo>
                    <a:pt x="1331" y="842"/>
                  </a:lnTo>
                  <a:lnTo>
                    <a:pt x="1318" y="846"/>
                  </a:lnTo>
                  <a:lnTo>
                    <a:pt x="1305" y="949"/>
                  </a:lnTo>
                  <a:lnTo>
                    <a:pt x="1248" y="1014"/>
                  </a:lnTo>
                  <a:lnTo>
                    <a:pt x="1139" y="1043"/>
                  </a:lnTo>
                  <a:lnTo>
                    <a:pt x="1032" y="1090"/>
                  </a:lnTo>
                  <a:lnTo>
                    <a:pt x="1030" y="1165"/>
                  </a:lnTo>
                  <a:lnTo>
                    <a:pt x="948" y="1192"/>
                  </a:lnTo>
                  <a:lnTo>
                    <a:pt x="951" y="1276"/>
                  </a:lnTo>
                  <a:lnTo>
                    <a:pt x="919" y="1321"/>
                  </a:lnTo>
                  <a:lnTo>
                    <a:pt x="693" y="1341"/>
                  </a:lnTo>
                  <a:lnTo>
                    <a:pt x="693" y="1335"/>
                  </a:lnTo>
                  <a:lnTo>
                    <a:pt x="513" y="1363"/>
                  </a:lnTo>
                  <a:lnTo>
                    <a:pt x="458" y="1286"/>
                  </a:lnTo>
                  <a:lnTo>
                    <a:pt x="454" y="1246"/>
                  </a:lnTo>
                  <a:lnTo>
                    <a:pt x="481" y="1168"/>
                  </a:lnTo>
                  <a:lnTo>
                    <a:pt x="485" y="1114"/>
                  </a:lnTo>
                  <a:lnTo>
                    <a:pt x="455" y="1103"/>
                  </a:lnTo>
                  <a:lnTo>
                    <a:pt x="432" y="1123"/>
                  </a:lnTo>
                  <a:lnTo>
                    <a:pt x="346" y="1128"/>
                  </a:lnTo>
                  <a:lnTo>
                    <a:pt x="325" y="1094"/>
                  </a:lnTo>
                  <a:lnTo>
                    <a:pt x="283" y="1090"/>
                  </a:lnTo>
                  <a:lnTo>
                    <a:pt x="286" y="1079"/>
                  </a:lnTo>
                  <a:lnTo>
                    <a:pt x="247" y="980"/>
                  </a:lnTo>
                  <a:lnTo>
                    <a:pt x="254" y="889"/>
                  </a:lnTo>
                  <a:lnTo>
                    <a:pt x="202" y="816"/>
                  </a:lnTo>
                  <a:lnTo>
                    <a:pt x="157" y="855"/>
                  </a:lnTo>
                  <a:lnTo>
                    <a:pt x="125" y="842"/>
                  </a:lnTo>
                  <a:lnTo>
                    <a:pt x="0" y="738"/>
                  </a:lnTo>
                  <a:lnTo>
                    <a:pt x="59" y="571"/>
                  </a:lnTo>
                  <a:lnTo>
                    <a:pt x="27" y="396"/>
                  </a:lnTo>
                  <a:lnTo>
                    <a:pt x="208" y="329"/>
                  </a:lnTo>
                  <a:lnTo>
                    <a:pt x="202" y="281"/>
                  </a:lnTo>
                  <a:lnTo>
                    <a:pt x="330" y="177"/>
                  </a:lnTo>
                  <a:lnTo>
                    <a:pt x="436" y="191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18" name="Freeform 54"/>
            <p:cNvSpPr>
              <a:spLocks/>
            </p:cNvSpPr>
            <p:nvPr/>
          </p:nvSpPr>
          <p:spPr bwMode="auto">
            <a:xfrm>
              <a:off x="7182" y="2907"/>
              <a:ext cx="266" cy="228"/>
            </a:xfrm>
            <a:custGeom>
              <a:avLst/>
              <a:gdLst>
                <a:gd name="T0" fmla="*/ 649 w 1600"/>
                <a:gd name="T1" fmla="*/ 0 h 1363"/>
                <a:gd name="T2" fmla="*/ 749 w 1600"/>
                <a:gd name="T3" fmla="*/ 9 h 1363"/>
                <a:gd name="T4" fmla="*/ 734 w 1600"/>
                <a:gd name="T5" fmla="*/ 275 h 1363"/>
                <a:gd name="T6" fmla="*/ 674 w 1600"/>
                <a:gd name="T7" fmla="*/ 363 h 1363"/>
                <a:gd name="T8" fmla="*/ 1277 w 1600"/>
                <a:gd name="T9" fmla="*/ 405 h 1363"/>
                <a:gd name="T10" fmla="*/ 1483 w 1600"/>
                <a:gd name="T11" fmla="*/ 257 h 1363"/>
                <a:gd name="T12" fmla="*/ 1549 w 1600"/>
                <a:gd name="T13" fmla="*/ 254 h 1363"/>
                <a:gd name="T14" fmla="*/ 1600 w 1600"/>
                <a:gd name="T15" fmla="*/ 321 h 1363"/>
                <a:gd name="T16" fmla="*/ 1600 w 1600"/>
                <a:gd name="T17" fmla="*/ 480 h 1363"/>
                <a:gd name="T18" fmla="*/ 1512 w 1600"/>
                <a:gd name="T19" fmla="*/ 585 h 1363"/>
                <a:gd name="T20" fmla="*/ 1463 w 1600"/>
                <a:gd name="T21" fmla="*/ 620 h 1363"/>
                <a:gd name="T22" fmla="*/ 1331 w 1600"/>
                <a:gd name="T23" fmla="*/ 842 h 1363"/>
                <a:gd name="T24" fmla="*/ 1318 w 1600"/>
                <a:gd name="T25" fmla="*/ 846 h 1363"/>
                <a:gd name="T26" fmla="*/ 1305 w 1600"/>
                <a:gd name="T27" fmla="*/ 949 h 1363"/>
                <a:gd name="T28" fmla="*/ 1248 w 1600"/>
                <a:gd name="T29" fmla="*/ 1014 h 1363"/>
                <a:gd name="T30" fmla="*/ 1139 w 1600"/>
                <a:gd name="T31" fmla="*/ 1043 h 1363"/>
                <a:gd name="T32" fmla="*/ 1032 w 1600"/>
                <a:gd name="T33" fmla="*/ 1090 h 1363"/>
                <a:gd name="T34" fmla="*/ 1030 w 1600"/>
                <a:gd name="T35" fmla="*/ 1165 h 1363"/>
                <a:gd name="T36" fmla="*/ 948 w 1600"/>
                <a:gd name="T37" fmla="*/ 1192 h 1363"/>
                <a:gd name="T38" fmla="*/ 951 w 1600"/>
                <a:gd name="T39" fmla="*/ 1276 h 1363"/>
                <a:gd name="T40" fmla="*/ 919 w 1600"/>
                <a:gd name="T41" fmla="*/ 1321 h 1363"/>
                <a:gd name="T42" fmla="*/ 693 w 1600"/>
                <a:gd name="T43" fmla="*/ 1341 h 1363"/>
                <a:gd name="T44" fmla="*/ 693 w 1600"/>
                <a:gd name="T45" fmla="*/ 1335 h 1363"/>
                <a:gd name="T46" fmla="*/ 513 w 1600"/>
                <a:gd name="T47" fmla="*/ 1363 h 1363"/>
                <a:gd name="T48" fmla="*/ 458 w 1600"/>
                <a:gd name="T49" fmla="*/ 1286 h 1363"/>
                <a:gd name="T50" fmla="*/ 454 w 1600"/>
                <a:gd name="T51" fmla="*/ 1246 h 1363"/>
                <a:gd name="T52" fmla="*/ 481 w 1600"/>
                <a:gd name="T53" fmla="*/ 1168 h 1363"/>
                <a:gd name="T54" fmla="*/ 485 w 1600"/>
                <a:gd name="T55" fmla="*/ 1114 h 1363"/>
                <a:gd name="T56" fmla="*/ 455 w 1600"/>
                <a:gd name="T57" fmla="*/ 1103 h 1363"/>
                <a:gd name="T58" fmla="*/ 432 w 1600"/>
                <a:gd name="T59" fmla="*/ 1123 h 1363"/>
                <a:gd name="T60" fmla="*/ 346 w 1600"/>
                <a:gd name="T61" fmla="*/ 1128 h 1363"/>
                <a:gd name="T62" fmla="*/ 325 w 1600"/>
                <a:gd name="T63" fmla="*/ 1094 h 1363"/>
                <a:gd name="T64" fmla="*/ 283 w 1600"/>
                <a:gd name="T65" fmla="*/ 1090 h 1363"/>
                <a:gd name="T66" fmla="*/ 286 w 1600"/>
                <a:gd name="T67" fmla="*/ 1079 h 1363"/>
                <a:gd name="T68" fmla="*/ 247 w 1600"/>
                <a:gd name="T69" fmla="*/ 980 h 1363"/>
                <a:gd name="T70" fmla="*/ 254 w 1600"/>
                <a:gd name="T71" fmla="*/ 889 h 1363"/>
                <a:gd name="T72" fmla="*/ 202 w 1600"/>
                <a:gd name="T73" fmla="*/ 816 h 1363"/>
                <a:gd name="T74" fmla="*/ 157 w 1600"/>
                <a:gd name="T75" fmla="*/ 855 h 1363"/>
                <a:gd name="T76" fmla="*/ 125 w 1600"/>
                <a:gd name="T77" fmla="*/ 842 h 1363"/>
                <a:gd name="T78" fmla="*/ 0 w 1600"/>
                <a:gd name="T79" fmla="*/ 738 h 1363"/>
                <a:gd name="T80" fmla="*/ 59 w 1600"/>
                <a:gd name="T81" fmla="*/ 571 h 1363"/>
                <a:gd name="T82" fmla="*/ 27 w 1600"/>
                <a:gd name="T83" fmla="*/ 396 h 1363"/>
                <a:gd name="T84" fmla="*/ 208 w 1600"/>
                <a:gd name="T85" fmla="*/ 329 h 1363"/>
                <a:gd name="T86" fmla="*/ 202 w 1600"/>
                <a:gd name="T87" fmla="*/ 281 h 1363"/>
                <a:gd name="T88" fmla="*/ 330 w 1600"/>
                <a:gd name="T89" fmla="*/ 177 h 1363"/>
                <a:gd name="T90" fmla="*/ 436 w 1600"/>
                <a:gd name="T91" fmla="*/ 191 h 1363"/>
                <a:gd name="T92" fmla="*/ 649 w 1600"/>
                <a:gd name="T93" fmla="*/ 0 h 1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600" h="1363">
                  <a:moveTo>
                    <a:pt x="649" y="0"/>
                  </a:moveTo>
                  <a:lnTo>
                    <a:pt x="749" y="9"/>
                  </a:lnTo>
                  <a:lnTo>
                    <a:pt x="734" y="275"/>
                  </a:lnTo>
                  <a:lnTo>
                    <a:pt x="674" y="363"/>
                  </a:lnTo>
                  <a:lnTo>
                    <a:pt x="1277" y="405"/>
                  </a:lnTo>
                  <a:lnTo>
                    <a:pt x="1483" y="257"/>
                  </a:lnTo>
                  <a:lnTo>
                    <a:pt x="1549" y="254"/>
                  </a:lnTo>
                  <a:lnTo>
                    <a:pt x="1600" y="321"/>
                  </a:lnTo>
                  <a:lnTo>
                    <a:pt x="1600" y="480"/>
                  </a:lnTo>
                  <a:lnTo>
                    <a:pt x="1512" y="585"/>
                  </a:lnTo>
                  <a:lnTo>
                    <a:pt x="1463" y="620"/>
                  </a:lnTo>
                  <a:lnTo>
                    <a:pt x="1331" y="842"/>
                  </a:lnTo>
                  <a:lnTo>
                    <a:pt x="1318" y="846"/>
                  </a:lnTo>
                  <a:lnTo>
                    <a:pt x="1305" y="949"/>
                  </a:lnTo>
                  <a:lnTo>
                    <a:pt x="1248" y="1014"/>
                  </a:lnTo>
                  <a:lnTo>
                    <a:pt x="1139" y="1043"/>
                  </a:lnTo>
                  <a:lnTo>
                    <a:pt x="1032" y="1090"/>
                  </a:lnTo>
                  <a:lnTo>
                    <a:pt x="1030" y="1165"/>
                  </a:lnTo>
                  <a:lnTo>
                    <a:pt x="948" y="1192"/>
                  </a:lnTo>
                  <a:lnTo>
                    <a:pt x="951" y="1276"/>
                  </a:lnTo>
                  <a:lnTo>
                    <a:pt x="919" y="1321"/>
                  </a:lnTo>
                  <a:lnTo>
                    <a:pt x="693" y="1341"/>
                  </a:lnTo>
                  <a:lnTo>
                    <a:pt x="693" y="1335"/>
                  </a:lnTo>
                  <a:lnTo>
                    <a:pt x="513" y="1363"/>
                  </a:lnTo>
                  <a:lnTo>
                    <a:pt x="458" y="1286"/>
                  </a:lnTo>
                  <a:lnTo>
                    <a:pt x="454" y="1246"/>
                  </a:lnTo>
                  <a:lnTo>
                    <a:pt x="481" y="1168"/>
                  </a:lnTo>
                  <a:lnTo>
                    <a:pt x="485" y="1114"/>
                  </a:lnTo>
                  <a:lnTo>
                    <a:pt x="455" y="1103"/>
                  </a:lnTo>
                  <a:lnTo>
                    <a:pt x="432" y="1123"/>
                  </a:lnTo>
                  <a:lnTo>
                    <a:pt x="346" y="1128"/>
                  </a:lnTo>
                  <a:lnTo>
                    <a:pt x="325" y="1094"/>
                  </a:lnTo>
                  <a:lnTo>
                    <a:pt x="283" y="1090"/>
                  </a:lnTo>
                  <a:lnTo>
                    <a:pt x="286" y="1079"/>
                  </a:lnTo>
                  <a:lnTo>
                    <a:pt x="247" y="980"/>
                  </a:lnTo>
                  <a:lnTo>
                    <a:pt x="254" y="889"/>
                  </a:lnTo>
                  <a:lnTo>
                    <a:pt x="202" y="816"/>
                  </a:lnTo>
                  <a:lnTo>
                    <a:pt x="157" y="855"/>
                  </a:lnTo>
                  <a:lnTo>
                    <a:pt x="125" y="842"/>
                  </a:lnTo>
                  <a:lnTo>
                    <a:pt x="0" y="738"/>
                  </a:lnTo>
                  <a:lnTo>
                    <a:pt x="59" y="571"/>
                  </a:lnTo>
                  <a:lnTo>
                    <a:pt x="27" y="396"/>
                  </a:lnTo>
                  <a:lnTo>
                    <a:pt x="208" y="329"/>
                  </a:lnTo>
                  <a:lnTo>
                    <a:pt x="202" y="281"/>
                  </a:lnTo>
                  <a:lnTo>
                    <a:pt x="330" y="177"/>
                  </a:lnTo>
                  <a:lnTo>
                    <a:pt x="436" y="191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19" name="Freeform 55"/>
            <p:cNvSpPr>
              <a:spLocks/>
            </p:cNvSpPr>
            <p:nvPr/>
          </p:nvSpPr>
          <p:spPr bwMode="auto">
            <a:xfrm>
              <a:off x="7403" y="2850"/>
              <a:ext cx="206" cy="198"/>
            </a:xfrm>
            <a:custGeom>
              <a:avLst/>
              <a:gdLst>
                <a:gd name="T0" fmla="*/ 575 w 1234"/>
                <a:gd name="T1" fmla="*/ 66 h 1187"/>
                <a:gd name="T2" fmla="*/ 600 w 1234"/>
                <a:gd name="T3" fmla="*/ 190 h 1187"/>
                <a:gd name="T4" fmla="*/ 523 w 1234"/>
                <a:gd name="T5" fmla="*/ 344 h 1187"/>
                <a:gd name="T6" fmla="*/ 479 w 1234"/>
                <a:gd name="T7" fmla="*/ 527 h 1187"/>
                <a:gd name="T8" fmla="*/ 268 w 1234"/>
                <a:gd name="T9" fmla="*/ 663 h 1187"/>
                <a:gd name="T10" fmla="*/ 271 w 1234"/>
                <a:gd name="T11" fmla="*/ 813 h 1187"/>
                <a:gd name="T12" fmla="*/ 191 w 1234"/>
                <a:gd name="T13" fmla="*/ 923 h 1187"/>
                <a:gd name="T14" fmla="*/ 139 w 1234"/>
                <a:gd name="T15" fmla="*/ 955 h 1187"/>
                <a:gd name="T16" fmla="*/ 0 w 1234"/>
                <a:gd name="T17" fmla="*/ 1187 h 1187"/>
                <a:gd name="T18" fmla="*/ 194 w 1234"/>
                <a:gd name="T19" fmla="*/ 1077 h 1187"/>
                <a:gd name="T20" fmla="*/ 259 w 1234"/>
                <a:gd name="T21" fmla="*/ 1150 h 1187"/>
                <a:gd name="T22" fmla="*/ 336 w 1234"/>
                <a:gd name="T23" fmla="*/ 1110 h 1187"/>
                <a:gd name="T24" fmla="*/ 556 w 1234"/>
                <a:gd name="T25" fmla="*/ 1110 h 1187"/>
                <a:gd name="T26" fmla="*/ 553 w 1234"/>
                <a:gd name="T27" fmla="*/ 1004 h 1187"/>
                <a:gd name="T28" fmla="*/ 619 w 1234"/>
                <a:gd name="T29" fmla="*/ 963 h 1187"/>
                <a:gd name="T30" fmla="*/ 769 w 1234"/>
                <a:gd name="T31" fmla="*/ 945 h 1187"/>
                <a:gd name="T32" fmla="*/ 827 w 1234"/>
                <a:gd name="T33" fmla="*/ 868 h 1187"/>
                <a:gd name="T34" fmla="*/ 872 w 1234"/>
                <a:gd name="T35" fmla="*/ 901 h 1187"/>
                <a:gd name="T36" fmla="*/ 949 w 1234"/>
                <a:gd name="T37" fmla="*/ 930 h 1187"/>
                <a:gd name="T38" fmla="*/ 1183 w 1234"/>
                <a:gd name="T39" fmla="*/ 736 h 1187"/>
                <a:gd name="T40" fmla="*/ 1157 w 1234"/>
                <a:gd name="T41" fmla="*/ 681 h 1187"/>
                <a:gd name="T42" fmla="*/ 1147 w 1234"/>
                <a:gd name="T43" fmla="*/ 571 h 1187"/>
                <a:gd name="T44" fmla="*/ 1234 w 1234"/>
                <a:gd name="T45" fmla="*/ 209 h 1187"/>
                <a:gd name="T46" fmla="*/ 1176 w 1234"/>
                <a:gd name="T47" fmla="*/ 216 h 1187"/>
                <a:gd name="T48" fmla="*/ 1176 w 1234"/>
                <a:gd name="T49" fmla="*/ 169 h 1187"/>
                <a:gd name="T50" fmla="*/ 1113 w 1234"/>
                <a:gd name="T51" fmla="*/ 176 h 1187"/>
                <a:gd name="T52" fmla="*/ 949 w 1234"/>
                <a:gd name="T53" fmla="*/ 260 h 1187"/>
                <a:gd name="T54" fmla="*/ 886 w 1234"/>
                <a:gd name="T55" fmla="*/ 253 h 1187"/>
                <a:gd name="T56" fmla="*/ 850 w 1234"/>
                <a:gd name="T57" fmla="*/ 209 h 1187"/>
                <a:gd name="T58" fmla="*/ 835 w 1234"/>
                <a:gd name="T59" fmla="*/ 43 h 1187"/>
                <a:gd name="T60" fmla="*/ 755 w 1234"/>
                <a:gd name="T61" fmla="*/ 0 h 1187"/>
                <a:gd name="T62" fmla="*/ 710 w 1234"/>
                <a:gd name="T63" fmla="*/ 0 h 1187"/>
                <a:gd name="T64" fmla="*/ 575 w 1234"/>
                <a:gd name="T65" fmla="*/ 66 h 1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34" h="1187">
                  <a:moveTo>
                    <a:pt x="575" y="66"/>
                  </a:moveTo>
                  <a:lnTo>
                    <a:pt x="600" y="190"/>
                  </a:lnTo>
                  <a:lnTo>
                    <a:pt x="523" y="344"/>
                  </a:lnTo>
                  <a:lnTo>
                    <a:pt x="479" y="527"/>
                  </a:lnTo>
                  <a:lnTo>
                    <a:pt x="268" y="663"/>
                  </a:lnTo>
                  <a:lnTo>
                    <a:pt x="271" y="813"/>
                  </a:lnTo>
                  <a:lnTo>
                    <a:pt x="191" y="923"/>
                  </a:lnTo>
                  <a:lnTo>
                    <a:pt x="139" y="955"/>
                  </a:lnTo>
                  <a:lnTo>
                    <a:pt x="0" y="1187"/>
                  </a:lnTo>
                  <a:lnTo>
                    <a:pt x="194" y="1077"/>
                  </a:lnTo>
                  <a:lnTo>
                    <a:pt x="259" y="1150"/>
                  </a:lnTo>
                  <a:lnTo>
                    <a:pt x="336" y="1110"/>
                  </a:lnTo>
                  <a:lnTo>
                    <a:pt x="556" y="1110"/>
                  </a:lnTo>
                  <a:lnTo>
                    <a:pt x="553" y="1004"/>
                  </a:lnTo>
                  <a:lnTo>
                    <a:pt x="619" y="963"/>
                  </a:lnTo>
                  <a:lnTo>
                    <a:pt x="769" y="945"/>
                  </a:lnTo>
                  <a:lnTo>
                    <a:pt x="827" y="868"/>
                  </a:lnTo>
                  <a:lnTo>
                    <a:pt x="872" y="901"/>
                  </a:lnTo>
                  <a:lnTo>
                    <a:pt x="949" y="930"/>
                  </a:lnTo>
                  <a:lnTo>
                    <a:pt x="1183" y="736"/>
                  </a:lnTo>
                  <a:lnTo>
                    <a:pt x="1157" y="681"/>
                  </a:lnTo>
                  <a:lnTo>
                    <a:pt x="1147" y="571"/>
                  </a:lnTo>
                  <a:lnTo>
                    <a:pt x="1234" y="209"/>
                  </a:lnTo>
                  <a:lnTo>
                    <a:pt x="1176" y="216"/>
                  </a:lnTo>
                  <a:lnTo>
                    <a:pt x="1176" y="169"/>
                  </a:lnTo>
                  <a:lnTo>
                    <a:pt x="1113" y="176"/>
                  </a:lnTo>
                  <a:lnTo>
                    <a:pt x="949" y="260"/>
                  </a:lnTo>
                  <a:lnTo>
                    <a:pt x="886" y="253"/>
                  </a:lnTo>
                  <a:lnTo>
                    <a:pt x="850" y="209"/>
                  </a:lnTo>
                  <a:lnTo>
                    <a:pt x="835" y="43"/>
                  </a:lnTo>
                  <a:lnTo>
                    <a:pt x="755" y="0"/>
                  </a:lnTo>
                  <a:lnTo>
                    <a:pt x="710" y="0"/>
                  </a:lnTo>
                  <a:lnTo>
                    <a:pt x="575" y="6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20" name="Freeform 56"/>
            <p:cNvSpPr>
              <a:spLocks/>
            </p:cNvSpPr>
            <p:nvPr/>
          </p:nvSpPr>
          <p:spPr bwMode="auto">
            <a:xfrm>
              <a:off x="7403" y="2850"/>
              <a:ext cx="206" cy="198"/>
            </a:xfrm>
            <a:custGeom>
              <a:avLst/>
              <a:gdLst>
                <a:gd name="T0" fmla="*/ 575 w 1234"/>
                <a:gd name="T1" fmla="*/ 66 h 1187"/>
                <a:gd name="T2" fmla="*/ 600 w 1234"/>
                <a:gd name="T3" fmla="*/ 190 h 1187"/>
                <a:gd name="T4" fmla="*/ 523 w 1234"/>
                <a:gd name="T5" fmla="*/ 344 h 1187"/>
                <a:gd name="T6" fmla="*/ 479 w 1234"/>
                <a:gd name="T7" fmla="*/ 527 h 1187"/>
                <a:gd name="T8" fmla="*/ 268 w 1234"/>
                <a:gd name="T9" fmla="*/ 663 h 1187"/>
                <a:gd name="T10" fmla="*/ 271 w 1234"/>
                <a:gd name="T11" fmla="*/ 813 h 1187"/>
                <a:gd name="T12" fmla="*/ 191 w 1234"/>
                <a:gd name="T13" fmla="*/ 923 h 1187"/>
                <a:gd name="T14" fmla="*/ 139 w 1234"/>
                <a:gd name="T15" fmla="*/ 955 h 1187"/>
                <a:gd name="T16" fmla="*/ 0 w 1234"/>
                <a:gd name="T17" fmla="*/ 1187 h 1187"/>
                <a:gd name="T18" fmla="*/ 194 w 1234"/>
                <a:gd name="T19" fmla="*/ 1077 h 1187"/>
                <a:gd name="T20" fmla="*/ 259 w 1234"/>
                <a:gd name="T21" fmla="*/ 1150 h 1187"/>
                <a:gd name="T22" fmla="*/ 336 w 1234"/>
                <a:gd name="T23" fmla="*/ 1110 h 1187"/>
                <a:gd name="T24" fmla="*/ 556 w 1234"/>
                <a:gd name="T25" fmla="*/ 1110 h 1187"/>
                <a:gd name="T26" fmla="*/ 553 w 1234"/>
                <a:gd name="T27" fmla="*/ 1004 h 1187"/>
                <a:gd name="T28" fmla="*/ 619 w 1234"/>
                <a:gd name="T29" fmla="*/ 963 h 1187"/>
                <a:gd name="T30" fmla="*/ 769 w 1234"/>
                <a:gd name="T31" fmla="*/ 945 h 1187"/>
                <a:gd name="T32" fmla="*/ 827 w 1234"/>
                <a:gd name="T33" fmla="*/ 868 h 1187"/>
                <a:gd name="T34" fmla="*/ 872 w 1234"/>
                <a:gd name="T35" fmla="*/ 901 h 1187"/>
                <a:gd name="T36" fmla="*/ 949 w 1234"/>
                <a:gd name="T37" fmla="*/ 930 h 1187"/>
                <a:gd name="T38" fmla="*/ 1183 w 1234"/>
                <a:gd name="T39" fmla="*/ 736 h 1187"/>
                <a:gd name="T40" fmla="*/ 1157 w 1234"/>
                <a:gd name="T41" fmla="*/ 681 h 1187"/>
                <a:gd name="T42" fmla="*/ 1147 w 1234"/>
                <a:gd name="T43" fmla="*/ 571 h 1187"/>
                <a:gd name="T44" fmla="*/ 1234 w 1234"/>
                <a:gd name="T45" fmla="*/ 209 h 1187"/>
                <a:gd name="T46" fmla="*/ 1176 w 1234"/>
                <a:gd name="T47" fmla="*/ 216 h 1187"/>
                <a:gd name="T48" fmla="*/ 1176 w 1234"/>
                <a:gd name="T49" fmla="*/ 169 h 1187"/>
                <a:gd name="T50" fmla="*/ 1113 w 1234"/>
                <a:gd name="T51" fmla="*/ 176 h 1187"/>
                <a:gd name="T52" fmla="*/ 949 w 1234"/>
                <a:gd name="T53" fmla="*/ 260 h 1187"/>
                <a:gd name="T54" fmla="*/ 886 w 1234"/>
                <a:gd name="T55" fmla="*/ 253 h 1187"/>
                <a:gd name="T56" fmla="*/ 850 w 1234"/>
                <a:gd name="T57" fmla="*/ 209 h 1187"/>
                <a:gd name="T58" fmla="*/ 835 w 1234"/>
                <a:gd name="T59" fmla="*/ 43 h 1187"/>
                <a:gd name="T60" fmla="*/ 755 w 1234"/>
                <a:gd name="T61" fmla="*/ 0 h 1187"/>
                <a:gd name="T62" fmla="*/ 710 w 1234"/>
                <a:gd name="T63" fmla="*/ 0 h 1187"/>
                <a:gd name="T64" fmla="*/ 575 w 1234"/>
                <a:gd name="T65" fmla="*/ 66 h 1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34" h="1187">
                  <a:moveTo>
                    <a:pt x="575" y="66"/>
                  </a:moveTo>
                  <a:lnTo>
                    <a:pt x="600" y="190"/>
                  </a:lnTo>
                  <a:lnTo>
                    <a:pt x="523" y="344"/>
                  </a:lnTo>
                  <a:lnTo>
                    <a:pt x="479" y="527"/>
                  </a:lnTo>
                  <a:lnTo>
                    <a:pt x="268" y="663"/>
                  </a:lnTo>
                  <a:lnTo>
                    <a:pt x="271" y="813"/>
                  </a:lnTo>
                  <a:lnTo>
                    <a:pt x="191" y="923"/>
                  </a:lnTo>
                  <a:lnTo>
                    <a:pt x="139" y="955"/>
                  </a:lnTo>
                  <a:lnTo>
                    <a:pt x="0" y="1187"/>
                  </a:lnTo>
                  <a:lnTo>
                    <a:pt x="194" y="1077"/>
                  </a:lnTo>
                  <a:lnTo>
                    <a:pt x="259" y="1150"/>
                  </a:lnTo>
                  <a:lnTo>
                    <a:pt x="336" y="1110"/>
                  </a:lnTo>
                  <a:lnTo>
                    <a:pt x="556" y="1110"/>
                  </a:lnTo>
                  <a:lnTo>
                    <a:pt x="553" y="1004"/>
                  </a:lnTo>
                  <a:lnTo>
                    <a:pt x="619" y="963"/>
                  </a:lnTo>
                  <a:lnTo>
                    <a:pt x="769" y="945"/>
                  </a:lnTo>
                  <a:lnTo>
                    <a:pt x="827" y="868"/>
                  </a:lnTo>
                  <a:lnTo>
                    <a:pt x="872" y="901"/>
                  </a:lnTo>
                  <a:lnTo>
                    <a:pt x="949" y="930"/>
                  </a:lnTo>
                  <a:lnTo>
                    <a:pt x="1183" y="736"/>
                  </a:lnTo>
                  <a:lnTo>
                    <a:pt x="1157" y="681"/>
                  </a:lnTo>
                  <a:lnTo>
                    <a:pt x="1147" y="571"/>
                  </a:lnTo>
                  <a:lnTo>
                    <a:pt x="1234" y="209"/>
                  </a:lnTo>
                  <a:lnTo>
                    <a:pt x="1176" y="216"/>
                  </a:lnTo>
                  <a:lnTo>
                    <a:pt x="1176" y="169"/>
                  </a:lnTo>
                  <a:lnTo>
                    <a:pt x="1113" y="176"/>
                  </a:lnTo>
                  <a:lnTo>
                    <a:pt x="949" y="260"/>
                  </a:lnTo>
                  <a:lnTo>
                    <a:pt x="886" y="253"/>
                  </a:lnTo>
                  <a:lnTo>
                    <a:pt x="850" y="209"/>
                  </a:lnTo>
                  <a:lnTo>
                    <a:pt x="835" y="43"/>
                  </a:lnTo>
                  <a:lnTo>
                    <a:pt x="755" y="0"/>
                  </a:lnTo>
                  <a:lnTo>
                    <a:pt x="710" y="0"/>
                  </a:lnTo>
                  <a:lnTo>
                    <a:pt x="575" y="6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21" name="Freeform 57"/>
            <p:cNvSpPr>
              <a:spLocks/>
            </p:cNvSpPr>
            <p:nvPr/>
          </p:nvSpPr>
          <p:spPr bwMode="auto">
            <a:xfrm>
              <a:off x="7015" y="3089"/>
              <a:ext cx="292" cy="237"/>
            </a:xfrm>
            <a:custGeom>
              <a:avLst/>
              <a:gdLst>
                <a:gd name="T0" fmla="*/ 944 w 1756"/>
                <a:gd name="T1" fmla="*/ 1085 h 1424"/>
                <a:gd name="T2" fmla="*/ 1052 w 1756"/>
                <a:gd name="T3" fmla="*/ 1171 h 1424"/>
                <a:gd name="T4" fmla="*/ 1112 w 1756"/>
                <a:gd name="T5" fmla="*/ 1215 h 1424"/>
                <a:gd name="T6" fmla="*/ 1244 w 1756"/>
                <a:gd name="T7" fmla="*/ 1146 h 1424"/>
                <a:gd name="T8" fmla="*/ 1349 w 1756"/>
                <a:gd name="T9" fmla="*/ 1130 h 1424"/>
                <a:gd name="T10" fmla="*/ 1690 w 1756"/>
                <a:gd name="T11" fmla="*/ 1059 h 1424"/>
                <a:gd name="T12" fmla="*/ 1569 w 1756"/>
                <a:gd name="T13" fmla="*/ 1023 h 1424"/>
                <a:gd name="T14" fmla="*/ 1620 w 1756"/>
                <a:gd name="T15" fmla="*/ 920 h 1424"/>
                <a:gd name="T16" fmla="*/ 1696 w 1756"/>
                <a:gd name="T17" fmla="*/ 788 h 1424"/>
                <a:gd name="T18" fmla="*/ 1756 w 1756"/>
                <a:gd name="T19" fmla="*/ 686 h 1424"/>
                <a:gd name="T20" fmla="*/ 1690 w 1756"/>
                <a:gd name="T21" fmla="*/ 549 h 1424"/>
                <a:gd name="T22" fmla="*/ 1652 w 1756"/>
                <a:gd name="T23" fmla="*/ 422 h 1424"/>
                <a:gd name="T24" fmla="*/ 1698 w 1756"/>
                <a:gd name="T25" fmla="*/ 246 h 1424"/>
                <a:gd name="T26" fmla="*/ 1460 w 1756"/>
                <a:gd name="T27" fmla="*/ 196 h 1424"/>
                <a:gd name="T28" fmla="*/ 1483 w 1756"/>
                <a:gd name="T29" fmla="*/ 72 h 1424"/>
                <a:gd name="T30" fmla="*/ 1456 w 1756"/>
                <a:gd name="T31" fmla="*/ 12 h 1424"/>
                <a:gd name="T32" fmla="*/ 1350 w 1756"/>
                <a:gd name="T33" fmla="*/ 39 h 1424"/>
                <a:gd name="T34" fmla="*/ 1196 w 1756"/>
                <a:gd name="T35" fmla="*/ 0 h 1424"/>
                <a:gd name="T36" fmla="*/ 1018 w 1756"/>
                <a:gd name="T37" fmla="*/ 186 h 1424"/>
                <a:gd name="T38" fmla="*/ 771 w 1756"/>
                <a:gd name="T39" fmla="*/ 332 h 1424"/>
                <a:gd name="T40" fmla="*/ 215 w 1756"/>
                <a:gd name="T41" fmla="*/ 598 h 1424"/>
                <a:gd name="T42" fmla="*/ 150 w 1756"/>
                <a:gd name="T43" fmla="*/ 580 h 1424"/>
                <a:gd name="T44" fmla="*/ 0 w 1756"/>
                <a:gd name="T45" fmla="*/ 595 h 1424"/>
                <a:gd name="T46" fmla="*/ 30 w 1756"/>
                <a:gd name="T47" fmla="*/ 674 h 1424"/>
                <a:gd name="T48" fmla="*/ 145 w 1756"/>
                <a:gd name="T49" fmla="*/ 682 h 1424"/>
                <a:gd name="T50" fmla="*/ 276 w 1756"/>
                <a:gd name="T51" fmla="*/ 678 h 1424"/>
                <a:gd name="T52" fmla="*/ 365 w 1756"/>
                <a:gd name="T53" fmla="*/ 1020 h 1424"/>
                <a:gd name="T54" fmla="*/ 515 w 1756"/>
                <a:gd name="T55" fmla="*/ 1095 h 1424"/>
                <a:gd name="T56" fmla="*/ 557 w 1756"/>
                <a:gd name="T57" fmla="*/ 1318 h 1424"/>
                <a:gd name="T58" fmla="*/ 597 w 1756"/>
                <a:gd name="T59" fmla="*/ 1424 h 1424"/>
                <a:gd name="T60" fmla="*/ 618 w 1756"/>
                <a:gd name="T61" fmla="*/ 1365 h 1424"/>
                <a:gd name="T62" fmla="*/ 638 w 1756"/>
                <a:gd name="T63" fmla="*/ 1263 h 1424"/>
                <a:gd name="T64" fmla="*/ 689 w 1756"/>
                <a:gd name="T65" fmla="*/ 1216 h 1424"/>
                <a:gd name="T66" fmla="*/ 734 w 1756"/>
                <a:gd name="T67" fmla="*/ 1167 h 1424"/>
                <a:gd name="T68" fmla="*/ 781 w 1756"/>
                <a:gd name="T69" fmla="*/ 1140 h 1424"/>
                <a:gd name="T70" fmla="*/ 897 w 1756"/>
                <a:gd name="T71" fmla="*/ 1106 h 1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756" h="1424">
                  <a:moveTo>
                    <a:pt x="897" y="1106"/>
                  </a:moveTo>
                  <a:lnTo>
                    <a:pt x="944" y="1085"/>
                  </a:lnTo>
                  <a:lnTo>
                    <a:pt x="1009" y="1115"/>
                  </a:lnTo>
                  <a:lnTo>
                    <a:pt x="1052" y="1171"/>
                  </a:lnTo>
                  <a:lnTo>
                    <a:pt x="1087" y="1177"/>
                  </a:lnTo>
                  <a:lnTo>
                    <a:pt x="1112" y="1215"/>
                  </a:lnTo>
                  <a:lnTo>
                    <a:pt x="1207" y="1198"/>
                  </a:lnTo>
                  <a:lnTo>
                    <a:pt x="1244" y="1146"/>
                  </a:lnTo>
                  <a:lnTo>
                    <a:pt x="1289" y="1105"/>
                  </a:lnTo>
                  <a:lnTo>
                    <a:pt x="1349" y="1130"/>
                  </a:lnTo>
                  <a:lnTo>
                    <a:pt x="1589" y="1131"/>
                  </a:lnTo>
                  <a:lnTo>
                    <a:pt x="1690" y="1059"/>
                  </a:lnTo>
                  <a:lnTo>
                    <a:pt x="1676" y="1023"/>
                  </a:lnTo>
                  <a:lnTo>
                    <a:pt x="1569" y="1023"/>
                  </a:lnTo>
                  <a:lnTo>
                    <a:pt x="1559" y="986"/>
                  </a:lnTo>
                  <a:lnTo>
                    <a:pt x="1620" y="920"/>
                  </a:lnTo>
                  <a:lnTo>
                    <a:pt x="1618" y="836"/>
                  </a:lnTo>
                  <a:lnTo>
                    <a:pt x="1696" y="788"/>
                  </a:lnTo>
                  <a:lnTo>
                    <a:pt x="1712" y="710"/>
                  </a:lnTo>
                  <a:lnTo>
                    <a:pt x="1756" y="686"/>
                  </a:lnTo>
                  <a:lnTo>
                    <a:pt x="1743" y="614"/>
                  </a:lnTo>
                  <a:lnTo>
                    <a:pt x="1690" y="549"/>
                  </a:lnTo>
                  <a:lnTo>
                    <a:pt x="1614" y="528"/>
                  </a:lnTo>
                  <a:lnTo>
                    <a:pt x="1652" y="422"/>
                  </a:lnTo>
                  <a:lnTo>
                    <a:pt x="1689" y="397"/>
                  </a:lnTo>
                  <a:lnTo>
                    <a:pt x="1698" y="246"/>
                  </a:lnTo>
                  <a:lnTo>
                    <a:pt x="1514" y="272"/>
                  </a:lnTo>
                  <a:lnTo>
                    <a:pt x="1460" y="196"/>
                  </a:lnTo>
                  <a:lnTo>
                    <a:pt x="1456" y="157"/>
                  </a:lnTo>
                  <a:lnTo>
                    <a:pt x="1483" y="72"/>
                  </a:lnTo>
                  <a:lnTo>
                    <a:pt x="1484" y="24"/>
                  </a:lnTo>
                  <a:lnTo>
                    <a:pt x="1456" y="12"/>
                  </a:lnTo>
                  <a:lnTo>
                    <a:pt x="1432" y="35"/>
                  </a:lnTo>
                  <a:lnTo>
                    <a:pt x="1350" y="39"/>
                  </a:lnTo>
                  <a:lnTo>
                    <a:pt x="1323" y="1"/>
                  </a:lnTo>
                  <a:lnTo>
                    <a:pt x="1196" y="0"/>
                  </a:lnTo>
                  <a:lnTo>
                    <a:pt x="1165" y="93"/>
                  </a:lnTo>
                  <a:lnTo>
                    <a:pt x="1018" y="186"/>
                  </a:lnTo>
                  <a:lnTo>
                    <a:pt x="940" y="172"/>
                  </a:lnTo>
                  <a:lnTo>
                    <a:pt x="771" y="332"/>
                  </a:lnTo>
                  <a:lnTo>
                    <a:pt x="454" y="487"/>
                  </a:lnTo>
                  <a:lnTo>
                    <a:pt x="215" y="598"/>
                  </a:lnTo>
                  <a:lnTo>
                    <a:pt x="188" y="583"/>
                  </a:lnTo>
                  <a:lnTo>
                    <a:pt x="150" y="580"/>
                  </a:lnTo>
                  <a:lnTo>
                    <a:pt x="111" y="603"/>
                  </a:lnTo>
                  <a:lnTo>
                    <a:pt x="0" y="595"/>
                  </a:lnTo>
                  <a:lnTo>
                    <a:pt x="0" y="647"/>
                  </a:lnTo>
                  <a:lnTo>
                    <a:pt x="30" y="674"/>
                  </a:lnTo>
                  <a:lnTo>
                    <a:pt x="100" y="651"/>
                  </a:lnTo>
                  <a:lnTo>
                    <a:pt x="145" y="682"/>
                  </a:lnTo>
                  <a:lnTo>
                    <a:pt x="188" y="655"/>
                  </a:lnTo>
                  <a:lnTo>
                    <a:pt x="276" y="678"/>
                  </a:lnTo>
                  <a:lnTo>
                    <a:pt x="300" y="713"/>
                  </a:lnTo>
                  <a:lnTo>
                    <a:pt x="365" y="1020"/>
                  </a:lnTo>
                  <a:lnTo>
                    <a:pt x="492" y="1020"/>
                  </a:lnTo>
                  <a:lnTo>
                    <a:pt x="515" y="1095"/>
                  </a:lnTo>
                  <a:lnTo>
                    <a:pt x="470" y="1218"/>
                  </a:lnTo>
                  <a:lnTo>
                    <a:pt x="557" y="1318"/>
                  </a:lnTo>
                  <a:lnTo>
                    <a:pt x="546" y="1352"/>
                  </a:lnTo>
                  <a:lnTo>
                    <a:pt x="597" y="1424"/>
                  </a:lnTo>
                  <a:lnTo>
                    <a:pt x="656" y="1418"/>
                  </a:lnTo>
                  <a:lnTo>
                    <a:pt x="618" y="1365"/>
                  </a:lnTo>
                  <a:lnTo>
                    <a:pt x="660" y="1305"/>
                  </a:lnTo>
                  <a:lnTo>
                    <a:pt x="638" y="1263"/>
                  </a:lnTo>
                  <a:lnTo>
                    <a:pt x="648" y="1216"/>
                  </a:lnTo>
                  <a:lnTo>
                    <a:pt x="689" y="1216"/>
                  </a:lnTo>
                  <a:lnTo>
                    <a:pt x="694" y="1164"/>
                  </a:lnTo>
                  <a:lnTo>
                    <a:pt x="734" y="1167"/>
                  </a:lnTo>
                  <a:lnTo>
                    <a:pt x="728" y="1147"/>
                  </a:lnTo>
                  <a:lnTo>
                    <a:pt x="781" y="1140"/>
                  </a:lnTo>
                  <a:lnTo>
                    <a:pt x="861" y="1167"/>
                  </a:lnTo>
                  <a:lnTo>
                    <a:pt x="897" y="110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22" name="Freeform 58"/>
            <p:cNvSpPr>
              <a:spLocks/>
            </p:cNvSpPr>
            <p:nvPr/>
          </p:nvSpPr>
          <p:spPr bwMode="auto">
            <a:xfrm>
              <a:off x="7015" y="3089"/>
              <a:ext cx="292" cy="237"/>
            </a:xfrm>
            <a:custGeom>
              <a:avLst/>
              <a:gdLst>
                <a:gd name="T0" fmla="*/ 944 w 1756"/>
                <a:gd name="T1" fmla="*/ 1085 h 1424"/>
                <a:gd name="T2" fmla="*/ 1052 w 1756"/>
                <a:gd name="T3" fmla="*/ 1171 h 1424"/>
                <a:gd name="T4" fmla="*/ 1112 w 1756"/>
                <a:gd name="T5" fmla="*/ 1215 h 1424"/>
                <a:gd name="T6" fmla="*/ 1244 w 1756"/>
                <a:gd name="T7" fmla="*/ 1146 h 1424"/>
                <a:gd name="T8" fmla="*/ 1349 w 1756"/>
                <a:gd name="T9" fmla="*/ 1130 h 1424"/>
                <a:gd name="T10" fmla="*/ 1690 w 1756"/>
                <a:gd name="T11" fmla="*/ 1059 h 1424"/>
                <a:gd name="T12" fmla="*/ 1569 w 1756"/>
                <a:gd name="T13" fmla="*/ 1023 h 1424"/>
                <a:gd name="T14" fmla="*/ 1620 w 1756"/>
                <a:gd name="T15" fmla="*/ 920 h 1424"/>
                <a:gd name="T16" fmla="*/ 1696 w 1756"/>
                <a:gd name="T17" fmla="*/ 788 h 1424"/>
                <a:gd name="T18" fmla="*/ 1756 w 1756"/>
                <a:gd name="T19" fmla="*/ 686 h 1424"/>
                <a:gd name="T20" fmla="*/ 1690 w 1756"/>
                <a:gd name="T21" fmla="*/ 549 h 1424"/>
                <a:gd name="T22" fmla="*/ 1652 w 1756"/>
                <a:gd name="T23" fmla="*/ 422 h 1424"/>
                <a:gd name="T24" fmla="*/ 1698 w 1756"/>
                <a:gd name="T25" fmla="*/ 246 h 1424"/>
                <a:gd name="T26" fmla="*/ 1460 w 1756"/>
                <a:gd name="T27" fmla="*/ 196 h 1424"/>
                <a:gd name="T28" fmla="*/ 1483 w 1756"/>
                <a:gd name="T29" fmla="*/ 72 h 1424"/>
                <a:gd name="T30" fmla="*/ 1456 w 1756"/>
                <a:gd name="T31" fmla="*/ 12 h 1424"/>
                <a:gd name="T32" fmla="*/ 1350 w 1756"/>
                <a:gd name="T33" fmla="*/ 39 h 1424"/>
                <a:gd name="T34" fmla="*/ 1196 w 1756"/>
                <a:gd name="T35" fmla="*/ 0 h 1424"/>
                <a:gd name="T36" fmla="*/ 1018 w 1756"/>
                <a:gd name="T37" fmla="*/ 186 h 1424"/>
                <a:gd name="T38" fmla="*/ 771 w 1756"/>
                <a:gd name="T39" fmla="*/ 332 h 1424"/>
                <a:gd name="T40" fmla="*/ 215 w 1756"/>
                <a:gd name="T41" fmla="*/ 598 h 1424"/>
                <a:gd name="T42" fmla="*/ 150 w 1756"/>
                <a:gd name="T43" fmla="*/ 580 h 1424"/>
                <a:gd name="T44" fmla="*/ 0 w 1756"/>
                <a:gd name="T45" fmla="*/ 595 h 1424"/>
                <a:gd name="T46" fmla="*/ 30 w 1756"/>
                <a:gd name="T47" fmla="*/ 674 h 1424"/>
                <a:gd name="T48" fmla="*/ 145 w 1756"/>
                <a:gd name="T49" fmla="*/ 682 h 1424"/>
                <a:gd name="T50" fmla="*/ 276 w 1756"/>
                <a:gd name="T51" fmla="*/ 678 h 1424"/>
                <a:gd name="T52" fmla="*/ 365 w 1756"/>
                <a:gd name="T53" fmla="*/ 1020 h 1424"/>
                <a:gd name="T54" fmla="*/ 515 w 1756"/>
                <a:gd name="T55" fmla="*/ 1095 h 1424"/>
                <a:gd name="T56" fmla="*/ 557 w 1756"/>
                <a:gd name="T57" fmla="*/ 1318 h 1424"/>
                <a:gd name="T58" fmla="*/ 597 w 1756"/>
                <a:gd name="T59" fmla="*/ 1424 h 1424"/>
                <a:gd name="T60" fmla="*/ 618 w 1756"/>
                <a:gd name="T61" fmla="*/ 1365 h 1424"/>
                <a:gd name="T62" fmla="*/ 638 w 1756"/>
                <a:gd name="T63" fmla="*/ 1263 h 1424"/>
                <a:gd name="T64" fmla="*/ 689 w 1756"/>
                <a:gd name="T65" fmla="*/ 1216 h 1424"/>
                <a:gd name="T66" fmla="*/ 734 w 1756"/>
                <a:gd name="T67" fmla="*/ 1167 h 1424"/>
                <a:gd name="T68" fmla="*/ 781 w 1756"/>
                <a:gd name="T69" fmla="*/ 1140 h 1424"/>
                <a:gd name="T70" fmla="*/ 897 w 1756"/>
                <a:gd name="T71" fmla="*/ 1106 h 1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756" h="1424">
                  <a:moveTo>
                    <a:pt x="897" y="1106"/>
                  </a:moveTo>
                  <a:lnTo>
                    <a:pt x="944" y="1085"/>
                  </a:lnTo>
                  <a:lnTo>
                    <a:pt x="1009" y="1115"/>
                  </a:lnTo>
                  <a:lnTo>
                    <a:pt x="1052" y="1171"/>
                  </a:lnTo>
                  <a:lnTo>
                    <a:pt x="1087" y="1177"/>
                  </a:lnTo>
                  <a:lnTo>
                    <a:pt x="1112" y="1215"/>
                  </a:lnTo>
                  <a:lnTo>
                    <a:pt x="1207" y="1198"/>
                  </a:lnTo>
                  <a:lnTo>
                    <a:pt x="1244" y="1146"/>
                  </a:lnTo>
                  <a:lnTo>
                    <a:pt x="1289" y="1105"/>
                  </a:lnTo>
                  <a:lnTo>
                    <a:pt x="1349" y="1130"/>
                  </a:lnTo>
                  <a:lnTo>
                    <a:pt x="1589" y="1131"/>
                  </a:lnTo>
                  <a:lnTo>
                    <a:pt x="1690" y="1059"/>
                  </a:lnTo>
                  <a:lnTo>
                    <a:pt x="1676" y="1023"/>
                  </a:lnTo>
                  <a:lnTo>
                    <a:pt x="1569" y="1023"/>
                  </a:lnTo>
                  <a:lnTo>
                    <a:pt x="1559" y="986"/>
                  </a:lnTo>
                  <a:lnTo>
                    <a:pt x="1620" y="920"/>
                  </a:lnTo>
                  <a:lnTo>
                    <a:pt x="1618" y="836"/>
                  </a:lnTo>
                  <a:lnTo>
                    <a:pt x="1696" y="788"/>
                  </a:lnTo>
                  <a:lnTo>
                    <a:pt x="1712" y="710"/>
                  </a:lnTo>
                  <a:lnTo>
                    <a:pt x="1756" y="686"/>
                  </a:lnTo>
                  <a:lnTo>
                    <a:pt x="1743" y="614"/>
                  </a:lnTo>
                  <a:lnTo>
                    <a:pt x="1690" y="549"/>
                  </a:lnTo>
                  <a:lnTo>
                    <a:pt x="1614" y="528"/>
                  </a:lnTo>
                  <a:lnTo>
                    <a:pt x="1652" y="422"/>
                  </a:lnTo>
                  <a:lnTo>
                    <a:pt x="1689" y="397"/>
                  </a:lnTo>
                  <a:lnTo>
                    <a:pt x="1698" y="246"/>
                  </a:lnTo>
                  <a:lnTo>
                    <a:pt x="1514" y="272"/>
                  </a:lnTo>
                  <a:lnTo>
                    <a:pt x="1460" y="196"/>
                  </a:lnTo>
                  <a:lnTo>
                    <a:pt x="1456" y="157"/>
                  </a:lnTo>
                  <a:lnTo>
                    <a:pt x="1483" y="72"/>
                  </a:lnTo>
                  <a:lnTo>
                    <a:pt x="1484" y="24"/>
                  </a:lnTo>
                  <a:lnTo>
                    <a:pt x="1456" y="12"/>
                  </a:lnTo>
                  <a:lnTo>
                    <a:pt x="1432" y="35"/>
                  </a:lnTo>
                  <a:lnTo>
                    <a:pt x="1350" y="39"/>
                  </a:lnTo>
                  <a:lnTo>
                    <a:pt x="1323" y="1"/>
                  </a:lnTo>
                  <a:lnTo>
                    <a:pt x="1196" y="0"/>
                  </a:lnTo>
                  <a:lnTo>
                    <a:pt x="1165" y="93"/>
                  </a:lnTo>
                  <a:lnTo>
                    <a:pt x="1018" y="186"/>
                  </a:lnTo>
                  <a:lnTo>
                    <a:pt x="940" y="172"/>
                  </a:lnTo>
                  <a:lnTo>
                    <a:pt x="771" y="332"/>
                  </a:lnTo>
                  <a:lnTo>
                    <a:pt x="454" y="487"/>
                  </a:lnTo>
                  <a:lnTo>
                    <a:pt x="215" y="598"/>
                  </a:lnTo>
                  <a:lnTo>
                    <a:pt x="188" y="583"/>
                  </a:lnTo>
                  <a:lnTo>
                    <a:pt x="150" y="580"/>
                  </a:lnTo>
                  <a:lnTo>
                    <a:pt x="111" y="603"/>
                  </a:lnTo>
                  <a:lnTo>
                    <a:pt x="0" y="595"/>
                  </a:lnTo>
                  <a:lnTo>
                    <a:pt x="0" y="647"/>
                  </a:lnTo>
                  <a:lnTo>
                    <a:pt x="30" y="674"/>
                  </a:lnTo>
                  <a:lnTo>
                    <a:pt x="100" y="651"/>
                  </a:lnTo>
                  <a:lnTo>
                    <a:pt x="145" y="682"/>
                  </a:lnTo>
                  <a:lnTo>
                    <a:pt x="188" y="655"/>
                  </a:lnTo>
                  <a:lnTo>
                    <a:pt x="276" y="678"/>
                  </a:lnTo>
                  <a:lnTo>
                    <a:pt x="300" y="713"/>
                  </a:lnTo>
                  <a:lnTo>
                    <a:pt x="365" y="1020"/>
                  </a:lnTo>
                  <a:lnTo>
                    <a:pt x="492" y="1020"/>
                  </a:lnTo>
                  <a:lnTo>
                    <a:pt x="515" y="1095"/>
                  </a:lnTo>
                  <a:lnTo>
                    <a:pt x="470" y="1218"/>
                  </a:lnTo>
                  <a:lnTo>
                    <a:pt x="557" y="1318"/>
                  </a:lnTo>
                  <a:lnTo>
                    <a:pt x="546" y="1352"/>
                  </a:lnTo>
                  <a:lnTo>
                    <a:pt x="597" y="1424"/>
                  </a:lnTo>
                  <a:lnTo>
                    <a:pt x="656" y="1418"/>
                  </a:lnTo>
                  <a:lnTo>
                    <a:pt x="618" y="1365"/>
                  </a:lnTo>
                  <a:lnTo>
                    <a:pt x="660" y="1305"/>
                  </a:lnTo>
                  <a:lnTo>
                    <a:pt x="638" y="1263"/>
                  </a:lnTo>
                  <a:lnTo>
                    <a:pt x="648" y="1216"/>
                  </a:lnTo>
                  <a:lnTo>
                    <a:pt x="689" y="1216"/>
                  </a:lnTo>
                  <a:lnTo>
                    <a:pt x="694" y="1164"/>
                  </a:lnTo>
                  <a:lnTo>
                    <a:pt x="734" y="1167"/>
                  </a:lnTo>
                  <a:lnTo>
                    <a:pt x="728" y="1147"/>
                  </a:lnTo>
                  <a:lnTo>
                    <a:pt x="781" y="1140"/>
                  </a:lnTo>
                  <a:lnTo>
                    <a:pt x="861" y="1167"/>
                  </a:lnTo>
                  <a:lnTo>
                    <a:pt x="897" y="110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23" name="Freeform 59"/>
            <p:cNvSpPr>
              <a:spLocks/>
            </p:cNvSpPr>
            <p:nvPr/>
          </p:nvSpPr>
          <p:spPr bwMode="auto">
            <a:xfrm>
              <a:off x="7297" y="3077"/>
              <a:ext cx="239" cy="167"/>
            </a:xfrm>
            <a:custGeom>
              <a:avLst/>
              <a:gdLst>
                <a:gd name="T0" fmla="*/ 637 w 1436"/>
                <a:gd name="T1" fmla="*/ 970 h 1004"/>
                <a:gd name="T2" fmla="*/ 619 w 1436"/>
                <a:gd name="T3" fmla="*/ 915 h 1004"/>
                <a:gd name="T4" fmla="*/ 577 w 1436"/>
                <a:gd name="T5" fmla="*/ 847 h 1004"/>
                <a:gd name="T6" fmla="*/ 542 w 1436"/>
                <a:gd name="T7" fmla="*/ 849 h 1004"/>
                <a:gd name="T8" fmla="*/ 491 w 1436"/>
                <a:gd name="T9" fmla="*/ 842 h 1004"/>
                <a:gd name="T10" fmla="*/ 469 w 1436"/>
                <a:gd name="T11" fmla="*/ 773 h 1004"/>
                <a:gd name="T12" fmla="*/ 435 w 1436"/>
                <a:gd name="T13" fmla="*/ 717 h 1004"/>
                <a:gd name="T14" fmla="*/ 446 w 1436"/>
                <a:gd name="T15" fmla="*/ 705 h 1004"/>
                <a:gd name="T16" fmla="*/ 463 w 1436"/>
                <a:gd name="T17" fmla="*/ 672 h 1004"/>
                <a:gd name="T18" fmla="*/ 443 w 1436"/>
                <a:gd name="T19" fmla="*/ 639 h 1004"/>
                <a:gd name="T20" fmla="*/ 344 w 1436"/>
                <a:gd name="T21" fmla="*/ 618 h 1004"/>
                <a:gd name="T22" fmla="*/ 243 w 1436"/>
                <a:gd name="T23" fmla="*/ 523 h 1004"/>
                <a:gd name="T24" fmla="*/ 206 w 1436"/>
                <a:gd name="T25" fmla="*/ 527 h 1004"/>
                <a:gd name="T26" fmla="*/ 0 w 1436"/>
                <a:gd name="T27" fmla="*/ 437 h 1004"/>
                <a:gd name="T28" fmla="*/ 3 w 1436"/>
                <a:gd name="T29" fmla="*/ 319 h 1004"/>
                <a:gd name="T30" fmla="*/ 228 w 1436"/>
                <a:gd name="T31" fmla="*/ 303 h 1004"/>
                <a:gd name="T32" fmla="*/ 260 w 1436"/>
                <a:gd name="T33" fmla="*/ 261 h 1004"/>
                <a:gd name="T34" fmla="*/ 256 w 1436"/>
                <a:gd name="T35" fmla="*/ 173 h 1004"/>
                <a:gd name="T36" fmla="*/ 341 w 1436"/>
                <a:gd name="T37" fmla="*/ 149 h 1004"/>
                <a:gd name="T38" fmla="*/ 341 w 1436"/>
                <a:gd name="T39" fmla="*/ 73 h 1004"/>
                <a:gd name="T40" fmla="*/ 446 w 1436"/>
                <a:gd name="T41" fmla="*/ 25 h 1004"/>
                <a:gd name="T42" fmla="*/ 561 w 1436"/>
                <a:gd name="T43" fmla="*/ 0 h 1004"/>
                <a:gd name="T44" fmla="*/ 581 w 1436"/>
                <a:gd name="T45" fmla="*/ 40 h 1004"/>
                <a:gd name="T46" fmla="*/ 627 w 1436"/>
                <a:gd name="T47" fmla="*/ 65 h 1004"/>
                <a:gd name="T48" fmla="*/ 749 w 1436"/>
                <a:gd name="T49" fmla="*/ 66 h 1004"/>
                <a:gd name="T50" fmla="*/ 793 w 1436"/>
                <a:gd name="T51" fmla="*/ 25 h 1004"/>
                <a:gd name="T52" fmla="*/ 847 w 1436"/>
                <a:gd name="T53" fmla="*/ 21 h 1004"/>
                <a:gd name="T54" fmla="*/ 1157 w 1436"/>
                <a:gd name="T55" fmla="*/ 215 h 1004"/>
                <a:gd name="T56" fmla="*/ 1436 w 1436"/>
                <a:gd name="T57" fmla="*/ 478 h 1004"/>
                <a:gd name="T58" fmla="*/ 1410 w 1436"/>
                <a:gd name="T59" fmla="*/ 618 h 1004"/>
                <a:gd name="T60" fmla="*/ 1316 w 1436"/>
                <a:gd name="T61" fmla="*/ 731 h 1004"/>
                <a:gd name="T62" fmla="*/ 1312 w 1436"/>
                <a:gd name="T63" fmla="*/ 747 h 1004"/>
                <a:gd name="T64" fmla="*/ 1258 w 1436"/>
                <a:gd name="T65" fmla="*/ 754 h 1004"/>
                <a:gd name="T66" fmla="*/ 1266 w 1436"/>
                <a:gd name="T67" fmla="*/ 789 h 1004"/>
                <a:gd name="T68" fmla="*/ 1189 w 1436"/>
                <a:gd name="T69" fmla="*/ 821 h 1004"/>
                <a:gd name="T70" fmla="*/ 1124 w 1436"/>
                <a:gd name="T71" fmla="*/ 798 h 1004"/>
                <a:gd name="T72" fmla="*/ 1064 w 1436"/>
                <a:gd name="T73" fmla="*/ 806 h 1004"/>
                <a:gd name="T74" fmla="*/ 990 w 1436"/>
                <a:gd name="T75" fmla="*/ 850 h 1004"/>
                <a:gd name="T76" fmla="*/ 960 w 1436"/>
                <a:gd name="T77" fmla="*/ 847 h 1004"/>
                <a:gd name="T78" fmla="*/ 939 w 1436"/>
                <a:gd name="T79" fmla="*/ 806 h 1004"/>
                <a:gd name="T80" fmla="*/ 909 w 1436"/>
                <a:gd name="T81" fmla="*/ 806 h 1004"/>
                <a:gd name="T82" fmla="*/ 899 w 1436"/>
                <a:gd name="T83" fmla="*/ 836 h 1004"/>
                <a:gd name="T84" fmla="*/ 965 w 1436"/>
                <a:gd name="T85" fmla="*/ 925 h 1004"/>
                <a:gd name="T86" fmla="*/ 669 w 1436"/>
                <a:gd name="T87" fmla="*/ 1004 h 1004"/>
                <a:gd name="T88" fmla="*/ 637 w 1436"/>
                <a:gd name="T89" fmla="*/ 970 h 10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36" h="1004">
                  <a:moveTo>
                    <a:pt x="637" y="970"/>
                  </a:moveTo>
                  <a:lnTo>
                    <a:pt x="619" y="915"/>
                  </a:lnTo>
                  <a:lnTo>
                    <a:pt x="577" y="847"/>
                  </a:lnTo>
                  <a:lnTo>
                    <a:pt x="542" y="849"/>
                  </a:lnTo>
                  <a:lnTo>
                    <a:pt x="491" y="842"/>
                  </a:lnTo>
                  <a:lnTo>
                    <a:pt x="469" y="773"/>
                  </a:lnTo>
                  <a:lnTo>
                    <a:pt x="435" y="717"/>
                  </a:lnTo>
                  <a:lnTo>
                    <a:pt x="446" y="705"/>
                  </a:lnTo>
                  <a:lnTo>
                    <a:pt x="463" y="672"/>
                  </a:lnTo>
                  <a:lnTo>
                    <a:pt x="443" y="639"/>
                  </a:lnTo>
                  <a:lnTo>
                    <a:pt x="344" y="618"/>
                  </a:lnTo>
                  <a:lnTo>
                    <a:pt x="243" y="523"/>
                  </a:lnTo>
                  <a:lnTo>
                    <a:pt x="206" y="527"/>
                  </a:lnTo>
                  <a:lnTo>
                    <a:pt x="0" y="437"/>
                  </a:lnTo>
                  <a:lnTo>
                    <a:pt x="3" y="319"/>
                  </a:lnTo>
                  <a:lnTo>
                    <a:pt x="228" y="303"/>
                  </a:lnTo>
                  <a:lnTo>
                    <a:pt x="260" y="261"/>
                  </a:lnTo>
                  <a:lnTo>
                    <a:pt x="256" y="173"/>
                  </a:lnTo>
                  <a:lnTo>
                    <a:pt x="341" y="149"/>
                  </a:lnTo>
                  <a:lnTo>
                    <a:pt x="341" y="73"/>
                  </a:lnTo>
                  <a:lnTo>
                    <a:pt x="446" y="25"/>
                  </a:lnTo>
                  <a:lnTo>
                    <a:pt x="561" y="0"/>
                  </a:lnTo>
                  <a:lnTo>
                    <a:pt x="581" y="40"/>
                  </a:lnTo>
                  <a:lnTo>
                    <a:pt x="627" y="65"/>
                  </a:lnTo>
                  <a:lnTo>
                    <a:pt x="749" y="66"/>
                  </a:lnTo>
                  <a:lnTo>
                    <a:pt x="793" y="25"/>
                  </a:lnTo>
                  <a:lnTo>
                    <a:pt x="847" y="21"/>
                  </a:lnTo>
                  <a:lnTo>
                    <a:pt x="1157" y="215"/>
                  </a:lnTo>
                  <a:lnTo>
                    <a:pt x="1436" y="478"/>
                  </a:lnTo>
                  <a:lnTo>
                    <a:pt x="1410" y="618"/>
                  </a:lnTo>
                  <a:lnTo>
                    <a:pt x="1316" y="731"/>
                  </a:lnTo>
                  <a:lnTo>
                    <a:pt x="1312" y="747"/>
                  </a:lnTo>
                  <a:lnTo>
                    <a:pt x="1258" y="754"/>
                  </a:lnTo>
                  <a:lnTo>
                    <a:pt x="1266" y="789"/>
                  </a:lnTo>
                  <a:lnTo>
                    <a:pt x="1189" y="821"/>
                  </a:lnTo>
                  <a:lnTo>
                    <a:pt x="1124" y="798"/>
                  </a:lnTo>
                  <a:lnTo>
                    <a:pt x="1064" y="806"/>
                  </a:lnTo>
                  <a:lnTo>
                    <a:pt x="990" y="850"/>
                  </a:lnTo>
                  <a:lnTo>
                    <a:pt x="960" y="847"/>
                  </a:lnTo>
                  <a:lnTo>
                    <a:pt x="939" y="806"/>
                  </a:lnTo>
                  <a:lnTo>
                    <a:pt x="909" y="806"/>
                  </a:lnTo>
                  <a:lnTo>
                    <a:pt x="899" y="836"/>
                  </a:lnTo>
                  <a:lnTo>
                    <a:pt x="965" y="925"/>
                  </a:lnTo>
                  <a:lnTo>
                    <a:pt x="669" y="1004"/>
                  </a:lnTo>
                  <a:lnTo>
                    <a:pt x="637" y="97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24" name="Freeform 60"/>
            <p:cNvSpPr>
              <a:spLocks/>
            </p:cNvSpPr>
            <p:nvPr/>
          </p:nvSpPr>
          <p:spPr bwMode="auto">
            <a:xfrm>
              <a:off x="7297" y="3077"/>
              <a:ext cx="239" cy="167"/>
            </a:xfrm>
            <a:custGeom>
              <a:avLst/>
              <a:gdLst>
                <a:gd name="T0" fmla="*/ 637 w 1436"/>
                <a:gd name="T1" fmla="*/ 970 h 1004"/>
                <a:gd name="T2" fmla="*/ 619 w 1436"/>
                <a:gd name="T3" fmla="*/ 915 h 1004"/>
                <a:gd name="T4" fmla="*/ 577 w 1436"/>
                <a:gd name="T5" fmla="*/ 847 h 1004"/>
                <a:gd name="T6" fmla="*/ 542 w 1436"/>
                <a:gd name="T7" fmla="*/ 849 h 1004"/>
                <a:gd name="T8" fmla="*/ 491 w 1436"/>
                <a:gd name="T9" fmla="*/ 842 h 1004"/>
                <a:gd name="T10" fmla="*/ 469 w 1436"/>
                <a:gd name="T11" fmla="*/ 773 h 1004"/>
                <a:gd name="T12" fmla="*/ 435 w 1436"/>
                <a:gd name="T13" fmla="*/ 717 h 1004"/>
                <a:gd name="T14" fmla="*/ 446 w 1436"/>
                <a:gd name="T15" fmla="*/ 705 h 1004"/>
                <a:gd name="T16" fmla="*/ 463 w 1436"/>
                <a:gd name="T17" fmla="*/ 672 h 1004"/>
                <a:gd name="T18" fmla="*/ 443 w 1436"/>
                <a:gd name="T19" fmla="*/ 639 h 1004"/>
                <a:gd name="T20" fmla="*/ 344 w 1436"/>
                <a:gd name="T21" fmla="*/ 618 h 1004"/>
                <a:gd name="T22" fmla="*/ 243 w 1436"/>
                <a:gd name="T23" fmla="*/ 523 h 1004"/>
                <a:gd name="T24" fmla="*/ 206 w 1436"/>
                <a:gd name="T25" fmla="*/ 527 h 1004"/>
                <a:gd name="T26" fmla="*/ 0 w 1436"/>
                <a:gd name="T27" fmla="*/ 437 h 1004"/>
                <a:gd name="T28" fmla="*/ 3 w 1436"/>
                <a:gd name="T29" fmla="*/ 319 h 1004"/>
                <a:gd name="T30" fmla="*/ 228 w 1436"/>
                <a:gd name="T31" fmla="*/ 303 h 1004"/>
                <a:gd name="T32" fmla="*/ 260 w 1436"/>
                <a:gd name="T33" fmla="*/ 261 h 1004"/>
                <a:gd name="T34" fmla="*/ 256 w 1436"/>
                <a:gd name="T35" fmla="*/ 173 h 1004"/>
                <a:gd name="T36" fmla="*/ 341 w 1436"/>
                <a:gd name="T37" fmla="*/ 149 h 1004"/>
                <a:gd name="T38" fmla="*/ 341 w 1436"/>
                <a:gd name="T39" fmla="*/ 73 h 1004"/>
                <a:gd name="T40" fmla="*/ 446 w 1436"/>
                <a:gd name="T41" fmla="*/ 25 h 1004"/>
                <a:gd name="T42" fmla="*/ 561 w 1436"/>
                <a:gd name="T43" fmla="*/ 0 h 1004"/>
                <a:gd name="T44" fmla="*/ 581 w 1436"/>
                <a:gd name="T45" fmla="*/ 40 h 1004"/>
                <a:gd name="T46" fmla="*/ 627 w 1436"/>
                <a:gd name="T47" fmla="*/ 65 h 1004"/>
                <a:gd name="T48" fmla="*/ 749 w 1436"/>
                <a:gd name="T49" fmla="*/ 66 h 1004"/>
                <a:gd name="T50" fmla="*/ 793 w 1436"/>
                <a:gd name="T51" fmla="*/ 25 h 1004"/>
                <a:gd name="T52" fmla="*/ 847 w 1436"/>
                <a:gd name="T53" fmla="*/ 21 h 1004"/>
                <a:gd name="T54" fmla="*/ 1157 w 1436"/>
                <a:gd name="T55" fmla="*/ 215 h 1004"/>
                <a:gd name="T56" fmla="*/ 1436 w 1436"/>
                <a:gd name="T57" fmla="*/ 478 h 1004"/>
                <a:gd name="T58" fmla="*/ 1410 w 1436"/>
                <a:gd name="T59" fmla="*/ 618 h 1004"/>
                <a:gd name="T60" fmla="*/ 1316 w 1436"/>
                <a:gd name="T61" fmla="*/ 731 h 1004"/>
                <a:gd name="T62" fmla="*/ 1312 w 1436"/>
                <a:gd name="T63" fmla="*/ 747 h 1004"/>
                <a:gd name="T64" fmla="*/ 1258 w 1436"/>
                <a:gd name="T65" fmla="*/ 754 h 1004"/>
                <a:gd name="T66" fmla="*/ 1266 w 1436"/>
                <a:gd name="T67" fmla="*/ 789 h 1004"/>
                <a:gd name="T68" fmla="*/ 1189 w 1436"/>
                <a:gd name="T69" fmla="*/ 821 h 1004"/>
                <a:gd name="T70" fmla="*/ 1124 w 1436"/>
                <a:gd name="T71" fmla="*/ 798 h 1004"/>
                <a:gd name="T72" fmla="*/ 1064 w 1436"/>
                <a:gd name="T73" fmla="*/ 806 h 1004"/>
                <a:gd name="T74" fmla="*/ 990 w 1436"/>
                <a:gd name="T75" fmla="*/ 850 h 1004"/>
                <a:gd name="T76" fmla="*/ 960 w 1436"/>
                <a:gd name="T77" fmla="*/ 847 h 1004"/>
                <a:gd name="T78" fmla="*/ 939 w 1436"/>
                <a:gd name="T79" fmla="*/ 806 h 1004"/>
                <a:gd name="T80" fmla="*/ 909 w 1436"/>
                <a:gd name="T81" fmla="*/ 806 h 1004"/>
                <a:gd name="T82" fmla="*/ 899 w 1436"/>
                <a:gd name="T83" fmla="*/ 836 h 1004"/>
                <a:gd name="T84" fmla="*/ 965 w 1436"/>
                <a:gd name="T85" fmla="*/ 925 h 1004"/>
                <a:gd name="T86" fmla="*/ 669 w 1436"/>
                <a:gd name="T87" fmla="*/ 1004 h 1004"/>
                <a:gd name="T88" fmla="*/ 637 w 1436"/>
                <a:gd name="T89" fmla="*/ 970 h 10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36" h="1004">
                  <a:moveTo>
                    <a:pt x="637" y="970"/>
                  </a:moveTo>
                  <a:lnTo>
                    <a:pt x="619" y="915"/>
                  </a:lnTo>
                  <a:lnTo>
                    <a:pt x="577" y="847"/>
                  </a:lnTo>
                  <a:lnTo>
                    <a:pt x="542" y="849"/>
                  </a:lnTo>
                  <a:lnTo>
                    <a:pt x="491" y="842"/>
                  </a:lnTo>
                  <a:lnTo>
                    <a:pt x="469" y="773"/>
                  </a:lnTo>
                  <a:lnTo>
                    <a:pt x="435" y="717"/>
                  </a:lnTo>
                  <a:lnTo>
                    <a:pt x="446" y="705"/>
                  </a:lnTo>
                  <a:lnTo>
                    <a:pt x="463" y="672"/>
                  </a:lnTo>
                  <a:lnTo>
                    <a:pt x="443" y="639"/>
                  </a:lnTo>
                  <a:lnTo>
                    <a:pt x="344" y="618"/>
                  </a:lnTo>
                  <a:lnTo>
                    <a:pt x="243" y="523"/>
                  </a:lnTo>
                  <a:lnTo>
                    <a:pt x="206" y="527"/>
                  </a:lnTo>
                  <a:lnTo>
                    <a:pt x="0" y="437"/>
                  </a:lnTo>
                  <a:lnTo>
                    <a:pt x="3" y="319"/>
                  </a:lnTo>
                  <a:lnTo>
                    <a:pt x="228" y="303"/>
                  </a:lnTo>
                  <a:lnTo>
                    <a:pt x="260" y="261"/>
                  </a:lnTo>
                  <a:lnTo>
                    <a:pt x="256" y="173"/>
                  </a:lnTo>
                  <a:lnTo>
                    <a:pt x="341" y="149"/>
                  </a:lnTo>
                  <a:lnTo>
                    <a:pt x="341" y="73"/>
                  </a:lnTo>
                  <a:lnTo>
                    <a:pt x="446" y="25"/>
                  </a:lnTo>
                  <a:lnTo>
                    <a:pt x="561" y="0"/>
                  </a:lnTo>
                  <a:lnTo>
                    <a:pt x="581" y="40"/>
                  </a:lnTo>
                  <a:lnTo>
                    <a:pt x="627" y="65"/>
                  </a:lnTo>
                  <a:lnTo>
                    <a:pt x="749" y="66"/>
                  </a:lnTo>
                  <a:lnTo>
                    <a:pt x="793" y="25"/>
                  </a:lnTo>
                  <a:lnTo>
                    <a:pt x="847" y="21"/>
                  </a:lnTo>
                  <a:lnTo>
                    <a:pt x="1157" y="215"/>
                  </a:lnTo>
                  <a:lnTo>
                    <a:pt x="1436" y="478"/>
                  </a:lnTo>
                  <a:lnTo>
                    <a:pt x="1410" y="618"/>
                  </a:lnTo>
                  <a:lnTo>
                    <a:pt x="1316" y="731"/>
                  </a:lnTo>
                  <a:lnTo>
                    <a:pt x="1312" y="747"/>
                  </a:lnTo>
                  <a:lnTo>
                    <a:pt x="1258" y="754"/>
                  </a:lnTo>
                  <a:lnTo>
                    <a:pt x="1266" y="789"/>
                  </a:lnTo>
                  <a:lnTo>
                    <a:pt x="1189" y="821"/>
                  </a:lnTo>
                  <a:lnTo>
                    <a:pt x="1124" y="798"/>
                  </a:lnTo>
                  <a:lnTo>
                    <a:pt x="1064" y="806"/>
                  </a:lnTo>
                  <a:lnTo>
                    <a:pt x="990" y="850"/>
                  </a:lnTo>
                  <a:lnTo>
                    <a:pt x="960" y="847"/>
                  </a:lnTo>
                  <a:lnTo>
                    <a:pt x="939" y="806"/>
                  </a:lnTo>
                  <a:lnTo>
                    <a:pt x="909" y="806"/>
                  </a:lnTo>
                  <a:lnTo>
                    <a:pt x="899" y="836"/>
                  </a:lnTo>
                  <a:lnTo>
                    <a:pt x="965" y="925"/>
                  </a:lnTo>
                  <a:lnTo>
                    <a:pt x="669" y="1004"/>
                  </a:lnTo>
                  <a:lnTo>
                    <a:pt x="637" y="97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25" name="Freeform 61"/>
            <p:cNvSpPr>
              <a:spLocks/>
            </p:cNvSpPr>
            <p:nvPr/>
          </p:nvSpPr>
          <p:spPr bwMode="auto">
            <a:xfrm>
              <a:off x="6791" y="2930"/>
              <a:ext cx="241" cy="315"/>
            </a:xfrm>
            <a:custGeom>
              <a:avLst/>
              <a:gdLst>
                <a:gd name="T0" fmla="*/ 116 w 1448"/>
                <a:gd name="T1" fmla="*/ 583 h 1891"/>
                <a:gd name="T2" fmla="*/ 225 w 1448"/>
                <a:gd name="T3" fmla="*/ 457 h 1891"/>
                <a:gd name="T4" fmla="*/ 344 w 1448"/>
                <a:gd name="T5" fmla="*/ 451 h 1891"/>
                <a:gd name="T6" fmla="*/ 411 w 1448"/>
                <a:gd name="T7" fmla="*/ 482 h 1891"/>
                <a:gd name="T8" fmla="*/ 489 w 1448"/>
                <a:gd name="T9" fmla="*/ 466 h 1891"/>
                <a:gd name="T10" fmla="*/ 611 w 1448"/>
                <a:gd name="T11" fmla="*/ 510 h 1891"/>
                <a:gd name="T12" fmla="*/ 678 w 1448"/>
                <a:gd name="T13" fmla="*/ 575 h 1891"/>
                <a:gd name="T14" fmla="*/ 844 w 1448"/>
                <a:gd name="T15" fmla="*/ 563 h 1891"/>
                <a:gd name="T16" fmla="*/ 924 w 1448"/>
                <a:gd name="T17" fmla="*/ 479 h 1891"/>
                <a:gd name="T18" fmla="*/ 970 w 1448"/>
                <a:gd name="T19" fmla="*/ 340 h 1891"/>
                <a:gd name="T20" fmla="*/ 1017 w 1448"/>
                <a:gd name="T21" fmla="*/ 233 h 1891"/>
                <a:gd name="T22" fmla="*/ 1077 w 1448"/>
                <a:gd name="T23" fmla="*/ 140 h 1891"/>
                <a:gd name="T24" fmla="*/ 1144 w 1448"/>
                <a:gd name="T25" fmla="*/ 53 h 1891"/>
                <a:gd name="T26" fmla="*/ 1233 w 1448"/>
                <a:gd name="T27" fmla="*/ 0 h 1891"/>
                <a:gd name="T28" fmla="*/ 1319 w 1448"/>
                <a:gd name="T29" fmla="*/ 73 h 1891"/>
                <a:gd name="T30" fmla="*/ 1385 w 1448"/>
                <a:gd name="T31" fmla="*/ 1 h 1891"/>
                <a:gd name="T32" fmla="*/ 1408 w 1448"/>
                <a:gd name="T33" fmla="*/ 107 h 1891"/>
                <a:gd name="T34" fmla="*/ 1359 w 1448"/>
                <a:gd name="T35" fmla="*/ 218 h 1891"/>
                <a:gd name="T36" fmla="*/ 1448 w 1448"/>
                <a:gd name="T37" fmla="*/ 535 h 1891"/>
                <a:gd name="T38" fmla="*/ 1200 w 1448"/>
                <a:gd name="T39" fmla="*/ 755 h 1891"/>
                <a:gd name="T40" fmla="*/ 1379 w 1448"/>
                <a:gd name="T41" fmla="*/ 1065 h 1891"/>
                <a:gd name="T42" fmla="*/ 1359 w 1448"/>
                <a:gd name="T43" fmla="*/ 1231 h 1891"/>
                <a:gd name="T44" fmla="*/ 1208 w 1448"/>
                <a:gd name="T45" fmla="*/ 1558 h 1891"/>
                <a:gd name="T46" fmla="*/ 1202 w 1448"/>
                <a:gd name="T47" fmla="*/ 1591 h 1891"/>
                <a:gd name="T48" fmla="*/ 1155 w 1448"/>
                <a:gd name="T49" fmla="*/ 1720 h 1891"/>
                <a:gd name="T50" fmla="*/ 1030 w 1448"/>
                <a:gd name="T51" fmla="*/ 1809 h 1891"/>
                <a:gd name="T52" fmla="*/ 962 w 1448"/>
                <a:gd name="T53" fmla="*/ 1791 h 1891"/>
                <a:gd name="T54" fmla="*/ 845 w 1448"/>
                <a:gd name="T55" fmla="*/ 1774 h 1891"/>
                <a:gd name="T56" fmla="*/ 692 w 1448"/>
                <a:gd name="T57" fmla="*/ 1809 h 1891"/>
                <a:gd name="T58" fmla="*/ 557 w 1448"/>
                <a:gd name="T59" fmla="*/ 1891 h 1891"/>
                <a:gd name="T60" fmla="*/ 409 w 1448"/>
                <a:gd name="T61" fmla="*/ 1740 h 1891"/>
                <a:gd name="T62" fmla="*/ 348 w 1448"/>
                <a:gd name="T63" fmla="*/ 1779 h 1891"/>
                <a:gd name="T64" fmla="*/ 314 w 1448"/>
                <a:gd name="T65" fmla="*/ 1772 h 1891"/>
                <a:gd name="T66" fmla="*/ 161 w 1448"/>
                <a:gd name="T67" fmla="*/ 1762 h 1891"/>
                <a:gd name="T68" fmla="*/ 144 w 1448"/>
                <a:gd name="T69" fmla="*/ 1681 h 1891"/>
                <a:gd name="T70" fmla="*/ 161 w 1448"/>
                <a:gd name="T71" fmla="*/ 1593 h 1891"/>
                <a:gd name="T72" fmla="*/ 120 w 1448"/>
                <a:gd name="T73" fmla="*/ 1501 h 1891"/>
                <a:gd name="T74" fmla="*/ 149 w 1448"/>
                <a:gd name="T75" fmla="*/ 1421 h 1891"/>
                <a:gd name="T76" fmla="*/ 205 w 1448"/>
                <a:gd name="T77" fmla="*/ 1259 h 1891"/>
                <a:gd name="T78" fmla="*/ 165 w 1448"/>
                <a:gd name="T79" fmla="*/ 869 h 1891"/>
                <a:gd name="T80" fmla="*/ 207 w 1448"/>
                <a:gd name="T81" fmla="*/ 843 h 1891"/>
                <a:gd name="T82" fmla="*/ 33 w 1448"/>
                <a:gd name="T83" fmla="*/ 739 h 18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48" h="1891">
                  <a:moveTo>
                    <a:pt x="0" y="599"/>
                  </a:moveTo>
                  <a:lnTo>
                    <a:pt x="116" y="583"/>
                  </a:lnTo>
                  <a:lnTo>
                    <a:pt x="189" y="472"/>
                  </a:lnTo>
                  <a:lnTo>
                    <a:pt x="225" y="457"/>
                  </a:lnTo>
                  <a:lnTo>
                    <a:pt x="309" y="464"/>
                  </a:lnTo>
                  <a:lnTo>
                    <a:pt x="344" y="451"/>
                  </a:lnTo>
                  <a:lnTo>
                    <a:pt x="389" y="452"/>
                  </a:lnTo>
                  <a:lnTo>
                    <a:pt x="411" y="482"/>
                  </a:lnTo>
                  <a:lnTo>
                    <a:pt x="456" y="479"/>
                  </a:lnTo>
                  <a:lnTo>
                    <a:pt x="489" y="466"/>
                  </a:lnTo>
                  <a:lnTo>
                    <a:pt x="554" y="470"/>
                  </a:lnTo>
                  <a:lnTo>
                    <a:pt x="611" y="510"/>
                  </a:lnTo>
                  <a:lnTo>
                    <a:pt x="644" y="557"/>
                  </a:lnTo>
                  <a:lnTo>
                    <a:pt x="678" y="575"/>
                  </a:lnTo>
                  <a:lnTo>
                    <a:pt x="782" y="586"/>
                  </a:lnTo>
                  <a:lnTo>
                    <a:pt x="844" y="563"/>
                  </a:lnTo>
                  <a:lnTo>
                    <a:pt x="911" y="557"/>
                  </a:lnTo>
                  <a:lnTo>
                    <a:pt x="924" y="479"/>
                  </a:lnTo>
                  <a:lnTo>
                    <a:pt x="967" y="428"/>
                  </a:lnTo>
                  <a:lnTo>
                    <a:pt x="970" y="340"/>
                  </a:lnTo>
                  <a:lnTo>
                    <a:pt x="1017" y="315"/>
                  </a:lnTo>
                  <a:lnTo>
                    <a:pt x="1017" y="233"/>
                  </a:lnTo>
                  <a:lnTo>
                    <a:pt x="1064" y="206"/>
                  </a:lnTo>
                  <a:lnTo>
                    <a:pt x="1077" y="140"/>
                  </a:lnTo>
                  <a:lnTo>
                    <a:pt x="1111" y="133"/>
                  </a:lnTo>
                  <a:lnTo>
                    <a:pt x="1144" y="53"/>
                  </a:lnTo>
                  <a:lnTo>
                    <a:pt x="1117" y="1"/>
                  </a:lnTo>
                  <a:lnTo>
                    <a:pt x="1233" y="0"/>
                  </a:lnTo>
                  <a:lnTo>
                    <a:pt x="1273" y="120"/>
                  </a:lnTo>
                  <a:lnTo>
                    <a:pt x="1319" y="73"/>
                  </a:lnTo>
                  <a:lnTo>
                    <a:pt x="1344" y="24"/>
                  </a:lnTo>
                  <a:lnTo>
                    <a:pt x="1385" y="1"/>
                  </a:lnTo>
                  <a:lnTo>
                    <a:pt x="1423" y="26"/>
                  </a:lnTo>
                  <a:lnTo>
                    <a:pt x="1408" y="107"/>
                  </a:lnTo>
                  <a:lnTo>
                    <a:pt x="1352" y="153"/>
                  </a:lnTo>
                  <a:lnTo>
                    <a:pt x="1359" y="218"/>
                  </a:lnTo>
                  <a:lnTo>
                    <a:pt x="1410" y="253"/>
                  </a:lnTo>
                  <a:lnTo>
                    <a:pt x="1448" y="535"/>
                  </a:lnTo>
                  <a:lnTo>
                    <a:pt x="1266" y="723"/>
                  </a:lnTo>
                  <a:lnTo>
                    <a:pt x="1200" y="755"/>
                  </a:lnTo>
                  <a:lnTo>
                    <a:pt x="1206" y="961"/>
                  </a:lnTo>
                  <a:lnTo>
                    <a:pt x="1379" y="1065"/>
                  </a:lnTo>
                  <a:lnTo>
                    <a:pt x="1275" y="1147"/>
                  </a:lnTo>
                  <a:lnTo>
                    <a:pt x="1359" y="1231"/>
                  </a:lnTo>
                  <a:lnTo>
                    <a:pt x="1200" y="1522"/>
                  </a:lnTo>
                  <a:lnTo>
                    <a:pt x="1208" y="1558"/>
                  </a:lnTo>
                  <a:lnTo>
                    <a:pt x="1240" y="1553"/>
                  </a:lnTo>
                  <a:lnTo>
                    <a:pt x="1202" y="1591"/>
                  </a:lnTo>
                  <a:lnTo>
                    <a:pt x="1208" y="1694"/>
                  </a:lnTo>
                  <a:lnTo>
                    <a:pt x="1155" y="1720"/>
                  </a:lnTo>
                  <a:lnTo>
                    <a:pt x="1113" y="1727"/>
                  </a:lnTo>
                  <a:lnTo>
                    <a:pt x="1030" y="1809"/>
                  </a:lnTo>
                  <a:lnTo>
                    <a:pt x="967" y="1820"/>
                  </a:lnTo>
                  <a:lnTo>
                    <a:pt x="962" y="1791"/>
                  </a:lnTo>
                  <a:lnTo>
                    <a:pt x="924" y="1749"/>
                  </a:lnTo>
                  <a:lnTo>
                    <a:pt x="845" y="1774"/>
                  </a:lnTo>
                  <a:lnTo>
                    <a:pt x="784" y="1739"/>
                  </a:lnTo>
                  <a:lnTo>
                    <a:pt x="692" y="1809"/>
                  </a:lnTo>
                  <a:lnTo>
                    <a:pt x="659" y="1800"/>
                  </a:lnTo>
                  <a:lnTo>
                    <a:pt x="557" y="1891"/>
                  </a:lnTo>
                  <a:lnTo>
                    <a:pt x="413" y="1787"/>
                  </a:lnTo>
                  <a:lnTo>
                    <a:pt x="409" y="1740"/>
                  </a:lnTo>
                  <a:lnTo>
                    <a:pt x="388" y="1736"/>
                  </a:lnTo>
                  <a:lnTo>
                    <a:pt x="348" y="1779"/>
                  </a:lnTo>
                  <a:lnTo>
                    <a:pt x="321" y="1766"/>
                  </a:lnTo>
                  <a:lnTo>
                    <a:pt x="314" y="1772"/>
                  </a:lnTo>
                  <a:lnTo>
                    <a:pt x="208" y="1722"/>
                  </a:lnTo>
                  <a:lnTo>
                    <a:pt x="161" y="1762"/>
                  </a:lnTo>
                  <a:lnTo>
                    <a:pt x="112" y="1714"/>
                  </a:lnTo>
                  <a:lnTo>
                    <a:pt x="144" y="1681"/>
                  </a:lnTo>
                  <a:lnTo>
                    <a:pt x="166" y="1638"/>
                  </a:lnTo>
                  <a:lnTo>
                    <a:pt x="161" y="1593"/>
                  </a:lnTo>
                  <a:lnTo>
                    <a:pt x="94" y="1552"/>
                  </a:lnTo>
                  <a:lnTo>
                    <a:pt x="120" y="1501"/>
                  </a:lnTo>
                  <a:lnTo>
                    <a:pt x="173" y="1479"/>
                  </a:lnTo>
                  <a:lnTo>
                    <a:pt x="149" y="1421"/>
                  </a:lnTo>
                  <a:lnTo>
                    <a:pt x="215" y="1403"/>
                  </a:lnTo>
                  <a:lnTo>
                    <a:pt x="205" y="1259"/>
                  </a:lnTo>
                  <a:lnTo>
                    <a:pt x="109" y="1112"/>
                  </a:lnTo>
                  <a:lnTo>
                    <a:pt x="165" y="869"/>
                  </a:lnTo>
                  <a:lnTo>
                    <a:pt x="207" y="874"/>
                  </a:lnTo>
                  <a:lnTo>
                    <a:pt x="207" y="843"/>
                  </a:lnTo>
                  <a:lnTo>
                    <a:pt x="91" y="786"/>
                  </a:lnTo>
                  <a:lnTo>
                    <a:pt x="33" y="739"/>
                  </a:lnTo>
                  <a:lnTo>
                    <a:pt x="0" y="59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26" name="Freeform 62"/>
            <p:cNvSpPr>
              <a:spLocks/>
            </p:cNvSpPr>
            <p:nvPr/>
          </p:nvSpPr>
          <p:spPr bwMode="auto">
            <a:xfrm>
              <a:off x="6791" y="2930"/>
              <a:ext cx="241" cy="315"/>
            </a:xfrm>
            <a:custGeom>
              <a:avLst/>
              <a:gdLst>
                <a:gd name="T0" fmla="*/ 116 w 1448"/>
                <a:gd name="T1" fmla="*/ 583 h 1891"/>
                <a:gd name="T2" fmla="*/ 225 w 1448"/>
                <a:gd name="T3" fmla="*/ 457 h 1891"/>
                <a:gd name="T4" fmla="*/ 344 w 1448"/>
                <a:gd name="T5" fmla="*/ 451 h 1891"/>
                <a:gd name="T6" fmla="*/ 411 w 1448"/>
                <a:gd name="T7" fmla="*/ 482 h 1891"/>
                <a:gd name="T8" fmla="*/ 489 w 1448"/>
                <a:gd name="T9" fmla="*/ 466 h 1891"/>
                <a:gd name="T10" fmla="*/ 611 w 1448"/>
                <a:gd name="T11" fmla="*/ 510 h 1891"/>
                <a:gd name="T12" fmla="*/ 678 w 1448"/>
                <a:gd name="T13" fmla="*/ 575 h 1891"/>
                <a:gd name="T14" fmla="*/ 844 w 1448"/>
                <a:gd name="T15" fmla="*/ 563 h 1891"/>
                <a:gd name="T16" fmla="*/ 924 w 1448"/>
                <a:gd name="T17" fmla="*/ 479 h 1891"/>
                <a:gd name="T18" fmla="*/ 970 w 1448"/>
                <a:gd name="T19" fmla="*/ 340 h 1891"/>
                <a:gd name="T20" fmla="*/ 1017 w 1448"/>
                <a:gd name="T21" fmla="*/ 233 h 1891"/>
                <a:gd name="T22" fmla="*/ 1077 w 1448"/>
                <a:gd name="T23" fmla="*/ 140 h 1891"/>
                <a:gd name="T24" fmla="*/ 1144 w 1448"/>
                <a:gd name="T25" fmla="*/ 53 h 1891"/>
                <a:gd name="T26" fmla="*/ 1233 w 1448"/>
                <a:gd name="T27" fmla="*/ 0 h 1891"/>
                <a:gd name="T28" fmla="*/ 1319 w 1448"/>
                <a:gd name="T29" fmla="*/ 73 h 1891"/>
                <a:gd name="T30" fmla="*/ 1385 w 1448"/>
                <a:gd name="T31" fmla="*/ 1 h 1891"/>
                <a:gd name="T32" fmla="*/ 1408 w 1448"/>
                <a:gd name="T33" fmla="*/ 107 h 1891"/>
                <a:gd name="T34" fmla="*/ 1359 w 1448"/>
                <a:gd name="T35" fmla="*/ 218 h 1891"/>
                <a:gd name="T36" fmla="*/ 1448 w 1448"/>
                <a:gd name="T37" fmla="*/ 535 h 1891"/>
                <a:gd name="T38" fmla="*/ 1200 w 1448"/>
                <a:gd name="T39" fmla="*/ 755 h 1891"/>
                <a:gd name="T40" fmla="*/ 1379 w 1448"/>
                <a:gd name="T41" fmla="*/ 1065 h 1891"/>
                <a:gd name="T42" fmla="*/ 1359 w 1448"/>
                <a:gd name="T43" fmla="*/ 1231 h 1891"/>
                <a:gd name="T44" fmla="*/ 1208 w 1448"/>
                <a:gd name="T45" fmla="*/ 1558 h 1891"/>
                <a:gd name="T46" fmla="*/ 1202 w 1448"/>
                <a:gd name="T47" fmla="*/ 1591 h 1891"/>
                <a:gd name="T48" fmla="*/ 1155 w 1448"/>
                <a:gd name="T49" fmla="*/ 1720 h 1891"/>
                <a:gd name="T50" fmla="*/ 1030 w 1448"/>
                <a:gd name="T51" fmla="*/ 1809 h 1891"/>
                <a:gd name="T52" fmla="*/ 962 w 1448"/>
                <a:gd name="T53" fmla="*/ 1791 h 1891"/>
                <a:gd name="T54" fmla="*/ 845 w 1448"/>
                <a:gd name="T55" fmla="*/ 1774 h 1891"/>
                <a:gd name="T56" fmla="*/ 692 w 1448"/>
                <a:gd name="T57" fmla="*/ 1809 h 1891"/>
                <a:gd name="T58" fmla="*/ 557 w 1448"/>
                <a:gd name="T59" fmla="*/ 1891 h 1891"/>
                <a:gd name="T60" fmla="*/ 409 w 1448"/>
                <a:gd name="T61" fmla="*/ 1740 h 1891"/>
                <a:gd name="T62" fmla="*/ 348 w 1448"/>
                <a:gd name="T63" fmla="*/ 1779 h 1891"/>
                <a:gd name="T64" fmla="*/ 314 w 1448"/>
                <a:gd name="T65" fmla="*/ 1772 h 1891"/>
                <a:gd name="T66" fmla="*/ 161 w 1448"/>
                <a:gd name="T67" fmla="*/ 1762 h 1891"/>
                <a:gd name="T68" fmla="*/ 144 w 1448"/>
                <a:gd name="T69" fmla="*/ 1681 h 1891"/>
                <a:gd name="T70" fmla="*/ 161 w 1448"/>
                <a:gd name="T71" fmla="*/ 1593 h 1891"/>
                <a:gd name="T72" fmla="*/ 120 w 1448"/>
                <a:gd name="T73" fmla="*/ 1501 h 1891"/>
                <a:gd name="T74" fmla="*/ 149 w 1448"/>
                <a:gd name="T75" fmla="*/ 1421 h 1891"/>
                <a:gd name="T76" fmla="*/ 205 w 1448"/>
                <a:gd name="T77" fmla="*/ 1259 h 1891"/>
                <a:gd name="T78" fmla="*/ 165 w 1448"/>
                <a:gd name="T79" fmla="*/ 869 h 1891"/>
                <a:gd name="T80" fmla="*/ 207 w 1448"/>
                <a:gd name="T81" fmla="*/ 843 h 1891"/>
                <a:gd name="T82" fmla="*/ 33 w 1448"/>
                <a:gd name="T83" fmla="*/ 739 h 18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48" h="1891">
                  <a:moveTo>
                    <a:pt x="0" y="599"/>
                  </a:moveTo>
                  <a:lnTo>
                    <a:pt x="116" y="583"/>
                  </a:lnTo>
                  <a:lnTo>
                    <a:pt x="189" y="472"/>
                  </a:lnTo>
                  <a:lnTo>
                    <a:pt x="225" y="457"/>
                  </a:lnTo>
                  <a:lnTo>
                    <a:pt x="309" y="464"/>
                  </a:lnTo>
                  <a:lnTo>
                    <a:pt x="344" y="451"/>
                  </a:lnTo>
                  <a:lnTo>
                    <a:pt x="389" y="452"/>
                  </a:lnTo>
                  <a:lnTo>
                    <a:pt x="411" y="482"/>
                  </a:lnTo>
                  <a:lnTo>
                    <a:pt x="456" y="479"/>
                  </a:lnTo>
                  <a:lnTo>
                    <a:pt x="489" y="466"/>
                  </a:lnTo>
                  <a:lnTo>
                    <a:pt x="554" y="470"/>
                  </a:lnTo>
                  <a:lnTo>
                    <a:pt x="611" y="510"/>
                  </a:lnTo>
                  <a:lnTo>
                    <a:pt x="644" y="557"/>
                  </a:lnTo>
                  <a:lnTo>
                    <a:pt x="678" y="575"/>
                  </a:lnTo>
                  <a:lnTo>
                    <a:pt x="782" y="586"/>
                  </a:lnTo>
                  <a:lnTo>
                    <a:pt x="844" y="563"/>
                  </a:lnTo>
                  <a:lnTo>
                    <a:pt x="911" y="557"/>
                  </a:lnTo>
                  <a:lnTo>
                    <a:pt x="924" y="479"/>
                  </a:lnTo>
                  <a:lnTo>
                    <a:pt x="967" y="428"/>
                  </a:lnTo>
                  <a:lnTo>
                    <a:pt x="970" y="340"/>
                  </a:lnTo>
                  <a:lnTo>
                    <a:pt x="1017" y="315"/>
                  </a:lnTo>
                  <a:lnTo>
                    <a:pt x="1017" y="233"/>
                  </a:lnTo>
                  <a:lnTo>
                    <a:pt x="1064" y="206"/>
                  </a:lnTo>
                  <a:lnTo>
                    <a:pt x="1077" y="140"/>
                  </a:lnTo>
                  <a:lnTo>
                    <a:pt x="1111" y="133"/>
                  </a:lnTo>
                  <a:lnTo>
                    <a:pt x="1144" y="53"/>
                  </a:lnTo>
                  <a:lnTo>
                    <a:pt x="1117" y="1"/>
                  </a:lnTo>
                  <a:lnTo>
                    <a:pt x="1233" y="0"/>
                  </a:lnTo>
                  <a:lnTo>
                    <a:pt x="1273" y="120"/>
                  </a:lnTo>
                  <a:lnTo>
                    <a:pt x="1319" y="73"/>
                  </a:lnTo>
                  <a:lnTo>
                    <a:pt x="1344" y="24"/>
                  </a:lnTo>
                  <a:lnTo>
                    <a:pt x="1385" y="1"/>
                  </a:lnTo>
                  <a:lnTo>
                    <a:pt x="1423" y="26"/>
                  </a:lnTo>
                  <a:lnTo>
                    <a:pt x="1408" y="107"/>
                  </a:lnTo>
                  <a:lnTo>
                    <a:pt x="1352" y="153"/>
                  </a:lnTo>
                  <a:lnTo>
                    <a:pt x="1359" y="218"/>
                  </a:lnTo>
                  <a:lnTo>
                    <a:pt x="1410" y="253"/>
                  </a:lnTo>
                  <a:lnTo>
                    <a:pt x="1448" y="535"/>
                  </a:lnTo>
                  <a:lnTo>
                    <a:pt x="1266" y="723"/>
                  </a:lnTo>
                  <a:lnTo>
                    <a:pt x="1200" y="755"/>
                  </a:lnTo>
                  <a:lnTo>
                    <a:pt x="1206" y="961"/>
                  </a:lnTo>
                  <a:lnTo>
                    <a:pt x="1379" y="1065"/>
                  </a:lnTo>
                  <a:lnTo>
                    <a:pt x="1275" y="1147"/>
                  </a:lnTo>
                  <a:lnTo>
                    <a:pt x="1359" y="1231"/>
                  </a:lnTo>
                  <a:lnTo>
                    <a:pt x="1200" y="1522"/>
                  </a:lnTo>
                  <a:lnTo>
                    <a:pt x="1208" y="1558"/>
                  </a:lnTo>
                  <a:lnTo>
                    <a:pt x="1240" y="1553"/>
                  </a:lnTo>
                  <a:lnTo>
                    <a:pt x="1202" y="1591"/>
                  </a:lnTo>
                  <a:lnTo>
                    <a:pt x="1208" y="1694"/>
                  </a:lnTo>
                  <a:lnTo>
                    <a:pt x="1155" y="1720"/>
                  </a:lnTo>
                  <a:lnTo>
                    <a:pt x="1113" y="1727"/>
                  </a:lnTo>
                  <a:lnTo>
                    <a:pt x="1030" y="1809"/>
                  </a:lnTo>
                  <a:lnTo>
                    <a:pt x="967" y="1820"/>
                  </a:lnTo>
                  <a:lnTo>
                    <a:pt x="962" y="1791"/>
                  </a:lnTo>
                  <a:lnTo>
                    <a:pt x="924" y="1749"/>
                  </a:lnTo>
                  <a:lnTo>
                    <a:pt x="845" y="1774"/>
                  </a:lnTo>
                  <a:lnTo>
                    <a:pt x="784" y="1739"/>
                  </a:lnTo>
                  <a:lnTo>
                    <a:pt x="692" y="1809"/>
                  </a:lnTo>
                  <a:lnTo>
                    <a:pt x="659" y="1800"/>
                  </a:lnTo>
                  <a:lnTo>
                    <a:pt x="557" y="1891"/>
                  </a:lnTo>
                  <a:lnTo>
                    <a:pt x="413" y="1787"/>
                  </a:lnTo>
                  <a:lnTo>
                    <a:pt x="409" y="1740"/>
                  </a:lnTo>
                  <a:lnTo>
                    <a:pt x="388" y="1736"/>
                  </a:lnTo>
                  <a:lnTo>
                    <a:pt x="348" y="1779"/>
                  </a:lnTo>
                  <a:lnTo>
                    <a:pt x="321" y="1766"/>
                  </a:lnTo>
                  <a:lnTo>
                    <a:pt x="314" y="1772"/>
                  </a:lnTo>
                  <a:lnTo>
                    <a:pt x="208" y="1722"/>
                  </a:lnTo>
                  <a:lnTo>
                    <a:pt x="161" y="1762"/>
                  </a:lnTo>
                  <a:lnTo>
                    <a:pt x="112" y="1714"/>
                  </a:lnTo>
                  <a:lnTo>
                    <a:pt x="144" y="1681"/>
                  </a:lnTo>
                  <a:lnTo>
                    <a:pt x="166" y="1638"/>
                  </a:lnTo>
                  <a:lnTo>
                    <a:pt x="161" y="1593"/>
                  </a:lnTo>
                  <a:lnTo>
                    <a:pt x="94" y="1552"/>
                  </a:lnTo>
                  <a:lnTo>
                    <a:pt x="120" y="1501"/>
                  </a:lnTo>
                  <a:lnTo>
                    <a:pt x="173" y="1479"/>
                  </a:lnTo>
                  <a:lnTo>
                    <a:pt x="149" y="1421"/>
                  </a:lnTo>
                  <a:lnTo>
                    <a:pt x="215" y="1403"/>
                  </a:lnTo>
                  <a:lnTo>
                    <a:pt x="205" y="1259"/>
                  </a:lnTo>
                  <a:lnTo>
                    <a:pt x="109" y="1112"/>
                  </a:lnTo>
                  <a:lnTo>
                    <a:pt x="165" y="869"/>
                  </a:lnTo>
                  <a:lnTo>
                    <a:pt x="207" y="874"/>
                  </a:lnTo>
                  <a:lnTo>
                    <a:pt x="207" y="843"/>
                  </a:lnTo>
                  <a:lnTo>
                    <a:pt x="91" y="786"/>
                  </a:lnTo>
                  <a:lnTo>
                    <a:pt x="33" y="739"/>
                  </a:lnTo>
                  <a:lnTo>
                    <a:pt x="0" y="59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27" name="Freeform 63"/>
            <p:cNvSpPr>
              <a:spLocks/>
            </p:cNvSpPr>
            <p:nvPr/>
          </p:nvSpPr>
          <p:spPr bwMode="auto">
            <a:xfrm>
              <a:off x="7157" y="3150"/>
              <a:ext cx="251" cy="227"/>
            </a:xfrm>
            <a:custGeom>
              <a:avLst/>
              <a:gdLst>
                <a:gd name="T0" fmla="*/ 114 w 1503"/>
                <a:gd name="T1" fmla="*/ 1035 h 1361"/>
                <a:gd name="T2" fmla="*/ 165 w 1503"/>
                <a:gd name="T3" fmla="*/ 1149 h 1361"/>
                <a:gd name="T4" fmla="*/ 106 w 1503"/>
                <a:gd name="T5" fmla="*/ 1173 h 1361"/>
                <a:gd name="T6" fmla="*/ 120 w 1503"/>
                <a:gd name="T7" fmla="*/ 1262 h 1361"/>
                <a:gd name="T8" fmla="*/ 372 w 1503"/>
                <a:gd name="T9" fmla="*/ 1255 h 1361"/>
                <a:gd name="T10" fmla="*/ 454 w 1503"/>
                <a:gd name="T11" fmla="*/ 1361 h 1361"/>
                <a:gd name="T12" fmla="*/ 721 w 1503"/>
                <a:gd name="T13" fmla="*/ 1269 h 1361"/>
                <a:gd name="T14" fmla="*/ 948 w 1503"/>
                <a:gd name="T15" fmla="*/ 1201 h 1361"/>
                <a:gd name="T16" fmla="*/ 1174 w 1503"/>
                <a:gd name="T17" fmla="*/ 1180 h 1361"/>
                <a:gd name="T18" fmla="*/ 1257 w 1503"/>
                <a:gd name="T19" fmla="*/ 1114 h 1361"/>
                <a:gd name="T20" fmla="*/ 1272 w 1503"/>
                <a:gd name="T21" fmla="*/ 1038 h 1361"/>
                <a:gd name="T22" fmla="*/ 1280 w 1503"/>
                <a:gd name="T23" fmla="*/ 994 h 1361"/>
                <a:gd name="T24" fmla="*/ 1503 w 1503"/>
                <a:gd name="T25" fmla="*/ 565 h 1361"/>
                <a:gd name="T26" fmla="*/ 1474 w 1503"/>
                <a:gd name="T27" fmla="*/ 533 h 1361"/>
                <a:gd name="T28" fmla="*/ 1453 w 1503"/>
                <a:gd name="T29" fmla="*/ 476 h 1361"/>
                <a:gd name="T30" fmla="*/ 1413 w 1503"/>
                <a:gd name="T31" fmla="*/ 409 h 1361"/>
                <a:gd name="T32" fmla="*/ 1375 w 1503"/>
                <a:gd name="T33" fmla="*/ 411 h 1361"/>
                <a:gd name="T34" fmla="*/ 1328 w 1503"/>
                <a:gd name="T35" fmla="*/ 404 h 1361"/>
                <a:gd name="T36" fmla="*/ 1302 w 1503"/>
                <a:gd name="T37" fmla="*/ 327 h 1361"/>
                <a:gd name="T38" fmla="*/ 1271 w 1503"/>
                <a:gd name="T39" fmla="*/ 276 h 1361"/>
                <a:gd name="T40" fmla="*/ 1282 w 1503"/>
                <a:gd name="T41" fmla="*/ 267 h 1361"/>
                <a:gd name="T42" fmla="*/ 1300 w 1503"/>
                <a:gd name="T43" fmla="*/ 229 h 1361"/>
                <a:gd name="T44" fmla="*/ 1280 w 1503"/>
                <a:gd name="T45" fmla="*/ 197 h 1361"/>
                <a:gd name="T46" fmla="*/ 1181 w 1503"/>
                <a:gd name="T47" fmla="*/ 177 h 1361"/>
                <a:gd name="T48" fmla="*/ 1078 w 1503"/>
                <a:gd name="T49" fmla="*/ 82 h 1361"/>
                <a:gd name="T50" fmla="*/ 1034 w 1503"/>
                <a:gd name="T51" fmla="*/ 82 h 1361"/>
                <a:gd name="T52" fmla="*/ 835 w 1503"/>
                <a:gd name="T53" fmla="*/ 0 h 1361"/>
                <a:gd name="T54" fmla="*/ 834 w 1503"/>
                <a:gd name="T55" fmla="*/ 29 h 1361"/>
                <a:gd name="T56" fmla="*/ 798 w 1503"/>
                <a:gd name="T57" fmla="*/ 55 h 1361"/>
                <a:gd name="T58" fmla="*/ 763 w 1503"/>
                <a:gd name="T59" fmla="*/ 161 h 1361"/>
                <a:gd name="T60" fmla="*/ 832 w 1503"/>
                <a:gd name="T61" fmla="*/ 182 h 1361"/>
                <a:gd name="T62" fmla="*/ 890 w 1503"/>
                <a:gd name="T63" fmla="*/ 247 h 1361"/>
                <a:gd name="T64" fmla="*/ 903 w 1503"/>
                <a:gd name="T65" fmla="*/ 320 h 1361"/>
                <a:gd name="T66" fmla="*/ 860 w 1503"/>
                <a:gd name="T67" fmla="*/ 345 h 1361"/>
                <a:gd name="T68" fmla="*/ 845 w 1503"/>
                <a:gd name="T69" fmla="*/ 417 h 1361"/>
                <a:gd name="T70" fmla="*/ 764 w 1503"/>
                <a:gd name="T71" fmla="*/ 467 h 1361"/>
                <a:gd name="T72" fmla="*/ 770 w 1503"/>
                <a:gd name="T73" fmla="*/ 553 h 1361"/>
                <a:gd name="T74" fmla="*/ 703 w 1503"/>
                <a:gd name="T75" fmla="*/ 617 h 1361"/>
                <a:gd name="T76" fmla="*/ 717 w 1503"/>
                <a:gd name="T77" fmla="*/ 657 h 1361"/>
                <a:gd name="T78" fmla="*/ 821 w 1503"/>
                <a:gd name="T79" fmla="*/ 654 h 1361"/>
                <a:gd name="T80" fmla="*/ 837 w 1503"/>
                <a:gd name="T81" fmla="*/ 689 h 1361"/>
                <a:gd name="T82" fmla="*/ 734 w 1503"/>
                <a:gd name="T83" fmla="*/ 767 h 1361"/>
                <a:gd name="T84" fmla="*/ 499 w 1503"/>
                <a:gd name="T85" fmla="*/ 765 h 1361"/>
                <a:gd name="T86" fmla="*/ 436 w 1503"/>
                <a:gd name="T87" fmla="*/ 738 h 1361"/>
                <a:gd name="T88" fmla="*/ 392 w 1503"/>
                <a:gd name="T89" fmla="*/ 779 h 1361"/>
                <a:gd name="T90" fmla="*/ 356 w 1503"/>
                <a:gd name="T91" fmla="*/ 829 h 1361"/>
                <a:gd name="T92" fmla="*/ 258 w 1503"/>
                <a:gd name="T93" fmla="*/ 847 h 1361"/>
                <a:gd name="T94" fmla="*/ 235 w 1503"/>
                <a:gd name="T95" fmla="*/ 810 h 1361"/>
                <a:gd name="T96" fmla="*/ 198 w 1503"/>
                <a:gd name="T97" fmla="*/ 804 h 1361"/>
                <a:gd name="T98" fmla="*/ 157 w 1503"/>
                <a:gd name="T99" fmla="*/ 750 h 1361"/>
                <a:gd name="T100" fmla="*/ 90 w 1503"/>
                <a:gd name="T101" fmla="*/ 719 h 1361"/>
                <a:gd name="T102" fmla="*/ 42 w 1503"/>
                <a:gd name="T103" fmla="*/ 738 h 1361"/>
                <a:gd name="T104" fmla="*/ 4 w 1503"/>
                <a:gd name="T105" fmla="*/ 800 h 1361"/>
                <a:gd name="T106" fmla="*/ 22 w 1503"/>
                <a:gd name="T107" fmla="*/ 858 h 1361"/>
                <a:gd name="T108" fmla="*/ 0 w 1503"/>
                <a:gd name="T109" fmla="*/ 922 h 1361"/>
                <a:gd name="T110" fmla="*/ 72 w 1503"/>
                <a:gd name="T111" fmla="*/ 1064 h 1361"/>
                <a:gd name="T112" fmla="*/ 114 w 1503"/>
                <a:gd name="T113" fmla="*/ 1035 h 1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503" h="1361">
                  <a:moveTo>
                    <a:pt x="114" y="1035"/>
                  </a:moveTo>
                  <a:lnTo>
                    <a:pt x="165" y="1149"/>
                  </a:lnTo>
                  <a:lnTo>
                    <a:pt x="106" y="1173"/>
                  </a:lnTo>
                  <a:lnTo>
                    <a:pt x="120" y="1262"/>
                  </a:lnTo>
                  <a:lnTo>
                    <a:pt x="372" y="1255"/>
                  </a:lnTo>
                  <a:lnTo>
                    <a:pt x="454" y="1361"/>
                  </a:lnTo>
                  <a:lnTo>
                    <a:pt x="721" y="1269"/>
                  </a:lnTo>
                  <a:lnTo>
                    <a:pt x="948" y="1201"/>
                  </a:lnTo>
                  <a:lnTo>
                    <a:pt x="1174" y="1180"/>
                  </a:lnTo>
                  <a:lnTo>
                    <a:pt x="1257" y="1114"/>
                  </a:lnTo>
                  <a:lnTo>
                    <a:pt x="1272" y="1038"/>
                  </a:lnTo>
                  <a:lnTo>
                    <a:pt x="1280" y="994"/>
                  </a:lnTo>
                  <a:lnTo>
                    <a:pt x="1503" y="565"/>
                  </a:lnTo>
                  <a:lnTo>
                    <a:pt x="1474" y="533"/>
                  </a:lnTo>
                  <a:lnTo>
                    <a:pt x="1453" y="476"/>
                  </a:lnTo>
                  <a:lnTo>
                    <a:pt x="1413" y="409"/>
                  </a:lnTo>
                  <a:lnTo>
                    <a:pt x="1375" y="411"/>
                  </a:lnTo>
                  <a:lnTo>
                    <a:pt x="1328" y="404"/>
                  </a:lnTo>
                  <a:lnTo>
                    <a:pt x="1302" y="327"/>
                  </a:lnTo>
                  <a:lnTo>
                    <a:pt x="1271" y="276"/>
                  </a:lnTo>
                  <a:lnTo>
                    <a:pt x="1282" y="267"/>
                  </a:lnTo>
                  <a:lnTo>
                    <a:pt x="1300" y="229"/>
                  </a:lnTo>
                  <a:lnTo>
                    <a:pt x="1280" y="197"/>
                  </a:lnTo>
                  <a:lnTo>
                    <a:pt x="1181" y="177"/>
                  </a:lnTo>
                  <a:lnTo>
                    <a:pt x="1078" y="82"/>
                  </a:lnTo>
                  <a:lnTo>
                    <a:pt x="1034" y="82"/>
                  </a:lnTo>
                  <a:lnTo>
                    <a:pt x="835" y="0"/>
                  </a:lnTo>
                  <a:lnTo>
                    <a:pt x="834" y="29"/>
                  </a:lnTo>
                  <a:lnTo>
                    <a:pt x="798" y="55"/>
                  </a:lnTo>
                  <a:lnTo>
                    <a:pt x="763" y="161"/>
                  </a:lnTo>
                  <a:lnTo>
                    <a:pt x="832" y="182"/>
                  </a:lnTo>
                  <a:lnTo>
                    <a:pt x="890" y="247"/>
                  </a:lnTo>
                  <a:lnTo>
                    <a:pt x="903" y="320"/>
                  </a:lnTo>
                  <a:lnTo>
                    <a:pt x="860" y="345"/>
                  </a:lnTo>
                  <a:lnTo>
                    <a:pt x="845" y="417"/>
                  </a:lnTo>
                  <a:lnTo>
                    <a:pt x="764" y="467"/>
                  </a:lnTo>
                  <a:lnTo>
                    <a:pt x="770" y="553"/>
                  </a:lnTo>
                  <a:lnTo>
                    <a:pt x="703" y="617"/>
                  </a:lnTo>
                  <a:lnTo>
                    <a:pt x="717" y="657"/>
                  </a:lnTo>
                  <a:lnTo>
                    <a:pt x="821" y="654"/>
                  </a:lnTo>
                  <a:lnTo>
                    <a:pt x="837" y="689"/>
                  </a:lnTo>
                  <a:lnTo>
                    <a:pt x="734" y="767"/>
                  </a:lnTo>
                  <a:lnTo>
                    <a:pt x="499" y="765"/>
                  </a:lnTo>
                  <a:lnTo>
                    <a:pt x="436" y="738"/>
                  </a:lnTo>
                  <a:lnTo>
                    <a:pt x="392" y="779"/>
                  </a:lnTo>
                  <a:lnTo>
                    <a:pt x="356" y="829"/>
                  </a:lnTo>
                  <a:lnTo>
                    <a:pt x="258" y="847"/>
                  </a:lnTo>
                  <a:lnTo>
                    <a:pt x="235" y="810"/>
                  </a:lnTo>
                  <a:lnTo>
                    <a:pt x="198" y="804"/>
                  </a:lnTo>
                  <a:lnTo>
                    <a:pt x="157" y="750"/>
                  </a:lnTo>
                  <a:lnTo>
                    <a:pt x="90" y="719"/>
                  </a:lnTo>
                  <a:lnTo>
                    <a:pt x="42" y="738"/>
                  </a:lnTo>
                  <a:lnTo>
                    <a:pt x="4" y="800"/>
                  </a:lnTo>
                  <a:lnTo>
                    <a:pt x="22" y="858"/>
                  </a:lnTo>
                  <a:lnTo>
                    <a:pt x="0" y="922"/>
                  </a:lnTo>
                  <a:lnTo>
                    <a:pt x="72" y="1064"/>
                  </a:lnTo>
                  <a:lnTo>
                    <a:pt x="114" y="103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28" name="Freeform 64"/>
            <p:cNvSpPr>
              <a:spLocks/>
            </p:cNvSpPr>
            <p:nvPr/>
          </p:nvSpPr>
          <p:spPr bwMode="auto">
            <a:xfrm>
              <a:off x="7157" y="3150"/>
              <a:ext cx="251" cy="227"/>
            </a:xfrm>
            <a:custGeom>
              <a:avLst/>
              <a:gdLst>
                <a:gd name="T0" fmla="*/ 114 w 1503"/>
                <a:gd name="T1" fmla="*/ 1035 h 1361"/>
                <a:gd name="T2" fmla="*/ 165 w 1503"/>
                <a:gd name="T3" fmla="*/ 1149 h 1361"/>
                <a:gd name="T4" fmla="*/ 106 w 1503"/>
                <a:gd name="T5" fmla="*/ 1173 h 1361"/>
                <a:gd name="T6" fmla="*/ 120 w 1503"/>
                <a:gd name="T7" fmla="*/ 1262 h 1361"/>
                <a:gd name="T8" fmla="*/ 372 w 1503"/>
                <a:gd name="T9" fmla="*/ 1255 h 1361"/>
                <a:gd name="T10" fmla="*/ 454 w 1503"/>
                <a:gd name="T11" fmla="*/ 1361 h 1361"/>
                <a:gd name="T12" fmla="*/ 721 w 1503"/>
                <a:gd name="T13" fmla="*/ 1269 h 1361"/>
                <a:gd name="T14" fmla="*/ 948 w 1503"/>
                <a:gd name="T15" fmla="*/ 1201 h 1361"/>
                <a:gd name="T16" fmla="*/ 1174 w 1503"/>
                <a:gd name="T17" fmla="*/ 1180 h 1361"/>
                <a:gd name="T18" fmla="*/ 1257 w 1503"/>
                <a:gd name="T19" fmla="*/ 1114 h 1361"/>
                <a:gd name="T20" fmla="*/ 1272 w 1503"/>
                <a:gd name="T21" fmla="*/ 1038 h 1361"/>
                <a:gd name="T22" fmla="*/ 1280 w 1503"/>
                <a:gd name="T23" fmla="*/ 994 h 1361"/>
                <a:gd name="T24" fmla="*/ 1503 w 1503"/>
                <a:gd name="T25" fmla="*/ 565 h 1361"/>
                <a:gd name="T26" fmla="*/ 1474 w 1503"/>
                <a:gd name="T27" fmla="*/ 533 h 1361"/>
                <a:gd name="T28" fmla="*/ 1453 w 1503"/>
                <a:gd name="T29" fmla="*/ 476 h 1361"/>
                <a:gd name="T30" fmla="*/ 1413 w 1503"/>
                <a:gd name="T31" fmla="*/ 409 h 1361"/>
                <a:gd name="T32" fmla="*/ 1375 w 1503"/>
                <a:gd name="T33" fmla="*/ 411 h 1361"/>
                <a:gd name="T34" fmla="*/ 1328 w 1503"/>
                <a:gd name="T35" fmla="*/ 404 h 1361"/>
                <a:gd name="T36" fmla="*/ 1302 w 1503"/>
                <a:gd name="T37" fmla="*/ 327 h 1361"/>
                <a:gd name="T38" fmla="*/ 1271 w 1503"/>
                <a:gd name="T39" fmla="*/ 276 h 1361"/>
                <a:gd name="T40" fmla="*/ 1282 w 1503"/>
                <a:gd name="T41" fmla="*/ 267 h 1361"/>
                <a:gd name="T42" fmla="*/ 1300 w 1503"/>
                <a:gd name="T43" fmla="*/ 229 h 1361"/>
                <a:gd name="T44" fmla="*/ 1280 w 1503"/>
                <a:gd name="T45" fmla="*/ 197 h 1361"/>
                <a:gd name="T46" fmla="*/ 1181 w 1503"/>
                <a:gd name="T47" fmla="*/ 177 h 1361"/>
                <a:gd name="T48" fmla="*/ 1078 w 1503"/>
                <a:gd name="T49" fmla="*/ 82 h 1361"/>
                <a:gd name="T50" fmla="*/ 1034 w 1503"/>
                <a:gd name="T51" fmla="*/ 82 h 1361"/>
                <a:gd name="T52" fmla="*/ 835 w 1503"/>
                <a:gd name="T53" fmla="*/ 0 h 1361"/>
                <a:gd name="T54" fmla="*/ 834 w 1503"/>
                <a:gd name="T55" fmla="*/ 29 h 1361"/>
                <a:gd name="T56" fmla="*/ 798 w 1503"/>
                <a:gd name="T57" fmla="*/ 55 h 1361"/>
                <a:gd name="T58" fmla="*/ 763 w 1503"/>
                <a:gd name="T59" fmla="*/ 161 h 1361"/>
                <a:gd name="T60" fmla="*/ 832 w 1503"/>
                <a:gd name="T61" fmla="*/ 182 h 1361"/>
                <a:gd name="T62" fmla="*/ 890 w 1503"/>
                <a:gd name="T63" fmla="*/ 247 h 1361"/>
                <a:gd name="T64" fmla="*/ 903 w 1503"/>
                <a:gd name="T65" fmla="*/ 320 h 1361"/>
                <a:gd name="T66" fmla="*/ 860 w 1503"/>
                <a:gd name="T67" fmla="*/ 345 h 1361"/>
                <a:gd name="T68" fmla="*/ 845 w 1503"/>
                <a:gd name="T69" fmla="*/ 417 h 1361"/>
                <a:gd name="T70" fmla="*/ 764 w 1503"/>
                <a:gd name="T71" fmla="*/ 467 h 1361"/>
                <a:gd name="T72" fmla="*/ 770 w 1503"/>
                <a:gd name="T73" fmla="*/ 553 h 1361"/>
                <a:gd name="T74" fmla="*/ 703 w 1503"/>
                <a:gd name="T75" fmla="*/ 617 h 1361"/>
                <a:gd name="T76" fmla="*/ 717 w 1503"/>
                <a:gd name="T77" fmla="*/ 657 h 1361"/>
                <a:gd name="T78" fmla="*/ 821 w 1503"/>
                <a:gd name="T79" fmla="*/ 654 h 1361"/>
                <a:gd name="T80" fmla="*/ 837 w 1503"/>
                <a:gd name="T81" fmla="*/ 689 h 1361"/>
                <a:gd name="T82" fmla="*/ 734 w 1503"/>
                <a:gd name="T83" fmla="*/ 767 h 1361"/>
                <a:gd name="T84" fmla="*/ 499 w 1503"/>
                <a:gd name="T85" fmla="*/ 765 h 1361"/>
                <a:gd name="T86" fmla="*/ 436 w 1503"/>
                <a:gd name="T87" fmla="*/ 738 h 1361"/>
                <a:gd name="T88" fmla="*/ 392 w 1503"/>
                <a:gd name="T89" fmla="*/ 779 h 1361"/>
                <a:gd name="T90" fmla="*/ 356 w 1503"/>
                <a:gd name="T91" fmla="*/ 829 h 1361"/>
                <a:gd name="T92" fmla="*/ 258 w 1503"/>
                <a:gd name="T93" fmla="*/ 847 h 1361"/>
                <a:gd name="T94" fmla="*/ 235 w 1503"/>
                <a:gd name="T95" fmla="*/ 810 h 1361"/>
                <a:gd name="T96" fmla="*/ 198 w 1503"/>
                <a:gd name="T97" fmla="*/ 804 h 1361"/>
                <a:gd name="T98" fmla="*/ 157 w 1503"/>
                <a:gd name="T99" fmla="*/ 750 h 1361"/>
                <a:gd name="T100" fmla="*/ 90 w 1503"/>
                <a:gd name="T101" fmla="*/ 719 h 1361"/>
                <a:gd name="T102" fmla="*/ 42 w 1503"/>
                <a:gd name="T103" fmla="*/ 738 h 1361"/>
                <a:gd name="T104" fmla="*/ 4 w 1503"/>
                <a:gd name="T105" fmla="*/ 800 h 1361"/>
                <a:gd name="T106" fmla="*/ 22 w 1503"/>
                <a:gd name="T107" fmla="*/ 858 h 1361"/>
                <a:gd name="T108" fmla="*/ 0 w 1503"/>
                <a:gd name="T109" fmla="*/ 922 h 1361"/>
                <a:gd name="T110" fmla="*/ 72 w 1503"/>
                <a:gd name="T111" fmla="*/ 1064 h 1361"/>
                <a:gd name="T112" fmla="*/ 114 w 1503"/>
                <a:gd name="T113" fmla="*/ 1035 h 1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503" h="1361">
                  <a:moveTo>
                    <a:pt x="114" y="1035"/>
                  </a:moveTo>
                  <a:lnTo>
                    <a:pt x="165" y="1149"/>
                  </a:lnTo>
                  <a:lnTo>
                    <a:pt x="106" y="1173"/>
                  </a:lnTo>
                  <a:lnTo>
                    <a:pt x="120" y="1262"/>
                  </a:lnTo>
                  <a:lnTo>
                    <a:pt x="372" y="1255"/>
                  </a:lnTo>
                  <a:lnTo>
                    <a:pt x="454" y="1361"/>
                  </a:lnTo>
                  <a:lnTo>
                    <a:pt x="721" y="1269"/>
                  </a:lnTo>
                  <a:lnTo>
                    <a:pt x="948" y="1201"/>
                  </a:lnTo>
                  <a:lnTo>
                    <a:pt x="1174" y="1180"/>
                  </a:lnTo>
                  <a:lnTo>
                    <a:pt x="1257" y="1114"/>
                  </a:lnTo>
                  <a:lnTo>
                    <a:pt x="1272" y="1038"/>
                  </a:lnTo>
                  <a:lnTo>
                    <a:pt x="1280" y="994"/>
                  </a:lnTo>
                  <a:lnTo>
                    <a:pt x="1503" y="565"/>
                  </a:lnTo>
                  <a:lnTo>
                    <a:pt x="1474" y="533"/>
                  </a:lnTo>
                  <a:lnTo>
                    <a:pt x="1453" y="476"/>
                  </a:lnTo>
                  <a:lnTo>
                    <a:pt x="1413" y="409"/>
                  </a:lnTo>
                  <a:lnTo>
                    <a:pt x="1375" y="411"/>
                  </a:lnTo>
                  <a:lnTo>
                    <a:pt x="1328" y="404"/>
                  </a:lnTo>
                  <a:lnTo>
                    <a:pt x="1302" y="327"/>
                  </a:lnTo>
                  <a:lnTo>
                    <a:pt x="1271" y="276"/>
                  </a:lnTo>
                  <a:lnTo>
                    <a:pt x="1282" y="267"/>
                  </a:lnTo>
                  <a:lnTo>
                    <a:pt x="1300" y="229"/>
                  </a:lnTo>
                  <a:lnTo>
                    <a:pt x="1280" y="197"/>
                  </a:lnTo>
                  <a:lnTo>
                    <a:pt x="1181" y="177"/>
                  </a:lnTo>
                  <a:lnTo>
                    <a:pt x="1078" y="82"/>
                  </a:lnTo>
                  <a:lnTo>
                    <a:pt x="1034" y="82"/>
                  </a:lnTo>
                  <a:lnTo>
                    <a:pt x="835" y="0"/>
                  </a:lnTo>
                  <a:lnTo>
                    <a:pt x="834" y="29"/>
                  </a:lnTo>
                  <a:lnTo>
                    <a:pt x="798" y="55"/>
                  </a:lnTo>
                  <a:lnTo>
                    <a:pt x="763" y="161"/>
                  </a:lnTo>
                  <a:lnTo>
                    <a:pt x="832" y="182"/>
                  </a:lnTo>
                  <a:lnTo>
                    <a:pt x="890" y="247"/>
                  </a:lnTo>
                  <a:lnTo>
                    <a:pt x="903" y="320"/>
                  </a:lnTo>
                  <a:lnTo>
                    <a:pt x="860" y="345"/>
                  </a:lnTo>
                  <a:lnTo>
                    <a:pt x="845" y="417"/>
                  </a:lnTo>
                  <a:lnTo>
                    <a:pt x="764" y="467"/>
                  </a:lnTo>
                  <a:lnTo>
                    <a:pt x="770" y="553"/>
                  </a:lnTo>
                  <a:lnTo>
                    <a:pt x="703" y="617"/>
                  </a:lnTo>
                  <a:lnTo>
                    <a:pt x="717" y="657"/>
                  </a:lnTo>
                  <a:lnTo>
                    <a:pt x="821" y="654"/>
                  </a:lnTo>
                  <a:lnTo>
                    <a:pt x="837" y="689"/>
                  </a:lnTo>
                  <a:lnTo>
                    <a:pt x="734" y="767"/>
                  </a:lnTo>
                  <a:lnTo>
                    <a:pt x="499" y="765"/>
                  </a:lnTo>
                  <a:lnTo>
                    <a:pt x="436" y="738"/>
                  </a:lnTo>
                  <a:lnTo>
                    <a:pt x="392" y="779"/>
                  </a:lnTo>
                  <a:lnTo>
                    <a:pt x="356" y="829"/>
                  </a:lnTo>
                  <a:lnTo>
                    <a:pt x="258" y="847"/>
                  </a:lnTo>
                  <a:lnTo>
                    <a:pt x="235" y="810"/>
                  </a:lnTo>
                  <a:lnTo>
                    <a:pt x="198" y="804"/>
                  </a:lnTo>
                  <a:lnTo>
                    <a:pt x="157" y="750"/>
                  </a:lnTo>
                  <a:lnTo>
                    <a:pt x="90" y="719"/>
                  </a:lnTo>
                  <a:lnTo>
                    <a:pt x="42" y="738"/>
                  </a:lnTo>
                  <a:lnTo>
                    <a:pt x="4" y="800"/>
                  </a:lnTo>
                  <a:lnTo>
                    <a:pt x="22" y="858"/>
                  </a:lnTo>
                  <a:lnTo>
                    <a:pt x="0" y="922"/>
                  </a:lnTo>
                  <a:lnTo>
                    <a:pt x="72" y="1064"/>
                  </a:lnTo>
                  <a:lnTo>
                    <a:pt x="114" y="103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29" name="Freeform 65"/>
            <p:cNvSpPr>
              <a:spLocks/>
            </p:cNvSpPr>
            <p:nvPr/>
          </p:nvSpPr>
          <p:spPr bwMode="auto">
            <a:xfrm>
              <a:off x="7199" y="3563"/>
              <a:ext cx="138" cy="246"/>
            </a:xfrm>
            <a:custGeom>
              <a:avLst/>
              <a:gdLst>
                <a:gd name="T0" fmla="*/ 0 w 826"/>
                <a:gd name="T1" fmla="*/ 820 h 1474"/>
                <a:gd name="T2" fmla="*/ 96 w 826"/>
                <a:gd name="T3" fmla="*/ 870 h 1474"/>
                <a:gd name="T4" fmla="*/ 118 w 826"/>
                <a:gd name="T5" fmla="*/ 979 h 1474"/>
                <a:gd name="T6" fmla="*/ 112 w 826"/>
                <a:gd name="T7" fmla="*/ 1099 h 1474"/>
                <a:gd name="T8" fmla="*/ 88 w 826"/>
                <a:gd name="T9" fmla="*/ 1177 h 1474"/>
                <a:gd name="T10" fmla="*/ 93 w 826"/>
                <a:gd name="T11" fmla="*/ 1399 h 1474"/>
                <a:gd name="T12" fmla="*/ 227 w 826"/>
                <a:gd name="T13" fmla="*/ 1425 h 1474"/>
                <a:gd name="T14" fmla="*/ 300 w 826"/>
                <a:gd name="T15" fmla="*/ 1474 h 1474"/>
                <a:gd name="T16" fmla="*/ 305 w 826"/>
                <a:gd name="T17" fmla="*/ 855 h 1474"/>
                <a:gd name="T18" fmla="*/ 745 w 826"/>
                <a:gd name="T19" fmla="*/ 947 h 1474"/>
                <a:gd name="T20" fmla="*/ 745 w 826"/>
                <a:gd name="T21" fmla="*/ 575 h 1474"/>
                <a:gd name="T22" fmla="*/ 826 w 826"/>
                <a:gd name="T23" fmla="*/ 281 h 1474"/>
                <a:gd name="T24" fmla="*/ 817 w 826"/>
                <a:gd name="T25" fmla="*/ 0 h 1474"/>
                <a:gd name="T26" fmla="*/ 377 w 826"/>
                <a:gd name="T27" fmla="*/ 170 h 1474"/>
                <a:gd name="T28" fmla="*/ 11 w 826"/>
                <a:gd name="T29" fmla="*/ 415 h 1474"/>
                <a:gd name="T30" fmla="*/ 0 w 826"/>
                <a:gd name="T31" fmla="*/ 820 h 1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26" h="1474">
                  <a:moveTo>
                    <a:pt x="0" y="820"/>
                  </a:moveTo>
                  <a:lnTo>
                    <a:pt x="96" y="870"/>
                  </a:lnTo>
                  <a:lnTo>
                    <a:pt x="118" y="979"/>
                  </a:lnTo>
                  <a:lnTo>
                    <a:pt x="112" y="1099"/>
                  </a:lnTo>
                  <a:lnTo>
                    <a:pt x="88" y="1177"/>
                  </a:lnTo>
                  <a:lnTo>
                    <a:pt x="93" y="1399"/>
                  </a:lnTo>
                  <a:lnTo>
                    <a:pt x="227" y="1425"/>
                  </a:lnTo>
                  <a:lnTo>
                    <a:pt x="300" y="1474"/>
                  </a:lnTo>
                  <a:lnTo>
                    <a:pt x="305" y="855"/>
                  </a:lnTo>
                  <a:lnTo>
                    <a:pt x="745" y="947"/>
                  </a:lnTo>
                  <a:lnTo>
                    <a:pt x="745" y="575"/>
                  </a:lnTo>
                  <a:lnTo>
                    <a:pt x="826" y="281"/>
                  </a:lnTo>
                  <a:lnTo>
                    <a:pt x="817" y="0"/>
                  </a:lnTo>
                  <a:lnTo>
                    <a:pt x="377" y="170"/>
                  </a:lnTo>
                  <a:lnTo>
                    <a:pt x="11" y="415"/>
                  </a:lnTo>
                  <a:lnTo>
                    <a:pt x="0" y="82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30" name="Freeform 66"/>
            <p:cNvSpPr>
              <a:spLocks/>
            </p:cNvSpPr>
            <p:nvPr/>
          </p:nvSpPr>
          <p:spPr bwMode="auto">
            <a:xfrm>
              <a:off x="7199" y="3563"/>
              <a:ext cx="138" cy="246"/>
            </a:xfrm>
            <a:custGeom>
              <a:avLst/>
              <a:gdLst>
                <a:gd name="T0" fmla="*/ 0 w 826"/>
                <a:gd name="T1" fmla="*/ 820 h 1474"/>
                <a:gd name="T2" fmla="*/ 96 w 826"/>
                <a:gd name="T3" fmla="*/ 870 h 1474"/>
                <a:gd name="T4" fmla="*/ 118 w 826"/>
                <a:gd name="T5" fmla="*/ 979 h 1474"/>
                <a:gd name="T6" fmla="*/ 112 w 826"/>
                <a:gd name="T7" fmla="*/ 1099 h 1474"/>
                <a:gd name="T8" fmla="*/ 88 w 826"/>
                <a:gd name="T9" fmla="*/ 1177 h 1474"/>
                <a:gd name="T10" fmla="*/ 93 w 826"/>
                <a:gd name="T11" fmla="*/ 1399 h 1474"/>
                <a:gd name="T12" fmla="*/ 227 w 826"/>
                <a:gd name="T13" fmla="*/ 1425 h 1474"/>
                <a:gd name="T14" fmla="*/ 300 w 826"/>
                <a:gd name="T15" fmla="*/ 1474 h 1474"/>
                <a:gd name="T16" fmla="*/ 305 w 826"/>
                <a:gd name="T17" fmla="*/ 855 h 1474"/>
                <a:gd name="T18" fmla="*/ 745 w 826"/>
                <a:gd name="T19" fmla="*/ 947 h 1474"/>
                <a:gd name="T20" fmla="*/ 745 w 826"/>
                <a:gd name="T21" fmla="*/ 575 h 1474"/>
                <a:gd name="T22" fmla="*/ 826 w 826"/>
                <a:gd name="T23" fmla="*/ 281 h 1474"/>
                <a:gd name="T24" fmla="*/ 817 w 826"/>
                <a:gd name="T25" fmla="*/ 0 h 1474"/>
                <a:gd name="T26" fmla="*/ 377 w 826"/>
                <a:gd name="T27" fmla="*/ 170 h 1474"/>
                <a:gd name="T28" fmla="*/ 11 w 826"/>
                <a:gd name="T29" fmla="*/ 415 h 1474"/>
                <a:gd name="T30" fmla="*/ 0 w 826"/>
                <a:gd name="T31" fmla="*/ 820 h 1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26" h="1474">
                  <a:moveTo>
                    <a:pt x="0" y="820"/>
                  </a:moveTo>
                  <a:lnTo>
                    <a:pt x="96" y="870"/>
                  </a:lnTo>
                  <a:lnTo>
                    <a:pt x="118" y="979"/>
                  </a:lnTo>
                  <a:lnTo>
                    <a:pt x="112" y="1099"/>
                  </a:lnTo>
                  <a:lnTo>
                    <a:pt x="88" y="1177"/>
                  </a:lnTo>
                  <a:lnTo>
                    <a:pt x="93" y="1399"/>
                  </a:lnTo>
                  <a:lnTo>
                    <a:pt x="227" y="1425"/>
                  </a:lnTo>
                  <a:lnTo>
                    <a:pt x="300" y="1474"/>
                  </a:lnTo>
                  <a:lnTo>
                    <a:pt x="305" y="855"/>
                  </a:lnTo>
                  <a:lnTo>
                    <a:pt x="745" y="947"/>
                  </a:lnTo>
                  <a:lnTo>
                    <a:pt x="745" y="575"/>
                  </a:lnTo>
                  <a:lnTo>
                    <a:pt x="826" y="281"/>
                  </a:lnTo>
                  <a:lnTo>
                    <a:pt x="817" y="0"/>
                  </a:lnTo>
                  <a:lnTo>
                    <a:pt x="377" y="170"/>
                  </a:lnTo>
                  <a:lnTo>
                    <a:pt x="11" y="415"/>
                  </a:lnTo>
                  <a:lnTo>
                    <a:pt x="0" y="82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31" name="Freeform 67"/>
            <p:cNvSpPr>
              <a:spLocks/>
            </p:cNvSpPr>
            <p:nvPr/>
          </p:nvSpPr>
          <p:spPr bwMode="auto">
            <a:xfrm>
              <a:off x="7050" y="3279"/>
              <a:ext cx="182" cy="171"/>
            </a:xfrm>
            <a:custGeom>
              <a:avLst/>
              <a:gdLst>
                <a:gd name="T0" fmla="*/ 161 w 1092"/>
                <a:gd name="T1" fmla="*/ 237 h 1023"/>
                <a:gd name="T2" fmla="*/ 174 w 1092"/>
                <a:gd name="T3" fmla="*/ 283 h 1023"/>
                <a:gd name="T4" fmla="*/ 138 w 1092"/>
                <a:gd name="T5" fmla="*/ 328 h 1023"/>
                <a:gd name="T6" fmla="*/ 55 w 1092"/>
                <a:gd name="T7" fmla="*/ 351 h 1023"/>
                <a:gd name="T8" fmla="*/ 65 w 1092"/>
                <a:gd name="T9" fmla="*/ 524 h 1023"/>
                <a:gd name="T10" fmla="*/ 88 w 1092"/>
                <a:gd name="T11" fmla="*/ 528 h 1023"/>
                <a:gd name="T12" fmla="*/ 113 w 1092"/>
                <a:gd name="T13" fmla="*/ 476 h 1023"/>
                <a:gd name="T14" fmla="*/ 189 w 1092"/>
                <a:gd name="T15" fmla="*/ 478 h 1023"/>
                <a:gd name="T16" fmla="*/ 202 w 1092"/>
                <a:gd name="T17" fmla="*/ 509 h 1023"/>
                <a:gd name="T18" fmla="*/ 260 w 1092"/>
                <a:gd name="T19" fmla="*/ 476 h 1023"/>
                <a:gd name="T20" fmla="*/ 305 w 1092"/>
                <a:gd name="T21" fmla="*/ 476 h 1023"/>
                <a:gd name="T22" fmla="*/ 308 w 1092"/>
                <a:gd name="T23" fmla="*/ 516 h 1023"/>
                <a:gd name="T24" fmla="*/ 292 w 1092"/>
                <a:gd name="T25" fmla="*/ 574 h 1023"/>
                <a:gd name="T26" fmla="*/ 247 w 1092"/>
                <a:gd name="T27" fmla="*/ 616 h 1023"/>
                <a:gd name="T28" fmla="*/ 182 w 1092"/>
                <a:gd name="T29" fmla="*/ 629 h 1023"/>
                <a:gd name="T30" fmla="*/ 155 w 1092"/>
                <a:gd name="T31" fmla="*/ 651 h 1023"/>
                <a:gd name="T32" fmla="*/ 236 w 1092"/>
                <a:gd name="T33" fmla="*/ 715 h 1023"/>
                <a:gd name="T34" fmla="*/ 0 w 1092"/>
                <a:gd name="T35" fmla="*/ 933 h 1023"/>
                <a:gd name="T36" fmla="*/ 86 w 1092"/>
                <a:gd name="T37" fmla="*/ 945 h 1023"/>
                <a:gd name="T38" fmla="*/ 162 w 1092"/>
                <a:gd name="T39" fmla="*/ 913 h 1023"/>
                <a:gd name="T40" fmla="*/ 243 w 1092"/>
                <a:gd name="T41" fmla="*/ 975 h 1023"/>
                <a:gd name="T42" fmla="*/ 352 w 1092"/>
                <a:gd name="T43" fmla="*/ 1013 h 1023"/>
                <a:gd name="T44" fmla="*/ 377 w 1092"/>
                <a:gd name="T45" fmla="*/ 1023 h 1023"/>
                <a:gd name="T46" fmla="*/ 396 w 1092"/>
                <a:gd name="T47" fmla="*/ 937 h 1023"/>
                <a:gd name="T48" fmla="*/ 627 w 1092"/>
                <a:gd name="T49" fmla="*/ 865 h 1023"/>
                <a:gd name="T50" fmla="*/ 698 w 1092"/>
                <a:gd name="T51" fmla="*/ 900 h 1023"/>
                <a:gd name="T52" fmla="*/ 867 w 1092"/>
                <a:gd name="T53" fmla="*/ 906 h 1023"/>
                <a:gd name="T54" fmla="*/ 1092 w 1092"/>
                <a:gd name="T55" fmla="*/ 584 h 1023"/>
                <a:gd name="T56" fmla="*/ 1013 w 1092"/>
                <a:gd name="T57" fmla="*/ 482 h 1023"/>
                <a:gd name="T58" fmla="*/ 759 w 1092"/>
                <a:gd name="T59" fmla="*/ 490 h 1023"/>
                <a:gd name="T60" fmla="*/ 744 w 1092"/>
                <a:gd name="T61" fmla="*/ 401 h 1023"/>
                <a:gd name="T62" fmla="*/ 805 w 1092"/>
                <a:gd name="T63" fmla="*/ 374 h 1023"/>
                <a:gd name="T64" fmla="*/ 753 w 1092"/>
                <a:gd name="T65" fmla="*/ 260 h 1023"/>
                <a:gd name="T66" fmla="*/ 709 w 1092"/>
                <a:gd name="T67" fmla="*/ 290 h 1023"/>
                <a:gd name="T68" fmla="*/ 640 w 1092"/>
                <a:gd name="T69" fmla="*/ 150 h 1023"/>
                <a:gd name="T70" fmla="*/ 663 w 1092"/>
                <a:gd name="T71" fmla="*/ 87 h 1023"/>
                <a:gd name="T72" fmla="*/ 647 w 1092"/>
                <a:gd name="T73" fmla="*/ 27 h 1023"/>
                <a:gd name="T74" fmla="*/ 567 w 1092"/>
                <a:gd name="T75" fmla="*/ 0 h 1023"/>
                <a:gd name="T76" fmla="*/ 514 w 1092"/>
                <a:gd name="T77" fmla="*/ 6 h 1023"/>
                <a:gd name="T78" fmla="*/ 517 w 1092"/>
                <a:gd name="T79" fmla="*/ 27 h 1023"/>
                <a:gd name="T80" fmla="*/ 480 w 1092"/>
                <a:gd name="T81" fmla="*/ 25 h 1023"/>
                <a:gd name="T82" fmla="*/ 475 w 1092"/>
                <a:gd name="T83" fmla="*/ 76 h 1023"/>
                <a:gd name="T84" fmla="*/ 435 w 1092"/>
                <a:gd name="T85" fmla="*/ 76 h 1023"/>
                <a:gd name="T86" fmla="*/ 422 w 1092"/>
                <a:gd name="T87" fmla="*/ 120 h 1023"/>
                <a:gd name="T88" fmla="*/ 444 w 1092"/>
                <a:gd name="T89" fmla="*/ 167 h 1023"/>
                <a:gd name="T90" fmla="*/ 403 w 1092"/>
                <a:gd name="T91" fmla="*/ 223 h 1023"/>
                <a:gd name="T92" fmla="*/ 442 w 1092"/>
                <a:gd name="T93" fmla="*/ 280 h 1023"/>
                <a:gd name="T94" fmla="*/ 381 w 1092"/>
                <a:gd name="T95" fmla="*/ 286 h 1023"/>
                <a:gd name="T96" fmla="*/ 329 w 1092"/>
                <a:gd name="T97" fmla="*/ 215 h 1023"/>
                <a:gd name="T98" fmla="*/ 342 w 1092"/>
                <a:gd name="T99" fmla="*/ 179 h 1023"/>
                <a:gd name="T100" fmla="*/ 258 w 1092"/>
                <a:gd name="T101" fmla="*/ 79 h 1023"/>
                <a:gd name="T102" fmla="*/ 131 w 1092"/>
                <a:gd name="T103" fmla="*/ 114 h 1023"/>
                <a:gd name="T104" fmla="*/ 110 w 1092"/>
                <a:gd name="T105" fmla="*/ 109 h 1023"/>
                <a:gd name="T106" fmla="*/ 103 w 1092"/>
                <a:gd name="T107" fmla="*/ 82 h 1023"/>
                <a:gd name="T108" fmla="*/ 68 w 1092"/>
                <a:gd name="T109" fmla="*/ 92 h 1023"/>
                <a:gd name="T110" fmla="*/ 100 w 1092"/>
                <a:gd name="T111" fmla="*/ 212 h 1023"/>
                <a:gd name="T112" fmla="*/ 161 w 1092"/>
                <a:gd name="T113" fmla="*/ 237 h 10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2" h="1023">
                  <a:moveTo>
                    <a:pt x="161" y="237"/>
                  </a:moveTo>
                  <a:lnTo>
                    <a:pt x="174" y="283"/>
                  </a:lnTo>
                  <a:lnTo>
                    <a:pt x="138" y="328"/>
                  </a:lnTo>
                  <a:lnTo>
                    <a:pt x="55" y="351"/>
                  </a:lnTo>
                  <a:lnTo>
                    <a:pt x="65" y="524"/>
                  </a:lnTo>
                  <a:lnTo>
                    <a:pt x="88" y="528"/>
                  </a:lnTo>
                  <a:lnTo>
                    <a:pt x="113" y="476"/>
                  </a:lnTo>
                  <a:lnTo>
                    <a:pt x="189" y="478"/>
                  </a:lnTo>
                  <a:lnTo>
                    <a:pt x="202" y="509"/>
                  </a:lnTo>
                  <a:lnTo>
                    <a:pt x="260" y="476"/>
                  </a:lnTo>
                  <a:lnTo>
                    <a:pt x="305" y="476"/>
                  </a:lnTo>
                  <a:lnTo>
                    <a:pt x="308" y="516"/>
                  </a:lnTo>
                  <a:lnTo>
                    <a:pt x="292" y="574"/>
                  </a:lnTo>
                  <a:lnTo>
                    <a:pt x="247" y="616"/>
                  </a:lnTo>
                  <a:lnTo>
                    <a:pt x="182" y="629"/>
                  </a:lnTo>
                  <a:lnTo>
                    <a:pt x="155" y="651"/>
                  </a:lnTo>
                  <a:lnTo>
                    <a:pt x="236" y="715"/>
                  </a:lnTo>
                  <a:lnTo>
                    <a:pt x="0" y="933"/>
                  </a:lnTo>
                  <a:lnTo>
                    <a:pt x="86" y="945"/>
                  </a:lnTo>
                  <a:lnTo>
                    <a:pt x="162" y="913"/>
                  </a:lnTo>
                  <a:lnTo>
                    <a:pt x="243" y="975"/>
                  </a:lnTo>
                  <a:lnTo>
                    <a:pt x="352" y="1013"/>
                  </a:lnTo>
                  <a:lnTo>
                    <a:pt x="377" y="1023"/>
                  </a:lnTo>
                  <a:lnTo>
                    <a:pt x="396" y="937"/>
                  </a:lnTo>
                  <a:lnTo>
                    <a:pt x="627" y="865"/>
                  </a:lnTo>
                  <a:lnTo>
                    <a:pt x="698" y="900"/>
                  </a:lnTo>
                  <a:lnTo>
                    <a:pt x="867" y="906"/>
                  </a:lnTo>
                  <a:lnTo>
                    <a:pt x="1092" y="584"/>
                  </a:lnTo>
                  <a:lnTo>
                    <a:pt x="1013" y="482"/>
                  </a:lnTo>
                  <a:lnTo>
                    <a:pt x="759" y="490"/>
                  </a:lnTo>
                  <a:lnTo>
                    <a:pt x="744" y="401"/>
                  </a:lnTo>
                  <a:lnTo>
                    <a:pt x="805" y="374"/>
                  </a:lnTo>
                  <a:lnTo>
                    <a:pt x="753" y="260"/>
                  </a:lnTo>
                  <a:lnTo>
                    <a:pt x="709" y="290"/>
                  </a:lnTo>
                  <a:lnTo>
                    <a:pt x="640" y="150"/>
                  </a:lnTo>
                  <a:lnTo>
                    <a:pt x="663" y="87"/>
                  </a:lnTo>
                  <a:lnTo>
                    <a:pt x="647" y="27"/>
                  </a:lnTo>
                  <a:lnTo>
                    <a:pt x="567" y="0"/>
                  </a:lnTo>
                  <a:lnTo>
                    <a:pt x="514" y="6"/>
                  </a:lnTo>
                  <a:lnTo>
                    <a:pt x="517" y="27"/>
                  </a:lnTo>
                  <a:lnTo>
                    <a:pt x="480" y="25"/>
                  </a:lnTo>
                  <a:lnTo>
                    <a:pt x="475" y="76"/>
                  </a:lnTo>
                  <a:lnTo>
                    <a:pt x="435" y="76"/>
                  </a:lnTo>
                  <a:lnTo>
                    <a:pt x="422" y="120"/>
                  </a:lnTo>
                  <a:lnTo>
                    <a:pt x="444" y="167"/>
                  </a:lnTo>
                  <a:lnTo>
                    <a:pt x="403" y="223"/>
                  </a:lnTo>
                  <a:lnTo>
                    <a:pt x="442" y="280"/>
                  </a:lnTo>
                  <a:lnTo>
                    <a:pt x="381" y="286"/>
                  </a:lnTo>
                  <a:lnTo>
                    <a:pt x="329" y="215"/>
                  </a:lnTo>
                  <a:lnTo>
                    <a:pt x="342" y="179"/>
                  </a:lnTo>
                  <a:lnTo>
                    <a:pt x="258" y="79"/>
                  </a:lnTo>
                  <a:lnTo>
                    <a:pt x="131" y="114"/>
                  </a:lnTo>
                  <a:lnTo>
                    <a:pt x="110" y="109"/>
                  </a:lnTo>
                  <a:lnTo>
                    <a:pt x="103" y="82"/>
                  </a:lnTo>
                  <a:lnTo>
                    <a:pt x="68" y="92"/>
                  </a:lnTo>
                  <a:lnTo>
                    <a:pt x="100" y="212"/>
                  </a:lnTo>
                  <a:lnTo>
                    <a:pt x="161" y="23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32" name="Freeform 68"/>
            <p:cNvSpPr>
              <a:spLocks/>
            </p:cNvSpPr>
            <p:nvPr/>
          </p:nvSpPr>
          <p:spPr bwMode="auto">
            <a:xfrm>
              <a:off x="7050" y="3279"/>
              <a:ext cx="182" cy="171"/>
            </a:xfrm>
            <a:custGeom>
              <a:avLst/>
              <a:gdLst>
                <a:gd name="T0" fmla="*/ 161 w 1092"/>
                <a:gd name="T1" fmla="*/ 237 h 1023"/>
                <a:gd name="T2" fmla="*/ 174 w 1092"/>
                <a:gd name="T3" fmla="*/ 283 h 1023"/>
                <a:gd name="T4" fmla="*/ 138 w 1092"/>
                <a:gd name="T5" fmla="*/ 328 h 1023"/>
                <a:gd name="T6" fmla="*/ 55 w 1092"/>
                <a:gd name="T7" fmla="*/ 351 h 1023"/>
                <a:gd name="T8" fmla="*/ 65 w 1092"/>
                <a:gd name="T9" fmla="*/ 524 h 1023"/>
                <a:gd name="T10" fmla="*/ 88 w 1092"/>
                <a:gd name="T11" fmla="*/ 528 h 1023"/>
                <a:gd name="T12" fmla="*/ 113 w 1092"/>
                <a:gd name="T13" fmla="*/ 476 h 1023"/>
                <a:gd name="T14" fmla="*/ 189 w 1092"/>
                <a:gd name="T15" fmla="*/ 478 h 1023"/>
                <a:gd name="T16" fmla="*/ 202 w 1092"/>
                <a:gd name="T17" fmla="*/ 509 h 1023"/>
                <a:gd name="T18" fmla="*/ 260 w 1092"/>
                <a:gd name="T19" fmla="*/ 476 h 1023"/>
                <a:gd name="T20" fmla="*/ 305 w 1092"/>
                <a:gd name="T21" fmla="*/ 476 h 1023"/>
                <a:gd name="T22" fmla="*/ 308 w 1092"/>
                <a:gd name="T23" fmla="*/ 516 h 1023"/>
                <a:gd name="T24" fmla="*/ 292 w 1092"/>
                <a:gd name="T25" fmla="*/ 574 h 1023"/>
                <a:gd name="T26" fmla="*/ 247 w 1092"/>
                <a:gd name="T27" fmla="*/ 616 h 1023"/>
                <a:gd name="T28" fmla="*/ 182 w 1092"/>
                <a:gd name="T29" fmla="*/ 629 h 1023"/>
                <a:gd name="T30" fmla="*/ 155 w 1092"/>
                <a:gd name="T31" fmla="*/ 651 h 1023"/>
                <a:gd name="T32" fmla="*/ 236 w 1092"/>
                <a:gd name="T33" fmla="*/ 715 h 1023"/>
                <a:gd name="T34" fmla="*/ 0 w 1092"/>
                <a:gd name="T35" fmla="*/ 933 h 1023"/>
                <a:gd name="T36" fmla="*/ 86 w 1092"/>
                <a:gd name="T37" fmla="*/ 945 h 1023"/>
                <a:gd name="T38" fmla="*/ 162 w 1092"/>
                <a:gd name="T39" fmla="*/ 913 h 1023"/>
                <a:gd name="T40" fmla="*/ 243 w 1092"/>
                <a:gd name="T41" fmla="*/ 975 h 1023"/>
                <a:gd name="T42" fmla="*/ 352 w 1092"/>
                <a:gd name="T43" fmla="*/ 1013 h 1023"/>
                <a:gd name="T44" fmla="*/ 377 w 1092"/>
                <a:gd name="T45" fmla="*/ 1023 h 1023"/>
                <a:gd name="T46" fmla="*/ 396 w 1092"/>
                <a:gd name="T47" fmla="*/ 937 h 1023"/>
                <a:gd name="T48" fmla="*/ 627 w 1092"/>
                <a:gd name="T49" fmla="*/ 865 h 1023"/>
                <a:gd name="T50" fmla="*/ 698 w 1092"/>
                <a:gd name="T51" fmla="*/ 900 h 1023"/>
                <a:gd name="T52" fmla="*/ 867 w 1092"/>
                <a:gd name="T53" fmla="*/ 906 h 1023"/>
                <a:gd name="T54" fmla="*/ 1092 w 1092"/>
                <a:gd name="T55" fmla="*/ 584 h 1023"/>
                <a:gd name="T56" fmla="*/ 1013 w 1092"/>
                <a:gd name="T57" fmla="*/ 482 h 1023"/>
                <a:gd name="T58" fmla="*/ 759 w 1092"/>
                <a:gd name="T59" fmla="*/ 490 h 1023"/>
                <a:gd name="T60" fmla="*/ 744 w 1092"/>
                <a:gd name="T61" fmla="*/ 401 h 1023"/>
                <a:gd name="T62" fmla="*/ 805 w 1092"/>
                <a:gd name="T63" fmla="*/ 374 h 1023"/>
                <a:gd name="T64" fmla="*/ 753 w 1092"/>
                <a:gd name="T65" fmla="*/ 260 h 1023"/>
                <a:gd name="T66" fmla="*/ 709 w 1092"/>
                <a:gd name="T67" fmla="*/ 290 h 1023"/>
                <a:gd name="T68" fmla="*/ 640 w 1092"/>
                <a:gd name="T69" fmla="*/ 150 h 1023"/>
                <a:gd name="T70" fmla="*/ 663 w 1092"/>
                <a:gd name="T71" fmla="*/ 87 h 1023"/>
                <a:gd name="T72" fmla="*/ 647 w 1092"/>
                <a:gd name="T73" fmla="*/ 27 h 1023"/>
                <a:gd name="T74" fmla="*/ 567 w 1092"/>
                <a:gd name="T75" fmla="*/ 0 h 1023"/>
                <a:gd name="T76" fmla="*/ 514 w 1092"/>
                <a:gd name="T77" fmla="*/ 6 h 1023"/>
                <a:gd name="T78" fmla="*/ 517 w 1092"/>
                <a:gd name="T79" fmla="*/ 27 h 1023"/>
                <a:gd name="T80" fmla="*/ 480 w 1092"/>
                <a:gd name="T81" fmla="*/ 25 h 1023"/>
                <a:gd name="T82" fmla="*/ 475 w 1092"/>
                <a:gd name="T83" fmla="*/ 76 h 1023"/>
                <a:gd name="T84" fmla="*/ 435 w 1092"/>
                <a:gd name="T85" fmla="*/ 76 h 1023"/>
                <a:gd name="T86" fmla="*/ 422 w 1092"/>
                <a:gd name="T87" fmla="*/ 120 h 1023"/>
                <a:gd name="T88" fmla="*/ 444 w 1092"/>
                <a:gd name="T89" fmla="*/ 167 h 1023"/>
                <a:gd name="T90" fmla="*/ 403 w 1092"/>
                <a:gd name="T91" fmla="*/ 223 h 1023"/>
                <a:gd name="T92" fmla="*/ 442 w 1092"/>
                <a:gd name="T93" fmla="*/ 280 h 1023"/>
                <a:gd name="T94" fmla="*/ 381 w 1092"/>
                <a:gd name="T95" fmla="*/ 286 h 1023"/>
                <a:gd name="T96" fmla="*/ 329 w 1092"/>
                <a:gd name="T97" fmla="*/ 215 h 1023"/>
                <a:gd name="T98" fmla="*/ 342 w 1092"/>
                <a:gd name="T99" fmla="*/ 179 h 1023"/>
                <a:gd name="T100" fmla="*/ 258 w 1092"/>
                <a:gd name="T101" fmla="*/ 79 h 1023"/>
                <a:gd name="T102" fmla="*/ 131 w 1092"/>
                <a:gd name="T103" fmla="*/ 114 h 1023"/>
                <a:gd name="T104" fmla="*/ 110 w 1092"/>
                <a:gd name="T105" fmla="*/ 109 h 1023"/>
                <a:gd name="T106" fmla="*/ 103 w 1092"/>
                <a:gd name="T107" fmla="*/ 82 h 1023"/>
                <a:gd name="T108" fmla="*/ 68 w 1092"/>
                <a:gd name="T109" fmla="*/ 92 h 1023"/>
                <a:gd name="T110" fmla="*/ 100 w 1092"/>
                <a:gd name="T111" fmla="*/ 212 h 1023"/>
                <a:gd name="T112" fmla="*/ 161 w 1092"/>
                <a:gd name="T113" fmla="*/ 237 h 10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2" h="1023">
                  <a:moveTo>
                    <a:pt x="161" y="237"/>
                  </a:moveTo>
                  <a:lnTo>
                    <a:pt x="174" y="283"/>
                  </a:lnTo>
                  <a:lnTo>
                    <a:pt x="138" y="328"/>
                  </a:lnTo>
                  <a:lnTo>
                    <a:pt x="55" y="351"/>
                  </a:lnTo>
                  <a:lnTo>
                    <a:pt x="65" y="524"/>
                  </a:lnTo>
                  <a:lnTo>
                    <a:pt x="88" y="528"/>
                  </a:lnTo>
                  <a:lnTo>
                    <a:pt x="113" y="476"/>
                  </a:lnTo>
                  <a:lnTo>
                    <a:pt x="189" y="478"/>
                  </a:lnTo>
                  <a:lnTo>
                    <a:pt x="202" y="509"/>
                  </a:lnTo>
                  <a:lnTo>
                    <a:pt x="260" y="476"/>
                  </a:lnTo>
                  <a:lnTo>
                    <a:pt x="305" y="476"/>
                  </a:lnTo>
                  <a:lnTo>
                    <a:pt x="308" y="516"/>
                  </a:lnTo>
                  <a:lnTo>
                    <a:pt x="292" y="574"/>
                  </a:lnTo>
                  <a:lnTo>
                    <a:pt x="247" y="616"/>
                  </a:lnTo>
                  <a:lnTo>
                    <a:pt x="182" y="629"/>
                  </a:lnTo>
                  <a:lnTo>
                    <a:pt x="155" y="651"/>
                  </a:lnTo>
                  <a:lnTo>
                    <a:pt x="236" y="715"/>
                  </a:lnTo>
                  <a:lnTo>
                    <a:pt x="0" y="933"/>
                  </a:lnTo>
                  <a:lnTo>
                    <a:pt x="86" y="945"/>
                  </a:lnTo>
                  <a:lnTo>
                    <a:pt x="162" y="913"/>
                  </a:lnTo>
                  <a:lnTo>
                    <a:pt x="243" y="975"/>
                  </a:lnTo>
                  <a:lnTo>
                    <a:pt x="352" y="1013"/>
                  </a:lnTo>
                  <a:lnTo>
                    <a:pt x="377" y="1023"/>
                  </a:lnTo>
                  <a:lnTo>
                    <a:pt x="396" y="937"/>
                  </a:lnTo>
                  <a:lnTo>
                    <a:pt x="627" y="865"/>
                  </a:lnTo>
                  <a:lnTo>
                    <a:pt x="698" y="900"/>
                  </a:lnTo>
                  <a:lnTo>
                    <a:pt x="867" y="906"/>
                  </a:lnTo>
                  <a:lnTo>
                    <a:pt x="1092" y="584"/>
                  </a:lnTo>
                  <a:lnTo>
                    <a:pt x="1013" y="482"/>
                  </a:lnTo>
                  <a:lnTo>
                    <a:pt x="759" y="490"/>
                  </a:lnTo>
                  <a:lnTo>
                    <a:pt x="744" y="401"/>
                  </a:lnTo>
                  <a:lnTo>
                    <a:pt x="805" y="374"/>
                  </a:lnTo>
                  <a:lnTo>
                    <a:pt x="753" y="260"/>
                  </a:lnTo>
                  <a:lnTo>
                    <a:pt x="709" y="290"/>
                  </a:lnTo>
                  <a:lnTo>
                    <a:pt x="640" y="150"/>
                  </a:lnTo>
                  <a:lnTo>
                    <a:pt x="663" y="87"/>
                  </a:lnTo>
                  <a:lnTo>
                    <a:pt x="647" y="27"/>
                  </a:lnTo>
                  <a:lnTo>
                    <a:pt x="567" y="0"/>
                  </a:lnTo>
                  <a:lnTo>
                    <a:pt x="514" y="6"/>
                  </a:lnTo>
                  <a:lnTo>
                    <a:pt x="517" y="27"/>
                  </a:lnTo>
                  <a:lnTo>
                    <a:pt x="480" y="25"/>
                  </a:lnTo>
                  <a:lnTo>
                    <a:pt x="475" y="76"/>
                  </a:lnTo>
                  <a:lnTo>
                    <a:pt x="435" y="76"/>
                  </a:lnTo>
                  <a:lnTo>
                    <a:pt x="422" y="120"/>
                  </a:lnTo>
                  <a:lnTo>
                    <a:pt x="444" y="167"/>
                  </a:lnTo>
                  <a:lnTo>
                    <a:pt x="403" y="223"/>
                  </a:lnTo>
                  <a:lnTo>
                    <a:pt x="442" y="280"/>
                  </a:lnTo>
                  <a:lnTo>
                    <a:pt x="381" y="286"/>
                  </a:lnTo>
                  <a:lnTo>
                    <a:pt x="329" y="215"/>
                  </a:lnTo>
                  <a:lnTo>
                    <a:pt x="342" y="179"/>
                  </a:lnTo>
                  <a:lnTo>
                    <a:pt x="258" y="79"/>
                  </a:lnTo>
                  <a:lnTo>
                    <a:pt x="131" y="114"/>
                  </a:lnTo>
                  <a:lnTo>
                    <a:pt x="110" y="109"/>
                  </a:lnTo>
                  <a:lnTo>
                    <a:pt x="103" y="82"/>
                  </a:lnTo>
                  <a:lnTo>
                    <a:pt x="68" y="92"/>
                  </a:lnTo>
                  <a:lnTo>
                    <a:pt x="100" y="212"/>
                  </a:lnTo>
                  <a:lnTo>
                    <a:pt x="161" y="23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33" name="Freeform 69"/>
            <p:cNvSpPr>
              <a:spLocks/>
            </p:cNvSpPr>
            <p:nvPr/>
          </p:nvSpPr>
          <p:spPr bwMode="auto">
            <a:xfrm>
              <a:off x="7254" y="3479"/>
              <a:ext cx="101" cy="113"/>
            </a:xfrm>
            <a:custGeom>
              <a:avLst/>
              <a:gdLst>
                <a:gd name="T0" fmla="*/ 104 w 608"/>
                <a:gd name="T1" fmla="*/ 54 h 679"/>
                <a:gd name="T2" fmla="*/ 269 w 608"/>
                <a:gd name="T3" fmla="*/ 68 h 679"/>
                <a:gd name="T4" fmla="*/ 317 w 608"/>
                <a:gd name="T5" fmla="*/ 0 h 679"/>
                <a:gd name="T6" fmla="*/ 368 w 608"/>
                <a:gd name="T7" fmla="*/ 4 h 679"/>
                <a:gd name="T8" fmla="*/ 484 w 608"/>
                <a:gd name="T9" fmla="*/ 141 h 679"/>
                <a:gd name="T10" fmla="*/ 582 w 608"/>
                <a:gd name="T11" fmla="*/ 129 h 679"/>
                <a:gd name="T12" fmla="*/ 591 w 608"/>
                <a:gd name="T13" fmla="*/ 180 h 679"/>
                <a:gd name="T14" fmla="*/ 608 w 608"/>
                <a:gd name="T15" fmla="*/ 259 h 679"/>
                <a:gd name="T16" fmla="*/ 554 w 608"/>
                <a:gd name="T17" fmla="*/ 483 h 679"/>
                <a:gd name="T18" fmla="*/ 52 w 608"/>
                <a:gd name="T19" fmla="*/ 679 h 679"/>
                <a:gd name="T20" fmla="*/ 45 w 608"/>
                <a:gd name="T21" fmla="*/ 556 h 679"/>
                <a:gd name="T22" fmla="*/ 0 w 608"/>
                <a:gd name="T23" fmla="*/ 470 h 679"/>
                <a:gd name="T24" fmla="*/ 7 w 608"/>
                <a:gd name="T25" fmla="*/ 274 h 679"/>
                <a:gd name="T26" fmla="*/ 104 w 608"/>
                <a:gd name="T27" fmla="*/ 54 h 6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08" h="679">
                  <a:moveTo>
                    <a:pt x="104" y="54"/>
                  </a:moveTo>
                  <a:lnTo>
                    <a:pt x="269" y="68"/>
                  </a:lnTo>
                  <a:lnTo>
                    <a:pt x="317" y="0"/>
                  </a:lnTo>
                  <a:lnTo>
                    <a:pt x="368" y="4"/>
                  </a:lnTo>
                  <a:lnTo>
                    <a:pt x="484" y="141"/>
                  </a:lnTo>
                  <a:lnTo>
                    <a:pt x="582" y="129"/>
                  </a:lnTo>
                  <a:lnTo>
                    <a:pt x="591" y="180"/>
                  </a:lnTo>
                  <a:lnTo>
                    <a:pt x="608" y="259"/>
                  </a:lnTo>
                  <a:lnTo>
                    <a:pt x="554" y="483"/>
                  </a:lnTo>
                  <a:lnTo>
                    <a:pt x="52" y="679"/>
                  </a:lnTo>
                  <a:lnTo>
                    <a:pt x="45" y="556"/>
                  </a:lnTo>
                  <a:lnTo>
                    <a:pt x="0" y="470"/>
                  </a:lnTo>
                  <a:lnTo>
                    <a:pt x="7" y="274"/>
                  </a:lnTo>
                  <a:lnTo>
                    <a:pt x="104" y="5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34" name="Freeform 70"/>
            <p:cNvSpPr>
              <a:spLocks/>
            </p:cNvSpPr>
            <p:nvPr/>
          </p:nvSpPr>
          <p:spPr bwMode="auto">
            <a:xfrm>
              <a:off x="7254" y="3479"/>
              <a:ext cx="101" cy="113"/>
            </a:xfrm>
            <a:custGeom>
              <a:avLst/>
              <a:gdLst>
                <a:gd name="T0" fmla="*/ 104 w 608"/>
                <a:gd name="T1" fmla="*/ 54 h 679"/>
                <a:gd name="T2" fmla="*/ 269 w 608"/>
                <a:gd name="T3" fmla="*/ 68 h 679"/>
                <a:gd name="T4" fmla="*/ 317 w 608"/>
                <a:gd name="T5" fmla="*/ 0 h 679"/>
                <a:gd name="T6" fmla="*/ 368 w 608"/>
                <a:gd name="T7" fmla="*/ 4 h 679"/>
                <a:gd name="T8" fmla="*/ 484 w 608"/>
                <a:gd name="T9" fmla="*/ 141 h 679"/>
                <a:gd name="T10" fmla="*/ 582 w 608"/>
                <a:gd name="T11" fmla="*/ 129 h 679"/>
                <a:gd name="T12" fmla="*/ 591 w 608"/>
                <a:gd name="T13" fmla="*/ 180 h 679"/>
                <a:gd name="T14" fmla="*/ 608 w 608"/>
                <a:gd name="T15" fmla="*/ 259 h 679"/>
                <a:gd name="T16" fmla="*/ 554 w 608"/>
                <a:gd name="T17" fmla="*/ 483 h 679"/>
                <a:gd name="T18" fmla="*/ 52 w 608"/>
                <a:gd name="T19" fmla="*/ 679 h 679"/>
                <a:gd name="T20" fmla="*/ 45 w 608"/>
                <a:gd name="T21" fmla="*/ 556 h 679"/>
                <a:gd name="T22" fmla="*/ 0 w 608"/>
                <a:gd name="T23" fmla="*/ 470 h 679"/>
                <a:gd name="T24" fmla="*/ 7 w 608"/>
                <a:gd name="T25" fmla="*/ 274 h 679"/>
                <a:gd name="T26" fmla="*/ 104 w 608"/>
                <a:gd name="T27" fmla="*/ 54 h 6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08" h="679">
                  <a:moveTo>
                    <a:pt x="104" y="54"/>
                  </a:moveTo>
                  <a:lnTo>
                    <a:pt x="269" y="68"/>
                  </a:lnTo>
                  <a:lnTo>
                    <a:pt x="317" y="0"/>
                  </a:lnTo>
                  <a:lnTo>
                    <a:pt x="368" y="4"/>
                  </a:lnTo>
                  <a:lnTo>
                    <a:pt x="484" y="141"/>
                  </a:lnTo>
                  <a:lnTo>
                    <a:pt x="582" y="129"/>
                  </a:lnTo>
                  <a:lnTo>
                    <a:pt x="591" y="180"/>
                  </a:lnTo>
                  <a:lnTo>
                    <a:pt x="608" y="259"/>
                  </a:lnTo>
                  <a:lnTo>
                    <a:pt x="554" y="483"/>
                  </a:lnTo>
                  <a:lnTo>
                    <a:pt x="52" y="679"/>
                  </a:lnTo>
                  <a:lnTo>
                    <a:pt x="45" y="556"/>
                  </a:lnTo>
                  <a:lnTo>
                    <a:pt x="0" y="470"/>
                  </a:lnTo>
                  <a:lnTo>
                    <a:pt x="7" y="274"/>
                  </a:lnTo>
                  <a:lnTo>
                    <a:pt x="104" y="5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35" name="Freeform 71"/>
            <p:cNvSpPr>
              <a:spLocks/>
            </p:cNvSpPr>
            <p:nvPr/>
          </p:nvSpPr>
          <p:spPr bwMode="auto">
            <a:xfrm>
              <a:off x="7518" y="3411"/>
              <a:ext cx="211" cy="160"/>
            </a:xfrm>
            <a:custGeom>
              <a:avLst/>
              <a:gdLst>
                <a:gd name="T0" fmla="*/ 714 w 1266"/>
                <a:gd name="T1" fmla="*/ 43 h 958"/>
                <a:gd name="T2" fmla="*/ 917 w 1266"/>
                <a:gd name="T3" fmla="*/ 162 h 958"/>
                <a:gd name="T4" fmla="*/ 1058 w 1266"/>
                <a:gd name="T5" fmla="*/ 262 h 958"/>
                <a:gd name="T6" fmla="*/ 1054 w 1266"/>
                <a:gd name="T7" fmla="*/ 330 h 958"/>
                <a:gd name="T8" fmla="*/ 1112 w 1266"/>
                <a:gd name="T9" fmla="*/ 422 h 958"/>
                <a:gd name="T10" fmla="*/ 1105 w 1266"/>
                <a:gd name="T11" fmla="*/ 463 h 958"/>
                <a:gd name="T12" fmla="*/ 1047 w 1266"/>
                <a:gd name="T13" fmla="*/ 545 h 958"/>
                <a:gd name="T14" fmla="*/ 1040 w 1266"/>
                <a:gd name="T15" fmla="*/ 701 h 958"/>
                <a:gd name="T16" fmla="*/ 1013 w 1266"/>
                <a:gd name="T17" fmla="*/ 749 h 958"/>
                <a:gd name="T18" fmla="*/ 1163 w 1266"/>
                <a:gd name="T19" fmla="*/ 746 h 958"/>
                <a:gd name="T20" fmla="*/ 1214 w 1266"/>
                <a:gd name="T21" fmla="*/ 786 h 958"/>
                <a:gd name="T22" fmla="*/ 1248 w 1266"/>
                <a:gd name="T23" fmla="*/ 790 h 958"/>
                <a:gd name="T24" fmla="*/ 1266 w 1266"/>
                <a:gd name="T25" fmla="*/ 886 h 958"/>
                <a:gd name="T26" fmla="*/ 1198 w 1266"/>
                <a:gd name="T27" fmla="*/ 896 h 958"/>
                <a:gd name="T28" fmla="*/ 1160 w 1266"/>
                <a:gd name="T29" fmla="*/ 869 h 958"/>
                <a:gd name="T30" fmla="*/ 1092 w 1266"/>
                <a:gd name="T31" fmla="*/ 902 h 958"/>
                <a:gd name="T32" fmla="*/ 850 w 1266"/>
                <a:gd name="T33" fmla="*/ 933 h 958"/>
                <a:gd name="T34" fmla="*/ 839 w 1266"/>
                <a:gd name="T35" fmla="*/ 947 h 958"/>
                <a:gd name="T36" fmla="*/ 679 w 1266"/>
                <a:gd name="T37" fmla="*/ 951 h 958"/>
                <a:gd name="T38" fmla="*/ 604 w 1266"/>
                <a:gd name="T39" fmla="*/ 872 h 958"/>
                <a:gd name="T40" fmla="*/ 560 w 1266"/>
                <a:gd name="T41" fmla="*/ 902 h 958"/>
                <a:gd name="T42" fmla="*/ 482 w 1266"/>
                <a:gd name="T43" fmla="*/ 906 h 958"/>
                <a:gd name="T44" fmla="*/ 457 w 1266"/>
                <a:gd name="T45" fmla="*/ 933 h 958"/>
                <a:gd name="T46" fmla="*/ 131 w 1266"/>
                <a:gd name="T47" fmla="*/ 958 h 958"/>
                <a:gd name="T48" fmla="*/ 0 w 1266"/>
                <a:gd name="T49" fmla="*/ 579 h 958"/>
                <a:gd name="T50" fmla="*/ 144 w 1266"/>
                <a:gd name="T51" fmla="*/ 367 h 958"/>
                <a:gd name="T52" fmla="*/ 362 w 1266"/>
                <a:gd name="T53" fmla="*/ 3 h 958"/>
                <a:gd name="T54" fmla="*/ 433 w 1266"/>
                <a:gd name="T55" fmla="*/ 0 h 958"/>
                <a:gd name="T56" fmla="*/ 457 w 1266"/>
                <a:gd name="T57" fmla="*/ 33 h 958"/>
                <a:gd name="T58" fmla="*/ 672 w 1266"/>
                <a:gd name="T59" fmla="*/ 63 h 958"/>
                <a:gd name="T60" fmla="*/ 714 w 1266"/>
                <a:gd name="T61" fmla="*/ 43 h 9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266" h="958">
                  <a:moveTo>
                    <a:pt x="714" y="43"/>
                  </a:moveTo>
                  <a:lnTo>
                    <a:pt x="917" y="162"/>
                  </a:lnTo>
                  <a:lnTo>
                    <a:pt x="1058" y="262"/>
                  </a:lnTo>
                  <a:lnTo>
                    <a:pt x="1054" y="330"/>
                  </a:lnTo>
                  <a:lnTo>
                    <a:pt x="1112" y="422"/>
                  </a:lnTo>
                  <a:lnTo>
                    <a:pt x="1105" y="463"/>
                  </a:lnTo>
                  <a:lnTo>
                    <a:pt x="1047" y="545"/>
                  </a:lnTo>
                  <a:lnTo>
                    <a:pt x="1040" y="701"/>
                  </a:lnTo>
                  <a:lnTo>
                    <a:pt x="1013" y="749"/>
                  </a:lnTo>
                  <a:lnTo>
                    <a:pt x="1163" y="746"/>
                  </a:lnTo>
                  <a:lnTo>
                    <a:pt x="1214" y="786"/>
                  </a:lnTo>
                  <a:lnTo>
                    <a:pt x="1248" y="790"/>
                  </a:lnTo>
                  <a:lnTo>
                    <a:pt x="1266" y="886"/>
                  </a:lnTo>
                  <a:lnTo>
                    <a:pt x="1198" y="896"/>
                  </a:lnTo>
                  <a:lnTo>
                    <a:pt x="1160" y="869"/>
                  </a:lnTo>
                  <a:lnTo>
                    <a:pt x="1092" y="902"/>
                  </a:lnTo>
                  <a:lnTo>
                    <a:pt x="850" y="933"/>
                  </a:lnTo>
                  <a:lnTo>
                    <a:pt x="839" y="947"/>
                  </a:lnTo>
                  <a:lnTo>
                    <a:pt x="679" y="951"/>
                  </a:lnTo>
                  <a:lnTo>
                    <a:pt x="604" y="872"/>
                  </a:lnTo>
                  <a:lnTo>
                    <a:pt x="560" y="902"/>
                  </a:lnTo>
                  <a:lnTo>
                    <a:pt x="482" y="906"/>
                  </a:lnTo>
                  <a:lnTo>
                    <a:pt x="457" y="933"/>
                  </a:lnTo>
                  <a:lnTo>
                    <a:pt x="131" y="958"/>
                  </a:lnTo>
                  <a:lnTo>
                    <a:pt x="0" y="579"/>
                  </a:lnTo>
                  <a:lnTo>
                    <a:pt x="144" y="367"/>
                  </a:lnTo>
                  <a:lnTo>
                    <a:pt x="362" y="3"/>
                  </a:lnTo>
                  <a:lnTo>
                    <a:pt x="433" y="0"/>
                  </a:lnTo>
                  <a:lnTo>
                    <a:pt x="457" y="33"/>
                  </a:lnTo>
                  <a:lnTo>
                    <a:pt x="672" y="63"/>
                  </a:lnTo>
                  <a:lnTo>
                    <a:pt x="714" y="4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36" name="Freeform 72"/>
            <p:cNvSpPr>
              <a:spLocks/>
            </p:cNvSpPr>
            <p:nvPr/>
          </p:nvSpPr>
          <p:spPr bwMode="auto">
            <a:xfrm>
              <a:off x="7518" y="3411"/>
              <a:ext cx="211" cy="160"/>
            </a:xfrm>
            <a:custGeom>
              <a:avLst/>
              <a:gdLst>
                <a:gd name="T0" fmla="*/ 714 w 1266"/>
                <a:gd name="T1" fmla="*/ 43 h 958"/>
                <a:gd name="T2" fmla="*/ 917 w 1266"/>
                <a:gd name="T3" fmla="*/ 162 h 958"/>
                <a:gd name="T4" fmla="*/ 1058 w 1266"/>
                <a:gd name="T5" fmla="*/ 262 h 958"/>
                <a:gd name="T6" fmla="*/ 1054 w 1266"/>
                <a:gd name="T7" fmla="*/ 330 h 958"/>
                <a:gd name="T8" fmla="*/ 1112 w 1266"/>
                <a:gd name="T9" fmla="*/ 422 h 958"/>
                <a:gd name="T10" fmla="*/ 1105 w 1266"/>
                <a:gd name="T11" fmla="*/ 463 h 958"/>
                <a:gd name="T12" fmla="*/ 1047 w 1266"/>
                <a:gd name="T13" fmla="*/ 545 h 958"/>
                <a:gd name="T14" fmla="*/ 1040 w 1266"/>
                <a:gd name="T15" fmla="*/ 701 h 958"/>
                <a:gd name="T16" fmla="*/ 1013 w 1266"/>
                <a:gd name="T17" fmla="*/ 749 h 958"/>
                <a:gd name="T18" fmla="*/ 1163 w 1266"/>
                <a:gd name="T19" fmla="*/ 746 h 958"/>
                <a:gd name="T20" fmla="*/ 1214 w 1266"/>
                <a:gd name="T21" fmla="*/ 786 h 958"/>
                <a:gd name="T22" fmla="*/ 1248 w 1266"/>
                <a:gd name="T23" fmla="*/ 790 h 958"/>
                <a:gd name="T24" fmla="*/ 1266 w 1266"/>
                <a:gd name="T25" fmla="*/ 886 h 958"/>
                <a:gd name="T26" fmla="*/ 1198 w 1266"/>
                <a:gd name="T27" fmla="*/ 896 h 958"/>
                <a:gd name="T28" fmla="*/ 1160 w 1266"/>
                <a:gd name="T29" fmla="*/ 869 h 958"/>
                <a:gd name="T30" fmla="*/ 1092 w 1266"/>
                <a:gd name="T31" fmla="*/ 902 h 958"/>
                <a:gd name="T32" fmla="*/ 850 w 1266"/>
                <a:gd name="T33" fmla="*/ 933 h 958"/>
                <a:gd name="T34" fmla="*/ 839 w 1266"/>
                <a:gd name="T35" fmla="*/ 947 h 958"/>
                <a:gd name="T36" fmla="*/ 679 w 1266"/>
                <a:gd name="T37" fmla="*/ 951 h 958"/>
                <a:gd name="T38" fmla="*/ 604 w 1266"/>
                <a:gd name="T39" fmla="*/ 872 h 958"/>
                <a:gd name="T40" fmla="*/ 560 w 1266"/>
                <a:gd name="T41" fmla="*/ 902 h 958"/>
                <a:gd name="T42" fmla="*/ 482 w 1266"/>
                <a:gd name="T43" fmla="*/ 906 h 958"/>
                <a:gd name="T44" fmla="*/ 457 w 1266"/>
                <a:gd name="T45" fmla="*/ 933 h 958"/>
                <a:gd name="T46" fmla="*/ 131 w 1266"/>
                <a:gd name="T47" fmla="*/ 958 h 958"/>
                <a:gd name="T48" fmla="*/ 0 w 1266"/>
                <a:gd name="T49" fmla="*/ 579 h 958"/>
                <a:gd name="T50" fmla="*/ 144 w 1266"/>
                <a:gd name="T51" fmla="*/ 367 h 958"/>
                <a:gd name="T52" fmla="*/ 362 w 1266"/>
                <a:gd name="T53" fmla="*/ 3 h 958"/>
                <a:gd name="T54" fmla="*/ 433 w 1266"/>
                <a:gd name="T55" fmla="*/ 0 h 958"/>
                <a:gd name="T56" fmla="*/ 457 w 1266"/>
                <a:gd name="T57" fmla="*/ 33 h 958"/>
                <a:gd name="T58" fmla="*/ 672 w 1266"/>
                <a:gd name="T59" fmla="*/ 63 h 958"/>
                <a:gd name="T60" fmla="*/ 714 w 1266"/>
                <a:gd name="T61" fmla="*/ 43 h 9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266" h="958">
                  <a:moveTo>
                    <a:pt x="714" y="43"/>
                  </a:moveTo>
                  <a:lnTo>
                    <a:pt x="917" y="162"/>
                  </a:lnTo>
                  <a:lnTo>
                    <a:pt x="1058" y="262"/>
                  </a:lnTo>
                  <a:lnTo>
                    <a:pt x="1054" y="330"/>
                  </a:lnTo>
                  <a:lnTo>
                    <a:pt x="1112" y="422"/>
                  </a:lnTo>
                  <a:lnTo>
                    <a:pt x="1105" y="463"/>
                  </a:lnTo>
                  <a:lnTo>
                    <a:pt x="1047" y="545"/>
                  </a:lnTo>
                  <a:lnTo>
                    <a:pt x="1040" y="701"/>
                  </a:lnTo>
                  <a:lnTo>
                    <a:pt x="1013" y="749"/>
                  </a:lnTo>
                  <a:lnTo>
                    <a:pt x="1163" y="746"/>
                  </a:lnTo>
                  <a:lnTo>
                    <a:pt x="1214" y="786"/>
                  </a:lnTo>
                  <a:lnTo>
                    <a:pt x="1248" y="790"/>
                  </a:lnTo>
                  <a:lnTo>
                    <a:pt x="1266" y="886"/>
                  </a:lnTo>
                  <a:lnTo>
                    <a:pt x="1198" y="896"/>
                  </a:lnTo>
                  <a:lnTo>
                    <a:pt x="1160" y="869"/>
                  </a:lnTo>
                  <a:lnTo>
                    <a:pt x="1092" y="902"/>
                  </a:lnTo>
                  <a:lnTo>
                    <a:pt x="850" y="933"/>
                  </a:lnTo>
                  <a:lnTo>
                    <a:pt x="839" y="947"/>
                  </a:lnTo>
                  <a:lnTo>
                    <a:pt x="679" y="951"/>
                  </a:lnTo>
                  <a:lnTo>
                    <a:pt x="604" y="872"/>
                  </a:lnTo>
                  <a:lnTo>
                    <a:pt x="560" y="902"/>
                  </a:lnTo>
                  <a:lnTo>
                    <a:pt x="482" y="906"/>
                  </a:lnTo>
                  <a:lnTo>
                    <a:pt x="457" y="933"/>
                  </a:lnTo>
                  <a:lnTo>
                    <a:pt x="131" y="958"/>
                  </a:lnTo>
                  <a:lnTo>
                    <a:pt x="0" y="579"/>
                  </a:lnTo>
                  <a:lnTo>
                    <a:pt x="144" y="367"/>
                  </a:lnTo>
                  <a:lnTo>
                    <a:pt x="362" y="3"/>
                  </a:lnTo>
                  <a:lnTo>
                    <a:pt x="433" y="0"/>
                  </a:lnTo>
                  <a:lnTo>
                    <a:pt x="457" y="33"/>
                  </a:lnTo>
                  <a:lnTo>
                    <a:pt x="672" y="63"/>
                  </a:lnTo>
                  <a:lnTo>
                    <a:pt x="714" y="4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37" name="Freeform 73"/>
            <p:cNvSpPr>
              <a:spLocks/>
            </p:cNvSpPr>
            <p:nvPr/>
          </p:nvSpPr>
          <p:spPr bwMode="auto">
            <a:xfrm>
              <a:off x="7361" y="3698"/>
              <a:ext cx="105" cy="120"/>
            </a:xfrm>
            <a:custGeom>
              <a:avLst/>
              <a:gdLst>
                <a:gd name="T0" fmla="*/ 458 w 628"/>
                <a:gd name="T1" fmla="*/ 666 h 720"/>
                <a:gd name="T2" fmla="*/ 481 w 628"/>
                <a:gd name="T3" fmla="*/ 638 h 720"/>
                <a:gd name="T4" fmla="*/ 577 w 628"/>
                <a:gd name="T5" fmla="*/ 720 h 720"/>
                <a:gd name="T6" fmla="*/ 628 w 628"/>
                <a:gd name="T7" fmla="*/ 693 h 720"/>
                <a:gd name="T8" fmla="*/ 620 w 628"/>
                <a:gd name="T9" fmla="*/ 312 h 720"/>
                <a:gd name="T10" fmla="*/ 479 w 628"/>
                <a:gd name="T11" fmla="*/ 182 h 720"/>
                <a:gd name="T12" fmla="*/ 379 w 628"/>
                <a:gd name="T13" fmla="*/ 122 h 720"/>
                <a:gd name="T14" fmla="*/ 213 w 628"/>
                <a:gd name="T15" fmla="*/ 12 h 720"/>
                <a:gd name="T16" fmla="*/ 166 w 628"/>
                <a:gd name="T17" fmla="*/ 0 h 720"/>
                <a:gd name="T18" fmla="*/ 0 w 628"/>
                <a:gd name="T19" fmla="*/ 197 h 720"/>
                <a:gd name="T20" fmla="*/ 67 w 628"/>
                <a:gd name="T21" fmla="*/ 421 h 720"/>
                <a:gd name="T22" fmla="*/ 99 w 628"/>
                <a:gd name="T23" fmla="*/ 450 h 720"/>
                <a:gd name="T24" fmla="*/ 458 w 628"/>
                <a:gd name="T25" fmla="*/ 666 h 7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28" h="720">
                  <a:moveTo>
                    <a:pt x="458" y="666"/>
                  </a:moveTo>
                  <a:lnTo>
                    <a:pt x="481" y="638"/>
                  </a:lnTo>
                  <a:lnTo>
                    <a:pt x="577" y="720"/>
                  </a:lnTo>
                  <a:lnTo>
                    <a:pt x="628" y="693"/>
                  </a:lnTo>
                  <a:lnTo>
                    <a:pt x="620" y="312"/>
                  </a:lnTo>
                  <a:lnTo>
                    <a:pt x="479" y="182"/>
                  </a:lnTo>
                  <a:lnTo>
                    <a:pt x="379" y="122"/>
                  </a:lnTo>
                  <a:lnTo>
                    <a:pt x="213" y="12"/>
                  </a:lnTo>
                  <a:lnTo>
                    <a:pt x="166" y="0"/>
                  </a:lnTo>
                  <a:lnTo>
                    <a:pt x="0" y="197"/>
                  </a:lnTo>
                  <a:lnTo>
                    <a:pt x="67" y="421"/>
                  </a:lnTo>
                  <a:lnTo>
                    <a:pt x="99" y="450"/>
                  </a:lnTo>
                  <a:lnTo>
                    <a:pt x="458" y="66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38" name="Freeform 74"/>
            <p:cNvSpPr>
              <a:spLocks/>
            </p:cNvSpPr>
            <p:nvPr/>
          </p:nvSpPr>
          <p:spPr bwMode="auto">
            <a:xfrm>
              <a:off x="7361" y="3698"/>
              <a:ext cx="105" cy="120"/>
            </a:xfrm>
            <a:custGeom>
              <a:avLst/>
              <a:gdLst>
                <a:gd name="T0" fmla="*/ 458 w 628"/>
                <a:gd name="T1" fmla="*/ 666 h 720"/>
                <a:gd name="T2" fmla="*/ 481 w 628"/>
                <a:gd name="T3" fmla="*/ 638 h 720"/>
                <a:gd name="T4" fmla="*/ 577 w 628"/>
                <a:gd name="T5" fmla="*/ 720 h 720"/>
                <a:gd name="T6" fmla="*/ 628 w 628"/>
                <a:gd name="T7" fmla="*/ 693 h 720"/>
                <a:gd name="T8" fmla="*/ 620 w 628"/>
                <a:gd name="T9" fmla="*/ 312 h 720"/>
                <a:gd name="T10" fmla="*/ 479 w 628"/>
                <a:gd name="T11" fmla="*/ 182 h 720"/>
                <a:gd name="T12" fmla="*/ 379 w 628"/>
                <a:gd name="T13" fmla="*/ 122 h 720"/>
                <a:gd name="T14" fmla="*/ 213 w 628"/>
                <a:gd name="T15" fmla="*/ 12 h 720"/>
                <a:gd name="T16" fmla="*/ 166 w 628"/>
                <a:gd name="T17" fmla="*/ 0 h 720"/>
                <a:gd name="T18" fmla="*/ 0 w 628"/>
                <a:gd name="T19" fmla="*/ 197 h 720"/>
                <a:gd name="T20" fmla="*/ 67 w 628"/>
                <a:gd name="T21" fmla="*/ 421 h 720"/>
                <a:gd name="T22" fmla="*/ 99 w 628"/>
                <a:gd name="T23" fmla="*/ 450 h 720"/>
                <a:gd name="T24" fmla="*/ 458 w 628"/>
                <a:gd name="T25" fmla="*/ 666 h 7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28" h="720">
                  <a:moveTo>
                    <a:pt x="458" y="666"/>
                  </a:moveTo>
                  <a:lnTo>
                    <a:pt x="481" y="638"/>
                  </a:lnTo>
                  <a:lnTo>
                    <a:pt x="577" y="720"/>
                  </a:lnTo>
                  <a:lnTo>
                    <a:pt x="628" y="693"/>
                  </a:lnTo>
                  <a:lnTo>
                    <a:pt x="620" y="312"/>
                  </a:lnTo>
                  <a:lnTo>
                    <a:pt x="479" y="182"/>
                  </a:lnTo>
                  <a:lnTo>
                    <a:pt x="379" y="122"/>
                  </a:lnTo>
                  <a:lnTo>
                    <a:pt x="213" y="12"/>
                  </a:lnTo>
                  <a:lnTo>
                    <a:pt x="166" y="0"/>
                  </a:lnTo>
                  <a:lnTo>
                    <a:pt x="0" y="197"/>
                  </a:lnTo>
                  <a:lnTo>
                    <a:pt x="67" y="421"/>
                  </a:lnTo>
                  <a:lnTo>
                    <a:pt x="99" y="450"/>
                  </a:lnTo>
                  <a:lnTo>
                    <a:pt x="458" y="66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39" name="Freeform 75"/>
            <p:cNvSpPr>
              <a:spLocks/>
            </p:cNvSpPr>
            <p:nvPr/>
          </p:nvSpPr>
          <p:spPr bwMode="auto">
            <a:xfrm>
              <a:off x="7323" y="3503"/>
              <a:ext cx="146" cy="228"/>
            </a:xfrm>
            <a:custGeom>
              <a:avLst/>
              <a:gdLst>
                <a:gd name="T0" fmla="*/ 449 w 876"/>
                <a:gd name="T1" fmla="*/ 1 h 1370"/>
                <a:gd name="T2" fmla="*/ 532 w 876"/>
                <a:gd name="T3" fmla="*/ 89 h 1370"/>
                <a:gd name="T4" fmla="*/ 642 w 876"/>
                <a:gd name="T5" fmla="*/ 101 h 1370"/>
                <a:gd name="T6" fmla="*/ 682 w 876"/>
                <a:gd name="T7" fmla="*/ 56 h 1370"/>
                <a:gd name="T8" fmla="*/ 730 w 876"/>
                <a:gd name="T9" fmla="*/ 49 h 1370"/>
                <a:gd name="T10" fmla="*/ 731 w 876"/>
                <a:gd name="T11" fmla="*/ 27 h 1370"/>
                <a:gd name="T12" fmla="*/ 798 w 876"/>
                <a:gd name="T13" fmla="*/ 32 h 1370"/>
                <a:gd name="T14" fmla="*/ 872 w 876"/>
                <a:gd name="T15" fmla="*/ 80 h 1370"/>
                <a:gd name="T16" fmla="*/ 876 w 876"/>
                <a:gd name="T17" fmla="*/ 203 h 1370"/>
                <a:gd name="T18" fmla="*/ 653 w 876"/>
                <a:gd name="T19" fmla="*/ 388 h 1370"/>
                <a:gd name="T20" fmla="*/ 634 w 876"/>
                <a:gd name="T21" fmla="*/ 462 h 1370"/>
                <a:gd name="T22" fmla="*/ 659 w 876"/>
                <a:gd name="T23" fmla="*/ 499 h 1370"/>
                <a:gd name="T24" fmla="*/ 637 w 876"/>
                <a:gd name="T25" fmla="*/ 554 h 1370"/>
                <a:gd name="T26" fmla="*/ 671 w 876"/>
                <a:gd name="T27" fmla="*/ 595 h 1370"/>
                <a:gd name="T28" fmla="*/ 665 w 876"/>
                <a:gd name="T29" fmla="*/ 639 h 1370"/>
                <a:gd name="T30" fmla="*/ 585 w 876"/>
                <a:gd name="T31" fmla="*/ 710 h 1370"/>
                <a:gd name="T32" fmla="*/ 620 w 876"/>
                <a:gd name="T33" fmla="*/ 851 h 1370"/>
                <a:gd name="T34" fmla="*/ 678 w 876"/>
                <a:gd name="T35" fmla="*/ 1076 h 1370"/>
                <a:gd name="T36" fmla="*/ 700 w 876"/>
                <a:gd name="T37" fmla="*/ 1117 h 1370"/>
                <a:gd name="T38" fmla="*/ 673 w 876"/>
                <a:gd name="T39" fmla="*/ 1179 h 1370"/>
                <a:gd name="T40" fmla="*/ 639 w 876"/>
                <a:gd name="T41" fmla="*/ 1215 h 1370"/>
                <a:gd name="T42" fmla="*/ 577 w 876"/>
                <a:gd name="T43" fmla="*/ 1219 h 1370"/>
                <a:gd name="T44" fmla="*/ 391 w 876"/>
                <a:gd name="T45" fmla="*/ 1174 h 1370"/>
                <a:gd name="T46" fmla="*/ 226 w 876"/>
                <a:gd name="T47" fmla="*/ 1370 h 1370"/>
                <a:gd name="T48" fmla="*/ 0 w 876"/>
                <a:gd name="T49" fmla="*/ 1312 h 1370"/>
                <a:gd name="T50" fmla="*/ 1 w 876"/>
                <a:gd name="T51" fmla="*/ 935 h 1370"/>
                <a:gd name="T52" fmla="*/ 84 w 876"/>
                <a:gd name="T53" fmla="*/ 639 h 1370"/>
                <a:gd name="T54" fmla="*/ 79 w 876"/>
                <a:gd name="T55" fmla="*/ 460 h 1370"/>
                <a:gd name="T56" fmla="*/ 74 w 876"/>
                <a:gd name="T57" fmla="*/ 363 h 1370"/>
                <a:gd name="T58" fmla="*/ 134 w 876"/>
                <a:gd name="T59" fmla="*/ 339 h 1370"/>
                <a:gd name="T60" fmla="*/ 193 w 876"/>
                <a:gd name="T61" fmla="*/ 116 h 1370"/>
                <a:gd name="T62" fmla="*/ 173 w 876"/>
                <a:gd name="T63" fmla="*/ 41 h 1370"/>
                <a:gd name="T64" fmla="*/ 286 w 876"/>
                <a:gd name="T65" fmla="*/ 39 h 1370"/>
                <a:gd name="T66" fmla="*/ 413 w 876"/>
                <a:gd name="T67" fmla="*/ 0 h 1370"/>
                <a:gd name="T68" fmla="*/ 449 w 876"/>
                <a:gd name="T69" fmla="*/ 1 h 1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76" h="1370">
                  <a:moveTo>
                    <a:pt x="449" y="1"/>
                  </a:moveTo>
                  <a:lnTo>
                    <a:pt x="532" y="89"/>
                  </a:lnTo>
                  <a:lnTo>
                    <a:pt x="642" y="101"/>
                  </a:lnTo>
                  <a:lnTo>
                    <a:pt x="682" y="56"/>
                  </a:lnTo>
                  <a:lnTo>
                    <a:pt x="730" y="49"/>
                  </a:lnTo>
                  <a:lnTo>
                    <a:pt x="731" y="27"/>
                  </a:lnTo>
                  <a:lnTo>
                    <a:pt x="798" y="32"/>
                  </a:lnTo>
                  <a:lnTo>
                    <a:pt x="872" y="80"/>
                  </a:lnTo>
                  <a:lnTo>
                    <a:pt x="876" y="203"/>
                  </a:lnTo>
                  <a:lnTo>
                    <a:pt x="653" y="388"/>
                  </a:lnTo>
                  <a:lnTo>
                    <a:pt x="634" y="462"/>
                  </a:lnTo>
                  <a:lnTo>
                    <a:pt x="659" y="499"/>
                  </a:lnTo>
                  <a:lnTo>
                    <a:pt x="637" y="554"/>
                  </a:lnTo>
                  <a:lnTo>
                    <a:pt x="671" y="595"/>
                  </a:lnTo>
                  <a:lnTo>
                    <a:pt x="665" y="639"/>
                  </a:lnTo>
                  <a:lnTo>
                    <a:pt x="585" y="710"/>
                  </a:lnTo>
                  <a:lnTo>
                    <a:pt x="620" y="851"/>
                  </a:lnTo>
                  <a:lnTo>
                    <a:pt x="678" y="1076"/>
                  </a:lnTo>
                  <a:lnTo>
                    <a:pt x="700" y="1117"/>
                  </a:lnTo>
                  <a:lnTo>
                    <a:pt x="673" y="1179"/>
                  </a:lnTo>
                  <a:lnTo>
                    <a:pt x="639" y="1215"/>
                  </a:lnTo>
                  <a:lnTo>
                    <a:pt x="577" y="1219"/>
                  </a:lnTo>
                  <a:lnTo>
                    <a:pt x="391" y="1174"/>
                  </a:lnTo>
                  <a:lnTo>
                    <a:pt x="226" y="1370"/>
                  </a:lnTo>
                  <a:lnTo>
                    <a:pt x="0" y="1312"/>
                  </a:lnTo>
                  <a:lnTo>
                    <a:pt x="1" y="935"/>
                  </a:lnTo>
                  <a:lnTo>
                    <a:pt x="84" y="639"/>
                  </a:lnTo>
                  <a:lnTo>
                    <a:pt x="79" y="460"/>
                  </a:lnTo>
                  <a:lnTo>
                    <a:pt x="74" y="363"/>
                  </a:lnTo>
                  <a:lnTo>
                    <a:pt x="134" y="339"/>
                  </a:lnTo>
                  <a:lnTo>
                    <a:pt x="193" y="116"/>
                  </a:lnTo>
                  <a:lnTo>
                    <a:pt x="173" y="41"/>
                  </a:lnTo>
                  <a:lnTo>
                    <a:pt x="286" y="39"/>
                  </a:lnTo>
                  <a:lnTo>
                    <a:pt x="413" y="0"/>
                  </a:lnTo>
                  <a:lnTo>
                    <a:pt x="449" y="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40" name="Freeform 76"/>
            <p:cNvSpPr>
              <a:spLocks/>
            </p:cNvSpPr>
            <p:nvPr/>
          </p:nvSpPr>
          <p:spPr bwMode="auto">
            <a:xfrm>
              <a:off x="7323" y="3503"/>
              <a:ext cx="146" cy="228"/>
            </a:xfrm>
            <a:custGeom>
              <a:avLst/>
              <a:gdLst>
                <a:gd name="T0" fmla="*/ 449 w 876"/>
                <a:gd name="T1" fmla="*/ 1 h 1370"/>
                <a:gd name="T2" fmla="*/ 532 w 876"/>
                <a:gd name="T3" fmla="*/ 89 h 1370"/>
                <a:gd name="T4" fmla="*/ 642 w 876"/>
                <a:gd name="T5" fmla="*/ 101 h 1370"/>
                <a:gd name="T6" fmla="*/ 682 w 876"/>
                <a:gd name="T7" fmla="*/ 56 h 1370"/>
                <a:gd name="T8" fmla="*/ 730 w 876"/>
                <a:gd name="T9" fmla="*/ 49 h 1370"/>
                <a:gd name="T10" fmla="*/ 731 w 876"/>
                <a:gd name="T11" fmla="*/ 27 h 1370"/>
                <a:gd name="T12" fmla="*/ 798 w 876"/>
                <a:gd name="T13" fmla="*/ 32 h 1370"/>
                <a:gd name="T14" fmla="*/ 872 w 876"/>
                <a:gd name="T15" fmla="*/ 80 h 1370"/>
                <a:gd name="T16" fmla="*/ 876 w 876"/>
                <a:gd name="T17" fmla="*/ 203 h 1370"/>
                <a:gd name="T18" fmla="*/ 653 w 876"/>
                <a:gd name="T19" fmla="*/ 388 h 1370"/>
                <a:gd name="T20" fmla="*/ 634 w 876"/>
                <a:gd name="T21" fmla="*/ 462 h 1370"/>
                <a:gd name="T22" fmla="*/ 659 w 876"/>
                <a:gd name="T23" fmla="*/ 499 h 1370"/>
                <a:gd name="T24" fmla="*/ 637 w 876"/>
                <a:gd name="T25" fmla="*/ 554 h 1370"/>
                <a:gd name="T26" fmla="*/ 671 w 876"/>
                <a:gd name="T27" fmla="*/ 595 h 1370"/>
                <a:gd name="T28" fmla="*/ 665 w 876"/>
                <a:gd name="T29" fmla="*/ 639 h 1370"/>
                <a:gd name="T30" fmla="*/ 585 w 876"/>
                <a:gd name="T31" fmla="*/ 710 h 1370"/>
                <a:gd name="T32" fmla="*/ 620 w 876"/>
                <a:gd name="T33" fmla="*/ 851 h 1370"/>
                <a:gd name="T34" fmla="*/ 678 w 876"/>
                <a:gd name="T35" fmla="*/ 1076 h 1370"/>
                <a:gd name="T36" fmla="*/ 700 w 876"/>
                <a:gd name="T37" fmla="*/ 1117 h 1370"/>
                <a:gd name="T38" fmla="*/ 673 w 876"/>
                <a:gd name="T39" fmla="*/ 1179 h 1370"/>
                <a:gd name="T40" fmla="*/ 639 w 876"/>
                <a:gd name="T41" fmla="*/ 1215 h 1370"/>
                <a:gd name="T42" fmla="*/ 577 w 876"/>
                <a:gd name="T43" fmla="*/ 1219 h 1370"/>
                <a:gd name="T44" fmla="*/ 391 w 876"/>
                <a:gd name="T45" fmla="*/ 1174 h 1370"/>
                <a:gd name="T46" fmla="*/ 226 w 876"/>
                <a:gd name="T47" fmla="*/ 1370 h 1370"/>
                <a:gd name="T48" fmla="*/ 0 w 876"/>
                <a:gd name="T49" fmla="*/ 1312 h 1370"/>
                <a:gd name="T50" fmla="*/ 1 w 876"/>
                <a:gd name="T51" fmla="*/ 935 h 1370"/>
                <a:gd name="T52" fmla="*/ 84 w 876"/>
                <a:gd name="T53" fmla="*/ 639 h 1370"/>
                <a:gd name="T54" fmla="*/ 79 w 876"/>
                <a:gd name="T55" fmla="*/ 460 h 1370"/>
                <a:gd name="T56" fmla="*/ 74 w 876"/>
                <a:gd name="T57" fmla="*/ 363 h 1370"/>
                <a:gd name="T58" fmla="*/ 134 w 876"/>
                <a:gd name="T59" fmla="*/ 339 h 1370"/>
                <a:gd name="T60" fmla="*/ 193 w 876"/>
                <a:gd name="T61" fmla="*/ 116 h 1370"/>
                <a:gd name="T62" fmla="*/ 173 w 876"/>
                <a:gd name="T63" fmla="*/ 41 h 1370"/>
                <a:gd name="T64" fmla="*/ 286 w 876"/>
                <a:gd name="T65" fmla="*/ 39 h 1370"/>
                <a:gd name="T66" fmla="*/ 413 w 876"/>
                <a:gd name="T67" fmla="*/ 0 h 1370"/>
                <a:gd name="T68" fmla="*/ 449 w 876"/>
                <a:gd name="T69" fmla="*/ 1 h 1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76" h="1370">
                  <a:moveTo>
                    <a:pt x="449" y="1"/>
                  </a:moveTo>
                  <a:lnTo>
                    <a:pt x="532" y="89"/>
                  </a:lnTo>
                  <a:lnTo>
                    <a:pt x="642" y="101"/>
                  </a:lnTo>
                  <a:lnTo>
                    <a:pt x="682" y="56"/>
                  </a:lnTo>
                  <a:lnTo>
                    <a:pt x="730" y="49"/>
                  </a:lnTo>
                  <a:lnTo>
                    <a:pt x="731" y="27"/>
                  </a:lnTo>
                  <a:lnTo>
                    <a:pt x="798" y="32"/>
                  </a:lnTo>
                  <a:lnTo>
                    <a:pt x="872" y="80"/>
                  </a:lnTo>
                  <a:lnTo>
                    <a:pt x="876" y="203"/>
                  </a:lnTo>
                  <a:lnTo>
                    <a:pt x="653" y="388"/>
                  </a:lnTo>
                  <a:lnTo>
                    <a:pt x="634" y="462"/>
                  </a:lnTo>
                  <a:lnTo>
                    <a:pt x="659" y="499"/>
                  </a:lnTo>
                  <a:lnTo>
                    <a:pt x="637" y="554"/>
                  </a:lnTo>
                  <a:lnTo>
                    <a:pt x="671" y="595"/>
                  </a:lnTo>
                  <a:lnTo>
                    <a:pt x="665" y="639"/>
                  </a:lnTo>
                  <a:lnTo>
                    <a:pt x="585" y="710"/>
                  </a:lnTo>
                  <a:lnTo>
                    <a:pt x="620" y="851"/>
                  </a:lnTo>
                  <a:lnTo>
                    <a:pt x="678" y="1076"/>
                  </a:lnTo>
                  <a:lnTo>
                    <a:pt x="700" y="1117"/>
                  </a:lnTo>
                  <a:lnTo>
                    <a:pt x="673" y="1179"/>
                  </a:lnTo>
                  <a:lnTo>
                    <a:pt x="639" y="1215"/>
                  </a:lnTo>
                  <a:lnTo>
                    <a:pt x="577" y="1219"/>
                  </a:lnTo>
                  <a:lnTo>
                    <a:pt x="391" y="1174"/>
                  </a:lnTo>
                  <a:lnTo>
                    <a:pt x="226" y="1370"/>
                  </a:lnTo>
                  <a:lnTo>
                    <a:pt x="0" y="1312"/>
                  </a:lnTo>
                  <a:lnTo>
                    <a:pt x="1" y="935"/>
                  </a:lnTo>
                  <a:lnTo>
                    <a:pt x="84" y="639"/>
                  </a:lnTo>
                  <a:lnTo>
                    <a:pt x="79" y="460"/>
                  </a:lnTo>
                  <a:lnTo>
                    <a:pt x="74" y="363"/>
                  </a:lnTo>
                  <a:lnTo>
                    <a:pt x="134" y="339"/>
                  </a:lnTo>
                  <a:lnTo>
                    <a:pt x="193" y="116"/>
                  </a:lnTo>
                  <a:lnTo>
                    <a:pt x="173" y="41"/>
                  </a:lnTo>
                  <a:lnTo>
                    <a:pt x="286" y="39"/>
                  </a:lnTo>
                  <a:lnTo>
                    <a:pt x="413" y="0"/>
                  </a:lnTo>
                  <a:lnTo>
                    <a:pt x="449" y="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41" name="Freeform 77"/>
            <p:cNvSpPr>
              <a:spLocks/>
            </p:cNvSpPr>
            <p:nvPr/>
          </p:nvSpPr>
          <p:spPr bwMode="auto">
            <a:xfrm>
              <a:off x="7560" y="3556"/>
              <a:ext cx="222" cy="256"/>
            </a:xfrm>
            <a:custGeom>
              <a:avLst/>
              <a:gdLst>
                <a:gd name="T0" fmla="*/ 632 w 1327"/>
                <a:gd name="T1" fmla="*/ 1534 h 1534"/>
                <a:gd name="T2" fmla="*/ 659 w 1327"/>
                <a:gd name="T3" fmla="*/ 1391 h 1534"/>
                <a:gd name="T4" fmla="*/ 693 w 1327"/>
                <a:gd name="T5" fmla="*/ 1364 h 1534"/>
                <a:gd name="T6" fmla="*/ 771 w 1327"/>
                <a:gd name="T7" fmla="*/ 1357 h 1534"/>
                <a:gd name="T8" fmla="*/ 791 w 1327"/>
                <a:gd name="T9" fmla="*/ 1319 h 1534"/>
                <a:gd name="T10" fmla="*/ 849 w 1327"/>
                <a:gd name="T11" fmla="*/ 1322 h 1534"/>
                <a:gd name="T12" fmla="*/ 863 w 1327"/>
                <a:gd name="T13" fmla="*/ 1237 h 1534"/>
                <a:gd name="T14" fmla="*/ 876 w 1327"/>
                <a:gd name="T15" fmla="*/ 1148 h 1534"/>
                <a:gd name="T16" fmla="*/ 931 w 1327"/>
                <a:gd name="T17" fmla="*/ 1029 h 1534"/>
                <a:gd name="T18" fmla="*/ 972 w 1327"/>
                <a:gd name="T19" fmla="*/ 1005 h 1534"/>
                <a:gd name="T20" fmla="*/ 914 w 1327"/>
                <a:gd name="T21" fmla="*/ 893 h 1534"/>
                <a:gd name="T22" fmla="*/ 1061 w 1327"/>
                <a:gd name="T23" fmla="*/ 882 h 1534"/>
                <a:gd name="T24" fmla="*/ 1074 w 1327"/>
                <a:gd name="T25" fmla="*/ 835 h 1534"/>
                <a:gd name="T26" fmla="*/ 1146 w 1327"/>
                <a:gd name="T27" fmla="*/ 790 h 1534"/>
                <a:gd name="T28" fmla="*/ 1146 w 1327"/>
                <a:gd name="T29" fmla="*/ 739 h 1534"/>
                <a:gd name="T30" fmla="*/ 1112 w 1327"/>
                <a:gd name="T31" fmla="*/ 716 h 1534"/>
                <a:gd name="T32" fmla="*/ 1177 w 1327"/>
                <a:gd name="T33" fmla="*/ 613 h 1534"/>
                <a:gd name="T34" fmla="*/ 1180 w 1327"/>
                <a:gd name="T35" fmla="*/ 583 h 1534"/>
                <a:gd name="T36" fmla="*/ 1231 w 1327"/>
                <a:gd name="T37" fmla="*/ 511 h 1534"/>
                <a:gd name="T38" fmla="*/ 1244 w 1327"/>
                <a:gd name="T39" fmla="*/ 464 h 1534"/>
                <a:gd name="T40" fmla="*/ 1275 w 1327"/>
                <a:gd name="T41" fmla="*/ 439 h 1534"/>
                <a:gd name="T42" fmla="*/ 1269 w 1327"/>
                <a:gd name="T43" fmla="*/ 368 h 1534"/>
                <a:gd name="T44" fmla="*/ 1327 w 1327"/>
                <a:gd name="T45" fmla="*/ 299 h 1534"/>
                <a:gd name="T46" fmla="*/ 1313 w 1327"/>
                <a:gd name="T47" fmla="*/ 205 h 1534"/>
                <a:gd name="T48" fmla="*/ 1266 w 1327"/>
                <a:gd name="T49" fmla="*/ 183 h 1534"/>
                <a:gd name="T50" fmla="*/ 1266 w 1327"/>
                <a:gd name="T51" fmla="*/ 102 h 1534"/>
                <a:gd name="T52" fmla="*/ 1244 w 1327"/>
                <a:gd name="T53" fmla="*/ 91 h 1534"/>
                <a:gd name="T54" fmla="*/ 1139 w 1327"/>
                <a:gd name="T55" fmla="*/ 132 h 1534"/>
                <a:gd name="T56" fmla="*/ 1105 w 1327"/>
                <a:gd name="T57" fmla="*/ 116 h 1534"/>
                <a:gd name="T58" fmla="*/ 1099 w 1327"/>
                <a:gd name="T59" fmla="*/ 82 h 1534"/>
                <a:gd name="T60" fmla="*/ 1057 w 1327"/>
                <a:gd name="T61" fmla="*/ 71 h 1534"/>
                <a:gd name="T62" fmla="*/ 1016 w 1327"/>
                <a:gd name="T63" fmla="*/ 47 h 1534"/>
                <a:gd name="T64" fmla="*/ 1010 w 1327"/>
                <a:gd name="T65" fmla="*/ 13 h 1534"/>
                <a:gd name="T66" fmla="*/ 942 w 1327"/>
                <a:gd name="T67" fmla="*/ 27 h 1534"/>
                <a:gd name="T68" fmla="*/ 907 w 1327"/>
                <a:gd name="T69" fmla="*/ 0 h 1534"/>
                <a:gd name="T70" fmla="*/ 836 w 1327"/>
                <a:gd name="T71" fmla="*/ 31 h 1534"/>
                <a:gd name="T72" fmla="*/ 594 w 1327"/>
                <a:gd name="T73" fmla="*/ 64 h 1534"/>
                <a:gd name="T74" fmla="*/ 583 w 1327"/>
                <a:gd name="T75" fmla="*/ 78 h 1534"/>
                <a:gd name="T76" fmla="*/ 423 w 1327"/>
                <a:gd name="T77" fmla="*/ 83 h 1534"/>
                <a:gd name="T78" fmla="*/ 349 w 1327"/>
                <a:gd name="T79" fmla="*/ 1 h 1534"/>
                <a:gd name="T80" fmla="*/ 305 w 1327"/>
                <a:gd name="T81" fmla="*/ 35 h 1534"/>
                <a:gd name="T82" fmla="*/ 226 w 1327"/>
                <a:gd name="T83" fmla="*/ 37 h 1534"/>
                <a:gd name="T84" fmla="*/ 210 w 1327"/>
                <a:gd name="T85" fmla="*/ 64 h 1534"/>
                <a:gd name="T86" fmla="*/ 83 w 1327"/>
                <a:gd name="T87" fmla="*/ 473 h 1534"/>
                <a:gd name="T88" fmla="*/ 0 w 1327"/>
                <a:gd name="T89" fmla="*/ 879 h 1534"/>
                <a:gd name="T90" fmla="*/ 205 w 1327"/>
                <a:gd name="T91" fmla="*/ 1134 h 1534"/>
                <a:gd name="T92" fmla="*/ 413 w 1327"/>
                <a:gd name="T93" fmla="*/ 1428 h 1534"/>
                <a:gd name="T94" fmla="*/ 632 w 1327"/>
                <a:gd name="T95" fmla="*/ 1534 h 1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327" h="1534">
                  <a:moveTo>
                    <a:pt x="632" y="1534"/>
                  </a:moveTo>
                  <a:lnTo>
                    <a:pt x="659" y="1391"/>
                  </a:lnTo>
                  <a:lnTo>
                    <a:pt x="693" y="1364"/>
                  </a:lnTo>
                  <a:lnTo>
                    <a:pt x="771" y="1357"/>
                  </a:lnTo>
                  <a:lnTo>
                    <a:pt x="791" y="1319"/>
                  </a:lnTo>
                  <a:lnTo>
                    <a:pt x="849" y="1322"/>
                  </a:lnTo>
                  <a:lnTo>
                    <a:pt x="863" y="1237"/>
                  </a:lnTo>
                  <a:lnTo>
                    <a:pt x="876" y="1148"/>
                  </a:lnTo>
                  <a:lnTo>
                    <a:pt x="931" y="1029"/>
                  </a:lnTo>
                  <a:lnTo>
                    <a:pt x="972" y="1005"/>
                  </a:lnTo>
                  <a:lnTo>
                    <a:pt x="914" y="893"/>
                  </a:lnTo>
                  <a:lnTo>
                    <a:pt x="1061" y="882"/>
                  </a:lnTo>
                  <a:lnTo>
                    <a:pt x="1074" y="835"/>
                  </a:lnTo>
                  <a:lnTo>
                    <a:pt x="1146" y="790"/>
                  </a:lnTo>
                  <a:lnTo>
                    <a:pt x="1146" y="739"/>
                  </a:lnTo>
                  <a:lnTo>
                    <a:pt x="1112" y="716"/>
                  </a:lnTo>
                  <a:lnTo>
                    <a:pt x="1177" y="613"/>
                  </a:lnTo>
                  <a:lnTo>
                    <a:pt x="1180" y="583"/>
                  </a:lnTo>
                  <a:lnTo>
                    <a:pt x="1231" y="511"/>
                  </a:lnTo>
                  <a:lnTo>
                    <a:pt x="1244" y="464"/>
                  </a:lnTo>
                  <a:lnTo>
                    <a:pt x="1275" y="439"/>
                  </a:lnTo>
                  <a:lnTo>
                    <a:pt x="1269" y="368"/>
                  </a:lnTo>
                  <a:lnTo>
                    <a:pt x="1327" y="299"/>
                  </a:lnTo>
                  <a:lnTo>
                    <a:pt x="1313" y="205"/>
                  </a:lnTo>
                  <a:lnTo>
                    <a:pt x="1266" y="183"/>
                  </a:lnTo>
                  <a:lnTo>
                    <a:pt x="1266" y="102"/>
                  </a:lnTo>
                  <a:lnTo>
                    <a:pt x="1244" y="91"/>
                  </a:lnTo>
                  <a:lnTo>
                    <a:pt x="1139" y="132"/>
                  </a:lnTo>
                  <a:lnTo>
                    <a:pt x="1105" y="116"/>
                  </a:lnTo>
                  <a:lnTo>
                    <a:pt x="1099" y="82"/>
                  </a:lnTo>
                  <a:lnTo>
                    <a:pt x="1057" y="71"/>
                  </a:lnTo>
                  <a:lnTo>
                    <a:pt x="1016" y="47"/>
                  </a:lnTo>
                  <a:lnTo>
                    <a:pt x="1010" y="13"/>
                  </a:lnTo>
                  <a:lnTo>
                    <a:pt x="942" y="27"/>
                  </a:lnTo>
                  <a:lnTo>
                    <a:pt x="907" y="0"/>
                  </a:lnTo>
                  <a:lnTo>
                    <a:pt x="836" y="31"/>
                  </a:lnTo>
                  <a:lnTo>
                    <a:pt x="594" y="64"/>
                  </a:lnTo>
                  <a:lnTo>
                    <a:pt x="583" y="78"/>
                  </a:lnTo>
                  <a:lnTo>
                    <a:pt x="423" y="83"/>
                  </a:lnTo>
                  <a:lnTo>
                    <a:pt x="349" y="1"/>
                  </a:lnTo>
                  <a:lnTo>
                    <a:pt x="305" y="35"/>
                  </a:lnTo>
                  <a:lnTo>
                    <a:pt x="226" y="37"/>
                  </a:lnTo>
                  <a:lnTo>
                    <a:pt x="210" y="64"/>
                  </a:lnTo>
                  <a:lnTo>
                    <a:pt x="83" y="473"/>
                  </a:lnTo>
                  <a:lnTo>
                    <a:pt x="0" y="879"/>
                  </a:lnTo>
                  <a:lnTo>
                    <a:pt x="205" y="1134"/>
                  </a:lnTo>
                  <a:lnTo>
                    <a:pt x="413" y="1428"/>
                  </a:lnTo>
                  <a:lnTo>
                    <a:pt x="632" y="153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42" name="Freeform 78"/>
            <p:cNvSpPr>
              <a:spLocks/>
            </p:cNvSpPr>
            <p:nvPr/>
          </p:nvSpPr>
          <p:spPr bwMode="auto">
            <a:xfrm>
              <a:off x="7560" y="3556"/>
              <a:ext cx="222" cy="256"/>
            </a:xfrm>
            <a:custGeom>
              <a:avLst/>
              <a:gdLst>
                <a:gd name="T0" fmla="*/ 632 w 1327"/>
                <a:gd name="T1" fmla="*/ 1534 h 1534"/>
                <a:gd name="T2" fmla="*/ 659 w 1327"/>
                <a:gd name="T3" fmla="*/ 1391 h 1534"/>
                <a:gd name="T4" fmla="*/ 693 w 1327"/>
                <a:gd name="T5" fmla="*/ 1364 h 1534"/>
                <a:gd name="T6" fmla="*/ 771 w 1327"/>
                <a:gd name="T7" fmla="*/ 1357 h 1534"/>
                <a:gd name="T8" fmla="*/ 791 w 1327"/>
                <a:gd name="T9" fmla="*/ 1319 h 1534"/>
                <a:gd name="T10" fmla="*/ 849 w 1327"/>
                <a:gd name="T11" fmla="*/ 1322 h 1534"/>
                <a:gd name="T12" fmla="*/ 863 w 1327"/>
                <a:gd name="T13" fmla="*/ 1237 h 1534"/>
                <a:gd name="T14" fmla="*/ 876 w 1327"/>
                <a:gd name="T15" fmla="*/ 1148 h 1534"/>
                <a:gd name="T16" fmla="*/ 931 w 1327"/>
                <a:gd name="T17" fmla="*/ 1029 h 1534"/>
                <a:gd name="T18" fmla="*/ 972 w 1327"/>
                <a:gd name="T19" fmla="*/ 1005 h 1534"/>
                <a:gd name="T20" fmla="*/ 914 w 1327"/>
                <a:gd name="T21" fmla="*/ 893 h 1534"/>
                <a:gd name="T22" fmla="*/ 1061 w 1327"/>
                <a:gd name="T23" fmla="*/ 882 h 1534"/>
                <a:gd name="T24" fmla="*/ 1074 w 1327"/>
                <a:gd name="T25" fmla="*/ 835 h 1534"/>
                <a:gd name="T26" fmla="*/ 1146 w 1327"/>
                <a:gd name="T27" fmla="*/ 790 h 1534"/>
                <a:gd name="T28" fmla="*/ 1146 w 1327"/>
                <a:gd name="T29" fmla="*/ 739 h 1534"/>
                <a:gd name="T30" fmla="*/ 1112 w 1327"/>
                <a:gd name="T31" fmla="*/ 716 h 1534"/>
                <a:gd name="T32" fmla="*/ 1177 w 1327"/>
                <a:gd name="T33" fmla="*/ 613 h 1534"/>
                <a:gd name="T34" fmla="*/ 1180 w 1327"/>
                <a:gd name="T35" fmla="*/ 583 h 1534"/>
                <a:gd name="T36" fmla="*/ 1231 w 1327"/>
                <a:gd name="T37" fmla="*/ 511 h 1534"/>
                <a:gd name="T38" fmla="*/ 1244 w 1327"/>
                <a:gd name="T39" fmla="*/ 464 h 1534"/>
                <a:gd name="T40" fmla="*/ 1275 w 1327"/>
                <a:gd name="T41" fmla="*/ 439 h 1534"/>
                <a:gd name="T42" fmla="*/ 1269 w 1327"/>
                <a:gd name="T43" fmla="*/ 368 h 1534"/>
                <a:gd name="T44" fmla="*/ 1327 w 1327"/>
                <a:gd name="T45" fmla="*/ 299 h 1534"/>
                <a:gd name="T46" fmla="*/ 1313 w 1327"/>
                <a:gd name="T47" fmla="*/ 205 h 1534"/>
                <a:gd name="T48" fmla="*/ 1266 w 1327"/>
                <a:gd name="T49" fmla="*/ 183 h 1534"/>
                <a:gd name="T50" fmla="*/ 1266 w 1327"/>
                <a:gd name="T51" fmla="*/ 102 h 1534"/>
                <a:gd name="T52" fmla="*/ 1244 w 1327"/>
                <a:gd name="T53" fmla="*/ 91 h 1534"/>
                <a:gd name="T54" fmla="*/ 1139 w 1327"/>
                <a:gd name="T55" fmla="*/ 132 h 1534"/>
                <a:gd name="T56" fmla="*/ 1105 w 1327"/>
                <a:gd name="T57" fmla="*/ 116 h 1534"/>
                <a:gd name="T58" fmla="*/ 1099 w 1327"/>
                <a:gd name="T59" fmla="*/ 82 h 1534"/>
                <a:gd name="T60" fmla="*/ 1057 w 1327"/>
                <a:gd name="T61" fmla="*/ 71 h 1534"/>
                <a:gd name="T62" fmla="*/ 1016 w 1327"/>
                <a:gd name="T63" fmla="*/ 47 h 1534"/>
                <a:gd name="T64" fmla="*/ 1010 w 1327"/>
                <a:gd name="T65" fmla="*/ 13 h 1534"/>
                <a:gd name="T66" fmla="*/ 942 w 1327"/>
                <a:gd name="T67" fmla="*/ 27 h 1534"/>
                <a:gd name="T68" fmla="*/ 907 w 1327"/>
                <a:gd name="T69" fmla="*/ 0 h 1534"/>
                <a:gd name="T70" fmla="*/ 836 w 1327"/>
                <a:gd name="T71" fmla="*/ 31 h 1534"/>
                <a:gd name="T72" fmla="*/ 594 w 1327"/>
                <a:gd name="T73" fmla="*/ 64 h 1534"/>
                <a:gd name="T74" fmla="*/ 583 w 1327"/>
                <a:gd name="T75" fmla="*/ 78 h 1534"/>
                <a:gd name="T76" fmla="*/ 423 w 1327"/>
                <a:gd name="T77" fmla="*/ 83 h 1534"/>
                <a:gd name="T78" fmla="*/ 349 w 1327"/>
                <a:gd name="T79" fmla="*/ 1 h 1534"/>
                <a:gd name="T80" fmla="*/ 305 w 1327"/>
                <a:gd name="T81" fmla="*/ 35 h 1534"/>
                <a:gd name="T82" fmla="*/ 226 w 1327"/>
                <a:gd name="T83" fmla="*/ 37 h 1534"/>
                <a:gd name="T84" fmla="*/ 210 w 1327"/>
                <a:gd name="T85" fmla="*/ 64 h 1534"/>
                <a:gd name="T86" fmla="*/ 83 w 1327"/>
                <a:gd name="T87" fmla="*/ 473 h 1534"/>
                <a:gd name="T88" fmla="*/ 0 w 1327"/>
                <a:gd name="T89" fmla="*/ 879 h 1534"/>
                <a:gd name="T90" fmla="*/ 205 w 1327"/>
                <a:gd name="T91" fmla="*/ 1134 h 1534"/>
                <a:gd name="T92" fmla="*/ 413 w 1327"/>
                <a:gd name="T93" fmla="*/ 1428 h 1534"/>
                <a:gd name="T94" fmla="*/ 632 w 1327"/>
                <a:gd name="T95" fmla="*/ 1534 h 1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327" h="1534">
                  <a:moveTo>
                    <a:pt x="632" y="1534"/>
                  </a:moveTo>
                  <a:lnTo>
                    <a:pt x="659" y="1391"/>
                  </a:lnTo>
                  <a:lnTo>
                    <a:pt x="693" y="1364"/>
                  </a:lnTo>
                  <a:lnTo>
                    <a:pt x="771" y="1357"/>
                  </a:lnTo>
                  <a:lnTo>
                    <a:pt x="791" y="1319"/>
                  </a:lnTo>
                  <a:lnTo>
                    <a:pt x="849" y="1322"/>
                  </a:lnTo>
                  <a:lnTo>
                    <a:pt x="863" y="1237"/>
                  </a:lnTo>
                  <a:lnTo>
                    <a:pt x="876" y="1148"/>
                  </a:lnTo>
                  <a:lnTo>
                    <a:pt x="931" y="1029"/>
                  </a:lnTo>
                  <a:lnTo>
                    <a:pt x="972" y="1005"/>
                  </a:lnTo>
                  <a:lnTo>
                    <a:pt x="914" y="893"/>
                  </a:lnTo>
                  <a:lnTo>
                    <a:pt x="1061" y="882"/>
                  </a:lnTo>
                  <a:lnTo>
                    <a:pt x="1074" y="835"/>
                  </a:lnTo>
                  <a:lnTo>
                    <a:pt x="1146" y="790"/>
                  </a:lnTo>
                  <a:lnTo>
                    <a:pt x="1146" y="739"/>
                  </a:lnTo>
                  <a:lnTo>
                    <a:pt x="1112" y="716"/>
                  </a:lnTo>
                  <a:lnTo>
                    <a:pt x="1177" y="613"/>
                  </a:lnTo>
                  <a:lnTo>
                    <a:pt x="1180" y="583"/>
                  </a:lnTo>
                  <a:lnTo>
                    <a:pt x="1231" y="511"/>
                  </a:lnTo>
                  <a:lnTo>
                    <a:pt x="1244" y="464"/>
                  </a:lnTo>
                  <a:lnTo>
                    <a:pt x="1275" y="439"/>
                  </a:lnTo>
                  <a:lnTo>
                    <a:pt x="1269" y="368"/>
                  </a:lnTo>
                  <a:lnTo>
                    <a:pt x="1327" y="299"/>
                  </a:lnTo>
                  <a:lnTo>
                    <a:pt x="1313" y="205"/>
                  </a:lnTo>
                  <a:lnTo>
                    <a:pt x="1266" y="183"/>
                  </a:lnTo>
                  <a:lnTo>
                    <a:pt x="1266" y="102"/>
                  </a:lnTo>
                  <a:lnTo>
                    <a:pt x="1244" y="91"/>
                  </a:lnTo>
                  <a:lnTo>
                    <a:pt x="1139" y="132"/>
                  </a:lnTo>
                  <a:lnTo>
                    <a:pt x="1105" y="116"/>
                  </a:lnTo>
                  <a:lnTo>
                    <a:pt x="1099" y="82"/>
                  </a:lnTo>
                  <a:lnTo>
                    <a:pt x="1057" y="71"/>
                  </a:lnTo>
                  <a:lnTo>
                    <a:pt x="1016" y="47"/>
                  </a:lnTo>
                  <a:lnTo>
                    <a:pt x="1010" y="13"/>
                  </a:lnTo>
                  <a:lnTo>
                    <a:pt x="942" y="27"/>
                  </a:lnTo>
                  <a:lnTo>
                    <a:pt x="907" y="0"/>
                  </a:lnTo>
                  <a:lnTo>
                    <a:pt x="836" y="31"/>
                  </a:lnTo>
                  <a:lnTo>
                    <a:pt x="594" y="64"/>
                  </a:lnTo>
                  <a:lnTo>
                    <a:pt x="583" y="78"/>
                  </a:lnTo>
                  <a:lnTo>
                    <a:pt x="423" y="83"/>
                  </a:lnTo>
                  <a:lnTo>
                    <a:pt x="349" y="1"/>
                  </a:lnTo>
                  <a:lnTo>
                    <a:pt x="305" y="35"/>
                  </a:lnTo>
                  <a:lnTo>
                    <a:pt x="226" y="37"/>
                  </a:lnTo>
                  <a:lnTo>
                    <a:pt x="210" y="64"/>
                  </a:lnTo>
                  <a:lnTo>
                    <a:pt x="83" y="473"/>
                  </a:lnTo>
                  <a:lnTo>
                    <a:pt x="0" y="879"/>
                  </a:lnTo>
                  <a:lnTo>
                    <a:pt x="205" y="1134"/>
                  </a:lnTo>
                  <a:lnTo>
                    <a:pt x="413" y="1428"/>
                  </a:lnTo>
                  <a:lnTo>
                    <a:pt x="632" y="153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43" name="Freeform 79"/>
            <p:cNvSpPr>
              <a:spLocks/>
            </p:cNvSpPr>
            <p:nvPr/>
          </p:nvSpPr>
          <p:spPr bwMode="auto">
            <a:xfrm>
              <a:off x="7831" y="2402"/>
              <a:ext cx="356" cy="197"/>
            </a:xfrm>
            <a:custGeom>
              <a:avLst/>
              <a:gdLst>
                <a:gd name="T0" fmla="*/ 86 w 2141"/>
                <a:gd name="T1" fmla="*/ 699 h 1179"/>
                <a:gd name="T2" fmla="*/ 17 w 2141"/>
                <a:gd name="T3" fmla="*/ 640 h 1179"/>
                <a:gd name="T4" fmla="*/ 0 w 2141"/>
                <a:gd name="T5" fmla="*/ 523 h 1179"/>
                <a:gd name="T6" fmla="*/ 105 w 2141"/>
                <a:gd name="T7" fmla="*/ 426 h 1179"/>
                <a:gd name="T8" fmla="*/ 91 w 2141"/>
                <a:gd name="T9" fmla="*/ 366 h 1179"/>
                <a:gd name="T10" fmla="*/ 127 w 2141"/>
                <a:gd name="T11" fmla="*/ 332 h 1179"/>
                <a:gd name="T12" fmla="*/ 39 w 2141"/>
                <a:gd name="T13" fmla="*/ 261 h 1179"/>
                <a:gd name="T14" fmla="*/ 117 w 2141"/>
                <a:gd name="T15" fmla="*/ 206 h 1179"/>
                <a:gd name="T16" fmla="*/ 126 w 2141"/>
                <a:gd name="T17" fmla="*/ 89 h 1179"/>
                <a:gd name="T18" fmla="*/ 237 w 2141"/>
                <a:gd name="T19" fmla="*/ 8 h 1179"/>
                <a:gd name="T20" fmla="*/ 459 w 2141"/>
                <a:gd name="T21" fmla="*/ 159 h 1179"/>
                <a:gd name="T22" fmla="*/ 527 w 2141"/>
                <a:gd name="T23" fmla="*/ 159 h 1179"/>
                <a:gd name="T24" fmla="*/ 562 w 2141"/>
                <a:gd name="T25" fmla="*/ 115 h 1179"/>
                <a:gd name="T26" fmla="*/ 629 w 2141"/>
                <a:gd name="T27" fmla="*/ 120 h 1179"/>
                <a:gd name="T28" fmla="*/ 745 w 2141"/>
                <a:gd name="T29" fmla="*/ 177 h 1179"/>
                <a:gd name="T30" fmla="*/ 792 w 2141"/>
                <a:gd name="T31" fmla="*/ 133 h 1179"/>
                <a:gd name="T32" fmla="*/ 887 w 2141"/>
                <a:gd name="T33" fmla="*/ 128 h 1179"/>
                <a:gd name="T34" fmla="*/ 1145 w 2141"/>
                <a:gd name="T35" fmla="*/ 0 h 1179"/>
                <a:gd name="T36" fmla="*/ 1144 w 2141"/>
                <a:gd name="T37" fmla="*/ 36 h 1179"/>
                <a:gd name="T38" fmla="*/ 1047 w 2141"/>
                <a:gd name="T39" fmla="*/ 276 h 1179"/>
                <a:gd name="T40" fmla="*/ 1575 w 2141"/>
                <a:gd name="T41" fmla="*/ 281 h 1179"/>
                <a:gd name="T42" fmla="*/ 2141 w 2141"/>
                <a:gd name="T43" fmla="*/ 282 h 1179"/>
                <a:gd name="T44" fmla="*/ 2127 w 2141"/>
                <a:gd name="T45" fmla="*/ 352 h 1179"/>
                <a:gd name="T46" fmla="*/ 2064 w 2141"/>
                <a:gd name="T47" fmla="*/ 346 h 1179"/>
                <a:gd name="T48" fmla="*/ 1984 w 2141"/>
                <a:gd name="T49" fmla="*/ 426 h 1179"/>
                <a:gd name="T50" fmla="*/ 1922 w 2141"/>
                <a:gd name="T51" fmla="*/ 412 h 1179"/>
                <a:gd name="T52" fmla="*/ 1934 w 2141"/>
                <a:gd name="T53" fmla="*/ 528 h 1179"/>
                <a:gd name="T54" fmla="*/ 2000 w 2141"/>
                <a:gd name="T55" fmla="*/ 556 h 1179"/>
                <a:gd name="T56" fmla="*/ 1936 w 2141"/>
                <a:gd name="T57" fmla="*/ 676 h 1179"/>
                <a:gd name="T58" fmla="*/ 1798 w 2141"/>
                <a:gd name="T59" fmla="*/ 734 h 1179"/>
                <a:gd name="T60" fmla="*/ 1774 w 2141"/>
                <a:gd name="T61" fmla="*/ 763 h 1179"/>
                <a:gd name="T62" fmla="*/ 1767 w 2141"/>
                <a:gd name="T63" fmla="*/ 854 h 1179"/>
                <a:gd name="T64" fmla="*/ 1727 w 2141"/>
                <a:gd name="T65" fmla="*/ 875 h 1179"/>
                <a:gd name="T66" fmla="*/ 1696 w 2141"/>
                <a:gd name="T67" fmla="*/ 903 h 1179"/>
                <a:gd name="T68" fmla="*/ 1627 w 2141"/>
                <a:gd name="T69" fmla="*/ 1045 h 1179"/>
                <a:gd name="T70" fmla="*/ 1448 w 2141"/>
                <a:gd name="T71" fmla="*/ 1163 h 1179"/>
                <a:gd name="T72" fmla="*/ 1256 w 2141"/>
                <a:gd name="T73" fmla="*/ 1179 h 1179"/>
                <a:gd name="T74" fmla="*/ 1209 w 2141"/>
                <a:gd name="T75" fmla="*/ 1169 h 1179"/>
                <a:gd name="T76" fmla="*/ 1196 w 2141"/>
                <a:gd name="T77" fmla="*/ 1130 h 1179"/>
                <a:gd name="T78" fmla="*/ 1126 w 2141"/>
                <a:gd name="T79" fmla="*/ 1103 h 1179"/>
                <a:gd name="T80" fmla="*/ 1103 w 2141"/>
                <a:gd name="T81" fmla="*/ 1067 h 1179"/>
                <a:gd name="T82" fmla="*/ 1038 w 2141"/>
                <a:gd name="T83" fmla="*/ 1061 h 1179"/>
                <a:gd name="T84" fmla="*/ 1011 w 2141"/>
                <a:gd name="T85" fmla="*/ 1027 h 1179"/>
                <a:gd name="T86" fmla="*/ 944 w 2141"/>
                <a:gd name="T87" fmla="*/ 1021 h 1179"/>
                <a:gd name="T88" fmla="*/ 926 w 2141"/>
                <a:gd name="T89" fmla="*/ 1057 h 1179"/>
                <a:gd name="T90" fmla="*/ 880 w 2141"/>
                <a:gd name="T91" fmla="*/ 1058 h 1179"/>
                <a:gd name="T92" fmla="*/ 853 w 2141"/>
                <a:gd name="T93" fmla="*/ 1048 h 1179"/>
                <a:gd name="T94" fmla="*/ 816 w 2141"/>
                <a:gd name="T95" fmla="*/ 1067 h 1179"/>
                <a:gd name="T96" fmla="*/ 740 w 2141"/>
                <a:gd name="T97" fmla="*/ 993 h 1179"/>
                <a:gd name="T98" fmla="*/ 736 w 2141"/>
                <a:gd name="T99" fmla="*/ 909 h 1179"/>
                <a:gd name="T100" fmla="*/ 237 w 2141"/>
                <a:gd name="T101" fmla="*/ 961 h 1179"/>
                <a:gd name="T102" fmla="*/ 105 w 2141"/>
                <a:gd name="T103" fmla="*/ 983 h 1179"/>
                <a:gd name="T104" fmla="*/ 86 w 2141"/>
                <a:gd name="T105" fmla="*/ 699 h 1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41" h="1179">
                  <a:moveTo>
                    <a:pt x="86" y="699"/>
                  </a:moveTo>
                  <a:lnTo>
                    <a:pt x="17" y="640"/>
                  </a:lnTo>
                  <a:lnTo>
                    <a:pt x="0" y="523"/>
                  </a:lnTo>
                  <a:lnTo>
                    <a:pt x="105" y="426"/>
                  </a:lnTo>
                  <a:lnTo>
                    <a:pt x="91" y="366"/>
                  </a:lnTo>
                  <a:lnTo>
                    <a:pt x="127" y="332"/>
                  </a:lnTo>
                  <a:lnTo>
                    <a:pt x="39" y="261"/>
                  </a:lnTo>
                  <a:lnTo>
                    <a:pt x="117" y="206"/>
                  </a:lnTo>
                  <a:lnTo>
                    <a:pt x="126" y="89"/>
                  </a:lnTo>
                  <a:lnTo>
                    <a:pt x="237" y="8"/>
                  </a:lnTo>
                  <a:lnTo>
                    <a:pt x="459" y="159"/>
                  </a:lnTo>
                  <a:lnTo>
                    <a:pt x="527" y="159"/>
                  </a:lnTo>
                  <a:lnTo>
                    <a:pt x="562" y="115"/>
                  </a:lnTo>
                  <a:lnTo>
                    <a:pt x="629" y="120"/>
                  </a:lnTo>
                  <a:lnTo>
                    <a:pt x="745" y="177"/>
                  </a:lnTo>
                  <a:lnTo>
                    <a:pt x="792" y="133"/>
                  </a:lnTo>
                  <a:lnTo>
                    <a:pt x="887" y="128"/>
                  </a:lnTo>
                  <a:lnTo>
                    <a:pt x="1145" y="0"/>
                  </a:lnTo>
                  <a:lnTo>
                    <a:pt x="1144" y="36"/>
                  </a:lnTo>
                  <a:lnTo>
                    <a:pt x="1047" y="276"/>
                  </a:lnTo>
                  <a:lnTo>
                    <a:pt x="1575" y="281"/>
                  </a:lnTo>
                  <a:lnTo>
                    <a:pt x="2141" y="282"/>
                  </a:lnTo>
                  <a:lnTo>
                    <a:pt x="2127" y="352"/>
                  </a:lnTo>
                  <a:lnTo>
                    <a:pt x="2064" y="346"/>
                  </a:lnTo>
                  <a:lnTo>
                    <a:pt x="1984" y="426"/>
                  </a:lnTo>
                  <a:lnTo>
                    <a:pt x="1922" y="412"/>
                  </a:lnTo>
                  <a:lnTo>
                    <a:pt x="1934" y="528"/>
                  </a:lnTo>
                  <a:lnTo>
                    <a:pt x="2000" y="556"/>
                  </a:lnTo>
                  <a:lnTo>
                    <a:pt x="1936" y="676"/>
                  </a:lnTo>
                  <a:lnTo>
                    <a:pt x="1798" y="734"/>
                  </a:lnTo>
                  <a:lnTo>
                    <a:pt x="1774" y="763"/>
                  </a:lnTo>
                  <a:lnTo>
                    <a:pt x="1767" y="854"/>
                  </a:lnTo>
                  <a:lnTo>
                    <a:pt x="1727" y="875"/>
                  </a:lnTo>
                  <a:lnTo>
                    <a:pt x="1696" y="903"/>
                  </a:lnTo>
                  <a:lnTo>
                    <a:pt x="1627" y="1045"/>
                  </a:lnTo>
                  <a:lnTo>
                    <a:pt x="1448" y="1163"/>
                  </a:lnTo>
                  <a:lnTo>
                    <a:pt x="1256" y="1179"/>
                  </a:lnTo>
                  <a:lnTo>
                    <a:pt x="1209" y="1169"/>
                  </a:lnTo>
                  <a:lnTo>
                    <a:pt x="1196" y="1130"/>
                  </a:lnTo>
                  <a:lnTo>
                    <a:pt x="1126" y="1103"/>
                  </a:lnTo>
                  <a:lnTo>
                    <a:pt x="1103" y="1067"/>
                  </a:lnTo>
                  <a:lnTo>
                    <a:pt x="1038" y="1061"/>
                  </a:lnTo>
                  <a:lnTo>
                    <a:pt x="1011" y="1027"/>
                  </a:lnTo>
                  <a:lnTo>
                    <a:pt x="944" y="1021"/>
                  </a:lnTo>
                  <a:lnTo>
                    <a:pt x="926" y="1057"/>
                  </a:lnTo>
                  <a:lnTo>
                    <a:pt x="880" y="1058"/>
                  </a:lnTo>
                  <a:lnTo>
                    <a:pt x="853" y="1048"/>
                  </a:lnTo>
                  <a:lnTo>
                    <a:pt x="816" y="1067"/>
                  </a:lnTo>
                  <a:lnTo>
                    <a:pt x="740" y="993"/>
                  </a:lnTo>
                  <a:lnTo>
                    <a:pt x="736" y="909"/>
                  </a:lnTo>
                  <a:lnTo>
                    <a:pt x="237" y="961"/>
                  </a:lnTo>
                  <a:lnTo>
                    <a:pt x="105" y="983"/>
                  </a:lnTo>
                  <a:lnTo>
                    <a:pt x="86" y="69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44" name="Freeform 80"/>
            <p:cNvSpPr>
              <a:spLocks/>
            </p:cNvSpPr>
            <p:nvPr/>
          </p:nvSpPr>
          <p:spPr bwMode="auto">
            <a:xfrm>
              <a:off x="7831" y="2402"/>
              <a:ext cx="356" cy="197"/>
            </a:xfrm>
            <a:custGeom>
              <a:avLst/>
              <a:gdLst>
                <a:gd name="T0" fmla="*/ 86 w 2141"/>
                <a:gd name="T1" fmla="*/ 699 h 1179"/>
                <a:gd name="T2" fmla="*/ 17 w 2141"/>
                <a:gd name="T3" fmla="*/ 640 h 1179"/>
                <a:gd name="T4" fmla="*/ 0 w 2141"/>
                <a:gd name="T5" fmla="*/ 523 h 1179"/>
                <a:gd name="T6" fmla="*/ 105 w 2141"/>
                <a:gd name="T7" fmla="*/ 426 h 1179"/>
                <a:gd name="T8" fmla="*/ 91 w 2141"/>
                <a:gd name="T9" fmla="*/ 366 h 1179"/>
                <a:gd name="T10" fmla="*/ 127 w 2141"/>
                <a:gd name="T11" fmla="*/ 332 h 1179"/>
                <a:gd name="T12" fmla="*/ 39 w 2141"/>
                <a:gd name="T13" fmla="*/ 261 h 1179"/>
                <a:gd name="T14" fmla="*/ 117 w 2141"/>
                <a:gd name="T15" fmla="*/ 206 h 1179"/>
                <a:gd name="T16" fmla="*/ 126 w 2141"/>
                <a:gd name="T17" fmla="*/ 89 h 1179"/>
                <a:gd name="T18" fmla="*/ 237 w 2141"/>
                <a:gd name="T19" fmla="*/ 8 h 1179"/>
                <a:gd name="T20" fmla="*/ 459 w 2141"/>
                <a:gd name="T21" fmla="*/ 159 h 1179"/>
                <a:gd name="T22" fmla="*/ 527 w 2141"/>
                <a:gd name="T23" fmla="*/ 159 h 1179"/>
                <a:gd name="T24" fmla="*/ 562 w 2141"/>
                <a:gd name="T25" fmla="*/ 115 h 1179"/>
                <a:gd name="T26" fmla="*/ 629 w 2141"/>
                <a:gd name="T27" fmla="*/ 120 h 1179"/>
                <a:gd name="T28" fmla="*/ 745 w 2141"/>
                <a:gd name="T29" fmla="*/ 177 h 1179"/>
                <a:gd name="T30" fmla="*/ 792 w 2141"/>
                <a:gd name="T31" fmla="*/ 133 h 1179"/>
                <a:gd name="T32" fmla="*/ 887 w 2141"/>
                <a:gd name="T33" fmla="*/ 128 h 1179"/>
                <a:gd name="T34" fmla="*/ 1145 w 2141"/>
                <a:gd name="T35" fmla="*/ 0 h 1179"/>
                <a:gd name="T36" fmla="*/ 1144 w 2141"/>
                <a:gd name="T37" fmla="*/ 36 h 1179"/>
                <a:gd name="T38" fmla="*/ 1047 w 2141"/>
                <a:gd name="T39" fmla="*/ 276 h 1179"/>
                <a:gd name="T40" fmla="*/ 1575 w 2141"/>
                <a:gd name="T41" fmla="*/ 281 h 1179"/>
                <a:gd name="T42" fmla="*/ 2141 w 2141"/>
                <a:gd name="T43" fmla="*/ 282 h 1179"/>
                <a:gd name="T44" fmla="*/ 2127 w 2141"/>
                <a:gd name="T45" fmla="*/ 352 h 1179"/>
                <a:gd name="T46" fmla="*/ 2064 w 2141"/>
                <a:gd name="T47" fmla="*/ 346 h 1179"/>
                <a:gd name="T48" fmla="*/ 1984 w 2141"/>
                <a:gd name="T49" fmla="*/ 426 h 1179"/>
                <a:gd name="T50" fmla="*/ 1922 w 2141"/>
                <a:gd name="T51" fmla="*/ 412 h 1179"/>
                <a:gd name="T52" fmla="*/ 1934 w 2141"/>
                <a:gd name="T53" fmla="*/ 528 h 1179"/>
                <a:gd name="T54" fmla="*/ 2000 w 2141"/>
                <a:gd name="T55" fmla="*/ 556 h 1179"/>
                <a:gd name="T56" fmla="*/ 1936 w 2141"/>
                <a:gd name="T57" fmla="*/ 676 h 1179"/>
                <a:gd name="T58" fmla="*/ 1798 w 2141"/>
                <a:gd name="T59" fmla="*/ 734 h 1179"/>
                <a:gd name="T60" fmla="*/ 1774 w 2141"/>
                <a:gd name="T61" fmla="*/ 763 h 1179"/>
                <a:gd name="T62" fmla="*/ 1767 w 2141"/>
                <a:gd name="T63" fmla="*/ 854 h 1179"/>
                <a:gd name="T64" fmla="*/ 1727 w 2141"/>
                <a:gd name="T65" fmla="*/ 875 h 1179"/>
                <a:gd name="T66" fmla="*/ 1696 w 2141"/>
                <a:gd name="T67" fmla="*/ 903 h 1179"/>
                <a:gd name="T68" fmla="*/ 1627 w 2141"/>
                <a:gd name="T69" fmla="*/ 1045 h 1179"/>
                <a:gd name="T70" fmla="*/ 1448 w 2141"/>
                <a:gd name="T71" fmla="*/ 1163 h 1179"/>
                <a:gd name="T72" fmla="*/ 1256 w 2141"/>
                <a:gd name="T73" fmla="*/ 1179 h 1179"/>
                <a:gd name="T74" fmla="*/ 1209 w 2141"/>
                <a:gd name="T75" fmla="*/ 1169 h 1179"/>
                <a:gd name="T76" fmla="*/ 1196 w 2141"/>
                <a:gd name="T77" fmla="*/ 1130 h 1179"/>
                <a:gd name="T78" fmla="*/ 1126 w 2141"/>
                <a:gd name="T79" fmla="*/ 1103 h 1179"/>
                <a:gd name="T80" fmla="*/ 1103 w 2141"/>
                <a:gd name="T81" fmla="*/ 1067 h 1179"/>
                <a:gd name="T82" fmla="*/ 1038 w 2141"/>
                <a:gd name="T83" fmla="*/ 1061 h 1179"/>
                <a:gd name="T84" fmla="*/ 1011 w 2141"/>
                <a:gd name="T85" fmla="*/ 1027 h 1179"/>
                <a:gd name="T86" fmla="*/ 944 w 2141"/>
                <a:gd name="T87" fmla="*/ 1021 h 1179"/>
                <a:gd name="T88" fmla="*/ 926 w 2141"/>
                <a:gd name="T89" fmla="*/ 1057 h 1179"/>
                <a:gd name="T90" fmla="*/ 880 w 2141"/>
                <a:gd name="T91" fmla="*/ 1058 h 1179"/>
                <a:gd name="T92" fmla="*/ 853 w 2141"/>
                <a:gd name="T93" fmla="*/ 1048 h 1179"/>
                <a:gd name="T94" fmla="*/ 816 w 2141"/>
                <a:gd name="T95" fmla="*/ 1067 h 1179"/>
                <a:gd name="T96" fmla="*/ 740 w 2141"/>
                <a:gd name="T97" fmla="*/ 993 h 1179"/>
                <a:gd name="T98" fmla="*/ 736 w 2141"/>
                <a:gd name="T99" fmla="*/ 909 h 1179"/>
                <a:gd name="T100" fmla="*/ 237 w 2141"/>
                <a:gd name="T101" fmla="*/ 961 h 1179"/>
                <a:gd name="T102" fmla="*/ 105 w 2141"/>
                <a:gd name="T103" fmla="*/ 983 h 1179"/>
                <a:gd name="T104" fmla="*/ 86 w 2141"/>
                <a:gd name="T105" fmla="*/ 699 h 1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41" h="1179">
                  <a:moveTo>
                    <a:pt x="86" y="699"/>
                  </a:moveTo>
                  <a:lnTo>
                    <a:pt x="17" y="640"/>
                  </a:lnTo>
                  <a:lnTo>
                    <a:pt x="0" y="523"/>
                  </a:lnTo>
                  <a:lnTo>
                    <a:pt x="105" y="426"/>
                  </a:lnTo>
                  <a:lnTo>
                    <a:pt x="91" y="366"/>
                  </a:lnTo>
                  <a:lnTo>
                    <a:pt x="127" y="332"/>
                  </a:lnTo>
                  <a:lnTo>
                    <a:pt x="39" y="261"/>
                  </a:lnTo>
                  <a:lnTo>
                    <a:pt x="117" y="206"/>
                  </a:lnTo>
                  <a:lnTo>
                    <a:pt x="126" y="89"/>
                  </a:lnTo>
                  <a:lnTo>
                    <a:pt x="237" y="8"/>
                  </a:lnTo>
                  <a:lnTo>
                    <a:pt x="459" y="159"/>
                  </a:lnTo>
                  <a:lnTo>
                    <a:pt x="527" y="159"/>
                  </a:lnTo>
                  <a:lnTo>
                    <a:pt x="562" y="115"/>
                  </a:lnTo>
                  <a:lnTo>
                    <a:pt x="629" y="120"/>
                  </a:lnTo>
                  <a:lnTo>
                    <a:pt x="745" y="177"/>
                  </a:lnTo>
                  <a:lnTo>
                    <a:pt x="792" y="133"/>
                  </a:lnTo>
                  <a:lnTo>
                    <a:pt x="887" y="128"/>
                  </a:lnTo>
                  <a:lnTo>
                    <a:pt x="1145" y="0"/>
                  </a:lnTo>
                  <a:lnTo>
                    <a:pt x="1144" y="36"/>
                  </a:lnTo>
                  <a:lnTo>
                    <a:pt x="1047" y="276"/>
                  </a:lnTo>
                  <a:lnTo>
                    <a:pt x="1575" y="281"/>
                  </a:lnTo>
                  <a:lnTo>
                    <a:pt x="2141" y="282"/>
                  </a:lnTo>
                  <a:lnTo>
                    <a:pt x="2127" y="352"/>
                  </a:lnTo>
                  <a:lnTo>
                    <a:pt x="2064" y="346"/>
                  </a:lnTo>
                  <a:lnTo>
                    <a:pt x="1984" y="426"/>
                  </a:lnTo>
                  <a:lnTo>
                    <a:pt x="1922" y="412"/>
                  </a:lnTo>
                  <a:lnTo>
                    <a:pt x="1934" y="528"/>
                  </a:lnTo>
                  <a:lnTo>
                    <a:pt x="2000" y="556"/>
                  </a:lnTo>
                  <a:lnTo>
                    <a:pt x="1936" y="676"/>
                  </a:lnTo>
                  <a:lnTo>
                    <a:pt x="1798" y="734"/>
                  </a:lnTo>
                  <a:lnTo>
                    <a:pt x="1774" y="763"/>
                  </a:lnTo>
                  <a:lnTo>
                    <a:pt x="1767" y="854"/>
                  </a:lnTo>
                  <a:lnTo>
                    <a:pt x="1727" y="875"/>
                  </a:lnTo>
                  <a:lnTo>
                    <a:pt x="1696" y="903"/>
                  </a:lnTo>
                  <a:lnTo>
                    <a:pt x="1627" y="1045"/>
                  </a:lnTo>
                  <a:lnTo>
                    <a:pt x="1448" y="1163"/>
                  </a:lnTo>
                  <a:lnTo>
                    <a:pt x="1256" y="1179"/>
                  </a:lnTo>
                  <a:lnTo>
                    <a:pt x="1209" y="1169"/>
                  </a:lnTo>
                  <a:lnTo>
                    <a:pt x="1196" y="1130"/>
                  </a:lnTo>
                  <a:lnTo>
                    <a:pt x="1126" y="1103"/>
                  </a:lnTo>
                  <a:lnTo>
                    <a:pt x="1103" y="1067"/>
                  </a:lnTo>
                  <a:lnTo>
                    <a:pt x="1038" y="1061"/>
                  </a:lnTo>
                  <a:lnTo>
                    <a:pt x="1011" y="1027"/>
                  </a:lnTo>
                  <a:lnTo>
                    <a:pt x="944" y="1021"/>
                  </a:lnTo>
                  <a:lnTo>
                    <a:pt x="926" y="1057"/>
                  </a:lnTo>
                  <a:lnTo>
                    <a:pt x="880" y="1058"/>
                  </a:lnTo>
                  <a:lnTo>
                    <a:pt x="853" y="1048"/>
                  </a:lnTo>
                  <a:lnTo>
                    <a:pt x="816" y="1067"/>
                  </a:lnTo>
                  <a:lnTo>
                    <a:pt x="740" y="993"/>
                  </a:lnTo>
                  <a:lnTo>
                    <a:pt x="736" y="909"/>
                  </a:lnTo>
                  <a:lnTo>
                    <a:pt x="237" y="961"/>
                  </a:lnTo>
                  <a:lnTo>
                    <a:pt x="105" y="983"/>
                  </a:lnTo>
                  <a:lnTo>
                    <a:pt x="86" y="69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45" name="Freeform 81"/>
            <p:cNvSpPr>
              <a:spLocks/>
            </p:cNvSpPr>
            <p:nvPr/>
          </p:nvSpPr>
          <p:spPr bwMode="auto">
            <a:xfrm>
              <a:off x="7966" y="2163"/>
              <a:ext cx="288" cy="202"/>
            </a:xfrm>
            <a:custGeom>
              <a:avLst/>
              <a:gdLst>
                <a:gd name="T0" fmla="*/ 1647 w 1725"/>
                <a:gd name="T1" fmla="*/ 1210 h 1210"/>
                <a:gd name="T2" fmla="*/ 1199 w 1725"/>
                <a:gd name="T3" fmla="*/ 1204 h 1210"/>
                <a:gd name="T4" fmla="*/ 1147 w 1725"/>
                <a:gd name="T5" fmla="*/ 1123 h 1210"/>
                <a:gd name="T6" fmla="*/ 1066 w 1725"/>
                <a:gd name="T7" fmla="*/ 1057 h 1210"/>
                <a:gd name="T8" fmla="*/ 1013 w 1725"/>
                <a:gd name="T9" fmla="*/ 1035 h 1210"/>
                <a:gd name="T10" fmla="*/ 670 w 1725"/>
                <a:gd name="T11" fmla="*/ 778 h 1210"/>
                <a:gd name="T12" fmla="*/ 590 w 1725"/>
                <a:gd name="T13" fmla="*/ 799 h 1210"/>
                <a:gd name="T14" fmla="*/ 418 w 1725"/>
                <a:gd name="T15" fmla="*/ 894 h 1210"/>
                <a:gd name="T16" fmla="*/ 166 w 1725"/>
                <a:gd name="T17" fmla="*/ 816 h 1210"/>
                <a:gd name="T18" fmla="*/ 56 w 1725"/>
                <a:gd name="T19" fmla="*/ 698 h 1210"/>
                <a:gd name="T20" fmla="*/ 36 w 1725"/>
                <a:gd name="T21" fmla="*/ 745 h 1210"/>
                <a:gd name="T22" fmla="*/ 75 w 1725"/>
                <a:gd name="T23" fmla="*/ 799 h 1210"/>
                <a:gd name="T24" fmla="*/ 54 w 1725"/>
                <a:gd name="T25" fmla="*/ 824 h 1210"/>
                <a:gd name="T26" fmla="*/ 25 w 1725"/>
                <a:gd name="T27" fmla="*/ 789 h 1210"/>
                <a:gd name="T28" fmla="*/ 0 w 1725"/>
                <a:gd name="T29" fmla="*/ 750 h 1210"/>
                <a:gd name="T30" fmla="*/ 17 w 1725"/>
                <a:gd name="T31" fmla="*/ 590 h 1210"/>
                <a:gd name="T32" fmla="*/ 136 w 1725"/>
                <a:gd name="T33" fmla="*/ 255 h 1210"/>
                <a:gd name="T34" fmla="*/ 139 w 1725"/>
                <a:gd name="T35" fmla="*/ 14 h 1210"/>
                <a:gd name="T36" fmla="*/ 209 w 1725"/>
                <a:gd name="T37" fmla="*/ 0 h 1210"/>
                <a:gd name="T38" fmla="*/ 268 w 1725"/>
                <a:gd name="T39" fmla="*/ 42 h 1210"/>
                <a:gd name="T40" fmla="*/ 707 w 1725"/>
                <a:gd name="T41" fmla="*/ 404 h 1210"/>
                <a:gd name="T42" fmla="*/ 767 w 1725"/>
                <a:gd name="T43" fmla="*/ 423 h 1210"/>
                <a:gd name="T44" fmla="*/ 789 w 1725"/>
                <a:gd name="T45" fmla="*/ 398 h 1210"/>
                <a:gd name="T46" fmla="*/ 961 w 1725"/>
                <a:gd name="T47" fmla="*/ 404 h 1210"/>
                <a:gd name="T48" fmla="*/ 1066 w 1725"/>
                <a:gd name="T49" fmla="*/ 479 h 1210"/>
                <a:gd name="T50" fmla="*/ 1157 w 1725"/>
                <a:gd name="T51" fmla="*/ 592 h 1210"/>
                <a:gd name="T52" fmla="*/ 1180 w 1725"/>
                <a:gd name="T53" fmla="*/ 640 h 1210"/>
                <a:gd name="T54" fmla="*/ 1199 w 1725"/>
                <a:gd name="T55" fmla="*/ 714 h 1210"/>
                <a:gd name="T56" fmla="*/ 1326 w 1725"/>
                <a:gd name="T57" fmla="*/ 836 h 1210"/>
                <a:gd name="T58" fmla="*/ 1426 w 1725"/>
                <a:gd name="T59" fmla="*/ 847 h 1210"/>
                <a:gd name="T60" fmla="*/ 1725 w 1725"/>
                <a:gd name="T61" fmla="*/ 1002 h 1210"/>
                <a:gd name="T62" fmla="*/ 1658 w 1725"/>
                <a:gd name="T63" fmla="*/ 1157 h 1210"/>
                <a:gd name="T64" fmla="*/ 1647 w 1725"/>
                <a:gd name="T65" fmla="*/ 1210 h 1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725" h="1210">
                  <a:moveTo>
                    <a:pt x="1647" y="1210"/>
                  </a:moveTo>
                  <a:lnTo>
                    <a:pt x="1199" y="1204"/>
                  </a:lnTo>
                  <a:lnTo>
                    <a:pt x="1147" y="1123"/>
                  </a:lnTo>
                  <a:lnTo>
                    <a:pt x="1066" y="1057"/>
                  </a:lnTo>
                  <a:lnTo>
                    <a:pt x="1013" y="1035"/>
                  </a:lnTo>
                  <a:lnTo>
                    <a:pt x="670" y="778"/>
                  </a:lnTo>
                  <a:lnTo>
                    <a:pt x="590" y="799"/>
                  </a:lnTo>
                  <a:lnTo>
                    <a:pt x="418" y="894"/>
                  </a:lnTo>
                  <a:lnTo>
                    <a:pt x="166" y="816"/>
                  </a:lnTo>
                  <a:lnTo>
                    <a:pt x="56" y="698"/>
                  </a:lnTo>
                  <a:lnTo>
                    <a:pt x="36" y="745"/>
                  </a:lnTo>
                  <a:lnTo>
                    <a:pt x="75" y="799"/>
                  </a:lnTo>
                  <a:lnTo>
                    <a:pt x="54" y="824"/>
                  </a:lnTo>
                  <a:lnTo>
                    <a:pt x="25" y="789"/>
                  </a:lnTo>
                  <a:lnTo>
                    <a:pt x="0" y="750"/>
                  </a:lnTo>
                  <a:lnTo>
                    <a:pt x="17" y="590"/>
                  </a:lnTo>
                  <a:lnTo>
                    <a:pt x="136" y="255"/>
                  </a:lnTo>
                  <a:lnTo>
                    <a:pt x="139" y="14"/>
                  </a:lnTo>
                  <a:lnTo>
                    <a:pt x="209" y="0"/>
                  </a:lnTo>
                  <a:lnTo>
                    <a:pt x="268" y="42"/>
                  </a:lnTo>
                  <a:lnTo>
                    <a:pt x="707" y="404"/>
                  </a:lnTo>
                  <a:lnTo>
                    <a:pt x="767" y="423"/>
                  </a:lnTo>
                  <a:lnTo>
                    <a:pt x="789" y="398"/>
                  </a:lnTo>
                  <a:lnTo>
                    <a:pt x="961" y="404"/>
                  </a:lnTo>
                  <a:lnTo>
                    <a:pt x="1066" y="479"/>
                  </a:lnTo>
                  <a:lnTo>
                    <a:pt x="1157" y="592"/>
                  </a:lnTo>
                  <a:lnTo>
                    <a:pt x="1180" y="640"/>
                  </a:lnTo>
                  <a:lnTo>
                    <a:pt x="1199" y="714"/>
                  </a:lnTo>
                  <a:lnTo>
                    <a:pt x="1326" y="836"/>
                  </a:lnTo>
                  <a:lnTo>
                    <a:pt x="1426" y="847"/>
                  </a:lnTo>
                  <a:lnTo>
                    <a:pt x="1725" y="1002"/>
                  </a:lnTo>
                  <a:lnTo>
                    <a:pt x="1658" y="1157"/>
                  </a:lnTo>
                  <a:lnTo>
                    <a:pt x="1647" y="121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46" name="Freeform 82"/>
            <p:cNvSpPr>
              <a:spLocks/>
            </p:cNvSpPr>
            <p:nvPr/>
          </p:nvSpPr>
          <p:spPr bwMode="auto">
            <a:xfrm>
              <a:off x="7966" y="2163"/>
              <a:ext cx="288" cy="202"/>
            </a:xfrm>
            <a:custGeom>
              <a:avLst/>
              <a:gdLst>
                <a:gd name="T0" fmla="*/ 1647 w 1725"/>
                <a:gd name="T1" fmla="*/ 1210 h 1210"/>
                <a:gd name="T2" fmla="*/ 1199 w 1725"/>
                <a:gd name="T3" fmla="*/ 1204 h 1210"/>
                <a:gd name="T4" fmla="*/ 1147 w 1725"/>
                <a:gd name="T5" fmla="*/ 1123 h 1210"/>
                <a:gd name="T6" fmla="*/ 1066 w 1725"/>
                <a:gd name="T7" fmla="*/ 1057 h 1210"/>
                <a:gd name="T8" fmla="*/ 1013 w 1725"/>
                <a:gd name="T9" fmla="*/ 1035 h 1210"/>
                <a:gd name="T10" fmla="*/ 670 w 1725"/>
                <a:gd name="T11" fmla="*/ 778 h 1210"/>
                <a:gd name="T12" fmla="*/ 590 w 1725"/>
                <a:gd name="T13" fmla="*/ 799 h 1210"/>
                <a:gd name="T14" fmla="*/ 418 w 1725"/>
                <a:gd name="T15" fmla="*/ 894 h 1210"/>
                <a:gd name="T16" fmla="*/ 166 w 1725"/>
                <a:gd name="T17" fmla="*/ 816 h 1210"/>
                <a:gd name="T18" fmla="*/ 56 w 1725"/>
                <a:gd name="T19" fmla="*/ 698 h 1210"/>
                <a:gd name="T20" fmla="*/ 36 w 1725"/>
                <a:gd name="T21" fmla="*/ 745 h 1210"/>
                <a:gd name="T22" fmla="*/ 75 w 1725"/>
                <a:gd name="T23" fmla="*/ 799 h 1210"/>
                <a:gd name="T24" fmla="*/ 54 w 1725"/>
                <a:gd name="T25" fmla="*/ 824 h 1210"/>
                <a:gd name="T26" fmla="*/ 25 w 1725"/>
                <a:gd name="T27" fmla="*/ 789 h 1210"/>
                <a:gd name="T28" fmla="*/ 0 w 1725"/>
                <a:gd name="T29" fmla="*/ 750 h 1210"/>
                <a:gd name="T30" fmla="*/ 17 w 1725"/>
                <a:gd name="T31" fmla="*/ 590 h 1210"/>
                <a:gd name="T32" fmla="*/ 136 w 1725"/>
                <a:gd name="T33" fmla="*/ 255 h 1210"/>
                <a:gd name="T34" fmla="*/ 139 w 1725"/>
                <a:gd name="T35" fmla="*/ 14 h 1210"/>
                <a:gd name="T36" fmla="*/ 209 w 1725"/>
                <a:gd name="T37" fmla="*/ 0 h 1210"/>
                <a:gd name="T38" fmla="*/ 268 w 1725"/>
                <a:gd name="T39" fmla="*/ 42 h 1210"/>
                <a:gd name="T40" fmla="*/ 707 w 1725"/>
                <a:gd name="T41" fmla="*/ 404 h 1210"/>
                <a:gd name="T42" fmla="*/ 767 w 1725"/>
                <a:gd name="T43" fmla="*/ 423 h 1210"/>
                <a:gd name="T44" fmla="*/ 789 w 1725"/>
                <a:gd name="T45" fmla="*/ 398 h 1210"/>
                <a:gd name="T46" fmla="*/ 961 w 1725"/>
                <a:gd name="T47" fmla="*/ 404 h 1210"/>
                <a:gd name="T48" fmla="*/ 1066 w 1725"/>
                <a:gd name="T49" fmla="*/ 479 h 1210"/>
                <a:gd name="T50" fmla="*/ 1157 w 1725"/>
                <a:gd name="T51" fmla="*/ 592 h 1210"/>
                <a:gd name="T52" fmla="*/ 1180 w 1725"/>
                <a:gd name="T53" fmla="*/ 640 h 1210"/>
                <a:gd name="T54" fmla="*/ 1199 w 1725"/>
                <a:gd name="T55" fmla="*/ 714 h 1210"/>
                <a:gd name="T56" fmla="*/ 1326 w 1725"/>
                <a:gd name="T57" fmla="*/ 836 h 1210"/>
                <a:gd name="T58" fmla="*/ 1426 w 1725"/>
                <a:gd name="T59" fmla="*/ 847 h 1210"/>
                <a:gd name="T60" fmla="*/ 1725 w 1725"/>
                <a:gd name="T61" fmla="*/ 1002 h 1210"/>
                <a:gd name="T62" fmla="*/ 1658 w 1725"/>
                <a:gd name="T63" fmla="*/ 1157 h 1210"/>
                <a:gd name="T64" fmla="*/ 1647 w 1725"/>
                <a:gd name="T65" fmla="*/ 1210 h 1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725" h="1210">
                  <a:moveTo>
                    <a:pt x="1647" y="1210"/>
                  </a:moveTo>
                  <a:lnTo>
                    <a:pt x="1199" y="1204"/>
                  </a:lnTo>
                  <a:lnTo>
                    <a:pt x="1147" y="1123"/>
                  </a:lnTo>
                  <a:lnTo>
                    <a:pt x="1066" y="1057"/>
                  </a:lnTo>
                  <a:lnTo>
                    <a:pt x="1013" y="1035"/>
                  </a:lnTo>
                  <a:lnTo>
                    <a:pt x="670" y="778"/>
                  </a:lnTo>
                  <a:lnTo>
                    <a:pt x="590" y="799"/>
                  </a:lnTo>
                  <a:lnTo>
                    <a:pt x="418" y="894"/>
                  </a:lnTo>
                  <a:lnTo>
                    <a:pt x="166" y="816"/>
                  </a:lnTo>
                  <a:lnTo>
                    <a:pt x="56" y="698"/>
                  </a:lnTo>
                  <a:lnTo>
                    <a:pt x="36" y="745"/>
                  </a:lnTo>
                  <a:lnTo>
                    <a:pt x="75" y="799"/>
                  </a:lnTo>
                  <a:lnTo>
                    <a:pt x="54" y="824"/>
                  </a:lnTo>
                  <a:lnTo>
                    <a:pt x="25" y="789"/>
                  </a:lnTo>
                  <a:lnTo>
                    <a:pt x="0" y="750"/>
                  </a:lnTo>
                  <a:lnTo>
                    <a:pt x="17" y="590"/>
                  </a:lnTo>
                  <a:lnTo>
                    <a:pt x="136" y="255"/>
                  </a:lnTo>
                  <a:lnTo>
                    <a:pt x="139" y="14"/>
                  </a:lnTo>
                  <a:lnTo>
                    <a:pt x="209" y="0"/>
                  </a:lnTo>
                  <a:lnTo>
                    <a:pt x="268" y="42"/>
                  </a:lnTo>
                  <a:lnTo>
                    <a:pt x="707" y="404"/>
                  </a:lnTo>
                  <a:lnTo>
                    <a:pt x="767" y="423"/>
                  </a:lnTo>
                  <a:lnTo>
                    <a:pt x="789" y="398"/>
                  </a:lnTo>
                  <a:lnTo>
                    <a:pt x="961" y="404"/>
                  </a:lnTo>
                  <a:lnTo>
                    <a:pt x="1066" y="479"/>
                  </a:lnTo>
                  <a:lnTo>
                    <a:pt x="1157" y="592"/>
                  </a:lnTo>
                  <a:lnTo>
                    <a:pt x="1180" y="640"/>
                  </a:lnTo>
                  <a:lnTo>
                    <a:pt x="1199" y="714"/>
                  </a:lnTo>
                  <a:lnTo>
                    <a:pt x="1326" y="836"/>
                  </a:lnTo>
                  <a:lnTo>
                    <a:pt x="1426" y="847"/>
                  </a:lnTo>
                  <a:lnTo>
                    <a:pt x="1725" y="1002"/>
                  </a:lnTo>
                  <a:lnTo>
                    <a:pt x="1658" y="1157"/>
                  </a:lnTo>
                  <a:lnTo>
                    <a:pt x="1647" y="121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47" name="Freeform 83"/>
            <p:cNvSpPr>
              <a:spLocks/>
            </p:cNvSpPr>
            <p:nvPr/>
          </p:nvSpPr>
          <p:spPr bwMode="auto">
            <a:xfrm>
              <a:off x="8084" y="2161"/>
              <a:ext cx="224" cy="169"/>
            </a:xfrm>
            <a:custGeom>
              <a:avLst/>
              <a:gdLst>
                <a:gd name="T0" fmla="*/ 0 w 1347"/>
                <a:gd name="T1" fmla="*/ 421 h 1016"/>
                <a:gd name="T2" fmla="*/ 171 w 1347"/>
                <a:gd name="T3" fmla="*/ 208 h 1016"/>
                <a:gd name="T4" fmla="*/ 347 w 1347"/>
                <a:gd name="T5" fmla="*/ 142 h 1016"/>
                <a:gd name="T6" fmla="*/ 506 w 1347"/>
                <a:gd name="T7" fmla="*/ 128 h 1016"/>
                <a:gd name="T8" fmla="*/ 566 w 1347"/>
                <a:gd name="T9" fmla="*/ 75 h 1016"/>
                <a:gd name="T10" fmla="*/ 603 w 1347"/>
                <a:gd name="T11" fmla="*/ 56 h 1016"/>
                <a:gd name="T12" fmla="*/ 649 w 1347"/>
                <a:gd name="T13" fmla="*/ 0 h 1016"/>
                <a:gd name="T14" fmla="*/ 674 w 1347"/>
                <a:gd name="T15" fmla="*/ 58 h 1016"/>
                <a:gd name="T16" fmla="*/ 725 w 1347"/>
                <a:gd name="T17" fmla="*/ 66 h 1016"/>
                <a:gd name="T18" fmla="*/ 741 w 1347"/>
                <a:gd name="T19" fmla="*/ 48 h 1016"/>
                <a:gd name="T20" fmla="*/ 787 w 1347"/>
                <a:gd name="T21" fmla="*/ 50 h 1016"/>
                <a:gd name="T22" fmla="*/ 841 w 1347"/>
                <a:gd name="T23" fmla="*/ 100 h 1016"/>
                <a:gd name="T24" fmla="*/ 874 w 1347"/>
                <a:gd name="T25" fmla="*/ 97 h 1016"/>
                <a:gd name="T26" fmla="*/ 929 w 1347"/>
                <a:gd name="T27" fmla="*/ 58 h 1016"/>
                <a:gd name="T28" fmla="*/ 1347 w 1347"/>
                <a:gd name="T29" fmla="*/ 324 h 1016"/>
                <a:gd name="T30" fmla="*/ 1142 w 1347"/>
                <a:gd name="T31" fmla="*/ 745 h 1016"/>
                <a:gd name="T32" fmla="*/ 1020 w 1347"/>
                <a:gd name="T33" fmla="*/ 1016 h 1016"/>
                <a:gd name="T34" fmla="*/ 716 w 1347"/>
                <a:gd name="T35" fmla="*/ 866 h 1016"/>
                <a:gd name="T36" fmla="*/ 616 w 1347"/>
                <a:gd name="T37" fmla="*/ 849 h 1016"/>
                <a:gd name="T38" fmla="*/ 494 w 1347"/>
                <a:gd name="T39" fmla="*/ 734 h 1016"/>
                <a:gd name="T40" fmla="*/ 467 w 1347"/>
                <a:gd name="T41" fmla="*/ 645 h 1016"/>
                <a:gd name="T42" fmla="*/ 428 w 1347"/>
                <a:gd name="T43" fmla="*/ 582 h 1016"/>
                <a:gd name="T44" fmla="*/ 359 w 1347"/>
                <a:gd name="T45" fmla="*/ 498 h 1016"/>
                <a:gd name="T46" fmla="*/ 256 w 1347"/>
                <a:gd name="T47" fmla="*/ 421 h 1016"/>
                <a:gd name="T48" fmla="*/ 87 w 1347"/>
                <a:gd name="T49" fmla="*/ 415 h 1016"/>
                <a:gd name="T50" fmla="*/ 60 w 1347"/>
                <a:gd name="T51" fmla="*/ 440 h 1016"/>
                <a:gd name="T52" fmla="*/ 0 w 1347"/>
                <a:gd name="T53" fmla="*/ 421 h 10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47" h="1016">
                  <a:moveTo>
                    <a:pt x="0" y="421"/>
                  </a:moveTo>
                  <a:lnTo>
                    <a:pt x="171" y="208"/>
                  </a:lnTo>
                  <a:lnTo>
                    <a:pt x="347" y="142"/>
                  </a:lnTo>
                  <a:lnTo>
                    <a:pt x="506" y="128"/>
                  </a:lnTo>
                  <a:lnTo>
                    <a:pt x="566" y="75"/>
                  </a:lnTo>
                  <a:lnTo>
                    <a:pt x="603" y="56"/>
                  </a:lnTo>
                  <a:lnTo>
                    <a:pt x="649" y="0"/>
                  </a:lnTo>
                  <a:lnTo>
                    <a:pt x="674" y="58"/>
                  </a:lnTo>
                  <a:lnTo>
                    <a:pt x="725" y="66"/>
                  </a:lnTo>
                  <a:lnTo>
                    <a:pt x="741" y="48"/>
                  </a:lnTo>
                  <a:lnTo>
                    <a:pt x="787" y="50"/>
                  </a:lnTo>
                  <a:lnTo>
                    <a:pt x="841" y="100"/>
                  </a:lnTo>
                  <a:lnTo>
                    <a:pt x="874" y="97"/>
                  </a:lnTo>
                  <a:lnTo>
                    <a:pt x="929" y="58"/>
                  </a:lnTo>
                  <a:lnTo>
                    <a:pt x="1347" y="324"/>
                  </a:lnTo>
                  <a:lnTo>
                    <a:pt x="1142" y="745"/>
                  </a:lnTo>
                  <a:lnTo>
                    <a:pt x="1020" y="1016"/>
                  </a:lnTo>
                  <a:lnTo>
                    <a:pt x="716" y="866"/>
                  </a:lnTo>
                  <a:lnTo>
                    <a:pt x="616" y="849"/>
                  </a:lnTo>
                  <a:lnTo>
                    <a:pt x="494" y="734"/>
                  </a:lnTo>
                  <a:lnTo>
                    <a:pt x="467" y="645"/>
                  </a:lnTo>
                  <a:lnTo>
                    <a:pt x="428" y="582"/>
                  </a:lnTo>
                  <a:lnTo>
                    <a:pt x="359" y="498"/>
                  </a:lnTo>
                  <a:lnTo>
                    <a:pt x="256" y="421"/>
                  </a:lnTo>
                  <a:lnTo>
                    <a:pt x="87" y="415"/>
                  </a:lnTo>
                  <a:lnTo>
                    <a:pt x="60" y="440"/>
                  </a:lnTo>
                  <a:lnTo>
                    <a:pt x="0" y="42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48" name="Freeform 84"/>
            <p:cNvSpPr>
              <a:spLocks/>
            </p:cNvSpPr>
            <p:nvPr/>
          </p:nvSpPr>
          <p:spPr bwMode="auto">
            <a:xfrm>
              <a:off x="8084" y="2161"/>
              <a:ext cx="224" cy="169"/>
            </a:xfrm>
            <a:custGeom>
              <a:avLst/>
              <a:gdLst>
                <a:gd name="T0" fmla="*/ 0 w 1347"/>
                <a:gd name="T1" fmla="*/ 421 h 1016"/>
                <a:gd name="T2" fmla="*/ 171 w 1347"/>
                <a:gd name="T3" fmla="*/ 208 h 1016"/>
                <a:gd name="T4" fmla="*/ 347 w 1347"/>
                <a:gd name="T5" fmla="*/ 142 h 1016"/>
                <a:gd name="T6" fmla="*/ 506 w 1347"/>
                <a:gd name="T7" fmla="*/ 128 h 1016"/>
                <a:gd name="T8" fmla="*/ 566 w 1347"/>
                <a:gd name="T9" fmla="*/ 75 h 1016"/>
                <a:gd name="T10" fmla="*/ 603 w 1347"/>
                <a:gd name="T11" fmla="*/ 56 h 1016"/>
                <a:gd name="T12" fmla="*/ 649 w 1347"/>
                <a:gd name="T13" fmla="*/ 0 h 1016"/>
                <a:gd name="T14" fmla="*/ 674 w 1347"/>
                <a:gd name="T15" fmla="*/ 58 h 1016"/>
                <a:gd name="T16" fmla="*/ 725 w 1347"/>
                <a:gd name="T17" fmla="*/ 66 h 1016"/>
                <a:gd name="T18" fmla="*/ 741 w 1347"/>
                <a:gd name="T19" fmla="*/ 48 h 1016"/>
                <a:gd name="T20" fmla="*/ 787 w 1347"/>
                <a:gd name="T21" fmla="*/ 50 h 1016"/>
                <a:gd name="T22" fmla="*/ 841 w 1347"/>
                <a:gd name="T23" fmla="*/ 100 h 1016"/>
                <a:gd name="T24" fmla="*/ 874 w 1347"/>
                <a:gd name="T25" fmla="*/ 97 h 1016"/>
                <a:gd name="T26" fmla="*/ 929 w 1347"/>
                <a:gd name="T27" fmla="*/ 58 h 1016"/>
                <a:gd name="T28" fmla="*/ 1347 w 1347"/>
                <a:gd name="T29" fmla="*/ 324 h 1016"/>
                <a:gd name="T30" fmla="*/ 1142 w 1347"/>
                <a:gd name="T31" fmla="*/ 745 h 1016"/>
                <a:gd name="T32" fmla="*/ 1020 w 1347"/>
                <a:gd name="T33" fmla="*/ 1016 h 1016"/>
                <a:gd name="T34" fmla="*/ 716 w 1347"/>
                <a:gd name="T35" fmla="*/ 866 h 1016"/>
                <a:gd name="T36" fmla="*/ 616 w 1347"/>
                <a:gd name="T37" fmla="*/ 849 h 1016"/>
                <a:gd name="T38" fmla="*/ 494 w 1347"/>
                <a:gd name="T39" fmla="*/ 734 h 1016"/>
                <a:gd name="T40" fmla="*/ 467 w 1347"/>
                <a:gd name="T41" fmla="*/ 645 h 1016"/>
                <a:gd name="T42" fmla="*/ 428 w 1347"/>
                <a:gd name="T43" fmla="*/ 582 h 1016"/>
                <a:gd name="T44" fmla="*/ 359 w 1347"/>
                <a:gd name="T45" fmla="*/ 498 h 1016"/>
                <a:gd name="T46" fmla="*/ 256 w 1347"/>
                <a:gd name="T47" fmla="*/ 421 h 1016"/>
                <a:gd name="T48" fmla="*/ 87 w 1347"/>
                <a:gd name="T49" fmla="*/ 415 h 1016"/>
                <a:gd name="T50" fmla="*/ 60 w 1347"/>
                <a:gd name="T51" fmla="*/ 440 h 1016"/>
                <a:gd name="T52" fmla="*/ 0 w 1347"/>
                <a:gd name="T53" fmla="*/ 421 h 10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47" h="1016">
                  <a:moveTo>
                    <a:pt x="0" y="421"/>
                  </a:moveTo>
                  <a:lnTo>
                    <a:pt x="171" y="208"/>
                  </a:lnTo>
                  <a:lnTo>
                    <a:pt x="347" y="142"/>
                  </a:lnTo>
                  <a:lnTo>
                    <a:pt x="506" y="128"/>
                  </a:lnTo>
                  <a:lnTo>
                    <a:pt x="566" y="75"/>
                  </a:lnTo>
                  <a:lnTo>
                    <a:pt x="603" y="56"/>
                  </a:lnTo>
                  <a:lnTo>
                    <a:pt x="649" y="0"/>
                  </a:lnTo>
                  <a:lnTo>
                    <a:pt x="674" y="58"/>
                  </a:lnTo>
                  <a:lnTo>
                    <a:pt x="725" y="66"/>
                  </a:lnTo>
                  <a:lnTo>
                    <a:pt x="741" y="48"/>
                  </a:lnTo>
                  <a:lnTo>
                    <a:pt x="787" y="50"/>
                  </a:lnTo>
                  <a:lnTo>
                    <a:pt x="841" y="100"/>
                  </a:lnTo>
                  <a:lnTo>
                    <a:pt x="874" y="97"/>
                  </a:lnTo>
                  <a:lnTo>
                    <a:pt x="929" y="58"/>
                  </a:lnTo>
                  <a:lnTo>
                    <a:pt x="1347" y="324"/>
                  </a:lnTo>
                  <a:lnTo>
                    <a:pt x="1142" y="745"/>
                  </a:lnTo>
                  <a:lnTo>
                    <a:pt x="1020" y="1016"/>
                  </a:lnTo>
                  <a:lnTo>
                    <a:pt x="716" y="866"/>
                  </a:lnTo>
                  <a:lnTo>
                    <a:pt x="616" y="849"/>
                  </a:lnTo>
                  <a:lnTo>
                    <a:pt x="494" y="734"/>
                  </a:lnTo>
                  <a:lnTo>
                    <a:pt x="467" y="645"/>
                  </a:lnTo>
                  <a:lnTo>
                    <a:pt x="428" y="582"/>
                  </a:lnTo>
                  <a:lnTo>
                    <a:pt x="359" y="498"/>
                  </a:lnTo>
                  <a:lnTo>
                    <a:pt x="256" y="421"/>
                  </a:lnTo>
                  <a:lnTo>
                    <a:pt x="87" y="415"/>
                  </a:lnTo>
                  <a:lnTo>
                    <a:pt x="60" y="440"/>
                  </a:lnTo>
                  <a:lnTo>
                    <a:pt x="0" y="42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49" name="Freeform 85"/>
            <p:cNvSpPr>
              <a:spLocks/>
            </p:cNvSpPr>
            <p:nvPr/>
          </p:nvSpPr>
          <p:spPr bwMode="auto">
            <a:xfrm>
              <a:off x="7826" y="1924"/>
              <a:ext cx="413" cy="307"/>
            </a:xfrm>
            <a:custGeom>
              <a:avLst/>
              <a:gdLst>
                <a:gd name="T0" fmla="*/ 979 w 2476"/>
                <a:gd name="T1" fmla="*/ 1449 h 1840"/>
                <a:gd name="T2" fmla="*/ 983 w 2476"/>
                <a:gd name="T3" fmla="*/ 1431 h 1840"/>
                <a:gd name="T4" fmla="*/ 775 w 2476"/>
                <a:gd name="T5" fmla="*/ 1093 h 1840"/>
                <a:gd name="T6" fmla="*/ 716 w 2476"/>
                <a:gd name="T7" fmla="*/ 1093 h 1840"/>
                <a:gd name="T8" fmla="*/ 611 w 2476"/>
                <a:gd name="T9" fmla="*/ 1016 h 1840"/>
                <a:gd name="T10" fmla="*/ 507 w 2476"/>
                <a:gd name="T11" fmla="*/ 1013 h 1840"/>
                <a:gd name="T12" fmla="*/ 407 w 2476"/>
                <a:gd name="T13" fmla="*/ 974 h 1840"/>
                <a:gd name="T14" fmla="*/ 171 w 2476"/>
                <a:gd name="T15" fmla="*/ 1013 h 1840"/>
                <a:gd name="T16" fmla="*/ 145 w 2476"/>
                <a:gd name="T17" fmla="*/ 1003 h 1840"/>
                <a:gd name="T18" fmla="*/ 123 w 2476"/>
                <a:gd name="T19" fmla="*/ 931 h 1840"/>
                <a:gd name="T20" fmla="*/ 0 w 2476"/>
                <a:gd name="T21" fmla="*/ 851 h 1840"/>
                <a:gd name="T22" fmla="*/ 399 w 2476"/>
                <a:gd name="T23" fmla="*/ 460 h 1840"/>
                <a:gd name="T24" fmla="*/ 526 w 2476"/>
                <a:gd name="T25" fmla="*/ 313 h 1840"/>
                <a:gd name="T26" fmla="*/ 587 w 2476"/>
                <a:gd name="T27" fmla="*/ 316 h 1840"/>
                <a:gd name="T28" fmla="*/ 611 w 2476"/>
                <a:gd name="T29" fmla="*/ 336 h 1840"/>
                <a:gd name="T30" fmla="*/ 638 w 2476"/>
                <a:gd name="T31" fmla="*/ 342 h 1840"/>
                <a:gd name="T32" fmla="*/ 957 w 2476"/>
                <a:gd name="T33" fmla="*/ 0 h 1840"/>
                <a:gd name="T34" fmla="*/ 1099 w 2476"/>
                <a:gd name="T35" fmla="*/ 125 h 1840"/>
                <a:gd name="T36" fmla="*/ 1261 w 2476"/>
                <a:gd name="T37" fmla="*/ 313 h 1840"/>
                <a:gd name="T38" fmla="*/ 1441 w 2476"/>
                <a:gd name="T39" fmla="*/ 442 h 1840"/>
                <a:gd name="T40" fmla="*/ 1471 w 2476"/>
                <a:gd name="T41" fmla="*/ 543 h 1840"/>
                <a:gd name="T42" fmla="*/ 1614 w 2476"/>
                <a:gd name="T43" fmla="*/ 701 h 1840"/>
                <a:gd name="T44" fmla="*/ 1555 w 2476"/>
                <a:gd name="T45" fmla="*/ 818 h 1840"/>
                <a:gd name="T46" fmla="*/ 1640 w 2476"/>
                <a:gd name="T47" fmla="*/ 937 h 1840"/>
                <a:gd name="T48" fmla="*/ 2180 w 2476"/>
                <a:gd name="T49" fmla="*/ 874 h 1840"/>
                <a:gd name="T50" fmla="*/ 2240 w 2476"/>
                <a:gd name="T51" fmla="*/ 950 h 1840"/>
                <a:gd name="T52" fmla="*/ 2220 w 2476"/>
                <a:gd name="T53" fmla="*/ 1042 h 1840"/>
                <a:gd name="T54" fmla="*/ 2163 w 2476"/>
                <a:gd name="T55" fmla="*/ 1136 h 1840"/>
                <a:gd name="T56" fmla="*/ 2165 w 2476"/>
                <a:gd name="T57" fmla="*/ 1197 h 1840"/>
                <a:gd name="T58" fmla="*/ 2224 w 2476"/>
                <a:gd name="T59" fmla="*/ 1276 h 1840"/>
                <a:gd name="T60" fmla="*/ 2476 w 2476"/>
                <a:gd name="T61" fmla="*/ 1475 h 1840"/>
                <a:gd name="T62" fmla="*/ 2417 w 2476"/>
                <a:gd name="T63" fmla="*/ 1518 h 1840"/>
                <a:gd name="T64" fmla="*/ 2384 w 2476"/>
                <a:gd name="T65" fmla="*/ 1518 h 1840"/>
                <a:gd name="T66" fmla="*/ 2331 w 2476"/>
                <a:gd name="T67" fmla="*/ 1466 h 1840"/>
                <a:gd name="T68" fmla="*/ 2287 w 2476"/>
                <a:gd name="T69" fmla="*/ 1469 h 1840"/>
                <a:gd name="T70" fmla="*/ 2263 w 2476"/>
                <a:gd name="T71" fmla="*/ 1482 h 1840"/>
                <a:gd name="T72" fmla="*/ 2222 w 2476"/>
                <a:gd name="T73" fmla="*/ 1475 h 1840"/>
                <a:gd name="T74" fmla="*/ 2193 w 2476"/>
                <a:gd name="T75" fmla="*/ 1423 h 1840"/>
                <a:gd name="T76" fmla="*/ 2154 w 2476"/>
                <a:gd name="T77" fmla="*/ 1471 h 1840"/>
                <a:gd name="T78" fmla="*/ 2108 w 2476"/>
                <a:gd name="T79" fmla="*/ 1497 h 1840"/>
                <a:gd name="T80" fmla="*/ 2054 w 2476"/>
                <a:gd name="T81" fmla="*/ 1547 h 1840"/>
                <a:gd name="T82" fmla="*/ 1893 w 2476"/>
                <a:gd name="T83" fmla="*/ 1565 h 1840"/>
                <a:gd name="T84" fmla="*/ 1712 w 2476"/>
                <a:gd name="T85" fmla="*/ 1631 h 1840"/>
                <a:gd name="T86" fmla="*/ 1604 w 2476"/>
                <a:gd name="T87" fmla="*/ 1762 h 1840"/>
                <a:gd name="T88" fmla="*/ 1545 w 2476"/>
                <a:gd name="T89" fmla="*/ 1840 h 1840"/>
                <a:gd name="T90" fmla="*/ 1475 w 2476"/>
                <a:gd name="T91" fmla="*/ 1788 h 1840"/>
                <a:gd name="T92" fmla="*/ 1104 w 2476"/>
                <a:gd name="T93" fmla="*/ 1473 h 1840"/>
                <a:gd name="T94" fmla="*/ 1048 w 2476"/>
                <a:gd name="T95" fmla="*/ 1436 h 1840"/>
                <a:gd name="T96" fmla="*/ 979 w 2476"/>
                <a:gd name="T97" fmla="*/ 1449 h 18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76" h="1840">
                  <a:moveTo>
                    <a:pt x="979" y="1449"/>
                  </a:moveTo>
                  <a:lnTo>
                    <a:pt x="983" y="1431"/>
                  </a:lnTo>
                  <a:lnTo>
                    <a:pt x="775" y="1093"/>
                  </a:lnTo>
                  <a:lnTo>
                    <a:pt x="716" y="1093"/>
                  </a:lnTo>
                  <a:lnTo>
                    <a:pt x="611" y="1016"/>
                  </a:lnTo>
                  <a:lnTo>
                    <a:pt x="507" y="1013"/>
                  </a:lnTo>
                  <a:lnTo>
                    <a:pt x="407" y="974"/>
                  </a:lnTo>
                  <a:lnTo>
                    <a:pt x="171" y="1013"/>
                  </a:lnTo>
                  <a:lnTo>
                    <a:pt x="145" y="1003"/>
                  </a:lnTo>
                  <a:lnTo>
                    <a:pt x="123" y="931"/>
                  </a:lnTo>
                  <a:lnTo>
                    <a:pt x="0" y="851"/>
                  </a:lnTo>
                  <a:lnTo>
                    <a:pt x="399" y="460"/>
                  </a:lnTo>
                  <a:lnTo>
                    <a:pt x="526" y="313"/>
                  </a:lnTo>
                  <a:lnTo>
                    <a:pt x="587" y="316"/>
                  </a:lnTo>
                  <a:lnTo>
                    <a:pt x="611" y="336"/>
                  </a:lnTo>
                  <a:lnTo>
                    <a:pt x="638" y="342"/>
                  </a:lnTo>
                  <a:lnTo>
                    <a:pt x="957" y="0"/>
                  </a:lnTo>
                  <a:lnTo>
                    <a:pt x="1099" y="125"/>
                  </a:lnTo>
                  <a:lnTo>
                    <a:pt x="1261" y="313"/>
                  </a:lnTo>
                  <a:lnTo>
                    <a:pt x="1441" y="442"/>
                  </a:lnTo>
                  <a:lnTo>
                    <a:pt x="1471" y="543"/>
                  </a:lnTo>
                  <a:lnTo>
                    <a:pt x="1614" y="701"/>
                  </a:lnTo>
                  <a:lnTo>
                    <a:pt x="1555" y="818"/>
                  </a:lnTo>
                  <a:lnTo>
                    <a:pt x="1640" y="937"/>
                  </a:lnTo>
                  <a:lnTo>
                    <a:pt x="2180" y="874"/>
                  </a:lnTo>
                  <a:lnTo>
                    <a:pt x="2240" y="950"/>
                  </a:lnTo>
                  <a:lnTo>
                    <a:pt x="2220" y="1042"/>
                  </a:lnTo>
                  <a:lnTo>
                    <a:pt x="2163" y="1136"/>
                  </a:lnTo>
                  <a:lnTo>
                    <a:pt x="2165" y="1197"/>
                  </a:lnTo>
                  <a:lnTo>
                    <a:pt x="2224" y="1276"/>
                  </a:lnTo>
                  <a:lnTo>
                    <a:pt x="2476" y="1475"/>
                  </a:lnTo>
                  <a:lnTo>
                    <a:pt x="2417" y="1518"/>
                  </a:lnTo>
                  <a:lnTo>
                    <a:pt x="2384" y="1518"/>
                  </a:lnTo>
                  <a:lnTo>
                    <a:pt x="2331" y="1466"/>
                  </a:lnTo>
                  <a:lnTo>
                    <a:pt x="2287" y="1469"/>
                  </a:lnTo>
                  <a:lnTo>
                    <a:pt x="2263" y="1482"/>
                  </a:lnTo>
                  <a:lnTo>
                    <a:pt x="2222" y="1475"/>
                  </a:lnTo>
                  <a:lnTo>
                    <a:pt x="2193" y="1423"/>
                  </a:lnTo>
                  <a:lnTo>
                    <a:pt x="2154" y="1471"/>
                  </a:lnTo>
                  <a:lnTo>
                    <a:pt x="2108" y="1497"/>
                  </a:lnTo>
                  <a:lnTo>
                    <a:pt x="2054" y="1547"/>
                  </a:lnTo>
                  <a:lnTo>
                    <a:pt x="1893" y="1565"/>
                  </a:lnTo>
                  <a:lnTo>
                    <a:pt x="1712" y="1631"/>
                  </a:lnTo>
                  <a:lnTo>
                    <a:pt x="1604" y="1762"/>
                  </a:lnTo>
                  <a:lnTo>
                    <a:pt x="1545" y="1840"/>
                  </a:lnTo>
                  <a:lnTo>
                    <a:pt x="1475" y="1788"/>
                  </a:lnTo>
                  <a:lnTo>
                    <a:pt x="1104" y="1473"/>
                  </a:lnTo>
                  <a:lnTo>
                    <a:pt x="1048" y="1436"/>
                  </a:lnTo>
                  <a:lnTo>
                    <a:pt x="979" y="144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50" name="Freeform 86"/>
            <p:cNvSpPr>
              <a:spLocks/>
            </p:cNvSpPr>
            <p:nvPr/>
          </p:nvSpPr>
          <p:spPr bwMode="auto">
            <a:xfrm>
              <a:off x="7826" y="1924"/>
              <a:ext cx="413" cy="307"/>
            </a:xfrm>
            <a:custGeom>
              <a:avLst/>
              <a:gdLst>
                <a:gd name="T0" fmla="*/ 979 w 2476"/>
                <a:gd name="T1" fmla="*/ 1449 h 1840"/>
                <a:gd name="T2" fmla="*/ 983 w 2476"/>
                <a:gd name="T3" fmla="*/ 1431 h 1840"/>
                <a:gd name="T4" fmla="*/ 775 w 2476"/>
                <a:gd name="T5" fmla="*/ 1093 h 1840"/>
                <a:gd name="T6" fmla="*/ 716 w 2476"/>
                <a:gd name="T7" fmla="*/ 1093 h 1840"/>
                <a:gd name="T8" fmla="*/ 611 w 2476"/>
                <a:gd name="T9" fmla="*/ 1016 h 1840"/>
                <a:gd name="T10" fmla="*/ 507 w 2476"/>
                <a:gd name="T11" fmla="*/ 1013 h 1840"/>
                <a:gd name="T12" fmla="*/ 407 w 2476"/>
                <a:gd name="T13" fmla="*/ 974 h 1840"/>
                <a:gd name="T14" fmla="*/ 171 w 2476"/>
                <a:gd name="T15" fmla="*/ 1013 h 1840"/>
                <a:gd name="T16" fmla="*/ 145 w 2476"/>
                <a:gd name="T17" fmla="*/ 1003 h 1840"/>
                <a:gd name="T18" fmla="*/ 123 w 2476"/>
                <a:gd name="T19" fmla="*/ 931 h 1840"/>
                <a:gd name="T20" fmla="*/ 0 w 2476"/>
                <a:gd name="T21" fmla="*/ 851 h 1840"/>
                <a:gd name="T22" fmla="*/ 399 w 2476"/>
                <a:gd name="T23" fmla="*/ 460 h 1840"/>
                <a:gd name="T24" fmla="*/ 526 w 2476"/>
                <a:gd name="T25" fmla="*/ 313 h 1840"/>
                <a:gd name="T26" fmla="*/ 587 w 2476"/>
                <a:gd name="T27" fmla="*/ 316 h 1840"/>
                <a:gd name="T28" fmla="*/ 611 w 2476"/>
                <a:gd name="T29" fmla="*/ 336 h 1840"/>
                <a:gd name="T30" fmla="*/ 638 w 2476"/>
                <a:gd name="T31" fmla="*/ 342 h 1840"/>
                <a:gd name="T32" fmla="*/ 957 w 2476"/>
                <a:gd name="T33" fmla="*/ 0 h 1840"/>
                <a:gd name="T34" fmla="*/ 1099 w 2476"/>
                <a:gd name="T35" fmla="*/ 125 h 1840"/>
                <a:gd name="T36" fmla="*/ 1261 w 2476"/>
                <a:gd name="T37" fmla="*/ 313 h 1840"/>
                <a:gd name="T38" fmla="*/ 1441 w 2476"/>
                <a:gd name="T39" fmla="*/ 442 h 1840"/>
                <a:gd name="T40" fmla="*/ 1471 w 2476"/>
                <a:gd name="T41" fmla="*/ 543 h 1840"/>
                <a:gd name="T42" fmla="*/ 1614 w 2476"/>
                <a:gd name="T43" fmla="*/ 701 h 1840"/>
                <a:gd name="T44" fmla="*/ 1555 w 2476"/>
                <a:gd name="T45" fmla="*/ 818 h 1840"/>
                <a:gd name="T46" fmla="*/ 1640 w 2476"/>
                <a:gd name="T47" fmla="*/ 937 h 1840"/>
                <a:gd name="T48" fmla="*/ 2180 w 2476"/>
                <a:gd name="T49" fmla="*/ 874 h 1840"/>
                <a:gd name="T50" fmla="*/ 2240 w 2476"/>
                <a:gd name="T51" fmla="*/ 950 h 1840"/>
                <a:gd name="T52" fmla="*/ 2220 w 2476"/>
                <a:gd name="T53" fmla="*/ 1042 h 1840"/>
                <a:gd name="T54" fmla="*/ 2163 w 2476"/>
                <a:gd name="T55" fmla="*/ 1136 h 1840"/>
                <a:gd name="T56" fmla="*/ 2165 w 2476"/>
                <a:gd name="T57" fmla="*/ 1197 h 1840"/>
                <a:gd name="T58" fmla="*/ 2224 w 2476"/>
                <a:gd name="T59" fmla="*/ 1276 h 1840"/>
                <a:gd name="T60" fmla="*/ 2476 w 2476"/>
                <a:gd name="T61" fmla="*/ 1475 h 1840"/>
                <a:gd name="T62" fmla="*/ 2417 w 2476"/>
                <a:gd name="T63" fmla="*/ 1518 h 1840"/>
                <a:gd name="T64" fmla="*/ 2384 w 2476"/>
                <a:gd name="T65" fmla="*/ 1518 h 1840"/>
                <a:gd name="T66" fmla="*/ 2331 w 2476"/>
                <a:gd name="T67" fmla="*/ 1466 h 1840"/>
                <a:gd name="T68" fmla="*/ 2287 w 2476"/>
                <a:gd name="T69" fmla="*/ 1469 h 1840"/>
                <a:gd name="T70" fmla="*/ 2263 w 2476"/>
                <a:gd name="T71" fmla="*/ 1482 h 1840"/>
                <a:gd name="T72" fmla="*/ 2222 w 2476"/>
                <a:gd name="T73" fmla="*/ 1475 h 1840"/>
                <a:gd name="T74" fmla="*/ 2193 w 2476"/>
                <a:gd name="T75" fmla="*/ 1423 h 1840"/>
                <a:gd name="T76" fmla="*/ 2154 w 2476"/>
                <a:gd name="T77" fmla="*/ 1471 h 1840"/>
                <a:gd name="T78" fmla="*/ 2108 w 2476"/>
                <a:gd name="T79" fmla="*/ 1497 h 1840"/>
                <a:gd name="T80" fmla="*/ 2054 w 2476"/>
                <a:gd name="T81" fmla="*/ 1547 h 1840"/>
                <a:gd name="T82" fmla="*/ 1893 w 2476"/>
                <a:gd name="T83" fmla="*/ 1565 h 1840"/>
                <a:gd name="T84" fmla="*/ 1712 w 2476"/>
                <a:gd name="T85" fmla="*/ 1631 h 1840"/>
                <a:gd name="T86" fmla="*/ 1604 w 2476"/>
                <a:gd name="T87" fmla="*/ 1762 h 1840"/>
                <a:gd name="T88" fmla="*/ 1545 w 2476"/>
                <a:gd name="T89" fmla="*/ 1840 h 1840"/>
                <a:gd name="T90" fmla="*/ 1475 w 2476"/>
                <a:gd name="T91" fmla="*/ 1788 h 1840"/>
                <a:gd name="T92" fmla="*/ 1104 w 2476"/>
                <a:gd name="T93" fmla="*/ 1473 h 1840"/>
                <a:gd name="T94" fmla="*/ 1048 w 2476"/>
                <a:gd name="T95" fmla="*/ 1436 h 1840"/>
                <a:gd name="T96" fmla="*/ 979 w 2476"/>
                <a:gd name="T97" fmla="*/ 1449 h 18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76" h="1840">
                  <a:moveTo>
                    <a:pt x="979" y="1449"/>
                  </a:moveTo>
                  <a:lnTo>
                    <a:pt x="983" y="1431"/>
                  </a:lnTo>
                  <a:lnTo>
                    <a:pt x="775" y="1093"/>
                  </a:lnTo>
                  <a:lnTo>
                    <a:pt x="716" y="1093"/>
                  </a:lnTo>
                  <a:lnTo>
                    <a:pt x="611" y="1016"/>
                  </a:lnTo>
                  <a:lnTo>
                    <a:pt x="507" y="1013"/>
                  </a:lnTo>
                  <a:lnTo>
                    <a:pt x="407" y="974"/>
                  </a:lnTo>
                  <a:lnTo>
                    <a:pt x="171" y="1013"/>
                  </a:lnTo>
                  <a:lnTo>
                    <a:pt x="145" y="1003"/>
                  </a:lnTo>
                  <a:lnTo>
                    <a:pt x="123" y="931"/>
                  </a:lnTo>
                  <a:lnTo>
                    <a:pt x="0" y="851"/>
                  </a:lnTo>
                  <a:lnTo>
                    <a:pt x="399" y="460"/>
                  </a:lnTo>
                  <a:lnTo>
                    <a:pt x="526" y="313"/>
                  </a:lnTo>
                  <a:lnTo>
                    <a:pt x="587" y="316"/>
                  </a:lnTo>
                  <a:lnTo>
                    <a:pt x="611" y="336"/>
                  </a:lnTo>
                  <a:lnTo>
                    <a:pt x="638" y="342"/>
                  </a:lnTo>
                  <a:lnTo>
                    <a:pt x="957" y="0"/>
                  </a:lnTo>
                  <a:lnTo>
                    <a:pt x="1099" y="125"/>
                  </a:lnTo>
                  <a:lnTo>
                    <a:pt x="1261" y="313"/>
                  </a:lnTo>
                  <a:lnTo>
                    <a:pt x="1441" y="442"/>
                  </a:lnTo>
                  <a:lnTo>
                    <a:pt x="1471" y="543"/>
                  </a:lnTo>
                  <a:lnTo>
                    <a:pt x="1614" y="701"/>
                  </a:lnTo>
                  <a:lnTo>
                    <a:pt x="1555" y="818"/>
                  </a:lnTo>
                  <a:lnTo>
                    <a:pt x="1640" y="937"/>
                  </a:lnTo>
                  <a:lnTo>
                    <a:pt x="2180" y="874"/>
                  </a:lnTo>
                  <a:lnTo>
                    <a:pt x="2240" y="950"/>
                  </a:lnTo>
                  <a:lnTo>
                    <a:pt x="2220" y="1042"/>
                  </a:lnTo>
                  <a:lnTo>
                    <a:pt x="2163" y="1136"/>
                  </a:lnTo>
                  <a:lnTo>
                    <a:pt x="2165" y="1197"/>
                  </a:lnTo>
                  <a:lnTo>
                    <a:pt x="2224" y="1276"/>
                  </a:lnTo>
                  <a:lnTo>
                    <a:pt x="2476" y="1475"/>
                  </a:lnTo>
                  <a:lnTo>
                    <a:pt x="2417" y="1518"/>
                  </a:lnTo>
                  <a:lnTo>
                    <a:pt x="2384" y="1518"/>
                  </a:lnTo>
                  <a:lnTo>
                    <a:pt x="2331" y="1466"/>
                  </a:lnTo>
                  <a:lnTo>
                    <a:pt x="2287" y="1469"/>
                  </a:lnTo>
                  <a:lnTo>
                    <a:pt x="2263" y="1482"/>
                  </a:lnTo>
                  <a:lnTo>
                    <a:pt x="2222" y="1475"/>
                  </a:lnTo>
                  <a:lnTo>
                    <a:pt x="2193" y="1423"/>
                  </a:lnTo>
                  <a:lnTo>
                    <a:pt x="2154" y="1471"/>
                  </a:lnTo>
                  <a:lnTo>
                    <a:pt x="2108" y="1497"/>
                  </a:lnTo>
                  <a:lnTo>
                    <a:pt x="2054" y="1547"/>
                  </a:lnTo>
                  <a:lnTo>
                    <a:pt x="1893" y="1565"/>
                  </a:lnTo>
                  <a:lnTo>
                    <a:pt x="1712" y="1631"/>
                  </a:lnTo>
                  <a:lnTo>
                    <a:pt x="1604" y="1762"/>
                  </a:lnTo>
                  <a:lnTo>
                    <a:pt x="1545" y="1840"/>
                  </a:lnTo>
                  <a:lnTo>
                    <a:pt x="1475" y="1788"/>
                  </a:lnTo>
                  <a:lnTo>
                    <a:pt x="1104" y="1473"/>
                  </a:lnTo>
                  <a:lnTo>
                    <a:pt x="1048" y="1436"/>
                  </a:lnTo>
                  <a:lnTo>
                    <a:pt x="979" y="144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51" name="Freeform 87"/>
            <p:cNvSpPr>
              <a:spLocks/>
            </p:cNvSpPr>
            <p:nvPr/>
          </p:nvSpPr>
          <p:spPr bwMode="auto">
            <a:xfrm>
              <a:off x="8169" y="2012"/>
              <a:ext cx="218" cy="202"/>
            </a:xfrm>
            <a:custGeom>
              <a:avLst/>
              <a:gdLst>
                <a:gd name="T0" fmla="*/ 1257 w 1312"/>
                <a:gd name="T1" fmla="*/ 0 h 1212"/>
                <a:gd name="T2" fmla="*/ 1312 w 1312"/>
                <a:gd name="T3" fmla="*/ 55 h 1212"/>
                <a:gd name="T4" fmla="*/ 1312 w 1312"/>
                <a:gd name="T5" fmla="*/ 68 h 1212"/>
                <a:gd name="T6" fmla="*/ 1254 w 1312"/>
                <a:gd name="T7" fmla="*/ 160 h 1212"/>
                <a:gd name="T8" fmla="*/ 1298 w 1312"/>
                <a:gd name="T9" fmla="*/ 301 h 1212"/>
                <a:gd name="T10" fmla="*/ 1110 w 1312"/>
                <a:gd name="T11" fmla="*/ 741 h 1212"/>
                <a:gd name="T12" fmla="*/ 866 w 1312"/>
                <a:gd name="T13" fmla="*/ 1148 h 1212"/>
                <a:gd name="T14" fmla="*/ 833 w 1312"/>
                <a:gd name="T15" fmla="*/ 1212 h 1212"/>
                <a:gd name="T16" fmla="*/ 413 w 1312"/>
                <a:gd name="T17" fmla="*/ 943 h 1212"/>
                <a:gd name="T18" fmla="*/ 169 w 1312"/>
                <a:gd name="T19" fmla="*/ 744 h 1212"/>
                <a:gd name="T20" fmla="*/ 111 w 1312"/>
                <a:gd name="T21" fmla="*/ 671 h 1212"/>
                <a:gd name="T22" fmla="*/ 108 w 1312"/>
                <a:gd name="T23" fmla="*/ 609 h 1212"/>
                <a:gd name="T24" fmla="*/ 164 w 1312"/>
                <a:gd name="T25" fmla="*/ 514 h 1212"/>
                <a:gd name="T26" fmla="*/ 186 w 1312"/>
                <a:gd name="T27" fmla="*/ 421 h 1212"/>
                <a:gd name="T28" fmla="*/ 120 w 1312"/>
                <a:gd name="T29" fmla="*/ 340 h 1212"/>
                <a:gd name="T30" fmla="*/ 103 w 1312"/>
                <a:gd name="T31" fmla="*/ 276 h 1212"/>
                <a:gd name="T32" fmla="*/ 0 w 1312"/>
                <a:gd name="T33" fmla="*/ 132 h 1212"/>
                <a:gd name="T34" fmla="*/ 401 w 1312"/>
                <a:gd name="T35" fmla="*/ 132 h 1212"/>
                <a:gd name="T36" fmla="*/ 407 w 1312"/>
                <a:gd name="T37" fmla="*/ 58 h 1212"/>
                <a:gd name="T38" fmla="*/ 529 w 1312"/>
                <a:gd name="T39" fmla="*/ 16 h 1212"/>
                <a:gd name="T40" fmla="*/ 543 w 1312"/>
                <a:gd name="T41" fmla="*/ 113 h 1212"/>
                <a:gd name="T42" fmla="*/ 1257 w 1312"/>
                <a:gd name="T43" fmla="*/ 0 h 1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12" h="1212">
                  <a:moveTo>
                    <a:pt x="1257" y="0"/>
                  </a:moveTo>
                  <a:lnTo>
                    <a:pt x="1312" y="55"/>
                  </a:lnTo>
                  <a:lnTo>
                    <a:pt x="1312" y="68"/>
                  </a:lnTo>
                  <a:lnTo>
                    <a:pt x="1254" y="160"/>
                  </a:lnTo>
                  <a:lnTo>
                    <a:pt x="1298" y="301"/>
                  </a:lnTo>
                  <a:lnTo>
                    <a:pt x="1110" y="741"/>
                  </a:lnTo>
                  <a:lnTo>
                    <a:pt x="866" y="1148"/>
                  </a:lnTo>
                  <a:lnTo>
                    <a:pt x="833" y="1212"/>
                  </a:lnTo>
                  <a:lnTo>
                    <a:pt x="413" y="943"/>
                  </a:lnTo>
                  <a:lnTo>
                    <a:pt x="169" y="744"/>
                  </a:lnTo>
                  <a:lnTo>
                    <a:pt x="111" y="671"/>
                  </a:lnTo>
                  <a:lnTo>
                    <a:pt x="108" y="609"/>
                  </a:lnTo>
                  <a:lnTo>
                    <a:pt x="164" y="514"/>
                  </a:lnTo>
                  <a:lnTo>
                    <a:pt x="186" y="421"/>
                  </a:lnTo>
                  <a:lnTo>
                    <a:pt x="120" y="340"/>
                  </a:lnTo>
                  <a:lnTo>
                    <a:pt x="103" y="276"/>
                  </a:lnTo>
                  <a:lnTo>
                    <a:pt x="0" y="132"/>
                  </a:lnTo>
                  <a:lnTo>
                    <a:pt x="401" y="132"/>
                  </a:lnTo>
                  <a:lnTo>
                    <a:pt x="407" y="58"/>
                  </a:lnTo>
                  <a:lnTo>
                    <a:pt x="529" y="16"/>
                  </a:lnTo>
                  <a:lnTo>
                    <a:pt x="543" y="113"/>
                  </a:lnTo>
                  <a:lnTo>
                    <a:pt x="1257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52" name="Freeform 88"/>
            <p:cNvSpPr>
              <a:spLocks/>
            </p:cNvSpPr>
            <p:nvPr/>
          </p:nvSpPr>
          <p:spPr bwMode="auto">
            <a:xfrm>
              <a:off x="8169" y="2012"/>
              <a:ext cx="218" cy="202"/>
            </a:xfrm>
            <a:custGeom>
              <a:avLst/>
              <a:gdLst>
                <a:gd name="T0" fmla="*/ 1257 w 1312"/>
                <a:gd name="T1" fmla="*/ 0 h 1212"/>
                <a:gd name="T2" fmla="*/ 1312 w 1312"/>
                <a:gd name="T3" fmla="*/ 55 h 1212"/>
                <a:gd name="T4" fmla="*/ 1312 w 1312"/>
                <a:gd name="T5" fmla="*/ 68 h 1212"/>
                <a:gd name="T6" fmla="*/ 1254 w 1312"/>
                <a:gd name="T7" fmla="*/ 160 h 1212"/>
                <a:gd name="T8" fmla="*/ 1298 w 1312"/>
                <a:gd name="T9" fmla="*/ 301 h 1212"/>
                <a:gd name="T10" fmla="*/ 1110 w 1312"/>
                <a:gd name="T11" fmla="*/ 741 h 1212"/>
                <a:gd name="T12" fmla="*/ 866 w 1312"/>
                <a:gd name="T13" fmla="*/ 1148 h 1212"/>
                <a:gd name="T14" fmla="*/ 833 w 1312"/>
                <a:gd name="T15" fmla="*/ 1212 h 1212"/>
                <a:gd name="T16" fmla="*/ 413 w 1312"/>
                <a:gd name="T17" fmla="*/ 943 h 1212"/>
                <a:gd name="T18" fmla="*/ 169 w 1312"/>
                <a:gd name="T19" fmla="*/ 744 h 1212"/>
                <a:gd name="T20" fmla="*/ 111 w 1312"/>
                <a:gd name="T21" fmla="*/ 671 h 1212"/>
                <a:gd name="T22" fmla="*/ 108 w 1312"/>
                <a:gd name="T23" fmla="*/ 609 h 1212"/>
                <a:gd name="T24" fmla="*/ 164 w 1312"/>
                <a:gd name="T25" fmla="*/ 514 h 1212"/>
                <a:gd name="T26" fmla="*/ 186 w 1312"/>
                <a:gd name="T27" fmla="*/ 421 h 1212"/>
                <a:gd name="T28" fmla="*/ 120 w 1312"/>
                <a:gd name="T29" fmla="*/ 340 h 1212"/>
                <a:gd name="T30" fmla="*/ 103 w 1312"/>
                <a:gd name="T31" fmla="*/ 276 h 1212"/>
                <a:gd name="T32" fmla="*/ 0 w 1312"/>
                <a:gd name="T33" fmla="*/ 132 h 1212"/>
                <a:gd name="T34" fmla="*/ 401 w 1312"/>
                <a:gd name="T35" fmla="*/ 132 h 1212"/>
                <a:gd name="T36" fmla="*/ 407 w 1312"/>
                <a:gd name="T37" fmla="*/ 58 h 1212"/>
                <a:gd name="T38" fmla="*/ 529 w 1312"/>
                <a:gd name="T39" fmla="*/ 16 h 1212"/>
                <a:gd name="T40" fmla="*/ 543 w 1312"/>
                <a:gd name="T41" fmla="*/ 113 h 1212"/>
                <a:gd name="T42" fmla="*/ 1257 w 1312"/>
                <a:gd name="T43" fmla="*/ 0 h 1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12" h="1212">
                  <a:moveTo>
                    <a:pt x="1257" y="0"/>
                  </a:moveTo>
                  <a:lnTo>
                    <a:pt x="1312" y="55"/>
                  </a:lnTo>
                  <a:lnTo>
                    <a:pt x="1312" y="68"/>
                  </a:lnTo>
                  <a:lnTo>
                    <a:pt x="1254" y="160"/>
                  </a:lnTo>
                  <a:lnTo>
                    <a:pt x="1298" y="301"/>
                  </a:lnTo>
                  <a:lnTo>
                    <a:pt x="1110" y="741"/>
                  </a:lnTo>
                  <a:lnTo>
                    <a:pt x="866" y="1148"/>
                  </a:lnTo>
                  <a:lnTo>
                    <a:pt x="833" y="1212"/>
                  </a:lnTo>
                  <a:lnTo>
                    <a:pt x="413" y="943"/>
                  </a:lnTo>
                  <a:lnTo>
                    <a:pt x="169" y="744"/>
                  </a:lnTo>
                  <a:lnTo>
                    <a:pt x="111" y="671"/>
                  </a:lnTo>
                  <a:lnTo>
                    <a:pt x="108" y="609"/>
                  </a:lnTo>
                  <a:lnTo>
                    <a:pt x="164" y="514"/>
                  </a:lnTo>
                  <a:lnTo>
                    <a:pt x="186" y="421"/>
                  </a:lnTo>
                  <a:lnTo>
                    <a:pt x="120" y="340"/>
                  </a:lnTo>
                  <a:lnTo>
                    <a:pt x="103" y="276"/>
                  </a:lnTo>
                  <a:lnTo>
                    <a:pt x="0" y="132"/>
                  </a:lnTo>
                  <a:lnTo>
                    <a:pt x="401" y="132"/>
                  </a:lnTo>
                  <a:lnTo>
                    <a:pt x="407" y="58"/>
                  </a:lnTo>
                  <a:lnTo>
                    <a:pt x="529" y="16"/>
                  </a:lnTo>
                  <a:lnTo>
                    <a:pt x="543" y="113"/>
                  </a:lnTo>
                  <a:lnTo>
                    <a:pt x="1257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53" name="Freeform 89"/>
            <p:cNvSpPr>
              <a:spLocks/>
            </p:cNvSpPr>
            <p:nvPr/>
          </p:nvSpPr>
          <p:spPr bwMode="auto">
            <a:xfrm>
              <a:off x="8131" y="1823"/>
              <a:ext cx="404" cy="311"/>
            </a:xfrm>
            <a:custGeom>
              <a:avLst/>
              <a:gdLst>
                <a:gd name="T0" fmla="*/ 867 w 2424"/>
                <a:gd name="T1" fmla="*/ 0 h 1868"/>
                <a:gd name="T2" fmla="*/ 873 w 2424"/>
                <a:gd name="T3" fmla="*/ 46 h 1868"/>
                <a:gd name="T4" fmla="*/ 919 w 2424"/>
                <a:gd name="T5" fmla="*/ 92 h 1868"/>
                <a:gd name="T6" fmla="*/ 965 w 2424"/>
                <a:gd name="T7" fmla="*/ 238 h 1868"/>
                <a:gd name="T8" fmla="*/ 1138 w 2424"/>
                <a:gd name="T9" fmla="*/ 393 h 1868"/>
                <a:gd name="T10" fmla="*/ 1322 w 2424"/>
                <a:gd name="T11" fmla="*/ 595 h 1868"/>
                <a:gd name="T12" fmla="*/ 1488 w 2424"/>
                <a:gd name="T13" fmla="*/ 728 h 1868"/>
                <a:gd name="T14" fmla="*/ 1626 w 2424"/>
                <a:gd name="T15" fmla="*/ 803 h 1868"/>
                <a:gd name="T16" fmla="*/ 1713 w 2424"/>
                <a:gd name="T17" fmla="*/ 810 h 1868"/>
                <a:gd name="T18" fmla="*/ 1654 w 2424"/>
                <a:gd name="T19" fmla="*/ 1098 h 1868"/>
                <a:gd name="T20" fmla="*/ 1852 w 2424"/>
                <a:gd name="T21" fmla="*/ 1362 h 1868"/>
                <a:gd name="T22" fmla="*/ 2262 w 2424"/>
                <a:gd name="T23" fmla="*/ 1312 h 1868"/>
                <a:gd name="T24" fmla="*/ 2335 w 2424"/>
                <a:gd name="T25" fmla="*/ 1323 h 1868"/>
                <a:gd name="T26" fmla="*/ 2398 w 2424"/>
                <a:gd name="T27" fmla="*/ 1349 h 1868"/>
                <a:gd name="T28" fmla="*/ 2424 w 2424"/>
                <a:gd name="T29" fmla="*/ 1409 h 1868"/>
                <a:gd name="T30" fmla="*/ 2418 w 2424"/>
                <a:gd name="T31" fmla="*/ 1613 h 1868"/>
                <a:gd name="T32" fmla="*/ 1333 w 2424"/>
                <a:gd name="T33" fmla="*/ 1868 h 1868"/>
                <a:gd name="T34" fmla="*/ 1521 w 2424"/>
                <a:gd name="T35" fmla="*/ 1444 h 1868"/>
                <a:gd name="T36" fmla="*/ 1471 w 2424"/>
                <a:gd name="T37" fmla="*/ 1293 h 1868"/>
                <a:gd name="T38" fmla="*/ 1534 w 2424"/>
                <a:gd name="T39" fmla="*/ 1210 h 1868"/>
                <a:gd name="T40" fmla="*/ 1531 w 2424"/>
                <a:gd name="T41" fmla="*/ 1190 h 1868"/>
                <a:gd name="T42" fmla="*/ 1425 w 2424"/>
                <a:gd name="T43" fmla="*/ 1091 h 1868"/>
                <a:gd name="T44" fmla="*/ 1392 w 2424"/>
                <a:gd name="T45" fmla="*/ 1087 h 1868"/>
                <a:gd name="T46" fmla="*/ 1042 w 2424"/>
                <a:gd name="T47" fmla="*/ 1107 h 1868"/>
                <a:gd name="T48" fmla="*/ 902 w 2424"/>
                <a:gd name="T49" fmla="*/ 1085 h 1868"/>
                <a:gd name="T50" fmla="*/ 724 w 2424"/>
                <a:gd name="T51" fmla="*/ 1024 h 1868"/>
                <a:gd name="T52" fmla="*/ 705 w 2424"/>
                <a:gd name="T53" fmla="*/ 965 h 1868"/>
                <a:gd name="T54" fmla="*/ 688 w 2424"/>
                <a:gd name="T55" fmla="*/ 929 h 1868"/>
                <a:gd name="T56" fmla="*/ 602 w 2424"/>
                <a:gd name="T57" fmla="*/ 899 h 1868"/>
                <a:gd name="T58" fmla="*/ 552 w 2424"/>
                <a:gd name="T59" fmla="*/ 958 h 1868"/>
                <a:gd name="T60" fmla="*/ 106 w 2424"/>
                <a:gd name="T61" fmla="*/ 833 h 1868"/>
                <a:gd name="T62" fmla="*/ 20 w 2424"/>
                <a:gd name="T63" fmla="*/ 608 h 1868"/>
                <a:gd name="T64" fmla="*/ 0 w 2424"/>
                <a:gd name="T65" fmla="*/ 529 h 1868"/>
                <a:gd name="T66" fmla="*/ 103 w 2424"/>
                <a:gd name="T67" fmla="*/ 387 h 1868"/>
                <a:gd name="T68" fmla="*/ 245 w 2424"/>
                <a:gd name="T69" fmla="*/ 374 h 1868"/>
                <a:gd name="T70" fmla="*/ 298 w 2424"/>
                <a:gd name="T71" fmla="*/ 409 h 1868"/>
                <a:gd name="T72" fmla="*/ 497 w 2424"/>
                <a:gd name="T73" fmla="*/ 446 h 1868"/>
                <a:gd name="T74" fmla="*/ 648 w 2424"/>
                <a:gd name="T75" fmla="*/ 288 h 1868"/>
                <a:gd name="T76" fmla="*/ 761 w 2424"/>
                <a:gd name="T77" fmla="*/ 314 h 1868"/>
                <a:gd name="T78" fmla="*/ 827 w 2424"/>
                <a:gd name="T79" fmla="*/ 168 h 1868"/>
                <a:gd name="T80" fmla="*/ 803 w 2424"/>
                <a:gd name="T81" fmla="*/ 59 h 1868"/>
                <a:gd name="T82" fmla="*/ 867 w 2424"/>
                <a:gd name="T83" fmla="*/ 0 h 1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24" h="1868">
                  <a:moveTo>
                    <a:pt x="867" y="0"/>
                  </a:moveTo>
                  <a:lnTo>
                    <a:pt x="873" y="46"/>
                  </a:lnTo>
                  <a:lnTo>
                    <a:pt x="919" y="92"/>
                  </a:lnTo>
                  <a:lnTo>
                    <a:pt x="965" y="238"/>
                  </a:lnTo>
                  <a:lnTo>
                    <a:pt x="1138" y="393"/>
                  </a:lnTo>
                  <a:lnTo>
                    <a:pt x="1322" y="595"/>
                  </a:lnTo>
                  <a:lnTo>
                    <a:pt x="1488" y="728"/>
                  </a:lnTo>
                  <a:lnTo>
                    <a:pt x="1626" y="803"/>
                  </a:lnTo>
                  <a:lnTo>
                    <a:pt x="1713" y="810"/>
                  </a:lnTo>
                  <a:lnTo>
                    <a:pt x="1654" y="1098"/>
                  </a:lnTo>
                  <a:lnTo>
                    <a:pt x="1852" y="1362"/>
                  </a:lnTo>
                  <a:lnTo>
                    <a:pt x="2262" y="1312"/>
                  </a:lnTo>
                  <a:lnTo>
                    <a:pt x="2335" y="1323"/>
                  </a:lnTo>
                  <a:lnTo>
                    <a:pt x="2398" y="1349"/>
                  </a:lnTo>
                  <a:lnTo>
                    <a:pt x="2424" y="1409"/>
                  </a:lnTo>
                  <a:lnTo>
                    <a:pt x="2418" y="1613"/>
                  </a:lnTo>
                  <a:lnTo>
                    <a:pt x="1333" y="1868"/>
                  </a:lnTo>
                  <a:lnTo>
                    <a:pt x="1521" y="1444"/>
                  </a:lnTo>
                  <a:lnTo>
                    <a:pt x="1471" y="1293"/>
                  </a:lnTo>
                  <a:lnTo>
                    <a:pt x="1534" y="1210"/>
                  </a:lnTo>
                  <a:lnTo>
                    <a:pt x="1531" y="1190"/>
                  </a:lnTo>
                  <a:lnTo>
                    <a:pt x="1425" y="1091"/>
                  </a:lnTo>
                  <a:lnTo>
                    <a:pt x="1392" y="1087"/>
                  </a:lnTo>
                  <a:lnTo>
                    <a:pt x="1042" y="1107"/>
                  </a:lnTo>
                  <a:lnTo>
                    <a:pt x="902" y="1085"/>
                  </a:lnTo>
                  <a:lnTo>
                    <a:pt x="724" y="1024"/>
                  </a:lnTo>
                  <a:lnTo>
                    <a:pt x="705" y="965"/>
                  </a:lnTo>
                  <a:lnTo>
                    <a:pt x="688" y="929"/>
                  </a:lnTo>
                  <a:lnTo>
                    <a:pt x="602" y="899"/>
                  </a:lnTo>
                  <a:lnTo>
                    <a:pt x="552" y="958"/>
                  </a:lnTo>
                  <a:lnTo>
                    <a:pt x="106" y="833"/>
                  </a:lnTo>
                  <a:lnTo>
                    <a:pt x="20" y="608"/>
                  </a:lnTo>
                  <a:lnTo>
                    <a:pt x="0" y="529"/>
                  </a:lnTo>
                  <a:lnTo>
                    <a:pt x="103" y="387"/>
                  </a:lnTo>
                  <a:lnTo>
                    <a:pt x="245" y="374"/>
                  </a:lnTo>
                  <a:lnTo>
                    <a:pt x="298" y="409"/>
                  </a:lnTo>
                  <a:lnTo>
                    <a:pt x="497" y="446"/>
                  </a:lnTo>
                  <a:lnTo>
                    <a:pt x="648" y="288"/>
                  </a:lnTo>
                  <a:lnTo>
                    <a:pt x="761" y="314"/>
                  </a:lnTo>
                  <a:lnTo>
                    <a:pt x="827" y="168"/>
                  </a:lnTo>
                  <a:lnTo>
                    <a:pt x="803" y="59"/>
                  </a:lnTo>
                  <a:lnTo>
                    <a:pt x="867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54" name="Freeform 90"/>
            <p:cNvSpPr>
              <a:spLocks/>
            </p:cNvSpPr>
            <p:nvPr/>
          </p:nvSpPr>
          <p:spPr bwMode="auto">
            <a:xfrm>
              <a:off x="8131" y="1823"/>
              <a:ext cx="404" cy="311"/>
            </a:xfrm>
            <a:custGeom>
              <a:avLst/>
              <a:gdLst>
                <a:gd name="T0" fmla="*/ 867 w 2424"/>
                <a:gd name="T1" fmla="*/ 0 h 1868"/>
                <a:gd name="T2" fmla="*/ 873 w 2424"/>
                <a:gd name="T3" fmla="*/ 46 h 1868"/>
                <a:gd name="T4" fmla="*/ 919 w 2424"/>
                <a:gd name="T5" fmla="*/ 92 h 1868"/>
                <a:gd name="T6" fmla="*/ 965 w 2424"/>
                <a:gd name="T7" fmla="*/ 238 h 1868"/>
                <a:gd name="T8" fmla="*/ 1138 w 2424"/>
                <a:gd name="T9" fmla="*/ 393 h 1868"/>
                <a:gd name="T10" fmla="*/ 1322 w 2424"/>
                <a:gd name="T11" fmla="*/ 595 h 1868"/>
                <a:gd name="T12" fmla="*/ 1488 w 2424"/>
                <a:gd name="T13" fmla="*/ 728 h 1868"/>
                <a:gd name="T14" fmla="*/ 1626 w 2424"/>
                <a:gd name="T15" fmla="*/ 803 h 1868"/>
                <a:gd name="T16" fmla="*/ 1713 w 2424"/>
                <a:gd name="T17" fmla="*/ 810 h 1868"/>
                <a:gd name="T18" fmla="*/ 1654 w 2424"/>
                <a:gd name="T19" fmla="*/ 1098 h 1868"/>
                <a:gd name="T20" fmla="*/ 1852 w 2424"/>
                <a:gd name="T21" fmla="*/ 1362 h 1868"/>
                <a:gd name="T22" fmla="*/ 2262 w 2424"/>
                <a:gd name="T23" fmla="*/ 1312 h 1868"/>
                <a:gd name="T24" fmla="*/ 2335 w 2424"/>
                <a:gd name="T25" fmla="*/ 1323 h 1868"/>
                <a:gd name="T26" fmla="*/ 2398 w 2424"/>
                <a:gd name="T27" fmla="*/ 1349 h 1868"/>
                <a:gd name="T28" fmla="*/ 2424 w 2424"/>
                <a:gd name="T29" fmla="*/ 1409 h 1868"/>
                <a:gd name="T30" fmla="*/ 2418 w 2424"/>
                <a:gd name="T31" fmla="*/ 1613 h 1868"/>
                <a:gd name="T32" fmla="*/ 1333 w 2424"/>
                <a:gd name="T33" fmla="*/ 1868 h 1868"/>
                <a:gd name="T34" fmla="*/ 1521 w 2424"/>
                <a:gd name="T35" fmla="*/ 1444 h 1868"/>
                <a:gd name="T36" fmla="*/ 1471 w 2424"/>
                <a:gd name="T37" fmla="*/ 1293 h 1868"/>
                <a:gd name="T38" fmla="*/ 1534 w 2424"/>
                <a:gd name="T39" fmla="*/ 1210 h 1868"/>
                <a:gd name="T40" fmla="*/ 1531 w 2424"/>
                <a:gd name="T41" fmla="*/ 1190 h 1868"/>
                <a:gd name="T42" fmla="*/ 1425 w 2424"/>
                <a:gd name="T43" fmla="*/ 1091 h 1868"/>
                <a:gd name="T44" fmla="*/ 1392 w 2424"/>
                <a:gd name="T45" fmla="*/ 1087 h 1868"/>
                <a:gd name="T46" fmla="*/ 1042 w 2424"/>
                <a:gd name="T47" fmla="*/ 1107 h 1868"/>
                <a:gd name="T48" fmla="*/ 902 w 2424"/>
                <a:gd name="T49" fmla="*/ 1085 h 1868"/>
                <a:gd name="T50" fmla="*/ 724 w 2424"/>
                <a:gd name="T51" fmla="*/ 1024 h 1868"/>
                <a:gd name="T52" fmla="*/ 705 w 2424"/>
                <a:gd name="T53" fmla="*/ 965 h 1868"/>
                <a:gd name="T54" fmla="*/ 688 w 2424"/>
                <a:gd name="T55" fmla="*/ 929 h 1868"/>
                <a:gd name="T56" fmla="*/ 602 w 2424"/>
                <a:gd name="T57" fmla="*/ 899 h 1868"/>
                <a:gd name="T58" fmla="*/ 552 w 2424"/>
                <a:gd name="T59" fmla="*/ 958 h 1868"/>
                <a:gd name="T60" fmla="*/ 106 w 2424"/>
                <a:gd name="T61" fmla="*/ 833 h 1868"/>
                <a:gd name="T62" fmla="*/ 20 w 2424"/>
                <a:gd name="T63" fmla="*/ 608 h 1868"/>
                <a:gd name="T64" fmla="*/ 0 w 2424"/>
                <a:gd name="T65" fmla="*/ 529 h 1868"/>
                <a:gd name="T66" fmla="*/ 103 w 2424"/>
                <a:gd name="T67" fmla="*/ 387 h 1868"/>
                <a:gd name="T68" fmla="*/ 245 w 2424"/>
                <a:gd name="T69" fmla="*/ 374 h 1868"/>
                <a:gd name="T70" fmla="*/ 298 w 2424"/>
                <a:gd name="T71" fmla="*/ 409 h 1868"/>
                <a:gd name="T72" fmla="*/ 497 w 2424"/>
                <a:gd name="T73" fmla="*/ 446 h 1868"/>
                <a:gd name="T74" fmla="*/ 648 w 2424"/>
                <a:gd name="T75" fmla="*/ 288 h 1868"/>
                <a:gd name="T76" fmla="*/ 761 w 2424"/>
                <a:gd name="T77" fmla="*/ 314 h 1868"/>
                <a:gd name="T78" fmla="*/ 827 w 2424"/>
                <a:gd name="T79" fmla="*/ 168 h 1868"/>
                <a:gd name="T80" fmla="*/ 803 w 2424"/>
                <a:gd name="T81" fmla="*/ 59 h 1868"/>
                <a:gd name="T82" fmla="*/ 867 w 2424"/>
                <a:gd name="T83" fmla="*/ 0 h 1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24" h="1868">
                  <a:moveTo>
                    <a:pt x="867" y="0"/>
                  </a:moveTo>
                  <a:lnTo>
                    <a:pt x="873" y="46"/>
                  </a:lnTo>
                  <a:lnTo>
                    <a:pt x="919" y="92"/>
                  </a:lnTo>
                  <a:lnTo>
                    <a:pt x="965" y="238"/>
                  </a:lnTo>
                  <a:lnTo>
                    <a:pt x="1138" y="393"/>
                  </a:lnTo>
                  <a:lnTo>
                    <a:pt x="1322" y="595"/>
                  </a:lnTo>
                  <a:lnTo>
                    <a:pt x="1488" y="728"/>
                  </a:lnTo>
                  <a:lnTo>
                    <a:pt x="1626" y="803"/>
                  </a:lnTo>
                  <a:lnTo>
                    <a:pt x="1713" y="810"/>
                  </a:lnTo>
                  <a:lnTo>
                    <a:pt x="1654" y="1098"/>
                  </a:lnTo>
                  <a:lnTo>
                    <a:pt x="1852" y="1362"/>
                  </a:lnTo>
                  <a:lnTo>
                    <a:pt x="2262" y="1312"/>
                  </a:lnTo>
                  <a:lnTo>
                    <a:pt x="2335" y="1323"/>
                  </a:lnTo>
                  <a:lnTo>
                    <a:pt x="2398" y="1349"/>
                  </a:lnTo>
                  <a:lnTo>
                    <a:pt x="2424" y="1409"/>
                  </a:lnTo>
                  <a:lnTo>
                    <a:pt x="2418" y="1613"/>
                  </a:lnTo>
                  <a:lnTo>
                    <a:pt x="1333" y="1868"/>
                  </a:lnTo>
                  <a:lnTo>
                    <a:pt x="1521" y="1444"/>
                  </a:lnTo>
                  <a:lnTo>
                    <a:pt x="1471" y="1293"/>
                  </a:lnTo>
                  <a:lnTo>
                    <a:pt x="1534" y="1210"/>
                  </a:lnTo>
                  <a:lnTo>
                    <a:pt x="1531" y="1190"/>
                  </a:lnTo>
                  <a:lnTo>
                    <a:pt x="1425" y="1091"/>
                  </a:lnTo>
                  <a:lnTo>
                    <a:pt x="1392" y="1087"/>
                  </a:lnTo>
                  <a:lnTo>
                    <a:pt x="1042" y="1107"/>
                  </a:lnTo>
                  <a:lnTo>
                    <a:pt x="902" y="1085"/>
                  </a:lnTo>
                  <a:lnTo>
                    <a:pt x="724" y="1024"/>
                  </a:lnTo>
                  <a:lnTo>
                    <a:pt x="705" y="965"/>
                  </a:lnTo>
                  <a:lnTo>
                    <a:pt x="688" y="929"/>
                  </a:lnTo>
                  <a:lnTo>
                    <a:pt x="602" y="899"/>
                  </a:lnTo>
                  <a:lnTo>
                    <a:pt x="552" y="958"/>
                  </a:lnTo>
                  <a:lnTo>
                    <a:pt x="106" y="833"/>
                  </a:lnTo>
                  <a:lnTo>
                    <a:pt x="20" y="608"/>
                  </a:lnTo>
                  <a:lnTo>
                    <a:pt x="0" y="529"/>
                  </a:lnTo>
                  <a:lnTo>
                    <a:pt x="103" y="387"/>
                  </a:lnTo>
                  <a:lnTo>
                    <a:pt x="245" y="374"/>
                  </a:lnTo>
                  <a:lnTo>
                    <a:pt x="298" y="409"/>
                  </a:lnTo>
                  <a:lnTo>
                    <a:pt x="497" y="446"/>
                  </a:lnTo>
                  <a:lnTo>
                    <a:pt x="648" y="288"/>
                  </a:lnTo>
                  <a:lnTo>
                    <a:pt x="761" y="314"/>
                  </a:lnTo>
                  <a:lnTo>
                    <a:pt x="827" y="168"/>
                  </a:lnTo>
                  <a:lnTo>
                    <a:pt x="803" y="59"/>
                  </a:lnTo>
                  <a:lnTo>
                    <a:pt x="867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55" name="Freeform 91"/>
            <p:cNvSpPr>
              <a:spLocks/>
            </p:cNvSpPr>
            <p:nvPr/>
          </p:nvSpPr>
          <p:spPr bwMode="auto">
            <a:xfrm>
              <a:off x="7871" y="2307"/>
              <a:ext cx="150" cy="125"/>
            </a:xfrm>
            <a:custGeom>
              <a:avLst/>
              <a:gdLst>
                <a:gd name="T0" fmla="*/ 597 w 901"/>
                <a:gd name="T1" fmla="*/ 0 h 748"/>
                <a:gd name="T2" fmla="*/ 713 w 901"/>
                <a:gd name="T3" fmla="*/ 154 h 748"/>
                <a:gd name="T4" fmla="*/ 664 w 901"/>
                <a:gd name="T5" fmla="*/ 318 h 748"/>
                <a:gd name="T6" fmla="*/ 742 w 901"/>
                <a:gd name="T7" fmla="*/ 434 h 748"/>
                <a:gd name="T8" fmla="*/ 839 w 901"/>
                <a:gd name="T9" fmla="*/ 484 h 748"/>
                <a:gd name="T10" fmla="*/ 901 w 901"/>
                <a:gd name="T11" fmla="*/ 570 h 748"/>
                <a:gd name="T12" fmla="*/ 647 w 901"/>
                <a:gd name="T13" fmla="*/ 698 h 748"/>
                <a:gd name="T14" fmla="*/ 554 w 901"/>
                <a:gd name="T15" fmla="*/ 702 h 748"/>
                <a:gd name="T16" fmla="*/ 505 w 901"/>
                <a:gd name="T17" fmla="*/ 748 h 748"/>
                <a:gd name="T18" fmla="*/ 385 w 901"/>
                <a:gd name="T19" fmla="*/ 689 h 748"/>
                <a:gd name="T20" fmla="*/ 318 w 901"/>
                <a:gd name="T21" fmla="*/ 686 h 748"/>
                <a:gd name="T22" fmla="*/ 288 w 901"/>
                <a:gd name="T23" fmla="*/ 730 h 748"/>
                <a:gd name="T24" fmla="*/ 219 w 901"/>
                <a:gd name="T25" fmla="*/ 729 h 748"/>
                <a:gd name="T26" fmla="*/ 0 w 901"/>
                <a:gd name="T27" fmla="*/ 580 h 748"/>
                <a:gd name="T28" fmla="*/ 157 w 901"/>
                <a:gd name="T29" fmla="*/ 524 h 748"/>
                <a:gd name="T30" fmla="*/ 209 w 901"/>
                <a:gd name="T31" fmla="*/ 501 h 748"/>
                <a:gd name="T32" fmla="*/ 188 w 901"/>
                <a:gd name="T33" fmla="*/ 445 h 748"/>
                <a:gd name="T34" fmla="*/ 244 w 901"/>
                <a:gd name="T35" fmla="*/ 285 h 748"/>
                <a:gd name="T36" fmla="*/ 291 w 901"/>
                <a:gd name="T37" fmla="*/ 231 h 748"/>
                <a:gd name="T38" fmla="*/ 356 w 901"/>
                <a:gd name="T39" fmla="*/ 212 h 748"/>
                <a:gd name="T40" fmla="*/ 597 w 901"/>
                <a:gd name="T41" fmla="*/ 0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01" h="748">
                  <a:moveTo>
                    <a:pt x="597" y="0"/>
                  </a:moveTo>
                  <a:lnTo>
                    <a:pt x="713" y="154"/>
                  </a:lnTo>
                  <a:lnTo>
                    <a:pt x="664" y="318"/>
                  </a:lnTo>
                  <a:lnTo>
                    <a:pt x="742" y="434"/>
                  </a:lnTo>
                  <a:lnTo>
                    <a:pt x="839" y="484"/>
                  </a:lnTo>
                  <a:lnTo>
                    <a:pt x="901" y="570"/>
                  </a:lnTo>
                  <a:lnTo>
                    <a:pt x="647" y="698"/>
                  </a:lnTo>
                  <a:lnTo>
                    <a:pt x="554" y="702"/>
                  </a:lnTo>
                  <a:lnTo>
                    <a:pt x="505" y="748"/>
                  </a:lnTo>
                  <a:lnTo>
                    <a:pt x="385" y="689"/>
                  </a:lnTo>
                  <a:lnTo>
                    <a:pt x="318" y="686"/>
                  </a:lnTo>
                  <a:lnTo>
                    <a:pt x="288" y="730"/>
                  </a:lnTo>
                  <a:lnTo>
                    <a:pt x="219" y="729"/>
                  </a:lnTo>
                  <a:lnTo>
                    <a:pt x="0" y="580"/>
                  </a:lnTo>
                  <a:lnTo>
                    <a:pt x="157" y="524"/>
                  </a:lnTo>
                  <a:lnTo>
                    <a:pt x="209" y="501"/>
                  </a:lnTo>
                  <a:lnTo>
                    <a:pt x="188" y="445"/>
                  </a:lnTo>
                  <a:lnTo>
                    <a:pt x="244" y="285"/>
                  </a:lnTo>
                  <a:lnTo>
                    <a:pt x="291" y="231"/>
                  </a:lnTo>
                  <a:lnTo>
                    <a:pt x="356" y="212"/>
                  </a:lnTo>
                  <a:lnTo>
                    <a:pt x="597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56" name="Freeform 92"/>
            <p:cNvSpPr>
              <a:spLocks/>
            </p:cNvSpPr>
            <p:nvPr/>
          </p:nvSpPr>
          <p:spPr bwMode="auto">
            <a:xfrm>
              <a:off x="7871" y="2307"/>
              <a:ext cx="150" cy="125"/>
            </a:xfrm>
            <a:custGeom>
              <a:avLst/>
              <a:gdLst>
                <a:gd name="T0" fmla="*/ 597 w 901"/>
                <a:gd name="T1" fmla="*/ 0 h 748"/>
                <a:gd name="T2" fmla="*/ 713 w 901"/>
                <a:gd name="T3" fmla="*/ 154 h 748"/>
                <a:gd name="T4" fmla="*/ 664 w 901"/>
                <a:gd name="T5" fmla="*/ 318 h 748"/>
                <a:gd name="T6" fmla="*/ 742 w 901"/>
                <a:gd name="T7" fmla="*/ 434 h 748"/>
                <a:gd name="T8" fmla="*/ 839 w 901"/>
                <a:gd name="T9" fmla="*/ 484 h 748"/>
                <a:gd name="T10" fmla="*/ 901 w 901"/>
                <a:gd name="T11" fmla="*/ 570 h 748"/>
                <a:gd name="T12" fmla="*/ 647 w 901"/>
                <a:gd name="T13" fmla="*/ 698 h 748"/>
                <a:gd name="T14" fmla="*/ 554 w 901"/>
                <a:gd name="T15" fmla="*/ 702 h 748"/>
                <a:gd name="T16" fmla="*/ 505 w 901"/>
                <a:gd name="T17" fmla="*/ 748 h 748"/>
                <a:gd name="T18" fmla="*/ 385 w 901"/>
                <a:gd name="T19" fmla="*/ 689 h 748"/>
                <a:gd name="T20" fmla="*/ 318 w 901"/>
                <a:gd name="T21" fmla="*/ 686 h 748"/>
                <a:gd name="T22" fmla="*/ 288 w 901"/>
                <a:gd name="T23" fmla="*/ 730 h 748"/>
                <a:gd name="T24" fmla="*/ 219 w 901"/>
                <a:gd name="T25" fmla="*/ 729 h 748"/>
                <a:gd name="T26" fmla="*/ 0 w 901"/>
                <a:gd name="T27" fmla="*/ 580 h 748"/>
                <a:gd name="T28" fmla="*/ 157 w 901"/>
                <a:gd name="T29" fmla="*/ 524 h 748"/>
                <a:gd name="T30" fmla="*/ 209 w 901"/>
                <a:gd name="T31" fmla="*/ 501 h 748"/>
                <a:gd name="T32" fmla="*/ 188 w 901"/>
                <a:gd name="T33" fmla="*/ 445 h 748"/>
                <a:gd name="T34" fmla="*/ 244 w 901"/>
                <a:gd name="T35" fmla="*/ 285 h 748"/>
                <a:gd name="T36" fmla="*/ 291 w 901"/>
                <a:gd name="T37" fmla="*/ 231 h 748"/>
                <a:gd name="T38" fmla="*/ 356 w 901"/>
                <a:gd name="T39" fmla="*/ 212 h 748"/>
                <a:gd name="T40" fmla="*/ 597 w 901"/>
                <a:gd name="T41" fmla="*/ 0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01" h="748">
                  <a:moveTo>
                    <a:pt x="597" y="0"/>
                  </a:moveTo>
                  <a:lnTo>
                    <a:pt x="713" y="154"/>
                  </a:lnTo>
                  <a:lnTo>
                    <a:pt x="664" y="318"/>
                  </a:lnTo>
                  <a:lnTo>
                    <a:pt x="742" y="434"/>
                  </a:lnTo>
                  <a:lnTo>
                    <a:pt x="839" y="484"/>
                  </a:lnTo>
                  <a:lnTo>
                    <a:pt x="901" y="570"/>
                  </a:lnTo>
                  <a:lnTo>
                    <a:pt x="647" y="698"/>
                  </a:lnTo>
                  <a:lnTo>
                    <a:pt x="554" y="702"/>
                  </a:lnTo>
                  <a:lnTo>
                    <a:pt x="505" y="748"/>
                  </a:lnTo>
                  <a:lnTo>
                    <a:pt x="385" y="689"/>
                  </a:lnTo>
                  <a:lnTo>
                    <a:pt x="318" y="686"/>
                  </a:lnTo>
                  <a:lnTo>
                    <a:pt x="288" y="730"/>
                  </a:lnTo>
                  <a:lnTo>
                    <a:pt x="219" y="729"/>
                  </a:lnTo>
                  <a:lnTo>
                    <a:pt x="0" y="580"/>
                  </a:lnTo>
                  <a:lnTo>
                    <a:pt x="157" y="524"/>
                  </a:lnTo>
                  <a:lnTo>
                    <a:pt x="209" y="501"/>
                  </a:lnTo>
                  <a:lnTo>
                    <a:pt x="188" y="445"/>
                  </a:lnTo>
                  <a:lnTo>
                    <a:pt x="244" y="285"/>
                  </a:lnTo>
                  <a:lnTo>
                    <a:pt x="291" y="231"/>
                  </a:lnTo>
                  <a:lnTo>
                    <a:pt x="356" y="212"/>
                  </a:lnTo>
                  <a:lnTo>
                    <a:pt x="597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57" name="Freeform 93"/>
            <p:cNvSpPr>
              <a:spLocks/>
            </p:cNvSpPr>
            <p:nvPr/>
          </p:nvSpPr>
          <p:spPr bwMode="auto">
            <a:xfrm>
              <a:off x="7677" y="2418"/>
              <a:ext cx="175" cy="250"/>
            </a:xfrm>
            <a:custGeom>
              <a:avLst/>
              <a:gdLst>
                <a:gd name="T0" fmla="*/ 1048 w 1050"/>
                <a:gd name="T1" fmla="*/ 0 h 1498"/>
                <a:gd name="T2" fmla="*/ 1041 w 1050"/>
                <a:gd name="T3" fmla="*/ 113 h 1498"/>
                <a:gd name="T4" fmla="*/ 962 w 1050"/>
                <a:gd name="T5" fmla="*/ 167 h 1498"/>
                <a:gd name="T6" fmla="*/ 1050 w 1050"/>
                <a:gd name="T7" fmla="*/ 239 h 1498"/>
                <a:gd name="T8" fmla="*/ 1014 w 1050"/>
                <a:gd name="T9" fmla="*/ 272 h 1498"/>
                <a:gd name="T10" fmla="*/ 1027 w 1050"/>
                <a:gd name="T11" fmla="*/ 333 h 1498"/>
                <a:gd name="T12" fmla="*/ 923 w 1050"/>
                <a:gd name="T13" fmla="*/ 429 h 1498"/>
                <a:gd name="T14" fmla="*/ 942 w 1050"/>
                <a:gd name="T15" fmla="*/ 550 h 1498"/>
                <a:gd name="T16" fmla="*/ 1010 w 1050"/>
                <a:gd name="T17" fmla="*/ 609 h 1498"/>
                <a:gd name="T18" fmla="*/ 1029 w 1050"/>
                <a:gd name="T19" fmla="*/ 881 h 1498"/>
                <a:gd name="T20" fmla="*/ 998 w 1050"/>
                <a:gd name="T21" fmla="*/ 1006 h 1498"/>
                <a:gd name="T22" fmla="*/ 926 w 1050"/>
                <a:gd name="T23" fmla="*/ 1100 h 1498"/>
                <a:gd name="T24" fmla="*/ 942 w 1050"/>
                <a:gd name="T25" fmla="*/ 1214 h 1498"/>
                <a:gd name="T26" fmla="*/ 900 w 1050"/>
                <a:gd name="T27" fmla="*/ 1298 h 1498"/>
                <a:gd name="T28" fmla="*/ 826 w 1050"/>
                <a:gd name="T29" fmla="*/ 1359 h 1498"/>
                <a:gd name="T30" fmla="*/ 819 w 1050"/>
                <a:gd name="T31" fmla="*/ 1424 h 1498"/>
                <a:gd name="T32" fmla="*/ 869 w 1050"/>
                <a:gd name="T33" fmla="*/ 1475 h 1498"/>
                <a:gd name="T34" fmla="*/ 807 w 1050"/>
                <a:gd name="T35" fmla="*/ 1498 h 1498"/>
                <a:gd name="T36" fmla="*/ 742 w 1050"/>
                <a:gd name="T37" fmla="*/ 1468 h 1498"/>
                <a:gd name="T38" fmla="*/ 651 w 1050"/>
                <a:gd name="T39" fmla="*/ 1376 h 1498"/>
                <a:gd name="T40" fmla="*/ 592 w 1050"/>
                <a:gd name="T41" fmla="*/ 1386 h 1498"/>
                <a:gd name="T42" fmla="*/ 543 w 1050"/>
                <a:gd name="T43" fmla="*/ 1353 h 1498"/>
                <a:gd name="T44" fmla="*/ 66 w 1050"/>
                <a:gd name="T45" fmla="*/ 1345 h 1498"/>
                <a:gd name="T46" fmla="*/ 0 w 1050"/>
                <a:gd name="T47" fmla="*/ 1278 h 1498"/>
                <a:gd name="T48" fmla="*/ 129 w 1050"/>
                <a:gd name="T49" fmla="*/ 1093 h 1498"/>
                <a:gd name="T50" fmla="*/ 270 w 1050"/>
                <a:gd name="T51" fmla="*/ 899 h 1498"/>
                <a:gd name="T52" fmla="*/ 317 w 1050"/>
                <a:gd name="T53" fmla="*/ 819 h 1498"/>
                <a:gd name="T54" fmla="*/ 256 w 1050"/>
                <a:gd name="T55" fmla="*/ 805 h 1498"/>
                <a:gd name="T56" fmla="*/ 256 w 1050"/>
                <a:gd name="T57" fmla="*/ 763 h 1498"/>
                <a:gd name="T58" fmla="*/ 389 w 1050"/>
                <a:gd name="T59" fmla="*/ 603 h 1498"/>
                <a:gd name="T60" fmla="*/ 615 w 1050"/>
                <a:gd name="T61" fmla="*/ 567 h 1498"/>
                <a:gd name="T62" fmla="*/ 698 w 1050"/>
                <a:gd name="T63" fmla="*/ 418 h 1498"/>
                <a:gd name="T64" fmla="*/ 596 w 1050"/>
                <a:gd name="T65" fmla="*/ 316 h 1498"/>
                <a:gd name="T66" fmla="*/ 694 w 1050"/>
                <a:gd name="T67" fmla="*/ 207 h 1498"/>
                <a:gd name="T68" fmla="*/ 700 w 1050"/>
                <a:gd name="T69" fmla="*/ 208 h 1498"/>
                <a:gd name="T70" fmla="*/ 942 w 1050"/>
                <a:gd name="T71" fmla="*/ 65 h 1498"/>
                <a:gd name="T72" fmla="*/ 1048 w 1050"/>
                <a:gd name="T73" fmla="*/ 0 h 1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50" h="1498">
                  <a:moveTo>
                    <a:pt x="1048" y="0"/>
                  </a:moveTo>
                  <a:lnTo>
                    <a:pt x="1041" y="113"/>
                  </a:lnTo>
                  <a:lnTo>
                    <a:pt x="962" y="167"/>
                  </a:lnTo>
                  <a:lnTo>
                    <a:pt x="1050" y="239"/>
                  </a:lnTo>
                  <a:lnTo>
                    <a:pt x="1014" y="272"/>
                  </a:lnTo>
                  <a:lnTo>
                    <a:pt x="1027" y="333"/>
                  </a:lnTo>
                  <a:lnTo>
                    <a:pt x="923" y="429"/>
                  </a:lnTo>
                  <a:lnTo>
                    <a:pt x="942" y="550"/>
                  </a:lnTo>
                  <a:lnTo>
                    <a:pt x="1010" y="609"/>
                  </a:lnTo>
                  <a:lnTo>
                    <a:pt x="1029" y="881"/>
                  </a:lnTo>
                  <a:lnTo>
                    <a:pt x="998" y="1006"/>
                  </a:lnTo>
                  <a:lnTo>
                    <a:pt x="926" y="1100"/>
                  </a:lnTo>
                  <a:lnTo>
                    <a:pt x="942" y="1214"/>
                  </a:lnTo>
                  <a:lnTo>
                    <a:pt x="900" y="1298"/>
                  </a:lnTo>
                  <a:lnTo>
                    <a:pt x="826" y="1359"/>
                  </a:lnTo>
                  <a:lnTo>
                    <a:pt x="819" y="1424"/>
                  </a:lnTo>
                  <a:lnTo>
                    <a:pt x="869" y="1475"/>
                  </a:lnTo>
                  <a:lnTo>
                    <a:pt x="807" y="1498"/>
                  </a:lnTo>
                  <a:lnTo>
                    <a:pt x="742" y="1468"/>
                  </a:lnTo>
                  <a:lnTo>
                    <a:pt x="651" y="1376"/>
                  </a:lnTo>
                  <a:lnTo>
                    <a:pt x="592" y="1386"/>
                  </a:lnTo>
                  <a:lnTo>
                    <a:pt x="543" y="1353"/>
                  </a:lnTo>
                  <a:lnTo>
                    <a:pt x="66" y="1345"/>
                  </a:lnTo>
                  <a:lnTo>
                    <a:pt x="0" y="1278"/>
                  </a:lnTo>
                  <a:lnTo>
                    <a:pt x="129" y="1093"/>
                  </a:lnTo>
                  <a:lnTo>
                    <a:pt x="270" y="899"/>
                  </a:lnTo>
                  <a:lnTo>
                    <a:pt x="317" y="819"/>
                  </a:lnTo>
                  <a:lnTo>
                    <a:pt x="256" y="805"/>
                  </a:lnTo>
                  <a:lnTo>
                    <a:pt x="256" y="763"/>
                  </a:lnTo>
                  <a:lnTo>
                    <a:pt x="389" y="603"/>
                  </a:lnTo>
                  <a:lnTo>
                    <a:pt x="615" y="567"/>
                  </a:lnTo>
                  <a:lnTo>
                    <a:pt x="698" y="418"/>
                  </a:lnTo>
                  <a:lnTo>
                    <a:pt x="596" y="316"/>
                  </a:lnTo>
                  <a:lnTo>
                    <a:pt x="694" y="207"/>
                  </a:lnTo>
                  <a:lnTo>
                    <a:pt x="700" y="208"/>
                  </a:lnTo>
                  <a:lnTo>
                    <a:pt x="942" y="65"/>
                  </a:lnTo>
                  <a:lnTo>
                    <a:pt x="1048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58" name="Freeform 94"/>
            <p:cNvSpPr>
              <a:spLocks/>
            </p:cNvSpPr>
            <p:nvPr/>
          </p:nvSpPr>
          <p:spPr bwMode="auto">
            <a:xfrm>
              <a:off x="7677" y="2418"/>
              <a:ext cx="175" cy="250"/>
            </a:xfrm>
            <a:custGeom>
              <a:avLst/>
              <a:gdLst>
                <a:gd name="T0" fmla="*/ 1048 w 1050"/>
                <a:gd name="T1" fmla="*/ 0 h 1498"/>
                <a:gd name="T2" fmla="*/ 1041 w 1050"/>
                <a:gd name="T3" fmla="*/ 113 h 1498"/>
                <a:gd name="T4" fmla="*/ 962 w 1050"/>
                <a:gd name="T5" fmla="*/ 167 h 1498"/>
                <a:gd name="T6" fmla="*/ 1050 w 1050"/>
                <a:gd name="T7" fmla="*/ 239 h 1498"/>
                <a:gd name="T8" fmla="*/ 1014 w 1050"/>
                <a:gd name="T9" fmla="*/ 272 h 1498"/>
                <a:gd name="T10" fmla="*/ 1027 w 1050"/>
                <a:gd name="T11" fmla="*/ 333 h 1498"/>
                <a:gd name="T12" fmla="*/ 923 w 1050"/>
                <a:gd name="T13" fmla="*/ 429 h 1498"/>
                <a:gd name="T14" fmla="*/ 942 w 1050"/>
                <a:gd name="T15" fmla="*/ 550 h 1498"/>
                <a:gd name="T16" fmla="*/ 1010 w 1050"/>
                <a:gd name="T17" fmla="*/ 609 h 1498"/>
                <a:gd name="T18" fmla="*/ 1029 w 1050"/>
                <a:gd name="T19" fmla="*/ 881 h 1498"/>
                <a:gd name="T20" fmla="*/ 998 w 1050"/>
                <a:gd name="T21" fmla="*/ 1006 h 1498"/>
                <a:gd name="T22" fmla="*/ 926 w 1050"/>
                <a:gd name="T23" fmla="*/ 1100 h 1498"/>
                <a:gd name="T24" fmla="*/ 942 w 1050"/>
                <a:gd name="T25" fmla="*/ 1214 h 1498"/>
                <a:gd name="T26" fmla="*/ 900 w 1050"/>
                <a:gd name="T27" fmla="*/ 1298 h 1498"/>
                <a:gd name="T28" fmla="*/ 826 w 1050"/>
                <a:gd name="T29" fmla="*/ 1359 h 1498"/>
                <a:gd name="T30" fmla="*/ 819 w 1050"/>
                <a:gd name="T31" fmla="*/ 1424 h 1498"/>
                <a:gd name="T32" fmla="*/ 869 w 1050"/>
                <a:gd name="T33" fmla="*/ 1475 h 1498"/>
                <a:gd name="T34" fmla="*/ 807 w 1050"/>
                <a:gd name="T35" fmla="*/ 1498 h 1498"/>
                <a:gd name="T36" fmla="*/ 742 w 1050"/>
                <a:gd name="T37" fmla="*/ 1468 h 1498"/>
                <a:gd name="T38" fmla="*/ 651 w 1050"/>
                <a:gd name="T39" fmla="*/ 1376 h 1498"/>
                <a:gd name="T40" fmla="*/ 592 w 1050"/>
                <a:gd name="T41" fmla="*/ 1386 h 1498"/>
                <a:gd name="T42" fmla="*/ 543 w 1050"/>
                <a:gd name="T43" fmla="*/ 1353 h 1498"/>
                <a:gd name="T44" fmla="*/ 66 w 1050"/>
                <a:gd name="T45" fmla="*/ 1345 h 1498"/>
                <a:gd name="T46" fmla="*/ 0 w 1050"/>
                <a:gd name="T47" fmla="*/ 1278 h 1498"/>
                <a:gd name="T48" fmla="*/ 129 w 1050"/>
                <a:gd name="T49" fmla="*/ 1093 h 1498"/>
                <a:gd name="T50" fmla="*/ 270 w 1050"/>
                <a:gd name="T51" fmla="*/ 899 h 1498"/>
                <a:gd name="T52" fmla="*/ 317 w 1050"/>
                <a:gd name="T53" fmla="*/ 819 h 1498"/>
                <a:gd name="T54" fmla="*/ 256 w 1050"/>
                <a:gd name="T55" fmla="*/ 805 h 1498"/>
                <a:gd name="T56" fmla="*/ 256 w 1050"/>
                <a:gd name="T57" fmla="*/ 763 h 1498"/>
                <a:gd name="T58" fmla="*/ 389 w 1050"/>
                <a:gd name="T59" fmla="*/ 603 h 1498"/>
                <a:gd name="T60" fmla="*/ 615 w 1050"/>
                <a:gd name="T61" fmla="*/ 567 h 1498"/>
                <a:gd name="T62" fmla="*/ 698 w 1050"/>
                <a:gd name="T63" fmla="*/ 418 h 1498"/>
                <a:gd name="T64" fmla="*/ 596 w 1050"/>
                <a:gd name="T65" fmla="*/ 316 h 1498"/>
                <a:gd name="T66" fmla="*/ 694 w 1050"/>
                <a:gd name="T67" fmla="*/ 207 h 1498"/>
                <a:gd name="T68" fmla="*/ 700 w 1050"/>
                <a:gd name="T69" fmla="*/ 208 h 1498"/>
                <a:gd name="T70" fmla="*/ 942 w 1050"/>
                <a:gd name="T71" fmla="*/ 65 h 1498"/>
                <a:gd name="T72" fmla="*/ 1048 w 1050"/>
                <a:gd name="T73" fmla="*/ 0 h 1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50" h="1498">
                  <a:moveTo>
                    <a:pt x="1048" y="0"/>
                  </a:moveTo>
                  <a:lnTo>
                    <a:pt x="1041" y="113"/>
                  </a:lnTo>
                  <a:lnTo>
                    <a:pt x="962" y="167"/>
                  </a:lnTo>
                  <a:lnTo>
                    <a:pt x="1050" y="239"/>
                  </a:lnTo>
                  <a:lnTo>
                    <a:pt x="1014" y="272"/>
                  </a:lnTo>
                  <a:lnTo>
                    <a:pt x="1027" y="333"/>
                  </a:lnTo>
                  <a:lnTo>
                    <a:pt x="923" y="429"/>
                  </a:lnTo>
                  <a:lnTo>
                    <a:pt x="942" y="550"/>
                  </a:lnTo>
                  <a:lnTo>
                    <a:pt x="1010" y="609"/>
                  </a:lnTo>
                  <a:lnTo>
                    <a:pt x="1029" y="881"/>
                  </a:lnTo>
                  <a:lnTo>
                    <a:pt x="998" y="1006"/>
                  </a:lnTo>
                  <a:lnTo>
                    <a:pt x="926" y="1100"/>
                  </a:lnTo>
                  <a:lnTo>
                    <a:pt x="942" y="1214"/>
                  </a:lnTo>
                  <a:lnTo>
                    <a:pt x="900" y="1298"/>
                  </a:lnTo>
                  <a:lnTo>
                    <a:pt x="826" y="1359"/>
                  </a:lnTo>
                  <a:lnTo>
                    <a:pt x="819" y="1424"/>
                  </a:lnTo>
                  <a:lnTo>
                    <a:pt x="869" y="1475"/>
                  </a:lnTo>
                  <a:lnTo>
                    <a:pt x="807" y="1498"/>
                  </a:lnTo>
                  <a:lnTo>
                    <a:pt x="742" y="1468"/>
                  </a:lnTo>
                  <a:lnTo>
                    <a:pt x="651" y="1376"/>
                  </a:lnTo>
                  <a:lnTo>
                    <a:pt x="592" y="1386"/>
                  </a:lnTo>
                  <a:lnTo>
                    <a:pt x="543" y="1353"/>
                  </a:lnTo>
                  <a:lnTo>
                    <a:pt x="66" y="1345"/>
                  </a:lnTo>
                  <a:lnTo>
                    <a:pt x="0" y="1278"/>
                  </a:lnTo>
                  <a:lnTo>
                    <a:pt x="129" y="1093"/>
                  </a:lnTo>
                  <a:lnTo>
                    <a:pt x="270" y="899"/>
                  </a:lnTo>
                  <a:lnTo>
                    <a:pt x="317" y="819"/>
                  </a:lnTo>
                  <a:lnTo>
                    <a:pt x="256" y="805"/>
                  </a:lnTo>
                  <a:lnTo>
                    <a:pt x="256" y="763"/>
                  </a:lnTo>
                  <a:lnTo>
                    <a:pt x="389" y="603"/>
                  </a:lnTo>
                  <a:lnTo>
                    <a:pt x="615" y="567"/>
                  </a:lnTo>
                  <a:lnTo>
                    <a:pt x="698" y="418"/>
                  </a:lnTo>
                  <a:lnTo>
                    <a:pt x="596" y="316"/>
                  </a:lnTo>
                  <a:lnTo>
                    <a:pt x="694" y="207"/>
                  </a:lnTo>
                  <a:lnTo>
                    <a:pt x="700" y="208"/>
                  </a:lnTo>
                  <a:lnTo>
                    <a:pt x="942" y="65"/>
                  </a:lnTo>
                  <a:lnTo>
                    <a:pt x="1048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59" name="Freeform 95"/>
            <p:cNvSpPr>
              <a:spLocks/>
            </p:cNvSpPr>
            <p:nvPr/>
          </p:nvSpPr>
          <p:spPr bwMode="auto">
            <a:xfrm>
              <a:off x="7970" y="2280"/>
              <a:ext cx="271" cy="170"/>
            </a:xfrm>
            <a:custGeom>
              <a:avLst/>
              <a:gdLst>
                <a:gd name="T0" fmla="*/ 309 w 1623"/>
                <a:gd name="T1" fmla="*/ 740 h 1019"/>
                <a:gd name="T2" fmla="*/ 243 w 1623"/>
                <a:gd name="T3" fmla="*/ 650 h 1019"/>
                <a:gd name="T4" fmla="*/ 146 w 1623"/>
                <a:gd name="T5" fmla="*/ 599 h 1019"/>
                <a:gd name="T6" fmla="*/ 68 w 1623"/>
                <a:gd name="T7" fmla="*/ 483 h 1019"/>
                <a:gd name="T8" fmla="*/ 116 w 1623"/>
                <a:gd name="T9" fmla="*/ 319 h 1019"/>
                <a:gd name="T10" fmla="*/ 0 w 1623"/>
                <a:gd name="T11" fmla="*/ 164 h 1019"/>
                <a:gd name="T12" fmla="*/ 31 w 1623"/>
                <a:gd name="T13" fmla="*/ 127 h 1019"/>
                <a:gd name="T14" fmla="*/ 50 w 1623"/>
                <a:gd name="T15" fmla="*/ 97 h 1019"/>
                <a:gd name="T16" fmla="*/ 9 w 1623"/>
                <a:gd name="T17" fmla="*/ 47 h 1019"/>
                <a:gd name="T18" fmla="*/ 31 w 1623"/>
                <a:gd name="T19" fmla="*/ 0 h 1019"/>
                <a:gd name="T20" fmla="*/ 135 w 1623"/>
                <a:gd name="T21" fmla="*/ 113 h 1019"/>
                <a:gd name="T22" fmla="*/ 392 w 1623"/>
                <a:gd name="T23" fmla="*/ 196 h 1019"/>
                <a:gd name="T24" fmla="*/ 566 w 1623"/>
                <a:gd name="T25" fmla="*/ 103 h 1019"/>
                <a:gd name="T26" fmla="*/ 645 w 1623"/>
                <a:gd name="T27" fmla="*/ 80 h 1019"/>
                <a:gd name="T28" fmla="*/ 986 w 1623"/>
                <a:gd name="T29" fmla="*/ 336 h 1019"/>
                <a:gd name="T30" fmla="*/ 1040 w 1623"/>
                <a:gd name="T31" fmla="*/ 357 h 1019"/>
                <a:gd name="T32" fmla="*/ 1122 w 1623"/>
                <a:gd name="T33" fmla="*/ 429 h 1019"/>
                <a:gd name="T34" fmla="*/ 1181 w 1623"/>
                <a:gd name="T35" fmla="*/ 507 h 1019"/>
                <a:gd name="T36" fmla="*/ 1623 w 1623"/>
                <a:gd name="T37" fmla="*/ 511 h 1019"/>
                <a:gd name="T38" fmla="*/ 1600 w 1623"/>
                <a:gd name="T39" fmla="*/ 558 h 1019"/>
                <a:gd name="T40" fmla="*/ 1538 w 1623"/>
                <a:gd name="T41" fmla="*/ 603 h 1019"/>
                <a:gd name="T42" fmla="*/ 1503 w 1623"/>
                <a:gd name="T43" fmla="*/ 647 h 1019"/>
                <a:gd name="T44" fmla="*/ 1454 w 1623"/>
                <a:gd name="T45" fmla="*/ 796 h 1019"/>
                <a:gd name="T46" fmla="*/ 1409 w 1623"/>
                <a:gd name="T47" fmla="*/ 824 h 1019"/>
                <a:gd name="T48" fmla="*/ 1369 w 1623"/>
                <a:gd name="T49" fmla="*/ 893 h 1019"/>
                <a:gd name="T50" fmla="*/ 1320 w 1623"/>
                <a:gd name="T51" fmla="*/ 947 h 1019"/>
                <a:gd name="T52" fmla="*/ 1304 w 1623"/>
                <a:gd name="T53" fmla="*/ 1019 h 1019"/>
                <a:gd name="T54" fmla="*/ 721 w 1623"/>
                <a:gd name="T55" fmla="*/ 1013 h 1019"/>
                <a:gd name="T56" fmla="*/ 231 w 1623"/>
                <a:gd name="T57" fmla="*/ 1013 h 1019"/>
                <a:gd name="T58" fmla="*/ 208 w 1623"/>
                <a:gd name="T59" fmla="*/ 1014 h 1019"/>
                <a:gd name="T60" fmla="*/ 309 w 1623"/>
                <a:gd name="T61" fmla="*/ 768 h 1019"/>
                <a:gd name="T62" fmla="*/ 309 w 1623"/>
                <a:gd name="T63" fmla="*/ 740 h 10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23" h="1019">
                  <a:moveTo>
                    <a:pt x="309" y="740"/>
                  </a:moveTo>
                  <a:lnTo>
                    <a:pt x="243" y="650"/>
                  </a:lnTo>
                  <a:lnTo>
                    <a:pt x="146" y="599"/>
                  </a:lnTo>
                  <a:lnTo>
                    <a:pt x="68" y="483"/>
                  </a:lnTo>
                  <a:lnTo>
                    <a:pt x="116" y="319"/>
                  </a:lnTo>
                  <a:lnTo>
                    <a:pt x="0" y="164"/>
                  </a:lnTo>
                  <a:lnTo>
                    <a:pt x="31" y="127"/>
                  </a:lnTo>
                  <a:lnTo>
                    <a:pt x="50" y="97"/>
                  </a:lnTo>
                  <a:lnTo>
                    <a:pt x="9" y="47"/>
                  </a:lnTo>
                  <a:lnTo>
                    <a:pt x="31" y="0"/>
                  </a:lnTo>
                  <a:lnTo>
                    <a:pt x="135" y="113"/>
                  </a:lnTo>
                  <a:lnTo>
                    <a:pt x="392" y="196"/>
                  </a:lnTo>
                  <a:lnTo>
                    <a:pt x="566" y="103"/>
                  </a:lnTo>
                  <a:lnTo>
                    <a:pt x="645" y="80"/>
                  </a:lnTo>
                  <a:lnTo>
                    <a:pt x="986" y="336"/>
                  </a:lnTo>
                  <a:lnTo>
                    <a:pt x="1040" y="357"/>
                  </a:lnTo>
                  <a:lnTo>
                    <a:pt x="1122" y="429"/>
                  </a:lnTo>
                  <a:lnTo>
                    <a:pt x="1181" y="507"/>
                  </a:lnTo>
                  <a:lnTo>
                    <a:pt x="1623" y="511"/>
                  </a:lnTo>
                  <a:lnTo>
                    <a:pt x="1600" y="558"/>
                  </a:lnTo>
                  <a:lnTo>
                    <a:pt x="1538" y="603"/>
                  </a:lnTo>
                  <a:lnTo>
                    <a:pt x="1503" y="647"/>
                  </a:lnTo>
                  <a:lnTo>
                    <a:pt x="1454" y="796"/>
                  </a:lnTo>
                  <a:lnTo>
                    <a:pt x="1409" y="824"/>
                  </a:lnTo>
                  <a:lnTo>
                    <a:pt x="1369" y="893"/>
                  </a:lnTo>
                  <a:lnTo>
                    <a:pt x="1320" y="947"/>
                  </a:lnTo>
                  <a:lnTo>
                    <a:pt x="1304" y="1019"/>
                  </a:lnTo>
                  <a:lnTo>
                    <a:pt x="721" y="1013"/>
                  </a:lnTo>
                  <a:lnTo>
                    <a:pt x="231" y="1013"/>
                  </a:lnTo>
                  <a:lnTo>
                    <a:pt x="208" y="1014"/>
                  </a:lnTo>
                  <a:lnTo>
                    <a:pt x="309" y="768"/>
                  </a:lnTo>
                  <a:lnTo>
                    <a:pt x="309" y="74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60" name="Freeform 96"/>
            <p:cNvSpPr>
              <a:spLocks/>
            </p:cNvSpPr>
            <p:nvPr/>
          </p:nvSpPr>
          <p:spPr bwMode="auto">
            <a:xfrm>
              <a:off x="7970" y="2280"/>
              <a:ext cx="271" cy="170"/>
            </a:xfrm>
            <a:custGeom>
              <a:avLst/>
              <a:gdLst>
                <a:gd name="T0" fmla="*/ 309 w 1623"/>
                <a:gd name="T1" fmla="*/ 740 h 1019"/>
                <a:gd name="T2" fmla="*/ 243 w 1623"/>
                <a:gd name="T3" fmla="*/ 650 h 1019"/>
                <a:gd name="T4" fmla="*/ 146 w 1623"/>
                <a:gd name="T5" fmla="*/ 599 h 1019"/>
                <a:gd name="T6" fmla="*/ 68 w 1623"/>
                <a:gd name="T7" fmla="*/ 483 h 1019"/>
                <a:gd name="T8" fmla="*/ 116 w 1623"/>
                <a:gd name="T9" fmla="*/ 319 h 1019"/>
                <a:gd name="T10" fmla="*/ 0 w 1623"/>
                <a:gd name="T11" fmla="*/ 164 h 1019"/>
                <a:gd name="T12" fmla="*/ 31 w 1623"/>
                <a:gd name="T13" fmla="*/ 127 h 1019"/>
                <a:gd name="T14" fmla="*/ 50 w 1623"/>
                <a:gd name="T15" fmla="*/ 97 h 1019"/>
                <a:gd name="T16" fmla="*/ 9 w 1623"/>
                <a:gd name="T17" fmla="*/ 47 h 1019"/>
                <a:gd name="T18" fmla="*/ 31 w 1623"/>
                <a:gd name="T19" fmla="*/ 0 h 1019"/>
                <a:gd name="T20" fmla="*/ 135 w 1623"/>
                <a:gd name="T21" fmla="*/ 113 h 1019"/>
                <a:gd name="T22" fmla="*/ 392 w 1623"/>
                <a:gd name="T23" fmla="*/ 196 h 1019"/>
                <a:gd name="T24" fmla="*/ 566 w 1623"/>
                <a:gd name="T25" fmla="*/ 103 h 1019"/>
                <a:gd name="T26" fmla="*/ 645 w 1623"/>
                <a:gd name="T27" fmla="*/ 80 h 1019"/>
                <a:gd name="T28" fmla="*/ 986 w 1623"/>
                <a:gd name="T29" fmla="*/ 336 h 1019"/>
                <a:gd name="T30" fmla="*/ 1040 w 1623"/>
                <a:gd name="T31" fmla="*/ 357 h 1019"/>
                <a:gd name="T32" fmla="*/ 1122 w 1623"/>
                <a:gd name="T33" fmla="*/ 429 h 1019"/>
                <a:gd name="T34" fmla="*/ 1181 w 1623"/>
                <a:gd name="T35" fmla="*/ 507 h 1019"/>
                <a:gd name="T36" fmla="*/ 1623 w 1623"/>
                <a:gd name="T37" fmla="*/ 511 h 1019"/>
                <a:gd name="T38" fmla="*/ 1600 w 1623"/>
                <a:gd name="T39" fmla="*/ 558 h 1019"/>
                <a:gd name="T40" fmla="*/ 1538 w 1623"/>
                <a:gd name="T41" fmla="*/ 603 h 1019"/>
                <a:gd name="T42" fmla="*/ 1503 w 1623"/>
                <a:gd name="T43" fmla="*/ 647 h 1019"/>
                <a:gd name="T44" fmla="*/ 1454 w 1623"/>
                <a:gd name="T45" fmla="*/ 796 h 1019"/>
                <a:gd name="T46" fmla="*/ 1409 w 1623"/>
                <a:gd name="T47" fmla="*/ 824 h 1019"/>
                <a:gd name="T48" fmla="*/ 1369 w 1623"/>
                <a:gd name="T49" fmla="*/ 893 h 1019"/>
                <a:gd name="T50" fmla="*/ 1320 w 1623"/>
                <a:gd name="T51" fmla="*/ 947 h 1019"/>
                <a:gd name="T52" fmla="*/ 1304 w 1623"/>
                <a:gd name="T53" fmla="*/ 1019 h 1019"/>
                <a:gd name="T54" fmla="*/ 721 w 1623"/>
                <a:gd name="T55" fmla="*/ 1013 h 1019"/>
                <a:gd name="T56" fmla="*/ 231 w 1623"/>
                <a:gd name="T57" fmla="*/ 1013 h 1019"/>
                <a:gd name="T58" fmla="*/ 208 w 1623"/>
                <a:gd name="T59" fmla="*/ 1014 h 1019"/>
                <a:gd name="T60" fmla="*/ 309 w 1623"/>
                <a:gd name="T61" fmla="*/ 768 h 1019"/>
                <a:gd name="T62" fmla="*/ 309 w 1623"/>
                <a:gd name="T63" fmla="*/ 740 h 10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23" h="1019">
                  <a:moveTo>
                    <a:pt x="309" y="740"/>
                  </a:moveTo>
                  <a:lnTo>
                    <a:pt x="243" y="650"/>
                  </a:lnTo>
                  <a:lnTo>
                    <a:pt x="146" y="599"/>
                  </a:lnTo>
                  <a:lnTo>
                    <a:pt x="68" y="483"/>
                  </a:lnTo>
                  <a:lnTo>
                    <a:pt x="116" y="319"/>
                  </a:lnTo>
                  <a:lnTo>
                    <a:pt x="0" y="164"/>
                  </a:lnTo>
                  <a:lnTo>
                    <a:pt x="31" y="127"/>
                  </a:lnTo>
                  <a:lnTo>
                    <a:pt x="50" y="97"/>
                  </a:lnTo>
                  <a:lnTo>
                    <a:pt x="9" y="47"/>
                  </a:lnTo>
                  <a:lnTo>
                    <a:pt x="31" y="0"/>
                  </a:lnTo>
                  <a:lnTo>
                    <a:pt x="135" y="113"/>
                  </a:lnTo>
                  <a:lnTo>
                    <a:pt x="392" y="196"/>
                  </a:lnTo>
                  <a:lnTo>
                    <a:pt x="566" y="103"/>
                  </a:lnTo>
                  <a:lnTo>
                    <a:pt x="645" y="80"/>
                  </a:lnTo>
                  <a:lnTo>
                    <a:pt x="986" y="336"/>
                  </a:lnTo>
                  <a:lnTo>
                    <a:pt x="1040" y="357"/>
                  </a:lnTo>
                  <a:lnTo>
                    <a:pt x="1122" y="429"/>
                  </a:lnTo>
                  <a:lnTo>
                    <a:pt x="1181" y="507"/>
                  </a:lnTo>
                  <a:lnTo>
                    <a:pt x="1623" y="511"/>
                  </a:lnTo>
                  <a:lnTo>
                    <a:pt x="1600" y="558"/>
                  </a:lnTo>
                  <a:lnTo>
                    <a:pt x="1538" y="603"/>
                  </a:lnTo>
                  <a:lnTo>
                    <a:pt x="1503" y="647"/>
                  </a:lnTo>
                  <a:lnTo>
                    <a:pt x="1454" y="796"/>
                  </a:lnTo>
                  <a:lnTo>
                    <a:pt x="1409" y="824"/>
                  </a:lnTo>
                  <a:lnTo>
                    <a:pt x="1369" y="893"/>
                  </a:lnTo>
                  <a:lnTo>
                    <a:pt x="1320" y="947"/>
                  </a:lnTo>
                  <a:lnTo>
                    <a:pt x="1304" y="1019"/>
                  </a:lnTo>
                  <a:lnTo>
                    <a:pt x="721" y="1013"/>
                  </a:lnTo>
                  <a:lnTo>
                    <a:pt x="231" y="1013"/>
                  </a:lnTo>
                  <a:lnTo>
                    <a:pt x="208" y="1014"/>
                  </a:lnTo>
                  <a:lnTo>
                    <a:pt x="309" y="768"/>
                  </a:lnTo>
                  <a:lnTo>
                    <a:pt x="309" y="74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61" name="Freeform 97"/>
            <p:cNvSpPr>
              <a:spLocks/>
            </p:cNvSpPr>
            <p:nvPr/>
          </p:nvSpPr>
          <p:spPr bwMode="auto">
            <a:xfrm>
              <a:off x="6792" y="2865"/>
              <a:ext cx="189" cy="164"/>
            </a:xfrm>
            <a:custGeom>
              <a:avLst/>
              <a:gdLst>
                <a:gd name="T0" fmla="*/ 749 w 1135"/>
                <a:gd name="T1" fmla="*/ 9 h 984"/>
                <a:gd name="T2" fmla="*/ 734 w 1135"/>
                <a:gd name="T3" fmla="*/ 0 h 984"/>
                <a:gd name="T4" fmla="*/ 610 w 1135"/>
                <a:gd name="T5" fmla="*/ 0 h 984"/>
                <a:gd name="T6" fmla="*/ 574 w 1135"/>
                <a:gd name="T7" fmla="*/ 24 h 984"/>
                <a:gd name="T8" fmla="*/ 397 w 1135"/>
                <a:gd name="T9" fmla="*/ 220 h 984"/>
                <a:gd name="T10" fmla="*/ 394 w 1135"/>
                <a:gd name="T11" fmla="*/ 279 h 984"/>
                <a:gd name="T12" fmla="*/ 317 w 1135"/>
                <a:gd name="T13" fmla="*/ 365 h 984"/>
                <a:gd name="T14" fmla="*/ 246 w 1135"/>
                <a:gd name="T15" fmla="*/ 363 h 984"/>
                <a:gd name="T16" fmla="*/ 148 w 1135"/>
                <a:gd name="T17" fmla="*/ 502 h 984"/>
                <a:gd name="T18" fmla="*/ 148 w 1135"/>
                <a:gd name="T19" fmla="*/ 550 h 984"/>
                <a:gd name="T20" fmla="*/ 204 w 1135"/>
                <a:gd name="T21" fmla="*/ 576 h 984"/>
                <a:gd name="T22" fmla="*/ 175 w 1135"/>
                <a:gd name="T23" fmla="*/ 609 h 984"/>
                <a:gd name="T24" fmla="*/ 224 w 1135"/>
                <a:gd name="T25" fmla="*/ 623 h 984"/>
                <a:gd name="T26" fmla="*/ 224 w 1135"/>
                <a:gd name="T27" fmla="*/ 654 h 984"/>
                <a:gd name="T28" fmla="*/ 131 w 1135"/>
                <a:gd name="T29" fmla="*/ 669 h 984"/>
                <a:gd name="T30" fmla="*/ 125 w 1135"/>
                <a:gd name="T31" fmla="*/ 715 h 984"/>
                <a:gd name="T32" fmla="*/ 77 w 1135"/>
                <a:gd name="T33" fmla="*/ 809 h 984"/>
                <a:gd name="T34" fmla="*/ 0 w 1135"/>
                <a:gd name="T35" fmla="*/ 984 h 984"/>
                <a:gd name="T36" fmla="*/ 109 w 1135"/>
                <a:gd name="T37" fmla="*/ 971 h 984"/>
                <a:gd name="T38" fmla="*/ 173 w 1135"/>
                <a:gd name="T39" fmla="*/ 864 h 984"/>
                <a:gd name="T40" fmla="*/ 209 w 1135"/>
                <a:gd name="T41" fmla="*/ 852 h 984"/>
                <a:gd name="T42" fmla="*/ 306 w 1135"/>
                <a:gd name="T43" fmla="*/ 857 h 984"/>
                <a:gd name="T44" fmla="*/ 343 w 1135"/>
                <a:gd name="T45" fmla="*/ 837 h 984"/>
                <a:gd name="T46" fmla="*/ 381 w 1135"/>
                <a:gd name="T47" fmla="*/ 844 h 984"/>
                <a:gd name="T48" fmla="*/ 410 w 1135"/>
                <a:gd name="T49" fmla="*/ 864 h 984"/>
                <a:gd name="T50" fmla="*/ 439 w 1135"/>
                <a:gd name="T51" fmla="*/ 864 h 984"/>
                <a:gd name="T52" fmla="*/ 472 w 1135"/>
                <a:gd name="T53" fmla="*/ 852 h 984"/>
                <a:gd name="T54" fmla="*/ 541 w 1135"/>
                <a:gd name="T55" fmla="*/ 857 h 984"/>
                <a:gd name="T56" fmla="*/ 589 w 1135"/>
                <a:gd name="T57" fmla="*/ 877 h 984"/>
                <a:gd name="T58" fmla="*/ 643 w 1135"/>
                <a:gd name="T59" fmla="*/ 946 h 984"/>
                <a:gd name="T60" fmla="*/ 772 w 1135"/>
                <a:gd name="T61" fmla="*/ 971 h 984"/>
                <a:gd name="T62" fmla="*/ 833 w 1135"/>
                <a:gd name="T63" fmla="*/ 948 h 984"/>
                <a:gd name="T64" fmla="*/ 902 w 1135"/>
                <a:gd name="T65" fmla="*/ 943 h 984"/>
                <a:gd name="T66" fmla="*/ 917 w 1135"/>
                <a:gd name="T67" fmla="*/ 859 h 984"/>
                <a:gd name="T68" fmla="*/ 960 w 1135"/>
                <a:gd name="T69" fmla="*/ 813 h 984"/>
                <a:gd name="T70" fmla="*/ 960 w 1135"/>
                <a:gd name="T71" fmla="*/ 731 h 984"/>
                <a:gd name="T72" fmla="*/ 1008 w 1135"/>
                <a:gd name="T73" fmla="*/ 702 h 984"/>
                <a:gd name="T74" fmla="*/ 1011 w 1135"/>
                <a:gd name="T75" fmla="*/ 623 h 984"/>
                <a:gd name="T76" fmla="*/ 1053 w 1135"/>
                <a:gd name="T77" fmla="*/ 593 h 984"/>
                <a:gd name="T78" fmla="*/ 1066 w 1135"/>
                <a:gd name="T79" fmla="*/ 529 h 984"/>
                <a:gd name="T80" fmla="*/ 1106 w 1135"/>
                <a:gd name="T81" fmla="*/ 516 h 984"/>
                <a:gd name="T82" fmla="*/ 1135 w 1135"/>
                <a:gd name="T83" fmla="*/ 434 h 984"/>
                <a:gd name="T84" fmla="*/ 1106 w 1135"/>
                <a:gd name="T85" fmla="*/ 380 h 984"/>
                <a:gd name="T86" fmla="*/ 1104 w 1135"/>
                <a:gd name="T87" fmla="*/ 350 h 984"/>
                <a:gd name="T88" fmla="*/ 1102 w 1135"/>
                <a:gd name="T89" fmla="*/ 235 h 984"/>
                <a:gd name="T90" fmla="*/ 1112 w 1135"/>
                <a:gd name="T91" fmla="*/ 188 h 984"/>
                <a:gd name="T92" fmla="*/ 1024 w 1135"/>
                <a:gd name="T93" fmla="*/ 104 h 984"/>
                <a:gd name="T94" fmla="*/ 1006 w 1135"/>
                <a:gd name="T95" fmla="*/ 91 h 984"/>
                <a:gd name="T96" fmla="*/ 962 w 1135"/>
                <a:gd name="T97" fmla="*/ 124 h 984"/>
                <a:gd name="T98" fmla="*/ 894 w 1135"/>
                <a:gd name="T99" fmla="*/ 58 h 984"/>
                <a:gd name="T100" fmla="*/ 851 w 1135"/>
                <a:gd name="T101" fmla="*/ 95 h 984"/>
                <a:gd name="T102" fmla="*/ 820 w 1135"/>
                <a:gd name="T103" fmla="*/ 50 h 984"/>
                <a:gd name="T104" fmla="*/ 805 w 1135"/>
                <a:gd name="T105" fmla="*/ 42 h 984"/>
                <a:gd name="T106" fmla="*/ 762 w 1135"/>
                <a:gd name="T107" fmla="*/ 42 h 984"/>
                <a:gd name="T108" fmla="*/ 744 w 1135"/>
                <a:gd name="T109" fmla="*/ 37 h 984"/>
                <a:gd name="T110" fmla="*/ 727 w 1135"/>
                <a:gd name="T111" fmla="*/ 35 h 984"/>
                <a:gd name="T112" fmla="*/ 734 w 1135"/>
                <a:gd name="T113" fmla="*/ 22 h 984"/>
                <a:gd name="T114" fmla="*/ 749 w 1135"/>
                <a:gd name="T115" fmla="*/ 9 h 9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35" h="984">
                  <a:moveTo>
                    <a:pt x="749" y="9"/>
                  </a:moveTo>
                  <a:lnTo>
                    <a:pt x="734" y="0"/>
                  </a:lnTo>
                  <a:lnTo>
                    <a:pt x="610" y="0"/>
                  </a:lnTo>
                  <a:lnTo>
                    <a:pt x="574" y="24"/>
                  </a:lnTo>
                  <a:lnTo>
                    <a:pt x="397" y="220"/>
                  </a:lnTo>
                  <a:lnTo>
                    <a:pt x="394" y="279"/>
                  </a:lnTo>
                  <a:lnTo>
                    <a:pt x="317" y="365"/>
                  </a:lnTo>
                  <a:lnTo>
                    <a:pt x="246" y="363"/>
                  </a:lnTo>
                  <a:lnTo>
                    <a:pt x="148" y="502"/>
                  </a:lnTo>
                  <a:lnTo>
                    <a:pt x="148" y="550"/>
                  </a:lnTo>
                  <a:lnTo>
                    <a:pt x="204" y="576"/>
                  </a:lnTo>
                  <a:lnTo>
                    <a:pt x="175" y="609"/>
                  </a:lnTo>
                  <a:lnTo>
                    <a:pt x="224" y="623"/>
                  </a:lnTo>
                  <a:lnTo>
                    <a:pt x="224" y="654"/>
                  </a:lnTo>
                  <a:lnTo>
                    <a:pt x="131" y="669"/>
                  </a:lnTo>
                  <a:lnTo>
                    <a:pt x="125" y="715"/>
                  </a:lnTo>
                  <a:lnTo>
                    <a:pt x="77" y="809"/>
                  </a:lnTo>
                  <a:lnTo>
                    <a:pt x="0" y="984"/>
                  </a:lnTo>
                  <a:lnTo>
                    <a:pt x="109" y="971"/>
                  </a:lnTo>
                  <a:lnTo>
                    <a:pt x="173" y="864"/>
                  </a:lnTo>
                  <a:lnTo>
                    <a:pt x="209" y="852"/>
                  </a:lnTo>
                  <a:lnTo>
                    <a:pt x="306" y="857"/>
                  </a:lnTo>
                  <a:lnTo>
                    <a:pt x="343" y="837"/>
                  </a:lnTo>
                  <a:lnTo>
                    <a:pt x="381" y="844"/>
                  </a:lnTo>
                  <a:lnTo>
                    <a:pt x="410" y="864"/>
                  </a:lnTo>
                  <a:lnTo>
                    <a:pt x="439" y="864"/>
                  </a:lnTo>
                  <a:lnTo>
                    <a:pt x="472" y="852"/>
                  </a:lnTo>
                  <a:lnTo>
                    <a:pt x="541" y="857"/>
                  </a:lnTo>
                  <a:lnTo>
                    <a:pt x="589" y="877"/>
                  </a:lnTo>
                  <a:lnTo>
                    <a:pt x="643" y="946"/>
                  </a:lnTo>
                  <a:lnTo>
                    <a:pt x="772" y="971"/>
                  </a:lnTo>
                  <a:lnTo>
                    <a:pt x="833" y="948"/>
                  </a:lnTo>
                  <a:lnTo>
                    <a:pt x="902" y="943"/>
                  </a:lnTo>
                  <a:lnTo>
                    <a:pt x="917" y="859"/>
                  </a:lnTo>
                  <a:lnTo>
                    <a:pt x="960" y="813"/>
                  </a:lnTo>
                  <a:lnTo>
                    <a:pt x="960" y="731"/>
                  </a:lnTo>
                  <a:lnTo>
                    <a:pt x="1008" y="702"/>
                  </a:lnTo>
                  <a:lnTo>
                    <a:pt x="1011" y="623"/>
                  </a:lnTo>
                  <a:lnTo>
                    <a:pt x="1053" y="593"/>
                  </a:lnTo>
                  <a:lnTo>
                    <a:pt x="1066" y="529"/>
                  </a:lnTo>
                  <a:lnTo>
                    <a:pt x="1106" y="516"/>
                  </a:lnTo>
                  <a:lnTo>
                    <a:pt x="1135" y="434"/>
                  </a:lnTo>
                  <a:lnTo>
                    <a:pt x="1106" y="380"/>
                  </a:lnTo>
                  <a:lnTo>
                    <a:pt x="1104" y="350"/>
                  </a:lnTo>
                  <a:lnTo>
                    <a:pt x="1102" y="235"/>
                  </a:lnTo>
                  <a:lnTo>
                    <a:pt x="1112" y="188"/>
                  </a:lnTo>
                  <a:lnTo>
                    <a:pt x="1024" y="104"/>
                  </a:lnTo>
                  <a:lnTo>
                    <a:pt x="1006" y="91"/>
                  </a:lnTo>
                  <a:lnTo>
                    <a:pt x="962" y="124"/>
                  </a:lnTo>
                  <a:lnTo>
                    <a:pt x="894" y="58"/>
                  </a:lnTo>
                  <a:lnTo>
                    <a:pt x="851" y="95"/>
                  </a:lnTo>
                  <a:lnTo>
                    <a:pt x="820" y="50"/>
                  </a:lnTo>
                  <a:lnTo>
                    <a:pt x="805" y="42"/>
                  </a:lnTo>
                  <a:lnTo>
                    <a:pt x="762" y="42"/>
                  </a:lnTo>
                  <a:lnTo>
                    <a:pt x="744" y="37"/>
                  </a:lnTo>
                  <a:lnTo>
                    <a:pt x="727" y="35"/>
                  </a:lnTo>
                  <a:lnTo>
                    <a:pt x="734" y="22"/>
                  </a:lnTo>
                  <a:lnTo>
                    <a:pt x="749" y="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62" name="Freeform 98"/>
            <p:cNvSpPr>
              <a:spLocks/>
            </p:cNvSpPr>
            <p:nvPr/>
          </p:nvSpPr>
          <p:spPr bwMode="auto">
            <a:xfrm>
              <a:off x="6792" y="2865"/>
              <a:ext cx="189" cy="164"/>
            </a:xfrm>
            <a:custGeom>
              <a:avLst/>
              <a:gdLst>
                <a:gd name="T0" fmla="*/ 749 w 1135"/>
                <a:gd name="T1" fmla="*/ 9 h 984"/>
                <a:gd name="T2" fmla="*/ 734 w 1135"/>
                <a:gd name="T3" fmla="*/ 0 h 984"/>
                <a:gd name="T4" fmla="*/ 610 w 1135"/>
                <a:gd name="T5" fmla="*/ 0 h 984"/>
                <a:gd name="T6" fmla="*/ 574 w 1135"/>
                <a:gd name="T7" fmla="*/ 24 h 984"/>
                <a:gd name="T8" fmla="*/ 397 w 1135"/>
                <a:gd name="T9" fmla="*/ 220 h 984"/>
                <a:gd name="T10" fmla="*/ 394 w 1135"/>
                <a:gd name="T11" fmla="*/ 279 h 984"/>
                <a:gd name="T12" fmla="*/ 317 w 1135"/>
                <a:gd name="T13" fmla="*/ 365 h 984"/>
                <a:gd name="T14" fmla="*/ 246 w 1135"/>
                <a:gd name="T15" fmla="*/ 363 h 984"/>
                <a:gd name="T16" fmla="*/ 148 w 1135"/>
                <a:gd name="T17" fmla="*/ 502 h 984"/>
                <a:gd name="T18" fmla="*/ 148 w 1135"/>
                <a:gd name="T19" fmla="*/ 550 h 984"/>
                <a:gd name="T20" fmla="*/ 204 w 1135"/>
                <a:gd name="T21" fmla="*/ 576 h 984"/>
                <a:gd name="T22" fmla="*/ 175 w 1135"/>
                <a:gd name="T23" fmla="*/ 609 h 984"/>
                <a:gd name="T24" fmla="*/ 224 w 1135"/>
                <a:gd name="T25" fmla="*/ 623 h 984"/>
                <a:gd name="T26" fmla="*/ 224 w 1135"/>
                <a:gd name="T27" fmla="*/ 654 h 984"/>
                <a:gd name="T28" fmla="*/ 131 w 1135"/>
                <a:gd name="T29" fmla="*/ 669 h 984"/>
                <a:gd name="T30" fmla="*/ 125 w 1135"/>
                <a:gd name="T31" fmla="*/ 715 h 984"/>
                <a:gd name="T32" fmla="*/ 77 w 1135"/>
                <a:gd name="T33" fmla="*/ 809 h 984"/>
                <a:gd name="T34" fmla="*/ 0 w 1135"/>
                <a:gd name="T35" fmla="*/ 984 h 984"/>
                <a:gd name="T36" fmla="*/ 109 w 1135"/>
                <a:gd name="T37" fmla="*/ 971 h 984"/>
                <a:gd name="T38" fmla="*/ 173 w 1135"/>
                <a:gd name="T39" fmla="*/ 864 h 984"/>
                <a:gd name="T40" fmla="*/ 209 w 1135"/>
                <a:gd name="T41" fmla="*/ 852 h 984"/>
                <a:gd name="T42" fmla="*/ 306 w 1135"/>
                <a:gd name="T43" fmla="*/ 857 h 984"/>
                <a:gd name="T44" fmla="*/ 343 w 1135"/>
                <a:gd name="T45" fmla="*/ 837 h 984"/>
                <a:gd name="T46" fmla="*/ 381 w 1135"/>
                <a:gd name="T47" fmla="*/ 844 h 984"/>
                <a:gd name="T48" fmla="*/ 410 w 1135"/>
                <a:gd name="T49" fmla="*/ 864 h 984"/>
                <a:gd name="T50" fmla="*/ 439 w 1135"/>
                <a:gd name="T51" fmla="*/ 864 h 984"/>
                <a:gd name="T52" fmla="*/ 472 w 1135"/>
                <a:gd name="T53" fmla="*/ 852 h 984"/>
                <a:gd name="T54" fmla="*/ 541 w 1135"/>
                <a:gd name="T55" fmla="*/ 857 h 984"/>
                <a:gd name="T56" fmla="*/ 589 w 1135"/>
                <a:gd name="T57" fmla="*/ 877 h 984"/>
                <a:gd name="T58" fmla="*/ 643 w 1135"/>
                <a:gd name="T59" fmla="*/ 946 h 984"/>
                <a:gd name="T60" fmla="*/ 772 w 1135"/>
                <a:gd name="T61" fmla="*/ 971 h 984"/>
                <a:gd name="T62" fmla="*/ 833 w 1135"/>
                <a:gd name="T63" fmla="*/ 948 h 984"/>
                <a:gd name="T64" fmla="*/ 902 w 1135"/>
                <a:gd name="T65" fmla="*/ 943 h 984"/>
                <a:gd name="T66" fmla="*/ 917 w 1135"/>
                <a:gd name="T67" fmla="*/ 859 h 984"/>
                <a:gd name="T68" fmla="*/ 960 w 1135"/>
                <a:gd name="T69" fmla="*/ 813 h 984"/>
                <a:gd name="T70" fmla="*/ 960 w 1135"/>
                <a:gd name="T71" fmla="*/ 731 h 984"/>
                <a:gd name="T72" fmla="*/ 1008 w 1135"/>
                <a:gd name="T73" fmla="*/ 702 h 984"/>
                <a:gd name="T74" fmla="*/ 1011 w 1135"/>
                <a:gd name="T75" fmla="*/ 623 h 984"/>
                <a:gd name="T76" fmla="*/ 1053 w 1135"/>
                <a:gd name="T77" fmla="*/ 593 h 984"/>
                <a:gd name="T78" fmla="*/ 1066 w 1135"/>
                <a:gd name="T79" fmla="*/ 529 h 984"/>
                <a:gd name="T80" fmla="*/ 1106 w 1135"/>
                <a:gd name="T81" fmla="*/ 516 h 984"/>
                <a:gd name="T82" fmla="*/ 1135 w 1135"/>
                <a:gd name="T83" fmla="*/ 434 h 984"/>
                <a:gd name="T84" fmla="*/ 1106 w 1135"/>
                <a:gd name="T85" fmla="*/ 380 h 984"/>
                <a:gd name="T86" fmla="*/ 1104 w 1135"/>
                <a:gd name="T87" fmla="*/ 350 h 984"/>
                <a:gd name="T88" fmla="*/ 1102 w 1135"/>
                <a:gd name="T89" fmla="*/ 235 h 984"/>
                <a:gd name="T90" fmla="*/ 1112 w 1135"/>
                <a:gd name="T91" fmla="*/ 188 h 984"/>
                <a:gd name="T92" fmla="*/ 1024 w 1135"/>
                <a:gd name="T93" fmla="*/ 104 h 984"/>
                <a:gd name="T94" fmla="*/ 1006 w 1135"/>
                <a:gd name="T95" fmla="*/ 91 h 984"/>
                <a:gd name="T96" fmla="*/ 962 w 1135"/>
                <a:gd name="T97" fmla="*/ 124 h 984"/>
                <a:gd name="T98" fmla="*/ 894 w 1135"/>
                <a:gd name="T99" fmla="*/ 58 h 984"/>
                <a:gd name="T100" fmla="*/ 851 w 1135"/>
                <a:gd name="T101" fmla="*/ 95 h 984"/>
                <a:gd name="T102" fmla="*/ 820 w 1135"/>
                <a:gd name="T103" fmla="*/ 50 h 984"/>
                <a:gd name="T104" fmla="*/ 805 w 1135"/>
                <a:gd name="T105" fmla="*/ 42 h 984"/>
                <a:gd name="T106" fmla="*/ 762 w 1135"/>
                <a:gd name="T107" fmla="*/ 42 h 984"/>
                <a:gd name="T108" fmla="*/ 744 w 1135"/>
                <a:gd name="T109" fmla="*/ 37 h 984"/>
                <a:gd name="T110" fmla="*/ 727 w 1135"/>
                <a:gd name="T111" fmla="*/ 35 h 984"/>
                <a:gd name="T112" fmla="*/ 734 w 1135"/>
                <a:gd name="T113" fmla="*/ 22 h 984"/>
                <a:gd name="T114" fmla="*/ 749 w 1135"/>
                <a:gd name="T115" fmla="*/ 9 h 9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35" h="984">
                  <a:moveTo>
                    <a:pt x="749" y="9"/>
                  </a:moveTo>
                  <a:lnTo>
                    <a:pt x="734" y="0"/>
                  </a:lnTo>
                  <a:lnTo>
                    <a:pt x="610" y="0"/>
                  </a:lnTo>
                  <a:lnTo>
                    <a:pt x="574" y="24"/>
                  </a:lnTo>
                  <a:lnTo>
                    <a:pt x="397" y="220"/>
                  </a:lnTo>
                  <a:lnTo>
                    <a:pt x="394" y="279"/>
                  </a:lnTo>
                  <a:lnTo>
                    <a:pt x="317" y="365"/>
                  </a:lnTo>
                  <a:lnTo>
                    <a:pt x="246" y="363"/>
                  </a:lnTo>
                  <a:lnTo>
                    <a:pt x="148" y="502"/>
                  </a:lnTo>
                  <a:lnTo>
                    <a:pt x="148" y="550"/>
                  </a:lnTo>
                  <a:lnTo>
                    <a:pt x="204" y="576"/>
                  </a:lnTo>
                  <a:lnTo>
                    <a:pt x="175" y="609"/>
                  </a:lnTo>
                  <a:lnTo>
                    <a:pt x="224" y="623"/>
                  </a:lnTo>
                  <a:lnTo>
                    <a:pt x="224" y="654"/>
                  </a:lnTo>
                  <a:lnTo>
                    <a:pt x="131" y="669"/>
                  </a:lnTo>
                  <a:lnTo>
                    <a:pt x="125" y="715"/>
                  </a:lnTo>
                  <a:lnTo>
                    <a:pt x="77" y="809"/>
                  </a:lnTo>
                  <a:lnTo>
                    <a:pt x="0" y="984"/>
                  </a:lnTo>
                  <a:lnTo>
                    <a:pt x="109" y="971"/>
                  </a:lnTo>
                  <a:lnTo>
                    <a:pt x="173" y="864"/>
                  </a:lnTo>
                  <a:lnTo>
                    <a:pt x="209" y="852"/>
                  </a:lnTo>
                  <a:lnTo>
                    <a:pt x="306" y="857"/>
                  </a:lnTo>
                  <a:lnTo>
                    <a:pt x="343" y="837"/>
                  </a:lnTo>
                  <a:lnTo>
                    <a:pt x="381" y="844"/>
                  </a:lnTo>
                  <a:lnTo>
                    <a:pt x="410" y="864"/>
                  </a:lnTo>
                  <a:lnTo>
                    <a:pt x="439" y="864"/>
                  </a:lnTo>
                  <a:lnTo>
                    <a:pt x="472" y="852"/>
                  </a:lnTo>
                  <a:lnTo>
                    <a:pt x="541" y="857"/>
                  </a:lnTo>
                  <a:lnTo>
                    <a:pt x="589" y="877"/>
                  </a:lnTo>
                  <a:lnTo>
                    <a:pt x="643" y="946"/>
                  </a:lnTo>
                  <a:lnTo>
                    <a:pt x="772" y="971"/>
                  </a:lnTo>
                  <a:lnTo>
                    <a:pt x="833" y="948"/>
                  </a:lnTo>
                  <a:lnTo>
                    <a:pt x="902" y="943"/>
                  </a:lnTo>
                  <a:lnTo>
                    <a:pt x="917" y="859"/>
                  </a:lnTo>
                  <a:lnTo>
                    <a:pt x="960" y="813"/>
                  </a:lnTo>
                  <a:lnTo>
                    <a:pt x="960" y="731"/>
                  </a:lnTo>
                  <a:lnTo>
                    <a:pt x="1008" y="702"/>
                  </a:lnTo>
                  <a:lnTo>
                    <a:pt x="1011" y="623"/>
                  </a:lnTo>
                  <a:lnTo>
                    <a:pt x="1053" y="593"/>
                  </a:lnTo>
                  <a:lnTo>
                    <a:pt x="1066" y="529"/>
                  </a:lnTo>
                  <a:lnTo>
                    <a:pt x="1106" y="516"/>
                  </a:lnTo>
                  <a:lnTo>
                    <a:pt x="1135" y="434"/>
                  </a:lnTo>
                  <a:lnTo>
                    <a:pt x="1106" y="380"/>
                  </a:lnTo>
                  <a:lnTo>
                    <a:pt x="1104" y="350"/>
                  </a:lnTo>
                  <a:lnTo>
                    <a:pt x="1102" y="235"/>
                  </a:lnTo>
                  <a:lnTo>
                    <a:pt x="1112" y="188"/>
                  </a:lnTo>
                  <a:lnTo>
                    <a:pt x="1024" y="104"/>
                  </a:lnTo>
                  <a:lnTo>
                    <a:pt x="1006" y="91"/>
                  </a:lnTo>
                  <a:lnTo>
                    <a:pt x="962" y="124"/>
                  </a:lnTo>
                  <a:lnTo>
                    <a:pt x="894" y="58"/>
                  </a:lnTo>
                  <a:lnTo>
                    <a:pt x="851" y="95"/>
                  </a:lnTo>
                  <a:lnTo>
                    <a:pt x="820" y="50"/>
                  </a:lnTo>
                  <a:lnTo>
                    <a:pt x="805" y="42"/>
                  </a:lnTo>
                  <a:lnTo>
                    <a:pt x="762" y="42"/>
                  </a:lnTo>
                  <a:lnTo>
                    <a:pt x="744" y="37"/>
                  </a:lnTo>
                  <a:lnTo>
                    <a:pt x="727" y="35"/>
                  </a:lnTo>
                  <a:lnTo>
                    <a:pt x="734" y="22"/>
                  </a:lnTo>
                  <a:lnTo>
                    <a:pt x="749" y="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63" name="Freeform 99"/>
            <p:cNvSpPr>
              <a:spLocks/>
            </p:cNvSpPr>
            <p:nvPr/>
          </p:nvSpPr>
          <p:spPr bwMode="auto">
            <a:xfrm>
              <a:off x="7627" y="1871"/>
              <a:ext cx="362" cy="581"/>
            </a:xfrm>
            <a:custGeom>
              <a:avLst/>
              <a:gdLst>
                <a:gd name="T0" fmla="*/ 0 w 2171"/>
                <a:gd name="T1" fmla="*/ 3140 h 3489"/>
                <a:gd name="T2" fmla="*/ 998 w 2171"/>
                <a:gd name="T3" fmla="*/ 3489 h 3489"/>
                <a:gd name="T4" fmla="*/ 1458 w 2171"/>
                <a:gd name="T5" fmla="*/ 3197 h 3489"/>
                <a:gd name="T6" fmla="*/ 1671 w 2171"/>
                <a:gd name="T7" fmla="*/ 3118 h 3489"/>
                <a:gd name="T8" fmla="*/ 1708 w 2171"/>
                <a:gd name="T9" fmla="*/ 2902 h 3489"/>
                <a:gd name="T10" fmla="*/ 1818 w 2171"/>
                <a:gd name="T11" fmla="*/ 2828 h 3489"/>
                <a:gd name="T12" fmla="*/ 2088 w 2171"/>
                <a:gd name="T13" fmla="*/ 2581 h 3489"/>
                <a:gd name="T14" fmla="*/ 2033 w 2171"/>
                <a:gd name="T15" fmla="*/ 2500 h 3489"/>
                <a:gd name="T16" fmla="*/ 2169 w 2171"/>
                <a:gd name="T17" fmla="*/ 2008 h 3489"/>
                <a:gd name="T18" fmla="*/ 1967 w 2171"/>
                <a:gd name="T19" fmla="*/ 1414 h 3489"/>
                <a:gd name="T20" fmla="*/ 1798 w 2171"/>
                <a:gd name="T21" fmla="*/ 1332 h 3489"/>
                <a:gd name="T22" fmla="*/ 1595 w 2171"/>
                <a:gd name="T23" fmla="*/ 1293 h 3489"/>
                <a:gd name="T24" fmla="*/ 1338 w 2171"/>
                <a:gd name="T25" fmla="*/ 1317 h 3489"/>
                <a:gd name="T26" fmla="*/ 1192 w 2171"/>
                <a:gd name="T27" fmla="*/ 1170 h 3489"/>
                <a:gd name="T28" fmla="*/ 1692 w 2171"/>
                <a:gd name="T29" fmla="*/ 665 h 3489"/>
                <a:gd name="T30" fmla="*/ 1773 w 2171"/>
                <a:gd name="T31" fmla="*/ 631 h 3489"/>
                <a:gd name="T32" fmla="*/ 1828 w 2171"/>
                <a:gd name="T33" fmla="*/ 660 h 3489"/>
                <a:gd name="T34" fmla="*/ 2115 w 2171"/>
                <a:gd name="T35" fmla="*/ 287 h 3489"/>
                <a:gd name="T36" fmla="*/ 1722 w 2171"/>
                <a:gd name="T37" fmla="*/ 34 h 3489"/>
                <a:gd name="T38" fmla="*/ 1604 w 2171"/>
                <a:gd name="T39" fmla="*/ 0 h 3489"/>
                <a:gd name="T40" fmla="*/ 1509 w 2171"/>
                <a:gd name="T41" fmla="*/ 85 h 3489"/>
                <a:gd name="T42" fmla="*/ 1560 w 2171"/>
                <a:gd name="T43" fmla="*/ 282 h 3489"/>
                <a:gd name="T44" fmla="*/ 1248 w 2171"/>
                <a:gd name="T45" fmla="*/ 555 h 3489"/>
                <a:gd name="T46" fmla="*/ 1156 w 2171"/>
                <a:gd name="T47" fmla="*/ 555 h 3489"/>
                <a:gd name="T48" fmla="*/ 946 w 2171"/>
                <a:gd name="T49" fmla="*/ 654 h 3489"/>
                <a:gd name="T50" fmla="*/ 984 w 2171"/>
                <a:gd name="T51" fmla="*/ 862 h 3489"/>
                <a:gd name="T52" fmla="*/ 804 w 2171"/>
                <a:gd name="T53" fmla="*/ 964 h 3489"/>
                <a:gd name="T54" fmla="*/ 758 w 2171"/>
                <a:gd name="T55" fmla="*/ 1115 h 3489"/>
                <a:gd name="T56" fmla="*/ 541 w 2171"/>
                <a:gd name="T57" fmla="*/ 1289 h 3489"/>
                <a:gd name="T58" fmla="*/ 426 w 2171"/>
                <a:gd name="T59" fmla="*/ 1361 h 3489"/>
                <a:gd name="T60" fmla="*/ 580 w 2171"/>
                <a:gd name="T61" fmla="*/ 1553 h 3489"/>
                <a:gd name="T62" fmla="*/ 712 w 2171"/>
                <a:gd name="T63" fmla="*/ 1379 h 3489"/>
                <a:gd name="T64" fmla="*/ 1301 w 2171"/>
                <a:gd name="T65" fmla="*/ 1399 h 3489"/>
                <a:gd name="T66" fmla="*/ 1350 w 2171"/>
                <a:gd name="T67" fmla="*/ 1599 h 3489"/>
                <a:gd name="T68" fmla="*/ 1084 w 2171"/>
                <a:gd name="T69" fmla="*/ 1904 h 3489"/>
                <a:gd name="T70" fmla="*/ 1074 w 2171"/>
                <a:gd name="T71" fmla="*/ 2041 h 3489"/>
                <a:gd name="T72" fmla="*/ 595 w 2171"/>
                <a:gd name="T73" fmla="*/ 2100 h 3489"/>
                <a:gd name="T74" fmla="*/ 622 w 2171"/>
                <a:gd name="T75" fmla="*/ 2277 h 3489"/>
                <a:gd name="T76" fmla="*/ 643 w 2171"/>
                <a:gd name="T77" fmla="*/ 2395 h 3489"/>
                <a:gd name="T78" fmla="*/ 300 w 2171"/>
                <a:gd name="T79" fmla="*/ 2712 h 3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171" h="3489">
                  <a:moveTo>
                    <a:pt x="300" y="2712"/>
                  </a:moveTo>
                  <a:lnTo>
                    <a:pt x="0" y="3140"/>
                  </a:lnTo>
                  <a:lnTo>
                    <a:pt x="703" y="3229"/>
                  </a:lnTo>
                  <a:lnTo>
                    <a:pt x="998" y="3489"/>
                  </a:lnTo>
                  <a:lnTo>
                    <a:pt x="1305" y="3308"/>
                  </a:lnTo>
                  <a:lnTo>
                    <a:pt x="1458" y="3197"/>
                  </a:lnTo>
                  <a:lnTo>
                    <a:pt x="1625" y="3140"/>
                  </a:lnTo>
                  <a:lnTo>
                    <a:pt x="1671" y="3118"/>
                  </a:lnTo>
                  <a:lnTo>
                    <a:pt x="1649" y="3060"/>
                  </a:lnTo>
                  <a:lnTo>
                    <a:pt x="1708" y="2902"/>
                  </a:lnTo>
                  <a:lnTo>
                    <a:pt x="1752" y="2848"/>
                  </a:lnTo>
                  <a:lnTo>
                    <a:pt x="1818" y="2828"/>
                  </a:lnTo>
                  <a:lnTo>
                    <a:pt x="2056" y="2618"/>
                  </a:lnTo>
                  <a:lnTo>
                    <a:pt x="2088" y="2581"/>
                  </a:lnTo>
                  <a:lnTo>
                    <a:pt x="2055" y="2540"/>
                  </a:lnTo>
                  <a:lnTo>
                    <a:pt x="2033" y="2500"/>
                  </a:lnTo>
                  <a:lnTo>
                    <a:pt x="2048" y="2345"/>
                  </a:lnTo>
                  <a:lnTo>
                    <a:pt x="2169" y="2008"/>
                  </a:lnTo>
                  <a:lnTo>
                    <a:pt x="2171" y="1750"/>
                  </a:lnTo>
                  <a:lnTo>
                    <a:pt x="1967" y="1414"/>
                  </a:lnTo>
                  <a:lnTo>
                    <a:pt x="1907" y="1408"/>
                  </a:lnTo>
                  <a:lnTo>
                    <a:pt x="1798" y="1332"/>
                  </a:lnTo>
                  <a:lnTo>
                    <a:pt x="1694" y="1330"/>
                  </a:lnTo>
                  <a:lnTo>
                    <a:pt x="1595" y="1293"/>
                  </a:lnTo>
                  <a:lnTo>
                    <a:pt x="1364" y="1333"/>
                  </a:lnTo>
                  <a:lnTo>
                    <a:pt x="1338" y="1317"/>
                  </a:lnTo>
                  <a:lnTo>
                    <a:pt x="1314" y="1244"/>
                  </a:lnTo>
                  <a:lnTo>
                    <a:pt x="1192" y="1170"/>
                  </a:lnTo>
                  <a:lnTo>
                    <a:pt x="1597" y="772"/>
                  </a:lnTo>
                  <a:lnTo>
                    <a:pt x="1692" y="665"/>
                  </a:lnTo>
                  <a:lnTo>
                    <a:pt x="1718" y="631"/>
                  </a:lnTo>
                  <a:lnTo>
                    <a:pt x="1773" y="631"/>
                  </a:lnTo>
                  <a:lnTo>
                    <a:pt x="1799" y="651"/>
                  </a:lnTo>
                  <a:lnTo>
                    <a:pt x="1828" y="660"/>
                  </a:lnTo>
                  <a:lnTo>
                    <a:pt x="2151" y="320"/>
                  </a:lnTo>
                  <a:lnTo>
                    <a:pt x="2115" y="287"/>
                  </a:lnTo>
                  <a:lnTo>
                    <a:pt x="1893" y="156"/>
                  </a:lnTo>
                  <a:lnTo>
                    <a:pt x="1722" y="34"/>
                  </a:lnTo>
                  <a:lnTo>
                    <a:pt x="1674" y="34"/>
                  </a:lnTo>
                  <a:lnTo>
                    <a:pt x="1604" y="0"/>
                  </a:lnTo>
                  <a:lnTo>
                    <a:pt x="1518" y="36"/>
                  </a:lnTo>
                  <a:lnTo>
                    <a:pt x="1509" y="85"/>
                  </a:lnTo>
                  <a:lnTo>
                    <a:pt x="1579" y="126"/>
                  </a:lnTo>
                  <a:lnTo>
                    <a:pt x="1560" y="282"/>
                  </a:lnTo>
                  <a:lnTo>
                    <a:pt x="1499" y="287"/>
                  </a:lnTo>
                  <a:lnTo>
                    <a:pt x="1248" y="555"/>
                  </a:lnTo>
                  <a:lnTo>
                    <a:pt x="1176" y="541"/>
                  </a:lnTo>
                  <a:lnTo>
                    <a:pt x="1156" y="555"/>
                  </a:lnTo>
                  <a:lnTo>
                    <a:pt x="1056" y="546"/>
                  </a:lnTo>
                  <a:lnTo>
                    <a:pt x="946" y="654"/>
                  </a:lnTo>
                  <a:lnTo>
                    <a:pt x="933" y="757"/>
                  </a:lnTo>
                  <a:lnTo>
                    <a:pt x="984" y="862"/>
                  </a:lnTo>
                  <a:lnTo>
                    <a:pt x="899" y="961"/>
                  </a:lnTo>
                  <a:lnTo>
                    <a:pt x="804" y="964"/>
                  </a:lnTo>
                  <a:lnTo>
                    <a:pt x="756" y="1005"/>
                  </a:lnTo>
                  <a:lnTo>
                    <a:pt x="758" y="1115"/>
                  </a:lnTo>
                  <a:lnTo>
                    <a:pt x="638" y="1233"/>
                  </a:lnTo>
                  <a:lnTo>
                    <a:pt x="541" y="1289"/>
                  </a:lnTo>
                  <a:lnTo>
                    <a:pt x="477" y="1287"/>
                  </a:lnTo>
                  <a:lnTo>
                    <a:pt x="426" y="1361"/>
                  </a:lnTo>
                  <a:lnTo>
                    <a:pt x="536" y="1573"/>
                  </a:lnTo>
                  <a:lnTo>
                    <a:pt x="580" y="1553"/>
                  </a:lnTo>
                  <a:lnTo>
                    <a:pt x="555" y="1497"/>
                  </a:lnTo>
                  <a:lnTo>
                    <a:pt x="712" y="1379"/>
                  </a:lnTo>
                  <a:lnTo>
                    <a:pt x="1000" y="1445"/>
                  </a:lnTo>
                  <a:lnTo>
                    <a:pt x="1301" y="1399"/>
                  </a:lnTo>
                  <a:lnTo>
                    <a:pt x="1408" y="1646"/>
                  </a:lnTo>
                  <a:lnTo>
                    <a:pt x="1350" y="1599"/>
                  </a:lnTo>
                  <a:lnTo>
                    <a:pt x="1063" y="1691"/>
                  </a:lnTo>
                  <a:lnTo>
                    <a:pt x="1084" y="1904"/>
                  </a:lnTo>
                  <a:lnTo>
                    <a:pt x="1134" y="1970"/>
                  </a:lnTo>
                  <a:lnTo>
                    <a:pt x="1074" y="2041"/>
                  </a:lnTo>
                  <a:lnTo>
                    <a:pt x="1097" y="2171"/>
                  </a:lnTo>
                  <a:lnTo>
                    <a:pt x="595" y="2100"/>
                  </a:lnTo>
                  <a:lnTo>
                    <a:pt x="576" y="2138"/>
                  </a:lnTo>
                  <a:lnTo>
                    <a:pt x="622" y="2277"/>
                  </a:lnTo>
                  <a:lnTo>
                    <a:pt x="613" y="2351"/>
                  </a:lnTo>
                  <a:lnTo>
                    <a:pt x="643" y="2395"/>
                  </a:lnTo>
                  <a:lnTo>
                    <a:pt x="364" y="2700"/>
                  </a:lnTo>
                  <a:lnTo>
                    <a:pt x="300" y="271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64" name="Freeform 100"/>
            <p:cNvSpPr>
              <a:spLocks/>
            </p:cNvSpPr>
            <p:nvPr/>
          </p:nvSpPr>
          <p:spPr bwMode="auto">
            <a:xfrm>
              <a:off x="7627" y="1871"/>
              <a:ext cx="362" cy="581"/>
            </a:xfrm>
            <a:custGeom>
              <a:avLst/>
              <a:gdLst>
                <a:gd name="T0" fmla="*/ 0 w 2171"/>
                <a:gd name="T1" fmla="*/ 3140 h 3489"/>
                <a:gd name="T2" fmla="*/ 998 w 2171"/>
                <a:gd name="T3" fmla="*/ 3489 h 3489"/>
                <a:gd name="T4" fmla="*/ 1458 w 2171"/>
                <a:gd name="T5" fmla="*/ 3197 h 3489"/>
                <a:gd name="T6" fmla="*/ 1671 w 2171"/>
                <a:gd name="T7" fmla="*/ 3118 h 3489"/>
                <a:gd name="T8" fmla="*/ 1708 w 2171"/>
                <a:gd name="T9" fmla="*/ 2902 h 3489"/>
                <a:gd name="T10" fmla="*/ 1818 w 2171"/>
                <a:gd name="T11" fmla="*/ 2828 h 3489"/>
                <a:gd name="T12" fmla="*/ 2088 w 2171"/>
                <a:gd name="T13" fmla="*/ 2581 h 3489"/>
                <a:gd name="T14" fmla="*/ 2033 w 2171"/>
                <a:gd name="T15" fmla="*/ 2500 h 3489"/>
                <a:gd name="T16" fmla="*/ 2169 w 2171"/>
                <a:gd name="T17" fmla="*/ 2008 h 3489"/>
                <a:gd name="T18" fmla="*/ 1967 w 2171"/>
                <a:gd name="T19" fmla="*/ 1414 h 3489"/>
                <a:gd name="T20" fmla="*/ 1798 w 2171"/>
                <a:gd name="T21" fmla="*/ 1332 h 3489"/>
                <a:gd name="T22" fmla="*/ 1595 w 2171"/>
                <a:gd name="T23" fmla="*/ 1293 h 3489"/>
                <a:gd name="T24" fmla="*/ 1338 w 2171"/>
                <a:gd name="T25" fmla="*/ 1317 h 3489"/>
                <a:gd name="T26" fmla="*/ 1192 w 2171"/>
                <a:gd name="T27" fmla="*/ 1170 h 3489"/>
                <a:gd name="T28" fmla="*/ 1692 w 2171"/>
                <a:gd name="T29" fmla="*/ 665 h 3489"/>
                <a:gd name="T30" fmla="*/ 1773 w 2171"/>
                <a:gd name="T31" fmla="*/ 631 h 3489"/>
                <a:gd name="T32" fmla="*/ 1828 w 2171"/>
                <a:gd name="T33" fmla="*/ 660 h 3489"/>
                <a:gd name="T34" fmla="*/ 2115 w 2171"/>
                <a:gd name="T35" fmla="*/ 287 h 3489"/>
                <a:gd name="T36" fmla="*/ 1722 w 2171"/>
                <a:gd name="T37" fmla="*/ 34 h 3489"/>
                <a:gd name="T38" fmla="*/ 1604 w 2171"/>
                <a:gd name="T39" fmla="*/ 0 h 3489"/>
                <a:gd name="T40" fmla="*/ 1509 w 2171"/>
                <a:gd name="T41" fmla="*/ 85 h 3489"/>
                <a:gd name="T42" fmla="*/ 1560 w 2171"/>
                <a:gd name="T43" fmla="*/ 282 h 3489"/>
                <a:gd name="T44" fmla="*/ 1248 w 2171"/>
                <a:gd name="T45" fmla="*/ 555 h 3489"/>
                <a:gd name="T46" fmla="*/ 1156 w 2171"/>
                <a:gd name="T47" fmla="*/ 555 h 3489"/>
                <a:gd name="T48" fmla="*/ 946 w 2171"/>
                <a:gd name="T49" fmla="*/ 654 h 3489"/>
                <a:gd name="T50" fmla="*/ 984 w 2171"/>
                <a:gd name="T51" fmla="*/ 862 h 3489"/>
                <a:gd name="T52" fmla="*/ 804 w 2171"/>
                <a:gd name="T53" fmla="*/ 964 h 3489"/>
                <a:gd name="T54" fmla="*/ 758 w 2171"/>
                <a:gd name="T55" fmla="*/ 1115 h 3489"/>
                <a:gd name="T56" fmla="*/ 541 w 2171"/>
                <a:gd name="T57" fmla="*/ 1289 h 3489"/>
                <a:gd name="T58" fmla="*/ 426 w 2171"/>
                <a:gd name="T59" fmla="*/ 1361 h 3489"/>
                <a:gd name="T60" fmla="*/ 580 w 2171"/>
                <a:gd name="T61" fmla="*/ 1553 h 3489"/>
                <a:gd name="T62" fmla="*/ 712 w 2171"/>
                <a:gd name="T63" fmla="*/ 1379 h 3489"/>
                <a:gd name="T64" fmla="*/ 1301 w 2171"/>
                <a:gd name="T65" fmla="*/ 1399 h 3489"/>
                <a:gd name="T66" fmla="*/ 1350 w 2171"/>
                <a:gd name="T67" fmla="*/ 1599 h 3489"/>
                <a:gd name="T68" fmla="*/ 1084 w 2171"/>
                <a:gd name="T69" fmla="*/ 1904 h 3489"/>
                <a:gd name="T70" fmla="*/ 1074 w 2171"/>
                <a:gd name="T71" fmla="*/ 2041 h 3489"/>
                <a:gd name="T72" fmla="*/ 595 w 2171"/>
                <a:gd name="T73" fmla="*/ 2100 h 3489"/>
                <a:gd name="T74" fmla="*/ 622 w 2171"/>
                <a:gd name="T75" fmla="*/ 2277 h 3489"/>
                <a:gd name="T76" fmla="*/ 643 w 2171"/>
                <a:gd name="T77" fmla="*/ 2395 h 3489"/>
                <a:gd name="T78" fmla="*/ 300 w 2171"/>
                <a:gd name="T79" fmla="*/ 2712 h 3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171" h="3489">
                  <a:moveTo>
                    <a:pt x="300" y="2712"/>
                  </a:moveTo>
                  <a:lnTo>
                    <a:pt x="0" y="3140"/>
                  </a:lnTo>
                  <a:lnTo>
                    <a:pt x="703" y="3229"/>
                  </a:lnTo>
                  <a:lnTo>
                    <a:pt x="998" y="3489"/>
                  </a:lnTo>
                  <a:lnTo>
                    <a:pt x="1305" y="3308"/>
                  </a:lnTo>
                  <a:lnTo>
                    <a:pt x="1458" y="3197"/>
                  </a:lnTo>
                  <a:lnTo>
                    <a:pt x="1625" y="3140"/>
                  </a:lnTo>
                  <a:lnTo>
                    <a:pt x="1671" y="3118"/>
                  </a:lnTo>
                  <a:lnTo>
                    <a:pt x="1649" y="3060"/>
                  </a:lnTo>
                  <a:lnTo>
                    <a:pt x="1708" y="2902"/>
                  </a:lnTo>
                  <a:lnTo>
                    <a:pt x="1752" y="2848"/>
                  </a:lnTo>
                  <a:lnTo>
                    <a:pt x="1818" y="2828"/>
                  </a:lnTo>
                  <a:lnTo>
                    <a:pt x="2056" y="2618"/>
                  </a:lnTo>
                  <a:lnTo>
                    <a:pt x="2088" y="2581"/>
                  </a:lnTo>
                  <a:lnTo>
                    <a:pt x="2055" y="2540"/>
                  </a:lnTo>
                  <a:lnTo>
                    <a:pt x="2033" y="2500"/>
                  </a:lnTo>
                  <a:lnTo>
                    <a:pt x="2048" y="2345"/>
                  </a:lnTo>
                  <a:lnTo>
                    <a:pt x="2169" y="2008"/>
                  </a:lnTo>
                  <a:lnTo>
                    <a:pt x="2171" y="1750"/>
                  </a:lnTo>
                  <a:lnTo>
                    <a:pt x="1967" y="1414"/>
                  </a:lnTo>
                  <a:lnTo>
                    <a:pt x="1907" y="1408"/>
                  </a:lnTo>
                  <a:lnTo>
                    <a:pt x="1798" y="1332"/>
                  </a:lnTo>
                  <a:lnTo>
                    <a:pt x="1694" y="1330"/>
                  </a:lnTo>
                  <a:lnTo>
                    <a:pt x="1595" y="1293"/>
                  </a:lnTo>
                  <a:lnTo>
                    <a:pt x="1364" y="1333"/>
                  </a:lnTo>
                  <a:lnTo>
                    <a:pt x="1338" y="1317"/>
                  </a:lnTo>
                  <a:lnTo>
                    <a:pt x="1314" y="1244"/>
                  </a:lnTo>
                  <a:lnTo>
                    <a:pt x="1192" y="1170"/>
                  </a:lnTo>
                  <a:lnTo>
                    <a:pt x="1597" y="772"/>
                  </a:lnTo>
                  <a:lnTo>
                    <a:pt x="1692" y="665"/>
                  </a:lnTo>
                  <a:lnTo>
                    <a:pt x="1718" y="631"/>
                  </a:lnTo>
                  <a:lnTo>
                    <a:pt x="1773" y="631"/>
                  </a:lnTo>
                  <a:lnTo>
                    <a:pt x="1799" y="651"/>
                  </a:lnTo>
                  <a:lnTo>
                    <a:pt x="1828" y="660"/>
                  </a:lnTo>
                  <a:lnTo>
                    <a:pt x="2151" y="320"/>
                  </a:lnTo>
                  <a:lnTo>
                    <a:pt x="2115" y="287"/>
                  </a:lnTo>
                  <a:lnTo>
                    <a:pt x="1893" y="156"/>
                  </a:lnTo>
                  <a:lnTo>
                    <a:pt x="1722" y="34"/>
                  </a:lnTo>
                  <a:lnTo>
                    <a:pt x="1674" y="34"/>
                  </a:lnTo>
                  <a:lnTo>
                    <a:pt x="1604" y="0"/>
                  </a:lnTo>
                  <a:lnTo>
                    <a:pt x="1518" y="36"/>
                  </a:lnTo>
                  <a:lnTo>
                    <a:pt x="1509" y="85"/>
                  </a:lnTo>
                  <a:lnTo>
                    <a:pt x="1579" y="126"/>
                  </a:lnTo>
                  <a:lnTo>
                    <a:pt x="1560" y="282"/>
                  </a:lnTo>
                  <a:lnTo>
                    <a:pt x="1499" y="287"/>
                  </a:lnTo>
                  <a:lnTo>
                    <a:pt x="1248" y="555"/>
                  </a:lnTo>
                  <a:lnTo>
                    <a:pt x="1176" y="541"/>
                  </a:lnTo>
                  <a:lnTo>
                    <a:pt x="1156" y="555"/>
                  </a:lnTo>
                  <a:lnTo>
                    <a:pt x="1056" y="546"/>
                  </a:lnTo>
                  <a:lnTo>
                    <a:pt x="946" y="654"/>
                  </a:lnTo>
                  <a:lnTo>
                    <a:pt x="933" y="757"/>
                  </a:lnTo>
                  <a:lnTo>
                    <a:pt x="984" y="862"/>
                  </a:lnTo>
                  <a:lnTo>
                    <a:pt x="899" y="961"/>
                  </a:lnTo>
                  <a:lnTo>
                    <a:pt x="804" y="964"/>
                  </a:lnTo>
                  <a:lnTo>
                    <a:pt x="756" y="1005"/>
                  </a:lnTo>
                  <a:lnTo>
                    <a:pt x="758" y="1115"/>
                  </a:lnTo>
                  <a:lnTo>
                    <a:pt x="638" y="1233"/>
                  </a:lnTo>
                  <a:lnTo>
                    <a:pt x="541" y="1289"/>
                  </a:lnTo>
                  <a:lnTo>
                    <a:pt x="477" y="1287"/>
                  </a:lnTo>
                  <a:lnTo>
                    <a:pt x="426" y="1361"/>
                  </a:lnTo>
                  <a:lnTo>
                    <a:pt x="536" y="1573"/>
                  </a:lnTo>
                  <a:lnTo>
                    <a:pt x="580" y="1553"/>
                  </a:lnTo>
                  <a:lnTo>
                    <a:pt x="555" y="1497"/>
                  </a:lnTo>
                  <a:lnTo>
                    <a:pt x="712" y="1379"/>
                  </a:lnTo>
                  <a:lnTo>
                    <a:pt x="1000" y="1445"/>
                  </a:lnTo>
                  <a:lnTo>
                    <a:pt x="1301" y="1399"/>
                  </a:lnTo>
                  <a:lnTo>
                    <a:pt x="1408" y="1646"/>
                  </a:lnTo>
                  <a:lnTo>
                    <a:pt x="1350" y="1599"/>
                  </a:lnTo>
                  <a:lnTo>
                    <a:pt x="1063" y="1691"/>
                  </a:lnTo>
                  <a:lnTo>
                    <a:pt x="1084" y="1904"/>
                  </a:lnTo>
                  <a:lnTo>
                    <a:pt x="1134" y="1970"/>
                  </a:lnTo>
                  <a:lnTo>
                    <a:pt x="1074" y="2041"/>
                  </a:lnTo>
                  <a:lnTo>
                    <a:pt x="1097" y="2171"/>
                  </a:lnTo>
                  <a:lnTo>
                    <a:pt x="595" y="2100"/>
                  </a:lnTo>
                  <a:lnTo>
                    <a:pt x="576" y="2138"/>
                  </a:lnTo>
                  <a:lnTo>
                    <a:pt x="622" y="2277"/>
                  </a:lnTo>
                  <a:lnTo>
                    <a:pt x="613" y="2351"/>
                  </a:lnTo>
                  <a:lnTo>
                    <a:pt x="643" y="2395"/>
                  </a:lnTo>
                  <a:lnTo>
                    <a:pt x="364" y="2700"/>
                  </a:lnTo>
                  <a:lnTo>
                    <a:pt x="300" y="271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139365" name="Group 101"/>
          <p:cNvGrpSpPr>
            <a:grpSpLocks/>
          </p:cNvGrpSpPr>
          <p:nvPr/>
        </p:nvGrpSpPr>
        <p:grpSpPr bwMode="auto">
          <a:xfrm>
            <a:off x="7188200" y="1536700"/>
            <a:ext cx="1814513" cy="642938"/>
            <a:chOff x="4528" y="968"/>
            <a:chExt cx="1143" cy="405"/>
          </a:xfrm>
        </p:grpSpPr>
        <p:grpSp>
          <p:nvGrpSpPr>
            <p:cNvPr id="139366" name="Group 102"/>
            <p:cNvGrpSpPr>
              <a:grpSpLocks/>
            </p:cNvGrpSpPr>
            <p:nvPr/>
          </p:nvGrpSpPr>
          <p:grpSpPr bwMode="auto">
            <a:xfrm>
              <a:off x="4528" y="968"/>
              <a:ext cx="1143" cy="405"/>
              <a:chOff x="4377" y="1058"/>
              <a:chExt cx="1143" cy="405"/>
            </a:xfrm>
          </p:grpSpPr>
          <p:sp>
            <p:nvSpPr>
              <p:cNvPr id="139367" name="Freeform 103"/>
              <p:cNvSpPr>
                <a:spLocks/>
              </p:cNvSpPr>
              <p:nvPr/>
            </p:nvSpPr>
            <p:spPr bwMode="auto">
              <a:xfrm>
                <a:off x="4638" y="1371"/>
                <a:ext cx="573" cy="64"/>
              </a:xfrm>
              <a:custGeom>
                <a:avLst/>
                <a:gdLst>
                  <a:gd name="T0" fmla="*/ 0 w 603"/>
                  <a:gd name="T1" fmla="*/ 0 h 88"/>
                  <a:gd name="T2" fmla="*/ 162 w 603"/>
                  <a:gd name="T3" fmla="*/ 84 h 88"/>
                  <a:gd name="T4" fmla="*/ 603 w 603"/>
                  <a:gd name="T5" fmla="*/ 8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03" h="88">
                    <a:moveTo>
                      <a:pt x="0" y="0"/>
                    </a:moveTo>
                    <a:lnTo>
                      <a:pt x="162" y="84"/>
                    </a:lnTo>
                    <a:lnTo>
                      <a:pt x="603" y="88"/>
                    </a:lnTo>
                  </a:path>
                </a:pathLst>
              </a:custGeom>
              <a:noFill/>
              <a:ln w="19050" cap="flat" cmpd="sng">
                <a:solidFill>
                  <a:srgbClr val="8FC663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8FC663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451874" name="Text Box 290"/>
              <p:cNvSpPr txBox="1">
                <a:spLocks noChangeArrowheads="1"/>
              </p:cNvSpPr>
              <p:nvPr/>
            </p:nvSpPr>
            <p:spPr bwMode="auto">
              <a:xfrm>
                <a:off x="4771" y="1319"/>
                <a:ext cx="694" cy="1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900">
                    <a:solidFill>
                      <a:srgbClr val="066168"/>
                    </a:solidFill>
                    <a:latin typeface="Verdana" pitchFamily="34" charset="0"/>
                  </a:rPr>
                  <a:t>Fortaleza</a:t>
                </a:r>
              </a:p>
            </p:txBody>
          </p:sp>
          <p:sp>
            <p:nvSpPr>
              <p:cNvPr id="139369" name="Text Box 105"/>
              <p:cNvSpPr txBox="1">
                <a:spLocks noChangeArrowheads="1"/>
              </p:cNvSpPr>
              <p:nvPr/>
            </p:nvSpPr>
            <p:spPr bwMode="auto">
              <a:xfrm>
                <a:off x="4426" y="1058"/>
                <a:ext cx="751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800" b="0">
                    <a:solidFill>
                      <a:srgbClr val="066168"/>
                    </a:solidFill>
                    <a:latin typeface="Verdana" pitchFamily="34" charset="0"/>
                  </a:rPr>
                  <a:t>Porto do Pecém</a:t>
                </a:r>
              </a:p>
            </p:txBody>
          </p:sp>
          <p:pic>
            <p:nvPicPr>
              <p:cNvPr id="139370" name="Picture 106" descr="Imagem3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77" y="1142"/>
                <a:ext cx="162" cy="10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39371" name="Text Box 107"/>
              <p:cNvSpPr txBox="1">
                <a:spLocks noChangeArrowheads="1"/>
              </p:cNvSpPr>
              <p:nvPr/>
            </p:nvSpPr>
            <p:spPr bwMode="auto">
              <a:xfrm>
                <a:off x="4667" y="1171"/>
                <a:ext cx="853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800" b="0">
                    <a:solidFill>
                      <a:srgbClr val="066168"/>
                    </a:solidFill>
                    <a:latin typeface="Verdana" pitchFamily="34" charset="0"/>
                  </a:rPr>
                  <a:t>Porto do Mucuripe</a:t>
                </a:r>
              </a:p>
            </p:txBody>
          </p:sp>
          <p:pic>
            <p:nvPicPr>
              <p:cNvPr id="139372" name="Picture 108" descr="Imagem3"/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41" y="1249"/>
                <a:ext cx="156" cy="10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139373" name="Freeform 109"/>
            <p:cNvSpPr>
              <a:spLocks noChangeAspect="1"/>
            </p:cNvSpPr>
            <p:nvPr/>
          </p:nvSpPr>
          <p:spPr bwMode="auto">
            <a:xfrm>
              <a:off x="4663" y="1249"/>
              <a:ext cx="137" cy="110"/>
            </a:xfrm>
            <a:custGeom>
              <a:avLst/>
              <a:gdLst>
                <a:gd name="T0" fmla="*/ 525 w 926"/>
                <a:gd name="T1" fmla="*/ 750 h 750"/>
                <a:gd name="T2" fmla="*/ 461 w 926"/>
                <a:gd name="T3" fmla="*/ 649 h 750"/>
                <a:gd name="T4" fmla="*/ 339 w 926"/>
                <a:gd name="T5" fmla="*/ 570 h 750"/>
                <a:gd name="T6" fmla="*/ 315 w 926"/>
                <a:gd name="T7" fmla="*/ 543 h 750"/>
                <a:gd name="T8" fmla="*/ 280 w 926"/>
                <a:gd name="T9" fmla="*/ 544 h 750"/>
                <a:gd name="T10" fmla="*/ 270 w 926"/>
                <a:gd name="T11" fmla="*/ 570 h 750"/>
                <a:gd name="T12" fmla="*/ 253 w 926"/>
                <a:gd name="T13" fmla="*/ 566 h 750"/>
                <a:gd name="T14" fmla="*/ 0 w 926"/>
                <a:gd name="T15" fmla="*/ 354 h 750"/>
                <a:gd name="T16" fmla="*/ 148 w 926"/>
                <a:gd name="T17" fmla="*/ 198 h 750"/>
                <a:gd name="T18" fmla="*/ 156 w 926"/>
                <a:gd name="T19" fmla="*/ 158 h 750"/>
                <a:gd name="T20" fmla="*/ 92 w 926"/>
                <a:gd name="T21" fmla="*/ 106 h 750"/>
                <a:gd name="T22" fmla="*/ 96 w 926"/>
                <a:gd name="T23" fmla="*/ 42 h 750"/>
                <a:gd name="T24" fmla="*/ 186 w 926"/>
                <a:gd name="T25" fmla="*/ 40 h 750"/>
                <a:gd name="T26" fmla="*/ 222 w 926"/>
                <a:gd name="T27" fmla="*/ 0 h 750"/>
                <a:gd name="T28" fmla="*/ 418 w 926"/>
                <a:gd name="T29" fmla="*/ 89 h 750"/>
                <a:gd name="T30" fmla="*/ 492 w 926"/>
                <a:gd name="T31" fmla="*/ 82 h 750"/>
                <a:gd name="T32" fmla="*/ 613 w 926"/>
                <a:gd name="T33" fmla="*/ 124 h 750"/>
                <a:gd name="T34" fmla="*/ 643 w 926"/>
                <a:gd name="T35" fmla="*/ 38 h 750"/>
                <a:gd name="T36" fmla="*/ 742 w 926"/>
                <a:gd name="T37" fmla="*/ 179 h 750"/>
                <a:gd name="T38" fmla="*/ 926 w 926"/>
                <a:gd name="T39" fmla="*/ 476 h 750"/>
                <a:gd name="T40" fmla="*/ 859 w 926"/>
                <a:gd name="T41" fmla="*/ 481 h 750"/>
                <a:gd name="T42" fmla="*/ 856 w 926"/>
                <a:gd name="T43" fmla="*/ 467 h 750"/>
                <a:gd name="T44" fmla="*/ 828 w 926"/>
                <a:gd name="T45" fmla="*/ 441 h 750"/>
                <a:gd name="T46" fmla="*/ 772 w 926"/>
                <a:gd name="T47" fmla="*/ 432 h 750"/>
                <a:gd name="T48" fmla="*/ 761 w 926"/>
                <a:gd name="T49" fmla="*/ 458 h 750"/>
                <a:gd name="T50" fmla="*/ 764 w 926"/>
                <a:gd name="T51" fmla="*/ 544 h 750"/>
                <a:gd name="T52" fmla="*/ 737 w 926"/>
                <a:gd name="T53" fmla="*/ 575 h 750"/>
                <a:gd name="T54" fmla="*/ 715 w 926"/>
                <a:gd name="T55" fmla="*/ 585 h 750"/>
                <a:gd name="T56" fmla="*/ 678 w 926"/>
                <a:gd name="T57" fmla="*/ 562 h 750"/>
                <a:gd name="T58" fmla="*/ 633 w 926"/>
                <a:gd name="T59" fmla="*/ 594 h 750"/>
                <a:gd name="T60" fmla="*/ 525 w 926"/>
                <a:gd name="T61" fmla="*/ 750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26" h="750">
                  <a:moveTo>
                    <a:pt x="525" y="750"/>
                  </a:moveTo>
                  <a:lnTo>
                    <a:pt x="461" y="649"/>
                  </a:lnTo>
                  <a:lnTo>
                    <a:pt x="339" y="570"/>
                  </a:lnTo>
                  <a:lnTo>
                    <a:pt x="315" y="543"/>
                  </a:lnTo>
                  <a:lnTo>
                    <a:pt x="280" y="544"/>
                  </a:lnTo>
                  <a:lnTo>
                    <a:pt x="270" y="570"/>
                  </a:lnTo>
                  <a:lnTo>
                    <a:pt x="253" y="566"/>
                  </a:lnTo>
                  <a:lnTo>
                    <a:pt x="0" y="354"/>
                  </a:lnTo>
                  <a:lnTo>
                    <a:pt x="148" y="198"/>
                  </a:lnTo>
                  <a:lnTo>
                    <a:pt x="156" y="158"/>
                  </a:lnTo>
                  <a:lnTo>
                    <a:pt x="92" y="106"/>
                  </a:lnTo>
                  <a:lnTo>
                    <a:pt x="96" y="42"/>
                  </a:lnTo>
                  <a:lnTo>
                    <a:pt x="186" y="40"/>
                  </a:lnTo>
                  <a:lnTo>
                    <a:pt x="222" y="0"/>
                  </a:lnTo>
                  <a:lnTo>
                    <a:pt x="418" y="89"/>
                  </a:lnTo>
                  <a:lnTo>
                    <a:pt x="492" y="82"/>
                  </a:lnTo>
                  <a:lnTo>
                    <a:pt x="613" y="124"/>
                  </a:lnTo>
                  <a:lnTo>
                    <a:pt x="643" y="38"/>
                  </a:lnTo>
                  <a:lnTo>
                    <a:pt x="742" y="179"/>
                  </a:lnTo>
                  <a:lnTo>
                    <a:pt x="926" y="476"/>
                  </a:lnTo>
                  <a:lnTo>
                    <a:pt x="859" y="481"/>
                  </a:lnTo>
                  <a:lnTo>
                    <a:pt x="856" y="467"/>
                  </a:lnTo>
                  <a:lnTo>
                    <a:pt x="828" y="441"/>
                  </a:lnTo>
                  <a:lnTo>
                    <a:pt x="772" y="432"/>
                  </a:lnTo>
                  <a:lnTo>
                    <a:pt x="761" y="458"/>
                  </a:lnTo>
                  <a:lnTo>
                    <a:pt x="764" y="544"/>
                  </a:lnTo>
                  <a:lnTo>
                    <a:pt x="737" y="575"/>
                  </a:lnTo>
                  <a:lnTo>
                    <a:pt x="715" y="585"/>
                  </a:lnTo>
                  <a:lnTo>
                    <a:pt x="678" y="562"/>
                  </a:lnTo>
                  <a:lnTo>
                    <a:pt x="633" y="594"/>
                  </a:lnTo>
                  <a:lnTo>
                    <a:pt x="525" y="750"/>
                  </a:lnTo>
                  <a:close/>
                </a:path>
              </a:pathLst>
            </a:custGeom>
            <a:noFill/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fol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39374" name="Freeform 110"/>
            <p:cNvSpPr>
              <a:spLocks noChangeAspect="1"/>
            </p:cNvSpPr>
            <p:nvPr/>
          </p:nvSpPr>
          <p:spPr bwMode="auto">
            <a:xfrm>
              <a:off x="4663" y="1249"/>
              <a:ext cx="137" cy="110"/>
            </a:xfrm>
            <a:custGeom>
              <a:avLst/>
              <a:gdLst>
                <a:gd name="T0" fmla="*/ 525 w 926"/>
                <a:gd name="T1" fmla="*/ 750 h 750"/>
                <a:gd name="T2" fmla="*/ 461 w 926"/>
                <a:gd name="T3" fmla="*/ 649 h 750"/>
                <a:gd name="T4" fmla="*/ 339 w 926"/>
                <a:gd name="T5" fmla="*/ 570 h 750"/>
                <a:gd name="T6" fmla="*/ 315 w 926"/>
                <a:gd name="T7" fmla="*/ 543 h 750"/>
                <a:gd name="T8" fmla="*/ 280 w 926"/>
                <a:gd name="T9" fmla="*/ 544 h 750"/>
                <a:gd name="T10" fmla="*/ 270 w 926"/>
                <a:gd name="T11" fmla="*/ 570 h 750"/>
                <a:gd name="T12" fmla="*/ 253 w 926"/>
                <a:gd name="T13" fmla="*/ 566 h 750"/>
                <a:gd name="T14" fmla="*/ 0 w 926"/>
                <a:gd name="T15" fmla="*/ 354 h 750"/>
                <a:gd name="T16" fmla="*/ 148 w 926"/>
                <a:gd name="T17" fmla="*/ 198 h 750"/>
                <a:gd name="T18" fmla="*/ 156 w 926"/>
                <a:gd name="T19" fmla="*/ 158 h 750"/>
                <a:gd name="T20" fmla="*/ 92 w 926"/>
                <a:gd name="T21" fmla="*/ 106 h 750"/>
                <a:gd name="T22" fmla="*/ 96 w 926"/>
                <a:gd name="T23" fmla="*/ 42 h 750"/>
                <a:gd name="T24" fmla="*/ 186 w 926"/>
                <a:gd name="T25" fmla="*/ 40 h 750"/>
                <a:gd name="T26" fmla="*/ 222 w 926"/>
                <a:gd name="T27" fmla="*/ 0 h 750"/>
                <a:gd name="T28" fmla="*/ 418 w 926"/>
                <a:gd name="T29" fmla="*/ 89 h 750"/>
                <a:gd name="T30" fmla="*/ 492 w 926"/>
                <a:gd name="T31" fmla="*/ 82 h 750"/>
                <a:gd name="T32" fmla="*/ 613 w 926"/>
                <a:gd name="T33" fmla="*/ 124 h 750"/>
                <a:gd name="T34" fmla="*/ 643 w 926"/>
                <a:gd name="T35" fmla="*/ 38 h 750"/>
                <a:gd name="T36" fmla="*/ 742 w 926"/>
                <a:gd name="T37" fmla="*/ 179 h 750"/>
                <a:gd name="T38" fmla="*/ 926 w 926"/>
                <a:gd name="T39" fmla="*/ 476 h 750"/>
                <a:gd name="T40" fmla="*/ 859 w 926"/>
                <a:gd name="T41" fmla="*/ 481 h 750"/>
                <a:gd name="T42" fmla="*/ 856 w 926"/>
                <a:gd name="T43" fmla="*/ 467 h 750"/>
                <a:gd name="T44" fmla="*/ 828 w 926"/>
                <a:gd name="T45" fmla="*/ 441 h 750"/>
                <a:gd name="T46" fmla="*/ 772 w 926"/>
                <a:gd name="T47" fmla="*/ 432 h 750"/>
                <a:gd name="T48" fmla="*/ 761 w 926"/>
                <a:gd name="T49" fmla="*/ 458 h 750"/>
                <a:gd name="T50" fmla="*/ 764 w 926"/>
                <a:gd name="T51" fmla="*/ 544 h 750"/>
                <a:gd name="T52" fmla="*/ 737 w 926"/>
                <a:gd name="T53" fmla="*/ 575 h 750"/>
                <a:gd name="T54" fmla="*/ 715 w 926"/>
                <a:gd name="T55" fmla="*/ 585 h 750"/>
                <a:gd name="T56" fmla="*/ 678 w 926"/>
                <a:gd name="T57" fmla="*/ 562 h 750"/>
                <a:gd name="T58" fmla="*/ 633 w 926"/>
                <a:gd name="T59" fmla="*/ 594 h 750"/>
                <a:gd name="T60" fmla="*/ 525 w 926"/>
                <a:gd name="T61" fmla="*/ 750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26" h="750">
                  <a:moveTo>
                    <a:pt x="525" y="750"/>
                  </a:moveTo>
                  <a:lnTo>
                    <a:pt x="461" y="649"/>
                  </a:lnTo>
                  <a:lnTo>
                    <a:pt x="339" y="570"/>
                  </a:lnTo>
                  <a:lnTo>
                    <a:pt x="315" y="543"/>
                  </a:lnTo>
                  <a:lnTo>
                    <a:pt x="280" y="544"/>
                  </a:lnTo>
                  <a:lnTo>
                    <a:pt x="270" y="570"/>
                  </a:lnTo>
                  <a:lnTo>
                    <a:pt x="253" y="566"/>
                  </a:lnTo>
                  <a:lnTo>
                    <a:pt x="0" y="354"/>
                  </a:lnTo>
                  <a:lnTo>
                    <a:pt x="148" y="198"/>
                  </a:lnTo>
                  <a:lnTo>
                    <a:pt x="156" y="158"/>
                  </a:lnTo>
                  <a:lnTo>
                    <a:pt x="92" y="106"/>
                  </a:lnTo>
                  <a:lnTo>
                    <a:pt x="96" y="42"/>
                  </a:lnTo>
                  <a:lnTo>
                    <a:pt x="186" y="40"/>
                  </a:lnTo>
                  <a:lnTo>
                    <a:pt x="222" y="0"/>
                  </a:lnTo>
                  <a:lnTo>
                    <a:pt x="418" y="89"/>
                  </a:lnTo>
                  <a:lnTo>
                    <a:pt x="492" y="82"/>
                  </a:lnTo>
                  <a:lnTo>
                    <a:pt x="613" y="124"/>
                  </a:lnTo>
                  <a:lnTo>
                    <a:pt x="643" y="38"/>
                  </a:lnTo>
                  <a:lnTo>
                    <a:pt x="742" y="179"/>
                  </a:lnTo>
                  <a:lnTo>
                    <a:pt x="926" y="476"/>
                  </a:lnTo>
                  <a:lnTo>
                    <a:pt x="859" y="481"/>
                  </a:lnTo>
                  <a:lnTo>
                    <a:pt x="856" y="467"/>
                  </a:lnTo>
                  <a:lnTo>
                    <a:pt x="828" y="441"/>
                  </a:lnTo>
                  <a:lnTo>
                    <a:pt x="772" y="432"/>
                  </a:lnTo>
                  <a:lnTo>
                    <a:pt x="761" y="458"/>
                  </a:lnTo>
                  <a:lnTo>
                    <a:pt x="764" y="544"/>
                  </a:lnTo>
                  <a:lnTo>
                    <a:pt x="737" y="575"/>
                  </a:lnTo>
                  <a:lnTo>
                    <a:pt x="715" y="585"/>
                  </a:lnTo>
                  <a:lnTo>
                    <a:pt x="678" y="562"/>
                  </a:lnTo>
                  <a:lnTo>
                    <a:pt x="633" y="594"/>
                  </a:lnTo>
                  <a:lnTo>
                    <a:pt x="525" y="750"/>
                  </a:lnTo>
                  <a:close/>
                </a:path>
              </a:pathLst>
            </a:custGeom>
            <a:noFill/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fol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139375" name="Rectangle 111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FRUTICULTURA NO CEARÁ</a:t>
            </a:r>
          </a:p>
        </p:txBody>
      </p:sp>
      <p:sp>
        <p:nvSpPr>
          <p:cNvPr id="139376" name="Text Box 112"/>
          <p:cNvSpPr txBox="1">
            <a:spLocks noChangeArrowheads="1"/>
          </p:cNvSpPr>
          <p:nvPr/>
        </p:nvSpPr>
        <p:spPr bwMode="auto">
          <a:xfrm rot="5400000" flipH="1">
            <a:off x="7839869" y="4887119"/>
            <a:ext cx="2441575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pt-BR" sz="800">
                <a:solidFill>
                  <a:srgbClr val="066168"/>
                </a:solidFill>
                <a:latin typeface="Verdana" pitchFamily="34" charset="0"/>
              </a:rPr>
              <a:t>Fonte: IBGE/2011 | Elaboração: ADECE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139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300"/>
                                        <p:tgtEl>
                                          <p:spTgt spid="139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139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300"/>
                                        <p:tgtEl>
                                          <p:spTgt spid="139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2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139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300"/>
                                        <p:tgtEl>
                                          <p:spTgt spid="139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300"/>
                                        <p:tgtEl>
                                          <p:spTgt spid="139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31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300"/>
                                        <p:tgtEl>
                                          <p:spTgt spid="139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3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300"/>
                                        <p:tgtEl>
                                          <p:spTgt spid="139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47" presetClass="entr" presetSubtype="0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3927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392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392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3" presetClass="entr" presetSubtype="16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392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392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300"/>
                                        <p:tgtEl>
                                          <p:spTgt spid="139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9268" grpId="0"/>
      <p:bldP spid="139269" grpId="0" animBg="1"/>
      <p:bldP spid="139270" grpId="0"/>
      <p:bldP spid="139271" grpId="0"/>
      <p:bldP spid="139272" grpId="0" animBg="1"/>
      <p:bldP spid="139273" grpId="0" animBg="1"/>
      <p:bldP spid="139274" grpId="0"/>
      <p:bldP spid="139275" grpId="0"/>
      <p:bldP spid="139276" grpId="0" animBg="1"/>
      <p:bldP spid="139376" grpId="0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1314" name="Picture 2" descr="Mapa_CE_peso baixo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9925" y="1006475"/>
            <a:ext cx="4308475" cy="5149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1315" name="Rectangle 3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41316" name="Text Box 4"/>
          <p:cNvSpPr txBox="1">
            <a:spLocks noChangeArrowheads="1"/>
          </p:cNvSpPr>
          <p:nvPr/>
        </p:nvSpPr>
        <p:spPr bwMode="auto">
          <a:xfrm>
            <a:off x="246063" y="1036638"/>
            <a:ext cx="36703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PRODUÇÃO DE BANANA SEQUEIRO</a:t>
            </a:r>
          </a:p>
        </p:txBody>
      </p:sp>
      <p:sp>
        <p:nvSpPr>
          <p:cNvPr id="141317" name="Rectangle 5"/>
          <p:cNvSpPr>
            <a:spLocks noChangeArrowheads="1"/>
          </p:cNvSpPr>
          <p:nvPr/>
        </p:nvSpPr>
        <p:spPr bwMode="auto">
          <a:xfrm>
            <a:off x="-36513" y="1063625"/>
            <a:ext cx="250826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41318" name="Text Box 6"/>
          <p:cNvSpPr txBox="1">
            <a:spLocks noChangeArrowheads="1"/>
          </p:cNvSpPr>
          <p:nvPr/>
        </p:nvSpPr>
        <p:spPr bwMode="auto">
          <a:xfrm>
            <a:off x="117475" y="1412875"/>
            <a:ext cx="4521200" cy="3406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700" dirty="0">
                <a:solidFill>
                  <a:srgbClr val="066168"/>
                </a:solidFill>
                <a:latin typeface="Verdana" pitchFamily="34" charset="0"/>
              </a:rPr>
              <a:t>178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 municípios:</a:t>
            </a:r>
          </a:p>
          <a:p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Granja,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Alcântaras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Banabuiu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Baixio, Aurora, Assaré,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Aratuba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Araripe,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Ararendá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Aracoiaba, Aracati, </a:t>
            </a:r>
            <a:r>
              <a:rPr lang="pt-BR" sz="800" b="0" dirty="0" smtClean="0">
                <a:solidFill>
                  <a:srgbClr val="066168"/>
                </a:solidFill>
                <a:latin typeface="Verdana" pitchFamily="34" charset="0"/>
              </a:rPr>
              <a:t>Aquiraz,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Apuiarés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Antonina do Norte, Altaneira,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Aiuaba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Acaraú, Acarape, Abaiara, Amontada, Barbalha, Milagres, Pacatuba, Pacajus, Orós, Ocara, Novo Oriente, </a:t>
            </a:r>
            <a:r>
              <a:rPr lang="pt-BR" sz="800" b="0" dirty="0" smtClean="0">
                <a:solidFill>
                  <a:srgbClr val="066168"/>
                </a:solidFill>
                <a:latin typeface="Verdana" pitchFamily="34" charset="0"/>
              </a:rPr>
              <a:t>Nova </a:t>
            </a:r>
            <a:r>
              <a:rPr lang="pt-BR" sz="800" b="0" dirty="0" smtClean="0">
                <a:solidFill>
                  <a:srgbClr val="066168"/>
                </a:solidFill>
                <a:latin typeface="Verdana" pitchFamily="34" charset="0"/>
              </a:rPr>
              <a:t>Russas, 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Nova Olinda, Mulungu,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Mucambo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Moraújo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Monsenhor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Tabosa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Missão Velha, Jaguaribe, </a:t>
            </a:r>
            <a:r>
              <a:rPr lang="pt-BR" sz="800" b="0" dirty="0" smtClean="0">
                <a:solidFill>
                  <a:srgbClr val="066168"/>
                </a:solidFill>
                <a:latin typeface="Verdana" pitchFamily="34" charset="0"/>
              </a:rPr>
              <a:t>Milhã,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Palmácia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Meruoca, Mauriti, Massapê,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Martinópole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Maranguape, </a:t>
            </a:r>
            <a:r>
              <a:rPr lang="pt-BR" sz="800" b="0" dirty="0" smtClean="0">
                <a:solidFill>
                  <a:srgbClr val="066168"/>
                </a:solidFill>
                <a:latin typeface="Verdana" pitchFamily="34" charset="0"/>
              </a:rPr>
              <a:t>Maracanaú, 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Madalena, Lavras da Mangabeira, Juazeiro do Norte,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Jijoca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 de Jericoacoara, Jati, Jardim, </a:t>
            </a:r>
            <a:r>
              <a:rPr lang="pt-BR" sz="800" b="0" dirty="0" smtClean="0">
                <a:solidFill>
                  <a:srgbClr val="066168"/>
                </a:solidFill>
                <a:latin typeface="Verdana" pitchFamily="34" charset="0"/>
              </a:rPr>
              <a:t>Brejo Santo, 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Miraíma, Potengi, Senador Sá, Senador Pompeu, São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Luis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 do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Curu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São Benedito, Santa Quitéria, Santana do Cariri, Santana do </a:t>
            </a:r>
            <a:r>
              <a:rPr lang="pt-BR" sz="800" b="0" dirty="0" smtClean="0">
                <a:solidFill>
                  <a:srgbClr val="066168"/>
                </a:solidFill>
                <a:latin typeface="Verdana" pitchFamily="34" charset="0"/>
              </a:rPr>
              <a:t>Acaraú, 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Salitre, Russas, Reriutaba, Redenção, Quixeramobim,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Pacoti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Pentecoste,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Jaguaribara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Paracuru, Paraipaba, Parambu,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Paramoti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Quixadá,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Penaforte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Quiterianópolis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Pereiro,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Pindoretama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Pires Ferreira,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Poranga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Porteiras, Pacujá, Pedra Branca, Caririaçu,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Ererê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Deputado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Irapuan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 Pinheiro, Cruz,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Croatá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Crato, </a:t>
            </a:r>
            <a:r>
              <a:rPr lang="pt-BR" sz="800" b="0" dirty="0" smtClean="0">
                <a:solidFill>
                  <a:srgbClr val="066168"/>
                </a:solidFill>
                <a:latin typeface="Verdana" pitchFamily="34" charset="0"/>
              </a:rPr>
              <a:t>Crateús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800" b="0" dirty="0" smtClean="0">
                <a:solidFill>
                  <a:srgbClr val="066168"/>
                </a:solidFill>
                <a:latin typeface="Verdana" pitchFamily="34" charset="0"/>
              </a:rPr>
              <a:t>Coreaú, 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Chorozinho, </a:t>
            </a:r>
            <a:r>
              <a:rPr lang="pt-BR" sz="800" b="0" dirty="0" err="1" smtClean="0">
                <a:solidFill>
                  <a:srgbClr val="066168"/>
                </a:solidFill>
                <a:latin typeface="Verdana" pitchFamily="34" charset="0"/>
              </a:rPr>
              <a:t>Choró</a:t>
            </a:r>
            <a:r>
              <a:rPr lang="pt-BR" sz="800" b="0" dirty="0" smtClean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Chaval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Caucaia, Catunda, Jaguaruana, Carnaubal, Forquilha, Cariré, Caridade, Capistrano, Canindé, Campos Sales, Camocim, </a:t>
            </a:r>
            <a:r>
              <a:rPr lang="pt-BR" sz="800" b="0" dirty="0" smtClean="0">
                <a:solidFill>
                  <a:srgbClr val="066168"/>
                </a:solidFill>
                <a:latin typeface="Verdana" pitchFamily="34" charset="0"/>
              </a:rPr>
              <a:t>Boa Viagem, 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Beberibe, Baturité,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Barroquinha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Barro, Cascavel, </a:t>
            </a:r>
            <a:r>
              <a:rPr lang="pt-BR" sz="800" b="0" dirty="0" err="1" smtClean="0">
                <a:solidFill>
                  <a:srgbClr val="066168"/>
                </a:solidFill>
                <a:latin typeface="Verdana" pitchFamily="34" charset="0"/>
              </a:rPr>
              <a:t>Icapuí</a:t>
            </a:r>
            <a:r>
              <a:rPr lang="pt-BR" sz="800" b="0" dirty="0" smtClean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Jaguaretama,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Itatira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Itarema, Itapiúna, Itapipoca, </a:t>
            </a:r>
            <a:r>
              <a:rPr lang="pt-BR" sz="800" b="0" dirty="0" err="1" smtClean="0">
                <a:solidFill>
                  <a:srgbClr val="066168"/>
                </a:solidFill>
                <a:latin typeface="Verdana" pitchFamily="34" charset="0"/>
              </a:rPr>
              <a:t>Itapajé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Itaitinga,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Itaiçaba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Irauçuba, Iracema, Ipueiras, Ipu,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Ipaumirim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Eusébio,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Guaiúba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Barreira, Fortaleza,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Frecheirinha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General Sampaio, Graça,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Ipaporanga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Groaíras, Independência, Guaraciaba do Norte, Guaramiranga, Hidrolândia, Ibaretama, Ibiapina, Farias Brito, Granjeiro, Sobral, São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Goncalo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 do Amarante,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Solonópole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800" b="0" dirty="0" smtClean="0">
                <a:solidFill>
                  <a:srgbClr val="066168"/>
                </a:solidFill>
                <a:latin typeface="Verdana" pitchFamily="34" charset="0"/>
              </a:rPr>
              <a:t>Viçosa do Ceará, 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Varjota, </a:t>
            </a:r>
            <a:r>
              <a:rPr lang="pt-BR" sz="800" b="0" dirty="0" err="1" smtClean="0">
                <a:solidFill>
                  <a:srgbClr val="066168"/>
                </a:solidFill>
                <a:latin typeface="Verdana" pitchFamily="34" charset="0"/>
              </a:rPr>
              <a:t>Uruoca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Uruburetama, Umirim,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Umari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Ubajara,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Tururu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Trairi, Tianguá,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Tejuçuoca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Tauá, Tarrafas, Tamboril,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Quixelô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Tabuleiro do Norte, Quixeré, </a:t>
            </a:r>
            <a:r>
              <a:rPr lang="pt-BR" sz="800" b="0" dirty="0" smtClean="0">
                <a:solidFill>
                  <a:srgbClr val="066168"/>
                </a:solidFill>
                <a:latin typeface="Verdana" pitchFamily="34" charset="0"/>
              </a:rPr>
              <a:t>Bela Cruz, 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Várzea Alegre, Piquet Carneiro, </a:t>
            </a:r>
            <a:r>
              <a:rPr lang="pt-BR" sz="800" b="0" dirty="0" smtClean="0">
                <a:solidFill>
                  <a:srgbClr val="066168"/>
                </a:solidFill>
                <a:latin typeface="Verdana" pitchFamily="34" charset="0"/>
              </a:rPr>
              <a:t>São João 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do Jaguaribe,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Saboeiro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Cedro, Morrinhos, Mombaça, Marco, Icó, Acopiara, Catarina, Alto Santo, Limoeiro do Norte, Morada Nova, </a:t>
            </a:r>
            <a:r>
              <a:rPr lang="pt-BR" sz="800" b="0" dirty="0" err="1" smtClean="0">
                <a:solidFill>
                  <a:srgbClr val="066168"/>
                </a:solidFill>
                <a:latin typeface="Verdana" pitchFamily="34" charset="0"/>
              </a:rPr>
              <a:t>Cariús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Jucás, Iguatu</a:t>
            </a:r>
          </a:p>
        </p:txBody>
      </p:sp>
      <p:sp>
        <p:nvSpPr>
          <p:cNvPr id="141319" name="Text Box 7"/>
          <p:cNvSpPr txBox="1">
            <a:spLocks noChangeArrowheads="1"/>
          </p:cNvSpPr>
          <p:nvPr/>
        </p:nvSpPr>
        <p:spPr bwMode="auto">
          <a:xfrm>
            <a:off x="117475" y="4819650"/>
            <a:ext cx="2878138" cy="3508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700">
                <a:solidFill>
                  <a:srgbClr val="066168"/>
                </a:solidFill>
                <a:latin typeface="Verdana" pitchFamily="34" charset="0"/>
              </a:rPr>
              <a:t>7.534 ha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de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área plantada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</a:p>
        </p:txBody>
      </p:sp>
      <p:sp>
        <p:nvSpPr>
          <p:cNvPr id="141320" name="Text Box 8"/>
          <p:cNvSpPr txBox="1">
            <a:spLocks noChangeArrowheads="1"/>
          </p:cNvSpPr>
          <p:nvPr/>
        </p:nvSpPr>
        <p:spPr bwMode="auto">
          <a:xfrm>
            <a:off x="117475" y="5170488"/>
            <a:ext cx="1984375" cy="3508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700">
                <a:solidFill>
                  <a:srgbClr val="066168"/>
                </a:solidFill>
                <a:latin typeface="Verdana" pitchFamily="34" charset="0"/>
              </a:rPr>
              <a:t>11.074 t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colhidas</a:t>
            </a:r>
          </a:p>
        </p:txBody>
      </p:sp>
      <p:sp>
        <p:nvSpPr>
          <p:cNvPr id="141321" name="Text Box 9"/>
          <p:cNvSpPr txBox="1">
            <a:spLocks noChangeArrowheads="1"/>
          </p:cNvSpPr>
          <p:nvPr/>
        </p:nvSpPr>
        <p:spPr bwMode="auto">
          <a:xfrm>
            <a:off x="117475" y="5519738"/>
            <a:ext cx="2578100" cy="3508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700">
                <a:solidFill>
                  <a:srgbClr val="066168"/>
                </a:solidFill>
                <a:latin typeface="Verdana" pitchFamily="34" charset="0"/>
              </a:rPr>
              <a:t>R$ 9.350,00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valor VBP</a:t>
            </a:r>
          </a:p>
        </p:txBody>
      </p:sp>
      <p:sp>
        <p:nvSpPr>
          <p:cNvPr id="141322" name="Line 10"/>
          <p:cNvSpPr>
            <a:spLocks noChangeShapeType="1"/>
          </p:cNvSpPr>
          <p:nvPr/>
        </p:nvSpPr>
        <p:spPr bwMode="auto">
          <a:xfrm>
            <a:off x="146050" y="4819650"/>
            <a:ext cx="42814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41323" name="Line 11"/>
          <p:cNvSpPr>
            <a:spLocks noChangeShapeType="1"/>
          </p:cNvSpPr>
          <p:nvPr/>
        </p:nvSpPr>
        <p:spPr bwMode="auto">
          <a:xfrm>
            <a:off x="146050" y="5170488"/>
            <a:ext cx="42814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41324" name="Line 12"/>
          <p:cNvSpPr>
            <a:spLocks noChangeShapeType="1"/>
          </p:cNvSpPr>
          <p:nvPr/>
        </p:nvSpPr>
        <p:spPr bwMode="auto">
          <a:xfrm>
            <a:off x="146050" y="5521325"/>
            <a:ext cx="42814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pic>
        <p:nvPicPr>
          <p:cNvPr id="141325" name="Picture 13" descr="banana"/>
          <p:cNvPicPr>
            <a:picLocks noChangeAspect="1" noChangeArrowheads="1"/>
          </p:cNvPicPr>
          <p:nvPr/>
        </p:nvPicPr>
        <p:blipFill>
          <a:blip r:embed="rId4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40200" y="5157788"/>
            <a:ext cx="1098550" cy="9144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41326" name="Group 14"/>
          <p:cNvGrpSpPr>
            <a:grpSpLocks/>
          </p:cNvGrpSpPr>
          <p:nvPr/>
        </p:nvGrpSpPr>
        <p:grpSpPr bwMode="auto">
          <a:xfrm>
            <a:off x="4535488" y="1071563"/>
            <a:ext cx="4178300" cy="5003800"/>
            <a:chOff x="5920" y="800"/>
            <a:chExt cx="2632" cy="3152"/>
          </a:xfrm>
        </p:grpSpPr>
        <p:grpSp>
          <p:nvGrpSpPr>
            <p:cNvPr id="141327" name="Group 15"/>
            <p:cNvGrpSpPr>
              <a:grpSpLocks/>
            </p:cNvGrpSpPr>
            <p:nvPr/>
          </p:nvGrpSpPr>
          <p:grpSpPr bwMode="auto">
            <a:xfrm>
              <a:off x="5920" y="800"/>
              <a:ext cx="2632" cy="2710"/>
              <a:chOff x="5920" y="800"/>
              <a:chExt cx="2632" cy="2710"/>
            </a:xfrm>
          </p:grpSpPr>
          <p:sp>
            <p:nvSpPr>
              <p:cNvPr id="141328" name="Freeform 16"/>
              <p:cNvSpPr>
                <a:spLocks/>
              </p:cNvSpPr>
              <p:nvPr/>
            </p:nvSpPr>
            <p:spPr bwMode="auto">
              <a:xfrm>
                <a:off x="7195" y="3336"/>
                <a:ext cx="220" cy="174"/>
              </a:xfrm>
              <a:custGeom>
                <a:avLst/>
                <a:gdLst>
                  <a:gd name="T0" fmla="*/ 220 w 1320"/>
                  <a:gd name="T1" fmla="*/ 247 h 1043"/>
                  <a:gd name="T2" fmla="*/ 509 w 1320"/>
                  <a:gd name="T3" fmla="*/ 149 h 1043"/>
                  <a:gd name="T4" fmla="*/ 718 w 1320"/>
                  <a:gd name="T5" fmla="*/ 89 h 1043"/>
                  <a:gd name="T6" fmla="*/ 946 w 1320"/>
                  <a:gd name="T7" fmla="*/ 66 h 1043"/>
                  <a:gd name="T8" fmla="*/ 1024 w 1320"/>
                  <a:gd name="T9" fmla="*/ 0 h 1043"/>
                  <a:gd name="T10" fmla="*/ 1107 w 1320"/>
                  <a:gd name="T11" fmla="*/ 203 h 1043"/>
                  <a:gd name="T12" fmla="*/ 1162 w 1320"/>
                  <a:gd name="T13" fmla="*/ 268 h 1043"/>
                  <a:gd name="T14" fmla="*/ 1236 w 1320"/>
                  <a:gd name="T15" fmla="*/ 300 h 1043"/>
                  <a:gd name="T16" fmla="*/ 1296 w 1320"/>
                  <a:gd name="T17" fmla="*/ 303 h 1043"/>
                  <a:gd name="T18" fmla="*/ 1320 w 1320"/>
                  <a:gd name="T19" fmla="*/ 375 h 1043"/>
                  <a:gd name="T20" fmla="*/ 1252 w 1320"/>
                  <a:gd name="T21" fmla="*/ 447 h 1043"/>
                  <a:gd name="T22" fmla="*/ 1205 w 1320"/>
                  <a:gd name="T23" fmla="*/ 448 h 1043"/>
                  <a:gd name="T24" fmla="*/ 1077 w 1320"/>
                  <a:gd name="T25" fmla="*/ 558 h 1043"/>
                  <a:gd name="T26" fmla="*/ 1218 w 1320"/>
                  <a:gd name="T27" fmla="*/ 789 h 1043"/>
                  <a:gd name="T28" fmla="*/ 1147 w 1320"/>
                  <a:gd name="T29" fmla="*/ 822 h 1043"/>
                  <a:gd name="T30" fmla="*/ 1182 w 1320"/>
                  <a:gd name="T31" fmla="*/ 1002 h 1043"/>
                  <a:gd name="T32" fmla="*/ 1057 w 1320"/>
                  <a:gd name="T33" fmla="*/ 1038 h 1043"/>
                  <a:gd name="T34" fmla="*/ 941 w 1320"/>
                  <a:gd name="T35" fmla="*/ 1043 h 1043"/>
                  <a:gd name="T36" fmla="*/ 932 w 1320"/>
                  <a:gd name="T37" fmla="*/ 985 h 1043"/>
                  <a:gd name="T38" fmla="*/ 835 w 1320"/>
                  <a:gd name="T39" fmla="*/ 996 h 1043"/>
                  <a:gd name="T40" fmla="*/ 715 w 1320"/>
                  <a:gd name="T41" fmla="*/ 859 h 1043"/>
                  <a:gd name="T42" fmla="*/ 667 w 1320"/>
                  <a:gd name="T43" fmla="*/ 856 h 1043"/>
                  <a:gd name="T44" fmla="*/ 619 w 1320"/>
                  <a:gd name="T45" fmla="*/ 924 h 1043"/>
                  <a:gd name="T46" fmla="*/ 456 w 1320"/>
                  <a:gd name="T47" fmla="*/ 911 h 1043"/>
                  <a:gd name="T48" fmla="*/ 378 w 1320"/>
                  <a:gd name="T49" fmla="*/ 802 h 1043"/>
                  <a:gd name="T50" fmla="*/ 398 w 1320"/>
                  <a:gd name="T51" fmla="*/ 723 h 1043"/>
                  <a:gd name="T52" fmla="*/ 131 w 1320"/>
                  <a:gd name="T53" fmla="*/ 730 h 1043"/>
                  <a:gd name="T54" fmla="*/ 0 w 1320"/>
                  <a:gd name="T55" fmla="*/ 563 h 1043"/>
                  <a:gd name="T56" fmla="*/ 220 w 1320"/>
                  <a:gd name="T57" fmla="*/ 247 h 10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320" h="1043">
                    <a:moveTo>
                      <a:pt x="220" y="247"/>
                    </a:moveTo>
                    <a:lnTo>
                      <a:pt x="509" y="149"/>
                    </a:lnTo>
                    <a:lnTo>
                      <a:pt x="718" y="89"/>
                    </a:lnTo>
                    <a:lnTo>
                      <a:pt x="946" y="66"/>
                    </a:lnTo>
                    <a:lnTo>
                      <a:pt x="1024" y="0"/>
                    </a:lnTo>
                    <a:lnTo>
                      <a:pt x="1107" y="203"/>
                    </a:lnTo>
                    <a:lnTo>
                      <a:pt x="1162" y="268"/>
                    </a:lnTo>
                    <a:lnTo>
                      <a:pt x="1236" y="300"/>
                    </a:lnTo>
                    <a:lnTo>
                      <a:pt x="1296" y="303"/>
                    </a:lnTo>
                    <a:lnTo>
                      <a:pt x="1320" y="375"/>
                    </a:lnTo>
                    <a:lnTo>
                      <a:pt x="1252" y="447"/>
                    </a:lnTo>
                    <a:lnTo>
                      <a:pt x="1205" y="448"/>
                    </a:lnTo>
                    <a:lnTo>
                      <a:pt x="1077" y="558"/>
                    </a:lnTo>
                    <a:lnTo>
                      <a:pt x="1218" y="789"/>
                    </a:lnTo>
                    <a:lnTo>
                      <a:pt x="1147" y="822"/>
                    </a:lnTo>
                    <a:lnTo>
                      <a:pt x="1182" y="1002"/>
                    </a:lnTo>
                    <a:lnTo>
                      <a:pt x="1057" y="1038"/>
                    </a:lnTo>
                    <a:lnTo>
                      <a:pt x="941" y="1043"/>
                    </a:lnTo>
                    <a:lnTo>
                      <a:pt x="932" y="985"/>
                    </a:lnTo>
                    <a:lnTo>
                      <a:pt x="835" y="996"/>
                    </a:lnTo>
                    <a:lnTo>
                      <a:pt x="715" y="859"/>
                    </a:lnTo>
                    <a:lnTo>
                      <a:pt x="667" y="856"/>
                    </a:lnTo>
                    <a:lnTo>
                      <a:pt x="619" y="924"/>
                    </a:lnTo>
                    <a:lnTo>
                      <a:pt x="456" y="911"/>
                    </a:lnTo>
                    <a:lnTo>
                      <a:pt x="378" y="802"/>
                    </a:lnTo>
                    <a:lnTo>
                      <a:pt x="398" y="723"/>
                    </a:lnTo>
                    <a:lnTo>
                      <a:pt x="131" y="730"/>
                    </a:lnTo>
                    <a:lnTo>
                      <a:pt x="0" y="563"/>
                    </a:lnTo>
                    <a:lnTo>
                      <a:pt x="220" y="24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29" name="Freeform 17"/>
              <p:cNvSpPr>
                <a:spLocks/>
              </p:cNvSpPr>
              <p:nvPr/>
            </p:nvSpPr>
            <p:spPr bwMode="auto">
              <a:xfrm>
                <a:off x="7195" y="3336"/>
                <a:ext cx="220" cy="174"/>
              </a:xfrm>
              <a:custGeom>
                <a:avLst/>
                <a:gdLst>
                  <a:gd name="T0" fmla="*/ 220 w 1320"/>
                  <a:gd name="T1" fmla="*/ 247 h 1043"/>
                  <a:gd name="T2" fmla="*/ 509 w 1320"/>
                  <a:gd name="T3" fmla="*/ 149 h 1043"/>
                  <a:gd name="T4" fmla="*/ 718 w 1320"/>
                  <a:gd name="T5" fmla="*/ 89 h 1043"/>
                  <a:gd name="T6" fmla="*/ 946 w 1320"/>
                  <a:gd name="T7" fmla="*/ 66 h 1043"/>
                  <a:gd name="T8" fmla="*/ 1024 w 1320"/>
                  <a:gd name="T9" fmla="*/ 0 h 1043"/>
                  <a:gd name="T10" fmla="*/ 1107 w 1320"/>
                  <a:gd name="T11" fmla="*/ 203 h 1043"/>
                  <a:gd name="T12" fmla="*/ 1162 w 1320"/>
                  <a:gd name="T13" fmla="*/ 268 h 1043"/>
                  <a:gd name="T14" fmla="*/ 1236 w 1320"/>
                  <a:gd name="T15" fmla="*/ 300 h 1043"/>
                  <a:gd name="T16" fmla="*/ 1296 w 1320"/>
                  <a:gd name="T17" fmla="*/ 303 h 1043"/>
                  <a:gd name="T18" fmla="*/ 1320 w 1320"/>
                  <a:gd name="T19" fmla="*/ 375 h 1043"/>
                  <a:gd name="T20" fmla="*/ 1252 w 1320"/>
                  <a:gd name="T21" fmla="*/ 447 h 1043"/>
                  <a:gd name="T22" fmla="*/ 1205 w 1320"/>
                  <a:gd name="T23" fmla="*/ 448 h 1043"/>
                  <a:gd name="T24" fmla="*/ 1077 w 1320"/>
                  <a:gd name="T25" fmla="*/ 558 h 1043"/>
                  <a:gd name="T26" fmla="*/ 1218 w 1320"/>
                  <a:gd name="T27" fmla="*/ 789 h 1043"/>
                  <a:gd name="T28" fmla="*/ 1147 w 1320"/>
                  <a:gd name="T29" fmla="*/ 822 h 1043"/>
                  <a:gd name="T30" fmla="*/ 1182 w 1320"/>
                  <a:gd name="T31" fmla="*/ 1002 h 1043"/>
                  <a:gd name="T32" fmla="*/ 1057 w 1320"/>
                  <a:gd name="T33" fmla="*/ 1038 h 1043"/>
                  <a:gd name="T34" fmla="*/ 941 w 1320"/>
                  <a:gd name="T35" fmla="*/ 1043 h 1043"/>
                  <a:gd name="T36" fmla="*/ 932 w 1320"/>
                  <a:gd name="T37" fmla="*/ 985 h 1043"/>
                  <a:gd name="T38" fmla="*/ 835 w 1320"/>
                  <a:gd name="T39" fmla="*/ 996 h 1043"/>
                  <a:gd name="T40" fmla="*/ 715 w 1320"/>
                  <a:gd name="T41" fmla="*/ 859 h 1043"/>
                  <a:gd name="T42" fmla="*/ 667 w 1320"/>
                  <a:gd name="T43" fmla="*/ 856 h 1043"/>
                  <a:gd name="T44" fmla="*/ 619 w 1320"/>
                  <a:gd name="T45" fmla="*/ 924 h 1043"/>
                  <a:gd name="T46" fmla="*/ 456 w 1320"/>
                  <a:gd name="T47" fmla="*/ 911 h 1043"/>
                  <a:gd name="T48" fmla="*/ 378 w 1320"/>
                  <a:gd name="T49" fmla="*/ 802 h 1043"/>
                  <a:gd name="T50" fmla="*/ 398 w 1320"/>
                  <a:gd name="T51" fmla="*/ 723 h 1043"/>
                  <a:gd name="T52" fmla="*/ 131 w 1320"/>
                  <a:gd name="T53" fmla="*/ 730 h 1043"/>
                  <a:gd name="T54" fmla="*/ 0 w 1320"/>
                  <a:gd name="T55" fmla="*/ 563 h 1043"/>
                  <a:gd name="T56" fmla="*/ 220 w 1320"/>
                  <a:gd name="T57" fmla="*/ 247 h 10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320" h="1043">
                    <a:moveTo>
                      <a:pt x="220" y="247"/>
                    </a:moveTo>
                    <a:lnTo>
                      <a:pt x="509" y="149"/>
                    </a:lnTo>
                    <a:lnTo>
                      <a:pt x="718" y="89"/>
                    </a:lnTo>
                    <a:lnTo>
                      <a:pt x="946" y="66"/>
                    </a:lnTo>
                    <a:lnTo>
                      <a:pt x="1024" y="0"/>
                    </a:lnTo>
                    <a:lnTo>
                      <a:pt x="1107" y="203"/>
                    </a:lnTo>
                    <a:lnTo>
                      <a:pt x="1162" y="268"/>
                    </a:lnTo>
                    <a:lnTo>
                      <a:pt x="1236" y="300"/>
                    </a:lnTo>
                    <a:lnTo>
                      <a:pt x="1296" y="303"/>
                    </a:lnTo>
                    <a:lnTo>
                      <a:pt x="1320" y="375"/>
                    </a:lnTo>
                    <a:lnTo>
                      <a:pt x="1252" y="447"/>
                    </a:lnTo>
                    <a:lnTo>
                      <a:pt x="1205" y="448"/>
                    </a:lnTo>
                    <a:lnTo>
                      <a:pt x="1077" y="558"/>
                    </a:lnTo>
                    <a:lnTo>
                      <a:pt x="1218" y="789"/>
                    </a:lnTo>
                    <a:lnTo>
                      <a:pt x="1147" y="822"/>
                    </a:lnTo>
                    <a:lnTo>
                      <a:pt x="1182" y="1002"/>
                    </a:lnTo>
                    <a:lnTo>
                      <a:pt x="1057" y="1038"/>
                    </a:lnTo>
                    <a:lnTo>
                      <a:pt x="941" y="1043"/>
                    </a:lnTo>
                    <a:lnTo>
                      <a:pt x="932" y="985"/>
                    </a:lnTo>
                    <a:lnTo>
                      <a:pt x="835" y="996"/>
                    </a:lnTo>
                    <a:lnTo>
                      <a:pt x="715" y="859"/>
                    </a:lnTo>
                    <a:lnTo>
                      <a:pt x="667" y="856"/>
                    </a:lnTo>
                    <a:lnTo>
                      <a:pt x="619" y="924"/>
                    </a:lnTo>
                    <a:lnTo>
                      <a:pt x="456" y="911"/>
                    </a:lnTo>
                    <a:lnTo>
                      <a:pt x="378" y="802"/>
                    </a:lnTo>
                    <a:lnTo>
                      <a:pt x="398" y="723"/>
                    </a:lnTo>
                    <a:lnTo>
                      <a:pt x="131" y="730"/>
                    </a:lnTo>
                    <a:lnTo>
                      <a:pt x="0" y="563"/>
                    </a:lnTo>
                    <a:lnTo>
                      <a:pt x="220" y="24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30" name="Freeform 18"/>
              <p:cNvSpPr>
                <a:spLocks/>
              </p:cNvSpPr>
              <p:nvPr/>
            </p:nvSpPr>
            <p:spPr bwMode="auto">
              <a:xfrm>
                <a:off x="5920" y="941"/>
                <a:ext cx="604" cy="356"/>
              </a:xfrm>
              <a:custGeom>
                <a:avLst/>
                <a:gdLst>
                  <a:gd name="T0" fmla="*/ 82 w 3625"/>
                  <a:gd name="T1" fmla="*/ 1941 h 2140"/>
                  <a:gd name="T2" fmla="*/ 425 w 3625"/>
                  <a:gd name="T3" fmla="*/ 633 h 2140"/>
                  <a:gd name="T4" fmla="*/ 1692 w 3625"/>
                  <a:gd name="T5" fmla="*/ 81 h 2140"/>
                  <a:gd name="T6" fmla="*/ 1834 w 3625"/>
                  <a:gd name="T7" fmla="*/ 58 h 2140"/>
                  <a:gd name="T8" fmla="*/ 1881 w 3625"/>
                  <a:gd name="T9" fmla="*/ 45 h 2140"/>
                  <a:gd name="T10" fmla="*/ 1910 w 3625"/>
                  <a:gd name="T11" fmla="*/ 46 h 2140"/>
                  <a:gd name="T12" fmla="*/ 1923 w 3625"/>
                  <a:gd name="T13" fmla="*/ 24 h 2140"/>
                  <a:gd name="T14" fmla="*/ 2096 w 3625"/>
                  <a:gd name="T15" fmla="*/ 0 h 2140"/>
                  <a:gd name="T16" fmla="*/ 2288 w 3625"/>
                  <a:gd name="T17" fmla="*/ 94 h 2140"/>
                  <a:gd name="T18" fmla="*/ 3267 w 3625"/>
                  <a:gd name="T19" fmla="*/ 13 h 2140"/>
                  <a:gd name="T20" fmla="*/ 3372 w 3625"/>
                  <a:gd name="T21" fmla="*/ 58 h 2140"/>
                  <a:gd name="T22" fmla="*/ 3444 w 3625"/>
                  <a:gd name="T23" fmla="*/ 85 h 2140"/>
                  <a:gd name="T24" fmla="*/ 3563 w 3625"/>
                  <a:gd name="T25" fmla="*/ 160 h 2140"/>
                  <a:gd name="T26" fmla="*/ 3579 w 3625"/>
                  <a:gd name="T27" fmla="*/ 375 h 2140"/>
                  <a:gd name="T28" fmla="*/ 2682 w 3625"/>
                  <a:gd name="T29" fmla="*/ 162 h 2140"/>
                  <a:gd name="T30" fmla="*/ 2663 w 3625"/>
                  <a:gd name="T31" fmla="*/ 189 h 2140"/>
                  <a:gd name="T32" fmla="*/ 2331 w 3625"/>
                  <a:gd name="T33" fmla="*/ 762 h 2140"/>
                  <a:gd name="T34" fmla="*/ 2313 w 3625"/>
                  <a:gd name="T35" fmla="*/ 817 h 2140"/>
                  <a:gd name="T36" fmla="*/ 2311 w 3625"/>
                  <a:gd name="T37" fmla="*/ 866 h 2140"/>
                  <a:gd name="T38" fmla="*/ 2305 w 3625"/>
                  <a:gd name="T39" fmla="*/ 951 h 2140"/>
                  <a:gd name="T40" fmla="*/ 2395 w 3625"/>
                  <a:gd name="T41" fmla="*/ 1002 h 2140"/>
                  <a:gd name="T42" fmla="*/ 2310 w 3625"/>
                  <a:gd name="T43" fmla="*/ 1124 h 2140"/>
                  <a:gd name="T44" fmla="*/ 2247 w 3625"/>
                  <a:gd name="T45" fmla="*/ 1229 h 2140"/>
                  <a:gd name="T46" fmla="*/ 2177 w 3625"/>
                  <a:gd name="T47" fmla="*/ 1344 h 2140"/>
                  <a:gd name="T48" fmla="*/ 2337 w 3625"/>
                  <a:gd name="T49" fmla="*/ 1360 h 2140"/>
                  <a:gd name="T50" fmla="*/ 2254 w 3625"/>
                  <a:gd name="T51" fmla="*/ 1506 h 2140"/>
                  <a:gd name="T52" fmla="*/ 2272 w 3625"/>
                  <a:gd name="T53" fmla="*/ 1579 h 2140"/>
                  <a:gd name="T54" fmla="*/ 2187 w 3625"/>
                  <a:gd name="T55" fmla="*/ 1696 h 2140"/>
                  <a:gd name="T56" fmla="*/ 2136 w 3625"/>
                  <a:gd name="T57" fmla="*/ 1813 h 2140"/>
                  <a:gd name="T58" fmla="*/ 2171 w 3625"/>
                  <a:gd name="T59" fmla="*/ 1880 h 2140"/>
                  <a:gd name="T60" fmla="*/ 2111 w 3625"/>
                  <a:gd name="T61" fmla="*/ 1935 h 2140"/>
                  <a:gd name="T62" fmla="*/ 1563 w 3625"/>
                  <a:gd name="T63" fmla="*/ 1500 h 2140"/>
                  <a:gd name="T64" fmla="*/ 1485 w 3625"/>
                  <a:gd name="T65" fmla="*/ 1444 h 2140"/>
                  <a:gd name="T66" fmla="*/ 1233 w 3625"/>
                  <a:gd name="T67" fmla="*/ 1332 h 2140"/>
                  <a:gd name="T68" fmla="*/ 1018 w 3625"/>
                  <a:gd name="T69" fmla="*/ 1079 h 2140"/>
                  <a:gd name="T70" fmla="*/ 780 w 3625"/>
                  <a:gd name="T71" fmla="*/ 1725 h 2140"/>
                  <a:gd name="T72" fmla="*/ 677 w 3625"/>
                  <a:gd name="T73" fmla="*/ 1810 h 2140"/>
                  <a:gd name="T74" fmla="*/ 568 w 3625"/>
                  <a:gd name="T75" fmla="*/ 1785 h 2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625" h="2140">
                    <a:moveTo>
                      <a:pt x="175" y="2140"/>
                    </a:moveTo>
                    <a:lnTo>
                      <a:pt x="82" y="1941"/>
                    </a:lnTo>
                    <a:lnTo>
                      <a:pt x="0" y="1359"/>
                    </a:lnTo>
                    <a:lnTo>
                      <a:pt x="425" y="633"/>
                    </a:lnTo>
                    <a:lnTo>
                      <a:pt x="760" y="640"/>
                    </a:lnTo>
                    <a:lnTo>
                      <a:pt x="1692" y="81"/>
                    </a:lnTo>
                    <a:lnTo>
                      <a:pt x="1753" y="58"/>
                    </a:lnTo>
                    <a:lnTo>
                      <a:pt x="1834" y="58"/>
                    </a:lnTo>
                    <a:lnTo>
                      <a:pt x="1867" y="45"/>
                    </a:lnTo>
                    <a:lnTo>
                      <a:pt x="1881" y="45"/>
                    </a:lnTo>
                    <a:lnTo>
                      <a:pt x="1896" y="45"/>
                    </a:lnTo>
                    <a:lnTo>
                      <a:pt x="1910" y="46"/>
                    </a:lnTo>
                    <a:lnTo>
                      <a:pt x="1923" y="48"/>
                    </a:lnTo>
                    <a:lnTo>
                      <a:pt x="1923" y="24"/>
                    </a:lnTo>
                    <a:lnTo>
                      <a:pt x="2096" y="13"/>
                    </a:lnTo>
                    <a:lnTo>
                      <a:pt x="2096" y="0"/>
                    </a:lnTo>
                    <a:lnTo>
                      <a:pt x="2154" y="0"/>
                    </a:lnTo>
                    <a:lnTo>
                      <a:pt x="2288" y="94"/>
                    </a:lnTo>
                    <a:lnTo>
                      <a:pt x="2770" y="4"/>
                    </a:lnTo>
                    <a:lnTo>
                      <a:pt x="3267" y="13"/>
                    </a:lnTo>
                    <a:lnTo>
                      <a:pt x="3351" y="32"/>
                    </a:lnTo>
                    <a:lnTo>
                      <a:pt x="3372" y="58"/>
                    </a:lnTo>
                    <a:lnTo>
                      <a:pt x="3420" y="64"/>
                    </a:lnTo>
                    <a:lnTo>
                      <a:pt x="3444" y="85"/>
                    </a:lnTo>
                    <a:lnTo>
                      <a:pt x="3478" y="83"/>
                    </a:lnTo>
                    <a:lnTo>
                      <a:pt x="3563" y="160"/>
                    </a:lnTo>
                    <a:lnTo>
                      <a:pt x="3625" y="181"/>
                    </a:lnTo>
                    <a:lnTo>
                      <a:pt x="3579" y="375"/>
                    </a:lnTo>
                    <a:lnTo>
                      <a:pt x="3325" y="471"/>
                    </a:lnTo>
                    <a:lnTo>
                      <a:pt x="2682" y="162"/>
                    </a:lnTo>
                    <a:lnTo>
                      <a:pt x="2663" y="162"/>
                    </a:lnTo>
                    <a:lnTo>
                      <a:pt x="2663" y="189"/>
                    </a:lnTo>
                    <a:lnTo>
                      <a:pt x="2828" y="860"/>
                    </a:lnTo>
                    <a:lnTo>
                      <a:pt x="2331" y="762"/>
                    </a:lnTo>
                    <a:lnTo>
                      <a:pt x="2320" y="760"/>
                    </a:lnTo>
                    <a:lnTo>
                      <a:pt x="2313" y="817"/>
                    </a:lnTo>
                    <a:lnTo>
                      <a:pt x="2350" y="842"/>
                    </a:lnTo>
                    <a:lnTo>
                      <a:pt x="2311" y="866"/>
                    </a:lnTo>
                    <a:lnTo>
                      <a:pt x="2361" y="932"/>
                    </a:lnTo>
                    <a:lnTo>
                      <a:pt x="2305" y="951"/>
                    </a:lnTo>
                    <a:lnTo>
                      <a:pt x="2332" y="996"/>
                    </a:lnTo>
                    <a:lnTo>
                      <a:pt x="2395" y="1002"/>
                    </a:lnTo>
                    <a:lnTo>
                      <a:pt x="2388" y="1067"/>
                    </a:lnTo>
                    <a:lnTo>
                      <a:pt x="2310" y="1124"/>
                    </a:lnTo>
                    <a:lnTo>
                      <a:pt x="2267" y="1132"/>
                    </a:lnTo>
                    <a:lnTo>
                      <a:pt x="2247" y="1229"/>
                    </a:lnTo>
                    <a:lnTo>
                      <a:pt x="2162" y="1320"/>
                    </a:lnTo>
                    <a:lnTo>
                      <a:pt x="2177" y="1344"/>
                    </a:lnTo>
                    <a:lnTo>
                      <a:pt x="2311" y="1318"/>
                    </a:lnTo>
                    <a:lnTo>
                      <a:pt x="2337" y="1360"/>
                    </a:lnTo>
                    <a:lnTo>
                      <a:pt x="2286" y="1423"/>
                    </a:lnTo>
                    <a:lnTo>
                      <a:pt x="2254" y="1506"/>
                    </a:lnTo>
                    <a:lnTo>
                      <a:pt x="2267" y="1553"/>
                    </a:lnTo>
                    <a:lnTo>
                      <a:pt x="2272" y="1579"/>
                    </a:lnTo>
                    <a:lnTo>
                      <a:pt x="2214" y="1631"/>
                    </a:lnTo>
                    <a:lnTo>
                      <a:pt x="2187" y="1696"/>
                    </a:lnTo>
                    <a:lnTo>
                      <a:pt x="2194" y="1764"/>
                    </a:lnTo>
                    <a:lnTo>
                      <a:pt x="2136" y="1813"/>
                    </a:lnTo>
                    <a:lnTo>
                      <a:pt x="2136" y="1842"/>
                    </a:lnTo>
                    <a:lnTo>
                      <a:pt x="2171" y="1880"/>
                    </a:lnTo>
                    <a:lnTo>
                      <a:pt x="2132" y="1902"/>
                    </a:lnTo>
                    <a:lnTo>
                      <a:pt x="2111" y="1935"/>
                    </a:lnTo>
                    <a:lnTo>
                      <a:pt x="1712" y="1600"/>
                    </a:lnTo>
                    <a:lnTo>
                      <a:pt x="1563" y="1500"/>
                    </a:lnTo>
                    <a:lnTo>
                      <a:pt x="1501" y="1493"/>
                    </a:lnTo>
                    <a:lnTo>
                      <a:pt x="1485" y="1444"/>
                    </a:lnTo>
                    <a:lnTo>
                      <a:pt x="1457" y="1422"/>
                    </a:lnTo>
                    <a:lnTo>
                      <a:pt x="1233" y="1332"/>
                    </a:lnTo>
                    <a:lnTo>
                      <a:pt x="1095" y="1314"/>
                    </a:lnTo>
                    <a:lnTo>
                      <a:pt x="1018" y="1079"/>
                    </a:lnTo>
                    <a:lnTo>
                      <a:pt x="810" y="1714"/>
                    </a:lnTo>
                    <a:lnTo>
                      <a:pt x="780" y="1725"/>
                    </a:lnTo>
                    <a:lnTo>
                      <a:pt x="755" y="1760"/>
                    </a:lnTo>
                    <a:lnTo>
                      <a:pt x="677" y="1810"/>
                    </a:lnTo>
                    <a:lnTo>
                      <a:pt x="661" y="1799"/>
                    </a:lnTo>
                    <a:lnTo>
                      <a:pt x="568" y="1785"/>
                    </a:lnTo>
                    <a:lnTo>
                      <a:pt x="175" y="214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31" name="Freeform 19"/>
              <p:cNvSpPr>
                <a:spLocks/>
              </p:cNvSpPr>
              <p:nvPr/>
            </p:nvSpPr>
            <p:spPr bwMode="auto">
              <a:xfrm>
                <a:off x="5920" y="941"/>
                <a:ext cx="604" cy="356"/>
              </a:xfrm>
              <a:custGeom>
                <a:avLst/>
                <a:gdLst>
                  <a:gd name="T0" fmla="*/ 82 w 3625"/>
                  <a:gd name="T1" fmla="*/ 1941 h 2140"/>
                  <a:gd name="T2" fmla="*/ 425 w 3625"/>
                  <a:gd name="T3" fmla="*/ 633 h 2140"/>
                  <a:gd name="T4" fmla="*/ 1692 w 3625"/>
                  <a:gd name="T5" fmla="*/ 81 h 2140"/>
                  <a:gd name="T6" fmla="*/ 1834 w 3625"/>
                  <a:gd name="T7" fmla="*/ 58 h 2140"/>
                  <a:gd name="T8" fmla="*/ 1881 w 3625"/>
                  <a:gd name="T9" fmla="*/ 45 h 2140"/>
                  <a:gd name="T10" fmla="*/ 1910 w 3625"/>
                  <a:gd name="T11" fmla="*/ 46 h 2140"/>
                  <a:gd name="T12" fmla="*/ 1923 w 3625"/>
                  <a:gd name="T13" fmla="*/ 24 h 2140"/>
                  <a:gd name="T14" fmla="*/ 2096 w 3625"/>
                  <a:gd name="T15" fmla="*/ 0 h 2140"/>
                  <a:gd name="T16" fmla="*/ 2288 w 3625"/>
                  <a:gd name="T17" fmla="*/ 94 h 2140"/>
                  <a:gd name="T18" fmla="*/ 3267 w 3625"/>
                  <a:gd name="T19" fmla="*/ 13 h 2140"/>
                  <a:gd name="T20" fmla="*/ 3372 w 3625"/>
                  <a:gd name="T21" fmla="*/ 58 h 2140"/>
                  <a:gd name="T22" fmla="*/ 3444 w 3625"/>
                  <a:gd name="T23" fmla="*/ 85 h 2140"/>
                  <a:gd name="T24" fmla="*/ 3563 w 3625"/>
                  <a:gd name="T25" fmla="*/ 160 h 2140"/>
                  <a:gd name="T26" fmla="*/ 3579 w 3625"/>
                  <a:gd name="T27" fmla="*/ 375 h 2140"/>
                  <a:gd name="T28" fmla="*/ 2682 w 3625"/>
                  <a:gd name="T29" fmla="*/ 162 h 2140"/>
                  <a:gd name="T30" fmla="*/ 2663 w 3625"/>
                  <a:gd name="T31" fmla="*/ 189 h 2140"/>
                  <a:gd name="T32" fmla="*/ 2331 w 3625"/>
                  <a:gd name="T33" fmla="*/ 762 h 2140"/>
                  <a:gd name="T34" fmla="*/ 2313 w 3625"/>
                  <a:gd name="T35" fmla="*/ 817 h 2140"/>
                  <a:gd name="T36" fmla="*/ 2311 w 3625"/>
                  <a:gd name="T37" fmla="*/ 866 h 2140"/>
                  <a:gd name="T38" fmla="*/ 2305 w 3625"/>
                  <a:gd name="T39" fmla="*/ 951 h 2140"/>
                  <a:gd name="T40" fmla="*/ 2395 w 3625"/>
                  <a:gd name="T41" fmla="*/ 1002 h 2140"/>
                  <a:gd name="T42" fmla="*/ 2310 w 3625"/>
                  <a:gd name="T43" fmla="*/ 1124 h 2140"/>
                  <a:gd name="T44" fmla="*/ 2247 w 3625"/>
                  <a:gd name="T45" fmla="*/ 1229 h 2140"/>
                  <a:gd name="T46" fmla="*/ 2177 w 3625"/>
                  <a:gd name="T47" fmla="*/ 1344 h 2140"/>
                  <a:gd name="T48" fmla="*/ 2337 w 3625"/>
                  <a:gd name="T49" fmla="*/ 1360 h 2140"/>
                  <a:gd name="T50" fmla="*/ 2254 w 3625"/>
                  <a:gd name="T51" fmla="*/ 1506 h 2140"/>
                  <a:gd name="T52" fmla="*/ 2272 w 3625"/>
                  <a:gd name="T53" fmla="*/ 1579 h 2140"/>
                  <a:gd name="T54" fmla="*/ 2187 w 3625"/>
                  <a:gd name="T55" fmla="*/ 1696 h 2140"/>
                  <a:gd name="T56" fmla="*/ 2136 w 3625"/>
                  <a:gd name="T57" fmla="*/ 1813 h 2140"/>
                  <a:gd name="T58" fmla="*/ 2171 w 3625"/>
                  <a:gd name="T59" fmla="*/ 1880 h 2140"/>
                  <a:gd name="T60" fmla="*/ 2111 w 3625"/>
                  <a:gd name="T61" fmla="*/ 1935 h 2140"/>
                  <a:gd name="T62" fmla="*/ 1563 w 3625"/>
                  <a:gd name="T63" fmla="*/ 1500 h 2140"/>
                  <a:gd name="T64" fmla="*/ 1485 w 3625"/>
                  <a:gd name="T65" fmla="*/ 1444 h 2140"/>
                  <a:gd name="T66" fmla="*/ 1233 w 3625"/>
                  <a:gd name="T67" fmla="*/ 1332 h 2140"/>
                  <a:gd name="T68" fmla="*/ 1018 w 3625"/>
                  <a:gd name="T69" fmla="*/ 1079 h 2140"/>
                  <a:gd name="T70" fmla="*/ 780 w 3625"/>
                  <a:gd name="T71" fmla="*/ 1725 h 2140"/>
                  <a:gd name="T72" fmla="*/ 677 w 3625"/>
                  <a:gd name="T73" fmla="*/ 1810 h 2140"/>
                  <a:gd name="T74" fmla="*/ 568 w 3625"/>
                  <a:gd name="T75" fmla="*/ 1785 h 2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625" h="2140">
                    <a:moveTo>
                      <a:pt x="175" y="2140"/>
                    </a:moveTo>
                    <a:lnTo>
                      <a:pt x="82" y="1941"/>
                    </a:lnTo>
                    <a:lnTo>
                      <a:pt x="0" y="1359"/>
                    </a:lnTo>
                    <a:lnTo>
                      <a:pt x="425" y="633"/>
                    </a:lnTo>
                    <a:lnTo>
                      <a:pt x="760" y="640"/>
                    </a:lnTo>
                    <a:lnTo>
                      <a:pt x="1692" y="81"/>
                    </a:lnTo>
                    <a:lnTo>
                      <a:pt x="1753" y="58"/>
                    </a:lnTo>
                    <a:lnTo>
                      <a:pt x="1834" y="58"/>
                    </a:lnTo>
                    <a:lnTo>
                      <a:pt x="1867" y="45"/>
                    </a:lnTo>
                    <a:lnTo>
                      <a:pt x="1881" y="45"/>
                    </a:lnTo>
                    <a:lnTo>
                      <a:pt x="1896" y="45"/>
                    </a:lnTo>
                    <a:lnTo>
                      <a:pt x="1910" y="46"/>
                    </a:lnTo>
                    <a:lnTo>
                      <a:pt x="1923" y="48"/>
                    </a:lnTo>
                    <a:lnTo>
                      <a:pt x="1923" y="24"/>
                    </a:lnTo>
                    <a:lnTo>
                      <a:pt x="2096" y="13"/>
                    </a:lnTo>
                    <a:lnTo>
                      <a:pt x="2096" y="0"/>
                    </a:lnTo>
                    <a:lnTo>
                      <a:pt x="2154" y="0"/>
                    </a:lnTo>
                    <a:lnTo>
                      <a:pt x="2288" y="94"/>
                    </a:lnTo>
                    <a:lnTo>
                      <a:pt x="2770" y="4"/>
                    </a:lnTo>
                    <a:lnTo>
                      <a:pt x="3267" y="13"/>
                    </a:lnTo>
                    <a:lnTo>
                      <a:pt x="3351" y="32"/>
                    </a:lnTo>
                    <a:lnTo>
                      <a:pt x="3372" y="58"/>
                    </a:lnTo>
                    <a:lnTo>
                      <a:pt x="3420" y="64"/>
                    </a:lnTo>
                    <a:lnTo>
                      <a:pt x="3444" y="85"/>
                    </a:lnTo>
                    <a:lnTo>
                      <a:pt x="3478" y="83"/>
                    </a:lnTo>
                    <a:lnTo>
                      <a:pt x="3563" y="160"/>
                    </a:lnTo>
                    <a:lnTo>
                      <a:pt x="3625" y="181"/>
                    </a:lnTo>
                    <a:lnTo>
                      <a:pt x="3579" y="375"/>
                    </a:lnTo>
                    <a:lnTo>
                      <a:pt x="3325" y="471"/>
                    </a:lnTo>
                    <a:lnTo>
                      <a:pt x="2682" y="162"/>
                    </a:lnTo>
                    <a:lnTo>
                      <a:pt x="2663" y="162"/>
                    </a:lnTo>
                    <a:lnTo>
                      <a:pt x="2663" y="189"/>
                    </a:lnTo>
                    <a:lnTo>
                      <a:pt x="2828" y="860"/>
                    </a:lnTo>
                    <a:lnTo>
                      <a:pt x="2331" y="762"/>
                    </a:lnTo>
                    <a:lnTo>
                      <a:pt x="2320" y="760"/>
                    </a:lnTo>
                    <a:lnTo>
                      <a:pt x="2313" y="817"/>
                    </a:lnTo>
                    <a:lnTo>
                      <a:pt x="2350" y="842"/>
                    </a:lnTo>
                    <a:lnTo>
                      <a:pt x="2311" y="866"/>
                    </a:lnTo>
                    <a:lnTo>
                      <a:pt x="2361" y="932"/>
                    </a:lnTo>
                    <a:lnTo>
                      <a:pt x="2305" y="951"/>
                    </a:lnTo>
                    <a:lnTo>
                      <a:pt x="2332" y="996"/>
                    </a:lnTo>
                    <a:lnTo>
                      <a:pt x="2395" y="1002"/>
                    </a:lnTo>
                    <a:lnTo>
                      <a:pt x="2388" y="1067"/>
                    </a:lnTo>
                    <a:lnTo>
                      <a:pt x="2310" y="1124"/>
                    </a:lnTo>
                    <a:lnTo>
                      <a:pt x="2267" y="1132"/>
                    </a:lnTo>
                    <a:lnTo>
                      <a:pt x="2247" y="1229"/>
                    </a:lnTo>
                    <a:lnTo>
                      <a:pt x="2162" y="1320"/>
                    </a:lnTo>
                    <a:lnTo>
                      <a:pt x="2177" y="1344"/>
                    </a:lnTo>
                    <a:lnTo>
                      <a:pt x="2311" y="1318"/>
                    </a:lnTo>
                    <a:lnTo>
                      <a:pt x="2337" y="1360"/>
                    </a:lnTo>
                    <a:lnTo>
                      <a:pt x="2286" y="1423"/>
                    </a:lnTo>
                    <a:lnTo>
                      <a:pt x="2254" y="1506"/>
                    </a:lnTo>
                    <a:lnTo>
                      <a:pt x="2267" y="1553"/>
                    </a:lnTo>
                    <a:lnTo>
                      <a:pt x="2272" y="1579"/>
                    </a:lnTo>
                    <a:lnTo>
                      <a:pt x="2214" y="1631"/>
                    </a:lnTo>
                    <a:lnTo>
                      <a:pt x="2187" y="1696"/>
                    </a:lnTo>
                    <a:lnTo>
                      <a:pt x="2194" y="1764"/>
                    </a:lnTo>
                    <a:lnTo>
                      <a:pt x="2136" y="1813"/>
                    </a:lnTo>
                    <a:lnTo>
                      <a:pt x="2136" y="1842"/>
                    </a:lnTo>
                    <a:lnTo>
                      <a:pt x="2171" y="1880"/>
                    </a:lnTo>
                    <a:lnTo>
                      <a:pt x="2132" y="1902"/>
                    </a:lnTo>
                    <a:lnTo>
                      <a:pt x="2111" y="1935"/>
                    </a:lnTo>
                    <a:lnTo>
                      <a:pt x="1712" y="1600"/>
                    </a:lnTo>
                    <a:lnTo>
                      <a:pt x="1563" y="1500"/>
                    </a:lnTo>
                    <a:lnTo>
                      <a:pt x="1501" y="1493"/>
                    </a:lnTo>
                    <a:lnTo>
                      <a:pt x="1485" y="1444"/>
                    </a:lnTo>
                    <a:lnTo>
                      <a:pt x="1457" y="1422"/>
                    </a:lnTo>
                    <a:lnTo>
                      <a:pt x="1233" y="1332"/>
                    </a:lnTo>
                    <a:lnTo>
                      <a:pt x="1095" y="1314"/>
                    </a:lnTo>
                    <a:lnTo>
                      <a:pt x="1018" y="1079"/>
                    </a:lnTo>
                    <a:lnTo>
                      <a:pt x="810" y="1714"/>
                    </a:lnTo>
                    <a:lnTo>
                      <a:pt x="780" y="1725"/>
                    </a:lnTo>
                    <a:lnTo>
                      <a:pt x="755" y="1760"/>
                    </a:lnTo>
                    <a:lnTo>
                      <a:pt x="677" y="1810"/>
                    </a:lnTo>
                    <a:lnTo>
                      <a:pt x="661" y="1799"/>
                    </a:lnTo>
                    <a:lnTo>
                      <a:pt x="568" y="1785"/>
                    </a:lnTo>
                    <a:lnTo>
                      <a:pt x="175" y="214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32" name="Freeform 20"/>
              <p:cNvSpPr>
                <a:spLocks/>
              </p:cNvSpPr>
              <p:nvPr/>
            </p:nvSpPr>
            <p:spPr bwMode="auto">
              <a:xfrm>
                <a:off x="6123" y="836"/>
                <a:ext cx="406" cy="159"/>
              </a:xfrm>
              <a:custGeom>
                <a:avLst/>
                <a:gdLst>
                  <a:gd name="T0" fmla="*/ 65 w 2436"/>
                  <a:gd name="T1" fmla="*/ 948 h 948"/>
                  <a:gd name="T2" fmla="*/ 475 w 2436"/>
                  <a:gd name="T3" fmla="*/ 703 h 948"/>
                  <a:gd name="T4" fmla="*/ 530 w 2436"/>
                  <a:gd name="T5" fmla="*/ 682 h 948"/>
                  <a:gd name="T6" fmla="*/ 614 w 2436"/>
                  <a:gd name="T7" fmla="*/ 681 h 948"/>
                  <a:gd name="T8" fmla="*/ 645 w 2436"/>
                  <a:gd name="T9" fmla="*/ 669 h 948"/>
                  <a:gd name="T10" fmla="*/ 703 w 2436"/>
                  <a:gd name="T11" fmla="*/ 670 h 948"/>
                  <a:gd name="T12" fmla="*/ 704 w 2436"/>
                  <a:gd name="T13" fmla="*/ 649 h 948"/>
                  <a:gd name="T14" fmla="*/ 875 w 2436"/>
                  <a:gd name="T15" fmla="*/ 637 h 948"/>
                  <a:gd name="T16" fmla="*/ 875 w 2436"/>
                  <a:gd name="T17" fmla="*/ 624 h 948"/>
                  <a:gd name="T18" fmla="*/ 934 w 2436"/>
                  <a:gd name="T19" fmla="*/ 623 h 948"/>
                  <a:gd name="T20" fmla="*/ 1067 w 2436"/>
                  <a:gd name="T21" fmla="*/ 718 h 948"/>
                  <a:gd name="T22" fmla="*/ 1546 w 2436"/>
                  <a:gd name="T23" fmla="*/ 628 h 948"/>
                  <a:gd name="T24" fmla="*/ 2051 w 2436"/>
                  <a:gd name="T25" fmla="*/ 636 h 948"/>
                  <a:gd name="T26" fmla="*/ 2131 w 2436"/>
                  <a:gd name="T27" fmla="*/ 656 h 948"/>
                  <a:gd name="T28" fmla="*/ 2150 w 2436"/>
                  <a:gd name="T29" fmla="*/ 682 h 948"/>
                  <a:gd name="T30" fmla="*/ 2198 w 2436"/>
                  <a:gd name="T31" fmla="*/ 687 h 948"/>
                  <a:gd name="T32" fmla="*/ 2221 w 2436"/>
                  <a:gd name="T33" fmla="*/ 708 h 948"/>
                  <a:gd name="T34" fmla="*/ 2255 w 2436"/>
                  <a:gd name="T35" fmla="*/ 705 h 948"/>
                  <a:gd name="T36" fmla="*/ 2340 w 2436"/>
                  <a:gd name="T37" fmla="*/ 780 h 948"/>
                  <a:gd name="T38" fmla="*/ 2406 w 2436"/>
                  <a:gd name="T39" fmla="*/ 806 h 948"/>
                  <a:gd name="T40" fmla="*/ 2436 w 2436"/>
                  <a:gd name="T41" fmla="*/ 541 h 948"/>
                  <a:gd name="T42" fmla="*/ 2429 w 2436"/>
                  <a:gd name="T43" fmla="*/ 518 h 948"/>
                  <a:gd name="T44" fmla="*/ 2419 w 2436"/>
                  <a:gd name="T45" fmla="*/ 501 h 948"/>
                  <a:gd name="T46" fmla="*/ 2386 w 2436"/>
                  <a:gd name="T47" fmla="*/ 504 h 948"/>
                  <a:gd name="T48" fmla="*/ 2346 w 2436"/>
                  <a:gd name="T49" fmla="*/ 446 h 948"/>
                  <a:gd name="T50" fmla="*/ 2339 w 2436"/>
                  <a:gd name="T51" fmla="*/ 431 h 948"/>
                  <a:gd name="T52" fmla="*/ 2319 w 2436"/>
                  <a:gd name="T53" fmla="*/ 431 h 948"/>
                  <a:gd name="T54" fmla="*/ 2276 w 2436"/>
                  <a:gd name="T55" fmla="*/ 398 h 948"/>
                  <a:gd name="T56" fmla="*/ 2271 w 2436"/>
                  <a:gd name="T57" fmla="*/ 362 h 948"/>
                  <a:gd name="T58" fmla="*/ 2285 w 2436"/>
                  <a:gd name="T59" fmla="*/ 337 h 948"/>
                  <a:gd name="T60" fmla="*/ 2285 w 2436"/>
                  <a:gd name="T61" fmla="*/ 318 h 948"/>
                  <a:gd name="T62" fmla="*/ 2253 w 2436"/>
                  <a:gd name="T63" fmla="*/ 289 h 948"/>
                  <a:gd name="T64" fmla="*/ 2247 w 2436"/>
                  <a:gd name="T65" fmla="*/ 224 h 948"/>
                  <a:gd name="T66" fmla="*/ 2275 w 2436"/>
                  <a:gd name="T67" fmla="*/ 184 h 948"/>
                  <a:gd name="T68" fmla="*/ 2258 w 2436"/>
                  <a:gd name="T69" fmla="*/ 166 h 948"/>
                  <a:gd name="T70" fmla="*/ 2158 w 2436"/>
                  <a:gd name="T71" fmla="*/ 155 h 948"/>
                  <a:gd name="T72" fmla="*/ 2135 w 2436"/>
                  <a:gd name="T73" fmla="*/ 150 h 948"/>
                  <a:gd name="T74" fmla="*/ 2094 w 2436"/>
                  <a:gd name="T75" fmla="*/ 93 h 948"/>
                  <a:gd name="T76" fmla="*/ 2060 w 2436"/>
                  <a:gd name="T77" fmla="*/ 0 h 948"/>
                  <a:gd name="T78" fmla="*/ 1344 w 2436"/>
                  <a:gd name="T79" fmla="*/ 26 h 948"/>
                  <a:gd name="T80" fmla="*/ 1099 w 2436"/>
                  <a:gd name="T81" fmla="*/ 158 h 948"/>
                  <a:gd name="T82" fmla="*/ 1026 w 2436"/>
                  <a:gd name="T83" fmla="*/ 161 h 948"/>
                  <a:gd name="T84" fmla="*/ 1006 w 2436"/>
                  <a:gd name="T85" fmla="*/ 80 h 948"/>
                  <a:gd name="T86" fmla="*/ 826 w 2436"/>
                  <a:gd name="T87" fmla="*/ 60 h 948"/>
                  <a:gd name="T88" fmla="*/ 776 w 2436"/>
                  <a:gd name="T89" fmla="*/ 119 h 948"/>
                  <a:gd name="T90" fmla="*/ 624 w 2436"/>
                  <a:gd name="T91" fmla="*/ 118 h 948"/>
                  <a:gd name="T92" fmla="*/ 593 w 2436"/>
                  <a:gd name="T93" fmla="*/ 152 h 948"/>
                  <a:gd name="T94" fmla="*/ 510 w 2436"/>
                  <a:gd name="T95" fmla="*/ 169 h 948"/>
                  <a:gd name="T96" fmla="*/ 65 w 2436"/>
                  <a:gd name="T97" fmla="*/ 195 h 948"/>
                  <a:gd name="T98" fmla="*/ 197 w 2436"/>
                  <a:gd name="T99" fmla="*/ 327 h 948"/>
                  <a:gd name="T100" fmla="*/ 198 w 2436"/>
                  <a:gd name="T101" fmla="*/ 375 h 948"/>
                  <a:gd name="T102" fmla="*/ 167 w 2436"/>
                  <a:gd name="T103" fmla="*/ 375 h 948"/>
                  <a:gd name="T104" fmla="*/ 209 w 2436"/>
                  <a:gd name="T105" fmla="*/ 431 h 948"/>
                  <a:gd name="T106" fmla="*/ 162 w 2436"/>
                  <a:gd name="T107" fmla="*/ 495 h 948"/>
                  <a:gd name="T108" fmla="*/ 167 w 2436"/>
                  <a:gd name="T109" fmla="*/ 589 h 948"/>
                  <a:gd name="T110" fmla="*/ 81 w 2436"/>
                  <a:gd name="T111" fmla="*/ 705 h 948"/>
                  <a:gd name="T112" fmla="*/ 65 w 2436"/>
                  <a:gd name="T113" fmla="*/ 755 h 948"/>
                  <a:gd name="T114" fmla="*/ 0 w 2436"/>
                  <a:gd name="T115" fmla="*/ 830 h 948"/>
                  <a:gd name="T116" fmla="*/ 6 w 2436"/>
                  <a:gd name="T117" fmla="*/ 874 h 948"/>
                  <a:gd name="T118" fmla="*/ 65 w 2436"/>
                  <a:gd name="T119" fmla="*/ 948 h 9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36" h="948">
                    <a:moveTo>
                      <a:pt x="65" y="948"/>
                    </a:moveTo>
                    <a:lnTo>
                      <a:pt x="475" y="703"/>
                    </a:lnTo>
                    <a:lnTo>
                      <a:pt x="530" y="682"/>
                    </a:lnTo>
                    <a:lnTo>
                      <a:pt x="614" y="681"/>
                    </a:lnTo>
                    <a:lnTo>
                      <a:pt x="645" y="669"/>
                    </a:lnTo>
                    <a:lnTo>
                      <a:pt x="703" y="670"/>
                    </a:lnTo>
                    <a:lnTo>
                      <a:pt x="704" y="649"/>
                    </a:lnTo>
                    <a:lnTo>
                      <a:pt x="875" y="637"/>
                    </a:lnTo>
                    <a:lnTo>
                      <a:pt x="875" y="624"/>
                    </a:lnTo>
                    <a:lnTo>
                      <a:pt x="934" y="623"/>
                    </a:lnTo>
                    <a:lnTo>
                      <a:pt x="1067" y="718"/>
                    </a:lnTo>
                    <a:lnTo>
                      <a:pt x="1546" y="628"/>
                    </a:lnTo>
                    <a:lnTo>
                      <a:pt x="2051" y="636"/>
                    </a:lnTo>
                    <a:lnTo>
                      <a:pt x="2131" y="656"/>
                    </a:lnTo>
                    <a:lnTo>
                      <a:pt x="2150" y="682"/>
                    </a:lnTo>
                    <a:lnTo>
                      <a:pt x="2198" y="687"/>
                    </a:lnTo>
                    <a:lnTo>
                      <a:pt x="2221" y="708"/>
                    </a:lnTo>
                    <a:lnTo>
                      <a:pt x="2255" y="705"/>
                    </a:lnTo>
                    <a:lnTo>
                      <a:pt x="2340" y="780"/>
                    </a:lnTo>
                    <a:lnTo>
                      <a:pt x="2406" y="806"/>
                    </a:lnTo>
                    <a:lnTo>
                      <a:pt x="2436" y="541"/>
                    </a:lnTo>
                    <a:lnTo>
                      <a:pt x="2429" y="518"/>
                    </a:lnTo>
                    <a:lnTo>
                      <a:pt x="2419" y="501"/>
                    </a:lnTo>
                    <a:lnTo>
                      <a:pt x="2386" y="504"/>
                    </a:lnTo>
                    <a:lnTo>
                      <a:pt x="2346" y="446"/>
                    </a:lnTo>
                    <a:lnTo>
                      <a:pt x="2339" y="431"/>
                    </a:lnTo>
                    <a:lnTo>
                      <a:pt x="2319" y="431"/>
                    </a:lnTo>
                    <a:lnTo>
                      <a:pt x="2276" y="398"/>
                    </a:lnTo>
                    <a:lnTo>
                      <a:pt x="2271" y="362"/>
                    </a:lnTo>
                    <a:lnTo>
                      <a:pt x="2285" y="337"/>
                    </a:lnTo>
                    <a:lnTo>
                      <a:pt x="2285" y="318"/>
                    </a:lnTo>
                    <a:lnTo>
                      <a:pt x="2253" y="289"/>
                    </a:lnTo>
                    <a:lnTo>
                      <a:pt x="2247" y="224"/>
                    </a:lnTo>
                    <a:lnTo>
                      <a:pt x="2275" y="184"/>
                    </a:lnTo>
                    <a:lnTo>
                      <a:pt x="2258" y="166"/>
                    </a:lnTo>
                    <a:lnTo>
                      <a:pt x="2158" y="155"/>
                    </a:lnTo>
                    <a:lnTo>
                      <a:pt x="2135" y="150"/>
                    </a:lnTo>
                    <a:lnTo>
                      <a:pt x="2094" y="93"/>
                    </a:lnTo>
                    <a:lnTo>
                      <a:pt x="2060" y="0"/>
                    </a:lnTo>
                    <a:lnTo>
                      <a:pt x="1344" y="26"/>
                    </a:lnTo>
                    <a:lnTo>
                      <a:pt x="1099" y="158"/>
                    </a:lnTo>
                    <a:lnTo>
                      <a:pt x="1026" y="161"/>
                    </a:lnTo>
                    <a:lnTo>
                      <a:pt x="1006" y="80"/>
                    </a:lnTo>
                    <a:lnTo>
                      <a:pt x="826" y="60"/>
                    </a:lnTo>
                    <a:lnTo>
                      <a:pt x="776" y="119"/>
                    </a:lnTo>
                    <a:lnTo>
                      <a:pt x="624" y="118"/>
                    </a:lnTo>
                    <a:lnTo>
                      <a:pt x="593" y="152"/>
                    </a:lnTo>
                    <a:lnTo>
                      <a:pt x="510" y="169"/>
                    </a:lnTo>
                    <a:lnTo>
                      <a:pt x="65" y="195"/>
                    </a:lnTo>
                    <a:lnTo>
                      <a:pt x="197" y="327"/>
                    </a:lnTo>
                    <a:lnTo>
                      <a:pt x="198" y="375"/>
                    </a:lnTo>
                    <a:lnTo>
                      <a:pt x="167" y="375"/>
                    </a:lnTo>
                    <a:lnTo>
                      <a:pt x="209" y="431"/>
                    </a:lnTo>
                    <a:lnTo>
                      <a:pt x="162" y="495"/>
                    </a:lnTo>
                    <a:lnTo>
                      <a:pt x="167" y="589"/>
                    </a:lnTo>
                    <a:lnTo>
                      <a:pt x="81" y="705"/>
                    </a:lnTo>
                    <a:lnTo>
                      <a:pt x="65" y="755"/>
                    </a:lnTo>
                    <a:lnTo>
                      <a:pt x="0" y="830"/>
                    </a:lnTo>
                    <a:lnTo>
                      <a:pt x="6" y="874"/>
                    </a:lnTo>
                    <a:lnTo>
                      <a:pt x="65" y="94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33" name="Freeform 21"/>
              <p:cNvSpPr>
                <a:spLocks/>
              </p:cNvSpPr>
              <p:nvPr/>
            </p:nvSpPr>
            <p:spPr bwMode="auto">
              <a:xfrm>
                <a:off x="6123" y="836"/>
                <a:ext cx="406" cy="159"/>
              </a:xfrm>
              <a:custGeom>
                <a:avLst/>
                <a:gdLst>
                  <a:gd name="T0" fmla="*/ 65 w 2436"/>
                  <a:gd name="T1" fmla="*/ 948 h 948"/>
                  <a:gd name="T2" fmla="*/ 475 w 2436"/>
                  <a:gd name="T3" fmla="*/ 703 h 948"/>
                  <a:gd name="T4" fmla="*/ 530 w 2436"/>
                  <a:gd name="T5" fmla="*/ 682 h 948"/>
                  <a:gd name="T6" fmla="*/ 614 w 2436"/>
                  <a:gd name="T7" fmla="*/ 681 h 948"/>
                  <a:gd name="T8" fmla="*/ 645 w 2436"/>
                  <a:gd name="T9" fmla="*/ 669 h 948"/>
                  <a:gd name="T10" fmla="*/ 703 w 2436"/>
                  <a:gd name="T11" fmla="*/ 670 h 948"/>
                  <a:gd name="T12" fmla="*/ 704 w 2436"/>
                  <a:gd name="T13" fmla="*/ 649 h 948"/>
                  <a:gd name="T14" fmla="*/ 875 w 2436"/>
                  <a:gd name="T15" fmla="*/ 637 h 948"/>
                  <a:gd name="T16" fmla="*/ 875 w 2436"/>
                  <a:gd name="T17" fmla="*/ 624 h 948"/>
                  <a:gd name="T18" fmla="*/ 934 w 2436"/>
                  <a:gd name="T19" fmla="*/ 623 h 948"/>
                  <a:gd name="T20" fmla="*/ 1067 w 2436"/>
                  <a:gd name="T21" fmla="*/ 718 h 948"/>
                  <a:gd name="T22" fmla="*/ 1546 w 2436"/>
                  <a:gd name="T23" fmla="*/ 628 h 948"/>
                  <a:gd name="T24" fmla="*/ 2051 w 2436"/>
                  <a:gd name="T25" fmla="*/ 636 h 948"/>
                  <a:gd name="T26" fmla="*/ 2131 w 2436"/>
                  <a:gd name="T27" fmla="*/ 656 h 948"/>
                  <a:gd name="T28" fmla="*/ 2150 w 2436"/>
                  <a:gd name="T29" fmla="*/ 682 h 948"/>
                  <a:gd name="T30" fmla="*/ 2198 w 2436"/>
                  <a:gd name="T31" fmla="*/ 687 h 948"/>
                  <a:gd name="T32" fmla="*/ 2221 w 2436"/>
                  <a:gd name="T33" fmla="*/ 708 h 948"/>
                  <a:gd name="T34" fmla="*/ 2255 w 2436"/>
                  <a:gd name="T35" fmla="*/ 705 h 948"/>
                  <a:gd name="T36" fmla="*/ 2340 w 2436"/>
                  <a:gd name="T37" fmla="*/ 780 h 948"/>
                  <a:gd name="T38" fmla="*/ 2406 w 2436"/>
                  <a:gd name="T39" fmla="*/ 806 h 948"/>
                  <a:gd name="T40" fmla="*/ 2436 w 2436"/>
                  <a:gd name="T41" fmla="*/ 541 h 948"/>
                  <a:gd name="T42" fmla="*/ 2429 w 2436"/>
                  <a:gd name="T43" fmla="*/ 518 h 948"/>
                  <a:gd name="T44" fmla="*/ 2419 w 2436"/>
                  <a:gd name="T45" fmla="*/ 501 h 948"/>
                  <a:gd name="T46" fmla="*/ 2386 w 2436"/>
                  <a:gd name="T47" fmla="*/ 504 h 948"/>
                  <a:gd name="T48" fmla="*/ 2346 w 2436"/>
                  <a:gd name="T49" fmla="*/ 446 h 948"/>
                  <a:gd name="T50" fmla="*/ 2339 w 2436"/>
                  <a:gd name="T51" fmla="*/ 431 h 948"/>
                  <a:gd name="T52" fmla="*/ 2319 w 2436"/>
                  <a:gd name="T53" fmla="*/ 431 h 948"/>
                  <a:gd name="T54" fmla="*/ 2276 w 2436"/>
                  <a:gd name="T55" fmla="*/ 398 h 948"/>
                  <a:gd name="T56" fmla="*/ 2271 w 2436"/>
                  <a:gd name="T57" fmla="*/ 362 h 948"/>
                  <a:gd name="T58" fmla="*/ 2285 w 2436"/>
                  <a:gd name="T59" fmla="*/ 337 h 948"/>
                  <a:gd name="T60" fmla="*/ 2285 w 2436"/>
                  <a:gd name="T61" fmla="*/ 318 h 948"/>
                  <a:gd name="T62" fmla="*/ 2253 w 2436"/>
                  <a:gd name="T63" fmla="*/ 289 h 948"/>
                  <a:gd name="T64" fmla="*/ 2247 w 2436"/>
                  <a:gd name="T65" fmla="*/ 224 h 948"/>
                  <a:gd name="T66" fmla="*/ 2275 w 2436"/>
                  <a:gd name="T67" fmla="*/ 184 h 948"/>
                  <a:gd name="T68" fmla="*/ 2258 w 2436"/>
                  <a:gd name="T69" fmla="*/ 166 h 948"/>
                  <a:gd name="T70" fmla="*/ 2158 w 2436"/>
                  <a:gd name="T71" fmla="*/ 155 h 948"/>
                  <a:gd name="T72" fmla="*/ 2135 w 2436"/>
                  <a:gd name="T73" fmla="*/ 150 h 948"/>
                  <a:gd name="T74" fmla="*/ 2094 w 2436"/>
                  <a:gd name="T75" fmla="*/ 93 h 948"/>
                  <a:gd name="T76" fmla="*/ 2060 w 2436"/>
                  <a:gd name="T77" fmla="*/ 0 h 948"/>
                  <a:gd name="T78" fmla="*/ 1344 w 2436"/>
                  <a:gd name="T79" fmla="*/ 26 h 948"/>
                  <a:gd name="T80" fmla="*/ 1099 w 2436"/>
                  <a:gd name="T81" fmla="*/ 158 h 948"/>
                  <a:gd name="T82" fmla="*/ 1026 w 2436"/>
                  <a:gd name="T83" fmla="*/ 161 h 948"/>
                  <a:gd name="T84" fmla="*/ 1006 w 2436"/>
                  <a:gd name="T85" fmla="*/ 80 h 948"/>
                  <a:gd name="T86" fmla="*/ 826 w 2436"/>
                  <a:gd name="T87" fmla="*/ 60 h 948"/>
                  <a:gd name="T88" fmla="*/ 776 w 2436"/>
                  <a:gd name="T89" fmla="*/ 119 h 948"/>
                  <a:gd name="T90" fmla="*/ 624 w 2436"/>
                  <a:gd name="T91" fmla="*/ 118 h 948"/>
                  <a:gd name="T92" fmla="*/ 593 w 2436"/>
                  <a:gd name="T93" fmla="*/ 152 h 948"/>
                  <a:gd name="T94" fmla="*/ 510 w 2436"/>
                  <a:gd name="T95" fmla="*/ 169 h 948"/>
                  <a:gd name="T96" fmla="*/ 65 w 2436"/>
                  <a:gd name="T97" fmla="*/ 195 h 948"/>
                  <a:gd name="T98" fmla="*/ 197 w 2436"/>
                  <a:gd name="T99" fmla="*/ 327 h 948"/>
                  <a:gd name="T100" fmla="*/ 198 w 2436"/>
                  <a:gd name="T101" fmla="*/ 375 h 948"/>
                  <a:gd name="T102" fmla="*/ 167 w 2436"/>
                  <a:gd name="T103" fmla="*/ 375 h 948"/>
                  <a:gd name="T104" fmla="*/ 209 w 2436"/>
                  <a:gd name="T105" fmla="*/ 431 h 948"/>
                  <a:gd name="T106" fmla="*/ 162 w 2436"/>
                  <a:gd name="T107" fmla="*/ 495 h 948"/>
                  <a:gd name="T108" fmla="*/ 167 w 2436"/>
                  <a:gd name="T109" fmla="*/ 589 h 948"/>
                  <a:gd name="T110" fmla="*/ 81 w 2436"/>
                  <a:gd name="T111" fmla="*/ 705 h 948"/>
                  <a:gd name="T112" fmla="*/ 65 w 2436"/>
                  <a:gd name="T113" fmla="*/ 755 h 948"/>
                  <a:gd name="T114" fmla="*/ 0 w 2436"/>
                  <a:gd name="T115" fmla="*/ 830 h 948"/>
                  <a:gd name="T116" fmla="*/ 6 w 2436"/>
                  <a:gd name="T117" fmla="*/ 874 h 948"/>
                  <a:gd name="T118" fmla="*/ 65 w 2436"/>
                  <a:gd name="T119" fmla="*/ 948 h 9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36" h="948">
                    <a:moveTo>
                      <a:pt x="65" y="948"/>
                    </a:moveTo>
                    <a:lnTo>
                      <a:pt x="475" y="703"/>
                    </a:lnTo>
                    <a:lnTo>
                      <a:pt x="530" y="682"/>
                    </a:lnTo>
                    <a:lnTo>
                      <a:pt x="614" y="681"/>
                    </a:lnTo>
                    <a:lnTo>
                      <a:pt x="645" y="669"/>
                    </a:lnTo>
                    <a:lnTo>
                      <a:pt x="703" y="670"/>
                    </a:lnTo>
                    <a:lnTo>
                      <a:pt x="704" y="649"/>
                    </a:lnTo>
                    <a:lnTo>
                      <a:pt x="875" y="637"/>
                    </a:lnTo>
                    <a:lnTo>
                      <a:pt x="875" y="624"/>
                    </a:lnTo>
                    <a:lnTo>
                      <a:pt x="934" y="623"/>
                    </a:lnTo>
                    <a:lnTo>
                      <a:pt x="1067" y="718"/>
                    </a:lnTo>
                    <a:lnTo>
                      <a:pt x="1546" y="628"/>
                    </a:lnTo>
                    <a:lnTo>
                      <a:pt x="2051" y="636"/>
                    </a:lnTo>
                    <a:lnTo>
                      <a:pt x="2131" y="656"/>
                    </a:lnTo>
                    <a:lnTo>
                      <a:pt x="2150" y="682"/>
                    </a:lnTo>
                    <a:lnTo>
                      <a:pt x="2198" y="687"/>
                    </a:lnTo>
                    <a:lnTo>
                      <a:pt x="2221" y="708"/>
                    </a:lnTo>
                    <a:lnTo>
                      <a:pt x="2255" y="705"/>
                    </a:lnTo>
                    <a:lnTo>
                      <a:pt x="2340" y="780"/>
                    </a:lnTo>
                    <a:lnTo>
                      <a:pt x="2406" y="806"/>
                    </a:lnTo>
                    <a:lnTo>
                      <a:pt x="2436" y="541"/>
                    </a:lnTo>
                    <a:lnTo>
                      <a:pt x="2429" y="518"/>
                    </a:lnTo>
                    <a:lnTo>
                      <a:pt x="2419" y="501"/>
                    </a:lnTo>
                    <a:lnTo>
                      <a:pt x="2386" y="504"/>
                    </a:lnTo>
                    <a:lnTo>
                      <a:pt x="2346" y="446"/>
                    </a:lnTo>
                    <a:lnTo>
                      <a:pt x="2339" y="431"/>
                    </a:lnTo>
                    <a:lnTo>
                      <a:pt x="2319" y="431"/>
                    </a:lnTo>
                    <a:lnTo>
                      <a:pt x="2276" y="398"/>
                    </a:lnTo>
                    <a:lnTo>
                      <a:pt x="2271" y="362"/>
                    </a:lnTo>
                    <a:lnTo>
                      <a:pt x="2285" y="337"/>
                    </a:lnTo>
                    <a:lnTo>
                      <a:pt x="2285" y="318"/>
                    </a:lnTo>
                    <a:lnTo>
                      <a:pt x="2253" y="289"/>
                    </a:lnTo>
                    <a:lnTo>
                      <a:pt x="2247" y="224"/>
                    </a:lnTo>
                    <a:lnTo>
                      <a:pt x="2275" y="184"/>
                    </a:lnTo>
                    <a:lnTo>
                      <a:pt x="2258" y="166"/>
                    </a:lnTo>
                    <a:lnTo>
                      <a:pt x="2158" y="155"/>
                    </a:lnTo>
                    <a:lnTo>
                      <a:pt x="2135" y="150"/>
                    </a:lnTo>
                    <a:lnTo>
                      <a:pt x="2094" y="93"/>
                    </a:lnTo>
                    <a:lnTo>
                      <a:pt x="2060" y="0"/>
                    </a:lnTo>
                    <a:lnTo>
                      <a:pt x="1344" y="26"/>
                    </a:lnTo>
                    <a:lnTo>
                      <a:pt x="1099" y="158"/>
                    </a:lnTo>
                    <a:lnTo>
                      <a:pt x="1026" y="161"/>
                    </a:lnTo>
                    <a:lnTo>
                      <a:pt x="1006" y="80"/>
                    </a:lnTo>
                    <a:lnTo>
                      <a:pt x="826" y="60"/>
                    </a:lnTo>
                    <a:lnTo>
                      <a:pt x="776" y="119"/>
                    </a:lnTo>
                    <a:lnTo>
                      <a:pt x="624" y="118"/>
                    </a:lnTo>
                    <a:lnTo>
                      <a:pt x="593" y="152"/>
                    </a:lnTo>
                    <a:lnTo>
                      <a:pt x="510" y="169"/>
                    </a:lnTo>
                    <a:lnTo>
                      <a:pt x="65" y="195"/>
                    </a:lnTo>
                    <a:lnTo>
                      <a:pt x="197" y="327"/>
                    </a:lnTo>
                    <a:lnTo>
                      <a:pt x="198" y="375"/>
                    </a:lnTo>
                    <a:lnTo>
                      <a:pt x="167" y="375"/>
                    </a:lnTo>
                    <a:lnTo>
                      <a:pt x="209" y="431"/>
                    </a:lnTo>
                    <a:lnTo>
                      <a:pt x="162" y="495"/>
                    </a:lnTo>
                    <a:lnTo>
                      <a:pt x="167" y="589"/>
                    </a:lnTo>
                    <a:lnTo>
                      <a:pt x="81" y="705"/>
                    </a:lnTo>
                    <a:lnTo>
                      <a:pt x="65" y="755"/>
                    </a:lnTo>
                    <a:lnTo>
                      <a:pt x="0" y="830"/>
                    </a:lnTo>
                    <a:lnTo>
                      <a:pt x="6" y="874"/>
                    </a:lnTo>
                    <a:lnTo>
                      <a:pt x="65" y="94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34" name="Freeform 22"/>
              <p:cNvSpPr>
                <a:spLocks/>
              </p:cNvSpPr>
              <p:nvPr/>
            </p:nvSpPr>
            <p:spPr bwMode="auto">
              <a:xfrm>
                <a:off x="5988" y="914"/>
                <a:ext cx="115" cy="133"/>
              </a:xfrm>
              <a:custGeom>
                <a:avLst/>
                <a:gdLst>
                  <a:gd name="T0" fmla="*/ 348 w 691"/>
                  <a:gd name="T1" fmla="*/ 796 h 796"/>
                  <a:gd name="T2" fmla="*/ 691 w 691"/>
                  <a:gd name="T3" fmla="*/ 591 h 796"/>
                  <a:gd name="T4" fmla="*/ 645 w 691"/>
                  <a:gd name="T5" fmla="*/ 558 h 796"/>
                  <a:gd name="T6" fmla="*/ 621 w 691"/>
                  <a:gd name="T7" fmla="*/ 501 h 796"/>
                  <a:gd name="T8" fmla="*/ 609 w 691"/>
                  <a:gd name="T9" fmla="*/ 440 h 796"/>
                  <a:gd name="T10" fmla="*/ 657 w 691"/>
                  <a:gd name="T11" fmla="*/ 375 h 796"/>
                  <a:gd name="T12" fmla="*/ 647 w 691"/>
                  <a:gd name="T13" fmla="*/ 339 h 796"/>
                  <a:gd name="T14" fmla="*/ 543 w 691"/>
                  <a:gd name="T15" fmla="*/ 280 h 796"/>
                  <a:gd name="T16" fmla="*/ 517 w 691"/>
                  <a:gd name="T17" fmla="*/ 118 h 796"/>
                  <a:gd name="T18" fmla="*/ 316 w 691"/>
                  <a:gd name="T19" fmla="*/ 11 h 796"/>
                  <a:gd name="T20" fmla="*/ 201 w 691"/>
                  <a:gd name="T21" fmla="*/ 0 h 796"/>
                  <a:gd name="T22" fmla="*/ 223 w 691"/>
                  <a:gd name="T23" fmla="*/ 70 h 796"/>
                  <a:gd name="T24" fmla="*/ 289 w 691"/>
                  <a:gd name="T25" fmla="*/ 207 h 796"/>
                  <a:gd name="T26" fmla="*/ 254 w 691"/>
                  <a:gd name="T27" fmla="*/ 309 h 796"/>
                  <a:gd name="T28" fmla="*/ 258 w 691"/>
                  <a:gd name="T29" fmla="*/ 374 h 796"/>
                  <a:gd name="T30" fmla="*/ 282 w 691"/>
                  <a:gd name="T31" fmla="*/ 381 h 796"/>
                  <a:gd name="T32" fmla="*/ 273 w 691"/>
                  <a:gd name="T33" fmla="*/ 440 h 796"/>
                  <a:gd name="T34" fmla="*/ 49 w 691"/>
                  <a:gd name="T35" fmla="*/ 659 h 796"/>
                  <a:gd name="T36" fmla="*/ 30 w 691"/>
                  <a:gd name="T37" fmla="*/ 711 h 796"/>
                  <a:gd name="T38" fmla="*/ 0 w 691"/>
                  <a:gd name="T39" fmla="*/ 728 h 796"/>
                  <a:gd name="T40" fmla="*/ 17 w 691"/>
                  <a:gd name="T41" fmla="*/ 792 h 796"/>
                  <a:gd name="T42" fmla="*/ 348 w 691"/>
                  <a:gd name="T43" fmla="*/ 796 h 7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91" h="796">
                    <a:moveTo>
                      <a:pt x="348" y="796"/>
                    </a:moveTo>
                    <a:lnTo>
                      <a:pt x="691" y="591"/>
                    </a:lnTo>
                    <a:lnTo>
                      <a:pt x="645" y="558"/>
                    </a:lnTo>
                    <a:lnTo>
                      <a:pt x="621" y="501"/>
                    </a:lnTo>
                    <a:lnTo>
                      <a:pt x="609" y="440"/>
                    </a:lnTo>
                    <a:lnTo>
                      <a:pt x="657" y="375"/>
                    </a:lnTo>
                    <a:lnTo>
                      <a:pt x="647" y="339"/>
                    </a:lnTo>
                    <a:lnTo>
                      <a:pt x="543" y="280"/>
                    </a:lnTo>
                    <a:lnTo>
                      <a:pt x="517" y="118"/>
                    </a:lnTo>
                    <a:lnTo>
                      <a:pt x="316" y="11"/>
                    </a:lnTo>
                    <a:lnTo>
                      <a:pt x="201" y="0"/>
                    </a:lnTo>
                    <a:lnTo>
                      <a:pt x="223" y="70"/>
                    </a:lnTo>
                    <a:lnTo>
                      <a:pt x="289" y="207"/>
                    </a:lnTo>
                    <a:lnTo>
                      <a:pt x="254" y="309"/>
                    </a:lnTo>
                    <a:lnTo>
                      <a:pt x="258" y="374"/>
                    </a:lnTo>
                    <a:lnTo>
                      <a:pt x="282" y="381"/>
                    </a:lnTo>
                    <a:lnTo>
                      <a:pt x="273" y="440"/>
                    </a:lnTo>
                    <a:lnTo>
                      <a:pt x="49" y="659"/>
                    </a:lnTo>
                    <a:lnTo>
                      <a:pt x="30" y="711"/>
                    </a:lnTo>
                    <a:lnTo>
                      <a:pt x="0" y="728"/>
                    </a:lnTo>
                    <a:lnTo>
                      <a:pt x="17" y="792"/>
                    </a:lnTo>
                    <a:lnTo>
                      <a:pt x="348" y="79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35" name="Freeform 23"/>
              <p:cNvSpPr>
                <a:spLocks/>
              </p:cNvSpPr>
              <p:nvPr/>
            </p:nvSpPr>
            <p:spPr bwMode="auto">
              <a:xfrm>
                <a:off x="5988" y="914"/>
                <a:ext cx="115" cy="133"/>
              </a:xfrm>
              <a:custGeom>
                <a:avLst/>
                <a:gdLst>
                  <a:gd name="T0" fmla="*/ 348 w 691"/>
                  <a:gd name="T1" fmla="*/ 796 h 796"/>
                  <a:gd name="T2" fmla="*/ 691 w 691"/>
                  <a:gd name="T3" fmla="*/ 591 h 796"/>
                  <a:gd name="T4" fmla="*/ 645 w 691"/>
                  <a:gd name="T5" fmla="*/ 558 h 796"/>
                  <a:gd name="T6" fmla="*/ 621 w 691"/>
                  <a:gd name="T7" fmla="*/ 501 h 796"/>
                  <a:gd name="T8" fmla="*/ 609 w 691"/>
                  <a:gd name="T9" fmla="*/ 440 h 796"/>
                  <a:gd name="T10" fmla="*/ 657 w 691"/>
                  <a:gd name="T11" fmla="*/ 375 h 796"/>
                  <a:gd name="T12" fmla="*/ 647 w 691"/>
                  <a:gd name="T13" fmla="*/ 339 h 796"/>
                  <a:gd name="T14" fmla="*/ 543 w 691"/>
                  <a:gd name="T15" fmla="*/ 280 h 796"/>
                  <a:gd name="T16" fmla="*/ 517 w 691"/>
                  <a:gd name="T17" fmla="*/ 118 h 796"/>
                  <a:gd name="T18" fmla="*/ 316 w 691"/>
                  <a:gd name="T19" fmla="*/ 11 h 796"/>
                  <a:gd name="T20" fmla="*/ 201 w 691"/>
                  <a:gd name="T21" fmla="*/ 0 h 796"/>
                  <a:gd name="T22" fmla="*/ 223 w 691"/>
                  <a:gd name="T23" fmla="*/ 70 h 796"/>
                  <a:gd name="T24" fmla="*/ 289 w 691"/>
                  <a:gd name="T25" fmla="*/ 207 h 796"/>
                  <a:gd name="T26" fmla="*/ 254 w 691"/>
                  <a:gd name="T27" fmla="*/ 309 h 796"/>
                  <a:gd name="T28" fmla="*/ 258 w 691"/>
                  <a:gd name="T29" fmla="*/ 374 h 796"/>
                  <a:gd name="T30" fmla="*/ 282 w 691"/>
                  <a:gd name="T31" fmla="*/ 381 h 796"/>
                  <a:gd name="T32" fmla="*/ 273 w 691"/>
                  <a:gd name="T33" fmla="*/ 440 h 796"/>
                  <a:gd name="T34" fmla="*/ 49 w 691"/>
                  <a:gd name="T35" fmla="*/ 659 h 796"/>
                  <a:gd name="T36" fmla="*/ 30 w 691"/>
                  <a:gd name="T37" fmla="*/ 711 h 796"/>
                  <a:gd name="T38" fmla="*/ 0 w 691"/>
                  <a:gd name="T39" fmla="*/ 728 h 796"/>
                  <a:gd name="T40" fmla="*/ 17 w 691"/>
                  <a:gd name="T41" fmla="*/ 792 h 796"/>
                  <a:gd name="T42" fmla="*/ 348 w 691"/>
                  <a:gd name="T43" fmla="*/ 796 h 7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91" h="796">
                    <a:moveTo>
                      <a:pt x="348" y="796"/>
                    </a:moveTo>
                    <a:lnTo>
                      <a:pt x="691" y="591"/>
                    </a:lnTo>
                    <a:lnTo>
                      <a:pt x="645" y="558"/>
                    </a:lnTo>
                    <a:lnTo>
                      <a:pt x="621" y="501"/>
                    </a:lnTo>
                    <a:lnTo>
                      <a:pt x="609" y="440"/>
                    </a:lnTo>
                    <a:lnTo>
                      <a:pt x="657" y="375"/>
                    </a:lnTo>
                    <a:lnTo>
                      <a:pt x="647" y="339"/>
                    </a:lnTo>
                    <a:lnTo>
                      <a:pt x="543" y="280"/>
                    </a:lnTo>
                    <a:lnTo>
                      <a:pt x="517" y="118"/>
                    </a:lnTo>
                    <a:lnTo>
                      <a:pt x="316" y="11"/>
                    </a:lnTo>
                    <a:lnTo>
                      <a:pt x="201" y="0"/>
                    </a:lnTo>
                    <a:lnTo>
                      <a:pt x="223" y="70"/>
                    </a:lnTo>
                    <a:lnTo>
                      <a:pt x="289" y="207"/>
                    </a:lnTo>
                    <a:lnTo>
                      <a:pt x="254" y="309"/>
                    </a:lnTo>
                    <a:lnTo>
                      <a:pt x="258" y="374"/>
                    </a:lnTo>
                    <a:lnTo>
                      <a:pt x="282" y="381"/>
                    </a:lnTo>
                    <a:lnTo>
                      <a:pt x="273" y="440"/>
                    </a:lnTo>
                    <a:lnTo>
                      <a:pt x="49" y="659"/>
                    </a:lnTo>
                    <a:lnTo>
                      <a:pt x="30" y="711"/>
                    </a:lnTo>
                    <a:lnTo>
                      <a:pt x="0" y="728"/>
                    </a:lnTo>
                    <a:lnTo>
                      <a:pt x="17" y="792"/>
                    </a:lnTo>
                    <a:lnTo>
                      <a:pt x="348" y="79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36" name="Freeform 24"/>
              <p:cNvSpPr>
                <a:spLocks/>
              </p:cNvSpPr>
              <p:nvPr/>
            </p:nvSpPr>
            <p:spPr bwMode="auto">
              <a:xfrm>
                <a:off x="5992" y="863"/>
                <a:ext cx="166" cy="150"/>
              </a:xfrm>
              <a:custGeom>
                <a:avLst/>
                <a:gdLst>
                  <a:gd name="T0" fmla="*/ 671 w 998"/>
                  <a:gd name="T1" fmla="*/ 898 h 898"/>
                  <a:gd name="T2" fmla="*/ 854 w 998"/>
                  <a:gd name="T3" fmla="*/ 787 h 898"/>
                  <a:gd name="T4" fmla="*/ 795 w 998"/>
                  <a:gd name="T5" fmla="*/ 715 h 898"/>
                  <a:gd name="T6" fmla="*/ 787 w 998"/>
                  <a:gd name="T7" fmla="*/ 669 h 898"/>
                  <a:gd name="T8" fmla="*/ 854 w 998"/>
                  <a:gd name="T9" fmla="*/ 594 h 898"/>
                  <a:gd name="T10" fmla="*/ 869 w 998"/>
                  <a:gd name="T11" fmla="*/ 545 h 898"/>
                  <a:gd name="T12" fmla="*/ 957 w 998"/>
                  <a:gd name="T13" fmla="*/ 425 h 898"/>
                  <a:gd name="T14" fmla="*/ 951 w 998"/>
                  <a:gd name="T15" fmla="*/ 335 h 898"/>
                  <a:gd name="T16" fmla="*/ 998 w 998"/>
                  <a:gd name="T17" fmla="*/ 270 h 898"/>
                  <a:gd name="T18" fmla="*/ 955 w 998"/>
                  <a:gd name="T19" fmla="*/ 214 h 898"/>
                  <a:gd name="T20" fmla="*/ 987 w 998"/>
                  <a:gd name="T21" fmla="*/ 214 h 898"/>
                  <a:gd name="T22" fmla="*/ 985 w 998"/>
                  <a:gd name="T23" fmla="*/ 165 h 898"/>
                  <a:gd name="T24" fmla="*/ 852 w 998"/>
                  <a:gd name="T25" fmla="*/ 30 h 898"/>
                  <a:gd name="T26" fmla="*/ 199 w 998"/>
                  <a:gd name="T27" fmla="*/ 0 h 898"/>
                  <a:gd name="T28" fmla="*/ 126 w 998"/>
                  <a:gd name="T29" fmla="*/ 68 h 898"/>
                  <a:gd name="T30" fmla="*/ 0 w 998"/>
                  <a:gd name="T31" fmla="*/ 134 h 898"/>
                  <a:gd name="T32" fmla="*/ 4 w 998"/>
                  <a:gd name="T33" fmla="*/ 244 h 898"/>
                  <a:gd name="T34" fmla="*/ 74 w 998"/>
                  <a:gd name="T35" fmla="*/ 299 h 898"/>
                  <a:gd name="T36" fmla="*/ 183 w 998"/>
                  <a:gd name="T37" fmla="*/ 306 h 898"/>
                  <a:gd name="T38" fmla="*/ 295 w 998"/>
                  <a:gd name="T39" fmla="*/ 317 h 898"/>
                  <a:gd name="T40" fmla="*/ 496 w 998"/>
                  <a:gd name="T41" fmla="*/ 424 h 898"/>
                  <a:gd name="T42" fmla="*/ 522 w 998"/>
                  <a:gd name="T43" fmla="*/ 584 h 898"/>
                  <a:gd name="T44" fmla="*/ 626 w 998"/>
                  <a:gd name="T45" fmla="*/ 645 h 898"/>
                  <a:gd name="T46" fmla="*/ 636 w 998"/>
                  <a:gd name="T47" fmla="*/ 678 h 898"/>
                  <a:gd name="T48" fmla="*/ 588 w 998"/>
                  <a:gd name="T49" fmla="*/ 747 h 898"/>
                  <a:gd name="T50" fmla="*/ 601 w 998"/>
                  <a:gd name="T51" fmla="*/ 812 h 898"/>
                  <a:gd name="T52" fmla="*/ 625 w 998"/>
                  <a:gd name="T53" fmla="*/ 865 h 898"/>
                  <a:gd name="T54" fmla="*/ 671 w 998"/>
                  <a:gd name="T55" fmla="*/ 898 h 8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998" h="898">
                    <a:moveTo>
                      <a:pt x="671" y="898"/>
                    </a:moveTo>
                    <a:lnTo>
                      <a:pt x="854" y="787"/>
                    </a:lnTo>
                    <a:lnTo>
                      <a:pt x="795" y="715"/>
                    </a:lnTo>
                    <a:lnTo>
                      <a:pt x="787" y="669"/>
                    </a:lnTo>
                    <a:lnTo>
                      <a:pt x="854" y="594"/>
                    </a:lnTo>
                    <a:lnTo>
                      <a:pt x="869" y="545"/>
                    </a:lnTo>
                    <a:lnTo>
                      <a:pt x="957" y="425"/>
                    </a:lnTo>
                    <a:lnTo>
                      <a:pt x="951" y="335"/>
                    </a:lnTo>
                    <a:lnTo>
                      <a:pt x="998" y="270"/>
                    </a:lnTo>
                    <a:lnTo>
                      <a:pt x="955" y="214"/>
                    </a:lnTo>
                    <a:lnTo>
                      <a:pt x="987" y="214"/>
                    </a:lnTo>
                    <a:lnTo>
                      <a:pt x="985" y="165"/>
                    </a:lnTo>
                    <a:lnTo>
                      <a:pt x="852" y="30"/>
                    </a:lnTo>
                    <a:lnTo>
                      <a:pt x="199" y="0"/>
                    </a:lnTo>
                    <a:lnTo>
                      <a:pt x="126" y="68"/>
                    </a:lnTo>
                    <a:lnTo>
                      <a:pt x="0" y="134"/>
                    </a:lnTo>
                    <a:lnTo>
                      <a:pt x="4" y="244"/>
                    </a:lnTo>
                    <a:lnTo>
                      <a:pt x="74" y="299"/>
                    </a:lnTo>
                    <a:lnTo>
                      <a:pt x="183" y="306"/>
                    </a:lnTo>
                    <a:lnTo>
                      <a:pt x="295" y="317"/>
                    </a:lnTo>
                    <a:lnTo>
                      <a:pt x="496" y="424"/>
                    </a:lnTo>
                    <a:lnTo>
                      <a:pt x="522" y="584"/>
                    </a:lnTo>
                    <a:lnTo>
                      <a:pt x="626" y="645"/>
                    </a:lnTo>
                    <a:lnTo>
                      <a:pt x="636" y="678"/>
                    </a:lnTo>
                    <a:lnTo>
                      <a:pt x="588" y="747"/>
                    </a:lnTo>
                    <a:lnTo>
                      <a:pt x="601" y="812"/>
                    </a:lnTo>
                    <a:lnTo>
                      <a:pt x="625" y="865"/>
                    </a:lnTo>
                    <a:lnTo>
                      <a:pt x="671" y="89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37" name="Freeform 25"/>
              <p:cNvSpPr>
                <a:spLocks/>
              </p:cNvSpPr>
              <p:nvPr/>
            </p:nvSpPr>
            <p:spPr bwMode="auto">
              <a:xfrm>
                <a:off x="5992" y="863"/>
                <a:ext cx="166" cy="150"/>
              </a:xfrm>
              <a:custGeom>
                <a:avLst/>
                <a:gdLst>
                  <a:gd name="T0" fmla="*/ 671 w 998"/>
                  <a:gd name="T1" fmla="*/ 898 h 898"/>
                  <a:gd name="T2" fmla="*/ 854 w 998"/>
                  <a:gd name="T3" fmla="*/ 787 h 898"/>
                  <a:gd name="T4" fmla="*/ 795 w 998"/>
                  <a:gd name="T5" fmla="*/ 715 h 898"/>
                  <a:gd name="T6" fmla="*/ 787 w 998"/>
                  <a:gd name="T7" fmla="*/ 669 h 898"/>
                  <a:gd name="T8" fmla="*/ 854 w 998"/>
                  <a:gd name="T9" fmla="*/ 594 h 898"/>
                  <a:gd name="T10" fmla="*/ 869 w 998"/>
                  <a:gd name="T11" fmla="*/ 545 h 898"/>
                  <a:gd name="T12" fmla="*/ 957 w 998"/>
                  <a:gd name="T13" fmla="*/ 425 h 898"/>
                  <a:gd name="T14" fmla="*/ 951 w 998"/>
                  <a:gd name="T15" fmla="*/ 335 h 898"/>
                  <a:gd name="T16" fmla="*/ 998 w 998"/>
                  <a:gd name="T17" fmla="*/ 270 h 898"/>
                  <a:gd name="T18" fmla="*/ 955 w 998"/>
                  <a:gd name="T19" fmla="*/ 214 h 898"/>
                  <a:gd name="T20" fmla="*/ 987 w 998"/>
                  <a:gd name="T21" fmla="*/ 214 h 898"/>
                  <a:gd name="T22" fmla="*/ 985 w 998"/>
                  <a:gd name="T23" fmla="*/ 165 h 898"/>
                  <a:gd name="T24" fmla="*/ 852 w 998"/>
                  <a:gd name="T25" fmla="*/ 30 h 898"/>
                  <a:gd name="T26" fmla="*/ 199 w 998"/>
                  <a:gd name="T27" fmla="*/ 0 h 898"/>
                  <a:gd name="T28" fmla="*/ 126 w 998"/>
                  <a:gd name="T29" fmla="*/ 68 h 898"/>
                  <a:gd name="T30" fmla="*/ 0 w 998"/>
                  <a:gd name="T31" fmla="*/ 134 h 898"/>
                  <a:gd name="T32" fmla="*/ 4 w 998"/>
                  <a:gd name="T33" fmla="*/ 244 h 898"/>
                  <a:gd name="T34" fmla="*/ 74 w 998"/>
                  <a:gd name="T35" fmla="*/ 299 h 898"/>
                  <a:gd name="T36" fmla="*/ 183 w 998"/>
                  <a:gd name="T37" fmla="*/ 306 h 898"/>
                  <a:gd name="T38" fmla="*/ 295 w 998"/>
                  <a:gd name="T39" fmla="*/ 317 h 898"/>
                  <a:gd name="T40" fmla="*/ 496 w 998"/>
                  <a:gd name="T41" fmla="*/ 424 h 898"/>
                  <a:gd name="T42" fmla="*/ 522 w 998"/>
                  <a:gd name="T43" fmla="*/ 584 h 898"/>
                  <a:gd name="T44" fmla="*/ 626 w 998"/>
                  <a:gd name="T45" fmla="*/ 645 h 898"/>
                  <a:gd name="T46" fmla="*/ 636 w 998"/>
                  <a:gd name="T47" fmla="*/ 678 h 898"/>
                  <a:gd name="T48" fmla="*/ 588 w 998"/>
                  <a:gd name="T49" fmla="*/ 747 h 898"/>
                  <a:gd name="T50" fmla="*/ 601 w 998"/>
                  <a:gd name="T51" fmla="*/ 812 h 898"/>
                  <a:gd name="T52" fmla="*/ 625 w 998"/>
                  <a:gd name="T53" fmla="*/ 865 h 898"/>
                  <a:gd name="T54" fmla="*/ 671 w 998"/>
                  <a:gd name="T55" fmla="*/ 898 h 8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998" h="898">
                    <a:moveTo>
                      <a:pt x="671" y="898"/>
                    </a:moveTo>
                    <a:lnTo>
                      <a:pt x="854" y="787"/>
                    </a:lnTo>
                    <a:lnTo>
                      <a:pt x="795" y="715"/>
                    </a:lnTo>
                    <a:lnTo>
                      <a:pt x="787" y="669"/>
                    </a:lnTo>
                    <a:lnTo>
                      <a:pt x="854" y="594"/>
                    </a:lnTo>
                    <a:lnTo>
                      <a:pt x="869" y="545"/>
                    </a:lnTo>
                    <a:lnTo>
                      <a:pt x="957" y="425"/>
                    </a:lnTo>
                    <a:lnTo>
                      <a:pt x="951" y="335"/>
                    </a:lnTo>
                    <a:lnTo>
                      <a:pt x="998" y="270"/>
                    </a:lnTo>
                    <a:lnTo>
                      <a:pt x="955" y="214"/>
                    </a:lnTo>
                    <a:lnTo>
                      <a:pt x="987" y="214"/>
                    </a:lnTo>
                    <a:lnTo>
                      <a:pt x="985" y="165"/>
                    </a:lnTo>
                    <a:lnTo>
                      <a:pt x="852" y="30"/>
                    </a:lnTo>
                    <a:lnTo>
                      <a:pt x="199" y="0"/>
                    </a:lnTo>
                    <a:lnTo>
                      <a:pt x="126" y="68"/>
                    </a:lnTo>
                    <a:lnTo>
                      <a:pt x="0" y="134"/>
                    </a:lnTo>
                    <a:lnTo>
                      <a:pt x="4" y="244"/>
                    </a:lnTo>
                    <a:lnTo>
                      <a:pt x="74" y="299"/>
                    </a:lnTo>
                    <a:lnTo>
                      <a:pt x="183" y="306"/>
                    </a:lnTo>
                    <a:lnTo>
                      <a:pt x="295" y="317"/>
                    </a:lnTo>
                    <a:lnTo>
                      <a:pt x="496" y="424"/>
                    </a:lnTo>
                    <a:lnTo>
                      <a:pt x="522" y="584"/>
                    </a:lnTo>
                    <a:lnTo>
                      <a:pt x="626" y="645"/>
                    </a:lnTo>
                    <a:lnTo>
                      <a:pt x="636" y="678"/>
                    </a:lnTo>
                    <a:lnTo>
                      <a:pt x="588" y="747"/>
                    </a:lnTo>
                    <a:lnTo>
                      <a:pt x="601" y="812"/>
                    </a:lnTo>
                    <a:lnTo>
                      <a:pt x="625" y="865"/>
                    </a:lnTo>
                    <a:lnTo>
                      <a:pt x="671" y="89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38" name="Freeform 26"/>
              <p:cNvSpPr>
                <a:spLocks/>
              </p:cNvSpPr>
              <p:nvPr/>
            </p:nvSpPr>
            <p:spPr bwMode="auto">
              <a:xfrm>
                <a:off x="6466" y="800"/>
                <a:ext cx="100" cy="109"/>
              </a:xfrm>
              <a:custGeom>
                <a:avLst/>
                <a:gdLst>
                  <a:gd name="T0" fmla="*/ 0 w 597"/>
                  <a:gd name="T1" fmla="*/ 223 h 657"/>
                  <a:gd name="T2" fmla="*/ 41 w 597"/>
                  <a:gd name="T3" fmla="*/ 204 h 657"/>
                  <a:gd name="T4" fmla="*/ 72 w 597"/>
                  <a:gd name="T5" fmla="*/ 163 h 657"/>
                  <a:gd name="T6" fmla="*/ 129 w 597"/>
                  <a:gd name="T7" fmla="*/ 157 h 657"/>
                  <a:gd name="T8" fmla="*/ 196 w 597"/>
                  <a:gd name="T9" fmla="*/ 123 h 657"/>
                  <a:gd name="T10" fmla="*/ 232 w 597"/>
                  <a:gd name="T11" fmla="*/ 88 h 657"/>
                  <a:gd name="T12" fmla="*/ 241 w 597"/>
                  <a:gd name="T13" fmla="*/ 27 h 657"/>
                  <a:gd name="T14" fmla="*/ 282 w 597"/>
                  <a:gd name="T15" fmla="*/ 23 h 657"/>
                  <a:gd name="T16" fmla="*/ 333 w 597"/>
                  <a:gd name="T17" fmla="*/ 0 h 657"/>
                  <a:gd name="T18" fmla="*/ 493 w 597"/>
                  <a:gd name="T19" fmla="*/ 65 h 657"/>
                  <a:gd name="T20" fmla="*/ 478 w 597"/>
                  <a:gd name="T21" fmla="*/ 145 h 657"/>
                  <a:gd name="T22" fmla="*/ 520 w 597"/>
                  <a:gd name="T23" fmla="*/ 254 h 657"/>
                  <a:gd name="T24" fmla="*/ 526 w 597"/>
                  <a:gd name="T25" fmla="*/ 308 h 657"/>
                  <a:gd name="T26" fmla="*/ 499 w 597"/>
                  <a:gd name="T27" fmla="*/ 339 h 657"/>
                  <a:gd name="T28" fmla="*/ 597 w 597"/>
                  <a:gd name="T29" fmla="*/ 488 h 657"/>
                  <a:gd name="T30" fmla="*/ 570 w 597"/>
                  <a:gd name="T31" fmla="*/ 564 h 657"/>
                  <a:gd name="T32" fmla="*/ 493 w 597"/>
                  <a:gd name="T33" fmla="*/ 618 h 657"/>
                  <a:gd name="T34" fmla="*/ 437 w 597"/>
                  <a:gd name="T35" fmla="*/ 622 h 657"/>
                  <a:gd name="T36" fmla="*/ 410 w 597"/>
                  <a:gd name="T37" fmla="*/ 638 h 657"/>
                  <a:gd name="T38" fmla="*/ 394 w 597"/>
                  <a:gd name="T39" fmla="*/ 629 h 657"/>
                  <a:gd name="T40" fmla="*/ 336 w 597"/>
                  <a:gd name="T41" fmla="*/ 634 h 657"/>
                  <a:gd name="T42" fmla="*/ 321 w 597"/>
                  <a:gd name="T43" fmla="*/ 657 h 657"/>
                  <a:gd name="T44" fmla="*/ 278 w 597"/>
                  <a:gd name="T45" fmla="*/ 652 h 657"/>
                  <a:gd name="T46" fmla="*/ 261 w 597"/>
                  <a:gd name="T47" fmla="*/ 651 h 657"/>
                  <a:gd name="T48" fmla="*/ 217 w 597"/>
                  <a:gd name="T49" fmla="*/ 620 h 657"/>
                  <a:gd name="T50" fmla="*/ 211 w 597"/>
                  <a:gd name="T51" fmla="*/ 584 h 657"/>
                  <a:gd name="T52" fmla="*/ 223 w 597"/>
                  <a:gd name="T53" fmla="*/ 563 h 657"/>
                  <a:gd name="T54" fmla="*/ 225 w 597"/>
                  <a:gd name="T55" fmla="*/ 539 h 657"/>
                  <a:gd name="T56" fmla="*/ 193 w 597"/>
                  <a:gd name="T57" fmla="*/ 515 h 657"/>
                  <a:gd name="T58" fmla="*/ 187 w 597"/>
                  <a:gd name="T59" fmla="*/ 448 h 657"/>
                  <a:gd name="T60" fmla="*/ 214 w 597"/>
                  <a:gd name="T61" fmla="*/ 408 h 657"/>
                  <a:gd name="T62" fmla="*/ 200 w 597"/>
                  <a:gd name="T63" fmla="*/ 387 h 657"/>
                  <a:gd name="T64" fmla="*/ 74 w 597"/>
                  <a:gd name="T65" fmla="*/ 371 h 657"/>
                  <a:gd name="T66" fmla="*/ 34 w 597"/>
                  <a:gd name="T67" fmla="*/ 312 h 657"/>
                  <a:gd name="T68" fmla="*/ 0 w 597"/>
                  <a:gd name="T69" fmla="*/ 223 h 6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97" h="657">
                    <a:moveTo>
                      <a:pt x="0" y="223"/>
                    </a:moveTo>
                    <a:lnTo>
                      <a:pt x="41" y="204"/>
                    </a:lnTo>
                    <a:lnTo>
                      <a:pt x="72" y="163"/>
                    </a:lnTo>
                    <a:lnTo>
                      <a:pt x="129" y="157"/>
                    </a:lnTo>
                    <a:lnTo>
                      <a:pt x="196" y="123"/>
                    </a:lnTo>
                    <a:lnTo>
                      <a:pt x="232" y="88"/>
                    </a:lnTo>
                    <a:lnTo>
                      <a:pt x="241" y="27"/>
                    </a:lnTo>
                    <a:lnTo>
                      <a:pt x="282" y="23"/>
                    </a:lnTo>
                    <a:lnTo>
                      <a:pt x="333" y="0"/>
                    </a:lnTo>
                    <a:lnTo>
                      <a:pt x="493" y="65"/>
                    </a:lnTo>
                    <a:lnTo>
                      <a:pt x="478" y="145"/>
                    </a:lnTo>
                    <a:lnTo>
                      <a:pt x="520" y="254"/>
                    </a:lnTo>
                    <a:lnTo>
                      <a:pt x="526" y="308"/>
                    </a:lnTo>
                    <a:lnTo>
                      <a:pt x="499" y="339"/>
                    </a:lnTo>
                    <a:lnTo>
                      <a:pt x="597" y="488"/>
                    </a:lnTo>
                    <a:lnTo>
                      <a:pt x="570" y="564"/>
                    </a:lnTo>
                    <a:lnTo>
                      <a:pt x="493" y="618"/>
                    </a:lnTo>
                    <a:lnTo>
                      <a:pt x="437" y="622"/>
                    </a:lnTo>
                    <a:lnTo>
                      <a:pt x="410" y="638"/>
                    </a:lnTo>
                    <a:lnTo>
                      <a:pt x="394" y="629"/>
                    </a:lnTo>
                    <a:lnTo>
                      <a:pt x="336" y="634"/>
                    </a:lnTo>
                    <a:lnTo>
                      <a:pt x="321" y="657"/>
                    </a:lnTo>
                    <a:lnTo>
                      <a:pt x="278" y="652"/>
                    </a:lnTo>
                    <a:lnTo>
                      <a:pt x="261" y="651"/>
                    </a:lnTo>
                    <a:lnTo>
                      <a:pt x="217" y="620"/>
                    </a:lnTo>
                    <a:lnTo>
                      <a:pt x="211" y="584"/>
                    </a:lnTo>
                    <a:lnTo>
                      <a:pt x="223" y="563"/>
                    </a:lnTo>
                    <a:lnTo>
                      <a:pt x="225" y="539"/>
                    </a:lnTo>
                    <a:lnTo>
                      <a:pt x="193" y="515"/>
                    </a:lnTo>
                    <a:lnTo>
                      <a:pt x="187" y="448"/>
                    </a:lnTo>
                    <a:lnTo>
                      <a:pt x="214" y="408"/>
                    </a:lnTo>
                    <a:lnTo>
                      <a:pt x="200" y="387"/>
                    </a:lnTo>
                    <a:lnTo>
                      <a:pt x="74" y="371"/>
                    </a:lnTo>
                    <a:lnTo>
                      <a:pt x="34" y="312"/>
                    </a:lnTo>
                    <a:lnTo>
                      <a:pt x="0" y="22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39" name="Freeform 27"/>
              <p:cNvSpPr>
                <a:spLocks/>
              </p:cNvSpPr>
              <p:nvPr/>
            </p:nvSpPr>
            <p:spPr bwMode="auto">
              <a:xfrm>
                <a:off x="6466" y="800"/>
                <a:ext cx="100" cy="109"/>
              </a:xfrm>
              <a:custGeom>
                <a:avLst/>
                <a:gdLst>
                  <a:gd name="T0" fmla="*/ 0 w 597"/>
                  <a:gd name="T1" fmla="*/ 223 h 657"/>
                  <a:gd name="T2" fmla="*/ 41 w 597"/>
                  <a:gd name="T3" fmla="*/ 204 h 657"/>
                  <a:gd name="T4" fmla="*/ 72 w 597"/>
                  <a:gd name="T5" fmla="*/ 163 h 657"/>
                  <a:gd name="T6" fmla="*/ 129 w 597"/>
                  <a:gd name="T7" fmla="*/ 157 h 657"/>
                  <a:gd name="T8" fmla="*/ 196 w 597"/>
                  <a:gd name="T9" fmla="*/ 123 h 657"/>
                  <a:gd name="T10" fmla="*/ 232 w 597"/>
                  <a:gd name="T11" fmla="*/ 88 h 657"/>
                  <a:gd name="T12" fmla="*/ 241 w 597"/>
                  <a:gd name="T13" fmla="*/ 27 h 657"/>
                  <a:gd name="T14" fmla="*/ 282 w 597"/>
                  <a:gd name="T15" fmla="*/ 23 h 657"/>
                  <a:gd name="T16" fmla="*/ 333 w 597"/>
                  <a:gd name="T17" fmla="*/ 0 h 657"/>
                  <a:gd name="T18" fmla="*/ 493 w 597"/>
                  <a:gd name="T19" fmla="*/ 65 h 657"/>
                  <a:gd name="T20" fmla="*/ 478 w 597"/>
                  <a:gd name="T21" fmla="*/ 145 h 657"/>
                  <a:gd name="T22" fmla="*/ 520 w 597"/>
                  <a:gd name="T23" fmla="*/ 254 h 657"/>
                  <a:gd name="T24" fmla="*/ 526 w 597"/>
                  <a:gd name="T25" fmla="*/ 308 h 657"/>
                  <a:gd name="T26" fmla="*/ 499 w 597"/>
                  <a:gd name="T27" fmla="*/ 339 h 657"/>
                  <a:gd name="T28" fmla="*/ 597 w 597"/>
                  <a:gd name="T29" fmla="*/ 488 h 657"/>
                  <a:gd name="T30" fmla="*/ 570 w 597"/>
                  <a:gd name="T31" fmla="*/ 564 h 657"/>
                  <a:gd name="T32" fmla="*/ 493 w 597"/>
                  <a:gd name="T33" fmla="*/ 618 h 657"/>
                  <a:gd name="T34" fmla="*/ 437 w 597"/>
                  <a:gd name="T35" fmla="*/ 622 h 657"/>
                  <a:gd name="T36" fmla="*/ 410 w 597"/>
                  <a:gd name="T37" fmla="*/ 638 h 657"/>
                  <a:gd name="T38" fmla="*/ 394 w 597"/>
                  <a:gd name="T39" fmla="*/ 629 h 657"/>
                  <a:gd name="T40" fmla="*/ 336 w 597"/>
                  <a:gd name="T41" fmla="*/ 634 h 657"/>
                  <a:gd name="T42" fmla="*/ 321 w 597"/>
                  <a:gd name="T43" fmla="*/ 657 h 657"/>
                  <a:gd name="T44" fmla="*/ 278 w 597"/>
                  <a:gd name="T45" fmla="*/ 652 h 657"/>
                  <a:gd name="T46" fmla="*/ 261 w 597"/>
                  <a:gd name="T47" fmla="*/ 651 h 657"/>
                  <a:gd name="T48" fmla="*/ 217 w 597"/>
                  <a:gd name="T49" fmla="*/ 620 h 657"/>
                  <a:gd name="T50" fmla="*/ 211 w 597"/>
                  <a:gd name="T51" fmla="*/ 584 h 657"/>
                  <a:gd name="T52" fmla="*/ 223 w 597"/>
                  <a:gd name="T53" fmla="*/ 563 h 657"/>
                  <a:gd name="T54" fmla="*/ 225 w 597"/>
                  <a:gd name="T55" fmla="*/ 539 h 657"/>
                  <a:gd name="T56" fmla="*/ 193 w 597"/>
                  <a:gd name="T57" fmla="*/ 515 h 657"/>
                  <a:gd name="T58" fmla="*/ 187 w 597"/>
                  <a:gd name="T59" fmla="*/ 448 h 657"/>
                  <a:gd name="T60" fmla="*/ 214 w 597"/>
                  <a:gd name="T61" fmla="*/ 408 h 657"/>
                  <a:gd name="T62" fmla="*/ 200 w 597"/>
                  <a:gd name="T63" fmla="*/ 387 h 657"/>
                  <a:gd name="T64" fmla="*/ 74 w 597"/>
                  <a:gd name="T65" fmla="*/ 371 h 657"/>
                  <a:gd name="T66" fmla="*/ 34 w 597"/>
                  <a:gd name="T67" fmla="*/ 312 h 657"/>
                  <a:gd name="T68" fmla="*/ 0 w 597"/>
                  <a:gd name="T69" fmla="*/ 223 h 6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97" h="657">
                    <a:moveTo>
                      <a:pt x="0" y="223"/>
                    </a:moveTo>
                    <a:lnTo>
                      <a:pt x="41" y="204"/>
                    </a:lnTo>
                    <a:lnTo>
                      <a:pt x="72" y="163"/>
                    </a:lnTo>
                    <a:lnTo>
                      <a:pt x="129" y="157"/>
                    </a:lnTo>
                    <a:lnTo>
                      <a:pt x="196" y="123"/>
                    </a:lnTo>
                    <a:lnTo>
                      <a:pt x="232" y="88"/>
                    </a:lnTo>
                    <a:lnTo>
                      <a:pt x="241" y="27"/>
                    </a:lnTo>
                    <a:lnTo>
                      <a:pt x="282" y="23"/>
                    </a:lnTo>
                    <a:lnTo>
                      <a:pt x="333" y="0"/>
                    </a:lnTo>
                    <a:lnTo>
                      <a:pt x="493" y="65"/>
                    </a:lnTo>
                    <a:lnTo>
                      <a:pt x="478" y="145"/>
                    </a:lnTo>
                    <a:lnTo>
                      <a:pt x="520" y="254"/>
                    </a:lnTo>
                    <a:lnTo>
                      <a:pt x="526" y="308"/>
                    </a:lnTo>
                    <a:lnTo>
                      <a:pt x="499" y="339"/>
                    </a:lnTo>
                    <a:lnTo>
                      <a:pt x="597" y="488"/>
                    </a:lnTo>
                    <a:lnTo>
                      <a:pt x="570" y="564"/>
                    </a:lnTo>
                    <a:lnTo>
                      <a:pt x="493" y="618"/>
                    </a:lnTo>
                    <a:lnTo>
                      <a:pt x="437" y="622"/>
                    </a:lnTo>
                    <a:lnTo>
                      <a:pt x="410" y="638"/>
                    </a:lnTo>
                    <a:lnTo>
                      <a:pt x="394" y="629"/>
                    </a:lnTo>
                    <a:lnTo>
                      <a:pt x="336" y="634"/>
                    </a:lnTo>
                    <a:lnTo>
                      <a:pt x="321" y="657"/>
                    </a:lnTo>
                    <a:lnTo>
                      <a:pt x="278" y="652"/>
                    </a:lnTo>
                    <a:lnTo>
                      <a:pt x="261" y="651"/>
                    </a:lnTo>
                    <a:lnTo>
                      <a:pt x="217" y="620"/>
                    </a:lnTo>
                    <a:lnTo>
                      <a:pt x="211" y="584"/>
                    </a:lnTo>
                    <a:lnTo>
                      <a:pt x="223" y="563"/>
                    </a:lnTo>
                    <a:lnTo>
                      <a:pt x="225" y="539"/>
                    </a:lnTo>
                    <a:lnTo>
                      <a:pt x="193" y="515"/>
                    </a:lnTo>
                    <a:lnTo>
                      <a:pt x="187" y="448"/>
                    </a:lnTo>
                    <a:lnTo>
                      <a:pt x="214" y="408"/>
                    </a:lnTo>
                    <a:lnTo>
                      <a:pt x="200" y="387"/>
                    </a:lnTo>
                    <a:lnTo>
                      <a:pt x="74" y="371"/>
                    </a:lnTo>
                    <a:lnTo>
                      <a:pt x="34" y="312"/>
                    </a:lnTo>
                    <a:lnTo>
                      <a:pt x="0" y="22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40" name="Freeform 28"/>
              <p:cNvSpPr>
                <a:spLocks/>
              </p:cNvSpPr>
              <p:nvPr/>
            </p:nvSpPr>
            <p:spPr bwMode="auto">
              <a:xfrm>
                <a:off x="6546" y="811"/>
                <a:ext cx="200" cy="99"/>
              </a:xfrm>
              <a:custGeom>
                <a:avLst/>
                <a:gdLst>
                  <a:gd name="T0" fmla="*/ 15 w 1197"/>
                  <a:gd name="T1" fmla="*/ 0 h 597"/>
                  <a:gd name="T2" fmla="*/ 186 w 1197"/>
                  <a:gd name="T3" fmla="*/ 46 h 597"/>
                  <a:gd name="T4" fmla="*/ 348 w 1197"/>
                  <a:gd name="T5" fmla="*/ 19 h 597"/>
                  <a:gd name="T6" fmla="*/ 364 w 1197"/>
                  <a:gd name="T7" fmla="*/ 176 h 597"/>
                  <a:gd name="T8" fmla="*/ 396 w 1197"/>
                  <a:gd name="T9" fmla="*/ 255 h 597"/>
                  <a:gd name="T10" fmla="*/ 717 w 1197"/>
                  <a:gd name="T11" fmla="*/ 279 h 597"/>
                  <a:gd name="T12" fmla="*/ 723 w 1197"/>
                  <a:gd name="T13" fmla="*/ 261 h 597"/>
                  <a:gd name="T14" fmla="*/ 840 w 1197"/>
                  <a:gd name="T15" fmla="*/ 255 h 597"/>
                  <a:gd name="T16" fmla="*/ 1001 w 1197"/>
                  <a:gd name="T17" fmla="*/ 272 h 597"/>
                  <a:gd name="T18" fmla="*/ 1083 w 1197"/>
                  <a:gd name="T19" fmla="*/ 279 h 597"/>
                  <a:gd name="T20" fmla="*/ 1100 w 1197"/>
                  <a:gd name="T21" fmla="*/ 297 h 597"/>
                  <a:gd name="T22" fmla="*/ 1165 w 1197"/>
                  <a:gd name="T23" fmla="*/ 296 h 597"/>
                  <a:gd name="T24" fmla="*/ 1197 w 1197"/>
                  <a:gd name="T25" fmla="*/ 335 h 597"/>
                  <a:gd name="T26" fmla="*/ 1197 w 1197"/>
                  <a:gd name="T27" fmla="*/ 360 h 597"/>
                  <a:gd name="T28" fmla="*/ 1107 w 1197"/>
                  <a:gd name="T29" fmla="*/ 531 h 597"/>
                  <a:gd name="T30" fmla="*/ 812 w 1197"/>
                  <a:gd name="T31" fmla="*/ 550 h 597"/>
                  <a:gd name="T32" fmla="*/ 776 w 1197"/>
                  <a:gd name="T33" fmla="*/ 531 h 597"/>
                  <a:gd name="T34" fmla="*/ 536 w 1197"/>
                  <a:gd name="T35" fmla="*/ 531 h 597"/>
                  <a:gd name="T36" fmla="*/ 484 w 1197"/>
                  <a:gd name="T37" fmla="*/ 582 h 597"/>
                  <a:gd name="T38" fmla="*/ 361 w 1197"/>
                  <a:gd name="T39" fmla="*/ 597 h 597"/>
                  <a:gd name="T40" fmla="*/ 281 w 1197"/>
                  <a:gd name="T41" fmla="*/ 574 h 597"/>
                  <a:gd name="T42" fmla="*/ 138 w 1197"/>
                  <a:gd name="T43" fmla="*/ 550 h 597"/>
                  <a:gd name="T44" fmla="*/ 90 w 1197"/>
                  <a:gd name="T45" fmla="*/ 499 h 597"/>
                  <a:gd name="T46" fmla="*/ 119 w 1197"/>
                  <a:gd name="T47" fmla="*/ 417 h 597"/>
                  <a:gd name="T48" fmla="*/ 19 w 1197"/>
                  <a:gd name="T49" fmla="*/ 268 h 597"/>
                  <a:gd name="T50" fmla="*/ 47 w 1197"/>
                  <a:gd name="T51" fmla="*/ 242 h 597"/>
                  <a:gd name="T52" fmla="*/ 45 w 1197"/>
                  <a:gd name="T53" fmla="*/ 186 h 597"/>
                  <a:gd name="T54" fmla="*/ 0 w 1197"/>
                  <a:gd name="T55" fmla="*/ 78 h 597"/>
                  <a:gd name="T56" fmla="*/ 15 w 1197"/>
                  <a:gd name="T57" fmla="*/ 0 h 5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97" h="597">
                    <a:moveTo>
                      <a:pt x="15" y="0"/>
                    </a:moveTo>
                    <a:lnTo>
                      <a:pt x="186" y="46"/>
                    </a:lnTo>
                    <a:lnTo>
                      <a:pt x="348" y="19"/>
                    </a:lnTo>
                    <a:lnTo>
                      <a:pt x="364" y="176"/>
                    </a:lnTo>
                    <a:lnTo>
                      <a:pt x="396" y="255"/>
                    </a:lnTo>
                    <a:lnTo>
                      <a:pt x="717" y="279"/>
                    </a:lnTo>
                    <a:lnTo>
                      <a:pt x="723" y="261"/>
                    </a:lnTo>
                    <a:lnTo>
                      <a:pt x="840" y="255"/>
                    </a:lnTo>
                    <a:lnTo>
                      <a:pt x="1001" y="272"/>
                    </a:lnTo>
                    <a:lnTo>
                      <a:pt x="1083" y="279"/>
                    </a:lnTo>
                    <a:lnTo>
                      <a:pt x="1100" y="297"/>
                    </a:lnTo>
                    <a:lnTo>
                      <a:pt x="1165" y="296"/>
                    </a:lnTo>
                    <a:lnTo>
                      <a:pt x="1197" y="335"/>
                    </a:lnTo>
                    <a:lnTo>
                      <a:pt x="1197" y="360"/>
                    </a:lnTo>
                    <a:lnTo>
                      <a:pt x="1107" y="531"/>
                    </a:lnTo>
                    <a:lnTo>
                      <a:pt x="812" y="550"/>
                    </a:lnTo>
                    <a:lnTo>
                      <a:pt x="776" y="531"/>
                    </a:lnTo>
                    <a:lnTo>
                      <a:pt x="536" y="531"/>
                    </a:lnTo>
                    <a:lnTo>
                      <a:pt x="484" y="582"/>
                    </a:lnTo>
                    <a:lnTo>
                      <a:pt x="361" y="597"/>
                    </a:lnTo>
                    <a:lnTo>
                      <a:pt x="281" y="574"/>
                    </a:lnTo>
                    <a:lnTo>
                      <a:pt x="138" y="550"/>
                    </a:lnTo>
                    <a:lnTo>
                      <a:pt x="90" y="499"/>
                    </a:lnTo>
                    <a:lnTo>
                      <a:pt x="119" y="417"/>
                    </a:lnTo>
                    <a:lnTo>
                      <a:pt x="19" y="268"/>
                    </a:lnTo>
                    <a:lnTo>
                      <a:pt x="47" y="242"/>
                    </a:lnTo>
                    <a:lnTo>
                      <a:pt x="45" y="186"/>
                    </a:lnTo>
                    <a:lnTo>
                      <a:pt x="0" y="78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41" name="Freeform 29"/>
              <p:cNvSpPr>
                <a:spLocks/>
              </p:cNvSpPr>
              <p:nvPr/>
            </p:nvSpPr>
            <p:spPr bwMode="auto">
              <a:xfrm>
                <a:off x="6546" y="811"/>
                <a:ext cx="200" cy="99"/>
              </a:xfrm>
              <a:custGeom>
                <a:avLst/>
                <a:gdLst>
                  <a:gd name="T0" fmla="*/ 15 w 1197"/>
                  <a:gd name="T1" fmla="*/ 0 h 597"/>
                  <a:gd name="T2" fmla="*/ 186 w 1197"/>
                  <a:gd name="T3" fmla="*/ 46 h 597"/>
                  <a:gd name="T4" fmla="*/ 348 w 1197"/>
                  <a:gd name="T5" fmla="*/ 19 h 597"/>
                  <a:gd name="T6" fmla="*/ 364 w 1197"/>
                  <a:gd name="T7" fmla="*/ 176 h 597"/>
                  <a:gd name="T8" fmla="*/ 396 w 1197"/>
                  <a:gd name="T9" fmla="*/ 255 h 597"/>
                  <a:gd name="T10" fmla="*/ 717 w 1197"/>
                  <a:gd name="T11" fmla="*/ 279 h 597"/>
                  <a:gd name="T12" fmla="*/ 723 w 1197"/>
                  <a:gd name="T13" fmla="*/ 261 h 597"/>
                  <a:gd name="T14" fmla="*/ 840 w 1197"/>
                  <a:gd name="T15" fmla="*/ 255 h 597"/>
                  <a:gd name="T16" fmla="*/ 1001 w 1197"/>
                  <a:gd name="T17" fmla="*/ 272 h 597"/>
                  <a:gd name="T18" fmla="*/ 1083 w 1197"/>
                  <a:gd name="T19" fmla="*/ 279 h 597"/>
                  <a:gd name="T20" fmla="*/ 1100 w 1197"/>
                  <a:gd name="T21" fmla="*/ 297 h 597"/>
                  <a:gd name="T22" fmla="*/ 1165 w 1197"/>
                  <a:gd name="T23" fmla="*/ 296 h 597"/>
                  <a:gd name="T24" fmla="*/ 1197 w 1197"/>
                  <a:gd name="T25" fmla="*/ 335 h 597"/>
                  <a:gd name="T26" fmla="*/ 1197 w 1197"/>
                  <a:gd name="T27" fmla="*/ 360 h 597"/>
                  <a:gd name="T28" fmla="*/ 1107 w 1197"/>
                  <a:gd name="T29" fmla="*/ 531 h 597"/>
                  <a:gd name="T30" fmla="*/ 812 w 1197"/>
                  <a:gd name="T31" fmla="*/ 550 h 597"/>
                  <a:gd name="T32" fmla="*/ 776 w 1197"/>
                  <a:gd name="T33" fmla="*/ 531 h 597"/>
                  <a:gd name="T34" fmla="*/ 536 w 1197"/>
                  <a:gd name="T35" fmla="*/ 531 h 597"/>
                  <a:gd name="T36" fmla="*/ 484 w 1197"/>
                  <a:gd name="T37" fmla="*/ 582 h 597"/>
                  <a:gd name="T38" fmla="*/ 361 w 1197"/>
                  <a:gd name="T39" fmla="*/ 597 h 597"/>
                  <a:gd name="T40" fmla="*/ 281 w 1197"/>
                  <a:gd name="T41" fmla="*/ 574 h 597"/>
                  <a:gd name="T42" fmla="*/ 138 w 1197"/>
                  <a:gd name="T43" fmla="*/ 550 h 597"/>
                  <a:gd name="T44" fmla="*/ 90 w 1197"/>
                  <a:gd name="T45" fmla="*/ 499 h 597"/>
                  <a:gd name="T46" fmla="*/ 119 w 1197"/>
                  <a:gd name="T47" fmla="*/ 417 h 597"/>
                  <a:gd name="T48" fmla="*/ 19 w 1197"/>
                  <a:gd name="T49" fmla="*/ 268 h 597"/>
                  <a:gd name="T50" fmla="*/ 47 w 1197"/>
                  <a:gd name="T51" fmla="*/ 242 h 597"/>
                  <a:gd name="T52" fmla="*/ 45 w 1197"/>
                  <a:gd name="T53" fmla="*/ 186 h 597"/>
                  <a:gd name="T54" fmla="*/ 0 w 1197"/>
                  <a:gd name="T55" fmla="*/ 78 h 597"/>
                  <a:gd name="T56" fmla="*/ 15 w 1197"/>
                  <a:gd name="T57" fmla="*/ 0 h 5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97" h="597">
                    <a:moveTo>
                      <a:pt x="15" y="0"/>
                    </a:moveTo>
                    <a:lnTo>
                      <a:pt x="186" y="46"/>
                    </a:lnTo>
                    <a:lnTo>
                      <a:pt x="348" y="19"/>
                    </a:lnTo>
                    <a:lnTo>
                      <a:pt x="364" y="176"/>
                    </a:lnTo>
                    <a:lnTo>
                      <a:pt x="396" y="255"/>
                    </a:lnTo>
                    <a:lnTo>
                      <a:pt x="717" y="279"/>
                    </a:lnTo>
                    <a:lnTo>
                      <a:pt x="723" y="261"/>
                    </a:lnTo>
                    <a:lnTo>
                      <a:pt x="840" y="255"/>
                    </a:lnTo>
                    <a:lnTo>
                      <a:pt x="1001" y="272"/>
                    </a:lnTo>
                    <a:lnTo>
                      <a:pt x="1083" y="279"/>
                    </a:lnTo>
                    <a:lnTo>
                      <a:pt x="1100" y="297"/>
                    </a:lnTo>
                    <a:lnTo>
                      <a:pt x="1165" y="296"/>
                    </a:lnTo>
                    <a:lnTo>
                      <a:pt x="1197" y="335"/>
                    </a:lnTo>
                    <a:lnTo>
                      <a:pt x="1197" y="360"/>
                    </a:lnTo>
                    <a:lnTo>
                      <a:pt x="1107" y="531"/>
                    </a:lnTo>
                    <a:lnTo>
                      <a:pt x="812" y="550"/>
                    </a:lnTo>
                    <a:lnTo>
                      <a:pt x="776" y="531"/>
                    </a:lnTo>
                    <a:lnTo>
                      <a:pt x="536" y="531"/>
                    </a:lnTo>
                    <a:lnTo>
                      <a:pt x="484" y="582"/>
                    </a:lnTo>
                    <a:lnTo>
                      <a:pt x="361" y="597"/>
                    </a:lnTo>
                    <a:lnTo>
                      <a:pt x="281" y="574"/>
                    </a:lnTo>
                    <a:lnTo>
                      <a:pt x="138" y="550"/>
                    </a:lnTo>
                    <a:lnTo>
                      <a:pt x="90" y="499"/>
                    </a:lnTo>
                    <a:lnTo>
                      <a:pt x="119" y="417"/>
                    </a:lnTo>
                    <a:lnTo>
                      <a:pt x="19" y="268"/>
                    </a:lnTo>
                    <a:lnTo>
                      <a:pt x="47" y="242"/>
                    </a:lnTo>
                    <a:lnTo>
                      <a:pt x="45" y="186"/>
                    </a:lnTo>
                    <a:lnTo>
                      <a:pt x="0" y="78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42" name="Freeform 30"/>
              <p:cNvSpPr>
                <a:spLocks/>
              </p:cNvSpPr>
              <p:nvPr/>
            </p:nvSpPr>
            <p:spPr bwMode="auto">
              <a:xfrm>
                <a:off x="6513" y="894"/>
                <a:ext cx="276" cy="167"/>
              </a:xfrm>
              <a:custGeom>
                <a:avLst/>
                <a:gdLst>
                  <a:gd name="T0" fmla="*/ 61 w 1655"/>
                  <a:gd name="T1" fmla="*/ 473 h 1002"/>
                  <a:gd name="T2" fmla="*/ 97 w 1655"/>
                  <a:gd name="T3" fmla="*/ 189 h 1002"/>
                  <a:gd name="T4" fmla="*/ 80 w 1655"/>
                  <a:gd name="T5" fmla="*/ 160 h 1002"/>
                  <a:gd name="T6" fmla="*/ 46 w 1655"/>
                  <a:gd name="T7" fmla="*/ 160 h 1002"/>
                  <a:gd name="T8" fmla="*/ 0 w 1655"/>
                  <a:gd name="T9" fmla="*/ 90 h 1002"/>
                  <a:gd name="T10" fmla="*/ 42 w 1655"/>
                  <a:gd name="T11" fmla="*/ 87 h 1002"/>
                  <a:gd name="T12" fmla="*/ 58 w 1655"/>
                  <a:gd name="T13" fmla="*/ 67 h 1002"/>
                  <a:gd name="T14" fmla="*/ 114 w 1655"/>
                  <a:gd name="T15" fmla="*/ 65 h 1002"/>
                  <a:gd name="T16" fmla="*/ 130 w 1655"/>
                  <a:gd name="T17" fmla="*/ 76 h 1002"/>
                  <a:gd name="T18" fmla="*/ 158 w 1655"/>
                  <a:gd name="T19" fmla="*/ 55 h 1002"/>
                  <a:gd name="T20" fmla="*/ 211 w 1655"/>
                  <a:gd name="T21" fmla="*/ 53 h 1002"/>
                  <a:gd name="T22" fmla="*/ 287 w 1655"/>
                  <a:gd name="T23" fmla="*/ 0 h 1002"/>
                  <a:gd name="T24" fmla="*/ 337 w 1655"/>
                  <a:gd name="T25" fmla="*/ 53 h 1002"/>
                  <a:gd name="T26" fmla="*/ 481 w 1655"/>
                  <a:gd name="T27" fmla="*/ 74 h 1002"/>
                  <a:gd name="T28" fmla="*/ 559 w 1655"/>
                  <a:gd name="T29" fmla="*/ 99 h 1002"/>
                  <a:gd name="T30" fmla="*/ 682 w 1655"/>
                  <a:gd name="T31" fmla="*/ 85 h 1002"/>
                  <a:gd name="T32" fmla="*/ 735 w 1655"/>
                  <a:gd name="T33" fmla="*/ 32 h 1002"/>
                  <a:gd name="T34" fmla="*/ 973 w 1655"/>
                  <a:gd name="T35" fmla="*/ 32 h 1002"/>
                  <a:gd name="T36" fmla="*/ 1012 w 1655"/>
                  <a:gd name="T37" fmla="*/ 51 h 1002"/>
                  <a:gd name="T38" fmla="*/ 1293 w 1655"/>
                  <a:gd name="T39" fmla="*/ 34 h 1002"/>
                  <a:gd name="T40" fmla="*/ 1298 w 1655"/>
                  <a:gd name="T41" fmla="*/ 95 h 1002"/>
                  <a:gd name="T42" fmla="*/ 1355 w 1655"/>
                  <a:gd name="T43" fmla="*/ 201 h 1002"/>
                  <a:gd name="T44" fmla="*/ 1376 w 1655"/>
                  <a:gd name="T45" fmla="*/ 249 h 1002"/>
                  <a:gd name="T46" fmla="*/ 1371 w 1655"/>
                  <a:gd name="T47" fmla="*/ 362 h 1002"/>
                  <a:gd name="T48" fmla="*/ 1390 w 1655"/>
                  <a:gd name="T49" fmla="*/ 397 h 1002"/>
                  <a:gd name="T50" fmla="*/ 1429 w 1655"/>
                  <a:gd name="T51" fmla="*/ 403 h 1002"/>
                  <a:gd name="T52" fmla="*/ 1439 w 1655"/>
                  <a:gd name="T53" fmla="*/ 388 h 1002"/>
                  <a:gd name="T54" fmla="*/ 1485 w 1655"/>
                  <a:gd name="T55" fmla="*/ 383 h 1002"/>
                  <a:gd name="T56" fmla="*/ 1512 w 1655"/>
                  <a:gd name="T57" fmla="*/ 390 h 1002"/>
                  <a:gd name="T58" fmla="*/ 1653 w 1655"/>
                  <a:gd name="T59" fmla="*/ 556 h 1002"/>
                  <a:gd name="T60" fmla="*/ 1655 w 1655"/>
                  <a:gd name="T61" fmla="*/ 665 h 1002"/>
                  <a:gd name="T62" fmla="*/ 1447 w 1655"/>
                  <a:gd name="T63" fmla="*/ 526 h 1002"/>
                  <a:gd name="T64" fmla="*/ 1408 w 1655"/>
                  <a:gd name="T65" fmla="*/ 540 h 1002"/>
                  <a:gd name="T66" fmla="*/ 1390 w 1655"/>
                  <a:gd name="T67" fmla="*/ 556 h 1002"/>
                  <a:gd name="T68" fmla="*/ 1388 w 1655"/>
                  <a:gd name="T69" fmla="*/ 597 h 1002"/>
                  <a:gd name="T70" fmla="*/ 1401 w 1655"/>
                  <a:gd name="T71" fmla="*/ 646 h 1002"/>
                  <a:gd name="T72" fmla="*/ 1395 w 1655"/>
                  <a:gd name="T73" fmla="*/ 669 h 1002"/>
                  <a:gd name="T74" fmla="*/ 1332 w 1655"/>
                  <a:gd name="T75" fmla="*/ 687 h 1002"/>
                  <a:gd name="T76" fmla="*/ 1311 w 1655"/>
                  <a:gd name="T77" fmla="*/ 689 h 1002"/>
                  <a:gd name="T78" fmla="*/ 1136 w 1655"/>
                  <a:gd name="T79" fmla="*/ 833 h 1002"/>
                  <a:gd name="T80" fmla="*/ 1058 w 1655"/>
                  <a:gd name="T81" fmla="*/ 876 h 1002"/>
                  <a:gd name="T82" fmla="*/ 1000 w 1655"/>
                  <a:gd name="T83" fmla="*/ 866 h 1002"/>
                  <a:gd name="T84" fmla="*/ 954 w 1655"/>
                  <a:gd name="T85" fmla="*/ 791 h 1002"/>
                  <a:gd name="T86" fmla="*/ 827 w 1655"/>
                  <a:gd name="T87" fmla="*/ 990 h 1002"/>
                  <a:gd name="T88" fmla="*/ 789 w 1655"/>
                  <a:gd name="T89" fmla="*/ 983 h 1002"/>
                  <a:gd name="T90" fmla="*/ 771 w 1655"/>
                  <a:gd name="T91" fmla="*/ 965 h 1002"/>
                  <a:gd name="T92" fmla="*/ 730 w 1655"/>
                  <a:gd name="T93" fmla="*/ 971 h 1002"/>
                  <a:gd name="T94" fmla="*/ 702 w 1655"/>
                  <a:gd name="T95" fmla="*/ 995 h 1002"/>
                  <a:gd name="T96" fmla="*/ 605 w 1655"/>
                  <a:gd name="T97" fmla="*/ 1002 h 1002"/>
                  <a:gd name="T98" fmla="*/ 589 w 1655"/>
                  <a:gd name="T99" fmla="*/ 983 h 1002"/>
                  <a:gd name="T100" fmla="*/ 573 w 1655"/>
                  <a:gd name="T101" fmla="*/ 842 h 1002"/>
                  <a:gd name="T102" fmla="*/ 497 w 1655"/>
                  <a:gd name="T103" fmla="*/ 732 h 1002"/>
                  <a:gd name="T104" fmla="*/ 369 w 1655"/>
                  <a:gd name="T105" fmla="*/ 708 h 1002"/>
                  <a:gd name="T106" fmla="*/ 284 w 1655"/>
                  <a:gd name="T107" fmla="*/ 626 h 1002"/>
                  <a:gd name="T108" fmla="*/ 245 w 1655"/>
                  <a:gd name="T109" fmla="*/ 618 h 1002"/>
                  <a:gd name="T110" fmla="*/ 61 w 1655"/>
                  <a:gd name="T111" fmla="*/ 473 h 10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655" h="1002">
                    <a:moveTo>
                      <a:pt x="61" y="473"/>
                    </a:moveTo>
                    <a:lnTo>
                      <a:pt x="97" y="189"/>
                    </a:lnTo>
                    <a:lnTo>
                      <a:pt x="80" y="160"/>
                    </a:lnTo>
                    <a:lnTo>
                      <a:pt x="46" y="160"/>
                    </a:lnTo>
                    <a:lnTo>
                      <a:pt x="0" y="90"/>
                    </a:lnTo>
                    <a:lnTo>
                      <a:pt x="42" y="87"/>
                    </a:lnTo>
                    <a:lnTo>
                      <a:pt x="58" y="67"/>
                    </a:lnTo>
                    <a:lnTo>
                      <a:pt x="114" y="65"/>
                    </a:lnTo>
                    <a:lnTo>
                      <a:pt x="130" y="76"/>
                    </a:lnTo>
                    <a:lnTo>
                      <a:pt x="158" y="55"/>
                    </a:lnTo>
                    <a:lnTo>
                      <a:pt x="211" y="53"/>
                    </a:lnTo>
                    <a:lnTo>
                      <a:pt x="287" y="0"/>
                    </a:lnTo>
                    <a:lnTo>
                      <a:pt x="337" y="53"/>
                    </a:lnTo>
                    <a:lnTo>
                      <a:pt x="481" y="74"/>
                    </a:lnTo>
                    <a:lnTo>
                      <a:pt x="559" y="99"/>
                    </a:lnTo>
                    <a:lnTo>
                      <a:pt x="682" y="85"/>
                    </a:lnTo>
                    <a:lnTo>
                      <a:pt x="735" y="32"/>
                    </a:lnTo>
                    <a:lnTo>
                      <a:pt x="973" y="32"/>
                    </a:lnTo>
                    <a:lnTo>
                      <a:pt x="1012" y="51"/>
                    </a:lnTo>
                    <a:lnTo>
                      <a:pt x="1293" y="34"/>
                    </a:lnTo>
                    <a:lnTo>
                      <a:pt x="1298" y="95"/>
                    </a:lnTo>
                    <a:lnTo>
                      <a:pt x="1355" y="201"/>
                    </a:lnTo>
                    <a:lnTo>
                      <a:pt x="1376" y="249"/>
                    </a:lnTo>
                    <a:lnTo>
                      <a:pt x="1371" y="362"/>
                    </a:lnTo>
                    <a:lnTo>
                      <a:pt x="1390" y="397"/>
                    </a:lnTo>
                    <a:lnTo>
                      <a:pt x="1429" y="403"/>
                    </a:lnTo>
                    <a:lnTo>
                      <a:pt x="1439" y="388"/>
                    </a:lnTo>
                    <a:lnTo>
                      <a:pt x="1485" y="383"/>
                    </a:lnTo>
                    <a:lnTo>
                      <a:pt x="1512" y="390"/>
                    </a:lnTo>
                    <a:lnTo>
                      <a:pt x="1653" y="556"/>
                    </a:lnTo>
                    <a:lnTo>
                      <a:pt x="1655" y="665"/>
                    </a:lnTo>
                    <a:lnTo>
                      <a:pt x="1447" y="526"/>
                    </a:lnTo>
                    <a:lnTo>
                      <a:pt x="1408" y="540"/>
                    </a:lnTo>
                    <a:lnTo>
                      <a:pt x="1390" y="556"/>
                    </a:lnTo>
                    <a:lnTo>
                      <a:pt x="1388" y="597"/>
                    </a:lnTo>
                    <a:lnTo>
                      <a:pt x="1401" y="646"/>
                    </a:lnTo>
                    <a:lnTo>
                      <a:pt x="1395" y="669"/>
                    </a:lnTo>
                    <a:lnTo>
                      <a:pt x="1332" y="687"/>
                    </a:lnTo>
                    <a:lnTo>
                      <a:pt x="1311" y="689"/>
                    </a:lnTo>
                    <a:lnTo>
                      <a:pt x="1136" y="833"/>
                    </a:lnTo>
                    <a:lnTo>
                      <a:pt x="1058" y="876"/>
                    </a:lnTo>
                    <a:lnTo>
                      <a:pt x="1000" y="866"/>
                    </a:lnTo>
                    <a:lnTo>
                      <a:pt x="954" y="791"/>
                    </a:lnTo>
                    <a:lnTo>
                      <a:pt x="827" y="990"/>
                    </a:lnTo>
                    <a:lnTo>
                      <a:pt x="789" y="983"/>
                    </a:lnTo>
                    <a:lnTo>
                      <a:pt x="771" y="965"/>
                    </a:lnTo>
                    <a:lnTo>
                      <a:pt x="730" y="971"/>
                    </a:lnTo>
                    <a:lnTo>
                      <a:pt x="702" y="995"/>
                    </a:lnTo>
                    <a:lnTo>
                      <a:pt x="605" y="1002"/>
                    </a:lnTo>
                    <a:lnTo>
                      <a:pt x="589" y="983"/>
                    </a:lnTo>
                    <a:lnTo>
                      <a:pt x="573" y="842"/>
                    </a:lnTo>
                    <a:lnTo>
                      <a:pt x="497" y="732"/>
                    </a:lnTo>
                    <a:lnTo>
                      <a:pt x="369" y="708"/>
                    </a:lnTo>
                    <a:lnTo>
                      <a:pt x="284" y="626"/>
                    </a:lnTo>
                    <a:lnTo>
                      <a:pt x="245" y="618"/>
                    </a:lnTo>
                    <a:lnTo>
                      <a:pt x="61" y="47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43" name="Freeform 31"/>
              <p:cNvSpPr>
                <a:spLocks/>
              </p:cNvSpPr>
              <p:nvPr/>
            </p:nvSpPr>
            <p:spPr bwMode="auto">
              <a:xfrm>
                <a:off x="6513" y="894"/>
                <a:ext cx="276" cy="167"/>
              </a:xfrm>
              <a:custGeom>
                <a:avLst/>
                <a:gdLst>
                  <a:gd name="T0" fmla="*/ 61 w 1655"/>
                  <a:gd name="T1" fmla="*/ 473 h 1002"/>
                  <a:gd name="T2" fmla="*/ 97 w 1655"/>
                  <a:gd name="T3" fmla="*/ 189 h 1002"/>
                  <a:gd name="T4" fmla="*/ 80 w 1655"/>
                  <a:gd name="T5" fmla="*/ 160 h 1002"/>
                  <a:gd name="T6" fmla="*/ 46 w 1655"/>
                  <a:gd name="T7" fmla="*/ 160 h 1002"/>
                  <a:gd name="T8" fmla="*/ 0 w 1655"/>
                  <a:gd name="T9" fmla="*/ 90 h 1002"/>
                  <a:gd name="T10" fmla="*/ 42 w 1655"/>
                  <a:gd name="T11" fmla="*/ 87 h 1002"/>
                  <a:gd name="T12" fmla="*/ 58 w 1655"/>
                  <a:gd name="T13" fmla="*/ 67 h 1002"/>
                  <a:gd name="T14" fmla="*/ 114 w 1655"/>
                  <a:gd name="T15" fmla="*/ 65 h 1002"/>
                  <a:gd name="T16" fmla="*/ 130 w 1655"/>
                  <a:gd name="T17" fmla="*/ 76 h 1002"/>
                  <a:gd name="T18" fmla="*/ 158 w 1655"/>
                  <a:gd name="T19" fmla="*/ 55 h 1002"/>
                  <a:gd name="T20" fmla="*/ 211 w 1655"/>
                  <a:gd name="T21" fmla="*/ 53 h 1002"/>
                  <a:gd name="T22" fmla="*/ 287 w 1655"/>
                  <a:gd name="T23" fmla="*/ 0 h 1002"/>
                  <a:gd name="T24" fmla="*/ 337 w 1655"/>
                  <a:gd name="T25" fmla="*/ 53 h 1002"/>
                  <a:gd name="T26" fmla="*/ 481 w 1655"/>
                  <a:gd name="T27" fmla="*/ 74 h 1002"/>
                  <a:gd name="T28" fmla="*/ 559 w 1655"/>
                  <a:gd name="T29" fmla="*/ 99 h 1002"/>
                  <a:gd name="T30" fmla="*/ 682 w 1655"/>
                  <a:gd name="T31" fmla="*/ 85 h 1002"/>
                  <a:gd name="T32" fmla="*/ 735 w 1655"/>
                  <a:gd name="T33" fmla="*/ 32 h 1002"/>
                  <a:gd name="T34" fmla="*/ 973 w 1655"/>
                  <a:gd name="T35" fmla="*/ 32 h 1002"/>
                  <a:gd name="T36" fmla="*/ 1012 w 1655"/>
                  <a:gd name="T37" fmla="*/ 51 h 1002"/>
                  <a:gd name="T38" fmla="*/ 1293 w 1655"/>
                  <a:gd name="T39" fmla="*/ 34 h 1002"/>
                  <a:gd name="T40" fmla="*/ 1298 w 1655"/>
                  <a:gd name="T41" fmla="*/ 95 h 1002"/>
                  <a:gd name="T42" fmla="*/ 1355 w 1655"/>
                  <a:gd name="T43" fmla="*/ 201 h 1002"/>
                  <a:gd name="T44" fmla="*/ 1376 w 1655"/>
                  <a:gd name="T45" fmla="*/ 249 h 1002"/>
                  <a:gd name="T46" fmla="*/ 1371 w 1655"/>
                  <a:gd name="T47" fmla="*/ 362 h 1002"/>
                  <a:gd name="T48" fmla="*/ 1390 w 1655"/>
                  <a:gd name="T49" fmla="*/ 397 h 1002"/>
                  <a:gd name="T50" fmla="*/ 1429 w 1655"/>
                  <a:gd name="T51" fmla="*/ 403 h 1002"/>
                  <a:gd name="T52" fmla="*/ 1439 w 1655"/>
                  <a:gd name="T53" fmla="*/ 388 h 1002"/>
                  <a:gd name="T54" fmla="*/ 1485 w 1655"/>
                  <a:gd name="T55" fmla="*/ 383 h 1002"/>
                  <a:gd name="T56" fmla="*/ 1512 w 1655"/>
                  <a:gd name="T57" fmla="*/ 390 h 1002"/>
                  <a:gd name="T58" fmla="*/ 1653 w 1655"/>
                  <a:gd name="T59" fmla="*/ 556 h 1002"/>
                  <a:gd name="T60" fmla="*/ 1655 w 1655"/>
                  <a:gd name="T61" fmla="*/ 665 h 1002"/>
                  <a:gd name="T62" fmla="*/ 1447 w 1655"/>
                  <a:gd name="T63" fmla="*/ 526 h 1002"/>
                  <a:gd name="T64" fmla="*/ 1408 w 1655"/>
                  <a:gd name="T65" fmla="*/ 540 h 1002"/>
                  <a:gd name="T66" fmla="*/ 1390 w 1655"/>
                  <a:gd name="T67" fmla="*/ 556 h 1002"/>
                  <a:gd name="T68" fmla="*/ 1388 w 1655"/>
                  <a:gd name="T69" fmla="*/ 597 h 1002"/>
                  <a:gd name="T70" fmla="*/ 1401 w 1655"/>
                  <a:gd name="T71" fmla="*/ 646 h 1002"/>
                  <a:gd name="T72" fmla="*/ 1395 w 1655"/>
                  <a:gd name="T73" fmla="*/ 669 h 1002"/>
                  <a:gd name="T74" fmla="*/ 1332 w 1655"/>
                  <a:gd name="T75" fmla="*/ 687 h 1002"/>
                  <a:gd name="T76" fmla="*/ 1311 w 1655"/>
                  <a:gd name="T77" fmla="*/ 689 h 1002"/>
                  <a:gd name="T78" fmla="*/ 1136 w 1655"/>
                  <a:gd name="T79" fmla="*/ 833 h 1002"/>
                  <a:gd name="T80" fmla="*/ 1058 w 1655"/>
                  <a:gd name="T81" fmla="*/ 876 h 1002"/>
                  <a:gd name="T82" fmla="*/ 1000 w 1655"/>
                  <a:gd name="T83" fmla="*/ 866 h 1002"/>
                  <a:gd name="T84" fmla="*/ 954 w 1655"/>
                  <a:gd name="T85" fmla="*/ 791 h 1002"/>
                  <a:gd name="T86" fmla="*/ 827 w 1655"/>
                  <a:gd name="T87" fmla="*/ 990 h 1002"/>
                  <a:gd name="T88" fmla="*/ 789 w 1655"/>
                  <a:gd name="T89" fmla="*/ 983 h 1002"/>
                  <a:gd name="T90" fmla="*/ 771 w 1655"/>
                  <a:gd name="T91" fmla="*/ 965 h 1002"/>
                  <a:gd name="T92" fmla="*/ 730 w 1655"/>
                  <a:gd name="T93" fmla="*/ 971 h 1002"/>
                  <a:gd name="T94" fmla="*/ 702 w 1655"/>
                  <a:gd name="T95" fmla="*/ 995 h 1002"/>
                  <a:gd name="T96" fmla="*/ 605 w 1655"/>
                  <a:gd name="T97" fmla="*/ 1002 h 1002"/>
                  <a:gd name="T98" fmla="*/ 589 w 1655"/>
                  <a:gd name="T99" fmla="*/ 983 h 1002"/>
                  <a:gd name="T100" fmla="*/ 573 w 1655"/>
                  <a:gd name="T101" fmla="*/ 842 h 1002"/>
                  <a:gd name="T102" fmla="*/ 497 w 1655"/>
                  <a:gd name="T103" fmla="*/ 732 h 1002"/>
                  <a:gd name="T104" fmla="*/ 369 w 1655"/>
                  <a:gd name="T105" fmla="*/ 708 h 1002"/>
                  <a:gd name="T106" fmla="*/ 284 w 1655"/>
                  <a:gd name="T107" fmla="*/ 626 h 1002"/>
                  <a:gd name="T108" fmla="*/ 245 w 1655"/>
                  <a:gd name="T109" fmla="*/ 618 h 1002"/>
                  <a:gd name="T110" fmla="*/ 61 w 1655"/>
                  <a:gd name="T111" fmla="*/ 473 h 10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655" h="1002">
                    <a:moveTo>
                      <a:pt x="61" y="473"/>
                    </a:moveTo>
                    <a:lnTo>
                      <a:pt x="97" y="189"/>
                    </a:lnTo>
                    <a:lnTo>
                      <a:pt x="80" y="160"/>
                    </a:lnTo>
                    <a:lnTo>
                      <a:pt x="46" y="160"/>
                    </a:lnTo>
                    <a:lnTo>
                      <a:pt x="0" y="90"/>
                    </a:lnTo>
                    <a:lnTo>
                      <a:pt x="42" y="87"/>
                    </a:lnTo>
                    <a:lnTo>
                      <a:pt x="58" y="67"/>
                    </a:lnTo>
                    <a:lnTo>
                      <a:pt x="114" y="65"/>
                    </a:lnTo>
                    <a:lnTo>
                      <a:pt x="130" y="76"/>
                    </a:lnTo>
                    <a:lnTo>
                      <a:pt x="158" y="55"/>
                    </a:lnTo>
                    <a:lnTo>
                      <a:pt x="211" y="53"/>
                    </a:lnTo>
                    <a:lnTo>
                      <a:pt x="287" y="0"/>
                    </a:lnTo>
                    <a:lnTo>
                      <a:pt x="337" y="53"/>
                    </a:lnTo>
                    <a:lnTo>
                      <a:pt x="481" y="74"/>
                    </a:lnTo>
                    <a:lnTo>
                      <a:pt x="559" y="99"/>
                    </a:lnTo>
                    <a:lnTo>
                      <a:pt x="682" y="85"/>
                    </a:lnTo>
                    <a:lnTo>
                      <a:pt x="735" y="32"/>
                    </a:lnTo>
                    <a:lnTo>
                      <a:pt x="973" y="32"/>
                    </a:lnTo>
                    <a:lnTo>
                      <a:pt x="1012" y="51"/>
                    </a:lnTo>
                    <a:lnTo>
                      <a:pt x="1293" y="34"/>
                    </a:lnTo>
                    <a:lnTo>
                      <a:pt x="1298" y="95"/>
                    </a:lnTo>
                    <a:lnTo>
                      <a:pt x="1355" y="201"/>
                    </a:lnTo>
                    <a:lnTo>
                      <a:pt x="1376" y="249"/>
                    </a:lnTo>
                    <a:lnTo>
                      <a:pt x="1371" y="362"/>
                    </a:lnTo>
                    <a:lnTo>
                      <a:pt x="1390" y="397"/>
                    </a:lnTo>
                    <a:lnTo>
                      <a:pt x="1429" y="403"/>
                    </a:lnTo>
                    <a:lnTo>
                      <a:pt x="1439" y="388"/>
                    </a:lnTo>
                    <a:lnTo>
                      <a:pt x="1485" y="383"/>
                    </a:lnTo>
                    <a:lnTo>
                      <a:pt x="1512" y="390"/>
                    </a:lnTo>
                    <a:lnTo>
                      <a:pt x="1653" y="556"/>
                    </a:lnTo>
                    <a:lnTo>
                      <a:pt x="1655" y="665"/>
                    </a:lnTo>
                    <a:lnTo>
                      <a:pt x="1447" y="526"/>
                    </a:lnTo>
                    <a:lnTo>
                      <a:pt x="1408" y="540"/>
                    </a:lnTo>
                    <a:lnTo>
                      <a:pt x="1390" y="556"/>
                    </a:lnTo>
                    <a:lnTo>
                      <a:pt x="1388" y="597"/>
                    </a:lnTo>
                    <a:lnTo>
                      <a:pt x="1401" y="646"/>
                    </a:lnTo>
                    <a:lnTo>
                      <a:pt x="1395" y="669"/>
                    </a:lnTo>
                    <a:lnTo>
                      <a:pt x="1332" y="687"/>
                    </a:lnTo>
                    <a:lnTo>
                      <a:pt x="1311" y="689"/>
                    </a:lnTo>
                    <a:lnTo>
                      <a:pt x="1136" y="833"/>
                    </a:lnTo>
                    <a:lnTo>
                      <a:pt x="1058" y="876"/>
                    </a:lnTo>
                    <a:lnTo>
                      <a:pt x="1000" y="866"/>
                    </a:lnTo>
                    <a:lnTo>
                      <a:pt x="954" y="791"/>
                    </a:lnTo>
                    <a:lnTo>
                      <a:pt x="827" y="990"/>
                    </a:lnTo>
                    <a:lnTo>
                      <a:pt x="789" y="983"/>
                    </a:lnTo>
                    <a:lnTo>
                      <a:pt x="771" y="965"/>
                    </a:lnTo>
                    <a:lnTo>
                      <a:pt x="730" y="971"/>
                    </a:lnTo>
                    <a:lnTo>
                      <a:pt x="702" y="995"/>
                    </a:lnTo>
                    <a:lnTo>
                      <a:pt x="605" y="1002"/>
                    </a:lnTo>
                    <a:lnTo>
                      <a:pt x="589" y="983"/>
                    </a:lnTo>
                    <a:lnTo>
                      <a:pt x="573" y="842"/>
                    </a:lnTo>
                    <a:lnTo>
                      <a:pt x="497" y="732"/>
                    </a:lnTo>
                    <a:lnTo>
                      <a:pt x="369" y="708"/>
                    </a:lnTo>
                    <a:lnTo>
                      <a:pt x="284" y="626"/>
                    </a:lnTo>
                    <a:lnTo>
                      <a:pt x="245" y="618"/>
                    </a:lnTo>
                    <a:lnTo>
                      <a:pt x="61" y="47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44" name="Freeform 32"/>
              <p:cNvSpPr>
                <a:spLocks/>
              </p:cNvSpPr>
              <p:nvPr/>
            </p:nvSpPr>
            <p:spPr bwMode="auto">
              <a:xfrm>
                <a:off x="6516" y="973"/>
                <a:ext cx="323" cy="152"/>
              </a:xfrm>
              <a:custGeom>
                <a:avLst/>
                <a:gdLst>
                  <a:gd name="T0" fmla="*/ 0 w 1934"/>
                  <a:gd name="T1" fmla="*/ 181 h 913"/>
                  <a:gd name="T2" fmla="*/ 41 w 1934"/>
                  <a:gd name="T3" fmla="*/ 0 h 913"/>
                  <a:gd name="T4" fmla="*/ 227 w 1934"/>
                  <a:gd name="T5" fmla="*/ 145 h 913"/>
                  <a:gd name="T6" fmla="*/ 267 w 1934"/>
                  <a:gd name="T7" fmla="*/ 151 h 913"/>
                  <a:gd name="T8" fmla="*/ 349 w 1934"/>
                  <a:gd name="T9" fmla="*/ 234 h 913"/>
                  <a:gd name="T10" fmla="*/ 478 w 1934"/>
                  <a:gd name="T11" fmla="*/ 258 h 913"/>
                  <a:gd name="T12" fmla="*/ 557 w 1934"/>
                  <a:gd name="T13" fmla="*/ 374 h 913"/>
                  <a:gd name="T14" fmla="*/ 573 w 1934"/>
                  <a:gd name="T15" fmla="*/ 511 h 913"/>
                  <a:gd name="T16" fmla="*/ 589 w 1934"/>
                  <a:gd name="T17" fmla="*/ 531 h 913"/>
                  <a:gd name="T18" fmla="*/ 684 w 1934"/>
                  <a:gd name="T19" fmla="*/ 523 h 913"/>
                  <a:gd name="T20" fmla="*/ 710 w 1934"/>
                  <a:gd name="T21" fmla="*/ 499 h 913"/>
                  <a:gd name="T22" fmla="*/ 751 w 1934"/>
                  <a:gd name="T23" fmla="*/ 493 h 913"/>
                  <a:gd name="T24" fmla="*/ 770 w 1934"/>
                  <a:gd name="T25" fmla="*/ 509 h 913"/>
                  <a:gd name="T26" fmla="*/ 811 w 1934"/>
                  <a:gd name="T27" fmla="*/ 516 h 913"/>
                  <a:gd name="T28" fmla="*/ 936 w 1934"/>
                  <a:gd name="T29" fmla="*/ 323 h 913"/>
                  <a:gd name="T30" fmla="*/ 982 w 1934"/>
                  <a:gd name="T31" fmla="*/ 393 h 913"/>
                  <a:gd name="T32" fmla="*/ 1041 w 1934"/>
                  <a:gd name="T33" fmla="*/ 403 h 913"/>
                  <a:gd name="T34" fmla="*/ 1118 w 1934"/>
                  <a:gd name="T35" fmla="*/ 360 h 913"/>
                  <a:gd name="T36" fmla="*/ 1293 w 1934"/>
                  <a:gd name="T37" fmla="*/ 216 h 913"/>
                  <a:gd name="T38" fmla="*/ 1313 w 1934"/>
                  <a:gd name="T39" fmla="*/ 214 h 913"/>
                  <a:gd name="T40" fmla="*/ 1376 w 1934"/>
                  <a:gd name="T41" fmla="*/ 196 h 913"/>
                  <a:gd name="T42" fmla="*/ 1385 w 1934"/>
                  <a:gd name="T43" fmla="*/ 174 h 913"/>
                  <a:gd name="T44" fmla="*/ 1370 w 1934"/>
                  <a:gd name="T45" fmla="*/ 129 h 913"/>
                  <a:gd name="T46" fmla="*/ 1373 w 1934"/>
                  <a:gd name="T47" fmla="*/ 83 h 913"/>
                  <a:gd name="T48" fmla="*/ 1389 w 1934"/>
                  <a:gd name="T49" fmla="*/ 67 h 913"/>
                  <a:gd name="T50" fmla="*/ 1428 w 1934"/>
                  <a:gd name="T51" fmla="*/ 53 h 913"/>
                  <a:gd name="T52" fmla="*/ 1636 w 1934"/>
                  <a:gd name="T53" fmla="*/ 188 h 913"/>
                  <a:gd name="T54" fmla="*/ 1934 w 1934"/>
                  <a:gd name="T55" fmla="*/ 585 h 913"/>
                  <a:gd name="T56" fmla="*/ 1584 w 1934"/>
                  <a:gd name="T57" fmla="*/ 506 h 913"/>
                  <a:gd name="T58" fmla="*/ 1483 w 1934"/>
                  <a:gd name="T59" fmla="*/ 510 h 913"/>
                  <a:gd name="T60" fmla="*/ 1078 w 1934"/>
                  <a:gd name="T61" fmla="*/ 856 h 913"/>
                  <a:gd name="T62" fmla="*/ 1048 w 1934"/>
                  <a:gd name="T63" fmla="*/ 852 h 913"/>
                  <a:gd name="T64" fmla="*/ 907 w 1934"/>
                  <a:gd name="T65" fmla="*/ 777 h 913"/>
                  <a:gd name="T66" fmla="*/ 892 w 1934"/>
                  <a:gd name="T67" fmla="*/ 785 h 913"/>
                  <a:gd name="T68" fmla="*/ 890 w 1934"/>
                  <a:gd name="T69" fmla="*/ 913 h 913"/>
                  <a:gd name="T70" fmla="*/ 855 w 1934"/>
                  <a:gd name="T71" fmla="*/ 912 h 913"/>
                  <a:gd name="T72" fmla="*/ 810 w 1934"/>
                  <a:gd name="T73" fmla="*/ 907 h 913"/>
                  <a:gd name="T74" fmla="*/ 718 w 1934"/>
                  <a:gd name="T75" fmla="*/ 846 h 913"/>
                  <a:gd name="T76" fmla="*/ 651 w 1934"/>
                  <a:gd name="T77" fmla="*/ 836 h 913"/>
                  <a:gd name="T78" fmla="*/ 630 w 1934"/>
                  <a:gd name="T79" fmla="*/ 862 h 913"/>
                  <a:gd name="T80" fmla="*/ 608 w 1934"/>
                  <a:gd name="T81" fmla="*/ 855 h 913"/>
                  <a:gd name="T82" fmla="*/ 558 w 1934"/>
                  <a:gd name="T83" fmla="*/ 805 h 913"/>
                  <a:gd name="T84" fmla="*/ 470 w 1934"/>
                  <a:gd name="T85" fmla="*/ 801 h 913"/>
                  <a:gd name="T86" fmla="*/ 392 w 1934"/>
                  <a:gd name="T87" fmla="*/ 674 h 913"/>
                  <a:gd name="T88" fmla="*/ 347 w 1934"/>
                  <a:gd name="T89" fmla="*/ 665 h 913"/>
                  <a:gd name="T90" fmla="*/ 245 w 1934"/>
                  <a:gd name="T91" fmla="*/ 471 h 913"/>
                  <a:gd name="T92" fmla="*/ 211 w 1934"/>
                  <a:gd name="T93" fmla="*/ 428 h 913"/>
                  <a:gd name="T94" fmla="*/ 200 w 1934"/>
                  <a:gd name="T95" fmla="*/ 313 h 913"/>
                  <a:gd name="T96" fmla="*/ 101 w 1934"/>
                  <a:gd name="T97" fmla="*/ 219 h 913"/>
                  <a:gd name="T98" fmla="*/ 32 w 1934"/>
                  <a:gd name="T99" fmla="*/ 209 h 913"/>
                  <a:gd name="T100" fmla="*/ 0 w 1934"/>
                  <a:gd name="T101" fmla="*/ 181 h 9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934" h="913">
                    <a:moveTo>
                      <a:pt x="0" y="181"/>
                    </a:moveTo>
                    <a:lnTo>
                      <a:pt x="41" y="0"/>
                    </a:lnTo>
                    <a:lnTo>
                      <a:pt x="227" y="145"/>
                    </a:lnTo>
                    <a:lnTo>
                      <a:pt x="267" y="151"/>
                    </a:lnTo>
                    <a:lnTo>
                      <a:pt x="349" y="234"/>
                    </a:lnTo>
                    <a:lnTo>
                      <a:pt x="478" y="258"/>
                    </a:lnTo>
                    <a:lnTo>
                      <a:pt x="557" y="374"/>
                    </a:lnTo>
                    <a:lnTo>
                      <a:pt x="573" y="511"/>
                    </a:lnTo>
                    <a:lnTo>
                      <a:pt x="589" y="531"/>
                    </a:lnTo>
                    <a:lnTo>
                      <a:pt x="684" y="523"/>
                    </a:lnTo>
                    <a:lnTo>
                      <a:pt x="710" y="499"/>
                    </a:lnTo>
                    <a:lnTo>
                      <a:pt x="751" y="493"/>
                    </a:lnTo>
                    <a:lnTo>
                      <a:pt x="770" y="509"/>
                    </a:lnTo>
                    <a:lnTo>
                      <a:pt x="811" y="516"/>
                    </a:lnTo>
                    <a:lnTo>
                      <a:pt x="936" y="323"/>
                    </a:lnTo>
                    <a:lnTo>
                      <a:pt x="982" y="393"/>
                    </a:lnTo>
                    <a:lnTo>
                      <a:pt x="1041" y="403"/>
                    </a:lnTo>
                    <a:lnTo>
                      <a:pt x="1118" y="360"/>
                    </a:lnTo>
                    <a:lnTo>
                      <a:pt x="1293" y="216"/>
                    </a:lnTo>
                    <a:lnTo>
                      <a:pt x="1313" y="214"/>
                    </a:lnTo>
                    <a:lnTo>
                      <a:pt x="1376" y="196"/>
                    </a:lnTo>
                    <a:lnTo>
                      <a:pt x="1385" y="174"/>
                    </a:lnTo>
                    <a:lnTo>
                      <a:pt x="1370" y="129"/>
                    </a:lnTo>
                    <a:lnTo>
                      <a:pt x="1373" y="83"/>
                    </a:lnTo>
                    <a:lnTo>
                      <a:pt x="1389" y="67"/>
                    </a:lnTo>
                    <a:lnTo>
                      <a:pt x="1428" y="53"/>
                    </a:lnTo>
                    <a:lnTo>
                      <a:pt x="1636" y="188"/>
                    </a:lnTo>
                    <a:lnTo>
                      <a:pt x="1934" y="585"/>
                    </a:lnTo>
                    <a:lnTo>
                      <a:pt x="1584" y="506"/>
                    </a:lnTo>
                    <a:lnTo>
                      <a:pt x="1483" y="510"/>
                    </a:lnTo>
                    <a:lnTo>
                      <a:pt x="1078" y="856"/>
                    </a:lnTo>
                    <a:lnTo>
                      <a:pt x="1048" y="852"/>
                    </a:lnTo>
                    <a:lnTo>
                      <a:pt x="907" y="777"/>
                    </a:lnTo>
                    <a:lnTo>
                      <a:pt x="892" y="785"/>
                    </a:lnTo>
                    <a:lnTo>
                      <a:pt x="890" y="913"/>
                    </a:lnTo>
                    <a:lnTo>
                      <a:pt x="855" y="912"/>
                    </a:lnTo>
                    <a:lnTo>
                      <a:pt x="810" y="907"/>
                    </a:lnTo>
                    <a:lnTo>
                      <a:pt x="718" y="846"/>
                    </a:lnTo>
                    <a:lnTo>
                      <a:pt x="651" y="836"/>
                    </a:lnTo>
                    <a:lnTo>
                      <a:pt x="630" y="862"/>
                    </a:lnTo>
                    <a:lnTo>
                      <a:pt x="608" y="855"/>
                    </a:lnTo>
                    <a:lnTo>
                      <a:pt x="558" y="805"/>
                    </a:lnTo>
                    <a:lnTo>
                      <a:pt x="470" y="801"/>
                    </a:lnTo>
                    <a:lnTo>
                      <a:pt x="392" y="674"/>
                    </a:lnTo>
                    <a:lnTo>
                      <a:pt x="347" y="665"/>
                    </a:lnTo>
                    <a:lnTo>
                      <a:pt x="245" y="471"/>
                    </a:lnTo>
                    <a:lnTo>
                      <a:pt x="211" y="428"/>
                    </a:lnTo>
                    <a:lnTo>
                      <a:pt x="200" y="313"/>
                    </a:lnTo>
                    <a:lnTo>
                      <a:pt x="101" y="219"/>
                    </a:lnTo>
                    <a:lnTo>
                      <a:pt x="32" y="209"/>
                    </a:lnTo>
                    <a:lnTo>
                      <a:pt x="0" y="18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45" name="Freeform 33"/>
              <p:cNvSpPr>
                <a:spLocks/>
              </p:cNvSpPr>
              <p:nvPr/>
            </p:nvSpPr>
            <p:spPr bwMode="auto">
              <a:xfrm>
                <a:off x="6516" y="973"/>
                <a:ext cx="323" cy="152"/>
              </a:xfrm>
              <a:custGeom>
                <a:avLst/>
                <a:gdLst>
                  <a:gd name="T0" fmla="*/ 0 w 1934"/>
                  <a:gd name="T1" fmla="*/ 181 h 913"/>
                  <a:gd name="T2" fmla="*/ 41 w 1934"/>
                  <a:gd name="T3" fmla="*/ 0 h 913"/>
                  <a:gd name="T4" fmla="*/ 227 w 1934"/>
                  <a:gd name="T5" fmla="*/ 145 h 913"/>
                  <a:gd name="T6" fmla="*/ 267 w 1934"/>
                  <a:gd name="T7" fmla="*/ 151 h 913"/>
                  <a:gd name="T8" fmla="*/ 349 w 1934"/>
                  <a:gd name="T9" fmla="*/ 234 h 913"/>
                  <a:gd name="T10" fmla="*/ 478 w 1934"/>
                  <a:gd name="T11" fmla="*/ 258 h 913"/>
                  <a:gd name="T12" fmla="*/ 557 w 1934"/>
                  <a:gd name="T13" fmla="*/ 374 h 913"/>
                  <a:gd name="T14" fmla="*/ 573 w 1934"/>
                  <a:gd name="T15" fmla="*/ 511 h 913"/>
                  <a:gd name="T16" fmla="*/ 589 w 1934"/>
                  <a:gd name="T17" fmla="*/ 531 h 913"/>
                  <a:gd name="T18" fmla="*/ 684 w 1934"/>
                  <a:gd name="T19" fmla="*/ 523 h 913"/>
                  <a:gd name="T20" fmla="*/ 710 w 1934"/>
                  <a:gd name="T21" fmla="*/ 499 h 913"/>
                  <a:gd name="T22" fmla="*/ 751 w 1934"/>
                  <a:gd name="T23" fmla="*/ 493 h 913"/>
                  <a:gd name="T24" fmla="*/ 770 w 1934"/>
                  <a:gd name="T25" fmla="*/ 509 h 913"/>
                  <a:gd name="T26" fmla="*/ 811 w 1934"/>
                  <a:gd name="T27" fmla="*/ 516 h 913"/>
                  <a:gd name="T28" fmla="*/ 936 w 1934"/>
                  <a:gd name="T29" fmla="*/ 323 h 913"/>
                  <a:gd name="T30" fmla="*/ 982 w 1934"/>
                  <a:gd name="T31" fmla="*/ 393 h 913"/>
                  <a:gd name="T32" fmla="*/ 1041 w 1934"/>
                  <a:gd name="T33" fmla="*/ 403 h 913"/>
                  <a:gd name="T34" fmla="*/ 1118 w 1934"/>
                  <a:gd name="T35" fmla="*/ 360 h 913"/>
                  <a:gd name="T36" fmla="*/ 1293 w 1934"/>
                  <a:gd name="T37" fmla="*/ 216 h 913"/>
                  <a:gd name="T38" fmla="*/ 1313 w 1934"/>
                  <a:gd name="T39" fmla="*/ 214 h 913"/>
                  <a:gd name="T40" fmla="*/ 1376 w 1934"/>
                  <a:gd name="T41" fmla="*/ 196 h 913"/>
                  <a:gd name="T42" fmla="*/ 1385 w 1934"/>
                  <a:gd name="T43" fmla="*/ 174 h 913"/>
                  <a:gd name="T44" fmla="*/ 1370 w 1934"/>
                  <a:gd name="T45" fmla="*/ 129 h 913"/>
                  <a:gd name="T46" fmla="*/ 1373 w 1934"/>
                  <a:gd name="T47" fmla="*/ 83 h 913"/>
                  <a:gd name="T48" fmla="*/ 1389 w 1934"/>
                  <a:gd name="T49" fmla="*/ 67 h 913"/>
                  <a:gd name="T50" fmla="*/ 1428 w 1934"/>
                  <a:gd name="T51" fmla="*/ 53 h 913"/>
                  <a:gd name="T52" fmla="*/ 1636 w 1934"/>
                  <a:gd name="T53" fmla="*/ 188 h 913"/>
                  <a:gd name="T54" fmla="*/ 1934 w 1934"/>
                  <a:gd name="T55" fmla="*/ 585 h 913"/>
                  <a:gd name="T56" fmla="*/ 1584 w 1934"/>
                  <a:gd name="T57" fmla="*/ 506 h 913"/>
                  <a:gd name="T58" fmla="*/ 1483 w 1934"/>
                  <a:gd name="T59" fmla="*/ 510 h 913"/>
                  <a:gd name="T60" fmla="*/ 1078 w 1934"/>
                  <a:gd name="T61" fmla="*/ 856 h 913"/>
                  <a:gd name="T62" fmla="*/ 1048 w 1934"/>
                  <a:gd name="T63" fmla="*/ 852 h 913"/>
                  <a:gd name="T64" fmla="*/ 907 w 1934"/>
                  <a:gd name="T65" fmla="*/ 777 h 913"/>
                  <a:gd name="T66" fmla="*/ 892 w 1934"/>
                  <a:gd name="T67" fmla="*/ 785 h 913"/>
                  <a:gd name="T68" fmla="*/ 890 w 1934"/>
                  <a:gd name="T69" fmla="*/ 913 h 913"/>
                  <a:gd name="T70" fmla="*/ 855 w 1934"/>
                  <a:gd name="T71" fmla="*/ 912 h 913"/>
                  <a:gd name="T72" fmla="*/ 810 w 1934"/>
                  <a:gd name="T73" fmla="*/ 907 h 913"/>
                  <a:gd name="T74" fmla="*/ 718 w 1934"/>
                  <a:gd name="T75" fmla="*/ 846 h 913"/>
                  <a:gd name="T76" fmla="*/ 651 w 1934"/>
                  <a:gd name="T77" fmla="*/ 836 h 913"/>
                  <a:gd name="T78" fmla="*/ 630 w 1934"/>
                  <a:gd name="T79" fmla="*/ 862 h 913"/>
                  <a:gd name="T80" fmla="*/ 608 w 1934"/>
                  <a:gd name="T81" fmla="*/ 855 h 913"/>
                  <a:gd name="T82" fmla="*/ 558 w 1934"/>
                  <a:gd name="T83" fmla="*/ 805 h 913"/>
                  <a:gd name="T84" fmla="*/ 470 w 1934"/>
                  <a:gd name="T85" fmla="*/ 801 h 913"/>
                  <a:gd name="T86" fmla="*/ 392 w 1934"/>
                  <a:gd name="T87" fmla="*/ 674 h 913"/>
                  <a:gd name="T88" fmla="*/ 347 w 1934"/>
                  <a:gd name="T89" fmla="*/ 665 h 913"/>
                  <a:gd name="T90" fmla="*/ 245 w 1934"/>
                  <a:gd name="T91" fmla="*/ 471 h 913"/>
                  <a:gd name="T92" fmla="*/ 211 w 1934"/>
                  <a:gd name="T93" fmla="*/ 428 h 913"/>
                  <a:gd name="T94" fmla="*/ 200 w 1934"/>
                  <a:gd name="T95" fmla="*/ 313 h 913"/>
                  <a:gd name="T96" fmla="*/ 101 w 1934"/>
                  <a:gd name="T97" fmla="*/ 219 h 913"/>
                  <a:gd name="T98" fmla="*/ 32 w 1934"/>
                  <a:gd name="T99" fmla="*/ 209 h 913"/>
                  <a:gd name="T100" fmla="*/ 0 w 1934"/>
                  <a:gd name="T101" fmla="*/ 181 h 9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934" h="913">
                    <a:moveTo>
                      <a:pt x="0" y="181"/>
                    </a:moveTo>
                    <a:lnTo>
                      <a:pt x="41" y="0"/>
                    </a:lnTo>
                    <a:lnTo>
                      <a:pt x="227" y="145"/>
                    </a:lnTo>
                    <a:lnTo>
                      <a:pt x="267" y="151"/>
                    </a:lnTo>
                    <a:lnTo>
                      <a:pt x="349" y="234"/>
                    </a:lnTo>
                    <a:lnTo>
                      <a:pt x="478" y="258"/>
                    </a:lnTo>
                    <a:lnTo>
                      <a:pt x="557" y="374"/>
                    </a:lnTo>
                    <a:lnTo>
                      <a:pt x="573" y="511"/>
                    </a:lnTo>
                    <a:lnTo>
                      <a:pt x="589" y="531"/>
                    </a:lnTo>
                    <a:lnTo>
                      <a:pt x="684" y="523"/>
                    </a:lnTo>
                    <a:lnTo>
                      <a:pt x="710" y="499"/>
                    </a:lnTo>
                    <a:lnTo>
                      <a:pt x="751" y="493"/>
                    </a:lnTo>
                    <a:lnTo>
                      <a:pt x="770" y="509"/>
                    </a:lnTo>
                    <a:lnTo>
                      <a:pt x="811" y="516"/>
                    </a:lnTo>
                    <a:lnTo>
                      <a:pt x="936" y="323"/>
                    </a:lnTo>
                    <a:lnTo>
                      <a:pt x="982" y="393"/>
                    </a:lnTo>
                    <a:lnTo>
                      <a:pt x="1041" y="403"/>
                    </a:lnTo>
                    <a:lnTo>
                      <a:pt x="1118" y="360"/>
                    </a:lnTo>
                    <a:lnTo>
                      <a:pt x="1293" y="216"/>
                    </a:lnTo>
                    <a:lnTo>
                      <a:pt x="1313" y="214"/>
                    </a:lnTo>
                    <a:lnTo>
                      <a:pt x="1376" y="196"/>
                    </a:lnTo>
                    <a:lnTo>
                      <a:pt x="1385" y="174"/>
                    </a:lnTo>
                    <a:lnTo>
                      <a:pt x="1370" y="129"/>
                    </a:lnTo>
                    <a:lnTo>
                      <a:pt x="1373" y="83"/>
                    </a:lnTo>
                    <a:lnTo>
                      <a:pt x="1389" y="67"/>
                    </a:lnTo>
                    <a:lnTo>
                      <a:pt x="1428" y="53"/>
                    </a:lnTo>
                    <a:lnTo>
                      <a:pt x="1636" y="188"/>
                    </a:lnTo>
                    <a:lnTo>
                      <a:pt x="1934" y="585"/>
                    </a:lnTo>
                    <a:lnTo>
                      <a:pt x="1584" y="506"/>
                    </a:lnTo>
                    <a:lnTo>
                      <a:pt x="1483" y="510"/>
                    </a:lnTo>
                    <a:lnTo>
                      <a:pt x="1078" y="856"/>
                    </a:lnTo>
                    <a:lnTo>
                      <a:pt x="1048" y="852"/>
                    </a:lnTo>
                    <a:lnTo>
                      <a:pt x="907" y="777"/>
                    </a:lnTo>
                    <a:lnTo>
                      <a:pt x="892" y="785"/>
                    </a:lnTo>
                    <a:lnTo>
                      <a:pt x="890" y="913"/>
                    </a:lnTo>
                    <a:lnTo>
                      <a:pt x="855" y="912"/>
                    </a:lnTo>
                    <a:lnTo>
                      <a:pt x="810" y="907"/>
                    </a:lnTo>
                    <a:lnTo>
                      <a:pt x="718" y="846"/>
                    </a:lnTo>
                    <a:lnTo>
                      <a:pt x="651" y="836"/>
                    </a:lnTo>
                    <a:lnTo>
                      <a:pt x="630" y="862"/>
                    </a:lnTo>
                    <a:lnTo>
                      <a:pt x="608" y="855"/>
                    </a:lnTo>
                    <a:lnTo>
                      <a:pt x="558" y="805"/>
                    </a:lnTo>
                    <a:lnTo>
                      <a:pt x="470" y="801"/>
                    </a:lnTo>
                    <a:lnTo>
                      <a:pt x="392" y="674"/>
                    </a:lnTo>
                    <a:lnTo>
                      <a:pt x="347" y="665"/>
                    </a:lnTo>
                    <a:lnTo>
                      <a:pt x="245" y="471"/>
                    </a:lnTo>
                    <a:lnTo>
                      <a:pt x="211" y="428"/>
                    </a:lnTo>
                    <a:lnTo>
                      <a:pt x="200" y="313"/>
                    </a:lnTo>
                    <a:lnTo>
                      <a:pt x="101" y="219"/>
                    </a:lnTo>
                    <a:lnTo>
                      <a:pt x="32" y="209"/>
                    </a:lnTo>
                    <a:lnTo>
                      <a:pt x="0" y="18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46" name="Freeform 34"/>
              <p:cNvSpPr>
                <a:spLocks/>
              </p:cNvSpPr>
              <p:nvPr/>
            </p:nvSpPr>
            <p:spPr bwMode="auto">
              <a:xfrm>
                <a:off x="6474" y="1002"/>
                <a:ext cx="148" cy="214"/>
              </a:xfrm>
              <a:custGeom>
                <a:avLst/>
                <a:gdLst>
                  <a:gd name="T0" fmla="*/ 0 w 890"/>
                  <a:gd name="T1" fmla="*/ 98 h 1282"/>
                  <a:gd name="T2" fmla="*/ 255 w 890"/>
                  <a:gd name="T3" fmla="*/ 0 h 1282"/>
                  <a:gd name="T4" fmla="*/ 288 w 890"/>
                  <a:gd name="T5" fmla="*/ 34 h 1282"/>
                  <a:gd name="T6" fmla="*/ 355 w 890"/>
                  <a:gd name="T7" fmla="*/ 40 h 1282"/>
                  <a:gd name="T8" fmla="*/ 453 w 890"/>
                  <a:gd name="T9" fmla="*/ 131 h 1282"/>
                  <a:gd name="T10" fmla="*/ 463 w 890"/>
                  <a:gd name="T11" fmla="*/ 242 h 1282"/>
                  <a:gd name="T12" fmla="*/ 501 w 890"/>
                  <a:gd name="T13" fmla="*/ 298 h 1282"/>
                  <a:gd name="T14" fmla="*/ 602 w 890"/>
                  <a:gd name="T15" fmla="*/ 487 h 1282"/>
                  <a:gd name="T16" fmla="*/ 643 w 890"/>
                  <a:gd name="T17" fmla="*/ 495 h 1282"/>
                  <a:gd name="T18" fmla="*/ 724 w 890"/>
                  <a:gd name="T19" fmla="*/ 622 h 1282"/>
                  <a:gd name="T20" fmla="*/ 810 w 890"/>
                  <a:gd name="T21" fmla="*/ 629 h 1282"/>
                  <a:gd name="T22" fmla="*/ 863 w 890"/>
                  <a:gd name="T23" fmla="*/ 677 h 1282"/>
                  <a:gd name="T24" fmla="*/ 886 w 890"/>
                  <a:gd name="T25" fmla="*/ 684 h 1282"/>
                  <a:gd name="T26" fmla="*/ 890 w 890"/>
                  <a:gd name="T27" fmla="*/ 753 h 1282"/>
                  <a:gd name="T28" fmla="*/ 888 w 890"/>
                  <a:gd name="T29" fmla="*/ 948 h 1282"/>
                  <a:gd name="T30" fmla="*/ 770 w 890"/>
                  <a:gd name="T31" fmla="*/ 1014 h 1282"/>
                  <a:gd name="T32" fmla="*/ 683 w 890"/>
                  <a:gd name="T33" fmla="*/ 1026 h 1282"/>
                  <a:gd name="T34" fmla="*/ 663 w 890"/>
                  <a:gd name="T35" fmla="*/ 986 h 1282"/>
                  <a:gd name="T36" fmla="*/ 624 w 890"/>
                  <a:gd name="T37" fmla="*/ 991 h 1282"/>
                  <a:gd name="T38" fmla="*/ 602 w 890"/>
                  <a:gd name="T39" fmla="*/ 973 h 1282"/>
                  <a:gd name="T40" fmla="*/ 564 w 890"/>
                  <a:gd name="T41" fmla="*/ 986 h 1282"/>
                  <a:gd name="T42" fmla="*/ 501 w 890"/>
                  <a:gd name="T43" fmla="*/ 1012 h 1282"/>
                  <a:gd name="T44" fmla="*/ 407 w 890"/>
                  <a:gd name="T45" fmla="*/ 1039 h 1282"/>
                  <a:gd name="T46" fmla="*/ 217 w 890"/>
                  <a:gd name="T47" fmla="*/ 1085 h 1282"/>
                  <a:gd name="T48" fmla="*/ 124 w 890"/>
                  <a:gd name="T49" fmla="*/ 1282 h 1282"/>
                  <a:gd name="T50" fmla="*/ 25 w 890"/>
                  <a:gd name="T51" fmla="*/ 1247 h 1282"/>
                  <a:gd name="T52" fmla="*/ 28 w 890"/>
                  <a:gd name="T53" fmla="*/ 1130 h 1282"/>
                  <a:gd name="T54" fmla="*/ 118 w 890"/>
                  <a:gd name="T55" fmla="*/ 1130 h 1282"/>
                  <a:gd name="T56" fmla="*/ 109 w 890"/>
                  <a:gd name="T57" fmla="*/ 1072 h 1282"/>
                  <a:gd name="T58" fmla="*/ 162 w 890"/>
                  <a:gd name="T59" fmla="*/ 1062 h 1282"/>
                  <a:gd name="T60" fmla="*/ 255 w 890"/>
                  <a:gd name="T61" fmla="*/ 986 h 1282"/>
                  <a:gd name="T62" fmla="*/ 278 w 890"/>
                  <a:gd name="T63" fmla="*/ 906 h 1282"/>
                  <a:gd name="T64" fmla="*/ 304 w 890"/>
                  <a:gd name="T65" fmla="*/ 870 h 1282"/>
                  <a:gd name="T66" fmla="*/ 336 w 890"/>
                  <a:gd name="T67" fmla="*/ 839 h 1282"/>
                  <a:gd name="T68" fmla="*/ 344 w 890"/>
                  <a:gd name="T69" fmla="*/ 706 h 1282"/>
                  <a:gd name="T70" fmla="*/ 329 w 890"/>
                  <a:gd name="T71" fmla="*/ 652 h 1282"/>
                  <a:gd name="T72" fmla="*/ 333 w 890"/>
                  <a:gd name="T73" fmla="*/ 617 h 1282"/>
                  <a:gd name="T74" fmla="*/ 357 w 890"/>
                  <a:gd name="T75" fmla="*/ 586 h 1282"/>
                  <a:gd name="T76" fmla="*/ 146 w 890"/>
                  <a:gd name="T77" fmla="*/ 495 h 1282"/>
                  <a:gd name="T78" fmla="*/ 129 w 890"/>
                  <a:gd name="T79" fmla="*/ 396 h 1282"/>
                  <a:gd name="T80" fmla="*/ 80 w 890"/>
                  <a:gd name="T81" fmla="*/ 320 h 1282"/>
                  <a:gd name="T82" fmla="*/ 71 w 890"/>
                  <a:gd name="T83" fmla="*/ 287 h 1282"/>
                  <a:gd name="T84" fmla="*/ 9 w 890"/>
                  <a:gd name="T85" fmla="*/ 222 h 1282"/>
                  <a:gd name="T86" fmla="*/ 0 w 890"/>
                  <a:gd name="T87" fmla="*/ 98 h 1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90" h="1282">
                    <a:moveTo>
                      <a:pt x="0" y="98"/>
                    </a:moveTo>
                    <a:lnTo>
                      <a:pt x="255" y="0"/>
                    </a:lnTo>
                    <a:lnTo>
                      <a:pt x="288" y="34"/>
                    </a:lnTo>
                    <a:lnTo>
                      <a:pt x="355" y="40"/>
                    </a:lnTo>
                    <a:lnTo>
                      <a:pt x="453" y="131"/>
                    </a:lnTo>
                    <a:lnTo>
                      <a:pt x="463" y="242"/>
                    </a:lnTo>
                    <a:lnTo>
                      <a:pt x="501" y="298"/>
                    </a:lnTo>
                    <a:lnTo>
                      <a:pt x="602" y="487"/>
                    </a:lnTo>
                    <a:lnTo>
                      <a:pt x="643" y="495"/>
                    </a:lnTo>
                    <a:lnTo>
                      <a:pt x="724" y="622"/>
                    </a:lnTo>
                    <a:lnTo>
                      <a:pt x="810" y="629"/>
                    </a:lnTo>
                    <a:lnTo>
                      <a:pt x="863" y="677"/>
                    </a:lnTo>
                    <a:lnTo>
                      <a:pt x="886" y="684"/>
                    </a:lnTo>
                    <a:lnTo>
                      <a:pt x="890" y="753"/>
                    </a:lnTo>
                    <a:lnTo>
                      <a:pt x="888" y="948"/>
                    </a:lnTo>
                    <a:lnTo>
                      <a:pt x="770" y="1014"/>
                    </a:lnTo>
                    <a:lnTo>
                      <a:pt x="683" y="1026"/>
                    </a:lnTo>
                    <a:lnTo>
                      <a:pt x="663" y="986"/>
                    </a:lnTo>
                    <a:lnTo>
                      <a:pt x="624" y="991"/>
                    </a:lnTo>
                    <a:lnTo>
                      <a:pt x="602" y="973"/>
                    </a:lnTo>
                    <a:lnTo>
                      <a:pt x="564" y="986"/>
                    </a:lnTo>
                    <a:lnTo>
                      <a:pt x="501" y="1012"/>
                    </a:lnTo>
                    <a:lnTo>
                      <a:pt x="407" y="1039"/>
                    </a:lnTo>
                    <a:lnTo>
                      <a:pt x="217" y="1085"/>
                    </a:lnTo>
                    <a:lnTo>
                      <a:pt x="124" y="1282"/>
                    </a:lnTo>
                    <a:lnTo>
                      <a:pt x="25" y="1247"/>
                    </a:lnTo>
                    <a:lnTo>
                      <a:pt x="28" y="1130"/>
                    </a:lnTo>
                    <a:lnTo>
                      <a:pt x="118" y="1130"/>
                    </a:lnTo>
                    <a:lnTo>
                      <a:pt x="109" y="1072"/>
                    </a:lnTo>
                    <a:lnTo>
                      <a:pt x="162" y="1062"/>
                    </a:lnTo>
                    <a:lnTo>
                      <a:pt x="255" y="986"/>
                    </a:lnTo>
                    <a:lnTo>
                      <a:pt x="278" y="906"/>
                    </a:lnTo>
                    <a:lnTo>
                      <a:pt x="304" y="870"/>
                    </a:lnTo>
                    <a:lnTo>
                      <a:pt x="336" y="839"/>
                    </a:lnTo>
                    <a:lnTo>
                      <a:pt x="344" y="706"/>
                    </a:lnTo>
                    <a:lnTo>
                      <a:pt x="329" y="652"/>
                    </a:lnTo>
                    <a:lnTo>
                      <a:pt x="333" y="617"/>
                    </a:lnTo>
                    <a:lnTo>
                      <a:pt x="357" y="586"/>
                    </a:lnTo>
                    <a:lnTo>
                      <a:pt x="146" y="495"/>
                    </a:lnTo>
                    <a:lnTo>
                      <a:pt x="129" y="396"/>
                    </a:lnTo>
                    <a:lnTo>
                      <a:pt x="80" y="320"/>
                    </a:lnTo>
                    <a:lnTo>
                      <a:pt x="71" y="287"/>
                    </a:lnTo>
                    <a:lnTo>
                      <a:pt x="9" y="222"/>
                    </a:lnTo>
                    <a:lnTo>
                      <a:pt x="0" y="9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47" name="Freeform 35"/>
              <p:cNvSpPr>
                <a:spLocks/>
              </p:cNvSpPr>
              <p:nvPr/>
            </p:nvSpPr>
            <p:spPr bwMode="auto">
              <a:xfrm>
                <a:off x="6474" y="1002"/>
                <a:ext cx="148" cy="214"/>
              </a:xfrm>
              <a:custGeom>
                <a:avLst/>
                <a:gdLst>
                  <a:gd name="T0" fmla="*/ 0 w 890"/>
                  <a:gd name="T1" fmla="*/ 98 h 1282"/>
                  <a:gd name="T2" fmla="*/ 255 w 890"/>
                  <a:gd name="T3" fmla="*/ 0 h 1282"/>
                  <a:gd name="T4" fmla="*/ 288 w 890"/>
                  <a:gd name="T5" fmla="*/ 34 h 1282"/>
                  <a:gd name="T6" fmla="*/ 355 w 890"/>
                  <a:gd name="T7" fmla="*/ 40 h 1282"/>
                  <a:gd name="T8" fmla="*/ 453 w 890"/>
                  <a:gd name="T9" fmla="*/ 131 h 1282"/>
                  <a:gd name="T10" fmla="*/ 463 w 890"/>
                  <a:gd name="T11" fmla="*/ 242 h 1282"/>
                  <a:gd name="T12" fmla="*/ 501 w 890"/>
                  <a:gd name="T13" fmla="*/ 298 h 1282"/>
                  <a:gd name="T14" fmla="*/ 602 w 890"/>
                  <a:gd name="T15" fmla="*/ 487 h 1282"/>
                  <a:gd name="T16" fmla="*/ 643 w 890"/>
                  <a:gd name="T17" fmla="*/ 495 h 1282"/>
                  <a:gd name="T18" fmla="*/ 724 w 890"/>
                  <a:gd name="T19" fmla="*/ 622 h 1282"/>
                  <a:gd name="T20" fmla="*/ 810 w 890"/>
                  <a:gd name="T21" fmla="*/ 629 h 1282"/>
                  <a:gd name="T22" fmla="*/ 863 w 890"/>
                  <a:gd name="T23" fmla="*/ 677 h 1282"/>
                  <a:gd name="T24" fmla="*/ 886 w 890"/>
                  <a:gd name="T25" fmla="*/ 684 h 1282"/>
                  <a:gd name="T26" fmla="*/ 890 w 890"/>
                  <a:gd name="T27" fmla="*/ 753 h 1282"/>
                  <a:gd name="T28" fmla="*/ 888 w 890"/>
                  <a:gd name="T29" fmla="*/ 948 h 1282"/>
                  <a:gd name="T30" fmla="*/ 770 w 890"/>
                  <a:gd name="T31" fmla="*/ 1014 h 1282"/>
                  <a:gd name="T32" fmla="*/ 683 w 890"/>
                  <a:gd name="T33" fmla="*/ 1026 h 1282"/>
                  <a:gd name="T34" fmla="*/ 663 w 890"/>
                  <a:gd name="T35" fmla="*/ 986 h 1282"/>
                  <a:gd name="T36" fmla="*/ 624 w 890"/>
                  <a:gd name="T37" fmla="*/ 991 h 1282"/>
                  <a:gd name="T38" fmla="*/ 602 w 890"/>
                  <a:gd name="T39" fmla="*/ 973 h 1282"/>
                  <a:gd name="T40" fmla="*/ 564 w 890"/>
                  <a:gd name="T41" fmla="*/ 986 h 1282"/>
                  <a:gd name="T42" fmla="*/ 501 w 890"/>
                  <a:gd name="T43" fmla="*/ 1012 h 1282"/>
                  <a:gd name="T44" fmla="*/ 407 w 890"/>
                  <a:gd name="T45" fmla="*/ 1039 h 1282"/>
                  <a:gd name="T46" fmla="*/ 217 w 890"/>
                  <a:gd name="T47" fmla="*/ 1085 h 1282"/>
                  <a:gd name="T48" fmla="*/ 124 w 890"/>
                  <a:gd name="T49" fmla="*/ 1282 h 1282"/>
                  <a:gd name="T50" fmla="*/ 25 w 890"/>
                  <a:gd name="T51" fmla="*/ 1247 h 1282"/>
                  <a:gd name="T52" fmla="*/ 28 w 890"/>
                  <a:gd name="T53" fmla="*/ 1130 h 1282"/>
                  <a:gd name="T54" fmla="*/ 118 w 890"/>
                  <a:gd name="T55" fmla="*/ 1130 h 1282"/>
                  <a:gd name="T56" fmla="*/ 109 w 890"/>
                  <a:gd name="T57" fmla="*/ 1072 h 1282"/>
                  <a:gd name="T58" fmla="*/ 162 w 890"/>
                  <a:gd name="T59" fmla="*/ 1062 h 1282"/>
                  <a:gd name="T60" fmla="*/ 255 w 890"/>
                  <a:gd name="T61" fmla="*/ 986 h 1282"/>
                  <a:gd name="T62" fmla="*/ 278 w 890"/>
                  <a:gd name="T63" fmla="*/ 906 h 1282"/>
                  <a:gd name="T64" fmla="*/ 304 w 890"/>
                  <a:gd name="T65" fmla="*/ 870 h 1282"/>
                  <a:gd name="T66" fmla="*/ 336 w 890"/>
                  <a:gd name="T67" fmla="*/ 839 h 1282"/>
                  <a:gd name="T68" fmla="*/ 344 w 890"/>
                  <a:gd name="T69" fmla="*/ 706 h 1282"/>
                  <a:gd name="T70" fmla="*/ 329 w 890"/>
                  <a:gd name="T71" fmla="*/ 652 h 1282"/>
                  <a:gd name="T72" fmla="*/ 333 w 890"/>
                  <a:gd name="T73" fmla="*/ 617 h 1282"/>
                  <a:gd name="T74" fmla="*/ 357 w 890"/>
                  <a:gd name="T75" fmla="*/ 586 h 1282"/>
                  <a:gd name="T76" fmla="*/ 146 w 890"/>
                  <a:gd name="T77" fmla="*/ 495 h 1282"/>
                  <a:gd name="T78" fmla="*/ 129 w 890"/>
                  <a:gd name="T79" fmla="*/ 396 h 1282"/>
                  <a:gd name="T80" fmla="*/ 80 w 890"/>
                  <a:gd name="T81" fmla="*/ 320 h 1282"/>
                  <a:gd name="T82" fmla="*/ 71 w 890"/>
                  <a:gd name="T83" fmla="*/ 287 h 1282"/>
                  <a:gd name="T84" fmla="*/ 9 w 890"/>
                  <a:gd name="T85" fmla="*/ 222 h 1282"/>
                  <a:gd name="T86" fmla="*/ 0 w 890"/>
                  <a:gd name="T87" fmla="*/ 98 h 1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90" h="1282">
                    <a:moveTo>
                      <a:pt x="0" y="98"/>
                    </a:moveTo>
                    <a:lnTo>
                      <a:pt x="255" y="0"/>
                    </a:lnTo>
                    <a:lnTo>
                      <a:pt x="288" y="34"/>
                    </a:lnTo>
                    <a:lnTo>
                      <a:pt x="355" y="40"/>
                    </a:lnTo>
                    <a:lnTo>
                      <a:pt x="453" y="131"/>
                    </a:lnTo>
                    <a:lnTo>
                      <a:pt x="463" y="242"/>
                    </a:lnTo>
                    <a:lnTo>
                      <a:pt x="501" y="298"/>
                    </a:lnTo>
                    <a:lnTo>
                      <a:pt x="602" y="487"/>
                    </a:lnTo>
                    <a:lnTo>
                      <a:pt x="643" y="495"/>
                    </a:lnTo>
                    <a:lnTo>
                      <a:pt x="724" y="622"/>
                    </a:lnTo>
                    <a:lnTo>
                      <a:pt x="810" y="629"/>
                    </a:lnTo>
                    <a:lnTo>
                      <a:pt x="863" y="677"/>
                    </a:lnTo>
                    <a:lnTo>
                      <a:pt x="886" y="684"/>
                    </a:lnTo>
                    <a:lnTo>
                      <a:pt x="890" y="753"/>
                    </a:lnTo>
                    <a:lnTo>
                      <a:pt x="888" y="948"/>
                    </a:lnTo>
                    <a:lnTo>
                      <a:pt x="770" y="1014"/>
                    </a:lnTo>
                    <a:lnTo>
                      <a:pt x="683" y="1026"/>
                    </a:lnTo>
                    <a:lnTo>
                      <a:pt x="663" y="986"/>
                    </a:lnTo>
                    <a:lnTo>
                      <a:pt x="624" y="991"/>
                    </a:lnTo>
                    <a:lnTo>
                      <a:pt x="602" y="973"/>
                    </a:lnTo>
                    <a:lnTo>
                      <a:pt x="564" y="986"/>
                    </a:lnTo>
                    <a:lnTo>
                      <a:pt x="501" y="1012"/>
                    </a:lnTo>
                    <a:lnTo>
                      <a:pt x="407" y="1039"/>
                    </a:lnTo>
                    <a:lnTo>
                      <a:pt x="217" y="1085"/>
                    </a:lnTo>
                    <a:lnTo>
                      <a:pt x="124" y="1282"/>
                    </a:lnTo>
                    <a:lnTo>
                      <a:pt x="25" y="1247"/>
                    </a:lnTo>
                    <a:lnTo>
                      <a:pt x="28" y="1130"/>
                    </a:lnTo>
                    <a:lnTo>
                      <a:pt x="118" y="1130"/>
                    </a:lnTo>
                    <a:lnTo>
                      <a:pt x="109" y="1072"/>
                    </a:lnTo>
                    <a:lnTo>
                      <a:pt x="162" y="1062"/>
                    </a:lnTo>
                    <a:lnTo>
                      <a:pt x="255" y="986"/>
                    </a:lnTo>
                    <a:lnTo>
                      <a:pt x="278" y="906"/>
                    </a:lnTo>
                    <a:lnTo>
                      <a:pt x="304" y="870"/>
                    </a:lnTo>
                    <a:lnTo>
                      <a:pt x="336" y="839"/>
                    </a:lnTo>
                    <a:lnTo>
                      <a:pt x="344" y="706"/>
                    </a:lnTo>
                    <a:lnTo>
                      <a:pt x="329" y="652"/>
                    </a:lnTo>
                    <a:lnTo>
                      <a:pt x="333" y="617"/>
                    </a:lnTo>
                    <a:lnTo>
                      <a:pt x="357" y="586"/>
                    </a:lnTo>
                    <a:lnTo>
                      <a:pt x="146" y="495"/>
                    </a:lnTo>
                    <a:lnTo>
                      <a:pt x="129" y="396"/>
                    </a:lnTo>
                    <a:lnTo>
                      <a:pt x="80" y="320"/>
                    </a:lnTo>
                    <a:lnTo>
                      <a:pt x="71" y="287"/>
                    </a:lnTo>
                    <a:lnTo>
                      <a:pt x="9" y="222"/>
                    </a:lnTo>
                    <a:lnTo>
                      <a:pt x="0" y="9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48" name="Freeform 36"/>
              <p:cNvSpPr>
                <a:spLocks/>
              </p:cNvSpPr>
              <p:nvPr/>
            </p:nvSpPr>
            <p:spPr bwMode="auto">
              <a:xfrm>
                <a:off x="6364" y="967"/>
                <a:ext cx="135" cy="124"/>
              </a:xfrm>
              <a:custGeom>
                <a:avLst/>
                <a:gdLst>
                  <a:gd name="T0" fmla="*/ 165 w 811"/>
                  <a:gd name="T1" fmla="*/ 699 h 742"/>
                  <a:gd name="T2" fmla="*/ 0 w 811"/>
                  <a:gd name="T3" fmla="*/ 31 h 742"/>
                  <a:gd name="T4" fmla="*/ 3 w 811"/>
                  <a:gd name="T5" fmla="*/ 0 h 742"/>
                  <a:gd name="T6" fmla="*/ 18 w 811"/>
                  <a:gd name="T7" fmla="*/ 2 h 742"/>
                  <a:gd name="T8" fmla="*/ 664 w 811"/>
                  <a:gd name="T9" fmla="*/ 311 h 742"/>
                  <a:gd name="T10" fmla="*/ 671 w 811"/>
                  <a:gd name="T11" fmla="*/ 433 h 742"/>
                  <a:gd name="T12" fmla="*/ 735 w 811"/>
                  <a:gd name="T13" fmla="*/ 499 h 742"/>
                  <a:gd name="T14" fmla="*/ 740 w 811"/>
                  <a:gd name="T15" fmla="*/ 531 h 742"/>
                  <a:gd name="T16" fmla="*/ 791 w 811"/>
                  <a:gd name="T17" fmla="*/ 607 h 742"/>
                  <a:gd name="T18" fmla="*/ 811 w 811"/>
                  <a:gd name="T19" fmla="*/ 711 h 742"/>
                  <a:gd name="T20" fmla="*/ 373 w 811"/>
                  <a:gd name="T21" fmla="*/ 742 h 742"/>
                  <a:gd name="T22" fmla="*/ 264 w 811"/>
                  <a:gd name="T23" fmla="*/ 737 h 742"/>
                  <a:gd name="T24" fmla="*/ 165 w 811"/>
                  <a:gd name="T25" fmla="*/ 699 h 7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11" h="742">
                    <a:moveTo>
                      <a:pt x="165" y="699"/>
                    </a:moveTo>
                    <a:lnTo>
                      <a:pt x="0" y="31"/>
                    </a:lnTo>
                    <a:lnTo>
                      <a:pt x="3" y="0"/>
                    </a:lnTo>
                    <a:lnTo>
                      <a:pt x="18" y="2"/>
                    </a:lnTo>
                    <a:lnTo>
                      <a:pt x="664" y="311"/>
                    </a:lnTo>
                    <a:lnTo>
                      <a:pt x="671" y="433"/>
                    </a:lnTo>
                    <a:lnTo>
                      <a:pt x="735" y="499"/>
                    </a:lnTo>
                    <a:lnTo>
                      <a:pt x="740" y="531"/>
                    </a:lnTo>
                    <a:lnTo>
                      <a:pt x="791" y="607"/>
                    </a:lnTo>
                    <a:lnTo>
                      <a:pt x="811" y="711"/>
                    </a:lnTo>
                    <a:lnTo>
                      <a:pt x="373" y="742"/>
                    </a:lnTo>
                    <a:lnTo>
                      <a:pt x="264" y="737"/>
                    </a:lnTo>
                    <a:lnTo>
                      <a:pt x="165" y="699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49" name="Freeform 37"/>
              <p:cNvSpPr>
                <a:spLocks/>
              </p:cNvSpPr>
              <p:nvPr/>
            </p:nvSpPr>
            <p:spPr bwMode="auto">
              <a:xfrm>
                <a:off x="6364" y="967"/>
                <a:ext cx="135" cy="124"/>
              </a:xfrm>
              <a:custGeom>
                <a:avLst/>
                <a:gdLst>
                  <a:gd name="T0" fmla="*/ 165 w 811"/>
                  <a:gd name="T1" fmla="*/ 699 h 742"/>
                  <a:gd name="T2" fmla="*/ 0 w 811"/>
                  <a:gd name="T3" fmla="*/ 31 h 742"/>
                  <a:gd name="T4" fmla="*/ 3 w 811"/>
                  <a:gd name="T5" fmla="*/ 0 h 742"/>
                  <a:gd name="T6" fmla="*/ 18 w 811"/>
                  <a:gd name="T7" fmla="*/ 2 h 742"/>
                  <a:gd name="T8" fmla="*/ 664 w 811"/>
                  <a:gd name="T9" fmla="*/ 311 h 742"/>
                  <a:gd name="T10" fmla="*/ 671 w 811"/>
                  <a:gd name="T11" fmla="*/ 433 h 742"/>
                  <a:gd name="T12" fmla="*/ 735 w 811"/>
                  <a:gd name="T13" fmla="*/ 499 h 742"/>
                  <a:gd name="T14" fmla="*/ 740 w 811"/>
                  <a:gd name="T15" fmla="*/ 531 h 742"/>
                  <a:gd name="T16" fmla="*/ 791 w 811"/>
                  <a:gd name="T17" fmla="*/ 607 h 742"/>
                  <a:gd name="T18" fmla="*/ 811 w 811"/>
                  <a:gd name="T19" fmla="*/ 711 h 742"/>
                  <a:gd name="T20" fmla="*/ 373 w 811"/>
                  <a:gd name="T21" fmla="*/ 742 h 742"/>
                  <a:gd name="T22" fmla="*/ 264 w 811"/>
                  <a:gd name="T23" fmla="*/ 737 h 742"/>
                  <a:gd name="T24" fmla="*/ 165 w 811"/>
                  <a:gd name="T25" fmla="*/ 699 h 7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11" h="742">
                    <a:moveTo>
                      <a:pt x="165" y="699"/>
                    </a:moveTo>
                    <a:lnTo>
                      <a:pt x="0" y="31"/>
                    </a:lnTo>
                    <a:lnTo>
                      <a:pt x="3" y="0"/>
                    </a:lnTo>
                    <a:lnTo>
                      <a:pt x="18" y="2"/>
                    </a:lnTo>
                    <a:lnTo>
                      <a:pt x="664" y="311"/>
                    </a:lnTo>
                    <a:lnTo>
                      <a:pt x="671" y="433"/>
                    </a:lnTo>
                    <a:lnTo>
                      <a:pt x="735" y="499"/>
                    </a:lnTo>
                    <a:lnTo>
                      <a:pt x="740" y="531"/>
                    </a:lnTo>
                    <a:lnTo>
                      <a:pt x="791" y="607"/>
                    </a:lnTo>
                    <a:lnTo>
                      <a:pt x="811" y="711"/>
                    </a:lnTo>
                    <a:lnTo>
                      <a:pt x="373" y="742"/>
                    </a:lnTo>
                    <a:lnTo>
                      <a:pt x="264" y="737"/>
                    </a:lnTo>
                    <a:lnTo>
                      <a:pt x="165" y="699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50" name="Freeform 38"/>
              <p:cNvSpPr>
                <a:spLocks/>
              </p:cNvSpPr>
              <p:nvPr/>
            </p:nvSpPr>
            <p:spPr bwMode="auto">
              <a:xfrm>
                <a:off x="6604" y="814"/>
                <a:ext cx="296" cy="319"/>
              </a:xfrm>
              <a:custGeom>
                <a:avLst/>
                <a:gdLst>
                  <a:gd name="T0" fmla="*/ 0 w 1779"/>
                  <a:gd name="T1" fmla="*/ 0 h 1915"/>
                  <a:gd name="T2" fmla="*/ 725 w 1779"/>
                  <a:gd name="T3" fmla="*/ 27 h 1915"/>
                  <a:gd name="T4" fmla="*/ 853 w 1779"/>
                  <a:gd name="T5" fmla="*/ 125 h 1915"/>
                  <a:gd name="T6" fmla="*/ 894 w 1779"/>
                  <a:gd name="T7" fmla="*/ 122 h 1915"/>
                  <a:gd name="T8" fmla="*/ 918 w 1779"/>
                  <a:gd name="T9" fmla="*/ 77 h 1915"/>
                  <a:gd name="T10" fmla="*/ 951 w 1779"/>
                  <a:gd name="T11" fmla="*/ 66 h 1915"/>
                  <a:gd name="T12" fmla="*/ 1043 w 1779"/>
                  <a:gd name="T13" fmla="*/ 74 h 1915"/>
                  <a:gd name="T14" fmla="*/ 1092 w 1779"/>
                  <a:gd name="T15" fmla="*/ 100 h 1915"/>
                  <a:gd name="T16" fmla="*/ 1250 w 1779"/>
                  <a:gd name="T17" fmla="*/ 147 h 1915"/>
                  <a:gd name="T18" fmla="*/ 1405 w 1779"/>
                  <a:gd name="T19" fmla="*/ 132 h 1915"/>
                  <a:gd name="T20" fmla="*/ 1577 w 1779"/>
                  <a:gd name="T21" fmla="*/ 170 h 1915"/>
                  <a:gd name="T22" fmla="*/ 1638 w 1779"/>
                  <a:gd name="T23" fmla="*/ 205 h 1915"/>
                  <a:gd name="T24" fmla="*/ 1543 w 1779"/>
                  <a:gd name="T25" fmla="*/ 484 h 1915"/>
                  <a:gd name="T26" fmla="*/ 1525 w 1779"/>
                  <a:gd name="T27" fmla="*/ 730 h 1915"/>
                  <a:gd name="T28" fmla="*/ 1489 w 1779"/>
                  <a:gd name="T29" fmla="*/ 802 h 1915"/>
                  <a:gd name="T30" fmla="*/ 1530 w 1779"/>
                  <a:gd name="T31" fmla="*/ 948 h 1915"/>
                  <a:gd name="T32" fmla="*/ 1534 w 1779"/>
                  <a:gd name="T33" fmla="*/ 987 h 1915"/>
                  <a:gd name="T34" fmla="*/ 1506 w 1779"/>
                  <a:gd name="T35" fmla="*/ 1025 h 1915"/>
                  <a:gd name="T36" fmla="*/ 1479 w 1779"/>
                  <a:gd name="T37" fmla="*/ 1051 h 1915"/>
                  <a:gd name="T38" fmla="*/ 1460 w 1779"/>
                  <a:gd name="T39" fmla="*/ 1299 h 1915"/>
                  <a:gd name="T40" fmla="*/ 1492 w 1779"/>
                  <a:gd name="T41" fmla="*/ 1339 h 1915"/>
                  <a:gd name="T42" fmla="*/ 1479 w 1779"/>
                  <a:gd name="T43" fmla="*/ 1388 h 1915"/>
                  <a:gd name="T44" fmla="*/ 1447 w 1779"/>
                  <a:gd name="T45" fmla="*/ 1426 h 1915"/>
                  <a:gd name="T46" fmla="*/ 1444 w 1779"/>
                  <a:gd name="T47" fmla="*/ 1482 h 1915"/>
                  <a:gd name="T48" fmla="*/ 1463 w 1779"/>
                  <a:gd name="T49" fmla="*/ 1533 h 1915"/>
                  <a:gd name="T50" fmla="*/ 1559 w 1779"/>
                  <a:gd name="T51" fmla="*/ 1608 h 1915"/>
                  <a:gd name="T52" fmla="*/ 1651 w 1779"/>
                  <a:gd name="T53" fmla="*/ 1640 h 1915"/>
                  <a:gd name="T54" fmla="*/ 1779 w 1779"/>
                  <a:gd name="T55" fmla="*/ 1750 h 1915"/>
                  <a:gd name="T56" fmla="*/ 1692 w 1779"/>
                  <a:gd name="T57" fmla="*/ 1915 h 1915"/>
                  <a:gd name="T58" fmla="*/ 1112 w 1779"/>
                  <a:gd name="T59" fmla="*/ 1144 h 1915"/>
                  <a:gd name="T60" fmla="*/ 1107 w 1779"/>
                  <a:gd name="T61" fmla="*/ 1030 h 1915"/>
                  <a:gd name="T62" fmla="*/ 971 w 1779"/>
                  <a:gd name="T63" fmla="*/ 872 h 1915"/>
                  <a:gd name="T64" fmla="*/ 945 w 1779"/>
                  <a:gd name="T65" fmla="*/ 861 h 1915"/>
                  <a:gd name="T66" fmla="*/ 894 w 1779"/>
                  <a:gd name="T67" fmla="*/ 866 h 1915"/>
                  <a:gd name="T68" fmla="*/ 884 w 1779"/>
                  <a:gd name="T69" fmla="*/ 881 h 1915"/>
                  <a:gd name="T70" fmla="*/ 847 w 1779"/>
                  <a:gd name="T71" fmla="*/ 874 h 1915"/>
                  <a:gd name="T72" fmla="*/ 831 w 1779"/>
                  <a:gd name="T73" fmla="*/ 842 h 1915"/>
                  <a:gd name="T74" fmla="*/ 831 w 1779"/>
                  <a:gd name="T75" fmla="*/ 810 h 1915"/>
                  <a:gd name="T76" fmla="*/ 831 w 1779"/>
                  <a:gd name="T77" fmla="*/ 725 h 1915"/>
                  <a:gd name="T78" fmla="*/ 815 w 1779"/>
                  <a:gd name="T79" fmla="*/ 687 h 1915"/>
                  <a:gd name="T80" fmla="*/ 755 w 1779"/>
                  <a:gd name="T81" fmla="*/ 579 h 1915"/>
                  <a:gd name="T82" fmla="*/ 749 w 1779"/>
                  <a:gd name="T83" fmla="*/ 512 h 1915"/>
                  <a:gd name="T84" fmla="*/ 762 w 1779"/>
                  <a:gd name="T85" fmla="*/ 512 h 1915"/>
                  <a:gd name="T86" fmla="*/ 852 w 1779"/>
                  <a:gd name="T87" fmla="*/ 341 h 1915"/>
                  <a:gd name="T88" fmla="*/ 849 w 1779"/>
                  <a:gd name="T89" fmla="*/ 313 h 1915"/>
                  <a:gd name="T90" fmla="*/ 820 w 1779"/>
                  <a:gd name="T91" fmla="*/ 277 h 1915"/>
                  <a:gd name="T92" fmla="*/ 757 w 1779"/>
                  <a:gd name="T93" fmla="*/ 277 h 1915"/>
                  <a:gd name="T94" fmla="*/ 741 w 1779"/>
                  <a:gd name="T95" fmla="*/ 260 h 1915"/>
                  <a:gd name="T96" fmla="*/ 493 w 1779"/>
                  <a:gd name="T97" fmla="*/ 236 h 1915"/>
                  <a:gd name="T98" fmla="*/ 378 w 1779"/>
                  <a:gd name="T99" fmla="*/ 242 h 1915"/>
                  <a:gd name="T100" fmla="*/ 372 w 1779"/>
                  <a:gd name="T101" fmla="*/ 258 h 1915"/>
                  <a:gd name="T102" fmla="*/ 51 w 1779"/>
                  <a:gd name="T103" fmla="*/ 236 h 1915"/>
                  <a:gd name="T104" fmla="*/ 19 w 1779"/>
                  <a:gd name="T105" fmla="*/ 156 h 1915"/>
                  <a:gd name="T106" fmla="*/ 0 w 1779"/>
                  <a:gd name="T107" fmla="*/ 0 h 19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779" h="1915">
                    <a:moveTo>
                      <a:pt x="0" y="0"/>
                    </a:moveTo>
                    <a:lnTo>
                      <a:pt x="725" y="27"/>
                    </a:lnTo>
                    <a:lnTo>
                      <a:pt x="853" y="125"/>
                    </a:lnTo>
                    <a:lnTo>
                      <a:pt x="894" y="122"/>
                    </a:lnTo>
                    <a:lnTo>
                      <a:pt x="918" y="77"/>
                    </a:lnTo>
                    <a:lnTo>
                      <a:pt x="951" y="66"/>
                    </a:lnTo>
                    <a:lnTo>
                      <a:pt x="1043" y="74"/>
                    </a:lnTo>
                    <a:lnTo>
                      <a:pt x="1092" y="100"/>
                    </a:lnTo>
                    <a:lnTo>
                      <a:pt x="1250" y="147"/>
                    </a:lnTo>
                    <a:lnTo>
                      <a:pt x="1405" y="132"/>
                    </a:lnTo>
                    <a:lnTo>
                      <a:pt x="1577" y="170"/>
                    </a:lnTo>
                    <a:lnTo>
                      <a:pt x="1638" y="205"/>
                    </a:lnTo>
                    <a:lnTo>
                      <a:pt x="1543" y="484"/>
                    </a:lnTo>
                    <a:lnTo>
                      <a:pt x="1525" y="730"/>
                    </a:lnTo>
                    <a:lnTo>
                      <a:pt x="1489" y="802"/>
                    </a:lnTo>
                    <a:lnTo>
                      <a:pt x="1530" y="948"/>
                    </a:lnTo>
                    <a:lnTo>
                      <a:pt x="1534" y="987"/>
                    </a:lnTo>
                    <a:lnTo>
                      <a:pt x="1506" y="1025"/>
                    </a:lnTo>
                    <a:lnTo>
                      <a:pt x="1479" y="1051"/>
                    </a:lnTo>
                    <a:lnTo>
                      <a:pt x="1460" y="1299"/>
                    </a:lnTo>
                    <a:lnTo>
                      <a:pt x="1492" y="1339"/>
                    </a:lnTo>
                    <a:lnTo>
                      <a:pt x="1479" y="1388"/>
                    </a:lnTo>
                    <a:lnTo>
                      <a:pt x="1447" y="1426"/>
                    </a:lnTo>
                    <a:lnTo>
                      <a:pt x="1444" y="1482"/>
                    </a:lnTo>
                    <a:lnTo>
                      <a:pt x="1463" y="1533"/>
                    </a:lnTo>
                    <a:lnTo>
                      <a:pt x="1559" y="1608"/>
                    </a:lnTo>
                    <a:lnTo>
                      <a:pt x="1651" y="1640"/>
                    </a:lnTo>
                    <a:lnTo>
                      <a:pt x="1779" y="1750"/>
                    </a:lnTo>
                    <a:lnTo>
                      <a:pt x="1692" y="1915"/>
                    </a:lnTo>
                    <a:lnTo>
                      <a:pt x="1112" y="1144"/>
                    </a:lnTo>
                    <a:lnTo>
                      <a:pt x="1107" y="1030"/>
                    </a:lnTo>
                    <a:lnTo>
                      <a:pt x="971" y="872"/>
                    </a:lnTo>
                    <a:lnTo>
                      <a:pt x="945" y="861"/>
                    </a:lnTo>
                    <a:lnTo>
                      <a:pt x="894" y="866"/>
                    </a:lnTo>
                    <a:lnTo>
                      <a:pt x="884" y="881"/>
                    </a:lnTo>
                    <a:lnTo>
                      <a:pt x="847" y="874"/>
                    </a:lnTo>
                    <a:lnTo>
                      <a:pt x="831" y="842"/>
                    </a:lnTo>
                    <a:lnTo>
                      <a:pt x="831" y="810"/>
                    </a:lnTo>
                    <a:lnTo>
                      <a:pt x="831" y="725"/>
                    </a:lnTo>
                    <a:lnTo>
                      <a:pt x="815" y="687"/>
                    </a:lnTo>
                    <a:lnTo>
                      <a:pt x="755" y="579"/>
                    </a:lnTo>
                    <a:lnTo>
                      <a:pt x="749" y="512"/>
                    </a:lnTo>
                    <a:lnTo>
                      <a:pt x="762" y="512"/>
                    </a:lnTo>
                    <a:lnTo>
                      <a:pt x="852" y="341"/>
                    </a:lnTo>
                    <a:lnTo>
                      <a:pt x="849" y="313"/>
                    </a:lnTo>
                    <a:lnTo>
                      <a:pt x="820" y="277"/>
                    </a:lnTo>
                    <a:lnTo>
                      <a:pt x="757" y="277"/>
                    </a:lnTo>
                    <a:lnTo>
                      <a:pt x="741" y="260"/>
                    </a:lnTo>
                    <a:lnTo>
                      <a:pt x="493" y="236"/>
                    </a:lnTo>
                    <a:lnTo>
                      <a:pt x="378" y="242"/>
                    </a:lnTo>
                    <a:lnTo>
                      <a:pt x="372" y="258"/>
                    </a:lnTo>
                    <a:lnTo>
                      <a:pt x="51" y="236"/>
                    </a:lnTo>
                    <a:lnTo>
                      <a:pt x="19" y="1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51" name="Freeform 39"/>
              <p:cNvSpPr>
                <a:spLocks/>
              </p:cNvSpPr>
              <p:nvPr/>
            </p:nvSpPr>
            <p:spPr bwMode="auto">
              <a:xfrm>
                <a:off x="6604" y="814"/>
                <a:ext cx="296" cy="319"/>
              </a:xfrm>
              <a:custGeom>
                <a:avLst/>
                <a:gdLst>
                  <a:gd name="T0" fmla="*/ 0 w 1779"/>
                  <a:gd name="T1" fmla="*/ 0 h 1915"/>
                  <a:gd name="T2" fmla="*/ 725 w 1779"/>
                  <a:gd name="T3" fmla="*/ 27 h 1915"/>
                  <a:gd name="T4" fmla="*/ 853 w 1779"/>
                  <a:gd name="T5" fmla="*/ 125 h 1915"/>
                  <a:gd name="T6" fmla="*/ 894 w 1779"/>
                  <a:gd name="T7" fmla="*/ 122 h 1915"/>
                  <a:gd name="T8" fmla="*/ 918 w 1779"/>
                  <a:gd name="T9" fmla="*/ 77 h 1915"/>
                  <a:gd name="T10" fmla="*/ 951 w 1779"/>
                  <a:gd name="T11" fmla="*/ 66 h 1915"/>
                  <a:gd name="T12" fmla="*/ 1043 w 1779"/>
                  <a:gd name="T13" fmla="*/ 74 h 1915"/>
                  <a:gd name="T14" fmla="*/ 1092 w 1779"/>
                  <a:gd name="T15" fmla="*/ 100 h 1915"/>
                  <a:gd name="T16" fmla="*/ 1250 w 1779"/>
                  <a:gd name="T17" fmla="*/ 147 h 1915"/>
                  <a:gd name="T18" fmla="*/ 1405 w 1779"/>
                  <a:gd name="T19" fmla="*/ 132 h 1915"/>
                  <a:gd name="T20" fmla="*/ 1577 w 1779"/>
                  <a:gd name="T21" fmla="*/ 170 h 1915"/>
                  <a:gd name="T22" fmla="*/ 1638 w 1779"/>
                  <a:gd name="T23" fmla="*/ 205 h 1915"/>
                  <a:gd name="T24" fmla="*/ 1543 w 1779"/>
                  <a:gd name="T25" fmla="*/ 484 h 1915"/>
                  <a:gd name="T26" fmla="*/ 1525 w 1779"/>
                  <a:gd name="T27" fmla="*/ 730 h 1915"/>
                  <a:gd name="T28" fmla="*/ 1489 w 1779"/>
                  <a:gd name="T29" fmla="*/ 802 h 1915"/>
                  <a:gd name="T30" fmla="*/ 1530 w 1779"/>
                  <a:gd name="T31" fmla="*/ 948 h 1915"/>
                  <a:gd name="T32" fmla="*/ 1534 w 1779"/>
                  <a:gd name="T33" fmla="*/ 987 h 1915"/>
                  <a:gd name="T34" fmla="*/ 1506 w 1779"/>
                  <a:gd name="T35" fmla="*/ 1025 h 1915"/>
                  <a:gd name="T36" fmla="*/ 1479 w 1779"/>
                  <a:gd name="T37" fmla="*/ 1051 h 1915"/>
                  <a:gd name="T38" fmla="*/ 1460 w 1779"/>
                  <a:gd name="T39" fmla="*/ 1299 h 1915"/>
                  <a:gd name="T40" fmla="*/ 1492 w 1779"/>
                  <a:gd name="T41" fmla="*/ 1339 h 1915"/>
                  <a:gd name="T42" fmla="*/ 1479 w 1779"/>
                  <a:gd name="T43" fmla="*/ 1388 h 1915"/>
                  <a:gd name="T44" fmla="*/ 1447 w 1779"/>
                  <a:gd name="T45" fmla="*/ 1426 h 1915"/>
                  <a:gd name="T46" fmla="*/ 1444 w 1779"/>
                  <a:gd name="T47" fmla="*/ 1482 h 1915"/>
                  <a:gd name="T48" fmla="*/ 1463 w 1779"/>
                  <a:gd name="T49" fmla="*/ 1533 h 1915"/>
                  <a:gd name="T50" fmla="*/ 1559 w 1779"/>
                  <a:gd name="T51" fmla="*/ 1608 h 1915"/>
                  <a:gd name="T52" fmla="*/ 1651 w 1779"/>
                  <a:gd name="T53" fmla="*/ 1640 h 1915"/>
                  <a:gd name="T54" fmla="*/ 1779 w 1779"/>
                  <a:gd name="T55" fmla="*/ 1750 h 1915"/>
                  <a:gd name="T56" fmla="*/ 1692 w 1779"/>
                  <a:gd name="T57" fmla="*/ 1915 h 1915"/>
                  <a:gd name="T58" fmla="*/ 1112 w 1779"/>
                  <a:gd name="T59" fmla="*/ 1144 h 1915"/>
                  <a:gd name="T60" fmla="*/ 1107 w 1779"/>
                  <a:gd name="T61" fmla="*/ 1030 h 1915"/>
                  <a:gd name="T62" fmla="*/ 971 w 1779"/>
                  <a:gd name="T63" fmla="*/ 872 h 1915"/>
                  <a:gd name="T64" fmla="*/ 945 w 1779"/>
                  <a:gd name="T65" fmla="*/ 861 h 1915"/>
                  <a:gd name="T66" fmla="*/ 894 w 1779"/>
                  <a:gd name="T67" fmla="*/ 866 h 1915"/>
                  <a:gd name="T68" fmla="*/ 884 w 1779"/>
                  <a:gd name="T69" fmla="*/ 881 h 1915"/>
                  <a:gd name="T70" fmla="*/ 847 w 1779"/>
                  <a:gd name="T71" fmla="*/ 874 h 1915"/>
                  <a:gd name="T72" fmla="*/ 831 w 1779"/>
                  <a:gd name="T73" fmla="*/ 842 h 1915"/>
                  <a:gd name="T74" fmla="*/ 831 w 1779"/>
                  <a:gd name="T75" fmla="*/ 810 h 1915"/>
                  <a:gd name="T76" fmla="*/ 831 w 1779"/>
                  <a:gd name="T77" fmla="*/ 725 h 1915"/>
                  <a:gd name="T78" fmla="*/ 815 w 1779"/>
                  <a:gd name="T79" fmla="*/ 687 h 1915"/>
                  <a:gd name="T80" fmla="*/ 755 w 1779"/>
                  <a:gd name="T81" fmla="*/ 579 h 1915"/>
                  <a:gd name="T82" fmla="*/ 749 w 1779"/>
                  <a:gd name="T83" fmla="*/ 512 h 1915"/>
                  <a:gd name="T84" fmla="*/ 762 w 1779"/>
                  <a:gd name="T85" fmla="*/ 512 h 1915"/>
                  <a:gd name="T86" fmla="*/ 852 w 1779"/>
                  <a:gd name="T87" fmla="*/ 341 h 1915"/>
                  <a:gd name="T88" fmla="*/ 849 w 1779"/>
                  <a:gd name="T89" fmla="*/ 313 h 1915"/>
                  <a:gd name="T90" fmla="*/ 820 w 1779"/>
                  <a:gd name="T91" fmla="*/ 277 h 1915"/>
                  <a:gd name="T92" fmla="*/ 757 w 1779"/>
                  <a:gd name="T93" fmla="*/ 277 h 1915"/>
                  <a:gd name="T94" fmla="*/ 741 w 1779"/>
                  <a:gd name="T95" fmla="*/ 260 h 1915"/>
                  <a:gd name="T96" fmla="*/ 493 w 1779"/>
                  <a:gd name="T97" fmla="*/ 236 h 1915"/>
                  <a:gd name="T98" fmla="*/ 378 w 1779"/>
                  <a:gd name="T99" fmla="*/ 242 h 1915"/>
                  <a:gd name="T100" fmla="*/ 372 w 1779"/>
                  <a:gd name="T101" fmla="*/ 258 h 1915"/>
                  <a:gd name="T102" fmla="*/ 51 w 1779"/>
                  <a:gd name="T103" fmla="*/ 236 h 1915"/>
                  <a:gd name="T104" fmla="*/ 19 w 1779"/>
                  <a:gd name="T105" fmla="*/ 156 h 1915"/>
                  <a:gd name="T106" fmla="*/ 0 w 1779"/>
                  <a:gd name="T107" fmla="*/ 0 h 19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779" h="1915">
                    <a:moveTo>
                      <a:pt x="0" y="0"/>
                    </a:moveTo>
                    <a:lnTo>
                      <a:pt x="725" y="27"/>
                    </a:lnTo>
                    <a:lnTo>
                      <a:pt x="853" y="125"/>
                    </a:lnTo>
                    <a:lnTo>
                      <a:pt x="894" y="122"/>
                    </a:lnTo>
                    <a:lnTo>
                      <a:pt x="918" y="77"/>
                    </a:lnTo>
                    <a:lnTo>
                      <a:pt x="951" y="66"/>
                    </a:lnTo>
                    <a:lnTo>
                      <a:pt x="1043" y="74"/>
                    </a:lnTo>
                    <a:lnTo>
                      <a:pt x="1092" y="100"/>
                    </a:lnTo>
                    <a:lnTo>
                      <a:pt x="1250" y="147"/>
                    </a:lnTo>
                    <a:lnTo>
                      <a:pt x="1405" y="132"/>
                    </a:lnTo>
                    <a:lnTo>
                      <a:pt x="1577" y="170"/>
                    </a:lnTo>
                    <a:lnTo>
                      <a:pt x="1638" y="205"/>
                    </a:lnTo>
                    <a:lnTo>
                      <a:pt x="1543" y="484"/>
                    </a:lnTo>
                    <a:lnTo>
                      <a:pt x="1525" y="730"/>
                    </a:lnTo>
                    <a:lnTo>
                      <a:pt x="1489" y="802"/>
                    </a:lnTo>
                    <a:lnTo>
                      <a:pt x="1530" y="948"/>
                    </a:lnTo>
                    <a:lnTo>
                      <a:pt x="1534" y="987"/>
                    </a:lnTo>
                    <a:lnTo>
                      <a:pt x="1506" y="1025"/>
                    </a:lnTo>
                    <a:lnTo>
                      <a:pt x="1479" y="1051"/>
                    </a:lnTo>
                    <a:lnTo>
                      <a:pt x="1460" y="1299"/>
                    </a:lnTo>
                    <a:lnTo>
                      <a:pt x="1492" y="1339"/>
                    </a:lnTo>
                    <a:lnTo>
                      <a:pt x="1479" y="1388"/>
                    </a:lnTo>
                    <a:lnTo>
                      <a:pt x="1447" y="1426"/>
                    </a:lnTo>
                    <a:lnTo>
                      <a:pt x="1444" y="1482"/>
                    </a:lnTo>
                    <a:lnTo>
                      <a:pt x="1463" y="1533"/>
                    </a:lnTo>
                    <a:lnTo>
                      <a:pt x="1559" y="1608"/>
                    </a:lnTo>
                    <a:lnTo>
                      <a:pt x="1651" y="1640"/>
                    </a:lnTo>
                    <a:lnTo>
                      <a:pt x="1779" y="1750"/>
                    </a:lnTo>
                    <a:lnTo>
                      <a:pt x="1692" y="1915"/>
                    </a:lnTo>
                    <a:lnTo>
                      <a:pt x="1112" y="1144"/>
                    </a:lnTo>
                    <a:lnTo>
                      <a:pt x="1107" y="1030"/>
                    </a:lnTo>
                    <a:lnTo>
                      <a:pt x="971" y="872"/>
                    </a:lnTo>
                    <a:lnTo>
                      <a:pt x="945" y="861"/>
                    </a:lnTo>
                    <a:lnTo>
                      <a:pt x="894" y="866"/>
                    </a:lnTo>
                    <a:lnTo>
                      <a:pt x="884" y="881"/>
                    </a:lnTo>
                    <a:lnTo>
                      <a:pt x="847" y="874"/>
                    </a:lnTo>
                    <a:lnTo>
                      <a:pt x="831" y="842"/>
                    </a:lnTo>
                    <a:lnTo>
                      <a:pt x="831" y="810"/>
                    </a:lnTo>
                    <a:lnTo>
                      <a:pt x="831" y="725"/>
                    </a:lnTo>
                    <a:lnTo>
                      <a:pt x="815" y="687"/>
                    </a:lnTo>
                    <a:lnTo>
                      <a:pt x="755" y="579"/>
                    </a:lnTo>
                    <a:lnTo>
                      <a:pt x="749" y="512"/>
                    </a:lnTo>
                    <a:lnTo>
                      <a:pt x="762" y="512"/>
                    </a:lnTo>
                    <a:lnTo>
                      <a:pt x="852" y="341"/>
                    </a:lnTo>
                    <a:lnTo>
                      <a:pt x="849" y="313"/>
                    </a:lnTo>
                    <a:lnTo>
                      <a:pt x="820" y="277"/>
                    </a:lnTo>
                    <a:lnTo>
                      <a:pt x="757" y="277"/>
                    </a:lnTo>
                    <a:lnTo>
                      <a:pt x="741" y="260"/>
                    </a:lnTo>
                    <a:lnTo>
                      <a:pt x="493" y="236"/>
                    </a:lnTo>
                    <a:lnTo>
                      <a:pt x="378" y="242"/>
                    </a:lnTo>
                    <a:lnTo>
                      <a:pt x="372" y="258"/>
                    </a:lnTo>
                    <a:lnTo>
                      <a:pt x="51" y="236"/>
                    </a:lnTo>
                    <a:lnTo>
                      <a:pt x="19" y="1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52" name="Freeform 40"/>
              <p:cNvSpPr>
                <a:spLocks/>
              </p:cNvSpPr>
              <p:nvPr/>
            </p:nvSpPr>
            <p:spPr bwMode="auto">
              <a:xfrm>
                <a:off x="6622" y="1057"/>
                <a:ext cx="264" cy="107"/>
              </a:xfrm>
              <a:custGeom>
                <a:avLst/>
                <a:gdLst>
                  <a:gd name="T0" fmla="*/ 1 w 1585"/>
                  <a:gd name="T1" fmla="*/ 471 h 644"/>
                  <a:gd name="T2" fmla="*/ 3 w 1585"/>
                  <a:gd name="T3" fmla="*/ 419 h 644"/>
                  <a:gd name="T4" fmla="*/ 0 w 1585"/>
                  <a:gd name="T5" fmla="*/ 356 h 644"/>
                  <a:gd name="T6" fmla="*/ 18 w 1585"/>
                  <a:gd name="T7" fmla="*/ 328 h 644"/>
                  <a:gd name="T8" fmla="*/ 84 w 1585"/>
                  <a:gd name="T9" fmla="*/ 339 h 644"/>
                  <a:gd name="T10" fmla="*/ 176 w 1585"/>
                  <a:gd name="T11" fmla="*/ 400 h 644"/>
                  <a:gd name="T12" fmla="*/ 259 w 1585"/>
                  <a:gd name="T13" fmla="*/ 407 h 644"/>
                  <a:gd name="T14" fmla="*/ 261 w 1585"/>
                  <a:gd name="T15" fmla="*/ 280 h 644"/>
                  <a:gd name="T16" fmla="*/ 277 w 1585"/>
                  <a:gd name="T17" fmla="*/ 268 h 644"/>
                  <a:gd name="T18" fmla="*/ 414 w 1585"/>
                  <a:gd name="T19" fmla="*/ 343 h 644"/>
                  <a:gd name="T20" fmla="*/ 443 w 1585"/>
                  <a:gd name="T21" fmla="*/ 349 h 644"/>
                  <a:gd name="T22" fmla="*/ 853 w 1585"/>
                  <a:gd name="T23" fmla="*/ 0 h 644"/>
                  <a:gd name="T24" fmla="*/ 950 w 1585"/>
                  <a:gd name="T25" fmla="*/ 0 h 644"/>
                  <a:gd name="T26" fmla="*/ 1303 w 1585"/>
                  <a:gd name="T27" fmla="*/ 77 h 644"/>
                  <a:gd name="T28" fmla="*/ 1585 w 1585"/>
                  <a:gd name="T29" fmla="*/ 455 h 644"/>
                  <a:gd name="T30" fmla="*/ 1543 w 1585"/>
                  <a:gd name="T31" fmla="*/ 546 h 644"/>
                  <a:gd name="T32" fmla="*/ 1366 w 1585"/>
                  <a:gd name="T33" fmla="*/ 644 h 644"/>
                  <a:gd name="T34" fmla="*/ 1333 w 1585"/>
                  <a:gd name="T35" fmla="*/ 614 h 644"/>
                  <a:gd name="T36" fmla="*/ 1283 w 1585"/>
                  <a:gd name="T37" fmla="*/ 614 h 644"/>
                  <a:gd name="T38" fmla="*/ 1256 w 1585"/>
                  <a:gd name="T39" fmla="*/ 632 h 644"/>
                  <a:gd name="T40" fmla="*/ 1200 w 1585"/>
                  <a:gd name="T41" fmla="*/ 623 h 644"/>
                  <a:gd name="T42" fmla="*/ 1189 w 1585"/>
                  <a:gd name="T43" fmla="*/ 612 h 644"/>
                  <a:gd name="T44" fmla="*/ 984 w 1585"/>
                  <a:gd name="T45" fmla="*/ 606 h 644"/>
                  <a:gd name="T46" fmla="*/ 969 w 1585"/>
                  <a:gd name="T47" fmla="*/ 593 h 644"/>
                  <a:gd name="T48" fmla="*/ 984 w 1585"/>
                  <a:gd name="T49" fmla="*/ 463 h 644"/>
                  <a:gd name="T50" fmla="*/ 900 w 1585"/>
                  <a:gd name="T51" fmla="*/ 465 h 644"/>
                  <a:gd name="T52" fmla="*/ 867 w 1585"/>
                  <a:gd name="T53" fmla="*/ 455 h 644"/>
                  <a:gd name="T54" fmla="*/ 816 w 1585"/>
                  <a:gd name="T55" fmla="*/ 457 h 644"/>
                  <a:gd name="T56" fmla="*/ 752 w 1585"/>
                  <a:gd name="T57" fmla="*/ 413 h 644"/>
                  <a:gd name="T58" fmla="*/ 723 w 1585"/>
                  <a:gd name="T59" fmla="*/ 425 h 644"/>
                  <a:gd name="T60" fmla="*/ 686 w 1585"/>
                  <a:gd name="T61" fmla="*/ 460 h 644"/>
                  <a:gd name="T62" fmla="*/ 600 w 1585"/>
                  <a:gd name="T63" fmla="*/ 465 h 644"/>
                  <a:gd name="T64" fmla="*/ 568 w 1585"/>
                  <a:gd name="T65" fmla="*/ 437 h 644"/>
                  <a:gd name="T66" fmla="*/ 469 w 1585"/>
                  <a:gd name="T67" fmla="*/ 437 h 644"/>
                  <a:gd name="T68" fmla="*/ 187 w 1585"/>
                  <a:gd name="T69" fmla="*/ 455 h 644"/>
                  <a:gd name="T70" fmla="*/ 1 w 1585"/>
                  <a:gd name="T71" fmla="*/ 471 h 6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85" h="644">
                    <a:moveTo>
                      <a:pt x="1" y="471"/>
                    </a:moveTo>
                    <a:lnTo>
                      <a:pt x="3" y="419"/>
                    </a:lnTo>
                    <a:lnTo>
                      <a:pt x="0" y="356"/>
                    </a:lnTo>
                    <a:lnTo>
                      <a:pt x="18" y="328"/>
                    </a:lnTo>
                    <a:lnTo>
                      <a:pt x="84" y="339"/>
                    </a:lnTo>
                    <a:lnTo>
                      <a:pt x="176" y="400"/>
                    </a:lnTo>
                    <a:lnTo>
                      <a:pt x="259" y="407"/>
                    </a:lnTo>
                    <a:lnTo>
                      <a:pt x="261" y="280"/>
                    </a:lnTo>
                    <a:lnTo>
                      <a:pt x="277" y="268"/>
                    </a:lnTo>
                    <a:lnTo>
                      <a:pt x="414" y="343"/>
                    </a:lnTo>
                    <a:lnTo>
                      <a:pt x="443" y="349"/>
                    </a:lnTo>
                    <a:lnTo>
                      <a:pt x="853" y="0"/>
                    </a:lnTo>
                    <a:lnTo>
                      <a:pt x="950" y="0"/>
                    </a:lnTo>
                    <a:lnTo>
                      <a:pt x="1303" y="77"/>
                    </a:lnTo>
                    <a:lnTo>
                      <a:pt x="1585" y="455"/>
                    </a:lnTo>
                    <a:lnTo>
                      <a:pt x="1543" y="546"/>
                    </a:lnTo>
                    <a:lnTo>
                      <a:pt x="1366" y="644"/>
                    </a:lnTo>
                    <a:lnTo>
                      <a:pt x="1333" y="614"/>
                    </a:lnTo>
                    <a:lnTo>
                      <a:pt x="1283" y="614"/>
                    </a:lnTo>
                    <a:lnTo>
                      <a:pt x="1256" y="632"/>
                    </a:lnTo>
                    <a:lnTo>
                      <a:pt x="1200" y="623"/>
                    </a:lnTo>
                    <a:lnTo>
                      <a:pt x="1189" y="612"/>
                    </a:lnTo>
                    <a:lnTo>
                      <a:pt x="984" y="606"/>
                    </a:lnTo>
                    <a:lnTo>
                      <a:pt x="969" y="593"/>
                    </a:lnTo>
                    <a:lnTo>
                      <a:pt x="984" y="463"/>
                    </a:lnTo>
                    <a:lnTo>
                      <a:pt x="900" y="465"/>
                    </a:lnTo>
                    <a:lnTo>
                      <a:pt x="867" y="455"/>
                    </a:lnTo>
                    <a:lnTo>
                      <a:pt x="816" y="457"/>
                    </a:lnTo>
                    <a:lnTo>
                      <a:pt x="752" y="413"/>
                    </a:lnTo>
                    <a:lnTo>
                      <a:pt x="723" y="425"/>
                    </a:lnTo>
                    <a:lnTo>
                      <a:pt x="686" y="460"/>
                    </a:lnTo>
                    <a:lnTo>
                      <a:pt x="600" y="465"/>
                    </a:lnTo>
                    <a:lnTo>
                      <a:pt x="568" y="437"/>
                    </a:lnTo>
                    <a:lnTo>
                      <a:pt x="469" y="437"/>
                    </a:lnTo>
                    <a:lnTo>
                      <a:pt x="187" y="455"/>
                    </a:lnTo>
                    <a:lnTo>
                      <a:pt x="1" y="47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53" name="Freeform 41"/>
              <p:cNvSpPr>
                <a:spLocks/>
              </p:cNvSpPr>
              <p:nvPr/>
            </p:nvSpPr>
            <p:spPr bwMode="auto">
              <a:xfrm>
                <a:off x="6622" y="1057"/>
                <a:ext cx="264" cy="107"/>
              </a:xfrm>
              <a:custGeom>
                <a:avLst/>
                <a:gdLst>
                  <a:gd name="T0" fmla="*/ 1 w 1585"/>
                  <a:gd name="T1" fmla="*/ 471 h 644"/>
                  <a:gd name="T2" fmla="*/ 3 w 1585"/>
                  <a:gd name="T3" fmla="*/ 419 h 644"/>
                  <a:gd name="T4" fmla="*/ 0 w 1585"/>
                  <a:gd name="T5" fmla="*/ 356 h 644"/>
                  <a:gd name="T6" fmla="*/ 18 w 1585"/>
                  <a:gd name="T7" fmla="*/ 328 h 644"/>
                  <a:gd name="T8" fmla="*/ 84 w 1585"/>
                  <a:gd name="T9" fmla="*/ 339 h 644"/>
                  <a:gd name="T10" fmla="*/ 176 w 1585"/>
                  <a:gd name="T11" fmla="*/ 400 h 644"/>
                  <a:gd name="T12" fmla="*/ 259 w 1585"/>
                  <a:gd name="T13" fmla="*/ 407 h 644"/>
                  <a:gd name="T14" fmla="*/ 261 w 1585"/>
                  <a:gd name="T15" fmla="*/ 280 h 644"/>
                  <a:gd name="T16" fmla="*/ 277 w 1585"/>
                  <a:gd name="T17" fmla="*/ 268 h 644"/>
                  <a:gd name="T18" fmla="*/ 414 w 1585"/>
                  <a:gd name="T19" fmla="*/ 343 h 644"/>
                  <a:gd name="T20" fmla="*/ 443 w 1585"/>
                  <a:gd name="T21" fmla="*/ 349 h 644"/>
                  <a:gd name="T22" fmla="*/ 853 w 1585"/>
                  <a:gd name="T23" fmla="*/ 0 h 644"/>
                  <a:gd name="T24" fmla="*/ 950 w 1585"/>
                  <a:gd name="T25" fmla="*/ 0 h 644"/>
                  <a:gd name="T26" fmla="*/ 1303 w 1585"/>
                  <a:gd name="T27" fmla="*/ 77 h 644"/>
                  <a:gd name="T28" fmla="*/ 1585 w 1585"/>
                  <a:gd name="T29" fmla="*/ 455 h 644"/>
                  <a:gd name="T30" fmla="*/ 1543 w 1585"/>
                  <a:gd name="T31" fmla="*/ 546 h 644"/>
                  <a:gd name="T32" fmla="*/ 1366 w 1585"/>
                  <a:gd name="T33" fmla="*/ 644 h 644"/>
                  <a:gd name="T34" fmla="*/ 1333 w 1585"/>
                  <a:gd name="T35" fmla="*/ 614 h 644"/>
                  <a:gd name="T36" fmla="*/ 1283 w 1585"/>
                  <a:gd name="T37" fmla="*/ 614 h 644"/>
                  <a:gd name="T38" fmla="*/ 1256 w 1585"/>
                  <a:gd name="T39" fmla="*/ 632 h 644"/>
                  <a:gd name="T40" fmla="*/ 1200 w 1585"/>
                  <a:gd name="T41" fmla="*/ 623 h 644"/>
                  <a:gd name="T42" fmla="*/ 1189 w 1585"/>
                  <a:gd name="T43" fmla="*/ 612 h 644"/>
                  <a:gd name="T44" fmla="*/ 984 w 1585"/>
                  <a:gd name="T45" fmla="*/ 606 h 644"/>
                  <a:gd name="T46" fmla="*/ 969 w 1585"/>
                  <a:gd name="T47" fmla="*/ 593 h 644"/>
                  <a:gd name="T48" fmla="*/ 984 w 1585"/>
                  <a:gd name="T49" fmla="*/ 463 h 644"/>
                  <a:gd name="T50" fmla="*/ 900 w 1585"/>
                  <a:gd name="T51" fmla="*/ 465 h 644"/>
                  <a:gd name="T52" fmla="*/ 867 w 1585"/>
                  <a:gd name="T53" fmla="*/ 455 h 644"/>
                  <a:gd name="T54" fmla="*/ 816 w 1585"/>
                  <a:gd name="T55" fmla="*/ 457 h 644"/>
                  <a:gd name="T56" fmla="*/ 752 w 1585"/>
                  <a:gd name="T57" fmla="*/ 413 h 644"/>
                  <a:gd name="T58" fmla="*/ 723 w 1585"/>
                  <a:gd name="T59" fmla="*/ 425 h 644"/>
                  <a:gd name="T60" fmla="*/ 686 w 1585"/>
                  <a:gd name="T61" fmla="*/ 460 h 644"/>
                  <a:gd name="T62" fmla="*/ 600 w 1585"/>
                  <a:gd name="T63" fmla="*/ 465 h 644"/>
                  <a:gd name="T64" fmla="*/ 568 w 1585"/>
                  <a:gd name="T65" fmla="*/ 437 h 644"/>
                  <a:gd name="T66" fmla="*/ 469 w 1585"/>
                  <a:gd name="T67" fmla="*/ 437 h 644"/>
                  <a:gd name="T68" fmla="*/ 187 w 1585"/>
                  <a:gd name="T69" fmla="*/ 455 h 644"/>
                  <a:gd name="T70" fmla="*/ 1 w 1585"/>
                  <a:gd name="T71" fmla="*/ 471 h 6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85" h="644">
                    <a:moveTo>
                      <a:pt x="1" y="471"/>
                    </a:moveTo>
                    <a:lnTo>
                      <a:pt x="3" y="419"/>
                    </a:lnTo>
                    <a:lnTo>
                      <a:pt x="0" y="356"/>
                    </a:lnTo>
                    <a:lnTo>
                      <a:pt x="18" y="328"/>
                    </a:lnTo>
                    <a:lnTo>
                      <a:pt x="84" y="339"/>
                    </a:lnTo>
                    <a:lnTo>
                      <a:pt x="176" y="400"/>
                    </a:lnTo>
                    <a:lnTo>
                      <a:pt x="259" y="407"/>
                    </a:lnTo>
                    <a:lnTo>
                      <a:pt x="261" y="280"/>
                    </a:lnTo>
                    <a:lnTo>
                      <a:pt x="277" y="268"/>
                    </a:lnTo>
                    <a:lnTo>
                      <a:pt x="414" y="343"/>
                    </a:lnTo>
                    <a:lnTo>
                      <a:pt x="443" y="349"/>
                    </a:lnTo>
                    <a:lnTo>
                      <a:pt x="853" y="0"/>
                    </a:lnTo>
                    <a:lnTo>
                      <a:pt x="950" y="0"/>
                    </a:lnTo>
                    <a:lnTo>
                      <a:pt x="1303" y="77"/>
                    </a:lnTo>
                    <a:lnTo>
                      <a:pt x="1585" y="455"/>
                    </a:lnTo>
                    <a:lnTo>
                      <a:pt x="1543" y="546"/>
                    </a:lnTo>
                    <a:lnTo>
                      <a:pt x="1366" y="644"/>
                    </a:lnTo>
                    <a:lnTo>
                      <a:pt x="1333" y="614"/>
                    </a:lnTo>
                    <a:lnTo>
                      <a:pt x="1283" y="614"/>
                    </a:lnTo>
                    <a:lnTo>
                      <a:pt x="1256" y="632"/>
                    </a:lnTo>
                    <a:lnTo>
                      <a:pt x="1200" y="623"/>
                    </a:lnTo>
                    <a:lnTo>
                      <a:pt x="1189" y="612"/>
                    </a:lnTo>
                    <a:lnTo>
                      <a:pt x="984" y="606"/>
                    </a:lnTo>
                    <a:lnTo>
                      <a:pt x="969" y="593"/>
                    </a:lnTo>
                    <a:lnTo>
                      <a:pt x="984" y="463"/>
                    </a:lnTo>
                    <a:lnTo>
                      <a:pt x="900" y="465"/>
                    </a:lnTo>
                    <a:lnTo>
                      <a:pt x="867" y="455"/>
                    </a:lnTo>
                    <a:lnTo>
                      <a:pt x="816" y="457"/>
                    </a:lnTo>
                    <a:lnTo>
                      <a:pt x="752" y="413"/>
                    </a:lnTo>
                    <a:lnTo>
                      <a:pt x="723" y="425"/>
                    </a:lnTo>
                    <a:lnTo>
                      <a:pt x="686" y="460"/>
                    </a:lnTo>
                    <a:lnTo>
                      <a:pt x="600" y="465"/>
                    </a:lnTo>
                    <a:lnTo>
                      <a:pt x="568" y="437"/>
                    </a:lnTo>
                    <a:lnTo>
                      <a:pt x="469" y="437"/>
                    </a:lnTo>
                    <a:lnTo>
                      <a:pt x="187" y="455"/>
                    </a:lnTo>
                    <a:lnTo>
                      <a:pt x="1" y="47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54" name="Freeform 42"/>
              <p:cNvSpPr>
                <a:spLocks/>
              </p:cNvSpPr>
              <p:nvPr/>
            </p:nvSpPr>
            <p:spPr bwMode="auto">
              <a:xfrm>
                <a:off x="6622" y="1126"/>
                <a:ext cx="227" cy="240"/>
              </a:xfrm>
              <a:custGeom>
                <a:avLst/>
                <a:gdLst>
                  <a:gd name="T0" fmla="*/ 0 w 1363"/>
                  <a:gd name="T1" fmla="*/ 207 h 1442"/>
                  <a:gd name="T2" fmla="*/ 0 w 1363"/>
                  <a:gd name="T3" fmla="*/ 56 h 1442"/>
                  <a:gd name="T4" fmla="*/ 460 w 1363"/>
                  <a:gd name="T5" fmla="*/ 24 h 1442"/>
                  <a:gd name="T6" fmla="*/ 567 w 1363"/>
                  <a:gd name="T7" fmla="*/ 24 h 1442"/>
                  <a:gd name="T8" fmla="*/ 599 w 1363"/>
                  <a:gd name="T9" fmla="*/ 52 h 1442"/>
                  <a:gd name="T10" fmla="*/ 683 w 1363"/>
                  <a:gd name="T11" fmla="*/ 50 h 1442"/>
                  <a:gd name="T12" fmla="*/ 720 w 1363"/>
                  <a:gd name="T13" fmla="*/ 14 h 1442"/>
                  <a:gd name="T14" fmla="*/ 751 w 1363"/>
                  <a:gd name="T15" fmla="*/ 0 h 1442"/>
                  <a:gd name="T16" fmla="*/ 815 w 1363"/>
                  <a:gd name="T17" fmla="*/ 44 h 1442"/>
                  <a:gd name="T18" fmla="*/ 864 w 1363"/>
                  <a:gd name="T19" fmla="*/ 42 h 1442"/>
                  <a:gd name="T20" fmla="*/ 895 w 1363"/>
                  <a:gd name="T21" fmla="*/ 52 h 1442"/>
                  <a:gd name="T22" fmla="*/ 983 w 1363"/>
                  <a:gd name="T23" fmla="*/ 50 h 1442"/>
                  <a:gd name="T24" fmla="*/ 968 w 1363"/>
                  <a:gd name="T25" fmla="*/ 180 h 1442"/>
                  <a:gd name="T26" fmla="*/ 988 w 1363"/>
                  <a:gd name="T27" fmla="*/ 198 h 1442"/>
                  <a:gd name="T28" fmla="*/ 1188 w 1363"/>
                  <a:gd name="T29" fmla="*/ 198 h 1442"/>
                  <a:gd name="T30" fmla="*/ 1198 w 1363"/>
                  <a:gd name="T31" fmla="*/ 207 h 1442"/>
                  <a:gd name="T32" fmla="*/ 1255 w 1363"/>
                  <a:gd name="T33" fmla="*/ 221 h 1442"/>
                  <a:gd name="T34" fmla="*/ 1279 w 1363"/>
                  <a:gd name="T35" fmla="*/ 201 h 1442"/>
                  <a:gd name="T36" fmla="*/ 1335 w 1363"/>
                  <a:gd name="T37" fmla="*/ 204 h 1442"/>
                  <a:gd name="T38" fmla="*/ 1363 w 1363"/>
                  <a:gd name="T39" fmla="*/ 231 h 1442"/>
                  <a:gd name="T40" fmla="*/ 1359 w 1363"/>
                  <a:gd name="T41" fmla="*/ 290 h 1442"/>
                  <a:gd name="T42" fmla="*/ 1326 w 1363"/>
                  <a:gd name="T43" fmla="*/ 386 h 1442"/>
                  <a:gd name="T44" fmla="*/ 1217 w 1363"/>
                  <a:gd name="T45" fmla="*/ 490 h 1442"/>
                  <a:gd name="T46" fmla="*/ 1211 w 1363"/>
                  <a:gd name="T47" fmla="*/ 563 h 1442"/>
                  <a:gd name="T48" fmla="*/ 1178 w 1363"/>
                  <a:gd name="T49" fmla="*/ 563 h 1442"/>
                  <a:gd name="T50" fmla="*/ 1158 w 1363"/>
                  <a:gd name="T51" fmla="*/ 809 h 1442"/>
                  <a:gd name="T52" fmla="*/ 1139 w 1363"/>
                  <a:gd name="T53" fmla="*/ 816 h 1442"/>
                  <a:gd name="T54" fmla="*/ 1143 w 1363"/>
                  <a:gd name="T55" fmla="*/ 968 h 1442"/>
                  <a:gd name="T56" fmla="*/ 1160 w 1363"/>
                  <a:gd name="T57" fmla="*/ 988 h 1442"/>
                  <a:gd name="T58" fmla="*/ 861 w 1363"/>
                  <a:gd name="T59" fmla="*/ 1253 h 1442"/>
                  <a:gd name="T60" fmla="*/ 897 w 1363"/>
                  <a:gd name="T61" fmla="*/ 1308 h 1442"/>
                  <a:gd name="T62" fmla="*/ 884 w 1363"/>
                  <a:gd name="T63" fmla="*/ 1442 h 1442"/>
                  <a:gd name="T64" fmla="*/ 789 w 1363"/>
                  <a:gd name="T65" fmla="*/ 1422 h 1442"/>
                  <a:gd name="T66" fmla="*/ 756 w 1363"/>
                  <a:gd name="T67" fmla="*/ 1359 h 1442"/>
                  <a:gd name="T68" fmla="*/ 677 w 1363"/>
                  <a:gd name="T69" fmla="*/ 1364 h 1442"/>
                  <a:gd name="T70" fmla="*/ 640 w 1363"/>
                  <a:gd name="T71" fmla="*/ 1382 h 1442"/>
                  <a:gd name="T72" fmla="*/ 616 w 1363"/>
                  <a:gd name="T73" fmla="*/ 1370 h 1442"/>
                  <a:gd name="T74" fmla="*/ 616 w 1363"/>
                  <a:gd name="T75" fmla="*/ 1314 h 1442"/>
                  <a:gd name="T76" fmla="*/ 599 w 1363"/>
                  <a:gd name="T77" fmla="*/ 1302 h 1442"/>
                  <a:gd name="T78" fmla="*/ 581 w 1363"/>
                  <a:gd name="T79" fmla="*/ 1294 h 1442"/>
                  <a:gd name="T80" fmla="*/ 510 w 1363"/>
                  <a:gd name="T81" fmla="*/ 1224 h 1442"/>
                  <a:gd name="T82" fmla="*/ 504 w 1363"/>
                  <a:gd name="T83" fmla="*/ 1189 h 1442"/>
                  <a:gd name="T84" fmla="*/ 543 w 1363"/>
                  <a:gd name="T85" fmla="*/ 1147 h 1442"/>
                  <a:gd name="T86" fmla="*/ 539 w 1363"/>
                  <a:gd name="T87" fmla="*/ 1121 h 1442"/>
                  <a:gd name="T88" fmla="*/ 484 w 1363"/>
                  <a:gd name="T89" fmla="*/ 1118 h 1442"/>
                  <a:gd name="T90" fmla="*/ 451 w 1363"/>
                  <a:gd name="T91" fmla="*/ 1079 h 1442"/>
                  <a:gd name="T92" fmla="*/ 433 w 1363"/>
                  <a:gd name="T93" fmla="*/ 1041 h 1442"/>
                  <a:gd name="T94" fmla="*/ 261 w 1363"/>
                  <a:gd name="T95" fmla="*/ 1011 h 1442"/>
                  <a:gd name="T96" fmla="*/ 332 w 1363"/>
                  <a:gd name="T97" fmla="*/ 956 h 1442"/>
                  <a:gd name="T98" fmla="*/ 338 w 1363"/>
                  <a:gd name="T99" fmla="*/ 700 h 1442"/>
                  <a:gd name="T100" fmla="*/ 238 w 1363"/>
                  <a:gd name="T101" fmla="*/ 593 h 1442"/>
                  <a:gd name="T102" fmla="*/ 128 w 1363"/>
                  <a:gd name="T103" fmla="*/ 396 h 1442"/>
                  <a:gd name="T104" fmla="*/ 27 w 1363"/>
                  <a:gd name="T105" fmla="*/ 368 h 1442"/>
                  <a:gd name="T106" fmla="*/ 0 w 1363"/>
                  <a:gd name="T107" fmla="*/ 207 h 14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363" h="1442">
                    <a:moveTo>
                      <a:pt x="0" y="207"/>
                    </a:moveTo>
                    <a:lnTo>
                      <a:pt x="0" y="56"/>
                    </a:lnTo>
                    <a:lnTo>
                      <a:pt x="460" y="24"/>
                    </a:lnTo>
                    <a:lnTo>
                      <a:pt x="567" y="24"/>
                    </a:lnTo>
                    <a:lnTo>
                      <a:pt x="599" y="52"/>
                    </a:lnTo>
                    <a:lnTo>
                      <a:pt x="683" y="50"/>
                    </a:lnTo>
                    <a:lnTo>
                      <a:pt x="720" y="14"/>
                    </a:lnTo>
                    <a:lnTo>
                      <a:pt x="751" y="0"/>
                    </a:lnTo>
                    <a:lnTo>
                      <a:pt x="815" y="44"/>
                    </a:lnTo>
                    <a:lnTo>
                      <a:pt x="864" y="42"/>
                    </a:lnTo>
                    <a:lnTo>
                      <a:pt x="895" y="52"/>
                    </a:lnTo>
                    <a:lnTo>
                      <a:pt x="983" y="50"/>
                    </a:lnTo>
                    <a:lnTo>
                      <a:pt x="968" y="180"/>
                    </a:lnTo>
                    <a:lnTo>
                      <a:pt x="988" y="198"/>
                    </a:lnTo>
                    <a:lnTo>
                      <a:pt x="1188" y="198"/>
                    </a:lnTo>
                    <a:lnTo>
                      <a:pt x="1198" y="207"/>
                    </a:lnTo>
                    <a:lnTo>
                      <a:pt x="1255" y="221"/>
                    </a:lnTo>
                    <a:lnTo>
                      <a:pt x="1279" y="201"/>
                    </a:lnTo>
                    <a:lnTo>
                      <a:pt x="1335" y="204"/>
                    </a:lnTo>
                    <a:lnTo>
                      <a:pt x="1363" y="231"/>
                    </a:lnTo>
                    <a:lnTo>
                      <a:pt x="1359" y="290"/>
                    </a:lnTo>
                    <a:lnTo>
                      <a:pt x="1326" y="386"/>
                    </a:lnTo>
                    <a:lnTo>
                      <a:pt x="1217" y="490"/>
                    </a:lnTo>
                    <a:lnTo>
                      <a:pt x="1211" y="563"/>
                    </a:lnTo>
                    <a:lnTo>
                      <a:pt x="1178" y="563"/>
                    </a:lnTo>
                    <a:lnTo>
                      <a:pt x="1158" y="809"/>
                    </a:lnTo>
                    <a:lnTo>
                      <a:pt x="1139" y="816"/>
                    </a:lnTo>
                    <a:lnTo>
                      <a:pt x="1143" y="968"/>
                    </a:lnTo>
                    <a:lnTo>
                      <a:pt x="1160" y="988"/>
                    </a:lnTo>
                    <a:lnTo>
                      <a:pt x="861" y="1253"/>
                    </a:lnTo>
                    <a:lnTo>
                      <a:pt x="897" y="1308"/>
                    </a:lnTo>
                    <a:lnTo>
                      <a:pt x="884" y="1442"/>
                    </a:lnTo>
                    <a:lnTo>
                      <a:pt x="789" y="1422"/>
                    </a:lnTo>
                    <a:lnTo>
                      <a:pt x="756" y="1359"/>
                    </a:lnTo>
                    <a:lnTo>
                      <a:pt x="677" y="1364"/>
                    </a:lnTo>
                    <a:lnTo>
                      <a:pt x="640" y="1382"/>
                    </a:lnTo>
                    <a:lnTo>
                      <a:pt x="616" y="1370"/>
                    </a:lnTo>
                    <a:lnTo>
                      <a:pt x="616" y="1314"/>
                    </a:lnTo>
                    <a:lnTo>
                      <a:pt x="599" y="1302"/>
                    </a:lnTo>
                    <a:lnTo>
                      <a:pt x="581" y="1294"/>
                    </a:lnTo>
                    <a:lnTo>
                      <a:pt x="510" y="1224"/>
                    </a:lnTo>
                    <a:lnTo>
                      <a:pt x="504" y="1189"/>
                    </a:lnTo>
                    <a:lnTo>
                      <a:pt x="543" y="1147"/>
                    </a:lnTo>
                    <a:lnTo>
                      <a:pt x="539" y="1121"/>
                    </a:lnTo>
                    <a:lnTo>
                      <a:pt x="484" y="1118"/>
                    </a:lnTo>
                    <a:lnTo>
                      <a:pt x="451" y="1079"/>
                    </a:lnTo>
                    <a:lnTo>
                      <a:pt x="433" y="1041"/>
                    </a:lnTo>
                    <a:lnTo>
                      <a:pt x="261" y="1011"/>
                    </a:lnTo>
                    <a:lnTo>
                      <a:pt x="332" y="956"/>
                    </a:lnTo>
                    <a:lnTo>
                      <a:pt x="338" y="700"/>
                    </a:lnTo>
                    <a:lnTo>
                      <a:pt x="238" y="593"/>
                    </a:lnTo>
                    <a:lnTo>
                      <a:pt x="128" y="396"/>
                    </a:lnTo>
                    <a:lnTo>
                      <a:pt x="27" y="368"/>
                    </a:lnTo>
                    <a:lnTo>
                      <a:pt x="0" y="20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55" name="Freeform 43"/>
              <p:cNvSpPr>
                <a:spLocks/>
              </p:cNvSpPr>
              <p:nvPr/>
            </p:nvSpPr>
            <p:spPr bwMode="auto">
              <a:xfrm>
                <a:off x="6622" y="1126"/>
                <a:ext cx="227" cy="240"/>
              </a:xfrm>
              <a:custGeom>
                <a:avLst/>
                <a:gdLst>
                  <a:gd name="T0" fmla="*/ 0 w 1363"/>
                  <a:gd name="T1" fmla="*/ 207 h 1442"/>
                  <a:gd name="T2" fmla="*/ 0 w 1363"/>
                  <a:gd name="T3" fmla="*/ 56 h 1442"/>
                  <a:gd name="T4" fmla="*/ 460 w 1363"/>
                  <a:gd name="T5" fmla="*/ 24 h 1442"/>
                  <a:gd name="T6" fmla="*/ 567 w 1363"/>
                  <a:gd name="T7" fmla="*/ 24 h 1442"/>
                  <a:gd name="T8" fmla="*/ 599 w 1363"/>
                  <a:gd name="T9" fmla="*/ 52 h 1442"/>
                  <a:gd name="T10" fmla="*/ 683 w 1363"/>
                  <a:gd name="T11" fmla="*/ 50 h 1442"/>
                  <a:gd name="T12" fmla="*/ 720 w 1363"/>
                  <a:gd name="T13" fmla="*/ 14 h 1442"/>
                  <a:gd name="T14" fmla="*/ 751 w 1363"/>
                  <a:gd name="T15" fmla="*/ 0 h 1442"/>
                  <a:gd name="T16" fmla="*/ 815 w 1363"/>
                  <a:gd name="T17" fmla="*/ 44 h 1442"/>
                  <a:gd name="T18" fmla="*/ 864 w 1363"/>
                  <a:gd name="T19" fmla="*/ 42 h 1442"/>
                  <a:gd name="T20" fmla="*/ 895 w 1363"/>
                  <a:gd name="T21" fmla="*/ 52 h 1442"/>
                  <a:gd name="T22" fmla="*/ 983 w 1363"/>
                  <a:gd name="T23" fmla="*/ 50 h 1442"/>
                  <a:gd name="T24" fmla="*/ 968 w 1363"/>
                  <a:gd name="T25" fmla="*/ 180 h 1442"/>
                  <a:gd name="T26" fmla="*/ 988 w 1363"/>
                  <a:gd name="T27" fmla="*/ 198 h 1442"/>
                  <a:gd name="T28" fmla="*/ 1188 w 1363"/>
                  <a:gd name="T29" fmla="*/ 198 h 1442"/>
                  <a:gd name="T30" fmla="*/ 1198 w 1363"/>
                  <a:gd name="T31" fmla="*/ 207 h 1442"/>
                  <a:gd name="T32" fmla="*/ 1255 w 1363"/>
                  <a:gd name="T33" fmla="*/ 221 h 1442"/>
                  <a:gd name="T34" fmla="*/ 1279 w 1363"/>
                  <a:gd name="T35" fmla="*/ 201 h 1442"/>
                  <a:gd name="T36" fmla="*/ 1335 w 1363"/>
                  <a:gd name="T37" fmla="*/ 204 h 1442"/>
                  <a:gd name="T38" fmla="*/ 1363 w 1363"/>
                  <a:gd name="T39" fmla="*/ 231 h 1442"/>
                  <a:gd name="T40" fmla="*/ 1359 w 1363"/>
                  <a:gd name="T41" fmla="*/ 290 h 1442"/>
                  <a:gd name="T42" fmla="*/ 1326 w 1363"/>
                  <a:gd name="T43" fmla="*/ 386 h 1442"/>
                  <a:gd name="T44" fmla="*/ 1217 w 1363"/>
                  <a:gd name="T45" fmla="*/ 490 h 1442"/>
                  <a:gd name="T46" fmla="*/ 1211 w 1363"/>
                  <a:gd name="T47" fmla="*/ 563 h 1442"/>
                  <a:gd name="T48" fmla="*/ 1178 w 1363"/>
                  <a:gd name="T49" fmla="*/ 563 h 1442"/>
                  <a:gd name="T50" fmla="*/ 1158 w 1363"/>
                  <a:gd name="T51" fmla="*/ 809 h 1442"/>
                  <a:gd name="T52" fmla="*/ 1139 w 1363"/>
                  <a:gd name="T53" fmla="*/ 816 h 1442"/>
                  <a:gd name="T54" fmla="*/ 1143 w 1363"/>
                  <a:gd name="T55" fmla="*/ 968 h 1442"/>
                  <a:gd name="T56" fmla="*/ 1160 w 1363"/>
                  <a:gd name="T57" fmla="*/ 988 h 1442"/>
                  <a:gd name="T58" fmla="*/ 861 w 1363"/>
                  <a:gd name="T59" fmla="*/ 1253 h 1442"/>
                  <a:gd name="T60" fmla="*/ 897 w 1363"/>
                  <a:gd name="T61" fmla="*/ 1308 h 1442"/>
                  <a:gd name="T62" fmla="*/ 884 w 1363"/>
                  <a:gd name="T63" fmla="*/ 1442 h 1442"/>
                  <a:gd name="T64" fmla="*/ 789 w 1363"/>
                  <a:gd name="T65" fmla="*/ 1422 h 1442"/>
                  <a:gd name="T66" fmla="*/ 756 w 1363"/>
                  <a:gd name="T67" fmla="*/ 1359 h 1442"/>
                  <a:gd name="T68" fmla="*/ 677 w 1363"/>
                  <a:gd name="T69" fmla="*/ 1364 h 1442"/>
                  <a:gd name="T70" fmla="*/ 640 w 1363"/>
                  <a:gd name="T71" fmla="*/ 1382 h 1442"/>
                  <a:gd name="T72" fmla="*/ 616 w 1363"/>
                  <a:gd name="T73" fmla="*/ 1370 h 1442"/>
                  <a:gd name="T74" fmla="*/ 616 w 1363"/>
                  <a:gd name="T75" fmla="*/ 1314 h 1442"/>
                  <a:gd name="T76" fmla="*/ 599 w 1363"/>
                  <a:gd name="T77" fmla="*/ 1302 h 1442"/>
                  <a:gd name="T78" fmla="*/ 581 w 1363"/>
                  <a:gd name="T79" fmla="*/ 1294 h 1442"/>
                  <a:gd name="T80" fmla="*/ 510 w 1363"/>
                  <a:gd name="T81" fmla="*/ 1224 h 1442"/>
                  <a:gd name="T82" fmla="*/ 504 w 1363"/>
                  <a:gd name="T83" fmla="*/ 1189 h 1442"/>
                  <a:gd name="T84" fmla="*/ 543 w 1363"/>
                  <a:gd name="T85" fmla="*/ 1147 h 1442"/>
                  <a:gd name="T86" fmla="*/ 539 w 1363"/>
                  <a:gd name="T87" fmla="*/ 1121 h 1442"/>
                  <a:gd name="T88" fmla="*/ 484 w 1363"/>
                  <a:gd name="T89" fmla="*/ 1118 h 1442"/>
                  <a:gd name="T90" fmla="*/ 451 w 1363"/>
                  <a:gd name="T91" fmla="*/ 1079 h 1442"/>
                  <a:gd name="T92" fmla="*/ 433 w 1363"/>
                  <a:gd name="T93" fmla="*/ 1041 h 1442"/>
                  <a:gd name="T94" fmla="*/ 261 w 1363"/>
                  <a:gd name="T95" fmla="*/ 1011 h 1442"/>
                  <a:gd name="T96" fmla="*/ 332 w 1363"/>
                  <a:gd name="T97" fmla="*/ 956 h 1442"/>
                  <a:gd name="T98" fmla="*/ 338 w 1363"/>
                  <a:gd name="T99" fmla="*/ 700 h 1442"/>
                  <a:gd name="T100" fmla="*/ 238 w 1363"/>
                  <a:gd name="T101" fmla="*/ 593 h 1442"/>
                  <a:gd name="T102" fmla="*/ 128 w 1363"/>
                  <a:gd name="T103" fmla="*/ 396 h 1442"/>
                  <a:gd name="T104" fmla="*/ 27 w 1363"/>
                  <a:gd name="T105" fmla="*/ 368 h 1442"/>
                  <a:gd name="T106" fmla="*/ 0 w 1363"/>
                  <a:gd name="T107" fmla="*/ 207 h 14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363" h="1442">
                    <a:moveTo>
                      <a:pt x="0" y="207"/>
                    </a:moveTo>
                    <a:lnTo>
                      <a:pt x="0" y="56"/>
                    </a:lnTo>
                    <a:lnTo>
                      <a:pt x="460" y="24"/>
                    </a:lnTo>
                    <a:lnTo>
                      <a:pt x="567" y="24"/>
                    </a:lnTo>
                    <a:lnTo>
                      <a:pt x="599" y="52"/>
                    </a:lnTo>
                    <a:lnTo>
                      <a:pt x="683" y="50"/>
                    </a:lnTo>
                    <a:lnTo>
                      <a:pt x="720" y="14"/>
                    </a:lnTo>
                    <a:lnTo>
                      <a:pt x="751" y="0"/>
                    </a:lnTo>
                    <a:lnTo>
                      <a:pt x="815" y="44"/>
                    </a:lnTo>
                    <a:lnTo>
                      <a:pt x="864" y="42"/>
                    </a:lnTo>
                    <a:lnTo>
                      <a:pt x="895" y="52"/>
                    </a:lnTo>
                    <a:lnTo>
                      <a:pt x="983" y="50"/>
                    </a:lnTo>
                    <a:lnTo>
                      <a:pt x="968" y="180"/>
                    </a:lnTo>
                    <a:lnTo>
                      <a:pt x="988" y="198"/>
                    </a:lnTo>
                    <a:lnTo>
                      <a:pt x="1188" y="198"/>
                    </a:lnTo>
                    <a:lnTo>
                      <a:pt x="1198" y="207"/>
                    </a:lnTo>
                    <a:lnTo>
                      <a:pt x="1255" y="221"/>
                    </a:lnTo>
                    <a:lnTo>
                      <a:pt x="1279" y="201"/>
                    </a:lnTo>
                    <a:lnTo>
                      <a:pt x="1335" y="204"/>
                    </a:lnTo>
                    <a:lnTo>
                      <a:pt x="1363" y="231"/>
                    </a:lnTo>
                    <a:lnTo>
                      <a:pt x="1359" y="290"/>
                    </a:lnTo>
                    <a:lnTo>
                      <a:pt x="1326" y="386"/>
                    </a:lnTo>
                    <a:lnTo>
                      <a:pt x="1217" y="490"/>
                    </a:lnTo>
                    <a:lnTo>
                      <a:pt x="1211" y="563"/>
                    </a:lnTo>
                    <a:lnTo>
                      <a:pt x="1178" y="563"/>
                    </a:lnTo>
                    <a:lnTo>
                      <a:pt x="1158" y="809"/>
                    </a:lnTo>
                    <a:lnTo>
                      <a:pt x="1139" y="816"/>
                    </a:lnTo>
                    <a:lnTo>
                      <a:pt x="1143" y="968"/>
                    </a:lnTo>
                    <a:lnTo>
                      <a:pt x="1160" y="988"/>
                    </a:lnTo>
                    <a:lnTo>
                      <a:pt x="861" y="1253"/>
                    </a:lnTo>
                    <a:lnTo>
                      <a:pt x="897" y="1308"/>
                    </a:lnTo>
                    <a:lnTo>
                      <a:pt x="884" y="1442"/>
                    </a:lnTo>
                    <a:lnTo>
                      <a:pt x="789" y="1422"/>
                    </a:lnTo>
                    <a:lnTo>
                      <a:pt x="756" y="1359"/>
                    </a:lnTo>
                    <a:lnTo>
                      <a:pt x="677" y="1364"/>
                    </a:lnTo>
                    <a:lnTo>
                      <a:pt x="640" y="1382"/>
                    </a:lnTo>
                    <a:lnTo>
                      <a:pt x="616" y="1370"/>
                    </a:lnTo>
                    <a:lnTo>
                      <a:pt x="616" y="1314"/>
                    </a:lnTo>
                    <a:lnTo>
                      <a:pt x="599" y="1302"/>
                    </a:lnTo>
                    <a:lnTo>
                      <a:pt x="581" y="1294"/>
                    </a:lnTo>
                    <a:lnTo>
                      <a:pt x="510" y="1224"/>
                    </a:lnTo>
                    <a:lnTo>
                      <a:pt x="504" y="1189"/>
                    </a:lnTo>
                    <a:lnTo>
                      <a:pt x="543" y="1147"/>
                    </a:lnTo>
                    <a:lnTo>
                      <a:pt x="539" y="1121"/>
                    </a:lnTo>
                    <a:lnTo>
                      <a:pt x="484" y="1118"/>
                    </a:lnTo>
                    <a:lnTo>
                      <a:pt x="451" y="1079"/>
                    </a:lnTo>
                    <a:lnTo>
                      <a:pt x="433" y="1041"/>
                    </a:lnTo>
                    <a:lnTo>
                      <a:pt x="261" y="1011"/>
                    </a:lnTo>
                    <a:lnTo>
                      <a:pt x="332" y="956"/>
                    </a:lnTo>
                    <a:lnTo>
                      <a:pt x="338" y="700"/>
                    </a:lnTo>
                    <a:lnTo>
                      <a:pt x="238" y="593"/>
                    </a:lnTo>
                    <a:lnTo>
                      <a:pt x="128" y="396"/>
                    </a:lnTo>
                    <a:lnTo>
                      <a:pt x="27" y="368"/>
                    </a:lnTo>
                    <a:lnTo>
                      <a:pt x="0" y="20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56" name="Freeform 44"/>
              <p:cNvSpPr>
                <a:spLocks/>
              </p:cNvSpPr>
              <p:nvPr/>
            </p:nvSpPr>
            <p:spPr bwMode="auto">
              <a:xfrm>
                <a:off x="6384" y="1294"/>
                <a:ext cx="559" cy="350"/>
              </a:xfrm>
              <a:custGeom>
                <a:avLst/>
                <a:gdLst>
                  <a:gd name="T0" fmla="*/ 453 w 3355"/>
                  <a:gd name="T1" fmla="*/ 294 h 2102"/>
                  <a:gd name="T2" fmla="*/ 758 w 3355"/>
                  <a:gd name="T3" fmla="*/ 285 h 2102"/>
                  <a:gd name="T4" fmla="*/ 943 w 3355"/>
                  <a:gd name="T5" fmla="*/ 258 h 2102"/>
                  <a:gd name="T6" fmla="*/ 1221 w 3355"/>
                  <a:gd name="T7" fmla="*/ 215 h 2102"/>
                  <a:gd name="T8" fmla="*/ 1302 w 3355"/>
                  <a:gd name="T9" fmla="*/ 163 h 2102"/>
                  <a:gd name="T10" fmla="*/ 1483 w 3355"/>
                  <a:gd name="T11" fmla="*/ 190 h 2102"/>
                  <a:gd name="T12" fmla="*/ 1541 w 3355"/>
                  <a:gd name="T13" fmla="*/ 183 h 2102"/>
                  <a:gd name="T14" fmla="*/ 1607 w 3355"/>
                  <a:gd name="T15" fmla="*/ 74 h 2102"/>
                  <a:gd name="T16" fmla="*/ 1881 w 3355"/>
                  <a:gd name="T17" fmla="*/ 70 h 2102"/>
                  <a:gd name="T18" fmla="*/ 1973 w 3355"/>
                  <a:gd name="T19" fmla="*/ 136 h 2102"/>
                  <a:gd name="T20" fmla="*/ 2010 w 3355"/>
                  <a:gd name="T21" fmla="*/ 287 h 2102"/>
                  <a:gd name="T22" fmla="*/ 2072 w 3355"/>
                  <a:gd name="T23" fmla="*/ 375 h 2102"/>
                  <a:gd name="T24" fmla="*/ 2218 w 3355"/>
                  <a:gd name="T25" fmla="*/ 414 h 2102"/>
                  <a:gd name="T26" fmla="*/ 2290 w 3355"/>
                  <a:gd name="T27" fmla="*/ 245 h 2102"/>
                  <a:gd name="T28" fmla="*/ 2654 w 3355"/>
                  <a:gd name="T29" fmla="*/ 50 h 2102"/>
                  <a:gd name="T30" fmla="*/ 2812 w 3355"/>
                  <a:gd name="T31" fmla="*/ 7 h 2102"/>
                  <a:gd name="T32" fmla="*/ 2680 w 3355"/>
                  <a:gd name="T33" fmla="*/ 404 h 2102"/>
                  <a:gd name="T34" fmla="*/ 2764 w 3355"/>
                  <a:gd name="T35" fmla="*/ 737 h 2102"/>
                  <a:gd name="T36" fmla="*/ 2724 w 3355"/>
                  <a:gd name="T37" fmla="*/ 1191 h 2102"/>
                  <a:gd name="T38" fmla="*/ 2819 w 3355"/>
                  <a:gd name="T39" fmla="*/ 1358 h 2102"/>
                  <a:gd name="T40" fmla="*/ 3040 w 3355"/>
                  <a:gd name="T41" fmla="*/ 1541 h 2102"/>
                  <a:gd name="T42" fmla="*/ 3065 w 3355"/>
                  <a:gd name="T43" fmla="*/ 1655 h 2102"/>
                  <a:gd name="T44" fmla="*/ 3239 w 3355"/>
                  <a:gd name="T45" fmla="*/ 1736 h 2102"/>
                  <a:gd name="T46" fmla="*/ 3315 w 3355"/>
                  <a:gd name="T47" fmla="*/ 1880 h 2102"/>
                  <a:gd name="T48" fmla="*/ 3350 w 3355"/>
                  <a:gd name="T49" fmla="*/ 1987 h 2102"/>
                  <a:gd name="T50" fmla="*/ 3241 w 3355"/>
                  <a:gd name="T51" fmla="*/ 2084 h 2102"/>
                  <a:gd name="T52" fmla="*/ 2868 w 3355"/>
                  <a:gd name="T53" fmla="*/ 1987 h 2102"/>
                  <a:gd name="T54" fmla="*/ 2771 w 3355"/>
                  <a:gd name="T55" fmla="*/ 1893 h 2102"/>
                  <a:gd name="T56" fmla="*/ 2531 w 3355"/>
                  <a:gd name="T57" fmla="*/ 1811 h 2102"/>
                  <a:gd name="T58" fmla="*/ 2204 w 3355"/>
                  <a:gd name="T59" fmla="*/ 1660 h 2102"/>
                  <a:gd name="T60" fmla="*/ 2233 w 3355"/>
                  <a:gd name="T61" fmla="*/ 1173 h 2102"/>
                  <a:gd name="T62" fmla="*/ 2288 w 3355"/>
                  <a:gd name="T63" fmla="*/ 879 h 2102"/>
                  <a:gd name="T64" fmla="*/ 2267 w 3355"/>
                  <a:gd name="T65" fmla="*/ 498 h 2102"/>
                  <a:gd name="T66" fmla="*/ 1888 w 3355"/>
                  <a:gd name="T67" fmla="*/ 622 h 2102"/>
                  <a:gd name="T68" fmla="*/ 1858 w 3355"/>
                  <a:gd name="T69" fmla="*/ 737 h 2102"/>
                  <a:gd name="T70" fmla="*/ 1700 w 3355"/>
                  <a:gd name="T71" fmla="*/ 680 h 2102"/>
                  <a:gd name="T72" fmla="*/ 1650 w 3355"/>
                  <a:gd name="T73" fmla="*/ 707 h 2102"/>
                  <a:gd name="T74" fmla="*/ 1623 w 3355"/>
                  <a:gd name="T75" fmla="*/ 776 h 2102"/>
                  <a:gd name="T76" fmla="*/ 1697 w 3355"/>
                  <a:gd name="T77" fmla="*/ 1005 h 2102"/>
                  <a:gd name="T78" fmla="*/ 1243 w 3355"/>
                  <a:gd name="T79" fmla="*/ 983 h 2102"/>
                  <a:gd name="T80" fmla="*/ 652 w 3355"/>
                  <a:gd name="T81" fmla="*/ 1019 h 2102"/>
                  <a:gd name="T82" fmla="*/ 412 w 3355"/>
                  <a:gd name="T83" fmla="*/ 997 h 2102"/>
                  <a:gd name="T84" fmla="*/ 170 w 3355"/>
                  <a:gd name="T85" fmla="*/ 999 h 2102"/>
                  <a:gd name="T86" fmla="*/ 7 w 3355"/>
                  <a:gd name="T87" fmla="*/ 928 h 2102"/>
                  <a:gd name="T88" fmla="*/ 195 w 3355"/>
                  <a:gd name="T89" fmla="*/ 843 h 2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355" h="2102">
                    <a:moveTo>
                      <a:pt x="215" y="823"/>
                    </a:moveTo>
                    <a:lnTo>
                      <a:pt x="403" y="294"/>
                    </a:lnTo>
                    <a:lnTo>
                      <a:pt x="453" y="294"/>
                    </a:lnTo>
                    <a:lnTo>
                      <a:pt x="583" y="300"/>
                    </a:lnTo>
                    <a:lnTo>
                      <a:pt x="660" y="310"/>
                    </a:lnTo>
                    <a:lnTo>
                      <a:pt x="758" y="285"/>
                    </a:lnTo>
                    <a:lnTo>
                      <a:pt x="833" y="253"/>
                    </a:lnTo>
                    <a:lnTo>
                      <a:pt x="858" y="163"/>
                    </a:lnTo>
                    <a:lnTo>
                      <a:pt x="943" y="258"/>
                    </a:lnTo>
                    <a:lnTo>
                      <a:pt x="1180" y="271"/>
                    </a:lnTo>
                    <a:lnTo>
                      <a:pt x="1221" y="226"/>
                    </a:lnTo>
                    <a:lnTo>
                      <a:pt x="1221" y="215"/>
                    </a:lnTo>
                    <a:lnTo>
                      <a:pt x="1237" y="210"/>
                    </a:lnTo>
                    <a:lnTo>
                      <a:pt x="1318" y="226"/>
                    </a:lnTo>
                    <a:lnTo>
                      <a:pt x="1302" y="163"/>
                    </a:lnTo>
                    <a:lnTo>
                      <a:pt x="1436" y="161"/>
                    </a:lnTo>
                    <a:lnTo>
                      <a:pt x="1461" y="183"/>
                    </a:lnTo>
                    <a:lnTo>
                      <a:pt x="1483" y="190"/>
                    </a:lnTo>
                    <a:lnTo>
                      <a:pt x="1501" y="168"/>
                    </a:lnTo>
                    <a:lnTo>
                      <a:pt x="1519" y="165"/>
                    </a:lnTo>
                    <a:lnTo>
                      <a:pt x="1541" y="183"/>
                    </a:lnTo>
                    <a:lnTo>
                      <a:pt x="1583" y="183"/>
                    </a:lnTo>
                    <a:lnTo>
                      <a:pt x="1615" y="151"/>
                    </a:lnTo>
                    <a:lnTo>
                      <a:pt x="1607" y="74"/>
                    </a:lnTo>
                    <a:lnTo>
                      <a:pt x="1697" y="0"/>
                    </a:lnTo>
                    <a:lnTo>
                      <a:pt x="1861" y="32"/>
                    </a:lnTo>
                    <a:lnTo>
                      <a:pt x="1881" y="70"/>
                    </a:lnTo>
                    <a:lnTo>
                      <a:pt x="1913" y="109"/>
                    </a:lnTo>
                    <a:lnTo>
                      <a:pt x="1969" y="113"/>
                    </a:lnTo>
                    <a:lnTo>
                      <a:pt x="1973" y="136"/>
                    </a:lnTo>
                    <a:lnTo>
                      <a:pt x="1937" y="176"/>
                    </a:lnTo>
                    <a:lnTo>
                      <a:pt x="1940" y="210"/>
                    </a:lnTo>
                    <a:lnTo>
                      <a:pt x="2010" y="287"/>
                    </a:lnTo>
                    <a:lnTo>
                      <a:pt x="2050" y="305"/>
                    </a:lnTo>
                    <a:lnTo>
                      <a:pt x="2050" y="359"/>
                    </a:lnTo>
                    <a:lnTo>
                      <a:pt x="2072" y="375"/>
                    </a:lnTo>
                    <a:lnTo>
                      <a:pt x="2109" y="352"/>
                    </a:lnTo>
                    <a:lnTo>
                      <a:pt x="2186" y="350"/>
                    </a:lnTo>
                    <a:lnTo>
                      <a:pt x="2218" y="414"/>
                    </a:lnTo>
                    <a:lnTo>
                      <a:pt x="2317" y="434"/>
                    </a:lnTo>
                    <a:lnTo>
                      <a:pt x="2328" y="296"/>
                    </a:lnTo>
                    <a:lnTo>
                      <a:pt x="2290" y="245"/>
                    </a:lnTo>
                    <a:lnTo>
                      <a:pt x="2541" y="22"/>
                    </a:lnTo>
                    <a:lnTo>
                      <a:pt x="2606" y="39"/>
                    </a:lnTo>
                    <a:lnTo>
                      <a:pt x="2654" y="50"/>
                    </a:lnTo>
                    <a:lnTo>
                      <a:pt x="2722" y="34"/>
                    </a:lnTo>
                    <a:lnTo>
                      <a:pt x="2778" y="25"/>
                    </a:lnTo>
                    <a:lnTo>
                      <a:pt x="2812" y="7"/>
                    </a:lnTo>
                    <a:lnTo>
                      <a:pt x="2841" y="7"/>
                    </a:lnTo>
                    <a:lnTo>
                      <a:pt x="2855" y="22"/>
                    </a:lnTo>
                    <a:lnTo>
                      <a:pt x="2680" y="404"/>
                    </a:lnTo>
                    <a:lnTo>
                      <a:pt x="2697" y="524"/>
                    </a:lnTo>
                    <a:lnTo>
                      <a:pt x="2708" y="675"/>
                    </a:lnTo>
                    <a:lnTo>
                      <a:pt x="2764" y="737"/>
                    </a:lnTo>
                    <a:lnTo>
                      <a:pt x="2844" y="751"/>
                    </a:lnTo>
                    <a:lnTo>
                      <a:pt x="3042" y="1370"/>
                    </a:lnTo>
                    <a:lnTo>
                      <a:pt x="2724" y="1191"/>
                    </a:lnTo>
                    <a:lnTo>
                      <a:pt x="2749" y="1241"/>
                    </a:lnTo>
                    <a:lnTo>
                      <a:pt x="2749" y="1325"/>
                    </a:lnTo>
                    <a:lnTo>
                      <a:pt x="2819" y="1358"/>
                    </a:lnTo>
                    <a:lnTo>
                      <a:pt x="2982" y="1496"/>
                    </a:lnTo>
                    <a:lnTo>
                      <a:pt x="2982" y="1534"/>
                    </a:lnTo>
                    <a:lnTo>
                      <a:pt x="3040" y="1541"/>
                    </a:lnTo>
                    <a:lnTo>
                      <a:pt x="3072" y="1582"/>
                    </a:lnTo>
                    <a:lnTo>
                      <a:pt x="3085" y="1623"/>
                    </a:lnTo>
                    <a:lnTo>
                      <a:pt x="3065" y="1655"/>
                    </a:lnTo>
                    <a:lnTo>
                      <a:pt x="3049" y="1704"/>
                    </a:lnTo>
                    <a:lnTo>
                      <a:pt x="3198" y="1724"/>
                    </a:lnTo>
                    <a:lnTo>
                      <a:pt x="3239" y="1736"/>
                    </a:lnTo>
                    <a:lnTo>
                      <a:pt x="3243" y="1774"/>
                    </a:lnTo>
                    <a:lnTo>
                      <a:pt x="3243" y="1808"/>
                    </a:lnTo>
                    <a:lnTo>
                      <a:pt x="3315" y="1880"/>
                    </a:lnTo>
                    <a:lnTo>
                      <a:pt x="3315" y="1937"/>
                    </a:lnTo>
                    <a:lnTo>
                      <a:pt x="3305" y="1957"/>
                    </a:lnTo>
                    <a:lnTo>
                      <a:pt x="3350" y="1987"/>
                    </a:lnTo>
                    <a:lnTo>
                      <a:pt x="3355" y="2022"/>
                    </a:lnTo>
                    <a:lnTo>
                      <a:pt x="3291" y="2092"/>
                    </a:lnTo>
                    <a:lnTo>
                      <a:pt x="3241" y="2084"/>
                    </a:lnTo>
                    <a:lnTo>
                      <a:pt x="3156" y="2102"/>
                    </a:lnTo>
                    <a:lnTo>
                      <a:pt x="2911" y="2054"/>
                    </a:lnTo>
                    <a:lnTo>
                      <a:pt x="2868" y="1987"/>
                    </a:lnTo>
                    <a:lnTo>
                      <a:pt x="2789" y="1975"/>
                    </a:lnTo>
                    <a:lnTo>
                      <a:pt x="2789" y="1912"/>
                    </a:lnTo>
                    <a:lnTo>
                      <a:pt x="2771" y="1893"/>
                    </a:lnTo>
                    <a:lnTo>
                      <a:pt x="2694" y="1901"/>
                    </a:lnTo>
                    <a:lnTo>
                      <a:pt x="2590" y="1858"/>
                    </a:lnTo>
                    <a:lnTo>
                      <a:pt x="2531" y="1811"/>
                    </a:lnTo>
                    <a:lnTo>
                      <a:pt x="2451" y="1801"/>
                    </a:lnTo>
                    <a:lnTo>
                      <a:pt x="2301" y="1737"/>
                    </a:lnTo>
                    <a:lnTo>
                      <a:pt x="2204" y="1660"/>
                    </a:lnTo>
                    <a:lnTo>
                      <a:pt x="2010" y="1417"/>
                    </a:lnTo>
                    <a:lnTo>
                      <a:pt x="2131" y="1315"/>
                    </a:lnTo>
                    <a:lnTo>
                      <a:pt x="2233" y="1173"/>
                    </a:lnTo>
                    <a:lnTo>
                      <a:pt x="2226" y="1069"/>
                    </a:lnTo>
                    <a:lnTo>
                      <a:pt x="2275" y="972"/>
                    </a:lnTo>
                    <a:lnTo>
                      <a:pt x="2288" y="879"/>
                    </a:lnTo>
                    <a:lnTo>
                      <a:pt x="2240" y="859"/>
                    </a:lnTo>
                    <a:lnTo>
                      <a:pt x="2278" y="766"/>
                    </a:lnTo>
                    <a:lnTo>
                      <a:pt x="2267" y="498"/>
                    </a:lnTo>
                    <a:lnTo>
                      <a:pt x="1831" y="484"/>
                    </a:lnTo>
                    <a:lnTo>
                      <a:pt x="1831" y="578"/>
                    </a:lnTo>
                    <a:lnTo>
                      <a:pt x="1888" y="622"/>
                    </a:lnTo>
                    <a:lnTo>
                      <a:pt x="1895" y="672"/>
                    </a:lnTo>
                    <a:lnTo>
                      <a:pt x="1890" y="717"/>
                    </a:lnTo>
                    <a:lnTo>
                      <a:pt x="1858" y="737"/>
                    </a:lnTo>
                    <a:lnTo>
                      <a:pt x="1809" y="746"/>
                    </a:lnTo>
                    <a:lnTo>
                      <a:pt x="1727" y="717"/>
                    </a:lnTo>
                    <a:lnTo>
                      <a:pt x="1700" y="680"/>
                    </a:lnTo>
                    <a:lnTo>
                      <a:pt x="1675" y="640"/>
                    </a:lnTo>
                    <a:lnTo>
                      <a:pt x="1657" y="635"/>
                    </a:lnTo>
                    <a:lnTo>
                      <a:pt x="1650" y="707"/>
                    </a:lnTo>
                    <a:lnTo>
                      <a:pt x="1668" y="727"/>
                    </a:lnTo>
                    <a:lnTo>
                      <a:pt x="1652" y="754"/>
                    </a:lnTo>
                    <a:lnTo>
                      <a:pt x="1623" y="776"/>
                    </a:lnTo>
                    <a:lnTo>
                      <a:pt x="1642" y="856"/>
                    </a:lnTo>
                    <a:lnTo>
                      <a:pt x="1709" y="953"/>
                    </a:lnTo>
                    <a:lnTo>
                      <a:pt x="1697" y="1005"/>
                    </a:lnTo>
                    <a:lnTo>
                      <a:pt x="1479" y="1005"/>
                    </a:lnTo>
                    <a:lnTo>
                      <a:pt x="1426" y="987"/>
                    </a:lnTo>
                    <a:lnTo>
                      <a:pt x="1243" y="983"/>
                    </a:lnTo>
                    <a:lnTo>
                      <a:pt x="1153" y="877"/>
                    </a:lnTo>
                    <a:lnTo>
                      <a:pt x="868" y="1035"/>
                    </a:lnTo>
                    <a:lnTo>
                      <a:pt x="652" y="1019"/>
                    </a:lnTo>
                    <a:lnTo>
                      <a:pt x="528" y="1064"/>
                    </a:lnTo>
                    <a:lnTo>
                      <a:pt x="444" y="1010"/>
                    </a:lnTo>
                    <a:lnTo>
                      <a:pt x="412" y="997"/>
                    </a:lnTo>
                    <a:lnTo>
                      <a:pt x="332" y="920"/>
                    </a:lnTo>
                    <a:lnTo>
                      <a:pt x="247" y="940"/>
                    </a:lnTo>
                    <a:lnTo>
                      <a:pt x="170" y="999"/>
                    </a:lnTo>
                    <a:lnTo>
                      <a:pt x="151" y="974"/>
                    </a:lnTo>
                    <a:lnTo>
                      <a:pt x="86" y="970"/>
                    </a:lnTo>
                    <a:lnTo>
                      <a:pt x="7" y="928"/>
                    </a:lnTo>
                    <a:lnTo>
                      <a:pt x="0" y="881"/>
                    </a:lnTo>
                    <a:lnTo>
                      <a:pt x="84" y="854"/>
                    </a:lnTo>
                    <a:lnTo>
                      <a:pt x="195" y="843"/>
                    </a:lnTo>
                    <a:lnTo>
                      <a:pt x="215" y="82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57" name="Freeform 45"/>
              <p:cNvSpPr>
                <a:spLocks/>
              </p:cNvSpPr>
              <p:nvPr/>
            </p:nvSpPr>
            <p:spPr bwMode="auto">
              <a:xfrm>
                <a:off x="6384" y="1294"/>
                <a:ext cx="559" cy="350"/>
              </a:xfrm>
              <a:custGeom>
                <a:avLst/>
                <a:gdLst>
                  <a:gd name="T0" fmla="*/ 453 w 3355"/>
                  <a:gd name="T1" fmla="*/ 294 h 2102"/>
                  <a:gd name="T2" fmla="*/ 758 w 3355"/>
                  <a:gd name="T3" fmla="*/ 285 h 2102"/>
                  <a:gd name="T4" fmla="*/ 943 w 3355"/>
                  <a:gd name="T5" fmla="*/ 258 h 2102"/>
                  <a:gd name="T6" fmla="*/ 1221 w 3355"/>
                  <a:gd name="T7" fmla="*/ 215 h 2102"/>
                  <a:gd name="T8" fmla="*/ 1302 w 3355"/>
                  <a:gd name="T9" fmla="*/ 163 h 2102"/>
                  <a:gd name="T10" fmla="*/ 1483 w 3355"/>
                  <a:gd name="T11" fmla="*/ 190 h 2102"/>
                  <a:gd name="T12" fmla="*/ 1541 w 3355"/>
                  <a:gd name="T13" fmla="*/ 183 h 2102"/>
                  <a:gd name="T14" fmla="*/ 1607 w 3355"/>
                  <a:gd name="T15" fmla="*/ 74 h 2102"/>
                  <a:gd name="T16" fmla="*/ 1881 w 3355"/>
                  <a:gd name="T17" fmla="*/ 70 h 2102"/>
                  <a:gd name="T18" fmla="*/ 1973 w 3355"/>
                  <a:gd name="T19" fmla="*/ 136 h 2102"/>
                  <a:gd name="T20" fmla="*/ 2010 w 3355"/>
                  <a:gd name="T21" fmla="*/ 287 h 2102"/>
                  <a:gd name="T22" fmla="*/ 2072 w 3355"/>
                  <a:gd name="T23" fmla="*/ 375 h 2102"/>
                  <a:gd name="T24" fmla="*/ 2218 w 3355"/>
                  <a:gd name="T25" fmla="*/ 414 h 2102"/>
                  <a:gd name="T26" fmla="*/ 2290 w 3355"/>
                  <a:gd name="T27" fmla="*/ 245 h 2102"/>
                  <a:gd name="T28" fmla="*/ 2654 w 3355"/>
                  <a:gd name="T29" fmla="*/ 50 h 2102"/>
                  <a:gd name="T30" fmla="*/ 2812 w 3355"/>
                  <a:gd name="T31" fmla="*/ 7 h 2102"/>
                  <a:gd name="T32" fmla="*/ 2680 w 3355"/>
                  <a:gd name="T33" fmla="*/ 404 h 2102"/>
                  <a:gd name="T34" fmla="*/ 2764 w 3355"/>
                  <a:gd name="T35" fmla="*/ 737 h 2102"/>
                  <a:gd name="T36" fmla="*/ 2724 w 3355"/>
                  <a:gd name="T37" fmla="*/ 1191 h 2102"/>
                  <a:gd name="T38" fmla="*/ 2819 w 3355"/>
                  <a:gd name="T39" fmla="*/ 1358 h 2102"/>
                  <a:gd name="T40" fmla="*/ 3040 w 3355"/>
                  <a:gd name="T41" fmla="*/ 1541 h 2102"/>
                  <a:gd name="T42" fmla="*/ 3065 w 3355"/>
                  <a:gd name="T43" fmla="*/ 1655 h 2102"/>
                  <a:gd name="T44" fmla="*/ 3239 w 3355"/>
                  <a:gd name="T45" fmla="*/ 1736 h 2102"/>
                  <a:gd name="T46" fmla="*/ 3315 w 3355"/>
                  <a:gd name="T47" fmla="*/ 1880 h 2102"/>
                  <a:gd name="T48" fmla="*/ 3350 w 3355"/>
                  <a:gd name="T49" fmla="*/ 1987 h 2102"/>
                  <a:gd name="T50" fmla="*/ 3241 w 3355"/>
                  <a:gd name="T51" fmla="*/ 2084 h 2102"/>
                  <a:gd name="T52" fmla="*/ 2868 w 3355"/>
                  <a:gd name="T53" fmla="*/ 1987 h 2102"/>
                  <a:gd name="T54" fmla="*/ 2771 w 3355"/>
                  <a:gd name="T55" fmla="*/ 1893 h 2102"/>
                  <a:gd name="T56" fmla="*/ 2531 w 3355"/>
                  <a:gd name="T57" fmla="*/ 1811 h 2102"/>
                  <a:gd name="T58" fmla="*/ 2204 w 3355"/>
                  <a:gd name="T59" fmla="*/ 1660 h 2102"/>
                  <a:gd name="T60" fmla="*/ 2233 w 3355"/>
                  <a:gd name="T61" fmla="*/ 1173 h 2102"/>
                  <a:gd name="T62" fmla="*/ 2288 w 3355"/>
                  <a:gd name="T63" fmla="*/ 879 h 2102"/>
                  <a:gd name="T64" fmla="*/ 2267 w 3355"/>
                  <a:gd name="T65" fmla="*/ 498 h 2102"/>
                  <a:gd name="T66" fmla="*/ 1888 w 3355"/>
                  <a:gd name="T67" fmla="*/ 622 h 2102"/>
                  <a:gd name="T68" fmla="*/ 1858 w 3355"/>
                  <a:gd name="T69" fmla="*/ 737 h 2102"/>
                  <a:gd name="T70" fmla="*/ 1700 w 3355"/>
                  <a:gd name="T71" fmla="*/ 680 h 2102"/>
                  <a:gd name="T72" fmla="*/ 1650 w 3355"/>
                  <a:gd name="T73" fmla="*/ 707 h 2102"/>
                  <a:gd name="T74" fmla="*/ 1623 w 3355"/>
                  <a:gd name="T75" fmla="*/ 776 h 2102"/>
                  <a:gd name="T76" fmla="*/ 1697 w 3355"/>
                  <a:gd name="T77" fmla="*/ 1005 h 2102"/>
                  <a:gd name="T78" fmla="*/ 1243 w 3355"/>
                  <a:gd name="T79" fmla="*/ 983 h 2102"/>
                  <a:gd name="T80" fmla="*/ 652 w 3355"/>
                  <a:gd name="T81" fmla="*/ 1019 h 2102"/>
                  <a:gd name="T82" fmla="*/ 412 w 3355"/>
                  <a:gd name="T83" fmla="*/ 997 h 2102"/>
                  <a:gd name="T84" fmla="*/ 170 w 3355"/>
                  <a:gd name="T85" fmla="*/ 999 h 2102"/>
                  <a:gd name="T86" fmla="*/ 7 w 3355"/>
                  <a:gd name="T87" fmla="*/ 928 h 2102"/>
                  <a:gd name="T88" fmla="*/ 195 w 3355"/>
                  <a:gd name="T89" fmla="*/ 843 h 2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355" h="2102">
                    <a:moveTo>
                      <a:pt x="215" y="823"/>
                    </a:moveTo>
                    <a:lnTo>
                      <a:pt x="403" y="294"/>
                    </a:lnTo>
                    <a:lnTo>
                      <a:pt x="453" y="294"/>
                    </a:lnTo>
                    <a:lnTo>
                      <a:pt x="583" y="300"/>
                    </a:lnTo>
                    <a:lnTo>
                      <a:pt x="660" y="310"/>
                    </a:lnTo>
                    <a:lnTo>
                      <a:pt x="758" y="285"/>
                    </a:lnTo>
                    <a:lnTo>
                      <a:pt x="833" y="253"/>
                    </a:lnTo>
                    <a:lnTo>
                      <a:pt x="858" y="163"/>
                    </a:lnTo>
                    <a:lnTo>
                      <a:pt x="943" y="258"/>
                    </a:lnTo>
                    <a:lnTo>
                      <a:pt x="1180" y="271"/>
                    </a:lnTo>
                    <a:lnTo>
                      <a:pt x="1221" y="226"/>
                    </a:lnTo>
                    <a:lnTo>
                      <a:pt x="1221" y="215"/>
                    </a:lnTo>
                    <a:lnTo>
                      <a:pt x="1237" y="210"/>
                    </a:lnTo>
                    <a:lnTo>
                      <a:pt x="1318" y="226"/>
                    </a:lnTo>
                    <a:lnTo>
                      <a:pt x="1302" y="163"/>
                    </a:lnTo>
                    <a:lnTo>
                      <a:pt x="1436" y="161"/>
                    </a:lnTo>
                    <a:lnTo>
                      <a:pt x="1461" y="183"/>
                    </a:lnTo>
                    <a:lnTo>
                      <a:pt x="1483" y="190"/>
                    </a:lnTo>
                    <a:lnTo>
                      <a:pt x="1501" y="168"/>
                    </a:lnTo>
                    <a:lnTo>
                      <a:pt x="1519" y="165"/>
                    </a:lnTo>
                    <a:lnTo>
                      <a:pt x="1541" y="183"/>
                    </a:lnTo>
                    <a:lnTo>
                      <a:pt x="1583" y="183"/>
                    </a:lnTo>
                    <a:lnTo>
                      <a:pt x="1615" y="151"/>
                    </a:lnTo>
                    <a:lnTo>
                      <a:pt x="1607" y="74"/>
                    </a:lnTo>
                    <a:lnTo>
                      <a:pt x="1697" y="0"/>
                    </a:lnTo>
                    <a:lnTo>
                      <a:pt x="1861" y="32"/>
                    </a:lnTo>
                    <a:lnTo>
                      <a:pt x="1881" y="70"/>
                    </a:lnTo>
                    <a:lnTo>
                      <a:pt x="1913" y="109"/>
                    </a:lnTo>
                    <a:lnTo>
                      <a:pt x="1969" y="113"/>
                    </a:lnTo>
                    <a:lnTo>
                      <a:pt x="1973" y="136"/>
                    </a:lnTo>
                    <a:lnTo>
                      <a:pt x="1937" y="176"/>
                    </a:lnTo>
                    <a:lnTo>
                      <a:pt x="1940" y="210"/>
                    </a:lnTo>
                    <a:lnTo>
                      <a:pt x="2010" y="287"/>
                    </a:lnTo>
                    <a:lnTo>
                      <a:pt x="2050" y="305"/>
                    </a:lnTo>
                    <a:lnTo>
                      <a:pt x="2050" y="359"/>
                    </a:lnTo>
                    <a:lnTo>
                      <a:pt x="2072" y="375"/>
                    </a:lnTo>
                    <a:lnTo>
                      <a:pt x="2109" y="352"/>
                    </a:lnTo>
                    <a:lnTo>
                      <a:pt x="2186" y="350"/>
                    </a:lnTo>
                    <a:lnTo>
                      <a:pt x="2218" y="414"/>
                    </a:lnTo>
                    <a:lnTo>
                      <a:pt x="2317" y="434"/>
                    </a:lnTo>
                    <a:lnTo>
                      <a:pt x="2328" y="296"/>
                    </a:lnTo>
                    <a:lnTo>
                      <a:pt x="2290" y="245"/>
                    </a:lnTo>
                    <a:lnTo>
                      <a:pt x="2541" y="22"/>
                    </a:lnTo>
                    <a:lnTo>
                      <a:pt x="2606" y="39"/>
                    </a:lnTo>
                    <a:lnTo>
                      <a:pt x="2654" y="50"/>
                    </a:lnTo>
                    <a:lnTo>
                      <a:pt x="2722" y="34"/>
                    </a:lnTo>
                    <a:lnTo>
                      <a:pt x="2778" y="25"/>
                    </a:lnTo>
                    <a:lnTo>
                      <a:pt x="2812" y="7"/>
                    </a:lnTo>
                    <a:lnTo>
                      <a:pt x="2841" y="7"/>
                    </a:lnTo>
                    <a:lnTo>
                      <a:pt x="2855" y="22"/>
                    </a:lnTo>
                    <a:lnTo>
                      <a:pt x="2680" y="404"/>
                    </a:lnTo>
                    <a:lnTo>
                      <a:pt x="2697" y="524"/>
                    </a:lnTo>
                    <a:lnTo>
                      <a:pt x="2708" y="675"/>
                    </a:lnTo>
                    <a:lnTo>
                      <a:pt x="2764" y="737"/>
                    </a:lnTo>
                    <a:lnTo>
                      <a:pt x="2844" y="751"/>
                    </a:lnTo>
                    <a:lnTo>
                      <a:pt x="3042" y="1370"/>
                    </a:lnTo>
                    <a:lnTo>
                      <a:pt x="2724" y="1191"/>
                    </a:lnTo>
                    <a:lnTo>
                      <a:pt x="2749" y="1241"/>
                    </a:lnTo>
                    <a:lnTo>
                      <a:pt x="2749" y="1325"/>
                    </a:lnTo>
                    <a:lnTo>
                      <a:pt x="2819" y="1358"/>
                    </a:lnTo>
                    <a:lnTo>
                      <a:pt x="2982" y="1496"/>
                    </a:lnTo>
                    <a:lnTo>
                      <a:pt x="2982" y="1534"/>
                    </a:lnTo>
                    <a:lnTo>
                      <a:pt x="3040" y="1541"/>
                    </a:lnTo>
                    <a:lnTo>
                      <a:pt x="3072" y="1582"/>
                    </a:lnTo>
                    <a:lnTo>
                      <a:pt x="3085" y="1623"/>
                    </a:lnTo>
                    <a:lnTo>
                      <a:pt x="3065" y="1655"/>
                    </a:lnTo>
                    <a:lnTo>
                      <a:pt x="3049" y="1704"/>
                    </a:lnTo>
                    <a:lnTo>
                      <a:pt x="3198" y="1724"/>
                    </a:lnTo>
                    <a:lnTo>
                      <a:pt x="3239" y="1736"/>
                    </a:lnTo>
                    <a:lnTo>
                      <a:pt x="3243" y="1774"/>
                    </a:lnTo>
                    <a:lnTo>
                      <a:pt x="3243" y="1808"/>
                    </a:lnTo>
                    <a:lnTo>
                      <a:pt x="3315" y="1880"/>
                    </a:lnTo>
                    <a:lnTo>
                      <a:pt x="3315" y="1937"/>
                    </a:lnTo>
                    <a:lnTo>
                      <a:pt x="3305" y="1957"/>
                    </a:lnTo>
                    <a:lnTo>
                      <a:pt x="3350" y="1987"/>
                    </a:lnTo>
                    <a:lnTo>
                      <a:pt x="3355" y="2022"/>
                    </a:lnTo>
                    <a:lnTo>
                      <a:pt x="3291" y="2092"/>
                    </a:lnTo>
                    <a:lnTo>
                      <a:pt x="3241" y="2084"/>
                    </a:lnTo>
                    <a:lnTo>
                      <a:pt x="3156" y="2102"/>
                    </a:lnTo>
                    <a:lnTo>
                      <a:pt x="2911" y="2054"/>
                    </a:lnTo>
                    <a:lnTo>
                      <a:pt x="2868" y="1987"/>
                    </a:lnTo>
                    <a:lnTo>
                      <a:pt x="2789" y="1975"/>
                    </a:lnTo>
                    <a:lnTo>
                      <a:pt x="2789" y="1912"/>
                    </a:lnTo>
                    <a:lnTo>
                      <a:pt x="2771" y="1893"/>
                    </a:lnTo>
                    <a:lnTo>
                      <a:pt x="2694" y="1901"/>
                    </a:lnTo>
                    <a:lnTo>
                      <a:pt x="2590" y="1858"/>
                    </a:lnTo>
                    <a:lnTo>
                      <a:pt x="2531" y="1811"/>
                    </a:lnTo>
                    <a:lnTo>
                      <a:pt x="2451" y="1801"/>
                    </a:lnTo>
                    <a:lnTo>
                      <a:pt x="2301" y="1737"/>
                    </a:lnTo>
                    <a:lnTo>
                      <a:pt x="2204" y="1660"/>
                    </a:lnTo>
                    <a:lnTo>
                      <a:pt x="2010" y="1417"/>
                    </a:lnTo>
                    <a:lnTo>
                      <a:pt x="2131" y="1315"/>
                    </a:lnTo>
                    <a:lnTo>
                      <a:pt x="2233" y="1173"/>
                    </a:lnTo>
                    <a:lnTo>
                      <a:pt x="2226" y="1069"/>
                    </a:lnTo>
                    <a:lnTo>
                      <a:pt x="2275" y="972"/>
                    </a:lnTo>
                    <a:lnTo>
                      <a:pt x="2288" y="879"/>
                    </a:lnTo>
                    <a:lnTo>
                      <a:pt x="2240" y="859"/>
                    </a:lnTo>
                    <a:lnTo>
                      <a:pt x="2278" y="766"/>
                    </a:lnTo>
                    <a:lnTo>
                      <a:pt x="2267" y="498"/>
                    </a:lnTo>
                    <a:lnTo>
                      <a:pt x="1831" y="484"/>
                    </a:lnTo>
                    <a:lnTo>
                      <a:pt x="1831" y="578"/>
                    </a:lnTo>
                    <a:lnTo>
                      <a:pt x="1888" y="622"/>
                    </a:lnTo>
                    <a:lnTo>
                      <a:pt x="1895" y="672"/>
                    </a:lnTo>
                    <a:lnTo>
                      <a:pt x="1890" y="717"/>
                    </a:lnTo>
                    <a:lnTo>
                      <a:pt x="1858" y="737"/>
                    </a:lnTo>
                    <a:lnTo>
                      <a:pt x="1809" y="746"/>
                    </a:lnTo>
                    <a:lnTo>
                      <a:pt x="1727" y="717"/>
                    </a:lnTo>
                    <a:lnTo>
                      <a:pt x="1700" y="680"/>
                    </a:lnTo>
                    <a:lnTo>
                      <a:pt x="1675" y="640"/>
                    </a:lnTo>
                    <a:lnTo>
                      <a:pt x="1657" y="635"/>
                    </a:lnTo>
                    <a:lnTo>
                      <a:pt x="1650" y="707"/>
                    </a:lnTo>
                    <a:lnTo>
                      <a:pt x="1668" y="727"/>
                    </a:lnTo>
                    <a:lnTo>
                      <a:pt x="1652" y="754"/>
                    </a:lnTo>
                    <a:lnTo>
                      <a:pt x="1623" y="776"/>
                    </a:lnTo>
                    <a:lnTo>
                      <a:pt x="1642" y="856"/>
                    </a:lnTo>
                    <a:lnTo>
                      <a:pt x="1709" y="953"/>
                    </a:lnTo>
                    <a:lnTo>
                      <a:pt x="1697" y="1005"/>
                    </a:lnTo>
                    <a:lnTo>
                      <a:pt x="1479" y="1005"/>
                    </a:lnTo>
                    <a:lnTo>
                      <a:pt x="1426" y="987"/>
                    </a:lnTo>
                    <a:lnTo>
                      <a:pt x="1243" y="983"/>
                    </a:lnTo>
                    <a:lnTo>
                      <a:pt x="1153" y="877"/>
                    </a:lnTo>
                    <a:lnTo>
                      <a:pt x="868" y="1035"/>
                    </a:lnTo>
                    <a:lnTo>
                      <a:pt x="652" y="1019"/>
                    </a:lnTo>
                    <a:lnTo>
                      <a:pt x="528" y="1064"/>
                    </a:lnTo>
                    <a:lnTo>
                      <a:pt x="444" y="1010"/>
                    </a:lnTo>
                    <a:lnTo>
                      <a:pt x="412" y="997"/>
                    </a:lnTo>
                    <a:lnTo>
                      <a:pt x="332" y="920"/>
                    </a:lnTo>
                    <a:lnTo>
                      <a:pt x="247" y="940"/>
                    </a:lnTo>
                    <a:lnTo>
                      <a:pt x="170" y="999"/>
                    </a:lnTo>
                    <a:lnTo>
                      <a:pt x="151" y="974"/>
                    </a:lnTo>
                    <a:lnTo>
                      <a:pt x="86" y="970"/>
                    </a:lnTo>
                    <a:lnTo>
                      <a:pt x="7" y="928"/>
                    </a:lnTo>
                    <a:lnTo>
                      <a:pt x="0" y="881"/>
                    </a:lnTo>
                    <a:lnTo>
                      <a:pt x="84" y="854"/>
                    </a:lnTo>
                    <a:lnTo>
                      <a:pt x="195" y="843"/>
                    </a:lnTo>
                    <a:lnTo>
                      <a:pt x="215" y="82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58" name="Freeform 46"/>
              <p:cNvSpPr>
                <a:spLocks/>
              </p:cNvSpPr>
              <p:nvPr/>
            </p:nvSpPr>
            <p:spPr bwMode="auto">
              <a:xfrm>
                <a:off x="6485" y="1161"/>
                <a:ext cx="194" cy="165"/>
              </a:xfrm>
              <a:custGeom>
                <a:avLst/>
                <a:gdLst>
                  <a:gd name="T0" fmla="*/ 57 w 1162"/>
                  <a:gd name="T1" fmla="*/ 330 h 990"/>
                  <a:gd name="T2" fmla="*/ 151 w 1162"/>
                  <a:gd name="T3" fmla="*/ 135 h 990"/>
                  <a:gd name="T4" fmla="*/ 414 w 1162"/>
                  <a:gd name="T5" fmla="*/ 70 h 990"/>
                  <a:gd name="T6" fmla="*/ 536 w 1162"/>
                  <a:gd name="T7" fmla="*/ 23 h 990"/>
                  <a:gd name="T8" fmla="*/ 558 w 1162"/>
                  <a:gd name="T9" fmla="*/ 41 h 990"/>
                  <a:gd name="T10" fmla="*/ 600 w 1162"/>
                  <a:gd name="T11" fmla="*/ 36 h 990"/>
                  <a:gd name="T12" fmla="*/ 617 w 1162"/>
                  <a:gd name="T13" fmla="*/ 77 h 990"/>
                  <a:gd name="T14" fmla="*/ 704 w 1162"/>
                  <a:gd name="T15" fmla="*/ 68 h 990"/>
                  <a:gd name="T16" fmla="*/ 823 w 1162"/>
                  <a:gd name="T17" fmla="*/ 0 h 990"/>
                  <a:gd name="T18" fmla="*/ 853 w 1162"/>
                  <a:gd name="T19" fmla="*/ 162 h 990"/>
                  <a:gd name="T20" fmla="*/ 952 w 1162"/>
                  <a:gd name="T21" fmla="*/ 187 h 990"/>
                  <a:gd name="T22" fmla="*/ 1059 w 1162"/>
                  <a:gd name="T23" fmla="*/ 382 h 990"/>
                  <a:gd name="T24" fmla="*/ 1162 w 1162"/>
                  <a:gd name="T25" fmla="*/ 495 h 990"/>
                  <a:gd name="T26" fmla="*/ 1156 w 1162"/>
                  <a:gd name="T27" fmla="*/ 745 h 990"/>
                  <a:gd name="T28" fmla="*/ 1087 w 1162"/>
                  <a:gd name="T29" fmla="*/ 802 h 990"/>
                  <a:gd name="T30" fmla="*/ 999 w 1162"/>
                  <a:gd name="T31" fmla="*/ 874 h 990"/>
                  <a:gd name="T32" fmla="*/ 1007 w 1162"/>
                  <a:gd name="T33" fmla="*/ 949 h 990"/>
                  <a:gd name="T34" fmla="*/ 975 w 1162"/>
                  <a:gd name="T35" fmla="*/ 983 h 990"/>
                  <a:gd name="T36" fmla="*/ 932 w 1162"/>
                  <a:gd name="T37" fmla="*/ 983 h 990"/>
                  <a:gd name="T38" fmla="*/ 911 w 1162"/>
                  <a:gd name="T39" fmla="*/ 965 h 990"/>
                  <a:gd name="T40" fmla="*/ 891 w 1162"/>
                  <a:gd name="T41" fmla="*/ 965 h 990"/>
                  <a:gd name="T42" fmla="*/ 880 w 1162"/>
                  <a:gd name="T43" fmla="*/ 990 h 990"/>
                  <a:gd name="T44" fmla="*/ 850 w 1162"/>
                  <a:gd name="T45" fmla="*/ 986 h 990"/>
                  <a:gd name="T46" fmla="*/ 830 w 1162"/>
                  <a:gd name="T47" fmla="*/ 961 h 990"/>
                  <a:gd name="T48" fmla="*/ 697 w 1162"/>
                  <a:gd name="T49" fmla="*/ 963 h 990"/>
                  <a:gd name="T50" fmla="*/ 665 w 1162"/>
                  <a:gd name="T51" fmla="*/ 886 h 990"/>
                  <a:gd name="T52" fmla="*/ 561 w 1162"/>
                  <a:gd name="T53" fmla="*/ 812 h 990"/>
                  <a:gd name="T54" fmla="*/ 523 w 1162"/>
                  <a:gd name="T55" fmla="*/ 792 h 990"/>
                  <a:gd name="T56" fmla="*/ 548 w 1162"/>
                  <a:gd name="T57" fmla="*/ 712 h 990"/>
                  <a:gd name="T58" fmla="*/ 523 w 1162"/>
                  <a:gd name="T59" fmla="*/ 646 h 990"/>
                  <a:gd name="T60" fmla="*/ 451 w 1162"/>
                  <a:gd name="T61" fmla="*/ 608 h 990"/>
                  <a:gd name="T62" fmla="*/ 342 w 1162"/>
                  <a:gd name="T63" fmla="*/ 604 h 990"/>
                  <a:gd name="T64" fmla="*/ 302 w 1162"/>
                  <a:gd name="T65" fmla="*/ 520 h 990"/>
                  <a:gd name="T66" fmla="*/ 57 w 1162"/>
                  <a:gd name="T67" fmla="*/ 605 h 990"/>
                  <a:gd name="T68" fmla="*/ 77 w 1162"/>
                  <a:gd name="T69" fmla="*/ 529 h 990"/>
                  <a:gd name="T70" fmla="*/ 2 w 1162"/>
                  <a:gd name="T71" fmla="*/ 479 h 990"/>
                  <a:gd name="T72" fmla="*/ 0 w 1162"/>
                  <a:gd name="T73" fmla="*/ 455 h 990"/>
                  <a:gd name="T74" fmla="*/ 57 w 1162"/>
                  <a:gd name="T75" fmla="*/ 330 h 9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62" h="990">
                    <a:moveTo>
                      <a:pt x="57" y="330"/>
                    </a:moveTo>
                    <a:lnTo>
                      <a:pt x="151" y="135"/>
                    </a:lnTo>
                    <a:lnTo>
                      <a:pt x="414" y="70"/>
                    </a:lnTo>
                    <a:lnTo>
                      <a:pt x="536" y="23"/>
                    </a:lnTo>
                    <a:lnTo>
                      <a:pt x="558" y="41"/>
                    </a:lnTo>
                    <a:lnTo>
                      <a:pt x="600" y="36"/>
                    </a:lnTo>
                    <a:lnTo>
                      <a:pt x="617" y="77"/>
                    </a:lnTo>
                    <a:lnTo>
                      <a:pt x="704" y="68"/>
                    </a:lnTo>
                    <a:lnTo>
                      <a:pt x="823" y="0"/>
                    </a:lnTo>
                    <a:lnTo>
                      <a:pt x="853" y="162"/>
                    </a:lnTo>
                    <a:lnTo>
                      <a:pt x="952" y="187"/>
                    </a:lnTo>
                    <a:lnTo>
                      <a:pt x="1059" y="382"/>
                    </a:lnTo>
                    <a:lnTo>
                      <a:pt x="1162" y="495"/>
                    </a:lnTo>
                    <a:lnTo>
                      <a:pt x="1156" y="745"/>
                    </a:lnTo>
                    <a:lnTo>
                      <a:pt x="1087" y="802"/>
                    </a:lnTo>
                    <a:lnTo>
                      <a:pt x="999" y="874"/>
                    </a:lnTo>
                    <a:lnTo>
                      <a:pt x="1007" y="949"/>
                    </a:lnTo>
                    <a:lnTo>
                      <a:pt x="975" y="983"/>
                    </a:lnTo>
                    <a:lnTo>
                      <a:pt x="932" y="983"/>
                    </a:lnTo>
                    <a:lnTo>
                      <a:pt x="911" y="965"/>
                    </a:lnTo>
                    <a:lnTo>
                      <a:pt x="891" y="965"/>
                    </a:lnTo>
                    <a:lnTo>
                      <a:pt x="880" y="990"/>
                    </a:lnTo>
                    <a:lnTo>
                      <a:pt x="850" y="986"/>
                    </a:lnTo>
                    <a:lnTo>
                      <a:pt x="830" y="961"/>
                    </a:lnTo>
                    <a:lnTo>
                      <a:pt x="697" y="963"/>
                    </a:lnTo>
                    <a:lnTo>
                      <a:pt x="665" y="886"/>
                    </a:lnTo>
                    <a:lnTo>
                      <a:pt x="561" y="812"/>
                    </a:lnTo>
                    <a:lnTo>
                      <a:pt x="523" y="792"/>
                    </a:lnTo>
                    <a:lnTo>
                      <a:pt x="548" y="712"/>
                    </a:lnTo>
                    <a:lnTo>
                      <a:pt x="523" y="646"/>
                    </a:lnTo>
                    <a:lnTo>
                      <a:pt x="451" y="608"/>
                    </a:lnTo>
                    <a:lnTo>
                      <a:pt x="342" y="604"/>
                    </a:lnTo>
                    <a:lnTo>
                      <a:pt x="302" y="520"/>
                    </a:lnTo>
                    <a:lnTo>
                      <a:pt x="57" y="605"/>
                    </a:lnTo>
                    <a:lnTo>
                      <a:pt x="77" y="529"/>
                    </a:lnTo>
                    <a:lnTo>
                      <a:pt x="2" y="479"/>
                    </a:lnTo>
                    <a:lnTo>
                      <a:pt x="0" y="455"/>
                    </a:lnTo>
                    <a:lnTo>
                      <a:pt x="57" y="33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59" name="Freeform 47"/>
              <p:cNvSpPr>
                <a:spLocks/>
              </p:cNvSpPr>
              <p:nvPr/>
            </p:nvSpPr>
            <p:spPr bwMode="auto">
              <a:xfrm>
                <a:off x="6485" y="1161"/>
                <a:ext cx="194" cy="165"/>
              </a:xfrm>
              <a:custGeom>
                <a:avLst/>
                <a:gdLst>
                  <a:gd name="T0" fmla="*/ 57 w 1162"/>
                  <a:gd name="T1" fmla="*/ 330 h 990"/>
                  <a:gd name="T2" fmla="*/ 151 w 1162"/>
                  <a:gd name="T3" fmla="*/ 135 h 990"/>
                  <a:gd name="T4" fmla="*/ 414 w 1162"/>
                  <a:gd name="T5" fmla="*/ 70 h 990"/>
                  <a:gd name="T6" fmla="*/ 536 w 1162"/>
                  <a:gd name="T7" fmla="*/ 23 h 990"/>
                  <a:gd name="T8" fmla="*/ 558 w 1162"/>
                  <a:gd name="T9" fmla="*/ 41 h 990"/>
                  <a:gd name="T10" fmla="*/ 600 w 1162"/>
                  <a:gd name="T11" fmla="*/ 36 h 990"/>
                  <a:gd name="T12" fmla="*/ 617 w 1162"/>
                  <a:gd name="T13" fmla="*/ 77 h 990"/>
                  <a:gd name="T14" fmla="*/ 704 w 1162"/>
                  <a:gd name="T15" fmla="*/ 68 h 990"/>
                  <a:gd name="T16" fmla="*/ 823 w 1162"/>
                  <a:gd name="T17" fmla="*/ 0 h 990"/>
                  <a:gd name="T18" fmla="*/ 853 w 1162"/>
                  <a:gd name="T19" fmla="*/ 162 h 990"/>
                  <a:gd name="T20" fmla="*/ 952 w 1162"/>
                  <a:gd name="T21" fmla="*/ 187 h 990"/>
                  <a:gd name="T22" fmla="*/ 1059 w 1162"/>
                  <a:gd name="T23" fmla="*/ 382 h 990"/>
                  <a:gd name="T24" fmla="*/ 1162 w 1162"/>
                  <a:gd name="T25" fmla="*/ 495 h 990"/>
                  <a:gd name="T26" fmla="*/ 1156 w 1162"/>
                  <a:gd name="T27" fmla="*/ 745 h 990"/>
                  <a:gd name="T28" fmla="*/ 1087 w 1162"/>
                  <a:gd name="T29" fmla="*/ 802 h 990"/>
                  <a:gd name="T30" fmla="*/ 999 w 1162"/>
                  <a:gd name="T31" fmla="*/ 874 h 990"/>
                  <a:gd name="T32" fmla="*/ 1007 w 1162"/>
                  <a:gd name="T33" fmla="*/ 949 h 990"/>
                  <a:gd name="T34" fmla="*/ 975 w 1162"/>
                  <a:gd name="T35" fmla="*/ 983 h 990"/>
                  <a:gd name="T36" fmla="*/ 932 w 1162"/>
                  <a:gd name="T37" fmla="*/ 983 h 990"/>
                  <a:gd name="T38" fmla="*/ 911 w 1162"/>
                  <a:gd name="T39" fmla="*/ 965 h 990"/>
                  <a:gd name="T40" fmla="*/ 891 w 1162"/>
                  <a:gd name="T41" fmla="*/ 965 h 990"/>
                  <a:gd name="T42" fmla="*/ 880 w 1162"/>
                  <a:gd name="T43" fmla="*/ 990 h 990"/>
                  <a:gd name="T44" fmla="*/ 850 w 1162"/>
                  <a:gd name="T45" fmla="*/ 986 h 990"/>
                  <a:gd name="T46" fmla="*/ 830 w 1162"/>
                  <a:gd name="T47" fmla="*/ 961 h 990"/>
                  <a:gd name="T48" fmla="*/ 697 w 1162"/>
                  <a:gd name="T49" fmla="*/ 963 h 990"/>
                  <a:gd name="T50" fmla="*/ 665 w 1162"/>
                  <a:gd name="T51" fmla="*/ 886 h 990"/>
                  <a:gd name="T52" fmla="*/ 561 w 1162"/>
                  <a:gd name="T53" fmla="*/ 812 h 990"/>
                  <a:gd name="T54" fmla="*/ 523 w 1162"/>
                  <a:gd name="T55" fmla="*/ 792 h 990"/>
                  <a:gd name="T56" fmla="*/ 548 w 1162"/>
                  <a:gd name="T57" fmla="*/ 712 h 990"/>
                  <a:gd name="T58" fmla="*/ 523 w 1162"/>
                  <a:gd name="T59" fmla="*/ 646 h 990"/>
                  <a:gd name="T60" fmla="*/ 451 w 1162"/>
                  <a:gd name="T61" fmla="*/ 608 h 990"/>
                  <a:gd name="T62" fmla="*/ 342 w 1162"/>
                  <a:gd name="T63" fmla="*/ 604 h 990"/>
                  <a:gd name="T64" fmla="*/ 302 w 1162"/>
                  <a:gd name="T65" fmla="*/ 520 h 990"/>
                  <a:gd name="T66" fmla="*/ 57 w 1162"/>
                  <a:gd name="T67" fmla="*/ 605 h 990"/>
                  <a:gd name="T68" fmla="*/ 77 w 1162"/>
                  <a:gd name="T69" fmla="*/ 529 h 990"/>
                  <a:gd name="T70" fmla="*/ 2 w 1162"/>
                  <a:gd name="T71" fmla="*/ 479 h 990"/>
                  <a:gd name="T72" fmla="*/ 0 w 1162"/>
                  <a:gd name="T73" fmla="*/ 455 h 990"/>
                  <a:gd name="T74" fmla="*/ 57 w 1162"/>
                  <a:gd name="T75" fmla="*/ 330 h 9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62" h="990">
                    <a:moveTo>
                      <a:pt x="57" y="330"/>
                    </a:moveTo>
                    <a:lnTo>
                      <a:pt x="151" y="135"/>
                    </a:lnTo>
                    <a:lnTo>
                      <a:pt x="414" y="70"/>
                    </a:lnTo>
                    <a:lnTo>
                      <a:pt x="536" y="23"/>
                    </a:lnTo>
                    <a:lnTo>
                      <a:pt x="558" y="41"/>
                    </a:lnTo>
                    <a:lnTo>
                      <a:pt x="600" y="36"/>
                    </a:lnTo>
                    <a:lnTo>
                      <a:pt x="617" y="77"/>
                    </a:lnTo>
                    <a:lnTo>
                      <a:pt x="704" y="68"/>
                    </a:lnTo>
                    <a:lnTo>
                      <a:pt x="823" y="0"/>
                    </a:lnTo>
                    <a:lnTo>
                      <a:pt x="853" y="162"/>
                    </a:lnTo>
                    <a:lnTo>
                      <a:pt x="952" y="187"/>
                    </a:lnTo>
                    <a:lnTo>
                      <a:pt x="1059" y="382"/>
                    </a:lnTo>
                    <a:lnTo>
                      <a:pt x="1162" y="495"/>
                    </a:lnTo>
                    <a:lnTo>
                      <a:pt x="1156" y="745"/>
                    </a:lnTo>
                    <a:lnTo>
                      <a:pt x="1087" y="802"/>
                    </a:lnTo>
                    <a:lnTo>
                      <a:pt x="999" y="874"/>
                    </a:lnTo>
                    <a:lnTo>
                      <a:pt x="1007" y="949"/>
                    </a:lnTo>
                    <a:lnTo>
                      <a:pt x="975" y="983"/>
                    </a:lnTo>
                    <a:lnTo>
                      <a:pt x="932" y="983"/>
                    </a:lnTo>
                    <a:lnTo>
                      <a:pt x="911" y="965"/>
                    </a:lnTo>
                    <a:lnTo>
                      <a:pt x="891" y="965"/>
                    </a:lnTo>
                    <a:lnTo>
                      <a:pt x="880" y="990"/>
                    </a:lnTo>
                    <a:lnTo>
                      <a:pt x="850" y="986"/>
                    </a:lnTo>
                    <a:lnTo>
                      <a:pt x="830" y="961"/>
                    </a:lnTo>
                    <a:lnTo>
                      <a:pt x="697" y="963"/>
                    </a:lnTo>
                    <a:lnTo>
                      <a:pt x="665" y="886"/>
                    </a:lnTo>
                    <a:lnTo>
                      <a:pt x="561" y="812"/>
                    </a:lnTo>
                    <a:lnTo>
                      <a:pt x="523" y="792"/>
                    </a:lnTo>
                    <a:lnTo>
                      <a:pt x="548" y="712"/>
                    </a:lnTo>
                    <a:lnTo>
                      <a:pt x="523" y="646"/>
                    </a:lnTo>
                    <a:lnTo>
                      <a:pt x="451" y="608"/>
                    </a:lnTo>
                    <a:lnTo>
                      <a:pt x="342" y="604"/>
                    </a:lnTo>
                    <a:lnTo>
                      <a:pt x="302" y="520"/>
                    </a:lnTo>
                    <a:lnTo>
                      <a:pt x="57" y="605"/>
                    </a:lnTo>
                    <a:lnTo>
                      <a:pt x="77" y="529"/>
                    </a:lnTo>
                    <a:lnTo>
                      <a:pt x="2" y="479"/>
                    </a:lnTo>
                    <a:lnTo>
                      <a:pt x="0" y="455"/>
                    </a:lnTo>
                    <a:lnTo>
                      <a:pt x="57" y="33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60" name="Freeform 48"/>
              <p:cNvSpPr>
                <a:spLocks/>
              </p:cNvSpPr>
              <p:nvPr/>
            </p:nvSpPr>
            <p:spPr bwMode="auto">
              <a:xfrm>
                <a:off x="6508" y="1248"/>
                <a:ext cx="95" cy="93"/>
              </a:xfrm>
              <a:custGeom>
                <a:avLst/>
                <a:gdLst>
                  <a:gd name="T0" fmla="*/ 7 w 574"/>
                  <a:gd name="T1" fmla="*/ 54 h 563"/>
                  <a:gd name="T2" fmla="*/ 27 w 574"/>
                  <a:gd name="T3" fmla="*/ 99 h 563"/>
                  <a:gd name="T4" fmla="*/ 2 w 574"/>
                  <a:gd name="T5" fmla="*/ 149 h 563"/>
                  <a:gd name="T6" fmla="*/ 0 w 574"/>
                  <a:gd name="T7" fmla="*/ 176 h 563"/>
                  <a:gd name="T8" fmla="*/ 79 w 574"/>
                  <a:gd name="T9" fmla="*/ 183 h 563"/>
                  <a:gd name="T10" fmla="*/ 161 w 574"/>
                  <a:gd name="T11" fmla="*/ 226 h 563"/>
                  <a:gd name="T12" fmla="*/ 151 w 574"/>
                  <a:gd name="T13" fmla="*/ 253 h 563"/>
                  <a:gd name="T14" fmla="*/ 119 w 574"/>
                  <a:gd name="T15" fmla="*/ 253 h 563"/>
                  <a:gd name="T16" fmla="*/ 106 w 574"/>
                  <a:gd name="T17" fmla="*/ 285 h 563"/>
                  <a:gd name="T18" fmla="*/ 74 w 574"/>
                  <a:gd name="T19" fmla="*/ 285 h 563"/>
                  <a:gd name="T20" fmla="*/ 158 w 574"/>
                  <a:gd name="T21" fmla="*/ 367 h 563"/>
                  <a:gd name="T22" fmla="*/ 45 w 574"/>
                  <a:gd name="T23" fmla="*/ 429 h 563"/>
                  <a:gd name="T24" fmla="*/ 12 w 574"/>
                  <a:gd name="T25" fmla="*/ 498 h 563"/>
                  <a:gd name="T26" fmla="*/ 7 w 574"/>
                  <a:gd name="T27" fmla="*/ 563 h 563"/>
                  <a:gd name="T28" fmla="*/ 84 w 574"/>
                  <a:gd name="T29" fmla="*/ 533 h 563"/>
                  <a:gd name="T30" fmla="*/ 114 w 574"/>
                  <a:gd name="T31" fmla="*/ 436 h 563"/>
                  <a:gd name="T32" fmla="*/ 201 w 574"/>
                  <a:gd name="T33" fmla="*/ 536 h 563"/>
                  <a:gd name="T34" fmla="*/ 348 w 574"/>
                  <a:gd name="T35" fmla="*/ 548 h 563"/>
                  <a:gd name="T36" fmla="*/ 441 w 574"/>
                  <a:gd name="T37" fmla="*/ 548 h 563"/>
                  <a:gd name="T38" fmla="*/ 470 w 574"/>
                  <a:gd name="T39" fmla="*/ 511 h 563"/>
                  <a:gd name="T40" fmla="*/ 477 w 574"/>
                  <a:gd name="T41" fmla="*/ 491 h 563"/>
                  <a:gd name="T42" fmla="*/ 494 w 574"/>
                  <a:gd name="T43" fmla="*/ 488 h 563"/>
                  <a:gd name="T44" fmla="*/ 574 w 574"/>
                  <a:gd name="T45" fmla="*/ 504 h 563"/>
                  <a:gd name="T46" fmla="*/ 561 w 574"/>
                  <a:gd name="T47" fmla="*/ 441 h 563"/>
                  <a:gd name="T48" fmla="*/ 531 w 574"/>
                  <a:gd name="T49" fmla="*/ 364 h 563"/>
                  <a:gd name="T50" fmla="*/ 429 w 574"/>
                  <a:gd name="T51" fmla="*/ 292 h 563"/>
                  <a:gd name="T52" fmla="*/ 389 w 574"/>
                  <a:gd name="T53" fmla="*/ 271 h 563"/>
                  <a:gd name="T54" fmla="*/ 412 w 574"/>
                  <a:gd name="T55" fmla="*/ 188 h 563"/>
                  <a:gd name="T56" fmla="*/ 391 w 574"/>
                  <a:gd name="T57" fmla="*/ 126 h 563"/>
                  <a:gd name="T58" fmla="*/ 321 w 574"/>
                  <a:gd name="T59" fmla="*/ 89 h 563"/>
                  <a:gd name="T60" fmla="*/ 201 w 574"/>
                  <a:gd name="T61" fmla="*/ 79 h 563"/>
                  <a:gd name="T62" fmla="*/ 167 w 574"/>
                  <a:gd name="T63" fmla="*/ 0 h 563"/>
                  <a:gd name="T64" fmla="*/ 7 w 574"/>
                  <a:gd name="T65" fmla="*/ 54 h 5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74" h="563">
                    <a:moveTo>
                      <a:pt x="7" y="54"/>
                    </a:moveTo>
                    <a:lnTo>
                      <a:pt x="27" y="99"/>
                    </a:lnTo>
                    <a:lnTo>
                      <a:pt x="2" y="149"/>
                    </a:lnTo>
                    <a:lnTo>
                      <a:pt x="0" y="176"/>
                    </a:lnTo>
                    <a:lnTo>
                      <a:pt x="79" y="183"/>
                    </a:lnTo>
                    <a:lnTo>
                      <a:pt x="161" y="226"/>
                    </a:lnTo>
                    <a:lnTo>
                      <a:pt x="151" y="253"/>
                    </a:lnTo>
                    <a:lnTo>
                      <a:pt x="119" y="253"/>
                    </a:lnTo>
                    <a:lnTo>
                      <a:pt x="106" y="285"/>
                    </a:lnTo>
                    <a:lnTo>
                      <a:pt x="74" y="285"/>
                    </a:lnTo>
                    <a:lnTo>
                      <a:pt x="158" y="367"/>
                    </a:lnTo>
                    <a:lnTo>
                      <a:pt x="45" y="429"/>
                    </a:lnTo>
                    <a:lnTo>
                      <a:pt x="12" y="498"/>
                    </a:lnTo>
                    <a:lnTo>
                      <a:pt x="7" y="563"/>
                    </a:lnTo>
                    <a:lnTo>
                      <a:pt x="84" y="533"/>
                    </a:lnTo>
                    <a:lnTo>
                      <a:pt x="114" y="436"/>
                    </a:lnTo>
                    <a:lnTo>
                      <a:pt x="201" y="536"/>
                    </a:lnTo>
                    <a:lnTo>
                      <a:pt x="348" y="548"/>
                    </a:lnTo>
                    <a:lnTo>
                      <a:pt x="441" y="548"/>
                    </a:lnTo>
                    <a:lnTo>
                      <a:pt x="470" y="511"/>
                    </a:lnTo>
                    <a:lnTo>
                      <a:pt x="477" y="491"/>
                    </a:lnTo>
                    <a:lnTo>
                      <a:pt x="494" y="488"/>
                    </a:lnTo>
                    <a:lnTo>
                      <a:pt x="574" y="504"/>
                    </a:lnTo>
                    <a:lnTo>
                      <a:pt x="561" y="441"/>
                    </a:lnTo>
                    <a:lnTo>
                      <a:pt x="531" y="364"/>
                    </a:lnTo>
                    <a:lnTo>
                      <a:pt x="429" y="292"/>
                    </a:lnTo>
                    <a:lnTo>
                      <a:pt x="389" y="271"/>
                    </a:lnTo>
                    <a:lnTo>
                      <a:pt x="412" y="188"/>
                    </a:lnTo>
                    <a:lnTo>
                      <a:pt x="391" y="126"/>
                    </a:lnTo>
                    <a:lnTo>
                      <a:pt x="321" y="89"/>
                    </a:lnTo>
                    <a:lnTo>
                      <a:pt x="201" y="79"/>
                    </a:lnTo>
                    <a:lnTo>
                      <a:pt x="167" y="0"/>
                    </a:lnTo>
                    <a:lnTo>
                      <a:pt x="7" y="54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61" name="Freeform 49"/>
              <p:cNvSpPr>
                <a:spLocks/>
              </p:cNvSpPr>
              <p:nvPr/>
            </p:nvSpPr>
            <p:spPr bwMode="auto">
              <a:xfrm>
                <a:off x="6508" y="1248"/>
                <a:ext cx="95" cy="93"/>
              </a:xfrm>
              <a:custGeom>
                <a:avLst/>
                <a:gdLst>
                  <a:gd name="T0" fmla="*/ 7 w 574"/>
                  <a:gd name="T1" fmla="*/ 54 h 563"/>
                  <a:gd name="T2" fmla="*/ 27 w 574"/>
                  <a:gd name="T3" fmla="*/ 99 h 563"/>
                  <a:gd name="T4" fmla="*/ 2 w 574"/>
                  <a:gd name="T5" fmla="*/ 149 h 563"/>
                  <a:gd name="T6" fmla="*/ 0 w 574"/>
                  <a:gd name="T7" fmla="*/ 176 h 563"/>
                  <a:gd name="T8" fmla="*/ 79 w 574"/>
                  <a:gd name="T9" fmla="*/ 183 h 563"/>
                  <a:gd name="T10" fmla="*/ 161 w 574"/>
                  <a:gd name="T11" fmla="*/ 226 h 563"/>
                  <a:gd name="T12" fmla="*/ 151 w 574"/>
                  <a:gd name="T13" fmla="*/ 253 h 563"/>
                  <a:gd name="T14" fmla="*/ 119 w 574"/>
                  <a:gd name="T15" fmla="*/ 253 h 563"/>
                  <a:gd name="T16" fmla="*/ 106 w 574"/>
                  <a:gd name="T17" fmla="*/ 285 h 563"/>
                  <a:gd name="T18" fmla="*/ 74 w 574"/>
                  <a:gd name="T19" fmla="*/ 285 h 563"/>
                  <a:gd name="T20" fmla="*/ 158 w 574"/>
                  <a:gd name="T21" fmla="*/ 367 h 563"/>
                  <a:gd name="T22" fmla="*/ 45 w 574"/>
                  <a:gd name="T23" fmla="*/ 429 h 563"/>
                  <a:gd name="T24" fmla="*/ 12 w 574"/>
                  <a:gd name="T25" fmla="*/ 498 h 563"/>
                  <a:gd name="T26" fmla="*/ 7 w 574"/>
                  <a:gd name="T27" fmla="*/ 563 h 563"/>
                  <a:gd name="T28" fmla="*/ 84 w 574"/>
                  <a:gd name="T29" fmla="*/ 533 h 563"/>
                  <a:gd name="T30" fmla="*/ 114 w 574"/>
                  <a:gd name="T31" fmla="*/ 436 h 563"/>
                  <a:gd name="T32" fmla="*/ 201 w 574"/>
                  <a:gd name="T33" fmla="*/ 536 h 563"/>
                  <a:gd name="T34" fmla="*/ 348 w 574"/>
                  <a:gd name="T35" fmla="*/ 548 h 563"/>
                  <a:gd name="T36" fmla="*/ 441 w 574"/>
                  <a:gd name="T37" fmla="*/ 548 h 563"/>
                  <a:gd name="T38" fmla="*/ 470 w 574"/>
                  <a:gd name="T39" fmla="*/ 511 h 563"/>
                  <a:gd name="T40" fmla="*/ 477 w 574"/>
                  <a:gd name="T41" fmla="*/ 491 h 563"/>
                  <a:gd name="T42" fmla="*/ 494 w 574"/>
                  <a:gd name="T43" fmla="*/ 488 h 563"/>
                  <a:gd name="T44" fmla="*/ 574 w 574"/>
                  <a:gd name="T45" fmla="*/ 504 h 563"/>
                  <a:gd name="T46" fmla="*/ 561 w 574"/>
                  <a:gd name="T47" fmla="*/ 441 h 563"/>
                  <a:gd name="T48" fmla="*/ 531 w 574"/>
                  <a:gd name="T49" fmla="*/ 364 h 563"/>
                  <a:gd name="T50" fmla="*/ 429 w 574"/>
                  <a:gd name="T51" fmla="*/ 292 h 563"/>
                  <a:gd name="T52" fmla="*/ 389 w 574"/>
                  <a:gd name="T53" fmla="*/ 271 h 563"/>
                  <a:gd name="T54" fmla="*/ 412 w 574"/>
                  <a:gd name="T55" fmla="*/ 188 h 563"/>
                  <a:gd name="T56" fmla="*/ 391 w 574"/>
                  <a:gd name="T57" fmla="*/ 126 h 563"/>
                  <a:gd name="T58" fmla="*/ 321 w 574"/>
                  <a:gd name="T59" fmla="*/ 89 h 563"/>
                  <a:gd name="T60" fmla="*/ 201 w 574"/>
                  <a:gd name="T61" fmla="*/ 79 h 563"/>
                  <a:gd name="T62" fmla="*/ 167 w 574"/>
                  <a:gd name="T63" fmla="*/ 0 h 563"/>
                  <a:gd name="T64" fmla="*/ 7 w 574"/>
                  <a:gd name="T65" fmla="*/ 54 h 5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74" h="563">
                    <a:moveTo>
                      <a:pt x="7" y="54"/>
                    </a:moveTo>
                    <a:lnTo>
                      <a:pt x="27" y="99"/>
                    </a:lnTo>
                    <a:lnTo>
                      <a:pt x="2" y="149"/>
                    </a:lnTo>
                    <a:lnTo>
                      <a:pt x="0" y="176"/>
                    </a:lnTo>
                    <a:lnTo>
                      <a:pt x="79" y="183"/>
                    </a:lnTo>
                    <a:lnTo>
                      <a:pt x="161" y="226"/>
                    </a:lnTo>
                    <a:lnTo>
                      <a:pt x="151" y="253"/>
                    </a:lnTo>
                    <a:lnTo>
                      <a:pt x="119" y="253"/>
                    </a:lnTo>
                    <a:lnTo>
                      <a:pt x="106" y="285"/>
                    </a:lnTo>
                    <a:lnTo>
                      <a:pt x="74" y="285"/>
                    </a:lnTo>
                    <a:lnTo>
                      <a:pt x="158" y="367"/>
                    </a:lnTo>
                    <a:lnTo>
                      <a:pt x="45" y="429"/>
                    </a:lnTo>
                    <a:lnTo>
                      <a:pt x="12" y="498"/>
                    </a:lnTo>
                    <a:lnTo>
                      <a:pt x="7" y="563"/>
                    </a:lnTo>
                    <a:lnTo>
                      <a:pt x="84" y="533"/>
                    </a:lnTo>
                    <a:lnTo>
                      <a:pt x="114" y="436"/>
                    </a:lnTo>
                    <a:lnTo>
                      <a:pt x="201" y="536"/>
                    </a:lnTo>
                    <a:lnTo>
                      <a:pt x="348" y="548"/>
                    </a:lnTo>
                    <a:lnTo>
                      <a:pt x="441" y="548"/>
                    </a:lnTo>
                    <a:lnTo>
                      <a:pt x="470" y="511"/>
                    </a:lnTo>
                    <a:lnTo>
                      <a:pt x="477" y="491"/>
                    </a:lnTo>
                    <a:lnTo>
                      <a:pt x="494" y="488"/>
                    </a:lnTo>
                    <a:lnTo>
                      <a:pt x="574" y="504"/>
                    </a:lnTo>
                    <a:lnTo>
                      <a:pt x="561" y="441"/>
                    </a:lnTo>
                    <a:lnTo>
                      <a:pt x="531" y="364"/>
                    </a:lnTo>
                    <a:lnTo>
                      <a:pt x="429" y="292"/>
                    </a:lnTo>
                    <a:lnTo>
                      <a:pt x="389" y="271"/>
                    </a:lnTo>
                    <a:lnTo>
                      <a:pt x="412" y="188"/>
                    </a:lnTo>
                    <a:lnTo>
                      <a:pt x="391" y="126"/>
                    </a:lnTo>
                    <a:lnTo>
                      <a:pt x="321" y="89"/>
                    </a:lnTo>
                    <a:lnTo>
                      <a:pt x="201" y="79"/>
                    </a:lnTo>
                    <a:lnTo>
                      <a:pt x="167" y="0"/>
                    </a:lnTo>
                    <a:lnTo>
                      <a:pt x="7" y="54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62" name="Freeform 50"/>
              <p:cNvSpPr>
                <a:spLocks/>
              </p:cNvSpPr>
              <p:nvPr/>
            </p:nvSpPr>
            <p:spPr bwMode="auto">
              <a:xfrm>
                <a:off x="6447" y="1257"/>
                <a:ext cx="87" cy="89"/>
              </a:xfrm>
              <a:custGeom>
                <a:avLst/>
                <a:gdLst>
                  <a:gd name="T0" fmla="*/ 287 w 523"/>
                  <a:gd name="T1" fmla="*/ 30 h 534"/>
                  <a:gd name="T2" fmla="*/ 168 w 523"/>
                  <a:gd name="T3" fmla="*/ 142 h 534"/>
                  <a:gd name="T4" fmla="*/ 163 w 523"/>
                  <a:gd name="T5" fmla="*/ 191 h 534"/>
                  <a:gd name="T6" fmla="*/ 131 w 523"/>
                  <a:gd name="T7" fmla="*/ 197 h 534"/>
                  <a:gd name="T8" fmla="*/ 111 w 523"/>
                  <a:gd name="T9" fmla="*/ 188 h 534"/>
                  <a:gd name="T10" fmla="*/ 71 w 523"/>
                  <a:gd name="T11" fmla="*/ 204 h 534"/>
                  <a:gd name="T12" fmla="*/ 71 w 523"/>
                  <a:gd name="T13" fmla="*/ 229 h 534"/>
                  <a:gd name="T14" fmla="*/ 82 w 523"/>
                  <a:gd name="T15" fmla="*/ 251 h 534"/>
                  <a:gd name="T16" fmla="*/ 32 w 523"/>
                  <a:gd name="T17" fmla="*/ 271 h 534"/>
                  <a:gd name="T18" fmla="*/ 32 w 523"/>
                  <a:gd name="T19" fmla="*/ 340 h 534"/>
                  <a:gd name="T20" fmla="*/ 0 w 523"/>
                  <a:gd name="T21" fmla="*/ 365 h 534"/>
                  <a:gd name="T22" fmla="*/ 30 w 523"/>
                  <a:gd name="T23" fmla="*/ 389 h 534"/>
                  <a:gd name="T24" fmla="*/ 84 w 523"/>
                  <a:gd name="T25" fmla="*/ 400 h 534"/>
                  <a:gd name="T26" fmla="*/ 98 w 523"/>
                  <a:gd name="T27" fmla="*/ 459 h 534"/>
                  <a:gd name="T28" fmla="*/ 222 w 523"/>
                  <a:gd name="T29" fmla="*/ 520 h 534"/>
                  <a:gd name="T30" fmla="*/ 276 w 523"/>
                  <a:gd name="T31" fmla="*/ 534 h 534"/>
                  <a:gd name="T32" fmla="*/ 371 w 523"/>
                  <a:gd name="T33" fmla="*/ 509 h 534"/>
                  <a:gd name="T34" fmla="*/ 371 w 523"/>
                  <a:gd name="T35" fmla="*/ 450 h 534"/>
                  <a:gd name="T36" fmla="*/ 405 w 523"/>
                  <a:gd name="T37" fmla="*/ 378 h 534"/>
                  <a:gd name="T38" fmla="*/ 520 w 523"/>
                  <a:gd name="T39" fmla="*/ 313 h 534"/>
                  <a:gd name="T40" fmla="*/ 439 w 523"/>
                  <a:gd name="T41" fmla="*/ 231 h 534"/>
                  <a:gd name="T42" fmla="*/ 466 w 523"/>
                  <a:gd name="T43" fmla="*/ 231 h 534"/>
                  <a:gd name="T44" fmla="*/ 479 w 523"/>
                  <a:gd name="T45" fmla="*/ 201 h 534"/>
                  <a:gd name="T46" fmla="*/ 513 w 523"/>
                  <a:gd name="T47" fmla="*/ 197 h 534"/>
                  <a:gd name="T48" fmla="*/ 523 w 523"/>
                  <a:gd name="T49" fmla="*/ 174 h 534"/>
                  <a:gd name="T50" fmla="*/ 441 w 523"/>
                  <a:gd name="T51" fmla="*/ 129 h 534"/>
                  <a:gd name="T52" fmla="*/ 367 w 523"/>
                  <a:gd name="T53" fmla="*/ 122 h 534"/>
                  <a:gd name="T54" fmla="*/ 362 w 523"/>
                  <a:gd name="T55" fmla="*/ 97 h 534"/>
                  <a:gd name="T56" fmla="*/ 392 w 523"/>
                  <a:gd name="T57" fmla="*/ 48 h 534"/>
                  <a:gd name="T58" fmla="*/ 369 w 523"/>
                  <a:gd name="T59" fmla="*/ 0 h 534"/>
                  <a:gd name="T60" fmla="*/ 287 w 523"/>
                  <a:gd name="T61" fmla="*/ 30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23" h="534">
                    <a:moveTo>
                      <a:pt x="287" y="30"/>
                    </a:moveTo>
                    <a:lnTo>
                      <a:pt x="168" y="142"/>
                    </a:lnTo>
                    <a:lnTo>
                      <a:pt x="163" y="191"/>
                    </a:lnTo>
                    <a:lnTo>
                      <a:pt x="131" y="197"/>
                    </a:lnTo>
                    <a:lnTo>
                      <a:pt x="111" y="188"/>
                    </a:lnTo>
                    <a:lnTo>
                      <a:pt x="71" y="204"/>
                    </a:lnTo>
                    <a:lnTo>
                      <a:pt x="71" y="229"/>
                    </a:lnTo>
                    <a:lnTo>
                      <a:pt x="82" y="251"/>
                    </a:lnTo>
                    <a:lnTo>
                      <a:pt x="32" y="271"/>
                    </a:lnTo>
                    <a:lnTo>
                      <a:pt x="32" y="340"/>
                    </a:lnTo>
                    <a:lnTo>
                      <a:pt x="0" y="365"/>
                    </a:lnTo>
                    <a:lnTo>
                      <a:pt x="30" y="389"/>
                    </a:lnTo>
                    <a:lnTo>
                      <a:pt x="84" y="400"/>
                    </a:lnTo>
                    <a:lnTo>
                      <a:pt x="98" y="459"/>
                    </a:lnTo>
                    <a:lnTo>
                      <a:pt x="222" y="520"/>
                    </a:lnTo>
                    <a:lnTo>
                      <a:pt x="276" y="534"/>
                    </a:lnTo>
                    <a:lnTo>
                      <a:pt x="371" y="509"/>
                    </a:lnTo>
                    <a:lnTo>
                      <a:pt x="371" y="450"/>
                    </a:lnTo>
                    <a:lnTo>
                      <a:pt x="405" y="378"/>
                    </a:lnTo>
                    <a:lnTo>
                      <a:pt x="520" y="313"/>
                    </a:lnTo>
                    <a:lnTo>
                      <a:pt x="439" y="231"/>
                    </a:lnTo>
                    <a:lnTo>
                      <a:pt x="466" y="231"/>
                    </a:lnTo>
                    <a:lnTo>
                      <a:pt x="479" y="201"/>
                    </a:lnTo>
                    <a:lnTo>
                      <a:pt x="513" y="197"/>
                    </a:lnTo>
                    <a:lnTo>
                      <a:pt x="523" y="174"/>
                    </a:lnTo>
                    <a:lnTo>
                      <a:pt x="441" y="129"/>
                    </a:lnTo>
                    <a:lnTo>
                      <a:pt x="367" y="122"/>
                    </a:lnTo>
                    <a:lnTo>
                      <a:pt x="362" y="97"/>
                    </a:lnTo>
                    <a:lnTo>
                      <a:pt x="392" y="48"/>
                    </a:lnTo>
                    <a:lnTo>
                      <a:pt x="369" y="0"/>
                    </a:lnTo>
                    <a:lnTo>
                      <a:pt x="287" y="3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63" name="Freeform 51"/>
              <p:cNvSpPr>
                <a:spLocks/>
              </p:cNvSpPr>
              <p:nvPr/>
            </p:nvSpPr>
            <p:spPr bwMode="auto">
              <a:xfrm>
                <a:off x="6447" y="1257"/>
                <a:ext cx="87" cy="89"/>
              </a:xfrm>
              <a:custGeom>
                <a:avLst/>
                <a:gdLst>
                  <a:gd name="T0" fmla="*/ 287 w 523"/>
                  <a:gd name="T1" fmla="*/ 30 h 534"/>
                  <a:gd name="T2" fmla="*/ 168 w 523"/>
                  <a:gd name="T3" fmla="*/ 142 h 534"/>
                  <a:gd name="T4" fmla="*/ 163 w 523"/>
                  <a:gd name="T5" fmla="*/ 191 h 534"/>
                  <a:gd name="T6" fmla="*/ 131 w 523"/>
                  <a:gd name="T7" fmla="*/ 197 h 534"/>
                  <a:gd name="T8" fmla="*/ 111 w 523"/>
                  <a:gd name="T9" fmla="*/ 188 h 534"/>
                  <a:gd name="T10" fmla="*/ 71 w 523"/>
                  <a:gd name="T11" fmla="*/ 204 h 534"/>
                  <a:gd name="T12" fmla="*/ 71 w 523"/>
                  <a:gd name="T13" fmla="*/ 229 h 534"/>
                  <a:gd name="T14" fmla="*/ 82 w 523"/>
                  <a:gd name="T15" fmla="*/ 251 h 534"/>
                  <a:gd name="T16" fmla="*/ 32 w 523"/>
                  <a:gd name="T17" fmla="*/ 271 h 534"/>
                  <a:gd name="T18" fmla="*/ 32 w 523"/>
                  <a:gd name="T19" fmla="*/ 340 h 534"/>
                  <a:gd name="T20" fmla="*/ 0 w 523"/>
                  <a:gd name="T21" fmla="*/ 365 h 534"/>
                  <a:gd name="T22" fmla="*/ 30 w 523"/>
                  <a:gd name="T23" fmla="*/ 389 h 534"/>
                  <a:gd name="T24" fmla="*/ 84 w 523"/>
                  <a:gd name="T25" fmla="*/ 400 h 534"/>
                  <a:gd name="T26" fmla="*/ 98 w 523"/>
                  <a:gd name="T27" fmla="*/ 459 h 534"/>
                  <a:gd name="T28" fmla="*/ 222 w 523"/>
                  <a:gd name="T29" fmla="*/ 520 h 534"/>
                  <a:gd name="T30" fmla="*/ 276 w 523"/>
                  <a:gd name="T31" fmla="*/ 534 h 534"/>
                  <a:gd name="T32" fmla="*/ 371 w 523"/>
                  <a:gd name="T33" fmla="*/ 509 h 534"/>
                  <a:gd name="T34" fmla="*/ 371 w 523"/>
                  <a:gd name="T35" fmla="*/ 450 h 534"/>
                  <a:gd name="T36" fmla="*/ 405 w 523"/>
                  <a:gd name="T37" fmla="*/ 378 h 534"/>
                  <a:gd name="T38" fmla="*/ 520 w 523"/>
                  <a:gd name="T39" fmla="*/ 313 h 534"/>
                  <a:gd name="T40" fmla="*/ 439 w 523"/>
                  <a:gd name="T41" fmla="*/ 231 h 534"/>
                  <a:gd name="T42" fmla="*/ 466 w 523"/>
                  <a:gd name="T43" fmla="*/ 231 h 534"/>
                  <a:gd name="T44" fmla="*/ 479 w 523"/>
                  <a:gd name="T45" fmla="*/ 201 h 534"/>
                  <a:gd name="T46" fmla="*/ 513 w 523"/>
                  <a:gd name="T47" fmla="*/ 197 h 534"/>
                  <a:gd name="T48" fmla="*/ 523 w 523"/>
                  <a:gd name="T49" fmla="*/ 174 h 534"/>
                  <a:gd name="T50" fmla="*/ 441 w 523"/>
                  <a:gd name="T51" fmla="*/ 129 h 534"/>
                  <a:gd name="T52" fmla="*/ 367 w 523"/>
                  <a:gd name="T53" fmla="*/ 122 h 534"/>
                  <a:gd name="T54" fmla="*/ 362 w 523"/>
                  <a:gd name="T55" fmla="*/ 97 h 534"/>
                  <a:gd name="T56" fmla="*/ 392 w 523"/>
                  <a:gd name="T57" fmla="*/ 48 h 534"/>
                  <a:gd name="T58" fmla="*/ 369 w 523"/>
                  <a:gd name="T59" fmla="*/ 0 h 534"/>
                  <a:gd name="T60" fmla="*/ 287 w 523"/>
                  <a:gd name="T61" fmla="*/ 30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23" h="534">
                    <a:moveTo>
                      <a:pt x="287" y="30"/>
                    </a:moveTo>
                    <a:lnTo>
                      <a:pt x="168" y="142"/>
                    </a:lnTo>
                    <a:lnTo>
                      <a:pt x="163" y="191"/>
                    </a:lnTo>
                    <a:lnTo>
                      <a:pt x="131" y="197"/>
                    </a:lnTo>
                    <a:lnTo>
                      <a:pt x="111" y="188"/>
                    </a:lnTo>
                    <a:lnTo>
                      <a:pt x="71" y="204"/>
                    </a:lnTo>
                    <a:lnTo>
                      <a:pt x="71" y="229"/>
                    </a:lnTo>
                    <a:lnTo>
                      <a:pt x="82" y="251"/>
                    </a:lnTo>
                    <a:lnTo>
                      <a:pt x="32" y="271"/>
                    </a:lnTo>
                    <a:lnTo>
                      <a:pt x="32" y="340"/>
                    </a:lnTo>
                    <a:lnTo>
                      <a:pt x="0" y="365"/>
                    </a:lnTo>
                    <a:lnTo>
                      <a:pt x="30" y="389"/>
                    </a:lnTo>
                    <a:lnTo>
                      <a:pt x="84" y="400"/>
                    </a:lnTo>
                    <a:lnTo>
                      <a:pt x="98" y="459"/>
                    </a:lnTo>
                    <a:lnTo>
                      <a:pt x="222" y="520"/>
                    </a:lnTo>
                    <a:lnTo>
                      <a:pt x="276" y="534"/>
                    </a:lnTo>
                    <a:lnTo>
                      <a:pt x="371" y="509"/>
                    </a:lnTo>
                    <a:lnTo>
                      <a:pt x="371" y="450"/>
                    </a:lnTo>
                    <a:lnTo>
                      <a:pt x="405" y="378"/>
                    </a:lnTo>
                    <a:lnTo>
                      <a:pt x="520" y="313"/>
                    </a:lnTo>
                    <a:lnTo>
                      <a:pt x="439" y="231"/>
                    </a:lnTo>
                    <a:lnTo>
                      <a:pt x="466" y="231"/>
                    </a:lnTo>
                    <a:lnTo>
                      <a:pt x="479" y="201"/>
                    </a:lnTo>
                    <a:lnTo>
                      <a:pt x="513" y="197"/>
                    </a:lnTo>
                    <a:lnTo>
                      <a:pt x="523" y="174"/>
                    </a:lnTo>
                    <a:lnTo>
                      <a:pt x="441" y="129"/>
                    </a:lnTo>
                    <a:lnTo>
                      <a:pt x="367" y="122"/>
                    </a:lnTo>
                    <a:lnTo>
                      <a:pt x="362" y="97"/>
                    </a:lnTo>
                    <a:lnTo>
                      <a:pt x="392" y="48"/>
                    </a:lnTo>
                    <a:lnTo>
                      <a:pt x="369" y="0"/>
                    </a:lnTo>
                    <a:lnTo>
                      <a:pt x="287" y="3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64" name="Freeform 52"/>
              <p:cNvSpPr>
                <a:spLocks/>
              </p:cNvSpPr>
              <p:nvPr/>
            </p:nvSpPr>
            <p:spPr bwMode="auto">
              <a:xfrm>
                <a:off x="6577" y="1441"/>
                <a:ext cx="70" cy="135"/>
              </a:xfrm>
              <a:custGeom>
                <a:avLst/>
                <a:gdLst>
                  <a:gd name="T0" fmla="*/ 0 w 419"/>
                  <a:gd name="T1" fmla="*/ 0 h 810"/>
                  <a:gd name="T2" fmla="*/ 10 w 419"/>
                  <a:gd name="T3" fmla="*/ 177 h 810"/>
                  <a:gd name="T4" fmla="*/ 24 w 419"/>
                  <a:gd name="T5" fmla="*/ 311 h 810"/>
                  <a:gd name="T6" fmla="*/ 37 w 419"/>
                  <a:gd name="T7" fmla="*/ 391 h 810"/>
                  <a:gd name="T8" fmla="*/ 13 w 419"/>
                  <a:gd name="T9" fmla="*/ 408 h 810"/>
                  <a:gd name="T10" fmla="*/ 22 w 419"/>
                  <a:gd name="T11" fmla="*/ 450 h 810"/>
                  <a:gd name="T12" fmla="*/ 39 w 419"/>
                  <a:gd name="T13" fmla="*/ 453 h 810"/>
                  <a:gd name="T14" fmla="*/ 54 w 419"/>
                  <a:gd name="T15" fmla="*/ 461 h 810"/>
                  <a:gd name="T16" fmla="*/ 55 w 419"/>
                  <a:gd name="T17" fmla="*/ 501 h 810"/>
                  <a:gd name="T18" fmla="*/ 56 w 419"/>
                  <a:gd name="T19" fmla="*/ 522 h 810"/>
                  <a:gd name="T20" fmla="*/ 80 w 419"/>
                  <a:gd name="T21" fmla="*/ 531 h 810"/>
                  <a:gd name="T22" fmla="*/ 77 w 419"/>
                  <a:gd name="T23" fmla="*/ 587 h 810"/>
                  <a:gd name="T24" fmla="*/ 147 w 419"/>
                  <a:gd name="T25" fmla="*/ 671 h 810"/>
                  <a:gd name="T26" fmla="*/ 165 w 419"/>
                  <a:gd name="T27" fmla="*/ 740 h 810"/>
                  <a:gd name="T28" fmla="*/ 219 w 419"/>
                  <a:gd name="T29" fmla="*/ 810 h 810"/>
                  <a:gd name="T30" fmla="*/ 278 w 419"/>
                  <a:gd name="T31" fmla="*/ 626 h 810"/>
                  <a:gd name="T32" fmla="*/ 308 w 419"/>
                  <a:gd name="T33" fmla="*/ 559 h 810"/>
                  <a:gd name="T34" fmla="*/ 419 w 419"/>
                  <a:gd name="T35" fmla="*/ 454 h 810"/>
                  <a:gd name="T36" fmla="*/ 371 w 419"/>
                  <a:gd name="T37" fmla="*/ 386 h 810"/>
                  <a:gd name="T38" fmla="*/ 75 w 419"/>
                  <a:gd name="T39" fmla="*/ 88 h 810"/>
                  <a:gd name="T40" fmla="*/ 0 w 419"/>
                  <a:gd name="T41" fmla="*/ 0 h 8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19" h="810">
                    <a:moveTo>
                      <a:pt x="0" y="0"/>
                    </a:moveTo>
                    <a:lnTo>
                      <a:pt x="10" y="177"/>
                    </a:lnTo>
                    <a:lnTo>
                      <a:pt x="24" y="311"/>
                    </a:lnTo>
                    <a:lnTo>
                      <a:pt x="37" y="391"/>
                    </a:lnTo>
                    <a:lnTo>
                      <a:pt x="13" y="408"/>
                    </a:lnTo>
                    <a:lnTo>
                      <a:pt x="22" y="450"/>
                    </a:lnTo>
                    <a:lnTo>
                      <a:pt x="39" y="453"/>
                    </a:lnTo>
                    <a:lnTo>
                      <a:pt x="54" y="461"/>
                    </a:lnTo>
                    <a:lnTo>
                      <a:pt x="55" y="501"/>
                    </a:lnTo>
                    <a:lnTo>
                      <a:pt x="56" y="522"/>
                    </a:lnTo>
                    <a:lnTo>
                      <a:pt x="80" y="531"/>
                    </a:lnTo>
                    <a:lnTo>
                      <a:pt x="77" y="587"/>
                    </a:lnTo>
                    <a:lnTo>
                      <a:pt x="147" y="671"/>
                    </a:lnTo>
                    <a:lnTo>
                      <a:pt x="165" y="740"/>
                    </a:lnTo>
                    <a:lnTo>
                      <a:pt x="219" y="810"/>
                    </a:lnTo>
                    <a:lnTo>
                      <a:pt x="278" y="626"/>
                    </a:lnTo>
                    <a:lnTo>
                      <a:pt x="308" y="559"/>
                    </a:lnTo>
                    <a:lnTo>
                      <a:pt x="419" y="454"/>
                    </a:lnTo>
                    <a:lnTo>
                      <a:pt x="371" y="386"/>
                    </a:lnTo>
                    <a:lnTo>
                      <a:pt x="75" y="8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65" name="Freeform 53"/>
              <p:cNvSpPr>
                <a:spLocks/>
              </p:cNvSpPr>
              <p:nvPr/>
            </p:nvSpPr>
            <p:spPr bwMode="auto">
              <a:xfrm>
                <a:off x="6577" y="1441"/>
                <a:ext cx="70" cy="135"/>
              </a:xfrm>
              <a:custGeom>
                <a:avLst/>
                <a:gdLst>
                  <a:gd name="T0" fmla="*/ 0 w 419"/>
                  <a:gd name="T1" fmla="*/ 0 h 810"/>
                  <a:gd name="T2" fmla="*/ 10 w 419"/>
                  <a:gd name="T3" fmla="*/ 177 h 810"/>
                  <a:gd name="T4" fmla="*/ 24 w 419"/>
                  <a:gd name="T5" fmla="*/ 311 h 810"/>
                  <a:gd name="T6" fmla="*/ 37 w 419"/>
                  <a:gd name="T7" fmla="*/ 391 h 810"/>
                  <a:gd name="T8" fmla="*/ 13 w 419"/>
                  <a:gd name="T9" fmla="*/ 408 h 810"/>
                  <a:gd name="T10" fmla="*/ 22 w 419"/>
                  <a:gd name="T11" fmla="*/ 450 h 810"/>
                  <a:gd name="T12" fmla="*/ 39 w 419"/>
                  <a:gd name="T13" fmla="*/ 453 h 810"/>
                  <a:gd name="T14" fmla="*/ 54 w 419"/>
                  <a:gd name="T15" fmla="*/ 461 h 810"/>
                  <a:gd name="T16" fmla="*/ 55 w 419"/>
                  <a:gd name="T17" fmla="*/ 501 h 810"/>
                  <a:gd name="T18" fmla="*/ 56 w 419"/>
                  <a:gd name="T19" fmla="*/ 522 h 810"/>
                  <a:gd name="T20" fmla="*/ 80 w 419"/>
                  <a:gd name="T21" fmla="*/ 531 h 810"/>
                  <a:gd name="T22" fmla="*/ 77 w 419"/>
                  <a:gd name="T23" fmla="*/ 587 h 810"/>
                  <a:gd name="T24" fmla="*/ 147 w 419"/>
                  <a:gd name="T25" fmla="*/ 671 h 810"/>
                  <a:gd name="T26" fmla="*/ 165 w 419"/>
                  <a:gd name="T27" fmla="*/ 740 h 810"/>
                  <a:gd name="T28" fmla="*/ 219 w 419"/>
                  <a:gd name="T29" fmla="*/ 810 h 810"/>
                  <a:gd name="T30" fmla="*/ 278 w 419"/>
                  <a:gd name="T31" fmla="*/ 626 h 810"/>
                  <a:gd name="T32" fmla="*/ 308 w 419"/>
                  <a:gd name="T33" fmla="*/ 559 h 810"/>
                  <a:gd name="T34" fmla="*/ 419 w 419"/>
                  <a:gd name="T35" fmla="*/ 454 h 810"/>
                  <a:gd name="T36" fmla="*/ 371 w 419"/>
                  <a:gd name="T37" fmla="*/ 386 h 810"/>
                  <a:gd name="T38" fmla="*/ 75 w 419"/>
                  <a:gd name="T39" fmla="*/ 88 h 810"/>
                  <a:gd name="T40" fmla="*/ 0 w 419"/>
                  <a:gd name="T41" fmla="*/ 0 h 8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19" h="810">
                    <a:moveTo>
                      <a:pt x="0" y="0"/>
                    </a:moveTo>
                    <a:lnTo>
                      <a:pt x="10" y="177"/>
                    </a:lnTo>
                    <a:lnTo>
                      <a:pt x="24" y="311"/>
                    </a:lnTo>
                    <a:lnTo>
                      <a:pt x="37" y="391"/>
                    </a:lnTo>
                    <a:lnTo>
                      <a:pt x="13" y="408"/>
                    </a:lnTo>
                    <a:lnTo>
                      <a:pt x="22" y="450"/>
                    </a:lnTo>
                    <a:lnTo>
                      <a:pt x="39" y="453"/>
                    </a:lnTo>
                    <a:lnTo>
                      <a:pt x="54" y="461"/>
                    </a:lnTo>
                    <a:lnTo>
                      <a:pt x="55" y="501"/>
                    </a:lnTo>
                    <a:lnTo>
                      <a:pt x="56" y="522"/>
                    </a:lnTo>
                    <a:lnTo>
                      <a:pt x="80" y="531"/>
                    </a:lnTo>
                    <a:lnTo>
                      <a:pt x="77" y="587"/>
                    </a:lnTo>
                    <a:lnTo>
                      <a:pt x="147" y="671"/>
                    </a:lnTo>
                    <a:lnTo>
                      <a:pt x="165" y="740"/>
                    </a:lnTo>
                    <a:lnTo>
                      <a:pt x="219" y="810"/>
                    </a:lnTo>
                    <a:lnTo>
                      <a:pt x="278" y="626"/>
                    </a:lnTo>
                    <a:lnTo>
                      <a:pt x="308" y="559"/>
                    </a:lnTo>
                    <a:lnTo>
                      <a:pt x="419" y="454"/>
                    </a:lnTo>
                    <a:lnTo>
                      <a:pt x="371" y="386"/>
                    </a:lnTo>
                    <a:lnTo>
                      <a:pt x="75" y="8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66" name="Freeform 54"/>
              <p:cNvSpPr>
                <a:spLocks/>
              </p:cNvSpPr>
              <p:nvPr/>
            </p:nvSpPr>
            <p:spPr bwMode="auto">
              <a:xfrm>
                <a:off x="6592" y="1374"/>
                <a:ext cx="173" cy="156"/>
              </a:xfrm>
              <a:custGeom>
                <a:avLst/>
                <a:gdLst>
                  <a:gd name="T0" fmla="*/ 0 w 1038"/>
                  <a:gd name="T1" fmla="*/ 500 h 932"/>
                  <a:gd name="T2" fmla="*/ 175 w 1038"/>
                  <a:gd name="T3" fmla="*/ 503 h 932"/>
                  <a:gd name="T4" fmla="*/ 229 w 1038"/>
                  <a:gd name="T5" fmla="*/ 523 h 932"/>
                  <a:gd name="T6" fmla="*/ 447 w 1038"/>
                  <a:gd name="T7" fmla="*/ 523 h 932"/>
                  <a:gd name="T8" fmla="*/ 462 w 1038"/>
                  <a:gd name="T9" fmla="*/ 472 h 932"/>
                  <a:gd name="T10" fmla="*/ 394 w 1038"/>
                  <a:gd name="T11" fmla="*/ 374 h 932"/>
                  <a:gd name="T12" fmla="*/ 376 w 1038"/>
                  <a:gd name="T13" fmla="*/ 293 h 932"/>
                  <a:gd name="T14" fmla="*/ 406 w 1038"/>
                  <a:gd name="T15" fmla="*/ 275 h 932"/>
                  <a:gd name="T16" fmla="*/ 422 w 1038"/>
                  <a:gd name="T17" fmla="*/ 251 h 932"/>
                  <a:gd name="T18" fmla="*/ 402 w 1038"/>
                  <a:gd name="T19" fmla="*/ 228 h 932"/>
                  <a:gd name="T20" fmla="*/ 408 w 1038"/>
                  <a:gd name="T21" fmla="*/ 153 h 932"/>
                  <a:gd name="T22" fmla="*/ 423 w 1038"/>
                  <a:gd name="T23" fmla="*/ 155 h 932"/>
                  <a:gd name="T24" fmla="*/ 474 w 1038"/>
                  <a:gd name="T25" fmla="*/ 231 h 932"/>
                  <a:gd name="T26" fmla="*/ 557 w 1038"/>
                  <a:gd name="T27" fmla="*/ 263 h 932"/>
                  <a:gd name="T28" fmla="*/ 615 w 1038"/>
                  <a:gd name="T29" fmla="*/ 255 h 932"/>
                  <a:gd name="T30" fmla="*/ 645 w 1038"/>
                  <a:gd name="T31" fmla="*/ 233 h 932"/>
                  <a:gd name="T32" fmla="*/ 647 w 1038"/>
                  <a:gd name="T33" fmla="*/ 197 h 932"/>
                  <a:gd name="T34" fmla="*/ 641 w 1038"/>
                  <a:gd name="T35" fmla="*/ 139 h 932"/>
                  <a:gd name="T36" fmla="*/ 582 w 1038"/>
                  <a:gd name="T37" fmla="*/ 96 h 932"/>
                  <a:gd name="T38" fmla="*/ 584 w 1038"/>
                  <a:gd name="T39" fmla="*/ 0 h 932"/>
                  <a:gd name="T40" fmla="*/ 1019 w 1038"/>
                  <a:gd name="T41" fmla="*/ 16 h 932"/>
                  <a:gd name="T42" fmla="*/ 1032 w 1038"/>
                  <a:gd name="T43" fmla="*/ 278 h 932"/>
                  <a:gd name="T44" fmla="*/ 991 w 1038"/>
                  <a:gd name="T45" fmla="*/ 377 h 932"/>
                  <a:gd name="T46" fmla="*/ 1038 w 1038"/>
                  <a:gd name="T47" fmla="*/ 395 h 932"/>
                  <a:gd name="T48" fmla="*/ 1027 w 1038"/>
                  <a:gd name="T49" fmla="*/ 492 h 932"/>
                  <a:gd name="T50" fmla="*/ 979 w 1038"/>
                  <a:gd name="T51" fmla="*/ 586 h 932"/>
                  <a:gd name="T52" fmla="*/ 984 w 1038"/>
                  <a:gd name="T53" fmla="*/ 690 h 932"/>
                  <a:gd name="T54" fmla="*/ 880 w 1038"/>
                  <a:gd name="T55" fmla="*/ 839 h 932"/>
                  <a:gd name="T56" fmla="*/ 758 w 1038"/>
                  <a:gd name="T57" fmla="*/ 932 h 932"/>
                  <a:gd name="T58" fmla="*/ 330 w 1038"/>
                  <a:gd name="T59" fmla="*/ 860 h 932"/>
                  <a:gd name="T60" fmla="*/ 283 w 1038"/>
                  <a:gd name="T61" fmla="*/ 789 h 932"/>
                  <a:gd name="T62" fmla="*/ 0 w 1038"/>
                  <a:gd name="T63" fmla="*/ 50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38" h="932">
                    <a:moveTo>
                      <a:pt x="0" y="500"/>
                    </a:moveTo>
                    <a:lnTo>
                      <a:pt x="175" y="503"/>
                    </a:lnTo>
                    <a:lnTo>
                      <a:pt x="229" y="523"/>
                    </a:lnTo>
                    <a:lnTo>
                      <a:pt x="447" y="523"/>
                    </a:lnTo>
                    <a:lnTo>
                      <a:pt x="462" y="472"/>
                    </a:lnTo>
                    <a:lnTo>
                      <a:pt x="394" y="374"/>
                    </a:lnTo>
                    <a:lnTo>
                      <a:pt x="376" y="293"/>
                    </a:lnTo>
                    <a:lnTo>
                      <a:pt x="406" y="275"/>
                    </a:lnTo>
                    <a:lnTo>
                      <a:pt x="422" y="251"/>
                    </a:lnTo>
                    <a:lnTo>
                      <a:pt x="402" y="228"/>
                    </a:lnTo>
                    <a:lnTo>
                      <a:pt x="408" y="153"/>
                    </a:lnTo>
                    <a:lnTo>
                      <a:pt x="423" y="155"/>
                    </a:lnTo>
                    <a:lnTo>
                      <a:pt x="474" y="231"/>
                    </a:lnTo>
                    <a:lnTo>
                      <a:pt x="557" y="263"/>
                    </a:lnTo>
                    <a:lnTo>
                      <a:pt x="615" y="255"/>
                    </a:lnTo>
                    <a:lnTo>
                      <a:pt x="645" y="233"/>
                    </a:lnTo>
                    <a:lnTo>
                      <a:pt x="647" y="197"/>
                    </a:lnTo>
                    <a:lnTo>
                      <a:pt x="641" y="139"/>
                    </a:lnTo>
                    <a:lnTo>
                      <a:pt x="582" y="96"/>
                    </a:lnTo>
                    <a:lnTo>
                      <a:pt x="584" y="0"/>
                    </a:lnTo>
                    <a:lnTo>
                      <a:pt x="1019" y="16"/>
                    </a:lnTo>
                    <a:lnTo>
                      <a:pt x="1032" y="278"/>
                    </a:lnTo>
                    <a:lnTo>
                      <a:pt x="991" y="377"/>
                    </a:lnTo>
                    <a:lnTo>
                      <a:pt x="1038" y="395"/>
                    </a:lnTo>
                    <a:lnTo>
                      <a:pt x="1027" y="492"/>
                    </a:lnTo>
                    <a:lnTo>
                      <a:pt x="979" y="586"/>
                    </a:lnTo>
                    <a:lnTo>
                      <a:pt x="984" y="690"/>
                    </a:lnTo>
                    <a:lnTo>
                      <a:pt x="880" y="839"/>
                    </a:lnTo>
                    <a:lnTo>
                      <a:pt x="758" y="932"/>
                    </a:lnTo>
                    <a:lnTo>
                      <a:pt x="330" y="860"/>
                    </a:lnTo>
                    <a:lnTo>
                      <a:pt x="283" y="789"/>
                    </a:lnTo>
                    <a:lnTo>
                      <a:pt x="0" y="50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67" name="Freeform 55"/>
              <p:cNvSpPr>
                <a:spLocks/>
              </p:cNvSpPr>
              <p:nvPr/>
            </p:nvSpPr>
            <p:spPr bwMode="auto">
              <a:xfrm>
                <a:off x="6592" y="1374"/>
                <a:ext cx="173" cy="156"/>
              </a:xfrm>
              <a:custGeom>
                <a:avLst/>
                <a:gdLst>
                  <a:gd name="T0" fmla="*/ 0 w 1038"/>
                  <a:gd name="T1" fmla="*/ 500 h 932"/>
                  <a:gd name="T2" fmla="*/ 175 w 1038"/>
                  <a:gd name="T3" fmla="*/ 503 h 932"/>
                  <a:gd name="T4" fmla="*/ 229 w 1038"/>
                  <a:gd name="T5" fmla="*/ 523 h 932"/>
                  <a:gd name="T6" fmla="*/ 447 w 1038"/>
                  <a:gd name="T7" fmla="*/ 523 h 932"/>
                  <a:gd name="T8" fmla="*/ 462 w 1038"/>
                  <a:gd name="T9" fmla="*/ 472 h 932"/>
                  <a:gd name="T10" fmla="*/ 394 w 1038"/>
                  <a:gd name="T11" fmla="*/ 374 h 932"/>
                  <a:gd name="T12" fmla="*/ 376 w 1038"/>
                  <a:gd name="T13" fmla="*/ 293 h 932"/>
                  <a:gd name="T14" fmla="*/ 406 w 1038"/>
                  <a:gd name="T15" fmla="*/ 275 h 932"/>
                  <a:gd name="T16" fmla="*/ 422 w 1038"/>
                  <a:gd name="T17" fmla="*/ 251 h 932"/>
                  <a:gd name="T18" fmla="*/ 402 w 1038"/>
                  <a:gd name="T19" fmla="*/ 228 h 932"/>
                  <a:gd name="T20" fmla="*/ 408 w 1038"/>
                  <a:gd name="T21" fmla="*/ 153 h 932"/>
                  <a:gd name="T22" fmla="*/ 423 w 1038"/>
                  <a:gd name="T23" fmla="*/ 155 h 932"/>
                  <a:gd name="T24" fmla="*/ 474 w 1038"/>
                  <a:gd name="T25" fmla="*/ 231 h 932"/>
                  <a:gd name="T26" fmla="*/ 557 w 1038"/>
                  <a:gd name="T27" fmla="*/ 263 h 932"/>
                  <a:gd name="T28" fmla="*/ 615 w 1038"/>
                  <a:gd name="T29" fmla="*/ 255 h 932"/>
                  <a:gd name="T30" fmla="*/ 645 w 1038"/>
                  <a:gd name="T31" fmla="*/ 233 h 932"/>
                  <a:gd name="T32" fmla="*/ 647 w 1038"/>
                  <a:gd name="T33" fmla="*/ 197 h 932"/>
                  <a:gd name="T34" fmla="*/ 641 w 1038"/>
                  <a:gd name="T35" fmla="*/ 139 h 932"/>
                  <a:gd name="T36" fmla="*/ 582 w 1038"/>
                  <a:gd name="T37" fmla="*/ 96 h 932"/>
                  <a:gd name="T38" fmla="*/ 584 w 1038"/>
                  <a:gd name="T39" fmla="*/ 0 h 932"/>
                  <a:gd name="T40" fmla="*/ 1019 w 1038"/>
                  <a:gd name="T41" fmla="*/ 16 h 932"/>
                  <a:gd name="T42" fmla="*/ 1032 w 1038"/>
                  <a:gd name="T43" fmla="*/ 278 h 932"/>
                  <a:gd name="T44" fmla="*/ 991 w 1038"/>
                  <a:gd name="T45" fmla="*/ 377 h 932"/>
                  <a:gd name="T46" fmla="*/ 1038 w 1038"/>
                  <a:gd name="T47" fmla="*/ 395 h 932"/>
                  <a:gd name="T48" fmla="*/ 1027 w 1038"/>
                  <a:gd name="T49" fmla="*/ 492 h 932"/>
                  <a:gd name="T50" fmla="*/ 979 w 1038"/>
                  <a:gd name="T51" fmla="*/ 586 h 932"/>
                  <a:gd name="T52" fmla="*/ 984 w 1038"/>
                  <a:gd name="T53" fmla="*/ 690 h 932"/>
                  <a:gd name="T54" fmla="*/ 880 w 1038"/>
                  <a:gd name="T55" fmla="*/ 839 h 932"/>
                  <a:gd name="T56" fmla="*/ 758 w 1038"/>
                  <a:gd name="T57" fmla="*/ 932 h 932"/>
                  <a:gd name="T58" fmla="*/ 330 w 1038"/>
                  <a:gd name="T59" fmla="*/ 860 h 932"/>
                  <a:gd name="T60" fmla="*/ 283 w 1038"/>
                  <a:gd name="T61" fmla="*/ 789 h 932"/>
                  <a:gd name="T62" fmla="*/ 0 w 1038"/>
                  <a:gd name="T63" fmla="*/ 50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38" h="932">
                    <a:moveTo>
                      <a:pt x="0" y="500"/>
                    </a:moveTo>
                    <a:lnTo>
                      <a:pt x="175" y="503"/>
                    </a:lnTo>
                    <a:lnTo>
                      <a:pt x="229" y="523"/>
                    </a:lnTo>
                    <a:lnTo>
                      <a:pt x="447" y="523"/>
                    </a:lnTo>
                    <a:lnTo>
                      <a:pt x="462" y="472"/>
                    </a:lnTo>
                    <a:lnTo>
                      <a:pt x="394" y="374"/>
                    </a:lnTo>
                    <a:lnTo>
                      <a:pt x="376" y="293"/>
                    </a:lnTo>
                    <a:lnTo>
                      <a:pt x="406" y="275"/>
                    </a:lnTo>
                    <a:lnTo>
                      <a:pt x="422" y="251"/>
                    </a:lnTo>
                    <a:lnTo>
                      <a:pt x="402" y="228"/>
                    </a:lnTo>
                    <a:lnTo>
                      <a:pt x="408" y="153"/>
                    </a:lnTo>
                    <a:lnTo>
                      <a:pt x="423" y="155"/>
                    </a:lnTo>
                    <a:lnTo>
                      <a:pt x="474" y="231"/>
                    </a:lnTo>
                    <a:lnTo>
                      <a:pt x="557" y="263"/>
                    </a:lnTo>
                    <a:lnTo>
                      <a:pt x="615" y="255"/>
                    </a:lnTo>
                    <a:lnTo>
                      <a:pt x="645" y="233"/>
                    </a:lnTo>
                    <a:lnTo>
                      <a:pt x="647" y="197"/>
                    </a:lnTo>
                    <a:lnTo>
                      <a:pt x="641" y="139"/>
                    </a:lnTo>
                    <a:lnTo>
                      <a:pt x="582" y="96"/>
                    </a:lnTo>
                    <a:lnTo>
                      <a:pt x="584" y="0"/>
                    </a:lnTo>
                    <a:lnTo>
                      <a:pt x="1019" y="16"/>
                    </a:lnTo>
                    <a:lnTo>
                      <a:pt x="1032" y="278"/>
                    </a:lnTo>
                    <a:lnTo>
                      <a:pt x="991" y="377"/>
                    </a:lnTo>
                    <a:lnTo>
                      <a:pt x="1038" y="395"/>
                    </a:lnTo>
                    <a:lnTo>
                      <a:pt x="1027" y="492"/>
                    </a:lnTo>
                    <a:lnTo>
                      <a:pt x="979" y="586"/>
                    </a:lnTo>
                    <a:lnTo>
                      <a:pt x="984" y="690"/>
                    </a:lnTo>
                    <a:lnTo>
                      <a:pt x="880" y="839"/>
                    </a:lnTo>
                    <a:lnTo>
                      <a:pt x="758" y="932"/>
                    </a:lnTo>
                    <a:lnTo>
                      <a:pt x="330" y="860"/>
                    </a:lnTo>
                    <a:lnTo>
                      <a:pt x="283" y="789"/>
                    </a:lnTo>
                    <a:lnTo>
                      <a:pt x="0" y="50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68" name="Freeform 56"/>
              <p:cNvSpPr>
                <a:spLocks/>
              </p:cNvSpPr>
              <p:nvPr/>
            </p:nvSpPr>
            <p:spPr bwMode="auto">
              <a:xfrm>
                <a:off x="6385" y="1440"/>
                <a:ext cx="227" cy="176"/>
              </a:xfrm>
              <a:custGeom>
                <a:avLst/>
                <a:gdLst>
                  <a:gd name="T0" fmla="*/ 161 w 1364"/>
                  <a:gd name="T1" fmla="*/ 123 h 1055"/>
                  <a:gd name="T2" fmla="*/ 0 w 1364"/>
                  <a:gd name="T3" fmla="*/ 284 h 1055"/>
                  <a:gd name="T4" fmla="*/ 18 w 1364"/>
                  <a:gd name="T5" fmla="*/ 343 h 1055"/>
                  <a:gd name="T6" fmla="*/ 0 w 1364"/>
                  <a:gd name="T7" fmla="*/ 395 h 1055"/>
                  <a:gd name="T8" fmla="*/ 24 w 1364"/>
                  <a:gd name="T9" fmla="*/ 437 h 1055"/>
                  <a:gd name="T10" fmla="*/ 169 w 1364"/>
                  <a:gd name="T11" fmla="*/ 434 h 1055"/>
                  <a:gd name="T12" fmla="*/ 187 w 1364"/>
                  <a:gd name="T13" fmla="*/ 484 h 1055"/>
                  <a:gd name="T14" fmla="*/ 216 w 1364"/>
                  <a:gd name="T15" fmla="*/ 478 h 1055"/>
                  <a:gd name="T16" fmla="*/ 238 w 1364"/>
                  <a:gd name="T17" fmla="*/ 452 h 1055"/>
                  <a:gd name="T18" fmla="*/ 269 w 1364"/>
                  <a:gd name="T19" fmla="*/ 445 h 1055"/>
                  <a:gd name="T20" fmla="*/ 284 w 1364"/>
                  <a:gd name="T21" fmla="*/ 454 h 1055"/>
                  <a:gd name="T22" fmla="*/ 292 w 1364"/>
                  <a:gd name="T23" fmla="*/ 484 h 1055"/>
                  <a:gd name="T24" fmla="*/ 281 w 1364"/>
                  <a:gd name="T25" fmla="*/ 508 h 1055"/>
                  <a:gd name="T26" fmla="*/ 238 w 1364"/>
                  <a:gd name="T27" fmla="*/ 523 h 1055"/>
                  <a:gd name="T28" fmla="*/ 218 w 1364"/>
                  <a:gd name="T29" fmla="*/ 553 h 1055"/>
                  <a:gd name="T30" fmla="*/ 212 w 1364"/>
                  <a:gd name="T31" fmla="*/ 607 h 1055"/>
                  <a:gd name="T32" fmla="*/ 245 w 1364"/>
                  <a:gd name="T33" fmla="*/ 633 h 1055"/>
                  <a:gd name="T34" fmla="*/ 220 w 1364"/>
                  <a:gd name="T35" fmla="*/ 732 h 1055"/>
                  <a:gd name="T36" fmla="*/ 185 w 1364"/>
                  <a:gd name="T37" fmla="*/ 775 h 1055"/>
                  <a:gd name="T38" fmla="*/ 188 w 1364"/>
                  <a:gd name="T39" fmla="*/ 807 h 1055"/>
                  <a:gd name="T40" fmla="*/ 197 w 1364"/>
                  <a:gd name="T41" fmla="*/ 822 h 1055"/>
                  <a:gd name="T42" fmla="*/ 227 w 1364"/>
                  <a:gd name="T43" fmla="*/ 815 h 1055"/>
                  <a:gd name="T44" fmla="*/ 250 w 1364"/>
                  <a:gd name="T45" fmla="*/ 787 h 1055"/>
                  <a:gd name="T46" fmla="*/ 277 w 1364"/>
                  <a:gd name="T47" fmla="*/ 753 h 1055"/>
                  <a:gd name="T48" fmla="*/ 283 w 1364"/>
                  <a:gd name="T49" fmla="*/ 827 h 1055"/>
                  <a:gd name="T50" fmla="*/ 340 w 1364"/>
                  <a:gd name="T51" fmla="*/ 801 h 1055"/>
                  <a:gd name="T52" fmla="*/ 454 w 1364"/>
                  <a:gd name="T53" fmla="*/ 801 h 1055"/>
                  <a:gd name="T54" fmla="*/ 525 w 1364"/>
                  <a:gd name="T55" fmla="*/ 870 h 1055"/>
                  <a:gd name="T56" fmla="*/ 774 w 1364"/>
                  <a:gd name="T57" fmla="*/ 879 h 1055"/>
                  <a:gd name="T58" fmla="*/ 935 w 1364"/>
                  <a:gd name="T59" fmla="*/ 1019 h 1055"/>
                  <a:gd name="T60" fmla="*/ 1107 w 1364"/>
                  <a:gd name="T61" fmla="*/ 1055 h 1055"/>
                  <a:gd name="T62" fmla="*/ 1299 w 1364"/>
                  <a:gd name="T63" fmla="*/ 1043 h 1055"/>
                  <a:gd name="T64" fmla="*/ 1364 w 1364"/>
                  <a:gd name="T65" fmla="*/ 809 h 1055"/>
                  <a:gd name="T66" fmla="*/ 1314 w 1364"/>
                  <a:gd name="T67" fmla="*/ 750 h 1055"/>
                  <a:gd name="T68" fmla="*/ 1301 w 1364"/>
                  <a:gd name="T69" fmla="*/ 684 h 1055"/>
                  <a:gd name="T70" fmla="*/ 1230 w 1364"/>
                  <a:gd name="T71" fmla="*/ 601 h 1055"/>
                  <a:gd name="T72" fmla="*/ 1233 w 1364"/>
                  <a:gd name="T73" fmla="*/ 538 h 1055"/>
                  <a:gd name="T74" fmla="*/ 1207 w 1364"/>
                  <a:gd name="T75" fmla="*/ 533 h 1055"/>
                  <a:gd name="T76" fmla="*/ 1209 w 1364"/>
                  <a:gd name="T77" fmla="*/ 470 h 1055"/>
                  <a:gd name="T78" fmla="*/ 1174 w 1364"/>
                  <a:gd name="T79" fmla="*/ 460 h 1055"/>
                  <a:gd name="T80" fmla="*/ 1168 w 1364"/>
                  <a:gd name="T81" fmla="*/ 419 h 1055"/>
                  <a:gd name="T82" fmla="*/ 1189 w 1364"/>
                  <a:gd name="T83" fmla="*/ 400 h 1055"/>
                  <a:gd name="T84" fmla="*/ 1174 w 1364"/>
                  <a:gd name="T85" fmla="*/ 296 h 1055"/>
                  <a:gd name="T86" fmla="*/ 1155 w 1364"/>
                  <a:gd name="T87" fmla="*/ 7 h 1055"/>
                  <a:gd name="T88" fmla="*/ 1144 w 1364"/>
                  <a:gd name="T89" fmla="*/ 0 h 1055"/>
                  <a:gd name="T90" fmla="*/ 863 w 1364"/>
                  <a:gd name="T91" fmla="*/ 159 h 1055"/>
                  <a:gd name="T92" fmla="*/ 645 w 1364"/>
                  <a:gd name="T93" fmla="*/ 143 h 1055"/>
                  <a:gd name="T94" fmla="*/ 523 w 1364"/>
                  <a:gd name="T95" fmla="*/ 188 h 1055"/>
                  <a:gd name="T96" fmla="*/ 436 w 1364"/>
                  <a:gd name="T97" fmla="*/ 133 h 1055"/>
                  <a:gd name="T98" fmla="*/ 408 w 1364"/>
                  <a:gd name="T99" fmla="*/ 126 h 1055"/>
                  <a:gd name="T100" fmla="*/ 326 w 1364"/>
                  <a:gd name="T101" fmla="*/ 43 h 1055"/>
                  <a:gd name="T102" fmla="*/ 244 w 1364"/>
                  <a:gd name="T103" fmla="*/ 61 h 1055"/>
                  <a:gd name="T104" fmla="*/ 161 w 1364"/>
                  <a:gd name="T105" fmla="*/ 123 h 10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364" h="1055">
                    <a:moveTo>
                      <a:pt x="161" y="123"/>
                    </a:moveTo>
                    <a:lnTo>
                      <a:pt x="0" y="284"/>
                    </a:lnTo>
                    <a:lnTo>
                      <a:pt x="18" y="343"/>
                    </a:lnTo>
                    <a:lnTo>
                      <a:pt x="0" y="395"/>
                    </a:lnTo>
                    <a:lnTo>
                      <a:pt x="24" y="437"/>
                    </a:lnTo>
                    <a:lnTo>
                      <a:pt x="169" y="434"/>
                    </a:lnTo>
                    <a:lnTo>
                      <a:pt x="187" y="484"/>
                    </a:lnTo>
                    <a:lnTo>
                      <a:pt x="216" y="478"/>
                    </a:lnTo>
                    <a:lnTo>
                      <a:pt x="238" y="452"/>
                    </a:lnTo>
                    <a:lnTo>
                      <a:pt x="269" y="445"/>
                    </a:lnTo>
                    <a:lnTo>
                      <a:pt x="284" y="454"/>
                    </a:lnTo>
                    <a:lnTo>
                      <a:pt x="292" y="484"/>
                    </a:lnTo>
                    <a:lnTo>
                      <a:pt x="281" y="508"/>
                    </a:lnTo>
                    <a:lnTo>
                      <a:pt x="238" y="523"/>
                    </a:lnTo>
                    <a:lnTo>
                      <a:pt x="218" y="553"/>
                    </a:lnTo>
                    <a:lnTo>
                      <a:pt x="212" y="607"/>
                    </a:lnTo>
                    <a:lnTo>
                      <a:pt x="245" y="633"/>
                    </a:lnTo>
                    <a:lnTo>
                      <a:pt x="220" y="732"/>
                    </a:lnTo>
                    <a:lnTo>
                      <a:pt x="185" y="775"/>
                    </a:lnTo>
                    <a:lnTo>
                      <a:pt x="188" y="807"/>
                    </a:lnTo>
                    <a:lnTo>
                      <a:pt x="197" y="822"/>
                    </a:lnTo>
                    <a:lnTo>
                      <a:pt x="227" y="815"/>
                    </a:lnTo>
                    <a:lnTo>
                      <a:pt x="250" y="787"/>
                    </a:lnTo>
                    <a:lnTo>
                      <a:pt x="277" y="753"/>
                    </a:lnTo>
                    <a:lnTo>
                      <a:pt x="283" y="827"/>
                    </a:lnTo>
                    <a:lnTo>
                      <a:pt x="340" y="801"/>
                    </a:lnTo>
                    <a:lnTo>
                      <a:pt x="454" y="801"/>
                    </a:lnTo>
                    <a:lnTo>
                      <a:pt x="525" y="870"/>
                    </a:lnTo>
                    <a:lnTo>
                      <a:pt x="774" y="879"/>
                    </a:lnTo>
                    <a:lnTo>
                      <a:pt x="935" y="1019"/>
                    </a:lnTo>
                    <a:lnTo>
                      <a:pt x="1107" y="1055"/>
                    </a:lnTo>
                    <a:lnTo>
                      <a:pt x="1299" y="1043"/>
                    </a:lnTo>
                    <a:lnTo>
                      <a:pt x="1364" y="809"/>
                    </a:lnTo>
                    <a:lnTo>
                      <a:pt x="1314" y="750"/>
                    </a:lnTo>
                    <a:lnTo>
                      <a:pt x="1301" y="684"/>
                    </a:lnTo>
                    <a:lnTo>
                      <a:pt x="1230" y="601"/>
                    </a:lnTo>
                    <a:lnTo>
                      <a:pt x="1233" y="538"/>
                    </a:lnTo>
                    <a:lnTo>
                      <a:pt x="1207" y="533"/>
                    </a:lnTo>
                    <a:lnTo>
                      <a:pt x="1209" y="470"/>
                    </a:lnTo>
                    <a:lnTo>
                      <a:pt x="1174" y="460"/>
                    </a:lnTo>
                    <a:lnTo>
                      <a:pt x="1168" y="419"/>
                    </a:lnTo>
                    <a:lnTo>
                      <a:pt x="1189" y="400"/>
                    </a:lnTo>
                    <a:lnTo>
                      <a:pt x="1174" y="296"/>
                    </a:lnTo>
                    <a:lnTo>
                      <a:pt x="1155" y="7"/>
                    </a:lnTo>
                    <a:lnTo>
                      <a:pt x="1144" y="0"/>
                    </a:lnTo>
                    <a:lnTo>
                      <a:pt x="863" y="159"/>
                    </a:lnTo>
                    <a:lnTo>
                      <a:pt x="645" y="143"/>
                    </a:lnTo>
                    <a:lnTo>
                      <a:pt x="523" y="188"/>
                    </a:lnTo>
                    <a:lnTo>
                      <a:pt x="436" y="133"/>
                    </a:lnTo>
                    <a:lnTo>
                      <a:pt x="408" y="126"/>
                    </a:lnTo>
                    <a:lnTo>
                      <a:pt x="326" y="43"/>
                    </a:lnTo>
                    <a:lnTo>
                      <a:pt x="244" y="61"/>
                    </a:lnTo>
                    <a:lnTo>
                      <a:pt x="161" y="12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69" name="Freeform 57"/>
              <p:cNvSpPr>
                <a:spLocks/>
              </p:cNvSpPr>
              <p:nvPr/>
            </p:nvSpPr>
            <p:spPr bwMode="auto">
              <a:xfrm>
                <a:off x="6385" y="1440"/>
                <a:ext cx="227" cy="176"/>
              </a:xfrm>
              <a:custGeom>
                <a:avLst/>
                <a:gdLst>
                  <a:gd name="T0" fmla="*/ 161 w 1364"/>
                  <a:gd name="T1" fmla="*/ 123 h 1055"/>
                  <a:gd name="T2" fmla="*/ 0 w 1364"/>
                  <a:gd name="T3" fmla="*/ 284 h 1055"/>
                  <a:gd name="T4" fmla="*/ 18 w 1364"/>
                  <a:gd name="T5" fmla="*/ 343 h 1055"/>
                  <a:gd name="T6" fmla="*/ 0 w 1364"/>
                  <a:gd name="T7" fmla="*/ 395 h 1055"/>
                  <a:gd name="T8" fmla="*/ 24 w 1364"/>
                  <a:gd name="T9" fmla="*/ 437 h 1055"/>
                  <a:gd name="T10" fmla="*/ 169 w 1364"/>
                  <a:gd name="T11" fmla="*/ 434 h 1055"/>
                  <a:gd name="T12" fmla="*/ 187 w 1364"/>
                  <a:gd name="T13" fmla="*/ 484 h 1055"/>
                  <a:gd name="T14" fmla="*/ 216 w 1364"/>
                  <a:gd name="T15" fmla="*/ 478 h 1055"/>
                  <a:gd name="T16" fmla="*/ 238 w 1364"/>
                  <a:gd name="T17" fmla="*/ 452 h 1055"/>
                  <a:gd name="T18" fmla="*/ 269 w 1364"/>
                  <a:gd name="T19" fmla="*/ 445 h 1055"/>
                  <a:gd name="T20" fmla="*/ 284 w 1364"/>
                  <a:gd name="T21" fmla="*/ 454 h 1055"/>
                  <a:gd name="T22" fmla="*/ 292 w 1364"/>
                  <a:gd name="T23" fmla="*/ 484 h 1055"/>
                  <a:gd name="T24" fmla="*/ 281 w 1364"/>
                  <a:gd name="T25" fmla="*/ 508 h 1055"/>
                  <a:gd name="T26" fmla="*/ 238 w 1364"/>
                  <a:gd name="T27" fmla="*/ 523 h 1055"/>
                  <a:gd name="T28" fmla="*/ 218 w 1364"/>
                  <a:gd name="T29" fmla="*/ 553 h 1055"/>
                  <a:gd name="T30" fmla="*/ 212 w 1364"/>
                  <a:gd name="T31" fmla="*/ 607 h 1055"/>
                  <a:gd name="T32" fmla="*/ 245 w 1364"/>
                  <a:gd name="T33" fmla="*/ 633 h 1055"/>
                  <a:gd name="T34" fmla="*/ 220 w 1364"/>
                  <a:gd name="T35" fmla="*/ 732 h 1055"/>
                  <a:gd name="T36" fmla="*/ 185 w 1364"/>
                  <a:gd name="T37" fmla="*/ 775 h 1055"/>
                  <a:gd name="T38" fmla="*/ 188 w 1364"/>
                  <a:gd name="T39" fmla="*/ 807 h 1055"/>
                  <a:gd name="T40" fmla="*/ 197 w 1364"/>
                  <a:gd name="T41" fmla="*/ 822 h 1055"/>
                  <a:gd name="T42" fmla="*/ 227 w 1364"/>
                  <a:gd name="T43" fmla="*/ 815 h 1055"/>
                  <a:gd name="T44" fmla="*/ 250 w 1364"/>
                  <a:gd name="T45" fmla="*/ 787 h 1055"/>
                  <a:gd name="T46" fmla="*/ 277 w 1364"/>
                  <a:gd name="T47" fmla="*/ 753 h 1055"/>
                  <a:gd name="T48" fmla="*/ 283 w 1364"/>
                  <a:gd name="T49" fmla="*/ 827 h 1055"/>
                  <a:gd name="T50" fmla="*/ 340 w 1364"/>
                  <a:gd name="T51" fmla="*/ 801 h 1055"/>
                  <a:gd name="T52" fmla="*/ 454 w 1364"/>
                  <a:gd name="T53" fmla="*/ 801 h 1055"/>
                  <a:gd name="T54" fmla="*/ 525 w 1364"/>
                  <a:gd name="T55" fmla="*/ 870 h 1055"/>
                  <a:gd name="T56" fmla="*/ 774 w 1364"/>
                  <a:gd name="T57" fmla="*/ 879 h 1055"/>
                  <a:gd name="T58" fmla="*/ 935 w 1364"/>
                  <a:gd name="T59" fmla="*/ 1019 h 1055"/>
                  <a:gd name="T60" fmla="*/ 1107 w 1364"/>
                  <a:gd name="T61" fmla="*/ 1055 h 1055"/>
                  <a:gd name="T62" fmla="*/ 1299 w 1364"/>
                  <a:gd name="T63" fmla="*/ 1043 h 1055"/>
                  <a:gd name="T64" fmla="*/ 1364 w 1364"/>
                  <a:gd name="T65" fmla="*/ 809 h 1055"/>
                  <a:gd name="T66" fmla="*/ 1314 w 1364"/>
                  <a:gd name="T67" fmla="*/ 750 h 1055"/>
                  <a:gd name="T68" fmla="*/ 1301 w 1364"/>
                  <a:gd name="T69" fmla="*/ 684 h 1055"/>
                  <a:gd name="T70" fmla="*/ 1230 w 1364"/>
                  <a:gd name="T71" fmla="*/ 601 h 1055"/>
                  <a:gd name="T72" fmla="*/ 1233 w 1364"/>
                  <a:gd name="T73" fmla="*/ 538 h 1055"/>
                  <a:gd name="T74" fmla="*/ 1207 w 1364"/>
                  <a:gd name="T75" fmla="*/ 533 h 1055"/>
                  <a:gd name="T76" fmla="*/ 1209 w 1364"/>
                  <a:gd name="T77" fmla="*/ 470 h 1055"/>
                  <a:gd name="T78" fmla="*/ 1174 w 1364"/>
                  <a:gd name="T79" fmla="*/ 460 h 1055"/>
                  <a:gd name="T80" fmla="*/ 1168 w 1364"/>
                  <a:gd name="T81" fmla="*/ 419 h 1055"/>
                  <a:gd name="T82" fmla="*/ 1189 w 1364"/>
                  <a:gd name="T83" fmla="*/ 400 h 1055"/>
                  <a:gd name="T84" fmla="*/ 1174 w 1364"/>
                  <a:gd name="T85" fmla="*/ 296 h 1055"/>
                  <a:gd name="T86" fmla="*/ 1155 w 1364"/>
                  <a:gd name="T87" fmla="*/ 7 h 1055"/>
                  <a:gd name="T88" fmla="*/ 1144 w 1364"/>
                  <a:gd name="T89" fmla="*/ 0 h 1055"/>
                  <a:gd name="T90" fmla="*/ 863 w 1364"/>
                  <a:gd name="T91" fmla="*/ 159 h 1055"/>
                  <a:gd name="T92" fmla="*/ 645 w 1364"/>
                  <a:gd name="T93" fmla="*/ 143 h 1055"/>
                  <a:gd name="T94" fmla="*/ 523 w 1364"/>
                  <a:gd name="T95" fmla="*/ 188 h 1055"/>
                  <a:gd name="T96" fmla="*/ 436 w 1364"/>
                  <a:gd name="T97" fmla="*/ 133 h 1055"/>
                  <a:gd name="T98" fmla="*/ 408 w 1364"/>
                  <a:gd name="T99" fmla="*/ 126 h 1055"/>
                  <a:gd name="T100" fmla="*/ 326 w 1364"/>
                  <a:gd name="T101" fmla="*/ 43 h 1055"/>
                  <a:gd name="T102" fmla="*/ 244 w 1364"/>
                  <a:gd name="T103" fmla="*/ 61 h 1055"/>
                  <a:gd name="T104" fmla="*/ 161 w 1364"/>
                  <a:gd name="T105" fmla="*/ 123 h 10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364" h="1055">
                    <a:moveTo>
                      <a:pt x="161" y="123"/>
                    </a:moveTo>
                    <a:lnTo>
                      <a:pt x="0" y="284"/>
                    </a:lnTo>
                    <a:lnTo>
                      <a:pt x="18" y="343"/>
                    </a:lnTo>
                    <a:lnTo>
                      <a:pt x="0" y="395"/>
                    </a:lnTo>
                    <a:lnTo>
                      <a:pt x="24" y="437"/>
                    </a:lnTo>
                    <a:lnTo>
                      <a:pt x="169" y="434"/>
                    </a:lnTo>
                    <a:lnTo>
                      <a:pt x="187" y="484"/>
                    </a:lnTo>
                    <a:lnTo>
                      <a:pt x="216" y="478"/>
                    </a:lnTo>
                    <a:lnTo>
                      <a:pt x="238" y="452"/>
                    </a:lnTo>
                    <a:lnTo>
                      <a:pt x="269" y="445"/>
                    </a:lnTo>
                    <a:lnTo>
                      <a:pt x="284" y="454"/>
                    </a:lnTo>
                    <a:lnTo>
                      <a:pt x="292" y="484"/>
                    </a:lnTo>
                    <a:lnTo>
                      <a:pt x="281" y="508"/>
                    </a:lnTo>
                    <a:lnTo>
                      <a:pt x="238" y="523"/>
                    </a:lnTo>
                    <a:lnTo>
                      <a:pt x="218" y="553"/>
                    </a:lnTo>
                    <a:lnTo>
                      <a:pt x="212" y="607"/>
                    </a:lnTo>
                    <a:lnTo>
                      <a:pt x="245" y="633"/>
                    </a:lnTo>
                    <a:lnTo>
                      <a:pt x="220" y="732"/>
                    </a:lnTo>
                    <a:lnTo>
                      <a:pt x="185" y="775"/>
                    </a:lnTo>
                    <a:lnTo>
                      <a:pt x="188" y="807"/>
                    </a:lnTo>
                    <a:lnTo>
                      <a:pt x="197" y="822"/>
                    </a:lnTo>
                    <a:lnTo>
                      <a:pt x="227" y="815"/>
                    </a:lnTo>
                    <a:lnTo>
                      <a:pt x="250" y="787"/>
                    </a:lnTo>
                    <a:lnTo>
                      <a:pt x="277" y="753"/>
                    </a:lnTo>
                    <a:lnTo>
                      <a:pt x="283" y="827"/>
                    </a:lnTo>
                    <a:lnTo>
                      <a:pt x="340" y="801"/>
                    </a:lnTo>
                    <a:lnTo>
                      <a:pt x="454" y="801"/>
                    </a:lnTo>
                    <a:lnTo>
                      <a:pt x="525" y="870"/>
                    </a:lnTo>
                    <a:lnTo>
                      <a:pt x="774" y="879"/>
                    </a:lnTo>
                    <a:lnTo>
                      <a:pt x="935" y="1019"/>
                    </a:lnTo>
                    <a:lnTo>
                      <a:pt x="1107" y="1055"/>
                    </a:lnTo>
                    <a:lnTo>
                      <a:pt x="1299" y="1043"/>
                    </a:lnTo>
                    <a:lnTo>
                      <a:pt x="1364" y="809"/>
                    </a:lnTo>
                    <a:lnTo>
                      <a:pt x="1314" y="750"/>
                    </a:lnTo>
                    <a:lnTo>
                      <a:pt x="1301" y="684"/>
                    </a:lnTo>
                    <a:lnTo>
                      <a:pt x="1230" y="601"/>
                    </a:lnTo>
                    <a:lnTo>
                      <a:pt x="1233" y="538"/>
                    </a:lnTo>
                    <a:lnTo>
                      <a:pt x="1207" y="533"/>
                    </a:lnTo>
                    <a:lnTo>
                      <a:pt x="1209" y="470"/>
                    </a:lnTo>
                    <a:lnTo>
                      <a:pt x="1174" y="460"/>
                    </a:lnTo>
                    <a:lnTo>
                      <a:pt x="1168" y="419"/>
                    </a:lnTo>
                    <a:lnTo>
                      <a:pt x="1189" y="400"/>
                    </a:lnTo>
                    <a:lnTo>
                      <a:pt x="1174" y="296"/>
                    </a:lnTo>
                    <a:lnTo>
                      <a:pt x="1155" y="7"/>
                    </a:lnTo>
                    <a:lnTo>
                      <a:pt x="1144" y="0"/>
                    </a:lnTo>
                    <a:lnTo>
                      <a:pt x="863" y="159"/>
                    </a:lnTo>
                    <a:lnTo>
                      <a:pt x="645" y="143"/>
                    </a:lnTo>
                    <a:lnTo>
                      <a:pt x="523" y="188"/>
                    </a:lnTo>
                    <a:lnTo>
                      <a:pt x="436" y="133"/>
                    </a:lnTo>
                    <a:lnTo>
                      <a:pt x="408" y="126"/>
                    </a:lnTo>
                    <a:lnTo>
                      <a:pt x="326" y="43"/>
                    </a:lnTo>
                    <a:lnTo>
                      <a:pt x="244" y="61"/>
                    </a:lnTo>
                    <a:lnTo>
                      <a:pt x="161" y="12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70" name="Freeform 58"/>
              <p:cNvSpPr>
                <a:spLocks/>
              </p:cNvSpPr>
              <p:nvPr/>
            </p:nvSpPr>
            <p:spPr bwMode="auto">
              <a:xfrm>
                <a:off x="6280" y="1067"/>
                <a:ext cx="254" cy="141"/>
              </a:xfrm>
              <a:custGeom>
                <a:avLst/>
                <a:gdLst>
                  <a:gd name="T0" fmla="*/ 158 w 1523"/>
                  <a:gd name="T1" fmla="*/ 0 h 848"/>
                  <a:gd name="T2" fmla="*/ 152 w 1523"/>
                  <a:gd name="T3" fmla="*/ 61 h 848"/>
                  <a:gd name="T4" fmla="*/ 190 w 1523"/>
                  <a:gd name="T5" fmla="*/ 86 h 848"/>
                  <a:gd name="T6" fmla="*/ 149 w 1523"/>
                  <a:gd name="T7" fmla="*/ 108 h 848"/>
                  <a:gd name="T8" fmla="*/ 199 w 1523"/>
                  <a:gd name="T9" fmla="*/ 172 h 848"/>
                  <a:gd name="T10" fmla="*/ 143 w 1523"/>
                  <a:gd name="T11" fmla="*/ 197 h 848"/>
                  <a:gd name="T12" fmla="*/ 172 w 1523"/>
                  <a:gd name="T13" fmla="*/ 239 h 848"/>
                  <a:gd name="T14" fmla="*/ 232 w 1523"/>
                  <a:gd name="T15" fmla="*/ 246 h 848"/>
                  <a:gd name="T16" fmla="*/ 228 w 1523"/>
                  <a:gd name="T17" fmla="*/ 307 h 848"/>
                  <a:gd name="T18" fmla="*/ 149 w 1523"/>
                  <a:gd name="T19" fmla="*/ 368 h 848"/>
                  <a:gd name="T20" fmla="*/ 105 w 1523"/>
                  <a:gd name="T21" fmla="*/ 375 h 848"/>
                  <a:gd name="T22" fmla="*/ 86 w 1523"/>
                  <a:gd name="T23" fmla="*/ 471 h 848"/>
                  <a:gd name="T24" fmla="*/ 0 w 1523"/>
                  <a:gd name="T25" fmla="*/ 562 h 848"/>
                  <a:gd name="T26" fmla="*/ 14 w 1523"/>
                  <a:gd name="T27" fmla="*/ 586 h 848"/>
                  <a:gd name="T28" fmla="*/ 149 w 1523"/>
                  <a:gd name="T29" fmla="*/ 560 h 848"/>
                  <a:gd name="T30" fmla="*/ 177 w 1523"/>
                  <a:gd name="T31" fmla="*/ 605 h 848"/>
                  <a:gd name="T32" fmla="*/ 122 w 1523"/>
                  <a:gd name="T33" fmla="*/ 667 h 848"/>
                  <a:gd name="T34" fmla="*/ 93 w 1523"/>
                  <a:gd name="T35" fmla="*/ 749 h 848"/>
                  <a:gd name="T36" fmla="*/ 103 w 1523"/>
                  <a:gd name="T37" fmla="*/ 793 h 848"/>
                  <a:gd name="T38" fmla="*/ 165 w 1523"/>
                  <a:gd name="T39" fmla="*/ 796 h 848"/>
                  <a:gd name="T40" fmla="*/ 178 w 1523"/>
                  <a:gd name="T41" fmla="*/ 812 h 848"/>
                  <a:gd name="T42" fmla="*/ 228 w 1523"/>
                  <a:gd name="T43" fmla="*/ 809 h 848"/>
                  <a:gd name="T44" fmla="*/ 290 w 1523"/>
                  <a:gd name="T45" fmla="*/ 786 h 848"/>
                  <a:gd name="T46" fmla="*/ 379 w 1523"/>
                  <a:gd name="T47" fmla="*/ 803 h 848"/>
                  <a:gd name="T48" fmla="*/ 415 w 1523"/>
                  <a:gd name="T49" fmla="*/ 799 h 848"/>
                  <a:gd name="T50" fmla="*/ 486 w 1523"/>
                  <a:gd name="T51" fmla="*/ 839 h 848"/>
                  <a:gd name="T52" fmla="*/ 543 w 1523"/>
                  <a:gd name="T53" fmla="*/ 848 h 848"/>
                  <a:gd name="T54" fmla="*/ 602 w 1523"/>
                  <a:gd name="T55" fmla="*/ 806 h 848"/>
                  <a:gd name="T56" fmla="*/ 588 w 1523"/>
                  <a:gd name="T57" fmla="*/ 685 h 848"/>
                  <a:gd name="T58" fmla="*/ 581 w 1523"/>
                  <a:gd name="T59" fmla="*/ 657 h 848"/>
                  <a:gd name="T60" fmla="*/ 597 w 1523"/>
                  <a:gd name="T61" fmla="*/ 657 h 848"/>
                  <a:gd name="T62" fmla="*/ 668 w 1523"/>
                  <a:gd name="T63" fmla="*/ 721 h 848"/>
                  <a:gd name="T64" fmla="*/ 753 w 1523"/>
                  <a:gd name="T65" fmla="*/ 664 h 848"/>
                  <a:gd name="T66" fmla="*/ 767 w 1523"/>
                  <a:gd name="T67" fmla="*/ 614 h 848"/>
                  <a:gd name="T68" fmla="*/ 820 w 1523"/>
                  <a:gd name="T69" fmla="*/ 576 h 848"/>
                  <a:gd name="T70" fmla="*/ 867 w 1523"/>
                  <a:gd name="T71" fmla="*/ 562 h 848"/>
                  <a:gd name="T72" fmla="*/ 947 w 1523"/>
                  <a:gd name="T73" fmla="*/ 565 h 848"/>
                  <a:gd name="T74" fmla="*/ 1040 w 1523"/>
                  <a:gd name="T75" fmla="*/ 579 h 848"/>
                  <a:gd name="T76" fmla="*/ 1051 w 1523"/>
                  <a:gd name="T77" fmla="*/ 605 h 848"/>
                  <a:gd name="T78" fmla="*/ 954 w 1523"/>
                  <a:gd name="T79" fmla="*/ 666 h 848"/>
                  <a:gd name="T80" fmla="*/ 961 w 1523"/>
                  <a:gd name="T81" fmla="*/ 680 h 848"/>
                  <a:gd name="T82" fmla="*/ 1002 w 1523"/>
                  <a:gd name="T83" fmla="*/ 716 h 848"/>
                  <a:gd name="T84" fmla="*/ 1040 w 1523"/>
                  <a:gd name="T85" fmla="*/ 751 h 848"/>
                  <a:gd name="T86" fmla="*/ 1107 w 1523"/>
                  <a:gd name="T87" fmla="*/ 754 h 848"/>
                  <a:gd name="T88" fmla="*/ 1190 w 1523"/>
                  <a:gd name="T89" fmla="*/ 744 h 848"/>
                  <a:gd name="T90" fmla="*/ 1282 w 1523"/>
                  <a:gd name="T91" fmla="*/ 742 h 848"/>
                  <a:gd name="T92" fmla="*/ 1273 w 1523"/>
                  <a:gd name="T93" fmla="*/ 688 h 848"/>
                  <a:gd name="T94" fmla="*/ 1325 w 1523"/>
                  <a:gd name="T95" fmla="*/ 676 h 848"/>
                  <a:gd name="T96" fmla="*/ 1422 w 1523"/>
                  <a:gd name="T97" fmla="*/ 598 h 848"/>
                  <a:gd name="T98" fmla="*/ 1445 w 1523"/>
                  <a:gd name="T99" fmla="*/ 514 h 848"/>
                  <a:gd name="T100" fmla="*/ 1500 w 1523"/>
                  <a:gd name="T101" fmla="*/ 455 h 848"/>
                  <a:gd name="T102" fmla="*/ 1509 w 1523"/>
                  <a:gd name="T103" fmla="*/ 324 h 848"/>
                  <a:gd name="T104" fmla="*/ 1493 w 1523"/>
                  <a:gd name="T105" fmla="*/ 268 h 848"/>
                  <a:gd name="T106" fmla="*/ 1497 w 1523"/>
                  <a:gd name="T107" fmla="*/ 232 h 848"/>
                  <a:gd name="T108" fmla="*/ 1523 w 1523"/>
                  <a:gd name="T109" fmla="*/ 199 h 848"/>
                  <a:gd name="T110" fmla="*/ 1313 w 1523"/>
                  <a:gd name="T111" fmla="*/ 112 h 848"/>
                  <a:gd name="T112" fmla="*/ 912 w 1523"/>
                  <a:gd name="T113" fmla="*/ 142 h 848"/>
                  <a:gd name="T114" fmla="*/ 765 w 1523"/>
                  <a:gd name="T115" fmla="*/ 140 h 848"/>
                  <a:gd name="T116" fmla="*/ 661 w 1523"/>
                  <a:gd name="T117" fmla="*/ 100 h 848"/>
                  <a:gd name="T118" fmla="*/ 158 w 1523"/>
                  <a:gd name="T119" fmla="*/ 0 h 8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23" h="848">
                    <a:moveTo>
                      <a:pt x="158" y="0"/>
                    </a:moveTo>
                    <a:lnTo>
                      <a:pt x="152" y="61"/>
                    </a:lnTo>
                    <a:lnTo>
                      <a:pt x="190" y="86"/>
                    </a:lnTo>
                    <a:lnTo>
                      <a:pt x="149" y="108"/>
                    </a:lnTo>
                    <a:lnTo>
                      <a:pt x="199" y="172"/>
                    </a:lnTo>
                    <a:lnTo>
                      <a:pt x="143" y="197"/>
                    </a:lnTo>
                    <a:lnTo>
                      <a:pt x="172" y="239"/>
                    </a:lnTo>
                    <a:lnTo>
                      <a:pt x="232" y="246"/>
                    </a:lnTo>
                    <a:lnTo>
                      <a:pt x="228" y="307"/>
                    </a:lnTo>
                    <a:lnTo>
                      <a:pt x="149" y="368"/>
                    </a:lnTo>
                    <a:lnTo>
                      <a:pt x="105" y="375"/>
                    </a:lnTo>
                    <a:lnTo>
                      <a:pt x="86" y="471"/>
                    </a:lnTo>
                    <a:lnTo>
                      <a:pt x="0" y="562"/>
                    </a:lnTo>
                    <a:lnTo>
                      <a:pt x="14" y="586"/>
                    </a:lnTo>
                    <a:lnTo>
                      <a:pt x="149" y="560"/>
                    </a:lnTo>
                    <a:lnTo>
                      <a:pt x="177" y="605"/>
                    </a:lnTo>
                    <a:lnTo>
                      <a:pt x="122" y="667"/>
                    </a:lnTo>
                    <a:lnTo>
                      <a:pt x="93" y="749"/>
                    </a:lnTo>
                    <a:lnTo>
                      <a:pt x="103" y="793"/>
                    </a:lnTo>
                    <a:lnTo>
                      <a:pt x="165" y="796"/>
                    </a:lnTo>
                    <a:lnTo>
                      <a:pt x="178" y="812"/>
                    </a:lnTo>
                    <a:lnTo>
                      <a:pt x="228" y="809"/>
                    </a:lnTo>
                    <a:lnTo>
                      <a:pt x="290" y="786"/>
                    </a:lnTo>
                    <a:lnTo>
                      <a:pt x="379" y="803"/>
                    </a:lnTo>
                    <a:lnTo>
                      <a:pt x="415" y="799"/>
                    </a:lnTo>
                    <a:lnTo>
                      <a:pt x="486" y="839"/>
                    </a:lnTo>
                    <a:lnTo>
                      <a:pt x="543" y="848"/>
                    </a:lnTo>
                    <a:lnTo>
                      <a:pt x="602" y="806"/>
                    </a:lnTo>
                    <a:lnTo>
                      <a:pt x="588" y="685"/>
                    </a:lnTo>
                    <a:lnTo>
                      <a:pt x="581" y="657"/>
                    </a:lnTo>
                    <a:lnTo>
                      <a:pt x="597" y="657"/>
                    </a:lnTo>
                    <a:lnTo>
                      <a:pt x="668" y="721"/>
                    </a:lnTo>
                    <a:lnTo>
                      <a:pt x="753" y="664"/>
                    </a:lnTo>
                    <a:lnTo>
                      <a:pt x="767" y="614"/>
                    </a:lnTo>
                    <a:lnTo>
                      <a:pt x="820" y="576"/>
                    </a:lnTo>
                    <a:lnTo>
                      <a:pt x="867" y="562"/>
                    </a:lnTo>
                    <a:lnTo>
                      <a:pt x="947" y="565"/>
                    </a:lnTo>
                    <a:lnTo>
                      <a:pt x="1040" y="579"/>
                    </a:lnTo>
                    <a:lnTo>
                      <a:pt x="1051" y="605"/>
                    </a:lnTo>
                    <a:lnTo>
                      <a:pt x="954" y="666"/>
                    </a:lnTo>
                    <a:lnTo>
                      <a:pt x="961" y="680"/>
                    </a:lnTo>
                    <a:lnTo>
                      <a:pt x="1002" y="716"/>
                    </a:lnTo>
                    <a:lnTo>
                      <a:pt x="1040" y="751"/>
                    </a:lnTo>
                    <a:lnTo>
                      <a:pt x="1107" y="754"/>
                    </a:lnTo>
                    <a:lnTo>
                      <a:pt x="1190" y="744"/>
                    </a:lnTo>
                    <a:lnTo>
                      <a:pt x="1282" y="742"/>
                    </a:lnTo>
                    <a:lnTo>
                      <a:pt x="1273" y="688"/>
                    </a:lnTo>
                    <a:lnTo>
                      <a:pt x="1325" y="676"/>
                    </a:lnTo>
                    <a:lnTo>
                      <a:pt x="1422" y="598"/>
                    </a:lnTo>
                    <a:lnTo>
                      <a:pt x="1445" y="514"/>
                    </a:lnTo>
                    <a:lnTo>
                      <a:pt x="1500" y="455"/>
                    </a:lnTo>
                    <a:lnTo>
                      <a:pt x="1509" y="324"/>
                    </a:lnTo>
                    <a:lnTo>
                      <a:pt x="1493" y="268"/>
                    </a:lnTo>
                    <a:lnTo>
                      <a:pt x="1497" y="232"/>
                    </a:lnTo>
                    <a:lnTo>
                      <a:pt x="1523" y="199"/>
                    </a:lnTo>
                    <a:lnTo>
                      <a:pt x="1313" y="112"/>
                    </a:lnTo>
                    <a:lnTo>
                      <a:pt x="912" y="142"/>
                    </a:lnTo>
                    <a:lnTo>
                      <a:pt x="765" y="140"/>
                    </a:lnTo>
                    <a:lnTo>
                      <a:pt x="661" y="100"/>
                    </a:lnTo>
                    <a:lnTo>
                      <a:pt x="158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71" name="Freeform 59"/>
              <p:cNvSpPr>
                <a:spLocks/>
              </p:cNvSpPr>
              <p:nvPr/>
            </p:nvSpPr>
            <p:spPr bwMode="auto">
              <a:xfrm>
                <a:off x="6280" y="1067"/>
                <a:ext cx="254" cy="141"/>
              </a:xfrm>
              <a:custGeom>
                <a:avLst/>
                <a:gdLst>
                  <a:gd name="T0" fmla="*/ 158 w 1523"/>
                  <a:gd name="T1" fmla="*/ 0 h 848"/>
                  <a:gd name="T2" fmla="*/ 152 w 1523"/>
                  <a:gd name="T3" fmla="*/ 61 h 848"/>
                  <a:gd name="T4" fmla="*/ 190 w 1523"/>
                  <a:gd name="T5" fmla="*/ 86 h 848"/>
                  <a:gd name="T6" fmla="*/ 149 w 1523"/>
                  <a:gd name="T7" fmla="*/ 108 h 848"/>
                  <a:gd name="T8" fmla="*/ 199 w 1523"/>
                  <a:gd name="T9" fmla="*/ 172 h 848"/>
                  <a:gd name="T10" fmla="*/ 143 w 1523"/>
                  <a:gd name="T11" fmla="*/ 197 h 848"/>
                  <a:gd name="T12" fmla="*/ 172 w 1523"/>
                  <a:gd name="T13" fmla="*/ 239 h 848"/>
                  <a:gd name="T14" fmla="*/ 232 w 1523"/>
                  <a:gd name="T15" fmla="*/ 246 h 848"/>
                  <a:gd name="T16" fmla="*/ 228 w 1523"/>
                  <a:gd name="T17" fmla="*/ 307 h 848"/>
                  <a:gd name="T18" fmla="*/ 149 w 1523"/>
                  <a:gd name="T19" fmla="*/ 368 h 848"/>
                  <a:gd name="T20" fmla="*/ 105 w 1523"/>
                  <a:gd name="T21" fmla="*/ 375 h 848"/>
                  <a:gd name="T22" fmla="*/ 86 w 1523"/>
                  <a:gd name="T23" fmla="*/ 471 h 848"/>
                  <a:gd name="T24" fmla="*/ 0 w 1523"/>
                  <a:gd name="T25" fmla="*/ 562 h 848"/>
                  <a:gd name="T26" fmla="*/ 14 w 1523"/>
                  <a:gd name="T27" fmla="*/ 586 h 848"/>
                  <a:gd name="T28" fmla="*/ 149 w 1523"/>
                  <a:gd name="T29" fmla="*/ 560 h 848"/>
                  <a:gd name="T30" fmla="*/ 177 w 1523"/>
                  <a:gd name="T31" fmla="*/ 605 h 848"/>
                  <a:gd name="T32" fmla="*/ 122 w 1523"/>
                  <a:gd name="T33" fmla="*/ 667 h 848"/>
                  <a:gd name="T34" fmla="*/ 93 w 1523"/>
                  <a:gd name="T35" fmla="*/ 749 h 848"/>
                  <a:gd name="T36" fmla="*/ 103 w 1523"/>
                  <a:gd name="T37" fmla="*/ 793 h 848"/>
                  <a:gd name="T38" fmla="*/ 165 w 1523"/>
                  <a:gd name="T39" fmla="*/ 796 h 848"/>
                  <a:gd name="T40" fmla="*/ 178 w 1523"/>
                  <a:gd name="T41" fmla="*/ 812 h 848"/>
                  <a:gd name="T42" fmla="*/ 228 w 1523"/>
                  <a:gd name="T43" fmla="*/ 809 h 848"/>
                  <a:gd name="T44" fmla="*/ 290 w 1523"/>
                  <a:gd name="T45" fmla="*/ 786 h 848"/>
                  <a:gd name="T46" fmla="*/ 379 w 1523"/>
                  <a:gd name="T47" fmla="*/ 803 h 848"/>
                  <a:gd name="T48" fmla="*/ 415 w 1523"/>
                  <a:gd name="T49" fmla="*/ 799 h 848"/>
                  <a:gd name="T50" fmla="*/ 486 w 1523"/>
                  <a:gd name="T51" fmla="*/ 839 h 848"/>
                  <a:gd name="T52" fmla="*/ 543 w 1523"/>
                  <a:gd name="T53" fmla="*/ 848 h 848"/>
                  <a:gd name="T54" fmla="*/ 602 w 1523"/>
                  <a:gd name="T55" fmla="*/ 806 h 848"/>
                  <a:gd name="T56" fmla="*/ 588 w 1523"/>
                  <a:gd name="T57" fmla="*/ 685 h 848"/>
                  <a:gd name="T58" fmla="*/ 581 w 1523"/>
                  <a:gd name="T59" fmla="*/ 657 h 848"/>
                  <a:gd name="T60" fmla="*/ 597 w 1523"/>
                  <a:gd name="T61" fmla="*/ 657 h 848"/>
                  <a:gd name="T62" fmla="*/ 668 w 1523"/>
                  <a:gd name="T63" fmla="*/ 721 h 848"/>
                  <a:gd name="T64" fmla="*/ 753 w 1523"/>
                  <a:gd name="T65" fmla="*/ 664 h 848"/>
                  <a:gd name="T66" fmla="*/ 767 w 1523"/>
                  <a:gd name="T67" fmla="*/ 614 h 848"/>
                  <a:gd name="T68" fmla="*/ 820 w 1523"/>
                  <a:gd name="T69" fmla="*/ 576 h 848"/>
                  <a:gd name="T70" fmla="*/ 867 w 1523"/>
                  <a:gd name="T71" fmla="*/ 562 h 848"/>
                  <a:gd name="T72" fmla="*/ 947 w 1523"/>
                  <a:gd name="T73" fmla="*/ 565 h 848"/>
                  <a:gd name="T74" fmla="*/ 1040 w 1523"/>
                  <a:gd name="T75" fmla="*/ 579 h 848"/>
                  <a:gd name="T76" fmla="*/ 1051 w 1523"/>
                  <a:gd name="T77" fmla="*/ 605 h 848"/>
                  <a:gd name="T78" fmla="*/ 954 w 1523"/>
                  <a:gd name="T79" fmla="*/ 666 h 848"/>
                  <a:gd name="T80" fmla="*/ 961 w 1523"/>
                  <a:gd name="T81" fmla="*/ 680 h 848"/>
                  <a:gd name="T82" fmla="*/ 1002 w 1523"/>
                  <a:gd name="T83" fmla="*/ 716 h 848"/>
                  <a:gd name="T84" fmla="*/ 1040 w 1523"/>
                  <a:gd name="T85" fmla="*/ 751 h 848"/>
                  <a:gd name="T86" fmla="*/ 1107 w 1523"/>
                  <a:gd name="T87" fmla="*/ 754 h 848"/>
                  <a:gd name="T88" fmla="*/ 1190 w 1523"/>
                  <a:gd name="T89" fmla="*/ 744 h 848"/>
                  <a:gd name="T90" fmla="*/ 1282 w 1523"/>
                  <a:gd name="T91" fmla="*/ 742 h 848"/>
                  <a:gd name="T92" fmla="*/ 1273 w 1523"/>
                  <a:gd name="T93" fmla="*/ 688 h 848"/>
                  <a:gd name="T94" fmla="*/ 1325 w 1523"/>
                  <a:gd name="T95" fmla="*/ 676 h 848"/>
                  <a:gd name="T96" fmla="*/ 1422 w 1523"/>
                  <a:gd name="T97" fmla="*/ 598 h 848"/>
                  <a:gd name="T98" fmla="*/ 1445 w 1523"/>
                  <a:gd name="T99" fmla="*/ 514 h 848"/>
                  <a:gd name="T100" fmla="*/ 1500 w 1523"/>
                  <a:gd name="T101" fmla="*/ 455 h 848"/>
                  <a:gd name="T102" fmla="*/ 1509 w 1523"/>
                  <a:gd name="T103" fmla="*/ 324 h 848"/>
                  <a:gd name="T104" fmla="*/ 1493 w 1523"/>
                  <a:gd name="T105" fmla="*/ 268 h 848"/>
                  <a:gd name="T106" fmla="*/ 1497 w 1523"/>
                  <a:gd name="T107" fmla="*/ 232 h 848"/>
                  <a:gd name="T108" fmla="*/ 1523 w 1523"/>
                  <a:gd name="T109" fmla="*/ 199 h 848"/>
                  <a:gd name="T110" fmla="*/ 1313 w 1523"/>
                  <a:gd name="T111" fmla="*/ 112 h 848"/>
                  <a:gd name="T112" fmla="*/ 912 w 1523"/>
                  <a:gd name="T113" fmla="*/ 142 h 848"/>
                  <a:gd name="T114" fmla="*/ 765 w 1523"/>
                  <a:gd name="T115" fmla="*/ 140 h 848"/>
                  <a:gd name="T116" fmla="*/ 661 w 1523"/>
                  <a:gd name="T117" fmla="*/ 100 h 848"/>
                  <a:gd name="T118" fmla="*/ 158 w 1523"/>
                  <a:gd name="T119" fmla="*/ 0 h 8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23" h="848">
                    <a:moveTo>
                      <a:pt x="158" y="0"/>
                    </a:moveTo>
                    <a:lnTo>
                      <a:pt x="152" y="61"/>
                    </a:lnTo>
                    <a:lnTo>
                      <a:pt x="190" y="86"/>
                    </a:lnTo>
                    <a:lnTo>
                      <a:pt x="149" y="108"/>
                    </a:lnTo>
                    <a:lnTo>
                      <a:pt x="199" y="172"/>
                    </a:lnTo>
                    <a:lnTo>
                      <a:pt x="143" y="197"/>
                    </a:lnTo>
                    <a:lnTo>
                      <a:pt x="172" y="239"/>
                    </a:lnTo>
                    <a:lnTo>
                      <a:pt x="232" y="246"/>
                    </a:lnTo>
                    <a:lnTo>
                      <a:pt x="228" y="307"/>
                    </a:lnTo>
                    <a:lnTo>
                      <a:pt x="149" y="368"/>
                    </a:lnTo>
                    <a:lnTo>
                      <a:pt x="105" y="375"/>
                    </a:lnTo>
                    <a:lnTo>
                      <a:pt x="86" y="471"/>
                    </a:lnTo>
                    <a:lnTo>
                      <a:pt x="0" y="562"/>
                    </a:lnTo>
                    <a:lnTo>
                      <a:pt x="14" y="586"/>
                    </a:lnTo>
                    <a:lnTo>
                      <a:pt x="149" y="560"/>
                    </a:lnTo>
                    <a:lnTo>
                      <a:pt x="177" y="605"/>
                    </a:lnTo>
                    <a:lnTo>
                      <a:pt x="122" y="667"/>
                    </a:lnTo>
                    <a:lnTo>
                      <a:pt x="93" y="749"/>
                    </a:lnTo>
                    <a:lnTo>
                      <a:pt x="103" y="793"/>
                    </a:lnTo>
                    <a:lnTo>
                      <a:pt x="165" y="796"/>
                    </a:lnTo>
                    <a:lnTo>
                      <a:pt x="178" y="812"/>
                    </a:lnTo>
                    <a:lnTo>
                      <a:pt x="228" y="809"/>
                    </a:lnTo>
                    <a:lnTo>
                      <a:pt x="290" y="786"/>
                    </a:lnTo>
                    <a:lnTo>
                      <a:pt x="379" y="803"/>
                    </a:lnTo>
                    <a:lnTo>
                      <a:pt x="415" y="799"/>
                    </a:lnTo>
                    <a:lnTo>
                      <a:pt x="486" y="839"/>
                    </a:lnTo>
                    <a:lnTo>
                      <a:pt x="543" y="848"/>
                    </a:lnTo>
                    <a:lnTo>
                      <a:pt x="602" y="806"/>
                    </a:lnTo>
                    <a:lnTo>
                      <a:pt x="588" y="685"/>
                    </a:lnTo>
                    <a:lnTo>
                      <a:pt x="581" y="657"/>
                    </a:lnTo>
                    <a:lnTo>
                      <a:pt x="597" y="657"/>
                    </a:lnTo>
                    <a:lnTo>
                      <a:pt x="668" y="721"/>
                    </a:lnTo>
                    <a:lnTo>
                      <a:pt x="753" y="664"/>
                    </a:lnTo>
                    <a:lnTo>
                      <a:pt x="767" y="614"/>
                    </a:lnTo>
                    <a:lnTo>
                      <a:pt x="820" y="576"/>
                    </a:lnTo>
                    <a:lnTo>
                      <a:pt x="867" y="562"/>
                    </a:lnTo>
                    <a:lnTo>
                      <a:pt x="947" y="565"/>
                    </a:lnTo>
                    <a:lnTo>
                      <a:pt x="1040" y="579"/>
                    </a:lnTo>
                    <a:lnTo>
                      <a:pt x="1051" y="605"/>
                    </a:lnTo>
                    <a:lnTo>
                      <a:pt x="954" y="666"/>
                    </a:lnTo>
                    <a:lnTo>
                      <a:pt x="961" y="680"/>
                    </a:lnTo>
                    <a:lnTo>
                      <a:pt x="1002" y="716"/>
                    </a:lnTo>
                    <a:lnTo>
                      <a:pt x="1040" y="751"/>
                    </a:lnTo>
                    <a:lnTo>
                      <a:pt x="1107" y="754"/>
                    </a:lnTo>
                    <a:lnTo>
                      <a:pt x="1190" y="744"/>
                    </a:lnTo>
                    <a:lnTo>
                      <a:pt x="1282" y="742"/>
                    </a:lnTo>
                    <a:lnTo>
                      <a:pt x="1273" y="688"/>
                    </a:lnTo>
                    <a:lnTo>
                      <a:pt x="1325" y="676"/>
                    </a:lnTo>
                    <a:lnTo>
                      <a:pt x="1422" y="598"/>
                    </a:lnTo>
                    <a:lnTo>
                      <a:pt x="1445" y="514"/>
                    </a:lnTo>
                    <a:lnTo>
                      <a:pt x="1500" y="455"/>
                    </a:lnTo>
                    <a:lnTo>
                      <a:pt x="1509" y="324"/>
                    </a:lnTo>
                    <a:lnTo>
                      <a:pt x="1493" y="268"/>
                    </a:lnTo>
                    <a:lnTo>
                      <a:pt x="1497" y="232"/>
                    </a:lnTo>
                    <a:lnTo>
                      <a:pt x="1523" y="199"/>
                    </a:lnTo>
                    <a:lnTo>
                      <a:pt x="1313" y="112"/>
                    </a:lnTo>
                    <a:lnTo>
                      <a:pt x="912" y="142"/>
                    </a:lnTo>
                    <a:lnTo>
                      <a:pt x="765" y="140"/>
                    </a:lnTo>
                    <a:lnTo>
                      <a:pt x="661" y="100"/>
                    </a:lnTo>
                    <a:lnTo>
                      <a:pt x="158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72" name="Freeform 60"/>
              <p:cNvSpPr>
                <a:spLocks/>
              </p:cNvSpPr>
              <p:nvPr/>
            </p:nvSpPr>
            <p:spPr bwMode="auto">
              <a:xfrm>
                <a:off x="6296" y="1161"/>
                <a:ext cx="202" cy="108"/>
              </a:xfrm>
              <a:custGeom>
                <a:avLst/>
                <a:gdLst>
                  <a:gd name="T0" fmla="*/ 0 w 1213"/>
                  <a:gd name="T1" fmla="*/ 646 h 653"/>
                  <a:gd name="T2" fmla="*/ 258 w 1213"/>
                  <a:gd name="T3" fmla="*/ 568 h 653"/>
                  <a:gd name="T4" fmla="*/ 324 w 1213"/>
                  <a:gd name="T5" fmla="*/ 551 h 653"/>
                  <a:gd name="T6" fmla="*/ 367 w 1213"/>
                  <a:gd name="T7" fmla="*/ 547 h 653"/>
                  <a:gd name="T8" fmla="*/ 421 w 1213"/>
                  <a:gd name="T9" fmla="*/ 556 h 653"/>
                  <a:gd name="T10" fmla="*/ 549 w 1213"/>
                  <a:gd name="T11" fmla="*/ 603 h 653"/>
                  <a:gd name="T12" fmla="*/ 596 w 1213"/>
                  <a:gd name="T13" fmla="*/ 568 h 653"/>
                  <a:gd name="T14" fmla="*/ 630 w 1213"/>
                  <a:gd name="T15" fmla="*/ 554 h 653"/>
                  <a:gd name="T16" fmla="*/ 665 w 1213"/>
                  <a:gd name="T17" fmla="*/ 566 h 653"/>
                  <a:gd name="T18" fmla="*/ 698 w 1213"/>
                  <a:gd name="T19" fmla="*/ 582 h 653"/>
                  <a:gd name="T20" fmla="*/ 705 w 1213"/>
                  <a:gd name="T21" fmla="*/ 625 h 653"/>
                  <a:gd name="T22" fmla="*/ 1149 w 1213"/>
                  <a:gd name="T23" fmla="*/ 653 h 653"/>
                  <a:gd name="T24" fmla="*/ 1196 w 1213"/>
                  <a:gd name="T25" fmla="*/ 608 h 653"/>
                  <a:gd name="T26" fmla="*/ 1213 w 1213"/>
                  <a:gd name="T27" fmla="*/ 532 h 653"/>
                  <a:gd name="T28" fmla="*/ 1144 w 1213"/>
                  <a:gd name="T29" fmla="*/ 480 h 653"/>
                  <a:gd name="T30" fmla="*/ 1137 w 1213"/>
                  <a:gd name="T31" fmla="*/ 457 h 653"/>
                  <a:gd name="T32" fmla="*/ 1191 w 1213"/>
                  <a:gd name="T33" fmla="*/ 334 h 653"/>
                  <a:gd name="T34" fmla="*/ 1092 w 1213"/>
                  <a:gd name="T35" fmla="*/ 298 h 653"/>
                  <a:gd name="T36" fmla="*/ 1099 w 1213"/>
                  <a:gd name="T37" fmla="*/ 180 h 653"/>
                  <a:gd name="T38" fmla="*/ 1014 w 1213"/>
                  <a:gd name="T39" fmla="*/ 192 h 653"/>
                  <a:gd name="T40" fmla="*/ 947 w 1213"/>
                  <a:gd name="T41" fmla="*/ 189 h 653"/>
                  <a:gd name="T42" fmla="*/ 866 w 1213"/>
                  <a:gd name="T43" fmla="*/ 114 h 653"/>
                  <a:gd name="T44" fmla="*/ 864 w 1213"/>
                  <a:gd name="T45" fmla="*/ 100 h 653"/>
                  <a:gd name="T46" fmla="*/ 958 w 1213"/>
                  <a:gd name="T47" fmla="*/ 43 h 653"/>
                  <a:gd name="T48" fmla="*/ 949 w 1213"/>
                  <a:gd name="T49" fmla="*/ 17 h 653"/>
                  <a:gd name="T50" fmla="*/ 854 w 1213"/>
                  <a:gd name="T51" fmla="*/ 3 h 653"/>
                  <a:gd name="T52" fmla="*/ 774 w 1213"/>
                  <a:gd name="T53" fmla="*/ 0 h 653"/>
                  <a:gd name="T54" fmla="*/ 727 w 1213"/>
                  <a:gd name="T55" fmla="*/ 12 h 653"/>
                  <a:gd name="T56" fmla="*/ 674 w 1213"/>
                  <a:gd name="T57" fmla="*/ 52 h 653"/>
                  <a:gd name="T58" fmla="*/ 660 w 1213"/>
                  <a:gd name="T59" fmla="*/ 102 h 653"/>
                  <a:gd name="T60" fmla="*/ 575 w 1213"/>
                  <a:gd name="T61" fmla="*/ 159 h 653"/>
                  <a:gd name="T62" fmla="*/ 506 w 1213"/>
                  <a:gd name="T63" fmla="*/ 95 h 653"/>
                  <a:gd name="T64" fmla="*/ 488 w 1213"/>
                  <a:gd name="T65" fmla="*/ 92 h 653"/>
                  <a:gd name="T66" fmla="*/ 509 w 1213"/>
                  <a:gd name="T67" fmla="*/ 246 h 653"/>
                  <a:gd name="T68" fmla="*/ 447 w 1213"/>
                  <a:gd name="T69" fmla="*/ 286 h 653"/>
                  <a:gd name="T70" fmla="*/ 395 w 1213"/>
                  <a:gd name="T71" fmla="*/ 279 h 653"/>
                  <a:gd name="T72" fmla="*/ 327 w 1213"/>
                  <a:gd name="T73" fmla="*/ 241 h 653"/>
                  <a:gd name="T74" fmla="*/ 286 w 1213"/>
                  <a:gd name="T75" fmla="*/ 241 h 653"/>
                  <a:gd name="T76" fmla="*/ 199 w 1213"/>
                  <a:gd name="T77" fmla="*/ 223 h 653"/>
                  <a:gd name="T78" fmla="*/ 140 w 1213"/>
                  <a:gd name="T79" fmla="*/ 244 h 653"/>
                  <a:gd name="T80" fmla="*/ 85 w 1213"/>
                  <a:gd name="T81" fmla="*/ 249 h 653"/>
                  <a:gd name="T82" fmla="*/ 76 w 1213"/>
                  <a:gd name="T83" fmla="*/ 232 h 653"/>
                  <a:gd name="T84" fmla="*/ 12 w 1213"/>
                  <a:gd name="T85" fmla="*/ 232 h 653"/>
                  <a:gd name="T86" fmla="*/ 19 w 1213"/>
                  <a:gd name="T87" fmla="*/ 256 h 653"/>
                  <a:gd name="T88" fmla="*/ 121 w 1213"/>
                  <a:gd name="T89" fmla="*/ 424 h 653"/>
                  <a:gd name="T90" fmla="*/ 0 w 1213"/>
                  <a:gd name="T91" fmla="*/ 646 h 6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213" h="653">
                    <a:moveTo>
                      <a:pt x="0" y="646"/>
                    </a:moveTo>
                    <a:lnTo>
                      <a:pt x="258" y="568"/>
                    </a:lnTo>
                    <a:lnTo>
                      <a:pt x="324" y="551"/>
                    </a:lnTo>
                    <a:lnTo>
                      <a:pt x="367" y="547"/>
                    </a:lnTo>
                    <a:lnTo>
                      <a:pt x="421" y="556"/>
                    </a:lnTo>
                    <a:lnTo>
                      <a:pt x="549" y="603"/>
                    </a:lnTo>
                    <a:lnTo>
                      <a:pt x="596" y="568"/>
                    </a:lnTo>
                    <a:lnTo>
                      <a:pt x="630" y="554"/>
                    </a:lnTo>
                    <a:lnTo>
                      <a:pt x="665" y="566"/>
                    </a:lnTo>
                    <a:lnTo>
                      <a:pt x="698" y="582"/>
                    </a:lnTo>
                    <a:lnTo>
                      <a:pt x="705" y="625"/>
                    </a:lnTo>
                    <a:lnTo>
                      <a:pt x="1149" y="653"/>
                    </a:lnTo>
                    <a:lnTo>
                      <a:pt x="1196" y="608"/>
                    </a:lnTo>
                    <a:lnTo>
                      <a:pt x="1213" y="532"/>
                    </a:lnTo>
                    <a:lnTo>
                      <a:pt x="1144" y="480"/>
                    </a:lnTo>
                    <a:lnTo>
                      <a:pt x="1137" y="457"/>
                    </a:lnTo>
                    <a:lnTo>
                      <a:pt x="1191" y="334"/>
                    </a:lnTo>
                    <a:lnTo>
                      <a:pt x="1092" y="298"/>
                    </a:lnTo>
                    <a:lnTo>
                      <a:pt x="1099" y="180"/>
                    </a:lnTo>
                    <a:lnTo>
                      <a:pt x="1014" y="192"/>
                    </a:lnTo>
                    <a:lnTo>
                      <a:pt x="947" y="189"/>
                    </a:lnTo>
                    <a:lnTo>
                      <a:pt x="866" y="114"/>
                    </a:lnTo>
                    <a:lnTo>
                      <a:pt x="864" y="100"/>
                    </a:lnTo>
                    <a:lnTo>
                      <a:pt x="958" y="43"/>
                    </a:lnTo>
                    <a:lnTo>
                      <a:pt x="949" y="17"/>
                    </a:lnTo>
                    <a:lnTo>
                      <a:pt x="854" y="3"/>
                    </a:lnTo>
                    <a:lnTo>
                      <a:pt x="774" y="0"/>
                    </a:lnTo>
                    <a:lnTo>
                      <a:pt x="727" y="12"/>
                    </a:lnTo>
                    <a:lnTo>
                      <a:pt x="674" y="52"/>
                    </a:lnTo>
                    <a:lnTo>
                      <a:pt x="660" y="102"/>
                    </a:lnTo>
                    <a:lnTo>
                      <a:pt x="575" y="159"/>
                    </a:lnTo>
                    <a:lnTo>
                      <a:pt x="506" y="95"/>
                    </a:lnTo>
                    <a:lnTo>
                      <a:pt x="488" y="92"/>
                    </a:lnTo>
                    <a:lnTo>
                      <a:pt x="509" y="246"/>
                    </a:lnTo>
                    <a:lnTo>
                      <a:pt x="447" y="286"/>
                    </a:lnTo>
                    <a:lnTo>
                      <a:pt x="395" y="279"/>
                    </a:lnTo>
                    <a:lnTo>
                      <a:pt x="327" y="241"/>
                    </a:lnTo>
                    <a:lnTo>
                      <a:pt x="286" y="241"/>
                    </a:lnTo>
                    <a:lnTo>
                      <a:pt x="199" y="223"/>
                    </a:lnTo>
                    <a:lnTo>
                      <a:pt x="140" y="244"/>
                    </a:lnTo>
                    <a:lnTo>
                      <a:pt x="85" y="249"/>
                    </a:lnTo>
                    <a:lnTo>
                      <a:pt x="76" y="232"/>
                    </a:lnTo>
                    <a:lnTo>
                      <a:pt x="12" y="232"/>
                    </a:lnTo>
                    <a:lnTo>
                      <a:pt x="19" y="256"/>
                    </a:lnTo>
                    <a:lnTo>
                      <a:pt x="121" y="424"/>
                    </a:lnTo>
                    <a:lnTo>
                      <a:pt x="0" y="64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73" name="Freeform 61"/>
              <p:cNvSpPr>
                <a:spLocks/>
              </p:cNvSpPr>
              <p:nvPr/>
            </p:nvSpPr>
            <p:spPr bwMode="auto">
              <a:xfrm>
                <a:off x="6296" y="1161"/>
                <a:ext cx="202" cy="108"/>
              </a:xfrm>
              <a:custGeom>
                <a:avLst/>
                <a:gdLst>
                  <a:gd name="T0" fmla="*/ 0 w 1213"/>
                  <a:gd name="T1" fmla="*/ 646 h 653"/>
                  <a:gd name="T2" fmla="*/ 258 w 1213"/>
                  <a:gd name="T3" fmla="*/ 568 h 653"/>
                  <a:gd name="T4" fmla="*/ 324 w 1213"/>
                  <a:gd name="T5" fmla="*/ 551 h 653"/>
                  <a:gd name="T6" fmla="*/ 367 w 1213"/>
                  <a:gd name="T7" fmla="*/ 547 h 653"/>
                  <a:gd name="T8" fmla="*/ 421 w 1213"/>
                  <a:gd name="T9" fmla="*/ 556 h 653"/>
                  <a:gd name="T10" fmla="*/ 549 w 1213"/>
                  <a:gd name="T11" fmla="*/ 603 h 653"/>
                  <a:gd name="T12" fmla="*/ 596 w 1213"/>
                  <a:gd name="T13" fmla="*/ 568 h 653"/>
                  <a:gd name="T14" fmla="*/ 630 w 1213"/>
                  <a:gd name="T15" fmla="*/ 554 h 653"/>
                  <a:gd name="T16" fmla="*/ 665 w 1213"/>
                  <a:gd name="T17" fmla="*/ 566 h 653"/>
                  <a:gd name="T18" fmla="*/ 698 w 1213"/>
                  <a:gd name="T19" fmla="*/ 582 h 653"/>
                  <a:gd name="T20" fmla="*/ 705 w 1213"/>
                  <a:gd name="T21" fmla="*/ 625 h 653"/>
                  <a:gd name="T22" fmla="*/ 1149 w 1213"/>
                  <a:gd name="T23" fmla="*/ 653 h 653"/>
                  <a:gd name="T24" fmla="*/ 1196 w 1213"/>
                  <a:gd name="T25" fmla="*/ 608 h 653"/>
                  <a:gd name="T26" fmla="*/ 1213 w 1213"/>
                  <a:gd name="T27" fmla="*/ 532 h 653"/>
                  <a:gd name="T28" fmla="*/ 1144 w 1213"/>
                  <a:gd name="T29" fmla="*/ 480 h 653"/>
                  <a:gd name="T30" fmla="*/ 1137 w 1213"/>
                  <a:gd name="T31" fmla="*/ 457 h 653"/>
                  <a:gd name="T32" fmla="*/ 1191 w 1213"/>
                  <a:gd name="T33" fmla="*/ 334 h 653"/>
                  <a:gd name="T34" fmla="*/ 1092 w 1213"/>
                  <a:gd name="T35" fmla="*/ 298 h 653"/>
                  <a:gd name="T36" fmla="*/ 1099 w 1213"/>
                  <a:gd name="T37" fmla="*/ 180 h 653"/>
                  <a:gd name="T38" fmla="*/ 1014 w 1213"/>
                  <a:gd name="T39" fmla="*/ 192 h 653"/>
                  <a:gd name="T40" fmla="*/ 947 w 1213"/>
                  <a:gd name="T41" fmla="*/ 189 h 653"/>
                  <a:gd name="T42" fmla="*/ 866 w 1213"/>
                  <a:gd name="T43" fmla="*/ 114 h 653"/>
                  <a:gd name="T44" fmla="*/ 864 w 1213"/>
                  <a:gd name="T45" fmla="*/ 100 h 653"/>
                  <a:gd name="T46" fmla="*/ 958 w 1213"/>
                  <a:gd name="T47" fmla="*/ 43 h 653"/>
                  <a:gd name="T48" fmla="*/ 949 w 1213"/>
                  <a:gd name="T49" fmla="*/ 17 h 653"/>
                  <a:gd name="T50" fmla="*/ 854 w 1213"/>
                  <a:gd name="T51" fmla="*/ 3 h 653"/>
                  <a:gd name="T52" fmla="*/ 774 w 1213"/>
                  <a:gd name="T53" fmla="*/ 0 h 653"/>
                  <a:gd name="T54" fmla="*/ 727 w 1213"/>
                  <a:gd name="T55" fmla="*/ 12 h 653"/>
                  <a:gd name="T56" fmla="*/ 674 w 1213"/>
                  <a:gd name="T57" fmla="*/ 52 h 653"/>
                  <a:gd name="T58" fmla="*/ 660 w 1213"/>
                  <a:gd name="T59" fmla="*/ 102 h 653"/>
                  <a:gd name="T60" fmla="*/ 575 w 1213"/>
                  <a:gd name="T61" fmla="*/ 159 h 653"/>
                  <a:gd name="T62" fmla="*/ 506 w 1213"/>
                  <a:gd name="T63" fmla="*/ 95 h 653"/>
                  <a:gd name="T64" fmla="*/ 488 w 1213"/>
                  <a:gd name="T65" fmla="*/ 92 h 653"/>
                  <a:gd name="T66" fmla="*/ 509 w 1213"/>
                  <a:gd name="T67" fmla="*/ 246 h 653"/>
                  <a:gd name="T68" fmla="*/ 447 w 1213"/>
                  <a:gd name="T69" fmla="*/ 286 h 653"/>
                  <a:gd name="T70" fmla="*/ 395 w 1213"/>
                  <a:gd name="T71" fmla="*/ 279 h 653"/>
                  <a:gd name="T72" fmla="*/ 327 w 1213"/>
                  <a:gd name="T73" fmla="*/ 241 h 653"/>
                  <a:gd name="T74" fmla="*/ 286 w 1213"/>
                  <a:gd name="T75" fmla="*/ 241 h 653"/>
                  <a:gd name="T76" fmla="*/ 199 w 1213"/>
                  <a:gd name="T77" fmla="*/ 223 h 653"/>
                  <a:gd name="T78" fmla="*/ 140 w 1213"/>
                  <a:gd name="T79" fmla="*/ 244 h 653"/>
                  <a:gd name="T80" fmla="*/ 85 w 1213"/>
                  <a:gd name="T81" fmla="*/ 249 h 653"/>
                  <a:gd name="T82" fmla="*/ 76 w 1213"/>
                  <a:gd name="T83" fmla="*/ 232 h 653"/>
                  <a:gd name="T84" fmla="*/ 12 w 1213"/>
                  <a:gd name="T85" fmla="*/ 232 h 653"/>
                  <a:gd name="T86" fmla="*/ 19 w 1213"/>
                  <a:gd name="T87" fmla="*/ 256 h 653"/>
                  <a:gd name="T88" fmla="*/ 121 w 1213"/>
                  <a:gd name="T89" fmla="*/ 424 h 653"/>
                  <a:gd name="T90" fmla="*/ 0 w 1213"/>
                  <a:gd name="T91" fmla="*/ 646 h 6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213" h="653">
                    <a:moveTo>
                      <a:pt x="0" y="646"/>
                    </a:moveTo>
                    <a:lnTo>
                      <a:pt x="258" y="568"/>
                    </a:lnTo>
                    <a:lnTo>
                      <a:pt x="324" y="551"/>
                    </a:lnTo>
                    <a:lnTo>
                      <a:pt x="367" y="547"/>
                    </a:lnTo>
                    <a:lnTo>
                      <a:pt x="421" y="556"/>
                    </a:lnTo>
                    <a:lnTo>
                      <a:pt x="549" y="603"/>
                    </a:lnTo>
                    <a:lnTo>
                      <a:pt x="596" y="568"/>
                    </a:lnTo>
                    <a:lnTo>
                      <a:pt x="630" y="554"/>
                    </a:lnTo>
                    <a:lnTo>
                      <a:pt x="665" y="566"/>
                    </a:lnTo>
                    <a:lnTo>
                      <a:pt x="698" y="582"/>
                    </a:lnTo>
                    <a:lnTo>
                      <a:pt x="705" y="625"/>
                    </a:lnTo>
                    <a:lnTo>
                      <a:pt x="1149" y="653"/>
                    </a:lnTo>
                    <a:lnTo>
                      <a:pt x="1196" y="608"/>
                    </a:lnTo>
                    <a:lnTo>
                      <a:pt x="1213" y="532"/>
                    </a:lnTo>
                    <a:lnTo>
                      <a:pt x="1144" y="480"/>
                    </a:lnTo>
                    <a:lnTo>
                      <a:pt x="1137" y="457"/>
                    </a:lnTo>
                    <a:lnTo>
                      <a:pt x="1191" y="334"/>
                    </a:lnTo>
                    <a:lnTo>
                      <a:pt x="1092" y="298"/>
                    </a:lnTo>
                    <a:lnTo>
                      <a:pt x="1099" y="180"/>
                    </a:lnTo>
                    <a:lnTo>
                      <a:pt x="1014" y="192"/>
                    </a:lnTo>
                    <a:lnTo>
                      <a:pt x="947" y="189"/>
                    </a:lnTo>
                    <a:lnTo>
                      <a:pt x="866" y="114"/>
                    </a:lnTo>
                    <a:lnTo>
                      <a:pt x="864" y="100"/>
                    </a:lnTo>
                    <a:lnTo>
                      <a:pt x="958" y="43"/>
                    </a:lnTo>
                    <a:lnTo>
                      <a:pt x="949" y="17"/>
                    </a:lnTo>
                    <a:lnTo>
                      <a:pt x="854" y="3"/>
                    </a:lnTo>
                    <a:lnTo>
                      <a:pt x="774" y="0"/>
                    </a:lnTo>
                    <a:lnTo>
                      <a:pt x="727" y="12"/>
                    </a:lnTo>
                    <a:lnTo>
                      <a:pt x="674" y="52"/>
                    </a:lnTo>
                    <a:lnTo>
                      <a:pt x="660" y="102"/>
                    </a:lnTo>
                    <a:lnTo>
                      <a:pt x="575" y="159"/>
                    </a:lnTo>
                    <a:lnTo>
                      <a:pt x="506" y="95"/>
                    </a:lnTo>
                    <a:lnTo>
                      <a:pt x="488" y="92"/>
                    </a:lnTo>
                    <a:lnTo>
                      <a:pt x="509" y="246"/>
                    </a:lnTo>
                    <a:lnTo>
                      <a:pt x="447" y="286"/>
                    </a:lnTo>
                    <a:lnTo>
                      <a:pt x="395" y="279"/>
                    </a:lnTo>
                    <a:lnTo>
                      <a:pt x="327" y="241"/>
                    </a:lnTo>
                    <a:lnTo>
                      <a:pt x="286" y="241"/>
                    </a:lnTo>
                    <a:lnTo>
                      <a:pt x="199" y="223"/>
                    </a:lnTo>
                    <a:lnTo>
                      <a:pt x="140" y="244"/>
                    </a:lnTo>
                    <a:lnTo>
                      <a:pt x="85" y="249"/>
                    </a:lnTo>
                    <a:lnTo>
                      <a:pt x="76" y="232"/>
                    </a:lnTo>
                    <a:lnTo>
                      <a:pt x="12" y="232"/>
                    </a:lnTo>
                    <a:lnTo>
                      <a:pt x="19" y="256"/>
                    </a:lnTo>
                    <a:lnTo>
                      <a:pt x="121" y="424"/>
                    </a:lnTo>
                    <a:lnTo>
                      <a:pt x="0" y="64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74" name="Freeform 62"/>
              <p:cNvSpPr>
                <a:spLocks/>
              </p:cNvSpPr>
              <p:nvPr/>
            </p:nvSpPr>
            <p:spPr bwMode="auto">
              <a:xfrm>
                <a:off x="6261" y="1251"/>
                <a:ext cx="226" cy="221"/>
              </a:xfrm>
              <a:custGeom>
                <a:avLst/>
                <a:gdLst>
                  <a:gd name="T0" fmla="*/ 63 w 1353"/>
                  <a:gd name="T1" fmla="*/ 607 h 1326"/>
                  <a:gd name="T2" fmla="*/ 116 w 1353"/>
                  <a:gd name="T3" fmla="*/ 579 h 1326"/>
                  <a:gd name="T4" fmla="*/ 130 w 1353"/>
                  <a:gd name="T5" fmla="*/ 519 h 1326"/>
                  <a:gd name="T6" fmla="*/ 163 w 1353"/>
                  <a:gd name="T7" fmla="*/ 522 h 1326"/>
                  <a:gd name="T8" fmla="*/ 195 w 1353"/>
                  <a:gd name="T9" fmla="*/ 545 h 1326"/>
                  <a:gd name="T10" fmla="*/ 226 w 1353"/>
                  <a:gd name="T11" fmla="*/ 536 h 1326"/>
                  <a:gd name="T12" fmla="*/ 273 w 1353"/>
                  <a:gd name="T13" fmla="*/ 496 h 1326"/>
                  <a:gd name="T14" fmla="*/ 318 w 1353"/>
                  <a:gd name="T15" fmla="*/ 491 h 1326"/>
                  <a:gd name="T16" fmla="*/ 554 w 1353"/>
                  <a:gd name="T17" fmla="*/ 758 h 1326"/>
                  <a:gd name="T18" fmla="*/ 486 w 1353"/>
                  <a:gd name="T19" fmla="*/ 867 h 1326"/>
                  <a:gd name="T20" fmla="*/ 472 w 1353"/>
                  <a:gd name="T21" fmla="*/ 907 h 1326"/>
                  <a:gd name="T22" fmla="*/ 474 w 1353"/>
                  <a:gd name="T23" fmla="*/ 1047 h 1326"/>
                  <a:gd name="T24" fmla="*/ 498 w 1353"/>
                  <a:gd name="T25" fmla="*/ 1082 h 1326"/>
                  <a:gd name="T26" fmla="*/ 500 w 1353"/>
                  <a:gd name="T27" fmla="*/ 1116 h 1326"/>
                  <a:gd name="T28" fmla="*/ 486 w 1353"/>
                  <a:gd name="T29" fmla="*/ 1149 h 1326"/>
                  <a:gd name="T30" fmla="*/ 441 w 1353"/>
                  <a:gd name="T31" fmla="*/ 1205 h 1326"/>
                  <a:gd name="T32" fmla="*/ 434 w 1353"/>
                  <a:gd name="T33" fmla="*/ 1227 h 1326"/>
                  <a:gd name="T34" fmla="*/ 533 w 1353"/>
                  <a:gd name="T35" fmla="*/ 1326 h 1326"/>
                  <a:gd name="T36" fmla="*/ 640 w 1353"/>
                  <a:gd name="T37" fmla="*/ 1191 h 1326"/>
                  <a:gd name="T38" fmla="*/ 741 w 1353"/>
                  <a:gd name="T39" fmla="*/ 1187 h 1326"/>
                  <a:gd name="T40" fmla="*/ 734 w 1353"/>
                  <a:gd name="T41" fmla="*/ 1142 h 1326"/>
                  <a:gd name="T42" fmla="*/ 812 w 1353"/>
                  <a:gd name="T43" fmla="*/ 1113 h 1326"/>
                  <a:gd name="T44" fmla="*/ 931 w 1353"/>
                  <a:gd name="T45" fmla="*/ 1099 h 1326"/>
                  <a:gd name="T46" fmla="*/ 952 w 1353"/>
                  <a:gd name="T47" fmla="*/ 1078 h 1326"/>
                  <a:gd name="T48" fmla="*/ 1136 w 1353"/>
                  <a:gd name="T49" fmla="*/ 550 h 1326"/>
                  <a:gd name="T50" fmla="*/ 1353 w 1353"/>
                  <a:gd name="T51" fmla="*/ 560 h 1326"/>
                  <a:gd name="T52" fmla="*/ 1213 w 1353"/>
                  <a:gd name="T53" fmla="*/ 491 h 1326"/>
                  <a:gd name="T54" fmla="*/ 1200 w 1353"/>
                  <a:gd name="T55" fmla="*/ 435 h 1326"/>
                  <a:gd name="T56" fmla="*/ 1151 w 1353"/>
                  <a:gd name="T57" fmla="*/ 424 h 1326"/>
                  <a:gd name="T58" fmla="*/ 1117 w 1353"/>
                  <a:gd name="T59" fmla="*/ 400 h 1326"/>
                  <a:gd name="T60" fmla="*/ 1148 w 1353"/>
                  <a:gd name="T61" fmla="*/ 374 h 1326"/>
                  <a:gd name="T62" fmla="*/ 1151 w 1353"/>
                  <a:gd name="T63" fmla="*/ 303 h 1326"/>
                  <a:gd name="T64" fmla="*/ 1198 w 1353"/>
                  <a:gd name="T65" fmla="*/ 284 h 1326"/>
                  <a:gd name="T66" fmla="*/ 1188 w 1353"/>
                  <a:gd name="T67" fmla="*/ 268 h 1326"/>
                  <a:gd name="T68" fmla="*/ 1188 w 1353"/>
                  <a:gd name="T69" fmla="*/ 239 h 1326"/>
                  <a:gd name="T70" fmla="*/ 1225 w 1353"/>
                  <a:gd name="T71" fmla="*/ 223 h 1326"/>
                  <a:gd name="T72" fmla="*/ 1244 w 1353"/>
                  <a:gd name="T73" fmla="*/ 230 h 1326"/>
                  <a:gd name="T74" fmla="*/ 1277 w 1353"/>
                  <a:gd name="T75" fmla="*/ 225 h 1326"/>
                  <a:gd name="T76" fmla="*/ 1284 w 1353"/>
                  <a:gd name="T77" fmla="*/ 173 h 1326"/>
                  <a:gd name="T78" fmla="*/ 1353 w 1353"/>
                  <a:gd name="T79" fmla="*/ 111 h 1326"/>
                  <a:gd name="T80" fmla="*/ 907 w 1353"/>
                  <a:gd name="T81" fmla="*/ 81 h 1326"/>
                  <a:gd name="T82" fmla="*/ 904 w 1353"/>
                  <a:gd name="T83" fmla="*/ 43 h 1326"/>
                  <a:gd name="T84" fmla="*/ 873 w 1353"/>
                  <a:gd name="T85" fmla="*/ 24 h 1326"/>
                  <a:gd name="T86" fmla="*/ 834 w 1353"/>
                  <a:gd name="T87" fmla="*/ 12 h 1326"/>
                  <a:gd name="T88" fmla="*/ 805 w 1353"/>
                  <a:gd name="T89" fmla="*/ 24 h 1326"/>
                  <a:gd name="T90" fmla="*/ 755 w 1353"/>
                  <a:gd name="T91" fmla="*/ 62 h 1326"/>
                  <a:gd name="T92" fmla="*/ 623 w 1353"/>
                  <a:gd name="T93" fmla="*/ 10 h 1326"/>
                  <a:gd name="T94" fmla="*/ 571 w 1353"/>
                  <a:gd name="T95" fmla="*/ 0 h 1326"/>
                  <a:gd name="T96" fmla="*/ 528 w 1353"/>
                  <a:gd name="T97" fmla="*/ 7 h 1326"/>
                  <a:gd name="T98" fmla="*/ 207 w 1353"/>
                  <a:gd name="T99" fmla="*/ 104 h 1326"/>
                  <a:gd name="T100" fmla="*/ 47 w 1353"/>
                  <a:gd name="T101" fmla="*/ 215 h 1326"/>
                  <a:gd name="T102" fmla="*/ 0 w 1353"/>
                  <a:gd name="T103" fmla="*/ 268 h 1326"/>
                  <a:gd name="T104" fmla="*/ 63 w 1353"/>
                  <a:gd name="T105" fmla="*/ 607 h 1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353" h="1326">
                    <a:moveTo>
                      <a:pt x="63" y="607"/>
                    </a:moveTo>
                    <a:lnTo>
                      <a:pt x="116" y="579"/>
                    </a:lnTo>
                    <a:lnTo>
                      <a:pt x="130" y="519"/>
                    </a:lnTo>
                    <a:lnTo>
                      <a:pt x="163" y="522"/>
                    </a:lnTo>
                    <a:lnTo>
                      <a:pt x="195" y="545"/>
                    </a:lnTo>
                    <a:lnTo>
                      <a:pt x="226" y="536"/>
                    </a:lnTo>
                    <a:lnTo>
                      <a:pt x="273" y="496"/>
                    </a:lnTo>
                    <a:lnTo>
                      <a:pt x="318" y="491"/>
                    </a:lnTo>
                    <a:lnTo>
                      <a:pt x="554" y="758"/>
                    </a:lnTo>
                    <a:lnTo>
                      <a:pt x="486" y="867"/>
                    </a:lnTo>
                    <a:lnTo>
                      <a:pt x="472" y="907"/>
                    </a:lnTo>
                    <a:lnTo>
                      <a:pt x="474" y="1047"/>
                    </a:lnTo>
                    <a:lnTo>
                      <a:pt x="498" y="1082"/>
                    </a:lnTo>
                    <a:lnTo>
                      <a:pt x="500" y="1116"/>
                    </a:lnTo>
                    <a:lnTo>
                      <a:pt x="486" y="1149"/>
                    </a:lnTo>
                    <a:lnTo>
                      <a:pt x="441" y="1205"/>
                    </a:lnTo>
                    <a:lnTo>
                      <a:pt x="434" y="1227"/>
                    </a:lnTo>
                    <a:lnTo>
                      <a:pt x="533" y="1326"/>
                    </a:lnTo>
                    <a:lnTo>
                      <a:pt x="640" y="1191"/>
                    </a:lnTo>
                    <a:lnTo>
                      <a:pt x="741" y="1187"/>
                    </a:lnTo>
                    <a:lnTo>
                      <a:pt x="734" y="1142"/>
                    </a:lnTo>
                    <a:lnTo>
                      <a:pt x="812" y="1113"/>
                    </a:lnTo>
                    <a:lnTo>
                      <a:pt x="931" y="1099"/>
                    </a:lnTo>
                    <a:lnTo>
                      <a:pt x="952" y="1078"/>
                    </a:lnTo>
                    <a:lnTo>
                      <a:pt x="1136" y="550"/>
                    </a:lnTo>
                    <a:lnTo>
                      <a:pt x="1353" y="560"/>
                    </a:lnTo>
                    <a:lnTo>
                      <a:pt x="1213" y="491"/>
                    </a:lnTo>
                    <a:lnTo>
                      <a:pt x="1200" y="435"/>
                    </a:lnTo>
                    <a:lnTo>
                      <a:pt x="1151" y="424"/>
                    </a:lnTo>
                    <a:lnTo>
                      <a:pt x="1117" y="400"/>
                    </a:lnTo>
                    <a:lnTo>
                      <a:pt x="1148" y="374"/>
                    </a:lnTo>
                    <a:lnTo>
                      <a:pt x="1151" y="303"/>
                    </a:lnTo>
                    <a:lnTo>
                      <a:pt x="1198" y="284"/>
                    </a:lnTo>
                    <a:lnTo>
                      <a:pt x="1188" y="268"/>
                    </a:lnTo>
                    <a:lnTo>
                      <a:pt x="1188" y="239"/>
                    </a:lnTo>
                    <a:lnTo>
                      <a:pt x="1225" y="223"/>
                    </a:lnTo>
                    <a:lnTo>
                      <a:pt x="1244" y="230"/>
                    </a:lnTo>
                    <a:lnTo>
                      <a:pt x="1277" y="225"/>
                    </a:lnTo>
                    <a:lnTo>
                      <a:pt x="1284" y="173"/>
                    </a:lnTo>
                    <a:lnTo>
                      <a:pt x="1353" y="111"/>
                    </a:lnTo>
                    <a:lnTo>
                      <a:pt x="907" y="81"/>
                    </a:lnTo>
                    <a:lnTo>
                      <a:pt x="904" y="43"/>
                    </a:lnTo>
                    <a:lnTo>
                      <a:pt x="873" y="24"/>
                    </a:lnTo>
                    <a:lnTo>
                      <a:pt x="834" y="12"/>
                    </a:lnTo>
                    <a:lnTo>
                      <a:pt x="805" y="24"/>
                    </a:lnTo>
                    <a:lnTo>
                      <a:pt x="755" y="62"/>
                    </a:lnTo>
                    <a:lnTo>
                      <a:pt x="623" y="10"/>
                    </a:lnTo>
                    <a:lnTo>
                      <a:pt x="571" y="0"/>
                    </a:lnTo>
                    <a:lnTo>
                      <a:pt x="528" y="7"/>
                    </a:lnTo>
                    <a:lnTo>
                      <a:pt x="207" y="104"/>
                    </a:lnTo>
                    <a:lnTo>
                      <a:pt x="47" y="215"/>
                    </a:lnTo>
                    <a:lnTo>
                      <a:pt x="0" y="268"/>
                    </a:lnTo>
                    <a:lnTo>
                      <a:pt x="63" y="60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75" name="Freeform 63"/>
              <p:cNvSpPr>
                <a:spLocks/>
              </p:cNvSpPr>
              <p:nvPr/>
            </p:nvSpPr>
            <p:spPr bwMode="auto">
              <a:xfrm>
                <a:off x="6261" y="1251"/>
                <a:ext cx="226" cy="221"/>
              </a:xfrm>
              <a:custGeom>
                <a:avLst/>
                <a:gdLst>
                  <a:gd name="T0" fmla="*/ 63 w 1353"/>
                  <a:gd name="T1" fmla="*/ 607 h 1326"/>
                  <a:gd name="T2" fmla="*/ 116 w 1353"/>
                  <a:gd name="T3" fmla="*/ 579 h 1326"/>
                  <a:gd name="T4" fmla="*/ 130 w 1353"/>
                  <a:gd name="T5" fmla="*/ 519 h 1326"/>
                  <a:gd name="T6" fmla="*/ 163 w 1353"/>
                  <a:gd name="T7" fmla="*/ 522 h 1326"/>
                  <a:gd name="T8" fmla="*/ 195 w 1353"/>
                  <a:gd name="T9" fmla="*/ 545 h 1326"/>
                  <a:gd name="T10" fmla="*/ 226 w 1353"/>
                  <a:gd name="T11" fmla="*/ 536 h 1326"/>
                  <a:gd name="T12" fmla="*/ 273 w 1353"/>
                  <a:gd name="T13" fmla="*/ 496 h 1326"/>
                  <a:gd name="T14" fmla="*/ 318 w 1353"/>
                  <a:gd name="T15" fmla="*/ 491 h 1326"/>
                  <a:gd name="T16" fmla="*/ 554 w 1353"/>
                  <a:gd name="T17" fmla="*/ 758 h 1326"/>
                  <a:gd name="T18" fmla="*/ 486 w 1353"/>
                  <a:gd name="T19" fmla="*/ 867 h 1326"/>
                  <a:gd name="T20" fmla="*/ 472 w 1353"/>
                  <a:gd name="T21" fmla="*/ 907 h 1326"/>
                  <a:gd name="T22" fmla="*/ 474 w 1353"/>
                  <a:gd name="T23" fmla="*/ 1047 h 1326"/>
                  <a:gd name="T24" fmla="*/ 498 w 1353"/>
                  <a:gd name="T25" fmla="*/ 1082 h 1326"/>
                  <a:gd name="T26" fmla="*/ 500 w 1353"/>
                  <a:gd name="T27" fmla="*/ 1116 h 1326"/>
                  <a:gd name="T28" fmla="*/ 486 w 1353"/>
                  <a:gd name="T29" fmla="*/ 1149 h 1326"/>
                  <a:gd name="T30" fmla="*/ 441 w 1353"/>
                  <a:gd name="T31" fmla="*/ 1205 h 1326"/>
                  <a:gd name="T32" fmla="*/ 434 w 1353"/>
                  <a:gd name="T33" fmla="*/ 1227 h 1326"/>
                  <a:gd name="T34" fmla="*/ 533 w 1353"/>
                  <a:gd name="T35" fmla="*/ 1326 h 1326"/>
                  <a:gd name="T36" fmla="*/ 640 w 1353"/>
                  <a:gd name="T37" fmla="*/ 1191 h 1326"/>
                  <a:gd name="T38" fmla="*/ 741 w 1353"/>
                  <a:gd name="T39" fmla="*/ 1187 h 1326"/>
                  <a:gd name="T40" fmla="*/ 734 w 1353"/>
                  <a:gd name="T41" fmla="*/ 1142 h 1326"/>
                  <a:gd name="T42" fmla="*/ 812 w 1353"/>
                  <a:gd name="T43" fmla="*/ 1113 h 1326"/>
                  <a:gd name="T44" fmla="*/ 931 w 1353"/>
                  <a:gd name="T45" fmla="*/ 1099 h 1326"/>
                  <a:gd name="T46" fmla="*/ 952 w 1353"/>
                  <a:gd name="T47" fmla="*/ 1078 h 1326"/>
                  <a:gd name="T48" fmla="*/ 1136 w 1353"/>
                  <a:gd name="T49" fmla="*/ 550 h 1326"/>
                  <a:gd name="T50" fmla="*/ 1353 w 1353"/>
                  <a:gd name="T51" fmla="*/ 560 h 1326"/>
                  <a:gd name="T52" fmla="*/ 1213 w 1353"/>
                  <a:gd name="T53" fmla="*/ 491 h 1326"/>
                  <a:gd name="T54" fmla="*/ 1200 w 1353"/>
                  <a:gd name="T55" fmla="*/ 435 h 1326"/>
                  <a:gd name="T56" fmla="*/ 1151 w 1353"/>
                  <a:gd name="T57" fmla="*/ 424 h 1326"/>
                  <a:gd name="T58" fmla="*/ 1117 w 1353"/>
                  <a:gd name="T59" fmla="*/ 400 h 1326"/>
                  <a:gd name="T60" fmla="*/ 1148 w 1353"/>
                  <a:gd name="T61" fmla="*/ 374 h 1326"/>
                  <a:gd name="T62" fmla="*/ 1151 w 1353"/>
                  <a:gd name="T63" fmla="*/ 303 h 1326"/>
                  <a:gd name="T64" fmla="*/ 1198 w 1353"/>
                  <a:gd name="T65" fmla="*/ 284 h 1326"/>
                  <a:gd name="T66" fmla="*/ 1188 w 1353"/>
                  <a:gd name="T67" fmla="*/ 268 h 1326"/>
                  <a:gd name="T68" fmla="*/ 1188 w 1353"/>
                  <a:gd name="T69" fmla="*/ 239 h 1326"/>
                  <a:gd name="T70" fmla="*/ 1225 w 1353"/>
                  <a:gd name="T71" fmla="*/ 223 h 1326"/>
                  <a:gd name="T72" fmla="*/ 1244 w 1353"/>
                  <a:gd name="T73" fmla="*/ 230 h 1326"/>
                  <a:gd name="T74" fmla="*/ 1277 w 1353"/>
                  <a:gd name="T75" fmla="*/ 225 h 1326"/>
                  <a:gd name="T76" fmla="*/ 1284 w 1353"/>
                  <a:gd name="T77" fmla="*/ 173 h 1326"/>
                  <a:gd name="T78" fmla="*/ 1353 w 1353"/>
                  <a:gd name="T79" fmla="*/ 111 h 1326"/>
                  <a:gd name="T80" fmla="*/ 907 w 1353"/>
                  <a:gd name="T81" fmla="*/ 81 h 1326"/>
                  <a:gd name="T82" fmla="*/ 904 w 1353"/>
                  <a:gd name="T83" fmla="*/ 43 h 1326"/>
                  <a:gd name="T84" fmla="*/ 873 w 1353"/>
                  <a:gd name="T85" fmla="*/ 24 h 1326"/>
                  <a:gd name="T86" fmla="*/ 834 w 1353"/>
                  <a:gd name="T87" fmla="*/ 12 h 1326"/>
                  <a:gd name="T88" fmla="*/ 805 w 1353"/>
                  <a:gd name="T89" fmla="*/ 24 h 1326"/>
                  <a:gd name="T90" fmla="*/ 755 w 1353"/>
                  <a:gd name="T91" fmla="*/ 62 h 1326"/>
                  <a:gd name="T92" fmla="*/ 623 w 1353"/>
                  <a:gd name="T93" fmla="*/ 10 h 1326"/>
                  <a:gd name="T94" fmla="*/ 571 w 1353"/>
                  <a:gd name="T95" fmla="*/ 0 h 1326"/>
                  <a:gd name="T96" fmla="*/ 528 w 1353"/>
                  <a:gd name="T97" fmla="*/ 7 h 1326"/>
                  <a:gd name="T98" fmla="*/ 207 w 1353"/>
                  <a:gd name="T99" fmla="*/ 104 h 1326"/>
                  <a:gd name="T100" fmla="*/ 47 w 1353"/>
                  <a:gd name="T101" fmla="*/ 215 h 1326"/>
                  <a:gd name="T102" fmla="*/ 0 w 1353"/>
                  <a:gd name="T103" fmla="*/ 268 h 1326"/>
                  <a:gd name="T104" fmla="*/ 63 w 1353"/>
                  <a:gd name="T105" fmla="*/ 607 h 1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353" h="1326">
                    <a:moveTo>
                      <a:pt x="63" y="607"/>
                    </a:moveTo>
                    <a:lnTo>
                      <a:pt x="116" y="579"/>
                    </a:lnTo>
                    <a:lnTo>
                      <a:pt x="130" y="519"/>
                    </a:lnTo>
                    <a:lnTo>
                      <a:pt x="163" y="522"/>
                    </a:lnTo>
                    <a:lnTo>
                      <a:pt x="195" y="545"/>
                    </a:lnTo>
                    <a:lnTo>
                      <a:pt x="226" y="536"/>
                    </a:lnTo>
                    <a:lnTo>
                      <a:pt x="273" y="496"/>
                    </a:lnTo>
                    <a:lnTo>
                      <a:pt x="318" y="491"/>
                    </a:lnTo>
                    <a:lnTo>
                      <a:pt x="554" y="758"/>
                    </a:lnTo>
                    <a:lnTo>
                      <a:pt x="486" y="867"/>
                    </a:lnTo>
                    <a:lnTo>
                      <a:pt x="472" y="907"/>
                    </a:lnTo>
                    <a:lnTo>
                      <a:pt x="474" y="1047"/>
                    </a:lnTo>
                    <a:lnTo>
                      <a:pt x="498" y="1082"/>
                    </a:lnTo>
                    <a:lnTo>
                      <a:pt x="500" y="1116"/>
                    </a:lnTo>
                    <a:lnTo>
                      <a:pt x="486" y="1149"/>
                    </a:lnTo>
                    <a:lnTo>
                      <a:pt x="441" y="1205"/>
                    </a:lnTo>
                    <a:lnTo>
                      <a:pt x="434" y="1227"/>
                    </a:lnTo>
                    <a:lnTo>
                      <a:pt x="533" y="1326"/>
                    </a:lnTo>
                    <a:lnTo>
                      <a:pt x="640" y="1191"/>
                    </a:lnTo>
                    <a:lnTo>
                      <a:pt x="741" y="1187"/>
                    </a:lnTo>
                    <a:lnTo>
                      <a:pt x="734" y="1142"/>
                    </a:lnTo>
                    <a:lnTo>
                      <a:pt x="812" y="1113"/>
                    </a:lnTo>
                    <a:lnTo>
                      <a:pt x="931" y="1099"/>
                    </a:lnTo>
                    <a:lnTo>
                      <a:pt x="952" y="1078"/>
                    </a:lnTo>
                    <a:lnTo>
                      <a:pt x="1136" y="550"/>
                    </a:lnTo>
                    <a:lnTo>
                      <a:pt x="1353" y="560"/>
                    </a:lnTo>
                    <a:lnTo>
                      <a:pt x="1213" y="491"/>
                    </a:lnTo>
                    <a:lnTo>
                      <a:pt x="1200" y="435"/>
                    </a:lnTo>
                    <a:lnTo>
                      <a:pt x="1151" y="424"/>
                    </a:lnTo>
                    <a:lnTo>
                      <a:pt x="1117" y="400"/>
                    </a:lnTo>
                    <a:lnTo>
                      <a:pt x="1148" y="374"/>
                    </a:lnTo>
                    <a:lnTo>
                      <a:pt x="1151" y="303"/>
                    </a:lnTo>
                    <a:lnTo>
                      <a:pt x="1198" y="284"/>
                    </a:lnTo>
                    <a:lnTo>
                      <a:pt x="1188" y="268"/>
                    </a:lnTo>
                    <a:lnTo>
                      <a:pt x="1188" y="239"/>
                    </a:lnTo>
                    <a:lnTo>
                      <a:pt x="1225" y="223"/>
                    </a:lnTo>
                    <a:lnTo>
                      <a:pt x="1244" y="230"/>
                    </a:lnTo>
                    <a:lnTo>
                      <a:pt x="1277" y="225"/>
                    </a:lnTo>
                    <a:lnTo>
                      <a:pt x="1284" y="173"/>
                    </a:lnTo>
                    <a:lnTo>
                      <a:pt x="1353" y="111"/>
                    </a:lnTo>
                    <a:lnTo>
                      <a:pt x="907" y="81"/>
                    </a:lnTo>
                    <a:lnTo>
                      <a:pt x="904" y="43"/>
                    </a:lnTo>
                    <a:lnTo>
                      <a:pt x="873" y="24"/>
                    </a:lnTo>
                    <a:lnTo>
                      <a:pt x="834" y="12"/>
                    </a:lnTo>
                    <a:lnTo>
                      <a:pt x="805" y="24"/>
                    </a:lnTo>
                    <a:lnTo>
                      <a:pt x="755" y="62"/>
                    </a:lnTo>
                    <a:lnTo>
                      <a:pt x="623" y="10"/>
                    </a:lnTo>
                    <a:lnTo>
                      <a:pt x="571" y="0"/>
                    </a:lnTo>
                    <a:lnTo>
                      <a:pt x="528" y="7"/>
                    </a:lnTo>
                    <a:lnTo>
                      <a:pt x="207" y="104"/>
                    </a:lnTo>
                    <a:lnTo>
                      <a:pt x="47" y="215"/>
                    </a:lnTo>
                    <a:lnTo>
                      <a:pt x="0" y="268"/>
                    </a:lnTo>
                    <a:lnTo>
                      <a:pt x="63" y="60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76" name="Freeform 64"/>
              <p:cNvSpPr>
                <a:spLocks/>
              </p:cNvSpPr>
              <p:nvPr/>
            </p:nvSpPr>
            <p:spPr bwMode="auto">
              <a:xfrm>
                <a:off x="6267" y="1333"/>
                <a:ext cx="87" cy="95"/>
              </a:xfrm>
              <a:custGeom>
                <a:avLst/>
                <a:gdLst>
                  <a:gd name="T0" fmla="*/ 31 w 527"/>
                  <a:gd name="T1" fmla="*/ 118 h 570"/>
                  <a:gd name="T2" fmla="*/ 88 w 527"/>
                  <a:gd name="T3" fmla="*/ 87 h 570"/>
                  <a:gd name="T4" fmla="*/ 97 w 527"/>
                  <a:gd name="T5" fmla="*/ 30 h 570"/>
                  <a:gd name="T6" fmla="*/ 133 w 527"/>
                  <a:gd name="T7" fmla="*/ 33 h 570"/>
                  <a:gd name="T8" fmla="*/ 160 w 527"/>
                  <a:gd name="T9" fmla="*/ 56 h 570"/>
                  <a:gd name="T10" fmla="*/ 198 w 527"/>
                  <a:gd name="T11" fmla="*/ 47 h 570"/>
                  <a:gd name="T12" fmla="*/ 240 w 527"/>
                  <a:gd name="T13" fmla="*/ 7 h 570"/>
                  <a:gd name="T14" fmla="*/ 288 w 527"/>
                  <a:gd name="T15" fmla="*/ 0 h 570"/>
                  <a:gd name="T16" fmla="*/ 527 w 527"/>
                  <a:gd name="T17" fmla="*/ 269 h 570"/>
                  <a:gd name="T18" fmla="*/ 458 w 527"/>
                  <a:gd name="T19" fmla="*/ 371 h 570"/>
                  <a:gd name="T20" fmla="*/ 442 w 527"/>
                  <a:gd name="T21" fmla="*/ 414 h 570"/>
                  <a:gd name="T22" fmla="*/ 444 w 527"/>
                  <a:gd name="T23" fmla="*/ 556 h 570"/>
                  <a:gd name="T24" fmla="*/ 191 w 527"/>
                  <a:gd name="T25" fmla="*/ 570 h 570"/>
                  <a:gd name="T26" fmla="*/ 0 w 527"/>
                  <a:gd name="T27" fmla="*/ 539 h 570"/>
                  <a:gd name="T28" fmla="*/ 78 w 527"/>
                  <a:gd name="T29" fmla="*/ 340 h 570"/>
                  <a:gd name="T30" fmla="*/ 31 w 527"/>
                  <a:gd name="T31" fmla="*/ 118 h 5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27" h="570">
                    <a:moveTo>
                      <a:pt x="31" y="118"/>
                    </a:moveTo>
                    <a:lnTo>
                      <a:pt x="88" y="87"/>
                    </a:lnTo>
                    <a:lnTo>
                      <a:pt x="97" y="30"/>
                    </a:lnTo>
                    <a:lnTo>
                      <a:pt x="133" y="33"/>
                    </a:lnTo>
                    <a:lnTo>
                      <a:pt x="160" y="56"/>
                    </a:lnTo>
                    <a:lnTo>
                      <a:pt x="198" y="47"/>
                    </a:lnTo>
                    <a:lnTo>
                      <a:pt x="240" y="7"/>
                    </a:lnTo>
                    <a:lnTo>
                      <a:pt x="288" y="0"/>
                    </a:lnTo>
                    <a:lnTo>
                      <a:pt x="527" y="269"/>
                    </a:lnTo>
                    <a:lnTo>
                      <a:pt x="458" y="371"/>
                    </a:lnTo>
                    <a:lnTo>
                      <a:pt x="442" y="414"/>
                    </a:lnTo>
                    <a:lnTo>
                      <a:pt x="444" y="556"/>
                    </a:lnTo>
                    <a:lnTo>
                      <a:pt x="191" y="570"/>
                    </a:lnTo>
                    <a:lnTo>
                      <a:pt x="0" y="539"/>
                    </a:lnTo>
                    <a:lnTo>
                      <a:pt x="78" y="340"/>
                    </a:lnTo>
                    <a:lnTo>
                      <a:pt x="31" y="11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77" name="Freeform 65"/>
              <p:cNvSpPr>
                <a:spLocks/>
              </p:cNvSpPr>
              <p:nvPr/>
            </p:nvSpPr>
            <p:spPr bwMode="auto">
              <a:xfrm>
                <a:off x="6267" y="1333"/>
                <a:ext cx="87" cy="95"/>
              </a:xfrm>
              <a:custGeom>
                <a:avLst/>
                <a:gdLst>
                  <a:gd name="T0" fmla="*/ 31 w 527"/>
                  <a:gd name="T1" fmla="*/ 118 h 570"/>
                  <a:gd name="T2" fmla="*/ 88 w 527"/>
                  <a:gd name="T3" fmla="*/ 87 h 570"/>
                  <a:gd name="T4" fmla="*/ 97 w 527"/>
                  <a:gd name="T5" fmla="*/ 30 h 570"/>
                  <a:gd name="T6" fmla="*/ 133 w 527"/>
                  <a:gd name="T7" fmla="*/ 33 h 570"/>
                  <a:gd name="T8" fmla="*/ 160 w 527"/>
                  <a:gd name="T9" fmla="*/ 56 h 570"/>
                  <a:gd name="T10" fmla="*/ 198 w 527"/>
                  <a:gd name="T11" fmla="*/ 47 h 570"/>
                  <a:gd name="T12" fmla="*/ 240 w 527"/>
                  <a:gd name="T13" fmla="*/ 7 h 570"/>
                  <a:gd name="T14" fmla="*/ 288 w 527"/>
                  <a:gd name="T15" fmla="*/ 0 h 570"/>
                  <a:gd name="T16" fmla="*/ 527 w 527"/>
                  <a:gd name="T17" fmla="*/ 269 h 570"/>
                  <a:gd name="T18" fmla="*/ 458 w 527"/>
                  <a:gd name="T19" fmla="*/ 371 h 570"/>
                  <a:gd name="T20" fmla="*/ 442 w 527"/>
                  <a:gd name="T21" fmla="*/ 414 h 570"/>
                  <a:gd name="T22" fmla="*/ 444 w 527"/>
                  <a:gd name="T23" fmla="*/ 556 h 570"/>
                  <a:gd name="T24" fmla="*/ 191 w 527"/>
                  <a:gd name="T25" fmla="*/ 570 h 570"/>
                  <a:gd name="T26" fmla="*/ 0 w 527"/>
                  <a:gd name="T27" fmla="*/ 539 h 570"/>
                  <a:gd name="T28" fmla="*/ 78 w 527"/>
                  <a:gd name="T29" fmla="*/ 340 h 570"/>
                  <a:gd name="T30" fmla="*/ 31 w 527"/>
                  <a:gd name="T31" fmla="*/ 118 h 5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27" h="570">
                    <a:moveTo>
                      <a:pt x="31" y="118"/>
                    </a:moveTo>
                    <a:lnTo>
                      <a:pt x="88" y="87"/>
                    </a:lnTo>
                    <a:lnTo>
                      <a:pt x="97" y="30"/>
                    </a:lnTo>
                    <a:lnTo>
                      <a:pt x="133" y="33"/>
                    </a:lnTo>
                    <a:lnTo>
                      <a:pt x="160" y="56"/>
                    </a:lnTo>
                    <a:lnTo>
                      <a:pt x="198" y="47"/>
                    </a:lnTo>
                    <a:lnTo>
                      <a:pt x="240" y="7"/>
                    </a:lnTo>
                    <a:lnTo>
                      <a:pt x="288" y="0"/>
                    </a:lnTo>
                    <a:lnTo>
                      <a:pt x="527" y="269"/>
                    </a:lnTo>
                    <a:lnTo>
                      <a:pt x="458" y="371"/>
                    </a:lnTo>
                    <a:lnTo>
                      <a:pt x="442" y="414"/>
                    </a:lnTo>
                    <a:lnTo>
                      <a:pt x="444" y="556"/>
                    </a:lnTo>
                    <a:lnTo>
                      <a:pt x="191" y="570"/>
                    </a:lnTo>
                    <a:lnTo>
                      <a:pt x="0" y="539"/>
                    </a:lnTo>
                    <a:lnTo>
                      <a:pt x="78" y="340"/>
                    </a:lnTo>
                    <a:lnTo>
                      <a:pt x="31" y="11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78" name="Freeform 66"/>
              <p:cNvSpPr>
                <a:spLocks/>
              </p:cNvSpPr>
              <p:nvPr/>
            </p:nvSpPr>
            <p:spPr bwMode="auto">
              <a:xfrm>
                <a:off x="6795" y="2387"/>
                <a:ext cx="334" cy="236"/>
              </a:xfrm>
              <a:custGeom>
                <a:avLst/>
                <a:gdLst>
                  <a:gd name="T0" fmla="*/ 1786 w 2002"/>
                  <a:gd name="T1" fmla="*/ 970 h 1415"/>
                  <a:gd name="T2" fmla="*/ 1891 w 2002"/>
                  <a:gd name="T3" fmla="*/ 822 h 1415"/>
                  <a:gd name="T4" fmla="*/ 1920 w 2002"/>
                  <a:gd name="T5" fmla="*/ 722 h 1415"/>
                  <a:gd name="T6" fmla="*/ 1950 w 2002"/>
                  <a:gd name="T7" fmla="*/ 689 h 1415"/>
                  <a:gd name="T8" fmla="*/ 1839 w 2002"/>
                  <a:gd name="T9" fmla="*/ 631 h 1415"/>
                  <a:gd name="T10" fmla="*/ 1739 w 2002"/>
                  <a:gd name="T11" fmla="*/ 548 h 1415"/>
                  <a:gd name="T12" fmla="*/ 1676 w 2002"/>
                  <a:gd name="T13" fmla="*/ 476 h 1415"/>
                  <a:gd name="T14" fmla="*/ 1650 w 2002"/>
                  <a:gd name="T15" fmla="*/ 410 h 1415"/>
                  <a:gd name="T16" fmla="*/ 1573 w 2002"/>
                  <a:gd name="T17" fmla="*/ 301 h 1415"/>
                  <a:gd name="T18" fmla="*/ 1548 w 2002"/>
                  <a:gd name="T19" fmla="*/ 190 h 1415"/>
                  <a:gd name="T20" fmla="*/ 1608 w 2002"/>
                  <a:gd name="T21" fmla="*/ 139 h 1415"/>
                  <a:gd name="T22" fmla="*/ 1451 w 2002"/>
                  <a:gd name="T23" fmla="*/ 95 h 1415"/>
                  <a:gd name="T24" fmla="*/ 1368 w 2002"/>
                  <a:gd name="T25" fmla="*/ 170 h 1415"/>
                  <a:gd name="T26" fmla="*/ 1241 w 2002"/>
                  <a:gd name="T27" fmla="*/ 116 h 1415"/>
                  <a:gd name="T28" fmla="*/ 1073 w 2002"/>
                  <a:gd name="T29" fmla="*/ 237 h 1415"/>
                  <a:gd name="T30" fmla="*/ 1041 w 2002"/>
                  <a:gd name="T31" fmla="*/ 196 h 1415"/>
                  <a:gd name="T32" fmla="*/ 935 w 2002"/>
                  <a:gd name="T33" fmla="*/ 140 h 1415"/>
                  <a:gd name="T34" fmla="*/ 694 w 2002"/>
                  <a:gd name="T35" fmla="*/ 228 h 1415"/>
                  <a:gd name="T36" fmla="*/ 504 w 2002"/>
                  <a:gd name="T37" fmla="*/ 49 h 1415"/>
                  <a:gd name="T38" fmla="*/ 311 w 2002"/>
                  <a:gd name="T39" fmla="*/ 44 h 1415"/>
                  <a:gd name="T40" fmla="*/ 135 w 2002"/>
                  <a:gd name="T41" fmla="*/ 75 h 1415"/>
                  <a:gd name="T42" fmla="*/ 65 w 2002"/>
                  <a:gd name="T43" fmla="*/ 223 h 1415"/>
                  <a:gd name="T44" fmla="*/ 74 w 2002"/>
                  <a:gd name="T45" fmla="*/ 403 h 1415"/>
                  <a:gd name="T46" fmla="*/ 81 w 2002"/>
                  <a:gd name="T47" fmla="*/ 576 h 1415"/>
                  <a:gd name="T48" fmla="*/ 163 w 2002"/>
                  <a:gd name="T49" fmla="*/ 584 h 1415"/>
                  <a:gd name="T50" fmla="*/ 176 w 2002"/>
                  <a:gd name="T51" fmla="*/ 615 h 1415"/>
                  <a:gd name="T52" fmla="*/ 221 w 2002"/>
                  <a:gd name="T53" fmla="*/ 669 h 1415"/>
                  <a:gd name="T54" fmla="*/ 228 w 2002"/>
                  <a:gd name="T55" fmla="*/ 741 h 1415"/>
                  <a:gd name="T56" fmla="*/ 0 w 2002"/>
                  <a:gd name="T57" fmla="*/ 929 h 1415"/>
                  <a:gd name="T58" fmla="*/ 62 w 2002"/>
                  <a:gd name="T59" fmla="*/ 957 h 1415"/>
                  <a:gd name="T60" fmla="*/ 74 w 2002"/>
                  <a:gd name="T61" fmla="*/ 1131 h 1415"/>
                  <a:gd name="T62" fmla="*/ 23 w 2002"/>
                  <a:gd name="T63" fmla="*/ 1268 h 1415"/>
                  <a:gd name="T64" fmla="*/ 174 w 2002"/>
                  <a:gd name="T65" fmla="*/ 1413 h 1415"/>
                  <a:gd name="T66" fmla="*/ 161 w 2002"/>
                  <a:gd name="T67" fmla="*/ 1160 h 1415"/>
                  <a:gd name="T68" fmla="*/ 239 w 2002"/>
                  <a:gd name="T69" fmla="*/ 1094 h 1415"/>
                  <a:gd name="T70" fmla="*/ 320 w 2002"/>
                  <a:gd name="T71" fmla="*/ 1117 h 1415"/>
                  <a:gd name="T72" fmla="*/ 436 w 2002"/>
                  <a:gd name="T73" fmla="*/ 1071 h 1415"/>
                  <a:gd name="T74" fmla="*/ 532 w 2002"/>
                  <a:gd name="T75" fmla="*/ 1136 h 1415"/>
                  <a:gd name="T76" fmla="*/ 573 w 2002"/>
                  <a:gd name="T77" fmla="*/ 1138 h 1415"/>
                  <a:gd name="T78" fmla="*/ 689 w 2002"/>
                  <a:gd name="T79" fmla="*/ 1092 h 1415"/>
                  <a:gd name="T80" fmla="*/ 759 w 2002"/>
                  <a:gd name="T81" fmla="*/ 1131 h 1415"/>
                  <a:gd name="T82" fmla="*/ 870 w 2002"/>
                  <a:gd name="T83" fmla="*/ 1015 h 1415"/>
                  <a:gd name="T84" fmla="*/ 998 w 2002"/>
                  <a:gd name="T85" fmla="*/ 871 h 1415"/>
                  <a:gd name="T86" fmla="*/ 1222 w 2002"/>
                  <a:gd name="T87" fmla="*/ 911 h 1415"/>
                  <a:gd name="T88" fmla="*/ 1261 w 2002"/>
                  <a:gd name="T89" fmla="*/ 922 h 1415"/>
                  <a:gd name="T90" fmla="*/ 1453 w 2002"/>
                  <a:gd name="T91" fmla="*/ 994 h 1415"/>
                  <a:gd name="T92" fmla="*/ 1507 w 2002"/>
                  <a:gd name="T93" fmla="*/ 1047 h 1415"/>
                  <a:gd name="T94" fmla="*/ 1610 w 2002"/>
                  <a:gd name="T95" fmla="*/ 1027 h 1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002" h="1415">
                    <a:moveTo>
                      <a:pt x="1707" y="1022"/>
                    </a:moveTo>
                    <a:lnTo>
                      <a:pt x="1786" y="970"/>
                    </a:lnTo>
                    <a:lnTo>
                      <a:pt x="1841" y="919"/>
                    </a:lnTo>
                    <a:lnTo>
                      <a:pt x="1891" y="822"/>
                    </a:lnTo>
                    <a:lnTo>
                      <a:pt x="1886" y="769"/>
                    </a:lnTo>
                    <a:lnTo>
                      <a:pt x="1920" y="722"/>
                    </a:lnTo>
                    <a:lnTo>
                      <a:pt x="2002" y="705"/>
                    </a:lnTo>
                    <a:lnTo>
                      <a:pt x="1950" y="689"/>
                    </a:lnTo>
                    <a:lnTo>
                      <a:pt x="1899" y="625"/>
                    </a:lnTo>
                    <a:lnTo>
                      <a:pt x="1839" y="631"/>
                    </a:lnTo>
                    <a:lnTo>
                      <a:pt x="1794" y="571"/>
                    </a:lnTo>
                    <a:lnTo>
                      <a:pt x="1739" y="548"/>
                    </a:lnTo>
                    <a:lnTo>
                      <a:pt x="1676" y="517"/>
                    </a:lnTo>
                    <a:lnTo>
                      <a:pt x="1676" y="476"/>
                    </a:lnTo>
                    <a:lnTo>
                      <a:pt x="1656" y="445"/>
                    </a:lnTo>
                    <a:lnTo>
                      <a:pt x="1650" y="410"/>
                    </a:lnTo>
                    <a:lnTo>
                      <a:pt x="1612" y="384"/>
                    </a:lnTo>
                    <a:lnTo>
                      <a:pt x="1573" y="301"/>
                    </a:lnTo>
                    <a:lnTo>
                      <a:pt x="1571" y="251"/>
                    </a:lnTo>
                    <a:lnTo>
                      <a:pt x="1548" y="190"/>
                    </a:lnTo>
                    <a:lnTo>
                      <a:pt x="1584" y="181"/>
                    </a:lnTo>
                    <a:lnTo>
                      <a:pt x="1608" y="139"/>
                    </a:lnTo>
                    <a:lnTo>
                      <a:pt x="1569" y="95"/>
                    </a:lnTo>
                    <a:lnTo>
                      <a:pt x="1451" y="95"/>
                    </a:lnTo>
                    <a:lnTo>
                      <a:pt x="1407" y="131"/>
                    </a:lnTo>
                    <a:lnTo>
                      <a:pt x="1368" y="170"/>
                    </a:lnTo>
                    <a:lnTo>
                      <a:pt x="1296" y="142"/>
                    </a:lnTo>
                    <a:lnTo>
                      <a:pt x="1241" y="116"/>
                    </a:lnTo>
                    <a:lnTo>
                      <a:pt x="1164" y="155"/>
                    </a:lnTo>
                    <a:lnTo>
                      <a:pt x="1073" y="237"/>
                    </a:lnTo>
                    <a:lnTo>
                      <a:pt x="1045" y="212"/>
                    </a:lnTo>
                    <a:lnTo>
                      <a:pt x="1041" y="196"/>
                    </a:lnTo>
                    <a:lnTo>
                      <a:pt x="1008" y="205"/>
                    </a:lnTo>
                    <a:lnTo>
                      <a:pt x="935" y="140"/>
                    </a:lnTo>
                    <a:lnTo>
                      <a:pt x="788" y="140"/>
                    </a:lnTo>
                    <a:lnTo>
                      <a:pt x="694" y="228"/>
                    </a:lnTo>
                    <a:lnTo>
                      <a:pt x="581" y="188"/>
                    </a:lnTo>
                    <a:lnTo>
                      <a:pt x="504" y="49"/>
                    </a:lnTo>
                    <a:lnTo>
                      <a:pt x="448" y="19"/>
                    </a:lnTo>
                    <a:lnTo>
                      <a:pt x="311" y="44"/>
                    </a:lnTo>
                    <a:lnTo>
                      <a:pt x="219" y="0"/>
                    </a:lnTo>
                    <a:lnTo>
                      <a:pt x="135" y="75"/>
                    </a:lnTo>
                    <a:lnTo>
                      <a:pt x="81" y="80"/>
                    </a:lnTo>
                    <a:lnTo>
                      <a:pt x="65" y="223"/>
                    </a:lnTo>
                    <a:lnTo>
                      <a:pt x="26" y="321"/>
                    </a:lnTo>
                    <a:lnTo>
                      <a:pt x="74" y="403"/>
                    </a:lnTo>
                    <a:lnTo>
                      <a:pt x="98" y="514"/>
                    </a:lnTo>
                    <a:lnTo>
                      <a:pt x="81" y="576"/>
                    </a:lnTo>
                    <a:lnTo>
                      <a:pt x="109" y="595"/>
                    </a:lnTo>
                    <a:lnTo>
                      <a:pt x="163" y="584"/>
                    </a:lnTo>
                    <a:lnTo>
                      <a:pt x="188" y="588"/>
                    </a:lnTo>
                    <a:lnTo>
                      <a:pt x="176" y="615"/>
                    </a:lnTo>
                    <a:lnTo>
                      <a:pt x="193" y="651"/>
                    </a:lnTo>
                    <a:lnTo>
                      <a:pt x="221" y="669"/>
                    </a:lnTo>
                    <a:lnTo>
                      <a:pt x="243" y="673"/>
                    </a:lnTo>
                    <a:lnTo>
                      <a:pt x="228" y="741"/>
                    </a:lnTo>
                    <a:lnTo>
                      <a:pt x="176" y="834"/>
                    </a:lnTo>
                    <a:lnTo>
                      <a:pt x="0" y="929"/>
                    </a:lnTo>
                    <a:lnTo>
                      <a:pt x="9" y="955"/>
                    </a:lnTo>
                    <a:lnTo>
                      <a:pt x="62" y="957"/>
                    </a:lnTo>
                    <a:lnTo>
                      <a:pt x="84" y="1027"/>
                    </a:lnTo>
                    <a:lnTo>
                      <a:pt x="74" y="1131"/>
                    </a:lnTo>
                    <a:lnTo>
                      <a:pt x="26" y="1213"/>
                    </a:lnTo>
                    <a:lnTo>
                      <a:pt x="23" y="1268"/>
                    </a:lnTo>
                    <a:lnTo>
                      <a:pt x="127" y="1415"/>
                    </a:lnTo>
                    <a:lnTo>
                      <a:pt x="174" y="1413"/>
                    </a:lnTo>
                    <a:lnTo>
                      <a:pt x="109" y="1247"/>
                    </a:lnTo>
                    <a:lnTo>
                      <a:pt x="161" y="1160"/>
                    </a:lnTo>
                    <a:lnTo>
                      <a:pt x="219" y="1141"/>
                    </a:lnTo>
                    <a:lnTo>
                      <a:pt x="239" y="1094"/>
                    </a:lnTo>
                    <a:lnTo>
                      <a:pt x="299" y="1092"/>
                    </a:lnTo>
                    <a:lnTo>
                      <a:pt x="320" y="1117"/>
                    </a:lnTo>
                    <a:lnTo>
                      <a:pt x="418" y="1115"/>
                    </a:lnTo>
                    <a:lnTo>
                      <a:pt x="436" y="1071"/>
                    </a:lnTo>
                    <a:lnTo>
                      <a:pt x="455" y="1126"/>
                    </a:lnTo>
                    <a:lnTo>
                      <a:pt x="532" y="1136"/>
                    </a:lnTo>
                    <a:lnTo>
                      <a:pt x="559" y="1073"/>
                    </a:lnTo>
                    <a:lnTo>
                      <a:pt x="573" y="1138"/>
                    </a:lnTo>
                    <a:lnTo>
                      <a:pt x="660" y="1152"/>
                    </a:lnTo>
                    <a:lnTo>
                      <a:pt x="689" y="1092"/>
                    </a:lnTo>
                    <a:lnTo>
                      <a:pt x="747" y="1094"/>
                    </a:lnTo>
                    <a:lnTo>
                      <a:pt x="759" y="1131"/>
                    </a:lnTo>
                    <a:lnTo>
                      <a:pt x="868" y="1083"/>
                    </a:lnTo>
                    <a:lnTo>
                      <a:pt x="870" y="1015"/>
                    </a:lnTo>
                    <a:lnTo>
                      <a:pt x="957" y="887"/>
                    </a:lnTo>
                    <a:lnTo>
                      <a:pt x="998" y="871"/>
                    </a:lnTo>
                    <a:lnTo>
                      <a:pt x="1168" y="953"/>
                    </a:lnTo>
                    <a:lnTo>
                      <a:pt x="1222" y="911"/>
                    </a:lnTo>
                    <a:lnTo>
                      <a:pt x="1245" y="913"/>
                    </a:lnTo>
                    <a:lnTo>
                      <a:pt x="1261" y="922"/>
                    </a:lnTo>
                    <a:lnTo>
                      <a:pt x="1265" y="979"/>
                    </a:lnTo>
                    <a:lnTo>
                      <a:pt x="1453" y="994"/>
                    </a:lnTo>
                    <a:lnTo>
                      <a:pt x="1468" y="1034"/>
                    </a:lnTo>
                    <a:lnTo>
                      <a:pt x="1507" y="1047"/>
                    </a:lnTo>
                    <a:lnTo>
                      <a:pt x="1545" y="1052"/>
                    </a:lnTo>
                    <a:lnTo>
                      <a:pt x="1610" y="1027"/>
                    </a:lnTo>
                    <a:lnTo>
                      <a:pt x="1707" y="1022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79" name="Freeform 67"/>
              <p:cNvSpPr>
                <a:spLocks/>
              </p:cNvSpPr>
              <p:nvPr/>
            </p:nvSpPr>
            <p:spPr bwMode="auto">
              <a:xfrm>
                <a:off x="6795" y="2387"/>
                <a:ext cx="334" cy="236"/>
              </a:xfrm>
              <a:custGeom>
                <a:avLst/>
                <a:gdLst>
                  <a:gd name="T0" fmla="*/ 1786 w 2002"/>
                  <a:gd name="T1" fmla="*/ 970 h 1415"/>
                  <a:gd name="T2" fmla="*/ 1891 w 2002"/>
                  <a:gd name="T3" fmla="*/ 822 h 1415"/>
                  <a:gd name="T4" fmla="*/ 1920 w 2002"/>
                  <a:gd name="T5" fmla="*/ 722 h 1415"/>
                  <a:gd name="T6" fmla="*/ 1950 w 2002"/>
                  <a:gd name="T7" fmla="*/ 689 h 1415"/>
                  <a:gd name="T8" fmla="*/ 1839 w 2002"/>
                  <a:gd name="T9" fmla="*/ 631 h 1415"/>
                  <a:gd name="T10" fmla="*/ 1739 w 2002"/>
                  <a:gd name="T11" fmla="*/ 548 h 1415"/>
                  <a:gd name="T12" fmla="*/ 1676 w 2002"/>
                  <a:gd name="T13" fmla="*/ 476 h 1415"/>
                  <a:gd name="T14" fmla="*/ 1650 w 2002"/>
                  <a:gd name="T15" fmla="*/ 410 h 1415"/>
                  <a:gd name="T16" fmla="*/ 1573 w 2002"/>
                  <a:gd name="T17" fmla="*/ 301 h 1415"/>
                  <a:gd name="T18" fmla="*/ 1548 w 2002"/>
                  <a:gd name="T19" fmla="*/ 190 h 1415"/>
                  <a:gd name="T20" fmla="*/ 1608 w 2002"/>
                  <a:gd name="T21" fmla="*/ 139 h 1415"/>
                  <a:gd name="T22" fmla="*/ 1451 w 2002"/>
                  <a:gd name="T23" fmla="*/ 95 h 1415"/>
                  <a:gd name="T24" fmla="*/ 1368 w 2002"/>
                  <a:gd name="T25" fmla="*/ 170 h 1415"/>
                  <a:gd name="T26" fmla="*/ 1241 w 2002"/>
                  <a:gd name="T27" fmla="*/ 116 h 1415"/>
                  <a:gd name="T28" fmla="*/ 1073 w 2002"/>
                  <a:gd name="T29" fmla="*/ 237 h 1415"/>
                  <a:gd name="T30" fmla="*/ 1041 w 2002"/>
                  <a:gd name="T31" fmla="*/ 196 h 1415"/>
                  <a:gd name="T32" fmla="*/ 935 w 2002"/>
                  <a:gd name="T33" fmla="*/ 140 h 1415"/>
                  <a:gd name="T34" fmla="*/ 694 w 2002"/>
                  <a:gd name="T35" fmla="*/ 228 h 1415"/>
                  <a:gd name="T36" fmla="*/ 504 w 2002"/>
                  <a:gd name="T37" fmla="*/ 49 h 1415"/>
                  <a:gd name="T38" fmla="*/ 311 w 2002"/>
                  <a:gd name="T39" fmla="*/ 44 h 1415"/>
                  <a:gd name="T40" fmla="*/ 135 w 2002"/>
                  <a:gd name="T41" fmla="*/ 75 h 1415"/>
                  <a:gd name="T42" fmla="*/ 65 w 2002"/>
                  <a:gd name="T43" fmla="*/ 223 h 1415"/>
                  <a:gd name="T44" fmla="*/ 74 w 2002"/>
                  <a:gd name="T45" fmla="*/ 403 h 1415"/>
                  <a:gd name="T46" fmla="*/ 81 w 2002"/>
                  <a:gd name="T47" fmla="*/ 576 h 1415"/>
                  <a:gd name="T48" fmla="*/ 163 w 2002"/>
                  <a:gd name="T49" fmla="*/ 584 h 1415"/>
                  <a:gd name="T50" fmla="*/ 176 w 2002"/>
                  <a:gd name="T51" fmla="*/ 615 h 1415"/>
                  <a:gd name="T52" fmla="*/ 221 w 2002"/>
                  <a:gd name="T53" fmla="*/ 669 h 1415"/>
                  <a:gd name="T54" fmla="*/ 228 w 2002"/>
                  <a:gd name="T55" fmla="*/ 741 h 1415"/>
                  <a:gd name="T56" fmla="*/ 0 w 2002"/>
                  <a:gd name="T57" fmla="*/ 929 h 1415"/>
                  <a:gd name="T58" fmla="*/ 62 w 2002"/>
                  <a:gd name="T59" fmla="*/ 957 h 1415"/>
                  <a:gd name="T60" fmla="*/ 74 w 2002"/>
                  <a:gd name="T61" fmla="*/ 1131 h 1415"/>
                  <a:gd name="T62" fmla="*/ 23 w 2002"/>
                  <a:gd name="T63" fmla="*/ 1268 h 1415"/>
                  <a:gd name="T64" fmla="*/ 174 w 2002"/>
                  <a:gd name="T65" fmla="*/ 1413 h 1415"/>
                  <a:gd name="T66" fmla="*/ 161 w 2002"/>
                  <a:gd name="T67" fmla="*/ 1160 h 1415"/>
                  <a:gd name="T68" fmla="*/ 239 w 2002"/>
                  <a:gd name="T69" fmla="*/ 1094 h 1415"/>
                  <a:gd name="T70" fmla="*/ 320 w 2002"/>
                  <a:gd name="T71" fmla="*/ 1117 h 1415"/>
                  <a:gd name="T72" fmla="*/ 436 w 2002"/>
                  <a:gd name="T73" fmla="*/ 1071 h 1415"/>
                  <a:gd name="T74" fmla="*/ 532 w 2002"/>
                  <a:gd name="T75" fmla="*/ 1136 h 1415"/>
                  <a:gd name="T76" fmla="*/ 573 w 2002"/>
                  <a:gd name="T77" fmla="*/ 1138 h 1415"/>
                  <a:gd name="T78" fmla="*/ 689 w 2002"/>
                  <a:gd name="T79" fmla="*/ 1092 h 1415"/>
                  <a:gd name="T80" fmla="*/ 759 w 2002"/>
                  <a:gd name="T81" fmla="*/ 1131 h 1415"/>
                  <a:gd name="T82" fmla="*/ 870 w 2002"/>
                  <a:gd name="T83" fmla="*/ 1015 h 1415"/>
                  <a:gd name="T84" fmla="*/ 998 w 2002"/>
                  <a:gd name="T85" fmla="*/ 871 h 1415"/>
                  <a:gd name="T86" fmla="*/ 1222 w 2002"/>
                  <a:gd name="T87" fmla="*/ 911 h 1415"/>
                  <a:gd name="T88" fmla="*/ 1261 w 2002"/>
                  <a:gd name="T89" fmla="*/ 922 h 1415"/>
                  <a:gd name="T90" fmla="*/ 1453 w 2002"/>
                  <a:gd name="T91" fmla="*/ 994 h 1415"/>
                  <a:gd name="T92" fmla="*/ 1507 w 2002"/>
                  <a:gd name="T93" fmla="*/ 1047 h 1415"/>
                  <a:gd name="T94" fmla="*/ 1610 w 2002"/>
                  <a:gd name="T95" fmla="*/ 1027 h 1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002" h="1415">
                    <a:moveTo>
                      <a:pt x="1707" y="1022"/>
                    </a:moveTo>
                    <a:lnTo>
                      <a:pt x="1786" y="970"/>
                    </a:lnTo>
                    <a:lnTo>
                      <a:pt x="1841" y="919"/>
                    </a:lnTo>
                    <a:lnTo>
                      <a:pt x="1891" y="822"/>
                    </a:lnTo>
                    <a:lnTo>
                      <a:pt x="1886" y="769"/>
                    </a:lnTo>
                    <a:lnTo>
                      <a:pt x="1920" y="722"/>
                    </a:lnTo>
                    <a:lnTo>
                      <a:pt x="2002" y="705"/>
                    </a:lnTo>
                    <a:lnTo>
                      <a:pt x="1950" y="689"/>
                    </a:lnTo>
                    <a:lnTo>
                      <a:pt x="1899" y="625"/>
                    </a:lnTo>
                    <a:lnTo>
                      <a:pt x="1839" y="631"/>
                    </a:lnTo>
                    <a:lnTo>
                      <a:pt x="1794" y="571"/>
                    </a:lnTo>
                    <a:lnTo>
                      <a:pt x="1739" y="548"/>
                    </a:lnTo>
                    <a:lnTo>
                      <a:pt x="1676" y="517"/>
                    </a:lnTo>
                    <a:lnTo>
                      <a:pt x="1676" y="476"/>
                    </a:lnTo>
                    <a:lnTo>
                      <a:pt x="1656" y="445"/>
                    </a:lnTo>
                    <a:lnTo>
                      <a:pt x="1650" y="410"/>
                    </a:lnTo>
                    <a:lnTo>
                      <a:pt x="1612" y="384"/>
                    </a:lnTo>
                    <a:lnTo>
                      <a:pt x="1573" y="301"/>
                    </a:lnTo>
                    <a:lnTo>
                      <a:pt x="1571" y="251"/>
                    </a:lnTo>
                    <a:lnTo>
                      <a:pt x="1548" y="190"/>
                    </a:lnTo>
                    <a:lnTo>
                      <a:pt x="1584" y="181"/>
                    </a:lnTo>
                    <a:lnTo>
                      <a:pt x="1608" y="139"/>
                    </a:lnTo>
                    <a:lnTo>
                      <a:pt x="1569" y="95"/>
                    </a:lnTo>
                    <a:lnTo>
                      <a:pt x="1451" y="95"/>
                    </a:lnTo>
                    <a:lnTo>
                      <a:pt x="1407" y="131"/>
                    </a:lnTo>
                    <a:lnTo>
                      <a:pt x="1368" y="170"/>
                    </a:lnTo>
                    <a:lnTo>
                      <a:pt x="1296" y="142"/>
                    </a:lnTo>
                    <a:lnTo>
                      <a:pt x="1241" y="116"/>
                    </a:lnTo>
                    <a:lnTo>
                      <a:pt x="1164" y="155"/>
                    </a:lnTo>
                    <a:lnTo>
                      <a:pt x="1073" y="237"/>
                    </a:lnTo>
                    <a:lnTo>
                      <a:pt x="1045" y="212"/>
                    </a:lnTo>
                    <a:lnTo>
                      <a:pt x="1041" y="196"/>
                    </a:lnTo>
                    <a:lnTo>
                      <a:pt x="1008" y="205"/>
                    </a:lnTo>
                    <a:lnTo>
                      <a:pt x="935" y="140"/>
                    </a:lnTo>
                    <a:lnTo>
                      <a:pt x="788" y="140"/>
                    </a:lnTo>
                    <a:lnTo>
                      <a:pt x="694" y="228"/>
                    </a:lnTo>
                    <a:lnTo>
                      <a:pt x="581" y="188"/>
                    </a:lnTo>
                    <a:lnTo>
                      <a:pt x="504" y="49"/>
                    </a:lnTo>
                    <a:lnTo>
                      <a:pt x="448" y="19"/>
                    </a:lnTo>
                    <a:lnTo>
                      <a:pt x="311" y="44"/>
                    </a:lnTo>
                    <a:lnTo>
                      <a:pt x="219" y="0"/>
                    </a:lnTo>
                    <a:lnTo>
                      <a:pt x="135" y="75"/>
                    </a:lnTo>
                    <a:lnTo>
                      <a:pt x="81" y="80"/>
                    </a:lnTo>
                    <a:lnTo>
                      <a:pt x="65" y="223"/>
                    </a:lnTo>
                    <a:lnTo>
                      <a:pt x="26" y="321"/>
                    </a:lnTo>
                    <a:lnTo>
                      <a:pt x="74" y="403"/>
                    </a:lnTo>
                    <a:lnTo>
                      <a:pt x="98" y="514"/>
                    </a:lnTo>
                    <a:lnTo>
                      <a:pt x="81" y="576"/>
                    </a:lnTo>
                    <a:lnTo>
                      <a:pt x="109" y="595"/>
                    </a:lnTo>
                    <a:lnTo>
                      <a:pt x="163" y="584"/>
                    </a:lnTo>
                    <a:lnTo>
                      <a:pt x="188" y="588"/>
                    </a:lnTo>
                    <a:lnTo>
                      <a:pt x="176" y="615"/>
                    </a:lnTo>
                    <a:lnTo>
                      <a:pt x="193" y="651"/>
                    </a:lnTo>
                    <a:lnTo>
                      <a:pt x="221" y="669"/>
                    </a:lnTo>
                    <a:lnTo>
                      <a:pt x="243" y="673"/>
                    </a:lnTo>
                    <a:lnTo>
                      <a:pt x="228" y="741"/>
                    </a:lnTo>
                    <a:lnTo>
                      <a:pt x="176" y="834"/>
                    </a:lnTo>
                    <a:lnTo>
                      <a:pt x="0" y="929"/>
                    </a:lnTo>
                    <a:lnTo>
                      <a:pt x="9" y="955"/>
                    </a:lnTo>
                    <a:lnTo>
                      <a:pt x="62" y="957"/>
                    </a:lnTo>
                    <a:lnTo>
                      <a:pt x="84" y="1027"/>
                    </a:lnTo>
                    <a:lnTo>
                      <a:pt x="74" y="1131"/>
                    </a:lnTo>
                    <a:lnTo>
                      <a:pt x="26" y="1213"/>
                    </a:lnTo>
                    <a:lnTo>
                      <a:pt x="23" y="1268"/>
                    </a:lnTo>
                    <a:lnTo>
                      <a:pt x="127" y="1415"/>
                    </a:lnTo>
                    <a:lnTo>
                      <a:pt x="174" y="1413"/>
                    </a:lnTo>
                    <a:lnTo>
                      <a:pt x="109" y="1247"/>
                    </a:lnTo>
                    <a:lnTo>
                      <a:pt x="161" y="1160"/>
                    </a:lnTo>
                    <a:lnTo>
                      <a:pt x="219" y="1141"/>
                    </a:lnTo>
                    <a:lnTo>
                      <a:pt x="239" y="1094"/>
                    </a:lnTo>
                    <a:lnTo>
                      <a:pt x="299" y="1092"/>
                    </a:lnTo>
                    <a:lnTo>
                      <a:pt x="320" y="1117"/>
                    </a:lnTo>
                    <a:lnTo>
                      <a:pt x="418" y="1115"/>
                    </a:lnTo>
                    <a:lnTo>
                      <a:pt x="436" y="1071"/>
                    </a:lnTo>
                    <a:lnTo>
                      <a:pt x="455" y="1126"/>
                    </a:lnTo>
                    <a:lnTo>
                      <a:pt x="532" y="1136"/>
                    </a:lnTo>
                    <a:lnTo>
                      <a:pt x="559" y="1073"/>
                    </a:lnTo>
                    <a:lnTo>
                      <a:pt x="573" y="1138"/>
                    </a:lnTo>
                    <a:lnTo>
                      <a:pt x="660" y="1152"/>
                    </a:lnTo>
                    <a:lnTo>
                      <a:pt x="689" y="1092"/>
                    </a:lnTo>
                    <a:lnTo>
                      <a:pt x="747" y="1094"/>
                    </a:lnTo>
                    <a:lnTo>
                      <a:pt x="759" y="1131"/>
                    </a:lnTo>
                    <a:lnTo>
                      <a:pt x="868" y="1083"/>
                    </a:lnTo>
                    <a:lnTo>
                      <a:pt x="870" y="1015"/>
                    </a:lnTo>
                    <a:lnTo>
                      <a:pt x="957" y="887"/>
                    </a:lnTo>
                    <a:lnTo>
                      <a:pt x="998" y="871"/>
                    </a:lnTo>
                    <a:lnTo>
                      <a:pt x="1168" y="953"/>
                    </a:lnTo>
                    <a:lnTo>
                      <a:pt x="1222" y="911"/>
                    </a:lnTo>
                    <a:lnTo>
                      <a:pt x="1245" y="913"/>
                    </a:lnTo>
                    <a:lnTo>
                      <a:pt x="1261" y="922"/>
                    </a:lnTo>
                    <a:lnTo>
                      <a:pt x="1265" y="979"/>
                    </a:lnTo>
                    <a:lnTo>
                      <a:pt x="1453" y="994"/>
                    </a:lnTo>
                    <a:lnTo>
                      <a:pt x="1468" y="1034"/>
                    </a:lnTo>
                    <a:lnTo>
                      <a:pt x="1507" y="1047"/>
                    </a:lnTo>
                    <a:lnTo>
                      <a:pt x="1545" y="1052"/>
                    </a:lnTo>
                    <a:lnTo>
                      <a:pt x="1610" y="1027"/>
                    </a:lnTo>
                    <a:lnTo>
                      <a:pt x="1707" y="1022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80" name="Freeform 68"/>
              <p:cNvSpPr>
                <a:spLocks/>
              </p:cNvSpPr>
              <p:nvPr/>
            </p:nvSpPr>
            <p:spPr bwMode="auto">
              <a:xfrm>
                <a:off x="7054" y="2411"/>
                <a:ext cx="271" cy="258"/>
              </a:xfrm>
              <a:custGeom>
                <a:avLst/>
                <a:gdLst>
                  <a:gd name="T0" fmla="*/ 1546 w 1628"/>
                  <a:gd name="T1" fmla="*/ 988 h 1547"/>
                  <a:gd name="T2" fmla="*/ 1517 w 1628"/>
                  <a:gd name="T3" fmla="*/ 1093 h 1547"/>
                  <a:gd name="T4" fmla="*/ 1595 w 1628"/>
                  <a:gd name="T5" fmla="*/ 1120 h 1547"/>
                  <a:gd name="T6" fmla="*/ 1549 w 1628"/>
                  <a:gd name="T7" fmla="*/ 1183 h 1547"/>
                  <a:gd name="T8" fmla="*/ 1574 w 1628"/>
                  <a:gd name="T9" fmla="*/ 1289 h 1547"/>
                  <a:gd name="T10" fmla="*/ 1496 w 1628"/>
                  <a:gd name="T11" fmla="*/ 1440 h 1547"/>
                  <a:gd name="T12" fmla="*/ 931 w 1628"/>
                  <a:gd name="T13" fmla="*/ 1330 h 1547"/>
                  <a:gd name="T14" fmla="*/ 844 w 1628"/>
                  <a:gd name="T15" fmla="*/ 1347 h 1547"/>
                  <a:gd name="T16" fmla="*/ 773 w 1628"/>
                  <a:gd name="T17" fmla="*/ 1169 h 1547"/>
                  <a:gd name="T18" fmla="*/ 895 w 1628"/>
                  <a:gd name="T19" fmla="*/ 1056 h 1547"/>
                  <a:gd name="T20" fmla="*/ 714 w 1628"/>
                  <a:gd name="T21" fmla="*/ 975 h 1547"/>
                  <a:gd name="T22" fmla="*/ 728 w 1628"/>
                  <a:gd name="T23" fmla="*/ 906 h 1547"/>
                  <a:gd name="T24" fmla="*/ 634 w 1628"/>
                  <a:gd name="T25" fmla="*/ 951 h 1547"/>
                  <a:gd name="T26" fmla="*/ 522 w 1628"/>
                  <a:gd name="T27" fmla="*/ 898 h 1547"/>
                  <a:gd name="T28" fmla="*/ 461 w 1628"/>
                  <a:gd name="T29" fmla="*/ 914 h 1547"/>
                  <a:gd name="T30" fmla="*/ 396 w 1628"/>
                  <a:gd name="T31" fmla="*/ 875 h 1547"/>
                  <a:gd name="T32" fmla="*/ 271 w 1628"/>
                  <a:gd name="T33" fmla="*/ 935 h 1547"/>
                  <a:gd name="T34" fmla="*/ 144 w 1628"/>
                  <a:gd name="T35" fmla="*/ 983 h 1547"/>
                  <a:gd name="T36" fmla="*/ 249 w 1628"/>
                  <a:gd name="T37" fmla="*/ 819 h 1547"/>
                  <a:gd name="T38" fmla="*/ 341 w 1628"/>
                  <a:gd name="T39" fmla="*/ 680 h 1547"/>
                  <a:gd name="T40" fmla="*/ 364 w 1628"/>
                  <a:gd name="T41" fmla="*/ 582 h 1547"/>
                  <a:gd name="T42" fmla="*/ 400 w 1628"/>
                  <a:gd name="T43" fmla="*/ 551 h 1547"/>
                  <a:gd name="T44" fmla="*/ 290 w 1628"/>
                  <a:gd name="T45" fmla="*/ 489 h 1547"/>
                  <a:gd name="T46" fmla="*/ 125 w 1628"/>
                  <a:gd name="T47" fmla="*/ 376 h 1547"/>
                  <a:gd name="T48" fmla="*/ 107 w 1628"/>
                  <a:gd name="T49" fmla="*/ 303 h 1547"/>
                  <a:gd name="T50" fmla="*/ 64 w 1628"/>
                  <a:gd name="T51" fmla="*/ 246 h 1547"/>
                  <a:gd name="T52" fmla="*/ 19 w 1628"/>
                  <a:gd name="T53" fmla="*/ 110 h 1547"/>
                  <a:gd name="T54" fmla="*/ 31 w 1628"/>
                  <a:gd name="T55" fmla="*/ 43 h 1547"/>
                  <a:gd name="T56" fmla="*/ 129 w 1628"/>
                  <a:gd name="T57" fmla="*/ 88 h 1547"/>
                  <a:gd name="T58" fmla="*/ 262 w 1628"/>
                  <a:gd name="T59" fmla="*/ 133 h 1547"/>
                  <a:gd name="T60" fmla="*/ 304 w 1628"/>
                  <a:gd name="T61" fmla="*/ 110 h 1547"/>
                  <a:gd name="T62" fmla="*/ 386 w 1628"/>
                  <a:gd name="T63" fmla="*/ 116 h 1547"/>
                  <a:gd name="T64" fmla="*/ 471 w 1628"/>
                  <a:gd name="T65" fmla="*/ 37 h 1547"/>
                  <a:gd name="T66" fmla="*/ 548 w 1628"/>
                  <a:gd name="T67" fmla="*/ 181 h 1547"/>
                  <a:gd name="T68" fmla="*/ 762 w 1628"/>
                  <a:gd name="T69" fmla="*/ 401 h 1547"/>
                  <a:gd name="T70" fmla="*/ 824 w 1628"/>
                  <a:gd name="T71" fmla="*/ 393 h 1547"/>
                  <a:gd name="T72" fmla="*/ 1058 w 1628"/>
                  <a:gd name="T73" fmla="*/ 515 h 1547"/>
                  <a:gd name="T74" fmla="*/ 1418 w 1628"/>
                  <a:gd name="T75" fmla="*/ 503 h 1547"/>
                  <a:gd name="T76" fmla="*/ 1558 w 1628"/>
                  <a:gd name="T77" fmla="*/ 678 h 1547"/>
                  <a:gd name="T78" fmla="*/ 1589 w 1628"/>
                  <a:gd name="T79" fmla="*/ 790 h 1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628" h="1547">
                    <a:moveTo>
                      <a:pt x="1628" y="810"/>
                    </a:moveTo>
                    <a:lnTo>
                      <a:pt x="1546" y="988"/>
                    </a:lnTo>
                    <a:lnTo>
                      <a:pt x="1519" y="1028"/>
                    </a:lnTo>
                    <a:lnTo>
                      <a:pt x="1517" y="1093"/>
                    </a:lnTo>
                    <a:lnTo>
                      <a:pt x="1546" y="1124"/>
                    </a:lnTo>
                    <a:lnTo>
                      <a:pt x="1595" y="1120"/>
                    </a:lnTo>
                    <a:lnTo>
                      <a:pt x="1582" y="1159"/>
                    </a:lnTo>
                    <a:lnTo>
                      <a:pt x="1549" y="1183"/>
                    </a:lnTo>
                    <a:lnTo>
                      <a:pt x="1538" y="1249"/>
                    </a:lnTo>
                    <a:lnTo>
                      <a:pt x="1574" y="1289"/>
                    </a:lnTo>
                    <a:lnTo>
                      <a:pt x="1546" y="1469"/>
                    </a:lnTo>
                    <a:lnTo>
                      <a:pt x="1496" y="1440"/>
                    </a:lnTo>
                    <a:lnTo>
                      <a:pt x="1316" y="1547"/>
                    </a:lnTo>
                    <a:lnTo>
                      <a:pt x="931" y="1330"/>
                    </a:lnTo>
                    <a:lnTo>
                      <a:pt x="870" y="1350"/>
                    </a:lnTo>
                    <a:lnTo>
                      <a:pt x="844" y="1347"/>
                    </a:lnTo>
                    <a:lnTo>
                      <a:pt x="756" y="1256"/>
                    </a:lnTo>
                    <a:lnTo>
                      <a:pt x="773" y="1169"/>
                    </a:lnTo>
                    <a:lnTo>
                      <a:pt x="810" y="1163"/>
                    </a:lnTo>
                    <a:lnTo>
                      <a:pt x="895" y="1056"/>
                    </a:lnTo>
                    <a:lnTo>
                      <a:pt x="734" y="1008"/>
                    </a:lnTo>
                    <a:lnTo>
                      <a:pt x="714" y="975"/>
                    </a:lnTo>
                    <a:lnTo>
                      <a:pt x="731" y="961"/>
                    </a:lnTo>
                    <a:lnTo>
                      <a:pt x="728" y="906"/>
                    </a:lnTo>
                    <a:lnTo>
                      <a:pt x="681" y="900"/>
                    </a:lnTo>
                    <a:lnTo>
                      <a:pt x="634" y="951"/>
                    </a:lnTo>
                    <a:lnTo>
                      <a:pt x="604" y="949"/>
                    </a:lnTo>
                    <a:lnTo>
                      <a:pt x="522" y="898"/>
                    </a:lnTo>
                    <a:lnTo>
                      <a:pt x="480" y="890"/>
                    </a:lnTo>
                    <a:lnTo>
                      <a:pt x="461" y="914"/>
                    </a:lnTo>
                    <a:lnTo>
                      <a:pt x="437" y="906"/>
                    </a:lnTo>
                    <a:lnTo>
                      <a:pt x="396" y="875"/>
                    </a:lnTo>
                    <a:lnTo>
                      <a:pt x="310" y="878"/>
                    </a:lnTo>
                    <a:lnTo>
                      <a:pt x="271" y="935"/>
                    </a:lnTo>
                    <a:lnTo>
                      <a:pt x="243" y="924"/>
                    </a:lnTo>
                    <a:lnTo>
                      <a:pt x="144" y="983"/>
                    </a:lnTo>
                    <a:lnTo>
                      <a:pt x="152" y="881"/>
                    </a:lnTo>
                    <a:lnTo>
                      <a:pt x="249" y="819"/>
                    </a:lnTo>
                    <a:lnTo>
                      <a:pt x="294" y="771"/>
                    </a:lnTo>
                    <a:lnTo>
                      <a:pt x="341" y="680"/>
                    </a:lnTo>
                    <a:lnTo>
                      <a:pt x="336" y="627"/>
                    </a:lnTo>
                    <a:lnTo>
                      <a:pt x="364" y="582"/>
                    </a:lnTo>
                    <a:lnTo>
                      <a:pt x="449" y="564"/>
                    </a:lnTo>
                    <a:lnTo>
                      <a:pt x="400" y="551"/>
                    </a:lnTo>
                    <a:lnTo>
                      <a:pt x="349" y="483"/>
                    </a:lnTo>
                    <a:lnTo>
                      <a:pt x="290" y="489"/>
                    </a:lnTo>
                    <a:lnTo>
                      <a:pt x="245" y="432"/>
                    </a:lnTo>
                    <a:lnTo>
                      <a:pt x="125" y="376"/>
                    </a:lnTo>
                    <a:lnTo>
                      <a:pt x="127" y="342"/>
                    </a:lnTo>
                    <a:lnTo>
                      <a:pt x="107" y="303"/>
                    </a:lnTo>
                    <a:lnTo>
                      <a:pt x="105" y="271"/>
                    </a:lnTo>
                    <a:lnTo>
                      <a:pt x="64" y="246"/>
                    </a:lnTo>
                    <a:lnTo>
                      <a:pt x="25" y="161"/>
                    </a:lnTo>
                    <a:lnTo>
                      <a:pt x="19" y="110"/>
                    </a:lnTo>
                    <a:lnTo>
                      <a:pt x="0" y="51"/>
                    </a:lnTo>
                    <a:lnTo>
                      <a:pt x="31" y="43"/>
                    </a:lnTo>
                    <a:lnTo>
                      <a:pt x="56" y="0"/>
                    </a:lnTo>
                    <a:lnTo>
                      <a:pt x="129" y="88"/>
                    </a:lnTo>
                    <a:lnTo>
                      <a:pt x="187" y="117"/>
                    </a:lnTo>
                    <a:lnTo>
                      <a:pt x="262" y="133"/>
                    </a:lnTo>
                    <a:lnTo>
                      <a:pt x="280" y="110"/>
                    </a:lnTo>
                    <a:lnTo>
                      <a:pt x="304" y="110"/>
                    </a:lnTo>
                    <a:lnTo>
                      <a:pt x="330" y="139"/>
                    </a:lnTo>
                    <a:lnTo>
                      <a:pt x="386" y="116"/>
                    </a:lnTo>
                    <a:lnTo>
                      <a:pt x="420" y="29"/>
                    </a:lnTo>
                    <a:lnTo>
                      <a:pt x="471" y="37"/>
                    </a:lnTo>
                    <a:lnTo>
                      <a:pt x="491" y="150"/>
                    </a:lnTo>
                    <a:lnTo>
                      <a:pt x="548" y="181"/>
                    </a:lnTo>
                    <a:lnTo>
                      <a:pt x="539" y="320"/>
                    </a:lnTo>
                    <a:lnTo>
                      <a:pt x="762" y="401"/>
                    </a:lnTo>
                    <a:lnTo>
                      <a:pt x="782" y="387"/>
                    </a:lnTo>
                    <a:lnTo>
                      <a:pt x="824" y="393"/>
                    </a:lnTo>
                    <a:lnTo>
                      <a:pt x="980" y="480"/>
                    </a:lnTo>
                    <a:lnTo>
                      <a:pt x="1058" y="515"/>
                    </a:lnTo>
                    <a:lnTo>
                      <a:pt x="1169" y="576"/>
                    </a:lnTo>
                    <a:lnTo>
                      <a:pt x="1418" y="503"/>
                    </a:lnTo>
                    <a:lnTo>
                      <a:pt x="1552" y="621"/>
                    </a:lnTo>
                    <a:lnTo>
                      <a:pt x="1558" y="678"/>
                    </a:lnTo>
                    <a:lnTo>
                      <a:pt x="1606" y="715"/>
                    </a:lnTo>
                    <a:lnTo>
                      <a:pt x="1589" y="790"/>
                    </a:lnTo>
                    <a:lnTo>
                      <a:pt x="1628" y="81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81" name="Freeform 69"/>
              <p:cNvSpPr>
                <a:spLocks/>
              </p:cNvSpPr>
              <p:nvPr/>
            </p:nvSpPr>
            <p:spPr bwMode="auto">
              <a:xfrm>
                <a:off x="7054" y="2411"/>
                <a:ext cx="271" cy="258"/>
              </a:xfrm>
              <a:custGeom>
                <a:avLst/>
                <a:gdLst>
                  <a:gd name="T0" fmla="*/ 1546 w 1628"/>
                  <a:gd name="T1" fmla="*/ 988 h 1547"/>
                  <a:gd name="T2" fmla="*/ 1517 w 1628"/>
                  <a:gd name="T3" fmla="*/ 1093 h 1547"/>
                  <a:gd name="T4" fmla="*/ 1595 w 1628"/>
                  <a:gd name="T5" fmla="*/ 1120 h 1547"/>
                  <a:gd name="T6" fmla="*/ 1549 w 1628"/>
                  <a:gd name="T7" fmla="*/ 1183 h 1547"/>
                  <a:gd name="T8" fmla="*/ 1574 w 1628"/>
                  <a:gd name="T9" fmla="*/ 1289 h 1547"/>
                  <a:gd name="T10" fmla="*/ 1496 w 1628"/>
                  <a:gd name="T11" fmla="*/ 1440 h 1547"/>
                  <a:gd name="T12" fmla="*/ 931 w 1628"/>
                  <a:gd name="T13" fmla="*/ 1330 h 1547"/>
                  <a:gd name="T14" fmla="*/ 844 w 1628"/>
                  <a:gd name="T15" fmla="*/ 1347 h 1547"/>
                  <a:gd name="T16" fmla="*/ 773 w 1628"/>
                  <a:gd name="T17" fmla="*/ 1169 h 1547"/>
                  <a:gd name="T18" fmla="*/ 895 w 1628"/>
                  <a:gd name="T19" fmla="*/ 1056 h 1547"/>
                  <a:gd name="T20" fmla="*/ 714 w 1628"/>
                  <a:gd name="T21" fmla="*/ 975 h 1547"/>
                  <a:gd name="T22" fmla="*/ 728 w 1628"/>
                  <a:gd name="T23" fmla="*/ 906 h 1547"/>
                  <a:gd name="T24" fmla="*/ 634 w 1628"/>
                  <a:gd name="T25" fmla="*/ 951 h 1547"/>
                  <a:gd name="T26" fmla="*/ 522 w 1628"/>
                  <a:gd name="T27" fmla="*/ 898 h 1547"/>
                  <a:gd name="T28" fmla="*/ 461 w 1628"/>
                  <a:gd name="T29" fmla="*/ 914 h 1547"/>
                  <a:gd name="T30" fmla="*/ 396 w 1628"/>
                  <a:gd name="T31" fmla="*/ 875 h 1547"/>
                  <a:gd name="T32" fmla="*/ 271 w 1628"/>
                  <a:gd name="T33" fmla="*/ 935 h 1547"/>
                  <a:gd name="T34" fmla="*/ 144 w 1628"/>
                  <a:gd name="T35" fmla="*/ 983 h 1547"/>
                  <a:gd name="T36" fmla="*/ 249 w 1628"/>
                  <a:gd name="T37" fmla="*/ 819 h 1547"/>
                  <a:gd name="T38" fmla="*/ 341 w 1628"/>
                  <a:gd name="T39" fmla="*/ 680 h 1547"/>
                  <a:gd name="T40" fmla="*/ 364 w 1628"/>
                  <a:gd name="T41" fmla="*/ 582 h 1547"/>
                  <a:gd name="T42" fmla="*/ 400 w 1628"/>
                  <a:gd name="T43" fmla="*/ 551 h 1547"/>
                  <a:gd name="T44" fmla="*/ 290 w 1628"/>
                  <a:gd name="T45" fmla="*/ 489 h 1547"/>
                  <a:gd name="T46" fmla="*/ 125 w 1628"/>
                  <a:gd name="T47" fmla="*/ 376 h 1547"/>
                  <a:gd name="T48" fmla="*/ 107 w 1628"/>
                  <a:gd name="T49" fmla="*/ 303 h 1547"/>
                  <a:gd name="T50" fmla="*/ 64 w 1628"/>
                  <a:gd name="T51" fmla="*/ 246 h 1547"/>
                  <a:gd name="T52" fmla="*/ 19 w 1628"/>
                  <a:gd name="T53" fmla="*/ 110 h 1547"/>
                  <a:gd name="T54" fmla="*/ 31 w 1628"/>
                  <a:gd name="T55" fmla="*/ 43 h 1547"/>
                  <a:gd name="T56" fmla="*/ 129 w 1628"/>
                  <a:gd name="T57" fmla="*/ 88 h 1547"/>
                  <a:gd name="T58" fmla="*/ 262 w 1628"/>
                  <a:gd name="T59" fmla="*/ 133 h 1547"/>
                  <a:gd name="T60" fmla="*/ 304 w 1628"/>
                  <a:gd name="T61" fmla="*/ 110 h 1547"/>
                  <a:gd name="T62" fmla="*/ 386 w 1628"/>
                  <a:gd name="T63" fmla="*/ 116 h 1547"/>
                  <a:gd name="T64" fmla="*/ 471 w 1628"/>
                  <a:gd name="T65" fmla="*/ 37 h 1547"/>
                  <a:gd name="T66" fmla="*/ 548 w 1628"/>
                  <a:gd name="T67" fmla="*/ 181 h 1547"/>
                  <a:gd name="T68" fmla="*/ 762 w 1628"/>
                  <a:gd name="T69" fmla="*/ 401 h 1547"/>
                  <a:gd name="T70" fmla="*/ 824 w 1628"/>
                  <a:gd name="T71" fmla="*/ 393 h 1547"/>
                  <a:gd name="T72" fmla="*/ 1058 w 1628"/>
                  <a:gd name="T73" fmla="*/ 515 h 1547"/>
                  <a:gd name="T74" fmla="*/ 1418 w 1628"/>
                  <a:gd name="T75" fmla="*/ 503 h 1547"/>
                  <a:gd name="T76" fmla="*/ 1558 w 1628"/>
                  <a:gd name="T77" fmla="*/ 678 h 1547"/>
                  <a:gd name="T78" fmla="*/ 1589 w 1628"/>
                  <a:gd name="T79" fmla="*/ 790 h 1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628" h="1547">
                    <a:moveTo>
                      <a:pt x="1628" y="810"/>
                    </a:moveTo>
                    <a:lnTo>
                      <a:pt x="1546" y="988"/>
                    </a:lnTo>
                    <a:lnTo>
                      <a:pt x="1519" y="1028"/>
                    </a:lnTo>
                    <a:lnTo>
                      <a:pt x="1517" y="1093"/>
                    </a:lnTo>
                    <a:lnTo>
                      <a:pt x="1546" y="1124"/>
                    </a:lnTo>
                    <a:lnTo>
                      <a:pt x="1595" y="1120"/>
                    </a:lnTo>
                    <a:lnTo>
                      <a:pt x="1582" y="1159"/>
                    </a:lnTo>
                    <a:lnTo>
                      <a:pt x="1549" y="1183"/>
                    </a:lnTo>
                    <a:lnTo>
                      <a:pt x="1538" y="1249"/>
                    </a:lnTo>
                    <a:lnTo>
                      <a:pt x="1574" y="1289"/>
                    </a:lnTo>
                    <a:lnTo>
                      <a:pt x="1546" y="1469"/>
                    </a:lnTo>
                    <a:lnTo>
                      <a:pt x="1496" y="1440"/>
                    </a:lnTo>
                    <a:lnTo>
                      <a:pt x="1316" y="1547"/>
                    </a:lnTo>
                    <a:lnTo>
                      <a:pt x="931" y="1330"/>
                    </a:lnTo>
                    <a:lnTo>
                      <a:pt x="870" y="1350"/>
                    </a:lnTo>
                    <a:lnTo>
                      <a:pt x="844" y="1347"/>
                    </a:lnTo>
                    <a:lnTo>
                      <a:pt x="756" y="1256"/>
                    </a:lnTo>
                    <a:lnTo>
                      <a:pt x="773" y="1169"/>
                    </a:lnTo>
                    <a:lnTo>
                      <a:pt x="810" y="1163"/>
                    </a:lnTo>
                    <a:lnTo>
                      <a:pt x="895" y="1056"/>
                    </a:lnTo>
                    <a:lnTo>
                      <a:pt x="734" y="1008"/>
                    </a:lnTo>
                    <a:lnTo>
                      <a:pt x="714" y="975"/>
                    </a:lnTo>
                    <a:lnTo>
                      <a:pt x="731" y="961"/>
                    </a:lnTo>
                    <a:lnTo>
                      <a:pt x="728" y="906"/>
                    </a:lnTo>
                    <a:lnTo>
                      <a:pt x="681" y="900"/>
                    </a:lnTo>
                    <a:lnTo>
                      <a:pt x="634" y="951"/>
                    </a:lnTo>
                    <a:lnTo>
                      <a:pt x="604" y="949"/>
                    </a:lnTo>
                    <a:lnTo>
                      <a:pt x="522" y="898"/>
                    </a:lnTo>
                    <a:lnTo>
                      <a:pt x="480" y="890"/>
                    </a:lnTo>
                    <a:lnTo>
                      <a:pt x="461" y="914"/>
                    </a:lnTo>
                    <a:lnTo>
                      <a:pt x="437" y="906"/>
                    </a:lnTo>
                    <a:lnTo>
                      <a:pt x="396" y="875"/>
                    </a:lnTo>
                    <a:lnTo>
                      <a:pt x="310" y="878"/>
                    </a:lnTo>
                    <a:lnTo>
                      <a:pt x="271" y="935"/>
                    </a:lnTo>
                    <a:lnTo>
                      <a:pt x="243" y="924"/>
                    </a:lnTo>
                    <a:lnTo>
                      <a:pt x="144" y="983"/>
                    </a:lnTo>
                    <a:lnTo>
                      <a:pt x="152" y="881"/>
                    </a:lnTo>
                    <a:lnTo>
                      <a:pt x="249" y="819"/>
                    </a:lnTo>
                    <a:lnTo>
                      <a:pt x="294" y="771"/>
                    </a:lnTo>
                    <a:lnTo>
                      <a:pt x="341" y="680"/>
                    </a:lnTo>
                    <a:lnTo>
                      <a:pt x="336" y="627"/>
                    </a:lnTo>
                    <a:lnTo>
                      <a:pt x="364" y="582"/>
                    </a:lnTo>
                    <a:lnTo>
                      <a:pt x="449" y="564"/>
                    </a:lnTo>
                    <a:lnTo>
                      <a:pt x="400" y="551"/>
                    </a:lnTo>
                    <a:lnTo>
                      <a:pt x="349" y="483"/>
                    </a:lnTo>
                    <a:lnTo>
                      <a:pt x="290" y="489"/>
                    </a:lnTo>
                    <a:lnTo>
                      <a:pt x="245" y="432"/>
                    </a:lnTo>
                    <a:lnTo>
                      <a:pt x="125" y="376"/>
                    </a:lnTo>
                    <a:lnTo>
                      <a:pt x="127" y="342"/>
                    </a:lnTo>
                    <a:lnTo>
                      <a:pt x="107" y="303"/>
                    </a:lnTo>
                    <a:lnTo>
                      <a:pt x="105" y="271"/>
                    </a:lnTo>
                    <a:lnTo>
                      <a:pt x="64" y="246"/>
                    </a:lnTo>
                    <a:lnTo>
                      <a:pt x="25" y="161"/>
                    </a:lnTo>
                    <a:lnTo>
                      <a:pt x="19" y="110"/>
                    </a:lnTo>
                    <a:lnTo>
                      <a:pt x="0" y="51"/>
                    </a:lnTo>
                    <a:lnTo>
                      <a:pt x="31" y="43"/>
                    </a:lnTo>
                    <a:lnTo>
                      <a:pt x="56" y="0"/>
                    </a:lnTo>
                    <a:lnTo>
                      <a:pt x="129" y="88"/>
                    </a:lnTo>
                    <a:lnTo>
                      <a:pt x="187" y="117"/>
                    </a:lnTo>
                    <a:lnTo>
                      <a:pt x="262" y="133"/>
                    </a:lnTo>
                    <a:lnTo>
                      <a:pt x="280" y="110"/>
                    </a:lnTo>
                    <a:lnTo>
                      <a:pt x="304" y="110"/>
                    </a:lnTo>
                    <a:lnTo>
                      <a:pt x="330" y="139"/>
                    </a:lnTo>
                    <a:lnTo>
                      <a:pt x="386" y="116"/>
                    </a:lnTo>
                    <a:lnTo>
                      <a:pt x="420" y="29"/>
                    </a:lnTo>
                    <a:lnTo>
                      <a:pt x="471" y="37"/>
                    </a:lnTo>
                    <a:lnTo>
                      <a:pt x="491" y="150"/>
                    </a:lnTo>
                    <a:lnTo>
                      <a:pt x="548" y="181"/>
                    </a:lnTo>
                    <a:lnTo>
                      <a:pt x="539" y="320"/>
                    </a:lnTo>
                    <a:lnTo>
                      <a:pt x="762" y="401"/>
                    </a:lnTo>
                    <a:lnTo>
                      <a:pt x="782" y="387"/>
                    </a:lnTo>
                    <a:lnTo>
                      <a:pt x="824" y="393"/>
                    </a:lnTo>
                    <a:lnTo>
                      <a:pt x="980" y="480"/>
                    </a:lnTo>
                    <a:lnTo>
                      <a:pt x="1058" y="515"/>
                    </a:lnTo>
                    <a:lnTo>
                      <a:pt x="1169" y="576"/>
                    </a:lnTo>
                    <a:lnTo>
                      <a:pt x="1418" y="503"/>
                    </a:lnTo>
                    <a:lnTo>
                      <a:pt x="1552" y="621"/>
                    </a:lnTo>
                    <a:lnTo>
                      <a:pt x="1558" y="678"/>
                    </a:lnTo>
                    <a:lnTo>
                      <a:pt x="1606" y="715"/>
                    </a:lnTo>
                    <a:lnTo>
                      <a:pt x="1589" y="790"/>
                    </a:lnTo>
                    <a:lnTo>
                      <a:pt x="1628" y="81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82" name="Freeform 70"/>
              <p:cNvSpPr>
                <a:spLocks/>
              </p:cNvSpPr>
              <p:nvPr/>
            </p:nvSpPr>
            <p:spPr bwMode="auto">
              <a:xfrm>
                <a:off x="7057" y="2064"/>
                <a:ext cx="411" cy="483"/>
              </a:xfrm>
              <a:custGeom>
                <a:avLst/>
                <a:gdLst>
                  <a:gd name="T0" fmla="*/ 156 w 2465"/>
                  <a:gd name="T1" fmla="*/ 2191 h 2896"/>
                  <a:gd name="T2" fmla="*/ 279 w 2465"/>
                  <a:gd name="T3" fmla="*/ 2191 h 2896"/>
                  <a:gd name="T4" fmla="*/ 398 w 2465"/>
                  <a:gd name="T5" fmla="*/ 2111 h 2896"/>
                  <a:gd name="T6" fmla="*/ 524 w 2465"/>
                  <a:gd name="T7" fmla="*/ 2262 h 2896"/>
                  <a:gd name="T8" fmla="*/ 738 w 2465"/>
                  <a:gd name="T9" fmla="*/ 2480 h 2896"/>
                  <a:gd name="T10" fmla="*/ 809 w 2465"/>
                  <a:gd name="T11" fmla="*/ 2478 h 2896"/>
                  <a:gd name="T12" fmla="*/ 1147 w 2465"/>
                  <a:gd name="T13" fmla="*/ 2657 h 2896"/>
                  <a:gd name="T14" fmla="*/ 1537 w 2465"/>
                  <a:gd name="T15" fmla="*/ 2758 h 2896"/>
                  <a:gd name="T16" fmla="*/ 1614 w 2465"/>
                  <a:gd name="T17" fmla="*/ 2896 h 2896"/>
                  <a:gd name="T18" fmla="*/ 1811 w 2465"/>
                  <a:gd name="T19" fmla="*/ 2657 h 2896"/>
                  <a:gd name="T20" fmla="*/ 1998 w 2465"/>
                  <a:gd name="T21" fmla="*/ 2583 h 2896"/>
                  <a:gd name="T22" fmla="*/ 2158 w 2465"/>
                  <a:gd name="T23" fmla="*/ 2599 h 2896"/>
                  <a:gd name="T24" fmla="*/ 2226 w 2465"/>
                  <a:gd name="T25" fmla="*/ 2630 h 2896"/>
                  <a:gd name="T26" fmla="*/ 2283 w 2465"/>
                  <a:gd name="T27" fmla="*/ 2657 h 2896"/>
                  <a:gd name="T28" fmla="*/ 2332 w 2465"/>
                  <a:gd name="T29" fmla="*/ 2538 h 2896"/>
                  <a:gd name="T30" fmla="*/ 2345 w 2465"/>
                  <a:gd name="T31" fmla="*/ 2262 h 2896"/>
                  <a:gd name="T32" fmla="*/ 2337 w 2465"/>
                  <a:gd name="T33" fmla="*/ 1877 h 2896"/>
                  <a:gd name="T34" fmla="*/ 2441 w 2465"/>
                  <a:gd name="T35" fmla="*/ 1665 h 2896"/>
                  <a:gd name="T36" fmla="*/ 2429 w 2465"/>
                  <a:gd name="T37" fmla="*/ 1591 h 2896"/>
                  <a:gd name="T38" fmla="*/ 2395 w 2465"/>
                  <a:gd name="T39" fmla="*/ 1534 h 2896"/>
                  <a:gd name="T40" fmla="*/ 2270 w 2465"/>
                  <a:gd name="T41" fmla="*/ 1437 h 2896"/>
                  <a:gd name="T42" fmla="*/ 2156 w 2465"/>
                  <a:gd name="T43" fmla="*/ 1270 h 2896"/>
                  <a:gd name="T44" fmla="*/ 2050 w 2465"/>
                  <a:gd name="T45" fmla="*/ 1208 h 2896"/>
                  <a:gd name="T46" fmla="*/ 1927 w 2465"/>
                  <a:gd name="T47" fmla="*/ 1173 h 2896"/>
                  <a:gd name="T48" fmla="*/ 1963 w 2465"/>
                  <a:gd name="T49" fmla="*/ 1077 h 2896"/>
                  <a:gd name="T50" fmla="*/ 1960 w 2465"/>
                  <a:gd name="T51" fmla="*/ 897 h 2896"/>
                  <a:gd name="T52" fmla="*/ 1820 w 2465"/>
                  <a:gd name="T53" fmla="*/ 755 h 2896"/>
                  <a:gd name="T54" fmla="*/ 1690 w 2465"/>
                  <a:gd name="T55" fmla="*/ 739 h 2896"/>
                  <a:gd name="T56" fmla="*/ 1685 w 2465"/>
                  <a:gd name="T57" fmla="*/ 560 h 2896"/>
                  <a:gd name="T58" fmla="*/ 1469 w 2465"/>
                  <a:gd name="T59" fmla="*/ 307 h 2896"/>
                  <a:gd name="T60" fmla="*/ 1403 w 2465"/>
                  <a:gd name="T61" fmla="*/ 162 h 2896"/>
                  <a:gd name="T62" fmla="*/ 1251 w 2465"/>
                  <a:gd name="T63" fmla="*/ 14 h 2896"/>
                  <a:gd name="T64" fmla="*/ 1192 w 2465"/>
                  <a:gd name="T65" fmla="*/ 165 h 2896"/>
                  <a:gd name="T66" fmla="*/ 1170 w 2465"/>
                  <a:gd name="T67" fmla="*/ 405 h 2896"/>
                  <a:gd name="T68" fmla="*/ 1213 w 2465"/>
                  <a:gd name="T69" fmla="*/ 554 h 2896"/>
                  <a:gd name="T70" fmla="*/ 1088 w 2465"/>
                  <a:gd name="T71" fmla="*/ 513 h 2896"/>
                  <a:gd name="T72" fmla="*/ 1016 w 2465"/>
                  <a:gd name="T73" fmla="*/ 428 h 2896"/>
                  <a:gd name="T74" fmla="*/ 763 w 2465"/>
                  <a:gd name="T75" fmla="*/ 558 h 2896"/>
                  <a:gd name="T76" fmla="*/ 699 w 2465"/>
                  <a:gd name="T77" fmla="*/ 711 h 2896"/>
                  <a:gd name="T78" fmla="*/ 621 w 2465"/>
                  <a:gd name="T79" fmla="*/ 890 h 2896"/>
                  <a:gd name="T80" fmla="*/ 274 w 2465"/>
                  <a:gd name="T81" fmla="*/ 1069 h 2896"/>
                  <a:gd name="T82" fmla="*/ 407 w 2465"/>
                  <a:gd name="T83" fmla="*/ 1100 h 2896"/>
                  <a:gd name="T84" fmla="*/ 497 w 2465"/>
                  <a:gd name="T85" fmla="*/ 1151 h 2896"/>
                  <a:gd name="T86" fmla="*/ 170 w 2465"/>
                  <a:gd name="T87" fmla="*/ 1883 h 2896"/>
                  <a:gd name="T88" fmla="*/ 133 w 2465"/>
                  <a:gd name="T89" fmla="*/ 1936 h 2896"/>
                  <a:gd name="T90" fmla="*/ 28 w 2465"/>
                  <a:gd name="T91" fmla="*/ 1961 h 28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465" h="2896">
                    <a:moveTo>
                      <a:pt x="0" y="2034"/>
                    </a:moveTo>
                    <a:lnTo>
                      <a:pt x="110" y="2168"/>
                    </a:lnTo>
                    <a:lnTo>
                      <a:pt x="156" y="2191"/>
                    </a:lnTo>
                    <a:lnTo>
                      <a:pt x="238" y="2214"/>
                    </a:lnTo>
                    <a:lnTo>
                      <a:pt x="255" y="2189"/>
                    </a:lnTo>
                    <a:lnTo>
                      <a:pt x="279" y="2191"/>
                    </a:lnTo>
                    <a:lnTo>
                      <a:pt x="311" y="2219"/>
                    </a:lnTo>
                    <a:lnTo>
                      <a:pt x="365" y="2197"/>
                    </a:lnTo>
                    <a:lnTo>
                      <a:pt x="398" y="2111"/>
                    </a:lnTo>
                    <a:lnTo>
                      <a:pt x="450" y="2116"/>
                    </a:lnTo>
                    <a:lnTo>
                      <a:pt x="469" y="2228"/>
                    </a:lnTo>
                    <a:lnTo>
                      <a:pt x="524" y="2262"/>
                    </a:lnTo>
                    <a:lnTo>
                      <a:pt x="515" y="2402"/>
                    </a:lnTo>
                    <a:lnTo>
                      <a:pt x="681" y="2459"/>
                    </a:lnTo>
                    <a:lnTo>
                      <a:pt x="738" y="2480"/>
                    </a:lnTo>
                    <a:lnTo>
                      <a:pt x="756" y="2469"/>
                    </a:lnTo>
                    <a:lnTo>
                      <a:pt x="788" y="2469"/>
                    </a:lnTo>
                    <a:lnTo>
                      <a:pt x="809" y="2478"/>
                    </a:lnTo>
                    <a:lnTo>
                      <a:pt x="957" y="2557"/>
                    </a:lnTo>
                    <a:lnTo>
                      <a:pt x="1037" y="2592"/>
                    </a:lnTo>
                    <a:lnTo>
                      <a:pt x="1147" y="2657"/>
                    </a:lnTo>
                    <a:lnTo>
                      <a:pt x="1393" y="2583"/>
                    </a:lnTo>
                    <a:lnTo>
                      <a:pt x="1529" y="2701"/>
                    </a:lnTo>
                    <a:lnTo>
                      <a:pt x="1537" y="2758"/>
                    </a:lnTo>
                    <a:lnTo>
                      <a:pt x="1584" y="2792"/>
                    </a:lnTo>
                    <a:lnTo>
                      <a:pt x="1566" y="2871"/>
                    </a:lnTo>
                    <a:lnTo>
                      <a:pt x="1614" y="2896"/>
                    </a:lnTo>
                    <a:lnTo>
                      <a:pt x="1715" y="2701"/>
                    </a:lnTo>
                    <a:lnTo>
                      <a:pt x="1761" y="2739"/>
                    </a:lnTo>
                    <a:lnTo>
                      <a:pt x="1811" y="2657"/>
                    </a:lnTo>
                    <a:lnTo>
                      <a:pt x="1870" y="2662"/>
                    </a:lnTo>
                    <a:lnTo>
                      <a:pt x="1878" y="2654"/>
                    </a:lnTo>
                    <a:lnTo>
                      <a:pt x="1998" y="2583"/>
                    </a:lnTo>
                    <a:lnTo>
                      <a:pt x="2136" y="2583"/>
                    </a:lnTo>
                    <a:lnTo>
                      <a:pt x="2140" y="2595"/>
                    </a:lnTo>
                    <a:lnTo>
                      <a:pt x="2158" y="2599"/>
                    </a:lnTo>
                    <a:lnTo>
                      <a:pt x="2186" y="2576"/>
                    </a:lnTo>
                    <a:lnTo>
                      <a:pt x="2220" y="2578"/>
                    </a:lnTo>
                    <a:lnTo>
                      <a:pt x="2226" y="2630"/>
                    </a:lnTo>
                    <a:lnTo>
                      <a:pt x="2239" y="2643"/>
                    </a:lnTo>
                    <a:lnTo>
                      <a:pt x="2257" y="2670"/>
                    </a:lnTo>
                    <a:lnTo>
                      <a:pt x="2283" y="2657"/>
                    </a:lnTo>
                    <a:lnTo>
                      <a:pt x="2294" y="2638"/>
                    </a:lnTo>
                    <a:lnTo>
                      <a:pt x="2335" y="2583"/>
                    </a:lnTo>
                    <a:lnTo>
                      <a:pt x="2332" y="2538"/>
                    </a:lnTo>
                    <a:lnTo>
                      <a:pt x="2302" y="2494"/>
                    </a:lnTo>
                    <a:lnTo>
                      <a:pt x="2351" y="2320"/>
                    </a:lnTo>
                    <a:lnTo>
                      <a:pt x="2345" y="2262"/>
                    </a:lnTo>
                    <a:lnTo>
                      <a:pt x="2307" y="2211"/>
                    </a:lnTo>
                    <a:lnTo>
                      <a:pt x="2240" y="2172"/>
                    </a:lnTo>
                    <a:lnTo>
                      <a:pt x="2337" y="1877"/>
                    </a:lnTo>
                    <a:lnTo>
                      <a:pt x="2389" y="1749"/>
                    </a:lnTo>
                    <a:lnTo>
                      <a:pt x="2454" y="1672"/>
                    </a:lnTo>
                    <a:lnTo>
                      <a:pt x="2441" y="1665"/>
                    </a:lnTo>
                    <a:lnTo>
                      <a:pt x="2410" y="1637"/>
                    </a:lnTo>
                    <a:lnTo>
                      <a:pt x="2416" y="1613"/>
                    </a:lnTo>
                    <a:lnTo>
                      <a:pt x="2429" y="1591"/>
                    </a:lnTo>
                    <a:lnTo>
                      <a:pt x="2465" y="1517"/>
                    </a:lnTo>
                    <a:lnTo>
                      <a:pt x="2416" y="1515"/>
                    </a:lnTo>
                    <a:lnTo>
                      <a:pt x="2395" y="1534"/>
                    </a:lnTo>
                    <a:lnTo>
                      <a:pt x="2354" y="1521"/>
                    </a:lnTo>
                    <a:lnTo>
                      <a:pt x="2294" y="1488"/>
                    </a:lnTo>
                    <a:lnTo>
                      <a:pt x="2270" y="1437"/>
                    </a:lnTo>
                    <a:lnTo>
                      <a:pt x="2221" y="1339"/>
                    </a:lnTo>
                    <a:lnTo>
                      <a:pt x="2226" y="1270"/>
                    </a:lnTo>
                    <a:lnTo>
                      <a:pt x="2156" y="1270"/>
                    </a:lnTo>
                    <a:lnTo>
                      <a:pt x="2130" y="1250"/>
                    </a:lnTo>
                    <a:lnTo>
                      <a:pt x="2079" y="1248"/>
                    </a:lnTo>
                    <a:lnTo>
                      <a:pt x="2050" y="1208"/>
                    </a:lnTo>
                    <a:lnTo>
                      <a:pt x="2028" y="1233"/>
                    </a:lnTo>
                    <a:lnTo>
                      <a:pt x="1993" y="1238"/>
                    </a:lnTo>
                    <a:lnTo>
                      <a:pt x="1927" y="1173"/>
                    </a:lnTo>
                    <a:lnTo>
                      <a:pt x="1946" y="1127"/>
                    </a:lnTo>
                    <a:lnTo>
                      <a:pt x="1923" y="1101"/>
                    </a:lnTo>
                    <a:lnTo>
                      <a:pt x="1963" y="1077"/>
                    </a:lnTo>
                    <a:lnTo>
                      <a:pt x="1948" y="1015"/>
                    </a:lnTo>
                    <a:lnTo>
                      <a:pt x="1976" y="942"/>
                    </a:lnTo>
                    <a:lnTo>
                      <a:pt x="1960" y="897"/>
                    </a:lnTo>
                    <a:lnTo>
                      <a:pt x="1877" y="862"/>
                    </a:lnTo>
                    <a:lnTo>
                      <a:pt x="1839" y="818"/>
                    </a:lnTo>
                    <a:lnTo>
                      <a:pt x="1820" y="755"/>
                    </a:lnTo>
                    <a:lnTo>
                      <a:pt x="1749" y="741"/>
                    </a:lnTo>
                    <a:lnTo>
                      <a:pt x="1720" y="720"/>
                    </a:lnTo>
                    <a:lnTo>
                      <a:pt x="1690" y="739"/>
                    </a:lnTo>
                    <a:lnTo>
                      <a:pt x="1671" y="696"/>
                    </a:lnTo>
                    <a:lnTo>
                      <a:pt x="1669" y="615"/>
                    </a:lnTo>
                    <a:lnTo>
                      <a:pt x="1685" y="560"/>
                    </a:lnTo>
                    <a:lnTo>
                      <a:pt x="1696" y="547"/>
                    </a:lnTo>
                    <a:lnTo>
                      <a:pt x="1696" y="522"/>
                    </a:lnTo>
                    <a:lnTo>
                      <a:pt x="1469" y="307"/>
                    </a:lnTo>
                    <a:lnTo>
                      <a:pt x="1462" y="250"/>
                    </a:lnTo>
                    <a:lnTo>
                      <a:pt x="1407" y="248"/>
                    </a:lnTo>
                    <a:lnTo>
                      <a:pt x="1403" y="162"/>
                    </a:lnTo>
                    <a:lnTo>
                      <a:pt x="1373" y="93"/>
                    </a:lnTo>
                    <a:lnTo>
                      <a:pt x="1287" y="79"/>
                    </a:lnTo>
                    <a:lnTo>
                      <a:pt x="1251" y="14"/>
                    </a:lnTo>
                    <a:lnTo>
                      <a:pt x="1225" y="0"/>
                    </a:lnTo>
                    <a:lnTo>
                      <a:pt x="1157" y="111"/>
                    </a:lnTo>
                    <a:lnTo>
                      <a:pt x="1192" y="165"/>
                    </a:lnTo>
                    <a:lnTo>
                      <a:pt x="1193" y="242"/>
                    </a:lnTo>
                    <a:lnTo>
                      <a:pt x="1220" y="302"/>
                    </a:lnTo>
                    <a:lnTo>
                      <a:pt x="1170" y="405"/>
                    </a:lnTo>
                    <a:lnTo>
                      <a:pt x="1157" y="435"/>
                    </a:lnTo>
                    <a:lnTo>
                      <a:pt x="1173" y="463"/>
                    </a:lnTo>
                    <a:lnTo>
                      <a:pt x="1213" y="554"/>
                    </a:lnTo>
                    <a:lnTo>
                      <a:pt x="1202" y="627"/>
                    </a:lnTo>
                    <a:lnTo>
                      <a:pt x="1133" y="584"/>
                    </a:lnTo>
                    <a:lnTo>
                      <a:pt x="1088" y="513"/>
                    </a:lnTo>
                    <a:lnTo>
                      <a:pt x="1071" y="444"/>
                    </a:lnTo>
                    <a:lnTo>
                      <a:pt x="1050" y="427"/>
                    </a:lnTo>
                    <a:lnTo>
                      <a:pt x="1016" y="428"/>
                    </a:lnTo>
                    <a:lnTo>
                      <a:pt x="907" y="512"/>
                    </a:lnTo>
                    <a:lnTo>
                      <a:pt x="823" y="522"/>
                    </a:lnTo>
                    <a:lnTo>
                      <a:pt x="763" y="558"/>
                    </a:lnTo>
                    <a:lnTo>
                      <a:pt x="715" y="615"/>
                    </a:lnTo>
                    <a:lnTo>
                      <a:pt x="698" y="679"/>
                    </a:lnTo>
                    <a:lnTo>
                      <a:pt x="699" y="711"/>
                    </a:lnTo>
                    <a:lnTo>
                      <a:pt x="732" y="726"/>
                    </a:lnTo>
                    <a:lnTo>
                      <a:pt x="720" y="754"/>
                    </a:lnTo>
                    <a:lnTo>
                      <a:pt x="621" y="890"/>
                    </a:lnTo>
                    <a:lnTo>
                      <a:pt x="142" y="862"/>
                    </a:lnTo>
                    <a:lnTo>
                      <a:pt x="113" y="893"/>
                    </a:lnTo>
                    <a:lnTo>
                      <a:pt x="274" y="1069"/>
                    </a:lnTo>
                    <a:lnTo>
                      <a:pt x="319" y="1059"/>
                    </a:lnTo>
                    <a:lnTo>
                      <a:pt x="356" y="1065"/>
                    </a:lnTo>
                    <a:lnTo>
                      <a:pt x="407" y="1100"/>
                    </a:lnTo>
                    <a:lnTo>
                      <a:pt x="414" y="1111"/>
                    </a:lnTo>
                    <a:lnTo>
                      <a:pt x="475" y="1119"/>
                    </a:lnTo>
                    <a:lnTo>
                      <a:pt x="497" y="1151"/>
                    </a:lnTo>
                    <a:lnTo>
                      <a:pt x="163" y="1647"/>
                    </a:lnTo>
                    <a:lnTo>
                      <a:pt x="156" y="1857"/>
                    </a:lnTo>
                    <a:lnTo>
                      <a:pt x="170" y="1883"/>
                    </a:lnTo>
                    <a:lnTo>
                      <a:pt x="171" y="1902"/>
                    </a:lnTo>
                    <a:lnTo>
                      <a:pt x="137" y="1905"/>
                    </a:lnTo>
                    <a:lnTo>
                      <a:pt x="133" y="1936"/>
                    </a:lnTo>
                    <a:lnTo>
                      <a:pt x="86" y="1939"/>
                    </a:lnTo>
                    <a:lnTo>
                      <a:pt x="80" y="1952"/>
                    </a:lnTo>
                    <a:lnTo>
                      <a:pt x="28" y="1961"/>
                    </a:lnTo>
                    <a:lnTo>
                      <a:pt x="32" y="2012"/>
                    </a:lnTo>
                    <a:lnTo>
                      <a:pt x="0" y="2034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83" name="Freeform 71"/>
              <p:cNvSpPr>
                <a:spLocks/>
              </p:cNvSpPr>
              <p:nvPr/>
            </p:nvSpPr>
            <p:spPr bwMode="auto">
              <a:xfrm>
                <a:off x="7057" y="2064"/>
                <a:ext cx="411" cy="483"/>
              </a:xfrm>
              <a:custGeom>
                <a:avLst/>
                <a:gdLst>
                  <a:gd name="T0" fmla="*/ 156 w 2465"/>
                  <a:gd name="T1" fmla="*/ 2191 h 2896"/>
                  <a:gd name="T2" fmla="*/ 279 w 2465"/>
                  <a:gd name="T3" fmla="*/ 2191 h 2896"/>
                  <a:gd name="T4" fmla="*/ 398 w 2465"/>
                  <a:gd name="T5" fmla="*/ 2111 h 2896"/>
                  <a:gd name="T6" fmla="*/ 524 w 2465"/>
                  <a:gd name="T7" fmla="*/ 2262 h 2896"/>
                  <a:gd name="T8" fmla="*/ 738 w 2465"/>
                  <a:gd name="T9" fmla="*/ 2480 h 2896"/>
                  <a:gd name="T10" fmla="*/ 809 w 2465"/>
                  <a:gd name="T11" fmla="*/ 2478 h 2896"/>
                  <a:gd name="T12" fmla="*/ 1147 w 2465"/>
                  <a:gd name="T13" fmla="*/ 2657 h 2896"/>
                  <a:gd name="T14" fmla="*/ 1537 w 2465"/>
                  <a:gd name="T15" fmla="*/ 2758 h 2896"/>
                  <a:gd name="T16" fmla="*/ 1614 w 2465"/>
                  <a:gd name="T17" fmla="*/ 2896 h 2896"/>
                  <a:gd name="T18" fmla="*/ 1811 w 2465"/>
                  <a:gd name="T19" fmla="*/ 2657 h 2896"/>
                  <a:gd name="T20" fmla="*/ 1998 w 2465"/>
                  <a:gd name="T21" fmla="*/ 2583 h 2896"/>
                  <a:gd name="T22" fmla="*/ 2158 w 2465"/>
                  <a:gd name="T23" fmla="*/ 2599 h 2896"/>
                  <a:gd name="T24" fmla="*/ 2226 w 2465"/>
                  <a:gd name="T25" fmla="*/ 2630 h 2896"/>
                  <a:gd name="T26" fmla="*/ 2283 w 2465"/>
                  <a:gd name="T27" fmla="*/ 2657 h 2896"/>
                  <a:gd name="T28" fmla="*/ 2332 w 2465"/>
                  <a:gd name="T29" fmla="*/ 2538 h 2896"/>
                  <a:gd name="T30" fmla="*/ 2345 w 2465"/>
                  <a:gd name="T31" fmla="*/ 2262 h 2896"/>
                  <a:gd name="T32" fmla="*/ 2337 w 2465"/>
                  <a:gd name="T33" fmla="*/ 1877 h 2896"/>
                  <a:gd name="T34" fmla="*/ 2441 w 2465"/>
                  <a:gd name="T35" fmla="*/ 1665 h 2896"/>
                  <a:gd name="T36" fmla="*/ 2429 w 2465"/>
                  <a:gd name="T37" fmla="*/ 1591 h 2896"/>
                  <a:gd name="T38" fmla="*/ 2395 w 2465"/>
                  <a:gd name="T39" fmla="*/ 1534 h 2896"/>
                  <a:gd name="T40" fmla="*/ 2270 w 2465"/>
                  <a:gd name="T41" fmla="*/ 1437 h 2896"/>
                  <a:gd name="T42" fmla="*/ 2156 w 2465"/>
                  <a:gd name="T43" fmla="*/ 1270 h 2896"/>
                  <a:gd name="T44" fmla="*/ 2050 w 2465"/>
                  <a:gd name="T45" fmla="*/ 1208 h 2896"/>
                  <a:gd name="T46" fmla="*/ 1927 w 2465"/>
                  <a:gd name="T47" fmla="*/ 1173 h 2896"/>
                  <a:gd name="T48" fmla="*/ 1963 w 2465"/>
                  <a:gd name="T49" fmla="*/ 1077 h 2896"/>
                  <a:gd name="T50" fmla="*/ 1960 w 2465"/>
                  <a:gd name="T51" fmla="*/ 897 h 2896"/>
                  <a:gd name="T52" fmla="*/ 1820 w 2465"/>
                  <a:gd name="T53" fmla="*/ 755 h 2896"/>
                  <a:gd name="T54" fmla="*/ 1690 w 2465"/>
                  <a:gd name="T55" fmla="*/ 739 h 2896"/>
                  <a:gd name="T56" fmla="*/ 1685 w 2465"/>
                  <a:gd name="T57" fmla="*/ 560 h 2896"/>
                  <a:gd name="T58" fmla="*/ 1469 w 2465"/>
                  <a:gd name="T59" fmla="*/ 307 h 2896"/>
                  <a:gd name="T60" fmla="*/ 1403 w 2465"/>
                  <a:gd name="T61" fmla="*/ 162 h 2896"/>
                  <a:gd name="T62" fmla="*/ 1251 w 2465"/>
                  <a:gd name="T63" fmla="*/ 14 h 2896"/>
                  <a:gd name="T64" fmla="*/ 1192 w 2465"/>
                  <a:gd name="T65" fmla="*/ 165 h 2896"/>
                  <a:gd name="T66" fmla="*/ 1170 w 2465"/>
                  <a:gd name="T67" fmla="*/ 405 h 2896"/>
                  <a:gd name="T68" fmla="*/ 1213 w 2465"/>
                  <a:gd name="T69" fmla="*/ 554 h 2896"/>
                  <a:gd name="T70" fmla="*/ 1088 w 2465"/>
                  <a:gd name="T71" fmla="*/ 513 h 2896"/>
                  <a:gd name="T72" fmla="*/ 1016 w 2465"/>
                  <a:gd name="T73" fmla="*/ 428 h 2896"/>
                  <a:gd name="T74" fmla="*/ 763 w 2465"/>
                  <a:gd name="T75" fmla="*/ 558 h 2896"/>
                  <a:gd name="T76" fmla="*/ 699 w 2465"/>
                  <a:gd name="T77" fmla="*/ 711 h 2896"/>
                  <a:gd name="T78" fmla="*/ 621 w 2465"/>
                  <a:gd name="T79" fmla="*/ 890 h 2896"/>
                  <a:gd name="T80" fmla="*/ 274 w 2465"/>
                  <a:gd name="T81" fmla="*/ 1069 h 2896"/>
                  <a:gd name="T82" fmla="*/ 407 w 2465"/>
                  <a:gd name="T83" fmla="*/ 1100 h 2896"/>
                  <a:gd name="T84" fmla="*/ 497 w 2465"/>
                  <a:gd name="T85" fmla="*/ 1151 h 2896"/>
                  <a:gd name="T86" fmla="*/ 170 w 2465"/>
                  <a:gd name="T87" fmla="*/ 1883 h 2896"/>
                  <a:gd name="T88" fmla="*/ 133 w 2465"/>
                  <a:gd name="T89" fmla="*/ 1936 h 2896"/>
                  <a:gd name="T90" fmla="*/ 28 w 2465"/>
                  <a:gd name="T91" fmla="*/ 1961 h 28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465" h="2896">
                    <a:moveTo>
                      <a:pt x="0" y="2034"/>
                    </a:moveTo>
                    <a:lnTo>
                      <a:pt x="110" y="2168"/>
                    </a:lnTo>
                    <a:lnTo>
                      <a:pt x="156" y="2191"/>
                    </a:lnTo>
                    <a:lnTo>
                      <a:pt x="238" y="2214"/>
                    </a:lnTo>
                    <a:lnTo>
                      <a:pt x="255" y="2189"/>
                    </a:lnTo>
                    <a:lnTo>
                      <a:pt x="279" y="2191"/>
                    </a:lnTo>
                    <a:lnTo>
                      <a:pt x="311" y="2219"/>
                    </a:lnTo>
                    <a:lnTo>
                      <a:pt x="365" y="2197"/>
                    </a:lnTo>
                    <a:lnTo>
                      <a:pt x="398" y="2111"/>
                    </a:lnTo>
                    <a:lnTo>
                      <a:pt x="450" y="2116"/>
                    </a:lnTo>
                    <a:lnTo>
                      <a:pt x="469" y="2228"/>
                    </a:lnTo>
                    <a:lnTo>
                      <a:pt x="524" y="2262"/>
                    </a:lnTo>
                    <a:lnTo>
                      <a:pt x="515" y="2402"/>
                    </a:lnTo>
                    <a:lnTo>
                      <a:pt x="681" y="2459"/>
                    </a:lnTo>
                    <a:lnTo>
                      <a:pt x="738" y="2480"/>
                    </a:lnTo>
                    <a:lnTo>
                      <a:pt x="756" y="2469"/>
                    </a:lnTo>
                    <a:lnTo>
                      <a:pt x="788" y="2469"/>
                    </a:lnTo>
                    <a:lnTo>
                      <a:pt x="809" y="2478"/>
                    </a:lnTo>
                    <a:lnTo>
                      <a:pt x="957" y="2557"/>
                    </a:lnTo>
                    <a:lnTo>
                      <a:pt x="1037" y="2592"/>
                    </a:lnTo>
                    <a:lnTo>
                      <a:pt x="1147" y="2657"/>
                    </a:lnTo>
                    <a:lnTo>
                      <a:pt x="1393" y="2583"/>
                    </a:lnTo>
                    <a:lnTo>
                      <a:pt x="1529" y="2701"/>
                    </a:lnTo>
                    <a:lnTo>
                      <a:pt x="1537" y="2758"/>
                    </a:lnTo>
                    <a:lnTo>
                      <a:pt x="1584" y="2792"/>
                    </a:lnTo>
                    <a:lnTo>
                      <a:pt x="1566" y="2871"/>
                    </a:lnTo>
                    <a:lnTo>
                      <a:pt x="1614" y="2896"/>
                    </a:lnTo>
                    <a:lnTo>
                      <a:pt x="1715" y="2701"/>
                    </a:lnTo>
                    <a:lnTo>
                      <a:pt x="1761" y="2739"/>
                    </a:lnTo>
                    <a:lnTo>
                      <a:pt x="1811" y="2657"/>
                    </a:lnTo>
                    <a:lnTo>
                      <a:pt x="1870" y="2662"/>
                    </a:lnTo>
                    <a:lnTo>
                      <a:pt x="1878" y="2654"/>
                    </a:lnTo>
                    <a:lnTo>
                      <a:pt x="1998" y="2583"/>
                    </a:lnTo>
                    <a:lnTo>
                      <a:pt x="2136" y="2583"/>
                    </a:lnTo>
                    <a:lnTo>
                      <a:pt x="2140" y="2595"/>
                    </a:lnTo>
                    <a:lnTo>
                      <a:pt x="2158" y="2599"/>
                    </a:lnTo>
                    <a:lnTo>
                      <a:pt x="2186" y="2576"/>
                    </a:lnTo>
                    <a:lnTo>
                      <a:pt x="2220" y="2578"/>
                    </a:lnTo>
                    <a:lnTo>
                      <a:pt x="2226" y="2630"/>
                    </a:lnTo>
                    <a:lnTo>
                      <a:pt x="2239" y="2643"/>
                    </a:lnTo>
                    <a:lnTo>
                      <a:pt x="2257" y="2670"/>
                    </a:lnTo>
                    <a:lnTo>
                      <a:pt x="2283" y="2657"/>
                    </a:lnTo>
                    <a:lnTo>
                      <a:pt x="2294" y="2638"/>
                    </a:lnTo>
                    <a:lnTo>
                      <a:pt x="2335" y="2583"/>
                    </a:lnTo>
                    <a:lnTo>
                      <a:pt x="2332" y="2538"/>
                    </a:lnTo>
                    <a:lnTo>
                      <a:pt x="2302" y="2494"/>
                    </a:lnTo>
                    <a:lnTo>
                      <a:pt x="2351" y="2320"/>
                    </a:lnTo>
                    <a:lnTo>
                      <a:pt x="2345" y="2262"/>
                    </a:lnTo>
                    <a:lnTo>
                      <a:pt x="2307" y="2211"/>
                    </a:lnTo>
                    <a:lnTo>
                      <a:pt x="2240" y="2172"/>
                    </a:lnTo>
                    <a:lnTo>
                      <a:pt x="2337" y="1877"/>
                    </a:lnTo>
                    <a:lnTo>
                      <a:pt x="2389" y="1749"/>
                    </a:lnTo>
                    <a:lnTo>
                      <a:pt x="2454" y="1672"/>
                    </a:lnTo>
                    <a:lnTo>
                      <a:pt x="2441" y="1665"/>
                    </a:lnTo>
                    <a:lnTo>
                      <a:pt x="2410" y="1637"/>
                    </a:lnTo>
                    <a:lnTo>
                      <a:pt x="2416" y="1613"/>
                    </a:lnTo>
                    <a:lnTo>
                      <a:pt x="2429" y="1591"/>
                    </a:lnTo>
                    <a:lnTo>
                      <a:pt x="2465" y="1517"/>
                    </a:lnTo>
                    <a:lnTo>
                      <a:pt x="2416" y="1515"/>
                    </a:lnTo>
                    <a:lnTo>
                      <a:pt x="2395" y="1534"/>
                    </a:lnTo>
                    <a:lnTo>
                      <a:pt x="2354" y="1521"/>
                    </a:lnTo>
                    <a:lnTo>
                      <a:pt x="2294" y="1488"/>
                    </a:lnTo>
                    <a:lnTo>
                      <a:pt x="2270" y="1437"/>
                    </a:lnTo>
                    <a:lnTo>
                      <a:pt x="2221" y="1339"/>
                    </a:lnTo>
                    <a:lnTo>
                      <a:pt x="2226" y="1270"/>
                    </a:lnTo>
                    <a:lnTo>
                      <a:pt x="2156" y="1270"/>
                    </a:lnTo>
                    <a:lnTo>
                      <a:pt x="2130" y="1250"/>
                    </a:lnTo>
                    <a:lnTo>
                      <a:pt x="2079" y="1248"/>
                    </a:lnTo>
                    <a:lnTo>
                      <a:pt x="2050" y="1208"/>
                    </a:lnTo>
                    <a:lnTo>
                      <a:pt x="2028" y="1233"/>
                    </a:lnTo>
                    <a:lnTo>
                      <a:pt x="1993" y="1238"/>
                    </a:lnTo>
                    <a:lnTo>
                      <a:pt x="1927" y="1173"/>
                    </a:lnTo>
                    <a:lnTo>
                      <a:pt x="1946" y="1127"/>
                    </a:lnTo>
                    <a:lnTo>
                      <a:pt x="1923" y="1101"/>
                    </a:lnTo>
                    <a:lnTo>
                      <a:pt x="1963" y="1077"/>
                    </a:lnTo>
                    <a:lnTo>
                      <a:pt x="1948" y="1015"/>
                    </a:lnTo>
                    <a:lnTo>
                      <a:pt x="1976" y="942"/>
                    </a:lnTo>
                    <a:lnTo>
                      <a:pt x="1960" y="897"/>
                    </a:lnTo>
                    <a:lnTo>
                      <a:pt x="1877" y="862"/>
                    </a:lnTo>
                    <a:lnTo>
                      <a:pt x="1839" y="818"/>
                    </a:lnTo>
                    <a:lnTo>
                      <a:pt x="1820" y="755"/>
                    </a:lnTo>
                    <a:lnTo>
                      <a:pt x="1749" y="741"/>
                    </a:lnTo>
                    <a:lnTo>
                      <a:pt x="1720" y="720"/>
                    </a:lnTo>
                    <a:lnTo>
                      <a:pt x="1690" y="739"/>
                    </a:lnTo>
                    <a:lnTo>
                      <a:pt x="1671" y="696"/>
                    </a:lnTo>
                    <a:lnTo>
                      <a:pt x="1669" y="615"/>
                    </a:lnTo>
                    <a:lnTo>
                      <a:pt x="1685" y="560"/>
                    </a:lnTo>
                    <a:lnTo>
                      <a:pt x="1696" y="547"/>
                    </a:lnTo>
                    <a:lnTo>
                      <a:pt x="1696" y="522"/>
                    </a:lnTo>
                    <a:lnTo>
                      <a:pt x="1469" y="307"/>
                    </a:lnTo>
                    <a:lnTo>
                      <a:pt x="1462" y="250"/>
                    </a:lnTo>
                    <a:lnTo>
                      <a:pt x="1407" y="248"/>
                    </a:lnTo>
                    <a:lnTo>
                      <a:pt x="1403" y="162"/>
                    </a:lnTo>
                    <a:lnTo>
                      <a:pt x="1373" y="93"/>
                    </a:lnTo>
                    <a:lnTo>
                      <a:pt x="1287" y="79"/>
                    </a:lnTo>
                    <a:lnTo>
                      <a:pt x="1251" y="14"/>
                    </a:lnTo>
                    <a:lnTo>
                      <a:pt x="1225" y="0"/>
                    </a:lnTo>
                    <a:lnTo>
                      <a:pt x="1157" y="111"/>
                    </a:lnTo>
                    <a:lnTo>
                      <a:pt x="1192" y="165"/>
                    </a:lnTo>
                    <a:lnTo>
                      <a:pt x="1193" y="242"/>
                    </a:lnTo>
                    <a:lnTo>
                      <a:pt x="1220" y="302"/>
                    </a:lnTo>
                    <a:lnTo>
                      <a:pt x="1170" y="405"/>
                    </a:lnTo>
                    <a:lnTo>
                      <a:pt x="1157" y="435"/>
                    </a:lnTo>
                    <a:lnTo>
                      <a:pt x="1173" y="463"/>
                    </a:lnTo>
                    <a:lnTo>
                      <a:pt x="1213" y="554"/>
                    </a:lnTo>
                    <a:lnTo>
                      <a:pt x="1202" y="627"/>
                    </a:lnTo>
                    <a:lnTo>
                      <a:pt x="1133" y="584"/>
                    </a:lnTo>
                    <a:lnTo>
                      <a:pt x="1088" y="513"/>
                    </a:lnTo>
                    <a:lnTo>
                      <a:pt x="1071" y="444"/>
                    </a:lnTo>
                    <a:lnTo>
                      <a:pt x="1050" y="427"/>
                    </a:lnTo>
                    <a:lnTo>
                      <a:pt x="1016" y="428"/>
                    </a:lnTo>
                    <a:lnTo>
                      <a:pt x="907" y="512"/>
                    </a:lnTo>
                    <a:lnTo>
                      <a:pt x="823" y="522"/>
                    </a:lnTo>
                    <a:lnTo>
                      <a:pt x="763" y="558"/>
                    </a:lnTo>
                    <a:lnTo>
                      <a:pt x="715" y="615"/>
                    </a:lnTo>
                    <a:lnTo>
                      <a:pt x="698" y="679"/>
                    </a:lnTo>
                    <a:lnTo>
                      <a:pt x="699" y="711"/>
                    </a:lnTo>
                    <a:lnTo>
                      <a:pt x="732" y="726"/>
                    </a:lnTo>
                    <a:lnTo>
                      <a:pt x="720" y="754"/>
                    </a:lnTo>
                    <a:lnTo>
                      <a:pt x="621" y="890"/>
                    </a:lnTo>
                    <a:lnTo>
                      <a:pt x="142" y="862"/>
                    </a:lnTo>
                    <a:lnTo>
                      <a:pt x="113" y="893"/>
                    </a:lnTo>
                    <a:lnTo>
                      <a:pt x="274" y="1069"/>
                    </a:lnTo>
                    <a:lnTo>
                      <a:pt x="319" y="1059"/>
                    </a:lnTo>
                    <a:lnTo>
                      <a:pt x="356" y="1065"/>
                    </a:lnTo>
                    <a:lnTo>
                      <a:pt x="407" y="1100"/>
                    </a:lnTo>
                    <a:lnTo>
                      <a:pt x="414" y="1111"/>
                    </a:lnTo>
                    <a:lnTo>
                      <a:pt x="475" y="1119"/>
                    </a:lnTo>
                    <a:lnTo>
                      <a:pt x="497" y="1151"/>
                    </a:lnTo>
                    <a:lnTo>
                      <a:pt x="163" y="1647"/>
                    </a:lnTo>
                    <a:lnTo>
                      <a:pt x="156" y="1857"/>
                    </a:lnTo>
                    <a:lnTo>
                      <a:pt x="170" y="1883"/>
                    </a:lnTo>
                    <a:lnTo>
                      <a:pt x="171" y="1902"/>
                    </a:lnTo>
                    <a:lnTo>
                      <a:pt x="137" y="1905"/>
                    </a:lnTo>
                    <a:lnTo>
                      <a:pt x="133" y="1936"/>
                    </a:lnTo>
                    <a:lnTo>
                      <a:pt x="86" y="1939"/>
                    </a:lnTo>
                    <a:lnTo>
                      <a:pt x="80" y="1952"/>
                    </a:lnTo>
                    <a:lnTo>
                      <a:pt x="28" y="1961"/>
                    </a:lnTo>
                    <a:lnTo>
                      <a:pt x="32" y="2012"/>
                    </a:lnTo>
                    <a:lnTo>
                      <a:pt x="0" y="2034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84" name="Freeform 72"/>
              <p:cNvSpPr>
                <a:spLocks/>
              </p:cNvSpPr>
              <p:nvPr/>
            </p:nvSpPr>
            <p:spPr bwMode="auto">
              <a:xfrm>
                <a:off x="7306" y="2489"/>
                <a:ext cx="159" cy="186"/>
              </a:xfrm>
              <a:custGeom>
                <a:avLst/>
                <a:gdLst>
                  <a:gd name="T0" fmla="*/ 441 w 949"/>
                  <a:gd name="T1" fmla="*/ 1117 h 1117"/>
                  <a:gd name="T2" fmla="*/ 812 w 949"/>
                  <a:gd name="T3" fmla="*/ 303 h 1117"/>
                  <a:gd name="T4" fmla="*/ 949 w 949"/>
                  <a:gd name="T5" fmla="*/ 0 h 1117"/>
                  <a:gd name="T6" fmla="*/ 892 w 949"/>
                  <a:gd name="T7" fmla="*/ 36 h 1117"/>
                  <a:gd name="T8" fmla="*/ 840 w 949"/>
                  <a:gd name="T9" fmla="*/ 33 h 1117"/>
                  <a:gd name="T10" fmla="*/ 788 w 949"/>
                  <a:gd name="T11" fmla="*/ 108 h 1117"/>
                  <a:gd name="T12" fmla="*/ 763 w 949"/>
                  <a:gd name="T13" fmla="*/ 120 h 1117"/>
                  <a:gd name="T14" fmla="*/ 730 w 949"/>
                  <a:gd name="T15" fmla="*/ 81 h 1117"/>
                  <a:gd name="T16" fmla="*/ 725 w 949"/>
                  <a:gd name="T17" fmla="*/ 29 h 1117"/>
                  <a:gd name="T18" fmla="*/ 692 w 949"/>
                  <a:gd name="T19" fmla="*/ 27 h 1117"/>
                  <a:gd name="T20" fmla="*/ 667 w 949"/>
                  <a:gd name="T21" fmla="*/ 50 h 1117"/>
                  <a:gd name="T22" fmla="*/ 646 w 949"/>
                  <a:gd name="T23" fmla="*/ 47 h 1117"/>
                  <a:gd name="T24" fmla="*/ 640 w 949"/>
                  <a:gd name="T25" fmla="*/ 34 h 1117"/>
                  <a:gd name="T26" fmla="*/ 506 w 949"/>
                  <a:gd name="T27" fmla="*/ 34 h 1117"/>
                  <a:gd name="T28" fmla="*/ 382 w 949"/>
                  <a:gd name="T29" fmla="*/ 105 h 1117"/>
                  <a:gd name="T30" fmla="*/ 376 w 949"/>
                  <a:gd name="T31" fmla="*/ 113 h 1117"/>
                  <a:gd name="T32" fmla="*/ 316 w 949"/>
                  <a:gd name="T33" fmla="*/ 108 h 1117"/>
                  <a:gd name="T34" fmla="*/ 265 w 949"/>
                  <a:gd name="T35" fmla="*/ 190 h 1117"/>
                  <a:gd name="T36" fmla="*/ 220 w 949"/>
                  <a:gd name="T37" fmla="*/ 154 h 1117"/>
                  <a:gd name="T38" fmla="*/ 118 w 949"/>
                  <a:gd name="T39" fmla="*/ 348 h 1117"/>
                  <a:gd name="T40" fmla="*/ 110 w 949"/>
                  <a:gd name="T41" fmla="*/ 345 h 1117"/>
                  <a:gd name="T42" fmla="*/ 35 w 949"/>
                  <a:gd name="T43" fmla="*/ 508 h 1117"/>
                  <a:gd name="T44" fmla="*/ 2 w 949"/>
                  <a:gd name="T45" fmla="*/ 558 h 1117"/>
                  <a:gd name="T46" fmla="*/ 0 w 949"/>
                  <a:gd name="T47" fmla="*/ 623 h 1117"/>
                  <a:gd name="T48" fmla="*/ 29 w 949"/>
                  <a:gd name="T49" fmla="*/ 655 h 1117"/>
                  <a:gd name="T50" fmla="*/ 76 w 949"/>
                  <a:gd name="T51" fmla="*/ 651 h 1117"/>
                  <a:gd name="T52" fmla="*/ 66 w 949"/>
                  <a:gd name="T53" fmla="*/ 688 h 1117"/>
                  <a:gd name="T54" fmla="*/ 33 w 949"/>
                  <a:gd name="T55" fmla="*/ 712 h 1117"/>
                  <a:gd name="T56" fmla="*/ 22 w 949"/>
                  <a:gd name="T57" fmla="*/ 779 h 1117"/>
                  <a:gd name="T58" fmla="*/ 58 w 949"/>
                  <a:gd name="T59" fmla="*/ 822 h 1117"/>
                  <a:gd name="T60" fmla="*/ 31 w 949"/>
                  <a:gd name="T61" fmla="*/ 1000 h 1117"/>
                  <a:gd name="T62" fmla="*/ 76 w 949"/>
                  <a:gd name="T63" fmla="*/ 976 h 1117"/>
                  <a:gd name="T64" fmla="*/ 150 w 949"/>
                  <a:gd name="T65" fmla="*/ 1013 h 1117"/>
                  <a:gd name="T66" fmla="*/ 186 w 949"/>
                  <a:gd name="T67" fmla="*/ 1004 h 1117"/>
                  <a:gd name="T68" fmla="*/ 278 w 949"/>
                  <a:gd name="T69" fmla="*/ 1078 h 1117"/>
                  <a:gd name="T70" fmla="*/ 345 w 949"/>
                  <a:gd name="T71" fmla="*/ 1086 h 1117"/>
                  <a:gd name="T72" fmla="*/ 411 w 949"/>
                  <a:gd name="T73" fmla="*/ 1117 h 1117"/>
                  <a:gd name="T74" fmla="*/ 441 w 949"/>
                  <a:gd name="T75" fmla="*/ 1117 h 1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49" h="1117">
                    <a:moveTo>
                      <a:pt x="441" y="1117"/>
                    </a:moveTo>
                    <a:lnTo>
                      <a:pt x="812" y="303"/>
                    </a:lnTo>
                    <a:lnTo>
                      <a:pt x="949" y="0"/>
                    </a:lnTo>
                    <a:lnTo>
                      <a:pt x="892" y="36"/>
                    </a:lnTo>
                    <a:lnTo>
                      <a:pt x="840" y="33"/>
                    </a:lnTo>
                    <a:lnTo>
                      <a:pt x="788" y="108"/>
                    </a:lnTo>
                    <a:lnTo>
                      <a:pt x="763" y="120"/>
                    </a:lnTo>
                    <a:lnTo>
                      <a:pt x="730" y="81"/>
                    </a:lnTo>
                    <a:lnTo>
                      <a:pt x="725" y="29"/>
                    </a:lnTo>
                    <a:lnTo>
                      <a:pt x="692" y="27"/>
                    </a:lnTo>
                    <a:lnTo>
                      <a:pt x="667" y="50"/>
                    </a:lnTo>
                    <a:lnTo>
                      <a:pt x="646" y="47"/>
                    </a:lnTo>
                    <a:lnTo>
                      <a:pt x="640" y="34"/>
                    </a:lnTo>
                    <a:lnTo>
                      <a:pt x="506" y="34"/>
                    </a:lnTo>
                    <a:lnTo>
                      <a:pt x="382" y="105"/>
                    </a:lnTo>
                    <a:lnTo>
                      <a:pt x="376" y="113"/>
                    </a:lnTo>
                    <a:lnTo>
                      <a:pt x="316" y="108"/>
                    </a:lnTo>
                    <a:lnTo>
                      <a:pt x="265" y="190"/>
                    </a:lnTo>
                    <a:lnTo>
                      <a:pt x="220" y="154"/>
                    </a:lnTo>
                    <a:lnTo>
                      <a:pt x="118" y="348"/>
                    </a:lnTo>
                    <a:lnTo>
                      <a:pt x="110" y="345"/>
                    </a:lnTo>
                    <a:lnTo>
                      <a:pt x="35" y="508"/>
                    </a:lnTo>
                    <a:lnTo>
                      <a:pt x="2" y="558"/>
                    </a:lnTo>
                    <a:lnTo>
                      <a:pt x="0" y="623"/>
                    </a:lnTo>
                    <a:lnTo>
                      <a:pt x="29" y="655"/>
                    </a:lnTo>
                    <a:lnTo>
                      <a:pt x="76" y="651"/>
                    </a:lnTo>
                    <a:lnTo>
                      <a:pt x="66" y="688"/>
                    </a:lnTo>
                    <a:lnTo>
                      <a:pt x="33" y="712"/>
                    </a:lnTo>
                    <a:lnTo>
                      <a:pt x="22" y="779"/>
                    </a:lnTo>
                    <a:lnTo>
                      <a:pt x="58" y="822"/>
                    </a:lnTo>
                    <a:lnTo>
                      <a:pt x="31" y="1000"/>
                    </a:lnTo>
                    <a:lnTo>
                      <a:pt x="76" y="976"/>
                    </a:lnTo>
                    <a:lnTo>
                      <a:pt x="150" y="1013"/>
                    </a:lnTo>
                    <a:lnTo>
                      <a:pt x="186" y="1004"/>
                    </a:lnTo>
                    <a:lnTo>
                      <a:pt x="278" y="1078"/>
                    </a:lnTo>
                    <a:lnTo>
                      <a:pt x="345" y="1086"/>
                    </a:lnTo>
                    <a:lnTo>
                      <a:pt x="411" y="1117"/>
                    </a:lnTo>
                    <a:lnTo>
                      <a:pt x="441" y="111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85" name="Freeform 73"/>
              <p:cNvSpPr>
                <a:spLocks/>
              </p:cNvSpPr>
              <p:nvPr/>
            </p:nvSpPr>
            <p:spPr bwMode="auto">
              <a:xfrm>
                <a:off x="7306" y="2489"/>
                <a:ext cx="159" cy="186"/>
              </a:xfrm>
              <a:custGeom>
                <a:avLst/>
                <a:gdLst>
                  <a:gd name="T0" fmla="*/ 441 w 949"/>
                  <a:gd name="T1" fmla="*/ 1117 h 1117"/>
                  <a:gd name="T2" fmla="*/ 812 w 949"/>
                  <a:gd name="T3" fmla="*/ 303 h 1117"/>
                  <a:gd name="T4" fmla="*/ 949 w 949"/>
                  <a:gd name="T5" fmla="*/ 0 h 1117"/>
                  <a:gd name="T6" fmla="*/ 892 w 949"/>
                  <a:gd name="T7" fmla="*/ 36 h 1117"/>
                  <a:gd name="T8" fmla="*/ 840 w 949"/>
                  <a:gd name="T9" fmla="*/ 33 h 1117"/>
                  <a:gd name="T10" fmla="*/ 788 w 949"/>
                  <a:gd name="T11" fmla="*/ 108 h 1117"/>
                  <a:gd name="T12" fmla="*/ 763 w 949"/>
                  <a:gd name="T13" fmla="*/ 120 h 1117"/>
                  <a:gd name="T14" fmla="*/ 730 w 949"/>
                  <a:gd name="T15" fmla="*/ 81 h 1117"/>
                  <a:gd name="T16" fmla="*/ 725 w 949"/>
                  <a:gd name="T17" fmla="*/ 29 h 1117"/>
                  <a:gd name="T18" fmla="*/ 692 w 949"/>
                  <a:gd name="T19" fmla="*/ 27 h 1117"/>
                  <a:gd name="T20" fmla="*/ 667 w 949"/>
                  <a:gd name="T21" fmla="*/ 50 h 1117"/>
                  <a:gd name="T22" fmla="*/ 646 w 949"/>
                  <a:gd name="T23" fmla="*/ 47 h 1117"/>
                  <a:gd name="T24" fmla="*/ 640 w 949"/>
                  <a:gd name="T25" fmla="*/ 34 h 1117"/>
                  <a:gd name="T26" fmla="*/ 506 w 949"/>
                  <a:gd name="T27" fmla="*/ 34 h 1117"/>
                  <a:gd name="T28" fmla="*/ 382 w 949"/>
                  <a:gd name="T29" fmla="*/ 105 h 1117"/>
                  <a:gd name="T30" fmla="*/ 376 w 949"/>
                  <a:gd name="T31" fmla="*/ 113 h 1117"/>
                  <a:gd name="T32" fmla="*/ 316 w 949"/>
                  <a:gd name="T33" fmla="*/ 108 h 1117"/>
                  <a:gd name="T34" fmla="*/ 265 w 949"/>
                  <a:gd name="T35" fmla="*/ 190 h 1117"/>
                  <a:gd name="T36" fmla="*/ 220 w 949"/>
                  <a:gd name="T37" fmla="*/ 154 h 1117"/>
                  <a:gd name="T38" fmla="*/ 118 w 949"/>
                  <a:gd name="T39" fmla="*/ 348 h 1117"/>
                  <a:gd name="T40" fmla="*/ 110 w 949"/>
                  <a:gd name="T41" fmla="*/ 345 h 1117"/>
                  <a:gd name="T42" fmla="*/ 35 w 949"/>
                  <a:gd name="T43" fmla="*/ 508 h 1117"/>
                  <a:gd name="T44" fmla="*/ 2 w 949"/>
                  <a:gd name="T45" fmla="*/ 558 h 1117"/>
                  <a:gd name="T46" fmla="*/ 0 w 949"/>
                  <a:gd name="T47" fmla="*/ 623 h 1117"/>
                  <a:gd name="T48" fmla="*/ 29 w 949"/>
                  <a:gd name="T49" fmla="*/ 655 h 1117"/>
                  <a:gd name="T50" fmla="*/ 76 w 949"/>
                  <a:gd name="T51" fmla="*/ 651 h 1117"/>
                  <a:gd name="T52" fmla="*/ 66 w 949"/>
                  <a:gd name="T53" fmla="*/ 688 h 1117"/>
                  <a:gd name="T54" fmla="*/ 33 w 949"/>
                  <a:gd name="T55" fmla="*/ 712 h 1117"/>
                  <a:gd name="T56" fmla="*/ 22 w 949"/>
                  <a:gd name="T57" fmla="*/ 779 h 1117"/>
                  <a:gd name="T58" fmla="*/ 58 w 949"/>
                  <a:gd name="T59" fmla="*/ 822 h 1117"/>
                  <a:gd name="T60" fmla="*/ 31 w 949"/>
                  <a:gd name="T61" fmla="*/ 1000 h 1117"/>
                  <a:gd name="T62" fmla="*/ 76 w 949"/>
                  <a:gd name="T63" fmla="*/ 976 h 1117"/>
                  <a:gd name="T64" fmla="*/ 150 w 949"/>
                  <a:gd name="T65" fmla="*/ 1013 h 1117"/>
                  <a:gd name="T66" fmla="*/ 186 w 949"/>
                  <a:gd name="T67" fmla="*/ 1004 h 1117"/>
                  <a:gd name="T68" fmla="*/ 278 w 949"/>
                  <a:gd name="T69" fmla="*/ 1078 h 1117"/>
                  <a:gd name="T70" fmla="*/ 345 w 949"/>
                  <a:gd name="T71" fmla="*/ 1086 h 1117"/>
                  <a:gd name="T72" fmla="*/ 411 w 949"/>
                  <a:gd name="T73" fmla="*/ 1117 h 1117"/>
                  <a:gd name="T74" fmla="*/ 441 w 949"/>
                  <a:gd name="T75" fmla="*/ 1117 h 1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49" h="1117">
                    <a:moveTo>
                      <a:pt x="441" y="1117"/>
                    </a:moveTo>
                    <a:lnTo>
                      <a:pt x="812" y="303"/>
                    </a:lnTo>
                    <a:lnTo>
                      <a:pt x="949" y="0"/>
                    </a:lnTo>
                    <a:lnTo>
                      <a:pt x="892" y="36"/>
                    </a:lnTo>
                    <a:lnTo>
                      <a:pt x="840" y="33"/>
                    </a:lnTo>
                    <a:lnTo>
                      <a:pt x="788" y="108"/>
                    </a:lnTo>
                    <a:lnTo>
                      <a:pt x="763" y="120"/>
                    </a:lnTo>
                    <a:lnTo>
                      <a:pt x="730" y="81"/>
                    </a:lnTo>
                    <a:lnTo>
                      <a:pt x="725" y="29"/>
                    </a:lnTo>
                    <a:lnTo>
                      <a:pt x="692" y="27"/>
                    </a:lnTo>
                    <a:lnTo>
                      <a:pt x="667" y="50"/>
                    </a:lnTo>
                    <a:lnTo>
                      <a:pt x="646" y="47"/>
                    </a:lnTo>
                    <a:lnTo>
                      <a:pt x="640" y="34"/>
                    </a:lnTo>
                    <a:lnTo>
                      <a:pt x="506" y="34"/>
                    </a:lnTo>
                    <a:lnTo>
                      <a:pt x="382" y="105"/>
                    </a:lnTo>
                    <a:lnTo>
                      <a:pt x="376" y="113"/>
                    </a:lnTo>
                    <a:lnTo>
                      <a:pt x="316" y="108"/>
                    </a:lnTo>
                    <a:lnTo>
                      <a:pt x="265" y="190"/>
                    </a:lnTo>
                    <a:lnTo>
                      <a:pt x="220" y="154"/>
                    </a:lnTo>
                    <a:lnTo>
                      <a:pt x="118" y="348"/>
                    </a:lnTo>
                    <a:lnTo>
                      <a:pt x="110" y="345"/>
                    </a:lnTo>
                    <a:lnTo>
                      <a:pt x="35" y="508"/>
                    </a:lnTo>
                    <a:lnTo>
                      <a:pt x="2" y="558"/>
                    </a:lnTo>
                    <a:lnTo>
                      <a:pt x="0" y="623"/>
                    </a:lnTo>
                    <a:lnTo>
                      <a:pt x="29" y="655"/>
                    </a:lnTo>
                    <a:lnTo>
                      <a:pt x="76" y="651"/>
                    </a:lnTo>
                    <a:lnTo>
                      <a:pt x="66" y="688"/>
                    </a:lnTo>
                    <a:lnTo>
                      <a:pt x="33" y="712"/>
                    </a:lnTo>
                    <a:lnTo>
                      <a:pt x="22" y="779"/>
                    </a:lnTo>
                    <a:lnTo>
                      <a:pt x="58" y="822"/>
                    </a:lnTo>
                    <a:lnTo>
                      <a:pt x="31" y="1000"/>
                    </a:lnTo>
                    <a:lnTo>
                      <a:pt x="76" y="976"/>
                    </a:lnTo>
                    <a:lnTo>
                      <a:pt x="150" y="1013"/>
                    </a:lnTo>
                    <a:lnTo>
                      <a:pt x="186" y="1004"/>
                    </a:lnTo>
                    <a:lnTo>
                      <a:pt x="278" y="1078"/>
                    </a:lnTo>
                    <a:lnTo>
                      <a:pt x="345" y="1086"/>
                    </a:lnTo>
                    <a:lnTo>
                      <a:pt x="411" y="1117"/>
                    </a:lnTo>
                    <a:lnTo>
                      <a:pt x="441" y="111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86" name="Freeform 74"/>
              <p:cNvSpPr>
                <a:spLocks/>
              </p:cNvSpPr>
              <p:nvPr/>
            </p:nvSpPr>
            <p:spPr bwMode="auto">
              <a:xfrm>
                <a:off x="6045" y="1916"/>
                <a:ext cx="253" cy="278"/>
              </a:xfrm>
              <a:custGeom>
                <a:avLst/>
                <a:gdLst>
                  <a:gd name="T0" fmla="*/ 90 w 1518"/>
                  <a:gd name="T1" fmla="*/ 0 h 1669"/>
                  <a:gd name="T2" fmla="*/ 203 w 1518"/>
                  <a:gd name="T3" fmla="*/ 27 h 1669"/>
                  <a:gd name="T4" fmla="*/ 222 w 1518"/>
                  <a:gd name="T5" fmla="*/ 12 h 1669"/>
                  <a:gd name="T6" fmla="*/ 225 w 1518"/>
                  <a:gd name="T7" fmla="*/ 63 h 1669"/>
                  <a:gd name="T8" fmla="*/ 260 w 1518"/>
                  <a:gd name="T9" fmla="*/ 63 h 1669"/>
                  <a:gd name="T10" fmla="*/ 274 w 1518"/>
                  <a:gd name="T11" fmla="*/ 51 h 1669"/>
                  <a:gd name="T12" fmla="*/ 311 w 1518"/>
                  <a:gd name="T13" fmla="*/ 55 h 1669"/>
                  <a:gd name="T14" fmla="*/ 349 w 1518"/>
                  <a:gd name="T15" fmla="*/ 84 h 1669"/>
                  <a:gd name="T16" fmla="*/ 563 w 1518"/>
                  <a:gd name="T17" fmla="*/ 103 h 1669"/>
                  <a:gd name="T18" fmla="*/ 606 w 1518"/>
                  <a:gd name="T19" fmla="*/ 141 h 1669"/>
                  <a:gd name="T20" fmla="*/ 685 w 1518"/>
                  <a:gd name="T21" fmla="*/ 152 h 1669"/>
                  <a:gd name="T22" fmla="*/ 957 w 1518"/>
                  <a:gd name="T23" fmla="*/ 305 h 1669"/>
                  <a:gd name="T24" fmla="*/ 1049 w 1518"/>
                  <a:gd name="T25" fmla="*/ 408 h 1669"/>
                  <a:gd name="T26" fmla="*/ 1049 w 1518"/>
                  <a:gd name="T27" fmla="*/ 424 h 1669"/>
                  <a:gd name="T28" fmla="*/ 1091 w 1518"/>
                  <a:gd name="T29" fmla="*/ 427 h 1669"/>
                  <a:gd name="T30" fmla="*/ 1131 w 1518"/>
                  <a:gd name="T31" fmla="*/ 532 h 1669"/>
                  <a:gd name="T32" fmla="*/ 1367 w 1518"/>
                  <a:gd name="T33" fmla="*/ 534 h 1669"/>
                  <a:gd name="T34" fmla="*/ 1422 w 1518"/>
                  <a:gd name="T35" fmla="*/ 487 h 1669"/>
                  <a:gd name="T36" fmla="*/ 1431 w 1518"/>
                  <a:gd name="T37" fmla="*/ 439 h 1669"/>
                  <a:gd name="T38" fmla="*/ 1500 w 1518"/>
                  <a:gd name="T39" fmla="*/ 368 h 1669"/>
                  <a:gd name="T40" fmla="*/ 1518 w 1518"/>
                  <a:gd name="T41" fmla="*/ 370 h 1669"/>
                  <a:gd name="T42" fmla="*/ 1495 w 1518"/>
                  <a:gd name="T43" fmla="*/ 424 h 1669"/>
                  <a:gd name="T44" fmla="*/ 1469 w 1518"/>
                  <a:gd name="T45" fmla="*/ 439 h 1669"/>
                  <a:gd name="T46" fmla="*/ 1445 w 1518"/>
                  <a:gd name="T47" fmla="*/ 511 h 1669"/>
                  <a:gd name="T48" fmla="*/ 1460 w 1518"/>
                  <a:gd name="T49" fmla="*/ 577 h 1669"/>
                  <a:gd name="T50" fmla="*/ 1408 w 1518"/>
                  <a:gd name="T51" fmla="*/ 663 h 1669"/>
                  <a:gd name="T52" fmla="*/ 1408 w 1518"/>
                  <a:gd name="T53" fmla="*/ 780 h 1669"/>
                  <a:gd name="T54" fmla="*/ 1479 w 1518"/>
                  <a:gd name="T55" fmla="*/ 776 h 1669"/>
                  <a:gd name="T56" fmla="*/ 1396 w 1518"/>
                  <a:gd name="T57" fmla="*/ 835 h 1669"/>
                  <a:gd name="T58" fmla="*/ 1398 w 1518"/>
                  <a:gd name="T59" fmla="*/ 859 h 1669"/>
                  <a:gd name="T60" fmla="*/ 1417 w 1518"/>
                  <a:gd name="T61" fmla="*/ 899 h 1669"/>
                  <a:gd name="T62" fmla="*/ 1422 w 1518"/>
                  <a:gd name="T63" fmla="*/ 1074 h 1669"/>
                  <a:gd name="T64" fmla="*/ 1250 w 1518"/>
                  <a:gd name="T65" fmla="*/ 1154 h 1669"/>
                  <a:gd name="T66" fmla="*/ 1166 w 1518"/>
                  <a:gd name="T67" fmla="*/ 1157 h 1669"/>
                  <a:gd name="T68" fmla="*/ 990 w 1518"/>
                  <a:gd name="T69" fmla="*/ 1276 h 1669"/>
                  <a:gd name="T70" fmla="*/ 847 w 1518"/>
                  <a:gd name="T71" fmla="*/ 1429 h 1669"/>
                  <a:gd name="T72" fmla="*/ 749 w 1518"/>
                  <a:gd name="T73" fmla="*/ 1666 h 1669"/>
                  <a:gd name="T74" fmla="*/ 494 w 1518"/>
                  <a:gd name="T75" fmla="*/ 1669 h 1669"/>
                  <a:gd name="T76" fmla="*/ 382 w 1518"/>
                  <a:gd name="T77" fmla="*/ 1584 h 1669"/>
                  <a:gd name="T78" fmla="*/ 20 w 1518"/>
                  <a:gd name="T79" fmla="*/ 938 h 1669"/>
                  <a:gd name="T80" fmla="*/ 98 w 1518"/>
                  <a:gd name="T81" fmla="*/ 770 h 1669"/>
                  <a:gd name="T82" fmla="*/ 18 w 1518"/>
                  <a:gd name="T83" fmla="*/ 715 h 1669"/>
                  <a:gd name="T84" fmla="*/ 0 w 1518"/>
                  <a:gd name="T85" fmla="*/ 692 h 1669"/>
                  <a:gd name="T86" fmla="*/ 41 w 1518"/>
                  <a:gd name="T87" fmla="*/ 637 h 1669"/>
                  <a:gd name="T88" fmla="*/ 84 w 1518"/>
                  <a:gd name="T89" fmla="*/ 628 h 1669"/>
                  <a:gd name="T90" fmla="*/ 96 w 1518"/>
                  <a:gd name="T91" fmla="*/ 596 h 1669"/>
                  <a:gd name="T92" fmla="*/ 148 w 1518"/>
                  <a:gd name="T93" fmla="*/ 568 h 1669"/>
                  <a:gd name="T94" fmla="*/ 166 w 1518"/>
                  <a:gd name="T95" fmla="*/ 485 h 1669"/>
                  <a:gd name="T96" fmla="*/ 248 w 1518"/>
                  <a:gd name="T97" fmla="*/ 344 h 1669"/>
                  <a:gd name="T98" fmla="*/ 136 w 1518"/>
                  <a:gd name="T99" fmla="*/ 222 h 1669"/>
                  <a:gd name="T100" fmla="*/ 65 w 1518"/>
                  <a:gd name="T101" fmla="*/ 175 h 1669"/>
                  <a:gd name="T102" fmla="*/ 27 w 1518"/>
                  <a:gd name="T103" fmla="*/ 96 h 1669"/>
                  <a:gd name="T104" fmla="*/ 27 w 1518"/>
                  <a:gd name="T105" fmla="*/ 67 h 1669"/>
                  <a:gd name="T106" fmla="*/ 90 w 1518"/>
                  <a:gd name="T107" fmla="*/ 0 h 16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18" h="1669">
                    <a:moveTo>
                      <a:pt x="90" y="0"/>
                    </a:moveTo>
                    <a:lnTo>
                      <a:pt x="203" y="27"/>
                    </a:lnTo>
                    <a:lnTo>
                      <a:pt x="222" y="12"/>
                    </a:lnTo>
                    <a:lnTo>
                      <a:pt x="225" y="63"/>
                    </a:lnTo>
                    <a:lnTo>
                      <a:pt x="260" y="63"/>
                    </a:lnTo>
                    <a:lnTo>
                      <a:pt x="274" y="51"/>
                    </a:lnTo>
                    <a:lnTo>
                      <a:pt x="311" y="55"/>
                    </a:lnTo>
                    <a:lnTo>
                      <a:pt x="349" y="84"/>
                    </a:lnTo>
                    <a:lnTo>
                      <a:pt x="563" y="103"/>
                    </a:lnTo>
                    <a:lnTo>
                      <a:pt x="606" y="141"/>
                    </a:lnTo>
                    <a:lnTo>
                      <a:pt x="685" y="152"/>
                    </a:lnTo>
                    <a:lnTo>
                      <a:pt x="957" y="305"/>
                    </a:lnTo>
                    <a:lnTo>
                      <a:pt x="1049" y="408"/>
                    </a:lnTo>
                    <a:lnTo>
                      <a:pt x="1049" y="424"/>
                    </a:lnTo>
                    <a:lnTo>
                      <a:pt x="1091" y="427"/>
                    </a:lnTo>
                    <a:lnTo>
                      <a:pt x="1131" y="532"/>
                    </a:lnTo>
                    <a:lnTo>
                      <a:pt x="1367" y="534"/>
                    </a:lnTo>
                    <a:lnTo>
                      <a:pt x="1422" y="487"/>
                    </a:lnTo>
                    <a:lnTo>
                      <a:pt x="1431" y="439"/>
                    </a:lnTo>
                    <a:lnTo>
                      <a:pt x="1500" y="368"/>
                    </a:lnTo>
                    <a:lnTo>
                      <a:pt x="1518" y="370"/>
                    </a:lnTo>
                    <a:lnTo>
                      <a:pt x="1495" y="424"/>
                    </a:lnTo>
                    <a:lnTo>
                      <a:pt x="1469" y="439"/>
                    </a:lnTo>
                    <a:lnTo>
                      <a:pt x="1445" y="511"/>
                    </a:lnTo>
                    <a:lnTo>
                      <a:pt x="1460" y="577"/>
                    </a:lnTo>
                    <a:lnTo>
                      <a:pt x="1408" y="663"/>
                    </a:lnTo>
                    <a:lnTo>
                      <a:pt x="1408" y="780"/>
                    </a:lnTo>
                    <a:lnTo>
                      <a:pt x="1479" y="776"/>
                    </a:lnTo>
                    <a:lnTo>
                      <a:pt x="1396" y="835"/>
                    </a:lnTo>
                    <a:lnTo>
                      <a:pt x="1398" y="859"/>
                    </a:lnTo>
                    <a:lnTo>
                      <a:pt x="1417" y="899"/>
                    </a:lnTo>
                    <a:lnTo>
                      <a:pt x="1422" y="1074"/>
                    </a:lnTo>
                    <a:lnTo>
                      <a:pt x="1250" y="1154"/>
                    </a:lnTo>
                    <a:lnTo>
                      <a:pt x="1166" y="1157"/>
                    </a:lnTo>
                    <a:lnTo>
                      <a:pt x="990" y="1276"/>
                    </a:lnTo>
                    <a:lnTo>
                      <a:pt x="847" y="1429"/>
                    </a:lnTo>
                    <a:lnTo>
                      <a:pt x="749" y="1666"/>
                    </a:lnTo>
                    <a:lnTo>
                      <a:pt x="494" y="1669"/>
                    </a:lnTo>
                    <a:lnTo>
                      <a:pt x="382" y="1584"/>
                    </a:lnTo>
                    <a:lnTo>
                      <a:pt x="20" y="938"/>
                    </a:lnTo>
                    <a:lnTo>
                      <a:pt x="98" y="770"/>
                    </a:lnTo>
                    <a:lnTo>
                      <a:pt x="18" y="715"/>
                    </a:lnTo>
                    <a:lnTo>
                      <a:pt x="0" y="692"/>
                    </a:lnTo>
                    <a:lnTo>
                      <a:pt x="41" y="637"/>
                    </a:lnTo>
                    <a:lnTo>
                      <a:pt x="84" y="628"/>
                    </a:lnTo>
                    <a:lnTo>
                      <a:pt x="96" y="596"/>
                    </a:lnTo>
                    <a:lnTo>
                      <a:pt x="148" y="568"/>
                    </a:lnTo>
                    <a:lnTo>
                      <a:pt x="166" y="485"/>
                    </a:lnTo>
                    <a:lnTo>
                      <a:pt x="248" y="344"/>
                    </a:lnTo>
                    <a:lnTo>
                      <a:pt x="136" y="222"/>
                    </a:lnTo>
                    <a:lnTo>
                      <a:pt x="65" y="175"/>
                    </a:lnTo>
                    <a:lnTo>
                      <a:pt x="27" y="96"/>
                    </a:lnTo>
                    <a:lnTo>
                      <a:pt x="27" y="67"/>
                    </a:lnTo>
                    <a:lnTo>
                      <a:pt x="90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87" name="Freeform 75"/>
              <p:cNvSpPr>
                <a:spLocks/>
              </p:cNvSpPr>
              <p:nvPr/>
            </p:nvSpPr>
            <p:spPr bwMode="auto">
              <a:xfrm>
                <a:off x="6045" y="1916"/>
                <a:ext cx="253" cy="278"/>
              </a:xfrm>
              <a:custGeom>
                <a:avLst/>
                <a:gdLst>
                  <a:gd name="T0" fmla="*/ 90 w 1518"/>
                  <a:gd name="T1" fmla="*/ 0 h 1669"/>
                  <a:gd name="T2" fmla="*/ 203 w 1518"/>
                  <a:gd name="T3" fmla="*/ 27 h 1669"/>
                  <a:gd name="T4" fmla="*/ 222 w 1518"/>
                  <a:gd name="T5" fmla="*/ 12 h 1669"/>
                  <a:gd name="T6" fmla="*/ 225 w 1518"/>
                  <a:gd name="T7" fmla="*/ 63 h 1669"/>
                  <a:gd name="T8" fmla="*/ 260 w 1518"/>
                  <a:gd name="T9" fmla="*/ 63 h 1669"/>
                  <a:gd name="T10" fmla="*/ 274 w 1518"/>
                  <a:gd name="T11" fmla="*/ 51 h 1669"/>
                  <a:gd name="T12" fmla="*/ 311 w 1518"/>
                  <a:gd name="T13" fmla="*/ 55 h 1669"/>
                  <a:gd name="T14" fmla="*/ 349 w 1518"/>
                  <a:gd name="T15" fmla="*/ 84 h 1669"/>
                  <a:gd name="T16" fmla="*/ 563 w 1518"/>
                  <a:gd name="T17" fmla="*/ 103 h 1669"/>
                  <a:gd name="T18" fmla="*/ 606 w 1518"/>
                  <a:gd name="T19" fmla="*/ 141 h 1669"/>
                  <a:gd name="T20" fmla="*/ 685 w 1518"/>
                  <a:gd name="T21" fmla="*/ 152 h 1669"/>
                  <a:gd name="T22" fmla="*/ 957 w 1518"/>
                  <a:gd name="T23" fmla="*/ 305 h 1669"/>
                  <a:gd name="T24" fmla="*/ 1049 w 1518"/>
                  <a:gd name="T25" fmla="*/ 408 h 1669"/>
                  <a:gd name="T26" fmla="*/ 1049 w 1518"/>
                  <a:gd name="T27" fmla="*/ 424 h 1669"/>
                  <a:gd name="T28" fmla="*/ 1091 w 1518"/>
                  <a:gd name="T29" fmla="*/ 427 h 1669"/>
                  <a:gd name="T30" fmla="*/ 1131 w 1518"/>
                  <a:gd name="T31" fmla="*/ 532 h 1669"/>
                  <a:gd name="T32" fmla="*/ 1367 w 1518"/>
                  <a:gd name="T33" fmla="*/ 534 h 1669"/>
                  <a:gd name="T34" fmla="*/ 1422 w 1518"/>
                  <a:gd name="T35" fmla="*/ 487 h 1669"/>
                  <a:gd name="T36" fmla="*/ 1431 w 1518"/>
                  <a:gd name="T37" fmla="*/ 439 h 1669"/>
                  <a:gd name="T38" fmla="*/ 1500 w 1518"/>
                  <a:gd name="T39" fmla="*/ 368 h 1669"/>
                  <a:gd name="T40" fmla="*/ 1518 w 1518"/>
                  <a:gd name="T41" fmla="*/ 370 h 1669"/>
                  <a:gd name="T42" fmla="*/ 1495 w 1518"/>
                  <a:gd name="T43" fmla="*/ 424 h 1669"/>
                  <a:gd name="T44" fmla="*/ 1469 w 1518"/>
                  <a:gd name="T45" fmla="*/ 439 h 1669"/>
                  <a:gd name="T46" fmla="*/ 1445 w 1518"/>
                  <a:gd name="T47" fmla="*/ 511 h 1669"/>
                  <a:gd name="T48" fmla="*/ 1460 w 1518"/>
                  <a:gd name="T49" fmla="*/ 577 h 1669"/>
                  <a:gd name="T50" fmla="*/ 1408 w 1518"/>
                  <a:gd name="T51" fmla="*/ 663 h 1669"/>
                  <a:gd name="T52" fmla="*/ 1408 w 1518"/>
                  <a:gd name="T53" fmla="*/ 780 h 1669"/>
                  <a:gd name="T54" fmla="*/ 1479 w 1518"/>
                  <a:gd name="T55" fmla="*/ 776 h 1669"/>
                  <a:gd name="T56" fmla="*/ 1396 w 1518"/>
                  <a:gd name="T57" fmla="*/ 835 h 1669"/>
                  <a:gd name="T58" fmla="*/ 1398 w 1518"/>
                  <a:gd name="T59" fmla="*/ 859 h 1669"/>
                  <a:gd name="T60" fmla="*/ 1417 w 1518"/>
                  <a:gd name="T61" fmla="*/ 899 h 1669"/>
                  <a:gd name="T62" fmla="*/ 1422 w 1518"/>
                  <a:gd name="T63" fmla="*/ 1074 h 1669"/>
                  <a:gd name="T64" fmla="*/ 1250 w 1518"/>
                  <a:gd name="T65" fmla="*/ 1154 h 1669"/>
                  <a:gd name="T66" fmla="*/ 1166 w 1518"/>
                  <a:gd name="T67" fmla="*/ 1157 h 1669"/>
                  <a:gd name="T68" fmla="*/ 990 w 1518"/>
                  <a:gd name="T69" fmla="*/ 1276 h 1669"/>
                  <a:gd name="T70" fmla="*/ 847 w 1518"/>
                  <a:gd name="T71" fmla="*/ 1429 h 1669"/>
                  <a:gd name="T72" fmla="*/ 749 w 1518"/>
                  <a:gd name="T73" fmla="*/ 1666 h 1669"/>
                  <a:gd name="T74" fmla="*/ 494 w 1518"/>
                  <a:gd name="T75" fmla="*/ 1669 h 1669"/>
                  <a:gd name="T76" fmla="*/ 382 w 1518"/>
                  <a:gd name="T77" fmla="*/ 1584 h 1669"/>
                  <a:gd name="T78" fmla="*/ 20 w 1518"/>
                  <a:gd name="T79" fmla="*/ 938 h 1669"/>
                  <a:gd name="T80" fmla="*/ 98 w 1518"/>
                  <a:gd name="T81" fmla="*/ 770 h 1669"/>
                  <a:gd name="T82" fmla="*/ 18 w 1518"/>
                  <a:gd name="T83" fmla="*/ 715 h 1669"/>
                  <a:gd name="T84" fmla="*/ 0 w 1518"/>
                  <a:gd name="T85" fmla="*/ 692 h 1669"/>
                  <a:gd name="T86" fmla="*/ 41 w 1518"/>
                  <a:gd name="T87" fmla="*/ 637 h 1669"/>
                  <a:gd name="T88" fmla="*/ 84 w 1518"/>
                  <a:gd name="T89" fmla="*/ 628 h 1669"/>
                  <a:gd name="T90" fmla="*/ 96 w 1518"/>
                  <a:gd name="T91" fmla="*/ 596 h 1669"/>
                  <a:gd name="T92" fmla="*/ 148 w 1518"/>
                  <a:gd name="T93" fmla="*/ 568 h 1669"/>
                  <a:gd name="T94" fmla="*/ 166 w 1518"/>
                  <a:gd name="T95" fmla="*/ 485 h 1669"/>
                  <a:gd name="T96" fmla="*/ 248 w 1518"/>
                  <a:gd name="T97" fmla="*/ 344 h 1669"/>
                  <a:gd name="T98" fmla="*/ 136 w 1518"/>
                  <a:gd name="T99" fmla="*/ 222 h 1669"/>
                  <a:gd name="T100" fmla="*/ 65 w 1518"/>
                  <a:gd name="T101" fmla="*/ 175 h 1669"/>
                  <a:gd name="T102" fmla="*/ 27 w 1518"/>
                  <a:gd name="T103" fmla="*/ 96 h 1669"/>
                  <a:gd name="T104" fmla="*/ 27 w 1518"/>
                  <a:gd name="T105" fmla="*/ 67 h 1669"/>
                  <a:gd name="T106" fmla="*/ 90 w 1518"/>
                  <a:gd name="T107" fmla="*/ 0 h 16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18" h="1669">
                    <a:moveTo>
                      <a:pt x="90" y="0"/>
                    </a:moveTo>
                    <a:lnTo>
                      <a:pt x="203" y="27"/>
                    </a:lnTo>
                    <a:lnTo>
                      <a:pt x="222" y="12"/>
                    </a:lnTo>
                    <a:lnTo>
                      <a:pt x="225" y="63"/>
                    </a:lnTo>
                    <a:lnTo>
                      <a:pt x="260" y="63"/>
                    </a:lnTo>
                    <a:lnTo>
                      <a:pt x="274" y="51"/>
                    </a:lnTo>
                    <a:lnTo>
                      <a:pt x="311" y="55"/>
                    </a:lnTo>
                    <a:lnTo>
                      <a:pt x="349" y="84"/>
                    </a:lnTo>
                    <a:lnTo>
                      <a:pt x="563" y="103"/>
                    </a:lnTo>
                    <a:lnTo>
                      <a:pt x="606" y="141"/>
                    </a:lnTo>
                    <a:lnTo>
                      <a:pt x="685" y="152"/>
                    </a:lnTo>
                    <a:lnTo>
                      <a:pt x="957" y="305"/>
                    </a:lnTo>
                    <a:lnTo>
                      <a:pt x="1049" y="408"/>
                    </a:lnTo>
                    <a:lnTo>
                      <a:pt x="1049" y="424"/>
                    </a:lnTo>
                    <a:lnTo>
                      <a:pt x="1091" y="427"/>
                    </a:lnTo>
                    <a:lnTo>
                      <a:pt x="1131" y="532"/>
                    </a:lnTo>
                    <a:lnTo>
                      <a:pt x="1367" y="534"/>
                    </a:lnTo>
                    <a:lnTo>
                      <a:pt x="1422" y="487"/>
                    </a:lnTo>
                    <a:lnTo>
                      <a:pt x="1431" y="439"/>
                    </a:lnTo>
                    <a:lnTo>
                      <a:pt x="1500" y="368"/>
                    </a:lnTo>
                    <a:lnTo>
                      <a:pt x="1518" y="370"/>
                    </a:lnTo>
                    <a:lnTo>
                      <a:pt x="1495" y="424"/>
                    </a:lnTo>
                    <a:lnTo>
                      <a:pt x="1469" y="439"/>
                    </a:lnTo>
                    <a:lnTo>
                      <a:pt x="1445" y="511"/>
                    </a:lnTo>
                    <a:lnTo>
                      <a:pt x="1460" y="577"/>
                    </a:lnTo>
                    <a:lnTo>
                      <a:pt x="1408" y="663"/>
                    </a:lnTo>
                    <a:lnTo>
                      <a:pt x="1408" y="780"/>
                    </a:lnTo>
                    <a:lnTo>
                      <a:pt x="1479" y="776"/>
                    </a:lnTo>
                    <a:lnTo>
                      <a:pt x="1396" y="835"/>
                    </a:lnTo>
                    <a:lnTo>
                      <a:pt x="1398" y="859"/>
                    </a:lnTo>
                    <a:lnTo>
                      <a:pt x="1417" y="899"/>
                    </a:lnTo>
                    <a:lnTo>
                      <a:pt x="1422" y="1074"/>
                    </a:lnTo>
                    <a:lnTo>
                      <a:pt x="1250" y="1154"/>
                    </a:lnTo>
                    <a:lnTo>
                      <a:pt x="1166" y="1157"/>
                    </a:lnTo>
                    <a:lnTo>
                      <a:pt x="990" y="1276"/>
                    </a:lnTo>
                    <a:lnTo>
                      <a:pt x="847" y="1429"/>
                    </a:lnTo>
                    <a:lnTo>
                      <a:pt x="749" y="1666"/>
                    </a:lnTo>
                    <a:lnTo>
                      <a:pt x="494" y="1669"/>
                    </a:lnTo>
                    <a:lnTo>
                      <a:pt x="382" y="1584"/>
                    </a:lnTo>
                    <a:lnTo>
                      <a:pt x="20" y="938"/>
                    </a:lnTo>
                    <a:lnTo>
                      <a:pt x="98" y="770"/>
                    </a:lnTo>
                    <a:lnTo>
                      <a:pt x="18" y="715"/>
                    </a:lnTo>
                    <a:lnTo>
                      <a:pt x="0" y="692"/>
                    </a:lnTo>
                    <a:lnTo>
                      <a:pt x="41" y="637"/>
                    </a:lnTo>
                    <a:lnTo>
                      <a:pt x="84" y="628"/>
                    </a:lnTo>
                    <a:lnTo>
                      <a:pt x="96" y="596"/>
                    </a:lnTo>
                    <a:lnTo>
                      <a:pt x="148" y="568"/>
                    </a:lnTo>
                    <a:lnTo>
                      <a:pt x="166" y="485"/>
                    </a:lnTo>
                    <a:lnTo>
                      <a:pt x="248" y="344"/>
                    </a:lnTo>
                    <a:lnTo>
                      <a:pt x="136" y="222"/>
                    </a:lnTo>
                    <a:lnTo>
                      <a:pt x="65" y="175"/>
                    </a:lnTo>
                    <a:lnTo>
                      <a:pt x="27" y="96"/>
                    </a:lnTo>
                    <a:lnTo>
                      <a:pt x="27" y="67"/>
                    </a:lnTo>
                    <a:lnTo>
                      <a:pt x="90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88" name="Freeform 76"/>
              <p:cNvSpPr>
                <a:spLocks/>
              </p:cNvSpPr>
              <p:nvPr/>
            </p:nvSpPr>
            <p:spPr bwMode="auto">
              <a:xfrm>
                <a:off x="6061" y="1826"/>
                <a:ext cx="408" cy="179"/>
              </a:xfrm>
              <a:custGeom>
                <a:avLst/>
                <a:gdLst>
                  <a:gd name="T0" fmla="*/ 237 w 2449"/>
                  <a:gd name="T1" fmla="*/ 138 h 1078"/>
                  <a:gd name="T2" fmla="*/ 342 w 2449"/>
                  <a:gd name="T3" fmla="*/ 200 h 1078"/>
                  <a:gd name="T4" fmla="*/ 586 w 2449"/>
                  <a:gd name="T5" fmla="*/ 170 h 1078"/>
                  <a:gd name="T6" fmla="*/ 854 w 2449"/>
                  <a:gd name="T7" fmla="*/ 122 h 1078"/>
                  <a:gd name="T8" fmla="*/ 1135 w 2449"/>
                  <a:gd name="T9" fmla="*/ 141 h 1078"/>
                  <a:gd name="T10" fmla="*/ 1297 w 2449"/>
                  <a:gd name="T11" fmla="*/ 162 h 1078"/>
                  <a:gd name="T12" fmla="*/ 1397 w 2449"/>
                  <a:gd name="T13" fmla="*/ 141 h 1078"/>
                  <a:gd name="T14" fmla="*/ 1663 w 2449"/>
                  <a:gd name="T15" fmla="*/ 0 h 1078"/>
                  <a:gd name="T16" fmla="*/ 2010 w 2449"/>
                  <a:gd name="T17" fmla="*/ 146 h 1078"/>
                  <a:gd name="T18" fmla="*/ 2062 w 2449"/>
                  <a:gd name="T19" fmla="*/ 13 h 1078"/>
                  <a:gd name="T20" fmla="*/ 2216 w 2449"/>
                  <a:gd name="T21" fmla="*/ 219 h 1078"/>
                  <a:gd name="T22" fmla="*/ 2254 w 2449"/>
                  <a:gd name="T23" fmla="*/ 344 h 1078"/>
                  <a:gd name="T24" fmla="*/ 2360 w 2449"/>
                  <a:gd name="T25" fmla="*/ 472 h 1078"/>
                  <a:gd name="T26" fmla="*/ 2427 w 2449"/>
                  <a:gd name="T27" fmla="*/ 493 h 1078"/>
                  <a:gd name="T28" fmla="*/ 2409 w 2449"/>
                  <a:gd name="T29" fmla="*/ 661 h 1078"/>
                  <a:gd name="T30" fmla="*/ 2281 w 2449"/>
                  <a:gd name="T31" fmla="*/ 737 h 1078"/>
                  <a:gd name="T32" fmla="*/ 2110 w 2449"/>
                  <a:gd name="T33" fmla="*/ 1032 h 1078"/>
                  <a:gd name="T34" fmla="*/ 1756 w 2449"/>
                  <a:gd name="T35" fmla="*/ 1028 h 1078"/>
                  <a:gd name="T36" fmla="*/ 1601 w 2449"/>
                  <a:gd name="T37" fmla="*/ 1036 h 1078"/>
                  <a:gd name="T38" fmla="*/ 1353 w 2449"/>
                  <a:gd name="T39" fmla="*/ 1060 h 1078"/>
                  <a:gd name="T40" fmla="*/ 1403 w 2449"/>
                  <a:gd name="T41" fmla="*/ 971 h 1078"/>
                  <a:gd name="T42" fmla="*/ 1406 w 2449"/>
                  <a:gd name="T43" fmla="*/ 908 h 1078"/>
                  <a:gd name="T44" fmla="*/ 1332 w 2449"/>
                  <a:gd name="T45" fmla="*/ 1028 h 1078"/>
                  <a:gd name="T46" fmla="*/ 1042 w 2449"/>
                  <a:gd name="T47" fmla="*/ 1076 h 1078"/>
                  <a:gd name="T48" fmla="*/ 957 w 2449"/>
                  <a:gd name="T49" fmla="*/ 971 h 1078"/>
                  <a:gd name="T50" fmla="*/ 863 w 2449"/>
                  <a:gd name="T51" fmla="*/ 845 h 1078"/>
                  <a:gd name="T52" fmla="*/ 508 w 2449"/>
                  <a:gd name="T53" fmla="*/ 683 h 1078"/>
                  <a:gd name="T54" fmla="*/ 261 w 2449"/>
                  <a:gd name="T55" fmla="*/ 629 h 1078"/>
                  <a:gd name="T56" fmla="*/ 182 w 2449"/>
                  <a:gd name="T57" fmla="*/ 594 h 1078"/>
                  <a:gd name="T58" fmla="*/ 130 w 2449"/>
                  <a:gd name="T59" fmla="*/ 607 h 1078"/>
                  <a:gd name="T60" fmla="*/ 111 w 2449"/>
                  <a:gd name="T61" fmla="*/ 569 h 1078"/>
                  <a:gd name="T62" fmla="*/ 122 w 2449"/>
                  <a:gd name="T63" fmla="*/ 262 h 10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449" h="1078">
                    <a:moveTo>
                      <a:pt x="111" y="159"/>
                    </a:moveTo>
                    <a:lnTo>
                      <a:pt x="237" y="138"/>
                    </a:lnTo>
                    <a:lnTo>
                      <a:pt x="307" y="170"/>
                    </a:lnTo>
                    <a:lnTo>
                      <a:pt x="342" y="200"/>
                    </a:lnTo>
                    <a:lnTo>
                      <a:pt x="424" y="200"/>
                    </a:lnTo>
                    <a:lnTo>
                      <a:pt x="586" y="170"/>
                    </a:lnTo>
                    <a:lnTo>
                      <a:pt x="735" y="105"/>
                    </a:lnTo>
                    <a:lnTo>
                      <a:pt x="854" y="122"/>
                    </a:lnTo>
                    <a:lnTo>
                      <a:pt x="885" y="130"/>
                    </a:lnTo>
                    <a:lnTo>
                      <a:pt x="1135" y="141"/>
                    </a:lnTo>
                    <a:lnTo>
                      <a:pt x="1169" y="162"/>
                    </a:lnTo>
                    <a:lnTo>
                      <a:pt x="1297" y="162"/>
                    </a:lnTo>
                    <a:lnTo>
                      <a:pt x="1307" y="146"/>
                    </a:lnTo>
                    <a:lnTo>
                      <a:pt x="1397" y="141"/>
                    </a:lnTo>
                    <a:lnTo>
                      <a:pt x="1487" y="119"/>
                    </a:lnTo>
                    <a:lnTo>
                      <a:pt x="1663" y="0"/>
                    </a:lnTo>
                    <a:lnTo>
                      <a:pt x="1970" y="193"/>
                    </a:lnTo>
                    <a:lnTo>
                      <a:pt x="2010" y="146"/>
                    </a:lnTo>
                    <a:lnTo>
                      <a:pt x="2010" y="88"/>
                    </a:lnTo>
                    <a:lnTo>
                      <a:pt x="2062" y="13"/>
                    </a:lnTo>
                    <a:lnTo>
                      <a:pt x="2089" y="16"/>
                    </a:lnTo>
                    <a:lnTo>
                      <a:pt x="2216" y="219"/>
                    </a:lnTo>
                    <a:lnTo>
                      <a:pt x="2219" y="262"/>
                    </a:lnTo>
                    <a:lnTo>
                      <a:pt x="2254" y="344"/>
                    </a:lnTo>
                    <a:lnTo>
                      <a:pt x="2325" y="430"/>
                    </a:lnTo>
                    <a:lnTo>
                      <a:pt x="2360" y="472"/>
                    </a:lnTo>
                    <a:lnTo>
                      <a:pt x="2398" y="472"/>
                    </a:lnTo>
                    <a:lnTo>
                      <a:pt x="2427" y="493"/>
                    </a:lnTo>
                    <a:lnTo>
                      <a:pt x="2449" y="598"/>
                    </a:lnTo>
                    <a:lnTo>
                      <a:pt x="2409" y="661"/>
                    </a:lnTo>
                    <a:lnTo>
                      <a:pt x="2352" y="713"/>
                    </a:lnTo>
                    <a:lnTo>
                      <a:pt x="2281" y="737"/>
                    </a:lnTo>
                    <a:lnTo>
                      <a:pt x="2154" y="957"/>
                    </a:lnTo>
                    <a:lnTo>
                      <a:pt x="2110" y="1032"/>
                    </a:lnTo>
                    <a:lnTo>
                      <a:pt x="1785" y="1041"/>
                    </a:lnTo>
                    <a:lnTo>
                      <a:pt x="1756" y="1028"/>
                    </a:lnTo>
                    <a:lnTo>
                      <a:pt x="1676" y="1063"/>
                    </a:lnTo>
                    <a:lnTo>
                      <a:pt x="1601" y="1036"/>
                    </a:lnTo>
                    <a:lnTo>
                      <a:pt x="1519" y="1076"/>
                    </a:lnTo>
                    <a:lnTo>
                      <a:pt x="1353" y="1060"/>
                    </a:lnTo>
                    <a:lnTo>
                      <a:pt x="1376" y="986"/>
                    </a:lnTo>
                    <a:lnTo>
                      <a:pt x="1403" y="971"/>
                    </a:lnTo>
                    <a:lnTo>
                      <a:pt x="1429" y="913"/>
                    </a:lnTo>
                    <a:lnTo>
                      <a:pt x="1406" y="908"/>
                    </a:lnTo>
                    <a:lnTo>
                      <a:pt x="1343" y="978"/>
                    </a:lnTo>
                    <a:lnTo>
                      <a:pt x="1332" y="1028"/>
                    </a:lnTo>
                    <a:lnTo>
                      <a:pt x="1280" y="1078"/>
                    </a:lnTo>
                    <a:lnTo>
                      <a:pt x="1042" y="1076"/>
                    </a:lnTo>
                    <a:lnTo>
                      <a:pt x="999" y="971"/>
                    </a:lnTo>
                    <a:lnTo>
                      <a:pt x="957" y="971"/>
                    </a:lnTo>
                    <a:lnTo>
                      <a:pt x="957" y="954"/>
                    </a:lnTo>
                    <a:lnTo>
                      <a:pt x="863" y="845"/>
                    </a:lnTo>
                    <a:lnTo>
                      <a:pt x="592" y="696"/>
                    </a:lnTo>
                    <a:lnTo>
                      <a:pt x="508" y="683"/>
                    </a:lnTo>
                    <a:lnTo>
                      <a:pt x="472" y="644"/>
                    </a:lnTo>
                    <a:lnTo>
                      <a:pt x="261" y="629"/>
                    </a:lnTo>
                    <a:lnTo>
                      <a:pt x="220" y="598"/>
                    </a:lnTo>
                    <a:lnTo>
                      <a:pt x="182" y="594"/>
                    </a:lnTo>
                    <a:lnTo>
                      <a:pt x="166" y="607"/>
                    </a:lnTo>
                    <a:lnTo>
                      <a:pt x="130" y="607"/>
                    </a:lnTo>
                    <a:lnTo>
                      <a:pt x="130" y="560"/>
                    </a:lnTo>
                    <a:lnTo>
                      <a:pt x="111" y="569"/>
                    </a:lnTo>
                    <a:lnTo>
                      <a:pt x="0" y="545"/>
                    </a:lnTo>
                    <a:lnTo>
                      <a:pt x="122" y="262"/>
                    </a:lnTo>
                    <a:lnTo>
                      <a:pt x="111" y="159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89" name="Freeform 77"/>
              <p:cNvSpPr>
                <a:spLocks/>
              </p:cNvSpPr>
              <p:nvPr/>
            </p:nvSpPr>
            <p:spPr bwMode="auto">
              <a:xfrm>
                <a:off x="6061" y="1826"/>
                <a:ext cx="408" cy="179"/>
              </a:xfrm>
              <a:custGeom>
                <a:avLst/>
                <a:gdLst>
                  <a:gd name="T0" fmla="*/ 237 w 2449"/>
                  <a:gd name="T1" fmla="*/ 138 h 1078"/>
                  <a:gd name="T2" fmla="*/ 342 w 2449"/>
                  <a:gd name="T3" fmla="*/ 200 h 1078"/>
                  <a:gd name="T4" fmla="*/ 586 w 2449"/>
                  <a:gd name="T5" fmla="*/ 170 h 1078"/>
                  <a:gd name="T6" fmla="*/ 854 w 2449"/>
                  <a:gd name="T7" fmla="*/ 122 h 1078"/>
                  <a:gd name="T8" fmla="*/ 1135 w 2449"/>
                  <a:gd name="T9" fmla="*/ 141 h 1078"/>
                  <a:gd name="T10" fmla="*/ 1297 w 2449"/>
                  <a:gd name="T11" fmla="*/ 162 h 1078"/>
                  <a:gd name="T12" fmla="*/ 1397 w 2449"/>
                  <a:gd name="T13" fmla="*/ 141 h 1078"/>
                  <a:gd name="T14" fmla="*/ 1663 w 2449"/>
                  <a:gd name="T15" fmla="*/ 0 h 1078"/>
                  <a:gd name="T16" fmla="*/ 2010 w 2449"/>
                  <a:gd name="T17" fmla="*/ 146 h 1078"/>
                  <a:gd name="T18" fmla="*/ 2062 w 2449"/>
                  <a:gd name="T19" fmla="*/ 13 h 1078"/>
                  <a:gd name="T20" fmla="*/ 2216 w 2449"/>
                  <a:gd name="T21" fmla="*/ 219 h 1078"/>
                  <a:gd name="T22" fmla="*/ 2254 w 2449"/>
                  <a:gd name="T23" fmla="*/ 344 h 1078"/>
                  <a:gd name="T24" fmla="*/ 2360 w 2449"/>
                  <a:gd name="T25" fmla="*/ 472 h 1078"/>
                  <a:gd name="T26" fmla="*/ 2427 w 2449"/>
                  <a:gd name="T27" fmla="*/ 493 h 1078"/>
                  <a:gd name="T28" fmla="*/ 2409 w 2449"/>
                  <a:gd name="T29" fmla="*/ 661 h 1078"/>
                  <a:gd name="T30" fmla="*/ 2281 w 2449"/>
                  <a:gd name="T31" fmla="*/ 737 h 1078"/>
                  <a:gd name="T32" fmla="*/ 2110 w 2449"/>
                  <a:gd name="T33" fmla="*/ 1032 h 1078"/>
                  <a:gd name="T34" fmla="*/ 1756 w 2449"/>
                  <a:gd name="T35" fmla="*/ 1028 h 1078"/>
                  <a:gd name="T36" fmla="*/ 1601 w 2449"/>
                  <a:gd name="T37" fmla="*/ 1036 h 1078"/>
                  <a:gd name="T38" fmla="*/ 1353 w 2449"/>
                  <a:gd name="T39" fmla="*/ 1060 h 1078"/>
                  <a:gd name="T40" fmla="*/ 1403 w 2449"/>
                  <a:gd name="T41" fmla="*/ 971 h 1078"/>
                  <a:gd name="T42" fmla="*/ 1406 w 2449"/>
                  <a:gd name="T43" fmla="*/ 908 h 1078"/>
                  <a:gd name="T44" fmla="*/ 1332 w 2449"/>
                  <a:gd name="T45" fmla="*/ 1028 h 1078"/>
                  <a:gd name="T46" fmla="*/ 1042 w 2449"/>
                  <a:gd name="T47" fmla="*/ 1076 h 1078"/>
                  <a:gd name="T48" fmla="*/ 957 w 2449"/>
                  <a:gd name="T49" fmla="*/ 971 h 1078"/>
                  <a:gd name="T50" fmla="*/ 863 w 2449"/>
                  <a:gd name="T51" fmla="*/ 845 h 1078"/>
                  <a:gd name="T52" fmla="*/ 508 w 2449"/>
                  <a:gd name="T53" fmla="*/ 683 h 1078"/>
                  <a:gd name="T54" fmla="*/ 261 w 2449"/>
                  <a:gd name="T55" fmla="*/ 629 h 1078"/>
                  <a:gd name="T56" fmla="*/ 182 w 2449"/>
                  <a:gd name="T57" fmla="*/ 594 h 1078"/>
                  <a:gd name="T58" fmla="*/ 130 w 2449"/>
                  <a:gd name="T59" fmla="*/ 607 h 1078"/>
                  <a:gd name="T60" fmla="*/ 111 w 2449"/>
                  <a:gd name="T61" fmla="*/ 569 h 1078"/>
                  <a:gd name="T62" fmla="*/ 122 w 2449"/>
                  <a:gd name="T63" fmla="*/ 262 h 10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449" h="1078">
                    <a:moveTo>
                      <a:pt x="111" y="159"/>
                    </a:moveTo>
                    <a:lnTo>
                      <a:pt x="237" y="138"/>
                    </a:lnTo>
                    <a:lnTo>
                      <a:pt x="307" y="170"/>
                    </a:lnTo>
                    <a:lnTo>
                      <a:pt x="342" y="200"/>
                    </a:lnTo>
                    <a:lnTo>
                      <a:pt x="424" y="200"/>
                    </a:lnTo>
                    <a:lnTo>
                      <a:pt x="586" y="170"/>
                    </a:lnTo>
                    <a:lnTo>
                      <a:pt x="735" y="105"/>
                    </a:lnTo>
                    <a:lnTo>
                      <a:pt x="854" y="122"/>
                    </a:lnTo>
                    <a:lnTo>
                      <a:pt x="885" y="130"/>
                    </a:lnTo>
                    <a:lnTo>
                      <a:pt x="1135" y="141"/>
                    </a:lnTo>
                    <a:lnTo>
                      <a:pt x="1169" y="162"/>
                    </a:lnTo>
                    <a:lnTo>
                      <a:pt x="1297" y="162"/>
                    </a:lnTo>
                    <a:lnTo>
                      <a:pt x="1307" y="146"/>
                    </a:lnTo>
                    <a:lnTo>
                      <a:pt x="1397" y="141"/>
                    </a:lnTo>
                    <a:lnTo>
                      <a:pt x="1487" y="119"/>
                    </a:lnTo>
                    <a:lnTo>
                      <a:pt x="1663" y="0"/>
                    </a:lnTo>
                    <a:lnTo>
                      <a:pt x="1970" y="193"/>
                    </a:lnTo>
                    <a:lnTo>
                      <a:pt x="2010" y="146"/>
                    </a:lnTo>
                    <a:lnTo>
                      <a:pt x="2010" y="88"/>
                    </a:lnTo>
                    <a:lnTo>
                      <a:pt x="2062" y="13"/>
                    </a:lnTo>
                    <a:lnTo>
                      <a:pt x="2089" y="16"/>
                    </a:lnTo>
                    <a:lnTo>
                      <a:pt x="2216" y="219"/>
                    </a:lnTo>
                    <a:lnTo>
                      <a:pt x="2219" y="262"/>
                    </a:lnTo>
                    <a:lnTo>
                      <a:pt x="2254" y="344"/>
                    </a:lnTo>
                    <a:lnTo>
                      <a:pt x="2325" y="430"/>
                    </a:lnTo>
                    <a:lnTo>
                      <a:pt x="2360" y="472"/>
                    </a:lnTo>
                    <a:lnTo>
                      <a:pt x="2398" y="472"/>
                    </a:lnTo>
                    <a:lnTo>
                      <a:pt x="2427" y="493"/>
                    </a:lnTo>
                    <a:lnTo>
                      <a:pt x="2449" y="598"/>
                    </a:lnTo>
                    <a:lnTo>
                      <a:pt x="2409" y="661"/>
                    </a:lnTo>
                    <a:lnTo>
                      <a:pt x="2352" y="713"/>
                    </a:lnTo>
                    <a:lnTo>
                      <a:pt x="2281" y="737"/>
                    </a:lnTo>
                    <a:lnTo>
                      <a:pt x="2154" y="957"/>
                    </a:lnTo>
                    <a:lnTo>
                      <a:pt x="2110" y="1032"/>
                    </a:lnTo>
                    <a:lnTo>
                      <a:pt x="1785" y="1041"/>
                    </a:lnTo>
                    <a:lnTo>
                      <a:pt x="1756" y="1028"/>
                    </a:lnTo>
                    <a:lnTo>
                      <a:pt x="1676" y="1063"/>
                    </a:lnTo>
                    <a:lnTo>
                      <a:pt x="1601" y="1036"/>
                    </a:lnTo>
                    <a:lnTo>
                      <a:pt x="1519" y="1076"/>
                    </a:lnTo>
                    <a:lnTo>
                      <a:pt x="1353" y="1060"/>
                    </a:lnTo>
                    <a:lnTo>
                      <a:pt x="1376" y="986"/>
                    </a:lnTo>
                    <a:lnTo>
                      <a:pt x="1403" y="971"/>
                    </a:lnTo>
                    <a:lnTo>
                      <a:pt x="1429" y="913"/>
                    </a:lnTo>
                    <a:lnTo>
                      <a:pt x="1406" y="908"/>
                    </a:lnTo>
                    <a:lnTo>
                      <a:pt x="1343" y="978"/>
                    </a:lnTo>
                    <a:lnTo>
                      <a:pt x="1332" y="1028"/>
                    </a:lnTo>
                    <a:lnTo>
                      <a:pt x="1280" y="1078"/>
                    </a:lnTo>
                    <a:lnTo>
                      <a:pt x="1042" y="1076"/>
                    </a:lnTo>
                    <a:lnTo>
                      <a:pt x="999" y="971"/>
                    </a:lnTo>
                    <a:lnTo>
                      <a:pt x="957" y="971"/>
                    </a:lnTo>
                    <a:lnTo>
                      <a:pt x="957" y="954"/>
                    </a:lnTo>
                    <a:lnTo>
                      <a:pt x="863" y="845"/>
                    </a:lnTo>
                    <a:lnTo>
                      <a:pt x="592" y="696"/>
                    </a:lnTo>
                    <a:lnTo>
                      <a:pt x="508" y="683"/>
                    </a:lnTo>
                    <a:lnTo>
                      <a:pt x="472" y="644"/>
                    </a:lnTo>
                    <a:lnTo>
                      <a:pt x="261" y="629"/>
                    </a:lnTo>
                    <a:lnTo>
                      <a:pt x="220" y="598"/>
                    </a:lnTo>
                    <a:lnTo>
                      <a:pt x="182" y="594"/>
                    </a:lnTo>
                    <a:lnTo>
                      <a:pt x="166" y="607"/>
                    </a:lnTo>
                    <a:lnTo>
                      <a:pt x="130" y="607"/>
                    </a:lnTo>
                    <a:lnTo>
                      <a:pt x="130" y="560"/>
                    </a:lnTo>
                    <a:lnTo>
                      <a:pt x="111" y="569"/>
                    </a:lnTo>
                    <a:lnTo>
                      <a:pt x="0" y="545"/>
                    </a:lnTo>
                    <a:lnTo>
                      <a:pt x="122" y="262"/>
                    </a:lnTo>
                    <a:lnTo>
                      <a:pt x="111" y="159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90" name="Freeform 78"/>
              <p:cNvSpPr>
                <a:spLocks/>
              </p:cNvSpPr>
              <p:nvPr/>
            </p:nvSpPr>
            <p:spPr bwMode="auto">
              <a:xfrm>
                <a:off x="6292" y="1450"/>
                <a:ext cx="132" cy="88"/>
              </a:xfrm>
              <a:custGeom>
                <a:avLst/>
                <a:gdLst>
                  <a:gd name="T0" fmla="*/ 247 w 790"/>
                  <a:gd name="T1" fmla="*/ 37 h 529"/>
                  <a:gd name="T2" fmla="*/ 348 w 790"/>
                  <a:gd name="T3" fmla="*/ 137 h 529"/>
                  <a:gd name="T4" fmla="*/ 459 w 790"/>
                  <a:gd name="T5" fmla="*/ 0 h 529"/>
                  <a:gd name="T6" fmla="*/ 562 w 790"/>
                  <a:gd name="T7" fmla="*/ 0 h 529"/>
                  <a:gd name="T8" fmla="*/ 633 w 790"/>
                  <a:gd name="T9" fmla="*/ 33 h 529"/>
                  <a:gd name="T10" fmla="*/ 703 w 790"/>
                  <a:gd name="T11" fmla="*/ 44 h 529"/>
                  <a:gd name="T12" fmla="*/ 717 w 790"/>
                  <a:gd name="T13" fmla="*/ 66 h 529"/>
                  <a:gd name="T14" fmla="*/ 556 w 790"/>
                  <a:gd name="T15" fmla="*/ 224 h 529"/>
                  <a:gd name="T16" fmla="*/ 576 w 790"/>
                  <a:gd name="T17" fmla="*/ 287 h 529"/>
                  <a:gd name="T18" fmla="*/ 560 w 790"/>
                  <a:gd name="T19" fmla="*/ 338 h 529"/>
                  <a:gd name="T20" fmla="*/ 582 w 790"/>
                  <a:gd name="T21" fmla="*/ 384 h 529"/>
                  <a:gd name="T22" fmla="*/ 726 w 790"/>
                  <a:gd name="T23" fmla="*/ 379 h 529"/>
                  <a:gd name="T24" fmla="*/ 739 w 790"/>
                  <a:gd name="T25" fmla="*/ 435 h 529"/>
                  <a:gd name="T26" fmla="*/ 790 w 790"/>
                  <a:gd name="T27" fmla="*/ 415 h 529"/>
                  <a:gd name="T28" fmla="*/ 589 w 790"/>
                  <a:gd name="T29" fmla="*/ 509 h 529"/>
                  <a:gd name="T30" fmla="*/ 522 w 790"/>
                  <a:gd name="T31" fmla="*/ 509 h 529"/>
                  <a:gd name="T32" fmla="*/ 492 w 790"/>
                  <a:gd name="T33" fmla="*/ 529 h 529"/>
                  <a:gd name="T34" fmla="*/ 359 w 790"/>
                  <a:gd name="T35" fmla="*/ 468 h 529"/>
                  <a:gd name="T36" fmla="*/ 134 w 790"/>
                  <a:gd name="T37" fmla="*/ 478 h 529"/>
                  <a:gd name="T38" fmla="*/ 104 w 790"/>
                  <a:gd name="T39" fmla="*/ 408 h 529"/>
                  <a:gd name="T40" fmla="*/ 104 w 790"/>
                  <a:gd name="T41" fmla="*/ 368 h 529"/>
                  <a:gd name="T42" fmla="*/ 221 w 790"/>
                  <a:gd name="T43" fmla="*/ 348 h 529"/>
                  <a:gd name="T44" fmla="*/ 302 w 790"/>
                  <a:gd name="T45" fmla="*/ 221 h 529"/>
                  <a:gd name="T46" fmla="*/ 20 w 790"/>
                  <a:gd name="T47" fmla="*/ 247 h 529"/>
                  <a:gd name="T48" fmla="*/ 0 w 790"/>
                  <a:gd name="T49" fmla="*/ 161 h 529"/>
                  <a:gd name="T50" fmla="*/ 24 w 790"/>
                  <a:gd name="T51" fmla="*/ 144 h 529"/>
                  <a:gd name="T52" fmla="*/ 68 w 790"/>
                  <a:gd name="T53" fmla="*/ 167 h 529"/>
                  <a:gd name="T54" fmla="*/ 104 w 790"/>
                  <a:gd name="T55" fmla="*/ 174 h 529"/>
                  <a:gd name="T56" fmla="*/ 141 w 790"/>
                  <a:gd name="T57" fmla="*/ 141 h 529"/>
                  <a:gd name="T58" fmla="*/ 165 w 790"/>
                  <a:gd name="T59" fmla="*/ 94 h 529"/>
                  <a:gd name="T60" fmla="*/ 231 w 790"/>
                  <a:gd name="T61" fmla="*/ 77 h 529"/>
                  <a:gd name="T62" fmla="*/ 247 w 790"/>
                  <a:gd name="T63" fmla="*/ 37 h 5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90" h="529">
                    <a:moveTo>
                      <a:pt x="247" y="37"/>
                    </a:moveTo>
                    <a:lnTo>
                      <a:pt x="348" y="137"/>
                    </a:lnTo>
                    <a:lnTo>
                      <a:pt x="459" y="0"/>
                    </a:lnTo>
                    <a:lnTo>
                      <a:pt x="562" y="0"/>
                    </a:lnTo>
                    <a:lnTo>
                      <a:pt x="633" y="33"/>
                    </a:lnTo>
                    <a:lnTo>
                      <a:pt x="703" y="44"/>
                    </a:lnTo>
                    <a:lnTo>
                      <a:pt x="717" y="66"/>
                    </a:lnTo>
                    <a:lnTo>
                      <a:pt x="556" y="224"/>
                    </a:lnTo>
                    <a:lnTo>
                      <a:pt x="576" y="287"/>
                    </a:lnTo>
                    <a:lnTo>
                      <a:pt x="560" y="338"/>
                    </a:lnTo>
                    <a:lnTo>
                      <a:pt x="582" y="384"/>
                    </a:lnTo>
                    <a:lnTo>
                      <a:pt x="726" y="379"/>
                    </a:lnTo>
                    <a:lnTo>
                      <a:pt x="739" y="435"/>
                    </a:lnTo>
                    <a:lnTo>
                      <a:pt x="790" y="415"/>
                    </a:lnTo>
                    <a:lnTo>
                      <a:pt x="589" y="509"/>
                    </a:lnTo>
                    <a:lnTo>
                      <a:pt x="522" y="509"/>
                    </a:lnTo>
                    <a:lnTo>
                      <a:pt x="492" y="529"/>
                    </a:lnTo>
                    <a:lnTo>
                      <a:pt x="359" y="468"/>
                    </a:lnTo>
                    <a:lnTo>
                      <a:pt x="134" y="478"/>
                    </a:lnTo>
                    <a:lnTo>
                      <a:pt x="104" y="408"/>
                    </a:lnTo>
                    <a:lnTo>
                      <a:pt x="104" y="368"/>
                    </a:lnTo>
                    <a:lnTo>
                      <a:pt x="221" y="348"/>
                    </a:lnTo>
                    <a:lnTo>
                      <a:pt x="302" y="221"/>
                    </a:lnTo>
                    <a:lnTo>
                      <a:pt x="20" y="247"/>
                    </a:lnTo>
                    <a:lnTo>
                      <a:pt x="0" y="161"/>
                    </a:lnTo>
                    <a:lnTo>
                      <a:pt x="24" y="144"/>
                    </a:lnTo>
                    <a:lnTo>
                      <a:pt x="68" y="167"/>
                    </a:lnTo>
                    <a:lnTo>
                      <a:pt x="104" y="174"/>
                    </a:lnTo>
                    <a:lnTo>
                      <a:pt x="141" y="141"/>
                    </a:lnTo>
                    <a:lnTo>
                      <a:pt x="165" y="94"/>
                    </a:lnTo>
                    <a:lnTo>
                      <a:pt x="231" y="77"/>
                    </a:lnTo>
                    <a:lnTo>
                      <a:pt x="247" y="3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91" name="Freeform 79"/>
              <p:cNvSpPr>
                <a:spLocks/>
              </p:cNvSpPr>
              <p:nvPr/>
            </p:nvSpPr>
            <p:spPr bwMode="auto">
              <a:xfrm>
                <a:off x="6292" y="1450"/>
                <a:ext cx="132" cy="88"/>
              </a:xfrm>
              <a:custGeom>
                <a:avLst/>
                <a:gdLst>
                  <a:gd name="T0" fmla="*/ 247 w 790"/>
                  <a:gd name="T1" fmla="*/ 37 h 529"/>
                  <a:gd name="T2" fmla="*/ 348 w 790"/>
                  <a:gd name="T3" fmla="*/ 137 h 529"/>
                  <a:gd name="T4" fmla="*/ 459 w 790"/>
                  <a:gd name="T5" fmla="*/ 0 h 529"/>
                  <a:gd name="T6" fmla="*/ 562 w 790"/>
                  <a:gd name="T7" fmla="*/ 0 h 529"/>
                  <a:gd name="T8" fmla="*/ 633 w 790"/>
                  <a:gd name="T9" fmla="*/ 33 h 529"/>
                  <a:gd name="T10" fmla="*/ 703 w 790"/>
                  <a:gd name="T11" fmla="*/ 44 h 529"/>
                  <a:gd name="T12" fmla="*/ 717 w 790"/>
                  <a:gd name="T13" fmla="*/ 66 h 529"/>
                  <a:gd name="T14" fmla="*/ 556 w 790"/>
                  <a:gd name="T15" fmla="*/ 224 h 529"/>
                  <a:gd name="T16" fmla="*/ 576 w 790"/>
                  <a:gd name="T17" fmla="*/ 287 h 529"/>
                  <a:gd name="T18" fmla="*/ 560 w 790"/>
                  <a:gd name="T19" fmla="*/ 338 h 529"/>
                  <a:gd name="T20" fmla="*/ 582 w 790"/>
                  <a:gd name="T21" fmla="*/ 384 h 529"/>
                  <a:gd name="T22" fmla="*/ 726 w 790"/>
                  <a:gd name="T23" fmla="*/ 379 h 529"/>
                  <a:gd name="T24" fmla="*/ 739 w 790"/>
                  <a:gd name="T25" fmla="*/ 435 h 529"/>
                  <a:gd name="T26" fmla="*/ 790 w 790"/>
                  <a:gd name="T27" fmla="*/ 415 h 529"/>
                  <a:gd name="T28" fmla="*/ 589 w 790"/>
                  <a:gd name="T29" fmla="*/ 509 h 529"/>
                  <a:gd name="T30" fmla="*/ 522 w 790"/>
                  <a:gd name="T31" fmla="*/ 509 h 529"/>
                  <a:gd name="T32" fmla="*/ 492 w 790"/>
                  <a:gd name="T33" fmla="*/ 529 h 529"/>
                  <a:gd name="T34" fmla="*/ 359 w 790"/>
                  <a:gd name="T35" fmla="*/ 468 h 529"/>
                  <a:gd name="T36" fmla="*/ 134 w 790"/>
                  <a:gd name="T37" fmla="*/ 478 h 529"/>
                  <a:gd name="T38" fmla="*/ 104 w 790"/>
                  <a:gd name="T39" fmla="*/ 408 h 529"/>
                  <a:gd name="T40" fmla="*/ 104 w 790"/>
                  <a:gd name="T41" fmla="*/ 368 h 529"/>
                  <a:gd name="T42" fmla="*/ 221 w 790"/>
                  <a:gd name="T43" fmla="*/ 348 h 529"/>
                  <a:gd name="T44" fmla="*/ 302 w 790"/>
                  <a:gd name="T45" fmla="*/ 221 h 529"/>
                  <a:gd name="T46" fmla="*/ 20 w 790"/>
                  <a:gd name="T47" fmla="*/ 247 h 529"/>
                  <a:gd name="T48" fmla="*/ 0 w 790"/>
                  <a:gd name="T49" fmla="*/ 161 h 529"/>
                  <a:gd name="T50" fmla="*/ 24 w 790"/>
                  <a:gd name="T51" fmla="*/ 144 h 529"/>
                  <a:gd name="T52" fmla="*/ 68 w 790"/>
                  <a:gd name="T53" fmla="*/ 167 h 529"/>
                  <a:gd name="T54" fmla="*/ 104 w 790"/>
                  <a:gd name="T55" fmla="*/ 174 h 529"/>
                  <a:gd name="T56" fmla="*/ 141 w 790"/>
                  <a:gd name="T57" fmla="*/ 141 h 529"/>
                  <a:gd name="T58" fmla="*/ 165 w 790"/>
                  <a:gd name="T59" fmla="*/ 94 h 529"/>
                  <a:gd name="T60" fmla="*/ 231 w 790"/>
                  <a:gd name="T61" fmla="*/ 77 h 529"/>
                  <a:gd name="T62" fmla="*/ 247 w 790"/>
                  <a:gd name="T63" fmla="*/ 37 h 5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90" h="529">
                    <a:moveTo>
                      <a:pt x="247" y="37"/>
                    </a:moveTo>
                    <a:lnTo>
                      <a:pt x="348" y="137"/>
                    </a:lnTo>
                    <a:lnTo>
                      <a:pt x="459" y="0"/>
                    </a:lnTo>
                    <a:lnTo>
                      <a:pt x="562" y="0"/>
                    </a:lnTo>
                    <a:lnTo>
                      <a:pt x="633" y="33"/>
                    </a:lnTo>
                    <a:lnTo>
                      <a:pt x="703" y="44"/>
                    </a:lnTo>
                    <a:lnTo>
                      <a:pt x="717" y="66"/>
                    </a:lnTo>
                    <a:lnTo>
                      <a:pt x="556" y="224"/>
                    </a:lnTo>
                    <a:lnTo>
                      <a:pt x="576" y="287"/>
                    </a:lnTo>
                    <a:lnTo>
                      <a:pt x="560" y="338"/>
                    </a:lnTo>
                    <a:lnTo>
                      <a:pt x="582" y="384"/>
                    </a:lnTo>
                    <a:lnTo>
                      <a:pt x="726" y="379"/>
                    </a:lnTo>
                    <a:lnTo>
                      <a:pt x="739" y="435"/>
                    </a:lnTo>
                    <a:lnTo>
                      <a:pt x="790" y="415"/>
                    </a:lnTo>
                    <a:lnTo>
                      <a:pt x="589" y="509"/>
                    </a:lnTo>
                    <a:lnTo>
                      <a:pt x="522" y="509"/>
                    </a:lnTo>
                    <a:lnTo>
                      <a:pt x="492" y="529"/>
                    </a:lnTo>
                    <a:lnTo>
                      <a:pt x="359" y="468"/>
                    </a:lnTo>
                    <a:lnTo>
                      <a:pt x="134" y="478"/>
                    </a:lnTo>
                    <a:lnTo>
                      <a:pt x="104" y="408"/>
                    </a:lnTo>
                    <a:lnTo>
                      <a:pt x="104" y="368"/>
                    </a:lnTo>
                    <a:lnTo>
                      <a:pt x="221" y="348"/>
                    </a:lnTo>
                    <a:lnTo>
                      <a:pt x="302" y="221"/>
                    </a:lnTo>
                    <a:lnTo>
                      <a:pt x="20" y="247"/>
                    </a:lnTo>
                    <a:lnTo>
                      <a:pt x="0" y="161"/>
                    </a:lnTo>
                    <a:lnTo>
                      <a:pt x="24" y="144"/>
                    </a:lnTo>
                    <a:lnTo>
                      <a:pt x="68" y="167"/>
                    </a:lnTo>
                    <a:lnTo>
                      <a:pt x="104" y="174"/>
                    </a:lnTo>
                    <a:lnTo>
                      <a:pt x="141" y="141"/>
                    </a:lnTo>
                    <a:lnTo>
                      <a:pt x="165" y="94"/>
                    </a:lnTo>
                    <a:lnTo>
                      <a:pt x="231" y="77"/>
                    </a:lnTo>
                    <a:lnTo>
                      <a:pt x="247" y="3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92" name="Freeform 80"/>
              <p:cNvSpPr>
                <a:spLocks/>
              </p:cNvSpPr>
              <p:nvPr/>
            </p:nvSpPr>
            <p:spPr bwMode="auto">
              <a:xfrm>
                <a:off x="6294" y="1528"/>
                <a:ext cx="111" cy="121"/>
              </a:xfrm>
              <a:custGeom>
                <a:avLst/>
                <a:gdLst>
                  <a:gd name="T0" fmla="*/ 519 w 664"/>
                  <a:gd name="T1" fmla="*/ 694 h 727"/>
                  <a:gd name="T2" fmla="*/ 664 w 664"/>
                  <a:gd name="T3" fmla="*/ 392 h 727"/>
                  <a:gd name="T4" fmla="*/ 549 w 664"/>
                  <a:gd name="T5" fmla="*/ 405 h 727"/>
                  <a:gd name="T6" fmla="*/ 479 w 664"/>
                  <a:gd name="T7" fmla="*/ 57 h 727"/>
                  <a:gd name="T8" fmla="*/ 346 w 664"/>
                  <a:gd name="T9" fmla="*/ 0 h 727"/>
                  <a:gd name="T10" fmla="*/ 117 w 664"/>
                  <a:gd name="T11" fmla="*/ 10 h 727"/>
                  <a:gd name="T12" fmla="*/ 68 w 664"/>
                  <a:gd name="T13" fmla="*/ 34 h 727"/>
                  <a:gd name="T14" fmla="*/ 47 w 664"/>
                  <a:gd name="T15" fmla="*/ 131 h 727"/>
                  <a:gd name="T16" fmla="*/ 40 w 664"/>
                  <a:gd name="T17" fmla="*/ 319 h 727"/>
                  <a:gd name="T18" fmla="*/ 27 w 664"/>
                  <a:gd name="T19" fmla="*/ 392 h 727"/>
                  <a:gd name="T20" fmla="*/ 0 w 664"/>
                  <a:gd name="T21" fmla="*/ 425 h 727"/>
                  <a:gd name="T22" fmla="*/ 7 w 664"/>
                  <a:gd name="T23" fmla="*/ 492 h 727"/>
                  <a:gd name="T24" fmla="*/ 38 w 664"/>
                  <a:gd name="T25" fmla="*/ 556 h 727"/>
                  <a:gd name="T26" fmla="*/ 124 w 664"/>
                  <a:gd name="T27" fmla="*/ 615 h 727"/>
                  <a:gd name="T28" fmla="*/ 185 w 664"/>
                  <a:gd name="T29" fmla="*/ 633 h 727"/>
                  <a:gd name="T30" fmla="*/ 192 w 664"/>
                  <a:gd name="T31" fmla="*/ 650 h 727"/>
                  <a:gd name="T32" fmla="*/ 379 w 664"/>
                  <a:gd name="T33" fmla="*/ 663 h 727"/>
                  <a:gd name="T34" fmla="*/ 389 w 664"/>
                  <a:gd name="T35" fmla="*/ 683 h 727"/>
                  <a:gd name="T36" fmla="*/ 422 w 664"/>
                  <a:gd name="T37" fmla="*/ 727 h 727"/>
                  <a:gd name="T38" fmla="*/ 476 w 664"/>
                  <a:gd name="T39" fmla="*/ 696 h 727"/>
                  <a:gd name="T40" fmla="*/ 519 w 664"/>
                  <a:gd name="T41" fmla="*/ 694 h 7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64" h="727">
                    <a:moveTo>
                      <a:pt x="519" y="694"/>
                    </a:moveTo>
                    <a:lnTo>
                      <a:pt x="664" y="392"/>
                    </a:lnTo>
                    <a:lnTo>
                      <a:pt x="549" y="405"/>
                    </a:lnTo>
                    <a:lnTo>
                      <a:pt x="479" y="57"/>
                    </a:lnTo>
                    <a:lnTo>
                      <a:pt x="346" y="0"/>
                    </a:lnTo>
                    <a:lnTo>
                      <a:pt x="117" y="10"/>
                    </a:lnTo>
                    <a:lnTo>
                      <a:pt x="68" y="34"/>
                    </a:lnTo>
                    <a:lnTo>
                      <a:pt x="47" y="131"/>
                    </a:lnTo>
                    <a:lnTo>
                      <a:pt x="40" y="319"/>
                    </a:lnTo>
                    <a:lnTo>
                      <a:pt x="27" y="392"/>
                    </a:lnTo>
                    <a:lnTo>
                      <a:pt x="0" y="425"/>
                    </a:lnTo>
                    <a:lnTo>
                      <a:pt x="7" y="492"/>
                    </a:lnTo>
                    <a:lnTo>
                      <a:pt x="38" y="556"/>
                    </a:lnTo>
                    <a:lnTo>
                      <a:pt x="124" y="615"/>
                    </a:lnTo>
                    <a:lnTo>
                      <a:pt x="185" y="633"/>
                    </a:lnTo>
                    <a:lnTo>
                      <a:pt x="192" y="650"/>
                    </a:lnTo>
                    <a:lnTo>
                      <a:pt x="379" y="663"/>
                    </a:lnTo>
                    <a:lnTo>
                      <a:pt x="389" y="683"/>
                    </a:lnTo>
                    <a:lnTo>
                      <a:pt x="422" y="727"/>
                    </a:lnTo>
                    <a:lnTo>
                      <a:pt x="476" y="696"/>
                    </a:lnTo>
                    <a:lnTo>
                      <a:pt x="519" y="694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93" name="Freeform 81"/>
              <p:cNvSpPr>
                <a:spLocks/>
              </p:cNvSpPr>
              <p:nvPr/>
            </p:nvSpPr>
            <p:spPr bwMode="auto">
              <a:xfrm>
                <a:off x="6294" y="1528"/>
                <a:ext cx="111" cy="121"/>
              </a:xfrm>
              <a:custGeom>
                <a:avLst/>
                <a:gdLst>
                  <a:gd name="T0" fmla="*/ 519 w 664"/>
                  <a:gd name="T1" fmla="*/ 694 h 727"/>
                  <a:gd name="T2" fmla="*/ 664 w 664"/>
                  <a:gd name="T3" fmla="*/ 392 h 727"/>
                  <a:gd name="T4" fmla="*/ 549 w 664"/>
                  <a:gd name="T5" fmla="*/ 405 h 727"/>
                  <a:gd name="T6" fmla="*/ 479 w 664"/>
                  <a:gd name="T7" fmla="*/ 57 h 727"/>
                  <a:gd name="T8" fmla="*/ 346 w 664"/>
                  <a:gd name="T9" fmla="*/ 0 h 727"/>
                  <a:gd name="T10" fmla="*/ 117 w 664"/>
                  <a:gd name="T11" fmla="*/ 10 h 727"/>
                  <a:gd name="T12" fmla="*/ 68 w 664"/>
                  <a:gd name="T13" fmla="*/ 34 h 727"/>
                  <a:gd name="T14" fmla="*/ 47 w 664"/>
                  <a:gd name="T15" fmla="*/ 131 h 727"/>
                  <a:gd name="T16" fmla="*/ 40 w 664"/>
                  <a:gd name="T17" fmla="*/ 319 h 727"/>
                  <a:gd name="T18" fmla="*/ 27 w 664"/>
                  <a:gd name="T19" fmla="*/ 392 h 727"/>
                  <a:gd name="T20" fmla="*/ 0 w 664"/>
                  <a:gd name="T21" fmla="*/ 425 h 727"/>
                  <a:gd name="T22" fmla="*/ 7 w 664"/>
                  <a:gd name="T23" fmla="*/ 492 h 727"/>
                  <a:gd name="T24" fmla="*/ 38 w 664"/>
                  <a:gd name="T25" fmla="*/ 556 h 727"/>
                  <a:gd name="T26" fmla="*/ 124 w 664"/>
                  <a:gd name="T27" fmla="*/ 615 h 727"/>
                  <a:gd name="T28" fmla="*/ 185 w 664"/>
                  <a:gd name="T29" fmla="*/ 633 h 727"/>
                  <a:gd name="T30" fmla="*/ 192 w 664"/>
                  <a:gd name="T31" fmla="*/ 650 h 727"/>
                  <a:gd name="T32" fmla="*/ 379 w 664"/>
                  <a:gd name="T33" fmla="*/ 663 h 727"/>
                  <a:gd name="T34" fmla="*/ 389 w 664"/>
                  <a:gd name="T35" fmla="*/ 683 h 727"/>
                  <a:gd name="T36" fmla="*/ 422 w 664"/>
                  <a:gd name="T37" fmla="*/ 727 h 727"/>
                  <a:gd name="T38" fmla="*/ 476 w 664"/>
                  <a:gd name="T39" fmla="*/ 696 h 727"/>
                  <a:gd name="T40" fmla="*/ 519 w 664"/>
                  <a:gd name="T41" fmla="*/ 694 h 7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64" h="727">
                    <a:moveTo>
                      <a:pt x="519" y="694"/>
                    </a:moveTo>
                    <a:lnTo>
                      <a:pt x="664" y="392"/>
                    </a:lnTo>
                    <a:lnTo>
                      <a:pt x="549" y="405"/>
                    </a:lnTo>
                    <a:lnTo>
                      <a:pt x="479" y="57"/>
                    </a:lnTo>
                    <a:lnTo>
                      <a:pt x="346" y="0"/>
                    </a:lnTo>
                    <a:lnTo>
                      <a:pt x="117" y="10"/>
                    </a:lnTo>
                    <a:lnTo>
                      <a:pt x="68" y="34"/>
                    </a:lnTo>
                    <a:lnTo>
                      <a:pt x="47" y="131"/>
                    </a:lnTo>
                    <a:lnTo>
                      <a:pt x="40" y="319"/>
                    </a:lnTo>
                    <a:lnTo>
                      <a:pt x="27" y="392"/>
                    </a:lnTo>
                    <a:lnTo>
                      <a:pt x="0" y="425"/>
                    </a:lnTo>
                    <a:lnTo>
                      <a:pt x="7" y="492"/>
                    </a:lnTo>
                    <a:lnTo>
                      <a:pt x="38" y="556"/>
                    </a:lnTo>
                    <a:lnTo>
                      <a:pt x="124" y="615"/>
                    </a:lnTo>
                    <a:lnTo>
                      <a:pt x="185" y="633"/>
                    </a:lnTo>
                    <a:lnTo>
                      <a:pt x="192" y="650"/>
                    </a:lnTo>
                    <a:lnTo>
                      <a:pt x="379" y="663"/>
                    </a:lnTo>
                    <a:lnTo>
                      <a:pt x="389" y="683"/>
                    </a:lnTo>
                    <a:lnTo>
                      <a:pt x="422" y="727"/>
                    </a:lnTo>
                    <a:lnTo>
                      <a:pt x="476" y="696"/>
                    </a:lnTo>
                    <a:lnTo>
                      <a:pt x="519" y="694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94" name="Freeform 82"/>
              <p:cNvSpPr>
                <a:spLocks/>
              </p:cNvSpPr>
              <p:nvPr/>
            </p:nvSpPr>
            <p:spPr bwMode="auto">
              <a:xfrm>
                <a:off x="7686" y="1435"/>
                <a:ext cx="90" cy="107"/>
              </a:xfrm>
              <a:custGeom>
                <a:avLst/>
                <a:gdLst>
                  <a:gd name="T0" fmla="*/ 196 w 539"/>
                  <a:gd name="T1" fmla="*/ 0 h 642"/>
                  <a:gd name="T2" fmla="*/ 164 w 539"/>
                  <a:gd name="T3" fmla="*/ 14 h 642"/>
                  <a:gd name="T4" fmla="*/ 170 w 539"/>
                  <a:gd name="T5" fmla="*/ 75 h 642"/>
                  <a:gd name="T6" fmla="*/ 170 w 539"/>
                  <a:gd name="T7" fmla="*/ 117 h 642"/>
                  <a:gd name="T8" fmla="*/ 93 w 539"/>
                  <a:gd name="T9" fmla="*/ 143 h 642"/>
                  <a:gd name="T10" fmla="*/ 92 w 539"/>
                  <a:gd name="T11" fmla="*/ 159 h 642"/>
                  <a:gd name="T12" fmla="*/ 12 w 539"/>
                  <a:gd name="T13" fmla="*/ 155 h 642"/>
                  <a:gd name="T14" fmla="*/ 0 w 539"/>
                  <a:gd name="T15" fmla="*/ 195 h 642"/>
                  <a:gd name="T16" fmla="*/ 206 w 539"/>
                  <a:gd name="T17" fmla="*/ 292 h 642"/>
                  <a:gd name="T18" fmla="*/ 109 w 539"/>
                  <a:gd name="T19" fmla="*/ 411 h 642"/>
                  <a:gd name="T20" fmla="*/ 41 w 539"/>
                  <a:gd name="T21" fmla="*/ 479 h 642"/>
                  <a:gd name="T22" fmla="*/ 67 w 539"/>
                  <a:gd name="T23" fmla="*/ 532 h 642"/>
                  <a:gd name="T24" fmla="*/ 109 w 539"/>
                  <a:gd name="T25" fmla="*/ 558 h 642"/>
                  <a:gd name="T26" fmla="*/ 131 w 539"/>
                  <a:gd name="T27" fmla="*/ 576 h 642"/>
                  <a:gd name="T28" fmla="*/ 145 w 539"/>
                  <a:gd name="T29" fmla="*/ 635 h 642"/>
                  <a:gd name="T30" fmla="*/ 203 w 539"/>
                  <a:gd name="T31" fmla="*/ 642 h 642"/>
                  <a:gd name="T32" fmla="*/ 220 w 539"/>
                  <a:gd name="T33" fmla="*/ 633 h 642"/>
                  <a:gd name="T34" fmla="*/ 220 w 539"/>
                  <a:gd name="T35" fmla="*/ 618 h 642"/>
                  <a:gd name="T36" fmla="*/ 203 w 539"/>
                  <a:gd name="T37" fmla="*/ 586 h 642"/>
                  <a:gd name="T38" fmla="*/ 207 w 539"/>
                  <a:gd name="T39" fmla="*/ 570 h 642"/>
                  <a:gd name="T40" fmla="*/ 278 w 539"/>
                  <a:gd name="T41" fmla="*/ 493 h 642"/>
                  <a:gd name="T42" fmla="*/ 259 w 539"/>
                  <a:gd name="T43" fmla="*/ 398 h 642"/>
                  <a:gd name="T44" fmla="*/ 248 w 539"/>
                  <a:gd name="T45" fmla="*/ 339 h 642"/>
                  <a:gd name="T46" fmla="*/ 258 w 539"/>
                  <a:gd name="T47" fmla="*/ 320 h 642"/>
                  <a:gd name="T48" fmla="*/ 277 w 539"/>
                  <a:gd name="T49" fmla="*/ 305 h 642"/>
                  <a:gd name="T50" fmla="*/ 298 w 539"/>
                  <a:gd name="T51" fmla="*/ 291 h 642"/>
                  <a:gd name="T52" fmla="*/ 362 w 539"/>
                  <a:gd name="T53" fmla="*/ 295 h 642"/>
                  <a:gd name="T54" fmla="*/ 447 w 539"/>
                  <a:gd name="T55" fmla="*/ 236 h 642"/>
                  <a:gd name="T56" fmla="*/ 539 w 539"/>
                  <a:gd name="T57" fmla="*/ 195 h 642"/>
                  <a:gd name="T58" fmla="*/ 501 w 539"/>
                  <a:gd name="T59" fmla="*/ 171 h 642"/>
                  <a:gd name="T60" fmla="*/ 482 w 539"/>
                  <a:gd name="T61" fmla="*/ 146 h 642"/>
                  <a:gd name="T62" fmla="*/ 446 w 539"/>
                  <a:gd name="T63" fmla="*/ 145 h 642"/>
                  <a:gd name="T64" fmla="*/ 433 w 539"/>
                  <a:gd name="T65" fmla="*/ 172 h 642"/>
                  <a:gd name="T66" fmla="*/ 417 w 539"/>
                  <a:gd name="T67" fmla="*/ 169 h 642"/>
                  <a:gd name="T68" fmla="*/ 196 w 539"/>
                  <a:gd name="T69" fmla="*/ 0 h 6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39" h="642">
                    <a:moveTo>
                      <a:pt x="196" y="0"/>
                    </a:moveTo>
                    <a:lnTo>
                      <a:pt x="164" y="14"/>
                    </a:lnTo>
                    <a:lnTo>
                      <a:pt x="170" y="75"/>
                    </a:lnTo>
                    <a:lnTo>
                      <a:pt x="170" y="117"/>
                    </a:lnTo>
                    <a:lnTo>
                      <a:pt x="93" y="143"/>
                    </a:lnTo>
                    <a:lnTo>
                      <a:pt x="92" y="159"/>
                    </a:lnTo>
                    <a:lnTo>
                      <a:pt x="12" y="155"/>
                    </a:lnTo>
                    <a:lnTo>
                      <a:pt x="0" y="195"/>
                    </a:lnTo>
                    <a:lnTo>
                      <a:pt x="206" y="292"/>
                    </a:lnTo>
                    <a:lnTo>
                      <a:pt x="109" y="411"/>
                    </a:lnTo>
                    <a:lnTo>
                      <a:pt x="41" y="479"/>
                    </a:lnTo>
                    <a:lnTo>
                      <a:pt x="67" y="532"/>
                    </a:lnTo>
                    <a:lnTo>
                      <a:pt x="109" y="558"/>
                    </a:lnTo>
                    <a:lnTo>
                      <a:pt x="131" y="576"/>
                    </a:lnTo>
                    <a:lnTo>
                      <a:pt x="145" y="635"/>
                    </a:lnTo>
                    <a:lnTo>
                      <a:pt x="203" y="642"/>
                    </a:lnTo>
                    <a:lnTo>
                      <a:pt x="220" y="633"/>
                    </a:lnTo>
                    <a:lnTo>
                      <a:pt x="220" y="618"/>
                    </a:lnTo>
                    <a:lnTo>
                      <a:pt x="203" y="586"/>
                    </a:lnTo>
                    <a:lnTo>
                      <a:pt x="207" y="570"/>
                    </a:lnTo>
                    <a:lnTo>
                      <a:pt x="278" y="493"/>
                    </a:lnTo>
                    <a:lnTo>
                      <a:pt x="259" y="398"/>
                    </a:lnTo>
                    <a:lnTo>
                      <a:pt x="248" y="339"/>
                    </a:lnTo>
                    <a:lnTo>
                      <a:pt x="258" y="320"/>
                    </a:lnTo>
                    <a:lnTo>
                      <a:pt x="277" y="305"/>
                    </a:lnTo>
                    <a:lnTo>
                      <a:pt x="298" y="291"/>
                    </a:lnTo>
                    <a:lnTo>
                      <a:pt x="362" y="295"/>
                    </a:lnTo>
                    <a:lnTo>
                      <a:pt x="447" y="236"/>
                    </a:lnTo>
                    <a:lnTo>
                      <a:pt x="539" y="195"/>
                    </a:lnTo>
                    <a:lnTo>
                      <a:pt x="501" y="171"/>
                    </a:lnTo>
                    <a:lnTo>
                      <a:pt x="482" y="146"/>
                    </a:lnTo>
                    <a:lnTo>
                      <a:pt x="446" y="145"/>
                    </a:lnTo>
                    <a:lnTo>
                      <a:pt x="433" y="172"/>
                    </a:lnTo>
                    <a:lnTo>
                      <a:pt x="417" y="169"/>
                    </a:lnTo>
                    <a:lnTo>
                      <a:pt x="196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95" name="Freeform 83"/>
              <p:cNvSpPr>
                <a:spLocks/>
              </p:cNvSpPr>
              <p:nvPr/>
            </p:nvSpPr>
            <p:spPr bwMode="auto">
              <a:xfrm>
                <a:off x="7686" y="1435"/>
                <a:ext cx="90" cy="107"/>
              </a:xfrm>
              <a:custGeom>
                <a:avLst/>
                <a:gdLst>
                  <a:gd name="T0" fmla="*/ 196 w 539"/>
                  <a:gd name="T1" fmla="*/ 0 h 642"/>
                  <a:gd name="T2" fmla="*/ 164 w 539"/>
                  <a:gd name="T3" fmla="*/ 14 h 642"/>
                  <a:gd name="T4" fmla="*/ 170 w 539"/>
                  <a:gd name="T5" fmla="*/ 75 h 642"/>
                  <a:gd name="T6" fmla="*/ 170 w 539"/>
                  <a:gd name="T7" fmla="*/ 117 h 642"/>
                  <a:gd name="T8" fmla="*/ 93 w 539"/>
                  <a:gd name="T9" fmla="*/ 143 h 642"/>
                  <a:gd name="T10" fmla="*/ 92 w 539"/>
                  <a:gd name="T11" fmla="*/ 159 h 642"/>
                  <a:gd name="T12" fmla="*/ 12 w 539"/>
                  <a:gd name="T13" fmla="*/ 155 h 642"/>
                  <a:gd name="T14" fmla="*/ 0 w 539"/>
                  <a:gd name="T15" fmla="*/ 195 h 642"/>
                  <a:gd name="T16" fmla="*/ 206 w 539"/>
                  <a:gd name="T17" fmla="*/ 292 h 642"/>
                  <a:gd name="T18" fmla="*/ 109 w 539"/>
                  <a:gd name="T19" fmla="*/ 411 h 642"/>
                  <a:gd name="T20" fmla="*/ 41 w 539"/>
                  <a:gd name="T21" fmla="*/ 479 h 642"/>
                  <a:gd name="T22" fmla="*/ 67 w 539"/>
                  <a:gd name="T23" fmla="*/ 532 h 642"/>
                  <a:gd name="T24" fmla="*/ 109 w 539"/>
                  <a:gd name="T25" fmla="*/ 558 h 642"/>
                  <a:gd name="T26" fmla="*/ 131 w 539"/>
                  <a:gd name="T27" fmla="*/ 576 h 642"/>
                  <a:gd name="T28" fmla="*/ 145 w 539"/>
                  <a:gd name="T29" fmla="*/ 635 h 642"/>
                  <a:gd name="T30" fmla="*/ 203 w 539"/>
                  <a:gd name="T31" fmla="*/ 642 h 642"/>
                  <a:gd name="T32" fmla="*/ 220 w 539"/>
                  <a:gd name="T33" fmla="*/ 633 h 642"/>
                  <a:gd name="T34" fmla="*/ 220 w 539"/>
                  <a:gd name="T35" fmla="*/ 618 h 642"/>
                  <a:gd name="T36" fmla="*/ 203 w 539"/>
                  <a:gd name="T37" fmla="*/ 586 h 642"/>
                  <a:gd name="T38" fmla="*/ 207 w 539"/>
                  <a:gd name="T39" fmla="*/ 570 h 642"/>
                  <a:gd name="T40" fmla="*/ 278 w 539"/>
                  <a:gd name="T41" fmla="*/ 493 h 642"/>
                  <a:gd name="T42" fmla="*/ 259 w 539"/>
                  <a:gd name="T43" fmla="*/ 398 h 642"/>
                  <a:gd name="T44" fmla="*/ 248 w 539"/>
                  <a:gd name="T45" fmla="*/ 339 h 642"/>
                  <a:gd name="T46" fmla="*/ 258 w 539"/>
                  <a:gd name="T47" fmla="*/ 320 h 642"/>
                  <a:gd name="T48" fmla="*/ 277 w 539"/>
                  <a:gd name="T49" fmla="*/ 305 h 642"/>
                  <a:gd name="T50" fmla="*/ 298 w 539"/>
                  <a:gd name="T51" fmla="*/ 291 h 642"/>
                  <a:gd name="T52" fmla="*/ 362 w 539"/>
                  <a:gd name="T53" fmla="*/ 295 h 642"/>
                  <a:gd name="T54" fmla="*/ 447 w 539"/>
                  <a:gd name="T55" fmla="*/ 236 h 642"/>
                  <a:gd name="T56" fmla="*/ 539 w 539"/>
                  <a:gd name="T57" fmla="*/ 195 h 642"/>
                  <a:gd name="T58" fmla="*/ 501 w 539"/>
                  <a:gd name="T59" fmla="*/ 171 h 642"/>
                  <a:gd name="T60" fmla="*/ 482 w 539"/>
                  <a:gd name="T61" fmla="*/ 146 h 642"/>
                  <a:gd name="T62" fmla="*/ 446 w 539"/>
                  <a:gd name="T63" fmla="*/ 145 h 642"/>
                  <a:gd name="T64" fmla="*/ 433 w 539"/>
                  <a:gd name="T65" fmla="*/ 172 h 642"/>
                  <a:gd name="T66" fmla="*/ 417 w 539"/>
                  <a:gd name="T67" fmla="*/ 169 h 642"/>
                  <a:gd name="T68" fmla="*/ 196 w 539"/>
                  <a:gd name="T69" fmla="*/ 0 h 6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39" h="642">
                    <a:moveTo>
                      <a:pt x="196" y="0"/>
                    </a:moveTo>
                    <a:lnTo>
                      <a:pt x="164" y="14"/>
                    </a:lnTo>
                    <a:lnTo>
                      <a:pt x="170" y="75"/>
                    </a:lnTo>
                    <a:lnTo>
                      <a:pt x="170" y="117"/>
                    </a:lnTo>
                    <a:lnTo>
                      <a:pt x="93" y="143"/>
                    </a:lnTo>
                    <a:lnTo>
                      <a:pt x="92" y="159"/>
                    </a:lnTo>
                    <a:lnTo>
                      <a:pt x="12" y="155"/>
                    </a:lnTo>
                    <a:lnTo>
                      <a:pt x="0" y="195"/>
                    </a:lnTo>
                    <a:lnTo>
                      <a:pt x="206" y="292"/>
                    </a:lnTo>
                    <a:lnTo>
                      <a:pt x="109" y="411"/>
                    </a:lnTo>
                    <a:lnTo>
                      <a:pt x="41" y="479"/>
                    </a:lnTo>
                    <a:lnTo>
                      <a:pt x="67" y="532"/>
                    </a:lnTo>
                    <a:lnTo>
                      <a:pt x="109" y="558"/>
                    </a:lnTo>
                    <a:lnTo>
                      <a:pt x="131" y="576"/>
                    </a:lnTo>
                    <a:lnTo>
                      <a:pt x="145" y="635"/>
                    </a:lnTo>
                    <a:lnTo>
                      <a:pt x="203" y="642"/>
                    </a:lnTo>
                    <a:lnTo>
                      <a:pt x="220" y="633"/>
                    </a:lnTo>
                    <a:lnTo>
                      <a:pt x="220" y="618"/>
                    </a:lnTo>
                    <a:lnTo>
                      <a:pt x="203" y="586"/>
                    </a:lnTo>
                    <a:lnTo>
                      <a:pt x="207" y="570"/>
                    </a:lnTo>
                    <a:lnTo>
                      <a:pt x="278" y="493"/>
                    </a:lnTo>
                    <a:lnTo>
                      <a:pt x="259" y="398"/>
                    </a:lnTo>
                    <a:lnTo>
                      <a:pt x="248" y="339"/>
                    </a:lnTo>
                    <a:lnTo>
                      <a:pt x="258" y="320"/>
                    </a:lnTo>
                    <a:lnTo>
                      <a:pt x="277" y="305"/>
                    </a:lnTo>
                    <a:lnTo>
                      <a:pt x="298" y="291"/>
                    </a:lnTo>
                    <a:lnTo>
                      <a:pt x="362" y="295"/>
                    </a:lnTo>
                    <a:lnTo>
                      <a:pt x="447" y="236"/>
                    </a:lnTo>
                    <a:lnTo>
                      <a:pt x="539" y="195"/>
                    </a:lnTo>
                    <a:lnTo>
                      <a:pt x="501" y="171"/>
                    </a:lnTo>
                    <a:lnTo>
                      <a:pt x="482" y="146"/>
                    </a:lnTo>
                    <a:lnTo>
                      <a:pt x="446" y="145"/>
                    </a:lnTo>
                    <a:lnTo>
                      <a:pt x="433" y="172"/>
                    </a:lnTo>
                    <a:lnTo>
                      <a:pt x="417" y="169"/>
                    </a:lnTo>
                    <a:lnTo>
                      <a:pt x="196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96" name="Freeform 84"/>
              <p:cNvSpPr>
                <a:spLocks/>
              </p:cNvSpPr>
              <p:nvPr/>
            </p:nvSpPr>
            <p:spPr bwMode="auto">
              <a:xfrm>
                <a:off x="7800" y="1441"/>
                <a:ext cx="62" cy="82"/>
              </a:xfrm>
              <a:custGeom>
                <a:avLst/>
                <a:gdLst>
                  <a:gd name="T0" fmla="*/ 0 w 373"/>
                  <a:gd name="T1" fmla="*/ 492 h 492"/>
                  <a:gd name="T2" fmla="*/ 10 w 373"/>
                  <a:gd name="T3" fmla="*/ 320 h 492"/>
                  <a:gd name="T4" fmla="*/ 118 w 373"/>
                  <a:gd name="T5" fmla="*/ 165 h 492"/>
                  <a:gd name="T6" fmla="*/ 163 w 373"/>
                  <a:gd name="T7" fmla="*/ 132 h 492"/>
                  <a:gd name="T8" fmla="*/ 201 w 373"/>
                  <a:gd name="T9" fmla="*/ 152 h 492"/>
                  <a:gd name="T10" fmla="*/ 227 w 373"/>
                  <a:gd name="T11" fmla="*/ 138 h 492"/>
                  <a:gd name="T12" fmla="*/ 250 w 373"/>
                  <a:gd name="T13" fmla="*/ 116 h 492"/>
                  <a:gd name="T14" fmla="*/ 245 w 373"/>
                  <a:gd name="T15" fmla="*/ 28 h 492"/>
                  <a:gd name="T16" fmla="*/ 256 w 373"/>
                  <a:gd name="T17" fmla="*/ 0 h 492"/>
                  <a:gd name="T18" fmla="*/ 311 w 373"/>
                  <a:gd name="T19" fmla="*/ 3 h 492"/>
                  <a:gd name="T20" fmla="*/ 340 w 373"/>
                  <a:gd name="T21" fmla="*/ 32 h 492"/>
                  <a:gd name="T22" fmla="*/ 347 w 373"/>
                  <a:gd name="T23" fmla="*/ 47 h 492"/>
                  <a:gd name="T24" fmla="*/ 342 w 373"/>
                  <a:gd name="T25" fmla="*/ 122 h 492"/>
                  <a:gd name="T26" fmla="*/ 357 w 373"/>
                  <a:gd name="T27" fmla="*/ 138 h 492"/>
                  <a:gd name="T28" fmla="*/ 373 w 373"/>
                  <a:gd name="T29" fmla="*/ 235 h 492"/>
                  <a:gd name="T30" fmla="*/ 249 w 373"/>
                  <a:gd name="T31" fmla="*/ 333 h 492"/>
                  <a:gd name="T32" fmla="*/ 214 w 373"/>
                  <a:gd name="T33" fmla="*/ 415 h 492"/>
                  <a:gd name="T34" fmla="*/ 183 w 373"/>
                  <a:gd name="T35" fmla="*/ 404 h 492"/>
                  <a:gd name="T36" fmla="*/ 152 w 373"/>
                  <a:gd name="T37" fmla="*/ 404 h 492"/>
                  <a:gd name="T38" fmla="*/ 118 w 373"/>
                  <a:gd name="T39" fmla="*/ 453 h 492"/>
                  <a:gd name="T40" fmla="*/ 113 w 373"/>
                  <a:gd name="T41" fmla="*/ 424 h 492"/>
                  <a:gd name="T42" fmla="*/ 88 w 373"/>
                  <a:gd name="T43" fmla="*/ 423 h 492"/>
                  <a:gd name="T44" fmla="*/ 53 w 373"/>
                  <a:gd name="T45" fmla="*/ 459 h 492"/>
                  <a:gd name="T46" fmla="*/ 0 w 373"/>
                  <a:gd name="T47" fmla="*/ 492 h 4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73" h="492">
                    <a:moveTo>
                      <a:pt x="0" y="492"/>
                    </a:moveTo>
                    <a:lnTo>
                      <a:pt x="10" y="320"/>
                    </a:lnTo>
                    <a:lnTo>
                      <a:pt x="118" y="165"/>
                    </a:lnTo>
                    <a:lnTo>
                      <a:pt x="163" y="132"/>
                    </a:lnTo>
                    <a:lnTo>
                      <a:pt x="201" y="152"/>
                    </a:lnTo>
                    <a:lnTo>
                      <a:pt x="227" y="138"/>
                    </a:lnTo>
                    <a:lnTo>
                      <a:pt x="250" y="116"/>
                    </a:lnTo>
                    <a:lnTo>
                      <a:pt x="245" y="28"/>
                    </a:lnTo>
                    <a:lnTo>
                      <a:pt x="256" y="0"/>
                    </a:lnTo>
                    <a:lnTo>
                      <a:pt x="311" y="3"/>
                    </a:lnTo>
                    <a:lnTo>
                      <a:pt x="340" y="32"/>
                    </a:lnTo>
                    <a:lnTo>
                      <a:pt x="347" y="47"/>
                    </a:lnTo>
                    <a:lnTo>
                      <a:pt x="342" y="122"/>
                    </a:lnTo>
                    <a:lnTo>
                      <a:pt x="357" y="138"/>
                    </a:lnTo>
                    <a:lnTo>
                      <a:pt x="373" y="235"/>
                    </a:lnTo>
                    <a:lnTo>
                      <a:pt x="249" y="333"/>
                    </a:lnTo>
                    <a:lnTo>
                      <a:pt x="214" y="415"/>
                    </a:lnTo>
                    <a:lnTo>
                      <a:pt x="183" y="404"/>
                    </a:lnTo>
                    <a:lnTo>
                      <a:pt x="152" y="404"/>
                    </a:lnTo>
                    <a:lnTo>
                      <a:pt x="118" y="453"/>
                    </a:lnTo>
                    <a:lnTo>
                      <a:pt x="113" y="424"/>
                    </a:lnTo>
                    <a:lnTo>
                      <a:pt x="88" y="423"/>
                    </a:lnTo>
                    <a:lnTo>
                      <a:pt x="53" y="459"/>
                    </a:lnTo>
                    <a:lnTo>
                      <a:pt x="0" y="492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97" name="Freeform 85"/>
              <p:cNvSpPr>
                <a:spLocks/>
              </p:cNvSpPr>
              <p:nvPr/>
            </p:nvSpPr>
            <p:spPr bwMode="auto">
              <a:xfrm>
                <a:off x="7800" y="1441"/>
                <a:ext cx="62" cy="82"/>
              </a:xfrm>
              <a:custGeom>
                <a:avLst/>
                <a:gdLst>
                  <a:gd name="T0" fmla="*/ 0 w 373"/>
                  <a:gd name="T1" fmla="*/ 492 h 492"/>
                  <a:gd name="T2" fmla="*/ 10 w 373"/>
                  <a:gd name="T3" fmla="*/ 320 h 492"/>
                  <a:gd name="T4" fmla="*/ 118 w 373"/>
                  <a:gd name="T5" fmla="*/ 165 h 492"/>
                  <a:gd name="T6" fmla="*/ 163 w 373"/>
                  <a:gd name="T7" fmla="*/ 132 h 492"/>
                  <a:gd name="T8" fmla="*/ 201 w 373"/>
                  <a:gd name="T9" fmla="*/ 152 h 492"/>
                  <a:gd name="T10" fmla="*/ 227 w 373"/>
                  <a:gd name="T11" fmla="*/ 138 h 492"/>
                  <a:gd name="T12" fmla="*/ 250 w 373"/>
                  <a:gd name="T13" fmla="*/ 116 h 492"/>
                  <a:gd name="T14" fmla="*/ 245 w 373"/>
                  <a:gd name="T15" fmla="*/ 28 h 492"/>
                  <a:gd name="T16" fmla="*/ 256 w 373"/>
                  <a:gd name="T17" fmla="*/ 0 h 492"/>
                  <a:gd name="T18" fmla="*/ 311 w 373"/>
                  <a:gd name="T19" fmla="*/ 3 h 492"/>
                  <a:gd name="T20" fmla="*/ 340 w 373"/>
                  <a:gd name="T21" fmla="*/ 32 h 492"/>
                  <a:gd name="T22" fmla="*/ 347 w 373"/>
                  <a:gd name="T23" fmla="*/ 47 h 492"/>
                  <a:gd name="T24" fmla="*/ 342 w 373"/>
                  <a:gd name="T25" fmla="*/ 122 h 492"/>
                  <a:gd name="T26" fmla="*/ 357 w 373"/>
                  <a:gd name="T27" fmla="*/ 138 h 492"/>
                  <a:gd name="T28" fmla="*/ 373 w 373"/>
                  <a:gd name="T29" fmla="*/ 235 h 492"/>
                  <a:gd name="T30" fmla="*/ 249 w 373"/>
                  <a:gd name="T31" fmla="*/ 333 h 492"/>
                  <a:gd name="T32" fmla="*/ 214 w 373"/>
                  <a:gd name="T33" fmla="*/ 415 h 492"/>
                  <a:gd name="T34" fmla="*/ 183 w 373"/>
                  <a:gd name="T35" fmla="*/ 404 h 492"/>
                  <a:gd name="T36" fmla="*/ 152 w 373"/>
                  <a:gd name="T37" fmla="*/ 404 h 492"/>
                  <a:gd name="T38" fmla="*/ 118 w 373"/>
                  <a:gd name="T39" fmla="*/ 453 h 492"/>
                  <a:gd name="T40" fmla="*/ 113 w 373"/>
                  <a:gd name="T41" fmla="*/ 424 h 492"/>
                  <a:gd name="T42" fmla="*/ 88 w 373"/>
                  <a:gd name="T43" fmla="*/ 423 h 492"/>
                  <a:gd name="T44" fmla="*/ 53 w 373"/>
                  <a:gd name="T45" fmla="*/ 459 h 492"/>
                  <a:gd name="T46" fmla="*/ 0 w 373"/>
                  <a:gd name="T47" fmla="*/ 492 h 4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73" h="492">
                    <a:moveTo>
                      <a:pt x="0" y="492"/>
                    </a:moveTo>
                    <a:lnTo>
                      <a:pt x="10" y="320"/>
                    </a:lnTo>
                    <a:lnTo>
                      <a:pt x="118" y="165"/>
                    </a:lnTo>
                    <a:lnTo>
                      <a:pt x="163" y="132"/>
                    </a:lnTo>
                    <a:lnTo>
                      <a:pt x="201" y="152"/>
                    </a:lnTo>
                    <a:lnTo>
                      <a:pt x="227" y="138"/>
                    </a:lnTo>
                    <a:lnTo>
                      <a:pt x="250" y="116"/>
                    </a:lnTo>
                    <a:lnTo>
                      <a:pt x="245" y="28"/>
                    </a:lnTo>
                    <a:lnTo>
                      <a:pt x="256" y="0"/>
                    </a:lnTo>
                    <a:lnTo>
                      <a:pt x="311" y="3"/>
                    </a:lnTo>
                    <a:lnTo>
                      <a:pt x="340" y="32"/>
                    </a:lnTo>
                    <a:lnTo>
                      <a:pt x="347" y="47"/>
                    </a:lnTo>
                    <a:lnTo>
                      <a:pt x="342" y="122"/>
                    </a:lnTo>
                    <a:lnTo>
                      <a:pt x="357" y="138"/>
                    </a:lnTo>
                    <a:lnTo>
                      <a:pt x="373" y="235"/>
                    </a:lnTo>
                    <a:lnTo>
                      <a:pt x="249" y="333"/>
                    </a:lnTo>
                    <a:lnTo>
                      <a:pt x="214" y="415"/>
                    </a:lnTo>
                    <a:lnTo>
                      <a:pt x="183" y="404"/>
                    </a:lnTo>
                    <a:lnTo>
                      <a:pt x="152" y="404"/>
                    </a:lnTo>
                    <a:lnTo>
                      <a:pt x="118" y="453"/>
                    </a:lnTo>
                    <a:lnTo>
                      <a:pt x="113" y="424"/>
                    </a:lnTo>
                    <a:lnTo>
                      <a:pt x="88" y="423"/>
                    </a:lnTo>
                    <a:lnTo>
                      <a:pt x="53" y="459"/>
                    </a:lnTo>
                    <a:lnTo>
                      <a:pt x="0" y="492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98" name="Freeform 86"/>
              <p:cNvSpPr>
                <a:spLocks/>
              </p:cNvSpPr>
              <p:nvPr/>
            </p:nvSpPr>
            <p:spPr bwMode="auto">
              <a:xfrm>
                <a:off x="7719" y="1367"/>
                <a:ext cx="150" cy="127"/>
              </a:xfrm>
              <a:custGeom>
                <a:avLst/>
                <a:gdLst>
                  <a:gd name="T0" fmla="*/ 496 w 904"/>
                  <a:gd name="T1" fmla="*/ 764 h 764"/>
                  <a:gd name="T2" fmla="*/ 432 w 904"/>
                  <a:gd name="T3" fmla="*/ 661 h 764"/>
                  <a:gd name="T4" fmla="*/ 308 w 904"/>
                  <a:gd name="T5" fmla="*/ 580 h 764"/>
                  <a:gd name="T6" fmla="*/ 283 w 904"/>
                  <a:gd name="T7" fmla="*/ 553 h 764"/>
                  <a:gd name="T8" fmla="*/ 247 w 904"/>
                  <a:gd name="T9" fmla="*/ 554 h 764"/>
                  <a:gd name="T10" fmla="*/ 237 w 904"/>
                  <a:gd name="T11" fmla="*/ 580 h 764"/>
                  <a:gd name="T12" fmla="*/ 220 w 904"/>
                  <a:gd name="T13" fmla="*/ 576 h 764"/>
                  <a:gd name="T14" fmla="*/ 0 w 904"/>
                  <a:gd name="T15" fmla="*/ 408 h 764"/>
                  <a:gd name="T16" fmla="*/ 127 w 904"/>
                  <a:gd name="T17" fmla="*/ 204 h 764"/>
                  <a:gd name="T18" fmla="*/ 130 w 904"/>
                  <a:gd name="T19" fmla="*/ 156 h 764"/>
                  <a:gd name="T20" fmla="*/ 71 w 904"/>
                  <a:gd name="T21" fmla="*/ 101 h 764"/>
                  <a:gd name="T22" fmla="*/ 65 w 904"/>
                  <a:gd name="T23" fmla="*/ 42 h 764"/>
                  <a:gd name="T24" fmla="*/ 153 w 904"/>
                  <a:gd name="T25" fmla="*/ 40 h 764"/>
                  <a:gd name="T26" fmla="*/ 188 w 904"/>
                  <a:gd name="T27" fmla="*/ 0 h 764"/>
                  <a:gd name="T28" fmla="*/ 387 w 904"/>
                  <a:gd name="T29" fmla="*/ 91 h 764"/>
                  <a:gd name="T30" fmla="*/ 464 w 904"/>
                  <a:gd name="T31" fmla="*/ 84 h 764"/>
                  <a:gd name="T32" fmla="*/ 585 w 904"/>
                  <a:gd name="T33" fmla="*/ 126 h 764"/>
                  <a:gd name="T34" fmla="*/ 616 w 904"/>
                  <a:gd name="T35" fmla="*/ 39 h 764"/>
                  <a:gd name="T36" fmla="*/ 717 w 904"/>
                  <a:gd name="T37" fmla="*/ 182 h 764"/>
                  <a:gd name="T38" fmla="*/ 904 w 904"/>
                  <a:gd name="T39" fmla="*/ 483 h 764"/>
                  <a:gd name="T40" fmla="*/ 836 w 904"/>
                  <a:gd name="T41" fmla="*/ 489 h 764"/>
                  <a:gd name="T42" fmla="*/ 833 w 904"/>
                  <a:gd name="T43" fmla="*/ 476 h 764"/>
                  <a:gd name="T44" fmla="*/ 805 w 904"/>
                  <a:gd name="T45" fmla="*/ 448 h 764"/>
                  <a:gd name="T46" fmla="*/ 748 w 904"/>
                  <a:gd name="T47" fmla="*/ 440 h 764"/>
                  <a:gd name="T48" fmla="*/ 736 w 904"/>
                  <a:gd name="T49" fmla="*/ 467 h 764"/>
                  <a:gd name="T50" fmla="*/ 739 w 904"/>
                  <a:gd name="T51" fmla="*/ 554 h 764"/>
                  <a:gd name="T52" fmla="*/ 712 w 904"/>
                  <a:gd name="T53" fmla="*/ 584 h 764"/>
                  <a:gd name="T54" fmla="*/ 690 w 904"/>
                  <a:gd name="T55" fmla="*/ 596 h 764"/>
                  <a:gd name="T56" fmla="*/ 652 w 904"/>
                  <a:gd name="T57" fmla="*/ 571 h 764"/>
                  <a:gd name="T58" fmla="*/ 607 w 904"/>
                  <a:gd name="T59" fmla="*/ 605 h 764"/>
                  <a:gd name="T60" fmla="*/ 496 w 904"/>
                  <a:gd name="T61" fmla="*/ 764 h 7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04" h="764">
                    <a:moveTo>
                      <a:pt x="496" y="764"/>
                    </a:moveTo>
                    <a:lnTo>
                      <a:pt x="432" y="661"/>
                    </a:lnTo>
                    <a:lnTo>
                      <a:pt x="308" y="580"/>
                    </a:lnTo>
                    <a:lnTo>
                      <a:pt x="283" y="553"/>
                    </a:lnTo>
                    <a:lnTo>
                      <a:pt x="247" y="554"/>
                    </a:lnTo>
                    <a:lnTo>
                      <a:pt x="237" y="580"/>
                    </a:lnTo>
                    <a:lnTo>
                      <a:pt x="220" y="576"/>
                    </a:lnTo>
                    <a:lnTo>
                      <a:pt x="0" y="408"/>
                    </a:lnTo>
                    <a:lnTo>
                      <a:pt x="127" y="204"/>
                    </a:lnTo>
                    <a:lnTo>
                      <a:pt x="130" y="156"/>
                    </a:lnTo>
                    <a:lnTo>
                      <a:pt x="71" y="101"/>
                    </a:lnTo>
                    <a:lnTo>
                      <a:pt x="65" y="42"/>
                    </a:lnTo>
                    <a:lnTo>
                      <a:pt x="153" y="40"/>
                    </a:lnTo>
                    <a:lnTo>
                      <a:pt x="188" y="0"/>
                    </a:lnTo>
                    <a:lnTo>
                      <a:pt x="387" y="91"/>
                    </a:lnTo>
                    <a:lnTo>
                      <a:pt x="464" y="84"/>
                    </a:lnTo>
                    <a:lnTo>
                      <a:pt x="585" y="126"/>
                    </a:lnTo>
                    <a:lnTo>
                      <a:pt x="616" y="39"/>
                    </a:lnTo>
                    <a:lnTo>
                      <a:pt x="717" y="182"/>
                    </a:lnTo>
                    <a:lnTo>
                      <a:pt x="904" y="483"/>
                    </a:lnTo>
                    <a:lnTo>
                      <a:pt x="836" y="489"/>
                    </a:lnTo>
                    <a:lnTo>
                      <a:pt x="833" y="476"/>
                    </a:lnTo>
                    <a:lnTo>
                      <a:pt x="805" y="448"/>
                    </a:lnTo>
                    <a:lnTo>
                      <a:pt x="748" y="440"/>
                    </a:lnTo>
                    <a:lnTo>
                      <a:pt x="736" y="467"/>
                    </a:lnTo>
                    <a:lnTo>
                      <a:pt x="739" y="554"/>
                    </a:lnTo>
                    <a:lnTo>
                      <a:pt x="712" y="584"/>
                    </a:lnTo>
                    <a:lnTo>
                      <a:pt x="690" y="596"/>
                    </a:lnTo>
                    <a:lnTo>
                      <a:pt x="652" y="571"/>
                    </a:lnTo>
                    <a:lnTo>
                      <a:pt x="607" y="605"/>
                    </a:lnTo>
                    <a:lnTo>
                      <a:pt x="496" y="764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399" name="Freeform 87"/>
              <p:cNvSpPr>
                <a:spLocks/>
              </p:cNvSpPr>
              <p:nvPr/>
            </p:nvSpPr>
            <p:spPr bwMode="auto">
              <a:xfrm>
                <a:off x="7719" y="1367"/>
                <a:ext cx="150" cy="127"/>
              </a:xfrm>
              <a:custGeom>
                <a:avLst/>
                <a:gdLst>
                  <a:gd name="T0" fmla="*/ 496 w 904"/>
                  <a:gd name="T1" fmla="*/ 764 h 764"/>
                  <a:gd name="T2" fmla="*/ 432 w 904"/>
                  <a:gd name="T3" fmla="*/ 661 h 764"/>
                  <a:gd name="T4" fmla="*/ 308 w 904"/>
                  <a:gd name="T5" fmla="*/ 580 h 764"/>
                  <a:gd name="T6" fmla="*/ 283 w 904"/>
                  <a:gd name="T7" fmla="*/ 553 h 764"/>
                  <a:gd name="T8" fmla="*/ 247 w 904"/>
                  <a:gd name="T9" fmla="*/ 554 h 764"/>
                  <a:gd name="T10" fmla="*/ 237 w 904"/>
                  <a:gd name="T11" fmla="*/ 580 h 764"/>
                  <a:gd name="T12" fmla="*/ 220 w 904"/>
                  <a:gd name="T13" fmla="*/ 576 h 764"/>
                  <a:gd name="T14" fmla="*/ 0 w 904"/>
                  <a:gd name="T15" fmla="*/ 408 h 764"/>
                  <a:gd name="T16" fmla="*/ 127 w 904"/>
                  <a:gd name="T17" fmla="*/ 204 h 764"/>
                  <a:gd name="T18" fmla="*/ 130 w 904"/>
                  <a:gd name="T19" fmla="*/ 156 h 764"/>
                  <a:gd name="T20" fmla="*/ 71 w 904"/>
                  <a:gd name="T21" fmla="*/ 101 h 764"/>
                  <a:gd name="T22" fmla="*/ 65 w 904"/>
                  <a:gd name="T23" fmla="*/ 42 h 764"/>
                  <a:gd name="T24" fmla="*/ 153 w 904"/>
                  <a:gd name="T25" fmla="*/ 40 h 764"/>
                  <a:gd name="T26" fmla="*/ 188 w 904"/>
                  <a:gd name="T27" fmla="*/ 0 h 764"/>
                  <a:gd name="T28" fmla="*/ 387 w 904"/>
                  <a:gd name="T29" fmla="*/ 91 h 764"/>
                  <a:gd name="T30" fmla="*/ 464 w 904"/>
                  <a:gd name="T31" fmla="*/ 84 h 764"/>
                  <a:gd name="T32" fmla="*/ 585 w 904"/>
                  <a:gd name="T33" fmla="*/ 126 h 764"/>
                  <a:gd name="T34" fmla="*/ 616 w 904"/>
                  <a:gd name="T35" fmla="*/ 39 h 764"/>
                  <a:gd name="T36" fmla="*/ 717 w 904"/>
                  <a:gd name="T37" fmla="*/ 182 h 764"/>
                  <a:gd name="T38" fmla="*/ 904 w 904"/>
                  <a:gd name="T39" fmla="*/ 483 h 764"/>
                  <a:gd name="T40" fmla="*/ 836 w 904"/>
                  <a:gd name="T41" fmla="*/ 489 h 764"/>
                  <a:gd name="T42" fmla="*/ 833 w 904"/>
                  <a:gd name="T43" fmla="*/ 476 h 764"/>
                  <a:gd name="T44" fmla="*/ 805 w 904"/>
                  <a:gd name="T45" fmla="*/ 448 h 764"/>
                  <a:gd name="T46" fmla="*/ 748 w 904"/>
                  <a:gd name="T47" fmla="*/ 440 h 764"/>
                  <a:gd name="T48" fmla="*/ 736 w 904"/>
                  <a:gd name="T49" fmla="*/ 467 h 764"/>
                  <a:gd name="T50" fmla="*/ 739 w 904"/>
                  <a:gd name="T51" fmla="*/ 554 h 764"/>
                  <a:gd name="T52" fmla="*/ 712 w 904"/>
                  <a:gd name="T53" fmla="*/ 584 h 764"/>
                  <a:gd name="T54" fmla="*/ 690 w 904"/>
                  <a:gd name="T55" fmla="*/ 596 h 764"/>
                  <a:gd name="T56" fmla="*/ 652 w 904"/>
                  <a:gd name="T57" fmla="*/ 571 h 764"/>
                  <a:gd name="T58" fmla="*/ 607 w 904"/>
                  <a:gd name="T59" fmla="*/ 605 h 764"/>
                  <a:gd name="T60" fmla="*/ 496 w 904"/>
                  <a:gd name="T61" fmla="*/ 764 h 7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04" h="764">
                    <a:moveTo>
                      <a:pt x="496" y="764"/>
                    </a:moveTo>
                    <a:lnTo>
                      <a:pt x="432" y="661"/>
                    </a:lnTo>
                    <a:lnTo>
                      <a:pt x="308" y="580"/>
                    </a:lnTo>
                    <a:lnTo>
                      <a:pt x="283" y="553"/>
                    </a:lnTo>
                    <a:lnTo>
                      <a:pt x="247" y="554"/>
                    </a:lnTo>
                    <a:lnTo>
                      <a:pt x="237" y="580"/>
                    </a:lnTo>
                    <a:lnTo>
                      <a:pt x="220" y="576"/>
                    </a:lnTo>
                    <a:lnTo>
                      <a:pt x="0" y="408"/>
                    </a:lnTo>
                    <a:lnTo>
                      <a:pt x="127" y="204"/>
                    </a:lnTo>
                    <a:lnTo>
                      <a:pt x="130" y="156"/>
                    </a:lnTo>
                    <a:lnTo>
                      <a:pt x="71" y="101"/>
                    </a:lnTo>
                    <a:lnTo>
                      <a:pt x="65" y="42"/>
                    </a:lnTo>
                    <a:lnTo>
                      <a:pt x="153" y="40"/>
                    </a:lnTo>
                    <a:lnTo>
                      <a:pt x="188" y="0"/>
                    </a:lnTo>
                    <a:lnTo>
                      <a:pt x="387" y="91"/>
                    </a:lnTo>
                    <a:lnTo>
                      <a:pt x="464" y="84"/>
                    </a:lnTo>
                    <a:lnTo>
                      <a:pt x="585" y="126"/>
                    </a:lnTo>
                    <a:lnTo>
                      <a:pt x="616" y="39"/>
                    </a:lnTo>
                    <a:lnTo>
                      <a:pt x="717" y="182"/>
                    </a:lnTo>
                    <a:lnTo>
                      <a:pt x="904" y="483"/>
                    </a:lnTo>
                    <a:lnTo>
                      <a:pt x="836" y="489"/>
                    </a:lnTo>
                    <a:lnTo>
                      <a:pt x="833" y="476"/>
                    </a:lnTo>
                    <a:lnTo>
                      <a:pt x="805" y="448"/>
                    </a:lnTo>
                    <a:lnTo>
                      <a:pt x="748" y="440"/>
                    </a:lnTo>
                    <a:lnTo>
                      <a:pt x="736" y="467"/>
                    </a:lnTo>
                    <a:lnTo>
                      <a:pt x="739" y="554"/>
                    </a:lnTo>
                    <a:lnTo>
                      <a:pt x="712" y="584"/>
                    </a:lnTo>
                    <a:lnTo>
                      <a:pt x="690" y="596"/>
                    </a:lnTo>
                    <a:lnTo>
                      <a:pt x="652" y="571"/>
                    </a:lnTo>
                    <a:lnTo>
                      <a:pt x="607" y="605"/>
                    </a:lnTo>
                    <a:lnTo>
                      <a:pt x="496" y="764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00" name="Freeform 88"/>
              <p:cNvSpPr>
                <a:spLocks/>
              </p:cNvSpPr>
              <p:nvPr/>
            </p:nvSpPr>
            <p:spPr bwMode="auto">
              <a:xfrm>
                <a:off x="7733" y="1470"/>
                <a:ext cx="68" cy="162"/>
              </a:xfrm>
              <a:custGeom>
                <a:avLst/>
                <a:gdLst>
                  <a:gd name="T0" fmla="*/ 281 w 409"/>
                  <a:gd name="T1" fmla="*/ 0 h 972"/>
                  <a:gd name="T2" fmla="*/ 346 w 409"/>
                  <a:gd name="T3" fmla="*/ 45 h 972"/>
                  <a:gd name="T4" fmla="*/ 409 w 409"/>
                  <a:gd name="T5" fmla="*/ 150 h 972"/>
                  <a:gd name="T6" fmla="*/ 402 w 409"/>
                  <a:gd name="T7" fmla="*/ 314 h 972"/>
                  <a:gd name="T8" fmla="*/ 370 w 409"/>
                  <a:gd name="T9" fmla="*/ 334 h 972"/>
                  <a:gd name="T10" fmla="*/ 343 w 409"/>
                  <a:gd name="T11" fmla="*/ 375 h 972"/>
                  <a:gd name="T12" fmla="*/ 350 w 409"/>
                  <a:gd name="T13" fmla="*/ 463 h 972"/>
                  <a:gd name="T14" fmla="*/ 318 w 409"/>
                  <a:gd name="T15" fmla="*/ 496 h 972"/>
                  <a:gd name="T16" fmla="*/ 307 w 409"/>
                  <a:gd name="T17" fmla="*/ 529 h 972"/>
                  <a:gd name="T18" fmla="*/ 346 w 409"/>
                  <a:gd name="T19" fmla="*/ 586 h 972"/>
                  <a:gd name="T20" fmla="*/ 291 w 409"/>
                  <a:gd name="T21" fmla="*/ 680 h 972"/>
                  <a:gd name="T22" fmla="*/ 301 w 409"/>
                  <a:gd name="T23" fmla="*/ 768 h 972"/>
                  <a:gd name="T24" fmla="*/ 234 w 409"/>
                  <a:gd name="T25" fmla="*/ 889 h 972"/>
                  <a:gd name="T26" fmla="*/ 189 w 409"/>
                  <a:gd name="T27" fmla="*/ 972 h 972"/>
                  <a:gd name="T28" fmla="*/ 162 w 409"/>
                  <a:gd name="T29" fmla="*/ 972 h 972"/>
                  <a:gd name="T30" fmla="*/ 133 w 409"/>
                  <a:gd name="T31" fmla="*/ 923 h 972"/>
                  <a:gd name="T32" fmla="*/ 20 w 409"/>
                  <a:gd name="T33" fmla="*/ 911 h 972"/>
                  <a:gd name="T34" fmla="*/ 0 w 409"/>
                  <a:gd name="T35" fmla="*/ 878 h 972"/>
                  <a:gd name="T36" fmla="*/ 33 w 409"/>
                  <a:gd name="T37" fmla="*/ 738 h 972"/>
                  <a:gd name="T38" fmla="*/ 145 w 409"/>
                  <a:gd name="T39" fmla="*/ 710 h 972"/>
                  <a:gd name="T40" fmla="*/ 155 w 409"/>
                  <a:gd name="T41" fmla="*/ 601 h 972"/>
                  <a:gd name="T42" fmla="*/ 178 w 409"/>
                  <a:gd name="T43" fmla="*/ 409 h 972"/>
                  <a:gd name="T44" fmla="*/ 281 w 409"/>
                  <a:gd name="T45" fmla="*/ 0 h 9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09" h="972">
                    <a:moveTo>
                      <a:pt x="281" y="0"/>
                    </a:moveTo>
                    <a:lnTo>
                      <a:pt x="346" y="45"/>
                    </a:lnTo>
                    <a:lnTo>
                      <a:pt x="409" y="150"/>
                    </a:lnTo>
                    <a:lnTo>
                      <a:pt x="402" y="314"/>
                    </a:lnTo>
                    <a:lnTo>
                      <a:pt x="370" y="334"/>
                    </a:lnTo>
                    <a:lnTo>
                      <a:pt x="343" y="375"/>
                    </a:lnTo>
                    <a:lnTo>
                      <a:pt x="350" y="463"/>
                    </a:lnTo>
                    <a:lnTo>
                      <a:pt x="318" y="496"/>
                    </a:lnTo>
                    <a:lnTo>
                      <a:pt x="307" y="529"/>
                    </a:lnTo>
                    <a:lnTo>
                      <a:pt x="346" y="586"/>
                    </a:lnTo>
                    <a:lnTo>
                      <a:pt x="291" y="680"/>
                    </a:lnTo>
                    <a:lnTo>
                      <a:pt x="301" y="768"/>
                    </a:lnTo>
                    <a:lnTo>
                      <a:pt x="234" y="889"/>
                    </a:lnTo>
                    <a:lnTo>
                      <a:pt x="189" y="972"/>
                    </a:lnTo>
                    <a:lnTo>
                      <a:pt x="162" y="972"/>
                    </a:lnTo>
                    <a:lnTo>
                      <a:pt x="133" y="923"/>
                    </a:lnTo>
                    <a:lnTo>
                      <a:pt x="20" y="911"/>
                    </a:lnTo>
                    <a:lnTo>
                      <a:pt x="0" y="878"/>
                    </a:lnTo>
                    <a:lnTo>
                      <a:pt x="33" y="738"/>
                    </a:lnTo>
                    <a:lnTo>
                      <a:pt x="145" y="710"/>
                    </a:lnTo>
                    <a:lnTo>
                      <a:pt x="155" y="601"/>
                    </a:lnTo>
                    <a:lnTo>
                      <a:pt x="178" y="409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01" name="Freeform 89"/>
              <p:cNvSpPr>
                <a:spLocks/>
              </p:cNvSpPr>
              <p:nvPr/>
            </p:nvSpPr>
            <p:spPr bwMode="auto">
              <a:xfrm>
                <a:off x="7733" y="1470"/>
                <a:ext cx="68" cy="162"/>
              </a:xfrm>
              <a:custGeom>
                <a:avLst/>
                <a:gdLst>
                  <a:gd name="T0" fmla="*/ 281 w 409"/>
                  <a:gd name="T1" fmla="*/ 0 h 972"/>
                  <a:gd name="T2" fmla="*/ 346 w 409"/>
                  <a:gd name="T3" fmla="*/ 45 h 972"/>
                  <a:gd name="T4" fmla="*/ 409 w 409"/>
                  <a:gd name="T5" fmla="*/ 150 h 972"/>
                  <a:gd name="T6" fmla="*/ 402 w 409"/>
                  <a:gd name="T7" fmla="*/ 314 h 972"/>
                  <a:gd name="T8" fmla="*/ 370 w 409"/>
                  <a:gd name="T9" fmla="*/ 334 h 972"/>
                  <a:gd name="T10" fmla="*/ 343 w 409"/>
                  <a:gd name="T11" fmla="*/ 375 h 972"/>
                  <a:gd name="T12" fmla="*/ 350 w 409"/>
                  <a:gd name="T13" fmla="*/ 463 h 972"/>
                  <a:gd name="T14" fmla="*/ 318 w 409"/>
                  <a:gd name="T15" fmla="*/ 496 h 972"/>
                  <a:gd name="T16" fmla="*/ 307 w 409"/>
                  <a:gd name="T17" fmla="*/ 529 h 972"/>
                  <a:gd name="T18" fmla="*/ 346 w 409"/>
                  <a:gd name="T19" fmla="*/ 586 h 972"/>
                  <a:gd name="T20" fmla="*/ 291 w 409"/>
                  <a:gd name="T21" fmla="*/ 680 h 972"/>
                  <a:gd name="T22" fmla="*/ 301 w 409"/>
                  <a:gd name="T23" fmla="*/ 768 h 972"/>
                  <a:gd name="T24" fmla="*/ 234 w 409"/>
                  <a:gd name="T25" fmla="*/ 889 h 972"/>
                  <a:gd name="T26" fmla="*/ 189 w 409"/>
                  <a:gd name="T27" fmla="*/ 972 h 972"/>
                  <a:gd name="T28" fmla="*/ 162 w 409"/>
                  <a:gd name="T29" fmla="*/ 972 h 972"/>
                  <a:gd name="T30" fmla="*/ 133 w 409"/>
                  <a:gd name="T31" fmla="*/ 923 h 972"/>
                  <a:gd name="T32" fmla="*/ 20 w 409"/>
                  <a:gd name="T33" fmla="*/ 911 h 972"/>
                  <a:gd name="T34" fmla="*/ 0 w 409"/>
                  <a:gd name="T35" fmla="*/ 878 h 972"/>
                  <a:gd name="T36" fmla="*/ 33 w 409"/>
                  <a:gd name="T37" fmla="*/ 738 h 972"/>
                  <a:gd name="T38" fmla="*/ 145 w 409"/>
                  <a:gd name="T39" fmla="*/ 710 h 972"/>
                  <a:gd name="T40" fmla="*/ 155 w 409"/>
                  <a:gd name="T41" fmla="*/ 601 h 972"/>
                  <a:gd name="T42" fmla="*/ 178 w 409"/>
                  <a:gd name="T43" fmla="*/ 409 h 972"/>
                  <a:gd name="T44" fmla="*/ 281 w 409"/>
                  <a:gd name="T45" fmla="*/ 0 h 9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09" h="972">
                    <a:moveTo>
                      <a:pt x="281" y="0"/>
                    </a:moveTo>
                    <a:lnTo>
                      <a:pt x="346" y="45"/>
                    </a:lnTo>
                    <a:lnTo>
                      <a:pt x="409" y="150"/>
                    </a:lnTo>
                    <a:lnTo>
                      <a:pt x="402" y="314"/>
                    </a:lnTo>
                    <a:lnTo>
                      <a:pt x="370" y="334"/>
                    </a:lnTo>
                    <a:lnTo>
                      <a:pt x="343" y="375"/>
                    </a:lnTo>
                    <a:lnTo>
                      <a:pt x="350" y="463"/>
                    </a:lnTo>
                    <a:lnTo>
                      <a:pt x="318" y="496"/>
                    </a:lnTo>
                    <a:lnTo>
                      <a:pt x="307" y="529"/>
                    </a:lnTo>
                    <a:lnTo>
                      <a:pt x="346" y="586"/>
                    </a:lnTo>
                    <a:lnTo>
                      <a:pt x="291" y="680"/>
                    </a:lnTo>
                    <a:lnTo>
                      <a:pt x="301" y="768"/>
                    </a:lnTo>
                    <a:lnTo>
                      <a:pt x="234" y="889"/>
                    </a:lnTo>
                    <a:lnTo>
                      <a:pt x="189" y="972"/>
                    </a:lnTo>
                    <a:lnTo>
                      <a:pt x="162" y="972"/>
                    </a:lnTo>
                    <a:lnTo>
                      <a:pt x="133" y="923"/>
                    </a:lnTo>
                    <a:lnTo>
                      <a:pt x="20" y="911"/>
                    </a:lnTo>
                    <a:lnTo>
                      <a:pt x="0" y="878"/>
                    </a:lnTo>
                    <a:lnTo>
                      <a:pt x="33" y="738"/>
                    </a:lnTo>
                    <a:lnTo>
                      <a:pt x="145" y="710"/>
                    </a:lnTo>
                    <a:lnTo>
                      <a:pt x="155" y="601"/>
                    </a:lnTo>
                    <a:lnTo>
                      <a:pt x="178" y="409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02" name="Freeform 90"/>
              <p:cNvSpPr>
                <a:spLocks/>
              </p:cNvSpPr>
              <p:nvPr/>
            </p:nvSpPr>
            <p:spPr bwMode="auto">
              <a:xfrm>
                <a:off x="7782" y="1448"/>
                <a:ext cx="200" cy="156"/>
              </a:xfrm>
              <a:custGeom>
                <a:avLst/>
                <a:gdLst>
                  <a:gd name="T0" fmla="*/ 1201 w 1201"/>
                  <a:gd name="T1" fmla="*/ 675 h 937"/>
                  <a:gd name="T2" fmla="*/ 1149 w 1201"/>
                  <a:gd name="T3" fmla="*/ 738 h 937"/>
                  <a:gd name="T4" fmla="*/ 1022 w 1201"/>
                  <a:gd name="T5" fmla="*/ 740 h 937"/>
                  <a:gd name="T6" fmla="*/ 918 w 1201"/>
                  <a:gd name="T7" fmla="*/ 679 h 937"/>
                  <a:gd name="T8" fmla="*/ 871 w 1201"/>
                  <a:gd name="T9" fmla="*/ 682 h 937"/>
                  <a:gd name="T10" fmla="*/ 796 w 1201"/>
                  <a:gd name="T11" fmla="*/ 749 h 937"/>
                  <a:gd name="T12" fmla="*/ 723 w 1201"/>
                  <a:gd name="T13" fmla="*/ 815 h 937"/>
                  <a:gd name="T14" fmla="*/ 644 w 1201"/>
                  <a:gd name="T15" fmla="*/ 883 h 937"/>
                  <a:gd name="T16" fmla="*/ 622 w 1201"/>
                  <a:gd name="T17" fmla="*/ 937 h 937"/>
                  <a:gd name="T18" fmla="*/ 545 w 1201"/>
                  <a:gd name="T19" fmla="*/ 912 h 937"/>
                  <a:gd name="T20" fmla="*/ 487 w 1201"/>
                  <a:gd name="T21" fmla="*/ 895 h 937"/>
                  <a:gd name="T22" fmla="*/ 400 w 1201"/>
                  <a:gd name="T23" fmla="*/ 911 h 937"/>
                  <a:gd name="T24" fmla="*/ 316 w 1201"/>
                  <a:gd name="T25" fmla="*/ 899 h 937"/>
                  <a:gd name="T26" fmla="*/ 247 w 1201"/>
                  <a:gd name="T27" fmla="*/ 873 h 937"/>
                  <a:gd name="T28" fmla="*/ 168 w 1201"/>
                  <a:gd name="T29" fmla="*/ 870 h 937"/>
                  <a:gd name="T30" fmla="*/ 121 w 1201"/>
                  <a:gd name="T31" fmla="*/ 887 h 937"/>
                  <a:gd name="T32" fmla="*/ 0 w 1201"/>
                  <a:gd name="T33" fmla="*/ 808 h 937"/>
                  <a:gd name="T34" fmla="*/ 50 w 1201"/>
                  <a:gd name="T35" fmla="*/ 714 h 937"/>
                  <a:gd name="T36" fmla="*/ 18 w 1201"/>
                  <a:gd name="T37" fmla="*/ 662 h 937"/>
                  <a:gd name="T38" fmla="*/ 24 w 1201"/>
                  <a:gd name="T39" fmla="*/ 627 h 937"/>
                  <a:gd name="T40" fmla="*/ 56 w 1201"/>
                  <a:gd name="T41" fmla="*/ 595 h 937"/>
                  <a:gd name="T42" fmla="*/ 50 w 1201"/>
                  <a:gd name="T43" fmla="*/ 509 h 937"/>
                  <a:gd name="T44" fmla="*/ 77 w 1201"/>
                  <a:gd name="T45" fmla="*/ 466 h 937"/>
                  <a:gd name="T46" fmla="*/ 161 w 1201"/>
                  <a:gd name="T47" fmla="*/ 412 h 937"/>
                  <a:gd name="T48" fmla="*/ 195 w 1201"/>
                  <a:gd name="T49" fmla="*/ 378 h 937"/>
                  <a:gd name="T50" fmla="*/ 219 w 1201"/>
                  <a:gd name="T51" fmla="*/ 380 h 937"/>
                  <a:gd name="T52" fmla="*/ 226 w 1201"/>
                  <a:gd name="T53" fmla="*/ 407 h 937"/>
                  <a:gd name="T54" fmla="*/ 258 w 1201"/>
                  <a:gd name="T55" fmla="*/ 358 h 937"/>
                  <a:gd name="T56" fmla="*/ 291 w 1201"/>
                  <a:gd name="T57" fmla="*/ 358 h 937"/>
                  <a:gd name="T58" fmla="*/ 319 w 1201"/>
                  <a:gd name="T59" fmla="*/ 369 h 937"/>
                  <a:gd name="T60" fmla="*/ 357 w 1201"/>
                  <a:gd name="T61" fmla="*/ 289 h 937"/>
                  <a:gd name="T62" fmla="*/ 483 w 1201"/>
                  <a:gd name="T63" fmla="*/ 188 h 937"/>
                  <a:gd name="T64" fmla="*/ 466 w 1201"/>
                  <a:gd name="T65" fmla="*/ 95 h 937"/>
                  <a:gd name="T66" fmla="*/ 452 w 1201"/>
                  <a:gd name="T67" fmla="*/ 77 h 937"/>
                  <a:gd name="T68" fmla="*/ 455 w 1201"/>
                  <a:gd name="T69" fmla="*/ 1 h 937"/>
                  <a:gd name="T70" fmla="*/ 523 w 1201"/>
                  <a:gd name="T71" fmla="*/ 0 h 937"/>
                  <a:gd name="T72" fmla="*/ 672 w 1201"/>
                  <a:gd name="T73" fmla="*/ 234 h 937"/>
                  <a:gd name="T74" fmla="*/ 886 w 1201"/>
                  <a:gd name="T75" fmla="*/ 421 h 937"/>
                  <a:gd name="T76" fmla="*/ 1040 w 1201"/>
                  <a:gd name="T77" fmla="*/ 487 h 937"/>
                  <a:gd name="T78" fmla="*/ 1158 w 1201"/>
                  <a:gd name="T79" fmla="*/ 634 h 937"/>
                  <a:gd name="T80" fmla="*/ 1201 w 1201"/>
                  <a:gd name="T81" fmla="*/ 675 h 9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01" h="937">
                    <a:moveTo>
                      <a:pt x="1201" y="675"/>
                    </a:moveTo>
                    <a:lnTo>
                      <a:pt x="1149" y="738"/>
                    </a:lnTo>
                    <a:lnTo>
                      <a:pt x="1022" y="740"/>
                    </a:lnTo>
                    <a:lnTo>
                      <a:pt x="918" y="679"/>
                    </a:lnTo>
                    <a:lnTo>
                      <a:pt x="871" y="682"/>
                    </a:lnTo>
                    <a:lnTo>
                      <a:pt x="796" y="749"/>
                    </a:lnTo>
                    <a:lnTo>
                      <a:pt x="723" y="815"/>
                    </a:lnTo>
                    <a:lnTo>
                      <a:pt x="644" y="883"/>
                    </a:lnTo>
                    <a:lnTo>
                      <a:pt x="622" y="937"/>
                    </a:lnTo>
                    <a:lnTo>
                      <a:pt x="545" y="912"/>
                    </a:lnTo>
                    <a:lnTo>
                      <a:pt x="487" y="895"/>
                    </a:lnTo>
                    <a:lnTo>
                      <a:pt x="400" y="911"/>
                    </a:lnTo>
                    <a:lnTo>
                      <a:pt x="316" y="899"/>
                    </a:lnTo>
                    <a:lnTo>
                      <a:pt x="247" y="873"/>
                    </a:lnTo>
                    <a:lnTo>
                      <a:pt x="168" y="870"/>
                    </a:lnTo>
                    <a:lnTo>
                      <a:pt x="121" y="887"/>
                    </a:lnTo>
                    <a:lnTo>
                      <a:pt x="0" y="808"/>
                    </a:lnTo>
                    <a:lnTo>
                      <a:pt x="50" y="714"/>
                    </a:lnTo>
                    <a:lnTo>
                      <a:pt x="18" y="662"/>
                    </a:lnTo>
                    <a:lnTo>
                      <a:pt x="24" y="627"/>
                    </a:lnTo>
                    <a:lnTo>
                      <a:pt x="56" y="595"/>
                    </a:lnTo>
                    <a:lnTo>
                      <a:pt x="50" y="509"/>
                    </a:lnTo>
                    <a:lnTo>
                      <a:pt x="77" y="466"/>
                    </a:lnTo>
                    <a:lnTo>
                      <a:pt x="161" y="412"/>
                    </a:lnTo>
                    <a:lnTo>
                      <a:pt x="195" y="378"/>
                    </a:lnTo>
                    <a:lnTo>
                      <a:pt x="219" y="380"/>
                    </a:lnTo>
                    <a:lnTo>
                      <a:pt x="226" y="407"/>
                    </a:lnTo>
                    <a:lnTo>
                      <a:pt x="258" y="358"/>
                    </a:lnTo>
                    <a:lnTo>
                      <a:pt x="291" y="358"/>
                    </a:lnTo>
                    <a:lnTo>
                      <a:pt x="319" y="369"/>
                    </a:lnTo>
                    <a:lnTo>
                      <a:pt x="357" y="289"/>
                    </a:lnTo>
                    <a:lnTo>
                      <a:pt x="483" y="188"/>
                    </a:lnTo>
                    <a:lnTo>
                      <a:pt x="466" y="95"/>
                    </a:lnTo>
                    <a:lnTo>
                      <a:pt x="452" y="77"/>
                    </a:lnTo>
                    <a:lnTo>
                      <a:pt x="455" y="1"/>
                    </a:lnTo>
                    <a:lnTo>
                      <a:pt x="523" y="0"/>
                    </a:lnTo>
                    <a:lnTo>
                      <a:pt x="672" y="234"/>
                    </a:lnTo>
                    <a:lnTo>
                      <a:pt x="886" y="421"/>
                    </a:lnTo>
                    <a:lnTo>
                      <a:pt x="1040" y="487"/>
                    </a:lnTo>
                    <a:lnTo>
                      <a:pt x="1158" y="634"/>
                    </a:lnTo>
                    <a:lnTo>
                      <a:pt x="1201" y="67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03" name="Freeform 91"/>
              <p:cNvSpPr>
                <a:spLocks/>
              </p:cNvSpPr>
              <p:nvPr/>
            </p:nvSpPr>
            <p:spPr bwMode="auto">
              <a:xfrm>
                <a:off x="7782" y="1448"/>
                <a:ext cx="200" cy="156"/>
              </a:xfrm>
              <a:custGeom>
                <a:avLst/>
                <a:gdLst>
                  <a:gd name="T0" fmla="*/ 1201 w 1201"/>
                  <a:gd name="T1" fmla="*/ 675 h 937"/>
                  <a:gd name="T2" fmla="*/ 1149 w 1201"/>
                  <a:gd name="T3" fmla="*/ 738 h 937"/>
                  <a:gd name="T4" fmla="*/ 1022 w 1201"/>
                  <a:gd name="T5" fmla="*/ 740 h 937"/>
                  <a:gd name="T6" fmla="*/ 918 w 1201"/>
                  <a:gd name="T7" fmla="*/ 679 h 937"/>
                  <a:gd name="T8" fmla="*/ 871 w 1201"/>
                  <a:gd name="T9" fmla="*/ 682 h 937"/>
                  <a:gd name="T10" fmla="*/ 796 w 1201"/>
                  <a:gd name="T11" fmla="*/ 749 h 937"/>
                  <a:gd name="T12" fmla="*/ 723 w 1201"/>
                  <a:gd name="T13" fmla="*/ 815 h 937"/>
                  <a:gd name="T14" fmla="*/ 644 w 1201"/>
                  <a:gd name="T15" fmla="*/ 883 h 937"/>
                  <a:gd name="T16" fmla="*/ 622 w 1201"/>
                  <a:gd name="T17" fmla="*/ 937 h 937"/>
                  <a:gd name="T18" fmla="*/ 545 w 1201"/>
                  <a:gd name="T19" fmla="*/ 912 h 937"/>
                  <a:gd name="T20" fmla="*/ 487 w 1201"/>
                  <a:gd name="T21" fmla="*/ 895 h 937"/>
                  <a:gd name="T22" fmla="*/ 400 w 1201"/>
                  <a:gd name="T23" fmla="*/ 911 h 937"/>
                  <a:gd name="T24" fmla="*/ 316 w 1201"/>
                  <a:gd name="T25" fmla="*/ 899 h 937"/>
                  <a:gd name="T26" fmla="*/ 247 w 1201"/>
                  <a:gd name="T27" fmla="*/ 873 h 937"/>
                  <a:gd name="T28" fmla="*/ 168 w 1201"/>
                  <a:gd name="T29" fmla="*/ 870 h 937"/>
                  <a:gd name="T30" fmla="*/ 121 w 1201"/>
                  <a:gd name="T31" fmla="*/ 887 h 937"/>
                  <a:gd name="T32" fmla="*/ 0 w 1201"/>
                  <a:gd name="T33" fmla="*/ 808 h 937"/>
                  <a:gd name="T34" fmla="*/ 50 w 1201"/>
                  <a:gd name="T35" fmla="*/ 714 h 937"/>
                  <a:gd name="T36" fmla="*/ 18 w 1201"/>
                  <a:gd name="T37" fmla="*/ 662 h 937"/>
                  <a:gd name="T38" fmla="*/ 24 w 1201"/>
                  <a:gd name="T39" fmla="*/ 627 h 937"/>
                  <a:gd name="T40" fmla="*/ 56 w 1201"/>
                  <a:gd name="T41" fmla="*/ 595 h 937"/>
                  <a:gd name="T42" fmla="*/ 50 w 1201"/>
                  <a:gd name="T43" fmla="*/ 509 h 937"/>
                  <a:gd name="T44" fmla="*/ 77 w 1201"/>
                  <a:gd name="T45" fmla="*/ 466 h 937"/>
                  <a:gd name="T46" fmla="*/ 161 w 1201"/>
                  <a:gd name="T47" fmla="*/ 412 h 937"/>
                  <a:gd name="T48" fmla="*/ 195 w 1201"/>
                  <a:gd name="T49" fmla="*/ 378 h 937"/>
                  <a:gd name="T50" fmla="*/ 219 w 1201"/>
                  <a:gd name="T51" fmla="*/ 380 h 937"/>
                  <a:gd name="T52" fmla="*/ 226 w 1201"/>
                  <a:gd name="T53" fmla="*/ 407 h 937"/>
                  <a:gd name="T54" fmla="*/ 258 w 1201"/>
                  <a:gd name="T55" fmla="*/ 358 h 937"/>
                  <a:gd name="T56" fmla="*/ 291 w 1201"/>
                  <a:gd name="T57" fmla="*/ 358 h 937"/>
                  <a:gd name="T58" fmla="*/ 319 w 1201"/>
                  <a:gd name="T59" fmla="*/ 369 h 937"/>
                  <a:gd name="T60" fmla="*/ 357 w 1201"/>
                  <a:gd name="T61" fmla="*/ 289 h 937"/>
                  <a:gd name="T62" fmla="*/ 483 w 1201"/>
                  <a:gd name="T63" fmla="*/ 188 h 937"/>
                  <a:gd name="T64" fmla="*/ 466 w 1201"/>
                  <a:gd name="T65" fmla="*/ 95 h 937"/>
                  <a:gd name="T66" fmla="*/ 452 w 1201"/>
                  <a:gd name="T67" fmla="*/ 77 h 937"/>
                  <a:gd name="T68" fmla="*/ 455 w 1201"/>
                  <a:gd name="T69" fmla="*/ 1 h 937"/>
                  <a:gd name="T70" fmla="*/ 523 w 1201"/>
                  <a:gd name="T71" fmla="*/ 0 h 937"/>
                  <a:gd name="T72" fmla="*/ 672 w 1201"/>
                  <a:gd name="T73" fmla="*/ 234 h 937"/>
                  <a:gd name="T74" fmla="*/ 886 w 1201"/>
                  <a:gd name="T75" fmla="*/ 421 h 937"/>
                  <a:gd name="T76" fmla="*/ 1040 w 1201"/>
                  <a:gd name="T77" fmla="*/ 487 h 937"/>
                  <a:gd name="T78" fmla="*/ 1158 w 1201"/>
                  <a:gd name="T79" fmla="*/ 634 h 937"/>
                  <a:gd name="T80" fmla="*/ 1201 w 1201"/>
                  <a:gd name="T81" fmla="*/ 675 h 9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01" h="937">
                    <a:moveTo>
                      <a:pt x="1201" y="675"/>
                    </a:moveTo>
                    <a:lnTo>
                      <a:pt x="1149" y="738"/>
                    </a:lnTo>
                    <a:lnTo>
                      <a:pt x="1022" y="740"/>
                    </a:lnTo>
                    <a:lnTo>
                      <a:pt x="918" y="679"/>
                    </a:lnTo>
                    <a:lnTo>
                      <a:pt x="871" y="682"/>
                    </a:lnTo>
                    <a:lnTo>
                      <a:pt x="796" y="749"/>
                    </a:lnTo>
                    <a:lnTo>
                      <a:pt x="723" y="815"/>
                    </a:lnTo>
                    <a:lnTo>
                      <a:pt x="644" y="883"/>
                    </a:lnTo>
                    <a:lnTo>
                      <a:pt x="622" y="937"/>
                    </a:lnTo>
                    <a:lnTo>
                      <a:pt x="545" y="912"/>
                    </a:lnTo>
                    <a:lnTo>
                      <a:pt x="487" y="895"/>
                    </a:lnTo>
                    <a:lnTo>
                      <a:pt x="400" y="911"/>
                    </a:lnTo>
                    <a:lnTo>
                      <a:pt x="316" y="899"/>
                    </a:lnTo>
                    <a:lnTo>
                      <a:pt x="247" y="873"/>
                    </a:lnTo>
                    <a:lnTo>
                      <a:pt x="168" y="870"/>
                    </a:lnTo>
                    <a:lnTo>
                      <a:pt x="121" y="887"/>
                    </a:lnTo>
                    <a:lnTo>
                      <a:pt x="0" y="808"/>
                    </a:lnTo>
                    <a:lnTo>
                      <a:pt x="50" y="714"/>
                    </a:lnTo>
                    <a:lnTo>
                      <a:pt x="18" y="662"/>
                    </a:lnTo>
                    <a:lnTo>
                      <a:pt x="24" y="627"/>
                    </a:lnTo>
                    <a:lnTo>
                      <a:pt x="56" y="595"/>
                    </a:lnTo>
                    <a:lnTo>
                      <a:pt x="50" y="509"/>
                    </a:lnTo>
                    <a:lnTo>
                      <a:pt x="77" y="466"/>
                    </a:lnTo>
                    <a:lnTo>
                      <a:pt x="161" y="412"/>
                    </a:lnTo>
                    <a:lnTo>
                      <a:pt x="195" y="378"/>
                    </a:lnTo>
                    <a:lnTo>
                      <a:pt x="219" y="380"/>
                    </a:lnTo>
                    <a:lnTo>
                      <a:pt x="226" y="407"/>
                    </a:lnTo>
                    <a:lnTo>
                      <a:pt x="258" y="358"/>
                    </a:lnTo>
                    <a:lnTo>
                      <a:pt x="291" y="358"/>
                    </a:lnTo>
                    <a:lnTo>
                      <a:pt x="319" y="369"/>
                    </a:lnTo>
                    <a:lnTo>
                      <a:pt x="357" y="289"/>
                    </a:lnTo>
                    <a:lnTo>
                      <a:pt x="483" y="188"/>
                    </a:lnTo>
                    <a:lnTo>
                      <a:pt x="466" y="95"/>
                    </a:lnTo>
                    <a:lnTo>
                      <a:pt x="452" y="77"/>
                    </a:lnTo>
                    <a:lnTo>
                      <a:pt x="455" y="1"/>
                    </a:lnTo>
                    <a:lnTo>
                      <a:pt x="523" y="0"/>
                    </a:lnTo>
                    <a:lnTo>
                      <a:pt x="672" y="234"/>
                    </a:lnTo>
                    <a:lnTo>
                      <a:pt x="886" y="421"/>
                    </a:lnTo>
                    <a:lnTo>
                      <a:pt x="1040" y="487"/>
                    </a:lnTo>
                    <a:lnTo>
                      <a:pt x="1158" y="634"/>
                    </a:lnTo>
                    <a:lnTo>
                      <a:pt x="1201" y="67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04" name="Freeform 92"/>
              <p:cNvSpPr>
                <a:spLocks/>
              </p:cNvSpPr>
              <p:nvPr/>
            </p:nvSpPr>
            <p:spPr bwMode="auto">
              <a:xfrm>
                <a:off x="7488" y="1467"/>
                <a:ext cx="232" cy="153"/>
              </a:xfrm>
              <a:custGeom>
                <a:avLst/>
                <a:gdLst>
                  <a:gd name="T0" fmla="*/ 1189 w 1395"/>
                  <a:gd name="T1" fmla="*/ 0 h 918"/>
                  <a:gd name="T2" fmla="*/ 1117 w 1395"/>
                  <a:gd name="T3" fmla="*/ 78 h 918"/>
                  <a:gd name="T4" fmla="*/ 1084 w 1395"/>
                  <a:gd name="T5" fmla="*/ 85 h 918"/>
                  <a:gd name="T6" fmla="*/ 984 w 1395"/>
                  <a:gd name="T7" fmla="*/ 286 h 918"/>
                  <a:gd name="T8" fmla="*/ 925 w 1395"/>
                  <a:gd name="T9" fmla="*/ 279 h 918"/>
                  <a:gd name="T10" fmla="*/ 813 w 1395"/>
                  <a:gd name="T11" fmla="*/ 409 h 918"/>
                  <a:gd name="T12" fmla="*/ 757 w 1395"/>
                  <a:gd name="T13" fmla="*/ 417 h 918"/>
                  <a:gd name="T14" fmla="*/ 742 w 1395"/>
                  <a:gd name="T15" fmla="*/ 396 h 918"/>
                  <a:gd name="T16" fmla="*/ 690 w 1395"/>
                  <a:gd name="T17" fmla="*/ 409 h 918"/>
                  <a:gd name="T18" fmla="*/ 580 w 1395"/>
                  <a:gd name="T19" fmla="*/ 512 h 918"/>
                  <a:gd name="T20" fmla="*/ 465 w 1395"/>
                  <a:gd name="T21" fmla="*/ 428 h 918"/>
                  <a:gd name="T22" fmla="*/ 204 w 1395"/>
                  <a:gd name="T23" fmla="*/ 338 h 918"/>
                  <a:gd name="T24" fmla="*/ 0 w 1395"/>
                  <a:gd name="T25" fmla="*/ 500 h 918"/>
                  <a:gd name="T26" fmla="*/ 39 w 1395"/>
                  <a:gd name="T27" fmla="*/ 698 h 918"/>
                  <a:gd name="T28" fmla="*/ 140 w 1395"/>
                  <a:gd name="T29" fmla="*/ 812 h 918"/>
                  <a:gd name="T30" fmla="*/ 608 w 1395"/>
                  <a:gd name="T31" fmla="*/ 836 h 918"/>
                  <a:gd name="T32" fmla="*/ 634 w 1395"/>
                  <a:gd name="T33" fmla="*/ 795 h 918"/>
                  <a:gd name="T34" fmla="*/ 838 w 1395"/>
                  <a:gd name="T35" fmla="*/ 918 h 918"/>
                  <a:gd name="T36" fmla="*/ 900 w 1395"/>
                  <a:gd name="T37" fmla="*/ 819 h 918"/>
                  <a:gd name="T38" fmla="*/ 939 w 1395"/>
                  <a:gd name="T39" fmla="*/ 864 h 918"/>
                  <a:gd name="T40" fmla="*/ 968 w 1395"/>
                  <a:gd name="T41" fmla="*/ 803 h 918"/>
                  <a:gd name="T42" fmla="*/ 1004 w 1395"/>
                  <a:gd name="T43" fmla="*/ 803 h 918"/>
                  <a:gd name="T44" fmla="*/ 1014 w 1395"/>
                  <a:gd name="T45" fmla="*/ 819 h 918"/>
                  <a:gd name="T46" fmla="*/ 1042 w 1395"/>
                  <a:gd name="T47" fmla="*/ 817 h 918"/>
                  <a:gd name="T48" fmla="*/ 1066 w 1395"/>
                  <a:gd name="T49" fmla="*/ 785 h 918"/>
                  <a:gd name="T50" fmla="*/ 1228 w 1395"/>
                  <a:gd name="T51" fmla="*/ 687 h 918"/>
                  <a:gd name="T52" fmla="*/ 1228 w 1395"/>
                  <a:gd name="T53" fmla="*/ 654 h 918"/>
                  <a:gd name="T54" fmla="*/ 1259 w 1395"/>
                  <a:gd name="T55" fmla="*/ 586 h 918"/>
                  <a:gd name="T56" fmla="*/ 1250 w 1395"/>
                  <a:gd name="T57" fmla="*/ 558 h 918"/>
                  <a:gd name="T58" fmla="*/ 1338 w 1395"/>
                  <a:gd name="T59" fmla="*/ 441 h 918"/>
                  <a:gd name="T60" fmla="*/ 1321 w 1395"/>
                  <a:gd name="T61" fmla="*/ 382 h 918"/>
                  <a:gd name="T62" fmla="*/ 1260 w 1395"/>
                  <a:gd name="T63" fmla="*/ 340 h 918"/>
                  <a:gd name="T64" fmla="*/ 1230 w 1395"/>
                  <a:gd name="T65" fmla="*/ 286 h 918"/>
                  <a:gd name="T66" fmla="*/ 1304 w 1395"/>
                  <a:gd name="T67" fmla="*/ 208 h 918"/>
                  <a:gd name="T68" fmla="*/ 1395 w 1395"/>
                  <a:gd name="T69" fmla="*/ 97 h 918"/>
                  <a:gd name="T70" fmla="*/ 1189 w 1395"/>
                  <a:gd name="T71" fmla="*/ 0 h 9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95" h="918">
                    <a:moveTo>
                      <a:pt x="1189" y="0"/>
                    </a:moveTo>
                    <a:lnTo>
                      <a:pt x="1117" y="78"/>
                    </a:lnTo>
                    <a:lnTo>
                      <a:pt x="1084" y="85"/>
                    </a:lnTo>
                    <a:lnTo>
                      <a:pt x="984" y="286"/>
                    </a:lnTo>
                    <a:lnTo>
                      <a:pt x="925" y="279"/>
                    </a:lnTo>
                    <a:lnTo>
                      <a:pt x="813" y="409"/>
                    </a:lnTo>
                    <a:lnTo>
                      <a:pt x="757" y="417"/>
                    </a:lnTo>
                    <a:lnTo>
                      <a:pt x="742" y="396"/>
                    </a:lnTo>
                    <a:lnTo>
                      <a:pt x="690" y="409"/>
                    </a:lnTo>
                    <a:lnTo>
                      <a:pt x="580" y="512"/>
                    </a:lnTo>
                    <a:lnTo>
                      <a:pt x="465" y="428"/>
                    </a:lnTo>
                    <a:lnTo>
                      <a:pt x="204" y="338"/>
                    </a:lnTo>
                    <a:lnTo>
                      <a:pt x="0" y="500"/>
                    </a:lnTo>
                    <a:lnTo>
                      <a:pt x="39" y="698"/>
                    </a:lnTo>
                    <a:lnTo>
                      <a:pt x="140" y="812"/>
                    </a:lnTo>
                    <a:lnTo>
                      <a:pt x="608" y="836"/>
                    </a:lnTo>
                    <a:lnTo>
                      <a:pt x="634" y="795"/>
                    </a:lnTo>
                    <a:lnTo>
                      <a:pt x="838" y="918"/>
                    </a:lnTo>
                    <a:lnTo>
                      <a:pt x="900" y="819"/>
                    </a:lnTo>
                    <a:lnTo>
                      <a:pt x="939" y="864"/>
                    </a:lnTo>
                    <a:lnTo>
                      <a:pt x="968" y="803"/>
                    </a:lnTo>
                    <a:lnTo>
                      <a:pt x="1004" y="803"/>
                    </a:lnTo>
                    <a:lnTo>
                      <a:pt x="1014" y="819"/>
                    </a:lnTo>
                    <a:lnTo>
                      <a:pt x="1042" y="817"/>
                    </a:lnTo>
                    <a:lnTo>
                      <a:pt x="1066" y="785"/>
                    </a:lnTo>
                    <a:lnTo>
                      <a:pt x="1228" y="687"/>
                    </a:lnTo>
                    <a:lnTo>
                      <a:pt x="1228" y="654"/>
                    </a:lnTo>
                    <a:lnTo>
                      <a:pt x="1259" y="586"/>
                    </a:lnTo>
                    <a:lnTo>
                      <a:pt x="1250" y="558"/>
                    </a:lnTo>
                    <a:lnTo>
                      <a:pt x="1338" y="441"/>
                    </a:lnTo>
                    <a:lnTo>
                      <a:pt x="1321" y="382"/>
                    </a:lnTo>
                    <a:lnTo>
                      <a:pt x="1260" y="340"/>
                    </a:lnTo>
                    <a:lnTo>
                      <a:pt x="1230" y="286"/>
                    </a:lnTo>
                    <a:lnTo>
                      <a:pt x="1304" y="208"/>
                    </a:lnTo>
                    <a:lnTo>
                      <a:pt x="1395" y="97"/>
                    </a:lnTo>
                    <a:lnTo>
                      <a:pt x="1189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05" name="Freeform 93"/>
              <p:cNvSpPr>
                <a:spLocks/>
              </p:cNvSpPr>
              <p:nvPr/>
            </p:nvSpPr>
            <p:spPr bwMode="auto">
              <a:xfrm>
                <a:off x="7488" y="1467"/>
                <a:ext cx="232" cy="153"/>
              </a:xfrm>
              <a:custGeom>
                <a:avLst/>
                <a:gdLst>
                  <a:gd name="T0" fmla="*/ 1189 w 1395"/>
                  <a:gd name="T1" fmla="*/ 0 h 918"/>
                  <a:gd name="T2" fmla="*/ 1117 w 1395"/>
                  <a:gd name="T3" fmla="*/ 78 h 918"/>
                  <a:gd name="T4" fmla="*/ 1084 w 1395"/>
                  <a:gd name="T5" fmla="*/ 85 h 918"/>
                  <a:gd name="T6" fmla="*/ 984 w 1395"/>
                  <a:gd name="T7" fmla="*/ 286 h 918"/>
                  <a:gd name="T8" fmla="*/ 925 w 1395"/>
                  <a:gd name="T9" fmla="*/ 279 h 918"/>
                  <a:gd name="T10" fmla="*/ 813 w 1395"/>
                  <a:gd name="T11" fmla="*/ 409 h 918"/>
                  <a:gd name="T12" fmla="*/ 757 w 1395"/>
                  <a:gd name="T13" fmla="*/ 417 h 918"/>
                  <a:gd name="T14" fmla="*/ 742 w 1395"/>
                  <a:gd name="T15" fmla="*/ 396 h 918"/>
                  <a:gd name="T16" fmla="*/ 690 w 1395"/>
                  <a:gd name="T17" fmla="*/ 409 h 918"/>
                  <a:gd name="T18" fmla="*/ 580 w 1395"/>
                  <a:gd name="T19" fmla="*/ 512 h 918"/>
                  <a:gd name="T20" fmla="*/ 465 w 1395"/>
                  <a:gd name="T21" fmla="*/ 428 h 918"/>
                  <a:gd name="T22" fmla="*/ 204 w 1395"/>
                  <a:gd name="T23" fmla="*/ 338 h 918"/>
                  <a:gd name="T24" fmla="*/ 0 w 1395"/>
                  <a:gd name="T25" fmla="*/ 500 h 918"/>
                  <a:gd name="T26" fmla="*/ 39 w 1395"/>
                  <a:gd name="T27" fmla="*/ 698 h 918"/>
                  <a:gd name="T28" fmla="*/ 140 w 1395"/>
                  <a:gd name="T29" fmla="*/ 812 h 918"/>
                  <a:gd name="T30" fmla="*/ 608 w 1395"/>
                  <a:gd name="T31" fmla="*/ 836 h 918"/>
                  <a:gd name="T32" fmla="*/ 634 w 1395"/>
                  <a:gd name="T33" fmla="*/ 795 h 918"/>
                  <a:gd name="T34" fmla="*/ 838 w 1395"/>
                  <a:gd name="T35" fmla="*/ 918 h 918"/>
                  <a:gd name="T36" fmla="*/ 900 w 1395"/>
                  <a:gd name="T37" fmla="*/ 819 h 918"/>
                  <a:gd name="T38" fmla="*/ 939 w 1395"/>
                  <a:gd name="T39" fmla="*/ 864 h 918"/>
                  <a:gd name="T40" fmla="*/ 968 w 1395"/>
                  <a:gd name="T41" fmla="*/ 803 h 918"/>
                  <a:gd name="T42" fmla="*/ 1004 w 1395"/>
                  <a:gd name="T43" fmla="*/ 803 h 918"/>
                  <a:gd name="T44" fmla="*/ 1014 w 1395"/>
                  <a:gd name="T45" fmla="*/ 819 h 918"/>
                  <a:gd name="T46" fmla="*/ 1042 w 1395"/>
                  <a:gd name="T47" fmla="*/ 817 h 918"/>
                  <a:gd name="T48" fmla="*/ 1066 w 1395"/>
                  <a:gd name="T49" fmla="*/ 785 h 918"/>
                  <a:gd name="T50" fmla="*/ 1228 w 1395"/>
                  <a:gd name="T51" fmla="*/ 687 h 918"/>
                  <a:gd name="T52" fmla="*/ 1228 w 1395"/>
                  <a:gd name="T53" fmla="*/ 654 h 918"/>
                  <a:gd name="T54" fmla="*/ 1259 w 1395"/>
                  <a:gd name="T55" fmla="*/ 586 h 918"/>
                  <a:gd name="T56" fmla="*/ 1250 w 1395"/>
                  <a:gd name="T57" fmla="*/ 558 h 918"/>
                  <a:gd name="T58" fmla="*/ 1338 w 1395"/>
                  <a:gd name="T59" fmla="*/ 441 h 918"/>
                  <a:gd name="T60" fmla="*/ 1321 w 1395"/>
                  <a:gd name="T61" fmla="*/ 382 h 918"/>
                  <a:gd name="T62" fmla="*/ 1260 w 1395"/>
                  <a:gd name="T63" fmla="*/ 340 h 918"/>
                  <a:gd name="T64" fmla="*/ 1230 w 1395"/>
                  <a:gd name="T65" fmla="*/ 286 h 918"/>
                  <a:gd name="T66" fmla="*/ 1304 w 1395"/>
                  <a:gd name="T67" fmla="*/ 208 h 918"/>
                  <a:gd name="T68" fmla="*/ 1395 w 1395"/>
                  <a:gd name="T69" fmla="*/ 97 h 918"/>
                  <a:gd name="T70" fmla="*/ 1189 w 1395"/>
                  <a:gd name="T71" fmla="*/ 0 h 9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95" h="918">
                    <a:moveTo>
                      <a:pt x="1189" y="0"/>
                    </a:moveTo>
                    <a:lnTo>
                      <a:pt x="1117" y="78"/>
                    </a:lnTo>
                    <a:lnTo>
                      <a:pt x="1084" y="85"/>
                    </a:lnTo>
                    <a:lnTo>
                      <a:pt x="984" y="286"/>
                    </a:lnTo>
                    <a:lnTo>
                      <a:pt x="925" y="279"/>
                    </a:lnTo>
                    <a:lnTo>
                      <a:pt x="813" y="409"/>
                    </a:lnTo>
                    <a:lnTo>
                      <a:pt x="757" y="417"/>
                    </a:lnTo>
                    <a:lnTo>
                      <a:pt x="742" y="396"/>
                    </a:lnTo>
                    <a:lnTo>
                      <a:pt x="690" y="409"/>
                    </a:lnTo>
                    <a:lnTo>
                      <a:pt x="580" y="512"/>
                    </a:lnTo>
                    <a:lnTo>
                      <a:pt x="465" y="428"/>
                    </a:lnTo>
                    <a:lnTo>
                      <a:pt x="204" y="338"/>
                    </a:lnTo>
                    <a:lnTo>
                      <a:pt x="0" y="500"/>
                    </a:lnTo>
                    <a:lnTo>
                      <a:pt x="39" y="698"/>
                    </a:lnTo>
                    <a:lnTo>
                      <a:pt x="140" y="812"/>
                    </a:lnTo>
                    <a:lnTo>
                      <a:pt x="608" y="836"/>
                    </a:lnTo>
                    <a:lnTo>
                      <a:pt x="634" y="795"/>
                    </a:lnTo>
                    <a:lnTo>
                      <a:pt x="838" y="918"/>
                    </a:lnTo>
                    <a:lnTo>
                      <a:pt x="900" y="819"/>
                    </a:lnTo>
                    <a:lnTo>
                      <a:pt x="939" y="864"/>
                    </a:lnTo>
                    <a:lnTo>
                      <a:pt x="968" y="803"/>
                    </a:lnTo>
                    <a:lnTo>
                      <a:pt x="1004" y="803"/>
                    </a:lnTo>
                    <a:lnTo>
                      <a:pt x="1014" y="819"/>
                    </a:lnTo>
                    <a:lnTo>
                      <a:pt x="1042" y="817"/>
                    </a:lnTo>
                    <a:lnTo>
                      <a:pt x="1066" y="785"/>
                    </a:lnTo>
                    <a:lnTo>
                      <a:pt x="1228" y="687"/>
                    </a:lnTo>
                    <a:lnTo>
                      <a:pt x="1228" y="654"/>
                    </a:lnTo>
                    <a:lnTo>
                      <a:pt x="1259" y="586"/>
                    </a:lnTo>
                    <a:lnTo>
                      <a:pt x="1250" y="558"/>
                    </a:lnTo>
                    <a:lnTo>
                      <a:pt x="1338" y="441"/>
                    </a:lnTo>
                    <a:lnTo>
                      <a:pt x="1321" y="382"/>
                    </a:lnTo>
                    <a:lnTo>
                      <a:pt x="1260" y="340"/>
                    </a:lnTo>
                    <a:lnTo>
                      <a:pt x="1230" y="286"/>
                    </a:lnTo>
                    <a:lnTo>
                      <a:pt x="1304" y="208"/>
                    </a:lnTo>
                    <a:lnTo>
                      <a:pt x="1395" y="97"/>
                    </a:lnTo>
                    <a:lnTo>
                      <a:pt x="1189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06" name="Freeform 94"/>
              <p:cNvSpPr>
                <a:spLocks/>
              </p:cNvSpPr>
              <p:nvPr/>
            </p:nvSpPr>
            <p:spPr bwMode="auto">
              <a:xfrm>
                <a:off x="7619" y="1563"/>
                <a:ext cx="142" cy="121"/>
              </a:xfrm>
              <a:custGeom>
                <a:avLst/>
                <a:gdLst>
                  <a:gd name="T0" fmla="*/ 152 w 850"/>
                  <a:gd name="T1" fmla="*/ 291 h 729"/>
                  <a:gd name="T2" fmla="*/ 131 w 850"/>
                  <a:gd name="T3" fmla="*/ 428 h 729"/>
                  <a:gd name="T4" fmla="*/ 10 w 850"/>
                  <a:gd name="T5" fmla="*/ 469 h 729"/>
                  <a:gd name="T6" fmla="*/ 0 w 850"/>
                  <a:gd name="T7" fmla="*/ 511 h 729"/>
                  <a:gd name="T8" fmla="*/ 59 w 850"/>
                  <a:gd name="T9" fmla="*/ 593 h 729"/>
                  <a:gd name="T10" fmla="*/ 110 w 850"/>
                  <a:gd name="T11" fmla="*/ 608 h 729"/>
                  <a:gd name="T12" fmla="*/ 114 w 850"/>
                  <a:gd name="T13" fmla="*/ 629 h 729"/>
                  <a:gd name="T14" fmla="*/ 165 w 850"/>
                  <a:gd name="T15" fmla="*/ 629 h 729"/>
                  <a:gd name="T16" fmla="*/ 236 w 850"/>
                  <a:gd name="T17" fmla="*/ 607 h 729"/>
                  <a:gd name="T18" fmla="*/ 258 w 850"/>
                  <a:gd name="T19" fmla="*/ 649 h 729"/>
                  <a:gd name="T20" fmla="*/ 259 w 850"/>
                  <a:gd name="T21" fmla="*/ 729 h 729"/>
                  <a:gd name="T22" fmla="*/ 298 w 850"/>
                  <a:gd name="T23" fmla="*/ 729 h 729"/>
                  <a:gd name="T24" fmla="*/ 340 w 850"/>
                  <a:gd name="T25" fmla="*/ 615 h 729"/>
                  <a:gd name="T26" fmla="*/ 430 w 850"/>
                  <a:gd name="T27" fmla="*/ 589 h 729"/>
                  <a:gd name="T28" fmla="*/ 505 w 850"/>
                  <a:gd name="T29" fmla="*/ 558 h 729"/>
                  <a:gd name="T30" fmla="*/ 649 w 850"/>
                  <a:gd name="T31" fmla="*/ 582 h 729"/>
                  <a:gd name="T32" fmla="*/ 675 w 850"/>
                  <a:gd name="T33" fmla="*/ 531 h 729"/>
                  <a:gd name="T34" fmla="*/ 724 w 850"/>
                  <a:gd name="T35" fmla="*/ 515 h 729"/>
                  <a:gd name="T36" fmla="*/ 850 w 850"/>
                  <a:gd name="T37" fmla="*/ 435 h 729"/>
                  <a:gd name="T38" fmla="*/ 850 w 850"/>
                  <a:gd name="T39" fmla="*/ 414 h 729"/>
                  <a:gd name="T40" fmla="*/ 819 w 850"/>
                  <a:gd name="T41" fmla="*/ 368 h 729"/>
                  <a:gd name="T42" fmla="*/ 708 w 850"/>
                  <a:gd name="T43" fmla="*/ 356 h 729"/>
                  <a:gd name="T44" fmla="*/ 686 w 850"/>
                  <a:gd name="T45" fmla="*/ 324 h 729"/>
                  <a:gd name="T46" fmla="*/ 719 w 850"/>
                  <a:gd name="T47" fmla="*/ 181 h 729"/>
                  <a:gd name="T48" fmla="*/ 832 w 850"/>
                  <a:gd name="T49" fmla="*/ 153 h 729"/>
                  <a:gd name="T50" fmla="*/ 706 w 850"/>
                  <a:gd name="T51" fmla="*/ 0 h 729"/>
                  <a:gd name="T52" fmla="*/ 634 w 850"/>
                  <a:gd name="T53" fmla="*/ 29 h 729"/>
                  <a:gd name="T54" fmla="*/ 578 w 850"/>
                  <a:gd name="T55" fmla="*/ 39 h 729"/>
                  <a:gd name="T56" fmla="*/ 557 w 850"/>
                  <a:gd name="T57" fmla="*/ 3 h 729"/>
                  <a:gd name="T58" fmla="*/ 524 w 850"/>
                  <a:gd name="T59" fmla="*/ 6 h 729"/>
                  <a:gd name="T60" fmla="*/ 500 w 850"/>
                  <a:gd name="T61" fmla="*/ 18 h 729"/>
                  <a:gd name="T62" fmla="*/ 472 w 850"/>
                  <a:gd name="T63" fmla="*/ 18 h 729"/>
                  <a:gd name="T64" fmla="*/ 446 w 850"/>
                  <a:gd name="T65" fmla="*/ 77 h 729"/>
                  <a:gd name="T66" fmla="*/ 441 w 850"/>
                  <a:gd name="T67" fmla="*/ 114 h 729"/>
                  <a:gd name="T68" fmla="*/ 289 w 850"/>
                  <a:gd name="T69" fmla="*/ 208 h 729"/>
                  <a:gd name="T70" fmla="*/ 259 w 850"/>
                  <a:gd name="T71" fmla="*/ 245 h 729"/>
                  <a:gd name="T72" fmla="*/ 228 w 850"/>
                  <a:gd name="T73" fmla="*/ 247 h 729"/>
                  <a:gd name="T74" fmla="*/ 215 w 850"/>
                  <a:gd name="T75" fmla="*/ 230 h 729"/>
                  <a:gd name="T76" fmla="*/ 181 w 850"/>
                  <a:gd name="T77" fmla="*/ 232 h 729"/>
                  <a:gd name="T78" fmla="*/ 152 w 850"/>
                  <a:gd name="T79" fmla="*/ 291 h 7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50" h="729">
                    <a:moveTo>
                      <a:pt x="152" y="291"/>
                    </a:moveTo>
                    <a:lnTo>
                      <a:pt x="131" y="428"/>
                    </a:lnTo>
                    <a:lnTo>
                      <a:pt x="10" y="469"/>
                    </a:lnTo>
                    <a:lnTo>
                      <a:pt x="0" y="511"/>
                    </a:lnTo>
                    <a:lnTo>
                      <a:pt x="59" y="593"/>
                    </a:lnTo>
                    <a:lnTo>
                      <a:pt x="110" y="608"/>
                    </a:lnTo>
                    <a:lnTo>
                      <a:pt x="114" y="629"/>
                    </a:lnTo>
                    <a:lnTo>
                      <a:pt x="165" y="629"/>
                    </a:lnTo>
                    <a:lnTo>
                      <a:pt x="236" y="607"/>
                    </a:lnTo>
                    <a:lnTo>
                      <a:pt x="258" y="649"/>
                    </a:lnTo>
                    <a:lnTo>
                      <a:pt x="259" y="729"/>
                    </a:lnTo>
                    <a:lnTo>
                      <a:pt x="298" y="729"/>
                    </a:lnTo>
                    <a:lnTo>
                      <a:pt x="340" y="615"/>
                    </a:lnTo>
                    <a:lnTo>
                      <a:pt x="430" y="589"/>
                    </a:lnTo>
                    <a:lnTo>
                      <a:pt x="505" y="558"/>
                    </a:lnTo>
                    <a:lnTo>
                      <a:pt x="649" y="582"/>
                    </a:lnTo>
                    <a:lnTo>
                      <a:pt x="675" y="531"/>
                    </a:lnTo>
                    <a:lnTo>
                      <a:pt x="724" y="515"/>
                    </a:lnTo>
                    <a:lnTo>
                      <a:pt x="850" y="435"/>
                    </a:lnTo>
                    <a:lnTo>
                      <a:pt x="850" y="414"/>
                    </a:lnTo>
                    <a:lnTo>
                      <a:pt x="819" y="368"/>
                    </a:lnTo>
                    <a:lnTo>
                      <a:pt x="708" y="356"/>
                    </a:lnTo>
                    <a:lnTo>
                      <a:pt x="686" y="324"/>
                    </a:lnTo>
                    <a:lnTo>
                      <a:pt x="719" y="181"/>
                    </a:lnTo>
                    <a:lnTo>
                      <a:pt x="832" y="153"/>
                    </a:lnTo>
                    <a:lnTo>
                      <a:pt x="706" y="0"/>
                    </a:lnTo>
                    <a:lnTo>
                      <a:pt x="634" y="29"/>
                    </a:lnTo>
                    <a:lnTo>
                      <a:pt x="578" y="39"/>
                    </a:lnTo>
                    <a:lnTo>
                      <a:pt x="557" y="3"/>
                    </a:lnTo>
                    <a:lnTo>
                      <a:pt x="524" y="6"/>
                    </a:lnTo>
                    <a:lnTo>
                      <a:pt x="500" y="18"/>
                    </a:lnTo>
                    <a:lnTo>
                      <a:pt x="472" y="18"/>
                    </a:lnTo>
                    <a:lnTo>
                      <a:pt x="446" y="77"/>
                    </a:lnTo>
                    <a:lnTo>
                      <a:pt x="441" y="114"/>
                    </a:lnTo>
                    <a:lnTo>
                      <a:pt x="289" y="208"/>
                    </a:lnTo>
                    <a:lnTo>
                      <a:pt x="259" y="245"/>
                    </a:lnTo>
                    <a:lnTo>
                      <a:pt x="228" y="247"/>
                    </a:lnTo>
                    <a:lnTo>
                      <a:pt x="215" y="230"/>
                    </a:lnTo>
                    <a:lnTo>
                      <a:pt x="181" y="232"/>
                    </a:lnTo>
                    <a:lnTo>
                      <a:pt x="152" y="29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07" name="Freeform 95"/>
              <p:cNvSpPr>
                <a:spLocks/>
              </p:cNvSpPr>
              <p:nvPr/>
            </p:nvSpPr>
            <p:spPr bwMode="auto">
              <a:xfrm>
                <a:off x="7619" y="1563"/>
                <a:ext cx="142" cy="121"/>
              </a:xfrm>
              <a:custGeom>
                <a:avLst/>
                <a:gdLst>
                  <a:gd name="T0" fmla="*/ 152 w 850"/>
                  <a:gd name="T1" fmla="*/ 291 h 729"/>
                  <a:gd name="T2" fmla="*/ 131 w 850"/>
                  <a:gd name="T3" fmla="*/ 428 h 729"/>
                  <a:gd name="T4" fmla="*/ 10 w 850"/>
                  <a:gd name="T5" fmla="*/ 469 h 729"/>
                  <a:gd name="T6" fmla="*/ 0 w 850"/>
                  <a:gd name="T7" fmla="*/ 511 h 729"/>
                  <a:gd name="T8" fmla="*/ 59 w 850"/>
                  <a:gd name="T9" fmla="*/ 593 h 729"/>
                  <a:gd name="T10" fmla="*/ 110 w 850"/>
                  <a:gd name="T11" fmla="*/ 608 h 729"/>
                  <a:gd name="T12" fmla="*/ 114 w 850"/>
                  <a:gd name="T13" fmla="*/ 629 h 729"/>
                  <a:gd name="T14" fmla="*/ 165 w 850"/>
                  <a:gd name="T15" fmla="*/ 629 h 729"/>
                  <a:gd name="T16" fmla="*/ 236 w 850"/>
                  <a:gd name="T17" fmla="*/ 607 h 729"/>
                  <a:gd name="T18" fmla="*/ 258 w 850"/>
                  <a:gd name="T19" fmla="*/ 649 h 729"/>
                  <a:gd name="T20" fmla="*/ 259 w 850"/>
                  <a:gd name="T21" fmla="*/ 729 h 729"/>
                  <a:gd name="T22" fmla="*/ 298 w 850"/>
                  <a:gd name="T23" fmla="*/ 729 h 729"/>
                  <a:gd name="T24" fmla="*/ 340 w 850"/>
                  <a:gd name="T25" fmla="*/ 615 h 729"/>
                  <a:gd name="T26" fmla="*/ 430 w 850"/>
                  <a:gd name="T27" fmla="*/ 589 h 729"/>
                  <a:gd name="T28" fmla="*/ 505 w 850"/>
                  <a:gd name="T29" fmla="*/ 558 h 729"/>
                  <a:gd name="T30" fmla="*/ 649 w 850"/>
                  <a:gd name="T31" fmla="*/ 582 h 729"/>
                  <a:gd name="T32" fmla="*/ 675 w 850"/>
                  <a:gd name="T33" fmla="*/ 531 h 729"/>
                  <a:gd name="T34" fmla="*/ 724 w 850"/>
                  <a:gd name="T35" fmla="*/ 515 h 729"/>
                  <a:gd name="T36" fmla="*/ 850 w 850"/>
                  <a:gd name="T37" fmla="*/ 435 h 729"/>
                  <a:gd name="T38" fmla="*/ 850 w 850"/>
                  <a:gd name="T39" fmla="*/ 414 h 729"/>
                  <a:gd name="T40" fmla="*/ 819 w 850"/>
                  <a:gd name="T41" fmla="*/ 368 h 729"/>
                  <a:gd name="T42" fmla="*/ 708 w 850"/>
                  <a:gd name="T43" fmla="*/ 356 h 729"/>
                  <a:gd name="T44" fmla="*/ 686 w 850"/>
                  <a:gd name="T45" fmla="*/ 324 h 729"/>
                  <a:gd name="T46" fmla="*/ 719 w 850"/>
                  <a:gd name="T47" fmla="*/ 181 h 729"/>
                  <a:gd name="T48" fmla="*/ 832 w 850"/>
                  <a:gd name="T49" fmla="*/ 153 h 729"/>
                  <a:gd name="T50" fmla="*/ 706 w 850"/>
                  <a:gd name="T51" fmla="*/ 0 h 729"/>
                  <a:gd name="T52" fmla="*/ 634 w 850"/>
                  <a:gd name="T53" fmla="*/ 29 h 729"/>
                  <a:gd name="T54" fmla="*/ 578 w 850"/>
                  <a:gd name="T55" fmla="*/ 39 h 729"/>
                  <a:gd name="T56" fmla="*/ 557 w 850"/>
                  <a:gd name="T57" fmla="*/ 3 h 729"/>
                  <a:gd name="T58" fmla="*/ 524 w 850"/>
                  <a:gd name="T59" fmla="*/ 6 h 729"/>
                  <a:gd name="T60" fmla="*/ 500 w 850"/>
                  <a:gd name="T61" fmla="*/ 18 h 729"/>
                  <a:gd name="T62" fmla="*/ 472 w 850"/>
                  <a:gd name="T63" fmla="*/ 18 h 729"/>
                  <a:gd name="T64" fmla="*/ 446 w 850"/>
                  <a:gd name="T65" fmla="*/ 77 h 729"/>
                  <a:gd name="T66" fmla="*/ 441 w 850"/>
                  <a:gd name="T67" fmla="*/ 114 h 729"/>
                  <a:gd name="T68" fmla="*/ 289 w 850"/>
                  <a:gd name="T69" fmla="*/ 208 h 729"/>
                  <a:gd name="T70" fmla="*/ 259 w 850"/>
                  <a:gd name="T71" fmla="*/ 245 h 729"/>
                  <a:gd name="T72" fmla="*/ 228 w 850"/>
                  <a:gd name="T73" fmla="*/ 247 h 729"/>
                  <a:gd name="T74" fmla="*/ 215 w 850"/>
                  <a:gd name="T75" fmla="*/ 230 h 729"/>
                  <a:gd name="T76" fmla="*/ 181 w 850"/>
                  <a:gd name="T77" fmla="*/ 232 h 729"/>
                  <a:gd name="T78" fmla="*/ 152 w 850"/>
                  <a:gd name="T79" fmla="*/ 291 h 7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50" h="729">
                    <a:moveTo>
                      <a:pt x="152" y="291"/>
                    </a:moveTo>
                    <a:lnTo>
                      <a:pt x="131" y="428"/>
                    </a:lnTo>
                    <a:lnTo>
                      <a:pt x="10" y="469"/>
                    </a:lnTo>
                    <a:lnTo>
                      <a:pt x="0" y="511"/>
                    </a:lnTo>
                    <a:lnTo>
                      <a:pt x="59" y="593"/>
                    </a:lnTo>
                    <a:lnTo>
                      <a:pt x="110" y="608"/>
                    </a:lnTo>
                    <a:lnTo>
                      <a:pt x="114" y="629"/>
                    </a:lnTo>
                    <a:lnTo>
                      <a:pt x="165" y="629"/>
                    </a:lnTo>
                    <a:lnTo>
                      <a:pt x="236" y="607"/>
                    </a:lnTo>
                    <a:lnTo>
                      <a:pt x="258" y="649"/>
                    </a:lnTo>
                    <a:lnTo>
                      <a:pt x="259" y="729"/>
                    </a:lnTo>
                    <a:lnTo>
                      <a:pt x="298" y="729"/>
                    </a:lnTo>
                    <a:lnTo>
                      <a:pt x="340" y="615"/>
                    </a:lnTo>
                    <a:lnTo>
                      <a:pt x="430" y="589"/>
                    </a:lnTo>
                    <a:lnTo>
                      <a:pt x="505" y="558"/>
                    </a:lnTo>
                    <a:lnTo>
                      <a:pt x="649" y="582"/>
                    </a:lnTo>
                    <a:lnTo>
                      <a:pt x="675" y="531"/>
                    </a:lnTo>
                    <a:lnTo>
                      <a:pt x="724" y="515"/>
                    </a:lnTo>
                    <a:lnTo>
                      <a:pt x="850" y="435"/>
                    </a:lnTo>
                    <a:lnTo>
                      <a:pt x="850" y="414"/>
                    </a:lnTo>
                    <a:lnTo>
                      <a:pt x="819" y="368"/>
                    </a:lnTo>
                    <a:lnTo>
                      <a:pt x="708" y="356"/>
                    </a:lnTo>
                    <a:lnTo>
                      <a:pt x="686" y="324"/>
                    </a:lnTo>
                    <a:lnTo>
                      <a:pt x="719" y="181"/>
                    </a:lnTo>
                    <a:lnTo>
                      <a:pt x="832" y="153"/>
                    </a:lnTo>
                    <a:lnTo>
                      <a:pt x="706" y="0"/>
                    </a:lnTo>
                    <a:lnTo>
                      <a:pt x="634" y="29"/>
                    </a:lnTo>
                    <a:lnTo>
                      <a:pt x="578" y="39"/>
                    </a:lnTo>
                    <a:lnTo>
                      <a:pt x="557" y="3"/>
                    </a:lnTo>
                    <a:lnTo>
                      <a:pt x="524" y="6"/>
                    </a:lnTo>
                    <a:lnTo>
                      <a:pt x="500" y="18"/>
                    </a:lnTo>
                    <a:lnTo>
                      <a:pt x="472" y="18"/>
                    </a:lnTo>
                    <a:lnTo>
                      <a:pt x="446" y="77"/>
                    </a:lnTo>
                    <a:lnTo>
                      <a:pt x="441" y="114"/>
                    </a:lnTo>
                    <a:lnTo>
                      <a:pt x="289" y="208"/>
                    </a:lnTo>
                    <a:lnTo>
                      <a:pt x="259" y="245"/>
                    </a:lnTo>
                    <a:lnTo>
                      <a:pt x="228" y="247"/>
                    </a:lnTo>
                    <a:lnTo>
                      <a:pt x="215" y="230"/>
                    </a:lnTo>
                    <a:lnTo>
                      <a:pt x="181" y="232"/>
                    </a:lnTo>
                    <a:lnTo>
                      <a:pt x="152" y="29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08" name="Freeform 96"/>
              <p:cNvSpPr>
                <a:spLocks/>
              </p:cNvSpPr>
              <p:nvPr/>
            </p:nvSpPr>
            <p:spPr bwMode="auto">
              <a:xfrm>
                <a:off x="7511" y="1638"/>
                <a:ext cx="73" cy="86"/>
              </a:xfrm>
              <a:custGeom>
                <a:avLst/>
                <a:gdLst>
                  <a:gd name="T0" fmla="*/ 48 w 442"/>
                  <a:gd name="T1" fmla="*/ 0 h 517"/>
                  <a:gd name="T2" fmla="*/ 0 w 442"/>
                  <a:gd name="T3" fmla="*/ 37 h 517"/>
                  <a:gd name="T4" fmla="*/ 0 w 442"/>
                  <a:gd name="T5" fmla="*/ 72 h 517"/>
                  <a:gd name="T6" fmla="*/ 4 w 442"/>
                  <a:gd name="T7" fmla="*/ 141 h 517"/>
                  <a:gd name="T8" fmla="*/ 42 w 442"/>
                  <a:gd name="T9" fmla="*/ 197 h 517"/>
                  <a:gd name="T10" fmla="*/ 42 w 442"/>
                  <a:gd name="T11" fmla="*/ 251 h 517"/>
                  <a:gd name="T12" fmla="*/ 84 w 442"/>
                  <a:gd name="T13" fmla="*/ 302 h 517"/>
                  <a:gd name="T14" fmla="*/ 73 w 442"/>
                  <a:gd name="T15" fmla="*/ 400 h 517"/>
                  <a:gd name="T16" fmla="*/ 206 w 442"/>
                  <a:gd name="T17" fmla="*/ 445 h 517"/>
                  <a:gd name="T18" fmla="*/ 254 w 442"/>
                  <a:gd name="T19" fmla="*/ 517 h 517"/>
                  <a:gd name="T20" fmla="*/ 433 w 442"/>
                  <a:gd name="T21" fmla="*/ 358 h 517"/>
                  <a:gd name="T22" fmla="*/ 442 w 442"/>
                  <a:gd name="T23" fmla="*/ 176 h 517"/>
                  <a:gd name="T24" fmla="*/ 371 w 442"/>
                  <a:gd name="T25" fmla="*/ 141 h 517"/>
                  <a:gd name="T26" fmla="*/ 281 w 442"/>
                  <a:gd name="T27" fmla="*/ 129 h 517"/>
                  <a:gd name="T28" fmla="*/ 242 w 442"/>
                  <a:gd name="T29" fmla="*/ 66 h 517"/>
                  <a:gd name="T30" fmla="*/ 144 w 442"/>
                  <a:gd name="T31" fmla="*/ 57 h 517"/>
                  <a:gd name="T32" fmla="*/ 129 w 442"/>
                  <a:gd name="T33" fmla="*/ 84 h 517"/>
                  <a:gd name="T34" fmla="*/ 79 w 442"/>
                  <a:gd name="T35" fmla="*/ 93 h 517"/>
                  <a:gd name="T36" fmla="*/ 67 w 442"/>
                  <a:gd name="T37" fmla="*/ 78 h 517"/>
                  <a:gd name="T38" fmla="*/ 61 w 442"/>
                  <a:gd name="T39" fmla="*/ 48 h 517"/>
                  <a:gd name="T40" fmla="*/ 81 w 442"/>
                  <a:gd name="T41" fmla="*/ 45 h 517"/>
                  <a:gd name="T42" fmla="*/ 84 w 442"/>
                  <a:gd name="T43" fmla="*/ 6 h 517"/>
                  <a:gd name="T44" fmla="*/ 48 w 442"/>
                  <a:gd name="T45" fmla="*/ 0 h 5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42" h="517">
                    <a:moveTo>
                      <a:pt x="48" y="0"/>
                    </a:moveTo>
                    <a:lnTo>
                      <a:pt x="0" y="37"/>
                    </a:lnTo>
                    <a:lnTo>
                      <a:pt x="0" y="72"/>
                    </a:lnTo>
                    <a:lnTo>
                      <a:pt x="4" y="141"/>
                    </a:lnTo>
                    <a:lnTo>
                      <a:pt x="42" y="197"/>
                    </a:lnTo>
                    <a:lnTo>
                      <a:pt x="42" y="251"/>
                    </a:lnTo>
                    <a:lnTo>
                      <a:pt x="84" y="302"/>
                    </a:lnTo>
                    <a:lnTo>
                      <a:pt x="73" y="400"/>
                    </a:lnTo>
                    <a:lnTo>
                      <a:pt x="206" y="445"/>
                    </a:lnTo>
                    <a:lnTo>
                      <a:pt x="254" y="517"/>
                    </a:lnTo>
                    <a:lnTo>
                      <a:pt x="433" y="358"/>
                    </a:lnTo>
                    <a:lnTo>
                      <a:pt x="442" y="176"/>
                    </a:lnTo>
                    <a:lnTo>
                      <a:pt x="371" y="141"/>
                    </a:lnTo>
                    <a:lnTo>
                      <a:pt x="281" y="129"/>
                    </a:lnTo>
                    <a:lnTo>
                      <a:pt x="242" y="66"/>
                    </a:lnTo>
                    <a:lnTo>
                      <a:pt x="144" y="57"/>
                    </a:lnTo>
                    <a:lnTo>
                      <a:pt x="129" y="84"/>
                    </a:lnTo>
                    <a:lnTo>
                      <a:pt x="79" y="93"/>
                    </a:lnTo>
                    <a:lnTo>
                      <a:pt x="67" y="78"/>
                    </a:lnTo>
                    <a:lnTo>
                      <a:pt x="61" y="48"/>
                    </a:lnTo>
                    <a:lnTo>
                      <a:pt x="81" y="45"/>
                    </a:lnTo>
                    <a:lnTo>
                      <a:pt x="84" y="6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09" name="Freeform 97"/>
              <p:cNvSpPr>
                <a:spLocks/>
              </p:cNvSpPr>
              <p:nvPr/>
            </p:nvSpPr>
            <p:spPr bwMode="auto">
              <a:xfrm>
                <a:off x="7511" y="1638"/>
                <a:ext cx="73" cy="86"/>
              </a:xfrm>
              <a:custGeom>
                <a:avLst/>
                <a:gdLst>
                  <a:gd name="T0" fmla="*/ 48 w 442"/>
                  <a:gd name="T1" fmla="*/ 0 h 517"/>
                  <a:gd name="T2" fmla="*/ 0 w 442"/>
                  <a:gd name="T3" fmla="*/ 37 h 517"/>
                  <a:gd name="T4" fmla="*/ 0 w 442"/>
                  <a:gd name="T5" fmla="*/ 72 h 517"/>
                  <a:gd name="T6" fmla="*/ 4 w 442"/>
                  <a:gd name="T7" fmla="*/ 141 h 517"/>
                  <a:gd name="T8" fmla="*/ 42 w 442"/>
                  <a:gd name="T9" fmla="*/ 197 h 517"/>
                  <a:gd name="T10" fmla="*/ 42 w 442"/>
                  <a:gd name="T11" fmla="*/ 251 h 517"/>
                  <a:gd name="T12" fmla="*/ 84 w 442"/>
                  <a:gd name="T13" fmla="*/ 302 h 517"/>
                  <a:gd name="T14" fmla="*/ 73 w 442"/>
                  <a:gd name="T15" fmla="*/ 400 h 517"/>
                  <a:gd name="T16" fmla="*/ 206 w 442"/>
                  <a:gd name="T17" fmla="*/ 445 h 517"/>
                  <a:gd name="T18" fmla="*/ 254 w 442"/>
                  <a:gd name="T19" fmla="*/ 517 h 517"/>
                  <a:gd name="T20" fmla="*/ 433 w 442"/>
                  <a:gd name="T21" fmla="*/ 358 h 517"/>
                  <a:gd name="T22" fmla="*/ 442 w 442"/>
                  <a:gd name="T23" fmla="*/ 176 h 517"/>
                  <a:gd name="T24" fmla="*/ 371 w 442"/>
                  <a:gd name="T25" fmla="*/ 141 h 517"/>
                  <a:gd name="T26" fmla="*/ 281 w 442"/>
                  <a:gd name="T27" fmla="*/ 129 h 517"/>
                  <a:gd name="T28" fmla="*/ 242 w 442"/>
                  <a:gd name="T29" fmla="*/ 66 h 517"/>
                  <a:gd name="T30" fmla="*/ 144 w 442"/>
                  <a:gd name="T31" fmla="*/ 57 h 517"/>
                  <a:gd name="T32" fmla="*/ 129 w 442"/>
                  <a:gd name="T33" fmla="*/ 84 h 517"/>
                  <a:gd name="T34" fmla="*/ 79 w 442"/>
                  <a:gd name="T35" fmla="*/ 93 h 517"/>
                  <a:gd name="T36" fmla="*/ 67 w 442"/>
                  <a:gd name="T37" fmla="*/ 78 h 517"/>
                  <a:gd name="T38" fmla="*/ 61 w 442"/>
                  <a:gd name="T39" fmla="*/ 48 h 517"/>
                  <a:gd name="T40" fmla="*/ 81 w 442"/>
                  <a:gd name="T41" fmla="*/ 45 h 517"/>
                  <a:gd name="T42" fmla="*/ 84 w 442"/>
                  <a:gd name="T43" fmla="*/ 6 h 517"/>
                  <a:gd name="T44" fmla="*/ 48 w 442"/>
                  <a:gd name="T45" fmla="*/ 0 h 5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42" h="517">
                    <a:moveTo>
                      <a:pt x="48" y="0"/>
                    </a:moveTo>
                    <a:lnTo>
                      <a:pt x="0" y="37"/>
                    </a:lnTo>
                    <a:lnTo>
                      <a:pt x="0" y="72"/>
                    </a:lnTo>
                    <a:lnTo>
                      <a:pt x="4" y="141"/>
                    </a:lnTo>
                    <a:lnTo>
                      <a:pt x="42" y="197"/>
                    </a:lnTo>
                    <a:lnTo>
                      <a:pt x="42" y="251"/>
                    </a:lnTo>
                    <a:lnTo>
                      <a:pt x="84" y="302"/>
                    </a:lnTo>
                    <a:lnTo>
                      <a:pt x="73" y="400"/>
                    </a:lnTo>
                    <a:lnTo>
                      <a:pt x="206" y="445"/>
                    </a:lnTo>
                    <a:lnTo>
                      <a:pt x="254" y="517"/>
                    </a:lnTo>
                    <a:lnTo>
                      <a:pt x="433" y="358"/>
                    </a:lnTo>
                    <a:lnTo>
                      <a:pt x="442" y="176"/>
                    </a:lnTo>
                    <a:lnTo>
                      <a:pt x="371" y="141"/>
                    </a:lnTo>
                    <a:lnTo>
                      <a:pt x="281" y="129"/>
                    </a:lnTo>
                    <a:lnTo>
                      <a:pt x="242" y="66"/>
                    </a:lnTo>
                    <a:lnTo>
                      <a:pt x="144" y="57"/>
                    </a:lnTo>
                    <a:lnTo>
                      <a:pt x="129" y="84"/>
                    </a:lnTo>
                    <a:lnTo>
                      <a:pt x="79" y="93"/>
                    </a:lnTo>
                    <a:lnTo>
                      <a:pt x="67" y="78"/>
                    </a:lnTo>
                    <a:lnTo>
                      <a:pt x="61" y="48"/>
                    </a:lnTo>
                    <a:lnTo>
                      <a:pt x="81" y="45"/>
                    </a:lnTo>
                    <a:lnTo>
                      <a:pt x="84" y="6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10" name="Freeform 98"/>
              <p:cNvSpPr>
                <a:spLocks/>
              </p:cNvSpPr>
              <p:nvPr/>
            </p:nvSpPr>
            <p:spPr bwMode="auto">
              <a:xfrm>
                <a:off x="7512" y="1601"/>
                <a:ext cx="133" cy="66"/>
              </a:xfrm>
              <a:custGeom>
                <a:avLst/>
                <a:gdLst>
                  <a:gd name="T0" fmla="*/ 0 w 798"/>
                  <a:gd name="T1" fmla="*/ 14 h 396"/>
                  <a:gd name="T2" fmla="*/ 12 w 798"/>
                  <a:gd name="T3" fmla="*/ 108 h 396"/>
                  <a:gd name="T4" fmla="*/ 57 w 798"/>
                  <a:gd name="T5" fmla="*/ 125 h 396"/>
                  <a:gd name="T6" fmla="*/ 53 w 798"/>
                  <a:gd name="T7" fmla="*/ 182 h 396"/>
                  <a:gd name="T8" fmla="*/ 38 w 798"/>
                  <a:gd name="T9" fmla="*/ 230 h 396"/>
                  <a:gd name="T10" fmla="*/ 80 w 798"/>
                  <a:gd name="T11" fmla="*/ 232 h 396"/>
                  <a:gd name="T12" fmla="*/ 75 w 798"/>
                  <a:gd name="T13" fmla="*/ 271 h 396"/>
                  <a:gd name="T14" fmla="*/ 57 w 798"/>
                  <a:gd name="T15" fmla="*/ 277 h 396"/>
                  <a:gd name="T16" fmla="*/ 59 w 798"/>
                  <a:gd name="T17" fmla="*/ 304 h 396"/>
                  <a:gd name="T18" fmla="*/ 75 w 798"/>
                  <a:gd name="T19" fmla="*/ 319 h 396"/>
                  <a:gd name="T20" fmla="*/ 125 w 798"/>
                  <a:gd name="T21" fmla="*/ 313 h 396"/>
                  <a:gd name="T22" fmla="*/ 140 w 798"/>
                  <a:gd name="T23" fmla="*/ 286 h 396"/>
                  <a:gd name="T24" fmla="*/ 238 w 798"/>
                  <a:gd name="T25" fmla="*/ 289 h 396"/>
                  <a:gd name="T26" fmla="*/ 277 w 798"/>
                  <a:gd name="T27" fmla="*/ 355 h 396"/>
                  <a:gd name="T28" fmla="*/ 367 w 798"/>
                  <a:gd name="T29" fmla="*/ 367 h 396"/>
                  <a:gd name="T30" fmla="*/ 420 w 798"/>
                  <a:gd name="T31" fmla="*/ 394 h 396"/>
                  <a:gd name="T32" fmla="*/ 450 w 798"/>
                  <a:gd name="T33" fmla="*/ 396 h 396"/>
                  <a:gd name="T34" fmla="*/ 486 w 798"/>
                  <a:gd name="T35" fmla="*/ 367 h 396"/>
                  <a:gd name="T36" fmla="*/ 557 w 798"/>
                  <a:gd name="T37" fmla="*/ 349 h 396"/>
                  <a:gd name="T38" fmla="*/ 599 w 798"/>
                  <a:gd name="T39" fmla="*/ 289 h 396"/>
                  <a:gd name="T40" fmla="*/ 647 w 798"/>
                  <a:gd name="T41" fmla="*/ 286 h 396"/>
                  <a:gd name="T42" fmla="*/ 653 w 798"/>
                  <a:gd name="T43" fmla="*/ 241 h 396"/>
                  <a:gd name="T44" fmla="*/ 778 w 798"/>
                  <a:gd name="T45" fmla="*/ 196 h 396"/>
                  <a:gd name="T46" fmla="*/ 798 w 798"/>
                  <a:gd name="T47" fmla="*/ 65 h 396"/>
                  <a:gd name="T48" fmla="*/ 759 w 798"/>
                  <a:gd name="T49" fmla="*/ 24 h 396"/>
                  <a:gd name="T50" fmla="*/ 694 w 798"/>
                  <a:gd name="T51" fmla="*/ 122 h 396"/>
                  <a:gd name="T52" fmla="*/ 494 w 798"/>
                  <a:gd name="T53" fmla="*/ 0 h 396"/>
                  <a:gd name="T54" fmla="*/ 467 w 798"/>
                  <a:gd name="T55" fmla="*/ 39 h 396"/>
                  <a:gd name="T56" fmla="*/ 0 w 798"/>
                  <a:gd name="T57" fmla="*/ 14 h 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798" h="396">
                    <a:moveTo>
                      <a:pt x="0" y="14"/>
                    </a:moveTo>
                    <a:lnTo>
                      <a:pt x="12" y="108"/>
                    </a:lnTo>
                    <a:lnTo>
                      <a:pt x="57" y="125"/>
                    </a:lnTo>
                    <a:lnTo>
                      <a:pt x="53" y="182"/>
                    </a:lnTo>
                    <a:lnTo>
                      <a:pt x="38" y="230"/>
                    </a:lnTo>
                    <a:lnTo>
                      <a:pt x="80" y="232"/>
                    </a:lnTo>
                    <a:lnTo>
                      <a:pt x="75" y="271"/>
                    </a:lnTo>
                    <a:lnTo>
                      <a:pt x="57" y="277"/>
                    </a:lnTo>
                    <a:lnTo>
                      <a:pt x="59" y="304"/>
                    </a:lnTo>
                    <a:lnTo>
                      <a:pt x="75" y="319"/>
                    </a:lnTo>
                    <a:lnTo>
                      <a:pt x="125" y="313"/>
                    </a:lnTo>
                    <a:lnTo>
                      <a:pt x="140" y="286"/>
                    </a:lnTo>
                    <a:lnTo>
                      <a:pt x="238" y="289"/>
                    </a:lnTo>
                    <a:lnTo>
                      <a:pt x="277" y="355"/>
                    </a:lnTo>
                    <a:lnTo>
                      <a:pt x="367" y="367"/>
                    </a:lnTo>
                    <a:lnTo>
                      <a:pt x="420" y="394"/>
                    </a:lnTo>
                    <a:lnTo>
                      <a:pt x="450" y="396"/>
                    </a:lnTo>
                    <a:lnTo>
                      <a:pt x="486" y="367"/>
                    </a:lnTo>
                    <a:lnTo>
                      <a:pt x="557" y="349"/>
                    </a:lnTo>
                    <a:lnTo>
                      <a:pt x="599" y="289"/>
                    </a:lnTo>
                    <a:lnTo>
                      <a:pt x="647" y="286"/>
                    </a:lnTo>
                    <a:lnTo>
                      <a:pt x="653" y="241"/>
                    </a:lnTo>
                    <a:lnTo>
                      <a:pt x="778" y="196"/>
                    </a:lnTo>
                    <a:lnTo>
                      <a:pt x="798" y="65"/>
                    </a:lnTo>
                    <a:lnTo>
                      <a:pt x="759" y="24"/>
                    </a:lnTo>
                    <a:lnTo>
                      <a:pt x="694" y="122"/>
                    </a:lnTo>
                    <a:lnTo>
                      <a:pt x="494" y="0"/>
                    </a:lnTo>
                    <a:lnTo>
                      <a:pt x="467" y="39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11" name="Freeform 99"/>
              <p:cNvSpPr>
                <a:spLocks/>
              </p:cNvSpPr>
              <p:nvPr/>
            </p:nvSpPr>
            <p:spPr bwMode="auto">
              <a:xfrm>
                <a:off x="7512" y="1601"/>
                <a:ext cx="133" cy="66"/>
              </a:xfrm>
              <a:custGeom>
                <a:avLst/>
                <a:gdLst>
                  <a:gd name="T0" fmla="*/ 0 w 798"/>
                  <a:gd name="T1" fmla="*/ 14 h 396"/>
                  <a:gd name="T2" fmla="*/ 12 w 798"/>
                  <a:gd name="T3" fmla="*/ 108 h 396"/>
                  <a:gd name="T4" fmla="*/ 57 w 798"/>
                  <a:gd name="T5" fmla="*/ 125 h 396"/>
                  <a:gd name="T6" fmla="*/ 53 w 798"/>
                  <a:gd name="T7" fmla="*/ 182 h 396"/>
                  <a:gd name="T8" fmla="*/ 38 w 798"/>
                  <a:gd name="T9" fmla="*/ 230 h 396"/>
                  <a:gd name="T10" fmla="*/ 80 w 798"/>
                  <a:gd name="T11" fmla="*/ 232 h 396"/>
                  <a:gd name="T12" fmla="*/ 75 w 798"/>
                  <a:gd name="T13" fmla="*/ 271 h 396"/>
                  <a:gd name="T14" fmla="*/ 57 w 798"/>
                  <a:gd name="T15" fmla="*/ 277 h 396"/>
                  <a:gd name="T16" fmla="*/ 59 w 798"/>
                  <a:gd name="T17" fmla="*/ 304 h 396"/>
                  <a:gd name="T18" fmla="*/ 75 w 798"/>
                  <a:gd name="T19" fmla="*/ 319 h 396"/>
                  <a:gd name="T20" fmla="*/ 125 w 798"/>
                  <a:gd name="T21" fmla="*/ 313 h 396"/>
                  <a:gd name="T22" fmla="*/ 140 w 798"/>
                  <a:gd name="T23" fmla="*/ 286 h 396"/>
                  <a:gd name="T24" fmla="*/ 238 w 798"/>
                  <a:gd name="T25" fmla="*/ 289 h 396"/>
                  <a:gd name="T26" fmla="*/ 277 w 798"/>
                  <a:gd name="T27" fmla="*/ 355 h 396"/>
                  <a:gd name="T28" fmla="*/ 367 w 798"/>
                  <a:gd name="T29" fmla="*/ 367 h 396"/>
                  <a:gd name="T30" fmla="*/ 420 w 798"/>
                  <a:gd name="T31" fmla="*/ 394 h 396"/>
                  <a:gd name="T32" fmla="*/ 450 w 798"/>
                  <a:gd name="T33" fmla="*/ 396 h 396"/>
                  <a:gd name="T34" fmla="*/ 486 w 798"/>
                  <a:gd name="T35" fmla="*/ 367 h 396"/>
                  <a:gd name="T36" fmla="*/ 557 w 798"/>
                  <a:gd name="T37" fmla="*/ 349 h 396"/>
                  <a:gd name="T38" fmla="*/ 599 w 798"/>
                  <a:gd name="T39" fmla="*/ 289 h 396"/>
                  <a:gd name="T40" fmla="*/ 647 w 798"/>
                  <a:gd name="T41" fmla="*/ 286 h 396"/>
                  <a:gd name="T42" fmla="*/ 653 w 798"/>
                  <a:gd name="T43" fmla="*/ 241 h 396"/>
                  <a:gd name="T44" fmla="*/ 778 w 798"/>
                  <a:gd name="T45" fmla="*/ 196 h 396"/>
                  <a:gd name="T46" fmla="*/ 798 w 798"/>
                  <a:gd name="T47" fmla="*/ 65 h 396"/>
                  <a:gd name="T48" fmla="*/ 759 w 798"/>
                  <a:gd name="T49" fmla="*/ 24 h 396"/>
                  <a:gd name="T50" fmla="*/ 694 w 798"/>
                  <a:gd name="T51" fmla="*/ 122 h 396"/>
                  <a:gd name="T52" fmla="*/ 494 w 798"/>
                  <a:gd name="T53" fmla="*/ 0 h 396"/>
                  <a:gd name="T54" fmla="*/ 467 w 798"/>
                  <a:gd name="T55" fmla="*/ 39 h 396"/>
                  <a:gd name="T56" fmla="*/ 0 w 798"/>
                  <a:gd name="T57" fmla="*/ 14 h 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798" h="396">
                    <a:moveTo>
                      <a:pt x="0" y="14"/>
                    </a:moveTo>
                    <a:lnTo>
                      <a:pt x="12" y="108"/>
                    </a:lnTo>
                    <a:lnTo>
                      <a:pt x="57" y="125"/>
                    </a:lnTo>
                    <a:lnTo>
                      <a:pt x="53" y="182"/>
                    </a:lnTo>
                    <a:lnTo>
                      <a:pt x="38" y="230"/>
                    </a:lnTo>
                    <a:lnTo>
                      <a:pt x="80" y="232"/>
                    </a:lnTo>
                    <a:lnTo>
                      <a:pt x="75" y="271"/>
                    </a:lnTo>
                    <a:lnTo>
                      <a:pt x="57" y="277"/>
                    </a:lnTo>
                    <a:lnTo>
                      <a:pt x="59" y="304"/>
                    </a:lnTo>
                    <a:lnTo>
                      <a:pt x="75" y="319"/>
                    </a:lnTo>
                    <a:lnTo>
                      <a:pt x="125" y="313"/>
                    </a:lnTo>
                    <a:lnTo>
                      <a:pt x="140" y="286"/>
                    </a:lnTo>
                    <a:lnTo>
                      <a:pt x="238" y="289"/>
                    </a:lnTo>
                    <a:lnTo>
                      <a:pt x="277" y="355"/>
                    </a:lnTo>
                    <a:lnTo>
                      <a:pt x="367" y="367"/>
                    </a:lnTo>
                    <a:lnTo>
                      <a:pt x="420" y="394"/>
                    </a:lnTo>
                    <a:lnTo>
                      <a:pt x="450" y="396"/>
                    </a:lnTo>
                    <a:lnTo>
                      <a:pt x="486" y="367"/>
                    </a:lnTo>
                    <a:lnTo>
                      <a:pt x="557" y="349"/>
                    </a:lnTo>
                    <a:lnTo>
                      <a:pt x="599" y="289"/>
                    </a:lnTo>
                    <a:lnTo>
                      <a:pt x="647" y="286"/>
                    </a:lnTo>
                    <a:lnTo>
                      <a:pt x="653" y="241"/>
                    </a:lnTo>
                    <a:lnTo>
                      <a:pt x="778" y="196"/>
                    </a:lnTo>
                    <a:lnTo>
                      <a:pt x="798" y="65"/>
                    </a:lnTo>
                    <a:lnTo>
                      <a:pt x="759" y="24"/>
                    </a:lnTo>
                    <a:lnTo>
                      <a:pt x="694" y="122"/>
                    </a:lnTo>
                    <a:lnTo>
                      <a:pt x="494" y="0"/>
                    </a:lnTo>
                    <a:lnTo>
                      <a:pt x="467" y="39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12" name="Freeform 100"/>
              <p:cNvSpPr>
                <a:spLocks/>
              </p:cNvSpPr>
              <p:nvPr/>
            </p:nvSpPr>
            <p:spPr bwMode="auto">
              <a:xfrm>
                <a:off x="7663" y="1656"/>
                <a:ext cx="95" cy="68"/>
              </a:xfrm>
              <a:custGeom>
                <a:avLst/>
                <a:gdLst>
                  <a:gd name="T0" fmla="*/ 386 w 573"/>
                  <a:gd name="T1" fmla="*/ 26 h 408"/>
                  <a:gd name="T2" fmla="*/ 573 w 573"/>
                  <a:gd name="T3" fmla="*/ 286 h 408"/>
                  <a:gd name="T4" fmla="*/ 218 w 573"/>
                  <a:gd name="T5" fmla="*/ 408 h 408"/>
                  <a:gd name="T6" fmla="*/ 19 w 573"/>
                  <a:gd name="T7" fmla="*/ 281 h 408"/>
                  <a:gd name="T8" fmla="*/ 0 w 573"/>
                  <a:gd name="T9" fmla="*/ 175 h 408"/>
                  <a:gd name="T10" fmla="*/ 39 w 573"/>
                  <a:gd name="T11" fmla="*/ 175 h 408"/>
                  <a:gd name="T12" fmla="*/ 75 w 573"/>
                  <a:gd name="T13" fmla="*/ 57 h 408"/>
                  <a:gd name="T14" fmla="*/ 251 w 573"/>
                  <a:gd name="T15" fmla="*/ 0 h 408"/>
                  <a:gd name="T16" fmla="*/ 386 w 573"/>
                  <a:gd name="T17" fmla="*/ 26 h 4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73" h="408">
                    <a:moveTo>
                      <a:pt x="386" y="26"/>
                    </a:moveTo>
                    <a:lnTo>
                      <a:pt x="573" y="286"/>
                    </a:lnTo>
                    <a:lnTo>
                      <a:pt x="218" y="408"/>
                    </a:lnTo>
                    <a:lnTo>
                      <a:pt x="19" y="281"/>
                    </a:lnTo>
                    <a:lnTo>
                      <a:pt x="0" y="175"/>
                    </a:lnTo>
                    <a:lnTo>
                      <a:pt x="39" y="175"/>
                    </a:lnTo>
                    <a:lnTo>
                      <a:pt x="75" y="57"/>
                    </a:lnTo>
                    <a:lnTo>
                      <a:pt x="251" y="0"/>
                    </a:lnTo>
                    <a:lnTo>
                      <a:pt x="386" y="2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13" name="Freeform 101"/>
              <p:cNvSpPr>
                <a:spLocks/>
              </p:cNvSpPr>
              <p:nvPr/>
            </p:nvSpPr>
            <p:spPr bwMode="auto">
              <a:xfrm>
                <a:off x="7663" y="1656"/>
                <a:ext cx="95" cy="68"/>
              </a:xfrm>
              <a:custGeom>
                <a:avLst/>
                <a:gdLst>
                  <a:gd name="T0" fmla="*/ 386 w 573"/>
                  <a:gd name="T1" fmla="*/ 26 h 408"/>
                  <a:gd name="T2" fmla="*/ 573 w 573"/>
                  <a:gd name="T3" fmla="*/ 286 h 408"/>
                  <a:gd name="T4" fmla="*/ 218 w 573"/>
                  <a:gd name="T5" fmla="*/ 408 h 408"/>
                  <a:gd name="T6" fmla="*/ 19 w 573"/>
                  <a:gd name="T7" fmla="*/ 281 h 408"/>
                  <a:gd name="T8" fmla="*/ 0 w 573"/>
                  <a:gd name="T9" fmla="*/ 175 h 408"/>
                  <a:gd name="T10" fmla="*/ 39 w 573"/>
                  <a:gd name="T11" fmla="*/ 175 h 408"/>
                  <a:gd name="T12" fmla="*/ 75 w 573"/>
                  <a:gd name="T13" fmla="*/ 57 h 408"/>
                  <a:gd name="T14" fmla="*/ 251 w 573"/>
                  <a:gd name="T15" fmla="*/ 0 h 408"/>
                  <a:gd name="T16" fmla="*/ 386 w 573"/>
                  <a:gd name="T17" fmla="*/ 26 h 4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73" h="408">
                    <a:moveTo>
                      <a:pt x="386" y="26"/>
                    </a:moveTo>
                    <a:lnTo>
                      <a:pt x="573" y="286"/>
                    </a:lnTo>
                    <a:lnTo>
                      <a:pt x="218" y="408"/>
                    </a:lnTo>
                    <a:lnTo>
                      <a:pt x="19" y="281"/>
                    </a:lnTo>
                    <a:lnTo>
                      <a:pt x="0" y="175"/>
                    </a:lnTo>
                    <a:lnTo>
                      <a:pt x="39" y="175"/>
                    </a:lnTo>
                    <a:lnTo>
                      <a:pt x="75" y="57"/>
                    </a:lnTo>
                    <a:lnTo>
                      <a:pt x="251" y="0"/>
                    </a:lnTo>
                    <a:lnTo>
                      <a:pt x="386" y="2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14" name="Freeform 102"/>
              <p:cNvSpPr>
                <a:spLocks/>
              </p:cNvSpPr>
              <p:nvPr/>
            </p:nvSpPr>
            <p:spPr bwMode="auto">
              <a:xfrm>
                <a:off x="7584" y="1648"/>
                <a:ext cx="114" cy="147"/>
              </a:xfrm>
              <a:custGeom>
                <a:avLst/>
                <a:gdLst>
                  <a:gd name="T0" fmla="*/ 3 w 685"/>
                  <a:gd name="T1" fmla="*/ 116 h 879"/>
                  <a:gd name="T2" fmla="*/ 0 w 685"/>
                  <a:gd name="T3" fmla="*/ 331 h 879"/>
                  <a:gd name="T4" fmla="*/ 48 w 685"/>
                  <a:gd name="T5" fmla="*/ 397 h 879"/>
                  <a:gd name="T6" fmla="*/ 140 w 685"/>
                  <a:gd name="T7" fmla="*/ 388 h 879"/>
                  <a:gd name="T8" fmla="*/ 164 w 685"/>
                  <a:gd name="T9" fmla="*/ 444 h 879"/>
                  <a:gd name="T10" fmla="*/ 134 w 685"/>
                  <a:gd name="T11" fmla="*/ 492 h 879"/>
                  <a:gd name="T12" fmla="*/ 134 w 685"/>
                  <a:gd name="T13" fmla="*/ 549 h 879"/>
                  <a:gd name="T14" fmla="*/ 337 w 685"/>
                  <a:gd name="T15" fmla="*/ 612 h 879"/>
                  <a:gd name="T16" fmla="*/ 430 w 685"/>
                  <a:gd name="T17" fmla="*/ 823 h 879"/>
                  <a:gd name="T18" fmla="*/ 518 w 685"/>
                  <a:gd name="T19" fmla="*/ 879 h 879"/>
                  <a:gd name="T20" fmla="*/ 563 w 685"/>
                  <a:gd name="T21" fmla="*/ 861 h 879"/>
                  <a:gd name="T22" fmla="*/ 563 w 685"/>
                  <a:gd name="T23" fmla="*/ 689 h 879"/>
                  <a:gd name="T24" fmla="*/ 579 w 685"/>
                  <a:gd name="T25" fmla="*/ 590 h 879"/>
                  <a:gd name="T26" fmla="*/ 596 w 685"/>
                  <a:gd name="T27" fmla="*/ 522 h 879"/>
                  <a:gd name="T28" fmla="*/ 641 w 685"/>
                  <a:gd name="T29" fmla="*/ 477 h 879"/>
                  <a:gd name="T30" fmla="*/ 685 w 685"/>
                  <a:gd name="T31" fmla="*/ 457 h 879"/>
                  <a:gd name="T32" fmla="*/ 573 w 685"/>
                  <a:gd name="T33" fmla="*/ 379 h 879"/>
                  <a:gd name="T34" fmla="*/ 498 w 685"/>
                  <a:gd name="T35" fmla="*/ 328 h 879"/>
                  <a:gd name="T36" fmla="*/ 471 w 685"/>
                  <a:gd name="T37" fmla="*/ 220 h 879"/>
                  <a:gd name="T38" fmla="*/ 468 w 685"/>
                  <a:gd name="T39" fmla="*/ 134 h 879"/>
                  <a:gd name="T40" fmla="*/ 447 w 685"/>
                  <a:gd name="T41" fmla="*/ 93 h 879"/>
                  <a:gd name="T42" fmla="*/ 367 w 685"/>
                  <a:gd name="T43" fmla="*/ 120 h 879"/>
                  <a:gd name="T44" fmla="*/ 322 w 685"/>
                  <a:gd name="T45" fmla="*/ 120 h 879"/>
                  <a:gd name="T46" fmla="*/ 322 w 685"/>
                  <a:gd name="T47" fmla="*/ 98 h 879"/>
                  <a:gd name="T48" fmla="*/ 269 w 685"/>
                  <a:gd name="T49" fmla="*/ 81 h 879"/>
                  <a:gd name="T50" fmla="*/ 214 w 685"/>
                  <a:gd name="T51" fmla="*/ 0 h 879"/>
                  <a:gd name="T52" fmla="*/ 164 w 685"/>
                  <a:gd name="T53" fmla="*/ 3 h 879"/>
                  <a:gd name="T54" fmla="*/ 119 w 685"/>
                  <a:gd name="T55" fmla="*/ 65 h 879"/>
                  <a:gd name="T56" fmla="*/ 54 w 685"/>
                  <a:gd name="T57" fmla="*/ 81 h 879"/>
                  <a:gd name="T58" fmla="*/ 3 w 685"/>
                  <a:gd name="T59" fmla="*/ 116 h 8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85" h="879">
                    <a:moveTo>
                      <a:pt x="3" y="116"/>
                    </a:moveTo>
                    <a:lnTo>
                      <a:pt x="0" y="331"/>
                    </a:lnTo>
                    <a:lnTo>
                      <a:pt x="48" y="397"/>
                    </a:lnTo>
                    <a:lnTo>
                      <a:pt x="140" y="388"/>
                    </a:lnTo>
                    <a:lnTo>
                      <a:pt x="164" y="444"/>
                    </a:lnTo>
                    <a:lnTo>
                      <a:pt x="134" y="492"/>
                    </a:lnTo>
                    <a:lnTo>
                      <a:pt x="134" y="549"/>
                    </a:lnTo>
                    <a:lnTo>
                      <a:pt x="337" y="612"/>
                    </a:lnTo>
                    <a:lnTo>
                      <a:pt x="430" y="823"/>
                    </a:lnTo>
                    <a:lnTo>
                      <a:pt x="518" y="879"/>
                    </a:lnTo>
                    <a:lnTo>
                      <a:pt x="563" y="861"/>
                    </a:lnTo>
                    <a:lnTo>
                      <a:pt x="563" y="689"/>
                    </a:lnTo>
                    <a:lnTo>
                      <a:pt x="579" y="590"/>
                    </a:lnTo>
                    <a:lnTo>
                      <a:pt x="596" y="522"/>
                    </a:lnTo>
                    <a:lnTo>
                      <a:pt x="641" y="477"/>
                    </a:lnTo>
                    <a:lnTo>
                      <a:pt x="685" y="457"/>
                    </a:lnTo>
                    <a:lnTo>
                      <a:pt x="573" y="379"/>
                    </a:lnTo>
                    <a:lnTo>
                      <a:pt x="498" y="328"/>
                    </a:lnTo>
                    <a:lnTo>
                      <a:pt x="471" y="220"/>
                    </a:lnTo>
                    <a:lnTo>
                      <a:pt x="468" y="134"/>
                    </a:lnTo>
                    <a:lnTo>
                      <a:pt x="447" y="93"/>
                    </a:lnTo>
                    <a:lnTo>
                      <a:pt x="367" y="120"/>
                    </a:lnTo>
                    <a:lnTo>
                      <a:pt x="322" y="120"/>
                    </a:lnTo>
                    <a:lnTo>
                      <a:pt x="322" y="98"/>
                    </a:lnTo>
                    <a:lnTo>
                      <a:pt x="269" y="81"/>
                    </a:lnTo>
                    <a:lnTo>
                      <a:pt x="214" y="0"/>
                    </a:lnTo>
                    <a:lnTo>
                      <a:pt x="164" y="3"/>
                    </a:lnTo>
                    <a:lnTo>
                      <a:pt x="119" y="65"/>
                    </a:lnTo>
                    <a:lnTo>
                      <a:pt x="54" y="81"/>
                    </a:lnTo>
                    <a:lnTo>
                      <a:pt x="3" y="11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15" name="Freeform 103"/>
              <p:cNvSpPr>
                <a:spLocks/>
              </p:cNvSpPr>
              <p:nvPr/>
            </p:nvSpPr>
            <p:spPr bwMode="auto">
              <a:xfrm>
                <a:off x="7584" y="1648"/>
                <a:ext cx="114" cy="147"/>
              </a:xfrm>
              <a:custGeom>
                <a:avLst/>
                <a:gdLst>
                  <a:gd name="T0" fmla="*/ 3 w 685"/>
                  <a:gd name="T1" fmla="*/ 116 h 879"/>
                  <a:gd name="T2" fmla="*/ 0 w 685"/>
                  <a:gd name="T3" fmla="*/ 331 h 879"/>
                  <a:gd name="T4" fmla="*/ 48 w 685"/>
                  <a:gd name="T5" fmla="*/ 397 h 879"/>
                  <a:gd name="T6" fmla="*/ 140 w 685"/>
                  <a:gd name="T7" fmla="*/ 388 h 879"/>
                  <a:gd name="T8" fmla="*/ 164 w 685"/>
                  <a:gd name="T9" fmla="*/ 444 h 879"/>
                  <a:gd name="T10" fmla="*/ 134 w 685"/>
                  <a:gd name="T11" fmla="*/ 492 h 879"/>
                  <a:gd name="T12" fmla="*/ 134 w 685"/>
                  <a:gd name="T13" fmla="*/ 549 h 879"/>
                  <a:gd name="T14" fmla="*/ 337 w 685"/>
                  <a:gd name="T15" fmla="*/ 612 h 879"/>
                  <a:gd name="T16" fmla="*/ 430 w 685"/>
                  <a:gd name="T17" fmla="*/ 823 h 879"/>
                  <a:gd name="T18" fmla="*/ 518 w 685"/>
                  <a:gd name="T19" fmla="*/ 879 h 879"/>
                  <a:gd name="T20" fmla="*/ 563 w 685"/>
                  <a:gd name="T21" fmla="*/ 861 h 879"/>
                  <a:gd name="T22" fmla="*/ 563 w 685"/>
                  <a:gd name="T23" fmla="*/ 689 h 879"/>
                  <a:gd name="T24" fmla="*/ 579 w 685"/>
                  <a:gd name="T25" fmla="*/ 590 h 879"/>
                  <a:gd name="T26" fmla="*/ 596 w 685"/>
                  <a:gd name="T27" fmla="*/ 522 h 879"/>
                  <a:gd name="T28" fmla="*/ 641 w 685"/>
                  <a:gd name="T29" fmla="*/ 477 h 879"/>
                  <a:gd name="T30" fmla="*/ 685 w 685"/>
                  <a:gd name="T31" fmla="*/ 457 h 879"/>
                  <a:gd name="T32" fmla="*/ 573 w 685"/>
                  <a:gd name="T33" fmla="*/ 379 h 879"/>
                  <a:gd name="T34" fmla="*/ 498 w 685"/>
                  <a:gd name="T35" fmla="*/ 328 h 879"/>
                  <a:gd name="T36" fmla="*/ 471 w 685"/>
                  <a:gd name="T37" fmla="*/ 220 h 879"/>
                  <a:gd name="T38" fmla="*/ 468 w 685"/>
                  <a:gd name="T39" fmla="*/ 134 h 879"/>
                  <a:gd name="T40" fmla="*/ 447 w 685"/>
                  <a:gd name="T41" fmla="*/ 93 h 879"/>
                  <a:gd name="T42" fmla="*/ 367 w 685"/>
                  <a:gd name="T43" fmla="*/ 120 h 879"/>
                  <a:gd name="T44" fmla="*/ 322 w 685"/>
                  <a:gd name="T45" fmla="*/ 120 h 879"/>
                  <a:gd name="T46" fmla="*/ 322 w 685"/>
                  <a:gd name="T47" fmla="*/ 98 h 879"/>
                  <a:gd name="T48" fmla="*/ 269 w 685"/>
                  <a:gd name="T49" fmla="*/ 81 h 879"/>
                  <a:gd name="T50" fmla="*/ 214 w 685"/>
                  <a:gd name="T51" fmla="*/ 0 h 879"/>
                  <a:gd name="T52" fmla="*/ 164 w 685"/>
                  <a:gd name="T53" fmla="*/ 3 h 879"/>
                  <a:gd name="T54" fmla="*/ 119 w 685"/>
                  <a:gd name="T55" fmla="*/ 65 h 879"/>
                  <a:gd name="T56" fmla="*/ 54 w 685"/>
                  <a:gd name="T57" fmla="*/ 81 h 879"/>
                  <a:gd name="T58" fmla="*/ 3 w 685"/>
                  <a:gd name="T59" fmla="*/ 116 h 8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85" h="879">
                    <a:moveTo>
                      <a:pt x="3" y="116"/>
                    </a:moveTo>
                    <a:lnTo>
                      <a:pt x="0" y="331"/>
                    </a:lnTo>
                    <a:lnTo>
                      <a:pt x="48" y="397"/>
                    </a:lnTo>
                    <a:lnTo>
                      <a:pt x="140" y="388"/>
                    </a:lnTo>
                    <a:lnTo>
                      <a:pt x="164" y="444"/>
                    </a:lnTo>
                    <a:lnTo>
                      <a:pt x="134" y="492"/>
                    </a:lnTo>
                    <a:lnTo>
                      <a:pt x="134" y="549"/>
                    </a:lnTo>
                    <a:lnTo>
                      <a:pt x="337" y="612"/>
                    </a:lnTo>
                    <a:lnTo>
                      <a:pt x="430" y="823"/>
                    </a:lnTo>
                    <a:lnTo>
                      <a:pt x="518" y="879"/>
                    </a:lnTo>
                    <a:lnTo>
                      <a:pt x="563" y="861"/>
                    </a:lnTo>
                    <a:lnTo>
                      <a:pt x="563" y="689"/>
                    </a:lnTo>
                    <a:lnTo>
                      <a:pt x="579" y="590"/>
                    </a:lnTo>
                    <a:lnTo>
                      <a:pt x="596" y="522"/>
                    </a:lnTo>
                    <a:lnTo>
                      <a:pt x="641" y="477"/>
                    </a:lnTo>
                    <a:lnTo>
                      <a:pt x="685" y="457"/>
                    </a:lnTo>
                    <a:lnTo>
                      <a:pt x="573" y="379"/>
                    </a:lnTo>
                    <a:lnTo>
                      <a:pt x="498" y="328"/>
                    </a:lnTo>
                    <a:lnTo>
                      <a:pt x="471" y="220"/>
                    </a:lnTo>
                    <a:lnTo>
                      <a:pt x="468" y="134"/>
                    </a:lnTo>
                    <a:lnTo>
                      <a:pt x="447" y="93"/>
                    </a:lnTo>
                    <a:lnTo>
                      <a:pt x="367" y="120"/>
                    </a:lnTo>
                    <a:lnTo>
                      <a:pt x="322" y="120"/>
                    </a:lnTo>
                    <a:lnTo>
                      <a:pt x="322" y="98"/>
                    </a:lnTo>
                    <a:lnTo>
                      <a:pt x="269" y="81"/>
                    </a:lnTo>
                    <a:lnTo>
                      <a:pt x="214" y="0"/>
                    </a:lnTo>
                    <a:lnTo>
                      <a:pt x="164" y="3"/>
                    </a:lnTo>
                    <a:lnTo>
                      <a:pt x="119" y="65"/>
                    </a:lnTo>
                    <a:lnTo>
                      <a:pt x="54" y="81"/>
                    </a:lnTo>
                    <a:lnTo>
                      <a:pt x="3" y="11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16" name="Freeform 104"/>
              <p:cNvSpPr>
                <a:spLocks/>
              </p:cNvSpPr>
              <p:nvPr/>
            </p:nvSpPr>
            <p:spPr bwMode="auto">
              <a:xfrm>
                <a:off x="7727" y="1635"/>
                <a:ext cx="154" cy="73"/>
              </a:xfrm>
              <a:custGeom>
                <a:avLst/>
                <a:gdLst>
                  <a:gd name="T0" fmla="*/ 924 w 924"/>
                  <a:gd name="T1" fmla="*/ 63 h 439"/>
                  <a:gd name="T2" fmla="*/ 879 w 924"/>
                  <a:gd name="T3" fmla="*/ 376 h 439"/>
                  <a:gd name="T4" fmla="*/ 671 w 924"/>
                  <a:gd name="T5" fmla="*/ 398 h 439"/>
                  <a:gd name="T6" fmla="*/ 610 w 924"/>
                  <a:gd name="T7" fmla="*/ 439 h 439"/>
                  <a:gd name="T8" fmla="*/ 489 w 924"/>
                  <a:gd name="T9" fmla="*/ 394 h 439"/>
                  <a:gd name="T10" fmla="*/ 175 w 924"/>
                  <a:gd name="T11" fmla="*/ 392 h 439"/>
                  <a:gd name="T12" fmla="*/ 0 w 924"/>
                  <a:gd name="T13" fmla="*/ 153 h 439"/>
                  <a:gd name="T14" fmla="*/ 32 w 924"/>
                  <a:gd name="T15" fmla="*/ 92 h 439"/>
                  <a:gd name="T16" fmla="*/ 71 w 924"/>
                  <a:gd name="T17" fmla="*/ 84 h 439"/>
                  <a:gd name="T18" fmla="*/ 199 w 924"/>
                  <a:gd name="T19" fmla="*/ 0 h 439"/>
                  <a:gd name="T20" fmla="*/ 461 w 924"/>
                  <a:gd name="T21" fmla="*/ 69 h 439"/>
                  <a:gd name="T22" fmla="*/ 536 w 924"/>
                  <a:gd name="T23" fmla="*/ 49 h 439"/>
                  <a:gd name="T24" fmla="*/ 924 w 924"/>
                  <a:gd name="T25" fmla="*/ 63 h 4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24" h="439">
                    <a:moveTo>
                      <a:pt x="924" y="63"/>
                    </a:moveTo>
                    <a:lnTo>
                      <a:pt x="879" y="376"/>
                    </a:lnTo>
                    <a:lnTo>
                      <a:pt x="671" y="398"/>
                    </a:lnTo>
                    <a:lnTo>
                      <a:pt x="610" y="439"/>
                    </a:lnTo>
                    <a:lnTo>
                      <a:pt x="489" y="394"/>
                    </a:lnTo>
                    <a:lnTo>
                      <a:pt x="175" y="392"/>
                    </a:lnTo>
                    <a:lnTo>
                      <a:pt x="0" y="153"/>
                    </a:lnTo>
                    <a:lnTo>
                      <a:pt x="32" y="92"/>
                    </a:lnTo>
                    <a:lnTo>
                      <a:pt x="71" y="84"/>
                    </a:lnTo>
                    <a:lnTo>
                      <a:pt x="199" y="0"/>
                    </a:lnTo>
                    <a:lnTo>
                      <a:pt x="461" y="69"/>
                    </a:lnTo>
                    <a:lnTo>
                      <a:pt x="536" y="49"/>
                    </a:lnTo>
                    <a:lnTo>
                      <a:pt x="924" y="6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17" name="Freeform 105"/>
              <p:cNvSpPr>
                <a:spLocks/>
              </p:cNvSpPr>
              <p:nvPr/>
            </p:nvSpPr>
            <p:spPr bwMode="auto">
              <a:xfrm>
                <a:off x="7727" y="1635"/>
                <a:ext cx="154" cy="73"/>
              </a:xfrm>
              <a:custGeom>
                <a:avLst/>
                <a:gdLst>
                  <a:gd name="T0" fmla="*/ 924 w 924"/>
                  <a:gd name="T1" fmla="*/ 63 h 439"/>
                  <a:gd name="T2" fmla="*/ 879 w 924"/>
                  <a:gd name="T3" fmla="*/ 376 h 439"/>
                  <a:gd name="T4" fmla="*/ 671 w 924"/>
                  <a:gd name="T5" fmla="*/ 398 h 439"/>
                  <a:gd name="T6" fmla="*/ 610 w 924"/>
                  <a:gd name="T7" fmla="*/ 439 h 439"/>
                  <a:gd name="T8" fmla="*/ 489 w 924"/>
                  <a:gd name="T9" fmla="*/ 394 h 439"/>
                  <a:gd name="T10" fmla="*/ 175 w 924"/>
                  <a:gd name="T11" fmla="*/ 392 h 439"/>
                  <a:gd name="T12" fmla="*/ 0 w 924"/>
                  <a:gd name="T13" fmla="*/ 153 h 439"/>
                  <a:gd name="T14" fmla="*/ 32 w 924"/>
                  <a:gd name="T15" fmla="*/ 92 h 439"/>
                  <a:gd name="T16" fmla="*/ 71 w 924"/>
                  <a:gd name="T17" fmla="*/ 84 h 439"/>
                  <a:gd name="T18" fmla="*/ 199 w 924"/>
                  <a:gd name="T19" fmla="*/ 0 h 439"/>
                  <a:gd name="T20" fmla="*/ 461 w 924"/>
                  <a:gd name="T21" fmla="*/ 69 h 439"/>
                  <a:gd name="T22" fmla="*/ 536 w 924"/>
                  <a:gd name="T23" fmla="*/ 49 h 439"/>
                  <a:gd name="T24" fmla="*/ 924 w 924"/>
                  <a:gd name="T25" fmla="*/ 63 h 4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24" h="439">
                    <a:moveTo>
                      <a:pt x="924" y="63"/>
                    </a:moveTo>
                    <a:lnTo>
                      <a:pt x="879" y="376"/>
                    </a:lnTo>
                    <a:lnTo>
                      <a:pt x="671" y="398"/>
                    </a:lnTo>
                    <a:lnTo>
                      <a:pt x="610" y="439"/>
                    </a:lnTo>
                    <a:lnTo>
                      <a:pt x="489" y="394"/>
                    </a:lnTo>
                    <a:lnTo>
                      <a:pt x="175" y="392"/>
                    </a:lnTo>
                    <a:lnTo>
                      <a:pt x="0" y="153"/>
                    </a:lnTo>
                    <a:lnTo>
                      <a:pt x="32" y="92"/>
                    </a:lnTo>
                    <a:lnTo>
                      <a:pt x="71" y="84"/>
                    </a:lnTo>
                    <a:lnTo>
                      <a:pt x="199" y="0"/>
                    </a:lnTo>
                    <a:lnTo>
                      <a:pt x="461" y="69"/>
                    </a:lnTo>
                    <a:lnTo>
                      <a:pt x="536" y="49"/>
                    </a:lnTo>
                    <a:lnTo>
                      <a:pt x="924" y="6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18" name="Freeform 106"/>
              <p:cNvSpPr>
                <a:spLocks/>
              </p:cNvSpPr>
              <p:nvPr/>
            </p:nvSpPr>
            <p:spPr bwMode="auto">
              <a:xfrm>
                <a:off x="7757" y="1697"/>
                <a:ext cx="121" cy="113"/>
              </a:xfrm>
              <a:custGeom>
                <a:avLst/>
                <a:gdLst>
                  <a:gd name="T0" fmla="*/ 700 w 724"/>
                  <a:gd name="T1" fmla="*/ 0 h 678"/>
                  <a:gd name="T2" fmla="*/ 724 w 724"/>
                  <a:gd name="T3" fmla="*/ 405 h 678"/>
                  <a:gd name="T4" fmla="*/ 482 w 724"/>
                  <a:gd name="T5" fmla="*/ 528 h 678"/>
                  <a:gd name="T6" fmla="*/ 537 w 724"/>
                  <a:gd name="T7" fmla="*/ 605 h 678"/>
                  <a:gd name="T8" fmla="*/ 515 w 724"/>
                  <a:gd name="T9" fmla="*/ 678 h 678"/>
                  <a:gd name="T10" fmla="*/ 151 w 724"/>
                  <a:gd name="T11" fmla="*/ 546 h 678"/>
                  <a:gd name="T12" fmla="*/ 92 w 724"/>
                  <a:gd name="T13" fmla="*/ 313 h 678"/>
                  <a:gd name="T14" fmla="*/ 88 w 724"/>
                  <a:gd name="T15" fmla="*/ 168 h 678"/>
                  <a:gd name="T16" fmla="*/ 8 w 724"/>
                  <a:gd name="T17" fmla="*/ 33 h 678"/>
                  <a:gd name="T18" fmla="*/ 0 w 724"/>
                  <a:gd name="T19" fmla="*/ 21 h 678"/>
                  <a:gd name="T20" fmla="*/ 319 w 724"/>
                  <a:gd name="T21" fmla="*/ 21 h 678"/>
                  <a:gd name="T22" fmla="*/ 429 w 724"/>
                  <a:gd name="T23" fmla="*/ 68 h 678"/>
                  <a:gd name="T24" fmla="*/ 494 w 724"/>
                  <a:gd name="T25" fmla="*/ 21 h 678"/>
                  <a:gd name="T26" fmla="*/ 700 w 724"/>
                  <a:gd name="T27" fmla="*/ 0 h 6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24" h="678">
                    <a:moveTo>
                      <a:pt x="700" y="0"/>
                    </a:moveTo>
                    <a:lnTo>
                      <a:pt x="724" y="405"/>
                    </a:lnTo>
                    <a:lnTo>
                      <a:pt x="482" y="528"/>
                    </a:lnTo>
                    <a:lnTo>
                      <a:pt x="537" y="605"/>
                    </a:lnTo>
                    <a:lnTo>
                      <a:pt x="515" y="678"/>
                    </a:lnTo>
                    <a:lnTo>
                      <a:pt x="151" y="546"/>
                    </a:lnTo>
                    <a:lnTo>
                      <a:pt x="92" y="313"/>
                    </a:lnTo>
                    <a:lnTo>
                      <a:pt x="88" y="168"/>
                    </a:lnTo>
                    <a:lnTo>
                      <a:pt x="8" y="33"/>
                    </a:lnTo>
                    <a:lnTo>
                      <a:pt x="0" y="21"/>
                    </a:lnTo>
                    <a:lnTo>
                      <a:pt x="319" y="21"/>
                    </a:lnTo>
                    <a:lnTo>
                      <a:pt x="429" y="68"/>
                    </a:lnTo>
                    <a:lnTo>
                      <a:pt x="494" y="21"/>
                    </a:lnTo>
                    <a:lnTo>
                      <a:pt x="700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19" name="Freeform 107"/>
              <p:cNvSpPr>
                <a:spLocks/>
              </p:cNvSpPr>
              <p:nvPr/>
            </p:nvSpPr>
            <p:spPr bwMode="auto">
              <a:xfrm>
                <a:off x="7757" y="1697"/>
                <a:ext cx="121" cy="113"/>
              </a:xfrm>
              <a:custGeom>
                <a:avLst/>
                <a:gdLst>
                  <a:gd name="T0" fmla="*/ 700 w 724"/>
                  <a:gd name="T1" fmla="*/ 0 h 678"/>
                  <a:gd name="T2" fmla="*/ 724 w 724"/>
                  <a:gd name="T3" fmla="*/ 405 h 678"/>
                  <a:gd name="T4" fmla="*/ 482 w 724"/>
                  <a:gd name="T5" fmla="*/ 528 h 678"/>
                  <a:gd name="T6" fmla="*/ 537 w 724"/>
                  <a:gd name="T7" fmla="*/ 605 h 678"/>
                  <a:gd name="T8" fmla="*/ 515 w 724"/>
                  <a:gd name="T9" fmla="*/ 678 h 678"/>
                  <a:gd name="T10" fmla="*/ 151 w 724"/>
                  <a:gd name="T11" fmla="*/ 546 h 678"/>
                  <a:gd name="T12" fmla="*/ 92 w 724"/>
                  <a:gd name="T13" fmla="*/ 313 h 678"/>
                  <a:gd name="T14" fmla="*/ 88 w 724"/>
                  <a:gd name="T15" fmla="*/ 168 h 678"/>
                  <a:gd name="T16" fmla="*/ 8 w 724"/>
                  <a:gd name="T17" fmla="*/ 33 h 678"/>
                  <a:gd name="T18" fmla="*/ 0 w 724"/>
                  <a:gd name="T19" fmla="*/ 21 h 678"/>
                  <a:gd name="T20" fmla="*/ 319 w 724"/>
                  <a:gd name="T21" fmla="*/ 21 h 678"/>
                  <a:gd name="T22" fmla="*/ 429 w 724"/>
                  <a:gd name="T23" fmla="*/ 68 h 678"/>
                  <a:gd name="T24" fmla="*/ 494 w 724"/>
                  <a:gd name="T25" fmla="*/ 21 h 678"/>
                  <a:gd name="T26" fmla="*/ 700 w 724"/>
                  <a:gd name="T27" fmla="*/ 0 h 6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24" h="678">
                    <a:moveTo>
                      <a:pt x="700" y="0"/>
                    </a:moveTo>
                    <a:lnTo>
                      <a:pt x="724" y="405"/>
                    </a:lnTo>
                    <a:lnTo>
                      <a:pt x="482" y="528"/>
                    </a:lnTo>
                    <a:lnTo>
                      <a:pt x="537" y="605"/>
                    </a:lnTo>
                    <a:lnTo>
                      <a:pt x="515" y="678"/>
                    </a:lnTo>
                    <a:lnTo>
                      <a:pt x="151" y="546"/>
                    </a:lnTo>
                    <a:lnTo>
                      <a:pt x="92" y="313"/>
                    </a:lnTo>
                    <a:lnTo>
                      <a:pt x="88" y="168"/>
                    </a:lnTo>
                    <a:lnTo>
                      <a:pt x="8" y="33"/>
                    </a:lnTo>
                    <a:lnTo>
                      <a:pt x="0" y="21"/>
                    </a:lnTo>
                    <a:lnTo>
                      <a:pt x="319" y="21"/>
                    </a:lnTo>
                    <a:lnTo>
                      <a:pt x="429" y="68"/>
                    </a:lnTo>
                    <a:lnTo>
                      <a:pt x="494" y="21"/>
                    </a:lnTo>
                    <a:lnTo>
                      <a:pt x="700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20" name="Freeform 108"/>
              <p:cNvSpPr>
                <a:spLocks/>
              </p:cNvSpPr>
              <p:nvPr/>
            </p:nvSpPr>
            <p:spPr bwMode="auto">
              <a:xfrm>
                <a:off x="7677" y="1703"/>
                <a:ext cx="105" cy="114"/>
              </a:xfrm>
              <a:custGeom>
                <a:avLst/>
                <a:gdLst>
                  <a:gd name="T0" fmla="*/ 2 w 628"/>
                  <a:gd name="T1" fmla="*/ 510 h 679"/>
                  <a:gd name="T2" fmla="*/ 118 w 628"/>
                  <a:gd name="T3" fmla="*/ 665 h 679"/>
                  <a:gd name="T4" fmla="*/ 173 w 628"/>
                  <a:gd name="T5" fmla="*/ 679 h 679"/>
                  <a:gd name="T6" fmla="*/ 279 w 628"/>
                  <a:gd name="T7" fmla="*/ 642 h 679"/>
                  <a:gd name="T8" fmla="*/ 330 w 628"/>
                  <a:gd name="T9" fmla="*/ 554 h 679"/>
                  <a:gd name="T10" fmla="*/ 369 w 628"/>
                  <a:gd name="T11" fmla="*/ 563 h 679"/>
                  <a:gd name="T12" fmla="*/ 477 w 628"/>
                  <a:gd name="T13" fmla="*/ 554 h 679"/>
                  <a:gd name="T14" fmla="*/ 628 w 628"/>
                  <a:gd name="T15" fmla="*/ 510 h 679"/>
                  <a:gd name="T16" fmla="*/ 569 w 628"/>
                  <a:gd name="T17" fmla="*/ 269 h 679"/>
                  <a:gd name="T18" fmla="*/ 569 w 628"/>
                  <a:gd name="T19" fmla="*/ 132 h 679"/>
                  <a:gd name="T20" fmla="*/ 483 w 628"/>
                  <a:gd name="T21" fmla="*/ 0 h 679"/>
                  <a:gd name="T22" fmla="*/ 124 w 628"/>
                  <a:gd name="T23" fmla="*/ 122 h 679"/>
                  <a:gd name="T24" fmla="*/ 80 w 628"/>
                  <a:gd name="T25" fmla="*/ 146 h 679"/>
                  <a:gd name="T26" fmla="*/ 35 w 628"/>
                  <a:gd name="T27" fmla="*/ 191 h 679"/>
                  <a:gd name="T28" fmla="*/ 0 w 628"/>
                  <a:gd name="T29" fmla="*/ 352 h 679"/>
                  <a:gd name="T30" fmla="*/ 2 w 628"/>
                  <a:gd name="T31" fmla="*/ 510 h 6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28" h="679">
                    <a:moveTo>
                      <a:pt x="2" y="510"/>
                    </a:moveTo>
                    <a:lnTo>
                      <a:pt x="118" y="665"/>
                    </a:lnTo>
                    <a:lnTo>
                      <a:pt x="173" y="679"/>
                    </a:lnTo>
                    <a:lnTo>
                      <a:pt x="279" y="642"/>
                    </a:lnTo>
                    <a:lnTo>
                      <a:pt x="330" y="554"/>
                    </a:lnTo>
                    <a:lnTo>
                      <a:pt x="369" y="563"/>
                    </a:lnTo>
                    <a:lnTo>
                      <a:pt x="477" y="554"/>
                    </a:lnTo>
                    <a:lnTo>
                      <a:pt x="628" y="510"/>
                    </a:lnTo>
                    <a:lnTo>
                      <a:pt x="569" y="269"/>
                    </a:lnTo>
                    <a:lnTo>
                      <a:pt x="569" y="132"/>
                    </a:lnTo>
                    <a:lnTo>
                      <a:pt x="483" y="0"/>
                    </a:lnTo>
                    <a:lnTo>
                      <a:pt x="124" y="122"/>
                    </a:lnTo>
                    <a:lnTo>
                      <a:pt x="80" y="146"/>
                    </a:lnTo>
                    <a:lnTo>
                      <a:pt x="35" y="191"/>
                    </a:lnTo>
                    <a:lnTo>
                      <a:pt x="0" y="352"/>
                    </a:lnTo>
                    <a:lnTo>
                      <a:pt x="2" y="51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21" name="Freeform 109"/>
              <p:cNvSpPr>
                <a:spLocks/>
              </p:cNvSpPr>
              <p:nvPr/>
            </p:nvSpPr>
            <p:spPr bwMode="auto">
              <a:xfrm>
                <a:off x="7677" y="1703"/>
                <a:ext cx="105" cy="114"/>
              </a:xfrm>
              <a:custGeom>
                <a:avLst/>
                <a:gdLst>
                  <a:gd name="T0" fmla="*/ 2 w 628"/>
                  <a:gd name="T1" fmla="*/ 510 h 679"/>
                  <a:gd name="T2" fmla="*/ 118 w 628"/>
                  <a:gd name="T3" fmla="*/ 665 h 679"/>
                  <a:gd name="T4" fmla="*/ 173 w 628"/>
                  <a:gd name="T5" fmla="*/ 679 h 679"/>
                  <a:gd name="T6" fmla="*/ 279 w 628"/>
                  <a:gd name="T7" fmla="*/ 642 h 679"/>
                  <a:gd name="T8" fmla="*/ 330 w 628"/>
                  <a:gd name="T9" fmla="*/ 554 h 679"/>
                  <a:gd name="T10" fmla="*/ 369 w 628"/>
                  <a:gd name="T11" fmla="*/ 563 h 679"/>
                  <a:gd name="T12" fmla="*/ 477 w 628"/>
                  <a:gd name="T13" fmla="*/ 554 h 679"/>
                  <a:gd name="T14" fmla="*/ 628 w 628"/>
                  <a:gd name="T15" fmla="*/ 510 h 679"/>
                  <a:gd name="T16" fmla="*/ 569 w 628"/>
                  <a:gd name="T17" fmla="*/ 269 h 679"/>
                  <a:gd name="T18" fmla="*/ 569 w 628"/>
                  <a:gd name="T19" fmla="*/ 132 h 679"/>
                  <a:gd name="T20" fmla="*/ 483 w 628"/>
                  <a:gd name="T21" fmla="*/ 0 h 679"/>
                  <a:gd name="T22" fmla="*/ 124 w 628"/>
                  <a:gd name="T23" fmla="*/ 122 h 679"/>
                  <a:gd name="T24" fmla="*/ 80 w 628"/>
                  <a:gd name="T25" fmla="*/ 146 h 679"/>
                  <a:gd name="T26" fmla="*/ 35 w 628"/>
                  <a:gd name="T27" fmla="*/ 191 h 679"/>
                  <a:gd name="T28" fmla="*/ 0 w 628"/>
                  <a:gd name="T29" fmla="*/ 352 h 679"/>
                  <a:gd name="T30" fmla="*/ 2 w 628"/>
                  <a:gd name="T31" fmla="*/ 510 h 6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28" h="679">
                    <a:moveTo>
                      <a:pt x="2" y="510"/>
                    </a:moveTo>
                    <a:lnTo>
                      <a:pt x="118" y="665"/>
                    </a:lnTo>
                    <a:lnTo>
                      <a:pt x="173" y="679"/>
                    </a:lnTo>
                    <a:lnTo>
                      <a:pt x="279" y="642"/>
                    </a:lnTo>
                    <a:lnTo>
                      <a:pt x="330" y="554"/>
                    </a:lnTo>
                    <a:lnTo>
                      <a:pt x="369" y="563"/>
                    </a:lnTo>
                    <a:lnTo>
                      <a:pt x="477" y="554"/>
                    </a:lnTo>
                    <a:lnTo>
                      <a:pt x="628" y="510"/>
                    </a:lnTo>
                    <a:lnTo>
                      <a:pt x="569" y="269"/>
                    </a:lnTo>
                    <a:lnTo>
                      <a:pt x="569" y="132"/>
                    </a:lnTo>
                    <a:lnTo>
                      <a:pt x="483" y="0"/>
                    </a:lnTo>
                    <a:lnTo>
                      <a:pt x="124" y="122"/>
                    </a:lnTo>
                    <a:lnTo>
                      <a:pt x="80" y="146"/>
                    </a:lnTo>
                    <a:lnTo>
                      <a:pt x="35" y="191"/>
                    </a:lnTo>
                    <a:lnTo>
                      <a:pt x="0" y="352"/>
                    </a:lnTo>
                    <a:lnTo>
                      <a:pt x="2" y="51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22" name="Freeform 110"/>
              <p:cNvSpPr>
                <a:spLocks/>
              </p:cNvSpPr>
              <p:nvPr/>
            </p:nvSpPr>
            <p:spPr bwMode="auto">
              <a:xfrm>
                <a:off x="7709" y="1788"/>
                <a:ext cx="186" cy="193"/>
              </a:xfrm>
              <a:custGeom>
                <a:avLst/>
                <a:gdLst>
                  <a:gd name="T0" fmla="*/ 1110 w 1112"/>
                  <a:gd name="T1" fmla="*/ 495 h 1157"/>
                  <a:gd name="T2" fmla="*/ 1112 w 1112"/>
                  <a:gd name="T3" fmla="*/ 385 h 1157"/>
                  <a:gd name="T4" fmla="*/ 824 w 1112"/>
                  <a:gd name="T5" fmla="*/ 59 h 1157"/>
                  <a:gd name="T6" fmla="*/ 802 w 1112"/>
                  <a:gd name="T7" fmla="*/ 134 h 1157"/>
                  <a:gd name="T8" fmla="*/ 438 w 1112"/>
                  <a:gd name="T9" fmla="*/ 0 h 1157"/>
                  <a:gd name="T10" fmla="*/ 281 w 1112"/>
                  <a:gd name="T11" fmla="*/ 185 h 1157"/>
                  <a:gd name="T12" fmla="*/ 99 w 1112"/>
                  <a:gd name="T13" fmla="*/ 242 h 1157"/>
                  <a:gd name="T14" fmla="*/ 54 w 1112"/>
                  <a:gd name="T15" fmla="*/ 318 h 1157"/>
                  <a:gd name="T16" fmla="*/ 63 w 1112"/>
                  <a:gd name="T17" fmla="*/ 453 h 1157"/>
                  <a:gd name="T18" fmla="*/ 102 w 1112"/>
                  <a:gd name="T19" fmla="*/ 518 h 1157"/>
                  <a:gd name="T20" fmla="*/ 108 w 1112"/>
                  <a:gd name="T21" fmla="*/ 599 h 1157"/>
                  <a:gd name="T22" fmla="*/ 0 w 1112"/>
                  <a:gd name="T23" fmla="*/ 691 h 1157"/>
                  <a:gd name="T24" fmla="*/ 134 w 1112"/>
                  <a:gd name="T25" fmla="*/ 998 h 1157"/>
                  <a:gd name="T26" fmla="*/ 140 w 1112"/>
                  <a:gd name="T27" fmla="*/ 1094 h 1157"/>
                  <a:gd name="T28" fmla="*/ 457 w 1112"/>
                  <a:gd name="T29" fmla="*/ 1157 h 1157"/>
                  <a:gd name="T30" fmla="*/ 563 w 1112"/>
                  <a:gd name="T31" fmla="*/ 1040 h 1157"/>
                  <a:gd name="T32" fmla="*/ 662 w 1112"/>
                  <a:gd name="T33" fmla="*/ 1052 h 1157"/>
                  <a:gd name="T34" fmla="*/ 681 w 1112"/>
                  <a:gd name="T35" fmla="*/ 1040 h 1157"/>
                  <a:gd name="T36" fmla="*/ 755 w 1112"/>
                  <a:gd name="T37" fmla="*/ 1052 h 1157"/>
                  <a:gd name="T38" fmla="*/ 1002 w 1112"/>
                  <a:gd name="T39" fmla="*/ 784 h 1157"/>
                  <a:gd name="T40" fmla="*/ 1065 w 1112"/>
                  <a:gd name="T41" fmla="*/ 778 h 1157"/>
                  <a:gd name="T42" fmla="*/ 1085 w 1112"/>
                  <a:gd name="T43" fmla="*/ 622 h 1157"/>
                  <a:gd name="T44" fmla="*/ 1016 w 1112"/>
                  <a:gd name="T45" fmla="*/ 585 h 1157"/>
                  <a:gd name="T46" fmla="*/ 1026 w 1112"/>
                  <a:gd name="T47" fmla="*/ 534 h 1157"/>
                  <a:gd name="T48" fmla="*/ 1110 w 1112"/>
                  <a:gd name="T49" fmla="*/ 495 h 1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12" h="1157">
                    <a:moveTo>
                      <a:pt x="1110" y="495"/>
                    </a:moveTo>
                    <a:lnTo>
                      <a:pt x="1112" y="385"/>
                    </a:lnTo>
                    <a:lnTo>
                      <a:pt x="824" y="59"/>
                    </a:lnTo>
                    <a:lnTo>
                      <a:pt x="802" y="134"/>
                    </a:lnTo>
                    <a:lnTo>
                      <a:pt x="438" y="0"/>
                    </a:lnTo>
                    <a:lnTo>
                      <a:pt x="281" y="185"/>
                    </a:lnTo>
                    <a:lnTo>
                      <a:pt x="99" y="242"/>
                    </a:lnTo>
                    <a:lnTo>
                      <a:pt x="54" y="318"/>
                    </a:lnTo>
                    <a:lnTo>
                      <a:pt x="63" y="453"/>
                    </a:lnTo>
                    <a:lnTo>
                      <a:pt x="102" y="518"/>
                    </a:lnTo>
                    <a:lnTo>
                      <a:pt x="108" y="599"/>
                    </a:lnTo>
                    <a:lnTo>
                      <a:pt x="0" y="691"/>
                    </a:lnTo>
                    <a:lnTo>
                      <a:pt x="134" y="998"/>
                    </a:lnTo>
                    <a:lnTo>
                      <a:pt x="140" y="1094"/>
                    </a:lnTo>
                    <a:lnTo>
                      <a:pt x="457" y="1157"/>
                    </a:lnTo>
                    <a:lnTo>
                      <a:pt x="563" y="1040"/>
                    </a:lnTo>
                    <a:lnTo>
                      <a:pt x="662" y="1052"/>
                    </a:lnTo>
                    <a:lnTo>
                      <a:pt x="681" y="1040"/>
                    </a:lnTo>
                    <a:lnTo>
                      <a:pt x="755" y="1052"/>
                    </a:lnTo>
                    <a:lnTo>
                      <a:pt x="1002" y="784"/>
                    </a:lnTo>
                    <a:lnTo>
                      <a:pt x="1065" y="778"/>
                    </a:lnTo>
                    <a:lnTo>
                      <a:pt x="1085" y="622"/>
                    </a:lnTo>
                    <a:lnTo>
                      <a:pt x="1016" y="585"/>
                    </a:lnTo>
                    <a:lnTo>
                      <a:pt x="1026" y="534"/>
                    </a:lnTo>
                    <a:lnTo>
                      <a:pt x="1110" y="49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23" name="Freeform 111"/>
              <p:cNvSpPr>
                <a:spLocks/>
              </p:cNvSpPr>
              <p:nvPr/>
            </p:nvSpPr>
            <p:spPr bwMode="auto">
              <a:xfrm>
                <a:off x="7709" y="1788"/>
                <a:ext cx="186" cy="193"/>
              </a:xfrm>
              <a:custGeom>
                <a:avLst/>
                <a:gdLst>
                  <a:gd name="T0" fmla="*/ 1110 w 1112"/>
                  <a:gd name="T1" fmla="*/ 495 h 1157"/>
                  <a:gd name="T2" fmla="*/ 1112 w 1112"/>
                  <a:gd name="T3" fmla="*/ 385 h 1157"/>
                  <a:gd name="T4" fmla="*/ 824 w 1112"/>
                  <a:gd name="T5" fmla="*/ 59 h 1157"/>
                  <a:gd name="T6" fmla="*/ 802 w 1112"/>
                  <a:gd name="T7" fmla="*/ 134 h 1157"/>
                  <a:gd name="T8" fmla="*/ 438 w 1112"/>
                  <a:gd name="T9" fmla="*/ 0 h 1157"/>
                  <a:gd name="T10" fmla="*/ 281 w 1112"/>
                  <a:gd name="T11" fmla="*/ 185 h 1157"/>
                  <a:gd name="T12" fmla="*/ 99 w 1112"/>
                  <a:gd name="T13" fmla="*/ 242 h 1157"/>
                  <a:gd name="T14" fmla="*/ 54 w 1112"/>
                  <a:gd name="T15" fmla="*/ 318 h 1157"/>
                  <a:gd name="T16" fmla="*/ 63 w 1112"/>
                  <a:gd name="T17" fmla="*/ 453 h 1157"/>
                  <a:gd name="T18" fmla="*/ 102 w 1112"/>
                  <a:gd name="T19" fmla="*/ 518 h 1157"/>
                  <a:gd name="T20" fmla="*/ 108 w 1112"/>
                  <a:gd name="T21" fmla="*/ 599 h 1157"/>
                  <a:gd name="T22" fmla="*/ 0 w 1112"/>
                  <a:gd name="T23" fmla="*/ 691 h 1157"/>
                  <a:gd name="T24" fmla="*/ 134 w 1112"/>
                  <a:gd name="T25" fmla="*/ 998 h 1157"/>
                  <a:gd name="T26" fmla="*/ 140 w 1112"/>
                  <a:gd name="T27" fmla="*/ 1094 h 1157"/>
                  <a:gd name="T28" fmla="*/ 457 w 1112"/>
                  <a:gd name="T29" fmla="*/ 1157 h 1157"/>
                  <a:gd name="T30" fmla="*/ 563 w 1112"/>
                  <a:gd name="T31" fmla="*/ 1040 h 1157"/>
                  <a:gd name="T32" fmla="*/ 662 w 1112"/>
                  <a:gd name="T33" fmla="*/ 1052 h 1157"/>
                  <a:gd name="T34" fmla="*/ 681 w 1112"/>
                  <a:gd name="T35" fmla="*/ 1040 h 1157"/>
                  <a:gd name="T36" fmla="*/ 755 w 1112"/>
                  <a:gd name="T37" fmla="*/ 1052 h 1157"/>
                  <a:gd name="T38" fmla="*/ 1002 w 1112"/>
                  <a:gd name="T39" fmla="*/ 784 h 1157"/>
                  <a:gd name="T40" fmla="*/ 1065 w 1112"/>
                  <a:gd name="T41" fmla="*/ 778 h 1157"/>
                  <a:gd name="T42" fmla="*/ 1085 w 1112"/>
                  <a:gd name="T43" fmla="*/ 622 h 1157"/>
                  <a:gd name="T44" fmla="*/ 1016 w 1112"/>
                  <a:gd name="T45" fmla="*/ 585 h 1157"/>
                  <a:gd name="T46" fmla="*/ 1026 w 1112"/>
                  <a:gd name="T47" fmla="*/ 534 h 1157"/>
                  <a:gd name="T48" fmla="*/ 1110 w 1112"/>
                  <a:gd name="T49" fmla="*/ 495 h 1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12" h="1157">
                    <a:moveTo>
                      <a:pt x="1110" y="495"/>
                    </a:moveTo>
                    <a:lnTo>
                      <a:pt x="1112" y="385"/>
                    </a:lnTo>
                    <a:lnTo>
                      <a:pt x="824" y="59"/>
                    </a:lnTo>
                    <a:lnTo>
                      <a:pt x="802" y="134"/>
                    </a:lnTo>
                    <a:lnTo>
                      <a:pt x="438" y="0"/>
                    </a:lnTo>
                    <a:lnTo>
                      <a:pt x="281" y="185"/>
                    </a:lnTo>
                    <a:lnTo>
                      <a:pt x="99" y="242"/>
                    </a:lnTo>
                    <a:lnTo>
                      <a:pt x="54" y="318"/>
                    </a:lnTo>
                    <a:lnTo>
                      <a:pt x="63" y="453"/>
                    </a:lnTo>
                    <a:lnTo>
                      <a:pt x="102" y="518"/>
                    </a:lnTo>
                    <a:lnTo>
                      <a:pt x="108" y="599"/>
                    </a:lnTo>
                    <a:lnTo>
                      <a:pt x="0" y="691"/>
                    </a:lnTo>
                    <a:lnTo>
                      <a:pt x="134" y="998"/>
                    </a:lnTo>
                    <a:lnTo>
                      <a:pt x="140" y="1094"/>
                    </a:lnTo>
                    <a:lnTo>
                      <a:pt x="457" y="1157"/>
                    </a:lnTo>
                    <a:lnTo>
                      <a:pt x="563" y="1040"/>
                    </a:lnTo>
                    <a:lnTo>
                      <a:pt x="662" y="1052"/>
                    </a:lnTo>
                    <a:lnTo>
                      <a:pt x="681" y="1040"/>
                    </a:lnTo>
                    <a:lnTo>
                      <a:pt x="755" y="1052"/>
                    </a:lnTo>
                    <a:lnTo>
                      <a:pt x="1002" y="784"/>
                    </a:lnTo>
                    <a:lnTo>
                      <a:pt x="1065" y="778"/>
                    </a:lnTo>
                    <a:lnTo>
                      <a:pt x="1085" y="622"/>
                    </a:lnTo>
                    <a:lnTo>
                      <a:pt x="1016" y="585"/>
                    </a:lnTo>
                    <a:lnTo>
                      <a:pt x="1026" y="534"/>
                    </a:lnTo>
                    <a:lnTo>
                      <a:pt x="1110" y="49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24" name="Freeform 112"/>
              <p:cNvSpPr>
                <a:spLocks/>
              </p:cNvSpPr>
              <p:nvPr/>
            </p:nvSpPr>
            <p:spPr bwMode="auto">
              <a:xfrm>
                <a:off x="7583" y="1747"/>
                <a:ext cx="199" cy="248"/>
              </a:xfrm>
              <a:custGeom>
                <a:avLst/>
                <a:gdLst>
                  <a:gd name="T0" fmla="*/ 996 w 1192"/>
                  <a:gd name="T1" fmla="*/ 1360 h 1488"/>
                  <a:gd name="T2" fmla="*/ 814 w 1192"/>
                  <a:gd name="T3" fmla="*/ 1488 h 1488"/>
                  <a:gd name="T4" fmla="*/ 692 w 1192"/>
                  <a:gd name="T5" fmla="*/ 1330 h 1488"/>
                  <a:gd name="T6" fmla="*/ 656 w 1192"/>
                  <a:gd name="T7" fmla="*/ 1345 h 1488"/>
                  <a:gd name="T8" fmla="*/ 539 w 1192"/>
                  <a:gd name="T9" fmla="*/ 1151 h 1488"/>
                  <a:gd name="T10" fmla="*/ 295 w 1192"/>
                  <a:gd name="T11" fmla="*/ 1190 h 1488"/>
                  <a:gd name="T12" fmla="*/ 370 w 1192"/>
                  <a:gd name="T13" fmla="*/ 844 h 1488"/>
                  <a:gd name="T14" fmla="*/ 274 w 1192"/>
                  <a:gd name="T15" fmla="*/ 829 h 1488"/>
                  <a:gd name="T16" fmla="*/ 227 w 1192"/>
                  <a:gd name="T17" fmla="*/ 764 h 1488"/>
                  <a:gd name="T18" fmla="*/ 167 w 1192"/>
                  <a:gd name="T19" fmla="*/ 778 h 1488"/>
                  <a:gd name="T20" fmla="*/ 149 w 1192"/>
                  <a:gd name="T21" fmla="*/ 809 h 1488"/>
                  <a:gd name="T22" fmla="*/ 66 w 1192"/>
                  <a:gd name="T23" fmla="*/ 809 h 1488"/>
                  <a:gd name="T24" fmla="*/ 23 w 1192"/>
                  <a:gd name="T25" fmla="*/ 701 h 1488"/>
                  <a:gd name="T26" fmla="*/ 92 w 1192"/>
                  <a:gd name="T27" fmla="*/ 525 h 1488"/>
                  <a:gd name="T28" fmla="*/ 12 w 1192"/>
                  <a:gd name="T29" fmla="*/ 552 h 1488"/>
                  <a:gd name="T30" fmla="*/ 0 w 1192"/>
                  <a:gd name="T31" fmla="*/ 268 h 1488"/>
                  <a:gd name="T32" fmla="*/ 84 w 1192"/>
                  <a:gd name="T33" fmla="*/ 51 h 1488"/>
                  <a:gd name="T34" fmla="*/ 221 w 1192"/>
                  <a:gd name="T35" fmla="*/ 60 h 1488"/>
                  <a:gd name="T36" fmla="*/ 278 w 1192"/>
                  <a:gd name="T37" fmla="*/ 0 h 1488"/>
                  <a:gd name="T38" fmla="*/ 340 w 1192"/>
                  <a:gd name="T39" fmla="*/ 15 h 1488"/>
                  <a:gd name="T40" fmla="*/ 435 w 1192"/>
                  <a:gd name="T41" fmla="*/ 236 h 1488"/>
                  <a:gd name="T42" fmla="*/ 519 w 1192"/>
                  <a:gd name="T43" fmla="*/ 284 h 1488"/>
                  <a:gd name="T44" fmla="*/ 566 w 1192"/>
                  <a:gd name="T45" fmla="*/ 268 h 1488"/>
                  <a:gd name="T46" fmla="*/ 566 w 1192"/>
                  <a:gd name="T47" fmla="*/ 254 h 1488"/>
                  <a:gd name="T48" fmla="*/ 682 w 1192"/>
                  <a:gd name="T49" fmla="*/ 400 h 1488"/>
                  <a:gd name="T50" fmla="*/ 733 w 1192"/>
                  <a:gd name="T51" fmla="*/ 417 h 1488"/>
                  <a:gd name="T52" fmla="*/ 843 w 1192"/>
                  <a:gd name="T53" fmla="*/ 380 h 1488"/>
                  <a:gd name="T54" fmla="*/ 894 w 1192"/>
                  <a:gd name="T55" fmla="*/ 296 h 1488"/>
                  <a:gd name="T56" fmla="*/ 933 w 1192"/>
                  <a:gd name="T57" fmla="*/ 301 h 1488"/>
                  <a:gd name="T58" fmla="*/ 1041 w 1192"/>
                  <a:gd name="T59" fmla="*/ 292 h 1488"/>
                  <a:gd name="T60" fmla="*/ 1192 w 1192"/>
                  <a:gd name="T61" fmla="*/ 248 h 1488"/>
                  <a:gd name="T62" fmla="*/ 1037 w 1192"/>
                  <a:gd name="T63" fmla="*/ 435 h 1488"/>
                  <a:gd name="T64" fmla="*/ 856 w 1192"/>
                  <a:gd name="T65" fmla="*/ 490 h 1488"/>
                  <a:gd name="T66" fmla="*/ 808 w 1192"/>
                  <a:gd name="T67" fmla="*/ 566 h 1488"/>
                  <a:gd name="T68" fmla="*/ 817 w 1192"/>
                  <a:gd name="T69" fmla="*/ 704 h 1488"/>
                  <a:gd name="T70" fmla="*/ 862 w 1192"/>
                  <a:gd name="T71" fmla="*/ 770 h 1488"/>
                  <a:gd name="T72" fmla="*/ 856 w 1192"/>
                  <a:gd name="T73" fmla="*/ 856 h 1488"/>
                  <a:gd name="T74" fmla="*/ 757 w 1192"/>
                  <a:gd name="T75" fmla="*/ 937 h 1488"/>
                  <a:gd name="T76" fmla="*/ 892 w 1192"/>
                  <a:gd name="T77" fmla="*/ 1258 h 1488"/>
                  <a:gd name="T78" fmla="*/ 898 w 1192"/>
                  <a:gd name="T79" fmla="*/ 1342 h 1488"/>
                  <a:gd name="T80" fmla="*/ 996 w 1192"/>
                  <a:gd name="T81" fmla="*/ 1360 h 14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92" h="1488">
                    <a:moveTo>
                      <a:pt x="996" y="1360"/>
                    </a:moveTo>
                    <a:lnTo>
                      <a:pt x="814" y="1488"/>
                    </a:lnTo>
                    <a:lnTo>
                      <a:pt x="692" y="1330"/>
                    </a:lnTo>
                    <a:lnTo>
                      <a:pt x="656" y="1345"/>
                    </a:lnTo>
                    <a:lnTo>
                      <a:pt x="539" y="1151"/>
                    </a:lnTo>
                    <a:lnTo>
                      <a:pt x="295" y="1190"/>
                    </a:lnTo>
                    <a:lnTo>
                      <a:pt x="370" y="844"/>
                    </a:lnTo>
                    <a:lnTo>
                      <a:pt x="274" y="829"/>
                    </a:lnTo>
                    <a:lnTo>
                      <a:pt x="227" y="764"/>
                    </a:lnTo>
                    <a:lnTo>
                      <a:pt x="167" y="778"/>
                    </a:lnTo>
                    <a:lnTo>
                      <a:pt x="149" y="809"/>
                    </a:lnTo>
                    <a:lnTo>
                      <a:pt x="66" y="809"/>
                    </a:lnTo>
                    <a:lnTo>
                      <a:pt x="23" y="701"/>
                    </a:lnTo>
                    <a:lnTo>
                      <a:pt x="92" y="525"/>
                    </a:lnTo>
                    <a:lnTo>
                      <a:pt x="12" y="552"/>
                    </a:lnTo>
                    <a:lnTo>
                      <a:pt x="0" y="268"/>
                    </a:lnTo>
                    <a:lnTo>
                      <a:pt x="84" y="51"/>
                    </a:lnTo>
                    <a:lnTo>
                      <a:pt x="221" y="60"/>
                    </a:lnTo>
                    <a:lnTo>
                      <a:pt x="278" y="0"/>
                    </a:lnTo>
                    <a:lnTo>
                      <a:pt x="340" y="15"/>
                    </a:lnTo>
                    <a:lnTo>
                      <a:pt x="435" y="236"/>
                    </a:lnTo>
                    <a:lnTo>
                      <a:pt x="519" y="284"/>
                    </a:lnTo>
                    <a:lnTo>
                      <a:pt x="566" y="268"/>
                    </a:lnTo>
                    <a:lnTo>
                      <a:pt x="566" y="254"/>
                    </a:lnTo>
                    <a:lnTo>
                      <a:pt x="682" y="400"/>
                    </a:lnTo>
                    <a:lnTo>
                      <a:pt x="733" y="417"/>
                    </a:lnTo>
                    <a:lnTo>
                      <a:pt x="843" y="380"/>
                    </a:lnTo>
                    <a:lnTo>
                      <a:pt x="894" y="296"/>
                    </a:lnTo>
                    <a:lnTo>
                      <a:pt x="933" y="301"/>
                    </a:lnTo>
                    <a:lnTo>
                      <a:pt x="1041" y="292"/>
                    </a:lnTo>
                    <a:lnTo>
                      <a:pt x="1192" y="248"/>
                    </a:lnTo>
                    <a:lnTo>
                      <a:pt x="1037" y="435"/>
                    </a:lnTo>
                    <a:lnTo>
                      <a:pt x="856" y="490"/>
                    </a:lnTo>
                    <a:lnTo>
                      <a:pt x="808" y="566"/>
                    </a:lnTo>
                    <a:lnTo>
                      <a:pt x="817" y="704"/>
                    </a:lnTo>
                    <a:lnTo>
                      <a:pt x="862" y="770"/>
                    </a:lnTo>
                    <a:lnTo>
                      <a:pt x="856" y="856"/>
                    </a:lnTo>
                    <a:lnTo>
                      <a:pt x="757" y="937"/>
                    </a:lnTo>
                    <a:lnTo>
                      <a:pt x="892" y="1258"/>
                    </a:lnTo>
                    <a:lnTo>
                      <a:pt x="898" y="1342"/>
                    </a:lnTo>
                    <a:lnTo>
                      <a:pt x="996" y="136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25" name="Freeform 113"/>
              <p:cNvSpPr>
                <a:spLocks/>
              </p:cNvSpPr>
              <p:nvPr/>
            </p:nvSpPr>
            <p:spPr bwMode="auto">
              <a:xfrm>
                <a:off x="7583" y="1747"/>
                <a:ext cx="199" cy="248"/>
              </a:xfrm>
              <a:custGeom>
                <a:avLst/>
                <a:gdLst>
                  <a:gd name="T0" fmla="*/ 996 w 1192"/>
                  <a:gd name="T1" fmla="*/ 1360 h 1488"/>
                  <a:gd name="T2" fmla="*/ 814 w 1192"/>
                  <a:gd name="T3" fmla="*/ 1488 h 1488"/>
                  <a:gd name="T4" fmla="*/ 692 w 1192"/>
                  <a:gd name="T5" fmla="*/ 1330 h 1488"/>
                  <a:gd name="T6" fmla="*/ 656 w 1192"/>
                  <a:gd name="T7" fmla="*/ 1345 h 1488"/>
                  <a:gd name="T8" fmla="*/ 539 w 1192"/>
                  <a:gd name="T9" fmla="*/ 1151 h 1488"/>
                  <a:gd name="T10" fmla="*/ 295 w 1192"/>
                  <a:gd name="T11" fmla="*/ 1190 h 1488"/>
                  <a:gd name="T12" fmla="*/ 370 w 1192"/>
                  <a:gd name="T13" fmla="*/ 844 h 1488"/>
                  <a:gd name="T14" fmla="*/ 274 w 1192"/>
                  <a:gd name="T15" fmla="*/ 829 h 1488"/>
                  <a:gd name="T16" fmla="*/ 227 w 1192"/>
                  <a:gd name="T17" fmla="*/ 764 h 1488"/>
                  <a:gd name="T18" fmla="*/ 167 w 1192"/>
                  <a:gd name="T19" fmla="*/ 778 h 1488"/>
                  <a:gd name="T20" fmla="*/ 149 w 1192"/>
                  <a:gd name="T21" fmla="*/ 809 h 1488"/>
                  <a:gd name="T22" fmla="*/ 66 w 1192"/>
                  <a:gd name="T23" fmla="*/ 809 h 1488"/>
                  <a:gd name="T24" fmla="*/ 23 w 1192"/>
                  <a:gd name="T25" fmla="*/ 701 h 1488"/>
                  <a:gd name="T26" fmla="*/ 92 w 1192"/>
                  <a:gd name="T27" fmla="*/ 525 h 1488"/>
                  <a:gd name="T28" fmla="*/ 12 w 1192"/>
                  <a:gd name="T29" fmla="*/ 552 h 1488"/>
                  <a:gd name="T30" fmla="*/ 0 w 1192"/>
                  <a:gd name="T31" fmla="*/ 268 h 1488"/>
                  <a:gd name="T32" fmla="*/ 84 w 1192"/>
                  <a:gd name="T33" fmla="*/ 51 h 1488"/>
                  <a:gd name="T34" fmla="*/ 221 w 1192"/>
                  <a:gd name="T35" fmla="*/ 60 h 1488"/>
                  <a:gd name="T36" fmla="*/ 278 w 1192"/>
                  <a:gd name="T37" fmla="*/ 0 h 1488"/>
                  <a:gd name="T38" fmla="*/ 340 w 1192"/>
                  <a:gd name="T39" fmla="*/ 15 h 1488"/>
                  <a:gd name="T40" fmla="*/ 435 w 1192"/>
                  <a:gd name="T41" fmla="*/ 236 h 1488"/>
                  <a:gd name="T42" fmla="*/ 519 w 1192"/>
                  <a:gd name="T43" fmla="*/ 284 h 1488"/>
                  <a:gd name="T44" fmla="*/ 566 w 1192"/>
                  <a:gd name="T45" fmla="*/ 268 h 1488"/>
                  <a:gd name="T46" fmla="*/ 566 w 1192"/>
                  <a:gd name="T47" fmla="*/ 254 h 1488"/>
                  <a:gd name="T48" fmla="*/ 682 w 1192"/>
                  <a:gd name="T49" fmla="*/ 400 h 1488"/>
                  <a:gd name="T50" fmla="*/ 733 w 1192"/>
                  <a:gd name="T51" fmla="*/ 417 h 1488"/>
                  <a:gd name="T52" fmla="*/ 843 w 1192"/>
                  <a:gd name="T53" fmla="*/ 380 h 1488"/>
                  <a:gd name="T54" fmla="*/ 894 w 1192"/>
                  <a:gd name="T55" fmla="*/ 296 h 1488"/>
                  <a:gd name="T56" fmla="*/ 933 w 1192"/>
                  <a:gd name="T57" fmla="*/ 301 h 1488"/>
                  <a:gd name="T58" fmla="*/ 1041 w 1192"/>
                  <a:gd name="T59" fmla="*/ 292 h 1488"/>
                  <a:gd name="T60" fmla="*/ 1192 w 1192"/>
                  <a:gd name="T61" fmla="*/ 248 h 1488"/>
                  <a:gd name="T62" fmla="*/ 1037 w 1192"/>
                  <a:gd name="T63" fmla="*/ 435 h 1488"/>
                  <a:gd name="T64" fmla="*/ 856 w 1192"/>
                  <a:gd name="T65" fmla="*/ 490 h 1488"/>
                  <a:gd name="T66" fmla="*/ 808 w 1192"/>
                  <a:gd name="T67" fmla="*/ 566 h 1488"/>
                  <a:gd name="T68" fmla="*/ 817 w 1192"/>
                  <a:gd name="T69" fmla="*/ 704 h 1488"/>
                  <a:gd name="T70" fmla="*/ 862 w 1192"/>
                  <a:gd name="T71" fmla="*/ 770 h 1488"/>
                  <a:gd name="T72" fmla="*/ 856 w 1192"/>
                  <a:gd name="T73" fmla="*/ 856 h 1488"/>
                  <a:gd name="T74" fmla="*/ 757 w 1192"/>
                  <a:gd name="T75" fmla="*/ 937 h 1488"/>
                  <a:gd name="T76" fmla="*/ 892 w 1192"/>
                  <a:gd name="T77" fmla="*/ 1258 h 1488"/>
                  <a:gd name="T78" fmla="*/ 898 w 1192"/>
                  <a:gd name="T79" fmla="*/ 1342 h 1488"/>
                  <a:gd name="T80" fmla="*/ 996 w 1192"/>
                  <a:gd name="T81" fmla="*/ 1360 h 14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92" h="1488">
                    <a:moveTo>
                      <a:pt x="996" y="1360"/>
                    </a:moveTo>
                    <a:lnTo>
                      <a:pt x="814" y="1488"/>
                    </a:lnTo>
                    <a:lnTo>
                      <a:pt x="692" y="1330"/>
                    </a:lnTo>
                    <a:lnTo>
                      <a:pt x="656" y="1345"/>
                    </a:lnTo>
                    <a:lnTo>
                      <a:pt x="539" y="1151"/>
                    </a:lnTo>
                    <a:lnTo>
                      <a:pt x="295" y="1190"/>
                    </a:lnTo>
                    <a:lnTo>
                      <a:pt x="370" y="844"/>
                    </a:lnTo>
                    <a:lnTo>
                      <a:pt x="274" y="829"/>
                    </a:lnTo>
                    <a:lnTo>
                      <a:pt x="227" y="764"/>
                    </a:lnTo>
                    <a:lnTo>
                      <a:pt x="167" y="778"/>
                    </a:lnTo>
                    <a:lnTo>
                      <a:pt x="149" y="809"/>
                    </a:lnTo>
                    <a:lnTo>
                      <a:pt x="66" y="809"/>
                    </a:lnTo>
                    <a:lnTo>
                      <a:pt x="23" y="701"/>
                    </a:lnTo>
                    <a:lnTo>
                      <a:pt x="92" y="525"/>
                    </a:lnTo>
                    <a:lnTo>
                      <a:pt x="12" y="552"/>
                    </a:lnTo>
                    <a:lnTo>
                      <a:pt x="0" y="268"/>
                    </a:lnTo>
                    <a:lnTo>
                      <a:pt x="84" y="51"/>
                    </a:lnTo>
                    <a:lnTo>
                      <a:pt x="221" y="60"/>
                    </a:lnTo>
                    <a:lnTo>
                      <a:pt x="278" y="0"/>
                    </a:lnTo>
                    <a:lnTo>
                      <a:pt x="340" y="15"/>
                    </a:lnTo>
                    <a:lnTo>
                      <a:pt x="435" y="236"/>
                    </a:lnTo>
                    <a:lnTo>
                      <a:pt x="519" y="284"/>
                    </a:lnTo>
                    <a:lnTo>
                      <a:pt x="566" y="268"/>
                    </a:lnTo>
                    <a:lnTo>
                      <a:pt x="566" y="254"/>
                    </a:lnTo>
                    <a:lnTo>
                      <a:pt x="682" y="400"/>
                    </a:lnTo>
                    <a:lnTo>
                      <a:pt x="733" y="417"/>
                    </a:lnTo>
                    <a:lnTo>
                      <a:pt x="843" y="380"/>
                    </a:lnTo>
                    <a:lnTo>
                      <a:pt x="894" y="296"/>
                    </a:lnTo>
                    <a:lnTo>
                      <a:pt x="933" y="301"/>
                    </a:lnTo>
                    <a:lnTo>
                      <a:pt x="1041" y="292"/>
                    </a:lnTo>
                    <a:lnTo>
                      <a:pt x="1192" y="248"/>
                    </a:lnTo>
                    <a:lnTo>
                      <a:pt x="1037" y="435"/>
                    </a:lnTo>
                    <a:lnTo>
                      <a:pt x="856" y="490"/>
                    </a:lnTo>
                    <a:lnTo>
                      <a:pt x="808" y="566"/>
                    </a:lnTo>
                    <a:lnTo>
                      <a:pt x="817" y="704"/>
                    </a:lnTo>
                    <a:lnTo>
                      <a:pt x="862" y="770"/>
                    </a:lnTo>
                    <a:lnTo>
                      <a:pt x="856" y="856"/>
                    </a:lnTo>
                    <a:lnTo>
                      <a:pt x="757" y="937"/>
                    </a:lnTo>
                    <a:lnTo>
                      <a:pt x="892" y="1258"/>
                    </a:lnTo>
                    <a:lnTo>
                      <a:pt x="898" y="1342"/>
                    </a:lnTo>
                    <a:lnTo>
                      <a:pt x="996" y="136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26" name="Freeform 114"/>
              <p:cNvSpPr>
                <a:spLocks/>
              </p:cNvSpPr>
              <p:nvPr/>
            </p:nvSpPr>
            <p:spPr bwMode="auto">
              <a:xfrm>
                <a:off x="7403" y="1844"/>
                <a:ext cx="230" cy="174"/>
              </a:xfrm>
              <a:custGeom>
                <a:avLst/>
                <a:gdLst>
                  <a:gd name="T0" fmla="*/ 352 w 1380"/>
                  <a:gd name="T1" fmla="*/ 0 h 1048"/>
                  <a:gd name="T2" fmla="*/ 178 w 1380"/>
                  <a:gd name="T3" fmla="*/ 48 h 1048"/>
                  <a:gd name="T4" fmla="*/ 151 w 1380"/>
                  <a:gd name="T5" fmla="*/ 259 h 1048"/>
                  <a:gd name="T6" fmla="*/ 229 w 1380"/>
                  <a:gd name="T7" fmla="*/ 381 h 1048"/>
                  <a:gd name="T8" fmla="*/ 0 w 1380"/>
                  <a:gd name="T9" fmla="*/ 618 h 1048"/>
                  <a:gd name="T10" fmla="*/ 36 w 1380"/>
                  <a:gd name="T11" fmla="*/ 645 h 1048"/>
                  <a:gd name="T12" fmla="*/ 50 w 1380"/>
                  <a:gd name="T13" fmla="*/ 680 h 1048"/>
                  <a:gd name="T14" fmla="*/ 193 w 1380"/>
                  <a:gd name="T15" fmla="*/ 686 h 1048"/>
                  <a:gd name="T16" fmla="*/ 226 w 1380"/>
                  <a:gd name="T17" fmla="*/ 724 h 1048"/>
                  <a:gd name="T18" fmla="*/ 306 w 1380"/>
                  <a:gd name="T19" fmla="*/ 680 h 1048"/>
                  <a:gd name="T20" fmla="*/ 423 w 1380"/>
                  <a:gd name="T21" fmla="*/ 686 h 1048"/>
                  <a:gd name="T22" fmla="*/ 520 w 1380"/>
                  <a:gd name="T23" fmla="*/ 716 h 1048"/>
                  <a:gd name="T24" fmla="*/ 572 w 1380"/>
                  <a:gd name="T25" fmla="*/ 760 h 1048"/>
                  <a:gd name="T26" fmla="*/ 637 w 1380"/>
                  <a:gd name="T27" fmla="*/ 768 h 1048"/>
                  <a:gd name="T28" fmla="*/ 675 w 1380"/>
                  <a:gd name="T29" fmla="*/ 798 h 1048"/>
                  <a:gd name="T30" fmla="*/ 675 w 1380"/>
                  <a:gd name="T31" fmla="*/ 835 h 1048"/>
                  <a:gd name="T32" fmla="*/ 618 w 1380"/>
                  <a:gd name="T33" fmla="*/ 898 h 1048"/>
                  <a:gd name="T34" fmla="*/ 632 w 1380"/>
                  <a:gd name="T35" fmla="*/ 942 h 1048"/>
                  <a:gd name="T36" fmla="*/ 664 w 1380"/>
                  <a:gd name="T37" fmla="*/ 956 h 1048"/>
                  <a:gd name="T38" fmla="*/ 702 w 1380"/>
                  <a:gd name="T39" fmla="*/ 1048 h 1048"/>
                  <a:gd name="T40" fmla="*/ 823 w 1380"/>
                  <a:gd name="T41" fmla="*/ 1013 h 1048"/>
                  <a:gd name="T42" fmla="*/ 852 w 1380"/>
                  <a:gd name="T43" fmla="*/ 948 h 1048"/>
                  <a:gd name="T44" fmla="*/ 928 w 1380"/>
                  <a:gd name="T45" fmla="*/ 939 h 1048"/>
                  <a:gd name="T46" fmla="*/ 972 w 1380"/>
                  <a:gd name="T47" fmla="*/ 806 h 1048"/>
                  <a:gd name="T48" fmla="*/ 1028 w 1380"/>
                  <a:gd name="T49" fmla="*/ 779 h 1048"/>
                  <a:gd name="T50" fmla="*/ 1176 w 1380"/>
                  <a:gd name="T51" fmla="*/ 795 h 1048"/>
                  <a:gd name="T52" fmla="*/ 1380 w 1380"/>
                  <a:gd name="T53" fmla="*/ 611 h 1048"/>
                  <a:gd name="T54" fmla="*/ 1250 w 1380"/>
                  <a:gd name="T55" fmla="*/ 460 h 1048"/>
                  <a:gd name="T56" fmla="*/ 1097 w 1380"/>
                  <a:gd name="T57" fmla="*/ 466 h 1048"/>
                  <a:gd name="T58" fmla="*/ 1108 w 1380"/>
                  <a:gd name="T59" fmla="*/ 343 h 1048"/>
                  <a:gd name="T60" fmla="*/ 996 w 1380"/>
                  <a:gd name="T61" fmla="*/ 343 h 1048"/>
                  <a:gd name="T62" fmla="*/ 982 w 1380"/>
                  <a:gd name="T63" fmla="*/ 257 h 1048"/>
                  <a:gd name="T64" fmla="*/ 854 w 1380"/>
                  <a:gd name="T65" fmla="*/ 262 h 1048"/>
                  <a:gd name="T66" fmla="*/ 806 w 1380"/>
                  <a:gd name="T67" fmla="*/ 203 h 1048"/>
                  <a:gd name="T68" fmla="*/ 724 w 1380"/>
                  <a:gd name="T69" fmla="*/ 205 h 1048"/>
                  <a:gd name="T70" fmla="*/ 722 w 1380"/>
                  <a:gd name="T71" fmla="*/ 132 h 1048"/>
                  <a:gd name="T72" fmla="*/ 540 w 1380"/>
                  <a:gd name="T73" fmla="*/ 142 h 1048"/>
                  <a:gd name="T74" fmla="*/ 490 w 1380"/>
                  <a:gd name="T75" fmla="*/ 94 h 1048"/>
                  <a:gd name="T76" fmla="*/ 469 w 1380"/>
                  <a:gd name="T77" fmla="*/ 80 h 1048"/>
                  <a:gd name="T78" fmla="*/ 419 w 1380"/>
                  <a:gd name="T79" fmla="*/ 199 h 1048"/>
                  <a:gd name="T80" fmla="*/ 352 w 1380"/>
                  <a:gd name="T81" fmla="*/ 0 h 10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80" h="1048">
                    <a:moveTo>
                      <a:pt x="352" y="0"/>
                    </a:moveTo>
                    <a:lnTo>
                      <a:pt x="178" y="48"/>
                    </a:lnTo>
                    <a:lnTo>
                      <a:pt x="151" y="259"/>
                    </a:lnTo>
                    <a:lnTo>
                      <a:pt x="229" y="381"/>
                    </a:lnTo>
                    <a:lnTo>
                      <a:pt x="0" y="618"/>
                    </a:lnTo>
                    <a:lnTo>
                      <a:pt x="36" y="645"/>
                    </a:lnTo>
                    <a:lnTo>
                      <a:pt x="50" y="680"/>
                    </a:lnTo>
                    <a:lnTo>
                      <a:pt x="193" y="686"/>
                    </a:lnTo>
                    <a:lnTo>
                      <a:pt x="226" y="724"/>
                    </a:lnTo>
                    <a:lnTo>
                      <a:pt x="306" y="680"/>
                    </a:lnTo>
                    <a:lnTo>
                      <a:pt x="423" y="686"/>
                    </a:lnTo>
                    <a:lnTo>
                      <a:pt x="520" y="716"/>
                    </a:lnTo>
                    <a:lnTo>
                      <a:pt x="572" y="760"/>
                    </a:lnTo>
                    <a:lnTo>
                      <a:pt x="637" y="768"/>
                    </a:lnTo>
                    <a:lnTo>
                      <a:pt x="675" y="798"/>
                    </a:lnTo>
                    <a:lnTo>
                      <a:pt x="675" y="835"/>
                    </a:lnTo>
                    <a:lnTo>
                      <a:pt x="618" y="898"/>
                    </a:lnTo>
                    <a:lnTo>
                      <a:pt x="632" y="942"/>
                    </a:lnTo>
                    <a:lnTo>
                      <a:pt x="664" y="956"/>
                    </a:lnTo>
                    <a:lnTo>
                      <a:pt x="702" y="1048"/>
                    </a:lnTo>
                    <a:lnTo>
                      <a:pt x="823" y="1013"/>
                    </a:lnTo>
                    <a:lnTo>
                      <a:pt x="852" y="948"/>
                    </a:lnTo>
                    <a:lnTo>
                      <a:pt x="928" y="939"/>
                    </a:lnTo>
                    <a:lnTo>
                      <a:pt x="972" y="806"/>
                    </a:lnTo>
                    <a:lnTo>
                      <a:pt x="1028" y="779"/>
                    </a:lnTo>
                    <a:lnTo>
                      <a:pt x="1176" y="795"/>
                    </a:lnTo>
                    <a:lnTo>
                      <a:pt x="1380" y="611"/>
                    </a:lnTo>
                    <a:lnTo>
                      <a:pt x="1250" y="460"/>
                    </a:lnTo>
                    <a:lnTo>
                      <a:pt x="1097" y="466"/>
                    </a:lnTo>
                    <a:lnTo>
                      <a:pt x="1108" y="343"/>
                    </a:lnTo>
                    <a:lnTo>
                      <a:pt x="996" y="343"/>
                    </a:lnTo>
                    <a:lnTo>
                      <a:pt x="982" y="257"/>
                    </a:lnTo>
                    <a:lnTo>
                      <a:pt x="854" y="262"/>
                    </a:lnTo>
                    <a:lnTo>
                      <a:pt x="806" y="203"/>
                    </a:lnTo>
                    <a:lnTo>
                      <a:pt x="724" y="205"/>
                    </a:lnTo>
                    <a:lnTo>
                      <a:pt x="722" y="132"/>
                    </a:lnTo>
                    <a:lnTo>
                      <a:pt x="540" y="142"/>
                    </a:lnTo>
                    <a:lnTo>
                      <a:pt x="490" y="94"/>
                    </a:lnTo>
                    <a:lnTo>
                      <a:pt x="469" y="80"/>
                    </a:lnTo>
                    <a:lnTo>
                      <a:pt x="419" y="199"/>
                    </a:lnTo>
                    <a:lnTo>
                      <a:pt x="352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27" name="Freeform 115"/>
              <p:cNvSpPr>
                <a:spLocks/>
              </p:cNvSpPr>
              <p:nvPr/>
            </p:nvSpPr>
            <p:spPr bwMode="auto">
              <a:xfrm>
                <a:off x="7403" y="1844"/>
                <a:ext cx="230" cy="174"/>
              </a:xfrm>
              <a:custGeom>
                <a:avLst/>
                <a:gdLst>
                  <a:gd name="T0" fmla="*/ 352 w 1380"/>
                  <a:gd name="T1" fmla="*/ 0 h 1048"/>
                  <a:gd name="T2" fmla="*/ 178 w 1380"/>
                  <a:gd name="T3" fmla="*/ 48 h 1048"/>
                  <a:gd name="T4" fmla="*/ 151 w 1380"/>
                  <a:gd name="T5" fmla="*/ 259 h 1048"/>
                  <a:gd name="T6" fmla="*/ 229 w 1380"/>
                  <a:gd name="T7" fmla="*/ 381 h 1048"/>
                  <a:gd name="T8" fmla="*/ 0 w 1380"/>
                  <a:gd name="T9" fmla="*/ 618 h 1048"/>
                  <a:gd name="T10" fmla="*/ 36 w 1380"/>
                  <a:gd name="T11" fmla="*/ 645 h 1048"/>
                  <a:gd name="T12" fmla="*/ 50 w 1380"/>
                  <a:gd name="T13" fmla="*/ 680 h 1048"/>
                  <a:gd name="T14" fmla="*/ 193 w 1380"/>
                  <a:gd name="T15" fmla="*/ 686 h 1048"/>
                  <a:gd name="T16" fmla="*/ 226 w 1380"/>
                  <a:gd name="T17" fmla="*/ 724 h 1048"/>
                  <a:gd name="T18" fmla="*/ 306 w 1380"/>
                  <a:gd name="T19" fmla="*/ 680 h 1048"/>
                  <a:gd name="T20" fmla="*/ 423 w 1380"/>
                  <a:gd name="T21" fmla="*/ 686 h 1048"/>
                  <a:gd name="T22" fmla="*/ 520 w 1380"/>
                  <a:gd name="T23" fmla="*/ 716 h 1048"/>
                  <a:gd name="T24" fmla="*/ 572 w 1380"/>
                  <a:gd name="T25" fmla="*/ 760 h 1048"/>
                  <a:gd name="T26" fmla="*/ 637 w 1380"/>
                  <a:gd name="T27" fmla="*/ 768 h 1048"/>
                  <a:gd name="T28" fmla="*/ 675 w 1380"/>
                  <a:gd name="T29" fmla="*/ 798 h 1048"/>
                  <a:gd name="T30" fmla="*/ 675 w 1380"/>
                  <a:gd name="T31" fmla="*/ 835 h 1048"/>
                  <a:gd name="T32" fmla="*/ 618 w 1380"/>
                  <a:gd name="T33" fmla="*/ 898 h 1048"/>
                  <a:gd name="T34" fmla="*/ 632 w 1380"/>
                  <a:gd name="T35" fmla="*/ 942 h 1048"/>
                  <a:gd name="T36" fmla="*/ 664 w 1380"/>
                  <a:gd name="T37" fmla="*/ 956 h 1048"/>
                  <a:gd name="T38" fmla="*/ 702 w 1380"/>
                  <a:gd name="T39" fmla="*/ 1048 h 1048"/>
                  <a:gd name="T40" fmla="*/ 823 w 1380"/>
                  <a:gd name="T41" fmla="*/ 1013 h 1048"/>
                  <a:gd name="T42" fmla="*/ 852 w 1380"/>
                  <a:gd name="T43" fmla="*/ 948 h 1048"/>
                  <a:gd name="T44" fmla="*/ 928 w 1380"/>
                  <a:gd name="T45" fmla="*/ 939 h 1048"/>
                  <a:gd name="T46" fmla="*/ 972 w 1380"/>
                  <a:gd name="T47" fmla="*/ 806 h 1048"/>
                  <a:gd name="T48" fmla="*/ 1028 w 1380"/>
                  <a:gd name="T49" fmla="*/ 779 h 1048"/>
                  <a:gd name="T50" fmla="*/ 1176 w 1380"/>
                  <a:gd name="T51" fmla="*/ 795 h 1048"/>
                  <a:gd name="T52" fmla="*/ 1380 w 1380"/>
                  <a:gd name="T53" fmla="*/ 611 h 1048"/>
                  <a:gd name="T54" fmla="*/ 1250 w 1380"/>
                  <a:gd name="T55" fmla="*/ 460 h 1048"/>
                  <a:gd name="T56" fmla="*/ 1097 w 1380"/>
                  <a:gd name="T57" fmla="*/ 466 h 1048"/>
                  <a:gd name="T58" fmla="*/ 1108 w 1380"/>
                  <a:gd name="T59" fmla="*/ 343 h 1048"/>
                  <a:gd name="T60" fmla="*/ 996 w 1380"/>
                  <a:gd name="T61" fmla="*/ 343 h 1048"/>
                  <a:gd name="T62" fmla="*/ 982 w 1380"/>
                  <a:gd name="T63" fmla="*/ 257 h 1048"/>
                  <a:gd name="T64" fmla="*/ 854 w 1380"/>
                  <a:gd name="T65" fmla="*/ 262 h 1048"/>
                  <a:gd name="T66" fmla="*/ 806 w 1380"/>
                  <a:gd name="T67" fmla="*/ 203 h 1048"/>
                  <a:gd name="T68" fmla="*/ 724 w 1380"/>
                  <a:gd name="T69" fmla="*/ 205 h 1048"/>
                  <a:gd name="T70" fmla="*/ 722 w 1380"/>
                  <a:gd name="T71" fmla="*/ 132 h 1048"/>
                  <a:gd name="T72" fmla="*/ 540 w 1380"/>
                  <a:gd name="T73" fmla="*/ 142 h 1048"/>
                  <a:gd name="T74" fmla="*/ 490 w 1380"/>
                  <a:gd name="T75" fmla="*/ 94 h 1048"/>
                  <a:gd name="T76" fmla="*/ 469 w 1380"/>
                  <a:gd name="T77" fmla="*/ 80 h 1048"/>
                  <a:gd name="T78" fmla="*/ 419 w 1380"/>
                  <a:gd name="T79" fmla="*/ 199 h 1048"/>
                  <a:gd name="T80" fmla="*/ 352 w 1380"/>
                  <a:gd name="T81" fmla="*/ 0 h 10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80" h="1048">
                    <a:moveTo>
                      <a:pt x="352" y="0"/>
                    </a:moveTo>
                    <a:lnTo>
                      <a:pt x="178" y="48"/>
                    </a:lnTo>
                    <a:lnTo>
                      <a:pt x="151" y="259"/>
                    </a:lnTo>
                    <a:lnTo>
                      <a:pt x="229" y="381"/>
                    </a:lnTo>
                    <a:lnTo>
                      <a:pt x="0" y="618"/>
                    </a:lnTo>
                    <a:lnTo>
                      <a:pt x="36" y="645"/>
                    </a:lnTo>
                    <a:lnTo>
                      <a:pt x="50" y="680"/>
                    </a:lnTo>
                    <a:lnTo>
                      <a:pt x="193" y="686"/>
                    </a:lnTo>
                    <a:lnTo>
                      <a:pt x="226" y="724"/>
                    </a:lnTo>
                    <a:lnTo>
                      <a:pt x="306" y="680"/>
                    </a:lnTo>
                    <a:lnTo>
                      <a:pt x="423" y="686"/>
                    </a:lnTo>
                    <a:lnTo>
                      <a:pt x="520" y="716"/>
                    </a:lnTo>
                    <a:lnTo>
                      <a:pt x="572" y="760"/>
                    </a:lnTo>
                    <a:lnTo>
                      <a:pt x="637" y="768"/>
                    </a:lnTo>
                    <a:lnTo>
                      <a:pt x="675" y="798"/>
                    </a:lnTo>
                    <a:lnTo>
                      <a:pt x="675" y="835"/>
                    </a:lnTo>
                    <a:lnTo>
                      <a:pt x="618" y="898"/>
                    </a:lnTo>
                    <a:lnTo>
                      <a:pt x="632" y="942"/>
                    </a:lnTo>
                    <a:lnTo>
                      <a:pt x="664" y="956"/>
                    </a:lnTo>
                    <a:lnTo>
                      <a:pt x="702" y="1048"/>
                    </a:lnTo>
                    <a:lnTo>
                      <a:pt x="823" y="1013"/>
                    </a:lnTo>
                    <a:lnTo>
                      <a:pt x="852" y="948"/>
                    </a:lnTo>
                    <a:lnTo>
                      <a:pt x="928" y="939"/>
                    </a:lnTo>
                    <a:lnTo>
                      <a:pt x="972" y="806"/>
                    </a:lnTo>
                    <a:lnTo>
                      <a:pt x="1028" y="779"/>
                    </a:lnTo>
                    <a:lnTo>
                      <a:pt x="1176" y="795"/>
                    </a:lnTo>
                    <a:lnTo>
                      <a:pt x="1380" y="611"/>
                    </a:lnTo>
                    <a:lnTo>
                      <a:pt x="1250" y="460"/>
                    </a:lnTo>
                    <a:lnTo>
                      <a:pt x="1097" y="466"/>
                    </a:lnTo>
                    <a:lnTo>
                      <a:pt x="1108" y="343"/>
                    </a:lnTo>
                    <a:lnTo>
                      <a:pt x="996" y="343"/>
                    </a:lnTo>
                    <a:lnTo>
                      <a:pt x="982" y="257"/>
                    </a:lnTo>
                    <a:lnTo>
                      <a:pt x="854" y="262"/>
                    </a:lnTo>
                    <a:lnTo>
                      <a:pt x="806" y="203"/>
                    </a:lnTo>
                    <a:lnTo>
                      <a:pt x="724" y="205"/>
                    </a:lnTo>
                    <a:lnTo>
                      <a:pt x="722" y="132"/>
                    </a:lnTo>
                    <a:lnTo>
                      <a:pt x="540" y="142"/>
                    </a:lnTo>
                    <a:lnTo>
                      <a:pt x="490" y="94"/>
                    </a:lnTo>
                    <a:lnTo>
                      <a:pt x="469" y="80"/>
                    </a:lnTo>
                    <a:lnTo>
                      <a:pt x="419" y="199"/>
                    </a:lnTo>
                    <a:lnTo>
                      <a:pt x="352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28" name="Freeform 116"/>
              <p:cNvSpPr>
                <a:spLocks/>
              </p:cNvSpPr>
              <p:nvPr/>
            </p:nvSpPr>
            <p:spPr bwMode="auto">
              <a:xfrm>
                <a:off x="7480" y="1774"/>
                <a:ext cx="131" cy="147"/>
              </a:xfrm>
              <a:custGeom>
                <a:avLst/>
                <a:gdLst>
                  <a:gd name="T0" fmla="*/ 201 w 783"/>
                  <a:gd name="T1" fmla="*/ 0 h 878"/>
                  <a:gd name="T2" fmla="*/ 318 w 783"/>
                  <a:gd name="T3" fmla="*/ 19 h 878"/>
                  <a:gd name="T4" fmla="*/ 307 w 783"/>
                  <a:gd name="T5" fmla="*/ 68 h 878"/>
                  <a:gd name="T6" fmla="*/ 253 w 783"/>
                  <a:gd name="T7" fmla="*/ 128 h 878"/>
                  <a:gd name="T8" fmla="*/ 264 w 783"/>
                  <a:gd name="T9" fmla="*/ 176 h 878"/>
                  <a:gd name="T10" fmla="*/ 354 w 783"/>
                  <a:gd name="T11" fmla="*/ 245 h 878"/>
                  <a:gd name="T12" fmla="*/ 546 w 783"/>
                  <a:gd name="T13" fmla="*/ 318 h 878"/>
                  <a:gd name="T14" fmla="*/ 588 w 783"/>
                  <a:gd name="T15" fmla="*/ 373 h 878"/>
                  <a:gd name="T16" fmla="*/ 655 w 783"/>
                  <a:gd name="T17" fmla="*/ 572 h 878"/>
                  <a:gd name="T18" fmla="*/ 783 w 783"/>
                  <a:gd name="T19" fmla="*/ 873 h 878"/>
                  <a:gd name="T20" fmla="*/ 634 w 783"/>
                  <a:gd name="T21" fmla="*/ 878 h 878"/>
                  <a:gd name="T22" fmla="*/ 642 w 783"/>
                  <a:gd name="T23" fmla="*/ 754 h 878"/>
                  <a:gd name="T24" fmla="*/ 531 w 783"/>
                  <a:gd name="T25" fmla="*/ 758 h 878"/>
                  <a:gd name="T26" fmla="*/ 517 w 783"/>
                  <a:gd name="T27" fmla="*/ 672 h 878"/>
                  <a:gd name="T28" fmla="*/ 391 w 783"/>
                  <a:gd name="T29" fmla="*/ 677 h 878"/>
                  <a:gd name="T30" fmla="*/ 343 w 783"/>
                  <a:gd name="T31" fmla="*/ 618 h 878"/>
                  <a:gd name="T32" fmla="*/ 261 w 783"/>
                  <a:gd name="T33" fmla="*/ 618 h 878"/>
                  <a:gd name="T34" fmla="*/ 261 w 783"/>
                  <a:gd name="T35" fmla="*/ 544 h 878"/>
                  <a:gd name="T36" fmla="*/ 136 w 783"/>
                  <a:gd name="T37" fmla="*/ 549 h 878"/>
                  <a:gd name="T38" fmla="*/ 77 w 783"/>
                  <a:gd name="T39" fmla="*/ 555 h 878"/>
                  <a:gd name="T40" fmla="*/ 0 w 783"/>
                  <a:gd name="T41" fmla="*/ 492 h 878"/>
                  <a:gd name="T42" fmla="*/ 44 w 783"/>
                  <a:gd name="T43" fmla="*/ 394 h 878"/>
                  <a:gd name="T44" fmla="*/ 128 w 783"/>
                  <a:gd name="T45" fmla="*/ 296 h 878"/>
                  <a:gd name="T46" fmla="*/ 111 w 783"/>
                  <a:gd name="T47" fmla="*/ 103 h 878"/>
                  <a:gd name="T48" fmla="*/ 201 w 783"/>
                  <a:gd name="T49" fmla="*/ 0 h 8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83" h="878">
                    <a:moveTo>
                      <a:pt x="201" y="0"/>
                    </a:moveTo>
                    <a:lnTo>
                      <a:pt x="318" y="19"/>
                    </a:lnTo>
                    <a:lnTo>
                      <a:pt x="307" y="68"/>
                    </a:lnTo>
                    <a:lnTo>
                      <a:pt x="253" y="128"/>
                    </a:lnTo>
                    <a:lnTo>
                      <a:pt x="264" y="176"/>
                    </a:lnTo>
                    <a:lnTo>
                      <a:pt x="354" y="245"/>
                    </a:lnTo>
                    <a:lnTo>
                      <a:pt x="546" y="318"/>
                    </a:lnTo>
                    <a:lnTo>
                      <a:pt x="588" y="373"/>
                    </a:lnTo>
                    <a:lnTo>
                      <a:pt x="655" y="572"/>
                    </a:lnTo>
                    <a:lnTo>
                      <a:pt x="783" y="873"/>
                    </a:lnTo>
                    <a:lnTo>
                      <a:pt x="634" y="878"/>
                    </a:lnTo>
                    <a:lnTo>
                      <a:pt x="642" y="754"/>
                    </a:lnTo>
                    <a:lnTo>
                      <a:pt x="531" y="758"/>
                    </a:lnTo>
                    <a:lnTo>
                      <a:pt x="517" y="672"/>
                    </a:lnTo>
                    <a:lnTo>
                      <a:pt x="391" y="677"/>
                    </a:lnTo>
                    <a:lnTo>
                      <a:pt x="343" y="618"/>
                    </a:lnTo>
                    <a:lnTo>
                      <a:pt x="261" y="618"/>
                    </a:lnTo>
                    <a:lnTo>
                      <a:pt x="261" y="544"/>
                    </a:lnTo>
                    <a:lnTo>
                      <a:pt x="136" y="549"/>
                    </a:lnTo>
                    <a:lnTo>
                      <a:pt x="77" y="555"/>
                    </a:lnTo>
                    <a:lnTo>
                      <a:pt x="0" y="492"/>
                    </a:lnTo>
                    <a:lnTo>
                      <a:pt x="44" y="394"/>
                    </a:lnTo>
                    <a:lnTo>
                      <a:pt x="128" y="296"/>
                    </a:lnTo>
                    <a:lnTo>
                      <a:pt x="111" y="103"/>
                    </a:lnTo>
                    <a:lnTo>
                      <a:pt x="201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29" name="Freeform 117"/>
              <p:cNvSpPr>
                <a:spLocks/>
              </p:cNvSpPr>
              <p:nvPr/>
            </p:nvSpPr>
            <p:spPr bwMode="auto">
              <a:xfrm>
                <a:off x="7480" y="1774"/>
                <a:ext cx="131" cy="147"/>
              </a:xfrm>
              <a:custGeom>
                <a:avLst/>
                <a:gdLst>
                  <a:gd name="T0" fmla="*/ 201 w 783"/>
                  <a:gd name="T1" fmla="*/ 0 h 878"/>
                  <a:gd name="T2" fmla="*/ 318 w 783"/>
                  <a:gd name="T3" fmla="*/ 19 h 878"/>
                  <a:gd name="T4" fmla="*/ 307 w 783"/>
                  <a:gd name="T5" fmla="*/ 68 h 878"/>
                  <a:gd name="T6" fmla="*/ 253 w 783"/>
                  <a:gd name="T7" fmla="*/ 128 h 878"/>
                  <a:gd name="T8" fmla="*/ 264 w 783"/>
                  <a:gd name="T9" fmla="*/ 176 h 878"/>
                  <a:gd name="T10" fmla="*/ 354 w 783"/>
                  <a:gd name="T11" fmla="*/ 245 h 878"/>
                  <a:gd name="T12" fmla="*/ 546 w 783"/>
                  <a:gd name="T13" fmla="*/ 318 h 878"/>
                  <a:gd name="T14" fmla="*/ 588 w 783"/>
                  <a:gd name="T15" fmla="*/ 373 h 878"/>
                  <a:gd name="T16" fmla="*/ 655 w 783"/>
                  <a:gd name="T17" fmla="*/ 572 h 878"/>
                  <a:gd name="T18" fmla="*/ 783 w 783"/>
                  <a:gd name="T19" fmla="*/ 873 h 878"/>
                  <a:gd name="T20" fmla="*/ 634 w 783"/>
                  <a:gd name="T21" fmla="*/ 878 h 878"/>
                  <a:gd name="T22" fmla="*/ 642 w 783"/>
                  <a:gd name="T23" fmla="*/ 754 h 878"/>
                  <a:gd name="T24" fmla="*/ 531 w 783"/>
                  <a:gd name="T25" fmla="*/ 758 h 878"/>
                  <a:gd name="T26" fmla="*/ 517 w 783"/>
                  <a:gd name="T27" fmla="*/ 672 h 878"/>
                  <a:gd name="T28" fmla="*/ 391 w 783"/>
                  <a:gd name="T29" fmla="*/ 677 h 878"/>
                  <a:gd name="T30" fmla="*/ 343 w 783"/>
                  <a:gd name="T31" fmla="*/ 618 h 878"/>
                  <a:gd name="T32" fmla="*/ 261 w 783"/>
                  <a:gd name="T33" fmla="*/ 618 h 878"/>
                  <a:gd name="T34" fmla="*/ 261 w 783"/>
                  <a:gd name="T35" fmla="*/ 544 h 878"/>
                  <a:gd name="T36" fmla="*/ 136 w 783"/>
                  <a:gd name="T37" fmla="*/ 549 h 878"/>
                  <a:gd name="T38" fmla="*/ 77 w 783"/>
                  <a:gd name="T39" fmla="*/ 555 h 878"/>
                  <a:gd name="T40" fmla="*/ 0 w 783"/>
                  <a:gd name="T41" fmla="*/ 492 h 878"/>
                  <a:gd name="T42" fmla="*/ 44 w 783"/>
                  <a:gd name="T43" fmla="*/ 394 h 878"/>
                  <a:gd name="T44" fmla="*/ 128 w 783"/>
                  <a:gd name="T45" fmla="*/ 296 h 878"/>
                  <a:gd name="T46" fmla="*/ 111 w 783"/>
                  <a:gd name="T47" fmla="*/ 103 h 878"/>
                  <a:gd name="T48" fmla="*/ 201 w 783"/>
                  <a:gd name="T49" fmla="*/ 0 h 8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83" h="878">
                    <a:moveTo>
                      <a:pt x="201" y="0"/>
                    </a:moveTo>
                    <a:lnTo>
                      <a:pt x="318" y="19"/>
                    </a:lnTo>
                    <a:lnTo>
                      <a:pt x="307" y="68"/>
                    </a:lnTo>
                    <a:lnTo>
                      <a:pt x="253" y="128"/>
                    </a:lnTo>
                    <a:lnTo>
                      <a:pt x="264" y="176"/>
                    </a:lnTo>
                    <a:lnTo>
                      <a:pt x="354" y="245"/>
                    </a:lnTo>
                    <a:lnTo>
                      <a:pt x="546" y="318"/>
                    </a:lnTo>
                    <a:lnTo>
                      <a:pt x="588" y="373"/>
                    </a:lnTo>
                    <a:lnTo>
                      <a:pt x="655" y="572"/>
                    </a:lnTo>
                    <a:lnTo>
                      <a:pt x="783" y="873"/>
                    </a:lnTo>
                    <a:lnTo>
                      <a:pt x="634" y="878"/>
                    </a:lnTo>
                    <a:lnTo>
                      <a:pt x="642" y="754"/>
                    </a:lnTo>
                    <a:lnTo>
                      <a:pt x="531" y="758"/>
                    </a:lnTo>
                    <a:lnTo>
                      <a:pt x="517" y="672"/>
                    </a:lnTo>
                    <a:lnTo>
                      <a:pt x="391" y="677"/>
                    </a:lnTo>
                    <a:lnTo>
                      <a:pt x="343" y="618"/>
                    </a:lnTo>
                    <a:lnTo>
                      <a:pt x="261" y="618"/>
                    </a:lnTo>
                    <a:lnTo>
                      <a:pt x="261" y="544"/>
                    </a:lnTo>
                    <a:lnTo>
                      <a:pt x="136" y="549"/>
                    </a:lnTo>
                    <a:lnTo>
                      <a:pt x="77" y="555"/>
                    </a:lnTo>
                    <a:lnTo>
                      <a:pt x="0" y="492"/>
                    </a:lnTo>
                    <a:lnTo>
                      <a:pt x="44" y="394"/>
                    </a:lnTo>
                    <a:lnTo>
                      <a:pt x="128" y="296"/>
                    </a:lnTo>
                    <a:lnTo>
                      <a:pt x="111" y="103"/>
                    </a:lnTo>
                    <a:lnTo>
                      <a:pt x="201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30" name="Freeform 118"/>
              <p:cNvSpPr>
                <a:spLocks/>
              </p:cNvSpPr>
              <p:nvPr/>
            </p:nvSpPr>
            <p:spPr bwMode="auto">
              <a:xfrm>
                <a:off x="7513" y="1698"/>
                <a:ext cx="132" cy="247"/>
              </a:xfrm>
              <a:custGeom>
                <a:avLst/>
                <a:gdLst>
                  <a:gd name="T0" fmla="*/ 0 w 791"/>
                  <a:gd name="T1" fmla="*/ 457 h 1487"/>
                  <a:gd name="T2" fmla="*/ 119 w 791"/>
                  <a:gd name="T3" fmla="*/ 479 h 1487"/>
                  <a:gd name="T4" fmla="*/ 108 w 791"/>
                  <a:gd name="T5" fmla="*/ 530 h 1487"/>
                  <a:gd name="T6" fmla="*/ 54 w 791"/>
                  <a:gd name="T7" fmla="*/ 590 h 1487"/>
                  <a:gd name="T8" fmla="*/ 65 w 791"/>
                  <a:gd name="T9" fmla="*/ 634 h 1487"/>
                  <a:gd name="T10" fmla="*/ 144 w 791"/>
                  <a:gd name="T11" fmla="*/ 699 h 1487"/>
                  <a:gd name="T12" fmla="*/ 326 w 791"/>
                  <a:gd name="T13" fmla="*/ 770 h 1487"/>
                  <a:gd name="T14" fmla="*/ 375 w 791"/>
                  <a:gd name="T15" fmla="*/ 806 h 1487"/>
                  <a:gd name="T16" fmla="*/ 446 w 791"/>
                  <a:gd name="T17" fmla="*/ 998 h 1487"/>
                  <a:gd name="T18" fmla="*/ 589 w 791"/>
                  <a:gd name="T19" fmla="*/ 1339 h 1487"/>
                  <a:gd name="T20" fmla="*/ 718 w 791"/>
                  <a:gd name="T21" fmla="*/ 1487 h 1487"/>
                  <a:gd name="T22" fmla="*/ 791 w 791"/>
                  <a:gd name="T23" fmla="*/ 1142 h 1487"/>
                  <a:gd name="T24" fmla="*/ 696 w 791"/>
                  <a:gd name="T25" fmla="*/ 1126 h 1487"/>
                  <a:gd name="T26" fmla="*/ 650 w 791"/>
                  <a:gd name="T27" fmla="*/ 1062 h 1487"/>
                  <a:gd name="T28" fmla="*/ 589 w 791"/>
                  <a:gd name="T29" fmla="*/ 1075 h 1487"/>
                  <a:gd name="T30" fmla="*/ 572 w 791"/>
                  <a:gd name="T31" fmla="*/ 1102 h 1487"/>
                  <a:gd name="T32" fmla="*/ 513 w 791"/>
                  <a:gd name="T33" fmla="*/ 1105 h 1487"/>
                  <a:gd name="T34" fmla="*/ 457 w 791"/>
                  <a:gd name="T35" fmla="*/ 970 h 1487"/>
                  <a:gd name="T36" fmla="*/ 514 w 791"/>
                  <a:gd name="T37" fmla="*/ 819 h 1487"/>
                  <a:gd name="T38" fmla="*/ 433 w 791"/>
                  <a:gd name="T39" fmla="*/ 848 h 1487"/>
                  <a:gd name="T40" fmla="*/ 418 w 791"/>
                  <a:gd name="T41" fmla="*/ 571 h 1487"/>
                  <a:gd name="T42" fmla="*/ 508 w 791"/>
                  <a:gd name="T43" fmla="*/ 343 h 1487"/>
                  <a:gd name="T44" fmla="*/ 638 w 791"/>
                  <a:gd name="T45" fmla="*/ 356 h 1487"/>
                  <a:gd name="T46" fmla="*/ 696 w 791"/>
                  <a:gd name="T47" fmla="*/ 293 h 1487"/>
                  <a:gd name="T48" fmla="*/ 560 w 791"/>
                  <a:gd name="T49" fmla="*/ 253 h 1487"/>
                  <a:gd name="T50" fmla="*/ 557 w 791"/>
                  <a:gd name="T51" fmla="*/ 193 h 1487"/>
                  <a:gd name="T52" fmla="*/ 588 w 791"/>
                  <a:gd name="T53" fmla="*/ 147 h 1487"/>
                  <a:gd name="T54" fmla="*/ 563 w 791"/>
                  <a:gd name="T55" fmla="*/ 90 h 1487"/>
                  <a:gd name="T56" fmla="*/ 473 w 791"/>
                  <a:gd name="T57" fmla="*/ 101 h 1487"/>
                  <a:gd name="T58" fmla="*/ 424 w 791"/>
                  <a:gd name="T59" fmla="*/ 36 h 1487"/>
                  <a:gd name="T60" fmla="*/ 424 w 791"/>
                  <a:gd name="T61" fmla="*/ 0 h 1487"/>
                  <a:gd name="T62" fmla="*/ 245 w 791"/>
                  <a:gd name="T63" fmla="*/ 157 h 1487"/>
                  <a:gd name="T64" fmla="*/ 230 w 791"/>
                  <a:gd name="T65" fmla="*/ 172 h 1487"/>
                  <a:gd name="T66" fmla="*/ 75 w 791"/>
                  <a:gd name="T67" fmla="*/ 381 h 1487"/>
                  <a:gd name="T68" fmla="*/ 71 w 791"/>
                  <a:gd name="T69" fmla="*/ 364 h 1487"/>
                  <a:gd name="T70" fmla="*/ 0 w 791"/>
                  <a:gd name="T71" fmla="*/ 457 h 14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91" h="1487">
                    <a:moveTo>
                      <a:pt x="0" y="457"/>
                    </a:moveTo>
                    <a:lnTo>
                      <a:pt x="119" y="479"/>
                    </a:lnTo>
                    <a:lnTo>
                      <a:pt x="108" y="530"/>
                    </a:lnTo>
                    <a:lnTo>
                      <a:pt x="54" y="590"/>
                    </a:lnTo>
                    <a:lnTo>
                      <a:pt x="65" y="634"/>
                    </a:lnTo>
                    <a:lnTo>
                      <a:pt x="144" y="699"/>
                    </a:lnTo>
                    <a:lnTo>
                      <a:pt x="326" y="770"/>
                    </a:lnTo>
                    <a:lnTo>
                      <a:pt x="375" y="806"/>
                    </a:lnTo>
                    <a:lnTo>
                      <a:pt x="446" y="998"/>
                    </a:lnTo>
                    <a:lnTo>
                      <a:pt x="589" y="1339"/>
                    </a:lnTo>
                    <a:lnTo>
                      <a:pt x="718" y="1487"/>
                    </a:lnTo>
                    <a:lnTo>
                      <a:pt x="791" y="1142"/>
                    </a:lnTo>
                    <a:lnTo>
                      <a:pt x="696" y="1126"/>
                    </a:lnTo>
                    <a:lnTo>
                      <a:pt x="650" y="1062"/>
                    </a:lnTo>
                    <a:lnTo>
                      <a:pt x="589" y="1075"/>
                    </a:lnTo>
                    <a:lnTo>
                      <a:pt x="572" y="1102"/>
                    </a:lnTo>
                    <a:lnTo>
                      <a:pt x="513" y="1105"/>
                    </a:lnTo>
                    <a:lnTo>
                      <a:pt x="457" y="970"/>
                    </a:lnTo>
                    <a:lnTo>
                      <a:pt x="514" y="819"/>
                    </a:lnTo>
                    <a:lnTo>
                      <a:pt x="433" y="848"/>
                    </a:lnTo>
                    <a:lnTo>
                      <a:pt x="418" y="571"/>
                    </a:lnTo>
                    <a:lnTo>
                      <a:pt x="508" y="343"/>
                    </a:lnTo>
                    <a:lnTo>
                      <a:pt x="638" y="356"/>
                    </a:lnTo>
                    <a:lnTo>
                      <a:pt x="696" y="293"/>
                    </a:lnTo>
                    <a:lnTo>
                      <a:pt x="560" y="253"/>
                    </a:lnTo>
                    <a:lnTo>
                      <a:pt x="557" y="193"/>
                    </a:lnTo>
                    <a:lnTo>
                      <a:pt x="588" y="147"/>
                    </a:lnTo>
                    <a:lnTo>
                      <a:pt x="563" y="90"/>
                    </a:lnTo>
                    <a:lnTo>
                      <a:pt x="473" y="101"/>
                    </a:lnTo>
                    <a:lnTo>
                      <a:pt x="424" y="36"/>
                    </a:lnTo>
                    <a:lnTo>
                      <a:pt x="424" y="0"/>
                    </a:lnTo>
                    <a:lnTo>
                      <a:pt x="245" y="157"/>
                    </a:lnTo>
                    <a:lnTo>
                      <a:pt x="230" y="172"/>
                    </a:lnTo>
                    <a:lnTo>
                      <a:pt x="75" y="381"/>
                    </a:lnTo>
                    <a:lnTo>
                      <a:pt x="71" y="364"/>
                    </a:lnTo>
                    <a:lnTo>
                      <a:pt x="0" y="45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31" name="Freeform 119"/>
              <p:cNvSpPr>
                <a:spLocks/>
              </p:cNvSpPr>
              <p:nvPr/>
            </p:nvSpPr>
            <p:spPr bwMode="auto">
              <a:xfrm>
                <a:off x="7513" y="1698"/>
                <a:ext cx="132" cy="247"/>
              </a:xfrm>
              <a:custGeom>
                <a:avLst/>
                <a:gdLst>
                  <a:gd name="T0" fmla="*/ 0 w 791"/>
                  <a:gd name="T1" fmla="*/ 457 h 1487"/>
                  <a:gd name="T2" fmla="*/ 119 w 791"/>
                  <a:gd name="T3" fmla="*/ 479 h 1487"/>
                  <a:gd name="T4" fmla="*/ 108 w 791"/>
                  <a:gd name="T5" fmla="*/ 530 h 1487"/>
                  <a:gd name="T6" fmla="*/ 54 w 791"/>
                  <a:gd name="T7" fmla="*/ 590 h 1487"/>
                  <a:gd name="T8" fmla="*/ 65 w 791"/>
                  <a:gd name="T9" fmla="*/ 634 h 1487"/>
                  <a:gd name="T10" fmla="*/ 144 w 791"/>
                  <a:gd name="T11" fmla="*/ 699 h 1487"/>
                  <a:gd name="T12" fmla="*/ 326 w 791"/>
                  <a:gd name="T13" fmla="*/ 770 h 1487"/>
                  <a:gd name="T14" fmla="*/ 375 w 791"/>
                  <a:gd name="T15" fmla="*/ 806 h 1487"/>
                  <a:gd name="T16" fmla="*/ 446 w 791"/>
                  <a:gd name="T17" fmla="*/ 998 h 1487"/>
                  <a:gd name="T18" fmla="*/ 589 w 791"/>
                  <a:gd name="T19" fmla="*/ 1339 h 1487"/>
                  <a:gd name="T20" fmla="*/ 718 w 791"/>
                  <a:gd name="T21" fmla="*/ 1487 h 1487"/>
                  <a:gd name="T22" fmla="*/ 791 w 791"/>
                  <a:gd name="T23" fmla="*/ 1142 h 1487"/>
                  <a:gd name="T24" fmla="*/ 696 w 791"/>
                  <a:gd name="T25" fmla="*/ 1126 h 1487"/>
                  <a:gd name="T26" fmla="*/ 650 w 791"/>
                  <a:gd name="T27" fmla="*/ 1062 h 1487"/>
                  <a:gd name="T28" fmla="*/ 589 w 791"/>
                  <a:gd name="T29" fmla="*/ 1075 h 1487"/>
                  <a:gd name="T30" fmla="*/ 572 w 791"/>
                  <a:gd name="T31" fmla="*/ 1102 h 1487"/>
                  <a:gd name="T32" fmla="*/ 513 w 791"/>
                  <a:gd name="T33" fmla="*/ 1105 h 1487"/>
                  <a:gd name="T34" fmla="*/ 457 w 791"/>
                  <a:gd name="T35" fmla="*/ 970 h 1487"/>
                  <a:gd name="T36" fmla="*/ 514 w 791"/>
                  <a:gd name="T37" fmla="*/ 819 h 1487"/>
                  <a:gd name="T38" fmla="*/ 433 w 791"/>
                  <a:gd name="T39" fmla="*/ 848 h 1487"/>
                  <a:gd name="T40" fmla="*/ 418 w 791"/>
                  <a:gd name="T41" fmla="*/ 571 h 1487"/>
                  <a:gd name="T42" fmla="*/ 508 w 791"/>
                  <a:gd name="T43" fmla="*/ 343 h 1487"/>
                  <a:gd name="T44" fmla="*/ 638 w 791"/>
                  <a:gd name="T45" fmla="*/ 356 h 1487"/>
                  <a:gd name="T46" fmla="*/ 696 w 791"/>
                  <a:gd name="T47" fmla="*/ 293 h 1487"/>
                  <a:gd name="T48" fmla="*/ 560 w 791"/>
                  <a:gd name="T49" fmla="*/ 253 h 1487"/>
                  <a:gd name="T50" fmla="*/ 557 w 791"/>
                  <a:gd name="T51" fmla="*/ 193 h 1487"/>
                  <a:gd name="T52" fmla="*/ 588 w 791"/>
                  <a:gd name="T53" fmla="*/ 147 h 1487"/>
                  <a:gd name="T54" fmla="*/ 563 w 791"/>
                  <a:gd name="T55" fmla="*/ 90 h 1487"/>
                  <a:gd name="T56" fmla="*/ 473 w 791"/>
                  <a:gd name="T57" fmla="*/ 101 h 1487"/>
                  <a:gd name="T58" fmla="*/ 424 w 791"/>
                  <a:gd name="T59" fmla="*/ 36 h 1487"/>
                  <a:gd name="T60" fmla="*/ 424 w 791"/>
                  <a:gd name="T61" fmla="*/ 0 h 1487"/>
                  <a:gd name="T62" fmla="*/ 245 w 791"/>
                  <a:gd name="T63" fmla="*/ 157 h 1487"/>
                  <a:gd name="T64" fmla="*/ 230 w 791"/>
                  <a:gd name="T65" fmla="*/ 172 h 1487"/>
                  <a:gd name="T66" fmla="*/ 75 w 791"/>
                  <a:gd name="T67" fmla="*/ 381 h 1487"/>
                  <a:gd name="T68" fmla="*/ 71 w 791"/>
                  <a:gd name="T69" fmla="*/ 364 h 1487"/>
                  <a:gd name="T70" fmla="*/ 0 w 791"/>
                  <a:gd name="T71" fmla="*/ 457 h 14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91" h="1487">
                    <a:moveTo>
                      <a:pt x="0" y="457"/>
                    </a:moveTo>
                    <a:lnTo>
                      <a:pt x="119" y="479"/>
                    </a:lnTo>
                    <a:lnTo>
                      <a:pt x="108" y="530"/>
                    </a:lnTo>
                    <a:lnTo>
                      <a:pt x="54" y="590"/>
                    </a:lnTo>
                    <a:lnTo>
                      <a:pt x="65" y="634"/>
                    </a:lnTo>
                    <a:lnTo>
                      <a:pt x="144" y="699"/>
                    </a:lnTo>
                    <a:lnTo>
                      <a:pt x="326" y="770"/>
                    </a:lnTo>
                    <a:lnTo>
                      <a:pt x="375" y="806"/>
                    </a:lnTo>
                    <a:lnTo>
                      <a:pt x="446" y="998"/>
                    </a:lnTo>
                    <a:lnTo>
                      <a:pt x="589" y="1339"/>
                    </a:lnTo>
                    <a:lnTo>
                      <a:pt x="718" y="1487"/>
                    </a:lnTo>
                    <a:lnTo>
                      <a:pt x="791" y="1142"/>
                    </a:lnTo>
                    <a:lnTo>
                      <a:pt x="696" y="1126"/>
                    </a:lnTo>
                    <a:lnTo>
                      <a:pt x="650" y="1062"/>
                    </a:lnTo>
                    <a:lnTo>
                      <a:pt x="589" y="1075"/>
                    </a:lnTo>
                    <a:lnTo>
                      <a:pt x="572" y="1102"/>
                    </a:lnTo>
                    <a:lnTo>
                      <a:pt x="513" y="1105"/>
                    </a:lnTo>
                    <a:lnTo>
                      <a:pt x="457" y="970"/>
                    </a:lnTo>
                    <a:lnTo>
                      <a:pt x="514" y="819"/>
                    </a:lnTo>
                    <a:lnTo>
                      <a:pt x="433" y="848"/>
                    </a:lnTo>
                    <a:lnTo>
                      <a:pt x="418" y="571"/>
                    </a:lnTo>
                    <a:lnTo>
                      <a:pt x="508" y="343"/>
                    </a:lnTo>
                    <a:lnTo>
                      <a:pt x="638" y="356"/>
                    </a:lnTo>
                    <a:lnTo>
                      <a:pt x="696" y="293"/>
                    </a:lnTo>
                    <a:lnTo>
                      <a:pt x="560" y="253"/>
                    </a:lnTo>
                    <a:lnTo>
                      <a:pt x="557" y="193"/>
                    </a:lnTo>
                    <a:lnTo>
                      <a:pt x="588" y="147"/>
                    </a:lnTo>
                    <a:lnTo>
                      <a:pt x="563" y="90"/>
                    </a:lnTo>
                    <a:lnTo>
                      <a:pt x="473" y="101"/>
                    </a:lnTo>
                    <a:lnTo>
                      <a:pt x="424" y="36"/>
                    </a:lnTo>
                    <a:lnTo>
                      <a:pt x="424" y="0"/>
                    </a:lnTo>
                    <a:lnTo>
                      <a:pt x="245" y="157"/>
                    </a:lnTo>
                    <a:lnTo>
                      <a:pt x="230" y="172"/>
                    </a:lnTo>
                    <a:lnTo>
                      <a:pt x="75" y="381"/>
                    </a:lnTo>
                    <a:lnTo>
                      <a:pt x="71" y="364"/>
                    </a:lnTo>
                    <a:lnTo>
                      <a:pt x="0" y="45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32" name="Freeform 120"/>
              <p:cNvSpPr>
                <a:spLocks/>
              </p:cNvSpPr>
              <p:nvPr/>
            </p:nvSpPr>
            <p:spPr bwMode="auto">
              <a:xfrm>
                <a:off x="7424" y="1778"/>
                <a:ext cx="77" cy="99"/>
              </a:xfrm>
              <a:custGeom>
                <a:avLst/>
                <a:gdLst>
                  <a:gd name="T0" fmla="*/ 450 w 463"/>
                  <a:gd name="T1" fmla="*/ 77 h 590"/>
                  <a:gd name="T2" fmla="*/ 463 w 463"/>
                  <a:gd name="T3" fmla="*/ 270 h 590"/>
                  <a:gd name="T4" fmla="*/ 376 w 463"/>
                  <a:gd name="T5" fmla="*/ 364 h 590"/>
                  <a:gd name="T6" fmla="*/ 295 w 463"/>
                  <a:gd name="T7" fmla="*/ 590 h 590"/>
                  <a:gd name="T8" fmla="*/ 213 w 463"/>
                  <a:gd name="T9" fmla="*/ 364 h 590"/>
                  <a:gd name="T10" fmla="*/ 161 w 463"/>
                  <a:gd name="T11" fmla="*/ 297 h 590"/>
                  <a:gd name="T12" fmla="*/ 90 w 463"/>
                  <a:gd name="T13" fmla="*/ 278 h 590"/>
                  <a:gd name="T14" fmla="*/ 65 w 463"/>
                  <a:gd name="T15" fmla="*/ 196 h 590"/>
                  <a:gd name="T16" fmla="*/ 25 w 463"/>
                  <a:gd name="T17" fmla="*/ 209 h 590"/>
                  <a:gd name="T18" fmla="*/ 0 w 463"/>
                  <a:gd name="T19" fmla="*/ 155 h 590"/>
                  <a:gd name="T20" fmla="*/ 4 w 463"/>
                  <a:gd name="T21" fmla="*/ 109 h 590"/>
                  <a:gd name="T22" fmla="*/ 44 w 463"/>
                  <a:gd name="T23" fmla="*/ 139 h 590"/>
                  <a:gd name="T24" fmla="*/ 123 w 463"/>
                  <a:gd name="T25" fmla="*/ 148 h 590"/>
                  <a:gd name="T26" fmla="*/ 109 w 463"/>
                  <a:gd name="T27" fmla="*/ 0 h 590"/>
                  <a:gd name="T28" fmla="*/ 213 w 463"/>
                  <a:gd name="T29" fmla="*/ 3 h 590"/>
                  <a:gd name="T30" fmla="*/ 281 w 463"/>
                  <a:gd name="T31" fmla="*/ 27 h 590"/>
                  <a:gd name="T32" fmla="*/ 316 w 463"/>
                  <a:gd name="T33" fmla="*/ 66 h 590"/>
                  <a:gd name="T34" fmla="*/ 417 w 463"/>
                  <a:gd name="T35" fmla="*/ 93 h 590"/>
                  <a:gd name="T36" fmla="*/ 450 w 463"/>
                  <a:gd name="T37" fmla="*/ 77 h 5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63" h="590">
                    <a:moveTo>
                      <a:pt x="450" y="77"/>
                    </a:moveTo>
                    <a:lnTo>
                      <a:pt x="463" y="270"/>
                    </a:lnTo>
                    <a:lnTo>
                      <a:pt x="376" y="364"/>
                    </a:lnTo>
                    <a:lnTo>
                      <a:pt x="295" y="590"/>
                    </a:lnTo>
                    <a:lnTo>
                      <a:pt x="213" y="364"/>
                    </a:lnTo>
                    <a:lnTo>
                      <a:pt x="161" y="297"/>
                    </a:lnTo>
                    <a:lnTo>
                      <a:pt x="90" y="278"/>
                    </a:lnTo>
                    <a:lnTo>
                      <a:pt x="65" y="196"/>
                    </a:lnTo>
                    <a:lnTo>
                      <a:pt x="25" y="209"/>
                    </a:lnTo>
                    <a:lnTo>
                      <a:pt x="0" y="155"/>
                    </a:lnTo>
                    <a:lnTo>
                      <a:pt x="4" y="109"/>
                    </a:lnTo>
                    <a:lnTo>
                      <a:pt x="44" y="139"/>
                    </a:lnTo>
                    <a:lnTo>
                      <a:pt x="123" y="148"/>
                    </a:lnTo>
                    <a:lnTo>
                      <a:pt x="109" y="0"/>
                    </a:lnTo>
                    <a:lnTo>
                      <a:pt x="213" y="3"/>
                    </a:lnTo>
                    <a:lnTo>
                      <a:pt x="281" y="27"/>
                    </a:lnTo>
                    <a:lnTo>
                      <a:pt x="316" y="66"/>
                    </a:lnTo>
                    <a:lnTo>
                      <a:pt x="417" y="93"/>
                    </a:lnTo>
                    <a:lnTo>
                      <a:pt x="450" y="7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33" name="Freeform 121"/>
              <p:cNvSpPr>
                <a:spLocks/>
              </p:cNvSpPr>
              <p:nvPr/>
            </p:nvSpPr>
            <p:spPr bwMode="auto">
              <a:xfrm>
                <a:off x="7424" y="1778"/>
                <a:ext cx="77" cy="99"/>
              </a:xfrm>
              <a:custGeom>
                <a:avLst/>
                <a:gdLst>
                  <a:gd name="T0" fmla="*/ 450 w 463"/>
                  <a:gd name="T1" fmla="*/ 77 h 590"/>
                  <a:gd name="T2" fmla="*/ 463 w 463"/>
                  <a:gd name="T3" fmla="*/ 270 h 590"/>
                  <a:gd name="T4" fmla="*/ 376 w 463"/>
                  <a:gd name="T5" fmla="*/ 364 h 590"/>
                  <a:gd name="T6" fmla="*/ 295 w 463"/>
                  <a:gd name="T7" fmla="*/ 590 h 590"/>
                  <a:gd name="T8" fmla="*/ 213 w 463"/>
                  <a:gd name="T9" fmla="*/ 364 h 590"/>
                  <a:gd name="T10" fmla="*/ 161 w 463"/>
                  <a:gd name="T11" fmla="*/ 297 h 590"/>
                  <a:gd name="T12" fmla="*/ 90 w 463"/>
                  <a:gd name="T13" fmla="*/ 278 h 590"/>
                  <a:gd name="T14" fmla="*/ 65 w 463"/>
                  <a:gd name="T15" fmla="*/ 196 h 590"/>
                  <a:gd name="T16" fmla="*/ 25 w 463"/>
                  <a:gd name="T17" fmla="*/ 209 h 590"/>
                  <a:gd name="T18" fmla="*/ 0 w 463"/>
                  <a:gd name="T19" fmla="*/ 155 h 590"/>
                  <a:gd name="T20" fmla="*/ 4 w 463"/>
                  <a:gd name="T21" fmla="*/ 109 h 590"/>
                  <a:gd name="T22" fmla="*/ 44 w 463"/>
                  <a:gd name="T23" fmla="*/ 139 h 590"/>
                  <a:gd name="T24" fmla="*/ 123 w 463"/>
                  <a:gd name="T25" fmla="*/ 148 h 590"/>
                  <a:gd name="T26" fmla="*/ 109 w 463"/>
                  <a:gd name="T27" fmla="*/ 0 h 590"/>
                  <a:gd name="T28" fmla="*/ 213 w 463"/>
                  <a:gd name="T29" fmla="*/ 3 h 590"/>
                  <a:gd name="T30" fmla="*/ 281 w 463"/>
                  <a:gd name="T31" fmla="*/ 27 h 590"/>
                  <a:gd name="T32" fmla="*/ 316 w 463"/>
                  <a:gd name="T33" fmla="*/ 66 h 590"/>
                  <a:gd name="T34" fmla="*/ 417 w 463"/>
                  <a:gd name="T35" fmla="*/ 93 h 590"/>
                  <a:gd name="T36" fmla="*/ 450 w 463"/>
                  <a:gd name="T37" fmla="*/ 77 h 5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63" h="590">
                    <a:moveTo>
                      <a:pt x="450" y="77"/>
                    </a:moveTo>
                    <a:lnTo>
                      <a:pt x="463" y="270"/>
                    </a:lnTo>
                    <a:lnTo>
                      <a:pt x="376" y="364"/>
                    </a:lnTo>
                    <a:lnTo>
                      <a:pt x="295" y="590"/>
                    </a:lnTo>
                    <a:lnTo>
                      <a:pt x="213" y="364"/>
                    </a:lnTo>
                    <a:lnTo>
                      <a:pt x="161" y="297"/>
                    </a:lnTo>
                    <a:lnTo>
                      <a:pt x="90" y="278"/>
                    </a:lnTo>
                    <a:lnTo>
                      <a:pt x="65" y="196"/>
                    </a:lnTo>
                    <a:lnTo>
                      <a:pt x="25" y="209"/>
                    </a:lnTo>
                    <a:lnTo>
                      <a:pt x="0" y="155"/>
                    </a:lnTo>
                    <a:lnTo>
                      <a:pt x="4" y="109"/>
                    </a:lnTo>
                    <a:lnTo>
                      <a:pt x="44" y="139"/>
                    </a:lnTo>
                    <a:lnTo>
                      <a:pt x="123" y="148"/>
                    </a:lnTo>
                    <a:lnTo>
                      <a:pt x="109" y="0"/>
                    </a:lnTo>
                    <a:lnTo>
                      <a:pt x="213" y="3"/>
                    </a:lnTo>
                    <a:lnTo>
                      <a:pt x="281" y="27"/>
                    </a:lnTo>
                    <a:lnTo>
                      <a:pt x="316" y="66"/>
                    </a:lnTo>
                    <a:lnTo>
                      <a:pt x="417" y="93"/>
                    </a:lnTo>
                    <a:lnTo>
                      <a:pt x="450" y="7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34" name="Freeform 122"/>
              <p:cNvSpPr>
                <a:spLocks/>
              </p:cNvSpPr>
              <p:nvPr/>
            </p:nvSpPr>
            <p:spPr bwMode="auto">
              <a:xfrm>
                <a:off x="7454" y="1682"/>
                <a:ext cx="71" cy="112"/>
              </a:xfrm>
              <a:custGeom>
                <a:avLst/>
                <a:gdLst>
                  <a:gd name="T0" fmla="*/ 239 w 427"/>
                  <a:gd name="T1" fmla="*/ 0 h 669"/>
                  <a:gd name="T2" fmla="*/ 163 w 427"/>
                  <a:gd name="T3" fmla="*/ 27 h 669"/>
                  <a:gd name="T4" fmla="*/ 165 w 427"/>
                  <a:gd name="T5" fmla="*/ 86 h 669"/>
                  <a:gd name="T6" fmla="*/ 119 w 427"/>
                  <a:gd name="T7" fmla="*/ 95 h 669"/>
                  <a:gd name="T8" fmla="*/ 198 w 427"/>
                  <a:gd name="T9" fmla="*/ 111 h 669"/>
                  <a:gd name="T10" fmla="*/ 187 w 427"/>
                  <a:gd name="T11" fmla="*/ 176 h 669"/>
                  <a:gd name="T12" fmla="*/ 132 w 427"/>
                  <a:gd name="T13" fmla="*/ 193 h 669"/>
                  <a:gd name="T14" fmla="*/ 201 w 427"/>
                  <a:gd name="T15" fmla="*/ 188 h 669"/>
                  <a:gd name="T16" fmla="*/ 182 w 427"/>
                  <a:gd name="T17" fmla="*/ 242 h 669"/>
                  <a:gd name="T18" fmla="*/ 157 w 427"/>
                  <a:gd name="T19" fmla="*/ 270 h 669"/>
                  <a:gd name="T20" fmla="*/ 81 w 427"/>
                  <a:gd name="T21" fmla="*/ 266 h 669"/>
                  <a:gd name="T22" fmla="*/ 0 w 427"/>
                  <a:gd name="T23" fmla="*/ 400 h 669"/>
                  <a:gd name="T24" fmla="*/ 90 w 427"/>
                  <a:gd name="T25" fmla="*/ 452 h 669"/>
                  <a:gd name="T26" fmla="*/ 35 w 427"/>
                  <a:gd name="T27" fmla="*/ 579 h 669"/>
                  <a:gd name="T28" fmla="*/ 100 w 427"/>
                  <a:gd name="T29" fmla="*/ 598 h 669"/>
                  <a:gd name="T30" fmla="*/ 138 w 427"/>
                  <a:gd name="T31" fmla="*/ 642 h 669"/>
                  <a:gd name="T32" fmla="*/ 192 w 427"/>
                  <a:gd name="T33" fmla="*/ 661 h 669"/>
                  <a:gd name="T34" fmla="*/ 241 w 427"/>
                  <a:gd name="T35" fmla="*/ 669 h 669"/>
                  <a:gd name="T36" fmla="*/ 274 w 427"/>
                  <a:gd name="T37" fmla="*/ 658 h 669"/>
                  <a:gd name="T38" fmla="*/ 427 w 427"/>
                  <a:gd name="T39" fmla="*/ 462 h 669"/>
                  <a:gd name="T40" fmla="*/ 239 w 427"/>
                  <a:gd name="T41" fmla="*/ 0 h 6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27" h="669">
                    <a:moveTo>
                      <a:pt x="239" y="0"/>
                    </a:moveTo>
                    <a:lnTo>
                      <a:pt x="163" y="27"/>
                    </a:lnTo>
                    <a:lnTo>
                      <a:pt x="165" y="86"/>
                    </a:lnTo>
                    <a:lnTo>
                      <a:pt x="119" y="95"/>
                    </a:lnTo>
                    <a:lnTo>
                      <a:pt x="198" y="111"/>
                    </a:lnTo>
                    <a:lnTo>
                      <a:pt x="187" y="176"/>
                    </a:lnTo>
                    <a:lnTo>
                      <a:pt x="132" y="193"/>
                    </a:lnTo>
                    <a:lnTo>
                      <a:pt x="201" y="188"/>
                    </a:lnTo>
                    <a:lnTo>
                      <a:pt x="182" y="242"/>
                    </a:lnTo>
                    <a:lnTo>
                      <a:pt x="157" y="270"/>
                    </a:lnTo>
                    <a:lnTo>
                      <a:pt x="81" y="266"/>
                    </a:lnTo>
                    <a:lnTo>
                      <a:pt x="0" y="400"/>
                    </a:lnTo>
                    <a:lnTo>
                      <a:pt x="90" y="452"/>
                    </a:lnTo>
                    <a:lnTo>
                      <a:pt x="35" y="579"/>
                    </a:lnTo>
                    <a:lnTo>
                      <a:pt x="100" y="598"/>
                    </a:lnTo>
                    <a:lnTo>
                      <a:pt x="138" y="642"/>
                    </a:lnTo>
                    <a:lnTo>
                      <a:pt x="192" y="661"/>
                    </a:lnTo>
                    <a:lnTo>
                      <a:pt x="241" y="669"/>
                    </a:lnTo>
                    <a:lnTo>
                      <a:pt x="274" y="658"/>
                    </a:lnTo>
                    <a:lnTo>
                      <a:pt x="427" y="462"/>
                    </a:lnTo>
                    <a:lnTo>
                      <a:pt x="239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35" name="Freeform 123"/>
              <p:cNvSpPr>
                <a:spLocks/>
              </p:cNvSpPr>
              <p:nvPr/>
            </p:nvSpPr>
            <p:spPr bwMode="auto">
              <a:xfrm>
                <a:off x="7454" y="1682"/>
                <a:ext cx="71" cy="112"/>
              </a:xfrm>
              <a:custGeom>
                <a:avLst/>
                <a:gdLst>
                  <a:gd name="T0" fmla="*/ 239 w 427"/>
                  <a:gd name="T1" fmla="*/ 0 h 669"/>
                  <a:gd name="T2" fmla="*/ 163 w 427"/>
                  <a:gd name="T3" fmla="*/ 27 h 669"/>
                  <a:gd name="T4" fmla="*/ 165 w 427"/>
                  <a:gd name="T5" fmla="*/ 86 h 669"/>
                  <a:gd name="T6" fmla="*/ 119 w 427"/>
                  <a:gd name="T7" fmla="*/ 95 h 669"/>
                  <a:gd name="T8" fmla="*/ 198 w 427"/>
                  <a:gd name="T9" fmla="*/ 111 h 669"/>
                  <a:gd name="T10" fmla="*/ 187 w 427"/>
                  <a:gd name="T11" fmla="*/ 176 h 669"/>
                  <a:gd name="T12" fmla="*/ 132 w 427"/>
                  <a:gd name="T13" fmla="*/ 193 h 669"/>
                  <a:gd name="T14" fmla="*/ 201 w 427"/>
                  <a:gd name="T15" fmla="*/ 188 h 669"/>
                  <a:gd name="T16" fmla="*/ 182 w 427"/>
                  <a:gd name="T17" fmla="*/ 242 h 669"/>
                  <a:gd name="T18" fmla="*/ 157 w 427"/>
                  <a:gd name="T19" fmla="*/ 270 h 669"/>
                  <a:gd name="T20" fmla="*/ 81 w 427"/>
                  <a:gd name="T21" fmla="*/ 266 h 669"/>
                  <a:gd name="T22" fmla="*/ 0 w 427"/>
                  <a:gd name="T23" fmla="*/ 400 h 669"/>
                  <a:gd name="T24" fmla="*/ 90 w 427"/>
                  <a:gd name="T25" fmla="*/ 452 h 669"/>
                  <a:gd name="T26" fmla="*/ 35 w 427"/>
                  <a:gd name="T27" fmla="*/ 579 h 669"/>
                  <a:gd name="T28" fmla="*/ 100 w 427"/>
                  <a:gd name="T29" fmla="*/ 598 h 669"/>
                  <a:gd name="T30" fmla="*/ 138 w 427"/>
                  <a:gd name="T31" fmla="*/ 642 h 669"/>
                  <a:gd name="T32" fmla="*/ 192 w 427"/>
                  <a:gd name="T33" fmla="*/ 661 h 669"/>
                  <a:gd name="T34" fmla="*/ 241 w 427"/>
                  <a:gd name="T35" fmla="*/ 669 h 669"/>
                  <a:gd name="T36" fmla="*/ 274 w 427"/>
                  <a:gd name="T37" fmla="*/ 658 h 669"/>
                  <a:gd name="T38" fmla="*/ 427 w 427"/>
                  <a:gd name="T39" fmla="*/ 462 h 669"/>
                  <a:gd name="T40" fmla="*/ 239 w 427"/>
                  <a:gd name="T41" fmla="*/ 0 h 6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27" h="669">
                    <a:moveTo>
                      <a:pt x="239" y="0"/>
                    </a:moveTo>
                    <a:lnTo>
                      <a:pt x="163" y="27"/>
                    </a:lnTo>
                    <a:lnTo>
                      <a:pt x="165" y="86"/>
                    </a:lnTo>
                    <a:lnTo>
                      <a:pt x="119" y="95"/>
                    </a:lnTo>
                    <a:lnTo>
                      <a:pt x="198" y="111"/>
                    </a:lnTo>
                    <a:lnTo>
                      <a:pt x="187" y="176"/>
                    </a:lnTo>
                    <a:lnTo>
                      <a:pt x="132" y="193"/>
                    </a:lnTo>
                    <a:lnTo>
                      <a:pt x="201" y="188"/>
                    </a:lnTo>
                    <a:lnTo>
                      <a:pt x="182" y="242"/>
                    </a:lnTo>
                    <a:lnTo>
                      <a:pt x="157" y="270"/>
                    </a:lnTo>
                    <a:lnTo>
                      <a:pt x="81" y="266"/>
                    </a:lnTo>
                    <a:lnTo>
                      <a:pt x="0" y="400"/>
                    </a:lnTo>
                    <a:lnTo>
                      <a:pt x="90" y="452"/>
                    </a:lnTo>
                    <a:lnTo>
                      <a:pt x="35" y="579"/>
                    </a:lnTo>
                    <a:lnTo>
                      <a:pt x="100" y="598"/>
                    </a:lnTo>
                    <a:lnTo>
                      <a:pt x="138" y="642"/>
                    </a:lnTo>
                    <a:lnTo>
                      <a:pt x="192" y="661"/>
                    </a:lnTo>
                    <a:lnTo>
                      <a:pt x="241" y="669"/>
                    </a:lnTo>
                    <a:lnTo>
                      <a:pt x="274" y="658"/>
                    </a:lnTo>
                    <a:lnTo>
                      <a:pt x="427" y="462"/>
                    </a:lnTo>
                    <a:lnTo>
                      <a:pt x="239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36" name="Freeform 124"/>
              <p:cNvSpPr>
                <a:spLocks/>
              </p:cNvSpPr>
              <p:nvPr/>
            </p:nvSpPr>
            <p:spPr bwMode="auto">
              <a:xfrm>
                <a:off x="7494" y="1668"/>
                <a:ext cx="59" cy="93"/>
              </a:xfrm>
              <a:custGeom>
                <a:avLst/>
                <a:gdLst>
                  <a:gd name="T0" fmla="*/ 125 w 352"/>
                  <a:gd name="T1" fmla="*/ 0 h 558"/>
                  <a:gd name="T2" fmla="*/ 0 w 352"/>
                  <a:gd name="T3" fmla="*/ 90 h 558"/>
                  <a:gd name="T4" fmla="*/ 191 w 352"/>
                  <a:gd name="T5" fmla="*/ 558 h 558"/>
                  <a:gd name="T6" fmla="*/ 352 w 352"/>
                  <a:gd name="T7" fmla="*/ 337 h 558"/>
                  <a:gd name="T8" fmla="*/ 307 w 352"/>
                  <a:gd name="T9" fmla="*/ 265 h 558"/>
                  <a:gd name="T10" fmla="*/ 176 w 352"/>
                  <a:gd name="T11" fmla="*/ 221 h 558"/>
                  <a:gd name="T12" fmla="*/ 185 w 352"/>
                  <a:gd name="T13" fmla="*/ 120 h 558"/>
                  <a:gd name="T14" fmla="*/ 143 w 352"/>
                  <a:gd name="T15" fmla="*/ 72 h 558"/>
                  <a:gd name="T16" fmla="*/ 141 w 352"/>
                  <a:gd name="T17" fmla="*/ 18 h 558"/>
                  <a:gd name="T18" fmla="*/ 125 w 352"/>
                  <a:gd name="T19" fmla="*/ 0 h 5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52" h="558">
                    <a:moveTo>
                      <a:pt x="125" y="0"/>
                    </a:moveTo>
                    <a:lnTo>
                      <a:pt x="0" y="90"/>
                    </a:lnTo>
                    <a:lnTo>
                      <a:pt x="191" y="558"/>
                    </a:lnTo>
                    <a:lnTo>
                      <a:pt x="352" y="337"/>
                    </a:lnTo>
                    <a:lnTo>
                      <a:pt x="307" y="265"/>
                    </a:lnTo>
                    <a:lnTo>
                      <a:pt x="176" y="221"/>
                    </a:lnTo>
                    <a:lnTo>
                      <a:pt x="185" y="120"/>
                    </a:lnTo>
                    <a:lnTo>
                      <a:pt x="143" y="72"/>
                    </a:lnTo>
                    <a:lnTo>
                      <a:pt x="141" y="18"/>
                    </a:lnTo>
                    <a:lnTo>
                      <a:pt x="125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37" name="Freeform 125"/>
              <p:cNvSpPr>
                <a:spLocks/>
              </p:cNvSpPr>
              <p:nvPr/>
            </p:nvSpPr>
            <p:spPr bwMode="auto">
              <a:xfrm>
                <a:off x="7494" y="1668"/>
                <a:ext cx="59" cy="93"/>
              </a:xfrm>
              <a:custGeom>
                <a:avLst/>
                <a:gdLst>
                  <a:gd name="T0" fmla="*/ 125 w 352"/>
                  <a:gd name="T1" fmla="*/ 0 h 558"/>
                  <a:gd name="T2" fmla="*/ 0 w 352"/>
                  <a:gd name="T3" fmla="*/ 90 h 558"/>
                  <a:gd name="T4" fmla="*/ 191 w 352"/>
                  <a:gd name="T5" fmla="*/ 558 h 558"/>
                  <a:gd name="T6" fmla="*/ 352 w 352"/>
                  <a:gd name="T7" fmla="*/ 337 h 558"/>
                  <a:gd name="T8" fmla="*/ 307 w 352"/>
                  <a:gd name="T9" fmla="*/ 265 h 558"/>
                  <a:gd name="T10" fmla="*/ 176 w 352"/>
                  <a:gd name="T11" fmla="*/ 221 h 558"/>
                  <a:gd name="T12" fmla="*/ 185 w 352"/>
                  <a:gd name="T13" fmla="*/ 120 h 558"/>
                  <a:gd name="T14" fmla="*/ 143 w 352"/>
                  <a:gd name="T15" fmla="*/ 72 h 558"/>
                  <a:gd name="T16" fmla="*/ 141 w 352"/>
                  <a:gd name="T17" fmla="*/ 18 h 558"/>
                  <a:gd name="T18" fmla="*/ 125 w 352"/>
                  <a:gd name="T19" fmla="*/ 0 h 5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52" h="558">
                    <a:moveTo>
                      <a:pt x="125" y="0"/>
                    </a:moveTo>
                    <a:lnTo>
                      <a:pt x="0" y="90"/>
                    </a:lnTo>
                    <a:lnTo>
                      <a:pt x="191" y="558"/>
                    </a:lnTo>
                    <a:lnTo>
                      <a:pt x="352" y="337"/>
                    </a:lnTo>
                    <a:lnTo>
                      <a:pt x="307" y="265"/>
                    </a:lnTo>
                    <a:lnTo>
                      <a:pt x="176" y="221"/>
                    </a:lnTo>
                    <a:lnTo>
                      <a:pt x="185" y="120"/>
                    </a:lnTo>
                    <a:lnTo>
                      <a:pt x="143" y="72"/>
                    </a:lnTo>
                    <a:lnTo>
                      <a:pt x="141" y="18"/>
                    </a:lnTo>
                    <a:lnTo>
                      <a:pt x="125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38" name="Freeform 126"/>
              <p:cNvSpPr>
                <a:spLocks/>
              </p:cNvSpPr>
              <p:nvPr/>
            </p:nvSpPr>
            <p:spPr bwMode="auto">
              <a:xfrm>
                <a:off x="7885" y="1562"/>
                <a:ext cx="79" cy="55"/>
              </a:xfrm>
              <a:custGeom>
                <a:avLst/>
                <a:gdLst>
                  <a:gd name="T0" fmla="*/ 470 w 470"/>
                  <a:gd name="T1" fmla="*/ 56 h 331"/>
                  <a:gd name="T2" fmla="*/ 427 w 470"/>
                  <a:gd name="T3" fmla="*/ 214 h 331"/>
                  <a:gd name="T4" fmla="*/ 319 w 470"/>
                  <a:gd name="T5" fmla="*/ 196 h 331"/>
                  <a:gd name="T6" fmla="*/ 340 w 470"/>
                  <a:gd name="T7" fmla="*/ 331 h 331"/>
                  <a:gd name="T8" fmla="*/ 0 w 470"/>
                  <a:gd name="T9" fmla="*/ 268 h 331"/>
                  <a:gd name="T10" fmla="*/ 33 w 470"/>
                  <a:gd name="T11" fmla="*/ 188 h 331"/>
                  <a:gd name="T12" fmla="*/ 253 w 470"/>
                  <a:gd name="T13" fmla="*/ 2 h 331"/>
                  <a:gd name="T14" fmla="*/ 301 w 470"/>
                  <a:gd name="T15" fmla="*/ 0 h 331"/>
                  <a:gd name="T16" fmla="*/ 405 w 470"/>
                  <a:gd name="T17" fmla="*/ 56 h 331"/>
                  <a:gd name="T18" fmla="*/ 470 w 470"/>
                  <a:gd name="T19" fmla="*/ 56 h 3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70" h="331">
                    <a:moveTo>
                      <a:pt x="470" y="56"/>
                    </a:moveTo>
                    <a:lnTo>
                      <a:pt x="427" y="214"/>
                    </a:lnTo>
                    <a:lnTo>
                      <a:pt x="319" y="196"/>
                    </a:lnTo>
                    <a:lnTo>
                      <a:pt x="340" y="331"/>
                    </a:lnTo>
                    <a:lnTo>
                      <a:pt x="0" y="268"/>
                    </a:lnTo>
                    <a:lnTo>
                      <a:pt x="33" y="188"/>
                    </a:lnTo>
                    <a:lnTo>
                      <a:pt x="253" y="2"/>
                    </a:lnTo>
                    <a:lnTo>
                      <a:pt x="301" y="0"/>
                    </a:lnTo>
                    <a:lnTo>
                      <a:pt x="405" y="56"/>
                    </a:lnTo>
                    <a:lnTo>
                      <a:pt x="470" y="5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39" name="Freeform 127"/>
              <p:cNvSpPr>
                <a:spLocks/>
              </p:cNvSpPr>
              <p:nvPr/>
            </p:nvSpPr>
            <p:spPr bwMode="auto">
              <a:xfrm>
                <a:off x="7885" y="1562"/>
                <a:ext cx="79" cy="55"/>
              </a:xfrm>
              <a:custGeom>
                <a:avLst/>
                <a:gdLst>
                  <a:gd name="T0" fmla="*/ 470 w 470"/>
                  <a:gd name="T1" fmla="*/ 56 h 331"/>
                  <a:gd name="T2" fmla="*/ 427 w 470"/>
                  <a:gd name="T3" fmla="*/ 214 h 331"/>
                  <a:gd name="T4" fmla="*/ 319 w 470"/>
                  <a:gd name="T5" fmla="*/ 196 h 331"/>
                  <a:gd name="T6" fmla="*/ 340 w 470"/>
                  <a:gd name="T7" fmla="*/ 331 h 331"/>
                  <a:gd name="T8" fmla="*/ 0 w 470"/>
                  <a:gd name="T9" fmla="*/ 268 h 331"/>
                  <a:gd name="T10" fmla="*/ 33 w 470"/>
                  <a:gd name="T11" fmla="*/ 188 h 331"/>
                  <a:gd name="T12" fmla="*/ 253 w 470"/>
                  <a:gd name="T13" fmla="*/ 2 h 331"/>
                  <a:gd name="T14" fmla="*/ 301 w 470"/>
                  <a:gd name="T15" fmla="*/ 0 h 331"/>
                  <a:gd name="T16" fmla="*/ 405 w 470"/>
                  <a:gd name="T17" fmla="*/ 56 h 331"/>
                  <a:gd name="T18" fmla="*/ 470 w 470"/>
                  <a:gd name="T19" fmla="*/ 56 h 3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70" h="331">
                    <a:moveTo>
                      <a:pt x="470" y="56"/>
                    </a:moveTo>
                    <a:lnTo>
                      <a:pt x="427" y="214"/>
                    </a:lnTo>
                    <a:lnTo>
                      <a:pt x="319" y="196"/>
                    </a:lnTo>
                    <a:lnTo>
                      <a:pt x="340" y="331"/>
                    </a:lnTo>
                    <a:lnTo>
                      <a:pt x="0" y="268"/>
                    </a:lnTo>
                    <a:lnTo>
                      <a:pt x="33" y="188"/>
                    </a:lnTo>
                    <a:lnTo>
                      <a:pt x="253" y="2"/>
                    </a:lnTo>
                    <a:lnTo>
                      <a:pt x="301" y="0"/>
                    </a:lnTo>
                    <a:lnTo>
                      <a:pt x="405" y="56"/>
                    </a:lnTo>
                    <a:lnTo>
                      <a:pt x="470" y="5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40" name="Freeform 128"/>
              <p:cNvSpPr>
                <a:spLocks/>
              </p:cNvSpPr>
              <p:nvPr/>
            </p:nvSpPr>
            <p:spPr bwMode="auto">
              <a:xfrm>
                <a:off x="7894" y="1621"/>
                <a:ext cx="347" cy="323"/>
              </a:xfrm>
              <a:custGeom>
                <a:avLst/>
                <a:gdLst>
                  <a:gd name="T0" fmla="*/ 820 w 2079"/>
                  <a:gd name="T1" fmla="*/ 0 h 1943"/>
                  <a:gd name="T2" fmla="*/ 768 w 2079"/>
                  <a:gd name="T3" fmla="*/ 55 h 1943"/>
                  <a:gd name="T4" fmla="*/ 760 w 2079"/>
                  <a:gd name="T5" fmla="*/ 178 h 1943"/>
                  <a:gd name="T6" fmla="*/ 688 w 2079"/>
                  <a:gd name="T7" fmla="*/ 329 h 1943"/>
                  <a:gd name="T8" fmla="*/ 593 w 2079"/>
                  <a:gd name="T9" fmla="*/ 338 h 1943"/>
                  <a:gd name="T10" fmla="*/ 503 w 2079"/>
                  <a:gd name="T11" fmla="*/ 390 h 1943"/>
                  <a:gd name="T12" fmla="*/ 462 w 2079"/>
                  <a:gd name="T13" fmla="*/ 673 h 1943"/>
                  <a:gd name="T14" fmla="*/ 423 w 2079"/>
                  <a:gd name="T15" fmla="*/ 972 h 1943"/>
                  <a:gd name="T16" fmla="*/ 355 w 2079"/>
                  <a:gd name="T17" fmla="*/ 1122 h 1943"/>
                  <a:gd name="T18" fmla="*/ 259 w 2079"/>
                  <a:gd name="T19" fmla="*/ 1200 h 1943"/>
                  <a:gd name="T20" fmla="*/ 267 w 2079"/>
                  <a:gd name="T21" fmla="*/ 1236 h 1943"/>
                  <a:gd name="T22" fmla="*/ 206 w 2079"/>
                  <a:gd name="T23" fmla="*/ 1276 h 1943"/>
                  <a:gd name="T24" fmla="*/ 158 w 2079"/>
                  <a:gd name="T25" fmla="*/ 1246 h 1943"/>
                  <a:gd name="T26" fmla="*/ 118 w 2079"/>
                  <a:gd name="T27" fmla="*/ 1248 h 1943"/>
                  <a:gd name="T28" fmla="*/ 76 w 2079"/>
                  <a:gd name="T29" fmla="*/ 1464 h 1943"/>
                  <a:gd name="T30" fmla="*/ 1 w 2079"/>
                  <a:gd name="T31" fmla="*/ 1467 h 1943"/>
                  <a:gd name="T32" fmla="*/ 0 w 2079"/>
                  <a:gd name="T33" fmla="*/ 1502 h 1943"/>
                  <a:gd name="T34" fmla="*/ 74 w 2079"/>
                  <a:gd name="T35" fmla="*/ 1537 h 1943"/>
                  <a:gd name="T36" fmla="*/ 119 w 2079"/>
                  <a:gd name="T37" fmla="*/ 1535 h 1943"/>
                  <a:gd name="T38" fmla="*/ 296 w 2079"/>
                  <a:gd name="T39" fmla="*/ 1660 h 1943"/>
                  <a:gd name="T40" fmla="*/ 514 w 2079"/>
                  <a:gd name="T41" fmla="*/ 1792 h 1943"/>
                  <a:gd name="T42" fmla="*/ 686 w 2079"/>
                  <a:gd name="T43" fmla="*/ 1943 h 1943"/>
                  <a:gd name="T44" fmla="*/ 848 w 2079"/>
                  <a:gd name="T45" fmla="*/ 1909 h 1943"/>
                  <a:gd name="T46" fmla="*/ 871 w 2079"/>
                  <a:gd name="T47" fmla="*/ 1917 h 1943"/>
                  <a:gd name="T48" fmla="*/ 984 w 2079"/>
                  <a:gd name="T49" fmla="*/ 1917 h 1943"/>
                  <a:gd name="T50" fmla="*/ 983 w 2079"/>
                  <a:gd name="T51" fmla="*/ 1859 h 1943"/>
                  <a:gd name="T52" fmla="*/ 1031 w 2079"/>
                  <a:gd name="T53" fmla="*/ 1841 h 1943"/>
                  <a:gd name="T54" fmla="*/ 1066 w 2079"/>
                  <a:gd name="T55" fmla="*/ 1835 h 1943"/>
                  <a:gd name="T56" fmla="*/ 1088 w 2079"/>
                  <a:gd name="T57" fmla="*/ 1847 h 1943"/>
                  <a:gd name="T58" fmla="*/ 1178 w 2079"/>
                  <a:gd name="T59" fmla="*/ 1851 h 1943"/>
                  <a:gd name="T60" fmla="*/ 1204 w 2079"/>
                  <a:gd name="T61" fmla="*/ 1829 h 1943"/>
                  <a:gd name="T62" fmla="*/ 1244 w 2079"/>
                  <a:gd name="T63" fmla="*/ 1838 h 1943"/>
                  <a:gd name="T64" fmla="*/ 1267 w 2079"/>
                  <a:gd name="T65" fmla="*/ 1855 h 1943"/>
                  <a:gd name="T66" fmla="*/ 1293 w 2079"/>
                  <a:gd name="T67" fmla="*/ 1861 h 1943"/>
                  <a:gd name="T68" fmla="*/ 1309 w 2079"/>
                  <a:gd name="T69" fmla="*/ 1844 h 1943"/>
                  <a:gd name="T70" fmla="*/ 1342 w 2079"/>
                  <a:gd name="T71" fmla="*/ 1846 h 1943"/>
                  <a:gd name="T72" fmla="*/ 1372 w 2079"/>
                  <a:gd name="T73" fmla="*/ 1857 h 1943"/>
                  <a:gd name="T74" fmla="*/ 1443 w 2079"/>
                  <a:gd name="T75" fmla="*/ 1819 h 1943"/>
                  <a:gd name="T76" fmla="*/ 1422 w 2079"/>
                  <a:gd name="T77" fmla="*/ 1741 h 1943"/>
                  <a:gd name="T78" fmla="*/ 1529 w 2079"/>
                  <a:gd name="T79" fmla="*/ 1594 h 1943"/>
                  <a:gd name="T80" fmla="*/ 1506 w 2079"/>
                  <a:gd name="T81" fmla="*/ 1554 h 1943"/>
                  <a:gd name="T82" fmla="*/ 1566 w 2079"/>
                  <a:gd name="T83" fmla="*/ 1432 h 1943"/>
                  <a:gd name="T84" fmla="*/ 1555 w 2079"/>
                  <a:gd name="T85" fmla="*/ 1389 h 1943"/>
                  <a:gd name="T86" fmla="*/ 1523 w 2079"/>
                  <a:gd name="T87" fmla="*/ 1367 h 1943"/>
                  <a:gd name="T88" fmla="*/ 1508 w 2079"/>
                  <a:gd name="T89" fmla="*/ 1234 h 1943"/>
                  <a:gd name="T90" fmla="*/ 1587 w 2079"/>
                  <a:gd name="T91" fmla="*/ 1174 h 1943"/>
                  <a:gd name="T92" fmla="*/ 1583 w 2079"/>
                  <a:gd name="T93" fmla="*/ 1135 h 1943"/>
                  <a:gd name="T94" fmla="*/ 1610 w 2079"/>
                  <a:gd name="T95" fmla="*/ 1116 h 1943"/>
                  <a:gd name="T96" fmla="*/ 1761 w 2079"/>
                  <a:gd name="T97" fmla="*/ 1159 h 1943"/>
                  <a:gd name="T98" fmla="*/ 1864 w 2079"/>
                  <a:gd name="T99" fmla="*/ 1167 h 1943"/>
                  <a:gd name="T100" fmla="*/ 1874 w 2079"/>
                  <a:gd name="T101" fmla="*/ 1139 h 1943"/>
                  <a:gd name="T102" fmla="*/ 2064 w 2079"/>
                  <a:gd name="T103" fmla="*/ 1140 h 1943"/>
                  <a:gd name="T104" fmla="*/ 2079 w 2079"/>
                  <a:gd name="T105" fmla="*/ 1103 h 1943"/>
                  <a:gd name="T106" fmla="*/ 1928 w 2079"/>
                  <a:gd name="T107" fmla="*/ 1029 h 1943"/>
                  <a:gd name="T108" fmla="*/ 1729 w 2079"/>
                  <a:gd name="T109" fmla="*/ 884 h 1943"/>
                  <a:gd name="T110" fmla="*/ 1567 w 2079"/>
                  <a:gd name="T111" fmla="*/ 737 h 1943"/>
                  <a:gd name="T112" fmla="*/ 1114 w 2079"/>
                  <a:gd name="T113" fmla="*/ 318 h 1943"/>
                  <a:gd name="T114" fmla="*/ 924 w 2079"/>
                  <a:gd name="T115" fmla="*/ 142 h 1943"/>
                  <a:gd name="T116" fmla="*/ 820 w 2079"/>
                  <a:gd name="T117" fmla="*/ 0 h 19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79" h="1943">
                    <a:moveTo>
                      <a:pt x="820" y="0"/>
                    </a:moveTo>
                    <a:lnTo>
                      <a:pt x="768" y="55"/>
                    </a:lnTo>
                    <a:lnTo>
                      <a:pt x="760" y="178"/>
                    </a:lnTo>
                    <a:lnTo>
                      <a:pt x="688" y="329"/>
                    </a:lnTo>
                    <a:lnTo>
                      <a:pt x="593" y="338"/>
                    </a:lnTo>
                    <a:lnTo>
                      <a:pt x="503" y="390"/>
                    </a:lnTo>
                    <a:lnTo>
                      <a:pt x="462" y="673"/>
                    </a:lnTo>
                    <a:lnTo>
                      <a:pt x="423" y="972"/>
                    </a:lnTo>
                    <a:lnTo>
                      <a:pt x="355" y="1122"/>
                    </a:lnTo>
                    <a:lnTo>
                      <a:pt x="259" y="1200"/>
                    </a:lnTo>
                    <a:lnTo>
                      <a:pt x="267" y="1236"/>
                    </a:lnTo>
                    <a:lnTo>
                      <a:pt x="206" y="1276"/>
                    </a:lnTo>
                    <a:lnTo>
                      <a:pt x="158" y="1246"/>
                    </a:lnTo>
                    <a:lnTo>
                      <a:pt x="118" y="1248"/>
                    </a:lnTo>
                    <a:lnTo>
                      <a:pt x="76" y="1464"/>
                    </a:lnTo>
                    <a:lnTo>
                      <a:pt x="1" y="1467"/>
                    </a:lnTo>
                    <a:lnTo>
                      <a:pt x="0" y="1502"/>
                    </a:lnTo>
                    <a:lnTo>
                      <a:pt x="74" y="1537"/>
                    </a:lnTo>
                    <a:lnTo>
                      <a:pt x="119" y="1535"/>
                    </a:lnTo>
                    <a:lnTo>
                      <a:pt x="296" y="1660"/>
                    </a:lnTo>
                    <a:lnTo>
                      <a:pt x="514" y="1792"/>
                    </a:lnTo>
                    <a:lnTo>
                      <a:pt x="686" y="1943"/>
                    </a:lnTo>
                    <a:lnTo>
                      <a:pt x="848" y="1909"/>
                    </a:lnTo>
                    <a:lnTo>
                      <a:pt x="871" y="1917"/>
                    </a:lnTo>
                    <a:lnTo>
                      <a:pt x="984" y="1917"/>
                    </a:lnTo>
                    <a:lnTo>
                      <a:pt x="983" y="1859"/>
                    </a:lnTo>
                    <a:lnTo>
                      <a:pt x="1031" y="1841"/>
                    </a:lnTo>
                    <a:lnTo>
                      <a:pt x="1066" y="1835"/>
                    </a:lnTo>
                    <a:lnTo>
                      <a:pt x="1088" y="1847"/>
                    </a:lnTo>
                    <a:lnTo>
                      <a:pt x="1178" y="1851"/>
                    </a:lnTo>
                    <a:lnTo>
                      <a:pt x="1204" y="1829"/>
                    </a:lnTo>
                    <a:lnTo>
                      <a:pt x="1244" y="1838"/>
                    </a:lnTo>
                    <a:lnTo>
                      <a:pt x="1267" y="1855"/>
                    </a:lnTo>
                    <a:lnTo>
                      <a:pt x="1293" y="1861"/>
                    </a:lnTo>
                    <a:lnTo>
                      <a:pt x="1309" y="1844"/>
                    </a:lnTo>
                    <a:lnTo>
                      <a:pt x="1342" y="1846"/>
                    </a:lnTo>
                    <a:lnTo>
                      <a:pt x="1372" y="1857"/>
                    </a:lnTo>
                    <a:lnTo>
                      <a:pt x="1443" y="1819"/>
                    </a:lnTo>
                    <a:lnTo>
                      <a:pt x="1422" y="1741"/>
                    </a:lnTo>
                    <a:lnTo>
                      <a:pt x="1529" y="1594"/>
                    </a:lnTo>
                    <a:lnTo>
                      <a:pt x="1506" y="1554"/>
                    </a:lnTo>
                    <a:lnTo>
                      <a:pt x="1566" y="1432"/>
                    </a:lnTo>
                    <a:lnTo>
                      <a:pt x="1555" y="1389"/>
                    </a:lnTo>
                    <a:lnTo>
                      <a:pt x="1523" y="1367"/>
                    </a:lnTo>
                    <a:lnTo>
                      <a:pt x="1508" y="1234"/>
                    </a:lnTo>
                    <a:lnTo>
                      <a:pt x="1587" y="1174"/>
                    </a:lnTo>
                    <a:lnTo>
                      <a:pt x="1583" y="1135"/>
                    </a:lnTo>
                    <a:lnTo>
                      <a:pt x="1610" y="1116"/>
                    </a:lnTo>
                    <a:lnTo>
                      <a:pt x="1761" y="1159"/>
                    </a:lnTo>
                    <a:lnTo>
                      <a:pt x="1864" y="1167"/>
                    </a:lnTo>
                    <a:lnTo>
                      <a:pt x="1874" y="1139"/>
                    </a:lnTo>
                    <a:lnTo>
                      <a:pt x="2064" y="1140"/>
                    </a:lnTo>
                    <a:lnTo>
                      <a:pt x="2079" y="1103"/>
                    </a:lnTo>
                    <a:lnTo>
                      <a:pt x="1928" y="1029"/>
                    </a:lnTo>
                    <a:lnTo>
                      <a:pt x="1729" y="884"/>
                    </a:lnTo>
                    <a:lnTo>
                      <a:pt x="1567" y="737"/>
                    </a:lnTo>
                    <a:lnTo>
                      <a:pt x="1114" y="318"/>
                    </a:lnTo>
                    <a:lnTo>
                      <a:pt x="924" y="142"/>
                    </a:lnTo>
                    <a:lnTo>
                      <a:pt x="820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41" name="Freeform 129"/>
              <p:cNvSpPr>
                <a:spLocks/>
              </p:cNvSpPr>
              <p:nvPr/>
            </p:nvSpPr>
            <p:spPr bwMode="auto">
              <a:xfrm>
                <a:off x="7894" y="1621"/>
                <a:ext cx="347" cy="323"/>
              </a:xfrm>
              <a:custGeom>
                <a:avLst/>
                <a:gdLst>
                  <a:gd name="T0" fmla="*/ 820 w 2079"/>
                  <a:gd name="T1" fmla="*/ 0 h 1943"/>
                  <a:gd name="T2" fmla="*/ 768 w 2079"/>
                  <a:gd name="T3" fmla="*/ 55 h 1943"/>
                  <a:gd name="T4" fmla="*/ 760 w 2079"/>
                  <a:gd name="T5" fmla="*/ 178 h 1943"/>
                  <a:gd name="T6" fmla="*/ 688 w 2079"/>
                  <a:gd name="T7" fmla="*/ 329 h 1943"/>
                  <a:gd name="T8" fmla="*/ 593 w 2079"/>
                  <a:gd name="T9" fmla="*/ 338 h 1943"/>
                  <a:gd name="T10" fmla="*/ 503 w 2079"/>
                  <a:gd name="T11" fmla="*/ 390 h 1943"/>
                  <a:gd name="T12" fmla="*/ 462 w 2079"/>
                  <a:gd name="T13" fmla="*/ 673 h 1943"/>
                  <a:gd name="T14" fmla="*/ 423 w 2079"/>
                  <a:gd name="T15" fmla="*/ 972 h 1943"/>
                  <a:gd name="T16" fmla="*/ 355 w 2079"/>
                  <a:gd name="T17" fmla="*/ 1122 h 1943"/>
                  <a:gd name="T18" fmla="*/ 259 w 2079"/>
                  <a:gd name="T19" fmla="*/ 1200 h 1943"/>
                  <a:gd name="T20" fmla="*/ 267 w 2079"/>
                  <a:gd name="T21" fmla="*/ 1236 h 1943"/>
                  <a:gd name="T22" fmla="*/ 206 w 2079"/>
                  <a:gd name="T23" fmla="*/ 1276 h 1943"/>
                  <a:gd name="T24" fmla="*/ 158 w 2079"/>
                  <a:gd name="T25" fmla="*/ 1246 h 1943"/>
                  <a:gd name="T26" fmla="*/ 118 w 2079"/>
                  <a:gd name="T27" fmla="*/ 1248 h 1943"/>
                  <a:gd name="T28" fmla="*/ 76 w 2079"/>
                  <a:gd name="T29" fmla="*/ 1464 h 1943"/>
                  <a:gd name="T30" fmla="*/ 1 w 2079"/>
                  <a:gd name="T31" fmla="*/ 1467 h 1943"/>
                  <a:gd name="T32" fmla="*/ 0 w 2079"/>
                  <a:gd name="T33" fmla="*/ 1502 h 1943"/>
                  <a:gd name="T34" fmla="*/ 74 w 2079"/>
                  <a:gd name="T35" fmla="*/ 1537 h 1943"/>
                  <a:gd name="T36" fmla="*/ 119 w 2079"/>
                  <a:gd name="T37" fmla="*/ 1535 h 1943"/>
                  <a:gd name="T38" fmla="*/ 296 w 2079"/>
                  <a:gd name="T39" fmla="*/ 1660 h 1943"/>
                  <a:gd name="T40" fmla="*/ 514 w 2079"/>
                  <a:gd name="T41" fmla="*/ 1792 h 1943"/>
                  <a:gd name="T42" fmla="*/ 686 w 2079"/>
                  <a:gd name="T43" fmla="*/ 1943 h 1943"/>
                  <a:gd name="T44" fmla="*/ 848 w 2079"/>
                  <a:gd name="T45" fmla="*/ 1909 h 1943"/>
                  <a:gd name="T46" fmla="*/ 871 w 2079"/>
                  <a:gd name="T47" fmla="*/ 1917 h 1943"/>
                  <a:gd name="T48" fmla="*/ 984 w 2079"/>
                  <a:gd name="T49" fmla="*/ 1917 h 1943"/>
                  <a:gd name="T50" fmla="*/ 983 w 2079"/>
                  <a:gd name="T51" fmla="*/ 1859 h 1943"/>
                  <a:gd name="T52" fmla="*/ 1031 w 2079"/>
                  <a:gd name="T53" fmla="*/ 1841 h 1943"/>
                  <a:gd name="T54" fmla="*/ 1066 w 2079"/>
                  <a:gd name="T55" fmla="*/ 1835 h 1943"/>
                  <a:gd name="T56" fmla="*/ 1088 w 2079"/>
                  <a:gd name="T57" fmla="*/ 1847 h 1943"/>
                  <a:gd name="T58" fmla="*/ 1178 w 2079"/>
                  <a:gd name="T59" fmla="*/ 1851 h 1943"/>
                  <a:gd name="T60" fmla="*/ 1204 w 2079"/>
                  <a:gd name="T61" fmla="*/ 1829 h 1943"/>
                  <a:gd name="T62" fmla="*/ 1244 w 2079"/>
                  <a:gd name="T63" fmla="*/ 1838 h 1943"/>
                  <a:gd name="T64" fmla="*/ 1267 w 2079"/>
                  <a:gd name="T65" fmla="*/ 1855 h 1943"/>
                  <a:gd name="T66" fmla="*/ 1293 w 2079"/>
                  <a:gd name="T67" fmla="*/ 1861 h 1943"/>
                  <a:gd name="T68" fmla="*/ 1309 w 2079"/>
                  <a:gd name="T69" fmla="*/ 1844 h 1943"/>
                  <a:gd name="T70" fmla="*/ 1342 w 2079"/>
                  <a:gd name="T71" fmla="*/ 1846 h 1943"/>
                  <a:gd name="T72" fmla="*/ 1372 w 2079"/>
                  <a:gd name="T73" fmla="*/ 1857 h 1943"/>
                  <a:gd name="T74" fmla="*/ 1443 w 2079"/>
                  <a:gd name="T75" fmla="*/ 1819 h 1943"/>
                  <a:gd name="T76" fmla="*/ 1422 w 2079"/>
                  <a:gd name="T77" fmla="*/ 1741 h 1943"/>
                  <a:gd name="T78" fmla="*/ 1529 w 2079"/>
                  <a:gd name="T79" fmla="*/ 1594 h 1943"/>
                  <a:gd name="T80" fmla="*/ 1506 w 2079"/>
                  <a:gd name="T81" fmla="*/ 1554 h 1943"/>
                  <a:gd name="T82" fmla="*/ 1566 w 2079"/>
                  <a:gd name="T83" fmla="*/ 1432 h 1943"/>
                  <a:gd name="T84" fmla="*/ 1555 w 2079"/>
                  <a:gd name="T85" fmla="*/ 1389 h 1943"/>
                  <a:gd name="T86" fmla="*/ 1523 w 2079"/>
                  <a:gd name="T87" fmla="*/ 1367 h 1943"/>
                  <a:gd name="T88" fmla="*/ 1508 w 2079"/>
                  <a:gd name="T89" fmla="*/ 1234 h 1943"/>
                  <a:gd name="T90" fmla="*/ 1587 w 2079"/>
                  <a:gd name="T91" fmla="*/ 1174 h 1943"/>
                  <a:gd name="T92" fmla="*/ 1583 w 2079"/>
                  <a:gd name="T93" fmla="*/ 1135 h 1943"/>
                  <a:gd name="T94" fmla="*/ 1610 w 2079"/>
                  <a:gd name="T95" fmla="*/ 1116 h 1943"/>
                  <a:gd name="T96" fmla="*/ 1761 w 2079"/>
                  <a:gd name="T97" fmla="*/ 1159 h 1943"/>
                  <a:gd name="T98" fmla="*/ 1864 w 2079"/>
                  <a:gd name="T99" fmla="*/ 1167 h 1943"/>
                  <a:gd name="T100" fmla="*/ 1874 w 2079"/>
                  <a:gd name="T101" fmla="*/ 1139 h 1943"/>
                  <a:gd name="T102" fmla="*/ 2064 w 2079"/>
                  <a:gd name="T103" fmla="*/ 1140 h 1943"/>
                  <a:gd name="T104" fmla="*/ 2079 w 2079"/>
                  <a:gd name="T105" fmla="*/ 1103 h 1943"/>
                  <a:gd name="T106" fmla="*/ 1928 w 2079"/>
                  <a:gd name="T107" fmla="*/ 1029 h 1943"/>
                  <a:gd name="T108" fmla="*/ 1729 w 2079"/>
                  <a:gd name="T109" fmla="*/ 884 h 1943"/>
                  <a:gd name="T110" fmla="*/ 1567 w 2079"/>
                  <a:gd name="T111" fmla="*/ 737 h 1943"/>
                  <a:gd name="T112" fmla="*/ 1114 w 2079"/>
                  <a:gd name="T113" fmla="*/ 318 h 1943"/>
                  <a:gd name="T114" fmla="*/ 924 w 2079"/>
                  <a:gd name="T115" fmla="*/ 142 h 1943"/>
                  <a:gd name="T116" fmla="*/ 820 w 2079"/>
                  <a:gd name="T117" fmla="*/ 0 h 19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79" h="1943">
                    <a:moveTo>
                      <a:pt x="820" y="0"/>
                    </a:moveTo>
                    <a:lnTo>
                      <a:pt x="768" y="55"/>
                    </a:lnTo>
                    <a:lnTo>
                      <a:pt x="760" y="178"/>
                    </a:lnTo>
                    <a:lnTo>
                      <a:pt x="688" y="329"/>
                    </a:lnTo>
                    <a:lnTo>
                      <a:pt x="593" y="338"/>
                    </a:lnTo>
                    <a:lnTo>
                      <a:pt x="503" y="390"/>
                    </a:lnTo>
                    <a:lnTo>
                      <a:pt x="462" y="673"/>
                    </a:lnTo>
                    <a:lnTo>
                      <a:pt x="423" y="972"/>
                    </a:lnTo>
                    <a:lnTo>
                      <a:pt x="355" y="1122"/>
                    </a:lnTo>
                    <a:lnTo>
                      <a:pt x="259" y="1200"/>
                    </a:lnTo>
                    <a:lnTo>
                      <a:pt x="267" y="1236"/>
                    </a:lnTo>
                    <a:lnTo>
                      <a:pt x="206" y="1276"/>
                    </a:lnTo>
                    <a:lnTo>
                      <a:pt x="158" y="1246"/>
                    </a:lnTo>
                    <a:lnTo>
                      <a:pt x="118" y="1248"/>
                    </a:lnTo>
                    <a:lnTo>
                      <a:pt x="76" y="1464"/>
                    </a:lnTo>
                    <a:lnTo>
                      <a:pt x="1" y="1467"/>
                    </a:lnTo>
                    <a:lnTo>
                      <a:pt x="0" y="1502"/>
                    </a:lnTo>
                    <a:lnTo>
                      <a:pt x="74" y="1537"/>
                    </a:lnTo>
                    <a:lnTo>
                      <a:pt x="119" y="1535"/>
                    </a:lnTo>
                    <a:lnTo>
                      <a:pt x="296" y="1660"/>
                    </a:lnTo>
                    <a:lnTo>
                      <a:pt x="514" y="1792"/>
                    </a:lnTo>
                    <a:lnTo>
                      <a:pt x="686" y="1943"/>
                    </a:lnTo>
                    <a:lnTo>
                      <a:pt x="848" y="1909"/>
                    </a:lnTo>
                    <a:lnTo>
                      <a:pt x="871" y="1917"/>
                    </a:lnTo>
                    <a:lnTo>
                      <a:pt x="984" y="1917"/>
                    </a:lnTo>
                    <a:lnTo>
                      <a:pt x="983" y="1859"/>
                    </a:lnTo>
                    <a:lnTo>
                      <a:pt x="1031" y="1841"/>
                    </a:lnTo>
                    <a:lnTo>
                      <a:pt x="1066" y="1835"/>
                    </a:lnTo>
                    <a:lnTo>
                      <a:pt x="1088" y="1847"/>
                    </a:lnTo>
                    <a:lnTo>
                      <a:pt x="1178" y="1851"/>
                    </a:lnTo>
                    <a:lnTo>
                      <a:pt x="1204" y="1829"/>
                    </a:lnTo>
                    <a:lnTo>
                      <a:pt x="1244" y="1838"/>
                    </a:lnTo>
                    <a:lnTo>
                      <a:pt x="1267" y="1855"/>
                    </a:lnTo>
                    <a:lnTo>
                      <a:pt x="1293" y="1861"/>
                    </a:lnTo>
                    <a:lnTo>
                      <a:pt x="1309" y="1844"/>
                    </a:lnTo>
                    <a:lnTo>
                      <a:pt x="1342" y="1846"/>
                    </a:lnTo>
                    <a:lnTo>
                      <a:pt x="1372" y="1857"/>
                    </a:lnTo>
                    <a:lnTo>
                      <a:pt x="1443" y="1819"/>
                    </a:lnTo>
                    <a:lnTo>
                      <a:pt x="1422" y="1741"/>
                    </a:lnTo>
                    <a:lnTo>
                      <a:pt x="1529" y="1594"/>
                    </a:lnTo>
                    <a:lnTo>
                      <a:pt x="1506" y="1554"/>
                    </a:lnTo>
                    <a:lnTo>
                      <a:pt x="1566" y="1432"/>
                    </a:lnTo>
                    <a:lnTo>
                      <a:pt x="1555" y="1389"/>
                    </a:lnTo>
                    <a:lnTo>
                      <a:pt x="1523" y="1367"/>
                    </a:lnTo>
                    <a:lnTo>
                      <a:pt x="1508" y="1234"/>
                    </a:lnTo>
                    <a:lnTo>
                      <a:pt x="1587" y="1174"/>
                    </a:lnTo>
                    <a:lnTo>
                      <a:pt x="1583" y="1135"/>
                    </a:lnTo>
                    <a:lnTo>
                      <a:pt x="1610" y="1116"/>
                    </a:lnTo>
                    <a:lnTo>
                      <a:pt x="1761" y="1159"/>
                    </a:lnTo>
                    <a:lnTo>
                      <a:pt x="1864" y="1167"/>
                    </a:lnTo>
                    <a:lnTo>
                      <a:pt x="1874" y="1139"/>
                    </a:lnTo>
                    <a:lnTo>
                      <a:pt x="2064" y="1140"/>
                    </a:lnTo>
                    <a:lnTo>
                      <a:pt x="2079" y="1103"/>
                    </a:lnTo>
                    <a:lnTo>
                      <a:pt x="1928" y="1029"/>
                    </a:lnTo>
                    <a:lnTo>
                      <a:pt x="1729" y="884"/>
                    </a:lnTo>
                    <a:lnTo>
                      <a:pt x="1567" y="737"/>
                    </a:lnTo>
                    <a:lnTo>
                      <a:pt x="1114" y="318"/>
                    </a:lnTo>
                    <a:lnTo>
                      <a:pt x="924" y="142"/>
                    </a:lnTo>
                    <a:lnTo>
                      <a:pt x="820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42" name="Freeform 130"/>
              <p:cNvSpPr>
                <a:spLocks/>
              </p:cNvSpPr>
              <p:nvPr/>
            </p:nvSpPr>
            <p:spPr bwMode="auto">
              <a:xfrm>
                <a:off x="7838" y="1561"/>
                <a:ext cx="193" cy="304"/>
              </a:xfrm>
              <a:custGeom>
                <a:avLst/>
                <a:gdLst>
                  <a:gd name="T0" fmla="*/ 871 w 1158"/>
                  <a:gd name="T1" fmla="*/ 0 h 1828"/>
                  <a:gd name="T2" fmla="*/ 995 w 1158"/>
                  <a:gd name="T3" fmla="*/ 122 h 1828"/>
                  <a:gd name="T4" fmla="*/ 1158 w 1158"/>
                  <a:gd name="T5" fmla="*/ 358 h 1828"/>
                  <a:gd name="T6" fmla="*/ 1109 w 1158"/>
                  <a:gd name="T7" fmla="*/ 415 h 1828"/>
                  <a:gd name="T8" fmla="*/ 1102 w 1158"/>
                  <a:gd name="T9" fmla="*/ 538 h 1828"/>
                  <a:gd name="T10" fmla="*/ 1027 w 1158"/>
                  <a:gd name="T11" fmla="*/ 688 h 1828"/>
                  <a:gd name="T12" fmla="*/ 933 w 1158"/>
                  <a:gd name="T13" fmla="*/ 697 h 1828"/>
                  <a:gd name="T14" fmla="*/ 841 w 1158"/>
                  <a:gd name="T15" fmla="*/ 749 h 1828"/>
                  <a:gd name="T16" fmla="*/ 765 w 1158"/>
                  <a:gd name="T17" fmla="*/ 1327 h 1828"/>
                  <a:gd name="T18" fmla="*/ 692 w 1158"/>
                  <a:gd name="T19" fmla="*/ 1483 h 1828"/>
                  <a:gd name="T20" fmla="*/ 601 w 1158"/>
                  <a:gd name="T21" fmla="*/ 1560 h 1828"/>
                  <a:gd name="T22" fmla="*/ 606 w 1158"/>
                  <a:gd name="T23" fmla="*/ 1596 h 1828"/>
                  <a:gd name="T24" fmla="*/ 546 w 1158"/>
                  <a:gd name="T25" fmla="*/ 1635 h 1828"/>
                  <a:gd name="T26" fmla="*/ 496 w 1158"/>
                  <a:gd name="T27" fmla="*/ 1605 h 1828"/>
                  <a:gd name="T28" fmla="*/ 459 w 1158"/>
                  <a:gd name="T29" fmla="*/ 1607 h 1828"/>
                  <a:gd name="T30" fmla="*/ 414 w 1158"/>
                  <a:gd name="T31" fmla="*/ 1823 h 1828"/>
                  <a:gd name="T32" fmla="*/ 340 w 1158"/>
                  <a:gd name="T33" fmla="*/ 1828 h 1828"/>
                  <a:gd name="T34" fmla="*/ 345 w 1158"/>
                  <a:gd name="T35" fmla="*/ 1752 h 1828"/>
                  <a:gd name="T36" fmla="*/ 48 w 1158"/>
                  <a:gd name="T37" fmla="*/ 1416 h 1828"/>
                  <a:gd name="T38" fmla="*/ 0 w 1158"/>
                  <a:gd name="T39" fmla="*/ 1346 h 1828"/>
                  <a:gd name="T40" fmla="*/ 238 w 1158"/>
                  <a:gd name="T41" fmla="*/ 1226 h 1828"/>
                  <a:gd name="T42" fmla="*/ 219 w 1158"/>
                  <a:gd name="T43" fmla="*/ 820 h 1828"/>
                  <a:gd name="T44" fmla="*/ 249 w 1158"/>
                  <a:gd name="T45" fmla="*/ 605 h 1828"/>
                  <a:gd name="T46" fmla="*/ 261 w 1158"/>
                  <a:gd name="T47" fmla="*/ 512 h 1828"/>
                  <a:gd name="T48" fmla="*/ 267 w 1158"/>
                  <a:gd name="T49" fmla="*/ 512 h 1828"/>
                  <a:gd name="T50" fmla="*/ 288 w 1158"/>
                  <a:gd name="T51" fmla="*/ 277 h 1828"/>
                  <a:gd name="T52" fmla="*/ 627 w 1158"/>
                  <a:gd name="T53" fmla="*/ 340 h 1828"/>
                  <a:gd name="T54" fmla="*/ 604 w 1158"/>
                  <a:gd name="T55" fmla="*/ 203 h 1828"/>
                  <a:gd name="T56" fmla="*/ 714 w 1158"/>
                  <a:gd name="T57" fmla="*/ 225 h 1828"/>
                  <a:gd name="T58" fmla="*/ 759 w 1158"/>
                  <a:gd name="T59" fmla="*/ 64 h 1828"/>
                  <a:gd name="T60" fmla="*/ 817 w 1158"/>
                  <a:gd name="T61" fmla="*/ 63 h 1828"/>
                  <a:gd name="T62" fmla="*/ 871 w 1158"/>
                  <a:gd name="T63" fmla="*/ 0 h 18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58" h="1828">
                    <a:moveTo>
                      <a:pt x="871" y="0"/>
                    </a:moveTo>
                    <a:lnTo>
                      <a:pt x="995" y="122"/>
                    </a:lnTo>
                    <a:lnTo>
                      <a:pt x="1158" y="358"/>
                    </a:lnTo>
                    <a:lnTo>
                      <a:pt x="1109" y="415"/>
                    </a:lnTo>
                    <a:lnTo>
                      <a:pt x="1102" y="538"/>
                    </a:lnTo>
                    <a:lnTo>
                      <a:pt x="1027" y="688"/>
                    </a:lnTo>
                    <a:lnTo>
                      <a:pt x="933" y="697"/>
                    </a:lnTo>
                    <a:lnTo>
                      <a:pt x="841" y="749"/>
                    </a:lnTo>
                    <a:lnTo>
                      <a:pt x="765" y="1327"/>
                    </a:lnTo>
                    <a:lnTo>
                      <a:pt x="692" y="1483"/>
                    </a:lnTo>
                    <a:lnTo>
                      <a:pt x="601" y="1560"/>
                    </a:lnTo>
                    <a:lnTo>
                      <a:pt x="606" y="1596"/>
                    </a:lnTo>
                    <a:lnTo>
                      <a:pt x="546" y="1635"/>
                    </a:lnTo>
                    <a:lnTo>
                      <a:pt x="496" y="1605"/>
                    </a:lnTo>
                    <a:lnTo>
                      <a:pt x="459" y="1607"/>
                    </a:lnTo>
                    <a:lnTo>
                      <a:pt x="414" y="1823"/>
                    </a:lnTo>
                    <a:lnTo>
                      <a:pt x="340" y="1828"/>
                    </a:lnTo>
                    <a:lnTo>
                      <a:pt x="345" y="1752"/>
                    </a:lnTo>
                    <a:lnTo>
                      <a:pt x="48" y="1416"/>
                    </a:lnTo>
                    <a:lnTo>
                      <a:pt x="0" y="1346"/>
                    </a:lnTo>
                    <a:lnTo>
                      <a:pt x="238" y="1226"/>
                    </a:lnTo>
                    <a:lnTo>
                      <a:pt x="219" y="820"/>
                    </a:lnTo>
                    <a:lnTo>
                      <a:pt x="249" y="605"/>
                    </a:lnTo>
                    <a:lnTo>
                      <a:pt x="261" y="512"/>
                    </a:lnTo>
                    <a:lnTo>
                      <a:pt x="267" y="512"/>
                    </a:lnTo>
                    <a:lnTo>
                      <a:pt x="288" y="277"/>
                    </a:lnTo>
                    <a:lnTo>
                      <a:pt x="627" y="340"/>
                    </a:lnTo>
                    <a:lnTo>
                      <a:pt x="604" y="203"/>
                    </a:lnTo>
                    <a:lnTo>
                      <a:pt x="714" y="225"/>
                    </a:lnTo>
                    <a:lnTo>
                      <a:pt x="759" y="64"/>
                    </a:lnTo>
                    <a:lnTo>
                      <a:pt x="817" y="63"/>
                    </a:lnTo>
                    <a:lnTo>
                      <a:pt x="871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43" name="Freeform 131"/>
              <p:cNvSpPr>
                <a:spLocks/>
              </p:cNvSpPr>
              <p:nvPr/>
            </p:nvSpPr>
            <p:spPr bwMode="auto">
              <a:xfrm>
                <a:off x="7838" y="1561"/>
                <a:ext cx="193" cy="304"/>
              </a:xfrm>
              <a:custGeom>
                <a:avLst/>
                <a:gdLst>
                  <a:gd name="T0" fmla="*/ 871 w 1158"/>
                  <a:gd name="T1" fmla="*/ 0 h 1828"/>
                  <a:gd name="T2" fmla="*/ 995 w 1158"/>
                  <a:gd name="T3" fmla="*/ 122 h 1828"/>
                  <a:gd name="T4" fmla="*/ 1158 w 1158"/>
                  <a:gd name="T5" fmla="*/ 358 h 1828"/>
                  <a:gd name="T6" fmla="*/ 1109 w 1158"/>
                  <a:gd name="T7" fmla="*/ 415 h 1828"/>
                  <a:gd name="T8" fmla="*/ 1102 w 1158"/>
                  <a:gd name="T9" fmla="*/ 538 h 1828"/>
                  <a:gd name="T10" fmla="*/ 1027 w 1158"/>
                  <a:gd name="T11" fmla="*/ 688 h 1828"/>
                  <a:gd name="T12" fmla="*/ 933 w 1158"/>
                  <a:gd name="T13" fmla="*/ 697 h 1828"/>
                  <a:gd name="T14" fmla="*/ 841 w 1158"/>
                  <a:gd name="T15" fmla="*/ 749 h 1828"/>
                  <a:gd name="T16" fmla="*/ 765 w 1158"/>
                  <a:gd name="T17" fmla="*/ 1327 h 1828"/>
                  <a:gd name="T18" fmla="*/ 692 w 1158"/>
                  <a:gd name="T19" fmla="*/ 1483 h 1828"/>
                  <a:gd name="T20" fmla="*/ 601 w 1158"/>
                  <a:gd name="T21" fmla="*/ 1560 h 1828"/>
                  <a:gd name="T22" fmla="*/ 606 w 1158"/>
                  <a:gd name="T23" fmla="*/ 1596 h 1828"/>
                  <a:gd name="T24" fmla="*/ 546 w 1158"/>
                  <a:gd name="T25" fmla="*/ 1635 h 1828"/>
                  <a:gd name="T26" fmla="*/ 496 w 1158"/>
                  <a:gd name="T27" fmla="*/ 1605 h 1828"/>
                  <a:gd name="T28" fmla="*/ 459 w 1158"/>
                  <a:gd name="T29" fmla="*/ 1607 h 1828"/>
                  <a:gd name="T30" fmla="*/ 414 w 1158"/>
                  <a:gd name="T31" fmla="*/ 1823 h 1828"/>
                  <a:gd name="T32" fmla="*/ 340 w 1158"/>
                  <a:gd name="T33" fmla="*/ 1828 h 1828"/>
                  <a:gd name="T34" fmla="*/ 345 w 1158"/>
                  <a:gd name="T35" fmla="*/ 1752 h 1828"/>
                  <a:gd name="T36" fmla="*/ 48 w 1158"/>
                  <a:gd name="T37" fmla="*/ 1416 h 1828"/>
                  <a:gd name="T38" fmla="*/ 0 w 1158"/>
                  <a:gd name="T39" fmla="*/ 1346 h 1828"/>
                  <a:gd name="T40" fmla="*/ 238 w 1158"/>
                  <a:gd name="T41" fmla="*/ 1226 h 1828"/>
                  <a:gd name="T42" fmla="*/ 219 w 1158"/>
                  <a:gd name="T43" fmla="*/ 820 h 1828"/>
                  <a:gd name="T44" fmla="*/ 249 w 1158"/>
                  <a:gd name="T45" fmla="*/ 605 h 1828"/>
                  <a:gd name="T46" fmla="*/ 261 w 1158"/>
                  <a:gd name="T47" fmla="*/ 512 h 1828"/>
                  <a:gd name="T48" fmla="*/ 267 w 1158"/>
                  <a:gd name="T49" fmla="*/ 512 h 1828"/>
                  <a:gd name="T50" fmla="*/ 288 w 1158"/>
                  <a:gd name="T51" fmla="*/ 277 h 1828"/>
                  <a:gd name="T52" fmla="*/ 627 w 1158"/>
                  <a:gd name="T53" fmla="*/ 340 h 1828"/>
                  <a:gd name="T54" fmla="*/ 604 w 1158"/>
                  <a:gd name="T55" fmla="*/ 203 h 1828"/>
                  <a:gd name="T56" fmla="*/ 714 w 1158"/>
                  <a:gd name="T57" fmla="*/ 225 h 1828"/>
                  <a:gd name="T58" fmla="*/ 759 w 1158"/>
                  <a:gd name="T59" fmla="*/ 64 h 1828"/>
                  <a:gd name="T60" fmla="*/ 817 w 1158"/>
                  <a:gd name="T61" fmla="*/ 63 h 1828"/>
                  <a:gd name="T62" fmla="*/ 871 w 1158"/>
                  <a:gd name="T63" fmla="*/ 0 h 18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58" h="1828">
                    <a:moveTo>
                      <a:pt x="871" y="0"/>
                    </a:moveTo>
                    <a:lnTo>
                      <a:pt x="995" y="122"/>
                    </a:lnTo>
                    <a:lnTo>
                      <a:pt x="1158" y="358"/>
                    </a:lnTo>
                    <a:lnTo>
                      <a:pt x="1109" y="415"/>
                    </a:lnTo>
                    <a:lnTo>
                      <a:pt x="1102" y="538"/>
                    </a:lnTo>
                    <a:lnTo>
                      <a:pt x="1027" y="688"/>
                    </a:lnTo>
                    <a:lnTo>
                      <a:pt x="933" y="697"/>
                    </a:lnTo>
                    <a:lnTo>
                      <a:pt x="841" y="749"/>
                    </a:lnTo>
                    <a:lnTo>
                      <a:pt x="765" y="1327"/>
                    </a:lnTo>
                    <a:lnTo>
                      <a:pt x="692" y="1483"/>
                    </a:lnTo>
                    <a:lnTo>
                      <a:pt x="601" y="1560"/>
                    </a:lnTo>
                    <a:lnTo>
                      <a:pt x="606" y="1596"/>
                    </a:lnTo>
                    <a:lnTo>
                      <a:pt x="546" y="1635"/>
                    </a:lnTo>
                    <a:lnTo>
                      <a:pt x="496" y="1605"/>
                    </a:lnTo>
                    <a:lnTo>
                      <a:pt x="459" y="1607"/>
                    </a:lnTo>
                    <a:lnTo>
                      <a:pt x="414" y="1823"/>
                    </a:lnTo>
                    <a:lnTo>
                      <a:pt x="340" y="1828"/>
                    </a:lnTo>
                    <a:lnTo>
                      <a:pt x="345" y="1752"/>
                    </a:lnTo>
                    <a:lnTo>
                      <a:pt x="48" y="1416"/>
                    </a:lnTo>
                    <a:lnTo>
                      <a:pt x="0" y="1346"/>
                    </a:lnTo>
                    <a:lnTo>
                      <a:pt x="238" y="1226"/>
                    </a:lnTo>
                    <a:lnTo>
                      <a:pt x="219" y="820"/>
                    </a:lnTo>
                    <a:lnTo>
                      <a:pt x="249" y="605"/>
                    </a:lnTo>
                    <a:lnTo>
                      <a:pt x="261" y="512"/>
                    </a:lnTo>
                    <a:lnTo>
                      <a:pt x="267" y="512"/>
                    </a:lnTo>
                    <a:lnTo>
                      <a:pt x="288" y="277"/>
                    </a:lnTo>
                    <a:lnTo>
                      <a:pt x="627" y="340"/>
                    </a:lnTo>
                    <a:lnTo>
                      <a:pt x="604" y="203"/>
                    </a:lnTo>
                    <a:lnTo>
                      <a:pt x="714" y="225"/>
                    </a:lnTo>
                    <a:lnTo>
                      <a:pt x="759" y="64"/>
                    </a:lnTo>
                    <a:lnTo>
                      <a:pt x="817" y="63"/>
                    </a:lnTo>
                    <a:lnTo>
                      <a:pt x="871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44" name="Freeform 132"/>
              <p:cNvSpPr>
                <a:spLocks/>
              </p:cNvSpPr>
              <p:nvPr/>
            </p:nvSpPr>
            <p:spPr bwMode="auto">
              <a:xfrm>
                <a:off x="8407" y="1948"/>
                <a:ext cx="145" cy="144"/>
              </a:xfrm>
              <a:custGeom>
                <a:avLst/>
                <a:gdLst>
                  <a:gd name="T0" fmla="*/ 62 w 874"/>
                  <a:gd name="T1" fmla="*/ 64 h 864"/>
                  <a:gd name="T2" fmla="*/ 209 w 874"/>
                  <a:gd name="T3" fmla="*/ 0 h 864"/>
                  <a:gd name="T4" fmla="*/ 330 w 874"/>
                  <a:gd name="T5" fmla="*/ 100 h 864"/>
                  <a:gd name="T6" fmla="*/ 871 w 874"/>
                  <a:gd name="T7" fmla="*/ 269 h 864"/>
                  <a:gd name="T8" fmla="*/ 874 w 874"/>
                  <a:gd name="T9" fmla="*/ 835 h 864"/>
                  <a:gd name="T10" fmla="*/ 768 w 874"/>
                  <a:gd name="T11" fmla="*/ 864 h 864"/>
                  <a:gd name="T12" fmla="*/ 775 w 874"/>
                  <a:gd name="T13" fmla="*/ 659 h 864"/>
                  <a:gd name="T14" fmla="*/ 749 w 874"/>
                  <a:gd name="T15" fmla="*/ 599 h 864"/>
                  <a:gd name="T16" fmla="*/ 685 w 874"/>
                  <a:gd name="T17" fmla="*/ 573 h 864"/>
                  <a:gd name="T18" fmla="*/ 620 w 874"/>
                  <a:gd name="T19" fmla="*/ 562 h 864"/>
                  <a:gd name="T20" fmla="*/ 201 w 874"/>
                  <a:gd name="T21" fmla="*/ 609 h 864"/>
                  <a:gd name="T22" fmla="*/ 0 w 874"/>
                  <a:gd name="T23" fmla="*/ 343 h 864"/>
                  <a:gd name="T24" fmla="*/ 62 w 874"/>
                  <a:gd name="T25" fmla="*/ 64 h 8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74" h="864">
                    <a:moveTo>
                      <a:pt x="62" y="64"/>
                    </a:moveTo>
                    <a:lnTo>
                      <a:pt x="209" y="0"/>
                    </a:lnTo>
                    <a:lnTo>
                      <a:pt x="330" y="100"/>
                    </a:lnTo>
                    <a:lnTo>
                      <a:pt x="871" y="269"/>
                    </a:lnTo>
                    <a:lnTo>
                      <a:pt x="874" y="835"/>
                    </a:lnTo>
                    <a:lnTo>
                      <a:pt x="768" y="864"/>
                    </a:lnTo>
                    <a:lnTo>
                      <a:pt x="775" y="659"/>
                    </a:lnTo>
                    <a:lnTo>
                      <a:pt x="749" y="599"/>
                    </a:lnTo>
                    <a:lnTo>
                      <a:pt x="685" y="573"/>
                    </a:lnTo>
                    <a:lnTo>
                      <a:pt x="620" y="562"/>
                    </a:lnTo>
                    <a:lnTo>
                      <a:pt x="201" y="609"/>
                    </a:lnTo>
                    <a:lnTo>
                      <a:pt x="0" y="343"/>
                    </a:lnTo>
                    <a:lnTo>
                      <a:pt x="62" y="64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45" name="Freeform 133"/>
              <p:cNvSpPr>
                <a:spLocks/>
              </p:cNvSpPr>
              <p:nvPr/>
            </p:nvSpPr>
            <p:spPr bwMode="auto">
              <a:xfrm>
                <a:off x="8407" y="1948"/>
                <a:ext cx="145" cy="144"/>
              </a:xfrm>
              <a:custGeom>
                <a:avLst/>
                <a:gdLst>
                  <a:gd name="T0" fmla="*/ 62 w 874"/>
                  <a:gd name="T1" fmla="*/ 64 h 864"/>
                  <a:gd name="T2" fmla="*/ 209 w 874"/>
                  <a:gd name="T3" fmla="*/ 0 h 864"/>
                  <a:gd name="T4" fmla="*/ 330 w 874"/>
                  <a:gd name="T5" fmla="*/ 100 h 864"/>
                  <a:gd name="T6" fmla="*/ 871 w 874"/>
                  <a:gd name="T7" fmla="*/ 269 h 864"/>
                  <a:gd name="T8" fmla="*/ 874 w 874"/>
                  <a:gd name="T9" fmla="*/ 835 h 864"/>
                  <a:gd name="T10" fmla="*/ 768 w 874"/>
                  <a:gd name="T11" fmla="*/ 864 h 864"/>
                  <a:gd name="T12" fmla="*/ 775 w 874"/>
                  <a:gd name="T13" fmla="*/ 659 h 864"/>
                  <a:gd name="T14" fmla="*/ 749 w 874"/>
                  <a:gd name="T15" fmla="*/ 599 h 864"/>
                  <a:gd name="T16" fmla="*/ 685 w 874"/>
                  <a:gd name="T17" fmla="*/ 573 h 864"/>
                  <a:gd name="T18" fmla="*/ 620 w 874"/>
                  <a:gd name="T19" fmla="*/ 562 h 864"/>
                  <a:gd name="T20" fmla="*/ 201 w 874"/>
                  <a:gd name="T21" fmla="*/ 609 h 864"/>
                  <a:gd name="T22" fmla="*/ 0 w 874"/>
                  <a:gd name="T23" fmla="*/ 343 h 864"/>
                  <a:gd name="T24" fmla="*/ 62 w 874"/>
                  <a:gd name="T25" fmla="*/ 64 h 8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74" h="864">
                    <a:moveTo>
                      <a:pt x="62" y="64"/>
                    </a:moveTo>
                    <a:lnTo>
                      <a:pt x="209" y="0"/>
                    </a:lnTo>
                    <a:lnTo>
                      <a:pt x="330" y="100"/>
                    </a:lnTo>
                    <a:lnTo>
                      <a:pt x="871" y="269"/>
                    </a:lnTo>
                    <a:lnTo>
                      <a:pt x="874" y="835"/>
                    </a:lnTo>
                    <a:lnTo>
                      <a:pt x="768" y="864"/>
                    </a:lnTo>
                    <a:lnTo>
                      <a:pt x="775" y="659"/>
                    </a:lnTo>
                    <a:lnTo>
                      <a:pt x="749" y="599"/>
                    </a:lnTo>
                    <a:lnTo>
                      <a:pt x="685" y="573"/>
                    </a:lnTo>
                    <a:lnTo>
                      <a:pt x="620" y="562"/>
                    </a:lnTo>
                    <a:lnTo>
                      <a:pt x="201" y="609"/>
                    </a:lnTo>
                    <a:lnTo>
                      <a:pt x="0" y="343"/>
                    </a:lnTo>
                    <a:lnTo>
                      <a:pt x="62" y="64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46" name="Freeform 134"/>
              <p:cNvSpPr>
                <a:spLocks/>
              </p:cNvSpPr>
              <p:nvPr/>
            </p:nvSpPr>
            <p:spPr bwMode="auto">
              <a:xfrm>
                <a:off x="7246" y="1946"/>
                <a:ext cx="253" cy="212"/>
              </a:xfrm>
              <a:custGeom>
                <a:avLst/>
                <a:gdLst>
                  <a:gd name="T0" fmla="*/ 947 w 1519"/>
                  <a:gd name="T1" fmla="*/ 0 h 1271"/>
                  <a:gd name="T2" fmla="*/ 982 w 1519"/>
                  <a:gd name="T3" fmla="*/ 27 h 1271"/>
                  <a:gd name="T4" fmla="*/ 992 w 1519"/>
                  <a:gd name="T5" fmla="*/ 66 h 1271"/>
                  <a:gd name="T6" fmla="*/ 1142 w 1519"/>
                  <a:gd name="T7" fmla="*/ 70 h 1271"/>
                  <a:gd name="T8" fmla="*/ 1175 w 1519"/>
                  <a:gd name="T9" fmla="*/ 109 h 1271"/>
                  <a:gd name="T10" fmla="*/ 1248 w 1519"/>
                  <a:gd name="T11" fmla="*/ 62 h 1271"/>
                  <a:gd name="T12" fmla="*/ 1365 w 1519"/>
                  <a:gd name="T13" fmla="*/ 66 h 1271"/>
                  <a:gd name="T14" fmla="*/ 1465 w 1519"/>
                  <a:gd name="T15" fmla="*/ 96 h 1271"/>
                  <a:gd name="T16" fmla="*/ 1519 w 1519"/>
                  <a:gd name="T17" fmla="*/ 143 h 1271"/>
                  <a:gd name="T18" fmla="*/ 1287 w 1519"/>
                  <a:gd name="T19" fmla="*/ 175 h 1271"/>
                  <a:gd name="T20" fmla="*/ 1248 w 1519"/>
                  <a:gd name="T21" fmla="*/ 335 h 1271"/>
                  <a:gd name="T22" fmla="*/ 1025 w 1519"/>
                  <a:gd name="T23" fmla="*/ 494 h 1271"/>
                  <a:gd name="T24" fmla="*/ 1245 w 1519"/>
                  <a:gd name="T25" fmla="*/ 569 h 1271"/>
                  <a:gd name="T26" fmla="*/ 1142 w 1519"/>
                  <a:gd name="T27" fmla="*/ 728 h 1271"/>
                  <a:gd name="T28" fmla="*/ 1112 w 1519"/>
                  <a:gd name="T29" fmla="*/ 741 h 1271"/>
                  <a:gd name="T30" fmla="*/ 1130 w 1519"/>
                  <a:gd name="T31" fmla="*/ 783 h 1271"/>
                  <a:gd name="T32" fmla="*/ 1100 w 1519"/>
                  <a:gd name="T33" fmla="*/ 802 h 1271"/>
                  <a:gd name="T34" fmla="*/ 1070 w 1519"/>
                  <a:gd name="T35" fmla="*/ 780 h 1271"/>
                  <a:gd name="T36" fmla="*/ 1007 w 1519"/>
                  <a:gd name="T37" fmla="*/ 819 h 1271"/>
                  <a:gd name="T38" fmla="*/ 941 w 1519"/>
                  <a:gd name="T39" fmla="*/ 789 h 1271"/>
                  <a:gd name="T40" fmla="*/ 904 w 1519"/>
                  <a:gd name="T41" fmla="*/ 822 h 1271"/>
                  <a:gd name="T42" fmla="*/ 964 w 1519"/>
                  <a:gd name="T43" fmla="*/ 862 h 1271"/>
                  <a:gd name="T44" fmla="*/ 702 w 1519"/>
                  <a:gd name="T45" fmla="*/ 1240 h 1271"/>
                  <a:gd name="T46" fmla="*/ 654 w 1519"/>
                  <a:gd name="T47" fmla="*/ 1271 h 1271"/>
                  <a:gd name="T48" fmla="*/ 639 w 1519"/>
                  <a:gd name="T49" fmla="*/ 1254 h 1271"/>
                  <a:gd name="T50" fmla="*/ 636 w 1519"/>
                  <a:gd name="T51" fmla="*/ 1238 h 1271"/>
                  <a:gd name="T52" fmla="*/ 567 w 1519"/>
                  <a:gd name="T53" fmla="*/ 1248 h 1271"/>
                  <a:gd name="T54" fmla="*/ 569 w 1519"/>
                  <a:gd name="T55" fmla="*/ 1229 h 1271"/>
                  <a:gd name="T56" fmla="*/ 341 w 1519"/>
                  <a:gd name="T57" fmla="*/ 1012 h 1271"/>
                  <a:gd name="T58" fmla="*/ 335 w 1519"/>
                  <a:gd name="T59" fmla="*/ 954 h 1271"/>
                  <a:gd name="T60" fmla="*/ 281 w 1519"/>
                  <a:gd name="T61" fmla="*/ 954 h 1271"/>
                  <a:gd name="T62" fmla="*/ 275 w 1519"/>
                  <a:gd name="T63" fmla="*/ 870 h 1271"/>
                  <a:gd name="T64" fmla="*/ 244 w 1519"/>
                  <a:gd name="T65" fmla="*/ 795 h 1271"/>
                  <a:gd name="T66" fmla="*/ 157 w 1519"/>
                  <a:gd name="T67" fmla="*/ 783 h 1271"/>
                  <a:gd name="T68" fmla="*/ 123 w 1519"/>
                  <a:gd name="T69" fmla="*/ 720 h 1271"/>
                  <a:gd name="T70" fmla="*/ 90 w 1519"/>
                  <a:gd name="T71" fmla="*/ 702 h 1271"/>
                  <a:gd name="T72" fmla="*/ 100 w 1519"/>
                  <a:gd name="T73" fmla="*/ 569 h 1271"/>
                  <a:gd name="T74" fmla="*/ 304 w 1519"/>
                  <a:gd name="T75" fmla="*/ 424 h 1271"/>
                  <a:gd name="T76" fmla="*/ 275 w 1519"/>
                  <a:gd name="T77" fmla="*/ 368 h 1271"/>
                  <a:gd name="T78" fmla="*/ 230 w 1519"/>
                  <a:gd name="T79" fmla="*/ 397 h 1271"/>
                  <a:gd name="T80" fmla="*/ 220 w 1519"/>
                  <a:gd name="T81" fmla="*/ 382 h 1271"/>
                  <a:gd name="T82" fmla="*/ 84 w 1519"/>
                  <a:gd name="T83" fmla="*/ 479 h 1271"/>
                  <a:gd name="T84" fmla="*/ 49 w 1519"/>
                  <a:gd name="T85" fmla="*/ 469 h 1271"/>
                  <a:gd name="T86" fmla="*/ 6 w 1519"/>
                  <a:gd name="T87" fmla="*/ 442 h 1271"/>
                  <a:gd name="T88" fmla="*/ 0 w 1519"/>
                  <a:gd name="T89" fmla="*/ 413 h 1271"/>
                  <a:gd name="T90" fmla="*/ 57 w 1519"/>
                  <a:gd name="T91" fmla="*/ 409 h 1271"/>
                  <a:gd name="T92" fmla="*/ 211 w 1519"/>
                  <a:gd name="T93" fmla="*/ 313 h 1271"/>
                  <a:gd name="T94" fmla="*/ 250 w 1519"/>
                  <a:gd name="T95" fmla="*/ 298 h 1271"/>
                  <a:gd name="T96" fmla="*/ 288 w 1519"/>
                  <a:gd name="T97" fmla="*/ 251 h 1271"/>
                  <a:gd name="T98" fmla="*/ 296 w 1519"/>
                  <a:gd name="T99" fmla="*/ 154 h 1271"/>
                  <a:gd name="T100" fmla="*/ 356 w 1519"/>
                  <a:gd name="T101" fmla="*/ 105 h 1271"/>
                  <a:gd name="T102" fmla="*/ 456 w 1519"/>
                  <a:gd name="T103" fmla="*/ 93 h 1271"/>
                  <a:gd name="T104" fmla="*/ 483 w 1519"/>
                  <a:gd name="T105" fmla="*/ 62 h 1271"/>
                  <a:gd name="T106" fmla="*/ 563 w 1519"/>
                  <a:gd name="T107" fmla="*/ 115 h 1271"/>
                  <a:gd name="T108" fmla="*/ 633 w 1519"/>
                  <a:gd name="T109" fmla="*/ 105 h 1271"/>
                  <a:gd name="T110" fmla="*/ 651 w 1519"/>
                  <a:gd name="T111" fmla="*/ 87 h 1271"/>
                  <a:gd name="T112" fmla="*/ 723 w 1519"/>
                  <a:gd name="T113" fmla="*/ 96 h 1271"/>
                  <a:gd name="T114" fmla="*/ 744 w 1519"/>
                  <a:gd name="T115" fmla="*/ 115 h 1271"/>
                  <a:gd name="T116" fmla="*/ 822 w 1519"/>
                  <a:gd name="T117" fmla="*/ 39 h 1271"/>
                  <a:gd name="T118" fmla="*/ 947 w 1519"/>
                  <a:gd name="T119" fmla="*/ 0 h 1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19" h="1271">
                    <a:moveTo>
                      <a:pt x="947" y="0"/>
                    </a:moveTo>
                    <a:lnTo>
                      <a:pt x="982" y="27"/>
                    </a:lnTo>
                    <a:lnTo>
                      <a:pt x="992" y="66"/>
                    </a:lnTo>
                    <a:lnTo>
                      <a:pt x="1142" y="70"/>
                    </a:lnTo>
                    <a:lnTo>
                      <a:pt x="1175" y="109"/>
                    </a:lnTo>
                    <a:lnTo>
                      <a:pt x="1248" y="62"/>
                    </a:lnTo>
                    <a:lnTo>
                      <a:pt x="1365" y="66"/>
                    </a:lnTo>
                    <a:lnTo>
                      <a:pt x="1465" y="96"/>
                    </a:lnTo>
                    <a:lnTo>
                      <a:pt x="1519" y="143"/>
                    </a:lnTo>
                    <a:lnTo>
                      <a:pt x="1287" y="175"/>
                    </a:lnTo>
                    <a:lnTo>
                      <a:pt x="1248" y="335"/>
                    </a:lnTo>
                    <a:lnTo>
                      <a:pt x="1025" y="494"/>
                    </a:lnTo>
                    <a:lnTo>
                      <a:pt x="1245" y="569"/>
                    </a:lnTo>
                    <a:lnTo>
                      <a:pt x="1142" y="728"/>
                    </a:lnTo>
                    <a:lnTo>
                      <a:pt x="1112" y="741"/>
                    </a:lnTo>
                    <a:lnTo>
                      <a:pt x="1130" y="783"/>
                    </a:lnTo>
                    <a:lnTo>
                      <a:pt x="1100" y="802"/>
                    </a:lnTo>
                    <a:lnTo>
                      <a:pt x="1070" y="780"/>
                    </a:lnTo>
                    <a:lnTo>
                      <a:pt x="1007" y="819"/>
                    </a:lnTo>
                    <a:lnTo>
                      <a:pt x="941" y="789"/>
                    </a:lnTo>
                    <a:lnTo>
                      <a:pt x="904" y="822"/>
                    </a:lnTo>
                    <a:lnTo>
                      <a:pt x="964" y="862"/>
                    </a:lnTo>
                    <a:lnTo>
                      <a:pt x="702" y="1240"/>
                    </a:lnTo>
                    <a:lnTo>
                      <a:pt x="654" y="1271"/>
                    </a:lnTo>
                    <a:lnTo>
                      <a:pt x="639" y="1254"/>
                    </a:lnTo>
                    <a:lnTo>
                      <a:pt x="636" y="1238"/>
                    </a:lnTo>
                    <a:lnTo>
                      <a:pt x="567" y="1248"/>
                    </a:lnTo>
                    <a:lnTo>
                      <a:pt x="569" y="1229"/>
                    </a:lnTo>
                    <a:lnTo>
                      <a:pt x="341" y="1012"/>
                    </a:lnTo>
                    <a:lnTo>
                      <a:pt x="335" y="954"/>
                    </a:lnTo>
                    <a:lnTo>
                      <a:pt x="281" y="954"/>
                    </a:lnTo>
                    <a:lnTo>
                      <a:pt x="275" y="870"/>
                    </a:lnTo>
                    <a:lnTo>
                      <a:pt x="244" y="795"/>
                    </a:lnTo>
                    <a:lnTo>
                      <a:pt x="157" y="783"/>
                    </a:lnTo>
                    <a:lnTo>
                      <a:pt x="123" y="720"/>
                    </a:lnTo>
                    <a:lnTo>
                      <a:pt x="90" y="702"/>
                    </a:lnTo>
                    <a:lnTo>
                      <a:pt x="100" y="569"/>
                    </a:lnTo>
                    <a:lnTo>
                      <a:pt x="304" y="424"/>
                    </a:lnTo>
                    <a:lnTo>
                      <a:pt x="275" y="368"/>
                    </a:lnTo>
                    <a:lnTo>
                      <a:pt x="230" y="397"/>
                    </a:lnTo>
                    <a:lnTo>
                      <a:pt x="220" y="382"/>
                    </a:lnTo>
                    <a:lnTo>
                      <a:pt x="84" y="479"/>
                    </a:lnTo>
                    <a:lnTo>
                      <a:pt x="49" y="469"/>
                    </a:lnTo>
                    <a:lnTo>
                      <a:pt x="6" y="442"/>
                    </a:lnTo>
                    <a:lnTo>
                      <a:pt x="0" y="413"/>
                    </a:lnTo>
                    <a:lnTo>
                      <a:pt x="57" y="409"/>
                    </a:lnTo>
                    <a:lnTo>
                      <a:pt x="211" y="313"/>
                    </a:lnTo>
                    <a:lnTo>
                      <a:pt x="250" y="298"/>
                    </a:lnTo>
                    <a:lnTo>
                      <a:pt x="288" y="251"/>
                    </a:lnTo>
                    <a:lnTo>
                      <a:pt x="296" y="154"/>
                    </a:lnTo>
                    <a:lnTo>
                      <a:pt x="356" y="105"/>
                    </a:lnTo>
                    <a:lnTo>
                      <a:pt x="456" y="93"/>
                    </a:lnTo>
                    <a:lnTo>
                      <a:pt x="483" y="62"/>
                    </a:lnTo>
                    <a:lnTo>
                      <a:pt x="563" y="115"/>
                    </a:lnTo>
                    <a:lnTo>
                      <a:pt x="633" y="105"/>
                    </a:lnTo>
                    <a:lnTo>
                      <a:pt x="651" y="87"/>
                    </a:lnTo>
                    <a:lnTo>
                      <a:pt x="723" y="96"/>
                    </a:lnTo>
                    <a:lnTo>
                      <a:pt x="744" y="115"/>
                    </a:lnTo>
                    <a:lnTo>
                      <a:pt x="822" y="39"/>
                    </a:lnTo>
                    <a:lnTo>
                      <a:pt x="947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47" name="Freeform 135"/>
              <p:cNvSpPr>
                <a:spLocks/>
              </p:cNvSpPr>
              <p:nvPr/>
            </p:nvSpPr>
            <p:spPr bwMode="auto">
              <a:xfrm>
                <a:off x="7246" y="1946"/>
                <a:ext cx="253" cy="212"/>
              </a:xfrm>
              <a:custGeom>
                <a:avLst/>
                <a:gdLst>
                  <a:gd name="T0" fmla="*/ 947 w 1519"/>
                  <a:gd name="T1" fmla="*/ 0 h 1271"/>
                  <a:gd name="T2" fmla="*/ 982 w 1519"/>
                  <a:gd name="T3" fmla="*/ 27 h 1271"/>
                  <a:gd name="T4" fmla="*/ 992 w 1519"/>
                  <a:gd name="T5" fmla="*/ 66 h 1271"/>
                  <a:gd name="T6" fmla="*/ 1142 w 1519"/>
                  <a:gd name="T7" fmla="*/ 70 h 1271"/>
                  <a:gd name="T8" fmla="*/ 1175 w 1519"/>
                  <a:gd name="T9" fmla="*/ 109 h 1271"/>
                  <a:gd name="T10" fmla="*/ 1248 w 1519"/>
                  <a:gd name="T11" fmla="*/ 62 h 1271"/>
                  <a:gd name="T12" fmla="*/ 1365 w 1519"/>
                  <a:gd name="T13" fmla="*/ 66 h 1271"/>
                  <a:gd name="T14" fmla="*/ 1465 w 1519"/>
                  <a:gd name="T15" fmla="*/ 96 h 1271"/>
                  <a:gd name="T16" fmla="*/ 1519 w 1519"/>
                  <a:gd name="T17" fmla="*/ 143 h 1271"/>
                  <a:gd name="T18" fmla="*/ 1287 w 1519"/>
                  <a:gd name="T19" fmla="*/ 175 h 1271"/>
                  <a:gd name="T20" fmla="*/ 1248 w 1519"/>
                  <a:gd name="T21" fmla="*/ 335 h 1271"/>
                  <a:gd name="T22" fmla="*/ 1025 w 1519"/>
                  <a:gd name="T23" fmla="*/ 494 h 1271"/>
                  <a:gd name="T24" fmla="*/ 1245 w 1519"/>
                  <a:gd name="T25" fmla="*/ 569 h 1271"/>
                  <a:gd name="T26" fmla="*/ 1142 w 1519"/>
                  <a:gd name="T27" fmla="*/ 728 h 1271"/>
                  <a:gd name="T28" fmla="*/ 1112 w 1519"/>
                  <a:gd name="T29" fmla="*/ 741 h 1271"/>
                  <a:gd name="T30" fmla="*/ 1130 w 1519"/>
                  <a:gd name="T31" fmla="*/ 783 h 1271"/>
                  <a:gd name="T32" fmla="*/ 1100 w 1519"/>
                  <a:gd name="T33" fmla="*/ 802 h 1271"/>
                  <a:gd name="T34" fmla="*/ 1070 w 1519"/>
                  <a:gd name="T35" fmla="*/ 780 h 1271"/>
                  <a:gd name="T36" fmla="*/ 1007 w 1519"/>
                  <a:gd name="T37" fmla="*/ 819 h 1271"/>
                  <a:gd name="T38" fmla="*/ 941 w 1519"/>
                  <a:gd name="T39" fmla="*/ 789 h 1271"/>
                  <a:gd name="T40" fmla="*/ 904 w 1519"/>
                  <a:gd name="T41" fmla="*/ 822 h 1271"/>
                  <a:gd name="T42" fmla="*/ 964 w 1519"/>
                  <a:gd name="T43" fmla="*/ 862 h 1271"/>
                  <a:gd name="T44" fmla="*/ 702 w 1519"/>
                  <a:gd name="T45" fmla="*/ 1240 h 1271"/>
                  <a:gd name="T46" fmla="*/ 654 w 1519"/>
                  <a:gd name="T47" fmla="*/ 1271 h 1271"/>
                  <a:gd name="T48" fmla="*/ 639 w 1519"/>
                  <a:gd name="T49" fmla="*/ 1254 h 1271"/>
                  <a:gd name="T50" fmla="*/ 636 w 1519"/>
                  <a:gd name="T51" fmla="*/ 1238 h 1271"/>
                  <a:gd name="T52" fmla="*/ 567 w 1519"/>
                  <a:gd name="T53" fmla="*/ 1248 h 1271"/>
                  <a:gd name="T54" fmla="*/ 569 w 1519"/>
                  <a:gd name="T55" fmla="*/ 1229 h 1271"/>
                  <a:gd name="T56" fmla="*/ 341 w 1519"/>
                  <a:gd name="T57" fmla="*/ 1012 h 1271"/>
                  <a:gd name="T58" fmla="*/ 335 w 1519"/>
                  <a:gd name="T59" fmla="*/ 954 h 1271"/>
                  <a:gd name="T60" fmla="*/ 281 w 1519"/>
                  <a:gd name="T61" fmla="*/ 954 h 1271"/>
                  <a:gd name="T62" fmla="*/ 275 w 1519"/>
                  <a:gd name="T63" fmla="*/ 870 h 1271"/>
                  <a:gd name="T64" fmla="*/ 244 w 1519"/>
                  <a:gd name="T65" fmla="*/ 795 h 1271"/>
                  <a:gd name="T66" fmla="*/ 157 w 1519"/>
                  <a:gd name="T67" fmla="*/ 783 h 1271"/>
                  <a:gd name="T68" fmla="*/ 123 w 1519"/>
                  <a:gd name="T69" fmla="*/ 720 h 1271"/>
                  <a:gd name="T70" fmla="*/ 90 w 1519"/>
                  <a:gd name="T71" fmla="*/ 702 h 1271"/>
                  <a:gd name="T72" fmla="*/ 100 w 1519"/>
                  <a:gd name="T73" fmla="*/ 569 h 1271"/>
                  <a:gd name="T74" fmla="*/ 304 w 1519"/>
                  <a:gd name="T75" fmla="*/ 424 h 1271"/>
                  <a:gd name="T76" fmla="*/ 275 w 1519"/>
                  <a:gd name="T77" fmla="*/ 368 h 1271"/>
                  <a:gd name="T78" fmla="*/ 230 w 1519"/>
                  <a:gd name="T79" fmla="*/ 397 h 1271"/>
                  <a:gd name="T80" fmla="*/ 220 w 1519"/>
                  <a:gd name="T81" fmla="*/ 382 h 1271"/>
                  <a:gd name="T82" fmla="*/ 84 w 1519"/>
                  <a:gd name="T83" fmla="*/ 479 h 1271"/>
                  <a:gd name="T84" fmla="*/ 49 w 1519"/>
                  <a:gd name="T85" fmla="*/ 469 h 1271"/>
                  <a:gd name="T86" fmla="*/ 6 w 1519"/>
                  <a:gd name="T87" fmla="*/ 442 h 1271"/>
                  <a:gd name="T88" fmla="*/ 0 w 1519"/>
                  <a:gd name="T89" fmla="*/ 413 h 1271"/>
                  <a:gd name="T90" fmla="*/ 57 w 1519"/>
                  <a:gd name="T91" fmla="*/ 409 h 1271"/>
                  <a:gd name="T92" fmla="*/ 211 w 1519"/>
                  <a:gd name="T93" fmla="*/ 313 h 1271"/>
                  <a:gd name="T94" fmla="*/ 250 w 1519"/>
                  <a:gd name="T95" fmla="*/ 298 h 1271"/>
                  <a:gd name="T96" fmla="*/ 288 w 1519"/>
                  <a:gd name="T97" fmla="*/ 251 h 1271"/>
                  <a:gd name="T98" fmla="*/ 296 w 1519"/>
                  <a:gd name="T99" fmla="*/ 154 h 1271"/>
                  <a:gd name="T100" fmla="*/ 356 w 1519"/>
                  <a:gd name="T101" fmla="*/ 105 h 1271"/>
                  <a:gd name="T102" fmla="*/ 456 w 1519"/>
                  <a:gd name="T103" fmla="*/ 93 h 1271"/>
                  <a:gd name="T104" fmla="*/ 483 w 1519"/>
                  <a:gd name="T105" fmla="*/ 62 h 1271"/>
                  <a:gd name="T106" fmla="*/ 563 w 1519"/>
                  <a:gd name="T107" fmla="*/ 115 h 1271"/>
                  <a:gd name="T108" fmla="*/ 633 w 1519"/>
                  <a:gd name="T109" fmla="*/ 105 h 1271"/>
                  <a:gd name="T110" fmla="*/ 651 w 1519"/>
                  <a:gd name="T111" fmla="*/ 87 h 1271"/>
                  <a:gd name="T112" fmla="*/ 723 w 1519"/>
                  <a:gd name="T113" fmla="*/ 96 h 1271"/>
                  <a:gd name="T114" fmla="*/ 744 w 1519"/>
                  <a:gd name="T115" fmla="*/ 115 h 1271"/>
                  <a:gd name="T116" fmla="*/ 822 w 1519"/>
                  <a:gd name="T117" fmla="*/ 39 h 1271"/>
                  <a:gd name="T118" fmla="*/ 947 w 1519"/>
                  <a:gd name="T119" fmla="*/ 0 h 1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19" h="1271">
                    <a:moveTo>
                      <a:pt x="947" y="0"/>
                    </a:moveTo>
                    <a:lnTo>
                      <a:pt x="982" y="27"/>
                    </a:lnTo>
                    <a:lnTo>
                      <a:pt x="992" y="66"/>
                    </a:lnTo>
                    <a:lnTo>
                      <a:pt x="1142" y="70"/>
                    </a:lnTo>
                    <a:lnTo>
                      <a:pt x="1175" y="109"/>
                    </a:lnTo>
                    <a:lnTo>
                      <a:pt x="1248" y="62"/>
                    </a:lnTo>
                    <a:lnTo>
                      <a:pt x="1365" y="66"/>
                    </a:lnTo>
                    <a:lnTo>
                      <a:pt x="1465" y="96"/>
                    </a:lnTo>
                    <a:lnTo>
                      <a:pt x="1519" y="143"/>
                    </a:lnTo>
                    <a:lnTo>
                      <a:pt x="1287" y="175"/>
                    </a:lnTo>
                    <a:lnTo>
                      <a:pt x="1248" y="335"/>
                    </a:lnTo>
                    <a:lnTo>
                      <a:pt x="1025" y="494"/>
                    </a:lnTo>
                    <a:lnTo>
                      <a:pt x="1245" y="569"/>
                    </a:lnTo>
                    <a:lnTo>
                      <a:pt x="1142" y="728"/>
                    </a:lnTo>
                    <a:lnTo>
                      <a:pt x="1112" y="741"/>
                    </a:lnTo>
                    <a:lnTo>
                      <a:pt x="1130" y="783"/>
                    </a:lnTo>
                    <a:lnTo>
                      <a:pt x="1100" y="802"/>
                    </a:lnTo>
                    <a:lnTo>
                      <a:pt x="1070" y="780"/>
                    </a:lnTo>
                    <a:lnTo>
                      <a:pt x="1007" y="819"/>
                    </a:lnTo>
                    <a:lnTo>
                      <a:pt x="941" y="789"/>
                    </a:lnTo>
                    <a:lnTo>
                      <a:pt x="904" y="822"/>
                    </a:lnTo>
                    <a:lnTo>
                      <a:pt x="964" y="862"/>
                    </a:lnTo>
                    <a:lnTo>
                      <a:pt x="702" y="1240"/>
                    </a:lnTo>
                    <a:lnTo>
                      <a:pt x="654" y="1271"/>
                    </a:lnTo>
                    <a:lnTo>
                      <a:pt x="639" y="1254"/>
                    </a:lnTo>
                    <a:lnTo>
                      <a:pt x="636" y="1238"/>
                    </a:lnTo>
                    <a:lnTo>
                      <a:pt x="567" y="1248"/>
                    </a:lnTo>
                    <a:lnTo>
                      <a:pt x="569" y="1229"/>
                    </a:lnTo>
                    <a:lnTo>
                      <a:pt x="341" y="1012"/>
                    </a:lnTo>
                    <a:lnTo>
                      <a:pt x="335" y="954"/>
                    </a:lnTo>
                    <a:lnTo>
                      <a:pt x="281" y="954"/>
                    </a:lnTo>
                    <a:lnTo>
                      <a:pt x="275" y="870"/>
                    </a:lnTo>
                    <a:lnTo>
                      <a:pt x="244" y="795"/>
                    </a:lnTo>
                    <a:lnTo>
                      <a:pt x="157" y="783"/>
                    </a:lnTo>
                    <a:lnTo>
                      <a:pt x="123" y="720"/>
                    </a:lnTo>
                    <a:lnTo>
                      <a:pt x="90" y="702"/>
                    </a:lnTo>
                    <a:lnTo>
                      <a:pt x="100" y="569"/>
                    </a:lnTo>
                    <a:lnTo>
                      <a:pt x="304" y="424"/>
                    </a:lnTo>
                    <a:lnTo>
                      <a:pt x="275" y="368"/>
                    </a:lnTo>
                    <a:lnTo>
                      <a:pt x="230" y="397"/>
                    </a:lnTo>
                    <a:lnTo>
                      <a:pt x="220" y="382"/>
                    </a:lnTo>
                    <a:lnTo>
                      <a:pt x="84" y="479"/>
                    </a:lnTo>
                    <a:lnTo>
                      <a:pt x="49" y="469"/>
                    </a:lnTo>
                    <a:lnTo>
                      <a:pt x="6" y="442"/>
                    </a:lnTo>
                    <a:lnTo>
                      <a:pt x="0" y="413"/>
                    </a:lnTo>
                    <a:lnTo>
                      <a:pt x="57" y="409"/>
                    </a:lnTo>
                    <a:lnTo>
                      <a:pt x="211" y="313"/>
                    </a:lnTo>
                    <a:lnTo>
                      <a:pt x="250" y="298"/>
                    </a:lnTo>
                    <a:lnTo>
                      <a:pt x="288" y="251"/>
                    </a:lnTo>
                    <a:lnTo>
                      <a:pt x="296" y="154"/>
                    </a:lnTo>
                    <a:lnTo>
                      <a:pt x="356" y="105"/>
                    </a:lnTo>
                    <a:lnTo>
                      <a:pt x="456" y="93"/>
                    </a:lnTo>
                    <a:lnTo>
                      <a:pt x="483" y="62"/>
                    </a:lnTo>
                    <a:lnTo>
                      <a:pt x="563" y="115"/>
                    </a:lnTo>
                    <a:lnTo>
                      <a:pt x="633" y="105"/>
                    </a:lnTo>
                    <a:lnTo>
                      <a:pt x="651" y="87"/>
                    </a:lnTo>
                    <a:lnTo>
                      <a:pt x="723" y="96"/>
                    </a:lnTo>
                    <a:lnTo>
                      <a:pt x="744" y="115"/>
                    </a:lnTo>
                    <a:lnTo>
                      <a:pt x="822" y="39"/>
                    </a:lnTo>
                    <a:lnTo>
                      <a:pt x="947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48" name="Freeform 136"/>
              <p:cNvSpPr>
                <a:spLocks/>
              </p:cNvSpPr>
              <p:nvPr/>
            </p:nvSpPr>
            <p:spPr bwMode="auto">
              <a:xfrm>
                <a:off x="7335" y="1970"/>
                <a:ext cx="396" cy="312"/>
              </a:xfrm>
              <a:custGeom>
                <a:avLst/>
                <a:gdLst>
                  <a:gd name="T0" fmla="*/ 977 w 2372"/>
                  <a:gd name="T1" fmla="*/ 0 h 1870"/>
                  <a:gd name="T2" fmla="*/ 1082 w 2372"/>
                  <a:gd name="T3" fmla="*/ 37 h 1870"/>
                  <a:gd name="T4" fmla="*/ 1023 w 2372"/>
                  <a:gd name="T5" fmla="*/ 138 h 1870"/>
                  <a:gd name="T6" fmla="*/ 1071 w 2372"/>
                  <a:gd name="T7" fmla="*/ 194 h 1870"/>
                  <a:gd name="T8" fmla="*/ 1230 w 2372"/>
                  <a:gd name="T9" fmla="*/ 251 h 1870"/>
                  <a:gd name="T10" fmla="*/ 1334 w 2372"/>
                  <a:gd name="T11" fmla="*/ 178 h 1870"/>
                  <a:gd name="T12" fmla="*/ 1651 w 2372"/>
                  <a:gd name="T13" fmla="*/ 292 h 1870"/>
                  <a:gd name="T14" fmla="*/ 1247 w 2372"/>
                  <a:gd name="T15" fmla="*/ 637 h 1870"/>
                  <a:gd name="T16" fmla="*/ 1199 w 2372"/>
                  <a:gd name="T17" fmla="*/ 678 h 1870"/>
                  <a:gd name="T18" fmla="*/ 1339 w 2372"/>
                  <a:gd name="T19" fmla="*/ 1011 h 1870"/>
                  <a:gd name="T20" fmla="*/ 2032 w 2372"/>
                  <a:gd name="T21" fmla="*/ 902 h 1870"/>
                  <a:gd name="T22" fmla="*/ 2259 w 2372"/>
                  <a:gd name="T23" fmla="*/ 1101 h 1870"/>
                  <a:gd name="T24" fmla="*/ 2209 w 2372"/>
                  <a:gd name="T25" fmla="*/ 1205 h 1870"/>
                  <a:gd name="T26" fmla="*/ 2129 w 2372"/>
                  <a:gd name="T27" fmla="*/ 1262 h 1870"/>
                  <a:gd name="T28" fmla="*/ 2085 w 2372"/>
                  <a:gd name="T29" fmla="*/ 1475 h 1870"/>
                  <a:gd name="T30" fmla="*/ 2236 w 2372"/>
                  <a:gd name="T31" fmla="*/ 1444 h 1870"/>
                  <a:gd name="T32" fmla="*/ 2343 w 2372"/>
                  <a:gd name="T33" fmla="*/ 1500 h 1870"/>
                  <a:gd name="T34" fmla="*/ 2372 w 2372"/>
                  <a:gd name="T35" fmla="*/ 1683 h 1870"/>
                  <a:gd name="T36" fmla="*/ 2012 w 2372"/>
                  <a:gd name="T37" fmla="*/ 1605 h 1870"/>
                  <a:gd name="T38" fmla="*/ 1806 w 2372"/>
                  <a:gd name="T39" fmla="*/ 1560 h 1870"/>
                  <a:gd name="T40" fmla="*/ 1608 w 2372"/>
                  <a:gd name="T41" fmla="*/ 1513 h 1870"/>
                  <a:gd name="T42" fmla="*/ 1200 w 2372"/>
                  <a:gd name="T43" fmla="*/ 1863 h 1870"/>
                  <a:gd name="T44" fmla="*/ 973 w 2372"/>
                  <a:gd name="T45" fmla="*/ 1796 h 1870"/>
                  <a:gd name="T46" fmla="*/ 766 w 2372"/>
                  <a:gd name="T47" fmla="*/ 1860 h 1870"/>
                  <a:gd name="T48" fmla="*/ 557 w 2372"/>
                  <a:gd name="T49" fmla="*/ 1832 h 1870"/>
                  <a:gd name="T50" fmla="*/ 464 w 2372"/>
                  <a:gd name="T51" fmla="*/ 1814 h 1870"/>
                  <a:gd name="T52" fmla="*/ 383 w 2372"/>
                  <a:gd name="T53" fmla="*/ 1774 h 1870"/>
                  <a:gd name="T54" fmla="*/ 325 w 2372"/>
                  <a:gd name="T55" fmla="*/ 1800 h 1870"/>
                  <a:gd name="T56" fmla="*/ 278 w 2372"/>
                  <a:gd name="T57" fmla="*/ 1694 h 1870"/>
                  <a:gd name="T58" fmla="*/ 295 w 2372"/>
                  <a:gd name="T59" fmla="*/ 1640 h 1870"/>
                  <a:gd name="T60" fmla="*/ 307 w 2372"/>
                  <a:gd name="T61" fmla="*/ 1507 h 1870"/>
                  <a:gd name="T62" fmla="*/ 212 w 2372"/>
                  <a:gd name="T63" fmla="*/ 1426 h 1870"/>
                  <a:gd name="T64" fmla="*/ 153 w 2372"/>
                  <a:gd name="T65" fmla="*/ 1317 h 1870"/>
                  <a:gd name="T66" fmla="*/ 53 w 2372"/>
                  <a:gd name="T67" fmla="*/ 1281 h 1870"/>
                  <a:gd name="T68" fmla="*/ 5 w 2372"/>
                  <a:gd name="T69" fmla="*/ 1263 h 1870"/>
                  <a:gd name="T70" fmla="*/ 20 w 2372"/>
                  <a:gd name="T71" fmla="*/ 1124 h 1870"/>
                  <a:gd name="T72" fmla="*/ 99 w 2372"/>
                  <a:gd name="T73" fmla="*/ 1096 h 1870"/>
                  <a:gd name="T74" fmla="*/ 117 w 2372"/>
                  <a:gd name="T75" fmla="*/ 1128 h 1870"/>
                  <a:gd name="T76" fmla="*/ 424 w 2372"/>
                  <a:gd name="T77" fmla="*/ 720 h 1870"/>
                  <a:gd name="T78" fmla="*/ 401 w 2372"/>
                  <a:gd name="T79" fmla="*/ 647 h 1870"/>
                  <a:gd name="T80" fmla="*/ 529 w 2372"/>
                  <a:gd name="T81" fmla="*/ 637 h 1870"/>
                  <a:gd name="T82" fmla="*/ 590 w 2372"/>
                  <a:gd name="T83" fmla="*/ 642 h 1870"/>
                  <a:gd name="T84" fmla="*/ 600 w 2372"/>
                  <a:gd name="T85" fmla="*/ 589 h 1870"/>
                  <a:gd name="T86" fmla="*/ 487 w 2372"/>
                  <a:gd name="T87" fmla="*/ 350 h 1870"/>
                  <a:gd name="T88" fmla="*/ 751 w 2372"/>
                  <a:gd name="T89" fmla="*/ 31 h 18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372" h="1870">
                    <a:moveTo>
                      <a:pt x="751" y="31"/>
                    </a:moveTo>
                    <a:lnTo>
                      <a:pt x="977" y="0"/>
                    </a:lnTo>
                    <a:lnTo>
                      <a:pt x="1043" y="7"/>
                    </a:lnTo>
                    <a:lnTo>
                      <a:pt x="1082" y="37"/>
                    </a:lnTo>
                    <a:lnTo>
                      <a:pt x="1083" y="73"/>
                    </a:lnTo>
                    <a:lnTo>
                      <a:pt x="1023" y="138"/>
                    </a:lnTo>
                    <a:lnTo>
                      <a:pt x="1039" y="181"/>
                    </a:lnTo>
                    <a:lnTo>
                      <a:pt x="1071" y="194"/>
                    </a:lnTo>
                    <a:lnTo>
                      <a:pt x="1109" y="288"/>
                    </a:lnTo>
                    <a:lnTo>
                      <a:pt x="1230" y="251"/>
                    </a:lnTo>
                    <a:lnTo>
                      <a:pt x="1258" y="186"/>
                    </a:lnTo>
                    <a:lnTo>
                      <a:pt x="1334" y="178"/>
                    </a:lnTo>
                    <a:lnTo>
                      <a:pt x="1378" y="44"/>
                    </a:lnTo>
                    <a:lnTo>
                      <a:pt x="1651" y="292"/>
                    </a:lnTo>
                    <a:lnTo>
                      <a:pt x="1376" y="691"/>
                    </a:lnTo>
                    <a:lnTo>
                      <a:pt x="1247" y="637"/>
                    </a:lnTo>
                    <a:lnTo>
                      <a:pt x="1190" y="637"/>
                    </a:lnTo>
                    <a:lnTo>
                      <a:pt x="1199" y="678"/>
                    </a:lnTo>
                    <a:lnTo>
                      <a:pt x="1310" y="862"/>
                    </a:lnTo>
                    <a:lnTo>
                      <a:pt x="1339" y="1011"/>
                    </a:lnTo>
                    <a:lnTo>
                      <a:pt x="1692" y="961"/>
                    </a:lnTo>
                    <a:lnTo>
                      <a:pt x="2032" y="902"/>
                    </a:lnTo>
                    <a:lnTo>
                      <a:pt x="2241" y="1018"/>
                    </a:lnTo>
                    <a:lnTo>
                      <a:pt x="2259" y="1101"/>
                    </a:lnTo>
                    <a:lnTo>
                      <a:pt x="2249" y="1185"/>
                    </a:lnTo>
                    <a:lnTo>
                      <a:pt x="2209" y="1205"/>
                    </a:lnTo>
                    <a:lnTo>
                      <a:pt x="2194" y="1255"/>
                    </a:lnTo>
                    <a:lnTo>
                      <a:pt x="2129" y="1262"/>
                    </a:lnTo>
                    <a:lnTo>
                      <a:pt x="2138" y="1353"/>
                    </a:lnTo>
                    <a:lnTo>
                      <a:pt x="2085" y="1475"/>
                    </a:lnTo>
                    <a:lnTo>
                      <a:pt x="2176" y="1442"/>
                    </a:lnTo>
                    <a:lnTo>
                      <a:pt x="2236" y="1444"/>
                    </a:lnTo>
                    <a:lnTo>
                      <a:pt x="2303" y="1454"/>
                    </a:lnTo>
                    <a:lnTo>
                      <a:pt x="2343" y="1500"/>
                    </a:lnTo>
                    <a:lnTo>
                      <a:pt x="2330" y="1545"/>
                    </a:lnTo>
                    <a:lnTo>
                      <a:pt x="2372" y="1683"/>
                    </a:lnTo>
                    <a:lnTo>
                      <a:pt x="2223" y="1704"/>
                    </a:lnTo>
                    <a:lnTo>
                      <a:pt x="2012" y="1605"/>
                    </a:lnTo>
                    <a:lnTo>
                      <a:pt x="1864" y="1608"/>
                    </a:lnTo>
                    <a:lnTo>
                      <a:pt x="1806" y="1560"/>
                    </a:lnTo>
                    <a:lnTo>
                      <a:pt x="1672" y="1553"/>
                    </a:lnTo>
                    <a:lnTo>
                      <a:pt x="1608" y="1513"/>
                    </a:lnTo>
                    <a:lnTo>
                      <a:pt x="1269" y="1865"/>
                    </a:lnTo>
                    <a:lnTo>
                      <a:pt x="1200" y="1863"/>
                    </a:lnTo>
                    <a:lnTo>
                      <a:pt x="1016" y="1799"/>
                    </a:lnTo>
                    <a:lnTo>
                      <a:pt x="973" y="1796"/>
                    </a:lnTo>
                    <a:lnTo>
                      <a:pt x="888" y="1870"/>
                    </a:lnTo>
                    <a:lnTo>
                      <a:pt x="766" y="1860"/>
                    </a:lnTo>
                    <a:lnTo>
                      <a:pt x="676" y="1830"/>
                    </a:lnTo>
                    <a:lnTo>
                      <a:pt x="557" y="1832"/>
                    </a:lnTo>
                    <a:lnTo>
                      <a:pt x="487" y="1832"/>
                    </a:lnTo>
                    <a:lnTo>
                      <a:pt x="464" y="1814"/>
                    </a:lnTo>
                    <a:lnTo>
                      <a:pt x="414" y="1810"/>
                    </a:lnTo>
                    <a:lnTo>
                      <a:pt x="383" y="1774"/>
                    </a:lnTo>
                    <a:lnTo>
                      <a:pt x="363" y="1794"/>
                    </a:lnTo>
                    <a:lnTo>
                      <a:pt x="325" y="1800"/>
                    </a:lnTo>
                    <a:lnTo>
                      <a:pt x="257" y="1734"/>
                    </a:lnTo>
                    <a:lnTo>
                      <a:pt x="278" y="1694"/>
                    </a:lnTo>
                    <a:lnTo>
                      <a:pt x="257" y="1663"/>
                    </a:lnTo>
                    <a:lnTo>
                      <a:pt x="295" y="1640"/>
                    </a:lnTo>
                    <a:lnTo>
                      <a:pt x="282" y="1575"/>
                    </a:lnTo>
                    <a:lnTo>
                      <a:pt x="307" y="1507"/>
                    </a:lnTo>
                    <a:lnTo>
                      <a:pt x="293" y="1457"/>
                    </a:lnTo>
                    <a:lnTo>
                      <a:pt x="212" y="1426"/>
                    </a:lnTo>
                    <a:lnTo>
                      <a:pt x="172" y="1381"/>
                    </a:lnTo>
                    <a:lnTo>
                      <a:pt x="153" y="1317"/>
                    </a:lnTo>
                    <a:lnTo>
                      <a:pt x="86" y="1306"/>
                    </a:lnTo>
                    <a:lnTo>
                      <a:pt x="53" y="1281"/>
                    </a:lnTo>
                    <a:lnTo>
                      <a:pt x="21" y="1303"/>
                    </a:lnTo>
                    <a:lnTo>
                      <a:pt x="5" y="1263"/>
                    </a:lnTo>
                    <a:lnTo>
                      <a:pt x="0" y="1181"/>
                    </a:lnTo>
                    <a:lnTo>
                      <a:pt x="20" y="1124"/>
                    </a:lnTo>
                    <a:lnTo>
                      <a:pt x="28" y="1103"/>
                    </a:lnTo>
                    <a:lnTo>
                      <a:pt x="99" y="1096"/>
                    </a:lnTo>
                    <a:lnTo>
                      <a:pt x="99" y="1108"/>
                    </a:lnTo>
                    <a:lnTo>
                      <a:pt x="117" y="1128"/>
                    </a:lnTo>
                    <a:lnTo>
                      <a:pt x="162" y="1101"/>
                    </a:lnTo>
                    <a:lnTo>
                      <a:pt x="424" y="720"/>
                    </a:lnTo>
                    <a:lnTo>
                      <a:pt x="366" y="680"/>
                    </a:lnTo>
                    <a:lnTo>
                      <a:pt x="401" y="647"/>
                    </a:lnTo>
                    <a:lnTo>
                      <a:pt x="467" y="675"/>
                    </a:lnTo>
                    <a:lnTo>
                      <a:pt x="529" y="637"/>
                    </a:lnTo>
                    <a:lnTo>
                      <a:pt x="558" y="658"/>
                    </a:lnTo>
                    <a:lnTo>
                      <a:pt x="590" y="642"/>
                    </a:lnTo>
                    <a:lnTo>
                      <a:pt x="576" y="600"/>
                    </a:lnTo>
                    <a:lnTo>
                      <a:pt x="600" y="589"/>
                    </a:lnTo>
                    <a:lnTo>
                      <a:pt x="708" y="426"/>
                    </a:lnTo>
                    <a:lnTo>
                      <a:pt x="487" y="350"/>
                    </a:lnTo>
                    <a:lnTo>
                      <a:pt x="708" y="192"/>
                    </a:lnTo>
                    <a:lnTo>
                      <a:pt x="751" y="3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49" name="Freeform 137"/>
              <p:cNvSpPr>
                <a:spLocks/>
              </p:cNvSpPr>
              <p:nvPr/>
            </p:nvSpPr>
            <p:spPr bwMode="auto">
              <a:xfrm>
                <a:off x="7335" y="1970"/>
                <a:ext cx="396" cy="312"/>
              </a:xfrm>
              <a:custGeom>
                <a:avLst/>
                <a:gdLst>
                  <a:gd name="T0" fmla="*/ 977 w 2372"/>
                  <a:gd name="T1" fmla="*/ 0 h 1870"/>
                  <a:gd name="T2" fmla="*/ 1082 w 2372"/>
                  <a:gd name="T3" fmla="*/ 37 h 1870"/>
                  <a:gd name="T4" fmla="*/ 1023 w 2372"/>
                  <a:gd name="T5" fmla="*/ 138 h 1870"/>
                  <a:gd name="T6" fmla="*/ 1071 w 2372"/>
                  <a:gd name="T7" fmla="*/ 194 h 1870"/>
                  <a:gd name="T8" fmla="*/ 1230 w 2372"/>
                  <a:gd name="T9" fmla="*/ 251 h 1870"/>
                  <a:gd name="T10" fmla="*/ 1334 w 2372"/>
                  <a:gd name="T11" fmla="*/ 178 h 1870"/>
                  <a:gd name="T12" fmla="*/ 1651 w 2372"/>
                  <a:gd name="T13" fmla="*/ 292 h 1870"/>
                  <a:gd name="T14" fmla="*/ 1247 w 2372"/>
                  <a:gd name="T15" fmla="*/ 637 h 1870"/>
                  <a:gd name="T16" fmla="*/ 1199 w 2372"/>
                  <a:gd name="T17" fmla="*/ 678 h 1870"/>
                  <a:gd name="T18" fmla="*/ 1339 w 2372"/>
                  <a:gd name="T19" fmla="*/ 1011 h 1870"/>
                  <a:gd name="T20" fmla="*/ 2032 w 2372"/>
                  <a:gd name="T21" fmla="*/ 902 h 1870"/>
                  <a:gd name="T22" fmla="*/ 2259 w 2372"/>
                  <a:gd name="T23" fmla="*/ 1101 h 1870"/>
                  <a:gd name="T24" fmla="*/ 2209 w 2372"/>
                  <a:gd name="T25" fmla="*/ 1205 h 1870"/>
                  <a:gd name="T26" fmla="*/ 2129 w 2372"/>
                  <a:gd name="T27" fmla="*/ 1262 h 1870"/>
                  <a:gd name="T28" fmla="*/ 2085 w 2372"/>
                  <a:gd name="T29" fmla="*/ 1475 h 1870"/>
                  <a:gd name="T30" fmla="*/ 2236 w 2372"/>
                  <a:gd name="T31" fmla="*/ 1444 h 1870"/>
                  <a:gd name="T32" fmla="*/ 2343 w 2372"/>
                  <a:gd name="T33" fmla="*/ 1500 h 1870"/>
                  <a:gd name="T34" fmla="*/ 2372 w 2372"/>
                  <a:gd name="T35" fmla="*/ 1683 h 1870"/>
                  <a:gd name="T36" fmla="*/ 2012 w 2372"/>
                  <a:gd name="T37" fmla="*/ 1605 h 1870"/>
                  <a:gd name="T38" fmla="*/ 1806 w 2372"/>
                  <a:gd name="T39" fmla="*/ 1560 h 1870"/>
                  <a:gd name="T40" fmla="*/ 1608 w 2372"/>
                  <a:gd name="T41" fmla="*/ 1513 h 1870"/>
                  <a:gd name="T42" fmla="*/ 1200 w 2372"/>
                  <a:gd name="T43" fmla="*/ 1863 h 1870"/>
                  <a:gd name="T44" fmla="*/ 973 w 2372"/>
                  <a:gd name="T45" fmla="*/ 1796 h 1870"/>
                  <a:gd name="T46" fmla="*/ 766 w 2372"/>
                  <a:gd name="T47" fmla="*/ 1860 h 1870"/>
                  <a:gd name="T48" fmla="*/ 557 w 2372"/>
                  <a:gd name="T49" fmla="*/ 1832 h 1870"/>
                  <a:gd name="T50" fmla="*/ 464 w 2372"/>
                  <a:gd name="T51" fmla="*/ 1814 h 1870"/>
                  <a:gd name="T52" fmla="*/ 383 w 2372"/>
                  <a:gd name="T53" fmla="*/ 1774 h 1870"/>
                  <a:gd name="T54" fmla="*/ 325 w 2372"/>
                  <a:gd name="T55" fmla="*/ 1800 h 1870"/>
                  <a:gd name="T56" fmla="*/ 278 w 2372"/>
                  <a:gd name="T57" fmla="*/ 1694 h 1870"/>
                  <a:gd name="T58" fmla="*/ 295 w 2372"/>
                  <a:gd name="T59" fmla="*/ 1640 h 1870"/>
                  <a:gd name="T60" fmla="*/ 307 w 2372"/>
                  <a:gd name="T61" fmla="*/ 1507 h 1870"/>
                  <a:gd name="T62" fmla="*/ 212 w 2372"/>
                  <a:gd name="T63" fmla="*/ 1426 h 1870"/>
                  <a:gd name="T64" fmla="*/ 153 w 2372"/>
                  <a:gd name="T65" fmla="*/ 1317 h 1870"/>
                  <a:gd name="T66" fmla="*/ 53 w 2372"/>
                  <a:gd name="T67" fmla="*/ 1281 h 1870"/>
                  <a:gd name="T68" fmla="*/ 5 w 2372"/>
                  <a:gd name="T69" fmla="*/ 1263 h 1870"/>
                  <a:gd name="T70" fmla="*/ 20 w 2372"/>
                  <a:gd name="T71" fmla="*/ 1124 h 1870"/>
                  <a:gd name="T72" fmla="*/ 99 w 2372"/>
                  <a:gd name="T73" fmla="*/ 1096 h 1870"/>
                  <a:gd name="T74" fmla="*/ 117 w 2372"/>
                  <a:gd name="T75" fmla="*/ 1128 h 1870"/>
                  <a:gd name="T76" fmla="*/ 424 w 2372"/>
                  <a:gd name="T77" fmla="*/ 720 h 1870"/>
                  <a:gd name="T78" fmla="*/ 401 w 2372"/>
                  <a:gd name="T79" fmla="*/ 647 h 1870"/>
                  <a:gd name="T80" fmla="*/ 529 w 2372"/>
                  <a:gd name="T81" fmla="*/ 637 h 1870"/>
                  <a:gd name="T82" fmla="*/ 590 w 2372"/>
                  <a:gd name="T83" fmla="*/ 642 h 1870"/>
                  <a:gd name="T84" fmla="*/ 600 w 2372"/>
                  <a:gd name="T85" fmla="*/ 589 h 1870"/>
                  <a:gd name="T86" fmla="*/ 487 w 2372"/>
                  <a:gd name="T87" fmla="*/ 350 h 1870"/>
                  <a:gd name="T88" fmla="*/ 751 w 2372"/>
                  <a:gd name="T89" fmla="*/ 31 h 18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372" h="1870">
                    <a:moveTo>
                      <a:pt x="751" y="31"/>
                    </a:moveTo>
                    <a:lnTo>
                      <a:pt x="977" y="0"/>
                    </a:lnTo>
                    <a:lnTo>
                      <a:pt x="1043" y="7"/>
                    </a:lnTo>
                    <a:lnTo>
                      <a:pt x="1082" y="37"/>
                    </a:lnTo>
                    <a:lnTo>
                      <a:pt x="1083" y="73"/>
                    </a:lnTo>
                    <a:lnTo>
                      <a:pt x="1023" y="138"/>
                    </a:lnTo>
                    <a:lnTo>
                      <a:pt x="1039" y="181"/>
                    </a:lnTo>
                    <a:lnTo>
                      <a:pt x="1071" y="194"/>
                    </a:lnTo>
                    <a:lnTo>
                      <a:pt x="1109" y="288"/>
                    </a:lnTo>
                    <a:lnTo>
                      <a:pt x="1230" y="251"/>
                    </a:lnTo>
                    <a:lnTo>
                      <a:pt x="1258" y="186"/>
                    </a:lnTo>
                    <a:lnTo>
                      <a:pt x="1334" y="178"/>
                    </a:lnTo>
                    <a:lnTo>
                      <a:pt x="1378" y="44"/>
                    </a:lnTo>
                    <a:lnTo>
                      <a:pt x="1651" y="292"/>
                    </a:lnTo>
                    <a:lnTo>
                      <a:pt x="1376" y="691"/>
                    </a:lnTo>
                    <a:lnTo>
                      <a:pt x="1247" y="637"/>
                    </a:lnTo>
                    <a:lnTo>
                      <a:pt x="1190" y="637"/>
                    </a:lnTo>
                    <a:lnTo>
                      <a:pt x="1199" y="678"/>
                    </a:lnTo>
                    <a:lnTo>
                      <a:pt x="1310" y="862"/>
                    </a:lnTo>
                    <a:lnTo>
                      <a:pt x="1339" y="1011"/>
                    </a:lnTo>
                    <a:lnTo>
                      <a:pt x="1692" y="961"/>
                    </a:lnTo>
                    <a:lnTo>
                      <a:pt x="2032" y="902"/>
                    </a:lnTo>
                    <a:lnTo>
                      <a:pt x="2241" y="1018"/>
                    </a:lnTo>
                    <a:lnTo>
                      <a:pt x="2259" y="1101"/>
                    </a:lnTo>
                    <a:lnTo>
                      <a:pt x="2249" y="1185"/>
                    </a:lnTo>
                    <a:lnTo>
                      <a:pt x="2209" y="1205"/>
                    </a:lnTo>
                    <a:lnTo>
                      <a:pt x="2194" y="1255"/>
                    </a:lnTo>
                    <a:lnTo>
                      <a:pt x="2129" y="1262"/>
                    </a:lnTo>
                    <a:lnTo>
                      <a:pt x="2138" y="1353"/>
                    </a:lnTo>
                    <a:lnTo>
                      <a:pt x="2085" y="1475"/>
                    </a:lnTo>
                    <a:lnTo>
                      <a:pt x="2176" y="1442"/>
                    </a:lnTo>
                    <a:lnTo>
                      <a:pt x="2236" y="1444"/>
                    </a:lnTo>
                    <a:lnTo>
                      <a:pt x="2303" y="1454"/>
                    </a:lnTo>
                    <a:lnTo>
                      <a:pt x="2343" y="1500"/>
                    </a:lnTo>
                    <a:lnTo>
                      <a:pt x="2330" y="1545"/>
                    </a:lnTo>
                    <a:lnTo>
                      <a:pt x="2372" y="1683"/>
                    </a:lnTo>
                    <a:lnTo>
                      <a:pt x="2223" y="1704"/>
                    </a:lnTo>
                    <a:lnTo>
                      <a:pt x="2012" y="1605"/>
                    </a:lnTo>
                    <a:lnTo>
                      <a:pt x="1864" y="1608"/>
                    </a:lnTo>
                    <a:lnTo>
                      <a:pt x="1806" y="1560"/>
                    </a:lnTo>
                    <a:lnTo>
                      <a:pt x="1672" y="1553"/>
                    </a:lnTo>
                    <a:lnTo>
                      <a:pt x="1608" y="1513"/>
                    </a:lnTo>
                    <a:lnTo>
                      <a:pt x="1269" y="1865"/>
                    </a:lnTo>
                    <a:lnTo>
                      <a:pt x="1200" y="1863"/>
                    </a:lnTo>
                    <a:lnTo>
                      <a:pt x="1016" y="1799"/>
                    </a:lnTo>
                    <a:lnTo>
                      <a:pt x="973" y="1796"/>
                    </a:lnTo>
                    <a:lnTo>
                      <a:pt x="888" y="1870"/>
                    </a:lnTo>
                    <a:lnTo>
                      <a:pt x="766" y="1860"/>
                    </a:lnTo>
                    <a:lnTo>
                      <a:pt x="676" y="1830"/>
                    </a:lnTo>
                    <a:lnTo>
                      <a:pt x="557" y="1832"/>
                    </a:lnTo>
                    <a:lnTo>
                      <a:pt x="487" y="1832"/>
                    </a:lnTo>
                    <a:lnTo>
                      <a:pt x="464" y="1814"/>
                    </a:lnTo>
                    <a:lnTo>
                      <a:pt x="414" y="1810"/>
                    </a:lnTo>
                    <a:lnTo>
                      <a:pt x="383" y="1774"/>
                    </a:lnTo>
                    <a:lnTo>
                      <a:pt x="363" y="1794"/>
                    </a:lnTo>
                    <a:lnTo>
                      <a:pt x="325" y="1800"/>
                    </a:lnTo>
                    <a:lnTo>
                      <a:pt x="257" y="1734"/>
                    </a:lnTo>
                    <a:lnTo>
                      <a:pt x="278" y="1694"/>
                    </a:lnTo>
                    <a:lnTo>
                      <a:pt x="257" y="1663"/>
                    </a:lnTo>
                    <a:lnTo>
                      <a:pt x="295" y="1640"/>
                    </a:lnTo>
                    <a:lnTo>
                      <a:pt x="282" y="1575"/>
                    </a:lnTo>
                    <a:lnTo>
                      <a:pt x="307" y="1507"/>
                    </a:lnTo>
                    <a:lnTo>
                      <a:pt x="293" y="1457"/>
                    </a:lnTo>
                    <a:lnTo>
                      <a:pt x="212" y="1426"/>
                    </a:lnTo>
                    <a:lnTo>
                      <a:pt x="172" y="1381"/>
                    </a:lnTo>
                    <a:lnTo>
                      <a:pt x="153" y="1317"/>
                    </a:lnTo>
                    <a:lnTo>
                      <a:pt x="86" y="1306"/>
                    </a:lnTo>
                    <a:lnTo>
                      <a:pt x="53" y="1281"/>
                    </a:lnTo>
                    <a:lnTo>
                      <a:pt x="21" y="1303"/>
                    </a:lnTo>
                    <a:lnTo>
                      <a:pt x="5" y="1263"/>
                    </a:lnTo>
                    <a:lnTo>
                      <a:pt x="0" y="1181"/>
                    </a:lnTo>
                    <a:lnTo>
                      <a:pt x="20" y="1124"/>
                    </a:lnTo>
                    <a:lnTo>
                      <a:pt x="28" y="1103"/>
                    </a:lnTo>
                    <a:lnTo>
                      <a:pt x="99" y="1096"/>
                    </a:lnTo>
                    <a:lnTo>
                      <a:pt x="99" y="1108"/>
                    </a:lnTo>
                    <a:lnTo>
                      <a:pt x="117" y="1128"/>
                    </a:lnTo>
                    <a:lnTo>
                      <a:pt x="162" y="1101"/>
                    </a:lnTo>
                    <a:lnTo>
                      <a:pt x="424" y="720"/>
                    </a:lnTo>
                    <a:lnTo>
                      <a:pt x="366" y="680"/>
                    </a:lnTo>
                    <a:lnTo>
                      <a:pt x="401" y="647"/>
                    </a:lnTo>
                    <a:lnTo>
                      <a:pt x="467" y="675"/>
                    </a:lnTo>
                    <a:lnTo>
                      <a:pt x="529" y="637"/>
                    </a:lnTo>
                    <a:lnTo>
                      <a:pt x="558" y="658"/>
                    </a:lnTo>
                    <a:lnTo>
                      <a:pt x="590" y="642"/>
                    </a:lnTo>
                    <a:lnTo>
                      <a:pt x="576" y="600"/>
                    </a:lnTo>
                    <a:lnTo>
                      <a:pt x="600" y="589"/>
                    </a:lnTo>
                    <a:lnTo>
                      <a:pt x="708" y="426"/>
                    </a:lnTo>
                    <a:lnTo>
                      <a:pt x="487" y="350"/>
                    </a:lnTo>
                    <a:lnTo>
                      <a:pt x="708" y="192"/>
                    </a:lnTo>
                    <a:lnTo>
                      <a:pt x="751" y="3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50" name="Freeform 138"/>
              <p:cNvSpPr>
                <a:spLocks/>
              </p:cNvSpPr>
              <p:nvPr/>
            </p:nvSpPr>
            <p:spPr bwMode="auto">
              <a:xfrm>
                <a:off x="7534" y="1939"/>
                <a:ext cx="257" cy="201"/>
              </a:xfrm>
              <a:custGeom>
                <a:avLst/>
                <a:gdLst>
                  <a:gd name="T0" fmla="*/ 391 w 1544"/>
                  <a:gd name="T1" fmla="*/ 221 h 1206"/>
                  <a:gd name="T2" fmla="*/ 598 w 1544"/>
                  <a:gd name="T3" fmla="*/ 37 h 1206"/>
                  <a:gd name="T4" fmla="*/ 838 w 1544"/>
                  <a:gd name="T5" fmla="*/ 0 h 1206"/>
                  <a:gd name="T6" fmla="*/ 955 w 1544"/>
                  <a:gd name="T7" fmla="*/ 193 h 1206"/>
                  <a:gd name="T8" fmla="*/ 991 w 1544"/>
                  <a:gd name="T9" fmla="*/ 178 h 1206"/>
                  <a:gd name="T10" fmla="*/ 1115 w 1544"/>
                  <a:gd name="T11" fmla="*/ 338 h 1206"/>
                  <a:gd name="T12" fmla="*/ 1294 w 1544"/>
                  <a:gd name="T13" fmla="*/ 208 h 1206"/>
                  <a:gd name="T14" fmla="*/ 1509 w 1544"/>
                  <a:gd name="T15" fmla="*/ 253 h 1206"/>
                  <a:gd name="T16" fmla="*/ 1495 w 1544"/>
                  <a:gd name="T17" fmla="*/ 351 h 1206"/>
                  <a:gd name="T18" fmla="*/ 1544 w 1544"/>
                  <a:gd name="T19" fmla="*/ 449 h 1206"/>
                  <a:gd name="T20" fmla="*/ 1459 w 1544"/>
                  <a:gd name="T21" fmla="*/ 553 h 1206"/>
                  <a:gd name="T22" fmla="*/ 1365 w 1544"/>
                  <a:gd name="T23" fmla="*/ 557 h 1206"/>
                  <a:gd name="T24" fmla="*/ 1322 w 1544"/>
                  <a:gd name="T25" fmla="*/ 592 h 1206"/>
                  <a:gd name="T26" fmla="*/ 1318 w 1544"/>
                  <a:gd name="T27" fmla="*/ 708 h 1206"/>
                  <a:gd name="T28" fmla="*/ 1194 w 1544"/>
                  <a:gd name="T29" fmla="*/ 825 h 1206"/>
                  <a:gd name="T30" fmla="*/ 1101 w 1544"/>
                  <a:gd name="T31" fmla="*/ 879 h 1206"/>
                  <a:gd name="T32" fmla="*/ 1039 w 1544"/>
                  <a:gd name="T33" fmla="*/ 879 h 1206"/>
                  <a:gd name="T34" fmla="*/ 984 w 1544"/>
                  <a:gd name="T35" fmla="*/ 956 h 1206"/>
                  <a:gd name="T36" fmla="*/ 1097 w 1544"/>
                  <a:gd name="T37" fmla="*/ 1162 h 1206"/>
                  <a:gd name="T38" fmla="*/ 1050 w 1544"/>
                  <a:gd name="T39" fmla="*/ 1206 h 1206"/>
                  <a:gd name="T40" fmla="*/ 841 w 1544"/>
                  <a:gd name="T41" fmla="*/ 1090 h 1206"/>
                  <a:gd name="T42" fmla="*/ 508 w 1544"/>
                  <a:gd name="T43" fmla="*/ 1148 h 1206"/>
                  <a:gd name="T44" fmla="*/ 149 w 1544"/>
                  <a:gd name="T45" fmla="*/ 1199 h 1206"/>
                  <a:gd name="T46" fmla="*/ 121 w 1544"/>
                  <a:gd name="T47" fmla="*/ 1050 h 1206"/>
                  <a:gd name="T48" fmla="*/ 10 w 1544"/>
                  <a:gd name="T49" fmla="*/ 866 h 1206"/>
                  <a:gd name="T50" fmla="*/ 0 w 1544"/>
                  <a:gd name="T51" fmla="*/ 827 h 1206"/>
                  <a:gd name="T52" fmla="*/ 55 w 1544"/>
                  <a:gd name="T53" fmla="*/ 824 h 1206"/>
                  <a:gd name="T54" fmla="*/ 186 w 1544"/>
                  <a:gd name="T55" fmla="*/ 879 h 1206"/>
                  <a:gd name="T56" fmla="*/ 461 w 1544"/>
                  <a:gd name="T57" fmla="*/ 479 h 1206"/>
                  <a:gd name="T58" fmla="*/ 189 w 1544"/>
                  <a:gd name="T59" fmla="*/ 233 h 1206"/>
                  <a:gd name="T60" fmla="*/ 243 w 1544"/>
                  <a:gd name="T61" fmla="*/ 206 h 1206"/>
                  <a:gd name="T62" fmla="*/ 391 w 1544"/>
                  <a:gd name="T63" fmla="*/ 221 h 1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544" h="1206">
                    <a:moveTo>
                      <a:pt x="391" y="221"/>
                    </a:moveTo>
                    <a:lnTo>
                      <a:pt x="598" y="37"/>
                    </a:lnTo>
                    <a:lnTo>
                      <a:pt x="838" y="0"/>
                    </a:lnTo>
                    <a:lnTo>
                      <a:pt x="955" y="193"/>
                    </a:lnTo>
                    <a:lnTo>
                      <a:pt x="991" y="178"/>
                    </a:lnTo>
                    <a:lnTo>
                      <a:pt x="1115" y="338"/>
                    </a:lnTo>
                    <a:lnTo>
                      <a:pt x="1294" y="208"/>
                    </a:lnTo>
                    <a:lnTo>
                      <a:pt x="1509" y="253"/>
                    </a:lnTo>
                    <a:lnTo>
                      <a:pt x="1495" y="351"/>
                    </a:lnTo>
                    <a:lnTo>
                      <a:pt x="1544" y="449"/>
                    </a:lnTo>
                    <a:lnTo>
                      <a:pt x="1459" y="553"/>
                    </a:lnTo>
                    <a:lnTo>
                      <a:pt x="1365" y="557"/>
                    </a:lnTo>
                    <a:lnTo>
                      <a:pt x="1322" y="592"/>
                    </a:lnTo>
                    <a:lnTo>
                      <a:pt x="1318" y="708"/>
                    </a:lnTo>
                    <a:lnTo>
                      <a:pt x="1194" y="825"/>
                    </a:lnTo>
                    <a:lnTo>
                      <a:pt x="1101" y="879"/>
                    </a:lnTo>
                    <a:lnTo>
                      <a:pt x="1039" y="879"/>
                    </a:lnTo>
                    <a:lnTo>
                      <a:pt x="984" y="956"/>
                    </a:lnTo>
                    <a:lnTo>
                      <a:pt x="1097" y="1162"/>
                    </a:lnTo>
                    <a:lnTo>
                      <a:pt x="1050" y="1206"/>
                    </a:lnTo>
                    <a:lnTo>
                      <a:pt x="841" y="1090"/>
                    </a:lnTo>
                    <a:lnTo>
                      <a:pt x="508" y="1148"/>
                    </a:lnTo>
                    <a:lnTo>
                      <a:pt x="149" y="1199"/>
                    </a:lnTo>
                    <a:lnTo>
                      <a:pt x="121" y="1050"/>
                    </a:lnTo>
                    <a:lnTo>
                      <a:pt x="10" y="866"/>
                    </a:lnTo>
                    <a:lnTo>
                      <a:pt x="0" y="827"/>
                    </a:lnTo>
                    <a:lnTo>
                      <a:pt x="55" y="824"/>
                    </a:lnTo>
                    <a:lnTo>
                      <a:pt x="186" y="879"/>
                    </a:lnTo>
                    <a:lnTo>
                      <a:pt x="461" y="479"/>
                    </a:lnTo>
                    <a:lnTo>
                      <a:pt x="189" y="233"/>
                    </a:lnTo>
                    <a:lnTo>
                      <a:pt x="243" y="206"/>
                    </a:lnTo>
                    <a:lnTo>
                      <a:pt x="391" y="22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51" name="Freeform 139"/>
              <p:cNvSpPr>
                <a:spLocks/>
              </p:cNvSpPr>
              <p:nvPr/>
            </p:nvSpPr>
            <p:spPr bwMode="auto">
              <a:xfrm>
                <a:off x="7534" y="1939"/>
                <a:ext cx="257" cy="201"/>
              </a:xfrm>
              <a:custGeom>
                <a:avLst/>
                <a:gdLst>
                  <a:gd name="T0" fmla="*/ 391 w 1544"/>
                  <a:gd name="T1" fmla="*/ 221 h 1206"/>
                  <a:gd name="T2" fmla="*/ 598 w 1544"/>
                  <a:gd name="T3" fmla="*/ 37 h 1206"/>
                  <a:gd name="T4" fmla="*/ 838 w 1544"/>
                  <a:gd name="T5" fmla="*/ 0 h 1206"/>
                  <a:gd name="T6" fmla="*/ 955 w 1544"/>
                  <a:gd name="T7" fmla="*/ 193 h 1206"/>
                  <a:gd name="T8" fmla="*/ 991 w 1544"/>
                  <a:gd name="T9" fmla="*/ 178 h 1206"/>
                  <a:gd name="T10" fmla="*/ 1115 w 1544"/>
                  <a:gd name="T11" fmla="*/ 338 h 1206"/>
                  <a:gd name="T12" fmla="*/ 1294 w 1544"/>
                  <a:gd name="T13" fmla="*/ 208 h 1206"/>
                  <a:gd name="T14" fmla="*/ 1509 w 1544"/>
                  <a:gd name="T15" fmla="*/ 253 h 1206"/>
                  <a:gd name="T16" fmla="*/ 1495 w 1544"/>
                  <a:gd name="T17" fmla="*/ 351 h 1206"/>
                  <a:gd name="T18" fmla="*/ 1544 w 1544"/>
                  <a:gd name="T19" fmla="*/ 449 h 1206"/>
                  <a:gd name="T20" fmla="*/ 1459 w 1544"/>
                  <a:gd name="T21" fmla="*/ 553 h 1206"/>
                  <a:gd name="T22" fmla="*/ 1365 w 1544"/>
                  <a:gd name="T23" fmla="*/ 557 h 1206"/>
                  <a:gd name="T24" fmla="*/ 1322 w 1544"/>
                  <a:gd name="T25" fmla="*/ 592 h 1206"/>
                  <a:gd name="T26" fmla="*/ 1318 w 1544"/>
                  <a:gd name="T27" fmla="*/ 708 h 1206"/>
                  <a:gd name="T28" fmla="*/ 1194 w 1544"/>
                  <a:gd name="T29" fmla="*/ 825 h 1206"/>
                  <a:gd name="T30" fmla="*/ 1101 w 1544"/>
                  <a:gd name="T31" fmla="*/ 879 h 1206"/>
                  <a:gd name="T32" fmla="*/ 1039 w 1544"/>
                  <a:gd name="T33" fmla="*/ 879 h 1206"/>
                  <a:gd name="T34" fmla="*/ 984 w 1544"/>
                  <a:gd name="T35" fmla="*/ 956 h 1206"/>
                  <a:gd name="T36" fmla="*/ 1097 w 1544"/>
                  <a:gd name="T37" fmla="*/ 1162 h 1206"/>
                  <a:gd name="T38" fmla="*/ 1050 w 1544"/>
                  <a:gd name="T39" fmla="*/ 1206 h 1206"/>
                  <a:gd name="T40" fmla="*/ 841 w 1544"/>
                  <a:gd name="T41" fmla="*/ 1090 h 1206"/>
                  <a:gd name="T42" fmla="*/ 508 w 1544"/>
                  <a:gd name="T43" fmla="*/ 1148 h 1206"/>
                  <a:gd name="T44" fmla="*/ 149 w 1544"/>
                  <a:gd name="T45" fmla="*/ 1199 h 1206"/>
                  <a:gd name="T46" fmla="*/ 121 w 1544"/>
                  <a:gd name="T47" fmla="*/ 1050 h 1206"/>
                  <a:gd name="T48" fmla="*/ 10 w 1544"/>
                  <a:gd name="T49" fmla="*/ 866 h 1206"/>
                  <a:gd name="T50" fmla="*/ 0 w 1544"/>
                  <a:gd name="T51" fmla="*/ 827 h 1206"/>
                  <a:gd name="T52" fmla="*/ 55 w 1544"/>
                  <a:gd name="T53" fmla="*/ 824 h 1206"/>
                  <a:gd name="T54" fmla="*/ 186 w 1544"/>
                  <a:gd name="T55" fmla="*/ 879 h 1206"/>
                  <a:gd name="T56" fmla="*/ 461 w 1544"/>
                  <a:gd name="T57" fmla="*/ 479 h 1206"/>
                  <a:gd name="T58" fmla="*/ 189 w 1544"/>
                  <a:gd name="T59" fmla="*/ 233 h 1206"/>
                  <a:gd name="T60" fmla="*/ 243 w 1544"/>
                  <a:gd name="T61" fmla="*/ 206 h 1206"/>
                  <a:gd name="T62" fmla="*/ 391 w 1544"/>
                  <a:gd name="T63" fmla="*/ 221 h 1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544" h="1206">
                    <a:moveTo>
                      <a:pt x="391" y="221"/>
                    </a:moveTo>
                    <a:lnTo>
                      <a:pt x="598" y="37"/>
                    </a:lnTo>
                    <a:lnTo>
                      <a:pt x="838" y="0"/>
                    </a:lnTo>
                    <a:lnTo>
                      <a:pt x="955" y="193"/>
                    </a:lnTo>
                    <a:lnTo>
                      <a:pt x="991" y="178"/>
                    </a:lnTo>
                    <a:lnTo>
                      <a:pt x="1115" y="338"/>
                    </a:lnTo>
                    <a:lnTo>
                      <a:pt x="1294" y="208"/>
                    </a:lnTo>
                    <a:lnTo>
                      <a:pt x="1509" y="253"/>
                    </a:lnTo>
                    <a:lnTo>
                      <a:pt x="1495" y="351"/>
                    </a:lnTo>
                    <a:lnTo>
                      <a:pt x="1544" y="449"/>
                    </a:lnTo>
                    <a:lnTo>
                      <a:pt x="1459" y="553"/>
                    </a:lnTo>
                    <a:lnTo>
                      <a:pt x="1365" y="557"/>
                    </a:lnTo>
                    <a:lnTo>
                      <a:pt x="1322" y="592"/>
                    </a:lnTo>
                    <a:lnTo>
                      <a:pt x="1318" y="708"/>
                    </a:lnTo>
                    <a:lnTo>
                      <a:pt x="1194" y="825"/>
                    </a:lnTo>
                    <a:lnTo>
                      <a:pt x="1101" y="879"/>
                    </a:lnTo>
                    <a:lnTo>
                      <a:pt x="1039" y="879"/>
                    </a:lnTo>
                    <a:lnTo>
                      <a:pt x="984" y="956"/>
                    </a:lnTo>
                    <a:lnTo>
                      <a:pt x="1097" y="1162"/>
                    </a:lnTo>
                    <a:lnTo>
                      <a:pt x="1050" y="1206"/>
                    </a:lnTo>
                    <a:lnTo>
                      <a:pt x="841" y="1090"/>
                    </a:lnTo>
                    <a:lnTo>
                      <a:pt x="508" y="1148"/>
                    </a:lnTo>
                    <a:lnTo>
                      <a:pt x="149" y="1199"/>
                    </a:lnTo>
                    <a:lnTo>
                      <a:pt x="121" y="1050"/>
                    </a:lnTo>
                    <a:lnTo>
                      <a:pt x="10" y="866"/>
                    </a:lnTo>
                    <a:lnTo>
                      <a:pt x="0" y="827"/>
                    </a:lnTo>
                    <a:lnTo>
                      <a:pt x="55" y="824"/>
                    </a:lnTo>
                    <a:lnTo>
                      <a:pt x="186" y="879"/>
                    </a:lnTo>
                    <a:lnTo>
                      <a:pt x="461" y="479"/>
                    </a:lnTo>
                    <a:lnTo>
                      <a:pt x="189" y="233"/>
                    </a:lnTo>
                    <a:lnTo>
                      <a:pt x="243" y="206"/>
                    </a:lnTo>
                    <a:lnTo>
                      <a:pt x="391" y="22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52" name="Freeform 140"/>
              <p:cNvSpPr>
                <a:spLocks/>
              </p:cNvSpPr>
              <p:nvPr/>
            </p:nvSpPr>
            <p:spPr bwMode="auto">
              <a:xfrm>
                <a:off x="7428" y="2223"/>
                <a:ext cx="306" cy="277"/>
              </a:xfrm>
              <a:custGeom>
                <a:avLst/>
                <a:gdLst>
                  <a:gd name="T0" fmla="*/ 4 w 1838"/>
                  <a:gd name="T1" fmla="*/ 318 h 1664"/>
                  <a:gd name="T2" fmla="*/ 122 w 1838"/>
                  <a:gd name="T3" fmla="*/ 316 h 1664"/>
                  <a:gd name="T4" fmla="*/ 211 w 1838"/>
                  <a:gd name="T5" fmla="*/ 346 h 1664"/>
                  <a:gd name="T6" fmla="*/ 332 w 1838"/>
                  <a:gd name="T7" fmla="*/ 357 h 1664"/>
                  <a:gd name="T8" fmla="*/ 419 w 1838"/>
                  <a:gd name="T9" fmla="*/ 281 h 1664"/>
                  <a:gd name="T10" fmla="*/ 460 w 1838"/>
                  <a:gd name="T11" fmla="*/ 284 h 1664"/>
                  <a:gd name="T12" fmla="*/ 644 w 1838"/>
                  <a:gd name="T13" fmla="*/ 349 h 1664"/>
                  <a:gd name="T14" fmla="*/ 715 w 1838"/>
                  <a:gd name="T15" fmla="*/ 351 h 1664"/>
                  <a:gd name="T16" fmla="*/ 1053 w 1838"/>
                  <a:gd name="T17" fmla="*/ 0 h 1664"/>
                  <a:gd name="T18" fmla="*/ 1117 w 1838"/>
                  <a:gd name="T19" fmla="*/ 39 h 1664"/>
                  <a:gd name="T20" fmla="*/ 1252 w 1838"/>
                  <a:gd name="T21" fmla="*/ 46 h 1664"/>
                  <a:gd name="T22" fmla="*/ 1310 w 1838"/>
                  <a:gd name="T23" fmla="*/ 94 h 1664"/>
                  <a:gd name="T24" fmla="*/ 1454 w 1838"/>
                  <a:gd name="T25" fmla="*/ 91 h 1664"/>
                  <a:gd name="T26" fmla="*/ 1668 w 1838"/>
                  <a:gd name="T27" fmla="*/ 190 h 1664"/>
                  <a:gd name="T28" fmla="*/ 1818 w 1838"/>
                  <a:gd name="T29" fmla="*/ 169 h 1664"/>
                  <a:gd name="T30" fmla="*/ 1807 w 1838"/>
                  <a:gd name="T31" fmla="*/ 245 h 1664"/>
                  <a:gd name="T32" fmla="*/ 1838 w 1838"/>
                  <a:gd name="T33" fmla="*/ 284 h 1664"/>
                  <a:gd name="T34" fmla="*/ 1563 w 1838"/>
                  <a:gd name="T35" fmla="*/ 589 h 1664"/>
                  <a:gd name="T36" fmla="*/ 1498 w 1838"/>
                  <a:gd name="T37" fmla="*/ 601 h 1664"/>
                  <a:gd name="T38" fmla="*/ 1456 w 1838"/>
                  <a:gd name="T39" fmla="*/ 584 h 1664"/>
                  <a:gd name="T40" fmla="*/ 1424 w 1838"/>
                  <a:gd name="T41" fmla="*/ 487 h 1664"/>
                  <a:gd name="T42" fmla="*/ 1255 w 1838"/>
                  <a:gd name="T43" fmla="*/ 479 h 1664"/>
                  <a:gd name="T44" fmla="*/ 1106 w 1838"/>
                  <a:gd name="T45" fmla="*/ 549 h 1664"/>
                  <a:gd name="T46" fmla="*/ 1028 w 1838"/>
                  <a:gd name="T47" fmla="*/ 620 h 1664"/>
                  <a:gd name="T48" fmla="*/ 1012 w 1838"/>
                  <a:gd name="T49" fmla="*/ 663 h 1664"/>
                  <a:gd name="T50" fmla="*/ 922 w 1838"/>
                  <a:gd name="T51" fmla="*/ 809 h 1664"/>
                  <a:gd name="T52" fmla="*/ 811 w 1838"/>
                  <a:gd name="T53" fmla="*/ 892 h 1664"/>
                  <a:gd name="T54" fmla="*/ 640 w 1838"/>
                  <a:gd name="T55" fmla="*/ 894 h 1664"/>
                  <a:gd name="T56" fmla="*/ 634 w 1838"/>
                  <a:gd name="T57" fmla="*/ 1288 h 1664"/>
                  <a:gd name="T58" fmla="*/ 643 w 1838"/>
                  <a:gd name="T59" fmla="*/ 1346 h 1664"/>
                  <a:gd name="T60" fmla="*/ 679 w 1838"/>
                  <a:gd name="T61" fmla="*/ 1364 h 1664"/>
                  <a:gd name="T62" fmla="*/ 679 w 1838"/>
                  <a:gd name="T63" fmla="*/ 1437 h 1664"/>
                  <a:gd name="T64" fmla="*/ 630 w 1838"/>
                  <a:gd name="T65" fmla="*/ 1439 h 1664"/>
                  <a:gd name="T66" fmla="*/ 621 w 1838"/>
                  <a:gd name="T67" fmla="*/ 1531 h 1664"/>
                  <a:gd name="T68" fmla="*/ 438 w 1838"/>
                  <a:gd name="T69" fmla="*/ 1664 h 1664"/>
                  <a:gd name="T70" fmla="*/ 350 w 1838"/>
                  <a:gd name="T71" fmla="*/ 1624 h 1664"/>
                  <a:gd name="T72" fmla="*/ 289 w 1838"/>
                  <a:gd name="T73" fmla="*/ 1626 h 1664"/>
                  <a:gd name="T74" fmla="*/ 246 w 1838"/>
                  <a:gd name="T75" fmla="*/ 1572 h 1664"/>
                  <a:gd name="T76" fmla="*/ 218 w 1838"/>
                  <a:gd name="T77" fmla="*/ 1599 h 1664"/>
                  <a:gd name="T78" fmla="*/ 162 w 1838"/>
                  <a:gd name="T79" fmla="*/ 1632 h 1664"/>
                  <a:gd name="T80" fmla="*/ 112 w 1838"/>
                  <a:gd name="T81" fmla="*/ 1630 h 1664"/>
                  <a:gd name="T82" fmla="*/ 110 w 1838"/>
                  <a:gd name="T83" fmla="*/ 1586 h 1664"/>
                  <a:gd name="T84" fmla="*/ 80 w 1838"/>
                  <a:gd name="T85" fmla="*/ 1542 h 1664"/>
                  <a:gd name="T86" fmla="*/ 129 w 1838"/>
                  <a:gd name="T87" fmla="*/ 1367 h 1664"/>
                  <a:gd name="T88" fmla="*/ 125 w 1838"/>
                  <a:gd name="T89" fmla="*/ 1310 h 1664"/>
                  <a:gd name="T90" fmla="*/ 88 w 1838"/>
                  <a:gd name="T91" fmla="*/ 1262 h 1664"/>
                  <a:gd name="T92" fmla="*/ 18 w 1838"/>
                  <a:gd name="T93" fmla="*/ 1220 h 1664"/>
                  <a:gd name="T94" fmla="*/ 114 w 1838"/>
                  <a:gd name="T95" fmla="*/ 927 h 1664"/>
                  <a:gd name="T96" fmla="*/ 166 w 1838"/>
                  <a:gd name="T97" fmla="*/ 799 h 1664"/>
                  <a:gd name="T98" fmla="*/ 232 w 1838"/>
                  <a:gd name="T99" fmla="*/ 720 h 1664"/>
                  <a:gd name="T100" fmla="*/ 218 w 1838"/>
                  <a:gd name="T101" fmla="*/ 711 h 1664"/>
                  <a:gd name="T102" fmla="*/ 188 w 1838"/>
                  <a:gd name="T103" fmla="*/ 686 h 1664"/>
                  <a:gd name="T104" fmla="*/ 194 w 1838"/>
                  <a:gd name="T105" fmla="*/ 662 h 1664"/>
                  <a:gd name="T106" fmla="*/ 242 w 1838"/>
                  <a:gd name="T107" fmla="*/ 565 h 1664"/>
                  <a:gd name="T108" fmla="*/ 197 w 1838"/>
                  <a:gd name="T109" fmla="*/ 562 h 1664"/>
                  <a:gd name="T110" fmla="*/ 174 w 1838"/>
                  <a:gd name="T111" fmla="*/ 582 h 1664"/>
                  <a:gd name="T112" fmla="*/ 133 w 1838"/>
                  <a:gd name="T113" fmla="*/ 570 h 1664"/>
                  <a:gd name="T114" fmla="*/ 75 w 1838"/>
                  <a:gd name="T115" fmla="*/ 537 h 1664"/>
                  <a:gd name="T116" fmla="*/ 0 w 1838"/>
                  <a:gd name="T117" fmla="*/ 387 h 1664"/>
                  <a:gd name="T118" fmla="*/ 4 w 1838"/>
                  <a:gd name="T119" fmla="*/ 318 h 16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38" h="1664">
                    <a:moveTo>
                      <a:pt x="4" y="318"/>
                    </a:moveTo>
                    <a:lnTo>
                      <a:pt x="122" y="316"/>
                    </a:lnTo>
                    <a:lnTo>
                      <a:pt x="211" y="346"/>
                    </a:lnTo>
                    <a:lnTo>
                      <a:pt x="332" y="357"/>
                    </a:lnTo>
                    <a:lnTo>
                      <a:pt x="419" y="281"/>
                    </a:lnTo>
                    <a:lnTo>
                      <a:pt x="460" y="284"/>
                    </a:lnTo>
                    <a:lnTo>
                      <a:pt x="644" y="349"/>
                    </a:lnTo>
                    <a:lnTo>
                      <a:pt x="715" y="351"/>
                    </a:lnTo>
                    <a:lnTo>
                      <a:pt x="1053" y="0"/>
                    </a:lnTo>
                    <a:lnTo>
                      <a:pt x="1117" y="39"/>
                    </a:lnTo>
                    <a:lnTo>
                      <a:pt x="1252" y="46"/>
                    </a:lnTo>
                    <a:lnTo>
                      <a:pt x="1310" y="94"/>
                    </a:lnTo>
                    <a:lnTo>
                      <a:pt x="1454" y="91"/>
                    </a:lnTo>
                    <a:lnTo>
                      <a:pt x="1668" y="190"/>
                    </a:lnTo>
                    <a:lnTo>
                      <a:pt x="1818" y="169"/>
                    </a:lnTo>
                    <a:lnTo>
                      <a:pt x="1807" y="245"/>
                    </a:lnTo>
                    <a:lnTo>
                      <a:pt x="1838" y="284"/>
                    </a:lnTo>
                    <a:lnTo>
                      <a:pt x="1563" y="589"/>
                    </a:lnTo>
                    <a:lnTo>
                      <a:pt x="1498" y="601"/>
                    </a:lnTo>
                    <a:lnTo>
                      <a:pt x="1456" y="584"/>
                    </a:lnTo>
                    <a:lnTo>
                      <a:pt x="1424" y="487"/>
                    </a:lnTo>
                    <a:lnTo>
                      <a:pt x="1255" y="479"/>
                    </a:lnTo>
                    <a:lnTo>
                      <a:pt x="1106" y="549"/>
                    </a:lnTo>
                    <a:lnTo>
                      <a:pt x="1028" y="620"/>
                    </a:lnTo>
                    <a:lnTo>
                      <a:pt x="1012" y="663"/>
                    </a:lnTo>
                    <a:lnTo>
                      <a:pt x="922" y="809"/>
                    </a:lnTo>
                    <a:lnTo>
                      <a:pt x="811" y="892"/>
                    </a:lnTo>
                    <a:lnTo>
                      <a:pt x="640" y="894"/>
                    </a:lnTo>
                    <a:lnTo>
                      <a:pt x="634" y="1288"/>
                    </a:lnTo>
                    <a:lnTo>
                      <a:pt x="643" y="1346"/>
                    </a:lnTo>
                    <a:lnTo>
                      <a:pt x="679" y="1364"/>
                    </a:lnTo>
                    <a:lnTo>
                      <a:pt x="679" y="1437"/>
                    </a:lnTo>
                    <a:lnTo>
                      <a:pt x="630" y="1439"/>
                    </a:lnTo>
                    <a:lnTo>
                      <a:pt x="621" y="1531"/>
                    </a:lnTo>
                    <a:lnTo>
                      <a:pt x="438" y="1664"/>
                    </a:lnTo>
                    <a:lnTo>
                      <a:pt x="350" y="1624"/>
                    </a:lnTo>
                    <a:lnTo>
                      <a:pt x="289" y="1626"/>
                    </a:lnTo>
                    <a:lnTo>
                      <a:pt x="246" y="1572"/>
                    </a:lnTo>
                    <a:lnTo>
                      <a:pt x="218" y="1599"/>
                    </a:lnTo>
                    <a:lnTo>
                      <a:pt x="162" y="1632"/>
                    </a:lnTo>
                    <a:lnTo>
                      <a:pt x="112" y="1630"/>
                    </a:lnTo>
                    <a:lnTo>
                      <a:pt x="110" y="1586"/>
                    </a:lnTo>
                    <a:lnTo>
                      <a:pt x="80" y="1542"/>
                    </a:lnTo>
                    <a:lnTo>
                      <a:pt x="129" y="1367"/>
                    </a:lnTo>
                    <a:lnTo>
                      <a:pt x="125" y="1310"/>
                    </a:lnTo>
                    <a:lnTo>
                      <a:pt x="88" y="1262"/>
                    </a:lnTo>
                    <a:lnTo>
                      <a:pt x="18" y="1220"/>
                    </a:lnTo>
                    <a:lnTo>
                      <a:pt x="114" y="927"/>
                    </a:lnTo>
                    <a:lnTo>
                      <a:pt x="166" y="799"/>
                    </a:lnTo>
                    <a:lnTo>
                      <a:pt x="232" y="720"/>
                    </a:lnTo>
                    <a:lnTo>
                      <a:pt x="218" y="711"/>
                    </a:lnTo>
                    <a:lnTo>
                      <a:pt x="188" y="686"/>
                    </a:lnTo>
                    <a:lnTo>
                      <a:pt x="194" y="662"/>
                    </a:lnTo>
                    <a:lnTo>
                      <a:pt x="242" y="565"/>
                    </a:lnTo>
                    <a:lnTo>
                      <a:pt x="197" y="562"/>
                    </a:lnTo>
                    <a:lnTo>
                      <a:pt x="174" y="582"/>
                    </a:lnTo>
                    <a:lnTo>
                      <a:pt x="133" y="570"/>
                    </a:lnTo>
                    <a:lnTo>
                      <a:pt x="75" y="537"/>
                    </a:lnTo>
                    <a:lnTo>
                      <a:pt x="0" y="387"/>
                    </a:lnTo>
                    <a:lnTo>
                      <a:pt x="4" y="31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53" name="Freeform 141"/>
              <p:cNvSpPr>
                <a:spLocks/>
              </p:cNvSpPr>
              <p:nvPr/>
            </p:nvSpPr>
            <p:spPr bwMode="auto">
              <a:xfrm>
                <a:off x="7428" y="2223"/>
                <a:ext cx="306" cy="277"/>
              </a:xfrm>
              <a:custGeom>
                <a:avLst/>
                <a:gdLst>
                  <a:gd name="T0" fmla="*/ 4 w 1838"/>
                  <a:gd name="T1" fmla="*/ 318 h 1664"/>
                  <a:gd name="T2" fmla="*/ 122 w 1838"/>
                  <a:gd name="T3" fmla="*/ 316 h 1664"/>
                  <a:gd name="T4" fmla="*/ 211 w 1838"/>
                  <a:gd name="T5" fmla="*/ 346 h 1664"/>
                  <a:gd name="T6" fmla="*/ 332 w 1838"/>
                  <a:gd name="T7" fmla="*/ 357 h 1664"/>
                  <a:gd name="T8" fmla="*/ 419 w 1838"/>
                  <a:gd name="T9" fmla="*/ 281 h 1664"/>
                  <a:gd name="T10" fmla="*/ 460 w 1838"/>
                  <a:gd name="T11" fmla="*/ 284 h 1664"/>
                  <a:gd name="T12" fmla="*/ 644 w 1838"/>
                  <a:gd name="T13" fmla="*/ 349 h 1664"/>
                  <a:gd name="T14" fmla="*/ 715 w 1838"/>
                  <a:gd name="T15" fmla="*/ 351 h 1664"/>
                  <a:gd name="T16" fmla="*/ 1053 w 1838"/>
                  <a:gd name="T17" fmla="*/ 0 h 1664"/>
                  <a:gd name="T18" fmla="*/ 1117 w 1838"/>
                  <a:gd name="T19" fmla="*/ 39 h 1664"/>
                  <a:gd name="T20" fmla="*/ 1252 w 1838"/>
                  <a:gd name="T21" fmla="*/ 46 h 1664"/>
                  <a:gd name="T22" fmla="*/ 1310 w 1838"/>
                  <a:gd name="T23" fmla="*/ 94 h 1664"/>
                  <a:gd name="T24" fmla="*/ 1454 w 1838"/>
                  <a:gd name="T25" fmla="*/ 91 h 1664"/>
                  <a:gd name="T26" fmla="*/ 1668 w 1838"/>
                  <a:gd name="T27" fmla="*/ 190 h 1664"/>
                  <a:gd name="T28" fmla="*/ 1818 w 1838"/>
                  <a:gd name="T29" fmla="*/ 169 h 1664"/>
                  <a:gd name="T30" fmla="*/ 1807 w 1838"/>
                  <a:gd name="T31" fmla="*/ 245 h 1664"/>
                  <a:gd name="T32" fmla="*/ 1838 w 1838"/>
                  <a:gd name="T33" fmla="*/ 284 h 1664"/>
                  <a:gd name="T34" fmla="*/ 1563 w 1838"/>
                  <a:gd name="T35" fmla="*/ 589 h 1664"/>
                  <a:gd name="T36" fmla="*/ 1498 w 1838"/>
                  <a:gd name="T37" fmla="*/ 601 h 1664"/>
                  <a:gd name="T38" fmla="*/ 1456 w 1838"/>
                  <a:gd name="T39" fmla="*/ 584 h 1664"/>
                  <a:gd name="T40" fmla="*/ 1424 w 1838"/>
                  <a:gd name="T41" fmla="*/ 487 h 1664"/>
                  <a:gd name="T42" fmla="*/ 1255 w 1838"/>
                  <a:gd name="T43" fmla="*/ 479 h 1664"/>
                  <a:gd name="T44" fmla="*/ 1106 w 1838"/>
                  <a:gd name="T45" fmla="*/ 549 h 1664"/>
                  <a:gd name="T46" fmla="*/ 1028 w 1838"/>
                  <a:gd name="T47" fmla="*/ 620 h 1664"/>
                  <a:gd name="T48" fmla="*/ 1012 w 1838"/>
                  <a:gd name="T49" fmla="*/ 663 h 1664"/>
                  <a:gd name="T50" fmla="*/ 922 w 1838"/>
                  <a:gd name="T51" fmla="*/ 809 h 1664"/>
                  <a:gd name="T52" fmla="*/ 811 w 1838"/>
                  <a:gd name="T53" fmla="*/ 892 h 1664"/>
                  <a:gd name="T54" fmla="*/ 640 w 1838"/>
                  <a:gd name="T55" fmla="*/ 894 h 1664"/>
                  <a:gd name="T56" fmla="*/ 634 w 1838"/>
                  <a:gd name="T57" fmla="*/ 1288 h 1664"/>
                  <a:gd name="T58" fmla="*/ 643 w 1838"/>
                  <a:gd name="T59" fmla="*/ 1346 h 1664"/>
                  <a:gd name="T60" fmla="*/ 679 w 1838"/>
                  <a:gd name="T61" fmla="*/ 1364 h 1664"/>
                  <a:gd name="T62" fmla="*/ 679 w 1838"/>
                  <a:gd name="T63" fmla="*/ 1437 h 1664"/>
                  <a:gd name="T64" fmla="*/ 630 w 1838"/>
                  <a:gd name="T65" fmla="*/ 1439 h 1664"/>
                  <a:gd name="T66" fmla="*/ 621 w 1838"/>
                  <a:gd name="T67" fmla="*/ 1531 h 1664"/>
                  <a:gd name="T68" fmla="*/ 438 w 1838"/>
                  <a:gd name="T69" fmla="*/ 1664 h 1664"/>
                  <a:gd name="T70" fmla="*/ 350 w 1838"/>
                  <a:gd name="T71" fmla="*/ 1624 h 1664"/>
                  <a:gd name="T72" fmla="*/ 289 w 1838"/>
                  <a:gd name="T73" fmla="*/ 1626 h 1664"/>
                  <a:gd name="T74" fmla="*/ 246 w 1838"/>
                  <a:gd name="T75" fmla="*/ 1572 h 1664"/>
                  <a:gd name="T76" fmla="*/ 218 w 1838"/>
                  <a:gd name="T77" fmla="*/ 1599 h 1664"/>
                  <a:gd name="T78" fmla="*/ 162 w 1838"/>
                  <a:gd name="T79" fmla="*/ 1632 h 1664"/>
                  <a:gd name="T80" fmla="*/ 112 w 1838"/>
                  <a:gd name="T81" fmla="*/ 1630 h 1664"/>
                  <a:gd name="T82" fmla="*/ 110 w 1838"/>
                  <a:gd name="T83" fmla="*/ 1586 h 1664"/>
                  <a:gd name="T84" fmla="*/ 80 w 1838"/>
                  <a:gd name="T85" fmla="*/ 1542 h 1664"/>
                  <a:gd name="T86" fmla="*/ 129 w 1838"/>
                  <a:gd name="T87" fmla="*/ 1367 h 1664"/>
                  <a:gd name="T88" fmla="*/ 125 w 1838"/>
                  <a:gd name="T89" fmla="*/ 1310 h 1664"/>
                  <a:gd name="T90" fmla="*/ 88 w 1838"/>
                  <a:gd name="T91" fmla="*/ 1262 h 1664"/>
                  <a:gd name="T92" fmla="*/ 18 w 1838"/>
                  <a:gd name="T93" fmla="*/ 1220 h 1664"/>
                  <a:gd name="T94" fmla="*/ 114 w 1838"/>
                  <a:gd name="T95" fmla="*/ 927 h 1664"/>
                  <a:gd name="T96" fmla="*/ 166 w 1838"/>
                  <a:gd name="T97" fmla="*/ 799 h 1664"/>
                  <a:gd name="T98" fmla="*/ 232 w 1838"/>
                  <a:gd name="T99" fmla="*/ 720 h 1664"/>
                  <a:gd name="T100" fmla="*/ 218 w 1838"/>
                  <a:gd name="T101" fmla="*/ 711 h 1664"/>
                  <a:gd name="T102" fmla="*/ 188 w 1838"/>
                  <a:gd name="T103" fmla="*/ 686 h 1664"/>
                  <a:gd name="T104" fmla="*/ 194 w 1838"/>
                  <a:gd name="T105" fmla="*/ 662 h 1664"/>
                  <a:gd name="T106" fmla="*/ 242 w 1838"/>
                  <a:gd name="T107" fmla="*/ 565 h 1664"/>
                  <a:gd name="T108" fmla="*/ 197 w 1838"/>
                  <a:gd name="T109" fmla="*/ 562 h 1664"/>
                  <a:gd name="T110" fmla="*/ 174 w 1838"/>
                  <a:gd name="T111" fmla="*/ 582 h 1664"/>
                  <a:gd name="T112" fmla="*/ 133 w 1838"/>
                  <a:gd name="T113" fmla="*/ 570 h 1664"/>
                  <a:gd name="T114" fmla="*/ 75 w 1838"/>
                  <a:gd name="T115" fmla="*/ 537 h 1664"/>
                  <a:gd name="T116" fmla="*/ 0 w 1838"/>
                  <a:gd name="T117" fmla="*/ 387 h 1664"/>
                  <a:gd name="T118" fmla="*/ 4 w 1838"/>
                  <a:gd name="T119" fmla="*/ 318 h 16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38" h="1664">
                    <a:moveTo>
                      <a:pt x="4" y="318"/>
                    </a:moveTo>
                    <a:lnTo>
                      <a:pt x="122" y="316"/>
                    </a:lnTo>
                    <a:lnTo>
                      <a:pt x="211" y="346"/>
                    </a:lnTo>
                    <a:lnTo>
                      <a:pt x="332" y="357"/>
                    </a:lnTo>
                    <a:lnTo>
                      <a:pt x="419" y="281"/>
                    </a:lnTo>
                    <a:lnTo>
                      <a:pt x="460" y="284"/>
                    </a:lnTo>
                    <a:lnTo>
                      <a:pt x="644" y="349"/>
                    </a:lnTo>
                    <a:lnTo>
                      <a:pt x="715" y="351"/>
                    </a:lnTo>
                    <a:lnTo>
                      <a:pt x="1053" y="0"/>
                    </a:lnTo>
                    <a:lnTo>
                      <a:pt x="1117" y="39"/>
                    </a:lnTo>
                    <a:lnTo>
                      <a:pt x="1252" y="46"/>
                    </a:lnTo>
                    <a:lnTo>
                      <a:pt x="1310" y="94"/>
                    </a:lnTo>
                    <a:lnTo>
                      <a:pt x="1454" y="91"/>
                    </a:lnTo>
                    <a:lnTo>
                      <a:pt x="1668" y="190"/>
                    </a:lnTo>
                    <a:lnTo>
                      <a:pt x="1818" y="169"/>
                    </a:lnTo>
                    <a:lnTo>
                      <a:pt x="1807" y="245"/>
                    </a:lnTo>
                    <a:lnTo>
                      <a:pt x="1838" y="284"/>
                    </a:lnTo>
                    <a:lnTo>
                      <a:pt x="1563" y="589"/>
                    </a:lnTo>
                    <a:lnTo>
                      <a:pt x="1498" y="601"/>
                    </a:lnTo>
                    <a:lnTo>
                      <a:pt x="1456" y="584"/>
                    </a:lnTo>
                    <a:lnTo>
                      <a:pt x="1424" y="487"/>
                    </a:lnTo>
                    <a:lnTo>
                      <a:pt x="1255" y="479"/>
                    </a:lnTo>
                    <a:lnTo>
                      <a:pt x="1106" y="549"/>
                    </a:lnTo>
                    <a:lnTo>
                      <a:pt x="1028" y="620"/>
                    </a:lnTo>
                    <a:lnTo>
                      <a:pt x="1012" y="663"/>
                    </a:lnTo>
                    <a:lnTo>
                      <a:pt x="922" y="809"/>
                    </a:lnTo>
                    <a:lnTo>
                      <a:pt x="811" y="892"/>
                    </a:lnTo>
                    <a:lnTo>
                      <a:pt x="640" y="894"/>
                    </a:lnTo>
                    <a:lnTo>
                      <a:pt x="634" y="1288"/>
                    </a:lnTo>
                    <a:lnTo>
                      <a:pt x="643" y="1346"/>
                    </a:lnTo>
                    <a:lnTo>
                      <a:pt x="679" y="1364"/>
                    </a:lnTo>
                    <a:lnTo>
                      <a:pt x="679" y="1437"/>
                    </a:lnTo>
                    <a:lnTo>
                      <a:pt x="630" y="1439"/>
                    </a:lnTo>
                    <a:lnTo>
                      <a:pt x="621" y="1531"/>
                    </a:lnTo>
                    <a:lnTo>
                      <a:pt x="438" y="1664"/>
                    </a:lnTo>
                    <a:lnTo>
                      <a:pt x="350" y="1624"/>
                    </a:lnTo>
                    <a:lnTo>
                      <a:pt x="289" y="1626"/>
                    </a:lnTo>
                    <a:lnTo>
                      <a:pt x="246" y="1572"/>
                    </a:lnTo>
                    <a:lnTo>
                      <a:pt x="218" y="1599"/>
                    </a:lnTo>
                    <a:lnTo>
                      <a:pt x="162" y="1632"/>
                    </a:lnTo>
                    <a:lnTo>
                      <a:pt x="112" y="1630"/>
                    </a:lnTo>
                    <a:lnTo>
                      <a:pt x="110" y="1586"/>
                    </a:lnTo>
                    <a:lnTo>
                      <a:pt x="80" y="1542"/>
                    </a:lnTo>
                    <a:lnTo>
                      <a:pt x="129" y="1367"/>
                    </a:lnTo>
                    <a:lnTo>
                      <a:pt x="125" y="1310"/>
                    </a:lnTo>
                    <a:lnTo>
                      <a:pt x="88" y="1262"/>
                    </a:lnTo>
                    <a:lnTo>
                      <a:pt x="18" y="1220"/>
                    </a:lnTo>
                    <a:lnTo>
                      <a:pt x="114" y="927"/>
                    </a:lnTo>
                    <a:lnTo>
                      <a:pt x="166" y="799"/>
                    </a:lnTo>
                    <a:lnTo>
                      <a:pt x="232" y="720"/>
                    </a:lnTo>
                    <a:lnTo>
                      <a:pt x="218" y="711"/>
                    </a:lnTo>
                    <a:lnTo>
                      <a:pt x="188" y="686"/>
                    </a:lnTo>
                    <a:lnTo>
                      <a:pt x="194" y="662"/>
                    </a:lnTo>
                    <a:lnTo>
                      <a:pt x="242" y="565"/>
                    </a:lnTo>
                    <a:lnTo>
                      <a:pt x="197" y="562"/>
                    </a:lnTo>
                    <a:lnTo>
                      <a:pt x="174" y="582"/>
                    </a:lnTo>
                    <a:lnTo>
                      <a:pt x="133" y="570"/>
                    </a:lnTo>
                    <a:lnTo>
                      <a:pt x="75" y="537"/>
                    </a:lnTo>
                    <a:lnTo>
                      <a:pt x="0" y="387"/>
                    </a:lnTo>
                    <a:lnTo>
                      <a:pt x="4" y="31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54" name="Freeform 142"/>
              <p:cNvSpPr>
                <a:spLocks/>
              </p:cNvSpPr>
              <p:nvPr/>
            </p:nvSpPr>
            <p:spPr bwMode="auto">
              <a:xfrm>
                <a:off x="7368" y="2462"/>
                <a:ext cx="244" cy="399"/>
              </a:xfrm>
              <a:custGeom>
                <a:avLst/>
                <a:gdLst>
                  <a:gd name="T0" fmla="*/ 578 w 1463"/>
                  <a:gd name="T1" fmla="*/ 161 h 2394"/>
                  <a:gd name="T2" fmla="*/ 604 w 1463"/>
                  <a:gd name="T3" fmla="*/ 134 h 2394"/>
                  <a:gd name="T4" fmla="*/ 646 w 1463"/>
                  <a:gd name="T5" fmla="*/ 190 h 2394"/>
                  <a:gd name="T6" fmla="*/ 707 w 1463"/>
                  <a:gd name="T7" fmla="*/ 187 h 2394"/>
                  <a:gd name="T8" fmla="*/ 795 w 1463"/>
                  <a:gd name="T9" fmla="*/ 226 h 2394"/>
                  <a:gd name="T10" fmla="*/ 979 w 1463"/>
                  <a:gd name="T11" fmla="*/ 94 h 2394"/>
                  <a:gd name="T12" fmla="*/ 989 w 1463"/>
                  <a:gd name="T13" fmla="*/ 2 h 2394"/>
                  <a:gd name="T14" fmla="*/ 1035 w 1463"/>
                  <a:gd name="T15" fmla="*/ 0 h 2394"/>
                  <a:gd name="T16" fmla="*/ 1061 w 1463"/>
                  <a:gd name="T17" fmla="*/ 72 h 2394"/>
                  <a:gd name="T18" fmla="*/ 1056 w 1463"/>
                  <a:gd name="T19" fmla="*/ 519 h 2394"/>
                  <a:gd name="T20" fmla="*/ 1167 w 1463"/>
                  <a:gd name="T21" fmla="*/ 746 h 2394"/>
                  <a:gd name="T22" fmla="*/ 1463 w 1463"/>
                  <a:gd name="T23" fmla="*/ 1228 h 2394"/>
                  <a:gd name="T24" fmla="*/ 1452 w 1463"/>
                  <a:gd name="T25" fmla="*/ 1251 h 2394"/>
                  <a:gd name="T26" fmla="*/ 1333 w 1463"/>
                  <a:gd name="T27" fmla="*/ 1323 h 2394"/>
                  <a:gd name="T28" fmla="*/ 1313 w 1463"/>
                  <a:gd name="T29" fmla="*/ 1405 h 2394"/>
                  <a:gd name="T30" fmla="*/ 1197 w 1463"/>
                  <a:gd name="T31" fmla="*/ 1503 h 2394"/>
                  <a:gd name="T32" fmla="*/ 1023 w 1463"/>
                  <a:gd name="T33" fmla="*/ 1830 h 2394"/>
                  <a:gd name="T34" fmla="*/ 943 w 1463"/>
                  <a:gd name="T35" fmla="*/ 1845 h 2394"/>
                  <a:gd name="T36" fmla="*/ 947 w 1463"/>
                  <a:gd name="T37" fmla="*/ 1896 h 2394"/>
                  <a:gd name="T38" fmla="*/ 907 w 1463"/>
                  <a:gd name="T39" fmla="*/ 1914 h 2394"/>
                  <a:gd name="T40" fmla="*/ 908 w 1463"/>
                  <a:gd name="T41" fmla="*/ 1977 h 2394"/>
                  <a:gd name="T42" fmla="*/ 892 w 1463"/>
                  <a:gd name="T43" fmla="*/ 1983 h 2394"/>
                  <a:gd name="T44" fmla="*/ 893 w 1463"/>
                  <a:gd name="T45" fmla="*/ 2068 h 2394"/>
                  <a:gd name="T46" fmla="*/ 840 w 1463"/>
                  <a:gd name="T47" fmla="*/ 2096 h 2394"/>
                  <a:gd name="T48" fmla="*/ 829 w 1463"/>
                  <a:gd name="T49" fmla="*/ 2149 h 2394"/>
                  <a:gd name="T50" fmla="*/ 857 w 1463"/>
                  <a:gd name="T51" fmla="*/ 2196 h 2394"/>
                  <a:gd name="T52" fmla="*/ 798 w 1463"/>
                  <a:gd name="T53" fmla="*/ 2371 h 2394"/>
                  <a:gd name="T54" fmla="*/ 789 w 1463"/>
                  <a:gd name="T55" fmla="*/ 2394 h 2394"/>
                  <a:gd name="T56" fmla="*/ 743 w 1463"/>
                  <a:gd name="T57" fmla="*/ 2348 h 2394"/>
                  <a:gd name="T58" fmla="*/ 740 w 1463"/>
                  <a:gd name="T59" fmla="*/ 2134 h 2394"/>
                  <a:gd name="T60" fmla="*/ 641 w 1463"/>
                  <a:gd name="T61" fmla="*/ 2055 h 2394"/>
                  <a:gd name="T62" fmla="*/ 575 w 1463"/>
                  <a:gd name="T63" fmla="*/ 2124 h 2394"/>
                  <a:gd name="T64" fmla="*/ 497 w 1463"/>
                  <a:gd name="T65" fmla="*/ 2115 h 2394"/>
                  <a:gd name="T66" fmla="*/ 484 w 1463"/>
                  <a:gd name="T67" fmla="*/ 2013 h 2394"/>
                  <a:gd name="T68" fmla="*/ 193 w 1463"/>
                  <a:gd name="T69" fmla="*/ 1956 h 2394"/>
                  <a:gd name="T70" fmla="*/ 113 w 1463"/>
                  <a:gd name="T71" fmla="*/ 1838 h 2394"/>
                  <a:gd name="T72" fmla="*/ 48 w 1463"/>
                  <a:gd name="T73" fmla="*/ 1885 h 2394"/>
                  <a:gd name="T74" fmla="*/ 42 w 1463"/>
                  <a:gd name="T75" fmla="*/ 1817 h 2394"/>
                  <a:gd name="T76" fmla="*/ 25 w 1463"/>
                  <a:gd name="T77" fmla="*/ 1761 h 2394"/>
                  <a:gd name="T78" fmla="*/ 20 w 1463"/>
                  <a:gd name="T79" fmla="*/ 1690 h 2394"/>
                  <a:gd name="T80" fmla="*/ 37 w 1463"/>
                  <a:gd name="T81" fmla="*/ 1662 h 2394"/>
                  <a:gd name="T82" fmla="*/ 38 w 1463"/>
                  <a:gd name="T83" fmla="*/ 1574 h 2394"/>
                  <a:gd name="T84" fmla="*/ 54 w 1463"/>
                  <a:gd name="T85" fmla="*/ 1549 h 2394"/>
                  <a:gd name="T86" fmla="*/ 53 w 1463"/>
                  <a:gd name="T87" fmla="*/ 1529 h 2394"/>
                  <a:gd name="T88" fmla="*/ 0 w 1463"/>
                  <a:gd name="T89" fmla="*/ 1501 h 2394"/>
                  <a:gd name="T90" fmla="*/ 73 w 1463"/>
                  <a:gd name="T91" fmla="*/ 1275 h 2394"/>
                  <a:gd name="T92" fmla="*/ 578 w 1463"/>
                  <a:gd name="T93" fmla="*/ 161 h 2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463" h="2394">
                    <a:moveTo>
                      <a:pt x="578" y="161"/>
                    </a:moveTo>
                    <a:lnTo>
                      <a:pt x="604" y="134"/>
                    </a:lnTo>
                    <a:lnTo>
                      <a:pt x="646" y="190"/>
                    </a:lnTo>
                    <a:lnTo>
                      <a:pt x="707" y="187"/>
                    </a:lnTo>
                    <a:lnTo>
                      <a:pt x="795" y="226"/>
                    </a:lnTo>
                    <a:lnTo>
                      <a:pt x="979" y="94"/>
                    </a:lnTo>
                    <a:lnTo>
                      <a:pt x="989" y="2"/>
                    </a:lnTo>
                    <a:lnTo>
                      <a:pt x="1035" y="0"/>
                    </a:lnTo>
                    <a:lnTo>
                      <a:pt x="1061" y="72"/>
                    </a:lnTo>
                    <a:lnTo>
                      <a:pt x="1056" y="519"/>
                    </a:lnTo>
                    <a:lnTo>
                      <a:pt x="1167" y="746"/>
                    </a:lnTo>
                    <a:lnTo>
                      <a:pt x="1463" y="1228"/>
                    </a:lnTo>
                    <a:lnTo>
                      <a:pt x="1452" y="1251"/>
                    </a:lnTo>
                    <a:lnTo>
                      <a:pt x="1333" y="1323"/>
                    </a:lnTo>
                    <a:lnTo>
                      <a:pt x="1313" y="1405"/>
                    </a:lnTo>
                    <a:lnTo>
                      <a:pt x="1197" y="1503"/>
                    </a:lnTo>
                    <a:lnTo>
                      <a:pt x="1023" y="1830"/>
                    </a:lnTo>
                    <a:lnTo>
                      <a:pt x="943" y="1845"/>
                    </a:lnTo>
                    <a:lnTo>
                      <a:pt x="947" y="1896"/>
                    </a:lnTo>
                    <a:lnTo>
                      <a:pt x="907" y="1914"/>
                    </a:lnTo>
                    <a:lnTo>
                      <a:pt x="908" y="1977"/>
                    </a:lnTo>
                    <a:lnTo>
                      <a:pt x="892" y="1983"/>
                    </a:lnTo>
                    <a:lnTo>
                      <a:pt x="893" y="2068"/>
                    </a:lnTo>
                    <a:lnTo>
                      <a:pt x="840" y="2096"/>
                    </a:lnTo>
                    <a:lnTo>
                      <a:pt x="829" y="2149"/>
                    </a:lnTo>
                    <a:lnTo>
                      <a:pt x="857" y="2196"/>
                    </a:lnTo>
                    <a:lnTo>
                      <a:pt x="798" y="2371"/>
                    </a:lnTo>
                    <a:lnTo>
                      <a:pt x="789" y="2394"/>
                    </a:lnTo>
                    <a:lnTo>
                      <a:pt x="743" y="2348"/>
                    </a:lnTo>
                    <a:lnTo>
                      <a:pt x="740" y="2134"/>
                    </a:lnTo>
                    <a:lnTo>
                      <a:pt x="641" y="2055"/>
                    </a:lnTo>
                    <a:lnTo>
                      <a:pt x="575" y="2124"/>
                    </a:lnTo>
                    <a:lnTo>
                      <a:pt x="497" y="2115"/>
                    </a:lnTo>
                    <a:lnTo>
                      <a:pt x="484" y="2013"/>
                    </a:lnTo>
                    <a:lnTo>
                      <a:pt x="193" y="1956"/>
                    </a:lnTo>
                    <a:lnTo>
                      <a:pt x="113" y="1838"/>
                    </a:lnTo>
                    <a:lnTo>
                      <a:pt x="48" y="1885"/>
                    </a:lnTo>
                    <a:lnTo>
                      <a:pt x="42" y="1817"/>
                    </a:lnTo>
                    <a:lnTo>
                      <a:pt x="25" y="1761"/>
                    </a:lnTo>
                    <a:lnTo>
                      <a:pt x="20" y="1690"/>
                    </a:lnTo>
                    <a:lnTo>
                      <a:pt x="37" y="1662"/>
                    </a:lnTo>
                    <a:lnTo>
                      <a:pt x="38" y="1574"/>
                    </a:lnTo>
                    <a:lnTo>
                      <a:pt x="54" y="1549"/>
                    </a:lnTo>
                    <a:lnTo>
                      <a:pt x="53" y="1529"/>
                    </a:lnTo>
                    <a:lnTo>
                      <a:pt x="0" y="1501"/>
                    </a:lnTo>
                    <a:lnTo>
                      <a:pt x="73" y="1275"/>
                    </a:lnTo>
                    <a:lnTo>
                      <a:pt x="578" y="16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55" name="Freeform 143"/>
              <p:cNvSpPr>
                <a:spLocks/>
              </p:cNvSpPr>
              <p:nvPr/>
            </p:nvSpPr>
            <p:spPr bwMode="auto">
              <a:xfrm>
                <a:off x="7368" y="2462"/>
                <a:ext cx="244" cy="399"/>
              </a:xfrm>
              <a:custGeom>
                <a:avLst/>
                <a:gdLst>
                  <a:gd name="T0" fmla="*/ 578 w 1463"/>
                  <a:gd name="T1" fmla="*/ 161 h 2394"/>
                  <a:gd name="T2" fmla="*/ 604 w 1463"/>
                  <a:gd name="T3" fmla="*/ 134 h 2394"/>
                  <a:gd name="T4" fmla="*/ 646 w 1463"/>
                  <a:gd name="T5" fmla="*/ 190 h 2394"/>
                  <a:gd name="T6" fmla="*/ 707 w 1463"/>
                  <a:gd name="T7" fmla="*/ 187 h 2394"/>
                  <a:gd name="T8" fmla="*/ 795 w 1463"/>
                  <a:gd name="T9" fmla="*/ 226 h 2394"/>
                  <a:gd name="T10" fmla="*/ 979 w 1463"/>
                  <a:gd name="T11" fmla="*/ 94 h 2394"/>
                  <a:gd name="T12" fmla="*/ 989 w 1463"/>
                  <a:gd name="T13" fmla="*/ 2 h 2394"/>
                  <a:gd name="T14" fmla="*/ 1035 w 1463"/>
                  <a:gd name="T15" fmla="*/ 0 h 2394"/>
                  <a:gd name="T16" fmla="*/ 1061 w 1463"/>
                  <a:gd name="T17" fmla="*/ 72 h 2394"/>
                  <a:gd name="T18" fmla="*/ 1056 w 1463"/>
                  <a:gd name="T19" fmla="*/ 519 h 2394"/>
                  <a:gd name="T20" fmla="*/ 1167 w 1463"/>
                  <a:gd name="T21" fmla="*/ 746 h 2394"/>
                  <a:gd name="T22" fmla="*/ 1463 w 1463"/>
                  <a:gd name="T23" fmla="*/ 1228 h 2394"/>
                  <a:gd name="T24" fmla="*/ 1452 w 1463"/>
                  <a:gd name="T25" fmla="*/ 1251 h 2394"/>
                  <a:gd name="T26" fmla="*/ 1333 w 1463"/>
                  <a:gd name="T27" fmla="*/ 1323 h 2394"/>
                  <a:gd name="T28" fmla="*/ 1313 w 1463"/>
                  <a:gd name="T29" fmla="*/ 1405 h 2394"/>
                  <a:gd name="T30" fmla="*/ 1197 w 1463"/>
                  <a:gd name="T31" fmla="*/ 1503 h 2394"/>
                  <a:gd name="T32" fmla="*/ 1023 w 1463"/>
                  <a:gd name="T33" fmla="*/ 1830 h 2394"/>
                  <a:gd name="T34" fmla="*/ 943 w 1463"/>
                  <a:gd name="T35" fmla="*/ 1845 h 2394"/>
                  <a:gd name="T36" fmla="*/ 947 w 1463"/>
                  <a:gd name="T37" fmla="*/ 1896 h 2394"/>
                  <a:gd name="T38" fmla="*/ 907 w 1463"/>
                  <a:gd name="T39" fmla="*/ 1914 h 2394"/>
                  <a:gd name="T40" fmla="*/ 908 w 1463"/>
                  <a:gd name="T41" fmla="*/ 1977 h 2394"/>
                  <a:gd name="T42" fmla="*/ 892 w 1463"/>
                  <a:gd name="T43" fmla="*/ 1983 h 2394"/>
                  <a:gd name="T44" fmla="*/ 893 w 1463"/>
                  <a:gd name="T45" fmla="*/ 2068 h 2394"/>
                  <a:gd name="T46" fmla="*/ 840 w 1463"/>
                  <a:gd name="T47" fmla="*/ 2096 h 2394"/>
                  <a:gd name="T48" fmla="*/ 829 w 1463"/>
                  <a:gd name="T49" fmla="*/ 2149 h 2394"/>
                  <a:gd name="T50" fmla="*/ 857 w 1463"/>
                  <a:gd name="T51" fmla="*/ 2196 h 2394"/>
                  <a:gd name="T52" fmla="*/ 798 w 1463"/>
                  <a:gd name="T53" fmla="*/ 2371 h 2394"/>
                  <a:gd name="T54" fmla="*/ 789 w 1463"/>
                  <a:gd name="T55" fmla="*/ 2394 h 2394"/>
                  <a:gd name="T56" fmla="*/ 743 w 1463"/>
                  <a:gd name="T57" fmla="*/ 2348 h 2394"/>
                  <a:gd name="T58" fmla="*/ 740 w 1463"/>
                  <a:gd name="T59" fmla="*/ 2134 h 2394"/>
                  <a:gd name="T60" fmla="*/ 641 w 1463"/>
                  <a:gd name="T61" fmla="*/ 2055 h 2394"/>
                  <a:gd name="T62" fmla="*/ 575 w 1463"/>
                  <a:gd name="T63" fmla="*/ 2124 h 2394"/>
                  <a:gd name="T64" fmla="*/ 497 w 1463"/>
                  <a:gd name="T65" fmla="*/ 2115 h 2394"/>
                  <a:gd name="T66" fmla="*/ 484 w 1463"/>
                  <a:gd name="T67" fmla="*/ 2013 h 2394"/>
                  <a:gd name="T68" fmla="*/ 193 w 1463"/>
                  <a:gd name="T69" fmla="*/ 1956 h 2394"/>
                  <a:gd name="T70" fmla="*/ 113 w 1463"/>
                  <a:gd name="T71" fmla="*/ 1838 h 2394"/>
                  <a:gd name="T72" fmla="*/ 48 w 1463"/>
                  <a:gd name="T73" fmla="*/ 1885 h 2394"/>
                  <a:gd name="T74" fmla="*/ 42 w 1463"/>
                  <a:gd name="T75" fmla="*/ 1817 h 2394"/>
                  <a:gd name="T76" fmla="*/ 25 w 1463"/>
                  <a:gd name="T77" fmla="*/ 1761 h 2394"/>
                  <a:gd name="T78" fmla="*/ 20 w 1463"/>
                  <a:gd name="T79" fmla="*/ 1690 h 2394"/>
                  <a:gd name="T80" fmla="*/ 37 w 1463"/>
                  <a:gd name="T81" fmla="*/ 1662 h 2394"/>
                  <a:gd name="T82" fmla="*/ 38 w 1463"/>
                  <a:gd name="T83" fmla="*/ 1574 h 2394"/>
                  <a:gd name="T84" fmla="*/ 54 w 1463"/>
                  <a:gd name="T85" fmla="*/ 1549 h 2394"/>
                  <a:gd name="T86" fmla="*/ 53 w 1463"/>
                  <a:gd name="T87" fmla="*/ 1529 h 2394"/>
                  <a:gd name="T88" fmla="*/ 0 w 1463"/>
                  <a:gd name="T89" fmla="*/ 1501 h 2394"/>
                  <a:gd name="T90" fmla="*/ 73 w 1463"/>
                  <a:gd name="T91" fmla="*/ 1275 h 2394"/>
                  <a:gd name="T92" fmla="*/ 578 w 1463"/>
                  <a:gd name="T93" fmla="*/ 161 h 2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463" h="2394">
                    <a:moveTo>
                      <a:pt x="578" y="161"/>
                    </a:moveTo>
                    <a:lnTo>
                      <a:pt x="604" y="134"/>
                    </a:lnTo>
                    <a:lnTo>
                      <a:pt x="646" y="190"/>
                    </a:lnTo>
                    <a:lnTo>
                      <a:pt x="707" y="187"/>
                    </a:lnTo>
                    <a:lnTo>
                      <a:pt x="795" y="226"/>
                    </a:lnTo>
                    <a:lnTo>
                      <a:pt x="979" y="94"/>
                    </a:lnTo>
                    <a:lnTo>
                      <a:pt x="989" y="2"/>
                    </a:lnTo>
                    <a:lnTo>
                      <a:pt x="1035" y="0"/>
                    </a:lnTo>
                    <a:lnTo>
                      <a:pt x="1061" y="72"/>
                    </a:lnTo>
                    <a:lnTo>
                      <a:pt x="1056" y="519"/>
                    </a:lnTo>
                    <a:lnTo>
                      <a:pt x="1167" y="746"/>
                    </a:lnTo>
                    <a:lnTo>
                      <a:pt x="1463" y="1228"/>
                    </a:lnTo>
                    <a:lnTo>
                      <a:pt x="1452" y="1251"/>
                    </a:lnTo>
                    <a:lnTo>
                      <a:pt x="1333" y="1323"/>
                    </a:lnTo>
                    <a:lnTo>
                      <a:pt x="1313" y="1405"/>
                    </a:lnTo>
                    <a:lnTo>
                      <a:pt x="1197" y="1503"/>
                    </a:lnTo>
                    <a:lnTo>
                      <a:pt x="1023" y="1830"/>
                    </a:lnTo>
                    <a:lnTo>
                      <a:pt x="943" y="1845"/>
                    </a:lnTo>
                    <a:lnTo>
                      <a:pt x="947" y="1896"/>
                    </a:lnTo>
                    <a:lnTo>
                      <a:pt x="907" y="1914"/>
                    </a:lnTo>
                    <a:lnTo>
                      <a:pt x="908" y="1977"/>
                    </a:lnTo>
                    <a:lnTo>
                      <a:pt x="892" y="1983"/>
                    </a:lnTo>
                    <a:lnTo>
                      <a:pt x="893" y="2068"/>
                    </a:lnTo>
                    <a:lnTo>
                      <a:pt x="840" y="2096"/>
                    </a:lnTo>
                    <a:lnTo>
                      <a:pt x="829" y="2149"/>
                    </a:lnTo>
                    <a:lnTo>
                      <a:pt x="857" y="2196"/>
                    </a:lnTo>
                    <a:lnTo>
                      <a:pt x="798" y="2371"/>
                    </a:lnTo>
                    <a:lnTo>
                      <a:pt x="789" y="2394"/>
                    </a:lnTo>
                    <a:lnTo>
                      <a:pt x="743" y="2348"/>
                    </a:lnTo>
                    <a:lnTo>
                      <a:pt x="740" y="2134"/>
                    </a:lnTo>
                    <a:lnTo>
                      <a:pt x="641" y="2055"/>
                    </a:lnTo>
                    <a:lnTo>
                      <a:pt x="575" y="2124"/>
                    </a:lnTo>
                    <a:lnTo>
                      <a:pt x="497" y="2115"/>
                    </a:lnTo>
                    <a:lnTo>
                      <a:pt x="484" y="2013"/>
                    </a:lnTo>
                    <a:lnTo>
                      <a:pt x="193" y="1956"/>
                    </a:lnTo>
                    <a:lnTo>
                      <a:pt x="113" y="1838"/>
                    </a:lnTo>
                    <a:lnTo>
                      <a:pt x="48" y="1885"/>
                    </a:lnTo>
                    <a:lnTo>
                      <a:pt x="42" y="1817"/>
                    </a:lnTo>
                    <a:lnTo>
                      <a:pt x="25" y="1761"/>
                    </a:lnTo>
                    <a:lnTo>
                      <a:pt x="20" y="1690"/>
                    </a:lnTo>
                    <a:lnTo>
                      <a:pt x="37" y="1662"/>
                    </a:lnTo>
                    <a:lnTo>
                      <a:pt x="38" y="1574"/>
                    </a:lnTo>
                    <a:lnTo>
                      <a:pt x="54" y="1549"/>
                    </a:lnTo>
                    <a:lnTo>
                      <a:pt x="53" y="1529"/>
                    </a:lnTo>
                    <a:lnTo>
                      <a:pt x="0" y="1501"/>
                    </a:lnTo>
                    <a:lnTo>
                      <a:pt x="73" y="1275"/>
                    </a:lnTo>
                    <a:lnTo>
                      <a:pt x="578" y="16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56" name="Freeform 144"/>
              <p:cNvSpPr>
                <a:spLocks/>
              </p:cNvSpPr>
              <p:nvPr/>
            </p:nvSpPr>
            <p:spPr bwMode="auto">
              <a:xfrm>
                <a:off x="6845" y="848"/>
                <a:ext cx="184" cy="258"/>
              </a:xfrm>
              <a:custGeom>
                <a:avLst/>
                <a:gdLst>
                  <a:gd name="T0" fmla="*/ 196 w 1106"/>
                  <a:gd name="T1" fmla="*/ 0 h 1547"/>
                  <a:gd name="T2" fmla="*/ 284 w 1106"/>
                  <a:gd name="T3" fmla="*/ 54 h 1547"/>
                  <a:gd name="T4" fmla="*/ 393 w 1106"/>
                  <a:gd name="T5" fmla="*/ 76 h 1547"/>
                  <a:gd name="T6" fmla="*/ 476 w 1106"/>
                  <a:gd name="T7" fmla="*/ 120 h 1547"/>
                  <a:gd name="T8" fmla="*/ 513 w 1106"/>
                  <a:gd name="T9" fmla="*/ 159 h 1547"/>
                  <a:gd name="T10" fmla="*/ 568 w 1106"/>
                  <a:gd name="T11" fmla="*/ 173 h 1547"/>
                  <a:gd name="T12" fmla="*/ 631 w 1106"/>
                  <a:gd name="T13" fmla="*/ 251 h 1547"/>
                  <a:gd name="T14" fmla="*/ 672 w 1106"/>
                  <a:gd name="T15" fmla="*/ 251 h 1547"/>
                  <a:gd name="T16" fmla="*/ 761 w 1106"/>
                  <a:gd name="T17" fmla="*/ 333 h 1547"/>
                  <a:gd name="T18" fmla="*/ 817 w 1106"/>
                  <a:gd name="T19" fmla="*/ 326 h 1547"/>
                  <a:gd name="T20" fmla="*/ 871 w 1106"/>
                  <a:gd name="T21" fmla="*/ 361 h 1547"/>
                  <a:gd name="T22" fmla="*/ 998 w 1106"/>
                  <a:gd name="T23" fmla="*/ 485 h 1547"/>
                  <a:gd name="T24" fmla="*/ 1093 w 1106"/>
                  <a:gd name="T25" fmla="*/ 518 h 1547"/>
                  <a:gd name="T26" fmla="*/ 1106 w 1106"/>
                  <a:gd name="T27" fmla="*/ 543 h 1547"/>
                  <a:gd name="T28" fmla="*/ 511 w 1106"/>
                  <a:gd name="T29" fmla="*/ 973 h 1547"/>
                  <a:gd name="T30" fmla="*/ 500 w 1106"/>
                  <a:gd name="T31" fmla="*/ 1152 h 1547"/>
                  <a:gd name="T32" fmla="*/ 367 w 1106"/>
                  <a:gd name="T33" fmla="*/ 1277 h 1547"/>
                  <a:gd name="T34" fmla="*/ 368 w 1106"/>
                  <a:gd name="T35" fmla="*/ 1311 h 1547"/>
                  <a:gd name="T36" fmla="*/ 416 w 1106"/>
                  <a:gd name="T37" fmla="*/ 1358 h 1547"/>
                  <a:gd name="T38" fmla="*/ 399 w 1106"/>
                  <a:gd name="T39" fmla="*/ 1376 h 1547"/>
                  <a:gd name="T40" fmla="*/ 401 w 1106"/>
                  <a:gd name="T41" fmla="*/ 1429 h 1547"/>
                  <a:gd name="T42" fmla="*/ 335 w 1106"/>
                  <a:gd name="T43" fmla="*/ 1547 h 1547"/>
                  <a:gd name="T44" fmla="*/ 209 w 1106"/>
                  <a:gd name="T45" fmla="*/ 1437 h 1547"/>
                  <a:gd name="T46" fmla="*/ 118 w 1106"/>
                  <a:gd name="T47" fmla="*/ 1407 h 1547"/>
                  <a:gd name="T48" fmla="*/ 21 w 1106"/>
                  <a:gd name="T49" fmla="*/ 1331 h 1547"/>
                  <a:gd name="T50" fmla="*/ 0 w 1106"/>
                  <a:gd name="T51" fmla="*/ 1279 h 1547"/>
                  <a:gd name="T52" fmla="*/ 3 w 1106"/>
                  <a:gd name="T53" fmla="*/ 1224 h 1547"/>
                  <a:gd name="T54" fmla="*/ 34 w 1106"/>
                  <a:gd name="T55" fmla="*/ 1188 h 1547"/>
                  <a:gd name="T56" fmla="*/ 48 w 1106"/>
                  <a:gd name="T57" fmla="*/ 1137 h 1547"/>
                  <a:gd name="T58" fmla="*/ 16 w 1106"/>
                  <a:gd name="T59" fmla="*/ 1096 h 1547"/>
                  <a:gd name="T60" fmla="*/ 35 w 1106"/>
                  <a:gd name="T61" fmla="*/ 847 h 1547"/>
                  <a:gd name="T62" fmla="*/ 61 w 1106"/>
                  <a:gd name="T63" fmla="*/ 824 h 1547"/>
                  <a:gd name="T64" fmla="*/ 90 w 1106"/>
                  <a:gd name="T65" fmla="*/ 786 h 1547"/>
                  <a:gd name="T66" fmla="*/ 87 w 1106"/>
                  <a:gd name="T67" fmla="*/ 749 h 1547"/>
                  <a:gd name="T68" fmla="*/ 45 w 1106"/>
                  <a:gd name="T69" fmla="*/ 600 h 1547"/>
                  <a:gd name="T70" fmla="*/ 82 w 1106"/>
                  <a:gd name="T71" fmla="*/ 527 h 1547"/>
                  <a:gd name="T72" fmla="*/ 100 w 1106"/>
                  <a:gd name="T73" fmla="*/ 279 h 1547"/>
                  <a:gd name="T74" fmla="*/ 196 w 1106"/>
                  <a:gd name="T75" fmla="*/ 0 h 1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06" h="1547">
                    <a:moveTo>
                      <a:pt x="196" y="0"/>
                    </a:moveTo>
                    <a:lnTo>
                      <a:pt x="284" y="54"/>
                    </a:lnTo>
                    <a:lnTo>
                      <a:pt x="393" y="76"/>
                    </a:lnTo>
                    <a:lnTo>
                      <a:pt x="476" y="120"/>
                    </a:lnTo>
                    <a:lnTo>
                      <a:pt x="513" y="159"/>
                    </a:lnTo>
                    <a:lnTo>
                      <a:pt x="568" y="173"/>
                    </a:lnTo>
                    <a:lnTo>
                      <a:pt x="631" y="251"/>
                    </a:lnTo>
                    <a:lnTo>
                      <a:pt x="672" y="251"/>
                    </a:lnTo>
                    <a:lnTo>
                      <a:pt x="761" y="333"/>
                    </a:lnTo>
                    <a:lnTo>
                      <a:pt x="817" y="326"/>
                    </a:lnTo>
                    <a:lnTo>
                      <a:pt x="871" y="361"/>
                    </a:lnTo>
                    <a:lnTo>
                      <a:pt x="998" y="485"/>
                    </a:lnTo>
                    <a:lnTo>
                      <a:pt x="1093" y="518"/>
                    </a:lnTo>
                    <a:lnTo>
                      <a:pt x="1106" y="543"/>
                    </a:lnTo>
                    <a:lnTo>
                      <a:pt x="511" y="973"/>
                    </a:lnTo>
                    <a:lnTo>
                      <a:pt x="500" y="1152"/>
                    </a:lnTo>
                    <a:lnTo>
                      <a:pt x="367" y="1277"/>
                    </a:lnTo>
                    <a:lnTo>
                      <a:pt x="368" y="1311"/>
                    </a:lnTo>
                    <a:lnTo>
                      <a:pt x="416" y="1358"/>
                    </a:lnTo>
                    <a:lnTo>
                      <a:pt x="399" y="1376"/>
                    </a:lnTo>
                    <a:lnTo>
                      <a:pt x="401" y="1429"/>
                    </a:lnTo>
                    <a:lnTo>
                      <a:pt x="335" y="1547"/>
                    </a:lnTo>
                    <a:lnTo>
                      <a:pt x="209" y="1437"/>
                    </a:lnTo>
                    <a:lnTo>
                      <a:pt x="118" y="1407"/>
                    </a:lnTo>
                    <a:lnTo>
                      <a:pt x="21" y="1331"/>
                    </a:lnTo>
                    <a:lnTo>
                      <a:pt x="0" y="1279"/>
                    </a:lnTo>
                    <a:lnTo>
                      <a:pt x="3" y="1224"/>
                    </a:lnTo>
                    <a:lnTo>
                      <a:pt x="34" y="1188"/>
                    </a:lnTo>
                    <a:lnTo>
                      <a:pt x="48" y="1137"/>
                    </a:lnTo>
                    <a:lnTo>
                      <a:pt x="16" y="1096"/>
                    </a:lnTo>
                    <a:lnTo>
                      <a:pt x="35" y="847"/>
                    </a:lnTo>
                    <a:lnTo>
                      <a:pt x="61" y="824"/>
                    </a:lnTo>
                    <a:lnTo>
                      <a:pt x="90" y="786"/>
                    </a:lnTo>
                    <a:lnTo>
                      <a:pt x="87" y="749"/>
                    </a:lnTo>
                    <a:lnTo>
                      <a:pt x="45" y="600"/>
                    </a:lnTo>
                    <a:lnTo>
                      <a:pt x="82" y="527"/>
                    </a:lnTo>
                    <a:lnTo>
                      <a:pt x="100" y="279"/>
                    </a:lnTo>
                    <a:lnTo>
                      <a:pt x="196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57" name="Freeform 145"/>
              <p:cNvSpPr>
                <a:spLocks/>
              </p:cNvSpPr>
              <p:nvPr/>
            </p:nvSpPr>
            <p:spPr bwMode="auto">
              <a:xfrm>
                <a:off x="6845" y="848"/>
                <a:ext cx="184" cy="258"/>
              </a:xfrm>
              <a:custGeom>
                <a:avLst/>
                <a:gdLst>
                  <a:gd name="T0" fmla="*/ 196 w 1106"/>
                  <a:gd name="T1" fmla="*/ 0 h 1547"/>
                  <a:gd name="T2" fmla="*/ 284 w 1106"/>
                  <a:gd name="T3" fmla="*/ 54 h 1547"/>
                  <a:gd name="T4" fmla="*/ 393 w 1106"/>
                  <a:gd name="T5" fmla="*/ 76 h 1547"/>
                  <a:gd name="T6" fmla="*/ 476 w 1106"/>
                  <a:gd name="T7" fmla="*/ 120 h 1547"/>
                  <a:gd name="T8" fmla="*/ 513 w 1106"/>
                  <a:gd name="T9" fmla="*/ 159 h 1547"/>
                  <a:gd name="T10" fmla="*/ 568 w 1106"/>
                  <a:gd name="T11" fmla="*/ 173 h 1547"/>
                  <a:gd name="T12" fmla="*/ 631 w 1106"/>
                  <a:gd name="T13" fmla="*/ 251 h 1547"/>
                  <a:gd name="T14" fmla="*/ 672 w 1106"/>
                  <a:gd name="T15" fmla="*/ 251 h 1547"/>
                  <a:gd name="T16" fmla="*/ 761 w 1106"/>
                  <a:gd name="T17" fmla="*/ 333 h 1547"/>
                  <a:gd name="T18" fmla="*/ 817 w 1106"/>
                  <a:gd name="T19" fmla="*/ 326 h 1547"/>
                  <a:gd name="T20" fmla="*/ 871 w 1106"/>
                  <a:gd name="T21" fmla="*/ 361 h 1547"/>
                  <a:gd name="T22" fmla="*/ 998 w 1106"/>
                  <a:gd name="T23" fmla="*/ 485 h 1547"/>
                  <a:gd name="T24" fmla="*/ 1093 w 1106"/>
                  <a:gd name="T25" fmla="*/ 518 h 1547"/>
                  <a:gd name="T26" fmla="*/ 1106 w 1106"/>
                  <a:gd name="T27" fmla="*/ 543 h 1547"/>
                  <a:gd name="T28" fmla="*/ 511 w 1106"/>
                  <a:gd name="T29" fmla="*/ 973 h 1547"/>
                  <a:gd name="T30" fmla="*/ 500 w 1106"/>
                  <a:gd name="T31" fmla="*/ 1152 h 1547"/>
                  <a:gd name="T32" fmla="*/ 367 w 1106"/>
                  <a:gd name="T33" fmla="*/ 1277 h 1547"/>
                  <a:gd name="T34" fmla="*/ 368 w 1106"/>
                  <a:gd name="T35" fmla="*/ 1311 h 1547"/>
                  <a:gd name="T36" fmla="*/ 416 w 1106"/>
                  <a:gd name="T37" fmla="*/ 1358 h 1547"/>
                  <a:gd name="T38" fmla="*/ 399 w 1106"/>
                  <a:gd name="T39" fmla="*/ 1376 h 1547"/>
                  <a:gd name="T40" fmla="*/ 401 w 1106"/>
                  <a:gd name="T41" fmla="*/ 1429 h 1547"/>
                  <a:gd name="T42" fmla="*/ 335 w 1106"/>
                  <a:gd name="T43" fmla="*/ 1547 h 1547"/>
                  <a:gd name="T44" fmla="*/ 209 w 1106"/>
                  <a:gd name="T45" fmla="*/ 1437 h 1547"/>
                  <a:gd name="T46" fmla="*/ 118 w 1106"/>
                  <a:gd name="T47" fmla="*/ 1407 h 1547"/>
                  <a:gd name="T48" fmla="*/ 21 w 1106"/>
                  <a:gd name="T49" fmla="*/ 1331 h 1547"/>
                  <a:gd name="T50" fmla="*/ 0 w 1106"/>
                  <a:gd name="T51" fmla="*/ 1279 h 1547"/>
                  <a:gd name="T52" fmla="*/ 3 w 1106"/>
                  <a:gd name="T53" fmla="*/ 1224 h 1547"/>
                  <a:gd name="T54" fmla="*/ 34 w 1106"/>
                  <a:gd name="T55" fmla="*/ 1188 h 1547"/>
                  <a:gd name="T56" fmla="*/ 48 w 1106"/>
                  <a:gd name="T57" fmla="*/ 1137 h 1547"/>
                  <a:gd name="T58" fmla="*/ 16 w 1106"/>
                  <a:gd name="T59" fmla="*/ 1096 h 1547"/>
                  <a:gd name="T60" fmla="*/ 35 w 1106"/>
                  <a:gd name="T61" fmla="*/ 847 h 1547"/>
                  <a:gd name="T62" fmla="*/ 61 w 1106"/>
                  <a:gd name="T63" fmla="*/ 824 h 1547"/>
                  <a:gd name="T64" fmla="*/ 90 w 1106"/>
                  <a:gd name="T65" fmla="*/ 786 h 1547"/>
                  <a:gd name="T66" fmla="*/ 87 w 1106"/>
                  <a:gd name="T67" fmla="*/ 749 h 1547"/>
                  <a:gd name="T68" fmla="*/ 45 w 1106"/>
                  <a:gd name="T69" fmla="*/ 600 h 1547"/>
                  <a:gd name="T70" fmla="*/ 82 w 1106"/>
                  <a:gd name="T71" fmla="*/ 527 h 1547"/>
                  <a:gd name="T72" fmla="*/ 100 w 1106"/>
                  <a:gd name="T73" fmla="*/ 279 h 1547"/>
                  <a:gd name="T74" fmla="*/ 196 w 1106"/>
                  <a:gd name="T75" fmla="*/ 0 h 1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06" h="1547">
                    <a:moveTo>
                      <a:pt x="196" y="0"/>
                    </a:moveTo>
                    <a:lnTo>
                      <a:pt x="284" y="54"/>
                    </a:lnTo>
                    <a:lnTo>
                      <a:pt x="393" y="76"/>
                    </a:lnTo>
                    <a:lnTo>
                      <a:pt x="476" y="120"/>
                    </a:lnTo>
                    <a:lnTo>
                      <a:pt x="513" y="159"/>
                    </a:lnTo>
                    <a:lnTo>
                      <a:pt x="568" y="173"/>
                    </a:lnTo>
                    <a:lnTo>
                      <a:pt x="631" y="251"/>
                    </a:lnTo>
                    <a:lnTo>
                      <a:pt x="672" y="251"/>
                    </a:lnTo>
                    <a:lnTo>
                      <a:pt x="761" y="333"/>
                    </a:lnTo>
                    <a:lnTo>
                      <a:pt x="817" y="326"/>
                    </a:lnTo>
                    <a:lnTo>
                      <a:pt x="871" y="361"/>
                    </a:lnTo>
                    <a:lnTo>
                      <a:pt x="998" y="485"/>
                    </a:lnTo>
                    <a:lnTo>
                      <a:pt x="1093" y="518"/>
                    </a:lnTo>
                    <a:lnTo>
                      <a:pt x="1106" y="543"/>
                    </a:lnTo>
                    <a:lnTo>
                      <a:pt x="511" y="973"/>
                    </a:lnTo>
                    <a:lnTo>
                      <a:pt x="500" y="1152"/>
                    </a:lnTo>
                    <a:lnTo>
                      <a:pt x="367" y="1277"/>
                    </a:lnTo>
                    <a:lnTo>
                      <a:pt x="368" y="1311"/>
                    </a:lnTo>
                    <a:lnTo>
                      <a:pt x="416" y="1358"/>
                    </a:lnTo>
                    <a:lnTo>
                      <a:pt x="399" y="1376"/>
                    </a:lnTo>
                    <a:lnTo>
                      <a:pt x="401" y="1429"/>
                    </a:lnTo>
                    <a:lnTo>
                      <a:pt x="335" y="1547"/>
                    </a:lnTo>
                    <a:lnTo>
                      <a:pt x="209" y="1437"/>
                    </a:lnTo>
                    <a:lnTo>
                      <a:pt x="118" y="1407"/>
                    </a:lnTo>
                    <a:lnTo>
                      <a:pt x="21" y="1331"/>
                    </a:lnTo>
                    <a:lnTo>
                      <a:pt x="0" y="1279"/>
                    </a:lnTo>
                    <a:lnTo>
                      <a:pt x="3" y="1224"/>
                    </a:lnTo>
                    <a:lnTo>
                      <a:pt x="34" y="1188"/>
                    </a:lnTo>
                    <a:lnTo>
                      <a:pt x="48" y="1137"/>
                    </a:lnTo>
                    <a:lnTo>
                      <a:pt x="16" y="1096"/>
                    </a:lnTo>
                    <a:lnTo>
                      <a:pt x="35" y="847"/>
                    </a:lnTo>
                    <a:lnTo>
                      <a:pt x="61" y="824"/>
                    </a:lnTo>
                    <a:lnTo>
                      <a:pt x="90" y="786"/>
                    </a:lnTo>
                    <a:lnTo>
                      <a:pt x="87" y="749"/>
                    </a:lnTo>
                    <a:lnTo>
                      <a:pt x="45" y="600"/>
                    </a:lnTo>
                    <a:lnTo>
                      <a:pt x="82" y="527"/>
                    </a:lnTo>
                    <a:lnTo>
                      <a:pt x="100" y="279"/>
                    </a:lnTo>
                    <a:lnTo>
                      <a:pt x="196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58" name="Freeform 146"/>
              <p:cNvSpPr>
                <a:spLocks/>
              </p:cNvSpPr>
              <p:nvPr/>
            </p:nvSpPr>
            <p:spPr bwMode="auto">
              <a:xfrm>
                <a:off x="7378" y="1184"/>
                <a:ext cx="150" cy="90"/>
              </a:xfrm>
              <a:custGeom>
                <a:avLst/>
                <a:gdLst>
                  <a:gd name="T0" fmla="*/ 335 w 898"/>
                  <a:gd name="T1" fmla="*/ 31 h 540"/>
                  <a:gd name="T2" fmla="*/ 347 w 898"/>
                  <a:gd name="T3" fmla="*/ 43 h 540"/>
                  <a:gd name="T4" fmla="*/ 464 w 898"/>
                  <a:gd name="T5" fmla="*/ 56 h 540"/>
                  <a:gd name="T6" fmla="*/ 520 w 898"/>
                  <a:gd name="T7" fmla="*/ 4 h 540"/>
                  <a:gd name="T8" fmla="*/ 665 w 898"/>
                  <a:gd name="T9" fmla="*/ 0 h 540"/>
                  <a:gd name="T10" fmla="*/ 838 w 898"/>
                  <a:gd name="T11" fmla="*/ 156 h 540"/>
                  <a:gd name="T12" fmla="*/ 898 w 898"/>
                  <a:gd name="T13" fmla="*/ 255 h 540"/>
                  <a:gd name="T14" fmla="*/ 837 w 898"/>
                  <a:gd name="T15" fmla="*/ 378 h 540"/>
                  <a:gd name="T16" fmla="*/ 760 w 898"/>
                  <a:gd name="T17" fmla="*/ 432 h 540"/>
                  <a:gd name="T18" fmla="*/ 784 w 898"/>
                  <a:gd name="T19" fmla="*/ 510 h 540"/>
                  <a:gd name="T20" fmla="*/ 738 w 898"/>
                  <a:gd name="T21" fmla="*/ 540 h 540"/>
                  <a:gd name="T22" fmla="*/ 605 w 898"/>
                  <a:gd name="T23" fmla="*/ 425 h 540"/>
                  <a:gd name="T24" fmla="*/ 0 w 898"/>
                  <a:gd name="T25" fmla="*/ 419 h 540"/>
                  <a:gd name="T26" fmla="*/ 90 w 898"/>
                  <a:gd name="T27" fmla="*/ 324 h 540"/>
                  <a:gd name="T28" fmla="*/ 128 w 898"/>
                  <a:gd name="T29" fmla="*/ 339 h 540"/>
                  <a:gd name="T30" fmla="*/ 168 w 898"/>
                  <a:gd name="T31" fmla="*/ 340 h 540"/>
                  <a:gd name="T32" fmla="*/ 182 w 898"/>
                  <a:gd name="T33" fmla="*/ 302 h 540"/>
                  <a:gd name="T34" fmla="*/ 156 w 898"/>
                  <a:gd name="T35" fmla="*/ 151 h 540"/>
                  <a:gd name="T36" fmla="*/ 219 w 898"/>
                  <a:gd name="T37" fmla="*/ 147 h 540"/>
                  <a:gd name="T38" fmla="*/ 217 w 898"/>
                  <a:gd name="T39" fmla="*/ 95 h 540"/>
                  <a:gd name="T40" fmla="*/ 335 w 898"/>
                  <a:gd name="T41" fmla="*/ 31 h 5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98" h="540">
                    <a:moveTo>
                      <a:pt x="335" y="31"/>
                    </a:moveTo>
                    <a:lnTo>
                      <a:pt x="347" y="43"/>
                    </a:lnTo>
                    <a:lnTo>
                      <a:pt x="464" y="56"/>
                    </a:lnTo>
                    <a:lnTo>
                      <a:pt x="520" y="4"/>
                    </a:lnTo>
                    <a:lnTo>
                      <a:pt x="665" y="0"/>
                    </a:lnTo>
                    <a:lnTo>
                      <a:pt x="838" y="156"/>
                    </a:lnTo>
                    <a:lnTo>
                      <a:pt x="898" y="255"/>
                    </a:lnTo>
                    <a:lnTo>
                      <a:pt x="837" y="378"/>
                    </a:lnTo>
                    <a:lnTo>
                      <a:pt x="760" y="432"/>
                    </a:lnTo>
                    <a:lnTo>
                      <a:pt x="784" y="510"/>
                    </a:lnTo>
                    <a:lnTo>
                      <a:pt x="738" y="540"/>
                    </a:lnTo>
                    <a:lnTo>
                      <a:pt x="605" y="425"/>
                    </a:lnTo>
                    <a:lnTo>
                      <a:pt x="0" y="419"/>
                    </a:lnTo>
                    <a:lnTo>
                      <a:pt x="90" y="324"/>
                    </a:lnTo>
                    <a:lnTo>
                      <a:pt x="128" y="339"/>
                    </a:lnTo>
                    <a:lnTo>
                      <a:pt x="168" y="340"/>
                    </a:lnTo>
                    <a:lnTo>
                      <a:pt x="182" y="302"/>
                    </a:lnTo>
                    <a:lnTo>
                      <a:pt x="156" y="151"/>
                    </a:lnTo>
                    <a:lnTo>
                      <a:pt x="219" y="147"/>
                    </a:lnTo>
                    <a:lnTo>
                      <a:pt x="217" y="95"/>
                    </a:lnTo>
                    <a:lnTo>
                      <a:pt x="335" y="3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59" name="Freeform 147"/>
              <p:cNvSpPr>
                <a:spLocks/>
              </p:cNvSpPr>
              <p:nvPr/>
            </p:nvSpPr>
            <p:spPr bwMode="auto">
              <a:xfrm>
                <a:off x="7378" y="1184"/>
                <a:ext cx="150" cy="90"/>
              </a:xfrm>
              <a:custGeom>
                <a:avLst/>
                <a:gdLst>
                  <a:gd name="T0" fmla="*/ 335 w 898"/>
                  <a:gd name="T1" fmla="*/ 31 h 540"/>
                  <a:gd name="T2" fmla="*/ 347 w 898"/>
                  <a:gd name="T3" fmla="*/ 43 h 540"/>
                  <a:gd name="T4" fmla="*/ 464 w 898"/>
                  <a:gd name="T5" fmla="*/ 56 h 540"/>
                  <a:gd name="T6" fmla="*/ 520 w 898"/>
                  <a:gd name="T7" fmla="*/ 4 h 540"/>
                  <a:gd name="T8" fmla="*/ 665 w 898"/>
                  <a:gd name="T9" fmla="*/ 0 h 540"/>
                  <a:gd name="T10" fmla="*/ 838 w 898"/>
                  <a:gd name="T11" fmla="*/ 156 h 540"/>
                  <a:gd name="T12" fmla="*/ 898 w 898"/>
                  <a:gd name="T13" fmla="*/ 255 h 540"/>
                  <a:gd name="T14" fmla="*/ 837 w 898"/>
                  <a:gd name="T15" fmla="*/ 378 h 540"/>
                  <a:gd name="T16" fmla="*/ 760 w 898"/>
                  <a:gd name="T17" fmla="*/ 432 h 540"/>
                  <a:gd name="T18" fmla="*/ 784 w 898"/>
                  <a:gd name="T19" fmla="*/ 510 h 540"/>
                  <a:gd name="T20" fmla="*/ 738 w 898"/>
                  <a:gd name="T21" fmla="*/ 540 h 540"/>
                  <a:gd name="T22" fmla="*/ 605 w 898"/>
                  <a:gd name="T23" fmla="*/ 425 h 540"/>
                  <a:gd name="T24" fmla="*/ 0 w 898"/>
                  <a:gd name="T25" fmla="*/ 419 h 540"/>
                  <a:gd name="T26" fmla="*/ 90 w 898"/>
                  <a:gd name="T27" fmla="*/ 324 h 540"/>
                  <a:gd name="T28" fmla="*/ 128 w 898"/>
                  <a:gd name="T29" fmla="*/ 339 h 540"/>
                  <a:gd name="T30" fmla="*/ 168 w 898"/>
                  <a:gd name="T31" fmla="*/ 340 h 540"/>
                  <a:gd name="T32" fmla="*/ 182 w 898"/>
                  <a:gd name="T33" fmla="*/ 302 h 540"/>
                  <a:gd name="T34" fmla="*/ 156 w 898"/>
                  <a:gd name="T35" fmla="*/ 151 h 540"/>
                  <a:gd name="T36" fmla="*/ 219 w 898"/>
                  <a:gd name="T37" fmla="*/ 147 h 540"/>
                  <a:gd name="T38" fmla="*/ 217 w 898"/>
                  <a:gd name="T39" fmla="*/ 95 h 540"/>
                  <a:gd name="T40" fmla="*/ 335 w 898"/>
                  <a:gd name="T41" fmla="*/ 31 h 5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98" h="540">
                    <a:moveTo>
                      <a:pt x="335" y="31"/>
                    </a:moveTo>
                    <a:lnTo>
                      <a:pt x="347" y="43"/>
                    </a:lnTo>
                    <a:lnTo>
                      <a:pt x="464" y="56"/>
                    </a:lnTo>
                    <a:lnTo>
                      <a:pt x="520" y="4"/>
                    </a:lnTo>
                    <a:lnTo>
                      <a:pt x="665" y="0"/>
                    </a:lnTo>
                    <a:lnTo>
                      <a:pt x="838" y="156"/>
                    </a:lnTo>
                    <a:lnTo>
                      <a:pt x="898" y="255"/>
                    </a:lnTo>
                    <a:lnTo>
                      <a:pt x="837" y="378"/>
                    </a:lnTo>
                    <a:lnTo>
                      <a:pt x="760" y="432"/>
                    </a:lnTo>
                    <a:lnTo>
                      <a:pt x="784" y="510"/>
                    </a:lnTo>
                    <a:lnTo>
                      <a:pt x="738" y="540"/>
                    </a:lnTo>
                    <a:lnTo>
                      <a:pt x="605" y="425"/>
                    </a:lnTo>
                    <a:lnTo>
                      <a:pt x="0" y="419"/>
                    </a:lnTo>
                    <a:lnTo>
                      <a:pt x="90" y="324"/>
                    </a:lnTo>
                    <a:lnTo>
                      <a:pt x="128" y="339"/>
                    </a:lnTo>
                    <a:lnTo>
                      <a:pt x="168" y="340"/>
                    </a:lnTo>
                    <a:lnTo>
                      <a:pt x="182" y="302"/>
                    </a:lnTo>
                    <a:lnTo>
                      <a:pt x="156" y="151"/>
                    </a:lnTo>
                    <a:lnTo>
                      <a:pt x="219" y="147"/>
                    </a:lnTo>
                    <a:lnTo>
                      <a:pt x="217" y="95"/>
                    </a:lnTo>
                    <a:lnTo>
                      <a:pt x="335" y="3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60" name="Freeform 148"/>
              <p:cNvSpPr>
                <a:spLocks/>
              </p:cNvSpPr>
              <p:nvPr/>
            </p:nvSpPr>
            <p:spPr bwMode="auto">
              <a:xfrm>
                <a:off x="7304" y="1136"/>
                <a:ext cx="130" cy="118"/>
              </a:xfrm>
              <a:custGeom>
                <a:avLst/>
                <a:gdLst>
                  <a:gd name="T0" fmla="*/ 450 w 782"/>
                  <a:gd name="T1" fmla="*/ 0 h 707"/>
                  <a:gd name="T2" fmla="*/ 516 w 782"/>
                  <a:gd name="T3" fmla="*/ 92 h 707"/>
                  <a:gd name="T4" fmla="*/ 622 w 782"/>
                  <a:gd name="T5" fmla="*/ 92 h 707"/>
                  <a:gd name="T6" fmla="*/ 650 w 782"/>
                  <a:gd name="T7" fmla="*/ 117 h 707"/>
                  <a:gd name="T8" fmla="*/ 666 w 782"/>
                  <a:gd name="T9" fmla="*/ 161 h 707"/>
                  <a:gd name="T10" fmla="*/ 782 w 782"/>
                  <a:gd name="T11" fmla="*/ 319 h 707"/>
                  <a:gd name="T12" fmla="*/ 663 w 782"/>
                  <a:gd name="T13" fmla="*/ 382 h 707"/>
                  <a:gd name="T14" fmla="*/ 666 w 782"/>
                  <a:gd name="T15" fmla="*/ 435 h 707"/>
                  <a:gd name="T16" fmla="*/ 602 w 782"/>
                  <a:gd name="T17" fmla="*/ 440 h 707"/>
                  <a:gd name="T18" fmla="*/ 628 w 782"/>
                  <a:gd name="T19" fmla="*/ 589 h 707"/>
                  <a:gd name="T20" fmla="*/ 614 w 782"/>
                  <a:gd name="T21" fmla="*/ 628 h 707"/>
                  <a:gd name="T22" fmla="*/ 575 w 782"/>
                  <a:gd name="T23" fmla="*/ 628 h 707"/>
                  <a:gd name="T24" fmla="*/ 536 w 782"/>
                  <a:gd name="T25" fmla="*/ 612 h 707"/>
                  <a:gd name="T26" fmla="*/ 446 w 782"/>
                  <a:gd name="T27" fmla="*/ 707 h 707"/>
                  <a:gd name="T28" fmla="*/ 0 w 782"/>
                  <a:gd name="T29" fmla="*/ 707 h 707"/>
                  <a:gd name="T30" fmla="*/ 1 w 782"/>
                  <a:gd name="T31" fmla="*/ 675 h 707"/>
                  <a:gd name="T32" fmla="*/ 95 w 782"/>
                  <a:gd name="T33" fmla="*/ 648 h 707"/>
                  <a:gd name="T34" fmla="*/ 130 w 782"/>
                  <a:gd name="T35" fmla="*/ 511 h 707"/>
                  <a:gd name="T36" fmla="*/ 117 w 782"/>
                  <a:gd name="T37" fmla="*/ 451 h 707"/>
                  <a:gd name="T38" fmla="*/ 125 w 782"/>
                  <a:gd name="T39" fmla="*/ 379 h 707"/>
                  <a:gd name="T40" fmla="*/ 159 w 782"/>
                  <a:gd name="T41" fmla="*/ 319 h 707"/>
                  <a:gd name="T42" fmla="*/ 95 w 782"/>
                  <a:gd name="T43" fmla="*/ 232 h 707"/>
                  <a:gd name="T44" fmla="*/ 135 w 782"/>
                  <a:gd name="T45" fmla="*/ 156 h 707"/>
                  <a:gd name="T46" fmla="*/ 257 w 782"/>
                  <a:gd name="T47" fmla="*/ 101 h 707"/>
                  <a:gd name="T48" fmla="*/ 276 w 782"/>
                  <a:gd name="T49" fmla="*/ 121 h 707"/>
                  <a:gd name="T50" fmla="*/ 304 w 782"/>
                  <a:gd name="T51" fmla="*/ 126 h 707"/>
                  <a:gd name="T52" fmla="*/ 339 w 782"/>
                  <a:gd name="T53" fmla="*/ 78 h 707"/>
                  <a:gd name="T54" fmla="*/ 394 w 782"/>
                  <a:gd name="T55" fmla="*/ 73 h 707"/>
                  <a:gd name="T56" fmla="*/ 450 w 782"/>
                  <a:gd name="T57" fmla="*/ 0 h 7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782" h="707">
                    <a:moveTo>
                      <a:pt x="450" y="0"/>
                    </a:moveTo>
                    <a:lnTo>
                      <a:pt x="516" y="92"/>
                    </a:lnTo>
                    <a:lnTo>
                      <a:pt x="622" y="92"/>
                    </a:lnTo>
                    <a:lnTo>
                      <a:pt x="650" y="117"/>
                    </a:lnTo>
                    <a:lnTo>
                      <a:pt x="666" y="161"/>
                    </a:lnTo>
                    <a:lnTo>
                      <a:pt x="782" y="319"/>
                    </a:lnTo>
                    <a:lnTo>
                      <a:pt x="663" y="382"/>
                    </a:lnTo>
                    <a:lnTo>
                      <a:pt x="666" y="435"/>
                    </a:lnTo>
                    <a:lnTo>
                      <a:pt x="602" y="440"/>
                    </a:lnTo>
                    <a:lnTo>
                      <a:pt x="628" y="589"/>
                    </a:lnTo>
                    <a:lnTo>
                      <a:pt x="614" y="628"/>
                    </a:lnTo>
                    <a:lnTo>
                      <a:pt x="575" y="628"/>
                    </a:lnTo>
                    <a:lnTo>
                      <a:pt x="536" y="612"/>
                    </a:lnTo>
                    <a:lnTo>
                      <a:pt x="446" y="707"/>
                    </a:lnTo>
                    <a:lnTo>
                      <a:pt x="0" y="707"/>
                    </a:lnTo>
                    <a:lnTo>
                      <a:pt x="1" y="675"/>
                    </a:lnTo>
                    <a:lnTo>
                      <a:pt x="95" y="648"/>
                    </a:lnTo>
                    <a:lnTo>
                      <a:pt x="130" y="511"/>
                    </a:lnTo>
                    <a:lnTo>
                      <a:pt x="117" y="451"/>
                    </a:lnTo>
                    <a:lnTo>
                      <a:pt x="125" y="379"/>
                    </a:lnTo>
                    <a:lnTo>
                      <a:pt x="159" y="319"/>
                    </a:lnTo>
                    <a:lnTo>
                      <a:pt x="95" y="232"/>
                    </a:lnTo>
                    <a:lnTo>
                      <a:pt x="135" y="156"/>
                    </a:lnTo>
                    <a:lnTo>
                      <a:pt x="257" y="101"/>
                    </a:lnTo>
                    <a:lnTo>
                      <a:pt x="276" y="121"/>
                    </a:lnTo>
                    <a:lnTo>
                      <a:pt x="304" y="126"/>
                    </a:lnTo>
                    <a:lnTo>
                      <a:pt x="339" y="78"/>
                    </a:lnTo>
                    <a:lnTo>
                      <a:pt x="394" y="73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61" name="Freeform 149"/>
              <p:cNvSpPr>
                <a:spLocks/>
              </p:cNvSpPr>
              <p:nvPr/>
            </p:nvSpPr>
            <p:spPr bwMode="auto">
              <a:xfrm>
                <a:off x="7304" y="1136"/>
                <a:ext cx="130" cy="118"/>
              </a:xfrm>
              <a:custGeom>
                <a:avLst/>
                <a:gdLst>
                  <a:gd name="T0" fmla="*/ 450 w 782"/>
                  <a:gd name="T1" fmla="*/ 0 h 707"/>
                  <a:gd name="T2" fmla="*/ 516 w 782"/>
                  <a:gd name="T3" fmla="*/ 92 h 707"/>
                  <a:gd name="T4" fmla="*/ 622 w 782"/>
                  <a:gd name="T5" fmla="*/ 92 h 707"/>
                  <a:gd name="T6" fmla="*/ 650 w 782"/>
                  <a:gd name="T7" fmla="*/ 117 h 707"/>
                  <a:gd name="T8" fmla="*/ 666 w 782"/>
                  <a:gd name="T9" fmla="*/ 161 h 707"/>
                  <a:gd name="T10" fmla="*/ 782 w 782"/>
                  <a:gd name="T11" fmla="*/ 319 h 707"/>
                  <a:gd name="T12" fmla="*/ 663 w 782"/>
                  <a:gd name="T13" fmla="*/ 382 h 707"/>
                  <a:gd name="T14" fmla="*/ 666 w 782"/>
                  <a:gd name="T15" fmla="*/ 435 h 707"/>
                  <a:gd name="T16" fmla="*/ 602 w 782"/>
                  <a:gd name="T17" fmla="*/ 440 h 707"/>
                  <a:gd name="T18" fmla="*/ 628 w 782"/>
                  <a:gd name="T19" fmla="*/ 589 h 707"/>
                  <a:gd name="T20" fmla="*/ 614 w 782"/>
                  <a:gd name="T21" fmla="*/ 628 h 707"/>
                  <a:gd name="T22" fmla="*/ 575 w 782"/>
                  <a:gd name="T23" fmla="*/ 628 h 707"/>
                  <a:gd name="T24" fmla="*/ 536 w 782"/>
                  <a:gd name="T25" fmla="*/ 612 h 707"/>
                  <a:gd name="T26" fmla="*/ 446 w 782"/>
                  <a:gd name="T27" fmla="*/ 707 h 707"/>
                  <a:gd name="T28" fmla="*/ 0 w 782"/>
                  <a:gd name="T29" fmla="*/ 707 h 707"/>
                  <a:gd name="T30" fmla="*/ 1 w 782"/>
                  <a:gd name="T31" fmla="*/ 675 h 707"/>
                  <a:gd name="T32" fmla="*/ 95 w 782"/>
                  <a:gd name="T33" fmla="*/ 648 h 707"/>
                  <a:gd name="T34" fmla="*/ 130 w 782"/>
                  <a:gd name="T35" fmla="*/ 511 h 707"/>
                  <a:gd name="T36" fmla="*/ 117 w 782"/>
                  <a:gd name="T37" fmla="*/ 451 h 707"/>
                  <a:gd name="T38" fmla="*/ 125 w 782"/>
                  <a:gd name="T39" fmla="*/ 379 h 707"/>
                  <a:gd name="T40" fmla="*/ 159 w 782"/>
                  <a:gd name="T41" fmla="*/ 319 h 707"/>
                  <a:gd name="T42" fmla="*/ 95 w 782"/>
                  <a:gd name="T43" fmla="*/ 232 h 707"/>
                  <a:gd name="T44" fmla="*/ 135 w 782"/>
                  <a:gd name="T45" fmla="*/ 156 h 707"/>
                  <a:gd name="T46" fmla="*/ 257 w 782"/>
                  <a:gd name="T47" fmla="*/ 101 h 707"/>
                  <a:gd name="T48" fmla="*/ 276 w 782"/>
                  <a:gd name="T49" fmla="*/ 121 h 707"/>
                  <a:gd name="T50" fmla="*/ 304 w 782"/>
                  <a:gd name="T51" fmla="*/ 126 h 707"/>
                  <a:gd name="T52" fmla="*/ 339 w 782"/>
                  <a:gd name="T53" fmla="*/ 78 h 707"/>
                  <a:gd name="T54" fmla="*/ 394 w 782"/>
                  <a:gd name="T55" fmla="*/ 73 h 707"/>
                  <a:gd name="T56" fmla="*/ 450 w 782"/>
                  <a:gd name="T57" fmla="*/ 0 h 7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782" h="707">
                    <a:moveTo>
                      <a:pt x="450" y="0"/>
                    </a:moveTo>
                    <a:lnTo>
                      <a:pt x="516" y="92"/>
                    </a:lnTo>
                    <a:lnTo>
                      <a:pt x="622" y="92"/>
                    </a:lnTo>
                    <a:lnTo>
                      <a:pt x="650" y="117"/>
                    </a:lnTo>
                    <a:lnTo>
                      <a:pt x="666" y="161"/>
                    </a:lnTo>
                    <a:lnTo>
                      <a:pt x="782" y="319"/>
                    </a:lnTo>
                    <a:lnTo>
                      <a:pt x="663" y="382"/>
                    </a:lnTo>
                    <a:lnTo>
                      <a:pt x="666" y="435"/>
                    </a:lnTo>
                    <a:lnTo>
                      <a:pt x="602" y="440"/>
                    </a:lnTo>
                    <a:lnTo>
                      <a:pt x="628" y="589"/>
                    </a:lnTo>
                    <a:lnTo>
                      <a:pt x="614" y="628"/>
                    </a:lnTo>
                    <a:lnTo>
                      <a:pt x="575" y="628"/>
                    </a:lnTo>
                    <a:lnTo>
                      <a:pt x="536" y="612"/>
                    </a:lnTo>
                    <a:lnTo>
                      <a:pt x="446" y="707"/>
                    </a:lnTo>
                    <a:lnTo>
                      <a:pt x="0" y="707"/>
                    </a:lnTo>
                    <a:lnTo>
                      <a:pt x="1" y="675"/>
                    </a:lnTo>
                    <a:lnTo>
                      <a:pt x="95" y="648"/>
                    </a:lnTo>
                    <a:lnTo>
                      <a:pt x="130" y="511"/>
                    </a:lnTo>
                    <a:lnTo>
                      <a:pt x="117" y="451"/>
                    </a:lnTo>
                    <a:lnTo>
                      <a:pt x="125" y="379"/>
                    </a:lnTo>
                    <a:lnTo>
                      <a:pt x="159" y="319"/>
                    </a:lnTo>
                    <a:lnTo>
                      <a:pt x="95" y="232"/>
                    </a:lnTo>
                    <a:lnTo>
                      <a:pt x="135" y="156"/>
                    </a:lnTo>
                    <a:lnTo>
                      <a:pt x="257" y="101"/>
                    </a:lnTo>
                    <a:lnTo>
                      <a:pt x="276" y="121"/>
                    </a:lnTo>
                    <a:lnTo>
                      <a:pt x="304" y="126"/>
                    </a:lnTo>
                    <a:lnTo>
                      <a:pt x="339" y="78"/>
                    </a:lnTo>
                    <a:lnTo>
                      <a:pt x="394" y="73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62" name="Freeform 150"/>
              <p:cNvSpPr>
                <a:spLocks/>
              </p:cNvSpPr>
              <p:nvPr/>
            </p:nvSpPr>
            <p:spPr bwMode="auto">
              <a:xfrm>
                <a:off x="7150" y="1041"/>
                <a:ext cx="229" cy="254"/>
              </a:xfrm>
              <a:custGeom>
                <a:avLst/>
                <a:gdLst>
                  <a:gd name="T0" fmla="*/ 486 w 1372"/>
                  <a:gd name="T1" fmla="*/ 38 h 1524"/>
                  <a:gd name="T2" fmla="*/ 562 w 1372"/>
                  <a:gd name="T3" fmla="*/ 36 h 1524"/>
                  <a:gd name="T4" fmla="*/ 610 w 1372"/>
                  <a:gd name="T5" fmla="*/ 0 h 1524"/>
                  <a:gd name="T6" fmla="*/ 682 w 1372"/>
                  <a:gd name="T7" fmla="*/ 13 h 1524"/>
                  <a:gd name="T8" fmla="*/ 759 w 1372"/>
                  <a:gd name="T9" fmla="*/ 115 h 1524"/>
                  <a:gd name="T10" fmla="*/ 856 w 1372"/>
                  <a:gd name="T11" fmla="*/ 136 h 1524"/>
                  <a:gd name="T12" fmla="*/ 875 w 1372"/>
                  <a:gd name="T13" fmla="*/ 175 h 1524"/>
                  <a:gd name="T14" fmla="*/ 944 w 1372"/>
                  <a:gd name="T15" fmla="*/ 199 h 1524"/>
                  <a:gd name="T16" fmla="*/ 1022 w 1372"/>
                  <a:gd name="T17" fmla="*/ 184 h 1524"/>
                  <a:gd name="T18" fmla="*/ 1085 w 1372"/>
                  <a:gd name="T19" fmla="*/ 242 h 1524"/>
                  <a:gd name="T20" fmla="*/ 1135 w 1372"/>
                  <a:gd name="T21" fmla="*/ 266 h 1524"/>
                  <a:gd name="T22" fmla="*/ 1210 w 1372"/>
                  <a:gd name="T23" fmla="*/ 353 h 1524"/>
                  <a:gd name="T24" fmla="*/ 1372 w 1372"/>
                  <a:gd name="T25" fmla="*/ 570 h 1524"/>
                  <a:gd name="T26" fmla="*/ 1315 w 1372"/>
                  <a:gd name="T27" fmla="*/ 642 h 1524"/>
                  <a:gd name="T28" fmla="*/ 1260 w 1372"/>
                  <a:gd name="T29" fmla="*/ 648 h 1524"/>
                  <a:gd name="T30" fmla="*/ 1223 w 1372"/>
                  <a:gd name="T31" fmla="*/ 695 h 1524"/>
                  <a:gd name="T32" fmla="*/ 1199 w 1372"/>
                  <a:gd name="T33" fmla="*/ 691 h 1524"/>
                  <a:gd name="T34" fmla="*/ 1178 w 1372"/>
                  <a:gd name="T35" fmla="*/ 670 h 1524"/>
                  <a:gd name="T36" fmla="*/ 1127 w 1372"/>
                  <a:gd name="T37" fmla="*/ 696 h 1524"/>
                  <a:gd name="T38" fmla="*/ 1059 w 1372"/>
                  <a:gd name="T39" fmla="*/ 724 h 1524"/>
                  <a:gd name="T40" fmla="*/ 1016 w 1372"/>
                  <a:gd name="T41" fmla="*/ 801 h 1524"/>
                  <a:gd name="T42" fmla="*/ 1077 w 1372"/>
                  <a:gd name="T43" fmla="*/ 887 h 1524"/>
                  <a:gd name="T44" fmla="*/ 1046 w 1372"/>
                  <a:gd name="T45" fmla="*/ 948 h 1524"/>
                  <a:gd name="T46" fmla="*/ 1038 w 1372"/>
                  <a:gd name="T47" fmla="*/ 1016 h 1524"/>
                  <a:gd name="T48" fmla="*/ 1051 w 1372"/>
                  <a:gd name="T49" fmla="*/ 1078 h 1524"/>
                  <a:gd name="T50" fmla="*/ 1014 w 1372"/>
                  <a:gd name="T51" fmla="*/ 1217 h 1524"/>
                  <a:gd name="T52" fmla="*/ 922 w 1372"/>
                  <a:gd name="T53" fmla="*/ 1244 h 1524"/>
                  <a:gd name="T54" fmla="*/ 919 w 1372"/>
                  <a:gd name="T55" fmla="*/ 1305 h 1524"/>
                  <a:gd name="T56" fmla="*/ 874 w 1372"/>
                  <a:gd name="T57" fmla="*/ 1354 h 1524"/>
                  <a:gd name="T58" fmla="*/ 824 w 1372"/>
                  <a:gd name="T59" fmla="*/ 1352 h 1524"/>
                  <a:gd name="T60" fmla="*/ 820 w 1372"/>
                  <a:gd name="T61" fmla="*/ 1524 h 1524"/>
                  <a:gd name="T62" fmla="*/ 568 w 1372"/>
                  <a:gd name="T63" fmla="*/ 1522 h 1524"/>
                  <a:gd name="T64" fmla="*/ 622 w 1372"/>
                  <a:gd name="T65" fmla="*/ 1433 h 1524"/>
                  <a:gd name="T66" fmla="*/ 730 w 1372"/>
                  <a:gd name="T67" fmla="*/ 1311 h 1524"/>
                  <a:gd name="T68" fmla="*/ 732 w 1372"/>
                  <a:gd name="T69" fmla="*/ 1230 h 1524"/>
                  <a:gd name="T70" fmla="*/ 383 w 1372"/>
                  <a:gd name="T71" fmla="*/ 985 h 1524"/>
                  <a:gd name="T72" fmla="*/ 370 w 1372"/>
                  <a:gd name="T73" fmla="*/ 949 h 1524"/>
                  <a:gd name="T74" fmla="*/ 240 w 1372"/>
                  <a:gd name="T75" fmla="*/ 859 h 1524"/>
                  <a:gd name="T76" fmla="*/ 212 w 1372"/>
                  <a:gd name="T77" fmla="*/ 861 h 1524"/>
                  <a:gd name="T78" fmla="*/ 171 w 1372"/>
                  <a:gd name="T79" fmla="*/ 854 h 1524"/>
                  <a:gd name="T80" fmla="*/ 109 w 1372"/>
                  <a:gd name="T81" fmla="*/ 755 h 1524"/>
                  <a:gd name="T82" fmla="*/ 108 w 1372"/>
                  <a:gd name="T83" fmla="*/ 708 h 1524"/>
                  <a:gd name="T84" fmla="*/ 73 w 1372"/>
                  <a:gd name="T85" fmla="*/ 681 h 1524"/>
                  <a:gd name="T86" fmla="*/ 68 w 1372"/>
                  <a:gd name="T87" fmla="*/ 566 h 1524"/>
                  <a:gd name="T88" fmla="*/ 31 w 1372"/>
                  <a:gd name="T89" fmla="*/ 549 h 1524"/>
                  <a:gd name="T90" fmla="*/ 57 w 1372"/>
                  <a:gd name="T91" fmla="*/ 479 h 1524"/>
                  <a:gd name="T92" fmla="*/ 0 w 1372"/>
                  <a:gd name="T93" fmla="*/ 405 h 1524"/>
                  <a:gd name="T94" fmla="*/ 12 w 1372"/>
                  <a:gd name="T95" fmla="*/ 330 h 1524"/>
                  <a:gd name="T96" fmla="*/ 61 w 1372"/>
                  <a:gd name="T97" fmla="*/ 266 h 1524"/>
                  <a:gd name="T98" fmla="*/ 40 w 1372"/>
                  <a:gd name="T99" fmla="*/ 120 h 1524"/>
                  <a:gd name="T100" fmla="*/ 188 w 1372"/>
                  <a:gd name="T101" fmla="*/ 100 h 1524"/>
                  <a:gd name="T102" fmla="*/ 228 w 1372"/>
                  <a:gd name="T103" fmla="*/ 143 h 1524"/>
                  <a:gd name="T104" fmla="*/ 428 w 1372"/>
                  <a:gd name="T105" fmla="*/ 120 h 1524"/>
                  <a:gd name="T106" fmla="*/ 445 w 1372"/>
                  <a:gd name="T107" fmla="*/ 65 h 1524"/>
                  <a:gd name="T108" fmla="*/ 486 w 1372"/>
                  <a:gd name="T109" fmla="*/ 38 h 15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372" h="1524">
                    <a:moveTo>
                      <a:pt x="486" y="38"/>
                    </a:moveTo>
                    <a:lnTo>
                      <a:pt x="562" y="36"/>
                    </a:lnTo>
                    <a:lnTo>
                      <a:pt x="610" y="0"/>
                    </a:lnTo>
                    <a:lnTo>
                      <a:pt x="682" y="13"/>
                    </a:lnTo>
                    <a:lnTo>
                      <a:pt x="759" y="115"/>
                    </a:lnTo>
                    <a:lnTo>
                      <a:pt x="856" y="136"/>
                    </a:lnTo>
                    <a:lnTo>
                      <a:pt x="875" y="175"/>
                    </a:lnTo>
                    <a:lnTo>
                      <a:pt x="944" y="199"/>
                    </a:lnTo>
                    <a:lnTo>
                      <a:pt x="1022" y="184"/>
                    </a:lnTo>
                    <a:lnTo>
                      <a:pt x="1085" y="242"/>
                    </a:lnTo>
                    <a:lnTo>
                      <a:pt x="1135" y="266"/>
                    </a:lnTo>
                    <a:lnTo>
                      <a:pt x="1210" y="353"/>
                    </a:lnTo>
                    <a:lnTo>
                      <a:pt x="1372" y="570"/>
                    </a:lnTo>
                    <a:lnTo>
                      <a:pt x="1315" y="642"/>
                    </a:lnTo>
                    <a:lnTo>
                      <a:pt x="1260" y="648"/>
                    </a:lnTo>
                    <a:lnTo>
                      <a:pt x="1223" y="695"/>
                    </a:lnTo>
                    <a:lnTo>
                      <a:pt x="1199" y="691"/>
                    </a:lnTo>
                    <a:lnTo>
                      <a:pt x="1178" y="670"/>
                    </a:lnTo>
                    <a:lnTo>
                      <a:pt x="1127" y="696"/>
                    </a:lnTo>
                    <a:lnTo>
                      <a:pt x="1059" y="724"/>
                    </a:lnTo>
                    <a:lnTo>
                      <a:pt x="1016" y="801"/>
                    </a:lnTo>
                    <a:lnTo>
                      <a:pt x="1077" y="887"/>
                    </a:lnTo>
                    <a:lnTo>
                      <a:pt x="1046" y="948"/>
                    </a:lnTo>
                    <a:lnTo>
                      <a:pt x="1038" y="1016"/>
                    </a:lnTo>
                    <a:lnTo>
                      <a:pt x="1051" y="1078"/>
                    </a:lnTo>
                    <a:lnTo>
                      <a:pt x="1014" y="1217"/>
                    </a:lnTo>
                    <a:lnTo>
                      <a:pt x="922" y="1244"/>
                    </a:lnTo>
                    <a:lnTo>
                      <a:pt x="919" y="1305"/>
                    </a:lnTo>
                    <a:lnTo>
                      <a:pt x="874" y="1354"/>
                    </a:lnTo>
                    <a:lnTo>
                      <a:pt x="824" y="1352"/>
                    </a:lnTo>
                    <a:lnTo>
                      <a:pt x="820" y="1524"/>
                    </a:lnTo>
                    <a:lnTo>
                      <a:pt x="568" y="1522"/>
                    </a:lnTo>
                    <a:lnTo>
                      <a:pt x="622" y="1433"/>
                    </a:lnTo>
                    <a:lnTo>
                      <a:pt x="730" y="1311"/>
                    </a:lnTo>
                    <a:lnTo>
                      <a:pt x="732" y="1230"/>
                    </a:lnTo>
                    <a:lnTo>
                      <a:pt x="383" y="985"/>
                    </a:lnTo>
                    <a:lnTo>
                      <a:pt x="370" y="949"/>
                    </a:lnTo>
                    <a:lnTo>
                      <a:pt x="240" y="859"/>
                    </a:lnTo>
                    <a:lnTo>
                      <a:pt x="212" y="861"/>
                    </a:lnTo>
                    <a:lnTo>
                      <a:pt x="171" y="854"/>
                    </a:lnTo>
                    <a:lnTo>
                      <a:pt x="109" y="755"/>
                    </a:lnTo>
                    <a:lnTo>
                      <a:pt x="108" y="708"/>
                    </a:lnTo>
                    <a:lnTo>
                      <a:pt x="73" y="681"/>
                    </a:lnTo>
                    <a:lnTo>
                      <a:pt x="68" y="566"/>
                    </a:lnTo>
                    <a:lnTo>
                      <a:pt x="31" y="549"/>
                    </a:lnTo>
                    <a:lnTo>
                      <a:pt x="57" y="479"/>
                    </a:lnTo>
                    <a:lnTo>
                      <a:pt x="0" y="405"/>
                    </a:lnTo>
                    <a:lnTo>
                      <a:pt x="12" y="330"/>
                    </a:lnTo>
                    <a:lnTo>
                      <a:pt x="61" y="266"/>
                    </a:lnTo>
                    <a:lnTo>
                      <a:pt x="40" y="120"/>
                    </a:lnTo>
                    <a:lnTo>
                      <a:pt x="188" y="100"/>
                    </a:lnTo>
                    <a:lnTo>
                      <a:pt x="228" y="143"/>
                    </a:lnTo>
                    <a:lnTo>
                      <a:pt x="428" y="120"/>
                    </a:lnTo>
                    <a:lnTo>
                      <a:pt x="445" y="65"/>
                    </a:lnTo>
                    <a:lnTo>
                      <a:pt x="486" y="3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63" name="Freeform 151"/>
              <p:cNvSpPr>
                <a:spLocks/>
              </p:cNvSpPr>
              <p:nvPr/>
            </p:nvSpPr>
            <p:spPr bwMode="auto">
              <a:xfrm>
                <a:off x="7150" y="1041"/>
                <a:ext cx="229" cy="254"/>
              </a:xfrm>
              <a:custGeom>
                <a:avLst/>
                <a:gdLst>
                  <a:gd name="T0" fmla="*/ 486 w 1372"/>
                  <a:gd name="T1" fmla="*/ 38 h 1524"/>
                  <a:gd name="T2" fmla="*/ 562 w 1372"/>
                  <a:gd name="T3" fmla="*/ 36 h 1524"/>
                  <a:gd name="T4" fmla="*/ 610 w 1372"/>
                  <a:gd name="T5" fmla="*/ 0 h 1524"/>
                  <a:gd name="T6" fmla="*/ 682 w 1372"/>
                  <a:gd name="T7" fmla="*/ 13 h 1524"/>
                  <a:gd name="T8" fmla="*/ 759 w 1372"/>
                  <a:gd name="T9" fmla="*/ 115 h 1524"/>
                  <a:gd name="T10" fmla="*/ 856 w 1372"/>
                  <a:gd name="T11" fmla="*/ 136 h 1524"/>
                  <a:gd name="T12" fmla="*/ 875 w 1372"/>
                  <a:gd name="T13" fmla="*/ 175 h 1524"/>
                  <a:gd name="T14" fmla="*/ 944 w 1372"/>
                  <a:gd name="T15" fmla="*/ 199 h 1524"/>
                  <a:gd name="T16" fmla="*/ 1022 w 1372"/>
                  <a:gd name="T17" fmla="*/ 184 h 1524"/>
                  <a:gd name="T18" fmla="*/ 1085 w 1372"/>
                  <a:gd name="T19" fmla="*/ 242 h 1524"/>
                  <a:gd name="T20" fmla="*/ 1135 w 1372"/>
                  <a:gd name="T21" fmla="*/ 266 h 1524"/>
                  <a:gd name="T22" fmla="*/ 1210 w 1372"/>
                  <a:gd name="T23" fmla="*/ 353 h 1524"/>
                  <a:gd name="T24" fmla="*/ 1372 w 1372"/>
                  <a:gd name="T25" fmla="*/ 570 h 1524"/>
                  <a:gd name="T26" fmla="*/ 1315 w 1372"/>
                  <a:gd name="T27" fmla="*/ 642 h 1524"/>
                  <a:gd name="T28" fmla="*/ 1260 w 1372"/>
                  <a:gd name="T29" fmla="*/ 648 h 1524"/>
                  <a:gd name="T30" fmla="*/ 1223 w 1372"/>
                  <a:gd name="T31" fmla="*/ 695 h 1524"/>
                  <a:gd name="T32" fmla="*/ 1199 w 1372"/>
                  <a:gd name="T33" fmla="*/ 691 h 1524"/>
                  <a:gd name="T34" fmla="*/ 1178 w 1372"/>
                  <a:gd name="T35" fmla="*/ 670 h 1524"/>
                  <a:gd name="T36" fmla="*/ 1127 w 1372"/>
                  <a:gd name="T37" fmla="*/ 696 h 1524"/>
                  <a:gd name="T38" fmla="*/ 1059 w 1372"/>
                  <a:gd name="T39" fmla="*/ 724 h 1524"/>
                  <a:gd name="T40" fmla="*/ 1016 w 1372"/>
                  <a:gd name="T41" fmla="*/ 801 h 1524"/>
                  <a:gd name="T42" fmla="*/ 1077 w 1372"/>
                  <a:gd name="T43" fmla="*/ 887 h 1524"/>
                  <a:gd name="T44" fmla="*/ 1046 w 1372"/>
                  <a:gd name="T45" fmla="*/ 948 h 1524"/>
                  <a:gd name="T46" fmla="*/ 1038 w 1372"/>
                  <a:gd name="T47" fmla="*/ 1016 h 1524"/>
                  <a:gd name="T48" fmla="*/ 1051 w 1372"/>
                  <a:gd name="T49" fmla="*/ 1078 h 1524"/>
                  <a:gd name="T50" fmla="*/ 1014 w 1372"/>
                  <a:gd name="T51" fmla="*/ 1217 h 1524"/>
                  <a:gd name="T52" fmla="*/ 922 w 1372"/>
                  <a:gd name="T53" fmla="*/ 1244 h 1524"/>
                  <a:gd name="T54" fmla="*/ 919 w 1372"/>
                  <a:gd name="T55" fmla="*/ 1305 h 1524"/>
                  <a:gd name="T56" fmla="*/ 874 w 1372"/>
                  <a:gd name="T57" fmla="*/ 1354 h 1524"/>
                  <a:gd name="T58" fmla="*/ 824 w 1372"/>
                  <a:gd name="T59" fmla="*/ 1352 h 1524"/>
                  <a:gd name="T60" fmla="*/ 820 w 1372"/>
                  <a:gd name="T61" fmla="*/ 1524 h 1524"/>
                  <a:gd name="T62" fmla="*/ 568 w 1372"/>
                  <a:gd name="T63" fmla="*/ 1522 h 1524"/>
                  <a:gd name="T64" fmla="*/ 622 w 1372"/>
                  <a:gd name="T65" fmla="*/ 1433 h 1524"/>
                  <a:gd name="T66" fmla="*/ 730 w 1372"/>
                  <a:gd name="T67" fmla="*/ 1311 h 1524"/>
                  <a:gd name="T68" fmla="*/ 732 w 1372"/>
                  <a:gd name="T69" fmla="*/ 1230 h 1524"/>
                  <a:gd name="T70" fmla="*/ 383 w 1372"/>
                  <a:gd name="T71" fmla="*/ 985 h 1524"/>
                  <a:gd name="T72" fmla="*/ 370 w 1372"/>
                  <a:gd name="T73" fmla="*/ 949 h 1524"/>
                  <a:gd name="T74" fmla="*/ 240 w 1372"/>
                  <a:gd name="T75" fmla="*/ 859 h 1524"/>
                  <a:gd name="T76" fmla="*/ 212 w 1372"/>
                  <a:gd name="T77" fmla="*/ 861 h 1524"/>
                  <a:gd name="T78" fmla="*/ 171 w 1372"/>
                  <a:gd name="T79" fmla="*/ 854 h 1524"/>
                  <a:gd name="T80" fmla="*/ 109 w 1372"/>
                  <a:gd name="T81" fmla="*/ 755 h 1524"/>
                  <a:gd name="T82" fmla="*/ 108 w 1372"/>
                  <a:gd name="T83" fmla="*/ 708 h 1524"/>
                  <a:gd name="T84" fmla="*/ 73 w 1372"/>
                  <a:gd name="T85" fmla="*/ 681 h 1524"/>
                  <a:gd name="T86" fmla="*/ 68 w 1372"/>
                  <a:gd name="T87" fmla="*/ 566 h 1524"/>
                  <a:gd name="T88" fmla="*/ 31 w 1372"/>
                  <a:gd name="T89" fmla="*/ 549 h 1524"/>
                  <a:gd name="T90" fmla="*/ 57 w 1372"/>
                  <a:gd name="T91" fmla="*/ 479 h 1524"/>
                  <a:gd name="T92" fmla="*/ 0 w 1372"/>
                  <a:gd name="T93" fmla="*/ 405 h 1524"/>
                  <a:gd name="T94" fmla="*/ 12 w 1372"/>
                  <a:gd name="T95" fmla="*/ 330 h 1524"/>
                  <a:gd name="T96" fmla="*/ 61 w 1372"/>
                  <a:gd name="T97" fmla="*/ 266 h 1524"/>
                  <a:gd name="T98" fmla="*/ 40 w 1372"/>
                  <a:gd name="T99" fmla="*/ 120 h 1524"/>
                  <a:gd name="T100" fmla="*/ 188 w 1372"/>
                  <a:gd name="T101" fmla="*/ 100 h 1524"/>
                  <a:gd name="T102" fmla="*/ 228 w 1372"/>
                  <a:gd name="T103" fmla="*/ 143 h 1524"/>
                  <a:gd name="T104" fmla="*/ 428 w 1372"/>
                  <a:gd name="T105" fmla="*/ 120 h 1524"/>
                  <a:gd name="T106" fmla="*/ 445 w 1372"/>
                  <a:gd name="T107" fmla="*/ 65 h 1524"/>
                  <a:gd name="T108" fmla="*/ 486 w 1372"/>
                  <a:gd name="T109" fmla="*/ 38 h 15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372" h="1524">
                    <a:moveTo>
                      <a:pt x="486" y="38"/>
                    </a:moveTo>
                    <a:lnTo>
                      <a:pt x="562" y="36"/>
                    </a:lnTo>
                    <a:lnTo>
                      <a:pt x="610" y="0"/>
                    </a:lnTo>
                    <a:lnTo>
                      <a:pt x="682" y="13"/>
                    </a:lnTo>
                    <a:lnTo>
                      <a:pt x="759" y="115"/>
                    </a:lnTo>
                    <a:lnTo>
                      <a:pt x="856" y="136"/>
                    </a:lnTo>
                    <a:lnTo>
                      <a:pt x="875" y="175"/>
                    </a:lnTo>
                    <a:lnTo>
                      <a:pt x="944" y="199"/>
                    </a:lnTo>
                    <a:lnTo>
                      <a:pt x="1022" y="184"/>
                    </a:lnTo>
                    <a:lnTo>
                      <a:pt x="1085" y="242"/>
                    </a:lnTo>
                    <a:lnTo>
                      <a:pt x="1135" y="266"/>
                    </a:lnTo>
                    <a:lnTo>
                      <a:pt x="1210" y="353"/>
                    </a:lnTo>
                    <a:lnTo>
                      <a:pt x="1372" y="570"/>
                    </a:lnTo>
                    <a:lnTo>
                      <a:pt x="1315" y="642"/>
                    </a:lnTo>
                    <a:lnTo>
                      <a:pt x="1260" y="648"/>
                    </a:lnTo>
                    <a:lnTo>
                      <a:pt x="1223" y="695"/>
                    </a:lnTo>
                    <a:lnTo>
                      <a:pt x="1199" y="691"/>
                    </a:lnTo>
                    <a:lnTo>
                      <a:pt x="1178" y="670"/>
                    </a:lnTo>
                    <a:lnTo>
                      <a:pt x="1127" y="696"/>
                    </a:lnTo>
                    <a:lnTo>
                      <a:pt x="1059" y="724"/>
                    </a:lnTo>
                    <a:lnTo>
                      <a:pt x="1016" y="801"/>
                    </a:lnTo>
                    <a:lnTo>
                      <a:pt x="1077" y="887"/>
                    </a:lnTo>
                    <a:lnTo>
                      <a:pt x="1046" y="948"/>
                    </a:lnTo>
                    <a:lnTo>
                      <a:pt x="1038" y="1016"/>
                    </a:lnTo>
                    <a:lnTo>
                      <a:pt x="1051" y="1078"/>
                    </a:lnTo>
                    <a:lnTo>
                      <a:pt x="1014" y="1217"/>
                    </a:lnTo>
                    <a:lnTo>
                      <a:pt x="922" y="1244"/>
                    </a:lnTo>
                    <a:lnTo>
                      <a:pt x="919" y="1305"/>
                    </a:lnTo>
                    <a:lnTo>
                      <a:pt x="874" y="1354"/>
                    </a:lnTo>
                    <a:lnTo>
                      <a:pt x="824" y="1352"/>
                    </a:lnTo>
                    <a:lnTo>
                      <a:pt x="820" y="1524"/>
                    </a:lnTo>
                    <a:lnTo>
                      <a:pt x="568" y="1522"/>
                    </a:lnTo>
                    <a:lnTo>
                      <a:pt x="622" y="1433"/>
                    </a:lnTo>
                    <a:lnTo>
                      <a:pt x="730" y="1311"/>
                    </a:lnTo>
                    <a:lnTo>
                      <a:pt x="732" y="1230"/>
                    </a:lnTo>
                    <a:lnTo>
                      <a:pt x="383" y="985"/>
                    </a:lnTo>
                    <a:lnTo>
                      <a:pt x="370" y="949"/>
                    </a:lnTo>
                    <a:lnTo>
                      <a:pt x="240" y="859"/>
                    </a:lnTo>
                    <a:lnTo>
                      <a:pt x="212" y="861"/>
                    </a:lnTo>
                    <a:lnTo>
                      <a:pt x="171" y="854"/>
                    </a:lnTo>
                    <a:lnTo>
                      <a:pt x="109" y="755"/>
                    </a:lnTo>
                    <a:lnTo>
                      <a:pt x="108" y="708"/>
                    </a:lnTo>
                    <a:lnTo>
                      <a:pt x="73" y="681"/>
                    </a:lnTo>
                    <a:lnTo>
                      <a:pt x="68" y="566"/>
                    </a:lnTo>
                    <a:lnTo>
                      <a:pt x="31" y="549"/>
                    </a:lnTo>
                    <a:lnTo>
                      <a:pt x="57" y="479"/>
                    </a:lnTo>
                    <a:lnTo>
                      <a:pt x="0" y="405"/>
                    </a:lnTo>
                    <a:lnTo>
                      <a:pt x="12" y="330"/>
                    </a:lnTo>
                    <a:lnTo>
                      <a:pt x="61" y="266"/>
                    </a:lnTo>
                    <a:lnTo>
                      <a:pt x="40" y="120"/>
                    </a:lnTo>
                    <a:lnTo>
                      <a:pt x="188" y="100"/>
                    </a:lnTo>
                    <a:lnTo>
                      <a:pt x="228" y="143"/>
                    </a:lnTo>
                    <a:lnTo>
                      <a:pt x="428" y="120"/>
                    </a:lnTo>
                    <a:lnTo>
                      <a:pt x="445" y="65"/>
                    </a:lnTo>
                    <a:lnTo>
                      <a:pt x="486" y="3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64" name="Freeform 152"/>
              <p:cNvSpPr>
                <a:spLocks/>
              </p:cNvSpPr>
              <p:nvPr/>
            </p:nvSpPr>
            <p:spPr bwMode="auto">
              <a:xfrm>
                <a:off x="6825" y="933"/>
                <a:ext cx="305" cy="293"/>
              </a:xfrm>
              <a:custGeom>
                <a:avLst/>
                <a:gdLst>
                  <a:gd name="T0" fmla="*/ 1208 w 1829"/>
                  <a:gd name="T1" fmla="*/ 7 h 1761"/>
                  <a:gd name="T2" fmla="*/ 1315 w 1829"/>
                  <a:gd name="T3" fmla="*/ 0 h 1761"/>
                  <a:gd name="T4" fmla="*/ 1430 w 1829"/>
                  <a:gd name="T5" fmla="*/ 97 h 1761"/>
                  <a:gd name="T6" fmla="*/ 1510 w 1829"/>
                  <a:gd name="T7" fmla="*/ 72 h 1761"/>
                  <a:gd name="T8" fmla="*/ 1574 w 1829"/>
                  <a:gd name="T9" fmla="*/ 129 h 1761"/>
                  <a:gd name="T10" fmla="*/ 1587 w 1829"/>
                  <a:gd name="T11" fmla="*/ 181 h 1761"/>
                  <a:gd name="T12" fmla="*/ 1676 w 1829"/>
                  <a:gd name="T13" fmla="*/ 282 h 1761"/>
                  <a:gd name="T14" fmla="*/ 1754 w 1829"/>
                  <a:gd name="T15" fmla="*/ 279 h 1761"/>
                  <a:gd name="T16" fmla="*/ 1761 w 1829"/>
                  <a:gd name="T17" fmla="*/ 301 h 1761"/>
                  <a:gd name="T18" fmla="*/ 1829 w 1829"/>
                  <a:gd name="T19" fmla="*/ 303 h 1761"/>
                  <a:gd name="T20" fmla="*/ 1761 w 1829"/>
                  <a:gd name="T21" fmla="*/ 509 h 1761"/>
                  <a:gd name="T22" fmla="*/ 1609 w 1829"/>
                  <a:gd name="T23" fmla="*/ 578 h 1761"/>
                  <a:gd name="T24" fmla="*/ 1568 w 1829"/>
                  <a:gd name="T25" fmla="*/ 567 h 1761"/>
                  <a:gd name="T26" fmla="*/ 1527 w 1829"/>
                  <a:gd name="T27" fmla="*/ 577 h 1761"/>
                  <a:gd name="T28" fmla="*/ 1510 w 1829"/>
                  <a:gd name="T29" fmla="*/ 593 h 1761"/>
                  <a:gd name="T30" fmla="*/ 1381 w 1829"/>
                  <a:gd name="T31" fmla="*/ 620 h 1761"/>
                  <a:gd name="T32" fmla="*/ 1318 w 1829"/>
                  <a:gd name="T33" fmla="*/ 777 h 1761"/>
                  <a:gd name="T34" fmla="*/ 1290 w 1829"/>
                  <a:gd name="T35" fmla="*/ 789 h 1761"/>
                  <a:gd name="T36" fmla="*/ 1291 w 1829"/>
                  <a:gd name="T37" fmla="*/ 858 h 1761"/>
                  <a:gd name="T38" fmla="*/ 1258 w 1829"/>
                  <a:gd name="T39" fmla="*/ 880 h 1761"/>
                  <a:gd name="T40" fmla="*/ 1252 w 1829"/>
                  <a:gd name="T41" fmla="*/ 927 h 1761"/>
                  <a:gd name="T42" fmla="*/ 1154 w 1829"/>
                  <a:gd name="T43" fmla="*/ 936 h 1761"/>
                  <a:gd name="T44" fmla="*/ 1252 w 1829"/>
                  <a:gd name="T45" fmla="*/ 1205 h 1761"/>
                  <a:gd name="T46" fmla="*/ 1146 w 1829"/>
                  <a:gd name="T47" fmla="*/ 1302 h 1761"/>
                  <a:gd name="T48" fmla="*/ 1117 w 1829"/>
                  <a:gd name="T49" fmla="*/ 1328 h 1761"/>
                  <a:gd name="T50" fmla="*/ 1100 w 1829"/>
                  <a:gd name="T51" fmla="*/ 1479 h 1761"/>
                  <a:gd name="T52" fmla="*/ 1120 w 1829"/>
                  <a:gd name="T53" fmla="*/ 1486 h 1761"/>
                  <a:gd name="T54" fmla="*/ 1117 w 1829"/>
                  <a:gd name="T55" fmla="*/ 1525 h 1761"/>
                  <a:gd name="T56" fmla="*/ 1007 w 1829"/>
                  <a:gd name="T57" fmla="*/ 1659 h 1761"/>
                  <a:gd name="T58" fmla="*/ 998 w 1829"/>
                  <a:gd name="T59" fmla="*/ 1717 h 1761"/>
                  <a:gd name="T60" fmla="*/ 923 w 1829"/>
                  <a:gd name="T61" fmla="*/ 1761 h 1761"/>
                  <a:gd name="T62" fmla="*/ 512 w 1829"/>
                  <a:gd name="T63" fmla="*/ 1681 h 1761"/>
                  <a:gd name="T64" fmla="*/ 292 w 1829"/>
                  <a:gd name="T65" fmla="*/ 1641 h 1761"/>
                  <a:gd name="T66" fmla="*/ 250 w 1829"/>
                  <a:gd name="T67" fmla="*/ 1641 h 1761"/>
                  <a:gd name="T68" fmla="*/ 238 w 1829"/>
                  <a:gd name="T69" fmla="*/ 1664 h 1761"/>
                  <a:gd name="T70" fmla="*/ 0 w 1829"/>
                  <a:gd name="T71" fmla="*/ 1648 h 1761"/>
                  <a:gd name="T72" fmla="*/ 106 w 1829"/>
                  <a:gd name="T73" fmla="*/ 1545 h 1761"/>
                  <a:gd name="T74" fmla="*/ 139 w 1829"/>
                  <a:gd name="T75" fmla="*/ 1449 h 1761"/>
                  <a:gd name="T76" fmla="*/ 143 w 1829"/>
                  <a:gd name="T77" fmla="*/ 1390 h 1761"/>
                  <a:gd name="T78" fmla="*/ 322 w 1829"/>
                  <a:gd name="T79" fmla="*/ 1292 h 1761"/>
                  <a:gd name="T80" fmla="*/ 364 w 1829"/>
                  <a:gd name="T81" fmla="*/ 1199 h 1761"/>
                  <a:gd name="T82" fmla="*/ 451 w 1829"/>
                  <a:gd name="T83" fmla="*/ 1036 h 1761"/>
                  <a:gd name="T84" fmla="*/ 518 w 1829"/>
                  <a:gd name="T85" fmla="*/ 919 h 1761"/>
                  <a:gd name="T86" fmla="*/ 514 w 1829"/>
                  <a:gd name="T87" fmla="*/ 867 h 1761"/>
                  <a:gd name="T88" fmla="*/ 531 w 1829"/>
                  <a:gd name="T89" fmla="*/ 847 h 1761"/>
                  <a:gd name="T90" fmla="*/ 483 w 1829"/>
                  <a:gd name="T91" fmla="*/ 800 h 1761"/>
                  <a:gd name="T92" fmla="*/ 482 w 1829"/>
                  <a:gd name="T93" fmla="*/ 767 h 1761"/>
                  <a:gd name="T94" fmla="*/ 615 w 1829"/>
                  <a:gd name="T95" fmla="*/ 642 h 1761"/>
                  <a:gd name="T96" fmla="*/ 626 w 1829"/>
                  <a:gd name="T97" fmla="*/ 463 h 1761"/>
                  <a:gd name="T98" fmla="*/ 1096 w 1829"/>
                  <a:gd name="T99" fmla="*/ 124 h 1761"/>
                  <a:gd name="T100" fmla="*/ 1221 w 1829"/>
                  <a:gd name="T101" fmla="*/ 33 h 1761"/>
                  <a:gd name="T102" fmla="*/ 1208 w 1829"/>
                  <a:gd name="T103" fmla="*/ 7 h 17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829" h="1761">
                    <a:moveTo>
                      <a:pt x="1208" y="7"/>
                    </a:moveTo>
                    <a:lnTo>
                      <a:pt x="1315" y="0"/>
                    </a:lnTo>
                    <a:lnTo>
                      <a:pt x="1430" y="97"/>
                    </a:lnTo>
                    <a:lnTo>
                      <a:pt x="1510" y="72"/>
                    </a:lnTo>
                    <a:lnTo>
                      <a:pt x="1574" y="129"/>
                    </a:lnTo>
                    <a:lnTo>
                      <a:pt x="1587" y="181"/>
                    </a:lnTo>
                    <a:lnTo>
                      <a:pt x="1676" y="282"/>
                    </a:lnTo>
                    <a:lnTo>
                      <a:pt x="1754" y="279"/>
                    </a:lnTo>
                    <a:lnTo>
                      <a:pt x="1761" y="301"/>
                    </a:lnTo>
                    <a:lnTo>
                      <a:pt x="1829" y="303"/>
                    </a:lnTo>
                    <a:lnTo>
                      <a:pt x="1761" y="509"/>
                    </a:lnTo>
                    <a:lnTo>
                      <a:pt x="1609" y="578"/>
                    </a:lnTo>
                    <a:lnTo>
                      <a:pt x="1568" y="567"/>
                    </a:lnTo>
                    <a:lnTo>
                      <a:pt x="1527" y="577"/>
                    </a:lnTo>
                    <a:lnTo>
                      <a:pt x="1510" y="593"/>
                    </a:lnTo>
                    <a:lnTo>
                      <a:pt x="1381" y="620"/>
                    </a:lnTo>
                    <a:lnTo>
                      <a:pt x="1318" y="777"/>
                    </a:lnTo>
                    <a:lnTo>
                      <a:pt x="1290" y="789"/>
                    </a:lnTo>
                    <a:lnTo>
                      <a:pt x="1291" y="858"/>
                    </a:lnTo>
                    <a:lnTo>
                      <a:pt x="1258" y="880"/>
                    </a:lnTo>
                    <a:lnTo>
                      <a:pt x="1252" y="927"/>
                    </a:lnTo>
                    <a:lnTo>
                      <a:pt x="1154" y="936"/>
                    </a:lnTo>
                    <a:lnTo>
                      <a:pt x="1252" y="1205"/>
                    </a:lnTo>
                    <a:lnTo>
                      <a:pt x="1146" y="1302"/>
                    </a:lnTo>
                    <a:lnTo>
                      <a:pt x="1117" y="1328"/>
                    </a:lnTo>
                    <a:lnTo>
                      <a:pt x="1100" y="1479"/>
                    </a:lnTo>
                    <a:lnTo>
                      <a:pt x="1120" y="1486"/>
                    </a:lnTo>
                    <a:lnTo>
                      <a:pt x="1117" y="1525"/>
                    </a:lnTo>
                    <a:lnTo>
                      <a:pt x="1007" y="1659"/>
                    </a:lnTo>
                    <a:lnTo>
                      <a:pt x="998" y="1717"/>
                    </a:lnTo>
                    <a:lnTo>
                      <a:pt x="923" y="1761"/>
                    </a:lnTo>
                    <a:lnTo>
                      <a:pt x="512" y="1681"/>
                    </a:lnTo>
                    <a:lnTo>
                      <a:pt x="292" y="1641"/>
                    </a:lnTo>
                    <a:lnTo>
                      <a:pt x="250" y="1641"/>
                    </a:lnTo>
                    <a:lnTo>
                      <a:pt x="238" y="1664"/>
                    </a:lnTo>
                    <a:lnTo>
                      <a:pt x="0" y="1648"/>
                    </a:lnTo>
                    <a:lnTo>
                      <a:pt x="106" y="1545"/>
                    </a:lnTo>
                    <a:lnTo>
                      <a:pt x="139" y="1449"/>
                    </a:lnTo>
                    <a:lnTo>
                      <a:pt x="143" y="1390"/>
                    </a:lnTo>
                    <a:lnTo>
                      <a:pt x="322" y="1292"/>
                    </a:lnTo>
                    <a:lnTo>
                      <a:pt x="364" y="1199"/>
                    </a:lnTo>
                    <a:lnTo>
                      <a:pt x="451" y="1036"/>
                    </a:lnTo>
                    <a:lnTo>
                      <a:pt x="518" y="919"/>
                    </a:lnTo>
                    <a:lnTo>
                      <a:pt x="514" y="867"/>
                    </a:lnTo>
                    <a:lnTo>
                      <a:pt x="531" y="847"/>
                    </a:lnTo>
                    <a:lnTo>
                      <a:pt x="483" y="800"/>
                    </a:lnTo>
                    <a:lnTo>
                      <a:pt x="482" y="767"/>
                    </a:lnTo>
                    <a:lnTo>
                      <a:pt x="615" y="642"/>
                    </a:lnTo>
                    <a:lnTo>
                      <a:pt x="626" y="463"/>
                    </a:lnTo>
                    <a:lnTo>
                      <a:pt x="1096" y="124"/>
                    </a:lnTo>
                    <a:lnTo>
                      <a:pt x="1221" y="33"/>
                    </a:lnTo>
                    <a:lnTo>
                      <a:pt x="1208" y="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65" name="Freeform 153"/>
              <p:cNvSpPr>
                <a:spLocks/>
              </p:cNvSpPr>
              <p:nvPr/>
            </p:nvSpPr>
            <p:spPr bwMode="auto">
              <a:xfrm>
                <a:off x="6825" y="933"/>
                <a:ext cx="305" cy="293"/>
              </a:xfrm>
              <a:custGeom>
                <a:avLst/>
                <a:gdLst>
                  <a:gd name="T0" fmla="*/ 1208 w 1829"/>
                  <a:gd name="T1" fmla="*/ 7 h 1761"/>
                  <a:gd name="T2" fmla="*/ 1315 w 1829"/>
                  <a:gd name="T3" fmla="*/ 0 h 1761"/>
                  <a:gd name="T4" fmla="*/ 1430 w 1829"/>
                  <a:gd name="T5" fmla="*/ 97 h 1761"/>
                  <a:gd name="T6" fmla="*/ 1510 w 1829"/>
                  <a:gd name="T7" fmla="*/ 72 h 1761"/>
                  <a:gd name="T8" fmla="*/ 1574 w 1829"/>
                  <a:gd name="T9" fmla="*/ 129 h 1761"/>
                  <a:gd name="T10" fmla="*/ 1587 w 1829"/>
                  <a:gd name="T11" fmla="*/ 181 h 1761"/>
                  <a:gd name="T12" fmla="*/ 1676 w 1829"/>
                  <a:gd name="T13" fmla="*/ 282 h 1761"/>
                  <a:gd name="T14" fmla="*/ 1754 w 1829"/>
                  <a:gd name="T15" fmla="*/ 279 h 1761"/>
                  <a:gd name="T16" fmla="*/ 1761 w 1829"/>
                  <a:gd name="T17" fmla="*/ 301 h 1761"/>
                  <a:gd name="T18" fmla="*/ 1829 w 1829"/>
                  <a:gd name="T19" fmla="*/ 303 h 1761"/>
                  <a:gd name="T20" fmla="*/ 1761 w 1829"/>
                  <a:gd name="T21" fmla="*/ 509 h 1761"/>
                  <a:gd name="T22" fmla="*/ 1609 w 1829"/>
                  <a:gd name="T23" fmla="*/ 578 h 1761"/>
                  <a:gd name="T24" fmla="*/ 1568 w 1829"/>
                  <a:gd name="T25" fmla="*/ 567 h 1761"/>
                  <a:gd name="T26" fmla="*/ 1527 w 1829"/>
                  <a:gd name="T27" fmla="*/ 577 h 1761"/>
                  <a:gd name="T28" fmla="*/ 1510 w 1829"/>
                  <a:gd name="T29" fmla="*/ 593 h 1761"/>
                  <a:gd name="T30" fmla="*/ 1381 w 1829"/>
                  <a:gd name="T31" fmla="*/ 620 h 1761"/>
                  <a:gd name="T32" fmla="*/ 1318 w 1829"/>
                  <a:gd name="T33" fmla="*/ 777 h 1761"/>
                  <a:gd name="T34" fmla="*/ 1290 w 1829"/>
                  <a:gd name="T35" fmla="*/ 789 h 1761"/>
                  <a:gd name="T36" fmla="*/ 1291 w 1829"/>
                  <a:gd name="T37" fmla="*/ 858 h 1761"/>
                  <a:gd name="T38" fmla="*/ 1258 w 1829"/>
                  <a:gd name="T39" fmla="*/ 880 h 1761"/>
                  <a:gd name="T40" fmla="*/ 1252 w 1829"/>
                  <a:gd name="T41" fmla="*/ 927 h 1761"/>
                  <a:gd name="T42" fmla="*/ 1154 w 1829"/>
                  <a:gd name="T43" fmla="*/ 936 h 1761"/>
                  <a:gd name="T44" fmla="*/ 1252 w 1829"/>
                  <a:gd name="T45" fmla="*/ 1205 h 1761"/>
                  <a:gd name="T46" fmla="*/ 1146 w 1829"/>
                  <a:gd name="T47" fmla="*/ 1302 h 1761"/>
                  <a:gd name="T48" fmla="*/ 1117 w 1829"/>
                  <a:gd name="T49" fmla="*/ 1328 h 1761"/>
                  <a:gd name="T50" fmla="*/ 1100 w 1829"/>
                  <a:gd name="T51" fmla="*/ 1479 h 1761"/>
                  <a:gd name="T52" fmla="*/ 1120 w 1829"/>
                  <a:gd name="T53" fmla="*/ 1486 h 1761"/>
                  <a:gd name="T54" fmla="*/ 1117 w 1829"/>
                  <a:gd name="T55" fmla="*/ 1525 h 1761"/>
                  <a:gd name="T56" fmla="*/ 1007 w 1829"/>
                  <a:gd name="T57" fmla="*/ 1659 h 1761"/>
                  <a:gd name="T58" fmla="*/ 998 w 1829"/>
                  <a:gd name="T59" fmla="*/ 1717 h 1761"/>
                  <a:gd name="T60" fmla="*/ 923 w 1829"/>
                  <a:gd name="T61" fmla="*/ 1761 h 1761"/>
                  <a:gd name="T62" fmla="*/ 512 w 1829"/>
                  <a:gd name="T63" fmla="*/ 1681 h 1761"/>
                  <a:gd name="T64" fmla="*/ 292 w 1829"/>
                  <a:gd name="T65" fmla="*/ 1641 h 1761"/>
                  <a:gd name="T66" fmla="*/ 250 w 1829"/>
                  <a:gd name="T67" fmla="*/ 1641 h 1761"/>
                  <a:gd name="T68" fmla="*/ 238 w 1829"/>
                  <a:gd name="T69" fmla="*/ 1664 h 1761"/>
                  <a:gd name="T70" fmla="*/ 0 w 1829"/>
                  <a:gd name="T71" fmla="*/ 1648 h 1761"/>
                  <a:gd name="T72" fmla="*/ 106 w 1829"/>
                  <a:gd name="T73" fmla="*/ 1545 h 1761"/>
                  <a:gd name="T74" fmla="*/ 139 w 1829"/>
                  <a:gd name="T75" fmla="*/ 1449 h 1761"/>
                  <a:gd name="T76" fmla="*/ 143 w 1829"/>
                  <a:gd name="T77" fmla="*/ 1390 h 1761"/>
                  <a:gd name="T78" fmla="*/ 322 w 1829"/>
                  <a:gd name="T79" fmla="*/ 1292 h 1761"/>
                  <a:gd name="T80" fmla="*/ 364 w 1829"/>
                  <a:gd name="T81" fmla="*/ 1199 h 1761"/>
                  <a:gd name="T82" fmla="*/ 451 w 1829"/>
                  <a:gd name="T83" fmla="*/ 1036 h 1761"/>
                  <a:gd name="T84" fmla="*/ 518 w 1829"/>
                  <a:gd name="T85" fmla="*/ 919 h 1761"/>
                  <a:gd name="T86" fmla="*/ 514 w 1829"/>
                  <a:gd name="T87" fmla="*/ 867 h 1761"/>
                  <a:gd name="T88" fmla="*/ 531 w 1829"/>
                  <a:gd name="T89" fmla="*/ 847 h 1761"/>
                  <a:gd name="T90" fmla="*/ 483 w 1829"/>
                  <a:gd name="T91" fmla="*/ 800 h 1761"/>
                  <a:gd name="T92" fmla="*/ 482 w 1829"/>
                  <a:gd name="T93" fmla="*/ 767 h 1761"/>
                  <a:gd name="T94" fmla="*/ 615 w 1829"/>
                  <a:gd name="T95" fmla="*/ 642 h 1761"/>
                  <a:gd name="T96" fmla="*/ 626 w 1829"/>
                  <a:gd name="T97" fmla="*/ 463 h 1761"/>
                  <a:gd name="T98" fmla="*/ 1096 w 1829"/>
                  <a:gd name="T99" fmla="*/ 124 h 1761"/>
                  <a:gd name="T100" fmla="*/ 1221 w 1829"/>
                  <a:gd name="T101" fmla="*/ 33 h 1761"/>
                  <a:gd name="T102" fmla="*/ 1208 w 1829"/>
                  <a:gd name="T103" fmla="*/ 7 h 17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829" h="1761">
                    <a:moveTo>
                      <a:pt x="1208" y="7"/>
                    </a:moveTo>
                    <a:lnTo>
                      <a:pt x="1315" y="0"/>
                    </a:lnTo>
                    <a:lnTo>
                      <a:pt x="1430" y="97"/>
                    </a:lnTo>
                    <a:lnTo>
                      <a:pt x="1510" y="72"/>
                    </a:lnTo>
                    <a:lnTo>
                      <a:pt x="1574" y="129"/>
                    </a:lnTo>
                    <a:lnTo>
                      <a:pt x="1587" y="181"/>
                    </a:lnTo>
                    <a:lnTo>
                      <a:pt x="1676" y="282"/>
                    </a:lnTo>
                    <a:lnTo>
                      <a:pt x="1754" y="279"/>
                    </a:lnTo>
                    <a:lnTo>
                      <a:pt x="1761" y="301"/>
                    </a:lnTo>
                    <a:lnTo>
                      <a:pt x="1829" y="303"/>
                    </a:lnTo>
                    <a:lnTo>
                      <a:pt x="1761" y="509"/>
                    </a:lnTo>
                    <a:lnTo>
                      <a:pt x="1609" y="578"/>
                    </a:lnTo>
                    <a:lnTo>
                      <a:pt x="1568" y="567"/>
                    </a:lnTo>
                    <a:lnTo>
                      <a:pt x="1527" y="577"/>
                    </a:lnTo>
                    <a:lnTo>
                      <a:pt x="1510" y="593"/>
                    </a:lnTo>
                    <a:lnTo>
                      <a:pt x="1381" y="620"/>
                    </a:lnTo>
                    <a:lnTo>
                      <a:pt x="1318" y="777"/>
                    </a:lnTo>
                    <a:lnTo>
                      <a:pt x="1290" y="789"/>
                    </a:lnTo>
                    <a:lnTo>
                      <a:pt x="1291" y="858"/>
                    </a:lnTo>
                    <a:lnTo>
                      <a:pt x="1258" y="880"/>
                    </a:lnTo>
                    <a:lnTo>
                      <a:pt x="1252" y="927"/>
                    </a:lnTo>
                    <a:lnTo>
                      <a:pt x="1154" y="936"/>
                    </a:lnTo>
                    <a:lnTo>
                      <a:pt x="1252" y="1205"/>
                    </a:lnTo>
                    <a:lnTo>
                      <a:pt x="1146" y="1302"/>
                    </a:lnTo>
                    <a:lnTo>
                      <a:pt x="1117" y="1328"/>
                    </a:lnTo>
                    <a:lnTo>
                      <a:pt x="1100" y="1479"/>
                    </a:lnTo>
                    <a:lnTo>
                      <a:pt x="1120" y="1486"/>
                    </a:lnTo>
                    <a:lnTo>
                      <a:pt x="1117" y="1525"/>
                    </a:lnTo>
                    <a:lnTo>
                      <a:pt x="1007" y="1659"/>
                    </a:lnTo>
                    <a:lnTo>
                      <a:pt x="998" y="1717"/>
                    </a:lnTo>
                    <a:lnTo>
                      <a:pt x="923" y="1761"/>
                    </a:lnTo>
                    <a:lnTo>
                      <a:pt x="512" y="1681"/>
                    </a:lnTo>
                    <a:lnTo>
                      <a:pt x="292" y="1641"/>
                    </a:lnTo>
                    <a:lnTo>
                      <a:pt x="250" y="1641"/>
                    </a:lnTo>
                    <a:lnTo>
                      <a:pt x="238" y="1664"/>
                    </a:lnTo>
                    <a:lnTo>
                      <a:pt x="0" y="1648"/>
                    </a:lnTo>
                    <a:lnTo>
                      <a:pt x="106" y="1545"/>
                    </a:lnTo>
                    <a:lnTo>
                      <a:pt x="139" y="1449"/>
                    </a:lnTo>
                    <a:lnTo>
                      <a:pt x="143" y="1390"/>
                    </a:lnTo>
                    <a:lnTo>
                      <a:pt x="322" y="1292"/>
                    </a:lnTo>
                    <a:lnTo>
                      <a:pt x="364" y="1199"/>
                    </a:lnTo>
                    <a:lnTo>
                      <a:pt x="451" y="1036"/>
                    </a:lnTo>
                    <a:lnTo>
                      <a:pt x="518" y="919"/>
                    </a:lnTo>
                    <a:lnTo>
                      <a:pt x="514" y="867"/>
                    </a:lnTo>
                    <a:lnTo>
                      <a:pt x="531" y="847"/>
                    </a:lnTo>
                    <a:lnTo>
                      <a:pt x="483" y="800"/>
                    </a:lnTo>
                    <a:lnTo>
                      <a:pt x="482" y="767"/>
                    </a:lnTo>
                    <a:lnTo>
                      <a:pt x="615" y="642"/>
                    </a:lnTo>
                    <a:lnTo>
                      <a:pt x="626" y="463"/>
                    </a:lnTo>
                    <a:lnTo>
                      <a:pt x="1096" y="124"/>
                    </a:lnTo>
                    <a:lnTo>
                      <a:pt x="1221" y="33"/>
                    </a:lnTo>
                    <a:lnTo>
                      <a:pt x="1208" y="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66" name="Freeform 154"/>
              <p:cNvSpPr>
                <a:spLocks/>
              </p:cNvSpPr>
              <p:nvPr/>
            </p:nvSpPr>
            <p:spPr bwMode="auto">
              <a:xfrm>
                <a:off x="7485" y="1275"/>
                <a:ext cx="265" cy="278"/>
              </a:xfrm>
              <a:custGeom>
                <a:avLst/>
                <a:gdLst>
                  <a:gd name="T0" fmla="*/ 725 w 1587"/>
                  <a:gd name="T1" fmla="*/ 0 h 1665"/>
                  <a:gd name="T2" fmla="*/ 916 w 1587"/>
                  <a:gd name="T3" fmla="*/ 247 h 1665"/>
                  <a:gd name="T4" fmla="*/ 1153 w 1587"/>
                  <a:gd name="T5" fmla="*/ 353 h 1665"/>
                  <a:gd name="T6" fmla="*/ 1188 w 1587"/>
                  <a:gd name="T7" fmla="*/ 411 h 1665"/>
                  <a:gd name="T8" fmla="*/ 1365 w 1587"/>
                  <a:gd name="T9" fmla="*/ 531 h 1665"/>
                  <a:gd name="T10" fmla="*/ 1545 w 1587"/>
                  <a:gd name="T11" fmla="*/ 530 h 1665"/>
                  <a:gd name="T12" fmla="*/ 1587 w 1587"/>
                  <a:gd name="T13" fmla="*/ 549 h 1665"/>
                  <a:gd name="T14" fmla="*/ 1553 w 1587"/>
                  <a:gd name="T15" fmla="*/ 590 h 1665"/>
                  <a:gd name="T16" fmla="*/ 1465 w 1587"/>
                  <a:gd name="T17" fmla="*/ 591 h 1665"/>
                  <a:gd name="T18" fmla="*/ 1470 w 1587"/>
                  <a:gd name="T19" fmla="*/ 647 h 1665"/>
                  <a:gd name="T20" fmla="*/ 1531 w 1587"/>
                  <a:gd name="T21" fmla="*/ 706 h 1665"/>
                  <a:gd name="T22" fmla="*/ 1527 w 1587"/>
                  <a:gd name="T23" fmla="*/ 753 h 1665"/>
                  <a:gd name="T24" fmla="*/ 1401 w 1587"/>
                  <a:gd name="T25" fmla="*/ 954 h 1665"/>
                  <a:gd name="T26" fmla="*/ 1368 w 1587"/>
                  <a:gd name="T27" fmla="*/ 972 h 1665"/>
                  <a:gd name="T28" fmla="*/ 1375 w 1587"/>
                  <a:gd name="T29" fmla="*/ 1071 h 1665"/>
                  <a:gd name="T30" fmla="*/ 1296 w 1587"/>
                  <a:gd name="T31" fmla="*/ 1101 h 1665"/>
                  <a:gd name="T32" fmla="*/ 1296 w 1587"/>
                  <a:gd name="T33" fmla="*/ 1117 h 1665"/>
                  <a:gd name="T34" fmla="*/ 1214 w 1587"/>
                  <a:gd name="T35" fmla="*/ 1113 h 1665"/>
                  <a:gd name="T36" fmla="*/ 1205 w 1587"/>
                  <a:gd name="T37" fmla="*/ 1151 h 1665"/>
                  <a:gd name="T38" fmla="*/ 1132 w 1587"/>
                  <a:gd name="T39" fmla="*/ 1230 h 1665"/>
                  <a:gd name="T40" fmla="*/ 1099 w 1587"/>
                  <a:gd name="T41" fmla="*/ 1234 h 1665"/>
                  <a:gd name="T42" fmla="*/ 1000 w 1587"/>
                  <a:gd name="T43" fmla="*/ 1438 h 1665"/>
                  <a:gd name="T44" fmla="*/ 940 w 1587"/>
                  <a:gd name="T45" fmla="*/ 1431 h 1665"/>
                  <a:gd name="T46" fmla="*/ 829 w 1587"/>
                  <a:gd name="T47" fmla="*/ 1559 h 1665"/>
                  <a:gd name="T48" fmla="*/ 772 w 1587"/>
                  <a:gd name="T49" fmla="*/ 1569 h 1665"/>
                  <a:gd name="T50" fmla="*/ 756 w 1587"/>
                  <a:gd name="T51" fmla="*/ 1549 h 1665"/>
                  <a:gd name="T52" fmla="*/ 707 w 1587"/>
                  <a:gd name="T53" fmla="*/ 1562 h 1665"/>
                  <a:gd name="T54" fmla="*/ 595 w 1587"/>
                  <a:gd name="T55" fmla="*/ 1665 h 1665"/>
                  <a:gd name="T56" fmla="*/ 480 w 1587"/>
                  <a:gd name="T57" fmla="*/ 1580 h 1665"/>
                  <a:gd name="T58" fmla="*/ 217 w 1587"/>
                  <a:gd name="T59" fmla="*/ 1490 h 1665"/>
                  <a:gd name="T60" fmla="*/ 145 w 1587"/>
                  <a:gd name="T61" fmla="*/ 1412 h 1665"/>
                  <a:gd name="T62" fmla="*/ 156 w 1587"/>
                  <a:gd name="T63" fmla="*/ 1374 h 1665"/>
                  <a:gd name="T64" fmla="*/ 130 w 1587"/>
                  <a:gd name="T65" fmla="*/ 1323 h 1665"/>
                  <a:gd name="T66" fmla="*/ 96 w 1587"/>
                  <a:gd name="T67" fmla="*/ 1315 h 1665"/>
                  <a:gd name="T68" fmla="*/ 77 w 1587"/>
                  <a:gd name="T69" fmla="*/ 1288 h 1665"/>
                  <a:gd name="T70" fmla="*/ 77 w 1587"/>
                  <a:gd name="T71" fmla="*/ 1240 h 1665"/>
                  <a:gd name="T72" fmla="*/ 0 w 1587"/>
                  <a:gd name="T73" fmla="*/ 1103 h 1665"/>
                  <a:gd name="T74" fmla="*/ 86 w 1587"/>
                  <a:gd name="T75" fmla="*/ 1000 h 1665"/>
                  <a:gd name="T76" fmla="*/ 80 w 1587"/>
                  <a:gd name="T77" fmla="*/ 877 h 1665"/>
                  <a:gd name="T78" fmla="*/ 155 w 1587"/>
                  <a:gd name="T79" fmla="*/ 849 h 1665"/>
                  <a:gd name="T80" fmla="*/ 176 w 1587"/>
                  <a:gd name="T81" fmla="*/ 689 h 1665"/>
                  <a:gd name="T82" fmla="*/ 145 w 1587"/>
                  <a:gd name="T83" fmla="*/ 625 h 1665"/>
                  <a:gd name="T84" fmla="*/ 236 w 1587"/>
                  <a:gd name="T85" fmla="*/ 513 h 1665"/>
                  <a:gd name="T86" fmla="*/ 291 w 1587"/>
                  <a:gd name="T87" fmla="*/ 513 h 1665"/>
                  <a:gd name="T88" fmla="*/ 314 w 1587"/>
                  <a:gd name="T89" fmla="*/ 474 h 1665"/>
                  <a:gd name="T90" fmla="*/ 411 w 1587"/>
                  <a:gd name="T91" fmla="*/ 513 h 1665"/>
                  <a:gd name="T92" fmla="*/ 457 w 1587"/>
                  <a:gd name="T93" fmla="*/ 513 h 1665"/>
                  <a:gd name="T94" fmla="*/ 629 w 1587"/>
                  <a:gd name="T95" fmla="*/ 149 h 1665"/>
                  <a:gd name="T96" fmla="*/ 725 w 1587"/>
                  <a:gd name="T97" fmla="*/ 0 h 16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587" h="1665">
                    <a:moveTo>
                      <a:pt x="725" y="0"/>
                    </a:moveTo>
                    <a:lnTo>
                      <a:pt x="916" y="247"/>
                    </a:lnTo>
                    <a:lnTo>
                      <a:pt x="1153" y="353"/>
                    </a:lnTo>
                    <a:lnTo>
                      <a:pt x="1188" y="411"/>
                    </a:lnTo>
                    <a:lnTo>
                      <a:pt x="1365" y="531"/>
                    </a:lnTo>
                    <a:lnTo>
                      <a:pt x="1545" y="530"/>
                    </a:lnTo>
                    <a:lnTo>
                      <a:pt x="1587" y="549"/>
                    </a:lnTo>
                    <a:lnTo>
                      <a:pt x="1553" y="590"/>
                    </a:lnTo>
                    <a:lnTo>
                      <a:pt x="1465" y="591"/>
                    </a:lnTo>
                    <a:lnTo>
                      <a:pt x="1470" y="647"/>
                    </a:lnTo>
                    <a:lnTo>
                      <a:pt x="1531" y="706"/>
                    </a:lnTo>
                    <a:lnTo>
                      <a:pt x="1527" y="753"/>
                    </a:lnTo>
                    <a:lnTo>
                      <a:pt x="1401" y="954"/>
                    </a:lnTo>
                    <a:lnTo>
                      <a:pt x="1368" y="972"/>
                    </a:lnTo>
                    <a:lnTo>
                      <a:pt x="1375" y="1071"/>
                    </a:lnTo>
                    <a:lnTo>
                      <a:pt x="1296" y="1101"/>
                    </a:lnTo>
                    <a:lnTo>
                      <a:pt x="1296" y="1117"/>
                    </a:lnTo>
                    <a:lnTo>
                      <a:pt x="1214" y="1113"/>
                    </a:lnTo>
                    <a:lnTo>
                      <a:pt x="1205" y="1151"/>
                    </a:lnTo>
                    <a:lnTo>
                      <a:pt x="1132" y="1230"/>
                    </a:lnTo>
                    <a:lnTo>
                      <a:pt x="1099" y="1234"/>
                    </a:lnTo>
                    <a:lnTo>
                      <a:pt x="1000" y="1438"/>
                    </a:lnTo>
                    <a:lnTo>
                      <a:pt x="940" y="1431"/>
                    </a:lnTo>
                    <a:lnTo>
                      <a:pt x="829" y="1559"/>
                    </a:lnTo>
                    <a:lnTo>
                      <a:pt x="772" y="1569"/>
                    </a:lnTo>
                    <a:lnTo>
                      <a:pt x="756" y="1549"/>
                    </a:lnTo>
                    <a:lnTo>
                      <a:pt x="707" y="1562"/>
                    </a:lnTo>
                    <a:lnTo>
                      <a:pt x="595" y="1665"/>
                    </a:lnTo>
                    <a:lnTo>
                      <a:pt x="480" y="1580"/>
                    </a:lnTo>
                    <a:lnTo>
                      <a:pt x="217" y="1490"/>
                    </a:lnTo>
                    <a:lnTo>
                      <a:pt x="145" y="1412"/>
                    </a:lnTo>
                    <a:lnTo>
                      <a:pt x="156" y="1374"/>
                    </a:lnTo>
                    <a:lnTo>
                      <a:pt x="130" y="1323"/>
                    </a:lnTo>
                    <a:lnTo>
                      <a:pt x="96" y="1315"/>
                    </a:lnTo>
                    <a:lnTo>
                      <a:pt x="77" y="1288"/>
                    </a:lnTo>
                    <a:lnTo>
                      <a:pt x="77" y="1240"/>
                    </a:lnTo>
                    <a:lnTo>
                      <a:pt x="0" y="1103"/>
                    </a:lnTo>
                    <a:lnTo>
                      <a:pt x="86" y="1000"/>
                    </a:lnTo>
                    <a:lnTo>
                      <a:pt x="80" y="877"/>
                    </a:lnTo>
                    <a:lnTo>
                      <a:pt x="155" y="849"/>
                    </a:lnTo>
                    <a:lnTo>
                      <a:pt x="176" y="689"/>
                    </a:lnTo>
                    <a:lnTo>
                      <a:pt x="145" y="625"/>
                    </a:lnTo>
                    <a:lnTo>
                      <a:pt x="236" y="513"/>
                    </a:lnTo>
                    <a:lnTo>
                      <a:pt x="291" y="513"/>
                    </a:lnTo>
                    <a:lnTo>
                      <a:pt x="314" y="474"/>
                    </a:lnTo>
                    <a:lnTo>
                      <a:pt x="411" y="513"/>
                    </a:lnTo>
                    <a:lnTo>
                      <a:pt x="457" y="513"/>
                    </a:lnTo>
                    <a:lnTo>
                      <a:pt x="629" y="149"/>
                    </a:lnTo>
                    <a:lnTo>
                      <a:pt x="725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67" name="Freeform 155"/>
              <p:cNvSpPr>
                <a:spLocks/>
              </p:cNvSpPr>
              <p:nvPr/>
            </p:nvSpPr>
            <p:spPr bwMode="auto">
              <a:xfrm>
                <a:off x="7485" y="1275"/>
                <a:ext cx="265" cy="278"/>
              </a:xfrm>
              <a:custGeom>
                <a:avLst/>
                <a:gdLst>
                  <a:gd name="T0" fmla="*/ 725 w 1587"/>
                  <a:gd name="T1" fmla="*/ 0 h 1665"/>
                  <a:gd name="T2" fmla="*/ 916 w 1587"/>
                  <a:gd name="T3" fmla="*/ 247 h 1665"/>
                  <a:gd name="T4" fmla="*/ 1153 w 1587"/>
                  <a:gd name="T5" fmla="*/ 353 h 1665"/>
                  <a:gd name="T6" fmla="*/ 1188 w 1587"/>
                  <a:gd name="T7" fmla="*/ 411 h 1665"/>
                  <a:gd name="T8" fmla="*/ 1365 w 1587"/>
                  <a:gd name="T9" fmla="*/ 531 h 1665"/>
                  <a:gd name="T10" fmla="*/ 1545 w 1587"/>
                  <a:gd name="T11" fmla="*/ 530 h 1665"/>
                  <a:gd name="T12" fmla="*/ 1587 w 1587"/>
                  <a:gd name="T13" fmla="*/ 549 h 1665"/>
                  <a:gd name="T14" fmla="*/ 1553 w 1587"/>
                  <a:gd name="T15" fmla="*/ 590 h 1665"/>
                  <a:gd name="T16" fmla="*/ 1465 w 1587"/>
                  <a:gd name="T17" fmla="*/ 591 h 1665"/>
                  <a:gd name="T18" fmla="*/ 1470 w 1587"/>
                  <a:gd name="T19" fmla="*/ 647 h 1665"/>
                  <a:gd name="T20" fmla="*/ 1531 w 1587"/>
                  <a:gd name="T21" fmla="*/ 706 h 1665"/>
                  <a:gd name="T22" fmla="*/ 1527 w 1587"/>
                  <a:gd name="T23" fmla="*/ 753 h 1665"/>
                  <a:gd name="T24" fmla="*/ 1401 w 1587"/>
                  <a:gd name="T25" fmla="*/ 954 h 1665"/>
                  <a:gd name="T26" fmla="*/ 1368 w 1587"/>
                  <a:gd name="T27" fmla="*/ 972 h 1665"/>
                  <a:gd name="T28" fmla="*/ 1375 w 1587"/>
                  <a:gd name="T29" fmla="*/ 1071 h 1665"/>
                  <a:gd name="T30" fmla="*/ 1296 w 1587"/>
                  <a:gd name="T31" fmla="*/ 1101 h 1665"/>
                  <a:gd name="T32" fmla="*/ 1296 w 1587"/>
                  <a:gd name="T33" fmla="*/ 1117 h 1665"/>
                  <a:gd name="T34" fmla="*/ 1214 w 1587"/>
                  <a:gd name="T35" fmla="*/ 1113 h 1665"/>
                  <a:gd name="T36" fmla="*/ 1205 w 1587"/>
                  <a:gd name="T37" fmla="*/ 1151 h 1665"/>
                  <a:gd name="T38" fmla="*/ 1132 w 1587"/>
                  <a:gd name="T39" fmla="*/ 1230 h 1665"/>
                  <a:gd name="T40" fmla="*/ 1099 w 1587"/>
                  <a:gd name="T41" fmla="*/ 1234 h 1665"/>
                  <a:gd name="T42" fmla="*/ 1000 w 1587"/>
                  <a:gd name="T43" fmla="*/ 1438 h 1665"/>
                  <a:gd name="T44" fmla="*/ 940 w 1587"/>
                  <a:gd name="T45" fmla="*/ 1431 h 1665"/>
                  <a:gd name="T46" fmla="*/ 829 w 1587"/>
                  <a:gd name="T47" fmla="*/ 1559 h 1665"/>
                  <a:gd name="T48" fmla="*/ 772 w 1587"/>
                  <a:gd name="T49" fmla="*/ 1569 h 1665"/>
                  <a:gd name="T50" fmla="*/ 756 w 1587"/>
                  <a:gd name="T51" fmla="*/ 1549 h 1665"/>
                  <a:gd name="T52" fmla="*/ 707 w 1587"/>
                  <a:gd name="T53" fmla="*/ 1562 h 1665"/>
                  <a:gd name="T54" fmla="*/ 595 w 1587"/>
                  <a:gd name="T55" fmla="*/ 1665 h 1665"/>
                  <a:gd name="T56" fmla="*/ 480 w 1587"/>
                  <a:gd name="T57" fmla="*/ 1580 h 1665"/>
                  <a:gd name="T58" fmla="*/ 217 w 1587"/>
                  <a:gd name="T59" fmla="*/ 1490 h 1665"/>
                  <a:gd name="T60" fmla="*/ 145 w 1587"/>
                  <a:gd name="T61" fmla="*/ 1412 h 1665"/>
                  <a:gd name="T62" fmla="*/ 156 w 1587"/>
                  <a:gd name="T63" fmla="*/ 1374 h 1665"/>
                  <a:gd name="T64" fmla="*/ 130 w 1587"/>
                  <a:gd name="T65" fmla="*/ 1323 h 1665"/>
                  <a:gd name="T66" fmla="*/ 96 w 1587"/>
                  <a:gd name="T67" fmla="*/ 1315 h 1665"/>
                  <a:gd name="T68" fmla="*/ 77 w 1587"/>
                  <a:gd name="T69" fmla="*/ 1288 h 1665"/>
                  <a:gd name="T70" fmla="*/ 77 w 1587"/>
                  <a:gd name="T71" fmla="*/ 1240 h 1665"/>
                  <a:gd name="T72" fmla="*/ 0 w 1587"/>
                  <a:gd name="T73" fmla="*/ 1103 h 1665"/>
                  <a:gd name="T74" fmla="*/ 86 w 1587"/>
                  <a:gd name="T75" fmla="*/ 1000 h 1665"/>
                  <a:gd name="T76" fmla="*/ 80 w 1587"/>
                  <a:gd name="T77" fmla="*/ 877 h 1665"/>
                  <a:gd name="T78" fmla="*/ 155 w 1587"/>
                  <a:gd name="T79" fmla="*/ 849 h 1665"/>
                  <a:gd name="T80" fmla="*/ 176 w 1587"/>
                  <a:gd name="T81" fmla="*/ 689 h 1665"/>
                  <a:gd name="T82" fmla="*/ 145 w 1587"/>
                  <a:gd name="T83" fmla="*/ 625 h 1665"/>
                  <a:gd name="T84" fmla="*/ 236 w 1587"/>
                  <a:gd name="T85" fmla="*/ 513 h 1665"/>
                  <a:gd name="T86" fmla="*/ 291 w 1587"/>
                  <a:gd name="T87" fmla="*/ 513 h 1665"/>
                  <a:gd name="T88" fmla="*/ 314 w 1587"/>
                  <a:gd name="T89" fmla="*/ 474 h 1665"/>
                  <a:gd name="T90" fmla="*/ 411 w 1587"/>
                  <a:gd name="T91" fmla="*/ 513 h 1665"/>
                  <a:gd name="T92" fmla="*/ 457 w 1587"/>
                  <a:gd name="T93" fmla="*/ 513 h 1665"/>
                  <a:gd name="T94" fmla="*/ 629 w 1587"/>
                  <a:gd name="T95" fmla="*/ 149 h 1665"/>
                  <a:gd name="T96" fmla="*/ 725 w 1587"/>
                  <a:gd name="T97" fmla="*/ 0 h 16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587" h="1665">
                    <a:moveTo>
                      <a:pt x="725" y="0"/>
                    </a:moveTo>
                    <a:lnTo>
                      <a:pt x="916" y="247"/>
                    </a:lnTo>
                    <a:lnTo>
                      <a:pt x="1153" y="353"/>
                    </a:lnTo>
                    <a:lnTo>
                      <a:pt x="1188" y="411"/>
                    </a:lnTo>
                    <a:lnTo>
                      <a:pt x="1365" y="531"/>
                    </a:lnTo>
                    <a:lnTo>
                      <a:pt x="1545" y="530"/>
                    </a:lnTo>
                    <a:lnTo>
                      <a:pt x="1587" y="549"/>
                    </a:lnTo>
                    <a:lnTo>
                      <a:pt x="1553" y="590"/>
                    </a:lnTo>
                    <a:lnTo>
                      <a:pt x="1465" y="591"/>
                    </a:lnTo>
                    <a:lnTo>
                      <a:pt x="1470" y="647"/>
                    </a:lnTo>
                    <a:lnTo>
                      <a:pt x="1531" y="706"/>
                    </a:lnTo>
                    <a:lnTo>
                      <a:pt x="1527" y="753"/>
                    </a:lnTo>
                    <a:lnTo>
                      <a:pt x="1401" y="954"/>
                    </a:lnTo>
                    <a:lnTo>
                      <a:pt x="1368" y="972"/>
                    </a:lnTo>
                    <a:lnTo>
                      <a:pt x="1375" y="1071"/>
                    </a:lnTo>
                    <a:lnTo>
                      <a:pt x="1296" y="1101"/>
                    </a:lnTo>
                    <a:lnTo>
                      <a:pt x="1296" y="1117"/>
                    </a:lnTo>
                    <a:lnTo>
                      <a:pt x="1214" y="1113"/>
                    </a:lnTo>
                    <a:lnTo>
                      <a:pt x="1205" y="1151"/>
                    </a:lnTo>
                    <a:lnTo>
                      <a:pt x="1132" y="1230"/>
                    </a:lnTo>
                    <a:lnTo>
                      <a:pt x="1099" y="1234"/>
                    </a:lnTo>
                    <a:lnTo>
                      <a:pt x="1000" y="1438"/>
                    </a:lnTo>
                    <a:lnTo>
                      <a:pt x="940" y="1431"/>
                    </a:lnTo>
                    <a:lnTo>
                      <a:pt x="829" y="1559"/>
                    </a:lnTo>
                    <a:lnTo>
                      <a:pt x="772" y="1569"/>
                    </a:lnTo>
                    <a:lnTo>
                      <a:pt x="756" y="1549"/>
                    </a:lnTo>
                    <a:lnTo>
                      <a:pt x="707" y="1562"/>
                    </a:lnTo>
                    <a:lnTo>
                      <a:pt x="595" y="1665"/>
                    </a:lnTo>
                    <a:lnTo>
                      <a:pt x="480" y="1580"/>
                    </a:lnTo>
                    <a:lnTo>
                      <a:pt x="217" y="1490"/>
                    </a:lnTo>
                    <a:lnTo>
                      <a:pt x="145" y="1412"/>
                    </a:lnTo>
                    <a:lnTo>
                      <a:pt x="156" y="1374"/>
                    </a:lnTo>
                    <a:lnTo>
                      <a:pt x="130" y="1323"/>
                    </a:lnTo>
                    <a:lnTo>
                      <a:pt x="96" y="1315"/>
                    </a:lnTo>
                    <a:lnTo>
                      <a:pt x="77" y="1288"/>
                    </a:lnTo>
                    <a:lnTo>
                      <a:pt x="77" y="1240"/>
                    </a:lnTo>
                    <a:lnTo>
                      <a:pt x="0" y="1103"/>
                    </a:lnTo>
                    <a:lnTo>
                      <a:pt x="86" y="1000"/>
                    </a:lnTo>
                    <a:lnTo>
                      <a:pt x="80" y="877"/>
                    </a:lnTo>
                    <a:lnTo>
                      <a:pt x="155" y="849"/>
                    </a:lnTo>
                    <a:lnTo>
                      <a:pt x="176" y="689"/>
                    </a:lnTo>
                    <a:lnTo>
                      <a:pt x="145" y="625"/>
                    </a:lnTo>
                    <a:lnTo>
                      <a:pt x="236" y="513"/>
                    </a:lnTo>
                    <a:lnTo>
                      <a:pt x="291" y="513"/>
                    </a:lnTo>
                    <a:lnTo>
                      <a:pt x="314" y="474"/>
                    </a:lnTo>
                    <a:lnTo>
                      <a:pt x="411" y="513"/>
                    </a:lnTo>
                    <a:lnTo>
                      <a:pt x="457" y="513"/>
                    </a:lnTo>
                    <a:lnTo>
                      <a:pt x="629" y="149"/>
                    </a:lnTo>
                    <a:lnTo>
                      <a:pt x="725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68" name="Freeform 156"/>
              <p:cNvSpPr>
                <a:spLocks/>
              </p:cNvSpPr>
              <p:nvPr/>
            </p:nvSpPr>
            <p:spPr bwMode="auto">
              <a:xfrm>
                <a:off x="7287" y="1226"/>
                <a:ext cx="319" cy="154"/>
              </a:xfrm>
              <a:custGeom>
                <a:avLst/>
                <a:gdLst>
                  <a:gd name="T0" fmla="*/ 1444 w 1915"/>
                  <a:gd name="T1" fmla="*/ 0 h 926"/>
                  <a:gd name="T2" fmla="*/ 1550 w 1915"/>
                  <a:gd name="T3" fmla="*/ 163 h 926"/>
                  <a:gd name="T4" fmla="*/ 1638 w 1915"/>
                  <a:gd name="T5" fmla="*/ 171 h 926"/>
                  <a:gd name="T6" fmla="*/ 1749 w 1915"/>
                  <a:gd name="T7" fmla="*/ 284 h 926"/>
                  <a:gd name="T8" fmla="*/ 1915 w 1915"/>
                  <a:gd name="T9" fmla="*/ 298 h 926"/>
                  <a:gd name="T10" fmla="*/ 1820 w 1915"/>
                  <a:gd name="T11" fmla="*/ 446 h 926"/>
                  <a:gd name="T12" fmla="*/ 1643 w 1915"/>
                  <a:gd name="T13" fmla="*/ 812 h 926"/>
                  <a:gd name="T14" fmla="*/ 1604 w 1915"/>
                  <a:gd name="T15" fmla="*/ 812 h 926"/>
                  <a:gd name="T16" fmla="*/ 1505 w 1915"/>
                  <a:gd name="T17" fmla="*/ 773 h 926"/>
                  <a:gd name="T18" fmla="*/ 1479 w 1915"/>
                  <a:gd name="T19" fmla="*/ 811 h 926"/>
                  <a:gd name="T20" fmla="*/ 1426 w 1915"/>
                  <a:gd name="T21" fmla="*/ 812 h 926"/>
                  <a:gd name="T22" fmla="*/ 1334 w 1915"/>
                  <a:gd name="T23" fmla="*/ 926 h 926"/>
                  <a:gd name="T24" fmla="*/ 1239 w 1915"/>
                  <a:gd name="T25" fmla="*/ 855 h 926"/>
                  <a:gd name="T26" fmla="*/ 1191 w 1915"/>
                  <a:gd name="T27" fmla="*/ 831 h 926"/>
                  <a:gd name="T28" fmla="*/ 844 w 1915"/>
                  <a:gd name="T29" fmla="*/ 867 h 926"/>
                  <a:gd name="T30" fmla="*/ 699 w 1915"/>
                  <a:gd name="T31" fmla="*/ 871 h 926"/>
                  <a:gd name="T32" fmla="*/ 695 w 1915"/>
                  <a:gd name="T33" fmla="*/ 888 h 926"/>
                  <a:gd name="T34" fmla="*/ 599 w 1915"/>
                  <a:gd name="T35" fmla="*/ 894 h 926"/>
                  <a:gd name="T36" fmla="*/ 583 w 1915"/>
                  <a:gd name="T37" fmla="*/ 870 h 926"/>
                  <a:gd name="T38" fmla="*/ 356 w 1915"/>
                  <a:gd name="T39" fmla="*/ 847 h 926"/>
                  <a:gd name="T40" fmla="*/ 312 w 1915"/>
                  <a:gd name="T41" fmla="*/ 728 h 926"/>
                  <a:gd name="T42" fmla="*/ 347 w 1915"/>
                  <a:gd name="T43" fmla="*/ 578 h 926"/>
                  <a:gd name="T44" fmla="*/ 352 w 1915"/>
                  <a:gd name="T45" fmla="*/ 548 h 926"/>
                  <a:gd name="T46" fmla="*/ 261 w 1915"/>
                  <a:gd name="T47" fmla="*/ 450 h 926"/>
                  <a:gd name="T48" fmla="*/ 0 w 1915"/>
                  <a:gd name="T49" fmla="*/ 414 h 926"/>
                  <a:gd name="T50" fmla="*/ 4 w 1915"/>
                  <a:gd name="T51" fmla="*/ 244 h 926"/>
                  <a:gd name="T52" fmla="*/ 54 w 1915"/>
                  <a:gd name="T53" fmla="*/ 244 h 926"/>
                  <a:gd name="T54" fmla="*/ 99 w 1915"/>
                  <a:gd name="T55" fmla="*/ 197 h 926"/>
                  <a:gd name="T56" fmla="*/ 101 w 1915"/>
                  <a:gd name="T57" fmla="*/ 166 h 926"/>
                  <a:gd name="T58" fmla="*/ 804 w 1915"/>
                  <a:gd name="T59" fmla="*/ 169 h 926"/>
                  <a:gd name="T60" fmla="*/ 1148 w 1915"/>
                  <a:gd name="T61" fmla="*/ 172 h 926"/>
                  <a:gd name="T62" fmla="*/ 1285 w 1915"/>
                  <a:gd name="T63" fmla="*/ 288 h 926"/>
                  <a:gd name="T64" fmla="*/ 1331 w 1915"/>
                  <a:gd name="T65" fmla="*/ 259 h 926"/>
                  <a:gd name="T66" fmla="*/ 1307 w 1915"/>
                  <a:gd name="T67" fmla="*/ 179 h 926"/>
                  <a:gd name="T68" fmla="*/ 1381 w 1915"/>
                  <a:gd name="T69" fmla="*/ 126 h 926"/>
                  <a:gd name="T70" fmla="*/ 1444 w 1915"/>
                  <a:gd name="T71" fmla="*/ 0 h 9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915" h="926">
                    <a:moveTo>
                      <a:pt x="1444" y="0"/>
                    </a:moveTo>
                    <a:lnTo>
                      <a:pt x="1550" y="163"/>
                    </a:lnTo>
                    <a:lnTo>
                      <a:pt x="1638" y="171"/>
                    </a:lnTo>
                    <a:lnTo>
                      <a:pt x="1749" y="284"/>
                    </a:lnTo>
                    <a:lnTo>
                      <a:pt x="1915" y="298"/>
                    </a:lnTo>
                    <a:lnTo>
                      <a:pt x="1820" y="446"/>
                    </a:lnTo>
                    <a:lnTo>
                      <a:pt x="1643" y="812"/>
                    </a:lnTo>
                    <a:lnTo>
                      <a:pt x="1604" y="812"/>
                    </a:lnTo>
                    <a:lnTo>
                      <a:pt x="1505" y="773"/>
                    </a:lnTo>
                    <a:lnTo>
                      <a:pt x="1479" y="811"/>
                    </a:lnTo>
                    <a:lnTo>
                      <a:pt x="1426" y="812"/>
                    </a:lnTo>
                    <a:lnTo>
                      <a:pt x="1334" y="926"/>
                    </a:lnTo>
                    <a:lnTo>
                      <a:pt x="1239" y="855"/>
                    </a:lnTo>
                    <a:lnTo>
                      <a:pt x="1191" y="831"/>
                    </a:lnTo>
                    <a:lnTo>
                      <a:pt x="844" y="867"/>
                    </a:lnTo>
                    <a:lnTo>
                      <a:pt x="699" y="871"/>
                    </a:lnTo>
                    <a:lnTo>
                      <a:pt x="695" y="888"/>
                    </a:lnTo>
                    <a:lnTo>
                      <a:pt x="599" y="894"/>
                    </a:lnTo>
                    <a:lnTo>
                      <a:pt x="583" y="870"/>
                    </a:lnTo>
                    <a:lnTo>
                      <a:pt x="356" y="847"/>
                    </a:lnTo>
                    <a:lnTo>
                      <a:pt x="312" y="728"/>
                    </a:lnTo>
                    <a:lnTo>
                      <a:pt x="347" y="578"/>
                    </a:lnTo>
                    <a:lnTo>
                      <a:pt x="352" y="548"/>
                    </a:lnTo>
                    <a:lnTo>
                      <a:pt x="261" y="450"/>
                    </a:lnTo>
                    <a:lnTo>
                      <a:pt x="0" y="414"/>
                    </a:lnTo>
                    <a:lnTo>
                      <a:pt x="4" y="244"/>
                    </a:lnTo>
                    <a:lnTo>
                      <a:pt x="54" y="244"/>
                    </a:lnTo>
                    <a:lnTo>
                      <a:pt x="99" y="197"/>
                    </a:lnTo>
                    <a:lnTo>
                      <a:pt x="101" y="166"/>
                    </a:lnTo>
                    <a:lnTo>
                      <a:pt x="804" y="169"/>
                    </a:lnTo>
                    <a:lnTo>
                      <a:pt x="1148" y="172"/>
                    </a:lnTo>
                    <a:lnTo>
                      <a:pt x="1285" y="288"/>
                    </a:lnTo>
                    <a:lnTo>
                      <a:pt x="1331" y="259"/>
                    </a:lnTo>
                    <a:lnTo>
                      <a:pt x="1307" y="179"/>
                    </a:lnTo>
                    <a:lnTo>
                      <a:pt x="1381" y="126"/>
                    </a:lnTo>
                    <a:lnTo>
                      <a:pt x="1444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69" name="Freeform 157"/>
              <p:cNvSpPr>
                <a:spLocks/>
              </p:cNvSpPr>
              <p:nvPr/>
            </p:nvSpPr>
            <p:spPr bwMode="auto">
              <a:xfrm>
                <a:off x="7287" y="1226"/>
                <a:ext cx="319" cy="154"/>
              </a:xfrm>
              <a:custGeom>
                <a:avLst/>
                <a:gdLst>
                  <a:gd name="T0" fmla="*/ 1444 w 1915"/>
                  <a:gd name="T1" fmla="*/ 0 h 926"/>
                  <a:gd name="T2" fmla="*/ 1550 w 1915"/>
                  <a:gd name="T3" fmla="*/ 163 h 926"/>
                  <a:gd name="T4" fmla="*/ 1638 w 1915"/>
                  <a:gd name="T5" fmla="*/ 171 h 926"/>
                  <a:gd name="T6" fmla="*/ 1749 w 1915"/>
                  <a:gd name="T7" fmla="*/ 284 h 926"/>
                  <a:gd name="T8" fmla="*/ 1915 w 1915"/>
                  <a:gd name="T9" fmla="*/ 298 h 926"/>
                  <a:gd name="T10" fmla="*/ 1820 w 1915"/>
                  <a:gd name="T11" fmla="*/ 446 h 926"/>
                  <a:gd name="T12" fmla="*/ 1643 w 1915"/>
                  <a:gd name="T13" fmla="*/ 812 h 926"/>
                  <a:gd name="T14" fmla="*/ 1604 w 1915"/>
                  <a:gd name="T15" fmla="*/ 812 h 926"/>
                  <a:gd name="T16" fmla="*/ 1505 w 1915"/>
                  <a:gd name="T17" fmla="*/ 773 h 926"/>
                  <a:gd name="T18" fmla="*/ 1479 w 1915"/>
                  <a:gd name="T19" fmla="*/ 811 h 926"/>
                  <a:gd name="T20" fmla="*/ 1426 w 1915"/>
                  <a:gd name="T21" fmla="*/ 812 h 926"/>
                  <a:gd name="T22" fmla="*/ 1334 w 1915"/>
                  <a:gd name="T23" fmla="*/ 926 h 926"/>
                  <a:gd name="T24" fmla="*/ 1239 w 1915"/>
                  <a:gd name="T25" fmla="*/ 855 h 926"/>
                  <a:gd name="T26" fmla="*/ 1191 w 1915"/>
                  <a:gd name="T27" fmla="*/ 831 h 926"/>
                  <a:gd name="T28" fmla="*/ 844 w 1915"/>
                  <a:gd name="T29" fmla="*/ 867 h 926"/>
                  <a:gd name="T30" fmla="*/ 699 w 1915"/>
                  <a:gd name="T31" fmla="*/ 871 h 926"/>
                  <a:gd name="T32" fmla="*/ 695 w 1915"/>
                  <a:gd name="T33" fmla="*/ 888 h 926"/>
                  <a:gd name="T34" fmla="*/ 599 w 1915"/>
                  <a:gd name="T35" fmla="*/ 894 h 926"/>
                  <a:gd name="T36" fmla="*/ 583 w 1915"/>
                  <a:gd name="T37" fmla="*/ 870 h 926"/>
                  <a:gd name="T38" fmla="*/ 356 w 1915"/>
                  <a:gd name="T39" fmla="*/ 847 h 926"/>
                  <a:gd name="T40" fmla="*/ 312 w 1915"/>
                  <a:gd name="T41" fmla="*/ 728 h 926"/>
                  <a:gd name="T42" fmla="*/ 347 w 1915"/>
                  <a:gd name="T43" fmla="*/ 578 h 926"/>
                  <a:gd name="T44" fmla="*/ 352 w 1915"/>
                  <a:gd name="T45" fmla="*/ 548 h 926"/>
                  <a:gd name="T46" fmla="*/ 261 w 1915"/>
                  <a:gd name="T47" fmla="*/ 450 h 926"/>
                  <a:gd name="T48" fmla="*/ 0 w 1915"/>
                  <a:gd name="T49" fmla="*/ 414 h 926"/>
                  <a:gd name="T50" fmla="*/ 4 w 1915"/>
                  <a:gd name="T51" fmla="*/ 244 h 926"/>
                  <a:gd name="T52" fmla="*/ 54 w 1915"/>
                  <a:gd name="T53" fmla="*/ 244 h 926"/>
                  <a:gd name="T54" fmla="*/ 99 w 1915"/>
                  <a:gd name="T55" fmla="*/ 197 h 926"/>
                  <a:gd name="T56" fmla="*/ 101 w 1915"/>
                  <a:gd name="T57" fmla="*/ 166 h 926"/>
                  <a:gd name="T58" fmla="*/ 804 w 1915"/>
                  <a:gd name="T59" fmla="*/ 169 h 926"/>
                  <a:gd name="T60" fmla="*/ 1148 w 1915"/>
                  <a:gd name="T61" fmla="*/ 172 h 926"/>
                  <a:gd name="T62" fmla="*/ 1285 w 1915"/>
                  <a:gd name="T63" fmla="*/ 288 h 926"/>
                  <a:gd name="T64" fmla="*/ 1331 w 1915"/>
                  <a:gd name="T65" fmla="*/ 259 h 926"/>
                  <a:gd name="T66" fmla="*/ 1307 w 1915"/>
                  <a:gd name="T67" fmla="*/ 179 h 926"/>
                  <a:gd name="T68" fmla="*/ 1381 w 1915"/>
                  <a:gd name="T69" fmla="*/ 126 h 926"/>
                  <a:gd name="T70" fmla="*/ 1444 w 1915"/>
                  <a:gd name="T71" fmla="*/ 0 h 9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915" h="926">
                    <a:moveTo>
                      <a:pt x="1444" y="0"/>
                    </a:moveTo>
                    <a:lnTo>
                      <a:pt x="1550" y="163"/>
                    </a:lnTo>
                    <a:lnTo>
                      <a:pt x="1638" y="171"/>
                    </a:lnTo>
                    <a:lnTo>
                      <a:pt x="1749" y="284"/>
                    </a:lnTo>
                    <a:lnTo>
                      <a:pt x="1915" y="298"/>
                    </a:lnTo>
                    <a:lnTo>
                      <a:pt x="1820" y="446"/>
                    </a:lnTo>
                    <a:lnTo>
                      <a:pt x="1643" y="812"/>
                    </a:lnTo>
                    <a:lnTo>
                      <a:pt x="1604" y="812"/>
                    </a:lnTo>
                    <a:lnTo>
                      <a:pt x="1505" y="773"/>
                    </a:lnTo>
                    <a:lnTo>
                      <a:pt x="1479" y="811"/>
                    </a:lnTo>
                    <a:lnTo>
                      <a:pt x="1426" y="812"/>
                    </a:lnTo>
                    <a:lnTo>
                      <a:pt x="1334" y="926"/>
                    </a:lnTo>
                    <a:lnTo>
                      <a:pt x="1239" y="855"/>
                    </a:lnTo>
                    <a:lnTo>
                      <a:pt x="1191" y="831"/>
                    </a:lnTo>
                    <a:lnTo>
                      <a:pt x="844" y="867"/>
                    </a:lnTo>
                    <a:lnTo>
                      <a:pt x="699" y="871"/>
                    </a:lnTo>
                    <a:lnTo>
                      <a:pt x="695" y="888"/>
                    </a:lnTo>
                    <a:lnTo>
                      <a:pt x="599" y="894"/>
                    </a:lnTo>
                    <a:lnTo>
                      <a:pt x="583" y="870"/>
                    </a:lnTo>
                    <a:lnTo>
                      <a:pt x="356" y="847"/>
                    </a:lnTo>
                    <a:lnTo>
                      <a:pt x="312" y="728"/>
                    </a:lnTo>
                    <a:lnTo>
                      <a:pt x="347" y="578"/>
                    </a:lnTo>
                    <a:lnTo>
                      <a:pt x="352" y="548"/>
                    </a:lnTo>
                    <a:lnTo>
                      <a:pt x="261" y="450"/>
                    </a:lnTo>
                    <a:lnTo>
                      <a:pt x="0" y="414"/>
                    </a:lnTo>
                    <a:lnTo>
                      <a:pt x="4" y="244"/>
                    </a:lnTo>
                    <a:lnTo>
                      <a:pt x="54" y="244"/>
                    </a:lnTo>
                    <a:lnTo>
                      <a:pt x="99" y="197"/>
                    </a:lnTo>
                    <a:lnTo>
                      <a:pt x="101" y="166"/>
                    </a:lnTo>
                    <a:lnTo>
                      <a:pt x="804" y="169"/>
                    </a:lnTo>
                    <a:lnTo>
                      <a:pt x="1148" y="172"/>
                    </a:lnTo>
                    <a:lnTo>
                      <a:pt x="1285" y="288"/>
                    </a:lnTo>
                    <a:lnTo>
                      <a:pt x="1331" y="259"/>
                    </a:lnTo>
                    <a:lnTo>
                      <a:pt x="1307" y="179"/>
                    </a:lnTo>
                    <a:lnTo>
                      <a:pt x="1381" y="126"/>
                    </a:lnTo>
                    <a:lnTo>
                      <a:pt x="1444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70" name="Freeform 158"/>
              <p:cNvSpPr>
                <a:spLocks/>
              </p:cNvSpPr>
              <p:nvPr/>
            </p:nvSpPr>
            <p:spPr bwMode="auto">
              <a:xfrm>
                <a:off x="6833" y="1313"/>
                <a:ext cx="239" cy="352"/>
              </a:xfrm>
              <a:custGeom>
                <a:avLst/>
                <a:gdLst>
                  <a:gd name="T0" fmla="*/ 1365 w 1435"/>
                  <a:gd name="T1" fmla="*/ 809 h 2108"/>
                  <a:gd name="T2" fmla="*/ 1255 w 1435"/>
                  <a:gd name="T3" fmla="*/ 845 h 2108"/>
                  <a:gd name="T4" fmla="*/ 1145 w 1435"/>
                  <a:gd name="T5" fmla="*/ 974 h 2108"/>
                  <a:gd name="T6" fmla="*/ 1148 w 1435"/>
                  <a:gd name="T7" fmla="*/ 1305 h 2108"/>
                  <a:gd name="T8" fmla="*/ 1190 w 1435"/>
                  <a:gd name="T9" fmla="*/ 1387 h 2108"/>
                  <a:gd name="T10" fmla="*/ 1182 w 1435"/>
                  <a:gd name="T11" fmla="*/ 1499 h 2108"/>
                  <a:gd name="T12" fmla="*/ 1232 w 1435"/>
                  <a:gd name="T13" fmla="*/ 1535 h 2108"/>
                  <a:gd name="T14" fmla="*/ 1249 w 1435"/>
                  <a:gd name="T15" fmla="*/ 1768 h 2108"/>
                  <a:gd name="T16" fmla="*/ 1185 w 1435"/>
                  <a:gd name="T17" fmla="*/ 1844 h 2108"/>
                  <a:gd name="T18" fmla="*/ 1069 w 1435"/>
                  <a:gd name="T19" fmla="*/ 1864 h 2108"/>
                  <a:gd name="T20" fmla="*/ 977 w 1435"/>
                  <a:gd name="T21" fmla="*/ 2046 h 2108"/>
                  <a:gd name="T22" fmla="*/ 856 w 1435"/>
                  <a:gd name="T23" fmla="*/ 2068 h 2108"/>
                  <a:gd name="T24" fmla="*/ 786 w 1435"/>
                  <a:gd name="T25" fmla="*/ 1906 h 2108"/>
                  <a:gd name="T26" fmla="*/ 654 w 1435"/>
                  <a:gd name="T27" fmla="*/ 1872 h 2108"/>
                  <a:gd name="T28" fmla="*/ 617 w 1435"/>
                  <a:gd name="T29" fmla="*/ 1821 h 2108"/>
                  <a:gd name="T30" fmla="*/ 548 w 1435"/>
                  <a:gd name="T31" fmla="*/ 1696 h 2108"/>
                  <a:gd name="T32" fmla="*/ 500 w 1435"/>
                  <a:gd name="T33" fmla="*/ 1608 h 2108"/>
                  <a:gd name="T34" fmla="*/ 365 w 1435"/>
                  <a:gd name="T35" fmla="*/ 1544 h 2108"/>
                  <a:gd name="T36" fmla="*/ 376 w 1435"/>
                  <a:gd name="T37" fmla="*/ 1471 h 2108"/>
                  <a:gd name="T38" fmla="*/ 284 w 1435"/>
                  <a:gd name="T39" fmla="*/ 1420 h 2108"/>
                  <a:gd name="T40" fmla="*/ 121 w 1435"/>
                  <a:gd name="T41" fmla="*/ 1244 h 2108"/>
                  <a:gd name="T42" fmla="*/ 51 w 1435"/>
                  <a:gd name="T43" fmla="*/ 1126 h 2108"/>
                  <a:gd name="T44" fmla="*/ 345 w 1435"/>
                  <a:gd name="T45" fmla="*/ 1255 h 2108"/>
                  <a:gd name="T46" fmla="*/ 73 w 1435"/>
                  <a:gd name="T47" fmla="*/ 621 h 2108"/>
                  <a:gd name="T48" fmla="*/ 0 w 1435"/>
                  <a:gd name="T49" fmla="*/ 393 h 2108"/>
                  <a:gd name="T50" fmla="*/ 441 w 1435"/>
                  <a:gd name="T51" fmla="*/ 218 h 2108"/>
                  <a:gd name="T52" fmla="*/ 783 w 1435"/>
                  <a:gd name="T53" fmla="*/ 8 h 2108"/>
                  <a:gd name="T54" fmla="*/ 1128 w 1435"/>
                  <a:gd name="T55" fmla="*/ 188 h 2108"/>
                  <a:gd name="T56" fmla="*/ 1165 w 1435"/>
                  <a:gd name="T57" fmla="*/ 165 h 2108"/>
                  <a:gd name="T58" fmla="*/ 1224 w 1435"/>
                  <a:gd name="T59" fmla="*/ 165 h 2108"/>
                  <a:gd name="T60" fmla="*/ 1267 w 1435"/>
                  <a:gd name="T61" fmla="*/ 429 h 2108"/>
                  <a:gd name="T62" fmla="*/ 1370 w 1435"/>
                  <a:gd name="T63" fmla="*/ 606 h 2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435" h="2108">
                    <a:moveTo>
                      <a:pt x="1435" y="803"/>
                    </a:moveTo>
                    <a:lnTo>
                      <a:pt x="1365" y="809"/>
                    </a:lnTo>
                    <a:lnTo>
                      <a:pt x="1320" y="845"/>
                    </a:lnTo>
                    <a:lnTo>
                      <a:pt x="1255" y="845"/>
                    </a:lnTo>
                    <a:lnTo>
                      <a:pt x="1224" y="895"/>
                    </a:lnTo>
                    <a:lnTo>
                      <a:pt x="1145" y="974"/>
                    </a:lnTo>
                    <a:lnTo>
                      <a:pt x="1185" y="1269"/>
                    </a:lnTo>
                    <a:lnTo>
                      <a:pt x="1148" y="1305"/>
                    </a:lnTo>
                    <a:lnTo>
                      <a:pt x="1145" y="1356"/>
                    </a:lnTo>
                    <a:lnTo>
                      <a:pt x="1190" y="1387"/>
                    </a:lnTo>
                    <a:lnTo>
                      <a:pt x="1202" y="1479"/>
                    </a:lnTo>
                    <a:lnTo>
                      <a:pt x="1182" y="1499"/>
                    </a:lnTo>
                    <a:lnTo>
                      <a:pt x="1182" y="1532"/>
                    </a:lnTo>
                    <a:lnTo>
                      <a:pt x="1232" y="1535"/>
                    </a:lnTo>
                    <a:lnTo>
                      <a:pt x="1333" y="1749"/>
                    </a:lnTo>
                    <a:lnTo>
                      <a:pt x="1249" y="1768"/>
                    </a:lnTo>
                    <a:lnTo>
                      <a:pt x="1204" y="1804"/>
                    </a:lnTo>
                    <a:lnTo>
                      <a:pt x="1185" y="1844"/>
                    </a:lnTo>
                    <a:lnTo>
                      <a:pt x="1142" y="1833"/>
                    </a:lnTo>
                    <a:lnTo>
                      <a:pt x="1069" y="1864"/>
                    </a:lnTo>
                    <a:lnTo>
                      <a:pt x="1002" y="1959"/>
                    </a:lnTo>
                    <a:lnTo>
                      <a:pt x="977" y="2046"/>
                    </a:lnTo>
                    <a:lnTo>
                      <a:pt x="913" y="2108"/>
                    </a:lnTo>
                    <a:lnTo>
                      <a:pt x="856" y="2068"/>
                    </a:lnTo>
                    <a:lnTo>
                      <a:pt x="797" y="1956"/>
                    </a:lnTo>
                    <a:lnTo>
                      <a:pt x="786" y="1906"/>
                    </a:lnTo>
                    <a:lnTo>
                      <a:pt x="658" y="1906"/>
                    </a:lnTo>
                    <a:lnTo>
                      <a:pt x="654" y="1872"/>
                    </a:lnTo>
                    <a:lnTo>
                      <a:pt x="603" y="1841"/>
                    </a:lnTo>
                    <a:lnTo>
                      <a:pt x="617" y="1821"/>
                    </a:lnTo>
                    <a:lnTo>
                      <a:pt x="617" y="1765"/>
                    </a:lnTo>
                    <a:lnTo>
                      <a:pt x="548" y="1696"/>
                    </a:lnTo>
                    <a:lnTo>
                      <a:pt x="542" y="1620"/>
                    </a:lnTo>
                    <a:lnTo>
                      <a:pt x="500" y="1608"/>
                    </a:lnTo>
                    <a:lnTo>
                      <a:pt x="354" y="1589"/>
                    </a:lnTo>
                    <a:lnTo>
                      <a:pt x="365" y="1544"/>
                    </a:lnTo>
                    <a:lnTo>
                      <a:pt x="388" y="1504"/>
                    </a:lnTo>
                    <a:lnTo>
                      <a:pt x="376" y="1471"/>
                    </a:lnTo>
                    <a:lnTo>
                      <a:pt x="345" y="1428"/>
                    </a:lnTo>
                    <a:lnTo>
                      <a:pt x="284" y="1420"/>
                    </a:lnTo>
                    <a:lnTo>
                      <a:pt x="286" y="1383"/>
                    </a:lnTo>
                    <a:lnTo>
                      <a:pt x="121" y="1244"/>
                    </a:lnTo>
                    <a:lnTo>
                      <a:pt x="48" y="1213"/>
                    </a:lnTo>
                    <a:lnTo>
                      <a:pt x="51" y="1126"/>
                    </a:lnTo>
                    <a:lnTo>
                      <a:pt x="28" y="1078"/>
                    </a:lnTo>
                    <a:lnTo>
                      <a:pt x="345" y="1255"/>
                    </a:lnTo>
                    <a:lnTo>
                      <a:pt x="151" y="637"/>
                    </a:lnTo>
                    <a:lnTo>
                      <a:pt x="73" y="621"/>
                    </a:lnTo>
                    <a:lnTo>
                      <a:pt x="12" y="561"/>
                    </a:lnTo>
                    <a:lnTo>
                      <a:pt x="0" y="393"/>
                    </a:lnTo>
                    <a:lnTo>
                      <a:pt x="388" y="435"/>
                    </a:lnTo>
                    <a:lnTo>
                      <a:pt x="441" y="218"/>
                    </a:lnTo>
                    <a:lnTo>
                      <a:pt x="688" y="0"/>
                    </a:lnTo>
                    <a:lnTo>
                      <a:pt x="783" y="8"/>
                    </a:lnTo>
                    <a:lnTo>
                      <a:pt x="913" y="143"/>
                    </a:lnTo>
                    <a:lnTo>
                      <a:pt x="1128" y="188"/>
                    </a:lnTo>
                    <a:lnTo>
                      <a:pt x="1171" y="173"/>
                    </a:lnTo>
                    <a:lnTo>
                      <a:pt x="1165" y="165"/>
                    </a:lnTo>
                    <a:lnTo>
                      <a:pt x="1199" y="65"/>
                    </a:lnTo>
                    <a:lnTo>
                      <a:pt x="1224" y="165"/>
                    </a:lnTo>
                    <a:lnTo>
                      <a:pt x="1173" y="314"/>
                    </a:lnTo>
                    <a:lnTo>
                      <a:pt x="1267" y="429"/>
                    </a:lnTo>
                    <a:lnTo>
                      <a:pt x="1269" y="545"/>
                    </a:lnTo>
                    <a:lnTo>
                      <a:pt x="1370" y="606"/>
                    </a:lnTo>
                    <a:lnTo>
                      <a:pt x="1435" y="80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71" name="Freeform 159"/>
              <p:cNvSpPr>
                <a:spLocks/>
              </p:cNvSpPr>
              <p:nvPr/>
            </p:nvSpPr>
            <p:spPr bwMode="auto">
              <a:xfrm>
                <a:off x="6833" y="1313"/>
                <a:ext cx="239" cy="352"/>
              </a:xfrm>
              <a:custGeom>
                <a:avLst/>
                <a:gdLst>
                  <a:gd name="T0" fmla="*/ 1365 w 1435"/>
                  <a:gd name="T1" fmla="*/ 809 h 2108"/>
                  <a:gd name="T2" fmla="*/ 1255 w 1435"/>
                  <a:gd name="T3" fmla="*/ 845 h 2108"/>
                  <a:gd name="T4" fmla="*/ 1145 w 1435"/>
                  <a:gd name="T5" fmla="*/ 974 h 2108"/>
                  <a:gd name="T6" fmla="*/ 1148 w 1435"/>
                  <a:gd name="T7" fmla="*/ 1305 h 2108"/>
                  <a:gd name="T8" fmla="*/ 1190 w 1435"/>
                  <a:gd name="T9" fmla="*/ 1387 h 2108"/>
                  <a:gd name="T10" fmla="*/ 1182 w 1435"/>
                  <a:gd name="T11" fmla="*/ 1499 h 2108"/>
                  <a:gd name="T12" fmla="*/ 1232 w 1435"/>
                  <a:gd name="T13" fmla="*/ 1535 h 2108"/>
                  <a:gd name="T14" fmla="*/ 1249 w 1435"/>
                  <a:gd name="T15" fmla="*/ 1768 h 2108"/>
                  <a:gd name="T16" fmla="*/ 1185 w 1435"/>
                  <a:gd name="T17" fmla="*/ 1844 h 2108"/>
                  <a:gd name="T18" fmla="*/ 1069 w 1435"/>
                  <a:gd name="T19" fmla="*/ 1864 h 2108"/>
                  <a:gd name="T20" fmla="*/ 977 w 1435"/>
                  <a:gd name="T21" fmla="*/ 2046 h 2108"/>
                  <a:gd name="T22" fmla="*/ 856 w 1435"/>
                  <a:gd name="T23" fmla="*/ 2068 h 2108"/>
                  <a:gd name="T24" fmla="*/ 786 w 1435"/>
                  <a:gd name="T25" fmla="*/ 1906 h 2108"/>
                  <a:gd name="T26" fmla="*/ 654 w 1435"/>
                  <a:gd name="T27" fmla="*/ 1872 h 2108"/>
                  <a:gd name="T28" fmla="*/ 617 w 1435"/>
                  <a:gd name="T29" fmla="*/ 1821 h 2108"/>
                  <a:gd name="T30" fmla="*/ 548 w 1435"/>
                  <a:gd name="T31" fmla="*/ 1696 h 2108"/>
                  <a:gd name="T32" fmla="*/ 500 w 1435"/>
                  <a:gd name="T33" fmla="*/ 1608 h 2108"/>
                  <a:gd name="T34" fmla="*/ 365 w 1435"/>
                  <a:gd name="T35" fmla="*/ 1544 h 2108"/>
                  <a:gd name="T36" fmla="*/ 376 w 1435"/>
                  <a:gd name="T37" fmla="*/ 1471 h 2108"/>
                  <a:gd name="T38" fmla="*/ 284 w 1435"/>
                  <a:gd name="T39" fmla="*/ 1420 h 2108"/>
                  <a:gd name="T40" fmla="*/ 121 w 1435"/>
                  <a:gd name="T41" fmla="*/ 1244 h 2108"/>
                  <a:gd name="T42" fmla="*/ 51 w 1435"/>
                  <a:gd name="T43" fmla="*/ 1126 h 2108"/>
                  <a:gd name="T44" fmla="*/ 345 w 1435"/>
                  <a:gd name="T45" fmla="*/ 1255 h 2108"/>
                  <a:gd name="T46" fmla="*/ 73 w 1435"/>
                  <a:gd name="T47" fmla="*/ 621 h 2108"/>
                  <a:gd name="T48" fmla="*/ 0 w 1435"/>
                  <a:gd name="T49" fmla="*/ 393 h 2108"/>
                  <a:gd name="T50" fmla="*/ 441 w 1435"/>
                  <a:gd name="T51" fmla="*/ 218 h 2108"/>
                  <a:gd name="T52" fmla="*/ 783 w 1435"/>
                  <a:gd name="T53" fmla="*/ 8 h 2108"/>
                  <a:gd name="T54" fmla="*/ 1128 w 1435"/>
                  <a:gd name="T55" fmla="*/ 188 h 2108"/>
                  <a:gd name="T56" fmla="*/ 1165 w 1435"/>
                  <a:gd name="T57" fmla="*/ 165 h 2108"/>
                  <a:gd name="T58" fmla="*/ 1224 w 1435"/>
                  <a:gd name="T59" fmla="*/ 165 h 2108"/>
                  <a:gd name="T60" fmla="*/ 1267 w 1435"/>
                  <a:gd name="T61" fmla="*/ 429 h 2108"/>
                  <a:gd name="T62" fmla="*/ 1370 w 1435"/>
                  <a:gd name="T63" fmla="*/ 606 h 2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435" h="2108">
                    <a:moveTo>
                      <a:pt x="1435" y="803"/>
                    </a:moveTo>
                    <a:lnTo>
                      <a:pt x="1365" y="809"/>
                    </a:lnTo>
                    <a:lnTo>
                      <a:pt x="1320" y="845"/>
                    </a:lnTo>
                    <a:lnTo>
                      <a:pt x="1255" y="845"/>
                    </a:lnTo>
                    <a:lnTo>
                      <a:pt x="1224" y="895"/>
                    </a:lnTo>
                    <a:lnTo>
                      <a:pt x="1145" y="974"/>
                    </a:lnTo>
                    <a:lnTo>
                      <a:pt x="1185" y="1269"/>
                    </a:lnTo>
                    <a:lnTo>
                      <a:pt x="1148" y="1305"/>
                    </a:lnTo>
                    <a:lnTo>
                      <a:pt x="1145" y="1356"/>
                    </a:lnTo>
                    <a:lnTo>
                      <a:pt x="1190" y="1387"/>
                    </a:lnTo>
                    <a:lnTo>
                      <a:pt x="1202" y="1479"/>
                    </a:lnTo>
                    <a:lnTo>
                      <a:pt x="1182" y="1499"/>
                    </a:lnTo>
                    <a:lnTo>
                      <a:pt x="1182" y="1532"/>
                    </a:lnTo>
                    <a:lnTo>
                      <a:pt x="1232" y="1535"/>
                    </a:lnTo>
                    <a:lnTo>
                      <a:pt x="1333" y="1749"/>
                    </a:lnTo>
                    <a:lnTo>
                      <a:pt x="1249" y="1768"/>
                    </a:lnTo>
                    <a:lnTo>
                      <a:pt x="1204" y="1804"/>
                    </a:lnTo>
                    <a:lnTo>
                      <a:pt x="1185" y="1844"/>
                    </a:lnTo>
                    <a:lnTo>
                      <a:pt x="1142" y="1833"/>
                    </a:lnTo>
                    <a:lnTo>
                      <a:pt x="1069" y="1864"/>
                    </a:lnTo>
                    <a:lnTo>
                      <a:pt x="1002" y="1959"/>
                    </a:lnTo>
                    <a:lnTo>
                      <a:pt x="977" y="2046"/>
                    </a:lnTo>
                    <a:lnTo>
                      <a:pt x="913" y="2108"/>
                    </a:lnTo>
                    <a:lnTo>
                      <a:pt x="856" y="2068"/>
                    </a:lnTo>
                    <a:lnTo>
                      <a:pt x="797" y="1956"/>
                    </a:lnTo>
                    <a:lnTo>
                      <a:pt x="786" y="1906"/>
                    </a:lnTo>
                    <a:lnTo>
                      <a:pt x="658" y="1906"/>
                    </a:lnTo>
                    <a:lnTo>
                      <a:pt x="654" y="1872"/>
                    </a:lnTo>
                    <a:lnTo>
                      <a:pt x="603" y="1841"/>
                    </a:lnTo>
                    <a:lnTo>
                      <a:pt x="617" y="1821"/>
                    </a:lnTo>
                    <a:lnTo>
                      <a:pt x="617" y="1765"/>
                    </a:lnTo>
                    <a:lnTo>
                      <a:pt x="548" y="1696"/>
                    </a:lnTo>
                    <a:lnTo>
                      <a:pt x="542" y="1620"/>
                    </a:lnTo>
                    <a:lnTo>
                      <a:pt x="500" y="1608"/>
                    </a:lnTo>
                    <a:lnTo>
                      <a:pt x="354" y="1589"/>
                    </a:lnTo>
                    <a:lnTo>
                      <a:pt x="365" y="1544"/>
                    </a:lnTo>
                    <a:lnTo>
                      <a:pt x="388" y="1504"/>
                    </a:lnTo>
                    <a:lnTo>
                      <a:pt x="376" y="1471"/>
                    </a:lnTo>
                    <a:lnTo>
                      <a:pt x="345" y="1428"/>
                    </a:lnTo>
                    <a:lnTo>
                      <a:pt x="284" y="1420"/>
                    </a:lnTo>
                    <a:lnTo>
                      <a:pt x="286" y="1383"/>
                    </a:lnTo>
                    <a:lnTo>
                      <a:pt x="121" y="1244"/>
                    </a:lnTo>
                    <a:lnTo>
                      <a:pt x="48" y="1213"/>
                    </a:lnTo>
                    <a:lnTo>
                      <a:pt x="51" y="1126"/>
                    </a:lnTo>
                    <a:lnTo>
                      <a:pt x="28" y="1078"/>
                    </a:lnTo>
                    <a:lnTo>
                      <a:pt x="345" y="1255"/>
                    </a:lnTo>
                    <a:lnTo>
                      <a:pt x="151" y="637"/>
                    </a:lnTo>
                    <a:lnTo>
                      <a:pt x="73" y="621"/>
                    </a:lnTo>
                    <a:lnTo>
                      <a:pt x="12" y="561"/>
                    </a:lnTo>
                    <a:lnTo>
                      <a:pt x="0" y="393"/>
                    </a:lnTo>
                    <a:lnTo>
                      <a:pt x="388" y="435"/>
                    </a:lnTo>
                    <a:lnTo>
                      <a:pt x="441" y="218"/>
                    </a:lnTo>
                    <a:lnTo>
                      <a:pt x="688" y="0"/>
                    </a:lnTo>
                    <a:lnTo>
                      <a:pt x="783" y="8"/>
                    </a:lnTo>
                    <a:lnTo>
                      <a:pt x="913" y="143"/>
                    </a:lnTo>
                    <a:lnTo>
                      <a:pt x="1128" y="188"/>
                    </a:lnTo>
                    <a:lnTo>
                      <a:pt x="1171" y="173"/>
                    </a:lnTo>
                    <a:lnTo>
                      <a:pt x="1165" y="165"/>
                    </a:lnTo>
                    <a:lnTo>
                      <a:pt x="1199" y="65"/>
                    </a:lnTo>
                    <a:lnTo>
                      <a:pt x="1224" y="165"/>
                    </a:lnTo>
                    <a:lnTo>
                      <a:pt x="1173" y="314"/>
                    </a:lnTo>
                    <a:lnTo>
                      <a:pt x="1267" y="429"/>
                    </a:lnTo>
                    <a:lnTo>
                      <a:pt x="1269" y="545"/>
                    </a:lnTo>
                    <a:lnTo>
                      <a:pt x="1370" y="606"/>
                    </a:lnTo>
                    <a:lnTo>
                      <a:pt x="1435" y="80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72" name="Freeform 160"/>
              <p:cNvSpPr>
                <a:spLocks/>
              </p:cNvSpPr>
              <p:nvPr/>
            </p:nvSpPr>
            <p:spPr bwMode="auto">
              <a:xfrm>
                <a:off x="6808" y="1206"/>
                <a:ext cx="220" cy="179"/>
              </a:xfrm>
              <a:custGeom>
                <a:avLst/>
                <a:gdLst>
                  <a:gd name="T0" fmla="*/ 104 w 1323"/>
                  <a:gd name="T1" fmla="*/ 11 h 1076"/>
                  <a:gd name="T2" fmla="*/ 346 w 1323"/>
                  <a:gd name="T3" fmla="*/ 26 h 1076"/>
                  <a:gd name="T4" fmla="*/ 359 w 1323"/>
                  <a:gd name="T5" fmla="*/ 0 h 1076"/>
                  <a:gd name="T6" fmla="*/ 408 w 1323"/>
                  <a:gd name="T7" fmla="*/ 3 h 1076"/>
                  <a:gd name="T8" fmla="*/ 1034 w 1323"/>
                  <a:gd name="T9" fmla="*/ 127 h 1076"/>
                  <a:gd name="T10" fmla="*/ 1034 w 1323"/>
                  <a:gd name="T11" fmla="*/ 219 h 1076"/>
                  <a:gd name="T12" fmla="*/ 1139 w 1323"/>
                  <a:gd name="T13" fmla="*/ 480 h 1076"/>
                  <a:gd name="T14" fmla="*/ 1078 w 1323"/>
                  <a:gd name="T15" fmla="*/ 554 h 1076"/>
                  <a:gd name="T16" fmla="*/ 1075 w 1323"/>
                  <a:gd name="T17" fmla="*/ 581 h 1076"/>
                  <a:gd name="T18" fmla="*/ 1323 w 1323"/>
                  <a:gd name="T19" fmla="*/ 814 h 1076"/>
                  <a:gd name="T20" fmla="*/ 1281 w 1323"/>
                  <a:gd name="T21" fmla="*/ 834 h 1076"/>
                  <a:gd name="T22" fmla="*/ 1062 w 1323"/>
                  <a:gd name="T23" fmla="*/ 788 h 1076"/>
                  <a:gd name="T24" fmla="*/ 937 w 1323"/>
                  <a:gd name="T25" fmla="*/ 652 h 1076"/>
                  <a:gd name="T26" fmla="*/ 842 w 1323"/>
                  <a:gd name="T27" fmla="*/ 646 h 1076"/>
                  <a:gd name="T28" fmla="*/ 594 w 1323"/>
                  <a:gd name="T29" fmla="*/ 864 h 1076"/>
                  <a:gd name="T30" fmla="*/ 541 w 1323"/>
                  <a:gd name="T31" fmla="*/ 1076 h 1076"/>
                  <a:gd name="T32" fmla="*/ 175 w 1323"/>
                  <a:gd name="T33" fmla="*/ 1037 h 1076"/>
                  <a:gd name="T34" fmla="*/ 152 w 1323"/>
                  <a:gd name="T35" fmla="*/ 1037 h 1076"/>
                  <a:gd name="T36" fmla="*/ 137 w 1323"/>
                  <a:gd name="T37" fmla="*/ 936 h 1076"/>
                  <a:gd name="T38" fmla="*/ 311 w 1323"/>
                  <a:gd name="T39" fmla="*/ 551 h 1076"/>
                  <a:gd name="T40" fmla="*/ 298 w 1323"/>
                  <a:gd name="T41" fmla="*/ 536 h 1076"/>
                  <a:gd name="T42" fmla="*/ 272 w 1323"/>
                  <a:gd name="T43" fmla="*/ 534 h 1076"/>
                  <a:gd name="T44" fmla="*/ 234 w 1323"/>
                  <a:gd name="T45" fmla="*/ 554 h 1076"/>
                  <a:gd name="T46" fmla="*/ 107 w 1323"/>
                  <a:gd name="T47" fmla="*/ 579 h 1076"/>
                  <a:gd name="T48" fmla="*/ 0 w 1323"/>
                  <a:gd name="T49" fmla="*/ 551 h 1076"/>
                  <a:gd name="T50" fmla="*/ 45 w 1323"/>
                  <a:gd name="T51" fmla="*/ 510 h 1076"/>
                  <a:gd name="T52" fmla="*/ 31 w 1323"/>
                  <a:gd name="T53" fmla="*/ 492 h 1076"/>
                  <a:gd name="T54" fmla="*/ 24 w 1323"/>
                  <a:gd name="T55" fmla="*/ 336 h 1076"/>
                  <a:gd name="T56" fmla="*/ 45 w 1323"/>
                  <a:gd name="T57" fmla="*/ 333 h 1076"/>
                  <a:gd name="T58" fmla="*/ 67 w 1323"/>
                  <a:gd name="T59" fmla="*/ 85 h 1076"/>
                  <a:gd name="T60" fmla="*/ 98 w 1323"/>
                  <a:gd name="T61" fmla="*/ 85 h 1076"/>
                  <a:gd name="T62" fmla="*/ 104 w 1323"/>
                  <a:gd name="T63" fmla="*/ 11 h 10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23" h="1076">
                    <a:moveTo>
                      <a:pt x="104" y="11"/>
                    </a:moveTo>
                    <a:lnTo>
                      <a:pt x="346" y="26"/>
                    </a:lnTo>
                    <a:lnTo>
                      <a:pt x="359" y="0"/>
                    </a:lnTo>
                    <a:lnTo>
                      <a:pt x="408" y="3"/>
                    </a:lnTo>
                    <a:lnTo>
                      <a:pt x="1034" y="127"/>
                    </a:lnTo>
                    <a:lnTo>
                      <a:pt x="1034" y="219"/>
                    </a:lnTo>
                    <a:lnTo>
                      <a:pt x="1139" y="480"/>
                    </a:lnTo>
                    <a:lnTo>
                      <a:pt x="1078" y="554"/>
                    </a:lnTo>
                    <a:lnTo>
                      <a:pt x="1075" y="581"/>
                    </a:lnTo>
                    <a:lnTo>
                      <a:pt x="1323" y="814"/>
                    </a:lnTo>
                    <a:lnTo>
                      <a:pt x="1281" y="834"/>
                    </a:lnTo>
                    <a:lnTo>
                      <a:pt x="1062" y="788"/>
                    </a:lnTo>
                    <a:lnTo>
                      <a:pt x="937" y="652"/>
                    </a:lnTo>
                    <a:lnTo>
                      <a:pt x="842" y="646"/>
                    </a:lnTo>
                    <a:lnTo>
                      <a:pt x="594" y="864"/>
                    </a:lnTo>
                    <a:lnTo>
                      <a:pt x="541" y="1076"/>
                    </a:lnTo>
                    <a:lnTo>
                      <a:pt x="175" y="1037"/>
                    </a:lnTo>
                    <a:lnTo>
                      <a:pt x="152" y="1037"/>
                    </a:lnTo>
                    <a:lnTo>
                      <a:pt x="137" y="936"/>
                    </a:lnTo>
                    <a:lnTo>
                      <a:pt x="311" y="551"/>
                    </a:lnTo>
                    <a:lnTo>
                      <a:pt x="298" y="536"/>
                    </a:lnTo>
                    <a:lnTo>
                      <a:pt x="272" y="534"/>
                    </a:lnTo>
                    <a:lnTo>
                      <a:pt x="234" y="554"/>
                    </a:lnTo>
                    <a:lnTo>
                      <a:pt x="107" y="579"/>
                    </a:lnTo>
                    <a:lnTo>
                      <a:pt x="0" y="551"/>
                    </a:lnTo>
                    <a:lnTo>
                      <a:pt x="45" y="510"/>
                    </a:lnTo>
                    <a:lnTo>
                      <a:pt x="31" y="492"/>
                    </a:lnTo>
                    <a:lnTo>
                      <a:pt x="24" y="336"/>
                    </a:lnTo>
                    <a:lnTo>
                      <a:pt x="45" y="333"/>
                    </a:lnTo>
                    <a:lnTo>
                      <a:pt x="67" y="85"/>
                    </a:lnTo>
                    <a:lnTo>
                      <a:pt x="98" y="85"/>
                    </a:lnTo>
                    <a:lnTo>
                      <a:pt x="104" y="1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73" name="Freeform 161"/>
              <p:cNvSpPr>
                <a:spLocks/>
              </p:cNvSpPr>
              <p:nvPr/>
            </p:nvSpPr>
            <p:spPr bwMode="auto">
              <a:xfrm>
                <a:off x="6808" y="1206"/>
                <a:ext cx="220" cy="179"/>
              </a:xfrm>
              <a:custGeom>
                <a:avLst/>
                <a:gdLst>
                  <a:gd name="T0" fmla="*/ 104 w 1323"/>
                  <a:gd name="T1" fmla="*/ 11 h 1076"/>
                  <a:gd name="T2" fmla="*/ 346 w 1323"/>
                  <a:gd name="T3" fmla="*/ 26 h 1076"/>
                  <a:gd name="T4" fmla="*/ 359 w 1323"/>
                  <a:gd name="T5" fmla="*/ 0 h 1076"/>
                  <a:gd name="T6" fmla="*/ 408 w 1323"/>
                  <a:gd name="T7" fmla="*/ 3 h 1076"/>
                  <a:gd name="T8" fmla="*/ 1034 w 1323"/>
                  <a:gd name="T9" fmla="*/ 127 h 1076"/>
                  <a:gd name="T10" fmla="*/ 1034 w 1323"/>
                  <a:gd name="T11" fmla="*/ 219 h 1076"/>
                  <a:gd name="T12" fmla="*/ 1139 w 1323"/>
                  <a:gd name="T13" fmla="*/ 480 h 1076"/>
                  <a:gd name="T14" fmla="*/ 1078 w 1323"/>
                  <a:gd name="T15" fmla="*/ 554 h 1076"/>
                  <a:gd name="T16" fmla="*/ 1075 w 1323"/>
                  <a:gd name="T17" fmla="*/ 581 h 1076"/>
                  <a:gd name="T18" fmla="*/ 1323 w 1323"/>
                  <a:gd name="T19" fmla="*/ 814 h 1076"/>
                  <a:gd name="T20" fmla="*/ 1281 w 1323"/>
                  <a:gd name="T21" fmla="*/ 834 h 1076"/>
                  <a:gd name="T22" fmla="*/ 1062 w 1323"/>
                  <a:gd name="T23" fmla="*/ 788 h 1076"/>
                  <a:gd name="T24" fmla="*/ 937 w 1323"/>
                  <a:gd name="T25" fmla="*/ 652 h 1076"/>
                  <a:gd name="T26" fmla="*/ 842 w 1323"/>
                  <a:gd name="T27" fmla="*/ 646 h 1076"/>
                  <a:gd name="T28" fmla="*/ 594 w 1323"/>
                  <a:gd name="T29" fmla="*/ 864 h 1076"/>
                  <a:gd name="T30" fmla="*/ 541 w 1323"/>
                  <a:gd name="T31" fmla="*/ 1076 h 1076"/>
                  <a:gd name="T32" fmla="*/ 175 w 1323"/>
                  <a:gd name="T33" fmla="*/ 1037 h 1076"/>
                  <a:gd name="T34" fmla="*/ 152 w 1323"/>
                  <a:gd name="T35" fmla="*/ 1037 h 1076"/>
                  <a:gd name="T36" fmla="*/ 137 w 1323"/>
                  <a:gd name="T37" fmla="*/ 936 h 1076"/>
                  <a:gd name="T38" fmla="*/ 311 w 1323"/>
                  <a:gd name="T39" fmla="*/ 551 h 1076"/>
                  <a:gd name="T40" fmla="*/ 298 w 1323"/>
                  <a:gd name="T41" fmla="*/ 536 h 1076"/>
                  <a:gd name="T42" fmla="*/ 272 w 1323"/>
                  <a:gd name="T43" fmla="*/ 534 h 1076"/>
                  <a:gd name="T44" fmla="*/ 234 w 1323"/>
                  <a:gd name="T45" fmla="*/ 554 h 1076"/>
                  <a:gd name="T46" fmla="*/ 107 w 1323"/>
                  <a:gd name="T47" fmla="*/ 579 h 1076"/>
                  <a:gd name="T48" fmla="*/ 0 w 1323"/>
                  <a:gd name="T49" fmla="*/ 551 h 1076"/>
                  <a:gd name="T50" fmla="*/ 45 w 1323"/>
                  <a:gd name="T51" fmla="*/ 510 h 1076"/>
                  <a:gd name="T52" fmla="*/ 31 w 1323"/>
                  <a:gd name="T53" fmla="*/ 492 h 1076"/>
                  <a:gd name="T54" fmla="*/ 24 w 1323"/>
                  <a:gd name="T55" fmla="*/ 336 h 1076"/>
                  <a:gd name="T56" fmla="*/ 45 w 1323"/>
                  <a:gd name="T57" fmla="*/ 333 h 1076"/>
                  <a:gd name="T58" fmla="*/ 67 w 1323"/>
                  <a:gd name="T59" fmla="*/ 85 h 1076"/>
                  <a:gd name="T60" fmla="*/ 98 w 1323"/>
                  <a:gd name="T61" fmla="*/ 85 h 1076"/>
                  <a:gd name="T62" fmla="*/ 104 w 1323"/>
                  <a:gd name="T63" fmla="*/ 11 h 10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23" h="1076">
                    <a:moveTo>
                      <a:pt x="104" y="11"/>
                    </a:moveTo>
                    <a:lnTo>
                      <a:pt x="346" y="26"/>
                    </a:lnTo>
                    <a:lnTo>
                      <a:pt x="359" y="0"/>
                    </a:lnTo>
                    <a:lnTo>
                      <a:pt x="408" y="3"/>
                    </a:lnTo>
                    <a:lnTo>
                      <a:pt x="1034" y="127"/>
                    </a:lnTo>
                    <a:lnTo>
                      <a:pt x="1034" y="219"/>
                    </a:lnTo>
                    <a:lnTo>
                      <a:pt x="1139" y="480"/>
                    </a:lnTo>
                    <a:lnTo>
                      <a:pt x="1078" y="554"/>
                    </a:lnTo>
                    <a:lnTo>
                      <a:pt x="1075" y="581"/>
                    </a:lnTo>
                    <a:lnTo>
                      <a:pt x="1323" y="814"/>
                    </a:lnTo>
                    <a:lnTo>
                      <a:pt x="1281" y="834"/>
                    </a:lnTo>
                    <a:lnTo>
                      <a:pt x="1062" y="788"/>
                    </a:lnTo>
                    <a:lnTo>
                      <a:pt x="937" y="652"/>
                    </a:lnTo>
                    <a:lnTo>
                      <a:pt x="842" y="646"/>
                    </a:lnTo>
                    <a:lnTo>
                      <a:pt x="594" y="864"/>
                    </a:lnTo>
                    <a:lnTo>
                      <a:pt x="541" y="1076"/>
                    </a:lnTo>
                    <a:lnTo>
                      <a:pt x="175" y="1037"/>
                    </a:lnTo>
                    <a:lnTo>
                      <a:pt x="152" y="1037"/>
                    </a:lnTo>
                    <a:lnTo>
                      <a:pt x="137" y="936"/>
                    </a:lnTo>
                    <a:lnTo>
                      <a:pt x="311" y="551"/>
                    </a:lnTo>
                    <a:lnTo>
                      <a:pt x="298" y="536"/>
                    </a:lnTo>
                    <a:lnTo>
                      <a:pt x="272" y="534"/>
                    </a:lnTo>
                    <a:lnTo>
                      <a:pt x="234" y="554"/>
                    </a:lnTo>
                    <a:lnTo>
                      <a:pt x="107" y="579"/>
                    </a:lnTo>
                    <a:lnTo>
                      <a:pt x="0" y="551"/>
                    </a:lnTo>
                    <a:lnTo>
                      <a:pt x="45" y="510"/>
                    </a:lnTo>
                    <a:lnTo>
                      <a:pt x="31" y="492"/>
                    </a:lnTo>
                    <a:lnTo>
                      <a:pt x="24" y="336"/>
                    </a:lnTo>
                    <a:lnTo>
                      <a:pt x="45" y="333"/>
                    </a:lnTo>
                    <a:lnTo>
                      <a:pt x="67" y="85"/>
                    </a:lnTo>
                    <a:lnTo>
                      <a:pt x="98" y="85"/>
                    </a:lnTo>
                    <a:lnTo>
                      <a:pt x="104" y="1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74" name="Freeform 162"/>
              <p:cNvSpPr>
                <a:spLocks/>
              </p:cNvSpPr>
              <p:nvPr/>
            </p:nvSpPr>
            <p:spPr bwMode="auto">
              <a:xfrm>
                <a:off x="7207" y="1364"/>
                <a:ext cx="315" cy="233"/>
              </a:xfrm>
              <a:custGeom>
                <a:avLst/>
                <a:gdLst>
                  <a:gd name="T0" fmla="*/ 835 w 1887"/>
                  <a:gd name="T1" fmla="*/ 16 h 1395"/>
                  <a:gd name="T2" fmla="*/ 1061 w 1887"/>
                  <a:gd name="T3" fmla="*/ 42 h 1395"/>
                  <a:gd name="T4" fmla="*/ 1080 w 1887"/>
                  <a:gd name="T5" fmla="*/ 67 h 1395"/>
                  <a:gd name="T6" fmla="*/ 1173 w 1887"/>
                  <a:gd name="T7" fmla="*/ 60 h 1395"/>
                  <a:gd name="T8" fmla="*/ 1178 w 1887"/>
                  <a:gd name="T9" fmla="*/ 42 h 1395"/>
                  <a:gd name="T10" fmla="*/ 1333 w 1887"/>
                  <a:gd name="T11" fmla="*/ 33 h 1395"/>
                  <a:gd name="T12" fmla="*/ 1664 w 1887"/>
                  <a:gd name="T13" fmla="*/ 0 h 1395"/>
                  <a:gd name="T14" fmla="*/ 1716 w 1887"/>
                  <a:gd name="T15" fmla="*/ 26 h 1395"/>
                  <a:gd name="T16" fmla="*/ 1812 w 1887"/>
                  <a:gd name="T17" fmla="*/ 96 h 1395"/>
                  <a:gd name="T18" fmla="*/ 1848 w 1887"/>
                  <a:gd name="T19" fmla="*/ 159 h 1395"/>
                  <a:gd name="T20" fmla="*/ 1824 w 1887"/>
                  <a:gd name="T21" fmla="*/ 317 h 1395"/>
                  <a:gd name="T22" fmla="*/ 1748 w 1887"/>
                  <a:gd name="T23" fmla="*/ 344 h 1395"/>
                  <a:gd name="T24" fmla="*/ 1753 w 1887"/>
                  <a:gd name="T25" fmla="*/ 469 h 1395"/>
                  <a:gd name="T26" fmla="*/ 1669 w 1887"/>
                  <a:gd name="T27" fmla="*/ 575 h 1395"/>
                  <a:gd name="T28" fmla="*/ 1743 w 1887"/>
                  <a:gd name="T29" fmla="*/ 703 h 1395"/>
                  <a:gd name="T30" fmla="*/ 1746 w 1887"/>
                  <a:gd name="T31" fmla="*/ 760 h 1395"/>
                  <a:gd name="T32" fmla="*/ 1767 w 1887"/>
                  <a:gd name="T33" fmla="*/ 791 h 1395"/>
                  <a:gd name="T34" fmla="*/ 1795 w 1887"/>
                  <a:gd name="T35" fmla="*/ 791 h 1395"/>
                  <a:gd name="T36" fmla="*/ 1826 w 1887"/>
                  <a:gd name="T37" fmla="*/ 842 h 1395"/>
                  <a:gd name="T38" fmla="*/ 1817 w 1887"/>
                  <a:gd name="T39" fmla="*/ 880 h 1395"/>
                  <a:gd name="T40" fmla="*/ 1887 w 1887"/>
                  <a:gd name="T41" fmla="*/ 959 h 1395"/>
                  <a:gd name="T42" fmla="*/ 1681 w 1887"/>
                  <a:gd name="T43" fmla="*/ 1123 h 1395"/>
                  <a:gd name="T44" fmla="*/ 1554 w 1887"/>
                  <a:gd name="T45" fmla="*/ 1395 h 1395"/>
                  <a:gd name="T46" fmla="*/ 1135 w 1887"/>
                  <a:gd name="T47" fmla="*/ 1371 h 1395"/>
                  <a:gd name="T48" fmla="*/ 875 w 1887"/>
                  <a:gd name="T49" fmla="*/ 1330 h 1395"/>
                  <a:gd name="T50" fmla="*/ 918 w 1887"/>
                  <a:gd name="T51" fmla="*/ 1235 h 1395"/>
                  <a:gd name="T52" fmla="*/ 915 w 1887"/>
                  <a:gd name="T53" fmla="*/ 1199 h 1395"/>
                  <a:gd name="T54" fmla="*/ 949 w 1887"/>
                  <a:gd name="T55" fmla="*/ 1159 h 1395"/>
                  <a:gd name="T56" fmla="*/ 927 w 1887"/>
                  <a:gd name="T57" fmla="*/ 1128 h 1395"/>
                  <a:gd name="T58" fmla="*/ 960 w 1887"/>
                  <a:gd name="T59" fmla="*/ 1091 h 1395"/>
                  <a:gd name="T60" fmla="*/ 913 w 1887"/>
                  <a:gd name="T61" fmla="*/ 1051 h 1395"/>
                  <a:gd name="T62" fmla="*/ 946 w 1887"/>
                  <a:gd name="T63" fmla="*/ 978 h 1395"/>
                  <a:gd name="T64" fmla="*/ 934 w 1887"/>
                  <a:gd name="T65" fmla="*/ 910 h 1395"/>
                  <a:gd name="T66" fmla="*/ 840 w 1887"/>
                  <a:gd name="T67" fmla="*/ 797 h 1395"/>
                  <a:gd name="T68" fmla="*/ 842 w 1887"/>
                  <a:gd name="T69" fmla="*/ 767 h 1395"/>
                  <a:gd name="T70" fmla="*/ 875 w 1887"/>
                  <a:gd name="T71" fmla="*/ 718 h 1395"/>
                  <a:gd name="T72" fmla="*/ 817 w 1887"/>
                  <a:gd name="T73" fmla="*/ 670 h 1395"/>
                  <a:gd name="T74" fmla="*/ 608 w 1887"/>
                  <a:gd name="T75" fmla="*/ 861 h 1395"/>
                  <a:gd name="T76" fmla="*/ 510 w 1887"/>
                  <a:gd name="T77" fmla="*/ 877 h 1395"/>
                  <a:gd name="T78" fmla="*/ 488 w 1887"/>
                  <a:gd name="T79" fmla="*/ 918 h 1395"/>
                  <a:gd name="T80" fmla="*/ 462 w 1887"/>
                  <a:gd name="T81" fmla="*/ 913 h 1395"/>
                  <a:gd name="T82" fmla="*/ 324 w 1887"/>
                  <a:gd name="T83" fmla="*/ 558 h 1395"/>
                  <a:gd name="T84" fmla="*/ 64 w 1887"/>
                  <a:gd name="T85" fmla="*/ 532 h 1395"/>
                  <a:gd name="T86" fmla="*/ 14 w 1887"/>
                  <a:gd name="T87" fmla="*/ 476 h 1395"/>
                  <a:gd name="T88" fmla="*/ 0 w 1887"/>
                  <a:gd name="T89" fmla="*/ 358 h 1395"/>
                  <a:gd name="T90" fmla="*/ 136 w 1887"/>
                  <a:gd name="T91" fmla="*/ 329 h 1395"/>
                  <a:gd name="T92" fmla="*/ 136 w 1887"/>
                  <a:gd name="T93" fmla="*/ 293 h 1395"/>
                  <a:gd name="T94" fmla="*/ 207 w 1887"/>
                  <a:gd name="T95" fmla="*/ 293 h 1395"/>
                  <a:gd name="T96" fmla="*/ 216 w 1887"/>
                  <a:gd name="T97" fmla="*/ 307 h 1395"/>
                  <a:gd name="T98" fmla="*/ 253 w 1887"/>
                  <a:gd name="T99" fmla="*/ 307 h 1395"/>
                  <a:gd name="T100" fmla="*/ 267 w 1887"/>
                  <a:gd name="T101" fmla="*/ 255 h 1395"/>
                  <a:gd name="T102" fmla="*/ 326 w 1887"/>
                  <a:gd name="T103" fmla="*/ 174 h 1395"/>
                  <a:gd name="T104" fmla="*/ 374 w 1887"/>
                  <a:gd name="T105" fmla="*/ 208 h 1395"/>
                  <a:gd name="T106" fmla="*/ 415 w 1887"/>
                  <a:gd name="T107" fmla="*/ 167 h 1395"/>
                  <a:gd name="T108" fmla="*/ 451 w 1887"/>
                  <a:gd name="T109" fmla="*/ 162 h 1395"/>
                  <a:gd name="T110" fmla="*/ 524 w 1887"/>
                  <a:gd name="T111" fmla="*/ 198 h 1395"/>
                  <a:gd name="T112" fmla="*/ 615 w 1887"/>
                  <a:gd name="T113" fmla="*/ 171 h 1395"/>
                  <a:gd name="T114" fmla="*/ 835 w 1887"/>
                  <a:gd name="T115" fmla="*/ 16 h 1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887" h="1395">
                    <a:moveTo>
                      <a:pt x="835" y="16"/>
                    </a:moveTo>
                    <a:lnTo>
                      <a:pt x="1061" y="42"/>
                    </a:lnTo>
                    <a:lnTo>
                      <a:pt x="1080" y="67"/>
                    </a:lnTo>
                    <a:lnTo>
                      <a:pt x="1173" y="60"/>
                    </a:lnTo>
                    <a:lnTo>
                      <a:pt x="1178" y="42"/>
                    </a:lnTo>
                    <a:lnTo>
                      <a:pt x="1333" y="33"/>
                    </a:lnTo>
                    <a:lnTo>
                      <a:pt x="1664" y="0"/>
                    </a:lnTo>
                    <a:lnTo>
                      <a:pt x="1716" y="26"/>
                    </a:lnTo>
                    <a:lnTo>
                      <a:pt x="1812" y="96"/>
                    </a:lnTo>
                    <a:lnTo>
                      <a:pt x="1848" y="159"/>
                    </a:lnTo>
                    <a:lnTo>
                      <a:pt x="1824" y="317"/>
                    </a:lnTo>
                    <a:lnTo>
                      <a:pt x="1748" y="344"/>
                    </a:lnTo>
                    <a:lnTo>
                      <a:pt x="1753" y="469"/>
                    </a:lnTo>
                    <a:lnTo>
                      <a:pt x="1669" y="575"/>
                    </a:lnTo>
                    <a:lnTo>
                      <a:pt x="1743" y="703"/>
                    </a:lnTo>
                    <a:lnTo>
                      <a:pt x="1746" y="760"/>
                    </a:lnTo>
                    <a:lnTo>
                      <a:pt x="1767" y="791"/>
                    </a:lnTo>
                    <a:lnTo>
                      <a:pt x="1795" y="791"/>
                    </a:lnTo>
                    <a:lnTo>
                      <a:pt x="1826" y="842"/>
                    </a:lnTo>
                    <a:lnTo>
                      <a:pt x="1817" y="880"/>
                    </a:lnTo>
                    <a:lnTo>
                      <a:pt x="1887" y="959"/>
                    </a:lnTo>
                    <a:lnTo>
                      <a:pt x="1681" y="1123"/>
                    </a:lnTo>
                    <a:lnTo>
                      <a:pt x="1554" y="1395"/>
                    </a:lnTo>
                    <a:lnTo>
                      <a:pt x="1135" y="1371"/>
                    </a:lnTo>
                    <a:lnTo>
                      <a:pt x="875" y="1330"/>
                    </a:lnTo>
                    <a:lnTo>
                      <a:pt x="918" y="1235"/>
                    </a:lnTo>
                    <a:lnTo>
                      <a:pt x="915" y="1199"/>
                    </a:lnTo>
                    <a:lnTo>
                      <a:pt x="949" y="1159"/>
                    </a:lnTo>
                    <a:lnTo>
                      <a:pt x="927" y="1128"/>
                    </a:lnTo>
                    <a:lnTo>
                      <a:pt x="960" y="1091"/>
                    </a:lnTo>
                    <a:lnTo>
                      <a:pt x="913" y="1051"/>
                    </a:lnTo>
                    <a:lnTo>
                      <a:pt x="946" y="978"/>
                    </a:lnTo>
                    <a:lnTo>
                      <a:pt x="934" y="910"/>
                    </a:lnTo>
                    <a:lnTo>
                      <a:pt x="840" y="797"/>
                    </a:lnTo>
                    <a:lnTo>
                      <a:pt x="842" y="767"/>
                    </a:lnTo>
                    <a:lnTo>
                      <a:pt x="875" y="718"/>
                    </a:lnTo>
                    <a:lnTo>
                      <a:pt x="817" y="670"/>
                    </a:lnTo>
                    <a:lnTo>
                      <a:pt x="608" y="861"/>
                    </a:lnTo>
                    <a:lnTo>
                      <a:pt x="510" y="877"/>
                    </a:lnTo>
                    <a:lnTo>
                      <a:pt x="488" y="918"/>
                    </a:lnTo>
                    <a:lnTo>
                      <a:pt x="462" y="913"/>
                    </a:lnTo>
                    <a:lnTo>
                      <a:pt x="324" y="558"/>
                    </a:lnTo>
                    <a:lnTo>
                      <a:pt x="64" y="532"/>
                    </a:lnTo>
                    <a:lnTo>
                      <a:pt x="14" y="476"/>
                    </a:lnTo>
                    <a:lnTo>
                      <a:pt x="0" y="358"/>
                    </a:lnTo>
                    <a:lnTo>
                      <a:pt x="136" y="329"/>
                    </a:lnTo>
                    <a:lnTo>
                      <a:pt x="136" y="293"/>
                    </a:lnTo>
                    <a:lnTo>
                      <a:pt x="207" y="293"/>
                    </a:lnTo>
                    <a:lnTo>
                      <a:pt x="216" y="307"/>
                    </a:lnTo>
                    <a:lnTo>
                      <a:pt x="253" y="307"/>
                    </a:lnTo>
                    <a:lnTo>
                      <a:pt x="267" y="255"/>
                    </a:lnTo>
                    <a:lnTo>
                      <a:pt x="326" y="174"/>
                    </a:lnTo>
                    <a:lnTo>
                      <a:pt x="374" y="208"/>
                    </a:lnTo>
                    <a:lnTo>
                      <a:pt x="415" y="167"/>
                    </a:lnTo>
                    <a:lnTo>
                      <a:pt x="451" y="162"/>
                    </a:lnTo>
                    <a:lnTo>
                      <a:pt x="524" y="198"/>
                    </a:lnTo>
                    <a:lnTo>
                      <a:pt x="615" y="171"/>
                    </a:lnTo>
                    <a:lnTo>
                      <a:pt x="835" y="1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75" name="Freeform 163"/>
              <p:cNvSpPr>
                <a:spLocks/>
              </p:cNvSpPr>
              <p:nvPr/>
            </p:nvSpPr>
            <p:spPr bwMode="auto">
              <a:xfrm>
                <a:off x="7207" y="1364"/>
                <a:ext cx="315" cy="233"/>
              </a:xfrm>
              <a:custGeom>
                <a:avLst/>
                <a:gdLst>
                  <a:gd name="T0" fmla="*/ 835 w 1887"/>
                  <a:gd name="T1" fmla="*/ 16 h 1395"/>
                  <a:gd name="T2" fmla="*/ 1061 w 1887"/>
                  <a:gd name="T3" fmla="*/ 42 h 1395"/>
                  <a:gd name="T4" fmla="*/ 1080 w 1887"/>
                  <a:gd name="T5" fmla="*/ 67 h 1395"/>
                  <a:gd name="T6" fmla="*/ 1173 w 1887"/>
                  <a:gd name="T7" fmla="*/ 60 h 1395"/>
                  <a:gd name="T8" fmla="*/ 1178 w 1887"/>
                  <a:gd name="T9" fmla="*/ 42 h 1395"/>
                  <a:gd name="T10" fmla="*/ 1333 w 1887"/>
                  <a:gd name="T11" fmla="*/ 33 h 1395"/>
                  <a:gd name="T12" fmla="*/ 1664 w 1887"/>
                  <a:gd name="T13" fmla="*/ 0 h 1395"/>
                  <a:gd name="T14" fmla="*/ 1716 w 1887"/>
                  <a:gd name="T15" fmla="*/ 26 h 1395"/>
                  <a:gd name="T16" fmla="*/ 1812 w 1887"/>
                  <a:gd name="T17" fmla="*/ 96 h 1395"/>
                  <a:gd name="T18" fmla="*/ 1848 w 1887"/>
                  <a:gd name="T19" fmla="*/ 159 h 1395"/>
                  <a:gd name="T20" fmla="*/ 1824 w 1887"/>
                  <a:gd name="T21" fmla="*/ 317 h 1395"/>
                  <a:gd name="T22" fmla="*/ 1748 w 1887"/>
                  <a:gd name="T23" fmla="*/ 344 h 1395"/>
                  <a:gd name="T24" fmla="*/ 1753 w 1887"/>
                  <a:gd name="T25" fmla="*/ 469 h 1395"/>
                  <a:gd name="T26" fmla="*/ 1669 w 1887"/>
                  <a:gd name="T27" fmla="*/ 575 h 1395"/>
                  <a:gd name="T28" fmla="*/ 1743 w 1887"/>
                  <a:gd name="T29" fmla="*/ 703 h 1395"/>
                  <a:gd name="T30" fmla="*/ 1746 w 1887"/>
                  <a:gd name="T31" fmla="*/ 760 h 1395"/>
                  <a:gd name="T32" fmla="*/ 1767 w 1887"/>
                  <a:gd name="T33" fmla="*/ 791 h 1395"/>
                  <a:gd name="T34" fmla="*/ 1795 w 1887"/>
                  <a:gd name="T35" fmla="*/ 791 h 1395"/>
                  <a:gd name="T36" fmla="*/ 1826 w 1887"/>
                  <a:gd name="T37" fmla="*/ 842 h 1395"/>
                  <a:gd name="T38" fmla="*/ 1817 w 1887"/>
                  <a:gd name="T39" fmla="*/ 880 h 1395"/>
                  <a:gd name="T40" fmla="*/ 1887 w 1887"/>
                  <a:gd name="T41" fmla="*/ 959 h 1395"/>
                  <a:gd name="T42" fmla="*/ 1681 w 1887"/>
                  <a:gd name="T43" fmla="*/ 1123 h 1395"/>
                  <a:gd name="T44" fmla="*/ 1554 w 1887"/>
                  <a:gd name="T45" fmla="*/ 1395 h 1395"/>
                  <a:gd name="T46" fmla="*/ 1135 w 1887"/>
                  <a:gd name="T47" fmla="*/ 1371 h 1395"/>
                  <a:gd name="T48" fmla="*/ 875 w 1887"/>
                  <a:gd name="T49" fmla="*/ 1330 h 1395"/>
                  <a:gd name="T50" fmla="*/ 918 w 1887"/>
                  <a:gd name="T51" fmla="*/ 1235 h 1395"/>
                  <a:gd name="T52" fmla="*/ 915 w 1887"/>
                  <a:gd name="T53" fmla="*/ 1199 h 1395"/>
                  <a:gd name="T54" fmla="*/ 949 w 1887"/>
                  <a:gd name="T55" fmla="*/ 1159 h 1395"/>
                  <a:gd name="T56" fmla="*/ 927 w 1887"/>
                  <a:gd name="T57" fmla="*/ 1128 h 1395"/>
                  <a:gd name="T58" fmla="*/ 960 w 1887"/>
                  <a:gd name="T59" fmla="*/ 1091 h 1395"/>
                  <a:gd name="T60" fmla="*/ 913 w 1887"/>
                  <a:gd name="T61" fmla="*/ 1051 h 1395"/>
                  <a:gd name="T62" fmla="*/ 946 w 1887"/>
                  <a:gd name="T63" fmla="*/ 978 h 1395"/>
                  <a:gd name="T64" fmla="*/ 934 w 1887"/>
                  <a:gd name="T65" fmla="*/ 910 h 1395"/>
                  <a:gd name="T66" fmla="*/ 840 w 1887"/>
                  <a:gd name="T67" fmla="*/ 797 h 1395"/>
                  <a:gd name="T68" fmla="*/ 842 w 1887"/>
                  <a:gd name="T69" fmla="*/ 767 h 1395"/>
                  <a:gd name="T70" fmla="*/ 875 w 1887"/>
                  <a:gd name="T71" fmla="*/ 718 h 1395"/>
                  <a:gd name="T72" fmla="*/ 817 w 1887"/>
                  <a:gd name="T73" fmla="*/ 670 h 1395"/>
                  <a:gd name="T74" fmla="*/ 608 w 1887"/>
                  <a:gd name="T75" fmla="*/ 861 h 1395"/>
                  <a:gd name="T76" fmla="*/ 510 w 1887"/>
                  <a:gd name="T77" fmla="*/ 877 h 1395"/>
                  <a:gd name="T78" fmla="*/ 488 w 1887"/>
                  <a:gd name="T79" fmla="*/ 918 h 1395"/>
                  <a:gd name="T80" fmla="*/ 462 w 1887"/>
                  <a:gd name="T81" fmla="*/ 913 h 1395"/>
                  <a:gd name="T82" fmla="*/ 324 w 1887"/>
                  <a:gd name="T83" fmla="*/ 558 h 1395"/>
                  <a:gd name="T84" fmla="*/ 64 w 1887"/>
                  <a:gd name="T85" fmla="*/ 532 h 1395"/>
                  <a:gd name="T86" fmla="*/ 14 w 1887"/>
                  <a:gd name="T87" fmla="*/ 476 h 1395"/>
                  <a:gd name="T88" fmla="*/ 0 w 1887"/>
                  <a:gd name="T89" fmla="*/ 358 h 1395"/>
                  <a:gd name="T90" fmla="*/ 136 w 1887"/>
                  <a:gd name="T91" fmla="*/ 329 h 1395"/>
                  <a:gd name="T92" fmla="*/ 136 w 1887"/>
                  <a:gd name="T93" fmla="*/ 293 h 1395"/>
                  <a:gd name="T94" fmla="*/ 207 w 1887"/>
                  <a:gd name="T95" fmla="*/ 293 h 1395"/>
                  <a:gd name="T96" fmla="*/ 216 w 1887"/>
                  <a:gd name="T97" fmla="*/ 307 h 1395"/>
                  <a:gd name="T98" fmla="*/ 253 w 1887"/>
                  <a:gd name="T99" fmla="*/ 307 h 1395"/>
                  <a:gd name="T100" fmla="*/ 267 w 1887"/>
                  <a:gd name="T101" fmla="*/ 255 h 1395"/>
                  <a:gd name="T102" fmla="*/ 326 w 1887"/>
                  <a:gd name="T103" fmla="*/ 174 h 1395"/>
                  <a:gd name="T104" fmla="*/ 374 w 1887"/>
                  <a:gd name="T105" fmla="*/ 208 h 1395"/>
                  <a:gd name="T106" fmla="*/ 415 w 1887"/>
                  <a:gd name="T107" fmla="*/ 167 h 1395"/>
                  <a:gd name="T108" fmla="*/ 451 w 1887"/>
                  <a:gd name="T109" fmla="*/ 162 h 1395"/>
                  <a:gd name="T110" fmla="*/ 524 w 1887"/>
                  <a:gd name="T111" fmla="*/ 198 h 1395"/>
                  <a:gd name="T112" fmla="*/ 615 w 1887"/>
                  <a:gd name="T113" fmla="*/ 171 h 1395"/>
                  <a:gd name="T114" fmla="*/ 835 w 1887"/>
                  <a:gd name="T115" fmla="*/ 16 h 1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887" h="1395">
                    <a:moveTo>
                      <a:pt x="835" y="16"/>
                    </a:moveTo>
                    <a:lnTo>
                      <a:pt x="1061" y="42"/>
                    </a:lnTo>
                    <a:lnTo>
                      <a:pt x="1080" y="67"/>
                    </a:lnTo>
                    <a:lnTo>
                      <a:pt x="1173" y="60"/>
                    </a:lnTo>
                    <a:lnTo>
                      <a:pt x="1178" y="42"/>
                    </a:lnTo>
                    <a:lnTo>
                      <a:pt x="1333" y="33"/>
                    </a:lnTo>
                    <a:lnTo>
                      <a:pt x="1664" y="0"/>
                    </a:lnTo>
                    <a:lnTo>
                      <a:pt x="1716" y="26"/>
                    </a:lnTo>
                    <a:lnTo>
                      <a:pt x="1812" y="96"/>
                    </a:lnTo>
                    <a:lnTo>
                      <a:pt x="1848" y="159"/>
                    </a:lnTo>
                    <a:lnTo>
                      <a:pt x="1824" y="317"/>
                    </a:lnTo>
                    <a:lnTo>
                      <a:pt x="1748" y="344"/>
                    </a:lnTo>
                    <a:lnTo>
                      <a:pt x="1753" y="469"/>
                    </a:lnTo>
                    <a:lnTo>
                      <a:pt x="1669" y="575"/>
                    </a:lnTo>
                    <a:lnTo>
                      <a:pt x="1743" y="703"/>
                    </a:lnTo>
                    <a:lnTo>
                      <a:pt x="1746" y="760"/>
                    </a:lnTo>
                    <a:lnTo>
                      <a:pt x="1767" y="791"/>
                    </a:lnTo>
                    <a:lnTo>
                      <a:pt x="1795" y="791"/>
                    </a:lnTo>
                    <a:lnTo>
                      <a:pt x="1826" y="842"/>
                    </a:lnTo>
                    <a:lnTo>
                      <a:pt x="1817" y="880"/>
                    </a:lnTo>
                    <a:lnTo>
                      <a:pt x="1887" y="959"/>
                    </a:lnTo>
                    <a:lnTo>
                      <a:pt x="1681" y="1123"/>
                    </a:lnTo>
                    <a:lnTo>
                      <a:pt x="1554" y="1395"/>
                    </a:lnTo>
                    <a:lnTo>
                      <a:pt x="1135" y="1371"/>
                    </a:lnTo>
                    <a:lnTo>
                      <a:pt x="875" y="1330"/>
                    </a:lnTo>
                    <a:lnTo>
                      <a:pt x="918" y="1235"/>
                    </a:lnTo>
                    <a:lnTo>
                      <a:pt x="915" y="1199"/>
                    </a:lnTo>
                    <a:lnTo>
                      <a:pt x="949" y="1159"/>
                    </a:lnTo>
                    <a:lnTo>
                      <a:pt x="927" y="1128"/>
                    </a:lnTo>
                    <a:lnTo>
                      <a:pt x="960" y="1091"/>
                    </a:lnTo>
                    <a:lnTo>
                      <a:pt x="913" y="1051"/>
                    </a:lnTo>
                    <a:lnTo>
                      <a:pt x="946" y="978"/>
                    </a:lnTo>
                    <a:lnTo>
                      <a:pt x="934" y="910"/>
                    </a:lnTo>
                    <a:lnTo>
                      <a:pt x="840" y="797"/>
                    </a:lnTo>
                    <a:lnTo>
                      <a:pt x="842" y="767"/>
                    </a:lnTo>
                    <a:lnTo>
                      <a:pt x="875" y="718"/>
                    </a:lnTo>
                    <a:lnTo>
                      <a:pt x="817" y="670"/>
                    </a:lnTo>
                    <a:lnTo>
                      <a:pt x="608" y="861"/>
                    </a:lnTo>
                    <a:lnTo>
                      <a:pt x="510" y="877"/>
                    </a:lnTo>
                    <a:lnTo>
                      <a:pt x="488" y="918"/>
                    </a:lnTo>
                    <a:lnTo>
                      <a:pt x="462" y="913"/>
                    </a:lnTo>
                    <a:lnTo>
                      <a:pt x="324" y="558"/>
                    </a:lnTo>
                    <a:lnTo>
                      <a:pt x="64" y="532"/>
                    </a:lnTo>
                    <a:lnTo>
                      <a:pt x="14" y="476"/>
                    </a:lnTo>
                    <a:lnTo>
                      <a:pt x="0" y="358"/>
                    </a:lnTo>
                    <a:lnTo>
                      <a:pt x="136" y="329"/>
                    </a:lnTo>
                    <a:lnTo>
                      <a:pt x="136" y="293"/>
                    </a:lnTo>
                    <a:lnTo>
                      <a:pt x="207" y="293"/>
                    </a:lnTo>
                    <a:lnTo>
                      <a:pt x="216" y="307"/>
                    </a:lnTo>
                    <a:lnTo>
                      <a:pt x="253" y="307"/>
                    </a:lnTo>
                    <a:lnTo>
                      <a:pt x="267" y="255"/>
                    </a:lnTo>
                    <a:lnTo>
                      <a:pt x="326" y="174"/>
                    </a:lnTo>
                    <a:lnTo>
                      <a:pt x="374" y="208"/>
                    </a:lnTo>
                    <a:lnTo>
                      <a:pt x="415" y="167"/>
                    </a:lnTo>
                    <a:lnTo>
                      <a:pt x="451" y="162"/>
                    </a:lnTo>
                    <a:lnTo>
                      <a:pt x="524" y="198"/>
                    </a:lnTo>
                    <a:lnTo>
                      <a:pt x="615" y="171"/>
                    </a:lnTo>
                    <a:lnTo>
                      <a:pt x="835" y="1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76" name="Freeform 164"/>
              <p:cNvSpPr>
                <a:spLocks/>
              </p:cNvSpPr>
              <p:nvPr/>
            </p:nvSpPr>
            <p:spPr bwMode="auto">
              <a:xfrm>
                <a:off x="7278" y="1295"/>
                <a:ext cx="68" cy="97"/>
              </a:xfrm>
              <a:custGeom>
                <a:avLst/>
                <a:gdLst>
                  <a:gd name="T0" fmla="*/ 0 w 408"/>
                  <a:gd name="T1" fmla="*/ 2 h 584"/>
                  <a:gd name="T2" fmla="*/ 51 w 408"/>
                  <a:gd name="T3" fmla="*/ 0 h 584"/>
                  <a:gd name="T4" fmla="*/ 313 w 408"/>
                  <a:gd name="T5" fmla="*/ 37 h 584"/>
                  <a:gd name="T6" fmla="*/ 404 w 408"/>
                  <a:gd name="T7" fmla="*/ 136 h 584"/>
                  <a:gd name="T8" fmla="*/ 364 w 408"/>
                  <a:gd name="T9" fmla="*/ 313 h 584"/>
                  <a:gd name="T10" fmla="*/ 408 w 408"/>
                  <a:gd name="T11" fmla="*/ 434 h 584"/>
                  <a:gd name="T12" fmla="*/ 189 w 408"/>
                  <a:gd name="T13" fmla="*/ 584 h 584"/>
                  <a:gd name="T14" fmla="*/ 169 w 408"/>
                  <a:gd name="T15" fmla="*/ 365 h 584"/>
                  <a:gd name="T16" fmla="*/ 66 w 408"/>
                  <a:gd name="T17" fmla="*/ 331 h 584"/>
                  <a:gd name="T18" fmla="*/ 51 w 408"/>
                  <a:gd name="T19" fmla="*/ 156 h 584"/>
                  <a:gd name="T20" fmla="*/ 0 w 408"/>
                  <a:gd name="T21" fmla="*/ 2 h 5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08" h="584">
                    <a:moveTo>
                      <a:pt x="0" y="2"/>
                    </a:moveTo>
                    <a:lnTo>
                      <a:pt x="51" y="0"/>
                    </a:lnTo>
                    <a:lnTo>
                      <a:pt x="313" y="37"/>
                    </a:lnTo>
                    <a:lnTo>
                      <a:pt x="404" y="136"/>
                    </a:lnTo>
                    <a:lnTo>
                      <a:pt x="364" y="313"/>
                    </a:lnTo>
                    <a:lnTo>
                      <a:pt x="408" y="434"/>
                    </a:lnTo>
                    <a:lnTo>
                      <a:pt x="189" y="584"/>
                    </a:lnTo>
                    <a:lnTo>
                      <a:pt x="169" y="365"/>
                    </a:lnTo>
                    <a:lnTo>
                      <a:pt x="66" y="331"/>
                    </a:lnTo>
                    <a:lnTo>
                      <a:pt x="51" y="156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77" name="Freeform 165"/>
              <p:cNvSpPr>
                <a:spLocks/>
              </p:cNvSpPr>
              <p:nvPr/>
            </p:nvSpPr>
            <p:spPr bwMode="auto">
              <a:xfrm>
                <a:off x="7278" y="1295"/>
                <a:ext cx="68" cy="97"/>
              </a:xfrm>
              <a:custGeom>
                <a:avLst/>
                <a:gdLst>
                  <a:gd name="T0" fmla="*/ 0 w 408"/>
                  <a:gd name="T1" fmla="*/ 2 h 584"/>
                  <a:gd name="T2" fmla="*/ 51 w 408"/>
                  <a:gd name="T3" fmla="*/ 0 h 584"/>
                  <a:gd name="T4" fmla="*/ 313 w 408"/>
                  <a:gd name="T5" fmla="*/ 37 h 584"/>
                  <a:gd name="T6" fmla="*/ 404 w 408"/>
                  <a:gd name="T7" fmla="*/ 136 h 584"/>
                  <a:gd name="T8" fmla="*/ 364 w 408"/>
                  <a:gd name="T9" fmla="*/ 313 h 584"/>
                  <a:gd name="T10" fmla="*/ 408 w 408"/>
                  <a:gd name="T11" fmla="*/ 434 h 584"/>
                  <a:gd name="T12" fmla="*/ 189 w 408"/>
                  <a:gd name="T13" fmla="*/ 584 h 584"/>
                  <a:gd name="T14" fmla="*/ 169 w 408"/>
                  <a:gd name="T15" fmla="*/ 365 h 584"/>
                  <a:gd name="T16" fmla="*/ 66 w 408"/>
                  <a:gd name="T17" fmla="*/ 331 h 584"/>
                  <a:gd name="T18" fmla="*/ 51 w 408"/>
                  <a:gd name="T19" fmla="*/ 156 h 584"/>
                  <a:gd name="T20" fmla="*/ 0 w 408"/>
                  <a:gd name="T21" fmla="*/ 2 h 5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08" h="584">
                    <a:moveTo>
                      <a:pt x="0" y="2"/>
                    </a:moveTo>
                    <a:lnTo>
                      <a:pt x="51" y="0"/>
                    </a:lnTo>
                    <a:lnTo>
                      <a:pt x="313" y="37"/>
                    </a:lnTo>
                    <a:lnTo>
                      <a:pt x="404" y="136"/>
                    </a:lnTo>
                    <a:lnTo>
                      <a:pt x="364" y="313"/>
                    </a:lnTo>
                    <a:lnTo>
                      <a:pt x="408" y="434"/>
                    </a:lnTo>
                    <a:lnTo>
                      <a:pt x="189" y="584"/>
                    </a:lnTo>
                    <a:lnTo>
                      <a:pt x="169" y="365"/>
                    </a:lnTo>
                    <a:lnTo>
                      <a:pt x="66" y="331"/>
                    </a:lnTo>
                    <a:lnTo>
                      <a:pt x="51" y="156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78" name="Freeform 166"/>
              <p:cNvSpPr>
                <a:spLocks/>
              </p:cNvSpPr>
              <p:nvPr/>
            </p:nvSpPr>
            <p:spPr bwMode="auto">
              <a:xfrm>
                <a:off x="7154" y="1294"/>
                <a:ext cx="156" cy="129"/>
              </a:xfrm>
              <a:custGeom>
                <a:avLst/>
                <a:gdLst>
                  <a:gd name="T0" fmla="*/ 547 w 934"/>
                  <a:gd name="T1" fmla="*/ 0 h 775"/>
                  <a:gd name="T2" fmla="*/ 745 w 934"/>
                  <a:gd name="T3" fmla="*/ 5 h 775"/>
                  <a:gd name="T4" fmla="*/ 796 w 934"/>
                  <a:gd name="T5" fmla="*/ 159 h 775"/>
                  <a:gd name="T6" fmla="*/ 811 w 934"/>
                  <a:gd name="T7" fmla="*/ 334 h 775"/>
                  <a:gd name="T8" fmla="*/ 914 w 934"/>
                  <a:gd name="T9" fmla="*/ 369 h 775"/>
                  <a:gd name="T10" fmla="*/ 934 w 934"/>
                  <a:gd name="T11" fmla="*/ 587 h 775"/>
                  <a:gd name="T12" fmla="*/ 839 w 934"/>
                  <a:gd name="T13" fmla="*/ 616 h 775"/>
                  <a:gd name="T14" fmla="*/ 772 w 934"/>
                  <a:gd name="T15" fmla="*/ 579 h 775"/>
                  <a:gd name="T16" fmla="*/ 734 w 934"/>
                  <a:gd name="T17" fmla="*/ 583 h 775"/>
                  <a:gd name="T18" fmla="*/ 693 w 934"/>
                  <a:gd name="T19" fmla="*/ 626 h 775"/>
                  <a:gd name="T20" fmla="*/ 643 w 934"/>
                  <a:gd name="T21" fmla="*/ 590 h 775"/>
                  <a:gd name="T22" fmla="*/ 586 w 934"/>
                  <a:gd name="T23" fmla="*/ 670 h 775"/>
                  <a:gd name="T24" fmla="*/ 571 w 934"/>
                  <a:gd name="T25" fmla="*/ 725 h 775"/>
                  <a:gd name="T26" fmla="*/ 535 w 934"/>
                  <a:gd name="T27" fmla="*/ 725 h 775"/>
                  <a:gd name="T28" fmla="*/ 521 w 934"/>
                  <a:gd name="T29" fmla="*/ 709 h 775"/>
                  <a:gd name="T30" fmla="*/ 456 w 934"/>
                  <a:gd name="T31" fmla="*/ 711 h 775"/>
                  <a:gd name="T32" fmla="*/ 454 w 934"/>
                  <a:gd name="T33" fmla="*/ 745 h 775"/>
                  <a:gd name="T34" fmla="*/ 318 w 934"/>
                  <a:gd name="T35" fmla="*/ 775 h 775"/>
                  <a:gd name="T36" fmla="*/ 306 w 934"/>
                  <a:gd name="T37" fmla="*/ 658 h 775"/>
                  <a:gd name="T38" fmla="*/ 14 w 934"/>
                  <a:gd name="T39" fmla="*/ 477 h 775"/>
                  <a:gd name="T40" fmla="*/ 0 w 934"/>
                  <a:gd name="T41" fmla="*/ 348 h 775"/>
                  <a:gd name="T42" fmla="*/ 350 w 934"/>
                  <a:gd name="T43" fmla="*/ 180 h 775"/>
                  <a:gd name="T44" fmla="*/ 386 w 934"/>
                  <a:gd name="T45" fmla="*/ 194 h 775"/>
                  <a:gd name="T46" fmla="*/ 445 w 934"/>
                  <a:gd name="T47" fmla="*/ 160 h 775"/>
                  <a:gd name="T48" fmla="*/ 547 w 934"/>
                  <a:gd name="T49" fmla="*/ 0 h 7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34" h="775">
                    <a:moveTo>
                      <a:pt x="547" y="0"/>
                    </a:moveTo>
                    <a:lnTo>
                      <a:pt x="745" y="5"/>
                    </a:lnTo>
                    <a:lnTo>
                      <a:pt x="796" y="159"/>
                    </a:lnTo>
                    <a:lnTo>
                      <a:pt x="811" y="334"/>
                    </a:lnTo>
                    <a:lnTo>
                      <a:pt x="914" y="369"/>
                    </a:lnTo>
                    <a:lnTo>
                      <a:pt x="934" y="587"/>
                    </a:lnTo>
                    <a:lnTo>
                      <a:pt x="839" y="616"/>
                    </a:lnTo>
                    <a:lnTo>
                      <a:pt x="772" y="579"/>
                    </a:lnTo>
                    <a:lnTo>
                      <a:pt x="734" y="583"/>
                    </a:lnTo>
                    <a:lnTo>
                      <a:pt x="693" y="626"/>
                    </a:lnTo>
                    <a:lnTo>
                      <a:pt x="643" y="590"/>
                    </a:lnTo>
                    <a:lnTo>
                      <a:pt x="586" y="670"/>
                    </a:lnTo>
                    <a:lnTo>
                      <a:pt x="571" y="725"/>
                    </a:lnTo>
                    <a:lnTo>
                      <a:pt x="535" y="725"/>
                    </a:lnTo>
                    <a:lnTo>
                      <a:pt x="521" y="709"/>
                    </a:lnTo>
                    <a:lnTo>
                      <a:pt x="456" y="711"/>
                    </a:lnTo>
                    <a:lnTo>
                      <a:pt x="454" y="745"/>
                    </a:lnTo>
                    <a:lnTo>
                      <a:pt x="318" y="775"/>
                    </a:lnTo>
                    <a:lnTo>
                      <a:pt x="306" y="658"/>
                    </a:lnTo>
                    <a:lnTo>
                      <a:pt x="14" y="477"/>
                    </a:lnTo>
                    <a:lnTo>
                      <a:pt x="0" y="348"/>
                    </a:lnTo>
                    <a:lnTo>
                      <a:pt x="350" y="180"/>
                    </a:lnTo>
                    <a:lnTo>
                      <a:pt x="386" y="194"/>
                    </a:lnTo>
                    <a:lnTo>
                      <a:pt x="445" y="160"/>
                    </a:lnTo>
                    <a:lnTo>
                      <a:pt x="547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79" name="Freeform 167"/>
              <p:cNvSpPr>
                <a:spLocks/>
              </p:cNvSpPr>
              <p:nvPr/>
            </p:nvSpPr>
            <p:spPr bwMode="auto">
              <a:xfrm>
                <a:off x="7154" y="1294"/>
                <a:ext cx="156" cy="129"/>
              </a:xfrm>
              <a:custGeom>
                <a:avLst/>
                <a:gdLst>
                  <a:gd name="T0" fmla="*/ 547 w 934"/>
                  <a:gd name="T1" fmla="*/ 0 h 775"/>
                  <a:gd name="T2" fmla="*/ 745 w 934"/>
                  <a:gd name="T3" fmla="*/ 5 h 775"/>
                  <a:gd name="T4" fmla="*/ 796 w 934"/>
                  <a:gd name="T5" fmla="*/ 159 h 775"/>
                  <a:gd name="T6" fmla="*/ 811 w 934"/>
                  <a:gd name="T7" fmla="*/ 334 h 775"/>
                  <a:gd name="T8" fmla="*/ 914 w 934"/>
                  <a:gd name="T9" fmla="*/ 369 h 775"/>
                  <a:gd name="T10" fmla="*/ 934 w 934"/>
                  <a:gd name="T11" fmla="*/ 587 h 775"/>
                  <a:gd name="T12" fmla="*/ 839 w 934"/>
                  <a:gd name="T13" fmla="*/ 616 h 775"/>
                  <a:gd name="T14" fmla="*/ 772 w 934"/>
                  <a:gd name="T15" fmla="*/ 579 h 775"/>
                  <a:gd name="T16" fmla="*/ 734 w 934"/>
                  <a:gd name="T17" fmla="*/ 583 h 775"/>
                  <a:gd name="T18" fmla="*/ 693 w 934"/>
                  <a:gd name="T19" fmla="*/ 626 h 775"/>
                  <a:gd name="T20" fmla="*/ 643 w 934"/>
                  <a:gd name="T21" fmla="*/ 590 h 775"/>
                  <a:gd name="T22" fmla="*/ 586 w 934"/>
                  <a:gd name="T23" fmla="*/ 670 h 775"/>
                  <a:gd name="T24" fmla="*/ 571 w 934"/>
                  <a:gd name="T25" fmla="*/ 725 h 775"/>
                  <a:gd name="T26" fmla="*/ 535 w 934"/>
                  <a:gd name="T27" fmla="*/ 725 h 775"/>
                  <a:gd name="T28" fmla="*/ 521 w 934"/>
                  <a:gd name="T29" fmla="*/ 709 h 775"/>
                  <a:gd name="T30" fmla="*/ 456 w 934"/>
                  <a:gd name="T31" fmla="*/ 711 h 775"/>
                  <a:gd name="T32" fmla="*/ 454 w 934"/>
                  <a:gd name="T33" fmla="*/ 745 h 775"/>
                  <a:gd name="T34" fmla="*/ 318 w 934"/>
                  <a:gd name="T35" fmla="*/ 775 h 775"/>
                  <a:gd name="T36" fmla="*/ 306 w 934"/>
                  <a:gd name="T37" fmla="*/ 658 h 775"/>
                  <a:gd name="T38" fmla="*/ 14 w 934"/>
                  <a:gd name="T39" fmla="*/ 477 h 775"/>
                  <a:gd name="T40" fmla="*/ 0 w 934"/>
                  <a:gd name="T41" fmla="*/ 348 h 775"/>
                  <a:gd name="T42" fmla="*/ 350 w 934"/>
                  <a:gd name="T43" fmla="*/ 180 h 775"/>
                  <a:gd name="T44" fmla="*/ 386 w 934"/>
                  <a:gd name="T45" fmla="*/ 194 h 775"/>
                  <a:gd name="T46" fmla="*/ 445 w 934"/>
                  <a:gd name="T47" fmla="*/ 160 h 775"/>
                  <a:gd name="T48" fmla="*/ 547 w 934"/>
                  <a:gd name="T49" fmla="*/ 0 h 7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34" h="775">
                    <a:moveTo>
                      <a:pt x="547" y="0"/>
                    </a:moveTo>
                    <a:lnTo>
                      <a:pt x="745" y="5"/>
                    </a:lnTo>
                    <a:lnTo>
                      <a:pt x="796" y="159"/>
                    </a:lnTo>
                    <a:lnTo>
                      <a:pt x="811" y="334"/>
                    </a:lnTo>
                    <a:lnTo>
                      <a:pt x="914" y="369"/>
                    </a:lnTo>
                    <a:lnTo>
                      <a:pt x="934" y="587"/>
                    </a:lnTo>
                    <a:lnTo>
                      <a:pt x="839" y="616"/>
                    </a:lnTo>
                    <a:lnTo>
                      <a:pt x="772" y="579"/>
                    </a:lnTo>
                    <a:lnTo>
                      <a:pt x="734" y="583"/>
                    </a:lnTo>
                    <a:lnTo>
                      <a:pt x="693" y="626"/>
                    </a:lnTo>
                    <a:lnTo>
                      <a:pt x="643" y="590"/>
                    </a:lnTo>
                    <a:lnTo>
                      <a:pt x="586" y="670"/>
                    </a:lnTo>
                    <a:lnTo>
                      <a:pt x="571" y="725"/>
                    </a:lnTo>
                    <a:lnTo>
                      <a:pt x="535" y="725"/>
                    </a:lnTo>
                    <a:lnTo>
                      <a:pt x="521" y="709"/>
                    </a:lnTo>
                    <a:lnTo>
                      <a:pt x="456" y="711"/>
                    </a:lnTo>
                    <a:lnTo>
                      <a:pt x="454" y="745"/>
                    </a:lnTo>
                    <a:lnTo>
                      <a:pt x="318" y="775"/>
                    </a:lnTo>
                    <a:lnTo>
                      <a:pt x="306" y="658"/>
                    </a:lnTo>
                    <a:lnTo>
                      <a:pt x="14" y="477"/>
                    </a:lnTo>
                    <a:lnTo>
                      <a:pt x="0" y="348"/>
                    </a:lnTo>
                    <a:lnTo>
                      <a:pt x="350" y="180"/>
                    </a:lnTo>
                    <a:lnTo>
                      <a:pt x="386" y="194"/>
                    </a:lnTo>
                    <a:lnTo>
                      <a:pt x="445" y="160"/>
                    </a:lnTo>
                    <a:lnTo>
                      <a:pt x="547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80" name="Freeform 168"/>
              <p:cNvSpPr>
                <a:spLocks/>
              </p:cNvSpPr>
              <p:nvPr/>
            </p:nvSpPr>
            <p:spPr bwMode="auto">
              <a:xfrm>
                <a:off x="7162" y="1184"/>
                <a:ext cx="110" cy="143"/>
              </a:xfrm>
              <a:custGeom>
                <a:avLst/>
                <a:gdLst>
                  <a:gd name="T0" fmla="*/ 142 w 663"/>
                  <a:gd name="T1" fmla="*/ 4 h 857"/>
                  <a:gd name="T2" fmla="*/ 169 w 663"/>
                  <a:gd name="T3" fmla="*/ 0 h 857"/>
                  <a:gd name="T4" fmla="*/ 304 w 663"/>
                  <a:gd name="T5" fmla="*/ 91 h 857"/>
                  <a:gd name="T6" fmla="*/ 311 w 663"/>
                  <a:gd name="T7" fmla="*/ 125 h 857"/>
                  <a:gd name="T8" fmla="*/ 663 w 663"/>
                  <a:gd name="T9" fmla="*/ 373 h 857"/>
                  <a:gd name="T10" fmla="*/ 661 w 663"/>
                  <a:gd name="T11" fmla="*/ 450 h 857"/>
                  <a:gd name="T12" fmla="*/ 550 w 663"/>
                  <a:gd name="T13" fmla="*/ 577 h 857"/>
                  <a:gd name="T14" fmla="*/ 499 w 663"/>
                  <a:gd name="T15" fmla="*/ 666 h 857"/>
                  <a:gd name="T16" fmla="*/ 399 w 663"/>
                  <a:gd name="T17" fmla="*/ 825 h 857"/>
                  <a:gd name="T18" fmla="*/ 343 w 663"/>
                  <a:gd name="T19" fmla="*/ 857 h 857"/>
                  <a:gd name="T20" fmla="*/ 299 w 663"/>
                  <a:gd name="T21" fmla="*/ 843 h 857"/>
                  <a:gd name="T22" fmla="*/ 68 w 663"/>
                  <a:gd name="T23" fmla="*/ 769 h 857"/>
                  <a:gd name="T24" fmla="*/ 0 w 663"/>
                  <a:gd name="T25" fmla="*/ 677 h 857"/>
                  <a:gd name="T26" fmla="*/ 252 w 663"/>
                  <a:gd name="T27" fmla="*/ 672 h 857"/>
                  <a:gd name="T28" fmla="*/ 268 w 663"/>
                  <a:gd name="T29" fmla="*/ 630 h 857"/>
                  <a:gd name="T30" fmla="*/ 340 w 663"/>
                  <a:gd name="T31" fmla="*/ 560 h 857"/>
                  <a:gd name="T32" fmla="*/ 388 w 663"/>
                  <a:gd name="T33" fmla="*/ 560 h 857"/>
                  <a:gd name="T34" fmla="*/ 399 w 663"/>
                  <a:gd name="T35" fmla="*/ 533 h 857"/>
                  <a:gd name="T36" fmla="*/ 331 w 663"/>
                  <a:gd name="T37" fmla="*/ 383 h 857"/>
                  <a:gd name="T38" fmla="*/ 275 w 663"/>
                  <a:gd name="T39" fmla="*/ 377 h 857"/>
                  <a:gd name="T40" fmla="*/ 266 w 663"/>
                  <a:gd name="T41" fmla="*/ 310 h 857"/>
                  <a:gd name="T42" fmla="*/ 295 w 663"/>
                  <a:gd name="T43" fmla="*/ 280 h 857"/>
                  <a:gd name="T44" fmla="*/ 142 w 663"/>
                  <a:gd name="T45" fmla="*/ 4 h 8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63" h="857">
                    <a:moveTo>
                      <a:pt x="142" y="4"/>
                    </a:moveTo>
                    <a:lnTo>
                      <a:pt x="169" y="0"/>
                    </a:lnTo>
                    <a:lnTo>
                      <a:pt x="304" y="91"/>
                    </a:lnTo>
                    <a:lnTo>
                      <a:pt x="311" y="125"/>
                    </a:lnTo>
                    <a:lnTo>
                      <a:pt x="663" y="373"/>
                    </a:lnTo>
                    <a:lnTo>
                      <a:pt x="661" y="450"/>
                    </a:lnTo>
                    <a:lnTo>
                      <a:pt x="550" y="577"/>
                    </a:lnTo>
                    <a:lnTo>
                      <a:pt x="499" y="666"/>
                    </a:lnTo>
                    <a:lnTo>
                      <a:pt x="399" y="825"/>
                    </a:lnTo>
                    <a:lnTo>
                      <a:pt x="343" y="857"/>
                    </a:lnTo>
                    <a:lnTo>
                      <a:pt x="299" y="843"/>
                    </a:lnTo>
                    <a:lnTo>
                      <a:pt x="68" y="769"/>
                    </a:lnTo>
                    <a:lnTo>
                      <a:pt x="0" y="677"/>
                    </a:lnTo>
                    <a:lnTo>
                      <a:pt x="252" y="672"/>
                    </a:lnTo>
                    <a:lnTo>
                      <a:pt x="268" y="630"/>
                    </a:lnTo>
                    <a:lnTo>
                      <a:pt x="340" y="560"/>
                    </a:lnTo>
                    <a:lnTo>
                      <a:pt x="388" y="560"/>
                    </a:lnTo>
                    <a:lnTo>
                      <a:pt x="399" y="533"/>
                    </a:lnTo>
                    <a:lnTo>
                      <a:pt x="331" y="383"/>
                    </a:lnTo>
                    <a:lnTo>
                      <a:pt x="275" y="377"/>
                    </a:lnTo>
                    <a:lnTo>
                      <a:pt x="266" y="310"/>
                    </a:lnTo>
                    <a:lnTo>
                      <a:pt x="295" y="280"/>
                    </a:lnTo>
                    <a:lnTo>
                      <a:pt x="142" y="4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81" name="Freeform 169"/>
              <p:cNvSpPr>
                <a:spLocks/>
              </p:cNvSpPr>
              <p:nvPr/>
            </p:nvSpPr>
            <p:spPr bwMode="auto">
              <a:xfrm>
                <a:off x="7162" y="1184"/>
                <a:ext cx="110" cy="143"/>
              </a:xfrm>
              <a:custGeom>
                <a:avLst/>
                <a:gdLst>
                  <a:gd name="T0" fmla="*/ 142 w 663"/>
                  <a:gd name="T1" fmla="*/ 4 h 857"/>
                  <a:gd name="T2" fmla="*/ 169 w 663"/>
                  <a:gd name="T3" fmla="*/ 0 h 857"/>
                  <a:gd name="T4" fmla="*/ 304 w 663"/>
                  <a:gd name="T5" fmla="*/ 91 h 857"/>
                  <a:gd name="T6" fmla="*/ 311 w 663"/>
                  <a:gd name="T7" fmla="*/ 125 h 857"/>
                  <a:gd name="T8" fmla="*/ 663 w 663"/>
                  <a:gd name="T9" fmla="*/ 373 h 857"/>
                  <a:gd name="T10" fmla="*/ 661 w 663"/>
                  <a:gd name="T11" fmla="*/ 450 h 857"/>
                  <a:gd name="T12" fmla="*/ 550 w 663"/>
                  <a:gd name="T13" fmla="*/ 577 h 857"/>
                  <a:gd name="T14" fmla="*/ 499 w 663"/>
                  <a:gd name="T15" fmla="*/ 666 h 857"/>
                  <a:gd name="T16" fmla="*/ 399 w 663"/>
                  <a:gd name="T17" fmla="*/ 825 h 857"/>
                  <a:gd name="T18" fmla="*/ 343 w 663"/>
                  <a:gd name="T19" fmla="*/ 857 h 857"/>
                  <a:gd name="T20" fmla="*/ 299 w 663"/>
                  <a:gd name="T21" fmla="*/ 843 h 857"/>
                  <a:gd name="T22" fmla="*/ 68 w 663"/>
                  <a:gd name="T23" fmla="*/ 769 h 857"/>
                  <a:gd name="T24" fmla="*/ 0 w 663"/>
                  <a:gd name="T25" fmla="*/ 677 h 857"/>
                  <a:gd name="T26" fmla="*/ 252 w 663"/>
                  <a:gd name="T27" fmla="*/ 672 h 857"/>
                  <a:gd name="T28" fmla="*/ 268 w 663"/>
                  <a:gd name="T29" fmla="*/ 630 h 857"/>
                  <a:gd name="T30" fmla="*/ 340 w 663"/>
                  <a:gd name="T31" fmla="*/ 560 h 857"/>
                  <a:gd name="T32" fmla="*/ 388 w 663"/>
                  <a:gd name="T33" fmla="*/ 560 h 857"/>
                  <a:gd name="T34" fmla="*/ 399 w 663"/>
                  <a:gd name="T35" fmla="*/ 533 h 857"/>
                  <a:gd name="T36" fmla="*/ 331 w 663"/>
                  <a:gd name="T37" fmla="*/ 383 h 857"/>
                  <a:gd name="T38" fmla="*/ 275 w 663"/>
                  <a:gd name="T39" fmla="*/ 377 h 857"/>
                  <a:gd name="T40" fmla="*/ 266 w 663"/>
                  <a:gd name="T41" fmla="*/ 310 h 857"/>
                  <a:gd name="T42" fmla="*/ 295 w 663"/>
                  <a:gd name="T43" fmla="*/ 280 h 857"/>
                  <a:gd name="T44" fmla="*/ 142 w 663"/>
                  <a:gd name="T45" fmla="*/ 4 h 8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63" h="857">
                    <a:moveTo>
                      <a:pt x="142" y="4"/>
                    </a:moveTo>
                    <a:lnTo>
                      <a:pt x="169" y="0"/>
                    </a:lnTo>
                    <a:lnTo>
                      <a:pt x="304" y="91"/>
                    </a:lnTo>
                    <a:lnTo>
                      <a:pt x="311" y="125"/>
                    </a:lnTo>
                    <a:lnTo>
                      <a:pt x="663" y="373"/>
                    </a:lnTo>
                    <a:lnTo>
                      <a:pt x="661" y="450"/>
                    </a:lnTo>
                    <a:lnTo>
                      <a:pt x="550" y="577"/>
                    </a:lnTo>
                    <a:lnTo>
                      <a:pt x="499" y="666"/>
                    </a:lnTo>
                    <a:lnTo>
                      <a:pt x="399" y="825"/>
                    </a:lnTo>
                    <a:lnTo>
                      <a:pt x="343" y="857"/>
                    </a:lnTo>
                    <a:lnTo>
                      <a:pt x="299" y="843"/>
                    </a:lnTo>
                    <a:lnTo>
                      <a:pt x="68" y="769"/>
                    </a:lnTo>
                    <a:lnTo>
                      <a:pt x="0" y="677"/>
                    </a:lnTo>
                    <a:lnTo>
                      <a:pt x="252" y="672"/>
                    </a:lnTo>
                    <a:lnTo>
                      <a:pt x="268" y="630"/>
                    </a:lnTo>
                    <a:lnTo>
                      <a:pt x="340" y="560"/>
                    </a:lnTo>
                    <a:lnTo>
                      <a:pt x="388" y="560"/>
                    </a:lnTo>
                    <a:lnTo>
                      <a:pt x="399" y="533"/>
                    </a:lnTo>
                    <a:lnTo>
                      <a:pt x="331" y="383"/>
                    </a:lnTo>
                    <a:lnTo>
                      <a:pt x="275" y="377"/>
                    </a:lnTo>
                    <a:lnTo>
                      <a:pt x="266" y="310"/>
                    </a:lnTo>
                    <a:lnTo>
                      <a:pt x="295" y="280"/>
                    </a:lnTo>
                    <a:lnTo>
                      <a:pt x="142" y="4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82" name="Freeform 170"/>
              <p:cNvSpPr>
                <a:spLocks/>
              </p:cNvSpPr>
              <p:nvPr/>
            </p:nvSpPr>
            <p:spPr bwMode="auto">
              <a:xfrm>
                <a:off x="6979" y="983"/>
                <a:ext cx="253" cy="358"/>
              </a:xfrm>
              <a:custGeom>
                <a:avLst/>
                <a:gdLst>
                  <a:gd name="T0" fmla="*/ 965 w 1512"/>
                  <a:gd name="T1" fmla="*/ 47 h 2154"/>
                  <a:gd name="T2" fmla="*/ 1130 w 1512"/>
                  <a:gd name="T3" fmla="*/ 137 h 2154"/>
                  <a:gd name="T4" fmla="*/ 1208 w 1512"/>
                  <a:gd name="T5" fmla="*/ 234 h 2154"/>
                  <a:gd name="T6" fmla="*/ 1450 w 1512"/>
                  <a:gd name="T7" fmla="*/ 309 h 2154"/>
                  <a:gd name="T8" fmla="*/ 1465 w 1512"/>
                  <a:gd name="T9" fmla="*/ 418 h 2154"/>
                  <a:gd name="T10" fmla="*/ 1255 w 1512"/>
                  <a:gd name="T11" fmla="*/ 496 h 2154"/>
                  <a:gd name="T12" fmla="*/ 1064 w 1512"/>
                  <a:gd name="T13" fmla="*/ 470 h 2154"/>
                  <a:gd name="T14" fmla="*/ 1033 w 1512"/>
                  <a:gd name="T15" fmla="*/ 685 h 2154"/>
                  <a:gd name="T16" fmla="*/ 1081 w 1512"/>
                  <a:gd name="T17" fmla="*/ 829 h 2154"/>
                  <a:gd name="T18" fmla="*/ 1092 w 1512"/>
                  <a:gd name="T19" fmla="*/ 916 h 2154"/>
                  <a:gd name="T20" fmla="*/ 1132 w 1512"/>
                  <a:gd name="T21" fmla="*/ 1054 h 2154"/>
                  <a:gd name="T22" fmla="*/ 1194 w 1512"/>
                  <a:gd name="T23" fmla="*/ 1204 h 2154"/>
                  <a:gd name="T24" fmla="*/ 1388 w 1512"/>
                  <a:gd name="T25" fmla="*/ 1489 h 2154"/>
                  <a:gd name="T26" fmla="*/ 1370 w 1512"/>
                  <a:gd name="T27" fmla="*/ 1585 h 2154"/>
                  <a:gd name="T28" fmla="*/ 1491 w 1512"/>
                  <a:gd name="T29" fmla="*/ 1739 h 2154"/>
                  <a:gd name="T30" fmla="*/ 1434 w 1512"/>
                  <a:gd name="T31" fmla="*/ 1770 h 2154"/>
                  <a:gd name="T32" fmla="*/ 1346 w 1512"/>
                  <a:gd name="T33" fmla="*/ 1878 h 2154"/>
                  <a:gd name="T34" fmla="*/ 956 w 1512"/>
                  <a:gd name="T35" fmla="*/ 1800 h 2154"/>
                  <a:gd name="T36" fmla="*/ 882 w 1512"/>
                  <a:gd name="T37" fmla="*/ 2107 h 2154"/>
                  <a:gd name="T38" fmla="*/ 715 w 1512"/>
                  <a:gd name="T39" fmla="*/ 2075 h 2154"/>
                  <a:gd name="T40" fmla="*/ 560 w 1512"/>
                  <a:gd name="T41" fmla="*/ 2116 h 2154"/>
                  <a:gd name="T42" fmla="*/ 408 w 1512"/>
                  <a:gd name="T43" fmla="*/ 2137 h 2154"/>
                  <a:gd name="T44" fmla="*/ 373 w 1512"/>
                  <a:gd name="T45" fmla="*/ 2018 h 2154"/>
                  <a:gd name="T46" fmla="*/ 288 w 1512"/>
                  <a:gd name="T47" fmla="*/ 2154 h 2154"/>
                  <a:gd name="T48" fmla="*/ 43 w 1512"/>
                  <a:gd name="T49" fmla="*/ 1897 h 2154"/>
                  <a:gd name="T50" fmla="*/ 4 w 1512"/>
                  <a:gd name="T51" fmla="*/ 1563 h 2154"/>
                  <a:gd name="T52" fmla="*/ 73 w 1512"/>
                  <a:gd name="T53" fmla="*/ 1421 h 2154"/>
                  <a:gd name="T54" fmla="*/ 194 w 1512"/>
                  <a:gd name="T55" fmla="*/ 1225 h 2154"/>
                  <a:gd name="T56" fmla="*/ 175 w 1512"/>
                  <a:gd name="T57" fmla="*/ 1182 h 2154"/>
                  <a:gd name="T58" fmla="*/ 326 w 1512"/>
                  <a:gd name="T59" fmla="*/ 908 h 2154"/>
                  <a:gd name="T60" fmla="*/ 328 w 1512"/>
                  <a:gd name="T61" fmla="*/ 629 h 2154"/>
                  <a:gd name="T62" fmla="*/ 365 w 1512"/>
                  <a:gd name="T63" fmla="*/ 561 h 2154"/>
                  <a:gd name="T64" fmla="*/ 395 w 1512"/>
                  <a:gd name="T65" fmla="*/ 480 h 2154"/>
                  <a:gd name="T66" fmla="*/ 586 w 1512"/>
                  <a:gd name="T67" fmla="*/ 295 h 2154"/>
                  <a:gd name="T68" fmla="*/ 645 w 1512"/>
                  <a:gd name="T69" fmla="*/ 267 h 2154"/>
                  <a:gd name="T70" fmla="*/ 837 w 1512"/>
                  <a:gd name="T71" fmla="*/ 208 h 2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12" h="2154">
                    <a:moveTo>
                      <a:pt x="904" y="0"/>
                    </a:moveTo>
                    <a:lnTo>
                      <a:pt x="965" y="47"/>
                    </a:lnTo>
                    <a:lnTo>
                      <a:pt x="1017" y="109"/>
                    </a:lnTo>
                    <a:lnTo>
                      <a:pt x="1130" y="137"/>
                    </a:lnTo>
                    <a:lnTo>
                      <a:pt x="1180" y="162"/>
                    </a:lnTo>
                    <a:lnTo>
                      <a:pt x="1208" y="234"/>
                    </a:lnTo>
                    <a:lnTo>
                      <a:pt x="1379" y="269"/>
                    </a:lnTo>
                    <a:lnTo>
                      <a:pt x="1450" y="309"/>
                    </a:lnTo>
                    <a:lnTo>
                      <a:pt x="1512" y="385"/>
                    </a:lnTo>
                    <a:lnTo>
                      <a:pt x="1465" y="418"/>
                    </a:lnTo>
                    <a:lnTo>
                      <a:pt x="1453" y="470"/>
                    </a:lnTo>
                    <a:lnTo>
                      <a:pt x="1255" y="496"/>
                    </a:lnTo>
                    <a:lnTo>
                      <a:pt x="1210" y="452"/>
                    </a:lnTo>
                    <a:lnTo>
                      <a:pt x="1064" y="470"/>
                    </a:lnTo>
                    <a:lnTo>
                      <a:pt x="1085" y="616"/>
                    </a:lnTo>
                    <a:lnTo>
                      <a:pt x="1033" y="685"/>
                    </a:lnTo>
                    <a:lnTo>
                      <a:pt x="1024" y="754"/>
                    </a:lnTo>
                    <a:lnTo>
                      <a:pt x="1081" y="829"/>
                    </a:lnTo>
                    <a:lnTo>
                      <a:pt x="1055" y="898"/>
                    </a:lnTo>
                    <a:lnTo>
                      <a:pt x="1092" y="916"/>
                    </a:lnTo>
                    <a:lnTo>
                      <a:pt x="1097" y="1031"/>
                    </a:lnTo>
                    <a:lnTo>
                      <a:pt x="1132" y="1054"/>
                    </a:lnTo>
                    <a:lnTo>
                      <a:pt x="1133" y="1105"/>
                    </a:lnTo>
                    <a:lnTo>
                      <a:pt x="1194" y="1204"/>
                    </a:lnTo>
                    <a:lnTo>
                      <a:pt x="1234" y="1209"/>
                    </a:lnTo>
                    <a:lnTo>
                      <a:pt x="1388" y="1489"/>
                    </a:lnTo>
                    <a:lnTo>
                      <a:pt x="1360" y="1516"/>
                    </a:lnTo>
                    <a:lnTo>
                      <a:pt x="1370" y="1585"/>
                    </a:lnTo>
                    <a:lnTo>
                      <a:pt x="1426" y="1592"/>
                    </a:lnTo>
                    <a:lnTo>
                      <a:pt x="1491" y="1739"/>
                    </a:lnTo>
                    <a:lnTo>
                      <a:pt x="1479" y="1770"/>
                    </a:lnTo>
                    <a:lnTo>
                      <a:pt x="1434" y="1770"/>
                    </a:lnTo>
                    <a:lnTo>
                      <a:pt x="1363" y="1833"/>
                    </a:lnTo>
                    <a:lnTo>
                      <a:pt x="1346" y="1878"/>
                    </a:lnTo>
                    <a:lnTo>
                      <a:pt x="1092" y="1885"/>
                    </a:lnTo>
                    <a:lnTo>
                      <a:pt x="956" y="1800"/>
                    </a:lnTo>
                    <a:lnTo>
                      <a:pt x="888" y="1914"/>
                    </a:lnTo>
                    <a:lnTo>
                      <a:pt x="882" y="2107"/>
                    </a:lnTo>
                    <a:lnTo>
                      <a:pt x="817" y="2066"/>
                    </a:lnTo>
                    <a:lnTo>
                      <a:pt x="715" y="2075"/>
                    </a:lnTo>
                    <a:lnTo>
                      <a:pt x="650" y="2111"/>
                    </a:lnTo>
                    <a:lnTo>
                      <a:pt x="560" y="2116"/>
                    </a:lnTo>
                    <a:lnTo>
                      <a:pt x="522" y="2150"/>
                    </a:lnTo>
                    <a:lnTo>
                      <a:pt x="408" y="2137"/>
                    </a:lnTo>
                    <a:lnTo>
                      <a:pt x="360" y="2070"/>
                    </a:lnTo>
                    <a:lnTo>
                      <a:pt x="373" y="2018"/>
                    </a:lnTo>
                    <a:lnTo>
                      <a:pt x="328" y="2023"/>
                    </a:lnTo>
                    <a:lnTo>
                      <a:pt x="288" y="2154"/>
                    </a:lnTo>
                    <a:lnTo>
                      <a:pt x="48" y="1927"/>
                    </a:lnTo>
                    <a:lnTo>
                      <a:pt x="43" y="1897"/>
                    </a:lnTo>
                    <a:lnTo>
                      <a:pt x="107" y="1820"/>
                    </a:lnTo>
                    <a:lnTo>
                      <a:pt x="4" y="1563"/>
                    </a:lnTo>
                    <a:lnTo>
                      <a:pt x="0" y="1464"/>
                    </a:lnTo>
                    <a:lnTo>
                      <a:pt x="73" y="1421"/>
                    </a:lnTo>
                    <a:lnTo>
                      <a:pt x="81" y="1365"/>
                    </a:lnTo>
                    <a:lnTo>
                      <a:pt x="194" y="1225"/>
                    </a:lnTo>
                    <a:lnTo>
                      <a:pt x="194" y="1188"/>
                    </a:lnTo>
                    <a:lnTo>
                      <a:pt x="175" y="1182"/>
                    </a:lnTo>
                    <a:lnTo>
                      <a:pt x="192" y="1031"/>
                    </a:lnTo>
                    <a:lnTo>
                      <a:pt x="326" y="908"/>
                    </a:lnTo>
                    <a:lnTo>
                      <a:pt x="230" y="638"/>
                    </a:lnTo>
                    <a:lnTo>
                      <a:pt x="328" y="629"/>
                    </a:lnTo>
                    <a:lnTo>
                      <a:pt x="333" y="582"/>
                    </a:lnTo>
                    <a:lnTo>
                      <a:pt x="365" y="561"/>
                    </a:lnTo>
                    <a:lnTo>
                      <a:pt x="365" y="489"/>
                    </a:lnTo>
                    <a:lnTo>
                      <a:pt x="395" y="480"/>
                    </a:lnTo>
                    <a:lnTo>
                      <a:pt x="455" y="321"/>
                    </a:lnTo>
                    <a:lnTo>
                      <a:pt x="586" y="295"/>
                    </a:lnTo>
                    <a:lnTo>
                      <a:pt x="599" y="280"/>
                    </a:lnTo>
                    <a:lnTo>
                      <a:pt x="645" y="267"/>
                    </a:lnTo>
                    <a:lnTo>
                      <a:pt x="684" y="280"/>
                    </a:lnTo>
                    <a:lnTo>
                      <a:pt x="837" y="208"/>
                    </a:lnTo>
                    <a:lnTo>
                      <a:pt x="904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83" name="Freeform 171"/>
              <p:cNvSpPr>
                <a:spLocks/>
              </p:cNvSpPr>
              <p:nvPr/>
            </p:nvSpPr>
            <p:spPr bwMode="auto">
              <a:xfrm>
                <a:off x="6979" y="983"/>
                <a:ext cx="253" cy="358"/>
              </a:xfrm>
              <a:custGeom>
                <a:avLst/>
                <a:gdLst>
                  <a:gd name="T0" fmla="*/ 965 w 1512"/>
                  <a:gd name="T1" fmla="*/ 47 h 2154"/>
                  <a:gd name="T2" fmla="*/ 1130 w 1512"/>
                  <a:gd name="T3" fmla="*/ 137 h 2154"/>
                  <a:gd name="T4" fmla="*/ 1208 w 1512"/>
                  <a:gd name="T5" fmla="*/ 234 h 2154"/>
                  <a:gd name="T6" fmla="*/ 1450 w 1512"/>
                  <a:gd name="T7" fmla="*/ 309 h 2154"/>
                  <a:gd name="T8" fmla="*/ 1465 w 1512"/>
                  <a:gd name="T9" fmla="*/ 418 h 2154"/>
                  <a:gd name="T10" fmla="*/ 1255 w 1512"/>
                  <a:gd name="T11" fmla="*/ 496 h 2154"/>
                  <a:gd name="T12" fmla="*/ 1064 w 1512"/>
                  <a:gd name="T13" fmla="*/ 470 h 2154"/>
                  <a:gd name="T14" fmla="*/ 1033 w 1512"/>
                  <a:gd name="T15" fmla="*/ 685 h 2154"/>
                  <a:gd name="T16" fmla="*/ 1081 w 1512"/>
                  <a:gd name="T17" fmla="*/ 829 h 2154"/>
                  <a:gd name="T18" fmla="*/ 1092 w 1512"/>
                  <a:gd name="T19" fmla="*/ 916 h 2154"/>
                  <a:gd name="T20" fmla="*/ 1132 w 1512"/>
                  <a:gd name="T21" fmla="*/ 1054 h 2154"/>
                  <a:gd name="T22" fmla="*/ 1194 w 1512"/>
                  <a:gd name="T23" fmla="*/ 1204 h 2154"/>
                  <a:gd name="T24" fmla="*/ 1388 w 1512"/>
                  <a:gd name="T25" fmla="*/ 1489 h 2154"/>
                  <a:gd name="T26" fmla="*/ 1370 w 1512"/>
                  <a:gd name="T27" fmla="*/ 1585 h 2154"/>
                  <a:gd name="T28" fmla="*/ 1491 w 1512"/>
                  <a:gd name="T29" fmla="*/ 1739 h 2154"/>
                  <a:gd name="T30" fmla="*/ 1434 w 1512"/>
                  <a:gd name="T31" fmla="*/ 1770 h 2154"/>
                  <a:gd name="T32" fmla="*/ 1346 w 1512"/>
                  <a:gd name="T33" fmla="*/ 1878 h 2154"/>
                  <a:gd name="T34" fmla="*/ 956 w 1512"/>
                  <a:gd name="T35" fmla="*/ 1800 h 2154"/>
                  <a:gd name="T36" fmla="*/ 882 w 1512"/>
                  <a:gd name="T37" fmla="*/ 2107 h 2154"/>
                  <a:gd name="T38" fmla="*/ 715 w 1512"/>
                  <a:gd name="T39" fmla="*/ 2075 h 2154"/>
                  <a:gd name="T40" fmla="*/ 560 w 1512"/>
                  <a:gd name="T41" fmla="*/ 2116 h 2154"/>
                  <a:gd name="T42" fmla="*/ 408 w 1512"/>
                  <a:gd name="T43" fmla="*/ 2137 h 2154"/>
                  <a:gd name="T44" fmla="*/ 373 w 1512"/>
                  <a:gd name="T45" fmla="*/ 2018 h 2154"/>
                  <a:gd name="T46" fmla="*/ 288 w 1512"/>
                  <a:gd name="T47" fmla="*/ 2154 h 2154"/>
                  <a:gd name="T48" fmla="*/ 43 w 1512"/>
                  <a:gd name="T49" fmla="*/ 1897 h 2154"/>
                  <a:gd name="T50" fmla="*/ 4 w 1512"/>
                  <a:gd name="T51" fmla="*/ 1563 h 2154"/>
                  <a:gd name="T52" fmla="*/ 73 w 1512"/>
                  <a:gd name="T53" fmla="*/ 1421 h 2154"/>
                  <a:gd name="T54" fmla="*/ 194 w 1512"/>
                  <a:gd name="T55" fmla="*/ 1225 h 2154"/>
                  <a:gd name="T56" fmla="*/ 175 w 1512"/>
                  <a:gd name="T57" fmla="*/ 1182 h 2154"/>
                  <a:gd name="T58" fmla="*/ 326 w 1512"/>
                  <a:gd name="T59" fmla="*/ 908 h 2154"/>
                  <a:gd name="T60" fmla="*/ 328 w 1512"/>
                  <a:gd name="T61" fmla="*/ 629 h 2154"/>
                  <a:gd name="T62" fmla="*/ 365 w 1512"/>
                  <a:gd name="T63" fmla="*/ 561 h 2154"/>
                  <a:gd name="T64" fmla="*/ 395 w 1512"/>
                  <a:gd name="T65" fmla="*/ 480 h 2154"/>
                  <a:gd name="T66" fmla="*/ 586 w 1512"/>
                  <a:gd name="T67" fmla="*/ 295 h 2154"/>
                  <a:gd name="T68" fmla="*/ 645 w 1512"/>
                  <a:gd name="T69" fmla="*/ 267 h 2154"/>
                  <a:gd name="T70" fmla="*/ 837 w 1512"/>
                  <a:gd name="T71" fmla="*/ 208 h 2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12" h="2154">
                    <a:moveTo>
                      <a:pt x="904" y="0"/>
                    </a:moveTo>
                    <a:lnTo>
                      <a:pt x="965" y="47"/>
                    </a:lnTo>
                    <a:lnTo>
                      <a:pt x="1017" y="109"/>
                    </a:lnTo>
                    <a:lnTo>
                      <a:pt x="1130" y="137"/>
                    </a:lnTo>
                    <a:lnTo>
                      <a:pt x="1180" y="162"/>
                    </a:lnTo>
                    <a:lnTo>
                      <a:pt x="1208" y="234"/>
                    </a:lnTo>
                    <a:lnTo>
                      <a:pt x="1379" y="269"/>
                    </a:lnTo>
                    <a:lnTo>
                      <a:pt x="1450" y="309"/>
                    </a:lnTo>
                    <a:lnTo>
                      <a:pt x="1512" y="385"/>
                    </a:lnTo>
                    <a:lnTo>
                      <a:pt x="1465" y="418"/>
                    </a:lnTo>
                    <a:lnTo>
                      <a:pt x="1453" y="470"/>
                    </a:lnTo>
                    <a:lnTo>
                      <a:pt x="1255" y="496"/>
                    </a:lnTo>
                    <a:lnTo>
                      <a:pt x="1210" y="452"/>
                    </a:lnTo>
                    <a:lnTo>
                      <a:pt x="1064" y="470"/>
                    </a:lnTo>
                    <a:lnTo>
                      <a:pt x="1085" y="616"/>
                    </a:lnTo>
                    <a:lnTo>
                      <a:pt x="1033" y="685"/>
                    </a:lnTo>
                    <a:lnTo>
                      <a:pt x="1024" y="754"/>
                    </a:lnTo>
                    <a:lnTo>
                      <a:pt x="1081" y="829"/>
                    </a:lnTo>
                    <a:lnTo>
                      <a:pt x="1055" y="898"/>
                    </a:lnTo>
                    <a:lnTo>
                      <a:pt x="1092" y="916"/>
                    </a:lnTo>
                    <a:lnTo>
                      <a:pt x="1097" y="1031"/>
                    </a:lnTo>
                    <a:lnTo>
                      <a:pt x="1132" y="1054"/>
                    </a:lnTo>
                    <a:lnTo>
                      <a:pt x="1133" y="1105"/>
                    </a:lnTo>
                    <a:lnTo>
                      <a:pt x="1194" y="1204"/>
                    </a:lnTo>
                    <a:lnTo>
                      <a:pt x="1234" y="1209"/>
                    </a:lnTo>
                    <a:lnTo>
                      <a:pt x="1388" y="1489"/>
                    </a:lnTo>
                    <a:lnTo>
                      <a:pt x="1360" y="1516"/>
                    </a:lnTo>
                    <a:lnTo>
                      <a:pt x="1370" y="1585"/>
                    </a:lnTo>
                    <a:lnTo>
                      <a:pt x="1426" y="1592"/>
                    </a:lnTo>
                    <a:lnTo>
                      <a:pt x="1491" y="1739"/>
                    </a:lnTo>
                    <a:lnTo>
                      <a:pt x="1479" y="1770"/>
                    </a:lnTo>
                    <a:lnTo>
                      <a:pt x="1434" y="1770"/>
                    </a:lnTo>
                    <a:lnTo>
                      <a:pt x="1363" y="1833"/>
                    </a:lnTo>
                    <a:lnTo>
                      <a:pt x="1346" y="1878"/>
                    </a:lnTo>
                    <a:lnTo>
                      <a:pt x="1092" y="1885"/>
                    </a:lnTo>
                    <a:lnTo>
                      <a:pt x="956" y="1800"/>
                    </a:lnTo>
                    <a:lnTo>
                      <a:pt x="888" y="1914"/>
                    </a:lnTo>
                    <a:lnTo>
                      <a:pt x="882" y="2107"/>
                    </a:lnTo>
                    <a:lnTo>
                      <a:pt x="817" y="2066"/>
                    </a:lnTo>
                    <a:lnTo>
                      <a:pt x="715" y="2075"/>
                    </a:lnTo>
                    <a:lnTo>
                      <a:pt x="650" y="2111"/>
                    </a:lnTo>
                    <a:lnTo>
                      <a:pt x="560" y="2116"/>
                    </a:lnTo>
                    <a:lnTo>
                      <a:pt x="522" y="2150"/>
                    </a:lnTo>
                    <a:lnTo>
                      <a:pt x="408" y="2137"/>
                    </a:lnTo>
                    <a:lnTo>
                      <a:pt x="360" y="2070"/>
                    </a:lnTo>
                    <a:lnTo>
                      <a:pt x="373" y="2018"/>
                    </a:lnTo>
                    <a:lnTo>
                      <a:pt x="328" y="2023"/>
                    </a:lnTo>
                    <a:lnTo>
                      <a:pt x="288" y="2154"/>
                    </a:lnTo>
                    <a:lnTo>
                      <a:pt x="48" y="1927"/>
                    </a:lnTo>
                    <a:lnTo>
                      <a:pt x="43" y="1897"/>
                    </a:lnTo>
                    <a:lnTo>
                      <a:pt x="107" y="1820"/>
                    </a:lnTo>
                    <a:lnTo>
                      <a:pt x="4" y="1563"/>
                    </a:lnTo>
                    <a:lnTo>
                      <a:pt x="0" y="1464"/>
                    </a:lnTo>
                    <a:lnTo>
                      <a:pt x="73" y="1421"/>
                    </a:lnTo>
                    <a:lnTo>
                      <a:pt x="81" y="1365"/>
                    </a:lnTo>
                    <a:lnTo>
                      <a:pt x="194" y="1225"/>
                    </a:lnTo>
                    <a:lnTo>
                      <a:pt x="194" y="1188"/>
                    </a:lnTo>
                    <a:lnTo>
                      <a:pt x="175" y="1182"/>
                    </a:lnTo>
                    <a:lnTo>
                      <a:pt x="192" y="1031"/>
                    </a:lnTo>
                    <a:lnTo>
                      <a:pt x="326" y="908"/>
                    </a:lnTo>
                    <a:lnTo>
                      <a:pt x="230" y="638"/>
                    </a:lnTo>
                    <a:lnTo>
                      <a:pt x="328" y="629"/>
                    </a:lnTo>
                    <a:lnTo>
                      <a:pt x="333" y="582"/>
                    </a:lnTo>
                    <a:lnTo>
                      <a:pt x="365" y="561"/>
                    </a:lnTo>
                    <a:lnTo>
                      <a:pt x="365" y="489"/>
                    </a:lnTo>
                    <a:lnTo>
                      <a:pt x="395" y="480"/>
                    </a:lnTo>
                    <a:lnTo>
                      <a:pt x="455" y="321"/>
                    </a:lnTo>
                    <a:lnTo>
                      <a:pt x="586" y="295"/>
                    </a:lnTo>
                    <a:lnTo>
                      <a:pt x="599" y="280"/>
                    </a:lnTo>
                    <a:lnTo>
                      <a:pt x="645" y="267"/>
                    </a:lnTo>
                    <a:lnTo>
                      <a:pt x="684" y="280"/>
                    </a:lnTo>
                    <a:lnTo>
                      <a:pt x="837" y="208"/>
                    </a:lnTo>
                    <a:lnTo>
                      <a:pt x="904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84" name="Freeform 172"/>
              <p:cNvSpPr>
                <a:spLocks/>
              </p:cNvSpPr>
              <p:nvPr/>
            </p:nvSpPr>
            <p:spPr bwMode="auto">
              <a:xfrm>
                <a:off x="7269" y="1551"/>
                <a:ext cx="252" cy="201"/>
              </a:xfrm>
              <a:custGeom>
                <a:avLst/>
                <a:gdLst>
                  <a:gd name="T0" fmla="*/ 1314 w 1515"/>
                  <a:gd name="T1" fmla="*/ 0 h 1207"/>
                  <a:gd name="T2" fmla="*/ 1354 w 1515"/>
                  <a:gd name="T3" fmla="*/ 200 h 1207"/>
                  <a:gd name="T4" fmla="*/ 1457 w 1515"/>
                  <a:gd name="T5" fmla="*/ 310 h 1207"/>
                  <a:gd name="T6" fmla="*/ 1467 w 1515"/>
                  <a:gd name="T7" fmla="*/ 403 h 1207"/>
                  <a:gd name="T8" fmla="*/ 1515 w 1515"/>
                  <a:gd name="T9" fmla="*/ 420 h 1207"/>
                  <a:gd name="T10" fmla="*/ 1512 w 1515"/>
                  <a:gd name="T11" fmla="*/ 470 h 1207"/>
                  <a:gd name="T12" fmla="*/ 1500 w 1515"/>
                  <a:gd name="T13" fmla="*/ 522 h 1207"/>
                  <a:gd name="T14" fmla="*/ 1452 w 1515"/>
                  <a:gd name="T15" fmla="*/ 557 h 1207"/>
                  <a:gd name="T16" fmla="*/ 1455 w 1515"/>
                  <a:gd name="T17" fmla="*/ 660 h 1207"/>
                  <a:gd name="T18" fmla="*/ 1479 w 1515"/>
                  <a:gd name="T19" fmla="*/ 696 h 1207"/>
                  <a:gd name="T20" fmla="*/ 1357 w 1515"/>
                  <a:gd name="T21" fmla="*/ 787 h 1207"/>
                  <a:gd name="T22" fmla="*/ 1276 w 1515"/>
                  <a:gd name="T23" fmla="*/ 811 h 1207"/>
                  <a:gd name="T24" fmla="*/ 1276 w 1515"/>
                  <a:gd name="T25" fmla="*/ 873 h 1207"/>
                  <a:gd name="T26" fmla="*/ 1238 w 1515"/>
                  <a:gd name="T27" fmla="*/ 880 h 1207"/>
                  <a:gd name="T28" fmla="*/ 1309 w 1515"/>
                  <a:gd name="T29" fmla="*/ 897 h 1207"/>
                  <a:gd name="T30" fmla="*/ 1298 w 1515"/>
                  <a:gd name="T31" fmla="*/ 963 h 1207"/>
                  <a:gd name="T32" fmla="*/ 1260 w 1515"/>
                  <a:gd name="T33" fmla="*/ 977 h 1207"/>
                  <a:gd name="T34" fmla="*/ 1312 w 1515"/>
                  <a:gd name="T35" fmla="*/ 975 h 1207"/>
                  <a:gd name="T36" fmla="*/ 1298 w 1515"/>
                  <a:gd name="T37" fmla="*/ 1023 h 1207"/>
                  <a:gd name="T38" fmla="*/ 1272 w 1515"/>
                  <a:gd name="T39" fmla="*/ 1057 h 1207"/>
                  <a:gd name="T40" fmla="*/ 1195 w 1515"/>
                  <a:gd name="T41" fmla="*/ 1052 h 1207"/>
                  <a:gd name="T42" fmla="*/ 1109 w 1515"/>
                  <a:gd name="T43" fmla="*/ 1188 h 1207"/>
                  <a:gd name="T44" fmla="*/ 1112 w 1515"/>
                  <a:gd name="T45" fmla="*/ 1207 h 1207"/>
                  <a:gd name="T46" fmla="*/ 1040 w 1515"/>
                  <a:gd name="T47" fmla="*/ 1200 h 1207"/>
                  <a:gd name="T48" fmla="*/ 908 w 1515"/>
                  <a:gd name="T49" fmla="*/ 1130 h 1207"/>
                  <a:gd name="T50" fmla="*/ 730 w 1515"/>
                  <a:gd name="T51" fmla="*/ 1125 h 1207"/>
                  <a:gd name="T52" fmla="*/ 577 w 1515"/>
                  <a:gd name="T53" fmla="*/ 1188 h 1207"/>
                  <a:gd name="T54" fmla="*/ 499 w 1515"/>
                  <a:gd name="T55" fmla="*/ 1176 h 1207"/>
                  <a:gd name="T56" fmla="*/ 483 w 1515"/>
                  <a:gd name="T57" fmla="*/ 1102 h 1207"/>
                  <a:gd name="T58" fmla="*/ 358 w 1515"/>
                  <a:gd name="T59" fmla="*/ 1087 h 1207"/>
                  <a:gd name="T60" fmla="*/ 0 w 1515"/>
                  <a:gd name="T61" fmla="*/ 749 h 1207"/>
                  <a:gd name="T62" fmla="*/ 15 w 1515"/>
                  <a:gd name="T63" fmla="*/ 718 h 1207"/>
                  <a:gd name="T64" fmla="*/ 63 w 1515"/>
                  <a:gd name="T65" fmla="*/ 705 h 1207"/>
                  <a:gd name="T66" fmla="*/ 184 w 1515"/>
                  <a:gd name="T67" fmla="*/ 568 h 1207"/>
                  <a:gd name="T68" fmla="*/ 284 w 1515"/>
                  <a:gd name="T69" fmla="*/ 539 h 1207"/>
                  <a:gd name="T70" fmla="*/ 494 w 1515"/>
                  <a:gd name="T71" fmla="*/ 536 h 1207"/>
                  <a:gd name="T72" fmla="*/ 542 w 1515"/>
                  <a:gd name="T73" fmla="*/ 376 h 1207"/>
                  <a:gd name="T74" fmla="*/ 623 w 1515"/>
                  <a:gd name="T75" fmla="*/ 369 h 1207"/>
                  <a:gd name="T76" fmla="*/ 598 w 1515"/>
                  <a:gd name="T77" fmla="*/ 301 h 1207"/>
                  <a:gd name="T78" fmla="*/ 565 w 1515"/>
                  <a:gd name="T79" fmla="*/ 266 h 1207"/>
                  <a:gd name="T80" fmla="*/ 509 w 1515"/>
                  <a:gd name="T81" fmla="*/ 207 h 1207"/>
                  <a:gd name="T82" fmla="*/ 749 w 1515"/>
                  <a:gd name="T83" fmla="*/ 245 h 1207"/>
                  <a:gd name="T84" fmla="*/ 1185 w 1515"/>
                  <a:gd name="T85" fmla="*/ 272 h 1207"/>
                  <a:gd name="T86" fmla="*/ 1314 w 1515"/>
                  <a:gd name="T87" fmla="*/ 0 h 1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515" h="1207">
                    <a:moveTo>
                      <a:pt x="1314" y="0"/>
                    </a:moveTo>
                    <a:lnTo>
                      <a:pt x="1354" y="200"/>
                    </a:lnTo>
                    <a:lnTo>
                      <a:pt x="1457" y="310"/>
                    </a:lnTo>
                    <a:lnTo>
                      <a:pt x="1467" y="403"/>
                    </a:lnTo>
                    <a:lnTo>
                      <a:pt x="1515" y="420"/>
                    </a:lnTo>
                    <a:lnTo>
                      <a:pt x="1512" y="470"/>
                    </a:lnTo>
                    <a:lnTo>
                      <a:pt x="1500" y="522"/>
                    </a:lnTo>
                    <a:lnTo>
                      <a:pt x="1452" y="557"/>
                    </a:lnTo>
                    <a:lnTo>
                      <a:pt x="1455" y="660"/>
                    </a:lnTo>
                    <a:lnTo>
                      <a:pt x="1479" y="696"/>
                    </a:lnTo>
                    <a:lnTo>
                      <a:pt x="1357" y="787"/>
                    </a:lnTo>
                    <a:lnTo>
                      <a:pt x="1276" y="811"/>
                    </a:lnTo>
                    <a:lnTo>
                      <a:pt x="1276" y="873"/>
                    </a:lnTo>
                    <a:lnTo>
                      <a:pt x="1238" y="880"/>
                    </a:lnTo>
                    <a:lnTo>
                      <a:pt x="1309" y="897"/>
                    </a:lnTo>
                    <a:lnTo>
                      <a:pt x="1298" y="963"/>
                    </a:lnTo>
                    <a:lnTo>
                      <a:pt x="1260" y="977"/>
                    </a:lnTo>
                    <a:lnTo>
                      <a:pt x="1312" y="975"/>
                    </a:lnTo>
                    <a:lnTo>
                      <a:pt x="1298" y="1023"/>
                    </a:lnTo>
                    <a:lnTo>
                      <a:pt x="1272" y="1057"/>
                    </a:lnTo>
                    <a:lnTo>
                      <a:pt x="1195" y="1052"/>
                    </a:lnTo>
                    <a:lnTo>
                      <a:pt x="1109" y="1188"/>
                    </a:lnTo>
                    <a:lnTo>
                      <a:pt x="1112" y="1207"/>
                    </a:lnTo>
                    <a:lnTo>
                      <a:pt x="1040" y="1200"/>
                    </a:lnTo>
                    <a:lnTo>
                      <a:pt x="908" y="1130"/>
                    </a:lnTo>
                    <a:lnTo>
                      <a:pt x="730" y="1125"/>
                    </a:lnTo>
                    <a:lnTo>
                      <a:pt x="577" y="1188"/>
                    </a:lnTo>
                    <a:lnTo>
                      <a:pt x="499" y="1176"/>
                    </a:lnTo>
                    <a:lnTo>
                      <a:pt x="483" y="1102"/>
                    </a:lnTo>
                    <a:lnTo>
                      <a:pt x="358" y="1087"/>
                    </a:lnTo>
                    <a:lnTo>
                      <a:pt x="0" y="749"/>
                    </a:lnTo>
                    <a:lnTo>
                      <a:pt x="15" y="718"/>
                    </a:lnTo>
                    <a:lnTo>
                      <a:pt x="63" y="705"/>
                    </a:lnTo>
                    <a:lnTo>
                      <a:pt x="184" y="568"/>
                    </a:lnTo>
                    <a:lnTo>
                      <a:pt x="284" y="539"/>
                    </a:lnTo>
                    <a:lnTo>
                      <a:pt x="494" y="536"/>
                    </a:lnTo>
                    <a:lnTo>
                      <a:pt x="542" y="376"/>
                    </a:lnTo>
                    <a:lnTo>
                      <a:pt x="623" y="369"/>
                    </a:lnTo>
                    <a:lnTo>
                      <a:pt x="598" y="301"/>
                    </a:lnTo>
                    <a:lnTo>
                      <a:pt x="565" y="266"/>
                    </a:lnTo>
                    <a:lnTo>
                      <a:pt x="509" y="207"/>
                    </a:lnTo>
                    <a:lnTo>
                      <a:pt x="749" y="245"/>
                    </a:lnTo>
                    <a:lnTo>
                      <a:pt x="1185" y="272"/>
                    </a:lnTo>
                    <a:lnTo>
                      <a:pt x="1314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85" name="Freeform 173"/>
              <p:cNvSpPr>
                <a:spLocks/>
              </p:cNvSpPr>
              <p:nvPr/>
            </p:nvSpPr>
            <p:spPr bwMode="auto">
              <a:xfrm>
                <a:off x="7269" y="1551"/>
                <a:ext cx="252" cy="201"/>
              </a:xfrm>
              <a:custGeom>
                <a:avLst/>
                <a:gdLst>
                  <a:gd name="T0" fmla="*/ 1314 w 1515"/>
                  <a:gd name="T1" fmla="*/ 0 h 1207"/>
                  <a:gd name="T2" fmla="*/ 1354 w 1515"/>
                  <a:gd name="T3" fmla="*/ 200 h 1207"/>
                  <a:gd name="T4" fmla="*/ 1457 w 1515"/>
                  <a:gd name="T5" fmla="*/ 310 h 1207"/>
                  <a:gd name="T6" fmla="*/ 1467 w 1515"/>
                  <a:gd name="T7" fmla="*/ 403 h 1207"/>
                  <a:gd name="T8" fmla="*/ 1515 w 1515"/>
                  <a:gd name="T9" fmla="*/ 420 h 1207"/>
                  <a:gd name="T10" fmla="*/ 1512 w 1515"/>
                  <a:gd name="T11" fmla="*/ 470 h 1207"/>
                  <a:gd name="T12" fmla="*/ 1500 w 1515"/>
                  <a:gd name="T13" fmla="*/ 522 h 1207"/>
                  <a:gd name="T14" fmla="*/ 1452 w 1515"/>
                  <a:gd name="T15" fmla="*/ 557 h 1207"/>
                  <a:gd name="T16" fmla="*/ 1455 w 1515"/>
                  <a:gd name="T17" fmla="*/ 660 h 1207"/>
                  <a:gd name="T18" fmla="*/ 1479 w 1515"/>
                  <a:gd name="T19" fmla="*/ 696 h 1207"/>
                  <a:gd name="T20" fmla="*/ 1357 w 1515"/>
                  <a:gd name="T21" fmla="*/ 787 h 1207"/>
                  <a:gd name="T22" fmla="*/ 1276 w 1515"/>
                  <a:gd name="T23" fmla="*/ 811 h 1207"/>
                  <a:gd name="T24" fmla="*/ 1276 w 1515"/>
                  <a:gd name="T25" fmla="*/ 873 h 1207"/>
                  <a:gd name="T26" fmla="*/ 1238 w 1515"/>
                  <a:gd name="T27" fmla="*/ 880 h 1207"/>
                  <a:gd name="T28" fmla="*/ 1309 w 1515"/>
                  <a:gd name="T29" fmla="*/ 897 h 1207"/>
                  <a:gd name="T30" fmla="*/ 1298 w 1515"/>
                  <a:gd name="T31" fmla="*/ 963 h 1207"/>
                  <a:gd name="T32" fmla="*/ 1260 w 1515"/>
                  <a:gd name="T33" fmla="*/ 977 h 1207"/>
                  <a:gd name="T34" fmla="*/ 1312 w 1515"/>
                  <a:gd name="T35" fmla="*/ 975 h 1207"/>
                  <a:gd name="T36" fmla="*/ 1298 w 1515"/>
                  <a:gd name="T37" fmla="*/ 1023 h 1207"/>
                  <a:gd name="T38" fmla="*/ 1272 w 1515"/>
                  <a:gd name="T39" fmla="*/ 1057 h 1207"/>
                  <a:gd name="T40" fmla="*/ 1195 w 1515"/>
                  <a:gd name="T41" fmla="*/ 1052 h 1207"/>
                  <a:gd name="T42" fmla="*/ 1109 w 1515"/>
                  <a:gd name="T43" fmla="*/ 1188 h 1207"/>
                  <a:gd name="T44" fmla="*/ 1112 w 1515"/>
                  <a:gd name="T45" fmla="*/ 1207 h 1207"/>
                  <a:gd name="T46" fmla="*/ 1040 w 1515"/>
                  <a:gd name="T47" fmla="*/ 1200 h 1207"/>
                  <a:gd name="T48" fmla="*/ 908 w 1515"/>
                  <a:gd name="T49" fmla="*/ 1130 h 1207"/>
                  <a:gd name="T50" fmla="*/ 730 w 1515"/>
                  <a:gd name="T51" fmla="*/ 1125 h 1207"/>
                  <a:gd name="T52" fmla="*/ 577 w 1515"/>
                  <a:gd name="T53" fmla="*/ 1188 h 1207"/>
                  <a:gd name="T54" fmla="*/ 499 w 1515"/>
                  <a:gd name="T55" fmla="*/ 1176 h 1207"/>
                  <a:gd name="T56" fmla="*/ 483 w 1515"/>
                  <a:gd name="T57" fmla="*/ 1102 h 1207"/>
                  <a:gd name="T58" fmla="*/ 358 w 1515"/>
                  <a:gd name="T59" fmla="*/ 1087 h 1207"/>
                  <a:gd name="T60" fmla="*/ 0 w 1515"/>
                  <a:gd name="T61" fmla="*/ 749 h 1207"/>
                  <a:gd name="T62" fmla="*/ 15 w 1515"/>
                  <a:gd name="T63" fmla="*/ 718 h 1207"/>
                  <a:gd name="T64" fmla="*/ 63 w 1515"/>
                  <a:gd name="T65" fmla="*/ 705 h 1207"/>
                  <a:gd name="T66" fmla="*/ 184 w 1515"/>
                  <a:gd name="T67" fmla="*/ 568 h 1207"/>
                  <a:gd name="T68" fmla="*/ 284 w 1515"/>
                  <a:gd name="T69" fmla="*/ 539 h 1207"/>
                  <a:gd name="T70" fmla="*/ 494 w 1515"/>
                  <a:gd name="T71" fmla="*/ 536 h 1207"/>
                  <a:gd name="T72" fmla="*/ 542 w 1515"/>
                  <a:gd name="T73" fmla="*/ 376 h 1207"/>
                  <a:gd name="T74" fmla="*/ 623 w 1515"/>
                  <a:gd name="T75" fmla="*/ 369 h 1207"/>
                  <a:gd name="T76" fmla="*/ 598 w 1515"/>
                  <a:gd name="T77" fmla="*/ 301 h 1207"/>
                  <a:gd name="T78" fmla="*/ 565 w 1515"/>
                  <a:gd name="T79" fmla="*/ 266 h 1207"/>
                  <a:gd name="T80" fmla="*/ 509 w 1515"/>
                  <a:gd name="T81" fmla="*/ 207 h 1207"/>
                  <a:gd name="T82" fmla="*/ 749 w 1515"/>
                  <a:gd name="T83" fmla="*/ 245 h 1207"/>
                  <a:gd name="T84" fmla="*/ 1185 w 1515"/>
                  <a:gd name="T85" fmla="*/ 272 h 1207"/>
                  <a:gd name="T86" fmla="*/ 1314 w 1515"/>
                  <a:gd name="T87" fmla="*/ 0 h 1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515" h="1207">
                    <a:moveTo>
                      <a:pt x="1314" y="0"/>
                    </a:moveTo>
                    <a:lnTo>
                      <a:pt x="1354" y="200"/>
                    </a:lnTo>
                    <a:lnTo>
                      <a:pt x="1457" y="310"/>
                    </a:lnTo>
                    <a:lnTo>
                      <a:pt x="1467" y="403"/>
                    </a:lnTo>
                    <a:lnTo>
                      <a:pt x="1515" y="420"/>
                    </a:lnTo>
                    <a:lnTo>
                      <a:pt x="1512" y="470"/>
                    </a:lnTo>
                    <a:lnTo>
                      <a:pt x="1500" y="522"/>
                    </a:lnTo>
                    <a:lnTo>
                      <a:pt x="1452" y="557"/>
                    </a:lnTo>
                    <a:lnTo>
                      <a:pt x="1455" y="660"/>
                    </a:lnTo>
                    <a:lnTo>
                      <a:pt x="1479" y="696"/>
                    </a:lnTo>
                    <a:lnTo>
                      <a:pt x="1357" y="787"/>
                    </a:lnTo>
                    <a:lnTo>
                      <a:pt x="1276" y="811"/>
                    </a:lnTo>
                    <a:lnTo>
                      <a:pt x="1276" y="873"/>
                    </a:lnTo>
                    <a:lnTo>
                      <a:pt x="1238" y="880"/>
                    </a:lnTo>
                    <a:lnTo>
                      <a:pt x="1309" y="897"/>
                    </a:lnTo>
                    <a:lnTo>
                      <a:pt x="1298" y="963"/>
                    </a:lnTo>
                    <a:lnTo>
                      <a:pt x="1260" y="977"/>
                    </a:lnTo>
                    <a:lnTo>
                      <a:pt x="1312" y="975"/>
                    </a:lnTo>
                    <a:lnTo>
                      <a:pt x="1298" y="1023"/>
                    </a:lnTo>
                    <a:lnTo>
                      <a:pt x="1272" y="1057"/>
                    </a:lnTo>
                    <a:lnTo>
                      <a:pt x="1195" y="1052"/>
                    </a:lnTo>
                    <a:lnTo>
                      <a:pt x="1109" y="1188"/>
                    </a:lnTo>
                    <a:lnTo>
                      <a:pt x="1112" y="1207"/>
                    </a:lnTo>
                    <a:lnTo>
                      <a:pt x="1040" y="1200"/>
                    </a:lnTo>
                    <a:lnTo>
                      <a:pt x="908" y="1130"/>
                    </a:lnTo>
                    <a:lnTo>
                      <a:pt x="730" y="1125"/>
                    </a:lnTo>
                    <a:lnTo>
                      <a:pt x="577" y="1188"/>
                    </a:lnTo>
                    <a:lnTo>
                      <a:pt x="499" y="1176"/>
                    </a:lnTo>
                    <a:lnTo>
                      <a:pt x="483" y="1102"/>
                    </a:lnTo>
                    <a:lnTo>
                      <a:pt x="358" y="1087"/>
                    </a:lnTo>
                    <a:lnTo>
                      <a:pt x="0" y="749"/>
                    </a:lnTo>
                    <a:lnTo>
                      <a:pt x="15" y="718"/>
                    </a:lnTo>
                    <a:lnTo>
                      <a:pt x="63" y="705"/>
                    </a:lnTo>
                    <a:lnTo>
                      <a:pt x="184" y="568"/>
                    </a:lnTo>
                    <a:lnTo>
                      <a:pt x="284" y="539"/>
                    </a:lnTo>
                    <a:lnTo>
                      <a:pt x="494" y="536"/>
                    </a:lnTo>
                    <a:lnTo>
                      <a:pt x="542" y="376"/>
                    </a:lnTo>
                    <a:lnTo>
                      <a:pt x="623" y="369"/>
                    </a:lnTo>
                    <a:lnTo>
                      <a:pt x="598" y="301"/>
                    </a:lnTo>
                    <a:lnTo>
                      <a:pt x="565" y="266"/>
                    </a:lnTo>
                    <a:lnTo>
                      <a:pt x="509" y="207"/>
                    </a:lnTo>
                    <a:lnTo>
                      <a:pt x="749" y="245"/>
                    </a:lnTo>
                    <a:lnTo>
                      <a:pt x="1185" y="272"/>
                    </a:lnTo>
                    <a:lnTo>
                      <a:pt x="1314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86" name="Freeform 174"/>
              <p:cNvSpPr>
                <a:spLocks/>
              </p:cNvSpPr>
              <p:nvPr/>
            </p:nvSpPr>
            <p:spPr bwMode="auto">
              <a:xfrm>
                <a:off x="7029" y="1319"/>
                <a:ext cx="189" cy="151"/>
              </a:xfrm>
              <a:custGeom>
                <a:avLst/>
                <a:gdLst>
                  <a:gd name="T0" fmla="*/ 27 w 1137"/>
                  <a:gd name="T1" fmla="*/ 25 h 906"/>
                  <a:gd name="T2" fmla="*/ 51 w 1137"/>
                  <a:gd name="T3" fmla="*/ 130 h 906"/>
                  <a:gd name="T4" fmla="*/ 0 w 1137"/>
                  <a:gd name="T5" fmla="*/ 281 h 906"/>
                  <a:gd name="T6" fmla="*/ 95 w 1137"/>
                  <a:gd name="T7" fmla="*/ 396 h 906"/>
                  <a:gd name="T8" fmla="*/ 96 w 1137"/>
                  <a:gd name="T9" fmla="*/ 511 h 906"/>
                  <a:gd name="T10" fmla="*/ 198 w 1137"/>
                  <a:gd name="T11" fmla="*/ 570 h 906"/>
                  <a:gd name="T12" fmla="*/ 228 w 1137"/>
                  <a:gd name="T13" fmla="*/ 665 h 906"/>
                  <a:gd name="T14" fmla="*/ 264 w 1137"/>
                  <a:gd name="T15" fmla="*/ 771 h 906"/>
                  <a:gd name="T16" fmla="*/ 292 w 1137"/>
                  <a:gd name="T17" fmla="*/ 797 h 906"/>
                  <a:gd name="T18" fmla="*/ 334 w 1137"/>
                  <a:gd name="T19" fmla="*/ 799 h 906"/>
                  <a:gd name="T20" fmla="*/ 347 w 1137"/>
                  <a:gd name="T21" fmla="*/ 771 h 906"/>
                  <a:gd name="T22" fmla="*/ 435 w 1137"/>
                  <a:gd name="T23" fmla="*/ 782 h 906"/>
                  <a:gd name="T24" fmla="*/ 452 w 1137"/>
                  <a:gd name="T25" fmla="*/ 794 h 906"/>
                  <a:gd name="T26" fmla="*/ 729 w 1137"/>
                  <a:gd name="T27" fmla="*/ 576 h 906"/>
                  <a:gd name="T28" fmla="*/ 744 w 1137"/>
                  <a:gd name="T29" fmla="*/ 493 h 906"/>
                  <a:gd name="T30" fmla="*/ 839 w 1137"/>
                  <a:gd name="T31" fmla="*/ 531 h 906"/>
                  <a:gd name="T32" fmla="*/ 842 w 1137"/>
                  <a:gd name="T33" fmla="*/ 744 h 906"/>
                  <a:gd name="T34" fmla="*/ 882 w 1137"/>
                  <a:gd name="T35" fmla="*/ 753 h 906"/>
                  <a:gd name="T36" fmla="*/ 904 w 1137"/>
                  <a:gd name="T37" fmla="*/ 891 h 906"/>
                  <a:gd name="T38" fmla="*/ 1009 w 1137"/>
                  <a:gd name="T39" fmla="*/ 906 h 906"/>
                  <a:gd name="T40" fmla="*/ 1075 w 1137"/>
                  <a:gd name="T41" fmla="*/ 894 h 906"/>
                  <a:gd name="T42" fmla="*/ 1137 w 1137"/>
                  <a:gd name="T43" fmla="*/ 801 h 906"/>
                  <a:gd name="T44" fmla="*/ 1087 w 1137"/>
                  <a:gd name="T45" fmla="*/ 747 h 906"/>
                  <a:gd name="T46" fmla="*/ 1058 w 1137"/>
                  <a:gd name="T47" fmla="*/ 511 h 906"/>
                  <a:gd name="T48" fmla="*/ 768 w 1137"/>
                  <a:gd name="T49" fmla="*/ 330 h 906"/>
                  <a:gd name="T50" fmla="*/ 752 w 1137"/>
                  <a:gd name="T51" fmla="*/ 169 h 906"/>
                  <a:gd name="T52" fmla="*/ 586 w 1137"/>
                  <a:gd name="T53" fmla="*/ 145 h 906"/>
                  <a:gd name="T54" fmla="*/ 588 w 1137"/>
                  <a:gd name="T55" fmla="*/ 86 h 906"/>
                  <a:gd name="T56" fmla="*/ 523 w 1137"/>
                  <a:gd name="T57" fmla="*/ 48 h 906"/>
                  <a:gd name="T58" fmla="*/ 426 w 1137"/>
                  <a:gd name="T59" fmla="*/ 54 h 906"/>
                  <a:gd name="T60" fmla="*/ 358 w 1137"/>
                  <a:gd name="T61" fmla="*/ 92 h 906"/>
                  <a:gd name="T62" fmla="*/ 269 w 1137"/>
                  <a:gd name="T63" fmla="*/ 97 h 906"/>
                  <a:gd name="T64" fmla="*/ 231 w 1137"/>
                  <a:gd name="T65" fmla="*/ 130 h 906"/>
                  <a:gd name="T66" fmla="*/ 116 w 1137"/>
                  <a:gd name="T67" fmla="*/ 121 h 906"/>
                  <a:gd name="T68" fmla="*/ 66 w 1137"/>
                  <a:gd name="T69" fmla="*/ 53 h 906"/>
                  <a:gd name="T70" fmla="*/ 80 w 1137"/>
                  <a:gd name="T71" fmla="*/ 0 h 906"/>
                  <a:gd name="T72" fmla="*/ 33 w 1137"/>
                  <a:gd name="T73" fmla="*/ 3 h 906"/>
                  <a:gd name="T74" fmla="*/ 27 w 1137"/>
                  <a:gd name="T75" fmla="*/ 25 h 9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37" h="906">
                    <a:moveTo>
                      <a:pt x="27" y="25"/>
                    </a:moveTo>
                    <a:lnTo>
                      <a:pt x="51" y="130"/>
                    </a:lnTo>
                    <a:lnTo>
                      <a:pt x="0" y="281"/>
                    </a:lnTo>
                    <a:lnTo>
                      <a:pt x="95" y="396"/>
                    </a:lnTo>
                    <a:lnTo>
                      <a:pt x="96" y="511"/>
                    </a:lnTo>
                    <a:lnTo>
                      <a:pt x="198" y="570"/>
                    </a:lnTo>
                    <a:lnTo>
                      <a:pt x="228" y="665"/>
                    </a:lnTo>
                    <a:lnTo>
                      <a:pt x="264" y="771"/>
                    </a:lnTo>
                    <a:lnTo>
                      <a:pt x="292" y="797"/>
                    </a:lnTo>
                    <a:lnTo>
                      <a:pt x="334" y="799"/>
                    </a:lnTo>
                    <a:lnTo>
                      <a:pt x="347" y="771"/>
                    </a:lnTo>
                    <a:lnTo>
                      <a:pt x="435" y="782"/>
                    </a:lnTo>
                    <a:lnTo>
                      <a:pt x="452" y="794"/>
                    </a:lnTo>
                    <a:lnTo>
                      <a:pt x="729" y="576"/>
                    </a:lnTo>
                    <a:lnTo>
                      <a:pt x="744" y="493"/>
                    </a:lnTo>
                    <a:lnTo>
                      <a:pt x="839" y="531"/>
                    </a:lnTo>
                    <a:lnTo>
                      <a:pt x="842" y="744"/>
                    </a:lnTo>
                    <a:lnTo>
                      <a:pt x="882" y="753"/>
                    </a:lnTo>
                    <a:lnTo>
                      <a:pt x="904" y="891"/>
                    </a:lnTo>
                    <a:lnTo>
                      <a:pt x="1009" y="906"/>
                    </a:lnTo>
                    <a:lnTo>
                      <a:pt x="1075" y="894"/>
                    </a:lnTo>
                    <a:lnTo>
                      <a:pt x="1137" y="801"/>
                    </a:lnTo>
                    <a:lnTo>
                      <a:pt x="1087" y="747"/>
                    </a:lnTo>
                    <a:lnTo>
                      <a:pt x="1058" y="511"/>
                    </a:lnTo>
                    <a:lnTo>
                      <a:pt x="768" y="330"/>
                    </a:lnTo>
                    <a:lnTo>
                      <a:pt x="752" y="169"/>
                    </a:lnTo>
                    <a:lnTo>
                      <a:pt x="586" y="145"/>
                    </a:lnTo>
                    <a:lnTo>
                      <a:pt x="588" y="86"/>
                    </a:lnTo>
                    <a:lnTo>
                      <a:pt x="523" y="48"/>
                    </a:lnTo>
                    <a:lnTo>
                      <a:pt x="426" y="54"/>
                    </a:lnTo>
                    <a:lnTo>
                      <a:pt x="358" y="92"/>
                    </a:lnTo>
                    <a:lnTo>
                      <a:pt x="269" y="97"/>
                    </a:lnTo>
                    <a:lnTo>
                      <a:pt x="231" y="130"/>
                    </a:lnTo>
                    <a:lnTo>
                      <a:pt x="116" y="121"/>
                    </a:lnTo>
                    <a:lnTo>
                      <a:pt x="66" y="53"/>
                    </a:lnTo>
                    <a:lnTo>
                      <a:pt x="80" y="0"/>
                    </a:lnTo>
                    <a:lnTo>
                      <a:pt x="33" y="3"/>
                    </a:lnTo>
                    <a:lnTo>
                      <a:pt x="27" y="2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87" name="Freeform 175"/>
              <p:cNvSpPr>
                <a:spLocks/>
              </p:cNvSpPr>
              <p:nvPr/>
            </p:nvSpPr>
            <p:spPr bwMode="auto">
              <a:xfrm>
                <a:off x="7029" y="1319"/>
                <a:ext cx="189" cy="151"/>
              </a:xfrm>
              <a:custGeom>
                <a:avLst/>
                <a:gdLst>
                  <a:gd name="T0" fmla="*/ 27 w 1137"/>
                  <a:gd name="T1" fmla="*/ 25 h 906"/>
                  <a:gd name="T2" fmla="*/ 51 w 1137"/>
                  <a:gd name="T3" fmla="*/ 130 h 906"/>
                  <a:gd name="T4" fmla="*/ 0 w 1137"/>
                  <a:gd name="T5" fmla="*/ 281 h 906"/>
                  <a:gd name="T6" fmla="*/ 95 w 1137"/>
                  <a:gd name="T7" fmla="*/ 396 h 906"/>
                  <a:gd name="T8" fmla="*/ 96 w 1137"/>
                  <a:gd name="T9" fmla="*/ 511 h 906"/>
                  <a:gd name="T10" fmla="*/ 198 w 1137"/>
                  <a:gd name="T11" fmla="*/ 570 h 906"/>
                  <a:gd name="T12" fmla="*/ 228 w 1137"/>
                  <a:gd name="T13" fmla="*/ 665 h 906"/>
                  <a:gd name="T14" fmla="*/ 264 w 1137"/>
                  <a:gd name="T15" fmla="*/ 771 h 906"/>
                  <a:gd name="T16" fmla="*/ 292 w 1137"/>
                  <a:gd name="T17" fmla="*/ 797 h 906"/>
                  <a:gd name="T18" fmla="*/ 334 w 1137"/>
                  <a:gd name="T19" fmla="*/ 799 h 906"/>
                  <a:gd name="T20" fmla="*/ 347 w 1137"/>
                  <a:gd name="T21" fmla="*/ 771 h 906"/>
                  <a:gd name="T22" fmla="*/ 435 w 1137"/>
                  <a:gd name="T23" fmla="*/ 782 h 906"/>
                  <a:gd name="T24" fmla="*/ 452 w 1137"/>
                  <a:gd name="T25" fmla="*/ 794 h 906"/>
                  <a:gd name="T26" fmla="*/ 729 w 1137"/>
                  <a:gd name="T27" fmla="*/ 576 h 906"/>
                  <a:gd name="T28" fmla="*/ 744 w 1137"/>
                  <a:gd name="T29" fmla="*/ 493 h 906"/>
                  <a:gd name="T30" fmla="*/ 839 w 1137"/>
                  <a:gd name="T31" fmla="*/ 531 h 906"/>
                  <a:gd name="T32" fmla="*/ 842 w 1137"/>
                  <a:gd name="T33" fmla="*/ 744 h 906"/>
                  <a:gd name="T34" fmla="*/ 882 w 1137"/>
                  <a:gd name="T35" fmla="*/ 753 h 906"/>
                  <a:gd name="T36" fmla="*/ 904 w 1137"/>
                  <a:gd name="T37" fmla="*/ 891 h 906"/>
                  <a:gd name="T38" fmla="*/ 1009 w 1137"/>
                  <a:gd name="T39" fmla="*/ 906 h 906"/>
                  <a:gd name="T40" fmla="*/ 1075 w 1137"/>
                  <a:gd name="T41" fmla="*/ 894 h 906"/>
                  <a:gd name="T42" fmla="*/ 1137 w 1137"/>
                  <a:gd name="T43" fmla="*/ 801 h 906"/>
                  <a:gd name="T44" fmla="*/ 1087 w 1137"/>
                  <a:gd name="T45" fmla="*/ 747 h 906"/>
                  <a:gd name="T46" fmla="*/ 1058 w 1137"/>
                  <a:gd name="T47" fmla="*/ 511 h 906"/>
                  <a:gd name="T48" fmla="*/ 768 w 1137"/>
                  <a:gd name="T49" fmla="*/ 330 h 906"/>
                  <a:gd name="T50" fmla="*/ 752 w 1137"/>
                  <a:gd name="T51" fmla="*/ 169 h 906"/>
                  <a:gd name="T52" fmla="*/ 586 w 1137"/>
                  <a:gd name="T53" fmla="*/ 145 h 906"/>
                  <a:gd name="T54" fmla="*/ 588 w 1137"/>
                  <a:gd name="T55" fmla="*/ 86 h 906"/>
                  <a:gd name="T56" fmla="*/ 523 w 1137"/>
                  <a:gd name="T57" fmla="*/ 48 h 906"/>
                  <a:gd name="T58" fmla="*/ 426 w 1137"/>
                  <a:gd name="T59" fmla="*/ 54 h 906"/>
                  <a:gd name="T60" fmla="*/ 358 w 1137"/>
                  <a:gd name="T61" fmla="*/ 92 h 906"/>
                  <a:gd name="T62" fmla="*/ 269 w 1137"/>
                  <a:gd name="T63" fmla="*/ 97 h 906"/>
                  <a:gd name="T64" fmla="*/ 231 w 1137"/>
                  <a:gd name="T65" fmla="*/ 130 h 906"/>
                  <a:gd name="T66" fmla="*/ 116 w 1137"/>
                  <a:gd name="T67" fmla="*/ 121 h 906"/>
                  <a:gd name="T68" fmla="*/ 66 w 1137"/>
                  <a:gd name="T69" fmla="*/ 53 h 906"/>
                  <a:gd name="T70" fmla="*/ 80 w 1137"/>
                  <a:gd name="T71" fmla="*/ 0 h 906"/>
                  <a:gd name="T72" fmla="*/ 33 w 1137"/>
                  <a:gd name="T73" fmla="*/ 3 h 906"/>
                  <a:gd name="T74" fmla="*/ 27 w 1137"/>
                  <a:gd name="T75" fmla="*/ 25 h 9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37" h="906">
                    <a:moveTo>
                      <a:pt x="27" y="25"/>
                    </a:moveTo>
                    <a:lnTo>
                      <a:pt x="51" y="130"/>
                    </a:lnTo>
                    <a:lnTo>
                      <a:pt x="0" y="281"/>
                    </a:lnTo>
                    <a:lnTo>
                      <a:pt x="95" y="396"/>
                    </a:lnTo>
                    <a:lnTo>
                      <a:pt x="96" y="511"/>
                    </a:lnTo>
                    <a:lnTo>
                      <a:pt x="198" y="570"/>
                    </a:lnTo>
                    <a:lnTo>
                      <a:pt x="228" y="665"/>
                    </a:lnTo>
                    <a:lnTo>
                      <a:pt x="264" y="771"/>
                    </a:lnTo>
                    <a:lnTo>
                      <a:pt x="292" y="797"/>
                    </a:lnTo>
                    <a:lnTo>
                      <a:pt x="334" y="799"/>
                    </a:lnTo>
                    <a:lnTo>
                      <a:pt x="347" y="771"/>
                    </a:lnTo>
                    <a:lnTo>
                      <a:pt x="435" y="782"/>
                    </a:lnTo>
                    <a:lnTo>
                      <a:pt x="452" y="794"/>
                    </a:lnTo>
                    <a:lnTo>
                      <a:pt x="729" y="576"/>
                    </a:lnTo>
                    <a:lnTo>
                      <a:pt x="744" y="493"/>
                    </a:lnTo>
                    <a:lnTo>
                      <a:pt x="839" y="531"/>
                    </a:lnTo>
                    <a:lnTo>
                      <a:pt x="842" y="744"/>
                    </a:lnTo>
                    <a:lnTo>
                      <a:pt x="882" y="753"/>
                    </a:lnTo>
                    <a:lnTo>
                      <a:pt x="904" y="891"/>
                    </a:lnTo>
                    <a:lnTo>
                      <a:pt x="1009" y="906"/>
                    </a:lnTo>
                    <a:lnTo>
                      <a:pt x="1075" y="894"/>
                    </a:lnTo>
                    <a:lnTo>
                      <a:pt x="1137" y="801"/>
                    </a:lnTo>
                    <a:lnTo>
                      <a:pt x="1087" y="747"/>
                    </a:lnTo>
                    <a:lnTo>
                      <a:pt x="1058" y="511"/>
                    </a:lnTo>
                    <a:lnTo>
                      <a:pt x="768" y="330"/>
                    </a:lnTo>
                    <a:lnTo>
                      <a:pt x="752" y="169"/>
                    </a:lnTo>
                    <a:lnTo>
                      <a:pt x="586" y="145"/>
                    </a:lnTo>
                    <a:lnTo>
                      <a:pt x="588" y="86"/>
                    </a:lnTo>
                    <a:lnTo>
                      <a:pt x="523" y="48"/>
                    </a:lnTo>
                    <a:lnTo>
                      <a:pt x="426" y="54"/>
                    </a:lnTo>
                    <a:lnTo>
                      <a:pt x="358" y="92"/>
                    </a:lnTo>
                    <a:lnTo>
                      <a:pt x="269" y="97"/>
                    </a:lnTo>
                    <a:lnTo>
                      <a:pt x="231" y="130"/>
                    </a:lnTo>
                    <a:lnTo>
                      <a:pt x="116" y="121"/>
                    </a:lnTo>
                    <a:lnTo>
                      <a:pt x="66" y="53"/>
                    </a:lnTo>
                    <a:lnTo>
                      <a:pt x="80" y="0"/>
                    </a:lnTo>
                    <a:lnTo>
                      <a:pt x="33" y="3"/>
                    </a:lnTo>
                    <a:lnTo>
                      <a:pt x="27" y="2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88" name="Freeform 176"/>
              <p:cNvSpPr>
                <a:spLocks/>
              </p:cNvSpPr>
              <p:nvPr/>
            </p:nvSpPr>
            <p:spPr bwMode="auto">
              <a:xfrm>
                <a:off x="7141" y="1540"/>
                <a:ext cx="125" cy="87"/>
              </a:xfrm>
              <a:custGeom>
                <a:avLst/>
                <a:gdLst>
                  <a:gd name="T0" fmla="*/ 155 w 753"/>
                  <a:gd name="T1" fmla="*/ 110 h 523"/>
                  <a:gd name="T2" fmla="*/ 291 w 753"/>
                  <a:gd name="T3" fmla="*/ 128 h 523"/>
                  <a:gd name="T4" fmla="*/ 355 w 753"/>
                  <a:gd name="T5" fmla="*/ 0 h 523"/>
                  <a:gd name="T6" fmla="*/ 753 w 753"/>
                  <a:gd name="T7" fmla="*/ 434 h 523"/>
                  <a:gd name="T8" fmla="*/ 652 w 753"/>
                  <a:gd name="T9" fmla="*/ 442 h 523"/>
                  <a:gd name="T10" fmla="*/ 675 w 753"/>
                  <a:gd name="T11" fmla="*/ 478 h 523"/>
                  <a:gd name="T12" fmla="*/ 637 w 753"/>
                  <a:gd name="T13" fmla="*/ 510 h 523"/>
                  <a:gd name="T14" fmla="*/ 592 w 753"/>
                  <a:gd name="T15" fmla="*/ 510 h 523"/>
                  <a:gd name="T16" fmla="*/ 489 w 753"/>
                  <a:gd name="T17" fmla="*/ 477 h 523"/>
                  <a:gd name="T18" fmla="*/ 55 w 753"/>
                  <a:gd name="T19" fmla="*/ 523 h 523"/>
                  <a:gd name="T20" fmla="*/ 0 w 753"/>
                  <a:gd name="T21" fmla="*/ 425 h 523"/>
                  <a:gd name="T22" fmla="*/ 87 w 753"/>
                  <a:gd name="T23" fmla="*/ 166 h 523"/>
                  <a:gd name="T24" fmla="*/ 114 w 753"/>
                  <a:gd name="T25" fmla="*/ 131 h 523"/>
                  <a:gd name="T26" fmla="*/ 155 w 753"/>
                  <a:gd name="T27" fmla="*/ 110 h 5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53" h="523">
                    <a:moveTo>
                      <a:pt x="155" y="110"/>
                    </a:moveTo>
                    <a:lnTo>
                      <a:pt x="291" y="128"/>
                    </a:lnTo>
                    <a:lnTo>
                      <a:pt x="355" y="0"/>
                    </a:lnTo>
                    <a:lnTo>
                      <a:pt x="753" y="434"/>
                    </a:lnTo>
                    <a:lnTo>
                      <a:pt x="652" y="442"/>
                    </a:lnTo>
                    <a:lnTo>
                      <a:pt x="675" y="478"/>
                    </a:lnTo>
                    <a:lnTo>
                      <a:pt x="637" y="510"/>
                    </a:lnTo>
                    <a:lnTo>
                      <a:pt x="592" y="510"/>
                    </a:lnTo>
                    <a:lnTo>
                      <a:pt x="489" y="477"/>
                    </a:lnTo>
                    <a:lnTo>
                      <a:pt x="55" y="523"/>
                    </a:lnTo>
                    <a:lnTo>
                      <a:pt x="0" y="425"/>
                    </a:lnTo>
                    <a:lnTo>
                      <a:pt x="87" y="166"/>
                    </a:lnTo>
                    <a:lnTo>
                      <a:pt x="114" y="131"/>
                    </a:lnTo>
                    <a:lnTo>
                      <a:pt x="155" y="11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89" name="Freeform 177"/>
              <p:cNvSpPr>
                <a:spLocks/>
              </p:cNvSpPr>
              <p:nvPr/>
            </p:nvSpPr>
            <p:spPr bwMode="auto">
              <a:xfrm>
                <a:off x="7141" y="1540"/>
                <a:ext cx="125" cy="87"/>
              </a:xfrm>
              <a:custGeom>
                <a:avLst/>
                <a:gdLst>
                  <a:gd name="T0" fmla="*/ 155 w 753"/>
                  <a:gd name="T1" fmla="*/ 110 h 523"/>
                  <a:gd name="T2" fmla="*/ 291 w 753"/>
                  <a:gd name="T3" fmla="*/ 128 h 523"/>
                  <a:gd name="T4" fmla="*/ 355 w 753"/>
                  <a:gd name="T5" fmla="*/ 0 h 523"/>
                  <a:gd name="T6" fmla="*/ 753 w 753"/>
                  <a:gd name="T7" fmla="*/ 434 h 523"/>
                  <a:gd name="T8" fmla="*/ 652 w 753"/>
                  <a:gd name="T9" fmla="*/ 442 h 523"/>
                  <a:gd name="T10" fmla="*/ 675 w 753"/>
                  <a:gd name="T11" fmla="*/ 478 h 523"/>
                  <a:gd name="T12" fmla="*/ 637 w 753"/>
                  <a:gd name="T13" fmla="*/ 510 h 523"/>
                  <a:gd name="T14" fmla="*/ 592 w 753"/>
                  <a:gd name="T15" fmla="*/ 510 h 523"/>
                  <a:gd name="T16" fmla="*/ 489 w 753"/>
                  <a:gd name="T17" fmla="*/ 477 h 523"/>
                  <a:gd name="T18" fmla="*/ 55 w 753"/>
                  <a:gd name="T19" fmla="*/ 523 h 523"/>
                  <a:gd name="T20" fmla="*/ 0 w 753"/>
                  <a:gd name="T21" fmla="*/ 425 h 523"/>
                  <a:gd name="T22" fmla="*/ 87 w 753"/>
                  <a:gd name="T23" fmla="*/ 166 h 523"/>
                  <a:gd name="T24" fmla="*/ 114 w 753"/>
                  <a:gd name="T25" fmla="*/ 131 h 523"/>
                  <a:gd name="T26" fmla="*/ 155 w 753"/>
                  <a:gd name="T27" fmla="*/ 110 h 5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53" h="523">
                    <a:moveTo>
                      <a:pt x="155" y="110"/>
                    </a:moveTo>
                    <a:lnTo>
                      <a:pt x="291" y="128"/>
                    </a:lnTo>
                    <a:lnTo>
                      <a:pt x="355" y="0"/>
                    </a:lnTo>
                    <a:lnTo>
                      <a:pt x="753" y="434"/>
                    </a:lnTo>
                    <a:lnTo>
                      <a:pt x="652" y="442"/>
                    </a:lnTo>
                    <a:lnTo>
                      <a:pt x="675" y="478"/>
                    </a:lnTo>
                    <a:lnTo>
                      <a:pt x="637" y="510"/>
                    </a:lnTo>
                    <a:lnTo>
                      <a:pt x="592" y="510"/>
                    </a:lnTo>
                    <a:lnTo>
                      <a:pt x="489" y="477"/>
                    </a:lnTo>
                    <a:lnTo>
                      <a:pt x="55" y="523"/>
                    </a:lnTo>
                    <a:lnTo>
                      <a:pt x="0" y="425"/>
                    </a:lnTo>
                    <a:lnTo>
                      <a:pt x="87" y="166"/>
                    </a:lnTo>
                    <a:lnTo>
                      <a:pt x="114" y="131"/>
                    </a:lnTo>
                    <a:lnTo>
                      <a:pt x="155" y="11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90" name="Freeform 178"/>
              <p:cNvSpPr>
                <a:spLocks/>
              </p:cNvSpPr>
              <p:nvPr/>
            </p:nvSpPr>
            <p:spPr bwMode="auto">
              <a:xfrm>
                <a:off x="7120" y="1586"/>
                <a:ext cx="253" cy="150"/>
              </a:xfrm>
              <a:custGeom>
                <a:avLst/>
                <a:gdLst>
                  <a:gd name="T0" fmla="*/ 183 w 1518"/>
                  <a:gd name="T1" fmla="*/ 249 h 903"/>
                  <a:gd name="T2" fmla="*/ 140 w 1518"/>
                  <a:gd name="T3" fmla="*/ 387 h 903"/>
                  <a:gd name="T4" fmla="*/ 37 w 1518"/>
                  <a:gd name="T5" fmla="*/ 488 h 903"/>
                  <a:gd name="T6" fmla="*/ 0 w 1518"/>
                  <a:gd name="T7" fmla="*/ 656 h 903"/>
                  <a:gd name="T8" fmla="*/ 73 w 1518"/>
                  <a:gd name="T9" fmla="*/ 658 h 903"/>
                  <a:gd name="T10" fmla="*/ 131 w 1518"/>
                  <a:gd name="T11" fmla="*/ 696 h 903"/>
                  <a:gd name="T12" fmla="*/ 208 w 1518"/>
                  <a:gd name="T13" fmla="*/ 709 h 903"/>
                  <a:gd name="T14" fmla="*/ 233 w 1518"/>
                  <a:gd name="T15" fmla="*/ 813 h 903"/>
                  <a:gd name="T16" fmla="*/ 284 w 1518"/>
                  <a:gd name="T17" fmla="*/ 903 h 903"/>
                  <a:gd name="T18" fmla="*/ 893 w 1518"/>
                  <a:gd name="T19" fmla="*/ 541 h 903"/>
                  <a:gd name="T20" fmla="*/ 909 w 1518"/>
                  <a:gd name="T21" fmla="*/ 512 h 903"/>
                  <a:gd name="T22" fmla="*/ 955 w 1518"/>
                  <a:gd name="T23" fmla="*/ 496 h 903"/>
                  <a:gd name="T24" fmla="*/ 1075 w 1518"/>
                  <a:gd name="T25" fmla="*/ 362 h 903"/>
                  <a:gd name="T26" fmla="*/ 1177 w 1518"/>
                  <a:gd name="T27" fmla="*/ 330 h 903"/>
                  <a:gd name="T28" fmla="*/ 1386 w 1518"/>
                  <a:gd name="T29" fmla="*/ 330 h 903"/>
                  <a:gd name="T30" fmla="*/ 1434 w 1518"/>
                  <a:gd name="T31" fmla="*/ 167 h 903"/>
                  <a:gd name="T32" fmla="*/ 1518 w 1518"/>
                  <a:gd name="T33" fmla="*/ 164 h 903"/>
                  <a:gd name="T34" fmla="*/ 1490 w 1518"/>
                  <a:gd name="T35" fmla="*/ 96 h 903"/>
                  <a:gd name="T36" fmla="*/ 1402 w 1518"/>
                  <a:gd name="T37" fmla="*/ 0 h 903"/>
                  <a:gd name="T38" fmla="*/ 1358 w 1518"/>
                  <a:gd name="T39" fmla="*/ 13 h 903"/>
                  <a:gd name="T40" fmla="*/ 1282 w 1518"/>
                  <a:gd name="T41" fmla="*/ 116 h 903"/>
                  <a:gd name="T42" fmla="*/ 1165 w 1518"/>
                  <a:gd name="T43" fmla="*/ 127 h 903"/>
                  <a:gd name="T44" fmla="*/ 1142 w 1518"/>
                  <a:gd name="T45" fmla="*/ 155 h 903"/>
                  <a:gd name="T46" fmla="*/ 877 w 1518"/>
                  <a:gd name="T47" fmla="*/ 159 h 903"/>
                  <a:gd name="T48" fmla="*/ 780 w 1518"/>
                  <a:gd name="T49" fmla="*/ 168 h 903"/>
                  <a:gd name="T50" fmla="*/ 801 w 1518"/>
                  <a:gd name="T51" fmla="*/ 205 h 903"/>
                  <a:gd name="T52" fmla="*/ 764 w 1518"/>
                  <a:gd name="T53" fmla="*/ 236 h 903"/>
                  <a:gd name="T54" fmla="*/ 718 w 1518"/>
                  <a:gd name="T55" fmla="*/ 236 h 903"/>
                  <a:gd name="T56" fmla="*/ 615 w 1518"/>
                  <a:gd name="T57" fmla="*/ 203 h 903"/>
                  <a:gd name="T58" fmla="*/ 183 w 1518"/>
                  <a:gd name="T59" fmla="*/ 249 h 9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518" h="903">
                    <a:moveTo>
                      <a:pt x="183" y="249"/>
                    </a:moveTo>
                    <a:lnTo>
                      <a:pt x="140" y="387"/>
                    </a:lnTo>
                    <a:lnTo>
                      <a:pt x="37" y="488"/>
                    </a:lnTo>
                    <a:lnTo>
                      <a:pt x="0" y="656"/>
                    </a:lnTo>
                    <a:lnTo>
                      <a:pt x="73" y="658"/>
                    </a:lnTo>
                    <a:lnTo>
                      <a:pt x="131" y="696"/>
                    </a:lnTo>
                    <a:lnTo>
                      <a:pt x="208" y="709"/>
                    </a:lnTo>
                    <a:lnTo>
                      <a:pt x="233" y="813"/>
                    </a:lnTo>
                    <a:lnTo>
                      <a:pt x="284" y="903"/>
                    </a:lnTo>
                    <a:lnTo>
                      <a:pt x="893" y="541"/>
                    </a:lnTo>
                    <a:lnTo>
                      <a:pt x="909" y="512"/>
                    </a:lnTo>
                    <a:lnTo>
                      <a:pt x="955" y="496"/>
                    </a:lnTo>
                    <a:lnTo>
                      <a:pt x="1075" y="362"/>
                    </a:lnTo>
                    <a:lnTo>
                      <a:pt x="1177" y="330"/>
                    </a:lnTo>
                    <a:lnTo>
                      <a:pt x="1386" y="330"/>
                    </a:lnTo>
                    <a:lnTo>
                      <a:pt x="1434" y="167"/>
                    </a:lnTo>
                    <a:lnTo>
                      <a:pt x="1518" y="164"/>
                    </a:lnTo>
                    <a:lnTo>
                      <a:pt x="1490" y="96"/>
                    </a:lnTo>
                    <a:lnTo>
                      <a:pt x="1402" y="0"/>
                    </a:lnTo>
                    <a:lnTo>
                      <a:pt x="1358" y="13"/>
                    </a:lnTo>
                    <a:lnTo>
                      <a:pt x="1282" y="116"/>
                    </a:lnTo>
                    <a:lnTo>
                      <a:pt x="1165" y="127"/>
                    </a:lnTo>
                    <a:lnTo>
                      <a:pt x="1142" y="155"/>
                    </a:lnTo>
                    <a:lnTo>
                      <a:pt x="877" y="159"/>
                    </a:lnTo>
                    <a:lnTo>
                      <a:pt x="780" y="168"/>
                    </a:lnTo>
                    <a:lnTo>
                      <a:pt x="801" y="205"/>
                    </a:lnTo>
                    <a:lnTo>
                      <a:pt x="764" y="236"/>
                    </a:lnTo>
                    <a:lnTo>
                      <a:pt x="718" y="236"/>
                    </a:lnTo>
                    <a:lnTo>
                      <a:pt x="615" y="203"/>
                    </a:lnTo>
                    <a:lnTo>
                      <a:pt x="183" y="249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91" name="Freeform 179"/>
              <p:cNvSpPr>
                <a:spLocks/>
              </p:cNvSpPr>
              <p:nvPr/>
            </p:nvSpPr>
            <p:spPr bwMode="auto">
              <a:xfrm>
                <a:off x="7120" y="1586"/>
                <a:ext cx="253" cy="150"/>
              </a:xfrm>
              <a:custGeom>
                <a:avLst/>
                <a:gdLst>
                  <a:gd name="T0" fmla="*/ 183 w 1518"/>
                  <a:gd name="T1" fmla="*/ 249 h 903"/>
                  <a:gd name="T2" fmla="*/ 140 w 1518"/>
                  <a:gd name="T3" fmla="*/ 387 h 903"/>
                  <a:gd name="T4" fmla="*/ 37 w 1518"/>
                  <a:gd name="T5" fmla="*/ 488 h 903"/>
                  <a:gd name="T6" fmla="*/ 0 w 1518"/>
                  <a:gd name="T7" fmla="*/ 656 h 903"/>
                  <a:gd name="T8" fmla="*/ 73 w 1518"/>
                  <a:gd name="T9" fmla="*/ 658 h 903"/>
                  <a:gd name="T10" fmla="*/ 131 w 1518"/>
                  <a:gd name="T11" fmla="*/ 696 h 903"/>
                  <a:gd name="T12" fmla="*/ 208 w 1518"/>
                  <a:gd name="T13" fmla="*/ 709 h 903"/>
                  <a:gd name="T14" fmla="*/ 233 w 1518"/>
                  <a:gd name="T15" fmla="*/ 813 h 903"/>
                  <a:gd name="T16" fmla="*/ 284 w 1518"/>
                  <a:gd name="T17" fmla="*/ 903 h 903"/>
                  <a:gd name="T18" fmla="*/ 893 w 1518"/>
                  <a:gd name="T19" fmla="*/ 541 h 903"/>
                  <a:gd name="T20" fmla="*/ 909 w 1518"/>
                  <a:gd name="T21" fmla="*/ 512 h 903"/>
                  <a:gd name="T22" fmla="*/ 955 w 1518"/>
                  <a:gd name="T23" fmla="*/ 496 h 903"/>
                  <a:gd name="T24" fmla="*/ 1075 w 1518"/>
                  <a:gd name="T25" fmla="*/ 362 h 903"/>
                  <a:gd name="T26" fmla="*/ 1177 w 1518"/>
                  <a:gd name="T27" fmla="*/ 330 h 903"/>
                  <a:gd name="T28" fmla="*/ 1386 w 1518"/>
                  <a:gd name="T29" fmla="*/ 330 h 903"/>
                  <a:gd name="T30" fmla="*/ 1434 w 1518"/>
                  <a:gd name="T31" fmla="*/ 167 h 903"/>
                  <a:gd name="T32" fmla="*/ 1518 w 1518"/>
                  <a:gd name="T33" fmla="*/ 164 h 903"/>
                  <a:gd name="T34" fmla="*/ 1490 w 1518"/>
                  <a:gd name="T35" fmla="*/ 96 h 903"/>
                  <a:gd name="T36" fmla="*/ 1402 w 1518"/>
                  <a:gd name="T37" fmla="*/ 0 h 903"/>
                  <a:gd name="T38" fmla="*/ 1358 w 1518"/>
                  <a:gd name="T39" fmla="*/ 13 h 903"/>
                  <a:gd name="T40" fmla="*/ 1282 w 1518"/>
                  <a:gd name="T41" fmla="*/ 116 h 903"/>
                  <a:gd name="T42" fmla="*/ 1165 w 1518"/>
                  <a:gd name="T43" fmla="*/ 127 h 903"/>
                  <a:gd name="T44" fmla="*/ 1142 w 1518"/>
                  <a:gd name="T45" fmla="*/ 155 h 903"/>
                  <a:gd name="T46" fmla="*/ 877 w 1518"/>
                  <a:gd name="T47" fmla="*/ 159 h 903"/>
                  <a:gd name="T48" fmla="*/ 780 w 1518"/>
                  <a:gd name="T49" fmla="*/ 168 h 903"/>
                  <a:gd name="T50" fmla="*/ 801 w 1518"/>
                  <a:gd name="T51" fmla="*/ 205 h 903"/>
                  <a:gd name="T52" fmla="*/ 764 w 1518"/>
                  <a:gd name="T53" fmla="*/ 236 h 903"/>
                  <a:gd name="T54" fmla="*/ 718 w 1518"/>
                  <a:gd name="T55" fmla="*/ 236 h 903"/>
                  <a:gd name="T56" fmla="*/ 615 w 1518"/>
                  <a:gd name="T57" fmla="*/ 203 h 903"/>
                  <a:gd name="T58" fmla="*/ 183 w 1518"/>
                  <a:gd name="T59" fmla="*/ 249 h 9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518" h="903">
                    <a:moveTo>
                      <a:pt x="183" y="249"/>
                    </a:moveTo>
                    <a:lnTo>
                      <a:pt x="140" y="387"/>
                    </a:lnTo>
                    <a:lnTo>
                      <a:pt x="37" y="488"/>
                    </a:lnTo>
                    <a:lnTo>
                      <a:pt x="0" y="656"/>
                    </a:lnTo>
                    <a:lnTo>
                      <a:pt x="73" y="658"/>
                    </a:lnTo>
                    <a:lnTo>
                      <a:pt x="131" y="696"/>
                    </a:lnTo>
                    <a:lnTo>
                      <a:pt x="208" y="709"/>
                    </a:lnTo>
                    <a:lnTo>
                      <a:pt x="233" y="813"/>
                    </a:lnTo>
                    <a:lnTo>
                      <a:pt x="284" y="903"/>
                    </a:lnTo>
                    <a:lnTo>
                      <a:pt x="893" y="541"/>
                    </a:lnTo>
                    <a:lnTo>
                      <a:pt x="909" y="512"/>
                    </a:lnTo>
                    <a:lnTo>
                      <a:pt x="955" y="496"/>
                    </a:lnTo>
                    <a:lnTo>
                      <a:pt x="1075" y="362"/>
                    </a:lnTo>
                    <a:lnTo>
                      <a:pt x="1177" y="330"/>
                    </a:lnTo>
                    <a:lnTo>
                      <a:pt x="1386" y="330"/>
                    </a:lnTo>
                    <a:lnTo>
                      <a:pt x="1434" y="167"/>
                    </a:lnTo>
                    <a:lnTo>
                      <a:pt x="1518" y="164"/>
                    </a:lnTo>
                    <a:lnTo>
                      <a:pt x="1490" y="96"/>
                    </a:lnTo>
                    <a:lnTo>
                      <a:pt x="1402" y="0"/>
                    </a:lnTo>
                    <a:lnTo>
                      <a:pt x="1358" y="13"/>
                    </a:lnTo>
                    <a:lnTo>
                      <a:pt x="1282" y="116"/>
                    </a:lnTo>
                    <a:lnTo>
                      <a:pt x="1165" y="127"/>
                    </a:lnTo>
                    <a:lnTo>
                      <a:pt x="1142" y="155"/>
                    </a:lnTo>
                    <a:lnTo>
                      <a:pt x="877" y="159"/>
                    </a:lnTo>
                    <a:lnTo>
                      <a:pt x="780" y="168"/>
                    </a:lnTo>
                    <a:lnTo>
                      <a:pt x="801" y="205"/>
                    </a:lnTo>
                    <a:lnTo>
                      <a:pt x="764" y="236"/>
                    </a:lnTo>
                    <a:lnTo>
                      <a:pt x="718" y="236"/>
                    </a:lnTo>
                    <a:lnTo>
                      <a:pt x="615" y="203"/>
                    </a:lnTo>
                    <a:lnTo>
                      <a:pt x="183" y="249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92" name="Freeform 180"/>
              <p:cNvSpPr>
                <a:spLocks/>
              </p:cNvSpPr>
              <p:nvPr/>
            </p:nvSpPr>
            <p:spPr bwMode="auto">
              <a:xfrm>
                <a:off x="7159" y="1452"/>
                <a:ext cx="208" cy="160"/>
              </a:xfrm>
              <a:custGeom>
                <a:avLst/>
                <a:gdLst>
                  <a:gd name="T0" fmla="*/ 355 w 1249"/>
                  <a:gd name="T1" fmla="*/ 0 h 960"/>
                  <a:gd name="T2" fmla="*/ 613 w 1249"/>
                  <a:gd name="T3" fmla="*/ 28 h 960"/>
                  <a:gd name="T4" fmla="*/ 751 w 1249"/>
                  <a:gd name="T5" fmla="*/ 383 h 960"/>
                  <a:gd name="T6" fmla="*/ 777 w 1249"/>
                  <a:gd name="T7" fmla="*/ 392 h 960"/>
                  <a:gd name="T8" fmla="*/ 799 w 1249"/>
                  <a:gd name="T9" fmla="*/ 345 h 960"/>
                  <a:gd name="T10" fmla="*/ 895 w 1249"/>
                  <a:gd name="T11" fmla="*/ 331 h 960"/>
                  <a:gd name="T12" fmla="*/ 1106 w 1249"/>
                  <a:gd name="T13" fmla="*/ 140 h 960"/>
                  <a:gd name="T14" fmla="*/ 1167 w 1249"/>
                  <a:gd name="T15" fmla="*/ 185 h 960"/>
                  <a:gd name="T16" fmla="*/ 1131 w 1249"/>
                  <a:gd name="T17" fmla="*/ 235 h 960"/>
                  <a:gd name="T18" fmla="*/ 1129 w 1249"/>
                  <a:gd name="T19" fmla="*/ 267 h 960"/>
                  <a:gd name="T20" fmla="*/ 1223 w 1249"/>
                  <a:gd name="T21" fmla="*/ 383 h 960"/>
                  <a:gd name="T22" fmla="*/ 1238 w 1249"/>
                  <a:gd name="T23" fmla="*/ 446 h 960"/>
                  <a:gd name="T24" fmla="*/ 1204 w 1249"/>
                  <a:gd name="T25" fmla="*/ 521 h 960"/>
                  <a:gd name="T26" fmla="*/ 1249 w 1249"/>
                  <a:gd name="T27" fmla="*/ 561 h 960"/>
                  <a:gd name="T28" fmla="*/ 1216 w 1249"/>
                  <a:gd name="T29" fmla="*/ 596 h 960"/>
                  <a:gd name="T30" fmla="*/ 1238 w 1249"/>
                  <a:gd name="T31" fmla="*/ 631 h 960"/>
                  <a:gd name="T32" fmla="*/ 1204 w 1249"/>
                  <a:gd name="T33" fmla="*/ 667 h 960"/>
                  <a:gd name="T34" fmla="*/ 1209 w 1249"/>
                  <a:gd name="T35" fmla="*/ 707 h 960"/>
                  <a:gd name="T36" fmla="*/ 1162 w 1249"/>
                  <a:gd name="T37" fmla="*/ 800 h 960"/>
                  <a:gd name="T38" fmla="*/ 1124 w 1249"/>
                  <a:gd name="T39" fmla="*/ 812 h 960"/>
                  <a:gd name="T40" fmla="*/ 1049 w 1249"/>
                  <a:gd name="T41" fmla="*/ 915 h 960"/>
                  <a:gd name="T42" fmla="*/ 932 w 1249"/>
                  <a:gd name="T43" fmla="*/ 927 h 960"/>
                  <a:gd name="T44" fmla="*/ 906 w 1249"/>
                  <a:gd name="T45" fmla="*/ 955 h 960"/>
                  <a:gd name="T46" fmla="*/ 644 w 1249"/>
                  <a:gd name="T47" fmla="*/ 960 h 960"/>
                  <a:gd name="T48" fmla="*/ 244 w 1249"/>
                  <a:gd name="T49" fmla="*/ 524 h 960"/>
                  <a:gd name="T50" fmla="*/ 184 w 1249"/>
                  <a:gd name="T51" fmla="*/ 653 h 960"/>
                  <a:gd name="T52" fmla="*/ 48 w 1249"/>
                  <a:gd name="T53" fmla="*/ 636 h 960"/>
                  <a:gd name="T54" fmla="*/ 17 w 1249"/>
                  <a:gd name="T55" fmla="*/ 521 h 960"/>
                  <a:gd name="T56" fmla="*/ 33 w 1249"/>
                  <a:gd name="T57" fmla="*/ 472 h 960"/>
                  <a:gd name="T58" fmla="*/ 0 w 1249"/>
                  <a:gd name="T59" fmla="*/ 402 h 960"/>
                  <a:gd name="T60" fmla="*/ 289 w 1249"/>
                  <a:gd name="T61" fmla="*/ 97 h 960"/>
                  <a:gd name="T62" fmla="*/ 355 w 1249"/>
                  <a:gd name="T63" fmla="*/ 0 h 9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49" h="960">
                    <a:moveTo>
                      <a:pt x="355" y="0"/>
                    </a:moveTo>
                    <a:lnTo>
                      <a:pt x="613" y="28"/>
                    </a:lnTo>
                    <a:lnTo>
                      <a:pt x="751" y="383"/>
                    </a:lnTo>
                    <a:lnTo>
                      <a:pt x="777" y="392"/>
                    </a:lnTo>
                    <a:lnTo>
                      <a:pt x="799" y="345"/>
                    </a:lnTo>
                    <a:lnTo>
                      <a:pt x="895" y="331"/>
                    </a:lnTo>
                    <a:lnTo>
                      <a:pt x="1106" y="140"/>
                    </a:lnTo>
                    <a:lnTo>
                      <a:pt x="1167" y="185"/>
                    </a:lnTo>
                    <a:lnTo>
                      <a:pt x="1131" y="235"/>
                    </a:lnTo>
                    <a:lnTo>
                      <a:pt x="1129" y="267"/>
                    </a:lnTo>
                    <a:lnTo>
                      <a:pt x="1223" y="383"/>
                    </a:lnTo>
                    <a:lnTo>
                      <a:pt x="1238" y="446"/>
                    </a:lnTo>
                    <a:lnTo>
                      <a:pt x="1204" y="521"/>
                    </a:lnTo>
                    <a:lnTo>
                      <a:pt x="1249" y="561"/>
                    </a:lnTo>
                    <a:lnTo>
                      <a:pt x="1216" y="596"/>
                    </a:lnTo>
                    <a:lnTo>
                      <a:pt x="1238" y="631"/>
                    </a:lnTo>
                    <a:lnTo>
                      <a:pt x="1204" y="667"/>
                    </a:lnTo>
                    <a:lnTo>
                      <a:pt x="1209" y="707"/>
                    </a:lnTo>
                    <a:lnTo>
                      <a:pt x="1162" y="800"/>
                    </a:lnTo>
                    <a:lnTo>
                      <a:pt x="1124" y="812"/>
                    </a:lnTo>
                    <a:lnTo>
                      <a:pt x="1049" y="915"/>
                    </a:lnTo>
                    <a:lnTo>
                      <a:pt x="932" y="927"/>
                    </a:lnTo>
                    <a:lnTo>
                      <a:pt x="906" y="955"/>
                    </a:lnTo>
                    <a:lnTo>
                      <a:pt x="644" y="960"/>
                    </a:lnTo>
                    <a:lnTo>
                      <a:pt x="244" y="524"/>
                    </a:lnTo>
                    <a:lnTo>
                      <a:pt x="184" y="653"/>
                    </a:lnTo>
                    <a:lnTo>
                      <a:pt x="48" y="636"/>
                    </a:lnTo>
                    <a:lnTo>
                      <a:pt x="17" y="521"/>
                    </a:lnTo>
                    <a:lnTo>
                      <a:pt x="33" y="472"/>
                    </a:lnTo>
                    <a:lnTo>
                      <a:pt x="0" y="402"/>
                    </a:lnTo>
                    <a:lnTo>
                      <a:pt x="289" y="97"/>
                    </a:lnTo>
                    <a:lnTo>
                      <a:pt x="355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93" name="Freeform 181"/>
              <p:cNvSpPr>
                <a:spLocks/>
              </p:cNvSpPr>
              <p:nvPr/>
            </p:nvSpPr>
            <p:spPr bwMode="auto">
              <a:xfrm>
                <a:off x="7159" y="1452"/>
                <a:ext cx="208" cy="160"/>
              </a:xfrm>
              <a:custGeom>
                <a:avLst/>
                <a:gdLst>
                  <a:gd name="T0" fmla="*/ 355 w 1249"/>
                  <a:gd name="T1" fmla="*/ 0 h 960"/>
                  <a:gd name="T2" fmla="*/ 613 w 1249"/>
                  <a:gd name="T3" fmla="*/ 28 h 960"/>
                  <a:gd name="T4" fmla="*/ 751 w 1249"/>
                  <a:gd name="T5" fmla="*/ 383 h 960"/>
                  <a:gd name="T6" fmla="*/ 777 w 1249"/>
                  <a:gd name="T7" fmla="*/ 392 h 960"/>
                  <a:gd name="T8" fmla="*/ 799 w 1249"/>
                  <a:gd name="T9" fmla="*/ 345 h 960"/>
                  <a:gd name="T10" fmla="*/ 895 w 1249"/>
                  <a:gd name="T11" fmla="*/ 331 h 960"/>
                  <a:gd name="T12" fmla="*/ 1106 w 1249"/>
                  <a:gd name="T13" fmla="*/ 140 h 960"/>
                  <a:gd name="T14" fmla="*/ 1167 w 1249"/>
                  <a:gd name="T15" fmla="*/ 185 h 960"/>
                  <a:gd name="T16" fmla="*/ 1131 w 1249"/>
                  <a:gd name="T17" fmla="*/ 235 h 960"/>
                  <a:gd name="T18" fmla="*/ 1129 w 1249"/>
                  <a:gd name="T19" fmla="*/ 267 h 960"/>
                  <a:gd name="T20" fmla="*/ 1223 w 1249"/>
                  <a:gd name="T21" fmla="*/ 383 h 960"/>
                  <a:gd name="T22" fmla="*/ 1238 w 1249"/>
                  <a:gd name="T23" fmla="*/ 446 h 960"/>
                  <a:gd name="T24" fmla="*/ 1204 w 1249"/>
                  <a:gd name="T25" fmla="*/ 521 h 960"/>
                  <a:gd name="T26" fmla="*/ 1249 w 1249"/>
                  <a:gd name="T27" fmla="*/ 561 h 960"/>
                  <a:gd name="T28" fmla="*/ 1216 w 1249"/>
                  <a:gd name="T29" fmla="*/ 596 h 960"/>
                  <a:gd name="T30" fmla="*/ 1238 w 1249"/>
                  <a:gd name="T31" fmla="*/ 631 h 960"/>
                  <a:gd name="T32" fmla="*/ 1204 w 1249"/>
                  <a:gd name="T33" fmla="*/ 667 h 960"/>
                  <a:gd name="T34" fmla="*/ 1209 w 1249"/>
                  <a:gd name="T35" fmla="*/ 707 h 960"/>
                  <a:gd name="T36" fmla="*/ 1162 w 1249"/>
                  <a:gd name="T37" fmla="*/ 800 h 960"/>
                  <a:gd name="T38" fmla="*/ 1124 w 1249"/>
                  <a:gd name="T39" fmla="*/ 812 h 960"/>
                  <a:gd name="T40" fmla="*/ 1049 w 1249"/>
                  <a:gd name="T41" fmla="*/ 915 h 960"/>
                  <a:gd name="T42" fmla="*/ 932 w 1249"/>
                  <a:gd name="T43" fmla="*/ 927 h 960"/>
                  <a:gd name="T44" fmla="*/ 906 w 1249"/>
                  <a:gd name="T45" fmla="*/ 955 h 960"/>
                  <a:gd name="T46" fmla="*/ 644 w 1249"/>
                  <a:gd name="T47" fmla="*/ 960 h 960"/>
                  <a:gd name="T48" fmla="*/ 244 w 1249"/>
                  <a:gd name="T49" fmla="*/ 524 h 960"/>
                  <a:gd name="T50" fmla="*/ 184 w 1249"/>
                  <a:gd name="T51" fmla="*/ 653 h 960"/>
                  <a:gd name="T52" fmla="*/ 48 w 1249"/>
                  <a:gd name="T53" fmla="*/ 636 h 960"/>
                  <a:gd name="T54" fmla="*/ 17 w 1249"/>
                  <a:gd name="T55" fmla="*/ 521 h 960"/>
                  <a:gd name="T56" fmla="*/ 33 w 1249"/>
                  <a:gd name="T57" fmla="*/ 472 h 960"/>
                  <a:gd name="T58" fmla="*/ 0 w 1249"/>
                  <a:gd name="T59" fmla="*/ 402 h 960"/>
                  <a:gd name="T60" fmla="*/ 289 w 1249"/>
                  <a:gd name="T61" fmla="*/ 97 h 960"/>
                  <a:gd name="T62" fmla="*/ 355 w 1249"/>
                  <a:gd name="T63" fmla="*/ 0 h 9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49" h="960">
                    <a:moveTo>
                      <a:pt x="355" y="0"/>
                    </a:moveTo>
                    <a:lnTo>
                      <a:pt x="613" y="28"/>
                    </a:lnTo>
                    <a:lnTo>
                      <a:pt x="751" y="383"/>
                    </a:lnTo>
                    <a:lnTo>
                      <a:pt x="777" y="392"/>
                    </a:lnTo>
                    <a:lnTo>
                      <a:pt x="799" y="345"/>
                    </a:lnTo>
                    <a:lnTo>
                      <a:pt x="895" y="331"/>
                    </a:lnTo>
                    <a:lnTo>
                      <a:pt x="1106" y="140"/>
                    </a:lnTo>
                    <a:lnTo>
                      <a:pt x="1167" y="185"/>
                    </a:lnTo>
                    <a:lnTo>
                      <a:pt x="1131" y="235"/>
                    </a:lnTo>
                    <a:lnTo>
                      <a:pt x="1129" y="267"/>
                    </a:lnTo>
                    <a:lnTo>
                      <a:pt x="1223" y="383"/>
                    </a:lnTo>
                    <a:lnTo>
                      <a:pt x="1238" y="446"/>
                    </a:lnTo>
                    <a:lnTo>
                      <a:pt x="1204" y="521"/>
                    </a:lnTo>
                    <a:lnTo>
                      <a:pt x="1249" y="561"/>
                    </a:lnTo>
                    <a:lnTo>
                      <a:pt x="1216" y="596"/>
                    </a:lnTo>
                    <a:lnTo>
                      <a:pt x="1238" y="631"/>
                    </a:lnTo>
                    <a:lnTo>
                      <a:pt x="1204" y="667"/>
                    </a:lnTo>
                    <a:lnTo>
                      <a:pt x="1209" y="707"/>
                    </a:lnTo>
                    <a:lnTo>
                      <a:pt x="1162" y="800"/>
                    </a:lnTo>
                    <a:lnTo>
                      <a:pt x="1124" y="812"/>
                    </a:lnTo>
                    <a:lnTo>
                      <a:pt x="1049" y="915"/>
                    </a:lnTo>
                    <a:lnTo>
                      <a:pt x="932" y="927"/>
                    </a:lnTo>
                    <a:lnTo>
                      <a:pt x="906" y="955"/>
                    </a:lnTo>
                    <a:lnTo>
                      <a:pt x="644" y="960"/>
                    </a:lnTo>
                    <a:lnTo>
                      <a:pt x="244" y="524"/>
                    </a:lnTo>
                    <a:lnTo>
                      <a:pt x="184" y="653"/>
                    </a:lnTo>
                    <a:lnTo>
                      <a:pt x="48" y="636"/>
                    </a:lnTo>
                    <a:lnTo>
                      <a:pt x="17" y="521"/>
                    </a:lnTo>
                    <a:lnTo>
                      <a:pt x="33" y="472"/>
                    </a:lnTo>
                    <a:lnTo>
                      <a:pt x="0" y="402"/>
                    </a:lnTo>
                    <a:lnTo>
                      <a:pt x="289" y="97"/>
                    </a:lnTo>
                    <a:lnTo>
                      <a:pt x="355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94" name="Freeform 182"/>
              <p:cNvSpPr>
                <a:spLocks/>
              </p:cNvSpPr>
              <p:nvPr/>
            </p:nvSpPr>
            <p:spPr bwMode="auto">
              <a:xfrm>
                <a:off x="6392" y="1683"/>
                <a:ext cx="169" cy="71"/>
              </a:xfrm>
              <a:custGeom>
                <a:avLst/>
                <a:gdLst>
                  <a:gd name="T0" fmla="*/ 68 w 1013"/>
                  <a:gd name="T1" fmla="*/ 37 h 424"/>
                  <a:gd name="T2" fmla="*/ 408 w 1013"/>
                  <a:gd name="T3" fmla="*/ 0 h 424"/>
                  <a:gd name="T4" fmla="*/ 531 w 1013"/>
                  <a:gd name="T5" fmla="*/ 17 h 424"/>
                  <a:gd name="T6" fmla="*/ 583 w 1013"/>
                  <a:gd name="T7" fmla="*/ 39 h 424"/>
                  <a:gd name="T8" fmla="*/ 661 w 1013"/>
                  <a:gd name="T9" fmla="*/ 192 h 424"/>
                  <a:gd name="T10" fmla="*/ 716 w 1013"/>
                  <a:gd name="T11" fmla="*/ 196 h 424"/>
                  <a:gd name="T12" fmla="*/ 746 w 1013"/>
                  <a:gd name="T13" fmla="*/ 163 h 424"/>
                  <a:gd name="T14" fmla="*/ 832 w 1013"/>
                  <a:gd name="T15" fmla="*/ 142 h 424"/>
                  <a:gd name="T16" fmla="*/ 864 w 1013"/>
                  <a:gd name="T17" fmla="*/ 95 h 424"/>
                  <a:gd name="T18" fmla="*/ 902 w 1013"/>
                  <a:gd name="T19" fmla="*/ 64 h 424"/>
                  <a:gd name="T20" fmla="*/ 965 w 1013"/>
                  <a:gd name="T21" fmla="*/ 56 h 424"/>
                  <a:gd name="T22" fmla="*/ 1000 w 1013"/>
                  <a:gd name="T23" fmla="*/ 111 h 424"/>
                  <a:gd name="T24" fmla="*/ 1013 w 1013"/>
                  <a:gd name="T25" fmla="*/ 184 h 424"/>
                  <a:gd name="T26" fmla="*/ 884 w 1013"/>
                  <a:gd name="T27" fmla="*/ 256 h 424"/>
                  <a:gd name="T28" fmla="*/ 871 w 1013"/>
                  <a:gd name="T29" fmla="*/ 317 h 424"/>
                  <a:gd name="T30" fmla="*/ 815 w 1013"/>
                  <a:gd name="T31" fmla="*/ 364 h 424"/>
                  <a:gd name="T32" fmla="*/ 790 w 1013"/>
                  <a:gd name="T33" fmla="*/ 356 h 424"/>
                  <a:gd name="T34" fmla="*/ 624 w 1013"/>
                  <a:gd name="T35" fmla="*/ 389 h 424"/>
                  <a:gd name="T36" fmla="*/ 576 w 1013"/>
                  <a:gd name="T37" fmla="*/ 417 h 424"/>
                  <a:gd name="T38" fmla="*/ 531 w 1013"/>
                  <a:gd name="T39" fmla="*/ 424 h 424"/>
                  <a:gd name="T40" fmla="*/ 493 w 1013"/>
                  <a:gd name="T41" fmla="*/ 385 h 424"/>
                  <a:gd name="T42" fmla="*/ 467 w 1013"/>
                  <a:gd name="T43" fmla="*/ 385 h 424"/>
                  <a:gd name="T44" fmla="*/ 440 w 1013"/>
                  <a:gd name="T45" fmla="*/ 408 h 424"/>
                  <a:gd name="T46" fmla="*/ 415 w 1013"/>
                  <a:gd name="T47" fmla="*/ 404 h 424"/>
                  <a:gd name="T48" fmla="*/ 382 w 1013"/>
                  <a:gd name="T49" fmla="*/ 392 h 424"/>
                  <a:gd name="T50" fmla="*/ 260 w 1013"/>
                  <a:gd name="T51" fmla="*/ 388 h 424"/>
                  <a:gd name="T52" fmla="*/ 209 w 1013"/>
                  <a:gd name="T53" fmla="*/ 345 h 424"/>
                  <a:gd name="T54" fmla="*/ 177 w 1013"/>
                  <a:gd name="T55" fmla="*/ 339 h 424"/>
                  <a:gd name="T56" fmla="*/ 142 w 1013"/>
                  <a:gd name="T57" fmla="*/ 367 h 424"/>
                  <a:gd name="T58" fmla="*/ 117 w 1013"/>
                  <a:gd name="T59" fmla="*/ 363 h 424"/>
                  <a:gd name="T60" fmla="*/ 0 w 1013"/>
                  <a:gd name="T61" fmla="*/ 307 h 424"/>
                  <a:gd name="T62" fmla="*/ 32 w 1013"/>
                  <a:gd name="T63" fmla="*/ 265 h 424"/>
                  <a:gd name="T64" fmla="*/ 23 w 1013"/>
                  <a:gd name="T65" fmla="*/ 226 h 424"/>
                  <a:gd name="T66" fmla="*/ 32 w 1013"/>
                  <a:gd name="T67" fmla="*/ 97 h 424"/>
                  <a:gd name="T68" fmla="*/ 68 w 1013"/>
                  <a:gd name="T69" fmla="*/ 37 h 4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013" h="424">
                    <a:moveTo>
                      <a:pt x="68" y="37"/>
                    </a:moveTo>
                    <a:lnTo>
                      <a:pt x="408" y="0"/>
                    </a:lnTo>
                    <a:lnTo>
                      <a:pt x="531" y="17"/>
                    </a:lnTo>
                    <a:lnTo>
                      <a:pt x="583" y="39"/>
                    </a:lnTo>
                    <a:lnTo>
                      <a:pt x="661" y="192"/>
                    </a:lnTo>
                    <a:lnTo>
                      <a:pt x="716" y="196"/>
                    </a:lnTo>
                    <a:lnTo>
                      <a:pt x="746" y="163"/>
                    </a:lnTo>
                    <a:lnTo>
                      <a:pt x="832" y="142"/>
                    </a:lnTo>
                    <a:lnTo>
                      <a:pt x="864" y="95"/>
                    </a:lnTo>
                    <a:lnTo>
                      <a:pt x="902" y="64"/>
                    </a:lnTo>
                    <a:lnTo>
                      <a:pt x="965" y="56"/>
                    </a:lnTo>
                    <a:lnTo>
                      <a:pt x="1000" y="111"/>
                    </a:lnTo>
                    <a:lnTo>
                      <a:pt x="1013" y="184"/>
                    </a:lnTo>
                    <a:lnTo>
                      <a:pt x="884" y="256"/>
                    </a:lnTo>
                    <a:lnTo>
                      <a:pt x="871" y="317"/>
                    </a:lnTo>
                    <a:lnTo>
                      <a:pt x="815" y="364"/>
                    </a:lnTo>
                    <a:lnTo>
                      <a:pt x="790" y="356"/>
                    </a:lnTo>
                    <a:lnTo>
                      <a:pt x="624" y="389"/>
                    </a:lnTo>
                    <a:lnTo>
                      <a:pt x="576" y="417"/>
                    </a:lnTo>
                    <a:lnTo>
                      <a:pt x="531" y="424"/>
                    </a:lnTo>
                    <a:lnTo>
                      <a:pt x="493" y="385"/>
                    </a:lnTo>
                    <a:lnTo>
                      <a:pt x="467" y="385"/>
                    </a:lnTo>
                    <a:lnTo>
                      <a:pt x="440" y="408"/>
                    </a:lnTo>
                    <a:lnTo>
                      <a:pt x="415" y="404"/>
                    </a:lnTo>
                    <a:lnTo>
                      <a:pt x="382" y="392"/>
                    </a:lnTo>
                    <a:lnTo>
                      <a:pt x="260" y="388"/>
                    </a:lnTo>
                    <a:lnTo>
                      <a:pt x="209" y="345"/>
                    </a:lnTo>
                    <a:lnTo>
                      <a:pt x="177" y="339"/>
                    </a:lnTo>
                    <a:lnTo>
                      <a:pt x="142" y="367"/>
                    </a:lnTo>
                    <a:lnTo>
                      <a:pt x="117" y="363"/>
                    </a:lnTo>
                    <a:lnTo>
                      <a:pt x="0" y="307"/>
                    </a:lnTo>
                    <a:lnTo>
                      <a:pt x="32" y="265"/>
                    </a:lnTo>
                    <a:lnTo>
                      <a:pt x="23" y="226"/>
                    </a:lnTo>
                    <a:lnTo>
                      <a:pt x="32" y="97"/>
                    </a:lnTo>
                    <a:lnTo>
                      <a:pt x="68" y="3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95" name="Freeform 183"/>
              <p:cNvSpPr>
                <a:spLocks/>
              </p:cNvSpPr>
              <p:nvPr/>
            </p:nvSpPr>
            <p:spPr bwMode="auto">
              <a:xfrm>
                <a:off x="6392" y="1683"/>
                <a:ext cx="169" cy="71"/>
              </a:xfrm>
              <a:custGeom>
                <a:avLst/>
                <a:gdLst>
                  <a:gd name="T0" fmla="*/ 68 w 1013"/>
                  <a:gd name="T1" fmla="*/ 37 h 424"/>
                  <a:gd name="T2" fmla="*/ 408 w 1013"/>
                  <a:gd name="T3" fmla="*/ 0 h 424"/>
                  <a:gd name="T4" fmla="*/ 531 w 1013"/>
                  <a:gd name="T5" fmla="*/ 17 h 424"/>
                  <a:gd name="T6" fmla="*/ 583 w 1013"/>
                  <a:gd name="T7" fmla="*/ 39 h 424"/>
                  <a:gd name="T8" fmla="*/ 661 w 1013"/>
                  <a:gd name="T9" fmla="*/ 192 h 424"/>
                  <a:gd name="T10" fmla="*/ 716 w 1013"/>
                  <a:gd name="T11" fmla="*/ 196 h 424"/>
                  <a:gd name="T12" fmla="*/ 746 w 1013"/>
                  <a:gd name="T13" fmla="*/ 163 h 424"/>
                  <a:gd name="T14" fmla="*/ 832 w 1013"/>
                  <a:gd name="T15" fmla="*/ 142 h 424"/>
                  <a:gd name="T16" fmla="*/ 864 w 1013"/>
                  <a:gd name="T17" fmla="*/ 95 h 424"/>
                  <a:gd name="T18" fmla="*/ 902 w 1013"/>
                  <a:gd name="T19" fmla="*/ 64 h 424"/>
                  <a:gd name="T20" fmla="*/ 965 w 1013"/>
                  <a:gd name="T21" fmla="*/ 56 h 424"/>
                  <a:gd name="T22" fmla="*/ 1000 w 1013"/>
                  <a:gd name="T23" fmla="*/ 111 h 424"/>
                  <a:gd name="T24" fmla="*/ 1013 w 1013"/>
                  <a:gd name="T25" fmla="*/ 184 h 424"/>
                  <a:gd name="T26" fmla="*/ 884 w 1013"/>
                  <a:gd name="T27" fmla="*/ 256 h 424"/>
                  <a:gd name="T28" fmla="*/ 871 w 1013"/>
                  <a:gd name="T29" fmla="*/ 317 h 424"/>
                  <a:gd name="T30" fmla="*/ 815 w 1013"/>
                  <a:gd name="T31" fmla="*/ 364 h 424"/>
                  <a:gd name="T32" fmla="*/ 790 w 1013"/>
                  <a:gd name="T33" fmla="*/ 356 h 424"/>
                  <a:gd name="T34" fmla="*/ 624 w 1013"/>
                  <a:gd name="T35" fmla="*/ 389 h 424"/>
                  <a:gd name="T36" fmla="*/ 576 w 1013"/>
                  <a:gd name="T37" fmla="*/ 417 h 424"/>
                  <a:gd name="T38" fmla="*/ 531 w 1013"/>
                  <a:gd name="T39" fmla="*/ 424 h 424"/>
                  <a:gd name="T40" fmla="*/ 493 w 1013"/>
                  <a:gd name="T41" fmla="*/ 385 h 424"/>
                  <a:gd name="T42" fmla="*/ 467 w 1013"/>
                  <a:gd name="T43" fmla="*/ 385 h 424"/>
                  <a:gd name="T44" fmla="*/ 440 w 1013"/>
                  <a:gd name="T45" fmla="*/ 408 h 424"/>
                  <a:gd name="T46" fmla="*/ 415 w 1013"/>
                  <a:gd name="T47" fmla="*/ 404 h 424"/>
                  <a:gd name="T48" fmla="*/ 382 w 1013"/>
                  <a:gd name="T49" fmla="*/ 392 h 424"/>
                  <a:gd name="T50" fmla="*/ 260 w 1013"/>
                  <a:gd name="T51" fmla="*/ 388 h 424"/>
                  <a:gd name="T52" fmla="*/ 209 w 1013"/>
                  <a:gd name="T53" fmla="*/ 345 h 424"/>
                  <a:gd name="T54" fmla="*/ 177 w 1013"/>
                  <a:gd name="T55" fmla="*/ 339 h 424"/>
                  <a:gd name="T56" fmla="*/ 142 w 1013"/>
                  <a:gd name="T57" fmla="*/ 367 h 424"/>
                  <a:gd name="T58" fmla="*/ 117 w 1013"/>
                  <a:gd name="T59" fmla="*/ 363 h 424"/>
                  <a:gd name="T60" fmla="*/ 0 w 1013"/>
                  <a:gd name="T61" fmla="*/ 307 h 424"/>
                  <a:gd name="T62" fmla="*/ 32 w 1013"/>
                  <a:gd name="T63" fmla="*/ 265 h 424"/>
                  <a:gd name="T64" fmla="*/ 23 w 1013"/>
                  <a:gd name="T65" fmla="*/ 226 h 424"/>
                  <a:gd name="T66" fmla="*/ 32 w 1013"/>
                  <a:gd name="T67" fmla="*/ 97 h 424"/>
                  <a:gd name="T68" fmla="*/ 68 w 1013"/>
                  <a:gd name="T69" fmla="*/ 37 h 4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013" h="424">
                    <a:moveTo>
                      <a:pt x="68" y="37"/>
                    </a:moveTo>
                    <a:lnTo>
                      <a:pt x="408" y="0"/>
                    </a:lnTo>
                    <a:lnTo>
                      <a:pt x="531" y="17"/>
                    </a:lnTo>
                    <a:lnTo>
                      <a:pt x="583" y="39"/>
                    </a:lnTo>
                    <a:lnTo>
                      <a:pt x="661" y="192"/>
                    </a:lnTo>
                    <a:lnTo>
                      <a:pt x="716" y="196"/>
                    </a:lnTo>
                    <a:lnTo>
                      <a:pt x="746" y="163"/>
                    </a:lnTo>
                    <a:lnTo>
                      <a:pt x="832" y="142"/>
                    </a:lnTo>
                    <a:lnTo>
                      <a:pt x="864" y="95"/>
                    </a:lnTo>
                    <a:lnTo>
                      <a:pt x="902" y="64"/>
                    </a:lnTo>
                    <a:lnTo>
                      <a:pt x="965" y="56"/>
                    </a:lnTo>
                    <a:lnTo>
                      <a:pt x="1000" y="111"/>
                    </a:lnTo>
                    <a:lnTo>
                      <a:pt x="1013" y="184"/>
                    </a:lnTo>
                    <a:lnTo>
                      <a:pt x="884" y="256"/>
                    </a:lnTo>
                    <a:lnTo>
                      <a:pt x="871" y="317"/>
                    </a:lnTo>
                    <a:lnTo>
                      <a:pt x="815" y="364"/>
                    </a:lnTo>
                    <a:lnTo>
                      <a:pt x="790" y="356"/>
                    </a:lnTo>
                    <a:lnTo>
                      <a:pt x="624" y="389"/>
                    </a:lnTo>
                    <a:lnTo>
                      <a:pt x="576" y="417"/>
                    </a:lnTo>
                    <a:lnTo>
                      <a:pt x="531" y="424"/>
                    </a:lnTo>
                    <a:lnTo>
                      <a:pt x="493" y="385"/>
                    </a:lnTo>
                    <a:lnTo>
                      <a:pt x="467" y="385"/>
                    </a:lnTo>
                    <a:lnTo>
                      <a:pt x="440" y="408"/>
                    </a:lnTo>
                    <a:lnTo>
                      <a:pt x="415" y="404"/>
                    </a:lnTo>
                    <a:lnTo>
                      <a:pt x="382" y="392"/>
                    </a:lnTo>
                    <a:lnTo>
                      <a:pt x="260" y="388"/>
                    </a:lnTo>
                    <a:lnTo>
                      <a:pt x="209" y="345"/>
                    </a:lnTo>
                    <a:lnTo>
                      <a:pt x="177" y="339"/>
                    </a:lnTo>
                    <a:lnTo>
                      <a:pt x="142" y="367"/>
                    </a:lnTo>
                    <a:lnTo>
                      <a:pt x="117" y="363"/>
                    </a:lnTo>
                    <a:lnTo>
                      <a:pt x="0" y="307"/>
                    </a:lnTo>
                    <a:lnTo>
                      <a:pt x="32" y="265"/>
                    </a:lnTo>
                    <a:lnTo>
                      <a:pt x="23" y="226"/>
                    </a:lnTo>
                    <a:lnTo>
                      <a:pt x="32" y="97"/>
                    </a:lnTo>
                    <a:lnTo>
                      <a:pt x="68" y="3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96" name="Freeform 184"/>
              <p:cNvSpPr>
                <a:spLocks/>
              </p:cNvSpPr>
              <p:nvPr/>
            </p:nvSpPr>
            <p:spPr bwMode="auto">
              <a:xfrm>
                <a:off x="6459" y="1609"/>
                <a:ext cx="108" cy="107"/>
              </a:xfrm>
              <a:custGeom>
                <a:avLst/>
                <a:gdLst>
                  <a:gd name="T0" fmla="*/ 650 w 650"/>
                  <a:gd name="T1" fmla="*/ 38 h 639"/>
                  <a:gd name="T2" fmla="*/ 628 w 650"/>
                  <a:gd name="T3" fmla="*/ 79 h 639"/>
                  <a:gd name="T4" fmla="*/ 647 w 650"/>
                  <a:gd name="T5" fmla="*/ 148 h 639"/>
                  <a:gd name="T6" fmla="*/ 640 w 650"/>
                  <a:gd name="T7" fmla="*/ 245 h 639"/>
                  <a:gd name="T8" fmla="*/ 598 w 650"/>
                  <a:gd name="T9" fmla="*/ 314 h 639"/>
                  <a:gd name="T10" fmla="*/ 593 w 650"/>
                  <a:gd name="T11" fmla="*/ 405 h 639"/>
                  <a:gd name="T12" fmla="*/ 567 w 650"/>
                  <a:gd name="T13" fmla="*/ 503 h 639"/>
                  <a:gd name="T14" fmla="*/ 505 w 650"/>
                  <a:gd name="T15" fmla="*/ 504 h 639"/>
                  <a:gd name="T16" fmla="*/ 463 w 650"/>
                  <a:gd name="T17" fmla="*/ 537 h 639"/>
                  <a:gd name="T18" fmla="*/ 430 w 650"/>
                  <a:gd name="T19" fmla="*/ 583 h 639"/>
                  <a:gd name="T20" fmla="*/ 347 w 650"/>
                  <a:gd name="T21" fmla="*/ 606 h 639"/>
                  <a:gd name="T22" fmla="*/ 315 w 650"/>
                  <a:gd name="T23" fmla="*/ 639 h 639"/>
                  <a:gd name="T24" fmla="*/ 260 w 650"/>
                  <a:gd name="T25" fmla="*/ 638 h 639"/>
                  <a:gd name="T26" fmla="*/ 179 w 650"/>
                  <a:gd name="T27" fmla="*/ 481 h 639"/>
                  <a:gd name="T28" fmla="*/ 130 w 650"/>
                  <a:gd name="T29" fmla="*/ 461 h 639"/>
                  <a:gd name="T30" fmla="*/ 0 w 650"/>
                  <a:gd name="T31" fmla="*/ 445 h 639"/>
                  <a:gd name="T32" fmla="*/ 226 w 650"/>
                  <a:gd name="T33" fmla="*/ 312 h 639"/>
                  <a:gd name="T34" fmla="*/ 295 w 650"/>
                  <a:gd name="T35" fmla="*/ 316 h 639"/>
                  <a:gd name="T36" fmla="*/ 325 w 650"/>
                  <a:gd name="T37" fmla="*/ 240 h 639"/>
                  <a:gd name="T38" fmla="*/ 281 w 650"/>
                  <a:gd name="T39" fmla="*/ 63 h 639"/>
                  <a:gd name="T40" fmla="*/ 488 w 650"/>
                  <a:gd name="T41" fmla="*/ 0 h 639"/>
                  <a:gd name="T42" fmla="*/ 650 w 650"/>
                  <a:gd name="T43" fmla="*/ 38 h 6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50" h="639">
                    <a:moveTo>
                      <a:pt x="650" y="38"/>
                    </a:moveTo>
                    <a:lnTo>
                      <a:pt x="628" y="79"/>
                    </a:lnTo>
                    <a:lnTo>
                      <a:pt x="647" y="148"/>
                    </a:lnTo>
                    <a:lnTo>
                      <a:pt x="640" y="245"/>
                    </a:lnTo>
                    <a:lnTo>
                      <a:pt x="598" y="314"/>
                    </a:lnTo>
                    <a:lnTo>
                      <a:pt x="593" y="405"/>
                    </a:lnTo>
                    <a:lnTo>
                      <a:pt x="567" y="503"/>
                    </a:lnTo>
                    <a:lnTo>
                      <a:pt x="505" y="504"/>
                    </a:lnTo>
                    <a:lnTo>
                      <a:pt x="463" y="537"/>
                    </a:lnTo>
                    <a:lnTo>
                      <a:pt x="430" y="583"/>
                    </a:lnTo>
                    <a:lnTo>
                      <a:pt x="347" y="606"/>
                    </a:lnTo>
                    <a:lnTo>
                      <a:pt x="315" y="639"/>
                    </a:lnTo>
                    <a:lnTo>
                      <a:pt x="260" y="638"/>
                    </a:lnTo>
                    <a:lnTo>
                      <a:pt x="179" y="481"/>
                    </a:lnTo>
                    <a:lnTo>
                      <a:pt x="130" y="461"/>
                    </a:lnTo>
                    <a:lnTo>
                      <a:pt x="0" y="445"/>
                    </a:lnTo>
                    <a:lnTo>
                      <a:pt x="226" y="312"/>
                    </a:lnTo>
                    <a:lnTo>
                      <a:pt x="295" y="316"/>
                    </a:lnTo>
                    <a:lnTo>
                      <a:pt x="325" y="240"/>
                    </a:lnTo>
                    <a:lnTo>
                      <a:pt x="281" y="63"/>
                    </a:lnTo>
                    <a:lnTo>
                      <a:pt x="488" y="0"/>
                    </a:lnTo>
                    <a:lnTo>
                      <a:pt x="650" y="3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97" name="Freeform 185"/>
              <p:cNvSpPr>
                <a:spLocks/>
              </p:cNvSpPr>
              <p:nvPr/>
            </p:nvSpPr>
            <p:spPr bwMode="auto">
              <a:xfrm>
                <a:off x="6459" y="1609"/>
                <a:ext cx="108" cy="107"/>
              </a:xfrm>
              <a:custGeom>
                <a:avLst/>
                <a:gdLst>
                  <a:gd name="T0" fmla="*/ 650 w 650"/>
                  <a:gd name="T1" fmla="*/ 38 h 639"/>
                  <a:gd name="T2" fmla="*/ 628 w 650"/>
                  <a:gd name="T3" fmla="*/ 79 h 639"/>
                  <a:gd name="T4" fmla="*/ 647 w 650"/>
                  <a:gd name="T5" fmla="*/ 148 h 639"/>
                  <a:gd name="T6" fmla="*/ 640 w 650"/>
                  <a:gd name="T7" fmla="*/ 245 h 639"/>
                  <a:gd name="T8" fmla="*/ 598 w 650"/>
                  <a:gd name="T9" fmla="*/ 314 h 639"/>
                  <a:gd name="T10" fmla="*/ 593 w 650"/>
                  <a:gd name="T11" fmla="*/ 405 h 639"/>
                  <a:gd name="T12" fmla="*/ 567 w 650"/>
                  <a:gd name="T13" fmla="*/ 503 h 639"/>
                  <a:gd name="T14" fmla="*/ 505 w 650"/>
                  <a:gd name="T15" fmla="*/ 504 h 639"/>
                  <a:gd name="T16" fmla="*/ 463 w 650"/>
                  <a:gd name="T17" fmla="*/ 537 h 639"/>
                  <a:gd name="T18" fmla="*/ 430 w 650"/>
                  <a:gd name="T19" fmla="*/ 583 h 639"/>
                  <a:gd name="T20" fmla="*/ 347 w 650"/>
                  <a:gd name="T21" fmla="*/ 606 h 639"/>
                  <a:gd name="T22" fmla="*/ 315 w 650"/>
                  <a:gd name="T23" fmla="*/ 639 h 639"/>
                  <a:gd name="T24" fmla="*/ 260 w 650"/>
                  <a:gd name="T25" fmla="*/ 638 h 639"/>
                  <a:gd name="T26" fmla="*/ 179 w 650"/>
                  <a:gd name="T27" fmla="*/ 481 h 639"/>
                  <a:gd name="T28" fmla="*/ 130 w 650"/>
                  <a:gd name="T29" fmla="*/ 461 h 639"/>
                  <a:gd name="T30" fmla="*/ 0 w 650"/>
                  <a:gd name="T31" fmla="*/ 445 h 639"/>
                  <a:gd name="T32" fmla="*/ 226 w 650"/>
                  <a:gd name="T33" fmla="*/ 312 h 639"/>
                  <a:gd name="T34" fmla="*/ 295 w 650"/>
                  <a:gd name="T35" fmla="*/ 316 h 639"/>
                  <a:gd name="T36" fmla="*/ 325 w 650"/>
                  <a:gd name="T37" fmla="*/ 240 h 639"/>
                  <a:gd name="T38" fmla="*/ 281 w 650"/>
                  <a:gd name="T39" fmla="*/ 63 h 639"/>
                  <a:gd name="T40" fmla="*/ 488 w 650"/>
                  <a:gd name="T41" fmla="*/ 0 h 639"/>
                  <a:gd name="T42" fmla="*/ 650 w 650"/>
                  <a:gd name="T43" fmla="*/ 38 h 6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50" h="639">
                    <a:moveTo>
                      <a:pt x="650" y="38"/>
                    </a:moveTo>
                    <a:lnTo>
                      <a:pt x="628" y="79"/>
                    </a:lnTo>
                    <a:lnTo>
                      <a:pt x="647" y="148"/>
                    </a:lnTo>
                    <a:lnTo>
                      <a:pt x="640" y="245"/>
                    </a:lnTo>
                    <a:lnTo>
                      <a:pt x="598" y="314"/>
                    </a:lnTo>
                    <a:lnTo>
                      <a:pt x="593" y="405"/>
                    </a:lnTo>
                    <a:lnTo>
                      <a:pt x="567" y="503"/>
                    </a:lnTo>
                    <a:lnTo>
                      <a:pt x="505" y="504"/>
                    </a:lnTo>
                    <a:lnTo>
                      <a:pt x="463" y="537"/>
                    </a:lnTo>
                    <a:lnTo>
                      <a:pt x="430" y="583"/>
                    </a:lnTo>
                    <a:lnTo>
                      <a:pt x="347" y="606"/>
                    </a:lnTo>
                    <a:lnTo>
                      <a:pt x="315" y="639"/>
                    </a:lnTo>
                    <a:lnTo>
                      <a:pt x="260" y="638"/>
                    </a:lnTo>
                    <a:lnTo>
                      <a:pt x="179" y="481"/>
                    </a:lnTo>
                    <a:lnTo>
                      <a:pt x="130" y="461"/>
                    </a:lnTo>
                    <a:lnTo>
                      <a:pt x="0" y="445"/>
                    </a:lnTo>
                    <a:lnTo>
                      <a:pt x="226" y="312"/>
                    </a:lnTo>
                    <a:lnTo>
                      <a:pt x="295" y="316"/>
                    </a:lnTo>
                    <a:lnTo>
                      <a:pt x="325" y="240"/>
                    </a:lnTo>
                    <a:lnTo>
                      <a:pt x="281" y="63"/>
                    </a:lnTo>
                    <a:lnTo>
                      <a:pt x="488" y="0"/>
                    </a:lnTo>
                    <a:lnTo>
                      <a:pt x="650" y="3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98" name="Freeform 186"/>
              <p:cNvSpPr>
                <a:spLocks/>
              </p:cNvSpPr>
              <p:nvPr/>
            </p:nvSpPr>
            <p:spPr bwMode="auto">
              <a:xfrm>
                <a:off x="6375" y="1566"/>
                <a:ext cx="165" cy="123"/>
              </a:xfrm>
              <a:custGeom>
                <a:avLst/>
                <a:gdLst>
                  <a:gd name="T0" fmla="*/ 247 w 993"/>
                  <a:gd name="T1" fmla="*/ 25 h 737"/>
                  <a:gd name="T2" fmla="*/ 256 w 993"/>
                  <a:gd name="T3" fmla="*/ 61 h 737"/>
                  <a:gd name="T4" fmla="*/ 286 w 993"/>
                  <a:gd name="T5" fmla="*/ 60 h 737"/>
                  <a:gd name="T6" fmla="*/ 336 w 993"/>
                  <a:gd name="T7" fmla="*/ 0 h 737"/>
                  <a:gd name="T8" fmla="*/ 346 w 993"/>
                  <a:gd name="T9" fmla="*/ 64 h 737"/>
                  <a:gd name="T10" fmla="*/ 397 w 993"/>
                  <a:gd name="T11" fmla="*/ 42 h 737"/>
                  <a:gd name="T12" fmla="*/ 515 w 993"/>
                  <a:gd name="T13" fmla="*/ 42 h 737"/>
                  <a:gd name="T14" fmla="*/ 591 w 993"/>
                  <a:gd name="T15" fmla="*/ 114 h 737"/>
                  <a:gd name="T16" fmla="*/ 835 w 993"/>
                  <a:gd name="T17" fmla="*/ 120 h 737"/>
                  <a:gd name="T18" fmla="*/ 993 w 993"/>
                  <a:gd name="T19" fmla="*/ 258 h 737"/>
                  <a:gd name="T20" fmla="*/ 783 w 993"/>
                  <a:gd name="T21" fmla="*/ 320 h 737"/>
                  <a:gd name="T22" fmla="*/ 829 w 993"/>
                  <a:gd name="T23" fmla="*/ 495 h 737"/>
                  <a:gd name="T24" fmla="*/ 802 w 993"/>
                  <a:gd name="T25" fmla="*/ 571 h 737"/>
                  <a:gd name="T26" fmla="*/ 730 w 993"/>
                  <a:gd name="T27" fmla="*/ 571 h 737"/>
                  <a:gd name="T28" fmla="*/ 502 w 993"/>
                  <a:gd name="T29" fmla="*/ 702 h 737"/>
                  <a:gd name="T30" fmla="*/ 174 w 993"/>
                  <a:gd name="T31" fmla="*/ 737 h 737"/>
                  <a:gd name="T32" fmla="*/ 0 w 993"/>
                  <a:gd name="T33" fmla="*/ 698 h 737"/>
                  <a:gd name="T34" fmla="*/ 55 w 993"/>
                  <a:gd name="T35" fmla="*/ 591 h 737"/>
                  <a:gd name="T36" fmla="*/ 60 w 993"/>
                  <a:gd name="T37" fmla="*/ 510 h 737"/>
                  <a:gd name="T38" fmla="*/ 40 w 993"/>
                  <a:gd name="T39" fmla="*/ 462 h 737"/>
                  <a:gd name="T40" fmla="*/ 178 w 993"/>
                  <a:gd name="T41" fmla="*/ 160 h 737"/>
                  <a:gd name="T42" fmla="*/ 247 w 993"/>
                  <a:gd name="T43" fmla="*/ 25 h 7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93" h="737">
                    <a:moveTo>
                      <a:pt x="247" y="25"/>
                    </a:moveTo>
                    <a:lnTo>
                      <a:pt x="256" y="61"/>
                    </a:lnTo>
                    <a:lnTo>
                      <a:pt x="286" y="60"/>
                    </a:lnTo>
                    <a:lnTo>
                      <a:pt x="336" y="0"/>
                    </a:lnTo>
                    <a:lnTo>
                      <a:pt x="346" y="64"/>
                    </a:lnTo>
                    <a:lnTo>
                      <a:pt x="397" y="42"/>
                    </a:lnTo>
                    <a:lnTo>
                      <a:pt x="515" y="42"/>
                    </a:lnTo>
                    <a:lnTo>
                      <a:pt x="591" y="114"/>
                    </a:lnTo>
                    <a:lnTo>
                      <a:pt x="835" y="120"/>
                    </a:lnTo>
                    <a:lnTo>
                      <a:pt x="993" y="258"/>
                    </a:lnTo>
                    <a:lnTo>
                      <a:pt x="783" y="320"/>
                    </a:lnTo>
                    <a:lnTo>
                      <a:pt x="829" y="495"/>
                    </a:lnTo>
                    <a:lnTo>
                      <a:pt x="802" y="571"/>
                    </a:lnTo>
                    <a:lnTo>
                      <a:pt x="730" y="571"/>
                    </a:lnTo>
                    <a:lnTo>
                      <a:pt x="502" y="702"/>
                    </a:lnTo>
                    <a:lnTo>
                      <a:pt x="174" y="737"/>
                    </a:lnTo>
                    <a:lnTo>
                      <a:pt x="0" y="698"/>
                    </a:lnTo>
                    <a:lnTo>
                      <a:pt x="55" y="591"/>
                    </a:lnTo>
                    <a:lnTo>
                      <a:pt x="60" y="510"/>
                    </a:lnTo>
                    <a:lnTo>
                      <a:pt x="40" y="462"/>
                    </a:lnTo>
                    <a:lnTo>
                      <a:pt x="178" y="160"/>
                    </a:lnTo>
                    <a:lnTo>
                      <a:pt x="247" y="2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499" name="Freeform 187"/>
              <p:cNvSpPr>
                <a:spLocks/>
              </p:cNvSpPr>
              <p:nvPr/>
            </p:nvSpPr>
            <p:spPr bwMode="auto">
              <a:xfrm>
                <a:off x="6375" y="1566"/>
                <a:ext cx="165" cy="123"/>
              </a:xfrm>
              <a:custGeom>
                <a:avLst/>
                <a:gdLst>
                  <a:gd name="T0" fmla="*/ 247 w 993"/>
                  <a:gd name="T1" fmla="*/ 25 h 737"/>
                  <a:gd name="T2" fmla="*/ 256 w 993"/>
                  <a:gd name="T3" fmla="*/ 61 h 737"/>
                  <a:gd name="T4" fmla="*/ 286 w 993"/>
                  <a:gd name="T5" fmla="*/ 60 h 737"/>
                  <a:gd name="T6" fmla="*/ 336 w 993"/>
                  <a:gd name="T7" fmla="*/ 0 h 737"/>
                  <a:gd name="T8" fmla="*/ 346 w 993"/>
                  <a:gd name="T9" fmla="*/ 64 h 737"/>
                  <a:gd name="T10" fmla="*/ 397 w 993"/>
                  <a:gd name="T11" fmla="*/ 42 h 737"/>
                  <a:gd name="T12" fmla="*/ 515 w 993"/>
                  <a:gd name="T13" fmla="*/ 42 h 737"/>
                  <a:gd name="T14" fmla="*/ 591 w 993"/>
                  <a:gd name="T15" fmla="*/ 114 h 737"/>
                  <a:gd name="T16" fmla="*/ 835 w 993"/>
                  <a:gd name="T17" fmla="*/ 120 h 737"/>
                  <a:gd name="T18" fmla="*/ 993 w 993"/>
                  <a:gd name="T19" fmla="*/ 258 h 737"/>
                  <a:gd name="T20" fmla="*/ 783 w 993"/>
                  <a:gd name="T21" fmla="*/ 320 h 737"/>
                  <a:gd name="T22" fmla="*/ 829 w 993"/>
                  <a:gd name="T23" fmla="*/ 495 h 737"/>
                  <a:gd name="T24" fmla="*/ 802 w 993"/>
                  <a:gd name="T25" fmla="*/ 571 h 737"/>
                  <a:gd name="T26" fmla="*/ 730 w 993"/>
                  <a:gd name="T27" fmla="*/ 571 h 737"/>
                  <a:gd name="T28" fmla="*/ 502 w 993"/>
                  <a:gd name="T29" fmla="*/ 702 h 737"/>
                  <a:gd name="T30" fmla="*/ 174 w 993"/>
                  <a:gd name="T31" fmla="*/ 737 h 737"/>
                  <a:gd name="T32" fmla="*/ 0 w 993"/>
                  <a:gd name="T33" fmla="*/ 698 h 737"/>
                  <a:gd name="T34" fmla="*/ 55 w 993"/>
                  <a:gd name="T35" fmla="*/ 591 h 737"/>
                  <a:gd name="T36" fmla="*/ 60 w 993"/>
                  <a:gd name="T37" fmla="*/ 510 h 737"/>
                  <a:gd name="T38" fmla="*/ 40 w 993"/>
                  <a:gd name="T39" fmla="*/ 462 h 737"/>
                  <a:gd name="T40" fmla="*/ 178 w 993"/>
                  <a:gd name="T41" fmla="*/ 160 h 737"/>
                  <a:gd name="T42" fmla="*/ 247 w 993"/>
                  <a:gd name="T43" fmla="*/ 25 h 7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93" h="737">
                    <a:moveTo>
                      <a:pt x="247" y="25"/>
                    </a:moveTo>
                    <a:lnTo>
                      <a:pt x="256" y="61"/>
                    </a:lnTo>
                    <a:lnTo>
                      <a:pt x="286" y="60"/>
                    </a:lnTo>
                    <a:lnTo>
                      <a:pt x="336" y="0"/>
                    </a:lnTo>
                    <a:lnTo>
                      <a:pt x="346" y="64"/>
                    </a:lnTo>
                    <a:lnTo>
                      <a:pt x="397" y="42"/>
                    </a:lnTo>
                    <a:lnTo>
                      <a:pt x="515" y="42"/>
                    </a:lnTo>
                    <a:lnTo>
                      <a:pt x="591" y="114"/>
                    </a:lnTo>
                    <a:lnTo>
                      <a:pt x="835" y="120"/>
                    </a:lnTo>
                    <a:lnTo>
                      <a:pt x="993" y="258"/>
                    </a:lnTo>
                    <a:lnTo>
                      <a:pt x="783" y="320"/>
                    </a:lnTo>
                    <a:lnTo>
                      <a:pt x="829" y="495"/>
                    </a:lnTo>
                    <a:lnTo>
                      <a:pt x="802" y="571"/>
                    </a:lnTo>
                    <a:lnTo>
                      <a:pt x="730" y="571"/>
                    </a:lnTo>
                    <a:lnTo>
                      <a:pt x="502" y="702"/>
                    </a:lnTo>
                    <a:lnTo>
                      <a:pt x="174" y="737"/>
                    </a:lnTo>
                    <a:lnTo>
                      <a:pt x="0" y="698"/>
                    </a:lnTo>
                    <a:lnTo>
                      <a:pt x="55" y="591"/>
                    </a:lnTo>
                    <a:lnTo>
                      <a:pt x="60" y="510"/>
                    </a:lnTo>
                    <a:lnTo>
                      <a:pt x="40" y="462"/>
                    </a:lnTo>
                    <a:lnTo>
                      <a:pt x="178" y="160"/>
                    </a:lnTo>
                    <a:lnTo>
                      <a:pt x="247" y="2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500" name="Freeform 188"/>
              <p:cNvSpPr>
                <a:spLocks/>
              </p:cNvSpPr>
              <p:nvPr/>
            </p:nvSpPr>
            <p:spPr bwMode="auto">
              <a:xfrm>
                <a:off x="6375" y="1514"/>
                <a:ext cx="58" cy="81"/>
              </a:xfrm>
              <a:custGeom>
                <a:avLst/>
                <a:gdLst>
                  <a:gd name="T0" fmla="*/ 177 w 351"/>
                  <a:gd name="T1" fmla="*/ 475 h 485"/>
                  <a:gd name="T2" fmla="*/ 251 w 351"/>
                  <a:gd name="T3" fmla="*/ 331 h 485"/>
                  <a:gd name="T4" fmla="*/ 284 w 351"/>
                  <a:gd name="T5" fmla="*/ 285 h 485"/>
                  <a:gd name="T6" fmla="*/ 307 w 351"/>
                  <a:gd name="T7" fmla="*/ 187 h 485"/>
                  <a:gd name="T8" fmla="*/ 274 w 351"/>
                  <a:gd name="T9" fmla="*/ 167 h 485"/>
                  <a:gd name="T10" fmla="*/ 280 w 351"/>
                  <a:gd name="T11" fmla="*/ 104 h 485"/>
                  <a:gd name="T12" fmla="*/ 300 w 351"/>
                  <a:gd name="T13" fmla="*/ 77 h 485"/>
                  <a:gd name="T14" fmla="*/ 347 w 351"/>
                  <a:gd name="T15" fmla="*/ 57 h 485"/>
                  <a:gd name="T16" fmla="*/ 351 w 351"/>
                  <a:gd name="T17" fmla="*/ 44 h 485"/>
                  <a:gd name="T18" fmla="*/ 344 w 351"/>
                  <a:gd name="T19" fmla="*/ 11 h 485"/>
                  <a:gd name="T20" fmla="*/ 320 w 351"/>
                  <a:gd name="T21" fmla="*/ 0 h 485"/>
                  <a:gd name="T22" fmla="*/ 293 w 351"/>
                  <a:gd name="T23" fmla="*/ 13 h 485"/>
                  <a:gd name="T24" fmla="*/ 284 w 351"/>
                  <a:gd name="T25" fmla="*/ 33 h 485"/>
                  <a:gd name="T26" fmla="*/ 97 w 351"/>
                  <a:gd name="T27" fmla="*/ 117 h 485"/>
                  <a:gd name="T28" fmla="*/ 23 w 351"/>
                  <a:gd name="T29" fmla="*/ 124 h 485"/>
                  <a:gd name="T30" fmla="*/ 0 w 351"/>
                  <a:gd name="T31" fmla="*/ 141 h 485"/>
                  <a:gd name="T32" fmla="*/ 66 w 351"/>
                  <a:gd name="T33" fmla="*/ 485 h 485"/>
                  <a:gd name="T34" fmla="*/ 177 w 351"/>
                  <a:gd name="T35" fmla="*/ 475 h 4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51" h="485">
                    <a:moveTo>
                      <a:pt x="177" y="475"/>
                    </a:moveTo>
                    <a:lnTo>
                      <a:pt x="251" y="331"/>
                    </a:lnTo>
                    <a:lnTo>
                      <a:pt x="284" y="285"/>
                    </a:lnTo>
                    <a:lnTo>
                      <a:pt x="307" y="187"/>
                    </a:lnTo>
                    <a:lnTo>
                      <a:pt x="274" y="167"/>
                    </a:lnTo>
                    <a:lnTo>
                      <a:pt x="280" y="104"/>
                    </a:lnTo>
                    <a:lnTo>
                      <a:pt x="300" y="77"/>
                    </a:lnTo>
                    <a:lnTo>
                      <a:pt x="347" y="57"/>
                    </a:lnTo>
                    <a:lnTo>
                      <a:pt x="351" y="44"/>
                    </a:lnTo>
                    <a:lnTo>
                      <a:pt x="344" y="11"/>
                    </a:lnTo>
                    <a:lnTo>
                      <a:pt x="320" y="0"/>
                    </a:lnTo>
                    <a:lnTo>
                      <a:pt x="293" y="13"/>
                    </a:lnTo>
                    <a:lnTo>
                      <a:pt x="284" y="33"/>
                    </a:lnTo>
                    <a:lnTo>
                      <a:pt x="97" y="117"/>
                    </a:lnTo>
                    <a:lnTo>
                      <a:pt x="23" y="124"/>
                    </a:lnTo>
                    <a:lnTo>
                      <a:pt x="0" y="141"/>
                    </a:lnTo>
                    <a:lnTo>
                      <a:pt x="66" y="485"/>
                    </a:lnTo>
                    <a:lnTo>
                      <a:pt x="177" y="47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501" name="Freeform 189"/>
              <p:cNvSpPr>
                <a:spLocks/>
              </p:cNvSpPr>
              <p:nvPr/>
            </p:nvSpPr>
            <p:spPr bwMode="auto">
              <a:xfrm>
                <a:off x="6375" y="1514"/>
                <a:ext cx="58" cy="81"/>
              </a:xfrm>
              <a:custGeom>
                <a:avLst/>
                <a:gdLst>
                  <a:gd name="T0" fmla="*/ 177 w 351"/>
                  <a:gd name="T1" fmla="*/ 475 h 485"/>
                  <a:gd name="T2" fmla="*/ 251 w 351"/>
                  <a:gd name="T3" fmla="*/ 331 h 485"/>
                  <a:gd name="T4" fmla="*/ 284 w 351"/>
                  <a:gd name="T5" fmla="*/ 285 h 485"/>
                  <a:gd name="T6" fmla="*/ 307 w 351"/>
                  <a:gd name="T7" fmla="*/ 187 h 485"/>
                  <a:gd name="T8" fmla="*/ 274 w 351"/>
                  <a:gd name="T9" fmla="*/ 167 h 485"/>
                  <a:gd name="T10" fmla="*/ 280 w 351"/>
                  <a:gd name="T11" fmla="*/ 104 h 485"/>
                  <a:gd name="T12" fmla="*/ 300 w 351"/>
                  <a:gd name="T13" fmla="*/ 77 h 485"/>
                  <a:gd name="T14" fmla="*/ 347 w 351"/>
                  <a:gd name="T15" fmla="*/ 57 h 485"/>
                  <a:gd name="T16" fmla="*/ 351 w 351"/>
                  <a:gd name="T17" fmla="*/ 44 h 485"/>
                  <a:gd name="T18" fmla="*/ 344 w 351"/>
                  <a:gd name="T19" fmla="*/ 11 h 485"/>
                  <a:gd name="T20" fmla="*/ 320 w 351"/>
                  <a:gd name="T21" fmla="*/ 0 h 485"/>
                  <a:gd name="T22" fmla="*/ 293 w 351"/>
                  <a:gd name="T23" fmla="*/ 13 h 485"/>
                  <a:gd name="T24" fmla="*/ 284 w 351"/>
                  <a:gd name="T25" fmla="*/ 33 h 485"/>
                  <a:gd name="T26" fmla="*/ 97 w 351"/>
                  <a:gd name="T27" fmla="*/ 117 h 485"/>
                  <a:gd name="T28" fmla="*/ 23 w 351"/>
                  <a:gd name="T29" fmla="*/ 124 h 485"/>
                  <a:gd name="T30" fmla="*/ 0 w 351"/>
                  <a:gd name="T31" fmla="*/ 141 h 485"/>
                  <a:gd name="T32" fmla="*/ 66 w 351"/>
                  <a:gd name="T33" fmla="*/ 485 h 485"/>
                  <a:gd name="T34" fmla="*/ 177 w 351"/>
                  <a:gd name="T35" fmla="*/ 475 h 4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51" h="485">
                    <a:moveTo>
                      <a:pt x="177" y="475"/>
                    </a:moveTo>
                    <a:lnTo>
                      <a:pt x="251" y="331"/>
                    </a:lnTo>
                    <a:lnTo>
                      <a:pt x="284" y="285"/>
                    </a:lnTo>
                    <a:lnTo>
                      <a:pt x="307" y="187"/>
                    </a:lnTo>
                    <a:lnTo>
                      <a:pt x="274" y="167"/>
                    </a:lnTo>
                    <a:lnTo>
                      <a:pt x="280" y="104"/>
                    </a:lnTo>
                    <a:lnTo>
                      <a:pt x="300" y="77"/>
                    </a:lnTo>
                    <a:lnTo>
                      <a:pt x="347" y="57"/>
                    </a:lnTo>
                    <a:lnTo>
                      <a:pt x="351" y="44"/>
                    </a:lnTo>
                    <a:lnTo>
                      <a:pt x="344" y="11"/>
                    </a:lnTo>
                    <a:lnTo>
                      <a:pt x="320" y="0"/>
                    </a:lnTo>
                    <a:lnTo>
                      <a:pt x="293" y="13"/>
                    </a:lnTo>
                    <a:lnTo>
                      <a:pt x="284" y="33"/>
                    </a:lnTo>
                    <a:lnTo>
                      <a:pt x="97" y="117"/>
                    </a:lnTo>
                    <a:lnTo>
                      <a:pt x="23" y="124"/>
                    </a:lnTo>
                    <a:lnTo>
                      <a:pt x="0" y="141"/>
                    </a:lnTo>
                    <a:lnTo>
                      <a:pt x="66" y="485"/>
                    </a:lnTo>
                    <a:lnTo>
                      <a:pt x="177" y="47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502" name="Freeform 190"/>
              <p:cNvSpPr>
                <a:spLocks/>
              </p:cNvSpPr>
              <p:nvPr/>
            </p:nvSpPr>
            <p:spPr bwMode="auto">
              <a:xfrm>
                <a:off x="6628" y="2065"/>
                <a:ext cx="25" cy="23"/>
              </a:xfrm>
              <a:custGeom>
                <a:avLst/>
                <a:gdLst>
                  <a:gd name="T0" fmla="*/ 81 w 149"/>
                  <a:gd name="T1" fmla="*/ 1 h 136"/>
                  <a:gd name="T2" fmla="*/ 97 w 149"/>
                  <a:gd name="T3" fmla="*/ 3 h 136"/>
                  <a:gd name="T4" fmla="*/ 110 w 149"/>
                  <a:gd name="T5" fmla="*/ 8 h 136"/>
                  <a:gd name="T6" fmla="*/ 122 w 149"/>
                  <a:gd name="T7" fmla="*/ 15 h 136"/>
                  <a:gd name="T8" fmla="*/ 132 w 149"/>
                  <a:gd name="T9" fmla="*/ 24 h 136"/>
                  <a:gd name="T10" fmla="*/ 139 w 149"/>
                  <a:gd name="T11" fmla="*/ 35 h 136"/>
                  <a:gd name="T12" fmla="*/ 145 w 149"/>
                  <a:gd name="T13" fmla="*/ 48 h 136"/>
                  <a:gd name="T14" fmla="*/ 149 w 149"/>
                  <a:gd name="T15" fmla="*/ 61 h 136"/>
                  <a:gd name="T16" fmla="*/ 149 w 149"/>
                  <a:gd name="T17" fmla="*/ 75 h 136"/>
                  <a:gd name="T18" fmla="*/ 145 w 149"/>
                  <a:gd name="T19" fmla="*/ 88 h 136"/>
                  <a:gd name="T20" fmla="*/ 139 w 149"/>
                  <a:gd name="T21" fmla="*/ 100 h 136"/>
                  <a:gd name="T22" fmla="*/ 132 w 149"/>
                  <a:gd name="T23" fmla="*/ 111 h 136"/>
                  <a:gd name="T24" fmla="*/ 122 w 149"/>
                  <a:gd name="T25" fmla="*/ 120 h 136"/>
                  <a:gd name="T26" fmla="*/ 110 w 149"/>
                  <a:gd name="T27" fmla="*/ 127 h 136"/>
                  <a:gd name="T28" fmla="*/ 97 w 149"/>
                  <a:gd name="T29" fmla="*/ 133 h 136"/>
                  <a:gd name="T30" fmla="*/ 81 w 149"/>
                  <a:gd name="T31" fmla="*/ 136 h 136"/>
                  <a:gd name="T32" fmla="*/ 67 w 149"/>
                  <a:gd name="T33" fmla="*/ 136 h 136"/>
                  <a:gd name="T34" fmla="*/ 52 w 149"/>
                  <a:gd name="T35" fmla="*/ 133 h 136"/>
                  <a:gd name="T36" fmla="*/ 39 w 149"/>
                  <a:gd name="T37" fmla="*/ 127 h 136"/>
                  <a:gd name="T38" fmla="*/ 27 w 149"/>
                  <a:gd name="T39" fmla="*/ 120 h 136"/>
                  <a:gd name="T40" fmla="*/ 17 w 149"/>
                  <a:gd name="T41" fmla="*/ 111 h 136"/>
                  <a:gd name="T42" fmla="*/ 9 w 149"/>
                  <a:gd name="T43" fmla="*/ 100 h 136"/>
                  <a:gd name="T44" fmla="*/ 3 w 149"/>
                  <a:gd name="T45" fmla="*/ 88 h 136"/>
                  <a:gd name="T46" fmla="*/ 1 w 149"/>
                  <a:gd name="T47" fmla="*/ 75 h 136"/>
                  <a:gd name="T48" fmla="*/ 1 w 149"/>
                  <a:gd name="T49" fmla="*/ 61 h 136"/>
                  <a:gd name="T50" fmla="*/ 3 w 149"/>
                  <a:gd name="T51" fmla="*/ 48 h 136"/>
                  <a:gd name="T52" fmla="*/ 9 w 149"/>
                  <a:gd name="T53" fmla="*/ 35 h 136"/>
                  <a:gd name="T54" fmla="*/ 17 w 149"/>
                  <a:gd name="T55" fmla="*/ 24 h 136"/>
                  <a:gd name="T56" fmla="*/ 27 w 149"/>
                  <a:gd name="T57" fmla="*/ 15 h 136"/>
                  <a:gd name="T58" fmla="*/ 39 w 149"/>
                  <a:gd name="T59" fmla="*/ 8 h 136"/>
                  <a:gd name="T60" fmla="*/ 52 w 149"/>
                  <a:gd name="T61" fmla="*/ 3 h 136"/>
                  <a:gd name="T62" fmla="*/ 67 w 149"/>
                  <a:gd name="T63" fmla="*/ 1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49" h="136">
                    <a:moveTo>
                      <a:pt x="74" y="0"/>
                    </a:moveTo>
                    <a:lnTo>
                      <a:pt x="81" y="1"/>
                    </a:lnTo>
                    <a:lnTo>
                      <a:pt x="90" y="1"/>
                    </a:lnTo>
                    <a:lnTo>
                      <a:pt x="97" y="3"/>
                    </a:lnTo>
                    <a:lnTo>
                      <a:pt x="104" y="6"/>
                    </a:lnTo>
                    <a:lnTo>
                      <a:pt x="110" y="8"/>
                    </a:lnTo>
                    <a:lnTo>
                      <a:pt x="116" y="11"/>
                    </a:lnTo>
                    <a:lnTo>
                      <a:pt x="122" y="15"/>
                    </a:lnTo>
                    <a:lnTo>
                      <a:pt x="126" y="20"/>
                    </a:lnTo>
                    <a:lnTo>
                      <a:pt x="132" y="24"/>
                    </a:lnTo>
                    <a:lnTo>
                      <a:pt x="136" y="30"/>
                    </a:lnTo>
                    <a:lnTo>
                      <a:pt x="139" y="35"/>
                    </a:lnTo>
                    <a:lnTo>
                      <a:pt x="143" y="41"/>
                    </a:lnTo>
                    <a:lnTo>
                      <a:pt x="145" y="48"/>
                    </a:lnTo>
                    <a:lnTo>
                      <a:pt x="148" y="54"/>
                    </a:lnTo>
                    <a:lnTo>
                      <a:pt x="149" y="61"/>
                    </a:lnTo>
                    <a:lnTo>
                      <a:pt x="149" y="68"/>
                    </a:lnTo>
                    <a:lnTo>
                      <a:pt x="149" y="75"/>
                    </a:lnTo>
                    <a:lnTo>
                      <a:pt x="148" y="81"/>
                    </a:lnTo>
                    <a:lnTo>
                      <a:pt x="145" y="88"/>
                    </a:lnTo>
                    <a:lnTo>
                      <a:pt x="143" y="94"/>
                    </a:lnTo>
                    <a:lnTo>
                      <a:pt x="139" y="100"/>
                    </a:lnTo>
                    <a:lnTo>
                      <a:pt x="136" y="106"/>
                    </a:lnTo>
                    <a:lnTo>
                      <a:pt x="132" y="111"/>
                    </a:lnTo>
                    <a:lnTo>
                      <a:pt x="126" y="116"/>
                    </a:lnTo>
                    <a:lnTo>
                      <a:pt x="122" y="120"/>
                    </a:lnTo>
                    <a:lnTo>
                      <a:pt x="116" y="125"/>
                    </a:lnTo>
                    <a:lnTo>
                      <a:pt x="110" y="127"/>
                    </a:lnTo>
                    <a:lnTo>
                      <a:pt x="104" y="131"/>
                    </a:lnTo>
                    <a:lnTo>
                      <a:pt x="97" y="133"/>
                    </a:lnTo>
                    <a:lnTo>
                      <a:pt x="90" y="134"/>
                    </a:lnTo>
                    <a:lnTo>
                      <a:pt x="81" y="136"/>
                    </a:lnTo>
                    <a:lnTo>
                      <a:pt x="74" y="136"/>
                    </a:lnTo>
                    <a:lnTo>
                      <a:pt x="67" y="136"/>
                    </a:lnTo>
                    <a:lnTo>
                      <a:pt x="59" y="134"/>
                    </a:lnTo>
                    <a:lnTo>
                      <a:pt x="52" y="133"/>
                    </a:lnTo>
                    <a:lnTo>
                      <a:pt x="46" y="131"/>
                    </a:lnTo>
                    <a:lnTo>
                      <a:pt x="39" y="127"/>
                    </a:lnTo>
                    <a:lnTo>
                      <a:pt x="33" y="125"/>
                    </a:lnTo>
                    <a:lnTo>
                      <a:pt x="27" y="120"/>
                    </a:lnTo>
                    <a:lnTo>
                      <a:pt x="22" y="116"/>
                    </a:lnTo>
                    <a:lnTo>
                      <a:pt x="17" y="111"/>
                    </a:lnTo>
                    <a:lnTo>
                      <a:pt x="13" y="106"/>
                    </a:lnTo>
                    <a:lnTo>
                      <a:pt x="9" y="100"/>
                    </a:lnTo>
                    <a:lnTo>
                      <a:pt x="6" y="94"/>
                    </a:lnTo>
                    <a:lnTo>
                      <a:pt x="3" y="88"/>
                    </a:lnTo>
                    <a:lnTo>
                      <a:pt x="2" y="81"/>
                    </a:lnTo>
                    <a:lnTo>
                      <a:pt x="1" y="75"/>
                    </a:lnTo>
                    <a:lnTo>
                      <a:pt x="0" y="68"/>
                    </a:lnTo>
                    <a:lnTo>
                      <a:pt x="1" y="61"/>
                    </a:lnTo>
                    <a:lnTo>
                      <a:pt x="2" y="54"/>
                    </a:lnTo>
                    <a:lnTo>
                      <a:pt x="3" y="48"/>
                    </a:lnTo>
                    <a:lnTo>
                      <a:pt x="6" y="41"/>
                    </a:lnTo>
                    <a:lnTo>
                      <a:pt x="9" y="35"/>
                    </a:lnTo>
                    <a:lnTo>
                      <a:pt x="13" y="30"/>
                    </a:lnTo>
                    <a:lnTo>
                      <a:pt x="17" y="24"/>
                    </a:lnTo>
                    <a:lnTo>
                      <a:pt x="22" y="20"/>
                    </a:lnTo>
                    <a:lnTo>
                      <a:pt x="27" y="15"/>
                    </a:lnTo>
                    <a:lnTo>
                      <a:pt x="33" y="11"/>
                    </a:lnTo>
                    <a:lnTo>
                      <a:pt x="39" y="8"/>
                    </a:lnTo>
                    <a:lnTo>
                      <a:pt x="46" y="6"/>
                    </a:lnTo>
                    <a:lnTo>
                      <a:pt x="52" y="3"/>
                    </a:lnTo>
                    <a:lnTo>
                      <a:pt x="59" y="1"/>
                    </a:lnTo>
                    <a:lnTo>
                      <a:pt x="67" y="1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503" name="Freeform 191"/>
              <p:cNvSpPr>
                <a:spLocks/>
              </p:cNvSpPr>
              <p:nvPr/>
            </p:nvSpPr>
            <p:spPr bwMode="auto">
              <a:xfrm>
                <a:off x="6628" y="2065"/>
                <a:ext cx="25" cy="23"/>
              </a:xfrm>
              <a:custGeom>
                <a:avLst/>
                <a:gdLst>
                  <a:gd name="T0" fmla="*/ 81 w 149"/>
                  <a:gd name="T1" fmla="*/ 1 h 136"/>
                  <a:gd name="T2" fmla="*/ 97 w 149"/>
                  <a:gd name="T3" fmla="*/ 3 h 136"/>
                  <a:gd name="T4" fmla="*/ 110 w 149"/>
                  <a:gd name="T5" fmla="*/ 8 h 136"/>
                  <a:gd name="T6" fmla="*/ 122 w 149"/>
                  <a:gd name="T7" fmla="*/ 15 h 136"/>
                  <a:gd name="T8" fmla="*/ 132 w 149"/>
                  <a:gd name="T9" fmla="*/ 24 h 136"/>
                  <a:gd name="T10" fmla="*/ 139 w 149"/>
                  <a:gd name="T11" fmla="*/ 35 h 136"/>
                  <a:gd name="T12" fmla="*/ 145 w 149"/>
                  <a:gd name="T13" fmla="*/ 48 h 136"/>
                  <a:gd name="T14" fmla="*/ 149 w 149"/>
                  <a:gd name="T15" fmla="*/ 61 h 136"/>
                  <a:gd name="T16" fmla="*/ 149 w 149"/>
                  <a:gd name="T17" fmla="*/ 75 h 136"/>
                  <a:gd name="T18" fmla="*/ 145 w 149"/>
                  <a:gd name="T19" fmla="*/ 88 h 136"/>
                  <a:gd name="T20" fmla="*/ 139 w 149"/>
                  <a:gd name="T21" fmla="*/ 100 h 136"/>
                  <a:gd name="T22" fmla="*/ 132 w 149"/>
                  <a:gd name="T23" fmla="*/ 111 h 136"/>
                  <a:gd name="T24" fmla="*/ 122 w 149"/>
                  <a:gd name="T25" fmla="*/ 120 h 136"/>
                  <a:gd name="T26" fmla="*/ 110 w 149"/>
                  <a:gd name="T27" fmla="*/ 127 h 136"/>
                  <a:gd name="T28" fmla="*/ 97 w 149"/>
                  <a:gd name="T29" fmla="*/ 133 h 136"/>
                  <a:gd name="T30" fmla="*/ 81 w 149"/>
                  <a:gd name="T31" fmla="*/ 136 h 136"/>
                  <a:gd name="T32" fmla="*/ 67 w 149"/>
                  <a:gd name="T33" fmla="*/ 136 h 136"/>
                  <a:gd name="T34" fmla="*/ 52 w 149"/>
                  <a:gd name="T35" fmla="*/ 133 h 136"/>
                  <a:gd name="T36" fmla="*/ 39 w 149"/>
                  <a:gd name="T37" fmla="*/ 127 h 136"/>
                  <a:gd name="T38" fmla="*/ 27 w 149"/>
                  <a:gd name="T39" fmla="*/ 120 h 136"/>
                  <a:gd name="T40" fmla="*/ 17 w 149"/>
                  <a:gd name="T41" fmla="*/ 111 h 136"/>
                  <a:gd name="T42" fmla="*/ 9 w 149"/>
                  <a:gd name="T43" fmla="*/ 100 h 136"/>
                  <a:gd name="T44" fmla="*/ 3 w 149"/>
                  <a:gd name="T45" fmla="*/ 88 h 136"/>
                  <a:gd name="T46" fmla="*/ 1 w 149"/>
                  <a:gd name="T47" fmla="*/ 75 h 136"/>
                  <a:gd name="T48" fmla="*/ 1 w 149"/>
                  <a:gd name="T49" fmla="*/ 61 h 136"/>
                  <a:gd name="T50" fmla="*/ 3 w 149"/>
                  <a:gd name="T51" fmla="*/ 48 h 136"/>
                  <a:gd name="T52" fmla="*/ 9 w 149"/>
                  <a:gd name="T53" fmla="*/ 35 h 136"/>
                  <a:gd name="T54" fmla="*/ 17 w 149"/>
                  <a:gd name="T55" fmla="*/ 24 h 136"/>
                  <a:gd name="T56" fmla="*/ 27 w 149"/>
                  <a:gd name="T57" fmla="*/ 15 h 136"/>
                  <a:gd name="T58" fmla="*/ 39 w 149"/>
                  <a:gd name="T59" fmla="*/ 8 h 136"/>
                  <a:gd name="T60" fmla="*/ 52 w 149"/>
                  <a:gd name="T61" fmla="*/ 3 h 136"/>
                  <a:gd name="T62" fmla="*/ 67 w 149"/>
                  <a:gd name="T63" fmla="*/ 1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49" h="136">
                    <a:moveTo>
                      <a:pt x="74" y="0"/>
                    </a:moveTo>
                    <a:lnTo>
                      <a:pt x="81" y="1"/>
                    </a:lnTo>
                    <a:lnTo>
                      <a:pt x="90" y="1"/>
                    </a:lnTo>
                    <a:lnTo>
                      <a:pt x="97" y="3"/>
                    </a:lnTo>
                    <a:lnTo>
                      <a:pt x="104" y="6"/>
                    </a:lnTo>
                    <a:lnTo>
                      <a:pt x="110" y="8"/>
                    </a:lnTo>
                    <a:lnTo>
                      <a:pt x="116" y="11"/>
                    </a:lnTo>
                    <a:lnTo>
                      <a:pt x="122" y="15"/>
                    </a:lnTo>
                    <a:lnTo>
                      <a:pt x="126" y="20"/>
                    </a:lnTo>
                    <a:lnTo>
                      <a:pt x="132" y="24"/>
                    </a:lnTo>
                    <a:lnTo>
                      <a:pt x="136" y="30"/>
                    </a:lnTo>
                    <a:lnTo>
                      <a:pt x="139" y="35"/>
                    </a:lnTo>
                    <a:lnTo>
                      <a:pt x="143" y="41"/>
                    </a:lnTo>
                    <a:lnTo>
                      <a:pt x="145" y="48"/>
                    </a:lnTo>
                    <a:lnTo>
                      <a:pt x="148" y="54"/>
                    </a:lnTo>
                    <a:lnTo>
                      <a:pt x="149" y="61"/>
                    </a:lnTo>
                    <a:lnTo>
                      <a:pt x="149" y="68"/>
                    </a:lnTo>
                    <a:lnTo>
                      <a:pt x="149" y="75"/>
                    </a:lnTo>
                    <a:lnTo>
                      <a:pt x="148" y="81"/>
                    </a:lnTo>
                    <a:lnTo>
                      <a:pt x="145" y="88"/>
                    </a:lnTo>
                    <a:lnTo>
                      <a:pt x="143" y="94"/>
                    </a:lnTo>
                    <a:lnTo>
                      <a:pt x="139" y="100"/>
                    </a:lnTo>
                    <a:lnTo>
                      <a:pt x="136" y="106"/>
                    </a:lnTo>
                    <a:lnTo>
                      <a:pt x="132" y="111"/>
                    </a:lnTo>
                    <a:lnTo>
                      <a:pt x="126" y="116"/>
                    </a:lnTo>
                    <a:lnTo>
                      <a:pt x="122" y="120"/>
                    </a:lnTo>
                    <a:lnTo>
                      <a:pt x="116" y="125"/>
                    </a:lnTo>
                    <a:lnTo>
                      <a:pt x="110" y="127"/>
                    </a:lnTo>
                    <a:lnTo>
                      <a:pt x="104" y="131"/>
                    </a:lnTo>
                    <a:lnTo>
                      <a:pt x="97" y="133"/>
                    </a:lnTo>
                    <a:lnTo>
                      <a:pt x="90" y="134"/>
                    </a:lnTo>
                    <a:lnTo>
                      <a:pt x="81" y="136"/>
                    </a:lnTo>
                    <a:lnTo>
                      <a:pt x="74" y="136"/>
                    </a:lnTo>
                    <a:lnTo>
                      <a:pt x="67" y="136"/>
                    </a:lnTo>
                    <a:lnTo>
                      <a:pt x="59" y="134"/>
                    </a:lnTo>
                    <a:lnTo>
                      <a:pt x="52" y="133"/>
                    </a:lnTo>
                    <a:lnTo>
                      <a:pt x="46" y="131"/>
                    </a:lnTo>
                    <a:lnTo>
                      <a:pt x="39" y="127"/>
                    </a:lnTo>
                    <a:lnTo>
                      <a:pt x="33" y="125"/>
                    </a:lnTo>
                    <a:lnTo>
                      <a:pt x="27" y="120"/>
                    </a:lnTo>
                    <a:lnTo>
                      <a:pt x="22" y="116"/>
                    </a:lnTo>
                    <a:lnTo>
                      <a:pt x="17" y="111"/>
                    </a:lnTo>
                    <a:lnTo>
                      <a:pt x="13" y="106"/>
                    </a:lnTo>
                    <a:lnTo>
                      <a:pt x="9" y="100"/>
                    </a:lnTo>
                    <a:lnTo>
                      <a:pt x="6" y="94"/>
                    </a:lnTo>
                    <a:lnTo>
                      <a:pt x="3" y="88"/>
                    </a:lnTo>
                    <a:lnTo>
                      <a:pt x="2" y="81"/>
                    </a:lnTo>
                    <a:lnTo>
                      <a:pt x="1" y="75"/>
                    </a:lnTo>
                    <a:lnTo>
                      <a:pt x="0" y="68"/>
                    </a:lnTo>
                    <a:lnTo>
                      <a:pt x="1" y="61"/>
                    </a:lnTo>
                    <a:lnTo>
                      <a:pt x="2" y="54"/>
                    </a:lnTo>
                    <a:lnTo>
                      <a:pt x="3" y="48"/>
                    </a:lnTo>
                    <a:lnTo>
                      <a:pt x="6" y="41"/>
                    </a:lnTo>
                    <a:lnTo>
                      <a:pt x="9" y="35"/>
                    </a:lnTo>
                    <a:lnTo>
                      <a:pt x="13" y="30"/>
                    </a:lnTo>
                    <a:lnTo>
                      <a:pt x="17" y="24"/>
                    </a:lnTo>
                    <a:lnTo>
                      <a:pt x="22" y="20"/>
                    </a:lnTo>
                    <a:lnTo>
                      <a:pt x="27" y="15"/>
                    </a:lnTo>
                    <a:lnTo>
                      <a:pt x="33" y="11"/>
                    </a:lnTo>
                    <a:lnTo>
                      <a:pt x="39" y="8"/>
                    </a:lnTo>
                    <a:lnTo>
                      <a:pt x="46" y="6"/>
                    </a:lnTo>
                    <a:lnTo>
                      <a:pt x="52" y="3"/>
                    </a:lnTo>
                    <a:lnTo>
                      <a:pt x="59" y="1"/>
                    </a:lnTo>
                    <a:lnTo>
                      <a:pt x="67" y="1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504" name="Freeform 192"/>
              <p:cNvSpPr>
                <a:spLocks/>
              </p:cNvSpPr>
              <p:nvPr/>
            </p:nvSpPr>
            <p:spPr bwMode="auto">
              <a:xfrm>
                <a:off x="7014" y="3089"/>
                <a:ext cx="293" cy="238"/>
              </a:xfrm>
              <a:custGeom>
                <a:avLst/>
                <a:gdLst>
                  <a:gd name="T0" fmla="*/ 374 w 1761"/>
                  <a:gd name="T1" fmla="*/ 1018 h 1424"/>
                  <a:gd name="T2" fmla="*/ 522 w 1761"/>
                  <a:gd name="T3" fmla="*/ 1089 h 1424"/>
                  <a:gd name="T4" fmla="*/ 561 w 1761"/>
                  <a:gd name="T5" fmla="*/ 1317 h 1424"/>
                  <a:gd name="T6" fmla="*/ 599 w 1761"/>
                  <a:gd name="T7" fmla="*/ 1424 h 1424"/>
                  <a:gd name="T8" fmla="*/ 624 w 1761"/>
                  <a:gd name="T9" fmla="*/ 1362 h 1424"/>
                  <a:gd name="T10" fmla="*/ 644 w 1761"/>
                  <a:gd name="T11" fmla="*/ 1261 h 1424"/>
                  <a:gd name="T12" fmla="*/ 694 w 1761"/>
                  <a:gd name="T13" fmla="*/ 1216 h 1424"/>
                  <a:gd name="T14" fmla="*/ 736 w 1761"/>
                  <a:gd name="T15" fmla="*/ 1167 h 1424"/>
                  <a:gd name="T16" fmla="*/ 789 w 1761"/>
                  <a:gd name="T17" fmla="*/ 1139 h 1424"/>
                  <a:gd name="T18" fmla="*/ 905 w 1761"/>
                  <a:gd name="T19" fmla="*/ 1104 h 1424"/>
                  <a:gd name="T20" fmla="*/ 1011 w 1761"/>
                  <a:gd name="T21" fmla="*/ 1112 h 1424"/>
                  <a:gd name="T22" fmla="*/ 1094 w 1761"/>
                  <a:gd name="T23" fmla="*/ 1175 h 1424"/>
                  <a:gd name="T24" fmla="*/ 1213 w 1761"/>
                  <a:gd name="T25" fmla="*/ 1196 h 1424"/>
                  <a:gd name="T26" fmla="*/ 1299 w 1761"/>
                  <a:gd name="T27" fmla="*/ 1104 h 1424"/>
                  <a:gd name="T28" fmla="*/ 1598 w 1761"/>
                  <a:gd name="T29" fmla="*/ 1130 h 1424"/>
                  <a:gd name="T30" fmla="*/ 1682 w 1761"/>
                  <a:gd name="T31" fmla="*/ 1021 h 1424"/>
                  <a:gd name="T32" fmla="*/ 1563 w 1761"/>
                  <a:gd name="T33" fmla="*/ 982 h 1424"/>
                  <a:gd name="T34" fmla="*/ 1625 w 1761"/>
                  <a:gd name="T35" fmla="*/ 837 h 1424"/>
                  <a:gd name="T36" fmla="*/ 1718 w 1761"/>
                  <a:gd name="T37" fmla="*/ 706 h 1424"/>
                  <a:gd name="T38" fmla="*/ 1747 w 1761"/>
                  <a:gd name="T39" fmla="*/ 614 h 1424"/>
                  <a:gd name="T40" fmla="*/ 1622 w 1761"/>
                  <a:gd name="T41" fmla="*/ 528 h 1424"/>
                  <a:gd name="T42" fmla="*/ 1661 w 1761"/>
                  <a:gd name="T43" fmla="*/ 421 h 1424"/>
                  <a:gd name="T44" fmla="*/ 1702 w 1761"/>
                  <a:gd name="T45" fmla="*/ 240 h 1424"/>
                  <a:gd name="T46" fmla="*/ 1468 w 1761"/>
                  <a:gd name="T47" fmla="*/ 197 h 1424"/>
                  <a:gd name="T48" fmla="*/ 1489 w 1761"/>
                  <a:gd name="T49" fmla="*/ 69 h 1424"/>
                  <a:gd name="T50" fmla="*/ 1460 w 1761"/>
                  <a:gd name="T51" fmla="*/ 12 h 1424"/>
                  <a:gd name="T52" fmla="*/ 1356 w 1761"/>
                  <a:gd name="T53" fmla="*/ 36 h 1424"/>
                  <a:gd name="T54" fmla="*/ 1198 w 1761"/>
                  <a:gd name="T55" fmla="*/ 0 h 1424"/>
                  <a:gd name="T56" fmla="*/ 1027 w 1761"/>
                  <a:gd name="T57" fmla="*/ 181 h 1424"/>
                  <a:gd name="T58" fmla="*/ 777 w 1761"/>
                  <a:gd name="T59" fmla="*/ 333 h 1424"/>
                  <a:gd name="T60" fmla="*/ 510 w 1761"/>
                  <a:gd name="T61" fmla="*/ 466 h 1424"/>
                  <a:gd name="T62" fmla="*/ 303 w 1761"/>
                  <a:gd name="T63" fmla="*/ 565 h 1424"/>
                  <a:gd name="T64" fmla="*/ 193 w 1761"/>
                  <a:gd name="T65" fmla="*/ 582 h 1424"/>
                  <a:gd name="T66" fmla="*/ 113 w 1761"/>
                  <a:gd name="T67" fmla="*/ 594 h 1424"/>
                  <a:gd name="T68" fmla="*/ 10 w 1761"/>
                  <a:gd name="T69" fmla="*/ 647 h 1424"/>
                  <a:gd name="T70" fmla="*/ 71 w 1761"/>
                  <a:gd name="T71" fmla="*/ 662 h 1424"/>
                  <a:gd name="T72" fmla="*/ 152 w 1761"/>
                  <a:gd name="T73" fmla="*/ 683 h 1424"/>
                  <a:gd name="T74" fmla="*/ 285 w 1761"/>
                  <a:gd name="T75" fmla="*/ 673 h 14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761" h="1424">
                    <a:moveTo>
                      <a:pt x="303" y="706"/>
                    </a:moveTo>
                    <a:lnTo>
                      <a:pt x="374" y="1018"/>
                    </a:lnTo>
                    <a:lnTo>
                      <a:pt x="498" y="1018"/>
                    </a:lnTo>
                    <a:lnTo>
                      <a:pt x="522" y="1089"/>
                    </a:lnTo>
                    <a:lnTo>
                      <a:pt x="478" y="1220"/>
                    </a:lnTo>
                    <a:lnTo>
                      <a:pt x="561" y="1317"/>
                    </a:lnTo>
                    <a:lnTo>
                      <a:pt x="545" y="1352"/>
                    </a:lnTo>
                    <a:lnTo>
                      <a:pt x="599" y="1424"/>
                    </a:lnTo>
                    <a:lnTo>
                      <a:pt x="661" y="1418"/>
                    </a:lnTo>
                    <a:lnTo>
                      <a:pt x="624" y="1362"/>
                    </a:lnTo>
                    <a:lnTo>
                      <a:pt x="665" y="1305"/>
                    </a:lnTo>
                    <a:lnTo>
                      <a:pt x="644" y="1261"/>
                    </a:lnTo>
                    <a:lnTo>
                      <a:pt x="653" y="1216"/>
                    </a:lnTo>
                    <a:lnTo>
                      <a:pt x="694" y="1216"/>
                    </a:lnTo>
                    <a:lnTo>
                      <a:pt x="700" y="1163"/>
                    </a:lnTo>
                    <a:lnTo>
                      <a:pt x="736" y="1167"/>
                    </a:lnTo>
                    <a:lnTo>
                      <a:pt x="736" y="1145"/>
                    </a:lnTo>
                    <a:lnTo>
                      <a:pt x="789" y="1139"/>
                    </a:lnTo>
                    <a:lnTo>
                      <a:pt x="870" y="1167"/>
                    </a:lnTo>
                    <a:lnTo>
                      <a:pt x="905" y="1104"/>
                    </a:lnTo>
                    <a:lnTo>
                      <a:pt x="949" y="1086"/>
                    </a:lnTo>
                    <a:lnTo>
                      <a:pt x="1011" y="1112"/>
                    </a:lnTo>
                    <a:lnTo>
                      <a:pt x="1056" y="1169"/>
                    </a:lnTo>
                    <a:lnTo>
                      <a:pt x="1094" y="1175"/>
                    </a:lnTo>
                    <a:lnTo>
                      <a:pt x="1118" y="1210"/>
                    </a:lnTo>
                    <a:lnTo>
                      <a:pt x="1213" y="1196"/>
                    </a:lnTo>
                    <a:lnTo>
                      <a:pt x="1252" y="1142"/>
                    </a:lnTo>
                    <a:lnTo>
                      <a:pt x="1299" y="1104"/>
                    </a:lnTo>
                    <a:lnTo>
                      <a:pt x="1358" y="1130"/>
                    </a:lnTo>
                    <a:lnTo>
                      <a:pt x="1598" y="1130"/>
                    </a:lnTo>
                    <a:lnTo>
                      <a:pt x="1696" y="1059"/>
                    </a:lnTo>
                    <a:lnTo>
                      <a:pt x="1682" y="1021"/>
                    </a:lnTo>
                    <a:lnTo>
                      <a:pt x="1575" y="1021"/>
                    </a:lnTo>
                    <a:lnTo>
                      <a:pt x="1563" y="982"/>
                    </a:lnTo>
                    <a:lnTo>
                      <a:pt x="1629" y="917"/>
                    </a:lnTo>
                    <a:lnTo>
                      <a:pt x="1625" y="837"/>
                    </a:lnTo>
                    <a:lnTo>
                      <a:pt x="1706" y="787"/>
                    </a:lnTo>
                    <a:lnTo>
                      <a:pt x="1718" y="706"/>
                    </a:lnTo>
                    <a:lnTo>
                      <a:pt x="1761" y="689"/>
                    </a:lnTo>
                    <a:lnTo>
                      <a:pt x="1747" y="614"/>
                    </a:lnTo>
                    <a:lnTo>
                      <a:pt x="1696" y="547"/>
                    </a:lnTo>
                    <a:lnTo>
                      <a:pt x="1622" y="528"/>
                    </a:lnTo>
                    <a:lnTo>
                      <a:pt x="1641" y="472"/>
                    </a:lnTo>
                    <a:lnTo>
                      <a:pt x="1661" y="421"/>
                    </a:lnTo>
                    <a:lnTo>
                      <a:pt x="1696" y="395"/>
                    </a:lnTo>
                    <a:lnTo>
                      <a:pt x="1702" y="240"/>
                    </a:lnTo>
                    <a:lnTo>
                      <a:pt x="1521" y="270"/>
                    </a:lnTo>
                    <a:lnTo>
                      <a:pt x="1468" y="197"/>
                    </a:lnTo>
                    <a:lnTo>
                      <a:pt x="1462" y="158"/>
                    </a:lnTo>
                    <a:lnTo>
                      <a:pt x="1489" y="69"/>
                    </a:lnTo>
                    <a:lnTo>
                      <a:pt x="1495" y="18"/>
                    </a:lnTo>
                    <a:lnTo>
                      <a:pt x="1460" y="12"/>
                    </a:lnTo>
                    <a:lnTo>
                      <a:pt x="1438" y="33"/>
                    </a:lnTo>
                    <a:lnTo>
                      <a:pt x="1356" y="36"/>
                    </a:lnTo>
                    <a:lnTo>
                      <a:pt x="1328" y="0"/>
                    </a:lnTo>
                    <a:lnTo>
                      <a:pt x="1198" y="0"/>
                    </a:lnTo>
                    <a:lnTo>
                      <a:pt x="1165" y="93"/>
                    </a:lnTo>
                    <a:lnTo>
                      <a:pt x="1027" y="181"/>
                    </a:lnTo>
                    <a:lnTo>
                      <a:pt x="943" y="173"/>
                    </a:lnTo>
                    <a:lnTo>
                      <a:pt x="777" y="333"/>
                    </a:lnTo>
                    <a:lnTo>
                      <a:pt x="587" y="421"/>
                    </a:lnTo>
                    <a:lnTo>
                      <a:pt x="510" y="466"/>
                    </a:lnTo>
                    <a:lnTo>
                      <a:pt x="364" y="537"/>
                    </a:lnTo>
                    <a:lnTo>
                      <a:pt x="303" y="565"/>
                    </a:lnTo>
                    <a:lnTo>
                      <a:pt x="223" y="591"/>
                    </a:lnTo>
                    <a:lnTo>
                      <a:pt x="193" y="582"/>
                    </a:lnTo>
                    <a:lnTo>
                      <a:pt x="154" y="582"/>
                    </a:lnTo>
                    <a:lnTo>
                      <a:pt x="113" y="594"/>
                    </a:lnTo>
                    <a:lnTo>
                      <a:pt x="0" y="596"/>
                    </a:lnTo>
                    <a:lnTo>
                      <a:pt x="10" y="647"/>
                    </a:lnTo>
                    <a:lnTo>
                      <a:pt x="36" y="671"/>
                    </a:lnTo>
                    <a:lnTo>
                      <a:pt x="71" y="662"/>
                    </a:lnTo>
                    <a:lnTo>
                      <a:pt x="104" y="650"/>
                    </a:lnTo>
                    <a:lnTo>
                      <a:pt x="152" y="683"/>
                    </a:lnTo>
                    <a:lnTo>
                      <a:pt x="197" y="656"/>
                    </a:lnTo>
                    <a:lnTo>
                      <a:pt x="285" y="673"/>
                    </a:lnTo>
                    <a:lnTo>
                      <a:pt x="303" y="70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505" name="Freeform 193"/>
              <p:cNvSpPr>
                <a:spLocks/>
              </p:cNvSpPr>
              <p:nvPr/>
            </p:nvSpPr>
            <p:spPr bwMode="auto">
              <a:xfrm>
                <a:off x="6718" y="2004"/>
                <a:ext cx="193" cy="276"/>
              </a:xfrm>
              <a:custGeom>
                <a:avLst/>
                <a:gdLst>
                  <a:gd name="T0" fmla="*/ 134 w 1158"/>
                  <a:gd name="T1" fmla="*/ 1655 h 1655"/>
                  <a:gd name="T2" fmla="*/ 224 w 1158"/>
                  <a:gd name="T3" fmla="*/ 1627 h 1655"/>
                  <a:gd name="T4" fmla="*/ 778 w 1158"/>
                  <a:gd name="T5" fmla="*/ 1365 h 1655"/>
                  <a:gd name="T6" fmla="*/ 884 w 1158"/>
                  <a:gd name="T7" fmla="*/ 1162 h 1655"/>
                  <a:gd name="T8" fmla="*/ 920 w 1158"/>
                  <a:gd name="T9" fmla="*/ 1157 h 1655"/>
                  <a:gd name="T10" fmla="*/ 924 w 1158"/>
                  <a:gd name="T11" fmla="*/ 1075 h 1655"/>
                  <a:gd name="T12" fmla="*/ 892 w 1158"/>
                  <a:gd name="T13" fmla="*/ 1039 h 1655"/>
                  <a:gd name="T14" fmla="*/ 879 w 1158"/>
                  <a:gd name="T15" fmla="*/ 922 h 1655"/>
                  <a:gd name="T16" fmla="*/ 875 w 1158"/>
                  <a:gd name="T17" fmla="*/ 827 h 1655"/>
                  <a:gd name="T18" fmla="*/ 911 w 1158"/>
                  <a:gd name="T19" fmla="*/ 786 h 1655"/>
                  <a:gd name="T20" fmla="*/ 970 w 1158"/>
                  <a:gd name="T21" fmla="*/ 788 h 1655"/>
                  <a:gd name="T22" fmla="*/ 1070 w 1158"/>
                  <a:gd name="T23" fmla="*/ 711 h 1655"/>
                  <a:gd name="T24" fmla="*/ 1127 w 1158"/>
                  <a:gd name="T25" fmla="*/ 710 h 1655"/>
                  <a:gd name="T26" fmla="*/ 1158 w 1158"/>
                  <a:gd name="T27" fmla="*/ 656 h 1655"/>
                  <a:gd name="T28" fmla="*/ 959 w 1158"/>
                  <a:gd name="T29" fmla="*/ 447 h 1655"/>
                  <a:gd name="T30" fmla="*/ 950 w 1158"/>
                  <a:gd name="T31" fmla="*/ 358 h 1655"/>
                  <a:gd name="T32" fmla="*/ 1017 w 1158"/>
                  <a:gd name="T33" fmla="*/ 310 h 1655"/>
                  <a:gd name="T34" fmla="*/ 986 w 1158"/>
                  <a:gd name="T35" fmla="*/ 206 h 1655"/>
                  <a:gd name="T36" fmla="*/ 1027 w 1158"/>
                  <a:gd name="T37" fmla="*/ 205 h 1655"/>
                  <a:gd name="T38" fmla="*/ 1039 w 1158"/>
                  <a:gd name="T39" fmla="*/ 69 h 1655"/>
                  <a:gd name="T40" fmla="*/ 510 w 1158"/>
                  <a:gd name="T41" fmla="*/ 0 h 1655"/>
                  <a:gd name="T42" fmla="*/ 289 w 1158"/>
                  <a:gd name="T43" fmla="*/ 154 h 1655"/>
                  <a:gd name="T44" fmla="*/ 233 w 1158"/>
                  <a:gd name="T45" fmla="*/ 333 h 1655"/>
                  <a:gd name="T46" fmla="*/ 271 w 1158"/>
                  <a:gd name="T47" fmla="*/ 363 h 1655"/>
                  <a:gd name="T48" fmla="*/ 345 w 1158"/>
                  <a:gd name="T49" fmla="*/ 321 h 1655"/>
                  <a:gd name="T50" fmla="*/ 369 w 1158"/>
                  <a:gd name="T51" fmla="*/ 400 h 1655"/>
                  <a:gd name="T52" fmla="*/ 317 w 1158"/>
                  <a:gd name="T53" fmla="*/ 511 h 1655"/>
                  <a:gd name="T54" fmla="*/ 333 w 1158"/>
                  <a:gd name="T55" fmla="*/ 587 h 1655"/>
                  <a:gd name="T56" fmla="*/ 193 w 1158"/>
                  <a:gd name="T57" fmla="*/ 705 h 1655"/>
                  <a:gd name="T58" fmla="*/ 106 w 1158"/>
                  <a:gd name="T59" fmla="*/ 683 h 1655"/>
                  <a:gd name="T60" fmla="*/ 0 w 1158"/>
                  <a:gd name="T61" fmla="*/ 699 h 1655"/>
                  <a:gd name="T62" fmla="*/ 3 w 1158"/>
                  <a:gd name="T63" fmla="*/ 719 h 1655"/>
                  <a:gd name="T64" fmla="*/ 110 w 1158"/>
                  <a:gd name="T65" fmla="*/ 839 h 1655"/>
                  <a:gd name="T66" fmla="*/ 102 w 1158"/>
                  <a:gd name="T67" fmla="*/ 909 h 1655"/>
                  <a:gd name="T68" fmla="*/ 129 w 1158"/>
                  <a:gd name="T69" fmla="*/ 941 h 1655"/>
                  <a:gd name="T70" fmla="*/ 204 w 1158"/>
                  <a:gd name="T71" fmla="*/ 958 h 1655"/>
                  <a:gd name="T72" fmla="*/ 223 w 1158"/>
                  <a:gd name="T73" fmla="*/ 1026 h 1655"/>
                  <a:gd name="T74" fmla="*/ 290 w 1158"/>
                  <a:gd name="T75" fmla="*/ 1026 h 1655"/>
                  <a:gd name="T76" fmla="*/ 314 w 1158"/>
                  <a:gd name="T77" fmla="*/ 1070 h 1655"/>
                  <a:gd name="T78" fmla="*/ 352 w 1158"/>
                  <a:gd name="T79" fmla="*/ 1072 h 1655"/>
                  <a:gd name="T80" fmla="*/ 328 w 1158"/>
                  <a:gd name="T81" fmla="*/ 1136 h 1655"/>
                  <a:gd name="T82" fmla="*/ 181 w 1158"/>
                  <a:gd name="T83" fmla="*/ 1174 h 1655"/>
                  <a:gd name="T84" fmla="*/ 162 w 1158"/>
                  <a:gd name="T85" fmla="*/ 1201 h 1655"/>
                  <a:gd name="T86" fmla="*/ 207 w 1158"/>
                  <a:gd name="T87" fmla="*/ 1327 h 1655"/>
                  <a:gd name="T88" fmla="*/ 187 w 1158"/>
                  <a:gd name="T89" fmla="*/ 1330 h 1655"/>
                  <a:gd name="T90" fmla="*/ 167 w 1158"/>
                  <a:gd name="T91" fmla="*/ 1365 h 1655"/>
                  <a:gd name="T92" fmla="*/ 236 w 1158"/>
                  <a:gd name="T93" fmla="*/ 1423 h 1655"/>
                  <a:gd name="T94" fmla="*/ 219 w 1158"/>
                  <a:gd name="T95" fmla="*/ 1537 h 1655"/>
                  <a:gd name="T96" fmla="*/ 198 w 1158"/>
                  <a:gd name="T97" fmla="*/ 1610 h 1655"/>
                  <a:gd name="T98" fmla="*/ 151 w 1158"/>
                  <a:gd name="T99" fmla="*/ 1629 h 1655"/>
                  <a:gd name="T100" fmla="*/ 134 w 1158"/>
                  <a:gd name="T101" fmla="*/ 1655 h 16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158" h="1655">
                    <a:moveTo>
                      <a:pt x="134" y="1655"/>
                    </a:moveTo>
                    <a:lnTo>
                      <a:pt x="224" y="1627"/>
                    </a:lnTo>
                    <a:lnTo>
                      <a:pt x="778" y="1365"/>
                    </a:lnTo>
                    <a:lnTo>
                      <a:pt x="884" y="1162"/>
                    </a:lnTo>
                    <a:lnTo>
                      <a:pt x="920" y="1157"/>
                    </a:lnTo>
                    <a:lnTo>
                      <a:pt x="924" y="1075"/>
                    </a:lnTo>
                    <a:lnTo>
                      <a:pt x="892" y="1039"/>
                    </a:lnTo>
                    <a:lnTo>
                      <a:pt x="879" y="922"/>
                    </a:lnTo>
                    <a:lnTo>
                      <a:pt x="875" y="827"/>
                    </a:lnTo>
                    <a:lnTo>
                      <a:pt x="911" y="786"/>
                    </a:lnTo>
                    <a:lnTo>
                      <a:pt x="970" y="788"/>
                    </a:lnTo>
                    <a:lnTo>
                      <a:pt x="1070" y="711"/>
                    </a:lnTo>
                    <a:lnTo>
                      <a:pt x="1127" y="710"/>
                    </a:lnTo>
                    <a:lnTo>
                      <a:pt x="1158" y="656"/>
                    </a:lnTo>
                    <a:lnTo>
                      <a:pt x="959" y="447"/>
                    </a:lnTo>
                    <a:lnTo>
                      <a:pt x="950" y="358"/>
                    </a:lnTo>
                    <a:lnTo>
                      <a:pt x="1017" y="310"/>
                    </a:lnTo>
                    <a:lnTo>
                      <a:pt x="986" y="206"/>
                    </a:lnTo>
                    <a:lnTo>
                      <a:pt x="1027" y="205"/>
                    </a:lnTo>
                    <a:lnTo>
                      <a:pt x="1039" y="69"/>
                    </a:lnTo>
                    <a:lnTo>
                      <a:pt x="510" y="0"/>
                    </a:lnTo>
                    <a:lnTo>
                      <a:pt x="289" y="154"/>
                    </a:lnTo>
                    <a:lnTo>
                      <a:pt x="233" y="333"/>
                    </a:lnTo>
                    <a:lnTo>
                      <a:pt x="271" y="363"/>
                    </a:lnTo>
                    <a:lnTo>
                      <a:pt x="345" y="321"/>
                    </a:lnTo>
                    <a:lnTo>
                      <a:pt x="369" y="400"/>
                    </a:lnTo>
                    <a:lnTo>
                      <a:pt x="317" y="511"/>
                    </a:lnTo>
                    <a:lnTo>
                      <a:pt x="333" y="587"/>
                    </a:lnTo>
                    <a:lnTo>
                      <a:pt x="193" y="705"/>
                    </a:lnTo>
                    <a:lnTo>
                      <a:pt x="106" y="683"/>
                    </a:lnTo>
                    <a:lnTo>
                      <a:pt x="0" y="699"/>
                    </a:lnTo>
                    <a:lnTo>
                      <a:pt x="3" y="719"/>
                    </a:lnTo>
                    <a:lnTo>
                      <a:pt x="110" y="839"/>
                    </a:lnTo>
                    <a:lnTo>
                      <a:pt x="102" y="909"/>
                    </a:lnTo>
                    <a:lnTo>
                      <a:pt x="129" y="941"/>
                    </a:lnTo>
                    <a:lnTo>
                      <a:pt x="204" y="958"/>
                    </a:lnTo>
                    <a:lnTo>
                      <a:pt x="223" y="1026"/>
                    </a:lnTo>
                    <a:lnTo>
                      <a:pt x="290" y="1026"/>
                    </a:lnTo>
                    <a:lnTo>
                      <a:pt x="314" y="1070"/>
                    </a:lnTo>
                    <a:lnTo>
                      <a:pt x="352" y="1072"/>
                    </a:lnTo>
                    <a:lnTo>
                      <a:pt x="328" y="1136"/>
                    </a:lnTo>
                    <a:lnTo>
                      <a:pt x="181" y="1174"/>
                    </a:lnTo>
                    <a:lnTo>
                      <a:pt x="162" y="1201"/>
                    </a:lnTo>
                    <a:lnTo>
                      <a:pt x="207" y="1327"/>
                    </a:lnTo>
                    <a:lnTo>
                      <a:pt x="187" y="1330"/>
                    </a:lnTo>
                    <a:lnTo>
                      <a:pt x="167" y="1365"/>
                    </a:lnTo>
                    <a:lnTo>
                      <a:pt x="236" y="1423"/>
                    </a:lnTo>
                    <a:lnTo>
                      <a:pt x="219" y="1537"/>
                    </a:lnTo>
                    <a:lnTo>
                      <a:pt x="198" y="1610"/>
                    </a:lnTo>
                    <a:lnTo>
                      <a:pt x="151" y="1629"/>
                    </a:lnTo>
                    <a:lnTo>
                      <a:pt x="134" y="165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506" name="Freeform 194"/>
              <p:cNvSpPr>
                <a:spLocks/>
              </p:cNvSpPr>
              <p:nvPr/>
            </p:nvSpPr>
            <p:spPr bwMode="auto">
              <a:xfrm>
                <a:off x="6718" y="2004"/>
                <a:ext cx="193" cy="276"/>
              </a:xfrm>
              <a:custGeom>
                <a:avLst/>
                <a:gdLst>
                  <a:gd name="T0" fmla="*/ 134 w 1158"/>
                  <a:gd name="T1" fmla="*/ 1655 h 1655"/>
                  <a:gd name="T2" fmla="*/ 224 w 1158"/>
                  <a:gd name="T3" fmla="*/ 1627 h 1655"/>
                  <a:gd name="T4" fmla="*/ 778 w 1158"/>
                  <a:gd name="T5" fmla="*/ 1365 h 1655"/>
                  <a:gd name="T6" fmla="*/ 884 w 1158"/>
                  <a:gd name="T7" fmla="*/ 1162 h 1655"/>
                  <a:gd name="T8" fmla="*/ 920 w 1158"/>
                  <a:gd name="T9" fmla="*/ 1157 h 1655"/>
                  <a:gd name="T10" fmla="*/ 924 w 1158"/>
                  <a:gd name="T11" fmla="*/ 1075 h 1655"/>
                  <a:gd name="T12" fmla="*/ 892 w 1158"/>
                  <a:gd name="T13" fmla="*/ 1039 h 1655"/>
                  <a:gd name="T14" fmla="*/ 879 w 1158"/>
                  <a:gd name="T15" fmla="*/ 922 h 1655"/>
                  <a:gd name="T16" fmla="*/ 875 w 1158"/>
                  <a:gd name="T17" fmla="*/ 827 h 1655"/>
                  <a:gd name="T18" fmla="*/ 911 w 1158"/>
                  <a:gd name="T19" fmla="*/ 786 h 1655"/>
                  <a:gd name="T20" fmla="*/ 970 w 1158"/>
                  <a:gd name="T21" fmla="*/ 788 h 1655"/>
                  <a:gd name="T22" fmla="*/ 1070 w 1158"/>
                  <a:gd name="T23" fmla="*/ 711 h 1655"/>
                  <a:gd name="T24" fmla="*/ 1127 w 1158"/>
                  <a:gd name="T25" fmla="*/ 710 h 1655"/>
                  <a:gd name="T26" fmla="*/ 1158 w 1158"/>
                  <a:gd name="T27" fmla="*/ 656 h 1655"/>
                  <a:gd name="T28" fmla="*/ 959 w 1158"/>
                  <a:gd name="T29" fmla="*/ 447 h 1655"/>
                  <a:gd name="T30" fmla="*/ 950 w 1158"/>
                  <a:gd name="T31" fmla="*/ 358 h 1655"/>
                  <a:gd name="T32" fmla="*/ 1017 w 1158"/>
                  <a:gd name="T33" fmla="*/ 310 h 1655"/>
                  <a:gd name="T34" fmla="*/ 986 w 1158"/>
                  <a:gd name="T35" fmla="*/ 206 h 1655"/>
                  <a:gd name="T36" fmla="*/ 1027 w 1158"/>
                  <a:gd name="T37" fmla="*/ 205 h 1655"/>
                  <a:gd name="T38" fmla="*/ 1039 w 1158"/>
                  <a:gd name="T39" fmla="*/ 69 h 1655"/>
                  <a:gd name="T40" fmla="*/ 510 w 1158"/>
                  <a:gd name="T41" fmla="*/ 0 h 1655"/>
                  <a:gd name="T42" fmla="*/ 289 w 1158"/>
                  <a:gd name="T43" fmla="*/ 154 h 1655"/>
                  <a:gd name="T44" fmla="*/ 233 w 1158"/>
                  <a:gd name="T45" fmla="*/ 333 h 1655"/>
                  <a:gd name="T46" fmla="*/ 271 w 1158"/>
                  <a:gd name="T47" fmla="*/ 363 h 1655"/>
                  <a:gd name="T48" fmla="*/ 345 w 1158"/>
                  <a:gd name="T49" fmla="*/ 321 h 1655"/>
                  <a:gd name="T50" fmla="*/ 369 w 1158"/>
                  <a:gd name="T51" fmla="*/ 400 h 1655"/>
                  <a:gd name="T52" fmla="*/ 317 w 1158"/>
                  <a:gd name="T53" fmla="*/ 511 h 1655"/>
                  <a:gd name="T54" fmla="*/ 333 w 1158"/>
                  <a:gd name="T55" fmla="*/ 587 h 1655"/>
                  <a:gd name="T56" fmla="*/ 193 w 1158"/>
                  <a:gd name="T57" fmla="*/ 705 h 1655"/>
                  <a:gd name="T58" fmla="*/ 106 w 1158"/>
                  <a:gd name="T59" fmla="*/ 683 h 1655"/>
                  <a:gd name="T60" fmla="*/ 0 w 1158"/>
                  <a:gd name="T61" fmla="*/ 699 h 1655"/>
                  <a:gd name="T62" fmla="*/ 3 w 1158"/>
                  <a:gd name="T63" fmla="*/ 719 h 1655"/>
                  <a:gd name="T64" fmla="*/ 110 w 1158"/>
                  <a:gd name="T65" fmla="*/ 839 h 1655"/>
                  <a:gd name="T66" fmla="*/ 102 w 1158"/>
                  <a:gd name="T67" fmla="*/ 909 h 1655"/>
                  <a:gd name="T68" fmla="*/ 129 w 1158"/>
                  <a:gd name="T69" fmla="*/ 941 h 1655"/>
                  <a:gd name="T70" fmla="*/ 204 w 1158"/>
                  <a:gd name="T71" fmla="*/ 958 h 1655"/>
                  <a:gd name="T72" fmla="*/ 223 w 1158"/>
                  <a:gd name="T73" fmla="*/ 1026 h 1655"/>
                  <a:gd name="T74" fmla="*/ 290 w 1158"/>
                  <a:gd name="T75" fmla="*/ 1026 h 1655"/>
                  <a:gd name="T76" fmla="*/ 314 w 1158"/>
                  <a:gd name="T77" fmla="*/ 1070 h 1655"/>
                  <a:gd name="T78" fmla="*/ 352 w 1158"/>
                  <a:gd name="T79" fmla="*/ 1072 h 1655"/>
                  <a:gd name="T80" fmla="*/ 328 w 1158"/>
                  <a:gd name="T81" fmla="*/ 1136 h 1655"/>
                  <a:gd name="T82" fmla="*/ 181 w 1158"/>
                  <a:gd name="T83" fmla="*/ 1174 h 1655"/>
                  <a:gd name="T84" fmla="*/ 162 w 1158"/>
                  <a:gd name="T85" fmla="*/ 1201 h 1655"/>
                  <a:gd name="T86" fmla="*/ 207 w 1158"/>
                  <a:gd name="T87" fmla="*/ 1327 h 1655"/>
                  <a:gd name="T88" fmla="*/ 187 w 1158"/>
                  <a:gd name="T89" fmla="*/ 1330 h 1655"/>
                  <a:gd name="T90" fmla="*/ 167 w 1158"/>
                  <a:gd name="T91" fmla="*/ 1365 h 1655"/>
                  <a:gd name="T92" fmla="*/ 236 w 1158"/>
                  <a:gd name="T93" fmla="*/ 1423 h 1655"/>
                  <a:gd name="T94" fmla="*/ 219 w 1158"/>
                  <a:gd name="T95" fmla="*/ 1537 h 1655"/>
                  <a:gd name="T96" fmla="*/ 198 w 1158"/>
                  <a:gd name="T97" fmla="*/ 1610 h 1655"/>
                  <a:gd name="T98" fmla="*/ 151 w 1158"/>
                  <a:gd name="T99" fmla="*/ 1629 h 1655"/>
                  <a:gd name="T100" fmla="*/ 134 w 1158"/>
                  <a:gd name="T101" fmla="*/ 1655 h 16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158" h="1655">
                    <a:moveTo>
                      <a:pt x="134" y="1655"/>
                    </a:moveTo>
                    <a:lnTo>
                      <a:pt x="224" y="1627"/>
                    </a:lnTo>
                    <a:lnTo>
                      <a:pt x="778" y="1365"/>
                    </a:lnTo>
                    <a:lnTo>
                      <a:pt x="884" y="1162"/>
                    </a:lnTo>
                    <a:lnTo>
                      <a:pt x="920" y="1157"/>
                    </a:lnTo>
                    <a:lnTo>
                      <a:pt x="924" y="1075"/>
                    </a:lnTo>
                    <a:lnTo>
                      <a:pt x="892" y="1039"/>
                    </a:lnTo>
                    <a:lnTo>
                      <a:pt x="879" y="922"/>
                    </a:lnTo>
                    <a:lnTo>
                      <a:pt x="875" y="827"/>
                    </a:lnTo>
                    <a:lnTo>
                      <a:pt x="911" y="786"/>
                    </a:lnTo>
                    <a:lnTo>
                      <a:pt x="970" y="788"/>
                    </a:lnTo>
                    <a:lnTo>
                      <a:pt x="1070" y="711"/>
                    </a:lnTo>
                    <a:lnTo>
                      <a:pt x="1127" y="710"/>
                    </a:lnTo>
                    <a:lnTo>
                      <a:pt x="1158" y="656"/>
                    </a:lnTo>
                    <a:lnTo>
                      <a:pt x="959" y="447"/>
                    </a:lnTo>
                    <a:lnTo>
                      <a:pt x="950" y="358"/>
                    </a:lnTo>
                    <a:lnTo>
                      <a:pt x="1017" y="310"/>
                    </a:lnTo>
                    <a:lnTo>
                      <a:pt x="986" y="206"/>
                    </a:lnTo>
                    <a:lnTo>
                      <a:pt x="1027" y="205"/>
                    </a:lnTo>
                    <a:lnTo>
                      <a:pt x="1039" y="69"/>
                    </a:lnTo>
                    <a:lnTo>
                      <a:pt x="510" y="0"/>
                    </a:lnTo>
                    <a:lnTo>
                      <a:pt x="289" y="154"/>
                    </a:lnTo>
                    <a:lnTo>
                      <a:pt x="233" y="333"/>
                    </a:lnTo>
                    <a:lnTo>
                      <a:pt x="271" y="363"/>
                    </a:lnTo>
                    <a:lnTo>
                      <a:pt x="345" y="321"/>
                    </a:lnTo>
                    <a:lnTo>
                      <a:pt x="369" y="400"/>
                    </a:lnTo>
                    <a:lnTo>
                      <a:pt x="317" y="511"/>
                    </a:lnTo>
                    <a:lnTo>
                      <a:pt x="333" y="587"/>
                    </a:lnTo>
                    <a:lnTo>
                      <a:pt x="193" y="705"/>
                    </a:lnTo>
                    <a:lnTo>
                      <a:pt x="106" y="683"/>
                    </a:lnTo>
                    <a:lnTo>
                      <a:pt x="0" y="699"/>
                    </a:lnTo>
                    <a:lnTo>
                      <a:pt x="3" y="719"/>
                    </a:lnTo>
                    <a:lnTo>
                      <a:pt x="110" y="839"/>
                    </a:lnTo>
                    <a:lnTo>
                      <a:pt x="102" y="909"/>
                    </a:lnTo>
                    <a:lnTo>
                      <a:pt x="129" y="941"/>
                    </a:lnTo>
                    <a:lnTo>
                      <a:pt x="204" y="958"/>
                    </a:lnTo>
                    <a:lnTo>
                      <a:pt x="223" y="1026"/>
                    </a:lnTo>
                    <a:lnTo>
                      <a:pt x="290" y="1026"/>
                    </a:lnTo>
                    <a:lnTo>
                      <a:pt x="314" y="1070"/>
                    </a:lnTo>
                    <a:lnTo>
                      <a:pt x="352" y="1072"/>
                    </a:lnTo>
                    <a:lnTo>
                      <a:pt x="328" y="1136"/>
                    </a:lnTo>
                    <a:lnTo>
                      <a:pt x="181" y="1174"/>
                    </a:lnTo>
                    <a:lnTo>
                      <a:pt x="162" y="1201"/>
                    </a:lnTo>
                    <a:lnTo>
                      <a:pt x="207" y="1327"/>
                    </a:lnTo>
                    <a:lnTo>
                      <a:pt x="187" y="1330"/>
                    </a:lnTo>
                    <a:lnTo>
                      <a:pt x="167" y="1365"/>
                    </a:lnTo>
                    <a:lnTo>
                      <a:pt x="236" y="1423"/>
                    </a:lnTo>
                    <a:lnTo>
                      <a:pt x="219" y="1537"/>
                    </a:lnTo>
                    <a:lnTo>
                      <a:pt x="198" y="1610"/>
                    </a:lnTo>
                    <a:lnTo>
                      <a:pt x="151" y="1629"/>
                    </a:lnTo>
                    <a:lnTo>
                      <a:pt x="134" y="165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507" name="Freeform 195"/>
              <p:cNvSpPr>
                <a:spLocks/>
              </p:cNvSpPr>
              <p:nvPr/>
            </p:nvSpPr>
            <p:spPr bwMode="auto">
              <a:xfrm>
                <a:off x="6756" y="1999"/>
                <a:ext cx="384" cy="428"/>
              </a:xfrm>
              <a:custGeom>
                <a:avLst/>
                <a:gdLst>
                  <a:gd name="T0" fmla="*/ 847 w 2308"/>
                  <a:gd name="T1" fmla="*/ 292 h 2564"/>
                  <a:gd name="T2" fmla="*/ 1074 w 2308"/>
                  <a:gd name="T3" fmla="*/ 92 h 2564"/>
                  <a:gd name="T4" fmla="*/ 1215 w 2308"/>
                  <a:gd name="T5" fmla="*/ 86 h 2564"/>
                  <a:gd name="T6" fmla="*/ 1286 w 2308"/>
                  <a:gd name="T7" fmla="*/ 4 h 2564"/>
                  <a:gd name="T8" fmla="*/ 1551 w 2308"/>
                  <a:gd name="T9" fmla="*/ 0 h 2564"/>
                  <a:gd name="T10" fmla="*/ 1539 w 2308"/>
                  <a:gd name="T11" fmla="*/ 92 h 2564"/>
                  <a:gd name="T12" fmla="*/ 1572 w 2308"/>
                  <a:gd name="T13" fmla="*/ 210 h 2564"/>
                  <a:gd name="T14" fmla="*/ 1667 w 2308"/>
                  <a:gd name="T15" fmla="*/ 266 h 2564"/>
                  <a:gd name="T16" fmla="*/ 1768 w 2308"/>
                  <a:gd name="T17" fmla="*/ 313 h 2564"/>
                  <a:gd name="T18" fmla="*/ 1838 w 2308"/>
                  <a:gd name="T19" fmla="*/ 465 h 2564"/>
                  <a:gd name="T20" fmla="*/ 1848 w 2308"/>
                  <a:gd name="T21" fmla="*/ 564 h 2564"/>
                  <a:gd name="T22" fmla="*/ 2007 w 2308"/>
                  <a:gd name="T23" fmla="*/ 827 h 2564"/>
                  <a:gd name="T24" fmla="*/ 2040 w 2308"/>
                  <a:gd name="T25" fmla="*/ 979 h 2564"/>
                  <a:gd name="T26" fmla="*/ 2018 w 2308"/>
                  <a:gd name="T27" fmla="*/ 1049 h 2564"/>
                  <a:gd name="T28" fmla="*/ 2029 w 2308"/>
                  <a:gd name="T29" fmla="*/ 1181 h 2564"/>
                  <a:gd name="T30" fmla="*/ 1954 w 2308"/>
                  <a:gd name="T31" fmla="*/ 1250 h 2564"/>
                  <a:gd name="T32" fmla="*/ 2084 w 2308"/>
                  <a:gd name="T33" fmla="*/ 1457 h 2564"/>
                  <a:gd name="T34" fmla="*/ 2168 w 2308"/>
                  <a:gd name="T35" fmla="*/ 1453 h 2564"/>
                  <a:gd name="T36" fmla="*/ 2231 w 2308"/>
                  <a:gd name="T37" fmla="*/ 1504 h 2564"/>
                  <a:gd name="T38" fmla="*/ 2308 w 2308"/>
                  <a:gd name="T39" fmla="*/ 1539 h 2564"/>
                  <a:gd name="T40" fmla="*/ 1966 w 2308"/>
                  <a:gd name="T41" fmla="*/ 2243 h 2564"/>
                  <a:gd name="T42" fmla="*/ 1986 w 2308"/>
                  <a:gd name="T43" fmla="*/ 2287 h 2564"/>
                  <a:gd name="T44" fmla="*/ 1947 w 2308"/>
                  <a:gd name="T45" fmla="*/ 2322 h 2564"/>
                  <a:gd name="T46" fmla="*/ 1890 w 2308"/>
                  <a:gd name="T47" fmla="*/ 2337 h 2564"/>
                  <a:gd name="T48" fmla="*/ 1842 w 2308"/>
                  <a:gd name="T49" fmla="*/ 2396 h 2564"/>
                  <a:gd name="T50" fmla="*/ 1793 w 2308"/>
                  <a:gd name="T51" fmla="*/ 2418 h 2564"/>
                  <a:gd name="T52" fmla="*/ 1609 w 2308"/>
                  <a:gd name="T53" fmla="*/ 2494 h 2564"/>
                  <a:gd name="T54" fmla="*/ 1404 w 2308"/>
                  <a:gd name="T55" fmla="*/ 2481 h 2564"/>
                  <a:gd name="T56" fmla="*/ 1276 w 2308"/>
                  <a:gd name="T57" fmla="*/ 2521 h 2564"/>
                  <a:gd name="T58" fmla="*/ 1173 w 2308"/>
                  <a:gd name="T59" fmla="*/ 2466 h 2564"/>
                  <a:gd name="T60" fmla="*/ 937 w 2308"/>
                  <a:gd name="T61" fmla="*/ 2553 h 2564"/>
                  <a:gd name="T62" fmla="*/ 744 w 2308"/>
                  <a:gd name="T63" fmla="*/ 2376 h 2564"/>
                  <a:gd name="T64" fmla="*/ 551 w 2308"/>
                  <a:gd name="T65" fmla="*/ 2370 h 2564"/>
                  <a:gd name="T66" fmla="*/ 451 w 2308"/>
                  <a:gd name="T67" fmla="*/ 2310 h 2564"/>
                  <a:gd name="T68" fmla="*/ 318 w 2308"/>
                  <a:gd name="T69" fmla="*/ 2168 h 2564"/>
                  <a:gd name="T70" fmla="*/ 365 w 2308"/>
                  <a:gd name="T71" fmla="*/ 2034 h 2564"/>
                  <a:gd name="T72" fmla="*/ 432 w 2308"/>
                  <a:gd name="T73" fmla="*/ 1847 h 2564"/>
                  <a:gd name="T74" fmla="*/ 388 w 2308"/>
                  <a:gd name="T75" fmla="*/ 1744 h 2564"/>
                  <a:gd name="T76" fmla="*/ 308 w 2308"/>
                  <a:gd name="T77" fmla="*/ 1774 h 2564"/>
                  <a:gd name="T78" fmla="*/ 231 w 2308"/>
                  <a:gd name="T79" fmla="*/ 1683 h 2564"/>
                  <a:gd name="T80" fmla="*/ 172 w 2308"/>
                  <a:gd name="T81" fmla="*/ 1698 h 2564"/>
                  <a:gd name="T82" fmla="*/ 554 w 2308"/>
                  <a:gd name="T83" fmla="*/ 1393 h 2564"/>
                  <a:gd name="T84" fmla="*/ 696 w 2308"/>
                  <a:gd name="T85" fmla="*/ 1187 h 2564"/>
                  <a:gd name="T86" fmla="*/ 668 w 2308"/>
                  <a:gd name="T87" fmla="*/ 1070 h 2564"/>
                  <a:gd name="T88" fmla="*/ 649 w 2308"/>
                  <a:gd name="T89" fmla="*/ 855 h 2564"/>
                  <a:gd name="T90" fmla="*/ 750 w 2308"/>
                  <a:gd name="T91" fmla="*/ 816 h 2564"/>
                  <a:gd name="T92" fmla="*/ 904 w 2308"/>
                  <a:gd name="T93" fmla="*/ 740 h 2564"/>
                  <a:gd name="T94" fmla="*/ 731 w 2308"/>
                  <a:gd name="T95" fmla="*/ 474 h 2564"/>
                  <a:gd name="T96" fmla="*/ 793 w 2308"/>
                  <a:gd name="T97" fmla="*/ 338 h 2564"/>
                  <a:gd name="T98" fmla="*/ 804 w 2308"/>
                  <a:gd name="T99" fmla="*/ 235 h 25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308" h="2564">
                    <a:moveTo>
                      <a:pt x="804" y="235"/>
                    </a:moveTo>
                    <a:lnTo>
                      <a:pt x="847" y="292"/>
                    </a:lnTo>
                    <a:lnTo>
                      <a:pt x="981" y="301"/>
                    </a:lnTo>
                    <a:lnTo>
                      <a:pt x="1074" y="92"/>
                    </a:lnTo>
                    <a:lnTo>
                      <a:pt x="1095" y="113"/>
                    </a:lnTo>
                    <a:lnTo>
                      <a:pt x="1215" y="86"/>
                    </a:lnTo>
                    <a:lnTo>
                      <a:pt x="1327" y="162"/>
                    </a:lnTo>
                    <a:lnTo>
                      <a:pt x="1286" y="4"/>
                    </a:lnTo>
                    <a:lnTo>
                      <a:pt x="1518" y="33"/>
                    </a:lnTo>
                    <a:lnTo>
                      <a:pt x="1551" y="0"/>
                    </a:lnTo>
                    <a:lnTo>
                      <a:pt x="1564" y="45"/>
                    </a:lnTo>
                    <a:lnTo>
                      <a:pt x="1539" y="92"/>
                    </a:lnTo>
                    <a:lnTo>
                      <a:pt x="1564" y="152"/>
                    </a:lnTo>
                    <a:lnTo>
                      <a:pt x="1572" y="210"/>
                    </a:lnTo>
                    <a:lnTo>
                      <a:pt x="1548" y="237"/>
                    </a:lnTo>
                    <a:lnTo>
                      <a:pt x="1667" y="266"/>
                    </a:lnTo>
                    <a:lnTo>
                      <a:pt x="1697" y="317"/>
                    </a:lnTo>
                    <a:lnTo>
                      <a:pt x="1768" y="313"/>
                    </a:lnTo>
                    <a:lnTo>
                      <a:pt x="1830" y="402"/>
                    </a:lnTo>
                    <a:lnTo>
                      <a:pt x="1838" y="465"/>
                    </a:lnTo>
                    <a:lnTo>
                      <a:pt x="1904" y="501"/>
                    </a:lnTo>
                    <a:lnTo>
                      <a:pt x="1848" y="564"/>
                    </a:lnTo>
                    <a:lnTo>
                      <a:pt x="1981" y="754"/>
                    </a:lnTo>
                    <a:lnTo>
                      <a:pt x="2007" y="827"/>
                    </a:lnTo>
                    <a:lnTo>
                      <a:pt x="2042" y="867"/>
                    </a:lnTo>
                    <a:lnTo>
                      <a:pt x="2040" y="979"/>
                    </a:lnTo>
                    <a:lnTo>
                      <a:pt x="1999" y="1006"/>
                    </a:lnTo>
                    <a:lnTo>
                      <a:pt x="2018" y="1049"/>
                    </a:lnTo>
                    <a:lnTo>
                      <a:pt x="2051" y="1078"/>
                    </a:lnTo>
                    <a:lnTo>
                      <a:pt x="2029" y="1181"/>
                    </a:lnTo>
                    <a:lnTo>
                      <a:pt x="1972" y="1220"/>
                    </a:lnTo>
                    <a:lnTo>
                      <a:pt x="1954" y="1250"/>
                    </a:lnTo>
                    <a:lnTo>
                      <a:pt x="1926" y="1281"/>
                    </a:lnTo>
                    <a:lnTo>
                      <a:pt x="2084" y="1457"/>
                    </a:lnTo>
                    <a:lnTo>
                      <a:pt x="2131" y="1445"/>
                    </a:lnTo>
                    <a:lnTo>
                      <a:pt x="2168" y="1453"/>
                    </a:lnTo>
                    <a:lnTo>
                      <a:pt x="2217" y="1489"/>
                    </a:lnTo>
                    <a:lnTo>
                      <a:pt x="2231" y="1504"/>
                    </a:lnTo>
                    <a:lnTo>
                      <a:pt x="2283" y="1504"/>
                    </a:lnTo>
                    <a:lnTo>
                      <a:pt x="2308" y="1539"/>
                    </a:lnTo>
                    <a:lnTo>
                      <a:pt x="1975" y="2034"/>
                    </a:lnTo>
                    <a:lnTo>
                      <a:pt x="1966" y="2243"/>
                    </a:lnTo>
                    <a:lnTo>
                      <a:pt x="1981" y="2267"/>
                    </a:lnTo>
                    <a:lnTo>
                      <a:pt x="1986" y="2287"/>
                    </a:lnTo>
                    <a:lnTo>
                      <a:pt x="1951" y="2293"/>
                    </a:lnTo>
                    <a:lnTo>
                      <a:pt x="1947" y="2322"/>
                    </a:lnTo>
                    <a:lnTo>
                      <a:pt x="1898" y="2327"/>
                    </a:lnTo>
                    <a:lnTo>
                      <a:pt x="1890" y="2337"/>
                    </a:lnTo>
                    <a:lnTo>
                      <a:pt x="1839" y="2349"/>
                    </a:lnTo>
                    <a:lnTo>
                      <a:pt x="1842" y="2396"/>
                    </a:lnTo>
                    <a:lnTo>
                      <a:pt x="1812" y="2418"/>
                    </a:lnTo>
                    <a:lnTo>
                      <a:pt x="1793" y="2418"/>
                    </a:lnTo>
                    <a:lnTo>
                      <a:pt x="1690" y="2421"/>
                    </a:lnTo>
                    <a:lnTo>
                      <a:pt x="1609" y="2494"/>
                    </a:lnTo>
                    <a:lnTo>
                      <a:pt x="1481" y="2442"/>
                    </a:lnTo>
                    <a:lnTo>
                      <a:pt x="1404" y="2481"/>
                    </a:lnTo>
                    <a:lnTo>
                      <a:pt x="1312" y="2564"/>
                    </a:lnTo>
                    <a:lnTo>
                      <a:pt x="1276" y="2521"/>
                    </a:lnTo>
                    <a:lnTo>
                      <a:pt x="1243" y="2530"/>
                    </a:lnTo>
                    <a:lnTo>
                      <a:pt x="1173" y="2466"/>
                    </a:lnTo>
                    <a:lnTo>
                      <a:pt x="1028" y="2466"/>
                    </a:lnTo>
                    <a:lnTo>
                      <a:pt x="937" y="2553"/>
                    </a:lnTo>
                    <a:lnTo>
                      <a:pt x="820" y="2512"/>
                    </a:lnTo>
                    <a:lnTo>
                      <a:pt x="744" y="2376"/>
                    </a:lnTo>
                    <a:lnTo>
                      <a:pt x="690" y="2349"/>
                    </a:lnTo>
                    <a:lnTo>
                      <a:pt x="551" y="2370"/>
                    </a:lnTo>
                    <a:lnTo>
                      <a:pt x="460" y="2330"/>
                    </a:lnTo>
                    <a:lnTo>
                      <a:pt x="451" y="2310"/>
                    </a:lnTo>
                    <a:lnTo>
                      <a:pt x="418" y="2185"/>
                    </a:lnTo>
                    <a:lnTo>
                      <a:pt x="318" y="2168"/>
                    </a:lnTo>
                    <a:lnTo>
                      <a:pt x="324" y="2139"/>
                    </a:lnTo>
                    <a:lnTo>
                      <a:pt x="365" y="2034"/>
                    </a:lnTo>
                    <a:lnTo>
                      <a:pt x="348" y="1976"/>
                    </a:lnTo>
                    <a:lnTo>
                      <a:pt x="432" y="1847"/>
                    </a:lnTo>
                    <a:lnTo>
                      <a:pt x="418" y="1783"/>
                    </a:lnTo>
                    <a:lnTo>
                      <a:pt x="388" y="1744"/>
                    </a:lnTo>
                    <a:lnTo>
                      <a:pt x="324" y="1749"/>
                    </a:lnTo>
                    <a:lnTo>
                      <a:pt x="308" y="1774"/>
                    </a:lnTo>
                    <a:lnTo>
                      <a:pt x="263" y="1706"/>
                    </a:lnTo>
                    <a:lnTo>
                      <a:pt x="231" y="1683"/>
                    </a:lnTo>
                    <a:lnTo>
                      <a:pt x="209" y="1711"/>
                    </a:lnTo>
                    <a:lnTo>
                      <a:pt x="172" y="1698"/>
                    </a:lnTo>
                    <a:lnTo>
                      <a:pt x="0" y="1657"/>
                    </a:lnTo>
                    <a:lnTo>
                      <a:pt x="554" y="1393"/>
                    </a:lnTo>
                    <a:lnTo>
                      <a:pt x="662" y="1190"/>
                    </a:lnTo>
                    <a:lnTo>
                      <a:pt x="696" y="1187"/>
                    </a:lnTo>
                    <a:lnTo>
                      <a:pt x="699" y="1103"/>
                    </a:lnTo>
                    <a:lnTo>
                      <a:pt x="668" y="1070"/>
                    </a:lnTo>
                    <a:lnTo>
                      <a:pt x="651" y="937"/>
                    </a:lnTo>
                    <a:lnTo>
                      <a:pt x="649" y="855"/>
                    </a:lnTo>
                    <a:lnTo>
                      <a:pt x="687" y="818"/>
                    </a:lnTo>
                    <a:lnTo>
                      <a:pt x="750" y="816"/>
                    </a:lnTo>
                    <a:lnTo>
                      <a:pt x="845" y="740"/>
                    </a:lnTo>
                    <a:lnTo>
                      <a:pt x="904" y="740"/>
                    </a:lnTo>
                    <a:lnTo>
                      <a:pt x="934" y="682"/>
                    </a:lnTo>
                    <a:lnTo>
                      <a:pt x="731" y="474"/>
                    </a:lnTo>
                    <a:lnTo>
                      <a:pt x="725" y="387"/>
                    </a:lnTo>
                    <a:lnTo>
                      <a:pt x="793" y="338"/>
                    </a:lnTo>
                    <a:lnTo>
                      <a:pt x="762" y="234"/>
                    </a:lnTo>
                    <a:lnTo>
                      <a:pt x="804" y="23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508" name="Freeform 196"/>
              <p:cNvSpPr>
                <a:spLocks/>
              </p:cNvSpPr>
              <p:nvPr/>
            </p:nvSpPr>
            <p:spPr bwMode="auto">
              <a:xfrm>
                <a:off x="6756" y="1999"/>
                <a:ext cx="384" cy="428"/>
              </a:xfrm>
              <a:custGeom>
                <a:avLst/>
                <a:gdLst>
                  <a:gd name="T0" fmla="*/ 847 w 2308"/>
                  <a:gd name="T1" fmla="*/ 292 h 2564"/>
                  <a:gd name="T2" fmla="*/ 1074 w 2308"/>
                  <a:gd name="T3" fmla="*/ 92 h 2564"/>
                  <a:gd name="T4" fmla="*/ 1215 w 2308"/>
                  <a:gd name="T5" fmla="*/ 86 h 2564"/>
                  <a:gd name="T6" fmla="*/ 1286 w 2308"/>
                  <a:gd name="T7" fmla="*/ 4 h 2564"/>
                  <a:gd name="T8" fmla="*/ 1551 w 2308"/>
                  <a:gd name="T9" fmla="*/ 0 h 2564"/>
                  <a:gd name="T10" fmla="*/ 1539 w 2308"/>
                  <a:gd name="T11" fmla="*/ 92 h 2564"/>
                  <a:gd name="T12" fmla="*/ 1572 w 2308"/>
                  <a:gd name="T13" fmla="*/ 210 h 2564"/>
                  <a:gd name="T14" fmla="*/ 1667 w 2308"/>
                  <a:gd name="T15" fmla="*/ 266 h 2564"/>
                  <a:gd name="T16" fmla="*/ 1768 w 2308"/>
                  <a:gd name="T17" fmla="*/ 313 h 2564"/>
                  <a:gd name="T18" fmla="*/ 1838 w 2308"/>
                  <a:gd name="T19" fmla="*/ 465 h 2564"/>
                  <a:gd name="T20" fmla="*/ 1848 w 2308"/>
                  <a:gd name="T21" fmla="*/ 564 h 2564"/>
                  <a:gd name="T22" fmla="*/ 2007 w 2308"/>
                  <a:gd name="T23" fmla="*/ 827 h 2564"/>
                  <a:gd name="T24" fmla="*/ 2040 w 2308"/>
                  <a:gd name="T25" fmla="*/ 979 h 2564"/>
                  <a:gd name="T26" fmla="*/ 2018 w 2308"/>
                  <a:gd name="T27" fmla="*/ 1049 h 2564"/>
                  <a:gd name="T28" fmla="*/ 2029 w 2308"/>
                  <a:gd name="T29" fmla="*/ 1181 h 2564"/>
                  <a:gd name="T30" fmla="*/ 1954 w 2308"/>
                  <a:gd name="T31" fmla="*/ 1250 h 2564"/>
                  <a:gd name="T32" fmla="*/ 2084 w 2308"/>
                  <a:gd name="T33" fmla="*/ 1457 h 2564"/>
                  <a:gd name="T34" fmla="*/ 2168 w 2308"/>
                  <a:gd name="T35" fmla="*/ 1453 h 2564"/>
                  <a:gd name="T36" fmla="*/ 2231 w 2308"/>
                  <a:gd name="T37" fmla="*/ 1504 h 2564"/>
                  <a:gd name="T38" fmla="*/ 2308 w 2308"/>
                  <a:gd name="T39" fmla="*/ 1539 h 2564"/>
                  <a:gd name="T40" fmla="*/ 1966 w 2308"/>
                  <a:gd name="T41" fmla="*/ 2243 h 2564"/>
                  <a:gd name="T42" fmla="*/ 1986 w 2308"/>
                  <a:gd name="T43" fmla="*/ 2287 h 2564"/>
                  <a:gd name="T44" fmla="*/ 1947 w 2308"/>
                  <a:gd name="T45" fmla="*/ 2322 h 2564"/>
                  <a:gd name="T46" fmla="*/ 1890 w 2308"/>
                  <a:gd name="T47" fmla="*/ 2337 h 2564"/>
                  <a:gd name="T48" fmla="*/ 1842 w 2308"/>
                  <a:gd name="T49" fmla="*/ 2396 h 2564"/>
                  <a:gd name="T50" fmla="*/ 1793 w 2308"/>
                  <a:gd name="T51" fmla="*/ 2418 h 2564"/>
                  <a:gd name="T52" fmla="*/ 1609 w 2308"/>
                  <a:gd name="T53" fmla="*/ 2494 h 2564"/>
                  <a:gd name="T54" fmla="*/ 1404 w 2308"/>
                  <a:gd name="T55" fmla="*/ 2481 h 2564"/>
                  <a:gd name="T56" fmla="*/ 1276 w 2308"/>
                  <a:gd name="T57" fmla="*/ 2521 h 2564"/>
                  <a:gd name="T58" fmla="*/ 1173 w 2308"/>
                  <a:gd name="T59" fmla="*/ 2466 h 2564"/>
                  <a:gd name="T60" fmla="*/ 937 w 2308"/>
                  <a:gd name="T61" fmla="*/ 2553 h 2564"/>
                  <a:gd name="T62" fmla="*/ 744 w 2308"/>
                  <a:gd name="T63" fmla="*/ 2376 h 2564"/>
                  <a:gd name="T64" fmla="*/ 551 w 2308"/>
                  <a:gd name="T65" fmla="*/ 2370 h 2564"/>
                  <a:gd name="T66" fmla="*/ 451 w 2308"/>
                  <a:gd name="T67" fmla="*/ 2310 h 2564"/>
                  <a:gd name="T68" fmla="*/ 318 w 2308"/>
                  <a:gd name="T69" fmla="*/ 2168 h 2564"/>
                  <a:gd name="T70" fmla="*/ 365 w 2308"/>
                  <a:gd name="T71" fmla="*/ 2034 h 2564"/>
                  <a:gd name="T72" fmla="*/ 432 w 2308"/>
                  <a:gd name="T73" fmla="*/ 1847 h 2564"/>
                  <a:gd name="T74" fmla="*/ 388 w 2308"/>
                  <a:gd name="T75" fmla="*/ 1744 h 2564"/>
                  <a:gd name="T76" fmla="*/ 308 w 2308"/>
                  <a:gd name="T77" fmla="*/ 1774 h 2564"/>
                  <a:gd name="T78" fmla="*/ 231 w 2308"/>
                  <a:gd name="T79" fmla="*/ 1683 h 2564"/>
                  <a:gd name="T80" fmla="*/ 172 w 2308"/>
                  <a:gd name="T81" fmla="*/ 1698 h 2564"/>
                  <a:gd name="T82" fmla="*/ 554 w 2308"/>
                  <a:gd name="T83" fmla="*/ 1393 h 2564"/>
                  <a:gd name="T84" fmla="*/ 696 w 2308"/>
                  <a:gd name="T85" fmla="*/ 1187 h 2564"/>
                  <a:gd name="T86" fmla="*/ 668 w 2308"/>
                  <a:gd name="T87" fmla="*/ 1070 h 2564"/>
                  <a:gd name="T88" fmla="*/ 649 w 2308"/>
                  <a:gd name="T89" fmla="*/ 855 h 2564"/>
                  <a:gd name="T90" fmla="*/ 750 w 2308"/>
                  <a:gd name="T91" fmla="*/ 816 h 2564"/>
                  <a:gd name="T92" fmla="*/ 904 w 2308"/>
                  <a:gd name="T93" fmla="*/ 740 h 2564"/>
                  <a:gd name="T94" fmla="*/ 731 w 2308"/>
                  <a:gd name="T95" fmla="*/ 474 h 2564"/>
                  <a:gd name="T96" fmla="*/ 793 w 2308"/>
                  <a:gd name="T97" fmla="*/ 338 h 2564"/>
                  <a:gd name="T98" fmla="*/ 804 w 2308"/>
                  <a:gd name="T99" fmla="*/ 235 h 25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308" h="2564">
                    <a:moveTo>
                      <a:pt x="804" y="235"/>
                    </a:moveTo>
                    <a:lnTo>
                      <a:pt x="847" y="292"/>
                    </a:lnTo>
                    <a:lnTo>
                      <a:pt x="981" y="301"/>
                    </a:lnTo>
                    <a:lnTo>
                      <a:pt x="1074" y="92"/>
                    </a:lnTo>
                    <a:lnTo>
                      <a:pt x="1095" y="113"/>
                    </a:lnTo>
                    <a:lnTo>
                      <a:pt x="1215" y="86"/>
                    </a:lnTo>
                    <a:lnTo>
                      <a:pt x="1327" y="162"/>
                    </a:lnTo>
                    <a:lnTo>
                      <a:pt x="1286" y="4"/>
                    </a:lnTo>
                    <a:lnTo>
                      <a:pt x="1518" y="33"/>
                    </a:lnTo>
                    <a:lnTo>
                      <a:pt x="1551" y="0"/>
                    </a:lnTo>
                    <a:lnTo>
                      <a:pt x="1564" y="45"/>
                    </a:lnTo>
                    <a:lnTo>
                      <a:pt x="1539" y="92"/>
                    </a:lnTo>
                    <a:lnTo>
                      <a:pt x="1564" y="152"/>
                    </a:lnTo>
                    <a:lnTo>
                      <a:pt x="1572" y="210"/>
                    </a:lnTo>
                    <a:lnTo>
                      <a:pt x="1548" y="237"/>
                    </a:lnTo>
                    <a:lnTo>
                      <a:pt x="1667" y="266"/>
                    </a:lnTo>
                    <a:lnTo>
                      <a:pt x="1697" y="317"/>
                    </a:lnTo>
                    <a:lnTo>
                      <a:pt x="1768" y="313"/>
                    </a:lnTo>
                    <a:lnTo>
                      <a:pt x="1830" y="402"/>
                    </a:lnTo>
                    <a:lnTo>
                      <a:pt x="1838" y="465"/>
                    </a:lnTo>
                    <a:lnTo>
                      <a:pt x="1904" y="501"/>
                    </a:lnTo>
                    <a:lnTo>
                      <a:pt x="1848" y="564"/>
                    </a:lnTo>
                    <a:lnTo>
                      <a:pt x="1981" y="754"/>
                    </a:lnTo>
                    <a:lnTo>
                      <a:pt x="2007" y="827"/>
                    </a:lnTo>
                    <a:lnTo>
                      <a:pt x="2042" y="867"/>
                    </a:lnTo>
                    <a:lnTo>
                      <a:pt x="2040" y="979"/>
                    </a:lnTo>
                    <a:lnTo>
                      <a:pt x="1999" y="1006"/>
                    </a:lnTo>
                    <a:lnTo>
                      <a:pt x="2018" y="1049"/>
                    </a:lnTo>
                    <a:lnTo>
                      <a:pt x="2051" y="1078"/>
                    </a:lnTo>
                    <a:lnTo>
                      <a:pt x="2029" y="1181"/>
                    </a:lnTo>
                    <a:lnTo>
                      <a:pt x="1972" y="1220"/>
                    </a:lnTo>
                    <a:lnTo>
                      <a:pt x="1954" y="1250"/>
                    </a:lnTo>
                    <a:lnTo>
                      <a:pt x="1926" y="1281"/>
                    </a:lnTo>
                    <a:lnTo>
                      <a:pt x="2084" y="1457"/>
                    </a:lnTo>
                    <a:lnTo>
                      <a:pt x="2131" y="1445"/>
                    </a:lnTo>
                    <a:lnTo>
                      <a:pt x="2168" y="1453"/>
                    </a:lnTo>
                    <a:lnTo>
                      <a:pt x="2217" y="1489"/>
                    </a:lnTo>
                    <a:lnTo>
                      <a:pt x="2231" y="1504"/>
                    </a:lnTo>
                    <a:lnTo>
                      <a:pt x="2283" y="1504"/>
                    </a:lnTo>
                    <a:lnTo>
                      <a:pt x="2308" y="1539"/>
                    </a:lnTo>
                    <a:lnTo>
                      <a:pt x="1975" y="2034"/>
                    </a:lnTo>
                    <a:lnTo>
                      <a:pt x="1966" y="2243"/>
                    </a:lnTo>
                    <a:lnTo>
                      <a:pt x="1981" y="2267"/>
                    </a:lnTo>
                    <a:lnTo>
                      <a:pt x="1986" y="2287"/>
                    </a:lnTo>
                    <a:lnTo>
                      <a:pt x="1951" y="2293"/>
                    </a:lnTo>
                    <a:lnTo>
                      <a:pt x="1947" y="2322"/>
                    </a:lnTo>
                    <a:lnTo>
                      <a:pt x="1898" y="2327"/>
                    </a:lnTo>
                    <a:lnTo>
                      <a:pt x="1890" y="2337"/>
                    </a:lnTo>
                    <a:lnTo>
                      <a:pt x="1839" y="2349"/>
                    </a:lnTo>
                    <a:lnTo>
                      <a:pt x="1842" y="2396"/>
                    </a:lnTo>
                    <a:lnTo>
                      <a:pt x="1812" y="2418"/>
                    </a:lnTo>
                    <a:lnTo>
                      <a:pt x="1793" y="2418"/>
                    </a:lnTo>
                    <a:lnTo>
                      <a:pt x="1690" y="2421"/>
                    </a:lnTo>
                    <a:lnTo>
                      <a:pt x="1609" y="2494"/>
                    </a:lnTo>
                    <a:lnTo>
                      <a:pt x="1481" y="2442"/>
                    </a:lnTo>
                    <a:lnTo>
                      <a:pt x="1404" y="2481"/>
                    </a:lnTo>
                    <a:lnTo>
                      <a:pt x="1312" y="2564"/>
                    </a:lnTo>
                    <a:lnTo>
                      <a:pt x="1276" y="2521"/>
                    </a:lnTo>
                    <a:lnTo>
                      <a:pt x="1243" y="2530"/>
                    </a:lnTo>
                    <a:lnTo>
                      <a:pt x="1173" y="2466"/>
                    </a:lnTo>
                    <a:lnTo>
                      <a:pt x="1028" y="2466"/>
                    </a:lnTo>
                    <a:lnTo>
                      <a:pt x="937" y="2553"/>
                    </a:lnTo>
                    <a:lnTo>
                      <a:pt x="820" y="2512"/>
                    </a:lnTo>
                    <a:lnTo>
                      <a:pt x="744" y="2376"/>
                    </a:lnTo>
                    <a:lnTo>
                      <a:pt x="690" y="2349"/>
                    </a:lnTo>
                    <a:lnTo>
                      <a:pt x="551" y="2370"/>
                    </a:lnTo>
                    <a:lnTo>
                      <a:pt x="460" y="2330"/>
                    </a:lnTo>
                    <a:lnTo>
                      <a:pt x="451" y="2310"/>
                    </a:lnTo>
                    <a:lnTo>
                      <a:pt x="418" y="2185"/>
                    </a:lnTo>
                    <a:lnTo>
                      <a:pt x="318" y="2168"/>
                    </a:lnTo>
                    <a:lnTo>
                      <a:pt x="324" y="2139"/>
                    </a:lnTo>
                    <a:lnTo>
                      <a:pt x="365" y="2034"/>
                    </a:lnTo>
                    <a:lnTo>
                      <a:pt x="348" y="1976"/>
                    </a:lnTo>
                    <a:lnTo>
                      <a:pt x="432" y="1847"/>
                    </a:lnTo>
                    <a:lnTo>
                      <a:pt x="418" y="1783"/>
                    </a:lnTo>
                    <a:lnTo>
                      <a:pt x="388" y="1744"/>
                    </a:lnTo>
                    <a:lnTo>
                      <a:pt x="324" y="1749"/>
                    </a:lnTo>
                    <a:lnTo>
                      <a:pt x="308" y="1774"/>
                    </a:lnTo>
                    <a:lnTo>
                      <a:pt x="263" y="1706"/>
                    </a:lnTo>
                    <a:lnTo>
                      <a:pt x="231" y="1683"/>
                    </a:lnTo>
                    <a:lnTo>
                      <a:pt x="209" y="1711"/>
                    </a:lnTo>
                    <a:lnTo>
                      <a:pt x="172" y="1698"/>
                    </a:lnTo>
                    <a:lnTo>
                      <a:pt x="0" y="1657"/>
                    </a:lnTo>
                    <a:lnTo>
                      <a:pt x="554" y="1393"/>
                    </a:lnTo>
                    <a:lnTo>
                      <a:pt x="662" y="1190"/>
                    </a:lnTo>
                    <a:lnTo>
                      <a:pt x="696" y="1187"/>
                    </a:lnTo>
                    <a:lnTo>
                      <a:pt x="699" y="1103"/>
                    </a:lnTo>
                    <a:lnTo>
                      <a:pt x="668" y="1070"/>
                    </a:lnTo>
                    <a:lnTo>
                      <a:pt x="651" y="937"/>
                    </a:lnTo>
                    <a:lnTo>
                      <a:pt x="649" y="855"/>
                    </a:lnTo>
                    <a:lnTo>
                      <a:pt x="687" y="818"/>
                    </a:lnTo>
                    <a:lnTo>
                      <a:pt x="750" y="816"/>
                    </a:lnTo>
                    <a:lnTo>
                      <a:pt x="845" y="740"/>
                    </a:lnTo>
                    <a:lnTo>
                      <a:pt x="904" y="740"/>
                    </a:lnTo>
                    <a:lnTo>
                      <a:pt x="934" y="682"/>
                    </a:lnTo>
                    <a:lnTo>
                      <a:pt x="731" y="474"/>
                    </a:lnTo>
                    <a:lnTo>
                      <a:pt x="725" y="387"/>
                    </a:lnTo>
                    <a:lnTo>
                      <a:pt x="793" y="338"/>
                    </a:lnTo>
                    <a:lnTo>
                      <a:pt x="762" y="234"/>
                    </a:lnTo>
                    <a:lnTo>
                      <a:pt x="804" y="23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509" name="Freeform 197"/>
              <p:cNvSpPr>
                <a:spLocks/>
              </p:cNvSpPr>
              <p:nvPr/>
            </p:nvSpPr>
            <p:spPr bwMode="auto">
              <a:xfrm>
                <a:off x="7012" y="1991"/>
                <a:ext cx="285" cy="222"/>
              </a:xfrm>
              <a:custGeom>
                <a:avLst/>
                <a:gdLst>
                  <a:gd name="T0" fmla="*/ 37 w 1706"/>
                  <a:gd name="T1" fmla="*/ 0 h 1330"/>
                  <a:gd name="T2" fmla="*/ 6 w 1706"/>
                  <a:gd name="T3" fmla="*/ 46 h 1330"/>
                  <a:gd name="T4" fmla="*/ 23 w 1706"/>
                  <a:gd name="T5" fmla="*/ 91 h 1330"/>
                  <a:gd name="T6" fmla="*/ 0 w 1706"/>
                  <a:gd name="T7" fmla="*/ 140 h 1330"/>
                  <a:gd name="T8" fmla="*/ 25 w 1706"/>
                  <a:gd name="T9" fmla="*/ 195 h 1330"/>
                  <a:gd name="T10" fmla="*/ 33 w 1706"/>
                  <a:gd name="T11" fmla="*/ 259 h 1330"/>
                  <a:gd name="T12" fmla="*/ 6 w 1706"/>
                  <a:gd name="T13" fmla="*/ 286 h 1330"/>
                  <a:gd name="T14" fmla="*/ 128 w 1706"/>
                  <a:gd name="T15" fmla="*/ 317 h 1330"/>
                  <a:gd name="T16" fmla="*/ 159 w 1706"/>
                  <a:gd name="T17" fmla="*/ 366 h 1330"/>
                  <a:gd name="T18" fmla="*/ 226 w 1706"/>
                  <a:gd name="T19" fmla="*/ 361 h 1330"/>
                  <a:gd name="T20" fmla="*/ 292 w 1706"/>
                  <a:gd name="T21" fmla="*/ 451 h 1330"/>
                  <a:gd name="T22" fmla="*/ 298 w 1706"/>
                  <a:gd name="T23" fmla="*/ 514 h 1330"/>
                  <a:gd name="T24" fmla="*/ 366 w 1706"/>
                  <a:gd name="T25" fmla="*/ 550 h 1330"/>
                  <a:gd name="T26" fmla="*/ 309 w 1706"/>
                  <a:gd name="T27" fmla="*/ 611 h 1330"/>
                  <a:gd name="T28" fmla="*/ 441 w 1706"/>
                  <a:gd name="T29" fmla="*/ 800 h 1330"/>
                  <a:gd name="T30" fmla="*/ 467 w 1706"/>
                  <a:gd name="T31" fmla="*/ 871 h 1330"/>
                  <a:gd name="T32" fmla="*/ 504 w 1706"/>
                  <a:gd name="T33" fmla="*/ 913 h 1330"/>
                  <a:gd name="T34" fmla="*/ 499 w 1706"/>
                  <a:gd name="T35" fmla="*/ 1032 h 1330"/>
                  <a:gd name="T36" fmla="*/ 459 w 1706"/>
                  <a:gd name="T37" fmla="*/ 1055 h 1330"/>
                  <a:gd name="T38" fmla="*/ 476 w 1706"/>
                  <a:gd name="T39" fmla="*/ 1097 h 1330"/>
                  <a:gd name="T40" fmla="*/ 512 w 1706"/>
                  <a:gd name="T41" fmla="*/ 1126 h 1330"/>
                  <a:gd name="T42" fmla="*/ 492 w 1706"/>
                  <a:gd name="T43" fmla="*/ 1230 h 1330"/>
                  <a:gd name="T44" fmla="*/ 434 w 1706"/>
                  <a:gd name="T45" fmla="*/ 1262 h 1330"/>
                  <a:gd name="T46" fmla="*/ 416 w 1706"/>
                  <a:gd name="T47" fmla="*/ 1295 h 1330"/>
                  <a:gd name="T48" fmla="*/ 893 w 1706"/>
                  <a:gd name="T49" fmla="*/ 1330 h 1330"/>
                  <a:gd name="T50" fmla="*/ 995 w 1706"/>
                  <a:gd name="T51" fmla="*/ 1188 h 1330"/>
                  <a:gd name="T52" fmla="*/ 1003 w 1706"/>
                  <a:gd name="T53" fmla="*/ 1161 h 1330"/>
                  <a:gd name="T54" fmla="*/ 969 w 1706"/>
                  <a:gd name="T55" fmla="*/ 1149 h 1330"/>
                  <a:gd name="T56" fmla="*/ 969 w 1706"/>
                  <a:gd name="T57" fmla="*/ 1118 h 1330"/>
                  <a:gd name="T58" fmla="*/ 987 w 1706"/>
                  <a:gd name="T59" fmla="*/ 1053 h 1330"/>
                  <a:gd name="T60" fmla="*/ 1032 w 1706"/>
                  <a:gd name="T61" fmla="*/ 1001 h 1330"/>
                  <a:gd name="T62" fmla="*/ 1091 w 1706"/>
                  <a:gd name="T63" fmla="*/ 961 h 1330"/>
                  <a:gd name="T64" fmla="*/ 1173 w 1706"/>
                  <a:gd name="T65" fmla="*/ 950 h 1330"/>
                  <a:gd name="T66" fmla="*/ 1289 w 1706"/>
                  <a:gd name="T67" fmla="*/ 862 h 1330"/>
                  <a:gd name="T68" fmla="*/ 1318 w 1706"/>
                  <a:gd name="T69" fmla="*/ 862 h 1330"/>
                  <a:gd name="T70" fmla="*/ 1344 w 1706"/>
                  <a:gd name="T71" fmla="*/ 881 h 1330"/>
                  <a:gd name="T72" fmla="*/ 1358 w 1706"/>
                  <a:gd name="T73" fmla="*/ 948 h 1330"/>
                  <a:gd name="T74" fmla="*/ 1405 w 1706"/>
                  <a:gd name="T75" fmla="*/ 1023 h 1330"/>
                  <a:gd name="T76" fmla="*/ 1474 w 1706"/>
                  <a:gd name="T77" fmla="*/ 1064 h 1330"/>
                  <a:gd name="T78" fmla="*/ 1486 w 1706"/>
                  <a:gd name="T79" fmla="*/ 996 h 1330"/>
                  <a:gd name="T80" fmla="*/ 1429 w 1706"/>
                  <a:gd name="T81" fmla="*/ 874 h 1330"/>
                  <a:gd name="T82" fmla="*/ 1493 w 1706"/>
                  <a:gd name="T83" fmla="*/ 743 h 1330"/>
                  <a:gd name="T84" fmla="*/ 1462 w 1706"/>
                  <a:gd name="T85" fmla="*/ 678 h 1330"/>
                  <a:gd name="T86" fmla="*/ 1464 w 1706"/>
                  <a:gd name="T87" fmla="*/ 602 h 1330"/>
                  <a:gd name="T88" fmla="*/ 1425 w 1706"/>
                  <a:gd name="T89" fmla="*/ 548 h 1330"/>
                  <a:gd name="T90" fmla="*/ 1488 w 1706"/>
                  <a:gd name="T91" fmla="*/ 445 h 1330"/>
                  <a:gd name="T92" fmla="*/ 1500 w 1706"/>
                  <a:gd name="T93" fmla="*/ 302 h 1330"/>
                  <a:gd name="T94" fmla="*/ 1706 w 1706"/>
                  <a:gd name="T95" fmla="*/ 154 h 1330"/>
                  <a:gd name="T96" fmla="*/ 1673 w 1706"/>
                  <a:gd name="T97" fmla="*/ 100 h 1330"/>
                  <a:gd name="T98" fmla="*/ 1630 w 1706"/>
                  <a:gd name="T99" fmla="*/ 130 h 1330"/>
                  <a:gd name="T100" fmla="*/ 1621 w 1706"/>
                  <a:gd name="T101" fmla="*/ 116 h 1330"/>
                  <a:gd name="T102" fmla="*/ 1486 w 1706"/>
                  <a:gd name="T103" fmla="*/ 210 h 1330"/>
                  <a:gd name="T104" fmla="*/ 1454 w 1706"/>
                  <a:gd name="T105" fmla="*/ 203 h 1330"/>
                  <a:gd name="T106" fmla="*/ 1409 w 1706"/>
                  <a:gd name="T107" fmla="*/ 177 h 1330"/>
                  <a:gd name="T108" fmla="*/ 1401 w 1706"/>
                  <a:gd name="T109" fmla="*/ 114 h 1330"/>
                  <a:gd name="T110" fmla="*/ 873 w 1706"/>
                  <a:gd name="T111" fmla="*/ 117 h 1330"/>
                  <a:gd name="T112" fmla="*/ 660 w 1706"/>
                  <a:gd name="T113" fmla="*/ 187 h 1330"/>
                  <a:gd name="T114" fmla="*/ 626 w 1706"/>
                  <a:gd name="T115" fmla="*/ 205 h 1330"/>
                  <a:gd name="T116" fmla="*/ 37 w 1706"/>
                  <a:gd name="T117" fmla="*/ 0 h 13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706" h="1330">
                    <a:moveTo>
                      <a:pt x="37" y="0"/>
                    </a:moveTo>
                    <a:lnTo>
                      <a:pt x="6" y="46"/>
                    </a:lnTo>
                    <a:lnTo>
                      <a:pt x="23" y="91"/>
                    </a:lnTo>
                    <a:lnTo>
                      <a:pt x="0" y="140"/>
                    </a:lnTo>
                    <a:lnTo>
                      <a:pt x="25" y="195"/>
                    </a:lnTo>
                    <a:lnTo>
                      <a:pt x="33" y="259"/>
                    </a:lnTo>
                    <a:lnTo>
                      <a:pt x="6" y="286"/>
                    </a:lnTo>
                    <a:lnTo>
                      <a:pt x="128" y="317"/>
                    </a:lnTo>
                    <a:lnTo>
                      <a:pt x="159" y="366"/>
                    </a:lnTo>
                    <a:lnTo>
                      <a:pt x="226" y="361"/>
                    </a:lnTo>
                    <a:lnTo>
                      <a:pt x="292" y="451"/>
                    </a:lnTo>
                    <a:lnTo>
                      <a:pt x="298" y="514"/>
                    </a:lnTo>
                    <a:lnTo>
                      <a:pt x="366" y="550"/>
                    </a:lnTo>
                    <a:lnTo>
                      <a:pt x="309" y="611"/>
                    </a:lnTo>
                    <a:lnTo>
                      <a:pt x="441" y="800"/>
                    </a:lnTo>
                    <a:lnTo>
                      <a:pt x="467" y="871"/>
                    </a:lnTo>
                    <a:lnTo>
                      <a:pt x="504" y="913"/>
                    </a:lnTo>
                    <a:lnTo>
                      <a:pt x="499" y="1032"/>
                    </a:lnTo>
                    <a:lnTo>
                      <a:pt x="459" y="1055"/>
                    </a:lnTo>
                    <a:lnTo>
                      <a:pt x="476" y="1097"/>
                    </a:lnTo>
                    <a:lnTo>
                      <a:pt x="512" y="1126"/>
                    </a:lnTo>
                    <a:lnTo>
                      <a:pt x="492" y="1230"/>
                    </a:lnTo>
                    <a:lnTo>
                      <a:pt x="434" y="1262"/>
                    </a:lnTo>
                    <a:lnTo>
                      <a:pt x="416" y="1295"/>
                    </a:lnTo>
                    <a:lnTo>
                      <a:pt x="893" y="1330"/>
                    </a:lnTo>
                    <a:lnTo>
                      <a:pt x="995" y="1188"/>
                    </a:lnTo>
                    <a:lnTo>
                      <a:pt x="1003" y="1161"/>
                    </a:lnTo>
                    <a:lnTo>
                      <a:pt x="969" y="1149"/>
                    </a:lnTo>
                    <a:lnTo>
                      <a:pt x="969" y="1118"/>
                    </a:lnTo>
                    <a:lnTo>
                      <a:pt x="987" y="1053"/>
                    </a:lnTo>
                    <a:lnTo>
                      <a:pt x="1032" y="1001"/>
                    </a:lnTo>
                    <a:lnTo>
                      <a:pt x="1091" y="961"/>
                    </a:lnTo>
                    <a:lnTo>
                      <a:pt x="1173" y="950"/>
                    </a:lnTo>
                    <a:lnTo>
                      <a:pt x="1289" y="862"/>
                    </a:lnTo>
                    <a:lnTo>
                      <a:pt x="1318" y="862"/>
                    </a:lnTo>
                    <a:lnTo>
                      <a:pt x="1344" y="881"/>
                    </a:lnTo>
                    <a:lnTo>
                      <a:pt x="1358" y="948"/>
                    </a:lnTo>
                    <a:lnTo>
                      <a:pt x="1405" y="1023"/>
                    </a:lnTo>
                    <a:lnTo>
                      <a:pt x="1474" y="1064"/>
                    </a:lnTo>
                    <a:lnTo>
                      <a:pt x="1486" y="996"/>
                    </a:lnTo>
                    <a:lnTo>
                      <a:pt x="1429" y="874"/>
                    </a:lnTo>
                    <a:lnTo>
                      <a:pt x="1493" y="743"/>
                    </a:lnTo>
                    <a:lnTo>
                      <a:pt x="1462" y="678"/>
                    </a:lnTo>
                    <a:lnTo>
                      <a:pt x="1464" y="602"/>
                    </a:lnTo>
                    <a:lnTo>
                      <a:pt x="1425" y="548"/>
                    </a:lnTo>
                    <a:lnTo>
                      <a:pt x="1488" y="445"/>
                    </a:lnTo>
                    <a:lnTo>
                      <a:pt x="1500" y="302"/>
                    </a:lnTo>
                    <a:lnTo>
                      <a:pt x="1706" y="154"/>
                    </a:lnTo>
                    <a:lnTo>
                      <a:pt x="1673" y="100"/>
                    </a:lnTo>
                    <a:lnTo>
                      <a:pt x="1630" y="130"/>
                    </a:lnTo>
                    <a:lnTo>
                      <a:pt x="1621" y="116"/>
                    </a:lnTo>
                    <a:lnTo>
                      <a:pt x="1486" y="210"/>
                    </a:lnTo>
                    <a:lnTo>
                      <a:pt x="1454" y="203"/>
                    </a:lnTo>
                    <a:lnTo>
                      <a:pt x="1409" y="177"/>
                    </a:lnTo>
                    <a:lnTo>
                      <a:pt x="1401" y="114"/>
                    </a:lnTo>
                    <a:lnTo>
                      <a:pt x="873" y="117"/>
                    </a:lnTo>
                    <a:lnTo>
                      <a:pt x="660" y="187"/>
                    </a:lnTo>
                    <a:lnTo>
                      <a:pt x="626" y="205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510" name="Freeform 198"/>
              <p:cNvSpPr>
                <a:spLocks/>
              </p:cNvSpPr>
              <p:nvPr/>
            </p:nvSpPr>
            <p:spPr bwMode="auto">
              <a:xfrm>
                <a:off x="7012" y="1991"/>
                <a:ext cx="285" cy="222"/>
              </a:xfrm>
              <a:custGeom>
                <a:avLst/>
                <a:gdLst>
                  <a:gd name="T0" fmla="*/ 37 w 1706"/>
                  <a:gd name="T1" fmla="*/ 0 h 1330"/>
                  <a:gd name="T2" fmla="*/ 6 w 1706"/>
                  <a:gd name="T3" fmla="*/ 46 h 1330"/>
                  <a:gd name="T4" fmla="*/ 23 w 1706"/>
                  <a:gd name="T5" fmla="*/ 91 h 1330"/>
                  <a:gd name="T6" fmla="*/ 0 w 1706"/>
                  <a:gd name="T7" fmla="*/ 140 h 1330"/>
                  <a:gd name="T8" fmla="*/ 25 w 1706"/>
                  <a:gd name="T9" fmla="*/ 195 h 1330"/>
                  <a:gd name="T10" fmla="*/ 33 w 1706"/>
                  <a:gd name="T11" fmla="*/ 259 h 1330"/>
                  <a:gd name="T12" fmla="*/ 6 w 1706"/>
                  <a:gd name="T13" fmla="*/ 286 h 1330"/>
                  <a:gd name="T14" fmla="*/ 128 w 1706"/>
                  <a:gd name="T15" fmla="*/ 317 h 1330"/>
                  <a:gd name="T16" fmla="*/ 159 w 1706"/>
                  <a:gd name="T17" fmla="*/ 366 h 1330"/>
                  <a:gd name="T18" fmla="*/ 226 w 1706"/>
                  <a:gd name="T19" fmla="*/ 361 h 1330"/>
                  <a:gd name="T20" fmla="*/ 292 w 1706"/>
                  <a:gd name="T21" fmla="*/ 451 h 1330"/>
                  <a:gd name="T22" fmla="*/ 298 w 1706"/>
                  <a:gd name="T23" fmla="*/ 514 h 1330"/>
                  <a:gd name="T24" fmla="*/ 366 w 1706"/>
                  <a:gd name="T25" fmla="*/ 550 h 1330"/>
                  <a:gd name="T26" fmla="*/ 309 w 1706"/>
                  <a:gd name="T27" fmla="*/ 611 h 1330"/>
                  <a:gd name="T28" fmla="*/ 441 w 1706"/>
                  <a:gd name="T29" fmla="*/ 800 h 1330"/>
                  <a:gd name="T30" fmla="*/ 467 w 1706"/>
                  <a:gd name="T31" fmla="*/ 871 h 1330"/>
                  <a:gd name="T32" fmla="*/ 504 w 1706"/>
                  <a:gd name="T33" fmla="*/ 913 h 1330"/>
                  <a:gd name="T34" fmla="*/ 499 w 1706"/>
                  <a:gd name="T35" fmla="*/ 1032 h 1330"/>
                  <a:gd name="T36" fmla="*/ 459 w 1706"/>
                  <a:gd name="T37" fmla="*/ 1055 h 1330"/>
                  <a:gd name="T38" fmla="*/ 476 w 1706"/>
                  <a:gd name="T39" fmla="*/ 1097 h 1330"/>
                  <a:gd name="T40" fmla="*/ 512 w 1706"/>
                  <a:gd name="T41" fmla="*/ 1126 h 1330"/>
                  <a:gd name="T42" fmla="*/ 492 w 1706"/>
                  <a:gd name="T43" fmla="*/ 1230 h 1330"/>
                  <a:gd name="T44" fmla="*/ 434 w 1706"/>
                  <a:gd name="T45" fmla="*/ 1262 h 1330"/>
                  <a:gd name="T46" fmla="*/ 416 w 1706"/>
                  <a:gd name="T47" fmla="*/ 1295 h 1330"/>
                  <a:gd name="T48" fmla="*/ 893 w 1706"/>
                  <a:gd name="T49" fmla="*/ 1330 h 1330"/>
                  <a:gd name="T50" fmla="*/ 995 w 1706"/>
                  <a:gd name="T51" fmla="*/ 1188 h 1330"/>
                  <a:gd name="T52" fmla="*/ 1003 w 1706"/>
                  <a:gd name="T53" fmla="*/ 1161 h 1330"/>
                  <a:gd name="T54" fmla="*/ 969 w 1706"/>
                  <a:gd name="T55" fmla="*/ 1149 h 1330"/>
                  <a:gd name="T56" fmla="*/ 969 w 1706"/>
                  <a:gd name="T57" fmla="*/ 1118 h 1330"/>
                  <a:gd name="T58" fmla="*/ 987 w 1706"/>
                  <a:gd name="T59" fmla="*/ 1053 h 1330"/>
                  <a:gd name="T60" fmla="*/ 1032 w 1706"/>
                  <a:gd name="T61" fmla="*/ 1001 h 1330"/>
                  <a:gd name="T62" fmla="*/ 1091 w 1706"/>
                  <a:gd name="T63" fmla="*/ 961 h 1330"/>
                  <a:gd name="T64" fmla="*/ 1173 w 1706"/>
                  <a:gd name="T65" fmla="*/ 950 h 1330"/>
                  <a:gd name="T66" fmla="*/ 1289 w 1706"/>
                  <a:gd name="T67" fmla="*/ 862 h 1330"/>
                  <a:gd name="T68" fmla="*/ 1318 w 1706"/>
                  <a:gd name="T69" fmla="*/ 862 h 1330"/>
                  <a:gd name="T70" fmla="*/ 1344 w 1706"/>
                  <a:gd name="T71" fmla="*/ 881 h 1330"/>
                  <a:gd name="T72" fmla="*/ 1358 w 1706"/>
                  <a:gd name="T73" fmla="*/ 948 h 1330"/>
                  <a:gd name="T74" fmla="*/ 1405 w 1706"/>
                  <a:gd name="T75" fmla="*/ 1023 h 1330"/>
                  <a:gd name="T76" fmla="*/ 1474 w 1706"/>
                  <a:gd name="T77" fmla="*/ 1064 h 1330"/>
                  <a:gd name="T78" fmla="*/ 1486 w 1706"/>
                  <a:gd name="T79" fmla="*/ 996 h 1330"/>
                  <a:gd name="T80" fmla="*/ 1429 w 1706"/>
                  <a:gd name="T81" fmla="*/ 874 h 1330"/>
                  <a:gd name="T82" fmla="*/ 1493 w 1706"/>
                  <a:gd name="T83" fmla="*/ 743 h 1330"/>
                  <a:gd name="T84" fmla="*/ 1462 w 1706"/>
                  <a:gd name="T85" fmla="*/ 678 h 1330"/>
                  <a:gd name="T86" fmla="*/ 1464 w 1706"/>
                  <a:gd name="T87" fmla="*/ 602 h 1330"/>
                  <a:gd name="T88" fmla="*/ 1425 w 1706"/>
                  <a:gd name="T89" fmla="*/ 548 h 1330"/>
                  <a:gd name="T90" fmla="*/ 1488 w 1706"/>
                  <a:gd name="T91" fmla="*/ 445 h 1330"/>
                  <a:gd name="T92" fmla="*/ 1500 w 1706"/>
                  <a:gd name="T93" fmla="*/ 302 h 1330"/>
                  <a:gd name="T94" fmla="*/ 1706 w 1706"/>
                  <a:gd name="T95" fmla="*/ 154 h 1330"/>
                  <a:gd name="T96" fmla="*/ 1673 w 1706"/>
                  <a:gd name="T97" fmla="*/ 100 h 1330"/>
                  <a:gd name="T98" fmla="*/ 1630 w 1706"/>
                  <a:gd name="T99" fmla="*/ 130 h 1330"/>
                  <a:gd name="T100" fmla="*/ 1621 w 1706"/>
                  <a:gd name="T101" fmla="*/ 116 h 1330"/>
                  <a:gd name="T102" fmla="*/ 1486 w 1706"/>
                  <a:gd name="T103" fmla="*/ 210 h 1330"/>
                  <a:gd name="T104" fmla="*/ 1454 w 1706"/>
                  <a:gd name="T105" fmla="*/ 203 h 1330"/>
                  <a:gd name="T106" fmla="*/ 1409 w 1706"/>
                  <a:gd name="T107" fmla="*/ 177 h 1330"/>
                  <a:gd name="T108" fmla="*/ 1401 w 1706"/>
                  <a:gd name="T109" fmla="*/ 114 h 1330"/>
                  <a:gd name="T110" fmla="*/ 873 w 1706"/>
                  <a:gd name="T111" fmla="*/ 117 h 1330"/>
                  <a:gd name="T112" fmla="*/ 660 w 1706"/>
                  <a:gd name="T113" fmla="*/ 187 h 1330"/>
                  <a:gd name="T114" fmla="*/ 626 w 1706"/>
                  <a:gd name="T115" fmla="*/ 205 h 1330"/>
                  <a:gd name="T116" fmla="*/ 37 w 1706"/>
                  <a:gd name="T117" fmla="*/ 0 h 13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706" h="1330">
                    <a:moveTo>
                      <a:pt x="37" y="0"/>
                    </a:moveTo>
                    <a:lnTo>
                      <a:pt x="6" y="46"/>
                    </a:lnTo>
                    <a:lnTo>
                      <a:pt x="23" y="91"/>
                    </a:lnTo>
                    <a:lnTo>
                      <a:pt x="0" y="140"/>
                    </a:lnTo>
                    <a:lnTo>
                      <a:pt x="25" y="195"/>
                    </a:lnTo>
                    <a:lnTo>
                      <a:pt x="33" y="259"/>
                    </a:lnTo>
                    <a:lnTo>
                      <a:pt x="6" y="286"/>
                    </a:lnTo>
                    <a:lnTo>
                      <a:pt x="128" y="317"/>
                    </a:lnTo>
                    <a:lnTo>
                      <a:pt x="159" y="366"/>
                    </a:lnTo>
                    <a:lnTo>
                      <a:pt x="226" y="361"/>
                    </a:lnTo>
                    <a:lnTo>
                      <a:pt x="292" y="451"/>
                    </a:lnTo>
                    <a:lnTo>
                      <a:pt x="298" y="514"/>
                    </a:lnTo>
                    <a:lnTo>
                      <a:pt x="366" y="550"/>
                    </a:lnTo>
                    <a:lnTo>
                      <a:pt x="309" y="611"/>
                    </a:lnTo>
                    <a:lnTo>
                      <a:pt x="441" y="800"/>
                    </a:lnTo>
                    <a:lnTo>
                      <a:pt x="467" y="871"/>
                    </a:lnTo>
                    <a:lnTo>
                      <a:pt x="504" y="913"/>
                    </a:lnTo>
                    <a:lnTo>
                      <a:pt x="499" y="1032"/>
                    </a:lnTo>
                    <a:lnTo>
                      <a:pt x="459" y="1055"/>
                    </a:lnTo>
                    <a:lnTo>
                      <a:pt x="476" y="1097"/>
                    </a:lnTo>
                    <a:lnTo>
                      <a:pt x="512" y="1126"/>
                    </a:lnTo>
                    <a:lnTo>
                      <a:pt x="492" y="1230"/>
                    </a:lnTo>
                    <a:lnTo>
                      <a:pt x="434" y="1262"/>
                    </a:lnTo>
                    <a:lnTo>
                      <a:pt x="416" y="1295"/>
                    </a:lnTo>
                    <a:lnTo>
                      <a:pt x="893" y="1330"/>
                    </a:lnTo>
                    <a:lnTo>
                      <a:pt x="995" y="1188"/>
                    </a:lnTo>
                    <a:lnTo>
                      <a:pt x="1003" y="1161"/>
                    </a:lnTo>
                    <a:lnTo>
                      <a:pt x="969" y="1149"/>
                    </a:lnTo>
                    <a:lnTo>
                      <a:pt x="969" y="1118"/>
                    </a:lnTo>
                    <a:lnTo>
                      <a:pt x="987" y="1053"/>
                    </a:lnTo>
                    <a:lnTo>
                      <a:pt x="1032" y="1001"/>
                    </a:lnTo>
                    <a:lnTo>
                      <a:pt x="1091" y="961"/>
                    </a:lnTo>
                    <a:lnTo>
                      <a:pt x="1173" y="950"/>
                    </a:lnTo>
                    <a:lnTo>
                      <a:pt x="1289" y="862"/>
                    </a:lnTo>
                    <a:lnTo>
                      <a:pt x="1318" y="862"/>
                    </a:lnTo>
                    <a:lnTo>
                      <a:pt x="1344" y="881"/>
                    </a:lnTo>
                    <a:lnTo>
                      <a:pt x="1358" y="948"/>
                    </a:lnTo>
                    <a:lnTo>
                      <a:pt x="1405" y="1023"/>
                    </a:lnTo>
                    <a:lnTo>
                      <a:pt x="1474" y="1064"/>
                    </a:lnTo>
                    <a:lnTo>
                      <a:pt x="1486" y="996"/>
                    </a:lnTo>
                    <a:lnTo>
                      <a:pt x="1429" y="874"/>
                    </a:lnTo>
                    <a:lnTo>
                      <a:pt x="1493" y="743"/>
                    </a:lnTo>
                    <a:lnTo>
                      <a:pt x="1462" y="678"/>
                    </a:lnTo>
                    <a:lnTo>
                      <a:pt x="1464" y="602"/>
                    </a:lnTo>
                    <a:lnTo>
                      <a:pt x="1425" y="548"/>
                    </a:lnTo>
                    <a:lnTo>
                      <a:pt x="1488" y="445"/>
                    </a:lnTo>
                    <a:lnTo>
                      <a:pt x="1500" y="302"/>
                    </a:lnTo>
                    <a:lnTo>
                      <a:pt x="1706" y="154"/>
                    </a:lnTo>
                    <a:lnTo>
                      <a:pt x="1673" y="100"/>
                    </a:lnTo>
                    <a:lnTo>
                      <a:pt x="1630" y="130"/>
                    </a:lnTo>
                    <a:lnTo>
                      <a:pt x="1621" y="116"/>
                    </a:lnTo>
                    <a:lnTo>
                      <a:pt x="1486" y="210"/>
                    </a:lnTo>
                    <a:lnTo>
                      <a:pt x="1454" y="203"/>
                    </a:lnTo>
                    <a:lnTo>
                      <a:pt x="1409" y="177"/>
                    </a:lnTo>
                    <a:lnTo>
                      <a:pt x="1401" y="114"/>
                    </a:lnTo>
                    <a:lnTo>
                      <a:pt x="873" y="117"/>
                    </a:lnTo>
                    <a:lnTo>
                      <a:pt x="660" y="187"/>
                    </a:lnTo>
                    <a:lnTo>
                      <a:pt x="626" y="205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511" name="Freeform 199"/>
              <p:cNvSpPr>
                <a:spLocks/>
              </p:cNvSpPr>
              <p:nvPr/>
            </p:nvSpPr>
            <p:spPr bwMode="auto">
              <a:xfrm>
                <a:off x="6988" y="1847"/>
                <a:ext cx="258" cy="178"/>
              </a:xfrm>
              <a:custGeom>
                <a:avLst/>
                <a:gdLst>
                  <a:gd name="T0" fmla="*/ 317 w 1545"/>
                  <a:gd name="T1" fmla="*/ 333 h 1068"/>
                  <a:gd name="T2" fmla="*/ 447 w 1545"/>
                  <a:gd name="T3" fmla="*/ 314 h 1068"/>
                  <a:gd name="T4" fmla="*/ 486 w 1545"/>
                  <a:gd name="T5" fmla="*/ 258 h 1068"/>
                  <a:gd name="T6" fmla="*/ 430 w 1545"/>
                  <a:gd name="T7" fmla="*/ 206 h 1068"/>
                  <a:gd name="T8" fmla="*/ 427 w 1545"/>
                  <a:gd name="T9" fmla="*/ 163 h 1068"/>
                  <a:gd name="T10" fmla="*/ 504 w 1545"/>
                  <a:gd name="T11" fmla="*/ 126 h 1068"/>
                  <a:gd name="T12" fmla="*/ 662 w 1545"/>
                  <a:gd name="T13" fmla="*/ 130 h 1068"/>
                  <a:gd name="T14" fmla="*/ 694 w 1545"/>
                  <a:gd name="T15" fmla="*/ 181 h 1068"/>
                  <a:gd name="T16" fmla="*/ 728 w 1545"/>
                  <a:gd name="T17" fmla="*/ 186 h 1068"/>
                  <a:gd name="T18" fmla="*/ 741 w 1545"/>
                  <a:gd name="T19" fmla="*/ 150 h 1068"/>
                  <a:gd name="T20" fmla="*/ 727 w 1545"/>
                  <a:gd name="T21" fmla="*/ 118 h 1068"/>
                  <a:gd name="T22" fmla="*/ 722 w 1545"/>
                  <a:gd name="T23" fmla="*/ 53 h 1068"/>
                  <a:gd name="T24" fmla="*/ 801 w 1545"/>
                  <a:gd name="T25" fmla="*/ 8 h 1068"/>
                  <a:gd name="T26" fmla="*/ 861 w 1545"/>
                  <a:gd name="T27" fmla="*/ 65 h 1068"/>
                  <a:gd name="T28" fmla="*/ 892 w 1545"/>
                  <a:gd name="T29" fmla="*/ 65 h 1068"/>
                  <a:gd name="T30" fmla="*/ 892 w 1545"/>
                  <a:gd name="T31" fmla="*/ 0 h 1068"/>
                  <a:gd name="T32" fmla="*/ 929 w 1545"/>
                  <a:gd name="T33" fmla="*/ 7 h 1068"/>
                  <a:gd name="T34" fmla="*/ 965 w 1545"/>
                  <a:gd name="T35" fmla="*/ 118 h 1068"/>
                  <a:gd name="T36" fmla="*/ 1029 w 1545"/>
                  <a:gd name="T37" fmla="*/ 7 h 1068"/>
                  <a:gd name="T38" fmla="*/ 1131 w 1545"/>
                  <a:gd name="T39" fmla="*/ 122 h 1068"/>
                  <a:gd name="T40" fmla="*/ 1149 w 1545"/>
                  <a:gd name="T41" fmla="*/ 244 h 1068"/>
                  <a:gd name="T42" fmla="*/ 1193 w 1545"/>
                  <a:gd name="T43" fmla="*/ 266 h 1068"/>
                  <a:gd name="T44" fmla="*/ 1209 w 1545"/>
                  <a:gd name="T45" fmla="*/ 336 h 1068"/>
                  <a:gd name="T46" fmla="*/ 1261 w 1545"/>
                  <a:gd name="T47" fmla="*/ 378 h 1068"/>
                  <a:gd name="T48" fmla="*/ 1275 w 1545"/>
                  <a:gd name="T49" fmla="*/ 450 h 1068"/>
                  <a:gd name="T50" fmla="*/ 1244 w 1545"/>
                  <a:gd name="T51" fmla="*/ 493 h 1068"/>
                  <a:gd name="T52" fmla="*/ 1257 w 1545"/>
                  <a:gd name="T53" fmla="*/ 530 h 1068"/>
                  <a:gd name="T54" fmla="*/ 1306 w 1545"/>
                  <a:gd name="T55" fmla="*/ 546 h 1068"/>
                  <a:gd name="T56" fmla="*/ 1329 w 1545"/>
                  <a:gd name="T57" fmla="*/ 650 h 1068"/>
                  <a:gd name="T58" fmla="*/ 1354 w 1545"/>
                  <a:gd name="T59" fmla="*/ 680 h 1068"/>
                  <a:gd name="T60" fmla="*/ 1346 w 1545"/>
                  <a:gd name="T61" fmla="*/ 759 h 1068"/>
                  <a:gd name="T62" fmla="*/ 1368 w 1545"/>
                  <a:gd name="T63" fmla="*/ 829 h 1068"/>
                  <a:gd name="T64" fmla="*/ 1437 w 1545"/>
                  <a:gd name="T65" fmla="*/ 827 h 1068"/>
                  <a:gd name="T66" fmla="*/ 1502 w 1545"/>
                  <a:gd name="T67" fmla="*/ 861 h 1068"/>
                  <a:gd name="T68" fmla="*/ 1545 w 1545"/>
                  <a:gd name="T69" fmla="*/ 940 h 1068"/>
                  <a:gd name="T70" fmla="*/ 1543 w 1545"/>
                  <a:gd name="T71" fmla="*/ 977 h 1068"/>
                  <a:gd name="T72" fmla="*/ 1013 w 1545"/>
                  <a:gd name="T73" fmla="*/ 979 h 1068"/>
                  <a:gd name="T74" fmla="*/ 810 w 1545"/>
                  <a:gd name="T75" fmla="*/ 1045 h 1068"/>
                  <a:gd name="T76" fmla="*/ 764 w 1545"/>
                  <a:gd name="T77" fmla="*/ 1068 h 1068"/>
                  <a:gd name="T78" fmla="*/ 181 w 1545"/>
                  <a:gd name="T79" fmla="*/ 861 h 1068"/>
                  <a:gd name="T80" fmla="*/ 178 w 1545"/>
                  <a:gd name="T81" fmla="*/ 841 h 1068"/>
                  <a:gd name="T82" fmla="*/ 220 w 1545"/>
                  <a:gd name="T83" fmla="*/ 786 h 1068"/>
                  <a:gd name="T84" fmla="*/ 177 w 1545"/>
                  <a:gd name="T85" fmla="*/ 745 h 1068"/>
                  <a:gd name="T86" fmla="*/ 228 w 1545"/>
                  <a:gd name="T87" fmla="*/ 711 h 1068"/>
                  <a:gd name="T88" fmla="*/ 36 w 1545"/>
                  <a:gd name="T89" fmla="*/ 674 h 1068"/>
                  <a:gd name="T90" fmla="*/ 19 w 1545"/>
                  <a:gd name="T91" fmla="*/ 666 h 1068"/>
                  <a:gd name="T92" fmla="*/ 0 w 1545"/>
                  <a:gd name="T93" fmla="*/ 629 h 1068"/>
                  <a:gd name="T94" fmla="*/ 2 w 1545"/>
                  <a:gd name="T95" fmla="*/ 605 h 1068"/>
                  <a:gd name="T96" fmla="*/ 146 w 1545"/>
                  <a:gd name="T97" fmla="*/ 495 h 1068"/>
                  <a:gd name="T98" fmla="*/ 209 w 1545"/>
                  <a:gd name="T99" fmla="*/ 495 h 1068"/>
                  <a:gd name="T100" fmla="*/ 339 w 1545"/>
                  <a:gd name="T101" fmla="*/ 396 h 1068"/>
                  <a:gd name="T102" fmla="*/ 317 w 1545"/>
                  <a:gd name="T103" fmla="*/ 333 h 10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45" h="1068">
                    <a:moveTo>
                      <a:pt x="317" y="333"/>
                    </a:moveTo>
                    <a:lnTo>
                      <a:pt x="447" y="314"/>
                    </a:lnTo>
                    <a:lnTo>
                      <a:pt x="486" y="258"/>
                    </a:lnTo>
                    <a:lnTo>
                      <a:pt x="430" y="206"/>
                    </a:lnTo>
                    <a:lnTo>
                      <a:pt x="427" y="163"/>
                    </a:lnTo>
                    <a:lnTo>
                      <a:pt x="504" y="126"/>
                    </a:lnTo>
                    <a:lnTo>
                      <a:pt x="662" y="130"/>
                    </a:lnTo>
                    <a:lnTo>
                      <a:pt x="694" y="181"/>
                    </a:lnTo>
                    <a:lnTo>
                      <a:pt x="728" y="186"/>
                    </a:lnTo>
                    <a:lnTo>
                      <a:pt x="741" y="150"/>
                    </a:lnTo>
                    <a:lnTo>
                      <a:pt x="727" y="118"/>
                    </a:lnTo>
                    <a:lnTo>
                      <a:pt x="722" y="53"/>
                    </a:lnTo>
                    <a:lnTo>
                      <a:pt x="801" y="8"/>
                    </a:lnTo>
                    <a:lnTo>
                      <a:pt x="861" y="65"/>
                    </a:lnTo>
                    <a:lnTo>
                      <a:pt x="892" y="65"/>
                    </a:lnTo>
                    <a:lnTo>
                      <a:pt x="892" y="0"/>
                    </a:lnTo>
                    <a:lnTo>
                      <a:pt x="929" y="7"/>
                    </a:lnTo>
                    <a:lnTo>
                      <a:pt x="965" y="118"/>
                    </a:lnTo>
                    <a:lnTo>
                      <a:pt x="1029" y="7"/>
                    </a:lnTo>
                    <a:lnTo>
                      <a:pt x="1131" y="122"/>
                    </a:lnTo>
                    <a:lnTo>
                      <a:pt x="1149" y="244"/>
                    </a:lnTo>
                    <a:lnTo>
                      <a:pt x="1193" y="266"/>
                    </a:lnTo>
                    <a:lnTo>
                      <a:pt x="1209" y="336"/>
                    </a:lnTo>
                    <a:lnTo>
                      <a:pt x="1261" y="378"/>
                    </a:lnTo>
                    <a:lnTo>
                      <a:pt x="1275" y="450"/>
                    </a:lnTo>
                    <a:lnTo>
                      <a:pt x="1244" y="493"/>
                    </a:lnTo>
                    <a:lnTo>
                      <a:pt x="1257" y="530"/>
                    </a:lnTo>
                    <a:lnTo>
                      <a:pt x="1306" y="546"/>
                    </a:lnTo>
                    <a:lnTo>
                      <a:pt x="1329" y="650"/>
                    </a:lnTo>
                    <a:lnTo>
                      <a:pt x="1354" y="680"/>
                    </a:lnTo>
                    <a:lnTo>
                      <a:pt x="1346" y="759"/>
                    </a:lnTo>
                    <a:lnTo>
                      <a:pt x="1368" y="829"/>
                    </a:lnTo>
                    <a:lnTo>
                      <a:pt x="1437" y="827"/>
                    </a:lnTo>
                    <a:lnTo>
                      <a:pt x="1502" y="861"/>
                    </a:lnTo>
                    <a:lnTo>
                      <a:pt x="1545" y="940"/>
                    </a:lnTo>
                    <a:lnTo>
                      <a:pt x="1543" y="977"/>
                    </a:lnTo>
                    <a:lnTo>
                      <a:pt x="1013" y="979"/>
                    </a:lnTo>
                    <a:lnTo>
                      <a:pt x="810" y="1045"/>
                    </a:lnTo>
                    <a:lnTo>
                      <a:pt x="764" y="1068"/>
                    </a:lnTo>
                    <a:lnTo>
                      <a:pt x="181" y="861"/>
                    </a:lnTo>
                    <a:lnTo>
                      <a:pt x="178" y="841"/>
                    </a:lnTo>
                    <a:lnTo>
                      <a:pt x="220" y="786"/>
                    </a:lnTo>
                    <a:lnTo>
                      <a:pt x="177" y="745"/>
                    </a:lnTo>
                    <a:lnTo>
                      <a:pt x="228" y="711"/>
                    </a:lnTo>
                    <a:lnTo>
                      <a:pt x="36" y="674"/>
                    </a:lnTo>
                    <a:lnTo>
                      <a:pt x="19" y="666"/>
                    </a:lnTo>
                    <a:lnTo>
                      <a:pt x="0" y="629"/>
                    </a:lnTo>
                    <a:lnTo>
                      <a:pt x="2" y="605"/>
                    </a:lnTo>
                    <a:lnTo>
                      <a:pt x="146" y="495"/>
                    </a:lnTo>
                    <a:lnTo>
                      <a:pt x="209" y="495"/>
                    </a:lnTo>
                    <a:lnTo>
                      <a:pt x="339" y="396"/>
                    </a:lnTo>
                    <a:lnTo>
                      <a:pt x="317" y="33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512" name="Freeform 200"/>
              <p:cNvSpPr>
                <a:spLocks/>
              </p:cNvSpPr>
              <p:nvPr/>
            </p:nvSpPr>
            <p:spPr bwMode="auto">
              <a:xfrm>
                <a:off x="6988" y="1847"/>
                <a:ext cx="258" cy="178"/>
              </a:xfrm>
              <a:custGeom>
                <a:avLst/>
                <a:gdLst>
                  <a:gd name="T0" fmla="*/ 317 w 1545"/>
                  <a:gd name="T1" fmla="*/ 333 h 1068"/>
                  <a:gd name="T2" fmla="*/ 447 w 1545"/>
                  <a:gd name="T3" fmla="*/ 314 h 1068"/>
                  <a:gd name="T4" fmla="*/ 486 w 1545"/>
                  <a:gd name="T5" fmla="*/ 258 h 1068"/>
                  <a:gd name="T6" fmla="*/ 430 w 1545"/>
                  <a:gd name="T7" fmla="*/ 206 h 1068"/>
                  <a:gd name="T8" fmla="*/ 427 w 1545"/>
                  <a:gd name="T9" fmla="*/ 163 h 1068"/>
                  <a:gd name="T10" fmla="*/ 504 w 1545"/>
                  <a:gd name="T11" fmla="*/ 126 h 1068"/>
                  <a:gd name="T12" fmla="*/ 662 w 1545"/>
                  <a:gd name="T13" fmla="*/ 130 h 1068"/>
                  <a:gd name="T14" fmla="*/ 694 w 1545"/>
                  <a:gd name="T15" fmla="*/ 181 h 1068"/>
                  <a:gd name="T16" fmla="*/ 728 w 1545"/>
                  <a:gd name="T17" fmla="*/ 186 h 1068"/>
                  <a:gd name="T18" fmla="*/ 741 w 1545"/>
                  <a:gd name="T19" fmla="*/ 150 h 1068"/>
                  <a:gd name="T20" fmla="*/ 727 w 1545"/>
                  <a:gd name="T21" fmla="*/ 118 h 1068"/>
                  <a:gd name="T22" fmla="*/ 722 w 1545"/>
                  <a:gd name="T23" fmla="*/ 53 h 1068"/>
                  <a:gd name="T24" fmla="*/ 801 w 1545"/>
                  <a:gd name="T25" fmla="*/ 8 h 1068"/>
                  <a:gd name="T26" fmla="*/ 861 w 1545"/>
                  <a:gd name="T27" fmla="*/ 65 h 1068"/>
                  <a:gd name="T28" fmla="*/ 892 w 1545"/>
                  <a:gd name="T29" fmla="*/ 65 h 1068"/>
                  <a:gd name="T30" fmla="*/ 892 w 1545"/>
                  <a:gd name="T31" fmla="*/ 0 h 1068"/>
                  <a:gd name="T32" fmla="*/ 929 w 1545"/>
                  <a:gd name="T33" fmla="*/ 7 h 1068"/>
                  <a:gd name="T34" fmla="*/ 965 w 1545"/>
                  <a:gd name="T35" fmla="*/ 118 h 1068"/>
                  <a:gd name="T36" fmla="*/ 1029 w 1545"/>
                  <a:gd name="T37" fmla="*/ 7 h 1068"/>
                  <a:gd name="T38" fmla="*/ 1131 w 1545"/>
                  <a:gd name="T39" fmla="*/ 122 h 1068"/>
                  <a:gd name="T40" fmla="*/ 1149 w 1545"/>
                  <a:gd name="T41" fmla="*/ 244 h 1068"/>
                  <a:gd name="T42" fmla="*/ 1193 w 1545"/>
                  <a:gd name="T43" fmla="*/ 266 h 1068"/>
                  <a:gd name="T44" fmla="*/ 1209 w 1545"/>
                  <a:gd name="T45" fmla="*/ 336 h 1068"/>
                  <a:gd name="T46" fmla="*/ 1261 w 1545"/>
                  <a:gd name="T47" fmla="*/ 378 h 1068"/>
                  <a:gd name="T48" fmla="*/ 1275 w 1545"/>
                  <a:gd name="T49" fmla="*/ 450 h 1068"/>
                  <a:gd name="T50" fmla="*/ 1244 w 1545"/>
                  <a:gd name="T51" fmla="*/ 493 h 1068"/>
                  <a:gd name="T52" fmla="*/ 1257 w 1545"/>
                  <a:gd name="T53" fmla="*/ 530 h 1068"/>
                  <a:gd name="T54" fmla="*/ 1306 w 1545"/>
                  <a:gd name="T55" fmla="*/ 546 h 1068"/>
                  <a:gd name="T56" fmla="*/ 1329 w 1545"/>
                  <a:gd name="T57" fmla="*/ 650 h 1068"/>
                  <a:gd name="T58" fmla="*/ 1354 w 1545"/>
                  <a:gd name="T59" fmla="*/ 680 h 1068"/>
                  <a:gd name="T60" fmla="*/ 1346 w 1545"/>
                  <a:gd name="T61" fmla="*/ 759 h 1068"/>
                  <a:gd name="T62" fmla="*/ 1368 w 1545"/>
                  <a:gd name="T63" fmla="*/ 829 h 1068"/>
                  <a:gd name="T64" fmla="*/ 1437 w 1545"/>
                  <a:gd name="T65" fmla="*/ 827 h 1068"/>
                  <a:gd name="T66" fmla="*/ 1502 w 1545"/>
                  <a:gd name="T67" fmla="*/ 861 h 1068"/>
                  <a:gd name="T68" fmla="*/ 1545 w 1545"/>
                  <a:gd name="T69" fmla="*/ 940 h 1068"/>
                  <a:gd name="T70" fmla="*/ 1543 w 1545"/>
                  <a:gd name="T71" fmla="*/ 977 h 1068"/>
                  <a:gd name="T72" fmla="*/ 1013 w 1545"/>
                  <a:gd name="T73" fmla="*/ 979 h 1068"/>
                  <a:gd name="T74" fmla="*/ 810 w 1545"/>
                  <a:gd name="T75" fmla="*/ 1045 h 1068"/>
                  <a:gd name="T76" fmla="*/ 764 w 1545"/>
                  <a:gd name="T77" fmla="*/ 1068 h 1068"/>
                  <a:gd name="T78" fmla="*/ 181 w 1545"/>
                  <a:gd name="T79" fmla="*/ 861 h 1068"/>
                  <a:gd name="T80" fmla="*/ 178 w 1545"/>
                  <a:gd name="T81" fmla="*/ 841 h 1068"/>
                  <a:gd name="T82" fmla="*/ 220 w 1545"/>
                  <a:gd name="T83" fmla="*/ 786 h 1068"/>
                  <a:gd name="T84" fmla="*/ 177 w 1545"/>
                  <a:gd name="T85" fmla="*/ 745 h 1068"/>
                  <a:gd name="T86" fmla="*/ 228 w 1545"/>
                  <a:gd name="T87" fmla="*/ 711 h 1068"/>
                  <a:gd name="T88" fmla="*/ 36 w 1545"/>
                  <a:gd name="T89" fmla="*/ 674 h 1068"/>
                  <a:gd name="T90" fmla="*/ 19 w 1545"/>
                  <a:gd name="T91" fmla="*/ 666 h 1068"/>
                  <a:gd name="T92" fmla="*/ 0 w 1545"/>
                  <a:gd name="T93" fmla="*/ 629 h 1068"/>
                  <a:gd name="T94" fmla="*/ 2 w 1545"/>
                  <a:gd name="T95" fmla="*/ 605 h 1068"/>
                  <a:gd name="T96" fmla="*/ 146 w 1545"/>
                  <a:gd name="T97" fmla="*/ 495 h 1068"/>
                  <a:gd name="T98" fmla="*/ 209 w 1545"/>
                  <a:gd name="T99" fmla="*/ 495 h 1068"/>
                  <a:gd name="T100" fmla="*/ 339 w 1545"/>
                  <a:gd name="T101" fmla="*/ 396 h 1068"/>
                  <a:gd name="T102" fmla="*/ 317 w 1545"/>
                  <a:gd name="T103" fmla="*/ 333 h 10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45" h="1068">
                    <a:moveTo>
                      <a:pt x="317" y="333"/>
                    </a:moveTo>
                    <a:lnTo>
                      <a:pt x="447" y="314"/>
                    </a:lnTo>
                    <a:lnTo>
                      <a:pt x="486" y="258"/>
                    </a:lnTo>
                    <a:lnTo>
                      <a:pt x="430" y="206"/>
                    </a:lnTo>
                    <a:lnTo>
                      <a:pt x="427" y="163"/>
                    </a:lnTo>
                    <a:lnTo>
                      <a:pt x="504" y="126"/>
                    </a:lnTo>
                    <a:lnTo>
                      <a:pt x="662" y="130"/>
                    </a:lnTo>
                    <a:lnTo>
                      <a:pt x="694" y="181"/>
                    </a:lnTo>
                    <a:lnTo>
                      <a:pt x="728" y="186"/>
                    </a:lnTo>
                    <a:lnTo>
                      <a:pt x="741" y="150"/>
                    </a:lnTo>
                    <a:lnTo>
                      <a:pt x="727" y="118"/>
                    </a:lnTo>
                    <a:lnTo>
                      <a:pt x="722" y="53"/>
                    </a:lnTo>
                    <a:lnTo>
                      <a:pt x="801" y="8"/>
                    </a:lnTo>
                    <a:lnTo>
                      <a:pt x="861" y="65"/>
                    </a:lnTo>
                    <a:lnTo>
                      <a:pt x="892" y="65"/>
                    </a:lnTo>
                    <a:lnTo>
                      <a:pt x="892" y="0"/>
                    </a:lnTo>
                    <a:lnTo>
                      <a:pt x="929" y="7"/>
                    </a:lnTo>
                    <a:lnTo>
                      <a:pt x="965" y="118"/>
                    </a:lnTo>
                    <a:lnTo>
                      <a:pt x="1029" y="7"/>
                    </a:lnTo>
                    <a:lnTo>
                      <a:pt x="1131" y="122"/>
                    </a:lnTo>
                    <a:lnTo>
                      <a:pt x="1149" y="244"/>
                    </a:lnTo>
                    <a:lnTo>
                      <a:pt x="1193" y="266"/>
                    </a:lnTo>
                    <a:lnTo>
                      <a:pt x="1209" y="336"/>
                    </a:lnTo>
                    <a:lnTo>
                      <a:pt x="1261" y="378"/>
                    </a:lnTo>
                    <a:lnTo>
                      <a:pt x="1275" y="450"/>
                    </a:lnTo>
                    <a:lnTo>
                      <a:pt x="1244" y="493"/>
                    </a:lnTo>
                    <a:lnTo>
                      <a:pt x="1257" y="530"/>
                    </a:lnTo>
                    <a:lnTo>
                      <a:pt x="1306" y="546"/>
                    </a:lnTo>
                    <a:lnTo>
                      <a:pt x="1329" y="650"/>
                    </a:lnTo>
                    <a:lnTo>
                      <a:pt x="1354" y="680"/>
                    </a:lnTo>
                    <a:lnTo>
                      <a:pt x="1346" y="759"/>
                    </a:lnTo>
                    <a:lnTo>
                      <a:pt x="1368" y="829"/>
                    </a:lnTo>
                    <a:lnTo>
                      <a:pt x="1437" y="827"/>
                    </a:lnTo>
                    <a:lnTo>
                      <a:pt x="1502" y="861"/>
                    </a:lnTo>
                    <a:lnTo>
                      <a:pt x="1545" y="940"/>
                    </a:lnTo>
                    <a:lnTo>
                      <a:pt x="1543" y="977"/>
                    </a:lnTo>
                    <a:lnTo>
                      <a:pt x="1013" y="979"/>
                    </a:lnTo>
                    <a:lnTo>
                      <a:pt x="810" y="1045"/>
                    </a:lnTo>
                    <a:lnTo>
                      <a:pt x="764" y="1068"/>
                    </a:lnTo>
                    <a:lnTo>
                      <a:pt x="181" y="861"/>
                    </a:lnTo>
                    <a:lnTo>
                      <a:pt x="178" y="841"/>
                    </a:lnTo>
                    <a:lnTo>
                      <a:pt x="220" y="786"/>
                    </a:lnTo>
                    <a:lnTo>
                      <a:pt x="177" y="745"/>
                    </a:lnTo>
                    <a:lnTo>
                      <a:pt x="228" y="711"/>
                    </a:lnTo>
                    <a:lnTo>
                      <a:pt x="36" y="674"/>
                    </a:lnTo>
                    <a:lnTo>
                      <a:pt x="19" y="666"/>
                    </a:lnTo>
                    <a:lnTo>
                      <a:pt x="0" y="629"/>
                    </a:lnTo>
                    <a:lnTo>
                      <a:pt x="2" y="605"/>
                    </a:lnTo>
                    <a:lnTo>
                      <a:pt x="146" y="495"/>
                    </a:lnTo>
                    <a:lnTo>
                      <a:pt x="209" y="495"/>
                    </a:lnTo>
                    <a:lnTo>
                      <a:pt x="339" y="396"/>
                    </a:lnTo>
                    <a:lnTo>
                      <a:pt x="317" y="33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513" name="Freeform 201"/>
              <p:cNvSpPr>
                <a:spLocks/>
              </p:cNvSpPr>
              <p:nvPr/>
            </p:nvSpPr>
            <p:spPr bwMode="auto">
              <a:xfrm>
                <a:off x="6627" y="1840"/>
                <a:ext cx="216" cy="224"/>
              </a:xfrm>
              <a:custGeom>
                <a:avLst/>
                <a:gdLst>
                  <a:gd name="T0" fmla="*/ 74 w 1297"/>
                  <a:gd name="T1" fmla="*/ 643 h 1344"/>
                  <a:gd name="T2" fmla="*/ 163 w 1297"/>
                  <a:gd name="T3" fmla="*/ 559 h 1344"/>
                  <a:gd name="T4" fmla="*/ 326 w 1297"/>
                  <a:gd name="T5" fmla="*/ 575 h 1344"/>
                  <a:gd name="T6" fmla="*/ 388 w 1297"/>
                  <a:gd name="T7" fmla="*/ 519 h 1344"/>
                  <a:gd name="T8" fmla="*/ 357 w 1297"/>
                  <a:gd name="T9" fmla="*/ 253 h 1344"/>
                  <a:gd name="T10" fmla="*/ 288 w 1297"/>
                  <a:gd name="T11" fmla="*/ 215 h 1344"/>
                  <a:gd name="T12" fmla="*/ 295 w 1297"/>
                  <a:gd name="T13" fmla="*/ 161 h 1344"/>
                  <a:gd name="T14" fmla="*/ 352 w 1297"/>
                  <a:gd name="T15" fmla="*/ 108 h 1344"/>
                  <a:gd name="T16" fmla="*/ 313 w 1297"/>
                  <a:gd name="T17" fmla="*/ 67 h 1344"/>
                  <a:gd name="T18" fmla="*/ 500 w 1297"/>
                  <a:gd name="T19" fmla="*/ 48 h 1344"/>
                  <a:gd name="T20" fmla="*/ 526 w 1297"/>
                  <a:gd name="T21" fmla="*/ 67 h 1344"/>
                  <a:gd name="T22" fmla="*/ 546 w 1297"/>
                  <a:gd name="T23" fmla="*/ 151 h 1344"/>
                  <a:gd name="T24" fmla="*/ 590 w 1297"/>
                  <a:gd name="T25" fmla="*/ 187 h 1344"/>
                  <a:gd name="T26" fmla="*/ 658 w 1297"/>
                  <a:gd name="T27" fmla="*/ 200 h 1344"/>
                  <a:gd name="T28" fmla="*/ 718 w 1297"/>
                  <a:gd name="T29" fmla="*/ 174 h 1344"/>
                  <a:gd name="T30" fmla="*/ 771 w 1297"/>
                  <a:gd name="T31" fmla="*/ 202 h 1344"/>
                  <a:gd name="T32" fmla="*/ 868 w 1297"/>
                  <a:gd name="T33" fmla="*/ 184 h 1344"/>
                  <a:gd name="T34" fmla="*/ 914 w 1297"/>
                  <a:gd name="T35" fmla="*/ 187 h 1344"/>
                  <a:gd name="T36" fmla="*/ 916 w 1297"/>
                  <a:gd name="T37" fmla="*/ 138 h 1344"/>
                  <a:gd name="T38" fmla="*/ 1046 w 1297"/>
                  <a:gd name="T39" fmla="*/ 59 h 1344"/>
                  <a:gd name="T40" fmla="*/ 1072 w 1297"/>
                  <a:gd name="T41" fmla="*/ 8 h 1344"/>
                  <a:gd name="T42" fmla="*/ 1126 w 1297"/>
                  <a:gd name="T43" fmla="*/ 0 h 1344"/>
                  <a:gd name="T44" fmla="*/ 1160 w 1297"/>
                  <a:gd name="T45" fmla="*/ 18 h 1344"/>
                  <a:gd name="T46" fmla="*/ 1274 w 1297"/>
                  <a:gd name="T47" fmla="*/ 123 h 1344"/>
                  <a:gd name="T48" fmla="*/ 1297 w 1297"/>
                  <a:gd name="T49" fmla="*/ 161 h 1344"/>
                  <a:gd name="T50" fmla="*/ 1278 w 1297"/>
                  <a:gd name="T51" fmla="*/ 238 h 1344"/>
                  <a:gd name="T52" fmla="*/ 1218 w 1297"/>
                  <a:gd name="T53" fmla="*/ 319 h 1344"/>
                  <a:gd name="T54" fmla="*/ 1205 w 1297"/>
                  <a:gd name="T55" fmla="*/ 376 h 1344"/>
                  <a:gd name="T56" fmla="*/ 1148 w 1297"/>
                  <a:gd name="T57" fmla="*/ 447 h 1344"/>
                  <a:gd name="T58" fmla="*/ 1102 w 1297"/>
                  <a:gd name="T59" fmla="*/ 442 h 1344"/>
                  <a:gd name="T60" fmla="*/ 1049 w 1297"/>
                  <a:gd name="T61" fmla="*/ 445 h 1344"/>
                  <a:gd name="T62" fmla="*/ 1011 w 1297"/>
                  <a:gd name="T63" fmla="*/ 513 h 1344"/>
                  <a:gd name="T64" fmla="*/ 949 w 1297"/>
                  <a:gd name="T65" fmla="*/ 509 h 1344"/>
                  <a:gd name="T66" fmla="*/ 868 w 1297"/>
                  <a:gd name="T67" fmla="*/ 535 h 1344"/>
                  <a:gd name="T68" fmla="*/ 842 w 1297"/>
                  <a:gd name="T69" fmla="*/ 585 h 1344"/>
                  <a:gd name="T70" fmla="*/ 890 w 1297"/>
                  <a:gd name="T71" fmla="*/ 661 h 1344"/>
                  <a:gd name="T72" fmla="*/ 912 w 1297"/>
                  <a:gd name="T73" fmla="*/ 792 h 1344"/>
                  <a:gd name="T74" fmla="*/ 941 w 1297"/>
                  <a:gd name="T75" fmla="*/ 792 h 1344"/>
                  <a:gd name="T76" fmla="*/ 978 w 1297"/>
                  <a:gd name="T77" fmla="*/ 817 h 1344"/>
                  <a:gd name="T78" fmla="*/ 983 w 1297"/>
                  <a:gd name="T79" fmla="*/ 901 h 1344"/>
                  <a:gd name="T80" fmla="*/ 1031 w 1297"/>
                  <a:gd name="T81" fmla="*/ 925 h 1344"/>
                  <a:gd name="T82" fmla="*/ 1064 w 1297"/>
                  <a:gd name="T83" fmla="*/ 986 h 1344"/>
                  <a:gd name="T84" fmla="*/ 839 w 1297"/>
                  <a:gd name="T85" fmla="*/ 1137 h 1344"/>
                  <a:gd name="T86" fmla="*/ 778 w 1297"/>
                  <a:gd name="T87" fmla="*/ 1323 h 1344"/>
                  <a:gd name="T88" fmla="*/ 709 w 1297"/>
                  <a:gd name="T89" fmla="*/ 1344 h 1344"/>
                  <a:gd name="T90" fmla="*/ 597 w 1297"/>
                  <a:gd name="T91" fmla="*/ 1244 h 1344"/>
                  <a:gd name="T92" fmla="*/ 456 w 1297"/>
                  <a:gd name="T93" fmla="*/ 1282 h 1344"/>
                  <a:gd name="T94" fmla="*/ 403 w 1297"/>
                  <a:gd name="T95" fmla="*/ 1226 h 1344"/>
                  <a:gd name="T96" fmla="*/ 260 w 1297"/>
                  <a:gd name="T97" fmla="*/ 1203 h 1344"/>
                  <a:gd name="T98" fmla="*/ 130 w 1297"/>
                  <a:gd name="T99" fmla="*/ 1062 h 1344"/>
                  <a:gd name="T100" fmla="*/ 107 w 1297"/>
                  <a:gd name="T101" fmla="*/ 932 h 1344"/>
                  <a:gd name="T102" fmla="*/ 0 w 1297"/>
                  <a:gd name="T103" fmla="*/ 753 h 1344"/>
                  <a:gd name="T104" fmla="*/ 35 w 1297"/>
                  <a:gd name="T105" fmla="*/ 702 h 1344"/>
                  <a:gd name="T106" fmla="*/ 76 w 1297"/>
                  <a:gd name="T107" fmla="*/ 680 h 1344"/>
                  <a:gd name="T108" fmla="*/ 74 w 1297"/>
                  <a:gd name="T109" fmla="*/ 643 h 13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297" h="1344">
                    <a:moveTo>
                      <a:pt x="74" y="643"/>
                    </a:moveTo>
                    <a:lnTo>
                      <a:pt x="163" y="559"/>
                    </a:lnTo>
                    <a:lnTo>
                      <a:pt x="326" y="575"/>
                    </a:lnTo>
                    <a:lnTo>
                      <a:pt x="388" y="519"/>
                    </a:lnTo>
                    <a:lnTo>
                      <a:pt x="357" y="253"/>
                    </a:lnTo>
                    <a:lnTo>
                      <a:pt x="288" y="215"/>
                    </a:lnTo>
                    <a:lnTo>
                      <a:pt x="295" y="161"/>
                    </a:lnTo>
                    <a:lnTo>
                      <a:pt x="352" y="108"/>
                    </a:lnTo>
                    <a:lnTo>
                      <a:pt x="313" y="67"/>
                    </a:lnTo>
                    <a:lnTo>
                      <a:pt x="500" y="48"/>
                    </a:lnTo>
                    <a:lnTo>
                      <a:pt x="526" y="67"/>
                    </a:lnTo>
                    <a:lnTo>
                      <a:pt x="546" y="151"/>
                    </a:lnTo>
                    <a:lnTo>
                      <a:pt x="590" y="187"/>
                    </a:lnTo>
                    <a:lnTo>
                      <a:pt x="658" y="200"/>
                    </a:lnTo>
                    <a:lnTo>
                      <a:pt x="718" y="174"/>
                    </a:lnTo>
                    <a:lnTo>
                      <a:pt x="771" y="202"/>
                    </a:lnTo>
                    <a:lnTo>
                      <a:pt x="868" y="184"/>
                    </a:lnTo>
                    <a:lnTo>
                      <a:pt x="914" y="187"/>
                    </a:lnTo>
                    <a:lnTo>
                      <a:pt x="916" y="138"/>
                    </a:lnTo>
                    <a:lnTo>
                      <a:pt x="1046" y="59"/>
                    </a:lnTo>
                    <a:lnTo>
                      <a:pt x="1072" y="8"/>
                    </a:lnTo>
                    <a:lnTo>
                      <a:pt x="1126" y="0"/>
                    </a:lnTo>
                    <a:lnTo>
                      <a:pt x="1160" y="18"/>
                    </a:lnTo>
                    <a:lnTo>
                      <a:pt x="1274" y="123"/>
                    </a:lnTo>
                    <a:lnTo>
                      <a:pt x="1297" y="161"/>
                    </a:lnTo>
                    <a:lnTo>
                      <a:pt x="1278" y="238"/>
                    </a:lnTo>
                    <a:lnTo>
                      <a:pt x="1218" y="319"/>
                    </a:lnTo>
                    <a:lnTo>
                      <a:pt x="1205" y="376"/>
                    </a:lnTo>
                    <a:lnTo>
                      <a:pt x="1148" y="447"/>
                    </a:lnTo>
                    <a:lnTo>
                      <a:pt x="1102" y="442"/>
                    </a:lnTo>
                    <a:lnTo>
                      <a:pt x="1049" y="445"/>
                    </a:lnTo>
                    <a:lnTo>
                      <a:pt x="1011" y="513"/>
                    </a:lnTo>
                    <a:lnTo>
                      <a:pt x="949" y="509"/>
                    </a:lnTo>
                    <a:lnTo>
                      <a:pt x="868" y="535"/>
                    </a:lnTo>
                    <a:lnTo>
                      <a:pt x="842" y="585"/>
                    </a:lnTo>
                    <a:lnTo>
                      <a:pt x="890" y="661"/>
                    </a:lnTo>
                    <a:lnTo>
                      <a:pt x="912" y="792"/>
                    </a:lnTo>
                    <a:lnTo>
                      <a:pt x="941" y="792"/>
                    </a:lnTo>
                    <a:lnTo>
                      <a:pt x="978" y="817"/>
                    </a:lnTo>
                    <a:lnTo>
                      <a:pt x="983" y="901"/>
                    </a:lnTo>
                    <a:lnTo>
                      <a:pt x="1031" y="925"/>
                    </a:lnTo>
                    <a:lnTo>
                      <a:pt x="1064" y="986"/>
                    </a:lnTo>
                    <a:lnTo>
                      <a:pt x="839" y="1137"/>
                    </a:lnTo>
                    <a:lnTo>
                      <a:pt x="778" y="1323"/>
                    </a:lnTo>
                    <a:lnTo>
                      <a:pt x="709" y="1344"/>
                    </a:lnTo>
                    <a:lnTo>
                      <a:pt x="597" y="1244"/>
                    </a:lnTo>
                    <a:lnTo>
                      <a:pt x="456" y="1282"/>
                    </a:lnTo>
                    <a:lnTo>
                      <a:pt x="403" y="1226"/>
                    </a:lnTo>
                    <a:lnTo>
                      <a:pt x="260" y="1203"/>
                    </a:lnTo>
                    <a:lnTo>
                      <a:pt x="130" y="1062"/>
                    </a:lnTo>
                    <a:lnTo>
                      <a:pt x="107" y="932"/>
                    </a:lnTo>
                    <a:lnTo>
                      <a:pt x="0" y="753"/>
                    </a:lnTo>
                    <a:lnTo>
                      <a:pt x="35" y="702"/>
                    </a:lnTo>
                    <a:lnTo>
                      <a:pt x="76" y="680"/>
                    </a:lnTo>
                    <a:lnTo>
                      <a:pt x="74" y="64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514" name="Freeform 202"/>
              <p:cNvSpPr>
                <a:spLocks/>
              </p:cNvSpPr>
              <p:nvPr/>
            </p:nvSpPr>
            <p:spPr bwMode="auto">
              <a:xfrm>
                <a:off x="6627" y="1840"/>
                <a:ext cx="216" cy="224"/>
              </a:xfrm>
              <a:custGeom>
                <a:avLst/>
                <a:gdLst>
                  <a:gd name="T0" fmla="*/ 74 w 1297"/>
                  <a:gd name="T1" fmla="*/ 643 h 1344"/>
                  <a:gd name="T2" fmla="*/ 163 w 1297"/>
                  <a:gd name="T3" fmla="*/ 559 h 1344"/>
                  <a:gd name="T4" fmla="*/ 326 w 1297"/>
                  <a:gd name="T5" fmla="*/ 575 h 1344"/>
                  <a:gd name="T6" fmla="*/ 388 w 1297"/>
                  <a:gd name="T7" fmla="*/ 519 h 1344"/>
                  <a:gd name="T8" fmla="*/ 357 w 1297"/>
                  <a:gd name="T9" fmla="*/ 253 h 1344"/>
                  <a:gd name="T10" fmla="*/ 288 w 1297"/>
                  <a:gd name="T11" fmla="*/ 215 h 1344"/>
                  <a:gd name="T12" fmla="*/ 295 w 1297"/>
                  <a:gd name="T13" fmla="*/ 161 h 1344"/>
                  <a:gd name="T14" fmla="*/ 352 w 1297"/>
                  <a:gd name="T15" fmla="*/ 108 h 1344"/>
                  <a:gd name="T16" fmla="*/ 313 w 1297"/>
                  <a:gd name="T17" fmla="*/ 67 h 1344"/>
                  <a:gd name="T18" fmla="*/ 500 w 1297"/>
                  <a:gd name="T19" fmla="*/ 48 h 1344"/>
                  <a:gd name="T20" fmla="*/ 526 w 1297"/>
                  <a:gd name="T21" fmla="*/ 67 h 1344"/>
                  <a:gd name="T22" fmla="*/ 546 w 1297"/>
                  <a:gd name="T23" fmla="*/ 151 h 1344"/>
                  <a:gd name="T24" fmla="*/ 590 w 1297"/>
                  <a:gd name="T25" fmla="*/ 187 h 1344"/>
                  <a:gd name="T26" fmla="*/ 658 w 1297"/>
                  <a:gd name="T27" fmla="*/ 200 h 1344"/>
                  <a:gd name="T28" fmla="*/ 718 w 1297"/>
                  <a:gd name="T29" fmla="*/ 174 h 1344"/>
                  <a:gd name="T30" fmla="*/ 771 w 1297"/>
                  <a:gd name="T31" fmla="*/ 202 h 1344"/>
                  <a:gd name="T32" fmla="*/ 868 w 1297"/>
                  <a:gd name="T33" fmla="*/ 184 h 1344"/>
                  <a:gd name="T34" fmla="*/ 914 w 1297"/>
                  <a:gd name="T35" fmla="*/ 187 h 1344"/>
                  <a:gd name="T36" fmla="*/ 916 w 1297"/>
                  <a:gd name="T37" fmla="*/ 138 h 1344"/>
                  <a:gd name="T38" fmla="*/ 1046 w 1297"/>
                  <a:gd name="T39" fmla="*/ 59 h 1344"/>
                  <a:gd name="T40" fmla="*/ 1072 w 1297"/>
                  <a:gd name="T41" fmla="*/ 8 h 1344"/>
                  <a:gd name="T42" fmla="*/ 1126 w 1297"/>
                  <a:gd name="T43" fmla="*/ 0 h 1344"/>
                  <a:gd name="T44" fmla="*/ 1160 w 1297"/>
                  <a:gd name="T45" fmla="*/ 18 h 1344"/>
                  <a:gd name="T46" fmla="*/ 1274 w 1297"/>
                  <a:gd name="T47" fmla="*/ 123 h 1344"/>
                  <a:gd name="T48" fmla="*/ 1297 w 1297"/>
                  <a:gd name="T49" fmla="*/ 161 h 1344"/>
                  <a:gd name="T50" fmla="*/ 1278 w 1297"/>
                  <a:gd name="T51" fmla="*/ 238 h 1344"/>
                  <a:gd name="T52" fmla="*/ 1218 w 1297"/>
                  <a:gd name="T53" fmla="*/ 319 h 1344"/>
                  <a:gd name="T54" fmla="*/ 1205 w 1297"/>
                  <a:gd name="T55" fmla="*/ 376 h 1344"/>
                  <a:gd name="T56" fmla="*/ 1148 w 1297"/>
                  <a:gd name="T57" fmla="*/ 447 h 1344"/>
                  <a:gd name="T58" fmla="*/ 1102 w 1297"/>
                  <a:gd name="T59" fmla="*/ 442 h 1344"/>
                  <a:gd name="T60" fmla="*/ 1049 w 1297"/>
                  <a:gd name="T61" fmla="*/ 445 h 1344"/>
                  <a:gd name="T62" fmla="*/ 1011 w 1297"/>
                  <a:gd name="T63" fmla="*/ 513 h 1344"/>
                  <a:gd name="T64" fmla="*/ 949 w 1297"/>
                  <a:gd name="T65" fmla="*/ 509 h 1344"/>
                  <a:gd name="T66" fmla="*/ 868 w 1297"/>
                  <a:gd name="T67" fmla="*/ 535 h 1344"/>
                  <a:gd name="T68" fmla="*/ 842 w 1297"/>
                  <a:gd name="T69" fmla="*/ 585 h 1344"/>
                  <a:gd name="T70" fmla="*/ 890 w 1297"/>
                  <a:gd name="T71" fmla="*/ 661 h 1344"/>
                  <a:gd name="T72" fmla="*/ 912 w 1297"/>
                  <a:gd name="T73" fmla="*/ 792 h 1344"/>
                  <a:gd name="T74" fmla="*/ 941 w 1297"/>
                  <a:gd name="T75" fmla="*/ 792 h 1344"/>
                  <a:gd name="T76" fmla="*/ 978 w 1297"/>
                  <a:gd name="T77" fmla="*/ 817 h 1344"/>
                  <a:gd name="T78" fmla="*/ 983 w 1297"/>
                  <a:gd name="T79" fmla="*/ 901 h 1344"/>
                  <a:gd name="T80" fmla="*/ 1031 w 1297"/>
                  <a:gd name="T81" fmla="*/ 925 h 1344"/>
                  <a:gd name="T82" fmla="*/ 1064 w 1297"/>
                  <a:gd name="T83" fmla="*/ 986 h 1344"/>
                  <a:gd name="T84" fmla="*/ 839 w 1297"/>
                  <a:gd name="T85" fmla="*/ 1137 h 1344"/>
                  <a:gd name="T86" fmla="*/ 778 w 1297"/>
                  <a:gd name="T87" fmla="*/ 1323 h 1344"/>
                  <a:gd name="T88" fmla="*/ 709 w 1297"/>
                  <a:gd name="T89" fmla="*/ 1344 h 1344"/>
                  <a:gd name="T90" fmla="*/ 597 w 1297"/>
                  <a:gd name="T91" fmla="*/ 1244 h 1344"/>
                  <a:gd name="T92" fmla="*/ 456 w 1297"/>
                  <a:gd name="T93" fmla="*/ 1282 h 1344"/>
                  <a:gd name="T94" fmla="*/ 403 w 1297"/>
                  <a:gd name="T95" fmla="*/ 1226 h 1344"/>
                  <a:gd name="T96" fmla="*/ 260 w 1297"/>
                  <a:gd name="T97" fmla="*/ 1203 h 1344"/>
                  <a:gd name="T98" fmla="*/ 130 w 1297"/>
                  <a:gd name="T99" fmla="*/ 1062 h 1344"/>
                  <a:gd name="T100" fmla="*/ 107 w 1297"/>
                  <a:gd name="T101" fmla="*/ 932 h 1344"/>
                  <a:gd name="T102" fmla="*/ 0 w 1297"/>
                  <a:gd name="T103" fmla="*/ 753 h 1344"/>
                  <a:gd name="T104" fmla="*/ 35 w 1297"/>
                  <a:gd name="T105" fmla="*/ 702 h 1344"/>
                  <a:gd name="T106" fmla="*/ 76 w 1297"/>
                  <a:gd name="T107" fmla="*/ 680 h 1344"/>
                  <a:gd name="T108" fmla="*/ 74 w 1297"/>
                  <a:gd name="T109" fmla="*/ 643 h 13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297" h="1344">
                    <a:moveTo>
                      <a:pt x="74" y="643"/>
                    </a:moveTo>
                    <a:lnTo>
                      <a:pt x="163" y="559"/>
                    </a:lnTo>
                    <a:lnTo>
                      <a:pt x="326" y="575"/>
                    </a:lnTo>
                    <a:lnTo>
                      <a:pt x="388" y="519"/>
                    </a:lnTo>
                    <a:lnTo>
                      <a:pt x="357" y="253"/>
                    </a:lnTo>
                    <a:lnTo>
                      <a:pt x="288" y="215"/>
                    </a:lnTo>
                    <a:lnTo>
                      <a:pt x="295" y="161"/>
                    </a:lnTo>
                    <a:lnTo>
                      <a:pt x="352" y="108"/>
                    </a:lnTo>
                    <a:lnTo>
                      <a:pt x="313" y="67"/>
                    </a:lnTo>
                    <a:lnTo>
                      <a:pt x="500" y="48"/>
                    </a:lnTo>
                    <a:lnTo>
                      <a:pt x="526" y="67"/>
                    </a:lnTo>
                    <a:lnTo>
                      <a:pt x="546" y="151"/>
                    </a:lnTo>
                    <a:lnTo>
                      <a:pt x="590" y="187"/>
                    </a:lnTo>
                    <a:lnTo>
                      <a:pt x="658" y="200"/>
                    </a:lnTo>
                    <a:lnTo>
                      <a:pt x="718" y="174"/>
                    </a:lnTo>
                    <a:lnTo>
                      <a:pt x="771" y="202"/>
                    </a:lnTo>
                    <a:lnTo>
                      <a:pt x="868" y="184"/>
                    </a:lnTo>
                    <a:lnTo>
                      <a:pt x="914" y="187"/>
                    </a:lnTo>
                    <a:lnTo>
                      <a:pt x="916" y="138"/>
                    </a:lnTo>
                    <a:lnTo>
                      <a:pt x="1046" y="59"/>
                    </a:lnTo>
                    <a:lnTo>
                      <a:pt x="1072" y="8"/>
                    </a:lnTo>
                    <a:lnTo>
                      <a:pt x="1126" y="0"/>
                    </a:lnTo>
                    <a:lnTo>
                      <a:pt x="1160" y="18"/>
                    </a:lnTo>
                    <a:lnTo>
                      <a:pt x="1274" y="123"/>
                    </a:lnTo>
                    <a:lnTo>
                      <a:pt x="1297" y="161"/>
                    </a:lnTo>
                    <a:lnTo>
                      <a:pt x="1278" y="238"/>
                    </a:lnTo>
                    <a:lnTo>
                      <a:pt x="1218" y="319"/>
                    </a:lnTo>
                    <a:lnTo>
                      <a:pt x="1205" y="376"/>
                    </a:lnTo>
                    <a:lnTo>
                      <a:pt x="1148" y="447"/>
                    </a:lnTo>
                    <a:lnTo>
                      <a:pt x="1102" y="442"/>
                    </a:lnTo>
                    <a:lnTo>
                      <a:pt x="1049" y="445"/>
                    </a:lnTo>
                    <a:lnTo>
                      <a:pt x="1011" y="513"/>
                    </a:lnTo>
                    <a:lnTo>
                      <a:pt x="949" y="509"/>
                    </a:lnTo>
                    <a:lnTo>
                      <a:pt x="868" y="535"/>
                    </a:lnTo>
                    <a:lnTo>
                      <a:pt x="842" y="585"/>
                    </a:lnTo>
                    <a:lnTo>
                      <a:pt x="890" y="661"/>
                    </a:lnTo>
                    <a:lnTo>
                      <a:pt x="912" y="792"/>
                    </a:lnTo>
                    <a:lnTo>
                      <a:pt x="941" y="792"/>
                    </a:lnTo>
                    <a:lnTo>
                      <a:pt x="978" y="817"/>
                    </a:lnTo>
                    <a:lnTo>
                      <a:pt x="983" y="901"/>
                    </a:lnTo>
                    <a:lnTo>
                      <a:pt x="1031" y="925"/>
                    </a:lnTo>
                    <a:lnTo>
                      <a:pt x="1064" y="986"/>
                    </a:lnTo>
                    <a:lnTo>
                      <a:pt x="839" y="1137"/>
                    </a:lnTo>
                    <a:lnTo>
                      <a:pt x="778" y="1323"/>
                    </a:lnTo>
                    <a:lnTo>
                      <a:pt x="709" y="1344"/>
                    </a:lnTo>
                    <a:lnTo>
                      <a:pt x="597" y="1244"/>
                    </a:lnTo>
                    <a:lnTo>
                      <a:pt x="456" y="1282"/>
                    </a:lnTo>
                    <a:lnTo>
                      <a:pt x="403" y="1226"/>
                    </a:lnTo>
                    <a:lnTo>
                      <a:pt x="260" y="1203"/>
                    </a:lnTo>
                    <a:lnTo>
                      <a:pt x="130" y="1062"/>
                    </a:lnTo>
                    <a:lnTo>
                      <a:pt x="107" y="932"/>
                    </a:lnTo>
                    <a:lnTo>
                      <a:pt x="0" y="753"/>
                    </a:lnTo>
                    <a:lnTo>
                      <a:pt x="35" y="702"/>
                    </a:lnTo>
                    <a:lnTo>
                      <a:pt x="76" y="680"/>
                    </a:lnTo>
                    <a:lnTo>
                      <a:pt x="74" y="64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515" name="Freeform 203"/>
              <p:cNvSpPr>
                <a:spLocks/>
              </p:cNvSpPr>
              <p:nvPr/>
            </p:nvSpPr>
            <p:spPr bwMode="auto">
              <a:xfrm>
                <a:off x="7024" y="1401"/>
                <a:ext cx="184" cy="219"/>
              </a:xfrm>
              <a:custGeom>
                <a:avLst/>
                <a:gdLst>
                  <a:gd name="T0" fmla="*/ 0 w 1101"/>
                  <a:gd name="T1" fmla="*/ 443 h 1312"/>
                  <a:gd name="T2" fmla="*/ 79 w 1101"/>
                  <a:gd name="T3" fmla="*/ 367 h 1312"/>
                  <a:gd name="T4" fmla="*/ 110 w 1101"/>
                  <a:gd name="T5" fmla="*/ 316 h 1312"/>
                  <a:gd name="T6" fmla="*/ 176 w 1101"/>
                  <a:gd name="T7" fmla="*/ 316 h 1312"/>
                  <a:gd name="T8" fmla="*/ 219 w 1101"/>
                  <a:gd name="T9" fmla="*/ 280 h 1312"/>
                  <a:gd name="T10" fmla="*/ 290 w 1101"/>
                  <a:gd name="T11" fmla="*/ 275 h 1312"/>
                  <a:gd name="T12" fmla="*/ 317 w 1101"/>
                  <a:gd name="T13" fmla="*/ 302 h 1312"/>
                  <a:gd name="T14" fmla="*/ 358 w 1101"/>
                  <a:gd name="T15" fmla="*/ 303 h 1312"/>
                  <a:gd name="T16" fmla="*/ 374 w 1101"/>
                  <a:gd name="T17" fmla="*/ 278 h 1312"/>
                  <a:gd name="T18" fmla="*/ 465 w 1101"/>
                  <a:gd name="T19" fmla="*/ 287 h 1312"/>
                  <a:gd name="T20" fmla="*/ 477 w 1101"/>
                  <a:gd name="T21" fmla="*/ 299 h 1312"/>
                  <a:gd name="T22" fmla="*/ 756 w 1101"/>
                  <a:gd name="T23" fmla="*/ 79 h 1312"/>
                  <a:gd name="T24" fmla="*/ 771 w 1101"/>
                  <a:gd name="T25" fmla="*/ 0 h 1312"/>
                  <a:gd name="T26" fmla="*/ 868 w 1101"/>
                  <a:gd name="T27" fmla="*/ 35 h 1312"/>
                  <a:gd name="T28" fmla="*/ 869 w 1101"/>
                  <a:gd name="T29" fmla="*/ 246 h 1312"/>
                  <a:gd name="T30" fmla="*/ 911 w 1101"/>
                  <a:gd name="T31" fmla="*/ 260 h 1312"/>
                  <a:gd name="T32" fmla="*/ 931 w 1101"/>
                  <a:gd name="T33" fmla="*/ 398 h 1312"/>
                  <a:gd name="T34" fmla="*/ 1035 w 1101"/>
                  <a:gd name="T35" fmla="*/ 411 h 1312"/>
                  <a:gd name="T36" fmla="*/ 1101 w 1101"/>
                  <a:gd name="T37" fmla="*/ 398 h 1312"/>
                  <a:gd name="T38" fmla="*/ 812 w 1101"/>
                  <a:gd name="T39" fmla="*/ 708 h 1312"/>
                  <a:gd name="T40" fmla="*/ 843 w 1101"/>
                  <a:gd name="T41" fmla="*/ 775 h 1312"/>
                  <a:gd name="T42" fmla="*/ 830 w 1101"/>
                  <a:gd name="T43" fmla="*/ 825 h 1312"/>
                  <a:gd name="T44" fmla="*/ 857 w 1101"/>
                  <a:gd name="T45" fmla="*/ 941 h 1312"/>
                  <a:gd name="T46" fmla="*/ 816 w 1101"/>
                  <a:gd name="T47" fmla="*/ 963 h 1312"/>
                  <a:gd name="T48" fmla="*/ 789 w 1101"/>
                  <a:gd name="T49" fmla="*/ 998 h 1312"/>
                  <a:gd name="T50" fmla="*/ 699 w 1101"/>
                  <a:gd name="T51" fmla="*/ 1260 h 1312"/>
                  <a:gd name="T52" fmla="*/ 631 w 1101"/>
                  <a:gd name="T53" fmla="*/ 1312 h 1312"/>
                  <a:gd name="T54" fmla="*/ 608 w 1101"/>
                  <a:gd name="T55" fmla="*/ 1312 h 1312"/>
                  <a:gd name="T56" fmla="*/ 544 w 1101"/>
                  <a:gd name="T57" fmla="*/ 1266 h 1312"/>
                  <a:gd name="T58" fmla="*/ 524 w 1101"/>
                  <a:gd name="T59" fmla="*/ 1288 h 1312"/>
                  <a:gd name="T60" fmla="*/ 465 w 1101"/>
                  <a:gd name="T61" fmla="*/ 1288 h 1312"/>
                  <a:gd name="T62" fmla="*/ 339 w 1101"/>
                  <a:gd name="T63" fmla="*/ 1192 h 1312"/>
                  <a:gd name="T64" fmla="*/ 180 w 1101"/>
                  <a:gd name="T65" fmla="*/ 1195 h 1312"/>
                  <a:gd name="T66" fmla="*/ 89 w 1101"/>
                  <a:gd name="T67" fmla="*/ 1007 h 1312"/>
                  <a:gd name="T68" fmla="*/ 38 w 1101"/>
                  <a:gd name="T69" fmla="*/ 1002 h 1312"/>
                  <a:gd name="T70" fmla="*/ 37 w 1101"/>
                  <a:gd name="T71" fmla="*/ 969 h 1312"/>
                  <a:gd name="T72" fmla="*/ 57 w 1101"/>
                  <a:gd name="T73" fmla="*/ 949 h 1312"/>
                  <a:gd name="T74" fmla="*/ 45 w 1101"/>
                  <a:gd name="T75" fmla="*/ 858 h 1312"/>
                  <a:gd name="T76" fmla="*/ 0 w 1101"/>
                  <a:gd name="T77" fmla="*/ 827 h 1312"/>
                  <a:gd name="T78" fmla="*/ 0 w 1101"/>
                  <a:gd name="T79" fmla="*/ 779 h 1312"/>
                  <a:gd name="T80" fmla="*/ 41 w 1101"/>
                  <a:gd name="T81" fmla="*/ 739 h 1312"/>
                  <a:gd name="T82" fmla="*/ 0 w 1101"/>
                  <a:gd name="T83" fmla="*/ 443 h 1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01" h="1312">
                    <a:moveTo>
                      <a:pt x="0" y="443"/>
                    </a:moveTo>
                    <a:lnTo>
                      <a:pt x="79" y="367"/>
                    </a:lnTo>
                    <a:lnTo>
                      <a:pt x="110" y="316"/>
                    </a:lnTo>
                    <a:lnTo>
                      <a:pt x="176" y="316"/>
                    </a:lnTo>
                    <a:lnTo>
                      <a:pt x="219" y="280"/>
                    </a:lnTo>
                    <a:lnTo>
                      <a:pt x="290" y="275"/>
                    </a:lnTo>
                    <a:lnTo>
                      <a:pt x="317" y="302"/>
                    </a:lnTo>
                    <a:lnTo>
                      <a:pt x="358" y="303"/>
                    </a:lnTo>
                    <a:lnTo>
                      <a:pt x="374" y="278"/>
                    </a:lnTo>
                    <a:lnTo>
                      <a:pt x="465" y="287"/>
                    </a:lnTo>
                    <a:lnTo>
                      <a:pt x="477" y="299"/>
                    </a:lnTo>
                    <a:lnTo>
                      <a:pt x="756" y="79"/>
                    </a:lnTo>
                    <a:lnTo>
                      <a:pt x="771" y="0"/>
                    </a:lnTo>
                    <a:lnTo>
                      <a:pt x="868" y="35"/>
                    </a:lnTo>
                    <a:lnTo>
                      <a:pt x="869" y="246"/>
                    </a:lnTo>
                    <a:lnTo>
                      <a:pt x="911" y="260"/>
                    </a:lnTo>
                    <a:lnTo>
                      <a:pt x="931" y="398"/>
                    </a:lnTo>
                    <a:lnTo>
                      <a:pt x="1035" y="411"/>
                    </a:lnTo>
                    <a:lnTo>
                      <a:pt x="1101" y="398"/>
                    </a:lnTo>
                    <a:lnTo>
                      <a:pt x="812" y="708"/>
                    </a:lnTo>
                    <a:lnTo>
                      <a:pt x="843" y="775"/>
                    </a:lnTo>
                    <a:lnTo>
                      <a:pt x="830" y="825"/>
                    </a:lnTo>
                    <a:lnTo>
                      <a:pt x="857" y="941"/>
                    </a:lnTo>
                    <a:lnTo>
                      <a:pt x="816" y="963"/>
                    </a:lnTo>
                    <a:lnTo>
                      <a:pt x="789" y="998"/>
                    </a:lnTo>
                    <a:lnTo>
                      <a:pt x="699" y="1260"/>
                    </a:lnTo>
                    <a:lnTo>
                      <a:pt x="631" y="1312"/>
                    </a:lnTo>
                    <a:lnTo>
                      <a:pt x="608" y="1312"/>
                    </a:lnTo>
                    <a:lnTo>
                      <a:pt x="544" y="1266"/>
                    </a:lnTo>
                    <a:lnTo>
                      <a:pt x="524" y="1288"/>
                    </a:lnTo>
                    <a:lnTo>
                      <a:pt x="465" y="1288"/>
                    </a:lnTo>
                    <a:lnTo>
                      <a:pt x="339" y="1192"/>
                    </a:lnTo>
                    <a:lnTo>
                      <a:pt x="180" y="1195"/>
                    </a:lnTo>
                    <a:lnTo>
                      <a:pt x="89" y="1007"/>
                    </a:lnTo>
                    <a:lnTo>
                      <a:pt x="38" y="1002"/>
                    </a:lnTo>
                    <a:lnTo>
                      <a:pt x="37" y="969"/>
                    </a:lnTo>
                    <a:lnTo>
                      <a:pt x="57" y="949"/>
                    </a:lnTo>
                    <a:lnTo>
                      <a:pt x="45" y="858"/>
                    </a:lnTo>
                    <a:lnTo>
                      <a:pt x="0" y="827"/>
                    </a:lnTo>
                    <a:lnTo>
                      <a:pt x="0" y="779"/>
                    </a:lnTo>
                    <a:lnTo>
                      <a:pt x="41" y="739"/>
                    </a:lnTo>
                    <a:lnTo>
                      <a:pt x="0" y="44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516" name="Freeform 204"/>
              <p:cNvSpPr>
                <a:spLocks/>
              </p:cNvSpPr>
              <p:nvPr/>
            </p:nvSpPr>
            <p:spPr bwMode="auto">
              <a:xfrm>
                <a:off x="7024" y="1401"/>
                <a:ext cx="184" cy="219"/>
              </a:xfrm>
              <a:custGeom>
                <a:avLst/>
                <a:gdLst>
                  <a:gd name="T0" fmla="*/ 0 w 1101"/>
                  <a:gd name="T1" fmla="*/ 443 h 1312"/>
                  <a:gd name="T2" fmla="*/ 79 w 1101"/>
                  <a:gd name="T3" fmla="*/ 367 h 1312"/>
                  <a:gd name="T4" fmla="*/ 110 w 1101"/>
                  <a:gd name="T5" fmla="*/ 316 h 1312"/>
                  <a:gd name="T6" fmla="*/ 176 w 1101"/>
                  <a:gd name="T7" fmla="*/ 316 h 1312"/>
                  <a:gd name="T8" fmla="*/ 219 w 1101"/>
                  <a:gd name="T9" fmla="*/ 280 h 1312"/>
                  <a:gd name="T10" fmla="*/ 290 w 1101"/>
                  <a:gd name="T11" fmla="*/ 275 h 1312"/>
                  <a:gd name="T12" fmla="*/ 317 w 1101"/>
                  <a:gd name="T13" fmla="*/ 302 h 1312"/>
                  <a:gd name="T14" fmla="*/ 358 w 1101"/>
                  <a:gd name="T15" fmla="*/ 303 h 1312"/>
                  <a:gd name="T16" fmla="*/ 374 w 1101"/>
                  <a:gd name="T17" fmla="*/ 278 h 1312"/>
                  <a:gd name="T18" fmla="*/ 465 w 1101"/>
                  <a:gd name="T19" fmla="*/ 287 h 1312"/>
                  <a:gd name="T20" fmla="*/ 477 w 1101"/>
                  <a:gd name="T21" fmla="*/ 299 h 1312"/>
                  <a:gd name="T22" fmla="*/ 756 w 1101"/>
                  <a:gd name="T23" fmla="*/ 79 h 1312"/>
                  <a:gd name="T24" fmla="*/ 771 w 1101"/>
                  <a:gd name="T25" fmla="*/ 0 h 1312"/>
                  <a:gd name="T26" fmla="*/ 868 w 1101"/>
                  <a:gd name="T27" fmla="*/ 35 h 1312"/>
                  <a:gd name="T28" fmla="*/ 869 w 1101"/>
                  <a:gd name="T29" fmla="*/ 246 h 1312"/>
                  <a:gd name="T30" fmla="*/ 911 w 1101"/>
                  <a:gd name="T31" fmla="*/ 260 h 1312"/>
                  <a:gd name="T32" fmla="*/ 931 w 1101"/>
                  <a:gd name="T33" fmla="*/ 398 h 1312"/>
                  <a:gd name="T34" fmla="*/ 1035 w 1101"/>
                  <a:gd name="T35" fmla="*/ 411 h 1312"/>
                  <a:gd name="T36" fmla="*/ 1101 w 1101"/>
                  <a:gd name="T37" fmla="*/ 398 h 1312"/>
                  <a:gd name="T38" fmla="*/ 812 w 1101"/>
                  <a:gd name="T39" fmla="*/ 708 h 1312"/>
                  <a:gd name="T40" fmla="*/ 843 w 1101"/>
                  <a:gd name="T41" fmla="*/ 775 h 1312"/>
                  <a:gd name="T42" fmla="*/ 830 w 1101"/>
                  <a:gd name="T43" fmla="*/ 825 h 1312"/>
                  <a:gd name="T44" fmla="*/ 857 w 1101"/>
                  <a:gd name="T45" fmla="*/ 941 h 1312"/>
                  <a:gd name="T46" fmla="*/ 816 w 1101"/>
                  <a:gd name="T47" fmla="*/ 963 h 1312"/>
                  <a:gd name="T48" fmla="*/ 789 w 1101"/>
                  <a:gd name="T49" fmla="*/ 998 h 1312"/>
                  <a:gd name="T50" fmla="*/ 699 w 1101"/>
                  <a:gd name="T51" fmla="*/ 1260 h 1312"/>
                  <a:gd name="T52" fmla="*/ 631 w 1101"/>
                  <a:gd name="T53" fmla="*/ 1312 h 1312"/>
                  <a:gd name="T54" fmla="*/ 608 w 1101"/>
                  <a:gd name="T55" fmla="*/ 1312 h 1312"/>
                  <a:gd name="T56" fmla="*/ 544 w 1101"/>
                  <a:gd name="T57" fmla="*/ 1266 h 1312"/>
                  <a:gd name="T58" fmla="*/ 524 w 1101"/>
                  <a:gd name="T59" fmla="*/ 1288 h 1312"/>
                  <a:gd name="T60" fmla="*/ 465 w 1101"/>
                  <a:gd name="T61" fmla="*/ 1288 h 1312"/>
                  <a:gd name="T62" fmla="*/ 339 w 1101"/>
                  <a:gd name="T63" fmla="*/ 1192 h 1312"/>
                  <a:gd name="T64" fmla="*/ 180 w 1101"/>
                  <a:gd name="T65" fmla="*/ 1195 h 1312"/>
                  <a:gd name="T66" fmla="*/ 89 w 1101"/>
                  <a:gd name="T67" fmla="*/ 1007 h 1312"/>
                  <a:gd name="T68" fmla="*/ 38 w 1101"/>
                  <a:gd name="T69" fmla="*/ 1002 h 1312"/>
                  <a:gd name="T70" fmla="*/ 37 w 1101"/>
                  <a:gd name="T71" fmla="*/ 969 h 1312"/>
                  <a:gd name="T72" fmla="*/ 57 w 1101"/>
                  <a:gd name="T73" fmla="*/ 949 h 1312"/>
                  <a:gd name="T74" fmla="*/ 45 w 1101"/>
                  <a:gd name="T75" fmla="*/ 858 h 1312"/>
                  <a:gd name="T76" fmla="*/ 0 w 1101"/>
                  <a:gd name="T77" fmla="*/ 827 h 1312"/>
                  <a:gd name="T78" fmla="*/ 0 w 1101"/>
                  <a:gd name="T79" fmla="*/ 779 h 1312"/>
                  <a:gd name="T80" fmla="*/ 41 w 1101"/>
                  <a:gd name="T81" fmla="*/ 739 h 1312"/>
                  <a:gd name="T82" fmla="*/ 0 w 1101"/>
                  <a:gd name="T83" fmla="*/ 443 h 1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01" h="1312">
                    <a:moveTo>
                      <a:pt x="0" y="443"/>
                    </a:moveTo>
                    <a:lnTo>
                      <a:pt x="79" y="367"/>
                    </a:lnTo>
                    <a:lnTo>
                      <a:pt x="110" y="316"/>
                    </a:lnTo>
                    <a:lnTo>
                      <a:pt x="176" y="316"/>
                    </a:lnTo>
                    <a:lnTo>
                      <a:pt x="219" y="280"/>
                    </a:lnTo>
                    <a:lnTo>
                      <a:pt x="290" y="275"/>
                    </a:lnTo>
                    <a:lnTo>
                      <a:pt x="317" y="302"/>
                    </a:lnTo>
                    <a:lnTo>
                      <a:pt x="358" y="303"/>
                    </a:lnTo>
                    <a:lnTo>
                      <a:pt x="374" y="278"/>
                    </a:lnTo>
                    <a:lnTo>
                      <a:pt x="465" y="287"/>
                    </a:lnTo>
                    <a:lnTo>
                      <a:pt x="477" y="299"/>
                    </a:lnTo>
                    <a:lnTo>
                      <a:pt x="756" y="79"/>
                    </a:lnTo>
                    <a:lnTo>
                      <a:pt x="771" y="0"/>
                    </a:lnTo>
                    <a:lnTo>
                      <a:pt x="868" y="35"/>
                    </a:lnTo>
                    <a:lnTo>
                      <a:pt x="869" y="246"/>
                    </a:lnTo>
                    <a:lnTo>
                      <a:pt x="911" y="260"/>
                    </a:lnTo>
                    <a:lnTo>
                      <a:pt x="931" y="398"/>
                    </a:lnTo>
                    <a:lnTo>
                      <a:pt x="1035" y="411"/>
                    </a:lnTo>
                    <a:lnTo>
                      <a:pt x="1101" y="398"/>
                    </a:lnTo>
                    <a:lnTo>
                      <a:pt x="812" y="708"/>
                    </a:lnTo>
                    <a:lnTo>
                      <a:pt x="843" y="775"/>
                    </a:lnTo>
                    <a:lnTo>
                      <a:pt x="830" y="825"/>
                    </a:lnTo>
                    <a:lnTo>
                      <a:pt x="857" y="941"/>
                    </a:lnTo>
                    <a:lnTo>
                      <a:pt x="816" y="963"/>
                    </a:lnTo>
                    <a:lnTo>
                      <a:pt x="789" y="998"/>
                    </a:lnTo>
                    <a:lnTo>
                      <a:pt x="699" y="1260"/>
                    </a:lnTo>
                    <a:lnTo>
                      <a:pt x="631" y="1312"/>
                    </a:lnTo>
                    <a:lnTo>
                      <a:pt x="608" y="1312"/>
                    </a:lnTo>
                    <a:lnTo>
                      <a:pt x="544" y="1266"/>
                    </a:lnTo>
                    <a:lnTo>
                      <a:pt x="524" y="1288"/>
                    </a:lnTo>
                    <a:lnTo>
                      <a:pt x="465" y="1288"/>
                    </a:lnTo>
                    <a:lnTo>
                      <a:pt x="339" y="1192"/>
                    </a:lnTo>
                    <a:lnTo>
                      <a:pt x="180" y="1195"/>
                    </a:lnTo>
                    <a:lnTo>
                      <a:pt x="89" y="1007"/>
                    </a:lnTo>
                    <a:lnTo>
                      <a:pt x="38" y="1002"/>
                    </a:lnTo>
                    <a:lnTo>
                      <a:pt x="37" y="969"/>
                    </a:lnTo>
                    <a:lnTo>
                      <a:pt x="57" y="949"/>
                    </a:lnTo>
                    <a:lnTo>
                      <a:pt x="45" y="858"/>
                    </a:lnTo>
                    <a:lnTo>
                      <a:pt x="0" y="827"/>
                    </a:lnTo>
                    <a:lnTo>
                      <a:pt x="0" y="779"/>
                    </a:lnTo>
                    <a:lnTo>
                      <a:pt x="41" y="739"/>
                    </a:lnTo>
                    <a:lnTo>
                      <a:pt x="0" y="44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517" name="Freeform 205"/>
              <p:cNvSpPr>
                <a:spLocks/>
              </p:cNvSpPr>
              <p:nvPr/>
            </p:nvSpPr>
            <p:spPr bwMode="auto">
              <a:xfrm>
                <a:off x="6460" y="1717"/>
                <a:ext cx="232" cy="219"/>
              </a:xfrm>
              <a:custGeom>
                <a:avLst/>
                <a:gdLst>
                  <a:gd name="T0" fmla="*/ 38 w 1389"/>
                  <a:gd name="T1" fmla="*/ 1111 h 1310"/>
                  <a:gd name="T2" fmla="*/ 0 w 1389"/>
                  <a:gd name="T3" fmla="*/ 1050 h 1310"/>
                  <a:gd name="T4" fmla="*/ 2 w 1389"/>
                  <a:gd name="T5" fmla="*/ 1024 h 1310"/>
                  <a:gd name="T6" fmla="*/ 51 w 1389"/>
                  <a:gd name="T7" fmla="*/ 927 h 1310"/>
                  <a:gd name="T8" fmla="*/ 42 w 1389"/>
                  <a:gd name="T9" fmla="*/ 809 h 1310"/>
                  <a:gd name="T10" fmla="*/ 152 w 1389"/>
                  <a:gd name="T11" fmla="*/ 690 h 1310"/>
                  <a:gd name="T12" fmla="*/ 166 w 1389"/>
                  <a:gd name="T13" fmla="*/ 659 h 1310"/>
                  <a:gd name="T14" fmla="*/ 130 w 1389"/>
                  <a:gd name="T15" fmla="*/ 633 h 1310"/>
                  <a:gd name="T16" fmla="*/ 135 w 1389"/>
                  <a:gd name="T17" fmla="*/ 559 h 1310"/>
                  <a:gd name="T18" fmla="*/ 152 w 1389"/>
                  <a:gd name="T19" fmla="*/ 516 h 1310"/>
                  <a:gd name="T20" fmla="*/ 189 w 1389"/>
                  <a:gd name="T21" fmla="*/ 446 h 1310"/>
                  <a:gd name="T22" fmla="*/ 286 w 1389"/>
                  <a:gd name="T23" fmla="*/ 371 h 1310"/>
                  <a:gd name="T24" fmla="*/ 304 w 1389"/>
                  <a:gd name="T25" fmla="*/ 268 h 1310"/>
                  <a:gd name="T26" fmla="*/ 377 w 1389"/>
                  <a:gd name="T27" fmla="*/ 261 h 1310"/>
                  <a:gd name="T28" fmla="*/ 403 w 1389"/>
                  <a:gd name="T29" fmla="*/ 235 h 1310"/>
                  <a:gd name="T30" fmla="*/ 401 w 1389"/>
                  <a:gd name="T31" fmla="*/ 201 h 1310"/>
                  <a:gd name="T32" fmla="*/ 408 w 1389"/>
                  <a:gd name="T33" fmla="*/ 155 h 1310"/>
                  <a:gd name="T34" fmla="*/ 465 w 1389"/>
                  <a:gd name="T35" fmla="*/ 113 h 1310"/>
                  <a:gd name="T36" fmla="*/ 480 w 1389"/>
                  <a:gd name="T37" fmla="*/ 51 h 1310"/>
                  <a:gd name="T38" fmla="*/ 574 w 1389"/>
                  <a:gd name="T39" fmla="*/ 0 h 1310"/>
                  <a:gd name="T40" fmla="*/ 1131 w 1389"/>
                  <a:gd name="T41" fmla="*/ 34 h 1310"/>
                  <a:gd name="T42" fmla="*/ 1090 w 1389"/>
                  <a:gd name="T43" fmla="*/ 76 h 1310"/>
                  <a:gd name="T44" fmla="*/ 1044 w 1389"/>
                  <a:gd name="T45" fmla="*/ 311 h 1310"/>
                  <a:gd name="T46" fmla="*/ 1128 w 1389"/>
                  <a:gd name="T47" fmla="*/ 468 h 1310"/>
                  <a:gd name="T48" fmla="*/ 1139 w 1389"/>
                  <a:gd name="T49" fmla="*/ 508 h 1310"/>
                  <a:gd name="T50" fmla="*/ 1221 w 1389"/>
                  <a:gd name="T51" fmla="*/ 598 h 1310"/>
                  <a:gd name="T52" fmla="*/ 1241 w 1389"/>
                  <a:gd name="T53" fmla="*/ 636 h 1310"/>
                  <a:gd name="T54" fmla="*/ 1263 w 1389"/>
                  <a:gd name="T55" fmla="*/ 675 h 1310"/>
                  <a:gd name="T56" fmla="*/ 1296 w 1389"/>
                  <a:gd name="T57" fmla="*/ 705 h 1310"/>
                  <a:gd name="T58" fmla="*/ 1312 w 1389"/>
                  <a:gd name="T59" fmla="*/ 799 h 1310"/>
                  <a:gd name="T60" fmla="*/ 1351 w 1389"/>
                  <a:gd name="T61" fmla="*/ 843 h 1310"/>
                  <a:gd name="T62" fmla="*/ 1300 w 1389"/>
                  <a:gd name="T63" fmla="*/ 893 h 1310"/>
                  <a:gd name="T64" fmla="*/ 1287 w 1389"/>
                  <a:gd name="T65" fmla="*/ 950 h 1310"/>
                  <a:gd name="T66" fmla="*/ 1358 w 1389"/>
                  <a:gd name="T67" fmla="*/ 988 h 1310"/>
                  <a:gd name="T68" fmla="*/ 1389 w 1389"/>
                  <a:gd name="T69" fmla="*/ 1254 h 1310"/>
                  <a:gd name="T70" fmla="*/ 1327 w 1389"/>
                  <a:gd name="T71" fmla="*/ 1310 h 1310"/>
                  <a:gd name="T72" fmla="*/ 1164 w 1389"/>
                  <a:gd name="T73" fmla="*/ 1294 h 1310"/>
                  <a:gd name="T74" fmla="*/ 1177 w 1389"/>
                  <a:gd name="T75" fmla="*/ 1279 h 1310"/>
                  <a:gd name="T76" fmla="*/ 1164 w 1389"/>
                  <a:gd name="T77" fmla="*/ 1223 h 1310"/>
                  <a:gd name="T78" fmla="*/ 1011 w 1389"/>
                  <a:gd name="T79" fmla="*/ 1215 h 1310"/>
                  <a:gd name="T80" fmla="*/ 930 w 1389"/>
                  <a:gd name="T81" fmla="*/ 1177 h 1310"/>
                  <a:gd name="T82" fmla="*/ 873 w 1389"/>
                  <a:gd name="T83" fmla="*/ 1098 h 1310"/>
                  <a:gd name="T84" fmla="*/ 679 w 1389"/>
                  <a:gd name="T85" fmla="*/ 1041 h 1310"/>
                  <a:gd name="T86" fmla="*/ 342 w 1389"/>
                  <a:gd name="T87" fmla="*/ 927 h 1310"/>
                  <a:gd name="T88" fmla="*/ 38 w 1389"/>
                  <a:gd name="T89" fmla="*/ 1111 h 1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389" h="1310">
                    <a:moveTo>
                      <a:pt x="38" y="1111"/>
                    </a:moveTo>
                    <a:lnTo>
                      <a:pt x="0" y="1050"/>
                    </a:lnTo>
                    <a:lnTo>
                      <a:pt x="2" y="1024"/>
                    </a:lnTo>
                    <a:lnTo>
                      <a:pt x="51" y="927"/>
                    </a:lnTo>
                    <a:lnTo>
                      <a:pt x="42" y="809"/>
                    </a:lnTo>
                    <a:lnTo>
                      <a:pt x="152" y="690"/>
                    </a:lnTo>
                    <a:lnTo>
                      <a:pt x="166" y="659"/>
                    </a:lnTo>
                    <a:lnTo>
                      <a:pt x="130" y="633"/>
                    </a:lnTo>
                    <a:lnTo>
                      <a:pt x="135" y="559"/>
                    </a:lnTo>
                    <a:lnTo>
                      <a:pt x="152" y="516"/>
                    </a:lnTo>
                    <a:lnTo>
                      <a:pt x="189" y="446"/>
                    </a:lnTo>
                    <a:lnTo>
                      <a:pt x="286" y="371"/>
                    </a:lnTo>
                    <a:lnTo>
                      <a:pt x="304" y="268"/>
                    </a:lnTo>
                    <a:lnTo>
                      <a:pt x="377" y="261"/>
                    </a:lnTo>
                    <a:lnTo>
                      <a:pt x="403" y="235"/>
                    </a:lnTo>
                    <a:lnTo>
                      <a:pt x="401" y="201"/>
                    </a:lnTo>
                    <a:lnTo>
                      <a:pt x="408" y="155"/>
                    </a:lnTo>
                    <a:lnTo>
                      <a:pt x="465" y="113"/>
                    </a:lnTo>
                    <a:lnTo>
                      <a:pt x="480" y="51"/>
                    </a:lnTo>
                    <a:lnTo>
                      <a:pt x="574" y="0"/>
                    </a:lnTo>
                    <a:lnTo>
                      <a:pt x="1131" y="34"/>
                    </a:lnTo>
                    <a:lnTo>
                      <a:pt x="1090" y="76"/>
                    </a:lnTo>
                    <a:lnTo>
                      <a:pt x="1044" y="311"/>
                    </a:lnTo>
                    <a:lnTo>
                      <a:pt x="1128" y="468"/>
                    </a:lnTo>
                    <a:lnTo>
                      <a:pt x="1139" y="508"/>
                    </a:lnTo>
                    <a:lnTo>
                      <a:pt x="1221" y="598"/>
                    </a:lnTo>
                    <a:lnTo>
                      <a:pt x="1241" y="636"/>
                    </a:lnTo>
                    <a:lnTo>
                      <a:pt x="1263" y="675"/>
                    </a:lnTo>
                    <a:lnTo>
                      <a:pt x="1296" y="705"/>
                    </a:lnTo>
                    <a:lnTo>
                      <a:pt x="1312" y="799"/>
                    </a:lnTo>
                    <a:lnTo>
                      <a:pt x="1351" y="843"/>
                    </a:lnTo>
                    <a:lnTo>
                      <a:pt x="1300" y="893"/>
                    </a:lnTo>
                    <a:lnTo>
                      <a:pt x="1287" y="950"/>
                    </a:lnTo>
                    <a:lnTo>
                      <a:pt x="1358" y="988"/>
                    </a:lnTo>
                    <a:lnTo>
                      <a:pt x="1389" y="1254"/>
                    </a:lnTo>
                    <a:lnTo>
                      <a:pt x="1327" y="1310"/>
                    </a:lnTo>
                    <a:lnTo>
                      <a:pt x="1164" y="1294"/>
                    </a:lnTo>
                    <a:lnTo>
                      <a:pt x="1177" y="1279"/>
                    </a:lnTo>
                    <a:lnTo>
                      <a:pt x="1164" y="1223"/>
                    </a:lnTo>
                    <a:lnTo>
                      <a:pt x="1011" y="1215"/>
                    </a:lnTo>
                    <a:lnTo>
                      <a:pt x="930" y="1177"/>
                    </a:lnTo>
                    <a:lnTo>
                      <a:pt x="873" y="1098"/>
                    </a:lnTo>
                    <a:lnTo>
                      <a:pt x="679" y="1041"/>
                    </a:lnTo>
                    <a:lnTo>
                      <a:pt x="342" y="927"/>
                    </a:lnTo>
                    <a:lnTo>
                      <a:pt x="38" y="111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518" name="Freeform 206"/>
              <p:cNvSpPr>
                <a:spLocks/>
              </p:cNvSpPr>
              <p:nvPr/>
            </p:nvSpPr>
            <p:spPr bwMode="auto">
              <a:xfrm>
                <a:off x="6460" y="1717"/>
                <a:ext cx="232" cy="219"/>
              </a:xfrm>
              <a:custGeom>
                <a:avLst/>
                <a:gdLst>
                  <a:gd name="T0" fmla="*/ 38 w 1389"/>
                  <a:gd name="T1" fmla="*/ 1111 h 1310"/>
                  <a:gd name="T2" fmla="*/ 0 w 1389"/>
                  <a:gd name="T3" fmla="*/ 1050 h 1310"/>
                  <a:gd name="T4" fmla="*/ 2 w 1389"/>
                  <a:gd name="T5" fmla="*/ 1024 h 1310"/>
                  <a:gd name="T6" fmla="*/ 51 w 1389"/>
                  <a:gd name="T7" fmla="*/ 927 h 1310"/>
                  <a:gd name="T8" fmla="*/ 42 w 1389"/>
                  <a:gd name="T9" fmla="*/ 809 h 1310"/>
                  <a:gd name="T10" fmla="*/ 152 w 1389"/>
                  <a:gd name="T11" fmla="*/ 690 h 1310"/>
                  <a:gd name="T12" fmla="*/ 166 w 1389"/>
                  <a:gd name="T13" fmla="*/ 659 h 1310"/>
                  <a:gd name="T14" fmla="*/ 130 w 1389"/>
                  <a:gd name="T15" fmla="*/ 633 h 1310"/>
                  <a:gd name="T16" fmla="*/ 135 w 1389"/>
                  <a:gd name="T17" fmla="*/ 559 h 1310"/>
                  <a:gd name="T18" fmla="*/ 152 w 1389"/>
                  <a:gd name="T19" fmla="*/ 516 h 1310"/>
                  <a:gd name="T20" fmla="*/ 189 w 1389"/>
                  <a:gd name="T21" fmla="*/ 446 h 1310"/>
                  <a:gd name="T22" fmla="*/ 286 w 1389"/>
                  <a:gd name="T23" fmla="*/ 371 h 1310"/>
                  <a:gd name="T24" fmla="*/ 304 w 1389"/>
                  <a:gd name="T25" fmla="*/ 268 h 1310"/>
                  <a:gd name="T26" fmla="*/ 377 w 1389"/>
                  <a:gd name="T27" fmla="*/ 261 h 1310"/>
                  <a:gd name="T28" fmla="*/ 403 w 1389"/>
                  <a:gd name="T29" fmla="*/ 235 h 1310"/>
                  <a:gd name="T30" fmla="*/ 401 w 1389"/>
                  <a:gd name="T31" fmla="*/ 201 h 1310"/>
                  <a:gd name="T32" fmla="*/ 408 w 1389"/>
                  <a:gd name="T33" fmla="*/ 155 h 1310"/>
                  <a:gd name="T34" fmla="*/ 465 w 1389"/>
                  <a:gd name="T35" fmla="*/ 113 h 1310"/>
                  <a:gd name="T36" fmla="*/ 480 w 1389"/>
                  <a:gd name="T37" fmla="*/ 51 h 1310"/>
                  <a:gd name="T38" fmla="*/ 574 w 1389"/>
                  <a:gd name="T39" fmla="*/ 0 h 1310"/>
                  <a:gd name="T40" fmla="*/ 1131 w 1389"/>
                  <a:gd name="T41" fmla="*/ 34 h 1310"/>
                  <a:gd name="T42" fmla="*/ 1090 w 1389"/>
                  <a:gd name="T43" fmla="*/ 76 h 1310"/>
                  <a:gd name="T44" fmla="*/ 1044 w 1389"/>
                  <a:gd name="T45" fmla="*/ 311 h 1310"/>
                  <a:gd name="T46" fmla="*/ 1128 w 1389"/>
                  <a:gd name="T47" fmla="*/ 468 h 1310"/>
                  <a:gd name="T48" fmla="*/ 1139 w 1389"/>
                  <a:gd name="T49" fmla="*/ 508 h 1310"/>
                  <a:gd name="T50" fmla="*/ 1221 w 1389"/>
                  <a:gd name="T51" fmla="*/ 598 h 1310"/>
                  <a:gd name="T52" fmla="*/ 1241 w 1389"/>
                  <a:gd name="T53" fmla="*/ 636 h 1310"/>
                  <a:gd name="T54" fmla="*/ 1263 w 1389"/>
                  <a:gd name="T55" fmla="*/ 675 h 1310"/>
                  <a:gd name="T56" fmla="*/ 1296 w 1389"/>
                  <a:gd name="T57" fmla="*/ 705 h 1310"/>
                  <a:gd name="T58" fmla="*/ 1312 w 1389"/>
                  <a:gd name="T59" fmla="*/ 799 h 1310"/>
                  <a:gd name="T60" fmla="*/ 1351 w 1389"/>
                  <a:gd name="T61" fmla="*/ 843 h 1310"/>
                  <a:gd name="T62" fmla="*/ 1300 w 1389"/>
                  <a:gd name="T63" fmla="*/ 893 h 1310"/>
                  <a:gd name="T64" fmla="*/ 1287 w 1389"/>
                  <a:gd name="T65" fmla="*/ 950 h 1310"/>
                  <a:gd name="T66" fmla="*/ 1358 w 1389"/>
                  <a:gd name="T67" fmla="*/ 988 h 1310"/>
                  <a:gd name="T68" fmla="*/ 1389 w 1389"/>
                  <a:gd name="T69" fmla="*/ 1254 h 1310"/>
                  <a:gd name="T70" fmla="*/ 1327 w 1389"/>
                  <a:gd name="T71" fmla="*/ 1310 h 1310"/>
                  <a:gd name="T72" fmla="*/ 1164 w 1389"/>
                  <a:gd name="T73" fmla="*/ 1294 h 1310"/>
                  <a:gd name="T74" fmla="*/ 1177 w 1389"/>
                  <a:gd name="T75" fmla="*/ 1279 h 1310"/>
                  <a:gd name="T76" fmla="*/ 1164 w 1389"/>
                  <a:gd name="T77" fmla="*/ 1223 h 1310"/>
                  <a:gd name="T78" fmla="*/ 1011 w 1389"/>
                  <a:gd name="T79" fmla="*/ 1215 h 1310"/>
                  <a:gd name="T80" fmla="*/ 930 w 1389"/>
                  <a:gd name="T81" fmla="*/ 1177 h 1310"/>
                  <a:gd name="T82" fmla="*/ 873 w 1389"/>
                  <a:gd name="T83" fmla="*/ 1098 h 1310"/>
                  <a:gd name="T84" fmla="*/ 679 w 1389"/>
                  <a:gd name="T85" fmla="*/ 1041 h 1310"/>
                  <a:gd name="T86" fmla="*/ 342 w 1389"/>
                  <a:gd name="T87" fmla="*/ 927 h 1310"/>
                  <a:gd name="T88" fmla="*/ 38 w 1389"/>
                  <a:gd name="T89" fmla="*/ 1111 h 1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389" h="1310">
                    <a:moveTo>
                      <a:pt x="38" y="1111"/>
                    </a:moveTo>
                    <a:lnTo>
                      <a:pt x="0" y="1050"/>
                    </a:lnTo>
                    <a:lnTo>
                      <a:pt x="2" y="1024"/>
                    </a:lnTo>
                    <a:lnTo>
                      <a:pt x="51" y="927"/>
                    </a:lnTo>
                    <a:lnTo>
                      <a:pt x="42" y="809"/>
                    </a:lnTo>
                    <a:lnTo>
                      <a:pt x="152" y="690"/>
                    </a:lnTo>
                    <a:lnTo>
                      <a:pt x="166" y="659"/>
                    </a:lnTo>
                    <a:lnTo>
                      <a:pt x="130" y="633"/>
                    </a:lnTo>
                    <a:lnTo>
                      <a:pt x="135" y="559"/>
                    </a:lnTo>
                    <a:lnTo>
                      <a:pt x="152" y="516"/>
                    </a:lnTo>
                    <a:lnTo>
                      <a:pt x="189" y="446"/>
                    </a:lnTo>
                    <a:lnTo>
                      <a:pt x="286" y="371"/>
                    </a:lnTo>
                    <a:lnTo>
                      <a:pt x="304" y="268"/>
                    </a:lnTo>
                    <a:lnTo>
                      <a:pt x="377" y="261"/>
                    </a:lnTo>
                    <a:lnTo>
                      <a:pt x="403" y="235"/>
                    </a:lnTo>
                    <a:lnTo>
                      <a:pt x="401" y="201"/>
                    </a:lnTo>
                    <a:lnTo>
                      <a:pt x="408" y="155"/>
                    </a:lnTo>
                    <a:lnTo>
                      <a:pt x="465" y="113"/>
                    </a:lnTo>
                    <a:lnTo>
                      <a:pt x="480" y="51"/>
                    </a:lnTo>
                    <a:lnTo>
                      <a:pt x="574" y="0"/>
                    </a:lnTo>
                    <a:lnTo>
                      <a:pt x="1131" y="34"/>
                    </a:lnTo>
                    <a:lnTo>
                      <a:pt x="1090" y="76"/>
                    </a:lnTo>
                    <a:lnTo>
                      <a:pt x="1044" y="311"/>
                    </a:lnTo>
                    <a:lnTo>
                      <a:pt x="1128" y="468"/>
                    </a:lnTo>
                    <a:lnTo>
                      <a:pt x="1139" y="508"/>
                    </a:lnTo>
                    <a:lnTo>
                      <a:pt x="1221" y="598"/>
                    </a:lnTo>
                    <a:lnTo>
                      <a:pt x="1241" y="636"/>
                    </a:lnTo>
                    <a:lnTo>
                      <a:pt x="1263" y="675"/>
                    </a:lnTo>
                    <a:lnTo>
                      <a:pt x="1296" y="705"/>
                    </a:lnTo>
                    <a:lnTo>
                      <a:pt x="1312" y="799"/>
                    </a:lnTo>
                    <a:lnTo>
                      <a:pt x="1351" y="843"/>
                    </a:lnTo>
                    <a:lnTo>
                      <a:pt x="1300" y="893"/>
                    </a:lnTo>
                    <a:lnTo>
                      <a:pt x="1287" y="950"/>
                    </a:lnTo>
                    <a:lnTo>
                      <a:pt x="1358" y="988"/>
                    </a:lnTo>
                    <a:lnTo>
                      <a:pt x="1389" y="1254"/>
                    </a:lnTo>
                    <a:lnTo>
                      <a:pt x="1327" y="1310"/>
                    </a:lnTo>
                    <a:lnTo>
                      <a:pt x="1164" y="1294"/>
                    </a:lnTo>
                    <a:lnTo>
                      <a:pt x="1177" y="1279"/>
                    </a:lnTo>
                    <a:lnTo>
                      <a:pt x="1164" y="1223"/>
                    </a:lnTo>
                    <a:lnTo>
                      <a:pt x="1011" y="1215"/>
                    </a:lnTo>
                    <a:lnTo>
                      <a:pt x="930" y="1177"/>
                    </a:lnTo>
                    <a:lnTo>
                      <a:pt x="873" y="1098"/>
                    </a:lnTo>
                    <a:lnTo>
                      <a:pt x="679" y="1041"/>
                    </a:lnTo>
                    <a:lnTo>
                      <a:pt x="342" y="927"/>
                    </a:lnTo>
                    <a:lnTo>
                      <a:pt x="38" y="111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519" name="Freeform 207"/>
              <p:cNvSpPr>
                <a:spLocks/>
              </p:cNvSpPr>
              <p:nvPr/>
            </p:nvSpPr>
            <p:spPr bwMode="auto">
              <a:xfrm>
                <a:off x="6553" y="1518"/>
                <a:ext cx="492" cy="532"/>
              </a:xfrm>
              <a:custGeom>
                <a:avLst/>
                <a:gdLst>
                  <a:gd name="T0" fmla="*/ 100 w 2949"/>
                  <a:gd name="T1" fmla="*/ 589 h 3193"/>
                  <a:gd name="T2" fmla="*/ 355 w 2949"/>
                  <a:gd name="T3" fmla="*/ 346 h 3193"/>
                  <a:gd name="T4" fmla="*/ 450 w 2949"/>
                  <a:gd name="T5" fmla="*/ 103 h 3193"/>
                  <a:gd name="T6" fmla="*/ 994 w 2949"/>
                  <a:gd name="T7" fmla="*/ 74 h 3193"/>
                  <a:gd name="T8" fmla="*/ 1282 w 2949"/>
                  <a:gd name="T9" fmla="*/ 397 h 3193"/>
                  <a:gd name="T10" fmla="*/ 1512 w 2949"/>
                  <a:gd name="T11" fmla="*/ 467 h 3193"/>
                  <a:gd name="T12" fmla="*/ 1676 w 2949"/>
                  <a:gd name="T13" fmla="*/ 557 h 3193"/>
                  <a:gd name="T14" fmla="*/ 1776 w 2949"/>
                  <a:gd name="T15" fmla="*/ 568 h 3193"/>
                  <a:gd name="T16" fmla="*/ 1854 w 2949"/>
                  <a:gd name="T17" fmla="*/ 643 h 3193"/>
                  <a:gd name="T18" fmla="*/ 2141 w 2949"/>
                  <a:gd name="T19" fmla="*/ 761 h 3193"/>
                  <a:gd name="T20" fmla="*/ 2276 w 2949"/>
                  <a:gd name="T21" fmla="*/ 750 h 3193"/>
                  <a:gd name="T22" fmla="*/ 2466 w 2949"/>
                  <a:gd name="T23" fmla="*/ 680 h 3193"/>
                  <a:gd name="T24" fmla="*/ 2536 w 2949"/>
                  <a:gd name="T25" fmla="*/ 842 h 3193"/>
                  <a:gd name="T26" fmla="*/ 2548 w 2949"/>
                  <a:gd name="T27" fmla="*/ 939 h 3193"/>
                  <a:gd name="T28" fmla="*/ 2594 w 2949"/>
                  <a:gd name="T29" fmla="*/ 1104 h 3193"/>
                  <a:gd name="T30" fmla="*/ 2766 w 2949"/>
                  <a:gd name="T31" fmla="*/ 1242 h 3193"/>
                  <a:gd name="T32" fmla="*/ 2859 w 2949"/>
                  <a:gd name="T33" fmla="*/ 1531 h 3193"/>
                  <a:gd name="T34" fmla="*/ 2754 w 2949"/>
                  <a:gd name="T35" fmla="*/ 1725 h 3193"/>
                  <a:gd name="T36" fmla="*/ 2705 w 2949"/>
                  <a:gd name="T37" fmla="*/ 1774 h 3193"/>
                  <a:gd name="T38" fmla="*/ 2806 w 2949"/>
                  <a:gd name="T39" fmla="*/ 2022 h 3193"/>
                  <a:gd name="T40" fmla="*/ 2698 w 2949"/>
                  <a:gd name="T41" fmla="*/ 2090 h 3193"/>
                  <a:gd name="T42" fmla="*/ 2656 w 2949"/>
                  <a:gd name="T43" fmla="*/ 2222 h 3193"/>
                  <a:gd name="T44" fmla="*/ 2844 w 2949"/>
                  <a:gd name="T45" fmla="*/ 2252 h 3193"/>
                  <a:gd name="T46" fmla="*/ 2949 w 2949"/>
                  <a:gd name="T47" fmla="*/ 2374 h 3193"/>
                  <a:gd name="T48" fmla="*/ 2759 w 2949"/>
                  <a:gd name="T49" fmla="*/ 2471 h 3193"/>
                  <a:gd name="T50" fmla="*/ 2610 w 2949"/>
                  <a:gd name="T51" fmla="*/ 2608 h 3193"/>
                  <a:gd name="T52" fmla="*/ 2647 w 2949"/>
                  <a:gd name="T53" fmla="*/ 2653 h 3193"/>
                  <a:gd name="T54" fmla="*/ 2785 w 2949"/>
                  <a:gd name="T55" fmla="*/ 2724 h 3193"/>
                  <a:gd name="T56" fmla="*/ 2791 w 2949"/>
                  <a:gd name="T57" fmla="*/ 2814 h 3193"/>
                  <a:gd name="T58" fmla="*/ 2734 w 2949"/>
                  <a:gd name="T59" fmla="*/ 2924 h 3193"/>
                  <a:gd name="T60" fmla="*/ 2541 w 2949"/>
                  <a:gd name="T61" fmla="*/ 3053 h 3193"/>
                  <a:gd name="T62" fmla="*/ 2393 w 2949"/>
                  <a:gd name="T63" fmla="*/ 2983 h 3193"/>
                  <a:gd name="T64" fmla="*/ 2309 w 2949"/>
                  <a:gd name="T65" fmla="*/ 3000 h 3193"/>
                  <a:gd name="T66" fmla="*/ 2194 w 2949"/>
                  <a:gd name="T67" fmla="*/ 3193 h 3193"/>
                  <a:gd name="T68" fmla="*/ 2019 w 2949"/>
                  <a:gd name="T69" fmla="*/ 3125 h 3193"/>
                  <a:gd name="T70" fmla="*/ 1505 w 2949"/>
                  <a:gd name="T71" fmla="*/ 2924 h 3193"/>
                  <a:gd name="T72" fmla="*/ 1426 w 2949"/>
                  <a:gd name="T73" fmla="*/ 2832 h 3193"/>
                  <a:gd name="T74" fmla="*/ 1384 w 2949"/>
                  <a:gd name="T75" fmla="*/ 2725 h 3193"/>
                  <a:gd name="T76" fmla="*/ 1332 w 2949"/>
                  <a:gd name="T77" fmla="*/ 2588 h 3193"/>
                  <a:gd name="T78" fmla="*/ 1311 w 2949"/>
                  <a:gd name="T79" fmla="*/ 2468 h 3193"/>
                  <a:gd name="T80" fmla="*/ 1454 w 2949"/>
                  <a:gd name="T81" fmla="*/ 2446 h 3193"/>
                  <a:gd name="T82" fmla="*/ 1545 w 2949"/>
                  <a:gd name="T83" fmla="*/ 2374 h 3193"/>
                  <a:gd name="T84" fmla="*/ 1647 w 2949"/>
                  <a:gd name="T85" fmla="*/ 2311 h 3193"/>
                  <a:gd name="T86" fmla="*/ 1724 w 2949"/>
                  <a:gd name="T87" fmla="*/ 2165 h 3193"/>
                  <a:gd name="T88" fmla="*/ 1711 w 2949"/>
                  <a:gd name="T89" fmla="*/ 2052 h 3193"/>
                  <a:gd name="T90" fmla="*/ 1570 w 2949"/>
                  <a:gd name="T91" fmla="*/ 1932 h 3193"/>
                  <a:gd name="T92" fmla="*/ 1487 w 2949"/>
                  <a:gd name="T93" fmla="*/ 1992 h 3193"/>
                  <a:gd name="T94" fmla="*/ 1353 w 2949"/>
                  <a:gd name="T95" fmla="*/ 2117 h 3193"/>
                  <a:gd name="T96" fmla="*/ 1215 w 2949"/>
                  <a:gd name="T97" fmla="*/ 2135 h 3193"/>
                  <a:gd name="T98" fmla="*/ 1098 w 2949"/>
                  <a:gd name="T99" fmla="*/ 2129 h 3193"/>
                  <a:gd name="T100" fmla="*/ 987 w 2949"/>
                  <a:gd name="T101" fmla="*/ 2078 h 3193"/>
                  <a:gd name="T102" fmla="*/ 937 w 2949"/>
                  <a:gd name="T103" fmla="*/ 1983 h 3193"/>
                  <a:gd name="T104" fmla="*/ 736 w 2949"/>
                  <a:gd name="T105" fmla="*/ 1903 h 3193"/>
                  <a:gd name="T106" fmla="*/ 653 w 2949"/>
                  <a:gd name="T107" fmla="*/ 1786 h 3193"/>
                  <a:gd name="T108" fmla="*/ 572 w 2949"/>
                  <a:gd name="T109" fmla="*/ 1670 h 3193"/>
                  <a:gd name="T110" fmla="*/ 529 w 2949"/>
                  <a:gd name="T111" fmla="*/ 1281 h 3193"/>
                  <a:gd name="T112" fmla="*/ 8 w 2949"/>
                  <a:gd name="T113" fmla="*/ 1198 h 3193"/>
                  <a:gd name="T114" fmla="*/ 33 w 2949"/>
                  <a:gd name="T115" fmla="*/ 1105 h 3193"/>
                  <a:gd name="T116" fmla="*/ 31 w 2949"/>
                  <a:gd name="T117" fmla="*/ 954 h 3193"/>
                  <a:gd name="T118" fmla="*/ 74 w 2949"/>
                  <a:gd name="T119" fmla="*/ 795 h 3193"/>
                  <a:gd name="T120" fmla="*/ 62 w 2949"/>
                  <a:gd name="T121" fmla="*/ 626 h 3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49" h="3193">
                    <a:moveTo>
                      <a:pt x="83" y="586"/>
                    </a:moveTo>
                    <a:lnTo>
                      <a:pt x="100" y="589"/>
                    </a:lnTo>
                    <a:lnTo>
                      <a:pt x="292" y="577"/>
                    </a:lnTo>
                    <a:lnTo>
                      <a:pt x="355" y="346"/>
                    </a:lnTo>
                    <a:lnTo>
                      <a:pt x="362" y="354"/>
                    </a:lnTo>
                    <a:lnTo>
                      <a:pt x="450" y="103"/>
                    </a:lnTo>
                    <a:lnTo>
                      <a:pt x="557" y="0"/>
                    </a:lnTo>
                    <a:lnTo>
                      <a:pt x="994" y="74"/>
                    </a:lnTo>
                    <a:lnTo>
                      <a:pt x="1190" y="320"/>
                    </a:lnTo>
                    <a:lnTo>
                      <a:pt x="1282" y="397"/>
                    </a:lnTo>
                    <a:lnTo>
                      <a:pt x="1433" y="457"/>
                    </a:lnTo>
                    <a:lnTo>
                      <a:pt x="1512" y="467"/>
                    </a:lnTo>
                    <a:lnTo>
                      <a:pt x="1573" y="514"/>
                    </a:lnTo>
                    <a:lnTo>
                      <a:pt x="1676" y="557"/>
                    </a:lnTo>
                    <a:lnTo>
                      <a:pt x="1752" y="550"/>
                    </a:lnTo>
                    <a:lnTo>
                      <a:pt x="1776" y="568"/>
                    </a:lnTo>
                    <a:lnTo>
                      <a:pt x="1770" y="632"/>
                    </a:lnTo>
                    <a:lnTo>
                      <a:pt x="1854" y="643"/>
                    </a:lnTo>
                    <a:lnTo>
                      <a:pt x="1892" y="708"/>
                    </a:lnTo>
                    <a:lnTo>
                      <a:pt x="2141" y="761"/>
                    </a:lnTo>
                    <a:lnTo>
                      <a:pt x="2222" y="740"/>
                    </a:lnTo>
                    <a:lnTo>
                      <a:pt x="2276" y="750"/>
                    </a:lnTo>
                    <a:lnTo>
                      <a:pt x="2340" y="677"/>
                    </a:lnTo>
                    <a:lnTo>
                      <a:pt x="2466" y="680"/>
                    </a:lnTo>
                    <a:lnTo>
                      <a:pt x="2477" y="732"/>
                    </a:lnTo>
                    <a:lnTo>
                      <a:pt x="2536" y="842"/>
                    </a:lnTo>
                    <a:lnTo>
                      <a:pt x="2595" y="883"/>
                    </a:lnTo>
                    <a:lnTo>
                      <a:pt x="2548" y="939"/>
                    </a:lnTo>
                    <a:lnTo>
                      <a:pt x="2602" y="1057"/>
                    </a:lnTo>
                    <a:lnTo>
                      <a:pt x="2594" y="1104"/>
                    </a:lnTo>
                    <a:lnTo>
                      <a:pt x="2626" y="1146"/>
                    </a:lnTo>
                    <a:lnTo>
                      <a:pt x="2766" y="1242"/>
                    </a:lnTo>
                    <a:lnTo>
                      <a:pt x="2773" y="1496"/>
                    </a:lnTo>
                    <a:lnTo>
                      <a:pt x="2859" y="1531"/>
                    </a:lnTo>
                    <a:lnTo>
                      <a:pt x="2854" y="1663"/>
                    </a:lnTo>
                    <a:lnTo>
                      <a:pt x="2754" y="1725"/>
                    </a:lnTo>
                    <a:lnTo>
                      <a:pt x="2698" y="1727"/>
                    </a:lnTo>
                    <a:lnTo>
                      <a:pt x="2705" y="1774"/>
                    </a:lnTo>
                    <a:lnTo>
                      <a:pt x="2766" y="1964"/>
                    </a:lnTo>
                    <a:lnTo>
                      <a:pt x="2806" y="2022"/>
                    </a:lnTo>
                    <a:lnTo>
                      <a:pt x="2754" y="2085"/>
                    </a:lnTo>
                    <a:lnTo>
                      <a:pt x="2698" y="2090"/>
                    </a:lnTo>
                    <a:lnTo>
                      <a:pt x="2642" y="2188"/>
                    </a:lnTo>
                    <a:lnTo>
                      <a:pt x="2656" y="2222"/>
                    </a:lnTo>
                    <a:lnTo>
                      <a:pt x="2716" y="2249"/>
                    </a:lnTo>
                    <a:lnTo>
                      <a:pt x="2844" y="2252"/>
                    </a:lnTo>
                    <a:lnTo>
                      <a:pt x="2925" y="2307"/>
                    </a:lnTo>
                    <a:lnTo>
                      <a:pt x="2949" y="2374"/>
                    </a:lnTo>
                    <a:lnTo>
                      <a:pt x="2822" y="2475"/>
                    </a:lnTo>
                    <a:lnTo>
                      <a:pt x="2759" y="2471"/>
                    </a:lnTo>
                    <a:lnTo>
                      <a:pt x="2615" y="2579"/>
                    </a:lnTo>
                    <a:lnTo>
                      <a:pt x="2610" y="2608"/>
                    </a:lnTo>
                    <a:lnTo>
                      <a:pt x="2631" y="2644"/>
                    </a:lnTo>
                    <a:lnTo>
                      <a:pt x="2647" y="2653"/>
                    </a:lnTo>
                    <a:lnTo>
                      <a:pt x="2838" y="2689"/>
                    </a:lnTo>
                    <a:lnTo>
                      <a:pt x="2785" y="2724"/>
                    </a:lnTo>
                    <a:lnTo>
                      <a:pt x="2831" y="2764"/>
                    </a:lnTo>
                    <a:lnTo>
                      <a:pt x="2791" y="2814"/>
                    </a:lnTo>
                    <a:lnTo>
                      <a:pt x="2792" y="2842"/>
                    </a:lnTo>
                    <a:lnTo>
                      <a:pt x="2734" y="2924"/>
                    </a:lnTo>
                    <a:lnTo>
                      <a:pt x="2498" y="2896"/>
                    </a:lnTo>
                    <a:lnTo>
                      <a:pt x="2541" y="3053"/>
                    </a:lnTo>
                    <a:lnTo>
                      <a:pt x="2431" y="2975"/>
                    </a:lnTo>
                    <a:lnTo>
                      <a:pt x="2393" y="2983"/>
                    </a:lnTo>
                    <a:lnTo>
                      <a:pt x="2347" y="2996"/>
                    </a:lnTo>
                    <a:lnTo>
                      <a:pt x="2309" y="3000"/>
                    </a:lnTo>
                    <a:lnTo>
                      <a:pt x="2290" y="2982"/>
                    </a:lnTo>
                    <a:lnTo>
                      <a:pt x="2194" y="3193"/>
                    </a:lnTo>
                    <a:lnTo>
                      <a:pt x="2063" y="3182"/>
                    </a:lnTo>
                    <a:lnTo>
                      <a:pt x="2019" y="3125"/>
                    </a:lnTo>
                    <a:lnTo>
                      <a:pt x="2026" y="2989"/>
                    </a:lnTo>
                    <a:lnTo>
                      <a:pt x="1505" y="2924"/>
                    </a:lnTo>
                    <a:lnTo>
                      <a:pt x="1475" y="2858"/>
                    </a:lnTo>
                    <a:lnTo>
                      <a:pt x="1426" y="2832"/>
                    </a:lnTo>
                    <a:lnTo>
                      <a:pt x="1418" y="2749"/>
                    </a:lnTo>
                    <a:lnTo>
                      <a:pt x="1384" y="2725"/>
                    </a:lnTo>
                    <a:lnTo>
                      <a:pt x="1353" y="2724"/>
                    </a:lnTo>
                    <a:lnTo>
                      <a:pt x="1332" y="2588"/>
                    </a:lnTo>
                    <a:lnTo>
                      <a:pt x="1284" y="2518"/>
                    </a:lnTo>
                    <a:lnTo>
                      <a:pt x="1311" y="2468"/>
                    </a:lnTo>
                    <a:lnTo>
                      <a:pt x="1384" y="2440"/>
                    </a:lnTo>
                    <a:lnTo>
                      <a:pt x="1454" y="2446"/>
                    </a:lnTo>
                    <a:lnTo>
                      <a:pt x="1491" y="2378"/>
                    </a:lnTo>
                    <a:lnTo>
                      <a:pt x="1545" y="2374"/>
                    </a:lnTo>
                    <a:lnTo>
                      <a:pt x="1588" y="2381"/>
                    </a:lnTo>
                    <a:lnTo>
                      <a:pt x="1647" y="2311"/>
                    </a:lnTo>
                    <a:lnTo>
                      <a:pt x="1661" y="2250"/>
                    </a:lnTo>
                    <a:lnTo>
                      <a:pt x="1724" y="2165"/>
                    </a:lnTo>
                    <a:lnTo>
                      <a:pt x="1738" y="2096"/>
                    </a:lnTo>
                    <a:lnTo>
                      <a:pt x="1711" y="2052"/>
                    </a:lnTo>
                    <a:lnTo>
                      <a:pt x="1595" y="1946"/>
                    </a:lnTo>
                    <a:lnTo>
                      <a:pt x="1570" y="1932"/>
                    </a:lnTo>
                    <a:lnTo>
                      <a:pt x="1514" y="1939"/>
                    </a:lnTo>
                    <a:lnTo>
                      <a:pt x="1487" y="1992"/>
                    </a:lnTo>
                    <a:lnTo>
                      <a:pt x="1358" y="2068"/>
                    </a:lnTo>
                    <a:lnTo>
                      <a:pt x="1353" y="2117"/>
                    </a:lnTo>
                    <a:lnTo>
                      <a:pt x="1308" y="2117"/>
                    </a:lnTo>
                    <a:lnTo>
                      <a:pt x="1215" y="2135"/>
                    </a:lnTo>
                    <a:lnTo>
                      <a:pt x="1157" y="2104"/>
                    </a:lnTo>
                    <a:lnTo>
                      <a:pt x="1098" y="2129"/>
                    </a:lnTo>
                    <a:lnTo>
                      <a:pt x="1033" y="2119"/>
                    </a:lnTo>
                    <a:lnTo>
                      <a:pt x="987" y="2078"/>
                    </a:lnTo>
                    <a:lnTo>
                      <a:pt x="969" y="2000"/>
                    </a:lnTo>
                    <a:lnTo>
                      <a:pt x="937" y="1983"/>
                    </a:lnTo>
                    <a:lnTo>
                      <a:pt x="751" y="1999"/>
                    </a:lnTo>
                    <a:lnTo>
                      <a:pt x="736" y="1903"/>
                    </a:lnTo>
                    <a:lnTo>
                      <a:pt x="697" y="1862"/>
                    </a:lnTo>
                    <a:lnTo>
                      <a:pt x="653" y="1786"/>
                    </a:lnTo>
                    <a:lnTo>
                      <a:pt x="582" y="1715"/>
                    </a:lnTo>
                    <a:lnTo>
                      <a:pt x="572" y="1670"/>
                    </a:lnTo>
                    <a:lnTo>
                      <a:pt x="486" y="1514"/>
                    </a:lnTo>
                    <a:lnTo>
                      <a:pt x="529" y="1281"/>
                    </a:lnTo>
                    <a:lnTo>
                      <a:pt x="575" y="1232"/>
                    </a:lnTo>
                    <a:lnTo>
                      <a:pt x="8" y="1198"/>
                    </a:lnTo>
                    <a:lnTo>
                      <a:pt x="45" y="1177"/>
                    </a:lnTo>
                    <a:lnTo>
                      <a:pt x="33" y="1105"/>
                    </a:lnTo>
                    <a:lnTo>
                      <a:pt x="0" y="1051"/>
                    </a:lnTo>
                    <a:lnTo>
                      <a:pt x="31" y="954"/>
                    </a:lnTo>
                    <a:lnTo>
                      <a:pt x="31" y="866"/>
                    </a:lnTo>
                    <a:lnTo>
                      <a:pt x="74" y="795"/>
                    </a:lnTo>
                    <a:lnTo>
                      <a:pt x="82" y="692"/>
                    </a:lnTo>
                    <a:lnTo>
                      <a:pt x="62" y="626"/>
                    </a:lnTo>
                    <a:lnTo>
                      <a:pt x="83" y="58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520" name="Freeform 208"/>
              <p:cNvSpPr>
                <a:spLocks/>
              </p:cNvSpPr>
              <p:nvPr/>
            </p:nvSpPr>
            <p:spPr bwMode="auto">
              <a:xfrm>
                <a:off x="6553" y="1518"/>
                <a:ext cx="492" cy="532"/>
              </a:xfrm>
              <a:custGeom>
                <a:avLst/>
                <a:gdLst>
                  <a:gd name="T0" fmla="*/ 100 w 2949"/>
                  <a:gd name="T1" fmla="*/ 589 h 3193"/>
                  <a:gd name="T2" fmla="*/ 355 w 2949"/>
                  <a:gd name="T3" fmla="*/ 346 h 3193"/>
                  <a:gd name="T4" fmla="*/ 450 w 2949"/>
                  <a:gd name="T5" fmla="*/ 103 h 3193"/>
                  <a:gd name="T6" fmla="*/ 994 w 2949"/>
                  <a:gd name="T7" fmla="*/ 74 h 3193"/>
                  <a:gd name="T8" fmla="*/ 1282 w 2949"/>
                  <a:gd name="T9" fmla="*/ 397 h 3193"/>
                  <a:gd name="T10" fmla="*/ 1512 w 2949"/>
                  <a:gd name="T11" fmla="*/ 467 h 3193"/>
                  <a:gd name="T12" fmla="*/ 1676 w 2949"/>
                  <a:gd name="T13" fmla="*/ 557 h 3193"/>
                  <a:gd name="T14" fmla="*/ 1776 w 2949"/>
                  <a:gd name="T15" fmla="*/ 568 h 3193"/>
                  <a:gd name="T16" fmla="*/ 1854 w 2949"/>
                  <a:gd name="T17" fmla="*/ 643 h 3193"/>
                  <a:gd name="T18" fmla="*/ 2141 w 2949"/>
                  <a:gd name="T19" fmla="*/ 761 h 3193"/>
                  <a:gd name="T20" fmla="*/ 2276 w 2949"/>
                  <a:gd name="T21" fmla="*/ 750 h 3193"/>
                  <a:gd name="T22" fmla="*/ 2466 w 2949"/>
                  <a:gd name="T23" fmla="*/ 680 h 3193"/>
                  <a:gd name="T24" fmla="*/ 2536 w 2949"/>
                  <a:gd name="T25" fmla="*/ 842 h 3193"/>
                  <a:gd name="T26" fmla="*/ 2548 w 2949"/>
                  <a:gd name="T27" fmla="*/ 939 h 3193"/>
                  <a:gd name="T28" fmla="*/ 2594 w 2949"/>
                  <a:gd name="T29" fmla="*/ 1104 h 3193"/>
                  <a:gd name="T30" fmla="*/ 2766 w 2949"/>
                  <a:gd name="T31" fmla="*/ 1242 h 3193"/>
                  <a:gd name="T32" fmla="*/ 2859 w 2949"/>
                  <a:gd name="T33" fmla="*/ 1531 h 3193"/>
                  <a:gd name="T34" fmla="*/ 2754 w 2949"/>
                  <a:gd name="T35" fmla="*/ 1725 h 3193"/>
                  <a:gd name="T36" fmla="*/ 2705 w 2949"/>
                  <a:gd name="T37" fmla="*/ 1774 h 3193"/>
                  <a:gd name="T38" fmla="*/ 2806 w 2949"/>
                  <a:gd name="T39" fmla="*/ 2022 h 3193"/>
                  <a:gd name="T40" fmla="*/ 2698 w 2949"/>
                  <a:gd name="T41" fmla="*/ 2090 h 3193"/>
                  <a:gd name="T42" fmla="*/ 2656 w 2949"/>
                  <a:gd name="T43" fmla="*/ 2222 h 3193"/>
                  <a:gd name="T44" fmla="*/ 2844 w 2949"/>
                  <a:gd name="T45" fmla="*/ 2252 h 3193"/>
                  <a:gd name="T46" fmla="*/ 2949 w 2949"/>
                  <a:gd name="T47" fmla="*/ 2374 h 3193"/>
                  <a:gd name="T48" fmla="*/ 2759 w 2949"/>
                  <a:gd name="T49" fmla="*/ 2471 h 3193"/>
                  <a:gd name="T50" fmla="*/ 2610 w 2949"/>
                  <a:gd name="T51" fmla="*/ 2608 h 3193"/>
                  <a:gd name="T52" fmla="*/ 2647 w 2949"/>
                  <a:gd name="T53" fmla="*/ 2653 h 3193"/>
                  <a:gd name="T54" fmla="*/ 2785 w 2949"/>
                  <a:gd name="T55" fmla="*/ 2724 h 3193"/>
                  <a:gd name="T56" fmla="*/ 2791 w 2949"/>
                  <a:gd name="T57" fmla="*/ 2814 h 3193"/>
                  <a:gd name="T58" fmla="*/ 2734 w 2949"/>
                  <a:gd name="T59" fmla="*/ 2924 h 3193"/>
                  <a:gd name="T60" fmla="*/ 2541 w 2949"/>
                  <a:gd name="T61" fmla="*/ 3053 h 3193"/>
                  <a:gd name="T62" fmla="*/ 2393 w 2949"/>
                  <a:gd name="T63" fmla="*/ 2983 h 3193"/>
                  <a:gd name="T64" fmla="*/ 2309 w 2949"/>
                  <a:gd name="T65" fmla="*/ 3000 h 3193"/>
                  <a:gd name="T66" fmla="*/ 2194 w 2949"/>
                  <a:gd name="T67" fmla="*/ 3193 h 3193"/>
                  <a:gd name="T68" fmla="*/ 2019 w 2949"/>
                  <a:gd name="T69" fmla="*/ 3125 h 3193"/>
                  <a:gd name="T70" fmla="*/ 1505 w 2949"/>
                  <a:gd name="T71" fmla="*/ 2924 h 3193"/>
                  <a:gd name="T72" fmla="*/ 1426 w 2949"/>
                  <a:gd name="T73" fmla="*/ 2832 h 3193"/>
                  <a:gd name="T74" fmla="*/ 1384 w 2949"/>
                  <a:gd name="T75" fmla="*/ 2725 h 3193"/>
                  <a:gd name="T76" fmla="*/ 1332 w 2949"/>
                  <a:gd name="T77" fmla="*/ 2588 h 3193"/>
                  <a:gd name="T78" fmla="*/ 1311 w 2949"/>
                  <a:gd name="T79" fmla="*/ 2468 h 3193"/>
                  <a:gd name="T80" fmla="*/ 1454 w 2949"/>
                  <a:gd name="T81" fmla="*/ 2446 h 3193"/>
                  <a:gd name="T82" fmla="*/ 1545 w 2949"/>
                  <a:gd name="T83" fmla="*/ 2374 h 3193"/>
                  <a:gd name="T84" fmla="*/ 1647 w 2949"/>
                  <a:gd name="T85" fmla="*/ 2311 h 3193"/>
                  <a:gd name="T86" fmla="*/ 1724 w 2949"/>
                  <a:gd name="T87" fmla="*/ 2165 h 3193"/>
                  <a:gd name="T88" fmla="*/ 1711 w 2949"/>
                  <a:gd name="T89" fmla="*/ 2052 h 3193"/>
                  <a:gd name="T90" fmla="*/ 1570 w 2949"/>
                  <a:gd name="T91" fmla="*/ 1932 h 3193"/>
                  <a:gd name="T92" fmla="*/ 1487 w 2949"/>
                  <a:gd name="T93" fmla="*/ 1992 h 3193"/>
                  <a:gd name="T94" fmla="*/ 1353 w 2949"/>
                  <a:gd name="T95" fmla="*/ 2117 h 3193"/>
                  <a:gd name="T96" fmla="*/ 1215 w 2949"/>
                  <a:gd name="T97" fmla="*/ 2135 h 3193"/>
                  <a:gd name="T98" fmla="*/ 1098 w 2949"/>
                  <a:gd name="T99" fmla="*/ 2129 h 3193"/>
                  <a:gd name="T100" fmla="*/ 987 w 2949"/>
                  <a:gd name="T101" fmla="*/ 2078 h 3193"/>
                  <a:gd name="T102" fmla="*/ 937 w 2949"/>
                  <a:gd name="T103" fmla="*/ 1983 h 3193"/>
                  <a:gd name="T104" fmla="*/ 736 w 2949"/>
                  <a:gd name="T105" fmla="*/ 1903 h 3193"/>
                  <a:gd name="T106" fmla="*/ 653 w 2949"/>
                  <a:gd name="T107" fmla="*/ 1786 h 3193"/>
                  <a:gd name="T108" fmla="*/ 572 w 2949"/>
                  <a:gd name="T109" fmla="*/ 1670 h 3193"/>
                  <a:gd name="T110" fmla="*/ 529 w 2949"/>
                  <a:gd name="T111" fmla="*/ 1281 h 3193"/>
                  <a:gd name="T112" fmla="*/ 8 w 2949"/>
                  <a:gd name="T113" fmla="*/ 1198 h 3193"/>
                  <a:gd name="T114" fmla="*/ 33 w 2949"/>
                  <a:gd name="T115" fmla="*/ 1105 h 3193"/>
                  <a:gd name="T116" fmla="*/ 31 w 2949"/>
                  <a:gd name="T117" fmla="*/ 954 h 3193"/>
                  <a:gd name="T118" fmla="*/ 74 w 2949"/>
                  <a:gd name="T119" fmla="*/ 795 h 3193"/>
                  <a:gd name="T120" fmla="*/ 62 w 2949"/>
                  <a:gd name="T121" fmla="*/ 626 h 3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49" h="3193">
                    <a:moveTo>
                      <a:pt x="83" y="586"/>
                    </a:moveTo>
                    <a:lnTo>
                      <a:pt x="100" y="589"/>
                    </a:lnTo>
                    <a:lnTo>
                      <a:pt x="292" y="577"/>
                    </a:lnTo>
                    <a:lnTo>
                      <a:pt x="355" y="346"/>
                    </a:lnTo>
                    <a:lnTo>
                      <a:pt x="362" y="354"/>
                    </a:lnTo>
                    <a:lnTo>
                      <a:pt x="450" y="103"/>
                    </a:lnTo>
                    <a:lnTo>
                      <a:pt x="557" y="0"/>
                    </a:lnTo>
                    <a:lnTo>
                      <a:pt x="994" y="74"/>
                    </a:lnTo>
                    <a:lnTo>
                      <a:pt x="1190" y="320"/>
                    </a:lnTo>
                    <a:lnTo>
                      <a:pt x="1282" y="397"/>
                    </a:lnTo>
                    <a:lnTo>
                      <a:pt x="1433" y="457"/>
                    </a:lnTo>
                    <a:lnTo>
                      <a:pt x="1512" y="467"/>
                    </a:lnTo>
                    <a:lnTo>
                      <a:pt x="1573" y="514"/>
                    </a:lnTo>
                    <a:lnTo>
                      <a:pt x="1676" y="557"/>
                    </a:lnTo>
                    <a:lnTo>
                      <a:pt x="1752" y="550"/>
                    </a:lnTo>
                    <a:lnTo>
                      <a:pt x="1776" y="568"/>
                    </a:lnTo>
                    <a:lnTo>
                      <a:pt x="1770" y="632"/>
                    </a:lnTo>
                    <a:lnTo>
                      <a:pt x="1854" y="643"/>
                    </a:lnTo>
                    <a:lnTo>
                      <a:pt x="1892" y="708"/>
                    </a:lnTo>
                    <a:lnTo>
                      <a:pt x="2141" y="761"/>
                    </a:lnTo>
                    <a:lnTo>
                      <a:pt x="2222" y="740"/>
                    </a:lnTo>
                    <a:lnTo>
                      <a:pt x="2276" y="750"/>
                    </a:lnTo>
                    <a:lnTo>
                      <a:pt x="2340" y="677"/>
                    </a:lnTo>
                    <a:lnTo>
                      <a:pt x="2466" y="680"/>
                    </a:lnTo>
                    <a:lnTo>
                      <a:pt x="2477" y="732"/>
                    </a:lnTo>
                    <a:lnTo>
                      <a:pt x="2536" y="842"/>
                    </a:lnTo>
                    <a:lnTo>
                      <a:pt x="2595" y="883"/>
                    </a:lnTo>
                    <a:lnTo>
                      <a:pt x="2548" y="939"/>
                    </a:lnTo>
                    <a:lnTo>
                      <a:pt x="2602" y="1057"/>
                    </a:lnTo>
                    <a:lnTo>
                      <a:pt x="2594" y="1104"/>
                    </a:lnTo>
                    <a:lnTo>
                      <a:pt x="2626" y="1146"/>
                    </a:lnTo>
                    <a:lnTo>
                      <a:pt x="2766" y="1242"/>
                    </a:lnTo>
                    <a:lnTo>
                      <a:pt x="2773" y="1496"/>
                    </a:lnTo>
                    <a:lnTo>
                      <a:pt x="2859" y="1531"/>
                    </a:lnTo>
                    <a:lnTo>
                      <a:pt x="2854" y="1663"/>
                    </a:lnTo>
                    <a:lnTo>
                      <a:pt x="2754" y="1725"/>
                    </a:lnTo>
                    <a:lnTo>
                      <a:pt x="2698" y="1727"/>
                    </a:lnTo>
                    <a:lnTo>
                      <a:pt x="2705" y="1774"/>
                    </a:lnTo>
                    <a:lnTo>
                      <a:pt x="2766" y="1964"/>
                    </a:lnTo>
                    <a:lnTo>
                      <a:pt x="2806" y="2022"/>
                    </a:lnTo>
                    <a:lnTo>
                      <a:pt x="2754" y="2085"/>
                    </a:lnTo>
                    <a:lnTo>
                      <a:pt x="2698" y="2090"/>
                    </a:lnTo>
                    <a:lnTo>
                      <a:pt x="2642" y="2188"/>
                    </a:lnTo>
                    <a:lnTo>
                      <a:pt x="2656" y="2222"/>
                    </a:lnTo>
                    <a:lnTo>
                      <a:pt x="2716" y="2249"/>
                    </a:lnTo>
                    <a:lnTo>
                      <a:pt x="2844" y="2252"/>
                    </a:lnTo>
                    <a:lnTo>
                      <a:pt x="2925" y="2307"/>
                    </a:lnTo>
                    <a:lnTo>
                      <a:pt x="2949" y="2374"/>
                    </a:lnTo>
                    <a:lnTo>
                      <a:pt x="2822" y="2475"/>
                    </a:lnTo>
                    <a:lnTo>
                      <a:pt x="2759" y="2471"/>
                    </a:lnTo>
                    <a:lnTo>
                      <a:pt x="2615" y="2579"/>
                    </a:lnTo>
                    <a:lnTo>
                      <a:pt x="2610" y="2608"/>
                    </a:lnTo>
                    <a:lnTo>
                      <a:pt x="2631" y="2644"/>
                    </a:lnTo>
                    <a:lnTo>
                      <a:pt x="2647" y="2653"/>
                    </a:lnTo>
                    <a:lnTo>
                      <a:pt x="2838" y="2689"/>
                    </a:lnTo>
                    <a:lnTo>
                      <a:pt x="2785" y="2724"/>
                    </a:lnTo>
                    <a:lnTo>
                      <a:pt x="2831" y="2764"/>
                    </a:lnTo>
                    <a:lnTo>
                      <a:pt x="2791" y="2814"/>
                    </a:lnTo>
                    <a:lnTo>
                      <a:pt x="2792" y="2842"/>
                    </a:lnTo>
                    <a:lnTo>
                      <a:pt x="2734" y="2924"/>
                    </a:lnTo>
                    <a:lnTo>
                      <a:pt x="2498" y="2896"/>
                    </a:lnTo>
                    <a:lnTo>
                      <a:pt x="2541" y="3053"/>
                    </a:lnTo>
                    <a:lnTo>
                      <a:pt x="2431" y="2975"/>
                    </a:lnTo>
                    <a:lnTo>
                      <a:pt x="2393" y="2983"/>
                    </a:lnTo>
                    <a:lnTo>
                      <a:pt x="2347" y="2996"/>
                    </a:lnTo>
                    <a:lnTo>
                      <a:pt x="2309" y="3000"/>
                    </a:lnTo>
                    <a:lnTo>
                      <a:pt x="2290" y="2982"/>
                    </a:lnTo>
                    <a:lnTo>
                      <a:pt x="2194" y="3193"/>
                    </a:lnTo>
                    <a:lnTo>
                      <a:pt x="2063" y="3182"/>
                    </a:lnTo>
                    <a:lnTo>
                      <a:pt x="2019" y="3125"/>
                    </a:lnTo>
                    <a:lnTo>
                      <a:pt x="2026" y="2989"/>
                    </a:lnTo>
                    <a:lnTo>
                      <a:pt x="1505" y="2924"/>
                    </a:lnTo>
                    <a:lnTo>
                      <a:pt x="1475" y="2858"/>
                    </a:lnTo>
                    <a:lnTo>
                      <a:pt x="1426" y="2832"/>
                    </a:lnTo>
                    <a:lnTo>
                      <a:pt x="1418" y="2749"/>
                    </a:lnTo>
                    <a:lnTo>
                      <a:pt x="1384" y="2725"/>
                    </a:lnTo>
                    <a:lnTo>
                      <a:pt x="1353" y="2724"/>
                    </a:lnTo>
                    <a:lnTo>
                      <a:pt x="1332" y="2588"/>
                    </a:lnTo>
                    <a:lnTo>
                      <a:pt x="1284" y="2518"/>
                    </a:lnTo>
                    <a:lnTo>
                      <a:pt x="1311" y="2468"/>
                    </a:lnTo>
                    <a:lnTo>
                      <a:pt x="1384" y="2440"/>
                    </a:lnTo>
                    <a:lnTo>
                      <a:pt x="1454" y="2446"/>
                    </a:lnTo>
                    <a:lnTo>
                      <a:pt x="1491" y="2378"/>
                    </a:lnTo>
                    <a:lnTo>
                      <a:pt x="1545" y="2374"/>
                    </a:lnTo>
                    <a:lnTo>
                      <a:pt x="1588" y="2381"/>
                    </a:lnTo>
                    <a:lnTo>
                      <a:pt x="1647" y="2311"/>
                    </a:lnTo>
                    <a:lnTo>
                      <a:pt x="1661" y="2250"/>
                    </a:lnTo>
                    <a:lnTo>
                      <a:pt x="1724" y="2165"/>
                    </a:lnTo>
                    <a:lnTo>
                      <a:pt x="1738" y="2096"/>
                    </a:lnTo>
                    <a:lnTo>
                      <a:pt x="1711" y="2052"/>
                    </a:lnTo>
                    <a:lnTo>
                      <a:pt x="1595" y="1946"/>
                    </a:lnTo>
                    <a:lnTo>
                      <a:pt x="1570" y="1932"/>
                    </a:lnTo>
                    <a:lnTo>
                      <a:pt x="1514" y="1939"/>
                    </a:lnTo>
                    <a:lnTo>
                      <a:pt x="1487" y="1992"/>
                    </a:lnTo>
                    <a:lnTo>
                      <a:pt x="1358" y="2068"/>
                    </a:lnTo>
                    <a:lnTo>
                      <a:pt x="1353" y="2117"/>
                    </a:lnTo>
                    <a:lnTo>
                      <a:pt x="1308" y="2117"/>
                    </a:lnTo>
                    <a:lnTo>
                      <a:pt x="1215" y="2135"/>
                    </a:lnTo>
                    <a:lnTo>
                      <a:pt x="1157" y="2104"/>
                    </a:lnTo>
                    <a:lnTo>
                      <a:pt x="1098" y="2129"/>
                    </a:lnTo>
                    <a:lnTo>
                      <a:pt x="1033" y="2119"/>
                    </a:lnTo>
                    <a:lnTo>
                      <a:pt x="987" y="2078"/>
                    </a:lnTo>
                    <a:lnTo>
                      <a:pt x="969" y="2000"/>
                    </a:lnTo>
                    <a:lnTo>
                      <a:pt x="937" y="1983"/>
                    </a:lnTo>
                    <a:lnTo>
                      <a:pt x="751" y="1999"/>
                    </a:lnTo>
                    <a:lnTo>
                      <a:pt x="736" y="1903"/>
                    </a:lnTo>
                    <a:lnTo>
                      <a:pt x="697" y="1862"/>
                    </a:lnTo>
                    <a:lnTo>
                      <a:pt x="653" y="1786"/>
                    </a:lnTo>
                    <a:lnTo>
                      <a:pt x="582" y="1715"/>
                    </a:lnTo>
                    <a:lnTo>
                      <a:pt x="572" y="1670"/>
                    </a:lnTo>
                    <a:lnTo>
                      <a:pt x="486" y="1514"/>
                    </a:lnTo>
                    <a:lnTo>
                      <a:pt x="529" y="1281"/>
                    </a:lnTo>
                    <a:lnTo>
                      <a:pt x="575" y="1232"/>
                    </a:lnTo>
                    <a:lnTo>
                      <a:pt x="8" y="1198"/>
                    </a:lnTo>
                    <a:lnTo>
                      <a:pt x="45" y="1177"/>
                    </a:lnTo>
                    <a:lnTo>
                      <a:pt x="33" y="1105"/>
                    </a:lnTo>
                    <a:lnTo>
                      <a:pt x="0" y="1051"/>
                    </a:lnTo>
                    <a:lnTo>
                      <a:pt x="31" y="954"/>
                    </a:lnTo>
                    <a:lnTo>
                      <a:pt x="31" y="866"/>
                    </a:lnTo>
                    <a:lnTo>
                      <a:pt x="74" y="795"/>
                    </a:lnTo>
                    <a:lnTo>
                      <a:pt x="82" y="692"/>
                    </a:lnTo>
                    <a:lnTo>
                      <a:pt x="62" y="626"/>
                    </a:lnTo>
                    <a:lnTo>
                      <a:pt x="83" y="58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521" name="Freeform 209"/>
              <p:cNvSpPr>
                <a:spLocks/>
              </p:cNvSpPr>
              <p:nvPr/>
            </p:nvSpPr>
            <p:spPr bwMode="auto">
              <a:xfrm>
                <a:off x="6436" y="1955"/>
                <a:ext cx="344" cy="366"/>
              </a:xfrm>
              <a:custGeom>
                <a:avLst/>
                <a:gdLst>
                  <a:gd name="T0" fmla="*/ 356 w 2065"/>
                  <a:gd name="T1" fmla="*/ 1038 h 2194"/>
                  <a:gd name="T2" fmla="*/ 339 w 2065"/>
                  <a:gd name="T3" fmla="*/ 879 h 2194"/>
                  <a:gd name="T4" fmla="*/ 425 w 2065"/>
                  <a:gd name="T5" fmla="*/ 780 h 2194"/>
                  <a:gd name="T6" fmla="*/ 708 w 2065"/>
                  <a:gd name="T7" fmla="*/ 406 h 2194"/>
                  <a:gd name="T8" fmla="*/ 910 w 2065"/>
                  <a:gd name="T9" fmla="*/ 0 h 2194"/>
                  <a:gd name="T10" fmla="*/ 1143 w 2065"/>
                  <a:gd name="T11" fmla="*/ 61 h 2194"/>
                  <a:gd name="T12" fmla="*/ 1279 w 2065"/>
                  <a:gd name="T13" fmla="*/ 369 h 2194"/>
                  <a:gd name="T14" fmla="*/ 1549 w 2065"/>
                  <a:gd name="T15" fmla="*/ 534 h 2194"/>
                  <a:gd name="T16" fmla="*/ 1746 w 2065"/>
                  <a:gd name="T17" fmla="*/ 553 h 2194"/>
                  <a:gd name="T18" fmla="*/ 1948 w 2065"/>
                  <a:gd name="T19" fmla="*/ 627 h 2194"/>
                  <a:gd name="T20" fmla="*/ 2035 w 2065"/>
                  <a:gd name="T21" fmla="*/ 615 h 2194"/>
                  <a:gd name="T22" fmla="*/ 2010 w 2065"/>
                  <a:gd name="T23" fmla="*/ 805 h 2194"/>
                  <a:gd name="T24" fmla="*/ 1887 w 2065"/>
                  <a:gd name="T25" fmla="*/ 996 h 2194"/>
                  <a:gd name="T26" fmla="*/ 1696 w 2065"/>
                  <a:gd name="T27" fmla="*/ 996 h 2194"/>
                  <a:gd name="T28" fmla="*/ 1808 w 2065"/>
                  <a:gd name="T29" fmla="*/ 1131 h 2194"/>
                  <a:gd name="T30" fmla="*/ 1825 w 2065"/>
                  <a:gd name="T31" fmla="*/ 1235 h 2194"/>
                  <a:gd name="T32" fmla="*/ 1918 w 2065"/>
                  <a:gd name="T33" fmla="*/ 1321 h 2194"/>
                  <a:gd name="T34" fmla="*/ 2010 w 2065"/>
                  <a:gd name="T35" fmla="*/ 1364 h 2194"/>
                  <a:gd name="T36" fmla="*/ 2022 w 2065"/>
                  <a:gd name="T37" fmla="*/ 1432 h 2194"/>
                  <a:gd name="T38" fmla="*/ 1856 w 2065"/>
                  <a:gd name="T39" fmla="*/ 1494 h 2194"/>
                  <a:gd name="T40" fmla="*/ 1881 w 2065"/>
                  <a:gd name="T41" fmla="*/ 1623 h 2194"/>
                  <a:gd name="T42" fmla="*/ 1929 w 2065"/>
                  <a:gd name="T43" fmla="*/ 1715 h 2194"/>
                  <a:gd name="T44" fmla="*/ 1893 w 2065"/>
                  <a:gd name="T45" fmla="*/ 1905 h 2194"/>
                  <a:gd name="T46" fmla="*/ 1819 w 2065"/>
                  <a:gd name="T47" fmla="*/ 1954 h 2194"/>
                  <a:gd name="T48" fmla="*/ 1629 w 2065"/>
                  <a:gd name="T49" fmla="*/ 1923 h 2194"/>
                  <a:gd name="T50" fmla="*/ 1531 w 2065"/>
                  <a:gd name="T51" fmla="*/ 1973 h 2194"/>
                  <a:gd name="T52" fmla="*/ 1444 w 2065"/>
                  <a:gd name="T53" fmla="*/ 1954 h 2194"/>
                  <a:gd name="T54" fmla="*/ 1254 w 2065"/>
                  <a:gd name="T55" fmla="*/ 1936 h 2194"/>
                  <a:gd name="T56" fmla="*/ 1008 w 2065"/>
                  <a:gd name="T57" fmla="*/ 1769 h 2194"/>
                  <a:gd name="T58" fmla="*/ 941 w 2065"/>
                  <a:gd name="T59" fmla="*/ 1708 h 2194"/>
                  <a:gd name="T60" fmla="*/ 750 w 2065"/>
                  <a:gd name="T61" fmla="*/ 1481 h 2194"/>
                  <a:gd name="T62" fmla="*/ 646 w 2065"/>
                  <a:gd name="T63" fmla="*/ 1511 h 2194"/>
                  <a:gd name="T64" fmla="*/ 547 w 2065"/>
                  <a:gd name="T65" fmla="*/ 1481 h 2194"/>
                  <a:gd name="T66" fmla="*/ 264 w 2065"/>
                  <a:gd name="T67" fmla="*/ 1413 h 2194"/>
                  <a:gd name="T68" fmla="*/ 0 w 2065"/>
                  <a:gd name="T69" fmla="*/ 1069 h 2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065" h="2194">
                    <a:moveTo>
                      <a:pt x="0" y="1069"/>
                    </a:moveTo>
                    <a:lnTo>
                      <a:pt x="356" y="1038"/>
                    </a:lnTo>
                    <a:lnTo>
                      <a:pt x="369" y="915"/>
                    </a:lnTo>
                    <a:lnTo>
                      <a:pt x="339" y="879"/>
                    </a:lnTo>
                    <a:lnTo>
                      <a:pt x="363" y="775"/>
                    </a:lnTo>
                    <a:lnTo>
                      <a:pt x="425" y="780"/>
                    </a:lnTo>
                    <a:lnTo>
                      <a:pt x="602" y="534"/>
                    </a:lnTo>
                    <a:lnTo>
                      <a:pt x="708" y="406"/>
                    </a:lnTo>
                    <a:lnTo>
                      <a:pt x="799" y="148"/>
                    </a:lnTo>
                    <a:lnTo>
                      <a:pt x="910" y="0"/>
                    </a:lnTo>
                    <a:lnTo>
                      <a:pt x="1181" y="12"/>
                    </a:lnTo>
                    <a:lnTo>
                      <a:pt x="1143" y="61"/>
                    </a:lnTo>
                    <a:lnTo>
                      <a:pt x="1254" y="240"/>
                    </a:lnTo>
                    <a:lnTo>
                      <a:pt x="1279" y="369"/>
                    </a:lnTo>
                    <a:lnTo>
                      <a:pt x="1402" y="510"/>
                    </a:lnTo>
                    <a:lnTo>
                      <a:pt x="1549" y="534"/>
                    </a:lnTo>
                    <a:lnTo>
                      <a:pt x="1604" y="590"/>
                    </a:lnTo>
                    <a:lnTo>
                      <a:pt x="1746" y="553"/>
                    </a:lnTo>
                    <a:lnTo>
                      <a:pt x="1856" y="652"/>
                    </a:lnTo>
                    <a:lnTo>
                      <a:pt x="1948" y="627"/>
                    </a:lnTo>
                    <a:lnTo>
                      <a:pt x="1967" y="663"/>
                    </a:lnTo>
                    <a:lnTo>
                      <a:pt x="2035" y="615"/>
                    </a:lnTo>
                    <a:lnTo>
                      <a:pt x="2065" y="694"/>
                    </a:lnTo>
                    <a:lnTo>
                      <a:pt x="2010" y="805"/>
                    </a:lnTo>
                    <a:lnTo>
                      <a:pt x="2029" y="885"/>
                    </a:lnTo>
                    <a:lnTo>
                      <a:pt x="1887" y="996"/>
                    </a:lnTo>
                    <a:lnTo>
                      <a:pt x="1801" y="977"/>
                    </a:lnTo>
                    <a:lnTo>
                      <a:pt x="1696" y="996"/>
                    </a:lnTo>
                    <a:lnTo>
                      <a:pt x="1696" y="1013"/>
                    </a:lnTo>
                    <a:lnTo>
                      <a:pt x="1808" y="1131"/>
                    </a:lnTo>
                    <a:lnTo>
                      <a:pt x="1801" y="1204"/>
                    </a:lnTo>
                    <a:lnTo>
                      <a:pt x="1825" y="1235"/>
                    </a:lnTo>
                    <a:lnTo>
                      <a:pt x="1899" y="1254"/>
                    </a:lnTo>
                    <a:lnTo>
                      <a:pt x="1918" y="1321"/>
                    </a:lnTo>
                    <a:lnTo>
                      <a:pt x="1985" y="1321"/>
                    </a:lnTo>
                    <a:lnTo>
                      <a:pt x="2010" y="1364"/>
                    </a:lnTo>
                    <a:lnTo>
                      <a:pt x="2047" y="1364"/>
                    </a:lnTo>
                    <a:lnTo>
                      <a:pt x="2022" y="1432"/>
                    </a:lnTo>
                    <a:lnTo>
                      <a:pt x="1875" y="1469"/>
                    </a:lnTo>
                    <a:lnTo>
                      <a:pt x="1856" y="1494"/>
                    </a:lnTo>
                    <a:lnTo>
                      <a:pt x="1906" y="1623"/>
                    </a:lnTo>
                    <a:lnTo>
                      <a:pt x="1881" y="1623"/>
                    </a:lnTo>
                    <a:lnTo>
                      <a:pt x="1862" y="1659"/>
                    </a:lnTo>
                    <a:lnTo>
                      <a:pt x="1929" y="1715"/>
                    </a:lnTo>
                    <a:lnTo>
                      <a:pt x="1918" y="1825"/>
                    </a:lnTo>
                    <a:lnTo>
                      <a:pt x="1893" y="1905"/>
                    </a:lnTo>
                    <a:lnTo>
                      <a:pt x="1850" y="1923"/>
                    </a:lnTo>
                    <a:lnTo>
                      <a:pt x="1819" y="1954"/>
                    </a:lnTo>
                    <a:lnTo>
                      <a:pt x="1752" y="1973"/>
                    </a:lnTo>
                    <a:lnTo>
                      <a:pt x="1629" y="1923"/>
                    </a:lnTo>
                    <a:lnTo>
                      <a:pt x="1579" y="1917"/>
                    </a:lnTo>
                    <a:lnTo>
                      <a:pt x="1531" y="1973"/>
                    </a:lnTo>
                    <a:lnTo>
                      <a:pt x="1494" y="1973"/>
                    </a:lnTo>
                    <a:lnTo>
                      <a:pt x="1444" y="1954"/>
                    </a:lnTo>
                    <a:lnTo>
                      <a:pt x="1291" y="1967"/>
                    </a:lnTo>
                    <a:lnTo>
                      <a:pt x="1254" y="1936"/>
                    </a:lnTo>
                    <a:lnTo>
                      <a:pt x="867" y="2194"/>
                    </a:lnTo>
                    <a:lnTo>
                      <a:pt x="1008" y="1769"/>
                    </a:lnTo>
                    <a:lnTo>
                      <a:pt x="1008" y="1733"/>
                    </a:lnTo>
                    <a:lnTo>
                      <a:pt x="941" y="1708"/>
                    </a:lnTo>
                    <a:lnTo>
                      <a:pt x="829" y="1628"/>
                    </a:lnTo>
                    <a:lnTo>
                      <a:pt x="750" y="1481"/>
                    </a:lnTo>
                    <a:lnTo>
                      <a:pt x="708" y="1511"/>
                    </a:lnTo>
                    <a:lnTo>
                      <a:pt x="646" y="1511"/>
                    </a:lnTo>
                    <a:lnTo>
                      <a:pt x="621" y="1481"/>
                    </a:lnTo>
                    <a:lnTo>
                      <a:pt x="547" y="1481"/>
                    </a:lnTo>
                    <a:lnTo>
                      <a:pt x="387" y="1401"/>
                    </a:lnTo>
                    <a:lnTo>
                      <a:pt x="264" y="1413"/>
                    </a:lnTo>
                    <a:lnTo>
                      <a:pt x="160" y="1173"/>
                    </a:lnTo>
                    <a:lnTo>
                      <a:pt x="0" y="1069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522" name="Freeform 210"/>
              <p:cNvSpPr>
                <a:spLocks/>
              </p:cNvSpPr>
              <p:nvPr/>
            </p:nvSpPr>
            <p:spPr bwMode="auto">
              <a:xfrm>
                <a:off x="6436" y="1955"/>
                <a:ext cx="344" cy="366"/>
              </a:xfrm>
              <a:custGeom>
                <a:avLst/>
                <a:gdLst>
                  <a:gd name="T0" fmla="*/ 356 w 2065"/>
                  <a:gd name="T1" fmla="*/ 1038 h 2194"/>
                  <a:gd name="T2" fmla="*/ 339 w 2065"/>
                  <a:gd name="T3" fmla="*/ 879 h 2194"/>
                  <a:gd name="T4" fmla="*/ 425 w 2065"/>
                  <a:gd name="T5" fmla="*/ 780 h 2194"/>
                  <a:gd name="T6" fmla="*/ 708 w 2065"/>
                  <a:gd name="T7" fmla="*/ 406 h 2194"/>
                  <a:gd name="T8" fmla="*/ 910 w 2065"/>
                  <a:gd name="T9" fmla="*/ 0 h 2194"/>
                  <a:gd name="T10" fmla="*/ 1143 w 2065"/>
                  <a:gd name="T11" fmla="*/ 61 h 2194"/>
                  <a:gd name="T12" fmla="*/ 1279 w 2065"/>
                  <a:gd name="T13" fmla="*/ 369 h 2194"/>
                  <a:gd name="T14" fmla="*/ 1549 w 2065"/>
                  <a:gd name="T15" fmla="*/ 534 h 2194"/>
                  <a:gd name="T16" fmla="*/ 1746 w 2065"/>
                  <a:gd name="T17" fmla="*/ 553 h 2194"/>
                  <a:gd name="T18" fmla="*/ 1948 w 2065"/>
                  <a:gd name="T19" fmla="*/ 627 h 2194"/>
                  <a:gd name="T20" fmla="*/ 2035 w 2065"/>
                  <a:gd name="T21" fmla="*/ 615 h 2194"/>
                  <a:gd name="T22" fmla="*/ 2010 w 2065"/>
                  <a:gd name="T23" fmla="*/ 805 h 2194"/>
                  <a:gd name="T24" fmla="*/ 1887 w 2065"/>
                  <a:gd name="T25" fmla="*/ 996 h 2194"/>
                  <a:gd name="T26" fmla="*/ 1696 w 2065"/>
                  <a:gd name="T27" fmla="*/ 996 h 2194"/>
                  <a:gd name="T28" fmla="*/ 1808 w 2065"/>
                  <a:gd name="T29" fmla="*/ 1131 h 2194"/>
                  <a:gd name="T30" fmla="*/ 1825 w 2065"/>
                  <a:gd name="T31" fmla="*/ 1235 h 2194"/>
                  <a:gd name="T32" fmla="*/ 1918 w 2065"/>
                  <a:gd name="T33" fmla="*/ 1321 h 2194"/>
                  <a:gd name="T34" fmla="*/ 2010 w 2065"/>
                  <a:gd name="T35" fmla="*/ 1364 h 2194"/>
                  <a:gd name="T36" fmla="*/ 2022 w 2065"/>
                  <a:gd name="T37" fmla="*/ 1432 h 2194"/>
                  <a:gd name="T38" fmla="*/ 1856 w 2065"/>
                  <a:gd name="T39" fmla="*/ 1494 h 2194"/>
                  <a:gd name="T40" fmla="*/ 1881 w 2065"/>
                  <a:gd name="T41" fmla="*/ 1623 h 2194"/>
                  <a:gd name="T42" fmla="*/ 1929 w 2065"/>
                  <a:gd name="T43" fmla="*/ 1715 h 2194"/>
                  <a:gd name="T44" fmla="*/ 1893 w 2065"/>
                  <a:gd name="T45" fmla="*/ 1905 h 2194"/>
                  <a:gd name="T46" fmla="*/ 1819 w 2065"/>
                  <a:gd name="T47" fmla="*/ 1954 h 2194"/>
                  <a:gd name="T48" fmla="*/ 1629 w 2065"/>
                  <a:gd name="T49" fmla="*/ 1923 h 2194"/>
                  <a:gd name="T50" fmla="*/ 1531 w 2065"/>
                  <a:gd name="T51" fmla="*/ 1973 h 2194"/>
                  <a:gd name="T52" fmla="*/ 1444 w 2065"/>
                  <a:gd name="T53" fmla="*/ 1954 h 2194"/>
                  <a:gd name="T54" fmla="*/ 1254 w 2065"/>
                  <a:gd name="T55" fmla="*/ 1936 h 2194"/>
                  <a:gd name="T56" fmla="*/ 1008 w 2065"/>
                  <a:gd name="T57" fmla="*/ 1769 h 2194"/>
                  <a:gd name="T58" fmla="*/ 941 w 2065"/>
                  <a:gd name="T59" fmla="*/ 1708 h 2194"/>
                  <a:gd name="T60" fmla="*/ 750 w 2065"/>
                  <a:gd name="T61" fmla="*/ 1481 h 2194"/>
                  <a:gd name="T62" fmla="*/ 646 w 2065"/>
                  <a:gd name="T63" fmla="*/ 1511 h 2194"/>
                  <a:gd name="T64" fmla="*/ 547 w 2065"/>
                  <a:gd name="T65" fmla="*/ 1481 h 2194"/>
                  <a:gd name="T66" fmla="*/ 264 w 2065"/>
                  <a:gd name="T67" fmla="*/ 1413 h 2194"/>
                  <a:gd name="T68" fmla="*/ 0 w 2065"/>
                  <a:gd name="T69" fmla="*/ 1069 h 2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065" h="2194">
                    <a:moveTo>
                      <a:pt x="0" y="1069"/>
                    </a:moveTo>
                    <a:lnTo>
                      <a:pt x="356" y="1038"/>
                    </a:lnTo>
                    <a:lnTo>
                      <a:pt x="369" y="915"/>
                    </a:lnTo>
                    <a:lnTo>
                      <a:pt x="339" y="879"/>
                    </a:lnTo>
                    <a:lnTo>
                      <a:pt x="363" y="775"/>
                    </a:lnTo>
                    <a:lnTo>
                      <a:pt x="425" y="780"/>
                    </a:lnTo>
                    <a:lnTo>
                      <a:pt x="602" y="534"/>
                    </a:lnTo>
                    <a:lnTo>
                      <a:pt x="708" y="406"/>
                    </a:lnTo>
                    <a:lnTo>
                      <a:pt x="799" y="148"/>
                    </a:lnTo>
                    <a:lnTo>
                      <a:pt x="910" y="0"/>
                    </a:lnTo>
                    <a:lnTo>
                      <a:pt x="1181" y="12"/>
                    </a:lnTo>
                    <a:lnTo>
                      <a:pt x="1143" y="61"/>
                    </a:lnTo>
                    <a:lnTo>
                      <a:pt x="1254" y="240"/>
                    </a:lnTo>
                    <a:lnTo>
                      <a:pt x="1279" y="369"/>
                    </a:lnTo>
                    <a:lnTo>
                      <a:pt x="1402" y="510"/>
                    </a:lnTo>
                    <a:lnTo>
                      <a:pt x="1549" y="534"/>
                    </a:lnTo>
                    <a:lnTo>
                      <a:pt x="1604" y="590"/>
                    </a:lnTo>
                    <a:lnTo>
                      <a:pt x="1746" y="553"/>
                    </a:lnTo>
                    <a:lnTo>
                      <a:pt x="1856" y="652"/>
                    </a:lnTo>
                    <a:lnTo>
                      <a:pt x="1948" y="627"/>
                    </a:lnTo>
                    <a:lnTo>
                      <a:pt x="1967" y="663"/>
                    </a:lnTo>
                    <a:lnTo>
                      <a:pt x="2035" y="615"/>
                    </a:lnTo>
                    <a:lnTo>
                      <a:pt x="2065" y="694"/>
                    </a:lnTo>
                    <a:lnTo>
                      <a:pt x="2010" y="805"/>
                    </a:lnTo>
                    <a:lnTo>
                      <a:pt x="2029" y="885"/>
                    </a:lnTo>
                    <a:lnTo>
                      <a:pt x="1887" y="996"/>
                    </a:lnTo>
                    <a:lnTo>
                      <a:pt x="1801" y="977"/>
                    </a:lnTo>
                    <a:lnTo>
                      <a:pt x="1696" y="996"/>
                    </a:lnTo>
                    <a:lnTo>
                      <a:pt x="1696" y="1013"/>
                    </a:lnTo>
                    <a:lnTo>
                      <a:pt x="1808" y="1131"/>
                    </a:lnTo>
                    <a:lnTo>
                      <a:pt x="1801" y="1204"/>
                    </a:lnTo>
                    <a:lnTo>
                      <a:pt x="1825" y="1235"/>
                    </a:lnTo>
                    <a:lnTo>
                      <a:pt x="1899" y="1254"/>
                    </a:lnTo>
                    <a:lnTo>
                      <a:pt x="1918" y="1321"/>
                    </a:lnTo>
                    <a:lnTo>
                      <a:pt x="1985" y="1321"/>
                    </a:lnTo>
                    <a:lnTo>
                      <a:pt x="2010" y="1364"/>
                    </a:lnTo>
                    <a:lnTo>
                      <a:pt x="2047" y="1364"/>
                    </a:lnTo>
                    <a:lnTo>
                      <a:pt x="2022" y="1432"/>
                    </a:lnTo>
                    <a:lnTo>
                      <a:pt x="1875" y="1469"/>
                    </a:lnTo>
                    <a:lnTo>
                      <a:pt x="1856" y="1494"/>
                    </a:lnTo>
                    <a:lnTo>
                      <a:pt x="1906" y="1623"/>
                    </a:lnTo>
                    <a:lnTo>
                      <a:pt x="1881" y="1623"/>
                    </a:lnTo>
                    <a:lnTo>
                      <a:pt x="1862" y="1659"/>
                    </a:lnTo>
                    <a:lnTo>
                      <a:pt x="1929" y="1715"/>
                    </a:lnTo>
                    <a:lnTo>
                      <a:pt x="1918" y="1825"/>
                    </a:lnTo>
                    <a:lnTo>
                      <a:pt x="1893" y="1905"/>
                    </a:lnTo>
                    <a:lnTo>
                      <a:pt x="1850" y="1923"/>
                    </a:lnTo>
                    <a:lnTo>
                      <a:pt x="1819" y="1954"/>
                    </a:lnTo>
                    <a:lnTo>
                      <a:pt x="1752" y="1973"/>
                    </a:lnTo>
                    <a:lnTo>
                      <a:pt x="1629" y="1923"/>
                    </a:lnTo>
                    <a:lnTo>
                      <a:pt x="1579" y="1917"/>
                    </a:lnTo>
                    <a:lnTo>
                      <a:pt x="1531" y="1973"/>
                    </a:lnTo>
                    <a:lnTo>
                      <a:pt x="1494" y="1973"/>
                    </a:lnTo>
                    <a:lnTo>
                      <a:pt x="1444" y="1954"/>
                    </a:lnTo>
                    <a:lnTo>
                      <a:pt x="1291" y="1967"/>
                    </a:lnTo>
                    <a:lnTo>
                      <a:pt x="1254" y="1936"/>
                    </a:lnTo>
                    <a:lnTo>
                      <a:pt x="867" y="2194"/>
                    </a:lnTo>
                    <a:lnTo>
                      <a:pt x="1008" y="1769"/>
                    </a:lnTo>
                    <a:lnTo>
                      <a:pt x="1008" y="1733"/>
                    </a:lnTo>
                    <a:lnTo>
                      <a:pt x="941" y="1708"/>
                    </a:lnTo>
                    <a:lnTo>
                      <a:pt x="829" y="1628"/>
                    </a:lnTo>
                    <a:lnTo>
                      <a:pt x="750" y="1481"/>
                    </a:lnTo>
                    <a:lnTo>
                      <a:pt x="708" y="1511"/>
                    </a:lnTo>
                    <a:lnTo>
                      <a:pt x="646" y="1511"/>
                    </a:lnTo>
                    <a:lnTo>
                      <a:pt x="621" y="1481"/>
                    </a:lnTo>
                    <a:lnTo>
                      <a:pt x="547" y="1481"/>
                    </a:lnTo>
                    <a:lnTo>
                      <a:pt x="387" y="1401"/>
                    </a:lnTo>
                    <a:lnTo>
                      <a:pt x="264" y="1413"/>
                    </a:lnTo>
                    <a:lnTo>
                      <a:pt x="160" y="1173"/>
                    </a:lnTo>
                    <a:lnTo>
                      <a:pt x="0" y="1069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523" name="Freeform 211"/>
              <p:cNvSpPr>
                <a:spLocks/>
              </p:cNvSpPr>
              <p:nvPr/>
            </p:nvSpPr>
            <p:spPr bwMode="auto">
              <a:xfrm>
                <a:off x="6170" y="2046"/>
                <a:ext cx="326" cy="148"/>
              </a:xfrm>
              <a:custGeom>
                <a:avLst/>
                <a:gdLst>
                  <a:gd name="T0" fmla="*/ 1756 w 1954"/>
                  <a:gd name="T1" fmla="*/ 209 h 888"/>
                  <a:gd name="T2" fmla="*/ 1928 w 1954"/>
                  <a:gd name="T3" fmla="*/ 453 h 888"/>
                  <a:gd name="T4" fmla="*/ 1954 w 1954"/>
                  <a:gd name="T5" fmla="*/ 491 h 888"/>
                  <a:gd name="T6" fmla="*/ 1951 w 1954"/>
                  <a:gd name="T7" fmla="*/ 495 h 888"/>
                  <a:gd name="T8" fmla="*/ 1598 w 1954"/>
                  <a:gd name="T9" fmla="*/ 527 h 888"/>
                  <a:gd name="T10" fmla="*/ 1605 w 1954"/>
                  <a:gd name="T11" fmla="*/ 532 h 888"/>
                  <a:gd name="T12" fmla="*/ 1540 w 1954"/>
                  <a:gd name="T13" fmla="*/ 751 h 888"/>
                  <a:gd name="T14" fmla="*/ 1507 w 1954"/>
                  <a:gd name="T15" fmla="*/ 751 h 888"/>
                  <a:gd name="T16" fmla="*/ 1282 w 1954"/>
                  <a:gd name="T17" fmla="*/ 618 h 888"/>
                  <a:gd name="T18" fmla="*/ 410 w 1954"/>
                  <a:gd name="T19" fmla="*/ 818 h 888"/>
                  <a:gd name="T20" fmla="*/ 0 w 1954"/>
                  <a:gd name="T21" fmla="*/ 888 h 888"/>
                  <a:gd name="T22" fmla="*/ 97 w 1954"/>
                  <a:gd name="T23" fmla="*/ 650 h 888"/>
                  <a:gd name="T24" fmla="*/ 243 w 1954"/>
                  <a:gd name="T25" fmla="*/ 495 h 888"/>
                  <a:gd name="T26" fmla="*/ 417 w 1954"/>
                  <a:gd name="T27" fmla="*/ 377 h 888"/>
                  <a:gd name="T28" fmla="*/ 501 w 1954"/>
                  <a:gd name="T29" fmla="*/ 378 h 888"/>
                  <a:gd name="T30" fmla="*/ 668 w 1954"/>
                  <a:gd name="T31" fmla="*/ 300 h 888"/>
                  <a:gd name="T32" fmla="*/ 668 w 1954"/>
                  <a:gd name="T33" fmla="*/ 119 h 888"/>
                  <a:gd name="T34" fmla="*/ 648 w 1954"/>
                  <a:gd name="T35" fmla="*/ 84 h 888"/>
                  <a:gd name="T36" fmla="*/ 653 w 1954"/>
                  <a:gd name="T37" fmla="*/ 58 h 888"/>
                  <a:gd name="T38" fmla="*/ 721 w 1954"/>
                  <a:gd name="T39" fmla="*/ 0 h 888"/>
                  <a:gd name="T40" fmla="*/ 801 w 1954"/>
                  <a:gd name="T41" fmla="*/ 9 h 888"/>
                  <a:gd name="T42" fmla="*/ 848 w 1954"/>
                  <a:gd name="T43" fmla="*/ 77 h 888"/>
                  <a:gd name="T44" fmla="*/ 899 w 1954"/>
                  <a:gd name="T45" fmla="*/ 117 h 888"/>
                  <a:gd name="T46" fmla="*/ 984 w 1954"/>
                  <a:gd name="T47" fmla="*/ 130 h 888"/>
                  <a:gd name="T48" fmla="*/ 1024 w 1954"/>
                  <a:gd name="T49" fmla="*/ 146 h 888"/>
                  <a:gd name="T50" fmla="*/ 1063 w 1954"/>
                  <a:gd name="T51" fmla="*/ 204 h 888"/>
                  <a:gd name="T52" fmla="*/ 1099 w 1954"/>
                  <a:gd name="T53" fmla="*/ 237 h 888"/>
                  <a:gd name="T54" fmla="*/ 1112 w 1954"/>
                  <a:gd name="T55" fmla="*/ 305 h 888"/>
                  <a:gd name="T56" fmla="*/ 1254 w 1954"/>
                  <a:gd name="T57" fmla="*/ 228 h 888"/>
                  <a:gd name="T58" fmla="*/ 1340 w 1954"/>
                  <a:gd name="T59" fmla="*/ 288 h 888"/>
                  <a:gd name="T60" fmla="*/ 1366 w 1954"/>
                  <a:gd name="T61" fmla="*/ 295 h 888"/>
                  <a:gd name="T62" fmla="*/ 1465 w 1954"/>
                  <a:gd name="T63" fmla="*/ 247 h 888"/>
                  <a:gd name="T64" fmla="*/ 1563 w 1954"/>
                  <a:gd name="T65" fmla="*/ 69 h 888"/>
                  <a:gd name="T66" fmla="*/ 1612 w 1954"/>
                  <a:gd name="T67" fmla="*/ 33 h 888"/>
                  <a:gd name="T68" fmla="*/ 1756 w 1954"/>
                  <a:gd name="T69" fmla="*/ 209 h 8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54" h="888">
                    <a:moveTo>
                      <a:pt x="1756" y="209"/>
                    </a:moveTo>
                    <a:lnTo>
                      <a:pt x="1928" y="453"/>
                    </a:lnTo>
                    <a:lnTo>
                      <a:pt x="1954" y="491"/>
                    </a:lnTo>
                    <a:lnTo>
                      <a:pt x="1951" y="495"/>
                    </a:lnTo>
                    <a:lnTo>
                      <a:pt x="1598" y="527"/>
                    </a:lnTo>
                    <a:lnTo>
                      <a:pt x="1605" y="532"/>
                    </a:lnTo>
                    <a:lnTo>
                      <a:pt x="1540" y="751"/>
                    </a:lnTo>
                    <a:lnTo>
                      <a:pt x="1507" y="751"/>
                    </a:lnTo>
                    <a:lnTo>
                      <a:pt x="1282" y="618"/>
                    </a:lnTo>
                    <a:lnTo>
                      <a:pt x="410" y="818"/>
                    </a:lnTo>
                    <a:lnTo>
                      <a:pt x="0" y="888"/>
                    </a:lnTo>
                    <a:lnTo>
                      <a:pt x="97" y="650"/>
                    </a:lnTo>
                    <a:lnTo>
                      <a:pt x="243" y="495"/>
                    </a:lnTo>
                    <a:lnTo>
                      <a:pt x="417" y="377"/>
                    </a:lnTo>
                    <a:lnTo>
                      <a:pt x="501" y="378"/>
                    </a:lnTo>
                    <a:lnTo>
                      <a:pt x="668" y="300"/>
                    </a:lnTo>
                    <a:lnTo>
                      <a:pt x="668" y="119"/>
                    </a:lnTo>
                    <a:lnTo>
                      <a:pt x="648" y="84"/>
                    </a:lnTo>
                    <a:lnTo>
                      <a:pt x="653" y="58"/>
                    </a:lnTo>
                    <a:lnTo>
                      <a:pt x="721" y="0"/>
                    </a:lnTo>
                    <a:lnTo>
                      <a:pt x="801" y="9"/>
                    </a:lnTo>
                    <a:lnTo>
                      <a:pt x="848" y="77"/>
                    </a:lnTo>
                    <a:lnTo>
                      <a:pt x="899" y="117"/>
                    </a:lnTo>
                    <a:lnTo>
                      <a:pt x="984" y="130"/>
                    </a:lnTo>
                    <a:lnTo>
                      <a:pt x="1024" y="146"/>
                    </a:lnTo>
                    <a:lnTo>
                      <a:pt x="1063" y="204"/>
                    </a:lnTo>
                    <a:lnTo>
                      <a:pt x="1099" y="237"/>
                    </a:lnTo>
                    <a:lnTo>
                      <a:pt x="1112" y="305"/>
                    </a:lnTo>
                    <a:lnTo>
                      <a:pt x="1254" y="228"/>
                    </a:lnTo>
                    <a:lnTo>
                      <a:pt x="1340" y="288"/>
                    </a:lnTo>
                    <a:lnTo>
                      <a:pt x="1366" y="295"/>
                    </a:lnTo>
                    <a:lnTo>
                      <a:pt x="1465" y="247"/>
                    </a:lnTo>
                    <a:lnTo>
                      <a:pt x="1563" y="69"/>
                    </a:lnTo>
                    <a:lnTo>
                      <a:pt x="1612" y="33"/>
                    </a:lnTo>
                    <a:lnTo>
                      <a:pt x="1756" y="209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524" name="Freeform 212"/>
              <p:cNvSpPr>
                <a:spLocks/>
              </p:cNvSpPr>
              <p:nvPr/>
            </p:nvSpPr>
            <p:spPr bwMode="auto">
              <a:xfrm>
                <a:off x="6170" y="2046"/>
                <a:ext cx="326" cy="148"/>
              </a:xfrm>
              <a:custGeom>
                <a:avLst/>
                <a:gdLst>
                  <a:gd name="T0" fmla="*/ 1756 w 1954"/>
                  <a:gd name="T1" fmla="*/ 209 h 888"/>
                  <a:gd name="T2" fmla="*/ 1928 w 1954"/>
                  <a:gd name="T3" fmla="*/ 453 h 888"/>
                  <a:gd name="T4" fmla="*/ 1954 w 1954"/>
                  <a:gd name="T5" fmla="*/ 491 h 888"/>
                  <a:gd name="T6" fmla="*/ 1951 w 1954"/>
                  <a:gd name="T7" fmla="*/ 495 h 888"/>
                  <a:gd name="T8" fmla="*/ 1598 w 1954"/>
                  <a:gd name="T9" fmla="*/ 527 h 888"/>
                  <a:gd name="T10" fmla="*/ 1605 w 1954"/>
                  <a:gd name="T11" fmla="*/ 532 h 888"/>
                  <a:gd name="T12" fmla="*/ 1540 w 1954"/>
                  <a:gd name="T13" fmla="*/ 751 h 888"/>
                  <a:gd name="T14" fmla="*/ 1507 w 1954"/>
                  <a:gd name="T15" fmla="*/ 751 h 888"/>
                  <a:gd name="T16" fmla="*/ 1282 w 1954"/>
                  <a:gd name="T17" fmla="*/ 618 h 888"/>
                  <a:gd name="T18" fmla="*/ 410 w 1954"/>
                  <a:gd name="T19" fmla="*/ 818 h 888"/>
                  <a:gd name="T20" fmla="*/ 0 w 1954"/>
                  <a:gd name="T21" fmla="*/ 888 h 888"/>
                  <a:gd name="T22" fmla="*/ 97 w 1954"/>
                  <a:gd name="T23" fmla="*/ 650 h 888"/>
                  <a:gd name="T24" fmla="*/ 243 w 1954"/>
                  <a:gd name="T25" fmla="*/ 495 h 888"/>
                  <a:gd name="T26" fmla="*/ 417 w 1954"/>
                  <a:gd name="T27" fmla="*/ 377 h 888"/>
                  <a:gd name="T28" fmla="*/ 501 w 1954"/>
                  <a:gd name="T29" fmla="*/ 378 h 888"/>
                  <a:gd name="T30" fmla="*/ 668 w 1954"/>
                  <a:gd name="T31" fmla="*/ 300 h 888"/>
                  <a:gd name="T32" fmla="*/ 668 w 1954"/>
                  <a:gd name="T33" fmla="*/ 119 h 888"/>
                  <a:gd name="T34" fmla="*/ 648 w 1954"/>
                  <a:gd name="T35" fmla="*/ 84 h 888"/>
                  <a:gd name="T36" fmla="*/ 653 w 1954"/>
                  <a:gd name="T37" fmla="*/ 58 h 888"/>
                  <a:gd name="T38" fmla="*/ 721 w 1954"/>
                  <a:gd name="T39" fmla="*/ 0 h 888"/>
                  <a:gd name="T40" fmla="*/ 801 w 1954"/>
                  <a:gd name="T41" fmla="*/ 9 h 888"/>
                  <a:gd name="T42" fmla="*/ 848 w 1954"/>
                  <a:gd name="T43" fmla="*/ 77 h 888"/>
                  <a:gd name="T44" fmla="*/ 899 w 1954"/>
                  <a:gd name="T45" fmla="*/ 117 h 888"/>
                  <a:gd name="T46" fmla="*/ 984 w 1954"/>
                  <a:gd name="T47" fmla="*/ 130 h 888"/>
                  <a:gd name="T48" fmla="*/ 1024 w 1954"/>
                  <a:gd name="T49" fmla="*/ 146 h 888"/>
                  <a:gd name="T50" fmla="*/ 1063 w 1954"/>
                  <a:gd name="T51" fmla="*/ 204 h 888"/>
                  <a:gd name="T52" fmla="*/ 1099 w 1954"/>
                  <a:gd name="T53" fmla="*/ 237 h 888"/>
                  <a:gd name="T54" fmla="*/ 1112 w 1954"/>
                  <a:gd name="T55" fmla="*/ 305 h 888"/>
                  <a:gd name="T56" fmla="*/ 1254 w 1954"/>
                  <a:gd name="T57" fmla="*/ 228 h 888"/>
                  <a:gd name="T58" fmla="*/ 1340 w 1954"/>
                  <a:gd name="T59" fmla="*/ 288 h 888"/>
                  <a:gd name="T60" fmla="*/ 1366 w 1954"/>
                  <a:gd name="T61" fmla="*/ 295 h 888"/>
                  <a:gd name="T62" fmla="*/ 1465 w 1954"/>
                  <a:gd name="T63" fmla="*/ 247 h 888"/>
                  <a:gd name="T64" fmla="*/ 1563 w 1954"/>
                  <a:gd name="T65" fmla="*/ 69 h 888"/>
                  <a:gd name="T66" fmla="*/ 1612 w 1954"/>
                  <a:gd name="T67" fmla="*/ 33 h 888"/>
                  <a:gd name="T68" fmla="*/ 1756 w 1954"/>
                  <a:gd name="T69" fmla="*/ 209 h 8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54" h="888">
                    <a:moveTo>
                      <a:pt x="1756" y="209"/>
                    </a:moveTo>
                    <a:lnTo>
                      <a:pt x="1928" y="453"/>
                    </a:lnTo>
                    <a:lnTo>
                      <a:pt x="1954" y="491"/>
                    </a:lnTo>
                    <a:lnTo>
                      <a:pt x="1951" y="495"/>
                    </a:lnTo>
                    <a:lnTo>
                      <a:pt x="1598" y="527"/>
                    </a:lnTo>
                    <a:lnTo>
                      <a:pt x="1605" y="532"/>
                    </a:lnTo>
                    <a:lnTo>
                      <a:pt x="1540" y="751"/>
                    </a:lnTo>
                    <a:lnTo>
                      <a:pt x="1507" y="751"/>
                    </a:lnTo>
                    <a:lnTo>
                      <a:pt x="1282" y="618"/>
                    </a:lnTo>
                    <a:lnTo>
                      <a:pt x="410" y="818"/>
                    </a:lnTo>
                    <a:lnTo>
                      <a:pt x="0" y="888"/>
                    </a:lnTo>
                    <a:lnTo>
                      <a:pt x="97" y="650"/>
                    </a:lnTo>
                    <a:lnTo>
                      <a:pt x="243" y="495"/>
                    </a:lnTo>
                    <a:lnTo>
                      <a:pt x="417" y="377"/>
                    </a:lnTo>
                    <a:lnTo>
                      <a:pt x="501" y="378"/>
                    </a:lnTo>
                    <a:lnTo>
                      <a:pt x="668" y="300"/>
                    </a:lnTo>
                    <a:lnTo>
                      <a:pt x="668" y="119"/>
                    </a:lnTo>
                    <a:lnTo>
                      <a:pt x="648" y="84"/>
                    </a:lnTo>
                    <a:lnTo>
                      <a:pt x="653" y="58"/>
                    </a:lnTo>
                    <a:lnTo>
                      <a:pt x="721" y="0"/>
                    </a:lnTo>
                    <a:lnTo>
                      <a:pt x="801" y="9"/>
                    </a:lnTo>
                    <a:lnTo>
                      <a:pt x="848" y="77"/>
                    </a:lnTo>
                    <a:lnTo>
                      <a:pt x="899" y="117"/>
                    </a:lnTo>
                    <a:lnTo>
                      <a:pt x="984" y="130"/>
                    </a:lnTo>
                    <a:lnTo>
                      <a:pt x="1024" y="146"/>
                    </a:lnTo>
                    <a:lnTo>
                      <a:pt x="1063" y="204"/>
                    </a:lnTo>
                    <a:lnTo>
                      <a:pt x="1099" y="237"/>
                    </a:lnTo>
                    <a:lnTo>
                      <a:pt x="1112" y="305"/>
                    </a:lnTo>
                    <a:lnTo>
                      <a:pt x="1254" y="228"/>
                    </a:lnTo>
                    <a:lnTo>
                      <a:pt x="1340" y="288"/>
                    </a:lnTo>
                    <a:lnTo>
                      <a:pt x="1366" y="295"/>
                    </a:lnTo>
                    <a:lnTo>
                      <a:pt x="1465" y="247"/>
                    </a:lnTo>
                    <a:lnTo>
                      <a:pt x="1563" y="69"/>
                    </a:lnTo>
                    <a:lnTo>
                      <a:pt x="1612" y="33"/>
                    </a:lnTo>
                    <a:lnTo>
                      <a:pt x="1756" y="209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525" name="Freeform 213"/>
              <p:cNvSpPr>
                <a:spLocks/>
              </p:cNvSpPr>
              <p:nvPr/>
            </p:nvSpPr>
            <p:spPr bwMode="auto">
              <a:xfrm>
                <a:off x="6280" y="1985"/>
                <a:ext cx="159" cy="111"/>
              </a:xfrm>
              <a:custGeom>
                <a:avLst/>
                <a:gdLst>
                  <a:gd name="T0" fmla="*/ 40 w 953"/>
                  <a:gd name="T1" fmla="*/ 107 h 672"/>
                  <a:gd name="T2" fmla="*/ 202 w 953"/>
                  <a:gd name="T3" fmla="*/ 123 h 672"/>
                  <a:gd name="T4" fmla="*/ 286 w 953"/>
                  <a:gd name="T5" fmla="*/ 82 h 672"/>
                  <a:gd name="T6" fmla="*/ 363 w 953"/>
                  <a:gd name="T7" fmla="*/ 109 h 672"/>
                  <a:gd name="T8" fmla="*/ 442 w 953"/>
                  <a:gd name="T9" fmla="*/ 72 h 672"/>
                  <a:gd name="T10" fmla="*/ 467 w 953"/>
                  <a:gd name="T11" fmla="*/ 89 h 672"/>
                  <a:gd name="T12" fmla="*/ 792 w 953"/>
                  <a:gd name="T13" fmla="*/ 79 h 672"/>
                  <a:gd name="T14" fmla="*/ 843 w 953"/>
                  <a:gd name="T15" fmla="*/ 0 h 672"/>
                  <a:gd name="T16" fmla="*/ 860 w 953"/>
                  <a:gd name="T17" fmla="*/ 79 h 672"/>
                  <a:gd name="T18" fmla="*/ 900 w 953"/>
                  <a:gd name="T19" fmla="*/ 149 h 672"/>
                  <a:gd name="T20" fmla="*/ 893 w 953"/>
                  <a:gd name="T21" fmla="*/ 221 h 672"/>
                  <a:gd name="T22" fmla="*/ 953 w 953"/>
                  <a:gd name="T23" fmla="*/ 400 h 672"/>
                  <a:gd name="T24" fmla="*/ 906 w 953"/>
                  <a:gd name="T25" fmla="*/ 439 h 672"/>
                  <a:gd name="T26" fmla="*/ 825 w 953"/>
                  <a:gd name="T27" fmla="*/ 588 h 672"/>
                  <a:gd name="T28" fmla="*/ 804 w 953"/>
                  <a:gd name="T29" fmla="*/ 614 h 672"/>
                  <a:gd name="T30" fmla="*/ 709 w 953"/>
                  <a:gd name="T31" fmla="*/ 665 h 672"/>
                  <a:gd name="T32" fmla="*/ 683 w 953"/>
                  <a:gd name="T33" fmla="*/ 658 h 672"/>
                  <a:gd name="T34" fmla="*/ 597 w 953"/>
                  <a:gd name="T35" fmla="*/ 595 h 672"/>
                  <a:gd name="T36" fmla="*/ 453 w 953"/>
                  <a:gd name="T37" fmla="*/ 672 h 672"/>
                  <a:gd name="T38" fmla="*/ 440 w 953"/>
                  <a:gd name="T39" fmla="*/ 607 h 672"/>
                  <a:gd name="T40" fmla="*/ 397 w 953"/>
                  <a:gd name="T41" fmla="*/ 562 h 672"/>
                  <a:gd name="T42" fmla="*/ 363 w 953"/>
                  <a:gd name="T43" fmla="*/ 516 h 672"/>
                  <a:gd name="T44" fmla="*/ 325 w 953"/>
                  <a:gd name="T45" fmla="*/ 497 h 672"/>
                  <a:gd name="T46" fmla="*/ 237 w 953"/>
                  <a:gd name="T47" fmla="*/ 484 h 672"/>
                  <a:gd name="T48" fmla="*/ 189 w 953"/>
                  <a:gd name="T49" fmla="*/ 448 h 672"/>
                  <a:gd name="T50" fmla="*/ 144 w 953"/>
                  <a:gd name="T51" fmla="*/ 374 h 672"/>
                  <a:gd name="T52" fmla="*/ 62 w 953"/>
                  <a:gd name="T53" fmla="*/ 367 h 672"/>
                  <a:gd name="T54" fmla="*/ 0 w 953"/>
                  <a:gd name="T55" fmla="*/ 371 h 672"/>
                  <a:gd name="T56" fmla="*/ 0 w 953"/>
                  <a:gd name="T57" fmla="*/ 256 h 672"/>
                  <a:gd name="T58" fmla="*/ 54 w 953"/>
                  <a:gd name="T59" fmla="*/ 164 h 672"/>
                  <a:gd name="T60" fmla="*/ 40 w 953"/>
                  <a:gd name="T61" fmla="*/ 107 h 6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53" h="672">
                    <a:moveTo>
                      <a:pt x="40" y="107"/>
                    </a:moveTo>
                    <a:lnTo>
                      <a:pt x="202" y="123"/>
                    </a:lnTo>
                    <a:lnTo>
                      <a:pt x="286" y="82"/>
                    </a:lnTo>
                    <a:lnTo>
                      <a:pt x="363" y="109"/>
                    </a:lnTo>
                    <a:lnTo>
                      <a:pt x="442" y="72"/>
                    </a:lnTo>
                    <a:lnTo>
                      <a:pt x="467" y="89"/>
                    </a:lnTo>
                    <a:lnTo>
                      <a:pt x="792" y="79"/>
                    </a:lnTo>
                    <a:lnTo>
                      <a:pt x="843" y="0"/>
                    </a:lnTo>
                    <a:lnTo>
                      <a:pt x="860" y="79"/>
                    </a:lnTo>
                    <a:lnTo>
                      <a:pt x="900" y="149"/>
                    </a:lnTo>
                    <a:lnTo>
                      <a:pt x="893" y="221"/>
                    </a:lnTo>
                    <a:lnTo>
                      <a:pt x="953" y="400"/>
                    </a:lnTo>
                    <a:lnTo>
                      <a:pt x="906" y="439"/>
                    </a:lnTo>
                    <a:lnTo>
                      <a:pt x="825" y="588"/>
                    </a:lnTo>
                    <a:lnTo>
                      <a:pt x="804" y="614"/>
                    </a:lnTo>
                    <a:lnTo>
                      <a:pt x="709" y="665"/>
                    </a:lnTo>
                    <a:lnTo>
                      <a:pt x="683" y="658"/>
                    </a:lnTo>
                    <a:lnTo>
                      <a:pt x="597" y="595"/>
                    </a:lnTo>
                    <a:lnTo>
                      <a:pt x="453" y="672"/>
                    </a:lnTo>
                    <a:lnTo>
                      <a:pt x="440" y="607"/>
                    </a:lnTo>
                    <a:lnTo>
                      <a:pt x="397" y="562"/>
                    </a:lnTo>
                    <a:lnTo>
                      <a:pt x="363" y="516"/>
                    </a:lnTo>
                    <a:lnTo>
                      <a:pt x="325" y="497"/>
                    </a:lnTo>
                    <a:lnTo>
                      <a:pt x="237" y="484"/>
                    </a:lnTo>
                    <a:lnTo>
                      <a:pt x="189" y="448"/>
                    </a:lnTo>
                    <a:lnTo>
                      <a:pt x="144" y="374"/>
                    </a:lnTo>
                    <a:lnTo>
                      <a:pt x="62" y="367"/>
                    </a:lnTo>
                    <a:lnTo>
                      <a:pt x="0" y="371"/>
                    </a:lnTo>
                    <a:lnTo>
                      <a:pt x="0" y="256"/>
                    </a:lnTo>
                    <a:lnTo>
                      <a:pt x="54" y="164"/>
                    </a:lnTo>
                    <a:lnTo>
                      <a:pt x="40" y="10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526" name="Freeform 214"/>
              <p:cNvSpPr>
                <a:spLocks/>
              </p:cNvSpPr>
              <p:nvPr/>
            </p:nvSpPr>
            <p:spPr bwMode="auto">
              <a:xfrm>
                <a:off x="6280" y="1985"/>
                <a:ext cx="159" cy="111"/>
              </a:xfrm>
              <a:custGeom>
                <a:avLst/>
                <a:gdLst>
                  <a:gd name="T0" fmla="*/ 40 w 953"/>
                  <a:gd name="T1" fmla="*/ 107 h 672"/>
                  <a:gd name="T2" fmla="*/ 202 w 953"/>
                  <a:gd name="T3" fmla="*/ 123 h 672"/>
                  <a:gd name="T4" fmla="*/ 286 w 953"/>
                  <a:gd name="T5" fmla="*/ 82 h 672"/>
                  <a:gd name="T6" fmla="*/ 363 w 953"/>
                  <a:gd name="T7" fmla="*/ 109 h 672"/>
                  <a:gd name="T8" fmla="*/ 442 w 953"/>
                  <a:gd name="T9" fmla="*/ 72 h 672"/>
                  <a:gd name="T10" fmla="*/ 467 w 953"/>
                  <a:gd name="T11" fmla="*/ 89 h 672"/>
                  <a:gd name="T12" fmla="*/ 792 w 953"/>
                  <a:gd name="T13" fmla="*/ 79 h 672"/>
                  <a:gd name="T14" fmla="*/ 843 w 953"/>
                  <a:gd name="T15" fmla="*/ 0 h 672"/>
                  <a:gd name="T16" fmla="*/ 860 w 953"/>
                  <a:gd name="T17" fmla="*/ 79 h 672"/>
                  <a:gd name="T18" fmla="*/ 900 w 953"/>
                  <a:gd name="T19" fmla="*/ 149 h 672"/>
                  <a:gd name="T20" fmla="*/ 893 w 953"/>
                  <a:gd name="T21" fmla="*/ 221 h 672"/>
                  <a:gd name="T22" fmla="*/ 953 w 953"/>
                  <a:gd name="T23" fmla="*/ 400 h 672"/>
                  <a:gd name="T24" fmla="*/ 906 w 953"/>
                  <a:gd name="T25" fmla="*/ 439 h 672"/>
                  <a:gd name="T26" fmla="*/ 825 w 953"/>
                  <a:gd name="T27" fmla="*/ 588 h 672"/>
                  <a:gd name="T28" fmla="*/ 804 w 953"/>
                  <a:gd name="T29" fmla="*/ 614 h 672"/>
                  <a:gd name="T30" fmla="*/ 709 w 953"/>
                  <a:gd name="T31" fmla="*/ 665 h 672"/>
                  <a:gd name="T32" fmla="*/ 683 w 953"/>
                  <a:gd name="T33" fmla="*/ 658 h 672"/>
                  <a:gd name="T34" fmla="*/ 597 w 953"/>
                  <a:gd name="T35" fmla="*/ 595 h 672"/>
                  <a:gd name="T36" fmla="*/ 453 w 953"/>
                  <a:gd name="T37" fmla="*/ 672 h 672"/>
                  <a:gd name="T38" fmla="*/ 440 w 953"/>
                  <a:gd name="T39" fmla="*/ 607 h 672"/>
                  <a:gd name="T40" fmla="*/ 397 w 953"/>
                  <a:gd name="T41" fmla="*/ 562 h 672"/>
                  <a:gd name="T42" fmla="*/ 363 w 953"/>
                  <a:gd name="T43" fmla="*/ 516 h 672"/>
                  <a:gd name="T44" fmla="*/ 325 w 953"/>
                  <a:gd name="T45" fmla="*/ 497 h 672"/>
                  <a:gd name="T46" fmla="*/ 237 w 953"/>
                  <a:gd name="T47" fmla="*/ 484 h 672"/>
                  <a:gd name="T48" fmla="*/ 189 w 953"/>
                  <a:gd name="T49" fmla="*/ 448 h 672"/>
                  <a:gd name="T50" fmla="*/ 144 w 953"/>
                  <a:gd name="T51" fmla="*/ 374 h 672"/>
                  <a:gd name="T52" fmla="*/ 62 w 953"/>
                  <a:gd name="T53" fmla="*/ 367 h 672"/>
                  <a:gd name="T54" fmla="*/ 0 w 953"/>
                  <a:gd name="T55" fmla="*/ 371 h 672"/>
                  <a:gd name="T56" fmla="*/ 0 w 953"/>
                  <a:gd name="T57" fmla="*/ 256 h 672"/>
                  <a:gd name="T58" fmla="*/ 54 w 953"/>
                  <a:gd name="T59" fmla="*/ 164 h 672"/>
                  <a:gd name="T60" fmla="*/ 40 w 953"/>
                  <a:gd name="T61" fmla="*/ 107 h 6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53" h="672">
                    <a:moveTo>
                      <a:pt x="40" y="107"/>
                    </a:moveTo>
                    <a:lnTo>
                      <a:pt x="202" y="123"/>
                    </a:lnTo>
                    <a:lnTo>
                      <a:pt x="286" y="82"/>
                    </a:lnTo>
                    <a:lnTo>
                      <a:pt x="363" y="109"/>
                    </a:lnTo>
                    <a:lnTo>
                      <a:pt x="442" y="72"/>
                    </a:lnTo>
                    <a:lnTo>
                      <a:pt x="467" y="89"/>
                    </a:lnTo>
                    <a:lnTo>
                      <a:pt x="792" y="79"/>
                    </a:lnTo>
                    <a:lnTo>
                      <a:pt x="843" y="0"/>
                    </a:lnTo>
                    <a:lnTo>
                      <a:pt x="860" y="79"/>
                    </a:lnTo>
                    <a:lnTo>
                      <a:pt x="900" y="149"/>
                    </a:lnTo>
                    <a:lnTo>
                      <a:pt x="893" y="221"/>
                    </a:lnTo>
                    <a:lnTo>
                      <a:pt x="953" y="400"/>
                    </a:lnTo>
                    <a:lnTo>
                      <a:pt x="906" y="439"/>
                    </a:lnTo>
                    <a:lnTo>
                      <a:pt x="825" y="588"/>
                    </a:lnTo>
                    <a:lnTo>
                      <a:pt x="804" y="614"/>
                    </a:lnTo>
                    <a:lnTo>
                      <a:pt x="709" y="665"/>
                    </a:lnTo>
                    <a:lnTo>
                      <a:pt x="683" y="658"/>
                    </a:lnTo>
                    <a:lnTo>
                      <a:pt x="597" y="595"/>
                    </a:lnTo>
                    <a:lnTo>
                      <a:pt x="453" y="672"/>
                    </a:lnTo>
                    <a:lnTo>
                      <a:pt x="440" y="607"/>
                    </a:lnTo>
                    <a:lnTo>
                      <a:pt x="397" y="562"/>
                    </a:lnTo>
                    <a:lnTo>
                      <a:pt x="363" y="516"/>
                    </a:lnTo>
                    <a:lnTo>
                      <a:pt x="325" y="497"/>
                    </a:lnTo>
                    <a:lnTo>
                      <a:pt x="237" y="484"/>
                    </a:lnTo>
                    <a:lnTo>
                      <a:pt x="189" y="448"/>
                    </a:lnTo>
                    <a:lnTo>
                      <a:pt x="144" y="374"/>
                    </a:lnTo>
                    <a:lnTo>
                      <a:pt x="62" y="367"/>
                    </a:lnTo>
                    <a:lnTo>
                      <a:pt x="0" y="371"/>
                    </a:lnTo>
                    <a:lnTo>
                      <a:pt x="0" y="256"/>
                    </a:lnTo>
                    <a:lnTo>
                      <a:pt x="54" y="164"/>
                    </a:lnTo>
                    <a:lnTo>
                      <a:pt x="40" y="10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1527" name="Freeform 215"/>
              <p:cNvSpPr>
                <a:spLocks/>
              </p:cNvSpPr>
              <p:nvPr/>
            </p:nvSpPr>
            <p:spPr bwMode="auto">
              <a:xfrm>
                <a:off x="6420" y="1872"/>
                <a:ext cx="236" cy="255"/>
              </a:xfrm>
              <a:custGeom>
                <a:avLst/>
                <a:gdLst>
                  <a:gd name="T0" fmla="*/ 0 w 1416"/>
                  <a:gd name="T1" fmla="*/ 674 h 1531"/>
                  <a:gd name="T2" fmla="*/ 17 w 1416"/>
                  <a:gd name="T3" fmla="*/ 762 h 1531"/>
                  <a:gd name="T4" fmla="*/ 57 w 1416"/>
                  <a:gd name="T5" fmla="*/ 827 h 1531"/>
                  <a:gd name="T6" fmla="*/ 50 w 1416"/>
                  <a:gd name="T7" fmla="*/ 903 h 1531"/>
                  <a:gd name="T8" fmla="*/ 112 w 1416"/>
                  <a:gd name="T9" fmla="*/ 1078 h 1531"/>
                  <a:gd name="T10" fmla="*/ 250 w 1416"/>
                  <a:gd name="T11" fmla="*/ 1245 h 1531"/>
                  <a:gd name="T12" fmla="*/ 452 w 1416"/>
                  <a:gd name="T13" fmla="*/ 1531 h 1531"/>
                  <a:gd name="T14" fmla="*/ 465 w 1416"/>
                  <a:gd name="T15" fmla="*/ 1413 h 1531"/>
                  <a:gd name="T16" fmla="*/ 433 w 1416"/>
                  <a:gd name="T17" fmla="*/ 1380 h 1531"/>
                  <a:gd name="T18" fmla="*/ 453 w 1416"/>
                  <a:gd name="T19" fmla="*/ 1276 h 1531"/>
                  <a:gd name="T20" fmla="*/ 517 w 1416"/>
                  <a:gd name="T21" fmla="*/ 1278 h 1531"/>
                  <a:gd name="T22" fmla="*/ 716 w 1416"/>
                  <a:gd name="T23" fmla="*/ 1004 h 1531"/>
                  <a:gd name="T24" fmla="*/ 802 w 1416"/>
                  <a:gd name="T25" fmla="*/ 906 h 1531"/>
                  <a:gd name="T26" fmla="*/ 891 w 1416"/>
                  <a:gd name="T27" fmla="*/ 650 h 1531"/>
                  <a:gd name="T28" fmla="*/ 1004 w 1416"/>
                  <a:gd name="T29" fmla="*/ 500 h 1531"/>
                  <a:gd name="T30" fmla="*/ 1264 w 1416"/>
                  <a:gd name="T31" fmla="*/ 512 h 1531"/>
                  <a:gd name="T32" fmla="*/ 1315 w 1416"/>
                  <a:gd name="T33" fmla="*/ 486 h 1531"/>
                  <a:gd name="T34" fmla="*/ 1315 w 1416"/>
                  <a:gd name="T35" fmla="*/ 450 h 1531"/>
                  <a:gd name="T36" fmla="*/ 1416 w 1416"/>
                  <a:gd name="T37" fmla="*/ 353 h 1531"/>
                  <a:gd name="T38" fmla="*/ 1404 w 1416"/>
                  <a:gd name="T39" fmla="*/ 298 h 1531"/>
                  <a:gd name="T40" fmla="*/ 1337 w 1416"/>
                  <a:gd name="T41" fmla="*/ 290 h 1531"/>
                  <a:gd name="T42" fmla="*/ 1246 w 1416"/>
                  <a:gd name="T43" fmla="*/ 290 h 1531"/>
                  <a:gd name="T44" fmla="*/ 1169 w 1416"/>
                  <a:gd name="T45" fmla="*/ 253 h 1531"/>
                  <a:gd name="T46" fmla="*/ 1111 w 1416"/>
                  <a:gd name="T47" fmla="*/ 172 h 1531"/>
                  <a:gd name="T48" fmla="*/ 930 w 1416"/>
                  <a:gd name="T49" fmla="*/ 121 h 1531"/>
                  <a:gd name="T50" fmla="*/ 580 w 1416"/>
                  <a:gd name="T51" fmla="*/ 0 h 1531"/>
                  <a:gd name="T52" fmla="*/ 277 w 1416"/>
                  <a:gd name="T53" fmla="*/ 188 h 1531"/>
                  <a:gd name="T54" fmla="*/ 267 w 1416"/>
                  <a:gd name="T55" fmla="*/ 214 h 1531"/>
                  <a:gd name="T56" fmla="*/ 291 w 1416"/>
                  <a:gd name="T57" fmla="*/ 327 h 1531"/>
                  <a:gd name="T58" fmla="*/ 254 w 1416"/>
                  <a:gd name="T59" fmla="*/ 382 h 1531"/>
                  <a:gd name="T60" fmla="*/ 195 w 1416"/>
                  <a:gd name="T61" fmla="*/ 437 h 1531"/>
                  <a:gd name="T62" fmla="*/ 124 w 1416"/>
                  <a:gd name="T63" fmla="*/ 460 h 1531"/>
                  <a:gd name="T64" fmla="*/ 0 w 1416"/>
                  <a:gd name="T65" fmla="*/ 674 h 15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16" h="1531">
                    <a:moveTo>
                      <a:pt x="0" y="674"/>
                    </a:moveTo>
                    <a:lnTo>
                      <a:pt x="17" y="762"/>
                    </a:lnTo>
                    <a:lnTo>
                      <a:pt x="57" y="827"/>
                    </a:lnTo>
                    <a:lnTo>
                      <a:pt x="50" y="903"/>
                    </a:lnTo>
                    <a:lnTo>
                      <a:pt x="112" y="1078"/>
                    </a:lnTo>
                    <a:lnTo>
                      <a:pt x="250" y="1245"/>
                    </a:lnTo>
                    <a:lnTo>
                      <a:pt x="452" y="1531"/>
                    </a:lnTo>
                    <a:lnTo>
                      <a:pt x="465" y="1413"/>
                    </a:lnTo>
                    <a:lnTo>
                      <a:pt x="433" y="1380"/>
                    </a:lnTo>
                    <a:lnTo>
                      <a:pt x="453" y="1276"/>
                    </a:lnTo>
                    <a:lnTo>
                      <a:pt x="517" y="1278"/>
                    </a:lnTo>
                    <a:lnTo>
                      <a:pt x="716" y="1004"/>
                    </a:lnTo>
                    <a:lnTo>
                      <a:pt x="802" y="906"/>
                    </a:lnTo>
                    <a:lnTo>
                      <a:pt x="891" y="650"/>
                    </a:lnTo>
                    <a:lnTo>
                      <a:pt x="1004" y="500"/>
                    </a:lnTo>
                    <a:lnTo>
                      <a:pt x="1264" y="512"/>
                    </a:lnTo>
                    <a:lnTo>
                      <a:pt x="1315" y="486"/>
                    </a:lnTo>
                    <a:lnTo>
                      <a:pt x="1315" y="450"/>
                    </a:lnTo>
                    <a:lnTo>
                      <a:pt x="1416" y="353"/>
                    </a:lnTo>
                    <a:lnTo>
                      <a:pt x="1404" y="298"/>
                    </a:lnTo>
                    <a:lnTo>
                      <a:pt x="1337" y="290"/>
                    </a:lnTo>
                    <a:lnTo>
                      <a:pt x="1246" y="290"/>
                    </a:lnTo>
                    <a:lnTo>
                      <a:pt x="1169" y="253"/>
                    </a:lnTo>
                    <a:lnTo>
                      <a:pt x="1111" y="172"/>
                    </a:lnTo>
                    <a:lnTo>
                      <a:pt x="930" y="121"/>
                    </a:lnTo>
                    <a:lnTo>
                      <a:pt x="580" y="0"/>
                    </a:lnTo>
                    <a:lnTo>
                      <a:pt x="277" y="188"/>
                    </a:lnTo>
                    <a:lnTo>
                      <a:pt x="267" y="214"/>
                    </a:lnTo>
                    <a:lnTo>
                      <a:pt x="291" y="327"/>
                    </a:lnTo>
                    <a:lnTo>
                      <a:pt x="254" y="382"/>
                    </a:lnTo>
                    <a:lnTo>
                      <a:pt x="195" y="437"/>
                    </a:lnTo>
                    <a:lnTo>
                      <a:pt x="124" y="460"/>
                    </a:lnTo>
                    <a:lnTo>
                      <a:pt x="0" y="674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141528" name="Freeform 216"/>
            <p:cNvSpPr>
              <a:spLocks/>
            </p:cNvSpPr>
            <p:nvPr/>
          </p:nvSpPr>
          <p:spPr bwMode="auto">
            <a:xfrm>
              <a:off x="6420" y="1872"/>
              <a:ext cx="236" cy="255"/>
            </a:xfrm>
            <a:custGeom>
              <a:avLst/>
              <a:gdLst>
                <a:gd name="T0" fmla="*/ 0 w 1416"/>
                <a:gd name="T1" fmla="*/ 674 h 1531"/>
                <a:gd name="T2" fmla="*/ 17 w 1416"/>
                <a:gd name="T3" fmla="*/ 762 h 1531"/>
                <a:gd name="T4" fmla="*/ 57 w 1416"/>
                <a:gd name="T5" fmla="*/ 827 h 1531"/>
                <a:gd name="T6" fmla="*/ 50 w 1416"/>
                <a:gd name="T7" fmla="*/ 903 h 1531"/>
                <a:gd name="T8" fmla="*/ 112 w 1416"/>
                <a:gd name="T9" fmla="*/ 1078 h 1531"/>
                <a:gd name="T10" fmla="*/ 250 w 1416"/>
                <a:gd name="T11" fmla="*/ 1245 h 1531"/>
                <a:gd name="T12" fmla="*/ 452 w 1416"/>
                <a:gd name="T13" fmla="*/ 1531 h 1531"/>
                <a:gd name="T14" fmla="*/ 465 w 1416"/>
                <a:gd name="T15" fmla="*/ 1413 h 1531"/>
                <a:gd name="T16" fmla="*/ 433 w 1416"/>
                <a:gd name="T17" fmla="*/ 1380 h 1531"/>
                <a:gd name="T18" fmla="*/ 453 w 1416"/>
                <a:gd name="T19" fmla="*/ 1276 h 1531"/>
                <a:gd name="T20" fmla="*/ 517 w 1416"/>
                <a:gd name="T21" fmla="*/ 1278 h 1531"/>
                <a:gd name="T22" fmla="*/ 716 w 1416"/>
                <a:gd name="T23" fmla="*/ 1004 h 1531"/>
                <a:gd name="T24" fmla="*/ 802 w 1416"/>
                <a:gd name="T25" fmla="*/ 906 h 1531"/>
                <a:gd name="T26" fmla="*/ 891 w 1416"/>
                <a:gd name="T27" fmla="*/ 650 h 1531"/>
                <a:gd name="T28" fmla="*/ 1004 w 1416"/>
                <a:gd name="T29" fmla="*/ 500 h 1531"/>
                <a:gd name="T30" fmla="*/ 1264 w 1416"/>
                <a:gd name="T31" fmla="*/ 512 h 1531"/>
                <a:gd name="T32" fmla="*/ 1315 w 1416"/>
                <a:gd name="T33" fmla="*/ 486 h 1531"/>
                <a:gd name="T34" fmla="*/ 1315 w 1416"/>
                <a:gd name="T35" fmla="*/ 450 h 1531"/>
                <a:gd name="T36" fmla="*/ 1416 w 1416"/>
                <a:gd name="T37" fmla="*/ 353 h 1531"/>
                <a:gd name="T38" fmla="*/ 1404 w 1416"/>
                <a:gd name="T39" fmla="*/ 298 h 1531"/>
                <a:gd name="T40" fmla="*/ 1337 w 1416"/>
                <a:gd name="T41" fmla="*/ 290 h 1531"/>
                <a:gd name="T42" fmla="*/ 1246 w 1416"/>
                <a:gd name="T43" fmla="*/ 290 h 1531"/>
                <a:gd name="T44" fmla="*/ 1169 w 1416"/>
                <a:gd name="T45" fmla="*/ 253 h 1531"/>
                <a:gd name="T46" fmla="*/ 1111 w 1416"/>
                <a:gd name="T47" fmla="*/ 172 h 1531"/>
                <a:gd name="T48" fmla="*/ 930 w 1416"/>
                <a:gd name="T49" fmla="*/ 121 h 1531"/>
                <a:gd name="T50" fmla="*/ 580 w 1416"/>
                <a:gd name="T51" fmla="*/ 0 h 1531"/>
                <a:gd name="T52" fmla="*/ 277 w 1416"/>
                <a:gd name="T53" fmla="*/ 188 h 1531"/>
                <a:gd name="T54" fmla="*/ 267 w 1416"/>
                <a:gd name="T55" fmla="*/ 214 h 1531"/>
                <a:gd name="T56" fmla="*/ 291 w 1416"/>
                <a:gd name="T57" fmla="*/ 327 h 1531"/>
                <a:gd name="T58" fmla="*/ 254 w 1416"/>
                <a:gd name="T59" fmla="*/ 382 h 1531"/>
                <a:gd name="T60" fmla="*/ 195 w 1416"/>
                <a:gd name="T61" fmla="*/ 437 h 1531"/>
                <a:gd name="T62" fmla="*/ 124 w 1416"/>
                <a:gd name="T63" fmla="*/ 460 h 1531"/>
                <a:gd name="T64" fmla="*/ 0 w 1416"/>
                <a:gd name="T65" fmla="*/ 674 h 1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416" h="1531">
                  <a:moveTo>
                    <a:pt x="0" y="674"/>
                  </a:moveTo>
                  <a:lnTo>
                    <a:pt x="17" y="762"/>
                  </a:lnTo>
                  <a:lnTo>
                    <a:pt x="57" y="827"/>
                  </a:lnTo>
                  <a:lnTo>
                    <a:pt x="50" y="903"/>
                  </a:lnTo>
                  <a:lnTo>
                    <a:pt x="112" y="1078"/>
                  </a:lnTo>
                  <a:lnTo>
                    <a:pt x="250" y="1245"/>
                  </a:lnTo>
                  <a:lnTo>
                    <a:pt x="452" y="1531"/>
                  </a:lnTo>
                  <a:lnTo>
                    <a:pt x="465" y="1413"/>
                  </a:lnTo>
                  <a:lnTo>
                    <a:pt x="433" y="1380"/>
                  </a:lnTo>
                  <a:lnTo>
                    <a:pt x="453" y="1276"/>
                  </a:lnTo>
                  <a:lnTo>
                    <a:pt x="517" y="1278"/>
                  </a:lnTo>
                  <a:lnTo>
                    <a:pt x="716" y="1004"/>
                  </a:lnTo>
                  <a:lnTo>
                    <a:pt x="802" y="906"/>
                  </a:lnTo>
                  <a:lnTo>
                    <a:pt x="891" y="650"/>
                  </a:lnTo>
                  <a:lnTo>
                    <a:pt x="1004" y="500"/>
                  </a:lnTo>
                  <a:lnTo>
                    <a:pt x="1264" y="512"/>
                  </a:lnTo>
                  <a:lnTo>
                    <a:pt x="1315" y="486"/>
                  </a:lnTo>
                  <a:lnTo>
                    <a:pt x="1315" y="450"/>
                  </a:lnTo>
                  <a:lnTo>
                    <a:pt x="1416" y="353"/>
                  </a:lnTo>
                  <a:lnTo>
                    <a:pt x="1404" y="298"/>
                  </a:lnTo>
                  <a:lnTo>
                    <a:pt x="1337" y="290"/>
                  </a:lnTo>
                  <a:lnTo>
                    <a:pt x="1246" y="290"/>
                  </a:lnTo>
                  <a:lnTo>
                    <a:pt x="1169" y="253"/>
                  </a:lnTo>
                  <a:lnTo>
                    <a:pt x="1111" y="172"/>
                  </a:lnTo>
                  <a:lnTo>
                    <a:pt x="930" y="121"/>
                  </a:lnTo>
                  <a:lnTo>
                    <a:pt x="580" y="0"/>
                  </a:lnTo>
                  <a:lnTo>
                    <a:pt x="277" y="188"/>
                  </a:lnTo>
                  <a:lnTo>
                    <a:pt x="267" y="214"/>
                  </a:lnTo>
                  <a:lnTo>
                    <a:pt x="291" y="327"/>
                  </a:lnTo>
                  <a:lnTo>
                    <a:pt x="254" y="382"/>
                  </a:lnTo>
                  <a:lnTo>
                    <a:pt x="195" y="437"/>
                  </a:lnTo>
                  <a:lnTo>
                    <a:pt x="124" y="460"/>
                  </a:lnTo>
                  <a:lnTo>
                    <a:pt x="0" y="67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29" name="Freeform 217"/>
            <p:cNvSpPr>
              <a:spLocks/>
            </p:cNvSpPr>
            <p:nvPr/>
          </p:nvSpPr>
          <p:spPr bwMode="auto">
            <a:xfrm>
              <a:off x="6245" y="2427"/>
              <a:ext cx="248" cy="230"/>
            </a:xfrm>
            <a:custGeom>
              <a:avLst/>
              <a:gdLst>
                <a:gd name="T0" fmla="*/ 69 w 1488"/>
                <a:gd name="T1" fmla="*/ 276 h 1379"/>
                <a:gd name="T2" fmla="*/ 144 w 1488"/>
                <a:gd name="T3" fmla="*/ 300 h 1379"/>
                <a:gd name="T4" fmla="*/ 248 w 1488"/>
                <a:gd name="T5" fmla="*/ 365 h 1379"/>
                <a:gd name="T6" fmla="*/ 282 w 1488"/>
                <a:gd name="T7" fmla="*/ 365 h 1379"/>
                <a:gd name="T8" fmla="*/ 334 w 1488"/>
                <a:gd name="T9" fmla="*/ 300 h 1379"/>
                <a:gd name="T10" fmla="*/ 453 w 1488"/>
                <a:gd name="T11" fmla="*/ 318 h 1379"/>
                <a:gd name="T12" fmla="*/ 529 w 1488"/>
                <a:gd name="T13" fmla="*/ 365 h 1379"/>
                <a:gd name="T14" fmla="*/ 620 w 1488"/>
                <a:gd name="T15" fmla="*/ 365 h 1379"/>
                <a:gd name="T16" fmla="*/ 633 w 1488"/>
                <a:gd name="T17" fmla="*/ 321 h 1379"/>
                <a:gd name="T18" fmla="*/ 677 w 1488"/>
                <a:gd name="T19" fmla="*/ 305 h 1379"/>
                <a:gd name="T20" fmla="*/ 766 w 1488"/>
                <a:gd name="T21" fmla="*/ 345 h 1379"/>
                <a:gd name="T22" fmla="*/ 786 w 1488"/>
                <a:gd name="T23" fmla="*/ 263 h 1379"/>
                <a:gd name="T24" fmla="*/ 927 w 1488"/>
                <a:gd name="T25" fmla="*/ 263 h 1379"/>
                <a:gd name="T26" fmla="*/ 935 w 1488"/>
                <a:gd name="T27" fmla="*/ 279 h 1379"/>
                <a:gd name="T28" fmla="*/ 1488 w 1488"/>
                <a:gd name="T29" fmla="*/ 0 h 1379"/>
                <a:gd name="T30" fmla="*/ 1458 w 1488"/>
                <a:gd name="T31" fmla="*/ 154 h 1379"/>
                <a:gd name="T32" fmla="*/ 1408 w 1488"/>
                <a:gd name="T33" fmla="*/ 156 h 1379"/>
                <a:gd name="T34" fmla="*/ 1254 w 1488"/>
                <a:gd name="T35" fmla="*/ 436 h 1379"/>
                <a:gd name="T36" fmla="*/ 1218 w 1488"/>
                <a:gd name="T37" fmla="*/ 479 h 1379"/>
                <a:gd name="T38" fmla="*/ 1215 w 1488"/>
                <a:gd name="T39" fmla="*/ 512 h 1379"/>
                <a:gd name="T40" fmla="*/ 1252 w 1488"/>
                <a:gd name="T41" fmla="*/ 575 h 1379"/>
                <a:gd name="T42" fmla="*/ 1265 w 1488"/>
                <a:gd name="T43" fmla="*/ 614 h 1379"/>
                <a:gd name="T44" fmla="*/ 1200 w 1488"/>
                <a:gd name="T45" fmla="*/ 672 h 1379"/>
                <a:gd name="T46" fmla="*/ 1187 w 1488"/>
                <a:gd name="T47" fmla="*/ 692 h 1379"/>
                <a:gd name="T48" fmla="*/ 1215 w 1488"/>
                <a:gd name="T49" fmla="*/ 763 h 1379"/>
                <a:gd name="T50" fmla="*/ 1156 w 1488"/>
                <a:gd name="T51" fmla="*/ 820 h 1379"/>
                <a:gd name="T52" fmla="*/ 1179 w 1488"/>
                <a:gd name="T53" fmla="*/ 848 h 1379"/>
                <a:gd name="T54" fmla="*/ 1192 w 1488"/>
                <a:gd name="T55" fmla="*/ 897 h 1379"/>
                <a:gd name="T56" fmla="*/ 1119 w 1488"/>
                <a:gd name="T57" fmla="*/ 941 h 1379"/>
                <a:gd name="T58" fmla="*/ 1097 w 1488"/>
                <a:gd name="T59" fmla="*/ 996 h 1379"/>
                <a:gd name="T60" fmla="*/ 1131 w 1488"/>
                <a:gd name="T61" fmla="*/ 1059 h 1379"/>
                <a:gd name="T62" fmla="*/ 1220 w 1488"/>
                <a:gd name="T63" fmla="*/ 1062 h 1379"/>
                <a:gd name="T64" fmla="*/ 1223 w 1488"/>
                <a:gd name="T65" fmla="*/ 1088 h 1379"/>
                <a:gd name="T66" fmla="*/ 1181 w 1488"/>
                <a:gd name="T67" fmla="*/ 1137 h 1379"/>
                <a:gd name="T68" fmla="*/ 1234 w 1488"/>
                <a:gd name="T69" fmla="*/ 1223 h 1379"/>
                <a:gd name="T70" fmla="*/ 1221 w 1488"/>
                <a:gd name="T71" fmla="*/ 1265 h 1379"/>
                <a:gd name="T72" fmla="*/ 1153 w 1488"/>
                <a:gd name="T73" fmla="*/ 1216 h 1379"/>
                <a:gd name="T74" fmla="*/ 1153 w 1488"/>
                <a:gd name="T75" fmla="*/ 1202 h 1379"/>
                <a:gd name="T76" fmla="*/ 1138 w 1488"/>
                <a:gd name="T77" fmla="*/ 1152 h 1379"/>
                <a:gd name="T78" fmla="*/ 1096 w 1488"/>
                <a:gd name="T79" fmla="*/ 1135 h 1379"/>
                <a:gd name="T80" fmla="*/ 1057 w 1488"/>
                <a:gd name="T81" fmla="*/ 1098 h 1379"/>
                <a:gd name="T82" fmla="*/ 1037 w 1488"/>
                <a:gd name="T83" fmla="*/ 1032 h 1379"/>
                <a:gd name="T84" fmla="*/ 1013 w 1488"/>
                <a:gd name="T85" fmla="*/ 996 h 1379"/>
                <a:gd name="T86" fmla="*/ 959 w 1488"/>
                <a:gd name="T87" fmla="*/ 974 h 1379"/>
                <a:gd name="T88" fmla="*/ 927 w 1488"/>
                <a:gd name="T89" fmla="*/ 929 h 1379"/>
                <a:gd name="T90" fmla="*/ 734 w 1488"/>
                <a:gd name="T91" fmla="*/ 1175 h 1379"/>
                <a:gd name="T92" fmla="*/ 607 w 1488"/>
                <a:gd name="T93" fmla="*/ 1269 h 1379"/>
                <a:gd name="T94" fmla="*/ 562 w 1488"/>
                <a:gd name="T95" fmla="*/ 1253 h 1379"/>
                <a:gd name="T96" fmla="*/ 375 w 1488"/>
                <a:gd name="T97" fmla="*/ 1379 h 1379"/>
                <a:gd name="T98" fmla="*/ 118 w 1488"/>
                <a:gd name="T99" fmla="*/ 1372 h 1379"/>
                <a:gd name="T100" fmla="*/ 83 w 1488"/>
                <a:gd name="T101" fmla="*/ 1314 h 1379"/>
                <a:gd name="T102" fmla="*/ 74 w 1488"/>
                <a:gd name="T103" fmla="*/ 1207 h 1379"/>
                <a:gd name="T104" fmla="*/ 38 w 1488"/>
                <a:gd name="T105" fmla="*/ 1129 h 1379"/>
                <a:gd name="T106" fmla="*/ 25 w 1488"/>
                <a:gd name="T107" fmla="*/ 1065 h 1379"/>
                <a:gd name="T108" fmla="*/ 24 w 1488"/>
                <a:gd name="T109" fmla="*/ 1032 h 1379"/>
                <a:gd name="T110" fmla="*/ 43 w 1488"/>
                <a:gd name="T111" fmla="*/ 994 h 1379"/>
                <a:gd name="T112" fmla="*/ 82 w 1488"/>
                <a:gd name="T113" fmla="*/ 974 h 1379"/>
                <a:gd name="T114" fmla="*/ 123 w 1488"/>
                <a:gd name="T115" fmla="*/ 890 h 1379"/>
                <a:gd name="T116" fmla="*/ 126 w 1488"/>
                <a:gd name="T117" fmla="*/ 779 h 1379"/>
                <a:gd name="T118" fmla="*/ 0 w 1488"/>
                <a:gd name="T119" fmla="*/ 557 h 1379"/>
                <a:gd name="T120" fmla="*/ 9 w 1488"/>
                <a:gd name="T121" fmla="*/ 399 h 1379"/>
                <a:gd name="T122" fmla="*/ 69 w 1488"/>
                <a:gd name="T123" fmla="*/ 276 h 1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88" h="1379">
                  <a:moveTo>
                    <a:pt x="69" y="276"/>
                  </a:moveTo>
                  <a:lnTo>
                    <a:pt x="144" y="300"/>
                  </a:lnTo>
                  <a:lnTo>
                    <a:pt x="248" y="365"/>
                  </a:lnTo>
                  <a:lnTo>
                    <a:pt x="282" y="365"/>
                  </a:lnTo>
                  <a:lnTo>
                    <a:pt x="334" y="300"/>
                  </a:lnTo>
                  <a:lnTo>
                    <a:pt x="453" y="318"/>
                  </a:lnTo>
                  <a:lnTo>
                    <a:pt x="529" y="365"/>
                  </a:lnTo>
                  <a:lnTo>
                    <a:pt x="620" y="365"/>
                  </a:lnTo>
                  <a:lnTo>
                    <a:pt x="633" y="321"/>
                  </a:lnTo>
                  <a:lnTo>
                    <a:pt x="677" y="305"/>
                  </a:lnTo>
                  <a:lnTo>
                    <a:pt x="766" y="345"/>
                  </a:lnTo>
                  <a:lnTo>
                    <a:pt x="786" y="263"/>
                  </a:lnTo>
                  <a:lnTo>
                    <a:pt x="927" y="263"/>
                  </a:lnTo>
                  <a:lnTo>
                    <a:pt x="935" y="279"/>
                  </a:lnTo>
                  <a:lnTo>
                    <a:pt x="1488" y="0"/>
                  </a:lnTo>
                  <a:lnTo>
                    <a:pt x="1458" y="154"/>
                  </a:lnTo>
                  <a:lnTo>
                    <a:pt x="1408" y="156"/>
                  </a:lnTo>
                  <a:lnTo>
                    <a:pt x="1254" y="436"/>
                  </a:lnTo>
                  <a:lnTo>
                    <a:pt x="1218" y="479"/>
                  </a:lnTo>
                  <a:lnTo>
                    <a:pt x="1215" y="512"/>
                  </a:lnTo>
                  <a:lnTo>
                    <a:pt x="1252" y="575"/>
                  </a:lnTo>
                  <a:lnTo>
                    <a:pt x="1265" y="614"/>
                  </a:lnTo>
                  <a:lnTo>
                    <a:pt x="1200" y="672"/>
                  </a:lnTo>
                  <a:lnTo>
                    <a:pt x="1187" y="692"/>
                  </a:lnTo>
                  <a:lnTo>
                    <a:pt x="1215" y="763"/>
                  </a:lnTo>
                  <a:lnTo>
                    <a:pt x="1156" y="820"/>
                  </a:lnTo>
                  <a:lnTo>
                    <a:pt x="1179" y="848"/>
                  </a:lnTo>
                  <a:lnTo>
                    <a:pt x="1192" y="897"/>
                  </a:lnTo>
                  <a:lnTo>
                    <a:pt x="1119" y="941"/>
                  </a:lnTo>
                  <a:lnTo>
                    <a:pt x="1097" y="996"/>
                  </a:lnTo>
                  <a:lnTo>
                    <a:pt x="1131" y="1059"/>
                  </a:lnTo>
                  <a:lnTo>
                    <a:pt x="1220" y="1062"/>
                  </a:lnTo>
                  <a:lnTo>
                    <a:pt x="1223" y="1088"/>
                  </a:lnTo>
                  <a:lnTo>
                    <a:pt x="1181" y="1137"/>
                  </a:lnTo>
                  <a:lnTo>
                    <a:pt x="1234" y="1223"/>
                  </a:lnTo>
                  <a:lnTo>
                    <a:pt x="1221" y="1265"/>
                  </a:lnTo>
                  <a:lnTo>
                    <a:pt x="1153" y="1216"/>
                  </a:lnTo>
                  <a:lnTo>
                    <a:pt x="1153" y="1202"/>
                  </a:lnTo>
                  <a:lnTo>
                    <a:pt x="1138" y="1152"/>
                  </a:lnTo>
                  <a:lnTo>
                    <a:pt x="1096" y="1135"/>
                  </a:lnTo>
                  <a:lnTo>
                    <a:pt x="1057" y="1098"/>
                  </a:lnTo>
                  <a:lnTo>
                    <a:pt x="1037" y="1032"/>
                  </a:lnTo>
                  <a:lnTo>
                    <a:pt x="1013" y="996"/>
                  </a:lnTo>
                  <a:lnTo>
                    <a:pt x="959" y="974"/>
                  </a:lnTo>
                  <a:lnTo>
                    <a:pt x="927" y="929"/>
                  </a:lnTo>
                  <a:lnTo>
                    <a:pt x="734" y="1175"/>
                  </a:lnTo>
                  <a:lnTo>
                    <a:pt x="607" y="1269"/>
                  </a:lnTo>
                  <a:lnTo>
                    <a:pt x="562" y="1253"/>
                  </a:lnTo>
                  <a:lnTo>
                    <a:pt x="375" y="1379"/>
                  </a:lnTo>
                  <a:lnTo>
                    <a:pt x="118" y="1372"/>
                  </a:lnTo>
                  <a:lnTo>
                    <a:pt x="83" y="1314"/>
                  </a:lnTo>
                  <a:lnTo>
                    <a:pt x="74" y="1207"/>
                  </a:lnTo>
                  <a:lnTo>
                    <a:pt x="38" y="1129"/>
                  </a:lnTo>
                  <a:lnTo>
                    <a:pt x="25" y="1065"/>
                  </a:lnTo>
                  <a:lnTo>
                    <a:pt x="24" y="1032"/>
                  </a:lnTo>
                  <a:lnTo>
                    <a:pt x="43" y="994"/>
                  </a:lnTo>
                  <a:lnTo>
                    <a:pt x="82" y="974"/>
                  </a:lnTo>
                  <a:lnTo>
                    <a:pt x="123" y="890"/>
                  </a:lnTo>
                  <a:lnTo>
                    <a:pt x="126" y="779"/>
                  </a:lnTo>
                  <a:lnTo>
                    <a:pt x="0" y="557"/>
                  </a:lnTo>
                  <a:lnTo>
                    <a:pt x="9" y="399"/>
                  </a:lnTo>
                  <a:lnTo>
                    <a:pt x="69" y="27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30" name="Freeform 218"/>
            <p:cNvSpPr>
              <a:spLocks/>
            </p:cNvSpPr>
            <p:nvPr/>
          </p:nvSpPr>
          <p:spPr bwMode="auto">
            <a:xfrm>
              <a:off x="6245" y="2427"/>
              <a:ext cx="248" cy="230"/>
            </a:xfrm>
            <a:custGeom>
              <a:avLst/>
              <a:gdLst>
                <a:gd name="T0" fmla="*/ 69 w 1488"/>
                <a:gd name="T1" fmla="*/ 276 h 1379"/>
                <a:gd name="T2" fmla="*/ 144 w 1488"/>
                <a:gd name="T3" fmla="*/ 300 h 1379"/>
                <a:gd name="T4" fmla="*/ 248 w 1488"/>
                <a:gd name="T5" fmla="*/ 365 h 1379"/>
                <a:gd name="T6" fmla="*/ 282 w 1488"/>
                <a:gd name="T7" fmla="*/ 365 h 1379"/>
                <a:gd name="T8" fmla="*/ 334 w 1488"/>
                <a:gd name="T9" fmla="*/ 300 h 1379"/>
                <a:gd name="T10" fmla="*/ 453 w 1488"/>
                <a:gd name="T11" fmla="*/ 318 h 1379"/>
                <a:gd name="T12" fmla="*/ 529 w 1488"/>
                <a:gd name="T13" fmla="*/ 365 h 1379"/>
                <a:gd name="T14" fmla="*/ 620 w 1488"/>
                <a:gd name="T15" fmla="*/ 365 h 1379"/>
                <a:gd name="T16" fmla="*/ 633 w 1488"/>
                <a:gd name="T17" fmla="*/ 321 h 1379"/>
                <a:gd name="T18" fmla="*/ 677 w 1488"/>
                <a:gd name="T19" fmla="*/ 305 h 1379"/>
                <a:gd name="T20" fmla="*/ 766 w 1488"/>
                <a:gd name="T21" fmla="*/ 345 h 1379"/>
                <a:gd name="T22" fmla="*/ 786 w 1488"/>
                <a:gd name="T23" fmla="*/ 263 h 1379"/>
                <a:gd name="T24" fmla="*/ 927 w 1488"/>
                <a:gd name="T25" fmla="*/ 263 h 1379"/>
                <a:gd name="T26" fmla="*/ 935 w 1488"/>
                <a:gd name="T27" fmla="*/ 279 h 1379"/>
                <a:gd name="T28" fmla="*/ 1488 w 1488"/>
                <a:gd name="T29" fmla="*/ 0 h 1379"/>
                <a:gd name="T30" fmla="*/ 1458 w 1488"/>
                <a:gd name="T31" fmla="*/ 154 h 1379"/>
                <a:gd name="T32" fmla="*/ 1408 w 1488"/>
                <a:gd name="T33" fmla="*/ 156 h 1379"/>
                <a:gd name="T34" fmla="*/ 1254 w 1488"/>
                <a:gd name="T35" fmla="*/ 436 h 1379"/>
                <a:gd name="T36" fmla="*/ 1218 w 1488"/>
                <a:gd name="T37" fmla="*/ 479 h 1379"/>
                <a:gd name="T38" fmla="*/ 1215 w 1488"/>
                <a:gd name="T39" fmla="*/ 512 h 1379"/>
                <a:gd name="T40" fmla="*/ 1252 w 1488"/>
                <a:gd name="T41" fmla="*/ 575 h 1379"/>
                <a:gd name="T42" fmla="*/ 1265 w 1488"/>
                <a:gd name="T43" fmla="*/ 614 h 1379"/>
                <a:gd name="T44" fmla="*/ 1200 w 1488"/>
                <a:gd name="T45" fmla="*/ 672 h 1379"/>
                <a:gd name="T46" fmla="*/ 1187 w 1488"/>
                <a:gd name="T47" fmla="*/ 692 h 1379"/>
                <a:gd name="T48" fmla="*/ 1215 w 1488"/>
                <a:gd name="T49" fmla="*/ 763 h 1379"/>
                <a:gd name="T50" fmla="*/ 1156 w 1488"/>
                <a:gd name="T51" fmla="*/ 820 h 1379"/>
                <a:gd name="T52" fmla="*/ 1179 w 1488"/>
                <a:gd name="T53" fmla="*/ 848 h 1379"/>
                <a:gd name="T54" fmla="*/ 1192 w 1488"/>
                <a:gd name="T55" fmla="*/ 897 h 1379"/>
                <a:gd name="T56" fmla="*/ 1119 w 1488"/>
                <a:gd name="T57" fmla="*/ 941 h 1379"/>
                <a:gd name="T58" fmla="*/ 1097 w 1488"/>
                <a:gd name="T59" fmla="*/ 996 h 1379"/>
                <a:gd name="T60" fmla="*/ 1131 w 1488"/>
                <a:gd name="T61" fmla="*/ 1059 h 1379"/>
                <a:gd name="T62" fmla="*/ 1220 w 1488"/>
                <a:gd name="T63" fmla="*/ 1062 h 1379"/>
                <a:gd name="T64" fmla="*/ 1223 w 1488"/>
                <a:gd name="T65" fmla="*/ 1088 h 1379"/>
                <a:gd name="T66" fmla="*/ 1181 w 1488"/>
                <a:gd name="T67" fmla="*/ 1137 h 1379"/>
                <a:gd name="T68" fmla="*/ 1234 w 1488"/>
                <a:gd name="T69" fmla="*/ 1223 h 1379"/>
                <a:gd name="T70" fmla="*/ 1221 w 1488"/>
                <a:gd name="T71" fmla="*/ 1265 h 1379"/>
                <a:gd name="T72" fmla="*/ 1153 w 1488"/>
                <a:gd name="T73" fmla="*/ 1216 h 1379"/>
                <a:gd name="T74" fmla="*/ 1153 w 1488"/>
                <a:gd name="T75" fmla="*/ 1202 h 1379"/>
                <a:gd name="T76" fmla="*/ 1138 w 1488"/>
                <a:gd name="T77" fmla="*/ 1152 h 1379"/>
                <a:gd name="T78" fmla="*/ 1096 w 1488"/>
                <a:gd name="T79" fmla="*/ 1135 h 1379"/>
                <a:gd name="T80" fmla="*/ 1057 w 1488"/>
                <a:gd name="T81" fmla="*/ 1098 h 1379"/>
                <a:gd name="T82" fmla="*/ 1037 w 1488"/>
                <a:gd name="T83" fmla="*/ 1032 h 1379"/>
                <a:gd name="T84" fmla="*/ 1013 w 1488"/>
                <a:gd name="T85" fmla="*/ 996 h 1379"/>
                <a:gd name="T86" fmla="*/ 959 w 1488"/>
                <a:gd name="T87" fmla="*/ 974 h 1379"/>
                <a:gd name="T88" fmla="*/ 927 w 1488"/>
                <a:gd name="T89" fmla="*/ 929 h 1379"/>
                <a:gd name="T90" fmla="*/ 734 w 1488"/>
                <a:gd name="T91" fmla="*/ 1175 h 1379"/>
                <a:gd name="T92" fmla="*/ 607 w 1488"/>
                <a:gd name="T93" fmla="*/ 1269 h 1379"/>
                <a:gd name="T94" fmla="*/ 562 w 1488"/>
                <a:gd name="T95" fmla="*/ 1253 h 1379"/>
                <a:gd name="T96" fmla="*/ 375 w 1488"/>
                <a:gd name="T97" fmla="*/ 1379 h 1379"/>
                <a:gd name="T98" fmla="*/ 118 w 1488"/>
                <a:gd name="T99" fmla="*/ 1372 h 1379"/>
                <a:gd name="T100" fmla="*/ 83 w 1488"/>
                <a:gd name="T101" fmla="*/ 1314 h 1379"/>
                <a:gd name="T102" fmla="*/ 74 w 1488"/>
                <a:gd name="T103" fmla="*/ 1207 h 1379"/>
                <a:gd name="T104" fmla="*/ 38 w 1488"/>
                <a:gd name="T105" fmla="*/ 1129 h 1379"/>
                <a:gd name="T106" fmla="*/ 25 w 1488"/>
                <a:gd name="T107" fmla="*/ 1065 h 1379"/>
                <a:gd name="T108" fmla="*/ 24 w 1488"/>
                <a:gd name="T109" fmla="*/ 1032 h 1379"/>
                <a:gd name="T110" fmla="*/ 43 w 1488"/>
                <a:gd name="T111" fmla="*/ 994 h 1379"/>
                <a:gd name="T112" fmla="*/ 82 w 1488"/>
                <a:gd name="T113" fmla="*/ 974 h 1379"/>
                <a:gd name="T114" fmla="*/ 123 w 1488"/>
                <a:gd name="T115" fmla="*/ 890 h 1379"/>
                <a:gd name="T116" fmla="*/ 126 w 1488"/>
                <a:gd name="T117" fmla="*/ 779 h 1379"/>
                <a:gd name="T118" fmla="*/ 0 w 1488"/>
                <a:gd name="T119" fmla="*/ 557 h 1379"/>
                <a:gd name="T120" fmla="*/ 9 w 1488"/>
                <a:gd name="T121" fmla="*/ 399 h 1379"/>
                <a:gd name="T122" fmla="*/ 69 w 1488"/>
                <a:gd name="T123" fmla="*/ 276 h 1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88" h="1379">
                  <a:moveTo>
                    <a:pt x="69" y="276"/>
                  </a:moveTo>
                  <a:lnTo>
                    <a:pt x="144" y="300"/>
                  </a:lnTo>
                  <a:lnTo>
                    <a:pt x="248" y="365"/>
                  </a:lnTo>
                  <a:lnTo>
                    <a:pt x="282" y="365"/>
                  </a:lnTo>
                  <a:lnTo>
                    <a:pt x="334" y="300"/>
                  </a:lnTo>
                  <a:lnTo>
                    <a:pt x="453" y="318"/>
                  </a:lnTo>
                  <a:lnTo>
                    <a:pt x="529" y="365"/>
                  </a:lnTo>
                  <a:lnTo>
                    <a:pt x="620" y="365"/>
                  </a:lnTo>
                  <a:lnTo>
                    <a:pt x="633" y="321"/>
                  </a:lnTo>
                  <a:lnTo>
                    <a:pt x="677" y="305"/>
                  </a:lnTo>
                  <a:lnTo>
                    <a:pt x="766" y="345"/>
                  </a:lnTo>
                  <a:lnTo>
                    <a:pt x="786" y="263"/>
                  </a:lnTo>
                  <a:lnTo>
                    <a:pt x="927" y="263"/>
                  </a:lnTo>
                  <a:lnTo>
                    <a:pt x="935" y="279"/>
                  </a:lnTo>
                  <a:lnTo>
                    <a:pt x="1488" y="0"/>
                  </a:lnTo>
                  <a:lnTo>
                    <a:pt x="1458" y="154"/>
                  </a:lnTo>
                  <a:lnTo>
                    <a:pt x="1408" y="156"/>
                  </a:lnTo>
                  <a:lnTo>
                    <a:pt x="1254" y="436"/>
                  </a:lnTo>
                  <a:lnTo>
                    <a:pt x="1218" y="479"/>
                  </a:lnTo>
                  <a:lnTo>
                    <a:pt x="1215" y="512"/>
                  </a:lnTo>
                  <a:lnTo>
                    <a:pt x="1252" y="575"/>
                  </a:lnTo>
                  <a:lnTo>
                    <a:pt x="1265" y="614"/>
                  </a:lnTo>
                  <a:lnTo>
                    <a:pt x="1200" y="672"/>
                  </a:lnTo>
                  <a:lnTo>
                    <a:pt x="1187" y="692"/>
                  </a:lnTo>
                  <a:lnTo>
                    <a:pt x="1215" y="763"/>
                  </a:lnTo>
                  <a:lnTo>
                    <a:pt x="1156" y="820"/>
                  </a:lnTo>
                  <a:lnTo>
                    <a:pt x="1179" y="848"/>
                  </a:lnTo>
                  <a:lnTo>
                    <a:pt x="1192" y="897"/>
                  </a:lnTo>
                  <a:lnTo>
                    <a:pt x="1119" y="941"/>
                  </a:lnTo>
                  <a:lnTo>
                    <a:pt x="1097" y="996"/>
                  </a:lnTo>
                  <a:lnTo>
                    <a:pt x="1131" y="1059"/>
                  </a:lnTo>
                  <a:lnTo>
                    <a:pt x="1220" y="1062"/>
                  </a:lnTo>
                  <a:lnTo>
                    <a:pt x="1223" y="1088"/>
                  </a:lnTo>
                  <a:lnTo>
                    <a:pt x="1181" y="1137"/>
                  </a:lnTo>
                  <a:lnTo>
                    <a:pt x="1234" y="1223"/>
                  </a:lnTo>
                  <a:lnTo>
                    <a:pt x="1221" y="1265"/>
                  </a:lnTo>
                  <a:lnTo>
                    <a:pt x="1153" y="1216"/>
                  </a:lnTo>
                  <a:lnTo>
                    <a:pt x="1153" y="1202"/>
                  </a:lnTo>
                  <a:lnTo>
                    <a:pt x="1138" y="1152"/>
                  </a:lnTo>
                  <a:lnTo>
                    <a:pt x="1096" y="1135"/>
                  </a:lnTo>
                  <a:lnTo>
                    <a:pt x="1057" y="1098"/>
                  </a:lnTo>
                  <a:lnTo>
                    <a:pt x="1037" y="1032"/>
                  </a:lnTo>
                  <a:lnTo>
                    <a:pt x="1013" y="996"/>
                  </a:lnTo>
                  <a:lnTo>
                    <a:pt x="959" y="974"/>
                  </a:lnTo>
                  <a:lnTo>
                    <a:pt x="927" y="929"/>
                  </a:lnTo>
                  <a:lnTo>
                    <a:pt x="734" y="1175"/>
                  </a:lnTo>
                  <a:lnTo>
                    <a:pt x="607" y="1269"/>
                  </a:lnTo>
                  <a:lnTo>
                    <a:pt x="562" y="1253"/>
                  </a:lnTo>
                  <a:lnTo>
                    <a:pt x="375" y="1379"/>
                  </a:lnTo>
                  <a:lnTo>
                    <a:pt x="118" y="1372"/>
                  </a:lnTo>
                  <a:lnTo>
                    <a:pt x="83" y="1314"/>
                  </a:lnTo>
                  <a:lnTo>
                    <a:pt x="74" y="1207"/>
                  </a:lnTo>
                  <a:lnTo>
                    <a:pt x="38" y="1129"/>
                  </a:lnTo>
                  <a:lnTo>
                    <a:pt x="25" y="1065"/>
                  </a:lnTo>
                  <a:lnTo>
                    <a:pt x="24" y="1032"/>
                  </a:lnTo>
                  <a:lnTo>
                    <a:pt x="43" y="994"/>
                  </a:lnTo>
                  <a:lnTo>
                    <a:pt x="82" y="974"/>
                  </a:lnTo>
                  <a:lnTo>
                    <a:pt x="123" y="890"/>
                  </a:lnTo>
                  <a:lnTo>
                    <a:pt x="126" y="779"/>
                  </a:lnTo>
                  <a:lnTo>
                    <a:pt x="0" y="557"/>
                  </a:lnTo>
                  <a:lnTo>
                    <a:pt x="9" y="399"/>
                  </a:lnTo>
                  <a:lnTo>
                    <a:pt x="69" y="27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31" name="Freeform 219"/>
            <p:cNvSpPr>
              <a:spLocks/>
            </p:cNvSpPr>
            <p:nvPr/>
          </p:nvSpPr>
          <p:spPr bwMode="auto">
            <a:xfrm>
              <a:off x="6813" y="2532"/>
              <a:ext cx="390" cy="335"/>
            </a:xfrm>
            <a:custGeom>
              <a:avLst/>
              <a:gdLst>
                <a:gd name="T0" fmla="*/ 141 w 2339"/>
                <a:gd name="T1" fmla="*/ 532 h 2009"/>
                <a:gd name="T2" fmla="*/ 0 w 2339"/>
                <a:gd name="T3" fmla="*/ 375 h 2009"/>
                <a:gd name="T4" fmla="*/ 114 w 2339"/>
                <a:gd name="T5" fmla="*/ 270 h 2009"/>
                <a:gd name="T6" fmla="*/ 194 w 2339"/>
                <a:gd name="T7" fmla="*/ 223 h 2009"/>
                <a:gd name="T8" fmla="*/ 313 w 2339"/>
                <a:gd name="T9" fmla="*/ 244 h 2009"/>
                <a:gd name="T10" fmla="*/ 351 w 2339"/>
                <a:gd name="T11" fmla="*/ 254 h 2009"/>
                <a:gd name="T12" fmla="*/ 453 w 2339"/>
                <a:gd name="T13" fmla="*/ 201 h 2009"/>
                <a:gd name="T14" fmla="*/ 554 w 2339"/>
                <a:gd name="T15" fmla="*/ 281 h 2009"/>
                <a:gd name="T16" fmla="*/ 639 w 2339"/>
                <a:gd name="T17" fmla="*/ 223 h 2009"/>
                <a:gd name="T18" fmla="*/ 762 w 2339"/>
                <a:gd name="T19" fmla="*/ 209 h 2009"/>
                <a:gd name="T20" fmla="*/ 852 w 2339"/>
                <a:gd name="T21" fmla="*/ 13 h 2009"/>
                <a:gd name="T22" fmla="*/ 1064 w 2339"/>
                <a:gd name="T23" fmla="*/ 83 h 2009"/>
                <a:gd name="T24" fmla="*/ 1136 w 2339"/>
                <a:gd name="T25" fmla="*/ 42 h 2009"/>
                <a:gd name="T26" fmla="*/ 1156 w 2339"/>
                <a:gd name="T27" fmla="*/ 105 h 2009"/>
                <a:gd name="T28" fmla="*/ 1362 w 2339"/>
                <a:gd name="T29" fmla="*/ 166 h 2009"/>
                <a:gd name="T30" fmla="*/ 1505 w 2339"/>
                <a:gd name="T31" fmla="*/ 156 h 2009"/>
                <a:gd name="T32" fmla="*/ 1590 w 2339"/>
                <a:gd name="T33" fmla="*/ 248 h 2009"/>
                <a:gd name="T34" fmla="*/ 1716 w 2339"/>
                <a:gd name="T35" fmla="*/ 206 h 2009"/>
                <a:gd name="T36" fmla="*/ 1840 w 2339"/>
                <a:gd name="T37" fmla="*/ 147 h 2009"/>
                <a:gd name="T38" fmla="*/ 1902 w 2339"/>
                <a:gd name="T39" fmla="*/ 186 h 2009"/>
                <a:gd name="T40" fmla="*/ 1963 w 2339"/>
                <a:gd name="T41" fmla="*/ 167 h 2009"/>
                <a:gd name="T42" fmla="*/ 2082 w 2339"/>
                <a:gd name="T43" fmla="*/ 223 h 2009"/>
                <a:gd name="T44" fmla="*/ 2173 w 2339"/>
                <a:gd name="T45" fmla="*/ 176 h 2009"/>
                <a:gd name="T46" fmla="*/ 2160 w 2339"/>
                <a:gd name="T47" fmla="*/ 241 h 2009"/>
                <a:gd name="T48" fmla="*/ 2339 w 2339"/>
                <a:gd name="T49" fmla="*/ 324 h 2009"/>
                <a:gd name="T50" fmla="*/ 2218 w 2339"/>
                <a:gd name="T51" fmla="*/ 438 h 2009"/>
                <a:gd name="T52" fmla="*/ 2102 w 2339"/>
                <a:gd name="T53" fmla="*/ 595 h 2009"/>
                <a:gd name="T54" fmla="*/ 1899 w 2339"/>
                <a:gd name="T55" fmla="*/ 1032 h 2009"/>
                <a:gd name="T56" fmla="*/ 1912 w 2339"/>
                <a:gd name="T57" fmla="*/ 1303 h 2009"/>
                <a:gd name="T58" fmla="*/ 1854 w 2339"/>
                <a:gd name="T59" fmla="*/ 1467 h 2009"/>
                <a:gd name="T60" fmla="*/ 1724 w 2339"/>
                <a:gd name="T61" fmla="*/ 1560 h 2009"/>
                <a:gd name="T62" fmla="*/ 1516 w 2339"/>
                <a:gd name="T63" fmla="*/ 1475 h 2009"/>
                <a:gd name="T64" fmla="*/ 1380 w 2339"/>
                <a:gd name="T65" fmla="*/ 1677 h 2009"/>
                <a:gd name="T66" fmla="*/ 1259 w 2339"/>
                <a:gd name="T67" fmla="*/ 1636 h 2009"/>
                <a:gd name="T68" fmla="*/ 1174 w 2339"/>
                <a:gd name="T69" fmla="*/ 1670 h 2009"/>
                <a:gd name="T70" fmla="*/ 1239 w 2339"/>
                <a:gd name="T71" fmla="*/ 1537 h 2009"/>
                <a:gd name="T72" fmla="*/ 1071 w 2339"/>
                <a:gd name="T73" fmla="*/ 1650 h 2009"/>
                <a:gd name="T74" fmla="*/ 932 w 2339"/>
                <a:gd name="T75" fmla="*/ 1655 h 2009"/>
                <a:gd name="T76" fmla="*/ 863 w 2339"/>
                <a:gd name="T77" fmla="*/ 1766 h 2009"/>
                <a:gd name="T78" fmla="*/ 521 w 2339"/>
                <a:gd name="T79" fmla="*/ 1916 h 2009"/>
                <a:gd name="T80" fmla="*/ 337 w 2339"/>
                <a:gd name="T81" fmla="*/ 1987 h 2009"/>
                <a:gd name="T82" fmla="*/ 365 w 2339"/>
                <a:gd name="T83" fmla="*/ 1907 h 2009"/>
                <a:gd name="T84" fmla="*/ 534 w 2339"/>
                <a:gd name="T85" fmla="*/ 1818 h 2009"/>
                <a:gd name="T86" fmla="*/ 606 w 2339"/>
                <a:gd name="T87" fmla="*/ 1748 h 2009"/>
                <a:gd name="T88" fmla="*/ 780 w 2339"/>
                <a:gd name="T89" fmla="*/ 1547 h 2009"/>
                <a:gd name="T90" fmla="*/ 817 w 2339"/>
                <a:gd name="T91" fmla="*/ 1364 h 2009"/>
                <a:gd name="T92" fmla="*/ 659 w 2339"/>
                <a:gd name="T93" fmla="*/ 1271 h 2009"/>
                <a:gd name="T94" fmla="*/ 666 w 2339"/>
                <a:gd name="T95" fmla="*/ 1176 h 2009"/>
                <a:gd name="T96" fmla="*/ 373 w 2339"/>
                <a:gd name="T97" fmla="*/ 1125 h 2009"/>
                <a:gd name="T98" fmla="*/ 367 w 2339"/>
                <a:gd name="T99" fmla="*/ 927 h 2009"/>
                <a:gd name="T100" fmla="*/ 239 w 2339"/>
                <a:gd name="T101" fmla="*/ 921 h 2009"/>
                <a:gd name="T102" fmla="*/ 152 w 2339"/>
                <a:gd name="T103" fmla="*/ 756 h 20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339" h="2009">
                  <a:moveTo>
                    <a:pt x="177" y="715"/>
                  </a:moveTo>
                  <a:lnTo>
                    <a:pt x="141" y="532"/>
                  </a:lnTo>
                  <a:lnTo>
                    <a:pt x="61" y="516"/>
                  </a:lnTo>
                  <a:lnTo>
                    <a:pt x="0" y="375"/>
                  </a:lnTo>
                  <a:lnTo>
                    <a:pt x="54" y="289"/>
                  </a:lnTo>
                  <a:lnTo>
                    <a:pt x="114" y="270"/>
                  </a:lnTo>
                  <a:lnTo>
                    <a:pt x="132" y="226"/>
                  </a:lnTo>
                  <a:lnTo>
                    <a:pt x="194" y="223"/>
                  </a:lnTo>
                  <a:lnTo>
                    <a:pt x="214" y="248"/>
                  </a:lnTo>
                  <a:lnTo>
                    <a:pt x="313" y="244"/>
                  </a:lnTo>
                  <a:lnTo>
                    <a:pt x="328" y="192"/>
                  </a:lnTo>
                  <a:lnTo>
                    <a:pt x="351" y="254"/>
                  </a:lnTo>
                  <a:lnTo>
                    <a:pt x="429" y="264"/>
                  </a:lnTo>
                  <a:lnTo>
                    <a:pt x="453" y="201"/>
                  </a:lnTo>
                  <a:lnTo>
                    <a:pt x="470" y="266"/>
                  </a:lnTo>
                  <a:lnTo>
                    <a:pt x="554" y="281"/>
                  </a:lnTo>
                  <a:lnTo>
                    <a:pt x="584" y="221"/>
                  </a:lnTo>
                  <a:lnTo>
                    <a:pt x="639" y="223"/>
                  </a:lnTo>
                  <a:lnTo>
                    <a:pt x="655" y="264"/>
                  </a:lnTo>
                  <a:lnTo>
                    <a:pt x="762" y="209"/>
                  </a:lnTo>
                  <a:lnTo>
                    <a:pt x="765" y="145"/>
                  </a:lnTo>
                  <a:lnTo>
                    <a:pt x="852" y="13"/>
                  </a:lnTo>
                  <a:lnTo>
                    <a:pt x="890" y="0"/>
                  </a:lnTo>
                  <a:lnTo>
                    <a:pt x="1064" y="83"/>
                  </a:lnTo>
                  <a:lnTo>
                    <a:pt x="1113" y="44"/>
                  </a:lnTo>
                  <a:lnTo>
                    <a:pt x="1136" y="42"/>
                  </a:lnTo>
                  <a:lnTo>
                    <a:pt x="1156" y="53"/>
                  </a:lnTo>
                  <a:lnTo>
                    <a:pt x="1156" y="105"/>
                  </a:lnTo>
                  <a:lnTo>
                    <a:pt x="1344" y="123"/>
                  </a:lnTo>
                  <a:lnTo>
                    <a:pt x="1362" y="166"/>
                  </a:lnTo>
                  <a:lnTo>
                    <a:pt x="1435" y="181"/>
                  </a:lnTo>
                  <a:lnTo>
                    <a:pt x="1505" y="156"/>
                  </a:lnTo>
                  <a:lnTo>
                    <a:pt x="1590" y="156"/>
                  </a:lnTo>
                  <a:lnTo>
                    <a:pt x="1590" y="248"/>
                  </a:lnTo>
                  <a:lnTo>
                    <a:pt x="1686" y="192"/>
                  </a:lnTo>
                  <a:lnTo>
                    <a:pt x="1716" y="206"/>
                  </a:lnTo>
                  <a:lnTo>
                    <a:pt x="1753" y="149"/>
                  </a:lnTo>
                  <a:lnTo>
                    <a:pt x="1840" y="147"/>
                  </a:lnTo>
                  <a:lnTo>
                    <a:pt x="1880" y="176"/>
                  </a:lnTo>
                  <a:lnTo>
                    <a:pt x="1902" y="186"/>
                  </a:lnTo>
                  <a:lnTo>
                    <a:pt x="1920" y="161"/>
                  </a:lnTo>
                  <a:lnTo>
                    <a:pt x="1963" y="167"/>
                  </a:lnTo>
                  <a:lnTo>
                    <a:pt x="2050" y="221"/>
                  </a:lnTo>
                  <a:lnTo>
                    <a:pt x="2082" y="223"/>
                  </a:lnTo>
                  <a:lnTo>
                    <a:pt x="2120" y="169"/>
                  </a:lnTo>
                  <a:lnTo>
                    <a:pt x="2173" y="176"/>
                  </a:lnTo>
                  <a:lnTo>
                    <a:pt x="2173" y="226"/>
                  </a:lnTo>
                  <a:lnTo>
                    <a:pt x="2160" y="241"/>
                  </a:lnTo>
                  <a:lnTo>
                    <a:pt x="2173" y="277"/>
                  </a:lnTo>
                  <a:lnTo>
                    <a:pt x="2339" y="324"/>
                  </a:lnTo>
                  <a:lnTo>
                    <a:pt x="2254" y="432"/>
                  </a:lnTo>
                  <a:lnTo>
                    <a:pt x="2218" y="438"/>
                  </a:lnTo>
                  <a:lnTo>
                    <a:pt x="2203" y="507"/>
                  </a:lnTo>
                  <a:lnTo>
                    <a:pt x="2102" y="595"/>
                  </a:lnTo>
                  <a:lnTo>
                    <a:pt x="1912" y="990"/>
                  </a:lnTo>
                  <a:lnTo>
                    <a:pt x="1899" y="1032"/>
                  </a:lnTo>
                  <a:lnTo>
                    <a:pt x="1932" y="1068"/>
                  </a:lnTo>
                  <a:lnTo>
                    <a:pt x="1912" y="1303"/>
                  </a:lnTo>
                  <a:lnTo>
                    <a:pt x="1887" y="1328"/>
                  </a:lnTo>
                  <a:lnTo>
                    <a:pt x="1854" y="1467"/>
                  </a:lnTo>
                  <a:lnTo>
                    <a:pt x="1751" y="1509"/>
                  </a:lnTo>
                  <a:lnTo>
                    <a:pt x="1724" y="1560"/>
                  </a:lnTo>
                  <a:lnTo>
                    <a:pt x="1565" y="1475"/>
                  </a:lnTo>
                  <a:lnTo>
                    <a:pt x="1516" y="1475"/>
                  </a:lnTo>
                  <a:lnTo>
                    <a:pt x="1440" y="1668"/>
                  </a:lnTo>
                  <a:lnTo>
                    <a:pt x="1380" y="1677"/>
                  </a:lnTo>
                  <a:lnTo>
                    <a:pt x="1337" y="1625"/>
                  </a:lnTo>
                  <a:lnTo>
                    <a:pt x="1259" y="1636"/>
                  </a:lnTo>
                  <a:lnTo>
                    <a:pt x="1241" y="1668"/>
                  </a:lnTo>
                  <a:lnTo>
                    <a:pt x="1174" y="1670"/>
                  </a:lnTo>
                  <a:lnTo>
                    <a:pt x="1169" y="1627"/>
                  </a:lnTo>
                  <a:lnTo>
                    <a:pt x="1239" y="1537"/>
                  </a:lnTo>
                  <a:lnTo>
                    <a:pt x="1149" y="1618"/>
                  </a:lnTo>
                  <a:lnTo>
                    <a:pt x="1071" y="1650"/>
                  </a:lnTo>
                  <a:lnTo>
                    <a:pt x="1020" y="1690"/>
                  </a:lnTo>
                  <a:lnTo>
                    <a:pt x="932" y="1655"/>
                  </a:lnTo>
                  <a:lnTo>
                    <a:pt x="852" y="1710"/>
                  </a:lnTo>
                  <a:lnTo>
                    <a:pt x="863" y="1766"/>
                  </a:lnTo>
                  <a:lnTo>
                    <a:pt x="626" y="2009"/>
                  </a:lnTo>
                  <a:lnTo>
                    <a:pt x="521" y="1916"/>
                  </a:lnTo>
                  <a:lnTo>
                    <a:pt x="395" y="2003"/>
                  </a:lnTo>
                  <a:lnTo>
                    <a:pt x="337" y="1987"/>
                  </a:lnTo>
                  <a:lnTo>
                    <a:pt x="328" y="1941"/>
                  </a:lnTo>
                  <a:lnTo>
                    <a:pt x="365" y="1907"/>
                  </a:lnTo>
                  <a:lnTo>
                    <a:pt x="451" y="1901"/>
                  </a:lnTo>
                  <a:lnTo>
                    <a:pt x="534" y="1818"/>
                  </a:lnTo>
                  <a:lnTo>
                    <a:pt x="548" y="1753"/>
                  </a:lnTo>
                  <a:lnTo>
                    <a:pt x="606" y="1748"/>
                  </a:lnTo>
                  <a:lnTo>
                    <a:pt x="734" y="1567"/>
                  </a:lnTo>
                  <a:lnTo>
                    <a:pt x="780" y="1547"/>
                  </a:lnTo>
                  <a:lnTo>
                    <a:pt x="834" y="1504"/>
                  </a:lnTo>
                  <a:lnTo>
                    <a:pt x="817" y="1364"/>
                  </a:lnTo>
                  <a:lnTo>
                    <a:pt x="794" y="1364"/>
                  </a:lnTo>
                  <a:lnTo>
                    <a:pt x="659" y="1271"/>
                  </a:lnTo>
                  <a:lnTo>
                    <a:pt x="731" y="1198"/>
                  </a:lnTo>
                  <a:lnTo>
                    <a:pt x="666" y="1176"/>
                  </a:lnTo>
                  <a:lnTo>
                    <a:pt x="518" y="1236"/>
                  </a:lnTo>
                  <a:lnTo>
                    <a:pt x="373" y="1125"/>
                  </a:lnTo>
                  <a:lnTo>
                    <a:pt x="449" y="997"/>
                  </a:lnTo>
                  <a:lnTo>
                    <a:pt x="367" y="927"/>
                  </a:lnTo>
                  <a:lnTo>
                    <a:pt x="337" y="945"/>
                  </a:lnTo>
                  <a:lnTo>
                    <a:pt x="239" y="921"/>
                  </a:lnTo>
                  <a:lnTo>
                    <a:pt x="244" y="834"/>
                  </a:lnTo>
                  <a:lnTo>
                    <a:pt x="152" y="756"/>
                  </a:lnTo>
                  <a:lnTo>
                    <a:pt x="177" y="71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32" name="Freeform 220"/>
            <p:cNvSpPr>
              <a:spLocks/>
            </p:cNvSpPr>
            <p:nvPr/>
          </p:nvSpPr>
          <p:spPr bwMode="auto">
            <a:xfrm>
              <a:off x="6813" y="2532"/>
              <a:ext cx="390" cy="335"/>
            </a:xfrm>
            <a:custGeom>
              <a:avLst/>
              <a:gdLst>
                <a:gd name="T0" fmla="*/ 141 w 2339"/>
                <a:gd name="T1" fmla="*/ 532 h 2009"/>
                <a:gd name="T2" fmla="*/ 0 w 2339"/>
                <a:gd name="T3" fmla="*/ 375 h 2009"/>
                <a:gd name="T4" fmla="*/ 114 w 2339"/>
                <a:gd name="T5" fmla="*/ 270 h 2009"/>
                <a:gd name="T6" fmla="*/ 194 w 2339"/>
                <a:gd name="T7" fmla="*/ 223 h 2009"/>
                <a:gd name="T8" fmla="*/ 313 w 2339"/>
                <a:gd name="T9" fmla="*/ 244 h 2009"/>
                <a:gd name="T10" fmla="*/ 351 w 2339"/>
                <a:gd name="T11" fmla="*/ 254 h 2009"/>
                <a:gd name="T12" fmla="*/ 453 w 2339"/>
                <a:gd name="T13" fmla="*/ 201 h 2009"/>
                <a:gd name="T14" fmla="*/ 554 w 2339"/>
                <a:gd name="T15" fmla="*/ 281 h 2009"/>
                <a:gd name="T16" fmla="*/ 639 w 2339"/>
                <a:gd name="T17" fmla="*/ 223 h 2009"/>
                <a:gd name="T18" fmla="*/ 762 w 2339"/>
                <a:gd name="T19" fmla="*/ 209 h 2009"/>
                <a:gd name="T20" fmla="*/ 852 w 2339"/>
                <a:gd name="T21" fmla="*/ 13 h 2009"/>
                <a:gd name="T22" fmla="*/ 1064 w 2339"/>
                <a:gd name="T23" fmla="*/ 83 h 2009"/>
                <a:gd name="T24" fmla="*/ 1136 w 2339"/>
                <a:gd name="T25" fmla="*/ 42 h 2009"/>
                <a:gd name="T26" fmla="*/ 1156 w 2339"/>
                <a:gd name="T27" fmla="*/ 105 h 2009"/>
                <a:gd name="T28" fmla="*/ 1362 w 2339"/>
                <a:gd name="T29" fmla="*/ 166 h 2009"/>
                <a:gd name="T30" fmla="*/ 1505 w 2339"/>
                <a:gd name="T31" fmla="*/ 156 h 2009"/>
                <a:gd name="T32" fmla="*/ 1590 w 2339"/>
                <a:gd name="T33" fmla="*/ 248 h 2009"/>
                <a:gd name="T34" fmla="*/ 1716 w 2339"/>
                <a:gd name="T35" fmla="*/ 206 h 2009"/>
                <a:gd name="T36" fmla="*/ 1840 w 2339"/>
                <a:gd name="T37" fmla="*/ 147 h 2009"/>
                <a:gd name="T38" fmla="*/ 1902 w 2339"/>
                <a:gd name="T39" fmla="*/ 186 h 2009"/>
                <a:gd name="T40" fmla="*/ 1963 w 2339"/>
                <a:gd name="T41" fmla="*/ 167 h 2009"/>
                <a:gd name="T42" fmla="*/ 2082 w 2339"/>
                <a:gd name="T43" fmla="*/ 223 h 2009"/>
                <a:gd name="T44" fmla="*/ 2173 w 2339"/>
                <a:gd name="T45" fmla="*/ 176 h 2009"/>
                <a:gd name="T46" fmla="*/ 2160 w 2339"/>
                <a:gd name="T47" fmla="*/ 241 h 2009"/>
                <a:gd name="T48" fmla="*/ 2339 w 2339"/>
                <a:gd name="T49" fmla="*/ 324 h 2009"/>
                <a:gd name="T50" fmla="*/ 2218 w 2339"/>
                <a:gd name="T51" fmla="*/ 438 h 2009"/>
                <a:gd name="T52" fmla="*/ 2102 w 2339"/>
                <a:gd name="T53" fmla="*/ 595 h 2009"/>
                <a:gd name="T54" fmla="*/ 1899 w 2339"/>
                <a:gd name="T55" fmla="*/ 1032 h 2009"/>
                <a:gd name="T56" fmla="*/ 1912 w 2339"/>
                <a:gd name="T57" fmla="*/ 1303 h 2009"/>
                <a:gd name="T58" fmla="*/ 1854 w 2339"/>
                <a:gd name="T59" fmla="*/ 1467 h 2009"/>
                <a:gd name="T60" fmla="*/ 1724 w 2339"/>
                <a:gd name="T61" fmla="*/ 1560 h 2009"/>
                <a:gd name="T62" fmla="*/ 1516 w 2339"/>
                <a:gd name="T63" fmla="*/ 1475 h 2009"/>
                <a:gd name="T64" fmla="*/ 1380 w 2339"/>
                <a:gd name="T65" fmla="*/ 1677 h 2009"/>
                <a:gd name="T66" fmla="*/ 1259 w 2339"/>
                <a:gd name="T67" fmla="*/ 1636 h 2009"/>
                <a:gd name="T68" fmla="*/ 1174 w 2339"/>
                <a:gd name="T69" fmla="*/ 1670 h 2009"/>
                <a:gd name="T70" fmla="*/ 1239 w 2339"/>
                <a:gd name="T71" fmla="*/ 1537 h 2009"/>
                <a:gd name="T72" fmla="*/ 1071 w 2339"/>
                <a:gd name="T73" fmla="*/ 1650 h 2009"/>
                <a:gd name="T74" fmla="*/ 932 w 2339"/>
                <a:gd name="T75" fmla="*/ 1655 h 2009"/>
                <a:gd name="T76" fmla="*/ 863 w 2339"/>
                <a:gd name="T77" fmla="*/ 1766 h 2009"/>
                <a:gd name="T78" fmla="*/ 521 w 2339"/>
                <a:gd name="T79" fmla="*/ 1916 h 2009"/>
                <a:gd name="T80" fmla="*/ 337 w 2339"/>
                <a:gd name="T81" fmla="*/ 1987 h 2009"/>
                <a:gd name="T82" fmla="*/ 365 w 2339"/>
                <a:gd name="T83" fmla="*/ 1907 h 2009"/>
                <a:gd name="T84" fmla="*/ 534 w 2339"/>
                <a:gd name="T85" fmla="*/ 1818 h 2009"/>
                <a:gd name="T86" fmla="*/ 606 w 2339"/>
                <a:gd name="T87" fmla="*/ 1748 h 2009"/>
                <a:gd name="T88" fmla="*/ 780 w 2339"/>
                <a:gd name="T89" fmla="*/ 1547 h 2009"/>
                <a:gd name="T90" fmla="*/ 817 w 2339"/>
                <a:gd name="T91" fmla="*/ 1364 h 2009"/>
                <a:gd name="T92" fmla="*/ 659 w 2339"/>
                <a:gd name="T93" fmla="*/ 1271 h 2009"/>
                <a:gd name="T94" fmla="*/ 666 w 2339"/>
                <a:gd name="T95" fmla="*/ 1176 h 2009"/>
                <a:gd name="T96" fmla="*/ 373 w 2339"/>
                <a:gd name="T97" fmla="*/ 1125 h 2009"/>
                <a:gd name="T98" fmla="*/ 367 w 2339"/>
                <a:gd name="T99" fmla="*/ 927 h 2009"/>
                <a:gd name="T100" fmla="*/ 239 w 2339"/>
                <a:gd name="T101" fmla="*/ 921 h 2009"/>
                <a:gd name="T102" fmla="*/ 152 w 2339"/>
                <a:gd name="T103" fmla="*/ 756 h 20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339" h="2009">
                  <a:moveTo>
                    <a:pt x="177" y="715"/>
                  </a:moveTo>
                  <a:lnTo>
                    <a:pt x="141" y="532"/>
                  </a:lnTo>
                  <a:lnTo>
                    <a:pt x="61" y="516"/>
                  </a:lnTo>
                  <a:lnTo>
                    <a:pt x="0" y="375"/>
                  </a:lnTo>
                  <a:lnTo>
                    <a:pt x="54" y="289"/>
                  </a:lnTo>
                  <a:lnTo>
                    <a:pt x="114" y="270"/>
                  </a:lnTo>
                  <a:lnTo>
                    <a:pt x="132" y="226"/>
                  </a:lnTo>
                  <a:lnTo>
                    <a:pt x="194" y="223"/>
                  </a:lnTo>
                  <a:lnTo>
                    <a:pt x="214" y="248"/>
                  </a:lnTo>
                  <a:lnTo>
                    <a:pt x="313" y="244"/>
                  </a:lnTo>
                  <a:lnTo>
                    <a:pt x="328" y="192"/>
                  </a:lnTo>
                  <a:lnTo>
                    <a:pt x="351" y="254"/>
                  </a:lnTo>
                  <a:lnTo>
                    <a:pt x="429" y="264"/>
                  </a:lnTo>
                  <a:lnTo>
                    <a:pt x="453" y="201"/>
                  </a:lnTo>
                  <a:lnTo>
                    <a:pt x="470" y="266"/>
                  </a:lnTo>
                  <a:lnTo>
                    <a:pt x="554" y="281"/>
                  </a:lnTo>
                  <a:lnTo>
                    <a:pt x="584" y="221"/>
                  </a:lnTo>
                  <a:lnTo>
                    <a:pt x="639" y="223"/>
                  </a:lnTo>
                  <a:lnTo>
                    <a:pt x="655" y="264"/>
                  </a:lnTo>
                  <a:lnTo>
                    <a:pt x="762" y="209"/>
                  </a:lnTo>
                  <a:lnTo>
                    <a:pt x="765" y="145"/>
                  </a:lnTo>
                  <a:lnTo>
                    <a:pt x="852" y="13"/>
                  </a:lnTo>
                  <a:lnTo>
                    <a:pt x="890" y="0"/>
                  </a:lnTo>
                  <a:lnTo>
                    <a:pt x="1064" y="83"/>
                  </a:lnTo>
                  <a:lnTo>
                    <a:pt x="1113" y="44"/>
                  </a:lnTo>
                  <a:lnTo>
                    <a:pt x="1136" y="42"/>
                  </a:lnTo>
                  <a:lnTo>
                    <a:pt x="1156" y="53"/>
                  </a:lnTo>
                  <a:lnTo>
                    <a:pt x="1156" y="105"/>
                  </a:lnTo>
                  <a:lnTo>
                    <a:pt x="1344" y="123"/>
                  </a:lnTo>
                  <a:lnTo>
                    <a:pt x="1362" y="166"/>
                  </a:lnTo>
                  <a:lnTo>
                    <a:pt x="1435" y="181"/>
                  </a:lnTo>
                  <a:lnTo>
                    <a:pt x="1505" y="156"/>
                  </a:lnTo>
                  <a:lnTo>
                    <a:pt x="1590" y="156"/>
                  </a:lnTo>
                  <a:lnTo>
                    <a:pt x="1590" y="248"/>
                  </a:lnTo>
                  <a:lnTo>
                    <a:pt x="1686" y="192"/>
                  </a:lnTo>
                  <a:lnTo>
                    <a:pt x="1716" y="206"/>
                  </a:lnTo>
                  <a:lnTo>
                    <a:pt x="1753" y="149"/>
                  </a:lnTo>
                  <a:lnTo>
                    <a:pt x="1840" y="147"/>
                  </a:lnTo>
                  <a:lnTo>
                    <a:pt x="1880" y="176"/>
                  </a:lnTo>
                  <a:lnTo>
                    <a:pt x="1902" y="186"/>
                  </a:lnTo>
                  <a:lnTo>
                    <a:pt x="1920" y="161"/>
                  </a:lnTo>
                  <a:lnTo>
                    <a:pt x="1963" y="167"/>
                  </a:lnTo>
                  <a:lnTo>
                    <a:pt x="2050" y="221"/>
                  </a:lnTo>
                  <a:lnTo>
                    <a:pt x="2082" y="223"/>
                  </a:lnTo>
                  <a:lnTo>
                    <a:pt x="2120" y="169"/>
                  </a:lnTo>
                  <a:lnTo>
                    <a:pt x="2173" y="176"/>
                  </a:lnTo>
                  <a:lnTo>
                    <a:pt x="2173" y="226"/>
                  </a:lnTo>
                  <a:lnTo>
                    <a:pt x="2160" y="241"/>
                  </a:lnTo>
                  <a:lnTo>
                    <a:pt x="2173" y="277"/>
                  </a:lnTo>
                  <a:lnTo>
                    <a:pt x="2339" y="324"/>
                  </a:lnTo>
                  <a:lnTo>
                    <a:pt x="2254" y="432"/>
                  </a:lnTo>
                  <a:lnTo>
                    <a:pt x="2218" y="438"/>
                  </a:lnTo>
                  <a:lnTo>
                    <a:pt x="2203" y="507"/>
                  </a:lnTo>
                  <a:lnTo>
                    <a:pt x="2102" y="595"/>
                  </a:lnTo>
                  <a:lnTo>
                    <a:pt x="1912" y="990"/>
                  </a:lnTo>
                  <a:lnTo>
                    <a:pt x="1899" y="1032"/>
                  </a:lnTo>
                  <a:lnTo>
                    <a:pt x="1932" y="1068"/>
                  </a:lnTo>
                  <a:lnTo>
                    <a:pt x="1912" y="1303"/>
                  </a:lnTo>
                  <a:lnTo>
                    <a:pt x="1887" y="1328"/>
                  </a:lnTo>
                  <a:lnTo>
                    <a:pt x="1854" y="1467"/>
                  </a:lnTo>
                  <a:lnTo>
                    <a:pt x="1751" y="1509"/>
                  </a:lnTo>
                  <a:lnTo>
                    <a:pt x="1724" y="1560"/>
                  </a:lnTo>
                  <a:lnTo>
                    <a:pt x="1565" y="1475"/>
                  </a:lnTo>
                  <a:lnTo>
                    <a:pt x="1516" y="1475"/>
                  </a:lnTo>
                  <a:lnTo>
                    <a:pt x="1440" y="1668"/>
                  </a:lnTo>
                  <a:lnTo>
                    <a:pt x="1380" y="1677"/>
                  </a:lnTo>
                  <a:lnTo>
                    <a:pt x="1337" y="1625"/>
                  </a:lnTo>
                  <a:lnTo>
                    <a:pt x="1259" y="1636"/>
                  </a:lnTo>
                  <a:lnTo>
                    <a:pt x="1241" y="1668"/>
                  </a:lnTo>
                  <a:lnTo>
                    <a:pt x="1174" y="1670"/>
                  </a:lnTo>
                  <a:lnTo>
                    <a:pt x="1169" y="1627"/>
                  </a:lnTo>
                  <a:lnTo>
                    <a:pt x="1239" y="1537"/>
                  </a:lnTo>
                  <a:lnTo>
                    <a:pt x="1149" y="1618"/>
                  </a:lnTo>
                  <a:lnTo>
                    <a:pt x="1071" y="1650"/>
                  </a:lnTo>
                  <a:lnTo>
                    <a:pt x="1020" y="1690"/>
                  </a:lnTo>
                  <a:lnTo>
                    <a:pt x="932" y="1655"/>
                  </a:lnTo>
                  <a:lnTo>
                    <a:pt x="852" y="1710"/>
                  </a:lnTo>
                  <a:lnTo>
                    <a:pt x="863" y="1766"/>
                  </a:lnTo>
                  <a:lnTo>
                    <a:pt x="626" y="2009"/>
                  </a:lnTo>
                  <a:lnTo>
                    <a:pt x="521" y="1916"/>
                  </a:lnTo>
                  <a:lnTo>
                    <a:pt x="395" y="2003"/>
                  </a:lnTo>
                  <a:lnTo>
                    <a:pt x="337" y="1987"/>
                  </a:lnTo>
                  <a:lnTo>
                    <a:pt x="328" y="1941"/>
                  </a:lnTo>
                  <a:lnTo>
                    <a:pt x="365" y="1907"/>
                  </a:lnTo>
                  <a:lnTo>
                    <a:pt x="451" y="1901"/>
                  </a:lnTo>
                  <a:lnTo>
                    <a:pt x="534" y="1818"/>
                  </a:lnTo>
                  <a:lnTo>
                    <a:pt x="548" y="1753"/>
                  </a:lnTo>
                  <a:lnTo>
                    <a:pt x="606" y="1748"/>
                  </a:lnTo>
                  <a:lnTo>
                    <a:pt x="734" y="1567"/>
                  </a:lnTo>
                  <a:lnTo>
                    <a:pt x="780" y="1547"/>
                  </a:lnTo>
                  <a:lnTo>
                    <a:pt x="834" y="1504"/>
                  </a:lnTo>
                  <a:lnTo>
                    <a:pt x="817" y="1364"/>
                  </a:lnTo>
                  <a:lnTo>
                    <a:pt x="794" y="1364"/>
                  </a:lnTo>
                  <a:lnTo>
                    <a:pt x="659" y="1271"/>
                  </a:lnTo>
                  <a:lnTo>
                    <a:pt x="731" y="1198"/>
                  </a:lnTo>
                  <a:lnTo>
                    <a:pt x="666" y="1176"/>
                  </a:lnTo>
                  <a:lnTo>
                    <a:pt x="518" y="1236"/>
                  </a:lnTo>
                  <a:lnTo>
                    <a:pt x="373" y="1125"/>
                  </a:lnTo>
                  <a:lnTo>
                    <a:pt x="449" y="997"/>
                  </a:lnTo>
                  <a:lnTo>
                    <a:pt x="367" y="927"/>
                  </a:lnTo>
                  <a:lnTo>
                    <a:pt x="337" y="945"/>
                  </a:lnTo>
                  <a:lnTo>
                    <a:pt x="239" y="921"/>
                  </a:lnTo>
                  <a:lnTo>
                    <a:pt x="244" y="834"/>
                  </a:lnTo>
                  <a:lnTo>
                    <a:pt x="152" y="756"/>
                  </a:lnTo>
                  <a:lnTo>
                    <a:pt x="177" y="71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33" name="Freeform 221"/>
            <p:cNvSpPr>
              <a:spLocks/>
            </p:cNvSpPr>
            <p:nvPr/>
          </p:nvSpPr>
          <p:spPr bwMode="auto">
            <a:xfrm>
              <a:off x="6428" y="2274"/>
              <a:ext cx="404" cy="431"/>
            </a:xfrm>
            <a:custGeom>
              <a:avLst/>
              <a:gdLst>
                <a:gd name="T0" fmla="*/ 1869 w 2425"/>
                <a:gd name="T1" fmla="*/ 44 h 2585"/>
                <a:gd name="T2" fmla="*/ 2178 w 2425"/>
                <a:gd name="T3" fmla="*/ 64 h 2585"/>
                <a:gd name="T4" fmla="*/ 2228 w 2425"/>
                <a:gd name="T5" fmla="*/ 58 h 2585"/>
                <a:gd name="T6" fmla="*/ 2290 w 2425"/>
                <a:gd name="T7" fmla="*/ 102 h 2585"/>
                <a:gd name="T8" fmla="*/ 2385 w 2425"/>
                <a:gd name="T9" fmla="*/ 135 h 2585"/>
                <a:gd name="T10" fmla="*/ 2316 w 2425"/>
                <a:gd name="T11" fmla="*/ 328 h 2585"/>
                <a:gd name="T12" fmla="*/ 2283 w 2425"/>
                <a:gd name="T13" fmla="*/ 518 h 2585"/>
                <a:gd name="T14" fmla="*/ 2425 w 2425"/>
                <a:gd name="T15" fmla="*/ 679 h 2585"/>
                <a:gd name="T16" fmla="*/ 2285 w 2425"/>
                <a:gd name="T17" fmla="*/ 760 h 2585"/>
                <a:gd name="T18" fmla="*/ 2076 w 2425"/>
                <a:gd name="T19" fmla="*/ 1156 h 2585"/>
                <a:gd name="T20" fmla="*/ 2086 w 2425"/>
                <a:gd name="T21" fmla="*/ 1388 h 2585"/>
                <a:gd name="T22" fmla="*/ 1926 w 2425"/>
                <a:gd name="T23" fmla="*/ 1456 h 2585"/>
                <a:gd name="T24" fmla="*/ 1820 w 2425"/>
                <a:gd name="T25" fmla="*/ 1521 h 2585"/>
                <a:gd name="T26" fmla="*/ 1795 w 2425"/>
                <a:gd name="T27" fmla="*/ 1564 h 2585"/>
                <a:gd name="T28" fmla="*/ 1630 w 2425"/>
                <a:gd name="T29" fmla="*/ 1657 h 2585"/>
                <a:gd name="T30" fmla="*/ 1607 w 2425"/>
                <a:gd name="T31" fmla="*/ 1734 h 2585"/>
                <a:gd name="T32" fmla="*/ 1684 w 2425"/>
                <a:gd name="T33" fmla="*/ 1994 h 2585"/>
                <a:gd name="T34" fmla="*/ 1409 w 2425"/>
                <a:gd name="T35" fmla="*/ 2252 h 2585"/>
                <a:gd name="T36" fmla="*/ 1106 w 2425"/>
                <a:gd name="T37" fmla="*/ 2212 h 2585"/>
                <a:gd name="T38" fmla="*/ 913 w 2425"/>
                <a:gd name="T39" fmla="*/ 2447 h 2585"/>
                <a:gd name="T40" fmla="*/ 695 w 2425"/>
                <a:gd name="T41" fmla="*/ 2522 h 2585"/>
                <a:gd name="T42" fmla="*/ 594 w 2425"/>
                <a:gd name="T43" fmla="*/ 2522 h 2585"/>
                <a:gd name="T44" fmla="*/ 519 w 2425"/>
                <a:gd name="T45" fmla="*/ 2485 h 2585"/>
                <a:gd name="T46" fmla="*/ 324 w 2425"/>
                <a:gd name="T47" fmla="*/ 2585 h 2585"/>
                <a:gd name="T48" fmla="*/ 403 w 2425"/>
                <a:gd name="T49" fmla="*/ 2190 h 2585"/>
                <a:gd name="T50" fmla="*/ 306 w 2425"/>
                <a:gd name="T51" fmla="*/ 2204 h 2585"/>
                <a:gd name="T52" fmla="*/ 134 w 2425"/>
                <a:gd name="T53" fmla="*/ 2140 h 2585"/>
                <a:gd name="T54" fmla="*/ 125 w 2425"/>
                <a:gd name="T55" fmla="*/ 2004 h 2585"/>
                <a:gd name="T56" fmla="*/ 28 w 2425"/>
                <a:gd name="T57" fmla="*/ 1974 h 2585"/>
                <a:gd name="T58" fmla="*/ 20 w 2425"/>
                <a:gd name="T59" fmla="*/ 1861 h 2585"/>
                <a:gd name="T60" fmla="*/ 79 w 2425"/>
                <a:gd name="T61" fmla="*/ 1765 h 2585"/>
                <a:gd name="T62" fmla="*/ 119 w 2425"/>
                <a:gd name="T63" fmla="*/ 1677 h 2585"/>
                <a:gd name="T64" fmla="*/ 103 w 2425"/>
                <a:gd name="T65" fmla="*/ 1590 h 2585"/>
                <a:gd name="T66" fmla="*/ 158 w 2425"/>
                <a:gd name="T67" fmla="*/ 1502 h 2585"/>
                <a:gd name="T68" fmla="*/ 119 w 2425"/>
                <a:gd name="T69" fmla="*/ 1400 h 2585"/>
                <a:gd name="T70" fmla="*/ 310 w 2425"/>
                <a:gd name="T71" fmla="*/ 1077 h 2585"/>
                <a:gd name="T72" fmla="*/ 389 w 2425"/>
                <a:gd name="T73" fmla="*/ 923 h 2585"/>
                <a:gd name="T74" fmla="*/ 664 w 2425"/>
                <a:gd name="T75" fmla="*/ 458 h 2585"/>
                <a:gd name="T76" fmla="*/ 1295 w 2425"/>
                <a:gd name="T77" fmla="*/ 23 h 2585"/>
                <a:gd name="T78" fmla="*/ 1426 w 2425"/>
                <a:gd name="T79" fmla="*/ 48 h 2585"/>
                <a:gd name="T80" fmla="*/ 1531 w 2425"/>
                <a:gd name="T81" fmla="*/ 65 h 2585"/>
                <a:gd name="T82" fmla="*/ 1628 w 2425"/>
                <a:gd name="T83" fmla="*/ 0 h 2585"/>
                <a:gd name="T84" fmla="*/ 1792 w 2425"/>
                <a:gd name="T85" fmla="*/ 65 h 2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425" h="2585">
                  <a:moveTo>
                    <a:pt x="1792" y="65"/>
                  </a:moveTo>
                  <a:lnTo>
                    <a:pt x="1869" y="44"/>
                  </a:lnTo>
                  <a:lnTo>
                    <a:pt x="1971" y="9"/>
                  </a:lnTo>
                  <a:lnTo>
                    <a:pt x="2178" y="64"/>
                  </a:lnTo>
                  <a:lnTo>
                    <a:pt x="2202" y="36"/>
                  </a:lnTo>
                  <a:lnTo>
                    <a:pt x="2228" y="58"/>
                  </a:lnTo>
                  <a:lnTo>
                    <a:pt x="2273" y="129"/>
                  </a:lnTo>
                  <a:lnTo>
                    <a:pt x="2290" y="102"/>
                  </a:lnTo>
                  <a:lnTo>
                    <a:pt x="2353" y="96"/>
                  </a:lnTo>
                  <a:lnTo>
                    <a:pt x="2385" y="135"/>
                  </a:lnTo>
                  <a:lnTo>
                    <a:pt x="2396" y="198"/>
                  </a:lnTo>
                  <a:lnTo>
                    <a:pt x="2316" y="328"/>
                  </a:lnTo>
                  <a:lnTo>
                    <a:pt x="2334" y="387"/>
                  </a:lnTo>
                  <a:lnTo>
                    <a:pt x="2283" y="518"/>
                  </a:lnTo>
                  <a:lnTo>
                    <a:pt x="2389" y="541"/>
                  </a:lnTo>
                  <a:lnTo>
                    <a:pt x="2425" y="679"/>
                  </a:lnTo>
                  <a:lnTo>
                    <a:pt x="2342" y="754"/>
                  </a:lnTo>
                  <a:lnTo>
                    <a:pt x="2285" y="760"/>
                  </a:lnTo>
                  <a:lnTo>
                    <a:pt x="2273" y="909"/>
                  </a:lnTo>
                  <a:lnTo>
                    <a:pt x="2076" y="1156"/>
                  </a:lnTo>
                  <a:lnTo>
                    <a:pt x="2060" y="1264"/>
                  </a:lnTo>
                  <a:lnTo>
                    <a:pt x="2086" y="1388"/>
                  </a:lnTo>
                  <a:lnTo>
                    <a:pt x="2030" y="1499"/>
                  </a:lnTo>
                  <a:lnTo>
                    <a:pt x="1926" y="1456"/>
                  </a:lnTo>
                  <a:lnTo>
                    <a:pt x="1863" y="1474"/>
                  </a:lnTo>
                  <a:lnTo>
                    <a:pt x="1820" y="1521"/>
                  </a:lnTo>
                  <a:lnTo>
                    <a:pt x="1798" y="1530"/>
                  </a:lnTo>
                  <a:lnTo>
                    <a:pt x="1795" y="1564"/>
                  </a:lnTo>
                  <a:lnTo>
                    <a:pt x="1676" y="1607"/>
                  </a:lnTo>
                  <a:lnTo>
                    <a:pt x="1630" y="1657"/>
                  </a:lnTo>
                  <a:lnTo>
                    <a:pt x="1645" y="1681"/>
                  </a:lnTo>
                  <a:lnTo>
                    <a:pt x="1607" y="1734"/>
                  </a:lnTo>
                  <a:lnTo>
                    <a:pt x="1625" y="1867"/>
                  </a:lnTo>
                  <a:lnTo>
                    <a:pt x="1684" y="1994"/>
                  </a:lnTo>
                  <a:lnTo>
                    <a:pt x="1676" y="2032"/>
                  </a:lnTo>
                  <a:lnTo>
                    <a:pt x="1409" y="2252"/>
                  </a:lnTo>
                  <a:lnTo>
                    <a:pt x="1335" y="2219"/>
                  </a:lnTo>
                  <a:lnTo>
                    <a:pt x="1106" y="2212"/>
                  </a:lnTo>
                  <a:lnTo>
                    <a:pt x="973" y="2358"/>
                  </a:lnTo>
                  <a:lnTo>
                    <a:pt x="913" y="2447"/>
                  </a:lnTo>
                  <a:lnTo>
                    <a:pt x="794" y="2514"/>
                  </a:lnTo>
                  <a:lnTo>
                    <a:pt x="695" y="2522"/>
                  </a:lnTo>
                  <a:lnTo>
                    <a:pt x="633" y="2547"/>
                  </a:lnTo>
                  <a:lnTo>
                    <a:pt x="594" y="2522"/>
                  </a:lnTo>
                  <a:lnTo>
                    <a:pt x="530" y="2526"/>
                  </a:lnTo>
                  <a:lnTo>
                    <a:pt x="519" y="2485"/>
                  </a:lnTo>
                  <a:lnTo>
                    <a:pt x="471" y="2488"/>
                  </a:lnTo>
                  <a:lnTo>
                    <a:pt x="324" y="2585"/>
                  </a:lnTo>
                  <a:lnTo>
                    <a:pt x="298" y="2256"/>
                  </a:lnTo>
                  <a:lnTo>
                    <a:pt x="403" y="2190"/>
                  </a:lnTo>
                  <a:lnTo>
                    <a:pt x="412" y="2145"/>
                  </a:lnTo>
                  <a:lnTo>
                    <a:pt x="306" y="2204"/>
                  </a:lnTo>
                  <a:lnTo>
                    <a:pt x="188" y="2177"/>
                  </a:lnTo>
                  <a:lnTo>
                    <a:pt x="134" y="2140"/>
                  </a:lnTo>
                  <a:lnTo>
                    <a:pt x="85" y="2055"/>
                  </a:lnTo>
                  <a:lnTo>
                    <a:pt x="125" y="2004"/>
                  </a:lnTo>
                  <a:lnTo>
                    <a:pt x="122" y="1984"/>
                  </a:lnTo>
                  <a:lnTo>
                    <a:pt x="28" y="1974"/>
                  </a:lnTo>
                  <a:lnTo>
                    <a:pt x="0" y="1915"/>
                  </a:lnTo>
                  <a:lnTo>
                    <a:pt x="20" y="1861"/>
                  </a:lnTo>
                  <a:lnTo>
                    <a:pt x="89" y="1816"/>
                  </a:lnTo>
                  <a:lnTo>
                    <a:pt x="79" y="1765"/>
                  </a:lnTo>
                  <a:lnTo>
                    <a:pt x="52" y="1740"/>
                  </a:lnTo>
                  <a:lnTo>
                    <a:pt x="119" y="1677"/>
                  </a:lnTo>
                  <a:lnTo>
                    <a:pt x="91" y="1617"/>
                  </a:lnTo>
                  <a:lnTo>
                    <a:pt x="103" y="1590"/>
                  </a:lnTo>
                  <a:lnTo>
                    <a:pt x="164" y="1533"/>
                  </a:lnTo>
                  <a:lnTo>
                    <a:pt x="158" y="1502"/>
                  </a:lnTo>
                  <a:lnTo>
                    <a:pt x="122" y="1440"/>
                  </a:lnTo>
                  <a:lnTo>
                    <a:pt x="119" y="1400"/>
                  </a:lnTo>
                  <a:lnTo>
                    <a:pt x="158" y="1351"/>
                  </a:lnTo>
                  <a:lnTo>
                    <a:pt x="310" y="1077"/>
                  </a:lnTo>
                  <a:lnTo>
                    <a:pt x="358" y="1077"/>
                  </a:lnTo>
                  <a:lnTo>
                    <a:pt x="389" y="923"/>
                  </a:lnTo>
                  <a:lnTo>
                    <a:pt x="479" y="890"/>
                  </a:lnTo>
                  <a:lnTo>
                    <a:pt x="664" y="458"/>
                  </a:lnTo>
                  <a:lnTo>
                    <a:pt x="947" y="265"/>
                  </a:lnTo>
                  <a:lnTo>
                    <a:pt x="1295" y="23"/>
                  </a:lnTo>
                  <a:lnTo>
                    <a:pt x="1333" y="58"/>
                  </a:lnTo>
                  <a:lnTo>
                    <a:pt x="1426" y="48"/>
                  </a:lnTo>
                  <a:lnTo>
                    <a:pt x="1494" y="45"/>
                  </a:lnTo>
                  <a:lnTo>
                    <a:pt x="1531" y="65"/>
                  </a:lnTo>
                  <a:lnTo>
                    <a:pt x="1581" y="64"/>
                  </a:lnTo>
                  <a:lnTo>
                    <a:pt x="1628" y="0"/>
                  </a:lnTo>
                  <a:lnTo>
                    <a:pt x="1676" y="9"/>
                  </a:lnTo>
                  <a:lnTo>
                    <a:pt x="1792" y="6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34" name="Freeform 222"/>
            <p:cNvSpPr>
              <a:spLocks/>
            </p:cNvSpPr>
            <p:nvPr/>
          </p:nvSpPr>
          <p:spPr bwMode="auto">
            <a:xfrm>
              <a:off x="6428" y="2274"/>
              <a:ext cx="404" cy="431"/>
            </a:xfrm>
            <a:custGeom>
              <a:avLst/>
              <a:gdLst>
                <a:gd name="T0" fmla="*/ 1869 w 2425"/>
                <a:gd name="T1" fmla="*/ 44 h 2585"/>
                <a:gd name="T2" fmla="*/ 2178 w 2425"/>
                <a:gd name="T3" fmla="*/ 64 h 2585"/>
                <a:gd name="T4" fmla="*/ 2228 w 2425"/>
                <a:gd name="T5" fmla="*/ 58 h 2585"/>
                <a:gd name="T6" fmla="*/ 2290 w 2425"/>
                <a:gd name="T7" fmla="*/ 102 h 2585"/>
                <a:gd name="T8" fmla="*/ 2385 w 2425"/>
                <a:gd name="T9" fmla="*/ 135 h 2585"/>
                <a:gd name="T10" fmla="*/ 2316 w 2425"/>
                <a:gd name="T11" fmla="*/ 328 h 2585"/>
                <a:gd name="T12" fmla="*/ 2283 w 2425"/>
                <a:gd name="T13" fmla="*/ 518 h 2585"/>
                <a:gd name="T14" fmla="*/ 2425 w 2425"/>
                <a:gd name="T15" fmla="*/ 679 h 2585"/>
                <a:gd name="T16" fmla="*/ 2285 w 2425"/>
                <a:gd name="T17" fmla="*/ 760 h 2585"/>
                <a:gd name="T18" fmla="*/ 2076 w 2425"/>
                <a:gd name="T19" fmla="*/ 1156 h 2585"/>
                <a:gd name="T20" fmla="*/ 2086 w 2425"/>
                <a:gd name="T21" fmla="*/ 1388 h 2585"/>
                <a:gd name="T22" fmla="*/ 1926 w 2425"/>
                <a:gd name="T23" fmla="*/ 1456 h 2585"/>
                <a:gd name="T24" fmla="*/ 1820 w 2425"/>
                <a:gd name="T25" fmla="*/ 1521 h 2585"/>
                <a:gd name="T26" fmla="*/ 1795 w 2425"/>
                <a:gd name="T27" fmla="*/ 1564 h 2585"/>
                <a:gd name="T28" fmla="*/ 1630 w 2425"/>
                <a:gd name="T29" fmla="*/ 1657 h 2585"/>
                <a:gd name="T30" fmla="*/ 1607 w 2425"/>
                <a:gd name="T31" fmla="*/ 1734 h 2585"/>
                <a:gd name="T32" fmla="*/ 1684 w 2425"/>
                <a:gd name="T33" fmla="*/ 1994 h 2585"/>
                <a:gd name="T34" fmla="*/ 1409 w 2425"/>
                <a:gd name="T35" fmla="*/ 2252 h 2585"/>
                <a:gd name="T36" fmla="*/ 1106 w 2425"/>
                <a:gd name="T37" fmla="*/ 2212 h 2585"/>
                <a:gd name="T38" fmla="*/ 913 w 2425"/>
                <a:gd name="T39" fmla="*/ 2447 h 2585"/>
                <a:gd name="T40" fmla="*/ 695 w 2425"/>
                <a:gd name="T41" fmla="*/ 2522 h 2585"/>
                <a:gd name="T42" fmla="*/ 594 w 2425"/>
                <a:gd name="T43" fmla="*/ 2522 h 2585"/>
                <a:gd name="T44" fmla="*/ 519 w 2425"/>
                <a:gd name="T45" fmla="*/ 2485 h 2585"/>
                <a:gd name="T46" fmla="*/ 324 w 2425"/>
                <a:gd name="T47" fmla="*/ 2585 h 2585"/>
                <a:gd name="T48" fmla="*/ 403 w 2425"/>
                <a:gd name="T49" fmla="*/ 2190 h 2585"/>
                <a:gd name="T50" fmla="*/ 306 w 2425"/>
                <a:gd name="T51" fmla="*/ 2204 h 2585"/>
                <a:gd name="T52" fmla="*/ 134 w 2425"/>
                <a:gd name="T53" fmla="*/ 2140 h 2585"/>
                <a:gd name="T54" fmla="*/ 125 w 2425"/>
                <a:gd name="T55" fmla="*/ 2004 h 2585"/>
                <a:gd name="T56" fmla="*/ 28 w 2425"/>
                <a:gd name="T57" fmla="*/ 1974 h 2585"/>
                <a:gd name="T58" fmla="*/ 20 w 2425"/>
                <a:gd name="T59" fmla="*/ 1861 h 2585"/>
                <a:gd name="T60" fmla="*/ 79 w 2425"/>
                <a:gd name="T61" fmla="*/ 1765 h 2585"/>
                <a:gd name="T62" fmla="*/ 119 w 2425"/>
                <a:gd name="T63" fmla="*/ 1677 h 2585"/>
                <a:gd name="T64" fmla="*/ 103 w 2425"/>
                <a:gd name="T65" fmla="*/ 1590 h 2585"/>
                <a:gd name="T66" fmla="*/ 158 w 2425"/>
                <a:gd name="T67" fmla="*/ 1502 h 2585"/>
                <a:gd name="T68" fmla="*/ 119 w 2425"/>
                <a:gd name="T69" fmla="*/ 1400 h 2585"/>
                <a:gd name="T70" fmla="*/ 310 w 2425"/>
                <a:gd name="T71" fmla="*/ 1077 h 2585"/>
                <a:gd name="T72" fmla="*/ 389 w 2425"/>
                <a:gd name="T73" fmla="*/ 923 h 2585"/>
                <a:gd name="T74" fmla="*/ 664 w 2425"/>
                <a:gd name="T75" fmla="*/ 458 h 2585"/>
                <a:gd name="T76" fmla="*/ 1295 w 2425"/>
                <a:gd name="T77" fmla="*/ 23 h 2585"/>
                <a:gd name="T78" fmla="*/ 1426 w 2425"/>
                <a:gd name="T79" fmla="*/ 48 h 2585"/>
                <a:gd name="T80" fmla="*/ 1531 w 2425"/>
                <a:gd name="T81" fmla="*/ 65 h 2585"/>
                <a:gd name="T82" fmla="*/ 1628 w 2425"/>
                <a:gd name="T83" fmla="*/ 0 h 2585"/>
                <a:gd name="T84" fmla="*/ 1792 w 2425"/>
                <a:gd name="T85" fmla="*/ 65 h 2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425" h="2585">
                  <a:moveTo>
                    <a:pt x="1792" y="65"/>
                  </a:moveTo>
                  <a:lnTo>
                    <a:pt x="1869" y="44"/>
                  </a:lnTo>
                  <a:lnTo>
                    <a:pt x="1971" y="9"/>
                  </a:lnTo>
                  <a:lnTo>
                    <a:pt x="2178" y="64"/>
                  </a:lnTo>
                  <a:lnTo>
                    <a:pt x="2202" y="36"/>
                  </a:lnTo>
                  <a:lnTo>
                    <a:pt x="2228" y="58"/>
                  </a:lnTo>
                  <a:lnTo>
                    <a:pt x="2273" y="129"/>
                  </a:lnTo>
                  <a:lnTo>
                    <a:pt x="2290" y="102"/>
                  </a:lnTo>
                  <a:lnTo>
                    <a:pt x="2353" y="96"/>
                  </a:lnTo>
                  <a:lnTo>
                    <a:pt x="2385" y="135"/>
                  </a:lnTo>
                  <a:lnTo>
                    <a:pt x="2396" y="198"/>
                  </a:lnTo>
                  <a:lnTo>
                    <a:pt x="2316" y="328"/>
                  </a:lnTo>
                  <a:lnTo>
                    <a:pt x="2334" y="387"/>
                  </a:lnTo>
                  <a:lnTo>
                    <a:pt x="2283" y="518"/>
                  </a:lnTo>
                  <a:lnTo>
                    <a:pt x="2389" y="541"/>
                  </a:lnTo>
                  <a:lnTo>
                    <a:pt x="2425" y="679"/>
                  </a:lnTo>
                  <a:lnTo>
                    <a:pt x="2342" y="754"/>
                  </a:lnTo>
                  <a:lnTo>
                    <a:pt x="2285" y="760"/>
                  </a:lnTo>
                  <a:lnTo>
                    <a:pt x="2273" y="909"/>
                  </a:lnTo>
                  <a:lnTo>
                    <a:pt x="2076" y="1156"/>
                  </a:lnTo>
                  <a:lnTo>
                    <a:pt x="2060" y="1264"/>
                  </a:lnTo>
                  <a:lnTo>
                    <a:pt x="2086" y="1388"/>
                  </a:lnTo>
                  <a:lnTo>
                    <a:pt x="2030" y="1499"/>
                  </a:lnTo>
                  <a:lnTo>
                    <a:pt x="1926" y="1456"/>
                  </a:lnTo>
                  <a:lnTo>
                    <a:pt x="1863" y="1474"/>
                  </a:lnTo>
                  <a:lnTo>
                    <a:pt x="1820" y="1521"/>
                  </a:lnTo>
                  <a:lnTo>
                    <a:pt x="1798" y="1530"/>
                  </a:lnTo>
                  <a:lnTo>
                    <a:pt x="1795" y="1564"/>
                  </a:lnTo>
                  <a:lnTo>
                    <a:pt x="1676" y="1607"/>
                  </a:lnTo>
                  <a:lnTo>
                    <a:pt x="1630" y="1657"/>
                  </a:lnTo>
                  <a:lnTo>
                    <a:pt x="1645" y="1681"/>
                  </a:lnTo>
                  <a:lnTo>
                    <a:pt x="1607" y="1734"/>
                  </a:lnTo>
                  <a:lnTo>
                    <a:pt x="1625" y="1867"/>
                  </a:lnTo>
                  <a:lnTo>
                    <a:pt x="1684" y="1994"/>
                  </a:lnTo>
                  <a:lnTo>
                    <a:pt x="1676" y="2032"/>
                  </a:lnTo>
                  <a:lnTo>
                    <a:pt x="1409" y="2252"/>
                  </a:lnTo>
                  <a:lnTo>
                    <a:pt x="1335" y="2219"/>
                  </a:lnTo>
                  <a:lnTo>
                    <a:pt x="1106" y="2212"/>
                  </a:lnTo>
                  <a:lnTo>
                    <a:pt x="973" y="2358"/>
                  </a:lnTo>
                  <a:lnTo>
                    <a:pt x="913" y="2447"/>
                  </a:lnTo>
                  <a:lnTo>
                    <a:pt x="794" y="2514"/>
                  </a:lnTo>
                  <a:lnTo>
                    <a:pt x="695" y="2522"/>
                  </a:lnTo>
                  <a:lnTo>
                    <a:pt x="633" y="2547"/>
                  </a:lnTo>
                  <a:lnTo>
                    <a:pt x="594" y="2522"/>
                  </a:lnTo>
                  <a:lnTo>
                    <a:pt x="530" y="2526"/>
                  </a:lnTo>
                  <a:lnTo>
                    <a:pt x="519" y="2485"/>
                  </a:lnTo>
                  <a:lnTo>
                    <a:pt x="471" y="2488"/>
                  </a:lnTo>
                  <a:lnTo>
                    <a:pt x="324" y="2585"/>
                  </a:lnTo>
                  <a:lnTo>
                    <a:pt x="298" y="2256"/>
                  </a:lnTo>
                  <a:lnTo>
                    <a:pt x="403" y="2190"/>
                  </a:lnTo>
                  <a:lnTo>
                    <a:pt x="412" y="2145"/>
                  </a:lnTo>
                  <a:lnTo>
                    <a:pt x="306" y="2204"/>
                  </a:lnTo>
                  <a:lnTo>
                    <a:pt x="188" y="2177"/>
                  </a:lnTo>
                  <a:lnTo>
                    <a:pt x="134" y="2140"/>
                  </a:lnTo>
                  <a:lnTo>
                    <a:pt x="85" y="2055"/>
                  </a:lnTo>
                  <a:lnTo>
                    <a:pt x="125" y="2004"/>
                  </a:lnTo>
                  <a:lnTo>
                    <a:pt x="122" y="1984"/>
                  </a:lnTo>
                  <a:lnTo>
                    <a:pt x="28" y="1974"/>
                  </a:lnTo>
                  <a:lnTo>
                    <a:pt x="0" y="1915"/>
                  </a:lnTo>
                  <a:lnTo>
                    <a:pt x="20" y="1861"/>
                  </a:lnTo>
                  <a:lnTo>
                    <a:pt x="89" y="1816"/>
                  </a:lnTo>
                  <a:lnTo>
                    <a:pt x="79" y="1765"/>
                  </a:lnTo>
                  <a:lnTo>
                    <a:pt x="52" y="1740"/>
                  </a:lnTo>
                  <a:lnTo>
                    <a:pt x="119" y="1677"/>
                  </a:lnTo>
                  <a:lnTo>
                    <a:pt x="91" y="1617"/>
                  </a:lnTo>
                  <a:lnTo>
                    <a:pt x="103" y="1590"/>
                  </a:lnTo>
                  <a:lnTo>
                    <a:pt x="164" y="1533"/>
                  </a:lnTo>
                  <a:lnTo>
                    <a:pt x="158" y="1502"/>
                  </a:lnTo>
                  <a:lnTo>
                    <a:pt x="122" y="1440"/>
                  </a:lnTo>
                  <a:lnTo>
                    <a:pt x="119" y="1400"/>
                  </a:lnTo>
                  <a:lnTo>
                    <a:pt x="158" y="1351"/>
                  </a:lnTo>
                  <a:lnTo>
                    <a:pt x="310" y="1077"/>
                  </a:lnTo>
                  <a:lnTo>
                    <a:pt x="358" y="1077"/>
                  </a:lnTo>
                  <a:lnTo>
                    <a:pt x="389" y="923"/>
                  </a:lnTo>
                  <a:lnTo>
                    <a:pt x="479" y="890"/>
                  </a:lnTo>
                  <a:lnTo>
                    <a:pt x="664" y="458"/>
                  </a:lnTo>
                  <a:lnTo>
                    <a:pt x="947" y="265"/>
                  </a:lnTo>
                  <a:lnTo>
                    <a:pt x="1295" y="23"/>
                  </a:lnTo>
                  <a:lnTo>
                    <a:pt x="1333" y="58"/>
                  </a:lnTo>
                  <a:lnTo>
                    <a:pt x="1426" y="48"/>
                  </a:lnTo>
                  <a:lnTo>
                    <a:pt x="1494" y="45"/>
                  </a:lnTo>
                  <a:lnTo>
                    <a:pt x="1531" y="65"/>
                  </a:lnTo>
                  <a:lnTo>
                    <a:pt x="1581" y="64"/>
                  </a:lnTo>
                  <a:lnTo>
                    <a:pt x="1628" y="0"/>
                  </a:lnTo>
                  <a:lnTo>
                    <a:pt x="1676" y="9"/>
                  </a:lnTo>
                  <a:lnTo>
                    <a:pt x="1792" y="6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35" name="Freeform 223"/>
            <p:cNvSpPr>
              <a:spLocks/>
            </p:cNvSpPr>
            <p:nvPr/>
          </p:nvSpPr>
          <p:spPr bwMode="auto">
            <a:xfrm>
              <a:off x="6127" y="2135"/>
              <a:ext cx="478" cy="353"/>
            </a:xfrm>
            <a:custGeom>
              <a:avLst/>
              <a:gdLst>
                <a:gd name="T0" fmla="*/ 2464 w 2864"/>
                <a:gd name="T1" fmla="*/ 1292 h 2120"/>
                <a:gd name="T2" fmla="*/ 2718 w 2864"/>
                <a:gd name="T3" fmla="*/ 1125 h 2120"/>
                <a:gd name="T4" fmla="*/ 2864 w 2864"/>
                <a:gd name="T5" fmla="*/ 700 h 2120"/>
                <a:gd name="T6" fmla="*/ 2858 w 2864"/>
                <a:gd name="T7" fmla="*/ 663 h 2120"/>
                <a:gd name="T8" fmla="*/ 2781 w 2864"/>
                <a:gd name="T9" fmla="*/ 626 h 2120"/>
                <a:gd name="T10" fmla="*/ 2682 w 2864"/>
                <a:gd name="T11" fmla="*/ 547 h 2120"/>
                <a:gd name="T12" fmla="*/ 2600 w 2864"/>
                <a:gd name="T13" fmla="*/ 397 h 2120"/>
                <a:gd name="T14" fmla="*/ 2566 w 2864"/>
                <a:gd name="T15" fmla="*/ 431 h 2120"/>
                <a:gd name="T16" fmla="*/ 2497 w 2864"/>
                <a:gd name="T17" fmla="*/ 431 h 2120"/>
                <a:gd name="T18" fmla="*/ 2464 w 2864"/>
                <a:gd name="T19" fmla="*/ 400 h 2120"/>
                <a:gd name="T20" fmla="*/ 2393 w 2864"/>
                <a:gd name="T21" fmla="*/ 406 h 2120"/>
                <a:gd name="T22" fmla="*/ 2231 w 2864"/>
                <a:gd name="T23" fmla="*/ 323 h 2120"/>
                <a:gd name="T24" fmla="*/ 2152 w 2864"/>
                <a:gd name="T25" fmla="*/ 334 h 2120"/>
                <a:gd name="T26" fmla="*/ 2118 w 2864"/>
                <a:gd name="T27" fmla="*/ 334 h 2120"/>
                <a:gd name="T28" fmla="*/ 2005 w 2864"/>
                <a:gd name="T29" fmla="*/ 92 h 2120"/>
                <a:gd name="T30" fmla="*/ 1860 w 2864"/>
                <a:gd name="T31" fmla="*/ 0 h 2120"/>
                <a:gd name="T32" fmla="*/ 1795 w 2864"/>
                <a:gd name="T33" fmla="*/ 213 h 2120"/>
                <a:gd name="T34" fmla="*/ 1758 w 2864"/>
                <a:gd name="T35" fmla="*/ 213 h 2120"/>
                <a:gd name="T36" fmla="*/ 1543 w 2864"/>
                <a:gd name="T37" fmla="*/ 86 h 2120"/>
                <a:gd name="T38" fmla="*/ 624 w 2864"/>
                <a:gd name="T39" fmla="*/ 291 h 2120"/>
                <a:gd name="T40" fmla="*/ 256 w 2864"/>
                <a:gd name="T41" fmla="*/ 355 h 2120"/>
                <a:gd name="T42" fmla="*/ 0 w 2864"/>
                <a:gd name="T43" fmla="*/ 358 h 2120"/>
                <a:gd name="T44" fmla="*/ 114 w 2864"/>
                <a:gd name="T45" fmla="*/ 445 h 2120"/>
                <a:gd name="T46" fmla="*/ 159 w 2864"/>
                <a:gd name="T47" fmla="*/ 459 h 2120"/>
                <a:gd name="T48" fmla="*/ 191 w 2864"/>
                <a:gd name="T49" fmla="*/ 536 h 2120"/>
                <a:gd name="T50" fmla="*/ 282 w 2864"/>
                <a:gd name="T51" fmla="*/ 542 h 2120"/>
                <a:gd name="T52" fmla="*/ 307 w 2864"/>
                <a:gd name="T53" fmla="*/ 621 h 2120"/>
                <a:gd name="T54" fmla="*/ 520 w 2864"/>
                <a:gd name="T55" fmla="*/ 833 h 2120"/>
                <a:gd name="T56" fmla="*/ 595 w 2864"/>
                <a:gd name="T57" fmla="*/ 841 h 2120"/>
                <a:gd name="T58" fmla="*/ 652 w 2864"/>
                <a:gd name="T59" fmla="*/ 979 h 2120"/>
                <a:gd name="T60" fmla="*/ 692 w 2864"/>
                <a:gd name="T61" fmla="*/ 1020 h 2120"/>
                <a:gd name="T62" fmla="*/ 716 w 2864"/>
                <a:gd name="T63" fmla="*/ 1200 h 2120"/>
                <a:gd name="T64" fmla="*/ 751 w 2864"/>
                <a:gd name="T65" fmla="*/ 1278 h 2120"/>
                <a:gd name="T66" fmla="*/ 747 w 2864"/>
                <a:gd name="T67" fmla="*/ 1372 h 2120"/>
                <a:gd name="T68" fmla="*/ 434 w 2864"/>
                <a:gd name="T69" fmla="*/ 1805 h 2120"/>
                <a:gd name="T70" fmla="*/ 783 w 2864"/>
                <a:gd name="T71" fmla="*/ 2032 h 2120"/>
                <a:gd name="T72" fmla="*/ 845 w 2864"/>
                <a:gd name="T73" fmla="*/ 2053 h 2120"/>
                <a:gd name="T74" fmla="*/ 956 w 2864"/>
                <a:gd name="T75" fmla="*/ 2120 h 2120"/>
                <a:gd name="T76" fmla="*/ 990 w 2864"/>
                <a:gd name="T77" fmla="*/ 2120 h 2120"/>
                <a:gd name="T78" fmla="*/ 1039 w 2864"/>
                <a:gd name="T79" fmla="*/ 2057 h 2120"/>
                <a:gd name="T80" fmla="*/ 1152 w 2864"/>
                <a:gd name="T81" fmla="*/ 2069 h 2120"/>
                <a:gd name="T82" fmla="*/ 1232 w 2864"/>
                <a:gd name="T83" fmla="*/ 2118 h 2120"/>
                <a:gd name="T84" fmla="*/ 1324 w 2864"/>
                <a:gd name="T85" fmla="*/ 2120 h 2120"/>
                <a:gd name="T86" fmla="*/ 1336 w 2864"/>
                <a:gd name="T87" fmla="*/ 2080 h 2120"/>
                <a:gd name="T88" fmla="*/ 1389 w 2864"/>
                <a:gd name="T89" fmla="*/ 2058 h 2120"/>
                <a:gd name="T90" fmla="*/ 1469 w 2864"/>
                <a:gd name="T91" fmla="*/ 2098 h 2120"/>
                <a:gd name="T92" fmla="*/ 1494 w 2864"/>
                <a:gd name="T93" fmla="*/ 2015 h 2120"/>
                <a:gd name="T94" fmla="*/ 1625 w 2864"/>
                <a:gd name="T95" fmla="*/ 2016 h 2120"/>
                <a:gd name="T96" fmla="*/ 1646 w 2864"/>
                <a:gd name="T97" fmla="*/ 2032 h 2120"/>
                <a:gd name="T98" fmla="*/ 2203 w 2864"/>
                <a:gd name="T99" fmla="*/ 1749 h 2120"/>
                <a:gd name="T100" fmla="*/ 2282 w 2864"/>
                <a:gd name="T101" fmla="*/ 1726 h 2120"/>
                <a:gd name="T102" fmla="*/ 2464 w 2864"/>
                <a:gd name="T103" fmla="*/ 1292 h 2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864" h="2120">
                  <a:moveTo>
                    <a:pt x="2464" y="1292"/>
                  </a:moveTo>
                  <a:lnTo>
                    <a:pt x="2718" y="1125"/>
                  </a:lnTo>
                  <a:lnTo>
                    <a:pt x="2864" y="700"/>
                  </a:lnTo>
                  <a:lnTo>
                    <a:pt x="2858" y="663"/>
                  </a:lnTo>
                  <a:lnTo>
                    <a:pt x="2781" y="626"/>
                  </a:lnTo>
                  <a:lnTo>
                    <a:pt x="2682" y="547"/>
                  </a:lnTo>
                  <a:lnTo>
                    <a:pt x="2600" y="397"/>
                  </a:lnTo>
                  <a:lnTo>
                    <a:pt x="2566" y="431"/>
                  </a:lnTo>
                  <a:lnTo>
                    <a:pt x="2497" y="431"/>
                  </a:lnTo>
                  <a:lnTo>
                    <a:pt x="2464" y="400"/>
                  </a:lnTo>
                  <a:lnTo>
                    <a:pt x="2393" y="406"/>
                  </a:lnTo>
                  <a:lnTo>
                    <a:pt x="2231" y="323"/>
                  </a:lnTo>
                  <a:lnTo>
                    <a:pt x="2152" y="334"/>
                  </a:lnTo>
                  <a:lnTo>
                    <a:pt x="2118" y="334"/>
                  </a:lnTo>
                  <a:lnTo>
                    <a:pt x="2005" y="92"/>
                  </a:lnTo>
                  <a:lnTo>
                    <a:pt x="1860" y="0"/>
                  </a:lnTo>
                  <a:lnTo>
                    <a:pt x="1795" y="213"/>
                  </a:lnTo>
                  <a:lnTo>
                    <a:pt x="1758" y="213"/>
                  </a:lnTo>
                  <a:lnTo>
                    <a:pt x="1543" y="86"/>
                  </a:lnTo>
                  <a:lnTo>
                    <a:pt x="624" y="291"/>
                  </a:lnTo>
                  <a:lnTo>
                    <a:pt x="256" y="355"/>
                  </a:lnTo>
                  <a:lnTo>
                    <a:pt x="0" y="358"/>
                  </a:lnTo>
                  <a:lnTo>
                    <a:pt x="114" y="445"/>
                  </a:lnTo>
                  <a:lnTo>
                    <a:pt x="159" y="459"/>
                  </a:lnTo>
                  <a:lnTo>
                    <a:pt x="191" y="536"/>
                  </a:lnTo>
                  <a:lnTo>
                    <a:pt x="282" y="542"/>
                  </a:lnTo>
                  <a:lnTo>
                    <a:pt x="307" y="621"/>
                  </a:lnTo>
                  <a:lnTo>
                    <a:pt x="520" y="833"/>
                  </a:lnTo>
                  <a:lnTo>
                    <a:pt x="595" y="841"/>
                  </a:lnTo>
                  <a:lnTo>
                    <a:pt x="652" y="979"/>
                  </a:lnTo>
                  <a:lnTo>
                    <a:pt x="692" y="1020"/>
                  </a:lnTo>
                  <a:lnTo>
                    <a:pt x="716" y="1200"/>
                  </a:lnTo>
                  <a:lnTo>
                    <a:pt x="751" y="1278"/>
                  </a:lnTo>
                  <a:lnTo>
                    <a:pt x="747" y="1372"/>
                  </a:lnTo>
                  <a:lnTo>
                    <a:pt x="434" y="1805"/>
                  </a:lnTo>
                  <a:lnTo>
                    <a:pt x="783" y="2032"/>
                  </a:lnTo>
                  <a:lnTo>
                    <a:pt x="845" y="2053"/>
                  </a:lnTo>
                  <a:lnTo>
                    <a:pt x="956" y="2120"/>
                  </a:lnTo>
                  <a:lnTo>
                    <a:pt x="990" y="2120"/>
                  </a:lnTo>
                  <a:lnTo>
                    <a:pt x="1039" y="2057"/>
                  </a:lnTo>
                  <a:lnTo>
                    <a:pt x="1152" y="2069"/>
                  </a:lnTo>
                  <a:lnTo>
                    <a:pt x="1232" y="2118"/>
                  </a:lnTo>
                  <a:lnTo>
                    <a:pt x="1324" y="2120"/>
                  </a:lnTo>
                  <a:lnTo>
                    <a:pt x="1336" y="2080"/>
                  </a:lnTo>
                  <a:lnTo>
                    <a:pt x="1389" y="2058"/>
                  </a:lnTo>
                  <a:lnTo>
                    <a:pt x="1469" y="2098"/>
                  </a:lnTo>
                  <a:lnTo>
                    <a:pt x="1494" y="2015"/>
                  </a:lnTo>
                  <a:lnTo>
                    <a:pt x="1625" y="2016"/>
                  </a:lnTo>
                  <a:lnTo>
                    <a:pt x="1646" y="2032"/>
                  </a:lnTo>
                  <a:lnTo>
                    <a:pt x="2203" y="1749"/>
                  </a:lnTo>
                  <a:lnTo>
                    <a:pt x="2282" y="1726"/>
                  </a:lnTo>
                  <a:lnTo>
                    <a:pt x="2464" y="129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36" name="Freeform 224"/>
            <p:cNvSpPr>
              <a:spLocks/>
            </p:cNvSpPr>
            <p:nvPr/>
          </p:nvSpPr>
          <p:spPr bwMode="auto">
            <a:xfrm>
              <a:off x="6127" y="2135"/>
              <a:ext cx="478" cy="353"/>
            </a:xfrm>
            <a:custGeom>
              <a:avLst/>
              <a:gdLst>
                <a:gd name="T0" fmla="*/ 2464 w 2864"/>
                <a:gd name="T1" fmla="*/ 1292 h 2120"/>
                <a:gd name="T2" fmla="*/ 2718 w 2864"/>
                <a:gd name="T3" fmla="*/ 1125 h 2120"/>
                <a:gd name="T4" fmla="*/ 2864 w 2864"/>
                <a:gd name="T5" fmla="*/ 700 h 2120"/>
                <a:gd name="T6" fmla="*/ 2858 w 2864"/>
                <a:gd name="T7" fmla="*/ 663 h 2120"/>
                <a:gd name="T8" fmla="*/ 2781 w 2864"/>
                <a:gd name="T9" fmla="*/ 626 h 2120"/>
                <a:gd name="T10" fmla="*/ 2682 w 2864"/>
                <a:gd name="T11" fmla="*/ 547 h 2120"/>
                <a:gd name="T12" fmla="*/ 2600 w 2864"/>
                <a:gd name="T13" fmla="*/ 397 h 2120"/>
                <a:gd name="T14" fmla="*/ 2566 w 2864"/>
                <a:gd name="T15" fmla="*/ 431 h 2120"/>
                <a:gd name="T16" fmla="*/ 2497 w 2864"/>
                <a:gd name="T17" fmla="*/ 431 h 2120"/>
                <a:gd name="T18" fmla="*/ 2464 w 2864"/>
                <a:gd name="T19" fmla="*/ 400 h 2120"/>
                <a:gd name="T20" fmla="*/ 2393 w 2864"/>
                <a:gd name="T21" fmla="*/ 406 h 2120"/>
                <a:gd name="T22" fmla="*/ 2231 w 2864"/>
                <a:gd name="T23" fmla="*/ 323 h 2120"/>
                <a:gd name="T24" fmla="*/ 2152 w 2864"/>
                <a:gd name="T25" fmla="*/ 334 h 2120"/>
                <a:gd name="T26" fmla="*/ 2118 w 2864"/>
                <a:gd name="T27" fmla="*/ 334 h 2120"/>
                <a:gd name="T28" fmla="*/ 2005 w 2864"/>
                <a:gd name="T29" fmla="*/ 92 h 2120"/>
                <a:gd name="T30" fmla="*/ 1860 w 2864"/>
                <a:gd name="T31" fmla="*/ 0 h 2120"/>
                <a:gd name="T32" fmla="*/ 1795 w 2864"/>
                <a:gd name="T33" fmla="*/ 213 h 2120"/>
                <a:gd name="T34" fmla="*/ 1758 w 2864"/>
                <a:gd name="T35" fmla="*/ 213 h 2120"/>
                <a:gd name="T36" fmla="*/ 1543 w 2864"/>
                <a:gd name="T37" fmla="*/ 86 h 2120"/>
                <a:gd name="T38" fmla="*/ 624 w 2864"/>
                <a:gd name="T39" fmla="*/ 291 h 2120"/>
                <a:gd name="T40" fmla="*/ 256 w 2864"/>
                <a:gd name="T41" fmla="*/ 355 h 2120"/>
                <a:gd name="T42" fmla="*/ 0 w 2864"/>
                <a:gd name="T43" fmla="*/ 358 h 2120"/>
                <a:gd name="T44" fmla="*/ 114 w 2864"/>
                <a:gd name="T45" fmla="*/ 445 h 2120"/>
                <a:gd name="T46" fmla="*/ 159 w 2864"/>
                <a:gd name="T47" fmla="*/ 459 h 2120"/>
                <a:gd name="T48" fmla="*/ 191 w 2864"/>
                <a:gd name="T49" fmla="*/ 536 h 2120"/>
                <a:gd name="T50" fmla="*/ 282 w 2864"/>
                <a:gd name="T51" fmla="*/ 542 h 2120"/>
                <a:gd name="T52" fmla="*/ 307 w 2864"/>
                <a:gd name="T53" fmla="*/ 621 h 2120"/>
                <a:gd name="T54" fmla="*/ 520 w 2864"/>
                <a:gd name="T55" fmla="*/ 833 h 2120"/>
                <a:gd name="T56" fmla="*/ 595 w 2864"/>
                <a:gd name="T57" fmla="*/ 841 h 2120"/>
                <a:gd name="T58" fmla="*/ 652 w 2864"/>
                <a:gd name="T59" fmla="*/ 979 h 2120"/>
                <a:gd name="T60" fmla="*/ 692 w 2864"/>
                <a:gd name="T61" fmla="*/ 1020 h 2120"/>
                <a:gd name="T62" fmla="*/ 716 w 2864"/>
                <a:gd name="T63" fmla="*/ 1200 h 2120"/>
                <a:gd name="T64" fmla="*/ 751 w 2864"/>
                <a:gd name="T65" fmla="*/ 1278 h 2120"/>
                <a:gd name="T66" fmla="*/ 747 w 2864"/>
                <a:gd name="T67" fmla="*/ 1372 h 2120"/>
                <a:gd name="T68" fmla="*/ 434 w 2864"/>
                <a:gd name="T69" fmla="*/ 1805 h 2120"/>
                <a:gd name="T70" fmla="*/ 783 w 2864"/>
                <a:gd name="T71" fmla="*/ 2032 h 2120"/>
                <a:gd name="T72" fmla="*/ 845 w 2864"/>
                <a:gd name="T73" fmla="*/ 2053 h 2120"/>
                <a:gd name="T74" fmla="*/ 956 w 2864"/>
                <a:gd name="T75" fmla="*/ 2120 h 2120"/>
                <a:gd name="T76" fmla="*/ 990 w 2864"/>
                <a:gd name="T77" fmla="*/ 2120 h 2120"/>
                <a:gd name="T78" fmla="*/ 1039 w 2864"/>
                <a:gd name="T79" fmla="*/ 2057 h 2120"/>
                <a:gd name="T80" fmla="*/ 1152 w 2864"/>
                <a:gd name="T81" fmla="*/ 2069 h 2120"/>
                <a:gd name="T82" fmla="*/ 1232 w 2864"/>
                <a:gd name="T83" fmla="*/ 2118 h 2120"/>
                <a:gd name="T84" fmla="*/ 1324 w 2864"/>
                <a:gd name="T85" fmla="*/ 2120 h 2120"/>
                <a:gd name="T86" fmla="*/ 1336 w 2864"/>
                <a:gd name="T87" fmla="*/ 2080 h 2120"/>
                <a:gd name="T88" fmla="*/ 1389 w 2864"/>
                <a:gd name="T89" fmla="*/ 2058 h 2120"/>
                <a:gd name="T90" fmla="*/ 1469 w 2864"/>
                <a:gd name="T91" fmla="*/ 2098 h 2120"/>
                <a:gd name="T92" fmla="*/ 1494 w 2864"/>
                <a:gd name="T93" fmla="*/ 2015 h 2120"/>
                <a:gd name="T94" fmla="*/ 1625 w 2864"/>
                <a:gd name="T95" fmla="*/ 2016 h 2120"/>
                <a:gd name="T96" fmla="*/ 1646 w 2864"/>
                <a:gd name="T97" fmla="*/ 2032 h 2120"/>
                <a:gd name="T98" fmla="*/ 2203 w 2864"/>
                <a:gd name="T99" fmla="*/ 1749 h 2120"/>
                <a:gd name="T100" fmla="*/ 2282 w 2864"/>
                <a:gd name="T101" fmla="*/ 1726 h 2120"/>
                <a:gd name="T102" fmla="*/ 2464 w 2864"/>
                <a:gd name="T103" fmla="*/ 1292 h 2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864" h="2120">
                  <a:moveTo>
                    <a:pt x="2464" y="1292"/>
                  </a:moveTo>
                  <a:lnTo>
                    <a:pt x="2718" y="1125"/>
                  </a:lnTo>
                  <a:lnTo>
                    <a:pt x="2864" y="700"/>
                  </a:lnTo>
                  <a:lnTo>
                    <a:pt x="2858" y="663"/>
                  </a:lnTo>
                  <a:lnTo>
                    <a:pt x="2781" y="626"/>
                  </a:lnTo>
                  <a:lnTo>
                    <a:pt x="2682" y="547"/>
                  </a:lnTo>
                  <a:lnTo>
                    <a:pt x="2600" y="397"/>
                  </a:lnTo>
                  <a:lnTo>
                    <a:pt x="2566" y="431"/>
                  </a:lnTo>
                  <a:lnTo>
                    <a:pt x="2497" y="431"/>
                  </a:lnTo>
                  <a:lnTo>
                    <a:pt x="2464" y="400"/>
                  </a:lnTo>
                  <a:lnTo>
                    <a:pt x="2393" y="406"/>
                  </a:lnTo>
                  <a:lnTo>
                    <a:pt x="2231" y="323"/>
                  </a:lnTo>
                  <a:lnTo>
                    <a:pt x="2152" y="334"/>
                  </a:lnTo>
                  <a:lnTo>
                    <a:pt x="2118" y="334"/>
                  </a:lnTo>
                  <a:lnTo>
                    <a:pt x="2005" y="92"/>
                  </a:lnTo>
                  <a:lnTo>
                    <a:pt x="1860" y="0"/>
                  </a:lnTo>
                  <a:lnTo>
                    <a:pt x="1795" y="213"/>
                  </a:lnTo>
                  <a:lnTo>
                    <a:pt x="1758" y="213"/>
                  </a:lnTo>
                  <a:lnTo>
                    <a:pt x="1543" y="86"/>
                  </a:lnTo>
                  <a:lnTo>
                    <a:pt x="624" y="291"/>
                  </a:lnTo>
                  <a:lnTo>
                    <a:pt x="256" y="355"/>
                  </a:lnTo>
                  <a:lnTo>
                    <a:pt x="0" y="358"/>
                  </a:lnTo>
                  <a:lnTo>
                    <a:pt x="114" y="445"/>
                  </a:lnTo>
                  <a:lnTo>
                    <a:pt x="159" y="459"/>
                  </a:lnTo>
                  <a:lnTo>
                    <a:pt x="191" y="536"/>
                  </a:lnTo>
                  <a:lnTo>
                    <a:pt x="282" y="542"/>
                  </a:lnTo>
                  <a:lnTo>
                    <a:pt x="307" y="621"/>
                  </a:lnTo>
                  <a:lnTo>
                    <a:pt x="520" y="833"/>
                  </a:lnTo>
                  <a:lnTo>
                    <a:pt x="595" y="841"/>
                  </a:lnTo>
                  <a:lnTo>
                    <a:pt x="652" y="979"/>
                  </a:lnTo>
                  <a:lnTo>
                    <a:pt x="692" y="1020"/>
                  </a:lnTo>
                  <a:lnTo>
                    <a:pt x="716" y="1200"/>
                  </a:lnTo>
                  <a:lnTo>
                    <a:pt x="751" y="1278"/>
                  </a:lnTo>
                  <a:lnTo>
                    <a:pt x="747" y="1372"/>
                  </a:lnTo>
                  <a:lnTo>
                    <a:pt x="434" y="1805"/>
                  </a:lnTo>
                  <a:lnTo>
                    <a:pt x="783" y="2032"/>
                  </a:lnTo>
                  <a:lnTo>
                    <a:pt x="845" y="2053"/>
                  </a:lnTo>
                  <a:lnTo>
                    <a:pt x="956" y="2120"/>
                  </a:lnTo>
                  <a:lnTo>
                    <a:pt x="990" y="2120"/>
                  </a:lnTo>
                  <a:lnTo>
                    <a:pt x="1039" y="2057"/>
                  </a:lnTo>
                  <a:lnTo>
                    <a:pt x="1152" y="2069"/>
                  </a:lnTo>
                  <a:lnTo>
                    <a:pt x="1232" y="2118"/>
                  </a:lnTo>
                  <a:lnTo>
                    <a:pt x="1324" y="2120"/>
                  </a:lnTo>
                  <a:lnTo>
                    <a:pt x="1336" y="2080"/>
                  </a:lnTo>
                  <a:lnTo>
                    <a:pt x="1389" y="2058"/>
                  </a:lnTo>
                  <a:lnTo>
                    <a:pt x="1469" y="2098"/>
                  </a:lnTo>
                  <a:lnTo>
                    <a:pt x="1494" y="2015"/>
                  </a:lnTo>
                  <a:lnTo>
                    <a:pt x="1625" y="2016"/>
                  </a:lnTo>
                  <a:lnTo>
                    <a:pt x="1646" y="2032"/>
                  </a:lnTo>
                  <a:lnTo>
                    <a:pt x="2203" y="1749"/>
                  </a:lnTo>
                  <a:lnTo>
                    <a:pt x="2282" y="1726"/>
                  </a:lnTo>
                  <a:lnTo>
                    <a:pt x="2464" y="129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37" name="Freeform 225"/>
            <p:cNvSpPr>
              <a:spLocks/>
            </p:cNvSpPr>
            <p:nvPr/>
          </p:nvSpPr>
          <p:spPr bwMode="auto">
            <a:xfrm>
              <a:off x="6367" y="2427"/>
              <a:ext cx="585" cy="597"/>
            </a:xfrm>
            <a:custGeom>
              <a:avLst/>
              <a:gdLst>
                <a:gd name="T0" fmla="*/ 2834 w 3506"/>
                <a:gd name="T1" fmla="*/ 1249 h 3582"/>
                <a:gd name="T2" fmla="*/ 2917 w 3506"/>
                <a:gd name="T3" fmla="*/ 1466 h 3582"/>
                <a:gd name="T4" fmla="*/ 3042 w 3506"/>
                <a:gd name="T5" fmla="*/ 1560 h 3582"/>
                <a:gd name="T6" fmla="*/ 3190 w 3506"/>
                <a:gd name="T7" fmla="*/ 1869 h 3582"/>
                <a:gd name="T8" fmla="*/ 3331 w 3506"/>
                <a:gd name="T9" fmla="*/ 1902 h 3582"/>
                <a:gd name="T10" fmla="*/ 3498 w 3506"/>
                <a:gd name="T11" fmla="*/ 2051 h 3582"/>
                <a:gd name="T12" fmla="*/ 3407 w 3506"/>
                <a:gd name="T13" fmla="*/ 2199 h 3582"/>
                <a:gd name="T14" fmla="*/ 3205 w 3506"/>
                <a:gd name="T15" fmla="*/ 2450 h 3582"/>
                <a:gd name="T16" fmla="*/ 3001 w 3506"/>
                <a:gd name="T17" fmla="*/ 2572 h 3582"/>
                <a:gd name="T18" fmla="*/ 2800 w 3506"/>
                <a:gd name="T19" fmla="*/ 2606 h 3582"/>
                <a:gd name="T20" fmla="*/ 2443 w 3506"/>
                <a:gd name="T21" fmla="*/ 2682 h 3582"/>
                <a:gd name="T22" fmla="*/ 2260 w 3506"/>
                <a:gd name="T23" fmla="*/ 2711 h 3582"/>
                <a:gd name="T24" fmla="*/ 2063 w 3506"/>
                <a:gd name="T25" fmla="*/ 2750 h 3582"/>
                <a:gd name="T26" fmla="*/ 1888 w 3506"/>
                <a:gd name="T27" fmla="*/ 2818 h 3582"/>
                <a:gd name="T28" fmla="*/ 1197 w 3506"/>
                <a:gd name="T29" fmla="*/ 3482 h 3582"/>
                <a:gd name="T30" fmla="*/ 828 w 3506"/>
                <a:gd name="T31" fmla="*/ 3547 h 3582"/>
                <a:gd name="T32" fmla="*/ 646 w 3506"/>
                <a:gd name="T33" fmla="*/ 3578 h 3582"/>
                <a:gd name="T34" fmla="*/ 520 w 3506"/>
                <a:gd name="T35" fmla="*/ 3491 h 3582"/>
                <a:gd name="T36" fmla="*/ 634 w 3506"/>
                <a:gd name="T37" fmla="*/ 3331 h 3582"/>
                <a:gd name="T38" fmla="*/ 960 w 3506"/>
                <a:gd name="T39" fmla="*/ 3164 h 3582"/>
                <a:gd name="T40" fmla="*/ 824 w 3506"/>
                <a:gd name="T41" fmla="*/ 2799 h 3582"/>
                <a:gd name="T42" fmla="*/ 1014 w 3506"/>
                <a:gd name="T43" fmla="*/ 2378 h 3582"/>
                <a:gd name="T44" fmla="*/ 938 w 3506"/>
                <a:gd name="T45" fmla="*/ 2203 h 3582"/>
                <a:gd name="T46" fmla="*/ 608 w 3506"/>
                <a:gd name="T47" fmla="*/ 2240 h 3582"/>
                <a:gd name="T48" fmla="*/ 251 w 3506"/>
                <a:gd name="T49" fmla="*/ 2259 h 3582"/>
                <a:gd name="T50" fmla="*/ 28 w 3506"/>
                <a:gd name="T51" fmla="*/ 2249 h 3582"/>
                <a:gd name="T52" fmla="*/ 122 w 3506"/>
                <a:gd name="T53" fmla="*/ 2115 h 3582"/>
                <a:gd name="T54" fmla="*/ 186 w 3506"/>
                <a:gd name="T55" fmla="*/ 1922 h 3582"/>
                <a:gd name="T56" fmla="*/ 232 w 3506"/>
                <a:gd name="T57" fmla="*/ 1816 h 3582"/>
                <a:gd name="T58" fmla="*/ 300 w 3506"/>
                <a:gd name="T59" fmla="*/ 1705 h 3582"/>
                <a:gd name="T60" fmla="*/ 486 w 3506"/>
                <a:gd name="T61" fmla="*/ 1690 h 3582"/>
                <a:gd name="T62" fmla="*/ 608 w 3506"/>
                <a:gd name="T63" fmla="*/ 1648 h 3582"/>
                <a:gd name="T64" fmla="*/ 832 w 3506"/>
                <a:gd name="T65" fmla="*/ 1569 h 3582"/>
                <a:gd name="T66" fmla="*/ 950 w 3506"/>
                <a:gd name="T67" fmla="*/ 1603 h 3582"/>
                <a:gd name="T68" fmla="*/ 1158 w 3506"/>
                <a:gd name="T69" fmla="*/ 1599 h 3582"/>
                <a:gd name="T70" fmla="*/ 1470 w 3506"/>
                <a:gd name="T71" fmla="*/ 1291 h 3582"/>
                <a:gd name="T72" fmla="*/ 2039 w 3506"/>
                <a:gd name="T73" fmla="*/ 1117 h 3582"/>
                <a:gd name="T74" fmla="*/ 1972 w 3506"/>
                <a:gd name="T75" fmla="*/ 813 h 3582"/>
                <a:gd name="T76" fmla="*/ 2039 w 3506"/>
                <a:gd name="T77" fmla="*/ 695 h 3582"/>
                <a:gd name="T78" fmla="*/ 2184 w 3506"/>
                <a:gd name="T79" fmla="*/ 607 h 3582"/>
                <a:gd name="T80" fmla="*/ 2400 w 3506"/>
                <a:gd name="T81" fmla="*/ 585 h 3582"/>
                <a:gd name="T82" fmla="*/ 2439 w 3506"/>
                <a:gd name="T83" fmla="*/ 243 h 3582"/>
                <a:gd name="T84" fmla="*/ 2644 w 3506"/>
                <a:gd name="T85" fmla="*/ 164 h 3582"/>
                <a:gd name="T86" fmla="*/ 2685 w 3506"/>
                <a:gd name="T87" fmla="*/ 358 h 3582"/>
                <a:gd name="T88" fmla="*/ 2742 w 3506"/>
                <a:gd name="T89" fmla="*/ 376 h 3582"/>
                <a:gd name="T90" fmla="*/ 2795 w 3506"/>
                <a:gd name="T91" fmla="*/ 505 h 3582"/>
                <a:gd name="T92" fmla="*/ 2571 w 3506"/>
                <a:gd name="T93" fmla="*/ 710 h 3582"/>
                <a:gd name="T94" fmla="*/ 2644 w 3506"/>
                <a:gd name="T95" fmla="*/ 877 h 3582"/>
                <a:gd name="T96" fmla="*/ 2697 w 3506"/>
                <a:gd name="T97" fmla="*/ 1174 h 3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506" h="3582">
                  <a:moveTo>
                    <a:pt x="2742" y="1151"/>
                  </a:moveTo>
                  <a:lnTo>
                    <a:pt x="2814" y="1162"/>
                  </a:lnTo>
                  <a:lnTo>
                    <a:pt x="2834" y="1249"/>
                  </a:lnTo>
                  <a:lnTo>
                    <a:pt x="2848" y="1349"/>
                  </a:lnTo>
                  <a:lnTo>
                    <a:pt x="2826" y="1387"/>
                  </a:lnTo>
                  <a:lnTo>
                    <a:pt x="2917" y="1466"/>
                  </a:lnTo>
                  <a:lnTo>
                    <a:pt x="2913" y="1553"/>
                  </a:lnTo>
                  <a:lnTo>
                    <a:pt x="3008" y="1576"/>
                  </a:lnTo>
                  <a:lnTo>
                    <a:pt x="3042" y="1560"/>
                  </a:lnTo>
                  <a:lnTo>
                    <a:pt x="3123" y="1629"/>
                  </a:lnTo>
                  <a:lnTo>
                    <a:pt x="3046" y="1754"/>
                  </a:lnTo>
                  <a:lnTo>
                    <a:pt x="3190" y="1869"/>
                  </a:lnTo>
                  <a:lnTo>
                    <a:pt x="3339" y="1808"/>
                  </a:lnTo>
                  <a:lnTo>
                    <a:pt x="3403" y="1830"/>
                  </a:lnTo>
                  <a:lnTo>
                    <a:pt x="3331" y="1902"/>
                  </a:lnTo>
                  <a:lnTo>
                    <a:pt x="3460" y="1994"/>
                  </a:lnTo>
                  <a:lnTo>
                    <a:pt x="3487" y="1994"/>
                  </a:lnTo>
                  <a:lnTo>
                    <a:pt x="3498" y="2051"/>
                  </a:lnTo>
                  <a:lnTo>
                    <a:pt x="3506" y="2139"/>
                  </a:lnTo>
                  <a:lnTo>
                    <a:pt x="3453" y="2180"/>
                  </a:lnTo>
                  <a:lnTo>
                    <a:pt x="3407" y="2199"/>
                  </a:lnTo>
                  <a:lnTo>
                    <a:pt x="3278" y="2381"/>
                  </a:lnTo>
                  <a:lnTo>
                    <a:pt x="3224" y="2385"/>
                  </a:lnTo>
                  <a:lnTo>
                    <a:pt x="3205" y="2450"/>
                  </a:lnTo>
                  <a:lnTo>
                    <a:pt x="3130" y="2529"/>
                  </a:lnTo>
                  <a:lnTo>
                    <a:pt x="3039" y="2541"/>
                  </a:lnTo>
                  <a:lnTo>
                    <a:pt x="3001" y="2572"/>
                  </a:lnTo>
                  <a:lnTo>
                    <a:pt x="3011" y="2617"/>
                  </a:lnTo>
                  <a:lnTo>
                    <a:pt x="2822" y="2625"/>
                  </a:lnTo>
                  <a:lnTo>
                    <a:pt x="2800" y="2606"/>
                  </a:lnTo>
                  <a:lnTo>
                    <a:pt x="2674" y="2609"/>
                  </a:lnTo>
                  <a:lnTo>
                    <a:pt x="2621" y="2644"/>
                  </a:lnTo>
                  <a:lnTo>
                    <a:pt x="2443" y="2682"/>
                  </a:lnTo>
                  <a:lnTo>
                    <a:pt x="2396" y="2666"/>
                  </a:lnTo>
                  <a:lnTo>
                    <a:pt x="2264" y="2666"/>
                  </a:lnTo>
                  <a:lnTo>
                    <a:pt x="2260" y="2711"/>
                  </a:lnTo>
                  <a:lnTo>
                    <a:pt x="2173" y="2776"/>
                  </a:lnTo>
                  <a:lnTo>
                    <a:pt x="2104" y="2773"/>
                  </a:lnTo>
                  <a:lnTo>
                    <a:pt x="2063" y="2750"/>
                  </a:lnTo>
                  <a:lnTo>
                    <a:pt x="2025" y="2773"/>
                  </a:lnTo>
                  <a:lnTo>
                    <a:pt x="1982" y="2738"/>
                  </a:lnTo>
                  <a:lnTo>
                    <a:pt x="1888" y="2818"/>
                  </a:lnTo>
                  <a:lnTo>
                    <a:pt x="1751" y="2989"/>
                  </a:lnTo>
                  <a:lnTo>
                    <a:pt x="1311" y="3429"/>
                  </a:lnTo>
                  <a:lnTo>
                    <a:pt x="1197" y="3482"/>
                  </a:lnTo>
                  <a:lnTo>
                    <a:pt x="1079" y="3494"/>
                  </a:lnTo>
                  <a:lnTo>
                    <a:pt x="988" y="3513"/>
                  </a:lnTo>
                  <a:lnTo>
                    <a:pt x="828" y="3547"/>
                  </a:lnTo>
                  <a:lnTo>
                    <a:pt x="759" y="3520"/>
                  </a:lnTo>
                  <a:lnTo>
                    <a:pt x="703" y="3582"/>
                  </a:lnTo>
                  <a:lnTo>
                    <a:pt x="646" y="3578"/>
                  </a:lnTo>
                  <a:lnTo>
                    <a:pt x="615" y="3532"/>
                  </a:lnTo>
                  <a:lnTo>
                    <a:pt x="532" y="3558"/>
                  </a:lnTo>
                  <a:lnTo>
                    <a:pt x="520" y="3491"/>
                  </a:lnTo>
                  <a:lnTo>
                    <a:pt x="589" y="3429"/>
                  </a:lnTo>
                  <a:lnTo>
                    <a:pt x="600" y="3353"/>
                  </a:lnTo>
                  <a:lnTo>
                    <a:pt x="634" y="3331"/>
                  </a:lnTo>
                  <a:lnTo>
                    <a:pt x="680" y="3338"/>
                  </a:lnTo>
                  <a:lnTo>
                    <a:pt x="840" y="3262"/>
                  </a:lnTo>
                  <a:lnTo>
                    <a:pt x="960" y="3164"/>
                  </a:lnTo>
                  <a:lnTo>
                    <a:pt x="979" y="3008"/>
                  </a:lnTo>
                  <a:lnTo>
                    <a:pt x="828" y="2860"/>
                  </a:lnTo>
                  <a:lnTo>
                    <a:pt x="824" y="2799"/>
                  </a:lnTo>
                  <a:lnTo>
                    <a:pt x="953" y="2560"/>
                  </a:lnTo>
                  <a:lnTo>
                    <a:pt x="979" y="2567"/>
                  </a:lnTo>
                  <a:lnTo>
                    <a:pt x="1014" y="2378"/>
                  </a:lnTo>
                  <a:lnTo>
                    <a:pt x="1072" y="2316"/>
                  </a:lnTo>
                  <a:lnTo>
                    <a:pt x="991" y="2180"/>
                  </a:lnTo>
                  <a:lnTo>
                    <a:pt x="938" y="2203"/>
                  </a:lnTo>
                  <a:lnTo>
                    <a:pt x="885" y="2203"/>
                  </a:lnTo>
                  <a:lnTo>
                    <a:pt x="730" y="2249"/>
                  </a:lnTo>
                  <a:lnTo>
                    <a:pt x="608" y="2240"/>
                  </a:lnTo>
                  <a:lnTo>
                    <a:pt x="524" y="2218"/>
                  </a:lnTo>
                  <a:lnTo>
                    <a:pt x="388" y="2244"/>
                  </a:lnTo>
                  <a:lnTo>
                    <a:pt x="251" y="2259"/>
                  </a:lnTo>
                  <a:lnTo>
                    <a:pt x="129" y="2388"/>
                  </a:lnTo>
                  <a:lnTo>
                    <a:pt x="60" y="2347"/>
                  </a:lnTo>
                  <a:lnTo>
                    <a:pt x="28" y="2249"/>
                  </a:lnTo>
                  <a:lnTo>
                    <a:pt x="7" y="2211"/>
                  </a:lnTo>
                  <a:lnTo>
                    <a:pt x="0" y="2172"/>
                  </a:lnTo>
                  <a:lnTo>
                    <a:pt x="122" y="2115"/>
                  </a:lnTo>
                  <a:lnTo>
                    <a:pt x="118" y="2036"/>
                  </a:lnTo>
                  <a:lnTo>
                    <a:pt x="167" y="1986"/>
                  </a:lnTo>
                  <a:lnTo>
                    <a:pt x="186" y="1922"/>
                  </a:lnTo>
                  <a:lnTo>
                    <a:pt x="273" y="1926"/>
                  </a:lnTo>
                  <a:lnTo>
                    <a:pt x="263" y="1854"/>
                  </a:lnTo>
                  <a:lnTo>
                    <a:pt x="232" y="1816"/>
                  </a:lnTo>
                  <a:lnTo>
                    <a:pt x="235" y="1782"/>
                  </a:lnTo>
                  <a:lnTo>
                    <a:pt x="277" y="1763"/>
                  </a:lnTo>
                  <a:lnTo>
                    <a:pt x="300" y="1705"/>
                  </a:lnTo>
                  <a:lnTo>
                    <a:pt x="388" y="1656"/>
                  </a:lnTo>
                  <a:lnTo>
                    <a:pt x="452" y="1705"/>
                  </a:lnTo>
                  <a:lnTo>
                    <a:pt x="486" y="1690"/>
                  </a:lnTo>
                  <a:lnTo>
                    <a:pt x="520" y="1690"/>
                  </a:lnTo>
                  <a:lnTo>
                    <a:pt x="596" y="1622"/>
                  </a:lnTo>
                  <a:lnTo>
                    <a:pt x="608" y="1648"/>
                  </a:lnTo>
                  <a:lnTo>
                    <a:pt x="691" y="1644"/>
                  </a:lnTo>
                  <a:lnTo>
                    <a:pt x="684" y="1667"/>
                  </a:lnTo>
                  <a:lnTo>
                    <a:pt x="832" y="1569"/>
                  </a:lnTo>
                  <a:lnTo>
                    <a:pt x="881" y="1560"/>
                  </a:lnTo>
                  <a:lnTo>
                    <a:pt x="893" y="1610"/>
                  </a:lnTo>
                  <a:lnTo>
                    <a:pt x="950" y="1603"/>
                  </a:lnTo>
                  <a:lnTo>
                    <a:pt x="995" y="1625"/>
                  </a:lnTo>
                  <a:lnTo>
                    <a:pt x="1060" y="1603"/>
                  </a:lnTo>
                  <a:lnTo>
                    <a:pt x="1158" y="1599"/>
                  </a:lnTo>
                  <a:lnTo>
                    <a:pt x="1273" y="1531"/>
                  </a:lnTo>
                  <a:lnTo>
                    <a:pt x="1333" y="1447"/>
                  </a:lnTo>
                  <a:lnTo>
                    <a:pt x="1470" y="1291"/>
                  </a:lnTo>
                  <a:lnTo>
                    <a:pt x="1694" y="1303"/>
                  </a:lnTo>
                  <a:lnTo>
                    <a:pt x="1766" y="1333"/>
                  </a:lnTo>
                  <a:lnTo>
                    <a:pt x="2039" y="1117"/>
                  </a:lnTo>
                  <a:lnTo>
                    <a:pt x="2044" y="1079"/>
                  </a:lnTo>
                  <a:lnTo>
                    <a:pt x="1991" y="954"/>
                  </a:lnTo>
                  <a:lnTo>
                    <a:pt x="1972" y="813"/>
                  </a:lnTo>
                  <a:lnTo>
                    <a:pt x="2010" y="756"/>
                  </a:lnTo>
                  <a:lnTo>
                    <a:pt x="1994" y="741"/>
                  </a:lnTo>
                  <a:lnTo>
                    <a:pt x="2039" y="695"/>
                  </a:lnTo>
                  <a:lnTo>
                    <a:pt x="2157" y="646"/>
                  </a:lnTo>
                  <a:lnTo>
                    <a:pt x="2157" y="612"/>
                  </a:lnTo>
                  <a:lnTo>
                    <a:pt x="2184" y="607"/>
                  </a:lnTo>
                  <a:lnTo>
                    <a:pt x="2233" y="559"/>
                  </a:lnTo>
                  <a:lnTo>
                    <a:pt x="2290" y="540"/>
                  </a:lnTo>
                  <a:lnTo>
                    <a:pt x="2400" y="585"/>
                  </a:lnTo>
                  <a:lnTo>
                    <a:pt x="2450" y="471"/>
                  </a:lnTo>
                  <a:lnTo>
                    <a:pt x="2427" y="353"/>
                  </a:lnTo>
                  <a:lnTo>
                    <a:pt x="2439" y="243"/>
                  </a:lnTo>
                  <a:lnTo>
                    <a:pt x="2621" y="0"/>
                  </a:lnTo>
                  <a:lnTo>
                    <a:pt x="2594" y="88"/>
                  </a:lnTo>
                  <a:lnTo>
                    <a:pt x="2644" y="164"/>
                  </a:lnTo>
                  <a:lnTo>
                    <a:pt x="2670" y="274"/>
                  </a:lnTo>
                  <a:lnTo>
                    <a:pt x="2640" y="334"/>
                  </a:lnTo>
                  <a:lnTo>
                    <a:pt x="2685" y="358"/>
                  </a:lnTo>
                  <a:lnTo>
                    <a:pt x="2738" y="349"/>
                  </a:lnTo>
                  <a:lnTo>
                    <a:pt x="2757" y="353"/>
                  </a:lnTo>
                  <a:lnTo>
                    <a:pt x="2742" y="376"/>
                  </a:lnTo>
                  <a:lnTo>
                    <a:pt x="2757" y="418"/>
                  </a:lnTo>
                  <a:lnTo>
                    <a:pt x="2807" y="437"/>
                  </a:lnTo>
                  <a:lnTo>
                    <a:pt x="2795" y="505"/>
                  </a:lnTo>
                  <a:lnTo>
                    <a:pt x="2738" y="596"/>
                  </a:lnTo>
                  <a:lnTo>
                    <a:pt x="2568" y="688"/>
                  </a:lnTo>
                  <a:lnTo>
                    <a:pt x="2571" y="710"/>
                  </a:lnTo>
                  <a:lnTo>
                    <a:pt x="2632" y="722"/>
                  </a:lnTo>
                  <a:lnTo>
                    <a:pt x="2647" y="775"/>
                  </a:lnTo>
                  <a:lnTo>
                    <a:pt x="2644" y="877"/>
                  </a:lnTo>
                  <a:lnTo>
                    <a:pt x="2587" y="983"/>
                  </a:lnTo>
                  <a:lnTo>
                    <a:pt x="2594" y="1029"/>
                  </a:lnTo>
                  <a:lnTo>
                    <a:pt x="2697" y="1174"/>
                  </a:lnTo>
                  <a:lnTo>
                    <a:pt x="2742" y="1174"/>
                  </a:lnTo>
                  <a:lnTo>
                    <a:pt x="2742" y="115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38" name="Freeform 226"/>
            <p:cNvSpPr>
              <a:spLocks/>
            </p:cNvSpPr>
            <p:nvPr/>
          </p:nvSpPr>
          <p:spPr bwMode="auto">
            <a:xfrm>
              <a:off x="6367" y="2427"/>
              <a:ext cx="585" cy="597"/>
            </a:xfrm>
            <a:custGeom>
              <a:avLst/>
              <a:gdLst>
                <a:gd name="T0" fmla="*/ 2834 w 3506"/>
                <a:gd name="T1" fmla="*/ 1249 h 3582"/>
                <a:gd name="T2" fmla="*/ 2917 w 3506"/>
                <a:gd name="T3" fmla="*/ 1466 h 3582"/>
                <a:gd name="T4" fmla="*/ 3042 w 3506"/>
                <a:gd name="T5" fmla="*/ 1560 h 3582"/>
                <a:gd name="T6" fmla="*/ 3190 w 3506"/>
                <a:gd name="T7" fmla="*/ 1869 h 3582"/>
                <a:gd name="T8" fmla="*/ 3331 w 3506"/>
                <a:gd name="T9" fmla="*/ 1902 h 3582"/>
                <a:gd name="T10" fmla="*/ 3498 w 3506"/>
                <a:gd name="T11" fmla="*/ 2051 h 3582"/>
                <a:gd name="T12" fmla="*/ 3407 w 3506"/>
                <a:gd name="T13" fmla="*/ 2199 h 3582"/>
                <a:gd name="T14" fmla="*/ 3205 w 3506"/>
                <a:gd name="T15" fmla="*/ 2450 h 3582"/>
                <a:gd name="T16" fmla="*/ 3001 w 3506"/>
                <a:gd name="T17" fmla="*/ 2572 h 3582"/>
                <a:gd name="T18" fmla="*/ 2800 w 3506"/>
                <a:gd name="T19" fmla="*/ 2606 h 3582"/>
                <a:gd name="T20" fmla="*/ 2443 w 3506"/>
                <a:gd name="T21" fmla="*/ 2682 h 3582"/>
                <a:gd name="T22" fmla="*/ 2260 w 3506"/>
                <a:gd name="T23" fmla="*/ 2711 h 3582"/>
                <a:gd name="T24" fmla="*/ 2063 w 3506"/>
                <a:gd name="T25" fmla="*/ 2750 h 3582"/>
                <a:gd name="T26" fmla="*/ 1888 w 3506"/>
                <a:gd name="T27" fmla="*/ 2818 h 3582"/>
                <a:gd name="T28" fmla="*/ 1197 w 3506"/>
                <a:gd name="T29" fmla="*/ 3482 h 3582"/>
                <a:gd name="T30" fmla="*/ 828 w 3506"/>
                <a:gd name="T31" fmla="*/ 3547 h 3582"/>
                <a:gd name="T32" fmla="*/ 646 w 3506"/>
                <a:gd name="T33" fmla="*/ 3578 h 3582"/>
                <a:gd name="T34" fmla="*/ 520 w 3506"/>
                <a:gd name="T35" fmla="*/ 3491 h 3582"/>
                <a:gd name="T36" fmla="*/ 634 w 3506"/>
                <a:gd name="T37" fmla="*/ 3331 h 3582"/>
                <a:gd name="T38" fmla="*/ 960 w 3506"/>
                <a:gd name="T39" fmla="*/ 3164 h 3582"/>
                <a:gd name="T40" fmla="*/ 824 w 3506"/>
                <a:gd name="T41" fmla="*/ 2799 h 3582"/>
                <a:gd name="T42" fmla="*/ 1014 w 3506"/>
                <a:gd name="T43" fmla="*/ 2378 h 3582"/>
                <a:gd name="T44" fmla="*/ 938 w 3506"/>
                <a:gd name="T45" fmla="*/ 2203 h 3582"/>
                <a:gd name="T46" fmla="*/ 608 w 3506"/>
                <a:gd name="T47" fmla="*/ 2240 h 3582"/>
                <a:gd name="T48" fmla="*/ 251 w 3506"/>
                <a:gd name="T49" fmla="*/ 2259 h 3582"/>
                <a:gd name="T50" fmla="*/ 28 w 3506"/>
                <a:gd name="T51" fmla="*/ 2249 h 3582"/>
                <a:gd name="T52" fmla="*/ 122 w 3506"/>
                <a:gd name="T53" fmla="*/ 2115 h 3582"/>
                <a:gd name="T54" fmla="*/ 186 w 3506"/>
                <a:gd name="T55" fmla="*/ 1922 h 3582"/>
                <a:gd name="T56" fmla="*/ 232 w 3506"/>
                <a:gd name="T57" fmla="*/ 1816 h 3582"/>
                <a:gd name="T58" fmla="*/ 300 w 3506"/>
                <a:gd name="T59" fmla="*/ 1705 h 3582"/>
                <a:gd name="T60" fmla="*/ 486 w 3506"/>
                <a:gd name="T61" fmla="*/ 1690 h 3582"/>
                <a:gd name="T62" fmla="*/ 608 w 3506"/>
                <a:gd name="T63" fmla="*/ 1648 h 3582"/>
                <a:gd name="T64" fmla="*/ 832 w 3506"/>
                <a:gd name="T65" fmla="*/ 1569 h 3582"/>
                <a:gd name="T66" fmla="*/ 950 w 3506"/>
                <a:gd name="T67" fmla="*/ 1603 h 3582"/>
                <a:gd name="T68" fmla="*/ 1158 w 3506"/>
                <a:gd name="T69" fmla="*/ 1599 h 3582"/>
                <a:gd name="T70" fmla="*/ 1470 w 3506"/>
                <a:gd name="T71" fmla="*/ 1291 h 3582"/>
                <a:gd name="T72" fmla="*/ 2039 w 3506"/>
                <a:gd name="T73" fmla="*/ 1117 h 3582"/>
                <a:gd name="T74" fmla="*/ 1972 w 3506"/>
                <a:gd name="T75" fmla="*/ 813 h 3582"/>
                <a:gd name="T76" fmla="*/ 2039 w 3506"/>
                <a:gd name="T77" fmla="*/ 695 h 3582"/>
                <a:gd name="T78" fmla="*/ 2184 w 3506"/>
                <a:gd name="T79" fmla="*/ 607 h 3582"/>
                <a:gd name="T80" fmla="*/ 2400 w 3506"/>
                <a:gd name="T81" fmla="*/ 585 h 3582"/>
                <a:gd name="T82" fmla="*/ 2439 w 3506"/>
                <a:gd name="T83" fmla="*/ 243 h 3582"/>
                <a:gd name="T84" fmla="*/ 2644 w 3506"/>
                <a:gd name="T85" fmla="*/ 164 h 3582"/>
                <a:gd name="T86" fmla="*/ 2685 w 3506"/>
                <a:gd name="T87" fmla="*/ 358 h 3582"/>
                <a:gd name="T88" fmla="*/ 2742 w 3506"/>
                <a:gd name="T89" fmla="*/ 376 h 3582"/>
                <a:gd name="T90" fmla="*/ 2795 w 3506"/>
                <a:gd name="T91" fmla="*/ 505 h 3582"/>
                <a:gd name="T92" fmla="*/ 2571 w 3506"/>
                <a:gd name="T93" fmla="*/ 710 h 3582"/>
                <a:gd name="T94" fmla="*/ 2644 w 3506"/>
                <a:gd name="T95" fmla="*/ 877 h 3582"/>
                <a:gd name="T96" fmla="*/ 2697 w 3506"/>
                <a:gd name="T97" fmla="*/ 1174 h 3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506" h="3582">
                  <a:moveTo>
                    <a:pt x="2742" y="1151"/>
                  </a:moveTo>
                  <a:lnTo>
                    <a:pt x="2814" y="1162"/>
                  </a:lnTo>
                  <a:lnTo>
                    <a:pt x="2834" y="1249"/>
                  </a:lnTo>
                  <a:lnTo>
                    <a:pt x="2848" y="1349"/>
                  </a:lnTo>
                  <a:lnTo>
                    <a:pt x="2826" y="1387"/>
                  </a:lnTo>
                  <a:lnTo>
                    <a:pt x="2917" y="1466"/>
                  </a:lnTo>
                  <a:lnTo>
                    <a:pt x="2913" y="1553"/>
                  </a:lnTo>
                  <a:lnTo>
                    <a:pt x="3008" y="1576"/>
                  </a:lnTo>
                  <a:lnTo>
                    <a:pt x="3042" y="1560"/>
                  </a:lnTo>
                  <a:lnTo>
                    <a:pt x="3123" y="1629"/>
                  </a:lnTo>
                  <a:lnTo>
                    <a:pt x="3046" y="1754"/>
                  </a:lnTo>
                  <a:lnTo>
                    <a:pt x="3190" y="1869"/>
                  </a:lnTo>
                  <a:lnTo>
                    <a:pt x="3339" y="1808"/>
                  </a:lnTo>
                  <a:lnTo>
                    <a:pt x="3403" y="1830"/>
                  </a:lnTo>
                  <a:lnTo>
                    <a:pt x="3331" y="1902"/>
                  </a:lnTo>
                  <a:lnTo>
                    <a:pt x="3460" y="1994"/>
                  </a:lnTo>
                  <a:lnTo>
                    <a:pt x="3487" y="1994"/>
                  </a:lnTo>
                  <a:lnTo>
                    <a:pt x="3498" y="2051"/>
                  </a:lnTo>
                  <a:lnTo>
                    <a:pt x="3506" y="2139"/>
                  </a:lnTo>
                  <a:lnTo>
                    <a:pt x="3453" y="2180"/>
                  </a:lnTo>
                  <a:lnTo>
                    <a:pt x="3407" y="2199"/>
                  </a:lnTo>
                  <a:lnTo>
                    <a:pt x="3278" y="2381"/>
                  </a:lnTo>
                  <a:lnTo>
                    <a:pt x="3224" y="2385"/>
                  </a:lnTo>
                  <a:lnTo>
                    <a:pt x="3205" y="2450"/>
                  </a:lnTo>
                  <a:lnTo>
                    <a:pt x="3130" y="2529"/>
                  </a:lnTo>
                  <a:lnTo>
                    <a:pt x="3039" y="2541"/>
                  </a:lnTo>
                  <a:lnTo>
                    <a:pt x="3001" y="2572"/>
                  </a:lnTo>
                  <a:lnTo>
                    <a:pt x="3011" y="2617"/>
                  </a:lnTo>
                  <a:lnTo>
                    <a:pt x="2822" y="2625"/>
                  </a:lnTo>
                  <a:lnTo>
                    <a:pt x="2800" y="2606"/>
                  </a:lnTo>
                  <a:lnTo>
                    <a:pt x="2674" y="2609"/>
                  </a:lnTo>
                  <a:lnTo>
                    <a:pt x="2621" y="2644"/>
                  </a:lnTo>
                  <a:lnTo>
                    <a:pt x="2443" y="2682"/>
                  </a:lnTo>
                  <a:lnTo>
                    <a:pt x="2396" y="2666"/>
                  </a:lnTo>
                  <a:lnTo>
                    <a:pt x="2264" y="2666"/>
                  </a:lnTo>
                  <a:lnTo>
                    <a:pt x="2260" y="2711"/>
                  </a:lnTo>
                  <a:lnTo>
                    <a:pt x="2173" y="2776"/>
                  </a:lnTo>
                  <a:lnTo>
                    <a:pt x="2104" y="2773"/>
                  </a:lnTo>
                  <a:lnTo>
                    <a:pt x="2063" y="2750"/>
                  </a:lnTo>
                  <a:lnTo>
                    <a:pt x="2025" y="2773"/>
                  </a:lnTo>
                  <a:lnTo>
                    <a:pt x="1982" y="2738"/>
                  </a:lnTo>
                  <a:lnTo>
                    <a:pt x="1888" y="2818"/>
                  </a:lnTo>
                  <a:lnTo>
                    <a:pt x="1751" y="2989"/>
                  </a:lnTo>
                  <a:lnTo>
                    <a:pt x="1311" y="3429"/>
                  </a:lnTo>
                  <a:lnTo>
                    <a:pt x="1197" y="3482"/>
                  </a:lnTo>
                  <a:lnTo>
                    <a:pt x="1079" y="3494"/>
                  </a:lnTo>
                  <a:lnTo>
                    <a:pt x="988" y="3513"/>
                  </a:lnTo>
                  <a:lnTo>
                    <a:pt x="828" y="3547"/>
                  </a:lnTo>
                  <a:lnTo>
                    <a:pt x="759" y="3520"/>
                  </a:lnTo>
                  <a:lnTo>
                    <a:pt x="703" y="3582"/>
                  </a:lnTo>
                  <a:lnTo>
                    <a:pt x="646" y="3578"/>
                  </a:lnTo>
                  <a:lnTo>
                    <a:pt x="615" y="3532"/>
                  </a:lnTo>
                  <a:lnTo>
                    <a:pt x="532" y="3558"/>
                  </a:lnTo>
                  <a:lnTo>
                    <a:pt x="520" y="3491"/>
                  </a:lnTo>
                  <a:lnTo>
                    <a:pt x="589" y="3429"/>
                  </a:lnTo>
                  <a:lnTo>
                    <a:pt x="600" y="3353"/>
                  </a:lnTo>
                  <a:lnTo>
                    <a:pt x="634" y="3331"/>
                  </a:lnTo>
                  <a:lnTo>
                    <a:pt x="680" y="3338"/>
                  </a:lnTo>
                  <a:lnTo>
                    <a:pt x="840" y="3262"/>
                  </a:lnTo>
                  <a:lnTo>
                    <a:pt x="960" y="3164"/>
                  </a:lnTo>
                  <a:lnTo>
                    <a:pt x="979" y="3008"/>
                  </a:lnTo>
                  <a:lnTo>
                    <a:pt x="828" y="2860"/>
                  </a:lnTo>
                  <a:lnTo>
                    <a:pt x="824" y="2799"/>
                  </a:lnTo>
                  <a:lnTo>
                    <a:pt x="953" y="2560"/>
                  </a:lnTo>
                  <a:lnTo>
                    <a:pt x="979" y="2567"/>
                  </a:lnTo>
                  <a:lnTo>
                    <a:pt x="1014" y="2378"/>
                  </a:lnTo>
                  <a:lnTo>
                    <a:pt x="1072" y="2316"/>
                  </a:lnTo>
                  <a:lnTo>
                    <a:pt x="991" y="2180"/>
                  </a:lnTo>
                  <a:lnTo>
                    <a:pt x="938" y="2203"/>
                  </a:lnTo>
                  <a:lnTo>
                    <a:pt x="885" y="2203"/>
                  </a:lnTo>
                  <a:lnTo>
                    <a:pt x="730" y="2249"/>
                  </a:lnTo>
                  <a:lnTo>
                    <a:pt x="608" y="2240"/>
                  </a:lnTo>
                  <a:lnTo>
                    <a:pt x="524" y="2218"/>
                  </a:lnTo>
                  <a:lnTo>
                    <a:pt x="388" y="2244"/>
                  </a:lnTo>
                  <a:lnTo>
                    <a:pt x="251" y="2259"/>
                  </a:lnTo>
                  <a:lnTo>
                    <a:pt x="129" y="2388"/>
                  </a:lnTo>
                  <a:lnTo>
                    <a:pt x="60" y="2347"/>
                  </a:lnTo>
                  <a:lnTo>
                    <a:pt x="28" y="2249"/>
                  </a:lnTo>
                  <a:lnTo>
                    <a:pt x="7" y="2211"/>
                  </a:lnTo>
                  <a:lnTo>
                    <a:pt x="0" y="2172"/>
                  </a:lnTo>
                  <a:lnTo>
                    <a:pt x="122" y="2115"/>
                  </a:lnTo>
                  <a:lnTo>
                    <a:pt x="118" y="2036"/>
                  </a:lnTo>
                  <a:lnTo>
                    <a:pt x="167" y="1986"/>
                  </a:lnTo>
                  <a:lnTo>
                    <a:pt x="186" y="1922"/>
                  </a:lnTo>
                  <a:lnTo>
                    <a:pt x="273" y="1926"/>
                  </a:lnTo>
                  <a:lnTo>
                    <a:pt x="263" y="1854"/>
                  </a:lnTo>
                  <a:lnTo>
                    <a:pt x="232" y="1816"/>
                  </a:lnTo>
                  <a:lnTo>
                    <a:pt x="235" y="1782"/>
                  </a:lnTo>
                  <a:lnTo>
                    <a:pt x="277" y="1763"/>
                  </a:lnTo>
                  <a:lnTo>
                    <a:pt x="300" y="1705"/>
                  </a:lnTo>
                  <a:lnTo>
                    <a:pt x="388" y="1656"/>
                  </a:lnTo>
                  <a:lnTo>
                    <a:pt x="452" y="1705"/>
                  </a:lnTo>
                  <a:lnTo>
                    <a:pt x="486" y="1690"/>
                  </a:lnTo>
                  <a:lnTo>
                    <a:pt x="520" y="1690"/>
                  </a:lnTo>
                  <a:lnTo>
                    <a:pt x="596" y="1622"/>
                  </a:lnTo>
                  <a:lnTo>
                    <a:pt x="608" y="1648"/>
                  </a:lnTo>
                  <a:lnTo>
                    <a:pt x="691" y="1644"/>
                  </a:lnTo>
                  <a:lnTo>
                    <a:pt x="684" y="1667"/>
                  </a:lnTo>
                  <a:lnTo>
                    <a:pt x="832" y="1569"/>
                  </a:lnTo>
                  <a:lnTo>
                    <a:pt x="881" y="1560"/>
                  </a:lnTo>
                  <a:lnTo>
                    <a:pt x="893" y="1610"/>
                  </a:lnTo>
                  <a:lnTo>
                    <a:pt x="950" y="1603"/>
                  </a:lnTo>
                  <a:lnTo>
                    <a:pt x="995" y="1625"/>
                  </a:lnTo>
                  <a:lnTo>
                    <a:pt x="1060" y="1603"/>
                  </a:lnTo>
                  <a:lnTo>
                    <a:pt x="1158" y="1599"/>
                  </a:lnTo>
                  <a:lnTo>
                    <a:pt x="1273" y="1531"/>
                  </a:lnTo>
                  <a:lnTo>
                    <a:pt x="1333" y="1447"/>
                  </a:lnTo>
                  <a:lnTo>
                    <a:pt x="1470" y="1291"/>
                  </a:lnTo>
                  <a:lnTo>
                    <a:pt x="1694" y="1303"/>
                  </a:lnTo>
                  <a:lnTo>
                    <a:pt x="1766" y="1333"/>
                  </a:lnTo>
                  <a:lnTo>
                    <a:pt x="2039" y="1117"/>
                  </a:lnTo>
                  <a:lnTo>
                    <a:pt x="2044" y="1079"/>
                  </a:lnTo>
                  <a:lnTo>
                    <a:pt x="1991" y="954"/>
                  </a:lnTo>
                  <a:lnTo>
                    <a:pt x="1972" y="813"/>
                  </a:lnTo>
                  <a:lnTo>
                    <a:pt x="2010" y="756"/>
                  </a:lnTo>
                  <a:lnTo>
                    <a:pt x="1994" y="741"/>
                  </a:lnTo>
                  <a:lnTo>
                    <a:pt x="2039" y="695"/>
                  </a:lnTo>
                  <a:lnTo>
                    <a:pt x="2157" y="646"/>
                  </a:lnTo>
                  <a:lnTo>
                    <a:pt x="2157" y="612"/>
                  </a:lnTo>
                  <a:lnTo>
                    <a:pt x="2184" y="607"/>
                  </a:lnTo>
                  <a:lnTo>
                    <a:pt x="2233" y="559"/>
                  </a:lnTo>
                  <a:lnTo>
                    <a:pt x="2290" y="540"/>
                  </a:lnTo>
                  <a:lnTo>
                    <a:pt x="2400" y="585"/>
                  </a:lnTo>
                  <a:lnTo>
                    <a:pt x="2450" y="471"/>
                  </a:lnTo>
                  <a:lnTo>
                    <a:pt x="2427" y="353"/>
                  </a:lnTo>
                  <a:lnTo>
                    <a:pt x="2439" y="243"/>
                  </a:lnTo>
                  <a:lnTo>
                    <a:pt x="2621" y="0"/>
                  </a:lnTo>
                  <a:lnTo>
                    <a:pt x="2594" y="88"/>
                  </a:lnTo>
                  <a:lnTo>
                    <a:pt x="2644" y="164"/>
                  </a:lnTo>
                  <a:lnTo>
                    <a:pt x="2670" y="274"/>
                  </a:lnTo>
                  <a:lnTo>
                    <a:pt x="2640" y="334"/>
                  </a:lnTo>
                  <a:lnTo>
                    <a:pt x="2685" y="358"/>
                  </a:lnTo>
                  <a:lnTo>
                    <a:pt x="2738" y="349"/>
                  </a:lnTo>
                  <a:lnTo>
                    <a:pt x="2757" y="353"/>
                  </a:lnTo>
                  <a:lnTo>
                    <a:pt x="2742" y="376"/>
                  </a:lnTo>
                  <a:lnTo>
                    <a:pt x="2757" y="418"/>
                  </a:lnTo>
                  <a:lnTo>
                    <a:pt x="2807" y="437"/>
                  </a:lnTo>
                  <a:lnTo>
                    <a:pt x="2795" y="505"/>
                  </a:lnTo>
                  <a:lnTo>
                    <a:pt x="2738" y="596"/>
                  </a:lnTo>
                  <a:lnTo>
                    <a:pt x="2568" y="688"/>
                  </a:lnTo>
                  <a:lnTo>
                    <a:pt x="2571" y="710"/>
                  </a:lnTo>
                  <a:lnTo>
                    <a:pt x="2632" y="722"/>
                  </a:lnTo>
                  <a:lnTo>
                    <a:pt x="2647" y="775"/>
                  </a:lnTo>
                  <a:lnTo>
                    <a:pt x="2644" y="877"/>
                  </a:lnTo>
                  <a:lnTo>
                    <a:pt x="2587" y="983"/>
                  </a:lnTo>
                  <a:lnTo>
                    <a:pt x="2594" y="1029"/>
                  </a:lnTo>
                  <a:lnTo>
                    <a:pt x="2697" y="1174"/>
                  </a:lnTo>
                  <a:lnTo>
                    <a:pt x="2742" y="1174"/>
                  </a:lnTo>
                  <a:lnTo>
                    <a:pt x="2742" y="115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39" name="Freeform 227"/>
            <p:cNvSpPr>
              <a:spLocks/>
            </p:cNvSpPr>
            <p:nvPr/>
          </p:nvSpPr>
          <p:spPr bwMode="auto">
            <a:xfrm>
              <a:off x="6295" y="2790"/>
              <a:ext cx="340" cy="393"/>
            </a:xfrm>
            <a:custGeom>
              <a:avLst/>
              <a:gdLst>
                <a:gd name="T0" fmla="*/ 200 w 2038"/>
                <a:gd name="T1" fmla="*/ 455 h 2358"/>
                <a:gd name="T2" fmla="*/ 255 w 2038"/>
                <a:gd name="T3" fmla="*/ 396 h 2358"/>
                <a:gd name="T4" fmla="*/ 485 w 2038"/>
                <a:gd name="T5" fmla="*/ 341 h 2358"/>
                <a:gd name="T6" fmla="*/ 522 w 2038"/>
                <a:gd name="T7" fmla="*/ 266 h 2358"/>
                <a:gd name="T8" fmla="*/ 685 w 2038"/>
                <a:gd name="T9" fmla="*/ 79 h 2358"/>
                <a:gd name="T10" fmla="*/ 963 w 2038"/>
                <a:gd name="T11" fmla="*/ 37 h 2358"/>
                <a:gd name="T12" fmla="*/ 1163 w 2038"/>
                <a:gd name="T13" fmla="*/ 72 h 2358"/>
                <a:gd name="T14" fmla="*/ 1376 w 2038"/>
                <a:gd name="T15" fmla="*/ 30 h 2358"/>
                <a:gd name="T16" fmla="*/ 1503 w 2038"/>
                <a:gd name="T17" fmla="*/ 142 h 2358"/>
                <a:gd name="T18" fmla="*/ 1416 w 2038"/>
                <a:gd name="T19" fmla="*/ 387 h 2358"/>
                <a:gd name="T20" fmla="*/ 1255 w 2038"/>
                <a:gd name="T21" fmla="*/ 626 h 2358"/>
                <a:gd name="T22" fmla="*/ 1416 w 2038"/>
                <a:gd name="T23" fmla="*/ 833 h 2358"/>
                <a:gd name="T24" fmla="*/ 1277 w 2038"/>
                <a:gd name="T25" fmla="*/ 1085 h 2358"/>
                <a:gd name="T26" fmla="*/ 1075 w 2038"/>
                <a:gd name="T27" fmla="*/ 1153 h 2358"/>
                <a:gd name="T28" fmla="*/ 1022 w 2038"/>
                <a:gd name="T29" fmla="*/ 1245 h 2358"/>
                <a:gd name="T30" fmla="*/ 973 w 2038"/>
                <a:gd name="T31" fmla="*/ 1379 h 2358"/>
                <a:gd name="T32" fmla="*/ 1081 w 2038"/>
                <a:gd name="T33" fmla="*/ 1402 h 2358"/>
                <a:gd name="T34" fmla="*/ 1192 w 2038"/>
                <a:gd name="T35" fmla="*/ 1340 h 2358"/>
                <a:gd name="T36" fmla="*/ 1529 w 2038"/>
                <a:gd name="T37" fmla="*/ 1310 h 2358"/>
                <a:gd name="T38" fmla="*/ 1749 w 2038"/>
                <a:gd name="T39" fmla="*/ 1251 h 2358"/>
                <a:gd name="T40" fmla="*/ 2025 w 2038"/>
                <a:gd name="T41" fmla="*/ 1629 h 2358"/>
                <a:gd name="T42" fmla="*/ 1883 w 2038"/>
                <a:gd name="T43" fmla="*/ 1690 h 2358"/>
                <a:gd name="T44" fmla="*/ 1792 w 2038"/>
                <a:gd name="T45" fmla="*/ 1855 h 2358"/>
                <a:gd name="T46" fmla="*/ 1556 w 2038"/>
                <a:gd name="T47" fmla="*/ 2040 h 2358"/>
                <a:gd name="T48" fmla="*/ 1336 w 2038"/>
                <a:gd name="T49" fmla="*/ 2083 h 2358"/>
                <a:gd name="T50" fmla="*/ 1251 w 2038"/>
                <a:gd name="T51" fmla="*/ 2110 h 2358"/>
                <a:gd name="T52" fmla="*/ 1120 w 2038"/>
                <a:gd name="T53" fmla="*/ 2106 h 2358"/>
                <a:gd name="T54" fmla="*/ 1029 w 2038"/>
                <a:gd name="T55" fmla="*/ 2251 h 2358"/>
                <a:gd name="T56" fmla="*/ 835 w 2038"/>
                <a:gd name="T57" fmla="*/ 2322 h 2358"/>
                <a:gd name="T58" fmla="*/ 740 w 2038"/>
                <a:gd name="T59" fmla="*/ 2358 h 2358"/>
                <a:gd name="T60" fmla="*/ 485 w 2038"/>
                <a:gd name="T61" fmla="*/ 2319 h 2358"/>
                <a:gd name="T62" fmla="*/ 259 w 2038"/>
                <a:gd name="T63" fmla="*/ 1995 h 2358"/>
                <a:gd name="T64" fmla="*/ 240 w 2038"/>
                <a:gd name="T65" fmla="*/ 1860 h 2358"/>
                <a:gd name="T66" fmla="*/ 220 w 2038"/>
                <a:gd name="T67" fmla="*/ 1588 h 2358"/>
                <a:gd name="T68" fmla="*/ 236 w 2038"/>
                <a:gd name="T69" fmla="*/ 1484 h 2358"/>
                <a:gd name="T70" fmla="*/ 296 w 2038"/>
                <a:gd name="T71" fmla="*/ 1268 h 2358"/>
                <a:gd name="T72" fmla="*/ 37 w 2038"/>
                <a:gd name="T73" fmla="*/ 803 h 2358"/>
                <a:gd name="T74" fmla="*/ 46 w 2038"/>
                <a:gd name="T75" fmla="*/ 636 h 2358"/>
                <a:gd name="T76" fmla="*/ 0 w 2038"/>
                <a:gd name="T77" fmla="*/ 462 h 2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038" h="2358">
                  <a:moveTo>
                    <a:pt x="0" y="462"/>
                  </a:moveTo>
                  <a:lnTo>
                    <a:pt x="200" y="455"/>
                  </a:lnTo>
                  <a:lnTo>
                    <a:pt x="184" y="416"/>
                  </a:lnTo>
                  <a:lnTo>
                    <a:pt x="255" y="396"/>
                  </a:lnTo>
                  <a:lnTo>
                    <a:pt x="433" y="410"/>
                  </a:lnTo>
                  <a:lnTo>
                    <a:pt x="485" y="341"/>
                  </a:lnTo>
                  <a:lnTo>
                    <a:pt x="492" y="266"/>
                  </a:lnTo>
                  <a:lnTo>
                    <a:pt x="522" y="266"/>
                  </a:lnTo>
                  <a:lnTo>
                    <a:pt x="564" y="213"/>
                  </a:lnTo>
                  <a:lnTo>
                    <a:pt x="685" y="79"/>
                  </a:lnTo>
                  <a:lnTo>
                    <a:pt x="779" y="72"/>
                  </a:lnTo>
                  <a:lnTo>
                    <a:pt x="963" y="37"/>
                  </a:lnTo>
                  <a:lnTo>
                    <a:pt x="1055" y="66"/>
                  </a:lnTo>
                  <a:lnTo>
                    <a:pt x="1163" y="72"/>
                  </a:lnTo>
                  <a:lnTo>
                    <a:pt x="1323" y="20"/>
                  </a:lnTo>
                  <a:lnTo>
                    <a:pt x="1376" y="30"/>
                  </a:lnTo>
                  <a:lnTo>
                    <a:pt x="1425" y="0"/>
                  </a:lnTo>
                  <a:lnTo>
                    <a:pt x="1503" y="142"/>
                  </a:lnTo>
                  <a:lnTo>
                    <a:pt x="1451" y="197"/>
                  </a:lnTo>
                  <a:lnTo>
                    <a:pt x="1416" y="387"/>
                  </a:lnTo>
                  <a:lnTo>
                    <a:pt x="1396" y="377"/>
                  </a:lnTo>
                  <a:lnTo>
                    <a:pt x="1255" y="626"/>
                  </a:lnTo>
                  <a:lnTo>
                    <a:pt x="1268" y="685"/>
                  </a:lnTo>
                  <a:lnTo>
                    <a:pt x="1416" y="833"/>
                  </a:lnTo>
                  <a:lnTo>
                    <a:pt x="1396" y="977"/>
                  </a:lnTo>
                  <a:lnTo>
                    <a:pt x="1277" y="1085"/>
                  </a:lnTo>
                  <a:lnTo>
                    <a:pt x="1114" y="1160"/>
                  </a:lnTo>
                  <a:lnTo>
                    <a:pt x="1075" y="1153"/>
                  </a:lnTo>
                  <a:lnTo>
                    <a:pt x="1032" y="1170"/>
                  </a:lnTo>
                  <a:lnTo>
                    <a:pt x="1022" y="1245"/>
                  </a:lnTo>
                  <a:lnTo>
                    <a:pt x="957" y="1310"/>
                  </a:lnTo>
                  <a:lnTo>
                    <a:pt x="973" y="1379"/>
                  </a:lnTo>
                  <a:lnTo>
                    <a:pt x="1051" y="1357"/>
                  </a:lnTo>
                  <a:lnTo>
                    <a:pt x="1081" y="1402"/>
                  </a:lnTo>
                  <a:lnTo>
                    <a:pt x="1133" y="1405"/>
                  </a:lnTo>
                  <a:lnTo>
                    <a:pt x="1192" y="1340"/>
                  </a:lnTo>
                  <a:lnTo>
                    <a:pt x="1258" y="1366"/>
                  </a:lnTo>
                  <a:lnTo>
                    <a:pt x="1529" y="1310"/>
                  </a:lnTo>
                  <a:lnTo>
                    <a:pt x="1631" y="1303"/>
                  </a:lnTo>
                  <a:lnTo>
                    <a:pt x="1749" y="1251"/>
                  </a:lnTo>
                  <a:lnTo>
                    <a:pt x="2038" y="1566"/>
                  </a:lnTo>
                  <a:lnTo>
                    <a:pt x="2025" y="1629"/>
                  </a:lnTo>
                  <a:lnTo>
                    <a:pt x="1972" y="1618"/>
                  </a:lnTo>
                  <a:lnTo>
                    <a:pt x="1883" y="1690"/>
                  </a:lnTo>
                  <a:lnTo>
                    <a:pt x="1890" y="1742"/>
                  </a:lnTo>
                  <a:lnTo>
                    <a:pt x="1792" y="1855"/>
                  </a:lnTo>
                  <a:lnTo>
                    <a:pt x="1588" y="1923"/>
                  </a:lnTo>
                  <a:lnTo>
                    <a:pt x="1556" y="2040"/>
                  </a:lnTo>
                  <a:lnTo>
                    <a:pt x="1346" y="2060"/>
                  </a:lnTo>
                  <a:lnTo>
                    <a:pt x="1336" y="2083"/>
                  </a:lnTo>
                  <a:lnTo>
                    <a:pt x="1275" y="2080"/>
                  </a:lnTo>
                  <a:lnTo>
                    <a:pt x="1251" y="2110"/>
                  </a:lnTo>
                  <a:lnTo>
                    <a:pt x="1183" y="2123"/>
                  </a:lnTo>
                  <a:lnTo>
                    <a:pt x="1120" y="2106"/>
                  </a:lnTo>
                  <a:lnTo>
                    <a:pt x="1055" y="2171"/>
                  </a:lnTo>
                  <a:lnTo>
                    <a:pt x="1029" y="2251"/>
                  </a:lnTo>
                  <a:lnTo>
                    <a:pt x="957" y="2336"/>
                  </a:lnTo>
                  <a:lnTo>
                    <a:pt x="835" y="2322"/>
                  </a:lnTo>
                  <a:lnTo>
                    <a:pt x="822" y="2349"/>
                  </a:lnTo>
                  <a:lnTo>
                    <a:pt x="740" y="2358"/>
                  </a:lnTo>
                  <a:lnTo>
                    <a:pt x="701" y="2316"/>
                  </a:lnTo>
                  <a:lnTo>
                    <a:pt x="485" y="2319"/>
                  </a:lnTo>
                  <a:lnTo>
                    <a:pt x="436" y="2168"/>
                  </a:lnTo>
                  <a:lnTo>
                    <a:pt x="259" y="1995"/>
                  </a:lnTo>
                  <a:lnTo>
                    <a:pt x="270" y="1929"/>
                  </a:lnTo>
                  <a:lnTo>
                    <a:pt x="240" y="1860"/>
                  </a:lnTo>
                  <a:lnTo>
                    <a:pt x="249" y="1657"/>
                  </a:lnTo>
                  <a:lnTo>
                    <a:pt x="220" y="1588"/>
                  </a:lnTo>
                  <a:lnTo>
                    <a:pt x="216" y="1553"/>
                  </a:lnTo>
                  <a:lnTo>
                    <a:pt x="236" y="1484"/>
                  </a:lnTo>
                  <a:lnTo>
                    <a:pt x="305" y="1362"/>
                  </a:lnTo>
                  <a:lnTo>
                    <a:pt x="296" y="1268"/>
                  </a:lnTo>
                  <a:lnTo>
                    <a:pt x="131" y="1072"/>
                  </a:lnTo>
                  <a:lnTo>
                    <a:pt x="37" y="803"/>
                  </a:lnTo>
                  <a:lnTo>
                    <a:pt x="24" y="672"/>
                  </a:lnTo>
                  <a:lnTo>
                    <a:pt x="46" y="636"/>
                  </a:lnTo>
                  <a:lnTo>
                    <a:pt x="50" y="553"/>
                  </a:lnTo>
                  <a:lnTo>
                    <a:pt x="0" y="46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40" name="Freeform 228"/>
            <p:cNvSpPr>
              <a:spLocks/>
            </p:cNvSpPr>
            <p:nvPr/>
          </p:nvSpPr>
          <p:spPr bwMode="auto">
            <a:xfrm>
              <a:off x="6295" y="2790"/>
              <a:ext cx="340" cy="393"/>
            </a:xfrm>
            <a:custGeom>
              <a:avLst/>
              <a:gdLst>
                <a:gd name="T0" fmla="*/ 200 w 2038"/>
                <a:gd name="T1" fmla="*/ 455 h 2358"/>
                <a:gd name="T2" fmla="*/ 255 w 2038"/>
                <a:gd name="T3" fmla="*/ 396 h 2358"/>
                <a:gd name="T4" fmla="*/ 485 w 2038"/>
                <a:gd name="T5" fmla="*/ 341 h 2358"/>
                <a:gd name="T6" fmla="*/ 522 w 2038"/>
                <a:gd name="T7" fmla="*/ 266 h 2358"/>
                <a:gd name="T8" fmla="*/ 685 w 2038"/>
                <a:gd name="T9" fmla="*/ 79 h 2358"/>
                <a:gd name="T10" fmla="*/ 963 w 2038"/>
                <a:gd name="T11" fmla="*/ 37 h 2358"/>
                <a:gd name="T12" fmla="*/ 1163 w 2038"/>
                <a:gd name="T13" fmla="*/ 72 h 2358"/>
                <a:gd name="T14" fmla="*/ 1376 w 2038"/>
                <a:gd name="T15" fmla="*/ 30 h 2358"/>
                <a:gd name="T16" fmla="*/ 1503 w 2038"/>
                <a:gd name="T17" fmla="*/ 142 h 2358"/>
                <a:gd name="T18" fmla="*/ 1416 w 2038"/>
                <a:gd name="T19" fmla="*/ 387 h 2358"/>
                <a:gd name="T20" fmla="*/ 1255 w 2038"/>
                <a:gd name="T21" fmla="*/ 626 h 2358"/>
                <a:gd name="T22" fmla="*/ 1416 w 2038"/>
                <a:gd name="T23" fmla="*/ 833 h 2358"/>
                <a:gd name="T24" fmla="*/ 1277 w 2038"/>
                <a:gd name="T25" fmla="*/ 1085 h 2358"/>
                <a:gd name="T26" fmla="*/ 1075 w 2038"/>
                <a:gd name="T27" fmla="*/ 1153 h 2358"/>
                <a:gd name="T28" fmla="*/ 1022 w 2038"/>
                <a:gd name="T29" fmla="*/ 1245 h 2358"/>
                <a:gd name="T30" fmla="*/ 973 w 2038"/>
                <a:gd name="T31" fmla="*/ 1379 h 2358"/>
                <a:gd name="T32" fmla="*/ 1081 w 2038"/>
                <a:gd name="T33" fmla="*/ 1402 h 2358"/>
                <a:gd name="T34" fmla="*/ 1192 w 2038"/>
                <a:gd name="T35" fmla="*/ 1340 h 2358"/>
                <a:gd name="T36" fmla="*/ 1529 w 2038"/>
                <a:gd name="T37" fmla="*/ 1310 h 2358"/>
                <a:gd name="T38" fmla="*/ 1749 w 2038"/>
                <a:gd name="T39" fmla="*/ 1251 h 2358"/>
                <a:gd name="T40" fmla="*/ 2025 w 2038"/>
                <a:gd name="T41" fmla="*/ 1629 h 2358"/>
                <a:gd name="T42" fmla="*/ 1883 w 2038"/>
                <a:gd name="T43" fmla="*/ 1690 h 2358"/>
                <a:gd name="T44" fmla="*/ 1792 w 2038"/>
                <a:gd name="T45" fmla="*/ 1855 h 2358"/>
                <a:gd name="T46" fmla="*/ 1556 w 2038"/>
                <a:gd name="T47" fmla="*/ 2040 h 2358"/>
                <a:gd name="T48" fmla="*/ 1336 w 2038"/>
                <a:gd name="T49" fmla="*/ 2083 h 2358"/>
                <a:gd name="T50" fmla="*/ 1251 w 2038"/>
                <a:gd name="T51" fmla="*/ 2110 h 2358"/>
                <a:gd name="T52" fmla="*/ 1120 w 2038"/>
                <a:gd name="T53" fmla="*/ 2106 h 2358"/>
                <a:gd name="T54" fmla="*/ 1029 w 2038"/>
                <a:gd name="T55" fmla="*/ 2251 h 2358"/>
                <a:gd name="T56" fmla="*/ 835 w 2038"/>
                <a:gd name="T57" fmla="*/ 2322 h 2358"/>
                <a:gd name="T58" fmla="*/ 740 w 2038"/>
                <a:gd name="T59" fmla="*/ 2358 h 2358"/>
                <a:gd name="T60" fmla="*/ 485 w 2038"/>
                <a:gd name="T61" fmla="*/ 2319 h 2358"/>
                <a:gd name="T62" fmla="*/ 259 w 2038"/>
                <a:gd name="T63" fmla="*/ 1995 h 2358"/>
                <a:gd name="T64" fmla="*/ 240 w 2038"/>
                <a:gd name="T65" fmla="*/ 1860 h 2358"/>
                <a:gd name="T66" fmla="*/ 220 w 2038"/>
                <a:gd name="T67" fmla="*/ 1588 h 2358"/>
                <a:gd name="T68" fmla="*/ 236 w 2038"/>
                <a:gd name="T69" fmla="*/ 1484 h 2358"/>
                <a:gd name="T70" fmla="*/ 296 w 2038"/>
                <a:gd name="T71" fmla="*/ 1268 h 2358"/>
                <a:gd name="T72" fmla="*/ 37 w 2038"/>
                <a:gd name="T73" fmla="*/ 803 h 2358"/>
                <a:gd name="T74" fmla="*/ 46 w 2038"/>
                <a:gd name="T75" fmla="*/ 636 h 2358"/>
                <a:gd name="T76" fmla="*/ 0 w 2038"/>
                <a:gd name="T77" fmla="*/ 462 h 2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038" h="2358">
                  <a:moveTo>
                    <a:pt x="0" y="462"/>
                  </a:moveTo>
                  <a:lnTo>
                    <a:pt x="200" y="455"/>
                  </a:lnTo>
                  <a:lnTo>
                    <a:pt x="184" y="416"/>
                  </a:lnTo>
                  <a:lnTo>
                    <a:pt x="255" y="396"/>
                  </a:lnTo>
                  <a:lnTo>
                    <a:pt x="433" y="410"/>
                  </a:lnTo>
                  <a:lnTo>
                    <a:pt x="485" y="341"/>
                  </a:lnTo>
                  <a:lnTo>
                    <a:pt x="492" y="266"/>
                  </a:lnTo>
                  <a:lnTo>
                    <a:pt x="522" y="266"/>
                  </a:lnTo>
                  <a:lnTo>
                    <a:pt x="564" y="213"/>
                  </a:lnTo>
                  <a:lnTo>
                    <a:pt x="685" y="79"/>
                  </a:lnTo>
                  <a:lnTo>
                    <a:pt x="779" y="72"/>
                  </a:lnTo>
                  <a:lnTo>
                    <a:pt x="963" y="37"/>
                  </a:lnTo>
                  <a:lnTo>
                    <a:pt x="1055" y="66"/>
                  </a:lnTo>
                  <a:lnTo>
                    <a:pt x="1163" y="72"/>
                  </a:lnTo>
                  <a:lnTo>
                    <a:pt x="1323" y="20"/>
                  </a:lnTo>
                  <a:lnTo>
                    <a:pt x="1376" y="30"/>
                  </a:lnTo>
                  <a:lnTo>
                    <a:pt x="1425" y="0"/>
                  </a:lnTo>
                  <a:lnTo>
                    <a:pt x="1503" y="142"/>
                  </a:lnTo>
                  <a:lnTo>
                    <a:pt x="1451" y="197"/>
                  </a:lnTo>
                  <a:lnTo>
                    <a:pt x="1416" y="387"/>
                  </a:lnTo>
                  <a:lnTo>
                    <a:pt x="1396" y="377"/>
                  </a:lnTo>
                  <a:lnTo>
                    <a:pt x="1255" y="626"/>
                  </a:lnTo>
                  <a:lnTo>
                    <a:pt x="1268" y="685"/>
                  </a:lnTo>
                  <a:lnTo>
                    <a:pt x="1416" y="833"/>
                  </a:lnTo>
                  <a:lnTo>
                    <a:pt x="1396" y="977"/>
                  </a:lnTo>
                  <a:lnTo>
                    <a:pt x="1277" y="1085"/>
                  </a:lnTo>
                  <a:lnTo>
                    <a:pt x="1114" y="1160"/>
                  </a:lnTo>
                  <a:lnTo>
                    <a:pt x="1075" y="1153"/>
                  </a:lnTo>
                  <a:lnTo>
                    <a:pt x="1032" y="1170"/>
                  </a:lnTo>
                  <a:lnTo>
                    <a:pt x="1022" y="1245"/>
                  </a:lnTo>
                  <a:lnTo>
                    <a:pt x="957" y="1310"/>
                  </a:lnTo>
                  <a:lnTo>
                    <a:pt x="973" y="1379"/>
                  </a:lnTo>
                  <a:lnTo>
                    <a:pt x="1051" y="1357"/>
                  </a:lnTo>
                  <a:lnTo>
                    <a:pt x="1081" y="1402"/>
                  </a:lnTo>
                  <a:lnTo>
                    <a:pt x="1133" y="1405"/>
                  </a:lnTo>
                  <a:lnTo>
                    <a:pt x="1192" y="1340"/>
                  </a:lnTo>
                  <a:lnTo>
                    <a:pt x="1258" y="1366"/>
                  </a:lnTo>
                  <a:lnTo>
                    <a:pt x="1529" y="1310"/>
                  </a:lnTo>
                  <a:lnTo>
                    <a:pt x="1631" y="1303"/>
                  </a:lnTo>
                  <a:lnTo>
                    <a:pt x="1749" y="1251"/>
                  </a:lnTo>
                  <a:lnTo>
                    <a:pt x="2038" y="1566"/>
                  </a:lnTo>
                  <a:lnTo>
                    <a:pt x="2025" y="1629"/>
                  </a:lnTo>
                  <a:lnTo>
                    <a:pt x="1972" y="1618"/>
                  </a:lnTo>
                  <a:lnTo>
                    <a:pt x="1883" y="1690"/>
                  </a:lnTo>
                  <a:lnTo>
                    <a:pt x="1890" y="1742"/>
                  </a:lnTo>
                  <a:lnTo>
                    <a:pt x="1792" y="1855"/>
                  </a:lnTo>
                  <a:lnTo>
                    <a:pt x="1588" y="1923"/>
                  </a:lnTo>
                  <a:lnTo>
                    <a:pt x="1556" y="2040"/>
                  </a:lnTo>
                  <a:lnTo>
                    <a:pt x="1346" y="2060"/>
                  </a:lnTo>
                  <a:lnTo>
                    <a:pt x="1336" y="2083"/>
                  </a:lnTo>
                  <a:lnTo>
                    <a:pt x="1275" y="2080"/>
                  </a:lnTo>
                  <a:lnTo>
                    <a:pt x="1251" y="2110"/>
                  </a:lnTo>
                  <a:lnTo>
                    <a:pt x="1183" y="2123"/>
                  </a:lnTo>
                  <a:lnTo>
                    <a:pt x="1120" y="2106"/>
                  </a:lnTo>
                  <a:lnTo>
                    <a:pt x="1055" y="2171"/>
                  </a:lnTo>
                  <a:lnTo>
                    <a:pt x="1029" y="2251"/>
                  </a:lnTo>
                  <a:lnTo>
                    <a:pt x="957" y="2336"/>
                  </a:lnTo>
                  <a:lnTo>
                    <a:pt x="835" y="2322"/>
                  </a:lnTo>
                  <a:lnTo>
                    <a:pt x="822" y="2349"/>
                  </a:lnTo>
                  <a:lnTo>
                    <a:pt x="740" y="2358"/>
                  </a:lnTo>
                  <a:lnTo>
                    <a:pt x="701" y="2316"/>
                  </a:lnTo>
                  <a:lnTo>
                    <a:pt x="485" y="2319"/>
                  </a:lnTo>
                  <a:lnTo>
                    <a:pt x="436" y="2168"/>
                  </a:lnTo>
                  <a:lnTo>
                    <a:pt x="259" y="1995"/>
                  </a:lnTo>
                  <a:lnTo>
                    <a:pt x="270" y="1929"/>
                  </a:lnTo>
                  <a:lnTo>
                    <a:pt x="240" y="1860"/>
                  </a:lnTo>
                  <a:lnTo>
                    <a:pt x="249" y="1657"/>
                  </a:lnTo>
                  <a:lnTo>
                    <a:pt x="220" y="1588"/>
                  </a:lnTo>
                  <a:lnTo>
                    <a:pt x="216" y="1553"/>
                  </a:lnTo>
                  <a:lnTo>
                    <a:pt x="236" y="1484"/>
                  </a:lnTo>
                  <a:lnTo>
                    <a:pt x="305" y="1362"/>
                  </a:lnTo>
                  <a:lnTo>
                    <a:pt x="296" y="1268"/>
                  </a:lnTo>
                  <a:lnTo>
                    <a:pt x="131" y="1072"/>
                  </a:lnTo>
                  <a:lnTo>
                    <a:pt x="37" y="803"/>
                  </a:lnTo>
                  <a:lnTo>
                    <a:pt x="24" y="672"/>
                  </a:lnTo>
                  <a:lnTo>
                    <a:pt x="46" y="636"/>
                  </a:lnTo>
                  <a:lnTo>
                    <a:pt x="50" y="553"/>
                  </a:lnTo>
                  <a:lnTo>
                    <a:pt x="0" y="46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41" name="Freeform 229"/>
            <p:cNvSpPr>
              <a:spLocks/>
            </p:cNvSpPr>
            <p:nvPr/>
          </p:nvSpPr>
          <p:spPr bwMode="auto">
            <a:xfrm>
              <a:off x="6906" y="3173"/>
              <a:ext cx="194" cy="145"/>
            </a:xfrm>
            <a:custGeom>
              <a:avLst/>
              <a:gdLst>
                <a:gd name="T0" fmla="*/ 665 w 1168"/>
                <a:gd name="T1" fmla="*/ 0 h 866"/>
                <a:gd name="T2" fmla="*/ 694 w 1168"/>
                <a:gd name="T3" fmla="*/ 46 h 866"/>
                <a:gd name="T4" fmla="*/ 672 w 1168"/>
                <a:gd name="T5" fmla="*/ 89 h 866"/>
                <a:gd name="T6" fmla="*/ 651 w 1168"/>
                <a:gd name="T7" fmla="*/ 89 h 866"/>
                <a:gd name="T8" fmla="*/ 657 w 1168"/>
                <a:gd name="T9" fmla="*/ 142 h 866"/>
                <a:gd name="T10" fmla="*/ 684 w 1168"/>
                <a:gd name="T11" fmla="*/ 168 h 866"/>
                <a:gd name="T12" fmla="*/ 754 w 1168"/>
                <a:gd name="T13" fmla="*/ 146 h 866"/>
                <a:gd name="T14" fmla="*/ 801 w 1168"/>
                <a:gd name="T15" fmla="*/ 178 h 866"/>
                <a:gd name="T16" fmla="*/ 842 w 1168"/>
                <a:gd name="T17" fmla="*/ 150 h 866"/>
                <a:gd name="T18" fmla="*/ 929 w 1168"/>
                <a:gd name="T19" fmla="*/ 171 h 866"/>
                <a:gd name="T20" fmla="*/ 955 w 1168"/>
                <a:gd name="T21" fmla="*/ 205 h 866"/>
                <a:gd name="T22" fmla="*/ 1020 w 1168"/>
                <a:gd name="T23" fmla="*/ 510 h 866"/>
                <a:gd name="T24" fmla="*/ 1144 w 1168"/>
                <a:gd name="T25" fmla="*/ 514 h 866"/>
                <a:gd name="T26" fmla="*/ 1168 w 1168"/>
                <a:gd name="T27" fmla="*/ 587 h 866"/>
                <a:gd name="T28" fmla="*/ 1125 w 1168"/>
                <a:gd name="T29" fmla="*/ 715 h 866"/>
                <a:gd name="T30" fmla="*/ 998 w 1168"/>
                <a:gd name="T31" fmla="*/ 751 h 866"/>
                <a:gd name="T32" fmla="*/ 976 w 1168"/>
                <a:gd name="T33" fmla="*/ 744 h 866"/>
                <a:gd name="T34" fmla="*/ 971 w 1168"/>
                <a:gd name="T35" fmla="*/ 717 h 866"/>
                <a:gd name="T36" fmla="*/ 937 w 1168"/>
                <a:gd name="T37" fmla="*/ 728 h 866"/>
                <a:gd name="T38" fmla="*/ 969 w 1168"/>
                <a:gd name="T39" fmla="*/ 847 h 866"/>
                <a:gd name="T40" fmla="*/ 846 w 1168"/>
                <a:gd name="T41" fmla="*/ 866 h 866"/>
                <a:gd name="T42" fmla="*/ 791 w 1168"/>
                <a:gd name="T43" fmla="*/ 717 h 866"/>
                <a:gd name="T44" fmla="*/ 716 w 1168"/>
                <a:gd name="T45" fmla="*/ 700 h 866"/>
                <a:gd name="T46" fmla="*/ 672 w 1168"/>
                <a:gd name="T47" fmla="*/ 725 h 866"/>
                <a:gd name="T48" fmla="*/ 640 w 1168"/>
                <a:gd name="T49" fmla="*/ 780 h 866"/>
                <a:gd name="T50" fmla="*/ 466 w 1168"/>
                <a:gd name="T51" fmla="*/ 770 h 866"/>
                <a:gd name="T52" fmla="*/ 137 w 1168"/>
                <a:gd name="T53" fmla="*/ 858 h 866"/>
                <a:gd name="T54" fmla="*/ 76 w 1168"/>
                <a:gd name="T55" fmla="*/ 711 h 866"/>
                <a:gd name="T56" fmla="*/ 0 w 1168"/>
                <a:gd name="T57" fmla="*/ 625 h 866"/>
                <a:gd name="T58" fmla="*/ 116 w 1168"/>
                <a:gd name="T59" fmla="*/ 514 h 866"/>
                <a:gd name="T60" fmla="*/ 282 w 1168"/>
                <a:gd name="T61" fmla="*/ 382 h 866"/>
                <a:gd name="T62" fmla="*/ 277 w 1168"/>
                <a:gd name="T63" fmla="*/ 356 h 866"/>
                <a:gd name="T64" fmla="*/ 343 w 1168"/>
                <a:gd name="T65" fmla="*/ 348 h 866"/>
                <a:gd name="T66" fmla="*/ 428 w 1168"/>
                <a:gd name="T67" fmla="*/ 263 h 866"/>
                <a:gd name="T68" fmla="*/ 457 w 1168"/>
                <a:gd name="T69" fmla="*/ 257 h 866"/>
                <a:gd name="T70" fmla="*/ 523 w 1168"/>
                <a:gd name="T71" fmla="*/ 232 h 866"/>
                <a:gd name="T72" fmla="*/ 515 w 1168"/>
                <a:gd name="T73" fmla="*/ 130 h 866"/>
                <a:gd name="T74" fmla="*/ 544 w 1168"/>
                <a:gd name="T75" fmla="*/ 98 h 866"/>
                <a:gd name="T76" fmla="*/ 665 w 1168"/>
                <a:gd name="T77" fmla="*/ 0 h 8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168" h="866">
                  <a:moveTo>
                    <a:pt x="665" y="0"/>
                  </a:moveTo>
                  <a:lnTo>
                    <a:pt x="694" y="46"/>
                  </a:lnTo>
                  <a:lnTo>
                    <a:pt x="672" y="89"/>
                  </a:lnTo>
                  <a:lnTo>
                    <a:pt x="651" y="89"/>
                  </a:lnTo>
                  <a:lnTo>
                    <a:pt x="657" y="142"/>
                  </a:lnTo>
                  <a:lnTo>
                    <a:pt x="684" y="168"/>
                  </a:lnTo>
                  <a:lnTo>
                    <a:pt x="754" y="146"/>
                  </a:lnTo>
                  <a:lnTo>
                    <a:pt x="801" y="178"/>
                  </a:lnTo>
                  <a:lnTo>
                    <a:pt x="842" y="150"/>
                  </a:lnTo>
                  <a:lnTo>
                    <a:pt x="929" y="171"/>
                  </a:lnTo>
                  <a:lnTo>
                    <a:pt x="955" y="205"/>
                  </a:lnTo>
                  <a:lnTo>
                    <a:pt x="1020" y="510"/>
                  </a:lnTo>
                  <a:lnTo>
                    <a:pt x="1144" y="514"/>
                  </a:lnTo>
                  <a:lnTo>
                    <a:pt x="1168" y="587"/>
                  </a:lnTo>
                  <a:lnTo>
                    <a:pt x="1125" y="715"/>
                  </a:lnTo>
                  <a:lnTo>
                    <a:pt x="998" y="751"/>
                  </a:lnTo>
                  <a:lnTo>
                    <a:pt x="976" y="744"/>
                  </a:lnTo>
                  <a:lnTo>
                    <a:pt x="971" y="717"/>
                  </a:lnTo>
                  <a:lnTo>
                    <a:pt x="937" y="728"/>
                  </a:lnTo>
                  <a:lnTo>
                    <a:pt x="969" y="847"/>
                  </a:lnTo>
                  <a:lnTo>
                    <a:pt x="846" y="866"/>
                  </a:lnTo>
                  <a:lnTo>
                    <a:pt x="791" y="717"/>
                  </a:lnTo>
                  <a:lnTo>
                    <a:pt x="716" y="700"/>
                  </a:lnTo>
                  <a:lnTo>
                    <a:pt x="672" y="725"/>
                  </a:lnTo>
                  <a:lnTo>
                    <a:pt x="640" y="780"/>
                  </a:lnTo>
                  <a:lnTo>
                    <a:pt x="466" y="770"/>
                  </a:lnTo>
                  <a:lnTo>
                    <a:pt x="137" y="858"/>
                  </a:lnTo>
                  <a:lnTo>
                    <a:pt x="76" y="711"/>
                  </a:lnTo>
                  <a:lnTo>
                    <a:pt x="0" y="625"/>
                  </a:lnTo>
                  <a:lnTo>
                    <a:pt x="116" y="514"/>
                  </a:lnTo>
                  <a:lnTo>
                    <a:pt x="282" y="382"/>
                  </a:lnTo>
                  <a:lnTo>
                    <a:pt x="277" y="356"/>
                  </a:lnTo>
                  <a:lnTo>
                    <a:pt x="343" y="348"/>
                  </a:lnTo>
                  <a:lnTo>
                    <a:pt x="428" y="263"/>
                  </a:lnTo>
                  <a:lnTo>
                    <a:pt x="457" y="257"/>
                  </a:lnTo>
                  <a:lnTo>
                    <a:pt x="523" y="232"/>
                  </a:lnTo>
                  <a:lnTo>
                    <a:pt x="515" y="130"/>
                  </a:lnTo>
                  <a:lnTo>
                    <a:pt x="544" y="98"/>
                  </a:lnTo>
                  <a:lnTo>
                    <a:pt x="665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42" name="Freeform 230"/>
            <p:cNvSpPr>
              <a:spLocks/>
            </p:cNvSpPr>
            <p:nvPr/>
          </p:nvSpPr>
          <p:spPr bwMode="auto">
            <a:xfrm>
              <a:off x="6906" y="3173"/>
              <a:ext cx="194" cy="145"/>
            </a:xfrm>
            <a:custGeom>
              <a:avLst/>
              <a:gdLst>
                <a:gd name="T0" fmla="*/ 665 w 1168"/>
                <a:gd name="T1" fmla="*/ 0 h 866"/>
                <a:gd name="T2" fmla="*/ 694 w 1168"/>
                <a:gd name="T3" fmla="*/ 46 h 866"/>
                <a:gd name="T4" fmla="*/ 672 w 1168"/>
                <a:gd name="T5" fmla="*/ 89 h 866"/>
                <a:gd name="T6" fmla="*/ 651 w 1168"/>
                <a:gd name="T7" fmla="*/ 89 h 866"/>
                <a:gd name="T8" fmla="*/ 657 w 1168"/>
                <a:gd name="T9" fmla="*/ 142 h 866"/>
                <a:gd name="T10" fmla="*/ 684 w 1168"/>
                <a:gd name="T11" fmla="*/ 168 h 866"/>
                <a:gd name="T12" fmla="*/ 754 w 1168"/>
                <a:gd name="T13" fmla="*/ 146 h 866"/>
                <a:gd name="T14" fmla="*/ 801 w 1168"/>
                <a:gd name="T15" fmla="*/ 178 h 866"/>
                <a:gd name="T16" fmla="*/ 842 w 1168"/>
                <a:gd name="T17" fmla="*/ 150 h 866"/>
                <a:gd name="T18" fmla="*/ 929 w 1168"/>
                <a:gd name="T19" fmla="*/ 171 h 866"/>
                <a:gd name="T20" fmla="*/ 955 w 1168"/>
                <a:gd name="T21" fmla="*/ 205 h 866"/>
                <a:gd name="T22" fmla="*/ 1020 w 1168"/>
                <a:gd name="T23" fmla="*/ 510 h 866"/>
                <a:gd name="T24" fmla="*/ 1144 w 1168"/>
                <a:gd name="T25" fmla="*/ 514 h 866"/>
                <a:gd name="T26" fmla="*/ 1168 w 1168"/>
                <a:gd name="T27" fmla="*/ 587 h 866"/>
                <a:gd name="T28" fmla="*/ 1125 w 1168"/>
                <a:gd name="T29" fmla="*/ 715 h 866"/>
                <a:gd name="T30" fmla="*/ 998 w 1168"/>
                <a:gd name="T31" fmla="*/ 751 h 866"/>
                <a:gd name="T32" fmla="*/ 976 w 1168"/>
                <a:gd name="T33" fmla="*/ 744 h 866"/>
                <a:gd name="T34" fmla="*/ 971 w 1168"/>
                <a:gd name="T35" fmla="*/ 717 h 866"/>
                <a:gd name="T36" fmla="*/ 937 w 1168"/>
                <a:gd name="T37" fmla="*/ 728 h 866"/>
                <a:gd name="T38" fmla="*/ 969 w 1168"/>
                <a:gd name="T39" fmla="*/ 847 h 866"/>
                <a:gd name="T40" fmla="*/ 846 w 1168"/>
                <a:gd name="T41" fmla="*/ 866 h 866"/>
                <a:gd name="T42" fmla="*/ 791 w 1168"/>
                <a:gd name="T43" fmla="*/ 717 h 866"/>
                <a:gd name="T44" fmla="*/ 716 w 1168"/>
                <a:gd name="T45" fmla="*/ 700 h 866"/>
                <a:gd name="T46" fmla="*/ 672 w 1168"/>
                <a:gd name="T47" fmla="*/ 725 h 866"/>
                <a:gd name="T48" fmla="*/ 640 w 1168"/>
                <a:gd name="T49" fmla="*/ 780 h 866"/>
                <a:gd name="T50" fmla="*/ 466 w 1168"/>
                <a:gd name="T51" fmla="*/ 770 h 866"/>
                <a:gd name="T52" fmla="*/ 137 w 1168"/>
                <a:gd name="T53" fmla="*/ 858 h 866"/>
                <a:gd name="T54" fmla="*/ 76 w 1168"/>
                <a:gd name="T55" fmla="*/ 711 h 866"/>
                <a:gd name="T56" fmla="*/ 0 w 1168"/>
                <a:gd name="T57" fmla="*/ 625 h 866"/>
                <a:gd name="T58" fmla="*/ 116 w 1168"/>
                <a:gd name="T59" fmla="*/ 514 h 866"/>
                <a:gd name="T60" fmla="*/ 282 w 1168"/>
                <a:gd name="T61" fmla="*/ 382 h 866"/>
                <a:gd name="T62" fmla="*/ 277 w 1168"/>
                <a:gd name="T63" fmla="*/ 356 h 866"/>
                <a:gd name="T64" fmla="*/ 343 w 1168"/>
                <a:gd name="T65" fmla="*/ 348 h 866"/>
                <a:gd name="T66" fmla="*/ 428 w 1168"/>
                <a:gd name="T67" fmla="*/ 263 h 866"/>
                <a:gd name="T68" fmla="*/ 457 w 1168"/>
                <a:gd name="T69" fmla="*/ 257 h 866"/>
                <a:gd name="T70" fmla="*/ 523 w 1168"/>
                <a:gd name="T71" fmla="*/ 232 h 866"/>
                <a:gd name="T72" fmla="*/ 515 w 1168"/>
                <a:gd name="T73" fmla="*/ 130 h 866"/>
                <a:gd name="T74" fmla="*/ 544 w 1168"/>
                <a:gd name="T75" fmla="*/ 98 h 866"/>
                <a:gd name="T76" fmla="*/ 665 w 1168"/>
                <a:gd name="T77" fmla="*/ 0 h 8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168" h="866">
                  <a:moveTo>
                    <a:pt x="665" y="0"/>
                  </a:moveTo>
                  <a:lnTo>
                    <a:pt x="694" y="46"/>
                  </a:lnTo>
                  <a:lnTo>
                    <a:pt x="672" y="89"/>
                  </a:lnTo>
                  <a:lnTo>
                    <a:pt x="651" y="89"/>
                  </a:lnTo>
                  <a:lnTo>
                    <a:pt x="657" y="142"/>
                  </a:lnTo>
                  <a:lnTo>
                    <a:pt x="684" y="168"/>
                  </a:lnTo>
                  <a:lnTo>
                    <a:pt x="754" y="146"/>
                  </a:lnTo>
                  <a:lnTo>
                    <a:pt x="801" y="178"/>
                  </a:lnTo>
                  <a:lnTo>
                    <a:pt x="842" y="150"/>
                  </a:lnTo>
                  <a:lnTo>
                    <a:pt x="929" y="171"/>
                  </a:lnTo>
                  <a:lnTo>
                    <a:pt x="955" y="205"/>
                  </a:lnTo>
                  <a:lnTo>
                    <a:pt x="1020" y="510"/>
                  </a:lnTo>
                  <a:lnTo>
                    <a:pt x="1144" y="514"/>
                  </a:lnTo>
                  <a:lnTo>
                    <a:pt x="1168" y="587"/>
                  </a:lnTo>
                  <a:lnTo>
                    <a:pt x="1125" y="715"/>
                  </a:lnTo>
                  <a:lnTo>
                    <a:pt x="998" y="751"/>
                  </a:lnTo>
                  <a:lnTo>
                    <a:pt x="976" y="744"/>
                  </a:lnTo>
                  <a:lnTo>
                    <a:pt x="971" y="717"/>
                  </a:lnTo>
                  <a:lnTo>
                    <a:pt x="937" y="728"/>
                  </a:lnTo>
                  <a:lnTo>
                    <a:pt x="969" y="847"/>
                  </a:lnTo>
                  <a:lnTo>
                    <a:pt x="846" y="866"/>
                  </a:lnTo>
                  <a:lnTo>
                    <a:pt x="791" y="717"/>
                  </a:lnTo>
                  <a:lnTo>
                    <a:pt x="716" y="700"/>
                  </a:lnTo>
                  <a:lnTo>
                    <a:pt x="672" y="725"/>
                  </a:lnTo>
                  <a:lnTo>
                    <a:pt x="640" y="780"/>
                  </a:lnTo>
                  <a:lnTo>
                    <a:pt x="466" y="770"/>
                  </a:lnTo>
                  <a:lnTo>
                    <a:pt x="137" y="858"/>
                  </a:lnTo>
                  <a:lnTo>
                    <a:pt x="76" y="711"/>
                  </a:lnTo>
                  <a:lnTo>
                    <a:pt x="0" y="625"/>
                  </a:lnTo>
                  <a:lnTo>
                    <a:pt x="116" y="514"/>
                  </a:lnTo>
                  <a:lnTo>
                    <a:pt x="282" y="382"/>
                  </a:lnTo>
                  <a:lnTo>
                    <a:pt x="277" y="356"/>
                  </a:lnTo>
                  <a:lnTo>
                    <a:pt x="343" y="348"/>
                  </a:lnTo>
                  <a:lnTo>
                    <a:pt x="428" y="263"/>
                  </a:lnTo>
                  <a:lnTo>
                    <a:pt x="457" y="257"/>
                  </a:lnTo>
                  <a:lnTo>
                    <a:pt x="523" y="232"/>
                  </a:lnTo>
                  <a:lnTo>
                    <a:pt x="515" y="130"/>
                  </a:lnTo>
                  <a:lnTo>
                    <a:pt x="544" y="98"/>
                  </a:lnTo>
                  <a:lnTo>
                    <a:pt x="665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43" name="Freeform 231"/>
            <p:cNvSpPr>
              <a:spLocks/>
            </p:cNvSpPr>
            <p:nvPr/>
          </p:nvSpPr>
          <p:spPr bwMode="auto">
            <a:xfrm>
              <a:off x="6371" y="3018"/>
              <a:ext cx="476" cy="294"/>
            </a:xfrm>
            <a:custGeom>
              <a:avLst/>
              <a:gdLst>
                <a:gd name="T0" fmla="*/ 1665 w 2856"/>
                <a:gd name="T1" fmla="*/ 198 h 1761"/>
                <a:gd name="T2" fmla="*/ 1794 w 2856"/>
                <a:gd name="T3" fmla="*/ 150 h 1761"/>
                <a:gd name="T4" fmla="*/ 1855 w 2856"/>
                <a:gd name="T5" fmla="*/ 95 h 1761"/>
                <a:gd name="T6" fmla="*/ 2026 w 2856"/>
                <a:gd name="T7" fmla="*/ 107 h 1761"/>
                <a:gd name="T8" fmla="*/ 2166 w 2856"/>
                <a:gd name="T9" fmla="*/ 35 h 1761"/>
                <a:gd name="T10" fmla="*/ 2350 w 2856"/>
                <a:gd name="T11" fmla="*/ 0 h 1761"/>
                <a:gd name="T12" fmla="*/ 2524 w 2856"/>
                <a:gd name="T13" fmla="*/ 68 h 1761"/>
                <a:gd name="T14" fmla="*/ 2610 w 2856"/>
                <a:gd name="T15" fmla="*/ 248 h 1761"/>
                <a:gd name="T16" fmla="*/ 2728 w 2856"/>
                <a:gd name="T17" fmla="*/ 337 h 1761"/>
                <a:gd name="T18" fmla="*/ 2629 w 2856"/>
                <a:gd name="T19" fmla="*/ 580 h 1761"/>
                <a:gd name="T20" fmla="*/ 2742 w 2856"/>
                <a:gd name="T21" fmla="*/ 872 h 1761"/>
                <a:gd name="T22" fmla="*/ 2692 w 2856"/>
                <a:gd name="T23" fmla="*/ 945 h 1761"/>
                <a:gd name="T24" fmla="*/ 2615 w 2856"/>
                <a:gd name="T25" fmla="*/ 1017 h 1761"/>
                <a:gd name="T26" fmla="*/ 2690 w 2856"/>
                <a:gd name="T27" fmla="*/ 1100 h 1761"/>
                <a:gd name="T28" fmla="*/ 2629 w 2856"/>
                <a:gd name="T29" fmla="*/ 1179 h 1761"/>
                <a:gd name="T30" fmla="*/ 2728 w 2856"/>
                <a:gd name="T31" fmla="*/ 1193 h 1761"/>
                <a:gd name="T32" fmla="*/ 2835 w 2856"/>
                <a:gd name="T33" fmla="*/ 1239 h 1761"/>
                <a:gd name="T34" fmla="*/ 2856 w 2856"/>
                <a:gd name="T35" fmla="*/ 1322 h 1761"/>
                <a:gd name="T36" fmla="*/ 2594 w 2856"/>
                <a:gd name="T37" fmla="*/ 1641 h 1761"/>
                <a:gd name="T38" fmla="*/ 2390 w 2856"/>
                <a:gd name="T39" fmla="*/ 1761 h 1761"/>
                <a:gd name="T40" fmla="*/ 2335 w 2856"/>
                <a:gd name="T41" fmla="*/ 1698 h 1761"/>
                <a:gd name="T42" fmla="*/ 2201 w 2856"/>
                <a:gd name="T43" fmla="*/ 1648 h 1761"/>
                <a:gd name="T44" fmla="*/ 2156 w 2856"/>
                <a:gd name="T45" fmla="*/ 1550 h 1761"/>
                <a:gd name="T46" fmla="*/ 2077 w 2856"/>
                <a:gd name="T47" fmla="*/ 1579 h 1761"/>
                <a:gd name="T48" fmla="*/ 1862 w 2856"/>
                <a:gd name="T49" fmla="*/ 1665 h 1761"/>
                <a:gd name="T50" fmla="*/ 1740 w 2856"/>
                <a:gd name="T51" fmla="*/ 1696 h 1761"/>
                <a:gd name="T52" fmla="*/ 1661 w 2856"/>
                <a:gd name="T53" fmla="*/ 1644 h 1761"/>
                <a:gd name="T54" fmla="*/ 1515 w 2856"/>
                <a:gd name="T55" fmla="*/ 1677 h 1761"/>
                <a:gd name="T56" fmla="*/ 1429 w 2856"/>
                <a:gd name="T57" fmla="*/ 1698 h 1761"/>
                <a:gd name="T58" fmla="*/ 1366 w 2856"/>
                <a:gd name="T59" fmla="*/ 1655 h 1761"/>
                <a:gd name="T60" fmla="*/ 1261 w 2856"/>
                <a:gd name="T61" fmla="*/ 1738 h 1761"/>
                <a:gd name="T62" fmla="*/ 1170 w 2856"/>
                <a:gd name="T63" fmla="*/ 1712 h 1761"/>
                <a:gd name="T64" fmla="*/ 1099 w 2856"/>
                <a:gd name="T65" fmla="*/ 1487 h 1761"/>
                <a:gd name="T66" fmla="*/ 988 w 2856"/>
                <a:gd name="T67" fmla="*/ 1413 h 1761"/>
                <a:gd name="T68" fmla="*/ 954 w 2856"/>
                <a:gd name="T69" fmla="*/ 1430 h 1761"/>
                <a:gd name="T70" fmla="*/ 837 w 2856"/>
                <a:gd name="T71" fmla="*/ 1418 h 1761"/>
                <a:gd name="T72" fmla="*/ 674 w 2856"/>
                <a:gd name="T73" fmla="*/ 1377 h 1761"/>
                <a:gd name="T74" fmla="*/ 376 w 2856"/>
                <a:gd name="T75" fmla="*/ 1246 h 1761"/>
                <a:gd name="T76" fmla="*/ 158 w 2856"/>
                <a:gd name="T77" fmla="*/ 1237 h 1761"/>
                <a:gd name="T78" fmla="*/ 0 w 2856"/>
                <a:gd name="T79" fmla="*/ 1055 h 1761"/>
                <a:gd name="T80" fmla="*/ 244 w 2856"/>
                <a:gd name="T81" fmla="*/ 947 h 1761"/>
                <a:gd name="T82" fmla="*/ 367 w 2856"/>
                <a:gd name="T83" fmla="*/ 978 h 1761"/>
                <a:gd name="T84" fmla="*/ 510 w 2856"/>
                <a:gd name="T85" fmla="*/ 968 h 1761"/>
                <a:gd name="T86" fmla="*/ 603 w 2856"/>
                <a:gd name="T87" fmla="*/ 800 h 1761"/>
                <a:gd name="T88" fmla="*/ 725 w 2856"/>
                <a:gd name="T89" fmla="*/ 753 h 1761"/>
                <a:gd name="T90" fmla="*/ 818 w 2856"/>
                <a:gd name="T91" fmla="*/ 713 h 1761"/>
                <a:gd name="T92" fmla="*/ 895 w 2856"/>
                <a:gd name="T93" fmla="*/ 690 h 1761"/>
                <a:gd name="T94" fmla="*/ 1099 w 2856"/>
                <a:gd name="T95" fmla="*/ 671 h 1761"/>
                <a:gd name="T96" fmla="*/ 1333 w 2856"/>
                <a:gd name="T97" fmla="*/ 487 h 1761"/>
                <a:gd name="T98" fmla="*/ 1431 w 2856"/>
                <a:gd name="T99" fmla="*/ 325 h 1761"/>
                <a:gd name="T100" fmla="*/ 1570 w 2856"/>
                <a:gd name="T101" fmla="*/ 260 h 17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856" h="1761">
                  <a:moveTo>
                    <a:pt x="1584" y="194"/>
                  </a:moveTo>
                  <a:lnTo>
                    <a:pt x="1665" y="198"/>
                  </a:lnTo>
                  <a:lnTo>
                    <a:pt x="1764" y="124"/>
                  </a:lnTo>
                  <a:lnTo>
                    <a:pt x="1794" y="150"/>
                  </a:lnTo>
                  <a:lnTo>
                    <a:pt x="1859" y="129"/>
                  </a:lnTo>
                  <a:lnTo>
                    <a:pt x="1855" y="95"/>
                  </a:lnTo>
                  <a:lnTo>
                    <a:pt x="1921" y="157"/>
                  </a:lnTo>
                  <a:lnTo>
                    <a:pt x="2026" y="107"/>
                  </a:lnTo>
                  <a:lnTo>
                    <a:pt x="2053" y="121"/>
                  </a:lnTo>
                  <a:lnTo>
                    <a:pt x="2166" y="35"/>
                  </a:lnTo>
                  <a:lnTo>
                    <a:pt x="2266" y="30"/>
                  </a:lnTo>
                  <a:lnTo>
                    <a:pt x="2350" y="0"/>
                  </a:lnTo>
                  <a:lnTo>
                    <a:pt x="2445" y="0"/>
                  </a:lnTo>
                  <a:lnTo>
                    <a:pt x="2524" y="68"/>
                  </a:lnTo>
                  <a:lnTo>
                    <a:pt x="2557" y="205"/>
                  </a:lnTo>
                  <a:lnTo>
                    <a:pt x="2610" y="248"/>
                  </a:lnTo>
                  <a:lnTo>
                    <a:pt x="2728" y="311"/>
                  </a:lnTo>
                  <a:lnTo>
                    <a:pt x="2728" y="337"/>
                  </a:lnTo>
                  <a:lnTo>
                    <a:pt x="2685" y="337"/>
                  </a:lnTo>
                  <a:lnTo>
                    <a:pt x="2629" y="580"/>
                  </a:lnTo>
                  <a:lnTo>
                    <a:pt x="2725" y="722"/>
                  </a:lnTo>
                  <a:lnTo>
                    <a:pt x="2742" y="872"/>
                  </a:lnTo>
                  <a:lnTo>
                    <a:pt x="2664" y="884"/>
                  </a:lnTo>
                  <a:lnTo>
                    <a:pt x="2692" y="945"/>
                  </a:lnTo>
                  <a:lnTo>
                    <a:pt x="2639" y="971"/>
                  </a:lnTo>
                  <a:lnTo>
                    <a:pt x="2615" y="1017"/>
                  </a:lnTo>
                  <a:lnTo>
                    <a:pt x="2683" y="1062"/>
                  </a:lnTo>
                  <a:lnTo>
                    <a:pt x="2690" y="1100"/>
                  </a:lnTo>
                  <a:lnTo>
                    <a:pt x="2666" y="1146"/>
                  </a:lnTo>
                  <a:lnTo>
                    <a:pt x="2629" y="1179"/>
                  </a:lnTo>
                  <a:lnTo>
                    <a:pt x="2678" y="1227"/>
                  </a:lnTo>
                  <a:lnTo>
                    <a:pt x="2728" y="1193"/>
                  </a:lnTo>
                  <a:lnTo>
                    <a:pt x="2778" y="1214"/>
                  </a:lnTo>
                  <a:lnTo>
                    <a:pt x="2835" y="1239"/>
                  </a:lnTo>
                  <a:lnTo>
                    <a:pt x="2840" y="1289"/>
                  </a:lnTo>
                  <a:lnTo>
                    <a:pt x="2856" y="1322"/>
                  </a:lnTo>
                  <a:lnTo>
                    <a:pt x="2573" y="1595"/>
                  </a:lnTo>
                  <a:lnTo>
                    <a:pt x="2594" y="1641"/>
                  </a:lnTo>
                  <a:lnTo>
                    <a:pt x="2536" y="1663"/>
                  </a:lnTo>
                  <a:lnTo>
                    <a:pt x="2390" y="1761"/>
                  </a:lnTo>
                  <a:lnTo>
                    <a:pt x="2290" y="1758"/>
                  </a:lnTo>
                  <a:lnTo>
                    <a:pt x="2335" y="1698"/>
                  </a:lnTo>
                  <a:lnTo>
                    <a:pt x="2278" y="1639"/>
                  </a:lnTo>
                  <a:lnTo>
                    <a:pt x="2201" y="1648"/>
                  </a:lnTo>
                  <a:lnTo>
                    <a:pt x="2151" y="1586"/>
                  </a:lnTo>
                  <a:lnTo>
                    <a:pt x="2156" y="1550"/>
                  </a:lnTo>
                  <a:lnTo>
                    <a:pt x="2122" y="1536"/>
                  </a:lnTo>
                  <a:lnTo>
                    <a:pt x="2077" y="1579"/>
                  </a:lnTo>
                  <a:lnTo>
                    <a:pt x="1928" y="1588"/>
                  </a:lnTo>
                  <a:lnTo>
                    <a:pt x="1862" y="1665"/>
                  </a:lnTo>
                  <a:lnTo>
                    <a:pt x="1756" y="1672"/>
                  </a:lnTo>
                  <a:lnTo>
                    <a:pt x="1740" y="1696"/>
                  </a:lnTo>
                  <a:lnTo>
                    <a:pt x="1715" y="1703"/>
                  </a:lnTo>
                  <a:lnTo>
                    <a:pt x="1661" y="1644"/>
                  </a:lnTo>
                  <a:lnTo>
                    <a:pt x="1586" y="1696"/>
                  </a:lnTo>
                  <a:lnTo>
                    <a:pt x="1515" y="1677"/>
                  </a:lnTo>
                  <a:lnTo>
                    <a:pt x="1474" y="1722"/>
                  </a:lnTo>
                  <a:lnTo>
                    <a:pt x="1429" y="1698"/>
                  </a:lnTo>
                  <a:lnTo>
                    <a:pt x="1417" y="1672"/>
                  </a:lnTo>
                  <a:lnTo>
                    <a:pt x="1366" y="1655"/>
                  </a:lnTo>
                  <a:lnTo>
                    <a:pt x="1312" y="1663"/>
                  </a:lnTo>
                  <a:lnTo>
                    <a:pt x="1261" y="1738"/>
                  </a:lnTo>
                  <a:lnTo>
                    <a:pt x="1211" y="1747"/>
                  </a:lnTo>
                  <a:lnTo>
                    <a:pt x="1170" y="1712"/>
                  </a:lnTo>
                  <a:lnTo>
                    <a:pt x="1106" y="1576"/>
                  </a:lnTo>
                  <a:lnTo>
                    <a:pt x="1099" y="1487"/>
                  </a:lnTo>
                  <a:lnTo>
                    <a:pt x="1029" y="1466"/>
                  </a:lnTo>
                  <a:lnTo>
                    <a:pt x="988" y="1413"/>
                  </a:lnTo>
                  <a:lnTo>
                    <a:pt x="969" y="1411"/>
                  </a:lnTo>
                  <a:lnTo>
                    <a:pt x="954" y="1430"/>
                  </a:lnTo>
                  <a:lnTo>
                    <a:pt x="868" y="1427"/>
                  </a:lnTo>
                  <a:lnTo>
                    <a:pt x="837" y="1418"/>
                  </a:lnTo>
                  <a:lnTo>
                    <a:pt x="797" y="1406"/>
                  </a:lnTo>
                  <a:lnTo>
                    <a:pt x="674" y="1377"/>
                  </a:lnTo>
                  <a:lnTo>
                    <a:pt x="481" y="1354"/>
                  </a:lnTo>
                  <a:lnTo>
                    <a:pt x="376" y="1246"/>
                  </a:lnTo>
                  <a:lnTo>
                    <a:pt x="351" y="1237"/>
                  </a:lnTo>
                  <a:lnTo>
                    <a:pt x="158" y="1237"/>
                  </a:lnTo>
                  <a:lnTo>
                    <a:pt x="12" y="1167"/>
                  </a:lnTo>
                  <a:lnTo>
                    <a:pt x="0" y="1055"/>
                  </a:lnTo>
                  <a:lnTo>
                    <a:pt x="33" y="952"/>
                  </a:lnTo>
                  <a:lnTo>
                    <a:pt x="244" y="947"/>
                  </a:lnTo>
                  <a:lnTo>
                    <a:pt x="283" y="990"/>
                  </a:lnTo>
                  <a:lnTo>
                    <a:pt x="367" y="978"/>
                  </a:lnTo>
                  <a:lnTo>
                    <a:pt x="378" y="954"/>
                  </a:lnTo>
                  <a:lnTo>
                    <a:pt x="510" y="968"/>
                  </a:lnTo>
                  <a:lnTo>
                    <a:pt x="572" y="887"/>
                  </a:lnTo>
                  <a:lnTo>
                    <a:pt x="603" y="800"/>
                  </a:lnTo>
                  <a:lnTo>
                    <a:pt x="672" y="729"/>
                  </a:lnTo>
                  <a:lnTo>
                    <a:pt x="725" y="753"/>
                  </a:lnTo>
                  <a:lnTo>
                    <a:pt x="792" y="744"/>
                  </a:lnTo>
                  <a:lnTo>
                    <a:pt x="818" y="713"/>
                  </a:lnTo>
                  <a:lnTo>
                    <a:pt x="885" y="708"/>
                  </a:lnTo>
                  <a:lnTo>
                    <a:pt x="895" y="690"/>
                  </a:lnTo>
                  <a:lnTo>
                    <a:pt x="1046" y="676"/>
                  </a:lnTo>
                  <a:lnTo>
                    <a:pt x="1099" y="671"/>
                  </a:lnTo>
                  <a:lnTo>
                    <a:pt x="1134" y="552"/>
                  </a:lnTo>
                  <a:lnTo>
                    <a:pt x="1333" y="487"/>
                  </a:lnTo>
                  <a:lnTo>
                    <a:pt x="1436" y="379"/>
                  </a:lnTo>
                  <a:lnTo>
                    <a:pt x="1431" y="325"/>
                  </a:lnTo>
                  <a:lnTo>
                    <a:pt x="1515" y="248"/>
                  </a:lnTo>
                  <a:lnTo>
                    <a:pt x="1570" y="260"/>
                  </a:lnTo>
                  <a:lnTo>
                    <a:pt x="1584" y="19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44" name="Freeform 232"/>
            <p:cNvSpPr>
              <a:spLocks/>
            </p:cNvSpPr>
            <p:nvPr/>
          </p:nvSpPr>
          <p:spPr bwMode="auto">
            <a:xfrm>
              <a:off x="6371" y="3018"/>
              <a:ext cx="476" cy="294"/>
            </a:xfrm>
            <a:custGeom>
              <a:avLst/>
              <a:gdLst>
                <a:gd name="T0" fmla="*/ 1665 w 2856"/>
                <a:gd name="T1" fmla="*/ 198 h 1761"/>
                <a:gd name="T2" fmla="*/ 1794 w 2856"/>
                <a:gd name="T3" fmla="*/ 150 h 1761"/>
                <a:gd name="T4" fmla="*/ 1855 w 2856"/>
                <a:gd name="T5" fmla="*/ 95 h 1761"/>
                <a:gd name="T6" fmla="*/ 2026 w 2856"/>
                <a:gd name="T7" fmla="*/ 107 h 1761"/>
                <a:gd name="T8" fmla="*/ 2166 w 2856"/>
                <a:gd name="T9" fmla="*/ 35 h 1761"/>
                <a:gd name="T10" fmla="*/ 2350 w 2856"/>
                <a:gd name="T11" fmla="*/ 0 h 1761"/>
                <a:gd name="T12" fmla="*/ 2524 w 2856"/>
                <a:gd name="T13" fmla="*/ 68 h 1761"/>
                <a:gd name="T14" fmla="*/ 2610 w 2856"/>
                <a:gd name="T15" fmla="*/ 248 h 1761"/>
                <a:gd name="T16" fmla="*/ 2728 w 2856"/>
                <a:gd name="T17" fmla="*/ 337 h 1761"/>
                <a:gd name="T18" fmla="*/ 2629 w 2856"/>
                <a:gd name="T19" fmla="*/ 580 h 1761"/>
                <a:gd name="T20" fmla="*/ 2742 w 2856"/>
                <a:gd name="T21" fmla="*/ 872 h 1761"/>
                <a:gd name="T22" fmla="*/ 2692 w 2856"/>
                <a:gd name="T23" fmla="*/ 945 h 1761"/>
                <a:gd name="T24" fmla="*/ 2615 w 2856"/>
                <a:gd name="T25" fmla="*/ 1017 h 1761"/>
                <a:gd name="T26" fmla="*/ 2690 w 2856"/>
                <a:gd name="T27" fmla="*/ 1100 h 1761"/>
                <a:gd name="T28" fmla="*/ 2629 w 2856"/>
                <a:gd name="T29" fmla="*/ 1179 h 1761"/>
                <a:gd name="T30" fmla="*/ 2728 w 2856"/>
                <a:gd name="T31" fmla="*/ 1193 h 1761"/>
                <a:gd name="T32" fmla="*/ 2835 w 2856"/>
                <a:gd name="T33" fmla="*/ 1239 h 1761"/>
                <a:gd name="T34" fmla="*/ 2856 w 2856"/>
                <a:gd name="T35" fmla="*/ 1322 h 1761"/>
                <a:gd name="T36" fmla="*/ 2594 w 2856"/>
                <a:gd name="T37" fmla="*/ 1641 h 1761"/>
                <a:gd name="T38" fmla="*/ 2390 w 2856"/>
                <a:gd name="T39" fmla="*/ 1761 h 1761"/>
                <a:gd name="T40" fmla="*/ 2335 w 2856"/>
                <a:gd name="T41" fmla="*/ 1698 h 1761"/>
                <a:gd name="T42" fmla="*/ 2201 w 2856"/>
                <a:gd name="T43" fmla="*/ 1648 h 1761"/>
                <a:gd name="T44" fmla="*/ 2156 w 2856"/>
                <a:gd name="T45" fmla="*/ 1550 h 1761"/>
                <a:gd name="T46" fmla="*/ 2077 w 2856"/>
                <a:gd name="T47" fmla="*/ 1579 h 1761"/>
                <a:gd name="T48" fmla="*/ 1862 w 2856"/>
                <a:gd name="T49" fmla="*/ 1665 h 1761"/>
                <a:gd name="T50" fmla="*/ 1740 w 2856"/>
                <a:gd name="T51" fmla="*/ 1696 h 1761"/>
                <a:gd name="T52" fmla="*/ 1661 w 2856"/>
                <a:gd name="T53" fmla="*/ 1644 h 1761"/>
                <a:gd name="T54" fmla="*/ 1515 w 2856"/>
                <a:gd name="T55" fmla="*/ 1677 h 1761"/>
                <a:gd name="T56" fmla="*/ 1429 w 2856"/>
                <a:gd name="T57" fmla="*/ 1698 h 1761"/>
                <a:gd name="T58" fmla="*/ 1366 w 2856"/>
                <a:gd name="T59" fmla="*/ 1655 h 1761"/>
                <a:gd name="T60" fmla="*/ 1261 w 2856"/>
                <a:gd name="T61" fmla="*/ 1738 h 1761"/>
                <a:gd name="T62" fmla="*/ 1170 w 2856"/>
                <a:gd name="T63" fmla="*/ 1712 h 1761"/>
                <a:gd name="T64" fmla="*/ 1099 w 2856"/>
                <a:gd name="T65" fmla="*/ 1487 h 1761"/>
                <a:gd name="T66" fmla="*/ 988 w 2856"/>
                <a:gd name="T67" fmla="*/ 1413 h 1761"/>
                <a:gd name="T68" fmla="*/ 954 w 2856"/>
                <a:gd name="T69" fmla="*/ 1430 h 1761"/>
                <a:gd name="T70" fmla="*/ 837 w 2856"/>
                <a:gd name="T71" fmla="*/ 1418 h 1761"/>
                <a:gd name="T72" fmla="*/ 674 w 2856"/>
                <a:gd name="T73" fmla="*/ 1377 h 1761"/>
                <a:gd name="T74" fmla="*/ 376 w 2856"/>
                <a:gd name="T75" fmla="*/ 1246 h 1761"/>
                <a:gd name="T76" fmla="*/ 158 w 2856"/>
                <a:gd name="T77" fmla="*/ 1237 h 1761"/>
                <a:gd name="T78" fmla="*/ 0 w 2856"/>
                <a:gd name="T79" fmla="*/ 1055 h 1761"/>
                <a:gd name="T80" fmla="*/ 244 w 2856"/>
                <a:gd name="T81" fmla="*/ 947 h 1761"/>
                <a:gd name="T82" fmla="*/ 367 w 2856"/>
                <a:gd name="T83" fmla="*/ 978 h 1761"/>
                <a:gd name="T84" fmla="*/ 510 w 2856"/>
                <a:gd name="T85" fmla="*/ 968 h 1761"/>
                <a:gd name="T86" fmla="*/ 603 w 2856"/>
                <a:gd name="T87" fmla="*/ 800 h 1761"/>
                <a:gd name="T88" fmla="*/ 725 w 2856"/>
                <a:gd name="T89" fmla="*/ 753 h 1761"/>
                <a:gd name="T90" fmla="*/ 818 w 2856"/>
                <a:gd name="T91" fmla="*/ 713 h 1761"/>
                <a:gd name="T92" fmla="*/ 895 w 2856"/>
                <a:gd name="T93" fmla="*/ 690 h 1761"/>
                <a:gd name="T94" fmla="*/ 1099 w 2856"/>
                <a:gd name="T95" fmla="*/ 671 h 1761"/>
                <a:gd name="T96" fmla="*/ 1333 w 2856"/>
                <a:gd name="T97" fmla="*/ 487 h 1761"/>
                <a:gd name="T98" fmla="*/ 1431 w 2856"/>
                <a:gd name="T99" fmla="*/ 325 h 1761"/>
                <a:gd name="T100" fmla="*/ 1570 w 2856"/>
                <a:gd name="T101" fmla="*/ 260 h 17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856" h="1761">
                  <a:moveTo>
                    <a:pt x="1584" y="194"/>
                  </a:moveTo>
                  <a:lnTo>
                    <a:pt x="1665" y="198"/>
                  </a:lnTo>
                  <a:lnTo>
                    <a:pt x="1764" y="124"/>
                  </a:lnTo>
                  <a:lnTo>
                    <a:pt x="1794" y="150"/>
                  </a:lnTo>
                  <a:lnTo>
                    <a:pt x="1859" y="129"/>
                  </a:lnTo>
                  <a:lnTo>
                    <a:pt x="1855" y="95"/>
                  </a:lnTo>
                  <a:lnTo>
                    <a:pt x="1921" y="157"/>
                  </a:lnTo>
                  <a:lnTo>
                    <a:pt x="2026" y="107"/>
                  </a:lnTo>
                  <a:lnTo>
                    <a:pt x="2053" y="121"/>
                  </a:lnTo>
                  <a:lnTo>
                    <a:pt x="2166" y="35"/>
                  </a:lnTo>
                  <a:lnTo>
                    <a:pt x="2266" y="30"/>
                  </a:lnTo>
                  <a:lnTo>
                    <a:pt x="2350" y="0"/>
                  </a:lnTo>
                  <a:lnTo>
                    <a:pt x="2445" y="0"/>
                  </a:lnTo>
                  <a:lnTo>
                    <a:pt x="2524" y="68"/>
                  </a:lnTo>
                  <a:lnTo>
                    <a:pt x="2557" y="205"/>
                  </a:lnTo>
                  <a:lnTo>
                    <a:pt x="2610" y="248"/>
                  </a:lnTo>
                  <a:lnTo>
                    <a:pt x="2728" y="311"/>
                  </a:lnTo>
                  <a:lnTo>
                    <a:pt x="2728" y="337"/>
                  </a:lnTo>
                  <a:lnTo>
                    <a:pt x="2685" y="337"/>
                  </a:lnTo>
                  <a:lnTo>
                    <a:pt x="2629" y="580"/>
                  </a:lnTo>
                  <a:lnTo>
                    <a:pt x="2725" y="722"/>
                  </a:lnTo>
                  <a:lnTo>
                    <a:pt x="2742" y="872"/>
                  </a:lnTo>
                  <a:lnTo>
                    <a:pt x="2664" y="884"/>
                  </a:lnTo>
                  <a:lnTo>
                    <a:pt x="2692" y="945"/>
                  </a:lnTo>
                  <a:lnTo>
                    <a:pt x="2639" y="971"/>
                  </a:lnTo>
                  <a:lnTo>
                    <a:pt x="2615" y="1017"/>
                  </a:lnTo>
                  <a:lnTo>
                    <a:pt x="2683" y="1062"/>
                  </a:lnTo>
                  <a:lnTo>
                    <a:pt x="2690" y="1100"/>
                  </a:lnTo>
                  <a:lnTo>
                    <a:pt x="2666" y="1146"/>
                  </a:lnTo>
                  <a:lnTo>
                    <a:pt x="2629" y="1179"/>
                  </a:lnTo>
                  <a:lnTo>
                    <a:pt x="2678" y="1227"/>
                  </a:lnTo>
                  <a:lnTo>
                    <a:pt x="2728" y="1193"/>
                  </a:lnTo>
                  <a:lnTo>
                    <a:pt x="2778" y="1214"/>
                  </a:lnTo>
                  <a:lnTo>
                    <a:pt x="2835" y="1239"/>
                  </a:lnTo>
                  <a:lnTo>
                    <a:pt x="2840" y="1289"/>
                  </a:lnTo>
                  <a:lnTo>
                    <a:pt x="2856" y="1322"/>
                  </a:lnTo>
                  <a:lnTo>
                    <a:pt x="2573" y="1595"/>
                  </a:lnTo>
                  <a:lnTo>
                    <a:pt x="2594" y="1641"/>
                  </a:lnTo>
                  <a:lnTo>
                    <a:pt x="2536" y="1663"/>
                  </a:lnTo>
                  <a:lnTo>
                    <a:pt x="2390" y="1761"/>
                  </a:lnTo>
                  <a:lnTo>
                    <a:pt x="2290" y="1758"/>
                  </a:lnTo>
                  <a:lnTo>
                    <a:pt x="2335" y="1698"/>
                  </a:lnTo>
                  <a:lnTo>
                    <a:pt x="2278" y="1639"/>
                  </a:lnTo>
                  <a:lnTo>
                    <a:pt x="2201" y="1648"/>
                  </a:lnTo>
                  <a:lnTo>
                    <a:pt x="2151" y="1586"/>
                  </a:lnTo>
                  <a:lnTo>
                    <a:pt x="2156" y="1550"/>
                  </a:lnTo>
                  <a:lnTo>
                    <a:pt x="2122" y="1536"/>
                  </a:lnTo>
                  <a:lnTo>
                    <a:pt x="2077" y="1579"/>
                  </a:lnTo>
                  <a:lnTo>
                    <a:pt x="1928" y="1588"/>
                  </a:lnTo>
                  <a:lnTo>
                    <a:pt x="1862" y="1665"/>
                  </a:lnTo>
                  <a:lnTo>
                    <a:pt x="1756" y="1672"/>
                  </a:lnTo>
                  <a:lnTo>
                    <a:pt x="1740" y="1696"/>
                  </a:lnTo>
                  <a:lnTo>
                    <a:pt x="1715" y="1703"/>
                  </a:lnTo>
                  <a:lnTo>
                    <a:pt x="1661" y="1644"/>
                  </a:lnTo>
                  <a:lnTo>
                    <a:pt x="1586" y="1696"/>
                  </a:lnTo>
                  <a:lnTo>
                    <a:pt x="1515" y="1677"/>
                  </a:lnTo>
                  <a:lnTo>
                    <a:pt x="1474" y="1722"/>
                  </a:lnTo>
                  <a:lnTo>
                    <a:pt x="1429" y="1698"/>
                  </a:lnTo>
                  <a:lnTo>
                    <a:pt x="1417" y="1672"/>
                  </a:lnTo>
                  <a:lnTo>
                    <a:pt x="1366" y="1655"/>
                  </a:lnTo>
                  <a:lnTo>
                    <a:pt x="1312" y="1663"/>
                  </a:lnTo>
                  <a:lnTo>
                    <a:pt x="1261" y="1738"/>
                  </a:lnTo>
                  <a:lnTo>
                    <a:pt x="1211" y="1747"/>
                  </a:lnTo>
                  <a:lnTo>
                    <a:pt x="1170" y="1712"/>
                  </a:lnTo>
                  <a:lnTo>
                    <a:pt x="1106" y="1576"/>
                  </a:lnTo>
                  <a:lnTo>
                    <a:pt x="1099" y="1487"/>
                  </a:lnTo>
                  <a:lnTo>
                    <a:pt x="1029" y="1466"/>
                  </a:lnTo>
                  <a:lnTo>
                    <a:pt x="988" y="1413"/>
                  </a:lnTo>
                  <a:lnTo>
                    <a:pt x="969" y="1411"/>
                  </a:lnTo>
                  <a:lnTo>
                    <a:pt x="954" y="1430"/>
                  </a:lnTo>
                  <a:lnTo>
                    <a:pt x="868" y="1427"/>
                  </a:lnTo>
                  <a:lnTo>
                    <a:pt x="837" y="1418"/>
                  </a:lnTo>
                  <a:lnTo>
                    <a:pt x="797" y="1406"/>
                  </a:lnTo>
                  <a:lnTo>
                    <a:pt x="674" y="1377"/>
                  </a:lnTo>
                  <a:lnTo>
                    <a:pt x="481" y="1354"/>
                  </a:lnTo>
                  <a:lnTo>
                    <a:pt x="376" y="1246"/>
                  </a:lnTo>
                  <a:lnTo>
                    <a:pt x="351" y="1237"/>
                  </a:lnTo>
                  <a:lnTo>
                    <a:pt x="158" y="1237"/>
                  </a:lnTo>
                  <a:lnTo>
                    <a:pt x="12" y="1167"/>
                  </a:lnTo>
                  <a:lnTo>
                    <a:pt x="0" y="1055"/>
                  </a:lnTo>
                  <a:lnTo>
                    <a:pt x="33" y="952"/>
                  </a:lnTo>
                  <a:lnTo>
                    <a:pt x="244" y="947"/>
                  </a:lnTo>
                  <a:lnTo>
                    <a:pt x="283" y="990"/>
                  </a:lnTo>
                  <a:lnTo>
                    <a:pt x="367" y="978"/>
                  </a:lnTo>
                  <a:lnTo>
                    <a:pt x="378" y="954"/>
                  </a:lnTo>
                  <a:lnTo>
                    <a:pt x="510" y="968"/>
                  </a:lnTo>
                  <a:lnTo>
                    <a:pt x="572" y="887"/>
                  </a:lnTo>
                  <a:lnTo>
                    <a:pt x="603" y="800"/>
                  </a:lnTo>
                  <a:lnTo>
                    <a:pt x="672" y="729"/>
                  </a:lnTo>
                  <a:lnTo>
                    <a:pt x="725" y="753"/>
                  </a:lnTo>
                  <a:lnTo>
                    <a:pt x="792" y="744"/>
                  </a:lnTo>
                  <a:lnTo>
                    <a:pt x="818" y="713"/>
                  </a:lnTo>
                  <a:lnTo>
                    <a:pt x="885" y="708"/>
                  </a:lnTo>
                  <a:lnTo>
                    <a:pt x="895" y="690"/>
                  </a:lnTo>
                  <a:lnTo>
                    <a:pt x="1046" y="676"/>
                  </a:lnTo>
                  <a:lnTo>
                    <a:pt x="1099" y="671"/>
                  </a:lnTo>
                  <a:lnTo>
                    <a:pt x="1134" y="552"/>
                  </a:lnTo>
                  <a:lnTo>
                    <a:pt x="1333" y="487"/>
                  </a:lnTo>
                  <a:lnTo>
                    <a:pt x="1436" y="379"/>
                  </a:lnTo>
                  <a:lnTo>
                    <a:pt x="1431" y="325"/>
                  </a:lnTo>
                  <a:lnTo>
                    <a:pt x="1515" y="248"/>
                  </a:lnTo>
                  <a:lnTo>
                    <a:pt x="1570" y="260"/>
                  </a:lnTo>
                  <a:lnTo>
                    <a:pt x="1584" y="19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45" name="Freeform 233"/>
            <p:cNvSpPr>
              <a:spLocks/>
            </p:cNvSpPr>
            <p:nvPr/>
          </p:nvSpPr>
          <p:spPr bwMode="auto">
            <a:xfrm>
              <a:off x="6752" y="3219"/>
              <a:ext cx="200" cy="111"/>
            </a:xfrm>
            <a:custGeom>
              <a:avLst/>
              <a:gdLst>
                <a:gd name="T0" fmla="*/ 548 w 1200"/>
                <a:gd name="T1" fmla="*/ 32 h 666"/>
                <a:gd name="T2" fmla="*/ 550 w 1200"/>
                <a:gd name="T3" fmla="*/ 79 h 666"/>
                <a:gd name="T4" fmla="*/ 564 w 1200"/>
                <a:gd name="T5" fmla="*/ 115 h 666"/>
                <a:gd name="T6" fmla="*/ 285 w 1200"/>
                <a:gd name="T7" fmla="*/ 390 h 666"/>
                <a:gd name="T8" fmla="*/ 306 w 1200"/>
                <a:gd name="T9" fmla="*/ 434 h 666"/>
                <a:gd name="T10" fmla="*/ 244 w 1200"/>
                <a:gd name="T11" fmla="*/ 460 h 666"/>
                <a:gd name="T12" fmla="*/ 162 w 1200"/>
                <a:gd name="T13" fmla="*/ 517 h 666"/>
                <a:gd name="T14" fmla="*/ 93 w 1200"/>
                <a:gd name="T15" fmla="*/ 560 h 666"/>
                <a:gd name="T16" fmla="*/ 2 w 1200"/>
                <a:gd name="T17" fmla="*/ 549 h 666"/>
                <a:gd name="T18" fmla="*/ 0 w 1200"/>
                <a:gd name="T19" fmla="*/ 565 h 666"/>
                <a:gd name="T20" fmla="*/ 14 w 1200"/>
                <a:gd name="T21" fmla="*/ 598 h 666"/>
                <a:gd name="T22" fmla="*/ 251 w 1200"/>
                <a:gd name="T23" fmla="*/ 666 h 666"/>
                <a:gd name="T24" fmla="*/ 311 w 1200"/>
                <a:gd name="T25" fmla="*/ 666 h 666"/>
                <a:gd name="T26" fmla="*/ 332 w 1200"/>
                <a:gd name="T27" fmla="*/ 610 h 666"/>
                <a:gd name="T28" fmla="*/ 323 w 1200"/>
                <a:gd name="T29" fmla="*/ 594 h 666"/>
                <a:gd name="T30" fmla="*/ 471 w 1200"/>
                <a:gd name="T31" fmla="*/ 510 h 666"/>
                <a:gd name="T32" fmla="*/ 687 w 1200"/>
                <a:gd name="T33" fmla="*/ 498 h 666"/>
                <a:gd name="T34" fmla="*/ 919 w 1200"/>
                <a:gd name="T35" fmla="*/ 345 h 666"/>
                <a:gd name="T36" fmla="*/ 1035 w 1200"/>
                <a:gd name="T37" fmla="*/ 236 h 666"/>
                <a:gd name="T38" fmla="*/ 1200 w 1200"/>
                <a:gd name="T39" fmla="*/ 107 h 666"/>
                <a:gd name="T40" fmla="*/ 1191 w 1200"/>
                <a:gd name="T41" fmla="*/ 49 h 666"/>
                <a:gd name="T42" fmla="*/ 1153 w 1200"/>
                <a:gd name="T43" fmla="*/ 10 h 666"/>
                <a:gd name="T44" fmla="*/ 1074 w 1200"/>
                <a:gd name="T45" fmla="*/ 39 h 666"/>
                <a:gd name="T46" fmla="*/ 1047 w 1200"/>
                <a:gd name="T47" fmla="*/ 20 h 666"/>
                <a:gd name="T48" fmla="*/ 1015 w 1200"/>
                <a:gd name="T49" fmla="*/ 0 h 666"/>
                <a:gd name="T50" fmla="*/ 923 w 1200"/>
                <a:gd name="T51" fmla="*/ 72 h 666"/>
                <a:gd name="T52" fmla="*/ 892 w 1200"/>
                <a:gd name="T53" fmla="*/ 65 h 666"/>
                <a:gd name="T54" fmla="*/ 791 w 1200"/>
                <a:gd name="T55" fmla="*/ 150 h 666"/>
                <a:gd name="T56" fmla="*/ 641 w 1200"/>
                <a:gd name="T57" fmla="*/ 48 h 666"/>
                <a:gd name="T58" fmla="*/ 641 w 1200"/>
                <a:gd name="T59" fmla="*/ 5 h 666"/>
                <a:gd name="T60" fmla="*/ 622 w 1200"/>
                <a:gd name="T61" fmla="*/ 0 h 666"/>
                <a:gd name="T62" fmla="*/ 578 w 1200"/>
                <a:gd name="T63" fmla="*/ 44 h 666"/>
                <a:gd name="T64" fmla="*/ 548 w 1200"/>
                <a:gd name="T65" fmla="*/ 32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00" h="666">
                  <a:moveTo>
                    <a:pt x="548" y="32"/>
                  </a:moveTo>
                  <a:lnTo>
                    <a:pt x="550" y="79"/>
                  </a:lnTo>
                  <a:lnTo>
                    <a:pt x="564" y="115"/>
                  </a:lnTo>
                  <a:lnTo>
                    <a:pt x="285" y="390"/>
                  </a:lnTo>
                  <a:lnTo>
                    <a:pt x="306" y="434"/>
                  </a:lnTo>
                  <a:lnTo>
                    <a:pt x="244" y="460"/>
                  </a:lnTo>
                  <a:lnTo>
                    <a:pt x="162" y="517"/>
                  </a:lnTo>
                  <a:lnTo>
                    <a:pt x="93" y="560"/>
                  </a:lnTo>
                  <a:lnTo>
                    <a:pt x="2" y="549"/>
                  </a:lnTo>
                  <a:lnTo>
                    <a:pt x="0" y="565"/>
                  </a:lnTo>
                  <a:lnTo>
                    <a:pt x="14" y="598"/>
                  </a:lnTo>
                  <a:lnTo>
                    <a:pt x="251" y="666"/>
                  </a:lnTo>
                  <a:lnTo>
                    <a:pt x="311" y="666"/>
                  </a:lnTo>
                  <a:lnTo>
                    <a:pt x="332" y="610"/>
                  </a:lnTo>
                  <a:lnTo>
                    <a:pt x="323" y="594"/>
                  </a:lnTo>
                  <a:lnTo>
                    <a:pt x="471" y="510"/>
                  </a:lnTo>
                  <a:lnTo>
                    <a:pt x="687" y="498"/>
                  </a:lnTo>
                  <a:lnTo>
                    <a:pt x="919" y="345"/>
                  </a:lnTo>
                  <a:lnTo>
                    <a:pt x="1035" y="236"/>
                  </a:lnTo>
                  <a:lnTo>
                    <a:pt x="1200" y="107"/>
                  </a:lnTo>
                  <a:lnTo>
                    <a:pt x="1191" y="49"/>
                  </a:lnTo>
                  <a:lnTo>
                    <a:pt x="1153" y="10"/>
                  </a:lnTo>
                  <a:lnTo>
                    <a:pt x="1074" y="39"/>
                  </a:lnTo>
                  <a:lnTo>
                    <a:pt x="1047" y="20"/>
                  </a:lnTo>
                  <a:lnTo>
                    <a:pt x="1015" y="0"/>
                  </a:lnTo>
                  <a:lnTo>
                    <a:pt x="923" y="72"/>
                  </a:lnTo>
                  <a:lnTo>
                    <a:pt x="892" y="65"/>
                  </a:lnTo>
                  <a:lnTo>
                    <a:pt x="791" y="150"/>
                  </a:lnTo>
                  <a:lnTo>
                    <a:pt x="641" y="48"/>
                  </a:lnTo>
                  <a:lnTo>
                    <a:pt x="641" y="5"/>
                  </a:lnTo>
                  <a:lnTo>
                    <a:pt x="622" y="0"/>
                  </a:lnTo>
                  <a:lnTo>
                    <a:pt x="578" y="44"/>
                  </a:lnTo>
                  <a:lnTo>
                    <a:pt x="548" y="3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46" name="Freeform 234"/>
            <p:cNvSpPr>
              <a:spLocks/>
            </p:cNvSpPr>
            <p:nvPr/>
          </p:nvSpPr>
          <p:spPr bwMode="auto">
            <a:xfrm>
              <a:off x="6752" y="3219"/>
              <a:ext cx="200" cy="111"/>
            </a:xfrm>
            <a:custGeom>
              <a:avLst/>
              <a:gdLst>
                <a:gd name="T0" fmla="*/ 548 w 1200"/>
                <a:gd name="T1" fmla="*/ 32 h 666"/>
                <a:gd name="T2" fmla="*/ 550 w 1200"/>
                <a:gd name="T3" fmla="*/ 79 h 666"/>
                <a:gd name="T4" fmla="*/ 564 w 1200"/>
                <a:gd name="T5" fmla="*/ 115 h 666"/>
                <a:gd name="T6" fmla="*/ 285 w 1200"/>
                <a:gd name="T7" fmla="*/ 390 h 666"/>
                <a:gd name="T8" fmla="*/ 306 w 1200"/>
                <a:gd name="T9" fmla="*/ 434 h 666"/>
                <a:gd name="T10" fmla="*/ 244 w 1200"/>
                <a:gd name="T11" fmla="*/ 460 h 666"/>
                <a:gd name="T12" fmla="*/ 162 w 1200"/>
                <a:gd name="T13" fmla="*/ 517 h 666"/>
                <a:gd name="T14" fmla="*/ 93 w 1200"/>
                <a:gd name="T15" fmla="*/ 560 h 666"/>
                <a:gd name="T16" fmla="*/ 2 w 1200"/>
                <a:gd name="T17" fmla="*/ 549 h 666"/>
                <a:gd name="T18" fmla="*/ 0 w 1200"/>
                <a:gd name="T19" fmla="*/ 565 h 666"/>
                <a:gd name="T20" fmla="*/ 14 w 1200"/>
                <a:gd name="T21" fmla="*/ 598 h 666"/>
                <a:gd name="T22" fmla="*/ 251 w 1200"/>
                <a:gd name="T23" fmla="*/ 666 h 666"/>
                <a:gd name="T24" fmla="*/ 311 w 1200"/>
                <a:gd name="T25" fmla="*/ 666 h 666"/>
                <a:gd name="T26" fmla="*/ 332 w 1200"/>
                <a:gd name="T27" fmla="*/ 610 h 666"/>
                <a:gd name="T28" fmla="*/ 323 w 1200"/>
                <a:gd name="T29" fmla="*/ 594 h 666"/>
                <a:gd name="T30" fmla="*/ 471 w 1200"/>
                <a:gd name="T31" fmla="*/ 510 h 666"/>
                <a:gd name="T32" fmla="*/ 687 w 1200"/>
                <a:gd name="T33" fmla="*/ 498 h 666"/>
                <a:gd name="T34" fmla="*/ 919 w 1200"/>
                <a:gd name="T35" fmla="*/ 345 h 666"/>
                <a:gd name="T36" fmla="*/ 1035 w 1200"/>
                <a:gd name="T37" fmla="*/ 236 h 666"/>
                <a:gd name="T38" fmla="*/ 1200 w 1200"/>
                <a:gd name="T39" fmla="*/ 107 h 666"/>
                <a:gd name="T40" fmla="*/ 1191 w 1200"/>
                <a:gd name="T41" fmla="*/ 49 h 666"/>
                <a:gd name="T42" fmla="*/ 1153 w 1200"/>
                <a:gd name="T43" fmla="*/ 10 h 666"/>
                <a:gd name="T44" fmla="*/ 1074 w 1200"/>
                <a:gd name="T45" fmla="*/ 39 h 666"/>
                <a:gd name="T46" fmla="*/ 1047 w 1200"/>
                <a:gd name="T47" fmla="*/ 20 h 666"/>
                <a:gd name="T48" fmla="*/ 1015 w 1200"/>
                <a:gd name="T49" fmla="*/ 0 h 666"/>
                <a:gd name="T50" fmla="*/ 923 w 1200"/>
                <a:gd name="T51" fmla="*/ 72 h 666"/>
                <a:gd name="T52" fmla="*/ 892 w 1200"/>
                <a:gd name="T53" fmla="*/ 65 h 666"/>
                <a:gd name="T54" fmla="*/ 791 w 1200"/>
                <a:gd name="T55" fmla="*/ 150 h 666"/>
                <a:gd name="T56" fmla="*/ 641 w 1200"/>
                <a:gd name="T57" fmla="*/ 48 h 666"/>
                <a:gd name="T58" fmla="*/ 641 w 1200"/>
                <a:gd name="T59" fmla="*/ 5 h 666"/>
                <a:gd name="T60" fmla="*/ 622 w 1200"/>
                <a:gd name="T61" fmla="*/ 0 h 666"/>
                <a:gd name="T62" fmla="*/ 578 w 1200"/>
                <a:gd name="T63" fmla="*/ 44 h 666"/>
                <a:gd name="T64" fmla="*/ 548 w 1200"/>
                <a:gd name="T65" fmla="*/ 32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00" h="666">
                  <a:moveTo>
                    <a:pt x="548" y="32"/>
                  </a:moveTo>
                  <a:lnTo>
                    <a:pt x="550" y="79"/>
                  </a:lnTo>
                  <a:lnTo>
                    <a:pt x="564" y="115"/>
                  </a:lnTo>
                  <a:lnTo>
                    <a:pt x="285" y="390"/>
                  </a:lnTo>
                  <a:lnTo>
                    <a:pt x="306" y="434"/>
                  </a:lnTo>
                  <a:lnTo>
                    <a:pt x="244" y="460"/>
                  </a:lnTo>
                  <a:lnTo>
                    <a:pt x="162" y="517"/>
                  </a:lnTo>
                  <a:lnTo>
                    <a:pt x="93" y="560"/>
                  </a:lnTo>
                  <a:lnTo>
                    <a:pt x="2" y="549"/>
                  </a:lnTo>
                  <a:lnTo>
                    <a:pt x="0" y="565"/>
                  </a:lnTo>
                  <a:lnTo>
                    <a:pt x="14" y="598"/>
                  </a:lnTo>
                  <a:lnTo>
                    <a:pt x="251" y="666"/>
                  </a:lnTo>
                  <a:lnTo>
                    <a:pt x="311" y="666"/>
                  </a:lnTo>
                  <a:lnTo>
                    <a:pt x="332" y="610"/>
                  </a:lnTo>
                  <a:lnTo>
                    <a:pt x="323" y="594"/>
                  </a:lnTo>
                  <a:lnTo>
                    <a:pt x="471" y="510"/>
                  </a:lnTo>
                  <a:lnTo>
                    <a:pt x="687" y="498"/>
                  </a:lnTo>
                  <a:lnTo>
                    <a:pt x="919" y="345"/>
                  </a:lnTo>
                  <a:lnTo>
                    <a:pt x="1035" y="236"/>
                  </a:lnTo>
                  <a:lnTo>
                    <a:pt x="1200" y="107"/>
                  </a:lnTo>
                  <a:lnTo>
                    <a:pt x="1191" y="49"/>
                  </a:lnTo>
                  <a:lnTo>
                    <a:pt x="1153" y="10"/>
                  </a:lnTo>
                  <a:lnTo>
                    <a:pt x="1074" y="39"/>
                  </a:lnTo>
                  <a:lnTo>
                    <a:pt x="1047" y="20"/>
                  </a:lnTo>
                  <a:lnTo>
                    <a:pt x="1015" y="0"/>
                  </a:lnTo>
                  <a:lnTo>
                    <a:pt x="923" y="72"/>
                  </a:lnTo>
                  <a:lnTo>
                    <a:pt x="892" y="65"/>
                  </a:lnTo>
                  <a:lnTo>
                    <a:pt x="791" y="150"/>
                  </a:lnTo>
                  <a:lnTo>
                    <a:pt x="641" y="48"/>
                  </a:lnTo>
                  <a:lnTo>
                    <a:pt x="641" y="5"/>
                  </a:lnTo>
                  <a:lnTo>
                    <a:pt x="622" y="0"/>
                  </a:lnTo>
                  <a:lnTo>
                    <a:pt x="578" y="44"/>
                  </a:lnTo>
                  <a:lnTo>
                    <a:pt x="548" y="3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47" name="Freeform 235"/>
            <p:cNvSpPr>
              <a:spLocks/>
            </p:cNvSpPr>
            <p:nvPr/>
          </p:nvSpPr>
          <p:spPr bwMode="auto">
            <a:xfrm>
              <a:off x="7290" y="2805"/>
              <a:ext cx="213" cy="170"/>
            </a:xfrm>
            <a:custGeom>
              <a:avLst/>
              <a:gdLst>
                <a:gd name="T0" fmla="*/ 0 w 1282"/>
                <a:gd name="T1" fmla="*/ 614 h 1024"/>
                <a:gd name="T2" fmla="*/ 102 w 1282"/>
                <a:gd name="T3" fmla="*/ 625 h 1024"/>
                <a:gd name="T4" fmla="*/ 86 w 1282"/>
                <a:gd name="T5" fmla="*/ 890 h 1024"/>
                <a:gd name="T6" fmla="*/ 26 w 1282"/>
                <a:gd name="T7" fmla="*/ 982 h 1024"/>
                <a:gd name="T8" fmla="*/ 577 w 1282"/>
                <a:gd name="T9" fmla="*/ 1018 h 1024"/>
                <a:gd name="T10" fmla="*/ 633 w 1282"/>
                <a:gd name="T11" fmla="*/ 1024 h 1024"/>
                <a:gd name="T12" fmla="*/ 838 w 1282"/>
                <a:gd name="T13" fmla="*/ 875 h 1024"/>
                <a:gd name="T14" fmla="*/ 904 w 1282"/>
                <a:gd name="T15" fmla="*/ 870 h 1024"/>
                <a:gd name="T16" fmla="*/ 950 w 1282"/>
                <a:gd name="T17" fmla="*/ 936 h 1024"/>
                <a:gd name="T18" fmla="*/ 1164 w 1282"/>
                <a:gd name="T19" fmla="*/ 793 h 1024"/>
                <a:gd name="T20" fmla="*/ 1205 w 1282"/>
                <a:gd name="T21" fmla="*/ 620 h 1024"/>
                <a:gd name="T22" fmla="*/ 1282 w 1282"/>
                <a:gd name="T23" fmla="*/ 462 h 1024"/>
                <a:gd name="T24" fmla="*/ 1259 w 1282"/>
                <a:gd name="T25" fmla="*/ 339 h 1024"/>
                <a:gd name="T26" fmla="*/ 1214 w 1282"/>
                <a:gd name="T27" fmla="*/ 295 h 1024"/>
                <a:gd name="T28" fmla="*/ 1211 w 1282"/>
                <a:gd name="T29" fmla="*/ 81 h 1024"/>
                <a:gd name="T30" fmla="*/ 1112 w 1282"/>
                <a:gd name="T31" fmla="*/ 0 h 1024"/>
                <a:gd name="T32" fmla="*/ 1046 w 1282"/>
                <a:gd name="T33" fmla="*/ 67 h 1024"/>
                <a:gd name="T34" fmla="*/ 968 w 1282"/>
                <a:gd name="T35" fmla="*/ 61 h 1024"/>
                <a:gd name="T36" fmla="*/ 957 w 1282"/>
                <a:gd name="T37" fmla="*/ 142 h 1024"/>
                <a:gd name="T38" fmla="*/ 903 w 1282"/>
                <a:gd name="T39" fmla="*/ 150 h 1024"/>
                <a:gd name="T40" fmla="*/ 813 w 1282"/>
                <a:gd name="T41" fmla="*/ 349 h 1024"/>
                <a:gd name="T42" fmla="*/ 625 w 1282"/>
                <a:gd name="T43" fmla="*/ 561 h 1024"/>
                <a:gd name="T44" fmla="*/ 185 w 1282"/>
                <a:gd name="T45" fmla="*/ 455 h 1024"/>
                <a:gd name="T46" fmla="*/ 0 w 1282"/>
                <a:gd name="T47" fmla="*/ 614 h 10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282" h="1024">
                  <a:moveTo>
                    <a:pt x="0" y="614"/>
                  </a:moveTo>
                  <a:lnTo>
                    <a:pt x="102" y="625"/>
                  </a:lnTo>
                  <a:lnTo>
                    <a:pt x="86" y="890"/>
                  </a:lnTo>
                  <a:lnTo>
                    <a:pt x="26" y="982"/>
                  </a:lnTo>
                  <a:lnTo>
                    <a:pt x="577" y="1018"/>
                  </a:lnTo>
                  <a:lnTo>
                    <a:pt x="633" y="1024"/>
                  </a:lnTo>
                  <a:lnTo>
                    <a:pt x="838" y="875"/>
                  </a:lnTo>
                  <a:lnTo>
                    <a:pt x="904" y="870"/>
                  </a:lnTo>
                  <a:lnTo>
                    <a:pt x="950" y="936"/>
                  </a:lnTo>
                  <a:lnTo>
                    <a:pt x="1164" y="793"/>
                  </a:lnTo>
                  <a:lnTo>
                    <a:pt x="1205" y="620"/>
                  </a:lnTo>
                  <a:lnTo>
                    <a:pt x="1282" y="462"/>
                  </a:lnTo>
                  <a:lnTo>
                    <a:pt x="1259" y="339"/>
                  </a:lnTo>
                  <a:lnTo>
                    <a:pt x="1214" y="295"/>
                  </a:lnTo>
                  <a:lnTo>
                    <a:pt x="1211" y="81"/>
                  </a:lnTo>
                  <a:lnTo>
                    <a:pt x="1112" y="0"/>
                  </a:lnTo>
                  <a:lnTo>
                    <a:pt x="1046" y="67"/>
                  </a:lnTo>
                  <a:lnTo>
                    <a:pt x="968" y="61"/>
                  </a:lnTo>
                  <a:lnTo>
                    <a:pt x="957" y="142"/>
                  </a:lnTo>
                  <a:lnTo>
                    <a:pt x="903" y="150"/>
                  </a:lnTo>
                  <a:lnTo>
                    <a:pt x="813" y="349"/>
                  </a:lnTo>
                  <a:lnTo>
                    <a:pt x="625" y="561"/>
                  </a:lnTo>
                  <a:lnTo>
                    <a:pt x="185" y="455"/>
                  </a:lnTo>
                  <a:lnTo>
                    <a:pt x="0" y="61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48" name="Freeform 236"/>
            <p:cNvSpPr>
              <a:spLocks/>
            </p:cNvSpPr>
            <p:nvPr/>
          </p:nvSpPr>
          <p:spPr bwMode="auto">
            <a:xfrm>
              <a:off x="7290" y="2805"/>
              <a:ext cx="213" cy="170"/>
            </a:xfrm>
            <a:custGeom>
              <a:avLst/>
              <a:gdLst>
                <a:gd name="T0" fmla="*/ 0 w 1282"/>
                <a:gd name="T1" fmla="*/ 614 h 1024"/>
                <a:gd name="T2" fmla="*/ 102 w 1282"/>
                <a:gd name="T3" fmla="*/ 625 h 1024"/>
                <a:gd name="T4" fmla="*/ 86 w 1282"/>
                <a:gd name="T5" fmla="*/ 890 h 1024"/>
                <a:gd name="T6" fmla="*/ 26 w 1282"/>
                <a:gd name="T7" fmla="*/ 982 h 1024"/>
                <a:gd name="T8" fmla="*/ 577 w 1282"/>
                <a:gd name="T9" fmla="*/ 1018 h 1024"/>
                <a:gd name="T10" fmla="*/ 633 w 1282"/>
                <a:gd name="T11" fmla="*/ 1024 h 1024"/>
                <a:gd name="T12" fmla="*/ 838 w 1282"/>
                <a:gd name="T13" fmla="*/ 875 h 1024"/>
                <a:gd name="T14" fmla="*/ 904 w 1282"/>
                <a:gd name="T15" fmla="*/ 870 h 1024"/>
                <a:gd name="T16" fmla="*/ 950 w 1282"/>
                <a:gd name="T17" fmla="*/ 936 h 1024"/>
                <a:gd name="T18" fmla="*/ 1164 w 1282"/>
                <a:gd name="T19" fmla="*/ 793 h 1024"/>
                <a:gd name="T20" fmla="*/ 1205 w 1282"/>
                <a:gd name="T21" fmla="*/ 620 h 1024"/>
                <a:gd name="T22" fmla="*/ 1282 w 1282"/>
                <a:gd name="T23" fmla="*/ 462 h 1024"/>
                <a:gd name="T24" fmla="*/ 1259 w 1282"/>
                <a:gd name="T25" fmla="*/ 339 h 1024"/>
                <a:gd name="T26" fmla="*/ 1214 w 1282"/>
                <a:gd name="T27" fmla="*/ 295 h 1024"/>
                <a:gd name="T28" fmla="*/ 1211 w 1282"/>
                <a:gd name="T29" fmla="*/ 81 h 1024"/>
                <a:gd name="T30" fmla="*/ 1112 w 1282"/>
                <a:gd name="T31" fmla="*/ 0 h 1024"/>
                <a:gd name="T32" fmla="*/ 1046 w 1282"/>
                <a:gd name="T33" fmla="*/ 67 h 1024"/>
                <a:gd name="T34" fmla="*/ 968 w 1282"/>
                <a:gd name="T35" fmla="*/ 61 h 1024"/>
                <a:gd name="T36" fmla="*/ 957 w 1282"/>
                <a:gd name="T37" fmla="*/ 142 h 1024"/>
                <a:gd name="T38" fmla="*/ 903 w 1282"/>
                <a:gd name="T39" fmla="*/ 150 h 1024"/>
                <a:gd name="T40" fmla="*/ 813 w 1282"/>
                <a:gd name="T41" fmla="*/ 349 h 1024"/>
                <a:gd name="T42" fmla="*/ 625 w 1282"/>
                <a:gd name="T43" fmla="*/ 561 h 1024"/>
                <a:gd name="T44" fmla="*/ 185 w 1282"/>
                <a:gd name="T45" fmla="*/ 455 h 1024"/>
                <a:gd name="T46" fmla="*/ 0 w 1282"/>
                <a:gd name="T47" fmla="*/ 614 h 10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282" h="1024">
                  <a:moveTo>
                    <a:pt x="0" y="614"/>
                  </a:moveTo>
                  <a:lnTo>
                    <a:pt x="102" y="625"/>
                  </a:lnTo>
                  <a:lnTo>
                    <a:pt x="86" y="890"/>
                  </a:lnTo>
                  <a:lnTo>
                    <a:pt x="26" y="982"/>
                  </a:lnTo>
                  <a:lnTo>
                    <a:pt x="577" y="1018"/>
                  </a:lnTo>
                  <a:lnTo>
                    <a:pt x="633" y="1024"/>
                  </a:lnTo>
                  <a:lnTo>
                    <a:pt x="838" y="875"/>
                  </a:lnTo>
                  <a:lnTo>
                    <a:pt x="904" y="870"/>
                  </a:lnTo>
                  <a:lnTo>
                    <a:pt x="950" y="936"/>
                  </a:lnTo>
                  <a:lnTo>
                    <a:pt x="1164" y="793"/>
                  </a:lnTo>
                  <a:lnTo>
                    <a:pt x="1205" y="620"/>
                  </a:lnTo>
                  <a:lnTo>
                    <a:pt x="1282" y="462"/>
                  </a:lnTo>
                  <a:lnTo>
                    <a:pt x="1259" y="339"/>
                  </a:lnTo>
                  <a:lnTo>
                    <a:pt x="1214" y="295"/>
                  </a:lnTo>
                  <a:lnTo>
                    <a:pt x="1211" y="81"/>
                  </a:lnTo>
                  <a:lnTo>
                    <a:pt x="1112" y="0"/>
                  </a:lnTo>
                  <a:lnTo>
                    <a:pt x="1046" y="67"/>
                  </a:lnTo>
                  <a:lnTo>
                    <a:pt x="968" y="61"/>
                  </a:lnTo>
                  <a:lnTo>
                    <a:pt x="957" y="142"/>
                  </a:lnTo>
                  <a:lnTo>
                    <a:pt x="903" y="150"/>
                  </a:lnTo>
                  <a:lnTo>
                    <a:pt x="813" y="349"/>
                  </a:lnTo>
                  <a:lnTo>
                    <a:pt x="625" y="561"/>
                  </a:lnTo>
                  <a:lnTo>
                    <a:pt x="185" y="455"/>
                  </a:lnTo>
                  <a:lnTo>
                    <a:pt x="0" y="61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49" name="Freeform 237"/>
            <p:cNvSpPr>
              <a:spLocks/>
            </p:cNvSpPr>
            <p:nvPr/>
          </p:nvSpPr>
          <p:spPr bwMode="auto">
            <a:xfrm>
              <a:off x="7246" y="2651"/>
              <a:ext cx="134" cy="151"/>
            </a:xfrm>
            <a:custGeom>
              <a:avLst/>
              <a:gdLst>
                <a:gd name="T0" fmla="*/ 163 w 806"/>
                <a:gd name="T1" fmla="*/ 104 h 907"/>
                <a:gd name="T2" fmla="*/ 165 w 806"/>
                <a:gd name="T3" fmla="*/ 133 h 907"/>
                <a:gd name="T4" fmla="*/ 106 w 806"/>
                <a:gd name="T5" fmla="*/ 201 h 907"/>
                <a:gd name="T6" fmla="*/ 104 w 806"/>
                <a:gd name="T7" fmla="*/ 274 h 907"/>
                <a:gd name="T8" fmla="*/ 202 w 806"/>
                <a:gd name="T9" fmla="*/ 277 h 907"/>
                <a:gd name="T10" fmla="*/ 171 w 806"/>
                <a:gd name="T11" fmla="*/ 326 h 907"/>
                <a:gd name="T12" fmla="*/ 101 w 806"/>
                <a:gd name="T13" fmla="*/ 349 h 907"/>
                <a:gd name="T14" fmla="*/ 61 w 806"/>
                <a:gd name="T15" fmla="*/ 469 h 907"/>
                <a:gd name="T16" fmla="*/ 59 w 806"/>
                <a:gd name="T17" fmla="*/ 515 h 907"/>
                <a:gd name="T18" fmla="*/ 15 w 806"/>
                <a:gd name="T19" fmla="*/ 525 h 907"/>
                <a:gd name="T20" fmla="*/ 0 w 806"/>
                <a:gd name="T21" fmla="*/ 558 h 907"/>
                <a:gd name="T22" fmla="*/ 31 w 806"/>
                <a:gd name="T23" fmla="*/ 585 h 907"/>
                <a:gd name="T24" fmla="*/ 48 w 806"/>
                <a:gd name="T25" fmla="*/ 609 h 907"/>
                <a:gd name="T26" fmla="*/ 56 w 806"/>
                <a:gd name="T27" fmla="*/ 638 h 907"/>
                <a:gd name="T28" fmla="*/ 39 w 806"/>
                <a:gd name="T29" fmla="*/ 648 h 907"/>
                <a:gd name="T30" fmla="*/ 31 w 806"/>
                <a:gd name="T31" fmla="*/ 708 h 907"/>
                <a:gd name="T32" fmla="*/ 78 w 806"/>
                <a:gd name="T33" fmla="*/ 712 h 907"/>
                <a:gd name="T34" fmla="*/ 40 w 806"/>
                <a:gd name="T35" fmla="*/ 809 h 907"/>
                <a:gd name="T36" fmla="*/ 26 w 806"/>
                <a:gd name="T37" fmla="*/ 854 h 907"/>
                <a:gd name="T38" fmla="*/ 92 w 806"/>
                <a:gd name="T39" fmla="*/ 848 h 907"/>
                <a:gd name="T40" fmla="*/ 117 w 806"/>
                <a:gd name="T41" fmla="*/ 887 h 907"/>
                <a:gd name="T42" fmla="*/ 204 w 806"/>
                <a:gd name="T43" fmla="*/ 907 h 907"/>
                <a:gd name="T44" fmla="*/ 296 w 806"/>
                <a:gd name="T45" fmla="*/ 842 h 907"/>
                <a:gd name="T46" fmla="*/ 340 w 806"/>
                <a:gd name="T47" fmla="*/ 901 h 907"/>
                <a:gd name="T48" fmla="*/ 373 w 806"/>
                <a:gd name="T49" fmla="*/ 895 h 907"/>
                <a:gd name="T50" fmla="*/ 447 w 806"/>
                <a:gd name="T51" fmla="*/ 831 h 907"/>
                <a:gd name="T52" fmla="*/ 492 w 806"/>
                <a:gd name="T53" fmla="*/ 907 h 907"/>
                <a:gd name="T54" fmla="*/ 539 w 806"/>
                <a:gd name="T55" fmla="*/ 896 h 907"/>
                <a:gd name="T56" fmla="*/ 570 w 806"/>
                <a:gd name="T57" fmla="*/ 831 h 907"/>
                <a:gd name="T58" fmla="*/ 662 w 806"/>
                <a:gd name="T59" fmla="*/ 848 h 907"/>
                <a:gd name="T60" fmla="*/ 661 w 806"/>
                <a:gd name="T61" fmla="*/ 731 h 907"/>
                <a:gd name="T62" fmla="*/ 781 w 806"/>
                <a:gd name="T63" fmla="*/ 753 h 907"/>
                <a:gd name="T64" fmla="*/ 778 w 806"/>
                <a:gd name="T65" fmla="*/ 687 h 907"/>
                <a:gd name="T66" fmla="*/ 761 w 806"/>
                <a:gd name="T67" fmla="*/ 636 h 907"/>
                <a:gd name="T68" fmla="*/ 754 w 806"/>
                <a:gd name="T69" fmla="*/ 560 h 907"/>
                <a:gd name="T70" fmla="*/ 767 w 806"/>
                <a:gd name="T71" fmla="*/ 533 h 907"/>
                <a:gd name="T72" fmla="*/ 771 w 806"/>
                <a:gd name="T73" fmla="*/ 447 h 907"/>
                <a:gd name="T74" fmla="*/ 790 w 806"/>
                <a:gd name="T75" fmla="*/ 418 h 907"/>
                <a:gd name="T76" fmla="*/ 786 w 806"/>
                <a:gd name="T77" fmla="*/ 398 h 907"/>
                <a:gd name="T78" fmla="*/ 734 w 806"/>
                <a:gd name="T79" fmla="*/ 371 h 907"/>
                <a:gd name="T80" fmla="*/ 806 w 806"/>
                <a:gd name="T81" fmla="*/ 151 h 907"/>
                <a:gd name="T82" fmla="*/ 778 w 806"/>
                <a:gd name="T83" fmla="*/ 145 h 907"/>
                <a:gd name="T84" fmla="*/ 714 w 806"/>
                <a:gd name="T85" fmla="*/ 117 h 907"/>
                <a:gd name="T86" fmla="*/ 645 w 806"/>
                <a:gd name="T87" fmla="*/ 109 h 907"/>
                <a:gd name="T88" fmla="*/ 552 w 806"/>
                <a:gd name="T89" fmla="*/ 34 h 907"/>
                <a:gd name="T90" fmla="*/ 516 w 806"/>
                <a:gd name="T91" fmla="*/ 40 h 907"/>
                <a:gd name="T92" fmla="*/ 444 w 806"/>
                <a:gd name="T93" fmla="*/ 6 h 907"/>
                <a:gd name="T94" fmla="*/ 393 w 806"/>
                <a:gd name="T95" fmla="*/ 28 h 907"/>
                <a:gd name="T96" fmla="*/ 344 w 806"/>
                <a:gd name="T97" fmla="*/ 0 h 907"/>
                <a:gd name="T98" fmla="*/ 163 w 806"/>
                <a:gd name="T99" fmla="*/ 104 h 9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06" h="907">
                  <a:moveTo>
                    <a:pt x="163" y="104"/>
                  </a:moveTo>
                  <a:lnTo>
                    <a:pt x="165" y="133"/>
                  </a:lnTo>
                  <a:lnTo>
                    <a:pt x="106" y="201"/>
                  </a:lnTo>
                  <a:lnTo>
                    <a:pt x="104" y="274"/>
                  </a:lnTo>
                  <a:lnTo>
                    <a:pt x="202" y="277"/>
                  </a:lnTo>
                  <a:lnTo>
                    <a:pt x="171" y="326"/>
                  </a:lnTo>
                  <a:lnTo>
                    <a:pt x="101" y="349"/>
                  </a:lnTo>
                  <a:lnTo>
                    <a:pt x="61" y="469"/>
                  </a:lnTo>
                  <a:lnTo>
                    <a:pt x="59" y="515"/>
                  </a:lnTo>
                  <a:lnTo>
                    <a:pt x="15" y="525"/>
                  </a:lnTo>
                  <a:lnTo>
                    <a:pt x="0" y="558"/>
                  </a:lnTo>
                  <a:lnTo>
                    <a:pt x="31" y="585"/>
                  </a:lnTo>
                  <a:lnTo>
                    <a:pt x="48" y="609"/>
                  </a:lnTo>
                  <a:lnTo>
                    <a:pt x="56" y="638"/>
                  </a:lnTo>
                  <a:lnTo>
                    <a:pt x="39" y="648"/>
                  </a:lnTo>
                  <a:lnTo>
                    <a:pt x="31" y="708"/>
                  </a:lnTo>
                  <a:lnTo>
                    <a:pt x="78" y="712"/>
                  </a:lnTo>
                  <a:lnTo>
                    <a:pt x="40" y="809"/>
                  </a:lnTo>
                  <a:lnTo>
                    <a:pt x="26" y="854"/>
                  </a:lnTo>
                  <a:lnTo>
                    <a:pt x="92" y="848"/>
                  </a:lnTo>
                  <a:lnTo>
                    <a:pt x="117" y="887"/>
                  </a:lnTo>
                  <a:lnTo>
                    <a:pt x="204" y="907"/>
                  </a:lnTo>
                  <a:lnTo>
                    <a:pt x="296" y="842"/>
                  </a:lnTo>
                  <a:lnTo>
                    <a:pt x="340" y="901"/>
                  </a:lnTo>
                  <a:lnTo>
                    <a:pt x="373" y="895"/>
                  </a:lnTo>
                  <a:lnTo>
                    <a:pt x="447" y="831"/>
                  </a:lnTo>
                  <a:lnTo>
                    <a:pt x="492" y="907"/>
                  </a:lnTo>
                  <a:lnTo>
                    <a:pt x="539" y="896"/>
                  </a:lnTo>
                  <a:lnTo>
                    <a:pt x="570" y="831"/>
                  </a:lnTo>
                  <a:lnTo>
                    <a:pt x="662" y="848"/>
                  </a:lnTo>
                  <a:lnTo>
                    <a:pt x="661" y="731"/>
                  </a:lnTo>
                  <a:lnTo>
                    <a:pt x="781" y="753"/>
                  </a:lnTo>
                  <a:lnTo>
                    <a:pt x="778" y="687"/>
                  </a:lnTo>
                  <a:lnTo>
                    <a:pt x="761" y="636"/>
                  </a:lnTo>
                  <a:lnTo>
                    <a:pt x="754" y="560"/>
                  </a:lnTo>
                  <a:lnTo>
                    <a:pt x="767" y="533"/>
                  </a:lnTo>
                  <a:lnTo>
                    <a:pt x="771" y="447"/>
                  </a:lnTo>
                  <a:lnTo>
                    <a:pt x="790" y="418"/>
                  </a:lnTo>
                  <a:lnTo>
                    <a:pt x="786" y="398"/>
                  </a:lnTo>
                  <a:lnTo>
                    <a:pt x="734" y="371"/>
                  </a:lnTo>
                  <a:lnTo>
                    <a:pt x="806" y="151"/>
                  </a:lnTo>
                  <a:lnTo>
                    <a:pt x="778" y="145"/>
                  </a:lnTo>
                  <a:lnTo>
                    <a:pt x="714" y="117"/>
                  </a:lnTo>
                  <a:lnTo>
                    <a:pt x="645" y="109"/>
                  </a:lnTo>
                  <a:lnTo>
                    <a:pt x="552" y="34"/>
                  </a:lnTo>
                  <a:lnTo>
                    <a:pt x="516" y="40"/>
                  </a:lnTo>
                  <a:lnTo>
                    <a:pt x="444" y="6"/>
                  </a:lnTo>
                  <a:lnTo>
                    <a:pt x="393" y="28"/>
                  </a:lnTo>
                  <a:lnTo>
                    <a:pt x="344" y="0"/>
                  </a:lnTo>
                  <a:lnTo>
                    <a:pt x="163" y="10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50" name="Freeform 238"/>
            <p:cNvSpPr>
              <a:spLocks/>
            </p:cNvSpPr>
            <p:nvPr/>
          </p:nvSpPr>
          <p:spPr bwMode="auto">
            <a:xfrm>
              <a:off x="7246" y="2651"/>
              <a:ext cx="134" cy="151"/>
            </a:xfrm>
            <a:custGeom>
              <a:avLst/>
              <a:gdLst>
                <a:gd name="T0" fmla="*/ 163 w 806"/>
                <a:gd name="T1" fmla="*/ 104 h 907"/>
                <a:gd name="T2" fmla="*/ 165 w 806"/>
                <a:gd name="T3" fmla="*/ 133 h 907"/>
                <a:gd name="T4" fmla="*/ 106 w 806"/>
                <a:gd name="T5" fmla="*/ 201 h 907"/>
                <a:gd name="T6" fmla="*/ 104 w 806"/>
                <a:gd name="T7" fmla="*/ 274 h 907"/>
                <a:gd name="T8" fmla="*/ 202 w 806"/>
                <a:gd name="T9" fmla="*/ 277 h 907"/>
                <a:gd name="T10" fmla="*/ 171 w 806"/>
                <a:gd name="T11" fmla="*/ 326 h 907"/>
                <a:gd name="T12" fmla="*/ 101 w 806"/>
                <a:gd name="T13" fmla="*/ 349 h 907"/>
                <a:gd name="T14" fmla="*/ 61 w 806"/>
                <a:gd name="T15" fmla="*/ 469 h 907"/>
                <a:gd name="T16" fmla="*/ 59 w 806"/>
                <a:gd name="T17" fmla="*/ 515 h 907"/>
                <a:gd name="T18" fmla="*/ 15 w 806"/>
                <a:gd name="T19" fmla="*/ 525 h 907"/>
                <a:gd name="T20" fmla="*/ 0 w 806"/>
                <a:gd name="T21" fmla="*/ 558 h 907"/>
                <a:gd name="T22" fmla="*/ 31 w 806"/>
                <a:gd name="T23" fmla="*/ 585 h 907"/>
                <a:gd name="T24" fmla="*/ 48 w 806"/>
                <a:gd name="T25" fmla="*/ 609 h 907"/>
                <a:gd name="T26" fmla="*/ 56 w 806"/>
                <a:gd name="T27" fmla="*/ 638 h 907"/>
                <a:gd name="T28" fmla="*/ 39 w 806"/>
                <a:gd name="T29" fmla="*/ 648 h 907"/>
                <a:gd name="T30" fmla="*/ 31 w 806"/>
                <a:gd name="T31" fmla="*/ 708 h 907"/>
                <a:gd name="T32" fmla="*/ 78 w 806"/>
                <a:gd name="T33" fmla="*/ 712 h 907"/>
                <a:gd name="T34" fmla="*/ 40 w 806"/>
                <a:gd name="T35" fmla="*/ 809 h 907"/>
                <a:gd name="T36" fmla="*/ 26 w 806"/>
                <a:gd name="T37" fmla="*/ 854 h 907"/>
                <a:gd name="T38" fmla="*/ 92 w 806"/>
                <a:gd name="T39" fmla="*/ 848 h 907"/>
                <a:gd name="T40" fmla="*/ 117 w 806"/>
                <a:gd name="T41" fmla="*/ 887 h 907"/>
                <a:gd name="T42" fmla="*/ 204 w 806"/>
                <a:gd name="T43" fmla="*/ 907 h 907"/>
                <a:gd name="T44" fmla="*/ 296 w 806"/>
                <a:gd name="T45" fmla="*/ 842 h 907"/>
                <a:gd name="T46" fmla="*/ 340 w 806"/>
                <a:gd name="T47" fmla="*/ 901 h 907"/>
                <a:gd name="T48" fmla="*/ 373 w 806"/>
                <a:gd name="T49" fmla="*/ 895 h 907"/>
                <a:gd name="T50" fmla="*/ 447 w 806"/>
                <a:gd name="T51" fmla="*/ 831 h 907"/>
                <a:gd name="T52" fmla="*/ 492 w 806"/>
                <a:gd name="T53" fmla="*/ 907 h 907"/>
                <a:gd name="T54" fmla="*/ 539 w 806"/>
                <a:gd name="T55" fmla="*/ 896 h 907"/>
                <a:gd name="T56" fmla="*/ 570 w 806"/>
                <a:gd name="T57" fmla="*/ 831 h 907"/>
                <a:gd name="T58" fmla="*/ 662 w 806"/>
                <a:gd name="T59" fmla="*/ 848 h 907"/>
                <a:gd name="T60" fmla="*/ 661 w 806"/>
                <a:gd name="T61" fmla="*/ 731 h 907"/>
                <a:gd name="T62" fmla="*/ 781 w 806"/>
                <a:gd name="T63" fmla="*/ 753 h 907"/>
                <a:gd name="T64" fmla="*/ 778 w 806"/>
                <a:gd name="T65" fmla="*/ 687 h 907"/>
                <a:gd name="T66" fmla="*/ 761 w 806"/>
                <a:gd name="T67" fmla="*/ 636 h 907"/>
                <a:gd name="T68" fmla="*/ 754 w 806"/>
                <a:gd name="T69" fmla="*/ 560 h 907"/>
                <a:gd name="T70" fmla="*/ 767 w 806"/>
                <a:gd name="T71" fmla="*/ 533 h 907"/>
                <a:gd name="T72" fmla="*/ 771 w 806"/>
                <a:gd name="T73" fmla="*/ 447 h 907"/>
                <a:gd name="T74" fmla="*/ 790 w 806"/>
                <a:gd name="T75" fmla="*/ 418 h 907"/>
                <a:gd name="T76" fmla="*/ 786 w 806"/>
                <a:gd name="T77" fmla="*/ 398 h 907"/>
                <a:gd name="T78" fmla="*/ 734 w 806"/>
                <a:gd name="T79" fmla="*/ 371 h 907"/>
                <a:gd name="T80" fmla="*/ 806 w 806"/>
                <a:gd name="T81" fmla="*/ 151 h 907"/>
                <a:gd name="T82" fmla="*/ 778 w 806"/>
                <a:gd name="T83" fmla="*/ 145 h 907"/>
                <a:gd name="T84" fmla="*/ 714 w 806"/>
                <a:gd name="T85" fmla="*/ 117 h 907"/>
                <a:gd name="T86" fmla="*/ 645 w 806"/>
                <a:gd name="T87" fmla="*/ 109 h 907"/>
                <a:gd name="T88" fmla="*/ 552 w 806"/>
                <a:gd name="T89" fmla="*/ 34 h 907"/>
                <a:gd name="T90" fmla="*/ 516 w 806"/>
                <a:gd name="T91" fmla="*/ 40 h 907"/>
                <a:gd name="T92" fmla="*/ 444 w 806"/>
                <a:gd name="T93" fmla="*/ 6 h 907"/>
                <a:gd name="T94" fmla="*/ 393 w 806"/>
                <a:gd name="T95" fmla="*/ 28 h 907"/>
                <a:gd name="T96" fmla="*/ 344 w 806"/>
                <a:gd name="T97" fmla="*/ 0 h 907"/>
                <a:gd name="T98" fmla="*/ 163 w 806"/>
                <a:gd name="T99" fmla="*/ 104 h 9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06" h="907">
                  <a:moveTo>
                    <a:pt x="163" y="104"/>
                  </a:moveTo>
                  <a:lnTo>
                    <a:pt x="165" y="133"/>
                  </a:lnTo>
                  <a:lnTo>
                    <a:pt x="106" y="201"/>
                  </a:lnTo>
                  <a:lnTo>
                    <a:pt x="104" y="274"/>
                  </a:lnTo>
                  <a:lnTo>
                    <a:pt x="202" y="277"/>
                  </a:lnTo>
                  <a:lnTo>
                    <a:pt x="171" y="326"/>
                  </a:lnTo>
                  <a:lnTo>
                    <a:pt x="101" y="349"/>
                  </a:lnTo>
                  <a:lnTo>
                    <a:pt x="61" y="469"/>
                  </a:lnTo>
                  <a:lnTo>
                    <a:pt x="59" y="515"/>
                  </a:lnTo>
                  <a:lnTo>
                    <a:pt x="15" y="525"/>
                  </a:lnTo>
                  <a:lnTo>
                    <a:pt x="0" y="558"/>
                  </a:lnTo>
                  <a:lnTo>
                    <a:pt x="31" y="585"/>
                  </a:lnTo>
                  <a:lnTo>
                    <a:pt x="48" y="609"/>
                  </a:lnTo>
                  <a:lnTo>
                    <a:pt x="56" y="638"/>
                  </a:lnTo>
                  <a:lnTo>
                    <a:pt x="39" y="648"/>
                  </a:lnTo>
                  <a:lnTo>
                    <a:pt x="31" y="708"/>
                  </a:lnTo>
                  <a:lnTo>
                    <a:pt x="78" y="712"/>
                  </a:lnTo>
                  <a:lnTo>
                    <a:pt x="40" y="809"/>
                  </a:lnTo>
                  <a:lnTo>
                    <a:pt x="26" y="854"/>
                  </a:lnTo>
                  <a:lnTo>
                    <a:pt x="92" y="848"/>
                  </a:lnTo>
                  <a:lnTo>
                    <a:pt x="117" y="887"/>
                  </a:lnTo>
                  <a:lnTo>
                    <a:pt x="204" y="907"/>
                  </a:lnTo>
                  <a:lnTo>
                    <a:pt x="296" y="842"/>
                  </a:lnTo>
                  <a:lnTo>
                    <a:pt x="340" y="901"/>
                  </a:lnTo>
                  <a:lnTo>
                    <a:pt x="373" y="895"/>
                  </a:lnTo>
                  <a:lnTo>
                    <a:pt x="447" y="831"/>
                  </a:lnTo>
                  <a:lnTo>
                    <a:pt x="492" y="907"/>
                  </a:lnTo>
                  <a:lnTo>
                    <a:pt x="539" y="896"/>
                  </a:lnTo>
                  <a:lnTo>
                    <a:pt x="570" y="831"/>
                  </a:lnTo>
                  <a:lnTo>
                    <a:pt x="662" y="848"/>
                  </a:lnTo>
                  <a:lnTo>
                    <a:pt x="661" y="731"/>
                  </a:lnTo>
                  <a:lnTo>
                    <a:pt x="781" y="753"/>
                  </a:lnTo>
                  <a:lnTo>
                    <a:pt x="778" y="687"/>
                  </a:lnTo>
                  <a:lnTo>
                    <a:pt x="761" y="636"/>
                  </a:lnTo>
                  <a:lnTo>
                    <a:pt x="754" y="560"/>
                  </a:lnTo>
                  <a:lnTo>
                    <a:pt x="767" y="533"/>
                  </a:lnTo>
                  <a:lnTo>
                    <a:pt x="771" y="447"/>
                  </a:lnTo>
                  <a:lnTo>
                    <a:pt x="790" y="418"/>
                  </a:lnTo>
                  <a:lnTo>
                    <a:pt x="786" y="398"/>
                  </a:lnTo>
                  <a:lnTo>
                    <a:pt x="734" y="371"/>
                  </a:lnTo>
                  <a:lnTo>
                    <a:pt x="806" y="151"/>
                  </a:lnTo>
                  <a:lnTo>
                    <a:pt x="778" y="145"/>
                  </a:lnTo>
                  <a:lnTo>
                    <a:pt x="714" y="117"/>
                  </a:lnTo>
                  <a:lnTo>
                    <a:pt x="645" y="109"/>
                  </a:lnTo>
                  <a:lnTo>
                    <a:pt x="552" y="34"/>
                  </a:lnTo>
                  <a:lnTo>
                    <a:pt x="516" y="40"/>
                  </a:lnTo>
                  <a:lnTo>
                    <a:pt x="444" y="6"/>
                  </a:lnTo>
                  <a:lnTo>
                    <a:pt x="393" y="28"/>
                  </a:lnTo>
                  <a:lnTo>
                    <a:pt x="344" y="0"/>
                  </a:lnTo>
                  <a:lnTo>
                    <a:pt x="163" y="10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51" name="Freeform 239"/>
            <p:cNvSpPr>
              <a:spLocks/>
            </p:cNvSpPr>
            <p:nvPr/>
          </p:nvSpPr>
          <p:spPr bwMode="auto">
            <a:xfrm>
              <a:off x="6913" y="2769"/>
              <a:ext cx="537" cy="250"/>
            </a:xfrm>
            <a:custGeom>
              <a:avLst/>
              <a:gdLst>
                <a:gd name="T0" fmla="*/ 472 w 3224"/>
                <a:gd name="T1" fmla="*/ 231 h 1500"/>
                <a:gd name="T2" fmla="*/ 652 w 3224"/>
                <a:gd name="T3" fmla="*/ 102 h 1500"/>
                <a:gd name="T4" fmla="*/ 574 w 3224"/>
                <a:gd name="T5" fmla="*/ 253 h 1500"/>
                <a:gd name="T6" fmla="*/ 656 w 3224"/>
                <a:gd name="T7" fmla="*/ 215 h 1500"/>
                <a:gd name="T8" fmla="*/ 781 w 3224"/>
                <a:gd name="T9" fmla="*/ 257 h 1500"/>
                <a:gd name="T10" fmla="*/ 919 w 3224"/>
                <a:gd name="T11" fmla="*/ 57 h 1500"/>
                <a:gd name="T12" fmla="*/ 1122 w 3224"/>
                <a:gd name="T13" fmla="*/ 140 h 1500"/>
                <a:gd name="T14" fmla="*/ 1255 w 3224"/>
                <a:gd name="T15" fmla="*/ 46 h 1500"/>
                <a:gd name="T16" fmla="*/ 1312 w 3224"/>
                <a:gd name="T17" fmla="*/ 226 h 1500"/>
                <a:gd name="T18" fmla="*/ 1405 w 3224"/>
                <a:gd name="T19" fmla="*/ 79 h 1500"/>
                <a:gd name="T20" fmla="*/ 1500 w 3224"/>
                <a:gd name="T21" fmla="*/ 102 h 1500"/>
                <a:gd name="T22" fmla="*/ 1669 w 3224"/>
                <a:gd name="T23" fmla="*/ 102 h 1500"/>
                <a:gd name="T24" fmla="*/ 1907 w 3224"/>
                <a:gd name="T25" fmla="*/ 76 h 1500"/>
                <a:gd name="T26" fmla="*/ 2023 w 3224"/>
                <a:gd name="T27" fmla="*/ 143 h 1500"/>
                <a:gd name="T28" fmla="*/ 2114 w 3224"/>
                <a:gd name="T29" fmla="*/ 181 h 1500"/>
                <a:gd name="T30" fmla="*/ 2291 w 3224"/>
                <a:gd name="T31" fmla="*/ 136 h 1500"/>
                <a:gd name="T32" fmla="*/ 2374 w 3224"/>
                <a:gd name="T33" fmla="*/ 189 h 1500"/>
                <a:gd name="T34" fmla="*/ 2486 w 3224"/>
                <a:gd name="T35" fmla="*/ 196 h 1500"/>
                <a:gd name="T36" fmla="*/ 2565 w 3224"/>
                <a:gd name="T37" fmla="*/ 124 h 1500"/>
                <a:gd name="T38" fmla="*/ 2655 w 3224"/>
                <a:gd name="T39" fmla="*/ 23 h 1500"/>
                <a:gd name="T40" fmla="*/ 2840 w 3224"/>
                <a:gd name="T41" fmla="*/ 0 h 1500"/>
                <a:gd name="T42" fmla="*/ 3217 w 3224"/>
                <a:gd name="T43" fmla="*/ 177 h 1500"/>
                <a:gd name="T44" fmla="*/ 3214 w 3224"/>
                <a:gd name="T45" fmla="*/ 362 h 1500"/>
                <a:gd name="T46" fmla="*/ 3071 w 3224"/>
                <a:gd name="T47" fmla="*/ 565 h 1500"/>
                <a:gd name="T48" fmla="*/ 2441 w 3224"/>
                <a:gd name="T49" fmla="*/ 671 h 1500"/>
                <a:gd name="T50" fmla="*/ 1940 w 3224"/>
                <a:gd name="T51" fmla="*/ 1010 h 1500"/>
                <a:gd name="T52" fmla="*/ 1820 w 3224"/>
                <a:gd name="T53" fmla="*/ 1164 h 1500"/>
                <a:gd name="T54" fmla="*/ 1669 w 3224"/>
                <a:gd name="T55" fmla="*/ 1405 h 1500"/>
                <a:gd name="T56" fmla="*/ 1402 w 3224"/>
                <a:gd name="T57" fmla="*/ 1409 h 1500"/>
                <a:gd name="T58" fmla="*/ 1300 w 3224"/>
                <a:gd name="T59" fmla="*/ 1424 h 1500"/>
                <a:gd name="T60" fmla="*/ 1191 w 3224"/>
                <a:gd name="T61" fmla="*/ 1357 h 1500"/>
                <a:gd name="T62" fmla="*/ 995 w 3224"/>
                <a:gd name="T63" fmla="*/ 1402 h 1500"/>
                <a:gd name="T64" fmla="*/ 791 w 3224"/>
                <a:gd name="T65" fmla="*/ 1424 h 1500"/>
                <a:gd name="T66" fmla="*/ 679 w 3224"/>
                <a:gd name="T67" fmla="*/ 1221 h 1500"/>
                <a:gd name="T68" fmla="*/ 622 w 3224"/>
                <a:gd name="T69" fmla="*/ 1119 h 1500"/>
                <a:gd name="T70" fmla="*/ 690 w 3224"/>
                <a:gd name="T71" fmla="*/ 991 h 1500"/>
                <a:gd name="T72" fmla="*/ 610 w 3224"/>
                <a:gd name="T73" fmla="*/ 991 h 1500"/>
                <a:gd name="T74" fmla="*/ 539 w 3224"/>
                <a:gd name="T75" fmla="*/ 1081 h 1500"/>
                <a:gd name="T76" fmla="*/ 381 w 3224"/>
                <a:gd name="T77" fmla="*/ 969 h 1500"/>
                <a:gd name="T78" fmla="*/ 320 w 3224"/>
                <a:gd name="T79" fmla="*/ 697 h 1500"/>
                <a:gd name="T80" fmla="*/ 238 w 3224"/>
                <a:gd name="T81" fmla="*/ 697 h 1500"/>
                <a:gd name="T82" fmla="*/ 125 w 3224"/>
                <a:gd name="T83" fmla="*/ 671 h 1500"/>
                <a:gd name="T84" fmla="*/ 0 w 3224"/>
                <a:gd name="T85" fmla="*/ 614 h 1500"/>
                <a:gd name="T86" fmla="*/ 253 w 3224"/>
                <a:gd name="T87" fmla="*/ 291 h 1500"/>
                <a:gd name="T88" fmla="*/ 415 w 3224"/>
                <a:gd name="T89" fmla="*/ 272 h 1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224" h="1500">
                  <a:moveTo>
                    <a:pt x="415" y="272"/>
                  </a:moveTo>
                  <a:lnTo>
                    <a:pt x="472" y="231"/>
                  </a:lnTo>
                  <a:lnTo>
                    <a:pt x="539" y="208"/>
                  </a:lnTo>
                  <a:lnTo>
                    <a:pt x="652" y="102"/>
                  </a:lnTo>
                  <a:lnTo>
                    <a:pt x="569" y="208"/>
                  </a:lnTo>
                  <a:lnTo>
                    <a:pt x="574" y="253"/>
                  </a:lnTo>
                  <a:lnTo>
                    <a:pt x="641" y="250"/>
                  </a:lnTo>
                  <a:lnTo>
                    <a:pt x="656" y="215"/>
                  </a:lnTo>
                  <a:lnTo>
                    <a:pt x="734" y="208"/>
                  </a:lnTo>
                  <a:lnTo>
                    <a:pt x="781" y="257"/>
                  </a:lnTo>
                  <a:lnTo>
                    <a:pt x="841" y="250"/>
                  </a:lnTo>
                  <a:lnTo>
                    <a:pt x="919" y="57"/>
                  </a:lnTo>
                  <a:lnTo>
                    <a:pt x="969" y="57"/>
                  </a:lnTo>
                  <a:lnTo>
                    <a:pt x="1122" y="140"/>
                  </a:lnTo>
                  <a:lnTo>
                    <a:pt x="1146" y="91"/>
                  </a:lnTo>
                  <a:lnTo>
                    <a:pt x="1255" y="46"/>
                  </a:lnTo>
                  <a:lnTo>
                    <a:pt x="1270" y="219"/>
                  </a:lnTo>
                  <a:lnTo>
                    <a:pt x="1312" y="226"/>
                  </a:lnTo>
                  <a:lnTo>
                    <a:pt x="1364" y="148"/>
                  </a:lnTo>
                  <a:lnTo>
                    <a:pt x="1405" y="79"/>
                  </a:lnTo>
                  <a:lnTo>
                    <a:pt x="1443" y="114"/>
                  </a:lnTo>
                  <a:lnTo>
                    <a:pt x="1500" y="102"/>
                  </a:lnTo>
                  <a:lnTo>
                    <a:pt x="1579" y="148"/>
                  </a:lnTo>
                  <a:lnTo>
                    <a:pt x="1669" y="102"/>
                  </a:lnTo>
                  <a:lnTo>
                    <a:pt x="1812" y="136"/>
                  </a:lnTo>
                  <a:lnTo>
                    <a:pt x="1907" y="76"/>
                  </a:lnTo>
                  <a:lnTo>
                    <a:pt x="2038" y="102"/>
                  </a:lnTo>
                  <a:lnTo>
                    <a:pt x="2023" y="143"/>
                  </a:lnTo>
                  <a:lnTo>
                    <a:pt x="2091" y="140"/>
                  </a:lnTo>
                  <a:lnTo>
                    <a:pt x="2114" y="181"/>
                  </a:lnTo>
                  <a:lnTo>
                    <a:pt x="2204" y="200"/>
                  </a:lnTo>
                  <a:lnTo>
                    <a:pt x="2291" y="136"/>
                  </a:lnTo>
                  <a:lnTo>
                    <a:pt x="2336" y="193"/>
                  </a:lnTo>
                  <a:lnTo>
                    <a:pt x="2374" y="189"/>
                  </a:lnTo>
                  <a:lnTo>
                    <a:pt x="2441" y="124"/>
                  </a:lnTo>
                  <a:lnTo>
                    <a:pt x="2486" y="196"/>
                  </a:lnTo>
                  <a:lnTo>
                    <a:pt x="2531" y="189"/>
                  </a:lnTo>
                  <a:lnTo>
                    <a:pt x="2565" y="124"/>
                  </a:lnTo>
                  <a:lnTo>
                    <a:pt x="2660" y="136"/>
                  </a:lnTo>
                  <a:lnTo>
                    <a:pt x="2655" y="23"/>
                  </a:lnTo>
                  <a:lnTo>
                    <a:pt x="2784" y="46"/>
                  </a:lnTo>
                  <a:lnTo>
                    <a:pt x="2840" y="0"/>
                  </a:lnTo>
                  <a:lnTo>
                    <a:pt x="2924" y="114"/>
                  </a:lnTo>
                  <a:lnTo>
                    <a:pt x="3217" y="177"/>
                  </a:lnTo>
                  <a:lnTo>
                    <a:pt x="3224" y="276"/>
                  </a:lnTo>
                  <a:lnTo>
                    <a:pt x="3214" y="362"/>
                  </a:lnTo>
                  <a:lnTo>
                    <a:pt x="3164" y="362"/>
                  </a:lnTo>
                  <a:lnTo>
                    <a:pt x="3071" y="565"/>
                  </a:lnTo>
                  <a:lnTo>
                    <a:pt x="2886" y="776"/>
                  </a:lnTo>
                  <a:lnTo>
                    <a:pt x="2441" y="671"/>
                  </a:lnTo>
                  <a:lnTo>
                    <a:pt x="2046" y="1024"/>
                  </a:lnTo>
                  <a:lnTo>
                    <a:pt x="1940" y="1010"/>
                  </a:lnTo>
                  <a:lnTo>
                    <a:pt x="1816" y="1112"/>
                  </a:lnTo>
                  <a:lnTo>
                    <a:pt x="1820" y="1164"/>
                  </a:lnTo>
                  <a:lnTo>
                    <a:pt x="1639" y="1228"/>
                  </a:lnTo>
                  <a:lnTo>
                    <a:pt x="1669" y="1405"/>
                  </a:lnTo>
                  <a:lnTo>
                    <a:pt x="1447" y="1443"/>
                  </a:lnTo>
                  <a:lnTo>
                    <a:pt x="1402" y="1409"/>
                  </a:lnTo>
                  <a:lnTo>
                    <a:pt x="1319" y="1398"/>
                  </a:lnTo>
                  <a:lnTo>
                    <a:pt x="1300" y="1424"/>
                  </a:lnTo>
                  <a:lnTo>
                    <a:pt x="1251" y="1398"/>
                  </a:lnTo>
                  <a:lnTo>
                    <a:pt x="1191" y="1357"/>
                  </a:lnTo>
                  <a:lnTo>
                    <a:pt x="1127" y="1390"/>
                  </a:lnTo>
                  <a:lnTo>
                    <a:pt x="995" y="1402"/>
                  </a:lnTo>
                  <a:lnTo>
                    <a:pt x="927" y="1458"/>
                  </a:lnTo>
                  <a:lnTo>
                    <a:pt x="791" y="1424"/>
                  </a:lnTo>
                  <a:lnTo>
                    <a:pt x="717" y="1500"/>
                  </a:lnTo>
                  <a:lnTo>
                    <a:pt x="679" y="1221"/>
                  </a:lnTo>
                  <a:lnTo>
                    <a:pt x="629" y="1183"/>
                  </a:lnTo>
                  <a:lnTo>
                    <a:pt x="622" y="1119"/>
                  </a:lnTo>
                  <a:lnTo>
                    <a:pt x="674" y="1074"/>
                  </a:lnTo>
                  <a:lnTo>
                    <a:pt x="690" y="991"/>
                  </a:lnTo>
                  <a:lnTo>
                    <a:pt x="652" y="969"/>
                  </a:lnTo>
                  <a:lnTo>
                    <a:pt x="610" y="991"/>
                  </a:lnTo>
                  <a:lnTo>
                    <a:pt x="588" y="1036"/>
                  </a:lnTo>
                  <a:lnTo>
                    <a:pt x="539" y="1081"/>
                  </a:lnTo>
                  <a:lnTo>
                    <a:pt x="498" y="965"/>
                  </a:lnTo>
                  <a:lnTo>
                    <a:pt x="381" y="969"/>
                  </a:lnTo>
                  <a:lnTo>
                    <a:pt x="381" y="765"/>
                  </a:lnTo>
                  <a:lnTo>
                    <a:pt x="320" y="697"/>
                  </a:lnTo>
                  <a:lnTo>
                    <a:pt x="279" y="674"/>
                  </a:lnTo>
                  <a:lnTo>
                    <a:pt x="238" y="697"/>
                  </a:lnTo>
                  <a:lnTo>
                    <a:pt x="170" y="633"/>
                  </a:lnTo>
                  <a:lnTo>
                    <a:pt x="125" y="671"/>
                  </a:lnTo>
                  <a:lnTo>
                    <a:pt x="91" y="628"/>
                  </a:lnTo>
                  <a:lnTo>
                    <a:pt x="0" y="614"/>
                  </a:lnTo>
                  <a:lnTo>
                    <a:pt x="264" y="351"/>
                  </a:lnTo>
                  <a:lnTo>
                    <a:pt x="253" y="291"/>
                  </a:lnTo>
                  <a:lnTo>
                    <a:pt x="332" y="234"/>
                  </a:lnTo>
                  <a:lnTo>
                    <a:pt x="415" y="27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52" name="Freeform 240"/>
            <p:cNvSpPr>
              <a:spLocks/>
            </p:cNvSpPr>
            <p:nvPr/>
          </p:nvSpPr>
          <p:spPr bwMode="auto">
            <a:xfrm>
              <a:off x="6913" y="2769"/>
              <a:ext cx="537" cy="250"/>
            </a:xfrm>
            <a:custGeom>
              <a:avLst/>
              <a:gdLst>
                <a:gd name="T0" fmla="*/ 472 w 3224"/>
                <a:gd name="T1" fmla="*/ 231 h 1500"/>
                <a:gd name="T2" fmla="*/ 652 w 3224"/>
                <a:gd name="T3" fmla="*/ 102 h 1500"/>
                <a:gd name="T4" fmla="*/ 574 w 3224"/>
                <a:gd name="T5" fmla="*/ 253 h 1500"/>
                <a:gd name="T6" fmla="*/ 656 w 3224"/>
                <a:gd name="T7" fmla="*/ 215 h 1500"/>
                <a:gd name="T8" fmla="*/ 781 w 3224"/>
                <a:gd name="T9" fmla="*/ 257 h 1500"/>
                <a:gd name="T10" fmla="*/ 919 w 3224"/>
                <a:gd name="T11" fmla="*/ 57 h 1500"/>
                <a:gd name="T12" fmla="*/ 1122 w 3224"/>
                <a:gd name="T13" fmla="*/ 140 h 1500"/>
                <a:gd name="T14" fmla="*/ 1255 w 3224"/>
                <a:gd name="T15" fmla="*/ 46 h 1500"/>
                <a:gd name="T16" fmla="*/ 1312 w 3224"/>
                <a:gd name="T17" fmla="*/ 226 h 1500"/>
                <a:gd name="T18" fmla="*/ 1405 w 3224"/>
                <a:gd name="T19" fmla="*/ 79 h 1500"/>
                <a:gd name="T20" fmla="*/ 1500 w 3224"/>
                <a:gd name="T21" fmla="*/ 102 h 1500"/>
                <a:gd name="T22" fmla="*/ 1669 w 3224"/>
                <a:gd name="T23" fmla="*/ 102 h 1500"/>
                <a:gd name="T24" fmla="*/ 1907 w 3224"/>
                <a:gd name="T25" fmla="*/ 76 h 1500"/>
                <a:gd name="T26" fmla="*/ 2023 w 3224"/>
                <a:gd name="T27" fmla="*/ 143 h 1500"/>
                <a:gd name="T28" fmla="*/ 2114 w 3224"/>
                <a:gd name="T29" fmla="*/ 181 h 1500"/>
                <a:gd name="T30" fmla="*/ 2291 w 3224"/>
                <a:gd name="T31" fmla="*/ 136 h 1500"/>
                <a:gd name="T32" fmla="*/ 2374 w 3224"/>
                <a:gd name="T33" fmla="*/ 189 h 1500"/>
                <a:gd name="T34" fmla="*/ 2486 w 3224"/>
                <a:gd name="T35" fmla="*/ 196 h 1500"/>
                <a:gd name="T36" fmla="*/ 2565 w 3224"/>
                <a:gd name="T37" fmla="*/ 124 h 1500"/>
                <a:gd name="T38" fmla="*/ 2655 w 3224"/>
                <a:gd name="T39" fmla="*/ 23 h 1500"/>
                <a:gd name="T40" fmla="*/ 2840 w 3224"/>
                <a:gd name="T41" fmla="*/ 0 h 1500"/>
                <a:gd name="T42" fmla="*/ 3217 w 3224"/>
                <a:gd name="T43" fmla="*/ 177 h 1500"/>
                <a:gd name="T44" fmla="*/ 3214 w 3224"/>
                <a:gd name="T45" fmla="*/ 362 h 1500"/>
                <a:gd name="T46" fmla="*/ 3071 w 3224"/>
                <a:gd name="T47" fmla="*/ 565 h 1500"/>
                <a:gd name="T48" fmla="*/ 2441 w 3224"/>
                <a:gd name="T49" fmla="*/ 671 h 1500"/>
                <a:gd name="T50" fmla="*/ 1940 w 3224"/>
                <a:gd name="T51" fmla="*/ 1010 h 1500"/>
                <a:gd name="T52" fmla="*/ 1820 w 3224"/>
                <a:gd name="T53" fmla="*/ 1164 h 1500"/>
                <a:gd name="T54" fmla="*/ 1669 w 3224"/>
                <a:gd name="T55" fmla="*/ 1405 h 1500"/>
                <a:gd name="T56" fmla="*/ 1402 w 3224"/>
                <a:gd name="T57" fmla="*/ 1409 h 1500"/>
                <a:gd name="T58" fmla="*/ 1300 w 3224"/>
                <a:gd name="T59" fmla="*/ 1424 h 1500"/>
                <a:gd name="T60" fmla="*/ 1191 w 3224"/>
                <a:gd name="T61" fmla="*/ 1357 h 1500"/>
                <a:gd name="T62" fmla="*/ 995 w 3224"/>
                <a:gd name="T63" fmla="*/ 1402 h 1500"/>
                <a:gd name="T64" fmla="*/ 791 w 3224"/>
                <a:gd name="T65" fmla="*/ 1424 h 1500"/>
                <a:gd name="T66" fmla="*/ 679 w 3224"/>
                <a:gd name="T67" fmla="*/ 1221 h 1500"/>
                <a:gd name="T68" fmla="*/ 622 w 3224"/>
                <a:gd name="T69" fmla="*/ 1119 h 1500"/>
                <a:gd name="T70" fmla="*/ 690 w 3224"/>
                <a:gd name="T71" fmla="*/ 991 h 1500"/>
                <a:gd name="T72" fmla="*/ 610 w 3224"/>
                <a:gd name="T73" fmla="*/ 991 h 1500"/>
                <a:gd name="T74" fmla="*/ 539 w 3224"/>
                <a:gd name="T75" fmla="*/ 1081 h 1500"/>
                <a:gd name="T76" fmla="*/ 381 w 3224"/>
                <a:gd name="T77" fmla="*/ 969 h 1500"/>
                <a:gd name="T78" fmla="*/ 320 w 3224"/>
                <a:gd name="T79" fmla="*/ 697 h 1500"/>
                <a:gd name="T80" fmla="*/ 238 w 3224"/>
                <a:gd name="T81" fmla="*/ 697 h 1500"/>
                <a:gd name="T82" fmla="*/ 125 w 3224"/>
                <a:gd name="T83" fmla="*/ 671 h 1500"/>
                <a:gd name="T84" fmla="*/ 0 w 3224"/>
                <a:gd name="T85" fmla="*/ 614 h 1500"/>
                <a:gd name="T86" fmla="*/ 253 w 3224"/>
                <a:gd name="T87" fmla="*/ 291 h 1500"/>
                <a:gd name="T88" fmla="*/ 415 w 3224"/>
                <a:gd name="T89" fmla="*/ 272 h 1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224" h="1500">
                  <a:moveTo>
                    <a:pt x="415" y="272"/>
                  </a:moveTo>
                  <a:lnTo>
                    <a:pt x="472" y="231"/>
                  </a:lnTo>
                  <a:lnTo>
                    <a:pt x="539" y="208"/>
                  </a:lnTo>
                  <a:lnTo>
                    <a:pt x="652" y="102"/>
                  </a:lnTo>
                  <a:lnTo>
                    <a:pt x="569" y="208"/>
                  </a:lnTo>
                  <a:lnTo>
                    <a:pt x="574" y="253"/>
                  </a:lnTo>
                  <a:lnTo>
                    <a:pt x="641" y="250"/>
                  </a:lnTo>
                  <a:lnTo>
                    <a:pt x="656" y="215"/>
                  </a:lnTo>
                  <a:lnTo>
                    <a:pt x="734" y="208"/>
                  </a:lnTo>
                  <a:lnTo>
                    <a:pt x="781" y="257"/>
                  </a:lnTo>
                  <a:lnTo>
                    <a:pt x="841" y="250"/>
                  </a:lnTo>
                  <a:lnTo>
                    <a:pt x="919" y="57"/>
                  </a:lnTo>
                  <a:lnTo>
                    <a:pt x="969" y="57"/>
                  </a:lnTo>
                  <a:lnTo>
                    <a:pt x="1122" y="140"/>
                  </a:lnTo>
                  <a:lnTo>
                    <a:pt x="1146" y="91"/>
                  </a:lnTo>
                  <a:lnTo>
                    <a:pt x="1255" y="46"/>
                  </a:lnTo>
                  <a:lnTo>
                    <a:pt x="1270" y="219"/>
                  </a:lnTo>
                  <a:lnTo>
                    <a:pt x="1312" y="226"/>
                  </a:lnTo>
                  <a:lnTo>
                    <a:pt x="1364" y="148"/>
                  </a:lnTo>
                  <a:lnTo>
                    <a:pt x="1405" y="79"/>
                  </a:lnTo>
                  <a:lnTo>
                    <a:pt x="1443" y="114"/>
                  </a:lnTo>
                  <a:lnTo>
                    <a:pt x="1500" y="102"/>
                  </a:lnTo>
                  <a:lnTo>
                    <a:pt x="1579" y="148"/>
                  </a:lnTo>
                  <a:lnTo>
                    <a:pt x="1669" y="102"/>
                  </a:lnTo>
                  <a:lnTo>
                    <a:pt x="1812" y="136"/>
                  </a:lnTo>
                  <a:lnTo>
                    <a:pt x="1907" y="76"/>
                  </a:lnTo>
                  <a:lnTo>
                    <a:pt x="2038" y="102"/>
                  </a:lnTo>
                  <a:lnTo>
                    <a:pt x="2023" y="143"/>
                  </a:lnTo>
                  <a:lnTo>
                    <a:pt x="2091" y="140"/>
                  </a:lnTo>
                  <a:lnTo>
                    <a:pt x="2114" y="181"/>
                  </a:lnTo>
                  <a:lnTo>
                    <a:pt x="2204" y="200"/>
                  </a:lnTo>
                  <a:lnTo>
                    <a:pt x="2291" y="136"/>
                  </a:lnTo>
                  <a:lnTo>
                    <a:pt x="2336" y="193"/>
                  </a:lnTo>
                  <a:lnTo>
                    <a:pt x="2374" y="189"/>
                  </a:lnTo>
                  <a:lnTo>
                    <a:pt x="2441" y="124"/>
                  </a:lnTo>
                  <a:lnTo>
                    <a:pt x="2486" y="196"/>
                  </a:lnTo>
                  <a:lnTo>
                    <a:pt x="2531" y="189"/>
                  </a:lnTo>
                  <a:lnTo>
                    <a:pt x="2565" y="124"/>
                  </a:lnTo>
                  <a:lnTo>
                    <a:pt x="2660" y="136"/>
                  </a:lnTo>
                  <a:lnTo>
                    <a:pt x="2655" y="23"/>
                  </a:lnTo>
                  <a:lnTo>
                    <a:pt x="2784" y="46"/>
                  </a:lnTo>
                  <a:lnTo>
                    <a:pt x="2840" y="0"/>
                  </a:lnTo>
                  <a:lnTo>
                    <a:pt x="2924" y="114"/>
                  </a:lnTo>
                  <a:lnTo>
                    <a:pt x="3217" y="177"/>
                  </a:lnTo>
                  <a:lnTo>
                    <a:pt x="3224" y="276"/>
                  </a:lnTo>
                  <a:lnTo>
                    <a:pt x="3214" y="362"/>
                  </a:lnTo>
                  <a:lnTo>
                    <a:pt x="3164" y="362"/>
                  </a:lnTo>
                  <a:lnTo>
                    <a:pt x="3071" y="565"/>
                  </a:lnTo>
                  <a:lnTo>
                    <a:pt x="2886" y="776"/>
                  </a:lnTo>
                  <a:lnTo>
                    <a:pt x="2441" y="671"/>
                  </a:lnTo>
                  <a:lnTo>
                    <a:pt x="2046" y="1024"/>
                  </a:lnTo>
                  <a:lnTo>
                    <a:pt x="1940" y="1010"/>
                  </a:lnTo>
                  <a:lnTo>
                    <a:pt x="1816" y="1112"/>
                  </a:lnTo>
                  <a:lnTo>
                    <a:pt x="1820" y="1164"/>
                  </a:lnTo>
                  <a:lnTo>
                    <a:pt x="1639" y="1228"/>
                  </a:lnTo>
                  <a:lnTo>
                    <a:pt x="1669" y="1405"/>
                  </a:lnTo>
                  <a:lnTo>
                    <a:pt x="1447" y="1443"/>
                  </a:lnTo>
                  <a:lnTo>
                    <a:pt x="1402" y="1409"/>
                  </a:lnTo>
                  <a:lnTo>
                    <a:pt x="1319" y="1398"/>
                  </a:lnTo>
                  <a:lnTo>
                    <a:pt x="1300" y="1424"/>
                  </a:lnTo>
                  <a:lnTo>
                    <a:pt x="1251" y="1398"/>
                  </a:lnTo>
                  <a:lnTo>
                    <a:pt x="1191" y="1357"/>
                  </a:lnTo>
                  <a:lnTo>
                    <a:pt x="1127" y="1390"/>
                  </a:lnTo>
                  <a:lnTo>
                    <a:pt x="995" y="1402"/>
                  </a:lnTo>
                  <a:lnTo>
                    <a:pt x="927" y="1458"/>
                  </a:lnTo>
                  <a:lnTo>
                    <a:pt x="791" y="1424"/>
                  </a:lnTo>
                  <a:lnTo>
                    <a:pt x="717" y="1500"/>
                  </a:lnTo>
                  <a:lnTo>
                    <a:pt x="679" y="1221"/>
                  </a:lnTo>
                  <a:lnTo>
                    <a:pt x="629" y="1183"/>
                  </a:lnTo>
                  <a:lnTo>
                    <a:pt x="622" y="1119"/>
                  </a:lnTo>
                  <a:lnTo>
                    <a:pt x="674" y="1074"/>
                  </a:lnTo>
                  <a:lnTo>
                    <a:pt x="690" y="991"/>
                  </a:lnTo>
                  <a:lnTo>
                    <a:pt x="652" y="969"/>
                  </a:lnTo>
                  <a:lnTo>
                    <a:pt x="610" y="991"/>
                  </a:lnTo>
                  <a:lnTo>
                    <a:pt x="588" y="1036"/>
                  </a:lnTo>
                  <a:lnTo>
                    <a:pt x="539" y="1081"/>
                  </a:lnTo>
                  <a:lnTo>
                    <a:pt x="498" y="965"/>
                  </a:lnTo>
                  <a:lnTo>
                    <a:pt x="381" y="969"/>
                  </a:lnTo>
                  <a:lnTo>
                    <a:pt x="381" y="765"/>
                  </a:lnTo>
                  <a:lnTo>
                    <a:pt x="320" y="697"/>
                  </a:lnTo>
                  <a:lnTo>
                    <a:pt x="279" y="674"/>
                  </a:lnTo>
                  <a:lnTo>
                    <a:pt x="238" y="697"/>
                  </a:lnTo>
                  <a:lnTo>
                    <a:pt x="170" y="633"/>
                  </a:lnTo>
                  <a:lnTo>
                    <a:pt x="125" y="671"/>
                  </a:lnTo>
                  <a:lnTo>
                    <a:pt x="91" y="628"/>
                  </a:lnTo>
                  <a:lnTo>
                    <a:pt x="0" y="614"/>
                  </a:lnTo>
                  <a:lnTo>
                    <a:pt x="264" y="351"/>
                  </a:lnTo>
                  <a:lnTo>
                    <a:pt x="253" y="291"/>
                  </a:lnTo>
                  <a:lnTo>
                    <a:pt x="332" y="234"/>
                  </a:lnTo>
                  <a:lnTo>
                    <a:pt x="415" y="27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53" name="Freeform 241"/>
            <p:cNvSpPr>
              <a:spLocks/>
            </p:cNvSpPr>
            <p:nvPr/>
          </p:nvSpPr>
          <p:spPr bwMode="auto">
            <a:xfrm>
              <a:off x="7500" y="2642"/>
              <a:ext cx="336" cy="289"/>
            </a:xfrm>
            <a:custGeom>
              <a:avLst/>
              <a:gdLst>
                <a:gd name="T0" fmla="*/ 926 w 2015"/>
                <a:gd name="T1" fmla="*/ 1582 h 1736"/>
                <a:gd name="T2" fmla="*/ 963 w 2015"/>
                <a:gd name="T3" fmla="*/ 1696 h 1736"/>
                <a:gd name="T4" fmla="*/ 1227 w 2015"/>
                <a:gd name="T5" fmla="*/ 1654 h 1736"/>
                <a:gd name="T6" fmla="*/ 1447 w 2015"/>
                <a:gd name="T7" fmla="*/ 1596 h 1736"/>
                <a:gd name="T8" fmla="*/ 1608 w 2015"/>
                <a:gd name="T9" fmla="*/ 1270 h 1736"/>
                <a:gd name="T10" fmla="*/ 1711 w 2015"/>
                <a:gd name="T11" fmla="*/ 985 h 1736"/>
                <a:gd name="T12" fmla="*/ 2015 w 2015"/>
                <a:gd name="T13" fmla="*/ 677 h 1736"/>
                <a:gd name="T14" fmla="*/ 1868 w 2015"/>
                <a:gd name="T15" fmla="*/ 651 h 1736"/>
                <a:gd name="T16" fmla="*/ 1795 w 2015"/>
                <a:gd name="T17" fmla="*/ 505 h 1736"/>
                <a:gd name="T18" fmla="*/ 1880 w 2015"/>
                <a:gd name="T19" fmla="*/ 450 h 1736"/>
                <a:gd name="T20" fmla="*/ 1864 w 2015"/>
                <a:gd name="T21" fmla="*/ 150 h 1736"/>
                <a:gd name="T22" fmla="*/ 1711 w 2015"/>
                <a:gd name="T23" fmla="*/ 28 h 1736"/>
                <a:gd name="T24" fmla="*/ 1608 w 2015"/>
                <a:gd name="T25" fmla="*/ 10 h 1736"/>
                <a:gd name="T26" fmla="*/ 1084 w 2015"/>
                <a:gd name="T27" fmla="*/ 58 h 1736"/>
                <a:gd name="T28" fmla="*/ 809 w 2015"/>
                <a:gd name="T29" fmla="*/ 150 h 1736"/>
                <a:gd name="T30" fmla="*/ 666 w 2015"/>
                <a:gd name="T31" fmla="*/ 168 h 1736"/>
                <a:gd name="T32" fmla="*/ 528 w 2015"/>
                <a:gd name="T33" fmla="*/ 329 h 1736"/>
                <a:gd name="T34" fmla="*/ 238 w 2015"/>
                <a:gd name="T35" fmla="*/ 751 h 1736"/>
                <a:gd name="T36" fmla="*/ 158 w 2015"/>
                <a:gd name="T37" fmla="*/ 812 h 1736"/>
                <a:gd name="T38" fmla="*/ 128 w 2015"/>
                <a:gd name="T39" fmla="*/ 893 h 1736"/>
                <a:gd name="T40" fmla="*/ 107 w 2015"/>
                <a:gd name="T41" fmla="*/ 988 h 1736"/>
                <a:gd name="T42" fmla="*/ 40 w 2015"/>
                <a:gd name="T43" fmla="*/ 1065 h 1736"/>
                <a:gd name="T44" fmla="*/ 0 w 2015"/>
                <a:gd name="T45" fmla="*/ 1307 h 1736"/>
                <a:gd name="T46" fmla="*/ 172 w 2015"/>
                <a:gd name="T47" fmla="*/ 1252 h 1736"/>
                <a:gd name="T48" fmla="*/ 275 w 2015"/>
                <a:gd name="T49" fmla="*/ 1450 h 1736"/>
                <a:gd name="T50" fmla="*/ 366 w 2015"/>
                <a:gd name="T51" fmla="*/ 1509 h 1736"/>
                <a:gd name="T52" fmla="*/ 598 w 2015"/>
                <a:gd name="T53" fmla="*/ 1417 h 1736"/>
                <a:gd name="T54" fmla="*/ 652 w 2015"/>
                <a:gd name="T55" fmla="*/ 1457 h 1736"/>
                <a:gd name="T56" fmla="*/ 732 w 2015"/>
                <a:gd name="T57" fmla="*/ 1395 h 1736"/>
                <a:gd name="T58" fmla="*/ 802 w 2015"/>
                <a:gd name="T59" fmla="*/ 1399 h 1736"/>
                <a:gd name="T60" fmla="*/ 835 w 2015"/>
                <a:gd name="T61" fmla="*/ 1373 h 1736"/>
                <a:gd name="T62" fmla="*/ 938 w 2015"/>
                <a:gd name="T63" fmla="*/ 1399 h 1736"/>
                <a:gd name="T64" fmla="*/ 1029 w 2015"/>
                <a:gd name="T65" fmla="*/ 1373 h 1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015" h="1736">
                  <a:moveTo>
                    <a:pt x="1029" y="1373"/>
                  </a:moveTo>
                  <a:lnTo>
                    <a:pt x="926" y="1582"/>
                  </a:lnTo>
                  <a:lnTo>
                    <a:pt x="930" y="1614"/>
                  </a:lnTo>
                  <a:lnTo>
                    <a:pt x="963" y="1696"/>
                  </a:lnTo>
                  <a:lnTo>
                    <a:pt x="1129" y="1736"/>
                  </a:lnTo>
                  <a:lnTo>
                    <a:pt x="1227" y="1654"/>
                  </a:lnTo>
                  <a:lnTo>
                    <a:pt x="1337" y="1600"/>
                  </a:lnTo>
                  <a:lnTo>
                    <a:pt x="1447" y="1596"/>
                  </a:lnTo>
                  <a:lnTo>
                    <a:pt x="1601" y="1387"/>
                  </a:lnTo>
                  <a:lnTo>
                    <a:pt x="1608" y="1270"/>
                  </a:lnTo>
                  <a:lnTo>
                    <a:pt x="1700" y="1083"/>
                  </a:lnTo>
                  <a:lnTo>
                    <a:pt x="1711" y="985"/>
                  </a:lnTo>
                  <a:lnTo>
                    <a:pt x="1740" y="1069"/>
                  </a:lnTo>
                  <a:lnTo>
                    <a:pt x="2015" y="677"/>
                  </a:lnTo>
                  <a:lnTo>
                    <a:pt x="1798" y="889"/>
                  </a:lnTo>
                  <a:lnTo>
                    <a:pt x="1868" y="651"/>
                  </a:lnTo>
                  <a:lnTo>
                    <a:pt x="1817" y="604"/>
                  </a:lnTo>
                  <a:lnTo>
                    <a:pt x="1795" y="505"/>
                  </a:lnTo>
                  <a:lnTo>
                    <a:pt x="1838" y="461"/>
                  </a:lnTo>
                  <a:lnTo>
                    <a:pt x="1880" y="450"/>
                  </a:lnTo>
                  <a:lnTo>
                    <a:pt x="1883" y="145"/>
                  </a:lnTo>
                  <a:lnTo>
                    <a:pt x="1864" y="150"/>
                  </a:lnTo>
                  <a:lnTo>
                    <a:pt x="1798" y="120"/>
                  </a:lnTo>
                  <a:lnTo>
                    <a:pt x="1711" y="28"/>
                  </a:lnTo>
                  <a:lnTo>
                    <a:pt x="1656" y="43"/>
                  </a:lnTo>
                  <a:lnTo>
                    <a:pt x="1608" y="10"/>
                  </a:lnTo>
                  <a:lnTo>
                    <a:pt x="1125" y="0"/>
                  </a:lnTo>
                  <a:lnTo>
                    <a:pt x="1084" y="58"/>
                  </a:lnTo>
                  <a:lnTo>
                    <a:pt x="832" y="94"/>
                  </a:lnTo>
                  <a:lnTo>
                    <a:pt x="809" y="150"/>
                  </a:lnTo>
                  <a:lnTo>
                    <a:pt x="678" y="153"/>
                  </a:lnTo>
                  <a:lnTo>
                    <a:pt x="666" y="168"/>
                  </a:lnTo>
                  <a:lnTo>
                    <a:pt x="542" y="245"/>
                  </a:lnTo>
                  <a:lnTo>
                    <a:pt x="528" y="329"/>
                  </a:lnTo>
                  <a:lnTo>
                    <a:pt x="402" y="424"/>
                  </a:lnTo>
                  <a:lnTo>
                    <a:pt x="238" y="751"/>
                  </a:lnTo>
                  <a:lnTo>
                    <a:pt x="158" y="765"/>
                  </a:lnTo>
                  <a:lnTo>
                    <a:pt x="158" y="812"/>
                  </a:lnTo>
                  <a:lnTo>
                    <a:pt x="121" y="835"/>
                  </a:lnTo>
                  <a:lnTo>
                    <a:pt x="128" y="893"/>
                  </a:lnTo>
                  <a:lnTo>
                    <a:pt x="107" y="905"/>
                  </a:lnTo>
                  <a:lnTo>
                    <a:pt x="107" y="988"/>
                  </a:lnTo>
                  <a:lnTo>
                    <a:pt x="44" y="1018"/>
                  </a:lnTo>
                  <a:lnTo>
                    <a:pt x="40" y="1065"/>
                  </a:lnTo>
                  <a:lnTo>
                    <a:pt x="65" y="1113"/>
                  </a:lnTo>
                  <a:lnTo>
                    <a:pt x="0" y="1307"/>
                  </a:lnTo>
                  <a:lnTo>
                    <a:pt x="128" y="1252"/>
                  </a:lnTo>
                  <a:lnTo>
                    <a:pt x="172" y="1252"/>
                  </a:lnTo>
                  <a:lnTo>
                    <a:pt x="252" y="1292"/>
                  </a:lnTo>
                  <a:lnTo>
                    <a:pt x="275" y="1450"/>
                  </a:lnTo>
                  <a:lnTo>
                    <a:pt x="308" y="1497"/>
                  </a:lnTo>
                  <a:lnTo>
                    <a:pt x="366" y="1509"/>
                  </a:lnTo>
                  <a:lnTo>
                    <a:pt x="535" y="1427"/>
                  </a:lnTo>
                  <a:lnTo>
                    <a:pt x="598" y="1417"/>
                  </a:lnTo>
                  <a:lnTo>
                    <a:pt x="589" y="1469"/>
                  </a:lnTo>
                  <a:lnTo>
                    <a:pt x="652" y="1457"/>
                  </a:lnTo>
                  <a:lnTo>
                    <a:pt x="659" y="1395"/>
                  </a:lnTo>
                  <a:lnTo>
                    <a:pt x="732" y="1395"/>
                  </a:lnTo>
                  <a:lnTo>
                    <a:pt x="748" y="1373"/>
                  </a:lnTo>
                  <a:lnTo>
                    <a:pt x="802" y="1399"/>
                  </a:lnTo>
                  <a:lnTo>
                    <a:pt x="828" y="1399"/>
                  </a:lnTo>
                  <a:lnTo>
                    <a:pt x="835" y="1373"/>
                  </a:lnTo>
                  <a:lnTo>
                    <a:pt x="898" y="1369"/>
                  </a:lnTo>
                  <a:lnTo>
                    <a:pt x="938" y="1399"/>
                  </a:lnTo>
                  <a:lnTo>
                    <a:pt x="975" y="1402"/>
                  </a:lnTo>
                  <a:lnTo>
                    <a:pt x="1029" y="137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54" name="Freeform 242"/>
            <p:cNvSpPr>
              <a:spLocks/>
            </p:cNvSpPr>
            <p:nvPr/>
          </p:nvSpPr>
          <p:spPr bwMode="auto">
            <a:xfrm>
              <a:off x="7500" y="2642"/>
              <a:ext cx="336" cy="289"/>
            </a:xfrm>
            <a:custGeom>
              <a:avLst/>
              <a:gdLst>
                <a:gd name="T0" fmla="*/ 926 w 2015"/>
                <a:gd name="T1" fmla="*/ 1582 h 1736"/>
                <a:gd name="T2" fmla="*/ 963 w 2015"/>
                <a:gd name="T3" fmla="*/ 1696 h 1736"/>
                <a:gd name="T4" fmla="*/ 1227 w 2015"/>
                <a:gd name="T5" fmla="*/ 1654 h 1736"/>
                <a:gd name="T6" fmla="*/ 1447 w 2015"/>
                <a:gd name="T7" fmla="*/ 1596 h 1736"/>
                <a:gd name="T8" fmla="*/ 1608 w 2015"/>
                <a:gd name="T9" fmla="*/ 1270 h 1736"/>
                <a:gd name="T10" fmla="*/ 1711 w 2015"/>
                <a:gd name="T11" fmla="*/ 985 h 1736"/>
                <a:gd name="T12" fmla="*/ 2015 w 2015"/>
                <a:gd name="T13" fmla="*/ 677 h 1736"/>
                <a:gd name="T14" fmla="*/ 1868 w 2015"/>
                <a:gd name="T15" fmla="*/ 651 h 1736"/>
                <a:gd name="T16" fmla="*/ 1795 w 2015"/>
                <a:gd name="T17" fmla="*/ 505 h 1736"/>
                <a:gd name="T18" fmla="*/ 1880 w 2015"/>
                <a:gd name="T19" fmla="*/ 450 h 1736"/>
                <a:gd name="T20" fmla="*/ 1864 w 2015"/>
                <a:gd name="T21" fmla="*/ 150 h 1736"/>
                <a:gd name="T22" fmla="*/ 1711 w 2015"/>
                <a:gd name="T23" fmla="*/ 28 h 1736"/>
                <a:gd name="T24" fmla="*/ 1608 w 2015"/>
                <a:gd name="T25" fmla="*/ 10 h 1736"/>
                <a:gd name="T26" fmla="*/ 1084 w 2015"/>
                <a:gd name="T27" fmla="*/ 58 h 1736"/>
                <a:gd name="T28" fmla="*/ 809 w 2015"/>
                <a:gd name="T29" fmla="*/ 150 h 1736"/>
                <a:gd name="T30" fmla="*/ 666 w 2015"/>
                <a:gd name="T31" fmla="*/ 168 h 1736"/>
                <a:gd name="T32" fmla="*/ 528 w 2015"/>
                <a:gd name="T33" fmla="*/ 329 h 1736"/>
                <a:gd name="T34" fmla="*/ 238 w 2015"/>
                <a:gd name="T35" fmla="*/ 751 h 1736"/>
                <a:gd name="T36" fmla="*/ 158 w 2015"/>
                <a:gd name="T37" fmla="*/ 812 h 1736"/>
                <a:gd name="T38" fmla="*/ 128 w 2015"/>
                <a:gd name="T39" fmla="*/ 893 h 1736"/>
                <a:gd name="T40" fmla="*/ 107 w 2015"/>
                <a:gd name="T41" fmla="*/ 988 h 1736"/>
                <a:gd name="T42" fmla="*/ 40 w 2015"/>
                <a:gd name="T43" fmla="*/ 1065 h 1736"/>
                <a:gd name="T44" fmla="*/ 0 w 2015"/>
                <a:gd name="T45" fmla="*/ 1307 h 1736"/>
                <a:gd name="T46" fmla="*/ 172 w 2015"/>
                <a:gd name="T47" fmla="*/ 1252 h 1736"/>
                <a:gd name="T48" fmla="*/ 275 w 2015"/>
                <a:gd name="T49" fmla="*/ 1450 h 1736"/>
                <a:gd name="T50" fmla="*/ 366 w 2015"/>
                <a:gd name="T51" fmla="*/ 1509 h 1736"/>
                <a:gd name="T52" fmla="*/ 598 w 2015"/>
                <a:gd name="T53" fmla="*/ 1417 h 1736"/>
                <a:gd name="T54" fmla="*/ 652 w 2015"/>
                <a:gd name="T55" fmla="*/ 1457 h 1736"/>
                <a:gd name="T56" fmla="*/ 732 w 2015"/>
                <a:gd name="T57" fmla="*/ 1395 h 1736"/>
                <a:gd name="T58" fmla="*/ 802 w 2015"/>
                <a:gd name="T59" fmla="*/ 1399 h 1736"/>
                <a:gd name="T60" fmla="*/ 835 w 2015"/>
                <a:gd name="T61" fmla="*/ 1373 h 1736"/>
                <a:gd name="T62" fmla="*/ 938 w 2015"/>
                <a:gd name="T63" fmla="*/ 1399 h 1736"/>
                <a:gd name="T64" fmla="*/ 1029 w 2015"/>
                <a:gd name="T65" fmla="*/ 1373 h 1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015" h="1736">
                  <a:moveTo>
                    <a:pt x="1029" y="1373"/>
                  </a:moveTo>
                  <a:lnTo>
                    <a:pt x="926" y="1582"/>
                  </a:lnTo>
                  <a:lnTo>
                    <a:pt x="930" y="1614"/>
                  </a:lnTo>
                  <a:lnTo>
                    <a:pt x="963" y="1696"/>
                  </a:lnTo>
                  <a:lnTo>
                    <a:pt x="1129" y="1736"/>
                  </a:lnTo>
                  <a:lnTo>
                    <a:pt x="1227" y="1654"/>
                  </a:lnTo>
                  <a:lnTo>
                    <a:pt x="1337" y="1600"/>
                  </a:lnTo>
                  <a:lnTo>
                    <a:pt x="1447" y="1596"/>
                  </a:lnTo>
                  <a:lnTo>
                    <a:pt x="1601" y="1387"/>
                  </a:lnTo>
                  <a:lnTo>
                    <a:pt x="1608" y="1270"/>
                  </a:lnTo>
                  <a:lnTo>
                    <a:pt x="1700" y="1083"/>
                  </a:lnTo>
                  <a:lnTo>
                    <a:pt x="1711" y="985"/>
                  </a:lnTo>
                  <a:lnTo>
                    <a:pt x="1740" y="1069"/>
                  </a:lnTo>
                  <a:lnTo>
                    <a:pt x="2015" y="677"/>
                  </a:lnTo>
                  <a:lnTo>
                    <a:pt x="1798" y="889"/>
                  </a:lnTo>
                  <a:lnTo>
                    <a:pt x="1868" y="651"/>
                  </a:lnTo>
                  <a:lnTo>
                    <a:pt x="1817" y="604"/>
                  </a:lnTo>
                  <a:lnTo>
                    <a:pt x="1795" y="505"/>
                  </a:lnTo>
                  <a:lnTo>
                    <a:pt x="1838" y="461"/>
                  </a:lnTo>
                  <a:lnTo>
                    <a:pt x="1880" y="450"/>
                  </a:lnTo>
                  <a:lnTo>
                    <a:pt x="1883" y="145"/>
                  </a:lnTo>
                  <a:lnTo>
                    <a:pt x="1864" y="150"/>
                  </a:lnTo>
                  <a:lnTo>
                    <a:pt x="1798" y="120"/>
                  </a:lnTo>
                  <a:lnTo>
                    <a:pt x="1711" y="28"/>
                  </a:lnTo>
                  <a:lnTo>
                    <a:pt x="1656" y="43"/>
                  </a:lnTo>
                  <a:lnTo>
                    <a:pt x="1608" y="10"/>
                  </a:lnTo>
                  <a:lnTo>
                    <a:pt x="1125" y="0"/>
                  </a:lnTo>
                  <a:lnTo>
                    <a:pt x="1084" y="58"/>
                  </a:lnTo>
                  <a:lnTo>
                    <a:pt x="832" y="94"/>
                  </a:lnTo>
                  <a:lnTo>
                    <a:pt x="809" y="150"/>
                  </a:lnTo>
                  <a:lnTo>
                    <a:pt x="678" y="153"/>
                  </a:lnTo>
                  <a:lnTo>
                    <a:pt x="666" y="168"/>
                  </a:lnTo>
                  <a:lnTo>
                    <a:pt x="542" y="245"/>
                  </a:lnTo>
                  <a:lnTo>
                    <a:pt x="528" y="329"/>
                  </a:lnTo>
                  <a:lnTo>
                    <a:pt x="402" y="424"/>
                  </a:lnTo>
                  <a:lnTo>
                    <a:pt x="238" y="751"/>
                  </a:lnTo>
                  <a:lnTo>
                    <a:pt x="158" y="765"/>
                  </a:lnTo>
                  <a:lnTo>
                    <a:pt x="158" y="812"/>
                  </a:lnTo>
                  <a:lnTo>
                    <a:pt x="121" y="835"/>
                  </a:lnTo>
                  <a:lnTo>
                    <a:pt x="128" y="893"/>
                  </a:lnTo>
                  <a:lnTo>
                    <a:pt x="107" y="905"/>
                  </a:lnTo>
                  <a:lnTo>
                    <a:pt x="107" y="988"/>
                  </a:lnTo>
                  <a:lnTo>
                    <a:pt x="44" y="1018"/>
                  </a:lnTo>
                  <a:lnTo>
                    <a:pt x="40" y="1065"/>
                  </a:lnTo>
                  <a:lnTo>
                    <a:pt x="65" y="1113"/>
                  </a:lnTo>
                  <a:lnTo>
                    <a:pt x="0" y="1307"/>
                  </a:lnTo>
                  <a:lnTo>
                    <a:pt x="128" y="1252"/>
                  </a:lnTo>
                  <a:lnTo>
                    <a:pt x="172" y="1252"/>
                  </a:lnTo>
                  <a:lnTo>
                    <a:pt x="252" y="1292"/>
                  </a:lnTo>
                  <a:lnTo>
                    <a:pt x="275" y="1450"/>
                  </a:lnTo>
                  <a:lnTo>
                    <a:pt x="308" y="1497"/>
                  </a:lnTo>
                  <a:lnTo>
                    <a:pt x="366" y="1509"/>
                  </a:lnTo>
                  <a:lnTo>
                    <a:pt x="535" y="1427"/>
                  </a:lnTo>
                  <a:lnTo>
                    <a:pt x="598" y="1417"/>
                  </a:lnTo>
                  <a:lnTo>
                    <a:pt x="589" y="1469"/>
                  </a:lnTo>
                  <a:lnTo>
                    <a:pt x="652" y="1457"/>
                  </a:lnTo>
                  <a:lnTo>
                    <a:pt x="659" y="1395"/>
                  </a:lnTo>
                  <a:lnTo>
                    <a:pt x="732" y="1395"/>
                  </a:lnTo>
                  <a:lnTo>
                    <a:pt x="748" y="1373"/>
                  </a:lnTo>
                  <a:lnTo>
                    <a:pt x="802" y="1399"/>
                  </a:lnTo>
                  <a:lnTo>
                    <a:pt x="828" y="1399"/>
                  </a:lnTo>
                  <a:lnTo>
                    <a:pt x="835" y="1373"/>
                  </a:lnTo>
                  <a:lnTo>
                    <a:pt x="898" y="1369"/>
                  </a:lnTo>
                  <a:lnTo>
                    <a:pt x="938" y="1399"/>
                  </a:lnTo>
                  <a:lnTo>
                    <a:pt x="975" y="1402"/>
                  </a:lnTo>
                  <a:lnTo>
                    <a:pt x="1029" y="137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55" name="Freeform 243"/>
            <p:cNvSpPr>
              <a:spLocks/>
            </p:cNvSpPr>
            <p:nvPr/>
          </p:nvSpPr>
          <p:spPr bwMode="auto">
            <a:xfrm>
              <a:off x="7814" y="2554"/>
              <a:ext cx="216" cy="199"/>
            </a:xfrm>
            <a:custGeom>
              <a:avLst/>
              <a:gdLst>
                <a:gd name="T0" fmla="*/ 919 w 1300"/>
                <a:gd name="T1" fmla="*/ 157 h 1193"/>
                <a:gd name="T2" fmla="*/ 843 w 1300"/>
                <a:gd name="T3" fmla="*/ 255 h 1193"/>
                <a:gd name="T4" fmla="*/ 850 w 1300"/>
                <a:gd name="T5" fmla="*/ 354 h 1193"/>
                <a:gd name="T6" fmla="*/ 912 w 1300"/>
                <a:gd name="T7" fmla="*/ 479 h 1193"/>
                <a:gd name="T8" fmla="*/ 902 w 1300"/>
                <a:gd name="T9" fmla="*/ 552 h 1193"/>
                <a:gd name="T10" fmla="*/ 930 w 1300"/>
                <a:gd name="T11" fmla="*/ 746 h 1193"/>
                <a:gd name="T12" fmla="*/ 1000 w 1300"/>
                <a:gd name="T13" fmla="*/ 802 h 1193"/>
                <a:gd name="T14" fmla="*/ 996 w 1300"/>
                <a:gd name="T15" fmla="*/ 860 h 1193"/>
                <a:gd name="T16" fmla="*/ 1157 w 1300"/>
                <a:gd name="T17" fmla="*/ 912 h 1193"/>
                <a:gd name="T18" fmla="*/ 1246 w 1300"/>
                <a:gd name="T19" fmla="*/ 955 h 1193"/>
                <a:gd name="T20" fmla="*/ 1300 w 1300"/>
                <a:gd name="T21" fmla="*/ 988 h 1193"/>
                <a:gd name="T22" fmla="*/ 1283 w 1300"/>
                <a:gd name="T23" fmla="*/ 1025 h 1193"/>
                <a:gd name="T24" fmla="*/ 1293 w 1300"/>
                <a:gd name="T25" fmla="*/ 1069 h 1193"/>
                <a:gd name="T26" fmla="*/ 1242 w 1300"/>
                <a:gd name="T27" fmla="*/ 1153 h 1193"/>
                <a:gd name="T28" fmla="*/ 1230 w 1300"/>
                <a:gd name="T29" fmla="*/ 1193 h 1193"/>
                <a:gd name="T30" fmla="*/ 869 w 1300"/>
                <a:gd name="T31" fmla="*/ 1193 h 1193"/>
                <a:gd name="T32" fmla="*/ 663 w 1300"/>
                <a:gd name="T33" fmla="*/ 973 h 1193"/>
                <a:gd name="T34" fmla="*/ 568 w 1300"/>
                <a:gd name="T35" fmla="*/ 1029 h 1193"/>
                <a:gd name="T36" fmla="*/ 425 w 1300"/>
                <a:gd name="T37" fmla="*/ 1167 h 1193"/>
                <a:gd name="T38" fmla="*/ 319 w 1300"/>
                <a:gd name="T39" fmla="*/ 1146 h 1193"/>
                <a:gd name="T40" fmla="*/ 264 w 1300"/>
                <a:gd name="T41" fmla="*/ 1090 h 1193"/>
                <a:gd name="T42" fmla="*/ 261 w 1300"/>
                <a:gd name="T43" fmla="*/ 1043 h 1193"/>
                <a:gd name="T44" fmla="*/ 209 w 1300"/>
                <a:gd name="T45" fmla="*/ 1039 h 1193"/>
                <a:gd name="T46" fmla="*/ 194 w 1300"/>
                <a:gd name="T47" fmla="*/ 1053 h 1193"/>
                <a:gd name="T48" fmla="*/ 142 w 1300"/>
                <a:gd name="T49" fmla="*/ 1036 h 1193"/>
                <a:gd name="T50" fmla="*/ 110 w 1300"/>
                <a:gd name="T51" fmla="*/ 1010 h 1193"/>
                <a:gd name="T52" fmla="*/ 84 w 1300"/>
                <a:gd name="T53" fmla="*/ 1003 h 1193"/>
                <a:gd name="T54" fmla="*/ 41 w 1300"/>
                <a:gd name="T55" fmla="*/ 1065 h 1193"/>
                <a:gd name="T56" fmla="*/ 55 w 1300"/>
                <a:gd name="T57" fmla="*/ 919 h 1193"/>
                <a:gd name="T58" fmla="*/ 88 w 1300"/>
                <a:gd name="T59" fmla="*/ 794 h 1193"/>
                <a:gd name="T60" fmla="*/ 77 w 1300"/>
                <a:gd name="T61" fmla="*/ 673 h 1193"/>
                <a:gd name="T62" fmla="*/ 44 w 1300"/>
                <a:gd name="T63" fmla="*/ 658 h 1193"/>
                <a:gd name="T64" fmla="*/ 0 w 1300"/>
                <a:gd name="T65" fmla="*/ 611 h 1193"/>
                <a:gd name="T66" fmla="*/ 4 w 1300"/>
                <a:gd name="T67" fmla="*/ 548 h 1193"/>
                <a:gd name="T68" fmla="*/ 84 w 1300"/>
                <a:gd name="T69" fmla="*/ 486 h 1193"/>
                <a:gd name="T70" fmla="*/ 121 w 1300"/>
                <a:gd name="T71" fmla="*/ 395 h 1193"/>
                <a:gd name="T72" fmla="*/ 106 w 1300"/>
                <a:gd name="T73" fmla="*/ 292 h 1193"/>
                <a:gd name="T74" fmla="*/ 179 w 1300"/>
                <a:gd name="T75" fmla="*/ 194 h 1193"/>
                <a:gd name="T76" fmla="*/ 209 w 1300"/>
                <a:gd name="T77" fmla="*/ 72 h 1193"/>
                <a:gd name="T78" fmla="*/ 839 w 1300"/>
                <a:gd name="T79" fmla="*/ 0 h 1193"/>
                <a:gd name="T80" fmla="*/ 843 w 1300"/>
                <a:gd name="T81" fmla="*/ 80 h 1193"/>
                <a:gd name="T82" fmla="*/ 919 w 1300"/>
                <a:gd name="T83" fmla="*/ 157 h 1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300" h="1193">
                  <a:moveTo>
                    <a:pt x="919" y="157"/>
                  </a:moveTo>
                  <a:lnTo>
                    <a:pt x="843" y="255"/>
                  </a:lnTo>
                  <a:lnTo>
                    <a:pt x="850" y="354"/>
                  </a:lnTo>
                  <a:lnTo>
                    <a:pt x="912" y="479"/>
                  </a:lnTo>
                  <a:lnTo>
                    <a:pt x="902" y="552"/>
                  </a:lnTo>
                  <a:lnTo>
                    <a:pt x="930" y="746"/>
                  </a:lnTo>
                  <a:lnTo>
                    <a:pt x="1000" y="802"/>
                  </a:lnTo>
                  <a:lnTo>
                    <a:pt x="996" y="860"/>
                  </a:lnTo>
                  <a:lnTo>
                    <a:pt x="1157" y="912"/>
                  </a:lnTo>
                  <a:lnTo>
                    <a:pt x="1246" y="955"/>
                  </a:lnTo>
                  <a:lnTo>
                    <a:pt x="1300" y="988"/>
                  </a:lnTo>
                  <a:lnTo>
                    <a:pt x="1283" y="1025"/>
                  </a:lnTo>
                  <a:lnTo>
                    <a:pt x="1293" y="1069"/>
                  </a:lnTo>
                  <a:lnTo>
                    <a:pt x="1242" y="1153"/>
                  </a:lnTo>
                  <a:lnTo>
                    <a:pt x="1230" y="1193"/>
                  </a:lnTo>
                  <a:lnTo>
                    <a:pt x="869" y="1193"/>
                  </a:lnTo>
                  <a:lnTo>
                    <a:pt x="663" y="973"/>
                  </a:lnTo>
                  <a:lnTo>
                    <a:pt x="568" y="1029"/>
                  </a:lnTo>
                  <a:lnTo>
                    <a:pt x="425" y="1167"/>
                  </a:lnTo>
                  <a:lnTo>
                    <a:pt x="319" y="1146"/>
                  </a:lnTo>
                  <a:lnTo>
                    <a:pt x="264" y="1090"/>
                  </a:lnTo>
                  <a:lnTo>
                    <a:pt x="261" y="1043"/>
                  </a:lnTo>
                  <a:lnTo>
                    <a:pt x="209" y="1039"/>
                  </a:lnTo>
                  <a:lnTo>
                    <a:pt x="194" y="1053"/>
                  </a:lnTo>
                  <a:lnTo>
                    <a:pt x="142" y="1036"/>
                  </a:lnTo>
                  <a:lnTo>
                    <a:pt x="110" y="1010"/>
                  </a:lnTo>
                  <a:lnTo>
                    <a:pt x="84" y="1003"/>
                  </a:lnTo>
                  <a:lnTo>
                    <a:pt x="41" y="1065"/>
                  </a:lnTo>
                  <a:lnTo>
                    <a:pt x="55" y="919"/>
                  </a:lnTo>
                  <a:lnTo>
                    <a:pt x="88" y="794"/>
                  </a:lnTo>
                  <a:lnTo>
                    <a:pt x="77" y="673"/>
                  </a:lnTo>
                  <a:lnTo>
                    <a:pt x="44" y="658"/>
                  </a:lnTo>
                  <a:lnTo>
                    <a:pt x="0" y="611"/>
                  </a:lnTo>
                  <a:lnTo>
                    <a:pt x="4" y="548"/>
                  </a:lnTo>
                  <a:lnTo>
                    <a:pt x="84" y="486"/>
                  </a:lnTo>
                  <a:lnTo>
                    <a:pt x="121" y="395"/>
                  </a:lnTo>
                  <a:lnTo>
                    <a:pt x="106" y="292"/>
                  </a:lnTo>
                  <a:lnTo>
                    <a:pt x="179" y="194"/>
                  </a:lnTo>
                  <a:lnTo>
                    <a:pt x="209" y="72"/>
                  </a:lnTo>
                  <a:lnTo>
                    <a:pt x="839" y="0"/>
                  </a:lnTo>
                  <a:lnTo>
                    <a:pt x="843" y="80"/>
                  </a:lnTo>
                  <a:lnTo>
                    <a:pt x="919" y="15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56" name="Freeform 244"/>
            <p:cNvSpPr>
              <a:spLocks/>
            </p:cNvSpPr>
            <p:nvPr/>
          </p:nvSpPr>
          <p:spPr bwMode="auto">
            <a:xfrm>
              <a:off x="7814" y="2554"/>
              <a:ext cx="216" cy="199"/>
            </a:xfrm>
            <a:custGeom>
              <a:avLst/>
              <a:gdLst>
                <a:gd name="T0" fmla="*/ 919 w 1300"/>
                <a:gd name="T1" fmla="*/ 157 h 1193"/>
                <a:gd name="T2" fmla="*/ 843 w 1300"/>
                <a:gd name="T3" fmla="*/ 255 h 1193"/>
                <a:gd name="T4" fmla="*/ 850 w 1300"/>
                <a:gd name="T5" fmla="*/ 354 h 1193"/>
                <a:gd name="T6" fmla="*/ 912 w 1300"/>
                <a:gd name="T7" fmla="*/ 479 h 1193"/>
                <a:gd name="T8" fmla="*/ 902 w 1300"/>
                <a:gd name="T9" fmla="*/ 552 h 1193"/>
                <a:gd name="T10" fmla="*/ 930 w 1300"/>
                <a:gd name="T11" fmla="*/ 746 h 1193"/>
                <a:gd name="T12" fmla="*/ 1000 w 1300"/>
                <a:gd name="T13" fmla="*/ 802 h 1193"/>
                <a:gd name="T14" fmla="*/ 996 w 1300"/>
                <a:gd name="T15" fmla="*/ 860 h 1193"/>
                <a:gd name="T16" fmla="*/ 1157 w 1300"/>
                <a:gd name="T17" fmla="*/ 912 h 1193"/>
                <a:gd name="T18" fmla="*/ 1246 w 1300"/>
                <a:gd name="T19" fmla="*/ 955 h 1193"/>
                <a:gd name="T20" fmla="*/ 1300 w 1300"/>
                <a:gd name="T21" fmla="*/ 988 h 1193"/>
                <a:gd name="T22" fmla="*/ 1283 w 1300"/>
                <a:gd name="T23" fmla="*/ 1025 h 1193"/>
                <a:gd name="T24" fmla="*/ 1293 w 1300"/>
                <a:gd name="T25" fmla="*/ 1069 h 1193"/>
                <a:gd name="T26" fmla="*/ 1242 w 1300"/>
                <a:gd name="T27" fmla="*/ 1153 h 1193"/>
                <a:gd name="T28" fmla="*/ 1230 w 1300"/>
                <a:gd name="T29" fmla="*/ 1193 h 1193"/>
                <a:gd name="T30" fmla="*/ 869 w 1300"/>
                <a:gd name="T31" fmla="*/ 1193 h 1193"/>
                <a:gd name="T32" fmla="*/ 663 w 1300"/>
                <a:gd name="T33" fmla="*/ 973 h 1193"/>
                <a:gd name="T34" fmla="*/ 568 w 1300"/>
                <a:gd name="T35" fmla="*/ 1029 h 1193"/>
                <a:gd name="T36" fmla="*/ 425 w 1300"/>
                <a:gd name="T37" fmla="*/ 1167 h 1193"/>
                <a:gd name="T38" fmla="*/ 319 w 1300"/>
                <a:gd name="T39" fmla="*/ 1146 h 1193"/>
                <a:gd name="T40" fmla="*/ 264 w 1300"/>
                <a:gd name="T41" fmla="*/ 1090 h 1193"/>
                <a:gd name="T42" fmla="*/ 261 w 1300"/>
                <a:gd name="T43" fmla="*/ 1043 h 1193"/>
                <a:gd name="T44" fmla="*/ 209 w 1300"/>
                <a:gd name="T45" fmla="*/ 1039 h 1193"/>
                <a:gd name="T46" fmla="*/ 194 w 1300"/>
                <a:gd name="T47" fmla="*/ 1053 h 1193"/>
                <a:gd name="T48" fmla="*/ 142 w 1300"/>
                <a:gd name="T49" fmla="*/ 1036 h 1193"/>
                <a:gd name="T50" fmla="*/ 110 w 1300"/>
                <a:gd name="T51" fmla="*/ 1010 h 1193"/>
                <a:gd name="T52" fmla="*/ 84 w 1300"/>
                <a:gd name="T53" fmla="*/ 1003 h 1193"/>
                <a:gd name="T54" fmla="*/ 41 w 1300"/>
                <a:gd name="T55" fmla="*/ 1065 h 1193"/>
                <a:gd name="T56" fmla="*/ 55 w 1300"/>
                <a:gd name="T57" fmla="*/ 919 h 1193"/>
                <a:gd name="T58" fmla="*/ 88 w 1300"/>
                <a:gd name="T59" fmla="*/ 794 h 1193"/>
                <a:gd name="T60" fmla="*/ 77 w 1300"/>
                <a:gd name="T61" fmla="*/ 673 h 1193"/>
                <a:gd name="T62" fmla="*/ 44 w 1300"/>
                <a:gd name="T63" fmla="*/ 658 h 1193"/>
                <a:gd name="T64" fmla="*/ 0 w 1300"/>
                <a:gd name="T65" fmla="*/ 611 h 1193"/>
                <a:gd name="T66" fmla="*/ 4 w 1300"/>
                <a:gd name="T67" fmla="*/ 548 h 1193"/>
                <a:gd name="T68" fmla="*/ 84 w 1300"/>
                <a:gd name="T69" fmla="*/ 486 h 1193"/>
                <a:gd name="T70" fmla="*/ 121 w 1300"/>
                <a:gd name="T71" fmla="*/ 395 h 1193"/>
                <a:gd name="T72" fmla="*/ 106 w 1300"/>
                <a:gd name="T73" fmla="*/ 292 h 1193"/>
                <a:gd name="T74" fmla="*/ 179 w 1300"/>
                <a:gd name="T75" fmla="*/ 194 h 1193"/>
                <a:gd name="T76" fmla="*/ 209 w 1300"/>
                <a:gd name="T77" fmla="*/ 72 h 1193"/>
                <a:gd name="T78" fmla="*/ 839 w 1300"/>
                <a:gd name="T79" fmla="*/ 0 h 1193"/>
                <a:gd name="T80" fmla="*/ 843 w 1300"/>
                <a:gd name="T81" fmla="*/ 80 h 1193"/>
                <a:gd name="T82" fmla="*/ 919 w 1300"/>
                <a:gd name="T83" fmla="*/ 157 h 1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300" h="1193">
                  <a:moveTo>
                    <a:pt x="919" y="157"/>
                  </a:moveTo>
                  <a:lnTo>
                    <a:pt x="843" y="255"/>
                  </a:lnTo>
                  <a:lnTo>
                    <a:pt x="850" y="354"/>
                  </a:lnTo>
                  <a:lnTo>
                    <a:pt x="912" y="479"/>
                  </a:lnTo>
                  <a:lnTo>
                    <a:pt x="902" y="552"/>
                  </a:lnTo>
                  <a:lnTo>
                    <a:pt x="930" y="746"/>
                  </a:lnTo>
                  <a:lnTo>
                    <a:pt x="1000" y="802"/>
                  </a:lnTo>
                  <a:lnTo>
                    <a:pt x="996" y="860"/>
                  </a:lnTo>
                  <a:lnTo>
                    <a:pt x="1157" y="912"/>
                  </a:lnTo>
                  <a:lnTo>
                    <a:pt x="1246" y="955"/>
                  </a:lnTo>
                  <a:lnTo>
                    <a:pt x="1300" y="988"/>
                  </a:lnTo>
                  <a:lnTo>
                    <a:pt x="1283" y="1025"/>
                  </a:lnTo>
                  <a:lnTo>
                    <a:pt x="1293" y="1069"/>
                  </a:lnTo>
                  <a:lnTo>
                    <a:pt x="1242" y="1153"/>
                  </a:lnTo>
                  <a:lnTo>
                    <a:pt x="1230" y="1193"/>
                  </a:lnTo>
                  <a:lnTo>
                    <a:pt x="869" y="1193"/>
                  </a:lnTo>
                  <a:lnTo>
                    <a:pt x="663" y="973"/>
                  </a:lnTo>
                  <a:lnTo>
                    <a:pt x="568" y="1029"/>
                  </a:lnTo>
                  <a:lnTo>
                    <a:pt x="425" y="1167"/>
                  </a:lnTo>
                  <a:lnTo>
                    <a:pt x="319" y="1146"/>
                  </a:lnTo>
                  <a:lnTo>
                    <a:pt x="264" y="1090"/>
                  </a:lnTo>
                  <a:lnTo>
                    <a:pt x="261" y="1043"/>
                  </a:lnTo>
                  <a:lnTo>
                    <a:pt x="209" y="1039"/>
                  </a:lnTo>
                  <a:lnTo>
                    <a:pt x="194" y="1053"/>
                  </a:lnTo>
                  <a:lnTo>
                    <a:pt x="142" y="1036"/>
                  </a:lnTo>
                  <a:lnTo>
                    <a:pt x="110" y="1010"/>
                  </a:lnTo>
                  <a:lnTo>
                    <a:pt x="84" y="1003"/>
                  </a:lnTo>
                  <a:lnTo>
                    <a:pt x="41" y="1065"/>
                  </a:lnTo>
                  <a:lnTo>
                    <a:pt x="55" y="919"/>
                  </a:lnTo>
                  <a:lnTo>
                    <a:pt x="88" y="794"/>
                  </a:lnTo>
                  <a:lnTo>
                    <a:pt x="77" y="673"/>
                  </a:lnTo>
                  <a:lnTo>
                    <a:pt x="44" y="658"/>
                  </a:lnTo>
                  <a:lnTo>
                    <a:pt x="0" y="611"/>
                  </a:lnTo>
                  <a:lnTo>
                    <a:pt x="4" y="548"/>
                  </a:lnTo>
                  <a:lnTo>
                    <a:pt x="84" y="486"/>
                  </a:lnTo>
                  <a:lnTo>
                    <a:pt x="121" y="395"/>
                  </a:lnTo>
                  <a:lnTo>
                    <a:pt x="106" y="292"/>
                  </a:lnTo>
                  <a:lnTo>
                    <a:pt x="179" y="194"/>
                  </a:lnTo>
                  <a:lnTo>
                    <a:pt x="209" y="72"/>
                  </a:lnTo>
                  <a:lnTo>
                    <a:pt x="839" y="0"/>
                  </a:lnTo>
                  <a:lnTo>
                    <a:pt x="843" y="80"/>
                  </a:lnTo>
                  <a:lnTo>
                    <a:pt x="919" y="15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57" name="Freeform 245"/>
            <p:cNvSpPr>
              <a:spLocks/>
            </p:cNvSpPr>
            <p:nvPr/>
          </p:nvSpPr>
          <p:spPr bwMode="auto">
            <a:xfrm>
              <a:off x="6991" y="2995"/>
              <a:ext cx="238" cy="195"/>
            </a:xfrm>
            <a:custGeom>
              <a:avLst/>
              <a:gdLst>
                <a:gd name="T0" fmla="*/ 163 w 1429"/>
                <a:gd name="T1" fmla="*/ 1160 h 1168"/>
                <a:gd name="T2" fmla="*/ 181 w 1429"/>
                <a:gd name="T3" fmla="*/ 1115 h 1168"/>
                <a:gd name="T4" fmla="*/ 154 w 1429"/>
                <a:gd name="T5" fmla="*/ 1070 h 1168"/>
                <a:gd name="T6" fmla="*/ 36 w 1429"/>
                <a:gd name="T7" fmla="*/ 1168 h 1168"/>
                <a:gd name="T8" fmla="*/ 12 w 1429"/>
                <a:gd name="T9" fmla="*/ 1168 h 1168"/>
                <a:gd name="T10" fmla="*/ 0 w 1429"/>
                <a:gd name="T11" fmla="*/ 1136 h 1168"/>
                <a:gd name="T12" fmla="*/ 160 w 1429"/>
                <a:gd name="T13" fmla="*/ 840 h 1168"/>
                <a:gd name="T14" fmla="*/ 73 w 1429"/>
                <a:gd name="T15" fmla="*/ 751 h 1168"/>
                <a:gd name="T16" fmla="*/ 181 w 1429"/>
                <a:gd name="T17" fmla="*/ 676 h 1168"/>
                <a:gd name="T18" fmla="*/ 8 w 1429"/>
                <a:gd name="T19" fmla="*/ 570 h 1168"/>
                <a:gd name="T20" fmla="*/ 0 w 1429"/>
                <a:gd name="T21" fmla="*/ 359 h 1168"/>
                <a:gd name="T22" fmla="*/ 65 w 1429"/>
                <a:gd name="T23" fmla="*/ 336 h 1168"/>
                <a:gd name="T24" fmla="*/ 329 w 1429"/>
                <a:gd name="T25" fmla="*/ 65 h 1168"/>
                <a:gd name="T26" fmla="*/ 459 w 1429"/>
                <a:gd name="T27" fmla="*/ 102 h 1168"/>
                <a:gd name="T28" fmla="*/ 530 w 1429"/>
                <a:gd name="T29" fmla="*/ 41 h 1168"/>
                <a:gd name="T30" fmla="*/ 658 w 1429"/>
                <a:gd name="T31" fmla="*/ 33 h 1168"/>
                <a:gd name="T32" fmla="*/ 720 w 1429"/>
                <a:gd name="T33" fmla="*/ 0 h 1168"/>
                <a:gd name="T34" fmla="*/ 830 w 1429"/>
                <a:gd name="T35" fmla="*/ 65 h 1168"/>
                <a:gd name="T36" fmla="*/ 848 w 1429"/>
                <a:gd name="T37" fmla="*/ 41 h 1168"/>
                <a:gd name="T38" fmla="*/ 931 w 1429"/>
                <a:gd name="T39" fmla="*/ 47 h 1168"/>
                <a:gd name="T40" fmla="*/ 978 w 1429"/>
                <a:gd name="T41" fmla="*/ 80 h 1168"/>
                <a:gd name="T42" fmla="*/ 1204 w 1429"/>
                <a:gd name="T43" fmla="*/ 45 h 1168"/>
                <a:gd name="T44" fmla="*/ 1163 w 1429"/>
                <a:gd name="T45" fmla="*/ 167 h 1168"/>
                <a:gd name="T46" fmla="*/ 1144 w 1429"/>
                <a:gd name="T47" fmla="*/ 214 h 1168"/>
                <a:gd name="T48" fmla="*/ 1204 w 1429"/>
                <a:gd name="T49" fmla="*/ 261 h 1168"/>
                <a:gd name="T50" fmla="*/ 1263 w 1429"/>
                <a:gd name="T51" fmla="*/ 312 h 1168"/>
                <a:gd name="T52" fmla="*/ 1301 w 1429"/>
                <a:gd name="T53" fmla="*/ 330 h 1168"/>
                <a:gd name="T54" fmla="*/ 1346 w 1429"/>
                <a:gd name="T55" fmla="*/ 291 h 1168"/>
                <a:gd name="T56" fmla="*/ 1399 w 1429"/>
                <a:gd name="T57" fmla="*/ 359 h 1168"/>
                <a:gd name="T58" fmla="*/ 1391 w 1429"/>
                <a:gd name="T59" fmla="*/ 450 h 1168"/>
                <a:gd name="T60" fmla="*/ 1429 w 1429"/>
                <a:gd name="T61" fmla="*/ 552 h 1168"/>
                <a:gd name="T62" fmla="*/ 1429 w 1429"/>
                <a:gd name="T63" fmla="*/ 566 h 1168"/>
                <a:gd name="T64" fmla="*/ 1337 w 1429"/>
                <a:gd name="T65" fmla="*/ 564 h 1168"/>
                <a:gd name="T66" fmla="*/ 1305 w 1429"/>
                <a:gd name="T67" fmla="*/ 659 h 1168"/>
                <a:gd name="T68" fmla="*/ 1163 w 1429"/>
                <a:gd name="T69" fmla="*/ 747 h 1168"/>
                <a:gd name="T70" fmla="*/ 1079 w 1429"/>
                <a:gd name="T71" fmla="*/ 736 h 1168"/>
                <a:gd name="T72" fmla="*/ 913 w 1429"/>
                <a:gd name="T73" fmla="*/ 899 h 1168"/>
                <a:gd name="T74" fmla="*/ 726 w 1429"/>
                <a:gd name="T75" fmla="*/ 982 h 1168"/>
                <a:gd name="T76" fmla="*/ 500 w 1429"/>
                <a:gd name="T77" fmla="*/ 1101 h 1168"/>
                <a:gd name="T78" fmla="*/ 353 w 1429"/>
                <a:gd name="T79" fmla="*/ 1162 h 1168"/>
                <a:gd name="T80" fmla="*/ 333 w 1429"/>
                <a:gd name="T81" fmla="*/ 1148 h 1168"/>
                <a:gd name="T82" fmla="*/ 290 w 1429"/>
                <a:gd name="T83" fmla="*/ 1145 h 1168"/>
                <a:gd name="T84" fmla="*/ 260 w 1429"/>
                <a:gd name="T85" fmla="*/ 1162 h 1168"/>
                <a:gd name="T86" fmla="*/ 163 w 1429"/>
                <a:gd name="T87" fmla="*/ 1160 h 1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29" h="1168">
                  <a:moveTo>
                    <a:pt x="163" y="1160"/>
                  </a:moveTo>
                  <a:lnTo>
                    <a:pt x="181" y="1115"/>
                  </a:lnTo>
                  <a:lnTo>
                    <a:pt x="154" y="1070"/>
                  </a:lnTo>
                  <a:lnTo>
                    <a:pt x="36" y="1168"/>
                  </a:lnTo>
                  <a:lnTo>
                    <a:pt x="12" y="1168"/>
                  </a:lnTo>
                  <a:lnTo>
                    <a:pt x="0" y="1136"/>
                  </a:lnTo>
                  <a:lnTo>
                    <a:pt x="160" y="840"/>
                  </a:lnTo>
                  <a:lnTo>
                    <a:pt x="73" y="751"/>
                  </a:lnTo>
                  <a:lnTo>
                    <a:pt x="181" y="676"/>
                  </a:lnTo>
                  <a:lnTo>
                    <a:pt x="8" y="570"/>
                  </a:lnTo>
                  <a:lnTo>
                    <a:pt x="0" y="359"/>
                  </a:lnTo>
                  <a:lnTo>
                    <a:pt x="65" y="336"/>
                  </a:lnTo>
                  <a:lnTo>
                    <a:pt x="329" y="65"/>
                  </a:lnTo>
                  <a:lnTo>
                    <a:pt x="459" y="102"/>
                  </a:lnTo>
                  <a:lnTo>
                    <a:pt x="530" y="41"/>
                  </a:lnTo>
                  <a:lnTo>
                    <a:pt x="658" y="33"/>
                  </a:lnTo>
                  <a:lnTo>
                    <a:pt x="720" y="0"/>
                  </a:lnTo>
                  <a:lnTo>
                    <a:pt x="830" y="65"/>
                  </a:lnTo>
                  <a:lnTo>
                    <a:pt x="848" y="41"/>
                  </a:lnTo>
                  <a:lnTo>
                    <a:pt x="931" y="47"/>
                  </a:lnTo>
                  <a:lnTo>
                    <a:pt x="978" y="80"/>
                  </a:lnTo>
                  <a:lnTo>
                    <a:pt x="1204" y="45"/>
                  </a:lnTo>
                  <a:lnTo>
                    <a:pt x="1163" y="167"/>
                  </a:lnTo>
                  <a:lnTo>
                    <a:pt x="1144" y="214"/>
                  </a:lnTo>
                  <a:lnTo>
                    <a:pt x="1204" y="261"/>
                  </a:lnTo>
                  <a:lnTo>
                    <a:pt x="1263" y="312"/>
                  </a:lnTo>
                  <a:lnTo>
                    <a:pt x="1301" y="330"/>
                  </a:lnTo>
                  <a:lnTo>
                    <a:pt x="1346" y="291"/>
                  </a:lnTo>
                  <a:lnTo>
                    <a:pt x="1399" y="359"/>
                  </a:lnTo>
                  <a:lnTo>
                    <a:pt x="1391" y="450"/>
                  </a:lnTo>
                  <a:lnTo>
                    <a:pt x="1429" y="552"/>
                  </a:lnTo>
                  <a:lnTo>
                    <a:pt x="1429" y="566"/>
                  </a:lnTo>
                  <a:lnTo>
                    <a:pt x="1337" y="564"/>
                  </a:lnTo>
                  <a:lnTo>
                    <a:pt x="1305" y="659"/>
                  </a:lnTo>
                  <a:lnTo>
                    <a:pt x="1163" y="747"/>
                  </a:lnTo>
                  <a:lnTo>
                    <a:pt x="1079" y="736"/>
                  </a:lnTo>
                  <a:lnTo>
                    <a:pt x="913" y="899"/>
                  </a:lnTo>
                  <a:lnTo>
                    <a:pt x="726" y="982"/>
                  </a:lnTo>
                  <a:lnTo>
                    <a:pt x="500" y="1101"/>
                  </a:lnTo>
                  <a:lnTo>
                    <a:pt x="353" y="1162"/>
                  </a:lnTo>
                  <a:lnTo>
                    <a:pt x="333" y="1148"/>
                  </a:lnTo>
                  <a:lnTo>
                    <a:pt x="290" y="1145"/>
                  </a:lnTo>
                  <a:lnTo>
                    <a:pt x="260" y="1162"/>
                  </a:lnTo>
                  <a:lnTo>
                    <a:pt x="163" y="116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58" name="Freeform 246"/>
            <p:cNvSpPr>
              <a:spLocks/>
            </p:cNvSpPr>
            <p:nvPr/>
          </p:nvSpPr>
          <p:spPr bwMode="auto">
            <a:xfrm>
              <a:off x="6991" y="2995"/>
              <a:ext cx="238" cy="195"/>
            </a:xfrm>
            <a:custGeom>
              <a:avLst/>
              <a:gdLst>
                <a:gd name="T0" fmla="*/ 163 w 1429"/>
                <a:gd name="T1" fmla="*/ 1160 h 1168"/>
                <a:gd name="T2" fmla="*/ 181 w 1429"/>
                <a:gd name="T3" fmla="*/ 1115 h 1168"/>
                <a:gd name="T4" fmla="*/ 154 w 1429"/>
                <a:gd name="T5" fmla="*/ 1070 h 1168"/>
                <a:gd name="T6" fmla="*/ 36 w 1429"/>
                <a:gd name="T7" fmla="*/ 1168 h 1168"/>
                <a:gd name="T8" fmla="*/ 12 w 1429"/>
                <a:gd name="T9" fmla="*/ 1168 h 1168"/>
                <a:gd name="T10" fmla="*/ 0 w 1429"/>
                <a:gd name="T11" fmla="*/ 1136 h 1168"/>
                <a:gd name="T12" fmla="*/ 160 w 1429"/>
                <a:gd name="T13" fmla="*/ 840 h 1168"/>
                <a:gd name="T14" fmla="*/ 73 w 1429"/>
                <a:gd name="T15" fmla="*/ 751 h 1168"/>
                <a:gd name="T16" fmla="*/ 181 w 1429"/>
                <a:gd name="T17" fmla="*/ 676 h 1168"/>
                <a:gd name="T18" fmla="*/ 8 w 1429"/>
                <a:gd name="T19" fmla="*/ 570 h 1168"/>
                <a:gd name="T20" fmla="*/ 0 w 1429"/>
                <a:gd name="T21" fmla="*/ 359 h 1168"/>
                <a:gd name="T22" fmla="*/ 65 w 1429"/>
                <a:gd name="T23" fmla="*/ 336 h 1168"/>
                <a:gd name="T24" fmla="*/ 329 w 1429"/>
                <a:gd name="T25" fmla="*/ 65 h 1168"/>
                <a:gd name="T26" fmla="*/ 459 w 1429"/>
                <a:gd name="T27" fmla="*/ 102 h 1168"/>
                <a:gd name="T28" fmla="*/ 530 w 1429"/>
                <a:gd name="T29" fmla="*/ 41 h 1168"/>
                <a:gd name="T30" fmla="*/ 658 w 1429"/>
                <a:gd name="T31" fmla="*/ 33 h 1168"/>
                <a:gd name="T32" fmla="*/ 720 w 1429"/>
                <a:gd name="T33" fmla="*/ 0 h 1168"/>
                <a:gd name="T34" fmla="*/ 830 w 1429"/>
                <a:gd name="T35" fmla="*/ 65 h 1168"/>
                <a:gd name="T36" fmla="*/ 848 w 1429"/>
                <a:gd name="T37" fmla="*/ 41 h 1168"/>
                <a:gd name="T38" fmla="*/ 931 w 1429"/>
                <a:gd name="T39" fmla="*/ 47 h 1168"/>
                <a:gd name="T40" fmla="*/ 978 w 1429"/>
                <a:gd name="T41" fmla="*/ 80 h 1168"/>
                <a:gd name="T42" fmla="*/ 1204 w 1429"/>
                <a:gd name="T43" fmla="*/ 45 h 1168"/>
                <a:gd name="T44" fmla="*/ 1163 w 1429"/>
                <a:gd name="T45" fmla="*/ 167 h 1168"/>
                <a:gd name="T46" fmla="*/ 1144 w 1429"/>
                <a:gd name="T47" fmla="*/ 214 h 1168"/>
                <a:gd name="T48" fmla="*/ 1204 w 1429"/>
                <a:gd name="T49" fmla="*/ 261 h 1168"/>
                <a:gd name="T50" fmla="*/ 1263 w 1429"/>
                <a:gd name="T51" fmla="*/ 312 h 1168"/>
                <a:gd name="T52" fmla="*/ 1301 w 1429"/>
                <a:gd name="T53" fmla="*/ 330 h 1168"/>
                <a:gd name="T54" fmla="*/ 1346 w 1429"/>
                <a:gd name="T55" fmla="*/ 291 h 1168"/>
                <a:gd name="T56" fmla="*/ 1399 w 1429"/>
                <a:gd name="T57" fmla="*/ 359 h 1168"/>
                <a:gd name="T58" fmla="*/ 1391 w 1429"/>
                <a:gd name="T59" fmla="*/ 450 h 1168"/>
                <a:gd name="T60" fmla="*/ 1429 w 1429"/>
                <a:gd name="T61" fmla="*/ 552 h 1168"/>
                <a:gd name="T62" fmla="*/ 1429 w 1429"/>
                <a:gd name="T63" fmla="*/ 566 h 1168"/>
                <a:gd name="T64" fmla="*/ 1337 w 1429"/>
                <a:gd name="T65" fmla="*/ 564 h 1168"/>
                <a:gd name="T66" fmla="*/ 1305 w 1429"/>
                <a:gd name="T67" fmla="*/ 659 h 1168"/>
                <a:gd name="T68" fmla="*/ 1163 w 1429"/>
                <a:gd name="T69" fmla="*/ 747 h 1168"/>
                <a:gd name="T70" fmla="*/ 1079 w 1429"/>
                <a:gd name="T71" fmla="*/ 736 h 1168"/>
                <a:gd name="T72" fmla="*/ 913 w 1429"/>
                <a:gd name="T73" fmla="*/ 899 h 1168"/>
                <a:gd name="T74" fmla="*/ 726 w 1429"/>
                <a:gd name="T75" fmla="*/ 982 h 1168"/>
                <a:gd name="T76" fmla="*/ 500 w 1429"/>
                <a:gd name="T77" fmla="*/ 1101 h 1168"/>
                <a:gd name="T78" fmla="*/ 353 w 1429"/>
                <a:gd name="T79" fmla="*/ 1162 h 1168"/>
                <a:gd name="T80" fmla="*/ 333 w 1429"/>
                <a:gd name="T81" fmla="*/ 1148 h 1168"/>
                <a:gd name="T82" fmla="*/ 290 w 1429"/>
                <a:gd name="T83" fmla="*/ 1145 h 1168"/>
                <a:gd name="T84" fmla="*/ 260 w 1429"/>
                <a:gd name="T85" fmla="*/ 1162 h 1168"/>
                <a:gd name="T86" fmla="*/ 163 w 1429"/>
                <a:gd name="T87" fmla="*/ 1160 h 1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29" h="1168">
                  <a:moveTo>
                    <a:pt x="163" y="1160"/>
                  </a:moveTo>
                  <a:lnTo>
                    <a:pt x="181" y="1115"/>
                  </a:lnTo>
                  <a:lnTo>
                    <a:pt x="154" y="1070"/>
                  </a:lnTo>
                  <a:lnTo>
                    <a:pt x="36" y="1168"/>
                  </a:lnTo>
                  <a:lnTo>
                    <a:pt x="12" y="1168"/>
                  </a:lnTo>
                  <a:lnTo>
                    <a:pt x="0" y="1136"/>
                  </a:lnTo>
                  <a:lnTo>
                    <a:pt x="160" y="840"/>
                  </a:lnTo>
                  <a:lnTo>
                    <a:pt x="73" y="751"/>
                  </a:lnTo>
                  <a:lnTo>
                    <a:pt x="181" y="676"/>
                  </a:lnTo>
                  <a:lnTo>
                    <a:pt x="8" y="570"/>
                  </a:lnTo>
                  <a:lnTo>
                    <a:pt x="0" y="359"/>
                  </a:lnTo>
                  <a:lnTo>
                    <a:pt x="65" y="336"/>
                  </a:lnTo>
                  <a:lnTo>
                    <a:pt x="329" y="65"/>
                  </a:lnTo>
                  <a:lnTo>
                    <a:pt x="459" y="102"/>
                  </a:lnTo>
                  <a:lnTo>
                    <a:pt x="530" y="41"/>
                  </a:lnTo>
                  <a:lnTo>
                    <a:pt x="658" y="33"/>
                  </a:lnTo>
                  <a:lnTo>
                    <a:pt x="720" y="0"/>
                  </a:lnTo>
                  <a:lnTo>
                    <a:pt x="830" y="65"/>
                  </a:lnTo>
                  <a:lnTo>
                    <a:pt x="848" y="41"/>
                  </a:lnTo>
                  <a:lnTo>
                    <a:pt x="931" y="47"/>
                  </a:lnTo>
                  <a:lnTo>
                    <a:pt x="978" y="80"/>
                  </a:lnTo>
                  <a:lnTo>
                    <a:pt x="1204" y="45"/>
                  </a:lnTo>
                  <a:lnTo>
                    <a:pt x="1163" y="167"/>
                  </a:lnTo>
                  <a:lnTo>
                    <a:pt x="1144" y="214"/>
                  </a:lnTo>
                  <a:lnTo>
                    <a:pt x="1204" y="261"/>
                  </a:lnTo>
                  <a:lnTo>
                    <a:pt x="1263" y="312"/>
                  </a:lnTo>
                  <a:lnTo>
                    <a:pt x="1301" y="330"/>
                  </a:lnTo>
                  <a:lnTo>
                    <a:pt x="1346" y="291"/>
                  </a:lnTo>
                  <a:lnTo>
                    <a:pt x="1399" y="359"/>
                  </a:lnTo>
                  <a:lnTo>
                    <a:pt x="1391" y="450"/>
                  </a:lnTo>
                  <a:lnTo>
                    <a:pt x="1429" y="552"/>
                  </a:lnTo>
                  <a:lnTo>
                    <a:pt x="1429" y="566"/>
                  </a:lnTo>
                  <a:lnTo>
                    <a:pt x="1337" y="564"/>
                  </a:lnTo>
                  <a:lnTo>
                    <a:pt x="1305" y="659"/>
                  </a:lnTo>
                  <a:lnTo>
                    <a:pt x="1163" y="747"/>
                  </a:lnTo>
                  <a:lnTo>
                    <a:pt x="1079" y="736"/>
                  </a:lnTo>
                  <a:lnTo>
                    <a:pt x="913" y="899"/>
                  </a:lnTo>
                  <a:lnTo>
                    <a:pt x="726" y="982"/>
                  </a:lnTo>
                  <a:lnTo>
                    <a:pt x="500" y="1101"/>
                  </a:lnTo>
                  <a:lnTo>
                    <a:pt x="353" y="1162"/>
                  </a:lnTo>
                  <a:lnTo>
                    <a:pt x="333" y="1148"/>
                  </a:lnTo>
                  <a:lnTo>
                    <a:pt x="290" y="1145"/>
                  </a:lnTo>
                  <a:lnTo>
                    <a:pt x="260" y="1162"/>
                  </a:lnTo>
                  <a:lnTo>
                    <a:pt x="163" y="116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59" name="Freeform 247"/>
            <p:cNvSpPr>
              <a:spLocks/>
            </p:cNvSpPr>
            <p:nvPr/>
          </p:nvSpPr>
          <p:spPr bwMode="auto">
            <a:xfrm>
              <a:off x="7366" y="3156"/>
              <a:ext cx="250" cy="243"/>
            </a:xfrm>
            <a:custGeom>
              <a:avLst/>
              <a:gdLst>
                <a:gd name="T0" fmla="*/ 249 w 1499"/>
                <a:gd name="T1" fmla="*/ 527 h 1453"/>
                <a:gd name="T2" fmla="*/ 24 w 1499"/>
                <a:gd name="T3" fmla="*/ 958 h 1453"/>
                <a:gd name="T4" fmla="*/ 0 w 1499"/>
                <a:gd name="T5" fmla="*/ 1079 h 1453"/>
                <a:gd name="T6" fmla="*/ 79 w 1499"/>
                <a:gd name="T7" fmla="*/ 1282 h 1453"/>
                <a:gd name="T8" fmla="*/ 133 w 1499"/>
                <a:gd name="T9" fmla="*/ 1343 h 1453"/>
                <a:gd name="T10" fmla="*/ 211 w 1499"/>
                <a:gd name="T11" fmla="*/ 1380 h 1453"/>
                <a:gd name="T12" fmla="*/ 268 w 1499"/>
                <a:gd name="T13" fmla="*/ 1377 h 1453"/>
                <a:gd name="T14" fmla="*/ 294 w 1499"/>
                <a:gd name="T15" fmla="*/ 1453 h 1453"/>
                <a:gd name="T16" fmla="*/ 432 w 1499"/>
                <a:gd name="T17" fmla="*/ 1322 h 1453"/>
                <a:gd name="T18" fmla="*/ 498 w 1499"/>
                <a:gd name="T19" fmla="*/ 1267 h 1453"/>
                <a:gd name="T20" fmla="*/ 541 w 1499"/>
                <a:gd name="T21" fmla="*/ 1264 h 1453"/>
                <a:gd name="T22" fmla="*/ 560 w 1499"/>
                <a:gd name="T23" fmla="*/ 1227 h 1453"/>
                <a:gd name="T24" fmla="*/ 691 w 1499"/>
                <a:gd name="T25" fmla="*/ 1133 h 1453"/>
                <a:gd name="T26" fmla="*/ 767 w 1499"/>
                <a:gd name="T27" fmla="*/ 1121 h 1453"/>
                <a:gd name="T28" fmla="*/ 794 w 1499"/>
                <a:gd name="T29" fmla="*/ 1090 h 1453"/>
                <a:gd name="T30" fmla="*/ 856 w 1499"/>
                <a:gd name="T31" fmla="*/ 1089 h 1453"/>
                <a:gd name="T32" fmla="*/ 892 w 1499"/>
                <a:gd name="T33" fmla="*/ 1117 h 1453"/>
                <a:gd name="T34" fmla="*/ 966 w 1499"/>
                <a:gd name="T35" fmla="*/ 1084 h 1453"/>
                <a:gd name="T36" fmla="*/ 1192 w 1499"/>
                <a:gd name="T37" fmla="*/ 1084 h 1453"/>
                <a:gd name="T38" fmla="*/ 1299 w 1499"/>
                <a:gd name="T39" fmla="*/ 1077 h 1453"/>
                <a:gd name="T40" fmla="*/ 1349 w 1499"/>
                <a:gd name="T41" fmla="*/ 1046 h 1453"/>
                <a:gd name="T42" fmla="*/ 1449 w 1499"/>
                <a:gd name="T43" fmla="*/ 1030 h 1453"/>
                <a:gd name="T44" fmla="*/ 1423 w 1499"/>
                <a:gd name="T45" fmla="*/ 967 h 1453"/>
                <a:gd name="T46" fmla="*/ 1415 w 1499"/>
                <a:gd name="T47" fmla="*/ 837 h 1453"/>
                <a:gd name="T48" fmla="*/ 1413 w 1499"/>
                <a:gd name="T49" fmla="*/ 779 h 1453"/>
                <a:gd name="T50" fmla="*/ 1499 w 1499"/>
                <a:gd name="T51" fmla="*/ 749 h 1453"/>
                <a:gd name="T52" fmla="*/ 1383 w 1499"/>
                <a:gd name="T53" fmla="*/ 661 h 1453"/>
                <a:gd name="T54" fmla="*/ 1382 w 1499"/>
                <a:gd name="T55" fmla="*/ 618 h 1453"/>
                <a:gd name="T56" fmla="*/ 1302 w 1499"/>
                <a:gd name="T57" fmla="*/ 559 h 1453"/>
                <a:gd name="T58" fmla="*/ 1258 w 1499"/>
                <a:gd name="T59" fmla="*/ 430 h 1453"/>
                <a:gd name="T60" fmla="*/ 1309 w 1499"/>
                <a:gd name="T61" fmla="*/ 341 h 1453"/>
                <a:gd name="T62" fmla="*/ 1202 w 1499"/>
                <a:gd name="T63" fmla="*/ 152 h 1453"/>
                <a:gd name="T64" fmla="*/ 1192 w 1499"/>
                <a:gd name="T65" fmla="*/ 46 h 1453"/>
                <a:gd name="T66" fmla="*/ 1151 w 1499"/>
                <a:gd name="T67" fmla="*/ 39 h 1453"/>
                <a:gd name="T68" fmla="*/ 1015 w 1499"/>
                <a:gd name="T69" fmla="*/ 0 h 1453"/>
                <a:gd name="T70" fmla="*/ 992 w 1499"/>
                <a:gd name="T71" fmla="*/ 136 h 1453"/>
                <a:gd name="T72" fmla="*/ 901 w 1499"/>
                <a:gd name="T73" fmla="*/ 249 h 1453"/>
                <a:gd name="T74" fmla="*/ 890 w 1499"/>
                <a:gd name="T75" fmla="*/ 269 h 1453"/>
                <a:gd name="T76" fmla="*/ 840 w 1499"/>
                <a:gd name="T77" fmla="*/ 276 h 1453"/>
                <a:gd name="T78" fmla="*/ 844 w 1499"/>
                <a:gd name="T79" fmla="*/ 314 h 1453"/>
                <a:gd name="T80" fmla="*/ 767 w 1499"/>
                <a:gd name="T81" fmla="*/ 345 h 1453"/>
                <a:gd name="T82" fmla="*/ 705 w 1499"/>
                <a:gd name="T83" fmla="*/ 320 h 1453"/>
                <a:gd name="T84" fmla="*/ 640 w 1499"/>
                <a:gd name="T85" fmla="*/ 332 h 1453"/>
                <a:gd name="T86" fmla="*/ 565 w 1499"/>
                <a:gd name="T87" fmla="*/ 376 h 1453"/>
                <a:gd name="T88" fmla="*/ 537 w 1499"/>
                <a:gd name="T89" fmla="*/ 370 h 1453"/>
                <a:gd name="T90" fmla="*/ 519 w 1499"/>
                <a:gd name="T91" fmla="*/ 332 h 1453"/>
                <a:gd name="T92" fmla="*/ 487 w 1499"/>
                <a:gd name="T93" fmla="*/ 331 h 1453"/>
                <a:gd name="T94" fmla="*/ 482 w 1499"/>
                <a:gd name="T95" fmla="*/ 359 h 1453"/>
                <a:gd name="T96" fmla="*/ 543 w 1499"/>
                <a:gd name="T97" fmla="*/ 449 h 1453"/>
                <a:gd name="T98" fmla="*/ 249 w 1499"/>
                <a:gd name="T99" fmla="*/ 527 h 1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499" h="1453">
                  <a:moveTo>
                    <a:pt x="249" y="527"/>
                  </a:moveTo>
                  <a:lnTo>
                    <a:pt x="24" y="958"/>
                  </a:lnTo>
                  <a:lnTo>
                    <a:pt x="0" y="1079"/>
                  </a:lnTo>
                  <a:lnTo>
                    <a:pt x="79" y="1282"/>
                  </a:lnTo>
                  <a:lnTo>
                    <a:pt x="133" y="1343"/>
                  </a:lnTo>
                  <a:lnTo>
                    <a:pt x="211" y="1380"/>
                  </a:lnTo>
                  <a:lnTo>
                    <a:pt x="268" y="1377"/>
                  </a:lnTo>
                  <a:lnTo>
                    <a:pt x="294" y="1453"/>
                  </a:lnTo>
                  <a:lnTo>
                    <a:pt x="432" y="1322"/>
                  </a:lnTo>
                  <a:lnTo>
                    <a:pt x="498" y="1267"/>
                  </a:lnTo>
                  <a:lnTo>
                    <a:pt x="541" y="1264"/>
                  </a:lnTo>
                  <a:lnTo>
                    <a:pt x="560" y="1227"/>
                  </a:lnTo>
                  <a:lnTo>
                    <a:pt x="691" y="1133"/>
                  </a:lnTo>
                  <a:lnTo>
                    <a:pt x="767" y="1121"/>
                  </a:lnTo>
                  <a:lnTo>
                    <a:pt x="794" y="1090"/>
                  </a:lnTo>
                  <a:lnTo>
                    <a:pt x="856" y="1089"/>
                  </a:lnTo>
                  <a:lnTo>
                    <a:pt x="892" y="1117"/>
                  </a:lnTo>
                  <a:lnTo>
                    <a:pt x="966" y="1084"/>
                  </a:lnTo>
                  <a:lnTo>
                    <a:pt x="1192" y="1084"/>
                  </a:lnTo>
                  <a:lnTo>
                    <a:pt x="1299" y="1077"/>
                  </a:lnTo>
                  <a:lnTo>
                    <a:pt x="1349" y="1046"/>
                  </a:lnTo>
                  <a:lnTo>
                    <a:pt x="1449" y="1030"/>
                  </a:lnTo>
                  <a:lnTo>
                    <a:pt x="1423" y="967"/>
                  </a:lnTo>
                  <a:lnTo>
                    <a:pt x="1415" y="837"/>
                  </a:lnTo>
                  <a:lnTo>
                    <a:pt x="1413" y="779"/>
                  </a:lnTo>
                  <a:lnTo>
                    <a:pt x="1499" y="749"/>
                  </a:lnTo>
                  <a:lnTo>
                    <a:pt x="1383" y="661"/>
                  </a:lnTo>
                  <a:lnTo>
                    <a:pt x="1382" y="618"/>
                  </a:lnTo>
                  <a:lnTo>
                    <a:pt x="1302" y="559"/>
                  </a:lnTo>
                  <a:lnTo>
                    <a:pt x="1258" y="430"/>
                  </a:lnTo>
                  <a:lnTo>
                    <a:pt x="1309" y="341"/>
                  </a:lnTo>
                  <a:lnTo>
                    <a:pt x="1202" y="152"/>
                  </a:lnTo>
                  <a:lnTo>
                    <a:pt x="1192" y="46"/>
                  </a:lnTo>
                  <a:lnTo>
                    <a:pt x="1151" y="39"/>
                  </a:lnTo>
                  <a:lnTo>
                    <a:pt x="1015" y="0"/>
                  </a:lnTo>
                  <a:lnTo>
                    <a:pt x="992" y="136"/>
                  </a:lnTo>
                  <a:lnTo>
                    <a:pt x="901" y="249"/>
                  </a:lnTo>
                  <a:lnTo>
                    <a:pt x="890" y="269"/>
                  </a:lnTo>
                  <a:lnTo>
                    <a:pt x="840" y="276"/>
                  </a:lnTo>
                  <a:lnTo>
                    <a:pt x="844" y="314"/>
                  </a:lnTo>
                  <a:lnTo>
                    <a:pt x="767" y="345"/>
                  </a:lnTo>
                  <a:lnTo>
                    <a:pt x="705" y="320"/>
                  </a:lnTo>
                  <a:lnTo>
                    <a:pt x="640" y="332"/>
                  </a:lnTo>
                  <a:lnTo>
                    <a:pt x="565" y="376"/>
                  </a:lnTo>
                  <a:lnTo>
                    <a:pt x="537" y="370"/>
                  </a:lnTo>
                  <a:lnTo>
                    <a:pt x="519" y="332"/>
                  </a:lnTo>
                  <a:lnTo>
                    <a:pt x="487" y="331"/>
                  </a:lnTo>
                  <a:lnTo>
                    <a:pt x="482" y="359"/>
                  </a:lnTo>
                  <a:lnTo>
                    <a:pt x="543" y="449"/>
                  </a:lnTo>
                  <a:lnTo>
                    <a:pt x="249" y="52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60" name="Freeform 248"/>
            <p:cNvSpPr>
              <a:spLocks/>
            </p:cNvSpPr>
            <p:nvPr/>
          </p:nvSpPr>
          <p:spPr bwMode="auto">
            <a:xfrm>
              <a:off x="7366" y="3156"/>
              <a:ext cx="250" cy="243"/>
            </a:xfrm>
            <a:custGeom>
              <a:avLst/>
              <a:gdLst>
                <a:gd name="T0" fmla="*/ 249 w 1499"/>
                <a:gd name="T1" fmla="*/ 527 h 1453"/>
                <a:gd name="T2" fmla="*/ 24 w 1499"/>
                <a:gd name="T3" fmla="*/ 958 h 1453"/>
                <a:gd name="T4" fmla="*/ 0 w 1499"/>
                <a:gd name="T5" fmla="*/ 1079 h 1453"/>
                <a:gd name="T6" fmla="*/ 79 w 1499"/>
                <a:gd name="T7" fmla="*/ 1282 h 1453"/>
                <a:gd name="T8" fmla="*/ 133 w 1499"/>
                <a:gd name="T9" fmla="*/ 1343 h 1453"/>
                <a:gd name="T10" fmla="*/ 211 w 1499"/>
                <a:gd name="T11" fmla="*/ 1380 h 1453"/>
                <a:gd name="T12" fmla="*/ 268 w 1499"/>
                <a:gd name="T13" fmla="*/ 1377 h 1453"/>
                <a:gd name="T14" fmla="*/ 294 w 1499"/>
                <a:gd name="T15" fmla="*/ 1453 h 1453"/>
                <a:gd name="T16" fmla="*/ 432 w 1499"/>
                <a:gd name="T17" fmla="*/ 1322 h 1453"/>
                <a:gd name="T18" fmla="*/ 498 w 1499"/>
                <a:gd name="T19" fmla="*/ 1267 h 1453"/>
                <a:gd name="T20" fmla="*/ 541 w 1499"/>
                <a:gd name="T21" fmla="*/ 1264 h 1453"/>
                <a:gd name="T22" fmla="*/ 560 w 1499"/>
                <a:gd name="T23" fmla="*/ 1227 h 1453"/>
                <a:gd name="T24" fmla="*/ 691 w 1499"/>
                <a:gd name="T25" fmla="*/ 1133 h 1453"/>
                <a:gd name="T26" fmla="*/ 767 w 1499"/>
                <a:gd name="T27" fmla="*/ 1121 h 1453"/>
                <a:gd name="T28" fmla="*/ 794 w 1499"/>
                <a:gd name="T29" fmla="*/ 1090 h 1453"/>
                <a:gd name="T30" fmla="*/ 856 w 1499"/>
                <a:gd name="T31" fmla="*/ 1089 h 1453"/>
                <a:gd name="T32" fmla="*/ 892 w 1499"/>
                <a:gd name="T33" fmla="*/ 1117 h 1453"/>
                <a:gd name="T34" fmla="*/ 966 w 1499"/>
                <a:gd name="T35" fmla="*/ 1084 h 1453"/>
                <a:gd name="T36" fmla="*/ 1192 w 1499"/>
                <a:gd name="T37" fmla="*/ 1084 h 1453"/>
                <a:gd name="T38" fmla="*/ 1299 w 1499"/>
                <a:gd name="T39" fmla="*/ 1077 h 1453"/>
                <a:gd name="T40" fmla="*/ 1349 w 1499"/>
                <a:gd name="T41" fmla="*/ 1046 h 1453"/>
                <a:gd name="T42" fmla="*/ 1449 w 1499"/>
                <a:gd name="T43" fmla="*/ 1030 h 1453"/>
                <a:gd name="T44" fmla="*/ 1423 w 1499"/>
                <a:gd name="T45" fmla="*/ 967 h 1453"/>
                <a:gd name="T46" fmla="*/ 1415 w 1499"/>
                <a:gd name="T47" fmla="*/ 837 h 1453"/>
                <a:gd name="T48" fmla="*/ 1413 w 1499"/>
                <a:gd name="T49" fmla="*/ 779 h 1453"/>
                <a:gd name="T50" fmla="*/ 1499 w 1499"/>
                <a:gd name="T51" fmla="*/ 749 h 1453"/>
                <a:gd name="T52" fmla="*/ 1383 w 1499"/>
                <a:gd name="T53" fmla="*/ 661 h 1453"/>
                <a:gd name="T54" fmla="*/ 1382 w 1499"/>
                <a:gd name="T55" fmla="*/ 618 h 1453"/>
                <a:gd name="T56" fmla="*/ 1302 w 1499"/>
                <a:gd name="T57" fmla="*/ 559 h 1453"/>
                <a:gd name="T58" fmla="*/ 1258 w 1499"/>
                <a:gd name="T59" fmla="*/ 430 h 1453"/>
                <a:gd name="T60" fmla="*/ 1309 w 1499"/>
                <a:gd name="T61" fmla="*/ 341 h 1453"/>
                <a:gd name="T62" fmla="*/ 1202 w 1499"/>
                <a:gd name="T63" fmla="*/ 152 h 1453"/>
                <a:gd name="T64" fmla="*/ 1192 w 1499"/>
                <a:gd name="T65" fmla="*/ 46 h 1453"/>
                <a:gd name="T66" fmla="*/ 1151 w 1499"/>
                <a:gd name="T67" fmla="*/ 39 h 1453"/>
                <a:gd name="T68" fmla="*/ 1015 w 1499"/>
                <a:gd name="T69" fmla="*/ 0 h 1453"/>
                <a:gd name="T70" fmla="*/ 992 w 1499"/>
                <a:gd name="T71" fmla="*/ 136 h 1453"/>
                <a:gd name="T72" fmla="*/ 901 w 1499"/>
                <a:gd name="T73" fmla="*/ 249 h 1453"/>
                <a:gd name="T74" fmla="*/ 890 w 1499"/>
                <a:gd name="T75" fmla="*/ 269 h 1453"/>
                <a:gd name="T76" fmla="*/ 840 w 1499"/>
                <a:gd name="T77" fmla="*/ 276 h 1453"/>
                <a:gd name="T78" fmla="*/ 844 w 1499"/>
                <a:gd name="T79" fmla="*/ 314 h 1453"/>
                <a:gd name="T80" fmla="*/ 767 w 1499"/>
                <a:gd name="T81" fmla="*/ 345 h 1453"/>
                <a:gd name="T82" fmla="*/ 705 w 1499"/>
                <a:gd name="T83" fmla="*/ 320 h 1453"/>
                <a:gd name="T84" fmla="*/ 640 w 1499"/>
                <a:gd name="T85" fmla="*/ 332 h 1453"/>
                <a:gd name="T86" fmla="*/ 565 w 1499"/>
                <a:gd name="T87" fmla="*/ 376 h 1453"/>
                <a:gd name="T88" fmla="*/ 537 w 1499"/>
                <a:gd name="T89" fmla="*/ 370 h 1453"/>
                <a:gd name="T90" fmla="*/ 519 w 1499"/>
                <a:gd name="T91" fmla="*/ 332 h 1453"/>
                <a:gd name="T92" fmla="*/ 487 w 1499"/>
                <a:gd name="T93" fmla="*/ 331 h 1453"/>
                <a:gd name="T94" fmla="*/ 482 w 1499"/>
                <a:gd name="T95" fmla="*/ 359 h 1453"/>
                <a:gd name="T96" fmla="*/ 543 w 1499"/>
                <a:gd name="T97" fmla="*/ 449 h 1453"/>
                <a:gd name="T98" fmla="*/ 249 w 1499"/>
                <a:gd name="T99" fmla="*/ 527 h 1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499" h="1453">
                  <a:moveTo>
                    <a:pt x="249" y="527"/>
                  </a:moveTo>
                  <a:lnTo>
                    <a:pt x="24" y="958"/>
                  </a:lnTo>
                  <a:lnTo>
                    <a:pt x="0" y="1079"/>
                  </a:lnTo>
                  <a:lnTo>
                    <a:pt x="79" y="1282"/>
                  </a:lnTo>
                  <a:lnTo>
                    <a:pt x="133" y="1343"/>
                  </a:lnTo>
                  <a:lnTo>
                    <a:pt x="211" y="1380"/>
                  </a:lnTo>
                  <a:lnTo>
                    <a:pt x="268" y="1377"/>
                  </a:lnTo>
                  <a:lnTo>
                    <a:pt x="294" y="1453"/>
                  </a:lnTo>
                  <a:lnTo>
                    <a:pt x="432" y="1322"/>
                  </a:lnTo>
                  <a:lnTo>
                    <a:pt x="498" y="1267"/>
                  </a:lnTo>
                  <a:lnTo>
                    <a:pt x="541" y="1264"/>
                  </a:lnTo>
                  <a:lnTo>
                    <a:pt x="560" y="1227"/>
                  </a:lnTo>
                  <a:lnTo>
                    <a:pt x="691" y="1133"/>
                  </a:lnTo>
                  <a:lnTo>
                    <a:pt x="767" y="1121"/>
                  </a:lnTo>
                  <a:lnTo>
                    <a:pt x="794" y="1090"/>
                  </a:lnTo>
                  <a:lnTo>
                    <a:pt x="856" y="1089"/>
                  </a:lnTo>
                  <a:lnTo>
                    <a:pt x="892" y="1117"/>
                  </a:lnTo>
                  <a:lnTo>
                    <a:pt x="966" y="1084"/>
                  </a:lnTo>
                  <a:lnTo>
                    <a:pt x="1192" y="1084"/>
                  </a:lnTo>
                  <a:lnTo>
                    <a:pt x="1299" y="1077"/>
                  </a:lnTo>
                  <a:lnTo>
                    <a:pt x="1349" y="1046"/>
                  </a:lnTo>
                  <a:lnTo>
                    <a:pt x="1449" y="1030"/>
                  </a:lnTo>
                  <a:lnTo>
                    <a:pt x="1423" y="967"/>
                  </a:lnTo>
                  <a:lnTo>
                    <a:pt x="1415" y="837"/>
                  </a:lnTo>
                  <a:lnTo>
                    <a:pt x="1413" y="779"/>
                  </a:lnTo>
                  <a:lnTo>
                    <a:pt x="1499" y="749"/>
                  </a:lnTo>
                  <a:lnTo>
                    <a:pt x="1383" y="661"/>
                  </a:lnTo>
                  <a:lnTo>
                    <a:pt x="1382" y="618"/>
                  </a:lnTo>
                  <a:lnTo>
                    <a:pt x="1302" y="559"/>
                  </a:lnTo>
                  <a:lnTo>
                    <a:pt x="1258" y="430"/>
                  </a:lnTo>
                  <a:lnTo>
                    <a:pt x="1309" y="341"/>
                  </a:lnTo>
                  <a:lnTo>
                    <a:pt x="1202" y="152"/>
                  </a:lnTo>
                  <a:lnTo>
                    <a:pt x="1192" y="46"/>
                  </a:lnTo>
                  <a:lnTo>
                    <a:pt x="1151" y="39"/>
                  </a:lnTo>
                  <a:lnTo>
                    <a:pt x="1015" y="0"/>
                  </a:lnTo>
                  <a:lnTo>
                    <a:pt x="992" y="136"/>
                  </a:lnTo>
                  <a:lnTo>
                    <a:pt x="901" y="249"/>
                  </a:lnTo>
                  <a:lnTo>
                    <a:pt x="890" y="269"/>
                  </a:lnTo>
                  <a:lnTo>
                    <a:pt x="840" y="276"/>
                  </a:lnTo>
                  <a:lnTo>
                    <a:pt x="844" y="314"/>
                  </a:lnTo>
                  <a:lnTo>
                    <a:pt x="767" y="345"/>
                  </a:lnTo>
                  <a:lnTo>
                    <a:pt x="705" y="320"/>
                  </a:lnTo>
                  <a:lnTo>
                    <a:pt x="640" y="332"/>
                  </a:lnTo>
                  <a:lnTo>
                    <a:pt x="565" y="376"/>
                  </a:lnTo>
                  <a:lnTo>
                    <a:pt x="537" y="370"/>
                  </a:lnTo>
                  <a:lnTo>
                    <a:pt x="519" y="332"/>
                  </a:lnTo>
                  <a:lnTo>
                    <a:pt x="487" y="331"/>
                  </a:lnTo>
                  <a:lnTo>
                    <a:pt x="482" y="359"/>
                  </a:lnTo>
                  <a:lnTo>
                    <a:pt x="543" y="449"/>
                  </a:lnTo>
                  <a:lnTo>
                    <a:pt x="249" y="52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61" name="Freeform 249"/>
            <p:cNvSpPr>
              <a:spLocks/>
            </p:cNvSpPr>
            <p:nvPr/>
          </p:nvSpPr>
          <p:spPr bwMode="auto">
            <a:xfrm>
              <a:off x="7390" y="2870"/>
              <a:ext cx="406" cy="312"/>
            </a:xfrm>
            <a:custGeom>
              <a:avLst/>
              <a:gdLst>
                <a:gd name="T0" fmla="*/ 1915 w 2438"/>
                <a:gd name="T1" fmla="*/ 1620 h 1869"/>
                <a:gd name="T2" fmla="*/ 2063 w 2438"/>
                <a:gd name="T3" fmla="*/ 1573 h 1869"/>
                <a:gd name="T4" fmla="*/ 2113 w 2438"/>
                <a:gd name="T5" fmla="*/ 1461 h 1869"/>
                <a:gd name="T6" fmla="*/ 2225 w 2438"/>
                <a:gd name="T7" fmla="*/ 1346 h 1869"/>
                <a:gd name="T8" fmla="*/ 2282 w 2438"/>
                <a:gd name="T9" fmla="*/ 1256 h 1869"/>
                <a:gd name="T10" fmla="*/ 2380 w 2438"/>
                <a:gd name="T11" fmla="*/ 1163 h 1869"/>
                <a:gd name="T12" fmla="*/ 2438 w 2438"/>
                <a:gd name="T13" fmla="*/ 1117 h 1869"/>
                <a:gd name="T14" fmla="*/ 2328 w 2438"/>
                <a:gd name="T15" fmla="*/ 1094 h 1869"/>
                <a:gd name="T16" fmla="*/ 2123 w 2438"/>
                <a:gd name="T17" fmla="*/ 1053 h 1869"/>
                <a:gd name="T18" fmla="*/ 2167 w 2438"/>
                <a:gd name="T19" fmla="*/ 980 h 1869"/>
                <a:gd name="T20" fmla="*/ 2252 w 2438"/>
                <a:gd name="T21" fmla="*/ 909 h 1869"/>
                <a:gd name="T22" fmla="*/ 2192 w 2438"/>
                <a:gd name="T23" fmla="*/ 767 h 1869"/>
                <a:gd name="T24" fmla="*/ 2230 w 2438"/>
                <a:gd name="T25" fmla="*/ 682 h 1869"/>
                <a:gd name="T26" fmla="*/ 2255 w 2438"/>
                <a:gd name="T27" fmla="*/ 586 h 1869"/>
                <a:gd name="T28" fmla="*/ 2317 w 2438"/>
                <a:gd name="T29" fmla="*/ 504 h 1869"/>
                <a:gd name="T30" fmla="*/ 2405 w 2438"/>
                <a:gd name="T31" fmla="*/ 421 h 1869"/>
                <a:gd name="T32" fmla="*/ 2312 w 2438"/>
                <a:gd name="T33" fmla="*/ 452 h 1869"/>
                <a:gd name="T34" fmla="*/ 2217 w 2438"/>
                <a:gd name="T35" fmla="*/ 350 h 1869"/>
                <a:gd name="T36" fmla="*/ 2109 w 2438"/>
                <a:gd name="T37" fmla="*/ 257 h 1869"/>
                <a:gd name="T38" fmla="*/ 2003 w 2438"/>
                <a:gd name="T39" fmla="*/ 227 h 1869"/>
                <a:gd name="T40" fmla="*/ 1786 w 2438"/>
                <a:gd name="T41" fmla="*/ 367 h 1869"/>
                <a:gd name="T42" fmla="*/ 1587 w 2438"/>
                <a:gd name="T43" fmla="*/ 246 h 1869"/>
                <a:gd name="T44" fmla="*/ 1686 w 2438"/>
                <a:gd name="T45" fmla="*/ 0 h 1869"/>
                <a:gd name="T46" fmla="*/ 1596 w 2438"/>
                <a:gd name="T47" fmla="*/ 28 h 1869"/>
                <a:gd name="T48" fmla="*/ 1494 w 2438"/>
                <a:gd name="T49" fmla="*/ 6 h 1869"/>
                <a:gd name="T50" fmla="*/ 1458 w 2438"/>
                <a:gd name="T51" fmla="*/ 28 h 1869"/>
                <a:gd name="T52" fmla="*/ 1388 w 2438"/>
                <a:gd name="T53" fmla="*/ 22 h 1869"/>
                <a:gd name="T54" fmla="*/ 1302 w 2438"/>
                <a:gd name="T55" fmla="*/ 165 h 1869"/>
                <a:gd name="T56" fmla="*/ 1240 w 2438"/>
                <a:gd name="T57" fmla="*/ 553 h 1869"/>
                <a:gd name="T58" fmla="*/ 1031 w 2438"/>
                <a:gd name="T59" fmla="*/ 811 h 1869"/>
                <a:gd name="T60" fmla="*/ 911 w 2438"/>
                <a:gd name="T61" fmla="*/ 747 h 1869"/>
                <a:gd name="T62" fmla="*/ 696 w 2438"/>
                <a:gd name="T63" fmla="*/ 842 h 1869"/>
                <a:gd name="T64" fmla="*/ 640 w 2438"/>
                <a:gd name="T65" fmla="*/ 988 h 1869"/>
                <a:gd name="T66" fmla="*/ 348 w 2438"/>
                <a:gd name="T67" fmla="*/ 1029 h 1869"/>
                <a:gd name="T68" fmla="*/ 69 w 2438"/>
                <a:gd name="T69" fmla="*/ 1070 h 1869"/>
                <a:gd name="T70" fmla="*/ 0 w 2438"/>
                <a:gd name="T71" fmla="*/ 1240 h 1869"/>
                <a:gd name="T72" fmla="*/ 69 w 2438"/>
                <a:gd name="T73" fmla="*/ 1305 h 1869"/>
                <a:gd name="T74" fmla="*/ 235 w 2438"/>
                <a:gd name="T75" fmla="*/ 1267 h 1869"/>
                <a:gd name="T76" fmla="*/ 594 w 2438"/>
                <a:gd name="T77" fmla="*/ 1453 h 1869"/>
                <a:gd name="T78" fmla="*/ 1007 w 2438"/>
                <a:gd name="T79" fmla="*/ 1757 h 1869"/>
                <a:gd name="T80" fmla="*/ 1130 w 2438"/>
                <a:gd name="T81" fmla="*/ 1822 h 1869"/>
                <a:gd name="T82" fmla="*/ 1421 w 2438"/>
                <a:gd name="T83" fmla="*/ 1869 h 1869"/>
                <a:gd name="T84" fmla="*/ 1592 w 2438"/>
                <a:gd name="T85" fmla="*/ 1705 h 1869"/>
                <a:gd name="T86" fmla="*/ 1762 w 2438"/>
                <a:gd name="T87" fmla="*/ 1699 h 18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38" h="1869">
                  <a:moveTo>
                    <a:pt x="1762" y="1699"/>
                  </a:moveTo>
                  <a:lnTo>
                    <a:pt x="1915" y="1620"/>
                  </a:lnTo>
                  <a:lnTo>
                    <a:pt x="1993" y="1569"/>
                  </a:lnTo>
                  <a:lnTo>
                    <a:pt x="2063" y="1573"/>
                  </a:lnTo>
                  <a:lnTo>
                    <a:pt x="2057" y="1499"/>
                  </a:lnTo>
                  <a:lnTo>
                    <a:pt x="2113" y="1461"/>
                  </a:lnTo>
                  <a:lnTo>
                    <a:pt x="2167" y="1415"/>
                  </a:lnTo>
                  <a:lnTo>
                    <a:pt x="2225" y="1346"/>
                  </a:lnTo>
                  <a:lnTo>
                    <a:pt x="2244" y="1269"/>
                  </a:lnTo>
                  <a:lnTo>
                    <a:pt x="2282" y="1256"/>
                  </a:lnTo>
                  <a:lnTo>
                    <a:pt x="2298" y="1193"/>
                  </a:lnTo>
                  <a:lnTo>
                    <a:pt x="2380" y="1163"/>
                  </a:lnTo>
                  <a:lnTo>
                    <a:pt x="2388" y="1125"/>
                  </a:lnTo>
                  <a:lnTo>
                    <a:pt x="2438" y="1117"/>
                  </a:lnTo>
                  <a:lnTo>
                    <a:pt x="2375" y="1059"/>
                  </a:lnTo>
                  <a:lnTo>
                    <a:pt x="2328" y="1094"/>
                  </a:lnTo>
                  <a:lnTo>
                    <a:pt x="2192" y="1088"/>
                  </a:lnTo>
                  <a:lnTo>
                    <a:pt x="2123" y="1053"/>
                  </a:lnTo>
                  <a:lnTo>
                    <a:pt x="2126" y="1023"/>
                  </a:lnTo>
                  <a:lnTo>
                    <a:pt x="2167" y="980"/>
                  </a:lnTo>
                  <a:lnTo>
                    <a:pt x="2221" y="982"/>
                  </a:lnTo>
                  <a:lnTo>
                    <a:pt x="2252" y="909"/>
                  </a:lnTo>
                  <a:lnTo>
                    <a:pt x="2200" y="861"/>
                  </a:lnTo>
                  <a:lnTo>
                    <a:pt x="2192" y="767"/>
                  </a:lnTo>
                  <a:lnTo>
                    <a:pt x="2232" y="717"/>
                  </a:lnTo>
                  <a:lnTo>
                    <a:pt x="2230" y="682"/>
                  </a:lnTo>
                  <a:lnTo>
                    <a:pt x="2202" y="624"/>
                  </a:lnTo>
                  <a:lnTo>
                    <a:pt x="2255" y="586"/>
                  </a:lnTo>
                  <a:lnTo>
                    <a:pt x="2279" y="580"/>
                  </a:lnTo>
                  <a:lnTo>
                    <a:pt x="2317" y="504"/>
                  </a:lnTo>
                  <a:lnTo>
                    <a:pt x="2363" y="492"/>
                  </a:lnTo>
                  <a:lnTo>
                    <a:pt x="2405" y="421"/>
                  </a:lnTo>
                  <a:lnTo>
                    <a:pt x="2396" y="402"/>
                  </a:lnTo>
                  <a:lnTo>
                    <a:pt x="2312" y="452"/>
                  </a:lnTo>
                  <a:lnTo>
                    <a:pt x="2238" y="424"/>
                  </a:lnTo>
                  <a:lnTo>
                    <a:pt x="2217" y="350"/>
                  </a:lnTo>
                  <a:lnTo>
                    <a:pt x="2156" y="323"/>
                  </a:lnTo>
                  <a:lnTo>
                    <a:pt x="2109" y="257"/>
                  </a:lnTo>
                  <a:lnTo>
                    <a:pt x="2117" y="225"/>
                  </a:lnTo>
                  <a:lnTo>
                    <a:pt x="2003" y="227"/>
                  </a:lnTo>
                  <a:lnTo>
                    <a:pt x="1888" y="282"/>
                  </a:lnTo>
                  <a:lnTo>
                    <a:pt x="1786" y="367"/>
                  </a:lnTo>
                  <a:lnTo>
                    <a:pt x="1628" y="326"/>
                  </a:lnTo>
                  <a:lnTo>
                    <a:pt x="1587" y="246"/>
                  </a:lnTo>
                  <a:lnTo>
                    <a:pt x="1587" y="203"/>
                  </a:lnTo>
                  <a:lnTo>
                    <a:pt x="1686" y="0"/>
                  </a:lnTo>
                  <a:lnTo>
                    <a:pt x="1628" y="28"/>
                  </a:lnTo>
                  <a:lnTo>
                    <a:pt x="1596" y="28"/>
                  </a:lnTo>
                  <a:lnTo>
                    <a:pt x="1554" y="0"/>
                  </a:lnTo>
                  <a:lnTo>
                    <a:pt x="1494" y="6"/>
                  </a:lnTo>
                  <a:lnTo>
                    <a:pt x="1486" y="30"/>
                  </a:lnTo>
                  <a:lnTo>
                    <a:pt x="1458" y="28"/>
                  </a:lnTo>
                  <a:lnTo>
                    <a:pt x="1406" y="6"/>
                  </a:lnTo>
                  <a:lnTo>
                    <a:pt x="1388" y="22"/>
                  </a:lnTo>
                  <a:lnTo>
                    <a:pt x="1325" y="30"/>
                  </a:lnTo>
                  <a:lnTo>
                    <a:pt x="1302" y="165"/>
                  </a:lnTo>
                  <a:lnTo>
                    <a:pt x="1229" y="446"/>
                  </a:lnTo>
                  <a:lnTo>
                    <a:pt x="1240" y="553"/>
                  </a:lnTo>
                  <a:lnTo>
                    <a:pt x="1259" y="613"/>
                  </a:lnTo>
                  <a:lnTo>
                    <a:pt x="1031" y="811"/>
                  </a:lnTo>
                  <a:lnTo>
                    <a:pt x="952" y="777"/>
                  </a:lnTo>
                  <a:lnTo>
                    <a:pt x="911" y="747"/>
                  </a:lnTo>
                  <a:lnTo>
                    <a:pt x="843" y="826"/>
                  </a:lnTo>
                  <a:lnTo>
                    <a:pt x="696" y="842"/>
                  </a:lnTo>
                  <a:lnTo>
                    <a:pt x="638" y="881"/>
                  </a:lnTo>
                  <a:lnTo>
                    <a:pt x="640" y="988"/>
                  </a:lnTo>
                  <a:lnTo>
                    <a:pt x="410" y="994"/>
                  </a:lnTo>
                  <a:lnTo>
                    <a:pt x="348" y="1029"/>
                  </a:lnTo>
                  <a:lnTo>
                    <a:pt x="273" y="957"/>
                  </a:lnTo>
                  <a:lnTo>
                    <a:pt x="69" y="1070"/>
                  </a:lnTo>
                  <a:lnTo>
                    <a:pt x="54" y="1174"/>
                  </a:lnTo>
                  <a:lnTo>
                    <a:pt x="0" y="1240"/>
                  </a:lnTo>
                  <a:lnTo>
                    <a:pt x="23" y="1280"/>
                  </a:lnTo>
                  <a:lnTo>
                    <a:pt x="69" y="1305"/>
                  </a:lnTo>
                  <a:lnTo>
                    <a:pt x="183" y="1307"/>
                  </a:lnTo>
                  <a:lnTo>
                    <a:pt x="235" y="1267"/>
                  </a:lnTo>
                  <a:lnTo>
                    <a:pt x="287" y="1264"/>
                  </a:lnTo>
                  <a:lnTo>
                    <a:pt x="594" y="1453"/>
                  </a:lnTo>
                  <a:lnTo>
                    <a:pt x="873" y="1718"/>
                  </a:lnTo>
                  <a:lnTo>
                    <a:pt x="1007" y="1757"/>
                  </a:lnTo>
                  <a:lnTo>
                    <a:pt x="1102" y="1773"/>
                  </a:lnTo>
                  <a:lnTo>
                    <a:pt x="1130" y="1822"/>
                  </a:lnTo>
                  <a:lnTo>
                    <a:pt x="1365" y="1817"/>
                  </a:lnTo>
                  <a:lnTo>
                    <a:pt x="1421" y="1869"/>
                  </a:lnTo>
                  <a:lnTo>
                    <a:pt x="1590" y="1773"/>
                  </a:lnTo>
                  <a:lnTo>
                    <a:pt x="1592" y="1705"/>
                  </a:lnTo>
                  <a:lnTo>
                    <a:pt x="1713" y="1655"/>
                  </a:lnTo>
                  <a:lnTo>
                    <a:pt x="1762" y="169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62" name="Freeform 250"/>
            <p:cNvSpPr>
              <a:spLocks/>
            </p:cNvSpPr>
            <p:nvPr/>
          </p:nvSpPr>
          <p:spPr bwMode="auto">
            <a:xfrm>
              <a:off x="7390" y="2870"/>
              <a:ext cx="406" cy="312"/>
            </a:xfrm>
            <a:custGeom>
              <a:avLst/>
              <a:gdLst>
                <a:gd name="T0" fmla="*/ 1915 w 2438"/>
                <a:gd name="T1" fmla="*/ 1620 h 1869"/>
                <a:gd name="T2" fmla="*/ 2063 w 2438"/>
                <a:gd name="T3" fmla="*/ 1573 h 1869"/>
                <a:gd name="T4" fmla="*/ 2113 w 2438"/>
                <a:gd name="T5" fmla="*/ 1461 h 1869"/>
                <a:gd name="T6" fmla="*/ 2225 w 2438"/>
                <a:gd name="T7" fmla="*/ 1346 h 1869"/>
                <a:gd name="T8" fmla="*/ 2282 w 2438"/>
                <a:gd name="T9" fmla="*/ 1256 h 1869"/>
                <a:gd name="T10" fmla="*/ 2380 w 2438"/>
                <a:gd name="T11" fmla="*/ 1163 h 1869"/>
                <a:gd name="T12" fmla="*/ 2438 w 2438"/>
                <a:gd name="T13" fmla="*/ 1117 h 1869"/>
                <a:gd name="T14" fmla="*/ 2328 w 2438"/>
                <a:gd name="T15" fmla="*/ 1094 h 1869"/>
                <a:gd name="T16" fmla="*/ 2123 w 2438"/>
                <a:gd name="T17" fmla="*/ 1053 h 1869"/>
                <a:gd name="T18" fmla="*/ 2167 w 2438"/>
                <a:gd name="T19" fmla="*/ 980 h 1869"/>
                <a:gd name="T20" fmla="*/ 2252 w 2438"/>
                <a:gd name="T21" fmla="*/ 909 h 1869"/>
                <a:gd name="T22" fmla="*/ 2192 w 2438"/>
                <a:gd name="T23" fmla="*/ 767 h 1869"/>
                <a:gd name="T24" fmla="*/ 2230 w 2438"/>
                <a:gd name="T25" fmla="*/ 682 h 1869"/>
                <a:gd name="T26" fmla="*/ 2255 w 2438"/>
                <a:gd name="T27" fmla="*/ 586 h 1869"/>
                <a:gd name="T28" fmla="*/ 2317 w 2438"/>
                <a:gd name="T29" fmla="*/ 504 h 1869"/>
                <a:gd name="T30" fmla="*/ 2405 w 2438"/>
                <a:gd name="T31" fmla="*/ 421 h 1869"/>
                <a:gd name="T32" fmla="*/ 2312 w 2438"/>
                <a:gd name="T33" fmla="*/ 452 h 1869"/>
                <a:gd name="T34" fmla="*/ 2217 w 2438"/>
                <a:gd name="T35" fmla="*/ 350 h 1869"/>
                <a:gd name="T36" fmla="*/ 2109 w 2438"/>
                <a:gd name="T37" fmla="*/ 257 h 1869"/>
                <a:gd name="T38" fmla="*/ 2003 w 2438"/>
                <a:gd name="T39" fmla="*/ 227 h 1869"/>
                <a:gd name="T40" fmla="*/ 1786 w 2438"/>
                <a:gd name="T41" fmla="*/ 367 h 1869"/>
                <a:gd name="T42" fmla="*/ 1587 w 2438"/>
                <a:gd name="T43" fmla="*/ 246 h 1869"/>
                <a:gd name="T44" fmla="*/ 1686 w 2438"/>
                <a:gd name="T45" fmla="*/ 0 h 1869"/>
                <a:gd name="T46" fmla="*/ 1596 w 2438"/>
                <a:gd name="T47" fmla="*/ 28 h 1869"/>
                <a:gd name="T48" fmla="*/ 1494 w 2438"/>
                <a:gd name="T49" fmla="*/ 6 h 1869"/>
                <a:gd name="T50" fmla="*/ 1458 w 2438"/>
                <a:gd name="T51" fmla="*/ 28 h 1869"/>
                <a:gd name="T52" fmla="*/ 1388 w 2438"/>
                <a:gd name="T53" fmla="*/ 22 h 1869"/>
                <a:gd name="T54" fmla="*/ 1302 w 2438"/>
                <a:gd name="T55" fmla="*/ 165 h 1869"/>
                <a:gd name="T56" fmla="*/ 1240 w 2438"/>
                <a:gd name="T57" fmla="*/ 553 h 1869"/>
                <a:gd name="T58" fmla="*/ 1031 w 2438"/>
                <a:gd name="T59" fmla="*/ 811 h 1869"/>
                <a:gd name="T60" fmla="*/ 911 w 2438"/>
                <a:gd name="T61" fmla="*/ 747 h 1869"/>
                <a:gd name="T62" fmla="*/ 696 w 2438"/>
                <a:gd name="T63" fmla="*/ 842 h 1869"/>
                <a:gd name="T64" fmla="*/ 640 w 2438"/>
                <a:gd name="T65" fmla="*/ 988 h 1869"/>
                <a:gd name="T66" fmla="*/ 348 w 2438"/>
                <a:gd name="T67" fmla="*/ 1029 h 1869"/>
                <a:gd name="T68" fmla="*/ 69 w 2438"/>
                <a:gd name="T69" fmla="*/ 1070 h 1869"/>
                <a:gd name="T70" fmla="*/ 0 w 2438"/>
                <a:gd name="T71" fmla="*/ 1240 h 1869"/>
                <a:gd name="T72" fmla="*/ 69 w 2438"/>
                <a:gd name="T73" fmla="*/ 1305 h 1869"/>
                <a:gd name="T74" fmla="*/ 235 w 2438"/>
                <a:gd name="T75" fmla="*/ 1267 h 1869"/>
                <a:gd name="T76" fmla="*/ 594 w 2438"/>
                <a:gd name="T77" fmla="*/ 1453 h 1869"/>
                <a:gd name="T78" fmla="*/ 1007 w 2438"/>
                <a:gd name="T79" fmla="*/ 1757 h 1869"/>
                <a:gd name="T80" fmla="*/ 1130 w 2438"/>
                <a:gd name="T81" fmla="*/ 1822 h 1869"/>
                <a:gd name="T82" fmla="*/ 1421 w 2438"/>
                <a:gd name="T83" fmla="*/ 1869 h 1869"/>
                <a:gd name="T84" fmla="*/ 1592 w 2438"/>
                <a:gd name="T85" fmla="*/ 1705 h 1869"/>
                <a:gd name="T86" fmla="*/ 1762 w 2438"/>
                <a:gd name="T87" fmla="*/ 1699 h 18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38" h="1869">
                  <a:moveTo>
                    <a:pt x="1762" y="1699"/>
                  </a:moveTo>
                  <a:lnTo>
                    <a:pt x="1915" y="1620"/>
                  </a:lnTo>
                  <a:lnTo>
                    <a:pt x="1993" y="1569"/>
                  </a:lnTo>
                  <a:lnTo>
                    <a:pt x="2063" y="1573"/>
                  </a:lnTo>
                  <a:lnTo>
                    <a:pt x="2057" y="1499"/>
                  </a:lnTo>
                  <a:lnTo>
                    <a:pt x="2113" y="1461"/>
                  </a:lnTo>
                  <a:lnTo>
                    <a:pt x="2167" y="1415"/>
                  </a:lnTo>
                  <a:lnTo>
                    <a:pt x="2225" y="1346"/>
                  </a:lnTo>
                  <a:lnTo>
                    <a:pt x="2244" y="1269"/>
                  </a:lnTo>
                  <a:lnTo>
                    <a:pt x="2282" y="1256"/>
                  </a:lnTo>
                  <a:lnTo>
                    <a:pt x="2298" y="1193"/>
                  </a:lnTo>
                  <a:lnTo>
                    <a:pt x="2380" y="1163"/>
                  </a:lnTo>
                  <a:lnTo>
                    <a:pt x="2388" y="1125"/>
                  </a:lnTo>
                  <a:lnTo>
                    <a:pt x="2438" y="1117"/>
                  </a:lnTo>
                  <a:lnTo>
                    <a:pt x="2375" y="1059"/>
                  </a:lnTo>
                  <a:lnTo>
                    <a:pt x="2328" y="1094"/>
                  </a:lnTo>
                  <a:lnTo>
                    <a:pt x="2192" y="1088"/>
                  </a:lnTo>
                  <a:lnTo>
                    <a:pt x="2123" y="1053"/>
                  </a:lnTo>
                  <a:lnTo>
                    <a:pt x="2126" y="1023"/>
                  </a:lnTo>
                  <a:lnTo>
                    <a:pt x="2167" y="980"/>
                  </a:lnTo>
                  <a:lnTo>
                    <a:pt x="2221" y="982"/>
                  </a:lnTo>
                  <a:lnTo>
                    <a:pt x="2252" y="909"/>
                  </a:lnTo>
                  <a:lnTo>
                    <a:pt x="2200" y="861"/>
                  </a:lnTo>
                  <a:lnTo>
                    <a:pt x="2192" y="767"/>
                  </a:lnTo>
                  <a:lnTo>
                    <a:pt x="2232" y="717"/>
                  </a:lnTo>
                  <a:lnTo>
                    <a:pt x="2230" y="682"/>
                  </a:lnTo>
                  <a:lnTo>
                    <a:pt x="2202" y="624"/>
                  </a:lnTo>
                  <a:lnTo>
                    <a:pt x="2255" y="586"/>
                  </a:lnTo>
                  <a:lnTo>
                    <a:pt x="2279" y="580"/>
                  </a:lnTo>
                  <a:lnTo>
                    <a:pt x="2317" y="504"/>
                  </a:lnTo>
                  <a:lnTo>
                    <a:pt x="2363" y="492"/>
                  </a:lnTo>
                  <a:lnTo>
                    <a:pt x="2405" y="421"/>
                  </a:lnTo>
                  <a:lnTo>
                    <a:pt x="2396" y="402"/>
                  </a:lnTo>
                  <a:lnTo>
                    <a:pt x="2312" y="452"/>
                  </a:lnTo>
                  <a:lnTo>
                    <a:pt x="2238" y="424"/>
                  </a:lnTo>
                  <a:lnTo>
                    <a:pt x="2217" y="350"/>
                  </a:lnTo>
                  <a:lnTo>
                    <a:pt x="2156" y="323"/>
                  </a:lnTo>
                  <a:lnTo>
                    <a:pt x="2109" y="257"/>
                  </a:lnTo>
                  <a:lnTo>
                    <a:pt x="2117" y="225"/>
                  </a:lnTo>
                  <a:lnTo>
                    <a:pt x="2003" y="227"/>
                  </a:lnTo>
                  <a:lnTo>
                    <a:pt x="1888" y="282"/>
                  </a:lnTo>
                  <a:lnTo>
                    <a:pt x="1786" y="367"/>
                  </a:lnTo>
                  <a:lnTo>
                    <a:pt x="1628" y="326"/>
                  </a:lnTo>
                  <a:lnTo>
                    <a:pt x="1587" y="246"/>
                  </a:lnTo>
                  <a:lnTo>
                    <a:pt x="1587" y="203"/>
                  </a:lnTo>
                  <a:lnTo>
                    <a:pt x="1686" y="0"/>
                  </a:lnTo>
                  <a:lnTo>
                    <a:pt x="1628" y="28"/>
                  </a:lnTo>
                  <a:lnTo>
                    <a:pt x="1596" y="28"/>
                  </a:lnTo>
                  <a:lnTo>
                    <a:pt x="1554" y="0"/>
                  </a:lnTo>
                  <a:lnTo>
                    <a:pt x="1494" y="6"/>
                  </a:lnTo>
                  <a:lnTo>
                    <a:pt x="1486" y="30"/>
                  </a:lnTo>
                  <a:lnTo>
                    <a:pt x="1458" y="28"/>
                  </a:lnTo>
                  <a:lnTo>
                    <a:pt x="1406" y="6"/>
                  </a:lnTo>
                  <a:lnTo>
                    <a:pt x="1388" y="22"/>
                  </a:lnTo>
                  <a:lnTo>
                    <a:pt x="1325" y="30"/>
                  </a:lnTo>
                  <a:lnTo>
                    <a:pt x="1302" y="165"/>
                  </a:lnTo>
                  <a:lnTo>
                    <a:pt x="1229" y="446"/>
                  </a:lnTo>
                  <a:lnTo>
                    <a:pt x="1240" y="553"/>
                  </a:lnTo>
                  <a:lnTo>
                    <a:pt x="1259" y="613"/>
                  </a:lnTo>
                  <a:lnTo>
                    <a:pt x="1031" y="811"/>
                  </a:lnTo>
                  <a:lnTo>
                    <a:pt x="952" y="777"/>
                  </a:lnTo>
                  <a:lnTo>
                    <a:pt x="911" y="747"/>
                  </a:lnTo>
                  <a:lnTo>
                    <a:pt x="843" y="826"/>
                  </a:lnTo>
                  <a:lnTo>
                    <a:pt x="696" y="842"/>
                  </a:lnTo>
                  <a:lnTo>
                    <a:pt x="638" y="881"/>
                  </a:lnTo>
                  <a:lnTo>
                    <a:pt x="640" y="988"/>
                  </a:lnTo>
                  <a:lnTo>
                    <a:pt x="410" y="994"/>
                  </a:lnTo>
                  <a:lnTo>
                    <a:pt x="348" y="1029"/>
                  </a:lnTo>
                  <a:lnTo>
                    <a:pt x="273" y="957"/>
                  </a:lnTo>
                  <a:lnTo>
                    <a:pt x="69" y="1070"/>
                  </a:lnTo>
                  <a:lnTo>
                    <a:pt x="54" y="1174"/>
                  </a:lnTo>
                  <a:lnTo>
                    <a:pt x="0" y="1240"/>
                  </a:lnTo>
                  <a:lnTo>
                    <a:pt x="23" y="1280"/>
                  </a:lnTo>
                  <a:lnTo>
                    <a:pt x="69" y="1305"/>
                  </a:lnTo>
                  <a:lnTo>
                    <a:pt x="183" y="1307"/>
                  </a:lnTo>
                  <a:lnTo>
                    <a:pt x="235" y="1267"/>
                  </a:lnTo>
                  <a:lnTo>
                    <a:pt x="287" y="1264"/>
                  </a:lnTo>
                  <a:lnTo>
                    <a:pt x="594" y="1453"/>
                  </a:lnTo>
                  <a:lnTo>
                    <a:pt x="873" y="1718"/>
                  </a:lnTo>
                  <a:lnTo>
                    <a:pt x="1007" y="1757"/>
                  </a:lnTo>
                  <a:lnTo>
                    <a:pt x="1102" y="1773"/>
                  </a:lnTo>
                  <a:lnTo>
                    <a:pt x="1130" y="1822"/>
                  </a:lnTo>
                  <a:lnTo>
                    <a:pt x="1365" y="1817"/>
                  </a:lnTo>
                  <a:lnTo>
                    <a:pt x="1421" y="1869"/>
                  </a:lnTo>
                  <a:lnTo>
                    <a:pt x="1590" y="1773"/>
                  </a:lnTo>
                  <a:lnTo>
                    <a:pt x="1592" y="1705"/>
                  </a:lnTo>
                  <a:lnTo>
                    <a:pt x="1713" y="1655"/>
                  </a:lnTo>
                  <a:lnTo>
                    <a:pt x="1762" y="169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63" name="Freeform 251"/>
            <p:cNvSpPr>
              <a:spLocks/>
            </p:cNvSpPr>
            <p:nvPr/>
          </p:nvSpPr>
          <p:spPr bwMode="auto">
            <a:xfrm>
              <a:off x="7181" y="2907"/>
              <a:ext cx="267" cy="228"/>
            </a:xfrm>
            <a:custGeom>
              <a:avLst/>
              <a:gdLst>
                <a:gd name="T0" fmla="*/ 649 w 1600"/>
                <a:gd name="T1" fmla="*/ 0 h 1363"/>
                <a:gd name="T2" fmla="*/ 751 w 1600"/>
                <a:gd name="T3" fmla="*/ 9 h 1363"/>
                <a:gd name="T4" fmla="*/ 734 w 1600"/>
                <a:gd name="T5" fmla="*/ 275 h 1363"/>
                <a:gd name="T6" fmla="*/ 675 w 1600"/>
                <a:gd name="T7" fmla="*/ 363 h 1363"/>
                <a:gd name="T8" fmla="*/ 1279 w 1600"/>
                <a:gd name="T9" fmla="*/ 405 h 1363"/>
                <a:gd name="T10" fmla="*/ 1484 w 1600"/>
                <a:gd name="T11" fmla="*/ 258 h 1363"/>
                <a:gd name="T12" fmla="*/ 1551 w 1600"/>
                <a:gd name="T13" fmla="*/ 254 h 1363"/>
                <a:gd name="T14" fmla="*/ 1600 w 1600"/>
                <a:gd name="T15" fmla="*/ 321 h 1363"/>
                <a:gd name="T16" fmla="*/ 1600 w 1600"/>
                <a:gd name="T17" fmla="*/ 479 h 1363"/>
                <a:gd name="T18" fmla="*/ 1513 w 1600"/>
                <a:gd name="T19" fmla="*/ 585 h 1363"/>
                <a:gd name="T20" fmla="*/ 1464 w 1600"/>
                <a:gd name="T21" fmla="*/ 621 h 1363"/>
                <a:gd name="T22" fmla="*/ 1333 w 1600"/>
                <a:gd name="T23" fmla="*/ 841 h 1363"/>
                <a:gd name="T24" fmla="*/ 1320 w 1600"/>
                <a:gd name="T25" fmla="*/ 845 h 1363"/>
                <a:gd name="T26" fmla="*/ 1307 w 1600"/>
                <a:gd name="T27" fmla="*/ 949 h 1363"/>
                <a:gd name="T28" fmla="*/ 1249 w 1600"/>
                <a:gd name="T29" fmla="*/ 1014 h 1363"/>
                <a:gd name="T30" fmla="*/ 1140 w 1600"/>
                <a:gd name="T31" fmla="*/ 1042 h 1363"/>
                <a:gd name="T32" fmla="*/ 1034 w 1600"/>
                <a:gd name="T33" fmla="*/ 1089 h 1363"/>
                <a:gd name="T34" fmla="*/ 1031 w 1600"/>
                <a:gd name="T35" fmla="*/ 1164 h 1363"/>
                <a:gd name="T36" fmla="*/ 950 w 1600"/>
                <a:gd name="T37" fmla="*/ 1192 h 1363"/>
                <a:gd name="T38" fmla="*/ 952 w 1600"/>
                <a:gd name="T39" fmla="*/ 1276 h 1363"/>
                <a:gd name="T40" fmla="*/ 920 w 1600"/>
                <a:gd name="T41" fmla="*/ 1321 h 1363"/>
                <a:gd name="T42" fmla="*/ 693 w 1600"/>
                <a:gd name="T43" fmla="*/ 1341 h 1363"/>
                <a:gd name="T44" fmla="*/ 693 w 1600"/>
                <a:gd name="T45" fmla="*/ 1334 h 1363"/>
                <a:gd name="T46" fmla="*/ 514 w 1600"/>
                <a:gd name="T47" fmla="*/ 1363 h 1363"/>
                <a:gd name="T48" fmla="*/ 460 w 1600"/>
                <a:gd name="T49" fmla="*/ 1285 h 1363"/>
                <a:gd name="T50" fmla="*/ 455 w 1600"/>
                <a:gd name="T51" fmla="*/ 1245 h 1363"/>
                <a:gd name="T52" fmla="*/ 483 w 1600"/>
                <a:gd name="T53" fmla="*/ 1167 h 1363"/>
                <a:gd name="T54" fmla="*/ 485 w 1600"/>
                <a:gd name="T55" fmla="*/ 1114 h 1363"/>
                <a:gd name="T56" fmla="*/ 457 w 1600"/>
                <a:gd name="T57" fmla="*/ 1103 h 1363"/>
                <a:gd name="T58" fmla="*/ 434 w 1600"/>
                <a:gd name="T59" fmla="*/ 1122 h 1363"/>
                <a:gd name="T60" fmla="*/ 348 w 1600"/>
                <a:gd name="T61" fmla="*/ 1127 h 1363"/>
                <a:gd name="T62" fmla="*/ 325 w 1600"/>
                <a:gd name="T63" fmla="*/ 1093 h 1363"/>
                <a:gd name="T64" fmla="*/ 284 w 1600"/>
                <a:gd name="T65" fmla="*/ 1089 h 1363"/>
                <a:gd name="T66" fmla="*/ 286 w 1600"/>
                <a:gd name="T67" fmla="*/ 1080 h 1363"/>
                <a:gd name="T68" fmla="*/ 247 w 1600"/>
                <a:gd name="T69" fmla="*/ 980 h 1363"/>
                <a:gd name="T70" fmla="*/ 255 w 1600"/>
                <a:gd name="T71" fmla="*/ 888 h 1363"/>
                <a:gd name="T72" fmla="*/ 202 w 1600"/>
                <a:gd name="T73" fmla="*/ 816 h 1363"/>
                <a:gd name="T74" fmla="*/ 157 w 1600"/>
                <a:gd name="T75" fmla="*/ 855 h 1363"/>
                <a:gd name="T76" fmla="*/ 127 w 1600"/>
                <a:gd name="T77" fmla="*/ 841 h 1363"/>
                <a:gd name="T78" fmla="*/ 0 w 1600"/>
                <a:gd name="T79" fmla="*/ 738 h 1363"/>
                <a:gd name="T80" fmla="*/ 60 w 1600"/>
                <a:gd name="T81" fmla="*/ 571 h 1363"/>
                <a:gd name="T82" fmla="*/ 28 w 1600"/>
                <a:gd name="T83" fmla="*/ 395 h 1363"/>
                <a:gd name="T84" fmla="*/ 209 w 1600"/>
                <a:gd name="T85" fmla="*/ 330 h 1363"/>
                <a:gd name="T86" fmla="*/ 202 w 1600"/>
                <a:gd name="T87" fmla="*/ 281 h 1363"/>
                <a:gd name="T88" fmla="*/ 330 w 1600"/>
                <a:gd name="T89" fmla="*/ 176 h 1363"/>
                <a:gd name="T90" fmla="*/ 438 w 1600"/>
                <a:gd name="T91" fmla="*/ 190 h 1363"/>
                <a:gd name="T92" fmla="*/ 649 w 1600"/>
                <a:gd name="T93" fmla="*/ 0 h 1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600" h="1363">
                  <a:moveTo>
                    <a:pt x="649" y="0"/>
                  </a:moveTo>
                  <a:lnTo>
                    <a:pt x="751" y="9"/>
                  </a:lnTo>
                  <a:lnTo>
                    <a:pt x="734" y="275"/>
                  </a:lnTo>
                  <a:lnTo>
                    <a:pt x="675" y="363"/>
                  </a:lnTo>
                  <a:lnTo>
                    <a:pt x="1279" y="405"/>
                  </a:lnTo>
                  <a:lnTo>
                    <a:pt x="1484" y="258"/>
                  </a:lnTo>
                  <a:lnTo>
                    <a:pt x="1551" y="254"/>
                  </a:lnTo>
                  <a:lnTo>
                    <a:pt x="1600" y="321"/>
                  </a:lnTo>
                  <a:lnTo>
                    <a:pt x="1600" y="479"/>
                  </a:lnTo>
                  <a:lnTo>
                    <a:pt x="1513" y="585"/>
                  </a:lnTo>
                  <a:lnTo>
                    <a:pt x="1464" y="621"/>
                  </a:lnTo>
                  <a:lnTo>
                    <a:pt x="1333" y="841"/>
                  </a:lnTo>
                  <a:lnTo>
                    <a:pt x="1320" y="845"/>
                  </a:lnTo>
                  <a:lnTo>
                    <a:pt x="1307" y="949"/>
                  </a:lnTo>
                  <a:lnTo>
                    <a:pt x="1249" y="1014"/>
                  </a:lnTo>
                  <a:lnTo>
                    <a:pt x="1140" y="1042"/>
                  </a:lnTo>
                  <a:lnTo>
                    <a:pt x="1034" y="1089"/>
                  </a:lnTo>
                  <a:lnTo>
                    <a:pt x="1031" y="1164"/>
                  </a:lnTo>
                  <a:lnTo>
                    <a:pt x="950" y="1192"/>
                  </a:lnTo>
                  <a:lnTo>
                    <a:pt x="952" y="1276"/>
                  </a:lnTo>
                  <a:lnTo>
                    <a:pt x="920" y="1321"/>
                  </a:lnTo>
                  <a:lnTo>
                    <a:pt x="693" y="1341"/>
                  </a:lnTo>
                  <a:lnTo>
                    <a:pt x="693" y="1334"/>
                  </a:lnTo>
                  <a:lnTo>
                    <a:pt x="514" y="1363"/>
                  </a:lnTo>
                  <a:lnTo>
                    <a:pt x="460" y="1285"/>
                  </a:lnTo>
                  <a:lnTo>
                    <a:pt x="455" y="1245"/>
                  </a:lnTo>
                  <a:lnTo>
                    <a:pt x="483" y="1167"/>
                  </a:lnTo>
                  <a:lnTo>
                    <a:pt x="485" y="1114"/>
                  </a:lnTo>
                  <a:lnTo>
                    <a:pt x="457" y="1103"/>
                  </a:lnTo>
                  <a:lnTo>
                    <a:pt x="434" y="1122"/>
                  </a:lnTo>
                  <a:lnTo>
                    <a:pt x="348" y="1127"/>
                  </a:lnTo>
                  <a:lnTo>
                    <a:pt x="325" y="1093"/>
                  </a:lnTo>
                  <a:lnTo>
                    <a:pt x="284" y="1089"/>
                  </a:lnTo>
                  <a:lnTo>
                    <a:pt x="286" y="1080"/>
                  </a:lnTo>
                  <a:lnTo>
                    <a:pt x="247" y="980"/>
                  </a:lnTo>
                  <a:lnTo>
                    <a:pt x="255" y="888"/>
                  </a:lnTo>
                  <a:lnTo>
                    <a:pt x="202" y="816"/>
                  </a:lnTo>
                  <a:lnTo>
                    <a:pt x="157" y="855"/>
                  </a:lnTo>
                  <a:lnTo>
                    <a:pt x="127" y="841"/>
                  </a:lnTo>
                  <a:lnTo>
                    <a:pt x="0" y="738"/>
                  </a:lnTo>
                  <a:lnTo>
                    <a:pt x="60" y="571"/>
                  </a:lnTo>
                  <a:lnTo>
                    <a:pt x="28" y="395"/>
                  </a:lnTo>
                  <a:lnTo>
                    <a:pt x="209" y="330"/>
                  </a:lnTo>
                  <a:lnTo>
                    <a:pt x="202" y="281"/>
                  </a:lnTo>
                  <a:lnTo>
                    <a:pt x="330" y="176"/>
                  </a:lnTo>
                  <a:lnTo>
                    <a:pt x="438" y="190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64" name="Freeform 252"/>
            <p:cNvSpPr>
              <a:spLocks/>
            </p:cNvSpPr>
            <p:nvPr/>
          </p:nvSpPr>
          <p:spPr bwMode="auto">
            <a:xfrm>
              <a:off x="7181" y="2907"/>
              <a:ext cx="267" cy="228"/>
            </a:xfrm>
            <a:custGeom>
              <a:avLst/>
              <a:gdLst>
                <a:gd name="T0" fmla="*/ 649 w 1600"/>
                <a:gd name="T1" fmla="*/ 0 h 1363"/>
                <a:gd name="T2" fmla="*/ 751 w 1600"/>
                <a:gd name="T3" fmla="*/ 9 h 1363"/>
                <a:gd name="T4" fmla="*/ 734 w 1600"/>
                <a:gd name="T5" fmla="*/ 275 h 1363"/>
                <a:gd name="T6" fmla="*/ 675 w 1600"/>
                <a:gd name="T7" fmla="*/ 363 h 1363"/>
                <a:gd name="T8" fmla="*/ 1279 w 1600"/>
                <a:gd name="T9" fmla="*/ 405 h 1363"/>
                <a:gd name="T10" fmla="*/ 1484 w 1600"/>
                <a:gd name="T11" fmla="*/ 258 h 1363"/>
                <a:gd name="T12" fmla="*/ 1551 w 1600"/>
                <a:gd name="T13" fmla="*/ 254 h 1363"/>
                <a:gd name="T14" fmla="*/ 1600 w 1600"/>
                <a:gd name="T15" fmla="*/ 321 h 1363"/>
                <a:gd name="T16" fmla="*/ 1600 w 1600"/>
                <a:gd name="T17" fmla="*/ 479 h 1363"/>
                <a:gd name="T18" fmla="*/ 1513 w 1600"/>
                <a:gd name="T19" fmla="*/ 585 h 1363"/>
                <a:gd name="T20" fmla="*/ 1464 w 1600"/>
                <a:gd name="T21" fmla="*/ 621 h 1363"/>
                <a:gd name="T22" fmla="*/ 1333 w 1600"/>
                <a:gd name="T23" fmla="*/ 841 h 1363"/>
                <a:gd name="T24" fmla="*/ 1320 w 1600"/>
                <a:gd name="T25" fmla="*/ 845 h 1363"/>
                <a:gd name="T26" fmla="*/ 1307 w 1600"/>
                <a:gd name="T27" fmla="*/ 949 h 1363"/>
                <a:gd name="T28" fmla="*/ 1249 w 1600"/>
                <a:gd name="T29" fmla="*/ 1014 h 1363"/>
                <a:gd name="T30" fmla="*/ 1140 w 1600"/>
                <a:gd name="T31" fmla="*/ 1042 h 1363"/>
                <a:gd name="T32" fmla="*/ 1034 w 1600"/>
                <a:gd name="T33" fmla="*/ 1089 h 1363"/>
                <a:gd name="T34" fmla="*/ 1031 w 1600"/>
                <a:gd name="T35" fmla="*/ 1164 h 1363"/>
                <a:gd name="T36" fmla="*/ 950 w 1600"/>
                <a:gd name="T37" fmla="*/ 1192 h 1363"/>
                <a:gd name="T38" fmla="*/ 952 w 1600"/>
                <a:gd name="T39" fmla="*/ 1276 h 1363"/>
                <a:gd name="T40" fmla="*/ 920 w 1600"/>
                <a:gd name="T41" fmla="*/ 1321 h 1363"/>
                <a:gd name="T42" fmla="*/ 693 w 1600"/>
                <a:gd name="T43" fmla="*/ 1341 h 1363"/>
                <a:gd name="T44" fmla="*/ 693 w 1600"/>
                <a:gd name="T45" fmla="*/ 1334 h 1363"/>
                <a:gd name="T46" fmla="*/ 514 w 1600"/>
                <a:gd name="T47" fmla="*/ 1363 h 1363"/>
                <a:gd name="T48" fmla="*/ 460 w 1600"/>
                <a:gd name="T49" fmla="*/ 1285 h 1363"/>
                <a:gd name="T50" fmla="*/ 455 w 1600"/>
                <a:gd name="T51" fmla="*/ 1245 h 1363"/>
                <a:gd name="T52" fmla="*/ 483 w 1600"/>
                <a:gd name="T53" fmla="*/ 1167 h 1363"/>
                <a:gd name="T54" fmla="*/ 485 w 1600"/>
                <a:gd name="T55" fmla="*/ 1114 h 1363"/>
                <a:gd name="T56" fmla="*/ 457 w 1600"/>
                <a:gd name="T57" fmla="*/ 1103 h 1363"/>
                <a:gd name="T58" fmla="*/ 434 w 1600"/>
                <a:gd name="T59" fmla="*/ 1122 h 1363"/>
                <a:gd name="T60" fmla="*/ 348 w 1600"/>
                <a:gd name="T61" fmla="*/ 1127 h 1363"/>
                <a:gd name="T62" fmla="*/ 325 w 1600"/>
                <a:gd name="T63" fmla="*/ 1093 h 1363"/>
                <a:gd name="T64" fmla="*/ 284 w 1600"/>
                <a:gd name="T65" fmla="*/ 1089 h 1363"/>
                <a:gd name="T66" fmla="*/ 286 w 1600"/>
                <a:gd name="T67" fmla="*/ 1080 h 1363"/>
                <a:gd name="T68" fmla="*/ 247 w 1600"/>
                <a:gd name="T69" fmla="*/ 980 h 1363"/>
                <a:gd name="T70" fmla="*/ 255 w 1600"/>
                <a:gd name="T71" fmla="*/ 888 h 1363"/>
                <a:gd name="T72" fmla="*/ 202 w 1600"/>
                <a:gd name="T73" fmla="*/ 816 h 1363"/>
                <a:gd name="T74" fmla="*/ 157 w 1600"/>
                <a:gd name="T75" fmla="*/ 855 h 1363"/>
                <a:gd name="T76" fmla="*/ 127 w 1600"/>
                <a:gd name="T77" fmla="*/ 841 h 1363"/>
                <a:gd name="T78" fmla="*/ 0 w 1600"/>
                <a:gd name="T79" fmla="*/ 738 h 1363"/>
                <a:gd name="T80" fmla="*/ 60 w 1600"/>
                <a:gd name="T81" fmla="*/ 571 h 1363"/>
                <a:gd name="T82" fmla="*/ 28 w 1600"/>
                <a:gd name="T83" fmla="*/ 395 h 1363"/>
                <a:gd name="T84" fmla="*/ 209 w 1600"/>
                <a:gd name="T85" fmla="*/ 330 h 1363"/>
                <a:gd name="T86" fmla="*/ 202 w 1600"/>
                <a:gd name="T87" fmla="*/ 281 h 1363"/>
                <a:gd name="T88" fmla="*/ 330 w 1600"/>
                <a:gd name="T89" fmla="*/ 176 h 1363"/>
                <a:gd name="T90" fmla="*/ 438 w 1600"/>
                <a:gd name="T91" fmla="*/ 190 h 1363"/>
                <a:gd name="T92" fmla="*/ 649 w 1600"/>
                <a:gd name="T93" fmla="*/ 0 h 1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600" h="1363">
                  <a:moveTo>
                    <a:pt x="649" y="0"/>
                  </a:moveTo>
                  <a:lnTo>
                    <a:pt x="751" y="9"/>
                  </a:lnTo>
                  <a:lnTo>
                    <a:pt x="734" y="275"/>
                  </a:lnTo>
                  <a:lnTo>
                    <a:pt x="675" y="363"/>
                  </a:lnTo>
                  <a:lnTo>
                    <a:pt x="1279" y="405"/>
                  </a:lnTo>
                  <a:lnTo>
                    <a:pt x="1484" y="258"/>
                  </a:lnTo>
                  <a:lnTo>
                    <a:pt x="1551" y="254"/>
                  </a:lnTo>
                  <a:lnTo>
                    <a:pt x="1600" y="321"/>
                  </a:lnTo>
                  <a:lnTo>
                    <a:pt x="1600" y="479"/>
                  </a:lnTo>
                  <a:lnTo>
                    <a:pt x="1513" y="585"/>
                  </a:lnTo>
                  <a:lnTo>
                    <a:pt x="1464" y="621"/>
                  </a:lnTo>
                  <a:lnTo>
                    <a:pt x="1333" y="841"/>
                  </a:lnTo>
                  <a:lnTo>
                    <a:pt x="1320" y="845"/>
                  </a:lnTo>
                  <a:lnTo>
                    <a:pt x="1307" y="949"/>
                  </a:lnTo>
                  <a:lnTo>
                    <a:pt x="1249" y="1014"/>
                  </a:lnTo>
                  <a:lnTo>
                    <a:pt x="1140" y="1042"/>
                  </a:lnTo>
                  <a:lnTo>
                    <a:pt x="1034" y="1089"/>
                  </a:lnTo>
                  <a:lnTo>
                    <a:pt x="1031" y="1164"/>
                  </a:lnTo>
                  <a:lnTo>
                    <a:pt x="950" y="1192"/>
                  </a:lnTo>
                  <a:lnTo>
                    <a:pt x="952" y="1276"/>
                  </a:lnTo>
                  <a:lnTo>
                    <a:pt x="920" y="1321"/>
                  </a:lnTo>
                  <a:lnTo>
                    <a:pt x="693" y="1341"/>
                  </a:lnTo>
                  <a:lnTo>
                    <a:pt x="693" y="1334"/>
                  </a:lnTo>
                  <a:lnTo>
                    <a:pt x="514" y="1363"/>
                  </a:lnTo>
                  <a:lnTo>
                    <a:pt x="460" y="1285"/>
                  </a:lnTo>
                  <a:lnTo>
                    <a:pt x="455" y="1245"/>
                  </a:lnTo>
                  <a:lnTo>
                    <a:pt x="483" y="1167"/>
                  </a:lnTo>
                  <a:lnTo>
                    <a:pt x="485" y="1114"/>
                  </a:lnTo>
                  <a:lnTo>
                    <a:pt x="457" y="1103"/>
                  </a:lnTo>
                  <a:lnTo>
                    <a:pt x="434" y="1122"/>
                  </a:lnTo>
                  <a:lnTo>
                    <a:pt x="348" y="1127"/>
                  </a:lnTo>
                  <a:lnTo>
                    <a:pt x="325" y="1093"/>
                  </a:lnTo>
                  <a:lnTo>
                    <a:pt x="284" y="1089"/>
                  </a:lnTo>
                  <a:lnTo>
                    <a:pt x="286" y="1080"/>
                  </a:lnTo>
                  <a:lnTo>
                    <a:pt x="247" y="980"/>
                  </a:lnTo>
                  <a:lnTo>
                    <a:pt x="255" y="888"/>
                  </a:lnTo>
                  <a:lnTo>
                    <a:pt x="202" y="816"/>
                  </a:lnTo>
                  <a:lnTo>
                    <a:pt x="157" y="855"/>
                  </a:lnTo>
                  <a:lnTo>
                    <a:pt x="127" y="841"/>
                  </a:lnTo>
                  <a:lnTo>
                    <a:pt x="0" y="738"/>
                  </a:lnTo>
                  <a:lnTo>
                    <a:pt x="60" y="571"/>
                  </a:lnTo>
                  <a:lnTo>
                    <a:pt x="28" y="395"/>
                  </a:lnTo>
                  <a:lnTo>
                    <a:pt x="209" y="330"/>
                  </a:lnTo>
                  <a:lnTo>
                    <a:pt x="202" y="281"/>
                  </a:lnTo>
                  <a:lnTo>
                    <a:pt x="330" y="176"/>
                  </a:lnTo>
                  <a:lnTo>
                    <a:pt x="438" y="190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65" name="Freeform 253"/>
            <p:cNvSpPr>
              <a:spLocks/>
            </p:cNvSpPr>
            <p:nvPr/>
          </p:nvSpPr>
          <p:spPr bwMode="auto">
            <a:xfrm>
              <a:off x="7403" y="2850"/>
              <a:ext cx="206" cy="198"/>
            </a:xfrm>
            <a:custGeom>
              <a:avLst/>
              <a:gdLst>
                <a:gd name="T0" fmla="*/ 576 w 1235"/>
                <a:gd name="T1" fmla="*/ 65 h 1186"/>
                <a:gd name="T2" fmla="*/ 601 w 1235"/>
                <a:gd name="T3" fmla="*/ 190 h 1186"/>
                <a:gd name="T4" fmla="*/ 524 w 1235"/>
                <a:gd name="T5" fmla="*/ 344 h 1186"/>
                <a:gd name="T6" fmla="*/ 480 w 1235"/>
                <a:gd name="T7" fmla="*/ 527 h 1186"/>
                <a:gd name="T8" fmla="*/ 267 w 1235"/>
                <a:gd name="T9" fmla="*/ 662 h 1186"/>
                <a:gd name="T10" fmla="*/ 272 w 1235"/>
                <a:gd name="T11" fmla="*/ 812 h 1186"/>
                <a:gd name="T12" fmla="*/ 190 w 1235"/>
                <a:gd name="T13" fmla="*/ 922 h 1186"/>
                <a:gd name="T14" fmla="*/ 139 w 1235"/>
                <a:gd name="T15" fmla="*/ 955 h 1186"/>
                <a:gd name="T16" fmla="*/ 0 w 1235"/>
                <a:gd name="T17" fmla="*/ 1186 h 1186"/>
                <a:gd name="T18" fmla="*/ 195 w 1235"/>
                <a:gd name="T19" fmla="*/ 1076 h 1186"/>
                <a:gd name="T20" fmla="*/ 260 w 1235"/>
                <a:gd name="T21" fmla="*/ 1149 h 1186"/>
                <a:gd name="T22" fmla="*/ 337 w 1235"/>
                <a:gd name="T23" fmla="*/ 1109 h 1186"/>
                <a:gd name="T24" fmla="*/ 557 w 1235"/>
                <a:gd name="T25" fmla="*/ 1109 h 1186"/>
                <a:gd name="T26" fmla="*/ 553 w 1235"/>
                <a:gd name="T27" fmla="*/ 1003 h 1186"/>
                <a:gd name="T28" fmla="*/ 619 w 1235"/>
                <a:gd name="T29" fmla="*/ 962 h 1186"/>
                <a:gd name="T30" fmla="*/ 770 w 1235"/>
                <a:gd name="T31" fmla="*/ 945 h 1186"/>
                <a:gd name="T32" fmla="*/ 828 w 1235"/>
                <a:gd name="T33" fmla="*/ 868 h 1186"/>
                <a:gd name="T34" fmla="*/ 871 w 1235"/>
                <a:gd name="T35" fmla="*/ 901 h 1186"/>
                <a:gd name="T36" fmla="*/ 949 w 1235"/>
                <a:gd name="T37" fmla="*/ 929 h 1186"/>
                <a:gd name="T38" fmla="*/ 1184 w 1235"/>
                <a:gd name="T39" fmla="*/ 735 h 1186"/>
                <a:gd name="T40" fmla="*/ 1158 w 1235"/>
                <a:gd name="T41" fmla="*/ 681 h 1186"/>
                <a:gd name="T42" fmla="*/ 1147 w 1235"/>
                <a:gd name="T43" fmla="*/ 571 h 1186"/>
                <a:gd name="T44" fmla="*/ 1235 w 1235"/>
                <a:gd name="T45" fmla="*/ 208 h 1186"/>
                <a:gd name="T46" fmla="*/ 1177 w 1235"/>
                <a:gd name="T47" fmla="*/ 215 h 1186"/>
                <a:gd name="T48" fmla="*/ 1177 w 1235"/>
                <a:gd name="T49" fmla="*/ 168 h 1186"/>
                <a:gd name="T50" fmla="*/ 1114 w 1235"/>
                <a:gd name="T51" fmla="*/ 175 h 1186"/>
                <a:gd name="T52" fmla="*/ 949 w 1235"/>
                <a:gd name="T53" fmla="*/ 260 h 1186"/>
                <a:gd name="T54" fmla="*/ 887 w 1235"/>
                <a:gd name="T55" fmla="*/ 252 h 1186"/>
                <a:gd name="T56" fmla="*/ 850 w 1235"/>
                <a:gd name="T57" fmla="*/ 208 h 1186"/>
                <a:gd name="T58" fmla="*/ 836 w 1235"/>
                <a:gd name="T59" fmla="*/ 43 h 1186"/>
                <a:gd name="T60" fmla="*/ 754 w 1235"/>
                <a:gd name="T61" fmla="*/ 0 h 1186"/>
                <a:gd name="T62" fmla="*/ 711 w 1235"/>
                <a:gd name="T63" fmla="*/ 0 h 1186"/>
                <a:gd name="T64" fmla="*/ 576 w 1235"/>
                <a:gd name="T65" fmla="*/ 65 h 1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35" h="1186">
                  <a:moveTo>
                    <a:pt x="576" y="65"/>
                  </a:moveTo>
                  <a:lnTo>
                    <a:pt x="601" y="190"/>
                  </a:lnTo>
                  <a:lnTo>
                    <a:pt x="524" y="344"/>
                  </a:lnTo>
                  <a:lnTo>
                    <a:pt x="480" y="527"/>
                  </a:lnTo>
                  <a:lnTo>
                    <a:pt x="267" y="662"/>
                  </a:lnTo>
                  <a:lnTo>
                    <a:pt x="272" y="812"/>
                  </a:lnTo>
                  <a:lnTo>
                    <a:pt x="190" y="922"/>
                  </a:lnTo>
                  <a:lnTo>
                    <a:pt x="139" y="955"/>
                  </a:lnTo>
                  <a:lnTo>
                    <a:pt x="0" y="1186"/>
                  </a:lnTo>
                  <a:lnTo>
                    <a:pt x="195" y="1076"/>
                  </a:lnTo>
                  <a:lnTo>
                    <a:pt x="260" y="1149"/>
                  </a:lnTo>
                  <a:lnTo>
                    <a:pt x="337" y="1109"/>
                  </a:lnTo>
                  <a:lnTo>
                    <a:pt x="557" y="1109"/>
                  </a:lnTo>
                  <a:lnTo>
                    <a:pt x="553" y="1003"/>
                  </a:lnTo>
                  <a:lnTo>
                    <a:pt x="619" y="962"/>
                  </a:lnTo>
                  <a:lnTo>
                    <a:pt x="770" y="945"/>
                  </a:lnTo>
                  <a:lnTo>
                    <a:pt x="828" y="868"/>
                  </a:lnTo>
                  <a:lnTo>
                    <a:pt x="871" y="901"/>
                  </a:lnTo>
                  <a:lnTo>
                    <a:pt x="949" y="929"/>
                  </a:lnTo>
                  <a:lnTo>
                    <a:pt x="1184" y="735"/>
                  </a:lnTo>
                  <a:lnTo>
                    <a:pt x="1158" y="681"/>
                  </a:lnTo>
                  <a:lnTo>
                    <a:pt x="1147" y="571"/>
                  </a:lnTo>
                  <a:lnTo>
                    <a:pt x="1235" y="208"/>
                  </a:lnTo>
                  <a:lnTo>
                    <a:pt x="1177" y="215"/>
                  </a:lnTo>
                  <a:lnTo>
                    <a:pt x="1177" y="168"/>
                  </a:lnTo>
                  <a:lnTo>
                    <a:pt x="1114" y="175"/>
                  </a:lnTo>
                  <a:lnTo>
                    <a:pt x="949" y="260"/>
                  </a:lnTo>
                  <a:lnTo>
                    <a:pt x="887" y="252"/>
                  </a:lnTo>
                  <a:lnTo>
                    <a:pt x="850" y="208"/>
                  </a:lnTo>
                  <a:lnTo>
                    <a:pt x="836" y="43"/>
                  </a:lnTo>
                  <a:lnTo>
                    <a:pt x="754" y="0"/>
                  </a:lnTo>
                  <a:lnTo>
                    <a:pt x="711" y="0"/>
                  </a:lnTo>
                  <a:lnTo>
                    <a:pt x="576" y="6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66" name="Freeform 254"/>
            <p:cNvSpPr>
              <a:spLocks/>
            </p:cNvSpPr>
            <p:nvPr/>
          </p:nvSpPr>
          <p:spPr bwMode="auto">
            <a:xfrm>
              <a:off x="7403" y="2850"/>
              <a:ext cx="206" cy="198"/>
            </a:xfrm>
            <a:custGeom>
              <a:avLst/>
              <a:gdLst>
                <a:gd name="T0" fmla="*/ 576 w 1235"/>
                <a:gd name="T1" fmla="*/ 65 h 1186"/>
                <a:gd name="T2" fmla="*/ 601 w 1235"/>
                <a:gd name="T3" fmla="*/ 190 h 1186"/>
                <a:gd name="T4" fmla="*/ 524 w 1235"/>
                <a:gd name="T5" fmla="*/ 344 h 1186"/>
                <a:gd name="T6" fmla="*/ 480 w 1235"/>
                <a:gd name="T7" fmla="*/ 527 h 1186"/>
                <a:gd name="T8" fmla="*/ 267 w 1235"/>
                <a:gd name="T9" fmla="*/ 662 h 1186"/>
                <a:gd name="T10" fmla="*/ 272 w 1235"/>
                <a:gd name="T11" fmla="*/ 812 h 1186"/>
                <a:gd name="T12" fmla="*/ 190 w 1235"/>
                <a:gd name="T13" fmla="*/ 922 h 1186"/>
                <a:gd name="T14" fmla="*/ 139 w 1235"/>
                <a:gd name="T15" fmla="*/ 955 h 1186"/>
                <a:gd name="T16" fmla="*/ 0 w 1235"/>
                <a:gd name="T17" fmla="*/ 1186 h 1186"/>
                <a:gd name="T18" fmla="*/ 195 w 1235"/>
                <a:gd name="T19" fmla="*/ 1076 h 1186"/>
                <a:gd name="T20" fmla="*/ 260 w 1235"/>
                <a:gd name="T21" fmla="*/ 1149 h 1186"/>
                <a:gd name="T22" fmla="*/ 337 w 1235"/>
                <a:gd name="T23" fmla="*/ 1109 h 1186"/>
                <a:gd name="T24" fmla="*/ 557 w 1235"/>
                <a:gd name="T25" fmla="*/ 1109 h 1186"/>
                <a:gd name="T26" fmla="*/ 553 w 1235"/>
                <a:gd name="T27" fmla="*/ 1003 h 1186"/>
                <a:gd name="T28" fmla="*/ 619 w 1235"/>
                <a:gd name="T29" fmla="*/ 962 h 1186"/>
                <a:gd name="T30" fmla="*/ 770 w 1235"/>
                <a:gd name="T31" fmla="*/ 945 h 1186"/>
                <a:gd name="T32" fmla="*/ 828 w 1235"/>
                <a:gd name="T33" fmla="*/ 868 h 1186"/>
                <a:gd name="T34" fmla="*/ 871 w 1235"/>
                <a:gd name="T35" fmla="*/ 901 h 1186"/>
                <a:gd name="T36" fmla="*/ 949 w 1235"/>
                <a:gd name="T37" fmla="*/ 929 h 1186"/>
                <a:gd name="T38" fmla="*/ 1184 w 1235"/>
                <a:gd name="T39" fmla="*/ 735 h 1186"/>
                <a:gd name="T40" fmla="*/ 1158 w 1235"/>
                <a:gd name="T41" fmla="*/ 681 h 1186"/>
                <a:gd name="T42" fmla="*/ 1147 w 1235"/>
                <a:gd name="T43" fmla="*/ 571 h 1186"/>
                <a:gd name="T44" fmla="*/ 1235 w 1235"/>
                <a:gd name="T45" fmla="*/ 208 h 1186"/>
                <a:gd name="T46" fmla="*/ 1177 w 1235"/>
                <a:gd name="T47" fmla="*/ 215 h 1186"/>
                <a:gd name="T48" fmla="*/ 1177 w 1235"/>
                <a:gd name="T49" fmla="*/ 168 h 1186"/>
                <a:gd name="T50" fmla="*/ 1114 w 1235"/>
                <a:gd name="T51" fmla="*/ 175 h 1186"/>
                <a:gd name="T52" fmla="*/ 949 w 1235"/>
                <a:gd name="T53" fmla="*/ 260 h 1186"/>
                <a:gd name="T54" fmla="*/ 887 w 1235"/>
                <a:gd name="T55" fmla="*/ 252 h 1186"/>
                <a:gd name="T56" fmla="*/ 850 w 1235"/>
                <a:gd name="T57" fmla="*/ 208 h 1186"/>
                <a:gd name="T58" fmla="*/ 836 w 1235"/>
                <a:gd name="T59" fmla="*/ 43 h 1186"/>
                <a:gd name="T60" fmla="*/ 754 w 1235"/>
                <a:gd name="T61" fmla="*/ 0 h 1186"/>
                <a:gd name="T62" fmla="*/ 711 w 1235"/>
                <a:gd name="T63" fmla="*/ 0 h 1186"/>
                <a:gd name="T64" fmla="*/ 576 w 1235"/>
                <a:gd name="T65" fmla="*/ 65 h 1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35" h="1186">
                  <a:moveTo>
                    <a:pt x="576" y="65"/>
                  </a:moveTo>
                  <a:lnTo>
                    <a:pt x="601" y="190"/>
                  </a:lnTo>
                  <a:lnTo>
                    <a:pt x="524" y="344"/>
                  </a:lnTo>
                  <a:lnTo>
                    <a:pt x="480" y="527"/>
                  </a:lnTo>
                  <a:lnTo>
                    <a:pt x="267" y="662"/>
                  </a:lnTo>
                  <a:lnTo>
                    <a:pt x="272" y="812"/>
                  </a:lnTo>
                  <a:lnTo>
                    <a:pt x="190" y="922"/>
                  </a:lnTo>
                  <a:lnTo>
                    <a:pt x="139" y="955"/>
                  </a:lnTo>
                  <a:lnTo>
                    <a:pt x="0" y="1186"/>
                  </a:lnTo>
                  <a:lnTo>
                    <a:pt x="195" y="1076"/>
                  </a:lnTo>
                  <a:lnTo>
                    <a:pt x="260" y="1149"/>
                  </a:lnTo>
                  <a:lnTo>
                    <a:pt x="337" y="1109"/>
                  </a:lnTo>
                  <a:lnTo>
                    <a:pt x="557" y="1109"/>
                  </a:lnTo>
                  <a:lnTo>
                    <a:pt x="553" y="1003"/>
                  </a:lnTo>
                  <a:lnTo>
                    <a:pt x="619" y="962"/>
                  </a:lnTo>
                  <a:lnTo>
                    <a:pt x="770" y="945"/>
                  </a:lnTo>
                  <a:lnTo>
                    <a:pt x="828" y="868"/>
                  </a:lnTo>
                  <a:lnTo>
                    <a:pt x="871" y="901"/>
                  </a:lnTo>
                  <a:lnTo>
                    <a:pt x="949" y="929"/>
                  </a:lnTo>
                  <a:lnTo>
                    <a:pt x="1184" y="735"/>
                  </a:lnTo>
                  <a:lnTo>
                    <a:pt x="1158" y="681"/>
                  </a:lnTo>
                  <a:lnTo>
                    <a:pt x="1147" y="571"/>
                  </a:lnTo>
                  <a:lnTo>
                    <a:pt x="1235" y="208"/>
                  </a:lnTo>
                  <a:lnTo>
                    <a:pt x="1177" y="215"/>
                  </a:lnTo>
                  <a:lnTo>
                    <a:pt x="1177" y="168"/>
                  </a:lnTo>
                  <a:lnTo>
                    <a:pt x="1114" y="175"/>
                  </a:lnTo>
                  <a:lnTo>
                    <a:pt x="949" y="260"/>
                  </a:lnTo>
                  <a:lnTo>
                    <a:pt x="887" y="252"/>
                  </a:lnTo>
                  <a:lnTo>
                    <a:pt x="850" y="208"/>
                  </a:lnTo>
                  <a:lnTo>
                    <a:pt x="836" y="43"/>
                  </a:lnTo>
                  <a:lnTo>
                    <a:pt x="754" y="0"/>
                  </a:lnTo>
                  <a:lnTo>
                    <a:pt x="711" y="0"/>
                  </a:lnTo>
                  <a:lnTo>
                    <a:pt x="576" y="6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67" name="Freeform 255"/>
            <p:cNvSpPr>
              <a:spLocks/>
            </p:cNvSpPr>
            <p:nvPr/>
          </p:nvSpPr>
          <p:spPr bwMode="auto">
            <a:xfrm>
              <a:off x="7015" y="3089"/>
              <a:ext cx="292" cy="238"/>
            </a:xfrm>
            <a:custGeom>
              <a:avLst/>
              <a:gdLst>
                <a:gd name="T0" fmla="*/ 944 w 1756"/>
                <a:gd name="T1" fmla="*/ 1085 h 1425"/>
                <a:gd name="T2" fmla="*/ 1053 w 1756"/>
                <a:gd name="T3" fmla="*/ 1172 h 1425"/>
                <a:gd name="T4" fmla="*/ 1112 w 1756"/>
                <a:gd name="T5" fmla="*/ 1216 h 1425"/>
                <a:gd name="T6" fmla="*/ 1245 w 1756"/>
                <a:gd name="T7" fmla="*/ 1146 h 1425"/>
                <a:gd name="T8" fmla="*/ 1349 w 1756"/>
                <a:gd name="T9" fmla="*/ 1131 h 1425"/>
                <a:gd name="T10" fmla="*/ 1691 w 1756"/>
                <a:gd name="T11" fmla="*/ 1060 h 1425"/>
                <a:gd name="T12" fmla="*/ 1570 w 1756"/>
                <a:gd name="T13" fmla="*/ 1023 h 1425"/>
                <a:gd name="T14" fmla="*/ 1621 w 1756"/>
                <a:gd name="T15" fmla="*/ 920 h 1425"/>
                <a:gd name="T16" fmla="*/ 1696 w 1756"/>
                <a:gd name="T17" fmla="*/ 789 h 1425"/>
                <a:gd name="T18" fmla="*/ 1756 w 1756"/>
                <a:gd name="T19" fmla="*/ 687 h 1425"/>
                <a:gd name="T20" fmla="*/ 1691 w 1756"/>
                <a:gd name="T21" fmla="*/ 550 h 1425"/>
                <a:gd name="T22" fmla="*/ 1653 w 1756"/>
                <a:gd name="T23" fmla="*/ 423 h 1425"/>
                <a:gd name="T24" fmla="*/ 1698 w 1756"/>
                <a:gd name="T25" fmla="*/ 246 h 1425"/>
                <a:gd name="T26" fmla="*/ 1461 w 1756"/>
                <a:gd name="T27" fmla="*/ 198 h 1425"/>
                <a:gd name="T28" fmla="*/ 1482 w 1756"/>
                <a:gd name="T29" fmla="*/ 73 h 1425"/>
                <a:gd name="T30" fmla="*/ 1456 w 1756"/>
                <a:gd name="T31" fmla="*/ 13 h 1425"/>
                <a:gd name="T32" fmla="*/ 1351 w 1756"/>
                <a:gd name="T33" fmla="*/ 40 h 1425"/>
                <a:gd name="T34" fmla="*/ 1195 w 1756"/>
                <a:gd name="T35" fmla="*/ 0 h 1425"/>
                <a:gd name="T36" fmla="*/ 1019 w 1756"/>
                <a:gd name="T37" fmla="*/ 187 h 1425"/>
                <a:gd name="T38" fmla="*/ 770 w 1756"/>
                <a:gd name="T39" fmla="*/ 334 h 1425"/>
                <a:gd name="T40" fmla="*/ 216 w 1756"/>
                <a:gd name="T41" fmla="*/ 598 h 1425"/>
                <a:gd name="T42" fmla="*/ 150 w 1756"/>
                <a:gd name="T43" fmla="*/ 581 h 1425"/>
                <a:gd name="T44" fmla="*/ 0 w 1756"/>
                <a:gd name="T45" fmla="*/ 595 h 1425"/>
                <a:gd name="T46" fmla="*/ 31 w 1756"/>
                <a:gd name="T47" fmla="*/ 674 h 1425"/>
                <a:gd name="T48" fmla="*/ 145 w 1756"/>
                <a:gd name="T49" fmla="*/ 684 h 1425"/>
                <a:gd name="T50" fmla="*/ 277 w 1756"/>
                <a:gd name="T51" fmla="*/ 679 h 1425"/>
                <a:gd name="T52" fmla="*/ 366 w 1756"/>
                <a:gd name="T53" fmla="*/ 1020 h 1425"/>
                <a:gd name="T54" fmla="*/ 516 w 1756"/>
                <a:gd name="T55" fmla="*/ 1096 h 1425"/>
                <a:gd name="T56" fmla="*/ 557 w 1756"/>
                <a:gd name="T57" fmla="*/ 1319 h 1425"/>
                <a:gd name="T58" fmla="*/ 596 w 1756"/>
                <a:gd name="T59" fmla="*/ 1425 h 1425"/>
                <a:gd name="T60" fmla="*/ 619 w 1756"/>
                <a:gd name="T61" fmla="*/ 1365 h 1425"/>
                <a:gd name="T62" fmla="*/ 639 w 1756"/>
                <a:gd name="T63" fmla="*/ 1264 h 1425"/>
                <a:gd name="T64" fmla="*/ 689 w 1756"/>
                <a:gd name="T65" fmla="*/ 1217 h 1425"/>
                <a:gd name="T66" fmla="*/ 735 w 1756"/>
                <a:gd name="T67" fmla="*/ 1169 h 1425"/>
                <a:gd name="T68" fmla="*/ 781 w 1756"/>
                <a:gd name="T69" fmla="*/ 1141 h 1425"/>
                <a:gd name="T70" fmla="*/ 897 w 1756"/>
                <a:gd name="T71" fmla="*/ 1107 h 1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756" h="1425">
                  <a:moveTo>
                    <a:pt x="897" y="1107"/>
                  </a:moveTo>
                  <a:lnTo>
                    <a:pt x="944" y="1085"/>
                  </a:lnTo>
                  <a:lnTo>
                    <a:pt x="1009" y="1115"/>
                  </a:lnTo>
                  <a:lnTo>
                    <a:pt x="1053" y="1172"/>
                  </a:lnTo>
                  <a:lnTo>
                    <a:pt x="1087" y="1177"/>
                  </a:lnTo>
                  <a:lnTo>
                    <a:pt x="1112" y="1216"/>
                  </a:lnTo>
                  <a:lnTo>
                    <a:pt x="1208" y="1199"/>
                  </a:lnTo>
                  <a:lnTo>
                    <a:pt x="1245" y="1146"/>
                  </a:lnTo>
                  <a:lnTo>
                    <a:pt x="1290" y="1105"/>
                  </a:lnTo>
                  <a:lnTo>
                    <a:pt x="1349" y="1131"/>
                  </a:lnTo>
                  <a:lnTo>
                    <a:pt x="1590" y="1132"/>
                  </a:lnTo>
                  <a:lnTo>
                    <a:pt x="1691" y="1060"/>
                  </a:lnTo>
                  <a:lnTo>
                    <a:pt x="1676" y="1023"/>
                  </a:lnTo>
                  <a:lnTo>
                    <a:pt x="1570" y="1023"/>
                  </a:lnTo>
                  <a:lnTo>
                    <a:pt x="1559" y="988"/>
                  </a:lnTo>
                  <a:lnTo>
                    <a:pt x="1621" y="920"/>
                  </a:lnTo>
                  <a:lnTo>
                    <a:pt x="1618" y="837"/>
                  </a:lnTo>
                  <a:lnTo>
                    <a:pt x="1696" y="789"/>
                  </a:lnTo>
                  <a:lnTo>
                    <a:pt x="1713" y="711"/>
                  </a:lnTo>
                  <a:lnTo>
                    <a:pt x="1756" y="687"/>
                  </a:lnTo>
                  <a:lnTo>
                    <a:pt x="1744" y="615"/>
                  </a:lnTo>
                  <a:lnTo>
                    <a:pt x="1691" y="550"/>
                  </a:lnTo>
                  <a:lnTo>
                    <a:pt x="1615" y="529"/>
                  </a:lnTo>
                  <a:lnTo>
                    <a:pt x="1653" y="423"/>
                  </a:lnTo>
                  <a:lnTo>
                    <a:pt x="1689" y="399"/>
                  </a:lnTo>
                  <a:lnTo>
                    <a:pt x="1698" y="246"/>
                  </a:lnTo>
                  <a:lnTo>
                    <a:pt x="1513" y="273"/>
                  </a:lnTo>
                  <a:lnTo>
                    <a:pt x="1461" y="198"/>
                  </a:lnTo>
                  <a:lnTo>
                    <a:pt x="1456" y="157"/>
                  </a:lnTo>
                  <a:lnTo>
                    <a:pt x="1482" y="73"/>
                  </a:lnTo>
                  <a:lnTo>
                    <a:pt x="1485" y="24"/>
                  </a:lnTo>
                  <a:lnTo>
                    <a:pt x="1456" y="13"/>
                  </a:lnTo>
                  <a:lnTo>
                    <a:pt x="1433" y="37"/>
                  </a:lnTo>
                  <a:lnTo>
                    <a:pt x="1351" y="40"/>
                  </a:lnTo>
                  <a:lnTo>
                    <a:pt x="1324" y="2"/>
                  </a:lnTo>
                  <a:lnTo>
                    <a:pt x="1195" y="0"/>
                  </a:lnTo>
                  <a:lnTo>
                    <a:pt x="1164" y="95"/>
                  </a:lnTo>
                  <a:lnTo>
                    <a:pt x="1019" y="187"/>
                  </a:lnTo>
                  <a:lnTo>
                    <a:pt x="941" y="173"/>
                  </a:lnTo>
                  <a:lnTo>
                    <a:pt x="770" y="334"/>
                  </a:lnTo>
                  <a:lnTo>
                    <a:pt x="454" y="488"/>
                  </a:lnTo>
                  <a:lnTo>
                    <a:pt x="216" y="598"/>
                  </a:lnTo>
                  <a:lnTo>
                    <a:pt x="188" y="584"/>
                  </a:lnTo>
                  <a:lnTo>
                    <a:pt x="150" y="581"/>
                  </a:lnTo>
                  <a:lnTo>
                    <a:pt x="110" y="604"/>
                  </a:lnTo>
                  <a:lnTo>
                    <a:pt x="0" y="595"/>
                  </a:lnTo>
                  <a:lnTo>
                    <a:pt x="0" y="648"/>
                  </a:lnTo>
                  <a:lnTo>
                    <a:pt x="31" y="674"/>
                  </a:lnTo>
                  <a:lnTo>
                    <a:pt x="100" y="652"/>
                  </a:lnTo>
                  <a:lnTo>
                    <a:pt x="145" y="684"/>
                  </a:lnTo>
                  <a:lnTo>
                    <a:pt x="188" y="656"/>
                  </a:lnTo>
                  <a:lnTo>
                    <a:pt x="277" y="679"/>
                  </a:lnTo>
                  <a:lnTo>
                    <a:pt x="301" y="714"/>
                  </a:lnTo>
                  <a:lnTo>
                    <a:pt x="366" y="1020"/>
                  </a:lnTo>
                  <a:lnTo>
                    <a:pt x="492" y="1020"/>
                  </a:lnTo>
                  <a:lnTo>
                    <a:pt x="516" y="1096"/>
                  </a:lnTo>
                  <a:lnTo>
                    <a:pt x="471" y="1219"/>
                  </a:lnTo>
                  <a:lnTo>
                    <a:pt x="557" y="1319"/>
                  </a:lnTo>
                  <a:lnTo>
                    <a:pt x="547" y="1353"/>
                  </a:lnTo>
                  <a:lnTo>
                    <a:pt x="596" y="1425"/>
                  </a:lnTo>
                  <a:lnTo>
                    <a:pt x="657" y="1419"/>
                  </a:lnTo>
                  <a:lnTo>
                    <a:pt x="619" y="1365"/>
                  </a:lnTo>
                  <a:lnTo>
                    <a:pt x="660" y="1306"/>
                  </a:lnTo>
                  <a:lnTo>
                    <a:pt x="639" y="1264"/>
                  </a:lnTo>
                  <a:lnTo>
                    <a:pt x="647" y="1217"/>
                  </a:lnTo>
                  <a:lnTo>
                    <a:pt x="689" y="1217"/>
                  </a:lnTo>
                  <a:lnTo>
                    <a:pt x="695" y="1165"/>
                  </a:lnTo>
                  <a:lnTo>
                    <a:pt x="735" y="1169"/>
                  </a:lnTo>
                  <a:lnTo>
                    <a:pt x="729" y="1148"/>
                  </a:lnTo>
                  <a:lnTo>
                    <a:pt x="781" y="1141"/>
                  </a:lnTo>
                  <a:lnTo>
                    <a:pt x="861" y="1169"/>
                  </a:lnTo>
                  <a:lnTo>
                    <a:pt x="897" y="110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68" name="Freeform 256"/>
            <p:cNvSpPr>
              <a:spLocks/>
            </p:cNvSpPr>
            <p:nvPr/>
          </p:nvSpPr>
          <p:spPr bwMode="auto">
            <a:xfrm>
              <a:off x="7015" y="3089"/>
              <a:ext cx="292" cy="238"/>
            </a:xfrm>
            <a:custGeom>
              <a:avLst/>
              <a:gdLst>
                <a:gd name="T0" fmla="*/ 944 w 1756"/>
                <a:gd name="T1" fmla="*/ 1085 h 1425"/>
                <a:gd name="T2" fmla="*/ 1053 w 1756"/>
                <a:gd name="T3" fmla="*/ 1172 h 1425"/>
                <a:gd name="T4" fmla="*/ 1112 w 1756"/>
                <a:gd name="T5" fmla="*/ 1216 h 1425"/>
                <a:gd name="T6" fmla="*/ 1245 w 1756"/>
                <a:gd name="T7" fmla="*/ 1146 h 1425"/>
                <a:gd name="T8" fmla="*/ 1349 w 1756"/>
                <a:gd name="T9" fmla="*/ 1131 h 1425"/>
                <a:gd name="T10" fmla="*/ 1691 w 1756"/>
                <a:gd name="T11" fmla="*/ 1060 h 1425"/>
                <a:gd name="T12" fmla="*/ 1570 w 1756"/>
                <a:gd name="T13" fmla="*/ 1023 h 1425"/>
                <a:gd name="T14" fmla="*/ 1621 w 1756"/>
                <a:gd name="T15" fmla="*/ 920 h 1425"/>
                <a:gd name="T16" fmla="*/ 1696 w 1756"/>
                <a:gd name="T17" fmla="*/ 789 h 1425"/>
                <a:gd name="T18" fmla="*/ 1756 w 1756"/>
                <a:gd name="T19" fmla="*/ 687 h 1425"/>
                <a:gd name="T20" fmla="*/ 1691 w 1756"/>
                <a:gd name="T21" fmla="*/ 550 h 1425"/>
                <a:gd name="T22" fmla="*/ 1653 w 1756"/>
                <a:gd name="T23" fmla="*/ 423 h 1425"/>
                <a:gd name="T24" fmla="*/ 1698 w 1756"/>
                <a:gd name="T25" fmla="*/ 246 h 1425"/>
                <a:gd name="T26" fmla="*/ 1461 w 1756"/>
                <a:gd name="T27" fmla="*/ 198 h 1425"/>
                <a:gd name="T28" fmla="*/ 1482 w 1756"/>
                <a:gd name="T29" fmla="*/ 73 h 1425"/>
                <a:gd name="T30" fmla="*/ 1456 w 1756"/>
                <a:gd name="T31" fmla="*/ 13 h 1425"/>
                <a:gd name="T32" fmla="*/ 1351 w 1756"/>
                <a:gd name="T33" fmla="*/ 40 h 1425"/>
                <a:gd name="T34" fmla="*/ 1195 w 1756"/>
                <a:gd name="T35" fmla="*/ 0 h 1425"/>
                <a:gd name="T36" fmla="*/ 1019 w 1756"/>
                <a:gd name="T37" fmla="*/ 187 h 1425"/>
                <a:gd name="T38" fmla="*/ 770 w 1756"/>
                <a:gd name="T39" fmla="*/ 334 h 1425"/>
                <a:gd name="T40" fmla="*/ 216 w 1756"/>
                <a:gd name="T41" fmla="*/ 598 h 1425"/>
                <a:gd name="T42" fmla="*/ 150 w 1756"/>
                <a:gd name="T43" fmla="*/ 581 h 1425"/>
                <a:gd name="T44" fmla="*/ 0 w 1756"/>
                <a:gd name="T45" fmla="*/ 595 h 1425"/>
                <a:gd name="T46" fmla="*/ 31 w 1756"/>
                <a:gd name="T47" fmla="*/ 674 h 1425"/>
                <a:gd name="T48" fmla="*/ 145 w 1756"/>
                <a:gd name="T49" fmla="*/ 684 h 1425"/>
                <a:gd name="T50" fmla="*/ 277 w 1756"/>
                <a:gd name="T51" fmla="*/ 679 h 1425"/>
                <a:gd name="T52" fmla="*/ 366 w 1756"/>
                <a:gd name="T53" fmla="*/ 1020 h 1425"/>
                <a:gd name="T54" fmla="*/ 516 w 1756"/>
                <a:gd name="T55" fmla="*/ 1096 h 1425"/>
                <a:gd name="T56" fmla="*/ 557 w 1756"/>
                <a:gd name="T57" fmla="*/ 1319 h 1425"/>
                <a:gd name="T58" fmla="*/ 596 w 1756"/>
                <a:gd name="T59" fmla="*/ 1425 h 1425"/>
                <a:gd name="T60" fmla="*/ 619 w 1756"/>
                <a:gd name="T61" fmla="*/ 1365 h 1425"/>
                <a:gd name="T62" fmla="*/ 639 w 1756"/>
                <a:gd name="T63" fmla="*/ 1264 h 1425"/>
                <a:gd name="T64" fmla="*/ 689 w 1756"/>
                <a:gd name="T65" fmla="*/ 1217 h 1425"/>
                <a:gd name="T66" fmla="*/ 735 w 1756"/>
                <a:gd name="T67" fmla="*/ 1169 h 1425"/>
                <a:gd name="T68" fmla="*/ 781 w 1756"/>
                <a:gd name="T69" fmla="*/ 1141 h 1425"/>
                <a:gd name="T70" fmla="*/ 897 w 1756"/>
                <a:gd name="T71" fmla="*/ 1107 h 1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756" h="1425">
                  <a:moveTo>
                    <a:pt x="897" y="1107"/>
                  </a:moveTo>
                  <a:lnTo>
                    <a:pt x="944" y="1085"/>
                  </a:lnTo>
                  <a:lnTo>
                    <a:pt x="1009" y="1115"/>
                  </a:lnTo>
                  <a:lnTo>
                    <a:pt x="1053" y="1172"/>
                  </a:lnTo>
                  <a:lnTo>
                    <a:pt x="1087" y="1177"/>
                  </a:lnTo>
                  <a:lnTo>
                    <a:pt x="1112" y="1216"/>
                  </a:lnTo>
                  <a:lnTo>
                    <a:pt x="1208" y="1199"/>
                  </a:lnTo>
                  <a:lnTo>
                    <a:pt x="1245" y="1146"/>
                  </a:lnTo>
                  <a:lnTo>
                    <a:pt x="1290" y="1105"/>
                  </a:lnTo>
                  <a:lnTo>
                    <a:pt x="1349" y="1131"/>
                  </a:lnTo>
                  <a:lnTo>
                    <a:pt x="1590" y="1132"/>
                  </a:lnTo>
                  <a:lnTo>
                    <a:pt x="1691" y="1060"/>
                  </a:lnTo>
                  <a:lnTo>
                    <a:pt x="1676" y="1023"/>
                  </a:lnTo>
                  <a:lnTo>
                    <a:pt x="1570" y="1023"/>
                  </a:lnTo>
                  <a:lnTo>
                    <a:pt x="1559" y="988"/>
                  </a:lnTo>
                  <a:lnTo>
                    <a:pt x="1621" y="920"/>
                  </a:lnTo>
                  <a:lnTo>
                    <a:pt x="1618" y="837"/>
                  </a:lnTo>
                  <a:lnTo>
                    <a:pt x="1696" y="789"/>
                  </a:lnTo>
                  <a:lnTo>
                    <a:pt x="1713" y="711"/>
                  </a:lnTo>
                  <a:lnTo>
                    <a:pt x="1756" y="687"/>
                  </a:lnTo>
                  <a:lnTo>
                    <a:pt x="1744" y="615"/>
                  </a:lnTo>
                  <a:lnTo>
                    <a:pt x="1691" y="550"/>
                  </a:lnTo>
                  <a:lnTo>
                    <a:pt x="1615" y="529"/>
                  </a:lnTo>
                  <a:lnTo>
                    <a:pt x="1653" y="423"/>
                  </a:lnTo>
                  <a:lnTo>
                    <a:pt x="1689" y="399"/>
                  </a:lnTo>
                  <a:lnTo>
                    <a:pt x="1698" y="246"/>
                  </a:lnTo>
                  <a:lnTo>
                    <a:pt x="1513" y="273"/>
                  </a:lnTo>
                  <a:lnTo>
                    <a:pt x="1461" y="198"/>
                  </a:lnTo>
                  <a:lnTo>
                    <a:pt x="1456" y="157"/>
                  </a:lnTo>
                  <a:lnTo>
                    <a:pt x="1482" y="73"/>
                  </a:lnTo>
                  <a:lnTo>
                    <a:pt x="1485" y="24"/>
                  </a:lnTo>
                  <a:lnTo>
                    <a:pt x="1456" y="13"/>
                  </a:lnTo>
                  <a:lnTo>
                    <a:pt x="1433" y="37"/>
                  </a:lnTo>
                  <a:lnTo>
                    <a:pt x="1351" y="40"/>
                  </a:lnTo>
                  <a:lnTo>
                    <a:pt x="1324" y="2"/>
                  </a:lnTo>
                  <a:lnTo>
                    <a:pt x="1195" y="0"/>
                  </a:lnTo>
                  <a:lnTo>
                    <a:pt x="1164" y="95"/>
                  </a:lnTo>
                  <a:lnTo>
                    <a:pt x="1019" y="187"/>
                  </a:lnTo>
                  <a:lnTo>
                    <a:pt x="941" y="173"/>
                  </a:lnTo>
                  <a:lnTo>
                    <a:pt x="770" y="334"/>
                  </a:lnTo>
                  <a:lnTo>
                    <a:pt x="454" y="488"/>
                  </a:lnTo>
                  <a:lnTo>
                    <a:pt x="216" y="598"/>
                  </a:lnTo>
                  <a:lnTo>
                    <a:pt x="188" y="584"/>
                  </a:lnTo>
                  <a:lnTo>
                    <a:pt x="150" y="581"/>
                  </a:lnTo>
                  <a:lnTo>
                    <a:pt x="110" y="604"/>
                  </a:lnTo>
                  <a:lnTo>
                    <a:pt x="0" y="595"/>
                  </a:lnTo>
                  <a:lnTo>
                    <a:pt x="0" y="648"/>
                  </a:lnTo>
                  <a:lnTo>
                    <a:pt x="31" y="674"/>
                  </a:lnTo>
                  <a:lnTo>
                    <a:pt x="100" y="652"/>
                  </a:lnTo>
                  <a:lnTo>
                    <a:pt x="145" y="684"/>
                  </a:lnTo>
                  <a:lnTo>
                    <a:pt x="188" y="656"/>
                  </a:lnTo>
                  <a:lnTo>
                    <a:pt x="277" y="679"/>
                  </a:lnTo>
                  <a:lnTo>
                    <a:pt x="301" y="714"/>
                  </a:lnTo>
                  <a:lnTo>
                    <a:pt x="366" y="1020"/>
                  </a:lnTo>
                  <a:lnTo>
                    <a:pt x="492" y="1020"/>
                  </a:lnTo>
                  <a:lnTo>
                    <a:pt x="516" y="1096"/>
                  </a:lnTo>
                  <a:lnTo>
                    <a:pt x="471" y="1219"/>
                  </a:lnTo>
                  <a:lnTo>
                    <a:pt x="557" y="1319"/>
                  </a:lnTo>
                  <a:lnTo>
                    <a:pt x="547" y="1353"/>
                  </a:lnTo>
                  <a:lnTo>
                    <a:pt x="596" y="1425"/>
                  </a:lnTo>
                  <a:lnTo>
                    <a:pt x="657" y="1419"/>
                  </a:lnTo>
                  <a:lnTo>
                    <a:pt x="619" y="1365"/>
                  </a:lnTo>
                  <a:lnTo>
                    <a:pt x="660" y="1306"/>
                  </a:lnTo>
                  <a:lnTo>
                    <a:pt x="639" y="1264"/>
                  </a:lnTo>
                  <a:lnTo>
                    <a:pt x="647" y="1217"/>
                  </a:lnTo>
                  <a:lnTo>
                    <a:pt x="689" y="1217"/>
                  </a:lnTo>
                  <a:lnTo>
                    <a:pt x="695" y="1165"/>
                  </a:lnTo>
                  <a:lnTo>
                    <a:pt x="735" y="1169"/>
                  </a:lnTo>
                  <a:lnTo>
                    <a:pt x="729" y="1148"/>
                  </a:lnTo>
                  <a:lnTo>
                    <a:pt x="781" y="1141"/>
                  </a:lnTo>
                  <a:lnTo>
                    <a:pt x="861" y="1169"/>
                  </a:lnTo>
                  <a:lnTo>
                    <a:pt x="897" y="110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69" name="Freeform 257"/>
            <p:cNvSpPr>
              <a:spLocks/>
            </p:cNvSpPr>
            <p:nvPr/>
          </p:nvSpPr>
          <p:spPr bwMode="auto">
            <a:xfrm>
              <a:off x="7296" y="3077"/>
              <a:ext cx="240" cy="168"/>
            </a:xfrm>
            <a:custGeom>
              <a:avLst/>
              <a:gdLst>
                <a:gd name="T0" fmla="*/ 637 w 1436"/>
                <a:gd name="T1" fmla="*/ 971 h 1005"/>
                <a:gd name="T2" fmla="*/ 619 w 1436"/>
                <a:gd name="T3" fmla="*/ 916 h 1005"/>
                <a:gd name="T4" fmla="*/ 577 w 1436"/>
                <a:gd name="T5" fmla="*/ 847 h 1005"/>
                <a:gd name="T6" fmla="*/ 542 w 1436"/>
                <a:gd name="T7" fmla="*/ 850 h 1005"/>
                <a:gd name="T8" fmla="*/ 492 w 1436"/>
                <a:gd name="T9" fmla="*/ 843 h 1005"/>
                <a:gd name="T10" fmla="*/ 469 w 1436"/>
                <a:gd name="T11" fmla="*/ 775 h 1005"/>
                <a:gd name="T12" fmla="*/ 436 w 1436"/>
                <a:gd name="T13" fmla="*/ 718 h 1005"/>
                <a:gd name="T14" fmla="*/ 447 w 1436"/>
                <a:gd name="T15" fmla="*/ 706 h 1005"/>
                <a:gd name="T16" fmla="*/ 463 w 1436"/>
                <a:gd name="T17" fmla="*/ 673 h 1005"/>
                <a:gd name="T18" fmla="*/ 443 w 1436"/>
                <a:gd name="T19" fmla="*/ 640 h 1005"/>
                <a:gd name="T20" fmla="*/ 345 w 1436"/>
                <a:gd name="T21" fmla="*/ 620 h 1005"/>
                <a:gd name="T22" fmla="*/ 243 w 1436"/>
                <a:gd name="T23" fmla="*/ 523 h 1005"/>
                <a:gd name="T24" fmla="*/ 207 w 1436"/>
                <a:gd name="T25" fmla="*/ 527 h 1005"/>
                <a:gd name="T26" fmla="*/ 0 w 1436"/>
                <a:gd name="T27" fmla="*/ 439 h 1005"/>
                <a:gd name="T28" fmla="*/ 3 w 1436"/>
                <a:gd name="T29" fmla="*/ 320 h 1005"/>
                <a:gd name="T30" fmla="*/ 229 w 1436"/>
                <a:gd name="T31" fmla="*/ 304 h 1005"/>
                <a:gd name="T32" fmla="*/ 261 w 1436"/>
                <a:gd name="T33" fmla="*/ 262 h 1005"/>
                <a:gd name="T34" fmla="*/ 256 w 1436"/>
                <a:gd name="T35" fmla="*/ 174 h 1005"/>
                <a:gd name="T36" fmla="*/ 340 w 1436"/>
                <a:gd name="T37" fmla="*/ 150 h 1005"/>
                <a:gd name="T38" fmla="*/ 340 w 1436"/>
                <a:gd name="T39" fmla="*/ 74 h 1005"/>
                <a:gd name="T40" fmla="*/ 447 w 1436"/>
                <a:gd name="T41" fmla="*/ 26 h 1005"/>
                <a:gd name="T42" fmla="*/ 560 w 1436"/>
                <a:gd name="T43" fmla="*/ 0 h 1005"/>
                <a:gd name="T44" fmla="*/ 582 w 1436"/>
                <a:gd name="T45" fmla="*/ 41 h 1005"/>
                <a:gd name="T46" fmla="*/ 626 w 1436"/>
                <a:gd name="T47" fmla="*/ 65 h 1005"/>
                <a:gd name="T48" fmla="*/ 749 w 1436"/>
                <a:gd name="T49" fmla="*/ 67 h 1005"/>
                <a:gd name="T50" fmla="*/ 792 w 1436"/>
                <a:gd name="T51" fmla="*/ 26 h 1005"/>
                <a:gd name="T52" fmla="*/ 846 w 1436"/>
                <a:gd name="T53" fmla="*/ 21 h 1005"/>
                <a:gd name="T54" fmla="*/ 1158 w 1436"/>
                <a:gd name="T55" fmla="*/ 216 h 1005"/>
                <a:gd name="T56" fmla="*/ 1436 w 1436"/>
                <a:gd name="T57" fmla="*/ 478 h 1005"/>
                <a:gd name="T58" fmla="*/ 1411 w 1436"/>
                <a:gd name="T59" fmla="*/ 620 h 1005"/>
                <a:gd name="T60" fmla="*/ 1315 w 1436"/>
                <a:gd name="T61" fmla="*/ 731 h 1005"/>
                <a:gd name="T62" fmla="*/ 1313 w 1436"/>
                <a:gd name="T63" fmla="*/ 747 h 1005"/>
                <a:gd name="T64" fmla="*/ 1258 w 1436"/>
                <a:gd name="T65" fmla="*/ 756 h 1005"/>
                <a:gd name="T66" fmla="*/ 1265 w 1436"/>
                <a:gd name="T67" fmla="*/ 790 h 1005"/>
                <a:gd name="T68" fmla="*/ 1188 w 1436"/>
                <a:gd name="T69" fmla="*/ 822 h 1005"/>
                <a:gd name="T70" fmla="*/ 1124 w 1436"/>
                <a:gd name="T71" fmla="*/ 799 h 1005"/>
                <a:gd name="T72" fmla="*/ 1064 w 1436"/>
                <a:gd name="T73" fmla="*/ 808 h 1005"/>
                <a:gd name="T74" fmla="*/ 990 w 1436"/>
                <a:gd name="T75" fmla="*/ 851 h 1005"/>
                <a:gd name="T76" fmla="*/ 960 w 1436"/>
                <a:gd name="T77" fmla="*/ 847 h 1005"/>
                <a:gd name="T78" fmla="*/ 940 w 1436"/>
                <a:gd name="T79" fmla="*/ 808 h 1005"/>
                <a:gd name="T80" fmla="*/ 909 w 1436"/>
                <a:gd name="T81" fmla="*/ 808 h 1005"/>
                <a:gd name="T82" fmla="*/ 900 w 1436"/>
                <a:gd name="T83" fmla="*/ 836 h 1005"/>
                <a:gd name="T84" fmla="*/ 966 w 1436"/>
                <a:gd name="T85" fmla="*/ 926 h 1005"/>
                <a:gd name="T86" fmla="*/ 669 w 1436"/>
                <a:gd name="T87" fmla="*/ 1005 h 1005"/>
                <a:gd name="T88" fmla="*/ 637 w 1436"/>
                <a:gd name="T89" fmla="*/ 971 h 10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36" h="1005">
                  <a:moveTo>
                    <a:pt x="637" y="971"/>
                  </a:moveTo>
                  <a:lnTo>
                    <a:pt x="619" y="916"/>
                  </a:lnTo>
                  <a:lnTo>
                    <a:pt x="577" y="847"/>
                  </a:lnTo>
                  <a:lnTo>
                    <a:pt x="542" y="850"/>
                  </a:lnTo>
                  <a:lnTo>
                    <a:pt x="492" y="843"/>
                  </a:lnTo>
                  <a:lnTo>
                    <a:pt x="469" y="775"/>
                  </a:lnTo>
                  <a:lnTo>
                    <a:pt x="436" y="718"/>
                  </a:lnTo>
                  <a:lnTo>
                    <a:pt x="447" y="706"/>
                  </a:lnTo>
                  <a:lnTo>
                    <a:pt x="463" y="673"/>
                  </a:lnTo>
                  <a:lnTo>
                    <a:pt x="443" y="640"/>
                  </a:lnTo>
                  <a:lnTo>
                    <a:pt x="345" y="620"/>
                  </a:lnTo>
                  <a:lnTo>
                    <a:pt x="243" y="523"/>
                  </a:lnTo>
                  <a:lnTo>
                    <a:pt x="207" y="527"/>
                  </a:lnTo>
                  <a:lnTo>
                    <a:pt x="0" y="439"/>
                  </a:lnTo>
                  <a:lnTo>
                    <a:pt x="3" y="320"/>
                  </a:lnTo>
                  <a:lnTo>
                    <a:pt x="229" y="304"/>
                  </a:lnTo>
                  <a:lnTo>
                    <a:pt x="261" y="262"/>
                  </a:lnTo>
                  <a:lnTo>
                    <a:pt x="256" y="174"/>
                  </a:lnTo>
                  <a:lnTo>
                    <a:pt x="340" y="150"/>
                  </a:lnTo>
                  <a:lnTo>
                    <a:pt x="340" y="74"/>
                  </a:lnTo>
                  <a:lnTo>
                    <a:pt x="447" y="26"/>
                  </a:lnTo>
                  <a:lnTo>
                    <a:pt x="560" y="0"/>
                  </a:lnTo>
                  <a:lnTo>
                    <a:pt x="582" y="41"/>
                  </a:lnTo>
                  <a:lnTo>
                    <a:pt x="626" y="65"/>
                  </a:lnTo>
                  <a:lnTo>
                    <a:pt x="749" y="67"/>
                  </a:lnTo>
                  <a:lnTo>
                    <a:pt x="792" y="26"/>
                  </a:lnTo>
                  <a:lnTo>
                    <a:pt x="846" y="21"/>
                  </a:lnTo>
                  <a:lnTo>
                    <a:pt x="1158" y="216"/>
                  </a:lnTo>
                  <a:lnTo>
                    <a:pt x="1436" y="478"/>
                  </a:lnTo>
                  <a:lnTo>
                    <a:pt x="1411" y="620"/>
                  </a:lnTo>
                  <a:lnTo>
                    <a:pt x="1315" y="731"/>
                  </a:lnTo>
                  <a:lnTo>
                    <a:pt x="1313" y="747"/>
                  </a:lnTo>
                  <a:lnTo>
                    <a:pt x="1258" y="756"/>
                  </a:lnTo>
                  <a:lnTo>
                    <a:pt x="1265" y="790"/>
                  </a:lnTo>
                  <a:lnTo>
                    <a:pt x="1188" y="822"/>
                  </a:lnTo>
                  <a:lnTo>
                    <a:pt x="1124" y="799"/>
                  </a:lnTo>
                  <a:lnTo>
                    <a:pt x="1064" y="808"/>
                  </a:lnTo>
                  <a:lnTo>
                    <a:pt x="990" y="851"/>
                  </a:lnTo>
                  <a:lnTo>
                    <a:pt x="960" y="847"/>
                  </a:lnTo>
                  <a:lnTo>
                    <a:pt x="940" y="808"/>
                  </a:lnTo>
                  <a:lnTo>
                    <a:pt x="909" y="808"/>
                  </a:lnTo>
                  <a:lnTo>
                    <a:pt x="900" y="836"/>
                  </a:lnTo>
                  <a:lnTo>
                    <a:pt x="966" y="926"/>
                  </a:lnTo>
                  <a:lnTo>
                    <a:pt x="669" y="1005"/>
                  </a:lnTo>
                  <a:lnTo>
                    <a:pt x="637" y="97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70" name="Freeform 258"/>
            <p:cNvSpPr>
              <a:spLocks/>
            </p:cNvSpPr>
            <p:nvPr/>
          </p:nvSpPr>
          <p:spPr bwMode="auto">
            <a:xfrm>
              <a:off x="7296" y="3077"/>
              <a:ext cx="240" cy="168"/>
            </a:xfrm>
            <a:custGeom>
              <a:avLst/>
              <a:gdLst>
                <a:gd name="T0" fmla="*/ 637 w 1436"/>
                <a:gd name="T1" fmla="*/ 971 h 1005"/>
                <a:gd name="T2" fmla="*/ 619 w 1436"/>
                <a:gd name="T3" fmla="*/ 916 h 1005"/>
                <a:gd name="T4" fmla="*/ 577 w 1436"/>
                <a:gd name="T5" fmla="*/ 847 h 1005"/>
                <a:gd name="T6" fmla="*/ 542 w 1436"/>
                <a:gd name="T7" fmla="*/ 850 h 1005"/>
                <a:gd name="T8" fmla="*/ 492 w 1436"/>
                <a:gd name="T9" fmla="*/ 843 h 1005"/>
                <a:gd name="T10" fmla="*/ 469 w 1436"/>
                <a:gd name="T11" fmla="*/ 775 h 1005"/>
                <a:gd name="T12" fmla="*/ 436 w 1436"/>
                <a:gd name="T13" fmla="*/ 718 h 1005"/>
                <a:gd name="T14" fmla="*/ 447 w 1436"/>
                <a:gd name="T15" fmla="*/ 706 h 1005"/>
                <a:gd name="T16" fmla="*/ 463 w 1436"/>
                <a:gd name="T17" fmla="*/ 673 h 1005"/>
                <a:gd name="T18" fmla="*/ 443 w 1436"/>
                <a:gd name="T19" fmla="*/ 640 h 1005"/>
                <a:gd name="T20" fmla="*/ 345 w 1436"/>
                <a:gd name="T21" fmla="*/ 620 h 1005"/>
                <a:gd name="T22" fmla="*/ 243 w 1436"/>
                <a:gd name="T23" fmla="*/ 523 h 1005"/>
                <a:gd name="T24" fmla="*/ 207 w 1436"/>
                <a:gd name="T25" fmla="*/ 527 h 1005"/>
                <a:gd name="T26" fmla="*/ 0 w 1436"/>
                <a:gd name="T27" fmla="*/ 439 h 1005"/>
                <a:gd name="T28" fmla="*/ 3 w 1436"/>
                <a:gd name="T29" fmla="*/ 320 h 1005"/>
                <a:gd name="T30" fmla="*/ 229 w 1436"/>
                <a:gd name="T31" fmla="*/ 304 h 1005"/>
                <a:gd name="T32" fmla="*/ 261 w 1436"/>
                <a:gd name="T33" fmla="*/ 262 h 1005"/>
                <a:gd name="T34" fmla="*/ 256 w 1436"/>
                <a:gd name="T35" fmla="*/ 174 h 1005"/>
                <a:gd name="T36" fmla="*/ 340 w 1436"/>
                <a:gd name="T37" fmla="*/ 150 h 1005"/>
                <a:gd name="T38" fmla="*/ 340 w 1436"/>
                <a:gd name="T39" fmla="*/ 74 h 1005"/>
                <a:gd name="T40" fmla="*/ 447 w 1436"/>
                <a:gd name="T41" fmla="*/ 26 h 1005"/>
                <a:gd name="T42" fmla="*/ 560 w 1436"/>
                <a:gd name="T43" fmla="*/ 0 h 1005"/>
                <a:gd name="T44" fmla="*/ 582 w 1436"/>
                <a:gd name="T45" fmla="*/ 41 h 1005"/>
                <a:gd name="T46" fmla="*/ 626 w 1436"/>
                <a:gd name="T47" fmla="*/ 65 h 1005"/>
                <a:gd name="T48" fmla="*/ 749 w 1436"/>
                <a:gd name="T49" fmla="*/ 67 h 1005"/>
                <a:gd name="T50" fmla="*/ 792 w 1436"/>
                <a:gd name="T51" fmla="*/ 26 h 1005"/>
                <a:gd name="T52" fmla="*/ 846 w 1436"/>
                <a:gd name="T53" fmla="*/ 21 h 1005"/>
                <a:gd name="T54" fmla="*/ 1158 w 1436"/>
                <a:gd name="T55" fmla="*/ 216 h 1005"/>
                <a:gd name="T56" fmla="*/ 1436 w 1436"/>
                <a:gd name="T57" fmla="*/ 478 h 1005"/>
                <a:gd name="T58" fmla="*/ 1411 w 1436"/>
                <a:gd name="T59" fmla="*/ 620 h 1005"/>
                <a:gd name="T60" fmla="*/ 1315 w 1436"/>
                <a:gd name="T61" fmla="*/ 731 h 1005"/>
                <a:gd name="T62" fmla="*/ 1313 w 1436"/>
                <a:gd name="T63" fmla="*/ 747 h 1005"/>
                <a:gd name="T64" fmla="*/ 1258 w 1436"/>
                <a:gd name="T65" fmla="*/ 756 h 1005"/>
                <a:gd name="T66" fmla="*/ 1265 w 1436"/>
                <a:gd name="T67" fmla="*/ 790 h 1005"/>
                <a:gd name="T68" fmla="*/ 1188 w 1436"/>
                <a:gd name="T69" fmla="*/ 822 h 1005"/>
                <a:gd name="T70" fmla="*/ 1124 w 1436"/>
                <a:gd name="T71" fmla="*/ 799 h 1005"/>
                <a:gd name="T72" fmla="*/ 1064 w 1436"/>
                <a:gd name="T73" fmla="*/ 808 h 1005"/>
                <a:gd name="T74" fmla="*/ 990 w 1436"/>
                <a:gd name="T75" fmla="*/ 851 h 1005"/>
                <a:gd name="T76" fmla="*/ 960 w 1436"/>
                <a:gd name="T77" fmla="*/ 847 h 1005"/>
                <a:gd name="T78" fmla="*/ 940 w 1436"/>
                <a:gd name="T79" fmla="*/ 808 h 1005"/>
                <a:gd name="T80" fmla="*/ 909 w 1436"/>
                <a:gd name="T81" fmla="*/ 808 h 1005"/>
                <a:gd name="T82" fmla="*/ 900 w 1436"/>
                <a:gd name="T83" fmla="*/ 836 h 1005"/>
                <a:gd name="T84" fmla="*/ 966 w 1436"/>
                <a:gd name="T85" fmla="*/ 926 h 1005"/>
                <a:gd name="T86" fmla="*/ 669 w 1436"/>
                <a:gd name="T87" fmla="*/ 1005 h 1005"/>
                <a:gd name="T88" fmla="*/ 637 w 1436"/>
                <a:gd name="T89" fmla="*/ 971 h 10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36" h="1005">
                  <a:moveTo>
                    <a:pt x="637" y="971"/>
                  </a:moveTo>
                  <a:lnTo>
                    <a:pt x="619" y="916"/>
                  </a:lnTo>
                  <a:lnTo>
                    <a:pt x="577" y="847"/>
                  </a:lnTo>
                  <a:lnTo>
                    <a:pt x="542" y="850"/>
                  </a:lnTo>
                  <a:lnTo>
                    <a:pt x="492" y="843"/>
                  </a:lnTo>
                  <a:lnTo>
                    <a:pt x="469" y="775"/>
                  </a:lnTo>
                  <a:lnTo>
                    <a:pt x="436" y="718"/>
                  </a:lnTo>
                  <a:lnTo>
                    <a:pt x="447" y="706"/>
                  </a:lnTo>
                  <a:lnTo>
                    <a:pt x="463" y="673"/>
                  </a:lnTo>
                  <a:lnTo>
                    <a:pt x="443" y="640"/>
                  </a:lnTo>
                  <a:lnTo>
                    <a:pt x="345" y="620"/>
                  </a:lnTo>
                  <a:lnTo>
                    <a:pt x="243" y="523"/>
                  </a:lnTo>
                  <a:lnTo>
                    <a:pt x="207" y="527"/>
                  </a:lnTo>
                  <a:lnTo>
                    <a:pt x="0" y="439"/>
                  </a:lnTo>
                  <a:lnTo>
                    <a:pt x="3" y="320"/>
                  </a:lnTo>
                  <a:lnTo>
                    <a:pt x="229" y="304"/>
                  </a:lnTo>
                  <a:lnTo>
                    <a:pt x="261" y="262"/>
                  </a:lnTo>
                  <a:lnTo>
                    <a:pt x="256" y="174"/>
                  </a:lnTo>
                  <a:lnTo>
                    <a:pt x="340" y="150"/>
                  </a:lnTo>
                  <a:lnTo>
                    <a:pt x="340" y="74"/>
                  </a:lnTo>
                  <a:lnTo>
                    <a:pt x="447" y="26"/>
                  </a:lnTo>
                  <a:lnTo>
                    <a:pt x="560" y="0"/>
                  </a:lnTo>
                  <a:lnTo>
                    <a:pt x="582" y="41"/>
                  </a:lnTo>
                  <a:lnTo>
                    <a:pt x="626" y="65"/>
                  </a:lnTo>
                  <a:lnTo>
                    <a:pt x="749" y="67"/>
                  </a:lnTo>
                  <a:lnTo>
                    <a:pt x="792" y="26"/>
                  </a:lnTo>
                  <a:lnTo>
                    <a:pt x="846" y="21"/>
                  </a:lnTo>
                  <a:lnTo>
                    <a:pt x="1158" y="216"/>
                  </a:lnTo>
                  <a:lnTo>
                    <a:pt x="1436" y="478"/>
                  </a:lnTo>
                  <a:lnTo>
                    <a:pt x="1411" y="620"/>
                  </a:lnTo>
                  <a:lnTo>
                    <a:pt x="1315" y="731"/>
                  </a:lnTo>
                  <a:lnTo>
                    <a:pt x="1313" y="747"/>
                  </a:lnTo>
                  <a:lnTo>
                    <a:pt x="1258" y="756"/>
                  </a:lnTo>
                  <a:lnTo>
                    <a:pt x="1265" y="790"/>
                  </a:lnTo>
                  <a:lnTo>
                    <a:pt x="1188" y="822"/>
                  </a:lnTo>
                  <a:lnTo>
                    <a:pt x="1124" y="799"/>
                  </a:lnTo>
                  <a:lnTo>
                    <a:pt x="1064" y="808"/>
                  </a:lnTo>
                  <a:lnTo>
                    <a:pt x="990" y="851"/>
                  </a:lnTo>
                  <a:lnTo>
                    <a:pt x="960" y="847"/>
                  </a:lnTo>
                  <a:lnTo>
                    <a:pt x="940" y="808"/>
                  </a:lnTo>
                  <a:lnTo>
                    <a:pt x="909" y="808"/>
                  </a:lnTo>
                  <a:lnTo>
                    <a:pt x="900" y="836"/>
                  </a:lnTo>
                  <a:lnTo>
                    <a:pt x="966" y="926"/>
                  </a:lnTo>
                  <a:lnTo>
                    <a:pt x="669" y="1005"/>
                  </a:lnTo>
                  <a:lnTo>
                    <a:pt x="637" y="97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71" name="Freeform 259"/>
            <p:cNvSpPr>
              <a:spLocks/>
            </p:cNvSpPr>
            <p:nvPr/>
          </p:nvSpPr>
          <p:spPr bwMode="auto">
            <a:xfrm>
              <a:off x="6791" y="2930"/>
              <a:ext cx="241" cy="315"/>
            </a:xfrm>
            <a:custGeom>
              <a:avLst/>
              <a:gdLst>
                <a:gd name="T0" fmla="*/ 115 w 1448"/>
                <a:gd name="T1" fmla="*/ 584 h 1893"/>
                <a:gd name="T2" fmla="*/ 223 w 1448"/>
                <a:gd name="T3" fmla="*/ 458 h 1893"/>
                <a:gd name="T4" fmla="*/ 344 w 1448"/>
                <a:gd name="T5" fmla="*/ 451 h 1893"/>
                <a:gd name="T6" fmla="*/ 410 w 1448"/>
                <a:gd name="T7" fmla="*/ 482 h 1893"/>
                <a:gd name="T8" fmla="*/ 488 w 1448"/>
                <a:gd name="T9" fmla="*/ 466 h 1893"/>
                <a:gd name="T10" fmla="*/ 610 w 1448"/>
                <a:gd name="T11" fmla="*/ 511 h 1893"/>
                <a:gd name="T12" fmla="*/ 676 w 1448"/>
                <a:gd name="T13" fmla="*/ 575 h 1893"/>
                <a:gd name="T14" fmla="*/ 843 w 1448"/>
                <a:gd name="T15" fmla="*/ 564 h 1893"/>
                <a:gd name="T16" fmla="*/ 924 w 1448"/>
                <a:gd name="T17" fmla="*/ 480 h 1893"/>
                <a:gd name="T18" fmla="*/ 970 w 1448"/>
                <a:gd name="T19" fmla="*/ 340 h 1893"/>
                <a:gd name="T20" fmla="*/ 1016 w 1448"/>
                <a:gd name="T21" fmla="*/ 233 h 1893"/>
                <a:gd name="T22" fmla="*/ 1076 w 1448"/>
                <a:gd name="T23" fmla="*/ 140 h 1893"/>
                <a:gd name="T24" fmla="*/ 1143 w 1448"/>
                <a:gd name="T25" fmla="*/ 53 h 1893"/>
                <a:gd name="T26" fmla="*/ 1232 w 1448"/>
                <a:gd name="T27" fmla="*/ 0 h 1893"/>
                <a:gd name="T28" fmla="*/ 1319 w 1448"/>
                <a:gd name="T29" fmla="*/ 73 h 1893"/>
                <a:gd name="T30" fmla="*/ 1385 w 1448"/>
                <a:gd name="T31" fmla="*/ 3 h 1893"/>
                <a:gd name="T32" fmla="*/ 1407 w 1448"/>
                <a:gd name="T33" fmla="*/ 107 h 1893"/>
                <a:gd name="T34" fmla="*/ 1358 w 1448"/>
                <a:gd name="T35" fmla="*/ 218 h 1893"/>
                <a:gd name="T36" fmla="*/ 1448 w 1448"/>
                <a:gd name="T37" fmla="*/ 536 h 1893"/>
                <a:gd name="T38" fmla="*/ 1198 w 1448"/>
                <a:gd name="T39" fmla="*/ 755 h 1893"/>
                <a:gd name="T40" fmla="*/ 1378 w 1448"/>
                <a:gd name="T41" fmla="*/ 1066 h 1893"/>
                <a:gd name="T42" fmla="*/ 1358 w 1448"/>
                <a:gd name="T43" fmla="*/ 1233 h 1893"/>
                <a:gd name="T44" fmla="*/ 1208 w 1448"/>
                <a:gd name="T45" fmla="*/ 1559 h 1893"/>
                <a:gd name="T46" fmla="*/ 1200 w 1448"/>
                <a:gd name="T47" fmla="*/ 1592 h 1893"/>
                <a:gd name="T48" fmla="*/ 1154 w 1448"/>
                <a:gd name="T49" fmla="*/ 1721 h 1893"/>
                <a:gd name="T50" fmla="*/ 1030 w 1448"/>
                <a:gd name="T51" fmla="*/ 1810 h 1893"/>
                <a:gd name="T52" fmla="*/ 962 w 1448"/>
                <a:gd name="T53" fmla="*/ 1792 h 1893"/>
                <a:gd name="T54" fmla="*/ 843 w 1448"/>
                <a:gd name="T55" fmla="*/ 1775 h 1893"/>
                <a:gd name="T56" fmla="*/ 691 w 1448"/>
                <a:gd name="T57" fmla="*/ 1810 h 1893"/>
                <a:gd name="T58" fmla="*/ 557 w 1448"/>
                <a:gd name="T59" fmla="*/ 1893 h 1893"/>
                <a:gd name="T60" fmla="*/ 409 w 1448"/>
                <a:gd name="T61" fmla="*/ 1741 h 1893"/>
                <a:gd name="T62" fmla="*/ 346 w 1448"/>
                <a:gd name="T63" fmla="*/ 1779 h 1893"/>
                <a:gd name="T64" fmla="*/ 313 w 1448"/>
                <a:gd name="T65" fmla="*/ 1773 h 1893"/>
                <a:gd name="T66" fmla="*/ 160 w 1448"/>
                <a:gd name="T67" fmla="*/ 1764 h 1893"/>
                <a:gd name="T68" fmla="*/ 144 w 1448"/>
                <a:gd name="T69" fmla="*/ 1682 h 1893"/>
                <a:gd name="T70" fmla="*/ 161 w 1448"/>
                <a:gd name="T71" fmla="*/ 1595 h 1893"/>
                <a:gd name="T72" fmla="*/ 118 w 1448"/>
                <a:gd name="T73" fmla="*/ 1502 h 1893"/>
                <a:gd name="T74" fmla="*/ 148 w 1448"/>
                <a:gd name="T75" fmla="*/ 1422 h 1893"/>
                <a:gd name="T76" fmla="*/ 203 w 1448"/>
                <a:gd name="T77" fmla="*/ 1259 h 1893"/>
                <a:gd name="T78" fmla="*/ 164 w 1448"/>
                <a:gd name="T79" fmla="*/ 871 h 1893"/>
                <a:gd name="T80" fmla="*/ 206 w 1448"/>
                <a:gd name="T81" fmla="*/ 843 h 1893"/>
                <a:gd name="T82" fmla="*/ 33 w 1448"/>
                <a:gd name="T83" fmla="*/ 739 h 1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48" h="1893">
                  <a:moveTo>
                    <a:pt x="0" y="600"/>
                  </a:moveTo>
                  <a:lnTo>
                    <a:pt x="115" y="584"/>
                  </a:lnTo>
                  <a:lnTo>
                    <a:pt x="188" y="473"/>
                  </a:lnTo>
                  <a:lnTo>
                    <a:pt x="223" y="458"/>
                  </a:lnTo>
                  <a:lnTo>
                    <a:pt x="309" y="464"/>
                  </a:lnTo>
                  <a:lnTo>
                    <a:pt x="344" y="451"/>
                  </a:lnTo>
                  <a:lnTo>
                    <a:pt x="388" y="453"/>
                  </a:lnTo>
                  <a:lnTo>
                    <a:pt x="410" y="482"/>
                  </a:lnTo>
                  <a:lnTo>
                    <a:pt x="455" y="480"/>
                  </a:lnTo>
                  <a:lnTo>
                    <a:pt x="488" y="466"/>
                  </a:lnTo>
                  <a:lnTo>
                    <a:pt x="552" y="471"/>
                  </a:lnTo>
                  <a:lnTo>
                    <a:pt x="610" y="511"/>
                  </a:lnTo>
                  <a:lnTo>
                    <a:pt x="643" y="557"/>
                  </a:lnTo>
                  <a:lnTo>
                    <a:pt x="676" y="575"/>
                  </a:lnTo>
                  <a:lnTo>
                    <a:pt x="781" y="587"/>
                  </a:lnTo>
                  <a:lnTo>
                    <a:pt x="843" y="564"/>
                  </a:lnTo>
                  <a:lnTo>
                    <a:pt x="910" y="557"/>
                  </a:lnTo>
                  <a:lnTo>
                    <a:pt x="924" y="480"/>
                  </a:lnTo>
                  <a:lnTo>
                    <a:pt x="965" y="428"/>
                  </a:lnTo>
                  <a:lnTo>
                    <a:pt x="970" y="340"/>
                  </a:lnTo>
                  <a:lnTo>
                    <a:pt x="1016" y="316"/>
                  </a:lnTo>
                  <a:lnTo>
                    <a:pt x="1016" y="233"/>
                  </a:lnTo>
                  <a:lnTo>
                    <a:pt x="1063" y="207"/>
                  </a:lnTo>
                  <a:lnTo>
                    <a:pt x="1076" y="140"/>
                  </a:lnTo>
                  <a:lnTo>
                    <a:pt x="1109" y="134"/>
                  </a:lnTo>
                  <a:lnTo>
                    <a:pt x="1143" y="53"/>
                  </a:lnTo>
                  <a:lnTo>
                    <a:pt x="1117" y="3"/>
                  </a:lnTo>
                  <a:lnTo>
                    <a:pt x="1232" y="0"/>
                  </a:lnTo>
                  <a:lnTo>
                    <a:pt x="1271" y="121"/>
                  </a:lnTo>
                  <a:lnTo>
                    <a:pt x="1319" y="73"/>
                  </a:lnTo>
                  <a:lnTo>
                    <a:pt x="1342" y="25"/>
                  </a:lnTo>
                  <a:lnTo>
                    <a:pt x="1385" y="3"/>
                  </a:lnTo>
                  <a:lnTo>
                    <a:pt x="1423" y="27"/>
                  </a:lnTo>
                  <a:lnTo>
                    <a:pt x="1407" y="107"/>
                  </a:lnTo>
                  <a:lnTo>
                    <a:pt x="1352" y="154"/>
                  </a:lnTo>
                  <a:lnTo>
                    <a:pt x="1358" y="218"/>
                  </a:lnTo>
                  <a:lnTo>
                    <a:pt x="1410" y="253"/>
                  </a:lnTo>
                  <a:lnTo>
                    <a:pt x="1448" y="536"/>
                  </a:lnTo>
                  <a:lnTo>
                    <a:pt x="1266" y="724"/>
                  </a:lnTo>
                  <a:lnTo>
                    <a:pt x="1198" y="755"/>
                  </a:lnTo>
                  <a:lnTo>
                    <a:pt x="1205" y="962"/>
                  </a:lnTo>
                  <a:lnTo>
                    <a:pt x="1378" y="1066"/>
                  </a:lnTo>
                  <a:lnTo>
                    <a:pt x="1274" y="1149"/>
                  </a:lnTo>
                  <a:lnTo>
                    <a:pt x="1358" y="1233"/>
                  </a:lnTo>
                  <a:lnTo>
                    <a:pt x="1198" y="1524"/>
                  </a:lnTo>
                  <a:lnTo>
                    <a:pt x="1208" y="1559"/>
                  </a:lnTo>
                  <a:lnTo>
                    <a:pt x="1238" y="1554"/>
                  </a:lnTo>
                  <a:lnTo>
                    <a:pt x="1200" y="1592"/>
                  </a:lnTo>
                  <a:lnTo>
                    <a:pt x="1208" y="1694"/>
                  </a:lnTo>
                  <a:lnTo>
                    <a:pt x="1154" y="1721"/>
                  </a:lnTo>
                  <a:lnTo>
                    <a:pt x="1112" y="1728"/>
                  </a:lnTo>
                  <a:lnTo>
                    <a:pt x="1030" y="1810"/>
                  </a:lnTo>
                  <a:lnTo>
                    <a:pt x="965" y="1820"/>
                  </a:lnTo>
                  <a:lnTo>
                    <a:pt x="962" y="1792"/>
                  </a:lnTo>
                  <a:lnTo>
                    <a:pt x="924" y="1749"/>
                  </a:lnTo>
                  <a:lnTo>
                    <a:pt x="843" y="1775"/>
                  </a:lnTo>
                  <a:lnTo>
                    <a:pt x="783" y="1739"/>
                  </a:lnTo>
                  <a:lnTo>
                    <a:pt x="691" y="1810"/>
                  </a:lnTo>
                  <a:lnTo>
                    <a:pt x="659" y="1801"/>
                  </a:lnTo>
                  <a:lnTo>
                    <a:pt x="557" y="1893"/>
                  </a:lnTo>
                  <a:lnTo>
                    <a:pt x="412" y="1787"/>
                  </a:lnTo>
                  <a:lnTo>
                    <a:pt x="409" y="1741"/>
                  </a:lnTo>
                  <a:lnTo>
                    <a:pt x="387" y="1738"/>
                  </a:lnTo>
                  <a:lnTo>
                    <a:pt x="346" y="1779"/>
                  </a:lnTo>
                  <a:lnTo>
                    <a:pt x="319" y="1767"/>
                  </a:lnTo>
                  <a:lnTo>
                    <a:pt x="313" y="1773"/>
                  </a:lnTo>
                  <a:lnTo>
                    <a:pt x="207" y="1723"/>
                  </a:lnTo>
                  <a:lnTo>
                    <a:pt x="160" y="1764"/>
                  </a:lnTo>
                  <a:lnTo>
                    <a:pt x="111" y="1715"/>
                  </a:lnTo>
                  <a:lnTo>
                    <a:pt x="144" y="1682"/>
                  </a:lnTo>
                  <a:lnTo>
                    <a:pt x="164" y="1639"/>
                  </a:lnTo>
                  <a:lnTo>
                    <a:pt x="161" y="1595"/>
                  </a:lnTo>
                  <a:lnTo>
                    <a:pt x="93" y="1552"/>
                  </a:lnTo>
                  <a:lnTo>
                    <a:pt x="118" y="1502"/>
                  </a:lnTo>
                  <a:lnTo>
                    <a:pt x="173" y="1480"/>
                  </a:lnTo>
                  <a:lnTo>
                    <a:pt x="148" y="1422"/>
                  </a:lnTo>
                  <a:lnTo>
                    <a:pt x="215" y="1403"/>
                  </a:lnTo>
                  <a:lnTo>
                    <a:pt x="203" y="1259"/>
                  </a:lnTo>
                  <a:lnTo>
                    <a:pt x="109" y="1113"/>
                  </a:lnTo>
                  <a:lnTo>
                    <a:pt x="164" y="871"/>
                  </a:lnTo>
                  <a:lnTo>
                    <a:pt x="206" y="875"/>
                  </a:lnTo>
                  <a:lnTo>
                    <a:pt x="206" y="843"/>
                  </a:lnTo>
                  <a:lnTo>
                    <a:pt x="91" y="787"/>
                  </a:lnTo>
                  <a:lnTo>
                    <a:pt x="33" y="739"/>
                  </a:lnTo>
                  <a:lnTo>
                    <a:pt x="0" y="60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72" name="Freeform 260"/>
            <p:cNvSpPr>
              <a:spLocks/>
            </p:cNvSpPr>
            <p:nvPr/>
          </p:nvSpPr>
          <p:spPr bwMode="auto">
            <a:xfrm>
              <a:off x="6791" y="2930"/>
              <a:ext cx="241" cy="315"/>
            </a:xfrm>
            <a:custGeom>
              <a:avLst/>
              <a:gdLst>
                <a:gd name="T0" fmla="*/ 115 w 1448"/>
                <a:gd name="T1" fmla="*/ 584 h 1893"/>
                <a:gd name="T2" fmla="*/ 223 w 1448"/>
                <a:gd name="T3" fmla="*/ 458 h 1893"/>
                <a:gd name="T4" fmla="*/ 344 w 1448"/>
                <a:gd name="T5" fmla="*/ 451 h 1893"/>
                <a:gd name="T6" fmla="*/ 410 w 1448"/>
                <a:gd name="T7" fmla="*/ 482 h 1893"/>
                <a:gd name="T8" fmla="*/ 488 w 1448"/>
                <a:gd name="T9" fmla="*/ 466 h 1893"/>
                <a:gd name="T10" fmla="*/ 610 w 1448"/>
                <a:gd name="T11" fmla="*/ 511 h 1893"/>
                <a:gd name="T12" fmla="*/ 676 w 1448"/>
                <a:gd name="T13" fmla="*/ 575 h 1893"/>
                <a:gd name="T14" fmla="*/ 843 w 1448"/>
                <a:gd name="T15" fmla="*/ 564 h 1893"/>
                <a:gd name="T16" fmla="*/ 924 w 1448"/>
                <a:gd name="T17" fmla="*/ 480 h 1893"/>
                <a:gd name="T18" fmla="*/ 970 w 1448"/>
                <a:gd name="T19" fmla="*/ 340 h 1893"/>
                <a:gd name="T20" fmla="*/ 1016 w 1448"/>
                <a:gd name="T21" fmla="*/ 233 h 1893"/>
                <a:gd name="T22" fmla="*/ 1076 w 1448"/>
                <a:gd name="T23" fmla="*/ 140 h 1893"/>
                <a:gd name="T24" fmla="*/ 1143 w 1448"/>
                <a:gd name="T25" fmla="*/ 53 h 1893"/>
                <a:gd name="T26" fmla="*/ 1232 w 1448"/>
                <a:gd name="T27" fmla="*/ 0 h 1893"/>
                <a:gd name="T28" fmla="*/ 1319 w 1448"/>
                <a:gd name="T29" fmla="*/ 73 h 1893"/>
                <a:gd name="T30" fmla="*/ 1385 w 1448"/>
                <a:gd name="T31" fmla="*/ 3 h 1893"/>
                <a:gd name="T32" fmla="*/ 1407 w 1448"/>
                <a:gd name="T33" fmla="*/ 107 h 1893"/>
                <a:gd name="T34" fmla="*/ 1358 w 1448"/>
                <a:gd name="T35" fmla="*/ 218 h 1893"/>
                <a:gd name="T36" fmla="*/ 1448 w 1448"/>
                <a:gd name="T37" fmla="*/ 536 h 1893"/>
                <a:gd name="T38" fmla="*/ 1198 w 1448"/>
                <a:gd name="T39" fmla="*/ 755 h 1893"/>
                <a:gd name="T40" fmla="*/ 1378 w 1448"/>
                <a:gd name="T41" fmla="*/ 1066 h 1893"/>
                <a:gd name="T42" fmla="*/ 1358 w 1448"/>
                <a:gd name="T43" fmla="*/ 1233 h 1893"/>
                <a:gd name="T44" fmla="*/ 1208 w 1448"/>
                <a:gd name="T45" fmla="*/ 1559 h 1893"/>
                <a:gd name="T46" fmla="*/ 1200 w 1448"/>
                <a:gd name="T47" fmla="*/ 1592 h 1893"/>
                <a:gd name="T48" fmla="*/ 1154 w 1448"/>
                <a:gd name="T49" fmla="*/ 1721 h 1893"/>
                <a:gd name="T50" fmla="*/ 1030 w 1448"/>
                <a:gd name="T51" fmla="*/ 1810 h 1893"/>
                <a:gd name="T52" fmla="*/ 962 w 1448"/>
                <a:gd name="T53" fmla="*/ 1792 h 1893"/>
                <a:gd name="T54" fmla="*/ 843 w 1448"/>
                <a:gd name="T55" fmla="*/ 1775 h 1893"/>
                <a:gd name="T56" fmla="*/ 691 w 1448"/>
                <a:gd name="T57" fmla="*/ 1810 h 1893"/>
                <a:gd name="T58" fmla="*/ 557 w 1448"/>
                <a:gd name="T59" fmla="*/ 1893 h 1893"/>
                <a:gd name="T60" fmla="*/ 409 w 1448"/>
                <a:gd name="T61" fmla="*/ 1741 h 1893"/>
                <a:gd name="T62" fmla="*/ 346 w 1448"/>
                <a:gd name="T63" fmla="*/ 1779 h 1893"/>
                <a:gd name="T64" fmla="*/ 313 w 1448"/>
                <a:gd name="T65" fmla="*/ 1773 h 1893"/>
                <a:gd name="T66" fmla="*/ 160 w 1448"/>
                <a:gd name="T67" fmla="*/ 1764 h 1893"/>
                <a:gd name="T68" fmla="*/ 144 w 1448"/>
                <a:gd name="T69" fmla="*/ 1682 h 1893"/>
                <a:gd name="T70" fmla="*/ 161 w 1448"/>
                <a:gd name="T71" fmla="*/ 1595 h 1893"/>
                <a:gd name="T72" fmla="*/ 118 w 1448"/>
                <a:gd name="T73" fmla="*/ 1502 h 1893"/>
                <a:gd name="T74" fmla="*/ 148 w 1448"/>
                <a:gd name="T75" fmla="*/ 1422 h 1893"/>
                <a:gd name="T76" fmla="*/ 203 w 1448"/>
                <a:gd name="T77" fmla="*/ 1259 h 1893"/>
                <a:gd name="T78" fmla="*/ 164 w 1448"/>
                <a:gd name="T79" fmla="*/ 871 h 1893"/>
                <a:gd name="T80" fmla="*/ 206 w 1448"/>
                <a:gd name="T81" fmla="*/ 843 h 1893"/>
                <a:gd name="T82" fmla="*/ 33 w 1448"/>
                <a:gd name="T83" fmla="*/ 739 h 1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48" h="1893">
                  <a:moveTo>
                    <a:pt x="0" y="600"/>
                  </a:moveTo>
                  <a:lnTo>
                    <a:pt x="115" y="584"/>
                  </a:lnTo>
                  <a:lnTo>
                    <a:pt x="188" y="473"/>
                  </a:lnTo>
                  <a:lnTo>
                    <a:pt x="223" y="458"/>
                  </a:lnTo>
                  <a:lnTo>
                    <a:pt x="309" y="464"/>
                  </a:lnTo>
                  <a:lnTo>
                    <a:pt x="344" y="451"/>
                  </a:lnTo>
                  <a:lnTo>
                    <a:pt x="388" y="453"/>
                  </a:lnTo>
                  <a:lnTo>
                    <a:pt x="410" y="482"/>
                  </a:lnTo>
                  <a:lnTo>
                    <a:pt x="455" y="480"/>
                  </a:lnTo>
                  <a:lnTo>
                    <a:pt x="488" y="466"/>
                  </a:lnTo>
                  <a:lnTo>
                    <a:pt x="552" y="471"/>
                  </a:lnTo>
                  <a:lnTo>
                    <a:pt x="610" y="511"/>
                  </a:lnTo>
                  <a:lnTo>
                    <a:pt x="643" y="557"/>
                  </a:lnTo>
                  <a:lnTo>
                    <a:pt x="676" y="575"/>
                  </a:lnTo>
                  <a:lnTo>
                    <a:pt x="781" y="587"/>
                  </a:lnTo>
                  <a:lnTo>
                    <a:pt x="843" y="564"/>
                  </a:lnTo>
                  <a:lnTo>
                    <a:pt x="910" y="557"/>
                  </a:lnTo>
                  <a:lnTo>
                    <a:pt x="924" y="480"/>
                  </a:lnTo>
                  <a:lnTo>
                    <a:pt x="965" y="428"/>
                  </a:lnTo>
                  <a:lnTo>
                    <a:pt x="970" y="340"/>
                  </a:lnTo>
                  <a:lnTo>
                    <a:pt x="1016" y="316"/>
                  </a:lnTo>
                  <a:lnTo>
                    <a:pt x="1016" y="233"/>
                  </a:lnTo>
                  <a:lnTo>
                    <a:pt x="1063" y="207"/>
                  </a:lnTo>
                  <a:lnTo>
                    <a:pt x="1076" y="140"/>
                  </a:lnTo>
                  <a:lnTo>
                    <a:pt x="1109" y="134"/>
                  </a:lnTo>
                  <a:lnTo>
                    <a:pt x="1143" y="53"/>
                  </a:lnTo>
                  <a:lnTo>
                    <a:pt x="1117" y="3"/>
                  </a:lnTo>
                  <a:lnTo>
                    <a:pt x="1232" y="0"/>
                  </a:lnTo>
                  <a:lnTo>
                    <a:pt x="1271" y="121"/>
                  </a:lnTo>
                  <a:lnTo>
                    <a:pt x="1319" y="73"/>
                  </a:lnTo>
                  <a:lnTo>
                    <a:pt x="1342" y="25"/>
                  </a:lnTo>
                  <a:lnTo>
                    <a:pt x="1385" y="3"/>
                  </a:lnTo>
                  <a:lnTo>
                    <a:pt x="1423" y="27"/>
                  </a:lnTo>
                  <a:lnTo>
                    <a:pt x="1407" y="107"/>
                  </a:lnTo>
                  <a:lnTo>
                    <a:pt x="1352" y="154"/>
                  </a:lnTo>
                  <a:lnTo>
                    <a:pt x="1358" y="218"/>
                  </a:lnTo>
                  <a:lnTo>
                    <a:pt x="1410" y="253"/>
                  </a:lnTo>
                  <a:lnTo>
                    <a:pt x="1448" y="536"/>
                  </a:lnTo>
                  <a:lnTo>
                    <a:pt x="1266" y="724"/>
                  </a:lnTo>
                  <a:lnTo>
                    <a:pt x="1198" y="755"/>
                  </a:lnTo>
                  <a:lnTo>
                    <a:pt x="1205" y="962"/>
                  </a:lnTo>
                  <a:lnTo>
                    <a:pt x="1378" y="1066"/>
                  </a:lnTo>
                  <a:lnTo>
                    <a:pt x="1274" y="1149"/>
                  </a:lnTo>
                  <a:lnTo>
                    <a:pt x="1358" y="1233"/>
                  </a:lnTo>
                  <a:lnTo>
                    <a:pt x="1198" y="1524"/>
                  </a:lnTo>
                  <a:lnTo>
                    <a:pt x="1208" y="1559"/>
                  </a:lnTo>
                  <a:lnTo>
                    <a:pt x="1238" y="1554"/>
                  </a:lnTo>
                  <a:lnTo>
                    <a:pt x="1200" y="1592"/>
                  </a:lnTo>
                  <a:lnTo>
                    <a:pt x="1208" y="1694"/>
                  </a:lnTo>
                  <a:lnTo>
                    <a:pt x="1154" y="1721"/>
                  </a:lnTo>
                  <a:lnTo>
                    <a:pt x="1112" y="1728"/>
                  </a:lnTo>
                  <a:lnTo>
                    <a:pt x="1030" y="1810"/>
                  </a:lnTo>
                  <a:lnTo>
                    <a:pt x="965" y="1820"/>
                  </a:lnTo>
                  <a:lnTo>
                    <a:pt x="962" y="1792"/>
                  </a:lnTo>
                  <a:lnTo>
                    <a:pt x="924" y="1749"/>
                  </a:lnTo>
                  <a:lnTo>
                    <a:pt x="843" y="1775"/>
                  </a:lnTo>
                  <a:lnTo>
                    <a:pt x="783" y="1739"/>
                  </a:lnTo>
                  <a:lnTo>
                    <a:pt x="691" y="1810"/>
                  </a:lnTo>
                  <a:lnTo>
                    <a:pt x="659" y="1801"/>
                  </a:lnTo>
                  <a:lnTo>
                    <a:pt x="557" y="1893"/>
                  </a:lnTo>
                  <a:lnTo>
                    <a:pt x="412" y="1787"/>
                  </a:lnTo>
                  <a:lnTo>
                    <a:pt x="409" y="1741"/>
                  </a:lnTo>
                  <a:lnTo>
                    <a:pt x="387" y="1738"/>
                  </a:lnTo>
                  <a:lnTo>
                    <a:pt x="346" y="1779"/>
                  </a:lnTo>
                  <a:lnTo>
                    <a:pt x="319" y="1767"/>
                  </a:lnTo>
                  <a:lnTo>
                    <a:pt x="313" y="1773"/>
                  </a:lnTo>
                  <a:lnTo>
                    <a:pt x="207" y="1723"/>
                  </a:lnTo>
                  <a:lnTo>
                    <a:pt x="160" y="1764"/>
                  </a:lnTo>
                  <a:lnTo>
                    <a:pt x="111" y="1715"/>
                  </a:lnTo>
                  <a:lnTo>
                    <a:pt x="144" y="1682"/>
                  </a:lnTo>
                  <a:lnTo>
                    <a:pt x="164" y="1639"/>
                  </a:lnTo>
                  <a:lnTo>
                    <a:pt x="161" y="1595"/>
                  </a:lnTo>
                  <a:lnTo>
                    <a:pt x="93" y="1552"/>
                  </a:lnTo>
                  <a:lnTo>
                    <a:pt x="118" y="1502"/>
                  </a:lnTo>
                  <a:lnTo>
                    <a:pt x="173" y="1480"/>
                  </a:lnTo>
                  <a:lnTo>
                    <a:pt x="148" y="1422"/>
                  </a:lnTo>
                  <a:lnTo>
                    <a:pt x="215" y="1403"/>
                  </a:lnTo>
                  <a:lnTo>
                    <a:pt x="203" y="1259"/>
                  </a:lnTo>
                  <a:lnTo>
                    <a:pt x="109" y="1113"/>
                  </a:lnTo>
                  <a:lnTo>
                    <a:pt x="164" y="871"/>
                  </a:lnTo>
                  <a:lnTo>
                    <a:pt x="206" y="875"/>
                  </a:lnTo>
                  <a:lnTo>
                    <a:pt x="206" y="843"/>
                  </a:lnTo>
                  <a:lnTo>
                    <a:pt x="91" y="787"/>
                  </a:lnTo>
                  <a:lnTo>
                    <a:pt x="33" y="739"/>
                  </a:lnTo>
                  <a:lnTo>
                    <a:pt x="0" y="60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73" name="Freeform 261"/>
            <p:cNvSpPr>
              <a:spLocks/>
            </p:cNvSpPr>
            <p:nvPr/>
          </p:nvSpPr>
          <p:spPr bwMode="auto">
            <a:xfrm>
              <a:off x="6263" y="2581"/>
              <a:ext cx="233" cy="285"/>
            </a:xfrm>
            <a:custGeom>
              <a:avLst/>
              <a:gdLst>
                <a:gd name="T0" fmla="*/ 270 w 1397"/>
                <a:gd name="T1" fmla="*/ 450 h 1709"/>
                <a:gd name="T2" fmla="*/ 496 w 1397"/>
                <a:gd name="T3" fmla="*/ 340 h 1709"/>
                <a:gd name="T4" fmla="*/ 814 w 1397"/>
                <a:gd name="T5" fmla="*/ 0 h 1709"/>
                <a:gd name="T6" fmla="*/ 900 w 1397"/>
                <a:gd name="T7" fmla="*/ 74 h 1709"/>
                <a:gd name="T8" fmla="*/ 947 w 1397"/>
                <a:gd name="T9" fmla="*/ 172 h 1709"/>
                <a:gd name="T10" fmla="*/ 1025 w 1397"/>
                <a:gd name="T11" fmla="*/ 224 h 1709"/>
                <a:gd name="T12" fmla="*/ 1040 w 1397"/>
                <a:gd name="T13" fmla="*/ 285 h 1709"/>
                <a:gd name="T14" fmla="*/ 1123 w 1397"/>
                <a:gd name="T15" fmla="*/ 296 h 1709"/>
                <a:gd name="T16" fmla="*/ 1288 w 1397"/>
                <a:gd name="T17" fmla="*/ 359 h 1709"/>
                <a:gd name="T18" fmla="*/ 1392 w 1397"/>
                <a:gd name="T19" fmla="*/ 340 h 1709"/>
                <a:gd name="T20" fmla="*/ 1314 w 1397"/>
                <a:gd name="T21" fmla="*/ 720 h 1709"/>
                <a:gd name="T22" fmla="*/ 1219 w 1397"/>
                <a:gd name="T23" fmla="*/ 703 h 1709"/>
                <a:gd name="T24" fmla="*/ 1116 w 1397"/>
                <a:gd name="T25" fmla="*/ 757 h 1709"/>
                <a:gd name="T26" fmla="*/ 1014 w 1397"/>
                <a:gd name="T27" fmla="*/ 720 h 1709"/>
                <a:gd name="T28" fmla="*/ 900 w 1397"/>
                <a:gd name="T29" fmla="*/ 833 h 1709"/>
                <a:gd name="T30" fmla="*/ 861 w 1397"/>
                <a:gd name="T31" fmla="*/ 892 h 1709"/>
                <a:gd name="T32" fmla="*/ 892 w 1397"/>
                <a:gd name="T33" fmla="*/ 996 h 1709"/>
                <a:gd name="T34" fmla="*/ 792 w 1397"/>
                <a:gd name="T35" fmla="*/ 1064 h 1709"/>
                <a:gd name="T36" fmla="*/ 744 w 1397"/>
                <a:gd name="T37" fmla="*/ 1194 h 1709"/>
                <a:gd name="T38" fmla="*/ 625 w 1397"/>
                <a:gd name="T39" fmla="*/ 1281 h 1709"/>
                <a:gd name="T40" fmla="*/ 666 w 1397"/>
                <a:gd name="T41" fmla="*/ 1368 h 1709"/>
                <a:gd name="T42" fmla="*/ 757 w 1397"/>
                <a:gd name="T43" fmla="*/ 1458 h 1709"/>
                <a:gd name="T44" fmla="*/ 682 w 1397"/>
                <a:gd name="T45" fmla="*/ 1516 h 1709"/>
                <a:gd name="T46" fmla="*/ 620 w 1397"/>
                <a:gd name="T47" fmla="*/ 1660 h 1709"/>
                <a:gd name="T48" fmla="*/ 381 w 1397"/>
                <a:gd name="T49" fmla="*/ 1668 h 1709"/>
                <a:gd name="T50" fmla="*/ 187 w 1397"/>
                <a:gd name="T51" fmla="*/ 1709 h 1709"/>
                <a:gd name="T52" fmla="*/ 135 w 1397"/>
                <a:gd name="T53" fmla="*/ 1531 h 1709"/>
                <a:gd name="T54" fmla="*/ 24 w 1397"/>
                <a:gd name="T55" fmla="*/ 1435 h 1709"/>
                <a:gd name="T56" fmla="*/ 52 w 1397"/>
                <a:gd name="T57" fmla="*/ 1303 h 1709"/>
                <a:gd name="T58" fmla="*/ 135 w 1397"/>
                <a:gd name="T59" fmla="*/ 1227 h 1709"/>
                <a:gd name="T60" fmla="*/ 42 w 1397"/>
                <a:gd name="T61" fmla="*/ 940 h 1709"/>
                <a:gd name="T62" fmla="*/ 5 w 1397"/>
                <a:gd name="T63" fmla="*/ 724 h 1709"/>
                <a:gd name="T64" fmla="*/ 7 w 1397"/>
                <a:gd name="T65" fmla="*/ 641 h 1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97" h="1709">
                  <a:moveTo>
                    <a:pt x="5" y="446"/>
                  </a:moveTo>
                  <a:lnTo>
                    <a:pt x="270" y="450"/>
                  </a:lnTo>
                  <a:lnTo>
                    <a:pt x="449" y="333"/>
                  </a:lnTo>
                  <a:lnTo>
                    <a:pt x="496" y="340"/>
                  </a:lnTo>
                  <a:lnTo>
                    <a:pt x="622" y="257"/>
                  </a:lnTo>
                  <a:lnTo>
                    <a:pt x="814" y="0"/>
                  </a:lnTo>
                  <a:lnTo>
                    <a:pt x="846" y="45"/>
                  </a:lnTo>
                  <a:lnTo>
                    <a:pt x="900" y="74"/>
                  </a:lnTo>
                  <a:lnTo>
                    <a:pt x="923" y="100"/>
                  </a:lnTo>
                  <a:lnTo>
                    <a:pt x="947" y="172"/>
                  </a:lnTo>
                  <a:lnTo>
                    <a:pt x="983" y="209"/>
                  </a:lnTo>
                  <a:lnTo>
                    <a:pt x="1025" y="224"/>
                  </a:lnTo>
                  <a:lnTo>
                    <a:pt x="1038" y="263"/>
                  </a:lnTo>
                  <a:lnTo>
                    <a:pt x="1040" y="285"/>
                  </a:lnTo>
                  <a:lnTo>
                    <a:pt x="1110" y="340"/>
                  </a:lnTo>
                  <a:lnTo>
                    <a:pt x="1123" y="296"/>
                  </a:lnTo>
                  <a:lnTo>
                    <a:pt x="1172" y="330"/>
                  </a:lnTo>
                  <a:lnTo>
                    <a:pt x="1288" y="359"/>
                  </a:lnTo>
                  <a:lnTo>
                    <a:pt x="1397" y="302"/>
                  </a:lnTo>
                  <a:lnTo>
                    <a:pt x="1392" y="340"/>
                  </a:lnTo>
                  <a:lnTo>
                    <a:pt x="1286" y="411"/>
                  </a:lnTo>
                  <a:lnTo>
                    <a:pt x="1314" y="720"/>
                  </a:lnTo>
                  <a:lnTo>
                    <a:pt x="1238" y="722"/>
                  </a:lnTo>
                  <a:lnTo>
                    <a:pt x="1219" y="703"/>
                  </a:lnTo>
                  <a:lnTo>
                    <a:pt x="1149" y="761"/>
                  </a:lnTo>
                  <a:lnTo>
                    <a:pt x="1116" y="757"/>
                  </a:lnTo>
                  <a:lnTo>
                    <a:pt x="1077" y="783"/>
                  </a:lnTo>
                  <a:lnTo>
                    <a:pt x="1014" y="720"/>
                  </a:lnTo>
                  <a:lnTo>
                    <a:pt x="923" y="776"/>
                  </a:lnTo>
                  <a:lnTo>
                    <a:pt x="900" y="833"/>
                  </a:lnTo>
                  <a:lnTo>
                    <a:pt x="855" y="851"/>
                  </a:lnTo>
                  <a:lnTo>
                    <a:pt x="861" y="892"/>
                  </a:lnTo>
                  <a:lnTo>
                    <a:pt x="894" y="929"/>
                  </a:lnTo>
                  <a:lnTo>
                    <a:pt x="892" y="996"/>
                  </a:lnTo>
                  <a:lnTo>
                    <a:pt x="814" y="994"/>
                  </a:lnTo>
                  <a:lnTo>
                    <a:pt x="792" y="1064"/>
                  </a:lnTo>
                  <a:lnTo>
                    <a:pt x="742" y="1103"/>
                  </a:lnTo>
                  <a:lnTo>
                    <a:pt x="744" y="1194"/>
                  </a:lnTo>
                  <a:lnTo>
                    <a:pt x="618" y="1242"/>
                  </a:lnTo>
                  <a:lnTo>
                    <a:pt x="625" y="1281"/>
                  </a:lnTo>
                  <a:lnTo>
                    <a:pt x="661" y="1316"/>
                  </a:lnTo>
                  <a:lnTo>
                    <a:pt x="666" y="1368"/>
                  </a:lnTo>
                  <a:lnTo>
                    <a:pt x="692" y="1427"/>
                  </a:lnTo>
                  <a:lnTo>
                    <a:pt x="757" y="1458"/>
                  </a:lnTo>
                  <a:lnTo>
                    <a:pt x="718" y="1516"/>
                  </a:lnTo>
                  <a:lnTo>
                    <a:pt x="682" y="1516"/>
                  </a:lnTo>
                  <a:lnTo>
                    <a:pt x="674" y="1585"/>
                  </a:lnTo>
                  <a:lnTo>
                    <a:pt x="620" y="1660"/>
                  </a:lnTo>
                  <a:lnTo>
                    <a:pt x="457" y="1653"/>
                  </a:lnTo>
                  <a:lnTo>
                    <a:pt x="381" y="1668"/>
                  </a:lnTo>
                  <a:lnTo>
                    <a:pt x="389" y="1701"/>
                  </a:lnTo>
                  <a:lnTo>
                    <a:pt x="187" y="1709"/>
                  </a:lnTo>
                  <a:lnTo>
                    <a:pt x="172" y="1683"/>
                  </a:lnTo>
                  <a:lnTo>
                    <a:pt x="135" y="1531"/>
                  </a:lnTo>
                  <a:lnTo>
                    <a:pt x="52" y="1460"/>
                  </a:lnTo>
                  <a:lnTo>
                    <a:pt x="24" y="1435"/>
                  </a:lnTo>
                  <a:lnTo>
                    <a:pt x="18" y="1346"/>
                  </a:lnTo>
                  <a:lnTo>
                    <a:pt x="52" y="1303"/>
                  </a:lnTo>
                  <a:lnTo>
                    <a:pt x="109" y="1284"/>
                  </a:lnTo>
                  <a:lnTo>
                    <a:pt x="135" y="1227"/>
                  </a:lnTo>
                  <a:lnTo>
                    <a:pt x="114" y="1059"/>
                  </a:lnTo>
                  <a:lnTo>
                    <a:pt x="42" y="940"/>
                  </a:lnTo>
                  <a:lnTo>
                    <a:pt x="44" y="835"/>
                  </a:lnTo>
                  <a:lnTo>
                    <a:pt x="5" y="724"/>
                  </a:lnTo>
                  <a:lnTo>
                    <a:pt x="0" y="654"/>
                  </a:lnTo>
                  <a:lnTo>
                    <a:pt x="7" y="641"/>
                  </a:lnTo>
                  <a:lnTo>
                    <a:pt x="5" y="44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74" name="Freeform 262"/>
            <p:cNvSpPr>
              <a:spLocks/>
            </p:cNvSpPr>
            <p:nvPr/>
          </p:nvSpPr>
          <p:spPr bwMode="auto">
            <a:xfrm>
              <a:off x="6263" y="2581"/>
              <a:ext cx="233" cy="285"/>
            </a:xfrm>
            <a:custGeom>
              <a:avLst/>
              <a:gdLst>
                <a:gd name="T0" fmla="*/ 270 w 1397"/>
                <a:gd name="T1" fmla="*/ 450 h 1709"/>
                <a:gd name="T2" fmla="*/ 496 w 1397"/>
                <a:gd name="T3" fmla="*/ 340 h 1709"/>
                <a:gd name="T4" fmla="*/ 814 w 1397"/>
                <a:gd name="T5" fmla="*/ 0 h 1709"/>
                <a:gd name="T6" fmla="*/ 900 w 1397"/>
                <a:gd name="T7" fmla="*/ 74 h 1709"/>
                <a:gd name="T8" fmla="*/ 947 w 1397"/>
                <a:gd name="T9" fmla="*/ 172 h 1709"/>
                <a:gd name="T10" fmla="*/ 1025 w 1397"/>
                <a:gd name="T11" fmla="*/ 224 h 1709"/>
                <a:gd name="T12" fmla="*/ 1040 w 1397"/>
                <a:gd name="T13" fmla="*/ 285 h 1709"/>
                <a:gd name="T14" fmla="*/ 1123 w 1397"/>
                <a:gd name="T15" fmla="*/ 296 h 1709"/>
                <a:gd name="T16" fmla="*/ 1288 w 1397"/>
                <a:gd name="T17" fmla="*/ 359 h 1709"/>
                <a:gd name="T18" fmla="*/ 1392 w 1397"/>
                <a:gd name="T19" fmla="*/ 340 h 1709"/>
                <a:gd name="T20" fmla="*/ 1314 w 1397"/>
                <a:gd name="T21" fmla="*/ 720 h 1709"/>
                <a:gd name="T22" fmla="*/ 1219 w 1397"/>
                <a:gd name="T23" fmla="*/ 703 h 1709"/>
                <a:gd name="T24" fmla="*/ 1116 w 1397"/>
                <a:gd name="T25" fmla="*/ 757 h 1709"/>
                <a:gd name="T26" fmla="*/ 1014 w 1397"/>
                <a:gd name="T27" fmla="*/ 720 h 1709"/>
                <a:gd name="T28" fmla="*/ 900 w 1397"/>
                <a:gd name="T29" fmla="*/ 833 h 1709"/>
                <a:gd name="T30" fmla="*/ 861 w 1397"/>
                <a:gd name="T31" fmla="*/ 892 h 1709"/>
                <a:gd name="T32" fmla="*/ 892 w 1397"/>
                <a:gd name="T33" fmla="*/ 996 h 1709"/>
                <a:gd name="T34" fmla="*/ 792 w 1397"/>
                <a:gd name="T35" fmla="*/ 1064 h 1709"/>
                <a:gd name="T36" fmla="*/ 744 w 1397"/>
                <a:gd name="T37" fmla="*/ 1194 h 1709"/>
                <a:gd name="T38" fmla="*/ 625 w 1397"/>
                <a:gd name="T39" fmla="*/ 1281 h 1709"/>
                <a:gd name="T40" fmla="*/ 666 w 1397"/>
                <a:gd name="T41" fmla="*/ 1368 h 1709"/>
                <a:gd name="T42" fmla="*/ 757 w 1397"/>
                <a:gd name="T43" fmla="*/ 1458 h 1709"/>
                <a:gd name="T44" fmla="*/ 682 w 1397"/>
                <a:gd name="T45" fmla="*/ 1516 h 1709"/>
                <a:gd name="T46" fmla="*/ 620 w 1397"/>
                <a:gd name="T47" fmla="*/ 1660 h 1709"/>
                <a:gd name="T48" fmla="*/ 381 w 1397"/>
                <a:gd name="T49" fmla="*/ 1668 h 1709"/>
                <a:gd name="T50" fmla="*/ 187 w 1397"/>
                <a:gd name="T51" fmla="*/ 1709 h 1709"/>
                <a:gd name="T52" fmla="*/ 135 w 1397"/>
                <a:gd name="T53" fmla="*/ 1531 h 1709"/>
                <a:gd name="T54" fmla="*/ 24 w 1397"/>
                <a:gd name="T55" fmla="*/ 1435 h 1709"/>
                <a:gd name="T56" fmla="*/ 52 w 1397"/>
                <a:gd name="T57" fmla="*/ 1303 h 1709"/>
                <a:gd name="T58" fmla="*/ 135 w 1397"/>
                <a:gd name="T59" fmla="*/ 1227 h 1709"/>
                <a:gd name="T60" fmla="*/ 42 w 1397"/>
                <a:gd name="T61" fmla="*/ 940 h 1709"/>
                <a:gd name="T62" fmla="*/ 5 w 1397"/>
                <a:gd name="T63" fmla="*/ 724 h 1709"/>
                <a:gd name="T64" fmla="*/ 7 w 1397"/>
                <a:gd name="T65" fmla="*/ 641 h 1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97" h="1709">
                  <a:moveTo>
                    <a:pt x="5" y="446"/>
                  </a:moveTo>
                  <a:lnTo>
                    <a:pt x="270" y="450"/>
                  </a:lnTo>
                  <a:lnTo>
                    <a:pt x="449" y="333"/>
                  </a:lnTo>
                  <a:lnTo>
                    <a:pt x="496" y="340"/>
                  </a:lnTo>
                  <a:lnTo>
                    <a:pt x="622" y="257"/>
                  </a:lnTo>
                  <a:lnTo>
                    <a:pt x="814" y="0"/>
                  </a:lnTo>
                  <a:lnTo>
                    <a:pt x="846" y="45"/>
                  </a:lnTo>
                  <a:lnTo>
                    <a:pt x="900" y="74"/>
                  </a:lnTo>
                  <a:lnTo>
                    <a:pt x="923" y="100"/>
                  </a:lnTo>
                  <a:lnTo>
                    <a:pt x="947" y="172"/>
                  </a:lnTo>
                  <a:lnTo>
                    <a:pt x="983" y="209"/>
                  </a:lnTo>
                  <a:lnTo>
                    <a:pt x="1025" y="224"/>
                  </a:lnTo>
                  <a:lnTo>
                    <a:pt x="1038" y="263"/>
                  </a:lnTo>
                  <a:lnTo>
                    <a:pt x="1040" y="285"/>
                  </a:lnTo>
                  <a:lnTo>
                    <a:pt x="1110" y="340"/>
                  </a:lnTo>
                  <a:lnTo>
                    <a:pt x="1123" y="296"/>
                  </a:lnTo>
                  <a:lnTo>
                    <a:pt x="1172" y="330"/>
                  </a:lnTo>
                  <a:lnTo>
                    <a:pt x="1288" y="359"/>
                  </a:lnTo>
                  <a:lnTo>
                    <a:pt x="1397" y="302"/>
                  </a:lnTo>
                  <a:lnTo>
                    <a:pt x="1392" y="340"/>
                  </a:lnTo>
                  <a:lnTo>
                    <a:pt x="1286" y="411"/>
                  </a:lnTo>
                  <a:lnTo>
                    <a:pt x="1314" y="720"/>
                  </a:lnTo>
                  <a:lnTo>
                    <a:pt x="1238" y="722"/>
                  </a:lnTo>
                  <a:lnTo>
                    <a:pt x="1219" y="703"/>
                  </a:lnTo>
                  <a:lnTo>
                    <a:pt x="1149" y="761"/>
                  </a:lnTo>
                  <a:lnTo>
                    <a:pt x="1116" y="757"/>
                  </a:lnTo>
                  <a:lnTo>
                    <a:pt x="1077" y="783"/>
                  </a:lnTo>
                  <a:lnTo>
                    <a:pt x="1014" y="720"/>
                  </a:lnTo>
                  <a:lnTo>
                    <a:pt x="923" y="776"/>
                  </a:lnTo>
                  <a:lnTo>
                    <a:pt x="900" y="833"/>
                  </a:lnTo>
                  <a:lnTo>
                    <a:pt x="855" y="851"/>
                  </a:lnTo>
                  <a:lnTo>
                    <a:pt x="861" y="892"/>
                  </a:lnTo>
                  <a:lnTo>
                    <a:pt x="894" y="929"/>
                  </a:lnTo>
                  <a:lnTo>
                    <a:pt x="892" y="996"/>
                  </a:lnTo>
                  <a:lnTo>
                    <a:pt x="814" y="994"/>
                  </a:lnTo>
                  <a:lnTo>
                    <a:pt x="792" y="1064"/>
                  </a:lnTo>
                  <a:lnTo>
                    <a:pt x="742" y="1103"/>
                  </a:lnTo>
                  <a:lnTo>
                    <a:pt x="744" y="1194"/>
                  </a:lnTo>
                  <a:lnTo>
                    <a:pt x="618" y="1242"/>
                  </a:lnTo>
                  <a:lnTo>
                    <a:pt x="625" y="1281"/>
                  </a:lnTo>
                  <a:lnTo>
                    <a:pt x="661" y="1316"/>
                  </a:lnTo>
                  <a:lnTo>
                    <a:pt x="666" y="1368"/>
                  </a:lnTo>
                  <a:lnTo>
                    <a:pt x="692" y="1427"/>
                  </a:lnTo>
                  <a:lnTo>
                    <a:pt x="757" y="1458"/>
                  </a:lnTo>
                  <a:lnTo>
                    <a:pt x="718" y="1516"/>
                  </a:lnTo>
                  <a:lnTo>
                    <a:pt x="682" y="1516"/>
                  </a:lnTo>
                  <a:lnTo>
                    <a:pt x="674" y="1585"/>
                  </a:lnTo>
                  <a:lnTo>
                    <a:pt x="620" y="1660"/>
                  </a:lnTo>
                  <a:lnTo>
                    <a:pt x="457" y="1653"/>
                  </a:lnTo>
                  <a:lnTo>
                    <a:pt x="381" y="1668"/>
                  </a:lnTo>
                  <a:lnTo>
                    <a:pt x="389" y="1701"/>
                  </a:lnTo>
                  <a:lnTo>
                    <a:pt x="187" y="1709"/>
                  </a:lnTo>
                  <a:lnTo>
                    <a:pt x="172" y="1683"/>
                  </a:lnTo>
                  <a:lnTo>
                    <a:pt x="135" y="1531"/>
                  </a:lnTo>
                  <a:lnTo>
                    <a:pt x="52" y="1460"/>
                  </a:lnTo>
                  <a:lnTo>
                    <a:pt x="24" y="1435"/>
                  </a:lnTo>
                  <a:lnTo>
                    <a:pt x="18" y="1346"/>
                  </a:lnTo>
                  <a:lnTo>
                    <a:pt x="52" y="1303"/>
                  </a:lnTo>
                  <a:lnTo>
                    <a:pt x="109" y="1284"/>
                  </a:lnTo>
                  <a:lnTo>
                    <a:pt x="135" y="1227"/>
                  </a:lnTo>
                  <a:lnTo>
                    <a:pt x="114" y="1059"/>
                  </a:lnTo>
                  <a:lnTo>
                    <a:pt x="42" y="940"/>
                  </a:lnTo>
                  <a:lnTo>
                    <a:pt x="44" y="835"/>
                  </a:lnTo>
                  <a:lnTo>
                    <a:pt x="5" y="724"/>
                  </a:lnTo>
                  <a:lnTo>
                    <a:pt x="0" y="654"/>
                  </a:lnTo>
                  <a:lnTo>
                    <a:pt x="7" y="641"/>
                  </a:lnTo>
                  <a:lnTo>
                    <a:pt x="5" y="44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75" name="Freeform 263"/>
            <p:cNvSpPr>
              <a:spLocks/>
            </p:cNvSpPr>
            <p:nvPr/>
          </p:nvSpPr>
          <p:spPr bwMode="auto">
            <a:xfrm>
              <a:off x="7157" y="3150"/>
              <a:ext cx="251" cy="227"/>
            </a:xfrm>
            <a:custGeom>
              <a:avLst/>
              <a:gdLst>
                <a:gd name="T0" fmla="*/ 115 w 1505"/>
                <a:gd name="T1" fmla="*/ 1035 h 1361"/>
                <a:gd name="T2" fmla="*/ 167 w 1505"/>
                <a:gd name="T3" fmla="*/ 1149 h 1361"/>
                <a:gd name="T4" fmla="*/ 107 w 1505"/>
                <a:gd name="T5" fmla="*/ 1173 h 1361"/>
                <a:gd name="T6" fmla="*/ 121 w 1505"/>
                <a:gd name="T7" fmla="*/ 1262 h 1361"/>
                <a:gd name="T8" fmla="*/ 374 w 1505"/>
                <a:gd name="T9" fmla="*/ 1255 h 1361"/>
                <a:gd name="T10" fmla="*/ 454 w 1505"/>
                <a:gd name="T11" fmla="*/ 1361 h 1361"/>
                <a:gd name="T12" fmla="*/ 723 w 1505"/>
                <a:gd name="T13" fmla="*/ 1269 h 1361"/>
                <a:gd name="T14" fmla="*/ 950 w 1505"/>
                <a:gd name="T15" fmla="*/ 1202 h 1361"/>
                <a:gd name="T16" fmla="*/ 1176 w 1505"/>
                <a:gd name="T17" fmla="*/ 1180 h 1361"/>
                <a:gd name="T18" fmla="*/ 1257 w 1505"/>
                <a:gd name="T19" fmla="*/ 1114 h 1361"/>
                <a:gd name="T20" fmla="*/ 1274 w 1505"/>
                <a:gd name="T21" fmla="*/ 1038 h 1361"/>
                <a:gd name="T22" fmla="*/ 1281 w 1505"/>
                <a:gd name="T23" fmla="*/ 995 h 1361"/>
                <a:gd name="T24" fmla="*/ 1505 w 1505"/>
                <a:gd name="T25" fmla="*/ 564 h 1361"/>
                <a:gd name="T26" fmla="*/ 1475 w 1505"/>
                <a:gd name="T27" fmla="*/ 533 h 1361"/>
                <a:gd name="T28" fmla="*/ 1455 w 1505"/>
                <a:gd name="T29" fmla="*/ 476 h 1361"/>
                <a:gd name="T30" fmla="*/ 1414 w 1505"/>
                <a:gd name="T31" fmla="*/ 408 h 1361"/>
                <a:gd name="T32" fmla="*/ 1377 w 1505"/>
                <a:gd name="T33" fmla="*/ 411 h 1361"/>
                <a:gd name="T34" fmla="*/ 1328 w 1505"/>
                <a:gd name="T35" fmla="*/ 404 h 1361"/>
                <a:gd name="T36" fmla="*/ 1304 w 1505"/>
                <a:gd name="T37" fmla="*/ 327 h 1361"/>
                <a:gd name="T38" fmla="*/ 1272 w 1505"/>
                <a:gd name="T39" fmla="*/ 277 h 1361"/>
                <a:gd name="T40" fmla="*/ 1283 w 1505"/>
                <a:gd name="T41" fmla="*/ 266 h 1361"/>
                <a:gd name="T42" fmla="*/ 1300 w 1505"/>
                <a:gd name="T43" fmla="*/ 229 h 1361"/>
                <a:gd name="T44" fmla="*/ 1281 w 1505"/>
                <a:gd name="T45" fmla="*/ 197 h 1361"/>
                <a:gd name="T46" fmla="*/ 1183 w 1505"/>
                <a:gd name="T47" fmla="*/ 177 h 1361"/>
                <a:gd name="T48" fmla="*/ 1079 w 1505"/>
                <a:gd name="T49" fmla="*/ 81 h 1361"/>
                <a:gd name="T50" fmla="*/ 1035 w 1505"/>
                <a:gd name="T51" fmla="*/ 81 h 1361"/>
                <a:gd name="T52" fmla="*/ 836 w 1505"/>
                <a:gd name="T53" fmla="*/ 0 h 1361"/>
                <a:gd name="T54" fmla="*/ 835 w 1505"/>
                <a:gd name="T55" fmla="*/ 29 h 1361"/>
                <a:gd name="T56" fmla="*/ 800 w 1505"/>
                <a:gd name="T57" fmla="*/ 55 h 1361"/>
                <a:gd name="T58" fmla="*/ 764 w 1505"/>
                <a:gd name="T59" fmla="*/ 160 h 1361"/>
                <a:gd name="T60" fmla="*/ 834 w 1505"/>
                <a:gd name="T61" fmla="*/ 181 h 1361"/>
                <a:gd name="T62" fmla="*/ 892 w 1505"/>
                <a:gd name="T63" fmla="*/ 247 h 1361"/>
                <a:gd name="T64" fmla="*/ 905 w 1505"/>
                <a:gd name="T65" fmla="*/ 320 h 1361"/>
                <a:gd name="T66" fmla="*/ 860 w 1505"/>
                <a:gd name="T67" fmla="*/ 344 h 1361"/>
                <a:gd name="T68" fmla="*/ 846 w 1505"/>
                <a:gd name="T69" fmla="*/ 417 h 1361"/>
                <a:gd name="T70" fmla="*/ 765 w 1505"/>
                <a:gd name="T71" fmla="*/ 467 h 1361"/>
                <a:gd name="T72" fmla="*/ 771 w 1505"/>
                <a:gd name="T73" fmla="*/ 553 h 1361"/>
                <a:gd name="T74" fmla="*/ 704 w 1505"/>
                <a:gd name="T75" fmla="*/ 617 h 1361"/>
                <a:gd name="T76" fmla="*/ 717 w 1505"/>
                <a:gd name="T77" fmla="*/ 656 h 1361"/>
                <a:gd name="T78" fmla="*/ 822 w 1505"/>
                <a:gd name="T79" fmla="*/ 654 h 1361"/>
                <a:gd name="T80" fmla="*/ 838 w 1505"/>
                <a:gd name="T81" fmla="*/ 689 h 1361"/>
                <a:gd name="T82" fmla="*/ 736 w 1505"/>
                <a:gd name="T83" fmla="*/ 767 h 1361"/>
                <a:gd name="T84" fmla="*/ 500 w 1505"/>
                <a:gd name="T85" fmla="*/ 765 h 1361"/>
                <a:gd name="T86" fmla="*/ 438 w 1505"/>
                <a:gd name="T87" fmla="*/ 738 h 1361"/>
                <a:gd name="T88" fmla="*/ 394 w 1505"/>
                <a:gd name="T89" fmla="*/ 779 h 1361"/>
                <a:gd name="T90" fmla="*/ 356 w 1505"/>
                <a:gd name="T91" fmla="*/ 829 h 1361"/>
                <a:gd name="T92" fmla="*/ 259 w 1505"/>
                <a:gd name="T93" fmla="*/ 847 h 1361"/>
                <a:gd name="T94" fmla="*/ 235 w 1505"/>
                <a:gd name="T95" fmla="*/ 810 h 1361"/>
                <a:gd name="T96" fmla="*/ 199 w 1505"/>
                <a:gd name="T97" fmla="*/ 804 h 1361"/>
                <a:gd name="T98" fmla="*/ 157 w 1505"/>
                <a:gd name="T99" fmla="*/ 749 h 1361"/>
                <a:gd name="T100" fmla="*/ 91 w 1505"/>
                <a:gd name="T101" fmla="*/ 719 h 1361"/>
                <a:gd name="T102" fmla="*/ 43 w 1505"/>
                <a:gd name="T103" fmla="*/ 738 h 1361"/>
                <a:gd name="T104" fmla="*/ 6 w 1505"/>
                <a:gd name="T105" fmla="*/ 801 h 1361"/>
                <a:gd name="T106" fmla="*/ 23 w 1505"/>
                <a:gd name="T107" fmla="*/ 859 h 1361"/>
                <a:gd name="T108" fmla="*/ 0 w 1505"/>
                <a:gd name="T109" fmla="*/ 922 h 1361"/>
                <a:gd name="T110" fmla="*/ 72 w 1505"/>
                <a:gd name="T111" fmla="*/ 1064 h 1361"/>
                <a:gd name="T112" fmla="*/ 115 w 1505"/>
                <a:gd name="T113" fmla="*/ 1035 h 1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505" h="1361">
                  <a:moveTo>
                    <a:pt x="115" y="1035"/>
                  </a:moveTo>
                  <a:lnTo>
                    <a:pt x="167" y="1149"/>
                  </a:lnTo>
                  <a:lnTo>
                    <a:pt x="107" y="1173"/>
                  </a:lnTo>
                  <a:lnTo>
                    <a:pt x="121" y="1262"/>
                  </a:lnTo>
                  <a:lnTo>
                    <a:pt x="374" y="1255"/>
                  </a:lnTo>
                  <a:lnTo>
                    <a:pt x="454" y="1361"/>
                  </a:lnTo>
                  <a:lnTo>
                    <a:pt x="723" y="1269"/>
                  </a:lnTo>
                  <a:lnTo>
                    <a:pt x="950" y="1202"/>
                  </a:lnTo>
                  <a:lnTo>
                    <a:pt x="1176" y="1180"/>
                  </a:lnTo>
                  <a:lnTo>
                    <a:pt x="1257" y="1114"/>
                  </a:lnTo>
                  <a:lnTo>
                    <a:pt x="1274" y="1038"/>
                  </a:lnTo>
                  <a:lnTo>
                    <a:pt x="1281" y="995"/>
                  </a:lnTo>
                  <a:lnTo>
                    <a:pt x="1505" y="564"/>
                  </a:lnTo>
                  <a:lnTo>
                    <a:pt x="1475" y="533"/>
                  </a:lnTo>
                  <a:lnTo>
                    <a:pt x="1455" y="476"/>
                  </a:lnTo>
                  <a:lnTo>
                    <a:pt x="1414" y="408"/>
                  </a:lnTo>
                  <a:lnTo>
                    <a:pt x="1377" y="411"/>
                  </a:lnTo>
                  <a:lnTo>
                    <a:pt x="1328" y="404"/>
                  </a:lnTo>
                  <a:lnTo>
                    <a:pt x="1304" y="327"/>
                  </a:lnTo>
                  <a:lnTo>
                    <a:pt x="1272" y="277"/>
                  </a:lnTo>
                  <a:lnTo>
                    <a:pt x="1283" y="266"/>
                  </a:lnTo>
                  <a:lnTo>
                    <a:pt x="1300" y="229"/>
                  </a:lnTo>
                  <a:lnTo>
                    <a:pt x="1281" y="197"/>
                  </a:lnTo>
                  <a:lnTo>
                    <a:pt x="1183" y="177"/>
                  </a:lnTo>
                  <a:lnTo>
                    <a:pt x="1079" y="81"/>
                  </a:lnTo>
                  <a:lnTo>
                    <a:pt x="1035" y="81"/>
                  </a:lnTo>
                  <a:lnTo>
                    <a:pt x="836" y="0"/>
                  </a:lnTo>
                  <a:lnTo>
                    <a:pt x="835" y="29"/>
                  </a:lnTo>
                  <a:lnTo>
                    <a:pt x="800" y="55"/>
                  </a:lnTo>
                  <a:lnTo>
                    <a:pt x="764" y="160"/>
                  </a:lnTo>
                  <a:lnTo>
                    <a:pt x="834" y="181"/>
                  </a:lnTo>
                  <a:lnTo>
                    <a:pt x="892" y="247"/>
                  </a:lnTo>
                  <a:lnTo>
                    <a:pt x="905" y="320"/>
                  </a:lnTo>
                  <a:lnTo>
                    <a:pt x="860" y="344"/>
                  </a:lnTo>
                  <a:lnTo>
                    <a:pt x="846" y="417"/>
                  </a:lnTo>
                  <a:lnTo>
                    <a:pt x="765" y="467"/>
                  </a:lnTo>
                  <a:lnTo>
                    <a:pt x="771" y="553"/>
                  </a:lnTo>
                  <a:lnTo>
                    <a:pt x="704" y="617"/>
                  </a:lnTo>
                  <a:lnTo>
                    <a:pt x="717" y="656"/>
                  </a:lnTo>
                  <a:lnTo>
                    <a:pt x="822" y="654"/>
                  </a:lnTo>
                  <a:lnTo>
                    <a:pt x="838" y="689"/>
                  </a:lnTo>
                  <a:lnTo>
                    <a:pt x="736" y="767"/>
                  </a:lnTo>
                  <a:lnTo>
                    <a:pt x="500" y="765"/>
                  </a:lnTo>
                  <a:lnTo>
                    <a:pt x="438" y="738"/>
                  </a:lnTo>
                  <a:lnTo>
                    <a:pt x="394" y="779"/>
                  </a:lnTo>
                  <a:lnTo>
                    <a:pt x="356" y="829"/>
                  </a:lnTo>
                  <a:lnTo>
                    <a:pt x="259" y="847"/>
                  </a:lnTo>
                  <a:lnTo>
                    <a:pt x="235" y="810"/>
                  </a:lnTo>
                  <a:lnTo>
                    <a:pt x="199" y="804"/>
                  </a:lnTo>
                  <a:lnTo>
                    <a:pt x="157" y="749"/>
                  </a:lnTo>
                  <a:lnTo>
                    <a:pt x="91" y="719"/>
                  </a:lnTo>
                  <a:lnTo>
                    <a:pt x="43" y="738"/>
                  </a:lnTo>
                  <a:lnTo>
                    <a:pt x="6" y="801"/>
                  </a:lnTo>
                  <a:lnTo>
                    <a:pt x="23" y="859"/>
                  </a:lnTo>
                  <a:lnTo>
                    <a:pt x="0" y="922"/>
                  </a:lnTo>
                  <a:lnTo>
                    <a:pt x="72" y="1064"/>
                  </a:lnTo>
                  <a:lnTo>
                    <a:pt x="115" y="103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76" name="Freeform 264"/>
            <p:cNvSpPr>
              <a:spLocks/>
            </p:cNvSpPr>
            <p:nvPr/>
          </p:nvSpPr>
          <p:spPr bwMode="auto">
            <a:xfrm>
              <a:off x="7157" y="3150"/>
              <a:ext cx="251" cy="227"/>
            </a:xfrm>
            <a:custGeom>
              <a:avLst/>
              <a:gdLst>
                <a:gd name="T0" fmla="*/ 115 w 1505"/>
                <a:gd name="T1" fmla="*/ 1035 h 1361"/>
                <a:gd name="T2" fmla="*/ 167 w 1505"/>
                <a:gd name="T3" fmla="*/ 1149 h 1361"/>
                <a:gd name="T4" fmla="*/ 107 w 1505"/>
                <a:gd name="T5" fmla="*/ 1173 h 1361"/>
                <a:gd name="T6" fmla="*/ 121 w 1505"/>
                <a:gd name="T7" fmla="*/ 1262 h 1361"/>
                <a:gd name="T8" fmla="*/ 374 w 1505"/>
                <a:gd name="T9" fmla="*/ 1255 h 1361"/>
                <a:gd name="T10" fmla="*/ 454 w 1505"/>
                <a:gd name="T11" fmla="*/ 1361 h 1361"/>
                <a:gd name="T12" fmla="*/ 723 w 1505"/>
                <a:gd name="T13" fmla="*/ 1269 h 1361"/>
                <a:gd name="T14" fmla="*/ 950 w 1505"/>
                <a:gd name="T15" fmla="*/ 1202 h 1361"/>
                <a:gd name="T16" fmla="*/ 1176 w 1505"/>
                <a:gd name="T17" fmla="*/ 1180 h 1361"/>
                <a:gd name="T18" fmla="*/ 1257 w 1505"/>
                <a:gd name="T19" fmla="*/ 1114 h 1361"/>
                <a:gd name="T20" fmla="*/ 1274 w 1505"/>
                <a:gd name="T21" fmla="*/ 1038 h 1361"/>
                <a:gd name="T22" fmla="*/ 1281 w 1505"/>
                <a:gd name="T23" fmla="*/ 995 h 1361"/>
                <a:gd name="T24" fmla="*/ 1505 w 1505"/>
                <a:gd name="T25" fmla="*/ 564 h 1361"/>
                <a:gd name="T26" fmla="*/ 1475 w 1505"/>
                <a:gd name="T27" fmla="*/ 533 h 1361"/>
                <a:gd name="T28" fmla="*/ 1455 w 1505"/>
                <a:gd name="T29" fmla="*/ 476 h 1361"/>
                <a:gd name="T30" fmla="*/ 1414 w 1505"/>
                <a:gd name="T31" fmla="*/ 408 h 1361"/>
                <a:gd name="T32" fmla="*/ 1377 w 1505"/>
                <a:gd name="T33" fmla="*/ 411 h 1361"/>
                <a:gd name="T34" fmla="*/ 1328 w 1505"/>
                <a:gd name="T35" fmla="*/ 404 h 1361"/>
                <a:gd name="T36" fmla="*/ 1304 w 1505"/>
                <a:gd name="T37" fmla="*/ 327 h 1361"/>
                <a:gd name="T38" fmla="*/ 1272 w 1505"/>
                <a:gd name="T39" fmla="*/ 277 h 1361"/>
                <a:gd name="T40" fmla="*/ 1283 w 1505"/>
                <a:gd name="T41" fmla="*/ 266 h 1361"/>
                <a:gd name="T42" fmla="*/ 1300 w 1505"/>
                <a:gd name="T43" fmla="*/ 229 h 1361"/>
                <a:gd name="T44" fmla="*/ 1281 w 1505"/>
                <a:gd name="T45" fmla="*/ 197 h 1361"/>
                <a:gd name="T46" fmla="*/ 1183 w 1505"/>
                <a:gd name="T47" fmla="*/ 177 h 1361"/>
                <a:gd name="T48" fmla="*/ 1079 w 1505"/>
                <a:gd name="T49" fmla="*/ 81 h 1361"/>
                <a:gd name="T50" fmla="*/ 1035 w 1505"/>
                <a:gd name="T51" fmla="*/ 81 h 1361"/>
                <a:gd name="T52" fmla="*/ 836 w 1505"/>
                <a:gd name="T53" fmla="*/ 0 h 1361"/>
                <a:gd name="T54" fmla="*/ 835 w 1505"/>
                <a:gd name="T55" fmla="*/ 29 h 1361"/>
                <a:gd name="T56" fmla="*/ 800 w 1505"/>
                <a:gd name="T57" fmla="*/ 55 h 1361"/>
                <a:gd name="T58" fmla="*/ 764 w 1505"/>
                <a:gd name="T59" fmla="*/ 160 h 1361"/>
                <a:gd name="T60" fmla="*/ 834 w 1505"/>
                <a:gd name="T61" fmla="*/ 181 h 1361"/>
                <a:gd name="T62" fmla="*/ 892 w 1505"/>
                <a:gd name="T63" fmla="*/ 247 h 1361"/>
                <a:gd name="T64" fmla="*/ 905 w 1505"/>
                <a:gd name="T65" fmla="*/ 320 h 1361"/>
                <a:gd name="T66" fmla="*/ 860 w 1505"/>
                <a:gd name="T67" fmla="*/ 344 h 1361"/>
                <a:gd name="T68" fmla="*/ 846 w 1505"/>
                <a:gd name="T69" fmla="*/ 417 h 1361"/>
                <a:gd name="T70" fmla="*/ 765 w 1505"/>
                <a:gd name="T71" fmla="*/ 467 h 1361"/>
                <a:gd name="T72" fmla="*/ 771 w 1505"/>
                <a:gd name="T73" fmla="*/ 553 h 1361"/>
                <a:gd name="T74" fmla="*/ 704 w 1505"/>
                <a:gd name="T75" fmla="*/ 617 h 1361"/>
                <a:gd name="T76" fmla="*/ 717 w 1505"/>
                <a:gd name="T77" fmla="*/ 656 h 1361"/>
                <a:gd name="T78" fmla="*/ 822 w 1505"/>
                <a:gd name="T79" fmla="*/ 654 h 1361"/>
                <a:gd name="T80" fmla="*/ 838 w 1505"/>
                <a:gd name="T81" fmla="*/ 689 h 1361"/>
                <a:gd name="T82" fmla="*/ 736 w 1505"/>
                <a:gd name="T83" fmla="*/ 767 h 1361"/>
                <a:gd name="T84" fmla="*/ 500 w 1505"/>
                <a:gd name="T85" fmla="*/ 765 h 1361"/>
                <a:gd name="T86" fmla="*/ 438 w 1505"/>
                <a:gd name="T87" fmla="*/ 738 h 1361"/>
                <a:gd name="T88" fmla="*/ 394 w 1505"/>
                <a:gd name="T89" fmla="*/ 779 h 1361"/>
                <a:gd name="T90" fmla="*/ 356 w 1505"/>
                <a:gd name="T91" fmla="*/ 829 h 1361"/>
                <a:gd name="T92" fmla="*/ 259 w 1505"/>
                <a:gd name="T93" fmla="*/ 847 h 1361"/>
                <a:gd name="T94" fmla="*/ 235 w 1505"/>
                <a:gd name="T95" fmla="*/ 810 h 1361"/>
                <a:gd name="T96" fmla="*/ 199 w 1505"/>
                <a:gd name="T97" fmla="*/ 804 h 1361"/>
                <a:gd name="T98" fmla="*/ 157 w 1505"/>
                <a:gd name="T99" fmla="*/ 749 h 1361"/>
                <a:gd name="T100" fmla="*/ 91 w 1505"/>
                <a:gd name="T101" fmla="*/ 719 h 1361"/>
                <a:gd name="T102" fmla="*/ 43 w 1505"/>
                <a:gd name="T103" fmla="*/ 738 h 1361"/>
                <a:gd name="T104" fmla="*/ 6 w 1505"/>
                <a:gd name="T105" fmla="*/ 801 h 1361"/>
                <a:gd name="T106" fmla="*/ 23 w 1505"/>
                <a:gd name="T107" fmla="*/ 859 h 1361"/>
                <a:gd name="T108" fmla="*/ 0 w 1505"/>
                <a:gd name="T109" fmla="*/ 922 h 1361"/>
                <a:gd name="T110" fmla="*/ 72 w 1505"/>
                <a:gd name="T111" fmla="*/ 1064 h 1361"/>
                <a:gd name="T112" fmla="*/ 115 w 1505"/>
                <a:gd name="T113" fmla="*/ 1035 h 1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505" h="1361">
                  <a:moveTo>
                    <a:pt x="115" y="1035"/>
                  </a:moveTo>
                  <a:lnTo>
                    <a:pt x="167" y="1149"/>
                  </a:lnTo>
                  <a:lnTo>
                    <a:pt x="107" y="1173"/>
                  </a:lnTo>
                  <a:lnTo>
                    <a:pt x="121" y="1262"/>
                  </a:lnTo>
                  <a:lnTo>
                    <a:pt x="374" y="1255"/>
                  </a:lnTo>
                  <a:lnTo>
                    <a:pt x="454" y="1361"/>
                  </a:lnTo>
                  <a:lnTo>
                    <a:pt x="723" y="1269"/>
                  </a:lnTo>
                  <a:lnTo>
                    <a:pt x="950" y="1202"/>
                  </a:lnTo>
                  <a:lnTo>
                    <a:pt x="1176" y="1180"/>
                  </a:lnTo>
                  <a:lnTo>
                    <a:pt x="1257" y="1114"/>
                  </a:lnTo>
                  <a:lnTo>
                    <a:pt x="1274" y="1038"/>
                  </a:lnTo>
                  <a:lnTo>
                    <a:pt x="1281" y="995"/>
                  </a:lnTo>
                  <a:lnTo>
                    <a:pt x="1505" y="564"/>
                  </a:lnTo>
                  <a:lnTo>
                    <a:pt x="1475" y="533"/>
                  </a:lnTo>
                  <a:lnTo>
                    <a:pt x="1455" y="476"/>
                  </a:lnTo>
                  <a:lnTo>
                    <a:pt x="1414" y="408"/>
                  </a:lnTo>
                  <a:lnTo>
                    <a:pt x="1377" y="411"/>
                  </a:lnTo>
                  <a:lnTo>
                    <a:pt x="1328" y="404"/>
                  </a:lnTo>
                  <a:lnTo>
                    <a:pt x="1304" y="327"/>
                  </a:lnTo>
                  <a:lnTo>
                    <a:pt x="1272" y="277"/>
                  </a:lnTo>
                  <a:lnTo>
                    <a:pt x="1283" y="266"/>
                  </a:lnTo>
                  <a:lnTo>
                    <a:pt x="1300" y="229"/>
                  </a:lnTo>
                  <a:lnTo>
                    <a:pt x="1281" y="197"/>
                  </a:lnTo>
                  <a:lnTo>
                    <a:pt x="1183" y="177"/>
                  </a:lnTo>
                  <a:lnTo>
                    <a:pt x="1079" y="81"/>
                  </a:lnTo>
                  <a:lnTo>
                    <a:pt x="1035" y="81"/>
                  </a:lnTo>
                  <a:lnTo>
                    <a:pt x="836" y="0"/>
                  </a:lnTo>
                  <a:lnTo>
                    <a:pt x="835" y="29"/>
                  </a:lnTo>
                  <a:lnTo>
                    <a:pt x="800" y="55"/>
                  </a:lnTo>
                  <a:lnTo>
                    <a:pt x="764" y="160"/>
                  </a:lnTo>
                  <a:lnTo>
                    <a:pt x="834" y="181"/>
                  </a:lnTo>
                  <a:lnTo>
                    <a:pt x="892" y="247"/>
                  </a:lnTo>
                  <a:lnTo>
                    <a:pt x="905" y="320"/>
                  </a:lnTo>
                  <a:lnTo>
                    <a:pt x="860" y="344"/>
                  </a:lnTo>
                  <a:lnTo>
                    <a:pt x="846" y="417"/>
                  </a:lnTo>
                  <a:lnTo>
                    <a:pt x="765" y="467"/>
                  </a:lnTo>
                  <a:lnTo>
                    <a:pt x="771" y="553"/>
                  </a:lnTo>
                  <a:lnTo>
                    <a:pt x="704" y="617"/>
                  </a:lnTo>
                  <a:lnTo>
                    <a:pt x="717" y="656"/>
                  </a:lnTo>
                  <a:lnTo>
                    <a:pt x="822" y="654"/>
                  </a:lnTo>
                  <a:lnTo>
                    <a:pt x="838" y="689"/>
                  </a:lnTo>
                  <a:lnTo>
                    <a:pt x="736" y="767"/>
                  </a:lnTo>
                  <a:lnTo>
                    <a:pt x="500" y="765"/>
                  </a:lnTo>
                  <a:lnTo>
                    <a:pt x="438" y="738"/>
                  </a:lnTo>
                  <a:lnTo>
                    <a:pt x="394" y="779"/>
                  </a:lnTo>
                  <a:lnTo>
                    <a:pt x="356" y="829"/>
                  </a:lnTo>
                  <a:lnTo>
                    <a:pt x="259" y="847"/>
                  </a:lnTo>
                  <a:lnTo>
                    <a:pt x="235" y="810"/>
                  </a:lnTo>
                  <a:lnTo>
                    <a:pt x="199" y="804"/>
                  </a:lnTo>
                  <a:lnTo>
                    <a:pt x="157" y="749"/>
                  </a:lnTo>
                  <a:lnTo>
                    <a:pt x="91" y="719"/>
                  </a:lnTo>
                  <a:lnTo>
                    <a:pt x="43" y="738"/>
                  </a:lnTo>
                  <a:lnTo>
                    <a:pt x="6" y="801"/>
                  </a:lnTo>
                  <a:lnTo>
                    <a:pt x="23" y="859"/>
                  </a:lnTo>
                  <a:lnTo>
                    <a:pt x="0" y="922"/>
                  </a:lnTo>
                  <a:lnTo>
                    <a:pt x="72" y="1064"/>
                  </a:lnTo>
                  <a:lnTo>
                    <a:pt x="115" y="103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77" name="Freeform 265"/>
            <p:cNvSpPr>
              <a:spLocks/>
            </p:cNvSpPr>
            <p:nvPr/>
          </p:nvSpPr>
          <p:spPr bwMode="auto">
            <a:xfrm>
              <a:off x="6674" y="3448"/>
              <a:ext cx="244" cy="240"/>
            </a:xfrm>
            <a:custGeom>
              <a:avLst/>
              <a:gdLst>
                <a:gd name="T0" fmla="*/ 1431 w 1464"/>
                <a:gd name="T1" fmla="*/ 217 h 1437"/>
                <a:gd name="T2" fmla="*/ 1428 w 1464"/>
                <a:gd name="T3" fmla="*/ 250 h 1437"/>
                <a:gd name="T4" fmla="*/ 1455 w 1464"/>
                <a:gd name="T5" fmla="*/ 325 h 1437"/>
                <a:gd name="T6" fmla="*/ 1464 w 1464"/>
                <a:gd name="T7" fmla="*/ 1059 h 1437"/>
                <a:gd name="T8" fmla="*/ 1028 w 1464"/>
                <a:gd name="T9" fmla="*/ 1227 h 1437"/>
                <a:gd name="T10" fmla="*/ 1026 w 1464"/>
                <a:gd name="T11" fmla="*/ 1269 h 1437"/>
                <a:gd name="T12" fmla="*/ 962 w 1464"/>
                <a:gd name="T13" fmla="*/ 1311 h 1437"/>
                <a:gd name="T14" fmla="*/ 728 w 1464"/>
                <a:gd name="T15" fmla="*/ 1311 h 1437"/>
                <a:gd name="T16" fmla="*/ 99 w 1464"/>
                <a:gd name="T17" fmla="*/ 1437 h 1437"/>
                <a:gd name="T18" fmla="*/ 0 w 1464"/>
                <a:gd name="T19" fmla="*/ 1305 h 1437"/>
                <a:gd name="T20" fmla="*/ 33 w 1464"/>
                <a:gd name="T21" fmla="*/ 376 h 1437"/>
                <a:gd name="T22" fmla="*/ 111 w 1464"/>
                <a:gd name="T23" fmla="*/ 325 h 1437"/>
                <a:gd name="T24" fmla="*/ 105 w 1464"/>
                <a:gd name="T25" fmla="*/ 265 h 1437"/>
                <a:gd name="T26" fmla="*/ 169 w 1464"/>
                <a:gd name="T27" fmla="*/ 244 h 1437"/>
                <a:gd name="T28" fmla="*/ 361 w 1464"/>
                <a:gd name="T29" fmla="*/ 154 h 1437"/>
                <a:gd name="T30" fmla="*/ 353 w 1464"/>
                <a:gd name="T31" fmla="*/ 100 h 1437"/>
                <a:gd name="T32" fmla="*/ 392 w 1464"/>
                <a:gd name="T33" fmla="*/ 55 h 1437"/>
                <a:gd name="T34" fmla="*/ 398 w 1464"/>
                <a:gd name="T35" fmla="*/ 0 h 1437"/>
                <a:gd name="T36" fmla="*/ 503 w 1464"/>
                <a:gd name="T37" fmla="*/ 259 h 1437"/>
                <a:gd name="T38" fmla="*/ 638 w 1464"/>
                <a:gd name="T39" fmla="*/ 310 h 1437"/>
                <a:gd name="T40" fmla="*/ 872 w 1464"/>
                <a:gd name="T41" fmla="*/ 403 h 1437"/>
                <a:gd name="T42" fmla="*/ 1077 w 1464"/>
                <a:gd name="T43" fmla="*/ 392 h 1437"/>
                <a:gd name="T44" fmla="*/ 1332 w 1464"/>
                <a:gd name="T45" fmla="*/ 208 h 1437"/>
                <a:gd name="T46" fmla="*/ 1356 w 1464"/>
                <a:gd name="T47" fmla="*/ 189 h 1437"/>
                <a:gd name="T48" fmla="*/ 1431 w 1464"/>
                <a:gd name="T49" fmla="*/ 217 h 14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64" h="1437">
                  <a:moveTo>
                    <a:pt x="1431" y="217"/>
                  </a:moveTo>
                  <a:lnTo>
                    <a:pt x="1428" y="250"/>
                  </a:lnTo>
                  <a:lnTo>
                    <a:pt x="1455" y="325"/>
                  </a:lnTo>
                  <a:lnTo>
                    <a:pt x="1464" y="1059"/>
                  </a:lnTo>
                  <a:lnTo>
                    <a:pt x="1028" y="1227"/>
                  </a:lnTo>
                  <a:lnTo>
                    <a:pt x="1026" y="1269"/>
                  </a:lnTo>
                  <a:lnTo>
                    <a:pt x="962" y="1311"/>
                  </a:lnTo>
                  <a:lnTo>
                    <a:pt x="728" y="1311"/>
                  </a:lnTo>
                  <a:lnTo>
                    <a:pt x="99" y="1437"/>
                  </a:lnTo>
                  <a:lnTo>
                    <a:pt x="0" y="1305"/>
                  </a:lnTo>
                  <a:lnTo>
                    <a:pt x="33" y="376"/>
                  </a:lnTo>
                  <a:lnTo>
                    <a:pt x="111" y="325"/>
                  </a:lnTo>
                  <a:lnTo>
                    <a:pt x="105" y="265"/>
                  </a:lnTo>
                  <a:lnTo>
                    <a:pt x="169" y="244"/>
                  </a:lnTo>
                  <a:lnTo>
                    <a:pt x="361" y="154"/>
                  </a:lnTo>
                  <a:lnTo>
                    <a:pt x="353" y="100"/>
                  </a:lnTo>
                  <a:lnTo>
                    <a:pt x="392" y="55"/>
                  </a:lnTo>
                  <a:lnTo>
                    <a:pt x="398" y="0"/>
                  </a:lnTo>
                  <a:lnTo>
                    <a:pt x="503" y="259"/>
                  </a:lnTo>
                  <a:lnTo>
                    <a:pt x="638" y="310"/>
                  </a:lnTo>
                  <a:lnTo>
                    <a:pt x="872" y="403"/>
                  </a:lnTo>
                  <a:lnTo>
                    <a:pt x="1077" y="392"/>
                  </a:lnTo>
                  <a:lnTo>
                    <a:pt x="1332" y="208"/>
                  </a:lnTo>
                  <a:lnTo>
                    <a:pt x="1356" y="189"/>
                  </a:lnTo>
                  <a:lnTo>
                    <a:pt x="1431" y="21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78" name="Freeform 266"/>
            <p:cNvSpPr>
              <a:spLocks/>
            </p:cNvSpPr>
            <p:nvPr/>
          </p:nvSpPr>
          <p:spPr bwMode="auto">
            <a:xfrm>
              <a:off x="6674" y="3448"/>
              <a:ext cx="244" cy="240"/>
            </a:xfrm>
            <a:custGeom>
              <a:avLst/>
              <a:gdLst>
                <a:gd name="T0" fmla="*/ 1431 w 1464"/>
                <a:gd name="T1" fmla="*/ 217 h 1437"/>
                <a:gd name="T2" fmla="*/ 1428 w 1464"/>
                <a:gd name="T3" fmla="*/ 250 h 1437"/>
                <a:gd name="T4" fmla="*/ 1455 w 1464"/>
                <a:gd name="T5" fmla="*/ 325 h 1437"/>
                <a:gd name="T6" fmla="*/ 1464 w 1464"/>
                <a:gd name="T7" fmla="*/ 1059 h 1437"/>
                <a:gd name="T8" fmla="*/ 1028 w 1464"/>
                <a:gd name="T9" fmla="*/ 1227 h 1437"/>
                <a:gd name="T10" fmla="*/ 1026 w 1464"/>
                <a:gd name="T11" fmla="*/ 1269 h 1437"/>
                <a:gd name="T12" fmla="*/ 962 w 1464"/>
                <a:gd name="T13" fmla="*/ 1311 h 1437"/>
                <a:gd name="T14" fmla="*/ 728 w 1464"/>
                <a:gd name="T15" fmla="*/ 1311 h 1437"/>
                <a:gd name="T16" fmla="*/ 99 w 1464"/>
                <a:gd name="T17" fmla="*/ 1437 h 1437"/>
                <a:gd name="T18" fmla="*/ 0 w 1464"/>
                <a:gd name="T19" fmla="*/ 1305 h 1437"/>
                <a:gd name="T20" fmla="*/ 33 w 1464"/>
                <a:gd name="T21" fmla="*/ 376 h 1437"/>
                <a:gd name="T22" fmla="*/ 111 w 1464"/>
                <a:gd name="T23" fmla="*/ 325 h 1437"/>
                <a:gd name="T24" fmla="*/ 105 w 1464"/>
                <a:gd name="T25" fmla="*/ 265 h 1437"/>
                <a:gd name="T26" fmla="*/ 169 w 1464"/>
                <a:gd name="T27" fmla="*/ 244 h 1437"/>
                <a:gd name="T28" fmla="*/ 361 w 1464"/>
                <a:gd name="T29" fmla="*/ 154 h 1437"/>
                <a:gd name="T30" fmla="*/ 353 w 1464"/>
                <a:gd name="T31" fmla="*/ 100 h 1437"/>
                <a:gd name="T32" fmla="*/ 392 w 1464"/>
                <a:gd name="T33" fmla="*/ 55 h 1437"/>
                <a:gd name="T34" fmla="*/ 398 w 1464"/>
                <a:gd name="T35" fmla="*/ 0 h 1437"/>
                <a:gd name="T36" fmla="*/ 503 w 1464"/>
                <a:gd name="T37" fmla="*/ 259 h 1437"/>
                <a:gd name="T38" fmla="*/ 638 w 1464"/>
                <a:gd name="T39" fmla="*/ 310 h 1437"/>
                <a:gd name="T40" fmla="*/ 872 w 1464"/>
                <a:gd name="T41" fmla="*/ 403 h 1437"/>
                <a:gd name="T42" fmla="*/ 1077 w 1464"/>
                <a:gd name="T43" fmla="*/ 392 h 1437"/>
                <a:gd name="T44" fmla="*/ 1332 w 1464"/>
                <a:gd name="T45" fmla="*/ 208 h 1437"/>
                <a:gd name="T46" fmla="*/ 1356 w 1464"/>
                <a:gd name="T47" fmla="*/ 189 h 1437"/>
                <a:gd name="T48" fmla="*/ 1431 w 1464"/>
                <a:gd name="T49" fmla="*/ 217 h 14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64" h="1437">
                  <a:moveTo>
                    <a:pt x="1431" y="217"/>
                  </a:moveTo>
                  <a:lnTo>
                    <a:pt x="1428" y="250"/>
                  </a:lnTo>
                  <a:lnTo>
                    <a:pt x="1455" y="325"/>
                  </a:lnTo>
                  <a:lnTo>
                    <a:pt x="1464" y="1059"/>
                  </a:lnTo>
                  <a:lnTo>
                    <a:pt x="1028" y="1227"/>
                  </a:lnTo>
                  <a:lnTo>
                    <a:pt x="1026" y="1269"/>
                  </a:lnTo>
                  <a:lnTo>
                    <a:pt x="962" y="1311"/>
                  </a:lnTo>
                  <a:lnTo>
                    <a:pt x="728" y="1311"/>
                  </a:lnTo>
                  <a:lnTo>
                    <a:pt x="99" y="1437"/>
                  </a:lnTo>
                  <a:lnTo>
                    <a:pt x="0" y="1305"/>
                  </a:lnTo>
                  <a:lnTo>
                    <a:pt x="33" y="376"/>
                  </a:lnTo>
                  <a:lnTo>
                    <a:pt x="111" y="325"/>
                  </a:lnTo>
                  <a:lnTo>
                    <a:pt x="105" y="265"/>
                  </a:lnTo>
                  <a:lnTo>
                    <a:pt x="169" y="244"/>
                  </a:lnTo>
                  <a:lnTo>
                    <a:pt x="361" y="154"/>
                  </a:lnTo>
                  <a:lnTo>
                    <a:pt x="353" y="100"/>
                  </a:lnTo>
                  <a:lnTo>
                    <a:pt x="392" y="55"/>
                  </a:lnTo>
                  <a:lnTo>
                    <a:pt x="398" y="0"/>
                  </a:lnTo>
                  <a:lnTo>
                    <a:pt x="503" y="259"/>
                  </a:lnTo>
                  <a:lnTo>
                    <a:pt x="638" y="310"/>
                  </a:lnTo>
                  <a:lnTo>
                    <a:pt x="872" y="403"/>
                  </a:lnTo>
                  <a:lnTo>
                    <a:pt x="1077" y="392"/>
                  </a:lnTo>
                  <a:lnTo>
                    <a:pt x="1332" y="208"/>
                  </a:lnTo>
                  <a:lnTo>
                    <a:pt x="1356" y="189"/>
                  </a:lnTo>
                  <a:lnTo>
                    <a:pt x="1431" y="21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79" name="Freeform 267"/>
            <p:cNvSpPr>
              <a:spLocks/>
            </p:cNvSpPr>
            <p:nvPr/>
          </p:nvSpPr>
          <p:spPr bwMode="auto">
            <a:xfrm>
              <a:off x="6740" y="3415"/>
              <a:ext cx="178" cy="101"/>
            </a:xfrm>
            <a:custGeom>
              <a:avLst/>
              <a:gdLst>
                <a:gd name="T0" fmla="*/ 164 w 1066"/>
                <a:gd name="T1" fmla="*/ 123 h 600"/>
                <a:gd name="T2" fmla="*/ 251 w 1066"/>
                <a:gd name="T3" fmla="*/ 90 h 600"/>
                <a:gd name="T4" fmla="*/ 267 w 1066"/>
                <a:gd name="T5" fmla="*/ 0 h 600"/>
                <a:gd name="T6" fmla="*/ 306 w 1066"/>
                <a:gd name="T7" fmla="*/ 0 h 600"/>
                <a:gd name="T8" fmla="*/ 347 w 1066"/>
                <a:gd name="T9" fmla="*/ 60 h 600"/>
                <a:gd name="T10" fmla="*/ 663 w 1066"/>
                <a:gd name="T11" fmla="*/ 78 h 600"/>
                <a:gd name="T12" fmla="*/ 741 w 1066"/>
                <a:gd name="T13" fmla="*/ 56 h 600"/>
                <a:gd name="T14" fmla="*/ 835 w 1066"/>
                <a:gd name="T15" fmla="*/ 90 h 600"/>
                <a:gd name="T16" fmla="*/ 846 w 1066"/>
                <a:gd name="T17" fmla="*/ 321 h 600"/>
                <a:gd name="T18" fmla="*/ 936 w 1066"/>
                <a:gd name="T19" fmla="*/ 321 h 600"/>
                <a:gd name="T20" fmla="*/ 1045 w 1066"/>
                <a:gd name="T21" fmla="*/ 269 h 600"/>
                <a:gd name="T22" fmla="*/ 1066 w 1066"/>
                <a:gd name="T23" fmla="*/ 360 h 600"/>
                <a:gd name="T24" fmla="*/ 1006 w 1066"/>
                <a:gd name="T25" fmla="*/ 402 h 600"/>
                <a:gd name="T26" fmla="*/ 961 w 1066"/>
                <a:gd name="T27" fmla="*/ 390 h 600"/>
                <a:gd name="T28" fmla="*/ 681 w 1066"/>
                <a:gd name="T29" fmla="*/ 589 h 600"/>
                <a:gd name="T30" fmla="*/ 480 w 1066"/>
                <a:gd name="T31" fmla="*/ 600 h 600"/>
                <a:gd name="T32" fmla="*/ 105 w 1066"/>
                <a:gd name="T33" fmla="*/ 459 h 600"/>
                <a:gd name="T34" fmla="*/ 0 w 1066"/>
                <a:gd name="T35" fmla="*/ 197 h 600"/>
                <a:gd name="T36" fmla="*/ 164 w 1066"/>
                <a:gd name="T37" fmla="*/ 123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66" h="600">
                  <a:moveTo>
                    <a:pt x="164" y="123"/>
                  </a:moveTo>
                  <a:lnTo>
                    <a:pt x="251" y="90"/>
                  </a:lnTo>
                  <a:lnTo>
                    <a:pt x="267" y="0"/>
                  </a:lnTo>
                  <a:lnTo>
                    <a:pt x="306" y="0"/>
                  </a:lnTo>
                  <a:lnTo>
                    <a:pt x="347" y="60"/>
                  </a:lnTo>
                  <a:lnTo>
                    <a:pt x="663" y="78"/>
                  </a:lnTo>
                  <a:lnTo>
                    <a:pt x="741" y="56"/>
                  </a:lnTo>
                  <a:lnTo>
                    <a:pt x="835" y="90"/>
                  </a:lnTo>
                  <a:lnTo>
                    <a:pt x="846" y="321"/>
                  </a:lnTo>
                  <a:lnTo>
                    <a:pt x="936" y="321"/>
                  </a:lnTo>
                  <a:lnTo>
                    <a:pt x="1045" y="269"/>
                  </a:lnTo>
                  <a:lnTo>
                    <a:pt x="1066" y="360"/>
                  </a:lnTo>
                  <a:lnTo>
                    <a:pt x="1006" y="402"/>
                  </a:lnTo>
                  <a:lnTo>
                    <a:pt x="961" y="390"/>
                  </a:lnTo>
                  <a:lnTo>
                    <a:pt x="681" y="589"/>
                  </a:lnTo>
                  <a:lnTo>
                    <a:pt x="480" y="600"/>
                  </a:lnTo>
                  <a:lnTo>
                    <a:pt x="105" y="459"/>
                  </a:lnTo>
                  <a:lnTo>
                    <a:pt x="0" y="197"/>
                  </a:lnTo>
                  <a:lnTo>
                    <a:pt x="164" y="12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80" name="Freeform 268"/>
            <p:cNvSpPr>
              <a:spLocks/>
            </p:cNvSpPr>
            <p:nvPr/>
          </p:nvSpPr>
          <p:spPr bwMode="auto">
            <a:xfrm>
              <a:off x="6740" y="3415"/>
              <a:ext cx="178" cy="101"/>
            </a:xfrm>
            <a:custGeom>
              <a:avLst/>
              <a:gdLst>
                <a:gd name="T0" fmla="*/ 164 w 1066"/>
                <a:gd name="T1" fmla="*/ 123 h 600"/>
                <a:gd name="T2" fmla="*/ 251 w 1066"/>
                <a:gd name="T3" fmla="*/ 90 h 600"/>
                <a:gd name="T4" fmla="*/ 267 w 1066"/>
                <a:gd name="T5" fmla="*/ 0 h 600"/>
                <a:gd name="T6" fmla="*/ 306 w 1066"/>
                <a:gd name="T7" fmla="*/ 0 h 600"/>
                <a:gd name="T8" fmla="*/ 347 w 1066"/>
                <a:gd name="T9" fmla="*/ 60 h 600"/>
                <a:gd name="T10" fmla="*/ 663 w 1066"/>
                <a:gd name="T11" fmla="*/ 78 h 600"/>
                <a:gd name="T12" fmla="*/ 741 w 1066"/>
                <a:gd name="T13" fmla="*/ 56 h 600"/>
                <a:gd name="T14" fmla="*/ 835 w 1066"/>
                <a:gd name="T15" fmla="*/ 90 h 600"/>
                <a:gd name="T16" fmla="*/ 846 w 1066"/>
                <a:gd name="T17" fmla="*/ 321 h 600"/>
                <a:gd name="T18" fmla="*/ 936 w 1066"/>
                <a:gd name="T19" fmla="*/ 321 h 600"/>
                <a:gd name="T20" fmla="*/ 1045 w 1066"/>
                <a:gd name="T21" fmla="*/ 269 h 600"/>
                <a:gd name="T22" fmla="*/ 1066 w 1066"/>
                <a:gd name="T23" fmla="*/ 360 h 600"/>
                <a:gd name="T24" fmla="*/ 1006 w 1066"/>
                <a:gd name="T25" fmla="*/ 402 h 600"/>
                <a:gd name="T26" fmla="*/ 961 w 1066"/>
                <a:gd name="T27" fmla="*/ 390 h 600"/>
                <a:gd name="T28" fmla="*/ 681 w 1066"/>
                <a:gd name="T29" fmla="*/ 589 h 600"/>
                <a:gd name="T30" fmla="*/ 480 w 1066"/>
                <a:gd name="T31" fmla="*/ 600 h 600"/>
                <a:gd name="T32" fmla="*/ 105 w 1066"/>
                <a:gd name="T33" fmla="*/ 459 h 600"/>
                <a:gd name="T34" fmla="*/ 0 w 1066"/>
                <a:gd name="T35" fmla="*/ 197 h 600"/>
                <a:gd name="T36" fmla="*/ 164 w 1066"/>
                <a:gd name="T37" fmla="*/ 123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66" h="600">
                  <a:moveTo>
                    <a:pt x="164" y="123"/>
                  </a:moveTo>
                  <a:lnTo>
                    <a:pt x="251" y="90"/>
                  </a:lnTo>
                  <a:lnTo>
                    <a:pt x="267" y="0"/>
                  </a:lnTo>
                  <a:lnTo>
                    <a:pt x="306" y="0"/>
                  </a:lnTo>
                  <a:lnTo>
                    <a:pt x="347" y="60"/>
                  </a:lnTo>
                  <a:lnTo>
                    <a:pt x="663" y="78"/>
                  </a:lnTo>
                  <a:lnTo>
                    <a:pt x="741" y="56"/>
                  </a:lnTo>
                  <a:lnTo>
                    <a:pt x="835" y="90"/>
                  </a:lnTo>
                  <a:lnTo>
                    <a:pt x="846" y="321"/>
                  </a:lnTo>
                  <a:lnTo>
                    <a:pt x="936" y="321"/>
                  </a:lnTo>
                  <a:lnTo>
                    <a:pt x="1045" y="269"/>
                  </a:lnTo>
                  <a:lnTo>
                    <a:pt x="1066" y="360"/>
                  </a:lnTo>
                  <a:lnTo>
                    <a:pt x="1006" y="402"/>
                  </a:lnTo>
                  <a:lnTo>
                    <a:pt x="961" y="390"/>
                  </a:lnTo>
                  <a:lnTo>
                    <a:pt x="681" y="589"/>
                  </a:lnTo>
                  <a:lnTo>
                    <a:pt x="480" y="600"/>
                  </a:lnTo>
                  <a:lnTo>
                    <a:pt x="105" y="459"/>
                  </a:lnTo>
                  <a:lnTo>
                    <a:pt x="0" y="197"/>
                  </a:lnTo>
                  <a:lnTo>
                    <a:pt x="164" y="12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81" name="Freeform 269"/>
            <p:cNvSpPr>
              <a:spLocks/>
            </p:cNvSpPr>
            <p:nvPr/>
          </p:nvSpPr>
          <p:spPr bwMode="auto">
            <a:xfrm>
              <a:off x="6464" y="3425"/>
              <a:ext cx="303" cy="241"/>
            </a:xfrm>
            <a:custGeom>
              <a:avLst/>
              <a:gdLst>
                <a:gd name="T0" fmla="*/ 177 w 1820"/>
                <a:gd name="T1" fmla="*/ 297 h 1449"/>
                <a:gd name="T2" fmla="*/ 333 w 1820"/>
                <a:gd name="T3" fmla="*/ 319 h 1449"/>
                <a:gd name="T4" fmla="*/ 564 w 1820"/>
                <a:gd name="T5" fmla="*/ 280 h 1449"/>
                <a:gd name="T6" fmla="*/ 606 w 1820"/>
                <a:gd name="T7" fmla="*/ 328 h 1449"/>
                <a:gd name="T8" fmla="*/ 1048 w 1820"/>
                <a:gd name="T9" fmla="*/ 472 h 1449"/>
                <a:gd name="T10" fmla="*/ 1069 w 1820"/>
                <a:gd name="T11" fmla="*/ 397 h 1449"/>
                <a:gd name="T12" fmla="*/ 1051 w 1820"/>
                <a:gd name="T13" fmla="*/ 349 h 1449"/>
                <a:gd name="T14" fmla="*/ 1053 w 1820"/>
                <a:gd name="T15" fmla="*/ 329 h 1449"/>
                <a:gd name="T16" fmla="*/ 1057 w 1820"/>
                <a:gd name="T17" fmla="*/ 316 h 1449"/>
                <a:gd name="T18" fmla="*/ 1061 w 1820"/>
                <a:gd name="T19" fmla="*/ 302 h 1449"/>
                <a:gd name="T20" fmla="*/ 1063 w 1820"/>
                <a:gd name="T21" fmla="*/ 283 h 1449"/>
                <a:gd name="T22" fmla="*/ 1159 w 1820"/>
                <a:gd name="T23" fmla="*/ 285 h 1449"/>
                <a:gd name="T24" fmla="*/ 1268 w 1820"/>
                <a:gd name="T25" fmla="*/ 223 h 1449"/>
                <a:gd name="T26" fmla="*/ 1322 w 1820"/>
                <a:gd name="T27" fmla="*/ 238 h 1449"/>
                <a:gd name="T28" fmla="*/ 1463 w 1820"/>
                <a:gd name="T29" fmla="*/ 123 h 1449"/>
                <a:gd name="T30" fmla="*/ 1742 w 1820"/>
                <a:gd name="T31" fmla="*/ 24 h 1449"/>
                <a:gd name="T32" fmla="*/ 1794 w 1820"/>
                <a:gd name="T33" fmla="*/ 0 h 1449"/>
                <a:gd name="T34" fmla="*/ 1820 w 1820"/>
                <a:gd name="T35" fmla="*/ 67 h 1449"/>
                <a:gd name="T36" fmla="*/ 1814 w 1820"/>
                <a:gd name="T37" fmla="*/ 67 h 1449"/>
                <a:gd name="T38" fmla="*/ 1805 w 1820"/>
                <a:gd name="T39" fmla="*/ 69 h 1449"/>
                <a:gd name="T40" fmla="*/ 1795 w 1820"/>
                <a:gd name="T41" fmla="*/ 73 h 1449"/>
                <a:gd name="T42" fmla="*/ 1784 w 1820"/>
                <a:gd name="T43" fmla="*/ 77 h 1449"/>
                <a:gd name="T44" fmla="*/ 1762 w 1820"/>
                <a:gd name="T45" fmla="*/ 88 h 1449"/>
                <a:gd name="T46" fmla="*/ 1736 w 1820"/>
                <a:gd name="T47" fmla="*/ 100 h 1449"/>
                <a:gd name="T48" fmla="*/ 1711 w 1820"/>
                <a:gd name="T49" fmla="*/ 113 h 1449"/>
                <a:gd name="T50" fmla="*/ 1687 w 1820"/>
                <a:gd name="T51" fmla="*/ 123 h 1449"/>
                <a:gd name="T52" fmla="*/ 1677 w 1820"/>
                <a:gd name="T53" fmla="*/ 128 h 1449"/>
                <a:gd name="T54" fmla="*/ 1667 w 1820"/>
                <a:gd name="T55" fmla="*/ 132 h 1449"/>
                <a:gd name="T56" fmla="*/ 1659 w 1820"/>
                <a:gd name="T57" fmla="*/ 134 h 1449"/>
                <a:gd name="T58" fmla="*/ 1652 w 1820"/>
                <a:gd name="T59" fmla="*/ 135 h 1449"/>
                <a:gd name="T60" fmla="*/ 1650 w 1820"/>
                <a:gd name="T61" fmla="*/ 193 h 1449"/>
                <a:gd name="T62" fmla="*/ 1607 w 1820"/>
                <a:gd name="T63" fmla="*/ 238 h 1449"/>
                <a:gd name="T64" fmla="*/ 1617 w 1820"/>
                <a:gd name="T65" fmla="*/ 297 h 1449"/>
                <a:gd name="T66" fmla="*/ 1408 w 1820"/>
                <a:gd name="T67" fmla="*/ 394 h 1449"/>
                <a:gd name="T68" fmla="*/ 1367 w 1820"/>
                <a:gd name="T69" fmla="*/ 406 h 1449"/>
                <a:gd name="T70" fmla="*/ 1367 w 1820"/>
                <a:gd name="T71" fmla="*/ 466 h 1449"/>
                <a:gd name="T72" fmla="*/ 1291 w 1820"/>
                <a:gd name="T73" fmla="*/ 517 h 1449"/>
                <a:gd name="T74" fmla="*/ 1262 w 1820"/>
                <a:gd name="T75" fmla="*/ 1449 h 1449"/>
                <a:gd name="T76" fmla="*/ 1234 w 1820"/>
                <a:gd name="T77" fmla="*/ 1422 h 1449"/>
                <a:gd name="T78" fmla="*/ 1153 w 1820"/>
                <a:gd name="T79" fmla="*/ 1401 h 1449"/>
                <a:gd name="T80" fmla="*/ 913 w 1820"/>
                <a:gd name="T81" fmla="*/ 1296 h 1449"/>
                <a:gd name="T82" fmla="*/ 805 w 1820"/>
                <a:gd name="T83" fmla="*/ 1419 h 1449"/>
                <a:gd name="T84" fmla="*/ 216 w 1820"/>
                <a:gd name="T85" fmla="*/ 1430 h 1449"/>
                <a:gd name="T86" fmla="*/ 234 w 1820"/>
                <a:gd name="T87" fmla="*/ 1344 h 1449"/>
                <a:gd name="T88" fmla="*/ 249 w 1820"/>
                <a:gd name="T89" fmla="*/ 1173 h 1449"/>
                <a:gd name="T90" fmla="*/ 210 w 1820"/>
                <a:gd name="T91" fmla="*/ 1103 h 1449"/>
                <a:gd name="T92" fmla="*/ 80 w 1820"/>
                <a:gd name="T93" fmla="*/ 1005 h 1449"/>
                <a:gd name="T94" fmla="*/ 17 w 1820"/>
                <a:gd name="T95" fmla="*/ 917 h 1449"/>
                <a:gd name="T96" fmla="*/ 0 w 1820"/>
                <a:gd name="T97" fmla="*/ 695 h 1449"/>
                <a:gd name="T98" fmla="*/ 177 w 1820"/>
                <a:gd name="T99" fmla="*/ 297 h 1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20" h="1449">
                  <a:moveTo>
                    <a:pt x="177" y="297"/>
                  </a:moveTo>
                  <a:lnTo>
                    <a:pt x="333" y="319"/>
                  </a:lnTo>
                  <a:lnTo>
                    <a:pt x="564" y="280"/>
                  </a:lnTo>
                  <a:lnTo>
                    <a:pt x="606" y="328"/>
                  </a:lnTo>
                  <a:lnTo>
                    <a:pt x="1048" y="472"/>
                  </a:lnTo>
                  <a:lnTo>
                    <a:pt x="1069" y="397"/>
                  </a:lnTo>
                  <a:lnTo>
                    <a:pt x="1051" y="349"/>
                  </a:lnTo>
                  <a:lnTo>
                    <a:pt x="1053" y="329"/>
                  </a:lnTo>
                  <a:lnTo>
                    <a:pt x="1057" y="316"/>
                  </a:lnTo>
                  <a:lnTo>
                    <a:pt x="1061" y="302"/>
                  </a:lnTo>
                  <a:lnTo>
                    <a:pt x="1063" y="283"/>
                  </a:lnTo>
                  <a:lnTo>
                    <a:pt x="1159" y="285"/>
                  </a:lnTo>
                  <a:lnTo>
                    <a:pt x="1268" y="223"/>
                  </a:lnTo>
                  <a:lnTo>
                    <a:pt x="1322" y="238"/>
                  </a:lnTo>
                  <a:lnTo>
                    <a:pt x="1463" y="123"/>
                  </a:lnTo>
                  <a:lnTo>
                    <a:pt x="1742" y="24"/>
                  </a:lnTo>
                  <a:lnTo>
                    <a:pt x="1794" y="0"/>
                  </a:lnTo>
                  <a:lnTo>
                    <a:pt x="1820" y="67"/>
                  </a:lnTo>
                  <a:lnTo>
                    <a:pt x="1814" y="67"/>
                  </a:lnTo>
                  <a:lnTo>
                    <a:pt x="1805" y="69"/>
                  </a:lnTo>
                  <a:lnTo>
                    <a:pt x="1795" y="73"/>
                  </a:lnTo>
                  <a:lnTo>
                    <a:pt x="1784" y="77"/>
                  </a:lnTo>
                  <a:lnTo>
                    <a:pt x="1762" y="88"/>
                  </a:lnTo>
                  <a:lnTo>
                    <a:pt x="1736" y="100"/>
                  </a:lnTo>
                  <a:lnTo>
                    <a:pt x="1711" y="113"/>
                  </a:lnTo>
                  <a:lnTo>
                    <a:pt x="1687" y="123"/>
                  </a:lnTo>
                  <a:lnTo>
                    <a:pt x="1677" y="128"/>
                  </a:lnTo>
                  <a:lnTo>
                    <a:pt x="1667" y="132"/>
                  </a:lnTo>
                  <a:lnTo>
                    <a:pt x="1659" y="134"/>
                  </a:lnTo>
                  <a:lnTo>
                    <a:pt x="1652" y="135"/>
                  </a:lnTo>
                  <a:lnTo>
                    <a:pt x="1650" y="193"/>
                  </a:lnTo>
                  <a:lnTo>
                    <a:pt x="1607" y="238"/>
                  </a:lnTo>
                  <a:lnTo>
                    <a:pt x="1617" y="297"/>
                  </a:lnTo>
                  <a:lnTo>
                    <a:pt x="1408" y="394"/>
                  </a:lnTo>
                  <a:lnTo>
                    <a:pt x="1367" y="406"/>
                  </a:lnTo>
                  <a:lnTo>
                    <a:pt x="1367" y="466"/>
                  </a:lnTo>
                  <a:lnTo>
                    <a:pt x="1291" y="517"/>
                  </a:lnTo>
                  <a:lnTo>
                    <a:pt x="1262" y="1449"/>
                  </a:lnTo>
                  <a:lnTo>
                    <a:pt x="1234" y="1422"/>
                  </a:lnTo>
                  <a:lnTo>
                    <a:pt x="1153" y="1401"/>
                  </a:lnTo>
                  <a:lnTo>
                    <a:pt x="913" y="1296"/>
                  </a:lnTo>
                  <a:lnTo>
                    <a:pt x="805" y="1419"/>
                  </a:lnTo>
                  <a:lnTo>
                    <a:pt x="216" y="1430"/>
                  </a:lnTo>
                  <a:lnTo>
                    <a:pt x="234" y="1344"/>
                  </a:lnTo>
                  <a:lnTo>
                    <a:pt x="249" y="1173"/>
                  </a:lnTo>
                  <a:lnTo>
                    <a:pt x="210" y="1103"/>
                  </a:lnTo>
                  <a:lnTo>
                    <a:pt x="80" y="1005"/>
                  </a:lnTo>
                  <a:lnTo>
                    <a:pt x="17" y="917"/>
                  </a:lnTo>
                  <a:lnTo>
                    <a:pt x="0" y="695"/>
                  </a:lnTo>
                  <a:lnTo>
                    <a:pt x="177" y="29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82" name="Freeform 270"/>
            <p:cNvSpPr>
              <a:spLocks/>
            </p:cNvSpPr>
            <p:nvPr/>
          </p:nvSpPr>
          <p:spPr bwMode="auto">
            <a:xfrm>
              <a:off x="6464" y="3425"/>
              <a:ext cx="303" cy="241"/>
            </a:xfrm>
            <a:custGeom>
              <a:avLst/>
              <a:gdLst>
                <a:gd name="T0" fmla="*/ 177 w 1820"/>
                <a:gd name="T1" fmla="*/ 297 h 1449"/>
                <a:gd name="T2" fmla="*/ 333 w 1820"/>
                <a:gd name="T3" fmla="*/ 319 h 1449"/>
                <a:gd name="T4" fmla="*/ 564 w 1820"/>
                <a:gd name="T5" fmla="*/ 280 h 1449"/>
                <a:gd name="T6" fmla="*/ 606 w 1820"/>
                <a:gd name="T7" fmla="*/ 328 h 1449"/>
                <a:gd name="T8" fmla="*/ 1048 w 1820"/>
                <a:gd name="T9" fmla="*/ 472 h 1449"/>
                <a:gd name="T10" fmla="*/ 1069 w 1820"/>
                <a:gd name="T11" fmla="*/ 397 h 1449"/>
                <a:gd name="T12" fmla="*/ 1051 w 1820"/>
                <a:gd name="T13" fmla="*/ 349 h 1449"/>
                <a:gd name="T14" fmla="*/ 1053 w 1820"/>
                <a:gd name="T15" fmla="*/ 329 h 1449"/>
                <a:gd name="T16" fmla="*/ 1057 w 1820"/>
                <a:gd name="T17" fmla="*/ 316 h 1449"/>
                <a:gd name="T18" fmla="*/ 1061 w 1820"/>
                <a:gd name="T19" fmla="*/ 302 h 1449"/>
                <a:gd name="T20" fmla="*/ 1063 w 1820"/>
                <a:gd name="T21" fmla="*/ 283 h 1449"/>
                <a:gd name="T22" fmla="*/ 1159 w 1820"/>
                <a:gd name="T23" fmla="*/ 285 h 1449"/>
                <a:gd name="T24" fmla="*/ 1268 w 1820"/>
                <a:gd name="T25" fmla="*/ 223 h 1449"/>
                <a:gd name="T26" fmla="*/ 1322 w 1820"/>
                <a:gd name="T27" fmla="*/ 238 h 1449"/>
                <a:gd name="T28" fmla="*/ 1463 w 1820"/>
                <a:gd name="T29" fmla="*/ 123 h 1449"/>
                <a:gd name="T30" fmla="*/ 1742 w 1820"/>
                <a:gd name="T31" fmla="*/ 24 h 1449"/>
                <a:gd name="T32" fmla="*/ 1794 w 1820"/>
                <a:gd name="T33" fmla="*/ 0 h 1449"/>
                <a:gd name="T34" fmla="*/ 1820 w 1820"/>
                <a:gd name="T35" fmla="*/ 67 h 1449"/>
                <a:gd name="T36" fmla="*/ 1814 w 1820"/>
                <a:gd name="T37" fmla="*/ 67 h 1449"/>
                <a:gd name="T38" fmla="*/ 1805 w 1820"/>
                <a:gd name="T39" fmla="*/ 69 h 1449"/>
                <a:gd name="T40" fmla="*/ 1795 w 1820"/>
                <a:gd name="T41" fmla="*/ 73 h 1449"/>
                <a:gd name="T42" fmla="*/ 1784 w 1820"/>
                <a:gd name="T43" fmla="*/ 77 h 1449"/>
                <a:gd name="T44" fmla="*/ 1762 w 1820"/>
                <a:gd name="T45" fmla="*/ 88 h 1449"/>
                <a:gd name="T46" fmla="*/ 1736 w 1820"/>
                <a:gd name="T47" fmla="*/ 100 h 1449"/>
                <a:gd name="T48" fmla="*/ 1711 w 1820"/>
                <a:gd name="T49" fmla="*/ 113 h 1449"/>
                <a:gd name="T50" fmla="*/ 1687 w 1820"/>
                <a:gd name="T51" fmla="*/ 123 h 1449"/>
                <a:gd name="T52" fmla="*/ 1677 w 1820"/>
                <a:gd name="T53" fmla="*/ 128 h 1449"/>
                <a:gd name="T54" fmla="*/ 1667 w 1820"/>
                <a:gd name="T55" fmla="*/ 132 h 1449"/>
                <a:gd name="T56" fmla="*/ 1659 w 1820"/>
                <a:gd name="T57" fmla="*/ 134 h 1449"/>
                <a:gd name="T58" fmla="*/ 1652 w 1820"/>
                <a:gd name="T59" fmla="*/ 135 h 1449"/>
                <a:gd name="T60" fmla="*/ 1650 w 1820"/>
                <a:gd name="T61" fmla="*/ 193 h 1449"/>
                <a:gd name="T62" fmla="*/ 1607 w 1820"/>
                <a:gd name="T63" fmla="*/ 238 h 1449"/>
                <a:gd name="T64" fmla="*/ 1617 w 1820"/>
                <a:gd name="T65" fmla="*/ 297 h 1449"/>
                <a:gd name="T66" fmla="*/ 1408 w 1820"/>
                <a:gd name="T67" fmla="*/ 394 h 1449"/>
                <a:gd name="T68" fmla="*/ 1367 w 1820"/>
                <a:gd name="T69" fmla="*/ 406 h 1449"/>
                <a:gd name="T70" fmla="*/ 1367 w 1820"/>
                <a:gd name="T71" fmla="*/ 466 h 1449"/>
                <a:gd name="T72" fmla="*/ 1291 w 1820"/>
                <a:gd name="T73" fmla="*/ 517 h 1449"/>
                <a:gd name="T74" fmla="*/ 1262 w 1820"/>
                <a:gd name="T75" fmla="*/ 1449 h 1449"/>
                <a:gd name="T76" fmla="*/ 1234 w 1820"/>
                <a:gd name="T77" fmla="*/ 1422 h 1449"/>
                <a:gd name="T78" fmla="*/ 1153 w 1820"/>
                <a:gd name="T79" fmla="*/ 1401 h 1449"/>
                <a:gd name="T80" fmla="*/ 913 w 1820"/>
                <a:gd name="T81" fmla="*/ 1296 h 1449"/>
                <a:gd name="T82" fmla="*/ 805 w 1820"/>
                <a:gd name="T83" fmla="*/ 1419 h 1449"/>
                <a:gd name="T84" fmla="*/ 216 w 1820"/>
                <a:gd name="T85" fmla="*/ 1430 h 1449"/>
                <a:gd name="T86" fmla="*/ 234 w 1820"/>
                <a:gd name="T87" fmla="*/ 1344 h 1449"/>
                <a:gd name="T88" fmla="*/ 249 w 1820"/>
                <a:gd name="T89" fmla="*/ 1173 h 1449"/>
                <a:gd name="T90" fmla="*/ 210 w 1820"/>
                <a:gd name="T91" fmla="*/ 1103 h 1449"/>
                <a:gd name="T92" fmla="*/ 80 w 1820"/>
                <a:gd name="T93" fmla="*/ 1005 h 1449"/>
                <a:gd name="T94" fmla="*/ 17 w 1820"/>
                <a:gd name="T95" fmla="*/ 917 h 1449"/>
                <a:gd name="T96" fmla="*/ 0 w 1820"/>
                <a:gd name="T97" fmla="*/ 695 h 1449"/>
                <a:gd name="T98" fmla="*/ 177 w 1820"/>
                <a:gd name="T99" fmla="*/ 297 h 1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20" h="1449">
                  <a:moveTo>
                    <a:pt x="177" y="297"/>
                  </a:moveTo>
                  <a:lnTo>
                    <a:pt x="333" y="319"/>
                  </a:lnTo>
                  <a:lnTo>
                    <a:pt x="564" y="280"/>
                  </a:lnTo>
                  <a:lnTo>
                    <a:pt x="606" y="328"/>
                  </a:lnTo>
                  <a:lnTo>
                    <a:pt x="1048" y="472"/>
                  </a:lnTo>
                  <a:lnTo>
                    <a:pt x="1069" y="397"/>
                  </a:lnTo>
                  <a:lnTo>
                    <a:pt x="1051" y="349"/>
                  </a:lnTo>
                  <a:lnTo>
                    <a:pt x="1053" y="329"/>
                  </a:lnTo>
                  <a:lnTo>
                    <a:pt x="1057" y="316"/>
                  </a:lnTo>
                  <a:lnTo>
                    <a:pt x="1061" y="302"/>
                  </a:lnTo>
                  <a:lnTo>
                    <a:pt x="1063" y="283"/>
                  </a:lnTo>
                  <a:lnTo>
                    <a:pt x="1159" y="285"/>
                  </a:lnTo>
                  <a:lnTo>
                    <a:pt x="1268" y="223"/>
                  </a:lnTo>
                  <a:lnTo>
                    <a:pt x="1322" y="238"/>
                  </a:lnTo>
                  <a:lnTo>
                    <a:pt x="1463" y="123"/>
                  </a:lnTo>
                  <a:lnTo>
                    <a:pt x="1742" y="24"/>
                  </a:lnTo>
                  <a:lnTo>
                    <a:pt x="1794" y="0"/>
                  </a:lnTo>
                  <a:lnTo>
                    <a:pt x="1820" y="67"/>
                  </a:lnTo>
                  <a:lnTo>
                    <a:pt x="1814" y="67"/>
                  </a:lnTo>
                  <a:lnTo>
                    <a:pt x="1805" y="69"/>
                  </a:lnTo>
                  <a:lnTo>
                    <a:pt x="1795" y="73"/>
                  </a:lnTo>
                  <a:lnTo>
                    <a:pt x="1784" y="77"/>
                  </a:lnTo>
                  <a:lnTo>
                    <a:pt x="1762" y="88"/>
                  </a:lnTo>
                  <a:lnTo>
                    <a:pt x="1736" y="100"/>
                  </a:lnTo>
                  <a:lnTo>
                    <a:pt x="1711" y="113"/>
                  </a:lnTo>
                  <a:lnTo>
                    <a:pt x="1687" y="123"/>
                  </a:lnTo>
                  <a:lnTo>
                    <a:pt x="1677" y="128"/>
                  </a:lnTo>
                  <a:lnTo>
                    <a:pt x="1667" y="132"/>
                  </a:lnTo>
                  <a:lnTo>
                    <a:pt x="1659" y="134"/>
                  </a:lnTo>
                  <a:lnTo>
                    <a:pt x="1652" y="135"/>
                  </a:lnTo>
                  <a:lnTo>
                    <a:pt x="1650" y="193"/>
                  </a:lnTo>
                  <a:lnTo>
                    <a:pt x="1607" y="238"/>
                  </a:lnTo>
                  <a:lnTo>
                    <a:pt x="1617" y="297"/>
                  </a:lnTo>
                  <a:lnTo>
                    <a:pt x="1408" y="394"/>
                  </a:lnTo>
                  <a:lnTo>
                    <a:pt x="1367" y="406"/>
                  </a:lnTo>
                  <a:lnTo>
                    <a:pt x="1367" y="466"/>
                  </a:lnTo>
                  <a:lnTo>
                    <a:pt x="1291" y="517"/>
                  </a:lnTo>
                  <a:lnTo>
                    <a:pt x="1262" y="1449"/>
                  </a:lnTo>
                  <a:lnTo>
                    <a:pt x="1234" y="1422"/>
                  </a:lnTo>
                  <a:lnTo>
                    <a:pt x="1153" y="1401"/>
                  </a:lnTo>
                  <a:lnTo>
                    <a:pt x="913" y="1296"/>
                  </a:lnTo>
                  <a:lnTo>
                    <a:pt x="805" y="1419"/>
                  </a:lnTo>
                  <a:lnTo>
                    <a:pt x="216" y="1430"/>
                  </a:lnTo>
                  <a:lnTo>
                    <a:pt x="234" y="1344"/>
                  </a:lnTo>
                  <a:lnTo>
                    <a:pt x="249" y="1173"/>
                  </a:lnTo>
                  <a:lnTo>
                    <a:pt x="210" y="1103"/>
                  </a:lnTo>
                  <a:lnTo>
                    <a:pt x="80" y="1005"/>
                  </a:lnTo>
                  <a:lnTo>
                    <a:pt x="17" y="917"/>
                  </a:lnTo>
                  <a:lnTo>
                    <a:pt x="0" y="695"/>
                  </a:lnTo>
                  <a:lnTo>
                    <a:pt x="177" y="29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83" name="Freeform 271"/>
            <p:cNvSpPr>
              <a:spLocks/>
            </p:cNvSpPr>
            <p:nvPr/>
          </p:nvSpPr>
          <p:spPr bwMode="auto">
            <a:xfrm>
              <a:off x="7001" y="3421"/>
              <a:ext cx="114" cy="130"/>
            </a:xfrm>
            <a:custGeom>
              <a:avLst/>
              <a:gdLst>
                <a:gd name="T0" fmla="*/ 18 w 686"/>
                <a:gd name="T1" fmla="*/ 123 h 781"/>
                <a:gd name="T2" fmla="*/ 14 w 686"/>
                <a:gd name="T3" fmla="*/ 88 h 781"/>
                <a:gd name="T4" fmla="*/ 154 w 686"/>
                <a:gd name="T5" fmla="*/ 0 h 781"/>
                <a:gd name="T6" fmla="*/ 298 w 686"/>
                <a:gd name="T7" fmla="*/ 77 h 781"/>
                <a:gd name="T8" fmla="*/ 297 w 686"/>
                <a:gd name="T9" fmla="*/ 81 h 781"/>
                <a:gd name="T10" fmla="*/ 388 w 686"/>
                <a:gd name="T11" fmla="*/ 94 h 781"/>
                <a:gd name="T12" fmla="*/ 460 w 686"/>
                <a:gd name="T13" fmla="*/ 60 h 781"/>
                <a:gd name="T14" fmla="*/ 543 w 686"/>
                <a:gd name="T15" fmla="*/ 124 h 781"/>
                <a:gd name="T16" fmla="*/ 679 w 686"/>
                <a:gd name="T17" fmla="*/ 169 h 781"/>
                <a:gd name="T18" fmla="*/ 686 w 686"/>
                <a:gd name="T19" fmla="*/ 288 h 781"/>
                <a:gd name="T20" fmla="*/ 653 w 686"/>
                <a:gd name="T21" fmla="*/ 290 h 781"/>
                <a:gd name="T22" fmla="*/ 618 w 686"/>
                <a:gd name="T23" fmla="*/ 305 h 781"/>
                <a:gd name="T24" fmla="*/ 607 w 686"/>
                <a:gd name="T25" fmla="*/ 485 h 781"/>
                <a:gd name="T26" fmla="*/ 620 w 686"/>
                <a:gd name="T27" fmla="*/ 741 h 781"/>
                <a:gd name="T28" fmla="*/ 609 w 686"/>
                <a:gd name="T29" fmla="*/ 781 h 781"/>
                <a:gd name="T30" fmla="*/ 252 w 686"/>
                <a:gd name="T31" fmla="*/ 635 h 781"/>
                <a:gd name="T32" fmla="*/ 62 w 686"/>
                <a:gd name="T33" fmla="*/ 323 h 781"/>
                <a:gd name="T34" fmla="*/ 0 w 686"/>
                <a:gd name="T35" fmla="*/ 128 h 781"/>
                <a:gd name="T36" fmla="*/ 18 w 686"/>
                <a:gd name="T37" fmla="*/ 123 h 7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86" h="781">
                  <a:moveTo>
                    <a:pt x="18" y="123"/>
                  </a:moveTo>
                  <a:lnTo>
                    <a:pt x="14" y="88"/>
                  </a:lnTo>
                  <a:lnTo>
                    <a:pt x="154" y="0"/>
                  </a:lnTo>
                  <a:lnTo>
                    <a:pt x="298" y="77"/>
                  </a:lnTo>
                  <a:lnTo>
                    <a:pt x="297" y="81"/>
                  </a:lnTo>
                  <a:lnTo>
                    <a:pt x="388" y="94"/>
                  </a:lnTo>
                  <a:lnTo>
                    <a:pt x="460" y="60"/>
                  </a:lnTo>
                  <a:lnTo>
                    <a:pt x="543" y="124"/>
                  </a:lnTo>
                  <a:lnTo>
                    <a:pt x="679" y="169"/>
                  </a:lnTo>
                  <a:lnTo>
                    <a:pt x="686" y="288"/>
                  </a:lnTo>
                  <a:lnTo>
                    <a:pt x="653" y="290"/>
                  </a:lnTo>
                  <a:lnTo>
                    <a:pt x="618" y="305"/>
                  </a:lnTo>
                  <a:lnTo>
                    <a:pt x="607" y="485"/>
                  </a:lnTo>
                  <a:lnTo>
                    <a:pt x="620" y="741"/>
                  </a:lnTo>
                  <a:lnTo>
                    <a:pt x="609" y="781"/>
                  </a:lnTo>
                  <a:lnTo>
                    <a:pt x="252" y="635"/>
                  </a:lnTo>
                  <a:lnTo>
                    <a:pt x="62" y="323"/>
                  </a:lnTo>
                  <a:lnTo>
                    <a:pt x="0" y="128"/>
                  </a:lnTo>
                  <a:lnTo>
                    <a:pt x="18" y="12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84" name="Freeform 272"/>
            <p:cNvSpPr>
              <a:spLocks/>
            </p:cNvSpPr>
            <p:nvPr/>
          </p:nvSpPr>
          <p:spPr bwMode="auto">
            <a:xfrm>
              <a:off x="7001" y="3421"/>
              <a:ext cx="114" cy="130"/>
            </a:xfrm>
            <a:custGeom>
              <a:avLst/>
              <a:gdLst>
                <a:gd name="T0" fmla="*/ 18 w 686"/>
                <a:gd name="T1" fmla="*/ 123 h 781"/>
                <a:gd name="T2" fmla="*/ 14 w 686"/>
                <a:gd name="T3" fmla="*/ 88 h 781"/>
                <a:gd name="T4" fmla="*/ 154 w 686"/>
                <a:gd name="T5" fmla="*/ 0 h 781"/>
                <a:gd name="T6" fmla="*/ 298 w 686"/>
                <a:gd name="T7" fmla="*/ 77 h 781"/>
                <a:gd name="T8" fmla="*/ 297 w 686"/>
                <a:gd name="T9" fmla="*/ 81 h 781"/>
                <a:gd name="T10" fmla="*/ 388 w 686"/>
                <a:gd name="T11" fmla="*/ 94 h 781"/>
                <a:gd name="T12" fmla="*/ 460 w 686"/>
                <a:gd name="T13" fmla="*/ 60 h 781"/>
                <a:gd name="T14" fmla="*/ 543 w 686"/>
                <a:gd name="T15" fmla="*/ 124 h 781"/>
                <a:gd name="T16" fmla="*/ 679 w 686"/>
                <a:gd name="T17" fmla="*/ 169 h 781"/>
                <a:gd name="T18" fmla="*/ 686 w 686"/>
                <a:gd name="T19" fmla="*/ 288 h 781"/>
                <a:gd name="T20" fmla="*/ 653 w 686"/>
                <a:gd name="T21" fmla="*/ 290 h 781"/>
                <a:gd name="T22" fmla="*/ 618 w 686"/>
                <a:gd name="T23" fmla="*/ 305 h 781"/>
                <a:gd name="T24" fmla="*/ 607 w 686"/>
                <a:gd name="T25" fmla="*/ 485 h 781"/>
                <a:gd name="T26" fmla="*/ 620 w 686"/>
                <a:gd name="T27" fmla="*/ 741 h 781"/>
                <a:gd name="T28" fmla="*/ 609 w 686"/>
                <a:gd name="T29" fmla="*/ 781 h 781"/>
                <a:gd name="T30" fmla="*/ 252 w 686"/>
                <a:gd name="T31" fmla="*/ 635 h 781"/>
                <a:gd name="T32" fmla="*/ 62 w 686"/>
                <a:gd name="T33" fmla="*/ 323 h 781"/>
                <a:gd name="T34" fmla="*/ 0 w 686"/>
                <a:gd name="T35" fmla="*/ 128 h 781"/>
                <a:gd name="T36" fmla="*/ 18 w 686"/>
                <a:gd name="T37" fmla="*/ 123 h 7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86" h="781">
                  <a:moveTo>
                    <a:pt x="18" y="123"/>
                  </a:moveTo>
                  <a:lnTo>
                    <a:pt x="14" y="88"/>
                  </a:lnTo>
                  <a:lnTo>
                    <a:pt x="154" y="0"/>
                  </a:lnTo>
                  <a:lnTo>
                    <a:pt x="298" y="77"/>
                  </a:lnTo>
                  <a:lnTo>
                    <a:pt x="297" y="81"/>
                  </a:lnTo>
                  <a:lnTo>
                    <a:pt x="388" y="94"/>
                  </a:lnTo>
                  <a:lnTo>
                    <a:pt x="460" y="60"/>
                  </a:lnTo>
                  <a:lnTo>
                    <a:pt x="543" y="124"/>
                  </a:lnTo>
                  <a:lnTo>
                    <a:pt x="679" y="169"/>
                  </a:lnTo>
                  <a:lnTo>
                    <a:pt x="686" y="288"/>
                  </a:lnTo>
                  <a:lnTo>
                    <a:pt x="653" y="290"/>
                  </a:lnTo>
                  <a:lnTo>
                    <a:pt x="618" y="305"/>
                  </a:lnTo>
                  <a:lnTo>
                    <a:pt x="607" y="485"/>
                  </a:lnTo>
                  <a:lnTo>
                    <a:pt x="620" y="741"/>
                  </a:lnTo>
                  <a:lnTo>
                    <a:pt x="609" y="781"/>
                  </a:lnTo>
                  <a:lnTo>
                    <a:pt x="252" y="635"/>
                  </a:lnTo>
                  <a:lnTo>
                    <a:pt x="62" y="323"/>
                  </a:lnTo>
                  <a:lnTo>
                    <a:pt x="0" y="128"/>
                  </a:lnTo>
                  <a:lnTo>
                    <a:pt x="18" y="12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85" name="Freeform 273"/>
            <p:cNvSpPr>
              <a:spLocks/>
            </p:cNvSpPr>
            <p:nvPr/>
          </p:nvSpPr>
          <p:spPr bwMode="auto">
            <a:xfrm>
              <a:off x="6908" y="3442"/>
              <a:ext cx="196" cy="192"/>
            </a:xfrm>
            <a:custGeom>
              <a:avLst/>
              <a:gdLst>
                <a:gd name="T0" fmla="*/ 57 w 1176"/>
                <a:gd name="T1" fmla="*/ 1095 h 1151"/>
                <a:gd name="T2" fmla="*/ 168 w 1176"/>
                <a:gd name="T3" fmla="*/ 1086 h 1151"/>
                <a:gd name="T4" fmla="*/ 269 w 1176"/>
                <a:gd name="T5" fmla="*/ 1120 h 1151"/>
                <a:gd name="T6" fmla="*/ 509 w 1176"/>
                <a:gd name="T7" fmla="*/ 1106 h 1151"/>
                <a:gd name="T8" fmla="*/ 589 w 1176"/>
                <a:gd name="T9" fmla="*/ 1071 h 1151"/>
                <a:gd name="T10" fmla="*/ 794 w 1176"/>
                <a:gd name="T11" fmla="*/ 1049 h 1151"/>
                <a:gd name="T12" fmla="*/ 945 w 1176"/>
                <a:gd name="T13" fmla="*/ 1067 h 1151"/>
                <a:gd name="T14" fmla="*/ 1176 w 1176"/>
                <a:gd name="T15" fmla="*/ 1151 h 1151"/>
                <a:gd name="T16" fmla="*/ 1165 w 1176"/>
                <a:gd name="T17" fmla="*/ 657 h 1151"/>
                <a:gd name="T18" fmla="*/ 808 w 1176"/>
                <a:gd name="T19" fmla="*/ 511 h 1151"/>
                <a:gd name="T20" fmla="*/ 617 w 1176"/>
                <a:gd name="T21" fmla="*/ 199 h 1151"/>
                <a:gd name="T22" fmla="*/ 556 w 1176"/>
                <a:gd name="T23" fmla="*/ 5 h 1151"/>
                <a:gd name="T24" fmla="*/ 540 w 1176"/>
                <a:gd name="T25" fmla="*/ 8 h 1151"/>
                <a:gd name="T26" fmla="*/ 509 w 1176"/>
                <a:gd name="T27" fmla="*/ 97 h 1151"/>
                <a:gd name="T28" fmla="*/ 484 w 1176"/>
                <a:gd name="T29" fmla="*/ 108 h 1151"/>
                <a:gd name="T30" fmla="*/ 453 w 1176"/>
                <a:gd name="T31" fmla="*/ 78 h 1151"/>
                <a:gd name="T32" fmla="*/ 447 w 1176"/>
                <a:gd name="T33" fmla="*/ 0 h 1151"/>
                <a:gd name="T34" fmla="*/ 387 w 1176"/>
                <a:gd name="T35" fmla="*/ 23 h 1151"/>
                <a:gd name="T36" fmla="*/ 155 w 1176"/>
                <a:gd name="T37" fmla="*/ 76 h 1151"/>
                <a:gd name="T38" fmla="*/ 119 w 1176"/>
                <a:gd name="T39" fmla="*/ 135 h 1151"/>
                <a:gd name="T40" fmla="*/ 78 w 1176"/>
                <a:gd name="T41" fmla="*/ 92 h 1151"/>
                <a:gd name="T42" fmla="*/ 44 w 1176"/>
                <a:gd name="T43" fmla="*/ 78 h 1151"/>
                <a:gd name="T44" fmla="*/ 39 w 1176"/>
                <a:gd name="T45" fmla="*/ 117 h 1151"/>
                <a:gd name="T46" fmla="*/ 61 w 1176"/>
                <a:gd name="T47" fmla="*/ 201 h 1151"/>
                <a:gd name="T48" fmla="*/ 0 w 1176"/>
                <a:gd name="T49" fmla="*/ 244 h 1151"/>
                <a:gd name="T50" fmla="*/ 29 w 1176"/>
                <a:gd name="T51" fmla="*/ 254 h 1151"/>
                <a:gd name="T52" fmla="*/ 22 w 1176"/>
                <a:gd name="T53" fmla="*/ 285 h 1151"/>
                <a:gd name="T54" fmla="*/ 50 w 1176"/>
                <a:gd name="T55" fmla="*/ 362 h 1151"/>
                <a:gd name="T56" fmla="*/ 55 w 1176"/>
                <a:gd name="T57" fmla="*/ 961 h 1151"/>
                <a:gd name="T58" fmla="*/ 57 w 1176"/>
                <a:gd name="T59" fmla="*/ 1095 h 1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176" h="1151">
                  <a:moveTo>
                    <a:pt x="57" y="1095"/>
                  </a:moveTo>
                  <a:lnTo>
                    <a:pt x="168" y="1086"/>
                  </a:lnTo>
                  <a:lnTo>
                    <a:pt x="269" y="1120"/>
                  </a:lnTo>
                  <a:lnTo>
                    <a:pt x="509" y="1106"/>
                  </a:lnTo>
                  <a:lnTo>
                    <a:pt x="589" y="1071"/>
                  </a:lnTo>
                  <a:lnTo>
                    <a:pt x="794" y="1049"/>
                  </a:lnTo>
                  <a:lnTo>
                    <a:pt x="945" y="1067"/>
                  </a:lnTo>
                  <a:lnTo>
                    <a:pt x="1176" y="1151"/>
                  </a:lnTo>
                  <a:lnTo>
                    <a:pt x="1165" y="657"/>
                  </a:lnTo>
                  <a:lnTo>
                    <a:pt x="808" y="511"/>
                  </a:lnTo>
                  <a:lnTo>
                    <a:pt x="617" y="199"/>
                  </a:lnTo>
                  <a:lnTo>
                    <a:pt x="556" y="5"/>
                  </a:lnTo>
                  <a:lnTo>
                    <a:pt x="540" y="8"/>
                  </a:lnTo>
                  <a:lnTo>
                    <a:pt x="509" y="97"/>
                  </a:lnTo>
                  <a:lnTo>
                    <a:pt x="484" y="108"/>
                  </a:lnTo>
                  <a:lnTo>
                    <a:pt x="453" y="78"/>
                  </a:lnTo>
                  <a:lnTo>
                    <a:pt x="447" y="0"/>
                  </a:lnTo>
                  <a:lnTo>
                    <a:pt x="387" y="23"/>
                  </a:lnTo>
                  <a:lnTo>
                    <a:pt x="155" y="76"/>
                  </a:lnTo>
                  <a:lnTo>
                    <a:pt x="119" y="135"/>
                  </a:lnTo>
                  <a:lnTo>
                    <a:pt x="78" y="92"/>
                  </a:lnTo>
                  <a:lnTo>
                    <a:pt x="44" y="78"/>
                  </a:lnTo>
                  <a:lnTo>
                    <a:pt x="39" y="117"/>
                  </a:lnTo>
                  <a:lnTo>
                    <a:pt x="61" y="201"/>
                  </a:lnTo>
                  <a:lnTo>
                    <a:pt x="0" y="244"/>
                  </a:lnTo>
                  <a:lnTo>
                    <a:pt x="29" y="254"/>
                  </a:lnTo>
                  <a:lnTo>
                    <a:pt x="22" y="285"/>
                  </a:lnTo>
                  <a:lnTo>
                    <a:pt x="50" y="362"/>
                  </a:lnTo>
                  <a:lnTo>
                    <a:pt x="55" y="961"/>
                  </a:lnTo>
                  <a:lnTo>
                    <a:pt x="57" y="109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86" name="Freeform 274"/>
            <p:cNvSpPr>
              <a:spLocks/>
            </p:cNvSpPr>
            <p:nvPr/>
          </p:nvSpPr>
          <p:spPr bwMode="auto">
            <a:xfrm>
              <a:off x="6908" y="3442"/>
              <a:ext cx="196" cy="192"/>
            </a:xfrm>
            <a:custGeom>
              <a:avLst/>
              <a:gdLst>
                <a:gd name="T0" fmla="*/ 57 w 1176"/>
                <a:gd name="T1" fmla="*/ 1095 h 1151"/>
                <a:gd name="T2" fmla="*/ 168 w 1176"/>
                <a:gd name="T3" fmla="*/ 1086 h 1151"/>
                <a:gd name="T4" fmla="*/ 269 w 1176"/>
                <a:gd name="T5" fmla="*/ 1120 h 1151"/>
                <a:gd name="T6" fmla="*/ 509 w 1176"/>
                <a:gd name="T7" fmla="*/ 1106 h 1151"/>
                <a:gd name="T8" fmla="*/ 589 w 1176"/>
                <a:gd name="T9" fmla="*/ 1071 h 1151"/>
                <a:gd name="T10" fmla="*/ 794 w 1176"/>
                <a:gd name="T11" fmla="*/ 1049 h 1151"/>
                <a:gd name="T12" fmla="*/ 945 w 1176"/>
                <a:gd name="T13" fmla="*/ 1067 h 1151"/>
                <a:gd name="T14" fmla="*/ 1176 w 1176"/>
                <a:gd name="T15" fmla="*/ 1151 h 1151"/>
                <a:gd name="T16" fmla="*/ 1165 w 1176"/>
                <a:gd name="T17" fmla="*/ 657 h 1151"/>
                <a:gd name="T18" fmla="*/ 808 w 1176"/>
                <a:gd name="T19" fmla="*/ 511 h 1151"/>
                <a:gd name="T20" fmla="*/ 617 w 1176"/>
                <a:gd name="T21" fmla="*/ 199 h 1151"/>
                <a:gd name="T22" fmla="*/ 556 w 1176"/>
                <a:gd name="T23" fmla="*/ 5 h 1151"/>
                <a:gd name="T24" fmla="*/ 540 w 1176"/>
                <a:gd name="T25" fmla="*/ 8 h 1151"/>
                <a:gd name="T26" fmla="*/ 509 w 1176"/>
                <a:gd name="T27" fmla="*/ 97 h 1151"/>
                <a:gd name="T28" fmla="*/ 484 w 1176"/>
                <a:gd name="T29" fmla="*/ 108 h 1151"/>
                <a:gd name="T30" fmla="*/ 453 w 1176"/>
                <a:gd name="T31" fmla="*/ 78 h 1151"/>
                <a:gd name="T32" fmla="*/ 447 w 1176"/>
                <a:gd name="T33" fmla="*/ 0 h 1151"/>
                <a:gd name="T34" fmla="*/ 387 w 1176"/>
                <a:gd name="T35" fmla="*/ 23 h 1151"/>
                <a:gd name="T36" fmla="*/ 155 w 1176"/>
                <a:gd name="T37" fmla="*/ 76 h 1151"/>
                <a:gd name="T38" fmla="*/ 119 w 1176"/>
                <a:gd name="T39" fmla="*/ 135 h 1151"/>
                <a:gd name="T40" fmla="*/ 78 w 1176"/>
                <a:gd name="T41" fmla="*/ 92 h 1151"/>
                <a:gd name="T42" fmla="*/ 44 w 1176"/>
                <a:gd name="T43" fmla="*/ 78 h 1151"/>
                <a:gd name="T44" fmla="*/ 39 w 1176"/>
                <a:gd name="T45" fmla="*/ 117 h 1151"/>
                <a:gd name="T46" fmla="*/ 61 w 1176"/>
                <a:gd name="T47" fmla="*/ 201 h 1151"/>
                <a:gd name="T48" fmla="*/ 0 w 1176"/>
                <a:gd name="T49" fmla="*/ 244 h 1151"/>
                <a:gd name="T50" fmla="*/ 29 w 1176"/>
                <a:gd name="T51" fmla="*/ 254 h 1151"/>
                <a:gd name="T52" fmla="*/ 22 w 1176"/>
                <a:gd name="T53" fmla="*/ 285 h 1151"/>
                <a:gd name="T54" fmla="*/ 50 w 1176"/>
                <a:gd name="T55" fmla="*/ 362 h 1151"/>
                <a:gd name="T56" fmla="*/ 55 w 1176"/>
                <a:gd name="T57" fmla="*/ 961 h 1151"/>
                <a:gd name="T58" fmla="*/ 57 w 1176"/>
                <a:gd name="T59" fmla="*/ 1095 h 1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176" h="1151">
                  <a:moveTo>
                    <a:pt x="57" y="1095"/>
                  </a:moveTo>
                  <a:lnTo>
                    <a:pt x="168" y="1086"/>
                  </a:lnTo>
                  <a:lnTo>
                    <a:pt x="269" y="1120"/>
                  </a:lnTo>
                  <a:lnTo>
                    <a:pt x="509" y="1106"/>
                  </a:lnTo>
                  <a:lnTo>
                    <a:pt x="589" y="1071"/>
                  </a:lnTo>
                  <a:lnTo>
                    <a:pt x="794" y="1049"/>
                  </a:lnTo>
                  <a:lnTo>
                    <a:pt x="945" y="1067"/>
                  </a:lnTo>
                  <a:lnTo>
                    <a:pt x="1176" y="1151"/>
                  </a:lnTo>
                  <a:lnTo>
                    <a:pt x="1165" y="657"/>
                  </a:lnTo>
                  <a:lnTo>
                    <a:pt x="808" y="511"/>
                  </a:lnTo>
                  <a:lnTo>
                    <a:pt x="617" y="199"/>
                  </a:lnTo>
                  <a:lnTo>
                    <a:pt x="556" y="5"/>
                  </a:lnTo>
                  <a:lnTo>
                    <a:pt x="540" y="8"/>
                  </a:lnTo>
                  <a:lnTo>
                    <a:pt x="509" y="97"/>
                  </a:lnTo>
                  <a:lnTo>
                    <a:pt x="484" y="108"/>
                  </a:lnTo>
                  <a:lnTo>
                    <a:pt x="453" y="78"/>
                  </a:lnTo>
                  <a:lnTo>
                    <a:pt x="447" y="0"/>
                  </a:lnTo>
                  <a:lnTo>
                    <a:pt x="387" y="23"/>
                  </a:lnTo>
                  <a:lnTo>
                    <a:pt x="155" y="76"/>
                  </a:lnTo>
                  <a:lnTo>
                    <a:pt x="119" y="135"/>
                  </a:lnTo>
                  <a:lnTo>
                    <a:pt x="78" y="92"/>
                  </a:lnTo>
                  <a:lnTo>
                    <a:pt x="44" y="78"/>
                  </a:lnTo>
                  <a:lnTo>
                    <a:pt x="39" y="117"/>
                  </a:lnTo>
                  <a:lnTo>
                    <a:pt x="61" y="201"/>
                  </a:lnTo>
                  <a:lnTo>
                    <a:pt x="0" y="244"/>
                  </a:lnTo>
                  <a:lnTo>
                    <a:pt x="29" y="254"/>
                  </a:lnTo>
                  <a:lnTo>
                    <a:pt x="22" y="285"/>
                  </a:lnTo>
                  <a:lnTo>
                    <a:pt x="50" y="362"/>
                  </a:lnTo>
                  <a:lnTo>
                    <a:pt x="55" y="961"/>
                  </a:lnTo>
                  <a:lnTo>
                    <a:pt x="57" y="109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87" name="Freeform 275"/>
            <p:cNvSpPr>
              <a:spLocks/>
            </p:cNvSpPr>
            <p:nvPr/>
          </p:nvSpPr>
          <p:spPr bwMode="auto">
            <a:xfrm>
              <a:off x="6769" y="3277"/>
              <a:ext cx="333" cy="192"/>
            </a:xfrm>
            <a:custGeom>
              <a:avLst/>
              <a:gdLst>
                <a:gd name="T0" fmla="*/ 217 w 1999"/>
                <a:gd name="T1" fmla="*/ 316 h 1152"/>
                <a:gd name="T2" fmla="*/ 220 w 1999"/>
                <a:gd name="T3" fmla="*/ 248 h 1152"/>
                <a:gd name="T4" fmla="*/ 361 w 1999"/>
                <a:gd name="T5" fmla="*/ 166 h 1152"/>
                <a:gd name="T6" fmla="*/ 818 w 1999"/>
                <a:gd name="T7" fmla="*/ 0 h 1152"/>
                <a:gd name="T8" fmla="*/ 956 w 1999"/>
                <a:gd name="T9" fmla="*/ 236 h 1152"/>
                <a:gd name="T10" fmla="*/ 1461 w 1999"/>
                <a:gd name="T11" fmla="*/ 154 h 1152"/>
                <a:gd name="T12" fmla="*/ 1536 w 1999"/>
                <a:gd name="T13" fmla="*/ 80 h 1152"/>
                <a:gd name="T14" fmla="*/ 1666 w 1999"/>
                <a:gd name="T15" fmla="*/ 242 h 1152"/>
                <a:gd name="T16" fmla="*/ 1849 w 1999"/>
                <a:gd name="T17" fmla="*/ 253 h 1152"/>
                <a:gd name="T18" fmla="*/ 1828 w 1999"/>
                <a:gd name="T19" fmla="*/ 341 h 1152"/>
                <a:gd name="T20" fmla="*/ 1752 w 1999"/>
                <a:gd name="T21" fmla="*/ 539 h 1152"/>
                <a:gd name="T22" fmla="*/ 1801 w 1999"/>
                <a:gd name="T23" fmla="*/ 488 h 1152"/>
                <a:gd name="T24" fmla="*/ 1891 w 1999"/>
                <a:gd name="T25" fmla="*/ 521 h 1152"/>
                <a:gd name="T26" fmla="*/ 1990 w 1999"/>
                <a:gd name="T27" fmla="*/ 491 h 1152"/>
                <a:gd name="T28" fmla="*/ 1981 w 1999"/>
                <a:gd name="T29" fmla="*/ 581 h 1152"/>
                <a:gd name="T30" fmla="*/ 1869 w 1999"/>
                <a:gd name="T31" fmla="*/ 644 h 1152"/>
                <a:gd name="T32" fmla="*/ 1656 w 1999"/>
                <a:gd name="T33" fmla="*/ 753 h 1152"/>
                <a:gd name="T34" fmla="*/ 1567 w 1999"/>
                <a:gd name="T35" fmla="*/ 704 h 1152"/>
                <a:gd name="T36" fmla="*/ 1497 w 1999"/>
                <a:gd name="T37" fmla="*/ 755 h 1152"/>
                <a:gd name="T38" fmla="*/ 1326 w 1999"/>
                <a:gd name="T39" fmla="*/ 866 h 1152"/>
                <a:gd name="T40" fmla="*/ 1254 w 1999"/>
                <a:gd name="T41" fmla="*/ 944 h 1152"/>
                <a:gd name="T42" fmla="*/ 1407 w 1999"/>
                <a:gd name="T43" fmla="*/ 989 h 1152"/>
                <a:gd name="T44" fmla="*/ 1344 w 1999"/>
                <a:gd name="T45" fmla="*/ 1086 h 1152"/>
                <a:gd name="T46" fmla="*/ 1287 w 1999"/>
                <a:gd name="T47" fmla="*/ 1065 h 1152"/>
                <a:gd name="T48" fmla="*/ 1227 w 1999"/>
                <a:gd name="T49" fmla="*/ 1014 h 1152"/>
                <a:gd name="T50" fmla="*/ 986 w 1999"/>
                <a:gd name="T51" fmla="*/ 1067 h 1152"/>
                <a:gd name="T52" fmla="*/ 908 w 1999"/>
                <a:gd name="T53" fmla="*/ 1077 h 1152"/>
                <a:gd name="T54" fmla="*/ 875 w 1999"/>
                <a:gd name="T55" fmla="*/ 1104 h 1152"/>
                <a:gd name="T56" fmla="*/ 673 w 1999"/>
                <a:gd name="T57" fmla="*/ 1152 h 1152"/>
                <a:gd name="T58" fmla="*/ 568 w 1999"/>
                <a:gd name="T59" fmla="*/ 887 h 1152"/>
                <a:gd name="T60" fmla="*/ 181 w 1999"/>
                <a:gd name="T61" fmla="*/ 891 h 1152"/>
                <a:gd name="T62" fmla="*/ 162 w 1999"/>
                <a:gd name="T63" fmla="*/ 827 h 1152"/>
                <a:gd name="T64" fmla="*/ 229 w 1999"/>
                <a:gd name="T65" fmla="*/ 589 h 1152"/>
                <a:gd name="T66" fmla="*/ 157 w 1999"/>
                <a:gd name="T67" fmla="*/ 322 h 1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999" h="1152">
                  <a:moveTo>
                    <a:pt x="157" y="322"/>
                  </a:moveTo>
                  <a:lnTo>
                    <a:pt x="217" y="316"/>
                  </a:lnTo>
                  <a:lnTo>
                    <a:pt x="232" y="271"/>
                  </a:lnTo>
                  <a:lnTo>
                    <a:pt x="220" y="248"/>
                  </a:lnTo>
                  <a:lnTo>
                    <a:pt x="293" y="203"/>
                  </a:lnTo>
                  <a:lnTo>
                    <a:pt x="361" y="166"/>
                  </a:lnTo>
                  <a:lnTo>
                    <a:pt x="587" y="151"/>
                  </a:lnTo>
                  <a:lnTo>
                    <a:pt x="818" y="0"/>
                  </a:lnTo>
                  <a:lnTo>
                    <a:pt x="902" y="97"/>
                  </a:lnTo>
                  <a:lnTo>
                    <a:pt x="956" y="236"/>
                  </a:lnTo>
                  <a:lnTo>
                    <a:pt x="1284" y="148"/>
                  </a:lnTo>
                  <a:lnTo>
                    <a:pt x="1461" y="154"/>
                  </a:lnTo>
                  <a:lnTo>
                    <a:pt x="1491" y="103"/>
                  </a:lnTo>
                  <a:lnTo>
                    <a:pt x="1536" y="80"/>
                  </a:lnTo>
                  <a:lnTo>
                    <a:pt x="1608" y="91"/>
                  </a:lnTo>
                  <a:lnTo>
                    <a:pt x="1666" y="242"/>
                  </a:lnTo>
                  <a:lnTo>
                    <a:pt x="1791" y="223"/>
                  </a:lnTo>
                  <a:lnTo>
                    <a:pt x="1849" y="253"/>
                  </a:lnTo>
                  <a:lnTo>
                    <a:pt x="1861" y="295"/>
                  </a:lnTo>
                  <a:lnTo>
                    <a:pt x="1828" y="341"/>
                  </a:lnTo>
                  <a:lnTo>
                    <a:pt x="1746" y="361"/>
                  </a:lnTo>
                  <a:lnTo>
                    <a:pt x="1752" y="539"/>
                  </a:lnTo>
                  <a:lnTo>
                    <a:pt x="1779" y="539"/>
                  </a:lnTo>
                  <a:lnTo>
                    <a:pt x="1801" y="488"/>
                  </a:lnTo>
                  <a:lnTo>
                    <a:pt x="1879" y="491"/>
                  </a:lnTo>
                  <a:lnTo>
                    <a:pt x="1891" y="521"/>
                  </a:lnTo>
                  <a:lnTo>
                    <a:pt x="1947" y="488"/>
                  </a:lnTo>
                  <a:lnTo>
                    <a:pt x="1990" y="491"/>
                  </a:lnTo>
                  <a:lnTo>
                    <a:pt x="1999" y="533"/>
                  </a:lnTo>
                  <a:lnTo>
                    <a:pt x="1981" y="581"/>
                  </a:lnTo>
                  <a:lnTo>
                    <a:pt x="1933" y="628"/>
                  </a:lnTo>
                  <a:lnTo>
                    <a:pt x="1869" y="644"/>
                  </a:lnTo>
                  <a:lnTo>
                    <a:pt x="1690" y="755"/>
                  </a:lnTo>
                  <a:lnTo>
                    <a:pt x="1656" y="753"/>
                  </a:lnTo>
                  <a:lnTo>
                    <a:pt x="1639" y="716"/>
                  </a:lnTo>
                  <a:lnTo>
                    <a:pt x="1567" y="704"/>
                  </a:lnTo>
                  <a:lnTo>
                    <a:pt x="1539" y="743"/>
                  </a:lnTo>
                  <a:lnTo>
                    <a:pt x="1497" y="755"/>
                  </a:lnTo>
                  <a:lnTo>
                    <a:pt x="1410" y="845"/>
                  </a:lnTo>
                  <a:lnTo>
                    <a:pt x="1326" y="866"/>
                  </a:lnTo>
                  <a:lnTo>
                    <a:pt x="1239" y="915"/>
                  </a:lnTo>
                  <a:lnTo>
                    <a:pt x="1254" y="944"/>
                  </a:lnTo>
                  <a:lnTo>
                    <a:pt x="1407" y="956"/>
                  </a:lnTo>
                  <a:lnTo>
                    <a:pt x="1407" y="989"/>
                  </a:lnTo>
                  <a:lnTo>
                    <a:pt x="1371" y="995"/>
                  </a:lnTo>
                  <a:lnTo>
                    <a:pt x="1344" y="1086"/>
                  </a:lnTo>
                  <a:lnTo>
                    <a:pt x="1317" y="1094"/>
                  </a:lnTo>
                  <a:lnTo>
                    <a:pt x="1287" y="1065"/>
                  </a:lnTo>
                  <a:lnTo>
                    <a:pt x="1280" y="987"/>
                  </a:lnTo>
                  <a:lnTo>
                    <a:pt x="1227" y="1014"/>
                  </a:lnTo>
                  <a:lnTo>
                    <a:pt x="1044" y="1055"/>
                  </a:lnTo>
                  <a:lnTo>
                    <a:pt x="986" y="1067"/>
                  </a:lnTo>
                  <a:lnTo>
                    <a:pt x="953" y="1122"/>
                  </a:lnTo>
                  <a:lnTo>
                    <a:pt x="908" y="1077"/>
                  </a:lnTo>
                  <a:lnTo>
                    <a:pt x="878" y="1067"/>
                  </a:lnTo>
                  <a:lnTo>
                    <a:pt x="875" y="1104"/>
                  </a:lnTo>
                  <a:lnTo>
                    <a:pt x="770" y="1152"/>
                  </a:lnTo>
                  <a:lnTo>
                    <a:pt x="673" y="1152"/>
                  </a:lnTo>
                  <a:lnTo>
                    <a:pt x="658" y="921"/>
                  </a:lnTo>
                  <a:lnTo>
                    <a:pt x="568" y="887"/>
                  </a:lnTo>
                  <a:lnTo>
                    <a:pt x="488" y="909"/>
                  </a:lnTo>
                  <a:lnTo>
                    <a:pt x="181" y="891"/>
                  </a:lnTo>
                  <a:lnTo>
                    <a:pt x="133" y="833"/>
                  </a:lnTo>
                  <a:lnTo>
                    <a:pt x="162" y="827"/>
                  </a:lnTo>
                  <a:lnTo>
                    <a:pt x="213" y="698"/>
                  </a:lnTo>
                  <a:lnTo>
                    <a:pt x="229" y="589"/>
                  </a:lnTo>
                  <a:lnTo>
                    <a:pt x="0" y="458"/>
                  </a:lnTo>
                  <a:lnTo>
                    <a:pt x="157" y="32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88" name="Freeform 276"/>
            <p:cNvSpPr>
              <a:spLocks/>
            </p:cNvSpPr>
            <p:nvPr/>
          </p:nvSpPr>
          <p:spPr bwMode="auto">
            <a:xfrm>
              <a:off x="6769" y="3277"/>
              <a:ext cx="333" cy="192"/>
            </a:xfrm>
            <a:custGeom>
              <a:avLst/>
              <a:gdLst>
                <a:gd name="T0" fmla="*/ 217 w 1999"/>
                <a:gd name="T1" fmla="*/ 316 h 1152"/>
                <a:gd name="T2" fmla="*/ 220 w 1999"/>
                <a:gd name="T3" fmla="*/ 248 h 1152"/>
                <a:gd name="T4" fmla="*/ 361 w 1999"/>
                <a:gd name="T5" fmla="*/ 166 h 1152"/>
                <a:gd name="T6" fmla="*/ 818 w 1999"/>
                <a:gd name="T7" fmla="*/ 0 h 1152"/>
                <a:gd name="T8" fmla="*/ 956 w 1999"/>
                <a:gd name="T9" fmla="*/ 236 h 1152"/>
                <a:gd name="T10" fmla="*/ 1461 w 1999"/>
                <a:gd name="T11" fmla="*/ 154 h 1152"/>
                <a:gd name="T12" fmla="*/ 1536 w 1999"/>
                <a:gd name="T13" fmla="*/ 80 h 1152"/>
                <a:gd name="T14" fmla="*/ 1666 w 1999"/>
                <a:gd name="T15" fmla="*/ 242 h 1152"/>
                <a:gd name="T16" fmla="*/ 1849 w 1999"/>
                <a:gd name="T17" fmla="*/ 253 h 1152"/>
                <a:gd name="T18" fmla="*/ 1828 w 1999"/>
                <a:gd name="T19" fmla="*/ 341 h 1152"/>
                <a:gd name="T20" fmla="*/ 1752 w 1999"/>
                <a:gd name="T21" fmla="*/ 539 h 1152"/>
                <a:gd name="T22" fmla="*/ 1801 w 1999"/>
                <a:gd name="T23" fmla="*/ 488 h 1152"/>
                <a:gd name="T24" fmla="*/ 1891 w 1999"/>
                <a:gd name="T25" fmla="*/ 521 h 1152"/>
                <a:gd name="T26" fmla="*/ 1990 w 1999"/>
                <a:gd name="T27" fmla="*/ 491 h 1152"/>
                <a:gd name="T28" fmla="*/ 1981 w 1999"/>
                <a:gd name="T29" fmla="*/ 581 h 1152"/>
                <a:gd name="T30" fmla="*/ 1869 w 1999"/>
                <a:gd name="T31" fmla="*/ 644 h 1152"/>
                <a:gd name="T32" fmla="*/ 1656 w 1999"/>
                <a:gd name="T33" fmla="*/ 753 h 1152"/>
                <a:gd name="T34" fmla="*/ 1567 w 1999"/>
                <a:gd name="T35" fmla="*/ 704 h 1152"/>
                <a:gd name="T36" fmla="*/ 1497 w 1999"/>
                <a:gd name="T37" fmla="*/ 755 h 1152"/>
                <a:gd name="T38" fmla="*/ 1326 w 1999"/>
                <a:gd name="T39" fmla="*/ 866 h 1152"/>
                <a:gd name="T40" fmla="*/ 1254 w 1999"/>
                <a:gd name="T41" fmla="*/ 944 h 1152"/>
                <a:gd name="T42" fmla="*/ 1407 w 1999"/>
                <a:gd name="T43" fmla="*/ 989 h 1152"/>
                <a:gd name="T44" fmla="*/ 1344 w 1999"/>
                <a:gd name="T45" fmla="*/ 1086 h 1152"/>
                <a:gd name="T46" fmla="*/ 1287 w 1999"/>
                <a:gd name="T47" fmla="*/ 1065 h 1152"/>
                <a:gd name="T48" fmla="*/ 1227 w 1999"/>
                <a:gd name="T49" fmla="*/ 1014 h 1152"/>
                <a:gd name="T50" fmla="*/ 986 w 1999"/>
                <a:gd name="T51" fmla="*/ 1067 h 1152"/>
                <a:gd name="T52" fmla="*/ 908 w 1999"/>
                <a:gd name="T53" fmla="*/ 1077 h 1152"/>
                <a:gd name="T54" fmla="*/ 875 w 1999"/>
                <a:gd name="T55" fmla="*/ 1104 h 1152"/>
                <a:gd name="T56" fmla="*/ 673 w 1999"/>
                <a:gd name="T57" fmla="*/ 1152 h 1152"/>
                <a:gd name="T58" fmla="*/ 568 w 1999"/>
                <a:gd name="T59" fmla="*/ 887 h 1152"/>
                <a:gd name="T60" fmla="*/ 181 w 1999"/>
                <a:gd name="T61" fmla="*/ 891 h 1152"/>
                <a:gd name="T62" fmla="*/ 162 w 1999"/>
                <a:gd name="T63" fmla="*/ 827 h 1152"/>
                <a:gd name="T64" fmla="*/ 229 w 1999"/>
                <a:gd name="T65" fmla="*/ 589 h 1152"/>
                <a:gd name="T66" fmla="*/ 157 w 1999"/>
                <a:gd name="T67" fmla="*/ 322 h 1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999" h="1152">
                  <a:moveTo>
                    <a:pt x="157" y="322"/>
                  </a:moveTo>
                  <a:lnTo>
                    <a:pt x="217" y="316"/>
                  </a:lnTo>
                  <a:lnTo>
                    <a:pt x="232" y="271"/>
                  </a:lnTo>
                  <a:lnTo>
                    <a:pt x="220" y="248"/>
                  </a:lnTo>
                  <a:lnTo>
                    <a:pt x="293" y="203"/>
                  </a:lnTo>
                  <a:lnTo>
                    <a:pt x="361" y="166"/>
                  </a:lnTo>
                  <a:lnTo>
                    <a:pt x="587" y="151"/>
                  </a:lnTo>
                  <a:lnTo>
                    <a:pt x="818" y="0"/>
                  </a:lnTo>
                  <a:lnTo>
                    <a:pt x="902" y="97"/>
                  </a:lnTo>
                  <a:lnTo>
                    <a:pt x="956" y="236"/>
                  </a:lnTo>
                  <a:lnTo>
                    <a:pt x="1284" y="148"/>
                  </a:lnTo>
                  <a:lnTo>
                    <a:pt x="1461" y="154"/>
                  </a:lnTo>
                  <a:lnTo>
                    <a:pt x="1491" y="103"/>
                  </a:lnTo>
                  <a:lnTo>
                    <a:pt x="1536" y="80"/>
                  </a:lnTo>
                  <a:lnTo>
                    <a:pt x="1608" y="91"/>
                  </a:lnTo>
                  <a:lnTo>
                    <a:pt x="1666" y="242"/>
                  </a:lnTo>
                  <a:lnTo>
                    <a:pt x="1791" y="223"/>
                  </a:lnTo>
                  <a:lnTo>
                    <a:pt x="1849" y="253"/>
                  </a:lnTo>
                  <a:lnTo>
                    <a:pt x="1861" y="295"/>
                  </a:lnTo>
                  <a:lnTo>
                    <a:pt x="1828" y="341"/>
                  </a:lnTo>
                  <a:lnTo>
                    <a:pt x="1746" y="361"/>
                  </a:lnTo>
                  <a:lnTo>
                    <a:pt x="1752" y="539"/>
                  </a:lnTo>
                  <a:lnTo>
                    <a:pt x="1779" y="539"/>
                  </a:lnTo>
                  <a:lnTo>
                    <a:pt x="1801" y="488"/>
                  </a:lnTo>
                  <a:lnTo>
                    <a:pt x="1879" y="491"/>
                  </a:lnTo>
                  <a:lnTo>
                    <a:pt x="1891" y="521"/>
                  </a:lnTo>
                  <a:lnTo>
                    <a:pt x="1947" y="488"/>
                  </a:lnTo>
                  <a:lnTo>
                    <a:pt x="1990" y="491"/>
                  </a:lnTo>
                  <a:lnTo>
                    <a:pt x="1999" y="533"/>
                  </a:lnTo>
                  <a:lnTo>
                    <a:pt x="1981" y="581"/>
                  </a:lnTo>
                  <a:lnTo>
                    <a:pt x="1933" y="628"/>
                  </a:lnTo>
                  <a:lnTo>
                    <a:pt x="1869" y="644"/>
                  </a:lnTo>
                  <a:lnTo>
                    <a:pt x="1690" y="755"/>
                  </a:lnTo>
                  <a:lnTo>
                    <a:pt x="1656" y="753"/>
                  </a:lnTo>
                  <a:lnTo>
                    <a:pt x="1639" y="716"/>
                  </a:lnTo>
                  <a:lnTo>
                    <a:pt x="1567" y="704"/>
                  </a:lnTo>
                  <a:lnTo>
                    <a:pt x="1539" y="743"/>
                  </a:lnTo>
                  <a:lnTo>
                    <a:pt x="1497" y="755"/>
                  </a:lnTo>
                  <a:lnTo>
                    <a:pt x="1410" y="845"/>
                  </a:lnTo>
                  <a:lnTo>
                    <a:pt x="1326" y="866"/>
                  </a:lnTo>
                  <a:lnTo>
                    <a:pt x="1239" y="915"/>
                  </a:lnTo>
                  <a:lnTo>
                    <a:pt x="1254" y="944"/>
                  </a:lnTo>
                  <a:lnTo>
                    <a:pt x="1407" y="956"/>
                  </a:lnTo>
                  <a:lnTo>
                    <a:pt x="1407" y="989"/>
                  </a:lnTo>
                  <a:lnTo>
                    <a:pt x="1371" y="995"/>
                  </a:lnTo>
                  <a:lnTo>
                    <a:pt x="1344" y="1086"/>
                  </a:lnTo>
                  <a:lnTo>
                    <a:pt x="1317" y="1094"/>
                  </a:lnTo>
                  <a:lnTo>
                    <a:pt x="1287" y="1065"/>
                  </a:lnTo>
                  <a:lnTo>
                    <a:pt x="1280" y="987"/>
                  </a:lnTo>
                  <a:lnTo>
                    <a:pt x="1227" y="1014"/>
                  </a:lnTo>
                  <a:lnTo>
                    <a:pt x="1044" y="1055"/>
                  </a:lnTo>
                  <a:lnTo>
                    <a:pt x="986" y="1067"/>
                  </a:lnTo>
                  <a:lnTo>
                    <a:pt x="953" y="1122"/>
                  </a:lnTo>
                  <a:lnTo>
                    <a:pt x="908" y="1077"/>
                  </a:lnTo>
                  <a:lnTo>
                    <a:pt x="878" y="1067"/>
                  </a:lnTo>
                  <a:lnTo>
                    <a:pt x="875" y="1104"/>
                  </a:lnTo>
                  <a:lnTo>
                    <a:pt x="770" y="1152"/>
                  </a:lnTo>
                  <a:lnTo>
                    <a:pt x="673" y="1152"/>
                  </a:lnTo>
                  <a:lnTo>
                    <a:pt x="658" y="921"/>
                  </a:lnTo>
                  <a:lnTo>
                    <a:pt x="568" y="887"/>
                  </a:lnTo>
                  <a:lnTo>
                    <a:pt x="488" y="909"/>
                  </a:lnTo>
                  <a:lnTo>
                    <a:pt x="181" y="891"/>
                  </a:lnTo>
                  <a:lnTo>
                    <a:pt x="133" y="833"/>
                  </a:lnTo>
                  <a:lnTo>
                    <a:pt x="162" y="827"/>
                  </a:lnTo>
                  <a:lnTo>
                    <a:pt x="213" y="698"/>
                  </a:lnTo>
                  <a:lnTo>
                    <a:pt x="229" y="589"/>
                  </a:lnTo>
                  <a:lnTo>
                    <a:pt x="0" y="458"/>
                  </a:lnTo>
                  <a:lnTo>
                    <a:pt x="157" y="32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89" name="Freeform 277"/>
            <p:cNvSpPr>
              <a:spLocks/>
            </p:cNvSpPr>
            <p:nvPr/>
          </p:nvSpPr>
          <p:spPr bwMode="auto">
            <a:xfrm>
              <a:off x="7249" y="3706"/>
              <a:ext cx="189" cy="162"/>
            </a:xfrm>
            <a:custGeom>
              <a:avLst/>
              <a:gdLst>
                <a:gd name="T0" fmla="*/ 31 w 1129"/>
                <a:gd name="T1" fmla="*/ 639 h 976"/>
                <a:gd name="T2" fmla="*/ 92 w 1129"/>
                <a:gd name="T3" fmla="*/ 662 h 976"/>
                <a:gd name="T4" fmla="*/ 124 w 1129"/>
                <a:gd name="T5" fmla="*/ 712 h 976"/>
                <a:gd name="T6" fmla="*/ 167 w 1129"/>
                <a:gd name="T7" fmla="*/ 730 h 976"/>
                <a:gd name="T8" fmla="*/ 195 w 1129"/>
                <a:gd name="T9" fmla="*/ 738 h 976"/>
                <a:gd name="T10" fmla="*/ 238 w 1129"/>
                <a:gd name="T11" fmla="*/ 766 h 976"/>
                <a:gd name="T12" fmla="*/ 357 w 1129"/>
                <a:gd name="T13" fmla="*/ 757 h 976"/>
                <a:gd name="T14" fmla="*/ 453 w 1129"/>
                <a:gd name="T15" fmla="*/ 854 h 976"/>
                <a:gd name="T16" fmla="*/ 441 w 1129"/>
                <a:gd name="T17" fmla="*/ 925 h 976"/>
                <a:gd name="T18" fmla="*/ 471 w 1129"/>
                <a:gd name="T19" fmla="*/ 937 h 976"/>
                <a:gd name="T20" fmla="*/ 508 w 1129"/>
                <a:gd name="T21" fmla="*/ 898 h 976"/>
                <a:gd name="T22" fmla="*/ 591 w 1129"/>
                <a:gd name="T23" fmla="*/ 873 h 976"/>
                <a:gd name="T24" fmla="*/ 666 w 1129"/>
                <a:gd name="T25" fmla="*/ 870 h 976"/>
                <a:gd name="T26" fmla="*/ 718 w 1129"/>
                <a:gd name="T27" fmla="*/ 944 h 976"/>
                <a:gd name="T28" fmla="*/ 875 w 1129"/>
                <a:gd name="T29" fmla="*/ 976 h 976"/>
                <a:gd name="T30" fmla="*/ 1129 w 1129"/>
                <a:gd name="T31" fmla="*/ 621 h 976"/>
                <a:gd name="T32" fmla="*/ 769 w 1129"/>
                <a:gd name="T33" fmla="*/ 403 h 976"/>
                <a:gd name="T34" fmla="*/ 738 w 1129"/>
                <a:gd name="T35" fmla="*/ 371 h 976"/>
                <a:gd name="T36" fmla="*/ 668 w 1129"/>
                <a:gd name="T37" fmla="*/ 154 h 976"/>
                <a:gd name="T38" fmla="*/ 443 w 1129"/>
                <a:gd name="T39" fmla="*/ 94 h 976"/>
                <a:gd name="T40" fmla="*/ 2 w 1129"/>
                <a:gd name="T41" fmla="*/ 0 h 976"/>
                <a:gd name="T42" fmla="*/ 0 w 1129"/>
                <a:gd name="T43" fmla="*/ 620 h 976"/>
                <a:gd name="T44" fmla="*/ 31 w 1129"/>
                <a:gd name="T45" fmla="*/ 639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29" h="976">
                  <a:moveTo>
                    <a:pt x="31" y="639"/>
                  </a:moveTo>
                  <a:lnTo>
                    <a:pt x="92" y="662"/>
                  </a:lnTo>
                  <a:lnTo>
                    <a:pt x="124" y="712"/>
                  </a:lnTo>
                  <a:lnTo>
                    <a:pt x="167" y="730"/>
                  </a:lnTo>
                  <a:lnTo>
                    <a:pt x="195" y="738"/>
                  </a:lnTo>
                  <a:lnTo>
                    <a:pt x="238" y="766"/>
                  </a:lnTo>
                  <a:lnTo>
                    <a:pt x="357" y="757"/>
                  </a:lnTo>
                  <a:lnTo>
                    <a:pt x="453" y="854"/>
                  </a:lnTo>
                  <a:lnTo>
                    <a:pt x="441" y="925"/>
                  </a:lnTo>
                  <a:lnTo>
                    <a:pt x="471" y="937"/>
                  </a:lnTo>
                  <a:lnTo>
                    <a:pt x="508" y="898"/>
                  </a:lnTo>
                  <a:lnTo>
                    <a:pt x="591" y="873"/>
                  </a:lnTo>
                  <a:lnTo>
                    <a:pt x="666" y="870"/>
                  </a:lnTo>
                  <a:lnTo>
                    <a:pt x="718" y="944"/>
                  </a:lnTo>
                  <a:lnTo>
                    <a:pt x="875" y="976"/>
                  </a:lnTo>
                  <a:lnTo>
                    <a:pt x="1129" y="621"/>
                  </a:lnTo>
                  <a:lnTo>
                    <a:pt x="769" y="403"/>
                  </a:lnTo>
                  <a:lnTo>
                    <a:pt x="738" y="371"/>
                  </a:lnTo>
                  <a:lnTo>
                    <a:pt x="668" y="154"/>
                  </a:lnTo>
                  <a:lnTo>
                    <a:pt x="443" y="94"/>
                  </a:lnTo>
                  <a:lnTo>
                    <a:pt x="2" y="0"/>
                  </a:lnTo>
                  <a:lnTo>
                    <a:pt x="0" y="620"/>
                  </a:lnTo>
                  <a:lnTo>
                    <a:pt x="31" y="63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90" name="Freeform 278"/>
            <p:cNvSpPr>
              <a:spLocks/>
            </p:cNvSpPr>
            <p:nvPr/>
          </p:nvSpPr>
          <p:spPr bwMode="auto">
            <a:xfrm>
              <a:off x="7249" y="3706"/>
              <a:ext cx="189" cy="162"/>
            </a:xfrm>
            <a:custGeom>
              <a:avLst/>
              <a:gdLst>
                <a:gd name="T0" fmla="*/ 31 w 1129"/>
                <a:gd name="T1" fmla="*/ 639 h 976"/>
                <a:gd name="T2" fmla="*/ 92 w 1129"/>
                <a:gd name="T3" fmla="*/ 662 h 976"/>
                <a:gd name="T4" fmla="*/ 124 w 1129"/>
                <a:gd name="T5" fmla="*/ 712 h 976"/>
                <a:gd name="T6" fmla="*/ 167 w 1129"/>
                <a:gd name="T7" fmla="*/ 730 h 976"/>
                <a:gd name="T8" fmla="*/ 195 w 1129"/>
                <a:gd name="T9" fmla="*/ 738 h 976"/>
                <a:gd name="T10" fmla="*/ 238 w 1129"/>
                <a:gd name="T11" fmla="*/ 766 h 976"/>
                <a:gd name="T12" fmla="*/ 357 w 1129"/>
                <a:gd name="T13" fmla="*/ 757 h 976"/>
                <a:gd name="T14" fmla="*/ 453 w 1129"/>
                <a:gd name="T15" fmla="*/ 854 h 976"/>
                <a:gd name="T16" fmla="*/ 441 w 1129"/>
                <a:gd name="T17" fmla="*/ 925 h 976"/>
                <a:gd name="T18" fmla="*/ 471 w 1129"/>
                <a:gd name="T19" fmla="*/ 937 h 976"/>
                <a:gd name="T20" fmla="*/ 508 w 1129"/>
                <a:gd name="T21" fmla="*/ 898 h 976"/>
                <a:gd name="T22" fmla="*/ 591 w 1129"/>
                <a:gd name="T23" fmla="*/ 873 h 976"/>
                <a:gd name="T24" fmla="*/ 666 w 1129"/>
                <a:gd name="T25" fmla="*/ 870 h 976"/>
                <a:gd name="T26" fmla="*/ 718 w 1129"/>
                <a:gd name="T27" fmla="*/ 944 h 976"/>
                <a:gd name="T28" fmla="*/ 875 w 1129"/>
                <a:gd name="T29" fmla="*/ 976 h 976"/>
                <a:gd name="T30" fmla="*/ 1129 w 1129"/>
                <a:gd name="T31" fmla="*/ 621 h 976"/>
                <a:gd name="T32" fmla="*/ 769 w 1129"/>
                <a:gd name="T33" fmla="*/ 403 h 976"/>
                <a:gd name="T34" fmla="*/ 738 w 1129"/>
                <a:gd name="T35" fmla="*/ 371 h 976"/>
                <a:gd name="T36" fmla="*/ 668 w 1129"/>
                <a:gd name="T37" fmla="*/ 154 h 976"/>
                <a:gd name="T38" fmla="*/ 443 w 1129"/>
                <a:gd name="T39" fmla="*/ 94 h 976"/>
                <a:gd name="T40" fmla="*/ 2 w 1129"/>
                <a:gd name="T41" fmla="*/ 0 h 976"/>
                <a:gd name="T42" fmla="*/ 0 w 1129"/>
                <a:gd name="T43" fmla="*/ 620 h 976"/>
                <a:gd name="T44" fmla="*/ 31 w 1129"/>
                <a:gd name="T45" fmla="*/ 639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29" h="976">
                  <a:moveTo>
                    <a:pt x="31" y="639"/>
                  </a:moveTo>
                  <a:lnTo>
                    <a:pt x="92" y="662"/>
                  </a:lnTo>
                  <a:lnTo>
                    <a:pt x="124" y="712"/>
                  </a:lnTo>
                  <a:lnTo>
                    <a:pt x="167" y="730"/>
                  </a:lnTo>
                  <a:lnTo>
                    <a:pt x="195" y="738"/>
                  </a:lnTo>
                  <a:lnTo>
                    <a:pt x="238" y="766"/>
                  </a:lnTo>
                  <a:lnTo>
                    <a:pt x="357" y="757"/>
                  </a:lnTo>
                  <a:lnTo>
                    <a:pt x="453" y="854"/>
                  </a:lnTo>
                  <a:lnTo>
                    <a:pt x="441" y="925"/>
                  </a:lnTo>
                  <a:lnTo>
                    <a:pt x="471" y="937"/>
                  </a:lnTo>
                  <a:lnTo>
                    <a:pt x="508" y="898"/>
                  </a:lnTo>
                  <a:lnTo>
                    <a:pt x="591" y="873"/>
                  </a:lnTo>
                  <a:lnTo>
                    <a:pt x="666" y="870"/>
                  </a:lnTo>
                  <a:lnTo>
                    <a:pt x="718" y="944"/>
                  </a:lnTo>
                  <a:lnTo>
                    <a:pt x="875" y="976"/>
                  </a:lnTo>
                  <a:lnTo>
                    <a:pt x="1129" y="621"/>
                  </a:lnTo>
                  <a:lnTo>
                    <a:pt x="769" y="403"/>
                  </a:lnTo>
                  <a:lnTo>
                    <a:pt x="738" y="371"/>
                  </a:lnTo>
                  <a:lnTo>
                    <a:pt x="668" y="154"/>
                  </a:lnTo>
                  <a:lnTo>
                    <a:pt x="443" y="94"/>
                  </a:lnTo>
                  <a:lnTo>
                    <a:pt x="2" y="0"/>
                  </a:lnTo>
                  <a:lnTo>
                    <a:pt x="0" y="620"/>
                  </a:lnTo>
                  <a:lnTo>
                    <a:pt x="31" y="63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91" name="Freeform 279"/>
            <p:cNvSpPr>
              <a:spLocks/>
            </p:cNvSpPr>
            <p:nvPr/>
          </p:nvSpPr>
          <p:spPr bwMode="auto">
            <a:xfrm>
              <a:off x="7199" y="3564"/>
              <a:ext cx="138" cy="245"/>
            </a:xfrm>
            <a:custGeom>
              <a:avLst/>
              <a:gdLst>
                <a:gd name="T0" fmla="*/ 0 w 825"/>
                <a:gd name="T1" fmla="*/ 820 h 1474"/>
                <a:gd name="T2" fmla="*/ 95 w 825"/>
                <a:gd name="T3" fmla="*/ 871 h 1474"/>
                <a:gd name="T4" fmla="*/ 117 w 825"/>
                <a:gd name="T5" fmla="*/ 979 h 1474"/>
                <a:gd name="T6" fmla="*/ 111 w 825"/>
                <a:gd name="T7" fmla="*/ 1099 h 1474"/>
                <a:gd name="T8" fmla="*/ 87 w 825"/>
                <a:gd name="T9" fmla="*/ 1177 h 1474"/>
                <a:gd name="T10" fmla="*/ 93 w 825"/>
                <a:gd name="T11" fmla="*/ 1399 h 1474"/>
                <a:gd name="T12" fmla="*/ 226 w 825"/>
                <a:gd name="T13" fmla="*/ 1425 h 1474"/>
                <a:gd name="T14" fmla="*/ 300 w 825"/>
                <a:gd name="T15" fmla="*/ 1474 h 1474"/>
                <a:gd name="T16" fmla="*/ 305 w 825"/>
                <a:gd name="T17" fmla="*/ 855 h 1474"/>
                <a:gd name="T18" fmla="*/ 744 w 825"/>
                <a:gd name="T19" fmla="*/ 947 h 1474"/>
                <a:gd name="T20" fmla="*/ 744 w 825"/>
                <a:gd name="T21" fmla="*/ 575 h 1474"/>
                <a:gd name="T22" fmla="*/ 825 w 825"/>
                <a:gd name="T23" fmla="*/ 282 h 1474"/>
                <a:gd name="T24" fmla="*/ 817 w 825"/>
                <a:gd name="T25" fmla="*/ 0 h 1474"/>
                <a:gd name="T26" fmla="*/ 377 w 825"/>
                <a:gd name="T27" fmla="*/ 170 h 1474"/>
                <a:gd name="T28" fmla="*/ 10 w 825"/>
                <a:gd name="T29" fmla="*/ 415 h 1474"/>
                <a:gd name="T30" fmla="*/ 0 w 825"/>
                <a:gd name="T31" fmla="*/ 820 h 1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25" h="1474">
                  <a:moveTo>
                    <a:pt x="0" y="820"/>
                  </a:moveTo>
                  <a:lnTo>
                    <a:pt x="95" y="871"/>
                  </a:lnTo>
                  <a:lnTo>
                    <a:pt x="117" y="979"/>
                  </a:lnTo>
                  <a:lnTo>
                    <a:pt x="111" y="1099"/>
                  </a:lnTo>
                  <a:lnTo>
                    <a:pt x="87" y="1177"/>
                  </a:lnTo>
                  <a:lnTo>
                    <a:pt x="93" y="1399"/>
                  </a:lnTo>
                  <a:lnTo>
                    <a:pt x="226" y="1425"/>
                  </a:lnTo>
                  <a:lnTo>
                    <a:pt x="300" y="1474"/>
                  </a:lnTo>
                  <a:lnTo>
                    <a:pt x="305" y="855"/>
                  </a:lnTo>
                  <a:lnTo>
                    <a:pt x="744" y="947"/>
                  </a:lnTo>
                  <a:lnTo>
                    <a:pt x="744" y="575"/>
                  </a:lnTo>
                  <a:lnTo>
                    <a:pt x="825" y="282"/>
                  </a:lnTo>
                  <a:lnTo>
                    <a:pt x="817" y="0"/>
                  </a:lnTo>
                  <a:lnTo>
                    <a:pt x="377" y="170"/>
                  </a:lnTo>
                  <a:lnTo>
                    <a:pt x="10" y="415"/>
                  </a:lnTo>
                  <a:lnTo>
                    <a:pt x="0" y="82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92" name="Freeform 280"/>
            <p:cNvSpPr>
              <a:spLocks/>
            </p:cNvSpPr>
            <p:nvPr/>
          </p:nvSpPr>
          <p:spPr bwMode="auto">
            <a:xfrm>
              <a:off x="7199" y="3564"/>
              <a:ext cx="138" cy="245"/>
            </a:xfrm>
            <a:custGeom>
              <a:avLst/>
              <a:gdLst>
                <a:gd name="T0" fmla="*/ 0 w 825"/>
                <a:gd name="T1" fmla="*/ 820 h 1474"/>
                <a:gd name="T2" fmla="*/ 95 w 825"/>
                <a:gd name="T3" fmla="*/ 871 h 1474"/>
                <a:gd name="T4" fmla="*/ 117 w 825"/>
                <a:gd name="T5" fmla="*/ 979 h 1474"/>
                <a:gd name="T6" fmla="*/ 111 w 825"/>
                <a:gd name="T7" fmla="*/ 1099 h 1474"/>
                <a:gd name="T8" fmla="*/ 87 w 825"/>
                <a:gd name="T9" fmla="*/ 1177 h 1474"/>
                <a:gd name="T10" fmla="*/ 93 w 825"/>
                <a:gd name="T11" fmla="*/ 1399 h 1474"/>
                <a:gd name="T12" fmla="*/ 226 w 825"/>
                <a:gd name="T13" fmla="*/ 1425 h 1474"/>
                <a:gd name="T14" fmla="*/ 300 w 825"/>
                <a:gd name="T15" fmla="*/ 1474 h 1474"/>
                <a:gd name="T16" fmla="*/ 305 w 825"/>
                <a:gd name="T17" fmla="*/ 855 h 1474"/>
                <a:gd name="T18" fmla="*/ 744 w 825"/>
                <a:gd name="T19" fmla="*/ 947 h 1474"/>
                <a:gd name="T20" fmla="*/ 744 w 825"/>
                <a:gd name="T21" fmla="*/ 575 h 1474"/>
                <a:gd name="T22" fmla="*/ 825 w 825"/>
                <a:gd name="T23" fmla="*/ 282 h 1474"/>
                <a:gd name="T24" fmla="*/ 817 w 825"/>
                <a:gd name="T25" fmla="*/ 0 h 1474"/>
                <a:gd name="T26" fmla="*/ 377 w 825"/>
                <a:gd name="T27" fmla="*/ 170 h 1474"/>
                <a:gd name="T28" fmla="*/ 10 w 825"/>
                <a:gd name="T29" fmla="*/ 415 h 1474"/>
                <a:gd name="T30" fmla="*/ 0 w 825"/>
                <a:gd name="T31" fmla="*/ 820 h 1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25" h="1474">
                  <a:moveTo>
                    <a:pt x="0" y="820"/>
                  </a:moveTo>
                  <a:lnTo>
                    <a:pt x="95" y="871"/>
                  </a:lnTo>
                  <a:lnTo>
                    <a:pt x="117" y="979"/>
                  </a:lnTo>
                  <a:lnTo>
                    <a:pt x="111" y="1099"/>
                  </a:lnTo>
                  <a:lnTo>
                    <a:pt x="87" y="1177"/>
                  </a:lnTo>
                  <a:lnTo>
                    <a:pt x="93" y="1399"/>
                  </a:lnTo>
                  <a:lnTo>
                    <a:pt x="226" y="1425"/>
                  </a:lnTo>
                  <a:lnTo>
                    <a:pt x="300" y="1474"/>
                  </a:lnTo>
                  <a:lnTo>
                    <a:pt x="305" y="855"/>
                  </a:lnTo>
                  <a:lnTo>
                    <a:pt x="744" y="947"/>
                  </a:lnTo>
                  <a:lnTo>
                    <a:pt x="744" y="575"/>
                  </a:lnTo>
                  <a:lnTo>
                    <a:pt x="825" y="282"/>
                  </a:lnTo>
                  <a:lnTo>
                    <a:pt x="817" y="0"/>
                  </a:lnTo>
                  <a:lnTo>
                    <a:pt x="377" y="170"/>
                  </a:lnTo>
                  <a:lnTo>
                    <a:pt x="10" y="415"/>
                  </a:lnTo>
                  <a:lnTo>
                    <a:pt x="0" y="82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93" name="Freeform 281"/>
            <p:cNvSpPr>
              <a:spLocks/>
            </p:cNvSpPr>
            <p:nvPr/>
          </p:nvSpPr>
          <p:spPr bwMode="auto">
            <a:xfrm>
              <a:off x="7102" y="3423"/>
              <a:ext cx="169" cy="277"/>
            </a:xfrm>
            <a:custGeom>
              <a:avLst/>
              <a:gdLst>
                <a:gd name="T0" fmla="*/ 559 w 1016"/>
                <a:gd name="T1" fmla="*/ 40 h 1663"/>
                <a:gd name="T2" fmla="*/ 690 w 1016"/>
                <a:gd name="T3" fmla="*/ 207 h 1663"/>
                <a:gd name="T4" fmla="*/ 958 w 1016"/>
                <a:gd name="T5" fmla="*/ 200 h 1663"/>
                <a:gd name="T6" fmla="*/ 937 w 1016"/>
                <a:gd name="T7" fmla="*/ 281 h 1663"/>
                <a:gd name="T8" fmla="*/ 1016 w 1016"/>
                <a:gd name="T9" fmla="*/ 389 h 1663"/>
                <a:gd name="T10" fmla="*/ 915 w 1016"/>
                <a:gd name="T11" fmla="*/ 607 h 1663"/>
                <a:gd name="T12" fmla="*/ 907 w 1016"/>
                <a:gd name="T13" fmla="*/ 802 h 1663"/>
                <a:gd name="T14" fmla="*/ 954 w 1016"/>
                <a:gd name="T15" fmla="*/ 888 h 1663"/>
                <a:gd name="T16" fmla="*/ 963 w 1016"/>
                <a:gd name="T17" fmla="*/ 1016 h 1663"/>
                <a:gd name="T18" fmla="*/ 596 w 1016"/>
                <a:gd name="T19" fmla="*/ 1258 h 1663"/>
                <a:gd name="T20" fmla="*/ 585 w 1016"/>
                <a:gd name="T21" fmla="*/ 1663 h 1663"/>
                <a:gd name="T22" fmla="*/ 567 w 1016"/>
                <a:gd name="T23" fmla="*/ 1658 h 1663"/>
                <a:gd name="T24" fmla="*/ 501 w 1016"/>
                <a:gd name="T25" fmla="*/ 1659 h 1663"/>
                <a:gd name="T26" fmla="*/ 465 w 1016"/>
                <a:gd name="T27" fmla="*/ 1638 h 1663"/>
                <a:gd name="T28" fmla="*/ 412 w 1016"/>
                <a:gd name="T29" fmla="*/ 1588 h 1663"/>
                <a:gd name="T30" fmla="*/ 382 w 1016"/>
                <a:gd name="T31" fmla="*/ 1542 h 1663"/>
                <a:gd name="T32" fmla="*/ 230 w 1016"/>
                <a:gd name="T33" fmla="*/ 1443 h 1663"/>
                <a:gd name="T34" fmla="*/ 117 w 1016"/>
                <a:gd name="T35" fmla="*/ 1381 h 1663"/>
                <a:gd name="T36" fmla="*/ 10 w 1016"/>
                <a:gd name="T37" fmla="*/ 1264 h 1663"/>
                <a:gd name="T38" fmla="*/ 5 w 1016"/>
                <a:gd name="T39" fmla="*/ 978 h 1663"/>
                <a:gd name="T40" fmla="*/ 0 w 1016"/>
                <a:gd name="T41" fmla="*/ 770 h 1663"/>
                <a:gd name="T42" fmla="*/ 13 w 1016"/>
                <a:gd name="T43" fmla="*/ 732 h 1663"/>
                <a:gd name="T44" fmla="*/ 5 w 1016"/>
                <a:gd name="T45" fmla="*/ 571 h 1663"/>
                <a:gd name="T46" fmla="*/ 0 w 1016"/>
                <a:gd name="T47" fmla="*/ 472 h 1663"/>
                <a:gd name="T48" fmla="*/ 9 w 1016"/>
                <a:gd name="T49" fmla="*/ 297 h 1663"/>
                <a:gd name="T50" fmla="*/ 49 w 1016"/>
                <a:gd name="T51" fmla="*/ 279 h 1663"/>
                <a:gd name="T52" fmla="*/ 83 w 1016"/>
                <a:gd name="T53" fmla="*/ 282 h 1663"/>
                <a:gd name="T54" fmla="*/ 69 w 1016"/>
                <a:gd name="T55" fmla="*/ 155 h 1663"/>
                <a:gd name="T56" fmla="*/ 84 w 1016"/>
                <a:gd name="T57" fmla="*/ 75 h 1663"/>
                <a:gd name="T58" fmla="*/ 320 w 1016"/>
                <a:gd name="T59" fmla="*/ 0 h 1663"/>
                <a:gd name="T60" fmla="*/ 388 w 1016"/>
                <a:gd name="T61" fmla="*/ 39 h 1663"/>
                <a:gd name="T62" fmla="*/ 559 w 1016"/>
                <a:gd name="T63" fmla="*/ 40 h 1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16" h="1663">
                  <a:moveTo>
                    <a:pt x="559" y="40"/>
                  </a:moveTo>
                  <a:lnTo>
                    <a:pt x="690" y="207"/>
                  </a:lnTo>
                  <a:lnTo>
                    <a:pt x="958" y="200"/>
                  </a:lnTo>
                  <a:lnTo>
                    <a:pt x="937" y="281"/>
                  </a:lnTo>
                  <a:lnTo>
                    <a:pt x="1016" y="389"/>
                  </a:lnTo>
                  <a:lnTo>
                    <a:pt x="915" y="607"/>
                  </a:lnTo>
                  <a:lnTo>
                    <a:pt x="907" y="802"/>
                  </a:lnTo>
                  <a:lnTo>
                    <a:pt x="954" y="888"/>
                  </a:lnTo>
                  <a:lnTo>
                    <a:pt x="963" y="1016"/>
                  </a:lnTo>
                  <a:lnTo>
                    <a:pt x="596" y="1258"/>
                  </a:lnTo>
                  <a:lnTo>
                    <a:pt x="585" y="1663"/>
                  </a:lnTo>
                  <a:lnTo>
                    <a:pt x="567" y="1658"/>
                  </a:lnTo>
                  <a:lnTo>
                    <a:pt x="501" y="1659"/>
                  </a:lnTo>
                  <a:lnTo>
                    <a:pt x="465" y="1638"/>
                  </a:lnTo>
                  <a:lnTo>
                    <a:pt x="412" y="1588"/>
                  </a:lnTo>
                  <a:lnTo>
                    <a:pt x="382" y="1542"/>
                  </a:lnTo>
                  <a:lnTo>
                    <a:pt x="230" y="1443"/>
                  </a:lnTo>
                  <a:lnTo>
                    <a:pt x="117" y="1381"/>
                  </a:lnTo>
                  <a:lnTo>
                    <a:pt x="10" y="1264"/>
                  </a:lnTo>
                  <a:lnTo>
                    <a:pt x="5" y="978"/>
                  </a:lnTo>
                  <a:lnTo>
                    <a:pt x="0" y="770"/>
                  </a:lnTo>
                  <a:lnTo>
                    <a:pt x="13" y="732"/>
                  </a:lnTo>
                  <a:lnTo>
                    <a:pt x="5" y="571"/>
                  </a:lnTo>
                  <a:lnTo>
                    <a:pt x="0" y="472"/>
                  </a:lnTo>
                  <a:lnTo>
                    <a:pt x="9" y="297"/>
                  </a:lnTo>
                  <a:lnTo>
                    <a:pt x="49" y="279"/>
                  </a:lnTo>
                  <a:lnTo>
                    <a:pt x="83" y="282"/>
                  </a:lnTo>
                  <a:lnTo>
                    <a:pt x="69" y="155"/>
                  </a:lnTo>
                  <a:lnTo>
                    <a:pt x="84" y="75"/>
                  </a:lnTo>
                  <a:lnTo>
                    <a:pt x="320" y="0"/>
                  </a:lnTo>
                  <a:lnTo>
                    <a:pt x="388" y="39"/>
                  </a:lnTo>
                  <a:lnTo>
                    <a:pt x="559" y="4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94" name="Freeform 282"/>
            <p:cNvSpPr>
              <a:spLocks/>
            </p:cNvSpPr>
            <p:nvPr/>
          </p:nvSpPr>
          <p:spPr bwMode="auto">
            <a:xfrm>
              <a:off x="7102" y="3423"/>
              <a:ext cx="169" cy="277"/>
            </a:xfrm>
            <a:custGeom>
              <a:avLst/>
              <a:gdLst>
                <a:gd name="T0" fmla="*/ 559 w 1016"/>
                <a:gd name="T1" fmla="*/ 40 h 1663"/>
                <a:gd name="T2" fmla="*/ 690 w 1016"/>
                <a:gd name="T3" fmla="*/ 207 h 1663"/>
                <a:gd name="T4" fmla="*/ 958 w 1016"/>
                <a:gd name="T5" fmla="*/ 200 h 1663"/>
                <a:gd name="T6" fmla="*/ 937 w 1016"/>
                <a:gd name="T7" fmla="*/ 281 h 1663"/>
                <a:gd name="T8" fmla="*/ 1016 w 1016"/>
                <a:gd name="T9" fmla="*/ 389 h 1663"/>
                <a:gd name="T10" fmla="*/ 915 w 1016"/>
                <a:gd name="T11" fmla="*/ 607 h 1663"/>
                <a:gd name="T12" fmla="*/ 907 w 1016"/>
                <a:gd name="T13" fmla="*/ 802 h 1663"/>
                <a:gd name="T14" fmla="*/ 954 w 1016"/>
                <a:gd name="T15" fmla="*/ 888 h 1663"/>
                <a:gd name="T16" fmla="*/ 963 w 1016"/>
                <a:gd name="T17" fmla="*/ 1016 h 1663"/>
                <a:gd name="T18" fmla="*/ 596 w 1016"/>
                <a:gd name="T19" fmla="*/ 1258 h 1663"/>
                <a:gd name="T20" fmla="*/ 585 w 1016"/>
                <a:gd name="T21" fmla="*/ 1663 h 1663"/>
                <a:gd name="T22" fmla="*/ 567 w 1016"/>
                <a:gd name="T23" fmla="*/ 1658 h 1663"/>
                <a:gd name="T24" fmla="*/ 501 w 1016"/>
                <a:gd name="T25" fmla="*/ 1659 h 1663"/>
                <a:gd name="T26" fmla="*/ 465 w 1016"/>
                <a:gd name="T27" fmla="*/ 1638 h 1663"/>
                <a:gd name="T28" fmla="*/ 412 w 1016"/>
                <a:gd name="T29" fmla="*/ 1588 h 1663"/>
                <a:gd name="T30" fmla="*/ 382 w 1016"/>
                <a:gd name="T31" fmla="*/ 1542 h 1663"/>
                <a:gd name="T32" fmla="*/ 230 w 1016"/>
                <a:gd name="T33" fmla="*/ 1443 h 1663"/>
                <a:gd name="T34" fmla="*/ 117 w 1016"/>
                <a:gd name="T35" fmla="*/ 1381 h 1663"/>
                <a:gd name="T36" fmla="*/ 10 w 1016"/>
                <a:gd name="T37" fmla="*/ 1264 h 1663"/>
                <a:gd name="T38" fmla="*/ 5 w 1016"/>
                <a:gd name="T39" fmla="*/ 978 h 1663"/>
                <a:gd name="T40" fmla="*/ 0 w 1016"/>
                <a:gd name="T41" fmla="*/ 770 h 1663"/>
                <a:gd name="T42" fmla="*/ 13 w 1016"/>
                <a:gd name="T43" fmla="*/ 732 h 1663"/>
                <a:gd name="T44" fmla="*/ 5 w 1016"/>
                <a:gd name="T45" fmla="*/ 571 h 1663"/>
                <a:gd name="T46" fmla="*/ 0 w 1016"/>
                <a:gd name="T47" fmla="*/ 472 h 1663"/>
                <a:gd name="T48" fmla="*/ 9 w 1016"/>
                <a:gd name="T49" fmla="*/ 297 h 1663"/>
                <a:gd name="T50" fmla="*/ 49 w 1016"/>
                <a:gd name="T51" fmla="*/ 279 h 1663"/>
                <a:gd name="T52" fmla="*/ 83 w 1016"/>
                <a:gd name="T53" fmla="*/ 282 h 1663"/>
                <a:gd name="T54" fmla="*/ 69 w 1016"/>
                <a:gd name="T55" fmla="*/ 155 h 1663"/>
                <a:gd name="T56" fmla="*/ 84 w 1016"/>
                <a:gd name="T57" fmla="*/ 75 h 1663"/>
                <a:gd name="T58" fmla="*/ 320 w 1016"/>
                <a:gd name="T59" fmla="*/ 0 h 1663"/>
                <a:gd name="T60" fmla="*/ 388 w 1016"/>
                <a:gd name="T61" fmla="*/ 39 h 1663"/>
                <a:gd name="T62" fmla="*/ 559 w 1016"/>
                <a:gd name="T63" fmla="*/ 40 h 1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16" h="1663">
                  <a:moveTo>
                    <a:pt x="559" y="40"/>
                  </a:moveTo>
                  <a:lnTo>
                    <a:pt x="690" y="207"/>
                  </a:lnTo>
                  <a:lnTo>
                    <a:pt x="958" y="200"/>
                  </a:lnTo>
                  <a:lnTo>
                    <a:pt x="937" y="281"/>
                  </a:lnTo>
                  <a:lnTo>
                    <a:pt x="1016" y="389"/>
                  </a:lnTo>
                  <a:lnTo>
                    <a:pt x="915" y="607"/>
                  </a:lnTo>
                  <a:lnTo>
                    <a:pt x="907" y="802"/>
                  </a:lnTo>
                  <a:lnTo>
                    <a:pt x="954" y="888"/>
                  </a:lnTo>
                  <a:lnTo>
                    <a:pt x="963" y="1016"/>
                  </a:lnTo>
                  <a:lnTo>
                    <a:pt x="596" y="1258"/>
                  </a:lnTo>
                  <a:lnTo>
                    <a:pt x="585" y="1663"/>
                  </a:lnTo>
                  <a:lnTo>
                    <a:pt x="567" y="1658"/>
                  </a:lnTo>
                  <a:lnTo>
                    <a:pt x="501" y="1659"/>
                  </a:lnTo>
                  <a:lnTo>
                    <a:pt x="465" y="1638"/>
                  </a:lnTo>
                  <a:lnTo>
                    <a:pt x="412" y="1588"/>
                  </a:lnTo>
                  <a:lnTo>
                    <a:pt x="382" y="1542"/>
                  </a:lnTo>
                  <a:lnTo>
                    <a:pt x="230" y="1443"/>
                  </a:lnTo>
                  <a:lnTo>
                    <a:pt x="117" y="1381"/>
                  </a:lnTo>
                  <a:lnTo>
                    <a:pt x="10" y="1264"/>
                  </a:lnTo>
                  <a:lnTo>
                    <a:pt x="5" y="978"/>
                  </a:lnTo>
                  <a:lnTo>
                    <a:pt x="0" y="770"/>
                  </a:lnTo>
                  <a:lnTo>
                    <a:pt x="13" y="732"/>
                  </a:lnTo>
                  <a:lnTo>
                    <a:pt x="5" y="571"/>
                  </a:lnTo>
                  <a:lnTo>
                    <a:pt x="0" y="472"/>
                  </a:lnTo>
                  <a:lnTo>
                    <a:pt x="9" y="297"/>
                  </a:lnTo>
                  <a:lnTo>
                    <a:pt x="49" y="279"/>
                  </a:lnTo>
                  <a:lnTo>
                    <a:pt x="83" y="282"/>
                  </a:lnTo>
                  <a:lnTo>
                    <a:pt x="69" y="155"/>
                  </a:lnTo>
                  <a:lnTo>
                    <a:pt x="84" y="75"/>
                  </a:lnTo>
                  <a:lnTo>
                    <a:pt x="320" y="0"/>
                  </a:lnTo>
                  <a:lnTo>
                    <a:pt x="388" y="39"/>
                  </a:lnTo>
                  <a:lnTo>
                    <a:pt x="559" y="4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95" name="Freeform 283"/>
            <p:cNvSpPr>
              <a:spLocks/>
            </p:cNvSpPr>
            <p:nvPr/>
          </p:nvSpPr>
          <p:spPr bwMode="auto">
            <a:xfrm>
              <a:off x="7050" y="3279"/>
              <a:ext cx="182" cy="171"/>
            </a:xfrm>
            <a:custGeom>
              <a:avLst/>
              <a:gdLst>
                <a:gd name="T0" fmla="*/ 161 w 1093"/>
                <a:gd name="T1" fmla="*/ 237 h 1023"/>
                <a:gd name="T2" fmla="*/ 174 w 1093"/>
                <a:gd name="T3" fmla="*/ 282 h 1023"/>
                <a:gd name="T4" fmla="*/ 140 w 1093"/>
                <a:gd name="T5" fmla="*/ 327 h 1023"/>
                <a:gd name="T6" fmla="*/ 57 w 1093"/>
                <a:gd name="T7" fmla="*/ 350 h 1023"/>
                <a:gd name="T8" fmla="*/ 65 w 1093"/>
                <a:gd name="T9" fmla="*/ 524 h 1023"/>
                <a:gd name="T10" fmla="*/ 89 w 1093"/>
                <a:gd name="T11" fmla="*/ 528 h 1023"/>
                <a:gd name="T12" fmla="*/ 115 w 1093"/>
                <a:gd name="T13" fmla="*/ 476 h 1023"/>
                <a:gd name="T14" fmla="*/ 191 w 1093"/>
                <a:gd name="T15" fmla="*/ 477 h 1023"/>
                <a:gd name="T16" fmla="*/ 204 w 1093"/>
                <a:gd name="T17" fmla="*/ 508 h 1023"/>
                <a:gd name="T18" fmla="*/ 262 w 1093"/>
                <a:gd name="T19" fmla="*/ 476 h 1023"/>
                <a:gd name="T20" fmla="*/ 307 w 1093"/>
                <a:gd name="T21" fmla="*/ 476 h 1023"/>
                <a:gd name="T22" fmla="*/ 310 w 1093"/>
                <a:gd name="T23" fmla="*/ 515 h 1023"/>
                <a:gd name="T24" fmla="*/ 294 w 1093"/>
                <a:gd name="T25" fmla="*/ 573 h 1023"/>
                <a:gd name="T26" fmla="*/ 249 w 1093"/>
                <a:gd name="T27" fmla="*/ 617 h 1023"/>
                <a:gd name="T28" fmla="*/ 184 w 1093"/>
                <a:gd name="T29" fmla="*/ 630 h 1023"/>
                <a:gd name="T30" fmla="*/ 156 w 1093"/>
                <a:gd name="T31" fmla="*/ 651 h 1023"/>
                <a:gd name="T32" fmla="*/ 238 w 1093"/>
                <a:gd name="T33" fmla="*/ 715 h 1023"/>
                <a:gd name="T34" fmla="*/ 0 w 1093"/>
                <a:gd name="T35" fmla="*/ 934 h 1023"/>
                <a:gd name="T36" fmla="*/ 88 w 1093"/>
                <a:gd name="T37" fmla="*/ 945 h 1023"/>
                <a:gd name="T38" fmla="*/ 163 w 1093"/>
                <a:gd name="T39" fmla="*/ 913 h 1023"/>
                <a:gd name="T40" fmla="*/ 245 w 1093"/>
                <a:gd name="T41" fmla="*/ 975 h 1023"/>
                <a:gd name="T42" fmla="*/ 354 w 1093"/>
                <a:gd name="T43" fmla="*/ 1013 h 1023"/>
                <a:gd name="T44" fmla="*/ 379 w 1093"/>
                <a:gd name="T45" fmla="*/ 1023 h 1023"/>
                <a:gd name="T46" fmla="*/ 396 w 1093"/>
                <a:gd name="T47" fmla="*/ 937 h 1023"/>
                <a:gd name="T48" fmla="*/ 628 w 1093"/>
                <a:gd name="T49" fmla="*/ 864 h 1023"/>
                <a:gd name="T50" fmla="*/ 698 w 1093"/>
                <a:gd name="T51" fmla="*/ 900 h 1023"/>
                <a:gd name="T52" fmla="*/ 868 w 1093"/>
                <a:gd name="T53" fmla="*/ 906 h 1023"/>
                <a:gd name="T54" fmla="*/ 1093 w 1093"/>
                <a:gd name="T55" fmla="*/ 585 h 1023"/>
                <a:gd name="T56" fmla="*/ 1015 w 1093"/>
                <a:gd name="T57" fmla="*/ 481 h 1023"/>
                <a:gd name="T58" fmla="*/ 760 w 1093"/>
                <a:gd name="T59" fmla="*/ 490 h 1023"/>
                <a:gd name="T60" fmla="*/ 745 w 1093"/>
                <a:gd name="T61" fmla="*/ 401 h 1023"/>
                <a:gd name="T62" fmla="*/ 807 w 1093"/>
                <a:gd name="T63" fmla="*/ 374 h 1023"/>
                <a:gd name="T64" fmla="*/ 755 w 1093"/>
                <a:gd name="T65" fmla="*/ 261 h 1023"/>
                <a:gd name="T66" fmla="*/ 711 w 1093"/>
                <a:gd name="T67" fmla="*/ 289 h 1023"/>
                <a:gd name="T68" fmla="*/ 641 w 1093"/>
                <a:gd name="T69" fmla="*/ 151 h 1023"/>
                <a:gd name="T70" fmla="*/ 664 w 1093"/>
                <a:gd name="T71" fmla="*/ 87 h 1023"/>
                <a:gd name="T72" fmla="*/ 648 w 1093"/>
                <a:gd name="T73" fmla="*/ 28 h 1023"/>
                <a:gd name="T74" fmla="*/ 568 w 1093"/>
                <a:gd name="T75" fmla="*/ 0 h 1023"/>
                <a:gd name="T76" fmla="*/ 516 w 1093"/>
                <a:gd name="T77" fmla="*/ 5 h 1023"/>
                <a:gd name="T78" fmla="*/ 518 w 1093"/>
                <a:gd name="T79" fmla="*/ 28 h 1023"/>
                <a:gd name="T80" fmla="*/ 482 w 1093"/>
                <a:gd name="T81" fmla="*/ 25 h 1023"/>
                <a:gd name="T82" fmla="*/ 476 w 1093"/>
                <a:gd name="T83" fmla="*/ 76 h 1023"/>
                <a:gd name="T84" fmla="*/ 437 w 1093"/>
                <a:gd name="T85" fmla="*/ 76 h 1023"/>
                <a:gd name="T86" fmla="*/ 424 w 1093"/>
                <a:gd name="T87" fmla="*/ 120 h 1023"/>
                <a:gd name="T88" fmla="*/ 445 w 1093"/>
                <a:gd name="T89" fmla="*/ 166 h 1023"/>
                <a:gd name="T90" fmla="*/ 404 w 1093"/>
                <a:gd name="T91" fmla="*/ 223 h 1023"/>
                <a:gd name="T92" fmla="*/ 444 w 1093"/>
                <a:gd name="T93" fmla="*/ 281 h 1023"/>
                <a:gd name="T94" fmla="*/ 382 w 1093"/>
                <a:gd name="T95" fmla="*/ 285 h 1023"/>
                <a:gd name="T96" fmla="*/ 330 w 1093"/>
                <a:gd name="T97" fmla="*/ 216 h 1023"/>
                <a:gd name="T98" fmla="*/ 342 w 1093"/>
                <a:gd name="T99" fmla="*/ 179 h 1023"/>
                <a:gd name="T100" fmla="*/ 259 w 1093"/>
                <a:gd name="T101" fmla="*/ 80 h 1023"/>
                <a:gd name="T102" fmla="*/ 133 w 1093"/>
                <a:gd name="T103" fmla="*/ 114 h 1023"/>
                <a:gd name="T104" fmla="*/ 111 w 1093"/>
                <a:gd name="T105" fmla="*/ 109 h 1023"/>
                <a:gd name="T106" fmla="*/ 104 w 1093"/>
                <a:gd name="T107" fmla="*/ 82 h 1023"/>
                <a:gd name="T108" fmla="*/ 70 w 1093"/>
                <a:gd name="T109" fmla="*/ 93 h 1023"/>
                <a:gd name="T110" fmla="*/ 102 w 1093"/>
                <a:gd name="T111" fmla="*/ 212 h 1023"/>
                <a:gd name="T112" fmla="*/ 161 w 1093"/>
                <a:gd name="T113" fmla="*/ 237 h 10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3" h="1023">
                  <a:moveTo>
                    <a:pt x="161" y="237"/>
                  </a:moveTo>
                  <a:lnTo>
                    <a:pt x="174" y="282"/>
                  </a:lnTo>
                  <a:lnTo>
                    <a:pt x="140" y="327"/>
                  </a:lnTo>
                  <a:lnTo>
                    <a:pt x="57" y="350"/>
                  </a:lnTo>
                  <a:lnTo>
                    <a:pt x="65" y="524"/>
                  </a:lnTo>
                  <a:lnTo>
                    <a:pt x="89" y="528"/>
                  </a:lnTo>
                  <a:lnTo>
                    <a:pt x="115" y="476"/>
                  </a:lnTo>
                  <a:lnTo>
                    <a:pt x="191" y="477"/>
                  </a:lnTo>
                  <a:lnTo>
                    <a:pt x="204" y="508"/>
                  </a:lnTo>
                  <a:lnTo>
                    <a:pt x="262" y="476"/>
                  </a:lnTo>
                  <a:lnTo>
                    <a:pt x="307" y="476"/>
                  </a:lnTo>
                  <a:lnTo>
                    <a:pt x="310" y="515"/>
                  </a:lnTo>
                  <a:lnTo>
                    <a:pt x="294" y="573"/>
                  </a:lnTo>
                  <a:lnTo>
                    <a:pt x="249" y="617"/>
                  </a:lnTo>
                  <a:lnTo>
                    <a:pt x="184" y="630"/>
                  </a:lnTo>
                  <a:lnTo>
                    <a:pt x="156" y="651"/>
                  </a:lnTo>
                  <a:lnTo>
                    <a:pt x="238" y="715"/>
                  </a:lnTo>
                  <a:lnTo>
                    <a:pt x="0" y="934"/>
                  </a:lnTo>
                  <a:lnTo>
                    <a:pt x="88" y="945"/>
                  </a:lnTo>
                  <a:lnTo>
                    <a:pt x="163" y="913"/>
                  </a:lnTo>
                  <a:lnTo>
                    <a:pt x="245" y="975"/>
                  </a:lnTo>
                  <a:lnTo>
                    <a:pt x="354" y="1013"/>
                  </a:lnTo>
                  <a:lnTo>
                    <a:pt x="379" y="1023"/>
                  </a:lnTo>
                  <a:lnTo>
                    <a:pt x="396" y="937"/>
                  </a:lnTo>
                  <a:lnTo>
                    <a:pt x="628" y="864"/>
                  </a:lnTo>
                  <a:lnTo>
                    <a:pt x="698" y="900"/>
                  </a:lnTo>
                  <a:lnTo>
                    <a:pt x="868" y="906"/>
                  </a:lnTo>
                  <a:lnTo>
                    <a:pt x="1093" y="585"/>
                  </a:lnTo>
                  <a:lnTo>
                    <a:pt x="1015" y="481"/>
                  </a:lnTo>
                  <a:lnTo>
                    <a:pt x="760" y="490"/>
                  </a:lnTo>
                  <a:lnTo>
                    <a:pt x="745" y="401"/>
                  </a:lnTo>
                  <a:lnTo>
                    <a:pt x="807" y="374"/>
                  </a:lnTo>
                  <a:lnTo>
                    <a:pt x="755" y="261"/>
                  </a:lnTo>
                  <a:lnTo>
                    <a:pt x="711" y="289"/>
                  </a:lnTo>
                  <a:lnTo>
                    <a:pt x="641" y="151"/>
                  </a:lnTo>
                  <a:lnTo>
                    <a:pt x="664" y="87"/>
                  </a:lnTo>
                  <a:lnTo>
                    <a:pt x="648" y="28"/>
                  </a:lnTo>
                  <a:lnTo>
                    <a:pt x="568" y="0"/>
                  </a:lnTo>
                  <a:lnTo>
                    <a:pt x="516" y="5"/>
                  </a:lnTo>
                  <a:lnTo>
                    <a:pt x="518" y="28"/>
                  </a:lnTo>
                  <a:lnTo>
                    <a:pt x="482" y="25"/>
                  </a:lnTo>
                  <a:lnTo>
                    <a:pt x="476" y="76"/>
                  </a:lnTo>
                  <a:lnTo>
                    <a:pt x="437" y="76"/>
                  </a:lnTo>
                  <a:lnTo>
                    <a:pt x="424" y="120"/>
                  </a:lnTo>
                  <a:lnTo>
                    <a:pt x="445" y="166"/>
                  </a:lnTo>
                  <a:lnTo>
                    <a:pt x="404" y="223"/>
                  </a:lnTo>
                  <a:lnTo>
                    <a:pt x="444" y="281"/>
                  </a:lnTo>
                  <a:lnTo>
                    <a:pt x="382" y="285"/>
                  </a:lnTo>
                  <a:lnTo>
                    <a:pt x="330" y="216"/>
                  </a:lnTo>
                  <a:lnTo>
                    <a:pt x="342" y="179"/>
                  </a:lnTo>
                  <a:lnTo>
                    <a:pt x="259" y="80"/>
                  </a:lnTo>
                  <a:lnTo>
                    <a:pt x="133" y="114"/>
                  </a:lnTo>
                  <a:lnTo>
                    <a:pt x="111" y="109"/>
                  </a:lnTo>
                  <a:lnTo>
                    <a:pt x="104" y="82"/>
                  </a:lnTo>
                  <a:lnTo>
                    <a:pt x="70" y="93"/>
                  </a:lnTo>
                  <a:lnTo>
                    <a:pt x="102" y="212"/>
                  </a:lnTo>
                  <a:lnTo>
                    <a:pt x="161" y="23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96" name="Freeform 284"/>
            <p:cNvSpPr>
              <a:spLocks/>
            </p:cNvSpPr>
            <p:nvPr/>
          </p:nvSpPr>
          <p:spPr bwMode="auto">
            <a:xfrm>
              <a:off x="7050" y="3279"/>
              <a:ext cx="182" cy="171"/>
            </a:xfrm>
            <a:custGeom>
              <a:avLst/>
              <a:gdLst>
                <a:gd name="T0" fmla="*/ 161 w 1093"/>
                <a:gd name="T1" fmla="*/ 237 h 1023"/>
                <a:gd name="T2" fmla="*/ 174 w 1093"/>
                <a:gd name="T3" fmla="*/ 282 h 1023"/>
                <a:gd name="T4" fmla="*/ 140 w 1093"/>
                <a:gd name="T5" fmla="*/ 327 h 1023"/>
                <a:gd name="T6" fmla="*/ 57 w 1093"/>
                <a:gd name="T7" fmla="*/ 350 h 1023"/>
                <a:gd name="T8" fmla="*/ 65 w 1093"/>
                <a:gd name="T9" fmla="*/ 524 h 1023"/>
                <a:gd name="T10" fmla="*/ 89 w 1093"/>
                <a:gd name="T11" fmla="*/ 528 h 1023"/>
                <a:gd name="T12" fmla="*/ 115 w 1093"/>
                <a:gd name="T13" fmla="*/ 476 h 1023"/>
                <a:gd name="T14" fmla="*/ 191 w 1093"/>
                <a:gd name="T15" fmla="*/ 477 h 1023"/>
                <a:gd name="T16" fmla="*/ 204 w 1093"/>
                <a:gd name="T17" fmla="*/ 508 h 1023"/>
                <a:gd name="T18" fmla="*/ 262 w 1093"/>
                <a:gd name="T19" fmla="*/ 476 h 1023"/>
                <a:gd name="T20" fmla="*/ 307 w 1093"/>
                <a:gd name="T21" fmla="*/ 476 h 1023"/>
                <a:gd name="T22" fmla="*/ 310 w 1093"/>
                <a:gd name="T23" fmla="*/ 515 h 1023"/>
                <a:gd name="T24" fmla="*/ 294 w 1093"/>
                <a:gd name="T25" fmla="*/ 573 h 1023"/>
                <a:gd name="T26" fmla="*/ 249 w 1093"/>
                <a:gd name="T27" fmla="*/ 617 h 1023"/>
                <a:gd name="T28" fmla="*/ 184 w 1093"/>
                <a:gd name="T29" fmla="*/ 630 h 1023"/>
                <a:gd name="T30" fmla="*/ 156 w 1093"/>
                <a:gd name="T31" fmla="*/ 651 h 1023"/>
                <a:gd name="T32" fmla="*/ 238 w 1093"/>
                <a:gd name="T33" fmla="*/ 715 h 1023"/>
                <a:gd name="T34" fmla="*/ 0 w 1093"/>
                <a:gd name="T35" fmla="*/ 934 h 1023"/>
                <a:gd name="T36" fmla="*/ 88 w 1093"/>
                <a:gd name="T37" fmla="*/ 945 h 1023"/>
                <a:gd name="T38" fmla="*/ 163 w 1093"/>
                <a:gd name="T39" fmla="*/ 913 h 1023"/>
                <a:gd name="T40" fmla="*/ 245 w 1093"/>
                <a:gd name="T41" fmla="*/ 975 h 1023"/>
                <a:gd name="T42" fmla="*/ 354 w 1093"/>
                <a:gd name="T43" fmla="*/ 1013 h 1023"/>
                <a:gd name="T44" fmla="*/ 379 w 1093"/>
                <a:gd name="T45" fmla="*/ 1023 h 1023"/>
                <a:gd name="T46" fmla="*/ 396 w 1093"/>
                <a:gd name="T47" fmla="*/ 937 h 1023"/>
                <a:gd name="T48" fmla="*/ 628 w 1093"/>
                <a:gd name="T49" fmla="*/ 864 h 1023"/>
                <a:gd name="T50" fmla="*/ 698 w 1093"/>
                <a:gd name="T51" fmla="*/ 900 h 1023"/>
                <a:gd name="T52" fmla="*/ 868 w 1093"/>
                <a:gd name="T53" fmla="*/ 906 h 1023"/>
                <a:gd name="T54" fmla="*/ 1093 w 1093"/>
                <a:gd name="T55" fmla="*/ 585 h 1023"/>
                <a:gd name="T56" fmla="*/ 1015 w 1093"/>
                <a:gd name="T57" fmla="*/ 481 h 1023"/>
                <a:gd name="T58" fmla="*/ 760 w 1093"/>
                <a:gd name="T59" fmla="*/ 490 h 1023"/>
                <a:gd name="T60" fmla="*/ 745 w 1093"/>
                <a:gd name="T61" fmla="*/ 401 h 1023"/>
                <a:gd name="T62" fmla="*/ 807 w 1093"/>
                <a:gd name="T63" fmla="*/ 374 h 1023"/>
                <a:gd name="T64" fmla="*/ 755 w 1093"/>
                <a:gd name="T65" fmla="*/ 261 h 1023"/>
                <a:gd name="T66" fmla="*/ 711 w 1093"/>
                <a:gd name="T67" fmla="*/ 289 h 1023"/>
                <a:gd name="T68" fmla="*/ 641 w 1093"/>
                <a:gd name="T69" fmla="*/ 151 h 1023"/>
                <a:gd name="T70" fmla="*/ 664 w 1093"/>
                <a:gd name="T71" fmla="*/ 87 h 1023"/>
                <a:gd name="T72" fmla="*/ 648 w 1093"/>
                <a:gd name="T73" fmla="*/ 28 h 1023"/>
                <a:gd name="T74" fmla="*/ 568 w 1093"/>
                <a:gd name="T75" fmla="*/ 0 h 1023"/>
                <a:gd name="T76" fmla="*/ 516 w 1093"/>
                <a:gd name="T77" fmla="*/ 5 h 1023"/>
                <a:gd name="T78" fmla="*/ 518 w 1093"/>
                <a:gd name="T79" fmla="*/ 28 h 1023"/>
                <a:gd name="T80" fmla="*/ 482 w 1093"/>
                <a:gd name="T81" fmla="*/ 25 h 1023"/>
                <a:gd name="T82" fmla="*/ 476 w 1093"/>
                <a:gd name="T83" fmla="*/ 76 h 1023"/>
                <a:gd name="T84" fmla="*/ 437 w 1093"/>
                <a:gd name="T85" fmla="*/ 76 h 1023"/>
                <a:gd name="T86" fmla="*/ 424 w 1093"/>
                <a:gd name="T87" fmla="*/ 120 h 1023"/>
                <a:gd name="T88" fmla="*/ 445 w 1093"/>
                <a:gd name="T89" fmla="*/ 166 h 1023"/>
                <a:gd name="T90" fmla="*/ 404 w 1093"/>
                <a:gd name="T91" fmla="*/ 223 h 1023"/>
                <a:gd name="T92" fmla="*/ 444 w 1093"/>
                <a:gd name="T93" fmla="*/ 281 h 1023"/>
                <a:gd name="T94" fmla="*/ 382 w 1093"/>
                <a:gd name="T95" fmla="*/ 285 h 1023"/>
                <a:gd name="T96" fmla="*/ 330 w 1093"/>
                <a:gd name="T97" fmla="*/ 216 h 1023"/>
                <a:gd name="T98" fmla="*/ 342 w 1093"/>
                <a:gd name="T99" fmla="*/ 179 h 1023"/>
                <a:gd name="T100" fmla="*/ 259 w 1093"/>
                <a:gd name="T101" fmla="*/ 80 h 1023"/>
                <a:gd name="T102" fmla="*/ 133 w 1093"/>
                <a:gd name="T103" fmla="*/ 114 h 1023"/>
                <a:gd name="T104" fmla="*/ 111 w 1093"/>
                <a:gd name="T105" fmla="*/ 109 h 1023"/>
                <a:gd name="T106" fmla="*/ 104 w 1093"/>
                <a:gd name="T107" fmla="*/ 82 h 1023"/>
                <a:gd name="T108" fmla="*/ 70 w 1093"/>
                <a:gd name="T109" fmla="*/ 93 h 1023"/>
                <a:gd name="T110" fmla="*/ 102 w 1093"/>
                <a:gd name="T111" fmla="*/ 212 h 1023"/>
                <a:gd name="T112" fmla="*/ 161 w 1093"/>
                <a:gd name="T113" fmla="*/ 237 h 10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3" h="1023">
                  <a:moveTo>
                    <a:pt x="161" y="237"/>
                  </a:moveTo>
                  <a:lnTo>
                    <a:pt x="174" y="282"/>
                  </a:lnTo>
                  <a:lnTo>
                    <a:pt x="140" y="327"/>
                  </a:lnTo>
                  <a:lnTo>
                    <a:pt x="57" y="350"/>
                  </a:lnTo>
                  <a:lnTo>
                    <a:pt x="65" y="524"/>
                  </a:lnTo>
                  <a:lnTo>
                    <a:pt x="89" y="528"/>
                  </a:lnTo>
                  <a:lnTo>
                    <a:pt x="115" y="476"/>
                  </a:lnTo>
                  <a:lnTo>
                    <a:pt x="191" y="477"/>
                  </a:lnTo>
                  <a:lnTo>
                    <a:pt x="204" y="508"/>
                  </a:lnTo>
                  <a:lnTo>
                    <a:pt x="262" y="476"/>
                  </a:lnTo>
                  <a:lnTo>
                    <a:pt x="307" y="476"/>
                  </a:lnTo>
                  <a:lnTo>
                    <a:pt x="310" y="515"/>
                  </a:lnTo>
                  <a:lnTo>
                    <a:pt x="294" y="573"/>
                  </a:lnTo>
                  <a:lnTo>
                    <a:pt x="249" y="617"/>
                  </a:lnTo>
                  <a:lnTo>
                    <a:pt x="184" y="630"/>
                  </a:lnTo>
                  <a:lnTo>
                    <a:pt x="156" y="651"/>
                  </a:lnTo>
                  <a:lnTo>
                    <a:pt x="238" y="715"/>
                  </a:lnTo>
                  <a:lnTo>
                    <a:pt x="0" y="934"/>
                  </a:lnTo>
                  <a:lnTo>
                    <a:pt x="88" y="945"/>
                  </a:lnTo>
                  <a:lnTo>
                    <a:pt x="163" y="913"/>
                  </a:lnTo>
                  <a:lnTo>
                    <a:pt x="245" y="975"/>
                  </a:lnTo>
                  <a:lnTo>
                    <a:pt x="354" y="1013"/>
                  </a:lnTo>
                  <a:lnTo>
                    <a:pt x="379" y="1023"/>
                  </a:lnTo>
                  <a:lnTo>
                    <a:pt x="396" y="937"/>
                  </a:lnTo>
                  <a:lnTo>
                    <a:pt x="628" y="864"/>
                  </a:lnTo>
                  <a:lnTo>
                    <a:pt x="698" y="900"/>
                  </a:lnTo>
                  <a:lnTo>
                    <a:pt x="868" y="906"/>
                  </a:lnTo>
                  <a:lnTo>
                    <a:pt x="1093" y="585"/>
                  </a:lnTo>
                  <a:lnTo>
                    <a:pt x="1015" y="481"/>
                  </a:lnTo>
                  <a:lnTo>
                    <a:pt x="760" y="490"/>
                  </a:lnTo>
                  <a:lnTo>
                    <a:pt x="745" y="401"/>
                  </a:lnTo>
                  <a:lnTo>
                    <a:pt x="807" y="374"/>
                  </a:lnTo>
                  <a:lnTo>
                    <a:pt x="755" y="261"/>
                  </a:lnTo>
                  <a:lnTo>
                    <a:pt x="711" y="289"/>
                  </a:lnTo>
                  <a:lnTo>
                    <a:pt x="641" y="151"/>
                  </a:lnTo>
                  <a:lnTo>
                    <a:pt x="664" y="87"/>
                  </a:lnTo>
                  <a:lnTo>
                    <a:pt x="648" y="28"/>
                  </a:lnTo>
                  <a:lnTo>
                    <a:pt x="568" y="0"/>
                  </a:lnTo>
                  <a:lnTo>
                    <a:pt x="516" y="5"/>
                  </a:lnTo>
                  <a:lnTo>
                    <a:pt x="518" y="28"/>
                  </a:lnTo>
                  <a:lnTo>
                    <a:pt x="482" y="25"/>
                  </a:lnTo>
                  <a:lnTo>
                    <a:pt x="476" y="76"/>
                  </a:lnTo>
                  <a:lnTo>
                    <a:pt x="437" y="76"/>
                  </a:lnTo>
                  <a:lnTo>
                    <a:pt x="424" y="120"/>
                  </a:lnTo>
                  <a:lnTo>
                    <a:pt x="445" y="166"/>
                  </a:lnTo>
                  <a:lnTo>
                    <a:pt x="404" y="223"/>
                  </a:lnTo>
                  <a:lnTo>
                    <a:pt x="444" y="281"/>
                  </a:lnTo>
                  <a:lnTo>
                    <a:pt x="382" y="285"/>
                  </a:lnTo>
                  <a:lnTo>
                    <a:pt x="330" y="216"/>
                  </a:lnTo>
                  <a:lnTo>
                    <a:pt x="342" y="179"/>
                  </a:lnTo>
                  <a:lnTo>
                    <a:pt x="259" y="80"/>
                  </a:lnTo>
                  <a:lnTo>
                    <a:pt x="133" y="114"/>
                  </a:lnTo>
                  <a:lnTo>
                    <a:pt x="111" y="109"/>
                  </a:lnTo>
                  <a:lnTo>
                    <a:pt x="104" y="82"/>
                  </a:lnTo>
                  <a:lnTo>
                    <a:pt x="70" y="93"/>
                  </a:lnTo>
                  <a:lnTo>
                    <a:pt x="102" y="212"/>
                  </a:lnTo>
                  <a:lnTo>
                    <a:pt x="161" y="23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97" name="Freeform 285"/>
            <p:cNvSpPr>
              <a:spLocks/>
            </p:cNvSpPr>
            <p:nvPr/>
          </p:nvSpPr>
          <p:spPr bwMode="auto">
            <a:xfrm>
              <a:off x="7581" y="3243"/>
              <a:ext cx="149" cy="126"/>
            </a:xfrm>
            <a:custGeom>
              <a:avLst/>
              <a:gdLst>
                <a:gd name="T0" fmla="*/ 74 w 894"/>
                <a:gd name="T1" fmla="*/ 524 h 754"/>
                <a:gd name="T2" fmla="*/ 129 w 894"/>
                <a:gd name="T3" fmla="*/ 570 h 754"/>
                <a:gd name="T4" fmla="*/ 243 w 894"/>
                <a:gd name="T5" fmla="*/ 570 h 754"/>
                <a:gd name="T6" fmla="*/ 297 w 894"/>
                <a:gd name="T7" fmla="*/ 628 h 754"/>
                <a:gd name="T8" fmla="*/ 240 w 894"/>
                <a:gd name="T9" fmla="*/ 687 h 754"/>
                <a:gd name="T10" fmla="*/ 294 w 894"/>
                <a:gd name="T11" fmla="*/ 739 h 754"/>
                <a:gd name="T12" fmla="*/ 342 w 894"/>
                <a:gd name="T13" fmla="*/ 754 h 754"/>
                <a:gd name="T14" fmla="*/ 377 w 894"/>
                <a:gd name="T15" fmla="*/ 713 h 754"/>
                <a:gd name="T16" fmla="*/ 439 w 894"/>
                <a:gd name="T17" fmla="*/ 711 h 754"/>
                <a:gd name="T18" fmla="*/ 468 w 894"/>
                <a:gd name="T19" fmla="*/ 669 h 754"/>
                <a:gd name="T20" fmla="*/ 508 w 894"/>
                <a:gd name="T21" fmla="*/ 663 h 754"/>
                <a:gd name="T22" fmla="*/ 517 w 894"/>
                <a:gd name="T23" fmla="*/ 622 h 754"/>
                <a:gd name="T24" fmla="*/ 589 w 894"/>
                <a:gd name="T25" fmla="*/ 611 h 754"/>
                <a:gd name="T26" fmla="*/ 665 w 894"/>
                <a:gd name="T27" fmla="*/ 563 h 754"/>
                <a:gd name="T28" fmla="*/ 687 w 894"/>
                <a:gd name="T29" fmla="*/ 447 h 754"/>
                <a:gd name="T30" fmla="*/ 750 w 894"/>
                <a:gd name="T31" fmla="*/ 389 h 754"/>
                <a:gd name="T32" fmla="*/ 804 w 894"/>
                <a:gd name="T33" fmla="*/ 362 h 754"/>
                <a:gd name="T34" fmla="*/ 806 w 894"/>
                <a:gd name="T35" fmla="*/ 305 h 754"/>
                <a:gd name="T36" fmla="*/ 894 w 894"/>
                <a:gd name="T37" fmla="*/ 294 h 754"/>
                <a:gd name="T38" fmla="*/ 750 w 894"/>
                <a:gd name="T39" fmla="*/ 172 h 754"/>
                <a:gd name="T40" fmla="*/ 646 w 894"/>
                <a:gd name="T41" fmla="*/ 170 h 754"/>
                <a:gd name="T42" fmla="*/ 633 w 894"/>
                <a:gd name="T43" fmla="*/ 219 h 754"/>
                <a:gd name="T44" fmla="*/ 506 w 894"/>
                <a:gd name="T45" fmla="*/ 211 h 754"/>
                <a:gd name="T46" fmla="*/ 440 w 894"/>
                <a:gd name="T47" fmla="*/ 164 h 754"/>
                <a:gd name="T48" fmla="*/ 364 w 894"/>
                <a:gd name="T49" fmla="*/ 164 h 754"/>
                <a:gd name="T50" fmla="*/ 297 w 894"/>
                <a:gd name="T51" fmla="*/ 33 h 754"/>
                <a:gd name="T52" fmla="*/ 227 w 894"/>
                <a:gd name="T53" fmla="*/ 33 h 754"/>
                <a:gd name="T54" fmla="*/ 183 w 894"/>
                <a:gd name="T55" fmla="*/ 43 h 754"/>
                <a:gd name="T56" fmla="*/ 0 w 894"/>
                <a:gd name="T57" fmla="*/ 0 h 754"/>
                <a:gd name="T58" fmla="*/ 10 w 894"/>
                <a:gd name="T59" fmla="*/ 38 h 754"/>
                <a:gd name="T60" fmla="*/ 93 w 894"/>
                <a:gd name="T61" fmla="*/ 98 h 754"/>
                <a:gd name="T62" fmla="*/ 93 w 894"/>
                <a:gd name="T63" fmla="*/ 139 h 754"/>
                <a:gd name="T64" fmla="*/ 211 w 894"/>
                <a:gd name="T65" fmla="*/ 232 h 754"/>
                <a:gd name="T66" fmla="*/ 126 w 894"/>
                <a:gd name="T67" fmla="*/ 260 h 754"/>
                <a:gd name="T68" fmla="*/ 135 w 894"/>
                <a:gd name="T69" fmla="*/ 444 h 754"/>
                <a:gd name="T70" fmla="*/ 159 w 894"/>
                <a:gd name="T71" fmla="*/ 508 h 754"/>
                <a:gd name="T72" fmla="*/ 74 w 894"/>
                <a:gd name="T73" fmla="*/ 52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94" h="754">
                  <a:moveTo>
                    <a:pt x="74" y="524"/>
                  </a:moveTo>
                  <a:lnTo>
                    <a:pt x="129" y="570"/>
                  </a:lnTo>
                  <a:lnTo>
                    <a:pt x="243" y="570"/>
                  </a:lnTo>
                  <a:lnTo>
                    <a:pt x="297" y="628"/>
                  </a:lnTo>
                  <a:lnTo>
                    <a:pt x="240" y="687"/>
                  </a:lnTo>
                  <a:lnTo>
                    <a:pt x="294" y="739"/>
                  </a:lnTo>
                  <a:lnTo>
                    <a:pt x="342" y="754"/>
                  </a:lnTo>
                  <a:lnTo>
                    <a:pt x="377" y="713"/>
                  </a:lnTo>
                  <a:lnTo>
                    <a:pt x="439" y="711"/>
                  </a:lnTo>
                  <a:lnTo>
                    <a:pt x="468" y="669"/>
                  </a:lnTo>
                  <a:lnTo>
                    <a:pt x="508" y="663"/>
                  </a:lnTo>
                  <a:lnTo>
                    <a:pt x="517" y="622"/>
                  </a:lnTo>
                  <a:lnTo>
                    <a:pt x="589" y="611"/>
                  </a:lnTo>
                  <a:lnTo>
                    <a:pt x="665" y="563"/>
                  </a:lnTo>
                  <a:lnTo>
                    <a:pt x="687" y="447"/>
                  </a:lnTo>
                  <a:lnTo>
                    <a:pt x="750" y="389"/>
                  </a:lnTo>
                  <a:lnTo>
                    <a:pt x="804" y="362"/>
                  </a:lnTo>
                  <a:lnTo>
                    <a:pt x="806" y="305"/>
                  </a:lnTo>
                  <a:lnTo>
                    <a:pt x="894" y="294"/>
                  </a:lnTo>
                  <a:lnTo>
                    <a:pt x="750" y="172"/>
                  </a:lnTo>
                  <a:lnTo>
                    <a:pt x="646" y="170"/>
                  </a:lnTo>
                  <a:lnTo>
                    <a:pt x="633" y="219"/>
                  </a:lnTo>
                  <a:lnTo>
                    <a:pt x="506" y="211"/>
                  </a:lnTo>
                  <a:lnTo>
                    <a:pt x="440" y="164"/>
                  </a:lnTo>
                  <a:lnTo>
                    <a:pt x="364" y="164"/>
                  </a:lnTo>
                  <a:lnTo>
                    <a:pt x="297" y="33"/>
                  </a:lnTo>
                  <a:lnTo>
                    <a:pt x="227" y="33"/>
                  </a:lnTo>
                  <a:lnTo>
                    <a:pt x="183" y="43"/>
                  </a:lnTo>
                  <a:lnTo>
                    <a:pt x="0" y="0"/>
                  </a:lnTo>
                  <a:lnTo>
                    <a:pt x="10" y="38"/>
                  </a:lnTo>
                  <a:lnTo>
                    <a:pt x="93" y="98"/>
                  </a:lnTo>
                  <a:lnTo>
                    <a:pt x="93" y="139"/>
                  </a:lnTo>
                  <a:lnTo>
                    <a:pt x="211" y="232"/>
                  </a:lnTo>
                  <a:lnTo>
                    <a:pt x="126" y="260"/>
                  </a:lnTo>
                  <a:lnTo>
                    <a:pt x="135" y="444"/>
                  </a:lnTo>
                  <a:lnTo>
                    <a:pt x="159" y="508"/>
                  </a:lnTo>
                  <a:lnTo>
                    <a:pt x="74" y="52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98" name="Freeform 286"/>
            <p:cNvSpPr>
              <a:spLocks/>
            </p:cNvSpPr>
            <p:nvPr/>
          </p:nvSpPr>
          <p:spPr bwMode="auto">
            <a:xfrm>
              <a:off x="7581" y="3243"/>
              <a:ext cx="149" cy="126"/>
            </a:xfrm>
            <a:custGeom>
              <a:avLst/>
              <a:gdLst>
                <a:gd name="T0" fmla="*/ 74 w 894"/>
                <a:gd name="T1" fmla="*/ 524 h 754"/>
                <a:gd name="T2" fmla="*/ 129 w 894"/>
                <a:gd name="T3" fmla="*/ 570 h 754"/>
                <a:gd name="T4" fmla="*/ 243 w 894"/>
                <a:gd name="T5" fmla="*/ 570 h 754"/>
                <a:gd name="T6" fmla="*/ 297 w 894"/>
                <a:gd name="T7" fmla="*/ 628 h 754"/>
                <a:gd name="T8" fmla="*/ 240 w 894"/>
                <a:gd name="T9" fmla="*/ 687 h 754"/>
                <a:gd name="T10" fmla="*/ 294 w 894"/>
                <a:gd name="T11" fmla="*/ 739 h 754"/>
                <a:gd name="T12" fmla="*/ 342 w 894"/>
                <a:gd name="T13" fmla="*/ 754 h 754"/>
                <a:gd name="T14" fmla="*/ 377 w 894"/>
                <a:gd name="T15" fmla="*/ 713 h 754"/>
                <a:gd name="T16" fmla="*/ 439 w 894"/>
                <a:gd name="T17" fmla="*/ 711 h 754"/>
                <a:gd name="T18" fmla="*/ 468 w 894"/>
                <a:gd name="T19" fmla="*/ 669 h 754"/>
                <a:gd name="T20" fmla="*/ 508 w 894"/>
                <a:gd name="T21" fmla="*/ 663 h 754"/>
                <a:gd name="T22" fmla="*/ 517 w 894"/>
                <a:gd name="T23" fmla="*/ 622 h 754"/>
                <a:gd name="T24" fmla="*/ 589 w 894"/>
                <a:gd name="T25" fmla="*/ 611 h 754"/>
                <a:gd name="T26" fmla="*/ 665 w 894"/>
                <a:gd name="T27" fmla="*/ 563 h 754"/>
                <a:gd name="T28" fmla="*/ 687 w 894"/>
                <a:gd name="T29" fmla="*/ 447 h 754"/>
                <a:gd name="T30" fmla="*/ 750 w 894"/>
                <a:gd name="T31" fmla="*/ 389 h 754"/>
                <a:gd name="T32" fmla="*/ 804 w 894"/>
                <a:gd name="T33" fmla="*/ 362 h 754"/>
                <a:gd name="T34" fmla="*/ 806 w 894"/>
                <a:gd name="T35" fmla="*/ 305 h 754"/>
                <a:gd name="T36" fmla="*/ 894 w 894"/>
                <a:gd name="T37" fmla="*/ 294 h 754"/>
                <a:gd name="T38" fmla="*/ 750 w 894"/>
                <a:gd name="T39" fmla="*/ 172 h 754"/>
                <a:gd name="T40" fmla="*/ 646 w 894"/>
                <a:gd name="T41" fmla="*/ 170 h 754"/>
                <a:gd name="T42" fmla="*/ 633 w 894"/>
                <a:gd name="T43" fmla="*/ 219 h 754"/>
                <a:gd name="T44" fmla="*/ 506 w 894"/>
                <a:gd name="T45" fmla="*/ 211 h 754"/>
                <a:gd name="T46" fmla="*/ 440 w 894"/>
                <a:gd name="T47" fmla="*/ 164 h 754"/>
                <a:gd name="T48" fmla="*/ 364 w 894"/>
                <a:gd name="T49" fmla="*/ 164 h 754"/>
                <a:gd name="T50" fmla="*/ 297 w 894"/>
                <a:gd name="T51" fmla="*/ 33 h 754"/>
                <a:gd name="T52" fmla="*/ 227 w 894"/>
                <a:gd name="T53" fmla="*/ 33 h 754"/>
                <a:gd name="T54" fmla="*/ 183 w 894"/>
                <a:gd name="T55" fmla="*/ 43 h 754"/>
                <a:gd name="T56" fmla="*/ 0 w 894"/>
                <a:gd name="T57" fmla="*/ 0 h 754"/>
                <a:gd name="T58" fmla="*/ 10 w 894"/>
                <a:gd name="T59" fmla="*/ 38 h 754"/>
                <a:gd name="T60" fmla="*/ 93 w 894"/>
                <a:gd name="T61" fmla="*/ 98 h 754"/>
                <a:gd name="T62" fmla="*/ 93 w 894"/>
                <a:gd name="T63" fmla="*/ 139 h 754"/>
                <a:gd name="T64" fmla="*/ 211 w 894"/>
                <a:gd name="T65" fmla="*/ 232 h 754"/>
                <a:gd name="T66" fmla="*/ 126 w 894"/>
                <a:gd name="T67" fmla="*/ 260 h 754"/>
                <a:gd name="T68" fmla="*/ 135 w 894"/>
                <a:gd name="T69" fmla="*/ 444 h 754"/>
                <a:gd name="T70" fmla="*/ 159 w 894"/>
                <a:gd name="T71" fmla="*/ 508 h 754"/>
                <a:gd name="T72" fmla="*/ 74 w 894"/>
                <a:gd name="T73" fmla="*/ 52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94" h="754">
                  <a:moveTo>
                    <a:pt x="74" y="524"/>
                  </a:moveTo>
                  <a:lnTo>
                    <a:pt x="129" y="570"/>
                  </a:lnTo>
                  <a:lnTo>
                    <a:pt x="243" y="570"/>
                  </a:lnTo>
                  <a:lnTo>
                    <a:pt x="297" y="628"/>
                  </a:lnTo>
                  <a:lnTo>
                    <a:pt x="240" y="687"/>
                  </a:lnTo>
                  <a:lnTo>
                    <a:pt x="294" y="739"/>
                  </a:lnTo>
                  <a:lnTo>
                    <a:pt x="342" y="754"/>
                  </a:lnTo>
                  <a:lnTo>
                    <a:pt x="377" y="713"/>
                  </a:lnTo>
                  <a:lnTo>
                    <a:pt x="439" y="711"/>
                  </a:lnTo>
                  <a:lnTo>
                    <a:pt x="468" y="669"/>
                  </a:lnTo>
                  <a:lnTo>
                    <a:pt x="508" y="663"/>
                  </a:lnTo>
                  <a:lnTo>
                    <a:pt x="517" y="622"/>
                  </a:lnTo>
                  <a:lnTo>
                    <a:pt x="589" y="611"/>
                  </a:lnTo>
                  <a:lnTo>
                    <a:pt x="665" y="563"/>
                  </a:lnTo>
                  <a:lnTo>
                    <a:pt x="687" y="447"/>
                  </a:lnTo>
                  <a:lnTo>
                    <a:pt x="750" y="389"/>
                  </a:lnTo>
                  <a:lnTo>
                    <a:pt x="804" y="362"/>
                  </a:lnTo>
                  <a:lnTo>
                    <a:pt x="806" y="305"/>
                  </a:lnTo>
                  <a:lnTo>
                    <a:pt x="894" y="294"/>
                  </a:lnTo>
                  <a:lnTo>
                    <a:pt x="750" y="172"/>
                  </a:lnTo>
                  <a:lnTo>
                    <a:pt x="646" y="170"/>
                  </a:lnTo>
                  <a:lnTo>
                    <a:pt x="633" y="219"/>
                  </a:lnTo>
                  <a:lnTo>
                    <a:pt x="506" y="211"/>
                  </a:lnTo>
                  <a:lnTo>
                    <a:pt x="440" y="164"/>
                  </a:lnTo>
                  <a:lnTo>
                    <a:pt x="364" y="164"/>
                  </a:lnTo>
                  <a:lnTo>
                    <a:pt x="297" y="33"/>
                  </a:lnTo>
                  <a:lnTo>
                    <a:pt x="227" y="33"/>
                  </a:lnTo>
                  <a:lnTo>
                    <a:pt x="183" y="43"/>
                  </a:lnTo>
                  <a:lnTo>
                    <a:pt x="0" y="0"/>
                  </a:lnTo>
                  <a:lnTo>
                    <a:pt x="10" y="38"/>
                  </a:lnTo>
                  <a:lnTo>
                    <a:pt x="93" y="98"/>
                  </a:lnTo>
                  <a:lnTo>
                    <a:pt x="93" y="139"/>
                  </a:lnTo>
                  <a:lnTo>
                    <a:pt x="211" y="232"/>
                  </a:lnTo>
                  <a:lnTo>
                    <a:pt x="126" y="260"/>
                  </a:lnTo>
                  <a:lnTo>
                    <a:pt x="135" y="444"/>
                  </a:lnTo>
                  <a:lnTo>
                    <a:pt x="159" y="508"/>
                  </a:lnTo>
                  <a:lnTo>
                    <a:pt x="74" y="52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599" name="Freeform 287"/>
            <p:cNvSpPr>
              <a:spLocks/>
            </p:cNvSpPr>
            <p:nvPr/>
          </p:nvSpPr>
          <p:spPr bwMode="auto">
            <a:xfrm>
              <a:off x="7254" y="3479"/>
              <a:ext cx="101" cy="113"/>
            </a:xfrm>
            <a:custGeom>
              <a:avLst/>
              <a:gdLst>
                <a:gd name="T0" fmla="*/ 103 w 608"/>
                <a:gd name="T1" fmla="*/ 54 h 679"/>
                <a:gd name="T2" fmla="*/ 268 w 608"/>
                <a:gd name="T3" fmla="*/ 68 h 679"/>
                <a:gd name="T4" fmla="*/ 317 w 608"/>
                <a:gd name="T5" fmla="*/ 0 h 679"/>
                <a:gd name="T6" fmla="*/ 367 w 608"/>
                <a:gd name="T7" fmla="*/ 4 h 679"/>
                <a:gd name="T8" fmla="*/ 484 w 608"/>
                <a:gd name="T9" fmla="*/ 141 h 679"/>
                <a:gd name="T10" fmla="*/ 582 w 608"/>
                <a:gd name="T11" fmla="*/ 129 h 679"/>
                <a:gd name="T12" fmla="*/ 590 w 608"/>
                <a:gd name="T13" fmla="*/ 180 h 679"/>
                <a:gd name="T14" fmla="*/ 608 w 608"/>
                <a:gd name="T15" fmla="*/ 260 h 679"/>
                <a:gd name="T16" fmla="*/ 553 w 608"/>
                <a:gd name="T17" fmla="*/ 482 h 679"/>
                <a:gd name="T18" fmla="*/ 52 w 608"/>
                <a:gd name="T19" fmla="*/ 679 h 679"/>
                <a:gd name="T20" fmla="*/ 45 w 608"/>
                <a:gd name="T21" fmla="*/ 556 h 679"/>
                <a:gd name="T22" fmla="*/ 0 w 608"/>
                <a:gd name="T23" fmla="*/ 469 h 679"/>
                <a:gd name="T24" fmla="*/ 6 w 608"/>
                <a:gd name="T25" fmla="*/ 274 h 679"/>
                <a:gd name="T26" fmla="*/ 103 w 608"/>
                <a:gd name="T27" fmla="*/ 54 h 6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08" h="679">
                  <a:moveTo>
                    <a:pt x="103" y="54"/>
                  </a:moveTo>
                  <a:lnTo>
                    <a:pt x="268" y="68"/>
                  </a:lnTo>
                  <a:lnTo>
                    <a:pt x="317" y="0"/>
                  </a:lnTo>
                  <a:lnTo>
                    <a:pt x="367" y="4"/>
                  </a:lnTo>
                  <a:lnTo>
                    <a:pt x="484" y="141"/>
                  </a:lnTo>
                  <a:lnTo>
                    <a:pt x="582" y="129"/>
                  </a:lnTo>
                  <a:lnTo>
                    <a:pt x="590" y="180"/>
                  </a:lnTo>
                  <a:lnTo>
                    <a:pt x="608" y="260"/>
                  </a:lnTo>
                  <a:lnTo>
                    <a:pt x="553" y="482"/>
                  </a:lnTo>
                  <a:lnTo>
                    <a:pt x="52" y="679"/>
                  </a:lnTo>
                  <a:lnTo>
                    <a:pt x="45" y="556"/>
                  </a:lnTo>
                  <a:lnTo>
                    <a:pt x="0" y="469"/>
                  </a:lnTo>
                  <a:lnTo>
                    <a:pt x="6" y="274"/>
                  </a:lnTo>
                  <a:lnTo>
                    <a:pt x="103" y="5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00" name="Freeform 288"/>
            <p:cNvSpPr>
              <a:spLocks/>
            </p:cNvSpPr>
            <p:nvPr/>
          </p:nvSpPr>
          <p:spPr bwMode="auto">
            <a:xfrm>
              <a:off x="7254" y="3479"/>
              <a:ext cx="101" cy="113"/>
            </a:xfrm>
            <a:custGeom>
              <a:avLst/>
              <a:gdLst>
                <a:gd name="T0" fmla="*/ 103 w 608"/>
                <a:gd name="T1" fmla="*/ 54 h 679"/>
                <a:gd name="T2" fmla="*/ 268 w 608"/>
                <a:gd name="T3" fmla="*/ 68 h 679"/>
                <a:gd name="T4" fmla="*/ 317 w 608"/>
                <a:gd name="T5" fmla="*/ 0 h 679"/>
                <a:gd name="T6" fmla="*/ 367 w 608"/>
                <a:gd name="T7" fmla="*/ 4 h 679"/>
                <a:gd name="T8" fmla="*/ 484 w 608"/>
                <a:gd name="T9" fmla="*/ 141 h 679"/>
                <a:gd name="T10" fmla="*/ 582 w 608"/>
                <a:gd name="T11" fmla="*/ 129 h 679"/>
                <a:gd name="T12" fmla="*/ 590 w 608"/>
                <a:gd name="T13" fmla="*/ 180 h 679"/>
                <a:gd name="T14" fmla="*/ 608 w 608"/>
                <a:gd name="T15" fmla="*/ 260 h 679"/>
                <a:gd name="T16" fmla="*/ 553 w 608"/>
                <a:gd name="T17" fmla="*/ 482 h 679"/>
                <a:gd name="T18" fmla="*/ 52 w 608"/>
                <a:gd name="T19" fmla="*/ 679 h 679"/>
                <a:gd name="T20" fmla="*/ 45 w 608"/>
                <a:gd name="T21" fmla="*/ 556 h 679"/>
                <a:gd name="T22" fmla="*/ 0 w 608"/>
                <a:gd name="T23" fmla="*/ 469 h 679"/>
                <a:gd name="T24" fmla="*/ 6 w 608"/>
                <a:gd name="T25" fmla="*/ 274 h 679"/>
                <a:gd name="T26" fmla="*/ 103 w 608"/>
                <a:gd name="T27" fmla="*/ 54 h 6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08" h="679">
                  <a:moveTo>
                    <a:pt x="103" y="54"/>
                  </a:moveTo>
                  <a:lnTo>
                    <a:pt x="268" y="68"/>
                  </a:lnTo>
                  <a:lnTo>
                    <a:pt x="317" y="0"/>
                  </a:lnTo>
                  <a:lnTo>
                    <a:pt x="367" y="4"/>
                  </a:lnTo>
                  <a:lnTo>
                    <a:pt x="484" y="141"/>
                  </a:lnTo>
                  <a:lnTo>
                    <a:pt x="582" y="129"/>
                  </a:lnTo>
                  <a:lnTo>
                    <a:pt x="590" y="180"/>
                  </a:lnTo>
                  <a:lnTo>
                    <a:pt x="608" y="260"/>
                  </a:lnTo>
                  <a:lnTo>
                    <a:pt x="553" y="482"/>
                  </a:lnTo>
                  <a:lnTo>
                    <a:pt x="52" y="679"/>
                  </a:lnTo>
                  <a:lnTo>
                    <a:pt x="45" y="556"/>
                  </a:lnTo>
                  <a:lnTo>
                    <a:pt x="0" y="469"/>
                  </a:lnTo>
                  <a:lnTo>
                    <a:pt x="6" y="274"/>
                  </a:lnTo>
                  <a:lnTo>
                    <a:pt x="103" y="5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01" name="Freeform 289"/>
            <p:cNvSpPr>
              <a:spLocks/>
            </p:cNvSpPr>
            <p:nvPr/>
          </p:nvSpPr>
          <p:spPr bwMode="auto">
            <a:xfrm>
              <a:off x="6494" y="3275"/>
              <a:ext cx="313" cy="229"/>
            </a:xfrm>
            <a:custGeom>
              <a:avLst/>
              <a:gdLst>
                <a:gd name="T0" fmla="*/ 0 w 1878"/>
                <a:gd name="T1" fmla="*/ 1198 h 1373"/>
                <a:gd name="T2" fmla="*/ 108 w 1878"/>
                <a:gd name="T3" fmla="*/ 946 h 1373"/>
                <a:gd name="T4" fmla="*/ 213 w 1878"/>
                <a:gd name="T5" fmla="*/ 890 h 1373"/>
                <a:gd name="T6" fmla="*/ 222 w 1878"/>
                <a:gd name="T7" fmla="*/ 839 h 1373"/>
                <a:gd name="T8" fmla="*/ 258 w 1878"/>
                <a:gd name="T9" fmla="*/ 796 h 1373"/>
                <a:gd name="T10" fmla="*/ 282 w 1878"/>
                <a:gd name="T11" fmla="*/ 800 h 1373"/>
                <a:gd name="T12" fmla="*/ 330 w 1878"/>
                <a:gd name="T13" fmla="*/ 742 h 1373"/>
                <a:gd name="T14" fmla="*/ 400 w 1878"/>
                <a:gd name="T15" fmla="*/ 703 h 1373"/>
                <a:gd name="T16" fmla="*/ 484 w 1878"/>
                <a:gd name="T17" fmla="*/ 658 h 1373"/>
                <a:gd name="T18" fmla="*/ 496 w 1878"/>
                <a:gd name="T19" fmla="*/ 613 h 1373"/>
                <a:gd name="T20" fmla="*/ 453 w 1878"/>
                <a:gd name="T21" fmla="*/ 553 h 1373"/>
                <a:gd name="T22" fmla="*/ 441 w 1878"/>
                <a:gd name="T23" fmla="*/ 502 h 1373"/>
                <a:gd name="T24" fmla="*/ 480 w 1878"/>
                <a:gd name="T25" fmla="*/ 441 h 1373"/>
                <a:gd name="T26" fmla="*/ 478 w 1878"/>
                <a:gd name="T27" fmla="*/ 346 h 1373"/>
                <a:gd name="T28" fmla="*/ 558 w 1878"/>
                <a:gd name="T29" fmla="*/ 336 h 1373"/>
                <a:gd name="T30" fmla="*/ 633 w 1878"/>
                <a:gd name="T31" fmla="*/ 267 h 1373"/>
                <a:gd name="T32" fmla="*/ 694 w 1878"/>
                <a:gd name="T33" fmla="*/ 162 h 1373"/>
                <a:gd name="T34" fmla="*/ 736 w 1878"/>
                <a:gd name="T35" fmla="*/ 183 h 1373"/>
                <a:gd name="T36" fmla="*/ 778 w 1878"/>
                <a:gd name="T37" fmla="*/ 139 h 1373"/>
                <a:gd name="T38" fmla="*/ 850 w 1878"/>
                <a:gd name="T39" fmla="*/ 159 h 1373"/>
                <a:gd name="T40" fmla="*/ 923 w 1878"/>
                <a:gd name="T41" fmla="*/ 108 h 1373"/>
                <a:gd name="T42" fmla="*/ 968 w 1878"/>
                <a:gd name="T43" fmla="*/ 159 h 1373"/>
                <a:gd name="T44" fmla="*/ 991 w 1878"/>
                <a:gd name="T45" fmla="*/ 162 h 1373"/>
                <a:gd name="T46" fmla="*/ 1022 w 1878"/>
                <a:gd name="T47" fmla="*/ 135 h 1373"/>
                <a:gd name="T48" fmla="*/ 1118 w 1878"/>
                <a:gd name="T49" fmla="*/ 129 h 1373"/>
                <a:gd name="T50" fmla="*/ 1190 w 1878"/>
                <a:gd name="T51" fmla="*/ 51 h 1373"/>
                <a:gd name="T52" fmla="*/ 1334 w 1878"/>
                <a:gd name="T53" fmla="*/ 42 h 1373"/>
                <a:gd name="T54" fmla="*/ 1385 w 1878"/>
                <a:gd name="T55" fmla="*/ 0 h 1373"/>
                <a:gd name="T56" fmla="*/ 1415 w 1878"/>
                <a:gd name="T57" fmla="*/ 8 h 1373"/>
                <a:gd name="T58" fmla="*/ 1415 w 1878"/>
                <a:gd name="T59" fmla="*/ 51 h 1373"/>
                <a:gd name="T60" fmla="*/ 1463 w 1878"/>
                <a:gd name="T61" fmla="*/ 111 h 1373"/>
                <a:gd name="T62" fmla="*/ 1541 w 1878"/>
                <a:gd name="T63" fmla="*/ 102 h 1373"/>
                <a:gd name="T64" fmla="*/ 1596 w 1878"/>
                <a:gd name="T65" fmla="*/ 162 h 1373"/>
                <a:gd name="T66" fmla="*/ 1547 w 1878"/>
                <a:gd name="T67" fmla="*/ 231 h 1373"/>
                <a:gd name="T68" fmla="*/ 1565 w 1878"/>
                <a:gd name="T69" fmla="*/ 264 h 1373"/>
                <a:gd name="T70" fmla="*/ 1814 w 1878"/>
                <a:gd name="T71" fmla="*/ 340 h 1373"/>
                <a:gd name="T72" fmla="*/ 1643 w 1878"/>
                <a:gd name="T73" fmla="*/ 472 h 1373"/>
                <a:gd name="T74" fmla="*/ 1878 w 1878"/>
                <a:gd name="T75" fmla="*/ 597 h 1373"/>
                <a:gd name="T76" fmla="*/ 1863 w 1878"/>
                <a:gd name="T77" fmla="*/ 715 h 1373"/>
                <a:gd name="T78" fmla="*/ 1814 w 1878"/>
                <a:gd name="T79" fmla="*/ 839 h 1373"/>
                <a:gd name="T80" fmla="*/ 1786 w 1878"/>
                <a:gd name="T81" fmla="*/ 842 h 1373"/>
                <a:gd name="T82" fmla="*/ 1746 w 1878"/>
                <a:gd name="T83" fmla="*/ 846 h 1373"/>
                <a:gd name="T84" fmla="*/ 1734 w 1878"/>
                <a:gd name="T85" fmla="*/ 933 h 1373"/>
                <a:gd name="T86" fmla="*/ 1644 w 1878"/>
                <a:gd name="T87" fmla="*/ 969 h 1373"/>
                <a:gd name="T88" fmla="*/ 1617 w 1878"/>
                <a:gd name="T89" fmla="*/ 903 h 1373"/>
                <a:gd name="T90" fmla="*/ 1293 w 1878"/>
                <a:gd name="T91" fmla="*/ 1022 h 1373"/>
                <a:gd name="T92" fmla="*/ 1143 w 1878"/>
                <a:gd name="T93" fmla="*/ 1142 h 1373"/>
                <a:gd name="T94" fmla="*/ 1093 w 1878"/>
                <a:gd name="T95" fmla="*/ 1123 h 1373"/>
                <a:gd name="T96" fmla="*/ 985 w 1878"/>
                <a:gd name="T97" fmla="*/ 1186 h 1373"/>
                <a:gd name="T98" fmla="*/ 885 w 1878"/>
                <a:gd name="T99" fmla="*/ 1184 h 1373"/>
                <a:gd name="T100" fmla="*/ 873 w 1878"/>
                <a:gd name="T101" fmla="*/ 1254 h 1373"/>
                <a:gd name="T102" fmla="*/ 897 w 1878"/>
                <a:gd name="T103" fmla="*/ 1291 h 1373"/>
                <a:gd name="T104" fmla="*/ 869 w 1878"/>
                <a:gd name="T105" fmla="*/ 1373 h 1373"/>
                <a:gd name="T106" fmla="*/ 425 w 1878"/>
                <a:gd name="T107" fmla="*/ 1228 h 1373"/>
                <a:gd name="T108" fmla="*/ 389 w 1878"/>
                <a:gd name="T109" fmla="*/ 1182 h 1373"/>
                <a:gd name="T110" fmla="*/ 153 w 1878"/>
                <a:gd name="T111" fmla="*/ 1223 h 1373"/>
                <a:gd name="T112" fmla="*/ 0 w 1878"/>
                <a:gd name="T113" fmla="*/ 1198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78" h="1373">
                  <a:moveTo>
                    <a:pt x="0" y="1198"/>
                  </a:moveTo>
                  <a:lnTo>
                    <a:pt x="108" y="946"/>
                  </a:lnTo>
                  <a:lnTo>
                    <a:pt x="213" y="890"/>
                  </a:lnTo>
                  <a:lnTo>
                    <a:pt x="222" y="839"/>
                  </a:lnTo>
                  <a:lnTo>
                    <a:pt x="258" y="796"/>
                  </a:lnTo>
                  <a:lnTo>
                    <a:pt x="282" y="800"/>
                  </a:lnTo>
                  <a:lnTo>
                    <a:pt x="330" y="742"/>
                  </a:lnTo>
                  <a:lnTo>
                    <a:pt x="400" y="703"/>
                  </a:lnTo>
                  <a:lnTo>
                    <a:pt x="484" y="658"/>
                  </a:lnTo>
                  <a:lnTo>
                    <a:pt x="496" y="613"/>
                  </a:lnTo>
                  <a:lnTo>
                    <a:pt x="453" y="553"/>
                  </a:lnTo>
                  <a:lnTo>
                    <a:pt x="441" y="502"/>
                  </a:lnTo>
                  <a:lnTo>
                    <a:pt x="480" y="441"/>
                  </a:lnTo>
                  <a:lnTo>
                    <a:pt x="478" y="346"/>
                  </a:lnTo>
                  <a:lnTo>
                    <a:pt x="558" y="336"/>
                  </a:lnTo>
                  <a:lnTo>
                    <a:pt x="633" y="267"/>
                  </a:lnTo>
                  <a:lnTo>
                    <a:pt x="694" y="162"/>
                  </a:lnTo>
                  <a:lnTo>
                    <a:pt x="736" y="183"/>
                  </a:lnTo>
                  <a:lnTo>
                    <a:pt x="778" y="139"/>
                  </a:lnTo>
                  <a:lnTo>
                    <a:pt x="850" y="159"/>
                  </a:lnTo>
                  <a:lnTo>
                    <a:pt x="923" y="108"/>
                  </a:lnTo>
                  <a:lnTo>
                    <a:pt x="968" y="159"/>
                  </a:lnTo>
                  <a:lnTo>
                    <a:pt x="991" y="162"/>
                  </a:lnTo>
                  <a:lnTo>
                    <a:pt x="1022" y="135"/>
                  </a:lnTo>
                  <a:lnTo>
                    <a:pt x="1118" y="129"/>
                  </a:lnTo>
                  <a:lnTo>
                    <a:pt x="1190" y="51"/>
                  </a:lnTo>
                  <a:lnTo>
                    <a:pt x="1334" y="42"/>
                  </a:lnTo>
                  <a:lnTo>
                    <a:pt x="1385" y="0"/>
                  </a:lnTo>
                  <a:lnTo>
                    <a:pt x="1415" y="8"/>
                  </a:lnTo>
                  <a:lnTo>
                    <a:pt x="1415" y="51"/>
                  </a:lnTo>
                  <a:lnTo>
                    <a:pt x="1463" y="111"/>
                  </a:lnTo>
                  <a:lnTo>
                    <a:pt x="1541" y="102"/>
                  </a:lnTo>
                  <a:lnTo>
                    <a:pt x="1596" y="162"/>
                  </a:lnTo>
                  <a:lnTo>
                    <a:pt x="1547" y="231"/>
                  </a:lnTo>
                  <a:lnTo>
                    <a:pt x="1565" y="264"/>
                  </a:lnTo>
                  <a:lnTo>
                    <a:pt x="1814" y="340"/>
                  </a:lnTo>
                  <a:lnTo>
                    <a:pt x="1643" y="472"/>
                  </a:lnTo>
                  <a:lnTo>
                    <a:pt x="1878" y="597"/>
                  </a:lnTo>
                  <a:lnTo>
                    <a:pt x="1863" y="715"/>
                  </a:lnTo>
                  <a:lnTo>
                    <a:pt x="1814" y="839"/>
                  </a:lnTo>
                  <a:lnTo>
                    <a:pt x="1786" y="842"/>
                  </a:lnTo>
                  <a:lnTo>
                    <a:pt x="1746" y="846"/>
                  </a:lnTo>
                  <a:lnTo>
                    <a:pt x="1734" y="933"/>
                  </a:lnTo>
                  <a:lnTo>
                    <a:pt x="1644" y="969"/>
                  </a:lnTo>
                  <a:lnTo>
                    <a:pt x="1617" y="903"/>
                  </a:lnTo>
                  <a:lnTo>
                    <a:pt x="1293" y="1022"/>
                  </a:lnTo>
                  <a:lnTo>
                    <a:pt x="1143" y="1142"/>
                  </a:lnTo>
                  <a:lnTo>
                    <a:pt x="1093" y="1123"/>
                  </a:lnTo>
                  <a:lnTo>
                    <a:pt x="985" y="1186"/>
                  </a:lnTo>
                  <a:lnTo>
                    <a:pt x="885" y="1184"/>
                  </a:lnTo>
                  <a:lnTo>
                    <a:pt x="873" y="1254"/>
                  </a:lnTo>
                  <a:lnTo>
                    <a:pt x="897" y="1291"/>
                  </a:lnTo>
                  <a:lnTo>
                    <a:pt x="869" y="1373"/>
                  </a:lnTo>
                  <a:lnTo>
                    <a:pt x="425" y="1228"/>
                  </a:lnTo>
                  <a:lnTo>
                    <a:pt x="389" y="1182"/>
                  </a:lnTo>
                  <a:lnTo>
                    <a:pt x="153" y="1223"/>
                  </a:lnTo>
                  <a:lnTo>
                    <a:pt x="0" y="119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02" name="Freeform 290"/>
            <p:cNvSpPr>
              <a:spLocks/>
            </p:cNvSpPr>
            <p:nvPr/>
          </p:nvSpPr>
          <p:spPr bwMode="auto">
            <a:xfrm>
              <a:off x="6494" y="3275"/>
              <a:ext cx="313" cy="229"/>
            </a:xfrm>
            <a:custGeom>
              <a:avLst/>
              <a:gdLst>
                <a:gd name="T0" fmla="*/ 0 w 1878"/>
                <a:gd name="T1" fmla="*/ 1198 h 1373"/>
                <a:gd name="T2" fmla="*/ 108 w 1878"/>
                <a:gd name="T3" fmla="*/ 946 h 1373"/>
                <a:gd name="T4" fmla="*/ 213 w 1878"/>
                <a:gd name="T5" fmla="*/ 890 h 1373"/>
                <a:gd name="T6" fmla="*/ 222 w 1878"/>
                <a:gd name="T7" fmla="*/ 839 h 1373"/>
                <a:gd name="T8" fmla="*/ 258 w 1878"/>
                <a:gd name="T9" fmla="*/ 796 h 1373"/>
                <a:gd name="T10" fmla="*/ 282 w 1878"/>
                <a:gd name="T11" fmla="*/ 800 h 1373"/>
                <a:gd name="T12" fmla="*/ 330 w 1878"/>
                <a:gd name="T13" fmla="*/ 742 h 1373"/>
                <a:gd name="T14" fmla="*/ 400 w 1878"/>
                <a:gd name="T15" fmla="*/ 703 h 1373"/>
                <a:gd name="T16" fmla="*/ 484 w 1878"/>
                <a:gd name="T17" fmla="*/ 658 h 1373"/>
                <a:gd name="T18" fmla="*/ 496 w 1878"/>
                <a:gd name="T19" fmla="*/ 613 h 1373"/>
                <a:gd name="T20" fmla="*/ 453 w 1878"/>
                <a:gd name="T21" fmla="*/ 553 h 1373"/>
                <a:gd name="T22" fmla="*/ 441 w 1878"/>
                <a:gd name="T23" fmla="*/ 502 h 1373"/>
                <a:gd name="T24" fmla="*/ 480 w 1878"/>
                <a:gd name="T25" fmla="*/ 441 h 1373"/>
                <a:gd name="T26" fmla="*/ 478 w 1878"/>
                <a:gd name="T27" fmla="*/ 346 h 1373"/>
                <a:gd name="T28" fmla="*/ 558 w 1878"/>
                <a:gd name="T29" fmla="*/ 336 h 1373"/>
                <a:gd name="T30" fmla="*/ 633 w 1878"/>
                <a:gd name="T31" fmla="*/ 267 h 1373"/>
                <a:gd name="T32" fmla="*/ 694 w 1878"/>
                <a:gd name="T33" fmla="*/ 162 h 1373"/>
                <a:gd name="T34" fmla="*/ 736 w 1878"/>
                <a:gd name="T35" fmla="*/ 183 h 1373"/>
                <a:gd name="T36" fmla="*/ 778 w 1878"/>
                <a:gd name="T37" fmla="*/ 139 h 1373"/>
                <a:gd name="T38" fmla="*/ 850 w 1878"/>
                <a:gd name="T39" fmla="*/ 159 h 1373"/>
                <a:gd name="T40" fmla="*/ 923 w 1878"/>
                <a:gd name="T41" fmla="*/ 108 h 1373"/>
                <a:gd name="T42" fmla="*/ 968 w 1878"/>
                <a:gd name="T43" fmla="*/ 159 h 1373"/>
                <a:gd name="T44" fmla="*/ 991 w 1878"/>
                <a:gd name="T45" fmla="*/ 162 h 1373"/>
                <a:gd name="T46" fmla="*/ 1022 w 1878"/>
                <a:gd name="T47" fmla="*/ 135 h 1373"/>
                <a:gd name="T48" fmla="*/ 1118 w 1878"/>
                <a:gd name="T49" fmla="*/ 129 h 1373"/>
                <a:gd name="T50" fmla="*/ 1190 w 1878"/>
                <a:gd name="T51" fmla="*/ 51 h 1373"/>
                <a:gd name="T52" fmla="*/ 1334 w 1878"/>
                <a:gd name="T53" fmla="*/ 42 h 1373"/>
                <a:gd name="T54" fmla="*/ 1385 w 1878"/>
                <a:gd name="T55" fmla="*/ 0 h 1373"/>
                <a:gd name="T56" fmla="*/ 1415 w 1878"/>
                <a:gd name="T57" fmla="*/ 8 h 1373"/>
                <a:gd name="T58" fmla="*/ 1415 w 1878"/>
                <a:gd name="T59" fmla="*/ 51 h 1373"/>
                <a:gd name="T60" fmla="*/ 1463 w 1878"/>
                <a:gd name="T61" fmla="*/ 111 h 1373"/>
                <a:gd name="T62" fmla="*/ 1541 w 1878"/>
                <a:gd name="T63" fmla="*/ 102 h 1373"/>
                <a:gd name="T64" fmla="*/ 1596 w 1878"/>
                <a:gd name="T65" fmla="*/ 162 h 1373"/>
                <a:gd name="T66" fmla="*/ 1547 w 1878"/>
                <a:gd name="T67" fmla="*/ 231 h 1373"/>
                <a:gd name="T68" fmla="*/ 1565 w 1878"/>
                <a:gd name="T69" fmla="*/ 264 h 1373"/>
                <a:gd name="T70" fmla="*/ 1814 w 1878"/>
                <a:gd name="T71" fmla="*/ 340 h 1373"/>
                <a:gd name="T72" fmla="*/ 1643 w 1878"/>
                <a:gd name="T73" fmla="*/ 472 h 1373"/>
                <a:gd name="T74" fmla="*/ 1878 w 1878"/>
                <a:gd name="T75" fmla="*/ 597 h 1373"/>
                <a:gd name="T76" fmla="*/ 1863 w 1878"/>
                <a:gd name="T77" fmla="*/ 715 h 1373"/>
                <a:gd name="T78" fmla="*/ 1814 w 1878"/>
                <a:gd name="T79" fmla="*/ 839 h 1373"/>
                <a:gd name="T80" fmla="*/ 1786 w 1878"/>
                <a:gd name="T81" fmla="*/ 842 h 1373"/>
                <a:gd name="T82" fmla="*/ 1746 w 1878"/>
                <a:gd name="T83" fmla="*/ 846 h 1373"/>
                <a:gd name="T84" fmla="*/ 1734 w 1878"/>
                <a:gd name="T85" fmla="*/ 933 h 1373"/>
                <a:gd name="T86" fmla="*/ 1644 w 1878"/>
                <a:gd name="T87" fmla="*/ 969 h 1373"/>
                <a:gd name="T88" fmla="*/ 1617 w 1878"/>
                <a:gd name="T89" fmla="*/ 903 h 1373"/>
                <a:gd name="T90" fmla="*/ 1293 w 1878"/>
                <a:gd name="T91" fmla="*/ 1022 h 1373"/>
                <a:gd name="T92" fmla="*/ 1143 w 1878"/>
                <a:gd name="T93" fmla="*/ 1142 h 1373"/>
                <a:gd name="T94" fmla="*/ 1093 w 1878"/>
                <a:gd name="T95" fmla="*/ 1123 h 1373"/>
                <a:gd name="T96" fmla="*/ 985 w 1878"/>
                <a:gd name="T97" fmla="*/ 1186 h 1373"/>
                <a:gd name="T98" fmla="*/ 885 w 1878"/>
                <a:gd name="T99" fmla="*/ 1184 h 1373"/>
                <a:gd name="T100" fmla="*/ 873 w 1878"/>
                <a:gd name="T101" fmla="*/ 1254 h 1373"/>
                <a:gd name="T102" fmla="*/ 897 w 1878"/>
                <a:gd name="T103" fmla="*/ 1291 h 1373"/>
                <a:gd name="T104" fmla="*/ 869 w 1878"/>
                <a:gd name="T105" fmla="*/ 1373 h 1373"/>
                <a:gd name="T106" fmla="*/ 425 w 1878"/>
                <a:gd name="T107" fmla="*/ 1228 h 1373"/>
                <a:gd name="T108" fmla="*/ 389 w 1878"/>
                <a:gd name="T109" fmla="*/ 1182 h 1373"/>
                <a:gd name="T110" fmla="*/ 153 w 1878"/>
                <a:gd name="T111" fmla="*/ 1223 h 1373"/>
                <a:gd name="T112" fmla="*/ 0 w 1878"/>
                <a:gd name="T113" fmla="*/ 1198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78" h="1373">
                  <a:moveTo>
                    <a:pt x="0" y="1198"/>
                  </a:moveTo>
                  <a:lnTo>
                    <a:pt x="108" y="946"/>
                  </a:lnTo>
                  <a:lnTo>
                    <a:pt x="213" y="890"/>
                  </a:lnTo>
                  <a:lnTo>
                    <a:pt x="222" y="839"/>
                  </a:lnTo>
                  <a:lnTo>
                    <a:pt x="258" y="796"/>
                  </a:lnTo>
                  <a:lnTo>
                    <a:pt x="282" y="800"/>
                  </a:lnTo>
                  <a:lnTo>
                    <a:pt x="330" y="742"/>
                  </a:lnTo>
                  <a:lnTo>
                    <a:pt x="400" y="703"/>
                  </a:lnTo>
                  <a:lnTo>
                    <a:pt x="484" y="658"/>
                  </a:lnTo>
                  <a:lnTo>
                    <a:pt x="496" y="613"/>
                  </a:lnTo>
                  <a:lnTo>
                    <a:pt x="453" y="553"/>
                  </a:lnTo>
                  <a:lnTo>
                    <a:pt x="441" y="502"/>
                  </a:lnTo>
                  <a:lnTo>
                    <a:pt x="480" y="441"/>
                  </a:lnTo>
                  <a:lnTo>
                    <a:pt x="478" y="346"/>
                  </a:lnTo>
                  <a:lnTo>
                    <a:pt x="558" y="336"/>
                  </a:lnTo>
                  <a:lnTo>
                    <a:pt x="633" y="267"/>
                  </a:lnTo>
                  <a:lnTo>
                    <a:pt x="694" y="162"/>
                  </a:lnTo>
                  <a:lnTo>
                    <a:pt x="736" y="183"/>
                  </a:lnTo>
                  <a:lnTo>
                    <a:pt x="778" y="139"/>
                  </a:lnTo>
                  <a:lnTo>
                    <a:pt x="850" y="159"/>
                  </a:lnTo>
                  <a:lnTo>
                    <a:pt x="923" y="108"/>
                  </a:lnTo>
                  <a:lnTo>
                    <a:pt x="968" y="159"/>
                  </a:lnTo>
                  <a:lnTo>
                    <a:pt x="991" y="162"/>
                  </a:lnTo>
                  <a:lnTo>
                    <a:pt x="1022" y="135"/>
                  </a:lnTo>
                  <a:lnTo>
                    <a:pt x="1118" y="129"/>
                  </a:lnTo>
                  <a:lnTo>
                    <a:pt x="1190" y="51"/>
                  </a:lnTo>
                  <a:lnTo>
                    <a:pt x="1334" y="42"/>
                  </a:lnTo>
                  <a:lnTo>
                    <a:pt x="1385" y="0"/>
                  </a:lnTo>
                  <a:lnTo>
                    <a:pt x="1415" y="8"/>
                  </a:lnTo>
                  <a:lnTo>
                    <a:pt x="1415" y="51"/>
                  </a:lnTo>
                  <a:lnTo>
                    <a:pt x="1463" y="111"/>
                  </a:lnTo>
                  <a:lnTo>
                    <a:pt x="1541" y="102"/>
                  </a:lnTo>
                  <a:lnTo>
                    <a:pt x="1596" y="162"/>
                  </a:lnTo>
                  <a:lnTo>
                    <a:pt x="1547" y="231"/>
                  </a:lnTo>
                  <a:lnTo>
                    <a:pt x="1565" y="264"/>
                  </a:lnTo>
                  <a:lnTo>
                    <a:pt x="1814" y="340"/>
                  </a:lnTo>
                  <a:lnTo>
                    <a:pt x="1643" y="472"/>
                  </a:lnTo>
                  <a:lnTo>
                    <a:pt x="1878" y="597"/>
                  </a:lnTo>
                  <a:lnTo>
                    <a:pt x="1863" y="715"/>
                  </a:lnTo>
                  <a:lnTo>
                    <a:pt x="1814" y="839"/>
                  </a:lnTo>
                  <a:lnTo>
                    <a:pt x="1786" y="842"/>
                  </a:lnTo>
                  <a:lnTo>
                    <a:pt x="1746" y="846"/>
                  </a:lnTo>
                  <a:lnTo>
                    <a:pt x="1734" y="933"/>
                  </a:lnTo>
                  <a:lnTo>
                    <a:pt x="1644" y="969"/>
                  </a:lnTo>
                  <a:lnTo>
                    <a:pt x="1617" y="903"/>
                  </a:lnTo>
                  <a:lnTo>
                    <a:pt x="1293" y="1022"/>
                  </a:lnTo>
                  <a:lnTo>
                    <a:pt x="1143" y="1142"/>
                  </a:lnTo>
                  <a:lnTo>
                    <a:pt x="1093" y="1123"/>
                  </a:lnTo>
                  <a:lnTo>
                    <a:pt x="985" y="1186"/>
                  </a:lnTo>
                  <a:lnTo>
                    <a:pt x="885" y="1184"/>
                  </a:lnTo>
                  <a:lnTo>
                    <a:pt x="873" y="1254"/>
                  </a:lnTo>
                  <a:lnTo>
                    <a:pt x="897" y="1291"/>
                  </a:lnTo>
                  <a:lnTo>
                    <a:pt x="869" y="1373"/>
                  </a:lnTo>
                  <a:lnTo>
                    <a:pt x="425" y="1228"/>
                  </a:lnTo>
                  <a:lnTo>
                    <a:pt x="389" y="1182"/>
                  </a:lnTo>
                  <a:lnTo>
                    <a:pt x="153" y="1223"/>
                  </a:lnTo>
                  <a:lnTo>
                    <a:pt x="0" y="119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03" name="Freeform 291"/>
            <p:cNvSpPr>
              <a:spLocks/>
            </p:cNvSpPr>
            <p:nvPr/>
          </p:nvSpPr>
          <p:spPr bwMode="auto">
            <a:xfrm>
              <a:off x="6975" y="3387"/>
              <a:ext cx="115" cy="49"/>
            </a:xfrm>
            <a:custGeom>
              <a:avLst/>
              <a:gdLst>
                <a:gd name="T0" fmla="*/ 167 w 688"/>
                <a:gd name="T1" fmla="*/ 292 h 292"/>
                <a:gd name="T2" fmla="*/ 305 w 688"/>
                <a:gd name="T3" fmla="*/ 204 h 292"/>
                <a:gd name="T4" fmla="*/ 451 w 688"/>
                <a:gd name="T5" fmla="*/ 280 h 292"/>
                <a:gd name="T6" fmla="*/ 624 w 688"/>
                <a:gd name="T7" fmla="*/ 120 h 292"/>
                <a:gd name="T8" fmla="*/ 688 w 688"/>
                <a:gd name="T9" fmla="*/ 62 h 292"/>
                <a:gd name="T10" fmla="*/ 600 w 688"/>
                <a:gd name="T11" fmla="*/ 0 h 292"/>
                <a:gd name="T12" fmla="*/ 454 w 688"/>
                <a:gd name="T13" fmla="*/ 91 h 292"/>
                <a:gd name="T14" fmla="*/ 416 w 688"/>
                <a:gd name="T15" fmla="*/ 88 h 292"/>
                <a:gd name="T16" fmla="*/ 400 w 688"/>
                <a:gd name="T17" fmla="*/ 53 h 292"/>
                <a:gd name="T18" fmla="*/ 328 w 688"/>
                <a:gd name="T19" fmla="*/ 41 h 292"/>
                <a:gd name="T20" fmla="*/ 300 w 688"/>
                <a:gd name="T21" fmla="*/ 81 h 292"/>
                <a:gd name="T22" fmla="*/ 259 w 688"/>
                <a:gd name="T23" fmla="*/ 93 h 292"/>
                <a:gd name="T24" fmla="*/ 171 w 688"/>
                <a:gd name="T25" fmla="*/ 182 h 292"/>
                <a:gd name="T26" fmla="*/ 90 w 688"/>
                <a:gd name="T27" fmla="*/ 203 h 292"/>
                <a:gd name="T28" fmla="*/ 0 w 688"/>
                <a:gd name="T29" fmla="*/ 250 h 292"/>
                <a:gd name="T30" fmla="*/ 16 w 688"/>
                <a:gd name="T31" fmla="*/ 282 h 292"/>
                <a:gd name="T32" fmla="*/ 167 w 688"/>
                <a:gd name="T33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88" h="292">
                  <a:moveTo>
                    <a:pt x="167" y="292"/>
                  </a:moveTo>
                  <a:lnTo>
                    <a:pt x="305" y="204"/>
                  </a:lnTo>
                  <a:lnTo>
                    <a:pt x="451" y="280"/>
                  </a:lnTo>
                  <a:lnTo>
                    <a:pt x="624" y="120"/>
                  </a:lnTo>
                  <a:lnTo>
                    <a:pt x="688" y="62"/>
                  </a:lnTo>
                  <a:lnTo>
                    <a:pt x="600" y="0"/>
                  </a:lnTo>
                  <a:lnTo>
                    <a:pt x="454" y="91"/>
                  </a:lnTo>
                  <a:lnTo>
                    <a:pt x="416" y="88"/>
                  </a:lnTo>
                  <a:lnTo>
                    <a:pt x="400" y="53"/>
                  </a:lnTo>
                  <a:lnTo>
                    <a:pt x="328" y="41"/>
                  </a:lnTo>
                  <a:lnTo>
                    <a:pt x="300" y="81"/>
                  </a:lnTo>
                  <a:lnTo>
                    <a:pt x="259" y="93"/>
                  </a:lnTo>
                  <a:lnTo>
                    <a:pt x="171" y="182"/>
                  </a:lnTo>
                  <a:lnTo>
                    <a:pt x="90" y="203"/>
                  </a:lnTo>
                  <a:lnTo>
                    <a:pt x="0" y="250"/>
                  </a:lnTo>
                  <a:lnTo>
                    <a:pt x="16" y="282"/>
                  </a:lnTo>
                  <a:lnTo>
                    <a:pt x="167" y="29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04" name="Freeform 292"/>
            <p:cNvSpPr>
              <a:spLocks/>
            </p:cNvSpPr>
            <p:nvPr/>
          </p:nvSpPr>
          <p:spPr bwMode="auto">
            <a:xfrm>
              <a:off x="6975" y="3387"/>
              <a:ext cx="115" cy="49"/>
            </a:xfrm>
            <a:custGeom>
              <a:avLst/>
              <a:gdLst>
                <a:gd name="T0" fmla="*/ 167 w 688"/>
                <a:gd name="T1" fmla="*/ 292 h 292"/>
                <a:gd name="T2" fmla="*/ 305 w 688"/>
                <a:gd name="T3" fmla="*/ 204 h 292"/>
                <a:gd name="T4" fmla="*/ 451 w 688"/>
                <a:gd name="T5" fmla="*/ 280 h 292"/>
                <a:gd name="T6" fmla="*/ 624 w 688"/>
                <a:gd name="T7" fmla="*/ 120 h 292"/>
                <a:gd name="T8" fmla="*/ 688 w 688"/>
                <a:gd name="T9" fmla="*/ 62 h 292"/>
                <a:gd name="T10" fmla="*/ 600 w 688"/>
                <a:gd name="T11" fmla="*/ 0 h 292"/>
                <a:gd name="T12" fmla="*/ 454 w 688"/>
                <a:gd name="T13" fmla="*/ 91 h 292"/>
                <a:gd name="T14" fmla="*/ 416 w 688"/>
                <a:gd name="T15" fmla="*/ 88 h 292"/>
                <a:gd name="T16" fmla="*/ 400 w 688"/>
                <a:gd name="T17" fmla="*/ 53 h 292"/>
                <a:gd name="T18" fmla="*/ 328 w 688"/>
                <a:gd name="T19" fmla="*/ 41 h 292"/>
                <a:gd name="T20" fmla="*/ 300 w 688"/>
                <a:gd name="T21" fmla="*/ 81 h 292"/>
                <a:gd name="T22" fmla="*/ 259 w 688"/>
                <a:gd name="T23" fmla="*/ 93 h 292"/>
                <a:gd name="T24" fmla="*/ 171 w 688"/>
                <a:gd name="T25" fmla="*/ 182 h 292"/>
                <a:gd name="T26" fmla="*/ 90 w 688"/>
                <a:gd name="T27" fmla="*/ 203 h 292"/>
                <a:gd name="T28" fmla="*/ 0 w 688"/>
                <a:gd name="T29" fmla="*/ 250 h 292"/>
                <a:gd name="T30" fmla="*/ 16 w 688"/>
                <a:gd name="T31" fmla="*/ 282 h 292"/>
                <a:gd name="T32" fmla="*/ 167 w 688"/>
                <a:gd name="T33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88" h="292">
                  <a:moveTo>
                    <a:pt x="167" y="292"/>
                  </a:moveTo>
                  <a:lnTo>
                    <a:pt x="305" y="204"/>
                  </a:lnTo>
                  <a:lnTo>
                    <a:pt x="451" y="280"/>
                  </a:lnTo>
                  <a:lnTo>
                    <a:pt x="624" y="120"/>
                  </a:lnTo>
                  <a:lnTo>
                    <a:pt x="688" y="62"/>
                  </a:lnTo>
                  <a:lnTo>
                    <a:pt x="600" y="0"/>
                  </a:lnTo>
                  <a:lnTo>
                    <a:pt x="454" y="91"/>
                  </a:lnTo>
                  <a:lnTo>
                    <a:pt x="416" y="88"/>
                  </a:lnTo>
                  <a:lnTo>
                    <a:pt x="400" y="53"/>
                  </a:lnTo>
                  <a:lnTo>
                    <a:pt x="328" y="41"/>
                  </a:lnTo>
                  <a:lnTo>
                    <a:pt x="300" y="81"/>
                  </a:lnTo>
                  <a:lnTo>
                    <a:pt x="259" y="93"/>
                  </a:lnTo>
                  <a:lnTo>
                    <a:pt x="171" y="182"/>
                  </a:lnTo>
                  <a:lnTo>
                    <a:pt x="90" y="203"/>
                  </a:lnTo>
                  <a:lnTo>
                    <a:pt x="0" y="250"/>
                  </a:lnTo>
                  <a:lnTo>
                    <a:pt x="16" y="282"/>
                  </a:lnTo>
                  <a:lnTo>
                    <a:pt x="167" y="29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05" name="Freeform 293"/>
            <p:cNvSpPr>
              <a:spLocks/>
            </p:cNvSpPr>
            <p:nvPr/>
          </p:nvSpPr>
          <p:spPr bwMode="auto">
            <a:xfrm>
              <a:off x="7421" y="3587"/>
              <a:ext cx="82" cy="95"/>
            </a:xfrm>
            <a:custGeom>
              <a:avLst/>
              <a:gdLst>
                <a:gd name="T0" fmla="*/ 85 w 494"/>
                <a:gd name="T1" fmla="*/ 549 h 569"/>
                <a:gd name="T2" fmla="*/ 494 w 494"/>
                <a:gd name="T3" fmla="*/ 569 h 569"/>
                <a:gd name="T4" fmla="*/ 491 w 494"/>
                <a:gd name="T5" fmla="*/ 378 h 569"/>
                <a:gd name="T6" fmla="*/ 420 w 494"/>
                <a:gd name="T7" fmla="*/ 201 h 569"/>
                <a:gd name="T8" fmla="*/ 358 w 494"/>
                <a:gd name="T9" fmla="*/ 112 h 569"/>
                <a:gd name="T10" fmla="*/ 170 w 494"/>
                <a:gd name="T11" fmla="*/ 58 h 569"/>
                <a:gd name="T12" fmla="*/ 72 w 494"/>
                <a:gd name="T13" fmla="*/ 0 h 569"/>
                <a:gd name="T14" fmla="*/ 54 w 494"/>
                <a:gd name="T15" fmla="*/ 41 h 569"/>
                <a:gd name="T16" fmla="*/ 88 w 494"/>
                <a:gd name="T17" fmla="*/ 92 h 569"/>
                <a:gd name="T18" fmla="*/ 81 w 494"/>
                <a:gd name="T19" fmla="*/ 134 h 569"/>
                <a:gd name="T20" fmla="*/ 0 w 494"/>
                <a:gd name="T21" fmla="*/ 212 h 569"/>
                <a:gd name="T22" fmla="*/ 85 w 494"/>
                <a:gd name="T23" fmla="*/ 549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94" h="569">
                  <a:moveTo>
                    <a:pt x="85" y="549"/>
                  </a:moveTo>
                  <a:lnTo>
                    <a:pt x="494" y="569"/>
                  </a:lnTo>
                  <a:lnTo>
                    <a:pt x="491" y="378"/>
                  </a:lnTo>
                  <a:lnTo>
                    <a:pt x="420" y="201"/>
                  </a:lnTo>
                  <a:lnTo>
                    <a:pt x="358" y="112"/>
                  </a:lnTo>
                  <a:lnTo>
                    <a:pt x="170" y="58"/>
                  </a:lnTo>
                  <a:lnTo>
                    <a:pt x="72" y="0"/>
                  </a:lnTo>
                  <a:lnTo>
                    <a:pt x="54" y="41"/>
                  </a:lnTo>
                  <a:lnTo>
                    <a:pt x="88" y="92"/>
                  </a:lnTo>
                  <a:lnTo>
                    <a:pt x="81" y="134"/>
                  </a:lnTo>
                  <a:lnTo>
                    <a:pt x="0" y="212"/>
                  </a:lnTo>
                  <a:lnTo>
                    <a:pt x="85" y="54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06" name="Freeform 294"/>
            <p:cNvSpPr>
              <a:spLocks/>
            </p:cNvSpPr>
            <p:nvPr/>
          </p:nvSpPr>
          <p:spPr bwMode="auto">
            <a:xfrm>
              <a:off x="7421" y="3587"/>
              <a:ext cx="82" cy="95"/>
            </a:xfrm>
            <a:custGeom>
              <a:avLst/>
              <a:gdLst>
                <a:gd name="T0" fmla="*/ 85 w 494"/>
                <a:gd name="T1" fmla="*/ 549 h 569"/>
                <a:gd name="T2" fmla="*/ 494 w 494"/>
                <a:gd name="T3" fmla="*/ 569 h 569"/>
                <a:gd name="T4" fmla="*/ 491 w 494"/>
                <a:gd name="T5" fmla="*/ 378 h 569"/>
                <a:gd name="T6" fmla="*/ 420 w 494"/>
                <a:gd name="T7" fmla="*/ 201 h 569"/>
                <a:gd name="T8" fmla="*/ 358 w 494"/>
                <a:gd name="T9" fmla="*/ 112 h 569"/>
                <a:gd name="T10" fmla="*/ 170 w 494"/>
                <a:gd name="T11" fmla="*/ 58 h 569"/>
                <a:gd name="T12" fmla="*/ 72 w 494"/>
                <a:gd name="T13" fmla="*/ 0 h 569"/>
                <a:gd name="T14" fmla="*/ 54 w 494"/>
                <a:gd name="T15" fmla="*/ 41 h 569"/>
                <a:gd name="T16" fmla="*/ 88 w 494"/>
                <a:gd name="T17" fmla="*/ 92 h 569"/>
                <a:gd name="T18" fmla="*/ 81 w 494"/>
                <a:gd name="T19" fmla="*/ 134 h 569"/>
                <a:gd name="T20" fmla="*/ 0 w 494"/>
                <a:gd name="T21" fmla="*/ 212 h 569"/>
                <a:gd name="T22" fmla="*/ 85 w 494"/>
                <a:gd name="T23" fmla="*/ 549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94" h="569">
                  <a:moveTo>
                    <a:pt x="85" y="549"/>
                  </a:moveTo>
                  <a:lnTo>
                    <a:pt x="494" y="569"/>
                  </a:lnTo>
                  <a:lnTo>
                    <a:pt x="491" y="378"/>
                  </a:lnTo>
                  <a:lnTo>
                    <a:pt x="420" y="201"/>
                  </a:lnTo>
                  <a:lnTo>
                    <a:pt x="358" y="112"/>
                  </a:lnTo>
                  <a:lnTo>
                    <a:pt x="170" y="58"/>
                  </a:lnTo>
                  <a:lnTo>
                    <a:pt x="72" y="0"/>
                  </a:lnTo>
                  <a:lnTo>
                    <a:pt x="54" y="41"/>
                  </a:lnTo>
                  <a:lnTo>
                    <a:pt x="88" y="92"/>
                  </a:lnTo>
                  <a:lnTo>
                    <a:pt x="81" y="134"/>
                  </a:lnTo>
                  <a:lnTo>
                    <a:pt x="0" y="212"/>
                  </a:lnTo>
                  <a:lnTo>
                    <a:pt x="85" y="54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07" name="Freeform 295"/>
            <p:cNvSpPr>
              <a:spLocks/>
            </p:cNvSpPr>
            <p:nvPr/>
          </p:nvSpPr>
          <p:spPr bwMode="auto">
            <a:xfrm>
              <a:off x="7429" y="3473"/>
              <a:ext cx="167" cy="230"/>
            </a:xfrm>
            <a:custGeom>
              <a:avLst/>
              <a:gdLst>
                <a:gd name="T0" fmla="*/ 25 w 1003"/>
                <a:gd name="T1" fmla="*/ 684 h 1383"/>
                <a:gd name="T2" fmla="*/ 120 w 1003"/>
                <a:gd name="T3" fmla="*/ 746 h 1383"/>
                <a:gd name="T4" fmla="*/ 311 w 1003"/>
                <a:gd name="T5" fmla="*/ 807 h 1383"/>
                <a:gd name="T6" fmla="*/ 366 w 1003"/>
                <a:gd name="T7" fmla="*/ 886 h 1383"/>
                <a:gd name="T8" fmla="*/ 444 w 1003"/>
                <a:gd name="T9" fmla="*/ 1070 h 1383"/>
                <a:gd name="T10" fmla="*/ 451 w 1003"/>
                <a:gd name="T11" fmla="*/ 1257 h 1383"/>
                <a:gd name="T12" fmla="*/ 560 w 1003"/>
                <a:gd name="T13" fmla="*/ 1264 h 1383"/>
                <a:gd name="T14" fmla="*/ 791 w 1003"/>
                <a:gd name="T15" fmla="*/ 1383 h 1383"/>
                <a:gd name="T16" fmla="*/ 873 w 1003"/>
                <a:gd name="T17" fmla="*/ 971 h 1383"/>
                <a:gd name="T18" fmla="*/ 1003 w 1003"/>
                <a:gd name="T19" fmla="*/ 561 h 1383"/>
                <a:gd name="T20" fmla="*/ 666 w 1003"/>
                <a:gd name="T21" fmla="*/ 592 h 1383"/>
                <a:gd name="T22" fmla="*/ 536 w 1003"/>
                <a:gd name="T23" fmla="*/ 208 h 1383"/>
                <a:gd name="T24" fmla="*/ 675 w 1003"/>
                <a:gd name="T25" fmla="*/ 0 h 1383"/>
                <a:gd name="T26" fmla="*/ 494 w 1003"/>
                <a:gd name="T27" fmla="*/ 7 h 1383"/>
                <a:gd name="T28" fmla="*/ 235 w 1003"/>
                <a:gd name="T29" fmla="*/ 259 h 1383"/>
                <a:gd name="T30" fmla="*/ 243 w 1003"/>
                <a:gd name="T31" fmla="*/ 382 h 1383"/>
                <a:gd name="T32" fmla="*/ 21 w 1003"/>
                <a:gd name="T33" fmla="*/ 572 h 1383"/>
                <a:gd name="T34" fmla="*/ 0 w 1003"/>
                <a:gd name="T35" fmla="*/ 647 h 1383"/>
                <a:gd name="T36" fmla="*/ 25 w 1003"/>
                <a:gd name="T37" fmla="*/ 684 h 1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03" h="1383">
                  <a:moveTo>
                    <a:pt x="25" y="684"/>
                  </a:moveTo>
                  <a:lnTo>
                    <a:pt x="120" y="746"/>
                  </a:lnTo>
                  <a:lnTo>
                    <a:pt x="311" y="807"/>
                  </a:lnTo>
                  <a:lnTo>
                    <a:pt x="366" y="886"/>
                  </a:lnTo>
                  <a:lnTo>
                    <a:pt x="444" y="1070"/>
                  </a:lnTo>
                  <a:lnTo>
                    <a:pt x="451" y="1257"/>
                  </a:lnTo>
                  <a:lnTo>
                    <a:pt x="560" y="1264"/>
                  </a:lnTo>
                  <a:lnTo>
                    <a:pt x="791" y="1383"/>
                  </a:lnTo>
                  <a:lnTo>
                    <a:pt x="873" y="971"/>
                  </a:lnTo>
                  <a:lnTo>
                    <a:pt x="1003" y="561"/>
                  </a:lnTo>
                  <a:lnTo>
                    <a:pt x="666" y="592"/>
                  </a:lnTo>
                  <a:lnTo>
                    <a:pt x="536" y="208"/>
                  </a:lnTo>
                  <a:lnTo>
                    <a:pt x="675" y="0"/>
                  </a:lnTo>
                  <a:lnTo>
                    <a:pt x="494" y="7"/>
                  </a:lnTo>
                  <a:lnTo>
                    <a:pt x="235" y="259"/>
                  </a:lnTo>
                  <a:lnTo>
                    <a:pt x="243" y="382"/>
                  </a:lnTo>
                  <a:lnTo>
                    <a:pt x="21" y="572"/>
                  </a:lnTo>
                  <a:lnTo>
                    <a:pt x="0" y="647"/>
                  </a:lnTo>
                  <a:lnTo>
                    <a:pt x="25" y="68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08" name="Freeform 296"/>
            <p:cNvSpPr>
              <a:spLocks/>
            </p:cNvSpPr>
            <p:nvPr/>
          </p:nvSpPr>
          <p:spPr bwMode="auto">
            <a:xfrm>
              <a:off x="7429" y="3473"/>
              <a:ext cx="167" cy="230"/>
            </a:xfrm>
            <a:custGeom>
              <a:avLst/>
              <a:gdLst>
                <a:gd name="T0" fmla="*/ 25 w 1003"/>
                <a:gd name="T1" fmla="*/ 684 h 1383"/>
                <a:gd name="T2" fmla="*/ 120 w 1003"/>
                <a:gd name="T3" fmla="*/ 746 h 1383"/>
                <a:gd name="T4" fmla="*/ 311 w 1003"/>
                <a:gd name="T5" fmla="*/ 807 h 1383"/>
                <a:gd name="T6" fmla="*/ 366 w 1003"/>
                <a:gd name="T7" fmla="*/ 886 h 1383"/>
                <a:gd name="T8" fmla="*/ 444 w 1003"/>
                <a:gd name="T9" fmla="*/ 1070 h 1383"/>
                <a:gd name="T10" fmla="*/ 451 w 1003"/>
                <a:gd name="T11" fmla="*/ 1257 h 1383"/>
                <a:gd name="T12" fmla="*/ 560 w 1003"/>
                <a:gd name="T13" fmla="*/ 1264 h 1383"/>
                <a:gd name="T14" fmla="*/ 791 w 1003"/>
                <a:gd name="T15" fmla="*/ 1383 h 1383"/>
                <a:gd name="T16" fmla="*/ 873 w 1003"/>
                <a:gd name="T17" fmla="*/ 971 h 1383"/>
                <a:gd name="T18" fmla="*/ 1003 w 1003"/>
                <a:gd name="T19" fmla="*/ 561 h 1383"/>
                <a:gd name="T20" fmla="*/ 666 w 1003"/>
                <a:gd name="T21" fmla="*/ 592 h 1383"/>
                <a:gd name="T22" fmla="*/ 536 w 1003"/>
                <a:gd name="T23" fmla="*/ 208 h 1383"/>
                <a:gd name="T24" fmla="*/ 675 w 1003"/>
                <a:gd name="T25" fmla="*/ 0 h 1383"/>
                <a:gd name="T26" fmla="*/ 494 w 1003"/>
                <a:gd name="T27" fmla="*/ 7 h 1383"/>
                <a:gd name="T28" fmla="*/ 235 w 1003"/>
                <a:gd name="T29" fmla="*/ 259 h 1383"/>
                <a:gd name="T30" fmla="*/ 243 w 1003"/>
                <a:gd name="T31" fmla="*/ 382 h 1383"/>
                <a:gd name="T32" fmla="*/ 21 w 1003"/>
                <a:gd name="T33" fmla="*/ 572 h 1383"/>
                <a:gd name="T34" fmla="*/ 0 w 1003"/>
                <a:gd name="T35" fmla="*/ 647 h 1383"/>
                <a:gd name="T36" fmla="*/ 25 w 1003"/>
                <a:gd name="T37" fmla="*/ 684 h 1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03" h="1383">
                  <a:moveTo>
                    <a:pt x="25" y="684"/>
                  </a:moveTo>
                  <a:lnTo>
                    <a:pt x="120" y="746"/>
                  </a:lnTo>
                  <a:lnTo>
                    <a:pt x="311" y="807"/>
                  </a:lnTo>
                  <a:lnTo>
                    <a:pt x="366" y="886"/>
                  </a:lnTo>
                  <a:lnTo>
                    <a:pt x="444" y="1070"/>
                  </a:lnTo>
                  <a:lnTo>
                    <a:pt x="451" y="1257"/>
                  </a:lnTo>
                  <a:lnTo>
                    <a:pt x="560" y="1264"/>
                  </a:lnTo>
                  <a:lnTo>
                    <a:pt x="791" y="1383"/>
                  </a:lnTo>
                  <a:lnTo>
                    <a:pt x="873" y="971"/>
                  </a:lnTo>
                  <a:lnTo>
                    <a:pt x="1003" y="561"/>
                  </a:lnTo>
                  <a:lnTo>
                    <a:pt x="666" y="592"/>
                  </a:lnTo>
                  <a:lnTo>
                    <a:pt x="536" y="208"/>
                  </a:lnTo>
                  <a:lnTo>
                    <a:pt x="675" y="0"/>
                  </a:lnTo>
                  <a:lnTo>
                    <a:pt x="494" y="7"/>
                  </a:lnTo>
                  <a:lnTo>
                    <a:pt x="235" y="259"/>
                  </a:lnTo>
                  <a:lnTo>
                    <a:pt x="243" y="382"/>
                  </a:lnTo>
                  <a:lnTo>
                    <a:pt x="21" y="572"/>
                  </a:lnTo>
                  <a:lnTo>
                    <a:pt x="0" y="647"/>
                  </a:lnTo>
                  <a:lnTo>
                    <a:pt x="25" y="68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09" name="Freeform 297"/>
            <p:cNvSpPr>
              <a:spLocks/>
            </p:cNvSpPr>
            <p:nvPr/>
          </p:nvSpPr>
          <p:spPr bwMode="auto">
            <a:xfrm>
              <a:off x="7518" y="3411"/>
              <a:ext cx="211" cy="160"/>
            </a:xfrm>
            <a:custGeom>
              <a:avLst/>
              <a:gdLst>
                <a:gd name="T0" fmla="*/ 713 w 1266"/>
                <a:gd name="T1" fmla="*/ 45 h 958"/>
                <a:gd name="T2" fmla="*/ 917 w 1266"/>
                <a:gd name="T3" fmla="*/ 162 h 958"/>
                <a:gd name="T4" fmla="*/ 1057 w 1266"/>
                <a:gd name="T5" fmla="*/ 262 h 958"/>
                <a:gd name="T6" fmla="*/ 1054 w 1266"/>
                <a:gd name="T7" fmla="*/ 331 h 958"/>
                <a:gd name="T8" fmla="*/ 1112 w 1266"/>
                <a:gd name="T9" fmla="*/ 423 h 958"/>
                <a:gd name="T10" fmla="*/ 1105 w 1266"/>
                <a:gd name="T11" fmla="*/ 464 h 958"/>
                <a:gd name="T12" fmla="*/ 1047 w 1266"/>
                <a:gd name="T13" fmla="*/ 546 h 958"/>
                <a:gd name="T14" fmla="*/ 1040 w 1266"/>
                <a:gd name="T15" fmla="*/ 702 h 958"/>
                <a:gd name="T16" fmla="*/ 1012 w 1266"/>
                <a:gd name="T17" fmla="*/ 751 h 958"/>
                <a:gd name="T18" fmla="*/ 1163 w 1266"/>
                <a:gd name="T19" fmla="*/ 747 h 958"/>
                <a:gd name="T20" fmla="*/ 1213 w 1266"/>
                <a:gd name="T21" fmla="*/ 787 h 958"/>
                <a:gd name="T22" fmla="*/ 1248 w 1266"/>
                <a:gd name="T23" fmla="*/ 791 h 958"/>
                <a:gd name="T24" fmla="*/ 1266 w 1266"/>
                <a:gd name="T25" fmla="*/ 887 h 958"/>
                <a:gd name="T26" fmla="*/ 1197 w 1266"/>
                <a:gd name="T27" fmla="*/ 897 h 958"/>
                <a:gd name="T28" fmla="*/ 1159 w 1266"/>
                <a:gd name="T29" fmla="*/ 870 h 958"/>
                <a:gd name="T30" fmla="*/ 1090 w 1266"/>
                <a:gd name="T31" fmla="*/ 903 h 958"/>
                <a:gd name="T32" fmla="*/ 849 w 1266"/>
                <a:gd name="T33" fmla="*/ 934 h 958"/>
                <a:gd name="T34" fmla="*/ 839 w 1266"/>
                <a:gd name="T35" fmla="*/ 948 h 958"/>
                <a:gd name="T36" fmla="*/ 679 w 1266"/>
                <a:gd name="T37" fmla="*/ 952 h 958"/>
                <a:gd name="T38" fmla="*/ 603 w 1266"/>
                <a:gd name="T39" fmla="*/ 872 h 958"/>
                <a:gd name="T40" fmla="*/ 559 w 1266"/>
                <a:gd name="T41" fmla="*/ 903 h 958"/>
                <a:gd name="T42" fmla="*/ 481 w 1266"/>
                <a:gd name="T43" fmla="*/ 907 h 958"/>
                <a:gd name="T44" fmla="*/ 456 w 1266"/>
                <a:gd name="T45" fmla="*/ 934 h 958"/>
                <a:gd name="T46" fmla="*/ 130 w 1266"/>
                <a:gd name="T47" fmla="*/ 958 h 958"/>
                <a:gd name="T48" fmla="*/ 0 w 1266"/>
                <a:gd name="T49" fmla="*/ 580 h 958"/>
                <a:gd name="T50" fmla="*/ 143 w 1266"/>
                <a:gd name="T51" fmla="*/ 369 h 958"/>
                <a:gd name="T52" fmla="*/ 362 w 1266"/>
                <a:gd name="T53" fmla="*/ 3 h 958"/>
                <a:gd name="T54" fmla="*/ 433 w 1266"/>
                <a:gd name="T55" fmla="*/ 0 h 958"/>
                <a:gd name="T56" fmla="*/ 456 w 1266"/>
                <a:gd name="T57" fmla="*/ 34 h 958"/>
                <a:gd name="T58" fmla="*/ 672 w 1266"/>
                <a:gd name="T59" fmla="*/ 65 h 958"/>
                <a:gd name="T60" fmla="*/ 713 w 1266"/>
                <a:gd name="T61" fmla="*/ 45 h 9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266" h="958">
                  <a:moveTo>
                    <a:pt x="713" y="45"/>
                  </a:moveTo>
                  <a:lnTo>
                    <a:pt x="917" y="162"/>
                  </a:lnTo>
                  <a:lnTo>
                    <a:pt x="1057" y="262"/>
                  </a:lnTo>
                  <a:lnTo>
                    <a:pt x="1054" y="331"/>
                  </a:lnTo>
                  <a:lnTo>
                    <a:pt x="1112" y="423"/>
                  </a:lnTo>
                  <a:lnTo>
                    <a:pt x="1105" y="464"/>
                  </a:lnTo>
                  <a:lnTo>
                    <a:pt x="1047" y="546"/>
                  </a:lnTo>
                  <a:lnTo>
                    <a:pt x="1040" y="702"/>
                  </a:lnTo>
                  <a:lnTo>
                    <a:pt x="1012" y="751"/>
                  </a:lnTo>
                  <a:lnTo>
                    <a:pt x="1163" y="747"/>
                  </a:lnTo>
                  <a:lnTo>
                    <a:pt x="1213" y="787"/>
                  </a:lnTo>
                  <a:lnTo>
                    <a:pt x="1248" y="791"/>
                  </a:lnTo>
                  <a:lnTo>
                    <a:pt x="1266" y="887"/>
                  </a:lnTo>
                  <a:lnTo>
                    <a:pt x="1197" y="897"/>
                  </a:lnTo>
                  <a:lnTo>
                    <a:pt x="1159" y="870"/>
                  </a:lnTo>
                  <a:lnTo>
                    <a:pt x="1090" y="903"/>
                  </a:lnTo>
                  <a:lnTo>
                    <a:pt x="849" y="934"/>
                  </a:lnTo>
                  <a:lnTo>
                    <a:pt x="839" y="948"/>
                  </a:lnTo>
                  <a:lnTo>
                    <a:pt x="679" y="952"/>
                  </a:lnTo>
                  <a:lnTo>
                    <a:pt x="603" y="872"/>
                  </a:lnTo>
                  <a:lnTo>
                    <a:pt x="559" y="903"/>
                  </a:lnTo>
                  <a:lnTo>
                    <a:pt x="481" y="907"/>
                  </a:lnTo>
                  <a:lnTo>
                    <a:pt x="456" y="934"/>
                  </a:lnTo>
                  <a:lnTo>
                    <a:pt x="130" y="958"/>
                  </a:lnTo>
                  <a:lnTo>
                    <a:pt x="0" y="580"/>
                  </a:lnTo>
                  <a:lnTo>
                    <a:pt x="143" y="369"/>
                  </a:lnTo>
                  <a:lnTo>
                    <a:pt x="362" y="3"/>
                  </a:lnTo>
                  <a:lnTo>
                    <a:pt x="433" y="0"/>
                  </a:lnTo>
                  <a:lnTo>
                    <a:pt x="456" y="34"/>
                  </a:lnTo>
                  <a:lnTo>
                    <a:pt x="672" y="65"/>
                  </a:lnTo>
                  <a:lnTo>
                    <a:pt x="713" y="4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10" name="Freeform 298"/>
            <p:cNvSpPr>
              <a:spLocks/>
            </p:cNvSpPr>
            <p:nvPr/>
          </p:nvSpPr>
          <p:spPr bwMode="auto">
            <a:xfrm>
              <a:off x="7518" y="3411"/>
              <a:ext cx="211" cy="160"/>
            </a:xfrm>
            <a:custGeom>
              <a:avLst/>
              <a:gdLst>
                <a:gd name="T0" fmla="*/ 713 w 1266"/>
                <a:gd name="T1" fmla="*/ 45 h 958"/>
                <a:gd name="T2" fmla="*/ 917 w 1266"/>
                <a:gd name="T3" fmla="*/ 162 h 958"/>
                <a:gd name="T4" fmla="*/ 1057 w 1266"/>
                <a:gd name="T5" fmla="*/ 262 h 958"/>
                <a:gd name="T6" fmla="*/ 1054 w 1266"/>
                <a:gd name="T7" fmla="*/ 331 h 958"/>
                <a:gd name="T8" fmla="*/ 1112 w 1266"/>
                <a:gd name="T9" fmla="*/ 423 h 958"/>
                <a:gd name="T10" fmla="*/ 1105 w 1266"/>
                <a:gd name="T11" fmla="*/ 464 h 958"/>
                <a:gd name="T12" fmla="*/ 1047 w 1266"/>
                <a:gd name="T13" fmla="*/ 546 h 958"/>
                <a:gd name="T14" fmla="*/ 1040 w 1266"/>
                <a:gd name="T15" fmla="*/ 702 h 958"/>
                <a:gd name="T16" fmla="*/ 1012 w 1266"/>
                <a:gd name="T17" fmla="*/ 751 h 958"/>
                <a:gd name="T18" fmla="*/ 1163 w 1266"/>
                <a:gd name="T19" fmla="*/ 747 h 958"/>
                <a:gd name="T20" fmla="*/ 1213 w 1266"/>
                <a:gd name="T21" fmla="*/ 787 h 958"/>
                <a:gd name="T22" fmla="*/ 1248 w 1266"/>
                <a:gd name="T23" fmla="*/ 791 h 958"/>
                <a:gd name="T24" fmla="*/ 1266 w 1266"/>
                <a:gd name="T25" fmla="*/ 887 h 958"/>
                <a:gd name="T26" fmla="*/ 1197 w 1266"/>
                <a:gd name="T27" fmla="*/ 897 h 958"/>
                <a:gd name="T28" fmla="*/ 1159 w 1266"/>
                <a:gd name="T29" fmla="*/ 870 h 958"/>
                <a:gd name="T30" fmla="*/ 1090 w 1266"/>
                <a:gd name="T31" fmla="*/ 903 h 958"/>
                <a:gd name="T32" fmla="*/ 849 w 1266"/>
                <a:gd name="T33" fmla="*/ 934 h 958"/>
                <a:gd name="T34" fmla="*/ 839 w 1266"/>
                <a:gd name="T35" fmla="*/ 948 h 958"/>
                <a:gd name="T36" fmla="*/ 679 w 1266"/>
                <a:gd name="T37" fmla="*/ 952 h 958"/>
                <a:gd name="T38" fmla="*/ 603 w 1266"/>
                <a:gd name="T39" fmla="*/ 872 h 958"/>
                <a:gd name="T40" fmla="*/ 559 w 1266"/>
                <a:gd name="T41" fmla="*/ 903 h 958"/>
                <a:gd name="T42" fmla="*/ 481 w 1266"/>
                <a:gd name="T43" fmla="*/ 907 h 958"/>
                <a:gd name="T44" fmla="*/ 456 w 1266"/>
                <a:gd name="T45" fmla="*/ 934 h 958"/>
                <a:gd name="T46" fmla="*/ 130 w 1266"/>
                <a:gd name="T47" fmla="*/ 958 h 958"/>
                <a:gd name="T48" fmla="*/ 0 w 1266"/>
                <a:gd name="T49" fmla="*/ 580 h 958"/>
                <a:gd name="T50" fmla="*/ 143 w 1266"/>
                <a:gd name="T51" fmla="*/ 369 h 958"/>
                <a:gd name="T52" fmla="*/ 362 w 1266"/>
                <a:gd name="T53" fmla="*/ 3 h 958"/>
                <a:gd name="T54" fmla="*/ 433 w 1266"/>
                <a:gd name="T55" fmla="*/ 0 h 958"/>
                <a:gd name="T56" fmla="*/ 456 w 1266"/>
                <a:gd name="T57" fmla="*/ 34 h 958"/>
                <a:gd name="T58" fmla="*/ 672 w 1266"/>
                <a:gd name="T59" fmla="*/ 65 h 958"/>
                <a:gd name="T60" fmla="*/ 713 w 1266"/>
                <a:gd name="T61" fmla="*/ 45 h 9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266" h="958">
                  <a:moveTo>
                    <a:pt x="713" y="45"/>
                  </a:moveTo>
                  <a:lnTo>
                    <a:pt x="917" y="162"/>
                  </a:lnTo>
                  <a:lnTo>
                    <a:pt x="1057" y="262"/>
                  </a:lnTo>
                  <a:lnTo>
                    <a:pt x="1054" y="331"/>
                  </a:lnTo>
                  <a:lnTo>
                    <a:pt x="1112" y="423"/>
                  </a:lnTo>
                  <a:lnTo>
                    <a:pt x="1105" y="464"/>
                  </a:lnTo>
                  <a:lnTo>
                    <a:pt x="1047" y="546"/>
                  </a:lnTo>
                  <a:lnTo>
                    <a:pt x="1040" y="702"/>
                  </a:lnTo>
                  <a:lnTo>
                    <a:pt x="1012" y="751"/>
                  </a:lnTo>
                  <a:lnTo>
                    <a:pt x="1163" y="747"/>
                  </a:lnTo>
                  <a:lnTo>
                    <a:pt x="1213" y="787"/>
                  </a:lnTo>
                  <a:lnTo>
                    <a:pt x="1248" y="791"/>
                  </a:lnTo>
                  <a:lnTo>
                    <a:pt x="1266" y="887"/>
                  </a:lnTo>
                  <a:lnTo>
                    <a:pt x="1197" y="897"/>
                  </a:lnTo>
                  <a:lnTo>
                    <a:pt x="1159" y="870"/>
                  </a:lnTo>
                  <a:lnTo>
                    <a:pt x="1090" y="903"/>
                  </a:lnTo>
                  <a:lnTo>
                    <a:pt x="849" y="934"/>
                  </a:lnTo>
                  <a:lnTo>
                    <a:pt x="839" y="948"/>
                  </a:lnTo>
                  <a:lnTo>
                    <a:pt x="679" y="952"/>
                  </a:lnTo>
                  <a:lnTo>
                    <a:pt x="603" y="872"/>
                  </a:lnTo>
                  <a:lnTo>
                    <a:pt x="559" y="903"/>
                  </a:lnTo>
                  <a:lnTo>
                    <a:pt x="481" y="907"/>
                  </a:lnTo>
                  <a:lnTo>
                    <a:pt x="456" y="934"/>
                  </a:lnTo>
                  <a:lnTo>
                    <a:pt x="130" y="958"/>
                  </a:lnTo>
                  <a:lnTo>
                    <a:pt x="0" y="580"/>
                  </a:lnTo>
                  <a:lnTo>
                    <a:pt x="143" y="369"/>
                  </a:lnTo>
                  <a:lnTo>
                    <a:pt x="362" y="3"/>
                  </a:lnTo>
                  <a:lnTo>
                    <a:pt x="433" y="0"/>
                  </a:lnTo>
                  <a:lnTo>
                    <a:pt x="456" y="34"/>
                  </a:lnTo>
                  <a:lnTo>
                    <a:pt x="672" y="65"/>
                  </a:lnTo>
                  <a:lnTo>
                    <a:pt x="713" y="4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11" name="Freeform 299"/>
            <p:cNvSpPr>
              <a:spLocks/>
            </p:cNvSpPr>
            <p:nvPr/>
          </p:nvSpPr>
          <p:spPr bwMode="auto">
            <a:xfrm>
              <a:off x="7375" y="3330"/>
              <a:ext cx="272" cy="189"/>
            </a:xfrm>
            <a:custGeom>
              <a:avLst/>
              <a:gdLst>
                <a:gd name="T0" fmla="*/ 0 w 1630"/>
                <a:gd name="T1" fmla="*/ 587 h 1132"/>
                <a:gd name="T2" fmla="*/ 124 w 1630"/>
                <a:gd name="T3" fmla="*/ 484 h 1132"/>
                <a:gd name="T4" fmla="*/ 178 w 1630"/>
                <a:gd name="T5" fmla="*/ 484 h 1132"/>
                <a:gd name="T6" fmla="*/ 243 w 1630"/>
                <a:gd name="T7" fmla="*/ 406 h 1132"/>
                <a:gd name="T8" fmla="*/ 444 w 1630"/>
                <a:gd name="T9" fmla="*/ 225 h 1132"/>
                <a:gd name="T10" fmla="*/ 493 w 1630"/>
                <a:gd name="T11" fmla="*/ 219 h 1132"/>
                <a:gd name="T12" fmla="*/ 513 w 1630"/>
                <a:gd name="T13" fmla="*/ 174 h 1132"/>
                <a:gd name="T14" fmla="*/ 645 w 1630"/>
                <a:gd name="T15" fmla="*/ 85 h 1132"/>
                <a:gd name="T16" fmla="*/ 710 w 1630"/>
                <a:gd name="T17" fmla="*/ 78 h 1132"/>
                <a:gd name="T18" fmla="*/ 752 w 1630"/>
                <a:gd name="T19" fmla="*/ 41 h 1132"/>
                <a:gd name="T20" fmla="*/ 806 w 1630"/>
                <a:gd name="T21" fmla="*/ 41 h 1132"/>
                <a:gd name="T22" fmla="*/ 840 w 1630"/>
                <a:gd name="T23" fmla="*/ 72 h 1132"/>
                <a:gd name="T24" fmla="*/ 929 w 1630"/>
                <a:gd name="T25" fmla="*/ 34 h 1132"/>
                <a:gd name="T26" fmla="*/ 1235 w 1630"/>
                <a:gd name="T27" fmla="*/ 34 h 1132"/>
                <a:gd name="T28" fmla="*/ 1297 w 1630"/>
                <a:gd name="T29" fmla="*/ 0 h 1132"/>
                <a:gd name="T30" fmla="*/ 1313 w 1630"/>
                <a:gd name="T31" fmla="*/ 0 h 1132"/>
                <a:gd name="T32" fmla="*/ 1366 w 1630"/>
                <a:gd name="T33" fmla="*/ 48 h 1132"/>
                <a:gd name="T34" fmla="*/ 1478 w 1630"/>
                <a:gd name="T35" fmla="*/ 45 h 1132"/>
                <a:gd name="T36" fmla="*/ 1536 w 1630"/>
                <a:gd name="T37" fmla="*/ 99 h 1132"/>
                <a:gd name="T38" fmla="*/ 1478 w 1630"/>
                <a:gd name="T39" fmla="*/ 161 h 1132"/>
                <a:gd name="T40" fmla="*/ 1539 w 1630"/>
                <a:gd name="T41" fmla="*/ 219 h 1132"/>
                <a:gd name="T42" fmla="*/ 1587 w 1630"/>
                <a:gd name="T43" fmla="*/ 228 h 1132"/>
                <a:gd name="T44" fmla="*/ 1594 w 1630"/>
                <a:gd name="T45" fmla="*/ 320 h 1132"/>
                <a:gd name="T46" fmla="*/ 1580 w 1630"/>
                <a:gd name="T47" fmla="*/ 371 h 1132"/>
                <a:gd name="T48" fmla="*/ 1630 w 1630"/>
                <a:gd name="T49" fmla="*/ 420 h 1132"/>
                <a:gd name="T50" fmla="*/ 1630 w 1630"/>
                <a:gd name="T51" fmla="*/ 484 h 1132"/>
                <a:gd name="T52" fmla="*/ 1576 w 1630"/>
                <a:gd name="T53" fmla="*/ 525 h 1132"/>
                <a:gd name="T54" fmla="*/ 1525 w 1630"/>
                <a:gd name="T55" fmla="*/ 549 h 1132"/>
                <a:gd name="T56" fmla="*/ 1317 w 1630"/>
                <a:gd name="T57" fmla="*/ 514 h 1132"/>
                <a:gd name="T58" fmla="*/ 1297 w 1630"/>
                <a:gd name="T59" fmla="*/ 484 h 1132"/>
                <a:gd name="T60" fmla="*/ 1219 w 1630"/>
                <a:gd name="T61" fmla="*/ 484 h 1132"/>
                <a:gd name="T62" fmla="*/ 1000 w 1630"/>
                <a:gd name="T63" fmla="*/ 853 h 1132"/>
                <a:gd name="T64" fmla="*/ 813 w 1630"/>
                <a:gd name="T65" fmla="*/ 856 h 1132"/>
                <a:gd name="T66" fmla="*/ 556 w 1630"/>
                <a:gd name="T67" fmla="*/ 1112 h 1132"/>
                <a:gd name="T68" fmla="*/ 485 w 1630"/>
                <a:gd name="T69" fmla="*/ 1064 h 1132"/>
                <a:gd name="T70" fmla="*/ 424 w 1630"/>
                <a:gd name="T71" fmla="*/ 1061 h 1132"/>
                <a:gd name="T72" fmla="*/ 417 w 1630"/>
                <a:gd name="T73" fmla="*/ 1081 h 1132"/>
                <a:gd name="T74" fmla="*/ 379 w 1630"/>
                <a:gd name="T75" fmla="*/ 1088 h 1132"/>
                <a:gd name="T76" fmla="*/ 335 w 1630"/>
                <a:gd name="T77" fmla="*/ 1132 h 1132"/>
                <a:gd name="T78" fmla="*/ 219 w 1630"/>
                <a:gd name="T79" fmla="*/ 1125 h 1132"/>
                <a:gd name="T80" fmla="*/ 141 w 1630"/>
                <a:gd name="T81" fmla="*/ 1034 h 1132"/>
                <a:gd name="T82" fmla="*/ 107 w 1630"/>
                <a:gd name="T83" fmla="*/ 1030 h 1132"/>
                <a:gd name="T84" fmla="*/ 69 w 1630"/>
                <a:gd name="T85" fmla="*/ 856 h 1132"/>
                <a:gd name="T86" fmla="*/ 141 w 1630"/>
                <a:gd name="T87" fmla="*/ 825 h 1132"/>
                <a:gd name="T88" fmla="*/ 0 w 1630"/>
                <a:gd name="T89" fmla="*/ 587 h 1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630" h="1132">
                  <a:moveTo>
                    <a:pt x="0" y="587"/>
                  </a:moveTo>
                  <a:lnTo>
                    <a:pt x="124" y="484"/>
                  </a:lnTo>
                  <a:lnTo>
                    <a:pt x="178" y="484"/>
                  </a:lnTo>
                  <a:lnTo>
                    <a:pt x="243" y="406"/>
                  </a:lnTo>
                  <a:lnTo>
                    <a:pt x="444" y="225"/>
                  </a:lnTo>
                  <a:lnTo>
                    <a:pt x="493" y="219"/>
                  </a:lnTo>
                  <a:lnTo>
                    <a:pt x="513" y="174"/>
                  </a:lnTo>
                  <a:lnTo>
                    <a:pt x="645" y="85"/>
                  </a:lnTo>
                  <a:lnTo>
                    <a:pt x="710" y="78"/>
                  </a:lnTo>
                  <a:lnTo>
                    <a:pt x="752" y="41"/>
                  </a:lnTo>
                  <a:lnTo>
                    <a:pt x="806" y="41"/>
                  </a:lnTo>
                  <a:lnTo>
                    <a:pt x="840" y="72"/>
                  </a:lnTo>
                  <a:lnTo>
                    <a:pt x="929" y="34"/>
                  </a:lnTo>
                  <a:lnTo>
                    <a:pt x="1235" y="34"/>
                  </a:lnTo>
                  <a:lnTo>
                    <a:pt x="1297" y="0"/>
                  </a:lnTo>
                  <a:lnTo>
                    <a:pt x="1313" y="0"/>
                  </a:lnTo>
                  <a:lnTo>
                    <a:pt x="1366" y="48"/>
                  </a:lnTo>
                  <a:lnTo>
                    <a:pt x="1478" y="45"/>
                  </a:lnTo>
                  <a:lnTo>
                    <a:pt x="1536" y="99"/>
                  </a:lnTo>
                  <a:lnTo>
                    <a:pt x="1478" y="161"/>
                  </a:lnTo>
                  <a:lnTo>
                    <a:pt x="1539" y="219"/>
                  </a:lnTo>
                  <a:lnTo>
                    <a:pt x="1587" y="228"/>
                  </a:lnTo>
                  <a:lnTo>
                    <a:pt x="1594" y="320"/>
                  </a:lnTo>
                  <a:lnTo>
                    <a:pt x="1580" y="371"/>
                  </a:lnTo>
                  <a:lnTo>
                    <a:pt x="1630" y="420"/>
                  </a:lnTo>
                  <a:lnTo>
                    <a:pt x="1630" y="484"/>
                  </a:lnTo>
                  <a:lnTo>
                    <a:pt x="1576" y="525"/>
                  </a:lnTo>
                  <a:lnTo>
                    <a:pt x="1525" y="549"/>
                  </a:lnTo>
                  <a:lnTo>
                    <a:pt x="1317" y="514"/>
                  </a:lnTo>
                  <a:lnTo>
                    <a:pt x="1297" y="484"/>
                  </a:lnTo>
                  <a:lnTo>
                    <a:pt x="1219" y="484"/>
                  </a:lnTo>
                  <a:lnTo>
                    <a:pt x="1000" y="853"/>
                  </a:lnTo>
                  <a:lnTo>
                    <a:pt x="813" y="856"/>
                  </a:lnTo>
                  <a:lnTo>
                    <a:pt x="556" y="1112"/>
                  </a:lnTo>
                  <a:lnTo>
                    <a:pt x="485" y="1064"/>
                  </a:lnTo>
                  <a:lnTo>
                    <a:pt x="424" y="1061"/>
                  </a:lnTo>
                  <a:lnTo>
                    <a:pt x="417" y="1081"/>
                  </a:lnTo>
                  <a:lnTo>
                    <a:pt x="379" y="1088"/>
                  </a:lnTo>
                  <a:lnTo>
                    <a:pt x="335" y="1132"/>
                  </a:lnTo>
                  <a:lnTo>
                    <a:pt x="219" y="1125"/>
                  </a:lnTo>
                  <a:lnTo>
                    <a:pt x="141" y="1034"/>
                  </a:lnTo>
                  <a:lnTo>
                    <a:pt x="107" y="1030"/>
                  </a:lnTo>
                  <a:lnTo>
                    <a:pt x="69" y="856"/>
                  </a:lnTo>
                  <a:lnTo>
                    <a:pt x="141" y="825"/>
                  </a:lnTo>
                  <a:lnTo>
                    <a:pt x="0" y="58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12" name="Freeform 300"/>
            <p:cNvSpPr>
              <a:spLocks/>
            </p:cNvSpPr>
            <p:nvPr/>
          </p:nvSpPr>
          <p:spPr bwMode="auto">
            <a:xfrm>
              <a:off x="7375" y="3330"/>
              <a:ext cx="272" cy="189"/>
            </a:xfrm>
            <a:custGeom>
              <a:avLst/>
              <a:gdLst>
                <a:gd name="T0" fmla="*/ 0 w 1630"/>
                <a:gd name="T1" fmla="*/ 587 h 1132"/>
                <a:gd name="T2" fmla="*/ 124 w 1630"/>
                <a:gd name="T3" fmla="*/ 484 h 1132"/>
                <a:gd name="T4" fmla="*/ 178 w 1630"/>
                <a:gd name="T5" fmla="*/ 484 h 1132"/>
                <a:gd name="T6" fmla="*/ 243 w 1630"/>
                <a:gd name="T7" fmla="*/ 406 h 1132"/>
                <a:gd name="T8" fmla="*/ 444 w 1630"/>
                <a:gd name="T9" fmla="*/ 225 h 1132"/>
                <a:gd name="T10" fmla="*/ 493 w 1630"/>
                <a:gd name="T11" fmla="*/ 219 h 1132"/>
                <a:gd name="T12" fmla="*/ 513 w 1630"/>
                <a:gd name="T13" fmla="*/ 174 h 1132"/>
                <a:gd name="T14" fmla="*/ 645 w 1630"/>
                <a:gd name="T15" fmla="*/ 85 h 1132"/>
                <a:gd name="T16" fmla="*/ 710 w 1630"/>
                <a:gd name="T17" fmla="*/ 78 h 1132"/>
                <a:gd name="T18" fmla="*/ 752 w 1630"/>
                <a:gd name="T19" fmla="*/ 41 h 1132"/>
                <a:gd name="T20" fmla="*/ 806 w 1630"/>
                <a:gd name="T21" fmla="*/ 41 h 1132"/>
                <a:gd name="T22" fmla="*/ 840 w 1630"/>
                <a:gd name="T23" fmla="*/ 72 h 1132"/>
                <a:gd name="T24" fmla="*/ 929 w 1630"/>
                <a:gd name="T25" fmla="*/ 34 h 1132"/>
                <a:gd name="T26" fmla="*/ 1235 w 1630"/>
                <a:gd name="T27" fmla="*/ 34 h 1132"/>
                <a:gd name="T28" fmla="*/ 1297 w 1630"/>
                <a:gd name="T29" fmla="*/ 0 h 1132"/>
                <a:gd name="T30" fmla="*/ 1313 w 1630"/>
                <a:gd name="T31" fmla="*/ 0 h 1132"/>
                <a:gd name="T32" fmla="*/ 1366 w 1630"/>
                <a:gd name="T33" fmla="*/ 48 h 1132"/>
                <a:gd name="T34" fmla="*/ 1478 w 1630"/>
                <a:gd name="T35" fmla="*/ 45 h 1132"/>
                <a:gd name="T36" fmla="*/ 1536 w 1630"/>
                <a:gd name="T37" fmla="*/ 99 h 1132"/>
                <a:gd name="T38" fmla="*/ 1478 w 1630"/>
                <a:gd name="T39" fmla="*/ 161 h 1132"/>
                <a:gd name="T40" fmla="*/ 1539 w 1630"/>
                <a:gd name="T41" fmla="*/ 219 h 1132"/>
                <a:gd name="T42" fmla="*/ 1587 w 1630"/>
                <a:gd name="T43" fmla="*/ 228 h 1132"/>
                <a:gd name="T44" fmla="*/ 1594 w 1630"/>
                <a:gd name="T45" fmla="*/ 320 h 1132"/>
                <a:gd name="T46" fmla="*/ 1580 w 1630"/>
                <a:gd name="T47" fmla="*/ 371 h 1132"/>
                <a:gd name="T48" fmla="*/ 1630 w 1630"/>
                <a:gd name="T49" fmla="*/ 420 h 1132"/>
                <a:gd name="T50" fmla="*/ 1630 w 1630"/>
                <a:gd name="T51" fmla="*/ 484 h 1132"/>
                <a:gd name="T52" fmla="*/ 1576 w 1630"/>
                <a:gd name="T53" fmla="*/ 525 h 1132"/>
                <a:gd name="T54" fmla="*/ 1525 w 1630"/>
                <a:gd name="T55" fmla="*/ 549 h 1132"/>
                <a:gd name="T56" fmla="*/ 1317 w 1630"/>
                <a:gd name="T57" fmla="*/ 514 h 1132"/>
                <a:gd name="T58" fmla="*/ 1297 w 1630"/>
                <a:gd name="T59" fmla="*/ 484 h 1132"/>
                <a:gd name="T60" fmla="*/ 1219 w 1630"/>
                <a:gd name="T61" fmla="*/ 484 h 1132"/>
                <a:gd name="T62" fmla="*/ 1000 w 1630"/>
                <a:gd name="T63" fmla="*/ 853 h 1132"/>
                <a:gd name="T64" fmla="*/ 813 w 1630"/>
                <a:gd name="T65" fmla="*/ 856 h 1132"/>
                <a:gd name="T66" fmla="*/ 556 w 1630"/>
                <a:gd name="T67" fmla="*/ 1112 h 1132"/>
                <a:gd name="T68" fmla="*/ 485 w 1630"/>
                <a:gd name="T69" fmla="*/ 1064 h 1132"/>
                <a:gd name="T70" fmla="*/ 424 w 1630"/>
                <a:gd name="T71" fmla="*/ 1061 h 1132"/>
                <a:gd name="T72" fmla="*/ 417 w 1630"/>
                <a:gd name="T73" fmla="*/ 1081 h 1132"/>
                <a:gd name="T74" fmla="*/ 379 w 1630"/>
                <a:gd name="T75" fmla="*/ 1088 h 1132"/>
                <a:gd name="T76" fmla="*/ 335 w 1630"/>
                <a:gd name="T77" fmla="*/ 1132 h 1132"/>
                <a:gd name="T78" fmla="*/ 219 w 1630"/>
                <a:gd name="T79" fmla="*/ 1125 h 1132"/>
                <a:gd name="T80" fmla="*/ 141 w 1630"/>
                <a:gd name="T81" fmla="*/ 1034 h 1132"/>
                <a:gd name="T82" fmla="*/ 107 w 1630"/>
                <a:gd name="T83" fmla="*/ 1030 h 1132"/>
                <a:gd name="T84" fmla="*/ 69 w 1630"/>
                <a:gd name="T85" fmla="*/ 856 h 1132"/>
                <a:gd name="T86" fmla="*/ 141 w 1630"/>
                <a:gd name="T87" fmla="*/ 825 h 1132"/>
                <a:gd name="T88" fmla="*/ 0 w 1630"/>
                <a:gd name="T89" fmla="*/ 587 h 1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630" h="1132">
                  <a:moveTo>
                    <a:pt x="0" y="587"/>
                  </a:moveTo>
                  <a:lnTo>
                    <a:pt x="124" y="484"/>
                  </a:lnTo>
                  <a:lnTo>
                    <a:pt x="178" y="484"/>
                  </a:lnTo>
                  <a:lnTo>
                    <a:pt x="243" y="406"/>
                  </a:lnTo>
                  <a:lnTo>
                    <a:pt x="444" y="225"/>
                  </a:lnTo>
                  <a:lnTo>
                    <a:pt x="493" y="219"/>
                  </a:lnTo>
                  <a:lnTo>
                    <a:pt x="513" y="174"/>
                  </a:lnTo>
                  <a:lnTo>
                    <a:pt x="645" y="85"/>
                  </a:lnTo>
                  <a:lnTo>
                    <a:pt x="710" y="78"/>
                  </a:lnTo>
                  <a:lnTo>
                    <a:pt x="752" y="41"/>
                  </a:lnTo>
                  <a:lnTo>
                    <a:pt x="806" y="41"/>
                  </a:lnTo>
                  <a:lnTo>
                    <a:pt x="840" y="72"/>
                  </a:lnTo>
                  <a:lnTo>
                    <a:pt x="929" y="34"/>
                  </a:lnTo>
                  <a:lnTo>
                    <a:pt x="1235" y="34"/>
                  </a:lnTo>
                  <a:lnTo>
                    <a:pt x="1297" y="0"/>
                  </a:lnTo>
                  <a:lnTo>
                    <a:pt x="1313" y="0"/>
                  </a:lnTo>
                  <a:lnTo>
                    <a:pt x="1366" y="48"/>
                  </a:lnTo>
                  <a:lnTo>
                    <a:pt x="1478" y="45"/>
                  </a:lnTo>
                  <a:lnTo>
                    <a:pt x="1536" y="99"/>
                  </a:lnTo>
                  <a:lnTo>
                    <a:pt x="1478" y="161"/>
                  </a:lnTo>
                  <a:lnTo>
                    <a:pt x="1539" y="219"/>
                  </a:lnTo>
                  <a:lnTo>
                    <a:pt x="1587" y="228"/>
                  </a:lnTo>
                  <a:lnTo>
                    <a:pt x="1594" y="320"/>
                  </a:lnTo>
                  <a:lnTo>
                    <a:pt x="1580" y="371"/>
                  </a:lnTo>
                  <a:lnTo>
                    <a:pt x="1630" y="420"/>
                  </a:lnTo>
                  <a:lnTo>
                    <a:pt x="1630" y="484"/>
                  </a:lnTo>
                  <a:lnTo>
                    <a:pt x="1576" y="525"/>
                  </a:lnTo>
                  <a:lnTo>
                    <a:pt x="1525" y="549"/>
                  </a:lnTo>
                  <a:lnTo>
                    <a:pt x="1317" y="514"/>
                  </a:lnTo>
                  <a:lnTo>
                    <a:pt x="1297" y="484"/>
                  </a:lnTo>
                  <a:lnTo>
                    <a:pt x="1219" y="484"/>
                  </a:lnTo>
                  <a:lnTo>
                    <a:pt x="1000" y="853"/>
                  </a:lnTo>
                  <a:lnTo>
                    <a:pt x="813" y="856"/>
                  </a:lnTo>
                  <a:lnTo>
                    <a:pt x="556" y="1112"/>
                  </a:lnTo>
                  <a:lnTo>
                    <a:pt x="485" y="1064"/>
                  </a:lnTo>
                  <a:lnTo>
                    <a:pt x="424" y="1061"/>
                  </a:lnTo>
                  <a:lnTo>
                    <a:pt x="417" y="1081"/>
                  </a:lnTo>
                  <a:lnTo>
                    <a:pt x="379" y="1088"/>
                  </a:lnTo>
                  <a:lnTo>
                    <a:pt x="335" y="1132"/>
                  </a:lnTo>
                  <a:lnTo>
                    <a:pt x="219" y="1125"/>
                  </a:lnTo>
                  <a:lnTo>
                    <a:pt x="141" y="1034"/>
                  </a:lnTo>
                  <a:lnTo>
                    <a:pt x="107" y="1030"/>
                  </a:lnTo>
                  <a:lnTo>
                    <a:pt x="69" y="856"/>
                  </a:lnTo>
                  <a:lnTo>
                    <a:pt x="141" y="825"/>
                  </a:lnTo>
                  <a:lnTo>
                    <a:pt x="0" y="58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13" name="Freeform 301"/>
            <p:cNvSpPr>
              <a:spLocks/>
            </p:cNvSpPr>
            <p:nvPr/>
          </p:nvSpPr>
          <p:spPr bwMode="auto">
            <a:xfrm>
              <a:off x="7361" y="3698"/>
              <a:ext cx="105" cy="120"/>
            </a:xfrm>
            <a:custGeom>
              <a:avLst/>
              <a:gdLst>
                <a:gd name="T0" fmla="*/ 457 w 628"/>
                <a:gd name="T1" fmla="*/ 666 h 720"/>
                <a:gd name="T2" fmla="*/ 481 w 628"/>
                <a:gd name="T3" fmla="*/ 639 h 720"/>
                <a:gd name="T4" fmla="*/ 577 w 628"/>
                <a:gd name="T5" fmla="*/ 720 h 720"/>
                <a:gd name="T6" fmla="*/ 628 w 628"/>
                <a:gd name="T7" fmla="*/ 693 h 720"/>
                <a:gd name="T8" fmla="*/ 618 w 628"/>
                <a:gd name="T9" fmla="*/ 312 h 720"/>
                <a:gd name="T10" fmla="*/ 477 w 628"/>
                <a:gd name="T11" fmla="*/ 182 h 720"/>
                <a:gd name="T12" fmla="*/ 378 w 628"/>
                <a:gd name="T13" fmla="*/ 122 h 720"/>
                <a:gd name="T14" fmla="*/ 212 w 628"/>
                <a:gd name="T15" fmla="*/ 12 h 720"/>
                <a:gd name="T16" fmla="*/ 164 w 628"/>
                <a:gd name="T17" fmla="*/ 0 h 720"/>
                <a:gd name="T18" fmla="*/ 0 w 628"/>
                <a:gd name="T19" fmla="*/ 197 h 720"/>
                <a:gd name="T20" fmla="*/ 67 w 628"/>
                <a:gd name="T21" fmla="*/ 421 h 720"/>
                <a:gd name="T22" fmla="*/ 99 w 628"/>
                <a:gd name="T23" fmla="*/ 451 h 720"/>
                <a:gd name="T24" fmla="*/ 457 w 628"/>
                <a:gd name="T25" fmla="*/ 666 h 7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28" h="720">
                  <a:moveTo>
                    <a:pt x="457" y="666"/>
                  </a:moveTo>
                  <a:lnTo>
                    <a:pt x="481" y="639"/>
                  </a:lnTo>
                  <a:lnTo>
                    <a:pt x="577" y="720"/>
                  </a:lnTo>
                  <a:lnTo>
                    <a:pt x="628" y="693"/>
                  </a:lnTo>
                  <a:lnTo>
                    <a:pt x="618" y="312"/>
                  </a:lnTo>
                  <a:lnTo>
                    <a:pt x="477" y="182"/>
                  </a:lnTo>
                  <a:lnTo>
                    <a:pt x="378" y="122"/>
                  </a:lnTo>
                  <a:lnTo>
                    <a:pt x="212" y="12"/>
                  </a:lnTo>
                  <a:lnTo>
                    <a:pt x="164" y="0"/>
                  </a:lnTo>
                  <a:lnTo>
                    <a:pt x="0" y="197"/>
                  </a:lnTo>
                  <a:lnTo>
                    <a:pt x="67" y="421"/>
                  </a:lnTo>
                  <a:lnTo>
                    <a:pt x="99" y="451"/>
                  </a:lnTo>
                  <a:lnTo>
                    <a:pt x="457" y="66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14" name="Freeform 302"/>
            <p:cNvSpPr>
              <a:spLocks/>
            </p:cNvSpPr>
            <p:nvPr/>
          </p:nvSpPr>
          <p:spPr bwMode="auto">
            <a:xfrm>
              <a:off x="7361" y="3698"/>
              <a:ext cx="105" cy="120"/>
            </a:xfrm>
            <a:custGeom>
              <a:avLst/>
              <a:gdLst>
                <a:gd name="T0" fmla="*/ 457 w 628"/>
                <a:gd name="T1" fmla="*/ 666 h 720"/>
                <a:gd name="T2" fmla="*/ 481 w 628"/>
                <a:gd name="T3" fmla="*/ 639 h 720"/>
                <a:gd name="T4" fmla="*/ 577 w 628"/>
                <a:gd name="T5" fmla="*/ 720 h 720"/>
                <a:gd name="T6" fmla="*/ 628 w 628"/>
                <a:gd name="T7" fmla="*/ 693 h 720"/>
                <a:gd name="T8" fmla="*/ 618 w 628"/>
                <a:gd name="T9" fmla="*/ 312 h 720"/>
                <a:gd name="T10" fmla="*/ 477 w 628"/>
                <a:gd name="T11" fmla="*/ 182 h 720"/>
                <a:gd name="T12" fmla="*/ 378 w 628"/>
                <a:gd name="T13" fmla="*/ 122 h 720"/>
                <a:gd name="T14" fmla="*/ 212 w 628"/>
                <a:gd name="T15" fmla="*/ 12 h 720"/>
                <a:gd name="T16" fmla="*/ 164 w 628"/>
                <a:gd name="T17" fmla="*/ 0 h 720"/>
                <a:gd name="T18" fmla="*/ 0 w 628"/>
                <a:gd name="T19" fmla="*/ 197 h 720"/>
                <a:gd name="T20" fmla="*/ 67 w 628"/>
                <a:gd name="T21" fmla="*/ 421 h 720"/>
                <a:gd name="T22" fmla="*/ 99 w 628"/>
                <a:gd name="T23" fmla="*/ 451 h 720"/>
                <a:gd name="T24" fmla="*/ 457 w 628"/>
                <a:gd name="T25" fmla="*/ 666 h 7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28" h="720">
                  <a:moveTo>
                    <a:pt x="457" y="666"/>
                  </a:moveTo>
                  <a:lnTo>
                    <a:pt x="481" y="639"/>
                  </a:lnTo>
                  <a:lnTo>
                    <a:pt x="577" y="720"/>
                  </a:lnTo>
                  <a:lnTo>
                    <a:pt x="628" y="693"/>
                  </a:lnTo>
                  <a:lnTo>
                    <a:pt x="618" y="312"/>
                  </a:lnTo>
                  <a:lnTo>
                    <a:pt x="477" y="182"/>
                  </a:lnTo>
                  <a:lnTo>
                    <a:pt x="378" y="122"/>
                  </a:lnTo>
                  <a:lnTo>
                    <a:pt x="212" y="12"/>
                  </a:lnTo>
                  <a:lnTo>
                    <a:pt x="164" y="0"/>
                  </a:lnTo>
                  <a:lnTo>
                    <a:pt x="0" y="197"/>
                  </a:lnTo>
                  <a:lnTo>
                    <a:pt x="67" y="421"/>
                  </a:lnTo>
                  <a:lnTo>
                    <a:pt x="99" y="451"/>
                  </a:lnTo>
                  <a:lnTo>
                    <a:pt x="457" y="66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15" name="Freeform 303"/>
            <p:cNvSpPr>
              <a:spLocks/>
            </p:cNvSpPr>
            <p:nvPr/>
          </p:nvSpPr>
          <p:spPr bwMode="auto">
            <a:xfrm>
              <a:off x="7400" y="3680"/>
              <a:ext cx="266" cy="207"/>
            </a:xfrm>
            <a:custGeom>
              <a:avLst/>
              <a:gdLst>
                <a:gd name="T0" fmla="*/ 389 w 1593"/>
                <a:gd name="T1" fmla="*/ 801 h 1241"/>
                <a:gd name="T2" fmla="*/ 385 w 1593"/>
                <a:gd name="T3" fmla="*/ 422 h 1241"/>
                <a:gd name="T4" fmla="*/ 242 w 1593"/>
                <a:gd name="T5" fmla="*/ 293 h 1241"/>
                <a:gd name="T6" fmla="*/ 0 w 1593"/>
                <a:gd name="T7" fmla="*/ 132 h 1241"/>
                <a:gd name="T8" fmla="*/ 119 w 1593"/>
                <a:gd name="T9" fmla="*/ 160 h 1241"/>
                <a:gd name="T10" fmla="*/ 188 w 1593"/>
                <a:gd name="T11" fmla="*/ 154 h 1241"/>
                <a:gd name="T12" fmla="*/ 239 w 1593"/>
                <a:gd name="T13" fmla="*/ 58 h 1241"/>
                <a:gd name="T14" fmla="*/ 211 w 1593"/>
                <a:gd name="T15" fmla="*/ 0 h 1241"/>
                <a:gd name="T16" fmla="*/ 621 w 1593"/>
                <a:gd name="T17" fmla="*/ 16 h 1241"/>
                <a:gd name="T18" fmla="*/ 730 w 1593"/>
                <a:gd name="T19" fmla="*/ 24 h 1241"/>
                <a:gd name="T20" fmla="*/ 958 w 1593"/>
                <a:gd name="T21" fmla="*/ 136 h 1241"/>
                <a:gd name="T22" fmla="*/ 1180 w 1593"/>
                <a:gd name="T23" fmla="*/ 406 h 1241"/>
                <a:gd name="T24" fmla="*/ 1371 w 1593"/>
                <a:gd name="T25" fmla="*/ 681 h 1241"/>
                <a:gd name="T26" fmla="*/ 1593 w 1593"/>
                <a:gd name="T27" fmla="*/ 791 h 1241"/>
                <a:gd name="T28" fmla="*/ 1582 w 1593"/>
                <a:gd name="T29" fmla="*/ 808 h 1241"/>
                <a:gd name="T30" fmla="*/ 1532 w 1593"/>
                <a:gd name="T31" fmla="*/ 822 h 1241"/>
                <a:gd name="T32" fmla="*/ 1487 w 1593"/>
                <a:gd name="T33" fmla="*/ 907 h 1241"/>
                <a:gd name="T34" fmla="*/ 1394 w 1593"/>
                <a:gd name="T35" fmla="*/ 913 h 1241"/>
                <a:gd name="T36" fmla="*/ 1296 w 1593"/>
                <a:gd name="T37" fmla="*/ 961 h 1241"/>
                <a:gd name="T38" fmla="*/ 1258 w 1593"/>
                <a:gd name="T39" fmla="*/ 951 h 1241"/>
                <a:gd name="T40" fmla="*/ 1207 w 1593"/>
                <a:gd name="T41" fmla="*/ 938 h 1241"/>
                <a:gd name="T42" fmla="*/ 1193 w 1593"/>
                <a:gd name="T43" fmla="*/ 969 h 1241"/>
                <a:gd name="T44" fmla="*/ 1217 w 1593"/>
                <a:gd name="T45" fmla="*/ 1027 h 1241"/>
                <a:gd name="T46" fmla="*/ 1204 w 1593"/>
                <a:gd name="T47" fmla="*/ 1112 h 1241"/>
                <a:gd name="T48" fmla="*/ 1149 w 1593"/>
                <a:gd name="T49" fmla="*/ 1139 h 1241"/>
                <a:gd name="T50" fmla="*/ 1101 w 1593"/>
                <a:gd name="T51" fmla="*/ 1125 h 1241"/>
                <a:gd name="T52" fmla="*/ 1016 w 1593"/>
                <a:gd name="T53" fmla="*/ 1108 h 1241"/>
                <a:gd name="T54" fmla="*/ 979 w 1593"/>
                <a:gd name="T55" fmla="*/ 1155 h 1241"/>
                <a:gd name="T56" fmla="*/ 961 w 1593"/>
                <a:gd name="T57" fmla="*/ 1228 h 1241"/>
                <a:gd name="T58" fmla="*/ 914 w 1593"/>
                <a:gd name="T59" fmla="*/ 1241 h 1241"/>
                <a:gd name="T60" fmla="*/ 914 w 1593"/>
                <a:gd name="T61" fmla="*/ 730 h 1241"/>
                <a:gd name="T62" fmla="*/ 644 w 1593"/>
                <a:gd name="T63" fmla="*/ 706 h 1241"/>
                <a:gd name="T64" fmla="*/ 389 w 1593"/>
                <a:gd name="T65" fmla="*/ 801 h 1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593" h="1241">
                  <a:moveTo>
                    <a:pt x="389" y="801"/>
                  </a:moveTo>
                  <a:lnTo>
                    <a:pt x="385" y="422"/>
                  </a:lnTo>
                  <a:lnTo>
                    <a:pt x="242" y="293"/>
                  </a:lnTo>
                  <a:lnTo>
                    <a:pt x="0" y="132"/>
                  </a:lnTo>
                  <a:lnTo>
                    <a:pt x="119" y="160"/>
                  </a:lnTo>
                  <a:lnTo>
                    <a:pt x="188" y="154"/>
                  </a:lnTo>
                  <a:lnTo>
                    <a:pt x="239" y="58"/>
                  </a:lnTo>
                  <a:lnTo>
                    <a:pt x="211" y="0"/>
                  </a:lnTo>
                  <a:lnTo>
                    <a:pt x="621" y="16"/>
                  </a:lnTo>
                  <a:lnTo>
                    <a:pt x="730" y="24"/>
                  </a:lnTo>
                  <a:lnTo>
                    <a:pt x="958" y="136"/>
                  </a:lnTo>
                  <a:lnTo>
                    <a:pt x="1180" y="406"/>
                  </a:lnTo>
                  <a:lnTo>
                    <a:pt x="1371" y="681"/>
                  </a:lnTo>
                  <a:lnTo>
                    <a:pt x="1593" y="791"/>
                  </a:lnTo>
                  <a:lnTo>
                    <a:pt x="1582" y="808"/>
                  </a:lnTo>
                  <a:lnTo>
                    <a:pt x="1532" y="822"/>
                  </a:lnTo>
                  <a:lnTo>
                    <a:pt x="1487" y="907"/>
                  </a:lnTo>
                  <a:lnTo>
                    <a:pt x="1394" y="913"/>
                  </a:lnTo>
                  <a:lnTo>
                    <a:pt x="1296" y="961"/>
                  </a:lnTo>
                  <a:lnTo>
                    <a:pt x="1258" y="951"/>
                  </a:lnTo>
                  <a:lnTo>
                    <a:pt x="1207" y="938"/>
                  </a:lnTo>
                  <a:lnTo>
                    <a:pt x="1193" y="969"/>
                  </a:lnTo>
                  <a:lnTo>
                    <a:pt x="1217" y="1027"/>
                  </a:lnTo>
                  <a:lnTo>
                    <a:pt x="1204" y="1112"/>
                  </a:lnTo>
                  <a:lnTo>
                    <a:pt x="1149" y="1139"/>
                  </a:lnTo>
                  <a:lnTo>
                    <a:pt x="1101" y="1125"/>
                  </a:lnTo>
                  <a:lnTo>
                    <a:pt x="1016" y="1108"/>
                  </a:lnTo>
                  <a:lnTo>
                    <a:pt x="979" y="1155"/>
                  </a:lnTo>
                  <a:lnTo>
                    <a:pt x="961" y="1228"/>
                  </a:lnTo>
                  <a:lnTo>
                    <a:pt x="914" y="1241"/>
                  </a:lnTo>
                  <a:lnTo>
                    <a:pt x="914" y="730"/>
                  </a:lnTo>
                  <a:lnTo>
                    <a:pt x="644" y="706"/>
                  </a:lnTo>
                  <a:lnTo>
                    <a:pt x="389" y="80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16" name="Freeform 304"/>
            <p:cNvSpPr>
              <a:spLocks/>
            </p:cNvSpPr>
            <p:nvPr/>
          </p:nvSpPr>
          <p:spPr bwMode="auto">
            <a:xfrm>
              <a:off x="7400" y="3680"/>
              <a:ext cx="266" cy="207"/>
            </a:xfrm>
            <a:custGeom>
              <a:avLst/>
              <a:gdLst>
                <a:gd name="T0" fmla="*/ 389 w 1593"/>
                <a:gd name="T1" fmla="*/ 801 h 1241"/>
                <a:gd name="T2" fmla="*/ 385 w 1593"/>
                <a:gd name="T3" fmla="*/ 422 h 1241"/>
                <a:gd name="T4" fmla="*/ 242 w 1593"/>
                <a:gd name="T5" fmla="*/ 293 h 1241"/>
                <a:gd name="T6" fmla="*/ 0 w 1593"/>
                <a:gd name="T7" fmla="*/ 132 h 1241"/>
                <a:gd name="T8" fmla="*/ 119 w 1593"/>
                <a:gd name="T9" fmla="*/ 160 h 1241"/>
                <a:gd name="T10" fmla="*/ 188 w 1593"/>
                <a:gd name="T11" fmla="*/ 154 h 1241"/>
                <a:gd name="T12" fmla="*/ 239 w 1593"/>
                <a:gd name="T13" fmla="*/ 58 h 1241"/>
                <a:gd name="T14" fmla="*/ 211 w 1593"/>
                <a:gd name="T15" fmla="*/ 0 h 1241"/>
                <a:gd name="T16" fmla="*/ 621 w 1593"/>
                <a:gd name="T17" fmla="*/ 16 h 1241"/>
                <a:gd name="T18" fmla="*/ 730 w 1593"/>
                <a:gd name="T19" fmla="*/ 24 h 1241"/>
                <a:gd name="T20" fmla="*/ 958 w 1593"/>
                <a:gd name="T21" fmla="*/ 136 h 1241"/>
                <a:gd name="T22" fmla="*/ 1180 w 1593"/>
                <a:gd name="T23" fmla="*/ 406 h 1241"/>
                <a:gd name="T24" fmla="*/ 1371 w 1593"/>
                <a:gd name="T25" fmla="*/ 681 h 1241"/>
                <a:gd name="T26" fmla="*/ 1593 w 1593"/>
                <a:gd name="T27" fmla="*/ 791 h 1241"/>
                <a:gd name="T28" fmla="*/ 1582 w 1593"/>
                <a:gd name="T29" fmla="*/ 808 h 1241"/>
                <a:gd name="T30" fmla="*/ 1532 w 1593"/>
                <a:gd name="T31" fmla="*/ 822 h 1241"/>
                <a:gd name="T32" fmla="*/ 1487 w 1593"/>
                <a:gd name="T33" fmla="*/ 907 h 1241"/>
                <a:gd name="T34" fmla="*/ 1394 w 1593"/>
                <a:gd name="T35" fmla="*/ 913 h 1241"/>
                <a:gd name="T36" fmla="*/ 1296 w 1593"/>
                <a:gd name="T37" fmla="*/ 961 h 1241"/>
                <a:gd name="T38" fmla="*/ 1258 w 1593"/>
                <a:gd name="T39" fmla="*/ 951 h 1241"/>
                <a:gd name="T40" fmla="*/ 1207 w 1593"/>
                <a:gd name="T41" fmla="*/ 938 h 1241"/>
                <a:gd name="T42" fmla="*/ 1193 w 1593"/>
                <a:gd name="T43" fmla="*/ 969 h 1241"/>
                <a:gd name="T44" fmla="*/ 1217 w 1593"/>
                <a:gd name="T45" fmla="*/ 1027 h 1241"/>
                <a:gd name="T46" fmla="*/ 1204 w 1593"/>
                <a:gd name="T47" fmla="*/ 1112 h 1241"/>
                <a:gd name="T48" fmla="*/ 1149 w 1593"/>
                <a:gd name="T49" fmla="*/ 1139 h 1241"/>
                <a:gd name="T50" fmla="*/ 1101 w 1593"/>
                <a:gd name="T51" fmla="*/ 1125 h 1241"/>
                <a:gd name="T52" fmla="*/ 1016 w 1593"/>
                <a:gd name="T53" fmla="*/ 1108 h 1241"/>
                <a:gd name="T54" fmla="*/ 979 w 1593"/>
                <a:gd name="T55" fmla="*/ 1155 h 1241"/>
                <a:gd name="T56" fmla="*/ 961 w 1593"/>
                <a:gd name="T57" fmla="*/ 1228 h 1241"/>
                <a:gd name="T58" fmla="*/ 914 w 1593"/>
                <a:gd name="T59" fmla="*/ 1241 h 1241"/>
                <a:gd name="T60" fmla="*/ 914 w 1593"/>
                <a:gd name="T61" fmla="*/ 730 h 1241"/>
                <a:gd name="T62" fmla="*/ 644 w 1593"/>
                <a:gd name="T63" fmla="*/ 706 h 1241"/>
                <a:gd name="T64" fmla="*/ 389 w 1593"/>
                <a:gd name="T65" fmla="*/ 801 h 1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593" h="1241">
                  <a:moveTo>
                    <a:pt x="389" y="801"/>
                  </a:moveTo>
                  <a:lnTo>
                    <a:pt x="385" y="422"/>
                  </a:lnTo>
                  <a:lnTo>
                    <a:pt x="242" y="293"/>
                  </a:lnTo>
                  <a:lnTo>
                    <a:pt x="0" y="132"/>
                  </a:lnTo>
                  <a:lnTo>
                    <a:pt x="119" y="160"/>
                  </a:lnTo>
                  <a:lnTo>
                    <a:pt x="188" y="154"/>
                  </a:lnTo>
                  <a:lnTo>
                    <a:pt x="239" y="58"/>
                  </a:lnTo>
                  <a:lnTo>
                    <a:pt x="211" y="0"/>
                  </a:lnTo>
                  <a:lnTo>
                    <a:pt x="621" y="16"/>
                  </a:lnTo>
                  <a:lnTo>
                    <a:pt x="730" y="24"/>
                  </a:lnTo>
                  <a:lnTo>
                    <a:pt x="958" y="136"/>
                  </a:lnTo>
                  <a:lnTo>
                    <a:pt x="1180" y="406"/>
                  </a:lnTo>
                  <a:lnTo>
                    <a:pt x="1371" y="681"/>
                  </a:lnTo>
                  <a:lnTo>
                    <a:pt x="1593" y="791"/>
                  </a:lnTo>
                  <a:lnTo>
                    <a:pt x="1582" y="808"/>
                  </a:lnTo>
                  <a:lnTo>
                    <a:pt x="1532" y="822"/>
                  </a:lnTo>
                  <a:lnTo>
                    <a:pt x="1487" y="907"/>
                  </a:lnTo>
                  <a:lnTo>
                    <a:pt x="1394" y="913"/>
                  </a:lnTo>
                  <a:lnTo>
                    <a:pt x="1296" y="961"/>
                  </a:lnTo>
                  <a:lnTo>
                    <a:pt x="1258" y="951"/>
                  </a:lnTo>
                  <a:lnTo>
                    <a:pt x="1207" y="938"/>
                  </a:lnTo>
                  <a:lnTo>
                    <a:pt x="1193" y="969"/>
                  </a:lnTo>
                  <a:lnTo>
                    <a:pt x="1217" y="1027"/>
                  </a:lnTo>
                  <a:lnTo>
                    <a:pt x="1204" y="1112"/>
                  </a:lnTo>
                  <a:lnTo>
                    <a:pt x="1149" y="1139"/>
                  </a:lnTo>
                  <a:lnTo>
                    <a:pt x="1101" y="1125"/>
                  </a:lnTo>
                  <a:lnTo>
                    <a:pt x="1016" y="1108"/>
                  </a:lnTo>
                  <a:lnTo>
                    <a:pt x="979" y="1155"/>
                  </a:lnTo>
                  <a:lnTo>
                    <a:pt x="961" y="1228"/>
                  </a:lnTo>
                  <a:lnTo>
                    <a:pt x="914" y="1241"/>
                  </a:lnTo>
                  <a:lnTo>
                    <a:pt x="914" y="730"/>
                  </a:lnTo>
                  <a:lnTo>
                    <a:pt x="644" y="706"/>
                  </a:lnTo>
                  <a:lnTo>
                    <a:pt x="389" y="80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17" name="Freeform 305"/>
            <p:cNvSpPr>
              <a:spLocks/>
            </p:cNvSpPr>
            <p:nvPr/>
          </p:nvSpPr>
          <p:spPr bwMode="auto">
            <a:xfrm>
              <a:off x="7395" y="3846"/>
              <a:ext cx="128" cy="106"/>
            </a:xfrm>
            <a:custGeom>
              <a:avLst/>
              <a:gdLst>
                <a:gd name="T0" fmla="*/ 0 w 767"/>
                <a:gd name="T1" fmla="*/ 135 h 637"/>
                <a:gd name="T2" fmla="*/ 144 w 767"/>
                <a:gd name="T3" fmla="*/ 307 h 637"/>
                <a:gd name="T4" fmla="*/ 153 w 767"/>
                <a:gd name="T5" fmla="*/ 391 h 637"/>
                <a:gd name="T6" fmla="*/ 187 w 767"/>
                <a:gd name="T7" fmla="*/ 446 h 637"/>
                <a:gd name="T8" fmla="*/ 192 w 767"/>
                <a:gd name="T9" fmla="*/ 558 h 637"/>
                <a:gd name="T10" fmla="*/ 172 w 767"/>
                <a:gd name="T11" fmla="*/ 590 h 637"/>
                <a:gd name="T12" fmla="*/ 179 w 767"/>
                <a:gd name="T13" fmla="*/ 637 h 637"/>
                <a:gd name="T14" fmla="*/ 295 w 767"/>
                <a:gd name="T15" fmla="*/ 562 h 637"/>
                <a:gd name="T16" fmla="*/ 317 w 767"/>
                <a:gd name="T17" fmla="*/ 513 h 637"/>
                <a:gd name="T18" fmla="*/ 418 w 767"/>
                <a:gd name="T19" fmla="*/ 521 h 637"/>
                <a:gd name="T20" fmla="*/ 460 w 767"/>
                <a:gd name="T21" fmla="*/ 480 h 637"/>
                <a:gd name="T22" fmla="*/ 478 w 767"/>
                <a:gd name="T23" fmla="*/ 476 h 637"/>
                <a:gd name="T24" fmla="*/ 496 w 767"/>
                <a:gd name="T25" fmla="*/ 492 h 637"/>
                <a:gd name="T26" fmla="*/ 527 w 767"/>
                <a:gd name="T27" fmla="*/ 570 h 637"/>
                <a:gd name="T28" fmla="*/ 586 w 767"/>
                <a:gd name="T29" fmla="*/ 596 h 637"/>
                <a:gd name="T30" fmla="*/ 659 w 767"/>
                <a:gd name="T31" fmla="*/ 586 h 637"/>
                <a:gd name="T32" fmla="*/ 680 w 767"/>
                <a:gd name="T33" fmla="*/ 536 h 637"/>
                <a:gd name="T34" fmla="*/ 752 w 767"/>
                <a:gd name="T35" fmla="*/ 440 h 637"/>
                <a:gd name="T36" fmla="*/ 767 w 767"/>
                <a:gd name="T37" fmla="*/ 357 h 637"/>
                <a:gd name="T38" fmla="*/ 607 w 767"/>
                <a:gd name="T39" fmla="*/ 364 h 637"/>
                <a:gd name="T40" fmla="*/ 493 w 767"/>
                <a:gd name="T41" fmla="*/ 357 h 637"/>
                <a:gd name="T42" fmla="*/ 446 w 767"/>
                <a:gd name="T43" fmla="*/ 320 h 637"/>
                <a:gd name="T44" fmla="*/ 350 w 767"/>
                <a:gd name="T45" fmla="*/ 299 h 637"/>
                <a:gd name="T46" fmla="*/ 98 w 767"/>
                <a:gd name="T47" fmla="*/ 0 h 637"/>
                <a:gd name="T48" fmla="*/ 0 w 767"/>
                <a:gd name="T49" fmla="*/ 135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67" h="637">
                  <a:moveTo>
                    <a:pt x="0" y="135"/>
                  </a:moveTo>
                  <a:lnTo>
                    <a:pt x="144" y="307"/>
                  </a:lnTo>
                  <a:lnTo>
                    <a:pt x="153" y="391"/>
                  </a:lnTo>
                  <a:lnTo>
                    <a:pt x="187" y="446"/>
                  </a:lnTo>
                  <a:lnTo>
                    <a:pt x="192" y="558"/>
                  </a:lnTo>
                  <a:lnTo>
                    <a:pt x="172" y="590"/>
                  </a:lnTo>
                  <a:lnTo>
                    <a:pt x="179" y="637"/>
                  </a:lnTo>
                  <a:lnTo>
                    <a:pt x="295" y="562"/>
                  </a:lnTo>
                  <a:lnTo>
                    <a:pt x="317" y="513"/>
                  </a:lnTo>
                  <a:lnTo>
                    <a:pt x="418" y="521"/>
                  </a:lnTo>
                  <a:lnTo>
                    <a:pt x="460" y="480"/>
                  </a:lnTo>
                  <a:lnTo>
                    <a:pt x="478" y="476"/>
                  </a:lnTo>
                  <a:lnTo>
                    <a:pt x="496" y="492"/>
                  </a:lnTo>
                  <a:lnTo>
                    <a:pt x="527" y="570"/>
                  </a:lnTo>
                  <a:lnTo>
                    <a:pt x="586" y="596"/>
                  </a:lnTo>
                  <a:lnTo>
                    <a:pt x="659" y="586"/>
                  </a:lnTo>
                  <a:lnTo>
                    <a:pt x="680" y="536"/>
                  </a:lnTo>
                  <a:lnTo>
                    <a:pt x="752" y="440"/>
                  </a:lnTo>
                  <a:lnTo>
                    <a:pt x="767" y="357"/>
                  </a:lnTo>
                  <a:lnTo>
                    <a:pt x="607" y="364"/>
                  </a:lnTo>
                  <a:lnTo>
                    <a:pt x="493" y="357"/>
                  </a:lnTo>
                  <a:lnTo>
                    <a:pt x="446" y="320"/>
                  </a:lnTo>
                  <a:lnTo>
                    <a:pt x="350" y="299"/>
                  </a:lnTo>
                  <a:lnTo>
                    <a:pt x="98" y="0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18" name="Freeform 306"/>
            <p:cNvSpPr>
              <a:spLocks/>
            </p:cNvSpPr>
            <p:nvPr/>
          </p:nvSpPr>
          <p:spPr bwMode="auto">
            <a:xfrm>
              <a:off x="7395" y="3846"/>
              <a:ext cx="128" cy="106"/>
            </a:xfrm>
            <a:custGeom>
              <a:avLst/>
              <a:gdLst>
                <a:gd name="T0" fmla="*/ 0 w 767"/>
                <a:gd name="T1" fmla="*/ 135 h 637"/>
                <a:gd name="T2" fmla="*/ 144 w 767"/>
                <a:gd name="T3" fmla="*/ 307 h 637"/>
                <a:gd name="T4" fmla="*/ 153 w 767"/>
                <a:gd name="T5" fmla="*/ 391 h 637"/>
                <a:gd name="T6" fmla="*/ 187 w 767"/>
                <a:gd name="T7" fmla="*/ 446 h 637"/>
                <a:gd name="T8" fmla="*/ 192 w 767"/>
                <a:gd name="T9" fmla="*/ 558 h 637"/>
                <a:gd name="T10" fmla="*/ 172 w 767"/>
                <a:gd name="T11" fmla="*/ 590 h 637"/>
                <a:gd name="T12" fmla="*/ 179 w 767"/>
                <a:gd name="T13" fmla="*/ 637 h 637"/>
                <a:gd name="T14" fmla="*/ 295 w 767"/>
                <a:gd name="T15" fmla="*/ 562 h 637"/>
                <a:gd name="T16" fmla="*/ 317 w 767"/>
                <a:gd name="T17" fmla="*/ 513 h 637"/>
                <a:gd name="T18" fmla="*/ 418 w 767"/>
                <a:gd name="T19" fmla="*/ 521 h 637"/>
                <a:gd name="T20" fmla="*/ 460 w 767"/>
                <a:gd name="T21" fmla="*/ 480 h 637"/>
                <a:gd name="T22" fmla="*/ 478 w 767"/>
                <a:gd name="T23" fmla="*/ 476 h 637"/>
                <a:gd name="T24" fmla="*/ 496 w 767"/>
                <a:gd name="T25" fmla="*/ 492 h 637"/>
                <a:gd name="T26" fmla="*/ 527 w 767"/>
                <a:gd name="T27" fmla="*/ 570 h 637"/>
                <a:gd name="T28" fmla="*/ 586 w 767"/>
                <a:gd name="T29" fmla="*/ 596 h 637"/>
                <a:gd name="T30" fmla="*/ 659 w 767"/>
                <a:gd name="T31" fmla="*/ 586 h 637"/>
                <a:gd name="T32" fmla="*/ 680 w 767"/>
                <a:gd name="T33" fmla="*/ 536 h 637"/>
                <a:gd name="T34" fmla="*/ 752 w 767"/>
                <a:gd name="T35" fmla="*/ 440 h 637"/>
                <a:gd name="T36" fmla="*/ 767 w 767"/>
                <a:gd name="T37" fmla="*/ 357 h 637"/>
                <a:gd name="T38" fmla="*/ 607 w 767"/>
                <a:gd name="T39" fmla="*/ 364 h 637"/>
                <a:gd name="T40" fmla="*/ 493 w 767"/>
                <a:gd name="T41" fmla="*/ 357 h 637"/>
                <a:gd name="T42" fmla="*/ 446 w 767"/>
                <a:gd name="T43" fmla="*/ 320 h 637"/>
                <a:gd name="T44" fmla="*/ 350 w 767"/>
                <a:gd name="T45" fmla="*/ 299 h 637"/>
                <a:gd name="T46" fmla="*/ 98 w 767"/>
                <a:gd name="T47" fmla="*/ 0 h 637"/>
                <a:gd name="T48" fmla="*/ 0 w 767"/>
                <a:gd name="T49" fmla="*/ 135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67" h="637">
                  <a:moveTo>
                    <a:pt x="0" y="135"/>
                  </a:moveTo>
                  <a:lnTo>
                    <a:pt x="144" y="307"/>
                  </a:lnTo>
                  <a:lnTo>
                    <a:pt x="153" y="391"/>
                  </a:lnTo>
                  <a:lnTo>
                    <a:pt x="187" y="446"/>
                  </a:lnTo>
                  <a:lnTo>
                    <a:pt x="192" y="558"/>
                  </a:lnTo>
                  <a:lnTo>
                    <a:pt x="172" y="590"/>
                  </a:lnTo>
                  <a:lnTo>
                    <a:pt x="179" y="637"/>
                  </a:lnTo>
                  <a:lnTo>
                    <a:pt x="295" y="562"/>
                  </a:lnTo>
                  <a:lnTo>
                    <a:pt x="317" y="513"/>
                  </a:lnTo>
                  <a:lnTo>
                    <a:pt x="418" y="521"/>
                  </a:lnTo>
                  <a:lnTo>
                    <a:pt x="460" y="480"/>
                  </a:lnTo>
                  <a:lnTo>
                    <a:pt x="478" y="476"/>
                  </a:lnTo>
                  <a:lnTo>
                    <a:pt x="496" y="492"/>
                  </a:lnTo>
                  <a:lnTo>
                    <a:pt x="527" y="570"/>
                  </a:lnTo>
                  <a:lnTo>
                    <a:pt x="586" y="596"/>
                  </a:lnTo>
                  <a:lnTo>
                    <a:pt x="659" y="586"/>
                  </a:lnTo>
                  <a:lnTo>
                    <a:pt x="680" y="536"/>
                  </a:lnTo>
                  <a:lnTo>
                    <a:pt x="752" y="440"/>
                  </a:lnTo>
                  <a:lnTo>
                    <a:pt x="767" y="357"/>
                  </a:lnTo>
                  <a:lnTo>
                    <a:pt x="607" y="364"/>
                  </a:lnTo>
                  <a:lnTo>
                    <a:pt x="493" y="357"/>
                  </a:lnTo>
                  <a:lnTo>
                    <a:pt x="446" y="320"/>
                  </a:lnTo>
                  <a:lnTo>
                    <a:pt x="350" y="299"/>
                  </a:lnTo>
                  <a:lnTo>
                    <a:pt x="98" y="0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19" name="Freeform 307"/>
            <p:cNvSpPr>
              <a:spLocks/>
            </p:cNvSpPr>
            <p:nvPr/>
          </p:nvSpPr>
          <p:spPr bwMode="auto">
            <a:xfrm>
              <a:off x="7412" y="3798"/>
              <a:ext cx="141" cy="108"/>
            </a:xfrm>
            <a:custGeom>
              <a:avLst/>
              <a:gdLst>
                <a:gd name="T0" fmla="*/ 170 w 842"/>
                <a:gd name="T1" fmla="*/ 44 h 651"/>
                <a:gd name="T2" fmla="*/ 270 w 842"/>
                <a:gd name="T3" fmla="*/ 122 h 651"/>
                <a:gd name="T4" fmla="*/ 320 w 842"/>
                <a:gd name="T5" fmla="*/ 95 h 651"/>
                <a:gd name="T6" fmla="*/ 576 w 842"/>
                <a:gd name="T7" fmla="*/ 0 h 651"/>
                <a:gd name="T8" fmla="*/ 842 w 842"/>
                <a:gd name="T9" fmla="*/ 24 h 651"/>
                <a:gd name="T10" fmla="*/ 842 w 842"/>
                <a:gd name="T11" fmla="*/ 535 h 651"/>
                <a:gd name="T12" fmla="*/ 831 w 842"/>
                <a:gd name="T13" fmla="*/ 535 h 651"/>
                <a:gd name="T14" fmla="*/ 818 w 842"/>
                <a:gd name="T15" fmla="*/ 525 h 651"/>
                <a:gd name="T16" fmla="*/ 781 w 842"/>
                <a:gd name="T17" fmla="*/ 525 h 651"/>
                <a:gd name="T18" fmla="*/ 757 w 842"/>
                <a:gd name="T19" fmla="*/ 562 h 651"/>
                <a:gd name="T20" fmla="*/ 730 w 842"/>
                <a:gd name="T21" fmla="*/ 556 h 651"/>
                <a:gd name="T22" fmla="*/ 679 w 842"/>
                <a:gd name="T23" fmla="*/ 583 h 651"/>
                <a:gd name="T24" fmla="*/ 661 w 842"/>
                <a:gd name="T25" fmla="*/ 647 h 651"/>
                <a:gd name="T26" fmla="*/ 395 w 842"/>
                <a:gd name="T27" fmla="*/ 651 h 651"/>
                <a:gd name="T28" fmla="*/ 351 w 842"/>
                <a:gd name="T29" fmla="*/ 614 h 651"/>
                <a:gd name="T30" fmla="*/ 252 w 842"/>
                <a:gd name="T31" fmla="*/ 589 h 651"/>
                <a:gd name="T32" fmla="*/ 0 w 842"/>
                <a:gd name="T33" fmla="*/ 286 h 651"/>
                <a:gd name="T34" fmla="*/ 170 w 842"/>
                <a:gd name="T35" fmla="*/ 44 h 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42" h="651">
                  <a:moveTo>
                    <a:pt x="170" y="44"/>
                  </a:moveTo>
                  <a:lnTo>
                    <a:pt x="270" y="122"/>
                  </a:lnTo>
                  <a:lnTo>
                    <a:pt x="320" y="95"/>
                  </a:lnTo>
                  <a:lnTo>
                    <a:pt x="576" y="0"/>
                  </a:lnTo>
                  <a:lnTo>
                    <a:pt x="842" y="24"/>
                  </a:lnTo>
                  <a:lnTo>
                    <a:pt x="842" y="535"/>
                  </a:lnTo>
                  <a:lnTo>
                    <a:pt x="831" y="535"/>
                  </a:lnTo>
                  <a:lnTo>
                    <a:pt x="818" y="525"/>
                  </a:lnTo>
                  <a:lnTo>
                    <a:pt x="781" y="525"/>
                  </a:lnTo>
                  <a:lnTo>
                    <a:pt x="757" y="562"/>
                  </a:lnTo>
                  <a:lnTo>
                    <a:pt x="730" y="556"/>
                  </a:lnTo>
                  <a:lnTo>
                    <a:pt x="679" y="583"/>
                  </a:lnTo>
                  <a:lnTo>
                    <a:pt x="661" y="647"/>
                  </a:lnTo>
                  <a:lnTo>
                    <a:pt x="395" y="651"/>
                  </a:lnTo>
                  <a:lnTo>
                    <a:pt x="351" y="614"/>
                  </a:lnTo>
                  <a:lnTo>
                    <a:pt x="252" y="589"/>
                  </a:lnTo>
                  <a:lnTo>
                    <a:pt x="0" y="286"/>
                  </a:lnTo>
                  <a:lnTo>
                    <a:pt x="170" y="4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20" name="Freeform 308"/>
            <p:cNvSpPr>
              <a:spLocks/>
            </p:cNvSpPr>
            <p:nvPr/>
          </p:nvSpPr>
          <p:spPr bwMode="auto">
            <a:xfrm>
              <a:off x="7412" y="3798"/>
              <a:ext cx="141" cy="108"/>
            </a:xfrm>
            <a:custGeom>
              <a:avLst/>
              <a:gdLst>
                <a:gd name="T0" fmla="*/ 170 w 842"/>
                <a:gd name="T1" fmla="*/ 44 h 651"/>
                <a:gd name="T2" fmla="*/ 270 w 842"/>
                <a:gd name="T3" fmla="*/ 122 h 651"/>
                <a:gd name="T4" fmla="*/ 320 w 842"/>
                <a:gd name="T5" fmla="*/ 95 h 651"/>
                <a:gd name="T6" fmla="*/ 576 w 842"/>
                <a:gd name="T7" fmla="*/ 0 h 651"/>
                <a:gd name="T8" fmla="*/ 842 w 842"/>
                <a:gd name="T9" fmla="*/ 24 h 651"/>
                <a:gd name="T10" fmla="*/ 842 w 842"/>
                <a:gd name="T11" fmla="*/ 535 h 651"/>
                <a:gd name="T12" fmla="*/ 831 w 842"/>
                <a:gd name="T13" fmla="*/ 535 h 651"/>
                <a:gd name="T14" fmla="*/ 818 w 842"/>
                <a:gd name="T15" fmla="*/ 525 h 651"/>
                <a:gd name="T16" fmla="*/ 781 w 842"/>
                <a:gd name="T17" fmla="*/ 525 h 651"/>
                <a:gd name="T18" fmla="*/ 757 w 842"/>
                <a:gd name="T19" fmla="*/ 562 h 651"/>
                <a:gd name="T20" fmla="*/ 730 w 842"/>
                <a:gd name="T21" fmla="*/ 556 h 651"/>
                <a:gd name="T22" fmla="*/ 679 w 842"/>
                <a:gd name="T23" fmla="*/ 583 h 651"/>
                <a:gd name="T24" fmla="*/ 661 w 842"/>
                <a:gd name="T25" fmla="*/ 647 h 651"/>
                <a:gd name="T26" fmla="*/ 395 w 842"/>
                <a:gd name="T27" fmla="*/ 651 h 651"/>
                <a:gd name="T28" fmla="*/ 351 w 842"/>
                <a:gd name="T29" fmla="*/ 614 h 651"/>
                <a:gd name="T30" fmla="*/ 252 w 842"/>
                <a:gd name="T31" fmla="*/ 589 h 651"/>
                <a:gd name="T32" fmla="*/ 0 w 842"/>
                <a:gd name="T33" fmla="*/ 286 h 651"/>
                <a:gd name="T34" fmla="*/ 170 w 842"/>
                <a:gd name="T35" fmla="*/ 44 h 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42" h="651">
                  <a:moveTo>
                    <a:pt x="170" y="44"/>
                  </a:moveTo>
                  <a:lnTo>
                    <a:pt x="270" y="122"/>
                  </a:lnTo>
                  <a:lnTo>
                    <a:pt x="320" y="95"/>
                  </a:lnTo>
                  <a:lnTo>
                    <a:pt x="576" y="0"/>
                  </a:lnTo>
                  <a:lnTo>
                    <a:pt x="842" y="24"/>
                  </a:lnTo>
                  <a:lnTo>
                    <a:pt x="842" y="535"/>
                  </a:lnTo>
                  <a:lnTo>
                    <a:pt x="831" y="535"/>
                  </a:lnTo>
                  <a:lnTo>
                    <a:pt x="818" y="525"/>
                  </a:lnTo>
                  <a:lnTo>
                    <a:pt x="781" y="525"/>
                  </a:lnTo>
                  <a:lnTo>
                    <a:pt x="757" y="562"/>
                  </a:lnTo>
                  <a:lnTo>
                    <a:pt x="730" y="556"/>
                  </a:lnTo>
                  <a:lnTo>
                    <a:pt x="679" y="583"/>
                  </a:lnTo>
                  <a:lnTo>
                    <a:pt x="661" y="647"/>
                  </a:lnTo>
                  <a:lnTo>
                    <a:pt x="395" y="651"/>
                  </a:lnTo>
                  <a:lnTo>
                    <a:pt x="351" y="614"/>
                  </a:lnTo>
                  <a:lnTo>
                    <a:pt x="252" y="589"/>
                  </a:lnTo>
                  <a:lnTo>
                    <a:pt x="0" y="286"/>
                  </a:lnTo>
                  <a:lnTo>
                    <a:pt x="170" y="4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21" name="Freeform 309"/>
            <p:cNvSpPr>
              <a:spLocks/>
            </p:cNvSpPr>
            <p:nvPr/>
          </p:nvSpPr>
          <p:spPr bwMode="auto">
            <a:xfrm>
              <a:off x="7323" y="3503"/>
              <a:ext cx="146" cy="228"/>
            </a:xfrm>
            <a:custGeom>
              <a:avLst/>
              <a:gdLst>
                <a:gd name="T0" fmla="*/ 450 w 877"/>
                <a:gd name="T1" fmla="*/ 1 h 1371"/>
                <a:gd name="T2" fmla="*/ 533 w 877"/>
                <a:gd name="T3" fmla="*/ 90 h 1371"/>
                <a:gd name="T4" fmla="*/ 643 w 877"/>
                <a:gd name="T5" fmla="*/ 101 h 1371"/>
                <a:gd name="T6" fmla="*/ 683 w 877"/>
                <a:gd name="T7" fmla="*/ 55 h 1371"/>
                <a:gd name="T8" fmla="*/ 729 w 877"/>
                <a:gd name="T9" fmla="*/ 49 h 1371"/>
                <a:gd name="T10" fmla="*/ 731 w 877"/>
                <a:gd name="T11" fmla="*/ 27 h 1371"/>
                <a:gd name="T12" fmla="*/ 799 w 877"/>
                <a:gd name="T13" fmla="*/ 32 h 1371"/>
                <a:gd name="T14" fmla="*/ 872 w 877"/>
                <a:gd name="T15" fmla="*/ 80 h 1371"/>
                <a:gd name="T16" fmla="*/ 877 w 877"/>
                <a:gd name="T17" fmla="*/ 203 h 1371"/>
                <a:gd name="T18" fmla="*/ 653 w 877"/>
                <a:gd name="T19" fmla="*/ 388 h 1371"/>
                <a:gd name="T20" fmla="*/ 634 w 877"/>
                <a:gd name="T21" fmla="*/ 462 h 1371"/>
                <a:gd name="T22" fmla="*/ 658 w 877"/>
                <a:gd name="T23" fmla="*/ 499 h 1371"/>
                <a:gd name="T24" fmla="*/ 638 w 877"/>
                <a:gd name="T25" fmla="*/ 554 h 1371"/>
                <a:gd name="T26" fmla="*/ 671 w 877"/>
                <a:gd name="T27" fmla="*/ 595 h 1371"/>
                <a:gd name="T28" fmla="*/ 665 w 877"/>
                <a:gd name="T29" fmla="*/ 640 h 1371"/>
                <a:gd name="T30" fmla="*/ 586 w 877"/>
                <a:gd name="T31" fmla="*/ 711 h 1371"/>
                <a:gd name="T32" fmla="*/ 619 w 877"/>
                <a:gd name="T33" fmla="*/ 851 h 1371"/>
                <a:gd name="T34" fmla="*/ 678 w 877"/>
                <a:gd name="T35" fmla="*/ 1076 h 1371"/>
                <a:gd name="T36" fmla="*/ 701 w 877"/>
                <a:gd name="T37" fmla="*/ 1117 h 1371"/>
                <a:gd name="T38" fmla="*/ 673 w 877"/>
                <a:gd name="T39" fmla="*/ 1179 h 1371"/>
                <a:gd name="T40" fmla="*/ 639 w 877"/>
                <a:gd name="T41" fmla="*/ 1216 h 1371"/>
                <a:gd name="T42" fmla="*/ 578 w 877"/>
                <a:gd name="T43" fmla="*/ 1219 h 1371"/>
                <a:gd name="T44" fmla="*/ 392 w 877"/>
                <a:gd name="T45" fmla="*/ 1173 h 1371"/>
                <a:gd name="T46" fmla="*/ 226 w 877"/>
                <a:gd name="T47" fmla="*/ 1371 h 1371"/>
                <a:gd name="T48" fmla="*/ 0 w 877"/>
                <a:gd name="T49" fmla="*/ 1313 h 1371"/>
                <a:gd name="T50" fmla="*/ 2 w 877"/>
                <a:gd name="T51" fmla="*/ 935 h 1371"/>
                <a:gd name="T52" fmla="*/ 84 w 877"/>
                <a:gd name="T53" fmla="*/ 640 h 1371"/>
                <a:gd name="T54" fmla="*/ 80 w 877"/>
                <a:gd name="T55" fmla="*/ 460 h 1371"/>
                <a:gd name="T56" fmla="*/ 75 w 877"/>
                <a:gd name="T57" fmla="*/ 363 h 1371"/>
                <a:gd name="T58" fmla="*/ 134 w 877"/>
                <a:gd name="T59" fmla="*/ 339 h 1371"/>
                <a:gd name="T60" fmla="*/ 192 w 877"/>
                <a:gd name="T61" fmla="*/ 116 h 1371"/>
                <a:gd name="T62" fmla="*/ 173 w 877"/>
                <a:gd name="T63" fmla="*/ 41 h 1371"/>
                <a:gd name="T64" fmla="*/ 287 w 877"/>
                <a:gd name="T65" fmla="*/ 38 h 1371"/>
                <a:gd name="T66" fmla="*/ 412 w 877"/>
                <a:gd name="T67" fmla="*/ 0 h 1371"/>
                <a:gd name="T68" fmla="*/ 450 w 877"/>
                <a:gd name="T69" fmla="*/ 1 h 1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77" h="1371">
                  <a:moveTo>
                    <a:pt x="450" y="1"/>
                  </a:moveTo>
                  <a:lnTo>
                    <a:pt x="533" y="90"/>
                  </a:lnTo>
                  <a:lnTo>
                    <a:pt x="643" y="101"/>
                  </a:lnTo>
                  <a:lnTo>
                    <a:pt x="683" y="55"/>
                  </a:lnTo>
                  <a:lnTo>
                    <a:pt x="729" y="49"/>
                  </a:lnTo>
                  <a:lnTo>
                    <a:pt x="731" y="27"/>
                  </a:lnTo>
                  <a:lnTo>
                    <a:pt x="799" y="32"/>
                  </a:lnTo>
                  <a:lnTo>
                    <a:pt x="872" y="80"/>
                  </a:lnTo>
                  <a:lnTo>
                    <a:pt x="877" y="203"/>
                  </a:lnTo>
                  <a:lnTo>
                    <a:pt x="653" y="388"/>
                  </a:lnTo>
                  <a:lnTo>
                    <a:pt x="634" y="462"/>
                  </a:lnTo>
                  <a:lnTo>
                    <a:pt x="658" y="499"/>
                  </a:lnTo>
                  <a:lnTo>
                    <a:pt x="638" y="554"/>
                  </a:lnTo>
                  <a:lnTo>
                    <a:pt x="671" y="595"/>
                  </a:lnTo>
                  <a:lnTo>
                    <a:pt x="665" y="640"/>
                  </a:lnTo>
                  <a:lnTo>
                    <a:pt x="586" y="711"/>
                  </a:lnTo>
                  <a:lnTo>
                    <a:pt x="619" y="851"/>
                  </a:lnTo>
                  <a:lnTo>
                    <a:pt x="678" y="1076"/>
                  </a:lnTo>
                  <a:lnTo>
                    <a:pt x="701" y="1117"/>
                  </a:lnTo>
                  <a:lnTo>
                    <a:pt x="673" y="1179"/>
                  </a:lnTo>
                  <a:lnTo>
                    <a:pt x="639" y="1216"/>
                  </a:lnTo>
                  <a:lnTo>
                    <a:pt x="578" y="1219"/>
                  </a:lnTo>
                  <a:lnTo>
                    <a:pt x="392" y="1173"/>
                  </a:lnTo>
                  <a:lnTo>
                    <a:pt x="226" y="1371"/>
                  </a:lnTo>
                  <a:lnTo>
                    <a:pt x="0" y="1313"/>
                  </a:lnTo>
                  <a:lnTo>
                    <a:pt x="2" y="935"/>
                  </a:lnTo>
                  <a:lnTo>
                    <a:pt x="84" y="640"/>
                  </a:lnTo>
                  <a:lnTo>
                    <a:pt x="80" y="460"/>
                  </a:lnTo>
                  <a:lnTo>
                    <a:pt x="75" y="363"/>
                  </a:lnTo>
                  <a:lnTo>
                    <a:pt x="134" y="339"/>
                  </a:lnTo>
                  <a:lnTo>
                    <a:pt x="192" y="116"/>
                  </a:lnTo>
                  <a:lnTo>
                    <a:pt x="173" y="41"/>
                  </a:lnTo>
                  <a:lnTo>
                    <a:pt x="287" y="38"/>
                  </a:lnTo>
                  <a:lnTo>
                    <a:pt x="412" y="0"/>
                  </a:lnTo>
                  <a:lnTo>
                    <a:pt x="450" y="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22" name="Freeform 310"/>
            <p:cNvSpPr>
              <a:spLocks/>
            </p:cNvSpPr>
            <p:nvPr/>
          </p:nvSpPr>
          <p:spPr bwMode="auto">
            <a:xfrm>
              <a:off x="7323" y="3503"/>
              <a:ext cx="146" cy="228"/>
            </a:xfrm>
            <a:custGeom>
              <a:avLst/>
              <a:gdLst>
                <a:gd name="T0" fmla="*/ 450 w 877"/>
                <a:gd name="T1" fmla="*/ 1 h 1371"/>
                <a:gd name="T2" fmla="*/ 533 w 877"/>
                <a:gd name="T3" fmla="*/ 90 h 1371"/>
                <a:gd name="T4" fmla="*/ 643 w 877"/>
                <a:gd name="T5" fmla="*/ 101 h 1371"/>
                <a:gd name="T6" fmla="*/ 683 w 877"/>
                <a:gd name="T7" fmla="*/ 55 h 1371"/>
                <a:gd name="T8" fmla="*/ 729 w 877"/>
                <a:gd name="T9" fmla="*/ 49 h 1371"/>
                <a:gd name="T10" fmla="*/ 731 w 877"/>
                <a:gd name="T11" fmla="*/ 27 h 1371"/>
                <a:gd name="T12" fmla="*/ 799 w 877"/>
                <a:gd name="T13" fmla="*/ 32 h 1371"/>
                <a:gd name="T14" fmla="*/ 872 w 877"/>
                <a:gd name="T15" fmla="*/ 80 h 1371"/>
                <a:gd name="T16" fmla="*/ 877 w 877"/>
                <a:gd name="T17" fmla="*/ 203 h 1371"/>
                <a:gd name="T18" fmla="*/ 653 w 877"/>
                <a:gd name="T19" fmla="*/ 388 h 1371"/>
                <a:gd name="T20" fmla="*/ 634 w 877"/>
                <a:gd name="T21" fmla="*/ 462 h 1371"/>
                <a:gd name="T22" fmla="*/ 658 w 877"/>
                <a:gd name="T23" fmla="*/ 499 h 1371"/>
                <a:gd name="T24" fmla="*/ 638 w 877"/>
                <a:gd name="T25" fmla="*/ 554 h 1371"/>
                <a:gd name="T26" fmla="*/ 671 w 877"/>
                <a:gd name="T27" fmla="*/ 595 h 1371"/>
                <a:gd name="T28" fmla="*/ 665 w 877"/>
                <a:gd name="T29" fmla="*/ 640 h 1371"/>
                <a:gd name="T30" fmla="*/ 586 w 877"/>
                <a:gd name="T31" fmla="*/ 711 h 1371"/>
                <a:gd name="T32" fmla="*/ 619 w 877"/>
                <a:gd name="T33" fmla="*/ 851 h 1371"/>
                <a:gd name="T34" fmla="*/ 678 w 877"/>
                <a:gd name="T35" fmla="*/ 1076 h 1371"/>
                <a:gd name="T36" fmla="*/ 701 w 877"/>
                <a:gd name="T37" fmla="*/ 1117 h 1371"/>
                <a:gd name="T38" fmla="*/ 673 w 877"/>
                <a:gd name="T39" fmla="*/ 1179 h 1371"/>
                <a:gd name="T40" fmla="*/ 639 w 877"/>
                <a:gd name="T41" fmla="*/ 1216 h 1371"/>
                <a:gd name="T42" fmla="*/ 578 w 877"/>
                <a:gd name="T43" fmla="*/ 1219 h 1371"/>
                <a:gd name="T44" fmla="*/ 392 w 877"/>
                <a:gd name="T45" fmla="*/ 1173 h 1371"/>
                <a:gd name="T46" fmla="*/ 226 w 877"/>
                <a:gd name="T47" fmla="*/ 1371 h 1371"/>
                <a:gd name="T48" fmla="*/ 0 w 877"/>
                <a:gd name="T49" fmla="*/ 1313 h 1371"/>
                <a:gd name="T50" fmla="*/ 2 w 877"/>
                <a:gd name="T51" fmla="*/ 935 h 1371"/>
                <a:gd name="T52" fmla="*/ 84 w 877"/>
                <a:gd name="T53" fmla="*/ 640 h 1371"/>
                <a:gd name="T54" fmla="*/ 80 w 877"/>
                <a:gd name="T55" fmla="*/ 460 h 1371"/>
                <a:gd name="T56" fmla="*/ 75 w 877"/>
                <a:gd name="T57" fmla="*/ 363 h 1371"/>
                <a:gd name="T58" fmla="*/ 134 w 877"/>
                <a:gd name="T59" fmla="*/ 339 h 1371"/>
                <a:gd name="T60" fmla="*/ 192 w 877"/>
                <a:gd name="T61" fmla="*/ 116 h 1371"/>
                <a:gd name="T62" fmla="*/ 173 w 877"/>
                <a:gd name="T63" fmla="*/ 41 h 1371"/>
                <a:gd name="T64" fmla="*/ 287 w 877"/>
                <a:gd name="T65" fmla="*/ 38 h 1371"/>
                <a:gd name="T66" fmla="*/ 412 w 877"/>
                <a:gd name="T67" fmla="*/ 0 h 1371"/>
                <a:gd name="T68" fmla="*/ 450 w 877"/>
                <a:gd name="T69" fmla="*/ 1 h 1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77" h="1371">
                  <a:moveTo>
                    <a:pt x="450" y="1"/>
                  </a:moveTo>
                  <a:lnTo>
                    <a:pt x="533" y="90"/>
                  </a:lnTo>
                  <a:lnTo>
                    <a:pt x="643" y="101"/>
                  </a:lnTo>
                  <a:lnTo>
                    <a:pt x="683" y="55"/>
                  </a:lnTo>
                  <a:lnTo>
                    <a:pt x="729" y="49"/>
                  </a:lnTo>
                  <a:lnTo>
                    <a:pt x="731" y="27"/>
                  </a:lnTo>
                  <a:lnTo>
                    <a:pt x="799" y="32"/>
                  </a:lnTo>
                  <a:lnTo>
                    <a:pt x="872" y="80"/>
                  </a:lnTo>
                  <a:lnTo>
                    <a:pt x="877" y="203"/>
                  </a:lnTo>
                  <a:lnTo>
                    <a:pt x="653" y="388"/>
                  </a:lnTo>
                  <a:lnTo>
                    <a:pt x="634" y="462"/>
                  </a:lnTo>
                  <a:lnTo>
                    <a:pt x="658" y="499"/>
                  </a:lnTo>
                  <a:lnTo>
                    <a:pt x="638" y="554"/>
                  </a:lnTo>
                  <a:lnTo>
                    <a:pt x="671" y="595"/>
                  </a:lnTo>
                  <a:lnTo>
                    <a:pt x="665" y="640"/>
                  </a:lnTo>
                  <a:lnTo>
                    <a:pt x="586" y="711"/>
                  </a:lnTo>
                  <a:lnTo>
                    <a:pt x="619" y="851"/>
                  </a:lnTo>
                  <a:lnTo>
                    <a:pt x="678" y="1076"/>
                  </a:lnTo>
                  <a:lnTo>
                    <a:pt x="701" y="1117"/>
                  </a:lnTo>
                  <a:lnTo>
                    <a:pt x="673" y="1179"/>
                  </a:lnTo>
                  <a:lnTo>
                    <a:pt x="639" y="1216"/>
                  </a:lnTo>
                  <a:lnTo>
                    <a:pt x="578" y="1219"/>
                  </a:lnTo>
                  <a:lnTo>
                    <a:pt x="392" y="1173"/>
                  </a:lnTo>
                  <a:lnTo>
                    <a:pt x="226" y="1371"/>
                  </a:lnTo>
                  <a:lnTo>
                    <a:pt x="0" y="1313"/>
                  </a:lnTo>
                  <a:lnTo>
                    <a:pt x="2" y="935"/>
                  </a:lnTo>
                  <a:lnTo>
                    <a:pt x="84" y="640"/>
                  </a:lnTo>
                  <a:lnTo>
                    <a:pt x="80" y="460"/>
                  </a:lnTo>
                  <a:lnTo>
                    <a:pt x="75" y="363"/>
                  </a:lnTo>
                  <a:lnTo>
                    <a:pt x="134" y="339"/>
                  </a:lnTo>
                  <a:lnTo>
                    <a:pt x="192" y="116"/>
                  </a:lnTo>
                  <a:lnTo>
                    <a:pt x="173" y="41"/>
                  </a:lnTo>
                  <a:lnTo>
                    <a:pt x="287" y="38"/>
                  </a:lnTo>
                  <a:lnTo>
                    <a:pt x="412" y="0"/>
                  </a:lnTo>
                  <a:lnTo>
                    <a:pt x="450" y="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23" name="Freeform 311"/>
            <p:cNvSpPr>
              <a:spLocks/>
            </p:cNvSpPr>
            <p:nvPr/>
          </p:nvSpPr>
          <p:spPr bwMode="auto">
            <a:xfrm>
              <a:off x="7560" y="3556"/>
              <a:ext cx="222" cy="256"/>
            </a:xfrm>
            <a:custGeom>
              <a:avLst/>
              <a:gdLst>
                <a:gd name="T0" fmla="*/ 632 w 1328"/>
                <a:gd name="T1" fmla="*/ 1534 h 1534"/>
                <a:gd name="T2" fmla="*/ 659 w 1328"/>
                <a:gd name="T3" fmla="*/ 1391 h 1534"/>
                <a:gd name="T4" fmla="*/ 692 w 1328"/>
                <a:gd name="T5" fmla="*/ 1364 h 1534"/>
                <a:gd name="T6" fmla="*/ 772 w 1328"/>
                <a:gd name="T7" fmla="*/ 1357 h 1534"/>
                <a:gd name="T8" fmla="*/ 792 w 1328"/>
                <a:gd name="T9" fmla="*/ 1319 h 1534"/>
                <a:gd name="T10" fmla="*/ 850 w 1328"/>
                <a:gd name="T11" fmla="*/ 1322 h 1534"/>
                <a:gd name="T12" fmla="*/ 864 w 1328"/>
                <a:gd name="T13" fmla="*/ 1237 h 1534"/>
                <a:gd name="T14" fmla="*/ 877 w 1328"/>
                <a:gd name="T15" fmla="*/ 1149 h 1534"/>
                <a:gd name="T16" fmla="*/ 931 w 1328"/>
                <a:gd name="T17" fmla="*/ 1029 h 1534"/>
                <a:gd name="T18" fmla="*/ 973 w 1328"/>
                <a:gd name="T19" fmla="*/ 1005 h 1534"/>
                <a:gd name="T20" fmla="*/ 915 w 1328"/>
                <a:gd name="T21" fmla="*/ 893 h 1534"/>
                <a:gd name="T22" fmla="*/ 1061 w 1328"/>
                <a:gd name="T23" fmla="*/ 882 h 1534"/>
                <a:gd name="T24" fmla="*/ 1074 w 1328"/>
                <a:gd name="T25" fmla="*/ 835 h 1534"/>
                <a:gd name="T26" fmla="*/ 1147 w 1328"/>
                <a:gd name="T27" fmla="*/ 790 h 1534"/>
                <a:gd name="T28" fmla="*/ 1147 w 1328"/>
                <a:gd name="T29" fmla="*/ 739 h 1534"/>
                <a:gd name="T30" fmla="*/ 1112 w 1328"/>
                <a:gd name="T31" fmla="*/ 716 h 1534"/>
                <a:gd name="T32" fmla="*/ 1177 w 1328"/>
                <a:gd name="T33" fmla="*/ 613 h 1534"/>
                <a:gd name="T34" fmla="*/ 1181 w 1328"/>
                <a:gd name="T35" fmla="*/ 582 h 1534"/>
                <a:gd name="T36" fmla="*/ 1232 w 1328"/>
                <a:gd name="T37" fmla="*/ 511 h 1534"/>
                <a:gd name="T38" fmla="*/ 1245 w 1328"/>
                <a:gd name="T39" fmla="*/ 464 h 1534"/>
                <a:gd name="T40" fmla="*/ 1275 w 1328"/>
                <a:gd name="T41" fmla="*/ 439 h 1534"/>
                <a:gd name="T42" fmla="*/ 1270 w 1328"/>
                <a:gd name="T43" fmla="*/ 368 h 1534"/>
                <a:gd name="T44" fmla="*/ 1328 w 1328"/>
                <a:gd name="T45" fmla="*/ 299 h 1534"/>
                <a:gd name="T46" fmla="*/ 1313 w 1328"/>
                <a:gd name="T47" fmla="*/ 205 h 1534"/>
                <a:gd name="T48" fmla="*/ 1266 w 1328"/>
                <a:gd name="T49" fmla="*/ 183 h 1534"/>
                <a:gd name="T50" fmla="*/ 1266 w 1328"/>
                <a:gd name="T51" fmla="*/ 102 h 1534"/>
                <a:gd name="T52" fmla="*/ 1245 w 1328"/>
                <a:gd name="T53" fmla="*/ 91 h 1534"/>
                <a:gd name="T54" fmla="*/ 1139 w 1328"/>
                <a:gd name="T55" fmla="*/ 133 h 1534"/>
                <a:gd name="T56" fmla="*/ 1105 w 1328"/>
                <a:gd name="T57" fmla="*/ 116 h 1534"/>
                <a:gd name="T58" fmla="*/ 1098 w 1328"/>
                <a:gd name="T59" fmla="*/ 82 h 1534"/>
                <a:gd name="T60" fmla="*/ 1058 w 1328"/>
                <a:gd name="T61" fmla="*/ 71 h 1534"/>
                <a:gd name="T62" fmla="*/ 1016 w 1328"/>
                <a:gd name="T63" fmla="*/ 47 h 1534"/>
                <a:gd name="T64" fmla="*/ 1011 w 1328"/>
                <a:gd name="T65" fmla="*/ 13 h 1534"/>
                <a:gd name="T66" fmla="*/ 942 w 1328"/>
                <a:gd name="T67" fmla="*/ 27 h 1534"/>
                <a:gd name="T68" fmla="*/ 908 w 1328"/>
                <a:gd name="T69" fmla="*/ 0 h 1534"/>
                <a:gd name="T70" fmla="*/ 835 w 1328"/>
                <a:gd name="T71" fmla="*/ 30 h 1534"/>
                <a:gd name="T72" fmla="*/ 594 w 1328"/>
                <a:gd name="T73" fmla="*/ 64 h 1534"/>
                <a:gd name="T74" fmla="*/ 584 w 1328"/>
                <a:gd name="T75" fmla="*/ 78 h 1534"/>
                <a:gd name="T76" fmla="*/ 424 w 1328"/>
                <a:gd name="T77" fmla="*/ 83 h 1534"/>
                <a:gd name="T78" fmla="*/ 349 w 1328"/>
                <a:gd name="T79" fmla="*/ 1 h 1534"/>
                <a:gd name="T80" fmla="*/ 306 w 1328"/>
                <a:gd name="T81" fmla="*/ 36 h 1534"/>
                <a:gd name="T82" fmla="*/ 226 w 1328"/>
                <a:gd name="T83" fmla="*/ 37 h 1534"/>
                <a:gd name="T84" fmla="*/ 211 w 1328"/>
                <a:gd name="T85" fmla="*/ 64 h 1534"/>
                <a:gd name="T86" fmla="*/ 82 w 1328"/>
                <a:gd name="T87" fmla="*/ 473 h 1534"/>
                <a:gd name="T88" fmla="*/ 0 w 1328"/>
                <a:gd name="T89" fmla="*/ 879 h 1534"/>
                <a:gd name="T90" fmla="*/ 205 w 1328"/>
                <a:gd name="T91" fmla="*/ 1134 h 1534"/>
                <a:gd name="T92" fmla="*/ 413 w 1328"/>
                <a:gd name="T93" fmla="*/ 1428 h 1534"/>
                <a:gd name="T94" fmla="*/ 632 w 1328"/>
                <a:gd name="T95" fmla="*/ 1534 h 1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328" h="1534">
                  <a:moveTo>
                    <a:pt x="632" y="1534"/>
                  </a:moveTo>
                  <a:lnTo>
                    <a:pt x="659" y="1391"/>
                  </a:lnTo>
                  <a:lnTo>
                    <a:pt x="692" y="1364"/>
                  </a:lnTo>
                  <a:lnTo>
                    <a:pt x="772" y="1357"/>
                  </a:lnTo>
                  <a:lnTo>
                    <a:pt x="792" y="1319"/>
                  </a:lnTo>
                  <a:lnTo>
                    <a:pt x="850" y="1322"/>
                  </a:lnTo>
                  <a:lnTo>
                    <a:pt x="864" y="1237"/>
                  </a:lnTo>
                  <a:lnTo>
                    <a:pt x="877" y="1149"/>
                  </a:lnTo>
                  <a:lnTo>
                    <a:pt x="931" y="1029"/>
                  </a:lnTo>
                  <a:lnTo>
                    <a:pt x="973" y="1005"/>
                  </a:lnTo>
                  <a:lnTo>
                    <a:pt x="915" y="893"/>
                  </a:lnTo>
                  <a:lnTo>
                    <a:pt x="1061" y="882"/>
                  </a:lnTo>
                  <a:lnTo>
                    <a:pt x="1074" y="835"/>
                  </a:lnTo>
                  <a:lnTo>
                    <a:pt x="1147" y="790"/>
                  </a:lnTo>
                  <a:lnTo>
                    <a:pt x="1147" y="739"/>
                  </a:lnTo>
                  <a:lnTo>
                    <a:pt x="1112" y="716"/>
                  </a:lnTo>
                  <a:lnTo>
                    <a:pt x="1177" y="613"/>
                  </a:lnTo>
                  <a:lnTo>
                    <a:pt x="1181" y="582"/>
                  </a:lnTo>
                  <a:lnTo>
                    <a:pt x="1232" y="511"/>
                  </a:lnTo>
                  <a:lnTo>
                    <a:pt x="1245" y="464"/>
                  </a:lnTo>
                  <a:lnTo>
                    <a:pt x="1275" y="439"/>
                  </a:lnTo>
                  <a:lnTo>
                    <a:pt x="1270" y="368"/>
                  </a:lnTo>
                  <a:lnTo>
                    <a:pt x="1328" y="299"/>
                  </a:lnTo>
                  <a:lnTo>
                    <a:pt x="1313" y="205"/>
                  </a:lnTo>
                  <a:lnTo>
                    <a:pt x="1266" y="183"/>
                  </a:lnTo>
                  <a:lnTo>
                    <a:pt x="1266" y="102"/>
                  </a:lnTo>
                  <a:lnTo>
                    <a:pt x="1245" y="91"/>
                  </a:lnTo>
                  <a:lnTo>
                    <a:pt x="1139" y="133"/>
                  </a:lnTo>
                  <a:lnTo>
                    <a:pt x="1105" y="116"/>
                  </a:lnTo>
                  <a:lnTo>
                    <a:pt x="1098" y="82"/>
                  </a:lnTo>
                  <a:lnTo>
                    <a:pt x="1058" y="71"/>
                  </a:lnTo>
                  <a:lnTo>
                    <a:pt x="1016" y="47"/>
                  </a:lnTo>
                  <a:lnTo>
                    <a:pt x="1011" y="13"/>
                  </a:lnTo>
                  <a:lnTo>
                    <a:pt x="942" y="27"/>
                  </a:lnTo>
                  <a:lnTo>
                    <a:pt x="908" y="0"/>
                  </a:lnTo>
                  <a:lnTo>
                    <a:pt x="835" y="30"/>
                  </a:lnTo>
                  <a:lnTo>
                    <a:pt x="594" y="64"/>
                  </a:lnTo>
                  <a:lnTo>
                    <a:pt x="584" y="78"/>
                  </a:lnTo>
                  <a:lnTo>
                    <a:pt x="424" y="83"/>
                  </a:lnTo>
                  <a:lnTo>
                    <a:pt x="349" y="1"/>
                  </a:lnTo>
                  <a:lnTo>
                    <a:pt x="306" y="36"/>
                  </a:lnTo>
                  <a:lnTo>
                    <a:pt x="226" y="37"/>
                  </a:lnTo>
                  <a:lnTo>
                    <a:pt x="211" y="64"/>
                  </a:lnTo>
                  <a:lnTo>
                    <a:pt x="82" y="473"/>
                  </a:lnTo>
                  <a:lnTo>
                    <a:pt x="0" y="879"/>
                  </a:lnTo>
                  <a:lnTo>
                    <a:pt x="205" y="1134"/>
                  </a:lnTo>
                  <a:lnTo>
                    <a:pt x="413" y="1428"/>
                  </a:lnTo>
                  <a:lnTo>
                    <a:pt x="632" y="153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24" name="Freeform 312"/>
            <p:cNvSpPr>
              <a:spLocks/>
            </p:cNvSpPr>
            <p:nvPr/>
          </p:nvSpPr>
          <p:spPr bwMode="auto">
            <a:xfrm>
              <a:off x="7560" y="3556"/>
              <a:ext cx="222" cy="256"/>
            </a:xfrm>
            <a:custGeom>
              <a:avLst/>
              <a:gdLst>
                <a:gd name="T0" fmla="*/ 632 w 1328"/>
                <a:gd name="T1" fmla="*/ 1534 h 1534"/>
                <a:gd name="T2" fmla="*/ 659 w 1328"/>
                <a:gd name="T3" fmla="*/ 1391 h 1534"/>
                <a:gd name="T4" fmla="*/ 692 w 1328"/>
                <a:gd name="T5" fmla="*/ 1364 h 1534"/>
                <a:gd name="T6" fmla="*/ 772 w 1328"/>
                <a:gd name="T7" fmla="*/ 1357 h 1534"/>
                <a:gd name="T8" fmla="*/ 792 w 1328"/>
                <a:gd name="T9" fmla="*/ 1319 h 1534"/>
                <a:gd name="T10" fmla="*/ 850 w 1328"/>
                <a:gd name="T11" fmla="*/ 1322 h 1534"/>
                <a:gd name="T12" fmla="*/ 864 w 1328"/>
                <a:gd name="T13" fmla="*/ 1237 h 1534"/>
                <a:gd name="T14" fmla="*/ 877 w 1328"/>
                <a:gd name="T15" fmla="*/ 1149 h 1534"/>
                <a:gd name="T16" fmla="*/ 931 w 1328"/>
                <a:gd name="T17" fmla="*/ 1029 h 1534"/>
                <a:gd name="T18" fmla="*/ 973 w 1328"/>
                <a:gd name="T19" fmla="*/ 1005 h 1534"/>
                <a:gd name="T20" fmla="*/ 915 w 1328"/>
                <a:gd name="T21" fmla="*/ 893 h 1534"/>
                <a:gd name="T22" fmla="*/ 1061 w 1328"/>
                <a:gd name="T23" fmla="*/ 882 h 1534"/>
                <a:gd name="T24" fmla="*/ 1074 w 1328"/>
                <a:gd name="T25" fmla="*/ 835 h 1534"/>
                <a:gd name="T26" fmla="*/ 1147 w 1328"/>
                <a:gd name="T27" fmla="*/ 790 h 1534"/>
                <a:gd name="T28" fmla="*/ 1147 w 1328"/>
                <a:gd name="T29" fmla="*/ 739 h 1534"/>
                <a:gd name="T30" fmla="*/ 1112 w 1328"/>
                <a:gd name="T31" fmla="*/ 716 h 1534"/>
                <a:gd name="T32" fmla="*/ 1177 w 1328"/>
                <a:gd name="T33" fmla="*/ 613 h 1534"/>
                <a:gd name="T34" fmla="*/ 1181 w 1328"/>
                <a:gd name="T35" fmla="*/ 582 h 1534"/>
                <a:gd name="T36" fmla="*/ 1232 w 1328"/>
                <a:gd name="T37" fmla="*/ 511 h 1534"/>
                <a:gd name="T38" fmla="*/ 1245 w 1328"/>
                <a:gd name="T39" fmla="*/ 464 h 1534"/>
                <a:gd name="T40" fmla="*/ 1275 w 1328"/>
                <a:gd name="T41" fmla="*/ 439 h 1534"/>
                <a:gd name="T42" fmla="*/ 1270 w 1328"/>
                <a:gd name="T43" fmla="*/ 368 h 1534"/>
                <a:gd name="T44" fmla="*/ 1328 w 1328"/>
                <a:gd name="T45" fmla="*/ 299 h 1534"/>
                <a:gd name="T46" fmla="*/ 1313 w 1328"/>
                <a:gd name="T47" fmla="*/ 205 h 1534"/>
                <a:gd name="T48" fmla="*/ 1266 w 1328"/>
                <a:gd name="T49" fmla="*/ 183 h 1534"/>
                <a:gd name="T50" fmla="*/ 1266 w 1328"/>
                <a:gd name="T51" fmla="*/ 102 h 1534"/>
                <a:gd name="T52" fmla="*/ 1245 w 1328"/>
                <a:gd name="T53" fmla="*/ 91 h 1534"/>
                <a:gd name="T54" fmla="*/ 1139 w 1328"/>
                <a:gd name="T55" fmla="*/ 133 h 1534"/>
                <a:gd name="T56" fmla="*/ 1105 w 1328"/>
                <a:gd name="T57" fmla="*/ 116 h 1534"/>
                <a:gd name="T58" fmla="*/ 1098 w 1328"/>
                <a:gd name="T59" fmla="*/ 82 h 1534"/>
                <a:gd name="T60" fmla="*/ 1058 w 1328"/>
                <a:gd name="T61" fmla="*/ 71 h 1534"/>
                <a:gd name="T62" fmla="*/ 1016 w 1328"/>
                <a:gd name="T63" fmla="*/ 47 h 1534"/>
                <a:gd name="T64" fmla="*/ 1011 w 1328"/>
                <a:gd name="T65" fmla="*/ 13 h 1534"/>
                <a:gd name="T66" fmla="*/ 942 w 1328"/>
                <a:gd name="T67" fmla="*/ 27 h 1534"/>
                <a:gd name="T68" fmla="*/ 908 w 1328"/>
                <a:gd name="T69" fmla="*/ 0 h 1534"/>
                <a:gd name="T70" fmla="*/ 835 w 1328"/>
                <a:gd name="T71" fmla="*/ 30 h 1534"/>
                <a:gd name="T72" fmla="*/ 594 w 1328"/>
                <a:gd name="T73" fmla="*/ 64 h 1534"/>
                <a:gd name="T74" fmla="*/ 584 w 1328"/>
                <a:gd name="T75" fmla="*/ 78 h 1534"/>
                <a:gd name="T76" fmla="*/ 424 w 1328"/>
                <a:gd name="T77" fmla="*/ 83 h 1534"/>
                <a:gd name="T78" fmla="*/ 349 w 1328"/>
                <a:gd name="T79" fmla="*/ 1 h 1534"/>
                <a:gd name="T80" fmla="*/ 306 w 1328"/>
                <a:gd name="T81" fmla="*/ 36 h 1534"/>
                <a:gd name="T82" fmla="*/ 226 w 1328"/>
                <a:gd name="T83" fmla="*/ 37 h 1534"/>
                <a:gd name="T84" fmla="*/ 211 w 1328"/>
                <a:gd name="T85" fmla="*/ 64 h 1534"/>
                <a:gd name="T86" fmla="*/ 82 w 1328"/>
                <a:gd name="T87" fmla="*/ 473 h 1534"/>
                <a:gd name="T88" fmla="*/ 0 w 1328"/>
                <a:gd name="T89" fmla="*/ 879 h 1534"/>
                <a:gd name="T90" fmla="*/ 205 w 1328"/>
                <a:gd name="T91" fmla="*/ 1134 h 1534"/>
                <a:gd name="T92" fmla="*/ 413 w 1328"/>
                <a:gd name="T93" fmla="*/ 1428 h 1534"/>
                <a:gd name="T94" fmla="*/ 632 w 1328"/>
                <a:gd name="T95" fmla="*/ 1534 h 1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328" h="1534">
                  <a:moveTo>
                    <a:pt x="632" y="1534"/>
                  </a:moveTo>
                  <a:lnTo>
                    <a:pt x="659" y="1391"/>
                  </a:lnTo>
                  <a:lnTo>
                    <a:pt x="692" y="1364"/>
                  </a:lnTo>
                  <a:lnTo>
                    <a:pt x="772" y="1357"/>
                  </a:lnTo>
                  <a:lnTo>
                    <a:pt x="792" y="1319"/>
                  </a:lnTo>
                  <a:lnTo>
                    <a:pt x="850" y="1322"/>
                  </a:lnTo>
                  <a:lnTo>
                    <a:pt x="864" y="1237"/>
                  </a:lnTo>
                  <a:lnTo>
                    <a:pt x="877" y="1149"/>
                  </a:lnTo>
                  <a:lnTo>
                    <a:pt x="931" y="1029"/>
                  </a:lnTo>
                  <a:lnTo>
                    <a:pt x="973" y="1005"/>
                  </a:lnTo>
                  <a:lnTo>
                    <a:pt x="915" y="893"/>
                  </a:lnTo>
                  <a:lnTo>
                    <a:pt x="1061" y="882"/>
                  </a:lnTo>
                  <a:lnTo>
                    <a:pt x="1074" y="835"/>
                  </a:lnTo>
                  <a:lnTo>
                    <a:pt x="1147" y="790"/>
                  </a:lnTo>
                  <a:lnTo>
                    <a:pt x="1147" y="739"/>
                  </a:lnTo>
                  <a:lnTo>
                    <a:pt x="1112" y="716"/>
                  </a:lnTo>
                  <a:lnTo>
                    <a:pt x="1177" y="613"/>
                  </a:lnTo>
                  <a:lnTo>
                    <a:pt x="1181" y="582"/>
                  </a:lnTo>
                  <a:lnTo>
                    <a:pt x="1232" y="511"/>
                  </a:lnTo>
                  <a:lnTo>
                    <a:pt x="1245" y="464"/>
                  </a:lnTo>
                  <a:lnTo>
                    <a:pt x="1275" y="439"/>
                  </a:lnTo>
                  <a:lnTo>
                    <a:pt x="1270" y="368"/>
                  </a:lnTo>
                  <a:lnTo>
                    <a:pt x="1328" y="299"/>
                  </a:lnTo>
                  <a:lnTo>
                    <a:pt x="1313" y="205"/>
                  </a:lnTo>
                  <a:lnTo>
                    <a:pt x="1266" y="183"/>
                  </a:lnTo>
                  <a:lnTo>
                    <a:pt x="1266" y="102"/>
                  </a:lnTo>
                  <a:lnTo>
                    <a:pt x="1245" y="91"/>
                  </a:lnTo>
                  <a:lnTo>
                    <a:pt x="1139" y="133"/>
                  </a:lnTo>
                  <a:lnTo>
                    <a:pt x="1105" y="116"/>
                  </a:lnTo>
                  <a:lnTo>
                    <a:pt x="1098" y="82"/>
                  </a:lnTo>
                  <a:lnTo>
                    <a:pt x="1058" y="71"/>
                  </a:lnTo>
                  <a:lnTo>
                    <a:pt x="1016" y="47"/>
                  </a:lnTo>
                  <a:lnTo>
                    <a:pt x="1011" y="13"/>
                  </a:lnTo>
                  <a:lnTo>
                    <a:pt x="942" y="27"/>
                  </a:lnTo>
                  <a:lnTo>
                    <a:pt x="908" y="0"/>
                  </a:lnTo>
                  <a:lnTo>
                    <a:pt x="835" y="30"/>
                  </a:lnTo>
                  <a:lnTo>
                    <a:pt x="594" y="64"/>
                  </a:lnTo>
                  <a:lnTo>
                    <a:pt x="584" y="78"/>
                  </a:lnTo>
                  <a:lnTo>
                    <a:pt x="424" y="83"/>
                  </a:lnTo>
                  <a:lnTo>
                    <a:pt x="349" y="1"/>
                  </a:lnTo>
                  <a:lnTo>
                    <a:pt x="306" y="36"/>
                  </a:lnTo>
                  <a:lnTo>
                    <a:pt x="226" y="37"/>
                  </a:lnTo>
                  <a:lnTo>
                    <a:pt x="211" y="64"/>
                  </a:lnTo>
                  <a:lnTo>
                    <a:pt x="82" y="473"/>
                  </a:lnTo>
                  <a:lnTo>
                    <a:pt x="0" y="879"/>
                  </a:lnTo>
                  <a:lnTo>
                    <a:pt x="205" y="1134"/>
                  </a:lnTo>
                  <a:lnTo>
                    <a:pt x="413" y="1428"/>
                  </a:lnTo>
                  <a:lnTo>
                    <a:pt x="632" y="153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25" name="Freeform 313"/>
            <p:cNvSpPr>
              <a:spLocks/>
            </p:cNvSpPr>
            <p:nvPr/>
          </p:nvSpPr>
          <p:spPr bwMode="auto">
            <a:xfrm>
              <a:off x="7565" y="3131"/>
              <a:ext cx="168" cy="107"/>
            </a:xfrm>
            <a:custGeom>
              <a:avLst/>
              <a:gdLst>
                <a:gd name="T0" fmla="*/ 0 w 1011"/>
                <a:gd name="T1" fmla="*/ 199 h 638"/>
                <a:gd name="T2" fmla="*/ 54 w 1011"/>
                <a:gd name="T3" fmla="*/ 206 h 638"/>
                <a:gd name="T4" fmla="*/ 80 w 1011"/>
                <a:gd name="T5" fmla="*/ 256 h 638"/>
                <a:gd name="T6" fmla="*/ 318 w 1011"/>
                <a:gd name="T7" fmla="*/ 250 h 638"/>
                <a:gd name="T8" fmla="*/ 370 w 1011"/>
                <a:gd name="T9" fmla="*/ 305 h 638"/>
                <a:gd name="T10" fmla="*/ 540 w 1011"/>
                <a:gd name="T11" fmla="*/ 210 h 638"/>
                <a:gd name="T12" fmla="*/ 543 w 1011"/>
                <a:gd name="T13" fmla="*/ 139 h 638"/>
                <a:gd name="T14" fmla="*/ 664 w 1011"/>
                <a:gd name="T15" fmla="*/ 88 h 638"/>
                <a:gd name="T16" fmla="*/ 713 w 1011"/>
                <a:gd name="T17" fmla="*/ 134 h 638"/>
                <a:gd name="T18" fmla="*/ 876 w 1011"/>
                <a:gd name="T19" fmla="*/ 44 h 638"/>
                <a:gd name="T20" fmla="*/ 941 w 1011"/>
                <a:gd name="T21" fmla="*/ 0 h 638"/>
                <a:gd name="T22" fmla="*/ 1011 w 1011"/>
                <a:gd name="T23" fmla="*/ 10 h 638"/>
                <a:gd name="T24" fmla="*/ 907 w 1011"/>
                <a:gd name="T25" fmla="*/ 166 h 638"/>
                <a:gd name="T26" fmla="*/ 953 w 1011"/>
                <a:gd name="T27" fmla="*/ 219 h 638"/>
                <a:gd name="T28" fmla="*/ 948 w 1011"/>
                <a:gd name="T29" fmla="*/ 271 h 638"/>
                <a:gd name="T30" fmla="*/ 839 w 1011"/>
                <a:gd name="T31" fmla="*/ 374 h 638"/>
                <a:gd name="T32" fmla="*/ 826 w 1011"/>
                <a:gd name="T33" fmla="*/ 404 h 638"/>
                <a:gd name="T34" fmla="*/ 842 w 1011"/>
                <a:gd name="T35" fmla="*/ 439 h 638"/>
                <a:gd name="T36" fmla="*/ 871 w 1011"/>
                <a:gd name="T37" fmla="*/ 445 h 638"/>
                <a:gd name="T38" fmla="*/ 874 w 1011"/>
                <a:gd name="T39" fmla="*/ 498 h 638"/>
                <a:gd name="T40" fmla="*/ 815 w 1011"/>
                <a:gd name="T41" fmla="*/ 546 h 638"/>
                <a:gd name="T42" fmla="*/ 772 w 1011"/>
                <a:gd name="T43" fmla="*/ 635 h 638"/>
                <a:gd name="T44" fmla="*/ 721 w 1011"/>
                <a:gd name="T45" fmla="*/ 638 h 638"/>
                <a:gd name="T46" fmla="*/ 475 w 1011"/>
                <a:gd name="T47" fmla="*/ 527 h 638"/>
                <a:gd name="T48" fmla="*/ 397 w 1011"/>
                <a:gd name="T49" fmla="*/ 514 h 638"/>
                <a:gd name="T50" fmla="*/ 315 w 1011"/>
                <a:gd name="T51" fmla="*/ 486 h 638"/>
                <a:gd name="T52" fmla="*/ 243 w 1011"/>
                <a:gd name="T53" fmla="*/ 473 h 638"/>
                <a:gd name="T54" fmla="*/ 115 w 1011"/>
                <a:gd name="T55" fmla="*/ 502 h 638"/>
                <a:gd name="T56" fmla="*/ 115 w 1011"/>
                <a:gd name="T57" fmla="*/ 491 h 638"/>
                <a:gd name="T58" fmla="*/ 10 w 1011"/>
                <a:gd name="T59" fmla="*/ 305 h 638"/>
                <a:gd name="T60" fmla="*/ 0 w 1011"/>
                <a:gd name="T61" fmla="*/ 199 h 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11" h="638">
                  <a:moveTo>
                    <a:pt x="0" y="199"/>
                  </a:moveTo>
                  <a:lnTo>
                    <a:pt x="54" y="206"/>
                  </a:lnTo>
                  <a:lnTo>
                    <a:pt x="80" y="256"/>
                  </a:lnTo>
                  <a:lnTo>
                    <a:pt x="318" y="250"/>
                  </a:lnTo>
                  <a:lnTo>
                    <a:pt x="370" y="305"/>
                  </a:lnTo>
                  <a:lnTo>
                    <a:pt x="540" y="210"/>
                  </a:lnTo>
                  <a:lnTo>
                    <a:pt x="543" y="139"/>
                  </a:lnTo>
                  <a:lnTo>
                    <a:pt x="664" y="88"/>
                  </a:lnTo>
                  <a:lnTo>
                    <a:pt x="713" y="134"/>
                  </a:lnTo>
                  <a:lnTo>
                    <a:pt x="876" y="44"/>
                  </a:lnTo>
                  <a:lnTo>
                    <a:pt x="941" y="0"/>
                  </a:lnTo>
                  <a:lnTo>
                    <a:pt x="1011" y="10"/>
                  </a:lnTo>
                  <a:lnTo>
                    <a:pt x="907" y="166"/>
                  </a:lnTo>
                  <a:lnTo>
                    <a:pt x="953" y="219"/>
                  </a:lnTo>
                  <a:lnTo>
                    <a:pt x="948" y="271"/>
                  </a:lnTo>
                  <a:lnTo>
                    <a:pt x="839" y="374"/>
                  </a:lnTo>
                  <a:lnTo>
                    <a:pt x="826" y="404"/>
                  </a:lnTo>
                  <a:lnTo>
                    <a:pt x="842" y="439"/>
                  </a:lnTo>
                  <a:lnTo>
                    <a:pt x="871" y="445"/>
                  </a:lnTo>
                  <a:lnTo>
                    <a:pt x="874" y="498"/>
                  </a:lnTo>
                  <a:lnTo>
                    <a:pt x="815" y="546"/>
                  </a:lnTo>
                  <a:lnTo>
                    <a:pt x="772" y="635"/>
                  </a:lnTo>
                  <a:lnTo>
                    <a:pt x="721" y="638"/>
                  </a:lnTo>
                  <a:lnTo>
                    <a:pt x="475" y="527"/>
                  </a:lnTo>
                  <a:lnTo>
                    <a:pt x="397" y="514"/>
                  </a:lnTo>
                  <a:lnTo>
                    <a:pt x="315" y="486"/>
                  </a:lnTo>
                  <a:lnTo>
                    <a:pt x="243" y="473"/>
                  </a:lnTo>
                  <a:lnTo>
                    <a:pt x="115" y="502"/>
                  </a:lnTo>
                  <a:lnTo>
                    <a:pt x="115" y="491"/>
                  </a:lnTo>
                  <a:lnTo>
                    <a:pt x="10" y="305"/>
                  </a:lnTo>
                  <a:lnTo>
                    <a:pt x="0" y="19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26" name="Freeform 314"/>
            <p:cNvSpPr>
              <a:spLocks/>
            </p:cNvSpPr>
            <p:nvPr/>
          </p:nvSpPr>
          <p:spPr bwMode="auto">
            <a:xfrm>
              <a:off x="7565" y="3131"/>
              <a:ext cx="168" cy="107"/>
            </a:xfrm>
            <a:custGeom>
              <a:avLst/>
              <a:gdLst>
                <a:gd name="T0" fmla="*/ 0 w 1011"/>
                <a:gd name="T1" fmla="*/ 199 h 638"/>
                <a:gd name="T2" fmla="*/ 54 w 1011"/>
                <a:gd name="T3" fmla="*/ 206 h 638"/>
                <a:gd name="T4" fmla="*/ 80 w 1011"/>
                <a:gd name="T5" fmla="*/ 256 h 638"/>
                <a:gd name="T6" fmla="*/ 318 w 1011"/>
                <a:gd name="T7" fmla="*/ 250 h 638"/>
                <a:gd name="T8" fmla="*/ 370 w 1011"/>
                <a:gd name="T9" fmla="*/ 305 h 638"/>
                <a:gd name="T10" fmla="*/ 540 w 1011"/>
                <a:gd name="T11" fmla="*/ 210 h 638"/>
                <a:gd name="T12" fmla="*/ 543 w 1011"/>
                <a:gd name="T13" fmla="*/ 139 h 638"/>
                <a:gd name="T14" fmla="*/ 664 w 1011"/>
                <a:gd name="T15" fmla="*/ 88 h 638"/>
                <a:gd name="T16" fmla="*/ 713 w 1011"/>
                <a:gd name="T17" fmla="*/ 134 h 638"/>
                <a:gd name="T18" fmla="*/ 876 w 1011"/>
                <a:gd name="T19" fmla="*/ 44 h 638"/>
                <a:gd name="T20" fmla="*/ 941 w 1011"/>
                <a:gd name="T21" fmla="*/ 0 h 638"/>
                <a:gd name="T22" fmla="*/ 1011 w 1011"/>
                <a:gd name="T23" fmla="*/ 10 h 638"/>
                <a:gd name="T24" fmla="*/ 907 w 1011"/>
                <a:gd name="T25" fmla="*/ 166 h 638"/>
                <a:gd name="T26" fmla="*/ 953 w 1011"/>
                <a:gd name="T27" fmla="*/ 219 h 638"/>
                <a:gd name="T28" fmla="*/ 948 w 1011"/>
                <a:gd name="T29" fmla="*/ 271 h 638"/>
                <a:gd name="T30" fmla="*/ 839 w 1011"/>
                <a:gd name="T31" fmla="*/ 374 h 638"/>
                <a:gd name="T32" fmla="*/ 826 w 1011"/>
                <a:gd name="T33" fmla="*/ 404 h 638"/>
                <a:gd name="T34" fmla="*/ 842 w 1011"/>
                <a:gd name="T35" fmla="*/ 439 h 638"/>
                <a:gd name="T36" fmla="*/ 871 w 1011"/>
                <a:gd name="T37" fmla="*/ 445 h 638"/>
                <a:gd name="T38" fmla="*/ 874 w 1011"/>
                <a:gd name="T39" fmla="*/ 498 h 638"/>
                <a:gd name="T40" fmla="*/ 815 w 1011"/>
                <a:gd name="T41" fmla="*/ 546 h 638"/>
                <a:gd name="T42" fmla="*/ 772 w 1011"/>
                <a:gd name="T43" fmla="*/ 635 h 638"/>
                <a:gd name="T44" fmla="*/ 721 w 1011"/>
                <a:gd name="T45" fmla="*/ 638 h 638"/>
                <a:gd name="T46" fmla="*/ 475 w 1011"/>
                <a:gd name="T47" fmla="*/ 527 h 638"/>
                <a:gd name="T48" fmla="*/ 397 w 1011"/>
                <a:gd name="T49" fmla="*/ 514 h 638"/>
                <a:gd name="T50" fmla="*/ 315 w 1011"/>
                <a:gd name="T51" fmla="*/ 486 h 638"/>
                <a:gd name="T52" fmla="*/ 243 w 1011"/>
                <a:gd name="T53" fmla="*/ 473 h 638"/>
                <a:gd name="T54" fmla="*/ 115 w 1011"/>
                <a:gd name="T55" fmla="*/ 502 h 638"/>
                <a:gd name="T56" fmla="*/ 115 w 1011"/>
                <a:gd name="T57" fmla="*/ 491 h 638"/>
                <a:gd name="T58" fmla="*/ 10 w 1011"/>
                <a:gd name="T59" fmla="*/ 305 h 638"/>
                <a:gd name="T60" fmla="*/ 0 w 1011"/>
                <a:gd name="T61" fmla="*/ 199 h 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11" h="638">
                  <a:moveTo>
                    <a:pt x="0" y="199"/>
                  </a:moveTo>
                  <a:lnTo>
                    <a:pt x="54" y="206"/>
                  </a:lnTo>
                  <a:lnTo>
                    <a:pt x="80" y="256"/>
                  </a:lnTo>
                  <a:lnTo>
                    <a:pt x="318" y="250"/>
                  </a:lnTo>
                  <a:lnTo>
                    <a:pt x="370" y="305"/>
                  </a:lnTo>
                  <a:lnTo>
                    <a:pt x="540" y="210"/>
                  </a:lnTo>
                  <a:lnTo>
                    <a:pt x="543" y="139"/>
                  </a:lnTo>
                  <a:lnTo>
                    <a:pt x="664" y="88"/>
                  </a:lnTo>
                  <a:lnTo>
                    <a:pt x="713" y="134"/>
                  </a:lnTo>
                  <a:lnTo>
                    <a:pt x="876" y="44"/>
                  </a:lnTo>
                  <a:lnTo>
                    <a:pt x="941" y="0"/>
                  </a:lnTo>
                  <a:lnTo>
                    <a:pt x="1011" y="10"/>
                  </a:lnTo>
                  <a:lnTo>
                    <a:pt x="907" y="166"/>
                  </a:lnTo>
                  <a:lnTo>
                    <a:pt x="953" y="219"/>
                  </a:lnTo>
                  <a:lnTo>
                    <a:pt x="948" y="271"/>
                  </a:lnTo>
                  <a:lnTo>
                    <a:pt x="839" y="374"/>
                  </a:lnTo>
                  <a:lnTo>
                    <a:pt x="826" y="404"/>
                  </a:lnTo>
                  <a:lnTo>
                    <a:pt x="842" y="439"/>
                  </a:lnTo>
                  <a:lnTo>
                    <a:pt x="871" y="445"/>
                  </a:lnTo>
                  <a:lnTo>
                    <a:pt x="874" y="498"/>
                  </a:lnTo>
                  <a:lnTo>
                    <a:pt x="815" y="546"/>
                  </a:lnTo>
                  <a:lnTo>
                    <a:pt x="772" y="635"/>
                  </a:lnTo>
                  <a:lnTo>
                    <a:pt x="721" y="638"/>
                  </a:lnTo>
                  <a:lnTo>
                    <a:pt x="475" y="527"/>
                  </a:lnTo>
                  <a:lnTo>
                    <a:pt x="397" y="514"/>
                  </a:lnTo>
                  <a:lnTo>
                    <a:pt x="315" y="486"/>
                  </a:lnTo>
                  <a:lnTo>
                    <a:pt x="243" y="473"/>
                  </a:lnTo>
                  <a:lnTo>
                    <a:pt x="115" y="502"/>
                  </a:lnTo>
                  <a:lnTo>
                    <a:pt x="115" y="491"/>
                  </a:lnTo>
                  <a:lnTo>
                    <a:pt x="10" y="305"/>
                  </a:lnTo>
                  <a:lnTo>
                    <a:pt x="0" y="19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27" name="Freeform 315"/>
            <p:cNvSpPr>
              <a:spLocks/>
            </p:cNvSpPr>
            <p:nvPr/>
          </p:nvSpPr>
          <p:spPr bwMode="auto">
            <a:xfrm>
              <a:off x="7577" y="3210"/>
              <a:ext cx="129" cy="69"/>
            </a:xfrm>
            <a:custGeom>
              <a:avLst/>
              <a:gdLst>
                <a:gd name="T0" fmla="*/ 29 w 779"/>
                <a:gd name="T1" fmla="*/ 198 h 414"/>
                <a:gd name="T2" fmla="*/ 210 w 779"/>
                <a:gd name="T3" fmla="*/ 244 h 414"/>
                <a:gd name="T4" fmla="*/ 258 w 779"/>
                <a:gd name="T5" fmla="*/ 231 h 414"/>
                <a:gd name="T6" fmla="*/ 323 w 779"/>
                <a:gd name="T7" fmla="*/ 231 h 414"/>
                <a:gd name="T8" fmla="*/ 395 w 779"/>
                <a:gd name="T9" fmla="*/ 363 h 414"/>
                <a:gd name="T10" fmla="*/ 465 w 779"/>
                <a:gd name="T11" fmla="*/ 362 h 414"/>
                <a:gd name="T12" fmla="*/ 530 w 779"/>
                <a:gd name="T13" fmla="*/ 407 h 414"/>
                <a:gd name="T14" fmla="*/ 662 w 779"/>
                <a:gd name="T15" fmla="*/ 414 h 414"/>
                <a:gd name="T16" fmla="*/ 672 w 779"/>
                <a:gd name="T17" fmla="*/ 368 h 414"/>
                <a:gd name="T18" fmla="*/ 779 w 779"/>
                <a:gd name="T19" fmla="*/ 368 h 414"/>
                <a:gd name="T20" fmla="*/ 763 w 779"/>
                <a:gd name="T21" fmla="*/ 268 h 414"/>
                <a:gd name="T22" fmla="*/ 701 w 779"/>
                <a:gd name="T23" fmla="*/ 163 h 414"/>
                <a:gd name="T24" fmla="*/ 659 w 779"/>
                <a:gd name="T25" fmla="*/ 166 h 414"/>
                <a:gd name="T26" fmla="*/ 401 w 779"/>
                <a:gd name="T27" fmla="*/ 50 h 414"/>
                <a:gd name="T28" fmla="*/ 342 w 779"/>
                <a:gd name="T29" fmla="*/ 43 h 414"/>
                <a:gd name="T30" fmla="*/ 186 w 779"/>
                <a:gd name="T31" fmla="*/ 0 h 414"/>
                <a:gd name="T32" fmla="*/ 46 w 779"/>
                <a:gd name="T33" fmla="*/ 29 h 414"/>
                <a:gd name="T34" fmla="*/ 0 w 779"/>
                <a:gd name="T35" fmla="*/ 107 h 414"/>
                <a:gd name="T36" fmla="*/ 29 w 779"/>
                <a:gd name="T37" fmla="*/ 198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79" h="414">
                  <a:moveTo>
                    <a:pt x="29" y="198"/>
                  </a:moveTo>
                  <a:lnTo>
                    <a:pt x="210" y="244"/>
                  </a:lnTo>
                  <a:lnTo>
                    <a:pt x="258" y="231"/>
                  </a:lnTo>
                  <a:lnTo>
                    <a:pt x="323" y="231"/>
                  </a:lnTo>
                  <a:lnTo>
                    <a:pt x="395" y="363"/>
                  </a:lnTo>
                  <a:lnTo>
                    <a:pt x="465" y="362"/>
                  </a:lnTo>
                  <a:lnTo>
                    <a:pt x="530" y="407"/>
                  </a:lnTo>
                  <a:lnTo>
                    <a:pt x="662" y="414"/>
                  </a:lnTo>
                  <a:lnTo>
                    <a:pt x="672" y="368"/>
                  </a:lnTo>
                  <a:lnTo>
                    <a:pt x="779" y="368"/>
                  </a:lnTo>
                  <a:lnTo>
                    <a:pt x="763" y="268"/>
                  </a:lnTo>
                  <a:lnTo>
                    <a:pt x="701" y="163"/>
                  </a:lnTo>
                  <a:lnTo>
                    <a:pt x="659" y="166"/>
                  </a:lnTo>
                  <a:lnTo>
                    <a:pt x="401" y="50"/>
                  </a:lnTo>
                  <a:lnTo>
                    <a:pt x="342" y="43"/>
                  </a:lnTo>
                  <a:lnTo>
                    <a:pt x="186" y="0"/>
                  </a:lnTo>
                  <a:lnTo>
                    <a:pt x="46" y="29"/>
                  </a:lnTo>
                  <a:lnTo>
                    <a:pt x="0" y="107"/>
                  </a:lnTo>
                  <a:lnTo>
                    <a:pt x="29" y="19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28" name="Freeform 316"/>
            <p:cNvSpPr>
              <a:spLocks/>
            </p:cNvSpPr>
            <p:nvPr/>
          </p:nvSpPr>
          <p:spPr bwMode="auto">
            <a:xfrm>
              <a:off x="7577" y="3210"/>
              <a:ext cx="129" cy="69"/>
            </a:xfrm>
            <a:custGeom>
              <a:avLst/>
              <a:gdLst>
                <a:gd name="T0" fmla="*/ 29 w 779"/>
                <a:gd name="T1" fmla="*/ 198 h 414"/>
                <a:gd name="T2" fmla="*/ 210 w 779"/>
                <a:gd name="T3" fmla="*/ 244 h 414"/>
                <a:gd name="T4" fmla="*/ 258 w 779"/>
                <a:gd name="T5" fmla="*/ 231 h 414"/>
                <a:gd name="T6" fmla="*/ 323 w 779"/>
                <a:gd name="T7" fmla="*/ 231 h 414"/>
                <a:gd name="T8" fmla="*/ 395 w 779"/>
                <a:gd name="T9" fmla="*/ 363 h 414"/>
                <a:gd name="T10" fmla="*/ 465 w 779"/>
                <a:gd name="T11" fmla="*/ 362 h 414"/>
                <a:gd name="T12" fmla="*/ 530 w 779"/>
                <a:gd name="T13" fmla="*/ 407 h 414"/>
                <a:gd name="T14" fmla="*/ 662 w 779"/>
                <a:gd name="T15" fmla="*/ 414 h 414"/>
                <a:gd name="T16" fmla="*/ 672 w 779"/>
                <a:gd name="T17" fmla="*/ 368 h 414"/>
                <a:gd name="T18" fmla="*/ 779 w 779"/>
                <a:gd name="T19" fmla="*/ 368 h 414"/>
                <a:gd name="T20" fmla="*/ 763 w 779"/>
                <a:gd name="T21" fmla="*/ 268 h 414"/>
                <a:gd name="T22" fmla="*/ 701 w 779"/>
                <a:gd name="T23" fmla="*/ 163 h 414"/>
                <a:gd name="T24" fmla="*/ 659 w 779"/>
                <a:gd name="T25" fmla="*/ 166 h 414"/>
                <a:gd name="T26" fmla="*/ 401 w 779"/>
                <a:gd name="T27" fmla="*/ 50 h 414"/>
                <a:gd name="T28" fmla="*/ 342 w 779"/>
                <a:gd name="T29" fmla="*/ 43 h 414"/>
                <a:gd name="T30" fmla="*/ 186 w 779"/>
                <a:gd name="T31" fmla="*/ 0 h 414"/>
                <a:gd name="T32" fmla="*/ 46 w 779"/>
                <a:gd name="T33" fmla="*/ 29 h 414"/>
                <a:gd name="T34" fmla="*/ 0 w 779"/>
                <a:gd name="T35" fmla="*/ 107 h 414"/>
                <a:gd name="T36" fmla="*/ 29 w 779"/>
                <a:gd name="T37" fmla="*/ 198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79" h="414">
                  <a:moveTo>
                    <a:pt x="29" y="198"/>
                  </a:moveTo>
                  <a:lnTo>
                    <a:pt x="210" y="244"/>
                  </a:lnTo>
                  <a:lnTo>
                    <a:pt x="258" y="231"/>
                  </a:lnTo>
                  <a:lnTo>
                    <a:pt x="323" y="231"/>
                  </a:lnTo>
                  <a:lnTo>
                    <a:pt x="395" y="363"/>
                  </a:lnTo>
                  <a:lnTo>
                    <a:pt x="465" y="362"/>
                  </a:lnTo>
                  <a:lnTo>
                    <a:pt x="530" y="407"/>
                  </a:lnTo>
                  <a:lnTo>
                    <a:pt x="662" y="414"/>
                  </a:lnTo>
                  <a:lnTo>
                    <a:pt x="672" y="368"/>
                  </a:lnTo>
                  <a:lnTo>
                    <a:pt x="779" y="368"/>
                  </a:lnTo>
                  <a:lnTo>
                    <a:pt x="763" y="268"/>
                  </a:lnTo>
                  <a:lnTo>
                    <a:pt x="701" y="163"/>
                  </a:lnTo>
                  <a:lnTo>
                    <a:pt x="659" y="166"/>
                  </a:lnTo>
                  <a:lnTo>
                    <a:pt x="401" y="50"/>
                  </a:lnTo>
                  <a:lnTo>
                    <a:pt x="342" y="43"/>
                  </a:lnTo>
                  <a:lnTo>
                    <a:pt x="186" y="0"/>
                  </a:lnTo>
                  <a:lnTo>
                    <a:pt x="46" y="29"/>
                  </a:lnTo>
                  <a:lnTo>
                    <a:pt x="0" y="107"/>
                  </a:lnTo>
                  <a:lnTo>
                    <a:pt x="29" y="19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29" name="Freeform 317"/>
            <p:cNvSpPr>
              <a:spLocks/>
            </p:cNvSpPr>
            <p:nvPr/>
          </p:nvSpPr>
          <p:spPr bwMode="auto">
            <a:xfrm>
              <a:off x="7966" y="2163"/>
              <a:ext cx="288" cy="202"/>
            </a:xfrm>
            <a:custGeom>
              <a:avLst/>
              <a:gdLst>
                <a:gd name="T0" fmla="*/ 1646 w 1724"/>
                <a:gd name="T1" fmla="*/ 1209 h 1209"/>
                <a:gd name="T2" fmla="*/ 1198 w 1724"/>
                <a:gd name="T3" fmla="*/ 1203 h 1209"/>
                <a:gd name="T4" fmla="*/ 1146 w 1724"/>
                <a:gd name="T5" fmla="*/ 1122 h 1209"/>
                <a:gd name="T6" fmla="*/ 1065 w 1724"/>
                <a:gd name="T7" fmla="*/ 1056 h 1209"/>
                <a:gd name="T8" fmla="*/ 1012 w 1724"/>
                <a:gd name="T9" fmla="*/ 1035 h 1209"/>
                <a:gd name="T10" fmla="*/ 669 w 1724"/>
                <a:gd name="T11" fmla="*/ 777 h 1209"/>
                <a:gd name="T12" fmla="*/ 589 w 1724"/>
                <a:gd name="T13" fmla="*/ 800 h 1209"/>
                <a:gd name="T14" fmla="*/ 417 w 1724"/>
                <a:gd name="T15" fmla="*/ 893 h 1209"/>
                <a:gd name="T16" fmla="*/ 165 w 1724"/>
                <a:gd name="T17" fmla="*/ 816 h 1209"/>
                <a:gd name="T18" fmla="*/ 55 w 1724"/>
                <a:gd name="T19" fmla="*/ 697 h 1209"/>
                <a:gd name="T20" fmla="*/ 35 w 1724"/>
                <a:gd name="T21" fmla="*/ 744 h 1209"/>
                <a:gd name="T22" fmla="*/ 74 w 1724"/>
                <a:gd name="T23" fmla="*/ 800 h 1209"/>
                <a:gd name="T24" fmla="*/ 53 w 1724"/>
                <a:gd name="T25" fmla="*/ 824 h 1209"/>
                <a:gd name="T26" fmla="*/ 25 w 1724"/>
                <a:gd name="T27" fmla="*/ 788 h 1209"/>
                <a:gd name="T28" fmla="*/ 0 w 1724"/>
                <a:gd name="T29" fmla="*/ 750 h 1209"/>
                <a:gd name="T30" fmla="*/ 16 w 1724"/>
                <a:gd name="T31" fmla="*/ 589 h 1209"/>
                <a:gd name="T32" fmla="*/ 136 w 1724"/>
                <a:gd name="T33" fmla="*/ 254 h 1209"/>
                <a:gd name="T34" fmla="*/ 138 w 1724"/>
                <a:gd name="T35" fmla="*/ 13 h 1209"/>
                <a:gd name="T36" fmla="*/ 208 w 1724"/>
                <a:gd name="T37" fmla="*/ 0 h 1209"/>
                <a:gd name="T38" fmla="*/ 267 w 1724"/>
                <a:gd name="T39" fmla="*/ 43 h 1209"/>
                <a:gd name="T40" fmla="*/ 706 w 1724"/>
                <a:gd name="T41" fmla="*/ 403 h 1209"/>
                <a:gd name="T42" fmla="*/ 766 w 1724"/>
                <a:gd name="T43" fmla="*/ 422 h 1209"/>
                <a:gd name="T44" fmla="*/ 789 w 1724"/>
                <a:gd name="T45" fmla="*/ 397 h 1209"/>
                <a:gd name="T46" fmla="*/ 960 w 1724"/>
                <a:gd name="T47" fmla="*/ 403 h 1209"/>
                <a:gd name="T48" fmla="*/ 1065 w 1724"/>
                <a:gd name="T49" fmla="*/ 478 h 1209"/>
                <a:gd name="T50" fmla="*/ 1156 w 1724"/>
                <a:gd name="T51" fmla="*/ 591 h 1209"/>
                <a:gd name="T52" fmla="*/ 1179 w 1724"/>
                <a:gd name="T53" fmla="*/ 639 h 1209"/>
                <a:gd name="T54" fmla="*/ 1198 w 1724"/>
                <a:gd name="T55" fmla="*/ 713 h 1209"/>
                <a:gd name="T56" fmla="*/ 1326 w 1724"/>
                <a:gd name="T57" fmla="*/ 835 h 1209"/>
                <a:gd name="T58" fmla="*/ 1425 w 1724"/>
                <a:gd name="T59" fmla="*/ 846 h 1209"/>
                <a:gd name="T60" fmla="*/ 1724 w 1724"/>
                <a:gd name="T61" fmla="*/ 1001 h 1209"/>
                <a:gd name="T62" fmla="*/ 1658 w 1724"/>
                <a:gd name="T63" fmla="*/ 1156 h 1209"/>
                <a:gd name="T64" fmla="*/ 1646 w 1724"/>
                <a:gd name="T65" fmla="*/ 1209 h 1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724" h="1209">
                  <a:moveTo>
                    <a:pt x="1646" y="1209"/>
                  </a:moveTo>
                  <a:lnTo>
                    <a:pt x="1198" y="1203"/>
                  </a:lnTo>
                  <a:lnTo>
                    <a:pt x="1146" y="1122"/>
                  </a:lnTo>
                  <a:lnTo>
                    <a:pt x="1065" y="1056"/>
                  </a:lnTo>
                  <a:lnTo>
                    <a:pt x="1012" y="1035"/>
                  </a:lnTo>
                  <a:lnTo>
                    <a:pt x="669" y="777"/>
                  </a:lnTo>
                  <a:lnTo>
                    <a:pt x="589" y="800"/>
                  </a:lnTo>
                  <a:lnTo>
                    <a:pt x="417" y="893"/>
                  </a:lnTo>
                  <a:lnTo>
                    <a:pt x="165" y="816"/>
                  </a:lnTo>
                  <a:lnTo>
                    <a:pt x="55" y="697"/>
                  </a:lnTo>
                  <a:lnTo>
                    <a:pt x="35" y="744"/>
                  </a:lnTo>
                  <a:lnTo>
                    <a:pt x="74" y="800"/>
                  </a:lnTo>
                  <a:lnTo>
                    <a:pt x="53" y="824"/>
                  </a:lnTo>
                  <a:lnTo>
                    <a:pt x="25" y="788"/>
                  </a:lnTo>
                  <a:lnTo>
                    <a:pt x="0" y="750"/>
                  </a:lnTo>
                  <a:lnTo>
                    <a:pt x="16" y="589"/>
                  </a:lnTo>
                  <a:lnTo>
                    <a:pt x="136" y="254"/>
                  </a:lnTo>
                  <a:lnTo>
                    <a:pt x="138" y="13"/>
                  </a:lnTo>
                  <a:lnTo>
                    <a:pt x="208" y="0"/>
                  </a:lnTo>
                  <a:lnTo>
                    <a:pt x="267" y="43"/>
                  </a:lnTo>
                  <a:lnTo>
                    <a:pt x="706" y="403"/>
                  </a:lnTo>
                  <a:lnTo>
                    <a:pt x="766" y="422"/>
                  </a:lnTo>
                  <a:lnTo>
                    <a:pt x="789" y="397"/>
                  </a:lnTo>
                  <a:lnTo>
                    <a:pt x="960" y="403"/>
                  </a:lnTo>
                  <a:lnTo>
                    <a:pt x="1065" y="478"/>
                  </a:lnTo>
                  <a:lnTo>
                    <a:pt x="1156" y="591"/>
                  </a:lnTo>
                  <a:lnTo>
                    <a:pt x="1179" y="639"/>
                  </a:lnTo>
                  <a:lnTo>
                    <a:pt x="1198" y="713"/>
                  </a:lnTo>
                  <a:lnTo>
                    <a:pt x="1326" y="835"/>
                  </a:lnTo>
                  <a:lnTo>
                    <a:pt x="1425" y="846"/>
                  </a:lnTo>
                  <a:lnTo>
                    <a:pt x="1724" y="1001"/>
                  </a:lnTo>
                  <a:lnTo>
                    <a:pt x="1658" y="1156"/>
                  </a:lnTo>
                  <a:lnTo>
                    <a:pt x="1646" y="120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30" name="Freeform 318"/>
            <p:cNvSpPr>
              <a:spLocks/>
            </p:cNvSpPr>
            <p:nvPr/>
          </p:nvSpPr>
          <p:spPr bwMode="auto">
            <a:xfrm>
              <a:off x="7966" y="2163"/>
              <a:ext cx="288" cy="202"/>
            </a:xfrm>
            <a:custGeom>
              <a:avLst/>
              <a:gdLst>
                <a:gd name="T0" fmla="*/ 1646 w 1724"/>
                <a:gd name="T1" fmla="*/ 1209 h 1209"/>
                <a:gd name="T2" fmla="*/ 1198 w 1724"/>
                <a:gd name="T3" fmla="*/ 1203 h 1209"/>
                <a:gd name="T4" fmla="*/ 1146 w 1724"/>
                <a:gd name="T5" fmla="*/ 1122 h 1209"/>
                <a:gd name="T6" fmla="*/ 1065 w 1724"/>
                <a:gd name="T7" fmla="*/ 1056 h 1209"/>
                <a:gd name="T8" fmla="*/ 1012 w 1724"/>
                <a:gd name="T9" fmla="*/ 1035 h 1209"/>
                <a:gd name="T10" fmla="*/ 669 w 1724"/>
                <a:gd name="T11" fmla="*/ 777 h 1209"/>
                <a:gd name="T12" fmla="*/ 589 w 1724"/>
                <a:gd name="T13" fmla="*/ 800 h 1209"/>
                <a:gd name="T14" fmla="*/ 417 w 1724"/>
                <a:gd name="T15" fmla="*/ 893 h 1209"/>
                <a:gd name="T16" fmla="*/ 165 w 1724"/>
                <a:gd name="T17" fmla="*/ 816 h 1209"/>
                <a:gd name="T18" fmla="*/ 55 w 1724"/>
                <a:gd name="T19" fmla="*/ 697 h 1209"/>
                <a:gd name="T20" fmla="*/ 35 w 1724"/>
                <a:gd name="T21" fmla="*/ 744 h 1209"/>
                <a:gd name="T22" fmla="*/ 74 w 1724"/>
                <a:gd name="T23" fmla="*/ 800 h 1209"/>
                <a:gd name="T24" fmla="*/ 53 w 1724"/>
                <a:gd name="T25" fmla="*/ 824 h 1209"/>
                <a:gd name="T26" fmla="*/ 25 w 1724"/>
                <a:gd name="T27" fmla="*/ 788 h 1209"/>
                <a:gd name="T28" fmla="*/ 0 w 1724"/>
                <a:gd name="T29" fmla="*/ 750 h 1209"/>
                <a:gd name="T30" fmla="*/ 16 w 1724"/>
                <a:gd name="T31" fmla="*/ 589 h 1209"/>
                <a:gd name="T32" fmla="*/ 136 w 1724"/>
                <a:gd name="T33" fmla="*/ 254 h 1209"/>
                <a:gd name="T34" fmla="*/ 138 w 1724"/>
                <a:gd name="T35" fmla="*/ 13 h 1209"/>
                <a:gd name="T36" fmla="*/ 208 w 1724"/>
                <a:gd name="T37" fmla="*/ 0 h 1209"/>
                <a:gd name="T38" fmla="*/ 267 w 1724"/>
                <a:gd name="T39" fmla="*/ 43 h 1209"/>
                <a:gd name="T40" fmla="*/ 706 w 1724"/>
                <a:gd name="T41" fmla="*/ 403 h 1209"/>
                <a:gd name="T42" fmla="*/ 766 w 1724"/>
                <a:gd name="T43" fmla="*/ 422 h 1209"/>
                <a:gd name="T44" fmla="*/ 789 w 1724"/>
                <a:gd name="T45" fmla="*/ 397 h 1209"/>
                <a:gd name="T46" fmla="*/ 960 w 1724"/>
                <a:gd name="T47" fmla="*/ 403 h 1209"/>
                <a:gd name="T48" fmla="*/ 1065 w 1724"/>
                <a:gd name="T49" fmla="*/ 478 h 1209"/>
                <a:gd name="T50" fmla="*/ 1156 w 1724"/>
                <a:gd name="T51" fmla="*/ 591 h 1209"/>
                <a:gd name="T52" fmla="*/ 1179 w 1724"/>
                <a:gd name="T53" fmla="*/ 639 h 1209"/>
                <a:gd name="T54" fmla="*/ 1198 w 1724"/>
                <a:gd name="T55" fmla="*/ 713 h 1209"/>
                <a:gd name="T56" fmla="*/ 1326 w 1724"/>
                <a:gd name="T57" fmla="*/ 835 h 1209"/>
                <a:gd name="T58" fmla="*/ 1425 w 1724"/>
                <a:gd name="T59" fmla="*/ 846 h 1209"/>
                <a:gd name="T60" fmla="*/ 1724 w 1724"/>
                <a:gd name="T61" fmla="*/ 1001 h 1209"/>
                <a:gd name="T62" fmla="*/ 1658 w 1724"/>
                <a:gd name="T63" fmla="*/ 1156 h 1209"/>
                <a:gd name="T64" fmla="*/ 1646 w 1724"/>
                <a:gd name="T65" fmla="*/ 1209 h 1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724" h="1209">
                  <a:moveTo>
                    <a:pt x="1646" y="1209"/>
                  </a:moveTo>
                  <a:lnTo>
                    <a:pt x="1198" y="1203"/>
                  </a:lnTo>
                  <a:lnTo>
                    <a:pt x="1146" y="1122"/>
                  </a:lnTo>
                  <a:lnTo>
                    <a:pt x="1065" y="1056"/>
                  </a:lnTo>
                  <a:lnTo>
                    <a:pt x="1012" y="1035"/>
                  </a:lnTo>
                  <a:lnTo>
                    <a:pt x="669" y="777"/>
                  </a:lnTo>
                  <a:lnTo>
                    <a:pt x="589" y="800"/>
                  </a:lnTo>
                  <a:lnTo>
                    <a:pt x="417" y="893"/>
                  </a:lnTo>
                  <a:lnTo>
                    <a:pt x="165" y="816"/>
                  </a:lnTo>
                  <a:lnTo>
                    <a:pt x="55" y="697"/>
                  </a:lnTo>
                  <a:lnTo>
                    <a:pt x="35" y="744"/>
                  </a:lnTo>
                  <a:lnTo>
                    <a:pt x="74" y="800"/>
                  </a:lnTo>
                  <a:lnTo>
                    <a:pt x="53" y="824"/>
                  </a:lnTo>
                  <a:lnTo>
                    <a:pt x="25" y="788"/>
                  </a:lnTo>
                  <a:lnTo>
                    <a:pt x="0" y="750"/>
                  </a:lnTo>
                  <a:lnTo>
                    <a:pt x="16" y="589"/>
                  </a:lnTo>
                  <a:lnTo>
                    <a:pt x="136" y="254"/>
                  </a:lnTo>
                  <a:lnTo>
                    <a:pt x="138" y="13"/>
                  </a:lnTo>
                  <a:lnTo>
                    <a:pt x="208" y="0"/>
                  </a:lnTo>
                  <a:lnTo>
                    <a:pt x="267" y="43"/>
                  </a:lnTo>
                  <a:lnTo>
                    <a:pt x="706" y="403"/>
                  </a:lnTo>
                  <a:lnTo>
                    <a:pt x="766" y="422"/>
                  </a:lnTo>
                  <a:lnTo>
                    <a:pt x="789" y="397"/>
                  </a:lnTo>
                  <a:lnTo>
                    <a:pt x="960" y="403"/>
                  </a:lnTo>
                  <a:lnTo>
                    <a:pt x="1065" y="478"/>
                  </a:lnTo>
                  <a:lnTo>
                    <a:pt x="1156" y="591"/>
                  </a:lnTo>
                  <a:lnTo>
                    <a:pt x="1179" y="639"/>
                  </a:lnTo>
                  <a:lnTo>
                    <a:pt x="1198" y="713"/>
                  </a:lnTo>
                  <a:lnTo>
                    <a:pt x="1326" y="835"/>
                  </a:lnTo>
                  <a:lnTo>
                    <a:pt x="1425" y="846"/>
                  </a:lnTo>
                  <a:lnTo>
                    <a:pt x="1724" y="1001"/>
                  </a:lnTo>
                  <a:lnTo>
                    <a:pt x="1658" y="1156"/>
                  </a:lnTo>
                  <a:lnTo>
                    <a:pt x="1646" y="120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31" name="Freeform 319"/>
            <p:cNvSpPr>
              <a:spLocks/>
            </p:cNvSpPr>
            <p:nvPr/>
          </p:nvSpPr>
          <p:spPr bwMode="auto">
            <a:xfrm>
              <a:off x="8084" y="2161"/>
              <a:ext cx="224" cy="169"/>
            </a:xfrm>
            <a:custGeom>
              <a:avLst/>
              <a:gdLst>
                <a:gd name="T0" fmla="*/ 0 w 1347"/>
                <a:gd name="T1" fmla="*/ 421 h 1016"/>
                <a:gd name="T2" fmla="*/ 171 w 1347"/>
                <a:gd name="T3" fmla="*/ 208 h 1016"/>
                <a:gd name="T4" fmla="*/ 348 w 1347"/>
                <a:gd name="T5" fmla="*/ 142 h 1016"/>
                <a:gd name="T6" fmla="*/ 506 w 1347"/>
                <a:gd name="T7" fmla="*/ 128 h 1016"/>
                <a:gd name="T8" fmla="*/ 566 w 1347"/>
                <a:gd name="T9" fmla="*/ 76 h 1016"/>
                <a:gd name="T10" fmla="*/ 603 w 1347"/>
                <a:gd name="T11" fmla="*/ 56 h 1016"/>
                <a:gd name="T12" fmla="*/ 650 w 1347"/>
                <a:gd name="T13" fmla="*/ 0 h 1016"/>
                <a:gd name="T14" fmla="*/ 675 w 1347"/>
                <a:gd name="T15" fmla="*/ 59 h 1016"/>
                <a:gd name="T16" fmla="*/ 725 w 1347"/>
                <a:gd name="T17" fmla="*/ 68 h 1016"/>
                <a:gd name="T18" fmla="*/ 741 w 1347"/>
                <a:gd name="T19" fmla="*/ 48 h 1016"/>
                <a:gd name="T20" fmla="*/ 788 w 1347"/>
                <a:gd name="T21" fmla="*/ 51 h 1016"/>
                <a:gd name="T22" fmla="*/ 841 w 1347"/>
                <a:gd name="T23" fmla="*/ 101 h 1016"/>
                <a:gd name="T24" fmla="*/ 874 w 1347"/>
                <a:gd name="T25" fmla="*/ 97 h 1016"/>
                <a:gd name="T26" fmla="*/ 930 w 1347"/>
                <a:gd name="T27" fmla="*/ 59 h 1016"/>
                <a:gd name="T28" fmla="*/ 1347 w 1347"/>
                <a:gd name="T29" fmla="*/ 324 h 1016"/>
                <a:gd name="T30" fmla="*/ 1142 w 1347"/>
                <a:gd name="T31" fmla="*/ 745 h 1016"/>
                <a:gd name="T32" fmla="*/ 1021 w 1347"/>
                <a:gd name="T33" fmla="*/ 1016 h 1016"/>
                <a:gd name="T34" fmla="*/ 717 w 1347"/>
                <a:gd name="T35" fmla="*/ 867 h 1016"/>
                <a:gd name="T36" fmla="*/ 616 w 1347"/>
                <a:gd name="T37" fmla="*/ 851 h 1016"/>
                <a:gd name="T38" fmla="*/ 494 w 1347"/>
                <a:gd name="T39" fmla="*/ 734 h 1016"/>
                <a:gd name="T40" fmla="*/ 467 w 1347"/>
                <a:gd name="T41" fmla="*/ 646 h 1016"/>
                <a:gd name="T42" fmla="*/ 428 w 1347"/>
                <a:gd name="T43" fmla="*/ 582 h 1016"/>
                <a:gd name="T44" fmla="*/ 359 w 1347"/>
                <a:gd name="T45" fmla="*/ 499 h 1016"/>
                <a:gd name="T46" fmla="*/ 257 w 1347"/>
                <a:gd name="T47" fmla="*/ 421 h 1016"/>
                <a:gd name="T48" fmla="*/ 89 w 1347"/>
                <a:gd name="T49" fmla="*/ 415 h 1016"/>
                <a:gd name="T50" fmla="*/ 60 w 1347"/>
                <a:gd name="T51" fmla="*/ 440 h 1016"/>
                <a:gd name="T52" fmla="*/ 0 w 1347"/>
                <a:gd name="T53" fmla="*/ 421 h 10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47" h="1016">
                  <a:moveTo>
                    <a:pt x="0" y="421"/>
                  </a:moveTo>
                  <a:lnTo>
                    <a:pt x="171" y="208"/>
                  </a:lnTo>
                  <a:lnTo>
                    <a:pt x="348" y="142"/>
                  </a:lnTo>
                  <a:lnTo>
                    <a:pt x="506" y="128"/>
                  </a:lnTo>
                  <a:lnTo>
                    <a:pt x="566" y="76"/>
                  </a:lnTo>
                  <a:lnTo>
                    <a:pt x="603" y="56"/>
                  </a:lnTo>
                  <a:lnTo>
                    <a:pt x="650" y="0"/>
                  </a:lnTo>
                  <a:lnTo>
                    <a:pt x="675" y="59"/>
                  </a:lnTo>
                  <a:lnTo>
                    <a:pt x="725" y="68"/>
                  </a:lnTo>
                  <a:lnTo>
                    <a:pt x="741" y="48"/>
                  </a:lnTo>
                  <a:lnTo>
                    <a:pt x="788" y="51"/>
                  </a:lnTo>
                  <a:lnTo>
                    <a:pt x="841" y="101"/>
                  </a:lnTo>
                  <a:lnTo>
                    <a:pt x="874" y="97"/>
                  </a:lnTo>
                  <a:lnTo>
                    <a:pt x="930" y="59"/>
                  </a:lnTo>
                  <a:lnTo>
                    <a:pt x="1347" y="324"/>
                  </a:lnTo>
                  <a:lnTo>
                    <a:pt x="1142" y="745"/>
                  </a:lnTo>
                  <a:lnTo>
                    <a:pt x="1021" y="1016"/>
                  </a:lnTo>
                  <a:lnTo>
                    <a:pt x="717" y="867"/>
                  </a:lnTo>
                  <a:lnTo>
                    <a:pt x="616" y="851"/>
                  </a:lnTo>
                  <a:lnTo>
                    <a:pt x="494" y="734"/>
                  </a:lnTo>
                  <a:lnTo>
                    <a:pt x="467" y="646"/>
                  </a:lnTo>
                  <a:lnTo>
                    <a:pt x="428" y="582"/>
                  </a:lnTo>
                  <a:lnTo>
                    <a:pt x="359" y="499"/>
                  </a:lnTo>
                  <a:lnTo>
                    <a:pt x="257" y="421"/>
                  </a:lnTo>
                  <a:lnTo>
                    <a:pt x="89" y="415"/>
                  </a:lnTo>
                  <a:lnTo>
                    <a:pt x="60" y="440"/>
                  </a:lnTo>
                  <a:lnTo>
                    <a:pt x="0" y="42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32" name="Freeform 320"/>
            <p:cNvSpPr>
              <a:spLocks/>
            </p:cNvSpPr>
            <p:nvPr/>
          </p:nvSpPr>
          <p:spPr bwMode="auto">
            <a:xfrm>
              <a:off x="8084" y="2161"/>
              <a:ext cx="224" cy="169"/>
            </a:xfrm>
            <a:custGeom>
              <a:avLst/>
              <a:gdLst>
                <a:gd name="T0" fmla="*/ 0 w 1347"/>
                <a:gd name="T1" fmla="*/ 421 h 1016"/>
                <a:gd name="T2" fmla="*/ 171 w 1347"/>
                <a:gd name="T3" fmla="*/ 208 h 1016"/>
                <a:gd name="T4" fmla="*/ 348 w 1347"/>
                <a:gd name="T5" fmla="*/ 142 h 1016"/>
                <a:gd name="T6" fmla="*/ 506 w 1347"/>
                <a:gd name="T7" fmla="*/ 128 h 1016"/>
                <a:gd name="T8" fmla="*/ 566 w 1347"/>
                <a:gd name="T9" fmla="*/ 76 h 1016"/>
                <a:gd name="T10" fmla="*/ 603 w 1347"/>
                <a:gd name="T11" fmla="*/ 56 h 1016"/>
                <a:gd name="T12" fmla="*/ 650 w 1347"/>
                <a:gd name="T13" fmla="*/ 0 h 1016"/>
                <a:gd name="T14" fmla="*/ 675 w 1347"/>
                <a:gd name="T15" fmla="*/ 59 h 1016"/>
                <a:gd name="T16" fmla="*/ 725 w 1347"/>
                <a:gd name="T17" fmla="*/ 68 h 1016"/>
                <a:gd name="T18" fmla="*/ 741 w 1347"/>
                <a:gd name="T19" fmla="*/ 48 h 1016"/>
                <a:gd name="T20" fmla="*/ 788 w 1347"/>
                <a:gd name="T21" fmla="*/ 51 h 1016"/>
                <a:gd name="T22" fmla="*/ 841 w 1347"/>
                <a:gd name="T23" fmla="*/ 101 h 1016"/>
                <a:gd name="T24" fmla="*/ 874 w 1347"/>
                <a:gd name="T25" fmla="*/ 97 h 1016"/>
                <a:gd name="T26" fmla="*/ 930 w 1347"/>
                <a:gd name="T27" fmla="*/ 59 h 1016"/>
                <a:gd name="T28" fmla="*/ 1347 w 1347"/>
                <a:gd name="T29" fmla="*/ 324 h 1016"/>
                <a:gd name="T30" fmla="*/ 1142 w 1347"/>
                <a:gd name="T31" fmla="*/ 745 h 1016"/>
                <a:gd name="T32" fmla="*/ 1021 w 1347"/>
                <a:gd name="T33" fmla="*/ 1016 h 1016"/>
                <a:gd name="T34" fmla="*/ 717 w 1347"/>
                <a:gd name="T35" fmla="*/ 867 h 1016"/>
                <a:gd name="T36" fmla="*/ 616 w 1347"/>
                <a:gd name="T37" fmla="*/ 851 h 1016"/>
                <a:gd name="T38" fmla="*/ 494 w 1347"/>
                <a:gd name="T39" fmla="*/ 734 h 1016"/>
                <a:gd name="T40" fmla="*/ 467 w 1347"/>
                <a:gd name="T41" fmla="*/ 646 h 1016"/>
                <a:gd name="T42" fmla="*/ 428 w 1347"/>
                <a:gd name="T43" fmla="*/ 582 h 1016"/>
                <a:gd name="T44" fmla="*/ 359 w 1347"/>
                <a:gd name="T45" fmla="*/ 499 h 1016"/>
                <a:gd name="T46" fmla="*/ 257 w 1347"/>
                <a:gd name="T47" fmla="*/ 421 h 1016"/>
                <a:gd name="T48" fmla="*/ 89 w 1347"/>
                <a:gd name="T49" fmla="*/ 415 h 1016"/>
                <a:gd name="T50" fmla="*/ 60 w 1347"/>
                <a:gd name="T51" fmla="*/ 440 h 1016"/>
                <a:gd name="T52" fmla="*/ 0 w 1347"/>
                <a:gd name="T53" fmla="*/ 421 h 10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47" h="1016">
                  <a:moveTo>
                    <a:pt x="0" y="421"/>
                  </a:moveTo>
                  <a:lnTo>
                    <a:pt x="171" y="208"/>
                  </a:lnTo>
                  <a:lnTo>
                    <a:pt x="348" y="142"/>
                  </a:lnTo>
                  <a:lnTo>
                    <a:pt x="506" y="128"/>
                  </a:lnTo>
                  <a:lnTo>
                    <a:pt x="566" y="76"/>
                  </a:lnTo>
                  <a:lnTo>
                    <a:pt x="603" y="56"/>
                  </a:lnTo>
                  <a:lnTo>
                    <a:pt x="650" y="0"/>
                  </a:lnTo>
                  <a:lnTo>
                    <a:pt x="675" y="59"/>
                  </a:lnTo>
                  <a:lnTo>
                    <a:pt x="725" y="68"/>
                  </a:lnTo>
                  <a:lnTo>
                    <a:pt x="741" y="48"/>
                  </a:lnTo>
                  <a:lnTo>
                    <a:pt x="788" y="51"/>
                  </a:lnTo>
                  <a:lnTo>
                    <a:pt x="841" y="101"/>
                  </a:lnTo>
                  <a:lnTo>
                    <a:pt x="874" y="97"/>
                  </a:lnTo>
                  <a:lnTo>
                    <a:pt x="930" y="59"/>
                  </a:lnTo>
                  <a:lnTo>
                    <a:pt x="1347" y="324"/>
                  </a:lnTo>
                  <a:lnTo>
                    <a:pt x="1142" y="745"/>
                  </a:lnTo>
                  <a:lnTo>
                    <a:pt x="1021" y="1016"/>
                  </a:lnTo>
                  <a:lnTo>
                    <a:pt x="717" y="867"/>
                  </a:lnTo>
                  <a:lnTo>
                    <a:pt x="616" y="851"/>
                  </a:lnTo>
                  <a:lnTo>
                    <a:pt x="494" y="734"/>
                  </a:lnTo>
                  <a:lnTo>
                    <a:pt x="467" y="646"/>
                  </a:lnTo>
                  <a:lnTo>
                    <a:pt x="428" y="582"/>
                  </a:lnTo>
                  <a:lnTo>
                    <a:pt x="359" y="499"/>
                  </a:lnTo>
                  <a:lnTo>
                    <a:pt x="257" y="421"/>
                  </a:lnTo>
                  <a:lnTo>
                    <a:pt x="89" y="415"/>
                  </a:lnTo>
                  <a:lnTo>
                    <a:pt x="60" y="440"/>
                  </a:lnTo>
                  <a:lnTo>
                    <a:pt x="0" y="42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33" name="Freeform 321"/>
            <p:cNvSpPr>
              <a:spLocks/>
            </p:cNvSpPr>
            <p:nvPr/>
          </p:nvSpPr>
          <p:spPr bwMode="auto">
            <a:xfrm>
              <a:off x="7826" y="1924"/>
              <a:ext cx="413" cy="307"/>
            </a:xfrm>
            <a:custGeom>
              <a:avLst/>
              <a:gdLst>
                <a:gd name="T0" fmla="*/ 978 w 2475"/>
                <a:gd name="T1" fmla="*/ 1448 h 1840"/>
                <a:gd name="T2" fmla="*/ 983 w 2475"/>
                <a:gd name="T3" fmla="*/ 1431 h 1840"/>
                <a:gd name="T4" fmla="*/ 774 w 2475"/>
                <a:gd name="T5" fmla="*/ 1092 h 1840"/>
                <a:gd name="T6" fmla="*/ 715 w 2475"/>
                <a:gd name="T7" fmla="*/ 1092 h 1840"/>
                <a:gd name="T8" fmla="*/ 610 w 2475"/>
                <a:gd name="T9" fmla="*/ 1015 h 1840"/>
                <a:gd name="T10" fmla="*/ 506 w 2475"/>
                <a:gd name="T11" fmla="*/ 1012 h 1840"/>
                <a:gd name="T12" fmla="*/ 407 w 2475"/>
                <a:gd name="T13" fmla="*/ 973 h 1840"/>
                <a:gd name="T14" fmla="*/ 170 w 2475"/>
                <a:gd name="T15" fmla="*/ 1012 h 1840"/>
                <a:gd name="T16" fmla="*/ 144 w 2475"/>
                <a:gd name="T17" fmla="*/ 1002 h 1840"/>
                <a:gd name="T18" fmla="*/ 123 w 2475"/>
                <a:gd name="T19" fmla="*/ 930 h 1840"/>
                <a:gd name="T20" fmla="*/ 0 w 2475"/>
                <a:gd name="T21" fmla="*/ 850 h 1840"/>
                <a:gd name="T22" fmla="*/ 398 w 2475"/>
                <a:gd name="T23" fmla="*/ 459 h 1840"/>
                <a:gd name="T24" fmla="*/ 525 w 2475"/>
                <a:gd name="T25" fmla="*/ 312 h 1840"/>
                <a:gd name="T26" fmla="*/ 586 w 2475"/>
                <a:gd name="T27" fmla="*/ 315 h 1840"/>
                <a:gd name="T28" fmla="*/ 610 w 2475"/>
                <a:gd name="T29" fmla="*/ 335 h 1840"/>
                <a:gd name="T30" fmla="*/ 637 w 2475"/>
                <a:gd name="T31" fmla="*/ 341 h 1840"/>
                <a:gd name="T32" fmla="*/ 957 w 2475"/>
                <a:gd name="T33" fmla="*/ 0 h 1840"/>
                <a:gd name="T34" fmla="*/ 1099 w 2475"/>
                <a:gd name="T35" fmla="*/ 124 h 1840"/>
                <a:gd name="T36" fmla="*/ 1261 w 2475"/>
                <a:gd name="T37" fmla="*/ 312 h 1840"/>
                <a:gd name="T38" fmla="*/ 1440 w 2475"/>
                <a:gd name="T39" fmla="*/ 441 h 1840"/>
                <a:gd name="T40" fmla="*/ 1470 w 2475"/>
                <a:gd name="T41" fmla="*/ 542 h 1840"/>
                <a:gd name="T42" fmla="*/ 1613 w 2475"/>
                <a:gd name="T43" fmla="*/ 700 h 1840"/>
                <a:gd name="T44" fmla="*/ 1554 w 2475"/>
                <a:gd name="T45" fmla="*/ 818 h 1840"/>
                <a:gd name="T46" fmla="*/ 1639 w 2475"/>
                <a:gd name="T47" fmla="*/ 936 h 1840"/>
                <a:gd name="T48" fmla="*/ 2180 w 2475"/>
                <a:gd name="T49" fmla="*/ 873 h 1840"/>
                <a:gd name="T50" fmla="*/ 2239 w 2475"/>
                <a:gd name="T51" fmla="*/ 950 h 1840"/>
                <a:gd name="T52" fmla="*/ 2219 w 2475"/>
                <a:gd name="T53" fmla="*/ 1041 h 1840"/>
                <a:gd name="T54" fmla="*/ 2162 w 2475"/>
                <a:gd name="T55" fmla="*/ 1135 h 1840"/>
                <a:gd name="T56" fmla="*/ 2164 w 2475"/>
                <a:gd name="T57" fmla="*/ 1197 h 1840"/>
                <a:gd name="T58" fmla="*/ 2223 w 2475"/>
                <a:gd name="T59" fmla="*/ 1275 h 1840"/>
                <a:gd name="T60" fmla="*/ 2475 w 2475"/>
                <a:gd name="T61" fmla="*/ 1475 h 1840"/>
                <a:gd name="T62" fmla="*/ 2416 w 2475"/>
                <a:gd name="T63" fmla="*/ 1519 h 1840"/>
                <a:gd name="T64" fmla="*/ 2383 w 2475"/>
                <a:gd name="T65" fmla="*/ 1519 h 1840"/>
                <a:gd name="T66" fmla="*/ 2331 w 2475"/>
                <a:gd name="T67" fmla="*/ 1465 h 1840"/>
                <a:gd name="T68" fmla="*/ 2287 w 2475"/>
                <a:gd name="T69" fmla="*/ 1468 h 1840"/>
                <a:gd name="T70" fmla="*/ 2262 w 2475"/>
                <a:gd name="T71" fmla="*/ 1481 h 1840"/>
                <a:gd name="T72" fmla="*/ 2221 w 2475"/>
                <a:gd name="T73" fmla="*/ 1475 h 1840"/>
                <a:gd name="T74" fmla="*/ 2193 w 2475"/>
                <a:gd name="T75" fmla="*/ 1422 h 1840"/>
                <a:gd name="T76" fmla="*/ 2154 w 2475"/>
                <a:gd name="T77" fmla="*/ 1470 h 1840"/>
                <a:gd name="T78" fmla="*/ 2107 w 2475"/>
                <a:gd name="T79" fmla="*/ 1496 h 1840"/>
                <a:gd name="T80" fmla="*/ 2053 w 2475"/>
                <a:gd name="T81" fmla="*/ 1547 h 1840"/>
                <a:gd name="T82" fmla="*/ 1893 w 2475"/>
                <a:gd name="T83" fmla="*/ 1565 h 1840"/>
                <a:gd name="T84" fmla="*/ 1711 w 2475"/>
                <a:gd name="T85" fmla="*/ 1630 h 1840"/>
                <a:gd name="T86" fmla="*/ 1604 w 2475"/>
                <a:gd name="T87" fmla="*/ 1761 h 1840"/>
                <a:gd name="T88" fmla="*/ 1544 w 2475"/>
                <a:gd name="T89" fmla="*/ 1840 h 1840"/>
                <a:gd name="T90" fmla="*/ 1475 w 2475"/>
                <a:gd name="T91" fmla="*/ 1787 h 1840"/>
                <a:gd name="T92" fmla="*/ 1103 w 2475"/>
                <a:gd name="T93" fmla="*/ 1472 h 1840"/>
                <a:gd name="T94" fmla="*/ 1048 w 2475"/>
                <a:gd name="T95" fmla="*/ 1435 h 1840"/>
                <a:gd name="T96" fmla="*/ 978 w 2475"/>
                <a:gd name="T97" fmla="*/ 1448 h 18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75" h="1840">
                  <a:moveTo>
                    <a:pt x="978" y="1448"/>
                  </a:moveTo>
                  <a:lnTo>
                    <a:pt x="983" y="1431"/>
                  </a:lnTo>
                  <a:lnTo>
                    <a:pt x="774" y="1092"/>
                  </a:lnTo>
                  <a:lnTo>
                    <a:pt x="715" y="1092"/>
                  </a:lnTo>
                  <a:lnTo>
                    <a:pt x="610" y="1015"/>
                  </a:lnTo>
                  <a:lnTo>
                    <a:pt x="506" y="1012"/>
                  </a:lnTo>
                  <a:lnTo>
                    <a:pt x="407" y="973"/>
                  </a:lnTo>
                  <a:lnTo>
                    <a:pt x="170" y="1012"/>
                  </a:lnTo>
                  <a:lnTo>
                    <a:pt x="144" y="1002"/>
                  </a:lnTo>
                  <a:lnTo>
                    <a:pt x="123" y="930"/>
                  </a:lnTo>
                  <a:lnTo>
                    <a:pt x="0" y="850"/>
                  </a:lnTo>
                  <a:lnTo>
                    <a:pt x="398" y="459"/>
                  </a:lnTo>
                  <a:lnTo>
                    <a:pt x="525" y="312"/>
                  </a:lnTo>
                  <a:lnTo>
                    <a:pt x="586" y="315"/>
                  </a:lnTo>
                  <a:lnTo>
                    <a:pt x="610" y="335"/>
                  </a:lnTo>
                  <a:lnTo>
                    <a:pt x="637" y="341"/>
                  </a:lnTo>
                  <a:lnTo>
                    <a:pt x="957" y="0"/>
                  </a:lnTo>
                  <a:lnTo>
                    <a:pt x="1099" y="124"/>
                  </a:lnTo>
                  <a:lnTo>
                    <a:pt x="1261" y="312"/>
                  </a:lnTo>
                  <a:lnTo>
                    <a:pt x="1440" y="441"/>
                  </a:lnTo>
                  <a:lnTo>
                    <a:pt x="1470" y="542"/>
                  </a:lnTo>
                  <a:lnTo>
                    <a:pt x="1613" y="700"/>
                  </a:lnTo>
                  <a:lnTo>
                    <a:pt x="1554" y="818"/>
                  </a:lnTo>
                  <a:lnTo>
                    <a:pt x="1639" y="936"/>
                  </a:lnTo>
                  <a:lnTo>
                    <a:pt x="2180" y="873"/>
                  </a:lnTo>
                  <a:lnTo>
                    <a:pt x="2239" y="950"/>
                  </a:lnTo>
                  <a:lnTo>
                    <a:pt x="2219" y="1041"/>
                  </a:lnTo>
                  <a:lnTo>
                    <a:pt x="2162" y="1135"/>
                  </a:lnTo>
                  <a:lnTo>
                    <a:pt x="2164" y="1197"/>
                  </a:lnTo>
                  <a:lnTo>
                    <a:pt x="2223" y="1275"/>
                  </a:lnTo>
                  <a:lnTo>
                    <a:pt x="2475" y="1475"/>
                  </a:lnTo>
                  <a:lnTo>
                    <a:pt x="2416" y="1519"/>
                  </a:lnTo>
                  <a:lnTo>
                    <a:pt x="2383" y="1519"/>
                  </a:lnTo>
                  <a:lnTo>
                    <a:pt x="2331" y="1465"/>
                  </a:lnTo>
                  <a:lnTo>
                    <a:pt x="2287" y="1468"/>
                  </a:lnTo>
                  <a:lnTo>
                    <a:pt x="2262" y="1481"/>
                  </a:lnTo>
                  <a:lnTo>
                    <a:pt x="2221" y="1475"/>
                  </a:lnTo>
                  <a:lnTo>
                    <a:pt x="2193" y="1422"/>
                  </a:lnTo>
                  <a:lnTo>
                    <a:pt x="2154" y="1470"/>
                  </a:lnTo>
                  <a:lnTo>
                    <a:pt x="2107" y="1496"/>
                  </a:lnTo>
                  <a:lnTo>
                    <a:pt x="2053" y="1547"/>
                  </a:lnTo>
                  <a:lnTo>
                    <a:pt x="1893" y="1565"/>
                  </a:lnTo>
                  <a:lnTo>
                    <a:pt x="1711" y="1630"/>
                  </a:lnTo>
                  <a:lnTo>
                    <a:pt x="1604" y="1761"/>
                  </a:lnTo>
                  <a:lnTo>
                    <a:pt x="1544" y="1840"/>
                  </a:lnTo>
                  <a:lnTo>
                    <a:pt x="1475" y="1787"/>
                  </a:lnTo>
                  <a:lnTo>
                    <a:pt x="1103" y="1472"/>
                  </a:lnTo>
                  <a:lnTo>
                    <a:pt x="1048" y="1435"/>
                  </a:lnTo>
                  <a:lnTo>
                    <a:pt x="978" y="144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34" name="Freeform 322"/>
            <p:cNvSpPr>
              <a:spLocks/>
            </p:cNvSpPr>
            <p:nvPr/>
          </p:nvSpPr>
          <p:spPr bwMode="auto">
            <a:xfrm>
              <a:off x="7826" y="1924"/>
              <a:ext cx="413" cy="307"/>
            </a:xfrm>
            <a:custGeom>
              <a:avLst/>
              <a:gdLst>
                <a:gd name="T0" fmla="*/ 978 w 2475"/>
                <a:gd name="T1" fmla="*/ 1448 h 1840"/>
                <a:gd name="T2" fmla="*/ 983 w 2475"/>
                <a:gd name="T3" fmla="*/ 1431 h 1840"/>
                <a:gd name="T4" fmla="*/ 774 w 2475"/>
                <a:gd name="T5" fmla="*/ 1092 h 1840"/>
                <a:gd name="T6" fmla="*/ 715 w 2475"/>
                <a:gd name="T7" fmla="*/ 1092 h 1840"/>
                <a:gd name="T8" fmla="*/ 610 w 2475"/>
                <a:gd name="T9" fmla="*/ 1015 h 1840"/>
                <a:gd name="T10" fmla="*/ 506 w 2475"/>
                <a:gd name="T11" fmla="*/ 1012 h 1840"/>
                <a:gd name="T12" fmla="*/ 407 w 2475"/>
                <a:gd name="T13" fmla="*/ 973 h 1840"/>
                <a:gd name="T14" fmla="*/ 170 w 2475"/>
                <a:gd name="T15" fmla="*/ 1012 h 1840"/>
                <a:gd name="T16" fmla="*/ 144 w 2475"/>
                <a:gd name="T17" fmla="*/ 1002 h 1840"/>
                <a:gd name="T18" fmla="*/ 123 w 2475"/>
                <a:gd name="T19" fmla="*/ 930 h 1840"/>
                <a:gd name="T20" fmla="*/ 0 w 2475"/>
                <a:gd name="T21" fmla="*/ 850 h 1840"/>
                <a:gd name="T22" fmla="*/ 398 w 2475"/>
                <a:gd name="T23" fmla="*/ 459 h 1840"/>
                <a:gd name="T24" fmla="*/ 525 w 2475"/>
                <a:gd name="T25" fmla="*/ 312 h 1840"/>
                <a:gd name="T26" fmla="*/ 586 w 2475"/>
                <a:gd name="T27" fmla="*/ 315 h 1840"/>
                <a:gd name="T28" fmla="*/ 610 w 2475"/>
                <a:gd name="T29" fmla="*/ 335 h 1840"/>
                <a:gd name="T30" fmla="*/ 637 w 2475"/>
                <a:gd name="T31" fmla="*/ 341 h 1840"/>
                <a:gd name="T32" fmla="*/ 957 w 2475"/>
                <a:gd name="T33" fmla="*/ 0 h 1840"/>
                <a:gd name="T34" fmla="*/ 1099 w 2475"/>
                <a:gd name="T35" fmla="*/ 124 h 1840"/>
                <a:gd name="T36" fmla="*/ 1261 w 2475"/>
                <a:gd name="T37" fmla="*/ 312 h 1840"/>
                <a:gd name="T38" fmla="*/ 1440 w 2475"/>
                <a:gd name="T39" fmla="*/ 441 h 1840"/>
                <a:gd name="T40" fmla="*/ 1470 w 2475"/>
                <a:gd name="T41" fmla="*/ 542 h 1840"/>
                <a:gd name="T42" fmla="*/ 1613 w 2475"/>
                <a:gd name="T43" fmla="*/ 700 h 1840"/>
                <a:gd name="T44" fmla="*/ 1554 w 2475"/>
                <a:gd name="T45" fmla="*/ 818 h 1840"/>
                <a:gd name="T46" fmla="*/ 1639 w 2475"/>
                <a:gd name="T47" fmla="*/ 936 h 1840"/>
                <a:gd name="T48" fmla="*/ 2180 w 2475"/>
                <a:gd name="T49" fmla="*/ 873 h 1840"/>
                <a:gd name="T50" fmla="*/ 2239 w 2475"/>
                <a:gd name="T51" fmla="*/ 950 h 1840"/>
                <a:gd name="T52" fmla="*/ 2219 w 2475"/>
                <a:gd name="T53" fmla="*/ 1041 h 1840"/>
                <a:gd name="T54" fmla="*/ 2162 w 2475"/>
                <a:gd name="T55" fmla="*/ 1135 h 1840"/>
                <a:gd name="T56" fmla="*/ 2164 w 2475"/>
                <a:gd name="T57" fmla="*/ 1197 h 1840"/>
                <a:gd name="T58" fmla="*/ 2223 w 2475"/>
                <a:gd name="T59" fmla="*/ 1275 h 1840"/>
                <a:gd name="T60" fmla="*/ 2475 w 2475"/>
                <a:gd name="T61" fmla="*/ 1475 h 1840"/>
                <a:gd name="T62" fmla="*/ 2416 w 2475"/>
                <a:gd name="T63" fmla="*/ 1519 h 1840"/>
                <a:gd name="T64" fmla="*/ 2383 w 2475"/>
                <a:gd name="T65" fmla="*/ 1519 h 1840"/>
                <a:gd name="T66" fmla="*/ 2331 w 2475"/>
                <a:gd name="T67" fmla="*/ 1465 h 1840"/>
                <a:gd name="T68" fmla="*/ 2287 w 2475"/>
                <a:gd name="T69" fmla="*/ 1468 h 1840"/>
                <a:gd name="T70" fmla="*/ 2262 w 2475"/>
                <a:gd name="T71" fmla="*/ 1481 h 1840"/>
                <a:gd name="T72" fmla="*/ 2221 w 2475"/>
                <a:gd name="T73" fmla="*/ 1475 h 1840"/>
                <a:gd name="T74" fmla="*/ 2193 w 2475"/>
                <a:gd name="T75" fmla="*/ 1422 h 1840"/>
                <a:gd name="T76" fmla="*/ 2154 w 2475"/>
                <a:gd name="T77" fmla="*/ 1470 h 1840"/>
                <a:gd name="T78" fmla="*/ 2107 w 2475"/>
                <a:gd name="T79" fmla="*/ 1496 h 1840"/>
                <a:gd name="T80" fmla="*/ 2053 w 2475"/>
                <a:gd name="T81" fmla="*/ 1547 h 1840"/>
                <a:gd name="T82" fmla="*/ 1893 w 2475"/>
                <a:gd name="T83" fmla="*/ 1565 h 1840"/>
                <a:gd name="T84" fmla="*/ 1711 w 2475"/>
                <a:gd name="T85" fmla="*/ 1630 h 1840"/>
                <a:gd name="T86" fmla="*/ 1604 w 2475"/>
                <a:gd name="T87" fmla="*/ 1761 h 1840"/>
                <a:gd name="T88" fmla="*/ 1544 w 2475"/>
                <a:gd name="T89" fmla="*/ 1840 h 1840"/>
                <a:gd name="T90" fmla="*/ 1475 w 2475"/>
                <a:gd name="T91" fmla="*/ 1787 h 1840"/>
                <a:gd name="T92" fmla="*/ 1103 w 2475"/>
                <a:gd name="T93" fmla="*/ 1472 h 1840"/>
                <a:gd name="T94" fmla="*/ 1048 w 2475"/>
                <a:gd name="T95" fmla="*/ 1435 h 1840"/>
                <a:gd name="T96" fmla="*/ 978 w 2475"/>
                <a:gd name="T97" fmla="*/ 1448 h 18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75" h="1840">
                  <a:moveTo>
                    <a:pt x="978" y="1448"/>
                  </a:moveTo>
                  <a:lnTo>
                    <a:pt x="983" y="1431"/>
                  </a:lnTo>
                  <a:lnTo>
                    <a:pt x="774" y="1092"/>
                  </a:lnTo>
                  <a:lnTo>
                    <a:pt x="715" y="1092"/>
                  </a:lnTo>
                  <a:lnTo>
                    <a:pt x="610" y="1015"/>
                  </a:lnTo>
                  <a:lnTo>
                    <a:pt x="506" y="1012"/>
                  </a:lnTo>
                  <a:lnTo>
                    <a:pt x="407" y="973"/>
                  </a:lnTo>
                  <a:lnTo>
                    <a:pt x="170" y="1012"/>
                  </a:lnTo>
                  <a:lnTo>
                    <a:pt x="144" y="1002"/>
                  </a:lnTo>
                  <a:lnTo>
                    <a:pt x="123" y="930"/>
                  </a:lnTo>
                  <a:lnTo>
                    <a:pt x="0" y="850"/>
                  </a:lnTo>
                  <a:lnTo>
                    <a:pt x="398" y="459"/>
                  </a:lnTo>
                  <a:lnTo>
                    <a:pt x="525" y="312"/>
                  </a:lnTo>
                  <a:lnTo>
                    <a:pt x="586" y="315"/>
                  </a:lnTo>
                  <a:lnTo>
                    <a:pt x="610" y="335"/>
                  </a:lnTo>
                  <a:lnTo>
                    <a:pt x="637" y="341"/>
                  </a:lnTo>
                  <a:lnTo>
                    <a:pt x="957" y="0"/>
                  </a:lnTo>
                  <a:lnTo>
                    <a:pt x="1099" y="124"/>
                  </a:lnTo>
                  <a:lnTo>
                    <a:pt x="1261" y="312"/>
                  </a:lnTo>
                  <a:lnTo>
                    <a:pt x="1440" y="441"/>
                  </a:lnTo>
                  <a:lnTo>
                    <a:pt x="1470" y="542"/>
                  </a:lnTo>
                  <a:lnTo>
                    <a:pt x="1613" y="700"/>
                  </a:lnTo>
                  <a:lnTo>
                    <a:pt x="1554" y="818"/>
                  </a:lnTo>
                  <a:lnTo>
                    <a:pt x="1639" y="936"/>
                  </a:lnTo>
                  <a:lnTo>
                    <a:pt x="2180" y="873"/>
                  </a:lnTo>
                  <a:lnTo>
                    <a:pt x="2239" y="950"/>
                  </a:lnTo>
                  <a:lnTo>
                    <a:pt x="2219" y="1041"/>
                  </a:lnTo>
                  <a:lnTo>
                    <a:pt x="2162" y="1135"/>
                  </a:lnTo>
                  <a:lnTo>
                    <a:pt x="2164" y="1197"/>
                  </a:lnTo>
                  <a:lnTo>
                    <a:pt x="2223" y="1275"/>
                  </a:lnTo>
                  <a:lnTo>
                    <a:pt x="2475" y="1475"/>
                  </a:lnTo>
                  <a:lnTo>
                    <a:pt x="2416" y="1519"/>
                  </a:lnTo>
                  <a:lnTo>
                    <a:pt x="2383" y="1519"/>
                  </a:lnTo>
                  <a:lnTo>
                    <a:pt x="2331" y="1465"/>
                  </a:lnTo>
                  <a:lnTo>
                    <a:pt x="2287" y="1468"/>
                  </a:lnTo>
                  <a:lnTo>
                    <a:pt x="2262" y="1481"/>
                  </a:lnTo>
                  <a:lnTo>
                    <a:pt x="2221" y="1475"/>
                  </a:lnTo>
                  <a:lnTo>
                    <a:pt x="2193" y="1422"/>
                  </a:lnTo>
                  <a:lnTo>
                    <a:pt x="2154" y="1470"/>
                  </a:lnTo>
                  <a:lnTo>
                    <a:pt x="2107" y="1496"/>
                  </a:lnTo>
                  <a:lnTo>
                    <a:pt x="2053" y="1547"/>
                  </a:lnTo>
                  <a:lnTo>
                    <a:pt x="1893" y="1565"/>
                  </a:lnTo>
                  <a:lnTo>
                    <a:pt x="1711" y="1630"/>
                  </a:lnTo>
                  <a:lnTo>
                    <a:pt x="1604" y="1761"/>
                  </a:lnTo>
                  <a:lnTo>
                    <a:pt x="1544" y="1840"/>
                  </a:lnTo>
                  <a:lnTo>
                    <a:pt x="1475" y="1787"/>
                  </a:lnTo>
                  <a:lnTo>
                    <a:pt x="1103" y="1472"/>
                  </a:lnTo>
                  <a:lnTo>
                    <a:pt x="1048" y="1435"/>
                  </a:lnTo>
                  <a:lnTo>
                    <a:pt x="978" y="144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35" name="Freeform 323"/>
            <p:cNvSpPr>
              <a:spLocks/>
            </p:cNvSpPr>
            <p:nvPr/>
          </p:nvSpPr>
          <p:spPr bwMode="auto">
            <a:xfrm>
              <a:off x="8169" y="2012"/>
              <a:ext cx="218" cy="202"/>
            </a:xfrm>
            <a:custGeom>
              <a:avLst/>
              <a:gdLst>
                <a:gd name="T0" fmla="*/ 1257 w 1312"/>
                <a:gd name="T1" fmla="*/ 0 h 1212"/>
                <a:gd name="T2" fmla="*/ 1312 w 1312"/>
                <a:gd name="T3" fmla="*/ 55 h 1212"/>
                <a:gd name="T4" fmla="*/ 1312 w 1312"/>
                <a:gd name="T5" fmla="*/ 69 h 1212"/>
                <a:gd name="T6" fmla="*/ 1254 w 1312"/>
                <a:gd name="T7" fmla="*/ 160 h 1212"/>
                <a:gd name="T8" fmla="*/ 1298 w 1312"/>
                <a:gd name="T9" fmla="*/ 301 h 1212"/>
                <a:gd name="T10" fmla="*/ 1110 w 1312"/>
                <a:gd name="T11" fmla="*/ 741 h 1212"/>
                <a:gd name="T12" fmla="*/ 866 w 1312"/>
                <a:gd name="T13" fmla="*/ 1148 h 1212"/>
                <a:gd name="T14" fmla="*/ 833 w 1312"/>
                <a:gd name="T15" fmla="*/ 1212 h 1212"/>
                <a:gd name="T16" fmla="*/ 413 w 1312"/>
                <a:gd name="T17" fmla="*/ 943 h 1212"/>
                <a:gd name="T18" fmla="*/ 170 w 1312"/>
                <a:gd name="T19" fmla="*/ 744 h 1212"/>
                <a:gd name="T20" fmla="*/ 112 w 1312"/>
                <a:gd name="T21" fmla="*/ 673 h 1212"/>
                <a:gd name="T22" fmla="*/ 108 w 1312"/>
                <a:gd name="T23" fmla="*/ 609 h 1212"/>
                <a:gd name="T24" fmla="*/ 164 w 1312"/>
                <a:gd name="T25" fmla="*/ 514 h 1212"/>
                <a:gd name="T26" fmla="*/ 186 w 1312"/>
                <a:gd name="T27" fmla="*/ 421 h 1212"/>
                <a:gd name="T28" fmla="*/ 120 w 1312"/>
                <a:gd name="T29" fmla="*/ 340 h 1212"/>
                <a:gd name="T30" fmla="*/ 103 w 1312"/>
                <a:gd name="T31" fmla="*/ 276 h 1212"/>
                <a:gd name="T32" fmla="*/ 0 w 1312"/>
                <a:gd name="T33" fmla="*/ 132 h 1212"/>
                <a:gd name="T34" fmla="*/ 401 w 1312"/>
                <a:gd name="T35" fmla="*/ 132 h 1212"/>
                <a:gd name="T36" fmla="*/ 407 w 1312"/>
                <a:gd name="T37" fmla="*/ 58 h 1212"/>
                <a:gd name="T38" fmla="*/ 529 w 1312"/>
                <a:gd name="T39" fmla="*/ 16 h 1212"/>
                <a:gd name="T40" fmla="*/ 543 w 1312"/>
                <a:gd name="T41" fmla="*/ 113 h 1212"/>
                <a:gd name="T42" fmla="*/ 1257 w 1312"/>
                <a:gd name="T43" fmla="*/ 0 h 1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12" h="1212">
                  <a:moveTo>
                    <a:pt x="1257" y="0"/>
                  </a:moveTo>
                  <a:lnTo>
                    <a:pt x="1312" y="55"/>
                  </a:lnTo>
                  <a:lnTo>
                    <a:pt x="1312" y="69"/>
                  </a:lnTo>
                  <a:lnTo>
                    <a:pt x="1254" y="160"/>
                  </a:lnTo>
                  <a:lnTo>
                    <a:pt x="1298" y="301"/>
                  </a:lnTo>
                  <a:lnTo>
                    <a:pt x="1110" y="741"/>
                  </a:lnTo>
                  <a:lnTo>
                    <a:pt x="866" y="1148"/>
                  </a:lnTo>
                  <a:lnTo>
                    <a:pt x="833" y="1212"/>
                  </a:lnTo>
                  <a:lnTo>
                    <a:pt x="413" y="943"/>
                  </a:lnTo>
                  <a:lnTo>
                    <a:pt x="170" y="744"/>
                  </a:lnTo>
                  <a:lnTo>
                    <a:pt x="112" y="673"/>
                  </a:lnTo>
                  <a:lnTo>
                    <a:pt x="108" y="609"/>
                  </a:lnTo>
                  <a:lnTo>
                    <a:pt x="164" y="514"/>
                  </a:lnTo>
                  <a:lnTo>
                    <a:pt x="186" y="421"/>
                  </a:lnTo>
                  <a:lnTo>
                    <a:pt x="120" y="340"/>
                  </a:lnTo>
                  <a:lnTo>
                    <a:pt x="103" y="276"/>
                  </a:lnTo>
                  <a:lnTo>
                    <a:pt x="0" y="132"/>
                  </a:lnTo>
                  <a:lnTo>
                    <a:pt x="401" y="132"/>
                  </a:lnTo>
                  <a:lnTo>
                    <a:pt x="407" y="58"/>
                  </a:lnTo>
                  <a:lnTo>
                    <a:pt x="529" y="16"/>
                  </a:lnTo>
                  <a:lnTo>
                    <a:pt x="543" y="113"/>
                  </a:lnTo>
                  <a:lnTo>
                    <a:pt x="1257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36" name="Freeform 324"/>
            <p:cNvSpPr>
              <a:spLocks/>
            </p:cNvSpPr>
            <p:nvPr/>
          </p:nvSpPr>
          <p:spPr bwMode="auto">
            <a:xfrm>
              <a:off x="8169" y="2012"/>
              <a:ext cx="218" cy="202"/>
            </a:xfrm>
            <a:custGeom>
              <a:avLst/>
              <a:gdLst>
                <a:gd name="T0" fmla="*/ 1257 w 1312"/>
                <a:gd name="T1" fmla="*/ 0 h 1212"/>
                <a:gd name="T2" fmla="*/ 1312 w 1312"/>
                <a:gd name="T3" fmla="*/ 55 h 1212"/>
                <a:gd name="T4" fmla="*/ 1312 w 1312"/>
                <a:gd name="T5" fmla="*/ 69 h 1212"/>
                <a:gd name="T6" fmla="*/ 1254 w 1312"/>
                <a:gd name="T7" fmla="*/ 160 h 1212"/>
                <a:gd name="T8" fmla="*/ 1298 w 1312"/>
                <a:gd name="T9" fmla="*/ 301 h 1212"/>
                <a:gd name="T10" fmla="*/ 1110 w 1312"/>
                <a:gd name="T11" fmla="*/ 741 h 1212"/>
                <a:gd name="T12" fmla="*/ 866 w 1312"/>
                <a:gd name="T13" fmla="*/ 1148 h 1212"/>
                <a:gd name="T14" fmla="*/ 833 w 1312"/>
                <a:gd name="T15" fmla="*/ 1212 h 1212"/>
                <a:gd name="T16" fmla="*/ 413 w 1312"/>
                <a:gd name="T17" fmla="*/ 943 h 1212"/>
                <a:gd name="T18" fmla="*/ 170 w 1312"/>
                <a:gd name="T19" fmla="*/ 744 h 1212"/>
                <a:gd name="T20" fmla="*/ 112 w 1312"/>
                <a:gd name="T21" fmla="*/ 673 h 1212"/>
                <a:gd name="T22" fmla="*/ 108 w 1312"/>
                <a:gd name="T23" fmla="*/ 609 h 1212"/>
                <a:gd name="T24" fmla="*/ 164 w 1312"/>
                <a:gd name="T25" fmla="*/ 514 h 1212"/>
                <a:gd name="T26" fmla="*/ 186 w 1312"/>
                <a:gd name="T27" fmla="*/ 421 h 1212"/>
                <a:gd name="T28" fmla="*/ 120 w 1312"/>
                <a:gd name="T29" fmla="*/ 340 h 1212"/>
                <a:gd name="T30" fmla="*/ 103 w 1312"/>
                <a:gd name="T31" fmla="*/ 276 h 1212"/>
                <a:gd name="T32" fmla="*/ 0 w 1312"/>
                <a:gd name="T33" fmla="*/ 132 h 1212"/>
                <a:gd name="T34" fmla="*/ 401 w 1312"/>
                <a:gd name="T35" fmla="*/ 132 h 1212"/>
                <a:gd name="T36" fmla="*/ 407 w 1312"/>
                <a:gd name="T37" fmla="*/ 58 h 1212"/>
                <a:gd name="T38" fmla="*/ 529 w 1312"/>
                <a:gd name="T39" fmla="*/ 16 h 1212"/>
                <a:gd name="T40" fmla="*/ 543 w 1312"/>
                <a:gd name="T41" fmla="*/ 113 h 1212"/>
                <a:gd name="T42" fmla="*/ 1257 w 1312"/>
                <a:gd name="T43" fmla="*/ 0 h 1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12" h="1212">
                  <a:moveTo>
                    <a:pt x="1257" y="0"/>
                  </a:moveTo>
                  <a:lnTo>
                    <a:pt x="1312" y="55"/>
                  </a:lnTo>
                  <a:lnTo>
                    <a:pt x="1312" y="69"/>
                  </a:lnTo>
                  <a:lnTo>
                    <a:pt x="1254" y="160"/>
                  </a:lnTo>
                  <a:lnTo>
                    <a:pt x="1298" y="301"/>
                  </a:lnTo>
                  <a:lnTo>
                    <a:pt x="1110" y="741"/>
                  </a:lnTo>
                  <a:lnTo>
                    <a:pt x="866" y="1148"/>
                  </a:lnTo>
                  <a:lnTo>
                    <a:pt x="833" y="1212"/>
                  </a:lnTo>
                  <a:lnTo>
                    <a:pt x="413" y="943"/>
                  </a:lnTo>
                  <a:lnTo>
                    <a:pt x="170" y="744"/>
                  </a:lnTo>
                  <a:lnTo>
                    <a:pt x="112" y="673"/>
                  </a:lnTo>
                  <a:lnTo>
                    <a:pt x="108" y="609"/>
                  </a:lnTo>
                  <a:lnTo>
                    <a:pt x="164" y="514"/>
                  </a:lnTo>
                  <a:lnTo>
                    <a:pt x="186" y="421"/>
                  </a:lnTo>
                  <a:lnTo>
                    <a:pt x="120" y="340"/>
                  </a:lnTo>
                  <a:lnTo>
                    <a:pt x="103" y="276"/>
                  </a:lnTo>
                  <a:lnTo>
                    <a:pt x="0" y="132"/>
                  </a:lnTo>
                  <a:lnTo>
                    <a:pt x="401" y="132"/>
                  </a:lnTo>
                  <a:lnTo>
                    <a:pt x="407" y="58"/>
                  </a:lnTo>
                  <a:lnTo>
                    <a:pt x="529" y="16"/>
                  </a:lnTo>
                  <a:lnTo>
                    <a:pt x="543" y="113"/>
                  </a:lnTo>
                  <a:lnTo>
                    <a:pt x="1257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37" name="Freeform 325"/>
            <p:cNvSpPr>
              <a:spLocks/>
            </p:cNvSpPr>
            <p:nvPr/>
          </p:nvSpPr>
          <p:spPr bwMode="auto">
            <a:xfrm>
              <a:off x="8132" y="1823"/>
              <a:ext cx="403" cy="311"/>
            </a:xfrm>
            <a:custGeom>
              <a:avLst/>
              <a:gdLst>
                <a:gd name="T0" fmla="*/ 867 w 2424"/>
                <a:gd name="T1" fmla="*/ 0 h 1868"/>
                <a:gd name="T2" fmla="*/ 873 w 2424"/>
                <a:gd name="T3" fmla="*/ 46 h 1868"/>
                <a:gd name="T4" fmla="*/ 919 w 2424"/>
                <a:gd name="T5" fmla="*/ 92 h 1868"/>
                <a:gd name="T6" fmla="*/ 966 w 2424"/>
                <a:gd name="T7" fmla="*/ 238 h 1868"/>
                <a:gd name="T8" fmla="*/ 1138 w 2424"/>
                <a:gd name="T9" fmla="*/ 394 h 1868"/>
                <a:gd name="T10" fmla="*/ 1324 w 2424"/>
                <a:gd name="T11" fmla="*/ 595 h 1868"/>
                <a:gd name="T12" fmla="*/ 1488 w 2424"/>
                <a:gd name="T13" fmla="*/ 728 h 1868"/>
                <a:gd name="T14" fmla="*/ 1628 w 2424"/>
                <a:gd name="T15" fmla="*/ 803 h 1868"/>
                <a:gd name="T16" fmla="*/ 1713 w 2424"/>
                <a:gd name="T17" fmla="*/ 810 h 1868"/>
                <a:gd name="T18" fmla="*/ 1654 w 2424"/>
                <a:gd name="T19" fmla="*/ 1098 h 1868"/>
                <a:gd name="T20" fmla="*/ 1852 w 2424"/>
                <a:gd name="T21" fmla="*/ 1363 h 1868"/>
                <a:gd name="T22" fmla="*/ 2262 w 2424"/>
                <a:gd name="T23" fmla="*/ 1313 h 1868"/>
                <a:gd name="T24" fmla="*/ 2335 w 2424"/>
                <a:gd name="T25" fmla="*/ 1323 h 1868"/>
                <a:gd name="T26" fmla="*/ 2398 w 2424"/>
                <a:gd name="T27" fmla="*/ 1349 h 1868"/>
                <a:gd name="T28" fmla="*/ 2424 w 2424"/>
                <a:gd name="T29" fmla="*/ 1409 h 1868"/>
                <a:gd name="T30" fmla="*/ 2418 w 2424"/>
                <a:gd name="T31" fmla="*/ 1613 h 1868"/>
                <a:gd name="T32" fmla="*/ 1333 w 2424"/>
                <a:gd name="T33" fmla="*/ 1868 h 1868"/>
                <a:gd name="T34" fmla="*/ 1521 w 2424"/>
                <a:gd name="T35" fmla="*/ 1444 h 1868"/>
                <a:gd name="T36" fmla="*/ 1472 w 2424"/>
                <a:gd name="T37" fmla="*/ 1293 h 1868"/>
                <a:gd name="T38" fmla="*/ 1534 w 2424"/>
                <a:gd name="T39" fmla="*/ 1210 h 1868"/>
                <a:gd name="T40" fmla="*/ 1532 w 2424"/>
                <a:gd name="T41" fmla="*/ 1190 h 1868"/>
                <a:gd name="T42" fmla="*/ 1425 w 2424"/>
                <a:gd name="T43" fmla="*/ 1091 h 1868"/>
                <a:gd name="T44" fmla="*/ 1392 w 2424"/>
                <a:gd name="T45" fmla="*/ 1088 h 1868"/>
                <a:gd name="T46" fmla="*/ 1042 w 2424"/>
                <a:gd name="T47" fmla="*/ 1107 h 1868"/>
                <a:gd name="T48" fmla="*/ 903 w 2424"/>
                <a:gd name="T49" fmla="*/ 1085 h 1868"/>
                <a:gd name="T50" fmla="*/ 725 w 2424"/>
                <a:gd name="T51" fmla="*/ 1024 h 1868"/>
                <a:gd name="T52" fmla="*/ 705 w 2424"/>
                <a:gd name="T53" fmla="*/ 965 h 1868"/>
                <a:gd name="T54" fmla="*/ 688 w 2424"/>
                <a:gd name="T55" fmla="*/ 929 h 1868"/>
                <a:gd name="T56" fmla="*/ 602 w 2424"/>
                <a:gd name="T57" fmla="*/ 899 h 1868"/>
                <a:gd name="T58" fmla="*/ 552 w 2424"/>
                <a:gd name="T59" fmla="*/ 959 h 1868"/>
                <a:gd name="T60" fmla="*/ 107 w 2424"/>
                <a:gd name="T61" fmla="*/ 833 h 1868"/>
                <a:gd name="T62" fmla="*/ 20 w 2424"/>
                <a:gd name="T63" fmla="*/ 608 h 1868"/>
                <a:gd name="T64" fmla="*/ 0 w 2424"/>
                <a:gd name="T65" fmla="*/ 529 h 1868"/>
                <a:gd name="T66" fmla="*/ 103 w 2424"/>
                <a:gd name="T67" fmla="*/ 387 h 1868"/>
                <a:gd name="T68" fmla="*/ 245 w 2424"/>
                <a:gd name="T69" fmla="*/ 374 h 1868"/>
                <a:gd name="T70" fmla="*/ 298 w 2424"/>
                <a:gd name="T71" fmla="*/ 409 h 1868"/>
                <a:gd name="T72" fmla="*/ 497 w 2424"/>
                <a:gd name="T73" fmla="*/ 446 h 1868"/>
                <a:gd name="T74" fmla="*/ 648 w 2424"/>
                <a:gd name="T75" fmla="*/ 288 h 1868"/>
                <a:gd name="T76" fmla="*/ 761 w 2424"/>
                <a:gd name="T77" fmla="*/ 314 h 1868"/>
                <a:gd name="T78" fmla="*/ 827 w 2424"/>
                <a:gd name="T79" fmla="*/ 168 h 1868"/>
                <a:gd name="T80" fmla="*/ 804 w 2424"/>
                <a:gd name="T81" fmla="*/ 59 h 1868"/>
                <a:gd name="T82" fmla="*/ 867 w 2424"/>
                <a:gd name="T83" fmla="*/ 0 h 1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24" h="1868">
                  <a:moveTo>
                    <a:pt x="867" y="0"/>
                  </a:moveTo>
                  <a:lnTo>
                    <a:pt x="873" y="46"/>
                  </a:lnTo>
                  <a:lnTo>
                    <a:pt x="919" y="92"/>
                  </a:lnTo>
                  <a:lnTo>
                    <a:pt x="966" y="238"/>
                  </a:lnTo>
                  <a:lnTo>
                    <a:pt x="1138" y="394"/>
                  </a:lnTo>
                  <a:lnTo>
                    <a:pt x="1324" y="595"/>
                  </a:lnTo>
                  <a:lnTo>
                    <a:pt x="1488" y="728"/>
                  </a:lnTo>
                  <a:lnTo>
                    <a:pt x="1628" y="803"/>
                  </a:lnTo>
                  <a:lnTo>
                    <a:pt x="1713" y="810"/>
                  </a:lnTo>
                  <a:lnTo>
                    <a:pt x="1654" y="1098"/>
                  </a:lnTo>
                  <a:lnTo>
                    <a:pt x="1852" y="1363"/>
                  </a:lnTo>
                  <a:lnTo>
                    <a:pt x="2262" y="1313"/>
                  </a:lnTo>
                  <a:lnTo>
                    <a:pt x="2335" y="1323"/>
                  </a:lnTo>
                  <a:lnTo>
                    <a:pt x="2398" y="1349"/>
                  </a:lnTo>
                  <a:lnTo>
                    <a:pt x="2424" y="1409"/>
                  </a:lnTo>
                  <a:lnTo>
                    <a:pt x="2418" y="1613"/>
                  </a:lnTo>
                  <a:lnTo>
                    <a:pt x="1333" y="1868"/>
                  </a:lnTo>
                  <a:lnTo>
                    <a:pt x="1521" y="1444"/>
                  </a:lnTo>
                  <a:lnTo>
                    <a:pt x="1472" y="1293"/>
                  </a:lnTo>
                  <a:lnTo>
                    <a:pt x="1534" y="1210"/>
                  </a:lnTo>
                  <a:lnTo>
                    <a:pt x="1532" y="1190"/>
                  </a:lnTo>
                  <a:lnTo>
                    <a:pt x="1425" y="1091"/>
                  </a:lnTo>
                  <a:lnTo>
                    <a:pt x="1392" y="1088"/>
                  </a:lnTo>
                  <a:lnTo>
                    <a:pt x="1042" y="1107"/>
                  </a:lnTo>
                  <a:lnTo>
                    <a:pt x="903" y="1085"/>
                  </a:lnTo>
                  <a:lnTo>
                    <a:pt x="725" y="1024"/>
                  </a:lnTo>
                  <a:lnTo>
                    <a:pt x="705" y="965"/>
                  </a:lnTo>
                  <a:lnTo>
                    <a:pt x="688" y="929"/>
                  </a:lnTo>
                  <a:lnTo>
                    <a:pt x="602" y="899"/>
                  </a:lnTo>
                  <a:lnTo>
                    <a:pt x="552" y="959"/>
                  </a:lnTo>
                  <a:lnTo>
                    <a:pt x="107" y="833"/>
                  </a:lnTo>
                  <a:lnTo>
                    <a:pt x="20" y="608"/>
                  </a:lnTo>
                  <a:lnTo>
                    <a:pt x="0" y="529"/>
                  </a:lnTo>
                  <a:lnTo>
                    <a:pt x="103" y="387"/>
                  </a:lnTo>
                  <a:lnTo>
                    <a:pt x="245" y="374"/>
                  </a:lnTo>
                  <a:lnTo>
                    <a:pt x="298" y="409"/>
                  </a:lnTo>
                  <a:lnTo>
                    <a:pt x="497" y="446"/>
                  </a:lnTo>
                  <a:lnTo>
                    <a:pt x="648" y="288"/>
                  </a:lnTo>
                  <a:lnTo>
                    <a:pt x="761" y="314"/>
                  </a:lnTo>
                  <a:lnTo>
                    <a:pt x="827" y="168"/>
                  </a:lnTo>
                  <a:lnTo>
                    <a:pt x="804" y="59"/>
                  </a:lnTo>
                  <a:lnTo>
                    <a:pt x="867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38" name="Freeform 326"/>
            <p:cNvSpPr>
              <a:spLocks/>
            </p:cNvSpPr>
            <p:nvPr/>
          </p:nvSpPr>
          <p:spPr bwMode="auto">
            <a:xfrm>
              <a:off x="8132" y="1823"/>
              <a:ext cx="403" cy="311"/>
            </a:xfrm>
            <a:custGeom>
              <a:avLst/>
              <a:gdLst>
                <a:gd name="T0" fmla="*/ 867 w 2424"/>
                <a:gd name="T1" fmla="*/ 0 h 1868"/>
                <a:gd name="T2" fmla="*/ 873 w 2424"/>
                <a:gd name="T3" fmla="*/ 46 h 1868"/>
                <a:gd name="T4" fmla="*/ 919 w 2424"/>
                <a:gd name="T5" fmla="*/ 92 h 1868"/>
                <a:gd name="T6" fmla="*/ 966 w 2424"/>
                <a:gd name="T7" fmla="*/ 238 h 1868"/>
                <a:gd name="T8" fmla="*/ 1138 w 2424"/>
                <a:gd name="T9" fmla="*/ 394 h 1868"/>
                <a:gd name="T10" fmla="*/ 1324 w 2424"/>
                <a:gd name="T11" fmla="*/ 595 h 1868"/>
                <a:gd name="T12" fmla="*/ 1488 w 2424"/>
                <a:gd name="T13" fmla="*/ 728 h 1868"/>
                <a:gd name="T14" fmla="*/ 1628 w 2424"/>
                <a:gd name="T15" fmla="*/ 803 h 1868"/>
                <a:gd name="T16" fmla="*/ 1713 w 2424"/>
                <a:gd name="T17" fmla="*/ 810 h 1868"/>
                <a:gd name="T18" fmla="*/ 1654 w 2424"/>
                <a:gd name="T19" fmla="*/ 1098 h 1868"/>
                <a:gd name="T20" fmla="*/ 1852 w 2424"/>
                <a:gd name="T21" fmla="*/ 1363 h 1868"/>
                <a:gd name="T22" fmla="*/ 2262 w 2424"/>
                <a:gd name="T23" fmla="*/ 1313 h 1868"/>
                <a:gd name="T24" fmla="*/ 2335 w 2424"/>
                <a:gd name="T25" fmla="*/ 1323 h 1868"/>
                <a:gd name="T26" fmla="*/ 2398 w 2424"/>
                <a:gd name="T27" fmla="*/ 1349 h 1868"/>
                <a:gd name="T28" fmla="*/ 2424 w 2424"/>
                <a:gd name="T29" fmla="*/ 1409 h 1868"/>
                <a:gd name="T30" fmla="*/ 2418 w 2424"/>
                <a:gd name="T31" fmla="*/ 1613 h 1868"/>
                <a:gd name="T32" fmla="*/ 1333 w 2424"/>
                <a:gd name="T33" fmla="*/ 1868 h 1868"/>
                <a:gd name="T34" fmla="*/ 1521 w 2424"/>
                <a:gd name="T35" fmla="*/ 1444 h 1868"/>
                <a:gd name="T36" fmla="*/ 1472 w 2424"/>
                <a:gd name="T37" fmla="*/ 1293 h 1868"/>
                <a:gd name="T38" fmla="*/ 1534 w 2424"/>
                <a:gd name="T39" fmla="*/ 1210 h 1868"/>
                <a:gd name="T40" fmla="*/ 1532 w 2424"/>
                <a:gd name="T41" fmla="*/ 1190 h 1868"/>
                <a:gd name="T42" fmla="*/ 1425 w 2424"/>
                <a:gd name="T43" fmla="*/ 1091 h 1868"/>
                <a:gd name="T44" fmla="*/ 1392 w 2424"/>
                <a:gd name="T45" fmla="*/ 1088 h 1868"/>
                <a:gd name="T46" fmla="*/ 1042 w 2424"/>
                <a:gd name="T47" fmla="*/ 1107 h 1868"/>
                <a:gd name="T48" fmla="*/ 903 w 2424"/>
                <a:gd name="T49" fmla="*/ 1085 h 1868"/>
                <a:gd name="T50" fmla="*/ 725 w 2424"/>
                <a:gd name="T51" fmla="*/ 1024 h 1868"/>
                <a:gd name="T52" fmla="*/ 705 w 2424"/>
                <a:gd name="T53" fmla="*/ 965 h 1868"/>
                <a:gd name="T54" fmla="*/ 688 w 2424"/>
                <a:gd name="T55" fmla="*/ 929 h 1868"/>
                <a:gd name="T56" fmla="*/ 602 w 2424"/>
                <a:gd name="T57" fmla="*/ 899 h 1868"/>
                <a:gd name="T58" fmla="*/ 552 w 2424"/>
                <a:gd name="T59" fmla="*/ 959 h 1868"/>
                <a:gd name="T60" fmla="*/ 107 w 2424"/>
                <a:gd name="T61" fmla="*/ 833 h 1868"/>
                <a:gd name="T62" fmla="*/ 20 w 2424"/>
                <a:gd name="T63" fmla="*/ 608 h 1868"/>
                <a:gd name="T64" fmla="*/ 0 w 2424"/>
                <a:gd name="T65" fmla="*/ 529 h 1868"/>
                <a:gd name="T66" fmla="*/ 103 w 2424"/>
                <a:gd name="T67" fmla="*/ 387 h 1868"/>
                <a:gd name="T68" fmla="*/ 245 w 2424"/>
                <a:gd name="T69" fmla="*/ 374 h 1868"/>
                <a:gd name="T70" fmla="*/ 298 w 2424"/>
                <a:gd name="T71" fmla="*/ 409 h 1868"/>
                <a:gd name="T72" fmla="*/ 497 w 2424"/>
                <a:gd name="T73" fmla="*/ 446 h 1868"/>
                <a:gd name="T74" fmla="*/ 648 w 2424"/>
                <a:gd name="T75" fmla="*/ 288 h 1868"/>
                <a:gd name="T76" fmla="*/ 761 w 2424"/>
                <a:gd name="T77" fmla="*/ 314 h 1868"/>
                <a:gd name="T78" fmla="*/ 827 w 2424"/>
                <a:gd name="T79" fmla="*/ 168 h 1868"/>
                <a:gd name="T80" fmla="*/ 804 w 2424"/>
                <a:gd name="T81" fmla="*/ 59 h 1868"/>
                <a:gd name="T82" fmla="*/ 867 w 2424"/>
                <a:gd name="T83" fmla="*/ 0 h 1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24" h="1868">
                  <a:moveTo>
                    <a:pt x="867" y="0"/>
                  </a:moveTo>
                  <a:lnTo>
                    <a:pt x="873" y="46"/>
                  </a:lnTo>
                  <a:lnTo>
                    <a:pt x="919" y="92"/>
                  </a:lnTo>
                  <a:lnTo>
                    <a:pt x="966" y="238"/>
                  </a:lnTo>
                  <a:lnTo>
                    <a:pt x="1138" y="394"/>
                  </a:lnTo>
                  <a:lnTo>
                    <a:pt x="1324" y="595"/>
                  </a:lnTo>
                  <a:lnTo>
                    <a:pt x="1488" y="728"/>
                  </a:lnTo>
                  <a:lnTo>
                    <a:pt x="1628" y="803"/>
                  </a:lnTo>
                  <a:lnTo>
                    <a:pt x="1713" y="810"/>
                  </a:lnTo>
                  <a:lnTo>
                    <a:pt x="1654" y="1098"/>
                  </a:lnTo>
                  <a:lnTo>
                    <a:pt x="1852" y="1363"/>
                  </a:lnTo>
                  <a:lnTo>
                    <a:pt x="2262" y="1313"/>
                  </a:lnTo>
                  <a:lnTo>
                    <a:pt x="2335" y="1323"/>
                  </a:lnTo>
                  <a:lnTo>
                    <a:pt x="2398" y="1349"/>
                  </a:lnTo>
                  <a:lnTo>
                    <a:pt x="2424" y="1409"/>
                  </a:lnTo>
                  <a:lnTo>
                    <a:pt x="2418" y="1613"/>
                  </a:lnTo>
                  <a:lnTo>
                    <a:pt x="1333" y="1868"/>
                  </a:lnTo>
                  <a:lnTo>
                    <a:pt x="1521" y="1444"/>
                  </a:lnTo>
                  <a:lnTo>
                    <a:pt x="1472" y="1293"/>
                  </a:lnTo>
                  <a:lnTo>
                    <a:pt x="1534" y="1210"/>
                  </a:lnTo>
                  <a:lnTo>
                    <a:pt x="1532" y="1190"/>
                  </a:lnTo>
                  <a:lnTo>
                    <a:pt x="1425" y="1091"/>
                  </a:lnTo>
                  <a:lnTo>
                    <a:pt x="1392" y="1088"/>
                  </a:lnTo>
                  <a:lnTo>
                    <a:pt x="1042" y="1107"/>
                  </a:lnTo>
                  <a:lnTo>
                    <a:pt x="903" y="1085"/>
                  </a:lnTo>
                  <a:lnTo>
                    <a:pt x="725" y="1024"/>
                  </a:lnTo>
                  <a:lnTo>
                    <a:pt x="705" y="965"/>
                  </a:lnTo>
                  <a:lnTo>
                    <a:pt x="688" y="929"/>
                  </a:lnTo>
                  <a:lnTo>
                    <a:pt x="602" y="899"/>
                  </a:lnTo>
                  <a:lnTo>
                    <a:pt x="552" y="959"/>
                  </a:lnTo>
                  <a:lnTo>
                    <a:pt x="107" y="833"/>
                  </a:lnTo>
                  <a:lnTo>
                    <a:pt x="20" y="608"/>
                  </a:lnTo>
                  <a:lnTo>
                    <a:pt x="0" y="529"/>
                  </a:lnTo>
                  <a:lnTo>
                    <a:pt x="103" y="387"/>
                  </a:lnTo>
                  <a:lnTo>
                    <a:pt x="245" y="374"/>
                  </a:lnTo>
                  <a:lnTo>
                    <a:pt x="298" y="409"/>
                  </a:lnTo>
                  <a:lnTo>
                    <a:pt x="497" y="446"/>
                  </a:lnTo>
                  <a:lnTo>
                    <a:pt x="648" y="288"/>
                  </a:lnTo>
                  <a:lnTo>
                    <a:pt x="761" y="314"/>
                  </a:lnTo>
                  <a:lnTo>
                    <a:pt x="827" y="168"/>
                  </a:lnTo>
                  <a:lnTo>
                    <a:pt x="804" y="59"/>
                  </a:lnTo>
                  <a:lnTo>
                    <a:pt x="867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39" name="Freeform 327"/>
            <p:cNvSpPr>
              <a:spLocks/>
            </p:cNvSpPr>
            <p:nvPr/>
          </p:nvSpPr>
          <p:spPr bwMode="auto">
            <a:xfrm>
              <a:off x="7871" y="2307"/>
              <a:ext cx="150" cy="125"/>
            </a:xfrm>
            <a:custGeom>
              <a:avLst/>
              <a:gdLst>
                <a:gd name="T0" fmla="*/ 598 w 902"/>
                <a:gd name="T1" fmla="*/ 0 h 748"/>
                <a:gd name="T2" fmla="*/ 714 w 902"/>
                <a:gd name="T3" fmla="*/ 155 h 748"/>
                <a:gd name="T4" fmla="*/ 664 w 902"/>
                <a:gd name="T5" fmla="*/ 318 h 748"/>
                <a:gd name="T6" fmla="*/ 742 w 902"/>
                <a:gd name="T7" fmla="*/ 434 h 748"/>
                <a:gd name="T8" fmla="*/ 839 w 902"/>
                <a:gd name="T9" fmla="*/ 485 h 748"/>
                <a:gd name="T10" fmla="*/ 902 w 902"/>
                <a:gd name="T11" fmla="*/ 570 h 748"/>
                <a:gd name="T12" fmla="*/ 647 w 902"/>
                <a:gd name="T13" fmla="*/ 698 h 748"/>
                <a:gd name="T14" fmla="*/ 554 w 902"/>
                <a:gd name="T15" fmla="*/ 703 h 748"/>
                <a:gd name="T16" fmla="*/ 505 w 902"/>
                <a:gd name="T17" fmla="*/ 748 h 748"/>
                <a:gd name="T18" fmla="*/ 385 w 902"/>
                <a:gd name="T19" fmla="*/ 689 h 748"/>
                <a:gd name="T20" fmla="*/ 319 w 902"/>
                <a:gd name="T21" fmla="*/ 686 h 748"/>
                <a:gd name="T22" fmla="*/ 288 w 902"/>
                <a:gd name="T23" fmla="*/ 731 h 748"/>
                <a:gd name="T24" fmla="*/ 219 w 902"/>
                <a:gd name="T25" fmla="*/ 730 h 748"/>
                <a:gd name="T26" fmla="*/ 0 w 902"/>
                <a:gd name="T27" fmla="*/ 580 h 748"/>
                <a:gd name="T28" fmla="*/ 158 w 902"/>
                <a:gd name="T29" fmla="*/ 524 h 748"/>
                <a:gd name="T30" fmla="*/ 210 w 902"/>
                <a:gd name="T31" fmla="*/ 501 h 748"/>
                <a:gd name="T32" fmla="*/ 188 w 902"/>
                <a:gd name="T33" fmla="*/ 445 h 748"/>
                <a:gd name="T34" fmla="*/ 244 w 902"/>
                <a:gd name="T35" fmla="*/ 286 h 748"/>
                <a:gd name="T36" fmla="*/ 291 w 902"/>
                <a:gd name="T37" fmla="*/ 232 h 748"/>
                <a:gd name="T38" fmla="*/ 356 w 902"/>
                <a:gd name="T39" fmla="*/ 212 h 748"/>
                <a:gd name="T40" fmla="*/ 598 w 902"/>
                <a:gd name="T41" fmla="*/ 0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02" h="748">
                  <a:moveTo>
                    <a:pt x="598" y="0"/>
                  </a:moveTo>
                  <a:lnTo>
                    <a:pt x="714" y="155"/>
                  </a:lnTo>
                  <a:lnTo>
                    <a:pt x="664" y="318"/>
                  </a:lnTo>
                  <a:lnTo>
                    <a:pt x="742" y="434"/>
                  </a:lnTo>
                  <a:lnTo>
                    <a:pt x="839" y="485"/>
                  </a:lnTo>
                  <a:lnTo>
                    <a:pt x="902" y="570"/>
                  </a:lnTo>
                  <a:lnTo>
                    <a:pt x="647" y="698"/>
                  </a:lnTo>
                  <a:lnTo>
                    <a:pt x="554" y="703"/>
                  </a:lnTo>
                  <a:lnTo>
                    <a:pt x="505" y="748"/>
                  </a:lnTo>
                  <a:lnTo>
                    <a:pt x="385" y="689"/>
                  </a:lnTo>
                  <a:lnTo>
                    <a:pt x="319" y="686"/>
                  </a:lnTo>
                  <a:lnTo>
                    <a:pt x="288" y="731"/>
                  </a:lnTo>
                  <a:lnTo>
                    <a:pt x="219" y="730"/>
                  </a:lnTo>
                  <a:lnTo>
                    <a:pt x="0" y="580"/>
                  </a:lnTo>
                  <a:lnTo>
                    <a:pt x="158" y="524"/>
                  </a:lnTo>
                  <a:lnTo>
                    <a:pt x="210" y="501"/>
                  </a:lnTo>
                  <a:lnTo>
                    <a:pt x="188" y="445"/>
                  </a:lnTo>
                  <a:lnTo>
                    <a:pt x="244" y="286"/>
                  </a:lnTo>
                  <a:lnTo>
                    <a:pt x="291" y="232"/>
                  </a:lnTo>
                  <a:lnTo>
                    <a:pt x="356" y="212"/>
                  </a:lnTo>
                  <a:lnTo>
                    <a:pt x="598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40" name="Freeform 328"/>
            <p:cNvSpPr>
              <a:spLocks/>
            </p:cNvSpPr>
            <p:nvPr/>
          </p:nvSpPr>
          <p:spPr bwMode="auto">
            <a:xfrm>
              <a:off x="7871" y="2307"/>
              <a:ext cx="150" cy="125"/>
            </a:xfrm>
            <a:custGeom>
              <a:avLst/>
              <a:gdLst>
                <a:gd name="T0" fmla="*/ 598 w 902"/>
                <a:gd name="T1" fmla="*/ 0 h 748"/>
                <a:gd name="T2" fmla="*/ 714 w 902"/>
                <a:gd name="T3" fmla="*/ 155 h 748"/>
                <a:gd name="T4" fmla="*/ 664 w 902"/>
                <a:gd name="T5" fmla="*/ 318 h 748"/>
                <a:gd name="T6" fmla="*/ 742 w 902"/>
                <a:gd name="T7" fmla="*/ 434 h 748"/>
                <a:gd name="T8" fmla="*/ 839 w 902"/>
                <a:gd name="T9" fmla="*/ 485 h 748"/>
                <a:gd name="T10" fmla="*/ 902 w 902"/>
                <a:gd name="T11" fmla="*/ 570 h 748"/>
                <a:gd name="T12" fmla="*/ 647 w 902"/>
                <a:gd name="T13" fmla="*/ 698 h 748"/>
                <a:gd name="T14" fmla="*/ 554 w 902"/>
                <a:gd name="T15" fmla="*/ 703 h 748"/>
                <a:gd name="T16" fmla="*/ 505 w 902"/>
                <a:gd name="T17" fmla="*/ 748 h 748"/>
                <a:gd name="T18" fmla="*/ 385 w 902"/>
                <a:gd name="T19" fmla="*/ 689 h 748"/>
                <a:gd name="T20" fmla="*/ 319 w 902"/>
                <a:gd name="T21" fmla="*/ 686 h 748"/>
                <a:gd name="T22" fmla="*/ 288 w 902"/>
                <a:gd name="T23" fmla="*/ 731 h 748"/>
                <a:gd name="T24" fmla="*/ 219 w 902"/>
                <a:gd name="T25" fmla="*/ 730 h 748"/>
                <a:gd name="T26" fmla="*/ 0 w 902"/>
                <a:gd name="T27" fmla="*/ 580 h 748"/>
                <a:gd name="T28" fmla="*/ 158 w 902"/>
                <a:gd name="T29" fmla="*/ 524 h 748"/>
                <a:gd name="T30" fmla="*/ 210 w 902"/>
                <a:gd name="T31" fmla="*/ 501 h 748"/>
                <a:gd name="T32" fmla="*/ 188 w 902"/>
                <a:gd name="T33" fmla="*/ 445 h 748"/>
                <a:gd name="T34" fmla="*/ 244 w 902"/>
                <a:gd name="T35" fmla="*/ 286 h 748"/>
                <a:gd name="T36" fmla="*/ 291 w 902"/>
                <a:gd name="T37" fmla="*/ 232 h 748"/>
                <a:gd name="T38" fmla="*/ 356 w 902"/>
                <a:gd name="T39" fmla="*/ 212 h 748"/>
                <a:gd name="T40" fmla="*/ 598 w 902"/>
                <a:gd name="T41" fmla="*/ 0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02" h="748">
                  <a:moveTo>
                    <a:pt x="598" y="0"/>
                  </a:moveTo>
                  <a:lnTo>
                    <a:pt x="714" y="155"/>
                  </a:lnTo>
                  <a:lnTo>
                    <a:pt x="664" y="318"/>
                  </a:lnTo>
                  <a:lnTo>
                    <a:pt x="742" y="434"/>
                  </a:lnTo>
                  <a:lnTo>
                    <a:pt x="839" y="485"/>
                  </a:lnTo>
                  <a:lnTo>
                    <a:pt x="902" y="570"/>
                  </a:lnTo>
                  <a:lnTo>
                    <a:pt x="647" y="698"/>
                  </a:lnTo>
                  <a:lnTo>
                    <a:pt x="554" y="703"/>
                  </a:lnTo>
                  <a:lnTo>
                    <a:pt x="505" y="748"/>
                  </a:lnTo>
                  <a:lnTo>
                    <a:pt x="385" y="689"/>
                  </a:lnTo>
                  <a:lnTo>
                    <a:pt x="319" y="686"/>
                  </a:lnTo>
                  <a:lnTo>
                    <a:pt x="288" y="731"/>
                  </a:lnTo>
                  <a:lnTo>
                    <a:pt x="219" y="730"/>
                  </a:lnTo>
                  <a:lnTo>
                    <a:pt x="0" y="580"/>
                  </a:lnTo>
                  <a:lnTo>
                    <a:pt x="158" y="524"/>
                  </a:lnTo>
                  <a:lnTo>
                    <a:pt x="210" y="501"/>
                  </a:lnTo>
                  <a:lnTo>
                    <a:pt x="188" y="445"/>
                  </a:lnTo>
                  <a:lnTo>
                    <a:pt x="244" y="286"/>
                  </a:lnTo>
                  <a:lnTo>
                    <a:pt x="291" y="232"/>
                  </a:lnTo>
                  <a:lnTo>
                    <a:pt x="356" y="212"/>
                  </a:lnTo>
                  <a:lnTo>
                    <a:pt x="598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41" name="Freeform 329"/>
            <p:cNvSpPr>
              <a:spLocks/>
            </p:cNvSpPr>
            <p:nvPr/>
          </p:nvSpPr>
          <p:spPr bwMode="auto">
            <a:xfrm>
              <a:off x="7677" y="2418"/>
              <a:ext cx="175" cy="250"/>
            </a:xfrm>
            <a:custGeom>
              <a:avLst/>
              <a:gdLst>
                <a:gd name="T0" fmla="*/ 1048 w 1051"/>
                <a:gd name="T1" fmla="*/ 0 h 1498"/>
                <a:gd name="T2" fmla="*/ 1041 w 1051"/>
                <a:gd name="T3" fmla="*/ 113 h 1498"/>
                <a:gd name="T4" fmla="*/ 962 w 1051"/>
                <a:gd name="T5" fmla="*/ 167 h 1498"/>
                <a:gd name="T6" fmla="*/ 1051 w 1051"/>
                <a:gd name="T7" fmla="*/ 239 h 1498"/>
                <a:gd name="T8" fmla="*/ 1014 w 1051"/>
                <a:gd name="T9" fmla="*/ 272 h 1498"/>
                <a:gd name="T10" fmla="*/ 1027 w 1051"/>
                <a:gd name="T11" fmla="*/ 334 h 1498"/>
                <a:gd name="T12" fmla="*/ 923 w 1051"/>
                <a:gd name="T13" fmla="*/ 429 h 1498"/>
                <a:gd name="T14" fmla="*/ 942 w 1051"/>
                <a:gd name="T15" fmla="*/ 550 h 1498"/>
                <a:gd name="T16" fmla="*/ 1011 w 1051"/>
                <a:gd name="T17" fmla="*/ 609 h 1498"/>
                <a:gd name="T18" fmla="*/ 1030 w 1051"/>
                <a:gd name="T19" fmla="*/ 882 h 1498"/>
                <a:gd name="T20" fmla="*/ 999 w 1051"/>
                <a:gd name="T21" fmla="*/ 1006 h 1498"/>
                <a:gd name="T22" fmla="*/ 927 w 1051"/>
                <a:gd name="T23" fmla="*/ 1101 h 1498"/>
                <a:gd name="T24" fmla="*/ 942 w 1051"/>
                <a:gd name="T25" fmla="*/ 1214 h 1498"/>
                <a:gd name="T26" fmla="*/ 901 w 1051"/>
                <a:gd name="T27" fmla="*/ 1300 h 1498"/>
                <a:gd name="T28" fmla="*/ 826 w 1051"/>
                <a:gd name="T29" fmla="*/ 1359 h 1498"/>
                <a:gd name="T30" fmla="*/ 819 w 1051"/>
                <a:gd name="T31" fmla="*/ 1424 h 1498"/>
                <a:gd name="T32" fmla="*/ 870 w 1051"/>
                <a:gd name="T33" fmla="*/ 1475 h 1498"/>
                <a:gd name="T34" fmla="*/ 807 w 1051"/>
                <a:gd name="T35" fmla="*/ 1498 h 1498"/>
                <a:gd name="T36" fmla="*/ 742 w 1051"/>
                <a:gd name="T37" fmla="*/ 1468 h 1498"/>
                <a:gd name="T38" fmla="*/ 651 w 1051"/>
                <a:gd name="T39" fmla="*/ 1378 h 1498"/>
                <a:gd name="T40" fmla="*/ 592 w 1051"/>
                <a:gd name="T41" fmla="*/ 1386 h 1498"/>
                <a:gd name="T42" fmla="*/ 543 w 1051"/>
                <a:gd name="T43" fmla="*/ 1353 h 1498"/>
                <a:gd name="T44" fmla="*/ 67 w 1051"/>
                <a:gd name="T45" fmla="*/ 1346 h 1498"/>
                <a:gd name="T46" fmla="*/ 0 w 1051"/>
                <a:gd name="T47" fmla="*/ 1278 h 1498"/>
                <a:gd name="T48" fmla="*/ 129 w 1051"/>
                <a:gd name="T49" fmla="*/ 1093 h 1498"/>
                <a:gd name="T50" fmla="*/ 270 w 1051"/>
                <a:gd name="T51" fmla="*/ 899 h 1498"/>
                <a:gd name="T52" fmla="*/ 317 w 1051"/>
                <a:gd name="T53" fmla="*/ 821 h 1498"/>
                <a:gd name="T54" fmla="*/ 256 w 1051"/>
                <a:gd name="T55" fmla="*/ 805 h 1498"/>
                <a:gd name="T56" fmla="*/ 255 w 1051"/>
                <a:gd name="T57" fmla="*/ 764 h 1498"/>
                <a:gd name="T58" fmla="*/ 390 w 1051"/>
                <a:gd name="T59" fmla="*/ 603 h 1498"/>
                <a:gd name="T60" fmla="*/ 616 w 1051"/>
                <a:gd name="T61" fmla="*/ 569 h 1498"/>
                <a:gd name="T62" fmla="*/ 698 w 1051"/>
                <a:gd name="T63" fmla="*/ 420 h 1498"/>
                <a:gd name="T64" fmla="*/ 597 w 1051"/>
                <a:gd name="T65" fmla="*/ 316 h 1498"/>
                <a:gd name="T66" fmla="*/ 695 w 1051"/>
                <a:gd name="T67" fmla="*/ 208 h 1498"/>
                <a:gd name="T68" fmla="*/ 701 w 1051"/>
                <a:gd name="T69" fmla="*/ 209 h 1498"/>
                <a:gd name="T70" fmla="*/ 942 w 1051"/>
                <a:gd name="T71" fmla="*/ 66 h 1498"/>
                <a:gd name="T72" fmla="*/ 1048 w 1051"/>
                <a:gd name="T73" fmla="*/ 0 h 1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51" h="1498">
                  <a:moveTo>
                    <a:pt x="1048" y="0"/>
                  </a:moveTo>
                  <a:lnTo>
                    <a:pt x="1041" y="113"/>
                  </a:lnTo>
                  <a:lnTo>
                    <a:pt x="962" y="167"/>
                  </a:lnTo>
                  <a:lnTo>
                    <a:pt x="1051" y="239"/>
                  </a:lnTo>
                  <a:lnTo>
                    <a:pt x="1014" y="272"/>
                  </a:lnTo>
                  <a:lnTo>
                    <a:pt x="1027" y="334"/>
                  </a:lnTo>
                  <a:lnTo>
                    <a:pt x="923" y="429"/>
                  </a:lnTo>
                  <a:lnTo>
                    <a:pt x="942" y="550"/>
                  </a:lnTo>
                  <a:lnTo>
                    <a:pt x="1011" y="609"/>
                  </a:lnTo>
                  <a:lnTo>
                    <a:pt x="1030" y="882"/>
                  </a:lnTo>
                  <a:lnTo>
                    <a:pt x="999" y="1006"/>
                  </a:lnTo>
                  <a:lnTo>
                    <a:pt x="927" y="1101"/>
                  </a:lnTo>
                  <a:lnTo>
                    <a:pt x="942" y="1214"/>
                  </a:lnTo>
                  <a:lnTo>
                    <a:pt x="901" y="1300"/>
                  </a:lnTo>
                  <a:lnTo>
                    <a:pt x="826" y="1359"/>
                  </a:lnTo>
                  <a:lnTo>
                    <a:pt x="819" y="1424"/>
                  </a:lnTo>
                  <a:lnTo>
                    <a:pt x="870" y="1475"/>
                  </a:lnTo>
                  <a:lnTo>
                    <a:pt x="807" y="1498"/>
                  </a:lnTo>
                  <a:lnTo>
                    <a:pt x="742" y="1468"/>
                  </a:lnTo>
                  <a:lnTo>
                    <a:pt x="651" y="1378"/>
                  </a:lnTo>
                  <a:lnTo>
                    <a:pt x="592" y="1386"/>
                  </a:lnTo>
                  <a:lnTo>
                    <a:pt x="543" y="1353"/>
                  </a:lnTo>
                  <a:lnTo>
                    <a:pt x="67" y="1346"/>
                  </a:lnTo>
                  <a:lnTo>
                    <a:pt x="0" y="1278"/>
                  </a:lnTo>
                  <a:lnTo>
                    <a:pt x="129" y="1093"/>
                  </a:lnTo>
                  <a:lnTo>
                    <a:pt x="270" y="899"/>
                  </a:lnTo>
                  <a:lnTo>
                    <a:pt x="317" y="821"/>
                  </a:lnTo>
                  <a:lnTo>
                    <a:pt x="256" y="805"/>
                  </a:lnTo>
                  <a:lnTo>
                    <a:pt x="255" y="764"/>
                  </a:lnTo>
                  <a:lnTo>
                    <a:pt x="390" y="603"/>
                  </a:lnTo>
                  <a:lnTo>
                    <a:pt x="616" y="569"/>
                  </a:lnTo>
                  <a:lnTo>
                    <a:pt x="698" y="420"/>
                  </a:lnTo>
                  <a:lnTo>
                    <a:pt x="597" y="316"/>
                  </a:lnTo>
                  <a:lnTo>
                    <a:pt x="695" y="208"/>
                  </a:lnTo>
                  <a:lnTo>
                    <a:pt x="701" y="209"/>
                  </a:lnTo>
                  <a:lnTo>
                    <a:pt x="942" y="66"/>
                  </a:lnTo>
                  <a:lnTo>
                    <a:pt x="1048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42" name="Freeform 330"/>
            <p:cNvSpPr>
              <a:spLocks/>
            </p:cNvSpPr>
            <p:nvPr/>
          </p:nvSpPr>
          <p:spPr bwMode="auto">
            <a:xfrm>
              <a:off x="7677" y="2418"/>
              <a:ext cx="175" cy="250"/>
            </a:xfrm>
            <a:custGeom>
              <a:avLst/>
              <a:gdLst>
                <a:gd name="T0" fmla="*/ 1048 w 1051"/>
                <a:gd name="T1" fmla="*/ 0 h 1498"/>
                <a:gd name="T2" fmla="*/ 1041 w 1051"/>
                <a:gd name="T3" fmla="*/ 113 h 1498"/>
                <a:gd name="T4" fmla="*/ 962 w 1051"/>
                <a:gd name="T5" fmla="*/ 167 h 1498"/>
                <a:gd name="T6" fmla="*/ 1051 w 1051"/>
                <a:gd name="T7" fmla="*/ 239 h 1498"/>
                <a:gd name="T8" fmla="*/ 1014 w 1051"/>
                <a:gd name="T9" fmla="*/ 272 h 1498"/>
                <a:gd name="T10" fmla="*/ 1027 w 1051"/>
                <a:gd name="T11" fmla="*/ 334 h 1498"/>
                <a:gd name="T12" fmla="*/ 923 w 1051"/>
                <a:gd name="T13" fmla="*/ 429 h 1498"/>
                <a:gd name="T14" fmla="*/ 942 w 1051"/>
                <a:gd name="T15" fmla="*/ 550 h 1498"/>
                <a:gd name="T16" fmla="*/ 1011 w 1051"/>
                <a:gd name="T17" fmla="*/ 609 h 1498"/>
                <a:gd name="T18" fmla="*/ 1030 w 1051"/>
                <a:gd name="T19" fmla="*/ 882 h 1498"/>
                <a:gd name="T20" fmla="*/ 999 w 1051"/>
                <a:gd name="T21" fmla="*/ 1006 h 1498"/>
                <a:gd name="T22" fmla="*/ 927 w 1051"/>
                <a:gd name="T23" fmla="*/ 1101 h 1498"/>
                <a:gd name="T24" fmla="*/ 942 w 1051"/>
                <a:gd name="T25" fmla="*/ 1214 h 1498"/>
                <a:gd name="T26" fmla="*/ 901 w 1051"/>
                <a:gd name="T27" fmla="*/ 1300 h 1498"/>
                <a:gd name="T28" fmla="*/ 826 w 1051"/>
                <a:gd name="T29" fmla="*/ 1359 h 1498"/>
                <a:gd name="T30" fmla="*/ 819 w 1051"/>
                <a:gd name="T31" fmla="*/ 1424 h 1498"/>
                <a:gd name="T32" fmla="*/ 870 w 1051"/>
                <a:gd name="T33" fmla="*/ 1475 h 1498"/>
                <a:gd name="T34" fmla="*/ 807 w 1051"/>
                <a:gd name="T35" fmla="*/ 1498 h 1498"/>
                <a:gd name="T36" fmla="*/ 742 w 1051"/>
                <a:gd name="T37" fmla="*/ 1468 h 1498"/>
                <a:gd name="T38" fmla="*/ 651 w 1051"/>
                <a:gd name="T39" fmla="*/ 1378 h 1498"/>
                <a:gd name="T40" fmla="*/ 592 w 1051"/>
                <a:gd name="T41" fmla="*/ 1386 h 1498"/>
                <a:gd name="T42" fmla="*/ 543 w 1051"/>
                <a:gd name="T43" fmla="*/ 1353 h 1498"/>
                <a:gd name="T44" fmla="*/ 67 w 1051"/>
                <a:gd name="T45" fmla="*/ 1346 h 1498"/>
                <a:gd name="T46" fmla="*/ 0 w 1051"/>
                <a:gd name="T47" fmla="*/ 1278 h 1498"/>
                <a:gd name="T48" fmla="*/ 129 w 1051"/>
                <a:gd name="T49" fmla="*/ 1093 h 1498"/>
                <a:gd name="T50" fmla="*/ 270 w 1051"/>
                <a:gd name="T51" fmla="*/ 899 h 1498"/>
                <a:gd name="T52" fmla="*/ 317 w 1051"/>
                <a:gd name="T53" fmla="*/ 821 h 1498"/>
                <a:gd name="T54" fmla="*/ 256 w 1051"/>
                <a:gd name="T55" fmla="*/ 805 h 1498"/>
                <a:gd name="T56" fmla="*/ 255 w 1051"/>
                <a:gd name="T57" fmla="*/ 764 h 1498"/>
                <a:gd name="T58" fmla="*/ 390 w 1051"/>
                <a:gd name="T59" fmla="*/ 603 h 1498"/>
                <a:gd name="T60" fmla="*/ 616 w 1051"/>
                <a:gd name="T61" fmla="*/ 569 h 1498"/>
                <a:gd name="T62" fmla="*/ 698 w 1051"/>
                <a:gd name="T63" fmla="*/ 420 h 1498"/>
                <a:gd name="T64" fmla="*/ 597 w 1051"/>
                <a:gd name="T65" fmla="*/ 316 h 1498"/>
                <a:gd name="T66" fmla="*/ 695 w 1051"/>
                <a:gd name="T67" fmla="*/ 208 h 1498"/>
                <a:gd name="T68" fmla="*/ 701 w 1051"/>
                <a:gd name="T69" fmla="*/ 209 h 1498"/>
                <a:gd name="T70" fmla="*/ 942 w 1051"/>
                <a:gd name="T71" fmla="*/ 66 h 1498"/>
                <a:gd name="T72" fmla="*/ 1048 w 1051"/>
                <a:gd name="T73" fmla="*/ 0 h 1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51" h="1498">
                  <a:moveTo>
                    <a:pt x="1048" y="0"/>
                  </a:moveTo>
                  <a:lnTo>
                    <a:pt x="1041" y="113"/>
                  </a:lnTo>
                  <a:lnTo>
                    <a:pt x="962" y="167"/>
                  </a:lnTo>
                  <a:lnTo>
                    <a:pt x="1051" y="239"/>
                  </a:lnTo>
                  <a:lnTo>
                    <a:pt x="1014" y="272"/>
                  </a:lnTo>
                  <a:lnTo>
                    <a:pt x="1027" y="334"/>
                  </a:lnTo>
                  <a:lnTo>
                    <a:pt x="923" y="429"/>
                  </a:lnTo>
                  <a:lnTo>
                    <a:pt x="942" y="550"/>
                  </a:lnTo>
                  <a:lnTo>
                    <a:pt x="1011" y="609"/>
                  </a:lnTo>
                  <a:lnTo>
                    <a:pt x="1030" y="882"/>
                  </a:lnTo>
                  <a:lnTo>
                    <a:pt x="999" y="1006"/>
                  </a:lnTo>
                  <a:lnTo>
                    <a:pt x="927" y="1101"/>
                  </a:lnTo>
                  <a:lnTo>
                    <a:pt x="942" y="1214"/>
                  </a:lnTo>
                  <a:lnTo>
                    <a:pt x="901" y="1300"/>
                  </a:lnTo>
                  <a:lnTo>
                    <a:pt x="826" y="1359"/>
                  </a:lnTo>
                  <a:lnTo>
                    <a:pt x="819" y="1424"/>
                  </a:lnTo>
                  <a:lnTo>
                    <a:pt x="870" y="1475"/>
                  </a:lnTo>
                  <a:lnTo>
                    <a:pt x="807" y="1498"/>
                  </a:lnTo>
                  <a:lnTo>
                    <a:pt x="742" y="1468"/>
                  </a:lnTo>
                  <a:lnTo>
                    <a:pt x="651" y="1378"/>
                  </a:lnTo>
                  <a:lnTo>
                    <a:pt x="592" y="1386"/>
                  </a:lnTo>
                  <a:lnTo>
                    <a:pt x="543" y="1353"/>
                  </a:lnTo>
                  <a:lnTo>
                    <a:pt x="67" y="1346"/>
                  </a:lnTo>
                  <a:lnTo>
                    <a:pt x="0" y="1278"/>
                  </a:lnTo>
                  <a:lnTo>
                    <a:pt x="129" y="1093"/>
                  </a:lnTo>
                  <a:lnTo>
                    <a:pt x="270" y="899"/>
                  </a:lnTo>
                  <a:lnTo>
                    <a:pt x="317" y="821"/>
                  </a:lnTo>
                  <a:lnTo>
                    <a:pt x="256" y="805"/>
                  </a:lnTo>
                  <a:lnTo>
                    <a:pt x="255" y="764"/>
                  </a:lnTo>
                  <a:lnTo>
                    <a:pt x="390" y="603"/>
                  </a:lnTo>
                  <a:lnTo>
                    <a:pt x="616" y="569"/>
                  </a:lnTo>
                  <a:lnTo>
                    <a:pt x="698" y="420"/>
                  </a:lnTo>
                  <a:lnTo>
                    <a:pt x="597" y="316"/>
                  </a:lnTo>
                  <a:lnTo>
                    <a:pt x="695" y="208"/>
                  </a:lnTo>
                  <a:lnTo>
                    <a:pt x="701" y="209"/>
                  </a:lnTo>
                  <a:lnTo>
                    <a:pt x="942" y="66"/>
                  </a:lnTo>
                  <a:lnTo>
                    <a:pt x="1048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43" name="Freeform 331"/>
            <p:cNvSpPr>
              <a:spLocks/>
            </p:cNvSpPr>
            <p:nvPr/>
          </p:nvSpPr>
          <p:spPr bwMode="auto">
            <a:xfrm>
              <a:off x="7534" y="2302"/>
              <a:ext cx="259" cy="365"/>
            </a:xfrm>
            <a:custGeom>
              <a:avLst/>
              <a:gdLst>
                <a:gd name="T0" fmla="*/ 622 w 1556"/>
                <a:gd name="T1" fmla="*/ 0 h 2192"/>
                <a:gd name="T2" fmla="*/ 473 w 1556"/>
                <a:gd name="T3" fmla="*/ 71 h 2192"/>
                <a:gd name="T4" fmla="*/ 392 w 1556"/>
                <a:gd name="T5" fmla="*/ 144 h 2192"/>
                <a:gd name="T6" fmla="*/ 373 w 1556"/>
                <a:gd name="T7" fmla="*/ 190 h 2192"/>
                <a:gd name="T8" fmla="*/ 285 w 1556"/>
                <a:gd name="T9" fmla="*/ 335 h 2192"/>
                <a:gd name="T10" fmla="*/ 172 w 1556"/>
                <a:gd name="T11" fmla="*/ 416 h 2192"/>
                <a:gd name="T12" fmla="*/ 3 w 1556"/>
                <a:gd name="T13" fmla="*/ 419 h 2192"/>
                <a:gd name="T14" fmla="*/ 0 w 1556"/>
                <a:gd name="T15" fmla="*/ 812 h 2192"/>
                <a:gd name="T16" fmla="*/ 5 w 1556"/>
                <a:gd name="T17" fmla="*/ 869 h 2192"/>
                <a:gd name="T18" fmla="*/ 48 w 1556"/>
                <a:gd name="T19" fmla="*/ 889 h 2192"/>
                <a:gd name="T20" fmla="*/ 43 w 1556"/>
                <a:gd name="T21" fmla="*/ 961 h 2192"/>
                <a:gd name="T22" fmla="*/ 69 w 1556"/>
                <a:gd name="T23" fmla="*/ 1040 h 2192"/>
                <a:gd name="T24" fmla="*/ 63 w 1556"/>
                <a:gd name="T25" fmla="*/ 1477 h 2192"/>
                <a:gd name="T26" fmla="*/ 176 w 1556"/>
                <a:gd name="T27" fmla="*/ 1713 h 2192"/>
                <a:gd name="T28" fmla="*/ 473 w 1556"/>
                <a:gd name="T29" fmla="*/ 2192 h 2192"/>
                <a:gd name="T30" fmla="*/ 611 w 1556"/>
                <a:gd name="T31" fmla="*/ 2181 h 2192"/>
                <a:gd name="T32" fmla="*/ 628 w 1556"/>
                <a:gd name="T33" fmla="*/ 2132 h 2192"/>
                <a:gd name="T34" fmla="*/ 740 w 1556"/>
                <a:gd name="T35" fmla="*/ 2118 h 2192"/>
                <a:gd name="T36" fmla="*/ 880 w 1556"/>
                <a:gd name="T37" fmla="*/ 2100 h 2192"/>
                <a:gd name="T38" fmla="*/ 926 w 1556"/>
                <a:gd name="T39" fmla="*/ 2038 h 2192"/>
                <a:gd name="T40" fmla="*/ 857 w 1556"/>
                <a:gd name="T41" fmla="*/ 1972 h 2192"/>
                <a:gd name="T42" fmla="*/ 1129 w 1556"/>
                <a:gd name="T43" fmla="*/ 1591 h 2192"/>
                <a:gd name="T44" fmla="*/ 1175 w 1556"/>
                <a:gd name="T45" fmla="*/ 1513 h 2192"/>
                <a:gd name="T46" fmla="*/ 1115 w 1556"/>
                <a:gd name="T47" fmla="*/ 1499 h 2192"/>
                <a:gd name="T48" fmla="*/ 1115 w 1556"/>
                <a:gd name="T49" fmla="*/ 1456 h 2192"/>
                <a:gd name="T50" fmla="*/ 1247 w 1556"/>
                <a:gd name="T51" fmla="*/ 1298 h 2192"/>
                <a:gd name="T52" fmla="*/ 1473 w 1556"/>
                <a:gd name="T53" fmla="*/ 1264 h 2192"/>
                <a:gd name="T54" fmla="*/ 1556 w 1556"/>
                <a:gd name="T55" fmla="*/ 1112 h 2192"/>
                <a:gd name="T56" fmla="*/ 1456 w 1556"/>
                <a:gd name="T57" fmla="*/ 1012 h 2192"/>
                <a:gd name="T58" fmla="*/ 1556 w 1556"/>
                <a:gd name="T59" fmla="*/ 901 h 2192"/>
                <a:gd name="T60" fmla="*/ 1258 w 1556"/>
                <a:gd name="T61" fmla="*/ 642 h 2192"/>
                <a:gd name="T62" fmla="*/ 563 w 1556"/>
                <a:gd name="T63" fmla="*/ 553 h 2192"/>
                <a:gd name="T64" fmla="*/ 865 w 1556"/>
                <a:gd name="T65" fmla="*/ 123 h 2192"/>
                <a:gd name="T66" fmla="*/ 820 w 1556"/>
                <a:gd name="T67" fmla="*/ 109 h 2192"/>
                <a:gd name="T68" fmla="*/ 791 w 1556"/>
                <a:gd name="T69" fmla="*/ 11 h 2192"/>
                <a:gd name="T70" fmla="*/ 622 w 1556"/>
                <a:gd name="T71" fmla="*/ 0 h 2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556" h="2192">
                  <a:moveTo>
                    <a:pt x="622" y="0"/>
                  </a:moveTo>
                  <a:lnTo>
                    <a:pt x="473" y="71"/>
                  </a:lnTo>
                  <a:lnTo>
                    <a:pt x="392" y="144"/>
                  </a:lnTo>
                  <a:lnTo>
                    <a:pt x="373" y="190"/>
                  </a:lnTo>
                  <a:lnTo>
                    <a:pt x="285" y="335"/>
                  </a:lnTo>
                  <a:lnTo>
                    <a:pt x="172" y="416"/>
                  </a:lnTo>
                  <a:lnTo>
                    <a:pt x="3" y="419"/>
                  </a:lnTo>
                  <a:lnTo>
                    <a:pt x="0" y="812"/>
                  </a:lnTo>
                  <a:lnTo>
                    <a:pt x="5" y="869"/>
                  </a:lnTo>
                  <a:lnTo>
                    <a:pt x="48" y="889"/>
                  </a:lnTo>
                  <a:lnTo>
                    <a:pt x="43" y="961"/>
                  </a:lnTo>
                  <a:lnTo>
                    <a:pt x="69" y="1040"/>
                  </a:lnTo>
                  <a:lnTo>
                    <a:pt x="63" y="1477"/>
                  </a:lnTo>
                  <a:lnTo>
                    <a:pt x="176" y="1713"/>
                  </a:lnTo>
                  <a:lnTo>
                    <a:pt x="473" y="2192"/>
                  </a:lnTo>
                  <a:lnTo>
                    <a:pt x="611" y="2181"/>
                  </a:lnTo>
                  <a:lnTo>
                    <a:pt x="628" y="2132"/>
                  </a:lnTo>
                  <a:lnTo>
                    <a:pt x="740" y="2118"/>
                  </a:lnTo>
                  <a:lnTo>
                    <a:pt x="880" y="2100"/>
                  </a:lnTo>
                  <a:lnTo>
                    <a:pt x="926" y="2038"/>
                  </a:lnTo>
                  <a:lnTo>
                    <a:pt x="857" y="1972"/>
                  </a:lnTo>
                  <a:lnTo>
                    <a:pt x="1129" y="1591"/>
                  </a:lnTo>
                  <a:lnTo>
                    <a:pt x="1175" y="1513"/>
                  </a:lnTo>
                  <a:lnTo>
                    <a:pt x="1115" y="1499"/>
                  </a:lnTo>
                  <a:lnTo>
                    <a:pt x="1115" y="1456"/>
                  </a:lnTo>
                  <a:lnTo>
                    <a:pt x="1247" y="1298"/>
                  </a:lnTo>
                  <a:lnTo>
                    <a:pt x="1473" y="1264"/>
                  </a:lnTo>
                  <a:lnTo>
                    <a:pt x="1556" y="1112"/>
                  </a:lnTo>
                  <a:lnTo>
                    <a:pt x="1456" y="1012"/>
                  </a:lnTo>
                  <a:lnTo>
                    <a:pt x="1556" y="901"/>
                  </a:lnTo>
                  <a:lnTo>
                    <a:pt x="1258" y="642"/>
                  </a:lnTo>
                  <a:lnTo>
                    <a:pt x="563" y="553"/>
                  </a:lnTo>
                  <a:lnTo>
                    <a:pt x="865" y="123"/>
                  </a:lnTo>
                  <a:lnTo>
                    <a:pt x="820" y="109"/>
                  </a:lnTo>
                  <a:lnTo>
                    <a:pt x="791" y="11"/>
                  </a:lnTo>
                  <a:lnTo>
                    <a:pt x="622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44" name="Freeform 332"/>
            <p:cNvSpPr>
              <a:spLocks/>
            </p:cNvSpPr>
            <p:nvPr/>
          </p:nvSpPr>
          <p:spPr bwMode="auto">
            <a:xfrm>
              <a:off x="7534" y="2302"/>
              <a:ext cx="259" cy="365"/>
            </a:xfrm>
            <a:custGeom>
              <a:avLst/>
              <a:gdLst>
                <a:gd name="T0" fmla="*/ 622 w 1556"/>
                <a:gd name="T1" fmla="*/ 0 h 2192"/>
                <a:gd name="T2" fmla="*/ 473 w 1556"/>
                <a:gd name="T3" fmla="*/ 71 h 2192"/>
                <a:gd name="T4" fmla="*/ 392 w 1556"/>
                <a:gd name="T5" fmla="*/ 144 h 2192"/>
                <a:gd name="T6" fmla="*/ 373 w 1556"/>
                <a:gd name="T7" fmla="*/ 190 h 2192"/>
                <a:gd name="T8" fmla="*/ 285 w 1556"/>
                <a:gd name="T9" fmla="*/ 335 h 2192"/>
                <a:gd name="T10" fmla="*/ 172 w 1556"/>
                <a:gd name="T11" fmla="*/ 416 h 2192"/>
                <a:gd name="T12" fmla="*/ 3 w 1556"/>
                <a:gd name="T13" fmla="*/ 419 h 2192"/>
                <a:gd name="T14" fmla="*/ 0 w 1556"/>
                <a:gd name="T15" fmla="*/ 812 h 2192"/>
                <a:gd name="T16" fmla="*/ 5 w 1556"/>
                <a:gd name="T17" fmla="*/ 869 h 2192"/>
                <a:gd name="T18" fmla="*/ 48 w 1556"/>
                <a:gd name="T19" fmla="*/ 889 h 2192"/>
                <a:gd name="T20" fmla="*/ 43 w 1556"/>
                <a:gd name="T21" fmla="*/ 961 h 2192"/>
                <a:gd name="T22" fmla="*/ 69 w 1556"/>
                <a:gd name="T23" fmla="*/ 1040 h 2192"/>
                <a:gd name="T24" fmla="*/ 63 w 1556"/>
                <a:gd name="T25" fmla="*/ 1477 h 2192"/>
                <a:gd name="T26" fmla="*/ 176 w 1556"/>
                <a:gd name="T27" fmla="*/ 1713 h 2192"/>
                <a:gd name="T28" fmla="*/ 473 w 1556"/>
                <a:gd name="T29" fmla="*/ 2192 h 2192"/>
                <a:gd name="T30" fmla="*/ 611 w 1556"/>
                <a:gd name="T31" fmla="*/ 2181 h 2192"/>
                <a:gd name="T32" fmla="*/ 628 w 1556"/>
                <a:gd name="T33" fmla="*/ 2132 h 2192"/>
                <a:gd name="T34" fmla="*/ 740 w 1556"/>
                <a:gd name="T35" fmla="*/ 2118 h 2192"/>
                <a:gd name="T36" fmla="*/ 880 w 1556"/>
                <a:gd name="T37" fmla="*/ 2100 h 2192"/>
                <a:gd name="T38" fmla="*/ 926 w 1556"/>
                <a:gd name="T39" fmla="*/ 2038 h 2192"/>
                <a:gd name="T40" fmla="*/ 857 w 1556"/>
                <a:gd name="T41" fmla="*/ 1972 h 2192"/>
                <a:gd name="T42" fmla="*/ 1129 w 1556"/>
                <a:gd name="T43" fmla="*/ 1591 h 2192"/>
                <a:gd name="T44" fmla="*/ 1175 w 1556"/>
                <a:gd name="T45" fmla="*/ 1513 h 2192"/>
                <a:gd name="T46" fmla="*/ 1115 w 1556"/>
                <a:gd name="T47" fmla="*/ 1499 h 2192"/>
                <a:gd name="T48" fmla="*/ 1115 w 1556"/>
                <a:gd name="T49" fmla="*/ 1456 h 2192"/>
                <a:gd name="T50" fmla="*/ 1247 w 1556"/>
                <a:gd name="T51" fmla="*/ 1298 h 2192"/>
                <a:gd name="T52" fmla="*/ 1473 w 1556"/>
                <a:gd name="T53" fmla="*/ 1264 h 2192"/>
                <a:gd name="T54" fmla="*/ 1556 w 1556"/>
                <a:gd name="T55" fmla="*/ 1112 h 2192"/>
                <a:gd name="T56" fmla="*/ 1456 w 1556"/>
                <a:gd name="T57" fmla="*/ 1012 h 2192"/>
                <a:gd name="T58" fmla="*/ 1556 w 1556"/>
                <a:gd name="T59" fmla="*/ 901 h 2192"/>
                <a:gd name="T60" fmla="*/ 1258 w 1556"/>
                <a:gd name="T61" fmla="*/ 642 h 2192"/>
                <a:gd name="T62" fmla="*/ 563 w 1556"/>
                <a:gd name="T63" fmla="*/ 553 h 2192"/>
                <a:gd name="T64" fmla="*/ 865 w 1556"/>
                <a:gd name="T65" fmla="*/ 123 h 2192"/>
                <a:gd name="T66" fmla="*/ 820 w 1556"/>
                <a:gd name="T67" fmla="*/ 109 h 2192"/>
                <a:gd name="T68" fmla="*/ 791 w 1556"/>
                <a:gd name="T69" fmla="*/ 11 h 2192"/>
                <a:gd name="T70" fmla="*/ 622 w 1556"/>
                <a:gd name="T71" fmla="*/ 0 h 2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556" h="2192">
                  <a:moveTo>
                    <a:pt x="622" y="0"/>
                  </a:moveTo>
                  <a:lnTo>
                    <a:pt x="473" y="71"/>
                  </a:lnTo>
                  <a:lnTo>
                    <a:pt x="392" y="144"/>
                  </a:lnTo>
                  <a:lnTo>
                    <a:pt x="373" y="190"/>
                  </a:lnTo>
                  <a:lnTo>
                    <a:pt x="285" y="335"/>
                  </a:lnTo>
                  <a:lnTo>
                    <a:pt x="172" y="416"/>
                  </a:lnTo>
                  <a:lnTo>
                    <a:pt x="3" y="419"/>
                  </a:lnTo>
                  <a:lnTo>
                    <a:pt x="0" y="812"/>
                  </a:lnTo>
                  <a:lnTo>
                    <a:pt x="5" y="869"/>
                  </a:lnTo>
                  <a:lnTo>
                    <a:pt x="48" y="889"/>
                  </a:lnTo>
                  <a:lnTo>
                    <a:pt x="43" y="961"/>
                  </a:lnTo>
                  <a:lnTo>
                    <a:pt x="69" y="1040"/>
                  </a:lnTo>
                  <a:lnTo>
                    <a:pt x="63" y="1477"/>
                  </a:lnTo>
                  <a:lnTo>
                    <a:pt x="176" y="1713"/>
                  </a:lnTo>
                  <a:lnTo>
                    <a:pt x="473" y="2192"/>
                  </a:lnTo>
                  <a:lnTo>
                    <a:pt x="611" y="2181"/>
                  </a:lnTo>
                  <a:lnTo>
                    <a:pt x="628" y="2132"/>
                  </a:lnTo>
                  <a:lnTo>
                    <a:pt x="740" y="2118"/>
                  </a:lnTo>
                  <a:lnTo>
                    <a:pt x="880" y="2100"/>
                  </a:lnTo>
                  <a:lnTo>
                    <a:pt x="926" y="2038"/>
                  </a:lnTo>
                  <a:lnTo>
                    <a:pt x="857" y="1972"/>
                  </a:lnTo>
                  <a:lnTo>
                    <a:pt x="1129" y="1591"/>
                  </a:lnTo>
                  <a:lnTo>
                    <a:pt x="1175" y="1513"/>
                  </a:lnTo>
                  <a:lnTo>
                    <a:pt x="1115" y="1499"/>
                  </a:lnTo>
                  <a:lnTo>
                    <a:pt x="1115" y="1456"/>
                  </a:lnTo>
                  <a:lnTo>
                    <a:pt x="1247" y="1298"/>
                  </a:lnTo>
                  <a:lnTo>
                    <a:pt x="1473" y="1264"/>
                  </a:lnTo>
                  <a:lnTo>
                    <a:pt x="1556" y="1112"/>
                  </a:lnTo>
                  <a:lnTo>
                    <a:pt x="1456" y="1012"/>
                  </a:lnTo>
                  <a:lnTo>
                    <a:pt x="1556" y="901"/>
                  </a:lnTo>
                  <a:lnTo>
                    <a:pt x="1258" y="642"/>
                  </a:lnTo>
                  <a:lnTo>
                    <a:pt x="563" y="553"/>
                  </a:lnTo>
                  <a:lnTo>
                    <a:pt x="865" y="123"/>
                  </a:lnTo>
                  <a:lnTo>
                    <a:pt x="820" y="109"/>
                  </a:lnTo>
                  <a:lnTo>
                    <a:pt x="791" y="11"/>
                  </a:lnTo>
                  <a:lnTo>
                    <a:pt x="622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45" name="Freeform 333"/>
            <p:cNvSpPr>
              <a:spLocks/>
            </p:cNvSpPr>
            <p:nvPr/>
          </p:nvSpPr>
          <p:spPr bwMode="auto">
            <a:xfrm>
              <a:off x="7970" y="2280"/>
              <a:ext cx="271" cy="170"/>
            </a:xfrm>
            <a:custGeom>
              <a:avLst/>
              <a:gdLst>
                <a:gd name="T0" fmla="*/ 308 w 1622"/>
                <a:gd name="T1" fmla="*/ 740 h 1020"/>
                <a:gd name="T2" fmla="*/ 242 w 1622"/>
                <a:gd name="T3" fmla="*/ 650 h 1020"/>
                <a:gd name="T4" fmla="*/ 145 w 1622"/>
                <a:gd name="T5" fmla="*/ 599 h 1020"/>
                <a:gd name="T6" fmla="*/ 67 w 1622"/>
                <a:gd name="T7" fmla="*/ 483 h 1020"/>
                <a:gd name="T8" fmla="*/ 115 w 1622"/>
                <a:gd name="T9" fmla="*/ 320 h 1020"/>
                <a:gd name="T10" fmla="*/ 0 w 1622"/>
                <a:gd name="T11" fmla="*/ 165 h 1020"/>
                <a:gd name="T12" fmla="*/ 30 w 1622"/>
                <a:gd name="T13" fmla="*/ 129 h 1020"/>
                <a:gd name="T14" fmla="*/ 49 w 1622"/>
                <a:gd name="T15" fmla="*/ 98 h 1020"/>
                <a:gd name="T16" fmla="*/ 8 w 1622"/>
                <a:gd name="T17" fmla="*/ 48 h 1020"/>
                <a:gd name="T18" fmla="*/ 30 w 1622"/>
                <a:gd name="T19" fmla="*/ 0 h 1020"/>
                <a:gd name="T20" fmla="*/ 134 w 1622"/>
                <a:gd name="T21" fmla="*/ 113 h 1020"/>
                <a:gd name="T22" fmla="*/ 392 w 1622"/>
                <a:gd name="T23" fmla="*/ 197 h 1020"/>
                <a:gd name="T24" fmla="*/ 565 w 1622"/>
                <a:gd name="T25" fmla="*/ 104 h 1020"/>
                <a:gd name="T26" fmla="*/ 644 w 1622"/>
                <a:gd name="T27" fmla="*/ 81 h 1020"/>
                <a:gd name="T28" fmla="*/ 985 w 1622"/>
                <a:gd name="T29" fmla="*/ 337 h 1020"/>
                <a:gd name="T30" fmla="*/ 1039 w 1622"/>
                <a:gd name="T31" fmla="*/ 358 h 1020"/>
                <a:gd name="T32" fmla="*/ 1121 w 1622"/>
                <a:gd name="T33" fmla="*/ 429 h 1020"/>
                <a:gd name="T34" fmla="*/ 1180 w 1622"/>
                <a:gd name="T35" fmla="*/ 508 h 1020"/>
                <a:gd name="T36" fmla="*/ 1622 w 1622"/>
                <a:gd name="T37" fmla="*/ 511 h 1020"/>
                <a:gd name="T38" fmla="*/ 1599 w 1622"/>
                <a:gd name="T39" fmla="*/ 558 h 1020"/>
                <a:gd name="T40" fmla="*/ 1537 w 1622"/>
                <a:gd name="T41" fmla="*/ 604 h 1020"/>
                <a:gd name="T42" fmla="*/ 1502 w 1622"/>
                <a:gd name="T43" fmla="*/ 648 h 1020"/>
                <a:gd name="T44" fmla="*/ 1453 w 1622"/>
                <a:gd name="T45" fmla="*/ 796 h 1020"/>
                <a:gd name="T46" fmla="*/ 1409 w 1622"/>
                <a:gd name="T47" fmla="*/ 825 h 1020"/>
                <a:gd name="T48" fmla="*/ 1368 w 1622"/>
                <a:gd name="T49" fmla="*/ 893 h 1020"/>
                <a:gd name="T50" fmla="*/ 1321 w 1622"/>
                <a:gd name="T51" fmla="*/ 948 h 1020"/>
                <a:gd name="T52" fmla="*/ 1304 w 1622"/>
                <a:gd name="T53" fmla="*/ 1020 h 1020"/>
                <a:gd name="T54" fmla="*/ 720 w 1622"/>
                <a:gd name="T55" fmla="*/ 1013 h 1020"/>
                <a:gd name="T56" fmla="*/ 230 w 1622"/>
                <a:gd name="T57" fmla="*/ 1013 h 1020"/>
                <a:gd name="T58" fmla="*/ 208 w 1622"/>
                <a:gd name="T59" fmla="*/ 1016 h 1020"/>
                <a:gd name="T60" fmla="*/ 308 w 1622"/>
                <a:gd name="T61" fmla="*/ 768 h 1020"/>
                <a:gd name="T62" fmla="*/ 308 w 1622"/>
                <a:gd name="T63" fmla="*/ 740 h 10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22" h="1020">
                  <a:moveTo>
                    <a:pt x="308" y="740"/>
                  </a:moveTo>
                  <a:lnTo>
                    <a:pt x="242" y="650"/>
                  </a:lnTo>
                  <a:lnTo>
                    <a:pt x="145" y="599"/>
                  </a:lnTo>
                  <a:lnTo>
                    <a:pt x="67" y="483"/>
                  </a:lnTo>
                  <a:lnTo>
                    <a:pt x="115" y="320"/>
                  </a:lnTo>
                  <a:lnTo>
                    <a:pt x="0" y="165"/>
                  </a:lnTo>
                  <a:lnTo>
                    <a:pt x="30" y="129"/>
                  </a:lnTo>
                  <a:lnTo>
                    <a:pt x="49" y="98"/>
                  </a:lnTo>
                  <a:lnTo>
                    <a:pt x="8" y="48"/>
                  </a:lnTo>
                  <a:lnTo>
                    <a:pt x="30" y="0"/>
                  </a:lnTo>
                  <a:lnTo>
                    <a:pt x="134" y="113"/>
                  </a:lnTo>
                  <a:lnTo>
                    <a:pt x="392" y="197"/>
                  </a:lnTo>
                  <a:lnTo>
                    <a:pt x="565" y="104"/>
                  </a:lnTo>
                  <a:lnTo>
                    <a:pt x="644" y="81"/>
                  </a:lnTo>
                  <a:lnTo>
                    <a:pt x="985" y="337"/>
                  </a:lnTo>
                  <a:lnTo>
                    <a:pt x="1039" y="358"/>
                  </a:lnTo>
                  <a:lnTo>
                    <a:pt x="1121" y="429"/>
                  </a:lnTo>
                  <a:lnTo>
                    <a:pt x="1180" y="508"/>
                  </a:lnTo>
                  <a:lnTo>
                    <a:pt x="1622" y="511"/>
                  </a:lnTo>
                  <a:lnTo>
                    <a:pt x="1599" y="558"/>
                  </a:lnTo>
                  <a:lnTo>
                    <a:pt x="1537" y="604"/>
                  </a:lnTo>
                  <a:lnTo>
                    <a:pt x="1502" y="648"/>
                  </a:lnTo>
                  <a:lnTo>
                    <a:pt x="1453" y="796"/>
                  </a:lnTo>
                  <a:lnTo>
                    <a:pt x="1409" y="825"/>
                  </a:lnTo>
                  <a:lnTo>
                    <a:pt x="1368" y="893"/>
                  </a:lnTo>
                  <a:lnTo>
                    <a:pt x="1321" y="948"/>
                  </a:lnTo>
                  <a:lnTo>
                    <a:pt x="1304" y="1020"/>
                  </a:lnTo>
                  <a:lnTo>
                    <a:pt x="720" y="1013"/>
                  </a:lnTo>
                  <a:lnTo>
                    <a:pt x="230" y="1013"/>
                  </a:lnTo>
                  <a:lnTo>
                    <a:pt x="208" y="1016"/>
                  </a:lnTo>
                  <a:lnTo>
                    <a:pt x="308" y="768"/>
                  </a:lnTo>
                  <a:lnTo>
                    <a:pt x="308" y="74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46" name="Freeform 334"/>
            <p:cNvSpPr>
              <a:spLocks/>
            </p:cNvSpPr>
            <p:nvPr/>
          </p:nvSpPr>
          <p:spPr bwMode="auto">
            <a:xfrm>
              <a:off x="7970" y="2280"/>
              <a:ext cx="271" cy="170"/>
            </a:xfrm>
            <a:custGeom>
              <a:avLst/>
              <a:gdLst>
                <a:gd name="T0" fmla="*/ 308 w 1622"/>
                <a:gd name="T1" fmla="*/ 740 h 1020"/>
                <a:gd name="T2" fmla="*/ 242 w 1622"/>
                <a:gd name="T3" fmla="*/ 650 h 1020"/>
                <a:gd name="T4" fmla="*/ 145 w 1622"/>
                <a:gd name="T5" fmla="*/ 599 h 1020"/>
                <a:gd name="T6" fmla="*/ 67 w 1622"/>
                <a:gd name="T7" fmla="*/ 483 h 1020"/>
                <a:gd name="T8" fmla="*/ 115 w 1622"/>
                <a:gd name="T9" fmla="*/ 320 h 1020"/>
                <a:gd name="T10" fmla="*/ 0 w 1622"/>
                <a:gd name="T11" fmla="*/ 165 h 1020"/>
                <a:gd name="T12" fmla="*/ 30 w 1622"/>
                <a:gd name="T13" fmla="*/ 129 h 1020"/>
                <a:gd name="T14" fmla="*/ 49 w 1622"/>
                <a:gd name="T15" fmla="*/ 98 h 1020"/>
                <a:gd name="T16" fmla="*/ 8 w 1622"/>
                <a:gd name="T17" fmla="*/ 48 h 1020"/>
                <a:gd name="T18" fmla="*/ 30 w 1622"/>
                <a:gd name="T19" fmla="*/ 0 h 1020"/>
                <a:gd name="T20" fmla="*/ 134 w 1622"/>
                <a:gd name="T21" fmla="*/ 113 h 1020"/>
                <a:gd name="T22" fmla="*/ 392 w 1622"/>
                <a:gd name="T23" fmla="*/ 197 h 1020"/>
                <a:gd name="T24" fmla="*/ 565 w 1622"/>
                <a:gd name="T25" fmla="*/ 104 h 1020"/>
                <a:gd name="T26" fmla="*/ 644 w 1622"/>
                <a:gd name="T27" fmla="*/ 81 h 1020"/>
                <a:gd name="T28" fmla="*/ 985 w 1622"/>
                <a:gd name="T29" fmla="*/ 337 h 1020"/>
                <a:gd name="T30" fmla="*/ 1039 w 1622"/>
                <a:gd name="T31" fmla="*/ 358 h 1020"/>
                <a:gd name="T32" fmla="*/ 1121 w 1622"/>
                <a:gd name="T33" fmla="*/ 429 h 1020"/>
                <a:gd name="T34" fmla="*/ 1180 w 1622"/>
                <a:gd name="T35" fmla="*/ 508 h 1020"/>
                <a:gd name="T36" fmla="*/ 1622 w 1622"/>
                <a:gd name="T37" fmla="*/ 511 h 1020"/>
                <a:gd name="T38" fmla="*/ 1599 w 1622"/>
                <a:gd name="T39" fmla="*/ 558 h 1020"/>
                <a:gd name="T40" fmla="*/ 1537 w 1622"/>
                <a:gd name="T41" fmla="*/ 604 h 1020"/>
                <a:gd name="T42" fmla="*/ 1502 w 1622"/>
                <a:gd name="T43" fmla="*/ 648 h 1020"/>
                <a:gd name="T44" fmla="*/ 1453 w 1622"/>
                <a:gd name="T45" fmla="*/ 796 h 1020"/>
                <a:gd name="T46" fmla="*/ 1409 w 1622"/>
                <a:gd name="T47" fmla="*/ 825 h 1020"/>
                <a:gd name="T48" fmla="*/ 1368 w 1622"/>
                <a:gd name="T49" fmla="*/ 893 h 1020"/>
                <a:gd name="T50" fmla="*/ 1321 w 1622"/>
                <a:gd name="T51" fmla="*/ 948 h 1020"/>
                <a:gd name="T52" fmla="*/ 1304 w 1622"/>
                <a:gd name="T53" fmla="*/ 1020 h 1020"/>
                <a:gd name="T54" fmla="*/ 720 w 1622"/>
                <a:gd name="T55" fmla="*/ 1013 h 1020"/>
                <a:gd name="T56" fmla="*/ 230 w 1622"/>
                <a:gd name="T57" fmla="*/ 1013 h 1020"/>
                <a:gd name="T58" fmla="*/ 208 w 1622"/>
                <a:gd name="T59" fmla="*/ 1016 h 1020"/>
                <a:gd name="T60" fmla="*/ 308 w 1622"/>
                <a:gd name="T61" fmla="*/ 768 h 1020"/>
                <a:gd name="T62" fmla="*/ 308 w 1622"/>
                <a:gd name="T63" fmla="*/ 740 h 10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22" h="1020">
                  <a:moveTo>
                    <a:pt x="308" y="740"/>
                  </a:moveTo>
                  <a:lnTo>
                    <a:pt x="242" y="650"/>
                  </a:lnTo>
                  <a:lnTo>
                    <a:pt x="145" y="599"/>
                  </a:lnTo>
                  <a:lnTo>
                    <a:pt x="67" y="483"/>
                  </a:lnTo>
                  <a:lnTo>
                    <a:pt x="115" y="320"/>
                  </a:lnTo>
                  <a:lnTo>
                    <a:pt x="0" y="165"/>
                  </a:lnTo>
                  <a:lnTo>
                    <a:pt x="30" y="129"/>
                  </a:lnTo>
                  <a:lnTo>
                    <a:pt x="49" y="98"/>
                  </a:lnTo>
                  <a:lnTo>
                    <a:pt x="8" y="48"/>
                  </a:lnTo>
                  <a:lnTo>
                    <a:pt x="30" y="0"/>
                  </a:lnTo>
                  <a:lnTo>
                    <a:pt x="134" y="113"/>
                  </a:lnTo>
                  <a:lnTo>
                    <a:pt x="392" y="197"/>
                  </a:lnTo>
                  <a:lnTo>
                    <a:pt x="565" y="104"/>
                  </a:lnTo>
                  <a:lnTo>
                    <a:pt x="644" y="81"/>
                  </a:lnTo>
                  <a:lnTo>
                    <a:pt x="985" y="337"/>
                  </a:lnTo>
                  <a:lnTo>
                    <a:pt x="1039" y="358"/>
                  </a:lnTo>
                  <a:lnTo>
                    <a:pt x="1121" y="429"/>
                  </a:lnTo>
                  <a:lnTo>
                    <a:pt x="1180" y="508"/>
                  </a:lnTo>
                  <a:lnTo>
                    <a:pt x="1622" y="511"/>
                  </a:lnTo>
                  <a:lnTo>
                    <a:pt x="1599" y="558"/>
                  </a:lnTo>
                  <a:lnTo>
                    <a:pt x="1537" y="604"/>
                  </a:lnTo>
                  <a:lnTo>
                    <a:pt x="1502" y="648"/>
                  </a:lnTo>
                  <a:lnTo>
                    <a:pt x="1453" y="796"/>
                  </a:lnTo>
                  <a:lnTo>
                    <a:pt x="1409" y="825"/>
                  </a:lnTo>
                  <a:lnTo>
                    <a:pt x="1368" y="893"/>
                  </a:lnTo>
                  <a:lnTo>
                    <a:pt x="1321" y="948"/>
                  </a:lnTo>
                  <a:lnTo>
                    <a:pt x="1304" y="1020"/>
                  </a:lnTo>
                  <a:lnTo>
                    <a:pt x="720" y="1013"/>
                  </a:lnTo>
                  <a:lnTo>
                    <a:pt x="230" y="1013"/>
                  </a:lnTo>
                  <a:lnTo>
                    <a:pt x="208" y="1016"/>
                  </a:lnTo>
                  <a:lnTo>
                    <a:pt x="308" y="768"/>
                  </a:lnTo>
                  <a:lnTo>
                    <a:pt x="308" y="74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47" name="Freeform 335"/>
            <p:cNvSpPr>
              <a:spLocks/>
            </p:cNvSpPr>
            <p:nvPr/>
          </p:nvSpPr>
          <p:spPr bwMode="auto">
            <a:xfrm>
              <a:off x="7742" y="2665"/>
              <a:ext cx="130" cy="281"/>
            </a:xfrm>
            <a:custGeom>
              <a:avLst/>
              <a:gdLst>
                <a:gd name="T0" fmla="*/ 110 w 781"/>
                <a:gd name="T1" fmla="*/ 1586 h 1689"/>
                <a:gd name="T2" fmla="*/ 44 w 781"/>
                <a:gd name="T3" fmla="*/ 1564 h 1689"/>
                <a:gd name="T4" fmla="*/ 0 w 781"/>
                <a:gd name="T5" fmla="*/ 1491 h 1689"/>
                <a:gd name="T6" fmla="*/ 0 w 781"/>
                <a:gd name="T7" fmla="*/ 1461 h 1689"/>
                <a:gd name="T8" fmla="*/ 151 w 781"/>
                <a:gd name="T9" fmla="*/ 1257 h 1689"/>
                <a:gd name="T10" fmla="*/ 154 w 781"/>
                <a:gd name="T11" fmla="*/ 1150 h 1689"/>
                <a:gd name="T12" fmla="*/ 254 w 781"/>
                <a:gd name="T13" fmla="*/ 941 h 1689"/>
                <a:gd name="T14" fmla="*/ 261 w 781"/>
                <a:gd name="T15" fmla="*/ 868 h 1689"/>
                <a:gd name="T16" fmla="*/ 297 w 781"/>
                <a:gd name="T17" fmla="*/ 937 h 1689"/>
                <a:gd name="T18" fmla="*/ 554 w 781"/>
                <a:gd name="T19" fmla="*/ 557 h 1689"/>
                <a:gd name="T20" fmla="*/ 348 w 781"/>
                <a:gd name="T21" fmla="*/ 751 h 1689"/>
                <a:gd name="T22" fmla="*/ 422 w 781"/>
                <a:gd name="T23" fmla="*/ 516 h 1689"/>
                <a:gd name="T24" fmla="*/ 364 w 781"/>
                <a:gd name="T25" fmla="*/ 473 h 1689"/>
                <a:gd name="T26" fmla="*/ 345 w 781"/>
                <a:gd name="T27" fmla="*/ 373 h 1689"/>
                <a:gd name="T28" fmla="*/ 393 w 781"/>
                <a:gd name="T29" fmla="*/ 326 h 1689"/>
                <a:gd name="T30" fmla="*/ 433 w 781"/>
                <a:gd name="T31" fmla="*/ 315 h 1689"/>
                <a:gd name="T32" fmla="*/ 437 w 781"/>
                <a:gd name="T33" fmla="*/ 18 h 1689"/>
                <a:gd name="T34" fmla="*/ 474 w 781"/>
                <a:gd name="T35" fmla="*/ 0 h 1689"/>
                <a:gd name="T36" fmla="*/ 507 w 781"/>
                <a:gd name="T37" fmla="*/ 7 h 1689"/>
                <a:gd name="T38" fmla="*/ 521 w 781"/>
                <a:gd name="T39" fmla="*/ 120 h 1689"/>
                <a:gd name="T40" fmla="*/ 488 w 781"/>
                <a:gd name="T41" fmla="*/ 234 h 1689"/>
                <a:gd name="T42" fmla="*/ 474 w 781"/>
                <a:gd name="T43" fmla="*/ 387 h 1689"/>
                <a:gd name="T44" fmla="*/ 517 w 781"/>
                <a:gd name="T45" fmla="*/ 340 h 1689"/>
                <a:gd name="T46" fmla="*/ 543 w 781"/>
                <a:gd name="T47" fmla="*/ 344 h 1689"/>
                <a:gd name="T48" fmla="*/ 584 w 781"/>
                <a:gd name="T49" fmla="*/ 373 h 1689"/>
                <a:gd name="T50" fmla="*/ 627 w 781"/>
                <a:gd name="T51" fmla="*/ 380 h 1689"/>
                <a:gd name="T52" fmla="*/ 638 w 781"/>
                <a:gd name="T53" fmla="*/ 370 h 1689"/>
                <a:gd name="T54" fmla="*/ 689 w 781"/>
                <a:gd name="T55" fmla="*/ 377 h 1689"/>
                <a:gd name="T56" fmla="*/ 697 w 781"/>
                <a:gd name="T57" fmla="*/ 424 h 1689"/>
                <a:gd name="T58" fmla="*/ 752 w 781"/>
                <a:gd name="T59" fmla="*/ 480 h 1689"/>
                <a:gd name="T60" fmla="*/ 781 w 781"/>
                <a:gd name="T61" fmla="*/ 780 h 1689"/>
                <a:gd name="T62" fmla="*/ 668 w 781"/>
                <a:gd name="T63" fmla="*/ 857 h 1689"/>
                <a:gd name="T64" fmla="*/ 722 w 781"/>
                <a:gd name="T65" fmla="*/ 1018 h 1689"/>
                <a:gd name="T66" fmla="*/ 627 w 781"/>
                <a:gd name="T67" fmla="*/ 1102 h 1689"/>
                <a:gd name="T68" fmla="*/ 591 w 781"/>
                <a:gd name="T69" fmla="*/ 1114 h 1689"/>
                <a:gd name="T70" fmla="*/ 561 w 781"/>
                <a:gd name="T71" fmla="*/ 1191 h 1689"/>
                <a:gd name="T72" fmla="*/ 491 w 781"/>
                <a:gd name="T73" fmla="*/ 1257 h 1689"/>
                <a:gd name="T74" fmla="*/ 470 w 781"/>
                <a:gd name="T75" fmla="*/ 1325 h 1689"/>
                <a:gd name="T76" fmla="*/ 462 w 781"/>
                <a:gd name="T77" fmla="*/ 1392 h 1689"/>
                <a:gd name="T78" fmla="*/ 385 w 781"/>
                <a:gd name="T79" fmla="*/ 1461 h 1689"/>
                <a:gd name="T80" fmla="*/ 378 w 781"/>
                <a:gd name="T81" fmla="*/ 1524 h 1689"/>
                <a:gd name="T82" fmla="*/ 330 w 781"/>
                <a:gd name="T83" fmla="*/ 1524 h 1689"/>
                <a:gd name="T84" fmla="*/ 287 w 781"/>
                <a:gd name="T85" fmla="*/ 1535 h 1689"/>
                <a:gd name="T86" fmla="*/ 275 w 781"/>
                <a:gd name="T87" fmla="*/ 1608 h 1689"/>
                <a:gd name="T88" fmla="*/ 283 w 781"/>
                <a:gd name="T89" fmla="*/ 1634 h 1689"/>
                <a:gd name="T90" fmla="*/ 206 w 781"/>
                <a:gd name="T91" fmla="*/ 1689 h 1689"/>
                <a:gd name="T92" fmla="*/ 129 w 781"/>
                <a:gd name="T93" fmla="*/ 1667 h 1689"/>
                <a:gd name="T94" fmla="*/ 110 w 781"/>
                <a:gd name="T95" fmla="*/ 1586 h 1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1" h="1689">
                  <a:moveTo>
                    <a:pt x="110" y="1586"/>
                  </a:moveTo>
                  <a:lnTo>
                    <a:pt x="44" y="1564"/>
                  </a:lnTo>
                  <a:lnTo>
                    <a:pt x="0" y="1491"/>
                  </a:lnTo>
                  <a:lnTo>
                    <a:pt x="0" y="1461"/>
                  </a:lnTo>
                  <a:lnTo>
                    <a:pt x="151" y="1257"/>
                  </a:lnTo>
                  <a:lnTo>
                    <a:pt x="154" y="1150"/>
                  </a:lnTo>
                  <a:lnTo>
                    <a:pt x="254" y="941"/>
                  </a:lnTo>
                  <a:lnTo>
                    <a:pt x="261" y="868"/>
                  </a:lnTo>
                  <a:lnTo>
                    <a:pt x="297" y="937"/>
                  </a:lnTo>
                  <a:lnTo>
                    <a:pt x="554" y="557"/>
                  </a:lnTo>
                  <a:lnTo>
                    <a:pt x="348" y="751"/>
                  </a:lnTo>
                  <a:lnTo>
                    <a:pt x="422" y="516"/>
                  </a:lnTo>
                  <a:lnTo>
                    <a:pt x="364" y="473"/>
                  </a:lnTo>
                  <a:lnTo>
                    <a:pt x="345" y="373"/>
                  </a:lnTo>
                  <a:lnTo>
                    <a:pt x="393" y="326"/>
                  </a:lnTo>
                  <a:lnTo>
                    <a:pt x="433" y="315"/>
                  </a:lnTo>
                  <a:lnTo>
                    <a:pt x="437" y="18"/>
                  </a:lnTo>
                  <a:lnTo>
                    <a:pt x="474" y="0"/>
                  </a:lnTo>
                  <a:lnTo>
                    <a:pt x="507" y="7"/>
                  </a:lnTo>
                  <a:lnTo>
                    <a:pt x="521" y="120"/>
                  </a:lnTo>
                  <a:lnTo>
                    <a:pt x="488" y="234"/>
                  </a:lnTo>
                  <a:lnTo>
                    <a:pt x="474" y="387"/>
                  </a:lnTo>
                  <a:lnTo>
                    <a:pt x="517" y="340"/>
                  </a:lnTo>
                  <a:lnTo>
                    <a:pt x="543" y="344"/>
                  </a:lnTo>
                  <a:lnTo>
                    <a:pt x="584" y="373"/>
                  </a:lnTo>
                  <a:lnTo>
                    <a:pt x="627" y="380"/>
                  </a:lnTo>
                  <a:lnTo>
                    <a:pt x="638" y="370"/>
                  </a:lnTo>
                  <a:lnTo>
                    <a:pt x="689" y="377"/>
                  </a:lnTo>
                  <a:lnTo>
                    <a:pt x="697" y="424"/>
                  </a:lnTo>
                  <a:lnTo>
                    <a:pt x="752" y="480"/>
                  </a:lnTo>
                  <a:lnTo>
                    <a:pt x="781" y="780"/>
                  </a:lnTo>
                  <a:lnTo>
                    <a:pt x="668" y="857"/>
                  </a:lnTo>
                  <a:lnTo>
                    <a:pt x="722" y="1018"/>
                  </a:lnTo>
                  <a:lnTo>
                    <a:pt x="627" y="1102"/>
                  </a:lnTo>
                  <a:lnTo>
                    <a:pt x="591" y="1114"/>
                  </a:lnTo>
                  <a:lnTo>
                    <a:pt x="561" y="1191"/>
                  </a:lnTo>
                  <a:lnTo>
                    <a:pt x="491" y="1257"/>
                  </a:lnTo>
                  <a:lnTo>
                    <a:pt x="470" y="1325"/>
                  </a:lnTo>
                  <a:lnTo>
                    <a:pt x="462" y="1392"/>
                  </a:lnTo>
                  <a:lnTo>
                    <a:pt x="385" y="1461"/>
                  </a:lnTo>
                  <a:lnTo>
                    <a:pt x="378" y="1524"/>
                  </a:lnTo>
                  <a:lnTo>
                    <a:pt x="330" y="1524"/>
                  </a:lnTo>
                  <a:lnTo>
                    <a:pt x="287" y="1535"/>
                  </a:lnTo>
                  <a:lnTo>
                    <a:pt x="275" y="1608"/>
                  </a:lnTo>
                  <a:lnTo>
                    <a:pt x="283" y="1634"/>
                  </a:lnTo>
                  <a:lnTo>
                    <a:pt x="206" y="1689"/>
                  </a:lnTo>
                  <a:lnTo>
                    <a:pt x="129" y="1667"/>
                  </a:lnTo>
                  <a:lnTo>
                    <a:pt x="110" y="158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48" name="Freeform 336"/>
            <p:cNvSpPr>
              <a:spLocks/>
            </p:cNvSpPr>
            <p:nvPr/>
          </p:nvSpPr>
          <p:spPr bwMode="auto">
            <a:xfrm>
              <a:off x="7742" y="2665"/>
              <a:ext cx="130" cy="281"/>
            </a:xfrm>
            <a:custGeom>
              <a:avLst/>
              <a:gdLst>
                <a:gd name="T0" fmla="*/ 110 w 781"/>
                <a:gd name="T1" fmla="*/ 1586 h 1689"/>
                <a:gd name="T2" fmla="*/ 44 w 781"/>
                <a:gd name="T3" fmla="*/ 1564 h 1689"/>
                <a:gd name="T4" fmla="*/ 0 w 781"/>
                <a:gd name="T5" fmla="*/ 1491 h 1689"/>
                <a:gd name="T6" fmla="*/ 0 w 781"/>
                <a:gd name="T7" fmla="*/ 1461 h 1689"/>
                <a:gd name="T8" fmla="*/ 151 w 781"/>
                <a:gd name="T9" fmla="*/ 1257 h 1689"/>
                <a:gd name="T10" fmla="*/ 154 w 781"/>
                <a:gd name="T11" fmla="*/ 1150 h 1689"/>
                <a:gd name="T12" fmla="*/ 254 w 781"/>
                <a:gd name="T13" fmla="*/ 941 h 1689"/>
                <a:gd name="T14" fmla="*/ 261 w 781"/>
                <a:gd name="T15" fmla="*/ 868 h 1689"/>
                <a:gd name="T16" fmla="*/ 297 w 781"/>
                <a:gd name="T17" fmla="*/ 937 h 1689"/>
                <a:gd name="T18" fmla="*/ 554 w 781"/>
                <a:gd name="T19" fmla="*/ 557 h 1689"/>
                <a:gd name="T20" fmla="*/ 348 w 781"/>
                <a:gd name="T21" fmla="*/ 751 h 1689"/>
                <a:gd name="T22" fmla="*/ 422 w 781"/>
                <a:gd name="T23" fmla="*/ 516 h 1689"/>
                <a:gd name="T24" fmla="*/ 364 w 781"/>
                <a:gd name="T25" fmla="*/ 473 h 1689"/>
                <a:gd name="T26" fmla="*/ 345 w 781"/>
                <a:gd name="T27" fmla="*/ 373 h 1689"/>
                <a:gd name="T28" fmla="*/ 393 w 781"/>
                <a:gd name="T29" fmla="*/ 326 h 1689"/>
                <a:gd name="T30" fmla="*/ 433 w 781"/>
                <a:gd name="T31" fmla="*/ 315 h 1689"/>
                <a:gd name="T32" fmla="*/ 437 w 781"/>
                <a:gd name="T33" fmla="*/ 18 h 1689"/>
                <a:gd name="T34" fmla="*/ 474 w 781"/>
                <a:gd name="T35" fmla="*/ 0 h 1689"/>
                <a:gd name="T36" fmla="*/ 507 w 781"/>
                <a:gd name="T37" fmla="*/ 7 h 1689"/>
                <a:gd name="T38" fmla="*/ 521 w 781"/>
                <a:gd name="T39" fmla="*/ 120 h 1689"/>
                <a:gd name="T40" fmla="*/ 488 w 781"/>
                <a:gd name="T41" fmla="*/ 234 h 1689"/>
                <a:gd name="T42" fmla="*/ 474 w 781"/>
                <a:gd name="T43" fmla="*/ 387 h 1689"/>
                <a:gd name="T44" fmla="*/ 517 w 781"/>
                <a:gd name="T45" fmla="*/ 340 h 1689"/>
                <a:gd name="T46" fmla="*/ 543 w 781"/>
                <a:gd name="T47" fmla="*/ 344 h 1689"/>
                <a:gd name="T48" fmla="*/ 584 w 781"/>
                <a:gd name="T49" fmla="*/ 373 h 1689"/>
                <a:gd name="T50" fmla="*/ 627 w 781"/>
                <a:gd name="T51" fmla="*/ 380 h 1689"/>
                <a:gd name="T52" fmla="*/ 638 w 781"/>
                <a:gd name="T53" fmla="*/ 370 h 1689"/>
                <a:gd name="T54" fmla="*/ 689 w 781"/>
                <a:gd name="T55" fmla="*/ 377 h 1689"/>
                <a:gd name="T56" fmla="*/ 697 w 781"/>
                <a:gd name="T57" fmla="*/ 424 h 1689"/>
                <a:gd name="T58" fmla="*/ 752 w 781"/>
                <a:gd name="T59" fmla="*/ 480 h 1689"/>
                <a:gd name="T60" fmla="*/ 781 w 781"/>
                <a:gd name="T61" fmla="*/ 780 h 1689"/>
                <a:gd name="T62" fmla="*/ 668 w 781"/>
                <a:gd name="T63" fmla="*/ 857 h 1689"/>
                <a:gd name="T64" fmla="*/ 722 w 781"/>
                <a:gd name="T65" fmla="*/ 1018 h 1689"/>
                <a:gd name="T66" fmla="*/ 627 w 781"/>
                <a:gd name="T67" fmla="*/ 1102 h 1689"/>
                <a:gd name="T68" fmla="*/ 591 w 781"/>
                <a:gd name="T69" fmla="*/ 1114 h 1689"/>
                <a:gd name="T70" fmla="*/ 561 w 781"/>
                <a:gd name="T71" fmla="*/ 1191 h 1689"/>
                <a:gd name="T72" fmla="*/ 491 w 781"/>
                <a:gd name="T73" fmla="*/ 1257 h 1689"/>
                <a:gd name="T74" fmla="*/ 470 w 781"/>
                <a:gd name="T75" fmla="*/ 1325 h 1689"/>
                <a:gd name="T76" fmla="*/ 462 w 781"/>
                <a:gd name="T77" fmla="*/ 1392 h 1689"/>
                <a:gd name="T78" fmla="*/ 385 w 781"/>
                <a:gd name="T79" fmla="*/ 1461 h 1689"/>
                <a:gd name="T80" fmla="*/ 378 w 781"/>
                <a:gd name="T81" fmla="*/ 1524 h 1689"/>
                <a:gd name="T82" fmla="*/ 330 w 781"/>
                <a:gd name="T83" fmla="*/ 1524 h 1689"/>
                <a:gd name="T84" fmla="*/ 287 w 781"/>
                <a:gd name="T85" fmla="*/ 1535 h 1689"/>
                <a:gd name="T86" fmla="*/ 275 w 781"/>
                <a:gd name="T87" fmla="*/ 1608 h 1689"/>
                <a:gd name="T88" fmla="*/ 283 w 781"/>
                <a:gd name="T89" fmla="*/ 1634 h 1689"/>
                <a:gd name="T90" fmla="*/ 206 w 781"/>
                <a:gd name="T91" fmla="*/ 1689 h 1689"/>
                <a:gd name="T92" fmla="*/ 129 w 781"/>
                <a:gd name="T93" fmla="*/ 1667 h 1689"/>
                <a:gd name="T94" fmla="*/ 110 w 781"/>
                <a:gd name="T95" fmla="*/ 1586 h 1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1" h="1689">
                  <a:moveTo>
                    <a:pt x="110" y="1586"/>
                  </a:moveTo>
                  <a:lnTo>
                    <a:pt x="44" y="1564"/>
                  </a:lnTo>
                  <a:lnTo>
                    <a:pt x="0" y="1491"/>
                  </a:lnTo>
                  <a:lnTo>
                    <a:pt x="0" y="1461"/>
                  </a:lnTo>
                  <a:lnTo>
                    <a:pt x="151" y="1257"/>
                  </a:lnTo>
                  <a:lnTo>
                    <a:pt x="154" y="1150"/>
                  </a:lnTo>
                  <a:lnTo>
                    <a:pt x="254" y="941"/>
                  </a:lnTo>
                  <a:lnTo>
                    <a:pt x="261" y="868"/>
                  </a:lnTo>
                  <a:lnTo>
                    <a:pt x="297" y="937"/>
                  </a:lnTo>
                  <a:lnTo>
                    <a:pt x="554" y="557"/>
                  </a:lnTo>
                  <a:lnTo>
                    <a:pt x="348" y="751"/>
                  </a:lnTo>
                  <a:lnTo>
                    <a:pt x="422" y="516"/>
                  </a:lnTo>
                  <a:lnTo>
                    <a:pt x="364" y="473"/>
                  </a:lnTo>
                  <a:lnTo>
                    <a:pt x="345" y="373"/>
                  </a:lnTo>
                  <a:lnTo>
                    <a:pt x="393" y="326"/>
                  </a:lnTo>
                  <a:lnTo>
                    <a:pt x="433" y="315"/>
                  </a:lnTo>
                  <a:lnTo>
                    <a:pt x="437" y="18"/>
                  </a:lnTo>
                  <a:lnTo>
                    <a:pt x="474" y="0"/>
                  </a:lnTo>
                  <a:lnTo>
                    <a:pt x="507" y="7"/>
                  </a:lnTo>
                  <a:lnTo>
                    <a:pt x="521" y="120"/>
                  </a:lnTo>
                  <a:lnTo>
                    <a:pt x="488" y="234"/>
                  </a:lnTo>
                  <a:lnTo>
                    <a:pt x="474" y="387"/>
                  </a:lnTo>
                  <a:lnTo>
                    <a:pt x="517" y="340"/>
                  </a:lnTo>
                  <a:lnTo>
                    <a:pt x="543" y="344"/>
                  </a:lnTo>
                  <a:lnTo>
                    <a:pt x="584" y="373"/>
                  </a:lnTo>
                  <a:lnTo>
                    <a:pt x="627" y="380"/>
                  </a:lnTo>
                  <a:lnTo>
                    <a:pt x="638" y="370"/>
                  </a:lnTo>
                  <a:lnTo>
                    <a:pt x="689" y="377"/>
                  </a:lnTo>
                  <a:lnTo>
                    <a:pt x="697" y="424"/>
                  </a:lnTo>
                  <a:lnTo>
                    <a:pt x="752" y="480"/>
                  </a:lnTo>
                  <a:lnTo>
                    <a:pt x="781" y="780"/>
                  </a:lnTo>
                  <a:lnTo>
                    <a:pt x="668" y="857"/>
                  </a:lnTo>
                  <a:lnTo>
                    <a:pt x="722" y="1018"/>
                  </a:lnTo>
                  <a:lnTo>
                    <a:pt x="627" y="1102"/>
                  </a:lnTo>
                  <a:lnTo>
                    <a:pt x="591" y="1114"/>
                  </a:lnTo>
                  <a:lnTo>
                    <a:pt x="561" y="1191"/>
                  </a:lnTo>
                  <a:lnTo>
                    <a:pt x="491" y="1257"/>
                  </a:lnTo>
                  <a:lnTo>
                    <a:pt x="470" y="1325"/>
                  </a:lnTo>
                  <a:lnTo>
                    <a:pt x="462" y="1392"/>
                  </a:lnTo>
                  <a:lnTo>
                    <a:pt x="385" y="1461"/>
                  </a:lnTo>
                  <a:lnTo>
                    <a:pt x="378" y="1524"/>
                  </a:lnTo>
                  <a:lnTo>
                    <a:pt x="330" y="1524"/>
                  </a:lnTo>
                  <a:lnTo>
                    <a:pt x="287" y="1535"/>
                  </a:lnTo>
                  <a:lnTo>
                    <a:pt x="275" y="1608"/>
                  </a:lnTo>
                  <a:lnTo>
                    <a:pt x="283" y="1634"/>
                  </a:lnTo>
                  <a:lnTo>
                    <a:pt x="206" y="1689"/>
                  </a:lnTo>
                  <a:lnTo>
                    <a:pt x="129" y="1667"/>
                  </a:lnTo>
                  <a:lnTo>
                    <a:pt x="110" y="158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49" name="Freeform 337"/>
            <p:cNvSpPr>
              <a:spLocks/>
            </p:cNvSpPr>
            <p:nvPr/>
          </p:nvSpPr>
          <p:spPr bwMode="auto">
            <a:xfrm>
              <a:off x="7853" y="2716"/>
              <a:ext cx="166" cy="138"/>
            </a:xfrm>
            <a:custGeom>
              <a:avLst/>
              <a:gdLst>
                <a:gd name="T0" fmla="*/ 76 w 999"/>
                <a:gd name="T1" fmla="*/ 173 h 832"/>
                <a:gd name="T2" fmla="*/ 194 w 999"/>
                <a:gd name="T3" fmla="*/ 194 h 832"/>
                <a:gd name="T4" fmla="*/ 321 w 999"/>
                <a:gd name="T5" fmla="*/ 63 h 832"/>
                <a:gd name="T6" fmla="*/ 428 w 999"/>
                <a:gd name="T7" fmla="*/ 0 h 832"/>
                <a:gd name="T8" fmla="*/ 634 w 999"/>
                <a:gd name="T9" fmla="*/ 217 h 832"/>
                <a:gd name="T10" fmla="*/ 995 w 999"/>
                <a:gd name="T11" fmla="*/ 220 h 832"/>
                <a:gd name="T12" fmla="*/ 992 w 999"/>
                <a:gd name="T13" fmla="*/ 239 h 832"/>
                <a:gd name="T14" fmla="*/ 999 w 999"/>
                <a:gd name="T15" fmla="*/ 293 h 832"/>
                <a:gd name="T16" fmla="*/ 971 w 999"/>
                <a:gd name="T17" fmla="*/ 327 h 832"/>
                <a:gd name="T18" fmla="*/ 912 w 999"/>
                <a:gd name="T19" fmla="*/ 330 h 832"/>
                <a:gd name="T20" fmla="*/ 658 w 999"/>
                <a:gd name="T21" fmla="*/ 539 h 832"/>
                <a:gd name="T22" fmla="*/ 644 w 999"/>
                <a:gd name="T23" fmla="*/ 674 h 832"/>
                <a:gd name="T24" fmla="*/ 424 w 999"/>
                <a:gd name="T25" fmla="*/ 824 h 832"/>
                <a:gd name="T26" fmla="*/ 398 w 999"/>
                <a:gd name="T27" fmla="*/ 803 h 832"/>
                <a:gd name="T28" fmla="*/ 330 w 999"/>
                <a:gd name="T29" fmla="*/ 800 h 832"/>
                <a:gd name="T30" fmla="*/ 285 w 999"/>
                <a:gd name="T31" fmla="*/ 774 h 832"/>
                <a:gd name="T32" fmla="*/ 274 w 999"/>
                <a:gd name="T33" fmla="*/ 807 h 832"/>
                <a:gd name="T34" fmla="*/ 253 w 999"/>
                <a:gd name="T35" fmla="*/ 824 h 832"/>
                <a:gd name="T36" fmla="*/ 208 w 999"/>
                <a:gd name="T37" fmla="*/ 832 h 832"/>
                <a:gd name="T38" fmla="*/ 143 w 999"/>
                <a:gd name="T39" fmla="*/ 714 h 832"/>
                <a:gd name="T40" fmla="*/ 54 w 999"/>
                <a:gd name="T41" fmla="*/ 711 h 832"/>
                <a:gd name="T42" fmla="*/ 0 w 999"/>
                <a:gd name="T43" fmla="*/ 557 h 832"/>
                <a:gd name="T44" fmla="*/ 110 w 999"/>
                <a:gd name="T45" fmla="*/ 477 h 832"/>
                <a:gd name="T46" fmla="*/ 76 w 999"/>
                <a:gd name="T47" fmla="*/ 173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99" h="832">
                  <a:moveTo>
                    <a:pt x="76" y="173"/>
                  </a:moveTo>
                  <a:lnTo>
                    <a:pt x="194" y="194"/>
                  </a:lnTo>
                  <a:lnTo>
                    <a:pt x="321" y="63"/>
                  </a:lnTo>
                  <a:lnTo>
                    <a:pt x="428" y="0"/>
                  </a:lnTo>
                  <a:lnTo>
                    <a:pt x="634" y="217"/>
                  </a:lnTo>
                  <a:lnTo>
                    <a:pt x="995" y="220"/>
                  </a:lnTo>
                  <a:lnTo>
                    <a:pt x="992" y="239"/>
                  </a:lnTo>
                  <a:lnTo>
                    <a:pt x="999" y="293"/>
                  </a:lnTo>
                  <a:lnTo>
                    <a:pt x="971" y="327"/>
                  </a:lnTo>
                  <a:lnTo>
                    <a:pt x="912" y="330"/>
                  </a:lnTo>
                  <a:lnTo>
                    <a:pt x="658" y="539"/>
                  </a:lnTo>
                  <a:lnTo>
                    <a:pt x="644" y="674"/>
                  </a:lnTo>
                  <a:lnTo>
                    <a:pt x="424" y="824"/>
                  </a:lnTo>
                  <a:lnTo>
                    <a:pt x="398" y="803"/>
                  </a:lnTo>
                  <a:lnTo>
                    <a:pt x="330" y="800"/>
                  </a:lnTo>
                  <a:lnTo>
                    <a:pt x="285" y="774"/>
                  </a:lnTo>
                  <a:lnTo>
                    <a:pt x="274" y="807"/>
                  </a:lnTo>
                  <a:lnTo>
                    <a:pt x="253" y="824"/>
                  </a:lnTo>
                  <a:lnTo>
                    <a:pt x="208" y="832"/>
                  </a:lnTo>
                  <a:lnTo>
                    <a:pt x="143" y="714"/>
                  </a:lnTo>
                  <a:lnTo>
                    <a:pt x="54" y="711"/>
                  </a:lnTo>
                  <a:lnTo>
                    <a:pt x="0" y="557"/>
                  </a:lnTo>
                  <a:lnTo>
                    <a:pt x="110" y="477"/>
                  </a:lnTo>
                  <a:lnTo>
                    <a:pt x="76" y="17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50" name="Freeform 338"/>
            <p:cNvSpPr>
              <a:spLocks/>
            </p:cNvSpPr>
            <p:nvPr/>
          </p:nvSpPr>
          <p:spPr bwMode="auto">
            <a:xfrm>
              <a:off x="7853" y="2716"/>
              <a:ext cx="166" cy="138"/>
            </a:xfrm>
            <a:custGeom>
              <a:avLst/>
              <a:gdLst>
                <a:gd name="T0" fmla="*/ 76 w 999"/>
                <a:gd name="T1" fmla="*/ 173 h 832"/>
                <a:gd name="T2" fmla="*/ 194 w 999"/>
                <a:gd name="T3" fmla="*/ 194 h 832"/>
                <a:gd name="T4" fmla="*/ 321 w 999"/>
                <a:gd name="T5" fmla="*/ 63 h 832"/>
                <a:gd name="T6" fmla="*/ 428 w 999"/>
                <a:gd name="T7" fmla="*/ 0 h 832"/>
                <a:gd name="T8" fmla="*/ 634 w 999"/>
                <a:gd name="T9" fmla="*/ 217 h 832"/>
                <a:gd name="T10" fmla="*/ 995 w 999"/>
                <a:gd name="T11" fmla="*/ 220 h 832"/>
                <a:gd name="T12" fmla="*/ 992 w 999"/>
                <a:gd name="T13" fmla="*/ 239 h 832"/>
                <a:gd name="T14" fmla="*/ 999 w 999"/>
                <a:gd name="T15" fmla="*/ 293 h 832"/>
                <a:gd name="T16" fmla="*/ 971 w 999"/>
                <a:gd name="T17" fmla="*/ 327 h 832"/>
                <a:gd name="T18" fmla="*/ 912 w 999"/>
                <a:gd name="T19" fmla="*/ 330 h 832"/>
                <a:gd name="T20" fmla="*/ 658 w 999"/>
                <a:gd name="T21" fmla="*/ 539 h 832"/>
                <a:gd name="T22" fmla="*/ 644 w 999"/>
                <a:gd name="T23" fmla="*/ 674 h 832"/>
                <a:gd name="T24" fmla="*/ 424 w 999"/>
                <a:gd name="T25" fmla="*/ 824 h 832"/>
                <a:gd name="T26" fmla="*/ 398 w 999"/>
                <a:gd name="T27" fmla="*/ 803 h 832"/>
                <a:gd name="T28" fmla="*/ 330 w 999"/>
                <a:gd name="T29" fmla="*/ 800 h 832"/>
                <a:gd name="T30" fmla="*/ 285 w 999"/>
                <a:gd name="T31" fmla="*/ 774 h 832"/>
                <a:gd name="T32" fmla="*/ 274 w 999"/>
                <a:gd name="T33" fmla="*/ 807 h 832"/>
                <a:gd name="T34" fmla="*/ 253 w 999"/>
                <a:gd name="T35" fmla="*/ 824 h 832"/>
                <a:gd name="T36" fmla="*/ 208 w 999"/>
                <a:gd name="T37" fmla="*/ 832 h 832"/>
                <a:gd name="T38" fmla="*/ 143 w 999"/>
                <a:gd name="T39" fmla="*/ 714 h 832"/>
                <a:gd name="T40" fmla="*/ 54 w 999"/>
                <a:gd name="T41" fmla="*/ 711 h 832"/>
                <a:gd name="T42" fmla="*/ 0 w 999"/>
                <a:gd name="T43" fmla="*/ 557 h 832"/>
                <a:gd name="T44" fmla="*/ 110 w 999"/>
                <a:gd name="T45" fmla="*/ 477 h 832"/>
                <a:gd name="T46" fmla="*/ 76 w 999"/>
                <a:gd name="T47" fmla="*/ 173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99" h="832">
                  <a:moveTo>
                    <a:pt x="76" y="173"/>
                  </a:moveTo>
                  <a:lnTo>
                    <a:pt x="194" y="194"/>
                  </a:lnTo>
                  <a:lnTo>
                    <a:pt x="321" y="63"/>
                  </a:lnTo>
                  <a:lnTo>
                    <a:pt x="428" y="0"/>
                  </a:lnTo>
                  <a:lnTo>
                    <a:pt x="634" y="217"/>
                  </a:lnTo>
                  <a:lnTo>
                    <a:pt x="995" y="220"/>
                  </a:lnTo>
                  <a:lnTo>
                    <a:pt x="992" y="239"/>
                  </a:lnTo>
                  <a:lnTo>
                    <a:pt x="999" y="293"/>
                  </a:lnTo>
                  <a:lnTo>
                    <a:pt x="971" y="327"/>
                  </a:lnTo>
                  <a:lnTo>
                    <a:pt x="912" y="330"/>
                  </a:lnTo>
                  <a:lnTo>
                    <a:pt x="658" y="539"/>
                  </a:lnTo>
                  <a:lnTo>
                    <a:pt x="644" y="674"/>
                  </a:lnTo>
                  <a:lnTo>
                    <a:pt x="424" y="824"/>
                  </a:lnTo>
                  <a:lnTo>
                    <a:pt x="398" y="803"/>
                  </a:lnTo>
                  <a:lnTo>
                    <a:pt x="330" y="800"/>
                  </a:lnTo>
                  <a:lnTo>
                    <a:pt x="285" y="774"/>
                  </a:lnTo>
                  <a:lnTo>
                    <a:pt x="274" y="807"/>
                  </a:lnTo>
                  <a:lnTo>
                    <a:pt x="253" y="824"/>
                  </a:lnTo>
                  <a:lnTo>
                    <a:pt x="208" y="832"/>
                  </a:lnTo>
                  <a:lnTo>
                    <a:pt x="143" y="714"/>
                  </a:lnTo>
                  <a:lnTo>
                    <a:pt x="54" y="711"/>
                  </a:lnTo>
                  <a:lnTo>
                    <a:pt x="0" y="557"/>
                  </a:lnTo>
                  <a:lnTo>
                    <a:pt x="110" y="477"/>
                  </a:lnTo>
                  <a:lnTo>
                    <a:pt x="76" y="17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51" name="Freeform 339"/>
            <p:cNvSpPr>
              <a:spLocks/>
            </p:cNvSpPr>
            <p:nvPr/>
          </p:nvSpPr>
          <p:spPr bwMode="auto">
            <a:xfrm>
              <a:off x="6793" y="2865"/>
              <a:ext cx="189" cy="164"/>
            </a:xfrm>
            <a:custGeom>
              <a:avLst/>
              <a:gdLst>
                <a:gd name="T0" fmla="*/ 749 w 1135"/>
                <a:gd name="T1" fmla="*/ 10 h 985"/>
                <a:gd name="T2" fmla="*/ 734 w 1135"/>
                <a:gd name="T3" fmla="*/ 0 h 985"/>
                <a:gd name="T4" fmla="*/ 609 w 1135"/>
                <a:gd name="T5" fmla="*/ 0 h 985"/>
                <a:gd name="T6" fmla="*/ 574 w 1135"/>
                <a:gd name="T7" fmla="*/ 26 h 985"/>
                <a:gd name="T8" fmla="*/ 395 w 1135"/>
                <a:gd name="T9" fmla="*/ 221 h 985"/>
                <a:gd name="T10" fmla="*/ 393 w 1135"/>
                <a:gd name="T11" fmla="*/ 279 h 985"/>
                <a:gd name="T12" fmla="*/ 317 w 1135"/>
                <a:gd name="T13" fmla="*/ 365 h 985"/>
                <a:gd name="T14" fmla="*/ 246 w 1135"/>
                <a:gd name="T15" fmla="*/ 363 h 985"/>
                <a:gd name="T16" fmla="*/ 147 w 1135"/>
                <a:gd name="T17" fmla="*/ 502 h 985"/>
                <a:gd name="T18" fmla="*/ 147 w 1135"/>
                <a:gd name="T19" fmla="*/ 551 h 985"/>
                <a:gd name="T20" fmla="*/ 202 w 1135"/>
                <a:gd name="T21" fmla="*/ 576 h 985"/>
                <a:gd name="T22" fmla="*/ 175 w 1135"/>
                <a:gd name="T23" fmla="*/ 609 h 985"/>
                <a:gd name="T24" fmla="*/ 223 w 1135"/>
                <a:gd name="T25" fmla="*/ 624 h 985"/>
                <a:gd name="T26" fmla="*/ 223 w 1135"/>
                <a:gd name="T27" fmla="*/ 655 h 985"/>
                <a:gd name="T28" fmla="*/ 129 w 1135"/>
                <a:gd name="T29" fmla="*/ 670 h 985"/>
                <a:gd name="T30" fmla="*/ 124 w 1135"/>
                <a:gd name="T31" fmla="*/ 715 h 985"/>
                <a:gd name="T32" fmla="*/ 76 w 1135"/>
                <a:gd name="T33" fmla="*/ 810 h 985"/>
                <a:gd name="T34" fmla="*/ 0 w 1135"/>
                <a:gd name="T35" fmla="*/ 985 h 985"/>
                <a:gd name="T36" fmla="*/ 109 w 1135"/>
                <a:gd name="T37" fmla="*/ 972 h 985"/>
                <a:gd name="T38" fmla="*/ 173 w 1135"/>
                <a:gd name="T39" fmla="*/ 865 h 985"/>
                <a:gd name="T40" fmla="*/ 208 w 1135"/>
                <a:gd name="T41" fmla="*/ 852 h 985"/>
                <a:gd name="T42" fmla="*/ 304 w 1135"/>
                <a:gd name="T43" fmla="*/ 857 h 985"/>
                <a:gd name="T44" fmla="*/ 342 w 1135"/>
                <a:gd name="T45" fmla="*/ 837 h 985"/>
                <a:gd name="T46" fmla="*/ 380 w 1135"/>
                <a:gd name="T47" fmla="*/ 845 h 985"/>
                <a:gd name="T48" fmla="*/ 408 w 1135"/>
                <a:gd name="T49" fmla="*/ 865 h 985"/>
                <a:gd name="T50" fmla="*/ 439 w 1135"/>
                <a:gd name="T51" fmla="*/ 865 h 985"/>
                <a:gd name="T52" fmla="*/ 472 w 1135"/>
                <a:gd name="T53" fmla="*/ 852 h 985"/>
                <a:gd name="T54" fmla="*/ 541 w 1135"/>
                <a:gd name="T55" fmla="*/ 857 h 985"/>
                <a:gd name="T56" fmla="*/ 588 w 1135"/>
                <a:gd name="T57" fmla="*/ 878 h 985"/>
                <a:gd name="T58" fmla="*/ 641 w 1135"/>
                <a:gd name="T59" fmla="*/ 947 h 985"/>
                <a:gd name="T60" fmla="*/ 771 w 1135"/>
                <a:gd name="T61" fmla="*/ 972 h 985"/>
                <a:gd name="T62" fmla="*/ 832 w 1135"/>
                <a:gd name="T63" fmla="*/ 949 h 985"/>
                <a:gd name="T64" fmla="*/ 900 w 1135"/>
                <a:gd name="T65" fmla="*/ 943 h 985"/>
                <a:gd name="T66" fmla="*/ 916 w 1135"/>
                <a:gd name="T67" fmla="*/ 861 h 985"/>
                <a:gd name="T68" fmla="*/ 959 w 1135"/>
                <a:gd name="T69" fmla="*/ 815 h 985"/>
                <a:gd name="T70" fmla="*/ 959 w 1135"/>
                <a:gd name="T71" fmla="*/ 731 h 985"/>
                <a:gd name="T72" fmla="*/ 1007 w 1135"/>
                <a:gd name="T73" fmla="*/ 703 h 985"/>
                <a:gd name="T74" fmla="*/ 1010 w 1135"/>
                <a:gd name="T75" fmla="*/ 624 h 985"/>
                <a:gd name="T76" fmla="*/ 1053 w 1135"/>
                <a:gd name="T77" fmla="*/ 593 h 985"/>
                <a:gd name="T78" fmla="*/ 1066 w 1135"/>
                <a:gd name="T79" fmla="*/ 531 h 985"/>
                <a:gd name="T80" fmla="*/ 1106 w 1135"/>
                <a:gd name="T81" fmla="*/ 518 h 985"/>
                <a:gd name="T82" fmla="*/ 1135 w 1135"/>
                <a:gd name="T83" fmla="*/ 434 h 985"/>
                <a:gd name="T84" fmla="*/ 1106 w 1135"/>
                <a:gd name="T85" fmla="*/ 380 h 985"/>
                <a:gd name="T86" fmla="*/ 1104 w 1135"/>
                <a:gd name="T87" fmla="*/ 350 h 985"/>
                <a:gd name="T88" fmla="*/ 1101 w 1135"/>
                <a:gd name="T89" fmla="*/ 236 h 985"/>
                <a:gd name="T90" fmla="*/ 1111 w 1135"/>
                <a:gd name="T91" fmla="*/ 188 h 985"/>
                <a:gd name="T92" fmla="*/ 1022 w 1135"/>
                <a:gd name="T93" fmla="*/ 104 h 985"/>
                <a:gd name="T94" fmla="*/ 1004 w 1135"/>
                <a:gd name="T95" fmla="*/ 92 h 985"/>
                <a:gd name="T96" fmla="*/ 962 w 1135"/>
                <a:gd name="T97" fmla="*/ 124 h 985"/>
                <a:gd name="T98" fmla="*/ 893 w 1135"/>
                <a:gd name="T99" fmla="*/ 59 h 985"/>
                <a:gd name="T100" fmla="*/ 849 w 1135"/>
                <a:gd name="T101" fmla="*/ 97 h 985"/>
                <a:gd name="T102" fmla="*/ 820 w 1135"/>
                <a:gd name="T103" fmla="*/ 50 h 985"/>
                <a:gd name="T104" fmla="*/ 805 w 1135"/>
                <a:gd name="T105" fmla="*/ 43 h 985"/>
                <a:gd name="T106" fmla="*/ 761 w 1135"/>
                <a:gd name="T107" fmla="*/ 43 h 985"/>
                <a:gd name="T108" fmla="*/ 743 w 1135"/>
                <a:gd name="T109" fmla="*/ 39 h 985"/>
                <a:gd name="T110" fmla="*/ 725 w 1135"/>
                <a:gd name="T111" fmla="*/ 35 h 985"/>
                <a:gd name="T112" fmla="*/ 734 w 1135"/>
                <a:gd name="T113" fmla="*/ 23 h 985"/>
                <a:gd name="T114" fmla="*/ 749 w 1135"/>
                <a:gd name="T115" fmla="*/ 10 h 9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35" h="985">
                  <a:moveTo>
                    <a:pt x="749" y="10"/>
                  </a:moveTo>
                  <a:lnTo>
                    <a:pt x="734" y="0"/>
                  </a:lnTo>
                  <a:lnTo>
                    <a:pt x="609" y="0"/>
                  </a:lnTo>
                  <a:lnTo>
                    <a:pt x="574" y="26"/>
                  </a:lnTo>
                  <a:lnTo>
                    <a:pt x="395" y="221"/>
                  </a:lnTo>
                  <a:lnTo>
                    <a:pt x="393" y="279"/>
                  </a:lnTo>
                  <a:lnTo>
                    <a:pt x="317" y="365"/>
                  </a:lnTo>
                  <a:lnTo>
                    <a:pt x="246" y="363"/>
                  </a:lnTo>
                  <a:lnTo>
                    <a:pt x="147" y="502"/>
                  </a:lnTo>
                  <a:lnTo>
                    <a:pt x="147" y="551"/>
                  </a:lnTo>
                  <a:lnTo>
                    <a:pt x="202" y="576"/>
                  </a:lnTo>
                  <a:lnTo>
                    <a:pt x="175" y="609"/>
                  </a:lnTo>
                  <a:lnTo>
                    <a:pt x="223" y="624"/>
                  </a:lnTo>
                  <a:lnTo>
                    <a:pt x="223" y="655"/>
                  </a:lnTo>
                  <a:lnTo>
                    <a:pt x="129" y="670"/>
                  </a:lnTo>
                  <a:lnTo>
                    <a:pt x="124" y="715"/>
                  </a:lnTo>
                  <a:lnTo>
                    <a:pt x="76" y="810"/>
                  </a:lnTo>
                  <a:lnTo>
                    <a:pt x="0" y="985"/>
                  </a:lnTo>
                  <a:lnTo>
                    <a:pt x="109" y="972"/>
                  </a:lnTo>
                  <a:lnTo>
                    <a:pt x="173" y="865"/>
                  </a:lnTo>
                  <a:lnTo>
                    <a:pt x="208" y="852"/>
                  </a:lnTo>
                  <a:lnTo>
                    <a:pt x="304" y="857"/>
                  </a:lnTo>
                  <a:lnTo>
                    <a:pt x="342" y="837"/>
                  </a:lnTo>
                  <a:lnTo>
                    <a:pt x="380" y="845"/>
                  </a:lnTo>
                  <a:lnTo>
                    <a:pt x="408" y="865"/>
                  </a:lnTo>
                  <a:lnTo>
                    <a:pt x="439" y="865"/>
                  </a:lnTo>
                  <a:lnTo>
                    <a:pt x="472" y="852"/>
                  </a:lnTo>
                  <a:lnTo>
                    <a:pt x="541" y="857"/>
                  </a:lnTo>
                  <a:lnTo>
                    <a:pt x="588" y="878"/>
                  </a:lnTo>
                  <a:lnTo>
                    <a:pt x="641" y="947"/>
                  </a:lnTo>
                  <a:lnTo>
                    <a:pt x="771" y="972"/>
                  </a:lnTo>
                  <a:lnTo>
                    <a:pt x="832" y="949"/>
                  </a:lnTo>
                  <a:lnTo>
                    <a:pt x="900" y="943"/>
                  </a:lnTo>
                  <a:lnTo>
                    <a:pt x="916" y="861"/>
                  </a:lnTo>
                  <a:lnTo>
                    <a:pt x="959" y="815"/>
                  </a:lnTo>
                  <a:lnTo>
                    <a:pt x="959" y="731"/>
                  </a:lnTo>
                  <a:lnTo>
                    <a:pt x="1007" y="703"/>
                  </a:lnTo>
                  <a:lnTo>
                    <a:pt x="1010" y="624"/>
                  </a:lnTo>
                  <a:lnTo>
                    <a:pt x="1053" y="593"/>
                  </a:lnTo>
                  <a:lnTo>
                    <a:pt x="1066" y="531"/>
                  </a:lnTo>
                  <a:lnTo>
                    <a:pt x="1106" y="518"/>
                  </a:lnTo>
                  <a:lnTo>
                    <a:pt x="1135" y="434"/>
                  </a:lnTo>
                  <a:lnTo>
                    <a:pt x="1106" y="380"/>
                  </a:lnTo>
                  <a:lnTo>
                    <a:pt x="1104" y="350"/>
                  </a:lnTo>
                  <a:lnTo>
                    <a:pt x="1101" y="236"/>
                  </a:lnTo>
                  <a:lnTo>
                    <a:pt x="1111" y="188"/>
                  </a:lnTo>
                  <a:lnTo>
                    <a:pt x="1022" y="104"/>
                  </a:lnTo>
                  <a:lnTo>
                    <a:pt x="1004" y="92"/>
                  </a:lnTo>
                  <a:lnTo>
                    <a:pt x="962" y="124"/>
                  </a:lnTo>
                  <a:lnTo>
                    <a:pt x="893" y="59"/>
                  </a:lnTo>
                  <a:lnTo>
                    <a:pt x="849" y="97"/>
                  </a:lnTo>
                  <a:lnTo>
                    <a:pt x="820" y="50"/>
                  </a:lnTo>
                  <a:lnTo>
                    <a:pt x="805" y="43"/>
                  </a:lnTo>
                  <a:lnTo>
                    <a:pt x="761" y="43"/>
                  </a:lnTo>
                  <a:lnTo>
                    <a:pt x="743" y="39"/>
                  </a:lnTo>
                  <a:lnTo>
                    <a:pt x="725" y="35"/>
                  </a:lnTo>
                  <a:lnTo>
                    <a:pt x="734" y="23"/>
                  </a:lnTo>
                  <a:lnTo>
                    <a:pt x="749" y="1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52" name="Freeform 340"/>
            <p:cNvSpPr>
              <a:spLocks/>
            </p:cNvSpPr>
            <p:nvPr/>
          </p:nvSpPr>
          <p:spPr bwMode="auto">
            <a:xfrm>
              <a:off x="6793" y="2865"/>
              <a:ext cx="189" cy="164"/>
            </a:xfrm>
            <a:custGeom>
              <a:avLst/>
              <a:gdLst>
                <a:gd name="T0" fmla="*/ 749 w 1135"/>
                <a:gd name="T1" fmla="*/ 10 h 985"/>
                <a:gd name="T2" fmla="*/ 734 w 1135"/>
                <a:gd name="T3" fmla="*/ 0 h 985"/>
                <a:gd name="T4" fmla="*/ 609 w 1135"/>
                <a:gd name="T5" fmla="*/ 0 h 985"/>
                <a:gd name="T6" fmla="*/ 574 w 1135"/>
                <a:gd name="T7" fmla="*/ 26 h 985"/>
                <a:gd name="T8" fmla="*/ 395 w 1135"/>
                <a:gd name="T9" fmla="*/ 221 h 985"/>
                <a:gd name="T10" fmla="*/ 393 w 1135"/>
                <a:gd name="T11" fmla="*/ 279 h 985"/>
                <a:gd name="T12" fmla="*/ 317 w 1135"/>
                <a:gd name="T13" fmla="*/ 365 h 985"/>
                <a:gd name="T14" fmla="*/ 246 w 1135"/>
                <a:gd name="T15" fmla="*/ 363 h 985"/>
                <a:gd name="T16" fmla="*/ 147 w 1135"/>
                <a:gd name="T17" fmla="*/ 502 h 985"/>
                <a:gd name="T18" fmla="*/ 147 w 1135"/>
                <a:gd name="T19" fmla="*/ 551 h 985"/>
                <a:gd name="T20" fmla="*/ 202 w 1135"/>
                <a:gd name="T21" fmla="*/ 576 h 985"/>
                <a:gd name="T22" fmla="*/ 175 w 1135"/>
                <a:gd name="T23" fmla="*/ 609 h 985"/>
                <a:gd name="T24" fmla="*/ 223 w 1135"/>
                <a:gd name="T25" fmla="*/ 624 h 985"/>
                <a:gd name="T26" fmla="*/ 223 w 1135"/>
                <a:gd name="T27" fmla="*/ 655 h 985"/>
                <a:gd name="T28" fmla="*/ 129 w 1135"/>
                <a:gd name="T29" fmla="*/ 670 h 985"/>
                <a:gd name="T30" fmla="*/ 124 w 1135"/>
                <a:gd name="T31" fmla="*/ 715 h 985"/>
                <a:gd name="T32" fmla="*/ 76 w 1135"/>
                <a:gd name="T33" fmla="*/ 810 h 985"/>
                <a:gd name="T34" fmla="*/ 0 w 1135"/>
                <a:gd name="T35" fmla="*/ 985 h 985"/>
                <a:gd name="T36" fmla="*/ 109 w 1135"/>
                <a:gd name="T37" fmla="*/ 972 h 985"/>
                <a:gd name="T38" fmla="*/ 173 w 1135"/>
                <a:gd name="T39" fmla="*/ 865 h 985"/>
                <a:gd name="T40" fmla="*/ 208 w 1135"/>
                <a:gd name="T41" fmla="*/ 852 h 985"/>
                <a:gd name="T42" fmla="*/ 304 w 1135"/>
                <a:gd name="T43" fmla="*/ 857 h 985"/>
                <a:gd name="T44" fmla="*/ 342 w 1135"/>
                <a:gd name="T45" fmla="*/ 837 h 985"/>
                <a:gd name="T46" fmla="*/ 380 w 1135"/>
                <a:gd name="T47" fmla="*/ 845 h 985"/>
                <a:gd name="T48" fmla="*/ 408 w 1135"/>
                <a:gd name="T49" fmla="*/ 865 h 985"/>
                <a:gd name="T50" fmla="*/ 439 w 1135"/>
                <a:gd name="T51" fmla="*/ 865 h 985"/>
                <a:gd name="T52" fmla="*/ 472 w 1135"/>
                <a:gd name="T53" fmla="*/ 852 h 985"/>
                <a:gd name="T54" fmla="*/ 541 w 1135"/>
                <a:gd name="T55" fmla="*/ 857 h 985"/>
                <a:gd name="T56" fmla="*/ 588 w 1135"/>
                <a:gd name="T57" fmla="*/ 878 h 985"/>
                <a:gd name="T58" fmla="*/ 641 w 1135"/>
                <a:gd name="T59" fmla="*/ 947 h 985"/>
                <a:gd name="T60" fmla="*/ 771 w 1135"/>
                <a:gd name="T61" fmla="*/ 972 h 985"/>
                <a:gd name="T62" fmla="*/ 832 w 1135"/>
                <a:gd name="T63" fmla="*/ 949 h 985"/>
                <a:gd name="T64" fmla="*/ 900 w 1135"/>
                <a:gd name="T65" fmla="*/ 943 h 985"/>
                <a:gd name="T66" fmla="*/ 916 w 1135"/>
                <a:gd name="T67" fmla="*/ 861 h 985"/>
                <a:gd name="T68" fmla="*/ 959 w 1135"/>
                <a:gd name="T69" fmla="*/ 815 h 985"/>
                <a:gd name="T70" fmla="*/ 959 w 1135"/>
                <a:gd name="T71" fmla="*/ 731 h 985"/>
                <a:gd name="T72" fmla="*/ 1007 w 1135"/>
                <a:gd name="T73" fmla="*/ 703 h 985"/>
                <a:gd name="T74" fmla="*/ 1010 w 1135"/>
                <a:gd name="T75" fmla="*/ 624 h 985"/>
                <a:gd name="T76" fmla="*/ 1053 w 1135"/>
                <a:gd name="T77" fmla="*/ 593 h 985"/>
                <a:gd name="T78" fmla="*/ 1066 w 1135"/>
                <a:gd name="T79" fmla="*/ 531 h 985"/>
                <a:gd name="T80" fmla="*/ 1106 w 1135"/>
                <a:gd name="T81" fmla="*/ 518 h 985"/>
                <a:gd name="T82" fmla="*/ 1135 w 1135"/>
                <a:gd name="T83" fmla="*/ 434 h 985"/>
                <a:gd name="T84" fmla="*/ 1106 w 1135"/>
                <a:gd name="T85" fmla="*/ 380 h 985"/>
                <a:gd name="T86" fmla="*/ 1104 w 1135"/>
                <a:gd name="T87" fmla="*/ 350 h 985"/>
                <a:gd name="T88" fmla="*/ 1101 w 1135"/>
                <a:gd name="T89" fmla="*/ 236 h 985"/>
                <a:gd name="T90" fmla="*/ 1111 w 1135"/>
                <a:gd name="T91" fmla="*/ 188 h 985"/>
                <a:gd name="T92" fmla="*/ 1022 w 1135"/>
                <a:gd name="T93" fmla="*/ 104 h 985"/>
                <a:gd name="T94" fmla="*/ 1004 w 1135"/>
                <a:gd name="T95" fmla="*/ 92 h 985"/>
                <a:gd name="T96" fmla="*/ 962 w 1135"/>
                <a:gd name="T97" fmla="*/ 124 h 985"/>
                <a:gd name="T98" fmla="*/ 893 w 1135"/>
                <a:gd name="T99" fmla="*/ 59 h 985"/>
                <a:gd name="T100" fmla="*/ 849 w 1135"/>
                <a:gd name="T101" fmla="*/ 97 h 985"/>
                <a:gd name="T102" fmla="*/ 820 w 1135"/>
                <a:gd name="T103" fmla="*/ 50 h 985"/>
                <a:gd name="T104" fmla="*/ 805 w 1135"/>
                <a:gd name="T105" fmla="*/ 43 h 985"/>
                <a:gd name="T106" fmla="*/ 761 w 1135"/>
                <a:gd name="T107" fmla="*/ 43 h 985"/>
                <a:gd name="T108" fmla="*/ 743 w 1135"/>
                <a:gd name="T109" fmla="*/ 39 h 985"/>
                <a:gd name="T110" fmla="*/ 725 w 1135"/>
                <a:gd name="T111" fmla="*/ 35 h 985"/>
                <a:gd name="T112" fmla="*/ 734 w 1135"/>
                <a:gd name="T113" fmla="*/ 23 h 985"/>
                <a:gd name="T114" fmla="*/ 749 w 1135"/>
                <a:gd name="T115" fmla="*/ 10 h 9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35" h="985">
                  <a:moveTo>
                    <a:pt x="749" y="10"/>
                  </a:moveTo>
                  <a:lnTo>
                    <a:pt x="734" y="0"/>
                  </a:lnTo>
                  <a:lnTo>
                    <a:pt x="609" y="0"/>
                  </a:lnTo>
                  <a:lnTo>
                    <a:pt x="574" y="26"/>
                  </a:lnTo>
                  <a:lnTo>
                    <a:pt x="395" y="221"/>
                  </a:lnTo>
                  <a:lnTo>
                    <a:pt x="393" y="279"/>
                  </a:lnTo>
                  <a:lnTo>
                    <a:pt x="317" y="365"/>
                  </a:lnTo>
                  <a:lnTo>
                    <a:pt x="246" y="363"/>
                  </a:lnTo>
                  <a:lnTo>
                    <a:pt x="147" y="502"/>
                  </a:lnTo>
                  <a:lnTo>
                    <a:pt x="147" y="551"/>
                  </a:lnTo>
                  <a:lnTo>
                    <a:pt x="202" y="576"/>
                  </a:lnTo>
                  <a:lnTo>
                    <a:pt x="175" y="609"/>
                  </a:lnTo>
                  <a:lnTo>
                    <a:pt x="223" y="624"/>
                  </a:lnTo>
                  <a:lnTo>
                    <a:pt x="223" y="655"/>
                  </a:lnTo>
                  <a:lnTo>
                    <a:pt x="129" y="670"/>
                  </a:lnTo>
                  <a:lnTo>
                    <a:pt x="124" y="715"/>
                  </a:lnTo>
                  <a:lnTo>
                    <a:pt x="76" y="810"/>
                  </a:lnTo>
                  <a:lnTo>
                    <a:pt x="0" y="985"/>
                  </a:lnTo>
                  <a:lnTo>
                    <a:pt x="109" y="972"/>
                  </a:lnTo>
                  <a:lnTo>
                    <a:pt x="173" y="865"/>
                  </a:lnTo>
                  <a:lnTo>
                    <a:pt x="208" y="852"/>
                  </a:lnTo>
                  <a:lnTo>
                    <a:pt x="304" y="857"/>
                  </a:lnTo>
                  <a:lnTo>
                    <a:pt x="342" y="837"/>
                  </a:lnTo>
                  <a:lnTo>
                    <a:pt x="380" y="845"/>
                  </a:lnTo>
                  <a:lnTo>
                    <a:pt x="408" y="865"/>
                  </a:lnTo>
                  <a:lnTo>
                    <a:pt x="439" y="865"/>
                  </a:lnTo>
                  <a:lnTo>
                    <a:pt x="472" y="852"/>
                  </a:lnTo>
                  <a:lnTo>
                    <a:pt x="541" y="857"/>
                  </a:lnTo>
                  <a:lnTo>
                    <a:pt x="588" y="878"/>
                  </a:lnTo>
                  <a:lnTo>
                    <a:pt x="641" y="947"/>
                  </a:lnTo>
                  <a:lnTo>
                    <a:pt x="771" y="972"/>
                  </a:lnTo>
                  <a:lnTo>
                    <a:pt x="832" y="949"/>
                  </a:lnTo>
                  <a:lnTo>
                    <a:pt x="900" y="943"/>
                  </a:lnTo>
                  <a:lnTo>
                    <a:pt x="916" y="861"/>
                  </a:lnTo>
                  <a:lnTo>
                    <a:pt x="959" y="815"/>
                  </a:lnTo>
                  <a:lnTo>
                    <a:pt x="959" y="731"/>
                  </a:lnTo>
                  <a:lnTo>
                    <a:pt x="1007" y="703"/>
                  </a:lnTo>
                  <a:lnTo>
                    <a:pt x="1010" y="624"/>
                  </a:lnTo>
                  <a:lnTo>
                    <a:pt x="1053" y="593"/>
                  </a:lnTo>
                  <a:lnTo>
                    <a:pt x="1066" y="531"/>
                  </a:lnTo>
                  <a:lnTo>
                    <a:pt x="1106" y="518"/>
                  </a:lnTo>
                  <a:lnTo>
                    <a:pt x="1135" y="434"/>
                  </a:lnTo>
                  <a:lnTo>
                    <a:pt x="1106" y="380"/>
                  </a:lnTo>
                  <a:lnTo>
                    <a:pt x="1104" y="350"/>
                  </a:lnTo>
                  <a:lnTo>
                    <a:pt x="1101" y="236"/>
                  </a:lnTo>
                  <a:lnTo>
                    <a:pt x="1111" y="188"/>
                  </a:lnTo>
                  <a:lnTo>
                    <a:pt x="1022" y="104"/>
                  </a:lnTo>
                  <a:lnTo>
                    <a:pt x="1004" y="92"/>
                  </a:lnTo>
                  <a:lnTo>
                    <a:pt x="962" y="124"/>
                  </a:lnTo>
                  <a:lnTo>
                    <a:pt x="893" y="59"/>
                  </a:lnTo>
                  <a:lnTo>
                    <a:pt x="849" y="97"/>
                  </a:lnTo>
                  <a:lnTo>
                    <a:pt x="820" y="50"/>
                  </a:lnTo>
                  <a:lnTo>
                    <a:pt x="805" y="43"/>
                  </a:lnTo>
                  <a:lnTo>
                    <a:pt x="761" y="43"/>
                  </a:lnTo>
                  <a:lnTo>
                    <a:pt x="743" y="39"/>
                  </a:lnTo>
                  <a:lnTo>
                    <a:pt x="725" y="35"/>
                  </a:lnTo>
                  <a:lnTo>
                    <a:pt x="734" y="23"/>
                  </a:lnTo>
                  <a:lnTo>
                    <a:pt x="749" y="1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53" name="Freeform 341"/>
            <p:cNvSpPr>
              <a:spLocks/>
            </p:cNvSpPr>
            <p:nvPr/>
          </p:nvSpPr>
          <p:spPr bwMode="auto">
            <a:xfrm>
              <a:off x="7627" y="1871"/>
              <a:ext cx="362" cy="581"/>
            </a:xfrm>
            <a:custGeom>
              <a:avLst/>
              <a:gdLst>
                <a:gd name="T0" fmla="*/ 0 w 2171"/>
                <a:gd name="T1" fmla="*/ 3141 h 3489"/>
                <a:gd name="T2" fmla="*/ 999 w 2171"/>
                <a:gd name="T3" fmla="*/ 3489 h 3489"/>
                <a:gd name="T4" fmla="*/ 1459 w 2171"/>
                <a:gd name="T5" fmla="*/ 3197 h 3489"/>
                <a:gd name="T6" fmla="*/ 1672 w 2171"/>
                <a:gd name="T7" fmla="*/ 3119 h 3489"/>
                <a:gd name="T8" fmla="*/ 1708 w 2171"/>
                <a:gd name="T9" fmla="*/ 2903 h 3489"/>
                <a:gd name="T10" fmla="*/ 1818 w 2171"/>
                <a:gd name="T11" fmla="*/ 2829 h 3489"/>
                <a:gd name="T12" fmla="*/ 2088 w 2171"/>
                <a:gd name="T13" fmla="*/ 2581 h 3489"/>
                <a:gd name="T14" fmla="*/ 2035 w 2171"/>
                <a:gd name="T15" fmla="*/ 2500 h 3489"/>
                <a:gd name="T16" fmla="*/ 2170 w 2171"/>
                <a:gd name="T17" fmla="*/ 2009 h 3489"/>
                <a:gd name="T18" fmla="*/ 1967 w 2171"/>
                <a:gd name="T19" fmla="*/ 1414 h 3489"/>
                <a:gd name="T20" fmla="*/ 1798 w 2171"/>
                <a:gd name="T21" fmla="*/ 1332 h 3489"/>
                <a:gd name="T22" fmla="*/ 1595 w 2171"/>
                <a:gd name="T23" fmla="*/ 1293 h 3489"/>
                <a:gd name="T24" fmla="*/ 1338 w 2171"/>
                <a:gd name="T25" fmla="*/ 1317 h 3489"/>
                <a:gd name="T26" fmla="*/ 1193 w 2171"/>
                <a:gd name="T27" fmla="*/ 1170 h 3489"/>
                <a:gd name="T28" fmla="*/ 1692 w 2171"/>
                <a:gd name="T29" fmla="*/ 665 h 3489"/>
                <a:gd name="T30" fmla="*/ 1773 w 2171"/>
                <a:gd name="T31" fmla="*/ 631 h 3489"/>
                <a:gd name="T32" fmla="*/ 1828 w 2171"/>
                <a:gd name="T33" fmla="*/ 661 h 3489"/>
                <a:gd name="T34" fmla="*/ 2115 w 2171"/>
                <a:gd name="T35" fmla="*/ 287 h 3489"/>
                <a:gd name="T36" fmla="*/ 1723 w 2171"/>
                <a:gd name="T37" fmla="*/ 34 h 3489"/>
                <a:gd name="T38" fmla="*/ 1604 w 2171"/>
                <a:gd name="T39" fmla="*/ 0 h 3489"/>
                <a:gd name="T40" fmla="*/ 1510 w 2171"/>
                <a:gd name="T41" fmla="*/ 85 h 3489"/>
                <a:gd name="T42" fmla="*/ 1561 w 2171"/>
                <a:gd name="T43" fmla="*/ 282 h 3489"/>
                <a:gd name="T44" fmla="*/ 1248 w 2171"/>
                <a:gd name="T45" fmla="*/ 555 h 3489"/>
                <a:gd name="T46" fmla="*/ 1156 w 2171"/>
                <a:gd name="T47" fmla="*/ 555 h 3489"/>
                <a:gd name="T48" fmla="*/ 947 w 2171"/>
                <a:gd name="T49" fmla="*/ 654 h 3489"/>
                <a:gd name="T50" fmla="*/ 984 w 2171"/>
                <a:gd name="T51" fmla="*/ 862 h 3489"/>
                <a:gd name="T52" fmla="*/ 805 w 2171"/>
                <a:gd name="T53" fmla="*/ 964 h 3489"/>
                <a:gd name="T54" fmla="*/ 759 w 2171"/>
                <a:gd name="T55" fmla="*/ 1115 h 3489"/>
                <a:gd name="T56" fmla="*/ 541 w 2171"/>
                <a:gd name="T57" fmla="*/ 1289 h 3489"/>
                <a:gd name="T58" fmla="*/ 426 w 2171"/>
                <a:gd name="T59" fmla="*/ 1361 h 3489"/>
                <a:gd name="T60" fmla="*/ 579 w 2171"/>
                <a:gd name="T61" fmla="*/ 1553 h 3489"/>
                <a:gd name="T62" fmla="*/ 712 w 2171"/>
                <a:gd name="T63" fmla="*/ 1379 h 3489"/>
                <a:gd name="T64" fmla="*/ 1301 w 2171"/>
                <a:gd name="T65" fmla="*/ 1399 h 3489"/>
                <a:gd name="T66" fmla="*/ 1349 w 2171"/>
                <a:gd name="T67" fmla="*/ 1600 h 3489"/>
                <a:gd name="T68" fmla="*/ 1084 w 2171"/>
                <a:gd name="T69" fmla="*/ 1904 h 3489"/>
                <a:gd name="T70" fmla="*/ 1074 w 2171"/>
                <a:gd name="T71" fmla="*/ 2042 h 3489"/>
                <a:gd name="T72" fmla="*/ 594 w 2171"/>
                <a:gd name="T73" fmla="*/ 2102 h 3489"/>
                <a:gd name="T74" fmla="*/ 623 w 2171"/>
                <a:gd name="T75" fmla="*/ 2277 h 3489"/>
                <a:gd name="T76" fmla="*/ 644 w 2171"/>
                <a:gd name="T77" fmla="*/ 2396 h 3489"/>
                <a:gd name="T78" fmla="*/ 300 w 2171"/>
                <a:gd name="T79" fmla="*/ 2712 h 3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171" h="3489">
                  <a:moveTo>
                    <a:pt x="300" y="2712"/>
                  </a:moveTo>
                  <a:lnTo>
                    <a:pt x="0" y="3141"/>
                  </a:lnTo>
                  <a:lnTo>
                    <a:pt x="703" y="3229"/>
                  </a:lnTo>
                  <a:lnTo>
                    <a:pt x="999" y="3489"/>
                  </a:lnTo>
                  <a:lnTo>
                    <a:pt x="1305" y="3308"/>
                  </a:lnTo>
                  <a:lnTo>
                    <a:pt x="1459" y="3197"/>
                  </a:lnTo>
                  <a:lnTo>
                    <a:pt x="1626" y="3141"/>
                  </a:lnTo>
                  <a:lnTo>
                    <a:pt x="1672" y="3119"/>
                  </a:lnTo>
                  <a:lnTo>
                    <a:pt x="1649" y="3060"/>
                  </a:lnTo>
                  <a:lnTo>
                    <a:pt x="1708" y="2903"/>
                  </a:lnTo>
                  <a:lnTo>
                    <a:pt x="1752" y="2849"/>
                  </a:lnTo>
                  <a:lnTo>
                    <a:pt x="1818" y="2829"/>
                  </a:lnTo>
                  <a:lnTo>
                    <a:pt x="2056" y="2620"/>
                  </a:lnTo>
                  <a:lnTo>
                    <a:pt x="2088" y="2581"/>
                  </a:lnTo>
                  <a:lnTo>
                    <a:pt x="2055" y="2540"/>
                  </a:lnTo>
                  <a:lnTo>
                    <a:pt x="2035" y="2500"/>
                  </a:lnTo>
                  <a:lnTo>
                    <a:pt x="2048" y="2345"/>
                  </a:lnTo>
                  <a:lnTo>
                    <a:pt x="2170" y="2009"/>
                  </a:lnTo>
                  <a:lnTo>
                    <a:pt x="2171" y="1751"/>
                  </a:lnTo>
                  <a:lnTo>
                    <a:pt x="1967" y="1414"/>
                  </a:lnTo>
                  <a:lnTo>
                    <a:pt x="1907" y="1408"/>
                  </a:lnTo>
                  <a:lnTo>
                    <a:pt x="1798" y="1332"/>
                  </a:lnTo>
                  <a:lnTo>
                    <a:pt x="1694" y="1330"/>
                  </a:lnTo>
                  <a:lnTo>
                    <a:pt x="1595" y="1293"/>
                  </a:lnTo>
                  <a:lnTo>
                    <a:pt x="1364" y="1333"/>
                  </a:lnTo>
                  <a:lnTo>
                    <a:pt x="1338" y="1317"/>
                  </a:lnTo>
                  <a:lnTo>
                    <a:pt x="1314" y="1245"/>
                  </a:lnTo>
                  <a:lnTo>
                    <a:pt x="1193" y="1170"/>
                  </a:lnTo>
                  <a:lnTo>
                    <a:pt x="1597" y="772"/>
                  </a:lnTo>
                  <a:lnTo>
                    <a:pt x="1692" y="665"/>
                  </a:lnTo>
                  <a:lnTo>
                    <a:pt x="1718" y="631"/>
                  </a:lnTo>
                  <a:lnTo>
                    <a:pt x="1773" y="631"/>
                  </a:lnTo>
                  <a:lnTo>
                    <a:pt x="1799" y="651"/>
                  </a:lnTo>
                  <a:lnTo>
                    <a:pt x="1828" y="661"/>
                  </a:lnTo>
                  <a:lnTo>
                    <a:pt x="2151" y="320"/>
                  </a:lnTo>
                  <a:lnTo>
                    <a:pt x="2115" y="287"/>
                  </a:lnTo>
                  <a:lnTo>
                    <a:pt x="1893" y="156"/>
                  </a:lnTo>
                  <a:lnTo>
                    <a:pt x="1723" y="34"/>
                  </a:lnTo>
                  <a:lnTo>
                    <a:pt x="1674" y="34"/>
                  </a:lnTo>
                  <a:lnTo>
                    <a:pt x="1604" y="0"/>
                  </a:lnTo>
                  <a:lnTo>
                    <a:pt x="1518" y="36"/>
                  </a:lnTo>
                  <a:lnTo>
                    <a:pt x="1510" y="85"/>
                  </a:lnTo>
                  <a:lnTo>
                    <a:pt x="1579" y="126"/>
                  </a:lnTo>
                  <a:lnTo>
                    <a:pt x="1561" y="282"/>
                  </a:lnTo>
                  <a:lnTo>
                    <a:pt x="1499" y="287"/>
                  </a:lnTo>
                  <a:lnTo>
                    <a:pt x="1248" y="555"/>
                  </a:lnTo>
                  <a:lnTo>
                    <a:pt x="1176" y="541"/>
                  </a:lnTo>
                  <a:lnTo>
                    <a:pt x="1156" y="555"/>
                  </a:lnTo>
                  <a:lnTo>
                    <a:pt x="1057" y="546"/>
                  </a:lnTo>
                  <a:lnTo>
                    <a:pt x="947" y="654"/>
                  </a:lnTo>
                  <a:lnTo>
                    <a:pt x="934" y="757"/>
                  </a:lnTo>
                  <a:lnTo>
                    <a:pt x="984" y="862"/>
                  </a:lnTo>
                  <a:lnTo>
                    <a:pt x="899" y="961"/>
                  </a:lnTo>
                  <a:lnTo>
                    <a:pt x="805" y="964"/>
                  </a:lnTo>
                  <a:lnTo>
                    <a:pt x="756" y="1005"/>
                  </a:lnTo>
                  <a:lnTo>
                    <a:pt x="759" y="1115"/>
                  </a:lnTo>
                  <a:lnTo>
                    <a:pt x="638" y="1233"/>
                  </a:lnTo>
                  <a:lnTo>
                    <a:pt x="541" y="1289"/>
                  </a:lnTo>
                  <a:lnTo>
                    <a:pt x="477" y="1287"/>
                  </a:lnTo>
                  <a:lnTo>
                    <a:pt x="426" y="1361"/>
                  </a:lnTo>
                  <a:lnTo>
                    <a:pt x="536" y="1574"/>
                  </a:lnTo>
                  <a:lnTo>
                    <a:pt x="579" y="1553"/>
                  </a:lnTo>
                  <a:lnTo>
                    <a:pt x="555" y="1497"/>
                  </a:lnTo>
                  <a:lnTo>
                    <a:pt x="712" y="1379"/>
                  </a:lnTo>
                  <a:lnTo>
                    <a:pt x="1000" y="1445"/>
                  </a:lnTo>
                  <a:lnTo>
                    <a:pt x="1301" y="1399"/>
                  </a:lnTo>
                  <a:lnTo>
                    <a:pt x="1408" y="1646"/>
                  </a:lnTo>
                  <a:lnTo>
                    <a:pt x="1349" y="1600"/>
                  </a:lnTo>
                  <a:lnTo>
                    <a:pt x="1064" y="1691"/>
                  </a:lnTo>
                  <a:lnTo>
                    <a:pt x="1084" y="1904"/>
                  </a:lnTo>
                  <a:lnTo>
                    <a:pt x="1135" y="1970"/>
                  </a:lnTo>
                  <a:lnTo>
                    <a:pt x="1074" y="2042"/>
                  </a:lnTo>
                  <a:lnTo>
                    <a:pt x="1097" y="2171"/>
                  </a:lnTo>
                  <a:lnTo>
                    <a:pt x="594" y="2102"/>
                  </a:lnTo>
                  <a:lnTo>
                    <a:pt x="576" y="2138"/>
                  </a:lnTo>
                  <a:lnTo>
                    <a:pt x="623" y="2277"/>
                  </a:lnTo>
                  <a:lnTo>
                    <a:pt x="613" y="2351"/>
                  </a:lnTo>
                  <a:lnTo>
                    <a:pt x="644" y="2396"/>
                  </a:lnTo>
                  <a:lnTo>
                    <a:pt x="365" y="2701"/>
                  </a:lnTo>
                  <a:lnTo>
                    <a:pt x="300" y="271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54" name="Freeform 342"/>
            <p:cNvSpPr>
              <a:spLocks/>
            </p:cNvSpPr>
            <p:nvPr/>
          </p:nvSpPr>
          <p:spPr bwMode="auto">
            <a:xfrm>
              <a:off x="7627" y="1871"/>
              <a:ext cx="362" cy="581"/>
            </a:xfrm>
            <a:custGeom>
              <a:avLst/>
              <a:gdLst>
                <a:gd name="T0" fmla="*/ 0 w 2171"/>
                <a:gd name="T1" fmla="*/ 3141 h 3489"/>
                <a:gd name="T2" fmla="*/ 999 w 2171"/>
                <a:gd name="T3" fmla="*/ 3489 h 3489"/>
                <a:gd name="T4" fmla="*/ 1459 w 2171"/>
                <a:gd name="T5" fmla="*/ 3197 h 3489"/>
                <a:gd name="T6" fmla="*/ 1672 w 2171"/>
                <a:gd name="T7" fmla="*/ 3119 h 3489"/>
                <a:gd name="T8" fmla="*/ 1708 w 2171"/>
                <a:gd name="T9" fmla="*/ 2903 h 3489"/>
                <a:gd name="T10" fmla="*/ 1818 w 2171"/>
                <a:gd name="T11" fmla="*/ 2829 h 3489"/>
                <a:gd name="T12" fmla="*/ 2088 w 2171"/>
                <a:gd name="T13" fmla="*/ 2581 h 3489"/>
                <a:gd name="T14" fmla="*/ 2035 w 2171"/>
                <a:gd name="T15" fmla="*/ 2500 h 3489"/>
                <a:gd name="T16" fmla="*/ 2170 w 2171"/>
                <a:gd name="T17" fmla="*/ 2009 h 3489"/>
                <a:gd name="T18" fmla="*/ 1967 w 2171"/>
                <a:gd name="T19" fmla="*/ 1414 h 3489"/>
                <a:gd name="T20" fmla="*/ 1798 w 2171"/>
                <a:gd name="T21" fmla="*/ 1332 h 3489"/>
                <a:gd name="T22" fmla="*/ 1595 w 2171"/>
                <a:gd name="T23" fmla="*/ 1293 h 3489"/>
                <a:gd name="T24" fmla="*/ 1338 w 2171"/>
                <a:gd name="T25" fmla="*/ 1317 h 3489"/>
                <a:gd name="T26" fmla="*/ 1193 w 2171"/>
                <a:gd name="T27" fmla="*/ 1170 h 3489"/>
                <a:gd name="T28" fmla="*/ 1692 w 2171"/>
                <a:gd name="T29" fmla="*/ 665 h 3489"/>
                <a:gd name="T30" fmla="*/ 1773 w 2171"/>
                <a:gd name="T31" fmla="*/ 631 h 3489"/>
                <a:gd name="T32" fmla="*/ 1828 w 2171"/>
                <a:gd name="T33" fmla="*/ 661 h 3489"/>
                <a:gd name="T34" fmla="*/ 2115 w 2171"/>
                <a:gd name="T35" fmla="*/ 287 h 3489"/>
                <a:gd name="T36" fmla="*/ 1723 w 2171"/>
                <a:gd name="T37" fmla="*/ 34 h 3489"/>
                <a:gd name="T38" fmla="*/ 1604 w 2171"/>
                <a:gd name="T39" fmla="*/ 0 h 3489"/>
                <a:gd name="T40" fmla="*/ 1510 w 2171"/>
                <a:gd name="T41" fmla="*/ 85 h 3489"/>
                <a:gd name="T42" fmla="*/ 1561 w 2171"/>
                <a:gd name="T43" fmla="*/ 282 h 3489"/>
                <a:gd name="T44" fmla="*/ 1248 w 2171"/>
                <a:gd name="T45" fmla="*/ 555 h 3489"/>
                <a:gd name="T46" fmla="*/ 1156 w 2171"/>
                <a:gd name="T47" fmla="*/ 555 h 3489"/>
                <a:gd name="T48" fmla="*/ 947 w 2171"/>
                <a:gd name="T49" fmla="*/ 654 h 3489"/>
                <a:gd name="T50" fmla="*/ 984 w 2171"/>
                <a:gd name="T51" fmla="*/ 862 h 3489"/>
                <a:gd name="T52" fmla="*/ 805 w 2171"/>
                <a:gd name="T53" fmla="*/ 964 h 3489"/>
                <a:gd name="T54" fmla="*/ 759 w 2171"/>
                <a:gd name="T55" fmla="*/ 1115 h 3489"/>
                <a:gd name="T56" fmla="*/ 541 w 2171"/>
                <a:gd name="T57" fmla="*/ 1289 h 3489"/>
                <a:gd name="T58" fmla="*/ 426 w 2171"/>
                <a:gd name="T59" fmla="*/ 1361 h 3489"/>
                <a:gd name="T60" fmla="*/ 579 w 2171"/>
                <a:gd name="T61" fmla="*/ 1553 h 3489"/>
                <a:gd name="T62" fmla="*/ 712 w 2171"/>
                <a:gd name="T63" fmla="*/ 1379 h 3489"/>
                <a:gd name="T64" fmla="*/ 1301 w 2171"/>
                <a:gd name="T65" fmla="*/ 1399 h 3489"/>
                <a:gd name="T66" fmla="*/ 1349 w 2171"/>
                <a:gd name="T67" fmla="*/ 1600 h 3489"/>
                <a:gd name="T68" fmla="*/ 1084 w 2171"/>
                <a:gd name="T69" fmla="*/ 1904 h 3489"/>
                <a:gd name="T70" fmla="*/ 1074 w 2171"/>
                <a:gd name="T71" fmla="*/ 2042 h 3489"/>
                <a:gd name="T72" fmla="*/ 594 w 2171"/>
                <a:gd name="T73" fmla="*/ 2102 h 3489"/>
                <a:gd name="T74" fmla="*/ 623 w 2171"/>
                <a:gd name="T75" fmla="*/ 2277 h 3489"/>
                <a:gd name="T76" fmla="*/ 644 w 2171"/>
                <a:gd name="T77" fmla="*/ 2396 h 3489"/>
                <a:gd name="T78" fmla="*/ 300 w 2171"/>
                <a:gd name="T79" fmla="*/ 2712 h 3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171" h="3489">
                  <a:moveTo>
                    <a:pt x="300" y="2712"/>
                  </a:moveTo>
                  <a:lnTo>
                    <a:pt x="0" y="3141"/>
                  </a:lnTo>
                  <a:lnTo>
                    <a:pt x="703" y="3229"/>
                  </a:lnTo>
                  <a:lnTo>
                    <a:pt x="999" y="3489"/>
                  </a:lnTo>
                  <a:lnTo>
                    <a:pt x="1305" y="3308"/>
                  </a:lnTo>
                  <a:lnTo>
                    <a:pt x="1459" y="3197"/>
                  </a:lnTo>
                  <a:lnTo>
                    <a:pt x="1626" y="3141"/>
                  </a:lnTo>
                  <a:lnTo>
                    <a:pt x="1672" y="3119"/>
                  </a:lnTo>
                  <a:lnTo>
                    <a:pt x="1649" y="3060"/>
                  </a:lnTo>
                  <a:lnTo>
                    <a:pt x="1708" y="2903"/>
                  </a:lnTo>
                  <a:lnTo>
                    <a:pt x="1752" y="2849"/>
                  </a:lnTo>
                  <a:lnTo>
                    <a:pt x="1818" y="2829"/>
                  </a:lnTo>
                  <a:lnTo>
                    <a:pt x="2056" y="2620"/>
                  </a:lnTo>
                  <a:lnTo>
                    <a:pt x="2088" y="2581"/>
                  </a:lnTo>
                  <a:lnTo>
                    <a:pt x="2055" y="2540"/>
                  </a:lnTo>
                  <a:lnTo>
                    <a:pt x="2035" y="2500"/>
                  </a:lnTo>
                  <a:lnTo>
                    <a:pt x="2048" y="2345"/>
                  </a:lnTo>
                  <a:lnTo>
                    <a:pt x="2170" y="2009"/>
                  </a:lnTo>
                  <a:lnTo>
                    <a:pt x="2171" y="1751"/>
                  </a:lnTo>
                  <a:lnTo>
                    <a:pt x="1967" y="1414"/>
                  </a:lnTo>
                  <a:lnTo>
                    <a:pt x="1907" y="1408"/>
                  </a:lnTo>
                  <a:lnTo>
                    <a:pt x="1798" y="1332"/>
                  </a:lnTo>
                  <a:lnTo>
                    <a:pt x="1694" y="1330"/>
                  </a:lnTo>
                  <a:lnTo>
                    <a:pt x="1595" y="1293"/>
                  </a:lnTo>
                  <a:lnTo>
                    <a:pt x="1364" y="1333"/>
                  </a:lnTo>
                  <a:lnTo>
                    <a:pt x="1338" y="1317"/>
                  </a:lnTo>
                  <a:lnTo>
                    <a:pt x="1314" y="1245"/>
                  </a:lnTo>
                  <a:lnTo>
                    <a:pt x="1193" y="1170"/>
                  </a:lnTo>
                  <a:lnTo>
                    <a:pt x="1597" y="772"/>
                  </a:lnTo>
                  <a:lnTo>
                    <a:pt x="1692" y="665"/>
                  </a:lnTo>
                  <a:lnTo>
                    <a:pt x="1718" y="631"/>
                  </a:lnTo>
                  <a:lnTo>
                    <a:pt x="1773" y="631"/>
                  </a:lnTo>
                  <a:lnTo>
                    <a:pt x="1799" y="651"/>
                  </a:lnTo>
                  <a:lnTo>
                    <a:pt x="1828" y="661"/>
                  </a:lnTo>
                  <a:lnTo>
                    <a:pt x="2151" y="320"/>
                  </a:lnTo>
                  <a:lnTo>
                    <a:pt x="2115" y="287"/>
                  </a:lnTo>
                  <a:lnTo>
                    <a:pt x="1893" y="156"/>
                  </a:lnTo>
                  <a:lnTo>
                    <a:pt x="1723" y="34"/>
                  </a:lnTo>
                  <a:lnTo>
                    <a:pt x="1674" y="34"/>
                  </a:lnTo>
                  <a:lnTo>
                    <a:pt x="1604" y="0"/>
                  </a:lnTo>
                  <a:lnTo>
                    <a:pt x="1518" y="36"/>
                  </a:lnTo>
                  <a:lnTo>
                    <a:pt x="1510" y="85"/>
                  </a:lnTo>
                  <a:lnTo>
                    <a:pt x="1579" y="126"/>
                  </a:lnTo>
                  <a:lnTo>
                    <a:pt x="1561" y="282"/>
                  </a:lnTo>
                  <a:lnTo>
                    <a:pt x="1499" y="287"/>
                  </a:lnTo>
                  <a:lnTo>
                    <a:pt x="1248" y="555"/>
                  </a:lnTo>
                  <a:lnTo>
                    <a:pt x="1176" y="541"/>
                  </a:lnTo>
                  <a:lnTo>
                    <a:pt x="1156" y="555"/>
                  </a:lnTo>
                  <a:lnTo>
                    <a:pt x="1057" y="546"/>
                  </a:lnTo>
                  <a:lnTo>
                    <a:pt x="947" y="654"/>
                  </a:lnTo>
                  <a:lnTo>
                    <a:pt x="934" y="757"/>
                  </a:lnTo>
                  <a:lnTo>
                    <a:pt x="984" y="862"/>
                  </a:lnTo>
                  <a:lnTo>
                    <a:pt x="899" y="961"/>
                  </a:lnTo>
                  <a:lnTo>
                    <a:pt x="805" y="964"/>
                  </a:lnTo>
                  <a:lnTo>
                    <a:pt x="756" y="1005"/>
                  </a:lnTo>
                  <a:lnTo>
                    <a:pt x="759" y="1115"/>
                  </a:lnTo>
                  <a:lnTo>
                    <a:pt x="638" y="1233"/>
                  </a:lnTo>
                  <a:lnTo>
                    <a:pt x="541" y="1289"/>
                  </a:lnTo>
                  <a:lnTo>
                    <a:pt x="477" y="1287"/>
                  </a:lnTo>
                  <a:lnTo>
                    <a:pt x="426" y="1361"/>
                  </a:lnTo>
                  <a:lnTo>
                    <a:pt x="536" y="1574"/>
                  </a:lnTo>
                  <a:lnTo>
                    <a:pt x="579" y="1553"/>
                  </a:lnTo>
                  <a:lnTo>
                    <a:pt x="555" y="1497"/>
                  </a:lnTo>
                  <a:lnTo>
                    <a:pt x="712" y="1379"/>
                  </a:lnTo>
                  <a:lnTo>
                    <a:pt x="1000" y="1445"/>
                  </a:lnTo>
                  <a:lnTo>
                    <a:pt x="1301" y="1399"/>
                  </a:lnTo>
                  <a:lnTo>
                    <a:pt x="1408" y="1646"/>
                  </a:lnTo>
                  <a:lnTo>
                    <a:pt x="1349" y="1600"/>
                  </a:lnTo>
                  <a:lnTo>
                    <a:pt x="1064" y="1691"/>
                  </a:lnTo>
                  <a:lnTo>
                    <a:pt x="1084" y="1904"/>
                  </a:lnTo>
                  <a:lnTo>
                    <a:pt x="1135" y="1970"/>
                  </a:lnTo>
                  <a:lnTo>
                    <a:pt x="1074" y="2042"/>
                  </a:lnTo>
                  <a:lnTo>
                    <a:pt x="1097" y="2171"/>
                  </a:lnTo>
                  <a:lnTo>
                    <a:pt x="594" y="2102"/>
                  </a:lnTo>
                  <a:lnTo>
                    <a:pt x="576" y="2138"/>
                  </a:lnTo>
                  <a:lnTo>
                    <a:pt x="623" y="2277"/>
                  </a:lnTo>
                  <a:lnTo>
                    <a:pt x="613" y="2351"/>
                  </a:lnTo>
                  <a:lnTo>
                    <a:pt x="644" y="2396"/>
                  </a:lnTo>
                  <a:lnTo>
                    <a:pt x="365" y="2701"/>
                  </a:lnTo>
                  <a:lnTo>
                    <a:pt x="300" y="271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55" name="Freeform 343"/>
            <p:cNvSpPr>
              <a:spLocks/>
            </p:cNvSpPr>
            <p:nvPr/>
          </p:nvSpPr>
          <p:spPr bwMode="auto">
            <a:xfrm>
              <a:off x="6073" y="1544"/>
              <a:ext cx="243" cy="112"/>
            </a:xfrm>
            <a:custGeom>
              <a:avLst/>
              <a:gdLst>
                <a:gd name="T0" fmla="*/ 0 w 1455"/>
                <a:gd name="T1" fmla="*/ 166 h 669"/>
                <a:gd name="T2" fmla="*/ 103 w 1455"/>
                <a:gd name="T3" fmla="*/ 118 h 669"/>
                <a:gd name="T4" fmla="*/ 122 w 1455"/>
                <a:gd name="T5" fmla="*/ 80 h 669"/>
                <a:gd name="T6" fmla="*/ 219 w 1455"/>
                <a:gd name="T7" fmla="*/ 79 h 669"/>
                <a:gd name="T8" fmla="*/ 247 w 1455"/>
                <a:gd name="T9" fmla="*/ 58 h 669"/>
                <a:gd name="T10" fmla="*/ 309 w 1455"/>
                <a:gd name="T11" fmla="*/ 45 h 669"/>
                <a:gd name="T12" fmla="*/ 357 w 1455"/>
                <a:gd name="T13" fmla="*/ 103 h 669"/>
                <a:gd name="T14" fmla="*/ 415 w 1455"/>
                <a:gd name="T15" fmla="*/ 103 h 669"/>
                <a:gd name="T16" fmla="*/ 491 w 1455"/>
                <a:gd name="T17" fmla="*/ 76 h 669"/>
                <a:gd name="T18" fmla="*/ 573 w 1455"/>
                <a:gd name="T19" fmla="*/ 65 h 669"/>
                <a:gd name="T20" fmla="*/ 613 w 1455"/>
                <a:gd name="T21" fmla="*/ 84 h 669"/>
                <a:gd name="T22" fmla="*/ 661 w 1455"/>
                <a:gd name="T23" fmla="*/ 67 h 669"/>
                <a:gd name="T24" fmla="*/ 719 w 1455"/>
                <a:gd name="T25" fmla="*/ 60 h 669"/>
                <a:gd name="T26" fmla="*/ 723 w 1455"/>
                <a:gd name="T27" fmla="*/ 47 h 669"/>
                <a:gd name="T28" fmla="*/ 852 w 1455"/>
                <a:gd name="T29" fmla="*/ 45 h 669"/>
                <a:gd name="T30" fmla="*/ 865 w 1455"/>
                <a:gd name="T31" fmla="*/ 24 h 669"/>
                <a:gd name="T32" fmla="*/ 922 w 1455"/>
                <a:gd name="T33" fmla="*/ 26 h 669"/>
                <a:gd name="T34" fmla="*/ 932 w 1455"/>
                <a:gd name="T35" fmla="*/ 45 h 669"/>
                <a:gd name="T36" fmla="*/ 1105 w 1455"/>
                <a:gd name="T37" fmla="*/ 47 h 669"/>
                <a:gd name="T38" fmla="*/ 1150 w 1455"/>
                <a:gd name="T39" fmla="*/ 63 h 669"/>
                <a:gd name="T40" fmla="*/ 1248 w 1455"/>
                <a:gd name="T41" fmla="*/ 54 h 669"/>
                <a:gd name="T42" fmla="*/ 1318 w 1455"/>
                <a:gd name="T43" fmla="*/ 0 h 669"/>
                <a:gd name="T44" fmla="*/ 1372 w 1455"/>
                <a:gd name="T45" fmla="*/ 26 h 669"/>
                <a:gd name="T46" fmla="*/ 1365 w 1455"/>
                <a:gd name="T47" fmla="*/ 217 h 669"/>
                <a:gd name="T48" fmla="*/ 1350 w 1455"/>
                <a:gd name="T49" fmla="*/ 301 h 669"/>
                <a:gd name="T50" fmla="*/ 1325 w 1455"/>
                <a:gd name="T51" fmla="*/ 327 h 669"/>
                <a:gd name="T52" fmla="*/ 1327 w 1455"/>
                <a:gd name="T53" fmla="*/ 388 h 669"/>
                <a:gd name="T54" fmla="*/ 1366 w 1455"/>
                <a:gd name="T55" fmla="*/ 459 h 669"/>
                <a:gd name="T56" fmla="*/ 1405 w 1455"/>
                <a:gd name="T57" fmla="*/ 492 h 669"/>
                <a:gd name="T58" fmla="*/ 1455 w 1455"/>
                <a:gd name="T59" fmla="*/ 521 h 669"/>
                <a:gd name="T60" fmla="*/ 1320 w 1455"/>
                <a:gd name="T61" fmla="*/ 649 h 669"/>
                <a:gd name="T62" fmla="*/ 1282 w 1455"/>
                <a:gd name="T63" fmla="*/ 669 h 669"/>
                <a:gd name="T64" fmla="*/ 1161 w 1455"/>
                <a:gd name="T65" fmla="*/ 652 h 669"/>
                <a:gd name="T66" fmla="*/ 1202 w 1455"/>
                <a:gd name="T67" fmla="*/ 606 h 669"/>
                <a:gd name="T68" fmla="*/ 1192 w 1455"/>
                <a:gd name="T69" fmla="*/ 550 h 669"/>
                <a:gd name="T70" fmla="*/ 1183 w 1455"/>
                <a:gd name="T71" fmla="*/ 473 h 669"/>
                <a:gd name="T72" fmla="*/ 984 w 1455"/>
                <a:gd name="T73" fmla="*/ 293 h 669"/>
                <a:gd name="T74" fmla="*/ 762 w 1455"/>
                <a:gd name="T75" fmla="*/ 299 h 669"/>
                <a:gd name="T76" fmla="*/ 755 w 1455"/>
                <a:gd name="T77" fmla="*/ 327 h 669"/>
                <a:gd name="T78" fmla="*/ 621 w 1455"/>
                <a:gd name="T79" fmla="*/ 338 h 669"/>
                <a:gd name="T80" fmla="*/ 523 w 1455"/>
                <a:gd name="T81" fmla="*/ 273 h 669"/>
                <a:gd name="T82" fmla="*/ 495 w 1455"/>
                <a:gd name="T83" fmla="*/ 276 h 669"/>
                <a:gd name="T84" fmla="*/ 360 w 1455"/>
                <a:gd name="T85" fmla="*/ 359 h 669"/>
                <a:gd name="T86" fmla="*/ 245 w 1455"/>
                <a:gd name="T87" fmla="*/ 524 h 669"/>
                <a:gd name="T88" fmla="*/ 0 w 1455"/>
                <a:gd name="T89" fmla="*/ 166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55" h="669">
                  <a:moveTo>
                    <a:pt x="0" y="166"/>
                  </a:moveTo>
                  <a:lnTo>
                    <a:pt x="103" y="118"/>
                  </a:lnTo>
                  <a:lnTo>
                    <a:pt x="122" y="80"/>
                  </a:lnTo>
                  <a:lnTo>
                    <a:pt x="219" y="79"/>
                  </a:lnTo>
                  <a:lnTo>
                    <a:pt x="247" y="58"/>
                  </a:lnTo>
                  <a:lnTo>
                    <a:pt x="309" y="45"/>
                  </a:lnTo>
                  <a:lnTo>
                    <a:pt x="357" y="103"/>
                  </a:lnTo>
                  <a:lnTo>
                    <a:pt x="415" y="103"/>
                  </a:lnTo>
                  <a:lnTo>
                    <a:pt x="491" y="76"/>
                  </a:lnTo>
                  <a:lnTo>
                    <a:pt x="573" y="65"/>
                  </a:lnTo>
                  <a:lnTo>
                    <a:pt x="613" y="84"/>
                  </a:lnTo>
                  <a:lnTo>
                    <a:pt x="661" y="67"/>
                  </a:lnTo>
                  <a:lnTo>
                    <a:pt x="719" y="60"/>
                  </a:lnTo>
                  <a:lnTo>
                    <a:pt x="723" y="47"/>
                  </a:lnTo>
                  <a:lnTo>
                    <a:pt x="852" y="45"/>
                  </a:lnTo>
                  <a:lnTo>
                    <a:pt x="865" y="24"/>
                  </a:lnTo>
                  <a:lnTo>
                    <a:pt x="922" y="26"/>
                  </a:lnTo>
                  <a:lnTo>
                    <a:pt x="932" y="45"/>
                  </a:lnTo>
                  <a:lnTo>
                    <a:pt x="1105" y="47"/>
                  </a:lnTo>
                  <a:lnTo>
                    <a:pt x="1150" y="63"/>
                  </a:lnTo>
                  <a:lnTo>
                    <a:pt x="1248" y="54"/>
                  </a:lnTo>
                  <a:lnTo>
                    <a:pt x="1318" y="0"/>
                  </a:lnTo>
                  <a:lnTo>
                    <a:pt x="1372" y="26"/>
                  </a:lnTo>
                  <a:lnTo>
                    <a:pt x="1365" y="217"/>
                  </a:lnTo>
                  <a:lnTo>
                    <a:pt x="1350" y="301"/>
                  </a:lnTo>
                  <a:lnTo>
                    <a:pt x="1325" y="327"/>
                  </a:lnTo>
                  <a:lnTo>
                    <a:pt x="1327" y="388"/>
                  </a:lnTo>
                  <a:lnTo>
                    <a:pt x="1366" y="459"/>
                  </a:lnTo>
                  <a:lnTo>
                    <a:pt x="1405" y="492"/>
                  </a:lnTo>
                  <a:lnTo>
                    <a:pt x="1455" y="521"/>
                  </a:lnTo>
                  <a:lnTo>
                    <a:pt x="1320" y="649"/>
                  </a:lnTo>
                  <a:lnTo>
                    <a:pt x="1282" y="669"/>
                  </a:lnTo>
                  <a:lnTo>
                    <a:pt x="1161" y="652"/>
                  </a:lnTo>
                  <a:lnTo>
                    <a:pt x="1202" y="606"/>
                  </a:lnTo>
                  <a:lnTo>
                    <a:pt x="1192" y="550"/>
                  </a:lnTo>
                  <a:lnTo>
                    <a:pt x="1183" y="473"/>
                  </a:lnTo>
                  <a:lnTo>
                    <a:pt x="984" y="293"/>
                  </a:lnTo>
                  <a:lnTo>
                    <a:pt x="762" y="299"/>
                  </a:lnTo>
                  <a:lnTo>
                    <a:pt x="755" y="327"/>
                  </a:lnTo>
                  <a:lnTo>
                    <a:pt x="621" y="338"/>
                  </a:lnTo>
                  <a:lnTo>
                    <a:pt x="523" y="273"/>
                  </a:lnTo>
                  <a:lnTo>
                    <a:pt x="495" y="276"/>
                  </a:lnTo>
                  <a:lnTo>
                    <a:pt x="360" y="359"/>
                  </a:lnTo>
                  <a:lnTo>
                    <a:pt x="245" y="524"/>
                  </a:lnTo>
                  <a:lnTo>
                    <a:pt x="0" y="16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56" name="Freeform 344"/>
            <p:cNvSpPr>
              <a:spLocks/>
            </p:cNvSpPr>
            <p:nvPr/>
          </p:nvSpPr>
          <p:spPr bwMode="auto">
            <a:xfrm>
              <a:off x="6073" y="1544"/>
              <a:ext cx="243" cy="112"/>
            </a:xfrm>
            <a:custGeom>
              <a:avLst/>
              <a:gdLst>
                <a:gd name="T0" fmla="*/ 0 w 1455"/>
                <a:gd name="T1" fmla="*/ 166 h 669"/>
                <a:gd name="T2" fmla="*/ 103 w 1455"/>
                <a:gd name="T3" fmla="*/ 118 h 669"/>
                <a:gd name="T4" fmla="*/ 122 w 1455"/>
                <a:gd name="T5" fmla="*/ 80 h 669"/>
                <a:gd name="T6" fmla="*/ 219 w 1455"/>
                <a:gd name="T7" fmla="*/ 79 h 669"/>
                <a:gd name="T8" fmla="*/ 247 w 1455"/>
                <a:gd name="T9" fmla="*/ 58 h 669"/>
                <a:gd name="T10" fmla="*/ 309 w 1455"/>
                <a:gd name="T11" fmla="*/ 45 h 669"/>
                <a:gd name="T12" fmla="*/ 357 w 1455"/>
                <a:gd name="T13" fmla="*/ 103 h 669"/>
                <a:gd name="T14" fmla="*/ 415 w 1455"/>
                <a:gd name="T15" fmla="*/ 103 h 669"/>
                <a:gd name="T16" fmla="*/ 491 w 1455"/>
                <a:gd name="T17" fmla="*/ 76 h 669"/>
                <a:gd name="T18" fmla="*/ 573 w 1455"/>
                <a:gd name="T19" fmla="*/ 65 h 669"/>
                <a:gd name="T20" fmla="*/ 613 w 1455"/>
                <a:gd name="T21" fmla="*/ 84 h 669"/>
                <a:gd name="T22" fmla="*/ 661 w 1455"/>
                <a:gd name="T23" fmla="*/ 67 h 669"/>
                <a:gd name="T24" fmla="*/ 719 w 1455"/>
                <a:gd name="T25" fmla="*/ 60 h 669"/>
                <a:gd name="T26" fmla="*/ 723 w 1455"/>
                <a:gd name="T27" fmla="*/ 47 h 669"/>
                <a:gd name="T28" fmla="*/ 852 w 1455"/>
                <a:gd name="T29" fmla="*/ 45 h 669"/>
                <a:gd name="T30" fmla="*/ 865 w 1455"/>
                <a:gd name="T31" fmla="*/ 24 h 669"/>
                <a:gd name="T32" fmla="*/ 922 w 1455"/>
                <a:gd name="T33" fmla="*/ 26 h 669"/>
                <a:gd name="T34" fmla="*/ 932 w 1455"/>
                <a:gd name="T35" fmla="*/ 45 h 669"/>
                <a:gd name="T36" fmla="*/ 1105 w 1455"/>
                <a:gd name="T37" fmla="*/ 47 h 669"/>
                <a:gd name="T38" fmla="*/ 1150 w 1455"/>
                <a:gd name="T39" fmla="*/ 63 h 669"/>
                <a:gd name="T40" fmla="*/ 1248 w 1455"/>
                <a:gd name="T41" fmla="*/ 54 h 669"/>
                <a:gd name="T42" fmla="*/ 1318 w 1455"/>
                <a:gd name="T43" fmla="*/ 0 h 669"/>
                <a:gd name="T44" fmla="*/ 1372 w 1455"/>
                <a:gd name="T45" fmla="*/ 26 h 669"/>
                <a:gd name="T46" fmla="*/ 1365 w 1455"/>
                <a:gd name="T47" fmla="*/ 217 h 669"/>
                <a:gd name="T48" fmla="*/ 1350 w 1455"/>
                <a:gd name="T49" fmla="*/ 301 h 669"/>
                <a:gd name="T50" fmla="*/ 1325 w 1455"/>
                <a:gd name="T51" fmla="*/ 327 h 669"/>
                <a:gd name="T52" fmla="*/ 1327 w 1455"/>
                <a:gd name="T53" fmla="*/ 388 h 669"/>
                <a:gd name="T54" fmla="*/ 1366 w 1455"/>
                <a:gd name="T55" fmla="*/ 459 h 669"/>
                <a:gd name="T56" fmla="*/ 1405 w 1455"/>
                <a:gd name="T57" fmla="*/ 492 h 669"/>
                <a:gd name="T58" fmla="*/ 1455 w 1455"/>
                <a:gd name="T59" fmla="*/ 521 h 669"/>
                <a:gd name="T60" fmla="*/ 1320 w 1455"/>
                <a:gd name="T61" fmla="*/ 649 h 669"/>
                <a:gd name="T62" fmla="*/ 1282 w 1455"/>
                <a:gd name="T63" fmla="*/ 669 h 669"/>
                <a:gd name="T64" fmla="*/ 1161 w 1455"/>
                <a:gd name="T65" fmla="*/ 652 h 669"/>
                <a:gd name="T66" fmla="*/ 1202 w 1455"/>
                <a:gd name="T67" fmla="*/ 606 h 669"/>
                <a:gd name="T68" fmla="*/ 1192 w 1455"/>
                <a:gd name="T69" fmla="*/ 550 h 669"/>
                <a:gd name="T70" fmla="*/ 1183 w 1455"/>
                <a:gd name="T71" fmla="*/ 473 h 669"/>
                <a:gd name="T72" fmla="*/ 984 w 1455"/>
                <a:gd name="T73" fmla="*/ 293 h 669"/>
                <a:gd name="T74" fmla="*/ 762 w 1455"/>
                <a:gd name="T75" fmla="*/ 299 h 669"/>
                <a:gd name="T76" fmla="*/ 755 w 1455"/>
                <a:gd name="T77" fmla="*/ 327 h 669"/>
                <a:gd name="T78" fmla="*/ 621 w 1455"/>
                <a:gd name="T79" fmla="*/ 338 h 669"/>
                <a:gd name="T80" fmla="*/ 523 w 1455"/>
                <a:gd name="T81" fmla="*/ 273 h 669"/>
                <a:gd name="T82" fmla="*/ 495 w 1455"/>
                <a:gd name="T83" fmla="*/ 276 h 669"/>
                <a:gd name="T84" fmla="*/ 360 w 1455"/>
                <a:gd name="T85" fmla="*/ 359 h 669"/>
                <a:gd name="T86" fmla="*/ 245 w 1455"/>
                <a:gd name="T87" fmla="*/ 524 h 669"/>
                <a:gd name="T88" fmla="*/ 0 w 1455"/>
                <a:gd name="T89" fmla="*/ 166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55" h="669">
                  <a:moveTo>
                    <a:pt x="0" y="166"/>
                  </a:moveTo>
                  <a:lnTo>
                    <a:pt x="103" y="118"/>
                  </a:lnTo>
                  <a:lnTo>
                    <a:pt x="122" y="80"/>
                  </a:lnTo>
                  <a:lnTo>
                    <a:pt x="219" y="79"/>
                  </a:lnTo>
                  <a:lnTo>
                    <a:pt x="247" y="58"/>
                  </a:lnTo>
                  <a:lnTo>
                    <a:pt x="309" y="45"/>
                  </a:lnTo>
                  <a:lnTo>
                    <a:pt x="357" y="103"/>
                  </a:lnTo>
                  <a:lnTo>
                    <a:pt x="415" y="103"/>
                  </a:lnTo>
                  <a:lnTo>
                    <a:pt x="491" y="76"/>
                  </a:lnTo>
                  <a:lnTo>
                    <a:pt x="573" y="65"/>
                  </a:lnTo>
                  <a:lnTo>
                    <a:pt x="613" y="84"/>
                  </a:lnTo>
                  <a:lnTo>
                    <a:pt x="661" y="67"/>
                  </a:lnTo>
                  <a:lnTo>
                    <a:pt x="719" y="60"/>
                  </a:lnTo>
                  <a:lnTo>
                    <a:pt x="723" y="47"/>
                  </a:lnTo>
                  <a:lnTo>
                    <a:pt x="852" y="45"/>
                  </a:lnTo>
                  <a:lnTo>
                    <a:pt x="865" y="24"/>
                  </a:lnTo>
                  <a:lnTo>
                    <a:pt x="922" y="26"/>
                  </a:lnTo>
                  <a:lnTo>
                    <a:pt x="932" y="45"/>
                  </a:lnTo>
                  <a:lnTo>
                    <a:pt x="1105" y="47"/>
                  </a:lnTo>
                  <a:lnTo>
                    <a:pt x="1150" y="63"/>
                  </a:lnTo>
                  <a:lnTo>
                    <a:pt x="1248" y="54"/>
                  </a:lnTo>
                  <a:lnTo>
                    <a:pt x="1318" y="0"/>
                  </a:lnTo>
                  <a:lnTo>
                    <a:pt x="1372" y="26"/>
                  </a:lnTo>
                  <a:lnTo>
                    <a:pt x="1365" y="217"/>
                  </a:lnTo>
                  <a:lnTo>
                    <a:pt x="1350" y="301"/>
                  </a:lnTo>
                  <a:lnTo>
                    <a:pt x="1325" y="327"/>
                  </a:lnTo>
                  <a:lnTo>
                    <a:pt x="1327" y="388"/>
                  </a:lnTo>
                  <a:lnTo>
                    <a:pt x="1366" y="459"/>
                  </a:lnTo>
                  <a:lnTo>
                    <a:pt x="1405" y="492"/>
                  </a:lnTo>
                  <a:lnTo>
                    <a:pt x="1455" y="521"/>
                  </a:lnTo>
                  <a:lnTo>
                    <a:pt x="1320" y="649"/>
                  </a:lnTo>
                  <a:lnTo>
                    <a:pt x="1282" y="669"/>
                  </a:lnTo>
                  <a:lnTo>
                    <a:pt x="1161" y="652"/>
                  </a:lnTo>
                  <a:lnTo>
                    <a:pt x="1202" y="606"/>
                  </a:lnTo>
                  <a:lnTo>
                    <a:pt x="1192" y="550"/>
                  </a:lnTo>
                  <a:lnTo>
                    <a:pt x="1183" y="473"/>
                  </a:lnTo>
                  <a:lnTo>
                    <a:pt x="984" y="293"/>
                  </a:lnTo>
                  <a:lnTo>
                    <a:pt x="762" y="299"/>
                  </a:lnTo>
                  <a:lnTo>
                    <a:pt x="755" y="327"/>
                  </a:lnTo>
                  <a:lnTo>
                    <a:pt x="621" y="338"/>
                  </a:lnTo>
                  <a:lnTo>
                    <a:pt x="523" y="273"/>
                  </a:lnTo>
                  <a:lnTo>
                    <a:pt x="495" y="276"/>
                  </a:lnTo>
                  <a:lnTo>
                    <a:pt x="360" y="359"/>
                  </a:lnTo>
                  <a:lnTo>
                    <a:pt x="245" y="524"/>
                  </a:lnTo>
                  <a:lnTo>
                    <a:pt x="0" y="16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57" name="Freeform 345"/>
            <p:cNvSpPr>
              <a:spLocks/>
            </p:cNvSpPr>
            <p:nvPr/>
          </p:nvSpPr>
          <p:spPr bwMode="auto">
            <a:xfrm>
              <a:off x="6058" y="1476"/>
              <a:ext cx="284" cy="96"/>
            </a:xfrm>
            <a:custGeom>
              <a:avLst/>
              <a:gdLst>
                <a:gd name="T0" fmla="*/ 0 w 1701"/>
                <a:gd name="T1" fmla="*/ 365 h 576"/>
                <a:gd name="T2" fmla="*/ 111 w 1701"/>
                <a:gd name="T3" fmla="*/ 340 h 576"/>
                <a:gd name="T4" fmla="*/ 221 w 1701"/>
                <a:gd name="T5" fmla="*/ 298 h 576"/>
                <a:gd name="T6" fmla="*/ 313 w 1701"/>
                <a:gd name="T7" fmla="*/ 294 h 576"/>
                <a:gd name="T8" fmla="*/ 824 w 1701"/>
                <a:gd name="T9" fmla="*/ 137 h 576"/>
                <a:gd name="T10" fmla="*/ 909 w 1701"/>
                <a:gd name="T11" fmla="*/ 92 h 576"/>
                <a:gd name="T12" fmla="*/ 1012 w 1701"/>
                <a:gd name="T13" fmla="*/ 118 h 576"/>
                <a:gd name="T14" fmla="*/ 1080 w 1701"/>
                <a:gd name="T15" fmla="*/ 144 h 576"/>
                <a:gd name="T16" fmla="*/ 1124 w 1701"/>
                <a:gd name="T17" fmla="*/ 150 h 576"/>
                <a:gd name="T18" fmla="*/ 1137 w 1701"/>
                <a:gd name="T19" fmla="*/ 108 h 576"/>
                <a:gd name="T20" fmla="*/ 1163 w 1701"/>
                <a:gd name="T21" fmla="*/ 88 h 576"/>
                <a:gd name="T22" fmla="*/ 1241 w 1701"/>
                <a:gd name="T23" fmla="*/ 73 h 576"/>
                <a:gd name="T24" fmla="*/ 1235 w 1701"/>
                <a:gd name="T25" fmla="*/ 24 h 576"/>
                <a:gd name="T26" fmla="*/ 1290 w 1701"/>
                <a:gd name="T27" fmla="*/ 0 h 576"/>
                <a:gd name="T28" fmla="*/ 1404 w 1701"/>
                <a:gd name="T29" fmla="*/ 2 h 576"/>
                <a:gd name="T30" fmla="*/ 1420 w 1701"/>
                <a:gd name="T31" fmla="*/ 89 h 576"/>
                <a:gd name="T32" fmla="*/ 1701 w 1701"/>
                <a:gd name="T33" fmla="*/ 66 h 576"/>
                <a:gd name="T34" fmla="*/ 1630 w 1701"/>
                <a:gd name="T35" fmla="*/ 186 h 576"/>
                <a:gd name="T36" fmla="*/ 1527 w 1701"/>
                <a:gd name="T37" fmla="*/ 208 h 576"/>
                <a:gd name="T38" fmla="*/ 1507 w 1701"/>
                <a:gd name="T39" fmla="*/ 209 h 576"/>
                <a:gd name="T40" fmla="*/ 1507 w 1701"/>
                <a:gd name="T41" fmla="*/ 249 h 576"/>
                <a:gd name="T42" fmla="*/ 1537 w 1701"/>
                <a:gd name="T43" fmla="*/ 324 h 576"/>
                <a:gd name="T44" fmla="*/ 1485 w 1701"/>
                <a:gd name="T45" fmla="*/ 343 h 576"/>
                <a:gd name="T46" fmla="*/ 1463 w 1701"/>
                <a:gd name="T47" fmla="*/ 434 h 576"/>
                <a:gd name="T48" fmla="*/ 1408 w 1701"/>
                <a:gd name="T49" fmla="*/ 408 h 576"/>
                <a:gd name="T50" fmla="*/ 1337 w 1701"/>
                <a:gd name="T51" fmla="*/ 460 h 576"/>
                <a:gd name="T52" fmla="*/ 1247 w 1701"/>
                <a:gd name="T53" fmla="*/ 473 h 576"/>
                <a:gd name="T54" fmla="*/ 1196 w 1701"/>
                <a:gd name="T55" fmla="*/ 455 h 576"/>
                <a:gd name="T56" fmla="*/ 1021 w 1701"/>
                <a:gd name="T57" fmla="*/ 453 h 576"/>
                <a:gd name="T58" fmla="*/ 1009 w 1701"/>
                <a:gd name="T59" fmla="*/ 434 h 576"/>
                <a:gd name="T60" fmla="*/ 955 w 1701"/>
                <a:gd name="T61" fmla="*/ 434 h 576"/>
                <a:gd name="T62" fmla="*/ 938 w 1701"/>
                <a:gd name="T63" fmla="*/ 453 h 576"/>
                <a:gd name="T64" fmla="*/ 814 w 1701"/>
                <a:gd name="T65" fmla="*/ 455 h 576"/>
                <a:gd name="T66" fmla="*/ 809 w 1701"/>
                <a:gd name="T67" fmla="*/ 468 h 576"/>
                <a:gd name="T68" fmla="*/ 753 w 1701"/>
                <a:gd name="T69" fmla="*/ 473 h 576"/>
                <a:gd name="T70" fmla="*/ 703 w 1701"/>
                <a:gd name="T71" fmla="*/ 492 h 576"/>
                <a:gd name="T72" fmla="*/ 663 w 1701"/>
                <a:gd name="T73" fmla="*/ 475 h 576"/>
                <a:gd name="T74" fmla="*/ 585 w 1701"/>
                <a:gd name="T75" fmla="*/ 484 h 576"/>
                <a:gd name="T76" fmla="*/ 508 w 1701"/>
                <a:gd name="T77" fmla="*/ 511 h 576"/>
                <a:gd name="T78" fmla="*/ 450 w 1701"/>
                <a:gd name="T79" fmla="*/ 513 h 576"/>
                <a:gd name="T80" fmla="*/ 399 w 1701"/>
                <a:gd name="T81" fmla="*/ 455 h 576"/>
                <a:gd name="T82" fmla="*/ 334 w 1701"/>
                <a:gd name="T83" fmla="*/ 468 h 576"/>
                <a:gd name="T84" fmla="*/ 305 w 1701"/>
                <a:gd name="T85" fmla="*/ 487 h 576"/>
                <a:gd name="T86" fmla="*/ 214 w 1701"/>
                <a:gd name="T87" fmla="*/ 490 h 576"/>
                <a:gd name="T88" fmla="*/ 192 w 1701"/>
                <a:gd name="T89" fmla="*/ 526 h 576"/>
                <a:gd name="T90" fmla="*/ 93 w 1701"/>
                <a:gd name="T91" fmla="*/ 576 h 576"/>
                <a:gd name="T92" fmla="*/ 23 w 1701"/>
                <a:gd name="T93" fmla="*/ 475 h 576"/>
                <a:gd name="T94" fmla="*/ 0 w 1701"/>
                <a:gd name="T95" fmla="*/ 365 h 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1" h="576">
                  <a:moveTo>
                    <a:pt x="0" y="365"/>
                  </a:moveTo>
                  <a:lnTo>
                    <a:pt x="111" y="340"/>
                  </a:lnTo>
                  <a:lnTo>
                    <a:pt x="221" y="298"/>
                  </a:lnTo>
                  <a:lnTo>
                    <a:pt x="313" y="294"/>
                  </a:lnTo>
                  <a:lnTo>
                    <a:pt x="824" y="137"/>
                  </a:lnTo>
                  <a:lnTo>
                    <a:pt x="909" y="92"/>
                  </a:lnTo>
                  <a:lnTo>
                    <a:pt x="1012" y="118"/>
                  </a:lnTo>
                  <a:lnTo>
                    <a:pt x="1080" y="144"/>
                  </a:lnTo>
                  <a:lnTo>
                    <a:pt x="1124" y="150"/>
                  </a:lnTo>
                  <a:lnTo>
                    <a:pt x="1137" y="108"/>
                  </a:lnTo>
                  <a:lnTo>
                    <a:pt x="1163" y="88"/>
                  </a:lnTo>
                  <a:lnTo>
                    <a:pt x="1241" y="73"/>
                  </a:lnTo>
                  <a:lnTo>
                    <a:pt x="1235" y="24"/>
                  </a:lnTo>
                  <a:lnTo>
                    <a:pt x="1290" y="0"/>
                  </a:lnTo>
                  <a:lnTo>
                    <a:pt x="1404" y="2"/>
                  </a:lnTo>
                  <a:lnTo>
                    <a:pt x="1420" y="89"/>
                  </a:lnTo>
                  <a:lnTo>
                    <a:pt x="1701" y="66"/>
                  </a:lnTo>
                  <a:lnTo>
                    <a:pt x="1630" y="186"/>
                  </a:lnTo>
                  <a:lnTo>
                    <a:pt x="1527" y="208"/>
                  </a:lnTo>
                  <a:lnTo>
                    <a:pt x="1507" y="209"/>
                  </a:lnTo>
                  <a:lnTo>
                    <a:pt x="1507" y="249"/>
                  </a:lnTo>
                  <a:lnTo>
                    <a:pt x="1537" y="324"/>
                  </a:lnTo>
                  <a:lnTo>
                    <a:pt x="1485" y="343"/>
                  </a:lnTo>
                  <a:lnTo>
                    <a:pt x="1463" y="434"/>
                  </a:lnTo>
                  <a:lnTo>
                    <a:pt x="1408" y="408"/>
                  </a:lnTo>
                  <a:lnTo>
                    <a:pt x="1337" y="460"/>
                  </a:lnTo>
                  <a:lnTo>
                    <a:pt x="1247" y="473"/>
                  </a:lnTo>
                  <a:lnTo>
                    <a:pt x="1196" y="455"/>
                  </a:lnTo>
                  <a:lnTo>
                    <a:pt x="1021" y="453"/>
                  </a:lnTo>
                  <a:lnTo>
                    <a:pt x="1009" y="434"/>
                  </a:lnTo>
                  <a:lnTo>
                    <a:pt x="955" y="434"/>
                  </a:lnTo>
                  <a:lnTo>
                    <a:pt x="938" y="453"/>
                  </a:lnTo>
                  <a:lnTo>
                    <a:pt x="814" y="455"/>
                  </a:lnTo>
                  <a:lnTo>
                    <a:pt x="809" y="468"/>
                  </a:lnTo>
                  <a:lnTo>
                    <a:pt x="753" y="473"/>
                  </a:lnTo>
                  <a:lnTo>
                    <a:pt x="703" y="492"/>
                  </a:lnTo>
                  <a:lnTo>
                    <a:pt x="663" y="475"/>
                  </a:lnTo>
                  <a:lnTo>
                    <a:pt x="585" y="484"/>
                  </a:lnTo>
                  <a:lnTo>
                    <a:pt x="508" y="511"/>
                  </a:lnTo>
                  <a:lnTo>
                    <a:pt x="450" y="513"/>
                  </a:lnTo>
                  <a:lnTo>
                    <a:pt x="399" y="455"/>
                  </a:lnTo>
                  <a:lnTo>
                    <a:pt x="334" y="468"/>
                  </a:lnTo>
                  <a:lnTo>
                    <a:pt x="305" y="487"/>
                  </a:lnTo>
                  <a:lnTo>
                    <a:pt x="214" y="490"/>
                  </a:lnTo>
                  <a:lnTo>
                    <a:pt x="192" y="526"/>
                  </a:lnTo>
                  <a:lnTo>
                    <a:pt x="93" y="576"/>
                  </a:lnTo>
                  <a:lnTo>
                    <a:pt x="23" y="475"/>
                  </a:lnTo>
                  <a:lnTo>
                    <a:pt x="0" y="36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58" name="Freeform 346"/>
            <p:cNvSpPr>
              <a:spLocks/>
            </p:cNvSpPr>
            <p:nvPr/>
          </p:nvSpPr>
          <p:spPr bwMode="auto">
            <a:xfrm>
              <a:off x="6058" y="1476"/>
              <a:ext cx="284" cy="96"/>
            </a:xfrm>
            <a:custGeom>
              <a:avLst/>
              <a:gdLst>
                <a:gd name="T0" fmla="*/ 0 w 1701"/>
                <a:gd name="T1" fmla="*/ 365 h 576"/>
                <a:gd name="T2" fmla="*/ 111 w 1701"/>
                <a:gd name="T3" fmla="*/ 340 h 576"/>
                <a:gd name="T4" fmla="*/ 221 w 1701"/>
                <a:gd name="T5" fmla="*/ 298 h 576"/>
                <a:gd name="T6" fmla="*/ 313 w 1701"/>
                <a:gd name="T7" fmla="*/ 294 h 576"/>
                <a:gd name="T8" fmla="*/ 824 w 1701"/>
                <a:gd name="T9" fmla="*/ 137 h 576"/>
                <a:gd name="T10" fmla="*/ 909 w 1701"/>
                <a:gd name="T11" fmla="*/ 92 h 576"/>
                <a:gd name="T12" fmla="*/ 1012 w 1701"/>
                <a:gd name="T13" fmla="*/ 118 h 576"/>
                <a:gd name="T14" fmla="*/ 1080 w 1701"/>
                <a:gd name="T15" fmla="*/ 144 h 576"/>
                <a:gd name="T16" fmla="*/ 1124 w 1701"/>
                <a:gd name="T17" fmla="*/ 150 h 576"/>
                <a:gd name="T18" fmla="*/ 1137 w 1701"/>
                <a:gd name="T19" fmla="*/ 108 h 576"/>
                <a:gd name="T20" fmla="*/ 1163 w 1701"/>
                <a:gd name="T21" fmla="*/ 88 h 576"/>
                <a:gd name="T22" fmla="*/ 1241 w 1701"/>
                <a:gd name="T23" fmla="*/ 73 h 576"/>
                <a:gd name="T24" fmla="*/ 1235 w 1701"/>
                <a:gd name="T25" fmla="*/ 24 h 576"/>
                <a:gd name="T26" fmla="*/ 1290 w 1701"/>
                <a:gd name="T27" fmla="*/ 0 h 576"/>
                <a:gd name="T28" fmla="*/ 1404 w 1701"/>
                <a:gd name="T29" fmla="*/ 2 h 576"/>
                <a:gd name="T30" fmla="*/ 1420 w 1701"/>
                <a:gd name="T31" fmla="*/ 89 h 576"/>
                <a:gd name="T32" fmla="*/ 1701 w 1701"/>
                <a:gd name="T33" fmla="*/ 66 h 576"/>
                <a:gd name="T34" fmla="*/ 1630 w 1701"/>
                <a:gd name="T35" fmla="*/ 186 h 576"/>
                <a:gd name="T36" fmla="*/ 1527 w 1701"/>
                <a:gd name="T37" fmla="*/ 208 h 576"/>
                <a:gd name="T38" fmla="*/ 1507 w 1701"/>
                <a:gd name="T39" fmla="*/ 209 h 576"/>
                <a:gd name="T40" fmla="*/ 1507 w 1701"/>
                <a:gd name="T41" fmla="*/ 249 h 576"/>
                <a:gd name="T42" fmla="*/ 1537 w 1701"/>
                <a:gd name="T43" fmla="*/ 324 h 576"/>
                <a:gd name="T44" fmla="*/ 1485 w 1701"/>
                <a:gd name="T45" fmla="*/ 343 h 576"/>
                <a:gd name="T46" fmla="*/ 1463 w 1701"/>
                <a:gd name="T47" fmla="*/ 434 h 576"/>
                <a:gd name="T48" fmla="*/ 1408 w 1701"/>
                <a:gd name="T49" fmla="*/ 408 h 576"/>
                <a:gd name="T50" fmla="*/ 1337 w 1701"/>
                <a:gd name="T51" fmla="*/ 460 h 576"/>
                <a:gd name="T52" fmla="*/ 1247 w 1701"/>
                <a:gd name="T53" fmla="*/ 473 h 576"/>
                <a:gd name="T54" fmla="*/ 1196 w 1701"/>
                <a:gd name="T55" fmla="*/ 455 h 576"/>
                <a:gd name="T56" fmla="*/ 1021 w 1701"/>
                <a:gd name="T57" fmla="*/ 453 h 576"/>
                <a:gd name="T58" fmla="*/ 1009 w 1701"/>
                <a:gd name="T59" fmla="*/ 434 h 576"/>
                <a:gd name="T60" fmla="*/ 955 w 1701"/>
                <a:gd name="T61" fmla="*/ 434 h 576"/>
                <a:gd name="T62" fmla="*/ 938 w 1701"/>
                <a:gd name="T63" fmla="*/ 453 h 576"/>
                <a:gd name="T64" fmla="*/ 814 w 1701"/>
                <a:gd name="T65" fmla="*/ 455 h 576"/>
                <a:gd name="T66" fmla="*/ 809 w 1701"/>
                <a:gd name="T67" fmla="*/ 468 h 576"/>
                <a:gd name="T68" fmla="*/ 753 w 1701"/>
                <a:gd name="T69" fmla="*/ 473 h 576"/>
                <a:gd name="T70" fmla="*/ 703 w 1701"/>
                <a:gd name="T71" fmla="*/ 492 h 576"/>
                <a:gd name="T72" fmla="*/ 663 w 1701"/>
                <a:gd name="T73" fmla="*/ 475 h 576"/>
                <a:gd name="T74" fmla="*/ 585 w 1701"/>
                <a:gd name="T75" fmla="*/ 484 h 576"/>
                <a:gd name="T76" fmla="*/ 508 w 1701"/>
                <a:gd name="T77" fmla="*/ 511 h 576"/>
                <a:gd name="T78" fmla="*/ 450 w 1701"/>
                <a:gd name="T79" fmla="*/ 513 h 576"/>
                <a:gd name="T80" fmla="*/ 399 w 1701"/>
                <a:gd name="T81" fmla="*/ 455 h 576"/>
                <a:gd name="T82" fmla="*/ 334 w 1701"/>
                <a:gd name="T83" fmla="*/ 468 h 576"/>
                <a:gd name="T84" fmla="*/ 305 w 1701"/>
                <a:gd name="T85" fmla="*/ 487 h 576"/>
                <a:gd name="T86" fmla="*/ 214 w 1701"/>
                <a:gd name="T87" fmla="*/ 490 h 576"/>
                <a:gd name="T88" fmla="*/ 192 w 1701"/>
                <a:gd name="T89" fmla="*/ 526 h 576"/>
                <a:gd name="T90" fmla="*/ 93 w 1701"/>
                <a:gd name="T91" fmla="*/ 576 h 576"/>
                <a:gd name="T92" fmla="*/ 23 w 1701"/>
                <a:gd name="T93" fmla="*/ 475 h 576"/>
                <a:gd name="T94" fmla="*/ 0 w 1701"/>
                <a:gd name="T95" fmla="*/ 365 h 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1" h="576">
                  <a:moveTo>
                    <a:pt x="0" y="365"/>
                  </a:moveTo>
                  <a:lnTo>
                    <a:pt x="111" y="340"/>
                  </a:lnTo>
                  <a:lnTo>
                    <a:pt x="221" y="298"/>
                  </a:lnTo>
                  <a:lnTo>
                    <a:pt x="313" y="294"/>
                  </a:lnTo>
                  <a:lnTo>
                    <a:pt x="824" y="137"/>
                  </a:lnTo>
                  <a:lnTo>
                    <a:pt x="909" y="92"/>
                  </a:lnTo>
                  <a:lnTo>
                    <a:pt x="1012" y="118"/>
                  </a:lnTo>
                  <a:lnTo>
                    <a:pt x="1080" y="144"/>
                  </a:lnTo>
                  <a:lnTo>
                    <a:pt x="1124" y="150"/>
                  </a:lnTo>
                  <a:lnTo>
                    <a:pt x="1137" y="108"/>
                  </a:lnTo>
                  <a:lnTo>
                    <a:pt x="1163" y="88"/>
                  </a:lnTo>
                  <a:lnTo>
                    <a:pt x="1241" y="73"/>
                  </a:lnTo>
                  <a:lnTo>
                    <a:pt x="1235" y="24"/>
                  </a:lnTo>
                  <a:lnTo>
                    <a:pt x="1290" y="0"/>
                  </a:lnTo>
                  <a:lnTo>
                    <a:pt x="1404" y="2"/>
                  </a:lnTo>
                  <a:lnTo>
                    <a:pt x="1420" y="89"/>
                  </a:lnTo>
                  <a:lnTo>
                    <a:pt x="1701" y="66"/>
                  </a:lnTo>
                  <a:lnTo>
                    <a:pt x="1630" y="186"/>
                  </a:lnTo>
                  <a:lnTo>
                    <a:pt x="1527" y="208"/>
                  </a:lnTo>
                  <a:lnTo>
                    <a:pt x="1507" y="209"/>
                  </a:lnTo>
                  <a:lnTo>
                    <a:pt x="1507" y="249"/>
                  </a:lnTo>
                  <a:lnTo>
                    <a:pt x="1537" y="324"/>
                  </a:lnTo>
                  <a:lnTo>
                    <a:pt x="1485" y="343"/>
                  </a:lnTo>
                  <a:lnTo>
                    <a:pt x="1463" y="434"/>
                  </a:lnTo>
                  <a:lnTo>
                    <a:pt x="1408" y="408"/>
                  </a:lnTo>
                  <a:lnTo>
                    <a:pt x="1337" y="460"/>
                  </a:lnTo>
                  <a:lnTo>
                    <a:pt x="1247" y="473"/>
                  </a:lnTo>
                  <a:lnTo>
                    <a:pt x="1196" y="455"/>
                  </a:lnTo>
                  <a:lnTo>
                    <a:pt x="1021" y="453"/>
                  </a:lnTo>
                  <a:lnTo>
                    <a:pt x="1009" y="434"/>
                  </a:lnTo>
                  <a:lnTo>
                    <a:pt x="955" y="434"/>
                  </a:lnTo>
                  <a:lnTo>
                    <a:pt x="938" y="453"/>
                  </a:lnTo>
                  <a:lnTo>
                    <a:pt x="814" y="455"/>
                  </a:lnTo>
                  <a:lnTo>
                    <a:pt x="809" y="468"/>
                  </a:lnTo>
                  <a:lnTo>
                    <a:pt x="753" y="473"/>
                  </a:lnTo>
                  <a:lnTo>
                    <a:pt x="703" y="492"/>
                  </a:lnTo>
                  <a:lnTo>
                    <a:pt x="663" y="475"/>
                  </a:lnTo>
                  <a:lnTo>
                    <a:pt x="585" y="484"/>
                  </a:lnTo>
                  <a:lnTo>
                    <a:pt x="508" y="511"/>
                  </a:lnTo>
                  <a:lnTo>
                    <a:pt x="450" y="513"/>
                  </a:lnTo>
                  <a:lnTo>
                    <a:pt x="399" y="455"/>
                  </a:lnTo>
                  <a:lnTo>
                    <a:pt x="334" y="468"/>
                  </a:lnTo>
                  <a:lnTo>
                    <a:pt x="305" y="487"/>
                  </a:lnTo>
                  <a:lnTo>
                    <a:pt x="214" y="490"/>
                  </a:lnTo>
                  <a:lnTo>
                    <a:pt x="192" y="526"/>
                  </a:lnTo>
                  <a:lnTo>
                    <a:pt x="93" y="576"/>
                  </a:lnTo>
                  <a:lnTo>
                    <a:pt x="23" y="475"/>
                  </a:lnTo>
                  <a:lnTo>
                    <a:pt x="0" y="36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59" name="Freeform 347"/>
            <p:cNvSpPr>
              <a:spLocks/>
            </p:cNvSpPr>
            <p:nvPr/>
          </p:nvSpPr>
          <p:spPr bwMode="auto">
            <a:xfrm>
              <a:off x="6047" y="1422"/>
              <a:ext cx="298" cy="114"/>
            </a:xfrm>
            <a:custGeom>
              <a:avLst/>
              <a:gdLst>
                <a:gd name="T0" fmla="*/ 0 w 1790"/>
                <a:gd name="T1" fmla="*/ 443 h 685"/>
                <a:gd name="T2" fmla="*/ 135 w 1790"/>
                <a:gd name="T3" fmla="*/ 453 h 685"/>
                <a:gd name="T4" fmla="*/ 210 w 1790"/>
                <a:gd name="T5" fmla="*/ 404 h 685"/>
                <a:gd name="T6" fmla="*/ 292 w 1790"/>
                <a:gd name="T7" fmla="*/ 365 h 685"/>
                <a:gd name="T8" fmla="*/ 414 w 1790"/>
                <a:gd name="T9" fmla="*/ 248 h 685"/>
                <a:gd name="T10" fmla="*/ 566 w 1790"/>
                <a:gd name="T11" fmla="*/ 235 h 685"/>
                <a:gd name="T12" fmla="*/ 594 w 1790"/>
                <a:gd name="T13" fmla="*/ 217 h 685"/>
                <a:gd name="T14" fmla="*/ 621 w 1790"/>
                <a:gd name="T15" fmla="*/ 215 h 685"/>
                <a:gd name="T16" fmla="*/ 633 w 1790"/>
                <a:gd name="T17" fmla="*/ 228 h 685"/>
                <a:gd name="T18" fmla="*/ 719 w 1790"/>
                <a:gd name="T19" fmla="*/ 234 h 685"/>
                <a:gd name="T20" fmla="*/ 762 w 1790"/>
                <a:gd name="T21" fmla="*/ 248 h 685"/>
                <a:gd name="T22" fmla="*/ 805 w 1790"/>
                <a:gd name="T23" fmla="*/ 254 h 685"/>
                <a:gd name="T24" fmla="*/ 865 w 1790"/>
                <a:gd name="T25" fmla="*/ 230 h 685"/>
                <a:gd name="T26" fmla="*/ 970 w 1790"/>
                <a:gd name="T27" fmla="*/ 230 h 685"/>
                <a:gd name="T28" fmla="*/ 971 w 1790"/>
                <a:gd name="T29" fmla="*/ 208 h 685"/>
                <a:gd name="T30" fmla="*/ 996 w 1790"/>
                <a:gd name="T31" fmla="*/ 208 h 685"/>
                <a:gd name="T32" fmla="*/ 1006 w 1790"/>
                <a:gd name="T33" fmla="*/ 230 h 685"/>
                <a:gd name="T34" fmla="*/ 1042 w 1790"/>
                <a:gd name="T35" fmla="*/ 238 h 685"/>
                <a:gd name="T36" fmla="*/ 1092 w 1790"/>
                <a:gd name="T37" fmla="*/ 105 h 685"/>
                <a:gd name="T38" fmla="*/ 1195 w 1790"/>
                <a:gd name="T39" fmla="*/ 35 h 685"/>
                <a:gd name="T40" fmla="*/ 1269 w 1790"/>
                <a:gd name="T41" fmla="*/ 35 h 685"/>
                <a:gd name="T42" fmla="*/ 1275 w 1790"/>
                <a:gd name="T43" fmla="*/ 26 h 685"/>
                <a:gd name="T44" fmla="*/ 1318 w 1790"/>
                <a:gd name="T45" fmla="*/ 0 h 685"/>
                <a:gd name="T46" fmla="*/ 1504 w 1790"/>
                <a:gd name="T47" fmla="*/ 33 h 685"/>
                <a:gd name="T48" fmla="*/ 1765 w 1790"/>
                <a:gd name="T49" fmla="*/ 19 h 685"/>
                <a:gd name="T50" fmla="*/ 1785 w 1790"/>
                <a:gd name="T51" fmla="*/ 54 h 685"/>
                <a:gd name="T52" fmla="*/ 1790 w 1790"/>
                <a:gd name="T53" fmla="*/ 91 h 685"/>
                <a:gd name="T54" fmla="*/ 1771 w 1790"/>
                <a:gd name="T55" fmla="*/ 130 h 685"/>
                <a:gd name="T56" fmla="*/ 1733 w 1790"/>
                <a:gd name="T57" fmla="*/ 171 h 685"/>
                <a:gd name="T58" fmla="*/ 1705 w 1790"/>
                <a:gd name="T59" fmla="*/ 241 h 685"/>
                <a:gd name="T60" fmla="*/ 1640 w 1790"/>
                <a:gd name="T61" fmla="*/ 258 h 685"/>
                <a:gd name="T62" fmla="*/ 1608 w 1790"/>
                <a:gd name="T63" fmla="*/ 311 h 685"/>
                <a:gd name="T64" fmla="*/ 1582 w 1790"/>
                <a:gd name="T65" fmla="*/ 333 h 685"/>
                <a:gd name="T66" fmla="*/ 1540 w 1790"/>
                <a:gd name="T67" fmla="*/ 330 h 685"/>
                <a:gd name="T68" fmla="*/ 1504 w 1790"/>
                <a:gd name="T69" fmla="*/ 311 h 685"/>
                <a:gd name="T70" fmla="*/ 1473 w 1790"/>
                <a:gd name="T71" fmla="*/ 324 h 685"/>
                <a:gd name="T72" fmla="*/ 1369 w 1790"/>
                <a:gd name="T73" fmla="*/ 322 h 685"/>
                <a:gd name="T74" fmla="*/ 1309 w 1790"/>
                <a:gd name="T75" fmla="*/ 343 h 685"/>
                <a:gd name="T76" fmla="*/ 1311 w 1790"/>
                <a:gd name="T77" fmla="*/ 395 h 685"/>
                <a:gd name="T78" fmla="*/ 1238 w 1790"/>
                <a:gd name="T79" fmla="*/ 410 h 685"/>
                <a:gd name="T80" fmla="*/ 1208 w 1790"/>
                <a:gd name="T81" fmla="*/ 427 h 685"/>
                <a:gd name="T82" fmla="*/ 1196 w 1790"/>
                <a:gd name="T83" fmla="*/ 469 h 685"/>
                <a:gd name="T84" fmla="*/ 1158 w 1790"/>
                <a:gd name="T85" fmla="*/ 468 h 685"/>
                <a:gd name="T86" fmla="*/ 1065 w 1790"/>
                <a:gd name="T87" fmla="*/ 436 h 685"/>
                <a:gd name="T88" fmla="*/ 981 w 1790"/>
                <a:gd name="T89" fmla="*/ 413 h 685"/>
                <a:gd name="T90" fmla="*/ 878 w 1790"/>
                <a:gd name="T91" fmla="*/ 463 h 685"/>
                <a:gd name="T92" fmla="*/ 379 w 1790"/>
                <a:gd name="T93" fmla="*/ 617 h 685"/>
                <a:gd name="T94" fmla="*/ 294 w 1790"/>
                <a:gd name="T95" fmla="*/ 620 h 685"/>
                <a:gd name="T96" fmla="*/ 195 w 1790"/>
                <a:gd name="T97" fmla="*/ 659 h 685"/>
                <a:gd name="T98" fmla="*/ 74 w 1790"/>
                <a:gd name="T99" fmla="*/ 685 h 685"/>
                <a:gd name="T100" fmla="*/ 32 w 1790"/>
                <a:gd name="T101" fmla="*/ 573 h 685"/>
                <a:gd name="T102" fmla="*/ 25 w 1790"/>
                <a:gd name="T103" fmla="*/ 511 h 685"/>
                <a:gd name="T104" fmla="*/ 1 w 1790"/>
                <a:gd name="T105" fmla="*/ 474 h 685"/>
                <a:gd name="T106" fmla="*/ 0 w 1790"/>
                <a:gd name="T107" fmla="*/ 443 h 6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790" h="685">
                  <a:moveTo>
                    <a:pt x="0" y="443"/>
                  </a:moveTo>
                  <a:lnTo>
                    <a:pt x="135" y="453"/>
                  </a:lnTo>
                  <a:lnTo>
                    <a:pt x="210" y="404"/>
                  </a:lnTo>
                  <a:lnTo>
                    <a:pt x="292" y="365"/>
                  </a:lnTo>
                  <a:lnTo>
                    <a:pt x="414" y="248"/>
                  </a:lnTo>
                  <a:lnTo>
                    <a:pt x="566" y="235"/>
                  </a:lnTo>
                  <a:lnTo>
                    <a:pt x="594" y="217"/>
                  </a:lnTo>
                  <a:lnTo>
                    <a:pt x="621" y="215"/>
                  </a:lnTo>
                  <a:lnTo>
                    <a:pt x="633" y="228"/>
                  </a:lnTo>
                  <a:lnTo>
                    <a:pt x="719" y="234"/>
                  </a:lnTo>
                  <a:lnTo>
                    <a:pt x="762" y="248"/>
                  </a:lnTo>
                  <a:lnTo>
                    <a:pt x="805" y="254"/>
                  </a:lnTo>
                  <a:lnTo>
                    <a:pt x="865" y="230"/>
                  </a:lnTo>
                  <a:lnTo>
                    <a:pt x="970" y="230"/>
                  </a:lnTo>
                  <a:lnTo>
                    <a:pt x="971" y="208"/>
                  </a:lnTo>
                  <a:lnTo>
                    <a:pt x="996" y="208"/>
                  </a:lnTo>
                  <a:lnTo>
                    <a:pt x="1006" y="230"/>
                  </a:lnTo>
                  <a:lnTo>
                    <a:pt x="1042" y="238"/>
                  </a:lnTo>
                  <a:lnTo>
                    <a:pt x="1092" y="105"/>
                  </a:lnTo>
                  <a:lnTo>
                    <a:pt x="1195" y="35"/>
                  </a:lnTo>
                  <a:lnTo>
                    <a:pt x="1269" y="35"/>
                  </a:lnTo>
                  <a:lnTo>
                    <a:pt x="1275" y="26"/>
                  </a:lnTo>
                  <a:lnTo>
                    <a:pt x="1318" y="0"/>
                  </a:lnTo>
                  <a:lnTo>
                    <a:pt x="1504" y="33"/>
                  </a:lnTo>
                  <a:lnTo>
                    <a:pt x="1765" y="19"/>
                  </a:lnTo>
                  <a:lnTo>
                    <a:pt x="1785" y="54"/>
                  </a:lnTo>
                  <a:lnTo>
                    <a:pt x="1790" y="91"/>
                  </a:lnTo>
                  <a:lnTo>
                    <a:pt x="1771" y="130"/>
                  </a:lnTo>
                  <a:lnTo>
                    <a:pt x="1733" y="171"/>
                  </a:lnTo>
                  <a:lnTo>
                    <a:pt x="1705" y="241"/>
                  </a:lnTo>
                  <a:lnTo>
                    <a:pt x="1640" y="258"/>
                  </a:lnTo>
                  <a:lnTo>
                    <a:pt x="1608" y="311"/>
                  </a:lnTo>
                  <a:lnTo>
                    <a:pt x="1582" y="333"/>
                  </a:lnTo>
                  <a:lnTo>
                    <a:pt x="1540" y="330"/>
                  </a:lnTo>
                  <a:lnTo>
                    <a:pt x="1504" y="311"/>
                  </a:lnTo>
                  <a:lnTo>
                    <a:pt x="1473" y="324"/>
                  </a:lnTo>
                  <a:lnTo>
                    <a:pt x="1369" y="322"/>
                  </a:lnTo>
                  <a:lnTo>
                    <a:pt x="1309" y="343"/>
                  </a:lnTo>
                  <a:lnTo>
                    <a:pt x="1311" y="395"/>
                  </a:lnTo>
                  <a:lnTo>
                    <a:pt x="1238" y="410"/>
                  </a:lnTo>
                  <a:lnTo>
                    <a:pt x="1208" y="427"/>
                  </a:lnTo>
                  <a:lnTo>
                    <a:pt x="1196" y="469"/>
                  </a:lnTo>
                  <a:lnTo>
                    <a:pt x="1158" y="468"/>
                  </a:lnTo>
                  <a:lnTo>
                    <a:pt x="1065" y="436"/>
                  </a:lnTo>
                  <a:lnTo>
                    <a:pt x="981" y="413"/>
                  </a:lnTo>
                  <a:lnTo>
                    <a:pt x="878" y="463"/>
                  </a:lnTo>
                  <a:lnTo>
                    <a:pt x="379" y="617"/>
                  </a:lnTo>
                  <a:lnTo>
                    <a:pt x="294" y="620"/>
                  </a:lnTo>
                  <a:lnTo>
                    <a:pt x="195" y="659"/>
                  </a:lnTo>
                  <a:lnTo>
                    <a:pt x="74" y="685"/>
                  </a:lnTo>
                  <a:lnTo>
                    <a:pt x="32" y="573"/>
                  </a:lnTo>
                  <a:lnTo>
                    <a:pt x="25" y="511"/>
                  </a:lnTo>
                  <a:lnTo>
                    <a:pt x="1" y="474"/>
                  </a:lnTo>
                  <a:lnTo>
                    <a:pt x="0" y="44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60" name="Freeform 348"/>
            <p:cNvSpPr>
              <a:spLocks/>
            </p:cNvSpPr>
            <p:nvPr/>
          </p:nvSpPr>
          <p:spPr bwMode="auto">
            <a:xfrm>
              <a:off x="6047" y="1422"/>
              <a:ext cx="298" cy="114"/>
            </a:xfrm>
            <a:custGeom>
              <a:avLst/>
              <a:gdLst>
                <a:gd name="T0" fmla="*/ 0 w 1790"/>
                <a:gd name="T1" fmla="*/ 443 h 685"/>
                <a:gd name="T2" fmla="*/ 135 w 1790"/>
                <a:gd name="T3" fmla="*/ 453 h 685"/>
                <a:gd name="T4" fmla="*/ 210 w 1790"/>
                <a:gd name="T5" fmla="*/ 404 h 685"/>
                <a:gd name="T6" fmla="*/ 292 w 1790"/>
                <a:gd name="T7" fmla="*/ 365 h 685"/>
                <a:gd name="T8" fmla="*/ 414 w 1790"/>
                <a:gd name="T9" fmla="*/ 248 h 685"/>
                <a:gd name="T10" fmla="*/ 566 w 1790"/>
                <a:gd name="T11" fmla="*/ 235 h 685"/>
                <a:gd name="T12" fmla="*/ 594 w 1790"/>
                <a:gd name="T13" fmla="*/ 217 h 685"/>
                <a:gd name="T14" fmla="*/ 621 w 1790"/>
                <a:gd name="T15" fmla="*/ 215 h 685"/>
                <a:gd name="T16" fmla="*/ 633 w 1790"/>
                <a:gd name="T17" fmla="*/ 228 h 685"/>
                <a:gd name="T18" fmla="*/ 719 w 1790"/>
                <a:gd name="T19" fmla="*/ 234 h 685"/>
                <a:gd name="T20" fmla="*/ 762 w 1790"/>
                <a:gd name="T21" fmla="*/ 248 h 685"/>
                <a:gd name="T22" fmla="*/ 805 w 1790"/>
                <a:gd name="T23" fmla="*/ 254 h 685"/>
                <a:gd name="T24" fmla="*/ 865 w 1790"/>
                <a:gd name="T25" fmla="*/ 230 h 685"/>
                <a:gd name="T26" fmla="*/ 970 w 1790"/>
                <a:gd name="T27" fmla="*/ 230 h 685"/>
                <a:gd name="T28" fmla="*/ 971 w 1790"/>
                <a:gd name="T29" fmla="*/ 208 h 685"/>
                <a:gd name="T30" fmla="*/ 996 w 1790"/>
                <a:gd name="T31" fmla="*/ 208 h 685"/>
                <a:gd name="T32" fmla="*/ 1006 w 1790"/>
                <a:gd name="T33" fmla="*/ 230 h 685"/>
                <a:gd name="T34" fmla="*/ 1042 w 1790"/>
                <a:gd name="T35" fmla="*/ 238 h 685"/>
                <a:gd name="T36" fmla="*/ 1092 w 1790"/>
                <a:gd name="T37" fmla="*/ 105 h 685"/>
                <a:gd name="T38" fmla="*/ 1195 w 1790"/>
                <a:gd name="T39" fmla="*/ 35 h 685"/>
                <a:gd name="T40" fmla="*/ 1269 w 1790"/>
                <a:gd name="T41" fmla="*/ 35 h 685"/>
                <a:gd name="T42" fmla="*/ 1275 w 1790"/>
                <a:gd name="T43" fmla="*/ 26 h 685"/>
                <a:gd name="T44" fmla="*/ 1318 w 1790"/>
                <a:gd name="T45" fmla="*/ 0 h 685"/>
                <a:gd name="T46" fmla="*/ 1504 w 1790"/>
                <a:gd name="T47" fmla="*/ 33 h 685"/>
                <a:gd name="T48" fmla="*/ 1765 w 1790"/>
                <a:gd name="T49" fmla="*/ 19 h 685"/>
                <a:gd name="T50" fmla="*/ 1785 w 1790"/>
                <a:gd name="T51" fmla="*/ 54 h 685"/>
                <a:gd name="T52" fmla="*/ 1790 w 1790"/>
                <a:gd name="T53" fmla="*/ 91 h 685"/>
                <a:gd name="T54" fmla="*/ 1771 w 1790"/>
                <a:gd name="T55" fmla="*/ 130 h 685"/>
                <a:gd name="T56" fmla="*/ 1733 w 1790"/>
                <a:gd name="T57" fmla="*/ 171 h 685"/>
                <a:gd name="T58" fmla="*/ 1705 w 1790"/>
                <a:gd name="T59" fmla="*/ 241 h 685"/>
                <a:gd name="T60" fmla="*/ 1640 w 1790"/>
                <a:gd name="T61" fmla="*/ 258 h 685"/>
                <a:gd name="T62" fmla="*/ 1608 w 1790"/>
                <a:gd name="T63" fmla="*/ 311 h 685"/>
                <a:gd name="T64" fmla="*/ 1582 w 1790"/>
                <a:gd name="T65" fmla="*/ 333 h 685"/>
                <a:gd name="T66" fmla="*/ 1540 w 1790"/>
                <a:gd name="T67" fmla="*/ 330 h 685"/>
                <a:gd name="T68" fmla="*/ 1504 w 1790"/>
                <a:gd name="T69" fmla="*/ 311 h 685"/>
                <a:gd name="T70" fmla="*/ 1473 w 1790"/>
                <a:gd name="T71" fmla="*/ 324 h 685"/>
                <a:gd name="T72" fmla="*/ 1369 w 1790"/>
                <a:gd name="T73" fmla="*/ 322 h 685"/>
                <a:gd name="T74" fmla="*/ 1309 w 1790"/>
                <a:gd name="T75" fmla="*/ 343 h 685"/>
                <a:gd name="T76" fmla="*/ 1311 w 1790"/>
                <a:gd name="T77" fmla="*/ 395 h 685"/>
                <a:gd name="T78" fmla="*/ 1238 w 1790"/>
                <a:gd name="T79" fmla="*/ 410 h 685"/>
                <a:gd name="T80" fmla="*/ 1208 w 1790"/>
                <a:gd name="T81" fmla="*/ 427 h 685"/>
                <a:gd name="T82" fmla="*/ 1196 w 1790"/>
                <a:gd name="T83" fmla="*/ 469 h 685"/>
                <a:gd name="T84" fmla="*/ 1158 w 1790"/>
                <a:gd name="T85" fmla="*/ 468 h 685"/>
                <a:gd name="T86" fmla="*/ 1065 w 1790"/>
                <a:gd name="T87" fmla="*/ 436 h 685"/>
                <a:gd name="T88" fmla="*/ 981 w 1790"/>
                <a:gd name="T89" fmla="*/ 413 h 685"/>
                <a:gd name="T90" fmla="*/ 878 w 1790"/>
                <a:gd name="T91" fmla="*/ 463 h 685"/>
                <a:gd name="T92" fmla="*/ 379 w 1790"/>
                <a:gd name="T93" fmla="*/ 617 h 685"/>
                <a:gd name="T94" fmla="*/ 294 w 1790"/>
                <a:gd name="T95" fmla="*/ 620 h 685"/>
                <a:gd name="T96" fmla="*/ 195 w 1790"/>
                <a:gd name="T97" fmla="*/ 659 h 685"/>
                <a:gd name="T98" fmla="*/ 74 w 1790"/>
                <a:gd name="T99" fmla="*/ 685 h 685"/>
                <a:gd name="T100" fmla="*/ 32 w 1790"/>
                <a:gd name="T101" fmla="*/ 573 h 685"/>
                <a:gd name="T102" fmla="*/ 25 w 1790"/>
                <a:gd name="T103" fmla="*/ 511 h 685"/>
                <a:gd name="T104" fmla="*/ 1 w 1790"/>
                <a:gd name="T105" fmla="*/ 474 h 685"/>
                <a:gd name="T106" fmla="*/ 0 w 1790"/>
                <a:gd name="T107" fmla="*/ 443 h 6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790" h="685">
                  <a:moveTo>
                    <a:pt x="0" y="443"/>
                  </a:moveTo>
                  <a:lnTo>
                    <a:pt x="135" y="453"/>
                  </a:lnTo>
                  <a:lnTo>
                    <a:pt x="210" y="404"/>
                  </a:lnTo>
                  <a:lnTo>
                    <a:pt x="292" y="365"/>
                  </a:lnTo>
                  <a:lnTo>
                    <a:pt x="414" y="248"/>
                  </a:lnTo>
                  <a:lnTo>
                    <a:pt x="566" y="235"/>
                  </a:lnTo>
                  <a:lnTo>
                    <a:pt x="594" y="217"/>
                  </a:lnTo>
                  <a:lnTo>
                    <a:pt x="621" y="215"/>
                  </a:lnTo>
                  <a:lnTo>
                    <a:pt x="633" y="228"/>
                  </a:lnTo>
                  <a:lnTo>
                    <a:pt x="719" y="234"/>
                  </a:lnTo>
                  <a:lnTo>
                    <a:pt x="762" y="248"/>
                  </a:lnTo>
                  <a:lnTo>
                    <a:pt x="805" y="254"/>
                  </a:lnTo>
                  <a:lnTo>
                    <a:pt x="865" y="230"/>
                  </a:lnTo>
                  <a:lnTo>
                    <a:pt x="970" y="230"/>
                  </a:lnTo>
                  <a:lnTo>
                    <a:pt x="971" y="208"/>
                  </a:lnTo>
                  <a:lnTo>
                    <a:pt x="996" y="208"/>
                  </a:lnTo>
                  <a:lnTo>
                    <a:pt x="1006" y="230"/>
                  </a:lnTo>
                  <a:lnTo>
                    <a:pt x="1042" y="238"/>
                  </a:lnTo>
                  <a:lnTo>
                    <a:pt x="1092" y="105"/>
                  </a:lnTo>
                  <a:lnTo>
                    <a:pt x="1195" y="35"/>
                  </a:lnTo>
                  <a:lnTo>
                    <a:pt x="1269" y="35"/>
                  </a:lnTo>
                  <a:lnTo>
                    <a:pt x="1275" y="26"/>
                  </a:lnTo>
                  <a:lnTo>
                    <a:pt x="1318" y="0"/>
                  </a:lnTo>
                  <a:lnTo>
                    <a:pt x="1504" y="33"/>
                  </a:lnTo>
                  <a:lnTo>
                    <a:pt x="1765" y="19"/>
                  </a:lnTo>
                  <a:lnTo>
                    <a:pt x="1785" y="54"/>
                  </a:lnTo>
                  <a:lnTo>
                    <a:pt x="1790" y="91"/>
                  </a:lnTo>
                  <a:lnTo>
                    <a:pt x="1771" y="130"/>
                  </a:lnTo>
                  <a:lnTo>
                    <a:pt x="1733" y="171"/>
                  </a:lnTo>
                  <a:lnTo>
                    <a:pt x="1705" y="241"/>
                  </a:lnTo>
                  <a:lnTo>
                    <a:pt x="1640" y="258"/>
                  </a:lnTo>
                  <a:lnTo>
                    <a:pt x="1608" y="311"/>
                  </a:lnTo>
                  <a:lnTo>
                    <a:pt x="1582" y="333"/>
                  </a:lnTo>
                  <a:lnTo>
                    <a:pt x="1540" y="330"/>
                  </a:lnTo>
                  <a:lnTo>
                    <a:pt x="1504" y="311"/>
                  </a:lnTo>
                  <a:lnTo>
                    <a:pt x="1473" y="324"/>
                  </a:lnTo>
                  <a:lnTo>
                    <a:pt x="1369" y="322"/>
                  </a:lnTo>
                  <a:lnTo>
                    <a:pt x="1309" y="343"/>
                  </a:lnTo>
                  <a:lnTo>
                    <a:pt x="1311" y="395"/>
                  </a:lnTo>
                  <a:lnTo>
                    <a:pt x="1238" y="410"/>
                  </a:lnTo>
                  <a:lnTo>
                    <a:pt x="1208" y="427"/>
                  </a:lnTo>
                  <a:lnTo>
                    <a:pt x="1196" y="469"/>
                  </a:lnTo>
                  <a:lnTo>
                    <a:pt x="1158" y="468"/>
                  </a:lnTo>
                  <a:lnTo>
                    <a:pt x="1065" y="436"/>
                  </a:lnTo>
                  <a:lnTo>
                    <a:pt x="981" y="413"/>
                  </a:lnTo>
                  <a:lnTo>
                    <a:pt x="878" y="463"/>
                  </a:lnTo>
                  <a:lnTo>
                    <a:pt x="379" y="617"/>
                  </a:lnTo>
                  <a:lnTo>
                    <a:pt x="294" y="620"/>
                  </a:lnTo>
                  <a:lnTo>
                    <a:pt x="195" y="659"/>
                  </a:lnTo>
                  <a:lnTo>
                    <a:pt x="74" y="685"/>
                  </a:lnTo>
                  <a:lnTo>
                    <a:pt x="32" y="573"/>
                  </a:lnTo>
                  <a:lnTo>
                    <a:pt x="25" y="511"/>
                  </a:lnTo>
                  <a:lnTo>
                    <a:pt x="1" y="474"/>
                  </a:lnTo>
                  <a:lnTo>
                    <a:pt x="0" y="44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61" name="Freeform 349"/>
            <p:cNvSpPr>
              <a:spLocks/>
            </p:cNvSpPr>
            <p:nvPr/>
          </p:nvSpPr>
          <p:spPr bwMode="auto">
            <a:xfrm>
              <a:off x="5988" y="1204"/>
              <a:ext cx="327" cy="294"/>
            </a:xfrm>
            <a:custGeom>
              <a:avLst/>
              <a:gdLst>
                <a:gd name="T0" fmla="*/ 447 w 1963"/>
                <a:gd name="T1" fmla="*/ 1081 h 1766"/>
                <a:gd name="T2" fmla="*/ 528 w 1963"/>
                <a:gd name="T3" fmla="*/ 1010 h 1766"/>
                <a:gd name="T4" fmla="*/ 658 w 1963"/>
                <a:gd name="T5" fmla="*/ 1011 h 1766"/>
                <a:gd name="T6" fmla="*/ 735 w 1963"/>
                <a:gd name="T7" fmla="*/ 1028 h 1766"/>
                <a:gd name="T8" fmla="*/ 822 w 1963"/>
                <a:gd name="T9" fmla="*/ 1059 h 1766"/>
                <a:gd name="T10" fmla="*/ 885 w 1963"/>
                <a:gd name="T11" fmla="*/ 1017 h 1766"/>
                <a:gd name="T12" fmla="*/ 1126 w 1963"/>
                <a:gd name="T13" fmla="*/ 897 h 1766"/>
                <a:gd name="T14" fmla="*/ 1425 w 1963"/>
                <a:gd name="T15" fmla="*/ 660 h 1766"/>
                <a:gd name="T16" fmla="*/ 1727 w 1963"/>
                <a:gd name="T17" fmla="*/ 403 h 1766"/>
                <a:gd name="T18" fmla="*/ 1697 w 1963"/>
                <a:gd name="T19" fmla="*/ 357 h 1766"/>
                <a:gd name="T20" fmla="*/ 1758 w 1963"/>
                <a:gd name="T21" fmla="*/ 303 h 1766"/>
                <a:gd name="T22" fmla="*/ 1724 w 1963"/>
                <a:gd name="T23" fmla="*/ 237 h 1766"/>
                <a:gd name="T24" fmla="*/ 1775 w 1963"/>
                <a:gd name="T25" fmla="*/ 119 h 1766"/>
                <a:gd name="T26" fmla="*/ 1862 w 1963"/>
                <a:gd name="T27" fmla="*/ 0 h 1766"/>
                <a:gd name="T28" fmla="*/ 1843 w 1963"/>
                <a:gd name="T29" fmla="*/ 387 h 1766"/>
                <a:gd name="T30" fmla="*/ 1641 w 1963"/>
                <a:gd name="T31" fmla="*/ 550 h 1766"/>
                <a:gd name="T32" fmla="*/ 1733 w 1963"/>
                <a:gd name="T33" fmla="*/ 1068 h 1766"/>
                <a:gd name="T34" fmla="*/ 1669 w 1963"/>
                <a:gd name="T35" fmla="*/ 1312 h 1766"/>
                <a:gd name="T36" fmla="*/ 1621 w 1963"/>
                <a:gd name="T37" fmla="*/ 1348 h 1766"/>
                <a:gd name="T38" fmla="*/ 1438 w 1963"/>
                <a:gd name="T39" fmla="*/ 1420 h 1766"/>
                <a:gd name="T40" fmla="*/ 1352 w 1963"/>
                <a:gd name="T41" fmla="*/ 1542 h 1766"/>
                <a:gd name="T42" fmla="*/ 1324 w 1963"/>
                <a:gd name="T43" fmla="*/ 1522 h 1766"/>
                <a:gd name="T44" fmla="*/ 1212 w 1963"/>
                <a:gd name="T45" fmla="*/ 1542 h 1766"/>
                <a:gd name="T46" fmla="*/ 1118 w 1963"/>
                <a:gd name="T47" fmla="*/ 1564 h 1766"/>
                <a:gd name="T48" fmla="*/ 980 w 1963"/>
                <a:gd name="T49" fmla="*/ 1541 h 1766"/>
                <a:gd name="T50" fmla="*/ 942 w 1963"/>
                <a:gd name="T51" fmla="*/ 1529 h 1766"/>
                <a:gd name="T52" fmla="*/ 763 w 1963"/>
                <a:gd name="T53" fmla="*/ 1560 h 1766"/>
                <a:gd name="T54" fmla="*/ 568 w 1963"/>
                <a:gd name="T55" fmla="*/ 1711 h 1766"/>
                <a:gd name="T56" fmla="*/ 348 w 1963"/>
                <a:gd name="T57" fmla="*/ 1754 h 1766"/>
                <a:gd name="T58" fmla="*/ 294 w 1963"/>
                <a:gd name="T59" fmla="*/ 1558 h 1766"/>
                <a:gd name="T60" fmla="*/ 168 w 1963"/>
                <a:gd name="T61" fmla="*/ 1288 h 1766"/>
                <a:gd name="T62" fmla="*/ 0 w 1963"/>
                <a:gd name="T63" fmla="*/ 1080 h 17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63" h="1766">
                  <a:moveTo>
                    <a:pt x="0" y="1080"/>
                  </a:moveTo>
                  <a:lnTo>
                    <a:pt x="447" y="1081"/>
                  </a:lnTo>
                  <a:lnTo>
                    <a:pt x="503" y="1004"/>
                  </a:lnTo>
                  <a:lnTo>
                    <a:pt x="528" y="1010"/>
                  </a:lnTo>
                  <a:lnTo>
                    <a:pt x="531" y="1043"/>
                  </a:lnTo>
                  <a:lnTo>
                    <a:pt x="658" y="1011"/>
                  </a:lnTo>
                  <a:lnTo>
                    <a:pt x="675" y="990"/>
                  </a:lnTo>
                  <a:lnTo>
                    <a:pt x="735" y="1028"/>
                  </a:lnTo>
                  <a:lnTo>
                    <a:pt x="764" y="1057"/>
                  </a:lnTo>
                  <a:lnTo>
                    <a:pt x="822" y="1059"/>
                  </a:lnTo>
                  <a:lnTo>
                    <a:pt x="834" y="1023"/>
                  </a:lnTo>
                  <a:lnTo>
                    <a:pt x="885" y="1017"/>
                  </a:lnTo>
                  <a:lnTo>
                    <a:pt x="1066" y="901"/>
                  </a:lnTo>
                  <a:lnTo>
                    <a:pt x="1126" y="897"/>
                  </a:lnTo>
                  <a:lnTo>
                    <a:pt x="1173" y="837"/>
                  </a:lnTo>
                  <a:lnTo>
                    <a:pt x="1425" y="660"/>
                  </a:lnTo>
                  <a:lnTo>
                    <a:pt x="1678" y="457"/>
                  </a:lnTo>
                  <a:lnTo>
                    <a:pt x="1727" y="403"/>
                  </a:lnTo>
                  <a:lnTo>
                    <a:pt x="1721" y="377"/>
                  </a:lnTo>
                  <a:lnTo>
                    <a:pt x="1697" y="357"/>
                  </a:lnTo>
                  <a:lnTo>
                    <a:pt x="1720" y="325"/>
                  </a:lnTo>
                  <a:lnTo>
                    <a:pt x="1758" y="303"/>
                  </a:lnTo>
                  <a:lnTo>
                    <a:pt x="1724" y="265"/>
                  </a:lnTo>
                  <a:lnTo>
                    <a:pt x="1724" y="237"/>
                  </a:lnTo>
                  <a:lnTo>
                    <a:pt x="1782" y="189"/>
                  </a:lnTo>
                  <a:lnTo>
                    <a:pt x="1775" y="119"/>
                  </a:lnTo>
                  <a:lnTo>
                    <a:pt x="1801" y="56"/>
                  </a:lnTo>
                  <a:lnTo>
                    <a:pt x="1862" y="0"/>
                  </a:lnTo>
                  <a:lnTo>
                    <a:pt x="1963" y="160"/>
                  </a:lnTo>
                  <a:lnTo>
                    <a:pt x="1843" y="387"/>
                  </a:lnTo>
                  <a:lnTo>
                    <a:pt x="1685" y="500"/>
                  </a:lnTo>
                  <a:lnTo>
                    <a:pt x="1641" y="550"/>
                  </a:lnTo>
                  <a:lnTo>
                    <a:pt x="1679" y="764"/>
                  </a:lnTo>
                  <a:lnTo>
                    <a:pt x="1733" y="1068"/>
                  </a:lnTo>
                  <a:lnTo>
                    <a:pt x="1745" y="1118"/>
                  </a:lnTo>
                  <a:lnTo>
                    <a:pt x="1669" y="1312"/>
                  </a:lnTo>
                  <a:lnTo>
                    <a:pt x="1624" y="1337"/>
                  </a:lnTo>
                  <a:lnTo>
                    <a:pt x="1621" y="1348"/>
                  </a:lnTo>
                  <a:lnTo>
                    <a:pt x="1543" y="1350"/>
                  </a:lnTo>
                  <a:lnTo>
                    <a:pt x="1438" y="1420"/>
                  </a:lnTo>
                  <a:lnTo>
                    <a:pt x="1393" y="1549"/>
                  </a:lnTo>
                  <a:lnTo>
                    <a:pt x="1352" y="1542"/>
                  </a:lnTo>
                  <a:lnTo>
                    <a:pt x="1344" y="1522"/>
                  </a:lnTo>
                  <a:lnTo>
                    <a:pt x="1324" y="1522"/>
                  </a:lnTo>
                  <a:lnTo>
                    <a:pt x="1317" y="1543"/>
                  </a:lnTo>
                  <a:lnTo>
                    <a:pt x="1212" y="1542"/>
                  </a:lnTo>
                  <a:lnTo>
                    <a:pt x="1158" y="1567"/>
                  </a:lnTo>
                  <a:lnTo>
                    <a:pt x="1118" y="1564"/>
                  </a:lnTo>
                  <a:lnTo>
                    <a:pt x="1073" y="1548"/>
                  </a:lnTo>
                  <a:lnTo>
                    <a:pt x="980" y="1541"/>
                  </a:lnTo>
                  <a:lnTo>
                    <a:pt x="969" y="1527"/>
                  </a:lnTo>
                  <a:lnTo>
                    <a:pt x="942" y="1529"/>
                  </a:lnTo>
                  <a:lnTo>
                    <a:pt x="909" y="1549"/>
                  </a:lnTo>
                  <a:lnTo>
                    <a:pt x="763" y="1560"/>
                  </a:lnTo>
                  <a:lnTo>
                    <a:pt x="649" y="1672"/>
                  </a:lnTo>
                  <a:lnTo>
                    <a:pt x="568" y="1711"/>
                  </a:lnTo>
                  <a:lnTo>
                    <a:pt x="484" y="1766"/>
                  </a:lnTo>
                  <a:lnTo>
                    <a:pt x="348" y="1754"/>
                  </a:lnTo>
                  <a:lnTo>
                    <a:pt x="348" y="1659"/>
                  </a:lnTo>
                  <a:lnTo>
                    <a:pt x="294" y="1558"/>
                  </a:lnTo>
                  <a:lnTo>
                    <a:pt x="271" y="1409"/>
                  </a:lnTo>
                  <a:lnTo>
                    <a:pt x="168" y="1288"/>
                  </a:lnTo>
                  <a:lnTo>
                    <a:pt x="44" y="1180"/>
                  </a:lnTo>
                  <a:lnTo>
                    <a:pt x="0" y="108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62" name="Freeform 350"/>
            <p:cNvSpPr>
              <a:spLocks/>
            </p:cNvSpPr>
            <p:nvPr/>
          </p:nvSpPr>
          <p:spPr bwMode="auto">
            <a:xfrm>
              <a:off x="5988" y="1204"/>
              <a:ext cx="327" cy="294"/>
            </a:xfrm>
            <a:custGeom>
              <a:avLst/>
              <a:gdLst>
                <a:gd name="T0" fmla="*/ 447 w 1963"/>
                <a:gd name="T1" fmla="*/ 1081 h 1766"/>
                <a:gd name="T2" fmla="*/ 528 w 1963"/>
                <a:gd name="T3" fmla="*/ 1010 h 1766"/>
                <a:gd name="T4" fmla="*/ 658 w 1963"/>
                <a:gd name="T5" fmla="*/ 1011 h 1766"/>
                <a:gd name="T6" fmla="*/ 735 w 1963"/>
                <a:gd name="T7" fmla="*/ 1028 h 1766"/>
                <a:gd name="T8" fmla="*/ 822 w 1963"/>
                <a:gd name="T9" fmla="*/ 1059 h 1766"/>
                <a:gd name="T10" fmla="*/ 885 w 1963"/>
                <a:gd name="T11" fmla="*/ 1017 h 1766"/>
                <a:gd name="T12" fmla="*/ 1126 w 1963"/>
                <a:gd name="T13" fmla="*/ 897 h 1766"/>
                <a:gd name="T14" fmla="*/ 1425 w 1963"/>
                <a:gd name="T15" fmla="*/ 660 h 1766"/>
                <a:gd name="T16" fmla="*/ 1727 w 1963"/>
                <a:gd name="T17" fmla="*/ 403 h 1766"/>
                <a:gd name="T18" fmla="*/ 1697 w 1963"/>
                <a:gd name="T19" fmla="*/ 357 h 1766"/>
                <a:gd name="T20" fmla="*/ 1758 w 1963"/>
                <a:gd name="T21" fmla="*/ 303 h 1766"/>
                <a:gd name="T22" fmla="*/ 1724 w 1963"/>
                <a:gd name="T23" fmla="*/ 237 h 1766"/>
                <a:gd name="T24" fmla="*/ 1775 w 1963"/>
                <a:gd name="T25" fmla="*/ 119 h 1766"/>
                <a:gd name="T26" fmla="*/ 1862 w 1963"/>
                <a:gd name="T27" fmla="*/ 0 h 1766"/>
                <a:gd name="T28" fmla="*/ 1843 w 1963"/>
                <a:gd name="T29" fmla="*/ 387 h 1766"/>
                <a:gd name="T30" fmla="*/ 1641 w 1963"/>
                <a:gd name="T31" fmla="*/ 550 h 1766"/>
                <a:gd name="T32" fmla="*/ 1733 w 1963"/>
                <a:gd name="T33" fmla="*/ 1068 h 1766"/>
                <a:gd name="T34" fmla="*/ 1669 w 1963"/>
                <a:gd name="T35" fmla="*/ 1312 h 1766"/>
                <a:gd name="T36" fmla="*/ 1621 w 1963"/>
                <a:gd name="T37" fmla="*/ 1348 h 1766"/>
                <a:gd name="T38" fmla="*/ 1438 w 1963"/>
                <a:gd name="T39" fmla="*/ 1420 h 1766"/>
                <a:gd name="T40" fmla="*/ 1352 w 1963"/>
                <a:gd name="T41" fmla="*/ 1542 h 1766"/>
                <a:gd name="T42" fmla="*/ 1324 w 1963"/>
                <a:gd name="T43" fmla="*/ 1522 h 1766"/>
                <a:gd name="T44" fmla="*/ 1212 w 1963"/>
                <a:gd name="T45" fmla="*/ 1542 h 1766"/>
                <a:gd name="T46" fmla="*/ 1118 w 1963"/>
                <a:gd name="T47" fmla="*/ 1564 h 1766"/>
                <a:gd name="T48" fmla="*/ 980 w 1963"/>
                <a:gd name="T49" fmla="*/ 1541 h 1766"/>
                <a:gd name="T50" fmla="*/ 942 w 1963"/>
                <a:gd name="T51" fmla="*/ 1529 h 1766"/>
                <a:gd name="T52" fmla="*/ 763 w 1963"/>
                <a:gd name="T53" fmla="*/ 1560 h 1766"/>
                <a:gd name="T54" fmla="*/ 568 w 1963"/>
                <a:gd name="T55" fmla="*/ 1711 h 1766"/>
                <a:gd name="T56" fmla="*/ 348 w 1963"/>
                <a:gd name="T57" fmla="*/ 1754 h 1766"/>
                <a:gd name="T58" fmla="*/ 294 w 1963"/>
                <a:gd name="T59" fmla="*/ 1558 h 1766"/>
                <a:gd name="T60" fmla="*/ 168 w 1963"/>
                <a:gd name="T61" fmla="*/ 1288 h 1766"/>
                <a:gd name="T62" fmla="*/ 0 w 1963"/>
                <a:gd name="T63" fmla="*/ 1080 h 17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63" h="1766">
                  <a:moveTo>
                    <a:pt x="0" y="1080"/>
                  </a:moveTo>
                  <a:lnTo>
                    <a:pt x="447" y="1081"/>
                  </a:lnTo>
                  <a:lnTo>
                    <a:pt x="503" y="1004"/>
                  </a:lnTo>
                  <a:lnTo>
                    <a:pt x="528" y="1010"/>
                  </a:lnTo>
                  <a:lnTo>
                    <a:pt x="531" y="1043"/>
                  </a:lnTo>
                  <a:lnTo>
                    <a:pt x="658" y="1011"/>
                  </a:lnTo>
                  <a:lnTo>
                    <a:pt x="675" y="990"/>
                  </a:lnTo>
                  <a:lnTo>
                    <a:pt x="735" y="1028"/>
                  </a:lnTo>
                  <a:lnTo>
                    <a:pt x="764" y="1057"/>
                  </a:lnTo>
                  <a:lnTo>
                    <a:pt x="822" y="1059"/>
                  </a:lnTo>
                  <a:lnTo>
                    <a:pt x="834" y="1023"/>
                  </a:lnTo>
                  <a:lnTo>
                    <a:pt x="885" y="1017"/>
                  </a:lnTo>
                  <a:lnTo>
                    <a:pt x="1066" y="901"/>
                  </a:lnTo>
                  <a:lnTo>
                    <a:pt x="1126" y="897"/>
                  </a:lnTo>
                  <a:lnTo>
                    <a:pt x="1173" y="837"/>
                  </a:lnTo>
                  <a:lnTo>
                    <a:pt x="1425" y="660"/>
                  </a:lnTo>
                  <a:lnTo>
                    <a:pt x="1678" y="457"/>
                  </a:lnTo>
                  <a:lnTo>
                    <a:pt x="1727" y="403"/>
                  </a:lnTo>
                  <a:lnTo>
                    <a:pt x="1721" y="377"/>
                  </a:lnTo>
                  <a:lnTo>
                    <a:pt x="1697" y="357"/>
                  </a:lnTo>
                  <a:lnTo>
                    <a:pt x="1720" y="325"/>
                  </a:lnTo>
                  <a:lnTo>
                    <a:pt x="1758" y="303"/>
                  </a:lnTo>
                  <a:lnTo>
                    <a:pt x="1724" y="265"/>
                  </a:lnTo>
                  <a:lnTo>
                    <a:pt x="1724" y="237"/>
                  </a:lnTo>
                  <a:lnTo>
                    <a:pt x="1782" y="189"/>
                  </a:lnTo>
                  <a:lnTo>
                    <a:pt x="1775" y="119"/>
                  </a:lnTo>
                  <a:lnTo>
                    <a:pt x="1801" y="56"/>
                  </a:lnTo>
                  <a:lnTo>
                    <a:pt x="1862" y="0"/>
                  </a:lnTo>
                  <a:lnTo>
                    <a:pt x="1963" y="160"/>
                  </a:lnTo>
                  <a:lnTo>
                    <a:pt x="1843" y="387"/>
                  </a:lnTo>
                  <a:lnTo>
                    <a:pt x="1685" y="500"/>
                  </a:lnTo>
                  <a:lnTo>
                    <a:pt x="1641" y="550"/>
                  </a:lnTo>
                  <a:lnTo>
                    <a:pt x="1679" y="764"/>
                  </a:lnTo>
                  <a:lnTo>
                    <a:pt x="1733" y="1068"/>
                  </a:lnTo>
                  <a:lnTo>
                    <a:pt x="1745" y="1118"/>
                  </a:lnTo>
                  <a:lnTo>
                    <a:pt x="1669" y="1312"/>
                  </a:lnTo>
                  <a:lnTo>
                    <a:pt x="1624" y="1337"/>
                  </a:lnTo>
                  <a:lnTo>
                    <a:pt x="1621" y="1348"/>
                  </a:lnTo>
                  <a:lnTo>
                    <a:pt x="1543" y="1350"/>
                  </a:lnTo>
                  <a:lnTo>
                    <a:pt x="1438" y="1420"/>
                  </a:lnTo>
                  <a:lnTo>
                    <a:pt x="1393" y="1549"/>
                  </a:lnTo>
                  <a:lnTo>
                    <a:pt x="1352" y="1542"/>
                  </a:lnTo>
                  <a:lnTo>
                    <a:pt x="1344" y="1522"/>
                  </a:lnTo>
                  <a:lnTo>
                    <a:pt x="1324" y="1522"/>
                  </a:lnTo>
                  <a:lnTo>
                    <a:pt x="1317" y="1543"/>
                  </a:lnTo>
                  <a:lnTo>
                    <a:pt x="1212" y="1542"/>
                  </a:lnTo>
                  <a:lnTo>
                    <a:pt x="1158" y="1567"/>
                  </a:lnTo>
                  <a:lnTo>
                    <a:pt x="1118" y="1564"/>
                  </a:lnTo>
                  <a:lnTo>
                    <a:pt x="1073" y="1548"/>
                  </a:lnTo>
                  <a:lnTo>
                    <a:pt x="980" y="1541"/>
                  </a:lnTo>
                  <a:lnTo>
                    <a:pt x="969" y="1527"/>
                  </a:lnTo>
                  <a:lnTo>
                    <a:pt x="942" y="1529"/>
                  </a:lnTo>
                  <a:lnTo>
                    <a:pt x="909" y="1549"/>
                  </a:lnTo>
                  <a:lnTo>
                    <a:pt x="763" y="1560"/>
                  </a:lnTo>
                  <a:lnTo>
                    <a:pt x="649" y="1672"/>
                  </a:lnTo>
                  <a:lnTo>
                    <a:pt x="568" y="1711"/>
                  </a:lnTo>
                  <a:lnTo>
                    <a:pt x="484" y="1766"/>
                  </a:lnTo>
                  <a:lnTo>
                    <a:pt x="348" y="1754"/>
                  </a:lnTo>
                  <a:lnTo>
                    <a:pt x="348" y="1659"/>
                  </a:lnTo>
                  <a:lnTo>
                    <a:pt x="294" y="1558"/>
                  </a:lnTo>
                  <a:lnTo>
                    <a:pt x="271" y="1409"/>
                  </a:lnTo>
                  <a:lnTo>
                    <a:pt x="168" y="1288"/>
                  </a:lnTo>
                  <a:lnTo>
                    <a:pt x="44" y="1180"/>
                  </a:lnTo>
                  <a:lnTo>
                    <a:pt x="0" y="108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63" name="Freeform 351"/>
            <p:cNvSpPr>
              <a:spLocks/>
            </p:cNvSpPr>
            <p:nvPr/>
          </p:nvSpPr>
          <p:spPr bwMode="auto">
            <a:xfrm>
              <a:off x="5949" y="1119"/>
              <a:ext cx="327" cy="265"/>
            </a:xfrm>
            <a:custGeom>
              <a:avLst/>
              <a:gdLst>
                <a:gd name="T0" fmla="*/ 0 w 1966"/>
                <a:gd name="T1" fmla="*/ 1068 h 1590"/>
                <a:gd name="T2" fmla="*/ 238 w 1966"/>
                <a:gd name="T3" fmla="*/ 1589 h 1590"/>
                <a:gd name="T4" fmla="*/ 685 w 1966"/>
                <a:gd name="T5" fmla="*/ 1590 h 1590"/>
                <a:gd name="T6" fmla="*/ 741 w 1966"/>
                <a:gd name="T7" fmla="*/ 1512 h 1590"/>
                <a:gd name="T8" fmla="*/ 767 w 1966"/>
                <a:gd name="T9" fmla="*/ 1519 h 1590"/>
                <a:gd name="T10" fmla="*/ 770 w 1966"/>
                <a:gd name="T11" fmla="*/ 1552 h 1590"/>
                <a:gd name="T12" fmla="*/ 895 w 1966"/>
                <a:gd name="T13" fmla="*/ 1521 h 1590"/>
                <a:gd name="T14" fmla="*/ 914 w 1966"/>
                <a:gd name="T15" fmla="*/ 1499 h 1590"/>
                <a:gd name="T16" fmla="*/ 974 w 1966"/>
                <a:gd name="T17" fmla="*/ 1537 h 1590"/>
                <a:gd name="T18" fmla="*/ 1005 w 1966"/>
                <a:gd name="T19" fmla="*/ 1566 h 1590"/>
                <a:gd name="T20" fmla="*/ 1061 w 1966"/>
                <a:gd name="T21" fmla="*/ 1569 h 1590"/>
                <a:gd name="T22" fmla="*/ 1072 w 1966"/>
                <a:gd name="T23" fmla="*/ 1532 h 1590"/>
                <a:gd name="T24" fmla="*/ 1125 w 1966"/>
                <a:gd name="T25" fmla="*/ 1526 h 1590"/>
                <a:gd name="T26" fmla="*/ 1305 w 1966"/>
                <a:gd name="T27" fmla="*/ 1411 h 1590"/>
                <a:gd name="T28" fmla="*/ 1368 w 1966"/>
                <a:gd name="T29" fmla="*/ 1406 h 1590"/>
                <a:gd name="T30" fmla="*/ 1409 w 1966"/>
                <a:gd name="T31" fmla="*/ 1349 h 1590"/>
                <a:gd name="T32" fmla="*/ 1668 w 1966"/>
                <a:gd name="T33" fmla="*/ 1168 h 1590"/>
                <a:gd name="T34" fmla="*/ 1910 w 1966"/>
                <a:gd name="T35" fmla="*/ 971 h 1590"/>
                <a:gd name="T36" fmla="*/ 1966 w 1966"/>
                <a:gd name="T37" fmla="*/ 912 h 1590"/>
                <a:gd name="T38" fmla="*/ 1959 w 1966"/>
                <a:gd name="T39" fmla="*/ 884 h 1590"/>
                <a:gd name="T40" fmla="*/ 1937 w 1966"/>
                <a:gd name="T41" fmla="*/ 867 h 1590"/>
                <a:gd name="T42" fmla="*/ 1536 w 1966"/>
                <a:gd name="T43" fmla="*/ 528 h 1590"/>
                <a:gd name="T44" fmla="*/ 1388 w 1966"/>
                <a:gd name="T45" fmla="*/ 430 h 1590"/>
                <a:gd name="T46" fmla="*/ 1325 w 1966"/>
                <a:gd name="T47" fmla="*/ 421 h 1590"/>
                <a:gd name="T48" fmla="*/ 1311 w 1966"/>
                <a:gd name="T49" fmla="*/ 373 h 1590"/>
                <a:gd name="T50" fmla="*/ 1283 w 1966"/>
                <a:gd name="T51" fmla="*/ 353 h 1590"/>
                <a:gd name="T52" fmla="*/ 1061 w 1966"/>
                <a:gd name="T53" fmla="*/ 264 h 1590"/>
                <a:gd name="T54" fmla="*/ 921 w 1966"/>
                <a:gd name="T55" fmla="*/ 246 h 1590"/>
                <a:gd name="T56" fmla="*/ 844 w 1966"/>
                <a:gd name="T57" fmla="*/ 0 h 1590"/>
                <a:gd name="T58" fmla="*/ 640 w 1966"/>
                <a:gd name="T59" fmla="*/ 645 h 1590"/>
                <a:gd name="T60" fmla="*/ 608 w 1966"/>
                <a:gd name="T61" fmla="*/ 654 h 1590"/>
                <a:gd name="T62" fmla="*/ 578 w 1966"/>
                <a:gd name="T63" fmla="*/ 697 h 1590"/>
                <a:gd name="T64" fmla="*/ 507 w 1966"/>
                <a:gd name="T65" fmla="*/ 742 h 1590"/>
                <a:gd name="T66" fmla="*/ 487 w 1966"/>
                <a:gd name="T67" fmla="*/ 730 h 1590"/>
                <a:gd name="T68" fmla="*/ 394 w 1966"/>
                <a:gd name="T69" fmla="*/ 718 h 1590"/>
                <a:gd name="T70" fmla="*/ 0 w 1966"/>
                <a:gd name="T71" fmla="*/ 1068 h 1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966" h="1590">
                  <a:moveTo>
                    <a:pt x="0" y="1068"/>
                  </a:moveTo>
                  <a:lnTo>
                    <a:pt x="238" y="1589"/>
                  </a:lnTo>
                  <a:lnTo>
                    <a:pt x="685" y="1590"/>
                  </a:lnTo>
                  <a:lnTo>
                    <a:pt x="741" y="1512"/>
                  </a:lnTo>
                  <a:lnTo>
                    <a:pt x="767" y="1519"/>
                  </a:lnTo>
                  <a:lnTo>
                    <a:pt x="770" y="1552"/>
                  </a:lnTo>
                  <a:lnTo>
                    <a:pt x="895" y="1521"/>
                  </a:lnTo>
                  <a:lnTo>
                    <a:pt x="914" y="1499"/>
                  </a:lnTo>
                  <a:lnTo>
                    <a:pt x="974" y="1537"/>
                  </a:lnTo>
                  <a:lnTo>
                    <a:pt x="1005" y="1566"/>
                  </a:lnTo>
                  <a:lnTo>
                    <a:pt x="1061" y="1569"/>
                  </a:lnTo>
                  <a:lnTo>
                    <a:pt x="1072" y="1532"/>
                  </a:lnTo>
                  <a:lnTo>
                    <a:pt x="1125" y="1526"/>
                  </a:lnTo>
                  <a:lnTo>
                    <a:pt x="1305" y="1411"/>
                  </a:lnTo>
                  <a:lnTo>
                    <a:pt x="1368" y="1406"/>
                  </a:lnTo>
                  <a:lnTo>
                    <a:pt x="1409" y="1349"/>
                  </a:lnTo>
                  <a:lnTo>
                    <a:pt x="1668" y="1168"/>
                  </a:lnTo>
                  <a:lnTo>
                    <a:pt x="1910" y="971"/>
                  </a:lnTo>
                  <a:lnTo>
                    <a:pt x="1966" y="912"/>
                  </a:lnTo>
                  <a:lnTo>
                    <a:pt x="1959" y="884"/>
                  </a:lnTo>
                  <a:lnTo>
                    <a:pt x="1937" y="867"/>
                  </a:lnTo>
                  <a:lnTo>
                    <a:pt x="1536" y="528"/>
                  </a:lnTo>
                  <a:lnTo>
                    <a:pt x="1388" y="430"/>
                  </a:lnTo>
                  <a:lnTo>
                    <a:pt x="1325" y="421"/>
                  </a:lnTo>
                  <a:lnTo>
                    <a:pt x="1311" y="373"/>
                  </a:lnTo>
                  <a:lnTo>
                    <a:pt x="1283" y="353"/>
                  </a:lnTo>
                  <a:lnTo>
                    <a:pt x="1061" y="264"/>
                  </a:lnTo>
                  <a:lnTo>
                    <a:pt x="921" y="246"/>
                  </a:lnTo>
                  <a:lnTo>
                    <a:pt x="844" y="0"/>
                  </a:lnTo>
                  <a:lnTo>
                    <a:pt x="640" y="645"/>
                  </a:lnTo>
                  <a:lnTo>
                    <a:pt x="608" y="654"/>
                  </a:lnTo>
                  <a:lnTo>
                    <a:pt x="578" y="697"/>
                  </a:lnTo>
                  <a:lnTo>
                    <a:pt x="507" y="742"/>
                  </a:lnTo>
                  <a:lnTo>
                    <a:pt x="487" y="730"/>
                  </a:lnTo>
                  <a:lnTo>
                    <a:pt x="394" y="718"/>
                  </a:lnTo>
                  <a:lnTo>
                    <a:pt x="0" y="106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64" name="Freeform 352"/>
            <p:cNvSpPr>
              <a:spLocks/>
            </p:cNvSpPr>
            <p:nvPr/>
          </p:nvSpPr>
          <p:spPr bwMode="auto">
            <a:xfrm>
              <a:off x="5949" y="1119"/>
              <a:ext cx="327" cy="265"/>
            </a:xfrm>
            <a:custGeom>
              <a:avLst/>
              <a:gdLst>
                <a:gd name="T0" fmla="*/ 0 w 1966"/>
                <a:gd name="T1" fmla="*/ 1068 h 1590"/>
                <a:gd name="T2" fmla="*/ 238 w 1966"/>
                <a:gd name="T3" fmla="*/ 1589 h 1590"/>
                <a:gd name="T4" fmla="*/ 685 w 1966"/>
                <a:gd name="T5" fmla="*/ 1590 h 1590"/>
                <a:gd name="T6" fmla="*/ 741 w 1966"/>
                <a:gd name="T7" fmla="*/ 1512 h 1590"/>
                <a:gd name="T8" fmla="*/ 767 w 1966"/>
                <a:gd name="T9" fmla="*/ 1519 h 1590"/>
                <a:gd name="T10" fmla="*/ 770 w 1966"/>
                <a:gd name="T11" fmla="*/ 1552 h 1590"/>
                <a:gd name="T12" fmla="*/ 895 w 1966"/>
                <a:gd name="T13" fmla="*/ 1521 h 1590"/>
                <a:gd name="T14" fmla="*/ 914 w 1966"/>
                <a:gd name="T15" fmla="*/ 1499 h 1590"/>
                <a:gd name="T16" fmla="*/ 974 w 1966"/>
                <a:gd name="T17" fmla="*/ 1537 h 1590"/>
                <a:gd name="T18" fmla="*/ 1005 w 1966"/>
                <a:gd name="T19" fmla="*/ 1566 h 1590"/>
                <a:gd name="T20" fmla="*/ 1061 w 1966"/>
                <a:gd name="T21" fmla="*/ 1569 h 1590"/>
                <a:gd name="T22" fmla="*/ 1072 w 1966"/>
                <a:gd name="T23" fmla="*/ 1532 h 1590"/>
                <a:gd name="T24" fmla="*/ 1125 w 1966"/>
                <a:gd name="T25" fmla="*/ 1526 h 1590"/>
                <a:gd name="T26" fmla="*/ 1305 w 1966"/>
                <a:gd name="T27" fmla="*/ 1411 h 1590"/>
                <a:gd name="T28" fmla="*/ 1368 w 1966"/>
                <a:gd name="T29" fmla="*/ 1406 h 1590"/>
                <a:gd name="T30" fmla="*/ 1409 w 1966"/>
                <a:gd name="T31" fmla="*/ 1349 h 1590"/>
                <a:gd name="T32" fmla="*/ 1668 w 1966"/>
                <a:gd name="T33" fmla="*/ 1168 h 1590"/>
                <a:gd name="T34" fmla="*/ 1910 w 1966"/>
                <a:gd name="T35" fmla="*/ 971 h 1590"/>
                <a:gd name="T36" fmla="*/ 1966 w 1966"/>
                <a:gd name="T37" fmla="*/ 912 h 1590"/>
                <a:gd name="T38" fmla="*/ 1959 w 1966"/>
                <a:gd name="T39" fmla="*/ 884 h 1590"/>
                <a:gd name="T40" fmla="*/ 1937 w 1966"/>
                <a:gd name="T41" fmla="*/ 867 h 1590"/>
                <a:gd name="T42" fmla="*/ 1536 w 1966"/>
                <a:gd name="T43" fmla="*/ 528 h 1590"/>
                <a:gd name="T44" fmla="*/ 1388 w 1966"/>
                <a:gd name="T45" fmla="*/ 430 h 1590"/>
                <a:gd name="T46" fmla="*/ 1325 w 1966"/>
                <a:gd name="T47" fmla="*/ 421 h 1590"/>
                <a:gd name="T48" fmla="*/ 1311 w 1966"/>
                <a:gd name="T49" fmla="*/ 373 h 1590"/>
                <a:gd name="T50" fmla="*/ 1283 w 1966"/>
                <a:gd name="T51" fmla="*/ 353 h 1590"/>
                <a:gd name="T52" fmla="*/ 1061 w 1966"/>
                <a:gd name="T53" fmla="*/ 264 h 1590"/>
                <a:gd name="T54" fmla="*/ 921 w 1966"/>
                <a:gd name="T55" fmla="*/ 246 h 1590"/>
                <a:gd name="T56" fmla="*/ 844 w 1966"/>
                <a:gd name="T57" fmla="*/ 0 h 1590"/>
                <a:gd name="T58" fmla="*/ 640 w 1966"/>
                <a:gd name="T59" fmla="*/ 645 h 1590"/>
                <a:gd name="T60" fmla="*/ 608 w 1966"/>
                <a:gd name="T61" fmla="*/ 654 h 1590"/>
                <a:gd name="T62" fmla="*/ 578 w 1966"/>
                <a:gd name="T63" fmla="*/ 697 h 1590"/>
                <a:gd name="T64" fmla="*/ 507 w 1966"/>
                <a:gd name="T65" fmla="*/ 742 h 1590"/>
                <a:gd name="T66" fmla="*/ 487 w 1966"/>
                <a:gd name="T67" fmla="*/ 730 h 1590"/>
                <a:gd name="T68" fmla="*/ 394 w 1966"/>
                <a:gd name="T69" fmla="*/ 718 h 1590"/>
                <a:gd name="T70" fmla="*/ 0 w 1966"/>
                <a:gd name="T71" fmla="*/ 1068 h 1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966" h="1590">
                  <a:moveTo>
                    <a:pt x="0" y="1068"/>
                  </a:moveTo>
                  <a:lnTo>
                    <a:pt x="238" y="1589"/>
                  </a:lnTo>
                  <a:lnTo>
                    <a:pt x="685" y="1590"/>
                  </a:lnTo>
                  <a:lnTo>
                    <a:pt x="741" y="1512"/>
                  </a:lnTo>
                  <a:lnTo>
                    <a:pt x="767" y="1519"/>
                  </a:lnTo>
                  <a:lnTo>
                    <a:pt x="770" y="1552"/>
                  </a:lnTo>
                  <a:lnTo>
                    <a:pt x="895" y="1521"/>
                  </a:lnTo>
                  <a:lnTo>
                    <a:pt x="914" y="1499"/>
                  </a:lnTo>
                  <a:lnTo>
                    <a:pt x="974" y="1537"/>
                  </a:lnTo>
                  <a:lnTo>
                    <a:pt x="1005" y="1566"/>
                  </a:lnTo>
                  <a:lnTo>
                    <a:pt x="1061" y="1569"/>
                  </a:lnTo>
                  <a:lnTo>
                    <a:pt x="1072" y="1532"/>
                  </a:lnTo>
                  <a:lnTo>
                    <a:pt x="1125" y="1526"/>
                  </a:lnTo>
                  <a:lnTo>
                    <a:pt x="1305" y="1411"/>
                  </a:lnTo>
                  <a:lnTo>
                    <a:pt x="1368" y="1406"/>
                  </a:lnTo>
                  <a:lnTo>
                    <a:pt x="1409" y="1349"/>
                  </a:lnTo>
                  <a:lnTo>
                    <a:pt x="1668" y="1168"/>
                  </a:lnTo>
                  <a:lnTo>
                    <a:pt x="1910" y="971"/>
                  </a:lnTo>
                  <a:lnTo>
                    <a:pt x="1966" y="912"/>
                  </a:lnTo>
                  <a:lnTo>
                    <a:pt x="1959" y="884"/>
                  </a:lnTo>
                  <a:lnTo>
                    <a:pt x="1937" y="867"/>
                  </a:lnTo>
                  <a:lnTo>
                    <a:pt x="1536" y="528"/>
                  </a:lnTo>
                  <a:lnTo>
                    <a:pt x="1388" y="430"/>
                  </a:lnTo>
                  <a:lnTo>
                    <a:pt x="1325" y="421"/>
                  </a:lnTo>
                  <a:lnTo>
                    <a:pt x="1311" y="373"/>
                  </a:lnTo>
                  <a:lnTo>
                    <a:pt x="1283" y="353"/>
                  </a:lnTo>
                  <a:lnTo>
                    <a:pt x="1061" y="264"/>
                  </a:lnTo>
                  <a:lnTo>
                    <a:pt x="921" y="246"/>
                  </a:lnTo>
                  <a:lnTo>
                    <a:pt x="844" y="0"/>
                  </a:lnTo>
                  <a:lnTo>
                    <a:pt x="640" y="645"/>
                  </a:lnTo>
                  <a:lnTo>
                    <a:pt x="608" y="654"/>
                  </a:lnTo>
                  <a:lnTo>
                    <a:pt x="578" y="697"/>
                  </a:lnTo>
                  <a:lnTo>
                    <a:pt x="507" y="742"/>
                  </a:lnTo>
                  <a:lnTo>
                    <a:pt x="487" y="730"/>
                  </a:lnTo>
                  <a:lnTo>
                    <a:pt x="394" y="718"/>
                  </a:lnTo>
                  <a:lnTo>
                    <a:pt x="0" y="106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65" name="Freeform 353"/>
            <p:cNvSpPr>
              <a:spLocks/>
            </p:cNvSpPr>
            <p:nvPr/>
          </p:nvSpPr>
          <p:spPr bwMode="auto">
            <a:xfrm>
              <a:off x="6079" y="1729"/>
              <a:ext cx="270" cy="130"/>
            </a:xfrm>
            <a:custGeom>
              <a:avLst/>
              <a:gdLst>
                <a:gd name="T0" fmla="*/ 1475 w 1617"/>
                <a:gd name="T1" fmla="*/ 271 h 782"/>
                <a:gd name="T2" fmla="*/ 1503 w 1617"/>
                <a:gd name="T3" fmla="*/ 325 h 782"/>
                <a:gd name="T4" fmla="*/ 1587 w 1617"/>
                <a:gd name="T5" fmla="*/ 329 h 782"/>
                <a:gd name="T6" fmla="*/ 1617 w 1617"/>
                <a:gd name="T7" fmla="*/ 306 h 782"/>
                <a:gd name="T8" fmla="*/ 1600 w 1617"/>
                <a:gd name="T9" fmla="*/ 409 h 782"/>
                <a:gd name="T10" fmla="*/ 1568 w 1617"/>
                <a:gd name="T11" fmla="*/ 430 h 782"/>
                <a:gd name="T12" fmla="*/ 1548 w 1617"/>
                <a:gd name="T13" fmla="*/ 582 h 782"/>
                <a:gd name="T14" fmla="*/ 1369 w 1617"/>
                <a:gd name="T15" fmla="*/ 699 h 782"/>
                <a:gd name="T16" fmla="*/ 1294 w 1617"/>
                <a:gd name="T17" fmla="*/ 721 h 782"/>
                <a:gd name="T18" fmla="*/ 1188 w 1617"/>
                <a:gd name="T19" fmla="*/ 721 h 782"/>
                <a:gd name="T20" fmla="*/ 1182 w 1617"/>
                <a:gd name="T21" fmla="*/ 746 h 782"/>
                <a:gd name="T22" fmla="*/ 1035 w 1617"/>
                <a:gd name="T23" fmla="*/ 739 h 782"/>
                <a:gd name="T24" fmla="*/ 1022 w 1617"/>
                <a:gd name="T25" fmla="*/ 724 h 782"/>
                <a:gd name="T26" fmla="*/ 784 w 1617"/>
                <a:gd name="T27" fmla="*/ 717 h 782"/>
                <a:gd name="T28" fmla="*/ 741 w 1617"/>
                <a:gd name="T29" fmla="*/ 704 h 782"/>
                <a:gd name="T30" fmla="*/ 616 w 1617"/>
                <a:gd name="T31" fmla="*/ 689 h 782"/>
                <a:gd name="T32" fmla="*/ 481 w 1617"/>
                <a:gd name="T33" fmla="*/ 750 h 782"/>
                <a:gd name="T34" fmla="*/ 308 w 1617"/>
                <a:gd name="T35" fmla="*/ 779 h 782"/>
                <a:gd name="T36" fmla="*/ 236 w 1617"/>
                <a:gd name="T37" fmla="*/ 782 h 782"/>
                <a:gd name="T38" fmla="*/ 187 w 1617"/>
                <a:gd name="T39" fmla="*/ 750 h 782"/>
                <a:gd name="T40" fmla="*/ 144 w 1617"/>
                <a:gd name="T41" fmla="*/ 733 h 782"/>
                <a:gd name="T42" fmla="*/ 127 w 1617"/>
                <a:gd name="T43" fmla="*/ 720 h 782"/>
                <a:gd name="T44" fmla="*/ 0 w 1617"/>
                <a:gd name="T45" fmla="*/ 740 h 782"/>
                <a:gd name="T46" fmla="*/ 0 w 1617"/>
                <a:gd name="T47" fmla="*/ 720 h 782"/>
                <a:gd name="T48" fmla="*/ 170 w 1617"/>
                <a:gd name="T49" fmla="*/ 631 h 782"/>
                <a:gd name="T50" fmla="*/ 185 w 1617"/>
                <a:gd name="T51" fmla="*/ 506 h 782"/>
                <a:gd name="T52" fmla="*/ 187 w 1617"/>
                <a:gd name="T53" fmla="*/ 344 h 782"/>
                <a:gd name="T54" fmla="*/ 696 w 1617"/>
                <a:gd name="T55" fmla="*/ 0 h 782"/>
                <a:gd name="T56" fmla="*/ 1012 w 1617"/>
                <a:gd name="T57" fmla="*/ 55 h 782"/>
                <a:gd name="T58" fmla="*/ 1156 w 1617"/>
                <a:gd name="T59" fmla="*/ 155 h 782"/>
                <a:gd name="T60" fmla="*/ 1212 w 1617"/>
                <a:gd name="T61" fmla="*/ 165 h 782"/>
                <a:gd name="T62" fmla="*/ 1246 w 1617"/>
                <a:gd name="T63" fmla="*/ 164 h 782"/>
                <a:gd name="T64" fmla="*/ 1262 w 1617"/>
                <a:gd name="T65" fmla="*/ 107 h 782"/>
                <a:gd name="T66" fmla="*/ 1297 w 1617"/>
                <a:gd name="T67" fmla="*/ 84 h 782"/>
                <a:gd name="T68" fmla="*/ 1337 w 1617"/>
                <a:gd name="T69" fmla="*/ 130 h 782"/>
                <a:gd name="T70" fmla="*/ 1347 w 1617"/>
                <a:gd name="T71" fmla="*/ 188 h 782"/>
                <a:gd name="T72" fmla="*/ 1475 w 1617"/>
                <a:gd name="T73" fmla="*/ 271 h 7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617" h="782">
                  <a:moveTo>
                    <a:pt x="1475" y="271"/>
                  </a:moveTo>
                  <a:lnTo>
                    <a:pt x="1503" y="325"/>
                  </a:lnTo>
                  <a:lnTo>
                    <a:pt x="1587" y="329"/>
                  </a:lnTo>
                  <a:lnTo>
                    <a:pt x="1617" y="306"/>
                  </a:lnTo>
                  <a:lnTo>
                    <a:pt x="1600" y="409"/>
                  </a:lnTo>
                  <a:lnTo>
                    <a:pt x="1568" y="430"/>
                  </a:lnTo>
                  <a:lnTo>
                    <a:pt x="1548" y="582"/>
                  </a:lnTo>
                  <a:lnTo>
                    <a:pt x="1369" y="699"/>
                  </a:lnTo>
                  <a:lnTo>
                    <a:pt x="1294" y="721"/>
                  </a:lnTo>
                  <a:lnTo>
                    <a:pt x="1188" y="721"/>
                  </a:lnTo>
                  <a:lnTo>
                    <a:pt x="1182" y="746"/>
                  </a:lnTo>
                  <a:lnTo>
                    <a:pt x="1035" y="739"/>
                  </a:lnTo>
                  <a:lnTo>
                    <a:pt x="1022" y="724"/>
                  </a:lnTo>
                  <a:lnTo>
                    <a:pt x="784" y="717"/>
                  </a:lnTo>
                  <a:lnTo>
                    <a:pt x="741" y="704"/>
                  </a:lnTo>
                  <a:lnTo>
                    <a:pt x="616" y="689"/>
                  </a:lnTo>
                  <a:lnTo>
                    <a:pt x="481" y="750"/>
                  </a:lnTo>
                  <a:lnTo>
                    <a:pt x="308" y="779"/>
                  </a:lnTo>
                  <a:lnTo>
                    <a:pt x="236" y="782"/>
                  </a:lnTo>
                  <a:lnTo>
                    <a:pt x="187" y="750"/>
                  </a:lnTo>
                  <a:lnTo>
                    <a:pt x="144" y="733"/>
                  </a:lnTo>
                  <a:lnTo>
                    <a:pt x="127" y="720"/>
                  </a:lnTo>
                  <a:lnTo>
                    <a:pt x="0" y="740"/>
                  </a:lnTo>
                  <a:lnTo>
                    <a:pt x="0" y="720"/>
                  </a:lnTo>
                  <a:lnTo>
                    <a:pt x="170" y="631"/>
                  </a:lnTo>
                  <a:lnTo>
                    <a:pt x="185" y="506"/>
                  </a:lnTo>
                  <a:lnTo>
                    <a:pt x="187" y="344"/>
                  </a:lnTo>
                  <a:lnTo>
                    <a:pt x="696" y="0"/>
                  </a:lnTo>
                  <a:lnTo>
                    <a:pt x="1012" y="55"/>
                  </a:lnTo>
                  <a:lnTo>
                    <a:pt x="1156" y="155"/>
                  </a:lnTo>
                  <a:lnTo>
                    <a:pt x="1212" y="165"/>
                  </a:lnTo>
                  <a:lnTo>
                    <a:pt x="1246" y="164"/>
                  </a:lnTo>
                  <a:lnTo>
                    <a:pt x="1262" y="107"/>
                  </a:lnTo>
                  <a:lnTo>
                    <a:pt x="1297" y="84"/>
                  </a:lnTo>
                  <a:lnTo>
                    <a:pt x="1337" y="130"/>
                  </a:lnTo>
                  <a:lnTo>
                    <a:pt x="1347" y="188"/>
                  </a:lnTo>
                  <a:lnTo>
                    <a:pt x="1475" y="27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66" name="Freeform 354"/>
            <p:cNvSpPr>
              <a:spLocks/>
            </p:cNvSpPr>
            <p:nvPr/>
          </p:nvSpPr>
          <p:spPr bwMode="auto">
            <a:xfrm>
              <a:off x="6079" y="1729"/>
              <a:ext cx="270" cy="130"/>
            </a:xfrm>
            <a:custGeom>
              <a:avLst/>
              <a:gdLst>
                <a:gd name="T0" fmla="*/ 1475 w 1617"/>
                <a:gd name="T1" fmla="*/ 271 h 782"/>
                <a:gd name="T2" fmla="*/ 1503 w 1617"/>
                <a:gd name="T3" fmla="*/ 325 h 782"/>
                <a:gd name="T4" fmla="*/ 1587 w 1617"/>
                <a:gd name="T5" fmla="*/ 329 h 782"/>
                <a:gd name="T6" fmla="*/ 1617 w 1617"/>
                <a:gd name="T7" fmla="*/ 306 h 782"/>
                <a:gd name="T8" fmla="*/ 1600 w 1617"/>
                <a:gd name="T9" fmla="*/ 409 h 782"/>
                <a:gd name="T10" fmla="*/ 1568 w 1617"/>
                <a:gd name="T11" fmla="*/ 430 h 782"/>
                <a:gd name="T12" fmla="*/ 1548 w 1617"/>
                <a:gd name="T13" fmla="*/ 582 h 782"/>
                <a:gd name="T14" fmla="*/ 1369 w 1617"/>
                <a:gd name="T15" fmla="*/ 699 h 782"/>
                <a:gd name="T16" fmla="*/ 1294 w 1617"/>
                <a:gd name="T17" fmla="*/ 721 h 782"/>
                <a:gd name="T18" fmla="*/ 1188 w 1617"/>
                <a:gd name="T19" fmla="*/ 721 h 782"/>
                <a:gd name="T20" fmla="*/ 1182 w 1617"/>
                <a:gd name="T21" fmla="*/ 746 h 782"/>
                <a:gd name="T22" fmla="*/ 1035 w 1617"/>
                <a:gd name="T23" fmla="*/ 739 h 782"/>
                <a:gd name="T24" fmla="*/ 1022 w 1617"/>
                <a:gd name="T25" fmla="*/ 724 h 782"/>
                <a:gd name="T26" fmla="*/ 784 w 1617"/>
                <a:gd name="T27" fmla="*/ 717 h 782"/>
                <a:gd name="T28" fmla="*/ 741 w 1617"/>
                <a:gd name="T29" fmla="*/ 704 h 782"/>
                <a:gd name="T30" fmla="*/ 616 w 1617"/>
                <a:gd name="T31" fmla="*/ 689 h 782"/>
                <a:gd name="T32" fmla="*/ 481 w 1617"/>
                <a:gd name="T33" fmla="*/ 750 h 782"/>
                <a:gd name="T34" fmla="*/ 308 w 1617"/>
                <a:gd name="T35" fmla="*/ 779 h 782"/>
                <a:gd name="T36" fmla="*/ 236 w 1617"/>
                <a:gd name="T37" fmla="*/ 782 h 782"/>
                <a:gd name="T38" fmla="*/ 187 w 1617"/>
                <a:gd name="T39" fmla="*/ 750 h 782"/>
                <a:gd name="T40" fmla="*/ 144 w 1617"/>
                <a:gd name="T41" fmla="*/ 733 h 782"/>
                <a:gd name="T42" fmla="*/ 127 w 1617"/>
                <a:gd name="T43" fmla="*/ 720 h 782"/>
                <a:gd name="T44" fmla="*/ 0 w 1617"/>
                <a:gd name="T45" fmla="*/ 740 h 782"/>
                <a:gd name="T46" fmla="*/ 0 w 1617"/>
                <a:gd name="T47" fmla="*/ 720 h 782"/>
                <a:gd name="T48" fmla="*/ 170 w 1617"/>
                <a:gd name="T49" fmla="*/ 631 h 782"/>
                <a:gd name="T50" fmla="*/ 185 w 1617"/>
                <a:gd name="T51" fmla="*/ 506 h 782"/>
                <a:gd name="T52" fmla="*/ 187 w 1617"/>
                <a:gd name="T53" fmla="*/ 344 h 782"/>
                <a:gd name="T54" fmla="*/ 696 w 1617"/>
                <a:gd name="T55" fmla="*/ 0 h 782"/>
                <a:gd name="T56" fmla="*/ 1012 w 1617"/>
                <a:gd name="T57" fmla="*/ 55 h 782"/>
                <a:gd name="T58" fmla="*/ 1156 w 1617"/>
                <a:gd name="T59" fmla="*/ 155 h 782"/>
                <a:gd name="T60" fmla="*/ 1212 w 1617"/>
                <a:gd name="T61" fmla="*/ 165 h 782"/>
                <a:gd name="T62" fmla="*/ 1246 w 1617"/>
                <a:gd name="T63" fmla="*/ 164 h 782"/>
                <a:gd name="T64" fmla="*/ 1262 w 1617"/>
                <a:gd name="T65" fmla="*/ 107 h 782"/>
                <a:gd name="T66" fmla="*/ 1297 w 1617"/>
                <a:gd name="T67" fmla="*/ 84 h 782"/>
                <a:gd name="T68" fmla="*/ 1337 w 1617"/>
                <a:gd name="T69" fmla="*/ 130 h 782"/>
                <a:gd name="T70" fmla="*/ 1347 w 1617"/>
                <a:gd name="T71" fmla="*/ 188 h 782"/>
                <a:gd name="T72" fmla="*/ 1475 w 1617"/>
                <a:gd name="T73" fmla="*/ 271 h 7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617" h="782">
                  <a:moveTo>
                    <a:pt x="1475" y="271"/>
                  </a:moveTo>
                  <a:lnTo>
                    <a:pt x="1503" y="325"/>
                  </a:lnTo>
                  <a:lnTo>
                    <a:pt x="1587" y="329"/>
                  </a:lnTo>
                  <a:lnTo>
                    <a:pt x="1617" y="306"/>
                  </a:lnTo>
                  <a:lnTo>
                    <a:pt x="1600" y="409"/>
                  </a:lnTo>
                  <a:lnTo>
                    <a:pt x="1568" y="430"/>
                  </a:lnTo>
                  <a:lnTo>
                    <a:pt x="1548" y="582"/>
                  </a:lnTo>
                  <a:lnTo>
                    <a:pt x="1369" y="699"/>
                  </a:lnTo>
                  <a:lnTo>
                    <a:pt x="1294" y="721"/>
                  </a:lnTo>
                  <a:lnTo>
                    <a:pt x="1188" y="721"/>
                  </a:lnTo>
                  <a:lnTo>
                    <a:pt x="1182" y="746"/>
                  </a:lnTo>
                  <a:lnTo>
                    <a:pt x="1035" y="739"/>
                  </a:lnTo>
                  <a:lnTo>
                    <a:pt x="1022" y="724"/>
                  </a:lnTo>
                  <a:lnTo>
                    <a:pt x="784" y="717"/>
                  </a:lnTo>
                  <a:lnTo>
                    <a:pt x="741" y="704"/>
                  </a:lnTo>
                  <a:lnTo>
                    <a:pt x="616" y="689"/>
                  </a:lnTo>
                  <a:lnTo>
                    <a:pt x="481" y="750"/>
                  </a:lnTo>
                  <a:lnTo>
                    <a:pt x="308" y="779"/>
                  </a:lnTo>
                  <a:lnTo>
                    <a:pt x="236" y="782"/>
                  </a:lnTo>
                  <a:lnTo>
                    <a:pt x="187" y="750"/>
                  </a:lnTo>
                  <a:lnTo>
                    <a:pt x="144" y="733"/>
                  </a:lnTo>
                  <a:lnTo>
                    <a:pt x="127" y="720"/>
                  </a:lnTo>
                  <a:lnTo>
                    <a:pt x="0" y="740"/>
                  </a:lnTo>
                  <a:lnTo>
                    <a:pt x="0" y="720"/>
                  </a:lnTo>
                  <a:lnTo>
                    <a:pt x="170" y="631"/>
                  </a:lnTo>
                  <a:lnTo>
                    <a:pt x="185" y="506"/>
                  </a:lnTo>
                  <a:lnTo>
                    <a:pt x="187" y="344"/>
                  </a:lnTo>
                  <a:lnTo>
                    <a:pt x="696" y="0"/>
                  </a:lnTo>
                  <a:lnTo>
                    <a:pt x="1012" y="55"/>
                  </a:lnTo>
                  <a:lnTo>
                    <a:pt x="1156" y="155"/>
                  </a:lnTo>
                  <a:lnTo>
                    <a:pt x="1212" y="165"/>
                  </a:lnTo>
                  <a:lnTo>
                    <a:pt x="1246" y="164"/>
                  </a:lnTo>
                  <a:lnTo>
                    <a:pt x="1262" y="107"/>
                  </a:lnTo>
                  <a:lnTo>
                    <a:pt x="1297" y="84"/>
                  </a:lnTo>
                  <a:lnTo>
                    <a:pt x="1337" y="130"/>
                  </a:lnTo>
                  <a:lnTo>
                    <a:pt x="1347" y="188"/>
                  </a:lnTo>
                  <a:lnTo>
                    <a:pt x="1475" y="27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67" name="Freeform 355"/>
            <p:cNvSpPr>
              <a:spLocks/>
            </p:cNvSpPr>
            <p:nvPr/>
          </p:nvSpPr>
          <p:spPr bwMode="auto">
            <a:xfrm>
              <a:off x="6325" y="1683"/>
              <a:ext cx="204" cy="224"/>
            </a:xfrm>
            <a:custGeom>
              <a:avLst/>
              <a:gdLst>
                <a:gd name="T0" fmla="*/ 73 w 1222"/>
                <a:gd name="T1" fmla="*/ 450 h 1347"/>
                <a:gd name="T2" fmla="*/ 20 w 1222"/>
                <a:gd name="T3" fmla="*/ 283 h 1347"/>
                <a:gd name="T4" fmla="*/ 151 w 1222"/>
                <a:gd name="T5" fmla="*/ 65 h 1347"/>
                <a:gd name="T6" fmla="*/ 295 w 1222"/>
                <a:gd name="T7" fmla="*/ 0 h 1347"/>
                <a:gd name="T8" fmla="*/ 431 w 1222"/>
                <a:gd name="T9" fmla="*/ 96 h 1347"/>
                <a:gd name="T10" fmla="*/ 431 w 1222"/>
                <a:gd name="T11" fmla="*/ 268 h 1347"/>
                <a:gd name="T12" fmla="*/ 514 w 1222"/>
                <a:gd name="T13" fmla="*/ 366 h 1347"/>
                <a:gd name="T14" fmla="*/ 579 w 1222"/>
                <a:gd name="T15" fmla="*/ 343 h 1347"/>
                <a:gd name="T16" fmla="*/ 662 w 1222"/>
                <a:gd name="T17" fmla="*/ 392 h 1347"/>
                <a:gd name="T18" fmla="*/ 810 w 1222"/>
                <a:gd name="T19" fmla="*/ 408 h 1347"/>
                <a:gd name="T20" fmla="*/ 866 w 1222"/>
                <a:gd name="T21" fmla="*/ 388 h 1347"/>
                <a:gd name="T22" fmla="*/ 932 w 1222"/>
                <a:gd name="T23" fmla="*/ 425 h 1347"/>
                <a:gd name="T24" fmla="*/ 1025 w 1222"/>
                <a:gd name="T25" fmla="*/ 393 h 1347"/>
                <a:gd name="T26" fmla="*/ 1222 w 1222"/>
                <a:gd name="T27" fmla="*/ 369 h 1347"/>
                <a:gd name="T28" fmla="*/ 1212 w 1222"/>
                <a:gd name="T29" fmla="*/ 444 h 1347"/>
                <a:gd name="T30" fmla="*/ 1109 w 1222"/>
                <a:gd name="T31" fmla="*/ 476 h 1347"/>
                <a:gd name="T32" fmla="*/ 997 w 1222"/>
                <a:gd name="T33" fmla="*/ 656 h 1347"/>
                <a:gd name="T34" fmla="*/ 942 w 1222"/>
                <a:gd name="T35" fmla="*/ 769 h 1347"/>
                <a:gd name="T36" fmla="*/ 960 w 1222"/>
                <a:gd name="T37" fmla="*/ 849 h 1347"/>
                <a:gd name="T38" fmla="*/ 965 w 1222"/>
                <a:gd name="T39" fmla="*/ 894 h 1347"/>
                <a:gd name="T40" fmla="*/ 852 w 1222"/>
                <a:gd name="T41" fmla="*/ 1015 h 1347"/>
                <a:gd name="T42" fmla="*/ 822 w 1222"/>
                <a:gd name="T43" fmla="*/ 1211 h 1347"/>
                <a:gd name="T44" fmla="*/ 813 w 1222"/>
                <a:gd name="T45" fmla="*/ 1261 h 1347"/>
                <a:gd name="T46" fmla="*/ 832 w 1222"/>
                <a:gd name="T47" fmla="*/ 1347 h 1347"/>
                <a:gd name="T48" fmla="*/ 767 w 1222"/>
                <a:gd name="T49" fmla="*/ 1327 h 1347"/>
                <a:gd name="T50" fmla="*/ 627 w 1222"/>
                <a:gd name="T51" fmla="*/ 1127 h 1347"/>
                <a:gd name="T52" fmla="*/ 499 w 1222"/>
                <a:gd name="T53" fmla="*/ 868 h 1347"/>
                <a:gd name="T54" fmla="*/ 424 w 1222"/>
                <a:gd name="T55" fmla="*/ 939 h 1347"/>
                <a:gd name="T56" fmla="*/ 383 w 1222"/>
                <a:gd name="T57" fmla="*/ 1052 h 1347"/>
                <a:gd name="T58" fmla="*/ 91 w 1222"/>
                <a:gd name="T59" fmla="*/ 710 h 1347"/>
                <a:gd name="T60" fmla="*/ 140 w 1222"/>
                <a:gd name="T61" fmla="*/ 586 h 1347"/>
                <a:gd name="T62" fmla="*/ 28 w 1222"/>
                <a:gd name="T63" fmla="*/ 601 h 1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22" h="1347">
                  <a:moveTo>
                    <a:pt x="0" y="544"/>
                  </a:moveTo>
                  <a:lnTo>
                    <a:pt x="73" y="450"/>
                  </a:lnTo>
                  <a:lnTo>
                    <a:pt x="60" y="341"/>
                  </a:lnTo>
                  <a:lnTo>
                    <a:pt x="20" y="283"/>
                  </a:lnTo>
                  <a:lnTo>
                    <a:pt x="20" y="240"/>
                  </a:lnTo>
                  <a:lnTo>
                    <a:pt x="151" y="65"/>
                  </a:lnTo>
                  <a:lnTo>
                    <a:pt x="230" y="87"/>
                  </a:lnTo>
                  <a:lnTo>
                    <a:pt x="295" y="0"/>
                  </a:lnTo>
                  <a:lnTo>
                    <a:pt x="472" y="38"/>
                  </a:lnTo>
                  <a:lnTo>
                    <a:pt x="431" y="96"/>
                  </a:lnTo>
                  <a:lnTo>
                    <a:pt x="424" y="232"/>
                  </a:lnTo>
                  <a:lnTo>
                    <a:pt x="431" y="268"/>
                  </a:lnTo>
                  <a:lnTo>
                    <a:pt x="402" y="309"/>
                  </a:lnTo>
                  <a:lnTo>
                    <a:pt x="514" y="366"/>
                  </a:lnTo>
                  <a:lnTo>
                    <a:pt x="543" y="370"/>
                  </a:lnTo>
                  <a:lnTo>
                    <a:pt x="579" y="343"/>
                  </a:lnTo>
                  <a:lnTo>
                    <a:pt x="608" y="347"/>
                  </a:lnTo>
                  <a:lnTo>
                    <a:pt x="662" y="392"/>
                  </a:lnTo>
                  <a:lnTo>
                    <a:pt x="784" y="393"/>
                  </a:lnTo>
                  <a:lnTo>
                    <a:pt x="810" y="408"/>
                  </a:lnTo>
                  <a:lnTo>
                    <a:pt x="842" y="411"/>
                  </a:lnTo>
                  <a:lnTo>
                    <a:pt x="866" y="388"/>
                  </a:lnTo>
                  <a:lnTo>
                    <a:pt x="890" y="389"/>
                  </a:lnTo>
                  <a:lnTo>
                    <a:pt x="932" y="425"/>
                  </a:lnTo>
                  <a:lnTo>
                    <a:pt x="974" y="421"/>
                  </a:lnTo>
                  <a:lnTo>
                    <a:pt x="1025" y="393"/>
                  </a:lnTo>
                  <a:lnTo>
                    <a:pt x="1186" y="357"/>
                  </a:lnTo>
                  <a:lnTo>
                    <a:pt x="1222" y="369"/>
                  </a:lnTo>
                  <a:lnTo>
                    <a:pt x="1212" y="406"/>
                  </a:lnTo>
                  <a:lnTo>
                    <a:pt x="1212" y="444"/>
                  </a:lnTo>
                  <a:lnTo>
                    <a:pt x="1190" y="466"/>
                  </a:lnTo>
                  <a:lnTo>
                    <a:pt x="1109" y="476"/>
                  </a:lnTo>
                  <a:lnTo>
                    <a:pt x="1095" y="572"/>
                  </a:lnTo>
                  <a:lnTo>
                    <a:pt x="997" y="656"/>
                  </a:lnTo>
                  <a:lnTo>
                    <a:pt x="961" y="721"/>
                  </a:lnTo>
                  <a:lnTo>
                    <a:pt x="942" y="769"/>
                  </a:lnTo>
                  <a:lnTo>
                    <a:pt x="939" y="839"/>
                  </a:lnTo>
                  <a:lnTo>
                    <a:pt x="960" y="849"/>
                  </a:lnTo>
                  <a:lnTo>
                    <a:pt x="973" y="868"/>
                  </a:lnTo>
                  <a:lnTo>
                    <a:pt x="965" y="894"/>
                  </a:lnTo>
                  <a:lnTo>
                    <a:pt x="881" y="990"/>
                  </a:lnTo>
                  <a:lnTo>
                    <a:pt x="852" y="1015"/>
                  </a:lnTo>
                  <a:lnTo>
                    <a:pt x="858" y="1135"/>
                  </a:lnTo>
                  <a:lnTo>
                    <a:pt x="822" y="1211"/>
                  </a:lnTo>
                  <a:lnTo>
                    <a:pt x="813" y="1232"/>
                  </a:lnTo>
                  <a:lnTo>
                    <a:pt x="813" y="1261"/>
                  </a:lnTo>
                  <a:lnTo>
                    <a:pt x="851" y="1325"/>
                  </a:lnTo>
                  <a:lnTo>
                    <a:pt x="832" y="1347"/>
                  </a:lnTo>
                  <a:lnTo>
                    <a:pt x="812" y="1327"/>
                  </a:lnTo>
                  <a:lnTo>
                    <a:pt x="767" y="1327"/>
                  </a:lnTo>
                  <a:lnTo>
                    <a:pt x="666" y="1200"/>
                  </a:lnTo>
                  <a:lnTo>
                    <a:pt x="627" y="1127"/>
                  </a:lnTo>
                  <a:lnTo>
                    <a:pt x="623" y="1071"/>
                  </a:lnTo>
                  <a:lnTo>
                    <a:pt x="499" y="868"/>
                  </a:lnTo>
                  <a:lnTo>
                    <a:pt x="476" y="867"/>
                  </a:lnTo>
                  <a:lnTo>
                    <a:pt x="424" y="939"/>
                  </a:lnTo>
                  <a:lnTo>
                    <a:pt x="418" y="1003"/>
                  </a:lnTo>
                  <a:lnTo>
                    <a:pt x="383" y="1052"/>
                  </a:lnTo>
                  <a:lnTo>
                    <a:pt x="74" y="849"/>
                  </a:lnTo>
                  <a:lnTo>
                    <a:pt x="91" y="710"/>
                  </a:lnTo>
                  <a:lnTo>
                    <a:pt x="127" y="684"/>
                  </a:lnTo>
                  <a:lnTo>
                    <a:pt x="140" y="586"/>
                  </a:lnTo>
                  <a:lnTo>
                    <a:pt x="112" y="605"/>
                  </a:lnTo>
                  <a:lnTo>
                    <a:pt x="28" y="601"/>
                  </a:lnTo>
                  <a:lnTo>
                    <a:pt x="0" y="54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68" name="Freeform 356"/>
            <p:cNvSpPr>
              <a:spLocks/>
            </p:cNvSpPr>
            <p:nvPr/>
          </p:nvSpPr>
          <p:spPr bwMode="auto">
            <a:xfrm>
              <a:off x="6325" y="1683"/>
              <a:ext cx="204" cy="224"/>
            </a:xfrm>
            <a:custGeom>
              <a:avLst/>
              <a:gdLst>
                <a:gd name="T0" fmla="*/ 73 w 1222"/>
                <a:gd name="T1" fmla="*/ 450 h 1347"/>
                <a:gd name="T2" fmla="*/ 20 w 1222"/>
                <a:gd name="T3" fmla="*/ 283 h 1347"/>
                <a:gd name="T4" fmla="*/ 151 w 1222"/>
                <a:gd name="T5" fmla="*/ 65 h 1347"/>
                <a:gd name="T6" fmla="*/ 295 w 1222"/>
                <a:gd name="T7" fmla="*/ 0 h 1347"/>
                <a:gd name="T8" fmla="*/ 431 w 1222"/>
                <a:gd name="T9" fmla="*/ 96 h 1347"/>
                <a:gd name="T10" fmla="*/ 431 w 1222"/>
                <a:gd name="T11" fmla="*/ 268 h 1347"/>
                <a:gd name="T12" fmla="*/ 514 w 1222"/>
                <a:gd name="T13" fmla="*/ 366 h 1347"/>
                <a:gd name="T14" fmla="*/ 579 w 1222"/>
                <a:gd name="T15" fmla="*/ 343 h 1347"/>
                <a:gd name="T16" fmla="*/ 662 w 1222"/>
                <a:gd name="T17" fmla="*/ 392 h 1347"/>
                <a:gd name="T18" fmla="*/ 810 w 1222"/>
                <a:gd name="T19" fmla="*/ 408 h 1347"/>
                <a:gd name="T20" fmla="*/ 866 w 1222"/>
                <a:gd name="T21" fmla="*/ 388 h 1347"/>
                <a:gd name="T22" fmla="*/ 932 w 1222"/>
                <a:gd name="T23" fmla="*/ 425 h 1347"/>
                <a:gd name="T24" fmla="*/ 1025 w 1222"/>
                <a:gd name="T25" fmla="*/ 393 h 1347"/>
                <a:gd name="T26" fmla="*/ 1222 w 1222"/>
                <a:gd name="T27" fmla="*/ 369 h 1347"/>
                <a:gd name="T28" fmla="*/ 1212 w 1222"/>
                <a:gd name="T29" fmla="*/ 444 h 1347"/>
                <a:gd name="T30" fmla="*/ 1109 w 1222"/>
                <a:gd name="T31" fmla="*/ 476 h 1347"/>
                <a:gd name="T32" fmla="*/ 997 w 1222"/>
                <a:gd name="T33" fmla="*/ 656 h 1347"/>
                <a:gd name="T34" fmla="*/ 942 w 1222"/>
                <a:gd name="T35" fmla="*/ 769 h 1347"/>
                <a:gd name="T36" fmla="*/ 960 w 1222"/>
                <a:gd name="T37" fmla="*/ 849 h 1347"/>
                <a:gd name="T38" fmla="*/ 965 w 1222"/>
                <a:gd name="T39" fmla="*/ 894 h 1347"/>
                <a:gd name="T40" fmla="*/ 852 w 1222"/>
                <a:gd name="T41" fmla="*/ 1015 h 1347"/>
                <a:gd name="T42" fmla="*/ 822 w 1222"/>
                <a:gd name="T43" fmla="*/ 1211 h 1347"/>
                <a:gd name="T44" fmla="*/ 813 w 1222"/>
                <a:gd name="T45" fmla="*/ 1261 h 1347"/>
                <a:gd name="T46" fmla="*/ 832 w 1222"/>
                <a:gd name="T47" fmla="*/ 1347 h 1347"/>
                <a:gd name="T48" fmla="*/ 767 w 1222"/>
                <a:gd name="T49" fmla="*/ 1327 h 1347"/>
                <a:gd name="T50" fmla="*/ 627 w 1222"/>
                <a:gd name="T51" fmla="*/ 1127 h 1347"/>
                <a:gd name="T52" fmla="*/ 499 w 1222"/>
                <a:gd name="T53" fmla="*/ 868 h 1347"/>
                <a:gd name="T54" fmla="*/ 424 w 1222"/>
                <a:gd name="T55" fmla="*/ 939 h 1347"/>
                <a:gd name="T56" fmla="*/ 383 w 1222"/>
                <a:gd name="T57" fmla="*/ 1052 h 1347"/>
                <a:gd name="T58" fmla="*/ 91 w 1222"/>
                <a:gd name="T59" fmla="*/ 710 h 1347"/>
                <a:gd name="T60" fmla="*/ 140 w 1222"/>
                <a:gd name="T61" fmla="*/ 586 h 1347"/>
                <a:gd name="T62" fmla="*/ 28 w 1222"/>
                <a:gd name="T63" fmla="*/ 601 h 1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22" h="1347">
                  <a:moveTo>
                    <a:pt x="0" y="544"/>
                  </a:moveTo>
                  <a:lnTo>
                    <a:pt x="73" y="450"/>
                  </a:lnTo>
                  <a:lnTo>
                    <a:pt x="60" y="341"/>
                  </a:lnTo>
                  <a:lnTo>
                    <a:pt x="20" y="283"/>
                  </a:lnTo>
                  <a:lnTo>
                    <a:pt x="20" y="240"/>
                  </a:lnTo>
                  <a:lnTo>
                    <a:pt x="151" y="65"/>
                  </a:lnTo>
                  <a:lnTo>
                    <a:pt x="230" y="87"/>
                  </a:lnTo>
                  <a:lnTo>
                    <a:pt x="295" y="0"/>
                  </a:lnTo>
                  <a:lnTo>
                    <a:pt x="472" y="38"/>
                  </a:lnTo>
                  <a:lnTo>
                    <a:pt x="431" y="96"/>
                  </a:lnTo>
                  <a:lnTo>
                    <a:pt x="424" y="232"/>
                  </a:lnTo>
                  <a:lnTo>
                    <a:pt x="431" y="268"/>
                  </a:lnTo>
                  <a:lnTo>
                    <a:pt x="402" y="309"/>
                  </a:lnTo>
                  <a:lnTo>
                    <a:pt x="514" y="366"/>
                  </a:lnTo>
                  <a:lnTo>
                    <a:pt x="543" y="370"/>
                  </a:lnTo>
                  <a:lnTo>
                    <a:pt x="579" y="343"/>
                  </a:lnTo>
                  <a:lnTo>
                    <a:pt x="608" y="347"/>
                  </a:lnTo>
                  <a:lnTo>
                    <a:pt x="662" y="392"/>
                  </a:lnTo>
                  <a:lnTo>
                    <a:pt x="784" y="393"/>
                  </a:lnTo>
                  <a:lnTo>
                    <a:pt x="810" y="408"/>
                  </a:lnTo>
                  <a:lnTo>
                    <a:pt x="842" y="411"/>
                  </a:lnTo>
                  <a:lnTo>
                    <a:pt x="866" y="388"/>
                  </a:lnTo>
                  <a:lnTo>
                    <a:pt x="890" y="389"/>
                  </a:lnTo>
                  <a:lnTo>
                    <a:pt x="932" y="425"/>
                  </a:lnTo>
                  <a:lnTo>
                    <a:pt x="974" y="421"/>
                  </a:lnTo>
                  <a:lnTo>
                    <a:pt x="1025" y="393"/>
                  </a:lnTo>
                  <a:lnTo>
                    <a:pt x="1186" y="357"/>
                  </a:lnTo>
                  <a:lnTo>
                    <a:pt x="1222" y="369"/>
                  </a:lnTo>
                  <a:lnTo>
                    <a:pt x="1212" y="406"/>
                  </a:lnTo>
                  <a:lnTo>
                    <a:pt x="1212" y="444"/>
                  </a:lnTo>
                  <a:lnTo>
                    <a:pt x="1190" y="466"/>
                  </a:lnTo>
                  <a:lnTo>
                    <a:pt x="1109" y="476"/>
                  </a:lnTo>
                  <a:lnTo>
                    <a:pt x="1095" y="572"/>
                  </a:lnTo>
                  <a:lnTo>
                    <a:pt x="997" y="656"/>
                  </a:lnTo>
                  <a:lnTo>
                    <a:pt x="961" y="721"/>
                  </a:lnTo>
                  <a:lnTo>
                    <a:pt x="942" y="769"/>
                  </a:lnTo>
                  <a:lnTo>
                    <a:pt x="939" y="839"/>
                  </a:lnTo>
                  <a:lnTo>
                    <a:pt x="960" y="849"/>
                  </a:lnTo>
                  <a:lnTo>
                    <a:pt x="973" y="868"/>
                  </a:lnTo>
                  <a:lnTo>
                    <a:pt x="965" y="894"/>
                  </a:lnTo>
                  <a:lnTo>
                    <a:pt x="881" y="990"/>
                  </a:lnTo>
                  <a:lnTo>
                    <a:pt x="852" y="1015"/>
                  </a:lnTo>
                  <a:lnTo>
                    <a:pt x="858" y="1135"/>
                  </a:lnTo>
                  <a:lnTo>
                    <a:pt x="822" y="1211"/>
                  </a:lnTo>
                  <a:lnTo>
                    <a:pt x="813" y="1232"/>
                  </a:lnTo>
                  <a:lnTo>
                    <a:pt x="813" y="1261"/>
                  </a:lnTo>
                  <a:lnTo>
                    <a:pt x="851" y="1325"/>
                  </a:lnTo>
                  <a:lnTo>
                    <a:pt x="832" y="1347"/>
                  </a:lnTo>
                  <a:lnTo>
                    <a:pt x="812" y="1327"/>
                  </a:lnTo>
                  <a:lnTo>
                    <a:pt x="767" y="1327"/>
                  </a:lnTo>
                  <a:lnTo>
                    <a:pt x="666" y="1200"/>
                  </a:lnTo>
                  <a:lnTo>
                    <a:pt x="627" y="1127"/>
                  </a:lnTo>
                  <a:lnTo>
                    <a:pt x="623" y="1071"/>
                  </a:lnTo>
                  <a:lnTo>
                    <a:pt x="499" y="868"/>
                  </a:lnTo>
                  <a:lnTo>
                    <a:pt x="476" y="867"/>
                  </a:lnTo>
                  <a:lnTo>
                    <a:pt x="424" y="939"/>
                  </a:lnTo>
                  <a:lnTo>
                    <a:pt x="418" y="1003"/>
                  </a:lnTo>
                  <a:lnTo>
                    <a:pt x="383" y="1052"/>
                  </a:lnTo>
                  <a:lnTo>
                    <a:pt x="74" y="849"/>
                  </a:lnTo>
                  <a:lnTo>
                    <a:pt x="91" y="710"/>
                  </a:lnTo>
                  <a:lnTo>
                    <a:pt x="127" y="684"/>
                  </a:lnTo>
                  <a:lnTo>
                    <a:pt x="140" y="586"/>
                  </a:lnTo>
                  <a:lnTo>
                    <a:pt x="112" y="605"/>
                  </a:lnTo>
                  <a:lnTo>
                    <a:pt x="28" y="601"/>
                  </a:lnTo>
                  <a:lnTo>
                    <a:pt x="0" y="54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69" name="Freeform 357"/>
            <p:cNvSpPr>
              <a:spLocks/>
            </p:cNvSpPr>
            <p:nvPr/>
          </p:nvSpPr>
          <p:spPr bwMode="auto">
            <a:xfrm>
              <a:off x="6110" y="1631"/>
              <a:ext cx="275" cy="155"/>
            </a:xfrm>
            <a:custGeom>
              <a:avLst/>
              <a:gdLst>
                <a:gd name="T0" fmla="*/ 102 w 1645"/>
                <a:gd name="T1" fmla="*/ 203 h 929"/>
                <a:gd name="T2" fmla="*/ 266 w 1645"/>
                <a:gd name="T3" fmla="*/ 314 h 929"/>
                <a:gd name="T4" fmla="*/ 455 w 1645"/>
                <a:gd name="T5" fmla="*/ 315 h 929"/>
                <a:gd name="T6" fmla="*/ 519 w 1645"/>
                <a:gd name="T7" fmla="*/ 270 h 929"/>
                <a:gd name="T8" fmla="*/ 641 w 1645"/>
                <a:gd name="T9" fmla="*/ 415 h 929"/>
                <a:gd name="T10" fmla="*/ 941 w 1645"/>
                <a:gd name="T11" fmla="*/ 131 h 929"/>
                <a:gd name="T12" fmla="*/ 1057 w 1645"/>
                <a:gd name="T13" fmla="*/ 145 h 929"/>
                <a:gd name="T14" fmla="*/ 1108 w 1645"/>
                <a:gd name="T15" fmla="*/ 118 h 929"/>
                <a:gd name="T16" fmla="*/ 1227 w 1645"/>
                <a:gd name="T17" fmla="*/ 0 h 929"/>
                <a:gd name="T18" fmla="*/ 1284 w 1645"/>
                <a:gd name="T19" fmla="*/ 13 h 929"/>
                <a:gd name="T20" fmla="*/ 1291 w 1645"/>
                <a:gd name="T21" fmla="*/ 34 h 929"/>
                <a:gd name="T22" fmla="*/ 1381 w 1645"/>
                <a:gd name="T23" fmla="*/ 41 h 929"/>
                <a:gd name="T24" fmla="*/ 1486 w 1645"/>
                <a:gd name="T25" fmla="*/ 41 h 929"/>
                <a:gd name="T26" fmla="*/ 1501 w 1645"/>
                <a:gd name="T27" fmla="*/ 80 h 929"/>
                <a:gd name="T28" fmla="*/ 1525 w 1645"/>
                <a:gd name="T29" fmla="*/ 105 h 929"/>
                <a:gd name="T30" fmla="*/ 1546 w 1645"/>
                <a:gd name="T31" fmla="*/ 93 h 929"/>
                <a:gd name="T32" fmla="*/ 1580 w 1645"/>
                <a:gd name="T33" fmla="*/ 67 h 929"/>
                <a:gd name="T34" fmla="*/ 1622 w 1645"/>
                <a:gd name="T35" fmla="*/ 73 h 929"/>
                <a:gd name="T36" fmla="*/ 1645 w 1645"/>
                <a:gd name="T37" fmla="*/ 118 h 929"/>
                <a:gd name="T38" fmla="*/ 1641 w 1645"/>
                <a:gd name="T39" fmla="*/ 198 h 929"/>
                <a:gd name="T40" fmla="*/ 1587 w 1645"/>
                <a:gd name="T41" fmla="*/ 302 h 929"/>
                <a:gd name="T42" fmla="*/ 1518 w 1645"/>
                <a:gd name="T43" fmla="*/ 396 h 929"/>
                <a:gd name="T44" fmla="*/ 1439 w 1645"/>
                <a:gd name="T45" fmla="*/ 372 h 929"/>
                <a:gd name="T46" fmla="*/ 1329 w 1645"/>
                <a:gd name="T47" fmla="*/ 518 h 929"/>
                <a:gd name="T48" fmla="*/ 1307 w 1645"/>
                <a:gd name="T49" fmla="*/ 548 h 929"/>
                <a:gd name="T50" fmla="*/ 1310 w 1645"/>
                <a:gd name="T51" fmla="*/ 593 h 929"/>
                <a:gd name="T52" fmla="*/ 1343 w 1645"/>
                <a:gd name="T53" fmla="*/ 642 h 929"/>
                <a:gd name="T54" fmla="*/ 1362 w 1645"/>
                <a:gd name="T55" fmla="*/ 755 h 929"/>
                <a:gd name="T56" fmla="*/ 1285 w 1645"/>
                <a:gd name="T57" fmla="*/ 855 h 929"/>
                <a:gd name="T58" fmla="*/ 1160 w 1645"/>
                <a:gd name="T59" fmla="*/ 774 h 929"/>
                <a:gd name="T60" fmla="*/ 1149 w 1645"/>
                <a:gd name="T61" fmla="*/ 710 h 929"/>
                <a:gd name="T62" fmla="*/ 1110 w 1645"/>
                <a:gd name="T63" fmla="*/ 669 h 929"/>
                <a:gd name="T64" fmla="*/ 1075 w 1645"/>
                <a:gd name="T65" fmla="*/ 688 h 929"/>
                <a:gd name="T66" fmla="*/ 1059 w 1645"/>
                <a:gd name="T67" fmla="*/ 748 h 929"/>
                <a:gd name="T68" fmla="*/ 1020 w 1645"/>
                <a:gd name="T69" fmla="*/ 748 h 929"/>
                <a:gd name="T70" fmla="*/ 967 w 1645"/>
                <a:gd name="T71" fmla="*/ 739 h 929"/>
                <a:gd name="T72" fmla="*/ 829 w 1645"/>
                <a:gd name="T73" fmla="*/ 642 h 929"/>
                <a:gd name="T74" fmla="*/ 507 w 1645"/>
                <a:gd name="T75" fmla="*/ 584 h 929"/>
                <a:gd name="T76" fmla="*/ 0 w 1645"/>
                <a:gd name="T77" fmla="*/ 929 h 929"/>
                <a:gd name="T78" fmla="*/ 2 w 1645"/>
                <a:gd name="T79" fmla="*/ 593 h 929"/>
                <a:gd name="T80" fmla="*/ 41 w 1645"/>
                <a:gd name="T81" fmla="*/ 421 h 929"/>
                <a:gd name="T82" fmla="*/ 99 w 1645"/>
                <a:gd name="T83" fmla="*/ 357 h 929"/>
                <a:gd name="T84" fmla="*/ 102 w 1645"/>
                <a:gd name="T85" fmla="*/ 203 h 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645" h="929">
                  <a:moveTo>
                    <a:pt x="102" y="203"/>
                  </a:moveTo>
                  <a:lnTo>
                    <a:pt x="266" y="314"/>
                  </a:lnTo>
                  <a:lnTo>
                    <a:pt x="455" y="315"/>
                  </a:lnTo>
                  <a:lnTo>
                    <a:pt x="519" y="270"/>
                  </a:lnTo>
                  <a:lnTo>
                    <a:pt x="641" y="415"/>
                  </a:lnTo>
                  <a:lnTo>
                    <a:pt x="941" y="131"/>
                  </a:lnTo>
                  <a:lnTo>
                    <a:pt x="1057" y="145"/>
                  </a:lnTo>
                  <a:lnTo>
                    <a:pt x="1108" y="118"/>
                  </a:lnTo>
                  <a:lnTo>
                    <a:pt x="1227" y="0"/>
                  </a:lnTo>
                  <a:lnTo>
                    <a:pt x="1284" y="13"/>
                  </a:lnTo>
                  <a:lnTo>
                    <a:pt x="1291" y="34"/>
                  </a:lnTo>
                  <a:lnTo>
                    <a:pt x="1381" y="41"/>
                  </a:lnTo>
                  <a:lnTo>
                    <a:pt x="1486" y="41"/>
                  </a:lnTo>
                  <a:lnTo>
                    <a:pt x="1501" y="80"/>
                  </a:lnTo>
                  <a:lnTo>
                    <a:pt x="1525" y="105"/>
                  </a:lnTo>
                  <a:lnTo>
                    <a:pt x="1546" y="93"/>
                  </a:lnTo>
                  <a:lnTo>
                    <a:pt x="1580" y="67"/>
                  </a:lnTo>
                  <a:lnTo>
                    <a:pt x="1622" y="73"/>
                  </a:lnTo>
                  <a:lnTo>
                    <a:pt x="1645" y="118"/>
                  </a:lnTo>
                  <a:lnTo>
                    <a:pt x="1641" y="198"/>
                  </a:lnTo>
                  <a:lnTo>
                    <a:pt x="1587" y="302"/>
                  </a:lnTo>
                  <a:lnTo>
                    <a:pt x="1518" y="396"/>
                  </a:lnTo>
                  <a:lnTo>
                    <a:pt x="1439" y="372"/>
                  </a:lnTo>
                  <a:lnTo>
                    <a:pt x="1329" y="518"/>
                  </a:lnTo>
                  <a:lnTo>
                    <a:pt x="1307" y="548"/>
                  </a:lnTo>
                  <a:lnTo>
                    <a:pt x="1310" y="593"/>
                  </a:lnTo>
                  <a:lnTo>
                    <a:pt x="1343" y="642"/>
                  </a:lnTo>
                  <a:lnTo>
                    <a:pt x="1362" y="755"/>
                  </a:lnTo>
                  <a:lnTo>
                    <a:pt x="1285" y="855"/>
                  </a:lnTo>
                  <a:lnTo>
                    <a:pt x="1160" y="774"/>
                  </a:lnTo>
                  <a:lnTo>
                    <a:pt x="1149" y="710"/>
                  </a:lnTo>
                  <a:lnTo>
                    <a:pt x="1110" y="669"/>
                  </a:lnTo>
                  <a:lnTo>
                    <a:pt x="1075" y="688"/>
                  </a:lnTo>
                  <a:lnTo>
                    <a:pt x="1059" y="748"/>
                  </a:lnTo>
                  <a:lnTo>
                    <a:pt x="1020" y="748"/>
                  </a:lnTo>
                  <a:lnTo>
                    <a:pt x="967" y="739"/>
                  </a:lnTo>
                  <a:lnTo>
                    <a:pt x="829" y="642"/>
                  </a:lnTo>
                  <a:lnTo>
                    <a:pt x="507" y="584"/>
                  </a:lnTo>
                  <a:lnTo>
                    <a:pt x="0" y="929"/>
                  </a:lnTo>
                  <a:lnTo>
                    <a:pt x="2" y="593"/>
                  </a:lnTo>
                  <a:lnTo>
                    <a:pt x="41" y="421"/>
                  </a:lnTo>
                  <a:lnTo>
                    <a:pt x="99" y="357"/>
                  </a:lnTo>
                  <a:lnTo>
                    <a:pt x="102" y="20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70" name="Freeform 358"/>
            <p:cNvSpPr>
              <a:spLocks/>
            </p:cNvSpPr>
            <p:nvPr/>
          </p:nvSpPr>
          <p:spPr bwMode="auto">
            <a:xfrm>
              <a:off x="6110" y="1631"/>
              <a:ext cx="275" cy="155"/>
            </a:xfrm>
            <a:custGeom>
              <a:avLst/>
              <a:gdLst>
                <a:gd name="T0" fmla="*/ 102 w 1645"/>
                <a:gd name="T1" fmla="*/ 203 h 929"/>
                <a:gd name="T2" fmla="*/ 266 w 1645"/>
                <a:gd name="T3" fmla="*/ 314 h 929"/>
                <a:gd name="T4" fmla="*/ 455 w 1645"/>
                <a:gd name="T5" fmla="*/ 315 h 929"/>
                <a:gd name="T6" fmla="*/ 519 w 1645"/>
                <a:gd name="T7" fmla="*/ 270 h 929"/>
                <a:gd name="T8" fmla="*/ 641 w 1645"/>
                <a:gd name="T9" fmla="*/ 415 h 929"/>
                <a:gd name="T10" fmla="*/ 941 w 1645"/>
                <a:gd name="T11" fmla="*/ 131 h 929"/>
                <a:gd name="T12" fmla="*/ 1057 w 1645"/>
                <a:gd name="T13" fmla="*/ 145 h 929"/>
                <a:gd name="T14" fmla="*/ 1108 w 1645"/>
                <a:gd name="T15" fmla="*/ 118 h 929"/>
                <a:gd name="T16" fmla="*/ 1227 w 1645"/>
                <a:gd name="T17" fmla="*/ 0 h 929"/>
                <a:gd name="T18" fmla="*/ 1284 w 1645"/>
                <a:gd name="T19" fmla="*/ 13 h 929"/>
                <a:gd name="T20" fmla="*/ 1291 w 1645"/>
                <a:gd name="T21" fmla="*/ 34 h 929"/>
                <a:gd name="T22" fmla="*/ 1381 w 1645"/>
                <a:gd name="T23" fmla="*/ 41 h 929"/>
                <a:gd name="T24" fmla="*/ 1486 w 1645"/>
                <a:gd name="T25" fmla="*/ 41 h 929"/>
                <a:gd name="T26" fmla="*/ 1501 w 1645"/>
                <a:gd name="T27" fmla="*/ 80 h 929"/>
                <a:gd name="T28" fmla="*/ 1525 w 1645"/>
                <a:gd name="T29" fmla="*/ 105 h 929"/>
                <a:gd name="T30" fmla="*/ 1546 w 1645"/>
                <a:gd name="T31" fmla="*/ 93 h 929"/>
                <a:gd name="T32" fmla="*/ 1580 w 1645"/>
                <a:gd name="T33" fmla="*/ 67 h 929"/>
                <a:gd name="T34" fmla="*/ 1622 w 1645"/>
                <a:gd name="T35" fmla="*/ 73 h 929"/>
                <a:gd name="T36" fmla="*/ 1645 w 1645"/>
                <a:gd name="T37" fmla="*/ 118 h 929"/>
                <a:gd name="T38" fmla="*/ 1641 w 1645"/>
                <a:gd name="T39" fmla="*/ 198 h 929"/>
                <a:gd name="T40" fmla="*/ 1587 w 1645"/>
                <a:gd name="T41" fmla="*/ 302 h 929"/>
                <a:gd name="T42" fmla="*/ 1518 w 1645"/>
                <a:gd name="T43" fmla="*/ 396 h 929"/>
                <a:gd name="T44" fmla="*/ 1439 w 1645"/>
                <a:gd name="T45" fmla="*/ 372 h 929"/>
                <a:gd name="T46" fmla="*/ 1329 w 1645"/>
                <a:gd name="T47" fmla="*/ 518 h 929"/>
                <a:gd name="T48" fmla="*/ 1307 w 1645"/>
                <a:gd name="T49" fmla="*/ 548 h 929"/>
                <a:gd name="T50" fmla="*/ 1310 w 1645"/>
                <a:gd name="T51" fmla="*/ 593 h 929"/>
                <a:gd name="T52" fmla="*/ 1343 w 1645"/>
                <a:gd name="T53" fmla="*/ 642 h 929"/>
                <a:gd name="T54" fmla="*/ 1362 w 1645"/>
                <a:gd name="T55" fmla="*/ 755 h 929"/>
                <a:gd name="T56" fmla="*/ 1285 w 1645"/>
                <a:gd name="T57" fmla="*/ 855 h 929"/>
                <a:gd name="T58" fmla="*/ 1160 w 1645"/>
                <a:gd name="T59" fmla="*/ 774 h 929"/>
                <a:gd name="T60" fmla="*/ 1149 w 1645"/>
                <a:gd name="T61" fmla="*/ 710 h 929"/>
                <a:gd name="T62" fmla="*/ 1110 w 1645"/>
                <a:gd name="T63" fmla="*/ 669 h 929"/>
                <a:gd name="T64" fmla="*/ 1075 w 1645"/>
                <a:gd name="T65" fmla="*/ 688 h 929"/>
                <a:gd name="T66" fmla="*/ 1059 w 1645"/>
                <a:gd name="T67" fmla="*/ 748 h 929"/>
                <a:gd name="T68" fmla="*/ 1020 w 1645"/>
                <a:gd name="T69" fmla="*/ 748 h 929"/>
                <a:gd name="T70" fmla="*/ 967 w 1645"/>
                <a:gd name="T71" fmla="*/ 739 h 929"/>
                <a:gd name="T72" fmla="*/ 829 w 1645"/>
                <a:gd name="T73" fmla="*/ 642 h 929"/>
                <a:gd name="T74" fmla="*/ 507 w 1645"/>
                <a:gd name="T75" fmla="*/ 584 h 929"/>
                <a:gd name="T76" fmla="*/ 0 w 1645"/>
                <a:gd name="T77" fmla="*/ 929 h 929"/>
                <a:gd name="T78" fmla="*/ 2 w 1645"/>
                <a:gd name="T79" fmla="*/ 593 h 929"/>
                <a:gd name="T80" fmla="*/ 41 w 1645"/>
                <a:gd name="T81" fmla="*/ 421 h 929"/>
                <a:gd name="T82" fmla="*/ 99 w 1645"/>
                <a:gd name="T83" fmla="*/ 357 h 929"/>
                <a:gd name="T84" fmla="*/ 102 w 1645"/>
                <a:gd name="T85" fmla="*/ 203 h 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645" h="929">
                  <a:moveTo>
                    <a:pt x="102" y="203"/>
                  </a:moveTo>
                  <a:lnTo>
                    <a:pt x="266" y="314"/>
                  </a:lnTo>
                  <a:lnTo>
                    <a:pt x="455" y="315"/>
                  </a:lnTo>
                  <a:lnTo>
                    <a:pt x="519" y="270"/>
                  </a:lnTo>
                  <a:lnTo>
                    <a:pt x="641" y="415"/>
                  </a:lnTo>
                  <a:lnTo>
                    <a:pt x="941" y="131"/>
                  </a:lnTo>
                  <a:lnTo>
                    <a:pt x="1057" y="145"/>
                  </a:lnTo>
                  <a:lnTo>
                    <a:pt x="1108" y="118"/>
                  </a:lnTo>
                  <a:lnTo>
                    <a:pt x="1227" y="0"/>
                  </a:lnTo>
                  <a:lnTo>
                    <a:pt x="1284" y="13"/>
                  </a:lnTo>
                  <a:lnTo>
                    <a:pt x="1291" y="34"/>
                  </a:lnTo>
                  <a:lnTo>
                    <a:pt x="1381" y="41"/>
                  </a:lnTo>
                  <a:lnTo>
                    <a:pt x="1486" y="41"/>
                  </a:lnTo>
                  <a:lnTo>
                    <a:pt x="1501" y="80"/>
                  </a:lnTo>
                  <a:lnTo>
                    <a:pt x="1525" y="105"/>
                  </a:lnTo>
                  <a:lnTo>
                    <a:pt x="1546" y="93"/>
                  </a:lnTo>
                  <a:lnTo>
                    <a:pt x="1580" y="67"/>
                  </a:lnTo>
                  <a:lnTo>
                    <a:pt x="1622" y="73"/>
                  </a:lnTo>
                  <a:lnTo>
                    <a:pt x="1645" y="118"/>
                  </a:lnTo>
                  <a:lnTo>
                    <a:pt x="1641" y="198"/>
                  </a:lnTo>
                  <a:lnTo>
                    <a:pt x="1587" y="302"/>
                  </a:lnTo>
                  <a:lnTo>
                    <a:pt x="1518" y="396"/>
                  </a:lnTo>
                  <a:lnTo>
                    <a:pt x="1439" y="372"/>
                  </a:lnTo>
                  <a:lnTo>
                    <a:pt x="1329" y="518"/>
                  </a:lnTo>
                  <a:lnTo>
                    <a:pt x="1307" y="548"/>
                  </a:lnTo>
                  <a:lnTo>
                    <a:pt x="1310" y="593"/>
                  </a:lnTo>
                  <a:lnTo>
                    <a:pt x="1343" y="642"/>
                  </a:lnTo>
                  <a:lnTo>
                    <a:pt x="1362" y="755"/>
                  </a:lnTo>
                  <a:lnTo>
                    <a:pt x="1285" y="855"/>
                  </a:lnTo>
                  <a:lnTo>
                    <a:pt x="1160" y="774"/>
                  </a:lnTo>
                  <a:lnTo>
                    <a:pt x="1149" y="710"/>
                  </a:lnTo>
                  <a:lnTo>
                    <a:pt x="1110" y="669"/>
                  </a:lnTo>
                  <a:lnTo>
                    <a:pt x="1075" y="688"/>
                  </a:lnTo>
                  <a:lnTo>
                    <a:pt x="1059" y="748"/>
                  </a:lnTo>
                  <a:lnTo>
                    <a:pt x="1020" y="748"/>
                  </a:lnTo>
                  <a:lnTo>
                    <a:pt x="967" y="739"/>
                  </a:lnTo>
                  <a:lnTo>
                    <a:pt x="829" y="642"/>
                  </a:lnTo>
                  <a:lnTo>
                    <a:pt x="507" y="584"/>
                  </a:lnTo>
                  <a:lnTo>
                    <a:pt x="0" y="929"/>
                  </a:lnTo>
                  <a:lnTo>
                    <a:pt x="2" y="593"/>
                  </a:lnTo>
                  <a:lnTo>
                    <a:pt x="41" y="421"/>
                  </a:lnTo>
                  <a:lnTo>
                    <a:pt x="99" y="357"/>
                  </a:lnTo>
                  <a:lnTo>
                    <a:pt x="102" y="20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71" name="Freeform 359"/>
            <p:cNvSpPr>
              <a:spLocks/>
            </p:cNvSpPr>
            <p:nvPr/>
          </p:nvSpPr>
          <p:spPr bwMode="auto">
            <a:xfrm>
              <a:off x="6114" y="1590"/>
              <a:ext cx="160" cy="110"/>
            </a:xfrm>
            <a:custGeom>
              <a:avLst/>
              <a:gdLst>
                <a:gd name="T0" fmla="*/ 80 w 957"/>
                <a:gd name="T1" fmla="*/ 454 h 664"/>
                <a:gd name="T2" fmla="*/ 244 w 957"/>
                <a:gd name="T3" fmla="*/ 561 h 664"/>
                <a:gd name="T4" fmla="*/ 435 w 957"/>
                <a:gd name="T5" fmla="*/ 564 h 664"/>
                <a:gd name="T6" fmla="*/ 498 w 957"/>
                <a:gd name="T7" fmla="*/ 519 h 664"/>
                <a:gd name="T8" fmla="*/ 620 w 957"/>
                <a:gd name="T9" fmla="*/ 664 h 664"/>
                <a:gd name="T10" fmla="*/ 918 w 957"/>
                <a:gd name="T11" fmla="*/ 376 h 664"/>
                <a:gd name="T12" fmla="*/ 957 w 957"/>
                <a:gd name="T13" fmla="*/ 331 h 664"/>
                <a:gd name="T14" fmla="*/ 938 w 957"/>
                <a:gd name="T15" fmla="*/ 198 h 664"/>
                <a:gd name="T16" fmla="*/ 738 w 957"/>
                <a:gd name="T17" fmla="*/ 17 h 664"/>
                <a:gd name="T18" fmla="*/ 516 w 957"/>
                <a:gd name="T19" fmla="*/ 24 h 664"/>
                <a:gd name="T20" fmla="*/ 507 w 957"/>
                <a:gd name="T21" fmla="*/ 52 h 664"/>
                <a:gd name="T22" fmla="*/ 379 w 957"/>
                <a:gd name="T23" fmla="*/ 63 h 664"/>
                <a:gd name="T24" fmla="*/ 279 w 957"/>
                <a:gd name="T25" fmla="*/ 0 h 664"/>
                <a:gd name="T26" fmla="*/ 251 w 957"/>
                <a:gd name="T27" fmla="*/ 0 h 664"/>
                <a:gd name="T28" fmla="*/ 115 w 957"/>
                <a:gd name="T29" fmla="*/ 85 h 664"/>
                <a:gd name="T30" fmla="*/ 0 w 957"/>
                <a:gd name="T31" fmla="*/ 246 h 664"/>
                <a:gd name="T32" fmla="*/ 15 w 957"/>
                <a:gd name="T33" fmla="*/ 318 h 664"/>
                <a:gd name="T34" fmla="*/ 79 w 957"/>
                <a:gd name="T35" fmla="*/ 428 h 664"/>
                <a:gd name="T36" fmla="*/ 80 w 957"/>
                <a:gd name="T37" fmla="*/ 454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57" h="664">
                  <a:moveTo>
                    <a:pt x="80" y="454"/>
                  </a:moveTo>
                  <a:lnTo>
                    <a:pt x="244" y="561"/>
                  </a:lnTo>
                  <a:lnTo>
                    <a:pt x="435" y="564"/>
                  </a:lnTo>
                  <a:lnTo>
                    <a:pt x="498" y="519"/>
                  </a:lnTo>
                  <a:lnTo>
                    <a:pt x="620" y="664"/>
                  </a:lnTo>
                  <a:lnTo>
                    <a:pt x="918" y="376"/>
                  </a:lnTo>
                  <a:lnTo>
                    <a:pt x="957" y="331"/>
                  </a:lnTo>
                  <a:lnTo>
                    <a:pt x="938" y="198"/>
                  </a:lnTo>
                  <a:lnTo>
                    <a:pt x="738" y="17"/>
                  </a:lnTo>
                  <a:lnTo>
                    <a:pt x="516" y="24"/>
                  </a:lnTo>
                  <a:lnTo>
                    <a:pt x="507" y="52"/>
                  </a:lnTo>
                  <a:lnTo>
                    <a:pt x="379" y="63"/>
                  </a:lnTo>
                  <a:lnTo>
                    <a:pt x="279" y="0"/>
                  </a:lnTo>
                  <a:lnTo>
                    <a:pt x="251" y="0"/>
                  </a:lnTo>
                  <a:lnTo>
                    <a:pt x="115" y="85"/>
                  </a:lnTo>
                  <a:lnTo>
                    <a:pt x="0" y="246"/>
                  </a:lnTo>
                  <a:lnTo>
                    <a:pt x="15" y="318"/>
                  </a:lnTo>
                  <a:lnTo>
                    <a:pt x="79" y="428"/>
                  </a:lnTo>
                  <a:lnTo>
                    <a:pt x="80" y="45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72" name="Freeform 360"/>
            <p:cNvSpPr>
              <a:spLocks/>
            </p:cNvSpPr>
            <p:nvPr/>
          </p:nvSpPr>
          <p:spPr bwMode="auto">
            <a:xfrm>
              <a:off x="6114" y="1590"/>
              <a:ext cx="160" cy="110"/>
            </a:xfrm>
            <a:custGeom>
              <a:avLst/>
              <a:gdLst>
                <a:gd name="T0" fmla="*/ 80 w 957"/>
                <a:gd name="T1" fmla="*/ 454 h 664"/>
                <a:gd name="T2" fmla="*/ 244 w 957"/>
                <a:gd name="T3" fmla="*/ 561 h 664"/>
                <a:gd name="T4" fmla="*/ 435 w 957"/>
                <a:gd name="T5" fmla="*/ 564 h 664"/>
                <a:gd name="T6" fmla="*/ 498 w 957"/>
                <a:gd name="T7" fmla="*/ 519 h 664"/>
                <a:gd name="T8" fmla="*/ 620 w 957"/>
                <a:gd name="T9" fmla="*/ 664 h 664"/>
                <a:gd name="T10" fmla="*/ 918 w 957"/>
                <a:gd name="T11" fmla="*/ 376 h 664"/>
                <a:gd name="T12" fmla="*/ 957 w 957"/>
                <a:gd name="T13" fmla="*/ 331 h 664"/>
                <a:gd name="T14" fmla="*/ 938 w 957"/>
                <a:gd name="T15" fmla="*/ 198 h 664"/>
                <a:gd name="T16" fmla="*/ 738 w 957"/>
                <a:gd name="T17" fmla="*/ 17 h 664"/>
                <a:gd name="T18" fmla="*/ 516 w 957"/>
                <a:gd name="T19" fmla="*/ 24 h 664"/>
                <a:gd name="T20" fmla="*/ 507 w 957"/>
                <a:gd name="T21" fmla="*/ 52 h 664"/>
                <a:gd name="T22" fmla="*/ 379 w 957"/>
                <a:gd name="T23" fmla="*/ 63 h 664"/>
                <a:gd name="T24" fmla="*/ 279 w 957"/>
                <a:gd name="T25" fmla="*/ 0 h 664"/>
                <a:gd name="T26" fmla="*/ 251 w 957"/>
                <a:gd name="T27" fmla="*/ 0 h 664"/>
                <a:gd name="T28" fmla="*/ 115 w 957"/>
                <a:gd name="T29" fmla="*/ 85 h 664"/>
                <a:gd name="T30" fmla="*/ 0 w 957"/>
                <a:gd name="T31" fmla="*/ 246 h 664"/>
                <a:gd name="T32" fmla="*/ 15 w 957"/>
                <a:gd name="T33" fmla="*/ 318 h 664"/>
                <a:gd name="T34" fmla="*/ 79 w 957"/>
                <a:gd name="T35" fmla="*/ 428 h 664"/>
                <a:gd name="T36" fmla="*/ 80 w 957"/>
                <a:gd name="T37" fmla="*/ 454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57" h="664">
                  <a:moveTo>
                    <a:pt x="80" y="454"/>
                  </a:moveTo>
                  <a:lnTo>
                    <a:pt x="244" y="561"/>
                  </a:lnTo>
                  <a:lnTo>
                    <a:pt x="435" y="564"/>
                  </a:lnTo>
                  <a:lnTo>
                    <a:pt x="498" y="519"/>
                  </a:lnTo>
                  <a:lnTo>
                    <a:pt x="620" y="664"/>
                  </a:lnTo>
                  <a:lnTo>
                    <a:pt x="918" y="376"/>
                  </a:lnTo>
                  <a:lnTo>
                    <a:pt x="957" y="331"/>
                  </a:lnTo>
                  <a:lnTo>
                    <a:pt x="938" y="198"/>
                  </a:lnTo>
                  <a:lnTo>
                    <a:pt x="738" y="17"/>
                  </a:lnTo>
                  <a:lnTo>
                    <a:pt x="516" y="24"/>
                  </a:lnTo>
                  <a:lnTo>
                    <a:pt x="507" y="52"/>
                  </a:lnTo>
                  <a:lnTo>
                    <a:pt x="379" y="63"/>
                  </a:lnTo>
                  <a:lnTo>
                    <a:pt x="279" y="0"/>
                  </a:lnTo>
                  <a:lnTo>
                    <a:pt x="251" y="0"/>
                  </a:lnTo>
                  <a:lnTo>
                    <a:pt x="115" y="85"/>
                  </a:lnTo>
                  <a:lnTo>
                    <a:pt x="0" y="246"/>
                  </a:lnTo>
                  <a:lnTo>
                    <a:pt x="15" y="318"/>
                  </a:lnTo>
                  <a:lnTo>
                    <a:pt x="79" y="428"/>
                  </a:lnTo>
                  <a:lnTo>
                    <a:pt x="80" y="45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73" name="Freeform 361"/>
            <p:cNvSpPr>
              <a:spLocks/>
            </p:cNvSpPr>
            <p:nvPr/>
          </p:nvSpPr>
          <p:spPr bwMode="auto">
            <a:xfrm>
              <a:off x="8157" y="1965"/>
              <a:ext cx="221" cy="69"/>
            </a:xfrm>
            <a:custGeom>
              <a:avLst/>
              <a:gdLst>
                <a:gd name="T0" fmla="*/ 16 w 1322"/>
                <a:gd name="T1" fmla="*/ 0 h 417"/>
                <a:gd name="T2" fmla="*/ 401 w 1322"/>
                <a:gd name="T3" fmla="*/ 107 h 417"/>
                <a:gd name="T4" fmla="*/ 445 w 1322"/>
                <a:gd name="T5" fmla="*/ 47 h 417"/>
                <a:gd name="T6" fmla="*/ 542 w 1322"/>
                <a:gd name="T7" fmla="*/ 80 h 417"/>
                <a:gd name="T8" fmla="*/ 570 w 1322"/>
                <a:gd name="T9" fmla="*/ 169 h 417"/>
                <a:gd name="T10" fmla="*/ 738 w 1322"/>
                <a:gd name="T11" fmla="*/ 235 h 417"/>
                <a:gd name="T12" fmla="*/ 891 w 1322"/>
                <a:gd name="T13" fmla="*/ 254 h 417"/>
                <a:gd name="T14" fmla="*/ 1273 w 1322"/>
                <a:gd name="T15" fmla="*/ 235 h 417"/>
                <a:gd name="T16" fmla="*/ 1322 w 1322"/>
                <a:gd name="T17" fmla="*/ 287 h 417"/>
                <a:gd name="T18" fmla="*/ 611 w 1322"/>
                <a:gd name="T19" fmla="*/ 398 h 417"/>
                <a:gd name="T20" fmla="*/ 595 w 1322"/>
                <a:gd name="T21" fmla="*/ 304 h 417"/>
                <a:gd name="T22" fmla="*/ 473 w 1322"/>
                <a:gd name="T23" fmla="*/ 343 h 417"/>
                <a:gd name="T24" fmla="*/ 467 w 1322"/>
                <a:gd name="T25" fmla="*/ 415 h 417"/>
                <a:gd name="T26" fmla="*/ 58 w 1322"/>
                <a:gd name="T27" fmla="*/ 417 h 417"/>
                <a:gd name="T28" fmla="*/ 2 w 1322"/>
                <a:gd name="T29" fmla="*/ 334 h 417"/>
                <a:gd name="T30" fmla="*/ 0 w 1322"/>
                <a:gd name="T31" fmla="*/ 237 h 417"/>
                <a:gd name="T32" fmla="*/ 16 w 1322"/>
                <a:gd name="T33" fmla="*/ 0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22" h="417">
                  <a:moveTo>
                    <a:pt x="16" y="0"/>
                  </a:moveTo>
                  <a:lnTo>
                    <a:pt x="401" y="107"/>
                  </a:lnTo>
                  <a:lnTo>
                    <a:pt x="445" y="47"/>
                  </a:lnTo>
                  <a:lnTo>
                    <a:pt x="542" y="80"/>
                  </a:lnTo>
                  <a:lnTo>
                    <a:pt x="570" y="169"/>
                  </a:lnTo>
                  <a:lnTo>
                    <a:pt x="738" y="235"/>
                  </a:lnTo>
                  <a:lnTo>
                    <a:pt x="891" y="254"/>
                  </a:lnTo>
                  <a:lnTo>
                    <a:pt x="1273" y="235"/>
                  </a:lnTo>
                  <a:lnTo>
                    <a:pt x="1322" y="287"/>
                  </a:lnTo>
                  <a:lnTo>
                    <a:pt x="611" y="398"/>
                  </a:lnTo>
                  <a:lnTo>
                    <a:pt x="595" y="304"/>
                  </a:lnTo>
                  <a:lnTo>
                    <a:pt x="473" y="343"/>
                  </a:lnTo>
                  <a:lnTo>
                    <a:pt x="467" y="415"/>
                  </a:lnTo>
                  <a:lnTo>
                    <a:pt x="58" y="417"/>
                  </a:lnTo>
                  <a:lnTo>
                    <a:pt x="2" y="334"/>
                  </a:lnTo>
                  <a:lnTo>
                    <a:pt x="0" y="237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74" name="Freeform 362"/>
            <p:cNvSpPr>
              <a:spLocks/>
            </p:cNvSpPr>
            <p:nvPr/>
          </p:nvSpPr>
          <p:spPr bwMode="auto">
            <a:xfrm>
              <a:off x="8157" y="1965"/>
              <a:ext cx="221" cy="69"/>
            </a:xfrm>
            <a:custGeom>
              <a:avLst/>
              <a:gdLst>
                <a:gd name="T0" fmla="*/ 16 w 1322"/>
                <a:gd name="T1" fmla="*/ 0 h 417"/>
                <a:gd name="T2" fmla="*/ 401 w 1322"/>
                <a:gd name="T3" fmla="*/ 107 h 417"/>
                <a:gd name="T4" fmla="*/ 445 w 1322"/>
                <a:gd name="T5" fmla="*/ 47 h 417"/>
                <a:gd name="T6" fmla="*/ 542 w 1322"/>
                <a:gd name="T7" fmla="*/ 80 h 417"/>
                <a:gd name="T8" fmla="*/ 570 w 1322"/>
                <a:gd name="T9" fmla="*/ 169 h 417"/>
                <a:gd name="T10" fmla="*/ 738 w 1322"/>
                <a:gd name="T11" fmla="*/ 235 h 417"/>
                <a:gd name="T12" fmla="*/ 891 w 1322"/>
                <a:gd name="T13" fmla="*/ 254 h 417"/>
                <a:gd name="T14" fmla="*/ 1273 w 1322"/>
                <a:gd name="T15" fmla="*/ 235 h 417"/>
                <a:gd name="T16" fmla="*/ 1322 w 1322"/>
                <a:gd name="T17" fmla="*/ 287 h 417"/>
                <a:gd name="T18" fmla="*/ 611 w 1322"/>
                <a:gd name="T19" fmla="*/ 398 h 417"/>
                <a:gd name="T20" fmla="*/ 595 w 1322"/>
                <a:gd name="T21" fmla="*/ 304 h 417"/>
                <a:gd name="T22" fmla="*/ 473 w 1322"/>
                <a:gd name="T23" fmla="*/ 343 h 417"/>
                <a:gd name="T24" fmla="*/ 467 w 1322"/>
                <a:gd name="T25" fmla="*/ 415 h 417"/>
                <a:gd name="T26" fmla="*/ 58 w 1322"/>
                <a:gd name="T27" fmla="*/ 417 h 417"/>
                <a:gd name="T28" fmla="*/ 2 w 1322"/>
                <a:gd name="T29" fmla="*/ 334 h 417"/>
                <a:gd name="T30" fmla="*/ 0 w 1322"/>
                <a:gd name="T31" fmla="*/ 237 h 417"/>
                <a:gd name="T32" fmla="*/ 16 w 1322"/>
                <a:gd name="T33" fmla="*/ 0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22" h="417">
                  <a:moveTo>
                    <a:pt x="16" y="0"/>
                  </a:moveTo>
                  <a:lnTo>
                    <a:pt x="401" y="107"/>
                  </a:lnTo>
                  <a:lnTo>
                    <a:pt x="445" y="47"/>
                  </a:lnTo>
                  <a:lnTo>
                    <a:pt x="542" y="80"/>
                  </a:lnTo>
                  <a:lnTo>
                    <a:pt x="570" y="169"/>
                  </a:lnTo>
                  <a:lnTo>
                    <a:pt x="738" y="235"/>
                  </a:lnTo>
                  <a:lnTo>
                    <a:pt x="891" y="254"/>
                  </a:lnTo>
                  <a:lnTo>
                    <a:pt x="1273" y="235"/>
                  </a:lnTo>
                  <a:lnTo>
                    <a:pt x="1322" y="287"/>
                  </a:lnTo>
                  <a:lnTo>
                    <a:pt x="611" y="398"/>
                  </a:lnTo>
                  <a:lnTo>
                    <a:pt x="595" y="304"/>
                  </a:lnTo>
                  <a:lnTo>
                    <a:pt x="473" y="343"/>
                  </a:lnTo>
                  <a:lnTo>
                    <a:pt x="467" y="415"/>
                  </a:lnTo>
                  <a:lnTo>
                    <a:pt x="58" y="417"/>
                  </a:lnTo>
                  <a:lnTo>
                    <a:pt x="2" y="334"/>
                  </a:lnTo>
                  <a:lnTo>
                    <a:pt x="0" y="237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141675" name="Group 363"/>
          <p:cNvGrpSpPr>
            <a:grpSpLocks/>
          </p:cNvGrpSpPr>
          <p:nvPr/>
        </p:nvGrpSpPr>
        <p:grpSpPr bwMode="auto">
          <a:xfrm>
            <a:off x="7188200" y="1536700"/>
            <a:ext cx="1814513" cy="642938"/>
            <a:chOff x="4528" y="968"/>
            <a:chExt cx="1143" cy="405"/>
          </a:xfrm>
        </p:grpSpPr>
        <p:grpSp>
          <p:nvGrpSpPr>
            <p:cNvPr id="141676" name="Group 364"/>
            <p:cNvGrpSpPr>
              <a:grpSpLocks/>
            </p:cNvGrpSpPr>
            <p:nvPr/>
          </p:nvGrpSpPr>
          <p:grpSpPr bwMode="auto">
            <a:xfrm>
              <a:off x="4528" y="968"/>
              <a:ext cx="1143" cy="405"/>
              <a:chOff x="4377" y="1058"/>
              <a:chExt cx="1143" cy="405"/>
            </a:xfrm>
          </p:grpSpPr>
          <p:sp>
            <p:nvSpPr>
              <p:cNvPr id="141677" name="Freeform 365"/>
              <p:cNvSpPr>
                <a:spLocks/>
              </p:cNvSpPr>
              <p:nvPr/>
            </p:nvSpPr>
            <p:spPr bwMode="auto">
              <a:xfrm>
                <a:off x="4638" y="1371"/>
                <a:ext cx="573" cy="64"/>
              </a:xfrm>
              <a:custGeom>
                <a:avLst/>
                <a:gdLst>
                  <a:gd name="T0" fmla="*/ 0 w 603"/>
                  <a:gd name="T1" fmla="*/ 0 h 88"/>
                  <a:gd name="T2" fmla="*/ 162 w 603"/>
                  <a:gd name="T3" fmla="*/ 84 h 88"/>
                  <a:gd name="T4" fmla="*/ 603 w 603"/>
                  <a:gd name="T5" fmla="*/ 8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03" h="88">
                    <a:moveTo>
                      <a:pt x="0" y="0"/>
                    </a:moveTo>
                    <a:lnTo>
                      <a:pt x="162" y="84"/>
                    </a:lnTo>
                    <a:lnTo>
                      <a:pt x="603" y="88"/>
                    </a:lnTo>
                  </a:path>
                </a:pathLst>
              </a:custGeom>
              <a:noFill/>
              <a:ln w="19050" cap="flat" cmpd="sng">
                <a:solidFill>
                  <a:srgbClr val="8FC663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8FC663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451874" name="Text Box 290"/>
              <p:cNvSpPr txBox="1">
                <a:spLocks noChangeArrowheads="1"/>
              </p:cNvSpPr>
              <p:nvPr/>
            </p:nvSpPr>
            <p:spPr bwMode="auto">
              <a:xfrm>
                <a:off x="4771" y="1319"/>
                <a:ext cx="694" cy="1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900">
                    <a:solidFill>
                      <a:srgbClr val="066168"/>
                    </a:solidFill>
                    <a:latin typeface="Verdana" pitchFamily="34" charset="0"/>
                  </a:rPr>
                  <a:t>Fortaleza</a:t>
                </a:r>
              </a:p>
            </p:txBody>
          </p:sp>
          <p:sp>
            <p:nvSpPr>
              <p:cNvPr id="141679" name="Text Box 367"/>
              <p:cNvSpPr txBox="1">
                <a:spLocks noChangeArrowheads="1"/>
              </p:cNvSpPr>
              <p:nvPr/>
            </p:nvSpPr>
            <p:spPr bwMode="auto">
              <a:xfrm>
                <a:off x="4426" y="1058"/>
                <a:ext cx="751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800" b="0">
                    <a:solidFill>
                      <a:srgbClr val="066168"/>
                    </a:solidFill>
                    <a:latin typeface="Verdana" pitchFamily="34" charset="0"/>
                  </a:rPr>
                  <a:t>Porto do Pecém</a:t>
                </a:r>
              </a:p>
            </p:txBody>
          </p:sp>
          <p:pic>
            <p:nvPicPr>
              <p:cNvPr id="141680" name="Picture 368" descr="Imagem3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77" y="1142"/>
                <a:ext cx="162" cy="10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41681" name="Text Box 369"/>
              <p:cNvSpPr txBox="1">
                <a:spLocks noChangeArrowheads="1"/>
              </p:cNvSpPr>
              <p:nvPr/>
            </p:nvSpPr>
            <p:spPr bwMode="auto">
              <a:xfrm>
                <a:off x="4667" y="1171"/>
                <a:ext cx="853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800" b="0">
                    <a:solidFill>
                      <a:srgbClr val="066168"/>
                    </a:solidFill>
                    <a:latin typeface="Verdana" pitchFamily="34" charset="0"/>
                  </a:rPr>
                  <a:t>Porto do Mucuripe</a:t>
                </a:r>
              </a:p>
            </p:txBody>
          </p:sp>
          <p:pic>
            <p:nvPicPr>
              <p:cNvPr id="141682" name="Picture 370" descr="Imagem3"/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41" y="1249"/>
                <a:ext cx="156" cy="10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141683" name="Freeform 371"/>
            <p:cNvSpPr>
              <a:spLocks noChangeAspect="1"/>
            </p:cNvSpPr>
            <p:nvPr/>
          </p:nvSpPr>
          <p:spPr bwMode="auto">
            <a:xfrm>
              <a:off x="4663" y="1249"/>
              <a:ext cx="137" cy="110"/>
            </a:xfrm>
            <a:custGeom>
              <a:avLst/>
              <a:gdLst>
                <a:gd name="T0" fmla="*/ 525 w 926"/>
                <a:gd name="T1" fmla="*/ 750 h 750"/>
                <a:gd name="T2" fmla="*/ 461 w 926"/>
                <a:gd name="T3" fmla="*/ 649 h 750"/>
                <a:gd name="T4" fmla="*/ 339 w 926"/>
                <a:gd name="T5" fmla="*/ 570 h 750"/>
                <a:gd name="T6" fmla="*/ 315 w 926"/>
                <a:gd name="T7" fmla="*/ 543 h 750"/>
                <a:gd name="T8" fmla="*/ 280 w 926"/>
                <a:gd name="T9" fmla="*/ 544 h 750"/>
                <a:gd name="T10" fmla="*/ 270 w 926"/>
                <a:gd name="T11" fmla="*/ 570 h 750"/>
                <a:gd name="T12" fmla="*/ 253 w 926"/>
                <a:gd name="T13" fmla="*/ 566 h 750"/>
                <a:gd name="T14" fmla="*/ 0 w 926"/>
                <a:gd name="T15" fmla="*/ 354 h 750"/>
                <a:gd name="T16" fmla="*/ 148 w 926"/>
                <a:gd name="T17" fmla="*/ 198 h 750"/>
                <a:gd name="T18" fmla="*/ 156 w 926"/>
                <a:gd name="T19" fmla="*/ 158 h 750"/>
                <a:gd name="T20" fmla="*/ 92 w 926"/>
                <a:gd name="T21" fmla="*/ 106 h 750"/>
                <a:gd name="T22" fmla="*/ 96 w 926"/>
                <a:gd name="T23" fmla="*/ 42 h 750"/>
                <a:gd name="T24" fmla="*/ 186 w 926"/>
                <a:gd name="T25" fmla="*/ 40 h 750"/>
                <a:gd name="T26" fmla="*/ 222 w 926"/>
                <a:gd name="T27" fmla="*/ 0 h 750"/>
                <a:gd name="T28" fmla="*/ 418 w 926"/>
                <a:gd name="T29" fmla="*/ 89 h 750"/>
                <a:gd name="T30" fmla="*/ 492 w 926"/>
                <a:gd name="T31" fmla="*/ 82 h 750"/>
                <a:gd name="T32" fmla="*/ 613 w 926"/>
                <a:gd name="T33" fmla="*/ 124 h 750"/>
                <a:gd name="T34" fmla="*/ 643 w 926"/>
                <a:gd name="T35" fmla="*/ 38 h 750"/>
                <a:gd name="T36" fmla="*/ 742 w 926"/>
                <a:gd name="T37" fmla="*/ 179 h 750"/>
                <a:gd name="T38" fmla="*/ 926 w 926"/>
                <a:gd name="T39" fmla="*/ 476 h 750"/>
                <a:gd name="T40" fmla="*/ 859 w 926"/>
                <a:gd name="T41" fmla="*/ 481 h 750"/>
                <a:gd name="T42" fmla="*/ 856 w 926"/>
                <a:gd name="T43" fmla="*/ 467 h 750"/>
                <a:gd name="T44" fmla="*/ 828 w 926"/>
                <a:gd name="T45" fmla="*/ 441 h 750"/>
                <a:gd name="T46" fmla="*/ 772 w 926"/>
                <a:gd name="T47" fmla="*/ 432 h 750"/>
                <a:gd name="T48" fmla="*/ 761 w 926"/>
                <a:gd name="T49" fmla="*/ 458 h 750"/>
                <a:gd name="T50" fmla="*/ 764 w 926"/>
                <a:gd name="T51" fmla="*/ 544 h 750"/>
                <a:gd name="T52" fmla="*/ 737 w 926"/>
                <a:gd name="T53" fmla="*/ 575 h 750"/>
                <a:gd name="T54" fmla="*/ 715 w 926"/>
                <a:gd name="T55" fmla="*/ 585 h 750"/>
                <a:gd name="T56" fmla="*/ 678 w 926"/>
                <a:gd name="T57" fmla="*/ 562 h 750"/>
                <a:gd name="T58" fmla="*/ 633 w 926"/>
                <a:gd name="T59" fmla="*/ 594 h 750"/>
                <a:gd name="T60" fmla="*/ 525 w 926"/>
                <a:gd name="T61" fmla="*/ 750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26" h="750">
                  <a:moveTo>
                    <a:pt x="525" y="750"/>
                  </a:moveTo>
                  <a:lnTo>
                    <a:pt x="461" y="649"/>
                  </a:lnTo>
                  <a:lnTo>
                    <a:pt x="339" y="570"/>
                  </a:lnTo>
                  <a:lnTo>
                    <a:pt x="315" y="543"/>
                  </a:lnTo>
                  <a:lnTo>
                    <a:pt x="280" y="544"/>
                  </a:lnTo>
                  <a:lnTo>
                    <a:pt x="270" y="570"/>
                  </a:lnTo>
                  <a:lnTo>
                    <a:pt x="253" y="566"/>
                  </a:lnTo>
                  <a:lnTo>
                    <a:pt x="0" y="354"/>
                  </a:lnTo>
                  <a:lnTo>
                    <a:pt x="148" y="198"/>
                  </a:lnTo>
                  <a:lnTo>
                    <a:pt x="156" y="158"/>
                  </a:lnTo>
                  <a:lnTo>
                    <a:pt x="92" y="106"/>
                  </a:lnTo>
                  <a:lnTo>
                    <a:pt x="96" y="42"/>
                  </a:lnTo>
                  <a:lnTo>
                    <a:pt x="186" y="40"/>
                  </a:lnTo>
                  <a:lnTo>
                    <a:pt x="222" y="0"/>
                  </a:lnTo>
                  <a:lnTo>
                    <a:pt x="418" y="89"/>
                  </a:lnTo>
                  <a:lnTo>
                    <a:pt x="492" y="82"/>
                  </a:lnTo>
                  <a:lnTo>
                    <a:pt x="613" y="124"/>
                  </a:lnTo>
                  <a:lnTo>
                    <a:pt x="643" y="38"/>
                  </a:lnTo>
                  <a:lnTo>
                    <a:pt x="742" y="179"/>
                  </a:lnTo>
                  <a:lnTo>
                    <a:pt x="926" y="476"/>
                  </a:lnTo>
                  <a:lnTo>
                    <a:pt x="859" y="481"/>
                  </a:lnTo>
                  <a:lnTo>
                    <a:pt x="856" y="467"/>
                  </a:lnTo>
                  <a:lnTo>
                    <a:pt x="828" y="441"/>
                  </a:lnTo>
                  <a:lnTo>
                    <a:pt x="772" y="432"/>
                  </a:lnTo>
                  <a:lnTo>
                    <a:pt x="761" y="458"/>
                  </a:lnTo>
                  <a:lnTo>
                    <a:pt x="764" y="544"/>
                  </a:lnTo>
                  <a:lnTo>
                    <a:pt x="737" y="575"/>
                  </a:lnTo>
                  <a:lnTo>
                    <a:pt x="715" y="585"/>
                  </a:lnTo>
                  <a:lnTo>
                    <a:pt x="678" y="562"/>
                  </a:lnTo>
                  <a:lnTo>
                    <a:pt x="633" y="594"/>
                  </a:lnTo>
                  <a:lnTo>
                    <a:pt x="525" y="750"/>
                  </a:lnTo>
                  <a:close/>
                </a:path>
              </a:pathLst>
            </a:custGeom>
            <a:noFill/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fol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1684" name="Freeform 372"/>
            <p:cNvSpPr>
              <a:spLocks noChangeAspect="1"/>
            </p:cNvSpPr>
            <p:nvPr/>
          </p:nvSpPr>
          <p:spPr bwMode="auto">
            <a:xfrm>
              <a:off x="4663" y="1249"/>
              <a:ext cx="137" cy="110"/>
            </a:xfrm>
            <a:custGeom>
              <a:avLst/>
              <a:gdLst>
                <a:gd name="T0" fmla="*/ 525 w 926"/>
                <a:gd name="T1" fmla="*/ 750 h 750"/>
                <a:gd name="T2" fmla="*/ 461 w 926"/>
                <a:gd name="T3" fmla="*/ 649 h 750"/>
                <a:gd name="T4" fmla="*/ 339 w 926"/>
                <a:gd name="T5" fmla="*/ 570 h 750"/>
                <a:gd name="T6" fmla="*/ 315 w 926"/>
                <a:gd name="T7" fmla="*/ 543 h 750"/>
                <a:gd name="T8" fmla="*/ 280 w 926"/>
                <a:gd name="T9" fmla="*/ 544 h 750"/>
                <a:gd name="T10" fmla="*/ 270 w 926"/>
                <a:gd name="T11" fmla="*/ 570 h 750"/>
                <a:gd name="T12" fmla="*/ 253 w 926"/>
                <a:gd name="T13" fmla="*/ 566 h 750"/>
                <a:gd name="T14" fmla="*/ 0 w 926"/>
                <a:gd name="T15" fmla="*/ 354 h 750"/>
                <a:gd name="T16" fmla="*/ 148 w 926"/>
                <a:gd name="T17" fmla="*/ 198 h 750"/>
                <a:gd name="T18" fmla="*/ 156 w 926"/>
                <a:gd name="T19" fmla="*/ 158 h 750"/>
                <a:gd name="T20" fmla="*/ 92 w 926"/>
                <a:gd name="T21" fmla="*/ 106 h 750"/>
                <a:gd name="T22" fmla="*/ 96 w 926"/>
                <a:gd name="T23" fmla="*/ 42 h 750"/>
                <a:gd name="T24" fmla="*/ 186 w 926"/>
                <a:gd name="T25" fmla="*/ 40 h 750"/>
                <a:gd name="T26" fmla="*/ 222 w 926"/>
                <a:gd name="T27" fmla="*/ 0 h 750"/>
                <a:gd name="T28" fmla="*/ 418 w 926"/>
                <a:gd name="T29" fmla="*/ 89 h 750"/>
                <a:gd name="T30" fmla="*/ 492 w 926"/>
                <a:gd name="T31" fmla="*/ 82 h 750"/>
                <a:gd name="T32" fmla="*/ 613 w 926"/>
                <a:gd name="T33" fmla="*/ 124 h 750"/>
                <a:gd name="T34" fmla="*/ 643 w 926"/>
                <a:gd name="T35" fmla="*/ 38 h 750"/>
                <a:gd name="T36" fmla="*/ 742 w 926"/>
                <a:gd name="T37" fmla="*/ 179 h 750"/>
                <a:gd name="T38" fmla="*/ 926 w 926"/>
                <a:gd name="T39" fmla="*/ 476 h 750"/>
                <a:gd name="T40" fmla="*/ 859 w 926"/>
                <a:gd name="T41" fmla="*/ 481 h 750"/>
                <a:gd name="T42" fmla="*/ 856 w 926"/>
                <a:gd name="T43" fmla="*/ 467 h 750"/>
                <a:gd name="T44" fmla="*/ 828 w 926"/>
                <a:gd name="T45" fmla="*/ 441 h 750"/>
                <a:gd name="T46" fmla="*/ 772 w 926"/>
                <a:gd name="T47" fmla="*/ 432 h 750"/>
                <a:gd name="T48" fmla="*/ 761 w 926"/>
                <a:gd name="T49" fmla="*/ 458 h 750"/>
                <a:gd name="T50" fmla="*/ 764 w 926"/>
                <a:gd name="T51" fmla="*/ 544 h 750"/>
                <a:gd name="T52" fmla="*/ 737 w 926"/>
                <a:gd name="T53" fmla="*/ 575 h 750"/>
                <a:gd name="T54" fmla="*/ 715 w 926"/>
                <a:gd name="T55" fmla="*/ 585 h 750"/>
                <a:gd name="T56" fmla="*/ 678 w 926"/>
                <a:gd name="T57" fmla="*/ 562 h 750"/>
                <a:gd name="T58" fmla="*/ 633 w 926"/>
                <a:gd name="T59" fmla="*/ 594 h 750"/>
                <a:gd name="T60" fmla="*/ 525 w 926"/>
                <a:gd name="T61" fmla="*/ 750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26" h="750">
                  <a:moveTo>
                    <a:pt x="525" y="750"/>
                  </a:moveTo>
                  <a:lnTo>
                    <a:pt x="461" y="649"/>
                  </a:lnTo>
                  <a:lnTo>
                    <a:pt x="339" y="570"/>
                  </a:lnTo>
                  <a:lnTo>
                    <a:pt x="315" y="543"/>
                  </a:lnTo>
                  <a:lnTo>
                    <a:pt x="280" y="544"/>
                  </a:lnTo>
                  <a:lnTo>
                    <a:pt x="270" y="570"/>
                  </a:lnTo>
                  <a:lnTo>
                    <a:pt x="253" y="566"/>
                  </a:lnTo>
                  <a:lnTo>
                    <a:pt x="0" y="354"/>
                  </a:lnTo>
                  <a:lnTo>
                    <a:pt x="148" y="198"/>
                  </a:lnTo>
                  <a:lnTo>
                    <a:pt x="156" y="158"/>
                  </a:lnTo>
                  <a:lnTo>
                    <a:pt x="92" y="106"/>
                  </a:lnTo>
                  <a:lnTo>
                    <a:pt x="96" y="42"/>
                  </a:lnTo>
                  <a:lnTo>
                    <a:pt x="186" y="40"/>
                  </a:lnTo>
                  <a:lnTo>
                    <a:pt x="222" y="0"/>
                  </a:lnTo>
                  <a:lnTo>
                    <a:pt x="418" y="89"/>
                  </a:lnTo>
                  <a:lnTo>
                    <a:pt x="492" y="82"/>
                  </a:lnTo>
                  <a:lnTo>
                    <a:pt x="613" y="124"/>
                  </a:lnTo>
                  <a:lnTo>
                    <a:pt x="643" y="38"/>
                  </a:lnTo>
                  <a:lnTo>
                    <a:pt x="742" y="179"/>
                  </a:lnTo>
                  <a:lnTo>
                    <a:pt x="926" y="476"/>
                  </a:lnTo>
                  <a:lnTo>
                    <a:pt x="859" y="481"/>
                  </a:lnTo>
                  <a:lnTo>
                    <a:pt x="856" y="467"/>
                  </a:lnTo>
                  <a:lnTo>
                    <a:pt x="828" y="441"/>
                  </a:lnTo>
                  <a:lnTo>
                    <a:pt x="772" y="432"/>
                  </a:lnTo>
                  <a:lnTo>
                    <a:pt x="761" y="458"/>
                  </a:lnTo>
                  <a:lnTo>
                    <a:pt x="764" y="544"/>
                  </a:lnTo>
                  <a:lnTo>
                    <a:pt x="737" y="575"/>
                  </a:lnTo>
                  <a:lnTo>
                    <a:pt x="715" y="585"/>
                  </a:lnTo>
                  <a:lnTo>
                    <a:pt x="678" y="562"/>
                  </a:lnTo>
                  <a:lnTo>
                    <a:pt x="633" y="594"/>
                  </a:lnTo>
                  <a:lnTo>
                    <a:pt x="525" y="750"/>
                  </a:lnTo>
                  <a:close/>
                </a:path>
              </a:pathLst>
            </a:custGeom>
            <a:noFill/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fol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141685" name="Rectangle 373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FRUTICULTURA NO CEARÁ</a:t>
            </a:r>
          </a:p>
        </p:txBody>
      </p:sp>
      <p:sp>
        <p:nvSpPr>
          <p:cNvPr id="141686" name="Text Box 374"/>
          <p:cNvSpPr txBox="1">
            <a:spLocks noChangeArrowheads="1"/>
          </p:cNvSpPr>
          <p:nvPr/>
        </p:nvSpPr>
        <p:spPr bwMode="auto">
          <a:xfrm rot="5400000" flipH="1">
            <a:off x="7839869" y="4887119"/>
            <a:ext cx="2441575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pt-BR" sz="800">
                <a:solidFill>
                  <a:srgbClr val="066168"/>
                </a:solidFill>
                <a:latin typeface="Verdana" pitchFamily="34" charset="0"/>
              </a:rPr>
              <a:t>Fonte: IBGE/2011 | Elaboração: ADECE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141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300"/>
                                        <p:tgtEl>
                                          <p:spTgt spid="141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iterate type="wd">
                                    <p:tmPct val="2023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141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34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300"/>
                                        <p:tgtEl>
                                          <p:spTgt spid="141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3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141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300"/>
                                        <p:tgtEl>
                                          <p:spTgt spid="141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3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300"/>
                                        <p:tgtEl>
                                          <p:spTgt spid="1413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40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300"/>
                                        <p:tgtEl>
                                          <p:spTgt spid="1413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4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300"/>
                                        <p:tgtEl>
                                          <p:spTgt spid="141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47" presetClass="entr" presetSubtype="0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13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413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413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3" presetClass="entr" presetSubtype="16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413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413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6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300"/>
                                        <p:tgtEl>
                                          <p:spTgt spid="1416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1316" grpId="0"/>
      <p:bldP spid="141317" grpId="0" animBg="1"/>
      <p:bldP spid="141318" grpId="0"/>
      <p:bldP spid="141319" grpId="0"/>
      <p:bldP spid="141320" grpId="0"/>
      <p:bldP spid="141321" grpId="0"/>
      <p:bldP spid="141322" grpId="0" animBg="1"/>
      <p:bldP spid="141323" grpId="0" animBg="1"/>
      <p:bldP spid="141324" grpId="0" animBg="1"/>
      <p:bldP spid="141686" grpId="0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362" name="Picture 2" descr="Mapa_CE_peso baixo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9925" y="1006475"/>
            <a:ext cx="4308475" cy="5149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3363" name="Rectangle 3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43364" name="Text Box 4"/>
          <p:cNvSpPr txBox="1">
            <a:spLocks noChangeArrowheads="1"/>
          </p:cNvSpPr>
          <p:nvPr/>
        </p:nvSpPr>
        <p:spPr bwMode="auto">
          <a:xfrm>
            <a:off x="246063" y="1036638"/>
            <a:ext cx="4541837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PRODUÇÃO DE CASTANHA DE CAJU </a:t>
            </a:r>
            <a:r>
              <a:rPr lang="pt-BR" sz="1200">
                <a:solidFill>
                  <a:srgbClr val="066168"/>
                </a:solidFill>
                <a:latin typeface="Verdana" pitchFamily="34" charset="0"/>
              </a:rPr>
              <a:t>(</a:t>
            </a:r>
            <a:r>
              <a:rPr lang="pt-BR" sz="1000">
                <a:solidFill>
                  <a:srgbClr val="066168"/>
                </a:solidFill>
                <a:latin typeface="Verdana" pitchFamily="34" charset="0"/>
              </a:rPr>
              <a:t>ANÃO</a:t>
            </a:r>
            <a:r>
              <a:rPr lang="pt-BR" sz="1200">
                <a:solidFill>
                  <a:srgbClr val="066168"/>
                </a:solidFill>
                <a:latin typeface="Verdana" pitchFamily="34" charset="0"/>
              </a:rPr>
              <a:t>)</a:t>
            </a:r>
          </a:p>
        </p:txBody>
      </p:sp>
      <p:sp>
        <p:nvSpPr>
          <p:cNvPr id="143365" name="Rectangle 5"/>
          <p:cNvSpPr>
            <a:spLocks noChangeArrowheads="1"/>
          </p:cNvSpPr>
          <p:nvPr/>
        </p:nvSpPr>
        <p:spPr bwMode="auto">
          <a:xfrm>
            <a:off x="-36513" y="1063625"/>
            <a:ext cx="250826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43366" name="Text Box 6"/>
          <p:cNvSpPr txBox="1">
            <a:spLocks noChangeArrowheads="1"/>
          </p:cNvSpPr>
          <p:nvPr/>
        </p:nvSpPr>
        <p:spPr bwMode="auto">
          <a:xfrm>
            <a:off x="117475" y="1412875"/>
            <a:ext cx="4814888" cy="33988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700" dirty="0">
                <a:solidFill>
                  <a:srgbClr val="066168"/>
                </a:solidFill>
                <a:latin typeface="Verdana" pitchFamily="34" charset="0"/>
              </a:rPr>
              <a:t>117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 municípios:</a:t>
            </a:r>
          </a:p>
          <a:p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Maranguape, Irauçuba, Massapê, Caucaia, Beberibe, </a:t>
            </a:r>
            <a:r>
              <a:rPr lang="pt-BR" sz="1000" b="0" dirty="0" err="1">
                <a:solidFill>
                  <a:srgbClr val="066168"/>
                </a:solidFill>
                <a:latin typeface="Verdana" pitchFamily="34" charset="0"/>
              </a:rPr>
              <a:t>Banabuiu</a:t>
            </a:r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, Milagres, Mauriti, </a:t>
            </a:r>
            <a:r>
              <a:rPr lang="pt-BR" sz="1000" b="0" dirty="0" smtClean="0">
                <a:solidFill>
                  <a:srgbClr val="066168"/>
                </a:solidFill>
                <a:latin typeface="Verdana" pitchFamily="34" charset="0"/>
              </a:rPr>
              <a:t>Brejo Santo, </a:t>
            </a:r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Pentecoste, Aurora, </a:t>
            </a:r>
            <a:r>
              <a:rPr lang="pt-BR" sz="1000" b="0" dirty="0" err="1" smtClean="0">
                <a:solidFill>
                  <a:srgbClr val="066168"/>
                </a:solidFill>
                <a:latin typeface="Verdana" pitchFamily="34" charset="0"/>
              </a:rPr>
              <a:t>Itapajé</a:t>
            </a:r>
            <a:r>
              <a:rPr lang="pt-BR" sz="1000" b="0" dirty="0" smtClean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000" b="0" dirty="0" err="1">
                <a:solidFill>
                  <a:srgbClr val="066168"/>
                </a:solidFill>
                <a:latin typeface="Verdana" pitchFamily="34" charset="0"/>
              </a:rPr>
              <a:t>Jaguaribara</a:t>
            </a:r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, Senador Pompeu, Russas, </a:t>
            </a:r>
            <a:r>
              <a:rPr lang="pt-BR" sz="1000" b="0" dirty="0" err="1">
                <a:solidFill>
                  <a:srgbClr val="066168"/>
                </a:solidFill>
                <a:latin typeface="Verdana" pitchFamily="34" charset="0"/>
              </a:rPr>
              <a:t>Palhano</a:t>
            </a:r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, Fortim, Jaguaruana, </a:t>
            </a:r>
            <a:r>
              <a:rPr lang="pt-BR" sz="1000" b="0" dirty="0" err="1">
                <a:solidFill>
                  <a:srgbClr val="066168"/>
                </a:solidFill>
                <a:latin typeface="Verdana" pitchFamily="34" charset="0"/>
              </a:rPr>
              <a:t>Itaiçaba</a:t>
            </a:r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000" b="0" dirty="0" err="1" smtClean="0">
                <a:solidFill>
                  <a:srgbClr val="066168"/>
                </a:solidFill>
                <a:latin typeface="Verdana" pitchFamily="34" charset="0"/>
              </a:rPr>
              <a:t>Icapuí</a:t>
            </a:r>
            <a:r>
              <a:rPr lang="pt-BR" sz="1000" b="0" dirty="0" smtClean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Paracuru, Salitre, Redenção, </a:t>
            </a:r>
            <a:r>
              <a:rPr lang="pt-BR" sz="1000" b="0" dirty="0" err="1">
                <a:solidFill>
                  <a:srgbClr val="066168"/>
                </a:solidFill>
                <a:latin typeface="Verdana" pitchFamily="34" charset="0"/>
              </a:rPr>
              <a:t>Quiterianópolis</a:t>
            </a:r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000" b="0" dirty="0" err="1">
                <a:solidFill>
                  <a:srgbClr val="066168"/>
                </a:solidFill>
                <a:latin typeface="Verdana" pitchFamily="34" charset="0"/>
              </a:rPr>
              <a:t>Potiretama</a:t>
            </a:r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, Itaitinga, </a:t>
            </a:r>
            <a:r>
              <a:rPr lang="pt-BR" sz="1000" b="0" dirty="0" err="1">
                <a:solidFill>
                  <a:srgbClr val="066168"/>
                </a:solidFill>
                <a:latin typeface="Verdana" pitchFamily="34" charset="0"/>
              </a:rPr>
              <a:t>Ipaporanga</a:t>
            </a:r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, Ibicuitinga, </a:t>
            </a:r>
            <a:r>
              <a:rPr lang="pt-BR" sz="1000" b="0" dirty="0" err="1">
                <a:solidFill>
                  <a:srgbClr val="066168"/>
                </a:solidFill>
                <a:latin typeface="Verdana" pitchFamily="34" charset="0"/>
              </a:rPr>
              <a:t>Apuiarés</a:t>
            </a:r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, Paraipaba, Quixadá, Aracati, Umirim, São </a:t>
            </a:r>
            <a:r>
              <a:rPr lang="pt-BR" sz="1000" b="0" dirty="0" err="1">
                <a:solidFill>
                  <a:srgbClr val="066168"/>
                </a:solidFill>
                <a:latin typeface="Verdana" pitchFamily="34" charset="0"/>
              </a:rPr>
              <a:t>Luis</a:t>
            </a:r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 do </a:t>
            </a:r>
            <a:r>
              <a:rPr lang="pt-BR" sz="1000" b="0" dirty="0" err="1">
                <a:solidFill>
                  <a:srgbClr val="066168"/>
                </a:solidFill>
                <a:latin typeface="Verdana" pitchFamily="34" charset="0"/>
              </a:rPr>
              <a:t>Curu</a:t>
            </a:r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, Cascavel, São Gonçalo </a:t>
            </a:r>
          </a:p>
          <a:p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do Amarante, Pires Ferreira, Ipueiras, Guaraciaba do Norte, </a:t>
            </a:r>
            <a:r>
              <a:rPr lang="pt-BR" sz="1000" b="0" dirty="0" err="1">
                <a:solidFill>
                  <a:srgbClr val="066168"/>
                </a:solidFill>
                <a:latin typeface="Verdana" pitchFamily="34" charset="0"/>
              </a:rPr>
              <a:t>Croatá</a:t>
            </a:r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, Itarema, Caridade, </a:t>
            </a:r>
            <a:r>
              <a:rPr lang="pt-BR" sz="1000" b="0" dirty="0" err="1">
                <a:solidFill>
                  <a:srgbClr val="066168"/>
                </a:solidFill>
                <a:latin typeface="Verdana" pitchFamily="34" charset="0"/>
              </a:rPr>
              <a:t>Jijoca</a:t>
            </a:r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 de Jericoacoara, Limoeiro do Norte, Madalena, Marco, </a:t>
            </a:r>
            <a:r>
              <a:rPr lang="pt-BR" sz="1000" b="0" dirty="0" err="1">
                <a:solidFill>
                  <a:srgbClr val="066168"/>
                </a:solidFill>
                <a:latin typeface="Verdana" pitchFamily="34" charset="0"/>
              </a:rPr>
              <a:t>Itatira</a:t>
            </a:r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, Itapipoca, Hidrolândia, Forquilha, </a:t>
            </a:r>
            <a:r>
              <a:rPr lang="pt-BR" sz="1000" b="0" dirty="0" err="1">
                <a:solidFill>
                  <a:srgbClr val="066168"/>
                </a:solidFill>
                <a:latin typeface="Verdana" pitchFamily="34" charset="0"/>
              </a:rPr>
              <a:t>Alcântaras</a:t>
            </a:r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, Farias Brito, Tianguá, Pacajus, Sobral, </a:t>
            </a:r>
            <a:r>
              <a:rPr lang="pt-BR" sz="1000" b="0" dirty="0" smtClean="0">
                <a:solidFill>
                  <a:srgbClr val="066168"/>
                </a:solidFill>
                <a:latin typeface="Verdana" pitchFamily="34" charset="0"/>
              </a:rPr>
              <a:t>Viçosa do Ceará, </a:t>
            </a:r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Potengi, São Benedito, Reriutaba, Ipu, Ibiapina, </a:t>
            </a:r>
            <a:r>
              <a:rPr lang="pt-BR" sz="1000" b="0" dirty="0" err="1">
                <a:solidFill>
                  <a:srgbClr val="066168"/>
                </a:solidFill>
                <a:latin typeface="Verdana" pitchFamily="34" charset="0"/>
              </a:rPr>
              <a:t>Frecheirinha</a:t>
            </a:r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, Carnaubal, Miraíma, Monsenhor </a:t>
            </a:r>
            <a:r>
              <a:rPr lang="pt-BR" sz="1000" b="0" dirty="0" err="1">
                <a:solidFill>
                  <a:srgbClr val="066168"/>
                </a:solidFill>
                <a:latin typeface="Verdana" pitchFamily="34" charset="0"/>
              </a:rPr>
              <a:t>Tabosa</a:t>
            </a:r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, Morada Nova, Morrinhos, Nova Olinda, </a:t>
            </a:r>
            <a:r>
              <a:rPr lang="pt-BR" sz="1000" b="0" dirty="0" smtClean="0">
                <a:solidFill>
                  <a:srgbClr val="066168"/>
                </a:solidFill>
                <a:latin typeface="Verdana" pitchFamily="34" charset="0"/>
              </a:rPr>
              <a:t>Nova </a:t>
            </a:r>
            <a:r>
              <a:rPr lang="pt-BR" sz="1000" b="0" dirty="0" smtClean="0">
                <a:solidFill>
                  <a:srgbClr val="066168"/>
                </a:solidFill>
                <a:latin typeface="Verdana" pitchFamily="34" charset="0"/>
              </a:rPr>
              <a:t>Russas, </a:t>
            </a:r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Novo Oriente, Parambu, </a:t>
            </a:r>
            <a:r>
              <a:rPr lang="pt-BR" sz="1000" b="0" dirty="0" smtClean="0">
                <a:solidFill>
                  <a:srgbClr val="066168"/>
                </a:solidFill>
                <a:latin typeface="Verdana" pitchFamily="34" charset="0"/>
              </a:rPr>
              <a:t>Milhã, </a:t>
            </a:r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Meruoca, </a:t>
            </a:r>
            <a:r>
              <a:rPr lang="pt-BR" sz="1000" b="0" dirty="0" err="1">
                <a:solidFill>
                  <a:srgbClr val="066168"/>
                </a:solidFill>
                <a:latin typeface="Verdana" pitchFamily="34" charset="0"/>
              </a:rPr>
              <a:t>Paramoti</a:t>
            </a:r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, Varjota, </a:t>
            </a:r>
            <a:r>
              <a:rPr lang="pt-BR" sz="1000" b="0" dirty="0" err="1">
                <a:solidFill>
                  <a:srgbClr val="066168"/>
                </a:solidFill>
                <a:latin typeface="Verdana" pitchFamily="34" charset="0"/>
              </a:rPr>
              <a:t>Pindoretama</a:t>
            </a:r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000" b="0" dirty="0" err="1">
                <a:solidFill>
                  <a:srgbClr val="066168"/>
                </a:solidFill>
                <a:latin typeface="Verdana" pitchFamily="34" charset="0"/>
              </a:rPr>
              <a:t>Poranga</a:t>
            </a:r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, Ubajara, Cariré, Santana do </a:t>
            </a:r>
            <a:r>
              <a:rPr lang="pt-BR" sz="1000" b="0" dirty="0" smtClean="0">
                <a:solidFill>
                  <a:srgbClr val="066168"/>
                </a:solidFill>
                <a:latin typeface="Verdana" pitchFamily="34" charset="0"/>
              </a:rPr>
              <a:t>Acaraú, </a:t>
            </a:r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Tamboril, Santana do Cariri, Santa Quitéria, Senador Sá, Aracoiaba, Horizonte, Tarrafas, Barreira, Antonina do Norte, Aquiraz, </a:t>
            </a:r>
            <a:r>
              <a:rPr lang="pt-BR" sz="1000" b="0" dirty="0" err="1">
                <a:solidFill>
                  <a:srgbClr val="066168"/>
                </a:solidFill>
                <a:latin typeface="Verdana" pitchFamily="34" charset="0"/>
              </a:rPr>
              <a:t>Ararendá</a:t>
            </a:r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, Araripe, Tabuleiro do Norte, Assaré, Altaneira, </a:t>
            </a:r>
            <a:r>
              <a:rPr lang="pt-BR" sz="1000" b="0" dirty="0" smtClean="0">
                <a:solidFill>
                  <a:srgbClr val="066168"/>
                </a:solidFill>
                <a:latin typeface="Verdana" pitchFamily="34" charset="0"/>
              </a:rPr>
              <a:t>Bela Cruz, Boa Viagem, </a:t>
            </a:r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Campos Sales, Tauá, Trairi, </a:t>
            </a:r>
            <a:r>
              <a:rPr lang="pt-BR" sz="1000" b="0" dirty="0" err="1">
                <a:solidFill>
                  <a:srgbClr val="066168"/>
                </a:solidFill>
                <a:latin typeface="Verdana" pitchFamily="34" charset="0"/>
              </a:rPr>
              <a:t>Tururu</a:t>
            </a:r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, Amontada, Várzea Alegre, Alto Santo, Acarape, Acaraú, </a:t>
            </a:r>
            <a:r>
              <a:rPr lang="pt-BR" sz="1000" b="0" dirty="0" err="1">
                <a:solidFill>
                  <a:srgbClr val="066168"/>
                </a:solidFill>
                <a:latin typeface="Verdana" pitchFamily="34" charset="0"/>
              </a:rPr>
              <a:t>Aiuaba</a:t>
            </a:r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, Canindé, </a:t>
            </a:r>
            <a:r>
              <a:rPr lang="pt-BR" sz="1000" b="0" dirty="0" err="1" smtClean="0">
                <a:solidFill>
                  <a:srgbClr val="066168"/>
                </a:solidFill>
                <a:latin typeface="Verdana" pitchFamily="34" charset="0"/>
              </a:rPr>
              <a:t>Uruoca</a:t>
            </a:r>
            <a:r>
              <a:rPr lang="pt-BR" sz="1000" b="0" dirty="0" smtClean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São João do Jaguaribe, Cruz, Crato, </a:t>
            </a:r>
            <a:r>
              <a:rPr lang="pt-BR" sz="1000" b="0" dirty="0" smtClean="0">
                <a:solidFill>
                  <a:srgbClr val="066168"/>
                </a:solidFill>
                <a:latin typeface="Verdana" pitchFamily="34" charset="0"/>
              </a:rPr>
              <a:t>Crateús, </a:t>
            </a:r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Catunda, Ocara, Chorozinho, General Sampaio</a:t>
            </a:r>
          </a:p>
        </p:txBody>
      </p:sp>
      <p:sp>
        <p:nvSpPr>
          <p:cNvPr id="143367" name="Text Box 7"/>
          <p:cNvSpPr txBox="1">
            <a:spLocks noChangeArrowheads="1"/>
          </p:cNvSpPr>
          <p:nvPr/>
        </p:nvSpPr>
        <p:spPr bwMode="auto">
          <a:xfrm>
            <a:off x="117475" y="4795838"/>
            <a:ext cx="3032125" cy="3508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700">
                <a:solidFill>
                  <a:srgbClr val="066168"/>
                </a:solidFill>
                <a:latin typeface="Verdana" pitchFamily="34" charset="0"/>
              </a:rPr>
              <a:t>76.420 ha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de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área plantada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</a:p>
        </p:txBody>
      </p:sp>
      <p:sp>
        <p:nvSpPr>
          <p:cNvPr id="143368" name="Text Box 8"/>
          <p:cNvSpPr txBox="1">
            <a:spLocks noChangeArrowheads="1"/>
          </p:cNvSpPr>
          <p:nvPr/>
        </p:nvSpPr>
        <p:spPr bwMode="auto">
          <a:xfrm>
            <a:off x="117475" y="5129213"/>
            <a:ext cx="1997075" cy="3508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700">
                <a:solidFill>
                  <a:srgbClr val="066168"/>
                </a:solidFill>
                <a:latin typeface="Verdana" pitchFamily="34" charset="0"/>
              </a:rPr>
              <a:t>35.728 t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colhidas</a:t>
            </a:r>
          </a:p>
        </p:txBody>
      </p:sp>
      <p:sp>
        <p:nvSpPr>
          <p:cNvPr id="143369" name="Text Box 9"/>
          <p:cNvSpPr txBox="1">
            <a:spLocks noChangeArrowheads="1"/>
          </p:cNvSpPr>
          <p:nvPr/>
        </p:nvSpPr>
        <p:spPr bwMode="auto">
          <a:xfrm>
            <a:off x="117475" y="5462588"/>
            <a:ext cx="2886075" cy="3508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700">
                <a:solidFill>
                  <a:srgbClr val="066168"/>
                </a:solidFill>
                <a:latin typeface="Verdana" pitchFamily="34" charset="0"/>
              </a:rPr>
              <a:t>R$ 131.010,00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valor VBP</a:t>
            </a:r>
          </a:p>
        </p:txBody>
      </p:sp>
      <p:sp>
        <p:nvSpPr>
          <p:cNvPr id="143370" name="Line 10"/>
          <p:cNvSpPr>
            <a:spLocks noChangeShapeType="1"/>
          </p:cNvSpPr>
          <p:nvPr/>
        </p:nvSpPr>
        <p:spPr bwMode="auto">
          <a:xfrm>
            <a:off x="146050" y="4803775"/>
            <a:ext cx="4354513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43371" name="Line 11"/>
          <p:cNvSpPr>
            <a:spLocks noChangeShapeType="1"/>
          </p:cNvSpPr>
          <p:nvPr/>
        </p:nvSpPr>
        <p:spPr bwMode="auto">
          <a:xfrm>
            <a:off x="146050" y="5137150"/>
            <a:ext cx="4354513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43372" name="Line 12"/>
          <p:cNvSpPr>
            <a:spLocks noChangeShapeType="1"/>
          </p:cNvSpPr>
          <p:nvPr/>
        </p:nvSpPr>
        <p:spPr bwMode="auto">
          <a:xfrm>
            <a:off x="146050" y="5472113"/>
            <a:ext cx="4354513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143373" name="Group 13"/>
          <p:cNvGrpSpPr>
            <a:grpSpLocks noChangeAspect="1"/>
          </p:cNvGrpSpPr>
          <p:nvPr/>
        </p:nvGrpSpPr>
        <p:grpSpPr bwMode="auto">
          <a:xfrm>
            <a:off x="4584700" y="1065213"/>
            <a:ext cx="4138613" cy="4906962"/>
            <a:chOff x="5875" y="-489"/>
            <a:chExt cx="2657" cy="3151"/>
          </a:xfrm>
        </p:grpSpPr>
        <p:grpSp>
          <p:nvGrpSpPr>
            <p:cNvPr id="143374" name="Group 14"/>
            <p:cNvGrpSpPr>
              <a:grpSpLocks noChangeAspect="1"/>
            </p:cNvGrpSpPr>
            <p:nvPr/>
          </p:nvGrpSpPr>
          <p:grpSpPr bwMode="auto">
            <a:xfrm>
              <a:off x="5973" y="-489"/>
              <a:ext cx="2559" cy="3151"/>
              <a:chOff x="5973" y="-489"/>
              <a:chExt cx="2559" cy="3151"/>
            </a:xfrm>
          </p:grpSpPr>
          <p:sp>
            <p:nvSpPr>
              <p:cNvPr id="143375" name="Freeform 15"/>
              <p:cNvSpPr>
                <a:spLocks noChangeAspect="1"/>
              </p:cNvSpPr>
              <p:nvPr/>
            </p:nvSpPr>
            <p:spPr bwMode="auto">
              <a:xfrm>
                <a:off x="6403" y="-489"/>
                <a:ext cx="102" cy="111"/>
              </a:xfrm>
              <a:custGeom>
                <a:avLst/>
                <a:gdLst>
                  <a:gd name="T0" fmla="*/ 0 w 611"/>
                  <a:gd name="T1" fmla="*/ 228 h 670"/>
                  <a:gd name="T2" fmla="*/ 43 w 611"/>
                  <a:gd name="T3" fmla="*/ 209 h 670"/>
                  <a:gd name="T4" fmla="*/ 75 w 611"/>
                  <a:gd name="T5" fmla="*/ 166 h 670"/>
                  <a:gd name="T6" fmla="*/ 133 w 611"/>
                  <a:gd name="T7" fmla="*/ 160 h 670"/>
                  <a:gd name="T8" fmla="*/ 201 w 611"/>
                  <a:gd name="T9" fmla="*/ 125 h 670"/>
                  <a:gd name="T10" fmla="*/ 238 w 611"/>
                  <a:gd name="T11" fmla="*/ 91 h 670"/>
                  <a:gd name="T12" fmla="*/ 248 w 611"/>
                  <a:gd name="T13" fmla="*/ 27 h 670"/>
                  <a:gd name="T14" fmla="*/ 290 w 611"/>
                  <a:gd name="T15" fmla="*/ 23 h 670"/>
                  <a:gd name="T16" fmla="*/ 342 w 611"/>
                  <a:gd name="T17" fmla="*/ 0 h 670"/>
                  <a:gd name="T18" fmla="*/ 505 w 611"/>
                  <a:gd name="T19" fmla="*/ 66 h 670"/>
                  <a:gd name="T20" fmla="*/ 489 w 611"/>
                  <a:gd name="T21" fmla="*/ 147 h 670"/>
                  <a:gd name="T22" fmla="*/ 533 w 611"/>
                  <a:gd name="T23" fmla="*/ 258 h 670"/>
                  <a:gd name="T24" fmla="*/ 538 w 611"/>
                  <a:gd name="T25" fmla="*/ 314 h 670"/>
                  <a:gd name="T26" fmla="*/ 510 w 611"/>
                  <a:gd name="T27" fmla="*/ 346 h 670"/>
                  <a:gd name="T28" fmla="*/ 611 w 611"/>
                  <a:gd name="T29" fmla="*/ 499 h 670"/>
                  <a:gd name="T30" fmla="*/ 583 w 611"/>
                  <a:gd name="T31" fmla="*/ 575 h 670"/>
                  <a:gd name="T32" fmla="*/ 505 w 611"/>
                  <a:gd name="T33" fmla="*/ 631 h 670"/>
                  <a:gd name="T34" fmla="*/ 447 w 611"/>
                  <a:gd name="T35" fmla="*/ 636 h 670"/>
                  <a:gd name="T36" fmla="*/ 420 w 611"/>
                  <a:gd name="T37" fmla="*/ 652 h 670"/>
                  <a:gd name="T38" fmla="*/ 404 w 611"/>
                  <a:gd name="T39" fmla="*/ 643 h 670"/>
                  <a:gd name="T40" fmla="*/ 343 w 611"/>
                  <a:gd name="T41" fmla="*/ 646 h 670"/>
                  <a:gd name="T42" fmla="*/ 329 w 611"/>
                  <a:gd name="T43" fmla="*/ 670 h 670"/>
                  <a:gd name="T44" fmla="*/ 284 w 611"/>
                  <a:gd name="T45" fmla="*/ 666 h 670"/>
                  <a:gd name="T46" fmla="*/ 268 w 611"/>
                  <a:gd name="T47" fmla="*/ 665 h 670"/>
                  <a:gd name="T48" fmla="*/ 223 w 611"/>
                  <a:gd name="T49" fmla="*/ 633 h 670"/>
                  <a:gd name="T50" fmla="*/ 218 w 611"/>
                  <a:gd name="T51" fmla="*/ 597 h 670"/>
                  <a:gd name="T52" fmla="*/ 229 w 611"/>
                  <a:gd name="T53" fmla="*/ 574 h 670"/>
                  <a:gd name="T54" fmla="*/ 231 w 611"/>
                  <a:gd name="T55" fmla="*/ 549 h 670"/>
                  <a:gd name="T56" fmla="*/ 198 w 611"/>
                  <a:gd name="T57" fmla="*/ 526 h 670"/>
                  <a:gd name="T58" fmla="*/ 192 w 611"/>
                  <a:gd name="T59" fmla="*/ 457 h 670"/>
                  <a:gd name="T60" fmla="*/ 219 w 611"/>
                  <a:gd name="T61" fmla="*/ 417 h 670"/>
                  <a:gd name="T62" fmla="*/ 205 w 611"/>
                  <a:gd name="T63" fmla="*/ 396 h 670"/>
                  <a:gd name="T64" fmla="*/ 77 w 611"/>
                  <a:gd name="T65" fmla="*/ 379 h 670"/>
                  <a:gd name="T66" fmla="*/ 36 w 611"/>
                  <a:gd name="T67" fmla="*/ 318 h 670"/>
                  <a:gd name="T68" fmla="*/ 0 w 611"/>
                  <a:gd name="T69" fmla="*/ 228 h 6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11" h="670">
                    <a:moveTo>
                      <a:pt x="0" y="228"/>
                    </a:moveTo>
                    <a:lnTo>
                      <a:pt x="43" y="209"/>
                    </a:lnTo>
                    <a:lnTo>
                      <a:pt x="75" y="166"/>
                    </a:lnTo>
                    <a:lnTo>
                      <a:pt x="133" y="160"/>
                    </a:lnTo>
                    <a:lnTo>
                      <a:pt x="201" y="125"/>
                    </a:lnTo>
                    <a:lnTo>
                      <a:pt x="238" y="91"/>
                    </a:lnTo>
                    <a:lnTo>
                      <a:pt x="248" y="27"/>
                    </a:lnTo>
                    <a:lnTo>
                      <a:pt x="290" y="23"/>
                    </a:lnTo>
                    <a:lnTo>
                      <a:pt x="342" y="0"/>
                    </a:lnTo>
                    <a:lnTo>
                      <a:pt x="505" y="66"/>
                    </a:lnTo>
                    <a:lnTo>
                      <a:pt x="489" y="147"/>
                    </a:lnTo>
                    <a:lnTo>
                      <a:pt x="533" y="258"/>
                    </a:lnTo>
                    <a:lnTo>
                      <a:pt x="538" y="314"/>
                    </a:lnTo>
                    <a:lnTo>
                      <a:pt x="510" y="346"/>
                    </a:lnTo>
                    <a:lnTo>
                      <a:pt x="611" y="499"/>
                    </a:lnTo>
                    <a:lnTo>
                      <a:pt x="583" y="575"/>
                    </a:lnTo>
                    <a:lnTo>
                      <a:pt x="505" y="631"/>
                    </a:lnTo>
                    <a:lnTo>
                      <a:pt x="447" y="636"/>
                    </a:lnTo>
                    <a:lnTo>
                      <a:pt x="420" y="652"/>
                    </a:lnTo>
                    <a:lnTo>
                      <a:pt x="404" y="643"/>
                    </a:lnTo>
                    <a:lnTo>
                      <a:pt x="343" y="646"/>
                    </a:lnTo>
                    <a:lnTo>
                      <a:pt x="329" y="670"/>
                    </a:lnTo>
                    <a:lnTo>
                      <a:pt x="284" y="666"/>
                    </a:lnTo>
                    <a:lnTo>
                      <a:pt x="268" y="665"/>
                    </a:lnTo>
                    <a:lnTo>
                      <a:pt x="223" y="633"/>
                    </a:lnTo>
                    <a:lnTo>
                      <a:pt x="218" y="597"/>
                    </a:lnTo>
                    <a:lnTo>
                      <a:pt x="229" y="574"/>
                    </a:lnTo>
                    <a:lnTo>
                      <a:pt x="231" y="549"/>
                    </a:lnTo>
                    <a:lnTo>
                      <a:pt x="198" y="526"/>
                    </a:lnTo>
                    <a:lnTo>
                      <a:pt x="192" y="457"/>
                    </a:lnTo>
                    <a:lnTo>
                      <a:pt x="219" y="417"/>
                    </a:lnTo>
                    <a:lnTo>
                      <a:pt x="205" y="396"/>
                    </a:lnTo>
                    <a:lnTo>
                      <a:pt x="77" y="379"/>
                    </a:lnTo>
                    <a:lnTo>
                      <a:pt x="36" y="318"/>
                    </a:lnTo>
                    <a:lnTo>
                      <a:pt x="0" y="22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376" name="Freeform 16"/>
              <p:cNvSpPr>
                <a:spLocks noChangeAspect="1"/>
              </p:cNvSpPr>
              <p:nvPr/>
            </p:nvSpPr>
            <p:spPr bwMode="auto">
              <a:xfrm>
                <a:off x="6403" y="-489"/>
                <a:ext cx="102" cy="111"/>
              </a:xfrm>
              <a:custGeom>
                <a:avLst/>
                <a:gdLst>
                  <a:gd name="T0" fmla="*/ 0 w 611"/>
                  <a:gd name="T1" fmla="*/ 228 h 670"/>
                  <a:gd name="T2" fmla="*/ 43 w 611"/>
                  <a:gd name="T3" fmla="*/ 209 h 670"/>
                  <a:gd name="T4" fmla="*/ 75 w 611"/>
                  <a:gd name="T5" fmla="*/ 166 h 670"/>
                  <a:gd name="T6" fmla="*/ 133 w 611"/>
                  <a:gd name="T7" fmla="*/ 160 h 670"/>
                  <a:gd name="T8" fmla="*/ 201 w 611"/>
                  <a:gd name="T9" fmla="*/ 125 h 670"/>
                  <a:gd name="T10" fmla="*/ 238 w 611"/>
                  <a:gd name="T11" fmla="*/ 91 h 670"/>
                  <a:gd name="T12" fmla="*/ 248 w 611"/>
                  <a:gd name="T13" fmla="*/ 27 h 670"/>
                  <a:gd name="T14" fmla="*/ 290 w 611"/>
                  <a:gd name="T15" fmla="*/ 23 h 670"/>
                  <a:gd name="T16" fmla="*/ 342 w 611"/>
                  <a:gd name="T17" fmla="*/ 0 h 670"/>
                  <a:gd name="T18" fmla="*/ 505 w 611"/>
                  <a:gd name="T19" fmla="*/ 66 h 670"/>
                  <a:gd name="T20" fmla="*/ 489 w 611"/>
                  <a:gd name="T21" fmla="*/ 147 h 670"/>
                  <a:gd name="T22" fmla="*/ 533 w 611"/>
                  <a:gd name="T23" fmla="*/ 258 h 670"/>
                  <a:gd name="T24" fmla="*/ 538 w 611"/>
                  <a:gd name="T25" fmla="*/ 314 h 670"/>
                  <a:gd name="T26" fmla="*/ 510 w 611"/>
                  <a:gd name="T27" fmla="*/ 346 h 670"/>
                  <a:gd name="T28" fmla="*/ 611 w 611"/>
                  <a:gd name="T29" fmla="*/ 499 h 670"/>
                  <a:gd name="T30" fmla="*/ 583 w 611"/>
                  <a:gd name="T31" fmla="*/ 575 h 670"/>
                  <a:gd name="T32" fmla="*/ 505 w 611"/>
                  <a:gd name="T33" fmla="*/ 631 h 670"/>
                  <a:gd name="T34" fmla="*/ 447 w 611"/>
                  <a:gd name="T35" fmla="*/ 636 h 670"/>
                  <a:gd name="T36" fmla="*/ 420 w 611"/>
                  <a:gd name="T37" fmla="*/ 652 h 670"/>
                  <a:gd name="T38" fmla="*/ 404 w 611"/>
                  <a:gd name="T39" fmla="*/ 643 h 670"/>
                  <a:gd name="T40" fmla="*/ 343 w 611"/>
                  <a:gd name="T41" fmla="*/ 646 h 670"/>
                  <a:gd name="T42" fmla="*/ 329 w 611"/>
                  <a:gd name="T43" fmla="*/ 670 h 670"/>
                  <a:gd name="T44" fmla="*/ 284 w 611"/>
                  <a:gd name="T45" fmla="*/ 666 h 670"/>
                  <a:gd name="T46" fmla="*/ 268 w 611"/>
                  <a:gd name="T47" fmla="*/ 665 h 670"/>
                  <a:gd name="T48" fmla="*/ 223 w 611"/>
                  <a:gd name="T49" fmla="*/ 633 h 670"/>
                  <a:gd name="T50" fmla="*/ 218 w 611"/>
                  <a:gd name="T51" fmla="*/ 597 h 670"/>
                  <a:gd name="T52" fmla="*/ 229 w 611"/>
                  <a:gd name="T53" fmla="*/ 574 h 670"/>
                  <a:gd name="T54" fmla="*/ 231 w 611"/>
                  <a:gd name="T55" fmla="*/ 549 h 670"/>
                  <a:gd name="T56" fmla="*/ 198 w 611"/>
                  <a:gd name="T57" fmla="*/ 526 h 670"/>
                  <a:gd name="T58" fmla="*/ 192 w 611"/>
                  <a:gd name="T59" fmla="*/ 457 h 670"/>
                  <a:gd name="T60" fmla="*/ 219 w 611"/>
                  <a:gd name="T61" fmla="*/ 417 h 670"/>
                  <a:gd name="T62" fmla="*/ 205 w 611"/>
                  <a:gd name="T63" fmla="*/ 396 h 670"/>
                  <a:gd name="T64" fmla="*/ 77 w 611"/>
                  <a:gd name="T65" fmla="*/ 379 h 670"/>
                  <a:gd name="T66" fmla="*/ 36 w 611"/>
                  <a:gd name="T67" fmla="*/ 318 h 670"/>
                  <a:gd name="T68" fmla="*/ 0 w 611"/>
                  <a:gd name="T69" fmla="*/ 228 h 6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11" h="670">
                    <a:moveTo>
                      <a:pt x="0" y="228"/>
                    </a:moveTo>
                    <a:lnTo>
                      <a:pt x="43" y="209"/>
                    </a:lnTo>
                    <a:lnTo>
                      <a:pt x="75" y="166"/>
                    </a:lnTo>
                    <a:lnTo>
                      <a:pt x="133" y="160"/>
                    </a:lnTo>
                    <a:lnTo>
                      <a:pt x="201" y="125"/>
                    </a:lnTo>
                    <a:lnTo>
                      <a:pt x="238" y="91"/>
                    </a:lnTo>
                    <a:lnTo>
                      <a:pt x="248" y="27"/>
                    </a:lnTo>
                    <a:lnTo>
                      <a:pt x="290" y="23"/>
                    </a:lnTo>
                    <a:lnTo>
                      <a:pt x="342" y="0"/>
                    </a:lnTo>
                    <a:lnTo>
                      <a:pt x="505" y="66"/>
                    </a:lnTo>
                    <a:lnTo>
                      <a:pt x="489" y="147"/>
                    </a:lnTo>
                    <a:lnTo>
                      <a:pt x="533" y="258"/>
                    </a:lnTo>
                    <a:lnTo>
                      <a:pt x="538" y="314"/>
                    </a:lnTo>
                    <a:lnTo>
                      <a:pt x="510" y="346"/>
                    </a:lnTo>
                    <a:lnTo>
                      <a:pt x="611" y="499"/>
                    </a:lnTo>
                    <a:lnTo>
                      <a:pt x="583" y="575"/>
                    </a:lnTo>
                    <a:lnTo>
                      <a:pt x="505" y="631"/>
                    </a:lnTo>
                    <a:lnTo>
                      <a:pt x="447" y="636"/>
                    </a:lnTo>
                    <a:lnTo>
                      <a:pt x="420" y="652"/>
                    </a:lnTo>
                    <a:lnTo>
                      <a:pt x="404" y="643"/>
                    </a:lnTo>
                    <a:lnTo>
                      <a:pt x="343" y="646"/>
                    </a:lnTo>
                    <a:lnTo>
                      <a:pt x="329" y="670"/>
                    </a:lnTo>
                    <a:lnTo>
                      <a:pt x="284" y="666"/>
                    </a:lnTo>
                    <a:lnTo>
                      <a:pt x="268" y="665"/>
                    </a:lnTo>
                    <a:lnTo>
                      <a:pt x="223" y="633"/>
                    </a:lnTo>
                    <a:lnTo>
                      <a:pt x="218" y="597"/>
                    </a:lnTo>
                    <a:lnTo>
                      <a:pt x="229" y="574"/>
                    </a:lnTo>
                    <a:lnTo>
                      <a:pt x="231" y="549"/>
                    </a:lnTo>
                    <a:lnTo>
                      <a:pt x="198" y="526"/>
                    </a:lnTo>
                    <a:lnTo>
                      <a:pt x="192" y="457"/>
                    </a:lnTo>
                    <a:lnTo>
                      <a:pt x="219" y="417"/>
                    </a:lnTo>
                    <a:lnTo>
                      <a:pt x="205" y="396"/>
                    </a:lnTo>
                    <a:lnTo>
                      <a:pt x="77" y="379"/>
                    </a:lnTo>
                    <a:lnTo>
                      <a:pt x="36" y="318"/>
                    </a:lnTo>
                    <a:lnTo>
                      <a:pt x="0" y="22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377" name="Freeform 17"/>
              <p:cNvSpPr>
                <a:spLocks noChangeAspect="1"/>
              </p:cNvSpPr>
              <p:nvPr/>
            </p:nvSpPr>
            <p:spPr bwMode="auto">
              <a:xfrm>
                <a:off x="6485" y="-478"/>
                <a:ext cx="203" cy="102"/>
              </a:xfrm>
              <a:custGeom>
                <a:avLst/>
                <a:gdLst>
                  <a:gd name="T0" fmla="*/ 15 w 1221"/>
                  <a:gd name="T1" fmla="*/ 0 h 610"/>
                  <a:gd name="T2" fmla="*/ 189 w 1221"/>
                  <a:gd name="T3" fmla="*/ 47 h 610"/>
                  <a:gd name="T4" fmla="*/ 355 w 1221"/>
                  <a:gd name="T5" fmla="*/ 20 h 610"/>
                  <a:gd name="T6" fmla="*/ 372 w 1221"/>
                  <a:gd name="T7" fmla="*/ 181 h 610"/>
                  <a:gd name="T8" fmla="*/ 405 w 1221"/>
                  <a:gd name="T9" fmla="*/ 261 h 610"/>
                  <a:gd name="T10" fmla="*/ 732 w 1221"/>
                  <a:gd name="T11" fmla="*/ 285 h 610"/>
                  <a:gd name="T12" fmla="*/ 738 w 1221"/>
                  <a:gd name="T13" fmla="*/ 267 h 610"/>
                  <a:gd name="T14" fmla="*/ 858 w 1221"/>
                  <a:gd name="T15" fmla="*/ 261 h 610"/>
                  <a:gd name="T16" fmla="*/ 1021 w 1221"/>
                  <a:gd name="T17" fmla="*/ 279 h 610"/>
                  <a:gd name="T18" fmla="*/ 1107 w 1221"/>
                  <a:gd name="T19" fmla="*/ 285 h 610"/>
                  <a:gd name="T20" fmla="*/ 1123 w 1221"/>
                  <a:gd name="T21" fmla="*/ 303 h 610"/>
                  <a:gd name="T22" fmla="*/ 1189 w 1221"/>
                  <a:gd name="T23" fmla="*/ 303 h 610"/>
                  <a:gd name="T24" fmla="*/ 1221 w 1221"/>
                  <a:gd name="T25" fmla="*/ 342 h 610"/>
                  <a:gd name="T26" fmla="*/ 1221 w 1221"/>
                  <a:gd name="T27" fmla="*/ 368 h 610"/>
                  <a:gd name="T28" fmla="*/ 1130 w 1221"/>
                  <a:gd name="T29" fmla="*/ 542 h 610"/>
                  <a:gd name="T30" fmla="*/ 830 w 1221"/>
                  <a:gd name="T31" fmla="*/ 562 h 610"/>
                  <a:gd name="T32" fmla="*/ 792 w 1221"/>
                  <a:gd name="T33" fmla="*/ 542 h 610"/>
                  <a:gd name="T34" fmla="*/ 546 w 1221"/>
                  <a:gd name="T35" fmla="*/ 542 h 610"/>
                  <a:gd name="T36" fmla="*/ 494 w 1221"/>
                  <a:gd name="T37" fmla="*/ 595 h 610"/>
                  <a:gd name="T38" fmla="*/ 368 w 1221"/>
                  <a:gd name="T39" fmla="*/ 610 h 610"/>
                  <a:gd name="T40" fmla="*/ 287 w 1221"/>
                  <a:gd name="T41" fmla="*/ 585 h 610"/>
                  <a:gd name="T42" fmla="*/ 142 w 1221"/>
                  <a:gd name="T43" fmla="*/ 562 h 610"/>
                  <a:gd name="T44" fmla="*/ 91 w 1221"/>
                  <a:gd name="T45" fmla="*/ 510 h 610"/>
                  <a:gd name="T46" fmla="*/ 122 w 1221"/>
                  <a:gd name="T47" fmla="*/ 427 h 610"/>
                  <a:gd name="T48" fmla="*/ 20 w 1221"/>
                  <a:gd name="T49" fmla="*/ 274 h 610"/>
                  <a:gd name="T50" fmla="*/ 48 w 1221"/>
                  <a:gd name="T51" fmla="*/ 248 h 610"/>
                  <a:gd name="T52" fmla="*/ 46 w 1221"/>
                  <a:gd name="T53" fmla="*/ 189 h 610"/>
                  <a:gd name="T54" fmla="*/ 0 w 1221"/>
                  <a:gd name="T55" fmla="*/ 81 h 610"/>
                  <a:gd name="T56" fmla="*/ 15 w 1221"/>
                  <a:gd name="T57" fmla="*/ 0 h 6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221" h="610">
                    <a:moveTo>
                      <a:pt x="15" y="0"/>
                    </a:moveTo>
                    <a:lnTo>
                      <a:pt x="189" y="47"/>
                    </a:lnTo>
                    <a:lnTo>
                      <a:pt x="355" y="20"/>
                    </a:lnTo>
                    <a:lnTo>
                      <a:pt x="372" y="181"/>
                    </a:lnTo>
                    <a:lnTo>
                      <a:pt x="405" y="261"/>
                    </a:lnTo>
                    <a:lnTo>
                      <a:pt x="732" y="285"/>
                    </a:lnTo>
                    <a:lnTo>
                      <a:pt x="738" y="267"/>
                    </a:lnTo>
                    <a:lnTo>
                      <a:pt x="858" y="261"/>
                    </a:lnTo>
                    <a:lnTo>
                      <a:pt x="1021" y="279"/>
                    </a:lnTo>
                    <a:lnTo>
                      <a:pt x="1107" y="285"/>
                    </a:lnTo>
                    <a:lnTo>
                      <a:pt x="1123" y="303"/>
                    </a:lnTo>
                    <a:lnTo>
                      <a:pt x="1189" y="303"/>
                    </a:lnTo>
                    <a:lnTo>
                      <a:pt x="1221" y="342"/>
                    </a:lnTo>
                    <a:lnTo>
                      <a:pt x="1221" y="368"/>
                    </a:lnTo>
                    <a:lnTo>
                      <a:pt x="1130" y="542"/>
                    </a:lnTo>
                    <a:lnTo>
                      <a:pt x="830" y="562"/>
                    </a:lnTo>
                    <a:lnTo>
                      <a:pt x="792" y="542"/>
                    </a:lnTo>
                    <a:lnTo>
                      <a:pt x="546" y="542"/>
                    </a:lnTo>
                    <a:lnTo>
                      <a:pt x="494" y="595"/>
                    </a:lnTo>
                    <a:lnTo>
                      <a:pt x="368" y="610"/>
                    </a:lnTo>
                    <a:lnTo>
                      <a:pt x="287" y="585"/>
                    </a:lnTo>
                    <a:lnTo>
                      <a:pt x="142" y="562"/>
                    </a:lnTo>
                    <a:lnTo>
                      <a:pt x="91" y="510"/>
                    </a:lnTo>
                    <a:lnTo>
                      <a:pt x="122" y="427"/>
                    </a:lnTo>
                    <a:lnTo>
                      <a:pt x="20" y="274"/>
                    </a:lnTo>
                    <a:lnTo>
                      <a:pt x="48" y="248"/>
                    </a:lnTo>
                    <a:lnTo>
                      <a:pt x="46" y="189"/>
                    </a:lnTo>
                    <a:lnTo>
                      <a:pt x="0" y="81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378" name="Freeform 18"/>
              <p:cNvSpPr>
                <a:spLocks noChangeAspect="1"/>
              </p:cNvSpPr>
              <p:nvPr/>
            </p:nvSpPr>
            <p:spPr bwMode="auto">
              <a:xfrm>
                <a:off x="6485" y="-478"/>
                <a:ext cx="203" cy="102"/>
              </a:xfrm>
              <a:custGeom>
                <a:avLst/>
                <a:gdLst>
                  <a:gd name="T0" fmla="*/ 15 w 1221"/>
                  <a:gd name="T1" fmla="*/ 0 h 610"/>
                  <a:gd name="T2" fmla="*/ 189 w 1221"/>
                  <a:gd name="T3" fmla="*/ 47 h 610"/>
                  <a:gd name="T4" fmla="*/ 355 w 1221"/>
                  <a:gd name="T5" fmla="*/ 20 h 610"/>
                  <a:gd name="T6" fmla="*/ 372 w 1221"/>
                  <a:gd name="T7" fmla="*/ 181 h 610"/>
                  <a:gd name="T8" fmla="*/ 405 w 1221"/>
                  <a:gd name="T9" fmla="*/ 261 h 610"/>
                  <a:gd name="T10" fmla="*/ 732 w 1221"/>
                  <a:gd name="T11" fmla="*/ 285 h 610"/>
                  <a:gd name="T12" fmla="*/ 738 w 1221"/>
                  <a:gd name="T13" fmla="*/ 267 h 610"/>
                  <a:gd name="T14" fmla="*/ 858 w 1221"/>
                  <a:gd name="T15" fmla="*/ 261 h 610"/>
                  <a:gd name="T16" fmla="*/ 1021 w 1221"/>
                  <a:gd name="T17" fmla="*/ 279 h 610"/>
                  <a:gd name="T18" fmla="*/ 1107 w 1221"/>
                  <a:gd name="T19" fmla="*/ 285 h 610"/>
                  <a:gd name="T20" fmla="*/ 1123 w 1221"/>
                  <a:gd name="T21" fmla="*/ 303 h 610"/>
                  <a:gd name="T22" fmla="*/ 1189 w 1221"/>
                  <a:gd name="T23" fmla="*/ 303 h 610"/>
                  <a:gd name="T24" fmla="*/ 1221 w 1221"/>
                  <a:gd name="T25" fmla="*/ 342 h 610"/>
                  <a:gd name="T26" fmla="*/ 1221 w 1221"/>
                  <a:gd name="T27" fmla="*/ 368 h 610"/>
                  <a:gd name="T28" fmla="*/ 1130 w 1221"/>
                  <a:gd name="T29" fmla="*/ 542 h 610"/>
                  <a:gd name="T30" fmla="*/ 830 w 1221"/>
                  <a:gd name="T31" fmla="*/ 562 h 610"/>
                  <a:gd name="T32" fmla="*/ 792 w 1221"/>
                  <a:gd name="T33" fmla="*/ 542 h 610"/>
                  <a:gd name="T34" fmla="*/ 546 w 1221"/>
                  <a:gd name="T35" fmla="*/ 542 h 610"/>
                  <a:gd name="T36" fmla="*/ 494 w 1221"/>
                  <a:gd name="T37" fmla="*/ 595 h 610"/>
                  <a:gd name="T38" fmla="*/ 368 w 1221"/>
                  <a:gd name="T39" fmla="*/ 610 h 610"/>
                  <a:gd name="T40" fmla="*/ 287 w 1221"/>
                  <a:gd name="T41" fmla="*/ 585 h 610"/>
                  <a:gd name="T42" fmla="*/ 142 w 1221"/>
                  <a:gd name="T43" fmla="*/ 562 h 610"/>
                  <a:gd name="T44" fmla="*/ 91 w 1221"/>
                  <a:gd name="T45" fmla="*/ 510 h 610"/>
                  <a:gd name="T46" fmla="*/ 122 w 1221"/>
                  <a:gd name="T47" fmla="*/ 427 h 610"/>
                  <a:gd name="T48" fmla="*/ 20 w 1221"/>
                  <a:gd name="T49" fmla="*/ 274 h 610"/>
                  <a:gd name="T50" fmla="*/ 48 w 1221"/>
                  <a:gd name="T51" fmla="*/ 248 h 610"/>
                  <a:gd name="T52" fmla="*/ 46 w 1221"/>
                  <a:gd name="T53" fmla="*/ 189 h 610"/>
                  <a:gd name="T54" fmla="*/ 0 w 1221"/>
                  <a:gd name="T55" fmla="*/ 81 h 610"/>
                  <a:gd name="T56" fmla="*/ 15 w 1221"/>
                  <a:gd name="T57" fmla="*/ 0 h 6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221" h="610">
                    <a:moveTo>
                      <a:pt x="15" y="0"/>
                    </a:moveTo>
                    <a:lnTo>
                      <a:pt x="189" y="47"/>
                    </a:lnTo>
                    <a:lnTo>
                      <a:pt x="355" y="20"/>
                    </a:lnTo>
                    <a:lnTo>
                      <a:pt x="372" y="181"/>
                    </a:lnTo>
                    <a:lnTo>
                      <a:pt x="405" y="261"/>
                    </a:lnTo>
                    <a:lnTo>
                      <a:pt x="732" y="285"/>
                    </a:lnTo>
                    <a:lnTo>
                      <a:pt x="738" y="267"/>
                    </a:lnTo>
                    <a:lnTo>
                      <a:pt x="858" y="261"/>
                    </a:lnTo>
                    <a:lnTo>
                      <a:pt x="1021" y="279"/>
                    </a:lnTo>
                    <a:lnTo>
                      <a:pt x="1107" y="285"/>
                    </a:lnTo>
                    <a:lnTo>
                      <a:pt x="1123" y="303"/>
                    </a:lnTo>
                    <a:lnTo>
                      <a:pt x="1189" y="303"/>
                    </a:lnTo>
                    <a:lnTo>
                      <a:pt x="1221" y="342"/>
                    </a:lnTo>
                    <a:lnTo>
                      <a:pt x="1221" y="368"/>
                    </a:lnTo>
                    <a:lnTo>
                      <a:pt x="1130" y="542"/>
                    </a:lnTo>
                    <a:lnTo>
                      <a:pt x="830" y="562"/>
                    </a:lnTo>
                    <a:lnTo>
                      <a:pt x="792" y="542"/>
                    </a:lnTo>
                    <a:lnTo>
                      <a:pt x="546" y="542"/>
                    </a:lnTo>
                    <a:lnTo>
                      <a:pt x="494" y="595"/>
                    </a:lnTo>
                    <a:lnTo>
                      <a:pt x="368" y="610"/>
                    </a:lnTo>
                    <a:lnTo>
                      <a:pt x="287" y="585"/>
                    </a:lnTo>
                    <a:lnTo>
                      <a:pt x="142" y="562"/>
                    </a:lnTo>
                    <a:lnTo>
                      <a:pt x="91" y="510"/>
                    </a:lnTo>
                    <a:lnTo>
                      <a:pt x="122" y="427"/>
                    </a:lnTo>
                    <a:lnTo>
                      <a:pt x="20" y="274"/>
                    </a:lnTo>
                    <a:lnTo>
                      <a:pt x="48" y="248"/>
                    </a:lnTo>
                    <a:lnTo>
                      <a:pt x="46" y="189"/>
                    </a:lnTo>
                    <a:lnTo>
                      <a:pt x="0" y="81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379" name="Freeform 19"/>
              <p:cNvSpPr>
                <a:spLocks noChangeAspect="1"/>
              </p:cNvSpPr>
              <p:nvPr/>
            </p:nvSpPr>
            <p:spPr bwMode="auto">
              <a:xfrm>
                <a:off x="6451" y="-393"/>
                <a:ext cx="282" cy="170"/>
              </a:xfrm>
              <a:custGeom>
                <a:avLst/>
                <a:gdLst>
                  <a:gd name="T0" fmla="*/ 61 w 1688"/>
                  <a:gd name="T1" fmla="*/ 483 h 1022"/>
                  <a:gd name="T2" fmla="*/ 99 w 1688"/>
                  <a:gd name="T3" fmla="*/ 193 h 1022"/>
                  <a:gd name="T4" fmla="*/ 80 w 1688"/>
                  <a:gd name="T5" fmla="*/ 163 h 1022"/>
                  <a:gd name="T6" fmla="*/ 47 w 1688"/>
                  <a:gd name="T7" fmla="*/ 163 h 1022"/>
                  <a:gd name="T8" fmla="*/ 0 w 1688"/>
                  <a:gd name="T9" fmla="*/ 92 h 1022"/>
                  <a:gd name="T10" fmla="*/ 43 w 1688"/>
                  <a:gd name="T11" fmla="*/ 89 h 1022"/>
                  <a:gd name="T12" fmla="*/ 59 w 1688"/>
                  <a:gd name="T13" fmla="*/ 68 h 1022"/>
                  <a:gd name="T14" fmla="*/ 116 w 1688"/>
                  <a:gd name="T15" fmla="*/ 66 h 1022"/>
                  <a:gd name="T16" fmla="*/ 131 w 1688"/>
                  <a:gd name="T17" fmla="*/ 78 h 1022"/>
                  <a:gd name="T18" fmla="*/ 160 w 1688"/>
                  <a:gd name="T19" fmla="*/ 56 h 1022"/>
                  <a:gd name="T20" fmla="*/ 214 w 1688"/>
                  <a:gd name="T21" fmla="*/ 54 h 1022"/>
                  <a:gd name="T22" fmla="*/ 292 w 1688"/>
                  <a:gd name="T23" fmla="*/ 0 h 1022"/>
                  <a:gd name="T24" fmla="*/ 344 w 1688"/>
                  <a:gd name="T25" fmla="*/ 54 h 1022"/>
                  <a:gd name="T26" fmla="*/ 489 w 1688"/>
                  <a:gd name="T27" fmla="*/ 75 h 1022"/>
                  <a:gd name="T28" fmla="*/ 570 w 1688"/>
                  <a:gd name="T29" fmla="*/ 101 h 1022"/>
                  <a:gd name="T30" fmla="*/ 695 w 1688"/>
                  <a:gd name="T31" fmla="*/ 87 h 1022"/>
                  <a:gd name="T32" fmla="*/ 748 w 1688"/>
                  <a:gd name="T33" fmla="*/ 33 h 1022"/>
                  <a:gd name="T34" fmla="*/ 992 w 1688"/>
                  <a:gd name="T35" fmla="*/ 33 h 1022"/>
                  <a:gd name="T36" fmla="*/ 1032 w 1688"/>
                  <a:gd name="T37" fmla="*/ 52 h 1022"/>
                  <a:gd name="T38" fmla="*/ 1319 w 1688"/>
                  <a:gd name="T39" fmla="*/ 35 h 1022"/>
                  <a:gd name="T40" fmla="*/ 1324 w 1688"/>
                  <a:gd name="T41" fmla="*/ 97 h 1022"/>
                  <a:gd name="T42" fmla="*/ 1382 w 1688"/>
                  <a:gd name="T43" fmla="*/ 205 h 1022"/>
                  <a:gd name="T44" fmla="*/ 1403 w 1688"/>
                  <a:gd name="T45" fmla="*/ 254 h 1022"/>
                  <a:gd name="T46" fmla="*/ 1399 w 1688"/>
                  <a:gd name="T47" fmla="*/ 370 h 1022"/>
                  <a:gd name="T48" fmla="*/ 1418 w 1688"/>
                  <a:gd name="T49" fmla="*/ 405 h 1022"/>
                  <a:gd name="T50" fmla="*/ 1458 w 1688"/>
                  <a:gd name="T51" fmla="*/ 412 h 1022"/>
                  <a:gd name="T52" fmla="*/ 1467 w 1688"/>
                  <a:gd name="T53" fmla="*/ 396 h 1022"/>
                  <a:gd name="T54" fmla="*/ 1514 w 1688"/>
                  <a:gd name="T55" fmla="*/ 391 h 1022"/>
                  <a:gd name="T56" fmla="*/ 1543 w 1688"/>
                  <a:gd name="T57" fmla="*/ 398 h 1022"/>
                  <a:gd name="T58" fmla="*/ 1686 w 1688"/>
                  <a:gd name="T59" fmla="*/ 567 h 1022"/>
                  <a:gd name="T60" fmla="*/ 1688 w 1688"/>
                  <a:gd name="T61" fmla="*/ 678 h 1022"/>
                  <a:gd name="T62" fmla="*/ 1477 w 1688"/>
                  <a:gd name="T63" fmla="*/ 538 h 1022"/>
                  <a:gd name="T64" fmla="*/ 1436 w 1688"/>
                  <a:gd name="T65" fmla="*/ 551 h 1022"/>
                  <a:gd name="T66" fmla="*/ 1418 w 1688"/>
                  <a:gd name="T67" fmla="*/ 567 h 1022"/>
                  <a:gd name="T68" fmla="*/ 1415 w 1688"/>
                  <a:gd name="T69" fmla="*/ 610 h 1022"/>
                  <a:gd name="T70" fmla="*/ 1429 w 1688"/>
                  <a:gd name="T71" fmla="*/ 659 h 1022"/>
                  <a:gd name="T72" fmla="*/ 1422 w 1688"/>
                  <a:gd name="T73" fmla="*/ 683 h 1022"/>
                  <a:gd name="T74" fmla="*/ 1358 w 1688"/>
                  <a:gd name="T75" fmla="*/ 702 h 1022"/>
                  <a:gd name="T76" fmla="*/ 1337 w 1688"/>
                  <a:gd name="T77" fmla="*/ 704 h 1022"/>
                  <a:gd name="T78" fmla="*/ 1159 w 1688"/>
                  <a:gd name="T79" fmla="*/ 850 h 1022"/>
                  <a:gd name="T80" fmla="*/ 1078 w 1688"/>
                  <a:gd name="T81" fmla="*/ 895 h 1022"/>
                  <a:gd name="T82" fmla="*/ 1020 w 1688"/>
                  <a:gd name="T83" fmla="*/ 883 h 1022"/>
                  <a:gd name="T84" fmla="*/ 973 w 1688"/>
                  <a:gd name="T85" fmla="*/ 808 h 1022"/>
                  <a:gd name="T86" fmla="*/ 843 w 1688"/>
                  <a:gd name="T87" fmla="*/ 1010 h 1022"/>
                  <a:gd name="T88" fmla="*/ 805 w 1688"/>
                  <a:gd name="T89" fmla="*/ 1003 h 1022"/>
                  <a:gd name="T90" fmla="*/ 786 w 1688"/>
                  <a:gd name="T91" fmla="*/ 984 h 1022"/>
                  <a:gd name="T92" fmla="*/ 744 w 1688"/>
                  <a:gd name="T93" fmla="*/ 992 h 1022"/>
                  <a:gd name="T94" fmla="*/ 716 w 1688"/>
                  <a:gd name="T95" fmla="*/ 1015 h 1022"/>
                  <a:gd name="T96" fmla="*/ 617 w 1688"/>
                  <a:gd name="T97" fmla="*/ 1022 h 1022"/>
                  <a:gd name="T98" fmla="*/ 601 w 1688"/>
                  <a:gd name="T99" fmla="*/ 1003 h 1022"/>
                  <a:gd name="T100" fmla="*/ 584 w 1688"/>
                  <a:gd name="T101" fmla="*/ 859 h 1022"/>
                  <a:gd name="T102" fmla="*/ 506 w 1688"/>
                  <a:gd name="T103" fmla="*/ 747 h 1022"/>
                  <a:gd name="T104" fmla="*/ 377 w 1688"/>
                  <a:gd name="T105" fmla="*/ 723 h 1022"/>
                  <a:gd name="T106" fmla="*/ 290 w 1688"/>
                  <a:gd name="T107" fmla="*/ 638 h 1022"/>
                  <a:gd name="T108" fmla="*/ 249 w 1688"/>
                  <a:gd name="T109" fmla="*/ 631 h 1022"/>
                  <a:gd name="T110" fmla="*/ 61 w 1688"/>
                  <a:gd name="T111" fmla="*/ 483 h 10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688" h="1022">
                    <a:moveTo>
                      <a:pt x="61" y="483"/>
                    </a:moveTo>
                    <a:lnTo>
                      <a:pt x="99" y="193"/>
                    </a:lnTo>
                    <a:lnTo>
                      <a:pt x="80" y="163"/>
                    </a:lnTo>
                    <a:lnTo>
                      <a:pt x="47" y="163"/>
                    </a:lnTo>
                    <a:lnTo>
                      <a:pt x="0" y="92"/>
                    </a:lnTo>
                    <a:lnTo>
                      <a:pt x="43" y="89"/>
                    </a:lnTo>
                    <a:lnTo>
                      <a:pt x="59" y="68"/>
                    </a:lnTo>
                    <a:lnTo>
                      <a:pt x="116" y="66"/>
                    </a:lnTo>
                    <a:lnTo>
                      <a:pt x="131" y="78"/>
                    </a:lnTo>
                    <a:lnTo>
                      <a:pt x="160" y="56"/>
                    </a:lnTo>
                    <a:lnTo>
                      <a:pt x="214" y="54"/>
                    </a:lnTo>
                    <a:lnTo>
                      <a:pt x="292" y="0"/>
                    </a:lnTo>
                    <a:lnTo>
                      <a:pt x="344" y="54"/>
                    </a:lnTo>
                    <a:lnTo>
                      <a:pt x="489" y="75"/>
                    </a:lnTo>
                    <a:lnTo>
                      <a:pt x="570" y="101"/>
                    </a:lnTo>
                    <a:lnTo>
                      <a:pt x="695" y="87"/>
                    </a:lnTo>
                    <a:lnTo>
                      <a:pt x="748" y="33"/>
                    </a:lnTo>
                    <a:lnTo>
                      <a:pt x="992" y="33"/>
                    </a:lnTo>
                    <a:lnTo>
                      <a:pt x="1032" y="52"/>
                    </a:lnTo>
                    <a:lnTo>
                      <a:pt x="1319" y="35"/>
                    </a:lnTo>
                    <a:lnTo>
                      <a:pt x="1324" y="97"/>
                    </a:lnTo>
                    <a:lnTo>
                      <a:pt x="1382" y="205"/>
                    </a:lnTo>
                    <a:lnTo>
                      <a:pt x="1403" y="254"/>
                    </a:lnTo>
                    <a:lnTo>
                      <a:pt x="1399" y="370"/>
                    </a:lnTo>
                    <a:lnTo>
                      <a:pt x="1418" y="405"/>
                    </a:lnTo>
                    <a:lnTo>
                      <a:pt x="1458" y="412"/>
                    </a:lnTo>
                    <a:lnTo>
                      <a:pt x="1467" y="396"/>
                    </a:lnTo>
                    <a:lnTo>
                      <a:pt x="1514" y="391"/>
                    </a:lnTo>
                    <a:lnTo>
                      <a:pt x="1543" y="398"/>
                    </a:lnTo>
                    <a:lnTo>
                      <a:pt x="1686" y="567"/>
                    </a:lnTo>
                    <a:lnTo>
                      <a:pt x="1688" y="678"/>
                    </a:lnTo>
                    <a:lnTo>
                      <a:pt x="1477" y="538"/>
                    </a:lnTo>
                    <a:lnTo>
                      <a:pt x="1436" y="551"/>
                    </a:lnTo>
                    <a:lnTo>
                      <a:pt x="1418" y="567"/>
                    </a:lnTo>
                    <a:lnTo>
                      <a:pt x="1415" y="610"/>
                    </a:lnTo>
                    <a:lnTo>
                      <a:pt x="1429" y="659"/>
                    </a:lnTo>
                    <a:lnTo>
                      <a:pt x="1422" y="683"/>
                    </a:lnTo>
                    <a:lnTo>
                      <a:pt x="1358" y="702"/>
                    </a:lnTo>
                    <a:lnTo>
                      <a:pt x="1337" y="704"/>
                    </a:lnTo>
                    <a:lnTo>
                      <a:pt x="1159" y="850"/>
                    </a:lnTo>
                    <a:lnTo>
                      <a:pt x="1078" y="895"/>
                    </a:lnTo>
                    <a:lnTo>
                      <a:pt x="1020" y="883"/>
                    </a:lnTo>
                    <a:lnTo>
                      <a:pt x="973" y="808"/>
                    </a:lnTo>
                    <a:lnTo>
                      <a:pt x="843" y="1010"/>
                    </a:lnTo>
                    <a:lnTo>
                      <a:pt x="805" y="1003"/>
                    </a:lnTo>
                    <a:lnTo>
                      <a:pt x="786" y="984"/>
                    </a:lnTo>
                    <a:lnTo>
                      <a:pt x="744" y="992"/>
                    </a:lnTo>
                    <a:lnTo>
                      <a:pt x="716" y="1015"/>
                    </a:lnTo>
                    <a:lnTo>
                      <a:pt x="617" y="1022"/>
                    </a:lnTo>
                    <a:lnTo>
                      <a:pt x="601" y="1003"/>
                    </a:lnTo>
                    <a:lnTo>
                      <a:pt x="584" y="859"/>
                    </a:lnTo>
                    <a:lnTo>
                      <a:pt x="506" y="747"/>
                    </a:lnTo>
                    <a:lnTo>
                      <a:pt x="377" y="723"/>
                    </a:lnTo>
                    <a:lnTo>
                      <a:pt x="290" y="638"/>
                    </a:lnTo>
                    <a:lnTo>
                      <a:pt x="249" y="631"/>
                    </a:lnTo>
                    <a:lnTo>
                      <a:pt x="61" y="48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380" name="Freeform 20"/>
              <p:cNvSpPr>
                <a:spLocks noChangeAspect="1"/>
              </p:cNvSpPr>
              <p:nvPr/>
            </p:nvSpPr>
            <p:spPr bwMode="auto">
              <a:xfrm>
                <a:off x="6451" y="-393"/>
                <a:ext cx="282" cy="170"/>
              </a:xfrm>
              <a:custGeom>
                <a:avLst/>
                <a:gdLst>
                  <a:gd name="T0" fmla="*/ 61 w 1688"/>
                  <a:gd name="T1" fmla="*/ 483 h 1022"/>
                  <a:gd name="T2" fmla="*/ 99 w 1688"/>
                  <a:gd name="T3" fmla="*/ 193 h 1022"/>
                  <a:gd name="T4" fmla="*/ 80 w 1688"/>
                  <a:gd name="T5" fmla="*/ 163 h 1022"/>
                  <a:gd name="T6" fmla="*/ 47 w 1688"/>
                  <a:gd name="T7" fmla="*/ 163 h 1022"/>
                  <a:gd name="T8" fmla="*/ 0 w 1688"/>
                  <a:gd name="T9" fmla="*/ 92 h 1022"/>
                  <a:gd name="T10" fmla="*/ 43 w 1688"/>
                  <a:gd name="T11" fmla="*/ 89 h 1022"/>
                  <a:gd name="T12" fmla="*/ 59 w 1688"/>
                  <a:gd name="T13" fmla="*/ 68 h 1022"/>
                  <a:gd name="T14" fmla="*/ 116 w 1688"/>
                  <a:gd name="T15" fmla="*/ 66 h 1022"/>
                  <a:gd name="T16" fmla="*/ 131 w 1688"/>
                  <a:gd name="T17" fmla="*/ 78 h 1022"/>
                  <a:gd name="T18" fmla="*/ 160 w 1688"/>
                  <a:gd name="T19" fmla="*/ 56 h 1022"/>
                  <a:gd name="T20" fmla="*/ 214 w 1688"/>
                  <a:gd name="T21" fmla="*/ 54 h 1022"/>
                  <a:gd name="T22" fmla="*/ 292 w 1688"/>
                  <a:gd name="T23" fmla="*/ 0 h 1022"/>
                  <a:gd name="T24" fmla="*/ 344 w 1688"/>
                  <a:gd name="T25" fmla="*/ 54 h 1022"/>
                  <a:gd name="T26" fmla="*/ 489 w 1688"/>
                  <a:gd name="T27" fmla="*/ 75 h 1022"/>
                  <a:gd name="T28" fmla="*/ 570 w 1688"/>
                  <a:gd name="T29" fmla="*/ 101 h 1022"/>
                  <a:gd name="T30" fmla="*/ 695 w 1688"/>
                  <a:gd name="T31" fmla="*/ 87 h 1022"/>
                  <a:gd name="T32" fmla="*/ 748 w 1688"/>
                  <a:gd name="T33" fmla="*/ 33 h 1022"/>
                  <a:gd name="T34" fmla="*/ 992 w 1688"/>
                  <a:gd name="T35" fmla="*/ 33 h 1022"/>
                  <a:gd name="T36" fmla="*/ 1032 w 1688"/>
                  <a:gd name="T37" fmla="*/ 52 h 1022"/>
                  <a:gd name="T38" fmla="*/ 1319 w 1688"/>
                  <a:gd name="T39" fmla="*/ 35 h 1022"/>
                  <a:gd name="T40" fmla="*/ 1324 w 1688"/>
                  <a:gd name="T41" fmla="*/ 97 h 1022"/>
                  <a:gd name="T42" fmla="*/ 1382 w 1688"/>
                  <a:gd name="T43" fmla="*/ 205 h 1022"/>
                  <a:gd name="T44" fmla="*/ 1403 w 1688"/>
                  <a:gd name="T45" fmla="*/ 254 h 1022"/>
                  <a:gd name="T46" fmla="*/ 1399 w 1688"/>
                  <a:gd name="T47" fmla="*/ 370 h 1022"/>
                  <a:gd name="T48" fmla="*/ 1418 w 1688"/>
                  <a:gd name="T49" fmla="*/ 405 h 1022"/>
                  <a:gd name="T50" fmla="*/ 1458 w 1688"/>
                  <a:gd name="T51" fmla="*/ 412 h 1022"/>
                  <a:gd name="T52" fmla="*/ 1467 w 1688"/>
                  <a:gd name="T53" fmla="*/ 396 h 1022"/>
                  <a:gd name="T54" fmla="*/ 1514 w 1688"/>
                  <a:gd name="T55" fmla="*/ 391 h 1022"/>
                  <a:gd name="T56" fmla="*/ 1543 w 1688"/>
                  <a:gd name="T57" fmla="*/ 398 h 1022"/>
                  <a:gd name="T58" fmla="*/ 1686 w 1688"/>
                  <a:gd name="T59" fmla="*/ 567 h 1022"/>
                  <a:gd name="T60" fmla="*/ 1688 w 1688"/>
                  <a:gd name="T61" fmla="*/ 678 h 1022"/>
                  <a:gd name="T62" fmla="*/ 1477 w 1688"/>
                  <a:gd name="T63" fmla="*/ 538 h 1022"/>
                  <a:gd name="T64" fmla="*/ 1436 w 1688"/>
                  <a:gd name="T65" fmla="*/ 551 h 1022"/>
                  <a:gd name="T66" fmla="*/ 1418 w 1688"/>
                  <a:gd name="T67" fmla="*/ 567 h 1022"/>
                  <a:gd name="T68" fmla="*/ 1415 w 1688"/>
                  <a:gd name="T69" fmla="*/ 610 h 1022"/>
                  <a:gd name="T70" fmla="*/ 1429 w 1688"/>
                  <a:gd name="T71" fmla="*/ 659 h 1022"/>
                  <a:gd name="T72" fmla="*/ 1422 w 1688"/>
                  <a:gd name="T73" fmla="*/ 683 h 1022"/>
                  <a:gd name="T74" fmla="*/ 1358 w 1688"/>
                  <a:gd name="T75" fmla="*/ 702 h 1022"/>
                  <a:gd name="T76" fmla="*/ 1337 w 1688"/>
                  <a:gd name="T77" fmla="*/ 704 h 1022"/>
                  <a:gd name="T78" fmla="*/ 1159 w 1688"/>
                  <a:gd name="T79" fmla="*/ 850 h 1022"/>
                  <a:gd name="T80" fmla="*/ 1078 w 1688"/>
                  <a:gd name="T81" fmla="*/ 895 h 1022"/>
                  <a:gd name="T82" fmla="*/ 1020 w 1688"/>
                  <a:gd name="T83" fmla="*/ 883 h 1022"/>
                  <a:gd name="T84" fmla="*/ 973 w 1688"/>
                  <a:gd name="T85" fmla="*/ 808 h 1022"/>
                  <a:gd name="T86" fmla="*/ 843 w 1688"/>
                  <a:gd name="T87" fmla="*/ 1010 h 1022"/>
                  <a:gd name="T88" fmla="*/ 805 w 1688"/>
                  <a:gd name="T89" fmla="*/ 1003 h 1022"/>
                  <a:gd name="T90" fmla="*/ 786 w 1688"/>
                  <a:gd name="T91" fmla="*/ 984 h 1022"/>
                  <a:gd name="T92" fmla="*/ 744 w 1688"/>
                  <a:gd name="T93" fmla="*/ 992 h 1022"/>
                  <a:gd name="T94" fmla="*/ 716 w 1688"/>
                  <a:gd name="T95" fmla="*/ 1015 h 1022"/>
                  <a:gd name="T96" fmla="*/ 617 w 1688"/>
                  <a:gd name="T97" fmla="*/ 1022 h 1022"/>
                  <a:gd name="T98" fmla="*/ 601 w 1688"/>
                  <a:gd name="T99" fmla="*/ 1003 h 1022"/>
                  <a:gd name="T100" fmla="*/ 584 w 1688"/>
                  <a:gd name="T101" fmla="*/ 859 h 1022"/>
                  <a:gd name="T102" fmla="*/ 506 w 1688"/>
                  <a:gd name="T103" fmla="*/ 747 h 1022"/>
                  <a:gd name="T104" fmla="*/ 377 w 1688"/>
                  <a:gd name="T105" fmla="*/ 723 h 1022"/>
                  <a:gd name="T106" fmla="*/ 290 w 1688"/>
                  <a:gd name="T107" fmla="*/ 638 h 1022"/>
                  <a:gd name="T108" fmla="*/ 249 w 1688"/>
                  <a:gd name="T109" fmla="*/ 631 h 1022"/>
                  <a:gd name="T110" fmla="*/ 61 w 1688"/>
                  <a:gd name="T111" fmla="*/ 483 h 10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688" h="1022">
                    <a:moveTo>
                      <a:pt x="61" y="483"/>
                    </a:moveTo>
                    <a:lnTo>
                      <a:pt x="99" y="193"/>
                    </a:lnTo>
                    <a:lnTo>
                      <a:pt x="80" y="163"/>
                    </a:lnTo>
                    <a:lnTo>
                      <a:pt x="47" y="163"/>
                    </a:lnTo>
                    <a:lnTo>
                      <a:pt x="0" y="92"/>
                    </a:lnTo>
                    <a:lnTo>
                      <a:pt x="43" y="89"/>
                    </a:lnTo>
                    <a:lnTo>
                      <a:pt x="59" y="68"/>
                    </a:lnTo>
                    <a:lnTo>
                      <a:pt x="116" y="66"/>
                    </a:lnTo>
                    <a:lnTo>
                      <a:pt x="131" y="78"/>
                    </a:lnTo>
                    <a:lnTo>
                      <a:pt x="160" y="56"/>
                    </a:lnTo>
                    <a:lnTo>
                      <a:pt x="214" y="54"/>
                    </a:lnTo>
                    <a:lnTo>
                      <a:pt x="292" y="0"/>
                    </a:lnTo>
                    <a:lnTo>
                      <a:pt x="344" y="54"/>
                    </a:lnTo>
                    <a:lnTo>
                      <a:pt x="489" y="75"/>
                    </a:lnTo>
                    <a:lnTo>
                      <a:pt x="570" y="101"/>
                    </a:lnTo>
                    <a:lnTo>
                      <a:pt x="695" y="87"/>
                    </a:lnTo>
                    <a:lnTo>
                      <a:pt x="748" y="33"/>
                    </a:lnTo>
                    <a:lnTo>
                      <a:pt x="992" y="33"/>
                    </a:lnTo>
                    <a:lnTo>
                      <a:pt x="1032" y="52"/>
                    </a:lnTo>
                    <a:lnTo>
                      <a:pt x="1319" y="35"/>
                    </a:lnTo>
                    <a:lnTo>
                      <a:pt x="1324" y="97"/>
                    </a:lnTo>
                    <a:lnTo>
                      <a:pt x="1382" y="205"/>
                    </a:lnTo>
                    <a:lnTo>
                      <a:pt x="1403" y="254"/>
                    </a:lnTo>
                    <a:lnTo>
                      <a:pt x="1399" y="370"/>
                    </a:lnTo>
                    <a:lnTo>
                      <a:pt x="1418" y="405"/>
                    </a:lnTo>
                    <a:lnTo>
                      <a:pt x="1458" y="412"/>
                    </a:lnTo>
                    <a:lnTo>
                      <a:pt x="1467" y="396"/>
                    </a:lnTo>
                    <a:lnTo>
                      <a:pt x="1514" y="391"/>
                    </a:lnTo>
                    <a:lnTo>
                      <a:pt x="1543" y="398"/>
                    </a:lnTo>
                    <a:lnTo>
                      <a:pt x="1686" y="567"/>
                    </a:lnTo>
                    <a:lnTo>
                      <a:pt x="1688" y="678"/>
                    </a:lnTo>
                    <a:lnTo>
                      <a:pt x="1477" y="538"/>
                    </a:lnTo>
                    <a:lnTo>
                      <a:pt x="1436" y="551"/>
                    </a:lnTo>
                    <a:lnTo>
                      <a:pt x="1418" y="567"/>
                    </a:lnTo>
                    <a:lnTo>
                      <a:pt x="1415" y="610"/>
                    </a:lnTo>
                    <a:lnTo>
                      <a:pt x="1429" y="659"/>
                    </a:lnTo>
                    <a:lnTo>
                      <a:pt x="1422" y="683"/>
                    </a:lnTo>
                    <a:lnTo>
                      <a:pt x="1358" y="702"/>
                    </a:lnTo>
                    <a:lnTo>
                      <a:pt x="1337" y="704"/>
                    </a:lnTo>
                    <a:lnTo>
                      <a:pt x="1159" y="850"/>
                    </a:lnTo>
                    <a:lnTo>
                      <a:pt x="1078" y="895"/>
                    </a:lnTo>
                    <a:lnTo>
                      <a:pt x="1020" y="883"/>
                    </a:lnTo>
                    <a:lnTo>
                      <a:pt x="973" y="808"/>
                    </a:lnTo>
                    <a:lnTo>
                      <a:pt x="843" y="1010"/>
                    </a:lnTo>
                    <a:lnTo>
                      <a:pt x="805" y="1003"/>
                    </a:lnTo>
                    <a:lnTo>
                      <a:pt x="786" y="984"/>
                    </a:lnTo>
                    <a:lnTo>
                      <a:pt x="744" y="992"/>
                    </a:lnTo>
                    <a:lnTo>
                      <a:pt x="716" y="1015"/>
                    </a:lnTo>
                    <a:lnTo>
                      <a:pt x="617" y="1022"/>
                    </a:lnTo>
                    <a:lnTo>
                      <a:pt x="601" y="1003"/>
                    </a:lnTo>
                    <a:lnTo>
                      <a:pt x="584" y="859"/>
                    </a:lnTo>
                    <a:lnTo>
                      <a:pt x="506" y="747"/>
                    </a:lnTo>
                    <a:lnTo>
                      <a:pt x="377" y="723"/>
                    </a:lnTo>
                    <a:lnTo>
                      <a:pt x="290" y="638"/>
                    </a:lnTo>
                    <a:lnTo>
                      <a:pt x="249" y="631"/>
                    </a:lnTo>
                    <a:lnTo>
                      <a:pt x="61" y="48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381" name="Freeform 21"/>
              <p:cNvSpPr>
                <a:spLocks noChangeAspect="1"/>
              </p:cNvSpPr>
              <p:nvPr/>
            </p:nvSpPr>
            <p:spPr bwMode="auto">
              <a:xfrm>
                <a:off x="6454" y="-313"/>
                <a:ext cx="329" cy="156"/>
              </a:xfrm>
              <a:custGeom>
                <a:avLst/>
                <a:gdLst>
                  <a:gd name="T0" fmla="*/ 0 w 1974"/>
                  <a:gd name="T1" fmla="*/ 186 h 933"/>
                  <a:gd name="T2" fmla="*/ 42 w 1974"/>
                  <a:gd name="T3" fmla="*/ 0 h 933"/>
                  <a:gd name="T4" fmla="*/ 231 w 1974"/>
                  <a:gd name="T5" fmla="*/ 149 h 933"/>
                  <a:gd name="T6" fmla="*/ 273 w 1974"/>
                  <a:gd name="T7" fmla="*/ 155 h 933"/>
                  <a:gd name="T8" fmla="*/ 357 w 1974"/>
                  <a:gd name="T9" fmla="*/ 240 h 933"/>
                  <a:gd name="T10" fmla="*/ 487 w 1974"/>
                  <a:gd name="T11" fmla="*/ 264 h 933"/>
                  <a:gd name="T12" fmla="*/ 568 w 1974"/>
                  <a:gd name="T13" fmla="*/ 382 h 933"/>
                  <a:gd name="T14" fmla="*/ 584 w 1974"/>
                  <a:gd name="T15" fmla="*/ 523 h 933"/>
                  <a:gd name="T16" fmla="*/ 601 w 1974"/>
                  <a:gd name="T17" fmla="*/ 544 h 933"/>
                  <a:gd name="T18" fmla="*/ 697 w 1974"/>
                  <a:gd name="T19" fmla="*/ 534 h 933"/>
                  <a:gd name="T20" fmla="*/ 724 w 1974"/>
                  <a:gd name="T21" fmla="*/ 511 h 933"/>
                  <a:gd name="T22" fmla="*/ 767 w 1974"/>
                  <a:gd name="T23" fmla="*/ 504 h 933"/>
                  <a:gd name="T24" fmla="*/ 786 w 1974"/>
                  <a:gd name="T25" fmla="*/ 520 h 933"/>
                  <a:gd name="T26" fmla="*/ 828 w 1974"/>
                  <a:gd name="T27" fmla="*/ 527 h 933"/>
                  <a:gd name="T28" fmla="*/ 955 w 1974"/>
                  <a:gd name="T29" fmla="*/ 330 h 933"/>
                  <a:gd name="T30" fmla="*/ 1002 w 1974"/>
                  <a:gd name="T31" fmla="*/ 401 h 933"/>
                  <a:gd name="T32" fmla="*/ 1061 w 1974"/>
                  <a:gd name="T33" fmla="*/ 413 h 933"/>
                  <a:gd name="T34" fmla="*/ 1141 w 1974"/>
                  <a:gd name="T35" fmla="*/ 368 h 933"/>
                  <a:gd name="T36" fmla="*/ 1319 w 1974"/>
                  <a:gd name="T37" fmla="*/ 221 h 933"/>
                  <a:gd name="T38" fmla="*/ 1339 w 1974"/>
                  <a:gd name="T39" fmla="*/ 220 h 933"/>
                  <a:gd name="T40" fmla="*/ 1404 w 1974"/>
                  <a:gd name="T41" fmla="*/ 201 h 933"/>
                  <a:gd name="T42" fmla="*/ 1414 w 1974"/>
                  <a:gd name="T43" fmla="*/ 178 h 933"/>
                  <a:gd name="T44" fmla="*/ 1398 w 1974"/>
                  <a:gd name="T45" fmla="*/ 134 h 933"/>
                  <a:gd name="T46" fmla="*/ 1401 w 1974"/>
                  <a:gd name="T47" fmla="*/ 85 h 933"/>
                  <a:gd name="T48" fmla="*/ 1417 w 1974"/>
                  <a:gd name="T49" fmla="*/ 70 h 933"/>
                  <a:gd name="T50" fmla="*/ 1456 w 1974"/>
                  <a:gd name="T51" fmla="*/ 56 h 933"/>
                  <a:gd name="T52" fmla="*/ 1669 w 1974"/>
                  <a:gd name="T53" fmla="*/ 193 h 933"/>
                  <a:gd name="T54" fmla="*/ 1974 w 1974"/>
                  <a:gd name="T55" fmla="*/ 598 h 933"/>
                  <a:gd name="T56" fmla="*/ 1616 w 1974"/>
                  <a:gd name="T57" fmla="*/ 518 h 933"/>
                  <a:gd name="T58" fmla="*/ 1513 w 1974"/>
                  <a:gd name="T59" fmla="*/ 521 h 933"/>
                  <a:gd name="T60" fmla="*/ 1099 w 1974"/>
                  <a:gd name="T61" fmla="*/ 875 h 933"/>
                  <a:gd name="T62" fmla="*/ 1070 w 1974"/>
                  <a:gd name="T63" fmla="*/ 870 h 933"/>
                  <a:gd name="T64" fmla="*/ 927 w 1974"/>
                  <a:gd name="T65" fmla="*/ 795 h 933"/>
                  <a:gd name="T66" fmla="*/ 910 w 1974"/>
                  <a:gd name="T67" fmla="*/ 803 h 933"/>
                  <a:gd name="T68" fmla="*/ 908 w 1974"/>
                  <a:gd name="T69" fmla="*/ 933 h 933"/>
                  <a:gd name="T70" fmla="*/ 872 w 1974"/>
                  <a:gd name="T71" fmla="*/ 932 h 933"/>
                  <a:gd name="T72" fmla="*/ 826 w 1974"/>
                  <a:gd name="T73" fmla="*/ 927 h 933"/>
                  <a:gd name="T74" fmla="*/ 732 w 1974"/>
                  <a:gd name="T75" fmla="*/ 864 h 933"/>
                  <a:gd name="T76" fmla="*/ 664 w 1974"/>
                  <a:gd name="T77" fmla="*/ 855 h 933"/>
                  <a:gd name="T78" fmla="*/ 644 w 1974"/>
                  <a:gd name="T79" fmla="*/ 881 h 933"/>
                  <a:gd name="T80" fmla="*/ 620 w 1974"/>
                  <a:gd name="T81" fmla="*/ 874 h 933"/>
                  <a:gd name="T82" fmla="*/ 570 w 1974"/>
                  <a:gd name="T83" fmla="*/ 823 h 933"/>
                  <a:gd name="T84" fmla="*/ 480 w 1974"/>
                  <a:gd name="T85" fmla="*/ 818 h 933"/>
                  <a:gd name="T86" fmla="*/ 399 w 1974"/>
                  <a:gd name="T87" fmla="*/ 688 h 933"/>
                  <a:gd name="T88" fmla="*/ 353 w 1974"/>
                  <a:gd name="T89" fmla="*/ 679 h 933"/>
                  <a:gd name="T90" fmla="*/ 249 w 1974"/>
                  <a:gd name="T91" fmla="*/ 482 h 933"/>
                  <a:gd name="T92" fmla="*/ 214 w 1974"/>
                  <a:gd name="T93" fmla="*/ 437 h 933"/>
                  <a:gd name="T94" fmla="*/ 203 w 1974"/>
                  <a:gd name="T95" fmla="*/ 320 h 933"/>
                  <a:gd name="T96" fmla="*/ 103 w 1974"/>
                  <a:gd name="T97" fmla="*/ 225 h 933"/>
                  <a:gd name="T98" fmla="*/ 33 w 1974"/>
                  <a:gd name="T99" fmla="*/ 215 h 933"/>
                  <a:gd name="T100" fmla="*/ 0 w 1974"/>
                  <a:gd name="T101" fmla="*/ 186 h 9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974" h="933">
                    <a:moveTo>
                      <a:pt x="0" y="186"/>
                    </a:moveTo>
                    <a:lnTo>
                      <a:pt x="42" y="0"/>
                    </a:lnTo>
                    <a:lnTo>
                      <a:pt x="231" y="149"/>
                    </a:lnTo>
                    <a:lnTo>
                      <a:pt x="273" y="155"/>
                    </a:lnTo>
                    <a:lnTo>
                      <a:pt x="357" y="240"/>
                    </a:lnTo>
                    <a:lnTo>
                      <a:pt x="487" y="264"/>
                    </a:lnTo>
                    <a:lnTo>
                      <a:pt x="568" y="382"/>
                    </a:lnTo>
                    <a:lnTo>
                      <a:pt x="584" y="523"/>
                    </a:lnTo>
                    <a:lnTo>
                      <a:pt x="601" y="544"/>
                    </a:lnTo>
                    <a:lnTo>
                      <a:pt x="697" y="534"/>
                    </a:lnTo>
                    <a:lnTo>
                      <a:pt x="724" y="511"/>
                    </a:lnTo>
                    <a:lnTo>
                      <a:pt x="767" y="504"/>
                    </a:lnTo>
                    <a:lnTo>
                      <a:pt x="786" y="520"/>
                    </a:lnTo>
                    <a:lnTo>
                      <a:pt x="828" y="527"/>
                    </a:lnTo>
                    <a:lnTo>
                      <a:pt x="955" y="330"/>
                    </a:lnTo>
                    <a:lnTo>
                      <a:pt x="1002" y="401"/>
                    </a:lnTo>
                    <a:lnTo>
                      <a:pt x="1061" y="413"/>
                    </a:lnTo>
                    <a:lnTo>
                      <a:pt x="1141" y="368"/>
                    </a:lnTo>
                    <a:lnTo>
                      <a:pt x="1319" y="221"/>
                    </a:lnTo>
                    <a:lnTo>
                      <a:pt x="1339" y="220"/>
                    </a:lnTo>
                    <a:lnTo>
                      <a:pt x="1404" y="201"/>
                    </a:lnTo>
                    <a:lnTo>
                      <a:pt x="1414" y="178"/>
                    </a:lnTo>
                    <a:lnTo>
                      <a:pt x="1398" y="134"/>
                    </a:lnTo>
                    <a:lnTo>
                      <a:pt x="1401" y="85"/>
                    </a:lnTo>
                    <a:lnTo>
                      <a:pt x="1417" y="70"/>
                    </a:lnTo>
                    <a:lnTo>
                      <a:pt x="1456" y="56"/>
                    </a:lnTo>
                    <a:lnTo>
                      <a:pt x="1669" y="193"/>
                    </a:lnTo>
                    <a:lnTo>
                      <a:pt x="1974" y="598"/>
                    </a:lnTo>
                    <a:lnTo>
                      <a:pt x="1616" y="518"/>
                    </a:lnTo>
                    <a:lnTo>
                      <a:pt x="1513" y="521"/>
                    </a:lnTo>
                    <a:lnTo>
                      <a:pt x="1099" y="875"/>
                    </a:lnTo>
                    <a:lnTo>
                      <a:pt x="1070" y="870"/>
                    </a:lnTo>
                    <a:lnTo>
                      <a:pt x="927" y="795"/>
                    </a:lnTo>
                    <a:lnTo>
                      <a:pt x="910" y="803"/>
                    </a:lnTo>
                    <a:lnTo>
                      <a:pt x="908" y="933"/>
                    </a:lnTo>
                    <a:lnTo>
                      <a:pt x="872" y="932"/>
                    </a:lnTo>
                    <a:lnTo>
                      <a:pt x="826" y="927"/>
                    </a:lnTo>
                    <a:lnTo>
                      <a:pt x="732" y="864"/>
                    </a:lnTo>
                    <a:lnTo>
                      <a:pt x="664" y="855"/>
                    </a:lnTo>
                    <a:lnTo>
                      <a:pt x="644" y="881"/>
                    </a:lnTo>
                    <a:lnTo>
                      <a:pt x="620" y="874"/>
                    </a:lnTo>
                    <a:lnTo>
                      <a:pt x="570" y="823"/>
                    </a:lnTo>
                    <a:lnTo>
                      <a:pt x="480" y="818"/>
                    </a:lnTo>
                    <a:lnTo>
                      <a:pt x="399" y="688"/>
                    </a:lnTo>
                    <a:lnTo>
                      <a:pt x="353" y="679"/>
                    </a:lnTo>
                    <a:lnTo>
                      <a:pt x="249" y="482"/>
                    </a:lnTo>
                    <a:lnTo>
                      <a:pt x="214" y="437"/>
                    </a:lnTo>
                    <a:lnTo>
                      <a:pt x="203" y="320"/>
                    </a:lnTo>
                    <a:lnTo>
                      <a:pt x="103" y="225"/>
                    </a:lnTo>
                    <a:lnTo>
                      <a:pt x="33" y="215"/>
                    </a:lnTo>
                    <a:lnTo>
                      <a:pt x="0" y="18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382" name="Freeform 22"/>
              <p:cNvSpPr>
                <a:spLocks noChangeAspect="1"/>
              </p:cNvSpPr>
              <p:nvPr/>
            </p:nvSpPr>
            <p:spPr bwMode="auto">
              <a:xfrm>
                <a:off x="6454" y="-313"/>
                <a:ext cx="329" cy="156"/>
              </a:xfrm>
              <a:custGeom>
                <a:avLst/>
                <a:gdLst>
                  <a:gd name="T0" fmla="*/ 0 w 1974"/>
                  <a:gd name="T1" fmla="*/ 186 h 933"/>
                  <a:gd name="T2" fmla="*/ 42 w 1974"/>
                  <a:gd name="T3" fmla="*/ 0 h 933"/>
                  <a:gd name="T4" fmla="*/ 231 w 1974"/>
                  <a:gd name="T5" fmla="*/ 149 h 933"/>
                  <a:gd name="T6" fmla="*/ 273 w 1974"/>
                  <a:gd name="T7" fmla="*/ 155 h 933"/>
                  <a:gd name="T8" fmla="*/ 357 w 1974"/>
                  <a:gd name="T9" fmla="*/ 240 h 933"/>
                  <a:gd name="T10" fmla="*/ 487 w 1974"/>
                  <a:gd name="T11" fmla="*/ 264 h 933"/>
                  <a:gd name="T12" fmla="*/ 568 w 1974"/>
                  <a:gd name="T13" fmla="*/ 382 h 933"/>
                  <a:gd name="T14" fmla="*/ 584 w 1974"/>
                  <a:gd name="T15" fmla="*/ 523 h 933"/>
                  <a:gd name="T16" fmla="*/ 601 w 1974"/>
                  <a:gd name="T17" fmla="*/ 544 h 933"/>
                  <a:gd name="T18" fmla="*/ 697 w 1974"/>
                  <a:gd name="T19" fmla="*/ 534 h 933"/>
                  <a:gd name="T20" fmla="*/ 724 w 1974"/>
                  <a:gd name="T21" fmla="*/ 511 h 933"/>
                  <a:gd name="T22" fmla="*/ 767 w 1974"/>
                  <a:gd name="T23" fmla="*/ 504 h 933"/>
                  <a:gd name="T24" fmla="*/ 786 w 1974"/>
                  <a:gd name="T25" fmla="*/ 520 h 933"/>
                  <a:gd name="T26" fmla="*/ 828 w 1974"/>
                  <a:gd name="T27" fmla="*/ 527 h 933"/>
                  <a:gd name="T28" fmla="*/ 955 w 1974"/>
                  <a:gd name="T29" fmla="*/ 330 h 933"/>
                  <a:gd name="T30" fmla="*/ 1002 w 1974"/>
                  <a:gd name="T31" fmla="*/ 401 h 933"/>
                  <a:gd name="T32" fmla="*/ 1061 w 1974"/>
                  <a:gd name="T33" fmla="*/ 413 h 933"/>
                  <a:gd name="T34" fmla="*/ 1141 w 1974"/>
                  <a:gd name="T35" fmla="*/ 368 h 933"/>
                  <a:gd name="T36" fmla="*/ 1319 w 1974"/>
                  <a:gd name="T37" fmla="*/ 221 h 933"/>
                  <a:gd name="T38" fmla="*/ 1339 w 1974"/>
                  <a:gd name="T39" fmla="*/ 220 h 933"/>
                  <a:gd name="T40" fmla="*/ 1404 w 1974"/>
                  <a:gd name="T41" fmla="*/ 201 h 933"/>
                  <a:gd name="T42" fmla="*/ 1414 w 1974"/>
                  <a:gd name="T43" fmla="*/ 178 h 933"/>
                  <a:gd name="T44" fmla="*/ 1398 w 1974"/>
                  <a:gd name="T45" fmla="*/ 134 h 933"/>
                  <a:gd name="T46" fmla="*/ 1401 w 1974"/>
                  <a:gd name="T47" fmla="*/ 85 h 933"/>
                  <a:gd name="T48" fmla="*/ 1417 w 1974"/>
                  <a:gd name="T49" fmla="*/ 70 h 933"/>
                  <a:gd name="T50" fmla="*/ 1456 w 1974"/>
                  <a:gd name="T51" fmla="*/ 56 h 933"/>
                  <a:gd name="T52" fmla="*/ 1669 w 1974"/>
                  <a:gd name="T53" fmla="*/ 193 h 933"/>
                  <a:gd name="T54" fmla="*/ 1974 w 1974"/>
                  <a:gd name="T55" fmla="*/ 598 h 933"/>
                  <a:gd name="T56" fmla="*/ 1616 w 1974"/>
                  <a:gd name="T57" fmla="*/ 518 h 933"/>
                  <a:gd name="T58" fmla="*/ 1513 w 1974"/>
                  <a:gd name="T59" fmla="*/ 521 h 933"/>
                  <a:gd name="T60" fmla="*/ 1099 w 1974"/>
                  <a:gd name="T61" fmla="*/ 875 h 933"/>
                  <a:gd name="T62" fmla="*/ 1070 w 1974"/>
                  <a:gd name="T63" fmla="*/ 870 h 933"/>
                  <a:gd name="T64" fmla="*/ 927 w 1974"/>
                  <a:gd name="T65" fmla="*/ 795 h 933"/>
                  <a:gd name="T66" fmla="*/ 910 w 1974"/>
                  <a:gd name="T67" fmla="*/ 803 h 933"/>
                  <a:gd name="T68" fmla="*/ 908 w 1974"/>
                  <a:gd name="T69" fmla="*/ 933 h 933"/>
                  <a:gd name="T70" fmla="*/ 872 w 1974"/>
                  <a:gd name="T71" fmla="*/ 932 h 933"/>
                  <a:gd name="T72" fmla="*/ 826 w 1974"/>
                  <a:gd name="T73" fmla="*/ 927 h 933"/>
                  <a:gd name="T74" fmla="*/ 732 w 1974"/>
                  <a:gd name="T75" fmla="*/ 864 h 933"/>
                  <a:gd name="T76" fmla="*/ 664 w 1974"/>
                  <a:gd name="T77" fmla="*/ 855 h 933"/>
                  <a:gd name="T78" fmla="*/ 644 w 1974"/>
                  <a:gd name="T79" fmla="*/ 881 h 933"/>
                  <a:gd name="T80" fmla="*/ 620 w 1974"/>
                  <a:gd name="T81" fmla="*/ 874 h 933"/>
                  <a:gd name="T82" fmla="*/ 570 w 1974"/>
                  <a:gd name="T83" fmla="*/ 823 h 933"/>
                  <a:gd name="T84" fmla="*/ 480 w 1974"/>
                  <a:gd name="T85" fmla="*/ 818 h 933"/>
                  <a:gd name="T86" fmla="*/ 399 w 1974"/>
                  <a:gd name="T87" fmla="*/ 688 h 933"/>
                  <a:gd name="T88" fmla="*/ 353 w 1974"/>
                  <a:gd name="T89" fmla="*/ 679 h 933"/>
                  <a:gd name="T90" fmla="*/ 249 w 1974"/>
                  <a:gd name="T91" fmla="*/ 482 h 933"/>
                  <a:gd name="T92" fmla="*/ 214 w 1974"/>
                  <a:gd name="T93" fmla="*/ 437 h 933"/>
                  <a:gd name="T94" fmla="*/ 203 w 1974"/>
                  <a:gd name="T95" fmla="*/ 320 h 933"/>
                  <a:gd name="T96" fmla="*/ 103 w 1974"/>
                  <a:gd name="T97" fmla="*/ 225 h 933"/>
                  <a:gd name="T98" fmla="*/ 33 w 1974"/>
                  <a:gd name="T99" fmla="*/ 215 h 933"/>
                  <a:gd name="T100" fmla="*/ 0 w 1974"/>
                  <a:gd name="T101" fmla="*/ 186 h 9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974" h="933">
                    <a:moveTo>
                      <a:pt x="0" y="186"/>
                    </a:moveTo>
                    <a:lnTo>
                      <a:pt x="42" y="0"/>
                    </a:lnTo>
                    <a:lnTo>
                      <a:pt x="231" y="149"/>
                    </a:lnTo>
                    <a:lnTo>
                      <a:pt x="273" y="155"/>
                    </a:lnTo>
                    <a:lnTo>
                      <a:pt x="357" y="240"/>
                    </a:lnTo>
                    <a:lnTo>
                      <a:pt x="487" y="264"/>
                    </a:lnTo>
                    <a:lnTo>
                      <a:pt x="568" y="382"/>
                    </a:lnTo>
                    <a:lnTo>
                      <a:pt x="584" y="523"/>
                    </a:lnTo>
                    <a:lnTo>
                      <a:pt x="601" y="544"/>
                    </a:lnTo>
                    <a:lnTo>
                      <a:pt x="697" y="534"/>
                    </a:lnTo>
                    <a:lnTo>
                      <a:pt x="724" y="511"/>
                    </a:lnTo>
                    <a:lnTo>
                      <a:pt x="767" y="504"/>
                    </a:lnTo>
                    <a:lnTo>
                      <a:pt x="786" y="520"/>
                    </a:lnTo>
                    <a:lnTo>
                      <a:pt x="828" y="527"/>
                    </a:lnTo>
                    <a:lnTo>
                      <a:pt x="955" y="330"/>
                    </a:lnTo>
                    <a:lnTo>
                      <a:pt x="1002" y="401"/>
                    </a:lnTo>
                    <a:lnTo>
                      <a:pt x="1061" y="413"/>
                    </a:lnTo>
                    <a:lnTo>
                      <a:pt x="1141" y="368"/>
                    </a:lnTo>
                    <a:lnTo>
                      <a:pt x="1319" y="221"/>
                    </a:lnTo>
                    <a:lnTo>
                      <a:pt x="1339" y="220"/>
                    </a:lnTo>
                    <a:lnTo>
                      <a:pt x="1404" y="201"/>
                    </a:lnTo>
                    <a:lnTo>
                      <a:pt x="1414" y="178"/>
                    </a:lnTo>
                    <a:lnTo>
                      <a:pt x="1398" y="134"/>
                    </a:lnTo>
                    <a:lnTo>
                      <a:pt x="1401" y="85"/>
                    </a:lnTo>
                    <a:lnTo>
                      <a:pt x="1417" y="70"/>
                    </a:lnTo>
                    <a:lnTo>
                      <a:pt x="1456" y="56"/>
                    </a:lnTo>
                    <a:lnTo>
                      <a:pt x="1669" y="193"/>
                    </a:lnTo>
                    <a:lnTo>
                      <a:pt x="1974" y="598"/>
                    </a:lnTo>
                    <a:lnTo>
                      <a:pt x="1616" y="518"/>
                    </a:lnTo>
                    <a:lnTo>
                      <a:pt x="1513" y="521"/>
                    </a:lnTo>
                    <a:lnTo>
                      <a:pt x="1099" y="875"/>
                    </a:lnTo>
                    <a:lnTo>
                      <a:pt x="1070" y="870"/>
                    </a:lnTo>
                    <a:lnTo>
                      <a:pt x="927" y="795"/>
                    </a:lnTo>
                    <a:lnTo>
                      <a:pt x="910" y="803"/>
                    </a:lnTo>
                    <a:lnTo>
                      <a:pt x="908" y="933"/>
                    </a:lnTo>
                    <a:lnTo>
                      <a:pt x="872" y="932"/>
                    </a:lnTo>
                    <a:lnTo>
                      <a:pt x="826" y="927"/>
                    </a:lnTo>
                    <a:lnTo>
                      <a:pt x="732" y="864"/>
                    </a:lnTo>
                    <a:lnTo>
                      <a:pt x="664" y="855"/>
                    </a:lnTo>
                    <a:lnTo>
                      <a:pt x="644" y="881"/>
                    </a:lnTo>
                    <a:lnTo>
                      <a:pt x="620" y="874"/>
                    </a:lnTo>
                    <a:lnTo>
                      <a:pt x="570" y="823"/>
                    </a:lnTo>
                    <a:lnTo>
                      <a:pt x="480" y="818"/>
                    </a:lnTo>
                    <a:lnTo>
                      <a:pt x="399" y="688"/>
                    </a:lnTo>
                    <a:lnTo>
                      <a:pt x="353" y="679"/>
                    </a:lnTo>
                    <a:lnTo>
                      <a:pt x="249" y="482"/>
                    </a:lnTo>
                    <a:lnTo>
                      <a:pt x="214" y="437"/>
                    </a:lnTo>
                    <a:lnTo>
                      <a:pt x="203" y="320"/>
                    </a:lnTo>
                    <a:lnTo>
                      <a:pt x="103" y="225"/>
                    </a:lnTo>
                    <a:lnTo>
                      <a:pt x="33" y="215"/>
                    </a:lnTo>
                    <a:lnTo>
                      <a:pt x="0" y="18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383" name="Freeform 23"/>
              <p:cNvSpPr>
                <a:spLocks noChangeAspect="1"/>
              </p:cNvSpPr>
              <p:nvPr/>
            </p:nvSpPr>
            <p:spPr bwMode="auto">
              <a:xfrm>
                <a:off x="6411" y="-282"/>
                <a:ext cx="151" cy="218"/>
              </a:xfrm>
              <a:custGeom>
                <a:avLst/>
                <a:gdLst>
                  <a:gd name="T0" fmla="*/ 0 w 909"/>
                  <a:gd name="T1" fmla="*/ 101 h 1308"/>
                  <a:gd name="T2" fmla="*/ 261 w 909"/>
                  <a:gd name="T3" fmla="*/ 0 h 1308"/>
                  <a:gd name="T4" fmla="*/ 295 w 909"/>
                  <a:gd name="T5" fmla="*/ 35 h 1308"/>
                  <a:gd name="T6" fmla="*/ 363 w 909"/>
                  <a:gd name="T7" fmla="*/ 42 h 1308"/>
                  <a:gd name="T8" fmla="*/ 462 w 909"/>
                  <a:gd name="T9" fmla="*/ 134 h 1308"/>
                  <a:gd name="T10" fmla="*/ 474 w 909"/>
                  <a:gd name="T11" fmla="*/ 247 h 1308"/>
                  <a:gd name="T12" fmla="*/ 513 w 909"/>
                  <a:gd name="T13" fmla="*/ 304 h 1308"/>
                  <a:gd name="T14" fmla="*/ 614 w 909"/>
                  <a:gd name="T15" fmla="*/ 497 h 1308"/>
                  <a:gd name="T16" fmla="*/ 657 w 909"/>
                  <a:gd name="T17" fmla="*/ 506 h 1308"/>
                  <a:gd name="T18" fmla="*/ 739 w 909"/>
                  <a:gd name="T19" fmla="*/ 635 h 1308"/>
                  <a:gd name="T20" fmla="*/ 827 w 909"/>
                  <a:gd name="T21" fmla="*/ 642 h 1308"/>
                  <a:gd name="T22" fmla="*/ 882 w 909"/>
                  <a:gd name="T23" fmla="*/ 692 h 1308"/>
                  <a:gd name="T24" fmla="*/ 904 w 909"/>
                  <a:gd name="T25" fmla="*/ 699 h 1308"/>
                  <a:gd name="T26" fmla="*/ 909 w 909"/>
                  <a:gd name="T27" fmla="*/ 769 h 1308"/>
                  <a:gd name="T28" fmla="*/ 906 w 909"/>
                  <a:gd name="T29" fmla="*/ 969 h 1308"/>
                  <a:gd name="T30" fmla="*/ 787 w 909"/>
                  <a:gd name="T31" fmla="*/ 1036 h 1308"/>
                  <a:gd name="T32" fmla="*/ 698 w 909"/>
                  <a:gd name="T33" fmla="*/ 1048 h 1308"/>
                  <a:gd name="T34" fmla="*/ 678 w 909"/>
                  <a:gd name="T35" fmla="*/ 1006 h 1308"/>
                  <a:gd name="T36" fmla="*/ 637 w 909"/>
                  <a:gd name="T37" fmla="*/ 1011 h 1308"/>
                  <a:gd name="T38" fmla="*/ 614 w 909"/>
                  <a:gd name="T39" fmla="*/ 993 h 1308"/>
                  <a:gd name="T40" fmla="*/ 575 w 909"/>
                  <a:gd name="T41" fmla="*/ 1006 h 1308"/>
                  <a:gd name="T42" fmla="*/ 513 w 909"/>
                  <a:gd name="T43" fmla="*/ 1034 h 1308"/>
                  <a:gd name="T44" fmla="*/ 415 w 909"/>
                  <a:gd name="T45" fmla="*/ 1061 h 1308"/>
                  <a:gd name="T46" fmla="*/ 222 w 909"/>
                  <a:gd name="T47" fmla="*/ 1109 h 1308"/>
                  <a:gd name="T48" fmla="*/ 127 w 909"/>
                  <a:gd name="T49" fmla="*/ 1308 h 1308"/>
                  <a:gd name="T50" fmla="*/ 26 w 909"/>
                  <a:gd name="T51" fmla="*/ 1275 h 1308"/>
                  <a:gd name="T52" fmla="*/ 29 w 909"/>
                  <a:gd name="T53" fmla="*/ 1154 h 1308"/>
                  <a:gd name="T54" fmla="*/ 120 w 909"/>
                  <a:gd name="T55" fmla="*/ 1154 h 1308"/>
                  <a:gd name="T56" fmla="*/ 111 w 909"/>
                  <a:gd name="T57" fmla="*/ 1095 h 1308"/>
                  <a:gd name="T58" fmla="*/ 165 w 909"/>
                  <a:gd name="T59" fmla="*/ 1084 h 1308"/>
                  <a:gd name="T60" fmla="*/ 261 w 909"/>
                  <a:gd name="T61" fmla="*/ 1006 h 1308"/>
                  <a:gd name="T62" fmla="*/ 283 w 909"/>
                  <a:gd name="T63" fmla="*/ 925 h 1308"/>
                  <a:gd name="T64" fmla="*/ 311 w 909"/>
                  <a:gd name="T65" fmla="*/ 889 h 1308"/>
                  <a:gd name="T66" fmla="*/ 342 w 909"/>
                  <a:gd name="T67" fmla="*/ 857 h 1308"/>
                  <a:gd name="T68" fmla="*/ 352 w 909"/>
                  <a:gd name="T69" fmla="*/ 721 h 1308"/>
                  <a:gd name="T70" fmla="*/ 335 w 909"/>
                  <a:gd name="T71" fmla="*/ 667 h 1308"/>
                  <a:gd name="T72" fmla="*/ 340 w 909"/>
                  <a:gd name="T73" fmla="*/ 630 h 1308"/>
                  <a:gd name="T74" fmla="*/ 365 w 909"/>
                  <a:gd name="T75" fmla="*/ 599 h 1308"/>
                  <a:gd name="T76" fmla="*/ 150 w 909"/>
                  <a:gd name="T77" fmla="*/ 506 h 1308"/>
                  <a:gd name="T78" fmla="*/ 132 w 909"/>
                  <a:gd name="T79" fmla="*/ 405 h 1308"/>
                  <a:gd name="T80" fmla="*/ 81 w 909"/>
                  <a:gd name="T81" fmla="*/ 327 h 1308"/>
                  <a:gd name="T82" fmla="*/ 73 w 909"/>
                  <a:gd name="T83" fmla="*/ 293 h 1308"/>
                  <a:gd name="T84" fmla="*/ 9 w 909"/>
                  <a:gd name="T85" fmla="*/ 227 h 1308"/>
                  <a:gd name="T86" fmla="*/ 0 w 909"/>
                  <a:gd name="T87" fmla="*/ 101 h 1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909" h="1308">
                    <a:moveTo>
                      <a:pt x="0" y="101"/>
                    </a:moveTo>
                    <a:lnTo>
                      <a:pt x="261" y="0"/>
                    </a:lnTo>
                    <a:lnTo>
                      <a:pt x="295" y="35"/>
                    </a:lnTo>
                    <a:lnTo>
                      <a:pt x="363" y="42"/>
                    </a:lnTo>
                    <a:lnTo>
                      <a:pt x="462" y="134"/>
                    </a:lnTo>
                    <a:lnTo>
                      <a:pt x="474" y="247"/>
                    </a:lnTo>
                    <a:lnTo>
                      <a:pt x="513" y="304"/>
                    </a:lnTo>
                    <a:lnTo>
                      <a:pt x="614" y="497"/>
                    </a:lnTo>
                    <a:lnTo>
                      <a:pt x="657" y="506"/>
                    </a:lnTo>
                    <a:lnTo>
                      <a:pt x="739" y="635"/>
                    </a:lnTo>
                    <a:lnTo>
                      <a:pt x="827" y="642"/>
                    </a:lnTo>
                    <a:lnTo>
                      <a:pt x="882" y="692"/>
                    </a:lnTo>
                    <a:lnTo>
                      <a:pt x="904" y="699"/>
                    </a:lnTo>
                    <a:lnTo>
                      <a:pt x="909" y="769"/>
                    </a:lnTo>
                    <a:lnTo>
                      <a:pt x="906" y="969"/>
                    </a:lnTo>
                    <a:lnTo>
                      <a:pt x="787" y="1036"/>
                    </a:lnTo>
                    <a:lnTo>
                      <a:pt x="698" y="1048"/>
                    </a:lnTo>
                    <a:lnTo>
                      <a:pt x="678" y="1006"/>
                    </a:lnTo>
                    <a:lnTo>
                      <a:pt x="637" y="1011"/>
                    </a:lnTo>
                    <a:lnTo>
                      <a:pt x="614" y="993"/>
                    </a:lnTo>
                    <a:lnTo>
                      <a:pt x="575" y="1006"/>
                    </a:lnTo>
                    <a:lnTo>
                      <a:pt x="513" y="1034"/>
                    </a:lnTo>
                    <a:lnTo>
                      <a:pt x="415" y="1061"/>
                    </a:lnTo>
                    <a:lnTo>
                      <a:pt x="222" y="1109"/>
                    </a:lnTo>
                    <a:lnTo>
                      <a:pt x="127" y="1308"/>
                    </a:lnTo>
                    <a:lnTo>
                      <a:pt x="26" y="1275"/>
                    </a:lnTo>
                    <a:lnTo>
                      <a:pt x="29" y="1154"/>
                    </a:lnTo>
                    <a:lnTo>
                      <a:pt x="120" y="1154"/>
                    </a:lnTo>
                    <a:lnTo>
                      <a:pt x="111" y="1095"/>
                    </a:lnTo>
                    <a:lnTo>
                      <a:pt x="165" y="1084"/>
                    </a:lnTo>
                    <a:lnTo>
                      <a:pt x="261" y="1006"/>
                    </a:lnTo>
                    <a:lnTo>
                      <a:pt x="283" y="925"/>
                    </a:lnTo>
                    <a:lnTo>
                      <a:pt x="311" y="889"/>
                    </a:lnTo>
                    <a:lnTo>
                      <a:pt x="342" y="857"/>
                    </a:lnTo>
                    <a:lnTo>
                      <a:pt x="352" y="721"/>
                    </a:lnTo>
                    <a:lnTo>
                      <a:pt x="335" y="667"/>
                    </a:lnTo>
                    <a:lnTo>
                      <a:pt x="340" y="630"/>
                    </a:lnTo>
                    <a:lnTo>
                      <a:pt x="365" y="599"/>
                    </a:lnTo>
                    <a:lnTo>
                      <a:pt x="150" y="506"/>
                    </a:lnTo>
                    <a:lnTo>
                      <a:pt x="132" y="405"/>
                    </a:lnTo>
                    <a:lnTo>
                      <a:pt x="81" y="327"/>
                    </a:lnTo>
                    <a:lnTo>
                      <a:pt x="73" y="293"/>
                    </a:lnTo>
                    <a:lnTo>
                      <a:pt x="9" y="227"/>
                    </a:lnTo>
                    <a:lnTo>
                      <a:pt x="0" y="10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384" name="Freeform 24"/>
              <p:cNvSpPr>
                <a:spLocks noChangeAspect="1"/>
              </p:cNvSpPr>
              <p:nvPr/>
            </p:nvSpPr>
            <p:spPr bwMode="auto">
              <a:xfrm>
                <a:off x="6411" y="-282"/>
                <a:ext cx="151" cy="218"/>
              </a:xfrm>
              <a:custGeom>
                <a:avLst/>
                <a:gdLst>
                  <a:gd name="T0" fmla="*/ 0 w 909"/>
                  <a:gd name="T1" fmla="*/ 101 h 1308"/>
                  <a:gd name="T2" fmla="*/ 261 w 909"/>
                  <a:gd name="T3" fmla="*/ 0 h 1308"/>
                  <a:gd name="T4" fmla="*/ 295 w 909"/>
                  <a:gd name="T5" fmla="*/ 35 h 1308"/>
                  <a:gd name="T6" fmla="*/ 363 w 909"/>
                  <a:gd name="T7" fmla="*/ 42 h 1308"/>
                  <a:gd name="T8" fmla="*/ 462 w 909"/>
                  <a:gd name="T9" fmla="*/ 134 h 1308"/>
                  <a:gd name="T10" fmla="*/ 474 w 909"/>
                  <a:gd name="T11" fmla="*/ 247 h 1308"/>
                  <a:gd name="T12" fmla="*/ 513 w 909"/>
                  <a:gd name="T13" fmla="*/ 304 h 1308"/>
                  <a:gd name="T14" fmla="*/ 614 w 909"/>
                  <a:gd name="T15" fmla="*/ 497 h 1308"/>
                  <a:gd name="T16" fmla="*/ 657 w 909"/>
                  <a:gd name="T17" fmla="*/ 506 h 1308"/>
                  <a:gd name="T18" fmla="*/ 739 w 909"/>
                  <a:gd name="T19" fmla="*/ 635 h 1308"/>
                  <a:gd name="T20" fmla="*/ 827 w 909"/>
                  <a:gd name="T21" fmla="*/ 642 h 1308"/>
                  <a:gd name="T22" fmla="*/ 882 w 909"/>
                  <a:gd name="T23" fmla="*/ 692 h 1308"/>
                  <a:gd name="T24" fmla="*/ 904 w 909"/>
                  <a:gd name="T25" fmla="*/ 699 h 1308"/>
                  <a:gd name="T26" fmla="*/ 909 w 909"/>
                  <a:gd name="T27" fmla="*/ 769 h 1308"/>
                  <a:gd name="T28" fmla="*/ 906 w 909"/>
                  <a:gd name="T29" fmla="*/ 969 h 1308"/>
                  <a:gd name="T30" fmla="*/ 787 w 909"/>
                  <a:gd name="T31" fmla="*/ 1036 h 1308"/>
                  <a:gd name="T32" fmla="*/ 698 w 909"/>
                  <a:gd name="T33" fmla="*/ 1048 h 1308"/>
                  <a:gd name="T34" fmla="*/ 678 w 909"/>
                  <a:gd name="T35" fmla="*/ 1006 h 1308"/>
                  <a:gd name="T36" fmla="*/ 637 w 909"/>
                  <a:gd name="T37" fmla="*/ 1011 h 1308"/>
                  <a:gd name="T38" fmla="*/ 614 w 909"/>
                  <a:gd name="T39" fmla="*/ 993 h 1308"/>
                  <a:gd name="T40" fmla="*/ 575 w 909"/>
                  <a:gd name="T41" fmla="*/ 1006 h 1308"/>
                  <a:gd name="T42" fmla="*/ 513 w 909"/>
                  <a:gd name="T43" fmla="*/ 1034 h 1308"/>
                  <a:gd name="T44" fmla="*/ 415 w 909"/>
                  <a:gd name="T45" fmla="*/ 1061 h 1308"/>
                  <a:gd name="T46" fmla="*/ 222 w 909"/>
                  <a:gd name="T47" fmla="*/ 1109 h 1308"/>
                  <a:gd name="T48" fmla="*/ 127 w 909"/>
                  <a:gd name="T49" fmla="*/ 1308 h 1308"/>
                  <a:gd name="T50" fmla="*/ 26 w 909"/>
                  <a:gd name="T51" fmla="*/ 1275 h 1308"/>
                  <a:gd name="T52" fmla="*/ 29 w 909"/>
                  <a:gd name="T53" fmla="*/ 1154 h 1308"/>
                  <a:gd name="T54" fmla="*/ 120 w 909"/>
                  <a:gd name="T55" fmla="*/ 1154 h 1308"/>
                  <a:gd name="T56" fmla="*/ 111 w 909"/>
                  <a:gd name="T57" fmla="*/ 1095 h 1308"/>
                  <a:gd name="T58" fmla="*/ 165 w 909"/>
                  <a:gd name="T59" fmla="*/ 1084 h 1308"/>
                  <a:gd name="T60" fmla="*/ 261 w 909"/>
                  <a:gd name="T61" fmla="*/ 1006 h 1308"/>
                  <a:gd name="T62" fmla="*/ 283 w 909"/>
                  <a:gd name="T63" fmla="*/ 925 h 1308"/>
                  <a:gd name="T64" fmla="*/ 311 w 909"/>
                  <a:gd name="T65" fmla="*/ 889 h 1308"/>
                  <a:gd name="T66" fmla="*/ 342 w 909"/>
                  <a:gd name="T67" fmla="*/ 857 h 1308"/>
                  <a:gd name="T68" fmla="*/ 352 w 909"/>
                  <a:gd name="T69" fmla="*/ 721 h 1308"/>
                  <a:gd name="T70" fmla="*/ 335 w 909"/>
                  <a:gd name="T71" fmla="*/ 667 h 1308"/>
                  <a:gd name="T72" fmla="*/ 340 w 909"/>
                  <a:gd name="T73" fmla="*/ 630 h 1308"/>
                  <a:gd name="T74" fmla="*/ 365 w 909"/>
                  <a:gd name="T75" fmla="*/ 599 h 1308"/>
                  <a:gd name="T76" fmla="*/ 150 w 909"/>
                  <a:gd name="T77" fmla="*/ 506 h 1308"/>
                  <a:gd name="T78" fmla="*/ 132 w 909"/>
                  <a:gd name="T79" fmla="*/ 405 h 1308"/>
                  <a:gd name="T80" fmla="*/ 81 w 909"/>
                  <a:gd name="T81" fmla="*/ 327 h 1308"/>
                  <a:gd name="T82" fmla="*/ 73 w 909"/>
                  <a:gd name="T83" fmla="*/ 293 h 1308"/>
                  <a:gd name="T84" fmla="*/ 9 w 909"/>
                  <a:gd name="T85" fmla="*/ 227 h 1308"/>
                  <a:gd name="T86" fmla="*/ 0 w 909"/>
                  <a:gd name="T87" fmla="*/ 101 h 1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909" h="1308">
                    <a:moveTo>
                      <a:pt x="0" y="101"/>
                    </a:moveTo>
                    <a:lnTo>
                      <a:pt x="261" y="0"/>
                    </a:lnTo>
                    <a:lnTo>
                      <a:pt x="295" y="35"/>
                    </a:lnTo>
                    <a:lnTo>
                      <a:pt x="363" y="42"/>
                    </a:lnTo>
                    <a:lnTo>
                      <a:pt x="462" y="134"/>
                    </a:lnTo>
                    <a:lnTo>
                      <a:pt x="474" y="247"/>
                    </a:lnTo>
                    <a:lnTo>
                      <a:pt x="513" y="304"/>
                    </a:lnTo>
                    <a:lnTo>
                      <a:pt x="614" y="497"/>
                    </a:lnTo>
                    <a:lnTo>
                      <a:pt x="657" y="506"/>
                    </a:lnTo>
                    <a:lnTo>
                      <a:pt x="739" y="635"/>
                    </a:lnTo>
                    <a:lnTo>
                      <a:pt x="827" y="642"/>
                    </a:lnTo>
                    <a:lnTo>
                      <a:pt x="882" y="692"/>
                    </a:lnTo>
                    <a:lnTo>
                      <a:pt x="904" y="699"/>
                    </a:lnTo>
                    <a:lnTo>
                      <a:pt x="909" y="769"/>
                    </a:lnTo>
                    <a:lnTo>
                      <a:pt x="906" y="969"/>
                    </a:lnTo>
                    <a:lnTo>
                      <a:pt x="787" y="1036"/>
                    </a:lnTo>
                    <a:lnTo>
                      <a:pt x="698" y="1048"/>
                    </a:lnTo>
                    <a:lnTo>
                      <a:pt x="678" y="1006"/>
                    </a:lnTo>
                    <a:lnTo>
                      <a:pt x="637" y="1011"/>
                    </a:lnTo>
                    <a:lnTo>
                      <a:pt x="614" y="993"/>
                    </a:lnTo>
                    <a:lnTo>
                      <a:pt x="575" y="1006"/>
                    </a:lnTo>
                    <a:lnTo>
                      <a:pt x="513" y="1034"/>
                    </a:lnTo>
                    <a:lnTo>
                      <a:pt x="415" y="1061"/>
                    </a:lnTo>
                    <a:lnTo>
                      <a:pt x="222" y="1109"/>
                    </a:lnTo>
                    <a:lnTo>
                      <a:pt x="127" y="1308"/>
                    </a:lnTo>
                    <a:lnTo>
                      <a:pt x="26" y="1275"/>
                    </a:lnTo>
                    <a:lnTo>
                      <a:pt x="29" y="1154"/>
                    </a:lnTo>
                    <a:lnTo>
                      <a:pt x="120" y="1154"/>
                    </a:lnTo>
                    <a:lnTo>
                      <a:pt x="111" y="1095"/>
                    </a:lnTo>
                    <a:lnTo>
                      <a:pt x="165" y="1084"/>
                    </a:lnTo>
                    <a:lnTo>
                      <a:pt x="261" y="1006"/>
                    </a:lnTo>
                    <a:lnTo>
                      <a:pt x="283" y="925"/>
                    </a:lnTo>
                    <a:lnTo>
                      <a:pt x="311" y="889"/>
                    </a:lnTo>
                    <a:lnTo>
                      <a:pt x="342" y="857"/>
                    </a:lnTo>
                    <a:lnTo>
                      <a:pt x="352" y="721"/>
                    </a:lnTo>
                    <a:lnTo>
                      <a:pt x="335" y="667"/>
                    </a:lnTo>
                    <a:lnTo>
                      <a:pt x="340" y="630"/>
                    </a:lnTo>
                    <a:lnTo>
                      <a:pt x="365" y="599"/>
                    </a:lnTo>
                    <a:lnTo>
                      <a:pt x="150" y="506"/>
                    </a:lnTo>
                    <a:lnTo>
                      <a:pt x="132" y="405"/>
                    </a:lnTo>
                    <a:lnTo>
                      <a:pt x="81" y="327"/>
                    </a:lnTo>
                    <a:lnTo>
                      <a:pt x="73" y="293"/>
                    </a:lnTo>
                    <a:lnTo>
                      <a:pt x="9" y="227"/>
                    </a:lnTo>
                    <a:lnTo>
                      <a:pt x="0" y="10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385" name="Freeform 25"/>
              <p:cNvSpPr>
                <a:spLocks noChangeAspect="1"/>
              </p:cNvSpPr>
              <p:nvPr/>
            </p:nvSpPr>
            <p:spPr bwMode="auto">
              <a:xfrm>
                <a:off x="6543" y="-475"/>
                <a:ext cx="303" cy="326"/>
              </a:xfrm>
              <a:custGeom>
                <a:avLst/>
                <a:gdLst>
                  <a:gd name="T0" fmla="*/ 0 w 1816"/>
                  <a:gd name="T1" fmla="*/ 0 h 1955"/>
                  <a:gd name="T2" fmla="*/ 742 w 1816"/>
                  <a:gd name="T3" fmla="*/ 27 h 1955"/>
                  <a:gd name="T4" fmla="*/ 872 w 1816"/>
                  <a:gd name="T5" fmla="*/ 128 h 1955"/>
                  <a:gd name="T6" fmla="*/ 913 w 1816"/>
                  <a:gd name="T7" fmla="*/ 123 h 1955"/>
                  <a:gd name="T8" fmla="*/ 937 w 1816"/>
                  <a:gd name="T9" fmla="*/ 78 h 1955"/>
                  <a:gd name="T10" fmla="*/ 972 w 1816"/>
                  <a:gd name="T11" fmla="*/ 68 h 1955"/>
                  <a:gd name="T12" fmla="*/ 1066 w 1816"/>
                  <a:gd name="T13" fmla="*/ 76 h 1955"/>
                  <a:gd name="T14" fmla="*/ 1115 w 1816"/>
                  <a:gd name="T15" fmla="*/ 102 h 1955"/>
                  <a:gd name="T16" fmla="*/ 1277 w 1816"/>
                  <a:gd name="T17" fmla="*/ 150 h 1955"/>
                  <a:gd name="T18" fmla="*/ 1436 w 1816"/>
                  <a:gd name="T19" fmla="*/ 135 h 1955"/>
                  <a:gd name="T20" fmla="*/ 1609 w 1816"/>
                  <a:gd name="T21" fmla="*/ 174 h 1955"/>
                  <a:gd name="T22" fmla="*/ 1673 w 1816"/>
                  <a:gd name="T23" fmla="*/ 208 h 1955"/>
                  <a:gd name="T24" fmla="*/ 1575 w 1816"/>
                  <a:gd name="T25" fmla="*/ 494 h 1955"/>
                  <a:gd name="T26" fmla="*/ 1557 w 1816"/>
                  <a:gd name="T27" fmla="*/ 744 h 1955"/>
                  <a:gd name="T28" fmla="*/ 1521 w 1816"/>
                  <a:gd name="T29" fmla="*/ 818 h 1955"/>
                  <a:gd name="T30" fmla="*/ 1562 w 1816"/>
                  <a:gd name="T31" fmla="*/ 969 h 1955"/>
                  <a:gd name="T32" fmla="*/ 1567 w 1816"/>
                  <a:gd name="T33" fmla="*/ 1008 h 1955"/>
                  <a:gd name="T34" fmla="*/ 1538 w 1816"/>
                  <a:gd name="T35" fmla="*/ 1047 h 1955"/>
                  <a:gd name="T36" fmla="*/ 1510 w 1816"/>
                  <a:gd name="T37" fmla="*/ 1073 h 1955"/>
                  <a:gd name="T38" fmla="*/ 1490 w 1816"/>
                  <a:gd name="T39" fmla="*/ 1326 h 1955"/>
                  <a:gd name="T40" fmla="*/ 1523 w 1816"/>
                  <a:gd name="T41" fmla="*/ 1367 h 1955"/>
                  <a:gd name="T42" fmla="*/ 1510 w 1816"/>
                  <a:gd name="T43" fmla="*/ 1417 h 1955"/>
                  <a:gd name="T44" fmla="*/ 1477 w 1816"/>
                  <a:gd name="T45" fmla="*/ 1457 h 1955"/>
                  <a:gd name="T46" fmla="*/ 1475 w 1816"/>
                  <a:gd name="T47" fmla="*/ 1512 h 1955"/>
                  <a:gd name="T48" fmla="*/ 1495 w 1816"/>
                  <a:gd name="T49" fmla="*/ 1566 h 1955"/>
                  <a:gd name="T50" fmla="*/ 1593 w 1816"/>
                  <a:gd name="T51" fmla="*/ 1641 h 1955"/>
                  <a:gd name="T52" fmla="*/ 1686 w 1816"/>
                  <a:gd name="T53" fmla="*/ 1674 h 1955"/>
                  <a:gd name="T54" fmla="*/ 1816 w 1816"/>
                  <a:gd name="T55" fmla="*/ 1787 h 1955"/>
                  <a:gd name="T56" fmla="*/ 1728 w 1816"/>
                  <a:gd name="T57" fmla="*/ 1955 h 1955"/>
                  <a:gd name="T58" fmla="*/ 1135 w 1816"/>
                  <a:gd name="T59" fmla="*/ 1167 h 1955"/>
                  <a:gd name="T60" fmla="*/ 1131 w 1816"/>
                  <a:gd name="T61" fmla="*/ 1051 h 1955"/>
                  <a:gd name="T62" fmla="*/ 991 w 1816"/>
                  <a:gd name="T63" fmla="*/ 891 h 1955"/>
                  <a:gd name="T64" fmla="*/ 965 w 1816"/>
                  <a:gd name="T65" fmla="*/ 879 h 1955"/>
                  <a:gd name="T66" fmla="*/ 913 w 1816"/>
                  <a:gd name="T67" fmla="*/ 883 h 1955"/>
                  <a:gd name="T68" fmla="*/ 902 w 1816"/>
                  <a:gd name="T69" fmla="*/ 899 h 1955"/>
                  <a:gd name="T70" fmla="*/ 866 w 1816"/>
                  <a:gd name="T71" fmla="*/ 893 h 1955"/>
                  <a:gd name="T72" fmla="*/ 848 w 1816"/>
                  <a:gd name="T73" fmla="*/ 860 h 1955"/>
                  <a:gd name="T74" fmla="*/ 848 w 1816"/>
                  <a:gd name="T75" fmla="*/ 827 h 1955"/>
                  <a:gd name="T76" fmla="*/ 848 w 1816"/>
                  <a:gd name="T77" fmla="*/ 740 h 1955"/>
                  <a:gd name="T78" fmla="*/ 833 w 1816"/>
                  <a:gd name="T79" fmla="*/ 700 h 1955"/>
                  <a:gd name="T80" fmla="*/ 771 w 1816"/>
                  <a:gd name="T81" fmla="*/ 591 h 1955"/>
                  <a:gd name="T82" fmla="*/ 765 w 1816"/>
                  <a:gd name="T83" fmla="*/ 522 h 1955"/>
                  <a:gd name="T84" fmla="*/ 778 w 1816"/>
                  <a:gd name="T85" fmla="*/ 522 h 1955"/>
                  <a:gd name="T86" fmla="*/ 869 w 1816"/>
                  <a:gd name="T87" fmla="*/ 348 h 1955"/>
                  <a:gd name="T88" fmla="*/ 867 w 1816"/>
                  <a:gd name="T89" fmla="*/ 319 h 1955"/>
                  <a:gd name="T90" fmla="*/ 837 w 1816"/>
                  <a:gd name="T91" fmla="*/ 283 h 1955"/>
                  <a:gd name="T92" fmla="*/ 774 w 1816"/>
                  <a:gd name="T93" fmla="*/ 283 h 1955"/>
                  <a:gd name="T94" fmla="*/ 756 w 1816"/>
                  <a:gd name="T95" fmla="*/ 265 h 1955"/>
                  <a:gd name="T96" fmla="*/ 504 w 1816"/>
                  <a:gd name="T97" fmla="*/ 241 h 1955"/>
                  <a:gd name="T98" fmla="*/ 386 w 1816"/>
                  <a:gd name="T99" fmla="*/ 247 h 1955"/>
                  <a:gd name="T100" fmla="*/ 380 w 1816"/>
                  <a:gd name="T101" fmla="*/ 263 h 1955"/>
                  <a:gd name="T102" fmla="*/ 53 w 1816"/>
                  <a:gd name="T103" fmla="*/ 241 h 1955"/>
                  <a:gd name="T104" fmla="*/ 20 w 1816"/>
                  <a:gd name="T105" fmla="*/ 159 h 1955"/>
                  <a:gd name="T106" fmla="*/ 0 w 1816"/>
                  <a:gd name="T107" fmla="*/ 0 h 19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816" h="1955">
                    <a:moveTo>
                      <a:pt x="0" y="0"/>
                    </a:moveTo>
                    <a:lnTo>
                      <a:pt x="742" y="27"/>
                    </a:lnTo>
                    <a:lnTo>
                      <a:pt x="872" y="128"/>
                    </a:lnTo>
                    <a:lnTo>
                      <a:pt x="913" y="123"/>
                    </a:lnTo>
                    <a:lnTo>
                      <a:pt x="937" y="78"/>
                    </a:lnTo>
                    <a:lnTo>
                      <a:pt x="972" y="68"/>
                    </a:lnTo>
                    <a:lnTo>
                      <a:pt x="1066" y="76"/>
                    </a:lnTo>
                    <a:lnTo>
                      <a:pt x="1115" y="102"/>
                    </a:lnTo>
                    <a:lnTo>
                      <a:pt x="1277" y="150"/>
                    </a:lnTo>
                    <a:lnTo>
                      <a:pt x="1436" y="135"/>
                    </a:lnTo>
                    <a:lnTo>
                      <a:pt x="1609" y="174"/>
                    </a:lnTo>
                    <a:lnTo>
                      <a:pt x="1673" y="208"/>
                    </a:lnTo>
                    <a:lnTo>
                      <a:pt x="1575" y="494"/>
                    </a:lnTo>
                    <a:lnTo>
                      <a:pt x="1557" y="744"/>
                    </a:lnTo>
                    <a:lnTo>
                      <a:pt x="1521" y="818"/>
                    </a:lnTo>
                    <a:lnTo>
                      <a:pt x="1562" y="969"/>
                    </a:lnTo>
                    <a:lnTo>
                      <a:pt x="1567" y="1008"/>
                    </a:lnTo>
                    <a:lnTo>
                      <a:pt x="1538" y="1047"/>
                    </a:lnTo>
                    <a:lnTo>
                      <a:pt x="1510" y="1073"/>
                    </a:lnTo>
                    <a:lnTo>
                      <a:pt x="1490" y="1326"/>
                    </a:lnTo>
                    <a:lnTo>
                      <a:pt x="1523" y="1367"/>
                    </a:lnTo>
                    <a:lnTo>
                      <a:pt x="1510" y="1417"/>
                    </a:lnTo>
                    <a:lnTo>
                      <a:pt x="1477" y="1457"/>
                    </a:lnTo>
                    <a:lnTo>
                      <a:pt x="1475" y="1512"/>
                    </a:lnTo>
                    <a:lnTo>
                      <a:pt x="1495" y="1566"/>
                    </a:lnTo>
                    <a:lnTo>
                      <a:pt x="1593" y="1641"/>
                    </a:lnTo>
                    <a:lnTo>
                      <a:pt x="1686" y="1674"/>
                    </a:lnTo>
                    <a:lnTo>
                      <a:pt x="1816" y="1787"/>
                    </a:lnTo>
                    <a:lnTo>
                      <a:pt x="1728" y="1955"/>
                    </a:lnTo>
                    <a:lnTo>
                      <a:pt x="1135" y="1167"/>
                    </a:lnTo>
                    <a:lnTo>
                      <a:pt x="1131" y="1051"/>
                    </a:lnTo>
                    <a:lnTo>
                      <a:pt x="991" y="891"/>
                    </a:lnTo>
                    <a:lnTo>
                      <a:pt x="965" y="879"/>
                    </a:lnTo>
                    <a:lnTo>
                      <a:pt x="913" y="883"/>
                    </a:lnTo>
                    <a:lnTo>
                      <a:pt x="902" y="899"/>
                    </a:lnTo>
                    <a:lnTo>
                      <a:pt x="866" y="893"/>
                    </a:lnTo>
                    <a:lnTo>
                      <a:pt x="848" y="860"/>
                    </a:lnTo>
                    <a:lnTo>
                      <a:pt x="848" y="827"/>
                    </a:lnTo>
                    <a:lnTo>
                      <a:pt x="848" y="740"/>
                    </a:lnTo>
                    <a:lnTo>
                      <a:pt x="833" y="700"/>
                    </a:lnTo>
                    <a:lnTo>
                      <a:pt x="771" y="591"/>
                    </a:lnTo>
                    <a:lnTo>
                      <a:pt x="765" y="522"/>
                    </a:lnTo>
                    <a:lnTo>
                      <a:pt x="778" y="522"/>
                    </a:lnTo>
                    <a:lnTo>
                      <a:pt x="869" y="348"/>
                    </a:lnTo>
                    <a:lnTo>
                      <a:pt x="867" y="319"/>
                    </a:lnTo>
                    <a:lnTo>
                      <a:pt x="837" y="283"/>
                    </a:lnTo>
                    <a:lnTo>
                      <a:pt x="774" y="283"/>
                    </a:lnTo>
                    <a:lnTo>
                      <a:pt x="756" y="265"/>
                    </a:lnTo>
                    <a:lnTo>
                      <a:pt x="504" y="241"/>
                    </a:lnTo>
                    <a:lnTo>
                      <a:pt x="386" y="247"/>
                    </a:lnTo>
                    <a:lnTo>
                      <a:pt x="380" y="263"/>
                    </a:lnTo>
                    <a:lnTo>
                      <a:pt x="53" y="241"/>
                    </a:lnTo>
                    <a:lnTo>
                      <a:pt x="20" y="15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386" name="Freeform 26"/>
              <p:cNvSpPr>
                <a:spLocks noChangeAspect="1"/>
              </p:cNvSpPr>
              <p:nvPr/>
            </p:nvSpPr>
            <p:spPr bwMode="auto">
              <a:xfrm>
                <a:off x="6543" y="-475"/>
                <a:ext cx="303" cy="326"/>
              </a:xfrm>
              <a:custGeom>
                <a:avLst/>
                <a:gdLst>
                  <a:gd name="T0" fmla="*/ 0 w 1816"/>
                  <a:gd name="T1" fmla="*/ 0 h 1955"/>
                  <a:gd name="T2" fmla="*/ 742 w 1816"/>
                  <a:gd name="T3" fmla="*/ 27 h 1955"/>
                  <a:gd name="T4" fmla="*/ 872 w 1816"/>
                  <a:gd name="T5" fmla="*/ 128 h 1955"/>
                  <a:gd name="T6" fmla="*/ 913 w 1816"/>
                  <a:gd name="T7" fmla="*/ 123 h 1955"/>
                  <a:gd name="T8" fmla="*/ 937 w 1816"/>
                  <a:gd name="T9" fmla="*/ 78 h 1955"/>
                  <a:gd name="T10" fmla="*/ 972 w 1816"/>
                  <a:gd name="T11" fmla="*/ 68 h 1955"/>
                  <a:gd name="T12" fmla="*/ 1066 w 1816"/>
                  <a:gd name="T13" fmla="*/ 76 h 1955"/>
                  <a:gd name="T14" fmla="*/ 1115 w 1816"/>
                  <a:gd name="T15" fmla="*/ 102 h 1955"/>
                  <a:gd name="T16" fmla="*/ 1277 w 1816"/>
                  <a:gd name="T17" fmla="*/ 150 h 1955"/>
                  <a:gd name="T18" fmla="*/ 1436 w 1816"/>
                  <a:gd name="T19" fmla="*/ 135 h 1955"/>
                  <a:gd name="T20" fmla="*/ 1609 w 1816"/>
                  <a:gd name="T21" fmla="*/ 174 h 1955"/>
                  <a:gd name="T22" fmla="*/ 1673 w 1816"/>
                  <a:gd name="T23" fmla="*/ 208 h 1955"/>
                  <a:gd name="T24" fmla="*/ 1575 w 1816"/>
                  <a:gd name="T25" fmla="*/ 494 h 1955"/>
                  <a:gd name="T26" fmla="*/ 1557 w 1816"/>
                  <a:gd name="T27" fmla="*/ 744 h 1955"/>
                  <a:gd name="T28" fmla="*/ 1521 w 1816"/>
                  <a:gd name="T29" fmla="*/ 818 h 1955"/>
                  <a:gd name="T30" fmla="*/ 1562 w 1816"/>
                  <a:gd name="T31" fmla="*/ 969 h 1955"/>
                  <a:gd name="T32" fmla="*/ 1567 w 1816"/>
                  <a:gd name="T33" fmla="*/ 1008 h 1955"/>
                  <a:gd name="T34" fmla="*/ 1538 w 1816"/>
                  <a:gd name="T35" fmla="*/ 1047 h 1955"/>
                  <a:gd name="T36" fmla="*/ 1510 w 1816"/>
                  <a:gd name="T37" fmla="*/ 1073 h 1955"/>
                  <a:gd name="T38" fmla="*/ 1490 w 1816"/>
                  <a:gd name="T39" fmla="*/ 1326 h 1955"/>
                  <a:gd name="T40" fmla="*/ 1523 w 1816"/>
                  <a:gd name="T41" fmla="*/ 1367 h 1955"/>
                  <a:gd name="T42" fmla="*/ 1510 w 1816"/>
                  <a:gd name="T43" fmla="*/ 1417 h 1955"/>
                  <a:gd name="T44" fmla="*/ 1477 w 1816"/>
                  <a:gd name="T45" fmla="*/ 1457 h 1955"/>
                  <a:gd name="T46" fmla="*/ 1475 w 1816"/>
                  <a:gd name="T47" fmla="*/ 1512 h 1955"/>
                  <a:gd name="T48" fmla="*/ 1495 w 1816"/>
                  <a:gd name="T49" fmla="*/ 1566 h 1955"/>
                  <a:gd name="T50" fmla="*/ 1593 w 1816"/>
                  <a:gd name="T51" fmla="*/ 1641 h 1955"/>
                  <a:gd name="T52" fmla="*/ 1686 w 1816"/>
                  <a:gd name="T53" fmla="*/ 1674 h 1955"/>
                  <a:gd name="T54" fmla="*/ 1816 w 1816"/>
                  <a:gd name="T55" fmla="*/ 1787 h 1955"/>
                  <a:gd name="T56" fmla="*/ 1728 w 1816"/>
                  <a:gd name="T57" fmla="*/ 1955 h 1955"/>
                  <a:gd name="T58" fmla="*/ 1135 w 1816"/>
                  <a:gd name="T59" fmla="*/ 1167 h 1955"/>
                  <a:gd name="T60" fmla="*/ 1131 w 1816"/>
                  <a:gd name="T61" fmla="*/ 1051 h 1955"/>
                  <a:gd name="T62" fmla="*/ 991 w 1816"/>
                  <a:gd name="T63" fmla="*/ 891 h 1955"/>
                  <a:gd name="T64" fmla="*/ 965 w 1816"/>
                  <a:gd name="T65" fmla="*/ 879 h 1955"/>
                  <a:gd name="T66" fmla="*/ 913 w 1816"/>
                  <a:gd name="T67" fmla="*/ 883 h 1955"/>
                  <a:gd name="T68" fmla="*/ 902 w 1816"/>
                  <a:gd name="T69" fmla="*/ 899 h 1955"/>
                  <a:gd name="T70" fmla="*/ 866 w 1816"/>
                  <a:gd name="T71" fmla="*/ 893 h 1955"/>
                  <a:gd name="T72" fmla="*/ 848 w 1816"/>
                  <a:gd name="T73" fmla="*/ 860 h 1955"/>
                  <a:gd name="T74" fmla="*/ 848 w 1816"/>
                  <a:gd name="T75" fmla="*/ 827 h 1955"/>
                  <a:gd name="T76" fmla="*/ 848 w 1816"/>
                  <a:gd name="T77" fmla="*/ 740 h 1955"/>
                  <a:gd name="T78" fmla="*/ 833 w 1816"/>
                  <a:gd name="T79" fmla="*/ 700 h 1955"/>
                  <a:gd name="T80" fmla="*/ 771 w 1816"/>
                  <a:gd name="T81" fmla="*/ 591 h 1955"/>
                  <a:gd name="T82" fmla="*/ 765 w 1816"/>
                  <a:gd name="T83" fmla="*/ 522 h 1955"/>
                  <a:gd name="T84" fmla="*/ 778 w 1816"/>
                  <a:gd name="T85" fmla="*/ 522 h 1955"/>
                  <a:gd name="T86" fmla="*/ 869 w 1816"/>
                  <a:gd name="T87" fmla="*/ 348 h 1955"/>
                  <a:gd name="T88" fmla="*/ 867 w 1816"/>
                  <a:gd name="T89" fmla="*/ 319 h 1955"/>
                  <a:gd name="T90" fmla="*/ 837 w 1816"/>
                  <a:gd name="T91" fmla="*/ 283 h 1955"/>
                  <a:gd name="T92" fmla="*/ 774 w 1816"/>
                  <a:gd name="T93" fmla="*/ 283 h 1955"/>
                  <a:gd name="T94" fmla="*/ 756 w 1816"/>
                  <a:gd name="T95" fmla="*/ 265 h 1955"/>
                  <a:gd name="T96" fmla="*/ 504 w 1816"/>
                  <a:gd name="T97" fmla="*/ 241 h 1955"/>
                  <a:gd name="T98" fmla="*/ 386 w 1816"/>
                  <a:gd name="T99" fmla="*/ 247 h 1955"/>
                  <a:gd name="T100" fmla="*/ 380 w 1816"/>
                  <a:gd name="T101" fmla="*/ 263 h 1955"/>
                  <a:gd name="T102" fmla="*/ 53 w 1816"/>
                  <a:gd name="T103" fmla="*/ 241 h 1955"/>
                  <a:gd name="T104" fmla="*/ 20 w 1816"/>
                  <a:gd name="T105" fmla="*/ 159 h 1955"/>
                  <a:gd name="T106" fmla="*/ 0 w 1816"/>
                  <a:gd name="T107" fmla="*/ 0 h 19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816" h="1955">
                    <a:moveTo>
                      <a:pt x="0" y="0"/>
                    </a:moveTo>
                    <a:lnTo>
                      <a:pt x="742" y="27"/>
                    </a:lnTo>
                    <a:lnTo>
                      <a:pt x="872" y="128"/>
                    </a:lnTo>
                    <a:lnTo>
                      <a:pt x="913" y="123"/>
                    </a:lnTo>
                    <a:lnTo>
                      <a:pt x="937" y="78"/>
                    </a:lnTo>
                    <a:lnTo>
                      <a:pt x="972" y="68"/>
                    </a:lnTo>
                    <a:lnTo>
                      <a:pt x="1066" y="76"/>
                    </a:lnTo>
                    <a:lnTo>
                      <a:pt x="1115" y="102"/>
                    </a:lnTo>
                    <a:lnTo>
                      <a:pt x="1277" y="150"/>
                    </a:lnTo>
                    <a:lnTo>
                      <a:pt x="1436" y="135"/>
                    </a:lnTo>
                    <a:lnTo>
                      <a:pt x="1609" y="174"/>
                    </a:lnTo>
                    <a:lnTo>
                      <a:pt x="1673" y="208"/>
                    </a:lnTo>
                    <a:lnTo>
                      <a:pt x="1575" y="494"/>
                    </a:lnTo>
                    <a:lnTo>
                      <a:pt x="1557" y="744"/>
                    </a:lnTo>
                    <a:lnTo>
                      <a:pt x="1521" y="818"/>
                    </a:lnTo>
                    <a:lnTo>
                      <a:pt x="1562" y="969"/>
                    </a:lnTo>
                    <a:lnTo>
                      <a:pt x="1567" y="1008"/>
                    </a:lnTo>
                    <a:lnTo>
                      <a:pt x="1538" y="1047"/>
                    </a:lnTo>
                    <a:lnTo>
                      <a:pt x="1510" y="1073"/>
                    </a:lnTo>
                    <a:lnTo>
                      <a:pt x="1490" y="1326"/>
                    </a:lnTo>
                    <a:lnTo>
                      <a:pt x="1523" y="1367"/>
                    </a:lnTo>
                    <a:lnTo>
                      <a:pt x="1510" y="1417"/>
                    </a:lnTo>
                    <a:lnTo>
                      <a:pt x="1477" y="1457"/>
                    </a:lnTo>
                    <a:lnTo>
                      <a:pt x="1475" y="1512"/>
                    </a:lnTo>
                    <a:lnTo>
                      <a:pt x="1495" y="1566"/>
                    </a:lnTo>
                    <a:lnTo>
                      <a:pt x="1593" y="1641"/>
                    </a:lnTo>
                    <a:lnTo>
                      <a:pt x="1686" y="1674"/>
                    </a:lnTo>
                    <a:lnTo>
                      <a:pt x="1816" y="1787"/>
                    </a:lnTo>
                    <a:lnTo>
                      <a:pt x="1728" y="1955"/>
                    </a:lnTo>
                    <a:lnTo>
                      <a:pt x="1135" y="1167"/>
                    </a:lnTo>
                    <a:lnTo>
                      <a:pt x="1131" y="1051"/>
                    </a:lnTo>
                    <a:lnTo>
                      <a:pt x="991" y="891"/>
                    </a:lnTo>
                    <a:lnTo>
                      <a:pt x="965" y="879"/>
                    </a:lnTo>
                    <a:lnTo>
                      <a:pt x="913" y="883"/>
                    </a:lnTo>
                    <a:lnTo>
                      <a:pt x="902" y="899"/>
                    </a:lnTo>
                    <a:lnTo>
                      <a:pt x="866" y="893"/>
                    </a:lnTo>
                    <a:lnTo>
                      <a:pt x="848" y="860"/>
                    </a:lnTo>
                    <a:lnTo>
                      <a:pt x="848" y="827"/>
                    </a:lnTo>
                    <a:lnTo>
                      <a:pt x="848" y="740"/>
                    </a:lnTo>
                    <a:lnTo>
                      <a:pt x="833" y="700"/>
                    </a:lnTo>
                    <a:lnTo>
                      <a:pt x="771" y="591"/>
                    </a:lnTo>
                    <a:lnTo>
                      <a:pt x="765" y="522"/>
                    </a:lnTo>
                    <a:lnTo>
                      <a:pt x="778" y="522"/>
                    </a:lnTo>
                    <a:lnTo>
                      <a:pt x="869" y="348"/>
                    </a:lnTo>
                    <a:lnTo>
                      <a:pt x="867" y="319"/>
                    </a:lnTo>
                    <a:lnTo>
                      <a:pt x="837" y="283"/>
                    </a:lnTo>
                    <a:lnTo>
                      <a:pt x="774" y="283"/>
                    </a:lnTo>
                    <a:lnTo>
                      <a:pt x="756" y="265"/>
                    </a:lnTo>
                    <a:lnTo>
                      <a:pt x="504" y="241"/>
                    </a:lnTo>
                    <a:lnTo>
                      <a:pt x="386" y="247"/>
                    </a:lnTo>
                    <a:lnTo>
                      <a:pt x="380" y="263"/>
                    </a:lnTo>
                    <a:lnTo>
                      <a:pt x="53" y="241"/>
                    </a:lnTo>
                    <a:lnTo>
                      <a:pt x="20" y="15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387" name="Freeform 27"/>
              <p:cNvSpPr>
                <a:spLocks noChangeAspect="1"/>
              </p:cNvSpPr>
              <p:nvPr/>
            </p:nvSpPr>
            <p:spPr bwMode="auto">
              <a:xfrm>
                <a:off x="6562" y="-226"/>
                <a:ext cx="269" cy="109"/>
              </a:xfrm>
              <a:custGeom>
                <a:avLst/>
                <a:gdLst>
                  <a:gd name="T0" fmla="*/ 3 w 1618"/>
                  <a:gd name="T1" fmla="*/ 480 h 656"/>
                  <a:gd name="T2" fmla="*/ 4 w 1618"/>
                  <a:gd name="T3" fmla="*/ 428 h 656"/>
                  <a:gd name="T4" fmla="*/ 0 w 1618"/>
                  <a:gd name="T5" fmla="*/ 363 h 656"/>
                  <a:gd name="T6" fmla="*/ 18 w 1618"/>
                  <a:gd name="T7" fmla="*/ 335 h 656"/>
                  <a:gd name="T8" fmla="*/ 87 w 1618"/>
                  <a:gd name="T9" fmla="*/ 345 h 656"/>
                  <a:gd name="T10" fmla="*/ 181 w 1618"/>
                  <a:gd name="T11" fmla="*/ 408 h 656"/>
                  <a:gd name="T12" fmla="*/ 265 w 1618"/>
                  <a:gd name="T13" fmla="*/ 416 h 656"/>
                  <a:gd name="T14" fmla="*/ 267 w 1618"/>
                  <a:gd name="T15" fmla="*/ 285 h 656"/>
                  <a:gd name="T16" fmla="*/ 283 w 1618"/>
                  <a:gd name="T17" fmla="*/ 273 h 656"/>
                  <a:gd name="T18" fmla="*/ 424 w 1618"/>
                  <a:gd name="T19" fmla="*/ 350 h 656"/>
                  <a:gd name="T20" fmla="*/ 454 w 1618"/>
                  <a:gd name="T21" fmla="*/ 356 h 656"/>
                  <a:gd name="T22" fmla="*/ 872 w 1618"/>
                  <a:gd name="T23" fmla="*/ 0 h 656"/>
                  <a:gd name="T24" fmla="*/ 970 w 1618"/>
                  <a:gd name="T25" fmla="*/ 0 h 656"/>
                  <a:gd name="T26" fmla="*/ 1330 w 1618"/>
                  <a:gd name="T27" fmla="*/ 78 h 656"/>
                  <a:gd name="T28" fmla="*/ 1618 w 1618"/>
                  <a:gd name="T29" fmla="*/ 464 h 656"/>
                  <a:gd name="T30" fmla="*/ 1576 w 1618"/>
                  <a:gd name="T31" fmla="*/ 556 h 656"/>
                  <a:gd name="T32" fmla="*/ 1395 w 1618"/>
                  <a:gd name="T33" fmla="*/ 656 h 656"/>
                  <a:gd name="T34" fmla="*/ 1361 w 1618"/>
                  <a:gd name="T35" fmla="*/ 627 h 656"/>
                  <a:gd name="T36" fmla="*/ 1310 w 1618"/>
                  <a:gd name="T37" fmla="*/ 627 h 656"/>
                  <a:gd name="T38" fmla="*/ 1283 w 1618"/>
                  <a:gd name="T39" fmla="*/ 644 h 656"/>
                  <a:gd name="T40" fmla="*/ 1226 w 1618"/>
                  <a:gd name="T41" fmla="*/ 635 h 656"/>
                  <a:gd name="T42" fmla="*/ 1214 w 1618"/>
                  <a:gd name="T43" fmla="*/ 624 h 656"/>
                  <a:gd name="T44" fmla="*/ 1005 w 1618"/>
                  <a:gd name="T45" fmla="*/ 618 h 656"/>
                  <a:gd name="T46" fmla="*/ 990 w 1618"/>
                  <a:gd name="T47" fmla="*/ 604 h 656"/>
                  <a:gd name="T48" fmla="*/ 1005 w 1618"/>
                  <a:gd name="T49" fmla="*/ 472 h 656"/>
                  <a:gd name="T50" fmla="*/ 919 w 1618"/>
                  <a:gd name="T51" fmla="*/ 474 h 656"/>
                  <a:gd name="T52" fmla="*/ 886 w 1618"/>
                  <a:gd name="T53" fmla="*/ 464 h 656"/>
                  <a:gd name="T54" fmla="*/ 833 w 1618"/>
                  <a:gd name="T55" fmla="*/ 466 h 656"/>
                  <a:gd name="T56" fmla="*/ 769 w 1618"/>
                  <a:gd name="T57" fmla="*/ 422 h 656"/>
                  <a:gd name="T58" fmla="*/ 739 w 1618"/>
                  <a:gd name="T59" fmla="*/ 434 h 656"/>
                  <a:gd name="T60" fmla="*/ 700 w 1618"/>
                  <a:gd name="T61" fmla="*/ 469 h 656"/>
                  <a:gd name="T62" fmla="*/ 613 w 1618"/>
                  <a:gd name="T63" fmla="*/ 474 h 656"/>
                  <a:gd name="T64" fmla="*/ 580 w 1618"/>
                  <a:gd name="T65" fmla="*/ 446 h 656"/>
                  <a:gd name="T66" fmla="*/ 480 w 1618"/>
                  <a:gd name="T67" fmla="*/ 446 h 656"/>
                  <a:gd name="T68" fmla="*/ 191 w 1618"/>
                  <a:gd name="T69" fmla="*/ 464 h 656"/>
                  <a:gd name="T70" fmla="*/ 3 w 1618"/>
                  <a:gd name="T71" fmla="*/ 480 h 6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18" h="656">
                    <a:moveTo>
                      <a:pt x="3" y="480"/>
                    </a:moveTo>
                    <a:lnTo>
                      <a:pt x="4" y="428"/>
                    </a:lnTo>
                    <a:lnTo>
                      <a:pt x="0" y="363"/>
                    </a:lnTo>
                    <a:lnTo>
                      <a:pt x="18" y="335"/>
                    </a:lnTo>
                    <a:lnTo>
                      <a:pt x="87" y="345"/>
                    </a:lnTo>
                    <a:lnTo>
                      <a:pt x="181" y="408"/>
                    </a:lnTo>
                    <a:lnTo>
                      <a:pt x="265" y="416"/>
                    </a:lnTo>
                    <a:lnTo>
                      <a:pt x="267" y="285"/>
                    </a:lnTo>
                    <a:lnTo>
                      <a:pt x="283" y="273"/>
                    </a:lnTo>
                    <a:lnTo>
                      <a:pt x="424" y="350"/>
                    </a:lnTo>
                    <a:lnTo>
                      <a:pt x="454" y="356"/>
                    </a:lnTo>
                    <a:lnTo>
                      <a:pt x="872" y="0"/>
                    </a:lnTo>
                    <a:lnTo>
                      <a:pt x="970" y="0"/>
                    </a:lnTo>
                    <a:lnTo>
                      <a:pt x="1330" y="78"/>
                    </a:lnTo>
                    <a:lnTo>
                      <a:pt x="1618" y="464"/>
                    </a:lnTo>
                    <a:lnTo>
                      <a:pt x="1576" y="556"/>
                    </a:lnTo>
                    <a:lnTo>
                      <a:pt x="1395" y="656"/>
                    </a:lnTo>
                    <a:lnTo>
                      <a:pt x="1361" y="627"/>
                    </a:lnTo>
                    <a:lnTo>
                      <a:pt x="1310" y="627"/>
                    </a:lnTo>
                    <a:lnTo>
                      <a:pt x="1283" y="644"/>
                    </a:lnTo>
                    <a:lnTo>
                      <a:pt x="1226" y="635"/>
                    </a:lnTo>
                    <a:lnTo>
                      <a:pt x="1214" y="624"/>
                    </a:lnTo>
                    <a:lnTo>
                      <a:pt x="1005" y="618"/>
                    </a:lnTo>
                    <a:lnTo>
                      <a:pt x="990" y="604"/>
                    </a:lnTo>
                    <a:lnTo>
                      <a:pt x="1005" y="472"/>
                    </a:lnTo>
                    <a:lnTo>
                      <a:pt x="919" y="474"/>
                    </a:lnTo>
                    <a:lnTo>
                      <a:pt x="886" y="464"/>
                    </a:lnTo>
                    <a:lnTo>
                      <a:pt x="833" y="466"/>
                    </a:lnTo>
                    <a:lnTo>
                      <a:pt x="769" y="422"/>
                    </a:lnTo>
                    <a:lnTo>
                      <a:pt x="739" y="434"/>
                    </a:lnTo>
                    <a:lnTo>
                      <a:pt x="700" y="469"/>
                    </a:lnTo>
                    <a:lnTo>
                      <a:pt x="613" y="474"/>
                    </a:lnTo>
                    <a:lnTo>
                      <a:pt x="580" y="446"/>
                    </a:lnTo>
                    <a:lnTo>
                      <a:pt x="480" y="446"/>
                    </a:lnTo>
                    <a:lnTo>
                      <a:pt x="191" y="464"/>
                    </a:lnTo>
                    <a:lnTo>
                      <a:pt x="3" y="48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388" name="Freeform 28"/>
              <p:cNvSpPr>
                <a:spLocks noChangeAspect="1"/>
              </p:cNvSpPr>
              <p:nvPr/>
            </p:nvSpPr>
            <p:spPr bwMode="auto">
              <a:xfrm>
                <a:off x="6562" y="-226"/>
                <a:ext cx="269" cy="109"/>
              </a:xfrm>
              <a:custGeom>
                <a:avLst/>
                <a:gdLst>
                  <a:gd name="T0" fmla="*/ 3 w 1618"/>
                  <a:gd name="T1" fmla="*/ 480 h 656"/>
                  <a:gd name="T2" fmla="*/ 4 w 1618"/>
                  <a:gd name="T3" fmla="*/ 428 h 656"/>
                  <a:gd name="T4" fmla="*/ 0 w 1618"/>
                  <a:gd name="T5" fmla="*/ 363 h 656"/>
                  <a:gd name="T6" fmla="*/ 18 w 1618"/>
                  <a:gd name="T7" fmla="*/ 335 h 656"/>
                  <a:gd name="T8" fmla="*/ 87 w 1618"/>
                  <a:gd name="T9" fmla="*/ 345 h 656"/>
                  <a:gd name="T10" fmla="*/ 181 w 1618"/>
                  <a:gd name="T11" fmla="*/ 408 h 656"/>
                  <a:gd name="T12" fmla="*/ 265 w 1618"/>
                  <a:gd name="T13" fmla="*/ 416 h 656"/>
                  <a:gd name="T14" fmla="*/ 267 w 1618"/>
                  <a:gd name="T15" fmla="*/ 285 h 656"/>
                  <a:gd name="T16" fmla="*/ 283 w 1618"/>
                  <a:gd name="T17" fmla="*/ 273 h 656"/>
                  <a:gd name="T18" fmla="*/ 424 w 1618"/>
                  <a:gd name="T19" fmla="*/ 350 h 656"/>
                  <a:gd name="T20" fmla="*/ 454 w 1618"/>
                  <a:gd name="T21" fmla="*/ 356 h 656"/>
                  <a:gd name="T22" fmla="*/ 872 w 1618"/>
                  <a:gd name="T23" fmla="*/ 0 h 656"/>
                  <a:gd name="T24" fmla="*/ 970 w 1618"/>
                  <a:gd name="T25" fmla="*/ 0 h 656"/>
                  <a:gd name="T26" fmla="*/ 1330 w 1618"/>
                  <a:gd name="T27" fmla="*/ 78 h 656"/>
                  <a:gd name="T28" fmla="*/ 1618 w 1618"/>
                  <a:gd name="T29" fmla="*/ 464 h 656"/>
                  <a:gd name="T30" fmla="*/ 1576 w 1618"/>
                  <a:gd name="T31" fmla="*/ 556 h 656"/>
                  <a:gd name="T32" fmla="*/ 1395 w 1618"/>
                  <a:gd name="T33" fmla="*/ 656 h 656"/>
                  <a:gd name="T34" fmla="*/ 1361 w 1618"/>
                  <a:gd name="T35" fmla="*/ 627 h 656"/>
                  <a:gd name="T36" fmla="*/ 1310 w 1618"/>
                  <a:gd name="T37" fmla="*/ 627 h 656"/>
                  <a:gd name="T38" fmla="*/ 1283 w 1618"/>
                  <a:gd name="T39" fmla="*/ 644 h 656"/>
                  <a:gd name="T40" fmla="*/ 1226 w 1618"/>
                  <a:gd name="T41" fmla="*/ 635 h 656"/>
                  <a:gd name="T42" fmla="*/ 1214 w 1618"/>
                  <a:gd name="T43" fmla="*/ 624 h 656"/>
                  <a:gd name="T44" fmla="*/ 1005 w 1618"/>
                  <a:gd name="T45" fmla="*/ 618 h 656"/>
                  <a:gd name="T46" fmla="*/ 990 w 1618"/>
                  <a:gd name="T47" fmla="*/ 604 h 656"/>
                  <a:gd name="T48" fmla="*/ 1005 w 1618"/>
                  <a:gd name="T49" fmla="*/ 472 h 656"/>
                  <a:gd name="T50" fmla="*/ 919 w 1618"/>
                  <a:gd name="T51" fmla="*/ 474 h 656"/>
                  <a:gd name="T52" fmla="*/ 886 w 1618"/>
                  <a:gd name="T53" fmla="*/ 464 h 656"/>
                  <a:gd name="T54" fmla="*/ 833 w 1618"/>
                  <a:gd name="T55" fmla="*/ 466 h 656"/>
                  <a:gd name="T56" fmla="*/ 769 w 1618"/>
                  <a:gd name="T57" fmla="*/ 422 h 656"/>
                  <a:gd name="T58" fmla="*/ 739 w 1618"/>
                  <a:gd name="T59" fmla="*/ 434 h 656"/>
                  <a:gd name="T60" fmla="*/ 700 w 1618"/>
                  <a:gd name="T61" fmla="*/ 469 h 656"/>
                  <a:gd name="T62" fmla="*/ 613 w 1618"/>
                  <a:gd name="T63" fmla="*/ 474 h 656"/>
                  <a:gd name="T64" fmla="*/ 580 w 1618"/>
                  <a:gd name="T65" fmla="*/ 446 h 656"/>
                  <a:gd name="T66" fmla="*/ 480 w 1618"/>
                  <a:gd name="T67" fmla="*/ 446 h 656"/>
                  <a:gd name="T68" fmla="*/ 191 w 1618"/>
                  <a:gd name="T69" fmla="*/ 464 h 656"/>
                  <a:gd name="T70" fmla="*/ 3 w 1618"/>
                  <a:gd name="T71" fmla="*/ 480 h 6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18" h="656">
                    <a:moveTo>
                      <a:pt x="3" y="480"/>
                    </a:moveTo>
                    <a:lnTo>
                      <a:pt x="4" y="428"/>
                    </a:lnTo>
                    <a:lnTo>
                      <a:pt x="0" y="363"/>
                    </a:lnTo>
                    <a:lnTo>
                      <a:pt x="18" y="335"/>
                    </a:lnTo>
                    <a:lnTo>
                      <a:pt x="87" y="345"/>
                    </a:lnTo>
                    <a:lnTo>
                      <a:pt x="181" y="408"/>
                    </a:lnTo>
                    <a:lnTo>
                      <a:pt x="265" y="416"/>
                    </a:lnTo>
                    <a:lnTo>
                      <a:pt x="267" y="285"/>
                    </a:lnTo>
                    <a:lnTo>
                      <a:pt x="283" y="273"/>
                    </a:lnTo>
                    <a:lnTo>
                      <a:pt x="424" y="350"/>
                    </a:lnTo>
                    <a:lnTo>
                      <a:pt x="454" y="356"/>
                    </a:lnTo>
                    <a:lnTo>
                      <a:pt x="872" y="0"/>
                    </a:lnTo>
                    <a:lnTo>
                      <a:pt x="970" y="0"/>
                    </a:lnTo>
                    <a:lnTo>
                      <a:pt x="1330" y="78"/>
                    </a:lnTo>
                    <a:lnTo>
                      <a:pt x="1618" y="464"/>
                    </a:lnTo>
                    <a:lnTo>
                      <a:pt x="1576" y="556"/>
                    </a:lnTo>
                    <a:lnTo>
                      <a:pt x="1395" y="656"/>
                    </a:lnTo>
                    <a:lnTo>
                      <a:pt x="1361" y="627"/>
                    </a:lnTo>
                    <a:lnTo>
                      <a:pt x="1310" y="627"/>
                    </a:lnTo>
                    <a:lnTo>
                      <a:pt x="1283" y="644"/>
                    </a:lnTo>
                    <a:lnTo>
                      <a:pt x="1226" y="635"/>
                    </a:lnTo>
                    <a:lnTo>
                      <a:pt x="1214" y="624"/>
                    </a:lnTo>
                    <a:lnTo>
                      <a:pt x="1005" y="618"/>
                    </a:lnTo>
                    <a:lnTo>
                      <a:pt x="990" y="604"/>
                    </a:lnTo>
                    <a:lnTo>
                      <a:pt x="1005" y="472"/>
                    </a:lnTo>
                    <a:lnTo>
                      <a:pt x="919" y="474"/>
                    </a:lnTo>
                    <a:lnTo>
                      <a:pt x="886" y="464"/>
                    </a:lnTo>
                    <a:lnTo>
                      <a:pt x="833" y="466"/>
                    </a:lnTo>
                    <a:lnTo>
                      <a:pt x="769" y="422"/>
                    </a:lnTo>
                    <a:lnTo>
                      <a:pt x="739" y="434"/>
                    </a:lnTo>
                    <a:lnTo>
                      <a:pt x="700" y="469"/>
                    </a:lnTo>
                    <a:lnTo>
                      <a:pt x="613" y="474"/>
                    </a:lnTo>
                    <a:lnTo>
                      <a:pt x="580" y="446"/>
                    </a:lnTo>
                    <a:lnTo>
                      <a:pt x="480" y="446"/>
                    </a:lnTo>
                    <a:lnTo>
                      <a:pt x="191" y="464"/>
                    </a:lnTo>
                    <a:lnTo>
                      <a:pt x="3" y="48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389" name="Freeform 29"/>
              <p:cNvSpPr>
                <a:spLocks noChangeAspect="1"/>
              </p:cNvSpPr>
              <p:nvPr/>
            </p:nvSpPr>
            <p:spPr bwMode="auto">
              <a:xfrm>
                <a:off x="6562" y="-156"/>
                <a:ext cx="232" cy="245"/>
              </a:xfrm>
              <a:custGeom>
                <a:avLst/>
                <a:gdLst>
                  <a:gd name="T0" fmla="*/ 0 w 1390"/>
                  <a:gd name="T1" fmla="*/ 211 h 1471"/>
                  <a:gd name="T2" fmla="*/ 0 w 1390"/>
                  <a:gd name="T3" fmla="*/ 56 h 1471"/>
                  <a:gd name="T4" fmla="*/ 469 w 1390"/>
                  <a:gd name="T5" fmla="*/ 24 h 1471"/>
                  <a:gd name="T6" fmla="*/ 577 w 1390"/>
                  <a:gd name="T7" fmla="*/ 24 h 1471"/>
                  <a:gd name="T8" fmla="*/ 610 w 1390"/>
                  <a:gd name="T9" fmla="*/ 52 h 1471"/>
                  <a:gd name="T10" fmla="*/ 696 w 1390"/>
                  <a:gd name="T11" fmla="*/ 50 h 1471"/>
                  <a:gd name="T12" fmla="*/ 734 w 1390"/>
                  <a:gd name="T13" fmla="*/ 14 h 1471"/>
                  <a:gd name="T14" fmla="*/ 766 w 1390"/>
                  <a:gd name="T15" fmla="*/ 0 h 1471"/>
                  <a:gd name="T16" fmla="*/ 830 w 1390"/>
                  <a:gd name="T17" fmla="*/ 44 h 1471"/>
                  <a:gd name="T18" fmla="*/ 880 w 1390"/>
                  <a:gd name="T19" fmla="*/ 42 h 1471"/>
                  <a:gd name="T20" fmla="*/ 912 w 1390"/>
                  <a:gd name="T21" fmla="*/ 52 h 1471"/>
                  <a:gd name="T22" fmla="*/ 1002 w 1390"/>
                  <a:gd name="T23" fmla="*/ 50 h 1471"/>
                  <a:gd name="T24" fmla="*/ 987 w 1390"/>
                  <a:gd name="T25" fmla="*/ 182 h 1471"/>
                  <a:gd name="T26" fmla="*/ 1007 w 1390"/>
                  <a:gd name="T27" fmla="*/ 200 h 1471"/>
                  <a:gd name="T28" fmla="*/ 1211 w 1390"/>
                  <a:gd name="T29" fmla="*/ 200 h 1471"/>
                  <a:gd name="T30" fmla="*/ 1221 w 1390"/>
                  <a:gd name="T31" fmla="*/ 211 h 1471"/>
                  <a:gd name="T32" fmla="*/ 1280 w 1390"/>
                  <a:gd name="T33" fmla="*/ 225 h 1471"/>
                  <a:gd name="T34" fmla="*/ 1304 w 1390"/>
                  <a:gd name="T35" fmla="*/ 205 h 1471"/>
                  <a:gd name="T36" fmla="*/ 1362 w 1390"/>
                  <a:gd name="T37" fmla="*/ 207 h 1471"/>
                  <a:gd name="T38" fmla="*/ 1390 w 1390"/>
                  <a:gd name="T39" fmla="*/ 234 h 1471"/>
                  <a:gd name="T40" fmla="*/ 1386 w 1390"/>
                  <a:gd name="T41" fmla="*/ 295 h 1471"/>
                  <a:gd name="T42" fmla="*/ 1352 w 1390"/>
                  <a:gd name="T43" fmla="*/ 393 h 1471"/>
                  <a:gd name="T44" fmla="*/ 1241 w 1390"/>
                  <a:gd name="T45" fmla="*/ 499 h 1471"/>
                  <a:gd name="T46" fmla="*/ 1235 w 1390"/>
                  <a:gd name="T47" fmla="*/ 574 h 1471"/>
                  <a:gd name="T48" fmla="*/ 1202 w 1390"/>
                  <a:gd name="T49" fmla="*/ 574 h 1471"/>
                  <a:gd name="T50" fmla="*/ 1182 w 1390"/>
                  <a:gd name="T51" fmla="*/ 824 h 1471"/>
                  <a:gd name="T52" fmla="*/ 1162 w 1390"/>
                  <a:gd name="T53" fmla="*/ 833 h 1471"/>
                  <a:gd name="T54" fmla="*/ 1165 w 1390"/>
                  <a:gd name="T55" fmla="*/ 987 h 1471"/>
                  <a:gd name="T56" fmla="*/ 1183 w 1390"/>
                  <a:gd name="T57" fmla="*/ 1008 h 1471"/>
                  <a:gd name="T58" fmla="*/ 878 w 1390"/>
                  <a:gd name="T59" fmla="*/ 1278 h 1471"/>
                  <a:gd name="T60" fmla="*/ 915 w 1390"/>
                  <a:gd name="T61" fmla="*/ 1335 h 1471"/>
                  <a:gd name="T62" fmla="*/ 901 w 1390"/>
                  <a:gd name="T63" fmla="*/ 1471 h 1471"/>
                  <a:gd name="T64" fmla="*/ 804 w 1390"/>
                  <a:gd name="T65" fmla="*/ 1451 h 1471"/>
                  <a:gd name="T66" fmla="*/ 769 w 1390"/>
                  <a:gd name="T67" fmla="*/ 1387 h 1471"/>
                  <a:gd name="T68" fmla="*/ 690 w 1390"/>
                  <a:gd name="T69" fmla="*/ 1391 h 1471"/>
                  <a:gd name="T70" fmla="*/ 651 w 1390"/>
                  <a:gd name="T71" fmla="*/ 1410 h 1471"/>
                  <a:gd name="T72" fmla="*/ 627 w 1390"/>
                  <a:gd name="T73" fmla="*/ 1397 h 1471"/>
                  <a:gd name="T74" fmla="*/ 627 w 1390"/>
                  <a:gd name="T75" fmla="*/ 1341 h 1471"/>
                  <a:gd name="T76" fmla="*/ 610 w 1390"/>
                  <a:gd name="T77" fmla="*/ 1329 h 1471"/>
                  <a:gd name="T78" fmla="*/ 591 w 1390"/>
                  <a:gd name="T79" fmla="*/ 1321 h 1471"/>
                  <a:gd name="T80" fmla="*/ 519 w 1390"/>
                  <a:gd name="T81" fmla="*/ 1249 h 1471"/>
                  <a:gd name="T82" fmla="*/ 513 w 1390"/>
                  <a:gd name="T83" fmla="*/ 1212 h 1471"/>
                  <a:gd name="T84" fmla="*/ 553 w 1390"/>
                  <a:gd name="T85" fmla="*/ 1169 h 1471"/>
                  <a:gd name="T86" fmla="*/ 549 w 1390"/>
                  <a:gd name="T87" fmla="*/ 1143 h 1471"/>
                  <a:gd name="T88" fmla="*/ 493 w 1390"/>
                  <a:gd name="T89" fmla="*/ 1140 h 1471"/>
                  <a:gd name="T90" fmla="*/ 458 w 1390"/>
                  <a:gd name="T91" fmla="*/ 1100 h 1471"/>
                  <a:gd name="T92" fmla="*/ 441 w 1390"/>
                  <a:gd name="T93" fmla="*/ 1062 h 1471"/>
                  <a:gd name="T94" fmla="*/ 266 w 1390"/>
                  <a:gd name="T95" fmla="*/ 1031 h 1471"/>
                  <a:gd name="T96" fmla="*/ 338 w 1390"/>
                  <a:gd name="T97" fmla="*/ 976 h 1471"/>
                  <a:gd name="T98" fmla="*/ 345 w 1390"/>
                  <a:gd name="T99" fmla="*/ 714 h 1471"/>
                  <a:gd name="T100" fmla="*/ 242 w 1390"/>
                  <a:gd name="T101" fmla="*/ 604 h 1471"/>
                  <a:gd name="T102" fmla="*/ 130 w 1390"/>
                  <a:gd name="T103" fmla="*/ 403 h 1471"/>
                  <a:gd name="T104" fmla="*/ 27 w 1390"/>
                  <a:gd name="T105" fmla="*/ 375 h 1471"/>
                  <a:gd name="T106" fmla="*/ 0 w 1390"/>
                  <a:gd name="T107" fmla="*/ 211 h 14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390" h="1471">
                    <a:moveTo>
                      <a:pt x="0" y="211"/>
                    </a:moveTo>
                    <a:lnTo>
                      <a:pt x="0" y="56"/>
                    </a:lnTo>
                    <a:lnTo>
                      <a:pt x="469" y="24"/>
                    </a:lnTo>
                    <a:lnTo>
                      <a:pt x="577" y="24"/>
                    </a:lnTo>
                    <a:lnTo>
                      <a:pt x="610" y="52"/>
                    </a:lnTo>
                    <a:lnTo>
                      <a:pt x="696" y="50"/>
                    </a:lnTo>
                    <a:lnTo>
                      <a:pt x="734" y="14"/>
                    </a:lnTo>
                    <a:lnTo>
                      <a:pt x="766" y="0"/>
                    </a:lnTo>
                    <a:lnTo>
                      <a:pt x="830" y="44"/>
                    </a:lnTo>
                    <a:lnTo>
                      <a:pt x="880" y="42"/>
                    </a:lnTo>
                    <a:lnTo>
                      <a:pt x="912" y="52"/>
                    </a:lnTo>
                    <a:lnTo>
                      <a:pt x="1002" y="50"/>
                    </a:lnTo>
                    <a:lnTo>
                      <a:pt x="987" y="182"/>
                    </a:lnTo>
                    <a:lnTo>
                      <a:pt x="1007" y="200"/>
                    </a:lnTo>
                    <a:lnTo>
                      <a:pt x="1211" y="200"/>
                    </a:lnTo>
                    <a:lnTo>
                      <a:pt x="1221" y="211"/>
                    </a:lnTo>
                    <a:lnTo>
                      <a:pt x="1280" y="225"/>
                    </a:lnTo>
                    <a:lnTo>
                      <a:pt x="1304" y="205"/>
                    </a:lnTo>
                    <a:lnTo>
                      <a:pt x="1362" y="207"/>
                    </a:lnTo>
                    <a:lnTo>
                      <a:pt x="1390" y="234"/>
                    </a:lnTo>
                    <a:lnTo>
                      <a:pt x="1386" y="295"/>
                    </a:lnTo>
                    <a:lnTo>
                      <a:pt x="1352" y="393"/>
                    </a:lnTo>
                    <a:lnTo>
                      <a:pt x="1241" y="499"/>
                    </a:lnTo>
                    <a:lnTo>
                      <a:pt x="1235" y="574"/>
                    </a:lnTo>
                    <a:lnTo>
                      <a:pt x="1202" y="574"/>
                    </a:lnTo>
                    <a:lnTo>
                      <a:pt x="1182" y="824"/>
                    </a:lnTo>
                    <a:lnTo>
                      <a:pt x="1162" y="833"/>
                    </a:lnTo>
                    <a:lnTo>
                      <a:pt x="1165" y="987"/>
                    </a:lnTo>
                    <a:lnTo>
                      <a:pt x="1183" y="1008"/>
                    </a:lnTo>
                    <a:lnTo>
                      <a:pt x="878" y="1278"/>
                    </a:lnTo>
                    <a:lnTo>
                      <a:pt x="915" y="1335"/>
                    </a:lnTo>
                    <a:lnTo>
                      <a:pt x="901" y="1471"/>
                    </a:lnTo>
                    <a:lnTo>
                      <a:pt x="804" y="1451"/>
                    </a:lnTo>
                    <a:lnTo>
                      <a:pt x="769" y="1387"/>
                    </a:lnTo>
                    <a:lnTo>
                      <a:pt x="690" y="1391"/>
                    </a:lnTo>
                    <a:lnTo>
                      <a:pt x="651" y="1410"/>
                    </a:lnTo>
                    <a:lnTo>
                      <a:pt x="627" y="1397"/>
                    </a:lnTo>
                    <a:lnTo>
                      <a:pt x="627" y="1341"/>
                    </a:lnTo>
                    <a:lnTo>
                      <a:pt x="610" y="1329"/>
                    </a:lnTo>
                    <a:lnTo>
                      <a:pt x="591" y="1321"/>
                    </a:lnTo>
                    <a:lnTo>
                      <a:pt x="519" y="1249"/>
                    </a:lnTo>
                    <a:lnTo>
                      <a:pt x="513" y="1212"/>
                    </a:lnTo>
                    <a:lnTo>
                      <a:pt x="553" y="1169"/>
                    </a:lnTo>
                    <a:lnTo>
                      <a:pt x="549" y="1143"/>
                    </a:lnTo>
                    <a:lnTo>
                      <a:pt x="493" y="1140"/>
                    </a:lnTo>
                    <a:lnTo>
                      <a:pt x="458" y="1100"/>
                    </a:lnTo>
                    <a:lnTo>
                      <a:pt x="441" y="1062"/>
                    </a:lnTo>
                    <a:lnTo>
                      <a:pt x="266" y="1031"/>
                    </a:lnTo>
                    <a:lnTo>
                      <a:pt x="338" y="976"/>
                    </a:lnTo>
                    <a:lnTo>
                      <a:pt x="345" y="714"/>
                    </a:lnTo>
                    <a:lnTo>
                      <a:pt x="242" y="604"/>
                    </a:lnTo>
                    <a:lnTo>
                      <a:pt x="130" y="403"/>
                    </a:lnTo>
                    <a:lnTo>
                      <a:pt x="27" y="375"/>
                    </a:lnTo>
                    <a:lnTo>
                      <a:pt x="0" y="21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390" name="Freeform 30"/>
              <p:cNvSpPr>
                <a:spLocks noChangeAspect="1"/>
              </p:cNvSpPr>
              <p:nvPr/>
            </p:nvSpPr>
            <p:spPr bwMode="auto">
              <a:xfrm>
                <a:off x="6562" y="-156"/>
                <a:ext cx="232" cy="245"/>
              </a:xfrm>
              <a:custGeom>
                <a:avLst/>
                <a:gdLst>
                  <a:gd name="T0" fmla="*/ 0 w 1390"/>
                  <a:gd name="T1" fmla="*/ 211 h 1471"/>
                  <a:gd name="T2" fmla="*/ 0 w 1390"/>
                  <a:gd name="T3" fmla="*/ 56 h 1471"/>
                  <a:gd name="T4" fmla="*/ 469 w 1390"/>
                  <a:gd name="T5" fmla="*/ 24 h 1471"/>
                  <a:gd name="T6" fmla="*/ 577 w 1390"/>
                  <a:gd name="T7" fmla="*/ 24 h 1471"/>
                  <a:gd name="T8" fmla="*/ 610 w 1390"/>
                  <a:gd name="T9" fmla="*/ 52 h 1471"/>
                  <a:gd name="T10" fmla="*/ 696 w 1390"/>
                  <a:gd name="T11" fmla="*/ 50 h 1471"/>
                  <a:gd name="T12" fmla="*/ 734 w 1390"/>
                  <a:gd name="T13" fmla="*/ 14 h 1471"/>
                  <a:gd name="T14" fmla="*/ 766 w 1390"/>
                  <a:gd name="T15" fmla="*/ 0 h 1471"/>
                  <a:gd name="T16" fmla="*/ 830 w 1390"/>
                  <a:gd name="T17" fmla="*/ 44 h 1471"/>
                  <a:gd name="T18" fmla="*/ 880 w 1390"/>
                  <a:gd name="T19" fmla="*/ 42 h 1471"/>
                  <a:gd name="T20" fmla="*/ 912 w 1390"/>
                  <a:gd name="T21" fmla="*/ 52 h 1471"/>
                  <a:gd name="T22" fmla="*/ 1002 w 1390"/>
                  <a:gd name="T23" fmla="*/ 50 h 1471"/>
                  <a:gd name="T24" fmla="*/ 987 w 1390"/>
                  <a:gd name="T25" fmla="*/ 182 h 1471"/>
                  <a:gd name="T26" fmla="*/ 1007 w 1390"/>
                  <a:gd name="T27" fmla="*/ 200 h 1471"/>
                  <a:gd name="T28" fmla="*/ 1211 w 1390"/>
                  <a:gd name="T29" fmla="*/ 200 h 1471"/>
                  <a:gd name="T30" fmla="*/ 1221 w 1390"/>
                  <a:gd name="T31" fmla="*/ 211 h 1471"/>
                  <a:gd name="T32" fmla="*/ 1280 w 1390"/>
                  <a:gd name="T33" fmla="*/ 225 h 1471"/>
                  <a:gd name="T34" fmla="*/ 1304 w 1390"/>
                  <a:gd name="T35" fmla="*/ 205 h 1471"/>
                  <a:gd name="T36" fmla="*/ 1362 w 1390"/>
                  <a:gd name="T37" fmla="*/ 207 h 1471"/>
                  <a:gd name="T38" fmla="*/ 1390 w 1390"/>
                  <a:gd name="T39" fmla="*/ 234 h 1471"/>
                  <a:gd name="T40" fmla="*/ 1386 w 1390"/>
                  <a:gd name="T41" fmla="*/ 295 h 1471"/>
                  <a:gd name="T42" fmla="*/ 1352 w 1390"/>
                  <a:gd name="T43" fmla="*/ 393 h 1471"/>
                  <a:gd name="T44" fmla="*/ 1241 w 1390"/>
                  <a:gd name="T45" fmla="*/ 499 h 1471"/>
                  <a:gd name="T46" fmla="*/ 1235 w 1390"/>
                  <a:gd name="T47" fmla="*/ 574 h 1471"/>
                  <a:gd name="T48" fmla="*/ 1202 w 1390"/>
                  <a:gd name="T49" fmla="*/ 574 h 1471"/>
                  <a:gd name="T50" fmla="*/ 1182 w 1390"/>
                  <a:gd name="T51" fmla="*/ 824 h 1471"/>
                  <a:gd name="T52" fmla="*/ 1162 w 1390"/>
                  <a:gd name="T53" fmla="*/ 833 h 1471"/>
                  <a:gd name="T54" fmla="*/ 1165 w 1390"/>
                  <a:gd name="T55" fmla="*/ 987 h 1471"/>
                  <a:gd name="T56" fmla="*/ 1183 w 1390"/>
                  <a:gd name="T57" fmla="*/ 1008 h 1471"/>
                  <a:gd name="T58" fmla="*/ 878 w 1390"/>
                  <a:gd name="T59" fmla="*/ 1278 h 1471"/>
                  <a:gd name="T60" fmla="*/ 915 w 1390"/>
                  <a:gd name="T61" fmla="*/ 1335 h 1471"/>
                  <a:gd name="T62" fmla="*/ 901 w 1390"/>
                  <a:gd name="T63" fmla="*/ 1471 h 1471"/>
                  <a:gd name="T64" fmla="*/ 804 w 1390"/>
                  <a:gd name="T65" fmla="*/ 1451 h 1471"/>
                  <a:gd name="T66" fmla="*/ 769 w 1390"/>
                  <a:gd name="T67" fmla="*/ 1387 h 1471"/>
                  <a:gd name="T68" fmla="*/ 690 w 1390"/>
                  <a:gd name="T69" fmla="*/ 1391 h 1471"/>
                  <a:gd name="T70" fmla="*/ 651 w 1390"/>
                  <a:gd name="T71" fmla="*/ 1410 h 1471"/>
                  <a:gd name="T72" fmla="*/ 627 w 1390"/>
                  <a:gd name="T73" fmla="*/ 1397 h 1471"/>
                  <a:gd name="T74" fmla="*/ 627 w 1390"/>
                  <a:gd name="T75" fmla="*/ 1341 h 1471"/>
                  <a:gd name="T76" fmla="*/ 610 w 1390"/>
                  <a:gd name="T77" fmla="*/ 1329 h 1471"/>
                  <a:gd name="T78" fmla="*/ 591 w 1390"/>
                  <a:gd name="T79" fmla="*/ 1321 h 1471"/>
                  <a:gd name="T80" fmla="*/ 519 w 1390"/>
                  <a:gd name="T81" fmla="*/ 1249 h 1471"/>
                  <a:gd name="T82" fmla="*/ 513 w 1390"/>
                  <a:gd name="T83" fmla="*/ 1212 h 1471"/>
                  <a:gd name="T84" fmla="*/ 553 w 1390"/>
                  <a:gd name="T85" fmla="*/ 1169 h 1471"/>
                  <a:gd name="T86" fmla="*/ 549 w 1390"/>
                  <a:gd name="T87" fmla="*/ 1143 h 1471"/>
                  <a:gd name="T88" fmla="*/ 493 w 1390"/>
                  <a:gd name="T89" fmla="*/ 1140 h 1471"/>
                  <a:gd name="T90" fmla="*/ 458 w 1390"/>
                  <a:gd name="T91" fmla="*/ 1100 h 1471"/>
                  <a:gd name="T92" fmla="*/ 441 w 1390"/>
                  <a:gd name="T93" fmla="*/ 1062 h 1471"/>
                  <a:gd name="T94" fmla="*/ 266 w 1390"/>
                  <a:gd name="T95" fmla="*/ 1031 h 1471"/>
                  <a:gd name="T96" fmla="*/ 338 w 1390"/>
                  <a:gd name="T97" fmla="*/ 976 h 1471"/>
                  <a:gd name="T98" fmla="*/ 345 w 1390"/>
                  <a:gd name="T99" fmla="*/ 714 h 1471"/>
                  <a:gd name="T100" fmla="*/ 242 w 1390"/>
                  <a:gd name="T101" fmla="*/ 604 h 1471"/>
                  <a:gd name="T102" fmla="*/ 130 w 1390"/>
                  <a:gd name="T103" fmla="*/ 403 h 1471"/>
                  <a:gd name="T104" fmla="*/ 27 w 1390"/>
                  <a:gd name="T105" fmla="*/ 375 h 1471"/>
                  <a:gd name="T106" fmla="*/ 0 w 1390"/>
                  <a:gd name="T107" fmla="*/ 211 h 14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390" h="1471">
                    <a:moveTo>
                      <a:pt x="0" y="211"/>
                    </a:moveTo>
                    <a:lnTo>
                      <a:pt x="0" y="56"/>
                    </a:lnTo>
                    <a:lnTo>
                      <a:pt x="469" y="24"/>
                    </a:lnTo>
                    <a:lnTo>
                      <a:pt x="577" y="24"/>
                    </a:lnTo>
                    <a:lnTo>
                      <a:pt x="610" y="52"/>
                    </a:lnTo>
                    <a:lnTo>
                      <a:pt x="696" y="50"/>
                    </a:lnTo>
                    <a:lnTo>
                      <a:pt x="734" y="14"/>
                    </a:lnTo>
                    <a:lnTo>
                      <a:pt x="766" y="0"/>
                    </a:lnTo>
                    <a:lnTo>
                      <a:pt x="830" y="44"/>
                    </a:lnTo>
                    <a:lnTo>
                      <a:pt x="880" y="42"/>
                    </a:lnTo>
                    <a:lnTo>
                      <a:pt x="912" y="52"/>
                    </a:lnTo>
                    <a:lnTo>
                      <a:pt x="1002" y="50"/>
                    </a:lnTo>
                    <a:lnTo>
                      <a:pt x="987" y="182"/>
                    </a:lnTo>
                    <a:lnTo>
                      <a:pt x="1007" y="200"/>
                    </a:lnTo>
                    <a:lnTo>
                      <a:pt x="1211" y="200"/>
                    </a:lnTo>
                    <a:lnTo>
                      <a:pt x="1221" y="211"/>
                    </a:lnTo>
                    <a:lnTo>
                      <a:pt x="1280" y="225"/>
                    </a:lnTo>
                    <a:lnTo>
                      <a:pt x="1304" y="205"/>
                    </a:lnTo>
                    <a:lnTo>
                      <a:pt x="1362" y="207"/>
                    </a:lnTo>
                    <a:lnTo>
                      <a:pt x="1390" y="234"/>
                    </a:lnTo>
                    <a:lnTo>
                      <a:pt x="1386" y="295"/>
                    </a:lnTo>
                    <a:lnTo>
                      <a:pt x="1352" y="393"/>
                    </a:lnTo>
                    <a:lnTo>
                      <a:pt x="1241" y="499"/>
                    </a:lnTo>
                    <a:lnTo>
                      <a:pt x="1235" y="574"/>
                    </a:lnTo>
                    <a:lnTo>
                      <a:pt x="1202" y="574"/>
                    </a:lnTo>
                    <a:lnTo>
                      <a:pt x="1182" y="824"/>
                    </a:lnTo>
                    <a:lnTo>
                      <a:pt x="1162" y="833"/>
                    </a:lnTo>
                    <a:lnTo>
                      <a:pt x="1165" y="987"/>
                    </a:lnTo>
                    <a:lnTo>
                      <a:pt x="1183" y="1008"/>
                    </a:lnTo>
                    <a:lnTo>
                      <a:pt x="878" y="1278"/>
                    </a:lnTo>
                    <a:lnTo>
                      <a:pt x="915" y="1335"/>
                    </a:lnTo>
                    <a:lnTo>
                      <a:pt x="901" y="1471"/>
                    </a:lnTo>
                    <a:lnTo>
                      <a:pt x="804" y="1451"/>
                    </a:lnTo>
                    <a:lnTo>
                      <a:pt x="769" y="1387"/>
                    </a:lnTo>
                    <a:lnTo>
                      <a:pt x="690" y="1391"/>
                    </a:lnTo>
                    <a:lnTo>
                      <a:pt x="651" y="1410"/>
                    </a:lnTo>
                    <a:lnTo>
                      <a:pt x="627" y="1397"/>
                    </a:lnTo>
                    <a:lnTo>
                      <a:pt x="627" y="1341"/>
                    </a:lnTo>
                    <a:lnTo>
                      <a:pt x="610" y="1329"/>
                    </a:lnTo>
                    <a:lnTo>
                      <a:pt x="591" y="1321"/>
                    </a:lnTo>
                    <a:lnTo>
                      <a:pt x="519" y="1249"/>
                    </a:lnTo>
                    <a:lnTo>
                      <a:pt x="513" y="1212"/>
                    </a:lnTo>
                    <a:lnTo>
                      <a:pt x="553" y="1169"/>
                    </a:lnTo>
                    <a:lnTo>
                      <a:pt x="549" y="1143"/>
                    </a:lnTo>
                    <a:lnTo>
                      <a:pt x="493" y="1140"/>
                    </a:lnTo>
                    <a:lnTo>
                      <a:pt x="458" y="1100"/>
                    </a:lnTo>
                    <a:lnTo>
                      <a:pt x="441" y="1062"/>
                    </a:lnTo>
                    <a:lnTo>
                      <a:pt x="266" y="1031"/>
                    </a:lnTo>
                    <a:lnTo>
                      <a:pt x="338" y="976"/>
                    </a:lnTo>
                    <a:lnTo>
                      <a:pt x="345" y="714"/>
                    </a:lnTo>
                    <a:lnTo>
                      <a:pt x="242" y="604"/>
                    </a:lnTo>
                    <a:lnTo>
                      <a:pt x="130" y="403"/>
                    </a:lnTo>
                    <a:lnTo>
                      <a:pt x="27" y="375"/>
                    </a:lnTo>
                    <a:lnTo>
                      <a:pt x="0" y="21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391" name="Freeform 31"/>
              <p:cNvSpPr>
                <a:spLocks noChangeAspect="1"/>
              </p:cNvSpPr>
              <p:nvPr/>
            </p:nvSpPr>
            <p:spPr bwMode="auto">
              <a:xfrm>
                <a:off x="6319" y="15"/>
                <a:ext cx="570" cy="358"/>
              </a:xfrm>
              <a:custGeom>
                <a:avLst/>
                <a:gdLst>
                  <a:gd name="T0" fmla="*/ 462 w 3424"/>
                  <a:gd name="T1" fmla="*/ 300 h 2146"/>
                  <a:gd name="T2" fmla="*/ 774 w 3424"/>
                  <a:gd name="T3" fmla="*/ 290 h 2146"/>
                  <a:gd name="T4" fmla="*/ 963 w 3424"/>
                  <a:gd name="T5" fmla="*/ 263 h 2146"/>
                  <a:gd name="T6" fmla="*/ 1247 w 3424"/>
                  <a:gd name="T7" fmla="*/ 220 h 2146"/>
                  <a:gd name="T8" fmla="*/ 1329 w 3424"/>
                  <a:gd name="T9" fmla="*/ 166 h 2146"/>
                  <a:gd name="T10" fmla="*/ 1514 w 3424"/>
                  <a:gd name="T11" fmla="*/ 194 h 2146"/>
                  <a:gd name="T12" fmla="*/ 1574 w 3424"/>
                  <a:gd name="T13" fmla="*/ 188 h 2146"/>
                  <a:gd name="T14" fmla="*/ 1640 w 3424"/>
                  <a:gd name="T15" fmla="*/ 76 h 2146"/>
                  <a:gd name="T16" fmla="*/ 1919 w 3424"/>
                  <a:gd name="T17" fmla="*/ 72 h 2146"/>
                  <a:gd name="T18" fmla="*/ 2014 w 3424"/>
                  <a:gd name="T19" fmla="*/ 139 h 2146"/>
                  <a:gd name="T20" fmla="*/ 2052 w 3424"/>
                  <a:gd name="T21" fmla="*/ 293 h 2146"/>
                  <a:gd name="T22" fmla="*/ 2116 w 3424"/>
                  <a:gd name="T23" fmla="*/ 383 h 2146"/>
                  <a:gd name="T24" fmla="*/ 2263 w 3424"/>
                  <a:gd name="T25" fmla="*/ 423 h 2146"/>
                  <a:gd name="T26" fmla="*/ 2338 w 3424"/>
                  <a:gd name="T27" fmla="*/ 249 h 2146"/>
                  <a:gd name="T28" fmla="*/ 2709 w 3424"/>
                  <a:gd name="T29" fmla="*/ 50 h 2146"/>
                  <a:gd name="T30" fmla="*/ 2870 w 3424"/>
                  <a:gd name="T31" fmla="*/ 7 h 2146"/>
                  <a:gd name="T32" fmla="*/ 2736 w 3424"/>
                  <a:gd name="T33" fmla="*/ 413 h 2146"/>
                  <a:gd name="T34" fmla="*/ 2821 w 3424"/>
                  <a:gd name="T35" fmla="*/ 753 h 2146"/>
                  <a:gd name="T36" fmla="*/ 2780 w 3424"/>
                  <a:gd name="T37" fmla="*/ 1216 h 2146"/>
                  <a:gd name="T38" fmla="*/ 2877 w 3424"/>
                  <a:gd name="T39" fmla="*/ 1387 h 2146"/>
                  <a:gd name="T40" fmla="*/ 3103 w 3424"/>
                  <a:gd name="T41" fmla="*/ 1573 h 2146"/>
                  <a:gd name="T42" fmla="*/ 3129 w 3424"/>
                  <a:gd name="T43" fmla="*/ 1689 h 2146"/>
                  <a:gd name="T44" fmla="*/ 3306 w 3424"/>
                  <a:gd name="T45" fmla="*/ 1772 h 2146"/>
                  <a:gd name="T46" fmla="*/ 3384 w 3424"/>
                  <a:gd name="T47" fmla="*/ 1920 h 2146"/>
                  <a:gd name="T48" fmla="*/ 3420 w 3424"/>
                  <a:gd name="T49" fmla="*/ 2029 h 2146"/>
                  <a:gd name="T50" fmla="*/ 3309 w 3424"/>
                  <a:gd name="T51" fmla="*/ 2127 h 2146"/>
                  <a:gd name="T52" fmla="*/ 2928 w 3424"/>
                  <a:gd name="T53" fmla="*/ 2029 h 2146"/>
                  <a:gd name="T54" fmla="*/ 2829 w 3424"/>
                  <a:gd name="T55" fmla="*/ 1934 h 2146"/>
                  <a:gd name="T56" fmla="*/ 2584 w 3424"/>
                  <a:gd name="T57" fmla="*/ 1848 h 2146"/>
                  <a:gd name="T58" fmla="*/ 2249 w 3424"/>
                  <a:gd name="T59" fmla="*/ 1696 h 2146"/>
                  <a:gd name="T60" fmla="*/ 2280 w 3424"/>
                  <a:gd name="T61" fmla="*/ 1197 h 2146"/>
                  <a:gd name="T62" fmla="*/ 2336 w 3424"/>
                  <a:gd name="T63" fmla="*/ 897 h 2146"/>
                  <a:gd name="T64" fmla="*/ 2314 w 3424"/>
                  <a:gd name="T65" fmla="*/ 508 h 2146"/>
                  <a:gd name="T66" fmla="*/ 1926 w 3424"/>
                  <a:gd name="T67" fmla="*/ 635 h 2146"/>
                  <a:gd name="T68" fmla="*/ 1897 w 3424"/>
                  <a:gd name="T69" fmla="*/ 753 h 2146"/>
                  <a:gd name="T70" fmla="*/ 1735 w 3424"/>
                  <a:gd name="T71" fmla="*/ 695 h 2146"/>
                  <a:gd name="T72" fmla="*/ 1684 w 3424"/>
                  <a:gd name="T73" fmla="*/ 722 h 2146"/>
                  <a:gd name="T74" fmla="*/ 1657 w 3424"/>
                  <a:gd name="T75" fmla="*/ 792 h 2146"/>
                  <a:gd name="T76" fmla="*/ 1733 w 3424"/>
                  <a:gd name="T77" fmla="*/ 1027 h 2146"/>
                  <a:gd name="T78" fmla="*/ 1269 w 3424"/>
                  <a:gd name="T79" fmla="*/ 1003 h 2146"/>
                  <a:gd name="T80" fmla="*/ 665 w 3424"/>
                  <a:gd name="T81" fmla="*/ 1040 h 2146"/>
                  <a:gd name="T82" fmla="*/ 420 w 3424"/>
                  <a:gd name="T83" fmla="*/ 1018 h 2146"/>
                  <a:gd name="T84" fmla="*/ 173 w 3424"/>
                  <a:gd name="T85" fmla="*/ 1020 h 2146"/>
                  <a:gd name="T86" fmla="*/ 8 w 3424"/>
                  <a:gd name="T87" fmla="*/ 948 h 2146"/>
                  <a:gd name="T88" fmla="*/ 199 w 3424"/>
                  <a:gd name="T89" fmla="*/ 860 h 2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424" h="2146">
                    <a:moveTo>
                      <a:pt x="219" y="840"/>
                    </a:moveTo>
                    <a:lnTo>
                      <a:pt x="411" y="300"/>
                    </a:lnTo>
                    <a:lnTo>
                      <a:pt x="462" y="300"/>
                    </a:lnTo>
                    <a:lnTo>
                      <a:pt x="596" y="307"/>
                    </a:lnTo>
                    <a:lnTo>
                      <a:pt x="674" y="316"/>
                    </a:lnTo>
                    <a:lnTo>
                      <a:pt x="774" y="290"/>
                    </a:lnTo>
                    <a:lnTo>
                      <a:pt x="849" y="259"/>
                    </a:lnTo>
                    <a:lnTo>
                      <a:pt x="875" y="166"/>
                    </a:lnTo>
                    <a:lnTo>
                      <a:pt x="963" y="263"/>
                    </a:lnTo>
                    <a:lnTo>
                      <a:pt x="1205" y="277"/>
                    </a:lnTo>
                    <a:lnTo>
                      <a:pt x="1247" y="231"/>
                    </a:lnTo>
                    <a:lnTo>
                      <a:pt x="1247" y="220"/>
                    </a:lnTo>
                    <a:lnTo>
                      <a:pt x="1262" y="215"/>
                    </a:lnTo>
                    <a:lnTo>
                      <a:pt x="1346" y="231"/>
                    </a:lnTo>
                    <a:lnTo>
                      <a:pt x="1329" y="166"/>
                    </a:lnTo>
                    <a:lnTo>
                      <a:pt x="1465" y="164"/>
                    </a:lnTo>
                    <a:lnTo>
                      <a:pt x="1491" y="188"/>
                    </a:lnTo>
                    <a:lnTo>
                      <a:pt x="1514" y="194"/>
                    </a:lnTo>
                    <a:lnTo>
                      <a:pt x="1533" y="171"/>
                    </a:lnTo>
                    <a:lnTo>
                      <a:pt x="1550" y="169"/>
                    </a:lnTo>
                    <a:lnTo>
                      <a:pt x="1574" y="188"/>
                    </a:lnTo>
                    <a:lnTo>
                      <a:pt x="1615" y="188"/>
                    </a:lnTo>
                    <a:lnTo>
                      <a:pt x="1647" y="155"/>
                    </a:lnTo>
                    <a:lnTo>
                      <a:pt x="1640" y="76"/>
                    </a:lnTo>
                    <a:lnTo>
                      <a:pt x="1733" y="0"/>
                    </a:lnTo>
                    <a:lnTo>
                      <a:pt x="1899" y="33"/>
                    </a:lnTo>
                    <a:lnTo>
                      <a:pt x="1919" y="72"/>
                    </a:lnTo>
                    <a:lnTo>
                      <a:pt x="1952" y="111"/>
                    </a:lnTo>
                    <a:lnTo>
                      <a:pt x="2010" y="115"/>
                    </a:lnTo>
                    <a:lnTo>
                      <a:pt x="2014" y="139"/>
                    </a:lnTo>
                    <a:lnTo>
                      <a:pt x="1977" y="181"/>
                    </a:lnTo>
                    <a:lnTo>
                      <a:pt x="1980" y="215"/>
                    </a:lnTo>
                    <a:lnTo>
                      <a:pt x="2052" y="293"/>
                    </a:lnTo>
                    <a:lnTo>
                      <a:pt x="2093" y="312"/>
                    </a:lnTo>
                    <a:lnTo>
                      <a:pt x="2093" y="367"/>
                    </a:lnTo>
                    <a:lnTo>
                      <a:pt x="2116" y="383"/>
                    </a:lnTo>
                    <a:lnTo>
                      <a:pt x="2153" y="360"/>
                    </a:lnTo>
                    <a:lnTo>
                      <a:pt x="2231" y="358"/>
                    </a:lnTo>
                    <a:lnTo>
                      <a:pt x="2263" y="423"/>
                    </a:lnTo>
                    <a:lnTo>
                      <a:pt x="2365" y="443"/>
                    </a:lnTo>
                    <a:lnTo>
                      <a:pt x="2377" y="302"/>
                    </a:lnTo>
                    <a:lnTo>
                      <a:pt x="2338" y="249"/>
                    </a:lnTo>
                    <a:lnTo>
                      <a:pt x="2593" y="23"/>
                    </a:lnTo>
                    <a:lnTo>
                      <a:pt x="2661" y="40"/>
                    </a:lnTo>
                    <a:lnTo>
                      <a:pt x="2709" y="50"/>
                    </a:lnTo>
                    <a:lnTo>
                      <a:pt x="2778" y="35"/>
                    </a:lnTo>
                    <a:lnTo>
                      <a:pt x="2836" y="26"/>
                    </a:lnTo>
                    <a:lnTo>
                      <a:pt x="2870" y="7"/>
                    </a:lnTo>
                    <a:lnTo>
                      <a:pt x="2901" y="7"/>
                    </a:lnTo>
                    <a:lnTo>
                      <a:pt x="2914" y="23"/>
                    </a:lnTo>
                    <a:lnTo>
                      <a:pt x="2736" y="413"/>
                    </a:lnTo>
                    <a:lnTo>
                      <a:pt x="2753" y="535"/>
                    </a:lnTo>
                    <a:lnTo>
                      <a:pt x="2765" y="690"/>
                    </a:lnTo>
                    <a:lnTo>
                      <a:pt x="2821" y="753"/>
                    </a:lnTo>
                    <a:lnTo>
                      <a:pt x="2903" y="766"/>
                    </a:lnTo>
                    <a:lnTo>
                      <a:pt x="3105" y="1398"/>
                    </a:lnTo>
                    <a:lnTo>
                      <a:pt x="2780" y="1216"/>
                    </a:lnTo>
                    <a:lnTo>
                      <a:pt x="2806" y="1267"/>
                    </a:lnTo>
                    <a:lnTo>
                      <a:pt x="2806" y="1352"/>
                    </a:lnTo>
                    <a:lnTo>
                      <a:pt x="2877" y="1387"/>
                    </a:lnTo>
                    <a:lnTo>
                      <a:pt x="3044" y="1527"/>
                    </a:lnTo>
                    <a:lnTo>
                      <a:pt x="3044" y="1566"/>
                    </a:lnTo>
                    <a:lnTo>
                      <a:pt x="3103" y="1573"/>
                    </a:lnTo>
                    <a:lnTo>
                      <a:pt x="3136" y="1615"/>
                    </a:lnTo>
                    <a:lnTo>
                      <a:pt x="3149" y="1656"/>
                    </a:lnTo>
                    <a:lnTo>
                      <a:pt x="3129" y="1689"/>
                    </a:lnTo>
                    <a:lnTo>
                      <a:pt x="3112" y="1740"/>
                    </a:lnTo>
                    <a:lnTo>
                      <a:pt x="3265" y="1760"/>
                    </a:lnTo>
                    <a:lnTo>
                      <a:pt x="3306" y="1772"/>
                    </a:lnTo>
                    <a:lnTo>
                      <a:pt x="3311" y="1811"/>
                    </a:lnTo>
                    <a:lnTo>
                      <a:pt x="3311" y="1845"/>
                    </a:lnTo>
                    <a:lnTo>
                      <a:pt x="3384" y="1920"/>
                    </a:lnTo>
                    <a:lnTo>
                      <a:pt x="3384" y="1978"/>
                    </a:lnTo>
                    <a:lnTo>
                      <a:pt x="3374" y="1998"/>
                    </a:lnTo>
                    <a:lnTo>
                      <a:pt x="3420" y="2029"/>
                    </a:lnTo>
                    <a:lnTo>
                      <a:pt x="3424" y="2065"/>
                    </a:lnTo>
                    <a:lnTo>
                      <a:pt x="3359" y="2136"/>
                    </a:lnTo>
                    <a:lnTo>
                      <a:pt x="3309" y="2127"/>
                    </a:lnTo>
                    <a:lnTo>
                      <a:pt x="3221" y="2146"/>
                    </a:lnTo>
                    <a:lnTo>
                      <a:pt x="2972" y="2097"/>
                    </a:lnTo>
                    <a:lnTo>
                      <a:pt x="2928" y="2029"/>
                    </a:lnTo>
                    <a:lnTo>
                      <a:pt x="2847" y="2017"/>
                    </a:lnTo>
                    <a:lnTo>
                      <a:pt x="2847" y="1952"/>
                    </a:lnTo>
                    <a:lnTo>
                      <a:pt x="2829" y="1934"/>
                    </a:lnTo>
                    <a:lnTo>
                      <a:pt x="2750" y="1940"/>
                    </a:lnTo>
                    <a:lnTo>
                      <a:pt x="2644" y="1896"/>
                    </a:lnTo>
                    <a:lnTo>
                      <a:pt x="2584" y="1848"/>
                    </a:lnTo>
                    <a:lnTo>
                      <a:pt x="2501" y="1839"/>
                    </a:lnTo>
                    <a:lnTo>
                      <a:pt x="2349" y="1774"/>
                    </a:lnTo>
                    <a:lnTo>
                      <a:pt x="2249" y="1696"/>
                    </a:lnTo>
                    <a:lnTo>
                      <a:pt x="2052" y="1447"/>
                    </a:lnTo>
                    <a:lnTo>
                      <a:pt x="2176" y="1343"/>
                    </a:lnTo>
                    <a:lnTo>
                      <a:pt x="2280" y="1197"/>
                    </a:lnTo>
                    <a:lnTo>
                      <a:pt x="2273" y="1091"/>
                    </a:lnTo>
                    <a:lnTo>
                      <a:pt x="2321" y="992"/>
                    </a:lnTo>
                    <a:lnTo>
                      <a:pt x="2336" y="897"/>
                    </a:lnTo>
                    <a:lnTo>
                      <a:pt x="2287" y="877"/>
                    </a:lnTo>
                    <a:lnTo>
                      <a:pt x="2326" y="782"/>
                    </a:lnTo>
                    <a:lnTo>
                      <a:pt x="2314" y="508"/>
                    </a:lnTo>
                    <a:lnTo>
                      <a:pt x="1870" y="494"/>
                    </a:lnTo>
                    <a:lnTo>
                      <a:pt x="1870" y="591"/>
                    </a:lnTo>
                    <a:lnTo>
                      <a:pt x="1926" y="635"/>
                    </a:lnTo>
                    <a:lnTo>
                      <a:pt x="1934" y="685"/>
                    </a:lnTo>
                    <a:lnTo>
                      <a:pt x="1929" y="731"/>
                    </a:lnTo>
                    <a:lnTo>
                      <a:pt x="1897" y="753"/>
                    </a:lnTo>
                    <a:lnTo>
                      <a:pt x="1846" y="761"/>
                    </a:lnTo>
                    <a:lnTo>
                      <a:pt x="1763" y="731"/>
                    </a:lnTo>
                    <a:lnTo>
                      <a:pt x="1735" y="695"/>
                    </a:lnTo>
                    <a:lnTo>
                      <a:pt x="1710" y="653"/>
                    </a:lnTo>
                    <a:lnTo>
                      <a:pt x="1691" y="649"/>
                    </a:lnTo>
                    <a:lnTo>
                      <a:pt x="1684" y="722"/>
                    </a:lnTo>
                    <a:lnTo>
                      <a:pt x="1703" y="743"/>
                    </a:lnTo>
                    <a:lnTo>
                      <a:pt x="1686" y="771"/>
                    </a:lnTo>
                    <a:lnTo>
                      <a:pt x="1657" y="792"/>
                    </a:lnTo>
                    <a:lnTo>
                      <a:pt x="1676" y="875"/>
                    </a:lnTo>
                    <a:lnTo>
                      <a:pt x="1744" y="974"/>
                    </a:lnTo>
                    <a:lnTo>
                      <a:pt x="1733" y="1027"/>
                    </a:lnTo>
                    <a:lnTo>
                      <a:pt x="1509" y="1027"/>
                    </a:lnTo>
                    <a:lnTo>
                      <a:pt x="1456" y="1008"/>
                    </a:lnTo>
                    <a:lnTo>
                      <a:pt x="1269" y="1003"/>
                    </a:lnTo>
                    <a:lnTo>
                      <a:pt x="1177" y="896"/>
                    </a:lnTo>
                    <a:lnTo>
                      <a:pt x="886" y="1057"/>
                    </a:lnTo>
                    <a:lnTo>
                      <a:pt x="665" y="1040"/>
                    </a:lnTo>
                    <a:lnTo>
                      <a:pt x="538" y="1086"/>
                    </a:lnTo>
                    <a:lnTo>
                      <a:pt x="453" y="1032"/>
                    </a:lnTo>
                    <a:lnTo>
                      <a:pt x="420" y="1018"/>
                    </a:lnTo>
                    <a:lnTo>
                      <a:pt x="340" y="940"/>
                    </a:lnTo>
                    <a:lnTo>
                      <a:pt x="252" y="960"/>
                    </a:lnTo>
                    <a:lnTo>
                      <a:pt x="173" y="1020"/>
                    </a:lnTo>
                    <a:lnTo>
                      <a:pt x="155" y="994"/>
                    </a:lnTo>
                    <a:lnTo>
                      <a:pt x="88" y="990"/>
                    </a:lnTo>
                    <a:lnTo>
                      <a:pt x="8" y="948"/>
                    </a:lnTo>
                    <a:lnTo>
                      <a:pt x="0" y="899"/>
                    </a:lnTo>
                    <a:lnTo>
                      <a:pt x="86" y="872"/>
                    </a:lnTo>
                    <a:lnTo>
                      <a:pt x="199" y="860"/>
                    </a:lnTo>
                    <a:lnTo>
                      <a:pt x="219" y="84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392" name="Freeform 32"/>
              <p:cNvSpPr>
                <a:spLocks noChangeAspect="1"/>
              </p:cNvSpPr>
              <p:nvPr/>
            </p:nvSpPr>
            <p:spPr bwMode="auto">
              <a:xfrm>
                <a:off x="6319" y="15"/>
                <a:ext cx="570" cy="358"/>
              </a:xfrm>
              <a:custGeom>
                <a:avLst/>
                <a:gdLst>
                  <a:gd name="T0" fmla="*/ 462 w 3424"/>
                  <a:gd name="T1" fmla="*/ 300 h 2146"/>
                  <a:gd name="T2" fmla="*/ 774 w 3424"/>
                  <a:gd name="T3" fmla="*/ 290 h 2146"/>
                  <a:gd name="T4" fmla="*/ 963 w 3424"/>
                  <a:gd name="T5" fmla="*/ 263 h 2146"/>
                  <a:gd name="T6" fmla="*/ 1247 w 3424"/>
                  <a:gd name="T7" fmla="*/ 220 h 2146"/>
                  <a:gd name="T8" fmla="*/ 1329 w 3424"/>
                  <a:gd name="T9" fmla="*/ 166 h 2146"/>
                  <a:gd name="T10" fmla="*/ 1514 w 3424"/>
                  <a:gd name="T11" fmla="*/ 194 h 2146"/>
                  <a:gd name="T12" fmla="*/ 1574 w 3424"/>
                  <a:gd name="T13" fmla="*/ 188 h 2146"/>
                  <a:gd name="T14" fmla="*/ 1640 w 3424"/>
                  <a:gd name="T15" fmla="*/ 76 h 2146"/>
                  <a:gd name="T16" fmla="*/ 1919 w 3424"/>
                  <a:gd name="T17" fmla="*/ 72 h 2146"/>
                  <a:gd name="T18" fmla="*/ 2014 w 3424"/>
                  <a:gd name="T19" fmla="*/ 139 h 2146"/>
                  <a:gd name="T20" fmla="*/ 2052 w 3424"/>
                  <a:gd name="T21" fmla="*/ 293 h 2146"/>
                  <a:gd name="T22" fmla="*/ 2116 w 3424"/>
                  <a:gd name="T23" fmla="*/ 383 h 2146"/>
                  <a:gd name="T24" fmla="*/ 2263 w 3424"/>
                  <a:gd name="T25" fmla="*/ 423 h 2146"/>
                  <a:gd name="T26" fmla="*/ 2338 w 3424"/>
                  <a:gd name="T27" fmla="*/ 249 h 2146"/>
                  <a:gd name="T28" fmla="*/ 2709 w 3424"/>
                  <a:gd name="T29" fmla="*/ 50 h 2146"/>
                  <a:gd name="T30" fmla="*/ 2870 w 3424"/>
                  <a:gd name="T31" fmla="*/ 7 h 2146"/>
                  <a:gd name="T32" fmla="*/ 2736 w 3424"/>
                  <a:gd name="T33" fmla="*/ 413 h 2146"/>
                  <a:gd name="T34" fmla="*/ 2821 w 3424"/>
                  <a:gd name="T35" fmla="*/ 753 h 2146"/>
                  <a:gd name="T36" fmla="*/ 2780 w 3424"/>
                  <a:gd name="T37" fmla="*/ 1216 h 2146"/>
                  <a:gd name="T38" fmla="*/ 2877 w 3424"/>
                  <a:gd name="T39" fmla="*/ 1387 h 2146"/>
                  <a:gd name="T40" fmla="*/ 3103 w 3424"/>
                  <a:gd name="T41" fmla="*/ 1573 h 2146"/>
                  <a:gd name="T42" fmla="*/ 3129 w 3424"/>
                  <a:gd name="T43" fmla="*/ 1689 h 2146"/>
                  <a:gd name="T44" fmla="*/ 3306 w 3424"/>
                  <a:gd name="T45" fmla="*/ 1772 h 2146"/>
                  <a:gd name="T46" fmla="*/ 3384 w 3424"/>
                  <a:gd name="T47" fmla="*/ 1920 h 2146"/>
                  <a:gd name="T48" fmla="*/ 3420 w 3424"/>
                  <a:gd name="T49" fmla="*/ 2029 h 2146"/>
                  <a:gd name="T50" fmla="*/ 3309 w 3424"/>
                  <a:gd name="T51" fmla="*/ 2127 h 2146"/>
                  <a:gd name="T52" fmla="*/ 2928 w 3424"/>
                  <a:gd name="T53" fmla="*/ 2029 h 2146"/>
                  <a:gd name="T54" fmla="*/ 2829 w 3424"/>
                  <a:gd name="T55" fmla="*/ 1934 h 2146"/>
                  <a:gd name="T56" fmla="*/ 2584 w 3424"/>
                  <a:gd name="T57" fmla="*/ 1848 h 2146"/>
                  <a:gd name="T58" fmla="*/ 2249 w 3424"/>
                  <a:gd name="T59" fmla="*/ 1696 h 2146"/>
                  <a:gd name="T60" fmla="*/ 2280 w 3424"/>
                  <a:gd name="T61" fmla="*/ 1197 h 2146"/>
                  <a:gd name="T62" fmla="*/ 2336 w 3424"/>
                  <a:gd name="T63" fmla="*/ 897 h 2146"/>
                  <a:gd name="T64" fmla="*/ 2314 w 3424"/>
                  <a:gd name="T65" fmla="*/ 508 h 2146"/>
                  <a:gd name="T66" fmla="*/ 1926 w 3424"/>
                  <a:gd name="T67" fmla="*/ 635 h 2146"/>
                  <a:gd name="T68" fmla="*/ 1897 w 3424"/>
                  <a:gd name="T69" fmla="*/ 753 h 2146"/>
                  <a:gd name="T70" fmla="*/ 1735 w 3424"/>
                  <a:gd name="T71" fmla="*/ 695 h 2146"/>
                  <a:gd name="T72" fmla="*/ 1684 w 3424"/>
                  <a:gd name="T73" fmla="*/ 722 h 2146"/>
                  <a:gd name="T74" fmla="*/ 1657 w 3424"/>
                  <a:gd name="T75" fmla="*/ 792 h 2146"/>
                  <a:gd name="T76" fmla="*/ 1733 w 3424"/>
                  <a:gd name="T77" fmla="*/ 1027 h 2146"/>
                  <a:gd name="T78" fmla="*/ 1269 w 3424"/>
                  <a:gd name="T79" fmla="*/ 1003 h 2146"/>
                  <a:gd name="T80" fmla="*/ 665 w 3424"/>
                  <a:gd name="T81" fmla="*/ 1040 h 2146"/>
                  <a:gd name="T82" fmla="*/ 420 w 3424"/>
                  <a:gd name="T83" fmla="*/ 1018 h 2146"/>
                  <a:gd name="T84" fmla="*/ 173 w 3424"/>
                  <a:gd name="T85" fmla="*/ 1020 h 2146"/>
                  <a:gd name="T86" fmla="*/ 8 w 3424"/>
                  <a:gd name="T87" fmla="*/ 948 h 2146"/>
                  <a:gd name="T88" fmla="*/ 199 w 3424"/>
                  <a:gd name="T89" fmla="*/ 860 h 2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424" h="2146">
                    <a:moveTo>
                      <a:pt x="219" y="840"/>
                    </a:moveTo>
                    <a:lnTo>
                      <a:pt x="411" y="300"/>
                    </a:lnTo>
                    <a:lnTo>
                      <a:pt x="462" y="300"/>
                    </a:lnTo>
                    <a:lnTo>
                      <a:pt x="596" y="307"/>
                    </a:lnTo>
                    <a:lnTo>
                      <a:pt x="674" y="316"/>
                    </a:lnTo>
                    <a:lnTo>
                      <a:pt x="774" y="290"/>
                    </a:lnTo>
                    <a:lnTo>
                      <a:pt x="849" y="259"/>
                    </a:lnTo>
                    <a:lnTo>
                      <a:pt x="875" y="166"/>
                    </a:lnTo>
                    <a:lnTo>
                      <a:pt x="963" y="263"/>
                    </a:lnTo>
                    <a:lnTo>
                      <a:pt x="1205" y="277"/>
                    </a:lnTo>
                    <a:lnTo>
                      <a:pt x="1247" y="231"/>
                    </a:lnTo>
                    <a:lnTo>
                      <a:pt x="1247" y="220"/>
                    </a:lnTo>
                    <a:lnTo>
                      <a:pt x="1262" y="215"/>
                    </a:lnTo>
                    <a:lnTo>
                      <a:pt x="1346" y="231"/>
                    </a:lnTo>
                    <a:lnTo>
                      <a:pt x="1329" y="166"/>
                    </a:lnTo>
                    <a:lnTo>
                      <a:pt x="1465" y="164"/>
                    </a:lnTo>
                    <a:lnTo>
                      <a:pt x="1491" y="188"/>
                    </a:lnTo>
                    <a:lnTo>
                      <a:pt x="1514" y="194"/>
                    </a:lnTo>
                    <a:lnTo>
                      <a:pt x="1533" y="171"/>
                    </a:lnTo>
                    <a:lnTo>
                      <a:pt x="1550" y="169"/>
                    </a:lnTo>
                    <a:lnTo>
                      <a:pt x="1574" y="188"/>
                    </a:lnTo>
                    <a:lnTo>
                      <a:pt x="1615" y="188"/>
                    </a:lnTo>
                    <a:lnTo>
                      <a:pt x="1647" y="155"/>
                    </a:lnTo>
                    <a:lnTo>
                      <a:pt x="1640" y="76"/>
                    </a:lnTo>
                    <a:lnTo>
                      <a:pt x="1733" y="0"/>
                    </a:lnTo>
                    <a:lnTo>
                      <a:pt x="1899" y="33"/>
                    </a:lnTo>
                    <a:lnTo>
                      <a:pt x="1919" y="72"/>
                    </a:lnTo>
                    <a:lnTo>
                      <a:pt x="1952" y="111"/>
                    </a:lnTo>
                    <a:lnTo>
                      <a:pt x="2010" y="115"/>
                    </a:lnTo>
                    <a:lnTo>
                      <a:pt x="2014" y="139"/>
                    </a:lnTo>
                    <a:lnTo>
                      <a:pt x="1977" y="181"/>
                    </a:lnTo>
                    <a:lnTo>
                      <a:pt x="1980" y="215"/>
                    </a:lnTo>
                    <a:lnTo>
                      <a:pt x="2052" y="293"/>
                    </a:lnTo>
                    <a:lnTo>
                      <a:pt x="2093" y="312"/>
                    </a:lnTo>
                    <a:lnTo>
                      <a:pt x="2093" y="367"/>
                    </a:lnTo>
                    <a:lnTo>
                      <a:pt x="2116" y="383"/>
                    </a:lnTo>
                    <a:lnTo>
                      <a:pt x="2153" y="360"/>
                    </a:lnTo>
                    <a:lnTo>
                      <a:pt x="2231" y="358"/>
                    </a:lnTo>
                    <a:lnTo>
                      <a:pt x="2263" y="423"/>
                    </a:lnTo>
                    <a:lnTo>
                      <a:pt x="2365" y="443"/>
                    </a:lnTo>
                    <a:lnTo>
                      <a:pt x="2377" y="302"/>
                    </a:lnTo>
                    <a:lnTo>
                      <a:pt x="2338" y="249"/>
                    </a:lnTo>
                    <a:lnTo>
                      <a:pt x="2593" y="23"/>
                    </a:lnTo>
                    <a:lnTo>
                      <a:pt x="2661" y="40"/>
                    </a:lnTo>
                    <a:lnTo>
                      <a:pt x="2709" y="50"/>
                    </a:lnTo>
                    <a:lnTo>
                      <a:pt x="2778" y="35"/>
                    </a:lnTo>
                    <a:lnTo>
                      <a:pt x="2836" y="26"/>
                    </a:lnTo>
                    <a:lnTo>
                      <a:pt x="2870" y="7"/>
                    </a:lnTo>
                    <a:lnTo>
                      <a:pt x="2901" y="7"/>
                    </a:lnTo>
                    <a:lnTo>
                      <a:pt x="2914" y="23"/>
                    </a:lnTo>
                    <a:lnTo>
                      <a:pt x="2736" y="413"/>
                    </a:lnTo>
                    <a:lnTo>
                      <a:pt x="2753" y="535"/>
                    </a:lnTo>
                    <a:lnTo>
                      <a:pt x="2765" y="690"/>
                    </a:lnTo>
                    <a:lnTo>
                      <a:pt x="2821" y="753"/>
                    </a:lnTo>
                    <a:lnTo>
                      <a:pt x="2903" y="766"/>
                    </a:lnTo>
                    <a:lnTo>
                      <a:pt x="3105" y="1398"/>
                    </a:lnTo>
                    <a:lnTo>
                      <a:pt x="2780" y="1216"/>
                    </a:lnTo>
                    <a:lnTo>
                      <a:pt x="2806" y="1267"/>
                    </a:lnTo>
                    <a:lnTo>
                      <a:pt x="2806" y="1352"/>
                    </a:lnTo>
                    <a:lnTo>
                      <a:pt x="2877" y="1387"/>
                    </a:lnTo>
                    <a:lnTo>
                      <a:pt x="3044" y="1527"/>
                    </a:lnTo>
                    <a:lnTo>
                      <a:pt x="3044" y="1566"/>
                    </a:lnTo>
                    <a:lnTo>
                      <a:pt x="3103" y="1573"/>
                    </a:lnTo>
                    <a:lnTo>
                      <a:pt x="3136" y="1615"/>
                    </a:lnTo>
                    <a:lnTo>
                      <a:pt x="3149" y="1656"/>
                    </a:lnTo>
                    <a:lnTo>
                      <a:pt x="3129" y="1689"/>
                    </a:lnTo>
                    <a:lnTo>
                      <a:pt x="3112" y="1740"/>
                    </a:lnTo>
                    <a:lnTo>
                      <a:pt x="3265" y="1760"/>
                    </a:lnTo>
                    <a:lnTo>
                      <a:pt x="3306" y="1772"/>
                    </a:lnTo>
                    <a:lnTo>
                      <a:pt x="3311" y="1811"/>
                    </a:lnTo>
                    <a:lnTo>
                      <a:pt x="3311" y="1845"/>
                    </a:lnTo>
                    <a:lnTo>
                      <a:pt x="3384" y="1920"/>
                    </a:lnTo>
                    <a:lnTo>
                      <a:pt x="3384" y="1978"/>
                    </a:lnTo>
                    <a:lnTo>
                      <a:pt x="3374" y="1998"/>
                    </a:lnTo>
                    <a:lnTo>
                      <a:pt x="3420" y="2029"/>
                    </a:lnTo>
                    <a:lnTo>
                      <a:pt x="3424" y="2065"/>
                    </a:lnTo>
                    <a:lnTo>
                      <a:pt x="3359" y="2136"/>
                    </a:lnTo>
                    <a:lnTo>
                      <a:pt x="3309" y="2127"/>
                    </a:lnTo>
                    <a:lnTo>
                      <a:pt x="3221" y="2146"/>
                    </a:lnTo>
                    <a:lnTo>
                      <a:pt x="2972" y="2097"/>
                    </a:lnTo>
                    <a:lnTo>
                      <a:pt x="2928" y="2029"/>
                    </a:lnTo>
                    <a:lnTo>
                      <a:pt x="2847" y="2017"/>
                    </a:lnTo>
                    <a:lnTo>
                      <a:pt x="2847" y="1952"/>
                    </a:lnTo>
                    <a:lnTo>
                      <a:pt x="2829" y="1934"/>
                    </a:lnTo>
                    <a:lnTo>
                      <a:pt x="2750" y="1940"/>
                    </a:lnTo>
                    <a:lnTo>
                      <a:pt x="2644" y="1896"/>
                    </a:lnTo>
                    <a:lnTo>
                      <a:pt x="2584" y="1848"/>
                    </a:lnTo>
                    <a:lnTo>
                      <a:pt x="2501" y="1839"/>
                    </a:lnTo>
                    <a:lnTo>
                      <a:pt x="2349" y="1774"/>
                    </a:lnTo>
                    <a:lnTo>
                      <a:pt x="2249" y="1696"/>
                    </a:lnTo>
                    <a:lnTo>
                      <a:pt x="2052" y="1447"/>
                    </a:lnTo>
                    <a:lnTo>
                      <a:pt x="2176" y="1343"/>
                    </a:lnTo>
                    <a:lnTo>
                      <a:pt x="2280" y="1197"/>
                    </a:lnTo>
                    <a:lnTo>
                      <a:pt x="2273" y="1091"/>
                    </a:lnTo>
                    <a:lnTo>
                      <a:pt x="2321" y="992"/>
                    </a:lnTo>
                    <a:lnTo>
                      <a:pt x="2336" y="897"/>
                    </a:lnTo>
                    <a:lnTo>
                      <a:pt x="2287" y="877"/>
                    </a:lnTo>
                    <a:lnTo>
                      <a:pt x="2326" y="782"/>
                    </a:lnTo>
                    <a:lnTo>
                      <a:pt x="2314" y="508"/>
                    </a:lnTo>
                    <a:lnTo>
                      <a:pt x="1870" y="494"/>
                    </a:lnTo>
                    <a:lnTo>
                      <a:pt x="1870" y="591"/>
                    </a:lnTo>
                    <a:lnTo>
                      <a:pt x="1926" y="635"/>
                    </a:lnTo>
                    <a:lnTo>
                      <a:pt x="1934" y="685"/>
                    </a:lnTo>
                    <a:lnTo>
                      <a:pt x="1929" y="731"/>
                    </a:lnTo>
                    <a:lnTo>
                      <a:pt x="1897" y="753"/>
                    </a:lnTo>
                    <a:lnTo>
                      <a:pt x="1846" y="761"/>
                    </a:lnTo>
                    <a:lnTo>
                      <a:pt x="1763" y="731"/>
                    </a:lnTo>
                    <a:lnTo>
                      <a:pt x="1735" y="695"/>
                    </a:lnTo>
                    <a:lnTo>
                      <a:pt x="1710" y="653"/>
                    </a:lnTo>
                    <a:lnTo>
                      <a:pt x="1691" y="649"/>
                    </a:lnTo>
                    <a:lnTo>
                      <a:pt x="1684" y="722"/>
                    </a:lnTo>
                    <a:lnTo>
                      <a:pt x="1703" y="743"/>
                    </a:lnTo>
                    <a:lnTo>
                      <a:pt x="1686" y="771"/>
                    </a:lnTo>
                    <a:lnTo>
                      <a:pt x="1657" y="792"/>
                    </a:lnTo>
                    <a:lnTo>
                      <a:pt x="1676" y="875"/>
                    </a:lnTo>
                    <a:lnTo>
                      <a:pt x="1744" y="974"/>
                    </a:lnTo>
                    <a:lnTo>
                      <a:pt x="1733" y="1027"/>
                    </a:lnTo>
                    <a:lnTo>
                      <a:pt x="1509" y="1027"/>
                    </a:lnTo>
                    <a:lnTo>
                      <a:pt x="1456" y="1008"/>
                    </a:lnTo>
                    <a:lnTo>
                      <a:pt x="1269" y="1003"/>
                    </a:lnTo>
                    <a:lnTo>
                      <a:pt x="1177" y="896"/>
                    </a:lnTo>
                    <a:lnTo>
                      <a:pt x="886" y="1057"/>
                    </a:lnTo>
                    <a:lnTo>
                      <a:pt x="665" y="1040"/>
                    </a:lnTo>
                    <a:lnTo>
                      <a:pt x="538" y="1086"/>
                    </a:lnTo>
                    <a:lnTo>
                      <a:pt x="453" y="1032"/>
                    </a:lnTo>
                    <a:lnTo>
                      <a:pt x="420" y="1018"/>
                    </a:lnTo>
                    <a:lnTo>
                      <a:pt x="340" y="940"/>
                    </a:lnTo>
                    <a:lnTo>
                      <a:pt x="252" y="960"/>
                    </a:lnTo>
                    <a:lnTo>
                      <a:pt x="173" y="1020"/>
                    </a:lnTo>
                    <a:lnTo>
                      <a:pt x="155" y="994"/>
                    </a:lnTo>
                    <a:lnTo>
                      <a:pt x="88" y="990"/>
                    </a:lnTo>
                    <a:lnTo>
                      <a:pt x="8" y="948"/>
                    </a:lnTo>
                    <a:lnTo>
                      <a:pt x="0" y="899"/>
                    </a:lnTo>
                    <a:lnTo>
                      <a:pt x="86" y="872"/>
                    </a:lnTo>
                    <a:lnTo>
                      <a:pt x="199" y="860"/>
                    </a:lnTo>
                    <a:lnTo>
                      <a:pt x="219" y="84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393" name="Freeform 33"/>
              <p:cNvSpPr>
                <a:spLocks noChangeAspect="1"/>
              </p:cNvSpPr>
              <p:nvPr/>
            </p:nvSpPr>
            <p:spPr bwMode="auto">
              <a:xfrm>
                <a:off x="6422" y="-121"/>
                <a:ext cx="198" cy="169"/>
              </a:xfrm>
              <a:custGeom>
                <a:avLst/>
                <a:gdLst>
                  <a:gd name="T0" fmla="*/ 58 w 1186"/>
                  <a:gd name="T1" fmla="*/ 337 h 1010"/>
                  <a:gd name="T2" fmla="*/ 155 w 1186"/>
                  <a:gd name="T3" fmla="*/ 138 h 1010"/>
                  <a:gd name="T4" fmla="*/ 422 w 1186"/>
                  <a:gd name="T5" fmla="*/ 71 h 1010"/>
                  <a:gd name="T6" fmla="*/ 546 w 1186"/>
                  <a:gd name="T7" fmla="*/ 22 h 1010"/>
                  <a:gd name="T8" fmla="*/ 570 w 1186"/>
                  <a:gd name="T9" fmla="*/ 41 h 1010"/>
                  <a:gd name="T10" fmla="*/ 611 w 1186"/>
                  <a:gd name="T11" fmla="*/ 36 h 1010"/>
                  <a:gd name="T12" fmla="*/ 630 w 1186"/>
                  <a:gd name="T13" fmla="*/ 78 h 1010"/>
                  <a:gd name="T14" fmla="*/ 718 w 1186"/>
                  <a:gd name="T15" fmla="*/ 68 h 1010"/>
                  <a:gd name="T16" fmla="*/ 840 w 1186"/>
                  <a:gd name="T17" fmla="*/ 0 h 1010"/>
                  <a:gd name="T18" fmla="*/ 870 w 1186"/>
                  <a:gd name="T19" fmla="*/ 165 h 1010"/>
                  <a:gd name="T20" fmla="*/ 971 w 1186"/>
                  <a:gd name="T21" fmla="*/ 191 h 1010"/>
                  <a:gd name="T22" fmla="*/ 1080 w 1186"/>
                  <a:gd name="T23" fmla="*/ 390 h 1010"/>
                  <a:gd name="T24" fmla="*/ 1186 w 1186"/>
                  <a:gd name="T25" fmla="*/ 505 h 1010"/>
                  <a:gd name="T26" fmla="*/ 1179 w 1186"/>
                  <a:gd name="T27" fmla="*/ 761 h 1010"/>
                  <a:gd name="T28" fmla="*/ 1109 w 1186"/>
                  <a:gd name="T29" fmla="*/ 818 h 1010"/>
                  <a:gd name="T30" fmla="*/ 1019 w 1186"/>
                  <a:gd name="T31" fmla="*/ 892 h 1010"/>
                  <a:gd name="T32" fmla="*/ 1026 w 1186"/>
                  <a:gd name="T33" fmla="*/ 968 h 1010"/>
                  <a:gd name="T34" fmla="*/ 994 w 1186"/>
                  <a:gd name="T35" fmla="*/ 1004 h 1010"/>
                  <a:gd name="T36" fmla="*/ 951 w 1186"/>
                  <a:gd name="T37" fmla="*/ 1004 h 1010"/>
                  <a:gd name="T38" fmla="*/ 929 w 1186"/>
                  <a:gd name="T39" fmla="*/ 985 h 1010"/>
                  <a:gd name="T40" fmla="*/ 909 w 1186"/>
                  <a:gd name="T41" fmla="*/ 985 h 1010"/>
                  <a:gd name="T42" fmla="*/ 898 w 1186"/>
                  <a:gd name="T43" fmla="*/ 1010 h 1010"/>
                  <a:gd name="T44" fmla="*/ 868 w 1186"/>
                  <a:gd name="T45" fmla="*/ 1005 h 1010"/>
                  <a:gd name="T46" fmla="*/ 847 w 1186"/>
                  <a:gd name="T47" fmla="*/ 980 h 1010"/>
                  <a:gd name="T48" fmla="*/ 711 w 1186"/>
                  <a:gd name="T49" fmla="*/ 982 h 1010"/>
                  <a:gd name="T50" fmla="*/ 679 w 1186"/>
                  <a:gd name="T51" fmla="*/ 904 h 1010"/>
                  <a:gd name="T52" fmla="*/ 572 w 1186"/>
                  <a:gd name="T53" fmla="*/ 827 h 1010"/>
                  <a:gd name="T54" fmla="*/ 533 w 1186"/>
                  <a:gd name="T55" fmla="*/ 807 h 1010"/>
                  <a:gd name="T56" fmla="*/ 558 w 1186"/>
                  <a:gd name="T57" fmla="*/ 726 h 1010"/>
                  <a:gd name="T58" fmla="*/ 533 w 1186"/>
                  <a:gd name="T59" fmla="*/ 660 h 1010"/>
                  <a:gd name="T60" fmla="*/ 459 w 1186"/>
                  <a:gd name="T61" fmla="*/ 621 h 1010"/>
                  <a:gd name="T62" fmla="*/ 349 w 1186"/>
                  <a:gd name="T63" fmla="*/ 616 h 1010"/>
                  <a:gd name="T64" fmla="*/ 306 w 1186"/>
                  <a:gd name="T65" fmla="*/ 531 h 1010"/>
                  <a:gd name="T66" fmla="*/ 58 w 1186"/>
                  <a:gd name="T67" fmla="*/ 617 h 1010"/>
                  <a:gd name="T68" fmla="*/ 78 w 1186"/>
                  <a:gd name="T69" fmla="*/ 539 h 1010"/>
                  <a:gd name="T70" fmla="*/ 3 w 1186"/>
                  <a:gd name="T71" fmla="*/ 488 h 1010"/>
                  <a:gd name="T72" fmla="*/ 0 w 1186"/>
                  <a:gd name="T73" fmla="*/ 463 h 1010"/>
                  <a:gd name="T74" fmla="*/ 58 w 1186"/>
                  <a:gd name="T75" fmla="*/ 337 h 10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86" h="1010">
                    <a:moveTo>
                      <a:pt x="58" y="337"/>
                    </a:moveTo>
                    <a:lnTo>
                      <a:pt x="155" y="138"/>
                    </a:lnTo>
                    <a:lnTo>
                      <a:pt x="422" y="71"/>
                    </a:lnTo>
                    <a:lnTo>
                      <a:pt x="546" y="22"/>
                    </a:lnTo>
                    <a:lnTo>
                      <a:pt x="570" y="41"/>
                    </a:lnTo>
                    <a:lnTo>
                      <a:pt x="611" y="36"/>
                    </a:lnTo>
                    <a:lnTo>
                      <a:pt x="630" y="78"/>
                    </a:lnTo>
                    <a:lnTo>
                      <a:pt x="718" y="68"/>
                    </a:lnTo>
                    <a:lnTo>
                      <a:pt x="840" y="0"/>
                    </a:lnTo>
                    <a:lnTo>
                      <a:pt x="870" y="165"/>
                    </a:lnTo>
                    <a:lnTo>
                      <a:pt x="971" y="191"/>
                    </a:lnTo>
                    <a:lnTo>
                      <a:pt x="1080" y="390"/>
                    </a:lnTo>
                    <a:lnTo>
                      <a:pt x="1186" y="505"/>
                    </a:lnTo>
                    <a:lnTo>
                      <a:pt x="1179" y="761"/>
                    </a:lnTo>
                    <a:lnTo>
                      <a:pt x="1109" y="818"/>
                    </a:lnTo>
                    <a:lnTo>
                      <a:pt x="1019" y="892"/>
                    </a:lnTo>
                    <a:lnTo>
                      <a:pt x="1026" y="968"/>
                    </a:lnTo>
                    <a:lnTo>
                      <a:pt x="994" y="1004"/>
                    </a:lnTo>
                    <a:lnTo>
                      <a:pt x="951" y="1004"/>
                    </a:lnTo>
                    <a:lnTo>
                      <a:pt x="929" y="985"/>
                    </a:lnTo>
                    <a:lnTo>
                      <a:pt x="909" y="985"/>
                    </a:lnTo>
                    <a:lnTo>
                      <a:pt x="898" y="1010"/>
                    </a:lnTo>
                    <a:lnTo>
                      <a:pt x="868" y="1005"/>
                    </a:lnTo>
                    <a:lnTo>
                      <a:pt x="847" y="980"/>
                    </a:lnTo>
                    <a:lnTo>
                      <a:pt x="711" y="982"/>
                    </a:lnTo>
                    <a:lnTo>
                      <a:pt x="679" y="904"/>
                    </a:lnTo>
                    <a:lnTo>
                      <a:pt x="572" y="827"/>
                    </a:lnTo>
                    <a:lnTo>
                      <a:pt x="533" y="807"/>
                    </a:lnTo>
                    <a:lnTo>
                      <a:pt x="558" y="726"/>
                    </a:lnTo>
                    <a:lnTo>
                      <a:pt x="533" y="660"/>
                    </a:lnTo>
                    <a:lnTo>
                      <a:pt x="459" y="621"/>
                    </a:lnTo>
                    <a:lnTo>
                      <a:pt x="349" y="616"/>
                    </a:lnTo>
                    <a:lnTo>
                      <a:pt x="306" y="531"/>
                    </a:lnTo>
                    <a:lnTo>
                      <a:pt x="58" y="617"/>
                    </a:lnTo>
                    <a:lnTo>
                      <a:pt x="78" y="539"/>
                    </a:lnTo>
                    <a:lnTo>
                      <a:pt x="3" y="488"/>
                    </a:lnTo>
                    <a:lnTo>
                      <a:pt x="0" y="463"/>
                    </a:lnTo>
                    <a:lnTo>
                      <a:pt x="58" y="33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394" name="Freeform 34"/>
              <p:cNvSpPr>
                <a:spLocks noChangeAspect="1"/>
              </p:cNvSpPr>
              <p:nvPr/>
            </p:nvSpPr>
            <p:spPr bwMode="auto">
              <a:xfrm>
                <a:off x="6422" y="-121"/>
                <a:ext cx="198" cy="169"/>
              </a:xfrm>
              <a:custGeom>
                <a:avLst/>
                <a:gdLst>
                  <a:gd name="T0" fmla="*/ 58 w 1186"/>
                  <a:gd name="T1" fmla="*/ 337 h 1010"/>
                  <a:gd name="T2" fmla="*/ 155 w 1186"/>
                  <a:gd name="T3" fmla="*/ 138 h 1010"/>
                  <a:gd name="T4" fmla="*/ 422 w 1186"/>
                  <a:gd name="T5" fmla="*/ 71 h 1010"/>
                  <a:gd name="T6" fmla="*/ 546 w 1186"/>
                  <a:gd name="T7" fmla="*/ 22 h 1010"/>
                  <a:gd name="T8" fmla="*/ 570 w 1186"/>
                  <a:gd name="T9" fmla="*/ 41 h 1010"/>
                  <a:gd name="T10" fmla="*/ 611 w 1186"/>
                  <a:gd name="T11" fmla="*/ 36 h 1010"/>
                  <a:gd name="T12" fmla="*/ 630 w 1186"/>
                  <a:gd name="T13" fmla="*/ 78 h 1010"/>
                  <a:gd name="T14" fmla="*/ 718 w 1186"/>
                  <a:gd name="T15" fmla="*/ 68 h 1010"/>
                  <a:gd name="T16" fmla="*/ 840 w 1186"/>
                  <a:gd name="T17" fmla="*/ 0 h 1010"/>
                  <a:gd name="T18" fmla="*/ 870 w 1186"/>
                  <a:gd name="T19" fmla="*/ 165 h 1010"/>
                  <a:gd name="T20" fmla="*/ 971 w 1186"/>
                  <a:gd name="T21" fmla="*/ 191 h 1010"/>
                  <a:gd name="T22" fmla="*/ 1080 w 1186"/>
                  <a:gd name="T23" fmla="*/ 390 h 1010"/>
                  <a:gd name="T24" fmla="*/ 1186 w 1186"/>
                  <a:gd name="T25" fmla="*/ 505 h 1010"/>
                  <a:gd name="T26" fmla="*/ 1179 w 1186"/>
                  <a:gd name="T27" fmla="*/ 761 h 1010"/>
                  <a:gd name="T28" fmla="*/ 1109 w 1186"/>
                  <a:gd name="T29" fmla="*/ 818 h 1010"/>
                  <a:gd name="T30" fmla="*/ 1019 w 1186"/>
                  <a:gd name="T31" fmla="*/ 892 h 1010"/>
                  <a:gd name="T32" fmla="*/ 1026 w 1186"/>
                  <a:gd name="T33" fmla="*/ 968 h 1010"/>
                  <a:gd name="T34" fmla="*/ 994 w 1186"/>
                  <a:gd name="T35" fmla="*/ 1004 h 1010"/>
                  <a:gd name="T36" fmla="*/ 951 w 1186"/>
                  <a:gd name="T37" fmla="*/ 1004 h 1010"/>
                  <a:gd name="T38" fmla="*/ 929 w 1186"/>
                  <a:gd name="T39" fmla="*/ 985 h 1010"/>
                  <a:gd name="T40" fmla="*/ 909 w 1186"/>
                  <a:gd name="T41" fmla="*/ 985 h 1010"/>
                  <a:gd name="T42" fmla="*/ 898 w 1186"/>
                  <a:gd name="T43" fmla="*/ 1010 h 1010"/>
                  <a:gd name="T44" fmla="*/ 868 w 1186"/>
                  <a:gd name="T45" fmla="*/ 1005 h 1010"/>
                  <a:gd name="T46" fmla="*/ 847 w 1186"/>
                  <a:gd name="T47" fmla="*/ 980 h 1010"/>
                  <a:gd name="T48" fmla="*/ 711 w 1186"/>
                  <a:gd name="T49" fmla="*/ 982 h 1010"/>
                  <a:gd name="T50" fmla="*/ 679 w 1186"/>
                  <a:gd name="T51" fmla="*/ 904 h 1010"/>
                  <a:gd name="T52" fmla="*/ 572 w 1186"/>
                  <a:gd name="T53" fmla="*/ 827 h 1010"/>
                  <a:gd name="T54" fmla="*/ 533 w 1186"/>
                  <a:gd name="T55" fmla="*/ 807 h 1010"/>
                  <a:gd name="T56" fmla="*/ 558 w 1186"/>
                  <a:gd name="T57" fmla="*/ 726 h 1010"/>
                  <a:gd name="T58" fmla="*/ 533 w 1186"/>
                  <a:gd name="T59" fmla="*/ 660 h 1010"/>
                  <a:gd name="T60" fmla="*/ 459 w 1186"/>
                  <a:gd name="T61" fmla="*/ 621 h 1010"/>
                  <a:gd name="T62" fmla="*/ 349 w 1186"/>
                  <a:gd name="T63" fmla="*/ 616 h 1010"/>
                  <a:gd name="T64" fmla="*/ 306 w 1186"/>
                  <a:gd name="T65" fmla="*/ 531 h 1010"/>
                  <a:gd name="T66" fmla="*/ 58 w 1186"/>
                  <a:gd name="T67" fmla="*/ 617 h 1010"/>
                  <a:gd name="T68" fmla="*/ 78 w 1186"/>
                  <a:gd name="T69" fmla="*/ 539 h 1010"/>
                  <a:gd name="T70" fmla="*/ 3 w 1186"/>
                  <a:gd name="T71" fmla="*/ 488 h 1010"/>
                  <a:gd name="T72" fmla="*/ 0 w 1186"/>
                  <a:gd name="T73" fmla="*/ 463 h 1010"/>
                  <a:gd name="T74" fmla="*/ 58 w 1186"/>
                  <a:gd name="T75" fmla="*/ 337 h 10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86" h="1010">
                    <a:moveTo>
                      <a:pt x="58" y="337"/>
                    </a:moveTo>
                    <a:lnTo>
                      <a:pt x="155" y="138"/>
                    </a:lnTo>
                    <a:lnTo>
                      <a:pt x="422" y="71"/>
                    </a:lnTo>
                    <a:lnTo>
                      <a:pt x="546" y="22"/>
                    </a:lnTo>
                    <a:lnTo>
                      <a:pt x="570" y="41"/>
                    </a:lnTo>
                    <a:lnTo>
                      <a:pt x="611" y="36"/>
                    </a:lnTo>
                    <a:lnTo>
                      <a:pt x="630" y="78"/>
                    </a:lnTo>
                    <a:lnTo>
                      <a:pt x="718" y="68"/>
                    </a:lnTo>
                    <a:lnTo>
                      <a:pt x="840" y="0"/>
                    </a:lnTo>
                    <a:lnTo>
                      <a:pt x="870" y="165"/>
                    </a:lnTo>
                    <a:lnTo>
                      <a:pt x="971" y="191"/>
                    </a:lnTo>
                    <a:lnTo>
                      <a:pt x="1080" y="390"/>
                    </a:lnTo>
                    <a:lnTo>
                      <a:pt x="1186" y="505"/>
                    </a:lnTo>
                    <a:lnTo>
                      <a:pt x="1179" y="761"/>
                    </a:lnTo>
                    <a:lnTo>
                      <a:pt x="1109" y="818"/>
                    </a:lnTo>
                    <a:lnTo>
                      <a:pt x="1019" y="892"/>
                    </a:lnTo>
                    <a:lnTo>
                      <a:pt x="1026" y="968"/>
                    </a:lnTo>
                    <a:lnTo>
                      <a:pt x="994" y="1004"/>
                    </a:lnTo>
                    <a:lnTo>
                      <a:pt x="951" y="1004"/>
                    </a:lnTo>
                    <a:lnTo>
                      <a:pt x="929" y="985"/>
                    </a:lnTo>
                    <a:lnTo>
                      <a:pt x="909" y="985"/>
                    </a:lnTo>
                    <a:lnTo>
                      <a:pt x="898" y="1010"/>
                    </a:lnTo>
                    <a:lnTo>
                      <a:pt x="868" y="1005"/>
                    </a:lnTo>
                    <a:lnTo>
                      <a:pt x="847" y="980"/>
                    </a:lnTo>
                    <a:lnTo>
                      <a:pt x="711" y="982"/>
                    </a:lnTo>
                    <a:lnTo>
                      <a:pt x="679" y="904"/>
                    </a:lnTo>
                    <a:lnTo>
                      <a:pt x="572" y="827"/>
                    </a:lnTo>
                    <a:lnTo>
                      <a:pt x="533" y="807"/>
                    </a:lnTo>
                    <a:lnTo>
                      <a:pt x="558" y="726"/>
                    </a:lnTo>
                    <a:lnTo>
                      <a:pt x="533" y="660"/>
                    </a:lnTo>
                    <a:lnTo>
                      <a:pt x="459" y="621"/>
                    </a:lnTo>
                    <a:lnTo>
                      <a:pt x="349" y="616"/>
                    </a:lnTo>
                    <a:lnTo>
                      <a:pt x="306" y="531"/>
                    </a:lnTo>
                    <a:lnTo>
                      <a:pt x="58" y="617"/>
                    </a:lnTo>
                    <a:lnTo>
                      <a:pt x="78" y="539"/>
                    </a:lnTo>
                    <a:lnTo>
                      <a:pt x="3" y="488"/>
                    </a:lnTo>
                    <a:lnTo>
                      <a:pt x="0" y="463"/>
                    </a:lnTo>
                    <a:lnTo>
                      <a:pt x="58" y="33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395" name="Freeform 35"/>
              <p:cNvSpPr>
                <a:spLocks noChangeAspect="1"/>
              </p:cNvSpPr>
              <p:nvPr/>
            </p:nvSpPr>
            <p:spPr bwMode="auto">
              <a:xfrm>
                <a:off x="6445" y="-32"/>
                <a:ext cx="98" cy="96"/>
              </a:xfrm>
              <a:custGeom>
                <a:avLst/>
                <a:gdLst>
                  <a:gd name="T0" fmla="*/ 8 w 587"/>
                  <a:gd name="T1" fmla="*/ 55 h 574"/>
                  <a:gd name="T2" fmla="*/ 28 w 587"/>
                  <a:gd name="T3" fmla="*/ 102 h 574"/>
                  <a:gd name="T4" fmla="*/ 3 w 587"/>
                  <a:gd name="T5" fmla="*/ 152 h 574"/>
                  <a:gd name="T6" fmla="*/ 0 w 587"/>
                  <a:gd name="T7" fmla="*/ 181 h 574"/>
                  <a:gd name="T8" fmla="*/ 81 w 587"/>
                  <a:gd name="T9" fmla="*/ 188 h 574"/>
                  <a:gd name="T10" fmla="*/ 165 w 587"/>
                  <a:gd name="T11" fmla="*/ 232 h 574"/>
                  <a:gd name="T12" fmla="*/ 155 w 587"/>
                  <a:gd name="T13" fmla="*/ 259 h 574"/>
                  <a:gd name="T14" fmla="*/ 122 w 587"/>
                  <a:gd name="T15" fmla="*/ 259 h 574"/>
                  <a:gd name="T16" fmla="*/ 109 w 587"/>
                  <a:gd name="T17" fmla="*/ 291 h 574"/>
                  <a:gd name="T18" fmla="*/ 76 w 587"/>
                  <a:gd name="T19" fmla="*/ 291 h 574"/>
                  <a:gd name="T20" fmla="*/ 162 w 587"/>
                  <a:gd name="T21" fmla="*/ 375 h 574"/>
                  <a:gd name="T22" fmla="*/ 47 w 587"/>
                  <a:gd name="T23" fmla="*/ 439 h 574"/>
                  <a:gd name="T24" fmla="*/ 12 w 587"/>
                  <a:gd name="T25" fmla="*/ 508 h 574"/>
                  <a:gd name="T26" fmla="*/ 8 w 587"/>
                  <a:gd name="T27" fmla="*/ 574 h 574"/>
                  <a:gd name="T28" fmla="*/ 86 w 587"/>
                  <a:gd name="T29" fmla="*/ 545 h 574"/>
                  <a:gd name="T30" fmla="*/ 116 w 587"/>
                  <a:gd name="T31" fmla="*/ 446 h 574"/>
                  <a:gd name="T32" fmla="*/ 206 w 587"/>
                  <a:gd name="T33" fmla="*/ 547 h 574"/>
                  <a:gd name="T34" fmla="*/ 356 w 587"/>
                  <a:gd name="T35" fmla="*/ 559 h 574"/>
                  <a:gd name="T36" fmla="*/ 451 w 587"/>
                  <a:gd name="T37" fmla="*/ 559 h 574"/>
                  <a:gd name="T38" fmla="*/ 481 w 587"/>
                  <a:gd name="T39" fmla="*/ 521 h 574"/>
                  <a:gd name="T40" fmla="*/ 488 w 587"/>
                  <a:gd name="T41" fmla="*/ 501 h 574"/>
                  <a:gd name="T42" fmla="*/ 505 w 587"/>
                  <a:gd name="T43" fmla="*/ 499 h 574"/>
                  <a:gd name="T44" fmla="*/ 587 w 587"/>
                  <a:gd name="T45" fmla="*/ 515 h 574"/>
                  <a:gd name="T46" fmla="*/ 573 w 587"/>
                  <a:gd name="T47" fmla="*/ 450 h 574"/>
                  <a:gd name="T48" fmla="*/ 543 w 587"/>
                  <a:gd name="T49" fmla="*/ 372 h 574"/>
                  <a:gd name="T50" fmla="*/ 439 w 587"/>
                  <a:gd name="T51" fmla="*/ 298 h 574"/>
                  <a:gd name="T52" fmla="*/ 398 w 587"/>
                  <a:gd name="T53" fmla="*/ 278 h 574"/>
                  <a:gd name="T54" fmla="*/ 420 w 587"/>
                  <a:gd name="T55" fmla="*/ 191 h 574"/>
                  <a:gd name="T56" fmla="*/ 400 w 587"/>
                  <a:gd name="T57" fmla="*/ 130 h 574"/>
                  <a:gd name="T58" fmla="*/ 328 w 587"/>
                  <a:gd name="T59" fmla="*/ 91 h 574"/>
                  <a:gd name="T60" fmla="*/ 206 w 587"/>
                  <a:gd name="T61" fmla="*/ 81 h 574"/>
                  <a:gd name="T62" fmla="*/ 171 w 587"/>
                  <a:gd name="T63" fmla="*/ 0 h 574"/>
                  <a:gd name="T64" fmla="*/ 8 w 587"/>
                  <a:gd name="T65" fmla="*/ 55 h 5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87" h="574">
                    <a:moveTo>
                      <a:pt x="8" y="55"/>
                    </a:moveTo>
                    <a:lnTo>
                      <a:pt x="28" y="102"/>
                    </a:lnTo>
                    <a:lnTo>
                      <a:pt x="3" y="152"/>
                    </a:lnTo>
                    <a:lnTo>
                      <a:pt x="0" y="181"/>
                    </a:lnTo>
                    <a:lnTo>
                      <a:pt x="81" y="188"/>
                    </a:lnTo>
                    <a:lnTo>
                      <a:pt x="165" y="232"/>
                    </a:lnTo>
                    <a:lnTo>
                      <a:pt x="155" y="259"/>
                    </a:lnTo>
                    <a:lnTo>
                      <a:pt x="122" y="259"/>
                    </a:lnTo>
                    <a:lnTo>
                      <a:pt x="109" y="291"/>
                    </a:lnTo>
                    <a:lnTo>
                      <a:pt x="76" y="291"/>
                    </a:lnTo>
                    <a:lnTo>
                      <a:pt x="162" y="375"/>
                    </a:lnTo>
                    <a:lnTo>
                      <a:pt x="47" y="439"/>
                    </a:lnTo>
                    <a:lnTo>
                      <a:pt x="12" y="508"/>
                    </a:lnTo>
                    <a:lnTo>
                      <a:pt x="8" y="574"/>
                    </a:lnTo>
                    <a:lnTo>
                      <a:pt x="86" y="545"/>
                    </a:lnTo>
                    <a:lnTo>
                      <a:pt x="116" y="446"/>
                    </a:lnTo>
                    <a:lnTo>
                      <a:pt x="206" y="547"/>
                    </a:lnTo>
                    <a:lnTo>
                      <a:pt x="356" y="559"/>
                    </a:lnTo>
                    <a:lnTo>
                      <a:pt x="451" y="559"/>
                    </a:lnTo>
                    <a:lnTo>
                      <a:pt x="481" y="521"/>
                    </a:lnTo>
                    <a:lnTo>
                      <a:pt x="488" y="501"/>
                    </a:lnTo>
                    <a:lnTo>
                      <a:pt x="505" y="499"/>
                    </a:lnTo>
                    <a:lnTo>
                      <a:pt x="587" y="515"/>
                    </a:lnTo>
                    <a:lnTo>
                      <a:pt x="573" y="450"/>
                    </a:lnTo>
                    <a:lnTo>
                      <a:pt x="543" y="372"/>
                    </a:lnTo>
                    <a:lnTo>
                      <a:pt x="439" y="298"/>
                    </a:lnTo>
                    <a:lnTo>
                      <a:pt x="398" y="278"/>
                    </a:lnTo>
                    <a:lnTo>
                      <a:pt x="420" y="191"/>
                    </a:lnTo>
                    <a:lnTo>
                      <a:pt x="400" y="130"/>
                    </a:lnTo>
                    <a:lnTo>
                      <a:pt x="328" y="91"/>
                    </a:lnTo>
                    <a:lnTo>
                      <a:pt x="206" y="81"/>
                    </a:lnTo>
                    <a:lnTo>
                      <a:pt x="171" y="0"/>
                    </a:lnTo>
                    <a:lnTo>
                      <a:pt x="8" y="5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396" name="Freeform 36"/>
              <p:cNvSpPr>
                <a:spLocks noChangeAspect="1"/>
              </p:cNvSpPr>
              <p:nvPr/>
            </p:nvSpPr>
            <p:spPr bwMode="auto">
              <a:xfrm>
                <a:off x="6445" y="-32"/>
                <a:ext cx="98" cy="96"/>
              </a:xfrm>
              <a:custGeom>
                <a:avLst/>
                <a:gdLst>
                  <a:gd name="T0" fmla="*/ 8 w 587"/>
                  <a:gd name="T1" fmla="*/ 55 h 574"/>
                  <a:gd name="T2" fmla="*/ 28 w 587"/>
                  <a:gd name="T3" fmla="*/ 102 h 574"/>
                  <a:gd name="T4" fmla="*/ 3 w 587"/>
                  <a:gd name="T5" fmla="*/ 152 h 574"/>
                  <a:gd name="T6" fmla="*/ 0 w 587"/>
                  <a:gd name="T7" fmla="*/ 181 h 574"/>
                  <a:gd name="T8" fmla="*/ 81 w 587"/>
                  <a:gd name="T9" fmla="*/ 188 h 574"/>
                  <a:gd name="T10" fmla="*/ 165 w 587"/>
                  <a:gd name="T11" fmla="*/ 232 h 574"/>
                  <a:gd name="T12" fmla="*/ 155 w 587"/>
                  <a:gd name="T13" fmla="*/ 259 h 574"/>
                  <a:gd name="T14" fmla="*/ 122 w 587"/>
                  <a:gd name="T15" fmla="*/ 259 h 574"/>
                  <a:gd name="T16" fmla="*/ 109 w 587"/>
                  <a:gd name="T17" fmla="*/ 291 h 574"/>
                  <a:gd name="T18" fmla="*/ 76 w 587"/>
                  <a:gd name="T19" fmla="*/ 291 h 574"/>
                  <a:gd name="T20" fmla="*/ 162 w 587"/>
                  <a:gd name="T21" fmla="*/ 375 h 574"/>
                  <a:gd name="T22" fmla="*/ 47 w 587"/>
                  <a:gd name="T23" fmla="*/ 439 h 574"/>
                  <a:gd name="T24" fmla="*/ 12 w 587"/>
                  <a:gd name="T25" fmla="*/ 508 h 574"/>
                  <a:gd name="T26" fmla="*/ 8 w 587"/>
                  <a:gd name="T27" fmla="*/ 574 h 574"/>
                  <a:gd name="T28" fmla="*/ 86 w 587"/>
                  <a:gd name="T29" fmla="*/ 545 h 574"/>
                  <a:gd name="T30" fmla="*/ 116 w 587"/>
                  <a:gd name="T31" fmla="*/ 446 h 574"/>
                  <a:gd name="T32" fmla="*/ 206 w 587"/>
                  <a:gd name="T33" fmla="*/ 547 h 574"/>
                  <a:gd name="T34" fmla="*/ 356 w 587"/>
                  <a:gd name="T35" fmla="*/ 559 h 574"/>
                  <a:gd name="T36" fmla="*/ 451 w 587"/>
                  <a:gd name="T37" fmla="*/ 559 h 574"/>
                  <a:gd name="T38" fmla="*/ 481 w 587"/>
                  <a:gd name="T39" fmla="*/ 521 h 574"/>
                  <a:gd name="T40" fmla="*/ 488 w 587"/>
                  <a:gd name="T41" fmla="*/ 501 h 574"/>
                  <a:gd name="T42" fmla="*/ 505 w 587"/>
                  <a:gd name="T43" fmla="*/ 499 h 574"/>
                  <a:gd name="T44" fmla="*/ 587 w 587"/>
                  <a:gd name="T45" fmla="*/ 515 h 574"/>
                  <a:gd name="T46" fmla="*/ 573 w 587"/>
                  <a:gd name="T47" fmla="*/ 450 h 574"/>
                  <a:gd name="T48" fmla="*/ 543 w 587"/>
                  <a:gd name="T49" fmla="*/ 372 h 574"/>
                  <a:gd name="T50" fmla="*/ 439 w 587"/>
                  <a:gd name="T51" fmla="*/ 298 h 574"/>
                  <a:gd name="T52" fmla="*/ 398 w 587"/>
                  <a:gd name="T53" fmla="*/ 278 h 574"/>
                  <a:gd name="T54" fmla="*/ 420 w 587"/>
                  <a:gd name="T55" fmla="*/ 191 h 574"/>
                  <a:gd name="T56" fmla="*/ 400 w 587"/>
                  <a:gd name="T57" fmla="*/ 130 h 574"/>
                  <a:gd name="T58" fmla="*/ 328 w 587"/>
                  <a:gd name="T59" fmla="*/ 91 h 574"/>
                  <a:gd name="T60" fmla="*/ 206 w 587"/>
                  <a:gd name="T61" fmla="*/ 81 h 574"/>
                  <a:gd name="T62" fmla="*/ 171 w 587"/>
                  <a:gd name="T63" fmla="*/ 0 h 574"/>
                  <a:gd name="T64" fmla="*/ 8 w 587"/>
                  <a:gd name="T65" fmla="*/ 55 h 5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87" h="574">
                    <a:moveTo>
                      <a:pt x="8" y="55"/>
                    </a:moveTo>
                    <a:lnTo>
                      <a:pt x="28" y="102"/>
                    </a:lnTo>
                    <a:lnTo>
                      <a:pt x="3" y="152"/>
                    </a:lnTo>
                    <a:lnTo>
                      <a:pt x="0" y="181"/>
                    </a:lnTo>
                    <a:lnTo>
                      <a:pt x="81" y="188"/>
                    </a:lnTo>
                    <a:lnTo>
                      <a:pt x="165" y="232"/>
                    </a:lnTo>
                    <a:lnTo>
                      <a:pt x="155" y="259"/>
                    </a:lnTo>
                    <a:lnTo>
                      <a:pt x="122" y="259"/>
                    </a:lnTo>
                    <a:lnTo>
                      <a:pt x="109" y="291"/>
                    </a:lnTo>
                    <a:lnTo>
                      <a:pt x="76" y="291"/>
                    </a:lnTo>
                    <a:lnTo>
                      <a:pt x="162" y="375"/>
                    </a:lnTo>
                    <a:lnTo>
                      <a:pt x="47" y="439"/>
                    </a:lnTo>
                    <a:lnTo>
                      <a:pt x="12" y="508"/>
                    </a:lnTo>
                    <a:lnTo>
                      <a:pt x="8" y="574"/>
                    </a:lnTo>
                    <a:lnTo>
                      <a:pt x="86" y="545"/>
                    </a:lnTo>
                    <a:lnTo>
                      <a:pt x="116" y="446"/>
                    </a:lnTo>
                    <a:lnTo>
                      <a:pt x="206" y="547"/>
                    </a:lnTo>
                    <a:lnTo>
                      <a:pt x="356" y="559"/>
                    </a:lnTo>
                    <a:lnTo>
                      <a:pt x="451" y="559"/>
                    </a:lnTo>
                    <a:lnTo>
                      <a:pt x="481" y="521"/>
                    </a:lnTo>
                    <a:lnTo>
                      <a:pt x="488" y="501"/>
                    </a:lnTo>
                    <a:lnTo>
                      <a:pt x="505" y="499"/>
                    </a:lnTo>
                    <a:lnTo>
                      <a:pt x="587" y="515"/>
                    </a:lnTo>
                    <a:lnTo>
                      <a:pt x="573" y="450"/>
                    </a:lnTo>
                    <a:lnTo>
                      <a:pt x="543" y="372"/>
                    </a:lnTo>
                    <a:lnTo>
                      <a:pt x="439" y="298"/>
                    </a:lnTo>
                    <a:lnTo>
                      <a:pt x="398" y="278"/>
                    </a:lnTo>
                    <a:lnTo>
                      <a:pt x="420" y="191"/>
                    </a:lnTo>
                    <a:lnTo>
                      <a:pt x="400" y="130"/>
                    </a:lnTo>
                    <a:lnTo>
                      <a:pt x="328" y="91"/>
                    </a:lnTo>
                    <a:lnTo>
                      <a:pt x="206" y="81"/>
                    </a:lnTo>
                    <a:lnTo>
                      <a:pt x="171" y="0"/>
                    </a:lnTo>
                    <a:lnTo>
                      <a:pt x="8" y="5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397" name="Freeform 37"/>
              <p:cNvSpPr>
                <a:spLocks noChangeAspect="1"/>
              </p:cNvSpPr>
              <p:nvPr/>
            </p:nvSpPr>
            <p:spPr bwMode="auto">
              <a:xfrm>
                <a:off x="6384" y="-23"/>
                <a:ext cx="89" cy="91"/>
              </a:xfrm>
              <a:custGeom>
                <a:avLst/>
                <a:gdLst>
                  <a:gd name="T0" fmla="*/ 293 w 533"/>
                  <a:gd name="T1" fmla="*/ 31 h 545"/>
                  <a:gd name="T2" fmla="*/ 170 w 533"/>
                  <a:gd name="T3" fmla="*/ 146 h 545"/>
                  <a:gd name="T4" fmla="*/ 165 w 533"/>
                  <a:gd name="T5" fmla="*/ 194 h 545"/>
                  <a:gd name="T6" fmla="*/ 133 w 533"/>
                  <a:gd name="T7" fmla="*/ 201 h 545"/>
                  <a:gd name="T8" fmla="*/ 112 w 533"/>
                  <a:gd name="T9" fmla="*/ 192 h 545"/>
                  <a:gd name="T10" fmla="*/ 71 w 533"/>
                  <a:gd name="T11" fmla="*/ 209 h 545"/>
                  <a:gd name="T12" fmla="*/ 71 w 533"/>
                  <a:gd name="T13" fmla="*/ 233 h 545"/>
                  <a:gd name="T14" fmla="*/ 82 w 533"/>
                  <a:gd name="T15" fmla="*/ 257 h 545"/>
                  <a:gd name="T16" fmla="*/ 32 w 533"/>
                  <a:gd name="T17" fmla="*/ 277 h 545"/>
                  <a:gd name="T18" fmla="*/ 32 w 533"/>
                  <a:gd name="T19" fmla="*/ 347 h 545"/>
                  <a:gd name="T20" fmla="*/ 0 w 533"/>
                  <a:gd name="T21" fmla="*/ 372 h 545"/>
                  <a:gd name="T22" fmla="*/ 29 w 533"/>
                  <a:gd name="T23" fmla="*/ 398 h 545"/>
                  <a:gd name="T24" fmla="*/ 85 w 533"/>
                  <a:gd name="T25" fmla="*/ 410 h 545"/>
                  <a:gd name="T26" fmla="*/ 99 w 533"/>
                  <a:gd name="T27" fmla="*/ 469 h 545"/>
                  <a:gd name="T28" fmla="*/ 225 w 533"/>
                  <a:gd name="T29" fmla="*/ 531 h 545"/>
                  <a:gd name="T30" fmla="*/ 281 w 533"/>
                  <a:gd name="T31" fmla="*/ 545 h 545"/>
                  <a:gd name="T32" fmla="*/ 378 w 533"/>
                  <a:gd name="T33" fmla="*/ 519 h 545"/>
                  <a:gd name="T34" fmla="*/ 378 w 533"/>
                  <a:gd name="T35" fmla="*/ 460 h 545"/>
                  <a:gd name="T36" fmla="*/ 412 w 533"/>
                  <a:gd name="T37" fmla="*/ 386 h 545"/>
                  <a:gd name="T38" fmla="*/ 530 w 533"/>
                  <a:gd name="T39" fmla="*/ 320 h 545"/>
                  <a:gd name="T40" fmla="*/ 447 w 533"/>
                  <a:gd name="T41" fmla="*/ 236 h 545"/>
                  <a:gd name="T42" fmla="*/ 475 w 533"/>
                  <a:gd name="T43" fmla="*/ 236 h 545"/>
                  <a:gd name="T44" fmla="*/ 489 w 533"/>
                  <a:gd name="T45" fmla="*/ 206 h 545"/>
                  <a:gd name="T46" fmla="*/ 523 w 533"/>
                  <a:gd name="T47" fmla="*/ 201 h 545"/>
                  <a:gd name="T48" fmla="*/ 533 w 533"/>
                  <a:gd name="T49" fmla="*/ 179 h 545"/>
                  <a:gd name="T50" fmla="*/ 449 w 533"/>
                  <a:gd name="T51" fmla="*/ 133 h 545"/>
                  <a:gd name="T52" fmla="*/ 373 w 533"/>
                  <a:gd name="T53" fmla="*/ 126 h 545"/>
                  <a:gd name="T54" fmla="*/ 368 w 533"/>
                  <a:gd name="T55" fmla="*/ 100 h 545"/>
                  <a:gd name="T56" fmla="*/ 398 w 533"/>
                  <a:gd name="T57" fmla="*/ 49 h 545"/>
                  <a:gd name="T58" fmla="*/ 376 w 533"/>
                  <a:gd name="T59" fmla="*/ 0 h 545"/>
                  <a:gd name="T60" fmla="*/ 293 w 533"/>
                  <a:gd name="T61" fmla="*/ 31 h 5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33" h="545">
                    <a:moveTo>
                      <a:pt x="293" y="31"/>
                    </a:moveTo>
                    <a:lnTo>
                      <a:pt x="170" y="146"/>
                    </a:lnTo>
                    <a:lnTo>
                      <a:pt x="165" y="194"/>
                    </a:lnTo>
                    <a:lnTo>
                      <a:pt x="133" y="201"/>
                    </a:lnTo>
                    <a:lnTo>
                      <a:pt x="112" y="192"/>
                    </a:lnTo>
                    <a:lnTo>
                      <a:pt x="71" y="209"/>
                    </a:lnTo>
                    <a:lnTo>
                      <a:pt x="71" y="233"/>
                    </a:lnTo>
                    <a:lnTo>
                      <a:pt x="82" y="257"/>
                    </a:lnTo>
                    <a:lnTo>
                      <a:pt x="32" y="277"/>
                    </a:lnTo>
                    <a:lnTo>
                      <a:pt x="32" y="347"/>
                    </a:lnTo>
                    <a:lnTo>
                      <a:pt x="0" y="372"/>
                    </a:lnTo>
                    <a:lnTo>
                      <a:pt x="29" y="398"/>
                    </a:lnTo>
                    <a:lnTo>
                      <a:pt x="85" y="410"/>
                    </a:lnTo>
                    <a:lnTo>
                      <a:pt x="99" y="469"/>
                    </a:lnTo>
                    <a:lnTo>
                      <a:pt x="225" y="531"/>
                    </a:lnTo>
                    <a:lnTo>
                      <a:pt x="281" y="545"/>
                    </a:lnTo>
                    <a:lnTo>
                      <a:pt x="378" y="519"/>
                    </a:lnTo>
                    <a:lnTo>
                      <a:pt x="378" y="460"/>
                    </a:lnTo>
                    <a:lnTo>
                      <a:pt x="412" y="386"/>
                    </a:lnTo>
                    <a:lnTo>
                      <a:pt x="530" y="320"/>
                    </a:lnTo>
                    <a:lnTo>
                      <a:pt x="447" y="236"/>
                    </a:lnTo>
                    <a:lnTo>
                      <a:pt x="475" y="236"/>
                    </a:lnTo>
                    <a:lnTo>
                      <a:pt x="489" y="206"/>
                    </a:lnTo>
                    <a:lnTo>
                      <a:pt x="523" y="201"/>
                    </a:lnTo>
                    <a:lnTo>
                      <a:pt x="533" y="179"/>
                    </a:lnTo>
                    <a:lnTo>
                      <a:pt x="449" y="133"/>
                    </a:lnTo>
                    <a:lnTo>
                      <a:pt x="373" y="126"/>
                    </a:lnTo>
                    <a:lnTo>
                      <a:pt x="368" y="100"/>
                    </a:lnTo>
                    <a:lnTo>
                      <a:pt x="398" y="49"/>
                    </a:lnTo>
                    <a:lnTo>
                      <a:pt x="376" y="0"/>
                    </a:lnTo>
                    <a:lnTo>
                      <a:pt x="293" y="3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398" name="Freeform 38"/>
              <p:cNvSpPr>
                <a:spLocks noChangeAspect="1"/>
              </p:cNvSpPr>
              <p:nvPr/>
            </p:nvSpPr>
            <p:spPr bwMode="auto">
              <a:xfrm>
                <a:off x="6384" y="-23"/>
                <a:ext cx="89" cy="91"/>
              </a:xfrm>
              <a:custGeom>
                <a:avLst/>
                <a:gdLst>
                  <a:gd name="T0" fmla="*/ 293 w 533"/>
                  <a:gd name="T1" fmla="*/ 31 h 545"/>
                  <a:gd name="T2" fmla="*/ 170 w 533"/>
                  <a:gd name="T3" fmla="*/ 146 h 545"/>
                  <a:gd name="T4" fmla="*/ 165 w 533"/>
                  <a:gd name="T5" fmla="*/ 194 h 545"/>
                  <a:gd name="T6" fmla="*/ 133 w 533"/>
                  <a:gd name="T7" fmla="*/ 201 h 545"/>
                  <a:gd name="T8" fmla="*/ 112 w 533"/>
                  <a:gd name="T9" fmla="*/ 192 h 545"/>
                  <a:gd name="T10" fmla="*/ 71 w 533"/>
                  <a:gd name="T11" fmla="*/ 209 h 545"/>
                  <a:gd name="T12" fmla="*/ 71 w 533"/>
                  <a:gd name="T13" fmla="*/ 233 h 545"/>
                  <a:gd name="T14" fmla="*/ 82 w 533"/>
                  <a:gd name="T15" fmla="*/ 257 h 545"/>
                  <a:gd name="T16" fmla="*/ 32 w 533"/>
                  <a:gd name="T17" fmla="*/ 277 h 545"/>
                  <a:gd name="T18" fmla="*/ 32 w 533"/>
                  <a:gd name="T19" fmla="*/ 347 h 545"/>
                  <a:gd name="T20" fmla="*/ 0 w 533"/>
                  <a:gd name="T21" fmla="*/ 372 h 545"/>
                  <a:gd name="T22" fmla="*/ 29 w 533"/>
                  <a:gd name="T23" fmla="*/ 398 h 545"/>
                  <a:gd name="T24" fmla="*/ 85 w 533"/>
                  <a:gd name="T25" fmla="*/ 410 h 545"/>
                  <a:gd name="T26" fmla="*/ 99 w 533"/>
                  <a:gd name="T27" fmla="*/ 469 h 545"/>
                  <a:gd name="T28" fmla="*/ 225 w 533"/>
                  <a:gd name="T29" fmla="*/ 531 h 545"/>
                  <a:gd name="T30" fmla="*/ 281 w 533"/>
                  <a:gd name="T31" fmla="*/ 545 h 545"/>
                  <a:gd name="T32" fmla="*/ 378 w 533"/>
                  <a:gd name="T33" fmla="*/ 519 h 545"/>
                  <a:gd name="T34" fmla="*/ 378 w 533"/>
                  <a:gd name="T35" fmla="*/ 460 h 545"/>
                  <a:gd name="T36" fmla="*/ 412 w 533"/>
                  <a:gd name="T37" fmla="*/ 386 h 545"/>
                  <a:gd name="T38" fmla="*/ 530 w 533"/>
                  <a:gd name="T39" fmla="*/ 320 h 545"/>
                  <a:gd name="T40" fmla="*/ 447 w 533"/>
                  <a:gd name="T41" fmla="*/ 236 h 545"/>
                  <a:gd name="T42" fmla="*/ 475 w 533"/>
                  <a:gd name="T43" fmla="*/ 236 h 545"/>
                  <a:gd name="T44" fmla="*/ 489 w 533"/>
                  <a:gd name="T45" fmla="*/ 206 h 545"/>
                  <a:gd name="T46" fmla="*/ 523 w 533"/>
                  <a:gd name="T47" fmla="*/ 201 h 545"/>
                  <a:gd name="T48" fmla="*/ 533 w 533"/>
                  <a:gd name="T49" fmla="*/ 179 h 545"/>
                  <a:gd name="T50" fmla="*/ 449 w 533"/>
                  <a:gd name="T51" fmla="*/ 133 h 545"/>
                  <a:gd name="T52" fmla="*/ 373 w 533"/>
                  <a:gd name="T53" fmla="*/ 126 h 545"/>
                  <a:gd name="T54" fmla="*/ 368 w 533"/>
                  <a:gd name="T55" fmla="*/ 100 h 545"/>
                  <a:gd name="T56" fmla="*/ 398 w 533"/>
                  <a:gd name="T57" fmla="*/ 49 h 545"/>
                  <a:gd name="T58" fmla="*/ 376 w 533"/>
                  <a:gd name="T59" fmla="*/ 0 h 545"/>
                  <a:gd name="T60" fmla="*/ 293 w 533"/>
                  <a:gd name="T61" fmla="*/ 31 h 5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33" h="545">
                    <a:moveTo>
                      <a:pt x="293" y="31"/>
                    </a:moveTo>
                    <a:lnTo>
                      <a:pt x="170" y="146"/>
                    </a:lnTo>
                    <a:lnTo>
                      <a:pt x="165" y="194"/>
                    </a:lnTo>
                    <a:lnTo>
                      <a:pt x="133" y="201"/>
                    </a:lnTo>
                    <a:lnTo>
                      <a:pt x="112" y="192"/>
                    </a:lnTo>
                    <a:lnTo>
                      <a:pt x="71" y="209"/>
                    </a:lnTo>
                    <a:lnTo>
                      <a:pt x="71" y="233"/>
                    </a:lnTo>
                    <a:lnTo>
                      <a:pt x="82" y="257"/>
                    </a:lnTo>
                    <a:lnTo>
                      <a:pt x="32" y="277"/>
                    </a:lnTo>
                    <a:lnTo>
                      <a:pt x="32" y="347"/>
                    </a:lnTo>
                    <a:lnTo>
                      <a:pt x="0" y="372"/>
                    </a:lnTo>
                    <a:lnTo>
                      <a:pt x="29" y="398"/>
                    </a:lnTo>
                    <a:lnTo>
                      <a:pt x="85" y="410"/>
                    </a:lnTo>
                    <a:lnTo>
                      <a:pt x="99" y="469"/>
                    </a:lnTo>
                    <a:lnTo>
                      <a:pt x="225" y="531"/>
                    </a:lnTo>
                    <a:lnTo>
                      <a:pt x="281" y="545"/>
                    </a:lnTo>
                    <a:lnTo>
                      <a:pt x="378" y="519"/>
                    </a:lnTo>
                    <a:lnTo>
                      <a:pt x="378" y="460"/>
                    </a:lnTo>
                    <a:lnTo>
                      <a:pt x="412" y="386"/>
                    </a:lnTo>
                    <a:lnTo>
                      <a:pt x="530" y="320"/>
                    </a:lnTo>
                    <a:lnTo>
                      <a:pt x="447" y="236"/>
                    </a:lnTo>
                    <a:lnTo>
                      <a:pt x="475" y="236"/>
                    </a:lnTo>
                    <a:lnTo>
                      <a:pt x="489" y="206"/>
                    </a:lnTo>
                    <a:lnTo>
                      <a:pt x="523" y="201"/>
                    </a:lnTo>
                    <a:lnTo>
                      <a:pt x="533" y="179"/>
                    </a:lnTo>
                    <a:lnTo>
                      <a:pt x="449" y="133"/>
                    </a:lnTo>
                    <a:lnTo>
                      <a:pt x="373" y="126"/>
                    </a:lnTo>
                    <a:lnTo>
                      <a:pt x="368" y="100"/>
                    </a:lnTo>
                    <a:lnTo>
                      <a:pt x="398" y="49"/>
                    </a:lnTo>
                    <a:lnTo>
                      <a:pt x="376" y="0"/>
                    </a:lnTo>
                    <a:lnTo>
                      <a:pt x="293" y="3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399" name="Freeform 39"/>
              <p:cNvSpPr>
                <a:spLocks noChangeAspect="1"/>
              </p:cNvSpPr>
              <p:nvPr/>
            </p:nvSpPr>
            <p:spPr bwMode="auto">
              <a:xfrm>
                <a:off x="6531" y="97"/>
                <a:ext cx="177" cy="159"/>
              </a:xfrm>
              <a:custGeom>
                <a:avLst/>
                <a:gdLst>
                  <a:gd name="T0" fmla="*/ 0 w 1059"/>
                  <a:gd name="T1" fmla="*/ 509 h 951"/>
                  <a:gd name="T2" fmla="*/ 177 w 1059"/>
                  <a:gd name="T3" fmla="*/ 513 h 951"/>
                  <a:gd name="T4" fmla="*/ 233 w 1059"/>
                  <a:gd name="T5" fmla="*/ 533 h 951"/>
                  <a:gd name="T6" fmla="*/ 455 w 1059"/>
                  <a:gd name="T7" fmla="*/ 533 h 951"/>
                  <a:gd name="T8" fmla="*/ 472 w 1059"/>
                  <a:gd name="T9" fmla="*/ 481 h 951"/>
                  <a:gd name="T10" fmla="*/ 401 w 1059"/>
                  <a:gd name="T11" fmla="*/ 382 h 951"/>
                  <a:gd name="T12" fmla="*/ 383 w 1059"/>
                  <a:gd name="T13" fmla="*/ 298 h 951"/>
                  <a:gd name="T14" fmla="*/ 414 w 1059"/>
                  <a:gd name="T15" fmla="*/ 280 h 951"/>
                  <a:gd name="T16" fmla="*/ 429 w 1059"/>
                  <a:gd name="T17" fmla="*/ 255 h 951"/>
                  <a:gd name="T18" fmla="*/ 409 w 1059"/>
                  <a:gd name="T19" fmla="*/ 231 h 951"/>
                  <a:gd name="T20" fmla="*/ 415 w 1059"/>
                  <a:gd name="T21" fmla="*/ 156 h 951"/>
                  <a:gd name="T22" fmla="*/ 432 w 1059"/>
                  <a:gd name="T23" fmla="*/ 157 h 951"/>
                  <a:gd name="T24" fmla="*/ 484 w 1059"/>
                  <a:gd name="T25" fmla="*/ 235 h 951"/>
                  <a:gd name="T26" fmla="*/ 567 w 1059"/>
                  <a:gd name="T27" fmla="*/ 267 h 951"/>
                  <a:gd name="T28" fmla="*/ 627 w 1059"/>
                  <a:gd name="T29" fmla="*/ 260 h 951"/>
                  <a:gd name="T30" fmla="*/ 657 w 1059"/>
                  <a:gd name="T31" fmla="*/ 237 h 951"/>
                  <a:gd name="T32" fmla="*/ 660 w 1059"/>
                  <a:gd name="T33" fmla="*/ 199 h 951"/>
                  <a:gd name="T34" fmla="*/ 653 w 1059"/>
                  <a:gd name="T35" fmla="*/ 142 h 951"/>
                  <a:gd name="T36" fmla="*/ 593 w 1059"/>
                  <a:gd name="T37" fmla="*/ 98 h 951"/>
                  <a:gd name="T38" fmla="*/ 595 w 1059"/>
                  <a:gd name="T39" fmla="*/ 0 h 951"/>
                  <a:gd name="T40" fmla="*/ 1039 w 1059"/>
                  <a:gd name="T41" fmla="*/ 15 h 951"/>
                  <a:gd name="T42" fmla="*/ 1053 w 1059"/>
                  <a:gd name="T43" fmla="*/ 283 h 951"/>
                  <a:gd name="T44" fmla="*/ 1011 w 1059"/>
                  <a:gd name="T45" fmla="*/ 384 h 951"/>
                  <a:gd name="T46" fmla="*/ 1059 w 1059"/>
                  <a:gd name="T47" fmla="*/ 403 h 951"/>
                  <a:gd name="T48" fmla="*/ 1048 w 1059"/>
                  <a:gd name="T49" fmla="*/ 501 h 951"/>
                  <a:gd name="T50" fmla="*/ 999 w 1059"/>
                  <a:gd name="T51" fmla="*/ 597 h 951"/>
                  <a:gd name="T52" fmla="*/ 1003 w 1059"/>
                  <a:gd name="T53" fmla="*/ 703 h 951"/>
                  <a:gd name="T54" fmla="*/ 897 w 1059"/>
                  <a:gd name="T55" fmla="*/ 856 h 951"/>
                  <a:gd name="T56" fmla="*/ 773 w 1059"/>
                  <a:gd name="T57" fmla="*/ 951 h 951"/>
                  <a:gd name="T58" fmla="*/ 336 w 1059"/>
                  <a:gd name="T59" fmla="*/ 877 h 951"/>
                  <a:gd name="T60" fmla="*/ 287 w 1059"/>
                  <a:gd name="T61" fmla="*/ 805 h 951"/>
                  <a:gd name="T62" fmla="*/ 0 w 1059"/>
                  <a:gd name="T63" fmla="*/ 509 h 9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59" h="951">
                    <a:moveTo>
                      <a:pt x="0" y="509"/>
                    </a:moveTo>
                    <a:lnTo>
                      <a:pt x="177" y="513"/>
                    </a:lnTo>
                    <a:lnTo>
                      <a:pt x="233" y="533"/>
                    </a:lnTo>
                    <a:lnTo>
                      <a:pt x="455" y="533"/>
                    </a:lnTo>
                    <a:lnTo>
                      <a:pt x="472" y="481"/>
                    </a:lnTo>
                    <a:lnTo>
                      <a:pt x="401" y="382"/>
                    </a:lnTo>
                    <a:lnTo>
                      <a:pt x="383" y="298"/>
                    </a:lnTo>
                    <a:lnTo>
                      <a:pt x="414" y="280"/>
                    </a:lnTo>
                    <a:lnTo>
                      <a:pt x="429" y="255"/>
                    </a:lnTo>
                    <a:lnTo>
                      <a:pt x="409" y="231"/>
                    </a:lnTo>
                    <a:lnTo>
                      <a:pt x="415" y="156"/>
                    </a:lnTo>
                    <a:lnTo>
                      <a:pt x="432" y="157"/>
                    </a:lnTo>
                    <a:lnTo>
                      <a:pt x="484" y="235"/>
                    </a:lnTo>
                    <a:lnTo>
                      <a:pt x="567" y="267"/>
                    </a:lnTo>
                    <a:lnTo>
                      <a:pt x="627" y="260"/>
                    </a:lnTo>
                    <a:lnTo>
                      <a:pt x="657" y="237"/>
                    </a:lnTo>
                    <a:lnTo>
                      <a:pt x="660" y="199"/>
                    </a:lnTo>
                    <a:lnTo>
                      <a:pt x="653" y="142"/>
                    </a:lnTo>
                    <a:lnTo>
                      <a:pt x="593" y="98"/>
                    </a:lnTo>
                    <a:lnTo>
                      <a:pt x="595" y="0"/>
                    </a:lnTo>
                    <a:lnTo>
                      <a:pt x="1039" y="15"/>
                    </a:lnTo>
                    <a:lnTo>
                      <a:pt x="1053" y="283"/>
                    </a:lnTo>
                    <a:lnTo>
                      <a:pt x="1011" y="384"/>
                    </a:lnTo>
                    <a:lnTo>
                      <a:pt x="1059" y="403"/>
                    </a:lnTo>
                    <a:lnTo>
                      <a:pt x="1048" y="501"/>
                    </a:lnTo>
                    <a:lnTo>
                      <a:pt x="999" y="597"/>
                    </a:lnTo>
                    <a:lnTo>
                      <a:pt x="1003" y="703"/>
                    </a:lnTo>
                    <a:lnTo>
                      <a:pt x="897" y="856"/>
                    </a:lnTo>
                    <a:lnTo>
                      <a:pt x="773" y="951"/>
                    </a:lnTo>
                    <a:lnTo>
                      <a:pt x="336" y="877"/>
                    </a:lnTo>
                    <a:lnTo>
                      <a:pt x="287" y="805"/>
                    </a:lnTo>
                    <a:lnTo>
                      <a:pt x="0" y="509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00" name="Freeform 40"/>
              <p:cNvSpPr>
                <a:spLocks noChangeAspect="1"/>
              </p:cNvSpPr>
              <p:nvPr/>
            </p:nvSpPr>
            <p:spPr bwMode="auto">
              <a:xfrm>
                <a:off x="6531" y="97"/>
                <a:ext cx="177" cy="159"/>
              </a:xfrm>
              <a:custGeom>
                <a:avLst/>
                <a:gdLst>
                  <a:gd name="T0" fmla="*/ 0 w 1059"/>
                  <a:gd name="T1" fmla="*/ 509 h 951"/>
                  <a:gd name="T2" fmla="*/ 177 w 1059"/>
                  <a:gd name="T3" fmla="*/ 513 h 951"/>
                  <a:gd name="T4" fmla="*/ 233 w 1059"/>
                  <a:gd name="T5" fmla="*/ 533 h 951"/>
                  <a:gd name="T6" fmla="*/ 455 w 1059"/>
                  <a:gd name="T7" fmla="*/ 533 h 951"/>
                  <a:gd name="T8" fmla="*/ 472 w 1059"/>
                  <a:gd name="T9" fmla="*/ 481 h 951"/>
                  <a:gd name="T10" fmla="*/ 401 w 1059"/>
                  <a:gd name="T11" fmla="*/ 382 h 951"/>
                  <a:gd name="T12" fmla="*/ 383 w 1059"/>
                  <a:gd name="T13" fmla="*/ 298 h 951"/>
                  <a:gd name="T14" fmla="*/ 414 w 1059"/>
                  <a:gd name="T15" fmla="*/ 280 h 951"/>
                  <a:gd name="T16" fmla="*/ 429 w 1059"/>
                  <a:gd name="T17" fmla="*/ 255 h 951"/>
                  <a:gd name="T18" fmla="*/ 409 w 1059"/>
                  <a:gd name="T19" fmla="*/ 231 h 951"/>
                  <a:gd name="T20" fmla="*/ 415 w 1059"/>
                  <a:gd name="T21" fmla="*/ 156 h 951"/>
                  <a:gd name="T22" fmla="*/ 432 w 1059"/>
                  <a:gd name="T23" fmla="*/ 157 h 951"/>
                  <a:gd name="T24" fmla="*/ 484 w 1059"/>
                  <a:gd name="T25" fmla="*/ 235 h 951"/>
                  <a:gd name="T26" fmla="*/ 567 w 1059"/>
                  <a:gd name="T27" fmla="*/ 267 h 951"/>
                  <a:gd name="T28" fmla="*/ 627 w 1059"/>
                  <a:gd name="T29" fmla="*/ 260 h 951"/>
                  <a:gd name="T30" fmla="*/ 657 w 1059"/>
                  <a:gd name="T31" fmla="*/ 237 h 951"/>
                  <a:gd name="T32" fmla="*/ 660 w 1059"/>
                  <a:gd name="T33" fmla="*/ 199 h 951"/>
                  <a:gd name="T34" fmla="*/ 653 w 1059"/>
                  <a:gd name="T35" fmla="*/ 142 h 951"/>
                  <a:gd name="T36" fmla="*/ 593 w 1059"/>
                  <a:gd name="T37" fmla="*/ 98 h 951"/>
                  <a:gd name="T38" fmla="*/ 595 w 1059"/>
                  <a:gd name="T39" fmla="*/ 0 h 951"/>
                  <a:gd name="T40" fmla="*/ 1039 w 1059"/>
                  <a:gd name="T41" fmla="*/ 15 h 951"/>
                  <a:gd name="T42" fmla="*/ 1053 w 1059"/>
                  <a:gd name="T43" fmla="*/ 283 h 951"/>
                  <a:gd name="T44" fmla="*/ 1011 w 1059"/>
                  <a:gd name="T45" fmla="*/ 384 h 951"/>
                  <a:gd name="T46" fmla="*/ 1059 w 1059"/>
                  <a:gd name="T47" fmla="*/ 403 h 951"/>
                  <a:gd name="T48" fmla="*/ 1048 w 1059"/>
                  <a:gd name="T49" fmla="*/ 501 h 951"/>
                  <a:gd name="T50" fmla="*/ 999 w 1059"/>
                  <a:gd name="T51" fmla="*/ 597 h 951"/>
                  <a:gd name="T52" fmla="*/ 1003 w 1059"/>
                  <a:gd name="T53" fmla="*/ 703 h 951"/>
                  <a:gd name="T54" fmla="*/ 897 w 1059"/>
                  <a:gd name="T55" fmla="*/ 856 h 951"/>
                  <a:gd name="T56" fmla="*/ 773 w 1059"/>
                  <a:gd name="T57" fmla="*/ 951 h 951"/>
                  <a:gd name="T58" fmla="*/ 336 w 1059"/>
                  <a:gd name="T59" fmla="*/ 877 h 951"/>
                  <a:gd name="T60" fmla="*/ 287 w 1059"/>
                  <a:gd name="T61" fmla="*/ 805 h 951"/>
                  <a:gd name="T62" fmla="*/ 0 w 1059"/>
                  <a:gd name="T63" fmla="*/ 509 h 9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59" h="951">
                    <a:moveTo>
                      <a:pt x="0" y="509"/>
                    </a:moveTo>
                    <a:lnTo>
                      <a:pt x="177" y="513"/>
                    </a:lnTo>
                    <a:lnTo>
                      <a:pt x="233" y="533"/>
                    </a:lnTo>
                    <a:lnTo>
                      <a:pt x="455" y="533"/>
                    </a:lnTo>
                    <a:lnTo>
                      <a:pt x="472" y="481"/>
                    </a:lnTo>
                    <a:lnTo>
                      <a:pt x="401" y="382"/>
                    </a:lnTo>
                    <a:lnTo>
                      <a:pt x="383" y="298"/>
                    </a:lnTo>
                    <a:lnTo>
                      <a:pt x="414" y="280"/>
                    </a:lnTo>
                    <a:lnTo>
                      <a:pt x="429" y="255"/>
                    </a:lnTo>
                    <a:lnTo>
                      <a:pt x="409" y="231"/>
                    </a:lnTo>
                    <a:lnTo>
                      <a:pt x="415" y="156"/>
                    </a:lnTo>
                    <a:lnTo>
                      <a:pt x="432" y="157"/>
                    </a:lnTo>
                    <a:lnTo>
                      <a:pt x="484" y="235"/>
                    </a:lnTo>
                    <a:lnTo>
                      <a:pt x="567" y="267"/>
                    </a:lnTo>
                    <a:lnTo>
                      <a:pt x="627" y="260"/>
                    </a:lnTo>
                    <a:lnTo>
                      <a:pt x="657" y="237"/>
                    </a:lnTo>
                    <a:lnTo>
                      <a:pt x="660" y="199"/>
                    </a:lnTo>
                    <a:lnTo>
                      <a:pt x="653" y="142"/>
                    </a:lnTo>
                    <a:lnTo>
                      <a:pt x="593" y="98"/>
                    </a:lnTo>
                    <a:lnTo>
                      <a:pt x="595" y="0"/>
                    </a:lnTo>
                    <a:lnTo>
                      <a:pt x="1039" y="15"/>
                    </a:lnTo>
                    <a:lnTo>
                      <a:pt x="1053" y="283"/>
                    </a:lnTo>
                    <a:lnTo>
                      <a:pt x="1011" y="384"/>
                    </a:lnTo>
                    <a:lnTo>
                      <a:pt x="1059" y="403"/>
                    </a:lnTo>
                    <a:lnTo>
                      <a:pt x="1048" y="501"/>
                    </a:lnTo>
                    <a:lnTo>
                      <a:pt x="999" y="597"/>
                    </a:lnTo>
                    <a:lnTo>
                      <a:pt x="1003" y="703"/>
                    </a:lnTo>
                    <a:lnTo>
                      <a:pt x="897" y="856"/>
                    </a:lnTo>
                    <a:lnTo>
                      <a:pt x="773" y="951"/>
                    </a:lnTo>
                    <a:lnTo>
                      <a:pt x="336" y="877"/>
                    </a:lnTo>
                    <a:lnTo>
                      <a:pt x="287" y="805"/>
                    </a:lnTo>
                    <a:lnTo>
                      <a:pt x="0" y="509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01" name="Freeform 41"/>
              <p:cNvSpPr>
                <a:spLocks noChangeAspect="1"/>
              </p:cNvSpPr>
              <p:nvPr/>
            </p:nvSpPr>
            <p:spPr bwMode="auto">
              <a:xfrm>
                <a:off x="6320" y="164"/>
                <a:ext cx="232" cy="180"/>
              </a:xfrm>
              <a:custGeom>
                <a:avLst/>
                <a:gdLst>
                  <a:gd name="T0" fmla="*/ 164 w 1391"/>
                  <a:gd name="T1" fmla="*/ 125 h 1077"/>
                  <a:gd name="T2" fmla="*/ 0 w 1391"/>
                  <a:gd name="T3" fmla="*/ 289 h 1077"/>
                  <a:gd name="T4" fmla="*/ 17 w 1391"/>
                  <a:gd name="T5" fmla="*/ 350 h 1077"/>
                  <a:gd name="T6" fmla="*/ 0 w 1391"/>
                  <a:gd name="T7" fmla="*/ 403 h 1077"/>
                  <a:gd name="T8" fmla="*/ 23 w 1391"/>
                  <a:gd name="T9" fmla="*/ 445 h 1077"/>
                  <a:gd name="T10" fmla="*/ 172 w 1391"/>
                  <a:gd name="T11" fmla="*/ 443 h 1077"/>
                  <a:gd name="T12" fmla="*/ 190 w 1391"/>
                  <a:gd name="T13" fmla="*/ 493 h 1077"/>
                  <a:gd name="T14" fmla="*/ 220 w 1391"/>
                  <a:gd name="T15" fmla="*/ 487 h 1077"/>
                  <a:gd name="T16" fmla="*/ 242 w 1391"/>
                  <a:gd name="T17" fmla="*/ 461 h 1077"/>
                  <a:gd name="T18" fmla="*/ 274 w 1391"/>
                  <a:gd name="T19" fmla="*/ 454 h 1077"/>
                  <a:gd name="T20" fmla="*/ 289 w 1391"/>
                  <a:gd name="T21" fmla="*/ 463 h 1077"/>
                  <a:gd name="T22" fmla="*/ 298 w 1391"/>
                  <a:gd name="T23" fmla="*/ 493 h 1077"/>
                  <a:gd name="T24" fmla="*/ 286 w 1391"/>
                  <a:gd name="T25" fmla="*/ 518 h 1077"/>
                  <a:gd name="T26" fmla="*/ 242 w 1391"/>
                  <a:gd name="T27" fmla="*/ 533 h 1077"/>
                  <a:gd name="T28" fmla="*/ 222 w 1391"/>
                  <a:gd name="T29" fmla="*/ 564 h 1077"/>
                  <a:gd name="T30" fmla="*/ 216 w 1391"/>
                  <a:gd name="T31" fmla="*/ 619 h 1077"/>
                  <a:gd name="T32" fmla="*/ 250 w 1391"/>
                  <a:gd name="T33" fmla="*/ 645 h 1077"/>
                  <a:gd name="T34" fmla="*/ 224 w 1391"/>
                  <a:gd name="T35" fmla="*/ 747 h 1077"/>
                  <a:gd name="T36" fmla="*/ 188 w 1391"/>
                  <a:gd name="T37" fmla="*/ 791 h 1077"/>
                  <a:gd name="T38" fmla="*/ 191 w 1391"/>
                  <a:gd name="T39" fmla="*/ 823 h 1077"/>
                  <a:gd name="T40" fmla="*/ 200 w 1391"/>
                  <a:gd name="T41" fmla="*/ 839 h 1077"/>
                  <a:gd name="T42" fmla="*/ 231 w 1391"/>
                  <a:gd name="T43" fmla="*/ 831 h 1077"/>
                  <a:gd name="T44" fmla="*/ 254 w 1391"/>
                  <a:gd name="T45" fmla="*/ 803 h 1077"/>
                  <a:gd name="T46" fmla="*/ 282 w 1391"/>
                  <a:gd name="T47" fmla="*/ 767 h 1077"/>
                  <a:gd name="T48" fmla="*/ 288 w 1391"/>
                  <a:gd name="T49" fmla="*/ 843 h 1077"/>
                  <a:gd name="T50" fmla="*/ 346 w 1391"/>
                  <a:gd name="T51" fmla="*/ 817 h 1077"/>
                  <a:gd name="T52" fmla="*/ 463 w 1391"/>
                  <a:gd name="T53" fmla="*/ 817 h 1077"/>
                  <a:gd name="T54" fmla="*/ 535 w 1391"/>
                  <a:gd name="T55" fmla="*/ 888 h 1077"/>
                  <a:gd name="T56" fmla="*/ 790 w 1391"/>
                  <a:gd name="T57" fmla="*/ 897 h 1077"/>
                  <a:gd name="T58" fmla="*/ 954 w 1391"/>
                  <a:gd name="T59" fmla="*/ 1039 h 1077"/>
                  <a:gd name="T60" fmla="*/ 1130 w 1391"/>
                  <a:gd name="T61" fmla="*/ 1077 h 1077"/>
                  <a:gd name="T62" fmla="*/ 1325 w 1391"/>
                  <a:gd name="T63" fmla="*/ 1065 h 1077"/>
                  <a:gd name="T64" fmla="*/ 1391 w 1391"/>
                  <a:gd name="T65" fmla="*/ 825 h 1077"/>
                  <a:gd name="T66" fmla="*/ 1342 w 1391"/>
                  <a:gd name="T67" fmla="*/ 765 h 1077"/>
                  <a:gd name="T68" fmla="*/ 1327 w 1391"/>
                  <a:gd name="T69" fmla="*/ 697 h 1077"/>
                  <a:gd name="T70" fmla="*/ 1255 w 1391"/>
                  <a:gd name="T71" fmla="*/ 613 h 1077"/>
                  <a:gd name="T72" fmla="*/ 1258 w 1391"/>
                  <a:gd name="T73" fmla="*/ 549 h 1077"/>
                  <a:gd name="T74" fmla="*/ 1232 w 1391"/>
                  <a:gd name="T75" fmla="*/ 544 h 1077"/>
                  <a:gd name="T76" fmla="*/ 1233 w 1391"/>
                  <a:gd name="T77" fmla="*/ 480 h 1077"/>
                  <a:gd name="T78" fmla="*/ 1197 w 1391"/>
                  <a:gd name="T79" fmla="*/ 469 h 1077"/>
                  <a:gd name="T80" fmla="*/ 1191 w 1391"/>
                  <a:gd name="T81" fmla="*/ 428 h 1077"/>
                  <a:gd name="T82" fmla="*/ 1214 w 1391"/>
                  <a:gd name="T83" fmla="*/ 408 h 1077"/>
                  <a:gd name="T84" fmla="*/ 1197 w 1391"/>
                  <a:gd name="T85" fmla="*/ 301 h 1077"/>
                  <a:gd name="T86" fmla="*/ 1177 w 1391"/>
                  <a:gd name="T87" fmla="*/ 7 h 1077"/>
                  <a:gd name="T88" fmla="*/ 1168 w 1391"/>
                  <a:gd name="T89" fmla="*/ 0 h 1077"/>
                  <a:gd name="T90" fmla="*/ 879 w 1391"/>
                  <a:gd name="T91" fmla="*/ 162 h 1077"/>
                  <a:gd name="T92" fmla="*/ 657 w 1391"/>
                  <a:gd name="T93" fmla="*/ 145 h 1077"/>
                  <a:gd name="T94" fmla="*/ 534 w 1391"/>
                  <a:gd name="T95" fmla="*/ 191 h 1077"/>
                  <a:gd name="T96" fmla="*/ 444 w 1391"/>
                  <a:gd name="T97" fmla="*/ 136 h 1077"/>
                  <a:gd name="T98" fmla="*/ 416 w 1391"/>
                  <a:gd name="T99" fmla="*/ 127 h 1077"/>
                  <a:gd name="T100" fmla="*/ 332 w 1391"/>
                  <a:gd name="T101" fmla="*/ 43 h 1077"/>
                  <a:gd name="T102" fmla="*/ 248 w 1391"/>
                  <a:gd name="T103" fmla="*/ 61 h 1077"/>
                  <a:gd name="T104" fmla="*/ 164 w 1391"/>
                  <a:gd name="T105" fmla="*/ 125 h 10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391" h="1077">
                    <a:moveTo>
                      <a:pt x="164" y="125"/>
                    </a:moveTo>
                    <a:lnTo>
                      <a:pt x="0" y="289"/>
                    </a:lnTo>
                    <a:lnTo>
                      <a:pt x="17" y="350"/>
                    </a:lnTo>
                    <a:lnTo>
                      <a:pt x="0" y="403"/>
                    </a:lnTo>
                    <a:lnTo>
                      <a:pt x="23" y="445"/>
                    </a:lnTo>
                    <a:lnTo>
                      <a:pt x="172" y="443"/>
                    </a:lnTo>
                    <a:lnTo>
                      <a:pt x="190" y="493"/>
                    </a:lnTo>
                    <a:lnTo>
                      <a:pt x="220" y="487"/>
                    </a:lnTo>
                    <a:lnTo>
                      <a:pt x="242" y="461"/>
                    </a:lnTo>
                    <a:lnTo>
                      <a:pt x="274" y="454"/>
                    </a:lnTo>
                    <a:lnTo>
                      <a:pt x="289" y="463"/>
                    </a:lnTo>
                    <a:lnTo>
                      <a:pt x="298" y="493"/>
                    </a:lnTo>
                    <a:lnTo>
                      <a:pt x="286" y="518"/>
                    </a:lnTo>
                    <a:lnTo>
                      <a:pt x="242" y="533"/>
                    </a:lnTo>
                    <a:lnTo>
                      <a:pt x="222" y="564"/>
                    </a:lnTo>
                    <a:lnTo>
                      <a:pt x="216" y="619"/>
                    </a:lnTo>
                    <a:lnTo>
                      <a:pt x="250" y="645"/>
                    </a:lnTo>
                    <a:lnTo>
                      <a:pt x="224" y="747"/>
                    </a:lnTo>
                    <a:lnTo>
                      <a:pt x="188" y="791"/>
                    </a:lnTo>
                    <a:lnTo>
                      <a:pt x="191" y="823"/>
                    </a:lnTo>
                    <a:lnTo>
                      <a:pt x="200" y="839"/>
                    </a:lnTo>
                    <a:lnTo>
                      <a:pt x="231" y="831"/>
                    </a:lnTo>
                    <a:lnTo>
                      <a:pt x="254" y="803"/>
                    </a:lnTo>
                    <a:lnTo>
                      <a:pt x="282" y="767"/>
                    </a:lnTo>
                    <a:lnTo>
                      <a:pt x="288" y="843"/>
                    </a:lnTo>
                    <a:lnTo>
                      <a:pt x="346" y="817"/>
                    </a:lnTo>
                    <a:lnTo>
                      <a:pt x="463" y="817"/>
                    </a:lnTo>
                    <a:lnTo>
                      <a:pt x="535" y="888"/>
                    </a:lnTo>
                    <a:lnTo>
                      <a:pt x="790" y="897"/>
                    </a:lnTo>
                    <a:lnTo>
                      <a:pt x="954" y="1039"/>
                    </a:lnTo>
                    <a:lnTo>
                      <a:pt x="1130" y="1077"/>
                    </a:lnTo>
                    <a:lnTo>
                      <a:pt x="1325" y="1065"/>
                    </a:lnTo>
                    <a:lnTo>
                      <a:pt x="1391" y="825"/>
                    </a:lnTo>
                    <a:lnTo>
                      <a:pt x="1342" y="765"/>
                    </a:lnTo>
                    <a:lnTo>
                      <a:pt x="1327" y="697"/>
                    </a:lnTo>
                    <a:lnTo>
                      <a:pt x="1255" y="613"/>
                    </a:lnTo>
                    <a:lnTo>
                      <a:pt x="1258" y="549"/>
                    </a:lnTo>
                    <a:lnTo>
                      <a:pt x="1232" y="544"/>
                    </a:lnTo>
                    <a:lnTo>
                      <a:pt x="1233" y="480"/>
                    </a:lnTo>
                    <a:lnTo>
                      <a:pt x="1197" y="469"/>
                    </a:lnTo>
                    <a:lnTo>
                      <a:pt x="1191" y="428"/>
                    </a:lnTo>
                    <a:lnTo>
                      <a:pt x="1214" y="408"/>
                    </a:lnTo>
                    <a:lnTo>
                      <a:pt x="1197" y="301"/>
                    </a:lnTo>
                    <a:lnTo>
                      <a:pt x="1177" y="7"/>
                    </a:lnTo>
                    <a:lnTo>
                      <a:pt x="1168" y="0"/>
                    </a:lnTo>
                    <a:lnTo>
                      <a:pt x="879" y="162"/>
                    </a:lnTo>
                    <a:lnTo>
                      <a:pt x="657" y="145"/>
                    </a:lnTo>
                    <a:lnTo>
                      <a:pt x="534" y="191"/>
                    </a:lnTo>
                    <a:lnTo>
                      <a:pt x="444" y="136"/>
                    </a:lnTo>
                    <a:lnTo>
                      <a:pt x="416" y="127"/>
                    </a:lnTo>
                    <a:lnTo>
                      <a:pt x="332" y="43"/>
                    </a:lnTo>
                    <a:lnTo>
                      <a:pt x="248" y="61"/>
                    </a:lnTo>
                    <a:lnTo>
                      <a:pt x="164" y="12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02" name="Freeform 42"/>
              <p:cNvSpPr>
                <a:spLocks noChangeAspect="1"/>
              </p:cNvSpPr>
              <p:nvPr/>
            </p:nvSpPr>
            <p:spPr bwMode="auto">
              <a:xfrm>
                <a:off x="6320" y="164"/>
                <a:ext cx="232" cy="180"/>
              </a:xfrm>
              <a:custGeom>
                <a:avLst/>
                <a:gdLst>
                  <a:gd name="T0" fmla="*/ 164 w 1391"/>
                  <a:gd name="T1" fmla="*/ 125 h 1077"/>
                  <a:gd name="T2" fmla="*/ 0 w 1391"/>
                  <a:gd name="T3" fmla="*/ 289 h 1077"/>
                  <a:gd name="T4" fmla="*/ 17 w 1391"/>
                  <a:gd name="T5" fmla="*/ 350 h 1077"/>
                  <a:gd name="T6" fmla="*/ 0 w 1391"/>
                  <a:gd name="T7" fmla="*/ 403 h 1077"/>
                  <a:gd name="T8" fmla="*/ 23 w 1391"/>
                  <a:gd name="T9" fmla="*/ 445 h 1077"/>
                  <a:gd name="T10" fmla="*/ 172 w 1391"/>
                  <a:gd name="T11" fmla="*/ 443 h 1077"/>
                  <a:gd name="T12" fmla="*/ 190 w 1391"/>
                  <a:gd name="T13" fmla="*/ 493 h 1077"/>
                  <a:gd name="T14" fmla="*/ 220 w 1391"/>
                  <a:gd name="T15" fmla="*/ 487 h 1077"/>
                  <a:gd name="T16" fmla="*/ 242 w 1391"/>
                  <a:gd name="T17" fmla="*/ 461 h 1077"/>
                  <a:gd name="T18" fmla="*/ 274 w 1391"/>
                  <a:gd name="T19" fmla="*/ 454 h 1077"/>
                  <a:gd name="T20" fmla="*/ 289 w 1391"/>
                  <a:gd name="T21" fmla="*/ 463 h 1077"/>
                  <a:gd name="T22" fmla="*/ 298 w 1391"/>
                  <a:gd name="T23" fmla="*/ 493 h 1077"/>
                  <a:gd name="T24" fmla="*/ 286 w 1391"/>
                  <a:gd name="T25" fmla="*/ 518 h 1077"/>
                  <a:gd name="T26" fmla="*/ 242 w 1391"/>
                  <a:gd name="T27" fmla="*/ 533 h 1077"/>
                  <a:gd name="T28" fmla="*/ 222 w 1391"/>
                  <a:gd name="T29" fmla="*/ 564 h 1077"/>
                  <a:gd name="T30" fmla="*/ 216 w 1391"/>
                  <a:gd name="T31" fmla="*/ 619 h 1077"/>
                  <a:gd name="T32" fmla="*/ 250 w 1391"/>
                  <a:gd name="T33" fmla="*/ 645 h 1077"/>
                  <a:gd name="T34" fmla="*/ 224 w 1391"/>
                  <a:gd name="T35" fmla="*/ 747 h 1077"/>
                  <a:gd name="T36" fmla="*/ 188 w 1391"/>
                  <a:gd name="T37" fmla="*/ 791 h 1077"/>
                  <a:gd name="T38" fmla="*/ 191 w 1391"/>
                  <a:gd name="T39" fmla="*/ 823 h 1077"/>
                  <a:gd name="T40" fmla="*/ 200 w 1391"/>
                  <a:gd name="T41" fmla="*/ 839 h 1077"/>
                  <a:gd name="T42" fmla="*/ 231 w 1391"/>
                  <a:gd name="T43" fmla="*/ 831 h 1077"/>
                  <a:gd name="T44" fmla="*/ 254 w 1391"/>
                  <a:gd name="T45" fmla="*/ 803 h 1077"/>
                  <a:gd name="T46" fmla="*/ 282 w 1391"/>
                  <a:gd name="T47" fmla="*/ 767 h 1077"/>
                  <a:gd name="T48" fmla="*/ 288 w 1391"/>
                  <a:gd name="T49" fmla="*/ 843 h 1077"/>
                  <a:gd name="T50" fmla="*/ 346 w 1391"/>
                  <a:gd name="T51" fmla="*/ 817 h 1077"/>
                  <a:gd name="T52" fmla="*/ 463 w 1391"/>
                  <a:gd name="T53" fmla="*/ 817 h 1077"/>
                  <a:gd name="T54" fmla="*/ 535 w 1391"/>
                  <a:gd name="T55" fmla="*/ 888 h 1077"/>
                  <a:gd name="T56" fmla="*/ 790 w 1391"/>
                  <a:gd name="T57" fmla="*/ 897 h 1077"/>
                  <a:gd name="T58" fmla="*/ 954 w 1391"/>
                  <a:gd name="T59" fmla="*/ 1039 h 1077"/>
                  <a:gd name="T60" fmla="*/ 1130 w 1391"/>
                  <a:gd name="T61" fmla="*/ 1077 h 1077"/>
                  <a:gd name="T62" fmla="*/ 1325 w 1391"/>
                  <a:gd name="T63" fmla="*/ 1065 h 1077"/>
                  <a:gd name="T64" fmla="*/ 1391 w 1391"/>
                  <a:gd name="T65" fmla="*/ 825 h 1077"/>
                  <a:gd name="T66" fmla="*/ 1342 w 1391"/>
                  <a:gd name="T67" fmla="*/ 765 h 1077"/>
                  <a:gd name="T68" fmla="*/ 1327 w 1391"/>
                  <a:gd name="T69" fmla="*/ 697 h 1077"/>
                  <a:gd name="T70" fmla="*/ 1255 w 1391"/>
                  <a:gd name="T71" fmla="*/ 613 h 1077"/>
                  <a:gd name="T72" fmla="*/ 1258 w 1391"/>
                  <a:gd name="T73" fmla="*/ 549 h 1077"/>
                  <a:gd name="T74" fmla="*/ 1232 w 1391"/>
                  <a:gd name="T75" fmla="*/ 544 h 1077"/>
                  <a:gd name="T76" fmla="*/ 1233 w 1391"/>
                  <a:gd name="T77" fmla="*/ 480 h 1077"/>
                  <a:gd name="T78" fmla="*/ 1197 w 1391"/>
                  <a:gd name="T79" fmla="*/ 469 h 1077"/>
                  <a:gd name="T80" fmla="*/ 1191 w 1391"/>
                  <a:gd name="T81" fmla="*/ 428 h 1077"/>
                  <a:gd name="T82" fmla="*/ 1214 w 1391"/>
                  <a:gd name="T83" fmla="*/ 408 h 1077"/>
                  <a:gd name="T84" fmla="*/ 1197 w 1391"/>
                  <a:gd name="T85" fmla="*/ 301 h 1077"/>
                  <a:gd name="T86" fmla="*/ 1177 w 1391"/>
                  <a:gd name="T87" fmla="*/ 7 h 1077"/>
                  <a:gd name="T88" fmla="*/ 1168 w 1391"/>
                  <a:gd name="T89" fmla="*/ 0 h 1077"/>
                  <a:gd name="T90" fmla="*/ 879 w 1391"/>
                  <a:gd name="T91" fmla="*/ 162 h 1077"/>
                  <a:gd name="T92" fmla="*/ 657 w 1391"/>
                  <a:gd name="T93" fmla="*/ 145 h 1077"/>
                  <a:gd name="T94" fmla="*/ 534 w 1391"/>
                  <a:gd name="T95" fmla="*/ 191 h 1077"/>
                  <a:gd name="T96" fmla="*/ 444 w 1391"/>
                  <a:gd name="T97" fmla="*/ 136 h 1077"/>
                  <a:gd name="T98" fmla="*/ 416 w 1391"/>
                  <a:gd name="T99" fmla="*/ 127 h 1077"/>
                  <a:gd name="T100" fmla="*/ 332 w 1391"/>
                  <a:gd name="T101" fmla="*/ 43 h 1077"/>
                  <a:gd name="T102" fmla="*/ 248 w 1391"/>
                  <a:gd name="T103" fmla="*/ 61 h 1077"/>
                  <a:gd name="T104" fmla="*/ 164 w 1391"/>
                  <a:gd name="T105" fmla="*/ 125 h 10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391" h="1077">
                    <a:moveTo>
                      <a:pt x="164" y="125"/>
                    </a:moveTo>
                    <a:lnTo>
                      <a:pt x="0" y="289"/>
                    </a:lnTo>
                    <a:lnTo>
                      <a:pt x="17" y="350"/>
                    </a:lnTo>
                    <a:lnTo>
                      <a:pt x="0" y="403"/>
                    </a:lnTo>
                    <a:lnTo>
                      <a:pt x="23" y="445"/>
                    </a:lnTo>
                    <a:lnTo>
                      <a:pt x="172" y="443"/>
                    </a:lnTo>
                    <a:lnTo>
                      <a:pt x="190" y="493"/>
                    </a:lnTo>
                    <a:lnTo>
                      <a:pt x="220" y="487"/>
                    </a:lnTo>
                    <a:lnTo>
                      <a:pt x="242" y="461"/>
                    </a:lnTo>
                    <a:lnTo>
                      <a:pt x="274" y="454"/>
                    </a:lnTo>
                    <a:lnTo>
                      <a:pt x="289" y="463"/>
                    </a:lnTo>
                    <a:lnTo>
                      <a:pt x="298" y="493"/>
                    </a:lnTo>
                    <a:lnTo>
                      <a:pt x="286" y="518"/>
                    </a:lnTo>
                    <a:lnTo>
                      <a:pt x="242" y="533"/>
                    </a:lnTo>
                    <a:lnTo>
                      <a:pt x="222" y="564"/>
                    </a:lnTo>
                    <a:lnTo>
                      <a:pt x="216" y="619"/>
                    </a:lnTo>
                    <a:lnTo>
                      <a:pt x="250" y="645"/>
                    </a:lnTo>
                    <a:lnTo>
                      <a:pt x="224" y="747"/>
                    </a:lnTo>
                    <a:lnTo>
                      <a:pt x="188" y="791"/>
                    </a:lnTo>
                    <a:lnTo>
                      <a:pt x="191" y="823"/>
                    </a:lnTo>
                    <a:lnTo>
                      <a:pt x="200" y="839"/>
                    </a:lnTo>
                    <a:lnTo>
                      <a:pt x="231" y="831"/>
                    </a:lnTo>
                    <a:lnTo>
                      <a:pt x="254" y="803"/>
                    </a:lnTo>
                    <a:lnTo>
                      <a:pt x="282" y="767"/>
                    </a:lnTo>
                    <a:lnTo>
                      <a:pt x="288" y="843"/>
                    </a:lnTo>
                    <a:lnTo>
                      <a:pt x="346" y="817"/>
                    </a:lnTo>
                    <a:lnTo>
                      <a:pt x="463" y="817"/>
                    </a:lnTo>
                    <a:lnTo>
                      <a:pt x="535" y="888"/>
                    </a:lnTo>
                    <a:lnTo>
                      <a:pt x="790" y="897"/>
                    </a:lnTo>
                    <a:lnTo>
                      <a:pt x="954" y="1039"/>
                    </a:lnTo>
                    <a:lnTo>
                      <a:pt x="1130" y="1077"/>
                    </a:lnTo>
                    <a:lnTo>
                      <a:pt x="1325" y="1065"/>
                    </a:lnTo>
                    <a:lnTo>
                      <a:pt x="1391" y="825"/>
                    </a:lnTo>
                    <a:lnTo>
                      <a:pt x="1342" y="765"/>
                    </a:lnTo>
                    <a:lnTo>
                      <a:pt x="1327" y="697"/>
                    </a:lnTo>
                    <a:lnTo>
                      <a:pt x="1255" y="613"/>
                    </a:lnTo>
                    <a:lnTo>
                      <a:pt x="1258" y="549"/>
                    </a:lnTo>
                    <a:lnTo>
                      <a:pt x="1232" y="544"/>
                    </a:lnTo>
                    <a:lnTo>
                      <a:pt x="1233" y="480"/>
                    </a:lnTo>
                    <a:lnTo>
                      <a:pt x="1197" y="469"/>
                    </a:lnTo>
                    <a:lnTo>
                      <a:pt x="1191" y="428"/>
                    </a:lnTo>
                    <a:lnTo>
                      <a:pt x="1214" y="408"/>
                    </a:lnTo>
                    <a:lnTo>
                      <a:pt x="1197" y="301"/>
                    </a:lnTo>
                    <a:lnTo>
                      <a:pt x="1177" y="7"/>
                    </a:lnTo>
                    <a:lnTo>
                      <a:pt x="1168" y="0"/>
                    </a:lnTo>
                    <a:lnTo>
                      <a:pt x="879" y="162"/>
                    </a:lnTo>
                    <a:lnTo>
                      <a:pt x="657" y="145"/>
                    </a:lnTo>
                    <a:lnTo>
                      <a:pt x="534" y="191"/>
                    </a:lnTo>
                    <a:lnTo>
                      <a:pt x="444" y="136"/>
                    </a:lnTo>
                    <a:lnTo>
                      <a:pt x="416" y="127"/>
                    </a:lnTo>
                    <a:lnTo>
                      <a:pt x="332" y="43"/>
                    </a:lnTo>
                    <a:lnTo>
                      <a:pt x="248" y="61"/>
                    </a:lnTo>
                    <a:lnTo>
                      <a:pt x="164" y="12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03" name="Freeform 43"/>
              <p:cNvSpPr>
                <a:spLocks noChangeAspect="1"/>
              </p:cNvSpPr>
              <p:nvPr/>
            </p:nvSpPr>
            <p:spPr bwMode="auto">
              <a:xfrm>
                <a:off x="6213" y="-216"/>
                <a:ext cx="259" cy="144"/>
              </a:xfrm>
              <a:custGeom>
                <a:avLst/>
                <a:gdLst>
                  <a:gd name="T0" fmla="*/ 162 w 1556"/>
                  <a:gd name="T1" fmla="*/ 0 h 866"/>
                  <a:gd name="T2" fmla="*/ 156 w 1556"/>
                  <a:gd name="T3" fmla="*/ 62 h 866"/>
                  <a:gd name="T4" fmla="*/ 194 w 1556"/>
                  <a:gd name="T5" fmla="*/ 86 h 866"/>
                  <a:gd name="T6" fmla="*/ 153 w 1556"/>
                  <a:gd name="T7" fmla="*/ 109 h 866"/>
                  <a:gd name="T8" fmla="*/ 204 w 1556"/>
                  <a:gd name="T9" fmla="*/ 175 h 866"/>
                  <a:gd name="T10" fmla="*/ 148 w 1556"/>
                  <a:gd name="T11" fmla="*/ 200 h 866"/>
                  <a:gd name="T12" fmla="*/ 178 w 1556"/>
                  <a:gd name="T13" fmla="*/ 244 h 866"/>
                  <a:gd name="T14" fmla="*/ 238 w 1556"/>
                  <a:gd name="T15" fmla="*/ 251 h 866"/>
                  <a:gd name="T16" fmla="*/ 234 w 1556"/>
                  <a:gd name="T17" fmla="*/ 313 h 866"/>
                  <a:gd name="T18" fmla="*/ 153 w 1556"/>
                  <a:gd name="T19" fmla="*/ 375 h 866"/>
                  <a:gd name="T20" fmla="*/ 108 w 1556"/>
                  <a:gd name="T21" fmla="*/ 383 h 866"/>
                  <a:gd name="T22" fmla="*/ 89 w 1556"/>
                  <a:gd name="T23" fmla="*/ 481 h 866"/>
                  <a:gd name="T24" fmla="*/ 0 w 1556"/>
                  <a:gd name="T25" fmla="*/ 574 h 866"/>
                  <a:gd name="T26" fmla="*/ 16 w 1556"/>
                  <a:gd name="T27" fmla="*/ 597 h 866"/>
                  <a:gd name="T28" fmla="*/ 153 w 1556"/>
                  <a:gd name="T29" fmla="*/ 571 h 866"/>
                  <a:gd name="T30" fmla="*/ 181 w 1556"/>
                  <a:gd name="T31" fmla="*/ 616 h 866"/>
                  <a:gd name="T32" fmla="*/ 125 w 1556"/>
                  <a:gd name="T33" fmla="*/ 681 h 866"/>
                  <a:gd name="T34" fmla="*/ 97 w 1556"/>
                  <a:gd name="T35" fmla="*/ 764 h 866"/>
                  <a:gd name="T36" fmla="*/ 106 w 1556"/>
                  <a:gd name="T37" fmla="*/ 809 h 866"/>
                  <a:gd name="T38" fmla="*/ 171 w 1556"/>
                  <a:gd name="T39" fmla="*/ 812 h 866"/>
                  <a:gd name="T40" fmla="*/ 184 w 1556"/>
                  <a:gd name="T41" fmla="*/ 828 h 866"/>
                  <a:gd name="T42" fmla="*/ 234 w 1556"/>
                  <a:gd name="T43" fmla="*/ 827 h 866"/>
                  <a:gd name="T44" fmla="*/ 297 w 1556"/>
                  <a:gd name="T45" fmla="*/ 802 h 866"/>
                  <a:gd name="T46" fmla="*/ 389 w 1556"/>
                  <a:gd name="T47" fmla="*/ 821 h 866"/>
                  <a:gd name="T48" fmla="*/ 425 w 1556"/>
                  <a:gd name="T49" fmla="*/ 815 h 866"/>
                  <a:gd name="T50" fmla="*/ 497 w 1556"/>
                  <a:gd name="T51" fmla="*/ 856 h 866"/>
                  <a:gd name="T52" fmla="*/ 555 w 1556"/>
                  <a:gd name="T53" fmla="*/ 866 h 866"/>
                  <a:gd name="T54" fmla="*/ 615 w 1556"/>
                  <a:gd name="T55" fmla="*/ 823 h 866"/>
                  <a:gd name="T56" fmla="*/ 601 w 1556"/>
                  <a:gd name="T57" fmla="*/ 699 h 866"/>
                  <a:gd name="T58" fmla="*/ 594 w 1556"/>
                  <a:gd name="T59" fmla="*/ 671 h 866"/>
                  <a:gd name="T60" fmla="*/ 610 w 1556"/>
                  <a:gd name="T61" fmla="*/ 671 h 866"/>
                  <a:gd name="T62" fmla="*/ 683 w 1556"/>
                  <a:gd name="T63" fmla="*/ 736 h 866"/>
                  <a:gd name="T64" fmla="*/ 770 w 1556"/>
                  <a:gd name="T65" fmla="*/ 678 h 866"/>
                  <a:gd name="T66" fmla="*/ 784 w 1556"/>
                  <a:gd name="T67" fmla="*/ 627 h 866"/>
                  <a:gd name="T68" fmla="*/ 837 w 1556"/>
                  <a:gd name="T69" fmla="*/ 589 h 866"/>
                  <a:gd name="T70" fmla="*/ 886 w 1556"/>
                  <a:gd name="T71" fmla="*/ 574 h 866"/>
                  <a:gd name="T72" fmla="*/ 968 w 1556"/>
                  <a:gd name="T73" fmla="*/ 576 h 866"/>
                  <a:gd name="T74" fmla="*/ 1062 w 1556"/>
                  <a:gd name="T75" fmla="*/ 591 h 866"/>
                  <a:gd name="T76" fmla="*/ 1074 w 1556"/>
                  <a:gd name="T77" fmla="*/ 617 h 866"/>
                  <a:gd name="T78" fmla="*/ 975 w 1556"/>
                  <a:gd name="T79" fmla="*/ 680 h 866"/>
                  <a:gd name="T80" fmla="*/ 982 w 1556"/>
                  <a:gd name="T81" fmla="*/ 694 h 866"/>
                  <a:gd name="T82" fmla="*/ 1023 w 1556"/>
                  <a:gd name="T83" fmla="*/ 731 h 866"/>
                  <a:gd name="T84" fmla="*/ 1062 w 1556"/>
                  <a:gd name="T85" fmla="*/ 767 h 866"/>
                  <a:gd name="T86" fmla="*/ 1132 w 1556"/>
                  <a:gd name="T87" fmla="*/ 770 h 866"/>
                  <a:gd name="T88" fmla="*/ 1216 w 1556"/>
                  <a:gd name="T89" fmla="*/ 760 h 866"/>
                  <a:gd name="T90" fmla="*/ 1310 w 1556"/>
                  <a:gd name="T91" fmla="*/ 757 h 866"/>
                  <a:gd name="T92" fmla="*/ 1301 w 1556"/>
                  <a:gd name="T93" fmla="*/ 702 h 866"/>
                  <a:gd name="T94" fmla="*/ 1354 w 1556"/>
                  <a:gd name="T95" fmla="*/ 689 h 866"/>
                  <a:gd name="T96" fmla="*/ 1452 w 1556"/>
                  <a:gd name="T97" fmla="*/ 610 h 866"/>
                  <a:gd name="T98" fmla="*/ 1477 w 1556"/>
                  <a:gd name="T99" fmla="*/ 524 h 866"/>
                  <a:gd name="T100" fmla="*/ 1533 w 1556"/>
                  <a:gd name="T101" fmla="*/ 464 h 866"/>
                  <a:gd name="T102" fmla="*/ 1542 w 1556"/>
                  <a:gd name="T103" fmla="*/ 330 h 866"/>
                  <a:gd name="T104" fmla="*/ 1524 w 1556"/>
                  <a:gd name="T105" fmla="*/ 272 h 866"/>
                  <a:gd name="T106" fmla="*/ 1529 w 1556"/>
                  <a:gd name="T107" fmla="*/ 237 h 866"/>
                  <a:gd name="T108" fmla="*/ 1556 w 1556"/>
                  <a:gd name="T109" fmla="*/ 202 h 866"/>
                  <a:gd name="T110" fmla="*/ 1341 w 1556"/>
                  <a:gd name="T111" fmla="*/ 114 h 866"/>
                  <a:gd name="T112" fmla="*/ 932 w 1556"/>
                  <a:gd name="T113" fmla="*/ 144 h 866"/>
                  <a:gd name="T114" fmla="*/ 782 w 1556"/>
                  <a:gd name="T115" fmla="*/ 142 h 866"/>
                  <a:gd name="T116" fmla="*/ 675 w 1556"/>
                  <a:gd name="T117" fmla="*/ 102 h 866"/>
                  <a:gd name="T118" fmla="*/ 162 w 1556"/>
                  <a:gd name="T119" fmla="*/ 0 h 8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56" h="866">
                    <a:moveTo>
                      <a:pt x="162" y="0"/>
                    </a:moveTo>
                    <a:lnTo>
                      <a:pt x="156" y="62"/>
                    </a:lnTo>
                    <a:lnTo>
                      <a:pt x="194" y="86"/>
                    </a:lnTo>
                    <a:lnTo>
                      <a:pt x="153" y="109"/>
                    </a:lnTo>
                    <a:lnTo>
                      <a:pt x="204" y="175"/>
                    </a:lnTo>
                    <a:lnTo>
                      <a:pt x="148" y="200"/>
                    </a:lnTo>
                    <a:lnTo>
                      <a:pt x="178" y="244"/>
                    </a:lnTo>
                    <a:lnTo>
                      <a:pt x="238" y="251"/>
                    </a:lnTo>
                    <a:lnTo>
                      <a:pt x="234" y="313"/>
                    </a:lnTo>
                    <a:lnTo>
                      <a:pt x="153" y="375"/>
                    </a:lnTo>
                    <a:lnTo>
                      <a:pt x="108" y="383"/>
                    </a:lnTo>
                    <a:lnTo>
                      <a:pt x="89" y="481"/>
                    </a:lnTo>
                    <a:lnTo>
                      <a:pt x="0" y="574"/>
                    </a:lnTo>
                    <a:lnTo>
                      <a:pt x="16" y="597"/>
                    </a:lnTo>
                    <a:lnTo>
                      <a:pt x="153" y="571"/>
                    </a:lnTo>
                    <a:lnTo>
                      <a:pt x="181" y="616"/>
                    </a:lnTo>
                    <a:lnTo>
                      <a:pt x="125" y="681"/>
                    </a:lnTo>
                    <a:lnTo>
                      <a:pt x="97" y="764"/>
                    </a:lnTo>
                    <a:lnTo>
                      <a:pt x="106" y="809"/>
                    </a:lnTo>
                    <a:lnTo>
                      <a:pt x="171" y="812"/>
                    </a:lnTo>
                    <a:lnTo>
                      <a:pt x="184" y="828"/>
                    </a:lnTo>
                    <a:lnTo>
                      <a:pt x="234" y="827"/>
                    </a:lnTo>
                    <a:lnTo>
                      <a:pt x="297" y="802"/>
                    </a:lnTo>
                    <a:lnTo>
                      <a:pt x="389" y="821"/>
                    </a:lnTo>
                    <a:lnTo>
                      <a:pt x="425" y="815"/>
                    </a:lnTo>
                    <a:lnTo>
                      <a:pt x="497" y="856"/>
                    </a:lnTo>
                    <a:lnTo>
                      <a:pt x="555" y="866"/>
                    </a:lnTo>
                    <a:lnTo>
                      <a:pt x="615" y="823"/>
                    </a:lnTo>
                    <a:lnTo>
                      <a:pt x="601" y="699"/>
                    </a:lnTo>
                    <a:lnTo>
                      <a:pt x="594" y="671"/>
                    </a:lnTo>
                    <a:lnTo>
                      <a:pt x="610" y="671"/>
                    </a:lnTo>
                    <a:lnTo>
                      <a:pt x="683" y="736"/>
                    </a:lnTo>
                    <a:lnTo>
                      <a:pt x="770" y="678"/>
                    </a:lnTo>
                    <a:lnTo>
                      <a:pt x="784" y="627"/>
                    </a:lnTo>
                    <a:lnTo>
                      <a:pt x="837" y="589"/>
                    </a:lnTo>
                    <a:lnTo>
                      <a:pt x="886" y="574"/>
                    </a:lnTo>
                    <a:lnTo>
                      <a:pt x="968" y="576"/>
                    </a:lnTo>
                    <a:lnTo>
                      <a:pt x="1062" y="591"/>
                    </a:lnTo>
                    <a:lnTo>
                      <a:pt x="1074" y="617"/>
                    </a:lnTo>
                    <a:lnTo>
                      <a:pt x="975" y="680"/>
                    </a:lnTo>
                    <a:lnTo>
                      <a:pt x="982" y="694"/>
                    </a:lnTo>
                    <a:lnTo>
                      <a:pt x="1023" y="731"/>
                    </a:lnTo>
                    <a:lnTo>
                      <a:pt x="1062" y="767"/>
                    </a:lnTo>
                    <a:lnTo>
                      <a:pt x="1132" y="770"/>
                    </a:lnTo>
                    <a:lnTo>
                      <a:pt x="1216" y="760"/>
                    </a:lnTo>
                    <a:lnTo>
                      <a:pt x="1310" y="757"/>
                    </a:lnTo>
                    <a:lnTo>
                      <a:pt x="1301" y="702"/>
                    </a:lnTo>
                    <a:lnTo>
                      <a:pt x="1354" y="689"/>
                    </a:lnTo>
                    <a:lnTo>
                      <a:pt x="1452" y="610"/>
                    </a:lnTo>
                    <a:lnTo>
                      <a:pt x="1477" y="524"/>
                    </a:lnTo>
                    <a:lnTo>
                      <a:pt x="1533" y="464"/>
                    </a:lnTo>
                    <a:lnTo>
                      <a:pt x="1542" y="330"/>
                    </a:lnTo>
                    <a:lnTo>
                      <a:pt x="1524" y="272"/>
                    </a:lnTo>
                    <a:lnTo>
                      <a:pt x="1529" y="237"/>
                    </a:lnTo>
                    <a:lnTo>
                      <a:pt x="1556" y="202"/>
                    </a:lnTo>
                    <a:lnTo>
                      <a:pt x="1341" y="114"/>
                    </a:lnTo>
                    <a:lnTo>
                      <a:pt x="932" y="144"/>
                    </a:lnTo>
                    <a:lnTo>
                      <a:pt x="782" y="142"/>
                    </a:lnTo>
                    <a:lnTo>
                      <a:pt x="675" y="102"/>
                    </a:lnTo>
                    <a:lnTo>
                      <a:pt x="162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04" name="Freeform 44"/>
              <p:cNvSpPr>
                <a:spLocks noChangeAspect="1"/>
              </p:cNvSpPr>
              <p:nvPr/>
            </p:nvSpPr>
            <p:spPr bwMode="auto">
              <a:xfrm>
                <a:off x="6213" y="-216"/>
                <a:ext cx="259" cy="144"/>
              </a:xfrm>
              <a:custGeom>
                <a:avLst/>
                <a:gdLst>
                  <a:gd name="T0" fmla="*/ 162 w 1556"/>
                  <a:gd name="T1" fmla="*/ 0 h 866"/>
                  <a:gd name="T2" fmla="*/ 156 w 1556"/>
                  <a:gd name="T3" fmla="*/ 62 h 866"/>
                  <a:gd name="T4" fmla="*/ 194 w 1556"/>
                  <a:gd name="T5" fmla="*/ 86 h 866"/>
                  <a:gd name="T6" fmla="*/ 153 w 1556"/>
                  <a:gd name="T7" fmla="*/ 109 h 866"/>
                  <a:gd name="T8" fmla="*/ 204 w 1556"/>
                  <a:gd name="T9" fmla="*/ 175 h 866"/>
                  <a:gd name="T10" fmla="*/ 148 w 1556"/>
                  <a:gd name="T11" fmla="*/ 200 h 866"/>
                  <a:gd name="T12" fmla="*/ 178 w 1556"/>
                  <a:gd name="T13" fmla="*/ 244 h 866"/>
                  <a:gd name="T14" fmla="*/ 238 w 1556"/>
                  <a:gd name="T15" fmla="*/ 251 h 866"/>
                  <a:gd name="T16" fmla="*/ 234 w 1556"/>
                  <a:gd name="T17" fmla="*/ 313 h 866"/>
                  <a:gd name="T18" fmla="*/ 153 w 1556"/>
                  <a:gd name="T19" fmla="*/ 375 h 866"/>
                  <a:gd name="T20" fmla="*/ 108 w 1556"/>
                  <a:gd name="T21" fmla="*/ 383 h 866"/>
                  <a:gd name="T22" fmla="*/ 89 w 1556"/>
                  <a:gd name="T23" fmla="*/ 481 h 866"/>
                  <a:gd name="T24" fmla="*/ 0 w 1556"/>
                  <a:gd name="T25" fmla="*/ 574 h 866"/>
                  <a:gd name="T26" fmla="*/ 16 w 1556"/>
                  <a:gd name="T27" fmla="*/ 597 h 866"/>
                  <a:gd name="T28" fmla="*/ 153 w 1556"/>
                  <a:gd name="T29" fmla="*/ 571 h 866"/>
                  <a:gd name="T30" fmla="*/ 181 w 1556"/>
                  <a:gd name="T31" fmla="*/ 616 h 866"/>
                  <a:gd name="T32" fmla="*/ 125 w 1556"/>
                  <a:gd name="T33" fmla="*/ 681 h 866"/>
                  <a:gd name="T34" fmla="*/ 97 w 1556"/>
                  <a:gd name="T35" fmla="*/ 764 h 866"/>
                  <a:gd name="T36" fmla="*/ 106 w 1556"/>
                  <a:gd name="T37" fmla="*/ 809 h 866"/>
                  <a:gd name="T38" fmla="*/ 171 w 1556"/>
                  <a:gd name="T39" fmla="*/ 812 h 866"/>
                  <a:gd name="T40" fmla="*/ 184 w 1556"/>
                  <a:gd name="T41" fmla="*/ 828 h 866"/>
                  <a:gd name="T42" fmla="*/ 234 w 1556"/>
                  <a:gd name="T43" fmla="*/ 827 h 866"/>
                  <a:gd name="T44" fmla="*/ 297 w 1556"/>
                  <a:gd name="T45" fmla="*/ 802 h 866"/>
                  <a:gd name="T46" fmla="*/ 389 w 1556"/>
                  <a:gd name="T47" fmla="*/ 821 h 866"/>
                  <a:gd name="T48" fmla="*/ 425 w 1556"/>
                  <a:gd name="T49" fmla="*/ 815 h 866"/>
                  <a:gd name="T50" fmla="*/ 497 w 1556"/>
                  <a:gd name="T51" fmla="*/ 856 h 866"/>
                  <a:gd name="T52" fmla="*/ 555 w 1556"/>
                  <a:gd name="T53" fmla="*/ 866 h 866"/>
                  <a:gd name="T54" fmla="*/ 615 w 1556"/>
                  <a:gd name="T55" fmla="*/ 823 h 866"/>
                  <a:gd name="T56" fmla="*/ 601 w 1556"/>
                  <a:gd name="T57" fmla="*/ 699 h 866"/>
                  <a:gd name="T58" fmla="*/ 594 w 1556"/>
                  <a:gd name="T59" fmla="*/ 671 h 866"/>
                  <a:gd name="T60" fmla="*/ 610 w 1556"/>
                  <a:gd name="T61" fmla="*/ 671 h 866"/>
                  <a:gd name="T62" fmla="*/ 683 w 1556"/>
                  <a:gd name="T63" fmla="*/ 736 h 866"/>
                  <a:gd name="T64" fmla="*/ 770 w 1556"/>
                  <a:gd name="T65" fmla="*/ 678 h 866"/>
                  <a:gd name="T66" fmla="*/ 784 w 1556"/>
                  <a:gd name="T67" fmla="*/ 627 h 866"/>
                  <a:gd name="T68" fmla="*/ 837 w 1556"/>
                  <a:gd name="T69" fmla="*/ 589 h 866"/>
                  <a:gd name="T70" fmla="*/ 886 w 1556"/>
                  <a:gd name="T71" fmla="*/ 574 h 866"/>
                  <a:gd name="T72" fmla="*/ 968 w 1556"/>
                  <a:gd name="T73" fmla="*/ 576 h 866"/>
                  <a:gd name="T74" fmla="*/ 1062 w 1556"/>
                  <a:gd name="T75" fmla="*/ 591 h 866"/>
                  <a:gd name="T76" fmla="*/ 1074 w 1556"/>
                  <a:gd name="T77" fmla="*/ 617 h 866"/>
                  <a:gd name="T78" fmla="*/ 975 w 1556"/>
                  <a:gd name="T79" fmla="*/ 680 h 866"/>
                  <a:gd name="T80" fmla="*/ 982 w 1556"/>
                  <a:gd name="T81" fmla="*/ 694 h 866"/>
                  <a:gd name="T82" fmla="*/ 1023 w 1556"/>
                  <a:gd name="T83" fmla="*/ 731 h 866"/>
                  <a:gd name="T84" fmla="*/ 1062 w 1556"/>
                  <a:gd name="T85" fmla="*/ 767 h 866"/>
                  <a:gd name="T86" fmla="*/ 1132 w 1556"/>
                  <a:gd name="T87" fmla="*/ 770 h 866"/>
                  <a:gd name="T88" fmla="*/ 1216 w 1556"/>
                  <a:gd name="T89" fmla="*/ 760 h 866"/>
                  <a:gd name="T90" fmla="*/ 1310 w 1556"/>
                  <a:gd name="T91" fmla="*/ 757 h 866"/>
                  <a:gd name="T92" fmla="*/ 1301 w 1556"/>
                  <a:gd name="T93" fmla="*/ 702 h 866"/>
                  <a:gd name="T94" fmla="*/ 1354 w 1556"/>
                  <a:gd name="T95" fmla="*/ 689 h 866"/>
                  <a:gd name="T96" fmla="*/ 1452 w 1556"/>
                  <a:gd name="T97" fmla="*/ 610 h 866"/>
                  <a:gd name="T98" fmla="*/ 1477 w 1556"/>
                  <a:gd name="T99" fmla="*/ 524 h 866"/>
                  <a:gd name="T100" fmla="*/ 1533 w 1556"/>
                  <a:gd name="T101" fmla="*/ 464 h 866"/>
                  <a:gd name="T102" fmla="*/ 1542 w 1556"/>
                  <a:gd name="T103" fmla="*/ 330 h 866"/>
                  <a:gd name="T104" fmla="*/ 1524 w 1556"/>
                  <a:gd name="T105" fmla="*/ 272 h 866"/>
                  <a:gd name="T106" fmla="*/ 1529 w 1556"/>
                  <a:gd name="T107" fmla="*/ 237 h 866"/>
                  <a:gd name="T108" fmla="*/ 1556 w 1556"/>
                  <a:gd name="T109" fmla="*/ 202 h 866"/>
                  <a:gd name="T110" fmla="*/ 1341 w 1556"/>
                  <a:gd name="T111" fmla="*/ 114 h 866"/>
                  <a:gd name="T112" fmla="*/ 932 w 1556"/>
                  <a:gd name="T113" fmla="*/ 144 h 866"/>
                  <a:gd name="T114" fmla="*/ 782 w 1556"/>
                  <a:gd name="T115" fmla="*/ 142 h 866"/>
                  <a:gd name="T116" fmla="*/ 675 w 1556"/>
                  <a:gd name="T117" fmla="*/ 102 h 866"/>
                  <a:gd name="T118" fmla="*/ 162 w 1556"/>
                  <a:gd name="T119" fmla="*/ 0 h 8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56" h="866">
                    <a:moveTo>
                      <a:pt x="162" y="0"/>
                    </a:moveTo>
                    <a:lnTo>
                      <a:pt x="156" y="62"/>
                    </a:lnTo>
                    <a:lnTo>
                      <a:pt x="194" y="86"/>
                    </a:lnTo>
                    <a:lnTo>
                      <a:pt x="153" y="109"/>
                    </a:lnTo>
                    <a:lnTo>
                      <a:pt x="204" y="175"/>
                    </a:lnTo>
                    <a:lnTo>
                      <a:pt x="148" y="200"/>
                    </a:lnTo>
                    <a:lnTo>
                      <a:pt x="178" y="244"/>
                    </a:lnTo>
                    <a:lnTo>
                      <a:pt x="238" y="251"/>
                    </a:lnTo>
                    <a:lnTo>
                      <a:pt x="234" y="313"/>
                    </a:lnTo>
                    <a:lnTo>
                      <a:pt x="153" y="375"/>
                    </a:lnTo>
                    <a:lnTo>
                      <a:pt x="108" y="383"/>
                    </a:lnTo>
                    <a:lnTo>
                      <a:pt x="89" y="481"/>
                    </a:lnTo>
                    <a:lnTo>
                      <a:pt x="0" y="574"/>
                    </a:lnTo>
                    <a:lnTo>
                      <a:pt x="16" y="597"/>
                    </a:lnTo>
                    <a:lnTo>
                      <a:pt x="153" y="571"/>
                    </a:lnTo>
                    <a:lnTo>
                      <a:pt x="181" y="616"/>
                    </a:lnTo>
                    <a:lnTo>
                      <a:pt x="125" y="681"/>
                    </a:lnTo>
                    <a:lnTo>
                      <a:pt x="97" y="764"/>
                    </a:lnTo>
                    <a:lnTo>
                      <a:pt x="106" y="809"/>
                    </a:lnTo>
                    <a:lnTo>
                      <a:pt x="171" y="812"/>
                    </a:lnTo>
                    <a:lnTo>
                      <a:pt x="184" y="828"/>
                    </a:lnTo>
                    <a:lnTo>
                      <a:pt x="234" y="827"/>
                    </a:lnTo>
                    <a:lnTo>
                      <a:pt x="297" y="802"/>
                    </a:lnTo>
                    <a:lnTo>
                      <a:pt x="389" y="821"/>
                    </a:lnTo>
                    <a:lnTo>
                      <a:pt x="425" y="815"/>
                    </a:lnTo>
                    <a:lnTo>
                      <a:pt x="497" y="856"/>
                    </a:lnTo>
                    <a:lnTo>
                      <a:pt x="555" y="866"/>
                    </a:lnTo>
                    <a:lnTo>
                      <a:pt x="615" y="823"/>
                    </a:lnTo>
                    <a:lnTo>
                      <a:pt x="601" y="699"/>
                    </a:lnTo>
                    <a:lnTo>
                      <a:pt x="594" y="671"/>
                    </a:lnTo>
                    <a:lnTo>
                      <a:pt x="610" y="671"/>
                    </a:lnTo>
                    <a:lnTo>
                      <a:pt x="683" y="736"/>
                    </a:lnTo>
                    <a:lnTo>
                      <a:pt x="770" y="678"/>
                    </a:lnTo>
                    <a:lnTo>
                      <a:pt x="784" y="627"/>
                    </a:lnTo>
                    <a:lnTo>
                      <a:pt x="837" y="589"/>
                    </a:lnTo>
                    <a:lnTo>
                      <a:pt x="886" y="574"/>
                    </a:lnTo>
                    <a:lnTo>
                      <a:pt x="968" y="576"/>
                    </a:lnTo>
                    <a:lnTo>
                      <a:pt x="1062" y="591"/>
                    </a:lnTo>
                    <a:lnTo>
                      <a:pt x="1074" y="617"/>
                    </a:lnTo>
                    <a:lnTo>
                      <a:pt x="975" y="680"/>
                    </a:lnTo>
                    <a:lnTo>
                      <a:pt x="982" y="694"/>
                    </a:lnTo>
                    <a:lnTo>
                      <a:pt x="1023" y="731"/>
                    </a:lnTo>
                    <a:lnTo>
                      <a:pt x="1062" y="767"/>
                    </a:lnTo>
                    <a:lnTo>
                      <a:pt x="1132" y="770"/>
                    </a:lnTo>
                    <a:lnTo>
                      <a:pt x="1216" y="760"/>
                    </a:lnTo>
                    <a:lnTo>
                      <a:pt x="1310" y="757"/>
                    </a:lnTo>
                    <a:lnTo>
                      <a:pt x="1301" y="702"/>
                    </a:lnTo>
                    <a:lnTo>
                      <a:pt x="1354" y="689"/>
                    </a:lnTo>
                    <a:lnTo>
                      <a:pt x="1452" y="610"/>
                    </a:lnTo>
                    <a:lnTo>
                      <a:pt x="1477" y="524"/>
                    </a:lnTo>
                    <a:lnTo>
                      <a:pt x="1533" y="464"/>
                    </a:lnTo>
                    <a:lnTo>
                      <a:pt x="1542" y="330"/>
                    </a:lnTo>
                    <a:lnTo>
                      <a:pt x="1524" y="272"/>
                    </a:lnTo>
                    <a:lnTo>
                      <a:pt x="1529" y="237"/>
                    </a:lnTo>
                    <a:lnTo>
                      <a:pt x="1556" y="202"/>
                    </a:lnTo>
                    <a:lnTo>
                      <a:pt x="1341" y="114"/>
                    </a:lnTo>
                    <a:lnTo>
                      <a:pt x="932" y="144"/>
                    </a:lnTo>
                    <a:lnTo>
                      <a:pt x="782" y="142"/>
                    </a:lnTo>
                    <a:lnTo>
                      <a:pt x="675" y="102"/>
                    </a:lnTo>
                    <a:lnTo>
                      <a:pt x="162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05" name="Freeform 45"/>
              <p:cNvSpPr>
                <a:spLocks noChangeAspect="1"/>
              </p:cNvSpPr>
              <p:nvPr/>
            </p:nvSpPr>
            <p:spPr bwMode="auto">
              <a:xfrm>
                <a:off x="6199" y="55"/>
                <a:ext cx="90" cy="97"/>
              </a:xfrm>
              <a:custGeom>
                <a:avLst/>
                <a:gdLst>
                  <a:gd name="T0" fmla="*/ 31 w 538"/>
                  <a:gd name="T1" fmla="*/ 121 h 582"/>
                  <a:gd name="T2" fmla="*/ 88 w 538"/>
                  <a:gd name="T3" fmla="*/ 89 h 582"/>
                  <a:gd name="T4" fmla="*/ 98 w 538"/>
                  <a:gd name="T5" fmla="*/ 31 h 582"/>
                  <a:gd name="T6" fmla="*/ 135 w 538"/>
                  <a:gd name="T7" fmla="*/ 35 h 582"/>
                  <a:gd name="T8" fmla="*/ 163 w 538"/>
                  <a:gd name="T9" fmla="*/ 58 h 582"/>
                  <a:gd name="T10" fmla="*/ 202 w 538"/>
                  <a:gd name="T11" fmla="*/ 49 h 582"/>
                  <a:gd name="T12" fmla="*/ 246 w 538"/>
                  <a:gd name="T13" fmla="*/ 7 h 582"/>
                  <a:gd name="T14" fmla="*/ 294 w 538"/>
                  <a:gd name="T15" fmla="*/ 0 h 582"/>
                  <a:gd name="T16" fmla="*/ 538 w 538"/>
                  <a:gd name="T17" fmla="*/ 276 h 582"/>
                  <a:gd name="T18" fmla="*/ 467 w 538"/>
                  <a:gd name="T19" fmla="*/ 379 h 582"/>
                  <a:gd name="T20" fmla="*/ 450 w 538"/>
                  <a:gd name="T21" fmla="*/ 422 h 582"/>
                  <a:gd name="T22" fmla="*/ 453 w 538"/>
                  <a:gd name="T23" fmla="*/ 567 h 582"/>
                  <a:gd name="T24" fmla="*/ 195 w 538"/>
                  <a:gd name="T25" fmla="*/ 582 h 582"/>
                  <a:gd name="T26" fmla="*/ 0 w 538"/>
                  <a:gd name="T27" fmla="*/ 550 h 582"/>
                  <a:gd name="T28" fmla="*/ 79 w 538"/>
                  <a:gd name="T29" fmla="*/ 348 h 582"/>
                  <a:gd name="T30" fmla="*/ 31 w 538"/>
                  <a:gd name="T31" fmla="*/ 121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38" h="582">
                    <a:moveTo>
                      <a:pt x="31" y="121"/>
                    </a:moveTo>
                    <a:lnTo>
                      <a:pt x="88" y="89"/>
                    </a:lnTo>
                    <a:lnTo>
                      <a:pt x="98" y="31"/>
                    </a:lnTo>
                    <a:lnTo>
                      <a:pt x="135" y="35"/>
                    </a:lnTo>
                    <a:lnTo>
                      <a:pt x="163" y="58"/>
                    </a:lnTo>
                    <a:lnTo>
                      <a:pt x="202" y="49"/>
                    </a:lnTo>
                    <a:lnTo>
                      <a:pt x="246" y="7"/>
                    </a:lnTo>
                    <a:lnTo>
                      <a:pt x="294" y="0"/>
                    </a:lnTo>
                    <a:lnTo>
                      <a:pt x="538" y="276"/>
                    </a:lnTo>
                    <a:lnTo>
                      <a:pt x="467" y="379"/>
                    </a:lnTo>
                    <a:lnTo>
                      <a:pt x="450" y="422"/>
                    </a:lnTo>
                    <a:lnTo>
                      <a:pt x="453" y="567"/>
                    </a:lnTo>
                    <a:lnTo>
                      <a:pt x="195" y="582"/>
                    </a:lnTo>
                    <a:lnTo>
                      <a:pt x="0" y="550"/>
                    </a:lnTo>
                    <a:lnTo>
                      <a:pt x="79" y="348"/>
                    </a:lnTo>
                    <a:lnTo>
                      <a:pt x="31" y="12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06" name="Freeform 46"/>
              <p:cNvSpPr>
                <a:spLocks noChangeAspect="1"/>
              </p:cNvSpPr>
              <p:nvPr/>
            </p:nvSpPr>
            <p:spPr bwMode="auto">
              <a:xfrm>
                <a:off x="6199" y="55"/>
                <a:ext cx="90" cy="97"/>
              </a:xfrm>
              <a:custGeom>
                <a:avLst/>
                <a:gdLst>
                  <a:gd name="T0" fmla="*/ 31 w 538"/>
                  <a:gd name="T1" fmla="*/ 121 h 582"/>
                  <a:gd name="T2" fmla="*/ 88 w 538"/>
                  <a:gd name="T3" fmla="*/ 89 h 582"/>
                  <a:gd name="T4" fmla="*/ 98 w 538"/>
                  <a:gd name="T5" fmla="*/ 31 h 582"/>
                  <a:gd name="T6" fmla="*/ 135 w 538"/>
                  <a:gd name="T7" fmla="*/ 35 h 582"/>
                  <a:gd name="T8" fmla="*/ 163 w 538"/>
                  <a:gd name="T9" fmla="*/ 58 h 582"/>
                  <a:gd name="T10" fmla="*/ 202 w 538"/>
                  <a:gd name="T11" fmla="*/ 49 h 582"/>
                  <a:gd name="T12" fmla="*/ 246 w 538"/>
                  <a:gd name="T13" fmla="*/ 7 h 582"/>
                  <a:gd name="T14" fmla="*/ 294 w 538"/>
                  <a:gd name="T15" fmla="*/ 0 h 582"/>
                  <a:gd name="T16" fmla="*/ 538 w 538"/>
                  <a:gd name="T17" fmla="*/ 276 h 582"/>
                  <a:gd name="T18" fmla="*/ 467 w 538"/>
                  <a:gd name="T19" fmla="*/ 379 h 582"/>
                  <a:gd name="T20" fmla="*/ 450 w 538"/>
                  <a:gd name="T21" fmla="*/ 422 h 582"/>
                  <a:gd name="T22" fmla="*/ 453 w 538"/>
                  <a:gd name="T23" fmla="*/ 567 h 582"/>
                  <a:gd name="T24" fmla="*/ 195 w 538"/>
                  <a:gd name="T25" fmla="*/ 582 h 582"/>
                  <a:gd name="T26" fmla="*/ 0 w 538"/>
                  <a:gd name="T27" fmla="*/ 550 h 582"/>
                  <a:gd name="T28" fmla="*/ 79 w 538"/>
                  <a:gd name="T29" fmla="*/ 348 h 582"/>
                  <a:gd name="T30" fmla="*/ 31 w 538"/>
                  <a:gd name="T31" fmla="*/ 121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38" h="582">
                    <a:moveTo>
                      <a:pt x="31" y="121"/>
                    </a:moveTo>
                    <a:lnTo>
                      <a:pt x="88" y="89"/>
                    </a:lnTo>
                    <a:lnTo>
                      <a:pt x="98" y="31"/>
                    </a:lnTo>
                    <a:lnTo>
                      <a:pt x="135" y="35"/>
                    </a:lnTo>
                    <a:lnTo>
                      <a:pt x="163" y="58"/>
                    </a:lnTo>
                    <a:lnTo>
                      <a:pt x="202" y="49"/>
                    </a:lnTo>
                    <a:lnTo>
                      <a:pt x="246" y="7"/>
                    </a:lnTo>
                    <a:lnTo>
                      <a:pt x="294" y="0"/>
                    </a:lnTo>
                    <a:lnTo>
                      <a:pt x="538" y="276"/>
                    </a:lnTo>
                    <a:lnTo>
                      <a:pt x="467" y="379"/>
                    </a:lnTo>
                    <a:lnTo>
                      <a:pt x="450" y="422"/>
                    </a:lnTo>
                    <a:lnTo>
                      <a:pt x="453" y="567"/>
                    </a:lnTo>
                    <a:lnTo>
                      <a:pt x="195" y="582"/>
                    </a:lnTo>
                    <a:lnTo>
                      <a:pt x="0" y="550"/>
                    </a:lnTo>
                    <a:lnTo>
                      <a:pt x="79" y="348"/>
                    </a:lnTo>
                    <a:lnTo>
                      <a:pt x="31" y="12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07" name="Freeform 47"/>
              <p:cNvSpPr>
                <a:spLocks noChangeAspect="1"/>
              </p:cNvSpPr>
              <p:nvPr/>
            </p:nvSpPr>
            <p:spPr bwMode="auto">
              <a:xfrm>
                <a:off x="7003" y="1155"/>
                <a:ext cx="277" cy="264"/>
              </a:xfrm>
              <a:custGeom>
                <a:avLst/>
                <a:gdLst>
                  <a:gd name="T0" fmla="*/ 1578 w 1662"/>
                  <a:gd name="T1" fmla="*/ 1007 h 1578"/>
                  <a:gd name="T2" fmla="*/ 1549 w 1662"/>
                  <a:gd name="T3" fmla="*/ 1115 h 1578"/>
                  <a:gd name="T4" fmla="*/ 1628 w 1662"/>
                  <a:gd name="T5" fmla="*/ 1142 h 1578"/>
                  <a:gd name="T6" fmla="*/ 1581 w 1662"/>
                  <a:gd name="T7" fmla="*/ 1206 h 1578"/>
                  <a:gd name="T8" fmla="*/ 1607 w 1662"/>
                  <a:gd name="T9" fmla="*/ 1316 h 1578"/>
                  <a:gd name="T10" fmla="*/ 1528 w 1662"/>
                  <a:gd name="T11" fmla="*/ 1470 h 1578"/>
                  <a:gd name="T12" fmla="*/ 952 w 1662"/>
                  <a:gd name="T13" fmla="*/ 1357 h 1578"/>
                  <a:gd name="T14" fmla="*/ 862 w 1662"/>
                  <a:gd name="T15" fmla="*/ 1374 h 1578"/>
                  <a:gd name="T16" fmla="*/ 790 w 1662"/>
                  <a:gd name="T17" fmla="*/ 1193 h 1578"/>
                  <a:gd name="T18" fmla="*/ 914 w 1662"/>
                  <a:gd name="T19" fmla="*/ 1077 h 1578"/>
                  <a:gd name="T20" fmla="*/ 730 w 1662"/>
                  <a:gd name="T21" fmla="*/ 993 h 1578"/>
                  <a:gd name="T22" fmla="*/ 744 w 1662"/>
                  <a:gd name="T23" fmla="*/ 924 h 1578"/>
                  <a:gd name="T24" fmla="*/ 649 w 1662"/>
                  <a:gd name="T25" fmla="*/ 971 h 1578"/>
                  <a:gd name="T26" fmla="*/ 533 w 1662"/>
                  <a:gd name="T27" fmla="*/ 916 h 1578"/>
                  <a:gd name="T28" fmla="*/ 469 w 1662"/>
                  <a:gd name="T29" fmla="*/ 933 h 1578"/>
                  <a:gd name="T30" fmla="*/ 403 w 1662"/>
                  <a:gd name="T31" fmla="*/ 893 h 1578"/>
                  <a:gd name="T32" fmla="*/ 277 w 1662"/>
                  <a:gd name="T33" fmla="*/ 953 h 1578"/>
                  <a:gd name="T34" fmla="*/ 148 w 1662"/>
                  <a:gd name="T35" fmla="*/ 1002 h 1578"/>
                  <a:gd name="T36" fmla="*/ 254 w 1662"/>
                  <a:gd name="T37" fmla="*/ 835 h 1578"/>
                  <a:gd name="T38" fmla="*/ 349 w 1662"/>
                  <a:gd name="T39" fmla="*/ 694 h 1578"/>
                  <a:gd name="T40" fmla="*/ 372 w 1662"/>
                  <a:gd name="T41" fmla="*/ 593 h 1578"/>
                  <a:gd name="T42" fmla="*/ 409 w 1662"/>
                  <a:gd name="T43" fmla="*/ 561 h 1578"/>
                  <a:gd name="T44" fmla="*/ 297 w 1662"/>
                  <a:gd name="T45" fmla="*/ 498 h 1578"/>
                  <a:gd name="T46" fmla="*/ 127 w 1662"/>
                  <a:gd name="T47" fmla="*/ 383 h 1578"/>
                  <a:gd name="T48" fmla="*/ 110 w 1662"/>
                  <a:gd name="T49" fmla="*/ 307 h 1578"/>
                  <a:gd name="T50" fmla="*/ 66 w 1662"/>
                  <a:gd name="T51" fmla="*/ 250 h 1578"/>
                  <a:gd name="T52" fmla="*/ 20 w 1662"/>
                  <a:gd name="T53" fmla="*/ 112 h 1578"/>
                  <a:gd name="T54" fmla="*/ 32 w 1662"/>
                  <a:gd name="T55" fmla="*/ 42 h 1578"/>
                  <a:gd name="T56" fmla="*/ 132 w 1662"/>
                  <a:gd name="T57" fmla="*/ 89 h 1578"/>
                  <a:gd name="T58" fmla="*/ 268 w 1662"/>
                  <a:gd name="T59" fmla="*/ 135 h 1578"/>
                  <a:gd name="T60" fmla="*/ 311 w 1662"/>
                  <a:gd name="T61" fmla="*/ 112 h 1578"/>
                  <a:gd name="T62" fmla="*/ 395 w 1662"/>
                  <a:gd name="T63" fmla="*/ 118 h 1578"/>
                  <a:gd name="T64" fmla="*/ 481 w 1662"/>
                  <a:gd name="T65" fmla="*/ 36 h 1578"/>
                  <a:gd name="T66" fmla="*/ 559 w 1662"/>
                  <a:gd name="T67" fmla="*/ 184 h 1578"/>
                  <a:gd name="T68" fmla="*/ 778 w 1662"/>
                  <a:gd name="T69" fmla="*/ 409 h 1578"/>
                  <a:gd name="T70" fmla="*/ 842 w 1662"/>
                  <a:gd name="T71" fmla="*/ 399 h 1578"/>
                  <a:gd name="T72" fmla="*/ 1081 w 1662"/>
                  <a:gd name="T73" fmla="*/ 525 h 1578"/>
                  <a:gd name="T74" fmla="*/ 1447 w 1662"/>
                  <a:gd name="T75" fmla="*/ 512 h 1578"/>
                  <a:gd name="T76" fmla="*/ 1591 w 1662"/>
                  <a:gd name="T77" fmla="*/ 692 h 1578"/>
                  <a:gd name="T78" fmla="*/ 1622 w 1662"/>
                  <a:gd name="T79" fmla="*/ 806 h 15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662" h="1578">
                    <a:moveTo>
                      <a:pt x="1662" y="826"/>
                    </a:moveTo>
                    <a:lnTo>
                      <a:pt x="1578" y="1007"/>
                    </a:lnTo>
                    <a:lnTo>
                      <a:pt x="1551" y="1049"/>
                    </a:lnTo>
                    <a:lnTo>
                      <a:pt x="1549" y="1115"/>
                    </a:lnTo>
                    <a:lnTo>
                      <a:pt x="1578" y="1147"/>
                    </a:lnTo>
                    <a:lnTo>
                      <a:pt x="1628" y="1142"/>
                    </a:lnTo>
                    <a:lnTo>
                      <a:pt x="1615" y="1182"/>
                    </a:lnTo>
                    <a:lnTo>
                      <a:pt x="1581" y="1206"/>
                    </a:lnTo>
                    <a:lnTo>
                      <a:pt x="1570" y="1274"/>
                    </a:lnTo>
                    <a:lnTo>
                      <a:pt x="1607" y="1316"/>
                    </a:lnTo>
                    <a:lnTo>
                      <a:pt x="1578" y="1499"/>
                    </a:lnTo>
                    <a:lnTo>
                      <a:pt x="1528" y="1470"/>
                    </a:lnTo>
                    <a:lnTo>
                      <a:pt x="1343" y="1578"/>
                    </a:lnTo>
                    <a:lnTo>
                      <a:pt x="952" y="1357"/>
                    </a:lnTo>
                    <a:lnTo>
                      <a:pt x="888" y="1377"/>
                    </a:lnTo>
                    <a:lnTo>
                      <a:pt x="862" y="1374"/>
                    </a:lnTo>
                    <a:lnTo>
                      <a:pt x="772" y="1282"/>
                    </a:lnTo>
                    <a:lnTo>
                      <a:pt x="790" y="1193"/>
                    </a:lnTo>
                    <a:lnTo>
                      <a:pt x="828" y="1187"/>
                    </a:lnTo>
                    <a:lnTo>
                      <a:pt x="914" y="1077"/>
                    </a:lnTo>
                    <a:lnTo>
                      <a:pt x="750" y="1028"/>
                    </a:lnTo>
                    <a:lnTo>
                      <a:pt x="730" y="993"/>
                    </a:lnTo>
                    <a:lnTo>
                      <a:pt x="746" y="979"/>
                    </a:lnTo>
                    <a:lnTo>
                      <a:pt x="744" y="924"/>
                    </a:lnTo>
                    <a:lnTo>
                      <a:pt x="695" y="919"/>
                    </a:lnTo>
                    <a:lnTo>
                      <a:pt x="649" y="971"/>
                    </a:lnTo>
                    <a:lnTo>
                      <a:pt x="617" y="968"/>
                    </a:lnTo>
                    <a:lnTo>
                      <a:pt x="533" y="916"/>
                    </a:lnTo>
                    <a:lnTo>
                      <a:pt x="491" y="907"/>
                    </a:lnTo>
                    <a:lnTo>
                      <a:pt x="469" y="933"/>
                    </a:lnTo>
                    <a:lnTo>
                      <a:pt x="447" y="924"/>
                    </a:lnTo>
                    <a:lnTo>
                      <a:pt x="403" y="893"/>
                    </a:lnTo>
                    <a:lnTo>
                      <a:pt x="317" y="896"/>
                    </a:lnTo>
                    <a:lnTo>
                      <a:pt x="277" y="953"/>
                    </a:lnTo>
                    <a:lnTo>
                      <a:pt x="248" y="942"/>
                    </a:lnTo>
                    <a:lnTo>
                      <a:pt x="148" y="1002"/>
                    </a:lnTo>
                    <a:lnTo>
                      <a:pt x="156" y="898"/>
                    </a:lnTo>
                    <a:lnTo>
                      <a:pt x="254" y="835"/>
                    </a:lnTo>
                    <a:lnTo>
                      <a:pt x="300" y="786"/>
                    </a:lnTo>
                    <a:lnTo>
                      <a:pt x="349" y="694"/>
                    </a:lnTo>
                    <a:lnTo>
                      <a:pt x="343" y="639"/>
                    </a:lnTo>
                    <a:lnTo>
                      <a:pt x="372" y="593"/>
                    </a:lnTo>
                    <a:lnTo>
                      <a:pt x="459" y="576"/>
                    </a:lnTo>
                    <a:lnTo>
                      <a:pt x="409" y="561"/>
                    </a:lnTo>
                    <a:lnTo>
                      <a:pt x="357" y="492"/>
                    </a:lnTo>
                    <a:lnTo>
                      <a:pt x="297" y="498"/>
                    </a:lnTo>
                    <a:lnTo>
                      <a:pt x="251" y="441"/>
                    </a:lnTo>
                    <a:lnTo>
                      <a:pt x="127" y="383"/>
                    </a:lnTo>
                    <a:lnTo>
                      <a:pt x="130" y="349"/>
                    </a:lnTo>
                    <a:lnTo>
                      <a:pt x="110" y="307"/>
                    </a:lnTo>
                    <a:lnTo>
                      <a:pt x="106" y="277"/>
                    </a:lnTo>
                    <a:lnTo>
                      <a:pt x="66" y="250"/>
                    </a:lnTo>
                    <a:lnTo>
                      <a:pt x="26" y="164"/>
                    </a:lnTo>
                    <a:lnTo>
                      <a:pt x="20" y="112"/>
                    </a:lnTo>
                    <a:lnTo>
                      <a:pt x="0" y="52"/>
                    </a:lnTo>
                    <a:lnTo>
                      <a:pt x="32" y="42"/>
                    </a:lnTo>
                    <a:lnTo>
                      <a:pt x="58" y="0"/>
                    </a:lnTo>
                    <a:lnTo>
                      <a:pt x="132" y="89"/>
                    </a:lnTo>
                    <a:lnTo>
                      <a:pt x="192" y="118"/>
                    </a:lnTo>
                    <a:lnTo>
                      <a:pt x="268" y="135"/>
                    </a:lnTo>
                    <a:lnTo>
                      <a:pt x="286" y="112"/>
                    </a:lnTo>
                    <a:lnTo>
                      <a:pt x="311" y="112"/>
                    </a:lnTo>
                    <a:lnTo>
                      <a:pt x="337" y="141"/>
                    </a:lnTo>
                    <a:lnTo>
                      <a:pt x="395" y="118"/>
                    </a:lnTo>
                    <a:lnTo>
                      <a:pt x="429" y="28"/>
                    </a:lnTo>
                    <a:lnTo>
                      <a:pt x="481" y="36"/>
                    </a:lnTo>
                    <a:lnTo>
                      <a:pt x="501" y="152"/>
                    </a:lnTo>
                    <a:lnTo>
                      <a:pt x="559" y="184"/>
                    </a:lnTo>
                    <a:lnTo>
                      <a:pt x="551" y="325"/>
                    </a:lnTo>
                    <a:lnTo>
                      <a:pt x="778" y="409"/>
                    </a:lnTo>
                    <a:lnTo>
                      <a:pt x="798" y="395"/>
                    </a:lnTo>
                    <a:lnTo>
                      <a:pt x="842" y="399"/>
                    </a:lnTo>
                    <a:lnTo>
                      <a:pt x="1000" y="489"/>
                    </a:lnTo>
                    <a:lnTo>
                      <a:pt x="1081" y="525"/>
                    </a:lnTo>
                    <a:lnTo>
                      <a:pt x="1193" y="587"/>
                    </a:lnTo>
                    <a:lnTo>
                      <a:pt x="1447" y="512"/>
                    </a:lnTo>
                    <a:lnTo>
                      <a:pt x="1586" y="634"/>
                    </a:lnTo>
                    <a:lnTo>
                      <a:pt x="1591" y="692"/>
                    </a:lnTo>
                    <a:lnTo>
                      <a:pt x="1640" y="728"/>
                    </a:lnTo>
                    <a:lnTo>
                      <a:pt x="1622" y="806"/>
                    </a:lnTo>
                    <a:lnTo>
                      <a:pt x="1662" y="82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08" name="Freeform 48"/>
              <p:cNvSpPr>
                <a:spLocks noChangeAspect="1"/>
              </p:cNvSpPr>
              <p:nvPr/>
            </p:nvSpPr>
            <p:spPr bwMode="auto">
              <a:xfrm>
                <a:off x="7003" y="1155"/>
                <a:ext cx="277" cy="264"/>
              </a:xfrm>
              <a:custGeom>
                <a:avLst/>
                <a:gdLst>
                  <a:gd name="T0" fmla="*/ 1578 w 1662"/>
                  <a:gd name="T1" fmla="*/ 1007 h 1578"/>
                  <a:gd name="T2" fmla="*/ 1549 w 1662"/>
                  <a:gd name="T3" fmla="*/ 1115 h 1578"/>
                  <a:gd name="T4" fmla="*/ 1628 w 1662"/>
                  <a:gd name="T5" fmla="*/ 1142 h 1578"/>
                  <a:gd name="T6" fmla="*/ 1581 w 1662"/>
                  <a:gd name="T7" fmla="*/ 1206 h 1578"/>
                  <a:gd name="T8" fmla="*/ 1607 w 1662"/>
                  <a:gd name="T9" fmla="*/ 1316 h 1578"/>
                  <a:gd name="T10" fmla="*/ 1528 w 1662"/>
                  <a:gd name="T11" fmla="*/ 1470 h 1578"/>
                  <a:gd name="T12" fmla="*/ 952 w 1662"/>
                  <a:gd name="T13" fmla="*/ 1357 h 1578"/>
                  <a:gd name="T14" fmla="*/ 862 w 1662"/>
                  <a:gd name="T15" fmla="*/ 1374 h 1578"/>
                  <a:gd name="T16" fmla="*/ 790 w 1662"/>
                  <a:gd name="T17" fmla="*/ 1193 h 1578"/>
                  <a:gd name="T18" fmla="*/ 914 w 1662"/>
                  <a:gd name="T19" fmla="*/ 1077 h 1578"/>
                  <a:gd name="T20" fmla="*/ 730 w 1662"/>
                  <a:gd name="T21" fmla="*/ 993 h 1578"/>
                  <a:gd name="T22" fmla="*/ 744 w 1662"/>
                  <a:gd name="T23" fmla="*/ 924 h 1578"/>
                  <a:gd name="T24" fmla="*/ 649 w 1662"/>
                  <a:gd name="T25" fmla="*/ 971 h 1578"/>
                  <a:gd name="T26" fmla="*/ 533 w 1662"/>
                  <a:gd name="T27" fmla="*/ 916 h 1578"/>
                  <a:gd name="T28" fmla="*/ 469 w 1662"/>
                  <a:gd name="T29" fmla="*/ 933 h 1578"/>
                  <a:gd name="T30" fmla="*/ 403 w 1662"/>
                  <a:gd name="T31" fmla="*/ 893 h 1578"/>
                  <a:gd name="T32" fmla="*/ 277 w 1662"/>
                  <a:gd name="T33" fmla="*/ 953 h 1578"/>
                  <a:gd name="T34" fmla="*/ 148 w 1662"/>
                  <a:gd name="T35" fmla="*/ 1002 h 1578"/>
                  <a:gd name="T36" fmla="*/ 254 w 1662"/>
                  <a:gd name="T37" fmla="*/ 835 h 1578"/>
                  <a:gd name="T38" fmla="*/ 349 w 1662"/>
                  <a:gd name="T39" fmla="*/ 694 h 1578"/>
                  <a:gd name="T40" fmla="*/ 372 w 1662"/>
                  <a:gd name="T41" fmla="*/ 593 h 1578"/>
                  <a:gd name="T42" fmla="*/ 409 w 1662"/>
                  <a:gd name="T43" fmla="*/ 561 h 1578"/>
                  <a:gd name="T44" fmla="*/ 297 w 1662"/>
                  <a:gd name="T45" fmla="*/ 498 h 1578"/>
                  <a:gd name="T46" fmla="*/ 127 w 1662"/>
                  <a:gd name="T47" fmla="*/ 383 h 1578"/>
                  <a:gd name="T48" fmla="*/ 110 w 1662"/>
                  <a:gd name="T49" fmla="*/ 307 h 1578"/>
                  <a:gd name="T50" fmla="*/ 66 w 1662"/>
                  <a:gd name="T51" fmla="*/ 250 h 1578"/>
                  <a:gd name="T52" fmla="*/ 20 w 1662"/>
                  <a:gd name="T53" fmla="*/ 112 h 1578"/>
                  <a:gd name="T54" fmla="*/ 32 w 1662"/>
                  <a:gd name="T55" fmla="*/ 42 h 1578"/>
                  <a:gd name="T56" fmla="*/ 132 w 1662"/>
                  <a:gd name="T57" fmla="*/ 89 h 1578"/>
                  <a:gd name="T58" fmla="*/ 268 w 1662"/>
                  <a:gd name="T59" fmla="*/ 135 h 1578"/>
                  <a:gd name="T60" fmla="*/ 311 w 1662"/>
                  <a:gd name="T61" fmla="*/ 112 h 1578"/>
                  <a:gd name="T62" fmla="*/ 395 w 1662"/>
                  <a:gd name="T63" fmla="*/ 118 h 1578"/>
                  <a:gd name="T64" fmla="*/ 481 w 1662"/>
                  <a:gd name="T65" fmla="*/ 36 h 1578"/>
                  <a:gd name="T66" fmla="*/ 559 w 1662"/>
                  <a:gd name="T67" fmla="*/ 184 h 1578"/>
                  <a:gd name="T68" fmla="*/ 778 w 1662"/>
                  <a:gd name="T69" fmla="*/ 409 h 1578"/>
                  <a:gd name="T70" fmla="*/ 842 w 1662"/>
                  <a:gd name="T71" fmla="*/ 399 h 1578"/>
                  <a:gd name="T72" fmla="*/ 1081 w 1662"/>
                  <a:gd name="T73" fmla="*/ 525 h 1578"/>
                  <a:gd name="T74" fmla="*/ 1447 w 1662"/>
                  <a:gd name="T75" fmla="*/ 512 h 1578"/>
                  <a:gd name="T76" fmla="*/ 1591 w 1662"/>
                  <a:gd name="T77" fmla="*/ 692 h 1578"/>
                  <a:gd name="T78" fmla="*/ 1622 w 1662"/>
                  <a:gd name="T79" fmla="*/ 806 h 15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662" h="1578">
                    <a:moveTo>
                      <a:pt x="1662" y="826"/>
                    </a:moveTo>
                    <a:lnTo>
                      <a:pt x="1578" y="1007"/>
                    </a:lnTo>
                    <a:lnTo>
                      <a:pt x="1551" y="1049"/>
                    </a:lnTo>
                    <a:lnTo>
                      <a:pt x="1549" y="1115"/>
                    </a:lnTo>
                    <a:lnTo>
                      <a:pt x="1578" y="1147"/>
                    </a:lnTo>
                    <a:lnTo>
                      <a:pt x="1628" y="1142"/>
                    </a:lnTo>
                    <a:lnTo>
                      <a:pt x="1615" y="1182"/>
                    </a:lnTo>
                    <a:lnTo>
                      <a:pt x="1581" y="1206"/>
                    </a:lnTo>
                    <a:lnTo>
                      <a:pt x="1570" y="1274"/>
                    </a:lnTo>
                    <a:lnTo>
                      <a:pt x="1607" y="1316"/>
                    </a:lnTo>
                    <a:lnTo>
                      <a:pt x="1578" y="1499"/>
                    </a:lnTo>
                    <a:lnTo>
                      <a:pt x="1528" y="1470"/>
                    </a:lnTo>
                    <a:lnTo>
                      <a:pt x="1343" y="1578"/>
                    </a:lnTo>
                    <a:lnTo>
                      <a:pt x="952" y="1357"/>
                    </a:lnTo>
                    <a:lnTo>
                      <a:pt x="888" y="1377"/>
                    </a:lnTo>
                    <a:lnTo>
                      <a:pt x="862" y="1374"/>
                    </a:lnTo>
                    <a:lnTo>
                      <a:pt x="772" y="1282"/>
                    </a:lnTo>
                    <a:lnTo>
                      <a:pt x="790" y="1193"/>
                    </a:lnTo>
                    <a:lnTo>
                      <a:pt x="828" y="1187"/>
                    </a:lnTo>
                    <a:lnTo>
                      <a:pt x="914" y="1077"/>
                    </a:lnTo>
                    <a:lnTo>
                      <a:pt x="750" y="1028"/>
                    </a:lnTo>
                    <a:lnTo>
                      <a:pt x="730" y="993"/>
                    </a:lnTo>
                    <a:lnTo>
                      <a:pt x="746" y="979"/>
                    </a:lnTo>
                    <a:lnTo>
                      <a:pt x="744" y="924"/>
                    </a:lnTo>
                    <a:lnTo>
                      <a:pt x="695" y="919"/>
                    </a:lnTo>
                    <a:lnTo>
                      <a:pt x="649" y="971"/>
                    </a:lnTo>
                    <a:lnTo>
                      <a:pt x="617" y="968"/>
                    </a:lnTo>
                    <a:lnTo>
                      <a:pt x="533" y="916"/>
                    </a:lnTo>
                    <a:lnTo>
                      <a:pt x="491" y="907"/>
                    </a:lnTo>
                    <a:lnTo>
                      <a:pt x="469" y="933"/>
                    </a:lnTo>
                    <a:lnTo>
                      <a:pt x="447" y="924"/>
                    </a:lnTo>
                    <a:lnTo>
                      <a:pt x="403" y="893"/>
                    </a:lnTo>
                    <a:lnTo>
                      <a:pt x="317" y="896"/>
                    </a:lnTo>
                    <a:lnTo>
                      <a:pt x="277" y="953"/>
                    </a:lnTo>
                    <a:lnTo>
                      <a:pt x="248" y="942"/>
                    </a:lnTo>
                    <a:lnTo>
                      <a:pt x="148" y="1002"/>
                    </a:lnTo>
                    <a:lnTo>
                      <a:pt x="156" y="898"/>
                    </a:lnTo>
                    <a:lnTo>
                      <a:pt x="254" y="835"/>
                    </a:lnTo>
                    <a:lnTo>
                      <a:pt x="300" y="786"/>
                    </a:lnTo>
                    <a:lnTo>
                      <a:pt x="349" y="694"/>
                    </a:lnTo>
                    <a:lnTo>
                      <a:pt x="343" y="639"/>
                    </a:lnTo>
                    <a:lnTo>
                      <a:pt x="372" y="593"/>
                    </a:lnTo>
                    <a:lnTo>
                      <a:pt x="459" y="576"/>
                    </a:lnTo>
                    <a:lnTo>
                      <a:pt x="409" y="561"/>
                    </a:lnTo>
                    <a:lnTo>
                      <a:pt x="357" y="492"/>
                    </a:lnTo>
                    <a:lnTo>
                      <a:pt x="297" y="498"/>
                    </a:lnTo>
                    <a:lnTo>
                      <a:pt x="251" y="441"/>
                    </a:lnTo>
                    <a:lnTo>
                      <a:pt x="127" y="383"/>
                    </a:lnTo>
                    <a:lnTo>
                      <a:pt x="130" y="349"/>
                    </a:lnTo>
                    <a:lnTo>
                      <a:pt x="110" y="307"/>
                    </a:lnTo>
                    <a:lnTo>
                      <a:pt x="106" y="277"/>
                    </a:lnTo>
                    <a:lnTo>
                      <a:pt x="66" y="250"/>
                    </a:lnTo>
                    <a:lnTo>
                      <a:pt x="26" y="164"/>
                    </a:lnTo>
                    <a:lnTo>
                      <a:pt x="20" y="112"/>
                    </a:lnTo>
                    <a:lnTo>
                      <a:pt x="0" y="52"/>
                    </a:lnTo>
                    <a:lnTo>
                      <a:pt x="32" y="42"/>
                    </a:lnTo>
                    <a:lnTo>
                      <a:pt x="58" y="0"/>
                    </a:lnTo>
                    <a:lnTo>
                      <a:pt x="132" y="89"/>
                    </a:lnTo>
                    <a:lnTo>
                      <a:pt x="192" y="118"/>
                    </a:lnTo>
                    <a:lnTo>
                      <a:pt x="268" y="135"/>
                    </a:lnTo>
                    <a:lnTo>
                      <a:pt x="286" y="112"/>
                    </a:lnTo>
                    <a:lnTo>
                      <a:pt x="311" y="112"/>
                    </a:lnTo>
                    <a:lnTo>
                      <a:pt x="337" y="141"/>
                    </a:lnTo>
                    <a:lnTo>
                      <a:pt x="395" y="118"/>
                    </a:lnTo>
                    <a:lnTo>
                      <a:pt x="429" y="28"/>
                    </a:lnTo>
                    <a:lnTo>
                      <a:pt x="481" y="36"/>
                    </a:lnTo>
                    <a:lnTo>
                      <a:pt x="501" y="152"/>
                    </a:lnTo>
                    <a:lnTo>
                      <a:pt x="559" y="184"/>
                    </a:lnTo>
                    <a:lnTo>
                      <a:pt x="551" y="325"/>
                    </a:lnTo>
                    <a:lnTo>
                      <a:pt x="778" y="409"/>
                    </a:lnTo>
                    <a:lnTo>
                      <a:pt x="798" y="395"/>
                    </a:lnTo>
                    <a:lnTo>
                      <a:pt x="842" y="399"/>
                    </a:lnTo>
                    <a:lnTo>
                      <a:pt x="1000" y="489"/>
                    </a:lnTo>
                    <a:lnTo>
                      <a:pt x="1081" y="525"/>
                    </a:lnTo>
                    <a:lnTo>
                      <a:pt x="1193" y="587"/>
                    </a:lnTo>
                    <a:lnTo>
                      <a:pt x="1447" y="512"/>
                    </a:lnTo>
                    <a:lnTo>
                      <a:pt x="1586" y="634"/>
                    </a:lnTo>
                    <a:lnTo>
                      <a:pt x="1591" y="692"/>
                    </a:lnTo>
                    <a:lnTo>
                      <a:pt x="1640" y="728"/>
                    </a:lnTo>
                    <a:lnTo>
                      <a:pt x="1622" y="806"/>
                    </a:lnTo>
                    <a:lnTo>
                      <a:pt x="1662" y="82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09" name="Freeform 49"/>
              <p:cNvSpPr>
                <a:spLocks noChangeAspect="1"/>
              </p:cNvSpPr>
              <p:nvPr/>
            </p:nvSpPr>
            <p:spPr bwMode="auto">
              <a:xfrm>
                <a:off x="7261" y="1235"/>
                <a:ext cx="161" cy="190"/>
              </a:xfrm>
              <a:custGeom>
                <a:avLst/>
                <a:gdLst>
                  <a:gd name="T0" fmla="*/ 449 w 968"/>
                  <a:gd name="T1" fmla="*/ 1141 h 1141"/>
                  <a:gd name="T2" fmla="*/ 829 w 968"/>
                  <a:gd name="T3" fmla="*/ 309 h 1141"/>
                  <a:gd name="T4" fmla="*/ 968 w 968"/>
                  <a:gd name="T5" fmla="*/ 0 h 1141"/>
                  <a:gd name="T6" fmla="*/ 909 w 968"/>
                  <a:gd name="T7" fmla="*/ 36 h 1141"/>
                  <a:gd name="T8" fmla="*/ 857 w 968"/>
                  <a:gd name="T9" fmla="*/ 34 h 1141"/>
                  <a:gd name="T10" fmla="*/ 804 w 968"/>
                  <a:gd name="T11" fmla="*/ 111 h 1141"/>
                  <a:gd name="T12" fmla="*/ 779 w 968"/>
                  <a:gd name="T13" fmla="*/ 122 h 1141"/>
                  <a:gd name="T14" fmla="*/ 745 w 968"/>
                  <a:gd name="T15" fmla="*/ 83 h 1141"/>
                  <a:gd name="T16" fmla="*/ 740 w 968"/>
                  <a:gd name="T17" fmla="*/ 29 h 1141"/>
                  <a:gd name="T18" fmla="*/ 707 w 968"/>
                  <a:gd name="T19" fmla="*/ 27 h 1141"/>
                  <a:gd name="T20" fmla="*/ 681 w 968"/>
                  <a:gd name="T21" fmla="*/ 50 h 1141"/>
                  <a:gd name="T22" fmla="*/ 658 w 968"/>
                  <a:gd name="T23" fmla="*/ 48 h 1141"/>
                  <a:gd name="T24" fmla="*/ 654 w 968"/>
                  <a:gd name="T25" fmla="*/ 35 h 1141"/>
                  <a:gd name="T26" fmla="*/ 517 w 968"/>
                  <a:gd name="T27" fmla="*/ 35 h 1141"/>
                  <a:gd name="T28" fmla="*/ 390 w 968"/>
                  <a:gd name="T29" fmla="*/ 107 h 1141"/>
                  <a:gd name="T30" fmla="*/ 383 w 968"/>
                  <a:gd name="T31" fmla="*/ 115 h 1141"/>
                  <a:gd name="T32" fmla="*/ 321 w 968"/>
                  <a:gd name="T33" fmla="*/ 111 h 1141"/>
                  <a:gd name="T34" fmla="*/ 269 w 968"/>
                  <a:gd name="T35" fmla="*/ 193 h 1141"/>
                  <a:gd name="T36" fmla="*/ 225 w 968"/>
                  <a:gd name="T37" fmla="*/ 158 h 1141"/>
                  <a:gd name="T38" fmla="*/ 120 w 968"/>
                  <a:gd name="T39" fmla="*/ 355 h 1141"/>
                  <a:gd name="T40" fmla="*/ 112 w 968"/>
                  <a:gd name="T41" fmla="*/ 352 h 1141"/>
                  <a:gd name="T42" fmla="*/ 37 w 968"/>
                  <a:gd name="T43" fmla="*/ 519 h 1141"/>
                  <a:gd name="T44" fmla="*/ 2 w 968"/>
                  <a:gd name="T45" fmla="*/ 569 h 1141"/>
                  <a:gd name="T46" fmla="*/ 0 w 968"/>
                  <a:gd name="T47" fmla="*/ 636 h 1141"/>
                  <a:gd name="T48" fmla="*/ 29 w 968"/>
                  <a:gd name="T49" fmla="*/ 668 h 1141"/>
                  <a:gd name="T50" fmla="*/ 78 w 968"/>
                  <a:gd name="T51" fmla="*/ 665 h 1141"/>
                  <a:gd name="T52" fmla="*/ 67 w 968"/>
                  <a:gd name="T53" fmla="*/ 703 h 1141"/>
                  <a:gd name="T54" fmla="*/ 33 w 968"/>
                  <a:gd name="T55" fmla="*/ 727 h 1141"/>
                  <a:gd name="T56" fmla="*/ 22 w 968"/>
                  <a:gd name="T57" fmla="*/ 795 h 1141"/>
                  <a:gd name="T58" fmla="*/ 59 w 968"/>
                  <a:gd name="T59" fmla="*/ 839 h 1141"/>
                  <a:gd name="T60" fmla="*/ 31 w 968"/>
                  <a:gd name="T61" fmla="*/ 1021 h 1141"/>
                  <a:gd name="T62" fmla="*/ 78 w 968"/>
                  <a:gd name="T63" fmla="*/ 996 h 1141"/>
                  <a:gd name="T64" fmla="*/ 154 w 968"/>
                  <a:gd name="T65" fmla="*/ 1034 h 1141"/>
                  <a:gd name="T66" fmla="*/ 190 w 968"/>
                  <a:gd name="T67" fmla="*/ 1025 h 1141"/>
                  <a:gd name="T68" fmla="*/ 284 w 968"/>
                  <a:gd name="T69" fmla="*/ 1100 h 1141"/>
                  <a:gd name="T70" fmla="*/ 352 w 968"/>
                  <a:gd name="T71" fmla="*/ 1109 h 1141"/>
                  <a:gd name="T72" fmla="*/ 420 w 968"/>
                  <a:gd name="T73" fmla="*/ 1141 h 1141"/>
                  <a:gd name="T74" fmla="*/ 449 w 968"/>
                  <a:gd name="T75" fmla="*/ 1141 h 1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68" h="1141">
                    <a:moveTo>
                      <a:pt x="449" y="1141"/>
                    </a:moveTo>
                    <a:lnTo>
                      <a:pt x="829" y="309"/>
                    </a:lnTo>
                    <a:lnTo>
                      <a:pt x="968" y="0"/>
                    </a:lnTo>
                    <a:lnTo>
                      <a:pt x="909" y="36"/>
                    </a:lnTo>
                    <a:lnTo>
                      <a:pt x="857" y="34"/>
                    </a:lnTo>
                    <a:lnTo>
                      <a:pt x="804" y="111"/>
                    </a:lnTo>
                    <a:lnTo>
                      <a:pt x="779" y="122"/>
                    </a:lnTo>
                    <a:lnTo>
                      <a:pt x="745" y="83"/>
                    </a:lnTo>
                    <a:lnTo>
                      <a:pt x="740" y="29"/>
                    </a:lnTo>
                    <a:lnTo>
                      <a:pt x="707" y="27"/>
                    </a:lnTo>
                    <a:lnTo>
                      <a:pt x="681" y="50"/>
                    </a:lnTo>
                    <a:lnTo>
                      <a:pt x="658" y="48"/>
                    </a:lnTo>
                    <a:lnTo>
                      <a:pt x="654" y="35"/>
                    </a:lnTo>
                    <a:lnTo>
                      <a:pt x="517" y="35"/>
                    </a:lnTo>
                    <a:lnTo>
                      <a:pt x="390" y="107"/>
                    </a:lnTo>
                    <a:lnTo>
                      <a:pt x="383" y="115"/>
                    </a:lnTo>
                    <a:lnTo>
                      <a:pt x="321" y="111"/>
                    </a:lnTo>
                    <a:lnTo>
                      <a:pt x="269" y="193"/>
                    </a:lnTo>
                    <a:lnTo>
                      <a:pt x="225" y="158"/>
                    </a:lnTo>
                    <a:lnTo>
                      <a:pt x="120" y="355"/>
                    </a:lnTo>
                    <a:lnTo>
                      <a:pt x="112" y="352"/>
                    </a:lnTo>
                    <a:lnTo>
                      <a:pt x="37" y="519"/>
                    </a:lnTo>
                    <a:lnTo>
                      <a:pt x="2" y="569"/>
                    </a:lnTo>
                    <a:lnTo>
                      <a:pt x="0" y="636"/>
                    </a:lnTo>
                    <a:lnTo>
                      <a:pt x="29" y="668"/>
                    </a:lnTo>
                    <a:lnTo>
                      <a:pt x="78" y="665"/>
                    </a:lnTo>
                    <a:lnTo>
                      <a:pt x="67" y="703"/>
                    </a:lnTo>
                    <a:lnTo>
                      <a:pt x="33" y="727"/>
                    </a:lnTo>
                    <a:lnTo>
                      <a:pt x="22" y="795"/>
                    </a:lnTo>
                    <a:lnTo>
                      <a:pt x="59" y="839"/>
                    </a:lnTo>
                    <a:lnTo>
                      <a:pt x="31" y="1021"/>
                    </a:lnTo>
                    <a:lnTo>
                      <a:pt x="78" y="996"/>
                    </a:lnTo>
                    <a:lnTo>
                      <a:pt x="154" y="1034"/>
                    </a:lnTo>
                    <a:lnTo>
                      <a:pt x="190" y="1025"/>
                    </a:lnTo>
                    <a:lnTo>
                      <a:pt x="284" y="1100"/>
                    </a:lnTo>
                    <a:lnTo>
                      <a:pt x="352" y="1109"/>
                    </a:lnTo>
                    <a:lnTo>
                      <a:pt x="420" y="1141"/>
                    </a:lnTo>
                    <a:lnTo>
                      <a:pt x="449" y="114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10" name="Freeform 50"/>
              <p:cNvSpPr>
                <a:spLocks noChangeAspect="1"/>
              </p:cNvSpPr>
              <p:nvPr/>
            </p:nvSpPr>
            <p:spPr bwMode="auto">
              <a:xfrm>
                <a:off x="7261" y="1235"/>
                <a:ext cx="161" cy="190"/>
              </a:xfrm>
              <a:custGeom>
                <a:avLst/>
                <a:gdLst>
                  <a:gd name="T0" fmla="*/ 449 w 968"/>
                  <a:gd name="T1" fmla="*/ 1141 h 1141"/>
                  <a:gd name="T2" fmla="*/ 829 w 968"/>
                  <a:gd name="T3" fmla="*/ 309 h 1141"/>
                  <a:gd name="T4" fmla="*/ 968 w 968"/>
                  <a:gd name="T5" fmla="*/ 0 h 1141"/>
                  <a:gd name="T6" fmla="*/ 909 w 968"/>
                  <a:gd name="T7" fmla="*/ 36 h 1141"/>
                  <a:gd name="T8" fmla="*/ 857 w 968"/>
                  <a:gd name="T9" fmla="*/ 34 h 1141"/>
                  <a:gd name="T10" fmla="*/ 804 w 968"/>
                  <a:gd name="T11" fmla="*/ 111 h 1141"/>
                  <a:gd name="T12" fmla="*/ 779 w 968"/>
                  <a:gd name="T13" fmla="*/ 122 h 1141"/>
                  <a:gd name="T14" fmla="*/ 745 w 968"/>
                  <a:gd name="T15" fmla="*/ 83 h 1141"/>
                  <a:gd name="T16" fmla="*/ 740 w 968"/>
                  <a:gd name="T17" fmla="*/ 29 h 1141"/>
                  <a:gd name="T18" fmla="*/ 707 w 968"/>
                  <a:gd name="T19" fmla="*/ 27 h 1141"/>
                  <a:gd name="T20" fmla="*/ 681 w 968"/>
                  <a:gd name="T21" fmla="*/ 50 h 1141"/>
                  <a:gd name="T22" fmla="*/ 658 w 968"/>
                  <a:gd name="T23" fmla="*/ 48 h 1141"/>
                  <a:gd name="T24" fmla="*/ 654 w 968"/>
                  <a:gd name="T25" fmla="*/ 35 h 1141"/>
                  <a:gd name="T26" fmla="*/ 517 w 968"/>
                  <a:gd name="T27" fmla="*/ 35 h 1141"/>
                  <a:gd name="T28" fmla="*/ 390 w 968"/>
                  <a:gd name="T29" fmla="*/ 107 h 1141"/>
                  <a:gd name="T30" fmla="*/ 383 w 968"/>
                  <a:gd name="T31" fmla="*/ 115 h 1141"/>
                  <a:gd name="T32" fmla="*/ 321 w 968"/>
                  <a:gd name="T33" fmla="*/ 111 h 1141"/>
                  <a:gd name="T34" fmla="*/ 269 w 968"/>
                  <a:gd name="T35" fmla="*/ 193 h 1141"/>
                  <a:gd name="T36" fmla="*/ 225 w 968"/>
                  <a:gd name="T37" fmla="*/ 158 h 1141"/>
                  <a:gd name="T38" fmla="*/ 120 w 968"/>
                  <a:gd name="T39" fmla="*/ 355 h 1141"/>
                  <a:gd name="T40" fmla="*/ 112 w 968"/>
                  <a:gd name="T41" fmla="*/ 352 h 1141"/>
                  <a:gd name="T42" fmla="*/ 37 w 968"/>
                  <a:gd name="T43" fmla="*/ 519 h 1141"/>
                  <a:gd name="T44" fmla="*/ 2 w 968"/>
                  <a:gd name="T45" fmla="*/ 569 h 1141"/>
                  <a:gd name="T46" fmla="*/ 0 w 968"/>
                  <a:gd name="T47" fmla="*/ 636 h 1141"/>
                  <a:gd name="T48" fmla="*/ 29 w 968"/>
                  <a:gd name="T49" fmla="*/ 668 h 1141"/>
                  <a:gd name="T50" fmla="*/ 78 w 968"/>
                  <a:gd name="T51" fmla="*/ 665 h 1141"/>
                  <a:gd name="T52" fmla="*/ 67 w 968"/>
                  <a:gd name="T53" fmla="*/ 703 h 1141"/>
                  <a:gd name="T54" fmla="*/ 33 w 968"/>
                  <a:gd name="T55" fmla="*/ 727 h 1141"/>
                  <a:gd name="T56" fmla="*/ 22 w 968"/>
                  <a:gd name="T57" fmla="*/ 795 h 1141"/>
                  <a:gd name="T58" fmla="*/ 59 w 968"/>
                  <a:gd name="T59" fmla="*/ 839 h 1141"/>
                  <a:gd name="T60" fmla="*/ 31 w 968"/>
                  <a:gd name="T61" fmla="*/ 1021 h 1141"/>
                  <a:gd name="T62" fmla="*/ 78 w 968"/>
                  <a:gd name="T63" fmla="*/ 996 h 1141"/>
                  <a:gd name="T64" fmla="*/ 154 w 968"/>
                  <a:gd name="T65" fmla="*/ 1034 h 1141"/>
                  <a:gd name="T66" fmla="*/ 190 w 968"/>
                  <a:gd name="T67" fmla="*/ 1025 h 1141"/>
                  <a:gd name="T68" fmla="*/ 284 w 968"/>
                  <a:gd name="T69" fmla="*/ 1100 h 1141"/>
                  <a:gd name="T70" fmla="*/ 352 w 968"/>
                  <a:gd name="T71" fmla="*/ 1109 h 1141"/>
                  <a:gd name="T72" fmla="*/ 420 w 968"/>
                  <a:gd name="T73" fmla="*/ 1141 h 1141"/>
                  <a:gd name="T74" fmla="*/ 449 w 968"/>
                  <a:gd name="T75" fmla="*/ 1141 h 1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68" h="1141">
                    <a:moveTo>
                      <a:pt x="449" y="1141"/>
                    </a:moveTo>
                    <a:lnTo>
                      <a:pt x="829" y="309"/>
                    </a:lnTo>
                    <a:lnTo>
                      <a:pt x="968" y="0"/>
                    </a:lnTo>
                    <a:lnTo>
                      <a:pt x="909" y="36"/>
                    </a:lnTo>
                    <a:lnTo>
                      <a:pt x="857" y="34"/>
                    </a:lnTo>
                    <a:lnTo>
                      <a:pt x="804" y="111"/>
                    </a:lnTo>
                    <a:lnTo>
                      <a:pt x="779" y="122"/>
                    </a:lnTo>
                    <a:lnTo>
                      <a:pt x="745" y="83"/>
                    </a:lnTo>
                    <a:lnTo>
                      <a:pt x="740" y="29"/>
                    </a:lnTo>
                    <a:lnTo>
                      <a:pt x="707" y="27"/>
                    </a:lnTo>
                    <a:lnTo>
                      <a:pt x="681" y="50"/>
                    </a:lnTo>
                    <a:lnTo>
                      <a:pt x="658" y="48"/>
                    </a:lnTo>
                    <a:lnTo>
                      <a:pt x="654" y="35"/>
                    </a:lnTo>
                    <a:lnTo>
                      <a:pt x="517" y="35"/>
                    </a:lnTo>
                    <a:lnTo>
                      <a:pt x="390" y="107"/>
                    </a:lnTo>
                    <a:lnTo>
                      <a:pt x="383" y="115"/>
                    </a:lnTo>
                    <a:lnTo>
                      <a:pt x="321" y="111"/>
                    </a:lnTo>
                    <a:lnTo>
                      <a:pt x="269" y="193"/>
                    </a:lnTo>
                    <a:lnTo>
                      <a:pt x="225" y="158"/>
                    </a:lnTo>
                    <a:lnTo>
                      <a:pt x="120" y="355"/>
                    </a:lnTo>
                    <a:lnTo>
                      <a:pt x="112" y="352"/>
                    </a:lnTo>
                    <a:lnTo>
                      <a:pt x="37" y="519"/>
                    </a:lnTo>
                    <a:lnTo>
                      <a:pt x="2" y="569"/>
                    </a:lnTo>
                    <a:lnTo>
                      <a:pt x="0" y="636"/>
                    </a:lnTo>
                    <a:lnTo>
                      <a:pt x="29" y="668"/>
                    </a:lnTo>
                    <a:lnTo>
                      <a:pt x="78" y="665"/>
                    </a:lnTo>
                    <a:lnTo>
                      <a:pt x="67" y="703"/>
                    </a:lnTo>
                    <a:lnTo>
                      <a:pt x="33" y="727"/>
                    </a:lnTo>
                    <a:lnTo>
                      <a:pt x="22" y="795"/>
                    </a:lnTo>
                    <a:lnTo>
                      <a:pt x="59" y="839"/>
                    </a:lnTo>
                    <a:lnTo>
                      <a:pt x="31" y="1021"/>
                    </a:lnTo>
                    <a:lnTo>
                      <a:pt x="78" y="996"/>
                    </a:lnTo>
                    <a:lnTo>
                      <a:pt x="154" y="1034"/>
                    </a:lnTo>
                    <a:lnTo>
                      <a:pt x="190" y="1025"/>
                    </a:lnTo>
                    <a:lnTo>
                      <a:pt x="284" y="1100"/>
                    </a:lnTo>
                    <a:lnTo>
                      <a:pt x="352" y="1109"/>
                    </a:lnTo>
                    <a:lnTo>
                      <a:pt x="420" y="1141"/>
                    </a:lnTo>
                    <a:lnTo>
                      <a:pt x="449" y="114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11" name="Freeform 51"/>
              <p:cNvSpPr>
                <a:spLocks noChangeAspect="1"/>
              </p:cNvSpPr>
              <p:nvPr/>
            </p:nvSpPr>
            <p:spPr bwMode="auto">
              <a:xfrm>
                <a:off x="5973" y="651"/>
                <a:ext cx="258" cy="284"/>
              </a:xfrm>
              <a:custGeom>
                <a:avLst/>
                <a:gdLst>
                  <a:gd name="T0" fmla="*/ 92 w 1550"/>
                  <a:gd name="T1" fmla="*/ 0 h 1703"/>
                  <a:gd name="T2" fmla="*/ 208 w 1550"/>
                  <a:gd name="T3" fmla="*/ 28 h 1703"/>
                  <a:gd name="T4" fmla="*/ 227 w 1550"/>
                  <a:gd name="T5" fmla="*/ 11 h 1703"/>
                  <a:gd name="T6" fmla="*/ 229 w 1550"/>
                  <a:gd name="T7" fmla="*/ 65 h 1703"/>
                  <a:gd name="T8" fmla="*/ 266 w 1550"/>
                  <a:gd name="T9" fmla="*/ 65 h 1703"/>
                  <a:gd name="T10" fmla="*/ 280 w 1550"/>
                  <a:gd name="T11" fmla="*/ 52 h 1703"/>
                  <a:gd name="T12" fmla="*/ 318 w 1550"/>
                  <a:gd name="T13" fmla="*/ 58 h 1703"/>
                  <a:gd name="T14" fmla="*/ 357 w 1550"/>
                  <a:gd name="T15" fmla="*/ 86 h 1703"/>
                  <a:gd name="T16" fmla="*/ 574 w 1550"/>
                  <a:gd name="T17" fmla="*/ 105 h 1703"/>
                  <a:gd name="T18" fmla="*/ 618 w 1550"/>
                  <a:gd name="T19" fmla="*/ 143 h 1703"/>
                  <a:gd name="T20" fmla="*/ 700 w 1550"/>
                  <a:gd name="T21" fmla="*/ 156 h 1703"/>
                  <a:gd name="T22" fmla="*/ 977 w 1550"/>
                  <a:gd name="T23" fmla="*/ 311 h 1703"/>
                  <a:gd name="T24" fmla="*/ 1071 w 1550"/>
                  <a:gd name="T25" fmla="*/ 416 h 1703"/>
                  <a:gd name="T26" fmla="*/ 1071 w 1550"/>
                  <a:gd name="T27" fmla="*/ 434 h 1703"/>
                  <a:gd name="T28" fmla="*/ 1113 w 1550"/>
                  <a:gd name="T29" fmla="*/ 436 h 1703"/>
                  <a:gd name="T30" fmla="*/ 1155 w 1550"/>
                  <a:gd name="T31" fmla="*/ 543 h 1703"/>
                  <a:gd name="T32" fmla="*/ 1396 w 1550"/>
                  <a:gd name="T33" fmla="*/ 546 h 1703"/>
                  <a:gd name="T34" fmla="*/ 1452 w 1550"/>
                  <a:gd name="T35" fmla="*/ 497 h 1703"/>
                  <a:gd name="T36" fmla="*/ 1461 w 1550"/>
                  <a:gd name="T37" fmla="*/ 448 h 1703"/>
                  <a:gd name="T38" fmla="*/ 1531 w 1550"/>
                  <a:gd name="T39" fmla="*/ 376 h 1703"/>
                  <a:gd name="T40" fmla="*/ 1550 w 1550"/>
                  <a:gd name="T41" fmla="*/ 378 h 1703"/>
                  <a:gd name="T42" fmla="*/ 1526 w 1550"/>
                  <a:gd name="T43" fmla="*/ 434 h 1703"/>
                  <a:gd name="T44" fmla="*/ 1499 w 1550"/>
                  <a:gd name="T45" fmla="*/ 448 h 1703"/>
                  <a:gd name="T46" fmla="*/ 1475 w 1550"/>
                  <a:gd name="T47" fmla="*/ 522 h 1703"/>
                  <a:gd name="T48" fmla="*/ 1489 w 1550"/>
                  <a:gd name="T49" fmla="*/ 588 h 1703"/>
                  <a:gd name="T50" fmla="*/ 1437 w 1550"/>
                  <a:gd name="T51" fmla="*/ 677 h 1703"/>
                  <a:gd name="T52" fmla="*/ 1437 w 1550"/>
                  <a:gd name="T53" fmla="*/ 798 h 1703"/>
                  <a:gd name="T54" fmla="*/ 1508 w 1550"/>
                  <a:gd name="T55" fmla="*/ 793 h 1703"/>
                  <a:gd name="T56" fmla="*/ 1426 w 1550"/>
                  <a:gd name="T57" fmla="*/ 852 h 1703"/>
                  <a:gd name="T58" fmla="*/ 1428 w 1550"/>
                  <a:gd name="T59" fmla="*/ 877 h 1703"/>
                  <a:gd name="T60" fmla="*/ 1447 w 1550"/>
                  <a:gd name="T61" fmla="*/ 917 h 1703"/>
                  <a:gd name="T62" fmla="*/ 1452 w 1550"/>
                  <a:gd name="T63" fmla="*/ 1097 h 1703"/>
                  <a:gd name="T64" fmla="*/ 1277 w 1550"/>
                  <a:gd name="T65" fmla="*/ 1178 h 1703"/>
                  <a:gd name="T66" fmla="*/ 1190 w 1550"/>
                  <a:gd name="T67" fmla="*/ 1181 h 1703"/>
                  <a:gd name="T68" fmla="*/ 1011 w 1550"/>
                  <a:gd name="T69" fmla="*/ 1303 h 1703"/>
                  <a:gd name="T70" fmla="*/ 864 w 1550"/>
                  <a:gd name="T71" fmla="*/ 1459 h 1703"/>
                  <a:gd name="T72" fmla="*/ 763 w 1550"/>
                  <a:gd name="T73" fmla="*/ 1701 h 1703"/>
                  <a:gd name="T74" fmla="*/ 505 w 1550"/>
                  <a:gd name="T75" fmla="*/ 1703 h 1703"/>
                  <a:gd name="T76" fmla="*/ 390 w 1550"/>
                  <a:gd name="T77" fmla="*/ 1617 h 1703"/>
                  <a:gd name="T78" fmla="*/ 21 w 1550"/>
                  <a:gd name="T79" fmla="*/ 957 h 1703"/>
                  <a:gd name="T80" fmla="*/ 100 w 1550"/>
                  <a:gd name="T81" fmla="*/ 786 h 1703"/>
                  <a:gd name="T82" fmla="*/ 19 w 1550"/>
                  <a:gd name="T83" fmla="*/ 730 h 1703"/>
                  <a:gd name="T84" fmla="*/ 0 w 1550"/>
                  <a:gd name="T85" fmla="*/ 707 h 1703"/>
                  <a:gd name="T86" fmla="*/ 42 w 1550"/>
                  <a:gd name="T87" fmla="*/ 651 h 1703"/>
                  <a:gd name="T88" fmla="*/ 86 w 1550"/>
                  <a:gd name="T89" fmla="*/ 642 h 1703"/>
                  <a:gd name="T90" fmla="*/ 98 w 1550"/>
                  <a:gd name="T91" fmla="*/ 609 h 1703"/>
                  <a:gd name="T92" fmla="*/ 150 w 1550"/>
                  <a:gd name="T93" fmla="*/ 579 h 1703"/>
                  <a:gd name="T94" fmla="*/ 170 w 1550"/>
                  <a:gd name="T95" fmla="*/ 495 h 1703"/>
                  <a:gd name="T96" fmla="*/ 254 w 1550"/>
                  <a:gd name="T97" fmla="*/ 352 h 1703"/>
                  <a:gd name="T98" fmla="*/ 138 w 1550"/>
                  <a:gd name="T99" fmla="*/ 227 h 1703"/>
                  <a:gd name="T100" fmla="*/ 67 w 1550"/>
                  <a:gd name="T101" fmla="*/ 179 h 1703"/>
                  <a:gd name="T102" fmla="*/ 28 w 1550"/>
                  <a:gd name="T103" fmla="*/ 98 h 1703"/>
                  <a:gd name="T104" fmla="*/ 28 w 1550"/>
                  <a:gd name="T105" fmla="*/ 69 h 1703"/>
                  <a:gd name="T106" fmla="*/ 92 w 1550"/>
                  <a:gd name="T107" fmla="*/ 0 h 17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50" h="1703">
                    <a:moveTo>
                      <a:pt x="92" y="0"/>
                    </a:moveTo>
                    <a:lnTo>
                      <a:pt x="208" y="28"/>
                    </a:lnTo>
                    <a:lnTo>
                      <a:pt x="227" y="11"/>
                    </a:lnTo>
                    <a:lnTo>
                      <a:pt x="229" y="65"/>
                    </a:lnTo>
                    <a:lnTo>
                      <a:pt x="266" y="65"/>
                    </a:lnTo>
                    <a:lnTo>
                      <a:pt x="280" y="52"/>
                    </a:lnTo>
                    <a:lnTo>
                      <a:pt x="318" y="58"/>
                    </a:lnTo>
                    <a:lnTo>
                      <a:pt x="357" y="86"/>
                    </a:lnTo>
                    <a:lnTo>
                      <a:pt x="574" y="105"/>
                    </a:lnTo>
                    <a:lnTo>
                      <a:pt x="618" y="143"/>
                    </a:lnTo>
                    <a:lnTo>
                      <a:pt x="700" y="156"/>
                    </a:lnTo>
                    <a:lnTo>
                      <a:pt x="977" y="311"/>
                    </a:lnTo>
                    <a:lnTo>
                      <a:pt x="1071" y="416"/>
                    </a:lnTo>
                    <a:lnTo>
                      <a:pt x="1071" y="434"/>
                    </a:lnTo>
                    <a:lnTo>
                      <a:pt x="1113" y="436"/>
                    </a:lnTo>
                    <a:lnTo>
                      <a:pt x="1155" y="543"/>
                    </a:lnTo>
                    <a:lnTo>
                      <a:pt x="1396" y="546"/>
                    </a:lnTo>
                    <a:lnTo>
                      <a:pt x="1452" y="497"/>
                    </a:lnTo>
                    <a:lnTo>
                      <a:pt x="1461" y="448"/>
                    </a:lnTo>
                    <a:lnTo>
                      <a:pt x="1531" y="376"/>
                    </a:lnTo>
                    <a:lnTo>
                      <a:pt x="1550" y="378"/>
                    </a:lnTo>
                    <a:lnTo>
                      <a:pt x="1526" y="434"/>
                    </a:lnTo>
                    <a:lnTo>
                      <a:pt x="1499" y="448"/>
                    </a:lnTo>
                    <a:lnTo>
                      <a:pt x="1475" y="522"/>
                    </a:lnTo>
                    <a:lnTo>
                      <a:pt x="1489" y="588"/>
                    </a:lnTo>
                    <a:lnTo>
                      <a:pt x="1437" y="677"/>
                    </a:lnTo>
                    <a:lnTo>
                      <a:pt x="1437" y="798"/>
                    </a:lnTo>
                    <a:lnTo>
                      <a:pt x="1508" y="793"/>
                    </a:lnTo>
                    <a:lnTo>
                      <a:pt x="1426" y="852"/>
                    </a:lnTo>
                    <a:lnTo>
                      <a:pt x="1428" y="877"/>
                    </a:lnTo>
                    <a:lnTo>
                      <a:pt x="1447" y="917"/>
                    </a:lnTo>
                    <a:lnTo>
                      <a:pt x="1452" y="1097"/>
                    </a:lnTo>
                    <a:lnTo>
                      <a:pt x="1277" y="1178"/>
                    </a:lnTo>
                    <a:lnTo>
                      <a:pt x="1190" y="1181"/>
                    </a:lnTo>
                    <a:lnTo>
                      <a:pt x="1011" y="1303"/>
                    </a:lnTo>
                    <a:lnTo>
                      <a:pt x="864" y="1459"/>
                    </a:lnTo>
                    <a:lnTo>
                      <a:pt x="763" y="1701"/>
                    </a:lnTo>
                    <a:lnTo>
                      <a:pt x="505" y="1703"/>
                    </a:lnTo>
                    <a:lnTo>
                      <a:pt x="390" y="1617"/>
                    </a:lnTo>
                    <a:lnTo>
                      <a:pt x="21" y="957"/>
                    </a:lnTo>
                    <a:lnTo>
                      <a:pt x="100" y="786"/>
                    </a:lnTo>
                    <a:lnTo>
                      <a:pt x="19" y="730"/>
                    </a:lnTo>
                    <a:lnTo>
                      <a:pt x="0" y="707"/>
                    </a:lnTo>
                    <a:lnTo>
                      <a:pt x="42" y="651"/>
                    </a:lnTo>
                    <a:lnTo>
                      <a:pt x="86" y="642"/>
                    </a:lnTo>
                    <a:lnTo>
                      <a:pt x="98" y="609"/>
                    </a:lnTo>
                    <a:lnTo>
                      <a:pt x="150" y="579"/>
                    </a:lnTo>
                    <a:lnTo>
                      <a:pt x="170" y="495"/>
                    </a:lnTo>
                    <a:lnTo>
                      <a:pt x="254" y="352"/>
                    </a:lnTo>
                    <a:lnTo>
                      <a:pt x="138" y="227"/>
                    </a:lnTo>
                    <a:lnTo>
                      <a:pt x="67" y="179"/>
                    </a:lnTo>
                    <a:lnTo>
                      <a:pt x="28" y="98"/>
                    </a:lnTo>
                    <a:lnTo>
                      <a:pt x="28" y="69"/>
                    </a:lnTo>
                    <a:lnTo>
                      <a:pt x="92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12" name="Freeform 52"/>
              <p:cNvSpPr>
                <a:spLocks noChangeAspect="1"/>
              </p:cNvSpPr>
              <p:nvPr/>
            </p:nvSpPr>
            <p:spPr bwMode="auto">
              <a:xfrm>
                <a:off x="5973" y="651"/>
                <a:ext cx="258" cy="284"/>
              </a:xfrm>
              <a:custGeom>
                <a:avLst/>
                <a:gdLst>
                  <a:gd name="T0" fmla="*/ 92 w 1550"/>
                  <a:gd name="T1" fmla="*/ 0 h 1703"/>
                  <a:gd name="T2" fmla="*/ 208 w 1550"/>
                  <a:gd name="T3" fmla="*/ 28 h 1703"/>
                  <a:gd name="T4" fmla="*/ 227 w 1550"/>
                  <a:gd name="T5" fmla="*/ 11 h 1703"/>
                  <a:gd name="T6" fmla="*/ 229 w 1550"/>
                  <a:gd name="T7" fmla="*/ 65 h 1703"/>
                  <a:gd name="T8" fmla="*/ 266 w 1550"/>
                  <a:gd name="T9" fmla="*/ 65 h 1703"/>
                  <a:gd name="T10" fmla="*/ 280 w 1550"/>
                  <a:gd name="T11" fmla="*/ 52 h 1703"/>
                  <a:gd name="T12" fmla="*/ 318 w 1550"/>
                  <a:gd name="T13" fmla="*/ 58 h 1703"/>
                  <a:gd name="T14" fmla="*/ 357 w 1550"/>
                  <a:gd name="T15" fmla="*/ 86 h 1703"/>
                  <a:gd name="T16" fmla="*/ 574 w 1550"/>
                  <a:gd name="T17" fmla="*/ 105 h 1703"/>
                  <a:gd name="T18" fmla="*/ 618 w 1550"/>
                  <a:gd name="T19" fmla="*/ 143 h 1703"/>
                  <a:gd name="T20" fmla="*/ 700 w 1550"/>
                  <a:gd name="T21" fmla="*/ 156 h 1703"/>
                  <a:gd name="T22" fmla="*/ 977 w 1550"/>
                  <a:gd name="T23" fmla="*/ 311 h 1703"/>
                  <a:gd name="T24" fmla="*/ 1071 w 1550"/>
                  <a:gd name="T25" fmla="*/ 416 h 1703"/>
                  <a:gd name="T26" fmla="*/ 1071 w 1550"/>
                  <a:gd name="T27" fmla="*/ 434 h 1703"/>
                  <a:gd name="T28" fmla="*/ 1113 w 1550"/>
                  <a:gd name="T29" fmla="*/ 436 h 1703"/>
                  <a:gd name="T30" fmla="*/ 1155 w 1550"/>
                  <a:gd name="T31" fmla="*/ 543 h 1703"/>
                  <a:gd name="T32" fmla="*/ 1396 w 1550"/>
                  <a:gd name="T33" fmla="*/ 546 h 1703"/>
                  <a:gd name="T34" fmla="*/ 1452 w 1550"/>
                  <a:gd name="T35" fmla="*/ 497 h 1703"/>
                  <a:gd name="T36" fmla="*/ 1461 w 1550"/>
                  <a:gd name="T37" fmla="*/ 448 h 1703"/>
                  <a:gd name="T38" fmla="*/ 1531 w 1550"/>
                  <a:gd name="T39" fmla="*/ 376 h 1703"/>
                  <a:gd name="T40" fmla="*/ 1550 w 1550"/>
                  <a:gd name="T41" fmla="*/ 378 h 1703"/>
                  <a:gd name="T42" fmla="*/ 1526 w 1550"/>
                  <a:gd name="T43" fmla="*/ 434 h 1703"/>
                  <a:gd name="T44" fmla="*/ 1499 w 1550"/>
                  <a:gd name="T45" fmla="*/ 448 h 1703"/>
                  <a:gd name="T46" fmla="*/ 1475 w 1550"/>
                  <a:gd name="T47" fmla="*/ 522 h 1703"/>
                  <a:gd name="T48" fmla="*/ 1489 w 1550"/>
                  <a:gd name="T49" fmla="*/ 588 h 1703"/>
                  <a:gd name="T50" fmla="*/ 1437 w 1550"/>
                  <a:gd name="T51" fmla="*/ 677 h 1703"/>
                  <a:gd name="T52" fmla="*/ 1437 w 1550"/>
                  <a:gd name="T53" fmla="*/ 798 h 1703"/>
                  <a:gd name="T54" fmla="*/ 1508 w 1550"/>
                  <a:gd name="T55" fmla="*/ 793 h 1703"/>
                  <a:gd name="T56" fmla="*/ 1426 w 1550"/>
                  <a:gd name="T57" fmla="*/ 852 h 1703"/>
                  <a:gd name="T58" fmla="*/ 1428 w 1550"/>
                  <a:gd name="T59" fmla="*/ 877 h 1703"/>
                  <a:gd name="T60" fmla="*/ 1447 w 1550"/>
                  <a:gd name="T61" fmla="*/ 917 h 1703"/>
                  <a:gd name="T62" fmla="*/ 1452 w 1550"/>
                  <a:gd name="T63" fmla="*/ 1097 h 1703"/>
                  <a:gd name="T64" fmla="*/ 1277 w 1550"/>
                  <a:gd name="T65" fmla="*/ 1178 h 1703"/>
                  <a:gd name="T66" fmla="*/ 1190 w 1550"/>
                  <a:gd name="T67" fmla="*/ 1181 h 1703"/>
                  <a:gd name="T68" fmla="*/ 1011 w 1550"/>
                  <a:gd name="T69" fmla="*/ 1303 h 1703"/>
                  <a:gd name="T70" fmla="*/ 864 w 1550"/>
                  <a:gd name="T71" fmla="*/ 1459 h 1703"/>
                  <a:gd name="T72" fmla="*/ 763 w 1550"/>
                  <a:gd name="T73" fmla="*/ 1701 h 1703"/>
                  <a:gd name="T74" fmla="*/ 505 w 1550"/>
                  <a:gd name="T75" fmla="*/ 1703 h 1703"/>
                  <a:gd name="T76" fmla="*/ 390 w 1550"/>
                  <a:gd name="T77" fmla="*/ 1617 h 1703"/>
                  <a:gd name="T78" fmla="*/ 21 w 1550"/>
                  <a:gd name="T79" fmla="*/ 957 h 1703"/>
                  <a:gd name="T80" fmla="*/ 100 w 1550"/>
                  <a:gd name="T81" fmla="*/ 786 h 1703"/>
                  <a:gd name="T82" fmla="*/ 19 w 1550"/>
                  <a:gd name="T83" fmla="*/ 730 h 1703"/>
                  <a:gd name="T84" fmla="*/ 0 w 1550"/>
                  <a:gd name="T85" fmla="*/ 707 h 1703"/>
                  <a:gd name="T86" fmla="*/ 42 w 1550"/>
                  <a:gd name="T87" fmla="*/ 651 h 1703"/>
                  <a:gd name="T88" fmla="*/ 86 w 1550"/>
                  <a:gd name="T89" fmla="*/ 642 h 1703"/>
                  <a:gd name="T90" fmla="*/ 98 w 1550"/>
                  <a:gd name="T91" fmla="*/ 609 h 1703"/>
                  <a:gd name="T92" fmla="*/ 150 w 1550"/>
                  <a:gd name="T93" fmla="*/ 579 h 1703"/>
                  <a:gd name="T94" fmla="*/ 170 w 1550"/>
                  <a:gd name="T95" fmla="*/ 495 h 1703"/>
                  <a:gd name="T96" fmla="*/ 254 w 1550"/>
                  <a:gd name="T97" fmla="*/ 352 h 1703"/>
                  <a:gd name="T98" fmla="*/ 138 w 1550"/>
                  <a:gd name="T99" fmla="*/ 227 h 1703"/>
                  <a:gd name="T100" fmla="*/ 67 w 1550"/>
                  <a:gd name="T101" fmla="*/ 179 h 1703"/>
                  <a:gd name="T102" fmla="*/ 28 w 1550"/>
                  <a:gd name="T103" fmla="*/ 98 h 1703"/>
                  <a:gd name="T104" fmla="*/ 28 w 1550"/>
                  <a:gd name="T105" fmla="*/ 69 h 1703"/>
                  <a:gd name="T106" fmla="*/ 92 w 1550"/>
                  <a:gd name="T107" fmla="*/ 0 h 17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50" h="1703">
                    <a:moveTo>
                      <a:pt x="92" y="0"/>
                    </a:moveTo>
                    <a:lnTo>
                      <a:pt x="208" y="28"/>
                    </a:lnTo>
                    <a:lnTo>
                      <a:pt x="227" y="11"/>
                    </a:lnTo>
                    <a:lnTo>
                      <a:pt x="229" y="65"/>
                    </a:lnTo>
                    <a:lnTo>
                      <a:pt x="266" y="65"/>
                    </a:lnTo>
                    <a:lnTo>
                      <a:pt x="280" y="52"/>
                    </a:lnTo>
                    <a:lnTo>
                      <a:pt x="318" y="58"/>
                    </a:lnTo>
                    <a:lnTo>
                      <a:pt x="357" y="86"/>
                    </a:lnTo>
                    <a:lnTo>
                      <a:pt x="574" y="105"/>
                    </a:lnTo>
                    <a:lnTo>
                      <a:pt x="618" y="143"/>
                    </a:lnTo>
                    <a:lnTo>
                      <a:pt x="700" y="156"/>
                    </a:lnTo>
                    <a:lnTo>
                      <a:pt x="977" y="311"/>
                    </a:lnTo>
                    <a:lnTo>
                      <a:pt x="1071" y="416"/>
                    </a:lnTo>
                    <a:lnTo>
                      <a:pt x="1071" y="434"/>
                    </a:lnTo>
                    <a:lnTo>
                      <a:pt x="1113" y="436"/>
                    </a:lnTo>
                    <a:lnTo>
                      <a:pt x="1155" y="543"/>
                    </a:lnTo>
                    <a:lnTo>
                      <a:pt x="1396" y="546"/>
                    </a:lnTo>
                    <a:lnTo>
                      <a:pt x="1452" y="497"/>
                    </a:lnTo>
                    <a:lnTo>
                      <a:pt x="1461" y="448"/>
                    </a:lnTo>
                    <a:lnTo>
                      <a:pt x="1531" y="376"/>
                    </a:lnTo>
                    <a:lnTo>
                      <a:pt x="1550" y="378"/>
                    </a:lnTo>
                    <a:lnTo>
                      <a:pt x="1526" y="434"/>
                    </a:lnTo>
                    <a:lnTo>
                      <a:pt x="1499" y="448"/>
                    </a:lnTo>
                    <a:lnTo>
                      <a:pt x="1475" y="522"/>
                    </a:lnTo>
                    <a:lnTo>
                      <a:pt x="1489" y="588"/>
                    </a:lnTo>
                    <a:lnTo>
                      <a:pt x="1437" y="677"/>
                    </a:lnTo>
                    <a:lnTo>
                      <a:pt x="1437" y="798"/>
                    </a:lnTo>
                    <a:lnTo>
                      <a:pt x="1508" y="793"/>
                    </a:lnTo>
                    <a:lnTo>
                      <a:pt x="1426" y="852"/>
                    </a:lnTo>
                    <a:lnTo>
                      <a:pt x="1428" y="877"/>
                    </a:lnTo>
                    <a:lnTo>
                      <a:pt x="1447" y="917"/>
                    </a:lnTo>
                    <a:lnTo>
                      <a:pt x="1452" y="1097"/>
                    </a:lnTo>
                    <a:lnTo>
                      <a:pt x="1277" y="1178"/>
                    </a:lnTo>
                    <a:lnTo>
                      <a:pt x="1190" y="1181"/>
                    </a:lnTo>
                    <a:lnTo>
                      <a:pt x="1011" y="1303"/>
                    </a:lnTo>
                    <a:lnTo>
                      <a:pt x="864" y="1459"/>
                    </a:lnTo>
                    <a:lnTo>
                      <a:pt x="763" y="1701"/>
                    </a:lnTo>
                    <a:lnTo>
                      <a:pt x="505" y="1703"/>
                    </a:lnTo>
                    <a:lnTo>
                      <a:pt x="390" y="1617"/>
                    </a:lnTo>
                    <a:lnTo>
                      <a:pt x="21" y="957"/>
                    </a:lnTo>
                    <a:lnTo>
                      <a:pt x="100" y="786"/>
                    </a:lnTo>
                    <a:lnTo>
                      <a:pt x="19" y="730"/>
                    </a:lnTo>
                    <a:lnTo>
                      <a:pt x="0" y="707"/>
                    </a:lnTo>
                    <a:lnTo>
                      <a:pt x="42" y="651"/>
                    </a:lnTo>
                    <a:lnTo>
                      <a:pt x="86" y="642"/>
                    </a:lnTo>
                    <a:lnTo>
                      <a:pt x="98" y="609"/>
                    </a:lnTo>
                    <a:lnTo>
                      <a:pt x="150" y="579"/>
                    </a:lnTo>
                    <a:lnTo>
                      <a:pt x="170" y="495"/>
                    </a:lnTo>
                    <a:lnTo>
                      <a:pt x="254" y="352"/>
                    </a:lnTo>
                    <a:lnTo>
                      <a:pt x="138" y="227"/>
                    </a:lnTo>
                    <a:lnTo>
                      <a:pt x="67" y="179"/>
                    </a:lnTo>
                    <a:lnTo>
                      <a:pt x="28" y="98"/>
                    </a:lnTo>
                    <a:lnTo>
                      <a:pt x="28" y="69"/>
                    </a:lnTo>
                    <a:lnTo>
                      <a:pt x="92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13" name="Freeform 53"/>
              <p:cNvSpPr>
                <a:spLocks noChangeAspect="1"/>
              </p:cNvSpPr>
              <p:nvPr/>
            </p:nvSpPr>
            <p:spPr bwMode="auto">
              <a:xfrm>
                <a:off x="5989" y="558"/>
                <a:ext cx="416" cy="184"/>
              </a:xfrm>
              <a:custGeom>
                <a:avLst/>
                <a:gdLst>
                  <a:gd name="T0" fmla="*/ 241 w 2500"/>
                  <a:gd name="T1" fmla="*/ 142 h 1102"/>
                  <a:gd name="T2" fmla="*/ 349 w 2500"/>
                  <a:gd name="T3" fmla="*/ 206 h 1102"/>
                  <a:gd name="T4" fmla="*/ 599 w 2500"/>
                  <a:gd name="T5" fmla="*/ 175 h 1102"/>
                  <a:gd name="T6" fmla="*/ 873 w 2500"/>
                  <a:gd name="T7" fmla="*/ 125 h 1102"/>
                  <a:gd name="T8" fmla="*/ 1158 w 2500"/>
                  <a:gd name="T9" fmla="*/ 144 h 1102"/>
                  <a:gd name="T10" fmla="*/ 1323 w 2500"/>
                  <a:gd name="T11" fmla="*/ 167 h 1102"/>
                  <a:gd name="T12" fmla="*/ 1426 w 2500"/>
                  <a:gd name="T13" fmla="*/ 144 h 1102"/>
                  <a:gd name="T14" fmla="*/ 1697 w 2500"/>
                  <a:gd name="T15" fmla="*/ 0 h 1102"/>
                  <a:gd name="T16" fmla="*/ 2052 w 2500"/>
                  <a:gd name="T17" fmla="*/ 150 h 1102"/>
                  <a:gd name="T18" fmla="*/ 2104 w 2500"/>
                  <a:gd name="T19" fmla="*/ 14 h 1102"/>
                  <a:gd name="T20" fmla="*/ 2262 w 2500"/>
                  <a:gd name="T21" fmla="*/ 225 h 1102"/>
                  <a:gd name="T22" fmla="*/ 2301 w 2500"/>
                  <a:gd name="T23" fmla="*/ 352 h 1102"/>
                  <a:gd name="T24" fmla="*/ 2409 w 2500"/>
                  <a:gd name="T25" fmla="*/ 482 h 1102"/>
                  <a:gd name="T26" fmla="*/ 2478 w 2500"/>
                  <a:gd name="T27" fmla="*/ 504 h 1102"/>
                  <a:gd name="T28" fmla="*/ 2458 w 2500"/>
                  <a:gd name="T29" fmla="*/ 675 h 1102"/>
                  <a:gd name="T30" fmla="*/ 2328 w 2500"/>
                  <a:gd name="T31" fmla="*/ 753 h 1102"/>
                  <a:gd name="T32" fmla="*/ 2154 w 2500"/>
                  <a:gd name="T33" fmla="*/ 1055 h 1102"/>
                  <a:gd name="T34" fmla="*/ 1791 w 2500"/>
                  <a:gd name="T35" fmla="*/ 1050 h 1102"/>
                  <a:gd name="T36" fmla="*/ 1633 w 2500"/>
                  <a:gd name="T37" fmla="*/ 1058 h 1102"/>
                  <a:gd name="T38" fmla="*/ 1381 w 2500"/>
                  <a:gd name="T39" fmla="*/ 1083 h 1102"/>
                  <a:gd name="T40" fmla="*/ 1432 w 2500"/>
                  <a:gd name="T41" fmla="*/ 991 h 1102"/>
                  <a:gd name="T42" fmla="*/ 1434 w 2500"/>
                  <a:gd name="T43" fmla="*/ 928 h 1102"/>
                  <a:gd name="T44" fmla="*/ 1360 w 2500"/>
                  <a:gd name="T45" fmla="*/ 1050 h 1102"/>
                  <a:gd name="T46" fmla="*/ 1063 w 2500"/>
                  <a:gd name="T47" fmla="*/ 1099 h 1102"/>
                  <a:gd name="T48" fmla="*/ 978 w 2500"/>
                  <a:gd name="T49" fmla="*/ 991 h 1102"/>
                  <a:gd name="T50" fmla="*/ 881 w 2500"/>
                  <a:gd name="T51" fmla="*/ 864 h 1102"/>
                  <a:gd name="T52" fmla="*/ 518 w 2500"/>
                  <a:gd name="T53" fmla="*/ 697 h 1102"/>
                  <a:gd name="T54" fmla="*/ 266 w 2500"/>
                  <a:gd name="T55" fmla="*/ 642 h 1102"/>
                  <a:gd name="T56" fmla="*/ 186 w 2500"/>
                  <a:gd name="T57" fmla="*/ 606 h 1102"/>
                  <a:gd name="T58" fmla="*/ 133 w 2500"/>
                  <a:gd name="T59" fmla="*/ 621 h 1102"/>
                  <a:gd name="T60" fmla="*/ 114 w 2500"/>
                  <a:gd name="T61" fmla="*/ 582 h 1102"/>
                  <a:gd name="T62" fmla="*/ 124 w 2500"/>
                  <a:gd name="T63" fmla="*/ 268 h 1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500" h="1102">
                    <a:moveTo>
                      <a:pt x="114" y="163"/>
                    </a:moveTo>
                    <a:lnTo>
                      <a:pt x="241" y="142"/>
                    </a:lnTo>
                    <a:lnTo>
                      <a:pt x="314" y="175"/>
                    </a:lnTo>
                    <a:lnTo>
                      <a:pt x="349" y="206"/>
                    </a:lnTo>
                    <a:lnTo>
                      <a:pt x="432" y="206"/>
                    </a:lnTo>
                    <a:lnTo>
                      <a:pt x="599" y="175"/>
                    </a:lnTo>
                    <a:lnTo>
                      <a:pt x="751" y="109"/>
                    </a:lnTo>
                    <a:lnTo>
                      <a:pt x="873" y="125"/>
                    </a:lnTo>
                    <a:lnTo>
                      <a:pt x="902" y="133"/>
                    </a:lnTo>
                    <a:lnTo>
                      <a:pt x="1158" y="144"/>
                    </a:lnTo>
                    <a:lnTo>
                      <a:pt x="1193" y="167"/>
                    </a:lnTo>
                    <a:lnTo>
                      <a:pt x="1323" y="167"/>
                    </a:lnTo>
                    <a:lnTo>
                      <a:pt x="1335" y="150"/>
                    </a:lnTo>
                    <a:lnTo>
                      <a:pt x="1426" y="144"/>
                    </a:lnTo>
                    <a:lnTo>
                      <a:pt x="1517" y="122"/>
                    </a:lnTo>
                    <a:lnTo>
                      <a:pt x="1697" y="0"/>
                    </a:lnTo>
                    <a:lnTo>
                      <a:pt x="2010" y="197"/>
                    </a:lnTo>
                    <a:lnTo>
                      <a:pt x="2052" y="150"/>
                    </a:lnTo>
                    <a:lnTo>
                      <a:pt x="2052" y="92"/>
                    </a:lnTo>
                    <a:lnTo>
                      <a:pt x="2104" y="14"/>
                    </a:lnTo>
                    <a:lnTo>
                      <a:pt x="2132" y="16"/>
                    </a:lnTo>
                    <a:lnTo>
                      <a:pt x="2262" y="225"/>
                    </a:lnTo>
                    <a:lnTo>
                      <a:pt x="2264" y="268"/>
                    </a:lnTo>
                    <a:lnTo>
                      <a:pt x="2301" y="352"/>
                    </a:lnTo>
                    <a:lnTo>
                      <a:pt x="2373" y="441"/>
                    </a:lnTo>
                    <a:lnTo>
                      <a:pt x="2409" y="482"/>
                    </a:lnTo>
                    <a:lnTo>
                      <a:pt x="2448" y="482"/>
                    </a:lnTo>
                    <a:lnTo>
                      <a:pt x="2478" y="504"/>
                    </a:lnTo>
                    <a:lnTo>
                      <a:pt x="2500" y="612"/>
                    </a:lnTo>
                    <a:lnTo>
                      <a:pt x="2458" y="675"/>
                    </a:lnTo>
                    <a:lnTo>
                      <a:pt x="2400" y="728"/>
                    </a:lnTo>
                    <a:lnTo>
                      <a:pt x="2328" y="753"/>
                    </a:lnTo>
                    <a:lnTo>
                      <a:pt x="2198" y="978"/>
                    </a:lnTo>
                    <a:lnTo>
                      <a:pt x="2154" y="1055"/>
                    </a:lnTo>
                    <a:lnTo>
                      <a:pt x="1822" y="1063"/>
                    </a:lnTo>
                    <a:lnTo>
                      <a:pt x="1791" y="1050"/>
                    </a:lnTo>
                    <a:lnTo>
                      <a:pt x="1711" y="1085"/>
                    </a:lnTo>
                    <a:lnTo>
                      <a:pt x="1633" y="1058"/>
                    </a:lnTo>
                    <a:lnTo>
                      <a:pt x="1550" y="1099"/>
                    </a:lnTo>
                    <a:lnTo>
                      <a:pt x="1381" y="1083"/>
                    </a:lnTo>
                    <a:lnTo>
                      <a:pt x="1404" y="1008"/>
                    </a:lnTo>
                    <a:lnTo>
                      <a:pt x="1432" y="991"/>
                    </a:lnTo>
                    <a:lnTo>
                      <a:pt x="1459" y="933"/>
                    </a:lnTo>
                    <a:lnTo>
                      <a:pt x="1434" y="928"/>
                    </a:lnTo>
                    <a:lnTo>
                      <a:pt x="1371" y="999"/>
                    </a:lnTo>
                    <a:lnTo>
                      <a:pt x="1360" y="1050"/>
                    </a:lnTo>
                    <a:lnTo>
                      <a:pt x="1307" y="1102"/>
                    </a:lnTo>
                    <a:lnTo>
                      <a:pt x="1063" y="1099"/>
                    </a:lnTo>
                    <a:lnTo>
                      <a:pt x="1019" y="991"/>
                    </a:lnTo>
                    <a:lnTo>
                      <a:pt x="978" y="991"/>
                    </a:lnTo>
                    <a:lnTo>
                      <a:pt x="978" y="974"/>
                    </a:lnTo>
                    <a:lnTo>
                      <a:pt x="881" y="864"/>
                    </a:lnTo>
                    <a:lnTo>
                      <a:pt x="603" y="712"/>
                    </a:lnTo>
                    <a:lnTo>
                      <a:pt x="518" y="697"/>
                    </a:lnTo>
                    <a:lnTo>
                      <a:pt x="481" y="660"/>
                    </a:lnTo>
                    <a:lnTo>
                      <a:pt x="266" y="642"/>
                    </a:lnTo>
                    <a:lnTo>
                      <a:pt x="225" y="612"/>
                    </a:lnTo>
                    <a:lnTo>
                      <a:pt x="186" y="606"/>
                    </a:lnTo>
                    <a:lnTo>
                      <a:pt x="169" y="621"/>
                    </a:lnTo>
                    <a:lnTo>
                      <a:pt x="133" y="621"/>
                    </a:lnTo>
                    <a:lnTo>
                      <a:pt x="133" y="573"/>
                    </a:lnTo>
                    <a:lnTo>
                      <a:pt x="114" y="582"/>
                    </a:lnTo>
                    <a:lnTo>
                      <a:pt x="0" y="557"/>
                    </a:lnTo>
                    <a:lnTo>
                      <a:pt x="124" y="268"/>
                    </a:lnTo>
                    <a:lnTo>
                      <a:pt x="114" y="16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14" name="Freeform 54"/>
              <p:cNvSpPr>
                <a:spLocks noChangeAspect="1"/>
              </p:cNvSpPr>
              <p:nvPr/>
            </p:nvSpPr>
            <p:spPr bwMode="auto">
              <a:xfrm>
                <a:off x="5989" y="558"/>
                <a:ext cx="416" cy="184"/>
              </a:xfrm>
              <a:custGeom>
                <a:avLst/>
                <a:gdLst>
                  <a:gd name="T0" fmla="*/ 241 w 2500"/>
                  <a:gd name="T1" fmla="*/ 142 h 1102"/>
                  <a:gd name="T2" fmla="*/ 349 w 2500"/>
                  <a:gd name="T3" fmla="*/ 206 h 1102"/>
                  <a:gd name="T4" fmla="*/ 599 w 2500"/>
                  <a:gd name="T5" fmla="*/ 175 h 1102"/>
                  <a:gd name="T6" fmla="*/ 873 w 2500"/>
                  <a:gd name="T7" fmla="*/ 125 h 1102"/>
                  <a:gd name="T8" fmla="*/ 1158 w 2500"/>
                  <a:gd name="T9" fmla="*/ 144 h 1102"/>
                  <a:gd name="T10" fmla="*/ 1323 w 2500"/>
                  <a:gd name="T11" fmla="*/ 167 h 1102"/>
                  <a:gd name="T12" fmla="*/ 1426 w 2500"/>
                  <a:gd name="T13" fmla="*/ 144 h 1102"/>
                  <a:gd name="T14" fmla="*/ 1697 w 2500"/>
                  <a:gd name="T15" fmla="*/ 0 h 1102"/>
                  <a:gd name="T16" fmla="*/ 2052 w 2500"/>
                  <a:gd name="T17" fmla="*/ 150 h 1102"/>
                  <a:gd name="T18" fmla="*/ 2104 w 2500"/>
                  <a:gd name="T19" fmla="*/ 14 h 1102"/>
                  <a:gd name="T20" fmla="*/ 2262 w 2500"/>
                  <a:gd name="T21" fmla="*/ 225 h 1102"/>
                  <a:gd name="T22" fmla="*/ 2301 w 2500"/>
                  <a:gd name="T23" fmla="*/ 352 h 1102"/>
                  <a:gd name="T24" fmla="*/ 2409 w 2500"/>
                  <a:gd name="T25" fmla="*/ 482 h 1102"/>
                  <a:gd name="T26" fmla="*/ 2478 w 2500"/>
                  <a:gd name="T27" fmla="*/ 504 h 1102"/>
                  <a:gd name="T28" fmla="*/ 2458 w 2500"/>
                  <a:gd name="T29" fmla="*/ 675 h 1102"/>
                  <a:gd name="T30" fmla="*/ 2328 w 2500"/>
                  <a:gd name="T31" fmla="*/ 753 h 1102"/>
                  <a:gd name="T32" fmla="*/ 2154 w 2500"/>
                  <a:gd name="T33" fmla="*/ 1055 h 1102"/>
                  <a:gd name="T34" fmla="*/ 1791 w 2500"/>
                  <a:gd name="T35" fmla="*/ 1050 h 1102"/>
                  <a:gd name="T36" fmla="*/ 1633 w 2500"/>
                  <a:gd name="T37" fmla="*/ 1058 h 1102"/>
                  <a:gd name="T38" fmla="*/ 1381 w 2500"/>
                  <a:gd name="T39" fmla="*/ 1083 h 1102"/>
                  <a:gd name="T40" fmla="*/ 1432 w 2500"/>
                  <a:gd name="T41" fmla="*/ 991 h 1102"/>
                  <a:gd name="T42" fmla="*/ 1434 w 2500"/>
                  <a:gd name="T43" fmla="*/ 928 h 1102"/>
                  <a:gd name="T44" fmla="*/ 1360 w 2500"/>
                  <a:gd name="T45" fmla="*/ 1050 h 1102"/>
                  <a:gd name="T46" fmla="*/ 1063 w 2500"/>
                  <a:gd name="T47" fmla="*/ 1099 h 1102"/>
                  <a:gd name="T48" fmla="*/ 978 w 2500"/>
                  <a:gd name="T49" fmla="*/ 991 h 1102"/>
                  <a:gd name="T50" fmla="*/ 881 w 2500"/>
                  <a:gd name="T51" fmla="*/ 864 h 1102"/>
                  <a:gd name="T52" fmla="*/ 518 w 2500"/>
                  <a:gd name="T53" fmla="*/ 697 h 1102"/>
                  <a:gd name="T54" fmla="*/ 266 w 2500"/>
                  <a:gd name="T55" fmla="*/ 642 h 1102"/>
                  <a:gd name="T56" fmla="*/ 186 w 2500"/>
                  <a:gd name="T57" fmla="*/ 606 h 1102"/>
                  <a:gd name="T58" fmla="*/ 133 w 2500"/>
                  <a:gd name="T59" fmla="*/ 621 h 1102"/>
                  <a:gd name="T60" fmla="*/ 114 w 2500"/>
                  <a:gd name="T61" fmla="*/ 582 h 1102"/>
                  <a:gd name="T62" fmla="*/ 124 w 2500"/>
                  <a:gd name="T63" fmla="*/ 268 h 1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500" h="1102">
                    <a:moveTo>
                      <a:pt x="114" y="163"/>
                    </a:moveTo>
                    <a:lnTo>
                      <a:pt x="241" y="142"/>
                    </a:lnTo>
                    <a:lnTo>
                      <a:pt x="314" y="175"/>
                    </a:lnTo>
                    <a:lnTo>
                      <a:pt x="349" y="206"/>
                    </a:lnTo>
                    <a:lnTo>
                      <a:pt x="432" y="206"/>
                    </a:lnTo>
                    <a:lnTo>
                      <a:pt x="599" y="175"/>
                    </a:lnTo>
                    <a:lnTo>
                      <a:pt x="751" y="109"/>
                    </a:lnTo>
                    <a:lnTo>
                      <a:pt x="873" y="125"/>
                    </a:lnTo>
                    <a:lnTo>
                      <a:pt x="902" y="133"/>
                    </a:lnTo>
                    <a:lnTo>
                      <a:pt x="1158" y="144"/>
                    </a:lnTo>
                    <a:lnTo>
                      <a:pt x="1193" y="167"/>
                    </a:lnTo>
                    <a:lnTo>
                      <a:pt x="1323" y="167"/>
                    </a:lnTo>
                    <a:lnTo>
                      <a:pt x="1335" y="150"/>
                    </a:lnTo>
                    <a:lnTo>
                      <a:pt x="1426" y="144"/>
                    </a:lnTo>
                    <a:lnTo>
                      <a:pt x="1517" y="122"/>
                    </a:lnTo>
                    <a:lnTo>
                      <a:pt x="1697" y="0"/>
                    </a:lnTo>
                    <a:lnTo>
                      <a:pt x="2010" y="197"/>
                    </a:lnTo>
                    <a:lnTo>
                      <a:pt x="2052" y="150"/>
                    </a:lnTo>
                    <a:lnTo>
                      <a:pt x="2052" y="92"/>
                    </a:lnTo>
                    <a:lnTo>
                      <a:pt x="2104" y="14"/>
                    </a:lnTo>
                    <a:lnTo>
                      <a:pt x="2132" y="16"/>
                    </a:lnTo>
                    <a:lnTo>
                      <a:pt x="2262" y="225"/>
                    </a:lnTo>
                    <a:lnTo>
                      <a:pt x="2264" y="268"/>
                    </a:lnTo>
                    <a:lnTo>
                      <a:pt x="2301" y="352"/>
                    </a:lnTo>
                    <a:lnTo>
                      <a:pt x="2373" y="441"/>
                    </a:lnTo>
                    <a:lnTo>
                      <a:pt x="2409" y="482"/>
                    </a:lnTo>
                    <a:lnTo>
                      <a:pt x="2448" y="482"/>
                    </a:lnTo>
                    <a:lnTo>
                      <a:pt x="2478" y="504"/>
                    </a:lnTo>
                    <a:lnTo>
                      <a:pt x="2500" y="612"/>
                    </a:lnTo>
                    <a:lnTo>
                      <a:pt x="2458" y="675"/>
                    </a:lnTo>
                    <a:lnTo>
                      <a:pt x="2400" y="728"/>
                    </a:lnTo>
                    <a:lnTo>
                      <a:pt x="2328" y="753"/>
                    </a:lnTo>
                    <a:lnTo>
                      <a:pt x="2198" y="978"/>
                    </a:lnTo>
                    <a:lnTo>
                      <a:pt x="2154" y="1055"/>
                    </a:lnTo>
                    <a:lnTo>
                      <a:pt x="1822" y="1063"/>
                    </a:lnTo>
                    <a:lnTo>
                      <a:pt x="1791" y="1050"/>
                    </a:lnTo>
                    <a:lnTo>
                      <a:pt x="1711" y="1085"/>
                    </a:lnTo>
                    <a:lnTo>
                      <a:pt x="1633" y="1058"/>
                    </a:lnTo>
                    <a:lnTo>
                      <a:pt x="1550" y="1099"/>
                    </a:lnTo>
                    <a:lnTo>
                      <a:pt x="1381" y="1083"/>
                    </a:lnTo>
                    <a:lnTo>
                      <a:pt x="1404" y="1008"/>
                    </a:lnTo>
                    <a:lnTo>
                      <a:pt x="1432" y="991"/>
                    </a:lnTo>
                    <a:lnTo>
                      <a:pt x="1459" y="933"/>
                    </a:lnTo>
                    <a:lnTo>
                      <a:pt x="1434" y="928"/>
                    </a:lnTo>
                    <a:lnTo>
                      <a:pt x="1371" y="999"/>
                    </a:lnTo>
                    <a:lnTo>
                      <a:pt x="1360" y="1050"/>
                    </a:lnTo>
                    <a:lnTo>
                      <a:pt x="1307" y="1102"/>
                    </a:lnTo>
                    <a:lnTo>
                      <a:pt x="1063" y="1099"/>
                    </a:lnTo>
                    <a:lnTo>
                      <a:pt x="1019" y="991"/>
                    </a:lnTo>
                    <a:lnTo>
                      <a:pt x="978" y="991"/>
                    </a:lnTo>
                    <a:lnTo>
                      <a:pt x="978" y="974"/>
                    </a:lnTo>
                    <a:lnTo>
                      <a:pt x="881" y="864"/>
                    </a:lnTo>
                    <a:lnTo>
                      <a:pt x="603" y="712"/>
                    </a:lnTo>
                    <a:lnTo>
                      <a:pt x="518" y="697"/>
                    </a:lnTo>
                    <a:lnTo>
                      <a:pt x="481" y="660"/>
                    </a:lnTo>
                    <a:lnTo>
                      <a:pt x="266" y="642"/>
                    </a:lnTo>
                    <a:lnTo>
                      <a:pt x="225" y="612"/>
                    </a:lnTo>
                    <a:lnTo>
                      <a:pt x="186" y="606"/>
                    </a:lnTo>
                    <a:lnTo>
                      <a:pt x="169" y="621"/>
                    </a:lnTo>
                    <a:lnTo>
                      <a:pt x="133" y="621"/>
                    </a:lnTo>
                    <a:lnTo>
                      <a:pt x="133" y="573"/>
                    </a:lnTo>
                    <a:lnTo>
                      <a:pt x="114" y="582"/>
                    </a:lnTo>
                    <a:lnTo>
                      <a:pt x="0" y="557"/>
                    </a:lnTo>
                    <a:lnTo>
                      <a:pt x="124" y="268"/>
                    </a:lnTo>
                    <a:lnTo>
                      <a:pt x="114" y="16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15" name="Freeform 55"/>
              <p:cNvSpPr>
                <a:spLocks noChangeAspect="1"/>
              </p:cNvSpPr>
              <p:nvPr/>
            </p:nvSpPr>
            <p:spPr bwMode="auto">
              <a:xfrm>
                <a:off x="7696" y="195"/>
                <a:ext cx="70" cy="166"/>
              </a:xfrm>
              <a:custGeom>
                <a:avLst/>
                <a:gdLst>
                  <a:gd name="T0" fmla="*/ 287 w 418"/>
                  <a:gd name="T1" fmla="*/ 0 h 993"/>
                  <a:gd name="T2" fmla="*/ 353 w 418"/>
                  <a:gd name="T3" fmla="*/ 46 h 993"/>
                  <a:gd name="T4" fmla="*/ 418 w 418"/>
                  <a:gd name="T5" fmla="*/ 154 h 993"/>
                  <a:gd name="T6" fmla="*/ 410 w 418"/>
                  <a:gd name="T7" fmla="*/ 319 h 993"/>
                  <a:gd name="T8" fmla="*/ 378 w 418"/>
                  <a:gd name="T9" fmla="*/ 341 h 993"/>
                  <a:gd name="T10" fmla="*/ 350 w 418"/>
                  <a:gd name="T11" fmla="*/ 382 h 993"/>
                  <a:gd name="T12" fmla="*/ 357 w 418"/>
                  <a:gd name="T13" fmla="*/ 472 h 993"/>
                  <a:gd name="T14" fmla="*/ 325 w 418"/>
                  <a:gd name="T15" fmla="*/ 506 h 993"/>
                  <a:gd name="T16" fmla="*/ 313 w 418"/>
                  <a:gd name="T17" fmla="*/ 540 h 993"/>
                  <a:gd name="T18" fmla="*/ 353 w 418"/>
                  <a:gd name="T19" fmla="*/ 597 h 993"/>
                  <a:gd name="T20" fmla="*/ 297 w 418"/>
                  <a:gd name="T21" fmla="*/ 694 h 993"/>
                  <a:gd name="T22" fmla="*/ 307 w 418"/>
                  <a:gd name="T23" fmla="*/ 784 h 993"/>
                  <a:gd name="T24" fmla="*/ 239 w 418"/>
                  <a:gd name="T25" fmla="*/ 907 h 993"/>
                  <a:gd name="T26" fmla="*/ 194 w 418"/>
                  <a:gd name="T27" fmla="*/ 993 h 993"/>
                  <a:gd name="T28" fmla="*/ 165 w 418"/>
                  <a:gd name="T29" fmla="*/ 993 h 993"/>
                  <a:gd name="T30" fmla="*/ 136 w 418"/>
                  <a:gd name="T31" fmla="*/ 941 h 993"/>
                  <a:gd name="T32" fmla="*/ 20 w 418"/>
                  <a:gd name="T33" fmla="*/ 931 h 993"/>
                  <a:gd name="T34" fmla="*/ 0 w 418"/>
                  <a:gd name="T35" fmla="*/ 896 h 993"/>
                  <a:gd name="T36" fmla="*/ 34 w 418"/>
                  <a:gd name="T37" fmla="*/ 753 h 993"/>
                  <a:gd name="T38" fmla="*/ 148 w 418"/>
                  <a:gd name="T39" fmla="*/ 725 h 993"/>
                  <a:gd name="T40" fmla="*/ 158 w 418"/>
                  <a:gd name="T41" fmla="*/ 614 h 993"/>
                  <a:gd name="T42" fmla="*/ 182 w 418"/>
                  <a:gd name="T43" fmla="*/ 419 h 993"/>
                  <a:gd name="T44" fmla="*/ 287 w 418"/>
                  <a:gd name="T45" fmla="*/ 0 h 9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18" h="993">
                    <a:moveTo>
                      <a:pt x="287" y="0"/>
                    </a:moveTo>
                    <a:lnTo>
                      <a:pt x="353" y="46"/>
                    </a:lnTo>
                    <a:lnTo>
                      <a:pt x="418" y="154"/>
                    </a:lnTo>
                    <a:lnTo>
                      <a:pt x="410" y="319"/>
                    </a:lnTo>
                    <a:lnTo>
                      <a:pt x="378" y="341"/>
                    </a:lnTo>
                    <a:lnTo>
                      <a:pt x="350" y="382"/>
                    </a:lnTo>
                    <a:lnTo>
                      <a:pt x="357" y="472"/>
                    </a:lnTo>
                    <a:lnTo>
                      <a:pt x="325" y="506"/>
                    </a:lnTo>
                    <a:lnTo>
                      <a:pt x="313" y="540"/>
                    </a:lnTo>
                    <a:lnTo>
                      <a:pt x="353" y="597"/>
                    </a:lnTo>
                    <a:lnTo>
                      <a:pt x="297" y="694"/>
                    </a:lnTo>
                    <a:lnTo>
                      <a:pt x="307" y="784"/>
                    </a:lnTo>
                    <a:lnTo>
                      <a:pt x="239" y="907"/>
                    </a:lnTo>
                    <a:lnTo>
                      <a:pt x="194" y="993"/>
                    </a:lnTo>
                    <a:lnTo>
                      <a:pt x="165" y="993"/>
                    </a:lnTo>
                    <a:lnTo>
                      <a:pt x="136" y="941"/>
                    </a:lnTo>
                    <a:lnTo>
                      <a:pt x="20" y="931"/>
                    </a:lnTo>
                    <a:lnTo>
                      <a:pt x="0" y="896"/>
                    </a:lnTo>
                    <a:lnTo>
                      <a:pt x="34" y="753"/>
                    </a:lnTo>
                    <a:lnTo>
                      <a:pt x="148" y="725"/>
                    </a:lnTo>
                    <a:lnTo>
                      <a:pt x="158" y="614"/>
                    </a:lnTo>
                    <a:lnTo>
                      <a:pt x="182" y="419"/>
                    </a:lnTo>
                    <a:lnTo>
                      <a:pt x="287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16" name="Freeform 56"/>
              <p:cNvSpPr>
                <a:spLocks noChangeAspect="1"/>
              </p:cNvSpPr>
              <p:nvPr/>
            </p:nvSpPr>
            <p:spPr bwMode="auto">
              <a:xfrm>
                <a:off x="7696" y="195"/>
                <a:ext cx="70" cy="166"/>
              </a:xfrm>
              <a:custGeom>
                <a:avLst/>
                <a:gdLst>
                  <a:gd name="T0" fmla="*/ 287 w 418"/>
                  <a:gd name="T1" fmla="*/ 0 h 993"/>
                  <a:gd name="T2" fmla="*/ 353 w 418"/>
                  <a:gd name="T3" fmla="*/ 46 h 993"/>
                  <a:gd name="T4" fmla="*/ 418 w 418"/>
                  <a:gd name="T5" fmla="*/ 154 h 993"/>
                  <a:gd name="T6" fmla="*/ 410 w 418"/>
                  <a:gd name="T7" fmla="*/ 319 h 993"/>
                  <a:gd name="T8" fmla="*/ 378 w 418"/>
                  <a:gd name="T9" fmla="*/ 341 h 993"/>
                  <a:gd name="T10" fmla="*/ 350 w 418"/>
                  <a:gd name="T11" fmla="*/ 382 h 993"/>
                  <a:gd name="T12" fmla="*/ 357 w 418"/>
                  <a:gd name="T13" fmla="*/ 472 h 993"/>
                  <a:gd name="T14" fmla="*/ 325 w 418"/>
                  <a:gd name="T15" fmla="*/ 506 h 993"/>
                  <a:gd name="T16" fmla="*/ 313 w 418"/>
                  <a:gd name="T17" fmla="*/ 540 h 993"/>
                  <a:gd name="T18" fmla="*/ 353 w 418"/>
                  <a:gd name="T19" fmla="*/ 597 h 993"/>
                  <a:gd name="T20" fmla="*/ 297 w 418"/>
                  <a:gd name="T21" fmla="*/ 694 h 993"/>
                  <a:gd name="T22" fmla="*/ 307 w 418"/>
                  <a:gd name="T23" fmla="*/ 784 h 993"/>
                  <a:gd name="T24" fmla="*/ 239 w 418"/>
                  <a:gd name="T25" fmla="*/ 907 h 993"/>
                  <a:gd name="T26" fmla="*/ 194 w 418"/>
                  <a:gd name="T27" fmla="*/ 993 h 993"/>
                  <a:gd name="T28" fmla="*/ 165 w 418"/>
                  <a:gd name="T29" fmla="*/ 993 h 993"/>
                  <a:gd name="T30" fmla="*/ 136 w 418"/>
                  <a:gd name="T31" fmla="*/ 941 h 993"/>
                  <a:gd name="T32" fmla="*/ 20 w 418"/>
                  <a:gd name="T33" fmla="*/ 931 h 993"/>
                  <a:gd name="T34" fmla="*/ 0 w 418"/>
                  <a:gd name="T35" fmla="*/ 896 h 993"/>
                  <a:gd name="T36" fmla="*/ 34 w 418"/>
                  <a:gd name="T37" fmla="*/ 753 h 993"/>
                  <a:gd name="T38" fmla="*/ 148 w 418"/>
                  <a:gd name="T39" fmla="*/ 725 h 993"/>
                  <a:gd name="T40" fmla="*/ 158 w 418"/>
                  <a:gd name="T41" fmla="*/ 614 h 993"/>
                  <a:gd name="T42" fmla="*/ 182 w 418"/>
                  <a:gd name="T43" fmla="*/ 419 h 993"/>
                  <a:gd name="T44" fmla="*/ 287 w 418"/>
                  <a:gd name="T45" fmla="*/ 0 h 9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18" h="993">
                    <a:moveTo>
                      <a:pt x="287" y="0"/>
                    </a:moveTo>
                    <a:lnTo>
                      <a:pt x="353" y="46"/>
                    </a:lnTo>
                    <a:lnTo>
                      <a:pt x="418" y="154"/>
                    </a:lnTo>
                    <a:lnTo>
                      <a:pt x="410" y="319"/>
                    </a:lnTo>
                    <a:lnTo>
                      <a:pt x="378" y="341"/>
                    </a:lnTo>
                    <a:lnTo>
                      <a:pt x="350" y="382"/>
                    </a:lnTo>
                    <a:lnTo>
                      <a:pt x="357" y="472"/>
                    </a:lnTo>
                    <a:lnTo>
                      <a:pt x="325" y="506"/>
                    </a:lnTo>
                    <a:lnTo>
                      <a:pt x="313" y="540"/>
                    </a:lnTo>
                    <a:lnTo>
                      <a:pt x="353" y="597"/>
                    </a:lnTo>
                    <a:lnTo>
                      <a:pt x="297" y="694"/>
                    </a:lnTo>
                    <a:lnTo>
                      <a:pt x="307" y="784"/>
                    </a:lnTo>
                    <a:lnTo>
                      <a:pt x="239" y="907"/>
                    </a:lnTo>
                    <a:lnTo>
                      <a:pt x="194" y="993"/>
                    </a:lnTo>
                    <a:lnTo>
                      <a:pt x="165" y="993"/>
                    </a:lnTo>
                    <a:lnTo>
                      <a:pt x="136" y="941"/>
                    </a:lnTo>
                    <a:lnTo>
                      <a:pt x="20" y="931"/>
                    </a:lnTo>
                    <a:lnTo>
                      <a:pt x="0" y="896"/>
                    </a:lnTo>
                    <a:lnTo>
                      <a:pt x="34" y="753"/>
                    </a:lnTo>
                    <a:lnTo>
                      <a:pt x="148" y="725"/>
                    </a:lnTo>
                    <a:lnTo>
                      <a:pt x="158" y="614"/>
                    </a:lnTo>
                    <a:lnTo>
                      <a:pt x="182" y="419"/>
                    </a:lnTo>
                    <a:lnTo>
                      <a:pt x="287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17" name="Freeform 57"/>
              <p:cNvSpPr>
                <a:spLocks noChangeAspect="1"/>
              </p:cNvSpPr>
              <p:nvPr/>
            </p:nvSpPr>
            <p:spPr bwMode="auto">
              <a:xfrm>
                <a:off x="7746" y="173"/>
                <a:ext cx="205" cy="159"/>
              </a:xfrm>
              <a:custGeom>
                <a:avLst/>
                <a:gdLst>
                  <a:gd name="T0" fmla="*/ 1226 w 1226"/>
                  <a:gd name="T1" fmla="*/ 689 h 956"/>
                  <a:gd name="T2" fmla="*/ 1173 w 1226"/>
                  <a:gd name="T3" fmla="*/ 753 h 956"/>
                  <a:gd name="T4" fmla="*/ 1043 w 1226"/>
                  <a:gd name="T5" fmla="*/ 755 h 956"/>
                  <a:gd name="T6" fmla="*/ 936 w 1226"/>
                  <a:gd name="T7" fmla="*/ 692 h 956"/>
                  <a:gd name="T8" fmla="*/ 889 w 1226"/>
                  <a:gd name="T9" fmla="*/ 696 h 956"/>
                  <a:gd name="T10" fmla="*/ 812 w 1226"/>
                  <a:gd name="T11" fmla="*/ 763 h 956"/>
                  <a:gd name="T12" fmla="*/ 738 w 1226"/>
                  <a:gd name="T13" fmla="*/ 832 h 956"/>
                  <a:gd name="T14" fmla="*/ 657 w 1226"/>
                  <a:gd name="T15" fmla="*/ 902 h 956"/>
                  <a:gd name="T16" fmla="*/ 635 w 1226"/>
                  <a:gd name="T17" fmla="*/ 956 h 956"/>
                  <a:gd name="T18" fmla="*/ 557 w 1226"/>
                  <a:gd name="T19" fmla="*/ 930 h 956"/>
                  <a:gd name="T20" fmla="*/ 498 w 1226"/>
                  <a:gd name="T21" fmla="*/ 913 h 956"/>
                  <a:gd name="T22" fmla="*/ 408 w 1226"/>
                  <a:gd name="T23" fmla="*/ 929 h 956"/>
                  <a:gd name="T24" fmla="*/ 322 w 1226"/>
                  <a:gd name="T25" fmla="*/ 917 h 956"/>
                  <a:gd name="T26" fmla="*/ 253 w 1226"/>
                  <a:gd name="T27" fmla="*/ 890 h 956"/>
                  <a:gd name="T28" fmla="*/ 173 w 1226"/>
                  <a:gd name="T29" fmla="*/ 889 h 956"/>
                  <a:gd name="T30" fmla="*/ 123 w 1226"/>
                  <a:gd name="T31" fmla="*/ 905 h 956"/>
                  <a:gd name="T32" fmla="*/ 0 w 1226"/>
                  <a:gd name="T33" fmla="*/ 825 h 956"/>
                  <a:gd name="T34" fmla="*/ 51 w 1226"/>
                  <a:gd name="T35" fmla="*/ 729 h 956"/>
                  <a:gd name="T36" fmla="*/ 19 w 1226"/>
                  <a:gd name="T37" fmla="*/ 676 h 956"/>
                  <a:gd name="T38" fmla="*/ 24 w 1226"/>
                  <a:gd name="T39" fmla="*/ 639 h 956"/>
                  <a:gd name="T40" fmla="*/ 57 w 1226"/>
                  <a:gd name="T41" fmla="*/ 606 h 956"/>
                  <a:gd name="T42" fmla="*/ 51 w 1226"/>
                  <a:gd name="T43" fmla="*/ 519 h 956"/>
                  <a:gd name="T44" fmla="*/ 79 w 1226"/>
                  <a:gd name="T45" fmla="*/ 475 h 956"/>
                  <a:gd name="T46" fmla="*/ 164 w 1226"/>
                  <a:gd name="T47" fmla="*/ 420 h 956"/>
                  <a:gd name="T48" fmla="*/ 200 w 1226"/>
                  <a:gd name="T49" fmla="*/ 385 h 956"/>
                  <a:gd name="T50" fmla="*/ 224 w 1226"/>
                  <a:gd name="T51" fmla="*/ 387 h 956"/>
                  <a:gd name="T52" fmla="*/ 231 w 1226"/>
                  <a:gd name="T53" fmla="*/ 415 h 956"/>
                  <a:gd name="T54" fmla="*/ 264 w 1226"/>
                  <a:gd name="T55" fmla="*/ 365 h 956"/>
                  <a:gd name="T56" fmla="*/ 297 w 1226"/>
                  <a:gd name="T57" fmla="*/ 365 h 956"/>
                  <a:gd name="T58" fmla="*/ 326 w 1226"/>
                  <a:gd name="T59" fmla="*/ 376 h 956"/>
                  <a:gd name="T60" fmla="*/ 364 w 1226"/>
                  <a:gd name="T61" fmla="*/ 294 h 956"/>
                  <a:gd name="T62" fmla="*/ 492 w 1226"/>
                  <a:gd name="T63" fmla="*/ 191 h 956"/>
                  <a:gd name="T64" fmla="*/ 475 w 1226"/>
                  <a:gd name="T65" fmla="*/ 96 h 956"/>
                  <a:gd name="T66" fmla="*/ 461 w 1226"/>
                  <a:gd name="T67" fmla="*/ 78 h 956"/>
                  <a:gd name="T68" fmla="*/ 465 w 1226"/>
                  <a:gd name="T69" fmla="*/ 1 h 956"/>
                  <a:gd name="T70" fmla="*/ 534 w 1226"/>
                  <a:gd name="T71" fmla="*/ 0 h 956"/>
                  <a:gd name="T72" fmla="*/ 686 w 1226"/>
                  <a:gd name="T73" fmla="*/ 238 h 956"/>
                  <a:gd name="T74" fmla="*/ 903 w 1226"/>
                  <a:gd name="T75" fmla="*/ 429 h 956"/>
                  <a:gd name="T76" fmla="*/ 1062 w 1226"/>
                  <a:gd name="T77" fmla="*/ 497 h 956"/>
                  <a:gd name="T78" fmla="*/ 1182 w 1226"/>
                  <a:gd name="T79" fmla="*/ 646 h 956"/>
                  <a:gd name="T80" fmla="*/ 1226 w 1226"/>
                  <a:gd name="T81" fmla="*/ 689 h 9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26" h="956">
                    <a:moveTo>
                      <a:pt x="1226" y="689"/>
                    </a:moveTo>
                    <a:lnTo>
                      <a:pt x="1173" y="753"/>
                    </a:lnTo>
                    <a:lnTo>
                      <a:pt x="1043" y="755"/>
                    </a:lnTo>
                    <a:lnTo>
                      <a:pt x="936" y="692"/>
                    </a:lnTo>
                    <a:lnTo>
                      <a:pt x="889" y="696"/>
                    </a:lnTo>
                    <a:lnTo>
                      <a:pt x="812" y="763"/>
                    </a:lnTo>
                    <a:lnTo>
                      <a:pt x="738" y="832"/>
                    </a:lnTo>
                    <a:lnTo>
                      <a:pt x="657" y="902"/>
                    </a:lnTo>
                    <a:lnTo>
                      <a:pt x="635" y="956"/>
                    </a:lnTo>
                    <a:lnTo>
                      <a:pt x="557" y="930"/>
                    </a:lnTo>
                    <a:lnTo>
                      <a:pt x="498" y="913"/>
                    </a:lnTo>
                    <a:lnTo>
                      <a:pt x="408" y="929"/>
                    </a:lnTo>
                    <a:lnTo>
                      <a:pt x="322" y="917"/>
                    </a:lnTo>
                    <a:lnTo>
                      <a:pt x="253" y="890"/>
                    </a:lnTo>
                    <a:lnTo>
                      <a:pt x="173" y="889"/>
                    </a:lnTo>
                    <a:lnTo>
                      <a:pt x="123" y="905"/>
                    </a:lnTo>
                    <a:lnTo>
                      <a:pt x="0" y="825"/>
                    </a:lnTo>
                    <a:lnTo>
                      <a:pt x="51" y="729"/>
                    </a:lnTo>
                    <a:lnTo>
                      <a:pt x="19" y="676"/>
                    </a:lnTo>
                    <a:lnTo>
                      <a:pt x="24" y="639"/>
                    </a:lnTo>
                    <a:lnTo>
                      <a:pt x="57" y="606"/>
                    </a:lnTo>
                    <a:lnTo>
                      <a:pt x="51" y="519"/>
                    </a:lnTo>
                    <a:lnTo>
                      <a:pt x="79" y="475"/>
                    </a:lnTo>
                    <a:lnTo>
                      <a:pt x="164" y="420"/>
                    </a:lnTo>
                    <a:lnTo>
                      <a:pt x="200" y="385"/>
                    </a:lnTo>
                    <a:lnTo>
                      <a:pt x="224" y="387"/>
                    </a:lnTo>
                    <a:lnTo>
                      <a:pt x="231" y="415"/>
                    </a:lnTo>
                    <a:lnTo>
                      <a:pt x="264" y="365"/>
                    </a:lnTo>
                    <a:lnTo>
                      <a:pt x="297" y="365"/>
                    </a:lnTo>
                    <a:lnTo>
                      <a:pt x="326" y="376"/>
                    </a:lnTo>
                    <a:lnTo>
                      <a:pt x="364" y="294"/>
                    </a:lnTo>
                    <a:lnTo>
                      <a:pt x="492" y="191"/>
                    </a:lnTo>
                    <a:lnTo>
                      <a:pt x="475" y="96"/>
                    </a:lnTo>
                    <a:lnTo>
                      <a:pt x="461" y="78"/>
                    </a:lnTo>
                    <a:lnTo>
                      <a:pt x="465" y="1"/>
                    </a:lnTo>
                    <a:lnTo>
                      <a:pt x="534" y="0"/>
                    </a:lnTo>
                    <a:lnTo>
                      <a:pt x="686" y="238"/>
                    </a:lnTo>
                    <a:lnTo>
                      <a:pt x="903" y="429"/>
                    </a:lnTo>
                    <a:lnTo>
                      <a:pt x="1062" y="497"/>
                    </a:lnTo>
                    <a:lnTo>
                      <a:pt x="1182" y="646"/>
                    </a:lnTo>
                    <a:lnTo>
                      <a:pt x="1226" y="689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18" name="Freeform 58"/>
              <p:cNvSpPr>
                <a:spLocks noChangeAspect="1"/>
              </p:cNvSpPr>
              <p:nvPr/>
            </p:nvSpPr>
            <p:spPr bwMode="auto">
              <a:xfrm>
                <a:off x="7746" y="173"/>
                <a:ext cx="205" cy="159"/>
              </a:xfrm>
              <a:custGeom>
                <a:avLst/>
                <a:gdLst>
                  <a:gd name="T0" fmla="*/ 1226 w 1226"/>
                  <a:gd name="T1" fmla="*/ 689 h 956"/>
                  <a:gd name="T2" fmla="*/ 1173 w 1226"/>
                  <a:gd name="T3" fmla="*/ 753 h 956"/>
                  <a:gd name="T4" fmla="*/ 1043 w 1226"/>
                  <a:gd name="T5" fmla="*/ 755 h 956"/>
                  <a:gd name="T6" fmla="*/ 936 w 1226"/>
                  <a:gd name="T7" fmla="*/ 692 h 956"/>
                  <a:gd name="T8" fmla="*/ 889 w 1226"/>
                  <a:gd name="T9" fmla="*/ 696 h 956"/>
                  <a:gd name="T10" fmla="*/ 812 w 1226"/>
                  <a:gd name="T11" fmla="*/ 763 h 956"/>
                  <a:gd name="T12" fmla="*/ 738 w 1226"/>
                  <a:gd name="T13" fmla="*/ 832 h 956"/>
                  <a:gd name="T14" fmla="*/ 657 w 1226"/>
                  <a:gd name="T15" fmla="*/ 902 h 956"/>
                  <a:gd name="T16" fmla="*/ 635 w 1226"/>
                  <a:gd name="T17" fmla="*/ 956 h 956"/>
                  <a:gd name="T18" fmla="*/ 557 w 1226"/>
                  <a:gd name="T19" fmla="*/ 930 h 956"/>
                  <a:gd name="T20" fmla="*/ 498 w 1226"/>
                  <a:gd name="T21" fmla="*/ 913 h 956"/>
                  <a:gd name="T22" fmla="*/ 408 w 1226"/>
                  <a:gd name="T23" fmla="*/ 929 h 956"/>
                  <a:gd name="T24" fmla="*/ 322 w 1226"/>
                  <a:gd name="T25" fmla="*/ 917 h 956"/>
                  <a:gd name="T26" fmla="*/ 253 w 1226"/>
                  <a:gd name="T27" fmla="*/ 890 h 956"/>
                  <a:gd name="T28" fmla="*/ 173 w 1226"/>
                  <a:gd name="T29" fmla="*/ 889 h 956"/>
                  <a:gd name="T30" fmla="*/ 123 w 1226"/>
                  <a:gd name="T31" fmla="*/ 905 h 956"/>
                  <a:gd name="T32" fmla="*/ 0 w 1226"/>
                  <a:gd name="T33" fmla="*/ 825 h 956"/>
                  <a:gd name="T34" fmla="*/ 51 w 1226"/>
                  <a:gd name="T35" fmla="*/ 729 h 956"/>
                  <a:gd name="T36" fmla="*/ 19 w 1226"/>
                  <a:gd name="T37" fmla="*/ 676 h 956"/>
                  <a:gd name="T38" fmla="*/ 24 w 1226"/>
                  <a:gd name="T39" fmla="*/ 639 h 956"/>
                  <a:gd name="T40" fmla="*/ 57 w 1226"/>
                  <a:gd name="T41" fmla="*/ 606 h 956"/>
                  <a:gd name="T42" fmla="*/ 51 w 1226"/>
                  <a:gd name="T43" fmla="*/ 519 h 956"/>
                  <a:gd name="T44" fmla="*/ 79 w 1226"/>
                  <a:gd name="T45" fmla="*/ 475 h 956"/>
                  <a:gd name="T46" fmla="*/ 164 w 1226"/>
                  <a:gd name="T47" fmla="*/ 420 h 956"/>
                  <a:gd name="T48" fmla="*/ 200 w 1226"/>
                  <a:gd name="T49" fmla="*/ 385 h 956"/>
                  <a:gd name="T50" fmla="*/ 224 w 1226"/>
                  <a:gd name="T51" fmla="*/ 387 h 956"/>
                  <a:gd name="T52" fmla="*/ 231 w 1226"/>
                  <a:gd name="T53" fmla="*/ 415 h 956"/>
                  <a:gd name="T54" fmla="*/ 264 w 1226"/>
                  <a:gd name="T55" fmla="*/ 365 h 956"/>
                  <a:gd name="T56" fmla="*/ 297 w 1226"/>
                  <a:gd name="T57" fmla="*/ 365 h 956"/>
                  <a:gd name="T58" fmla="*/ 326 w 1226"/>
                  <a:gd name="T59" fmla="*/ 376 h 956"/>
                  <a:gd name="T60" fmla="*/ 364 w 1226"/>
                  <a:gd name="T61" fmla="*/ 294 h 956"/>
                  <a:gd name="T62" fmla="*/ 492 w 1226"/>
                  <a:gd name="T63" fmla="*/ 191 h 956"/>
                  <a:gd name="T64" fmla="*/ 475 w 1226"/>
                  <a:gd name="T65" fmla="*/ 96 h 956"/>
                  <a:gd name="T66" fmla="*/ 461 w 1226"/>
                  <a:gd name="T67" fmla="*/ 78 h 956"/>
                  <a:gd name="T68" fmla="*/ 465 w 1226"/>
                  <a:gd name="T69" fmla="*/ 1 h 956"/>
                  <a:gd name="T70" fmla="*/ 534 w 1226"/>
                  <a:gd name="T71" fmla="*/ 0 h 956"/>
                  <a:gd name="T72" fmla="*/ 686 w 1226"/>
                  <a:gd name="T73" fmla="*/ 238 h 956"/>
                  <a:gd name="T74" fmla="*/ 903 w 1226"/>
                  <a:gd name="T75" fmla="*/ 429 h 956"/>
                  <a:gd name="T76" fmla="*/ 1062 w 1226"/>
                  <a:gd name="T77" fmla="*/ 497 h 956"/>
                  <a:gd name="T78" fmla="*/ 1182 w 1226"/>
                  <a:gd name="T79" fmla="*/ 646 h 956"/>
                  <a:gd name="T80" fmla="*/ 1226 w 1226"/>
                  <a:gd name="T81" fmla="*/ 689 h 9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26" h="956">
                    <a:moveTo>
                      <a:pt x="1226" y="689"/>
                    </a:moveTo>
                    <a:lnTo>
                      <a:pt x="1173" y="753"/>
                    </a:lnTo>
                    <a:lnTo>
                      <a:pt x="1043" y="755"/>
                    </a:lnTo>
                    <a:lnTo>
                      <a:pt x="936" y="692"/>
                    </a:lnTo>
                    <a:lnTo>
                      <a:pt x="889" y="696"/>
                    </a:lnTo>
                    <a:lnTo>
                      <a:pt x="812" y="763"/>
                    </a:lnTo>
                    <a:lnTo>
                      <a:pt x="738" y="832"/>
                    </a:lnTo>
                    <a:lnTo>
                      <a:pt x="657" y="902"/>
                    </a:lnTo>
                    <a:lnTo>
                      <a:pt x="635" y="956"/>
                    </a:lnTo>
                    <a:lnTo>
                      <a:pt x="557" y="930"/>
                    </a:lnTo>
                    <a:lnTo>
                      <a:pt x="498" y="913"/>
                    </a:lnTo>
                    <a:lnTo>
                      <a:pt x="408" y="929"/>
                    </a:lnTo>
                    <a:lnTo>
                      <a:pt x="322" y="917"/>
                    </a:lnTo>
                    <a:lnTo>
                      <a:pt x="253" y="890"/>
                    </a:lnTo>
                    <a:lnTo>
                      <a:pt x="173" y="889"/>
                    </a:lnTo>
                    <a:lnTo>
                      <a:pt x="123" y="905"/>
                    </a:lnTo>
                    <a:lnTo>
                      <a:pt x="0" y="825"/>
                    </a:lnTo>
                    <a:lnTo>
                      <a:pt x="51" y="729"/>
                    </a:lnTo>
                    <a:lnTo>
                      <a:pt x="19" y="676"/>
                    </a:lnTo>
                    <a:lnTo>
                      <a:pt x="24" y="639"/>
                    </a:lnTo>
                    <a:lnTo>
                      <a:pt x="57" y="606"/>
                    </a:lnTo>
                    <a:lnTo>
                      <a:pt x="51" y="519"/>
                    </a:lnTo>
                    <a:lnTo>
                      <a:pt x="79" y="475"/>
                    </a:lnTo>
                    <a:lnTo>
                      <a:pt x="164" y="420"/>
                    </a:lnTo>
                    <a:lnTo>
                      <a:pt x="200" y="385"/>
                    </a:lnTo>
                    <a:lnTo>
                      <a:pt x="224" y="387"/>
                    </a:lnTo>
                    <a:lnTo>
                      <a:pt x="231" y="415"/>
                    </a:lnTo>
                    <a:lnTo>
                      <a:pt x="264" y="365"/>
                    </a:lnTo>
                    <a:lnTo>
                      <a:pt x="297" y="365"/>
                    </a:lnTo>
                    <a:lnTo>
                      <a:pt x="326" y="376"/>
                    </a:lnTo>
                    <a:lnTo>
                      <a:pt x="364" y="294"/>
                    </a:lnTo>
                    <a:lnTo>
                      <a:pt x="492" y="191"/>
                    </a:lnTo>
                    <a:lnTo>
                      <a:pt x="475" y="96"/>
                    </a:lnTo>
                    <a:lnTo>
                      <a:pt x="461" y="78"/>
                    </a:lnTo>
                    <a:lnTo>
                      <a:pt x="465" y="1"/>
                    </a:lnTo>
                    <a:lnTo>
                      <a:pt x="534" y="0"/>
                    </a:lnTo>
                    <a:lnTo>
                      <a:pt x="686" y="238"/>
                    </a:lnTo>
                    <a:lnTo>
                      <a:pt x="903" y="429"/>
                    </a:lnTo>
                    <a:lnTo>
                      <a:pt x="1062" y="497"/>
                    </a:lnTo>
                    <a:lnTo>
                      <a:pt x="1182" y="646"/>
                    </a:lnTo>
                    <a:lnTo>
                      <a:pt x="1226" y="689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19" name="Freeform 59"/>
              <p:cNvSpPr>
                <a:spLocks noChangeAspect="1"/>
              </p:cNvSpPr>
              <p:nvPr/>
            </p:nvSpPr>
            <p:spPr bwMode="auto">
              <a:xfrm>
                <a:off x="7446" y="192"/>
                <a:ext cx="237" cy="157"/>
              </a:xfrm>
              <a:custGeom>
                <a:avLst/>
                <a:gdLst>
                  <a:gd name="T0" fmla="*/ 1213 w 1423"/>
                  <a:gd name="T1" fmla="*/ 0 h 937"/>
                  <a:gd name="T2" fmla="*/ 1139 w 1423"/>
                  <a:gd name="T3" fmla="*/ 79 h 937"/>
                  <a:gd name="T4" fmla="*/ 1105 w 1423"/>
                  <a:gd name="T5" fmla="*/ 87 h 937"/>
                  <a:gd name="T6" fmla="*/ 1004 w 1423"/>
                  <a:gd name="T7" fmla="*/ 292 h 937"/>
                  <a:gd name="T8" fmla="*/ 944 w 1423"/>
                  <a:gd name="T9" fmla="*/ 285 h 937"/>
                  <a:gd name="T10" fmla="*/ 829 w 1423"/>
                  <a:gd name="T11" fmla="*/ 418 h 937"/>
                  <a:gd name="T12" fmla="*/ 772 w 1423"/>
                  <a:gd name="T13" fmla="*/ 425 h 937"/>
                  <a:gd name="T14" fmla="*/ 757 w 1423"/>
                  <a:gd name="T15" fmla="*/ 404 h 937"/>
                  <a:gd name="T16" fmla="*/ 704 w 1423"/>
                  <a:gd name="T17" fmla="*/ 418 h 937"/>
                  <a:gd name="T18" fmla="*/ 591 w 1423"/>
                  <a:gd name="T19" fmla="*/ 522 h 937"/>
                  <a:gd name="T20" fmla="*/ 473 w 1423"/>
                  <a:gd name="T21" fmla="*/ 437 h 937"/>
                  <a:gd name="T22" fmla="*/ 207 w 1423"/>
                  <a:gd name="T23" fmla="*/ 345 h 937"/>
                  <a:gd name="T24" fmla="*/ 0 w 1423"/>
                  <a:gd name="T25" fmla="*/ 510 h 937"/>
                  <a:gd name="T26" fmla="*/ 39 w 1423"/>
                  <a:gd name="T27" fmla="*/ 713 h 937"/>
                  <a:gd name="T28" fmla="*/ 142 w 1423"/>
                  <a:gd name="T29" fmla="*/ 828 h 937"/>
                  <a:gd name="T30" fmla="*/ 620 w 1423"/>
                  <a:gd name="T31" fmla="*/ 853 h 937"/>
                  <a:gd name="T32" fmla="*/ 647 w 1423"/>
                  <a:gd name="T33" fmla="*/ 812 h 937"/>
                  <a:gd name="T34" fmla="*/ 854 w 1423"/>
                  <a:gd name="T35" fmla="*/ 937 h 937"/>
                  <a:gd name="T36" fmla="*/ 919 w 1423"/>
                  <a:gd name="T37" fmla="*/ 836 h 937"/>
                  <a:gd name="T38" fmla="*/ 959 w 1423"/>
                  <a:gd name="T39" fmla="*/ 882 h 937"/>
                  <a:gd name="T40" fmla="*/ 987 w 1423"/>
                  <a:gd name="T41" fmla="*/ 819 h 937"/>
                  <a:gd name="T42" fmla="*/ 1025 w 1423"/>
                  <a:gd name="T43" fmla="*/ 819 h 937"/>
                  <a:gd name="T44" fmla="*/ 1035 w 1423"/>
                  <a:gd name="T45" fmla="*/ 836 h 937"/>
                  <a:gd name="T46" fmla="*/ 1063 w 1423"/>
                  <a:gd name="T47" fmla="*/ 834 h 937"/>
                  <a:gd name="T48" fmla="*/ 1088 w 1423"/>
                  <a:gd name="T49" fmla="*/ 802 h 937"/>
                  <a:gd name="T50" fmla="*/ 1253 w 1423"/>
                  <a:gd name="T51" fmla="*/ 701 h 937"/>
                  <a:gd name="T52" fmla="*/ 1253 w 1423"/>
                  <a:gd name="T53" fmla="*/ 666 h 937"/>
                  <a:gd name="T54" fmla="*/ 1284 w 1423"/>
                  <a:gd name="T55" fmla="*/ 598 h 937"/>
                  <a:gd name="T56" fmla="*/ 1276 w 1423"/>
                  <a:gd name="T57" fmla="*/ 569 h 937"/>
                  <a:gd name="T58" fmla="*/ 1366 w 1423"/>
                  <a:gd name="T59" fmla="*/ 450 h 937"/>
                  <a:gd name="T60" fmla="*/ 1348 w 1423"/>
                  <a:gd name="T61" fmla="*/ 389 h 937"/>
                  <a:gd name="T62" fmla="*/ 1285 w 1423"/>
                  <a:gd name="T63" fmla="*/ 347 h 937"/>
                  <a:gd name="T64" fmla="*/ 1255 w 1423"/>
                  <a:gd name="T65" fmla="*/ 292 h 937"/>
                  <a:gd name="T66" fmla="*/ 1329 w 1423"/>
                  <a:gd name="T67" fmla="*/ 212 h 937"/>
                  <a:gd name="T68" fmla="*/ 1423 w 1423"/>
                  <a:gd name="T69" fmla="*/ 98 h 937"/>
                  <a:gd name="T70" fmla="*/ 1213 w 1423"/>
                  <a:gd name="T71" fmla="*/ 0 h 9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23" h="937">
                    <a:moveTo>
                      <a:pt x="1213" y="0"/>
                    </a:moveTo>
                    <a:lnTo>
                      <a:pt x="1139" y="79"/>
                    </a:lnTo>
                    <a:lnTo>
                      <a:pt x="1105" y="87"/>
                    </a:lnTo>
                    <a:lnTo>
                      <a:pt x="1004" y="292"/>
                    </a:lnTo>
                    <a:lnTo>
                      <a:pt x="944" y="285"/>
                    </a:lnTo>
                    <a:lnTo>
                      <a:pt x="829" y="418"/>
                    </a:lnTo>
                    <a:lnTo>
                      <a:pt x="772" y="425"/>
                    </a:lnTo>
                    <a:lnTo>
                      <a:pt x="757" y="404"/>
                    </a:lnTo>
                    <a:lnTo>
                      <a:pt x="704" y="418"/>
                    </a:lnTo>
                    <a:lnTo>
                      <a:pt x="591" y="522"/>
                    </a:lnTo>
                    <a:lnTo>
                      <a:pt x="473" y="437"/>
                    </a:lnTo>
                    <a:lnTo>
                      <a:pt x="207" y="345"/>
                    </a:lnTo>
                    <a:lnTo>
                      <a:pt x="0" y="510"/>
                    </a:lnTo>
                    <a:lnTo>
                      <a:pt x="39" y="713"/>
                    </a:lnTo>
                    <a:lnTo>
                      <a:pt x="142" y="828"/>
                    </a:lnTo>
                    <a:lnTo>
                      <a:pt x="620" y="853"/>
                    </a:lnTo>
                    <a:lnTo>
                      <a:pt x="647" y="812"/>
                    </a:lnTo>
                    <a:lnTo>
                      <a:pt x="854" y="937"/>
                    </a:lnTo>
                    <a:lnTo>
                      <a:pt x="919" y="836"/>
                    </a:lnTo>
                    <a:lnTo>
                      <a:pt x="959" y="882"/>
                    </a:lnTo>
                    <a:lnTo>
                      <a:pt x="987" y="819"/>
                    </a:lnTo>
                    <a:lnTo>
                      <a:pt x="1025" y="819"/>
                    </a:lnTo>
                    <a:lnTo>
                      <a:pt x="1035" y="836"/>
                    </a:lnTo>
                    <a:lnTo>
                      <a:pt x="1063" y="834"/>
                    </a:lnTo>
                    <a:lnTo>
                      <a:pt x="1088" y="802"/>
                    </a:lnTo>
                    <a:lnTo>
                      <a:pt x="1253" y="701"/>
                    </a:lnTo>
                    <a:lnTo>
                      <a:pt x="1253" y="666"/>
                    </a:lnTo>
                    <a:lnTo>
                      <a:pt x="1284" y="598"/>
                    </a:lnTo>
                    <a:lnTo>
                      <a:pt x="1276" y="569"/>
                    </a:lnTo>
                    <a:lnTo>
                      <a:pt x="1366" y="450"/>
                    </a:lnTo>
                    <a:lnTo>
                      <a:pt x="1348" y="389"/>
                    </a:lnTo>
                    <a:lnTo>
                      <a:pt x="1285" y="347"/>
                    </a:lnTo>
                    <a:lnTo>
                      <a:pt x="1255" y="292"/>
                    </a:lnTo>
                    <a:lnTo>
                      <a:pt x="1329" y="212"/>
                    </a:lnTo>
                    <a:lnTo>
                      <a:pt x="1423" y="98"/>
                    </a:lnTo>
                    <a:lnTo>
                      <a:pt x="1213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20" name="Freeform 60"/>
              <p:cNvSpPr>
                <a:spLocks noChangeAspect="1"/>
              </p:cNvSpPr>
              <p:nvPr/>
            </p:nvSpPr>
            <p:spPr bwMode="auto">
              <a:xfrm>
                <a:off x="7446" y="192"/>
                <a:ext cx="237" cy="157"/>
              </a:xfrm>
              <a:custGeom>
                <a:avLst/>
                <a:gdLst>
                  <a:gd name="T0" fmla="*/ 1213 w 1423"/>
                  <a:gd name="T1" fmla="*/ 0 h 937"/>
                  <a:gd name="T2" fmla="*/ 1139 w 1423"/>
                  <a:gd name="T3" fmla="*/ 79 h 937"/>
                  <a:gd name="T4" fmla="*/ 1105 w 1423"/>
                  <a:gd name="T5" fmla="*/ 87 h 937"/>
                  <a:gd name="T6" fmla="*/ 1004 w 1423"/>
                  <a:gd name="T7" fmla="*/ 292 h 937"/>
                  <a:gd name="T8" fmla="*/ 944 w 1423"/>
                  <a:gd name="T9" fmla="*/ 285 h 937"/>
                  <a:gd name="T10" fmla="*/ 829 w 1423"/>
                  <a:gd name="T11" fmla="*/ 418 h 937"/>
                  <a:gd name="T12" fmla="*/ 772 w 1423"/>
                  <a:gd name="T13" fmla="*/ 425 h 937"/>
                  <a:gd name="T14" fmla="*/ 757 w 1423"/>
                  <a:gd name="T15" fmla="*/ 404 h 937"/>
                  <a:gd name="T16" fmla="*/ 704 w 1423"/>
                  <a:gd name="T17" fmla="*/ 418 h 937"/>
                  <a:gd name="T18" fmla="*/ 591 w 1423"/>
                  <a:gd name="T19" fmla="*/ 522 h 937"/>
                  <a:gd name="T20" fmla="*/ 473 w 1423"/>
                  <a:gd name="T21" fmla="*/ 437 h 937"/>
                  <a:gd name="T22" fmla="*/ 207 w 1423"/>
                  <a:gd name="T23" fmla="*/ 345 h 937"/>
                  <a:gd name="T24" fmla="*/ 0 w 1423"/>
                  <a:gd name="T25" fmla="*/ 510 h 937"/>
                  <a:gd name="T26" fmla="*/ 39 w 1423"/>
                  <a:gd name="T27" fmla="*/ 713 h 937"/>
                  <a:gd name="T28" fmla="*/ 142 w 1423"/>
                  <a:gd name="T29" fmla="*/ 828 h 937"/>
                  <a:gd name="T30" fmla="*/ 620 w 1423"/>
                  <a:gd name="T31" fmla="*/ 853 h 937"/>
                  <a:gd name="T32" fmla="*/ 647 w 1423"/>
                  <a:gd name="T33" fmla="*/ 812 h 937"/>
                  <a:gd name="T34" fmla="*/ 854 w 1423"/>
                  <a:gd name="T35" fmla="*/ 937 h 937"/>
                  <a:gd name="T36" fmla="*/ 919 w 1423"/>
                  <a:gd name="T37" fmla="*/ 836 h 937"/>
                  <a:gd name="T38" fmla="*/ 959 w 1423"/>
                  <a:gd name="T39" fmla="*/ 882 h 937"/>
                  <a:gd name="T40" fmla="*/ 987 w 1423"/>
                  <a:gd name="T41" fmla="*/ 819 h 937"/>
                  <a:gd name="T42" fmla="*/ 1025 w 1423"/>
                  <a:gd name="T43" fmla="*/ 819 h 937"/>
                  <a:gd name="T44" fmla="*/ 1035 w 1423"/>
                  <a:gd name="T45" fmla="*/ 836 h 937"/>
                  <a:gd name="T46" fmla="*/ 1063 w 1423"/>
                  <a:gd name="T47" fmla="*/ 834 h 937"/>
                  <a:gd name="T48" fmla="*/ 1088 w 1423"/>
                  <a:gd name="T49" fmla="*/ 802 h 937"/>
                  <a:gd name="T50" fmla="*/ 1253 w 1423"/>
                  <a:gd name="T51" fmla="*/ 701 h 937"/>
                  <a:gd name="T52" fmla="*/ 1253 w 1423"/>
                  <a:gd name="T53" fmla="*/ 666 h 937"/>
                  <a:gd name="T54" fmla="*/ 1284 w 1423"/>
                  <a:gd name="T55" fmla="*/ 598 h 937"/>
                  <a:gd name="T56" fmla="*/ 1276 w 1423"/>
                  <a:gd name="T57" fmla="*/ 569 h 937"/>
                  <a:gd name="T58" fmla="*/ 1366 w 1423"/>
                  <a:gd name="T59" fmla="*/ 450 h 937"/>
                  <a:gd name="T60" fmla="*/ 1348 w 1423"/>
                  <a:gd name="T61" fmla="*/ 389 h 937"/>
                  <a:gd name="T62" fmla="*/ 1285 w 1423"/>
                  <a:gd name="T63" fmla="*/ 347 h 937"/>
                  <a:gd name="T64" fmla="*/ 1255 w 1423"/>
                  <a:gd name="T65" fmla="*/ 292 h 937"/>
                  <a:gd name="T66" fmla="*/ 1329 w 1423"/>
                  <a:gd name="T67" fmla="*/ 212 h 937"/>
                  <a:gd name="T68" fmla="*/ 1423 w 1423"/>
                  <a:gd name="T69" fmla="*/ 98 h 937"/>
                  <a:gd name="T70" fmla="*/ 1213 w 1423"/>
                  <a:gd name="T71" fmla="*/ 0 h 9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23" h="937">
                    <a:moveTo>
                      <a:pt x="1213" y="0"/>
                    </a:moveTo>
                    <a:lnTo>
                      <a:pt x="1139" y="79"/>
                    </a:lnTo>
                    <a:lnTo>
                      <a:pt x="1105" y="87"/>
                    </a:lnTo>
                    <a:lnTo>
                      <a:pt x="1004" y="292"/>
                    </a:lnTo>
                    <a:lnTo>
                      <a:pt x="944" y="285"/>
                    </a:lnTo>
                    <a:lnTo>
                      <a:pt x="829" y="418"/>
                    </a:lnTo>
                    <a:lnTo>
                      <a:pt x="772" y="425"/>
                    </a:lnTo>
                    <a:lnTo>
                      <a:pt x="757" y="404"/>
                    </a:lnTo>
                    <a:lnTo>
                      <a:pt x="704" y="418"/>
                    </a:lnTo>
                    <a:lnTo>
                      <a:pt x="591" y="522"/>
                    </a:lnTo>
                    <a:lnTo>
                      <a:pt x="473" y="437"/>
                    </a:lnTo>
                    <a:lnTo>
                      <a:pt x="207" y="345"/>
                    </a:lnTo>
                    <a:lnTo>
                      <a:pt x="0" y="510"/>
                    </a:lnTo>
                    <a:lnTo>
                      <a:pt x="39" y="713"/>
                    </a:lnTo>
                    <a:lnTo>
                      <a:pt x="142" y="828"/>
                    </a:lnTo>
                    <a:lnTo>
                      <a:pt x="620" y="853"/>
                    </a:lnTo>
                    <a:lnTo>
                      <a:pt x="647" y="812"/>
                    </a:lnTo>
                    <a:lnTo>
                      <a:pt x="854" y="937"/>
                    </a:lnTo>
                    <a:lnTo>
                      <a:pt x="919" y="836"/>
                    </a:lnTo>
                    <a:lnTo>
                      <a:pt x="959" y="882"/>
                    </a:lnTo>
                    <a:lnTo>
                      <a:pt x="987" y="819"/>
                    </a:lnTo>
                    <a:lnTo>
                      <a:pt x="1025" y="819"/>
                    </a:lnTo>
                    <a:lnTo>
                      <a:pt x="1035" y="836"/>
                    </a:lnTo>
                    <a:lnTo>
                      <a:pt x="1063" y="834"/>
                    </a:lnTo>
                    <a:lnTo>
                      <a:pt x="1088" y="802"/>
                    </a:lnTo>
                    <a:lnTo>
                      <a:pt x="1253" y="701"/>
                    </a:lnTo>
                    <a:lnTo>
                      <a:pt x="1253" y="666"/>
                    </a:lnTo>
                    <a:lnTo>
                      <a:pt x="1284" y="598"/>
                    </a:lnTo>
                    <a:lnTo>
                      <a:pt x="1276" y="569"/>
                    </a:lnTo>
                    <a:lnTo>
                      <a:pt x="1366" y="450"/>
                    </a:lnTo>
                    <a:lnTo>
                      <a:pt x="1348" y="389"/>
                    </a:lnTo>
                    <a:lnTo>
                      <a:pt x="1285" y="347"/>
                    </a:lnTo>
                    <a:lnTo>
                      <a:pt x="1255" y="292"/>
                    </a:lnTo>
                    <a:lnTo>
                      <a:pt x="1329" y="212"/>
                    </a:lnTo>
                    <a:lnTo>
                      <a:pt x="1423" y="98"/>
                    </a:lnTo>
                    <a:lnTo>
                      <a:pt x="1213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21" name="Freeform 61"/>
              <p:cNvSpPr>
                <a:spLocks noChangeAspect="1"/>
              </p:cNvSpPr>
              <p:nvPr/>
            </p:nvSpPr>
            <p:spPr bwMode="auto">
              <a:xfrm>
                <a:off x="7625" y="385"/>
                <a:ext cx="97" cy="69"/>
              </a:xfrm>
              <a:custGeom>
                <a:avLst/>
                <a:gdLst>
                  <a:gd name="T0" fmla="*/ 392 w 584"/>
                  <a:gd name="T1" fmla="*/ 28 h 418"/>
                  <a:gd name="T2" fmla="*/ 584 w 584"/>
                  <a:gd name="T3" fmla="*/ 292 h 418"/>
                  <a:gd name="T4" fmla="*/ 222 w 584"/>
                  <a:gd name="T5" fmla="*/ 418 h 418"/>
                  <a:gd name="T6" fmla="*/ 17 w 584"/>
                  <a:gd name="T7" fmla="*/ 287 h 418"/>
                  <a:gd name="T8" fmla="*/ 0 w 584"/>
                  <a:gd name="T9" fmla="*/ 180 h 418"/>
                  <a:gd name="T10" fmla="*/ 39 w 584"/>
                  <a:gd name="T11" fmla="*/ 180 h 418"/>
                  <a:gd name="T12" fmla="*/ 75 w 584"/>
                  <a:gd name="T13" fmla="*/ 58 h 418"/>
                  <a:gd name="T14" fmla="*/ 255 w 584"/>
                  <a:gd name="T15" fmla="*/ 0 h 418"/>
                  <a:gd name="T16" fmla="*/ 392 w 584"/>
                  <a:gd name="T17" fmla="*/ 28 h 4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84" h="418">
                    <a:moveTo>
                      <a:pt x="392" y="28"/>
                    </a:moveTo>
                    <a:lnTo>
                      <a:pt x="584" y="292"/>
                    </a:lnTo>
                    <a:lnTo>
                      <a:pt x="222" y="418"/>
                    </a:lnTo>
                    <a:lnTo>
                      <a:pt x="17" y="287"/>
                    </a:lnTo>
                    <a:lnTo>
                      <a:pt x="0" y="180"/>
                    </a:lnTo>
                    <a:lnTo>
                      <a:pt x="39" y="180"/>
                    </a:lnTo>
                    <a:lnTo>
                      <a:pt x="75" y="58"/>
                    </a:lnTo>
                    <a:lnTo>
                      <a:pt x="255" y="0"/>
                    </a:lnTo>
                    <a:lnTo>
                      <a:pt x="392" y="2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22" name="Freeform 62"/>
              <p:cNvSpPr>
                <a:spLocks noChangeAspect="1"/>
              </p:cNvSpPr>
              <p:nvPr/>
            </p:nvSpPr>
            <p:spPr bwMode="auto">
              <a:xfrm>
                <a:off x="7625" y="385"/>
                <a:ext cx="97" cy="69"/>
              </a:xfrm>
              <a:custGeom>
                <a:avLst/>
                <a:gdLst>
                  <a:gd name="T0" fmla="*/ 392 w 584"/>
                  <a:gd name="T1" fmla="*/ 28 h 418"/>
                  <a:gd name="T2" fmla="*/ 584 w 584"/>
                  <a:gd name="T3" fmla="*/ 292 h 418"/>
                  <a:gd name="T4" fmla="*/ 222 w 584"/>
                  <a:gd name="T5" fmla="*/ 418 h 418"/>
                  <a:gd name="T6" fmla="*/ 17 w 584"/>
                  <a:gd name="T7" fmla="*/ 287 h 418"/>
                  <a:gd name="T8" fmla="*/ 0 w 584"/>
                  <a:gd name="T9" fmla="*/ 180 h 418"/>
                  <a:gd name="T10" fmla="*/ 39 w 584"/>
                  <a:gd name="T11" fmla="*/ 180 h 418"/>
                  <a:gd name="T12" fmla="*/ 75 w 584"/>
                  <a:gd name="T13" fmla="*/ 58 h 418"/>
                  <a:gd name="T14" fmla="*/ 255 w 584"/>
                  <a:gd name="T15" fmla="*/ 0 h 418"/>
                  <a:gd name="T16" fmla="*/ 392 w 584"/>
                  <a:gd name="T17" fmla="*/ 28 h 4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84" h="418">
                    <a:moveTo>
                      <a:pt x="392" y="28"/>
                    </a:moveTo>
                    <a:lnTo>
                      <a:pt x="584" y="292"/>
                    </a:lnTo>
                    <a:lnTo>
                      <a:pt x="222" y="418"/>
                    </a:lnTo>
                    <a:lnTo>
                      <a:pt x="17" y="287"/>
                    </a:lnTo>
                    <a:lnTo>
                      <a:pt x="0" y="180"/>
                    </a:lnTo>
                    <a:lnTo>
                      <a:pt x="39" y="180"/>
                    </a:lnTo>
                    <a:lnTo>
                      <a:pt x="75" y="58"/>
                    </a:lnTo>
                    <a:lnTo>
                      <a:pt x="255" y="0"/>
                    </a:lnTo>
                    <a:lnTo>
                      <a:pt x="392" y="2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23" name="Freeform 63"/>
              <p:cNvSpPr>
                <a:spLocks noChangeAspect="1"/>
              </p:cNvSpPr>
              <p:nvPr/>
            </p:nvSpPr>
            <p:spPr bwMode="auto">
              <a:xfrm>
                <a:off x="7544" y="377"/>
                <a:ext cx="116" cy="150"/>
              </a:xfrm>
              <a:custGeom>
                <a:avLst/>
                <a:gdLst>
                  <a:gd name="T0" fmla="*/ 3 w 700"/>
                  <a:gd name="T1" fmla="*/ 120 h 899"/>
                  <a:gd name="T2" fmla="*/ 0 w 700"/>
                  <a:gd name="T3" fmla="*/ 338 h 899"/>
                  <a:gd name="T4" fmla="*/ 49 w 700"/>
                  <a:gd name="T5" fmla="*/ 406 h 899"/>
                  <a:gd name="T6" fmla="*/ 143 w 700"/>
                  <a:gd name="T7" fmla="*/ 396 h 899"/>
                  <a:gd name="T8" fmla="*/ 168 w 700"/>
                  <a:gd name="T9" fmla="*/ 454 h 899"/>
                  <a:gd name="T10" fmla="*/ 137 w 700"/>
                  <a:gd name="T11" fmla="*/ 503 h 899"/>
                  <a:gd name="T12" fmla="*/ 137 w 700"/>
                  <a:gd name="T13" fmla="*/ 561 h 899"/>
                  <a:gd name="T14" fmla="*/ 344 w 700"/>
                  <a:gd name="T15" fmla="*/ 625 h 899"/>
                  <a:gd name="T16" fmla="*/ 438 w 700"/>
                  <a:gd name="T17" fmla="*/ 841 h 899"/>
                  <a:gd name="T18" fmla="*/ 530 w 700"/>
                  <a:gd name="T19" fmla="*/ 899 h 899"/>
                  <a:gd name="T20" fmla="*/ 576 w 700"/>
                  <a:gd name="T21" fmla="*/ 880 h 899"/>
                  <a:gd name="T22" fmla="*/ 576 w 700"/>
                  <a:gd name="T23" fmla="*/ 704 h 899"/>
                  <a:gd name="T24" fmla="*/ 591 w 700"/>
                  <a:gd name="T25" fmla="*/ 603 h 899"/>
                  <a:gd name="T26" fmla="*/ 609 w 700"/>
                  <a:gd name="T27" fmla="*/ 534 h 899"/>
                  <a:gd name="T28" fmla="*/ 655 w 700"/>
                  <a:gd name="T29" fmla="*/ 487 h 899"/>
                  <a:gd name="T30" fmla="*/ 700 w 700"/>
                  <a:gd name="T31" fmla="*/ 466 h 899"/>
                  <a:gd name="T32" fmla="*/ 585 w 700"/>
                  <a:gd name="T33" fmla="*/ 387 h 899"/>
                  <a:gd name="T34" fmla="*/ 508 w 700"/>
                  <a:gd name="T35" fmla="*/ 335 h 899"/>
                  <a:gd name="T36" fmla="*/ 481 w 700"/>
                  <a:gd name="T37" fmla="*/ 226 h 899"/>
                  <a:gd name="T38" fmla="*/ 479 w 700"/>
                  <a:gd name="T39" fmla="*/ 137 h 899"/>
                  <a:gd name="T40" fmla="*/ 457 w 700"/>
                  <a:gd name="T41" fmla="*/ 95 h 899"/>
                  <a:gd name="T42" fmla="*/ 375 w 700"/>
                  <a:gd name="T43" fmla="*/ 122 h 899"/>
                  <a:gd name="T44" fmla="*/ 329 w 700"/>
                  <a:gd name="T45" fmla="*/ 122 h 899"/>
                  <a:gd name="T46" fmla="*/ 329 w 700"/>
                  <a:gd name="T47" fmla="*/ 101 h 899"/>
                  <a:gd name="T48" fmla="*/ 274 w 700"/>
                  <a:gd name="T49" fmla="*/ 83 h 899"/>
                  <a:gd name="T50" fmla="*/ 220 w 700"/>
                  <a:gd name="T51" fmla="*/ 0 h 899"/>
                  <a:gd name="T52" fmla="*/ 168 w 700"/>
                  <a:gd name="T53" fmla="*/ 4 h 899"/>
                  <a:gd name="T54" fmla="*/ 122 w 700"/>
                  <a:gd name="T55" fmla="*/ 68 h 899"/>
                  <a:gd name="T56" fmla="*/ 55 w 700"/>
                  <a:gd name="T57" fmla="*/ 83 h 899"/>
                  <a:gd name="T58" fmla="*/ 3 w 700"/>
                  <a:gd name="T59" fmla="*/ 120 h 8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700" h="899">
                    <a:moveTo>
                      <a:pt x="3" y="120"/>
                    </a:moveTo>
                    <a:lnTo>
                      <a:pt x="0" y="338"/>
                    </a:lnTo>
                    <a:lnTo>
                      <a:pt x="49" y="406"/>
                    </a:lnTo>
                    <a:lnTo>
                      <a:pt x="143" y="396"/>
                    </a:lnTo>
                    <a:lnTo>
                      <a:pt x="168" y="454"/>
                    </a:lnTo>
                    <a:lnTo>
                      <a:pt x="137" y="503"/>
                    </a:lnTo>
                    <a:lnTo>
                      <a:pt x="137" y="561"/>
                    </a:lnTo>
                    <a:lnTo>
                      <a:pt x="344" y="625"/>
                    </a:lnTo>
                    <a:lnTo>
                      <a:pt x="438" y="841"/>
                    </a:lnTo>
                    <a:lnTo>
                      <a:pt x="530" y="899"/>
                    </a:lnTo>
                    <a:lnTo>
                      <a:pt x="576" y="880"/>
                    </a:lnTo>
                    <a:lnTo>
                      <a:pt x="576" y="704"/>
                    </a:lnTo>
                    <a:lnTo>
                      <a:pt x="591" y="603"/>
                    </a:lnTo>
                    <a:lnTo>
                      <a:pt x="609" y="534"/>
                    </a:lnTo>
                    <a:lnTo>
                      <a:pt x="655" y="487"/>
                    </a:lnTo>
                    <a:lnTo>
                      <a:pt x="700" y="466"/>
                    </a:lnTo>
                    <a:lnTo>
                      <a:pt x="585" y="387"/>
                    </a:lnTo>
                    <a:lnTo>
                      <a:pt x="508" y="335"/>
                    </a:lnTo>
                    <a:lnTo>
                      <a:pt x="481" y="226"/>
                    </a:lnTo>
                    <a:lnTo>
                      <a:pt x="479" y="137"/>
                    </a:lnTo>
                    <a:lnTo>
                      <a:pt x="457" y="95"/>
                    </a:lnTo>
                    <a:lnTo>
                      <a:pt x="375" y="122"/>
                    </a:lnTo>
                    <a:lnTo>
                      <a:pt x="329" y="122"/>
                    </a:lnTo>
                    <a:lnTo>
                      <a:pt x="329" y="101"/>
                    </a:lnTo>
                    <a:lnTo>
                      <a:pt x="274" y="83"/>
                    </a:lnTo>
                    <a:lnTo>
                      <a:pt x="220" y="0"/>
                    </a:lnTo>
                    <a:lnTo>
                      <a:pt x="168" y="4"/>
                    </a:lnTo>
                    <a:lnTo>
                      <a:pt x="122" y="68"/>
                    </a:lnTo>
                    <a:lnTo>
                      <a:pt x="55" y="83"/>
                    </a:lnTo>
                    <a:lnTo>
                      <a:pt x="3" y="12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24" name="Freeform 64"/>
              <p:cNvSpPr>
                <a:spLocks noChangeAspect="1"/>
              </p:cNvSpPr>
              <p:nvPr/>
            </p:nvSpPr>
            <p:spPr bwMode="auto">
              <a:xfrm>
                <a:off x="7544" y="377"/>
                <a:ext cx="116" cy="150"/>
              </a:xfrm>
              <a:custGeom>
                <a:avLst/>
                <a:gdLst>
                  <a:gd name="T0" fmla="*/ 3 w 700"/>
                  <a:gd name="T1" fmla="*/ 120 h 899"/>
                  <a:gd name="T2" fmla="*/ 0 w 700"/>
                  <a:gd name="T3" fmla="*/ 338 h 899"/>
                  <a:gd name="T4" fmla="*/ 49 w 700"/>
                  <a:gd name="T5" fmla="*/ 406 h 899"/>
                  <a:gd name="T6" fmla="*/ 143 w 700"/>
                  <a:gd name="T7" fmla="*/ 396 h 899"/>
                  <a:gd name="T8" fmla="*/ 168 w 700"/>
                  <a:gd name="T9" fmla="*/ 454 h 899"/>
                  <a:gd name="T10" fmla="*/ 137 w 700"/>
                  <a:gd name="T11" fmla="*/ 503 h 899"/>
                  <a:gd name="T12" fmla="*/ 137 w 700"/>
                  <a:gd name="T13" fmla="*/ 561 h 899"/>
                  <a:gd name="T14" fmla="*/ 344 w 700"/>
                  <a:gd name="T15" fmla="*/ 625 h 899"/>
                  <a:gd name="T16" fmla="*/ 438 w 700"/>
                  <a:gd name="T17" fmla="*/ 841 h 899"/>
                  <a:gd name="T18" fmla="*/ 530 w 700"/>
                  <a:gd name="T19" fmla="*/ 899 h 899"/>
                  <a:gd name="T20" fmla="*/ 576 w 700"/>
                  <a:gd name="T21" fmla="*/ 880 h 899"/>
                  <a:gd name="T22" fmla="*/ 576 w 700"/>
                  <a:gd name="T23" fmla="*/ 704 h 899"/>
                  <a:gd name="T24" fmla="*/ 591 w 700"/>
                  <a:gd name="T25" fmla="*/ 603 h 899"/>
                  <a:gd name="T26" fmla="*/ 609 w 700"/>
                  <a:gd name="T27" fmla="*/ 534 h 899"/>
                  <a:gd name="T28" fmla="*/ 655 w 700"/>
                  <a:gd name="T29" fmla="*/ 487 h 899"/>
                  <a:gd name="T30" fmla="*/ 700 w 700"/>
                  <a:gd name="T31" fmla="*/ 466 h 899"/>
                  <a:gd name="T32" fmla="*/ 585 w 700"/>
                  <a:gd name="T33" fmla="*/ 387 h 899"/>
                  <a:gd name="T34" fmla="*/ 508 w 700"/>
                  <a:gd name="T35" fmla="*/ 335 h 899"/>
                  <a:gd name="T36" fmla="*/ 481 w 700"/>
                  <a:gd name="T37" fmla="*/ 226 h 899"/>
                  <a:gd name="T38" fmla="*/ 479 w 700"/>
                  <a:gd name="T39" fmla="*/ 137 h 899"/>
                  <a:gd name="T40" fmla="*/ 457 w 700"/>
                  <a:gd name="T41" fmla="*/ 95 h 899"/>
                  <a:gd name="T42" fmla="*/ 375 w 700"/>
                  <a:gd name="T43" fmla="*/ 122 h 899"/>
                  <a:gd name="T44" fmla="*/ 329 w 700"/>
                  <a:gd name="T45" fmla="*/ 122 h 899"/>
                  <a:gd name="T46" fmla="*/ 329 w 700"/>
                  <a:gd name="T47" fmla="*/ 101 h 899"/>
                  <a:gd name="T48" fmla="*/ 274 w 700"/>
                  <a:gd name="T49" fmla="*/ 83 h 899"/>
                  <a:gd name="T50" fmla="*/ 220 w 700"/>
                  <a:gd name="T51" fmla="*/ 0 h 899"/>
                  <a:gd name="T52" fmla="*/ 168 w 700"/>
                  <a:gd name="T53" fmla="*/ 4 h 899"/>
                  <a:gd name="T54" fmla="*/ 122 w 700"/>
                  <a:gd name="T55" fmla="*/ 68 h 899"/>
                  <a:gd name="T56" fmla="*/ 55 w 700"/>
                  <a:gd name="T57" fmla="*/ 83 h 899"/>
                  <a:gd name="T58" fmla="*/ 3 w 700"/>
                  <a:gd name="T59" fmla="*/ 120 h 8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700" h="899">
                    <a:moveTo>
                      <a:pt x="3" y="120"/>
                    </a:moveTo>
                    <a:lnTo>
                      <a:pt x="0" y="338"/>
                    </a:lnTo>
                    <a:lnTo>
                      <a:pt x="49" y="406"/>
                    </a:lnTo>
                    <a:lnTo>
                      <a:pt x="143" y="396"/>
                    </a:lnTo>
                    <a:lnTo>
                      <a:pt x="168" y="454"/>
                    </a:lnTo>
                    <a:lnTo>
                      <a:pt x="137" y="503"/>
                    </a:lnTo>
                    <a:lnTo>
                      <a:pt x="137" y="561"/>
                    </a:lnTo>
                    <a:lnTo>
                      <a:pt x="344" y="625"/>
                    </a:lnTo>
                    <a:lnTo>
                      <a:pt x="438" y="841"/>
                    </a:lnTo>
                    <a:lnTo>
                      <a:pt x="530" y="899"/>
                    </a:lnTo>
                    <a:lnTo>
                      <a:pt x="576" y="880"/>
                    </a:lnTo>
                    <a:lnTo>
                      <a:pt x="576" y="704"/>
                    </a:lnTo>
                    <a:lnTo>
                      <a:pt x="591" y="603"/>
                    </a:lnTo>
                    <a:lnTo>
                      <a:pt x="609" y="534"/>
                    </a:lnTo>
                    <a:lnTo>
                      <a:pt x="655" y="487"/>
                    </a:lnTo>
                    <a:lnTo>
                      <a:pt x="700" y="466"/>
                    </a:lnTo>
                    <a:lnTo>
                      <a:pt x="585" y="387"/>
                    </a:lnTo>
                    <a:lnTo>
                      <a:pt x="508" y="335"/>
                    </a:lnTo>
                    <a:lnTo>
                      <a:pt x="481" y="226"/>
                    </a:lnTo>
                    <a:lnTo>
                      <a:pt x="479" y="137"/>
                    </a:lnTo>
                    <a:lnTo>
                      <a:pt x="457" y="95"/>
                    </a:lnTo>
                    <a:lnTo>
                      <a:pt x="375" y="122"/>
                    </a:lnTo>
                    <a:lnTo>
                      <a:pt x="329" y="122"/>
                    </a:lnTo>
                    <a:lnTo>
                      <a:pt x="329" y="101"/>
                    </a:lnTo>
                    <a:lnTo>
                      <a:pt x="274" y="83"/>
                    </a:lnTo>
                    <a:lnTo>
                      <a:pt x="220" y="0"/>
                    </a:lnTo>
                    <a:lnTo>
                      <a:pt x="168" y="4"/>
                    </a:lnTo>
                    <a:lnTo>
                      <a:pt x="122" y="68"/>
                    </a:lnTo>
                    <a:lnTo>
                      <a:pt x="55" y="83"/>
                    </a:lnTo>
                    <a:lnTo>
                      <a:pt x="3" y="12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25" name="Freeform 65"/>
              <p:cNvSpPr>
                <a:spLocks noChangeAspect="1"/>
              </p:cNvSpPr>
              <p:nvPr/>
            </p:nvSpPr>
            <p:spPr bwMode="auto">
              <a:xfrm>
                <a:off x="7690" y="364"/>
                <a:ext cx="157" cy="74"/>
              </a:xfrm>
              <a:custGeom>
                <a:avLst/>
                <a:gdLst>
                  <a:gd name="T0" fmla="*/ 944 w 944"/>
                  <a:gd name="T1" fmla="*/ 64 h 448"/>
                  <a:gd name="T2" fmla="*/ 897 w 944"/>
                  <a:gd name="T3" fmla="*/ 384 h 448"/>
                  <a:gd name="T4" fmla="*/ 685 w 944"/>
                  <a:gd name="T5" fmla="*/ 406 h 448"/>
                  <a:gd name="T6" fmla="*/ 623 w 944"/>
                  <a:gd name="T7" fmla="*/ 448 h 448"/>
                  <a:gd name="T8" fmla="*/ 499 w 944"/>
                  <a:gd name="T9" fmla="*/ 402 h 448"/>
                  <a:gd name="T10" fmla="*/ 180 w 944"/>
                  <a:gd name="T11" fmla="*/ 400 h 448"/>
                  <a:gd name="T12" fmla="*/ 0 w 944"/>
                  <a:gd name="T13" fmla="*/ 156 h 448"/>
                  <a:gd name="T14" fmla="*/ 33 w 944"/>
                  <a:gd name="T15" fmla="*/ 95 h 448"/>
                  <a:gd name="T16" fmla="*/ 73 w 944"/>
                  <a:gd name="T17" fmla="*/ 85 h 448"/>
                  <a:gd name="T18" fmla="*/ 203 w 944"/>
                  <a:gd name="T19" fmla="*/ 0 h 448"/>
                  <a:gd name="T20" fmla="*/ 472 w 944"/>
                  <a:gd name="T21" fmla="*/ 71 h 448"/>
                  <a:gd name="T22" fmla="*/ 548 w 944"/>
                  <a:gd name="T23" fmla="*/ 50 h 448"/>
                  <a:gd name="T24" fmla="*/ 944 w 944"/>
                  <a:gd name="T25" fmla="*/ 64 h 4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44" h="448">
                    <a:moveTo>
                      <a:pt x="944" y="64"/>
                    </a:moveTo>
                    <a:lnTo>
                      <a:pt x="897" y="384"/>
                    </a:lnTo>
                    <a:lnTo>
                      <a:pt x="685" y="406"/>
                    </a:lnTo>
                    <a:lnTo>
                      <a:pt x="623" y="448"/>
                    </a:lnTo>
                    <a:lnTo>
                      <a:pt x="499" y="402"/>
                    </a:lnTo>
                    <a:lnTo>
                      <a:pt x="180" y="400"/>
                    </a:lnTo>
                    <a:lnTo>
                      <a:pt x="0" y="156"/>
                    </a:lnTo>
                    <a:lnTo>
                      <a:pt x="33" y="95"/>
                    </a:lnTo>
                    <a:lnTo>
                      <a:pt x="73" y="85"/>
                    </a:lnTo>
                    <a:lnTo>
                      <a:pt x="203" y="0"/>
                    </a:lnTo>
                    <a:lnTo>
                      <a:pt x="472" y="71"/>
                    </a:lnTo>
                    <a:lnTo>
                      <a:pt x="548" y="50"/>
                    </a:lnTo>
                    <a:lnTo>
                      <a:pt x="944" y="64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26" name="Freeform 66"/>
              <p:cNvSpPr>
                <a:spLocks noChangeAspect="1"/>
              </p:cNvSpPr>
              <p:nvPr/>
            </p:nvSpPr>
            <p:spPr bwMode="auto">
              <a:xfrm>
                <a:off x="7690" y="364"/>
                <a:ext cx="157" cy="74"/>
              </a:xfrm>
              <a:custGeom>
                <a:avLst/>
                <a:gdLst>
                  <a:gd name="T0" fmla="*/ 944 w 944"/>
                  <a:gd name="T1" fmla="*/ 64 h 448"/>
                  <a:gd name="T2" fmla="*/ 897 w 944"/>
                  <a:gd name="T3" fmla="*/ 384 h 448"/>
                  <a:gd name="T4" fmla="*/ 685 w 944"/>
                  <a:gd name="T5" fmla="*/ 406 h 448"/>
                  <a:gd name="T6" fmla="*/ 623 w 944"/>
                  <a:gd name="T7" fmla="*/ 448 h 448"/>
                  <a:gd name="T8" fmla="*/ 499 w 944"/>
                  <a:gd name="T9" fmla="*/ 402 h 448"/>
                  <a:gd name="T10" fmla="*/ 180 w 944"/>
                  <a:gd name="T11" fmla="*/ 400 h 448"/>
                  <a:gd name="T12" fmla="*/ 0 w 944"/>
                  <a:gd name="T13" fmla="*/ 156 h 448"/>
                  <a:gd name="T14" fmla="*/ 33 w 944"/>
                  <a:gd name="T15" fmla="*/ 95 h 448"/>
                  <a:gd name="T16" fmla="*/ 73 w 944"/>
                  <a:gd name="T17" fmla="*/ 85 h 448"/>
                  <a:gd name="T18" fmla="*/ 203 w 944"/>
                  <a:gd name="T19" fmla="*/ 0 h 448"/>
                  <a:gd name="T20" fmla="*/ 472 w 944"/>
                  <a:gd name="T21" fmla="*/ 71 h 448"/>
                  <a:gd name="T22" fmla="*/ 548 w 944"/>
                  <a:gd name="T23" fmla="*/ 50 h 448"/>
                  <a:gd name="T24" fmla="*/ 944 w 944"/>
                  <a:gd name="T25" fmla="*/ 64 h 4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44" h="448">
                    <a:moveTo>
                      <a:pt x="944" y="64"/>
                    </a:moveTo>
                    <a:lnTo>
                      <a:pt x="897" y="384"/>
                    </a:lnTo>
                    <a:lnTo>
                      <a:pt x="685" y="406"/>
                    </a:lnTo>
                    <a:lnTo>
                      <a:pt x="623" y="448"/>
                    </a:lnTo>
                    <a:lnTo>
                      <a:pt x="499" y="402"/>
                    </a:lnTo>
                    <a:lnTo>
                      <a:pt x="180" y="400"/>
                    </a:lnTo>
                    <a:lnTo>
                      <a:pt x="0" y="156"/>
                    </a:lnTo>
                    <a:lnTo>
                      <a:pt x="33" y="95"/>
                    </a:lnTo>
                    <a:lnTo>
                      <a:pt x="73" y="85"/>
                    </a:lnTo>
                    <a:lnTo>
                      <a:pt x="203" y="0"/>
                    </a:lnTo>
                    <a:lnTo>
                      <a:pt x="472" y="71"/>
                    </a:lnTo>
                    <a:lnTo>
                      <a:pt x="548" y="50"/>
                    </a:lnTo>
                    <a:lnTo>
                      <a:pt x="944" y="64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27" name="Freeform 67"/>
              <p:cNvSpPr>
                <a:spLocks noChangeAspect="1"/>
              </p:cNvSpPr>
              <p:nvPr/>
            </p:nvSpPr>
            <p:spPr bwMode="auto">
              <a:xfrm>
                <a:off x="7720" y="427"/>
                <a:ext cx="124" cy="115"/>
              </a:xfrm>
              <a:custGeom>
                <a:avLst/>
                <a:gdLst>
                  <a:gd name="T0" fmla="*/ 715 w 740"/>
                  <a:gd name="T1" fmla="*/ 0 h 690"/>
                  <a:gd name="T2" fmla="*/ 740 w 740"/>
                  <a:gd name="T3" fmla="*/ 414 h 690"/>
                  <a:gd name="T4" fmla="*/ 493 w 740"/>
                  <a:gd name="T5" fmla="*/ 539 h 690"/>
                  <a:gd name="T6" fmla="*/ 549 w 740"/>
                  <a:gd name="T7" fmla="*/ 618 h 690"/>
                  <a:gd name="T8" fmla="*/ 527 w 740"/>
                  <a:gd name="T9" fmla="*/ 690 h 690"/>
                  <a:gd name="T10" fmla="*/ 156 w 740"/>
                  <a:gd name="T11" fmla="*/ 557 h 690"/>
                  <a:gd name="T12" fmla="*/ 95 w 740"/>
                  <a:gd name="T13" fmla="*/ 319 h 690"/>
                  <a:gd name="T14" fmla="*/ 91 w 740"/>
                  <a:gd name="T15" fmla="*/ 170 h 690"/>
                  <a:gd name="T16" fmla="*/ 10 w 740"/>
                  <a:gd name="T17" fmla="*/ 33 h 690"/>
                  <a:gd name="T18" fmla="*/ 0 w 740"/>
                  <a:gd name="T19" fmla="*/ 21 h 690"/>
                  <a:gd name="T20" fmla="*/ 326 w 740"/>
                  <a:gd name="T21" fmla="*/ 21 h 690"/>
                  <a:gd name="T22" fmla="*/ 439 w 740"/>
                  <a:gd name="T23" fmla="*/ 70 h 690"/>
                  <a:gd name="T24" fmla="*/ 506 w 740"/>
                  <a:gd name="T25" fmla="*/ 21 h 690"/>
                  <a:gd name="T26" fmla="*/ 715 w 740"/>
                  <a:gd name="T27" fmla="*/ 0 h 6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40" h="690">
                    <a:moveTo>
                      <a:pt x="715" y="0"/>
                    </a:moveTo>
                    <a:lnTo>
                      <a:pt x="740" y="414"/>
                    </a:lnTo>
                    <a:lnTo>
                      <a:pt x="493" y="539"/>
                    </a:lnTo>
                    <a:lnTo>
                      <a:pt x="549" y="618"/>
                    </a:lnTo>
                    <a:lnTo>
                      <a:pt x="527" y="690"/>
                    </a:lnTo>
                    <a:lnTo>
                      <a:pt x="156" y="557"/>
                    </a:lnTo>
                    <a:lnTo>
                      <a:pt x="95" y="319"/>
                    </a:lnTo>
                    <a:lnTo>
                      <a:pt x="91" y="170"/>
                    </a:lnTo>
                    <a:lnTo>
                      <a:pt x="10" y="33"/>
                    </a:lnTo>
                    <a:lnTo>
                      <a:pt x="0" y="21"/>
                    </a:lnTo>
                    <a:lnTo>
                      <a:pt x="326" y="21"/>
                    </a:lnTo>
                    <a:lnTo>
                      <a:pt x="439" y="70"/>
                    </a:lnTo>
                    <a:lnTo>
                      <a:pt x="506" y="21"/>
                    </a:lnTo>
                    <a:lnTo>
                      <a:pt x="715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28" name="Freeform 68"/>
              <p:cNvSpPr>
                <a:spLocks noChangeAspect="1"/>
              </p:cNvSpPr>
              <p:nvPr/>
            </p:nvSpPr>
            <p:spPr bwMode="auto">
              <a:xfrm>
                <a:off x="7720" y="427"/>
                <a:ext cx="124" cy="115"/>
              </a:xfrm>
              <a:custGeom>
                <a:avLst/>
                <a:gdLst>
                  <a:gd name="T0" fmla="*/ 715 w 740"/>
                  <a:gd name="T1" fmla="*/ 0 h 690"/>
                  <a:gd name="T2" fmla="*/ 740 w 740"/>
                  <a:gd name="T3" fmla="*/ 414 h 690"/>
                  <a:gd name="T4" fmla="*/ 493 w 740"/>
                  <a:gd name="T5" fmla="*/ 539 h 690"/>
                  <a:gd name="T6" fmla="*/ 549 w 740"/>
                  <a:gd name="T7" fmla="*/ 618 h 690"/>
                  <a:gd name="T8" fmla="*/ 527 w 740"/>
                  <a:gd name="T9" fmla="*/ 690 h 690"/>
                  <a:gd name="T10" fmla="*/ 156 w 740"/>
                  <a:gd name="T11" fmla="*/ 557 h 690"/>
                  <a:gd name="T12" fmla="*/ 95 w 740"/>
                  <a:gd name="T13" fmla="*/ 319 h 690"/>
                  <a:gd name="T14" fmla="*/ 91 w 740"/>
                  <a:gd name="T15" fmla="*/ 170 h 690"/>
                  <a:gd name="T16" fmla="*/ 10 w 740"/>
                  <a:gd name="T17" fmla="*/ 33 h 690"/>
                  <a:gd name="T18" fmla="*/ 0 w 740"/>
                  <a:gd name="T19" fmla="*/ 21 h 690"/>
                  <a:gd name="T20" fmla="*/ 326 w 740"/>
                  <a:gd name="T21" fmla="*/ 21 h 690"/>
                  <a:gd name="T22" fmla="*/ 439 w 740"/>
                  <a:gd name="T23" fmla="*/ 70 h 690"/>
                  <a:gd name="T24" fmla="*/ 506 w 740"/>
                  <a:gd name="T25" fmla="*/ 21 h 690"/>
                  <a:gd name="T26" fmla="*/ 715 w 740"/>
                  <a:gd name="T27" fmla="*/ 0 h 6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40" h="690">
                    <a:moveTo>
                      <a:pt x="715" y="0"/>
                    </a:moveTo>
                    <a:lnTo>
                      <a:pt x="740" y="414"/>
                    </a:lnTo>
                    <a:lnTo>
                      <a:pt x="493" y="539"/>
                    </a:lnTo>
                    <a:lnTo>
                      <a:pt x="549" y="618"/>
                    </a:lnTo>
                    <a:lnTo>
                      <a:pt x="527" y="690"/>
                    </a:lnTo>
                    <a:lnTo>
                      <a:pt x="156" y="557"/>
                    </a:lnTo>
                    <a:lnTo>
                      <a:pt x="95" y="319"/>
                    </a:lnTo>
                    <a:lnTo>
                      <a:pt x="91" y="170"/>
                    </a:lnTo>
                    <a:lnTo>
                      <a:pt x="10" y="33"/>
                    </a:lnTo>
                    <a:lnTo>
                      <a:pt x="0" y="21"/>
                    </a:lnTo>
                    <a:lnTo>
                      <a:pt x="326" y="21"/>
                    </a:lnTo>
                    <a:lnTo>
                      <a:pt x="439" y="70"/>
                    </a:lnTo>
                    <a:lnTo>
                      <a:pt x="506" y="21"/>
                    </a:lnTo>
                    <a:lnTo>
                      <a:pt x="715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29" name="Freeform 69"/>
              <p:cNvSpPr>
                <a:spLocks noChangeAspect="1"/>
              </p:cNvSpPr>
              <p:nvPr/>
            </p:nvSpPr>
            <p:spPr bwMode="auto">
              <a:xfrm>
                <a:off x="7639" y="433"/>
                <a:ext cx="107" cy="116"/>
              </a:xfrm>
              <a:custGeom>
                <a:avLst/>
                <a:gdLst>
                  <a:gd name="T0" fmla="*/ 4 w 643"/>
                  <a:gd name="T1" fmla="*/ 521 h 694"/>
                  <a:gd name="T2" fmla="*/ 122 w 643"/>
                  <a:gd name="T3" fmla="*/ 679 h 694"/>
                  <a:gd name="T4" fmla="*/ 177 w 643"/>
                  <a:gd name="T5" fmla="*/ 694 h 694"/>
                  <a:gd name="T6" fmla="*/ 286 w 643"/>
                  <a:gd name="T7" fmla="*/ 654 h 694"/>
                  <a:gd name="T8" fmla="*/ 338 w 643"/>
                  <a:gd name="T9" fmla="*/ 567 h 694"/>
                  <a:gd name="T10" fmla="*/ 378 w 643"/>
                  <a:gd name="T11" fmla="*/ 575 h 694"/>
                  <a:gd name="T12" fmla="*/ 487 w 643"/>
                  <a:gd name="T13" fmla="*/ 567 h 694"/>
                  <a:gd name="T14" fmla="*/ 643 w 643"/>
                  <a:gd name="T15" fmla="*/ 521 h 694"/>
                  <a:gd name="T16" fmla="*/ 582 w 643"/>
                  <a:gd name="T17" fmla="*/ 275 h 694"/>
                  <a:gd name="T18" fmla="*/ 582 w 643"/>
                  <a:gd name="T19" fmla="*/ 134 h 694"/>
                  <a:gd name="T20" fmla="*/ 493 w 643"/>
                  <a:gd name="T21" fmla="*/ 0 h 694"/>
                  <a:gd name="T22" fmla="*/ 128 w 643"/>
                  <a:gd name="T23" fmla="*/ 126 h 694"/>
                  <a:gd name="T24" fmla="*/ 83 w 643"/>
                  <a:gd name="T25" fmla="*/ 149 h 694"/>
                  <a:gd name="T26" fmla="*/ 37 w 643"/>
                  <a:gd name="T27" fmla="*/ 196 h 694"/>
                  <a:gd name="T28" fmla="*/ 0 w 643"/>
                  <a:gd name="T29" fmla="*/ 360 h 694"/>
                  <a:gd name="T30" fmla="*/ 4 w 643"/>
                  <a:gd name="T31" fmla="*/ 521 h 6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43" h="694">
                    <a:moveTo>
                      <a:pt x="4" y="521"/>
                    </a:moveTo>
                    <a:lnTo>
                      <a:pt x="122" y="679"/>
                    </a:lnTo>
                    <a:lnTo>
                      <a:pt x="177" y="694"/>
                    </a:lnTo>
                    <a:lnTo>
                      <a:pt x="286" y="654"/>
                    </a:lnTo>
                    <a:lnTo>
                      <a:pt x="338" y="567"/>
                    </a:lnTo>
                    <a:lnTo>
                      <a:pt x="378" y="575"/>
                    </a:lnTo>
                    <a:lnTo>
                      <a:pt x="487" y="567"/>
                    </a:lnTo>
                    <a:lnTo>
                      <a:pt x="643" y="521"/>
                    </a:lnTo>
                    <a:lnTo>
                      <a:pt x="582" y="275"/>
                    </a:lnTo>
                    <a:lnTo>
                      <a:pt x="582" y="134"/>
                    </a:lnTo>
                    <a:lnTo>
                      <a:pt x="493" y="0"/>
                    </a:lnTo>
                    <a:lnTo>
                      <a:pt x="128" y="126"/>
                    </a:lnTo>
                    <a:lnTo>
                      <a:pt x="83" y="149"/>
                    </a:lnTo>
                    <a:lnTo>
                      <a:pt x="37" y="196"/>
                    </a:lnTo>
                    <a:lnTo>
                      <a:pt x="0" y="360"/>
                    </a:lnTo>
                    <a:lnTo>
                      <a:pt x="4" y="52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30" name="Freeform 70"/>
              <p:cNvSpPr>
                <a:spLocks noChangeAspect="1"/>
              </p:cNvSpPr>
              <p:nvPr/>
            </p:nvSpPr>
            <p:spPr bwMode="auto">
              <a:xfrm>
                <a:off x="7639" y="433"/>
                <a:ext cx="107" cy="116"/>
              </a:xfrm>
              <a:custGeom>
                <a:avLst/>
                <a:gdLst>
                  <a:gd name="T0" fmla="*/ 4 w 643"/>
                  <a:gd name="T1" fmla="*/ 521 h 694"/>
                  <a:gd name="T2" fmla="*/ 122 w 643"/>
                  <a:gd name="T3" fmla="*/ 679 h 694"/>
                  <a:gd name="T4" fmla="*/ 177 w 643"/>
                  <a:gd name="T5" fmla="*/ 694 h 694"/>
                  <a:gd name="T6" fmla="*/ 286 w 643"/>
                  <a:gd name="T7" fmla="*/ 654 h 694"/>
                  <a:gd name="T8" fmla="*/ 338 w 643"/>
                  <a:gd name="T9" fmla="*/ 567 h 694"/>
                  <a:gd name="T10" fmla="*/ 378 w 643"/>
                  <a:gd name="T11" fmla="*/ 575 h 694"/>
                  <a:gd name="T12" fmla="*/ 487 w 643"/>
                  <a:gd name="T13" fmla="*/ 567 h 694"/>
                  <a:gd name="T14" fmla="*/ 643 w 643"/>
                  <a:gd name="T15" fmla="*/ 521 h 694"/>
                  <a:gd name="T16" fmla="*/ 582 w 643"/>
                  <a:gd name="T17" fmla="*/ 275 h 694"/>
                  <a:gd name="T18" fmla="*/ 582 w 643"/>
                  <a:gd name="T19" fmla="*/ 134 h 694"/>
                  <a:gd name="T20" fmla="*/ 493 w 643"/>
                  <a:gd name="T21" fmla="*/ 0 h 694"/>
                  <a:gd name="T22" fmla="*/ 128 w 643"/>
                  <a:gd name="T23" fmla="*/ 126 h 694"/>
                  <a:gd name="T24" fmla="*/ 83 w 643"/>
                  <a:gd name="T25" fmla="*/ 149 h 694"/>
                  <a:gd name="T26" fmla="*/ 37 w 643"/>
                  <a:gd name="T27" fmla="*/ 196 h 694"/>
                  <a:gd name="T28" fmla="*/ 0 w 643"/>
                  <a:gd name="T29" fmla="*/ 360 h 694"/>
                  <a:gd name="T30" fmla="*/ 4 w 643"/>
                  <a:gd name="T31" fmla="*/ 521 h 6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43" h="694">
                    <a:moveTo>
                      <a:pt x="4" y="521"/>
                    </a:moveTo>
                    <a:lnTo>
                      <a:pt x="122" y="679"/>
                    </a:lnTo>
                    <a:lnTo>
                      <a:pt x="177" y="694"/>
                    </a:lnTo>
                    <a:lnTo>
                      <a:pt x="286" y="654"/>
                    </a:lnTo>
                    <a:lnTo>
                      <a:pt x="338" y="567"/>
                    </a:lnTo>
                    <a:lnTo>
                      <a:pt x="378" y="575"/>
                    </a:lnTo>
                    <a:lnTo>
                      <a:pt x="487" y="567"/>
                    </a:lnTo>
                    <a:lnTo>
                      <a:pt x="643" y="521"/>
                    </a:lnTo>
                    <a:lnTo>
                      <a:pt x="582" y="275"/>
                    </a:lnTo>
                    <a:lnTo>
                      <a:pt x="582" y="134"/>
                    </a:lnTo>
                    <a:lnTo>
                      <a:pt x="493" y="0"/>
                    </a:lnTo>
                    <a:lnTo>
                      <a:pt x="128" y="126"/>
                    </a:lnTo>
                    <a:lnTo>
                      <a:pt x="83" y="149"/>
                    </a:lnTo>
                    <a:lnTo>
                      <a:pt x="37" y="196"/>
                    </a:lnTo>
                    <a:lnTo>
                      <a:pt x="0" y="360"/>
                    </a:lnTo>
                    <a:lnTo>
                      <a:pt x="4" y="52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31" name="Freeform 71"/>
              <p:cNvSpPr>
                <a:spLocks noChangeAspect="1"/>
              </p:cNvSpPr>
              <p:nvPr/>
            </p:nvSpPr>
            <p:spPr bwMode="auto">
              <a:xfrm>
                <a:off x="7672" y="520"/>
                <a:ext cx="189" cy="197"/>
              </a:xfrm>
              <a:custGeom>
                <a:avLst/>
                <a:gdLst>
                  <a:gd name="T0" fmla="*/ 1133 w 1135"/>
                  <a:gd name="T1" fmla="*/ 505 h 1181"/>
                  <a:gd name="T2" fmla="*/ 1135 w 1135"/>
                  <a:gd name="T3" fmla="*/ 392 h 1181"/>
                  <a:gd name="T4" fmla="*/ 841 w 1135"/>
                  <a:gd name="T5" fmla="*/ 61 h 1181"/>
                  <a:gd name="T6" fmla="*/ 819 w 1135"/>
                  <a:gd name="T7" fmla="*/ 137 h 1181"/>
                  <a:gd name="T8" fmla="*/ 448 w 1135"/>
                  <a:gd name="T9" fmla="*/ 0 h 1181"/>
                  <a:gd name="T10" fmla="*/ 286 w 1135"/>
                  <a:gd name="T11" fmla="*/ 189 h 1181"/>
                  <a:gd name="T12" fmla="*/ 101 w 1135"/>
                  <a:gd name="T13" fmla="*/ 247 h 1181"/>
                  <a:gd name="T14" fmla="*/ 55 w 1135"/>
                  <a:gd name="T15" fmla="*/ 326 h 1181"/>
                  <a:gd name="T16" fmla="*/ 64 w 1135"/>
                  <a:gd name="T17" fmla="*/ 462 h 1181"/>
                  <a:gd name="T18" fmla="*/ 104 w 1135"/>
                  <a:gd name="T19" fmla="*/ 529 h 1181"/>
                  <a:gd name="T20" fmla="*/ 110 w 1135"/>
                  <a:gd name="T21" fmla="*/ 612 h 1181"/>
                  <a:gd name="T22" fmla="*/ 0 w 1135"/>
                  <a:gd name="T23" fmla="*/ 706 h 1181"/>
                  <a:gd name="T24" fmla="*/ 137 w 1135"/>
                  <a:gd name="T25" fmla="*/ 1019 h 1181"/>
                  <a:gd name="T26" fmla="*/ 143 w 1135"/>
                  <a:gd name="T27" fmla="*/ 1117 h 1181"/>
                  <a:gd name="T28" fmla="*/ 466 w 1135"/>
                  <a:gd name="T29" fmla="*/ 1181 h 1181"/>
                  <a:gd name="T30" fmla="*/ 576 w 1135"/>
                  <a:gd name="T31" fmla="*/ 1063 h 1181"/>
                  <a:gd name="T32" fmla="*/ 676 w 1135"/>
                  <a:gd name="T33" fmla="*/ 1074 h 1181"/>
                  <a:gd name="T34" fmla="*/ 694 w 1135"/>
                  <a:gd name="T35" fmla="*/ 1063 h 1181"/>
                  <a:gd name="T36" fmla="*/ 770 w 1135"/>
                  <a:gd name="T37" fmla="*/ 1074 h 1181"/>
                  <a:gd name="T38" fmla="*/ 1023 w 1135"/>
                  <a:gd name="T39" fmla="*/ 800 h 1181"/>
                  <a:gd name="T40" fmla="*/ 1087 w 1135"/>
                  <a:gd name="T41" fmla="*/ 794 h 1181"/>
                  <a:gd name="T42" fmla="*/ 1108 w 1135"/>
                  <a:gd name="T43" fmla="*/ 636 h 1181"/>
                  <a:gd name="T44" fmla="*/ 1038 w 1135"/>
                  <a:gd name="T45" fmla="*/ 597 h 1181"/>
                  <a:gd name="T46" fmla="*/ 1048 w 1135"/>
                  <a:gd name="T47" fmla="*/ 545 h 1181"/>
                  <a:gd name="T48" fmla="*/ 1133 w 1135"/>
                  <a:gd name="T49" fmla="*/ 505 h 1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35" h="1181">
                    <a:moveTo>
                      <a:pt x="1133" y="505"/>
                    </a:moveTo>
                    <a:lnTo>
                      <a:pt x="1135" y="392"/>
                    </a:lnTo>
                    <a:lnTo>
                      <a:pt x="841" y="61"/>
                    </a:lnTo>
                    <a:lnTo>
                      <a:pt x="819" y="137"/>
                    </a:lnTo>
                    <a:lnTo>
                      <a:pt x="448" y="0"/>
                    </a:lnTo>
                    <a:lnTo>
                      <a:pt x="286" y="189"/>
                    </a:lnTo>
                    <a:lnTo>
                      <a:pt x="101" y="247"/>
                    </a:lnTo>
                    <a:lnTo>
                      <a:pt x="55" y="326"/>
                    </a:lnTo>
                    <a:lnTo>
                      <a:pt x="64" y="462"/>
                    </a:lnTo>
                    <a:lnTo>
                      <a:pt x="104" y="529"/>
                    </a:lnTo>
                    <a:lnTo>
                      <a:pt x="110" y="612"/>
                    </a:lnTo>
                    <a:lnTo>
                      <a:pt x="0" y="706"/>
                    </a:lnTo>
                    <a:lnTo>
                      <a:pt x="137" y="1019"/>
                    </a:lnTo>
                    <a:lnTo>
                      <a:pt x="143" y="1117"/>
                    </a:lnTo>
                    <a:lnTo>
                      <a:pt x="466" y="1181"/>
                    </a:lnTo>
                    <a:lnTo>
                      <a:pt x="576" y="1063"/>
                    </a:lnTo>
                    <a:lnTo>
                      <a:pt x="676" y="1074"/>
                    </a:lnTo>
                    <a:lnTo>
                      <a:pt x="694" y="1063"/>
                    </a:lnTo>
                    <a:lnTo>
                      <a:pt x="770" y="1074"/>
                    </a:lnTo>
                    <a:lnTo>
                      <a:pt x="1023" y="800"/>
                    </a:lnTo>
                    <a:lnTo>
                      <a:pt x="1087" y="794"/>
                    </a:lnTo>
                    <a:lnTo>
                      <a:pt x="1108" y="636"/>
                    </a:lnTo>
                    <a:lnTo>
                      <a:pt x="1038" y="597"/>
                    </a:lnTo>
                    <a:lnTo>
                      <a:pt x="1048" y="545"/>
                    </a:lnTo>
                    <a:lnTo>
                      <a:pt x="1133" y="50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32" name="Freeform 72"/>
              <p:cNvSpPr>
                <a:spLocks noChangeAspect="1"/>
              </p:cNvSpPr>
              <p:nvPr/>
            </p:nvSpPr>
            <p:spPr bwMode="auto">
              <a:xfrm>
                <a:off x="7672" y="520"/>
                <a:ext cx="189" cy="197"/>
              </a:xfrm>
              <a:custGeom>
                <a:avLst/>
                <a:gdLst>
                  <a:gd name="T0" fmla="*/ 1133 w 1135"/>
                  <a:gd name="T1" fmla="*/ 505 h 1181"/>
                  <a:gd name="T2" fmla="*/ 1135 w 1135"/>
                  <a:gd name="T3" fmla="*/ 392 h 1181"/>
                  <a:gd name="T4" fmla="*/ 841 w 1135"/>
                  <a:gd name="T5" fmla="*/ 61 h 1181"/>
                  <a:gd name="T6" fmla="*/ 819 w 1135"/>
                  <a:gd name="T7" fmla="*/ 137 h 1181"/>
                  <a:gd name="T8" fmla="*/ 448 w 1135"/>
                  <a:gd name="T9" fmla="*/ 0 h 1181"/>
                  <a:gd name="T10" fmla="*/ 286 w 1135"/>
                  <a:gd name="T11" fmla="*/ 189 h 1181"/>
                  <a:gd name="T12" fmla="*/ 101 w 1135"/>
                  <a:gd name="T13" fmla="*/ 247 h 1181"/>
                  <a:gd name="T14" fmla="*/ 55 w 1135"/>
                  <a:gd name="T15" fmla="*/ 326 h 1181"/>
                  <a:gd name="T16" fmla="*/ 64 w 1135"/>
                  <a:gd name="T17" fmla="*/ 462 h 1181"/>
                  <a:gd name="T18" fmla="*/ 104 w 1135"/>
                  <a:gd name="T19" fmla="*/ 529 h 1181"/>
                  <a:gd name="T20" fmla="*/ 110 w 1135"/>
                  <a:gd name="T21" fmla="*/ 612 h 1181"/>
                  <a:gd name="T22" fmla="*/ 0 w 1135"/>
                  <a:gd name="T23" fmla="*/ 706 h 1181"/>
                  <a:gd name="T24" fmla="*/ 137 w 1135"/>
                  <a:gd name="T25" fmla="*/ 1019 h 1181"/>
                  <a:gd name="T26" fmla="*/ 143 w 1135"/>
                  <a:gd name="T27" fmla="*/ 1117 h 1181"/>
                  <a:gd name="T28" fmla="*/ 466 w 1135"/>
                  <a:gd name="T29" fmla="*/ 1181 h 1181"/>
                  <a:gd name="T30" fmla="*/ 576 w 1135"/>
                  <a:gd name="T31" fmla="*/ 1063 h 1181"/>
                  <a:gd name="T32" fmla="*/ 676 w 1135"/>
                  <a:gd name="T33" fmla="*/ 1074 h 1181"/>
                  <a:gd name="T34" fmla="*/ 694 w 1135"/>
                  <a:gd name="T35" fmla="*/ 1063 h 1181"/>
                  <a:gd name="T36" fmla="*/ 770 w 1135"/>
                  <a:gd name="T37" fmla="*/ 1074 h 1181"/>
                  <a:gd name="T38" fmla="*/ 1023 w 1135"/>
                  <a:gd name="T39" fmla="*/ 800 h 1181"/>
                  <a:gd name="T40" fmla="*/ 1087 w 1135"/>
                  <a:gd name="T41" fmla="*/ 794 h 1181"/>
                  <a:gd name="T42" fmla="*/ 1108 w 1135"/>
                  <a:gd name="T43" fmla="*/ 636 h 1181"/>
                  <a:gd name="T44" fmla="*/ 1038 w 1135"/>
                  <a:gd name="T45" fmla="*/ 597 h 1181"/>
                  <a:gd name="T46" fmla="*/ 1048 w 1135"/>
                  <a:gd name="T47" fmla="*/ 545 h 1181"/>
                  <a:gd name="T48" fmla="*/ 1133 w 1135"/>
                  <a:gd name="T49" fmla="*/ 505 h 1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35" h="1181">
                    <a:moveTo>
                      <a:pt x="1133" y="505"/>
                    </a:moveTo>
                    <a:lnTo>
                      <a:pt x="1135" y="392"/>
                    </a:lnTo>
                    <a:lnTo>
                      <a:pt x="841" y="61"/>
                    </a:lnTo>
                    <a:lnTo>
                      <a:pt x="819" y="137"/>
                    </a:lnTo>
                    <a:lnTo>
                      <a:pt x="448" y="0"/>
                    </a:lnTo>
                    <a:lnTo>
                      <a:pt x="286" y="189"/>
                    </a:lnTo>
                    <a:lnTo>
                      <a:pt x="101" y="247"/>
                    </a:lnTo>
                    <a:lnTo>
                      <a:pt x="55" y="326"/>
                    </a:lnTo>
                    <a:lnTo>
                      <a:pt x="64" y="462"/>
                    </a:lnTo>
                    <a:lnTo>
                      <a:pt x="104" y="529"/>
                    </a:lnTo>
                    <a:lnTo>
                      <a:pt x="110" y="612"/>
                    </a:lnTo>
                    <a:lnTo>
                      <a:pt x="0" y="706"/>
                    </a:lnTo>
                    <a:lnTo>
                      <a:pt x="137" y="1019"/>
                    </a:lnTo>
                    <a:lnTo>
                      <a:pt x="143" y="1117"/>
                    </a:lnTo>
                    <a:lnTo>
                      <a:pt x="466" y="1181"/>
                    </a:lnTo>
                    <a:lnTo>
                      <a:pt x="576" y="1063"/>
                    </a:lnTo>
                    <a:lnTo>
                      <a:pt x="676" y="1074"/>
                    </a:lnTo>
                    <a:lnTo>
                      <a:pt x="694" y="1063"/>
                    </a:lnTo>
                    <a:lnTo>
                      <a:pt x="770" y="1074"/>
                    </a:lnTo>
                    <a:lnTo>
                      <a:pt x="1023" y="800"/>
                    </a:lnTo>
                    <a:lnTo>
                      <a:pt x="1087" y="794"/>
                    </a:lnTo>
                    <a:lnTo>
                      <a:pt x="1108" y="636"/>
                    </a:lnTo>
                    <a:lnTo>
                      <a:pt x="1038" y="597"/>
                    </a:lnTo>
                    <a:lnTo>
                      <a:pt x="1048" y="545"/>
                    </a:lnTo>
                    <a:lnTo>
                      <a:pt x="1133" y="50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33" name="Freeform 73"/>
              <p:cNvSpPr>
                <a:spLocks noChangeAspect="1"/>
              </p:cNvSpPr>
              <p:nvPr/>
            </p:nvSpPr>
            <p:spPr bwMode="auto">
              <a:xfrm>
                <a:off x="7543" y="478"/>
                <a:ext cx="203" cy="253"/>
              </a:xfrm>
              <a:custGeom>
                <a:avLst/>
                <a:gdLst>
                  <a:gd name="T0" fmla="*/ 1017 w 1218"/>
                  <a:gd name="T1" fmla="*/ 1388 h 1519"/>
                  <a:gd name="T2" fmla="*/ 832 w 1218"/>
                  <a:gd name="T3" fmla="*/ 1519 h 1519"/>
                  <a:gd name="T4" fmla="*/ 706 w 1218"/>
                  <a:gd name="T5" fmla="*/ 1358 h 1519"/>
                  <a:gd name="T6" fmla="*/ 670 w 1218"/>
                  <a:gd name="T7" fmla="*/ 1372 h 1519"/>
                  <a:gd name="T8" fmla="*/ 551 w 1218"/>
                  <a:gd name="T9" fmla="*/ 1175 h 1519"/>
                  <a:gd name="T10" fmla="*/ 302 w 1218"/>
                  <a:gd name="T11" fmla="*/ 1215 h 1519"/>
                  <a:gd name="T12" fmla="*/ 378 w 1218"/>
                  <a:gd name="T13" fmla="*/ 862 h 1519"/>
                  <a:gd name="T14" fmla="*/ 281 w 1218"/>
                  <a:gd name="T15" fmla="*/ 846 h 1519"/>
                  <a:gd name="T16" fmla="*/ 231 w 1218"/>
                  <a:gd name="T17" fmla="*/ 779 h 1519"/>
                  <a:gd name="T18" fmla="*/ 171 w 1218"/>
                  <a:gd name="T19" fmla="*/ 794 h 1519"/>
                  <a:gd name="T20" fmla="*/ 153 w 1218"/>
                  <a:gd name="T21" fmla="*/ 825 h 1519"/>
                  <a:gd name="T22" fmla="*/ 67 w 1218"/>
                  <a:gd name="T23" fmla="*/ 825 h 1519"/>
                  <a:gd name="T24" fmla="*/ 24 w 1218"/>
                  <a:gd name="T25" fmla="*/ 715 h 1519"/>
                  <a:gd name="T26" fmla="*/ 95 w 1218"/>
                  <a:gd name="T27" fmla="*/ 536 h 1519"/>
                  <a:gd name="T28" fmla="*/ 12 w 1218"/>
                  <a:gd name="T29" fmla="*/ 564 h 1519"/>
                  <a:gd name="T30" fmla="*/ 0 w 1218"/>
                  <a:gd name="T31" fmla="*/ 274 h 1519"/>
                  <a:gd name="T32" fmla="*/ 86 w 1218"/>
                  <a:gd name="T33" fmla="*/ 52 h 1519"/>
                  <a:gd name="T34" fmla="*/ 225 w 1218"/>
                  <a:gd name="T35" fmla="*/ 61 h 1519"/>
                  <a:gd name="T36" fmla="*/ 283 w 1218"/>
                  <a:gd name="T37" fmla="*/ 0 h 1519"/>
                  <a:gd name="T38" fmla="*/ 347 w 1218"/>
                  <a:gd name="T39" fmla="*/ 15 h 1519"/>
                  <a:gd name="T40" fmla="*/ 445 w 1218"/>
                  <a:gd name="T41" fmla="*/ 241 h 1519"/>
                  <a:gd name="T42" fmla="*/ 530 w 1218"/>
                  <a:gd name="T43" fmla="*/ 289 h 1519"/>
                  <a:gd name="T44" fmla="*/ 579 w 1218"/>
                  <a:gd name="T45" fmla="*/ 274 h 1519"/>
                  <a:gd name="T46" fmla="*/ 579 w 1218"/>
                  <a:gd name="T47" fmla="*/ 259 h 1519"/>
                  <a:gd name="T48" fmla="*/ 697 w 1218"/>
                  <a:gd name="T49" fmla="*/ 408 h 1519"/>
                  <a:gd name="T50" fmla="*/ 749 w 1218"/>
                  <a:gd name="T51" fmla="*/ 426 h 1519"/>
                  <a:gd name="T52" fmla="*/ 861 w 1218"/>
                  <a:gd name="T53" fmla="*/ 386 h 1519"/>
                  <a:gd name="T54" fmla="*/ 913 w 1218"/>
                  <a:gd name="T55" fmla="*/ 301 h 1519"/>
                  <a:gd name="T56" fmla="*/ 953 w 1218"/>
                  <a:gd name="T57" fmla="*/ 307 h 1519"/>
                  <a:gd name="T58" fmla="*/ 1062 w 1218"/>
                  <a:gd name="T59" fmla="*/ 299 h 1519"/>
                  <a:gd name="T60" fmla="*/ 1218 w 1218"/>
                  <a:gd name="T61" fmla="*/ 253 h 1519"/>
                  <a:gd name="T62" fmla="*/ 1060 w 1218"/>
                  <a:gd name="T63" fmla="*/ 444 h 1519"/>
                  <a:gd name="T64" fmla="*/ 874 w 1218"/>
                  <a:gd name="T65" fmla="*/ 500 h 1519"/>
                  <a:gd name="T66" fmla="*/ 825 w 1218"/>
                  <a:gd name="T67" fmla="*/ 579 h 1519"/>
                  <a:gd name="T68" fmla="*/ 834 w 1218"/>
                  <a:gd name="T69" fmla="*/ 719 h 1519"/>
                  <a:gd name="T70" fmla="*/ 880 w 1218"/>
                  <a:gd name="T71" fmla="*/ 786 h 1519"/>
                  <a:gd name="T72" fmla="*/ 874 w 1218"/>
                  <a:gd name="T73" fmla="*/ 873 h 1519"/>
                  <a:gd name="T74" fmla="*/ 774 w 1218"/>
                  <a:gd name="T75" fmla="*/ 956 h 1519"/>
                  <a:gd name="T76" fmla="*/ 911 w 1218"/>
                  <a:gd name="T77" fmla="*/ 1285 h 1519"/>
                  <a:gd name="T78" fmla="*/ 917 w 1218"/>
                  <a:gd name="T79" fmla="*/ 1370 h 1519"/>
                  <a:gd name="T80" fmla="*/ 1017 w 1218"/>
                  <a:gd name="T81" fmla="*/ 1388 h 15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18" h="1519">
                    <a:moveTo>
                      <a:pt x="1017" y="1388"/>
                    </a:moveTo>
                    <a:lnTo>
                      <a:pt x="832" y="1519"/>
                    </a:lnTo>
                    <a:lnTo>
                      <a:pt x="706" y="1358"/>
                    </a:lnTo>
                    <a:lnTo>
                      <a:pt x="670" y="1372"/>
                    </a:lnTo>
                    <a:lnTo>
                      <a:pt x="551" y="1175"/>
                    </a:lnTo>
                    <a:lnTo>
                      <a:pt x="302" y="1215"/>
                    </a:lnTo>
                    <a:lnTo>
                      <a:pt x="378" y="862"/>
                    </a:lnTo>
                    <a:lnTo>
                      <a:pt x="281" y="846"/>
                    </a:lnTo>
                    <a:lnTo>
                      <a:pt x="231" y="779"/>
                    </a:lnTo>
                    <a:lnTo>
                      <a:pt x="171" y="794"/>
                    </a:lnTo>
                    <a:lnTo>
                      <a:pt x="153" y="825"/>
                    </a:lnTo>
                    <a:lnTo>
                      <a:pt x="67" y="825"/>
                    </a:lnTo>
                    <a:lnTo>
                      <a:pt x="24" y="715"/>
                    </a:lnTo>
                    <a:lnTo>
                      <a:pt x="95" y="536"/>
                    </a:lnTo>
                    <a:lnTo>
                      <a:pt x="12" y="564"/>
                    </a:lnTo>
                    <a:lnTo>
                      <a:pt x="0" y="274"/>
                    </a:lnTo>
                    <a:lnTo>
                      <a:pt x="86" y="52"/>
                    </a:lnTo>
                    <a:lnTo>
                      <a:pt x="225" y="61"/>
                    </a:lnTo>
                    <a:lnTo>
                      <a:pt x="283" y="0"/>
                    </a:lnTo>
                    <a:lnTo>
                      <a:pt x="347" y="15"/>
                    </a:lnTo>
                    <a:lnTo>
                      <a:pt x="445" y="241"/>
                    </a:lnTo>
                    <a:lnTo>
                      <a:pt x="530" y="289"/>
                    </a:lnTo>
                    <a:lnTo>
                      <a:pt x="579" y="274"/>
                    </a:lnTo>
                    <a:lnTo>
                      <a:pt x="579" y="259"/>
                    </a:lnTo>
                    <a:lnTo>
                      <a:pt x="697" y="408"/>
                    </a:lnTo>
                    <a:lnTo>
                      <a:pt x="749" y="426"/>
                    </a:lnTo>
                    <a:lnTo>
                      <a:pt x="861" y="386"/>
                    </a:lnTo>
                    <a:lnTo>
                      <a:pt x="913" y="301"/>
                    </a:lnTo>
                    <a:lnTo>
                      <a:pt x="953" y="307"/>
                    </a:lnTo>
                    <a:lnTo>
                      <a:pt x="1062" y="299"/>
                    </a:lnTo>
                    <a:lnTo>
                      <a:pt x="1218" y="253"/>
                    </a:lnTo>
                    <a:lnTo>
                      <a:pt x="1060" y="444"/>
                    </a:lnTo>
                    <a:lnTo>
                      <a:pt x="874" y="500"/>
                    </a:lnTo>
                    <a:lnTo>
                      <a:pt x="825" y="579"/>
                    </a:lnTo>
                    <a:lnTo>
                      <a:pt x="834" y="719"/>
                    </a:lnTo>
                    <a:lnTo>
                      <a:pt x="880" y="786"/>
                    </a:lnTo>
                    <a:lnTo>
                      <a:pt x="874" y="873"/>
                    </a:lnTo>
                    <a:lnTo>
                      <a:pt x="774" y="956"/>
                    </a:lnTo>
                    <a:lnTo>
                      <a:pt x="911" y="1285"/>
                    </a:lnTo>
                    <a:lnTo>
                      <a:pt x="917" y="1370"/>
                    </a:lnTo>
                    <a:lnTo>
                      <a:pt x="1017" y="138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34" name="Freeform 74"/>
              <p:cNvSpPr>
                <a:spLocks noChangeAspect="1"/>
              </p:cNvSpPr>
              <p:nvPr/>
            </p:nvSpPr>
            <p:spPr bwMode="auto">
              <a:xfrm>
                <a:off x="7543" y="478"/>
                <a:ext cx="203" cy="253"/>
              </a:xfrm>
              <a:custGeom>
                <a:avLst/>
                <a:gdLst>
                  <a:gd name="T0" fmla="*/ 1017 w 1218"/>
                  <a:gd name="T1" fmla="*/ 1388 h 1519"/>
                  <a:gd name="T2" fmla="*/ 832 w 1218"/>
                  <a:gd name="T3" fmla="*/ 1519 h 1519"/>
                  <a:gd name="T4" fmla="*/ 706 w 1218"/>
                  <a:gd name="T5" fmla="*/ 1358 h 1519"/>
                  <a:gd name="T6" fmla="*/ 670 w 1218"/>
                  <a:gd name="T7" fmla="*/ 1372 h 1519"/>
                  <a:gd name="T8" fmla="*/ 551 w 1218"/>
                  <a:gd name="T9" fmla="*/ 1175 h 1519"/>
                  <a:gd name="T10" fmla="*/ 302 w 1218"/>
                  <a:gd name="T11" fmla="*/ 1215 h 1519"/>
                  <a:gd name="T12" fmla="*/ 378 w 1218"/>
                  <a:gd name="T13" fmla="*/ 862 h 1519"/>
                  <a:gd name="T14" fmla="*/ 281 w 1218"/>
                  <a:gd name="T15" fmla="*/ 846 h 1519"/>
                  <a:gd name="T16" fmla="*/ 231 w 1218"/>
                  <a:gd name="T17" fmla="*/ 779 h 1519"/>
                  <a:gd name="T18" fmla="*/ 171 w 1218"/>
                  <a:gd name="T19" fmla="*/ 794 h 1519"/>
                  <a:gd name="T20" fmla="*/ 153 w 1218"/>
                  <a:gd name="T21" fmla="*/ 825 h 1519"/>
                  <a:gd name="T22" fmla="*/ 67 w 1218"/>
                  <a:gd name="T23" fmla="*/ 825 h 1519"/>
                  <a:gd name="T24" fmla="*/ 24 w 1218"/>
                  <a:gd name="T25" fmla="*/ 715 h 1519"/>
                  <a:gd name="T26" fmla="*/ 95 w 1218"/>
                  <a:gd name="T27" fmla="*/ 536 h 1519"/>
                  <a:gd name="T28" fmla="*/ 12 w 1218"/>
                  <a:gd name="T29" fmla="*/ 564 h 1519"/>
                  <a:gd name="T30" fmla="*/ 0 w 1218"/>
                  <a:gd name="T31" fmla="*/ 274 h 1519"/>
                  <a:gd name="T32" fmla="*/ 86 w 1218"/>
                  <a:gd name="T33" fmla="*/ 52 h 1519"/>
                  <a:gd name="T34" fmla="*/ 225 w 1218"/>
                  <a:gd name="T35" fmla="*/ 61 h 1519"/>
                  <a:gd name="T36" fmla="*/ 283 w 1218"/>
                  <a:gd name="T37" fmla="*/ 0 h 1519"/>
                  <a:gd name="T38" fmla="*/ 347 w 1218"/>
                  <a:gd name="T39" fmla="*/ 15 h 1519"/>
                  <a:gd name="T40" fmla="*/ 445 w 1218"/>
                  <a:gd name="T41" fmla="*/ 241 h 1519"/>
                  <a:gd name="T42" fmla="*/ 530 w 1218"/>
                  <a:gd name="T43" fmla="*/ 289 h 1519"/>
                  <a:gd name="T44" fmla="*/ 579 w 1218"/>
                  <a:gd name="T45" fmla="*/ 274 h 1519"/>
                  <a:gd name="T46" fmla="*/ 579 w 1218"/>
                  <a:gd name="T47" fmla="*/ 259 h 1519"/>
                  <a:gd name="T48" fmla="*/ 697 w 1218"/>
                  <a:gd name="T49" fmla="*/ 408 h 1519"/>
                  <a:gd name="T50" fmla="*/ 749 w 1218"/>
                  <a:gd name="T51" fmla="*/ 426 h 1519"/>
                  <a:gd name="T52" fmla="*/ 861 w 1218"/>
                  <a:gd name="T53" fmla="*/ 386 h 1519"/>
                  <a:gd name="T54" fmla="*/ 913 w 1218"/>
                  <a:gd name="T55" fmla="*/ 301 h 1519"/>
                  <a:gd name="T56" fmla="*/ 953 w 1218"/>
                  <a:gd name="T57" fmla="*/ 307 h 1519"/>
                  <a:gd name="T58" fmla="*/ 1062 w 1218"/>
                  <a:gd name="T59" fmla="*/ 299 h 1519"/>
                  <a:gd name="T60" fmla="*/ 1218 w 1218"/>
                  <a:gd name="T61" fmla="*/ 253 h 1519"/>
                  <a:gd name="T62" fmla="*/ 1060 w 1218"/>
                  <a:gd name="T63" fmla="*/ 444 h 1519"/>
                  <a:gd name="T64" fmla="*/ 874 w 1218"/>
                  <a:gd name="T65" fmla="*/ 500 h 1519"/>
                  <a:gd name="T66" fmla="*/ 825 w 1218"/>
                  <a:gd name="T67" fmla="*/ 579 h 1519"/>
                  <a:gd name="T68" fmla="*/ 834 w 1218"/>
                  <a:gd name="T69" fmla="*/ 719 h 1519"/>
                  <a:gd name="T70" fmla="*/ 880 w 1218"/>
                  <a:gd name="T71" fmla="*/ 786 h 1519"/>
                  <a:gd name="T72" fmla="*/ 874 w 1218"/>
                  <a:gd name="T73" fmla="*/ 873 h 1519"/>
                  <a:gd name="T74" fmla="*/ 774 w 1218"/>
                  <a:gd name="T75" fmla="*/ 956 h 1519"/>
                  <a:gd name="T76" fmla="*/ 911 w 1218"/>
                  <a:gd name="T77" fmla="*/ 1285 h 1519"/>
                  <a:gd name="T78" fmla="*/ 917 w 1218"/>
                  <a:gd name="T79" fmla="*/ 1370 h 1519"/>
                  <a:gd name="T80" fmla="*/ 1017 w 1218"/>
                  <a:gd name="T81" fmla="*/ 1388 h 15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18" h="1519">
                    <a:moveTo>
                      <a:pt x="1017" y="1388"/>
                    </a:moveTo>
                    <a:lnTo>
                      <a:pt x="832" y="1519"/>
                    </a:lnTo>
                    <a:lnTo>
                      <a:pt x="706" y="1358"/>
                    </a:lnTo>
                    <a:lnTo>
                      <a:pt x="670" y="1372"/>
                    </a:lnTo>
                    <a:lnTo>
                      <a:pt x="551" y="1175"/>
                    </a:lnTo>
                    <a:lnTo>
                      <a:pt x="302" y="1215"/>
                    </a:lnTo>
                    <a:lnTo>
                      <a:pt x="378" y="862"/>
                    </a:lnTo>
                    <a:lnTo>
                      <a:pt x="281" y="846"/>
                    </a:lnTo>
                    <a:lnTo>
                      <a:pt x="231" y="779"/>
                    </a:lnTo>
                    <a:lnTo>
                      <a:pt x="171" y="794"/>
                    </a:lnTo>
                    <a:lnTo>
                      <a:pt x="153" y="825"/>
                    </a:lnTo>
                    <a:lnTo>
                      <a:pt x="67" y="825"/>
                    </a:lnTo>
                    <a:lnTo>
                      <a:pt x="24" y="715"/>
                    </a:lnTo>
                    <a:lnTo>
                      <a:pt x="95" y="536"/>
                    </a:lnTo>
                    <a:lnTo>
                      <a:pt x="12" y="564"/>
                    </a:lnTo>
                    <a:lnTo>
                      <a:pt x="0" y="274"/>
                    </a:lnTo>
                    <a:lnTo>
                      <a:pt x="86" y="52"/>
                    </a:lnTo>
                    <a:lnTo>
                      <a:pt x="225" y="61"/>
                    </a:lnTo>
                    <a:lnTo>
                      <a:pt x="283" y="0"/>
                    </a:lnTo>
                    <a:lnTo>
                      <a:pt x="347" y="15"/>
                    </a:lnTo>
                    <a:lnTo>
                      <a:pt x="445" y="241"/>
                    </a:lnTo>
                    <a:lnTo>
                      <a:pt x="530" y="289"/>
                    </a:lnTo>
                    <a:lnTo>
                      <a:pt x="579" y="274"/>
                    </a:lnTo>
                    <a:lnTo>
                      <a:pt x="579" y="259"/>
                    </a:lnTo>
                    <a:lnTo>
                      <a:pt x="697" y="408"/>
                    </a:lnTo>
                    <a:lnTo>
                      <a:pt x="749" y="426"/>
                    </a:lnTo>
                    <a:lnTo>
                      <a:pt x="861" y="386"/>
                    </a:lnTo>
                    <a:lnTo>
                      <a:pt x="913" y="301"/>
                    </a:lnTo>
                    <a:lnTo>
                      <a:pt x="953" y="307"/>
                    </a:lnTo>
                    <a:lnTo>
                      <a:pt x="1062" y="299"/>
                    </a:lnTo>
                    <a:lnTo>
                      <a:pt x="1218" y="253"/>
                    </a:lnTo>
                    <a:lnTo>
                      <a:pt x="1060" y="444"/>
                    </a:lnTo>
                    <a:lnTo>
                      <a:pt x="874" y="500"/>
                    </a:lnTo>
                    <a:lnTo>
                      <a:pt x="825" y="579"/>
                    </a:lnTo>
                    <a:lnTo>
                      <a:pt x="834" y="719"/>
                    </a:lnTo>
                    <a:lnTo>
                      <a:pt x="880" y="786"/>
                    </a:lnTo>
                    <a:lnTo>
                      <a:pt x="874" y="873"/>
                    </a:lnTo>
                    <a:lnTo>
                      <a:pt x="774" y="956"/>
                    </a:lnTo>
                    <a:lnTo>
                      <a:pt x="911" y="1285"/>
                    </a:lnTo>
                    <a:lnTo>
                      <a:pt x="917" y="1370"/>
                    </a:lnTo>
                    <a:lnTo>
                      <a:pt x="1017" y="138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35" name="Freeform 75"/>
              <p:cNvSpPr>
                <a:spLocks noChangeAspect="1"/>
              </p:cNvSpPr>
              <p:nvPr/>
            </p:nvSpPr>
            <p:spPr bwMode="auto">
              <a:xfrm>
                <a:off x="7851" y="289"/>
                <a:ext cx="80" cy="57"/>
              </a:xfrm>
              <a:custGeom>
                <a:avLst/>
                <a:gdLst>
                  <a:gd name="T0" fmla="*/ 481 w 481"/>
                  <a:gd name="T1" fmla="*/ 58 h 338"/>
                  <a:gd name="T2" fmla="*/ 435 w 481"/>
                  <a:gd name="T3" fmla="*/ 219 h 338"/>
                  <a:gd name="T4" fmla="*/ 327 w 481"/>
                  <a:gd name="T5" fmla="*/ 201 h 338"/>
                  <a:gd name="T6" fmla="*/ 348 w 481"/>
                  <a:gd name="T7" fmla="*/ 338 h 338"/>
                  <a:gd name="T8" fmla="*/ 0 w 481"/>
                  <a:gd name="T9" fmla="*/ 274 h 338"/>
                  <a:gd name="T10" fmla="*/ 35 w 481"/>
                  <a:gd name="T11" fmla="*/ 192 h 338"/>
                  <a:gd name="T12" fmla="*/ 259 w 481"/>
                  <a:gd name="T13" fmla="*/ 4 h 338"/>
                  <a:gd name="T14" fmla="*/ 308 w 481"/>
                  <a:gd name="T15" fmla="*/ 0 h 338"/>
                  <a:gd name="T16" fmla="*/ 414 w 481"/>
                  <a:gd name="T17" fmla="*/ 58 h 338"/>
                  <a:gd name="T18" fmla="*/ 481 w 481"/>
                  <a:gd name="T19" fmla="*/ 58 h 3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81" h="338">
                    <a:moveTo>
                      <a:pt x="481" y="58"/>
                    </a:moveTo>
                    <a:lnTo>
                      <a:pt x="435" y="219"/>
                    </a:lnTo>
                    <a:lnTo>
                      <a:pt x="327" y="201"/>
                    </a:lnTo>
                    <a:lnTo>
                      <a:pt x="348" y="338"/>
                    </a:lnTo>
                    <a:lnTo>
                      <a:pt x="0" y="274"/>
                    </a:lnTo>
                    <a:lnTo>
                      <a:pt x="35" y="192"/>
                    </a:lnTo>
                    <a:lnTo>
                      <a:pt x="259" y="4"/>
                    </a:lnTo>
                    <a:lnTo>
                      <a:pt x="308" y="0"/>
                    </a:lnTo>
                    <a:lnTo>
                      <a:pt x="414" y="58"/>
                    </a:lnTo>
                    <a:lnTo>
                      <a:pt x="481" y="5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36" name="Freeform 76"/>
              <p:cNvSpPr>
                <a:spLocks noChangeAspect="1"/>
              </p:cNvSpPr>
              <p:nvPr/>
            </p:nvSpPr>
            <p:spPr bwMode="auto">
              <a:xfrm>
                <a:off x="7851" y="289"/>
                <a:ext cx="80" cy="57"/>
              </a:xfrm>
              <a:custGeom>
                <a:avLst/>
                <a:gdLst>
                  <a:gd name="T0" fmla="*/ 481 w 481"/>
                  <a:gd name="T1" fmla="*/ 58 h 338"/>
                  <a:gd name="T2" fmla="*/ 435 w 481"/>
                  <a:gd name="T3" fmla="*/ 219 h 338"/>
                  <a:gd name="T4" fmla="*/ 327 w 481"/>
                  <a:gd name="T5" fmla="*/ 201 h 338"/>
                  <a:gd name="T6" fmla="*/ 348 w 481"/>
                  <a:gd name="T7" fmla="*/ 338 h 338"/>
                  <a:gd name="T8" fmla="*/ 0 w 481"/>
                  <a:gd name="T9" fmla="*/ 274 h 338"/>
                  <a:gd name="T10" fmla="*/ 35 w 481"/>
                  <a:gd name="T11" fmla="*/ 192 h 338"/>
                  <a:gd name="T12" fmla="*/ 259 w 481"/>
                  <a:gd name="T13" fmla="*/ 4 h 338"/>
                  <a:gd name="T14" fmla="*/ 308 w 481"/>
                  <a:gd name="T15" fmla="*/ 0 h 338"/>
                  <a:gd name="T16" fmla="*/ 414 w 481"/>
                  <a:gd name="T17" fmla="*/ 58 h 338"/>
                  <a:gd name="T18" fmla="*/ 481 w 481"/>
                  <a:gd name="T19" fmla="*/ 58 h 3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81" h="338">
                    <a:moveTo>
                      <a:pt x="481" y="58"/>
                    </a:moveTo>
                    <a:lnTo>
                      <a:pt x="435" y="219"/>
                    </a:lnTo>
                    <a:lnTo>
                      <a:pt x="327" y="201"/>
                    </a:lnTo>
                    <a:lnTo>
                      <a:pt x="348" y="338"/>
                    </a:lnTo>
                    <a:lnTo>
                      <a:pt x="0" y="274"/>
                    </a:lnTo>
                    <a:lnTo>
                      <a:pt x="35" y="192"/>
                    </a:lnTo>
                    <a:lnTo>
                      <a:pt x="259" y="4"/>
                    </a:lnTo>
                    <a:lnTo>
                      <a:pt x="308" y="0"/>
                    </a:lnTo>
                    <a:lnTo>
                      <a:pt x="414" y="58"/>
                    </a:lnTo>
                    <a:lnTo>
                      <a:pt x="481" y="5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37" name="Freeform 77"/>
              <p:cNvSpPr>
                <a:spLocks noChangeAspect="1"/>
              </p:cNvSpPr>
              <p:nvPr/>
            </p:nvSpPr>
            <p:spPr bwMode="auto">
              <a:xfrm>
                <a:off x="8117" y="536"/>
                <a:ext cx="133" cy="95"/>
              </a:xfrm>
              <a:custGeom>
                <a:avLst/>
                <a:gdLst>
                  <a:gd name="T0" fmla="*/ 589 w 803"/>
                  <a:gd name="T1" fmla="*/ 0 h 566"/>
                  <a:gd name="T2" fmla="*/ 604 w 803"/>
                  <a:gd name="T3" fmla="*/ 12 h 566"/>
                  <a:gd name="T4" fmla="*/ 687 w 803"/>
                  <a:gd name="T5" fmla="*/ 11 h 566"/>
                  <a:gd name="T6" fmla="*/ 799 w 803"/>
                  <a:gd name="T7" fmla="*/ 72 h 566"/>
                  <a:gd name="T8" fmla="*/ 803 w 803"/>
                  <a:gd name="T9" fmla="*/ 116 h 566"/>
                  <a:gd name="T10" fmla="*/ 733 w 803"/>
                  <a:gd name="T11" fmla="*/ 174 h 566"/>
                  <a:gd name="T12" fmla="*/ 761 w 803"/>
                  <a:gd name="T13" fmla="*/ 283 h 566"/>
                  <a:gd name="T14" fmla="*/ 693 w 803"/>
                  <a:gd name="T15" fmla="*/ 433 h 566"/>
                  <a:gd name="T16" fmla="*/ 577 w 803"/>
                  <a:gd name="T17" fmla="*/ 404 h 566"/>
                  <a:gd name="T18" fmla="*/ 427 w 803"/>
                  <a:gd name="T19" fmla="*/ 566 h 566"/>
                  <a:gd name="T20" fmla="*/ 220 w 803"/>
                  <a:gd name="T21" fmla="*/ 531 h 566"/>
                  <a:gd name="T22" fmla="*/ 168 w 803"/>
                  <a:gd name="T23" fmla="*/ 491 h 566"/>
                  <a:gd name="T24" fmla="*/ 19 w 803"/>
                  <a:gd name="T25" fmla="*/ 507 h 566"/>
                  <a:gd name="T26" fmla="*/ 1 w 803"/>
                  <a:gd name="T27" fmla="*/ 456 h 566"/>
                  <a:gd name="T28" fmla="*/ 51 w 803"/>
                  <a:gd name="T29" fmla="*/ 324 h 566"/>
                  <a:gd name="T30" fmla="*/ 23 w 803"/>
                  <a:gd name="T31" fmla="*/ 278 h 566"/>
                  <a:gd name="T32" fmla="*/ 0 w 803"/>
                  <a:gd name="T33" fmla="*/ 138 h 566"/>
                  <a:gd name="T34" fmla="*/ 86 w 803"/>
                  <a:gd name="T35" fmla="*/ 70 h 566"/>
                  <a:gd name="T36" fmla="*/ 80 w 803"/>
                  <a:gd name="T37" fmla="*/ 37 h 566"/>
                  <a:gd name="T38" fmla="*/ 110 w 803"/>
                  <a:gd name="T39" fmla="*/ 6 h 566"/>
                  <a:gd name="T40" fmla="*/ 273 w 803"/>
                  <a:gd name="T41" fmla="*/ 59 h 566"/>
                  <a:gd name="T42" fmla="*/ 366 w 803"/>
                  <a:gd name="T43" fmla="*/ 64 h 566"/>
                  <a:gd name="T44" fmla="*/ 378 w 803"/>
                  <a:gd name="T45" fmla="*/ 35 h 566"/>
                  <a:gd name="T46" fmla="*/ 577 w 803"/>
                  <a:gd name="T47" fmla="*/ 35 h 566"/>
                  <a:gd name="T48" fmla="*/ 589 w 803"/>
                  <a:gd name="T49" fmla="*/ 0 h 5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03" h="566">
                    <a:moveTo>
                      <a:pt x="589" y="0"/>
                    </a:moveTo>
                    <a:lnTo>
                      <a:pt x="604" y="12"/>
                    </a:lnTo>
                    <a:lnTo>
                      <a:pt x="687" y="11"/>
                    </a:lnTo>
                    <a:lnTo>
                      <a:pt x="799" y="72"/>
                    </a:lnTo>
                    <a:lnTo>
                      <a:pt x="803" y="116"/>
                    </a:lnTo>
                    <a:lnTo>
                      <a:pt x="733" y="174"/>
                    </a:lnTo>
                    <a:lnTo>
                      <a:pt x="761" y="283"/>
                    </a:lnTo>
                    <a:lnTo>
                      <a:pt x="693" y="433"/>
                    </a:lnTo>
                    <a:lnTo>
                      <a:pt x="577" y="404"/>
                    </a:lnTo>
                    <a:lnTo>
                      <a:pt x="427" y="566"/>
                    </a:lnTo>
                    <a:lnTo>
                      <a:pt x="220" y="531"/>
                    </a:lnTo>
                    <a:lnTo>
                      <a:pt x="168" y="491"/>
                    </a:lnTo>
                    <a:lnTo>
                      <a:pt x="19" y="507"/>
                    </a:lnTo>
                    <a:lnTo>
                      <a:pt x="1" y="456"/>
                    </a:lnTo>
                    <a:lnTo>
                      <a:pt x="51" y="324"/>
                    </a:lnTo>
                    <a:lnTo>
                      <a:pt x="23" y="278"/>
                    </a:lnTo>
                    <a:lnTo>
                      <a:pt x="0" y="138"/>
                    </a:lnTo>
                    <a:lnTo>
                      <a:pt x="86" y="70"/>
                    </a:lnTo>
                    <a:lnTo>
                      <a:pt x="80" y="37"/>
                    </a:lnTo>
                    <a:lnTo>
                      <a:pt x="110" y="6"/>
                    </a:lnTo>
                    <a:lnTo>
                      <a:pt x="273" y="59"/>
                    </a:lnTo>
                    <a:lnTo>
                      <a:pt x="366" y="64"/>
                    </a:lnTo>
                    <a:lnTo>
                      <a:pt x="378" y="35"/>
                    </a:lnTo>
                    <a:lnTo>
                      <a:pt x="577" y="35"/>
                    </a:lnTo>
                    <a:lnTo>
                      <a:pt x="589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38" name="Freeform 78"/>
              <p:cNvSpPr>
                <a:spLocks noChangeAspect="1"/>
              </p:cNvSpPr>
              <p:nvPr/>
            </p:nvSpPr>
            <p:spPr bwMode="auto">
              <a:xfrm>
                <a:off x="8117" y="536"/>
                <a:ext cx="133" cy="95"/>
              </a:xfrm>
              <a:custGeom>
                <a:avLst/>
                <a:gdLst>
                  <a:gd name="T0" fmla="*/ 589 w 803"/>
                  <a:gd name="T1" fmla="*/ 0 h 566"/>
                  <a:gd name="T2" fmla="*/ 604 w 803"/>
                  <a:gd name="T3" fmla="*/ 12 h 566"/>
                  <a:gd name="T4" fmla="*/ 687 w 803"/>
                  <a:gd name="T5" fmla="*/ 11 h 566"/>
                  <a:gd name="T6" fmla="*/ 799 w 803"/>
                  <a:gd name="T7" fmla="*/ 72 h 566"/>
                  <a:gd name="T8" fmla="*/ 803 w 803"/>
                  <a:gd name="T9" fmla="*/ 116 h 566"/>
                  <a:gd name="T10" fmla="*/ 733 w 803"/>
                  <a:gd name="T11" fmla="*/ 174 h 566"/>
                  <a:gd name="T12" fmla="*/ 761 w 803"/>
                  <a:gd name="T13" fmla="*/ 283 h 566"/>
                  <a:gd name="T14" fmla="*/ 693 w 803"/>
                  <a:gd name="T15" fmla="*/ 433 h 566"/>
                  <a:gd name="T16" fmla="*/ 577 w 803"/>
                  <a:gd name="T17" fmla="*/ 404 h 566"/>
                  <a:gd name="T18" fmla="*/ 427 w 803"/>
                  <a:gd name="T19" fmla="*/ 566 h 566"/>
                  <a:gd name="T20" fmla="*/ 220 w 803"/>
                  <a:gd name="T21" fmla="*/ 531 h 566"/>
                  <a:gd name="T22" fmla="*/ 168 w 803"/>
                  <a:gd name="T23" fmla="*/ 491 h 566"/>
                  <a:gd name="T24" fmla="*/ 19 w 803"/>
                  <a:gd name="T25" fmla="*/ 507 h 566"/>
                  <a:gd name="T26" fmla="*/ 1 w 803"/>
                  <a:gd name="T27" fmla="*/ 456 h 566"/>
                  <a:gd name="T28" fmla="*/ 51 w 803"/>
                  <a:gd name="T29" fmla="*/ 324 h 566"/>
                  <a:gd name="T30" fmla="*/ 23 w 803"/>
                  <a:gd name="T31" fmla="*/ 278 h 566"/>
                  <a:gd name="T32" fmla="*/ 0 w 803"/>
                  <a:gd name="T33" fmla="*/ 138 h 566"/>
                  <a:gd name="T34" fmla="*/ 86 w 803"/>
                  <a:gd name="T35" fmla="*/ 70 h 566"/>
                  <a:gd name="T36" fmla="*/ 80 w 803"/>
                  <a:gd name="T37" fmla="*/ 37 h 566"/>
                  <a:gd name="T38" fmla="*/ 110 w 803"/>
                  <a:gd name="T39" fmla="*/ 6 h 566"/>
                  <a:gd name="T40" fmla="*/ 273 w 803"/>
                  <a:gd name="T41" fmla="*/ 59 h 566"/>
                  <a:gd name="T42" fmla="*/ 366 w 803"/>
                  <a:gd name="T43" fmla="*/ 64 h 566"/>
                  <a:gd name="T44" fmla="*/ 378 w 803"/>
                  <a:gd name="T45" fmla="*/ 35 h 566"/>
                  <a:gd name="T46" fmla="*/ 577 w 803"/>
                  <a:gd name="T47" fmla="*/ 35 h 566"/>
                  <a:gd name="T48" fmla="*/ 589 w 803"/>
                  <a:gd name="T49" fmla="*/ 0 h 5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03" h="566">
                    <a:moveTo>
                      <a:pt x="589" y="0"/>
                    </a:moveTo>
                    <a:lnTo>
                      <a:pt x="604" y="12"/>
                    </a:lnTo>
                    <a:lnTo>
                      <a:pt x="687" y="11"/>
                    </a:lnTo>
                    <a:lnTo>
                      <a:pt x="799" y="72"/>
                    </a:lnTo>
                    <a:lnTo>
                      <a:pt x="803" y="116"/>
                    </a:lnTo>
                    <a:lnTo>
                      <a:pt x="733" y="174"/>
                    </a:lnTo>
                    <a:lnTo>
                      <a:pt x="761" y="283"/>
                    </a:lnTo>
                    <a:lnTo>
                      <a:pt x="693" y="433"/>
                    </a:lnTo>
                    <a:lnTo>
                      <a:pt x="577" y="404"/>
                    </a:lnTo>
                    <a:lnTo>
                      <a:pt x="427" y="566"/>
                    </a:lnTo>
                    <a:lnTo>
                      <a:pt x="220" y="531"/>
                    </a:lnTo>
                    <a:lnTo>
                      <a:pt x="168" y="491"/>
                    </a:lnTo>
                    <a:lnTo>
                      <a:pt x="19" y="507"/>
                    </a:lnTo>
                    <a:lnTo>
                      <a:pt x="1" y="456"/>
                    </a:lnTo>
                    <a:lnTo>
                      <a:pt x="51" y="324"/>
                    </a:lnTo>
                    <a:lnTo>
                      <a:pt x="23" y="278"/>
                    </a:lnTo>
                    <a:lnTo>
                      <a:pt x="0" y="138"/>
                    </a:lnTo>
                    <a:lnTo>
                      <a:pt x="86" y="70"/>
                    </a:lnTo>
                    <a:lnTo>
                      <a:pt x="80" y="37"/>
                    </a:lnTo>
                    <a:lnTo>
                      <a:pt x="110" y="6"/>
                    </a:lnTo>
                    <a:lnTo>
                      <a:pt x="273" y="59"/>
                    </a:lnTo>
                    <a:lnTo>
                      <a:pt x="366" y="64"/>
                    </a:lnTo>
                    <a:lnTo>
                      <a:pt x="378" y="35"/>
                    </a:lnTo>
                    <a:lnTo>
                      <a:pt x="577" y="35"/>
                    </a:lnTo>
                    <a:lnTo>
                      <a:pt x="589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39" name="Freeform 79"/>
              <p:cNvSpPr>
                <a:spLocks noChangeAspect="1"/>
              </p:cNvSpPr>
              <p:nvPr/>
            </p:nvSpPr>
            <p:spPr bwMode="auto">
              <a:xfrm>
                <a:off x="7861" y="349"/>
                <a:ext cx="353" cy="330"/>
              </a:xfrm>
              <a:custGeom>
                <a:avLst/>
                <a:gdLst>
                  <a:gd name="T0" fmla="*/ 836 w 2121"/>
                  <a:gd name="T1" fmla="*/ 0 h 1984"/>
                  <a:gd name="T2" fmla="*/ 783 w 2121"/>
                  <a:gd name="T3" fmla="*/ 57 h 1984"/>
                  <a:gd name="T4" fmla="*/ 776 w 2121"/>
                  <a:gd name="T5" fmla="*/ 183 h 1984"/>
                  <a:gd name="T6" fmla="*/ 701 w 2121"/>
                  <a:gd name="T7" fmla="*/ 336 h 1984"/>
                  <a:gd name="T8" fmla="*/ 603 w 2121"/>
                  <a:gd name="T9" fmla="*/ 347 h 1984"/>
                  <a:gd name="T10" fmla="*/ 512 w 2121"/>
                  <a:gd name="T11" fmla="*/ 399 h 1984"/>
                  <a:gd name="T12" fmla="*/ 471 w 2121"/>
                  <a:gd name="T13" fmla="*/ 688 h 1984"/>
                  <a:gd name="T14" fmla="*/ 432 w 2121"/>
                  <a:gd name="T15" fmla="*/ 993 h 1984"/>
                  <a:gd name="T16" fmla="*/ 362 w 2121"/>
                  <a:gd name="T17" fmla="*/ 1147 h 1984"/>
                  <a:gd name="T18" fmla="*/ 264 w 2121"/>
                  <a:gd name="T19" fmla="*/ 1226 h 1984"/>
                  <a:gd name="T20" fmla="*/ 272 w 2121"/>
                  <a:gd name="T21" fmla="*/ 1263 h 1984"/>
                  <a:gd name="T22" fmla="*/ 209 w 2121"/>
                  <a:gd name="T23" fmla="*/ 1303 h 1984"/>
                  <a:gd name="T24" fmla="*/ 161 w 2121"/>
                  <a:gd name="T25" fmla="*/ 1274 h 1984"/>
                  <a:gd name="T26" fmla="*/ 119 w 2121"/>
                  <a:gd name="T27" fmla="*/ 1275 h 1984"/>
                  <a:gd name="T28" fmla="*/ 76 w 2121"/>
                  <a:gd name="T29" fmla="*/ 1496 h 1984"/>
                  <a:gd name="T30" fmla="*/ 0 w 2121"/>
                  <a:gd name="T31" fmla="*/ 1499 h 1984"/>
                  <a:gd name="T32" fmla="*/ 0 w 2121"/>
                  <a:gd name="T33" fmla="*/ 1534 h 1984"/>
                  <a:gd name="T34" fmla="*/ 76 w 2121"/>
                  <a:gd name="T35" fmla="*/ 1570 h 1984"/>
                  <a:gd name="T36" fmla="*/ 121 w 2121"/>
                  <a:gd name="T37" fmla="*/ 1568 h 1984"/>
                  <a:gd name="T38" fmla="*/ 301 w 2121"/>
                  <a:gd name="T39" fmla="*/ 1696 h 1984"/>
                  <a:gd name="T40" fmla="*/ 524 w 2121"/>
                  <a:gd name="T41" fmla="*/ 1831 h 1984"/>
                  <a:gd name="T42" fmla="*/ 699 w 2121"/>
                  <a:gd name="T43" fmla="*/ 1984 h 1984"/>
                  <a:gd name="T44" fmla="*/ 864 w 2121"/>
                  <a:gd name="T45" fmla="*/ 1950 h 1984"/>
                  <a:gd name="T46" fmla="*/ 888 w 2121"/>
                  <a:gd name="T47" fmla="*/ 1957 h 1984"/>
                  <a:gd name="T48" fmla="*/ 1004 w 2121"/>
                  <a:gd name="T49" fmla="*/ 1958 h 1984"/>
                  <a:gd name="T50" fmla="*/ 1001 w 2121"/>
                  <a:gd name="T51" fmla="*/ 1899 h 1984"/>
                  <a:gd name="T52" fmla="*/ 1051 w 2121"/>
                  <a:gd name="T53" fmla="*/ 1880 h 1984"/>
                  <a:gd name="T54" fmla="*/ 1087 w 2121"/>
                  <a:gd name="T55" fmla="*/ 1874 h 1984"/>
                  <a:gd name="T56" fmla="*/ 1110 w 2121"/>
                  <a:gd name="T57" fmla="*/ 1887 h 1984"/>
                  <a:gd name="T58" fmla="*/ 1201 w 2121"/>
                  <a:gd name="T59" fmla="*/ 1890 h 1984"/>
                  <a:gd name="T60" fmla="*/ 1227 w 2121"/>
                  <a:gd name="T61" fmla="*/ 1868 h 1984"/>
                  <a:gd name="T62" fmla="*/ 1269 w 2121"/>
                  <a:gd name="T63" fmla="*/ 1878 h 1984"/>
                  <a:gd name="T64" fmla="*/ 1292 w 2121"/>
                  <a:gd name="T65" fmla="*/ 1894 h 1984"/>
                  <a:gd name="T66" fmla="*/ 1318 w 2121"/>
                  <a:gd name="T67" fmla="*/ 1900 h 1984"/>
                  <a:gd name="T68" fmla="*/ 1336 w 2121"/>
                  <a:gd name="T69" fmla="*/ 1884 h 1984"/>
                  <a:gd name="T70" fmla="*/ 1369 w 2121"/>
                  <a:gd name="T71" fmla="*/ 1885 h 1984"/>
                  <a:gd name="T72" fmla="*/ 1400 w 2121"/>
                  <a:gd name="T73" fmla="*/ 1897 h 1984"/>
                  <a:gd name="T74" fmla="*/ 1472 w 2121"/>
                  <a:gd name="T75" fmla="*/ 1858 h 1984"/>
                  <a:gd name="T76" fmla="*/ 1451 w 2121"/>
                  <a:gd name="T77" fmla="*/ 1778 h 1984"/>
                  <a:gd name="T78" fmla="*/ 1561 w 2121"/>
                  <a:gd name="T79" fmla="*/ 1628 h 1984"/>
                  <a:gd name="T80" fmla="*/ 1536 w 2121"/>
                  <a:gd name="T81" fmla="*/ 1588 h 1984"/>
                  <a:gd name="T82" fmla="*/ 1597 w 2121"/>
                  <a:gd name="T83" fmla="*/ 1463 h 1984"/>
                  <a:gd name="T84" fmla="*/ 1587 w 2121"/>
                  <a:gd name="T85" fmla="*/ 1420 h 1984"/>
                  <a:gd name="T86" fmla="*/ 1554 w 2121"/>
                  <a:gd name="T87" fmla="*/ 1397 h 1984"/>
                  <a:gd name="T88" fmla="*/ 1538 w 2121"/>
                  <a:gd name="T89" fmla="*/ 1262 h 1984"/>
                  <a:gd name="T90" fmla="*/ 1620 w 2121"/>
                  <a:gd name="T91" fmla="*/ 1199 h 1984"/>
                  <a:gd name="T92" fmla="*/ 1615 w 2121"/>
                  <a:gd name="T93" fmla="*/ 1160 h 1984"/>
                  <a:gd name="T94" fmla="*/ 1642 w 2121"/>
                  <a:gd name="T95" fmla="*/ 1140 h 1984"/>
                  <a:gd name="T96" fmla="*/ 1797 w 2121"/>
                  <a:gd name="T97" fmla="*/ 1184 h 1984"/>
                  <a:gd name="T98" fmla="*/ 1902 w 2121"/>
                  <a:gd name="T99" fmla="*/ 1193 h 1984"/>
                  <a:gd name="T100" fmla="*/ 1912 w 2121"/>
                  <a:gd name="T101" fmla="*/ 1164 h 1984"/>
                  <a:gd name="T102" fmla="*/ 2106 w 2121"/>
                  <a:gd name="T103" fmla="*/ 1165 h 1984"/>
                  <a:gd name="T104" fmla="*/ 2121 w 2121"/>
                  <a:gd name="T105" fmla="*/ 1128 h 1984"/>
                  <a:gd name="T106" fmla="*/ 1967 w 2121"/>
                  <a:gd name="T107" fmla="*/ 1051 h 1984"/>
                  <a:gd name="T108" fmla="*/ 1764 w 2121"/>
                  <a:gd name="T109" fmla="*/ 904 h 1984"/>
                  <a:gd name="T110" fmla="*/ 1600 w 2121"/>
                  <a:gd name="T111" fmla="*/ 753 h 1984"/>
                  <a:gd name="T112" fmla="*/ 1136 w 2121"/>
                  <a:gd name="T113" fmla="*/ 325 h 1984"/>
                  <a:gd name="T114" fmla="*/ 942 w 2121"/>
                  <a:gd name="T115" fmla="*/ 146 h 1984"/>
                  <a:gd name="T116" fmla="*/ 836 w 2121"/>
                  <a:gd name="T117" fmla="*/ 0 h 19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121" h="1984">
                    <a:moveTo>
                      <a:pt x="836" y="0"/>
                    </a:moveTo>
                    <a:lnTo>
                      <a:pt x="783" y="57"/>
                    </a:lnTo>
                    <a:lnTo>
                      <a:pt x="776" y="183"/>
                    </a:lnTo>
                    <a:lnTo>
                      <a:pt x="701" y="336"/>
                    </a:lnTo>
                    <a:lnTo>
                      <a:pt x="603" y="347"/>
                    </a:lnTo>
                    <a:lnTo>
                      <a:pt x="512" y="399"/>
                    </a:lnTo>
                    <a:lnTo>
                      <a:pt x="471" y="688"/>
                    </a:lnTo>
                    <a:lnTo>
                      <a:pt x="432" y="993"/>
                    </a:lnTo>
                    <a:lnTo>
                      <a:pt x="362" y="1147"/>
                    </a:lnTo>
                    <a:lnTo>
                      <a:pt x="264" y="1226"/>
                    </a:lnTo>
                    <a:lnTo>
                      <a:pt x="272" y="1263"/>
                    </a:lnTo>
                    <a:lnTo>
                      <a:pt x="209" y="1303"/>
                    </a:lnTo>
                    <a:lnTo>
                      <a:pt x="161" y="1274"/>
                    </a:lnTo>
                    <a:lnTo>
                      <a:pt x="119" y="1275"/>
                    </a:lnTo>
                    <a:lnTo>
                      <a:pt x="76" y="1496"/>
                    </a:lnTo>
                    <a:lnTo>
                      <a:pt x="0" y="1499"/>
                    </a:lnTo>
                    <a:lnTo>
                      <a:pt x="0" y="1534"/>
                    </a:lnTo>
                    <a:lnTo>
                      <a:pt x="76" y="1570"/>
                    </a:lnTo>
                    <a:lnTo>
                      <a:pt x="121" y="1568"/>
                    </a:lnTo>
                    <a:lnTo>
                      <a:pt x="301" y="1696"/>
                    </a:lnTo>
                    <a:lnTo>
                      <a:pt x="524" y="1831"/>
                    </a:lnTo>
                    <a:lnTo>
                      <a:pt x="699" y="1984"/>
                    </a:lnTo>
                    <a:lnTo>
                      <a:pt x="864" y="1950"/>
                    </a:lnTo>
                    <a:lnTo>
                      <a:pt x="888" y="1957"/>
                    </a:lnTo>
                    <a:lnTo>
                      <a:pt x="1004" y="1958"/>
                    </a:lnTo>
                    <a:lnTo>
                      <a:pt x="1001" y="1899"/>
                    </a:lnTo>
                    <a:lnTo>
                      <a:pt x="1051" y="1880"/>
                    </a:lnTo>
                    <a:lnTo>
                      <a:pt x="1087" y="1874"/>
                    </a:lnTo>
                    <a:lnTo>
                      <a:pt x="1110" y="1887"/>
                    </a:lnTo>
                    <a:lnTo>
                      <a:pt x="1201" y="1890"/>
                    </a:lnTo>
                    <a:lnTo>
                      <a:pt x="1227" y="1868"/>
                    </a:lnTo>
                    <a:lnTo>
                      <a:pt x="1269" y="1878"/>
                    </a:lnTo>
                    <a:lnTo>
                      <a:pt x="1292" y="1894"/>
                    </a:lnTo>
                    <a:lnTo>
                      <a:pt x="1318" y="1900"/>
                    </a:lnTo>
                    <a:lnTo>
                      <a:pt x="1336" y="1884"/>
                    </a:lnTo>
                    <a:lnTo>
                      <a:pt x="1369" y="1885"/>
                    </a:lnTo>
                    <a:lnTo>
                      <a:pt x="1400" y="1897"/>
                    </a:lnTo>
                    <a:lnTo>
                      <a:pt x="1472" y="1858"/>
                    </a:lnTo>
                    <a:lnTo>
                      <a:pt x="1451" y="1778"/>
                    </a:lnTo>
                    <a:lnTo>
                      <a:pt x="1561" y="1628"/>
                    </a:lnTo>
                    <a:lnTo>
                      <a:pt x="1536" y="1588"/>
                    </a:lnTo>
                    <a:lnTo>
                      <a:pt x="1597" y="1463"/>
                    </a:lnTo>
                    <a:lnTo>
                      <a:pt x="1587" y="1420"/>
                    </a:lnTo>
                    <a:lnTo>
                      <a:pt x="1554" y="1397"/>
                    </a:lnTo>
                    <a:lnTo>
                      <a:pt x="1538" y="1262"/>
                    </a:lnTo>
                    <a:lnTo>
                      <a:pt x="1620" y="1199"/>
                    </a:lnTo>
                    <a:lnTo>
                      <a:pt x="1615" y="1160"/>
                    </a:lnTo>
                    <a:lnTo>
                      <a:pt x="1642" y="1140"/>
                    </a:lnTo>
                    <a:lnTo>
                      <a:pt x="1797" y="1184"/>
                    </a:lnTo>
                    <a:lnTo>
                      <a:pt x="1902" y="1193"/>
                    </a:lnTo>
                    <a:lnTo>
                      <a:pt x="1912" y="1164"/>
                    </a:lnTo>
                    <a:lnTo>
                      <a:pt x="2106" y="1165"/>
                    </a:lnTo>
                    <a:lnTo>
                      <a:pt x="2121" y="1128"/>
                    </a:lnTo>
                    <a:lnTo>
                      <a:pt x="1967" y="1051"/>
                    </a:lnTo>
                    <a:lnTo>
                      <a:pt x="1764" y="904"/>
                    </a:lnTo>
                    <a:lnTo>
                      <a:pt x="1600" y="753"/>
                    </a:lnTo>
                    <a:lnTo>
                      <a:pt x="1136" y="325"/>
                    </a:lnTo>
                    <a:lnTo>
                      <a:pt x="942" y="146"/>
                    </a:lnTo>
                    <a:lnTo>
                      <a:pt x="836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40" name="Freeform 80"/>
              <p:cNvSpPr>
                <a:spLocks noChangeAspect="1"/>
              </p:cNvSpPr>
              <p:nvPr/>
            </p:nvSpPr>
            <p:spPr bwMode="auto">
              <a:xfrm>
                <a:off x="7861" y="349"/>
                <a:ext cx="353" cy="330"/>
              </a:xfrm>
              <a:custGeom>
                <a:avLst/>
                <a:gdLst>
                  <a:gd name="T0" fmla="*/ 836 w 2121"/>
                  <a:gd name="T1" fmla="*/ 0 h 1984"/>
                  <a:gd name="T2" fmla="*/ 783 w 2121"/>
                  <a:gd name="T3" fmla="*/ 57 h 1984"/>
                  <a:gd name="T4" fmla="*/ 776 w 2121"/>
                  <a:gd name="T5" fmla="*/ 183 h 1984"/>
                  <a:gd name="T6" fmla="*/ 701 w 2121"/>
                  <a:gd name="T7" fmla="*/ 336 h 1984"/>
                  <a:gd name="T8" fmla="*/ 603 w 2121"/>
                  <a:gd name="T9" fmla="*/ 347 h 1984"/>
                  <a:gd name="T10" fmla="*/ 512 w 2121"/>
                  <a:gd name="T11" fmla="*/ 399 h 1984"/>
                  <a:gd name="T12" fmla="*/ 471 w 2121"/>
                  <a:gd name="T13" fmla="*/ 688 h 1984"/>
                  <a:gd name="T14" fmla="*/ 432 w 2121"/>
                  <a:gd name="T15" fmla="*/ 993 h 1984"/>
                  <a:gd name="T16" fmla="*/ 362 w 2121"/>
                  <a:gd name="T17" fmla="*/ 1147 h 1984"/>
                  <a:gd name="T18" fmla="*/ 264 w 2121"/>
                  <a:gd name="T19" fmla="*/ 1226 h 1984"/>
                  <a:gd name="T20" fmla="*/ 272 w 2121"/>
                  <a:gd name="T21" fmla="*/ 1263 h 1984"/>
                  <a:gd name="T22" fmla="*/ 209 w 2121"/>
                  <a:gd name="T23" fmla="*/ 1303 h 1984"/>
                  <a:gd name="T24" fmla="*/ 161 w 2121"/>
                  <a:gd name="T25" fmla="*/ 1274 h 1984"/>
                  <a:gd name="T26" fmla="*/ 119 w 2121"/>
                  <a:gd name="T27" fmla="*/ 1275 h 1984"/>
                  <a:gd name="T28" fmla="*/ 76 w 2121"/>
                  <a:gd name="T29" fmla="*/ 1496 h 1984"/>
                  <a:gd name="T30" fmla="*/ 0 w 2121"/>
                  <a:gd name="T31" fmla="*/ 1499 h 1984"/>
                  <a:gd name="T32" fmla="*/ 0 w 2121"/>
                  <a:gd name="T33" fmla="*/ 1534 h 1984"/>
                  <a:gd name="T34" fmla="*/ 76 w 2121"/>
                  <a:gd name="T35" fmla="*/ 1570 h 1984"/>
                  <a:gd name="T36" fmla="*/ 121 w 2121"/>
                  <a:gd name="T37" fmla="*/ 1568 h 1984"/>
                  <a:gd name="T38" fmla="*/ 301 w 2121"/>
                  <a:gd name="T39" fmla="*/ 1696 h 1984"/>
                  <a:gd name="T40" fmla="*/ 524 w 2121"/>
                  <a:gd name="T41" fmla="*/ 1831 h 1984"/>
                  <a:gd name="T42" fmla="*/ 699 w 2121"/>
                  <a:gd name="T43" fmla="*/ 1984 h 1984"/>
                  <a:gd name="T44" fmla="*/ 864 w 2121"/>
                  <a:gd name="T45" fmla="*/ 1950 h 1984"/>
                  <a:gd name="T46" fmla="*/ 888 w 2121"/>
                  <a:gd name="T47" fmla="*/ 1957 h 1984"/>
                  <a:gd name="T48" fmla="*/ 1004 w 2121"/>
                  <a:gd name="T49" fmla="*/ 1958 h 1984"/>
                  <a:gd name="T50" fmla="*/ 1001 w 2121"/>
                  <a:gd name="T51" fmla="*/ 1899 h 1984"/>
                  <a:gd name="T52" fmla="*/ 1051 w 2121"/>
                  <a:gd name="T53" fmla="*/ 1880 h 1984"/>
                  <a:gd name="T54" fmla="*/ 1087 w 2121"/>
                  <a:gd name="T55" fmla="*/ 1874 h 1984"/>
                  <a:gd name="T56" fmla="*/ 1110 w 2121"/>
                  <a:gd name="T57" fmla="*/ 1887 h 1984"/>
                  <a:gd name="T58" fmla="*/ 1201 w 2121"/>
                  <a:gd name="T59" fmla="*/ 1890 h 1984"/>
                  <a:gd name="T60" fmla="*/ 1227 w 2121"/>
                  <a:gd name="T61" fmla="*/ 1868 h 1984"/>
                  <a:gd name="T62" fmla="*/ 1269 w 2121"/>
                  <a:gd name="T63" fmla="*/ 1878 h 1984"/>
                  <a:gd name="T64" fmla="*/ 1292 w 2121"/>
                  <a:gd name="T65" fmla="*/ 1894 h 1984"/>
                  <a:gd name="T66" fmla="*/ 1318 w 2121"/>
                  <a:gd name="T67" fmla="*/ 1900 h 1984"/>
                  <a:gd name="T68" fmla="*/ 1336 w 2121"/>
                  <a:gd name="T69" fmla="*/ 1884 h 1984"/>
                  <a:gd name="T70" fmla="*/ 1369 w 2121"/>
                  <a:gd name="T71" fmla="*/ 1885 h 1984"/>
                  <a:gd name="T72" fmla="*/ 1400 w 2121"/>
                  <a:gd name="T73" fmla="*/ 1897 h 1984"/>
                  <a:gd name="T74" fmla="*/ 1472 w 2121"/>
                  <a:gd name="T75" fmla="*/ 1858 h 1984"/>
                  <a:gd name="T76" fmla="*/ 1451 w 2121"/>
                  <a:gd name="T77" fmla="*/ 1778 h 1984"/>
                  <a:gd name="T78" fmla="*/ 1561 w 2121"/>
                  <a:gd name="T79" fmla="*/ 1628 h 1984"/>
                  <a:gd name="T80" fmla="*/ 1536 w 2121"/>
                  <a:gd name="T81" fmla="*/ 1588 h 1984"/>
                  <a:gd name="T82" fmla="*/ 1597 w 2121"/>
                  <a:gd name="T83" fmla="*/ 1463 h 1984"/>
                  <a:gd name="T84" fmla="*/ 1587 w 2121"/>
                  <a:gd name="T85" fmla="*/ 1420 h 1984"/>
                  <a:gd name="T86" fmla="*/ 1554 w 2121"/>
                  <a:gd name="T87" fmla="*/ 1397 h 1984"/>
                  <a:gd name="T88" fmla="*/ 1538 w 2121"/>
                  <a:gd name="T89" fmla="*/ 1262 h 1984"/>
                  <a:gd name="T90" fmla="*/ 1620 w 2121"/>
                  <a:gd name="T91" fmla="*/ 1199 h 1984"/>
                  <a:gd name="T92" fmla="*/ 1615 w 2121"/>
                  <a:gd name="T93" fmla="*/ 1160 h 1984"/>
                  <a:gd name="T94" fmla="*/ 1642 w 2121"/>
                  <a:gd name="T95" fmla="*/ 1140 h 1984"/>
                  <a:gd name="T96" fmla="*/ 1797 w 2121"/>
                  <a:gd name="T97" fmla="*/ 1184 h 1984"/>
                  <a:gd name="T98" fmla="*/ 1902 w 2121"/>
                  <a:gd name="T99" fmla="*/ 1193 h 1984"/>
                  <a:gd name="T100" fmla="*/ 1912 w 2121"/>
                  <a:gd name="T101" fmla="*/ 1164 h 1984"/>
                  <a:gd name="T102" fmla="*/ 2106 w 2121"/>
                  <a:gd name="T103" fmla="*/ 1165 h 1984"/>
                  <a:gd name="T104" fmla="*/ 2121 w 2121"/>
                  <a:gd name="T105" fmla="*/ 1128 h 1984"/>
                  <a:gd name="T106" fmla="*/ 1967 w 2121"/>
                  <a:gd name="T107" fmla="*/ 1051 h 1984"/>
                  <a:gd name="T108" fmla="*/ 1764 w 2121"/>
                  <a:gd name="T109" fmla="*/ 904 h 1984"/>
                  <a:gd name="T110" fmla="*/ 1600 w 2121"/>
                  <a:gd name="T111" fmla="*/ 753 h 1984"/>
                  <a:gd name="T112" fmla="*/ 1136 w 2121"/>
                  <a:gd name="T113" fmla="*/ 325 h 1984"/>
                  <a:gd name="T114" fmla="*/ 942 w 2121"/>
                  <a:gd name="T115" fmla="*/ 146 h 1984"/>
                  <a:gd name="T116" fmla="*/ 836 w 2121"/>
                  <a:gd name="T117" fmla="*/ 0 h 19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121" h="1984">
                    <a:moveTo>
                      <a:pt x="836" y="0"/>
                    </a:moveTo>
                    <a:lnTo>
                      <a:pt x="783" y="57"/>
                    </a:lnTo>
                    <a:lnTo>
                      <a:pt x="776" y="183"/>
                    </a:lnTo>
                    <a:lnTo>
                      <a:pt x="701" y="336"/>
                    </a:lnTo>
                    <a:lnTo>
                      <a:pt x="603" y="347"/>
                    </a:lnTo>
                    <a:lnTo>
                      <a:pt x="512" y="399"/>
                    </a:lnTo>
                    <a:lnTo>
                      <a:pt x="471" y="688"/>
                    </a:lnTo>
                    <a:lnTo>
                      <a:pt x="432" y="993"/>
                    </a:lnTo>
                    <a:lnTo>
                      <a:pt x="362" y="1147"/>
                    </a:lnTo>
                    <a:lnTo>
                      <a:pt x="264" y="1226"/>
                    </a:lnTo>
                    <a:lnTo>
                      <a:pt x="272" y="1263"/>
                    </a:lnTo>
                    <a:lnTo>
                      <a:pt x="209" y="1303"/>
                    </a:lnTo>
                    <a:lnTo>
                      <a:pt x="161" y="1274"/>
                    </a:lnTo>
                    <a:lnTo>
                      <a:pt x="119" y="1275"/>
                    </a:lnTo>
                    <a:lnTo>
                      <a:pt x="76" y="1496"/>
                    </a:lnTo>
                    <a:lnTo>
                      <a:pt x="0" y="1499"/>
                    </a:lnTo>
                    <a:lnTo>
                      <a:pt x="0" y="1534"/>
                    </a:lnTo>
                    <a:lnTo>
                      <a:pt x="76" y="1570"/>
                    </a:lnTo>
                    <a:lnTo>
                      <a:pt x="121" y="1568"/>
                    </a:lnTo>
                    <a:lnTo>
                      <a:pt x="301" y="1696"/>
                    </a:lnTo>
                    <a:lnTo>
                      <a:pt x="524" y="1831"/>
                    </a:lnTo>
                    <a:lnTo>
                      <a:pt x="699" y="1984"/>
                    </a:lnTo>
                    <a:lnTo>
                      <a:pt x="864" y="1950"/>
                    </a:lnTo>
                    <a:lnTo>
                      <a:pt x="888" y="1957"/>
                    </a:lnTo>
                    <a:lnTo>
                      <a:pt x="1004" y="1958"/>
                    </a:lnTo>
                    <a:lnTo>
                      <a:pt x="1001" y="1899"/>
                    </a:lnTo>
                    <a:lnTo>
                      <a:pt x="1051" y="1880"/>
                    </a:lnTo>
                    <a:lnTo>
                      <a:pt x="1087" y="1874"/>
                    </a:lnTo>
                    <a:lnTo>
                      <a:pt x="1110" y="1887"/>
                    </a:lnTo>
                    <a:lnTo>
                      <a:pt x="1201" y="1890"/>
                    </a:lnTo>
                    <a:lnTo>
                      <a:pt x="1227" y="1868"/>
                    </a:lnTo>
                    <a:lnTo>
                      <a:pt x="1269" y="1878"/>
                    </a:lnTo>
                    <a:lnTo>
                      <a:pt x="1292" y="1894"/>
                    </a:lnTo>
                    <a:lnTo>
                      <a:pt x="1318" y="1900"/>
                    </a:lnTo>
                    <a:lnTo>
                      <a:pt x="1336" y="1884"/>
                    </a:lnTo>
                    <a:lnTo>
                      <a:pt x="1369" y="1885"/>
                    </a:lnTo>
                    <a:lnTo>
                      <a:pt x="1400" y="1897"/>
                    </a:lnTo>
                    <a:lnTo>
                      <a:pt x="1472" y="1858"/>
                    </a:lnTo>
                    <a:lnTo>
                      <a:pt x="1451" y="1778"/>
                    </a:lnTo>
                    <a:lnTo>
                      <a:pt x="1561" y="1628"/>
                    </a:lnTo>
                    <a:lnTo>
                      <a:pt x="1536" y="1588"/>
                    </a:lnTo>
                    <a:lnTo>
                      <a:pt x="1597" y="1463"/>
                    </a:lnTo>
                    <a:lnTo>
                      <a:pt x="1587" y="1420"/>
                    </a:lnTo>
                    <a:lnTo>
                      <a:pt x="1554" y="1397"/>
                    </a:lnTo>
                    <a:lnTo>
                      <a:pt x="1538" y="1262"/>
                    </a:lnTo>
                    <a:lnTo>
                      <a:pt x="1620" y="1199"/>
                    </a:lnTo>
                    <a:lnTo>
                      <a:pt x="1615" y="1160"/>
                    </a:lnTo>
                    <a:lnTo>
                      <a:pt x="1642" y="1140"/>
                    </a:lnTo>
                    <a:lnTo>
                      <a:pt x="1797" y="1184"/>
                    </a:lnTo>
                    <a:lnTo>
                      <a:pt x="1902" y="1193"/>
                    </a:lnTo>
                    <a:lnTo>
                      <a:pt x="1912" y="1164"/>
                    </a:lnTo>
                    <a:lnTo>
                      <a:pt x="2106" y="1165"/>
                    </a:lnTo>
                    <a:lnTo>
                      <a:pt x="2121" y="1128"/>
                    </a:lnTo>
                    <a:lnTo>
                      <a:pt x="1967" y="1051"/>
                    </a:lnTo>
                    <a:lnTo>
                      <a:pt x="1764" y="904"/>
                    </a:lnTo>
                    <a:lnTo>
                      <a:pt x="1600" y="753"/>
                    </a:lnTo>
                    <a:lnTo>
                      <a:pt x="1136" y="325"/>
                    </a:lnTo>
                    <a:lnTo>
                      <a:pt x="942" y="146"/>
                    </a:lnTo>
                    <a:lnTo>
                      <a:pt x="836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41" name="Freeform 81"/>
              <p:cNvSpPr>
                <a:spLocks noChangeAspect="1"/>
              </p:cNvSpPr>
              <p:nvPr/>
            </p:nvSpPr>
            <p:spPr bwMode="auto">
              <a:xfrm>
                <a:off x="7803" y="288"/>
                <a:ext cx="197" cy="311"/>
              </a:xfrm>
              <a:custGeom>
                <a:avLst/>
                <a:gdLst>
                  <a:gd name="T0" fmla="*/ 886 w 1181"/>
                  <a:gd name="T1" fmla="*/ 0 h 1866"/>
                  <a:gd name="T2" fmla="*/ 1014 w 1181"/>
                  <a:gd name="T3" fmla="*/ 124 h 1866"/>
                  <a:gd name="T4" fmla="*/ 1181 w 1181"/>
                  <a:gd name="T5" fmla="*/ 364 h 1866"/>
                  <a:gd name="T6" fmla="*/ 1130 w 1181"/>
                  <a:gd name="T7" fmla="*/ 423 h 1866"/>
                  <a:gd name="T8" fmla="*/ 1122 w 1181"/>
                  <a:gd name="T9" fmla="*/ 548 h 1866"/>
                  <a:gd name="T10" fmla="*/ 1046 w 1181"/>
                  <a:gd name="T11" fmla="*/ 701 h 1866"/>
                  <a:gd name="T12" fmla="*/ 950 w 1181"/>
                  <a:gd name="T13" fmla="*/ 712 h 1866"/>
                  <a:gd name="T14" fmla="*/ 857 w 1181"/>
                  <a:gd name="T15" fmla="*/ 765 h 1866"/>
                  <a:gd name="T16" fmla="*/ 778 w 1181"/>
                  <a:gd name="T17" fmla="*/ 1355 h 1866"/>
                  <a:gd name="T18" fmla="*/ 704 w 1181"/>
                  <a:gd name="T19" fmla="*/ 1513 h 1866"/>
                  <a:gd name="T20" fmla="*/ 612 w 1181"/>
                  <a:gd name="T21" fmla="*/ 1592 h 1866"/>
                  <a:gd name="T22" fmla="*/ 616 w 1181"/>
                  <a:gd name="T23" fmla="*/ 1628 h 1866"/>
                  <a:gd name="T24" fmla="*/ 555 w 1181"/>
                  <a:gd name="T25" fmla="*/ 1668 h 1866"/>
                  <a:gd name="T26" fmla="*/ 504 w 1181"/>
                  <a:gd name="T27" fmla="*/ 1639 h 1866"/>
                  <a:gd name="T28" fmla="*/ 467 w 1181"/>
                  <a:gd name="T29" fmla="*/ 1640 h 1866"/>
                  <a:gd name="T30" fmla="*/ 422 w 1181"/>
                  <a:gd name="T31" fmla="*/ 1861 h 1866"/>
                  <a:gd name="T32" fmla="*/ 346 w 1181"/>
                  <a:gd name="T33" fmla="*/ 1866 h 1866"/>
                  <a:gd name="T34" fmla="*/ 350 w 1181"/>
                  <a:gd name="T35" fmla="*/ 1788 h 1866"/>
                  <a:gd name="T36" fmla="*/ 47 w 1181"/>
                  <a:gd name="T37" fmla="*/ 1446 h 1866"/>
                  <a:gd name="T38" fmla="*/ 0 w 1181"/>
                  <a:gd name="T39" fmla="*/ 1374 h 1866"/>
                  <a:gd name="T40" fmla="*/ 241 w 1181"/>
                  <a:gd name="T41" fmla="*/ 1251 h 1866"/>
                  <a:gd name="T42" fmla="*/ 222 w 1181"/>
                  <a:gd name="T43" fmla="*/ 837 h 1866"/>
                  <a:gd name="T44" fmla="*/ 253 w 1181"/>
                  <a:gd name="T45" fmla="*/ 616 h 1866"/>
                  <a:gd name="T46" fmla="*/ 264 w 1181"/>
                  <a:gd name="T47" fmla="*/ 522 h 1866"/>
                  <a:gd name="T48" fmla="*/ 269 w 1181"/>
                  <a:gd name="T49" fmla="*/ 522 h 1866"/>
                  <a:gd name="T50" fmla="*/ 292 w 1181"/>
                  <a:gd name="T51" fmla="*/ 282 h 1866"/>
                  <a:gd name="T52" fmla="*/ 638 w 1181"/>
                  <a:gd name="T53" fmla="*/ 346 h 1866"/>
                  <a:gd name="T54" fmla="*/ 614 w 1181"/>
                  <a:gd name="T55" fmla="*/ 207 h 1866"/>
                  <a:gd name="T56" fmla="*/ 727 w 1181"/>
                  <a:gd name="T57" fmla="*/ 229 h 1866"/>
                  <a:gd name="T58" fmla="*/ 772 w 1181"/>
                  <a:gd name="T59" fmla="*/ 65 h 1866"/>
                  <a:gd name="T60" fmla="*/ 832 w 1181"/>
                  <a:gd name="T61" fmla="*/ 64 h 1866"/>
                  <a:gd name="T62" fmla="*/ 886 w 1181"/>
                  <a:gd name="T63" fmla="*/ 0 h 18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81" h="1866">
                    <a:moveTo>
                      <a:pt x="886" y="0"/>
                    </a:moveTo>
                    <a:lnTo>
                      <a:pt x="1014" y="124"/>
                    </a:lnTo>
                    <a:lnTo>
                      <a:pt x="1181" y="364"/>
                    </a:lnTo>
                    <a:lnTo>
                      <a:pt x="1130" y="423"/>
                    </a:lnTo>
                    <a:lnTo>
                      <a:pt x="1122" y="548"/>
                    </a:lnTo>
                    <a:lnTo>
                      <a:pt x="1046" y="701"/>
                    </a:lnTo>
                    <a:lnTo>
                      <a:pt x="950" y="712"/>
                    </a:lnTo>
                    <a:lnTo>
                      <a:pt x="857" y="765"/>
                    </a:lnTo>
                    <a:lnTo>
                      <a:pt x="778" y="1355"/>
                    </a:lnTo>
                    <a:lnTo>
                      <a:pt x="704" y="1513"/>
                    </a:lnTo>
                    <a:lnTo>
                      <a:pt x="612" y="1592"/>
                    </a:lnTo>
                    <a:lnTo>
                      <a:pt x="616" y="1628"/>
                    </a:lnTo>
                    <a:lnTo>
                      <a:pt x="555" y="1668"/>
                    </a:lnTo>
                    <a:lnTo>
                      <a:pt x="504" y="1639"/>
                    </a:lnTo>
                    <a:lnTo>
                      <a:pt x="467" y="1640"/>
                    </a:lnTo>
                    <a:lnTo>
                      <a:pt x="422" y="1861"/>
                    </a:lnTo>
                    <a:lnTo>
                      <a:pt x="346" y="1866"/>
                    </a:lnTo>
                    <a:lnTo>
                      <a:pt x="350" y="1788"/>
                    </a:lnTo>
                    <a:lnTo>
                      <a:pt x="47" y="1446"/>
                    </a:lnTo>
                    <a:lnTo>
                      <a:pt x="0" y="1374"/>
                    </a:lnTo>
                    <a:lnTo>
                      <a:pt x="241" y="1251"/>
                    </a:lnTo>
                    <a:lnTo>
                      <a:pt x="222" y="837"/>
                    </a:lnTo>
                    <a:lnTo>
                      <a:pt x="253" y="616"/>
                    </a:lnTo>
                    <a:lnTo>
                      <a:pt x="264" y="522"/>
                    </a:lnTo>
                    <a:lnTo>
                      <a:pt x="269" y="522"/>
                    </a:lnTo>
                    <a:lnTo>
                      <a:pt x="292" y="282"/>
                    </a:lnTo>
                    <a:lnTo>
                      <a:pt x="638" y="346"/>
                    </a:lnTo>
                    <a:lnTo>
                      <a:pt x="614" y="207"/>
                    </a:lnTo>
                    <a:lnTo>
                      <a:pt x="727" y="229"/>
                    </a:lnTo>
                    <a:lnTo>
                      <a:pt x="772" y="65"/>
                    </a:lnTo>
                    <a:lnTo>
                      <a:pt x="832" y="64"/>
                    </a:lnTo>
                    <a:lnTo>
                      <a:pt x="886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42" name="Freeform 82"/>
              <p:cNvSpPr>
                <a:spLocks noChangeAspect="1"/>
              </p:cNvSpPr>
              <p:nvPr/>
            </p:nvSpPr>
            <p:spPr bwMode="auto">
              <a:xfrm>
                <a:off x="7803" y="288"/>
                <a:ext cx="197" cy="311"/>
              </a:xfrm>
              <a:custGeom>
                <a:avLst/>
                <a:gdLst>
                  <a:gd name="T0" fmla="*/ 886 w 1181"/>
                  <a:gd name="T1" fmla="*/ 0 h 1866"/>
                  <a:gd name="T2" fmla="*/ 1014 w 1181"/>
                  <a:gd name="T3" fmla="*/ 124 h 1866"/>
                  <a:gd name="T4" fmla="*/ 1181 w 1181"/>
                  <a:gd name="T5" fmla="*/ 364 h 1866"/>
                  <a:gd name="T6" fmla="*/ 1130 w 1181"/>
                  <a:gd name="T7" fmla="*/ 423 h 1866"/>
                  <a:gd name="T8" fmla="*/ 1122 w 1181"/>
                  <a:gd name="T9" fmla="*/ 548 h 1866"/>
                  <a:gd name="T10" fmla="*/ 1046 w 1181"/>
                  <a:gd name="T11" fmla="*/ 701 h 1866"/>
                  <a:gd name="T12" fmla="*/ 950 w 1181"/>
                  <a:gd name="T13" fmla="*/ 712 h 1866"/>
                  <a:gd name="T14" fmla="*/ 857 w 1181"/>
                  <a:gd name="T15" fmla="*/ 765 h 1866"/>
                  <a:gd name="T16" fmla="*/ 778 w 1181"/>
                  <a:gd name="T17" fmla="*/ 1355 h 1866"/>
                  <a:gd name="T18" fmla="*/ 704 w 1181"/>
                  <a:gd name="T19" fmla="*/ 1513 h 1866"/>
                  <a:gd name="T20" fmla="*/ 612 w 1181"/>
                  <a:gd name="T21" fmla="*/ 1592 h 1866"/>
                  <a:gd name="T22" fmla="*/ 616 w 1181"/>
                  <a:gd name="T23" fmla="*/ 1628 h 1866"/>
                  <a:gd name="T24" fmla="*/ 555 w 1181"/>
                  <a:gd name="T25" fmla="*/ 1668 h 1866"/>
                  <a:gd name="T26" fmla="*/ 504 w 1181"/>
                  <a:gd name="T27" fmla="*/ 1639 h 1866"/>
                  <a:gd name="T28" fmla="*/ 467 w 1181"/>
                  <a:gd name="T29" fmla="*/ 1640 h 1866"/>
                  <a:gd name="T30" fmla="*/ 422 w 1181"/>
                  <a:gd name="T31" fmla="*/ 1861 h 1866"/>
                  <a:gd name="T32" fmla="*/ 346 w 1181"/>
                  <a:gd name="T33" fmla="*/ 1866 h 1866"/>
                  <a:gd name="T34" fmla="*/ 350 w 1181"/>
                  <a:gd name="T35" fmla="*/ 1788 h 1866"/>
                  <a:gd name="T36" fmla="*/ 47 w 1181"/>
                  <a:gd name="T37" fmla="*/ 1446 h 1866"/>
                  <a:gd name="T38" fmla="*/ 0 w 1181"/>
                  <a:gd name="T39" fmla="*/ 1374 h 1866"/>
                  <a:gd name="T40" fmla="*/ 241 w 1181"/>
                  <a:gd name="T41" fmla="*/ 1251 h 1866"/>
                  <a:gd name="T42" fmla="*/ 222 w 1181"/>
                  <a:gd name="T43" fmla="*/ 837 h 1866"/>
                  <a:gd name="T44" fmla="*/ 253 w 1181"/>
                  <a:gd name="T45" fmla="*/ 616 h 1866"/>
                  <a:gd name="T46" fmla="*/ 264 w 1181"/>
                  <a:gd name="T47" fmla="*/ 522 h 1866"/>
                  <a:gd name="T48" fmla="*/ 269 w 1181"/>
                  <a:gd name="T49" fmla="*/ 522 h 1866"/>
                  <a:gd name="T50" fmla="*/ 292 w 1181"/>
                  <a:gd name="T51" fmla="*/ 282 h 1866"/>
                  <a:gd name="T52" fmla="*/ 638 w 1181"/>
                  <a:gd name="T53" fmla="*/ 346 h 1866"/>
                  <a:gd name="T54" fmla="*/ 614 w 1181"/>
                  <a:gd name="T55" fmla="*/ 207 h 1866"/>
                  <a:gd name="T56" fmla="*/ 727 w 1181"/>
                  <a:gd name="T57" fmla="*/ 229 h 1866"/>
                  <a:gd name="T58" fmla="*/ 772 w 1181"/>
                  <a:gd name="T59" fmla="*/ 65 h 1866"/>
                  <a:gd name="T60" fmla="*/ 832 w 1181"/>
                  <a:gd name="T61" fmla="*/ 64 h 1866"/>
                  <a:gd name="T62" fmla="*/ 886 w 1181"/>
                  <a:gd name="T63" fmla="*/ 0 h 18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81" h="1866">
                    <a:moveTo>
                      <a:pt x="886" y="0"/>
                    </a:moveTo>
                    <a:lnTo>
                      <a:pt x="1014" y="124"/>
                    </a:lnTo>
                    <a:lnTo>
                      <a:pt x="1181" y="364"/>
                    </a:lnTo>
                    <a:lnTo>
                      <a:pt x="1130" y="423"/>
                    </a:lnTo>
                    <a:lnTo>
                      <a:pt x="1122" y="548"/>
                    </a:lnTo>
                    <a:lnTo>
                      <a:pt x="1046" y="701"/>
                    </a:lnTo>
                    <a:lnTo>
                      <a:pt x="950" y="712"/>
                    </a:lnTo>
                    <a:lnTo>
                      <a:pt x="857" y="765"/>
                    </a:lnTo>
                    <a:lnTo>
                      <a:pt x="778" y="1355"/>
                    </a:lnTo>
                    <a:lnTo>
                      <a:pt x="704" y="1513"/>
                    </a:lnTo>
                    <a:lnTo>
                      <a:pt x="612" y="1592"/>
                    </a:lnTo>
                    <a:lnTo>
                      <a:pt x="616" y="1628"/>
                    </a:lnTo>
                    <a:lnTo>
                      <a:pt x="555" y="1668"/>
                    </a:lnTo>
                    <a:lnTo>
                      <a:pt x="504" y="1639"/>
                    </a:lnTo>
                    <a:lnTo>
                      <a:pt x="467" y="1640"/>
                    </a:lnTo>
                    <a:lnTo>
                      <a:pt x="422" y="1861"/>
                    </a:lnTo>
                    <a:lnTo>
                      <a:pt x="346" y="1866"/>
                    </a:lnTo>
                    <a:lnTo>
                      <a:pt x="350" y="1788"/>
                    </a:lnTo>
                    <a:lnTo>
                      <a:pt x="47" y="1446"/>
                    </a:lnTo>
                    <a:lnTo>
                      <a:pt x="0" y="1374"/>
                    </a:lnTo>
                    <a:lnTo>
                      <a:pt x="241" y="1251"/>
                    </a:lnTo>
                    <a:lnTo>
                      <a:pt x="222" y="837"/>
                    </a:lnTo>
                    <a:lnTo>
                      <a:pt x="253" y="616"/>
                    </a:lnTo>
                    <a:lnTo>
                      <a:pt x="264" y="522"/>
                    </a:lnTo>
                    <a:lnTo>
                      <a:pt x="269" y="522"/>
                    </a:lnTo>
                    <a:lnTo>
                      <a:pt x="292" y="282"/>
                    </a:lnTo>
                    <a:lnTo>
                      <a:pt x="638" y="346"/>
                    </a:lnTo>
                    <a:lnTo>
                      <a:pt x="614" y="207"/>
                    </a:lnTo>
                    <a:lnTo>
                      <a:pt x="727" y="229"/>
                    </a:lnTo>
                    <a:lnTo>
                      <a:pt x="772" y="65"/>
                    </a:lnTo>
                    <a:lnTo>
                      <a:pt x="832" y="64"/>
                    </a:lnTo>
                    <a:lnTo>
                      <a:pt x="886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43" name="Freeform 83"/>
              <p:cNvSpPr>
                <a:spLocks noChangeAspect="1"/>
              </p:cNvSpPr>
              <p:nvPr/>
            </p:nvSpPr>
            <p:spPr bwMode="auto">
              <a:xfrm>
                <a:off x="7724" y="310"/>
                <a:ext cx="128" cy="65"/>
              </a:xfrm>
              <a:custGeom>
                <a:avLst/>
                <a:gdLst>
                  <a:gd name="T0" fmla="*/ 0 w 768"/>
                  <a:gd name="T1" fmla="*/ 323 h 386"/>
                  <a:gd name="T2" fmla="*/ 269 w 768"/>
                  <a:gd name="T3" fmla="*/ 386 h 386"/>
                  <a:gd name="T4" fmla="*/ 354 w 768"/>
                  <a:gd name="T5" fmla="*/ 362 h 386"/>
                  <a:gd name="T6" fmla="*/ 743 w 768"/>
                  <a:gd name="T7" fmla="*/ 386 h 386"/>
                  <a:gd name="T8" fmla="*/ 768 w 768"/>
                  <a:gd name="T9" fmla="*/ 131 h 386"/>
                  <a:gd name="T10" fmla="*/ 634 w 768"/>
                  <a:gd name="T11" fmla="*/ 88 h 386"/>
                  <a:gd name="T12" fmla="*/ 534 w 768"/>
                  <a:gd name="T13" fmla="*/ 106 h 386"/>
                  <a:gd name="T14" fmla="*/ 454 w 768"/>
                  <a:gd name="T15" fmla="*/ 94 h 386"/>
                  <a:gd name="T16" fmla="*/ 381 w 768"/>
                  <a:gd name="T17" fmla="*/ 67 h 386"/>
                  <a:gd name="T18" fmla="*/ 314 w 768"/>
                  <a:gd name="T19" fmla="*/ 67 h 386"/>
                  <a:gd name="T20" fmla="*/ 259 w 768"/>
                  <a:gd name="T21" fmla="*/ 79 h 386"/>
                  <a:gd name="T22" fmla="*/ 135 w 768"/>
                  <a:gd name="T23" fmla="*/ 0 h 386"/>
                  <a:gd name="T24" fmla="*/ 144 w 768"/>
                  <a:gd name="T25" fmla="*/ 94 h 386"/>
                  <a:gd name="T26" fmla="*/ 28 w 768"/>
                  <a:gd name="T27" fmla="*/ 301 h 386"/>
                  <a:gd name="T28" fmla="*/ 4 w 768"/>
                  <a:gd name="T29" fmla="*/ 295 h 386"/>
                  <a:gd name="T30" fmla="*/ 0 w 768"/>
                  <a:gd name="T31" fmla="*/ 323 h 3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68" h="386">
                    <a:moveTo>
                      <a:pt x="0" y="323"/>
                    </a:moveTo>
                    <a:lnTo>
                      <a:pt x="269" y="386"/>
                    </a:lnTo>
                    <a:lnTo>
                      <a:pt x="354" y="362"/>
                    </a:lnTo>
                    <a:lnTo>
                      <a:pt x="743" y="386"/>
                    </a:lnTo>
                    <a:lnTo>
                      <a:pt x="768" y="131"/>
                    </a:lnTo>
                    <a:lnTo>
                      <a:pt x="634" y="88"/>
                    </a:lnTo>
                    <a:lnTo>
                      <a:pt x="534" y="106"/>
                    </a:lnTo>
                    <a:lnTo>
                      <a:pt x="454" y="94"/>
                    </a:lnTo>
                    <a:lnTo>
                      <a:pt x="381" y="67"/>
                    </a:lnTo>
                    <a:lnTo>
                      <a:pt x="314" y="67"/>
                    </a:lnTo>
                    <a:lnTo>
                      <a:pt x="259" y="79"/>
                    </a:lnTo>
                    <a:lnTo>
                      <a:pt x="135" y="0"/>
                    </a:lnTo>
                    <a:lnTo>
                      <a:pt x="144" y="94"/>
                    </a:lnTo>
                    <a:lnTo>
                      <a:pt x="28" y="301"/>
                    </a:lnTo>
                    <a:lnTo>
                      <a:pt x="4" y="295"/>
                    </a:lnTo>
                    <a:lnTo>
                      <a:pt x="0" y="32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44" name="Freeform 84"/>
              <p:cNvSpPr>
                <a:spLocks noChangeAspect="1"/>
              </p:cNvSpPr>
              <p:nvPr/>
            </p:nvSpPr>
            <p:spPr bwMode="auto">
              <a:xfrm>
                <a:off x="7724" y="310"/>
                <a:ext cx="128" cy="65"/>
              </a:xfrm>
              <a:custGeom>
                <a:avLst/>
                <a:gdLst>
                  <a:gd name="T0" fmla="*/ 0 w 768"/>
                  <a:gd name="T1" fmla="*/ 323 h 386"/>
                  <a:gd name="T2" fmla="*/ 269 w 768"/>
                  <a:gd name="T3" fmla="*/ 386 h 386"/>
                  <a:gd name="T4" fmla="*/ 354 w 768"/>
                  <a:gd name="T5" fmla="*/ 362 h 386"/>
                  <a:gd name="T6" fmla="*/ 743 w 768"/>
                  <a:gd name="T7" fmla="*/ 386 h 386"/>
                  <a:gd name="T8" fmla="*/ 768 w 768"/>
                  <a:gd name="T9" fmla="*/ 131 h 386"/>
                  <a:gd name="T10" fmla="*/ 634 w 768"/>
                  <a:gd name="T11" fmla="*/ 88 h 386"/>
                  <a:gd name="T12" fmla="*/ 534 w 768"/>
                  <a:gd name="T13" fmla="*/ 106 h 386"/>
                  <a:gd name="T14" fmla="*/ 454 w 768"/>
                  <a:gd name="T15" fmla="*/ 94 h 386"/>
                  <a:gd name="T16" fmla="*/ 381 w 768"/>
                  <a:gd name="T17" fmla="*/ 67 h 386"/>
                  <a:gd name="T18" fmla="*/ 314 w 768"/>
                  <a:gd name="T19" fmla="*/ 67 h 386"/>
                  <a:gd name="T20" fmla="*/ 259 w 768"/>
                  <a:gd name="T21" fmla="*/ 79 h 386"/>
                  <a:gd name="T22" fmla="*/ 135 w 768"/>
                  <a:gd name="T23" fmla="*/ 0 h 386"/>
                  <a:gd name="T24" fmla="*/ 144 w 768"/>
                  <a:gd name="T25" fmla="*/ 94 h 386"/>
                  <a:gd name="T26" fmla="*/ 28 w 768"/>
                  <a:gd name="T27" fmla="*/ 301 h 386"/>
                  <a:gd name="T28" fmla="*/ 4 w 768"/>
                  <a:gd name="T29" fmla="*/ 295 h 386"/>
                  <a:gd name="T30" fmla="*/ 0 w 768"/>
                  <a:gd name="T31" fmla="*/ 323 h 3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68" h="386">
                    <a:moveTo>
                      <a:pt x="0" y="323"/>
                    </a:moveTo>
                    <a:lnTo>
                      <a:pt x="269" y="386"/>
                    </a:lnTo>
                    <a:lnTo>
                      <a:pt x="354" y="362"/>
                    </a:lnTo>
                    <a:lnTo>
                      <a:pt x="743" y="386"/>
                    </a:lnTo>
                    <a:lnTo>
                      <a:pt x="768" y="131"/>
                    </a:lnTo>
                    <a:lnTo>
                      <a:pt x="634" y="88"/>
                    </a:lnTo>
                    <a:lnTo>
                      <a:pt x="534" y="106"/>
                    </a:lnTo>
                    <a:lnTo>
                      <a:pt x="454" y="94"/>
                    </a:lnTo>
                    <a:lnTo>
                      <a:pt x="381" y="67"/>
                    </a:lnTo>
                    <a:lnTo>
                      <a:pt x="314" y="67"/>
                    </a:lnTo>
                    <a:lnTo>
                      <a:pt x="259" y="79"/>
                    </a:lnTo>
                    <a:lnTo>
                      <a:pt x="135" y="0"/>
                    </a:lnTo>
                    <a:lnTo>
                      <a:pt x="144" y="94"/>
                    </a:lnTo>
                    <a:lnTo>
                      <a:pt x="28" y="301"/>
                    </a:lnTo>
                    <a:lnTo>
                      <a:pt x="4" y="295"/>
                    </a:lnTo>
                    <a:lnTo>
                      <a:pt x="0" y="32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45" name="Freeform 85"/>
              <p:cNvSpPr>
                <a:spLocks noChangeAspect="1"/>
              </p:cNvSpPr>
              <p:nvPr/>
            </p:nvSpPr>
            <p:spPr bwMode="auto">
              <a:xfrm>
                <a:off x="8384" y="683"/>
                <a:ext cx="148" cy="147"/>
              </a:xfrm>
              <a:custGeom>
                <a:avLst/>
                <a:gdLst>
                  <a:gd name="T0" fmla="*/ 62 w 892"/>
                  <a:gd name="T1" fmla="*/ 67 h 883"/>
                  <a:gd name="T2" fmla="*/ 213 w 892"/>
                  <a:gd name="T3" fmla="*/ 0 h 883"/>
                  <a:gd name="T4" fmla="*/ 337 w 892"/>
                  <a:gd name="T5" fmla="*/ 103 h 883"/>
                  <a:gd name="T6" fmla="*/ 889 w 892"/>
                  <a:gd name="T7" fmla="*/ 275 h 883"/>
                  <a:gd name="T8" fmla="*/ 892 w 892"/>
                  <a:gd name="T9" fmla="*/ 853 h 883"/>
                  <a:gd name="T10" fmla="*/ 784 w 892"/>
                  <a:gd name="T11" fmla="*/ 883 h 883"/>
                  <a:gd name="T12" fmla="*/ 791 w 892"/>
                  <a:gd name="T13" fmla="*/ 674 h 883"/>
                  <a:gd name="T14" fmla="*/ 765 w 892"/>
                  <a:gd name="T15" fmla="*/ 612 h 883"/>
                  <a:gd name="T16" fmla="*/ 699 w 892"/>
                  <a:gd name="T17" fmla="*/ 586 h 883"/>
                  <a:gd name="T18" fmla="*/ 634 w 892"/>
                  <a:gd name="T19" fmla="*/ 575 h 883"/>
                  <a:gd name="T20" fmla="*/ 206 w 892"/>
                  <a:gd name="T21" fmla="*/ 622 h 883"/>
                  <a:gd name="T22" fmla="*/ 0 w 892"/>
                  <a:gd name="T23" fmla="*/ 352 h 883"/>
                  <a:gd name="T24" fmla="*/ 62 w 892"/>
                  <a:gd name="T25" fmla="*/ 67 h 8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92" h="883">
                    <a:moveTo>
                      <a:pt x="62" y="67"/>
                    </a:moveTo>
                    <a:lnTo>
                      <a:pt x="213" y="0"/>
                    </a:lnTo>
                    <a:lnTo>
                      <a:pt x="337" y="103"/>
                    </a:lnTo>
                    <a:lnTo>
                      <a:pt x="889" y="275"/>
                    </a:lnTo>
                    <a:lnTo>
                      <a:pt x="892" y="853"/>
                    </a:lnTo>
                    <a:lnTo>
                      <a:pt x="784" y="883"/>
                    </a:lnTo>
                    <a:lnTo>
                      <a:pt x="791" y="674"/>
                    </a:lnTo>
                    <a:lnTo>
                      <a:pt x="765" y="612"/>
                    </a:lnTo>
                    <a:lnTo>
                      <a:pt x="699" y="586"/>
                    </a:lnTo>
                    <a:lnTo>
                      <a:pt x="634" y="575"/>
                    </a:lnTo>
                    <a:lnTo>
                      <a:pt x="206" y="622"/>
                    </a:lnTo>
                    <a:lnTo>
                      <a:pt x="0" y="352"/>
                    </a:lnTo>
                    <a:lnTo>
                      <a:pt x="62" y="6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46" name="Freeform 86"/>
              <p:cNvSpPr>
                <a:spLocks noChangeAspect="1"/>
              </p:cNvSpPr>
              <p:nvPr/>
            </p:nvSpPr>
            <p:spPr bwMode="auto">
              <a:xfrm>
                <a:off x="8384" y="683"/>
                <a:ext cx="148" cy="147"/>
              </a:xfrm>
              <a:custGeom>
                <a:avLst/>
                <a:gdLst>
                  <a:gd name="T0" fmla="*/ 62 w 892"/>
                  <a:gd name="T1" fmla="*/ 67 h 883"/>
                  <a:gd name="T2" fmla="*/ 213 w 892"/>
                  <a:gd name="T3" fmla="*/ 0 h 883"/>
                  <a:gd name="T4" fmla="*/ 337 w 892"/>
                  <a:gd name="T5" fmla="*/ 103 h 883"/>
                  <a:gd name="T6" fmla="*/ 889 w 892"/>
                  <a:gd name="T7" fmla="*/ 275 h 883"/>
                  <a:gd name="T8" fmla="*/ 892 w 892"/>
                  <a:gd name="T9" fmla="*/ 853 h 883"/>
                  <a:gd name="T10" fmla="*/ 784 w 892"/>
                  <a:gd name="T11" fmla="*/ 883 h 883"/>
                  <a:gd name="T12" fmla="*/ 791 w 892"/>
                  <a:gd name="T13" fmla="*/ 674 h 883"/>
                  <a:gd name="T14" fmla="*/ 765 w 892"/>
                  <a:gd name="T15" fmla="*/ 612 h 883"/>
                  <a:gd name="T16" fmla="*/ 699 w 892"/>
                  <a:gd name="T17" fmla="*/ 586 h 883"/>
                  <a:gd name="T18" fmla="*/ 634 w 892"/>
                  <a:gd name="T19" fmla="*/ 575 h 883"/>
                  <a:gd name="T20" fmla="*/ 206 w 892"/>
                  <a:gd name="T21" fmla="*/ 622 h 883"/>
                  <a:gd name="T22" fmla="*/ 0 w 892"/>
                  <a:gd name="T23" fmla="*/ 352 h 883"/>
                  <a:gd name="T24" fmla="*/ 62 w 892"/>
                  <a:gd name="T25" fmla="*/ 67 h 8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92" h="883">
                    <a:moveTo>
                      <a:pt x="62" y="67"/>
                    </a:moveTo>
                    <a:lnTo>
                      <a:pt x="213" y="0"/>
                    </a:lnTo>
                    <a:lnTo>
                      <a:pt x="337" y="103"/>
                    </a:lnTo>
                    <a:lnTo>
                      <a:pt x="889" y="275"/>
                    </a:lnTo>
                    <a:lnTo>
                      <a:pt x="892" y="853"/>
                    </a:lnTo>
                    <a:lnTo>
                      <a:pt x="784" y="883"/>
                    </a:lnTo>
                    <a:lnTo>
                      <a:pt x="791" y="674"/>
                    </a:lnTo>
                    <a:lnTo>
                      <a:pt x="765" y="612"/>
                    </a:lnTo>
                    <a:lnTo>
                      <a:pt x="699" y="586"/>
                    </a:lnTo>
                    <a:lnTo>
                      <a:pt x="634" y="575"/>
                    </a:lnTo>
                    <a:lnTo>
                      <a:pt x="206" y="622"/>
                    </a:lnTo>
                    <a:lnTo>
                      <a:pt x="0" y="352"/>
                    </a:lnTo>
                    <a:lnTo>
                      <a:pt x="62" y="6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47" name="Freeform 87"/>
              <p:cNvSpPr>
                <a:spLocks noChangeAspect="1"/>
              </p:cNvSpPr>
              <p:nvPr/>
            </p:nvSpPr>
            <p:spPr bwMode="auto">
              <a:xfrm>
                <a:off x="7290" y="706"/>
                <a:ext cx="404" cy="318"/>
              </a:xfrm>
              <a:custGeom>
                <a:avLst/>
                <a:gdLst>
                  <a:gd name="T0" fmla="*/ 997 w 2421"/>
                  <a:gd name="T1" fmla="*/ 0 h 1908"/>
                  <a:gd name="T2" fmla="*/ 1104 w 2421"/>
                  <a:gd name="T3" fmla="*/ 37 h 1908"/>
                  <a:gd name="T4" fmla="*/ 1045 w 2421"/>
                  <a:gd name="T5" fmla="*/ 142 h 1908"/>
                  <a:gd name="T6" fmla="*/ 1094 w 2421"/>
                  <a:gd name="T7" fmla="*/ 198 h 1908"/>
                  <a:gd name="T8" fmla="*/ 1256 w 2421"/>
                  <a:gd name="T9" fmla="*/ 256 h 1908"/>
                  <a:gd name="T10" fmla="*/ 1362 w 2421"/>
                  <a:gd name="T11" fmla="*/ 182 h 1908"/>
                  <a:gd name="T12" fmla="*/ 1685 w 2421"/>
                  <a:gd name="T13" fmla="*/ 298 h 1908"/>
                  <a:gd name="T14" fmla="*/ 1275 w 2421"/>
                  <a:gd name="T15" fmla="*/ 651 h 1908"/>
                  <a:gd name="T16" fmla="*/ 1225 w 2421"/>
                  <a:gd name="T17" fmla="*/ 691 h 1908"/>
                  <a:gd name="T18" fmla="*/ 1367 w 2421"/>
                  <a:gd name="T19" fmla="*/ 1032 h 1908"/>
                  <a:gd name="T20" fmla="*/ 2074 w 2421"/>
                  <a:gd name="T21" fmla="*/ 921 h 1908"/>
                  <a:gd name="T22" fmla="*/ 2306 w 2421"/>
                  <a:gd name="T23" fmla="*/ 1124 h 1908"/>
                  <a:gd name="T24" fmla="*/ 2256 w 2421"/>
                  <a:gd name="T25" fmla="*/ 1231 h 1908"/>
                  <a:gd name="T26" fmla="*/ 2174 w 2421"/>
                  <a:gd name="T27" fmla="*/ 1287 h 1908"/>
                  <a:gd name="T28" fmla="*/ 2128 w 2421"/>
                  <a:gd name="T29" fmla="*/ 1506 h 1908"/>
                  <a:gd name="T30" fmla="*/ 2283 w 2421"/>
                  <a:gd name="T31" fmla="*/ 1474 h 1908"/>
                  <a:gd name="T32" fmla="*/ 2392 w 2421"/>
                  <a:gd name="T33" fmla="*/ 1531 h 1908"/>
                  <a:gd name="T34" fmla="*/ 2421 w 2421"/>
                  <a:gd name="T35" fmla="*/ 1718 h 1908"/>
                  <a:gd name="T36" fmla="*/ 2054 w 2421"/>
                  <a:gd name="T37" fmla="*/ 1637 h 1908"/>
                  <a:gd name="T38" fmla="*/ 1844 w 2421"/>
                  <a:gd name="T39" fmla="*/ 1592 h 1908"/>
                  <a:gd name="T40" fmla="*/ 1642 w 2421"/>
                  <a:gd name="T41" fmla="*/ 1545 h 1908"/>
                  <a:gd name="T42" fmla="*/ 1225 w 2421"/>
                  <a:gd name="T43" fmla="*/ 1902 h 1908"/>
                  <a:gd name="T44" fmla="*/ 993 w 2421"/>
                  <a:gd name="T45" fmla="*/ 1834 h 1908"/>
                  <a:gd name="T46" fmla="*/ 782 w 2421"/>
                  <a:gd name="T47" fmla="*/ 1900 h 1908"/>
                  <a:gd name="T48" fmla="*/ 569 w 2421"/>
                  <a:gd name="T49" fmla="*/ 1870 h 1908"/>
                  <a:gd name="T50" fmla="*/ 475 w 2421"/>
                  <a:gd name="T51" fmla="*/ 1851 h 1908"/>
                  <a:gd name="T52" fmla="*/ 390 w 2421"/>
                  <a:gd name="T53" fmla="*/ 1811 h 1908"/>
                  <a:gd name="T54" fmla="*/ 331 w 2421"/>
                  <a:gd name="T55" fmla="*/ 1838 h 1908"/>
                  <a:gd name="T56" fmla="*/ 284 w 2421"/>
                  <a:gd name="T57" fmla="*/ 1728 h 1908"/>
                  <a:gd name="T58" fmla="*/ 302 w 2421"/>
                  <a:gd name="T59" fmla="*/ 1674 h 1908"/>
                  <a:gd name="T60" fmla="*/ 313 w 2421"/>
                  <a:gd name="T61" fmla="*/ 1538 h 1908"/>
                  <a:gd name="T62" fmla="*/ 218 w 2421"/>
                  <a:gd name="T63" fmla="*/ 1456 h 1908"/>
                  <a:gd name="T64" fmla="*/ 156 w 2421"/>
                  <a:gd name="T65" fmla="*/ 1344 h 1908"/>
                  <a:gd name="T66" fmla="*/ 54 w 2421"/>
                  <a:gd name="T67" fmla="*/ 1309 h 1908"/>
                  <a:gd name="T68" fmla="*/ 6 w 2421"/>
                  <a:gd name="T69" fmla="*/ 1290 h 1908"/>
                  <a:gd name="T70" fmla="*/ 20 w 2421"/>
                  <a:gd name="T71" fmla="*/ 1147 h 1908"/>
                  <a:gd name="T72" fmla="*/ 102 w 2421"/>
                  <a:gd name="T73" fmla="*/ 1119 h 1908"/>
                  <a:gd name="T74" fmla="*/ 121 w 2421"/>
                  <a:gd name="T75" fmla="*/ 1151 h 1908"/>
                  <a:gd name="T76" fmla="*/ 434 w 2421"/>
                  <a:gd name="T77" fmla="*/ 735 h 1908"/>
                  <a:gd name="T78" fmla="*/ 409 w 2421"/>
                  <a:gd name="T79" fmla="*/ 659 h 1908"/>
                  <a:gd name="T80" fmla="*/ 540 w 2421"/>
                  <a:gd name="T81" fmla="*/ 651 h 1908"/>
                  <a:gd name="T82" fmla="*/ 602 w 2421"/>
                  <a:gd name="T83" fmla="*/ 655 h 1908"/>
                  <a:gd name="T84" fmla="*/ 614 w 2421"/>
                  <a:gd name="T85" fmla="*/ 600 h 1908"/>
                  <a:gd name="T86" fmla="*/ 498 w 2421"/>
                  <a:gd name="T87" fmla="*/ 357 h 1908"/>
                  <a:gd name="T88" fmla="*/ 766 w 2421"/>
                  <a:gd name="T89" fmla="*/ 32 h 19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21" h="1908">
                    <a:moveTo>
                      <a:pt x="766" y="32"/>
                    </a:moveTo>
                    <a:lnTo>
                      <a:pt x="997" y="0"/>
                    </a:lnTo>
                    <a:lnTo>
                      <a:pt x="1065" y="8"/>
                    </a:lnTo>
                    <a:lnTo>
                      <a:pt x="1104" y="37"/>
                    </a:lnTo>
                    <a:lnTo>
                      <a:pt x="1105" y="74"/>
                    </a:lnTo>
                    <a:lnTo>
                      <a:pt x="1045" y="142"/>
                    </a:lnTo>
                    <a:lnTo>
                      <a:pt x="1061" y="184"/>
                    </a:lnTo>
                    <a:lnTo>
                      <a:pt x="1094" y="198"/>
                    </a:lnTo>
                    <a:lnTo>
                      <a:pt x="1133" y="295"/>
                    </a:lnTo>
                    <a:lnTo>
                      <a:pt x="1256" y="256"/>
                    </a:lnTo>
                    <a:lnTo>
                      <a:pt x="1284" y="189"/>
                    </a:lnTo>
                    <a:lnTo>
                      <a:pt x="1362" y="182"/>
                    </a:lnTo>
                    <a:lnTo>
                      <a:pt x="1407" y="45"/>
                    </a:lnTo>
                    <a:lnTo>
                      <a:pt x="1685" y="298"/>
                    </a:lnTo>
                    <a:lnTo>
                      <a:pt x="1405" y="704"/>
                    </a:lnTo>
                    <a:lnTo>
                      <a:pt x="1275" y="651"/>
                    </a:lnTo>
                    <a:lnTo>
                      <a:pt x="1214" y="651"/>
                    </a:lnTo>
                    <a:lnTo>
                      <a:pt x="1225" y="691"/>
                    </a:lnTo>
                    <a:lnTo>
                      <a:pt x="1338" y="881"/>
                    </a:lnTo>
                    <a:lnTo>
                      <a:pt x="1367" y="1032"/>
                    </a:lnTo>
                    <a:lnTo>
                      <a:pt x="1729" y="981"/>
                    </a:lnTo>
                    <a:lnTo>
                      <a:pt x="2074" y="921"/>
                    </a:lnTo>
                    <a:lnTo>
                      <a:pt x="2288" y="1040"/>
                    </a:lnTo>
                    <a:lnTo>
                      <a:pt x="2306" y="1124"/>
                    </a:lnTo>
                    <a:lnTo>
                      <a:pt x="2297" y="1210"/>
                    </a:lnTo>
                    <a:lnTo>
                      <a:pt x="2256" y="1231"/>
                    </a:lnTo>
                    <a:lnTo>
                      <a:pt x="2239" y="1280"/>
                    </a:lnTo>
                    <a:lnTo>
                      <a:pt x="2174" y="1287"/>
                    </a:lnTo>
                    <a:lnTo>
                      <a:pt x="2183" y="1381"/>
                    </a:lnTo>
                    <a:lnTo>
                      <a:pt x="2128" y="1506"/>
                    </a:lnTo>
                    <a:lnTo>
                      <a:pt x="2222" y="1472"/>
                    </a:lnTo>
                    <a:lnTo>
                      <a:pt x="2283" y="1474"/>
                    </a:lnTo>
                    <a:lnTo>
                      <a:pt x="2352" y="1484"/>
                    </a:lnTo>
                    <a:lnTo>
                      <a:pt x="2392" y="1531"/>
                    </a:lnTo>
                    <a:lnTo>
                      <a:pt x="2379" y="1577"/>
                    </a:lnTo>
                    <a:lnTo>
                      <a:pt x="2421" y="1718"/>
                    </a:lnTo>
                    <a:lnTo>
                      <a:pt x="2269" y="1740"/>
                    </a:lnTo>
                    <a:lnTo>
                      <a:pt x="2054" y="1637"/>
                    </a:lnTo>
                    <a:lnTo>
                      <a:pt x="1904" y="1642"/>
                    </a:lnTo>
                    <a:lnTo>
                      <a:pt x="1844" y="1592"/>
                    </a:lnTo>
                    <a:lnTo>
                      <a:pt x="1707" y="1585"/>
                    </a:lnTo>
                    <a:lnTo>
                      <a:pt x="1642" y="1545"/>
                    </a:lnTo>
                    <a:lnTo>
                      <a:pt x="1296" y="1904"/>
                    </a:lnTo>
                    <a:lnTo>
                      <a:pt x="1225" y="1902"/>
                    </a:lnTo>
                    <a:lnTo>
                      <a:pt x="1037" y="1836"/>
                    </a:lnTo>
                    <a:lnTo>
                      <a:pt x="993" y="1834"/>
                    </a:lnTo>
                    <a:lnTo>
                      <a:pt x="907" y="1908"/>
                    </a:lnTo>
                    <a:lnTo>
                      <a:pt x="782" y="1900"/>
                    </a:lnTo>
                    <a:lnTo>
                      <a:pt x="690" y="1868"/>
                    </a:lnTo>
                    <a:lnTo>
                      <a:pt x="569" y="1870"/>
                    </a:lnTo>
                    <a:lnTo>
                      <a:pt x="498" y="1870"/>
                    </a:lnTo>
                    <a:lnTo>
                      <a:pt x="475" y="1851"/>
                    </a:lnTo>
                    <a:lnTo>
                      <a:pt x="422" y="1847"/>
                    </a:lnTo>
                    <a:lnTo>
                      <a:pt x="390" y="1811"/>
                    </a:lnTo>
                    <a:lnTo>
                      <a:pt x="370" y="1831"/>
                    </a:lnTo>
                    <a:lnTo>
                      <a:pt x="331" y="1838"/>
                    </a:lnTo>
                    <a:lnTo>
                      <a:pt x="264" y="1770"/>
                    </a:lnTo>
                    <a:lnTo>
                      <a:pt x="284" y="1728"/>
                    </a:lnTo>
                    <a:lnTo>
                      <a:pt x="264" y="1696"/>
                    </a:lnTo>
                    <a:lnTo>
                      <a:pt x="302" y="1674"/>
                    </a:lnTo>
                    <a:lnTo>
                      <a:pt x="289" y="1608"/>
                    </a:lnTo>
                    <a:lnTo>
                      <a:pt x="313" y="1538"/>
                    </a:lnTo>
                    <a:lnTo>
                      <a:pt x="300" y="1488"/>
                    </a:lnTo>
                    <a:lnTo>
                      <a:pt x="218" y="1456"/>
                    </a:lnTo>
                    <a:lnTo>
                      <a:pt x="177" y="1410"/>
                    </a:lnTo>
                    <a:lnTo>
                      <a:pt x="156" y="1344"/>
                    </a:lnTo>
                    <a:lnTo>
                      <a:pt x="89" y="1333"/>
                    </a:lnTo>
                    <a:lnTo>
                      <a:pt x="54" y="1309"/>
                    </a:lnTo>
                    <a:lnTo>
                      <a:pt x="22" y="1331"/>
                    </a:lnTo>
                    <a:lnTo>
                      <a:pt x="6" y="1290"/>
                    </a:lnTo>
                    <a:lnTo>
                      <a:pt x="0" y="1206"/>
                    </a:lnTo>
                    <a:lnTo>
                      <a:pt x="20" y="1147"/>
                    </a:lnTo>
                    <a:lnTo>
                      <a:pt x="30" y="1126"/>
                    </a:lnTo>
                    <a:lnTo>
                      <a:pt x="102" y="1119"/>
                    </a:lnTo>
                    <a:lnTo>
                      <a:pt x="102" y="1130"/>
                    </a:lnTo>
                    <a:lnTo>
                      <a:pt x="121" y="1151"/>
                    </a:lnTo>
                    <a:lnTo>
                      <a:pt x="166" y="1124"/>
                    </a:lnTo>
                    <a:lnTo>
                      <a:pt x="434" y="735"/>
                    </a:lnTo>
                    <a:lnTo>
                      <a:pt x="375" y="694"/>
                    </a:lnTo>
                    <a:lnTo>
                      <a:pt x="409" y="659"/>
                    </a:lnTo>
                    <a:lnTo>
                      <a:pt x="478" y="689"/>
                    </a:lnTo>
                    <a:lnTo>
                      <a:pt x="540" y="651"/>
                    </a:lnTo>
                    <a:lnTo>
                      <a:pt x="570" y="671"/>
                    </a:lnTo>
                    <a:lnTo>
                      <a:pt x="602" y="655"/>
                    </a:lnTo>
                    <a:lnTo>
                      <a:pt x="589" y="612"/>
                    </a:lnTo>
                    <a:lnTo>
                      <a:pt x="614" y="600"/>
                    </a:lnTo>
                    <a:lnTo>
                      <a:pt x="722" y="435"/>
                    </a:lnTo>
                    <a:lnTo>
                      <a:pt x="498" y="357"/>
                    </a:lnTo>
                    <a:lnTo>
                      <a:pt x="722" y="196"/>
                    </a:lnTo>
                    <a:lnTo>
                      <a:pt x="766" y="32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48" name="Freeform 88"/>
              <p:cNvSpPr>
                <a:spLocks noChangeAspect="1"/>
              </p:cNvSpPr>
              <p:nvPr/>
            </p:nvSpPr>
            <p:spPr bwMode="auto">
              <a:xfrm>
                <a:off x="7290" y="706"/>
                <a:ext cx="404" cy="318"/>
              </a:xfrm>
              <a:custGeom>
                <a:avLst/>
                <a:gdLst>
                  <a:gd name="T0" fmla="*/ 997 w 2421"/>
                  <a:gd name="T1" fmla="*/ 0 h 1908"/>
                  <a:gd name="T2" fmla="*/ 1104 w 2421"/>
                  <a:gd name="T3" fmla="*/ 37 h 1908"/>
                  <a:gd name="T4" fmla="*/ 1045 w 2421"/>
                  <a:gd name="T5" fmla="*/ 142 h 1908"/>
                  <a:gd name="T6" fmla="*/ 1094 w 2421"/>
                  <a:gd name="T7" fmla="*/ 198 h 1908"/>
                  <a:gd name="T8" fmla="*/ 1256 w 2421"/>
                  <a:gd name="T9" fmla="*/ 256 h 1908"/>
                  <a:gd name="T10" fmla="*/ 1362 w 2421"/>
                  <a:gd name="T11" fmla="*/ 182 h 1908"/>
                  <a:gd name="T12" fmla="*/ 1685 w 2421"/>
                  <a:gd name="T13" fmla="*/ 298 h 1908"/>
                  <a:gd name="T14" fmla="*/ 1275 w 2421"/>
                  <a:gd name="T15" fmla="*/ 651 h 1908"/>
                  <a:gd name="T16" fmla="*/ 1225 w 2421"/>
                  <a:gd name="T17" fmla="*/ 691 h 1908"/>
                  <a:gd name="T18" fmla="*/ 1367 w 2421"/>
                  <a:gd name="T19" fmla="*/ 1032 h 1908"/>
                  <a:gd name="T20" fmla="*/ 2074 w 2421"/>
                  <a:gd name="T21" fmla="*/ 921 h 1908"/>
                  <a:gd name="T22" fmla="*/ 2306 w 2421"/>
                  <a:gd name="T23" fmla="*/ 1124 h 1908"/>
                  <a:gd name="T24" fmla="*/ 2256 w 2421"/>
                  <a:gd name="T25" fmla="*/ 1231 h 1908"/>
                  <a:gd name="T26" fmla="*/ 2174 w 2421"/>
                  <a:gd name="T27" fmla="*/ 1287 h 1908"/>
                  <a:gd name="T28" fmla="*/ 2128 w 2421"/>
                  <a:gd name="T29" fmla="*/ 1506 h 1908"/>
                  <a:gd name="T30" fmla="*/ 2283 w 2421"/>
                  <a:gd name="T31" fmla="*/ 1474 h 1908"/>
                  <a:gd name="T32" fmla="*/ 2392 w 2421"/>
                  <a:gd name="T33" fmla="*/ 1531 h 1908"/>
                  <a:gd name="T34" fmla="*/ 2421 w 2421"/>
                  <a:gd name="T35" fmla="*/ 1718 h 1908"/>
                  <a:gd name="T36" fmla="*/ 2054 w 2421"/>
                  <a:gd name="T37" fmla="*/ 1637 h 1908"/>
                  <a:gd name="T38" fmla="*/ 1844 w 2421"/>
                  <a:gd name="T39" fmla="*/ 1592 h 1908"/>
                  <a:gd name="T40" fmla="*/ 1642 w 2421"/>
                  <a:gd name="T41" fmla="*/ 1545 h 1908"/>
                  <a:gd name="T42" fmla="*/ 1225 w 2421"/>
                  <a:gd name="T43" fmla="*/ 1902 h 1908"/>
                  <a:gd name="T44" fmla="*/ 993 w 2421"/>
                  <a:gd name="T45" fmla="*/ 1834 h 1908"/>
                  <a:gd name="T46" fmla="*/ 782 w 2421"/>
                  <a:gd name="T47" fmla="*/ 1900 h 1908"/>
                  <a:gd name="T48" fmla="*/ 569 w 2421"/>
                  <a:gd name="T49" fmla="*/ 1870 h 1908"/>
                  <a:gd name="T50" fmla="*/ 475 w 2421"/>
                  <a:gd name="T51" fmla="*/ 1851 h 1908"/>
                  <a:gd name="T52" fmla="*/ 390 w 2421"/>
                  <a:gd name="T53" fmla="*/ 1811 h 1908"/>
                  <a:gd name="T54" fmla="*/ 331 w 2421"/>
                  <a:gd name="T55" fmla="*/ 1838 h 1908"/>
                  <a:gd name="T56" fmla="*/ 284 w 2421"/>
                  <a:gd name="T57" fmla="*/ 1728 h 1908"/>
                  <a:gd name="T58" fmla="*/ 302 w 2421"/>
                  <a:gd name="T59" fmla="*/ 1674 h 1908"/>
                  <a:gd name="T60" fmla="*/ 313 w 2421"/>
                  <a:gd name="T61" fmla="*/ 1538 h 1908"/>
                  <a:gd name="T62" fmla="*/ 218 w 2421"/>
                  <a:gd name="T63" fmla="*/ 1456 h 1908"/>
                  <a:gd name="T64" fmla="*/ 156 w 2421"/>
                  <a:gd name="T65" fmla="*/ 1344 h 1908"/>
                  <a:gd name="T66" fmla="*/ 54 w 2421"/>
                  <a:gd name="T67" fmla="*/ 1309 h 1908"/>
                  <a:gd name="T68" fmla="*/ 6 w 2421"/>
                  <a:gd name="T69" fmla="*/ 1290 h 1908"/>
                  <a:gd name="T70" fmla="*/ 20 w 2421"/>
                  <a:gd name="T71" fmla="*/ 1147 h 1908"/>
                  <a:gd name="T72" fmla="*/ 102 w 2421"/>
                  <a:gd name="T73" fmla="*/ 1119 h 1908"/>
                  <a:gd name="T74" fmla="*/ 121 w 2421"/>
                  <a:gd name="T75" fmla="*/ 1151 h 1908"/>
                  <a:gd name="T76" fmla="*/ 434 w 2421"/>
                  <a:gd name="T77" fmla="*/ 735 h 1908"/>
                  <a:gd name="T78" fmla="*/ 409 w 2421"/>
                  <a:gd name="T79" fmla="*/ 659 h 1908"/>
                  <a:gd name="T80" fmla="*/ 540 w 2421"/>
                  <a:gd name="T81" fmla="*/ 651 h 1908"/>
                  <a:gd name="T82" fmla="*/ 602 w 2421"/>
                  <a:gd name="T83" fmla="*/ 655 h 1908"/>
                  <a:gd name="T84" fmla="*/ 614 w 2421"/>
                  <a:gd name="T85" fmla="*/ 600 h 1908"/>
                  <a:gd name="T86" fmla="*/ 498 w 2421"/>
                  <a:gd name="T87" fmla="*/ 357 h 1908"/>
                  <a:gd name="T88" fmla="*/ 766 w 2421"/>
                  <a:gd name="T89" fmla="*/ 32 h 19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21" h="1908">
                    <a:moveTo>
                      <a:pt x="766" y="32"/>
                    </a:moveTo>
                    <a:lnTo>
                      <a:pt x="997" y="0"/>
                    </a:lnTo>
                    <a:lnTo>
                      <a:pt x="1065" y="8"/>
                    </a:lnTo>
                    <a:lnTo>
                      <a:pt x="1104" y="37"/>
                    </a:lnTo>
                    <a:lnTo>
                      <a:pt x="1105" y="74"/>
                    </a:lnTo>
                    <a:lnTo>
                      <a:pt x="1045" y="142"/>
                    </a:lnTo>
                    <a:lnTo>
                      <a:pt x="1061" y="184"/>
                    </a:lnTo>
                    <a:lnTo>
                      <a:pt x="1094" y="198"/>
                    </a:lnTo>
                    <a:lnTo>
                      <a:pt x="1133" y="295"/>
                    </a:lnTo>
                    <a:lnTo>
                      <a:pt x="1256" y="256"/>
                    </a:lnTo>
                    <a:lnTo>
                      <a:pt x="1284" y="189"/>
                    </a:lnTo>
                    <a:lnTo>
                      <a:pt x="1362" y="182"/>
                    </a:lnTo>
                    <a:lnTo>
                      <a:pt x="1407" y="45"/>
                    </a:lnTo>
                    <a:lnTo>
                      <a:pt x="1685" y="298"/>
                    </a:lnTo>
                    <a:lnTo>
                      <a:pt x="1405" y="704"/>
                    </a:lnTo>
                    <a:lnTo>
                      <a:pt x="1275" y="651"/>
                    </a:lnTo>
                    <a:lnTo>
                      <a:pt x="1214" y="651"/>
                    </a:lnTo>
                    <a:lnTo>
                      <a:pt x="1225" y="691"/>
                    </a:lnTo>
                    <a:lnTo>
                      <a:pt x="1338" y="881"/>
                    </a:lnTo>
                    <a:lnTo>
                      <a:pt x="1367" y="1032"/>
                    </a:lnTo>
                    <a:lnTo>
                      <a:pt x="1729" y="981"/>
                    </a:lnTo>
                    <a:lnTo>
                      <a:pt x="2074" y="921"/>
                    </a:lnTo>
                    <a:lnTo>
                      <a:pt x="2288" y="1040"/>
                    </a:lnTo>
                    <a:lnTo>
                      <a:pt x="2306" y="1124"/>
                    </a:lnTo>
                    <a:lnTo>
                      <a:pt x="2297" y="1210"/>
                    </a:lnTo>
                    <a:lnTo>
                      <a:pt x="2256" y="1231"/>
                    </a:lnTo>
                    <a:lnTo>
                      <a:pt x="2239" y="1280"/>
                    </a:lnTo>
                    <a:lnTo>
                      <a:pt x="2174" y="1287"/>
                    </a:lnTo>
                    <a:lnTo>
                      <a:pt x="2183" y="1381"/>
                    </a:lnTo>
                    <a:lnTo>
                      <a:pt x="2128" y="1506"/>
                    </a:lnTo>
                    <a:lnTo>
                      <a:pt x="2222" y="1472"/>
                    </a:lnTo>
                    <a:lnTo>
                      <a:pt x="2283" y="1474"/>
                    </a:lnTo>
                    <a:lnTo>
                      <a:pt x="2352" y="1484"/>
                    </a:lnTo>
                    <a:lnTo>
                      <a:pt x="2392" y="1531"/>
                    </a:lnTo>
                    <a:lnTo>
                      <a:pt x="2379" y="1577"/>
                    </a:lnTo>
                    <a:lnTo>
                      <a:pt x="2421" y="1718"/>
                    </a:lnTo>
                    <a:lnTo>
                      <a:pt x="2269" y="1740"/>
                    </a:lnTo>
                    <a:lnTo>
                      <a:pt x="2054" y="1637"/>
                    </a:lnTo>
                    <a:lnTo>
                      <a:pt x="1904" y="1642"/>
                    </a:lnTo>
                    <a:lnTo>
                      <a:pt x="1844" y="1592"/>
                    </a:lnTo>
                    <a:lnTo>
                      <a:pt x="1707" y="1585"/>
                    </a:lnTo>
                    <a:lnTo>
                      <a:pt x="1642" y="1545"/>
                    </a:lnTo>
                    <a:lnTo>
                      <a:pt x="1296" y="1904"/>
                    </a:lnTo>
                    <a:lnTo>
                      <a:pt x="1225" y="1902"/>
                    </a:lnTo>
                    <a:lnTo>
                      <a:pt x="1037" y="1836"/>
                    </a:lnTo>
                    <a:lnTo>
                      <a:pt x="993" y="1834"/>
                    </a:lnTo>
                    <a:lnTo>
                      <a:pt x="907" y="1908"/>
                    </a:lnTo>
                    <a:lnTo>
                      <a:pt x="782" y="1900"/>
                    </a:lnTo>
                    <a:lnTo>
                      <a:pt x="690" y="1868"/>
                    </a:lnTo>
                    <a:lnTo>
                      <a:pt x="569" y="1870"/>
                    </a:lnTo>
                    <a:lnTo>
                      <a:pt x="498" y="1870"/>
                    </a:lnTo>
                    <a:lnTo>
                      <a:pt x="475" y="1851"/>
                    </a:lnTo>
                    <a:lnTo>
                      <a:pt x="422" y="1847"/>
                    </a:lnTo>
                    <a:lnTo>
                      <a:pt x="390" y="1811"/>
                    </a:lnTo>
                    <a:lnTo>
                      <a:pt x="370" y="1831"/>
                    </a:lnTo>
                    <a:lnTo>
                      <a:pt x="331" y="1838"/>
                    </a:lnTo>
                    <a:lnTo>
                      <a:pt x="264" y="1770"/>
                    </a:lnTo>
                    <a:lnTo>
                      <a:pt x="284" y="1728"/>
                    </a:lnTo>
                    <a:lnTo>
                      <a:pt x="264" y="1696"/>
                    </a:lnTo>
                    <a:lnTo>
                      <a:pt x="302" y="1674"/>
                    </a:lnTo>
                    <a:lnTo>
                      <a:pt x="289" y="1608"/>
                    </a:lnTo>
                    <a:lnTo>
                      <a:pt x="313" y="1538"/>
                    </a:lnTo>
                    <a:lnTo>
                      <a:pt x="300" y="1488"/>
                    </a:lnTo>
                    <a:lnTo>
                      <a:pt x="218" y="1456"/>
                    </a:lnTo>
                    <a:lnTo>
                      <a:pt x="177" y="1410"/>
                    </a:lnTo>
                    <a:lnTo>
                      <a:pt x="156" y="1344"/>
                    </a:lnTo>
                    <a:lnTo>
                      <a:pt x="89" y="1333"/>
                    </a:lnTo>
                    <a:lnTo>
                      <a:pt x="54" y="1309"/>
                    </a:lnTo>
                    <a:lnTo>
                      <a:pt x="22" y="1331"/>
                    </a:lnTo>
                    <a:lnTo>
                      <a:pt x="6" y="1290"/>
                    </a:lnTo>
                    <a:lnTo>
                      <a:pt x="0" y="1206"/>
                    </a:lnTo>
                    <a:lnTo>
                      <a:pt x="20" y="1147"/>
                    </a:lnTo>
                    <a:lnTo>
                      <a:pt x="30" y="1126"/>
                    </a:lnTo>
                    <a:lnTo>
                      <a:pt x="102" y="1119"/>
                    </a:lnTo>
                    <a:lnTo>
                      <a:pt x="102" y="1130"/>
                    </a:lnTo>
                    <a:lnTo>
                      <a:pt x="121" y="1151"/>
                    </a:lnTo>
                    <a:lnTo>
                      <a:pt x="166" y="1124"/>
                    </a:lnTo>
                    <a:lnTo>
                      <a:pt x="434" y="735"/>
                    </a:lnTo>
                    <a:lnTo>
                      <a:pt x="375" y="694"/>
                    </a:lnTo>
                    <a:lnTo>
                      <a:pt x="409" y="659"/>
                    </a:lnTo>
                    <a:lnTo>
                      <a:pt x="478" y="689"/>
                    </a:lnTo>
                    <a:lnTo>
                      <a:pt x="540" y="651"/>
                    </a:lnTo>
                    <a:lnTo>
                      <a:pt x="570" y="671"/>
                    </a:lnTo>
                    <a:lnTo>
                      <a:pt x="602" y="655"/>
                    </a:lnTo>
                    <a:lnTo>
                      <a:pt x="589" y="612"/>
                    </a:lnTo>
                    <a:lnTo>
                      <a:pt x="614" y="600"/>
                    </a:lnTo>
                    <a:lnTo>
                      <a:pt x="722" y="435"/>
                    </a:lnTo>
                    <a:lnTo>
                      <a:pt x="498" y="357"/>
                    </a:lnTo>
                    <a:lnTo>
                      <a:pt x="722" y="196"/>
                    </a:lnTo>
                    <a:lnTo>
                      <a:pt x="766" y="32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49" name="Freeform 89"/>
              <p:cNvSpPr>
                <a:spLocks noChangeAspect="1"/>
              </p:cNvSpPr>
              <p:nvPr/>
            </p:nvSpPr>
            <p:spPr bwMode="auto">
              <a:xfrm>
                <a:off x="7384" y="963"/>
                <a:ext cx="313" cy="284"/>
              </a:xfrm>
              <a:custGeom>
                <a:avLst/>
                <a:gdLst>
                  <a:gd name="T0" fmla="*/ 4 w 1877"/>
                  <a:gd name="T1" fmla="*/ 325 h 1699"/>
                  <a:gd name="T2" fmla="*/ 124 w 1877"/>
                  <a:gd name="T3" fmla="*/ 323 h 1699"/>
                  <a:gd name="T4" fmla="*/ 216 w 1877"/>
                  <a:gd name="T5" fmla="*/ 354 h 1699"/>
                  <a:gd name="T6" fmla="*/ 338 w 1877"/>
                  <a:gd name="T7" fmla="*/ 364 h 1699"/>
                  <a:gd name="T8" fmla="*/ 427 w 1877"/>
                  <a:gd name="T9" fmla="*/ 289 h 1699"/>
                  <a:gd name="T10" fmla="*/ 470 w 1877"/>
                  <a:gd name="T11" fmla="*/ 291 h 1699"/>
                  <a:gd name="T12" fmla="*/ 658 w 1877"/>
                  <a:gd name="T13" fmla="*/ 356 h 1699"/>
                  <a:gd name="T14" fmla="*/ 730 w 1877"/>
                  <a:gd name="T15" fmla="*/ 359 h 1699"/>
                  <a:gd name="T16" fmla="*/ 1075 w 1877"/>
                  <a:gd name="T17" fmla="*/ 0 h 1699"/>
                  <a:gd name="T18" fmla="*/ 1140 w 1877"/>
                  <a:gd name="T19" fmla="*/ 40 h 1699"/>
                  <a:gd name="T20" fmla="*/ 1277 w 1877"/>
                  <a:gd name="T21" fmla="*/ 47 h 1699"/>
                  <a:gd name="T22" fmla="*/ 1336 w 1877"/>
                  <a:gd name="T23" fmla="*/ 97 h 1699"/>
                  <a:gd name="T24" fmla="*/ 1485 w 1877"/>
                  <a:gd name="T25" fmla="*/ 93 h 1699"/>
                  <a:gd name="T26" fmla="*/ 1703 w 1877"/>
                  <a:gd name="T27" fmla="*/ 194 h 1699"/>
                  <a:gd name="T28" fmla="*/ 1855 w 1877"/>
                  <a:gd name="T29" fmla="*/ 173 h 1699"/>
                  <a:gd name="T30" fmla="*/ 1844 w 1877"/>
                  <a:gd name="T31" fmla="*/ 249 h 1699"/>
                  <a:gd name="T32" fmla="*/ 1877 w 1877"/>
                  <a:gd name="T33" fmla="*/ 291 h 1699"/>
                  <a:gd name="T34" fmla="*/ 1594 w 1877"/>
                  <a:gd name="T35" fmla="*/ 601 h 1699"/>
                  <a:gd name="T36" fmla="*/ 1529 w 1877"/>
                  <a:gd name="T37" fmla="*/ 614 h 1699"/>
                  <a:gd name="T38" fmla="*/ 1487 w 1877"/>
                  <a:gd name="T39" fmla="*/ 597 h 1699"/>
                  <a:gd name="T40" fmla="*/ 1453 w 1877"/>
                  <a:gd name="T41" fmla="*/ 498 h 1699"/>
                  <a:gd name="T42" fmla="*/ 1282 w 1877"/>
                  <a:gd name="T43" fmla="*/ 490 h 1699"/>
                  <a:gd name="T44" fmla="*/ 1129 w 1877"/>
                  <a:gd name="T45" fmla="*/ 560 h 1699"/>
                  <a:gd name="T46" fmla="*/ 1050 w 1877"/>
                  <a:gd name="T47" fmla="*/ 634 h 1699"/>
                  <a:gd name="T48" fmla="*/ 1033 w 1877"/>
                  <a:gd name="T49" fmla="*/ 678 h 1699"/>
                  <a:gd name="T50" fmla="*/ 940 w 1877"/>
                  <a:gd name="T51" fmla="*/ 826 h 1699"/>
                  <a:gd name="T52" fmla="*/ 828 w 1877"/>
                  <a:gd name="T53" fmla="*/ 910 h 1699"/>
                  <a:gd name="T54" fmla="*/ 653 w 1877"/>
                  <a:gd name="T55" fmla="*/ 913 h 1699"/>
                  <a:gd name="T56" fmla="*/ 647 w 1877"/>
                  <a:gd name="T57" fmla="*/ 1316 h 1699"/>
                  <a:gd name="T58" fmla="*/ 657 w 1877"/>
                  <a:gd name="T59" fmla="*/ 1374 h 1699"/>
                  <a:gd name="T60" fmla="*/ 693 w 1877"/>
                  <a:gd name="T61" fmla="*/ 1393 h 1699"/>
                  <a:gd name="T62" fmla="*/ 693 w 1877"/>
                  <a:gd name="T63" fmla="*/ 1467 h 1699"/>
                  <a:gd name="T64" fmla="*/ 642 w 1877"/>
                  <a:gd name="T65" fmla="*/ 1470 h 1699"/>
                  <a:gd name="T66" fmla="*/ 634 w 1877"/>
                  <a:gd name="T67" fmla="*/ 1564 h 1699"/>
                  <a:gd name="T68" fmla="*/ 447 w 1877"/>
                  <a:gd name="T69" fmla="*/ 1699 h 1699"/>
                  <a:gd name="T70" fmla="*/ 357 w 1877"/>
                  <a:gd name="T71" fmla="*/ 1658 h 1699"/>
                  <a:gd name="T72" fmla="*/ 295 w 1877"/>
                  <a:gd name="T73" fmla="*/ 1661 h 1699"/>
                  <a:gd name="T74" fmla="*/ 251 w 1877"/>
                  <a:gd name="T75" fmla="*/ 1604 h 1699"/>
                  <a:gd name="T76" fmla="*/ 223 w 1877"/>
                  <a:gd name="T77" fmla="*/ 1633 h 1699"/>
                  <a:gd name="T78" fmla="*/ 166 w 1877"/>
                  <a:gd name="T79" fmla="*/ 1666 h 1699"/>
                  <a:gd name="T80" fmla="*/ 114 w 1877"/>
                  <a:gd name="T81" fmla="*/ 1665 h 1699"/>
                  <a:gd name="T82" fmla="*/ 113 w 1877"/>
                  <a:gd name="T83" fmla="*/ 1620 h 1699"/>
                  <a:gd name="T84" fmla="*/ 81 w 1877"/>
                  <a:gd name="T85" fmla="*/ 1575 h 1699"/>
                  <a:gd name="T86" fmla="*/ 132 w 1877"/>
                  <a:gd name="T87" fmla="*/ 1396 h 1699"/>
                  <a:gd name="T88" fmla="*/ 127 w 1877"/>
                  <a:gd name="T89" fmla="*/ 1337 h 1699"/>
                  <a:gd name="T90" fmla="*/ 89 w 1877"/>
                  <a:gd name="T91" fmla="*/ 1289 h 1699"/>
                  <a:gd name="T92" fmla="*/ 19 w 1877"/>
                  <a:gd name="T93" fmla="*/ 1246 h 1699"/>
                  <a:gd name="T94" fmla="*/ 116 w 1877"/>
                  <a:gd name="T95" fmla="*/ 946 h 1699"/>
                  <a:gd name="T96" fmla="*/ 169 w 1877"/>
                  <a:gd name="T97" fmla="*/ 816 h 1699"/>
                  <a:gd name="T98" fmla="*/ 238 w 1877"/>
                  <a:gd name="T99" fmla="*/ 735 h 1699"/>
                  <a:gd name="T100" fmla="*/ 221 w 1877"/>
                  <a:gd name="T101" fmla="*/ 726 h 1699"/>
                  <a:gd name="T102" fmla="*/ 192 w 1877"/>
                  <a:gd name="T103" fmla="*/ 700 h 1699"/>
                  <a:gd name="T104" fmla="*/ 198 w 1877"/>
                  <a:gd name="T105" fmla="*/ 676 h 1699"/>
                  <a:gd name="T106" fmla="*/ 246 w 1877"/>
                  <a:gd name="T107" fmla="*/ 577 h 1699"/>
                  <a:gd name="T108" fmla="*/ 200 w 1877"/>
                  <a:gd name="T109" fmla="*/ 575 h 1699"/>
                  <a:gd name="T110" fmla="*/ 178 w 1877"/>
                  <a:gd name="T111" fmla="*/ 595 h 1699"/>
                  <a:gd name="T112" fmla="*/ 136 w 1877"/>
                  <a:gd name="T113" fmla="*/ 583 h 1699"/>
                  <a:gd name="T114" fmla="*/ 76 w 1877"/>
                  <a:gd name="T115" fmla="*/ 547 h 1699"/>
                  <a:gd name="T116" fmla="*/ 0 w 1877"/>
                  <a:gd name="T117" fmla="*/ 396 h 1699"/>
                  <a:gd name="T118" fmla="*/ 4 w 1877"/>
                  <a:gd name="T119" fmla="*/ 325 h 16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77" h="1699">
                    <a:moveTo>
                      <a:pt x="4" y="325"/>
                    </a:moveTo>
                    <a:lnTo>
                      <a:pt x="124" y="323"/>
                    </a:lnTo>
                    <a:lnTo>
                      <a:pt x="216" y="354"/>
                    </a:lnTo>
                    <a:lnTo>
                      <a:pt x="338" y="364"/>
                    </a:lnTo>
                    <a:lnTo>
                      <a:pt x="427" y="289"/>
                    </a:lnTo>
                    <a:lnTo>
                      <a:pt x="470" y="291"/>
                    </a:lnTo>
                    <a:lnTo>
                      <a:pt x="658" y="356"/>
                    </a:lnTo>
                    <a:lnTo>
                      <a:pt x="730" y="359"/>
                    </a:lnTo>
                    <a:lnTo>
                      <a:pt x="1075" y="0"/>
                    </a:lnTo>
                    <a:lnTo>
                      <a:pt x="1140" y="40"/>
                    </a:lnTo>
                    <a:lnTo>
                      <a:pt x="1277" y="47"/>
                    </a:lnTo>
                    <a:lnTo>
                      <a:pt x="1336" y="97"/>
                    </a:lnTo>
                    <a:lnTo>
                      <a:pt x="1485" y="93"/>
                    </a:lnTo>
                    <a:lnTo>
                      <a:pt x="1703" y="194"/>
                    </a:lnTo>
                    <a:lnTo>
                      <a:pt x="1855" y="173"/>
                    </a:lnTo>
                    <a:lnTo>
                      <a:pt x="1844" y="249"/>
                    </a:lnTo>
                    <a:lnTo>
                      <a:pt x="1877" y="291"/>
                    </a:lnTo>
                    <a:lnTo>
                      <a:pt x="1594" y="601"/>
                    </a:lnTo>
                    <a:lnTo>
                      <a:pt x="1529" y="614"/>
                    </a:lnTo>
                    <a:lnTo>
                      <a:pt x="1487" y="597"/>
                    </a:lnTo>
                    <a:lnTo>
                      <a:pt x="1453" y="498"/>
                    </a:lnTo>
                    <a:lnTo>
                      <a:pt x="1282" y="490"/>
                    </a:lnTo>
                    <a:lnTo>
                      <a:pt x="1129" y="560"/>
                    </a:lnTo>
                    <a:lnTo>
                      <a:pt x="1050" y="634"/>
                    </a:lnTo>
                    <a:lnTo>
                      <a:pt x="1033" y="678"/>
                    </a:lnTo>
                    <a:lnTo>
                      <a:pt x="940" y="826"/>
                    </a:lnTo>
                    <a:lnTo>
                      <a:pt x="828" y="910"/>
                    </a:lnTo>
                    <a:lnTo>
                      <a:pt x="653" y="913"/>
                    </a:lnTo>
                    <a:lnTo>
                      <a:pt x="647" y="1316"/>
                    </a:lnTo>
                    <a:lnTo>
                      <a:pt x="657" y="1374"/>
                    </a:lnTo>
                    <a:lnTo>
                      <a:pt x="693" y="1393"/>
                    </a:lnTo>
                    <a:lnTo>
                      <a:pt x="693" y="1467"/>
                    </a:lnTo>
                    <a:lnTo>
                      <a:pt x="642" y="1470"/>
                    </a:lnTo>
                    <a:lnTo>
                      <a:pt x="634" y="1564"/>
                    </a:lnTo>
                    <a:lnTo>
                      <a:pt x="447" y="1699"/>
                    </a:lnTo>
                    <a:lnTo>
                      <a:pt x="357" y="1658"/>
                    </a:lnTo>
                    <a:lnTo>
                      <a:pt x="295" y="1661"/>
                    </a:lnTo>
                    <a:lnTo>
                      <a:pt x="251" y="1604"/>
                    </a:lnTo>
                    <a:lnTo>
                      <a:pt x="223" y="1633"/>
                    </a:lnTo>
                    <a:lnTo>
                      <a:pt x="166" y="1666"/>
                    </a:lnTo>
                    <a:lnTo>
                      <a:pt x="114" y="1665"/>
                    </a:lnTo>
                    <a:lnTo>
                      <a:pt x="113" y="1620"/>
                    </a:lnTo>
                    <a:lnTo>
                      <a:pt x="81" y="1575"/>
                    </a:lnTo>
                    <a:lnTo>
                      <a:pt x="132" y="1396"/>
                    </a:lnTo>
                    <a:lnTo>
                      <a:pt x="127" y="1337"/>
                    </a:lnTo>
                    <a:lnTo>
                      <a:pt x="89" y="1289"/>
                    </a:lnTo>
                    <a:lnTo>
                      <a:pt x="19" y="1246"/>
                    </a:lnTo>
                    <a:lnTo>
                      <a:pt x="116" y="946"/>
                    </a:lnTo>
                    <a:lnTo>
                      <a:pt x="169" y="816"/>
                    </a:lnTo>
                    <a:lnTo>
                      <a:pt x="238" y="735"/>
                    </a:lnTo>
                    <a:lnTo>
                      <a:pt x="221" y="726"/>
                    </a:lnTo>
                    <a:lnTo>
                      <a:pt x="192" y="700"/>
                    </a:lnTo>
                    <a:lnTo>
                      <a:pt x="198" y="676"/>
                    </a:lnTo>
                    <a:lnTo>
                      <a:pt x="246" y="577"/>
                    </a:lnTo>
                    <a:lnTo>
                      <a:pt x="200" y="575"/>
                    </a:lnTo>
                    <a:lnTo>
                      <a:pt x="178" y="595"/>
                    </a:lnTo>
                    <a:lnTo>
                      <a:pt x="136" y="583"/>
                    </a:lnTo>
                    <a:lnTo>
                      <a:pt x="76" y="547"/>
                    </a:lnTo>
                    <a:lnTo>
                      <a:pt x="0" y="396"/>
                    </a:lnTo>
                    <a:lnTo>
                      <a:pt x="4" y="32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50" name="Freeform 90"/>
              <p:cNvSpPr>
                <a:spLocks noChangeAspect="1"/>
              </p:cNvSpPr>
              <p:nvPr/>
            </p:nvSpPr>
            <p:spPr bwMode="auto">
              <a:xfrm>
                <a:off x="7384" y="963"/>
                <a:ext cx="313" cy="284"/>
              </a:xfrm>
              <a:custGeom>
                <a:avLst/>
                <a:gdLst>
                  <a:gd name="T0" fmla="*/ 4 w 1877"/>
                  <a:gd name="T1" fmla="*/ 325 h 1699"/>
                  <a:gd name="T2" fmla="*/ 124 w 1877"/>
                  <a:gd name="T3" fmla="*/ 323 h 1699"/>
                  <a:gd name="T4" fmla="*/ 216 w 1877"/>
                  <a:gd name="T5" fmla="*/ 354 h 1699"/>
                  <a:gd name="T6" fmla="*/ 338 w 1877"/>
                  <a:gd name="T7" fmla="*/ 364 h 1699"/>
                  <a:gd name="T8" fmla="*/ 427 w 1877"/>
                  <a:gd name="T9" fmla="*/ 289 h 1699"/>
                  <a:gd name="T10" fmla="*/ 470 w 1877"/>
                  <a:gd name="T11" fmla="*/ 291 h 1699"/>
                  <a:gd name="T12" fmla="*/ 658 w 1877"/>
                  <a:gd name="T13" fmla="*/ 356 h 1699"/>
                  <a:gd name="T14" fmla="*/ 730 w 1877"/>
                  <a:gd name="T15" fmla="*/ 359 h 1699"/>
                  <a:gd name="T16" fmla="*/ 1075 w 1877"/>
                  <a:gd name="T17" fmla="*/ 0 h 1699"/>
                  <a:gd name="T18" fmla="*/ 1140 w 1877"/>
                  <a:gd name="T19" fmla="*/ 40 h 1699"/>
                  <a:gd name="T20" fmla="*/ 1277 w 1877"/>
                  <a:gd name="T21" fmla="*/ 47 h 1699"/>
                  <a:gd name="T22" fmla="*/ 1336 w 1877"/>
                  <a:gd name="T23" fmla="*/ 97 h 1699"/>
                  <a:gd name="T24" fmla="*/ 1485 w 1877"/>
                  <a:gd name="T25" fmla="*/ 93 h 1699"/>
                  <a:gd name="T26" fmla="*/ 1703 w 1877"/>
                  <a:gd name="T27" fmla="*/ 194 h 1699"/>
                  <a:gd name="T28" fmla="*/ 1855 w 1877"/>
                  <a:gd name="T29" fmla="*/ 173 h 1699"/>
                  <a:gd name="T30" fmla="*/ 1844 w 1877"/>
                  <a:gd name="T31" fmla="*/ 249 h 1699"/>
                  <a:gd name="T32" fmla="*/ 1877 w 1877"/>
                  <a:gd name="T33" fmla="*/ 291 h 1699"/>
                  <a:gd name="T34" fmla="*/ 1594 w 1877"/>
                  <a:gd name="T35" fmla="*/ 601 h 1699"/>
                  <a:gd name="T36" fmla="*/ 1529 w 1877"/>
                  <a:gd name="T37" fmla="*/ 614 h 1699"/>
                  <a:gd name="T38" fmla="*/ 1487 w 1877"/>
                  <a:gd name="T39" fmla="*/ 597 h 1699"/>
                  <a:gd name="T40" fmla="*/ 1453 w 1877"/>
                  <a:gd name="T41" fmla="*/ 498 h 1699"/>
                  <a:gd name="T42" fmla="*/ 1282 w 1877"/>
                  <a:gd name="T43" fmla="*/ 490 h 1699"/>
                  <a:gd name="T44" fmla="*/ 1129 w 1877"/>
                  <a:gd name="T45" fmla="*/ 560 h 1699"/>
                  <a:gd name="T46" fmla="*/ 1050 w 1877"/>
                  <a:gd name="T47" fmla="*/ 634 h 1699"/>
                  <a:gd name="T48" fmla="*/ 1033 w 1877"/>
                  <a:gd name="T49" fmla="*/ 678 h 1699"/>
                  <a:gd name="T50" fmla="*/ 940 w 1877"/>
                  <a:gd name="T51" fmla="*/ 826 h 1699"/>
                  <a:gd name="T52" fmla="*/ 828 w 1877"/>
                  <a:gd name="T53" fmla="*/ 910 h 1699"/>
                  <a:gd name="T54" fmla="*/ 653 w 1877"/>
                  <a:gd name="T55" fmla="*/ 913 h 1699"/>
                  <a:gd name="T56" fmla="*/ 647 w 1877"/>
                  <a:gd name="T57" fmla="*/ 1316 h 1699"/>
                  <a:gd name="T58" fmla="*/ 657 w 1877"/>
                  <a:gd name="T59" fmla="*/ 1374 h 1699"/>
                  <a:gd name="T60" fmla="*/ 693 w 1877"/>
                  <a:gd name="T61" fmla="*/ 1393 h 1699"/>
                  <a:gd name="T62" fmla="*/ 693 w 1877"/>
                  <a:gd name="T63" fmla="*/ 1467 h 1699"/>
                  <a:gd name="T64" fmla="*/ 642 w 1877"/>
                  <a:gd name="T65" fmla="*/ 1470 h 1699"/>
                  <a:gd name="T66" fmla="*/ 634 w 1877"/>
                  <a:gd name="T67" fmla="*/ 1564 h 1699"/>
                  <a:gd name="T68" fmla="*/ 447 w 1877"/>
                  <a:gd name="T69" fmla="*/ 1699 h 1699"/>
                  <a:gd name="T70" fmla="*/ 357 w 1877"/>
                  <a:gd name="T71" fmla="*/ 1658 h 1699"/>
                  <a:gd name="T72" fmla="*/ 295 w 1877"/>
                  <a:gd name="T73" fmla="*/ 1661 h 1699"/>
                  <a:gd name="T74" fmla="*/ 251 w 1877"/>
                  <a:gd name="T75" fmla="*/ 1604 h 1699"/>
                  <a:gd name="T76" fmla="*/ 223 w 1877"/>
                  <a:gd name="T77" fmla="*/ 1633 h 1699"/>
                  <a:gd name="T78" fmla="*/ 166 w 1877"/>
                  <a:gd name="T79" fmla="*/ 1666 h 1699"/>
                  <a:gd name="T80" fmla="*/ 114 w 1877"/>
                  <a:gd name="T81" fmla="*/ 1665 h 1699"/>
                  <a:gd name="T82" fmla="*/ 113 w 1877"/>
                  <a:gd name="T83" fmla="*/ 1620 h 1699"/>
                  <a:gd name="T84" fmla="*/ 81 w 1877"/>
                  <a:gd name="T85" fmla="*/ 1575 h 1699"/>
                  <a:gd name="T86" fmla="*/ 132 w 1877"/>
                  <a:gd name="T87" fmla="*/ 1396 h 1699"/>
                  <a:gd name="T88" fmla="*/ 127 w 1877"/>
                  <a:gd name="T89" fmla="*/ 1337 h 1699"/>
                  <a:gd name="T90" fmla="*/ 89 w 1877"/>
                  <a:gd name="T91" fmla="*/ 1289 h 1699"/>
                  <a:gd name="T92" fmla="*/ 19 w 1877"/>
                  <a:gd name="T93" fmla="*/ 1246 h 1699"/>
                  <a:gd name="T94" fmla="*/ 116 w 1877"/>
                  <a:gd name="T95" fmla="*/ 946 h 1699"/>
                  <a:gd name="T96" fmla="*/ 169 w 1877"/>
                  <a:gd name="T97" fmla="*/ 816 h 1699"/>
                  <a:gd name="T98" fmla="*/ 238 w 1877"/>
                  <a:gd name="T99" fmla="*/ 735 h 1699"/>
                  <a:gd name="T100" fmla="*/ 221 w 1877"/>
                  <a:gd name="T101" fmla="*/ 726 h 1699"/>
                  <a:gd name="T102" fmla="*/ 192 w 1877"/>
                  <a:gd name="T103" fmla="*/ 700 h 1699"/>
                  <a:gd name="T104" fmla="*/ 198 w 1877"/>
                  <a:gd name="T105" fmla="*/ 676 h 1699"/>
                  <a:gd name="T106" fmla="*/ 246 w 1877"/>
                  <a:gd name="T107" fmla="*/ 577 h 1699"/>
                  <a:gd name="T108" fmla="*/ 200 w 1877"/>
                  <a:gd name="T109" fmla="*/ 575 h 1699"/>
                  <a:gd name="T110" fmla="*/ 178 w 1877"/>
                  <a:gd name="T111" fmla="*/ 595 h 1699"/>
                  <a:gd name="T112" fmla="*/ 136 w 1877"/>
                  <a:gd name="T113" fmla="*/ 583 h 1699"/>
                  <a:gd name="T114" fmla="*/ 76 w 1877"/>
                  <a:gd name="T115" fmla="*/ 547 h 1699"/>
                  <a:gd name="T116" fmla="*/ 0 w 1877"/>
                  <a:gd name="T117" fmla="*/ 396 h 1699"/>
                  <a:gd name="T118" fmla="*/ 4 w 1877"/>
                  <a:gd name="T119" fmla="*/ 325 h 16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77" h="1699">
                    <a:moveTo>
                      <a:pt x="4" y="325"/>
                    </a:moveTo>
                    <a:lnTo>
                      <a:pt x="124" y="323"/>
                    </a:lnTo>
                    <a:lnTo>
                      <a:pt x="216" y="354"/>
                    </a:lnTo>
                    <a:lnTo>
                      <a:pt x="338" y="364"/>
                    </a:lnTo>
                    <a:lnTo>
                      <a:pt x="427" y="289"/>
                    </a:lnTo>
                    <a:lnTo>
                      <a:pt x="470" y="291"/>
                    </a:lnTo>
                    <a:lnTo>
                      <a:pt x="658" y="356"/>
                    </a:lnTo>
                    <a:lnTo>
                      <a:pt x="730" y="359"/>
                    </a:lnTo>
                    <a:lnTo>
                      <a:pt x="1075" y="0"/>
                    </a:lnTo>
                    <a:lnTo>
                      <a:pt x="1140" y="40"/>
                    </a:lnTo>
                    <a:lnTo>
                      <a:pt x="1277" y="47"/>
                    </a:lnTo>
                    <a:lnTo>
                      <a:pt x="1336" y="97"/>
                    </a:lnTo>
                    <a:lnTo>
                      <a:pt x="1485" y="93"/>
                    </a:lnTo>
                    <a:lnTo>
                      <a:pt x="1703" y="194"/>
                    </a:lnTo>
                    <a:lnTo>
                      <a:pt x="1855" y="173"/>
                    </a:lnTo>
                    <a:lnTo>
                      <a:pt x="1844" y="249"/>
                    </a:lnTo>
                    <a:lnTo>
                      <a:pt x="1877" y="291"/>
                    </a:lnTo>
                    <a:lnTo>
                      <a:pt x="1594" y="601"/>
                    </a:lnTo>
                    <a:lnTo>
                      <a:pt x="1529" y="614"/>
                    </a:lnTo>
                    <a:lnTo>
                      <a:pt x="1487" y="597"/>
                    </a:lnTo>
                    <a:lnTo>
                      <a:pt x="1453" y="498"/>
                    </a:lnTo>
                    <a:lnTo>
                      <a:pt x="1282" y="490"/>
                    </a:lnTo>
                    <a:lnTo>
                      <a:pt x="1129" y="560"/>
                    </a:lnTo>
                    <a:lnTo>
                      <a:pt x="1050" y="634"/>
                    </a:lnTo>
                    <a:lnTo>
                      <a:pt x="1033" y="678"/>
                    </a:lnTo>
                    <a:lnTo>
                      <a:pt x="940" y="826"/>
                    </a:lnTo>
                    <a:lnTo>
                      <a:pt x="828" y="910"/>
                    </a:lnTo>
                    <a:lnTo>
                      <a:pt x="653" y="913"/>
                    </a:lnTo>
                    <a:lnTo>
                      <a:pt x="647" y="1316"/>
                    </a:lnTo>
                    <a:lnTo>
                      <a:pt x="657" y="1374"/>
                    </a:lnTo>
                    <a:lnTo>
                      <a:pt x="693" y="1393"/>
                    </a:lnTo>
                    <a:lnTo>
                      <a:pt x="693" y="1467"/>
                    </a:lnTo>
                    <a:lnTo>
                      <a:pt x="642" y="1470"/>
                    </a:lnTo>
                    <a:lnTo>
                      <a:pt x="634" y="1564"/>
                    </a:lnTo>
                    <a:lnTo>
                      <a:pt x="447" y="1699"/>
                    </a:lnTo>
                    <a:lnTo>
                      <a:pt x="357" y="1658"/>
                    </a:lnTo>
                    <a:lnTo>
                      <a:pt x="295" y="1661"/>
                    </a:lnTo>
                    <a:lnTo>
                      <a:pt x="251" y="1604"/>
                    </a:lnTo>
                    <a:lnTo>
                      <a:pt x="223" y="1633"/>
                    </a:lnTo>
                    <a:lnTo>
                      <a:pt x="166" y="1666"/>
                    </a:lnTo>
                    <a:lnTo>
                      <a:pt x="114" y="1665"/>
                    </a:lnTo>
                    <a:lnTo>
                      <a:pt x="113" y="1620"/>
                    </a:lnTo>
                    <a:lnTo>
                      <a:pt x="81" y="1575"/>
                    </a:lnTo>
                    <a:lnTo>
                      <a:pt x="132" y="1396"/>
                    </a:lnTo>
                    <a:lnTo>
                      <a:pt x="127" y="1337"/>
                    </a:lnTo>
                    <a:lnTo>
                      <a:pt x="89" y="1289"/>
                    </a:lnTo>
                    <a:lnTo>
                      <a:pt x="19" y="1246"/>
                    </a:lnTo>
                    <a:lnTo>
                      <a:pt x="116" y="946"/>
                    </a:lnTo>
                    <a:lnTo>
                      <a:pt x="169" y="816"/>
                    </a:lnTo>
                    <a:lnTo>
                      <a:pt x="238" y="735"/>
                    </a:lnTo>
                    <a:lnTo>
                      <a:pt x="221" y="726"/>
                    </a:lnTo>
                    <a:lnTo>
                      <a:pt x="192" y="700"/>
                    </a:lnTo>
                    <a:lnTo>
                      <a:pt x="198" y="676"/>
                    </a:lnTo>
                    <a:lnTo>
                      <a:pt x="246" y="577"/>
                    </a:lnTo>
                    <a:lnTo>
                      <a:pt x="200" y="575"/>
                    </a:lnTo>
                    <a:lnTo>
                      <a:pt x="178" y="595"/>
                    </a:lnTo>
                    <a:lnTo>
                      <a:pt x="136" y="583"/>
                    </a:lnTo>
                    <a:lnTo>
                      <a:pt x="76" y="547"/>
                    </a:lnTo>
                    <a:lnTo>
                      <a:pt x="0" y="396"/>
                    </a:lnTo>
                    <a:lnTo>
                      <a:pt x="4" y="32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51" name="Freeform 91"/>
              <p:cNvSpPr>
                <a:spLocks noChangeAspect="1"/>
              </p:cNvSpPr>
              <p:nvPr/>
            </p:nvSpPr>
            <p:spPr bwMode="auto">
              <a:xfrm>
                <a:off x="6789" y="-440"/>
                <a:ext cx="188" cy="263"/>
              </a:xfrm>
              <a:custGeom>
                <a:avLst/>
                <a:gdLst>
                  <a:gd name="T0" fmla="*/ 198 w 1128"/>
                  <a:gd name="T1" fmla="*/ 0 h 1580"/>
                  <a:gd name="T2" fmla="*/ 288 w 1128"/>
                  <a:gd name="T3" fmla="*/ 55 h 1580"/>
                  <a:gd name="T4" fmla="*/ 401 w 1128"/>
                  <a:gd name="T5" fmla="*/ 78 h 1580"/>
                  <a:gd name="T6" fmla="*/ 483 w 1128"/>
                  <a:gd name="T7" fmla="*/ 122 h 1580"/>
                  <a:gd name="T8" fmla="*/ 521 w 1128"/>
                  <a:gd name="T9" fmla="*/ 162 h 1580"/>
                  <a:gd name="T10" fmla="*/ 578 w 1128"/>
                  <a:gd name="T11" fmla="*/ 176 h 1580"/>
                  <a:gd name="T12" fmla="*/ 642 w 1128"/>
                  <a:gd name="T13" fmla="*/ 257 h 1580"/>
                  <a:gd name="T14" fmla="*/ 684 w 1128"/>
                  <a:gd name="T15" fmla="*/ 256 h 1580"/>
                  <a:gd name="T16" fmla="*/ 775 w 1128"/>
                  <a:gd name="T17" fmla="*/ 339 h 1580"/>
                  <a:gd name="T18" fmla="*/ 832 w 1128"/>
                  <a:gd name="T19" fmla="*/ 332 h 1580"/>
                  <a:gd name="T20" fmla="*/ 888 w 1128"/>
                  <a:gd name="T21" fmla="*/ 368 h 1580"/>
                  <a:gd name="T22" fmla="*/ 1017 w 1128"/>
                  <a:gd name="T23" fmla="*/ 496 h 1580"/>
                  <a:gd name="T24" fmla="*/ 1115 w 1128"/>
                  <a:gd name="T25" fmla="*/ 530 h 1580"/>
                  <a:gd name="T26" fmla="*/ 1128 w 1128"/>
                  <a:gd name="T27" fmla="*/ 555 h 1580"/>
                  <a:gd name="T28" fmla="*/ 520 w 1128"/>
                  <a:gd name="T29" fmla="*/ 993 h 1580"/>
                  <a:gd name="T30" fmla="*/ 508 w 1128"/>
                  <a:gd name="T31" fmla="*/ 1177 h 1580"/>
                  <a:gd name="T32" fmla="*/ 373 w 1128"/>
                  <a:gd name="T33" fmla="*/ 1303 h 1580"/>
                  <a:gd name="T34" fmla="*/ 375 w 1128"/>
                  <a:gd name="T35" fmla="*/ 1337 h 1580"/>
                  <a:gd name="T36" fmla="*/ 422 w 1128"/>
                  <a:gd name="T37" fmla="*/ 1387 h 1580"/>
                  <a:gd name="T38" fmla="*/ 405 w 1128"/>
                  <a:gd name="T39" fmla="*/ 1405 h 1580"/>
                  <a:gd name="T40" fmla="*/ 408 w 1128"/>
                  <a:gd name="T41" fmla="*/ 1459 h 1580"/>
                  <a:gd name="T42" fmla="*/ 340 w 1128"/>
                  <a:gd name="T43" fmla="*/ 1580 h 1580"/>
                  <a:gd name="T44" fmla="*/ 211 w 1128"/>
                  <a:gd name="T45" fmla="*/ 1467 h 1580"/>
                  <a:gd name="T46" fmla="*/ 118 w 1128"/>
                  <a:gd name="T47" fmla="*/ 1436 h 1580"/>
                  <a:gd name="T48" fmla="*/ 20 w 1128"/>
                  <a:gd name="T49" fmla="*/ 1359 h 1580"/>
                  <a:gd name="T50" fmla="*/ 0 w 1128"/>
                  <a:gd name="T51" fmla="*/ 1305 h 1580"/>
                  <a:gd name="T52" fmla="*/ 1 w 1128"/>
                  <a:gd name="T53" fmla="*/ 1250 h 1580"/>
                  <a:gd name="T54" fmla="*/ 33 w 1128"/>
                  <a:gd name="T55" fmla="*/ 1213 h 1580"/>
                  <a:gd name="T56" fmla="*/ 47 w 1128"/>
                  <a:gd name="T57" fmla="*/ 1160 h 1580"/>
                  <a:gd name="T58" fmla="*/ 14 w 1128"/>
                  <a:gd name="T59" fmla="*/ 1119 h 1580"/>
                  <a:gd name="T60" fmla="*/ 34 w 1128"/>
                  <a:gd name="T61" fmla="*/ 864 h 1580"/>
                  <a:gd name="T62" fmla="*/ 61 w 1128"/>
                  <a:gd name="T63" fmla="*/ 841 h 1580"/>
                  <a:gd name="T64" fmla="*/ 90 w 1128"/>
                  <a:gd name="T65" fmla="*/ 802 h 1580"/>
                  <a:gd name="T66" fmla="*/ 86 w 1128"/>
                  <a:gd name="T67" fmla="*/ 764 h 1580"/>
                  <a:gd name="T68" fmla="*/ 45 w 1128"/>
                  <a:gd name="T69" fmla="*/ 613 h 1580"/>
                  <a:gd name="T70" fmla="*/ 83 w 1128"/>
                  <a:gd name="T71" fmla="*/ 537 h 1580"/>
                  <a:gd name="T72" fmla="*/ 100 w 1128"/>
                  <a:gd name="T73" fmla="*/ 285 h 1580"/>
                  <a:gd name="T74" fmla="*/ 198 w 1128"/>
                  <a:gd name="T75" fmla="*/ 0 h 15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28" h="1580">
                    <a:moveTo>
                      <a:pt x="198" y="0"/>
                    </a:moveTo>
                    <a:lnTo>
                      <a:pt x="288" y="55"/>
                    </a:lnTo>
                    <a:lnTo>
                      <a:pt x="401" y="78"/>
                    </a:lnTo>
                    <a:lnTo>
                      <a:pt x="483" y="122"/>
                    </a:lnTo>
                    <a:lnTo>
                      <a:pt x="521" y="162"/>
                    </a:lnTo>
                    <a:lnTo>
                      <a:pt x="578" y="176"/>
                    </a:lnTo>
                    <a:lnTo>
                      <a:pt x="642" y="257"/>
                    </a:lnTo>
                    <a:lnTo>
                      <a:pt x="684" y="256"/>
                    </a:lnTo>
                    <a:lnTo>
                      <a:pt x="775" y="339"/>
                    </a:lnTo>
                    <a:lnTo>
                      <a:pt x="832" y="332"/>
                    </a:lnTo>
                    <a:lnTo>
                      <a:pt x="888" y="368"/>
                    </a:lnTo>
                    <a:lnTo>
                      <a:pt x="1017" y="496"/>
                    </a:lnTo>
                    <a:lnTo>
                      <a:pt x="1115" y="530"/>
                    </a:lnTo>
                    <a:lnTo>
                      <a:pt x="1128" y="555"/>
                    </a:lnTo>
                    <a:lnTo>
                      <a:pt x="520" y="993"/>
                    </a:lnTo>
                    <a:lnTo>
                      <a:pt x="508" y="1177"/>
                    </a:lnTo>
                    <a:lnTo>
                      <a:pt x="373" y="1303"/>
                    </a:lnTo>
                    <a:lnTo>
                      <a:pt x="375" y="1337"/>
                    </a:lnTo>
                    <a:lnTo>
                      <a:pt x="422" y="1387"/>
                    </a:lnTo>
                    <a:lnTo>
                      <a:pt x="405" y="1405"/>
                    </a:lnTo>
                    <a:lnTo>
                      <a:pt x="408" y="1459"/>
                    </a:lnTo>
                    <a:lnTo>
                      <a:pt x="340" y="1580"/>
                    </a:lnTo>
                    <a:lnTo>
                      <a:pt x="211" y="1467"/>
                    </a:lnTo>
                    <a:lnTo>
                      <a:pt x="118" y="1436"/>
                    </a:lnTo>
                    <a:lnTo>
                      <a:pt x="20" y="1359"/>
                    </a:lnTo>
                    <a:lnTo>
                      <a:pt x="0" y="1305"/>
                    </a:lnTo>
                    <a:lnTo>
                      <a:pt x="1" y="1250"/>
                    </a:lnTo>
                    <a:lnTo>
                      <a:pt x="33" y="1213"/>
                    </a:lnTo>
                    <a:lnTo>
                      <a:pt x="47" y="1160"/>
                    </a:lnTo>
                    <a:lnTo>
                      <a:pt x="14" y="1119"/>
                    </a:lnTo>
                    <a:lnTo>
                      <a:pt x="34" y="864"/>
                    </a:lnTo>
                    <a:lnTo>
                      <a:pt x="61" y="841"/>
                    </a:lnTo>
                    <a:lnTo>
                      <a:pt x="90" y="802"/>
                    </a:lnTo>
                    <a:lnTo>
                      <a:pt x="86" y="764"/>
                    </a:lnTo>
                    <a:lnTo>
                      <a:pt x="45" y="613"/>
                    </a:lnTo>
                    <a:lnTo>
                      <a:pt x="83" y="537"/>
                    </a:lnTo>
                    <a:lnTo>
                      <a:pt x="100" y="285"/>
                    </a:lnTo>
                    <a:lnTo>
                      <a:pt x="198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52" name="Freeform 92"/>
              <p:cNvSpPr>
                <a:spLocks noChangeAspect="1"/>
              </p:cNvSpPr>
              <p:nvPr/>
            </p:nvSpPr>
            <p:spPr bwMode="auto">
              <a:xfrm>
                <a:off x="6789" y="-440"/>
                <a:ext cx="188" cy="263"/>
              </a:xfrm>
              <a:custGeom>
                <a:avLst/>
                <a:gdLst>
                  <a:gd name="T0" fmla="*/ 198 w 1128"/>
                  <a:gd name="T1" fmla="*/ 0 h 1580"/>
                  <a:gd name="T2" fmla="*/ 288 w 1128"/>
                  <a:gd name="T3" fmla="*/ 55 h 1580"/>
                  <a:gd name="T4" fmla="*/ 401 w 1128"/>
                  <a:gd name="T5" fmla="*/ 78 h 1580"/>
                  <a:gd name="T6" fmla="*/ 483 w 1128"/>
                  <a:gd name="T7" fmla="*/ 122 h 1580"/>
                  <a:gd name="T8" fmla="*/ 521 w 1128"/>
                  <a:gd name="T9" fmla="*/ 162 h 1580"/>
                  <a:gd name="T10" fmla="*/ 578 w 1128"/>
                  <a:gd name="T11" fmla="*/ 176 h 1580"/>
                  <a:gd name="T12" fmla="*/ 642 w 1128"/>
                  <a:gd name="T13" fmla="*/ 257 h 1580"/>
                  <a:gd name="T14" fmla="*/ 684 w 1128"/>
                  <a:gd name="T15" fmla="*/ 256 h 1580"/>
                  <a:gd name="T16" fmla="*/ 775 w 1128"/>
                  <a:gd name="T17" fmla="*/ 339 h 1580"/>
                  <a:gd name="T18" fmla="*/ 832 w 1128"/>
                  <a:gd name="T19" fmla="*/ 332 h 1580"/>
                  <a:gd name="T20" fmla="*/ 888 w 1128"/>
                  <a:gd name="T21" fmla="*/ 368 h 1580"/>
                  <a:gd name="T22" fmla="*/ 1017 w 1128"/>
                  <a:gd name="T23" fmla="*/ 496 h 1580"/>
                  <a:gd name="T24" fmla="*/ 1115 w 1128"/>
                  <a:gd name="T25" fmla="*/ 530 h 1580"/>
                  <a:gd name="T26" fmla="*/ 1128 w 1128"/>
                  <a:gd name="T27" fmla="*/ 555 h 1580"/>
                  <a:gd name="T28" fmla="*/ 520 w 1128"/>
                  <a:gd name="T29" fmla="*/ 993 h 1580"/>
                  <a:gd name="T30" fmla="*/ 508 w 1128"/>
                  <a:gd name="T31" fmla="*/ 1177 h 1580"/>
                  <a:gd name="T32" fmla="*/ 373 w 1128"/>
                  <a:gd name="T33" fmla="*/ 1303 h 1580"/>
                  <a:gd name="T34" fmla="*/ 375 w 1128"/>
                  <a:gd name="T35" fmla="*/ 1337 h 1580"/>
                  <a:gd name="T36" fmla="*/ 422 w 1128"/>
                  <a:gd name="T37" fmla="*/ 1387 h 1580"/>
                  <a:gd name="T38" fmla="*/ 405 w 1128"/>
                  <a:gd name="T39" fmla="*/ 1405 h 1580"/>
                  <a:gd name="T40" fmla="*/ 408 w 1128"/>
                  <a:gd name="T41" fmla="*/ 1459 h 1580"/>
                  <a:gd name="T42" fmla="*/ 340 w 1128"/>
                  <a:gd name="T43" fmla="*/ 1580 h 1580"/>
                  <a:gd name="T44" fmla="*/ 211 w 1128"/>
                  <a:gd name="T45" fmla="*/ 1467 h 1580"/>
                  <a:gd name="T46" fmla="*/ 118 w 1128"/>
                  <a:gd name="T47" fmla="*/ 1436 h 1580"/>
                  <a:gd name="T48" fmla="*/ 20 w 1128"/>
                  <a:gd name="T49" fmla="*/ 1359 h 1580"/>
                  <a:gd name="T50" fmla="*/ 0 w 1128"/>
                  <a:gd name="T51" fmla="*/ 1305 h 1580"/>
                  <a:gd name="T52" fmla="*/ 1 w 1128"/>
                  <a:gd name="T53" fmla="*/ 1250 h 1580"/>
                  <a:gd name="T54" fmla="*/ 33 w 1128"/>
                  <a:gd name="T55" fmla="*/ 1213 h 1580"/>
                  <a:gd name="T56" fmla="*/ 47 w 1128"/>
                  <a:gd name="T57" fmla="*/ 1160 h 1580"/>
                  <a:gd name="T58" fmla="*/ 14 w 1128"/>
                  <a:gd name="T59" fmla="*/ 1119 h 1580"/>
                  <a:gd name="T60" fmla="*/ 34 w 1128"/>
                  <a:gd name="T61" fmla="*/ 864 h 1580"/>
                  <a:gd name="T62" fmla="*/ 61 w 1128"/>
                  <a:gd name="T63" fmla="*/ 841 h 1580"/>
                  <a:gd name="T64" fmla="*/ 90 w 1128"/>
                  <a:gd name="T65" fmla="*/ 802 h 1580"/>
                  <a:gd name="T66" fmla="*/ 86 w 1128"/>
                  <a:gd name="T67" fmla="*/ 764 h 1580"/>
                  <a:gd name="T68" fmla="*/ 45 w 1128"/>
                  <a:gd name="T69" fmla="*/ 613 h 1580"/>
                  <a:gd name="T70" fmla="*/ 83 w 1128"/>
                  <a:gd name="T71" fmla="*/ 537 h 1580"/>
                  <a:gd name="T72" fmla="*/ 100 w 1128"/>
                  <a:gd name="T73" fmla="*/ 285 h 1580"/>
                  <a:gd name="T74" fmla="*/ 198 w 1128"/>
                  <a:gd name="T75" fmla="*/ 0 h 15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28" h="1580">
                    <a:moveTo>
                      <a:pt x="198" y="0"/>
                    </a:moveTo>
                    <a:lnTo>
                      <a:pt x="288" y="55"/>
                    </a:lnTo>
                    <a:lnTo>
                      <a:pt x="401" y="78"/>
                    </a:lnTo>
                    <a:lnTo>
                      <a:pt x="483" y="122"/>
                    </a:lnTo>
                    <a:lnTo>
                      <a:pt x="521" y="162"/>
                    </a:lnTo>
                    <a:lnTo>
                      <a:pt x="578" y="176"/>
                    </a:lnTo>
                    <a:lnTo>
                      <a:pt x="642" y="257"/>
                    </a:lnTo>
                    <a:lnTo>
                      <a:pt x="684" y="256"/>
                    </a:lnTo>
                    <a:lnTo>
                      <a:pt x="775" y="339"/>
                    </a:lnTo>
                    <a:lnTo>
                      <a:pt x="832" y="332"/>
                    </a:lnTo>
                    <a:lnTo>
                      <a:pt x="888" y="368"/>
                    </a:lnTo>
                    <a:lnTo>
                      <a:pt x="1017" y="496"/>
                    </a:lnTo>
                    <a:lnTo>
                      <a:pt x="1115" y="530"/>
                    </a:lnTo>
                    <a:lnTo>
                      <a:pt x="1128" y="555"/>
                    </a:lnTo>
                    <a:lnTo>
                      <a:pt x="520" y="993"/>
                    </a:lnTo>
                    <a:lnTo>
                      <a:pt x="508" y="1177"/>
                    </a:lnTo>
                    <a:lnTo>
                      <a:pt x="373" y="1303"/>
                    </a:lnTo>
                    <a:lnTo>
                      <a:pt x="375" y="1337"/>
                    </a:lnTo>
                    <a:lnTo>
                      <a:pt x="422" y="1387"/>
                    </a:lnTo>
                    <a:lnTo>
                      <a:pt x="405" y="1405"/>
                    </a:lnTo>
                    <a:lnTo>
                      <a:pt x="408" y="1459"/>
                    </a:lnTo>
                    <a:lnTo>
                      <a:pt x="340" y="1580"/>
                    </a:lnTo>
                    <a:lnTo>
                      <a:pt x="211" y="1467"/>
                    </a:lnTo>
                    <a:lnTo>
                      <a:pt x="118" y="1436"/>
                    </a:lnTo>
                    <a:lnTo>
                      <a:pt x="20" y="1359"/>
                    </a:lnTo>
                    <a:lnTo>
                      <a:pt x="0" y="1305"/>
                    </a:lnTo>
                    <a:lnTo>
                      <a:pt x="1" y="1250"/>
                    </a:lnTo>
                    <a:lnTo>
                      <a:pt x="33" y="1213"/>
                    </a:lnTo>
                    <a:lnTo>
                      <a:pt x="47" y="1160"/>
                    </a:lnTo>
                    <a:lnTo>
                      <a:pt x="14" y="1119"/>
                    </a:lnTo>
                    <a:lnTo>
                      <a:pt x="34" y="864"/>
                    </a:lnTo>
                    <a:lnTo>
                      <a:pt x="61" y="841"/>
                    </a:lnTo>
                    <a:lnTo>
                      <a:pt x="90" y="802"/>
                    </a:lnTo>
                    <a:lnTo>
                      <a:pt x="86" y="764"/>
                    </a:lnTo>
                    <a:lnTo>
                      <a:pt x="45" y="613"/>
                    </a:lnTo>
                    <a:lnTo>
                      <a:pt x="83" y="537"/>
                    </a:lnTo>
                    <a:lnTo>
                      <a:pt x="100" y="285"/>
                    </a:lnTo>
                    <a:lnTo>
                      <a:pt x="198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53" name="Freeform 93"/>
              <p:cNvSpPr>
                <a:spLocks noChangeAspect="1"/>
              </p:cNvSpPr>
              <p:nvPr/>
            </p:nvSpPr>
            <p:spPr bwMode="auto">
              <a:xfrm>
                <a:off x="7334" y="-97"/>
                <a:ext cx="152" cy="92"/>
              </a:xfrm>
              <a:custGeom>
                <a:avLst/>
                <a:gdLst>
                  <a:gd name="T0" fmla="*/ 343 w 918"/>
                  <a:gd name="T1" fmla="*/ 33 h 552"/>
                  <a:gd name="T2" fmla="*/ 354 w 918"/>
                  <a:gd name="T3" fmla="*/ 45 h 552"/>
                  <a:gd name="T4" fmla="*/ 474 w 918"/>
                  <a:gd name="T5" fmla="*/ 58 h 552"/>
                  <a:gd name="T6" fmla="*/ 531 w 918"/>
                  <a:gd name="T7" fmla="*/ 5 h 552"/>
                  <a:gd name="T8" fmla="*/ 679 w 918"/>
                  <a:gd name="T9" fmla="*/ 0 h 552"/>
                  <a:gd name="T10" fmla="*/ 856 w 918"/>
                  <a:gd name="T11" fmla="*/ 160 h 552"/>
                  <a:gd name="T12" fmla="*/ 918 w 918"/>
                  <a:gd name="T13" fmla="*/ 262 h 552"/>
                  <a:gd name="T14" fmla="*/ 854 w 918"/>
                  <a:gd name="T15" fmla="*/ 387 h 552"/>
                  <a:gd name="T16" fmla="*/ 776 w 918"/>
                  <a:gd name="T17" fmla="*/ 442 h 552"/>
                  <a:gd name="T18" fmla="*/ 801 w 918"/>
                  <a:gd name="T19" fmla="*/ 522 h 552"/>
                  <a:gd name="T20" fmla="*/ 755 w 918"/>
                  <a:gd name="T21" fmla="*/ 552 h 552"/>
                  <a:gd name="T22" fmla="*/ 617 w 918"/>
                  <a:gd name="T23" fmla="*/ 435 h 552"/>
                  <a:gd name="T24" fmla="*/ 0 w 918"/>
                  <a:gd name="T25" fmla="*/ 428 h 552"/>
                  <a:gd name="T26" fmla="*/ 93 w 918"/>
                  <a:gd name="T27" fmla="*/ 333 h 552"/>
                  <a:gd name="T28" fmla="*/ 130 w 918"/>
                  <a:gd name="T29" fmla="*/ 347 h 552"/>
                  <a:gd name="T30" fmla="*/ 173 w 918"/>
                  <a:gd name="T31" fmla="*/ 349 h 552"/>
                  <a:gd name="T32" fmla="*/ 187 w 918"/>
                  <a:gd name="T33" fmla="*/ 310 h 552"/>
                  <a:gd name="T34" fmla="*/ 161 w 918"/>
                  <a:gd name="T35" fmla="*/ 155 h 552"/>
                  <a:gd name="T36" fmla="*/ 224 w 918"/>
                  <a:gd name="T37" fmla="*/ 152 h 552"/>
                  <a:gd name="T38" fmla="*/ 223 w 918"/>
                  <a:gd name="T39" fmla="*/ 98 h 552"/>
                  <a:gd name="T40" fmla="*/ 343 w 918"/>
                  <a:gd name="T41" fmla="*/ 33 h 5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918" h="552">
                    <a:moveTo>
                      <a:pt x="343" y="33"/>
                    </a:moveTo>
                    <a:lnTo>
                      <a:pt x="354" y="45"/>
                    </a:lnTo>
                    <a:lnTo>
                      <a:pt x="474" y="58"/>
                    </a:lnTo>
                    <a:lnTo>
                      <a:pt x="531" y="5"/>
                    </a:lnTo>
                    <a:lnTo>
                      <a:pt x="679" y="0"/>
                    </a:lnTo>
                    <a:lnTo>
                      <a:pt x="856" y="160"/>
                    </a:lnTo>
                    <a:lnTo>
                      <a:pt x="918" y="262"/>
                    </a:lnTo>
                    <a:lnTo>
                      <a:pt x="854" y="387"/>
                    </a:lnTo>
                    <a:lnTo>
                      <a:pt x="776" y="442"/>
                    </a:lnTo>
                    <a:lnTo>
                      <a:pt x="801" y="522"/>
                    </a:lnTo>
                    <a:lnTo>
                      <a:pt x="755" y="552"/>
                    </a:lnTo>
                    <a:lnTo>
                      <a:pt x="617" y="435"/>
                    </a:lnTo>
                    <a:lnTo>
                      <a:pt x="0" y="428"/>
                    </a:lnTo>
                    <a:lnTo>
                      <a:pt x="93" y="333"/>
                    </a:lnTo>
                    <a:lnTo>
                      <a:pt x="130" y="347"/>
                    </a:lnTo>
                    <a:lnTo>
                      <a:pt x="173" y="349"/>
                    </a:lnTo>
                    <a:lnTo>
                      <a:pt x="187" y="310"/>
                    </a:lnTo>
                    <a:lnTo>
                      <a:pt x="161" y="155"/>
                    </a:lnTo>
                    <a:lnTo>
                      <a:pt x="224" y="152"/>
                    </a:lnTo>
                    <a:lnTo>
                      <a:pt x="223" y="98"/>
                    </a:lnTo>
                    <a:lnTo>
                      <a:pt x="343" y="3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54" name="Freeform 94"/>
              <p:cNvSpPr>
                <a:spLocks noChangeAspect="1"/>
              </p:cNvSpPr>
              <p:nvPr/>
            </p:nvSpPr>
            <p:spPr bwMode="auto">
              <a:xfrm>
                <a:off x="7334" y="-97"/>
                <a:ext cx="152" cy="92"/>
              </a:xfrm>
              <a:custGeom>
                <a:avLst/>
                <a:gdLst>
                  <a:gd name="T0" fmla="*/ 343 w 918"/>
                  <a:gd name="T1" fmla="*/ 33 h 552"/>
                  <a:gd name="T2" fmla="*/ 354 w 918"/>
                  <a:gd name="T3" fmla="*/ 45 h 552"/>
                  <a:gd name="T4" fmla="*/ 474 w 918"/>
                  <a:gd name="T5" fmla="*/ 58 h 552"/>
                  <a:gd name="T6" fmla="*/ 531 w 918"/>
                  <a:gd name="T7" fmla="*/ 5 h 552"/>
                  <a:gd name="T8" fmla="*/ 679 w 918"/>
                  <a:gd name="T9" fmla="*/ 0 h 552"/>
                  <a:gd name="T10" fmla="*/ 856 w 918"/>
                  <a:gd name="T11" fmla="*/ 160 h 552"/>
                  <a:gd name="T12" fmla="*/ 918 w 918"/>
                  <a:gd name="T13" fmla="*/ 262 h 552"/>
                  <a:gd name="T14" fmla="*/ 854 w 918"/>
                  <a:gd name="T15" fmla="*/ 387 h 552"/>
                  <a:gd name="T16" fmla="*/ 776 w 918"/>
                  <a:gd name="T17" fmla="*/ 442 h 552"/>
                  <a:gd name="T18" fmla="*/ 801 w 918"/>
                  <a:gd name="T19" fmla="*/ 522 h 552"/>
                  <a:gd name="T20" fmla="*/ 755 w 918"/>
                  <a:gd name="T21" fmla="*/ 552 h 552"/>
                  <a:gd name="T22" fmla="*/ 617 w 918"/>
                  <a:gd name="T23" fmla="*/ 435 h 552"/>
                  <a:gd name="T24" fmla="*/ 0 w 918"/>
                  <a:gd name="T25" fmla="*/ 428 h 552"/>
                  <a:gd name="T26" fmla="*/ 93 w 918"/>
                  <a:gd name="T27" fmla="*/ 333 h 552"/>
                  <a:gd name="T28" fmla="*/ 130 w 918"/>
                  <a:gd name="T29" fmla="*/ 347 h 552"/>
                  <a:gd name="T30" fmla="*/ 173 w 918"/>
                  <a:gd name="T31" fmla="*/ 349 h 552"/>
                  <a:gd name="T32" fmla="*/ 187 w 918"/>
                  <a:gd name="T33" fmla="*/ 310 h 552"/>
                  <a:gd name="T34" fmla="*/ 161 w 918"/>
                  <a:gd name="T35" fmla="*/ 155 h 552"/>
                  <a:gd name="T36" fmla="*/ 224 w 918"/>
                  <a:gd name="T37" fmla="*/ 152 h 552"/>
                  <a:gd name="T38" fmla="*/ 223 w 918"/>
                  <a:gd name="T39" fmla="*/ 98 h 552"/>
                  <a:gd name="T40" fmla="*/ 343 w 918"/>
                  <a:gd name="T41" fmla="*/ 33 h 5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918" h="552">
                    <a:moveTo>
                      <a:pt x="343" y="33"/>
                    </a:moveTo>
                    <a:lnTo>
                      <a:pt x="354" y="45"/>
                    </a:lnTo>
                    <a:lnTo>
                      <a:pt x="474" y="58"/>
                    </a:lnTo>
                    <a:lnTo>
                      <a:pt x="531" y="5"/>
                    </a:lnTo>
                    <a:lnTo>
                      <a:pt x="679" y="0"/>
                    </a:lnTo>
                    <a:lnTo>
                      <a:pt x="856" y="160"/>
                    </a:lnTo>
                    <a:lnTo>
                      <a:pt x="918" y="262"/>
                    </a:lnTo>
                    <a:lnTo>
                      <a:pt x="854" y="387"/>
                    </a:lnTo>
                    <a:lnTo>
                      <a:pt x="776" y="442"/>
                    </a:lnTo>
                    <a:lnTo>
                      <a:pt x="801" y="522"/>
                    </a:lnTo>
                    <a:lnTo>
                      <a:pt x="755" y="552"/>
                    </a:lnTo>
                    <a:lnTo>
                      <a:pt x="617" y="435"/>
                    </a:lnTo>
                    <a:lnTo>
                      <a:pt x="0" y="428"/>
                    </a:lnTo>
                    <a:lnTo>
                      <a:pt x="93" y="333"/>
                    </a:lnTo>
                    <a:lnTo>
                      <a:pt x="130" y="347"/>
                    </a:lnTo>
                    <a:lnTo>
                      <a:pt x="173" y="349"/>
                    </a:lnTo>
                    <a:lnTo>
                      <a:pt x="187" y="310"/>
                    </a:lnTo>
                    <a:lnTo>
                      <a:pt x="161" y="155"/>
                    </a:lnTo>
                    <a:lnTo>
                      <a:pt x="224" y="152"/>
                    </a:lnTo>
                    <a:lnTo>
                      <a:pt x="223" y="98"/>
                    </a:lnTo>
                    <a:lnTo>
                      <a:pt x="343" y="3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55" name="Freeform 95"/>
              <p:cNvSpPr>
                <a:spLocks noChangeAspect="1"/>
              </p:cNvSpPr>
              <p:nvPr/>
            </p:nvSpPr>
            <p:spPr bwMode="auto">
              <a:xfrm>
                <a:off x="7258" y="-146"/>
                <a:ext cx="133" cy="120"/>
              </a:xfrm>
              <a:custGeom>
                <a:avLst/>
                <a:gdLst>
                  <a:gd name="T0" fmla="*/ 459 w 799"/>
                  <a:gd name="T1" fmla="*/ 0 h 721"/>
                  <a:gd name="T2" fmla="*/ 527 w 799"/>
                  <a:gd name="T3" fmla="*/ 95 h 721"/>
                  <a:gd name="T4" fmla="*/ 636 w 799"/>
                  <a:gd name="T5" fmla="*/ 95 h 721"/>
                  <a:gd name="T6" fmla="*/ 665 w 799"/>
                  <a:gd name="T7" fmla="*/ 119 h 721"/>
                  <a:gd name="T8" fmla="*/ 681 w 799"/>
                  <a:gd name="T9" fmla="*/ 164 h 721"/>
                  <a:gd name="T10" fmla="*/ 799 w 799"/>
                  <a:gd name="T11" fmla="*/ 326 h 721"/>
                  <a:gd name="T12" fmla="*/ 678 w 799"/>
                  <a:gd name="T13" fmla="*/ 390 h 721"/>
                  <a:gd name="T14" fmla="*/ 681 w 799"/>
                  <a:gd name="T15" fmla="*/ 445 h 721"/>
                  <a:gd name="T16" fmla="*/ 616 w 799"/>
                  <a:gd name="T17" fmla="*/ 451 h 721"/>
                  <a:gd name="T18" fmla="*/ 642 w 799"/>
                  <a:gd name="T19" fmla="*/ 602 h 721"/>
                  <a:gd name="T20" fmla="*/ 628 w 799"/>
                  <a:gd name="T21" fmla="*/ 642 h 721"/>
                  <a:gd name="T22" fmla="*/ 588 w 799"/>
                  <a:gd name="T23" fmla="*/ 642 h 721"/>
                  <a:gd name="T24" fmla="*/ 548 w 799"/>
                  <a:gd name="T25" fmla="*/ 626 h 721"/>
                  <a:gd name="T26" fmla="*/ 455 w 799"/>
                  <a:gd name="T27" fmla="*/ 721 h 721"/>
                  <a:gd name="T28" fmla="*/ 0 w 799"/>
                  <a:gd name="T29" fmla="*/ 721 h 721"/>
                  <a:gd name="T30" fmla="*/ 2 w 799"/>
                  <a:gd name="T31" fmla="*/ 691 h 721"/>
                  <a:gd name="T32" fmla="*/ 97 w 799"/>
                  <a:gd name="T33" fmla="*/ 662 h 721"/>
                  <a:gd name="T34" fmla="*/ 134 w 799"/>
                  <a:gd name="T35" fmla="*/ 521 h 721"/>
                  <a:gd name="T36" fmla="*/ 121 w 799"/>
                  <a:gd name="T37" fmla="*/ 460 h 721"/>
                  <a:gd name="T38" fmla="*/ 128 w 799"/>
                  <a:gd name="T39" fmla="*/ 387 h 721"/>
                  <a:gd name="T40" fmla="*/ 162 w 799"/>
                  <a:gd name="T41" fmla="*/ 326 h 721"/>
                  <a:gd name="T42" fmla="*/ 97 w 799"/>
                  <a:gd name="T43" fmla="*/ 237 h 721"/>
                  <a:gd name="T44" fmla="*/ 138 w 799"/>
                  <a:gd name="T45" fmla="*/ 160 h 721"/>
                  <a:gd name="T46" fmla="*/ 263 w 799"/>
                  <a:gd name="T47" fmla="*/ 103 h 721"/>
                  <a:gd name="T48" fmla="*/ 283 w 799"/>
                  <a:gd name="T49" fmla="*/ 123 h 721"/>
                  <a:gd name="T50" fmla="*/ 311 w 799"/>
                  <a:gd name="T51" fmla="*/ 128 h 721"/>
                  <a:gd name="T52" fmla="*/ 345 w 799"/>
                  <a:gd name="T53" fmla="*/ 79 h 721"/>
                  <a:gd name="T54" fmla="*/ 402 w 799"/>
                  <a:gd name="T55" fmla="*/ 75 h 721"/>
                  <a:gd name="T56" fmla="*/ 459 w 799"/>
                  <a:gd name="T57" fmla="*/ 0 h 7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799" h="721">
                    <a:moveTo>
                      <a:pt x="459" y="0"/>
                    </a:moveTo>
                    <a:lnTo>
                      <a:pt x="527" y="95"/>
                    </a:lnTo>
                    <a:lnTo>
                      <a:pt x="636" y="95"/>
                    </a:lnTo>
                    <a:lnTo>
                      <a:pt x="665" y="119"/>
                    </a:lnTo>
                    <a:lnTo>
                      <a:pt x="681" y="164"/>
                    </a:lnTo>
                    <a:lnTo>
                      <a:pt x="799" y="326"/>
                    </a:lnTo>
                    <a:lnTo>
                      <a:pt x="678" y="390"/>
                    </a:lnTo>
                    <a:lnTo>
                      <a:pt x="681" y="445"/>
                    </a:lnTo>
                    <a:lnTo>
                      <a:pt x="616" y="451"/>
                    </a:lnTo>
                    <a:lnTo>
                      <a:pt x="642" y="602"/>
                    </a:lnTo>
                    <a:lnTo>
                      <a:pt x="628" y="642"/>
                    </a:lnTo>
                    <a:lnTo>
                      <a:pt x="588" y="642"/>
                    </a:lnTo>
                    <a:lnTo>
                      <a:pt x="548" y="626"/>
                    </a:lnTo>
                    <a:lnTo>
                      <a:pt x="455" y="721"/>
                    </a:lnTo>
                    <a:lnTo>
                      <a:pt x="0" y="721"/>
                    </a:lnTo>
                    <a:lnTo>
                      <a:pt x="2" y="691"/>
                    </a:lnTo>
                    <a:lnTo>
                      <a:pt x="97" y="662"/>
                    </a:lnTo>
                    <a:lnTo>
                      <a:pt x="134" y="521"/>
                    </a:lnTo>
                    <a:lnTo>
                      <a:pt x="121" y="460"/>
                    </a:lnTo>
                    <a:lnTo>
                      <a:pt x="128" y="387"/>
                    </a:lnTo>
                    <a:lnTo>
                      <a:pt x="162" y="326"/>
                    </a:lnTo>
                    <a:lnTo>
                      <a:pt x="97" y="237"/>
                    </a:lnTo>
                    <a:lnTo>
                      <a:pt x="138" y="160"/>
                    </a:lnTo>
                    <a:lnTo>
                      <a:pt x="263" y="103"/>
                    </a:lnTo>
                    <a:lnTo>
                      <a:pt x="283" y="123"/>
                    </a:lnTo>
                    <a:lnTo>
                      <a:pt x="311" y="128"/>
                    </a:lnTo>
                    <a:lnTo>
                      <a:pt x="345" y="79"/>
                    </a:lnTo>
                    <a:lnTo>
                      <a:pt x="402" y="75"/>
                    </a:lnTo>
                    <a:lnTo>
                      <a:pt x="459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56" name="Freeform 96"/>
              <p:cNvSpPr>
                <a:spLocks noChangeAspect="1"/>
              </p:cNvSpPr>
              <p:nvPr/>
            </p:nvSpPr>
            <p:spPr bwMode="auto">
              <a:xfrm>
                <a:off x="7258" y="-146"/>
                <a:ext cx="133" cy="120"/>
              </a:xfrm>
              <a:custGeom>
                <a:avLst/>
                <a:gdLst>
                  <a:gd name="T0" fmla="*/ 459 w 799"/>
                  <a:gd name="T1" fmla="*/ 0 h 721"/>
                  <a:gd name="T2" fmla="*/ 527 w 799"/>
                  <a:gd name="T3" fmla="*/ 95 h 721"/>
                  <a:gd name="T4" fmla="*/ 636 w 799"/>
                  <a:gd name="T5" fmla="*/ 95 h 721"/>
                  <a:gd name="T6" fmla="*/ 665 w 799"/>
                  <a:gd name="T7" fmla="*/ 119 h 721"/>
                  <a:gd name="T8" fmla="*/ 681 w 799"/>
                  <a:gd name="T9" fmla="*/ 164 h 721"/>
                  <a:gd name="T10" fmla="*/ 799 w 799"/>
                  <a:gd name="T11" fmla="*/ 326 h 721"/>
                  <a:gd name="T12" fmla="*/ 678 w 799"/>
                  <a:gd name="T13" fmla="*/ 390 h 721"/>
                  <a:gd name="T14" fmla="*/ 681 w 799"/>
                  <a:gd name="T15" fmla="*/ 445 h 721"/>
                  <a:gd name="T16" fmla="*/ 616 w 799"/>
                  <a:gd name="T17" fmla="*/ 451 h 721"/>
                  <a:gd name="T18" fmla="*/ 642 w 799"/>
                  <a:gd name="T19" fmla="*/ 602 h 721"/>
                  <a:gd name="T20" fmla="*/ 628 w 799"/>
                  <a:gd name="T21" fmla="*/ 642 h 721"/>
                  <a:gd name="T22" fmla="*/ 588 w 799"/>
                  <a:gd name="T23" fmla="*/ 642 h 721"/>
                  <a:gd name="T24" fmla="*/ 548 w 799"/>
                  <a:gd name="T25" fmla="*/ 626 h 721"/>
                  <a:gd name="T26" fmla="*/ 455 w 799"/>
                  <a:gd name="T27" fmla="*/ 721 h 721"/>
                  <a:gd name="T28" fmla="*/ 0 w 799"/>
                  <a:gd name="T29" fmla="*/ 721 h 721"/>
                  <a:gd name="T30" fmla="*/ 2 w 799"/>
                  <a:gd name="T31" fmla="*/ 691 h 721"/>
                  <a:gd name="T32" fmla="*/ 97 w 799"/>
                  <a:gd name="T33" fmla="*/ 662 h 721"/>
                  <a:gd name="T34" fmla="*/ 134 w 799"/>
                  <a:gd name="T35" fmla="*/ 521 h 721"/>
                  <a:gd name="T36" fmla="*/ 121 w 799"/>
                  <a:gd name="T37" fmla="*/ 460 h 721"/>
                  <a:gd name="T38" fmla="*/ 128 w 799"/>
                  <a:gd name="T39" fmla="*/ 387 h 721"/>
                  <a:gd name="T40" fmla="*/ 162 w 799"/>
                  <a:gd name="T41" fmla="*/ 326 h 721"/>
                  <a:gd name="T42" fmla="*/ 97 w 799"/>
                  <a:gd name="T43" fmla="*/ 237 h 721"/>
                  <a:gd name="T44" fmla="*/ 138 w 799"/>
                  <a:gd name="T45" fmla="*/ 160 h 721"/>
                  <a:gd name="T46" fmla="*/ 263 w 799"/>
                  <a:gd name="T47" fmla="*/ 103 h 721"/>
                  <a:gd name="T48" fmla="*/ 283 w 799"/>
                  <a:gd name="T49" fmla="*/ 123 h 721"/>
                  <a:gd name="T50" fmla="*/ 311 w 799"/>
                  <a:gd name="T51" fmla="*/ 128 h 721"/>
                  <a:gd name="T52" fmla="*/ 345 w 799"/>
                  <a:gd name="T53" fmla="*/ 79 h 721"/>
                  <a:gd name="T54" fmla="*/ 402 w 799"/>
                  <a:gd name="T55" fmla="*/ 75 h 721"/>
                  <a:gd name="T56" fmla="*/ 459 w 799"/>
                  <a:gd name="T57" fmla="*/ 0 h 7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799" h="721">
                    <a:moveTo>
                      <a:pt x="459" y="0"/>
                    </a:moveTo>
                    <a:lnTo>
                      <a:pt x="527" y="95"/>
                    </a:lnTo>
                    <a:lnTo>
                      <a:pt x="636" y="95"/>
                    </a:lnTo>
                    <a:lnTo>
                      <a:pt x="665" y="119"/>
                    </a:lnTo>
                    <a:lnTo>
                      <a:pt x="681" y="164"/>
                    </a:lnTo>
                    <a:lnTo>
                      <a:pt x="799" y="326"/>
                    </a:lnTo>
                    <a:lnTo>
                      <a:pt x="678" y="390"/>
                    </a:lnTo>
                    <a:lnTo>
                      <a:pt x="681" y="445"/>
                    </a:lnTo>
                    <a:lnTo>
                      <a:pt x="616" y="451"/>
                    </a:lnTo>
                    <a:lnTo>
                      <a:pt x="642" y="602"/>
                    </a:lnTo>
                    <a:lnTo>
                      <a:pt x="628" y="642"/>
                    </a:lnTo>
                    <a:lnTo>
                      <a:pt x="588" y="642"/>
                    </a:lnTo>
                    <a:lnTo>
                      <a:pt x="548" y="626"/>
                    </a:lnTo>
                    <a:lnTo>
                      <a:pt x="455" y="721"/>
                    </a:lnTo>
                    <a:lnTo>
                      <a:pt x="0" y="721"/>
                    </a:lnTo>
                    <a:lnTo>
                      <a:pt x="2" y="691"/>
                    </a:lnTo>
                    <a:lnTo>
                      <a:pt x="97" y="662"/>
                    </a:lnTo>
                    <a:lnTo>
                      <a:pt x="134" y="521"/>
                    </a:lnTo>
                    <a:lnTo>
                      <a:pt x="121" y="460"/>
                    </a:lnTo>
                    <a:lnTo>
                      <a:pt x="128" y="387"/>
                    </a:lnTo>
                    <a:lnTo>
                      <a:pt x="162" y="326"/>
                    </a:lnTo>
                    <a:lnTo>
                      <a:pt x="97" y="237"/>
                    </a:lnTo>
                    <a:lnTo>
                      <a:pt x="138" y="160"/>
                    </a:lnTo>
                    <a:lnTo>
                      <a:pt x="263" y="103"/>
                    </a:lnTo>
                    <a:lnTo>
                      <a:pt x="283" y="123"/>
                    </a:lnTo>
                    <a:lnTo>
                      <a:pt x="311" y="128"/>
                    </a:lnTo>
                    <a:lnTo>
                      <a:pt x="345" y="79"/>
                    </a:lnTo>
                    <a:lnTo>
                      <a:pt x="402" y="75"/>
                    </a:lnTo>
                    <a:lnTo>
                      <a:pt x="459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57" name="Freeform 97"/>
              <p:cNvSpPr>
                <a:spLocks noChangeAspect="1"/>
              </p:cNvSpPr>
              <p:nvPr/>
            </p:nvSpPr>
            <p:spPr bwMode="auto">
              <a:xfrm>
                <a:off x="7101" y="-243"/>
                <a:ext cx="234" cy="259"/>
              </a:xfrm>
              <a:custGeom>
                <a:avLst/>
                <a:gdLst>
                  <a:gd name="T0" fmla="*/ 497 w 1401"/>
                  <a:gd name="T1" fmla="*/ 37 h 1556"/>
                  <a:gd name="T2" fmla="*/ 574 w 1401"/>
                  <a:gd name="T3" fmla="*/ 36 h 1556"/>
                  <a:gd name="T4" fmla="*/ 623 w 1401"/>
                  <a:gd name="T5" fmla="*/ 0 h 1556"/>
                  <a:gd name="T6" fmla="*/ 697 w 1401"/>
                  <a:gd name="T7" fmla="*/ 13 h 1556"/>
                  <a:gd name="T8" fmla="*/ 776 w 1401"/>
                  <a:gd name="T9" fmla="*/ 117 h 1556"/>
                  <a:gd name="T10" fmla="*/ 874 w 1401"/>
                  <a:gd name="T11" fmla="*/ 138 h 1556"/>
                  <a:gd name="T12" fmla="*/ 894 w 1401"/>
                  <a:gd name="T13" fmla="*/ 178 h 1556"/>
                  <a:gd name="T14" fmla="*/ 964 w 1401"/>
                  <a:gd name="T15" fmla="*/ 203 h 1556"/>
                  <a:gd name="T16" fmla="*/ 1044 w 1401"/>
                  <a:gd name="T17" fmla="*/ 186 h 1556"/>
                  <a:gd name="T18" fmla="*/ 1107 w 1401"/>
                  <a:gd name="T19" fmla="*/ 247 h 1556"/>
                  <a:gd name="T20" fmla="*/ 1159 w 1401"/>
                  <a:gd name="T21" fmla="*/ 271 h 1556"/>
                  <a:gd name="T22" fmla="*/ 1236 w 1401"/>
                  <a:gd name="T23" fmla="*/ 360 h 1556"/>
                  <a:gd name="T24" fmla="*/ 1401 w 1401"/>
                  <a:gd name="T25" fmla="*/ 581 h 1556"/>
                  <a:gd name="T26" fmla="*/ 1342 w 1401"/>
                  <a:gd name="T27" fmla="*/ 655 h 1556"/>
                  <a:gd name="T28" fmla="*/ 1285 w 1401"/>
                  <a:gd name="T29" fmla="*/ 662 h 1556"/>
                  <a:gd name="T30" fmla="*/ 1249 w 1401"/>
                  <a:gd name="T31" fmla="*/ 708 h 1556"/>
                  <a:gd name="T32" fmla="*/ 1224 w 1401"/>
                  <a:gd name="T33" fmla="*/ 705 h 1556"/>
                  <a:gd name="T34" fmla="*/ 1203 w 1401"/>
                  <a:gd name="T35" fmla="*/ 683 h 1556"/>
                  <a:gd name="T36" fmla="*/ 1151 w 1401"/>
                  <a:gd name="T37" fmla="*/ 710 h 1556"/>
                  <a:gd name="T38" fmla="*/ 1081 w 1401"/>
                  <a:gd name="T39" fmla="*/ 739 h 1556"/>
                  <a:gd name="T40" fmla="*/ 1037 w 1401"/>
                  <a:gd name="T41" fmla="*/ 817 h 1556"/>
                  <a:gd name="T42" fmla="*/ 1101 w 1401"/>
                  <a:gd name="T43" fmla="*/ 905 h 1556"/>
                  <a:gd name="T44" fmla="*/ 1068 w 1401"/>
                  <a:gd name="T45" fmla="*/ 967 h 1556"/>
                  <a:gd name="T46" fmla="*/ 1061 w 1401"/>
                  <a:gd name="T47" fmla="*/ 1036 h 1556"/>
                  <a:gd name="T48" fmla="*/ 1074 w 1401"/>
                  <a:gd name="T49" fmla="*/ 1100 h 1556"/>
                  <a:gd name="T50" fmla="*/ 1036 w 1401"/>
                  <a:gd name="T51" fmla="*/ 1242 h 1556"/>
                  <a:gd name="T52" fmla="*/ 942 w 1401"/>
                  <a:gd name="T53" fmla="*/ 1271 h 1556"/>
                  <a:gd name="T54" fmla="*/ 939 w 1401"/>
                  <a:gd name="T55" fmla="*/ 1332 h 1556"/>
                  <a:gd name="T56" fmla="*/ 892 w 1401"/>
                  <a:gd name="T57" fmla="*/ 1382 h 1556"/>
                  <a:gd name="T58" fmla="*/ 842 w 1401"/>
                  <a:gd name="T59" fmla="*/ 1381 h 1556"/>
                  <a:gd name="T60" fmla="*/ 837 w 1401"/>
                  <a:gd name="T61" fmla="*/ 1556 h 1556"/>
                  <a:gd name="T62" fmla="*/ 581 w 1401"/>
                  <a:gd name="T63" fmla="*/ 1553 h 1556"/>
                  <a:gd name="T64" fmla="*/ 635 w 1401"/>
                  <a:gd name="T65" fmla="*/ 1462 h 1556"/>
                  <a:gd name="T66" fmla="*/ 745 w 1401"/>
                  <a:gd name="T67" fmla="*/ 1337 h 1556"/>
                  <a:gd name="T68" fmla="*/ 747 w 1401"/>
                  <a:gd name="T69" fmla="*/ 1255 h 1556"/>
                  <a:gd name="T70" fmla="*/ 392 w 1401"/>
                  <a:gd name="T71" fmla="*/ 1005 h 1556"/>
                  <a:gd name="T72" fmla="*/ 379 w 1401"/>
                  <a:gd name="T73" fmla="*/ 968 h 1556"/>
                  <a:gd name="T74" fmla="*/ 245 w 1401"/>
                  <a:gd name="T75" fmla="*/ 877 h 1556"/>
                  <a:gd name="T76" fmla="*/ 217 w 1401"/>
                  <a:gd name="T77" fmla="*/ 878 h 1556"/>
                  <a:gd name="T78" fmla="*/ 175 w 1401"/>
                  <a:gd name="T79" fmla="*/ 872 h 1556"/>
                  <a:gd name="T80" fmla="*/ 111 w 1401"/>
                  <a:gd name="T81" fmla="*/ 770 h 1556"/>
                  <a:gd name="T82" fmla="*/ 110 w 1401"/>
                  <a:gd name="T83" fmla="*/ 722 h 1556"/>
                  <a:gd name="T84" fmla="*/ 75 w 1401"/>
                  <a:gd name="T85" fmla="*/ 695 h 1556"/>
                  <a:gd name="T86" fmla="*/ 70 w 1401"/>
                  <a:gd name="T87" fmla="*/ 577 h 1556"/>
                  <a:gd name="T88" fmla="*/ 32 w 1401"/>
                  <a:gd name="T89" fmla="*/ 560 h 1556"/>
                  <a:gd name="T90" fmla="*/ 58 w 1401"/>
                  <a:gd name="T91" fmla="*/ 488 h 1556"/>
                  <a:gd name="T92" fmla="*/ 0 w 1401"/>
                  <a:gd name="T93" fmla="*/ 413 h 1556"/>
                  <a:gd name="T94" fmla="*/ 12 w 1401"/>
                  <a:gd name="T95" fmla="*/ 336 h 1556"/>
                  <a:gd name="T96" fmla="*/ 64 w 1401"/>
                  <a:gd name="T97" fmla="*/ 271 h 1556"/>
                  <a:gd name="T98" fmla="*/ 42 w 1401"/>
                  <a:gd name="T99" fmla="*/ 121 h 1556"/>
                  <a:gd name="T100" fmla="*/ 192 w 1401"/>
                  <a:gd name="T101" fmla="*/ 101 h 1556"/>
                  <a:gd name="T102" fmla="*/ 233 w 1401"/>
                  <a:gd name="T103" fmla="*/ 146 h 1556"/>
                  <a:gd name="T104" fmla="*/ 436 w 1401"/>
                  <a:gd name="T105" fmla="*/ 121 h 1556"/>
                  <a:gd name="T106" fmla="*/ 454 w 1401"/>
                  <a:gd name="T107" fmla="*/ 66 h 1556"/>
                  <a:gd name="T108" fmla="*/ 497 w 1401"/>
                  <a:gd name="T109" fmla="*/ 37 h 15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01" h="1556">
                    <a:moveTo>
                      <a:pt x="497" y="37"/>
                    </a:moveTo>
                    <a:lnTo>
                      <a:pt x="574" y="36"/>
                    </a:lnTo>
                    <a:lnTo>
                      <a:pt x="623" y="0"/>
                    </a:lnTo>
                    <a:lnTo>
                      <a:pt x="697" y="13"/>
                    </a:lnTo>
                    <a:lnTo>
                      <a:pt x="776" y="117"/>
                    </a:lnTo>
                    <a:lnTo>
                      <a:pt x="874" y="138"/>
                    </a:lnTo>
                    <a:lnTo>
                      <a:pt x="894" y="178"/>
                    </a:lnTo>
                    <a:lnTo>
                      <a:pt x="964" y="203"/>
                    </a:lnTo>
                    <a:lnTo>
                      <a:pt x="1044" y="186"/>
                    </a:lnTo>
                    <a:lnTo>
                      <a:pt x="1107" y="247"/>
                    </a:lnTo>
                    <a:lnTo>
                      <a:pt x="1159" y="271"/>
                    </a:lnTo>
                    <a:lnTo>
                      <a:pt x="1236" y="360"/>
                    </a:lnTo>
                    <a:lnTo>
                      <a:pt x="1401" y="581"/>
                    </a:lnTo>
                    <a:lnTo>
                      <a:pt x="1342" y="655"/>
                    </a:lnTo>
                    <a:lnTo>
                      <a:pt x="1285" y="662"/>
                    </a:lnTo>
                    <a:lnTo>
                      <a:pt x="1249" y="708"/>
                    </a:lnTo>
                    <a:lnTo>
                      <a:pt x="1224" y="705"/>
                    </a:lnTo>
                    <a:lnTo>
                      <a:pt x="1203" y="683"/>
                    </a:lnTo>
                    <a:lnTo>
                      <a:pt x="1151" y="710"/>
                    </a:lnTo>
                    <a:lnTo>
                      <a:pt x="1081" y="739"/>
                    </a:lnTo>
                    <a:lnTo>
                      <a:pt x="1037" y="817"/>
                    </a:lnTo>
                    <a:lnTo>
                      <a:pt x="1101" y="905"/>
                    </a:lnTo>
                    <a:lnTo>
                      <a:pt x="1068" y="967"/>
                    </a:lnTo>
                    <a:lnTo>
                      <a:pt x="1061" y="1036"/>
                    </a:lnTo>
                    <a:lnTo>
                      <a:pt x="1074" y="1100"/>
                    </a:lnTo>
                    <a:lnTo>
                      <a:pt x="1036" y="1242"/>
                    </a:lnTo>
                    <a:lnTo>
                      <a:pt x="942" y="1271"/>
                    </a:lnTo>
                    <a:lnTo>
                      <a:pt x="939" y="1332"/>
                    </a:lnTo>
                    <a:lnTo>
                      <a:pt x="892" y="1382"/>
                    </a:lnTo>
                    <a:lnTo>
                      <a:pt x="842" y="1381"/>
                    </a:lnTo>
                    <a:lnTo>
                      <a:pt x="837" y="1556"/>
                    </a:lnTo>
                    <a:lnTo>
                      <a:pt x="581" y="1553"/>
                    </a:lnTo>
                    <a:lnTo>
                      <a:pt x="635" y="1462"/>
                    </a:lnTo>
                    <a:lnTo>
                      <a:pt x="745" y="1337"/>
                    </a:lnTo>
                    <a:lnTo>
                      <a:pt x="747" y="1255"/>
                    </a:lnTo>
                    <a:lnTo>
                      <a:pt x="392" y="1005"/>
                    </a:lnTo>
                    <a:lnTo>
                      <a:pt x="379" y="968"/>
                    </a:lnTo>
                    <a:lnTo>
                      <a:pt x="245" y="877"/>
                    </a:lnTo>
                    <a:lnTo>
                      <a:pt x="217" y="878"/>
                    </a:lnTo>
                    <a:lnTo>
                      <a:pt x="175" y="872"/>
                    </a:lnTo>
                    <a:lnTo>
                      <a:pt x="111" y="770"/>
                    </a:lnTo>
                    <a:lnTo>
                      <a:pt x="110" y="722"/>
                    </a:lnTo>
                    <a:lnTo>
                      <a:pt x="75" y="695"/>
                    </a:lnTo>
                    <a:lnTo>
                      <a:pt x="70" y="577"/>
                    </a:lnTo>
                    <a:lnTo>
                      <a:pt x="32" y="560"/>
                    </a:lnTo>
                    <a:lnTo>
                      <a:pt x="58" y="488"/>
                    </a:lnTo>
                    <a:lnTo>
                      <a:pt x="0" y="413"/>
                    </a:lnTo>
                    <a:lnTo>
                      <a:pt x="12" y="336"/>
                    </a:lnTo>
                    <a:lnTo>
                      <a:pt x="64" y="271"/>
                    </a:lnTo>
                    <a:lnTo>
                      <a:pt x="42" y="121"/>
                    </a:lnTo>
                    <a:lnTo>
                      <a:pt x="192" y="101"/>
                    </a:lnTo>
                    <a:lnTo>
                      <a:pt x="233" y="146"/>
                    </a:lnTo>
                    <a:lnTo>
                      <a:pt x="436" y="121"/>
                    </a:lnTo>
                    <a:lnTo>
                      <a:pt x="454" y="66"/>
                    </a:lnTo>
                    <a:lnTo>
                      <a:pt x="497" y="3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58" name="Freeform 98"/>
              <p:cNvSpPr>
                <a:spLocks noChangeAspect="1"/>
              </p:cNvSpPr>
              <p:nvPr/>
            </p:nvSpPr>
            <p:spPr bwMode="auto">
              <a:xfrm>
                <a:off x="7101" y="-243"/>
                <a:ext cx="234" cy="259"/>
              </a:xfrm>
              <a:custGeom>
                <a:avLst/>
                <a:gdLst>
                  <a:gd name="T0" fmla="*/ 497 w 1401"/>
                  <a:gd name="T1" fmla="*/ 37 h 1556"/>
                  <a:gd name="T2" fmla="*/ 574 w 1401"/>
                  <a:gd name="T3" fmla="*/ 36 h 1556"/>
                  <a:gd name="T4" fmla="*/ 623 w 1401"/>
                  <a:gd name="T5" fmla="*/ 0 h 1556"/>
                  <a:gd name="T6" fmla="*/ 697 w 1401"/>
                  <a:gd name="T7" fmla="*/ 13 h 1556"/>
                  <a:gd name="T8" fmla="*/ 776 w 1401"/>
                  <a:gd name="T9" fmla="*/ 117 h 1556"/>
                  <a:gd name="T10" fmla="*/ 874 w 1401"/>
                  <a:gd name="T11" fmla="*/ 138 h 1556"/>
                  <a:gd name="T12" fmla="*/ 894 w 1401"/>
                  <a:gd name="T13" fmla="*/ 178 h 1556"/>
                  <a:gd name="T14" fmla="*/ 964 w 1401"/>
                  <a:gd name="T15" fmla="*/ 203 h 1556"/>
                  <a:gd name="T16" fmla="*/ 1044 w 1401"/>
                  <a:gd name="T17" fmla="*/ 186 h 1556"/>
                  <a:gd name="T18" fmla="*/ 1107 w 1401"/>
                  <a:gd name="T19" fmla="*/ 247 h 1556"/>
                  <a:gd name="T20" fmla="*/ 1159 w 1401"/>
                  <a:gd name="T21" fmla="*/ 271 h 1556"/>
                  <a:gd name="T22" fmla="*/ 1236 w 1401"/>
                  <a:gd name="T23" fmla="*/ 360 h 1556"/>
                  <a:gd name="T24" fmla="*/ 1401 w 1401"/>
                  <a:gd name="T25" fmla="*/ 581 h 1556"/>
                  <a:gd name="T26" fmla="*/ 1342 w 1401"/>
                  <a:gd name="T27" fmla="*/ 655 h 1556"/>
                  <a:gd name="T28" fmla="*/ 1285 w 1401"/>
                  <a:gd name="T29" fmla="*/ 662 h 1556"/>
                  <a:gd name="T30" fmla="*/ 1249 w 1401"/>
                  <a:gd name="T31" fmla="*/ 708 h 1556"/>
                  <a:gd name="T32" fmla="*/ 1224 w 1401"/>
                  <a:gd name="T33" fmla="*/ 705 h 1556"/>
                  <a:gd name="T34" fmla="*/ 1203 w 1401"/>
                  <a:gd name="T35" fmla="*/ 683 h 1556"/>
                  <a:gd name="T36" fmla="*/ 1151 w 1401"/>
                  <a:gd name="T37" fmla="*/ 710 h 1556"/>
                  <a:gd name="T38" fmla="*/ 1081 w 1401"/>
                  <a:gd name="T39" fmla="*/ 739 h 1556"/>
                  <a:gd name="T40" fmla="*/ 1037 w 1401"/>
                  <a:gd name="T41" fmla="*/ 817 h 1556"/>
                  <a:gd name="T42" fmla="*/ 1101 w 1401"/>
                  <a:gd name="T43" fmla="*/ 905 h 1556"/>
                  <a:gd name="T44" fmla="*/ 1068 w 1401"/>
                  <a:gd name="T45" fmla="*/ 967 h 1556"/>
                  <a:gd name="T46" fmla="*/ 1061 w 1401"/>
                  <a:gd name="T47" fmla="*/ 1036 h 1556"/>
                  <a:gd name="T48" fmla="*/ 1074 w 1401"/>
                  <a:gd name="T49" fmla="*/ 1100 h 1556"/>
                  <a:gd name="T50" fmla="*/ 1036 w 1401"/>
                  <a:gd name="T51" fmla="*/ 1242 h 1556"/>
                  <a:gd name="T52" fmla="*/ 942 w 1401"/>
                  <a:gd name="T53" fmla="*/ 1271 h 1556"/>
                  <a:gd name="T54" fmla="*/ 939 w 1401"/>
                  <a:gd name="T55" fmla="*/ 1332 h 1556"/>
                  <a:gd name="T56" fmla="*/ 892 w 1401"/>
                  <a:gd name="T57" fmla="*/ 1382 h 1556"/>
                  <a:gd name="T58" fmla="*/ 842 w 1401"/>
                  <a:gd name="T59" fmla="*/ 1381 h 1556"/>
                  <a:gd name="T60" fmla="*/ 837 w 1401"/>
                  <a:gd name="T61" fmla="*/ 1556 h 1556"/>
                  <a:gd name="T62" fmla="*/ 581 w 1401"/>
                  <a:gd name="T63" fmla="*/ 1553 h 1556"/>
                  <a:gd name="T64" fmla="*/ 635 w 1401"/>
                  <a:gd name="T65" fmla="*/ 1462 h 1556"/>
                  <a:gd name="T66" fmla="*/ 745 w 1401"/>
                  <a:gd name="T67" fmla="*/ 1337 h 1556"/>
                  <a:gd name="T68" fmla="*/ 747 w 1401"/>
                  <a:gd name="T69" fmla="*/ 1255 h 1556"/>
                  <a:gd name="T70" fmla="*/ 392 w 1401"/>
                  <a:gd name="T71" fmla="*/ 1005 h 1556"/>
                  <a:gd name="T72" fmla="*/ 379 w 1401"/>
                  <a:gd name="T73" fmla="*/ 968 h 1556"/>
                  <a:gd name="T74" fmla="*/ 245 w 1401"/>
                  <a:gd name="T75" fmla="*/ 877 h 1556"/>
                  <a:gd name="T76" fmla="*/ 217 w 1401"/>
                  <a:gd name="T77" fmla="*/ 878 h 1556"/>
                  <a:gd name="T78" fmla="*/ 175 w 1401"/>
                  <a:gd name="T79" fmla="*/ 872 h 1556"/>
                  <a:gd name="T80" fmla="*/ 111 w 1401"/>
                  <a:gd name="T81" fmla="*/ 770 h 1556"/>
                  <a:gd name="T82" fmla="*/ 110 w 1401"/>
                  <a:gd name="T83" fmla="*/ 722 h 1556"/>
                  <a:gd name="T84" fmla="*/ 75 w 1401"/>
                  <a:gd name="T85" fmla="*/ 695 h 1556"/>
                  <a:gd name="T86" fmla="*/ 70 w 1401"/>
                  <a:gd name="T87" fmla="*/ 577 h 1556"/>
                  <a:gd name="T88" fmla="*/ 32 w 1401"/>
                  <a:gd name="T89" fmla="*/ 560 h 1556"/>
                  <a:gd name="T90" fmla="*/ 58 w 1401"/>
                  <a:gd name="T91" fmla="*/ 488 h 1556"/>
                  <a:gd name="T92" fmla="*/ 0 w 1401"/>
                  <a:gd name="T93" fmla="*/ 413 h 1556"/>
                  <a:gd name="T94" fmla="*/ 12 w 1401"/>
                  <a:gd name="T95" fmla="*/ 336 h 1556"/>
                  <a:gd name="T96" fmla="*/ 64 w 1401"/>
                  <a:gd name="T97" fmla="*/ 271 h 1556"/>
                  <a:gd name="T98" fmla="*/ 42 w 1401"/>
                  <a:gd name="T99" fmla="*/ 121 h 1556"/>
                  <a:gd name="T100" fmla="*/ 192 w 1401"/>
                  <a:gd name="T101" fmla="*/ 101 h 1556"/>
                  <a:gd name="T102" fmla="*/ 233 w 1401"/>
                  <a:gd name="T103" fmla="*/ 146 h 1556"/>
                  <a:gd name="T104" fmla="*/ 436 w 1401"/>
                  <a:gd name="T105" fmla="*/ 121 h 1556"/>
                  <a:gd name="T106" fmla="*/ 454 w 1401"/>
                  <a:gd name="T107" fmla="*/ 66 h 1556"/>
                  <a:gd name="T108" fmla="*/ 497 w 1401"/>
                  <a:gd name="T109" fmla="*/ 37 h 15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01" h="1556">
                    <a:moveTo>
                      <a:pt x="497" y="37"/>
                    </a:moveTo>
                    <a:lnTo>
                      <a:pt x="574" y="36"/>
                    </a:lnTo>
                    <a:lnTo>
                      <a:pt x="623" y="0"/>
                    </a:lnTo>
                    <a:lnTo>
                      <a:pt x="697" y="13"/>
                    </a:lnTo>
                    <a:lnTo>
                      <a:pt x="776" y="117"/>
                    </a:lnTo>
                    <a:lnTo>
                      <a:pt x="874" y="138"/>
                    </a:lnTo>
                    <a:lnTo>
                      <a:pt x="894" y="178"/>
                    </a:lnTo>
                    <a:lnTo>
                      <a:pt x="964" y="203"/>
                    </a:lnTo>
                    <a:lnTo>
                      <a:pt x="1044" y="186"/>
                    </a:lnTo>
                    <a:lnTo>
                      <a:pt x="1107" y="247"/>
                    </a:lnTo>
                    <a:lnTo>
                      <a:pt x="1159" y="271"/>
                    </a:lnTo>
                    <a:lnTo>
                      <a:pt x="1236" y="360"/>
                    </a:lnTo>
                    <a:lnTo>
                      <a:pt x="1401" y="581"/>
                    </a:lnTo>
                    <a:lnTo>
                      <a:pt x="1342" y="655"/>
                    </a:lnTo>
                    <a:lnTo>
                      <a:pt x="1285" y="662"/>
                    </a:lnTo>
                    <a:lnTo>
                      <a:pt x="1249" y="708"/>
                    </a:lnTo>
                    <a:lnTo>
                      <a:pt x="1224" y="705"/>
                    </a:lnTo>
                    <a:lnTo>
                      <a:pt x="1203" y="683"/>
                    </a:lnTo>
                    <a:lnTo>
                      <a:pt x="1151" y="710"/>
                    </a:lnTo>
                    <a:lnTo>
                      <a:pt x="1081" y="739"/>
                    </a:lnTo>
                    <a:lnTo>
                      <a:pt x="1037" y="817"/>
                    </a:lnTo>
                    <a:lnTo>
                      <a:pt x="1101" y="905"/>
                    </a:lnTo>
                    <a:lnTo>
                      <a:pt x="1068" y="967"/>
                    </a:lnTo>
                    <a:lnTo>
                      <a:pt x="1061" y="1036"/>
                    </a:lnTo>
                    <a:lnTo>
                      <a:pt x="1074" y="1100"/>
                    </a:lnTo>
                    <a:lnTo>
                      <a:pt x="1036" y="1242"/>
                    </a:lnTo>
                    <a:lnTo>
                      <a:pt x="942" y="1271"/>
                    </a:lnTo>
                    <a:lnTo>
                      <a:pt x="939" y="1332"/>
                    </a:lnTo>
                    <a:lnTo>
                      <a:pt x="892" y="1382"/>
                    </a:lnTo>
                    <a:lnTo>
                      <a:pt x="842" y="1381"/>
                    </a:lnTo>
                    <a:lnTo>
                      <a:pt x="837" y="1556"/>
                    </a:lnTo>
                    <a:lnTo>
                      <a:pt x="581" y="1553"/>
                    </a:lnTo>
                    <a:lnTo>
                      <a:pt x="635" y="1462"/>
                    </a:lnTo>
                    <a:lnTo>
                      <a:pt x="745" y="1337"/>
                    </a:lnTo>
                    <a:lnTo>
                      <a:pt x="747" y="1255"/>
                    </a:lnTo>
                    <a:lnTo>
                      <a:pt x="392" y="1005"/>
                    </a:lnTo>
                    <a:lnTo>
                      <a:pt x="379" y="968"/>
                    </a:lnTo>
                    <a:lnTo>
                      <a:pt x="245" y="877"/>
                    </a:lnTo>
                    <a:lnTo>
                      <a:pt x="217" y="878"/>
                    </a:lnTo>
                    <a:lnTo>
                      <a:pt x="175" y="872"/>
                    </a:lnTo>
                    <a:lnTo>
                      <a:pt x="111" y="770"/>
                    </a:lnTo>
                    <a:lnTo>
                      <a:pt x="110" y="722"/>
                    </a:lnTo>
                    <a:lnTo>
                      <a:pt x="75" y="695"/>
                    </a:lnTo>
                    <a:lnTo>
                      <a:pt x="70" y="577"/>
                    </a:lnTo>
                    <a:lnTo>
                      <a:pt x="32" y="560"/>
                    </a:lnTo>
                    <a:lnTo>
                      <a:pt x="58" y="488"/>
                    </a:lnTo>
                    <a:lnTo>
                      <a:pt x="0" y="413"/>
                    </a:lnTo>
                    <a:lnTo>
                      <a:pt x="12" y="336"/>
                    </a:lnTo>
                    <a:lnTo>
                      <a:pt x="64" y="271"/>
                    </a:lnTo>
                    <a:lnTo>
                      <a:pt x="42" y="121"/>
                    </a:lnTo>
                    <a:lnTo>
                      <a:pt x="192" y="101"/>
                    </a:lnTo>
                    <a:lnTo>
                      <a:pt x="233" y="146"/>
                    </a:lnTo>
                    <a:lnTo>
                      <a:pt x="436" y="121"/>
                    </a:lnTo>
                    <a:lnTo>
                      <a:pt x="454" y="66"/>
                    </a:lnTo>
                    <a:lnTo>
                      <a:pt x="497" y="3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59" name="Freeform 99"/>
              <p:cNvSpPr>
                <a:spLocks noChangeAspect="1"/>
              </p:cNvSpPr>
              <p:nvPr/>
            </p:nvSpPr>
            <p:spPr bwMode="auto">
              <a:xfrm>
                <a:off x="6769" y="-353"/>
                <a:ext cx="312" cy="299"/>
              </a:xfrm>
              <a:custGeom>
                <a:avLst/>
                <a:gdLst>
                  <a:gd name="T0" fmla="*/ 1235 w 1868"/>
                  <a:gd name="T1" fmla="*/ 7 h 1797"/>
                  <a:gd name="T2" fmla="*/ 1342 w 1868"/>
                  <a:gd name="T3" fmla="*/ 0 h 1797"/>
                  <a:gd name="T4" fmla="*/ 1461 w 1868"/>
                  <a:gd name="T5" fmla="*/ 98 h 1797"/>
                  <a:gd name="T6" fmla="*/ 1542 w 1868"/>
                  <a:gd name="T7" fmla="*/ 73 h 1797"/>
                  <a:gd name="T8" fmla="*/ 1608 w 1868"/>
                  <a:gd name="T9" fmla="*/ 130 h 1797"/>
                  <a:gd name="T10" fmla="*/ 1621 w 1868"/>
                  <a:gd name="T11" fmla="*/ 184 h 1797"/>
                  <a:gd name="T12" fmla="*/ 1711 w 1868"/>
                  <a:gd name="T13" fmla="*/ 286 h 1797"/>
                  <a:gd name="T14" fmla="*/ 1792 w 1868"/>
                  <a:gd name="T15" fmla="*/ 285 h 1797"/>
                  <a:gd name="T16" fmla="*/ 1799 w 1868"/>
                  <a:gd name="T17" fmla="*/ 306 h 1797"/>
                  <a:gd name="T18" fmla="*/ 1868 w 1868"/>
                  <a:gd name="T19" fmla="*/ 307 h 1797"/>
                  <a:gd name="T20" fmla="*/ 1799 w 1868"/>
                  <a:gd name="T21" fmla="*/ 517 h 1797"/>
                  <a:gd name="T22" fmla="*/ 1644 w 1868"/>
                  <a:gd name="T23" fmla="*/ 588 h 1797"/>
                  <a:gd name="T24" fmla="*/ 1602 w 1868"/>
                  <a:gd name="T25" fmla="*/ 578 h 1797"/>
                  <a:gd name="T26" fmla="*/ 1559 w 1868"/>
                  <a:gd name="T27" fmla="*/ 588 h 1797"/>
                  <a:gd name="T28" fmla="*/ 1542 w 1868"/>
                  <a:gd name="T29" fmla="*/ 604 h 1797"/>
                  <a:gd name="T30" fmla="*/ 1411 w 1868"/>
                  <a:gd name="T31" fmla="*/ 631 h 1797"/>
                  <a:gd name="T32" fmla="*/ 1347 w 1868"/>
                  <a:gd name="T33" fmla="*/ 793 h 1797"/>
                  <a:gd name="T34" fmla="*/ 1317 w 1868"/>
                  <a:gd name="T35" fmla="*/ 805 h 1797"/>
                  <a:gd name="T36" fmla="*/ 1319 w 1868"/>
                  <a:gd name="T37" fmla="*/ 875 h 1797"/>
                  <a:gd name="T38" fmla="*/ 1286 w 1868"/>
                  <a:gd name="T39" fmla="*/ 897 h 1797"/>
                  <a:gd name="T40" fmla="*/ 1278 w 1868"/>
                  <a:gd name="T41" fmla="*/ 945 h 1797"/>
                  <a:gd name="T42" fmla="*/ 1179 w 1868"/>
                  <a:gd name="T43" fmla="*/ 954 h 1797"/>
                  <a:gd name="T44" fmla="*/ 1278 w 1868"/>
                  <a:gd name="T45" fmla="*/ 1230 h 1797"/>
                  <a:gd name="T46" fmla="*/ 1171 w 1868"/>
                  <a:gd name="T47" fmla="*/ 1327 h 1797"/>
                  <a:gd name="T48" fmla="*/ 1141 w 1868"/>
                  <a:gd name="T49" fmla="*/ 1356 h 1797"/>
                  <a:gd name="T50" fmla="*/ 1124 w 1868"/>
                  <a:gd name="T51" fmla="*/ 1508 h 1797"/>
                  <a:gd name="T52" fmla="*/ 1144 w 1868"/>
                  <a:gd name="T53" fmla="*/ 1515 h 1797"/>
                  <a:gd name="T54" fmla="*/ 1141 w 1868"/>
                  <a:gd name="T55" fmla="*/ 1556 h 1797"/>
                  <a:gd name="T56" fmla="*/ 1029 w 1868"/>
                  <a:gd name="T57" fmla="*/ 1693 h 1797"/>
                  <a:gd name="T58" fmla="*/ 1020 w 1868"/>
                  <a:gd name="T59" fmla="*/ 1752 h 1797"/>
                  <a:gd name="T60" fmla="*/ 944 w 1868"/>
                  <a:gd name="T61" fmla="*/ 1797 h 1797"/>
                  <a:gd name="T62" fmla="*/ 524 w 1868"/>
                  <a:gd name="T63" fmla="*/ 1714 h 1797"/>
                  <a:gd name="T64" fmla="*/ 298 w 1868"/>
                  <a:gd name="T65" fmla="*/ 1674 h 1797"/>
                  <a:gd name="T66" fmla="*/ 257 w 1868"/>
                  <a:gd name="T67" fmla="*/ 1674 h 1797"/>
                  <a:gd name="T68" fmla="*/ 245 w 1868"/>
                  <a:gd name="T69" fmla="*/ 1697 h 1797"/>
                  <a:gd name="T70" fmla="*/ 0 w 1868"/>
                  <a:gd name="T71" fmla="*/ 1681 h 1797"/>
                  <a:gd name="T72" fmla="*/ 109 w 1868"/>
                  <a:gd name="T73" fmla="*/ 1576 h 1797"/>
                  <a:gd name="T74" fmla="*/ 142 w 1868"/>
                  <a:gd name="T75" fmla="*/ 1479 h 1797"/>
                  <a:gd name="T76" fmla="*/ 147 w 1868"/>
                  <a:gd name="T77" fmla="*/ 1417 h 1797"/>
                  <a:gd name="T78" fmla="*/ 330 w 1868"/>
                  <a:gd name="T79" fmla="*/ 1318 h 1797"/>
                  <a:gd name="T80" fmla="*/ 373 w 1868"/>
                  <a:gd name="T81" fmla="*/ 1223 h 1797"/>
                  <a:gd name="T82" fmla="*/ 463 w 1868"/>
                  <a:gd name="T83" fmla="*/ 1057 h 1797"/>
                  <a:gd name="T84" fmla="*/ 529 w 1868"/>
                  <a:gd name="T85" fmla="*/ 937 h 1797"/>
                  <a:gd name="T86" fmla="*/ 525 w 1868"/>
                  <a:gd name="T87" fmla="*/ 884 h 1797"/>
                  <a:gd name="T88" fmla="*/ 542 w 1868"/>
                  <a:gd name="T89" fmla="*/ 864 h 1797"/>
                  <a:gd name="T90" fmla="*/ 495 w 1868"/>
                  <a:gd name="T91" fmla="*/ 815 h 1797"/>
                  <a:gd name="T92" fmla="*/ 493 w 1868"/>
                  <a:gd name="T93" fmla="*/ 781 h 1797"/>
                  <a:gd name="T94" fmla="*/ 628 w 1868"/>
                  <a:gd name="T95" fmla="*/ 655 h 1797"/>
                  <a:gd name="T96" fmla="*/ 640 w 1868"/>
                  <a:gd name="T97" fmla="*/ 471 h 1797"/>
                  <a:gd name="T98" fmla="*/ 1120 w 1868"/>
                  <a:gd name="T99" fmla="*/ 126 h 1797"/>
                  <a:gd name="T100" fmla="*/ 1249 w 1868"/>
                  <a:gd name="T101" fmla="*/ 33 h 1797"/>
                  <a:gd name="T102" fmla="*/ 1235 w 1868"/>
                  <a:gd name="T103" fmla="*/ 7 h 17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868" h="1797">
                    <a:moveTo>
                      <a:pt x="1235" y="7"/>
                    </a:moveTo>
                    <a:lnTo>
                      <a:pt x="1342" y="0"/>
                    </a:lnTo>
                    <a:lnTo>
                      <a:pt x="1461" y="98"/>
                    </a:lnTo>
                    <a:lnTo>
                      <a:pt x="1542" y="73"/>
                    </a:lnTo>
                    <a:lnTo>
                      <a:pt x="1608" y="130"/>
                    </a:lnTo>
                    <a:lnTo>
                      <a:pt x="1621" y="184"/>
                    </a:lnTo>
                    <a:lnTo>
                      <a:pt x="1711" y="286"/>
                    </a:lnTo>
                    <a:lnTo>
                      <a:pt x="1792" y="285"/>
                    </a:lnTo>
                    <a:lnTo>
                      <a:pt x="1799" y="306"/>
                    </a:lnTo>
                    <a:lnTo>
                      <a:pt x="1868" y="307"/>
                    </a:lnTo>
                    <a:lnTo>
                      <a:pt x="1799" y="517"/>
                    </a:lnTo>
                    <a:lnTo>
                      <a:pt x="1644" y="588"/>
                    </a:lnTo>
                    <a:lnTo>
                      <a:pt x="1602" y="578"/>
                    </a:lnTo>
                    <a:lnTo>
                      <a:pt x="1559" y="588"/>
                    </a:lnTo>
                    <a:lnTo>
                      <a:pt x="1542" y="604"/>
                    </a:lnTo>
                    <a:lnTo>
                      <a:pt x="1411" y="631"/>
                    </a:lnTo>
                    <a:lnTo>
                      <a:pt x="1347" y="793"/>
                    </a:lnTo>
                    <a:lnTo>
                      <a:pt x="1317" y="805"/>
                    </a:lnTo>
                    <a:lnTo>
                      <a:pt x="1319" y="875"/>
                    </a:lnTo>
                    <a:lnTo>
                      <a:pt x="1286" y="897"/>
                    </a:lnTo>
                    <a:lnTo>
                      <a:pt x="1278" y="945"/>
                    </a:lnTo>
                    <a:lnTo>
                      <a:pt x="1179" y="954"/>
                    </a:lnTo>
                    <a:lnTo>
                      <a:pt x="1278" y="1230"/>
                    </a:lnTo>
                    <a:lnTo>
                      <a:pt x="1171" y="1327"/>
                    </a:lnTo>
                    <a:lnTo>
                      <a:pt x="1141" y="1356"/>
                    </a:lnTo>
                    <a:lnTo>
                      <a:pt x="1124" y="1508"/>
                    </a:lnTo>
                    <a:lnTo>
                      <a:pt x="1144" y="1515"/>
                    </a:lnTo>
                    <a:lnTo>
                      <a:pt x="1141" y="1556"/>
                    </a:lnTo>
                    <a:lnTo>
                      <a:pt x="1029" y="1693"/>
                    </a:lnTo>
                    <a:lnTo>
                      <a:pt x="1020" y="1752"/>
                    </a:lnTo>
                    <a:lnTo>
                      <a:pt x="944" y="1797"/>
                    </a:lnTo>
                    <a:lnTo>
                      <a:pt x="524" y="1714"/>
                    </a:lnTo>
                    <a:lnTo>
                      <a:pt x="298" y="1674"/>
                    </a:lnTo>
                    <a:lnTo>
                      <a:pt x="257" y="1674"/>
                    </a:lnTo>
                    <a:lnTo>
                      <a:pt x="245" y="1697"/>
                    </a:lnTo>
                    <a:lnTo>
                      <a:pt x="0" y="1681"/>
                    </a:lnTo>
                    <a:lnTo>
                      <a:pt x="109" y="1576"/>
                    </a:lnTo>
                    <a:lnTo>
                      <a:pt x="142" y="1479"/>
                    </a:lnTo>
                    <a:lnTo>
                      <a:pt x="147" y="1417"/>
                    </a:lnTo>
                    <a:lnTo>
                      <a:pt x="330" y="1318"/>
                    </a:lnTo>
                    <a:lnTo>
                      <a:pt x="373" y="1223"/>
                    </a:lnTo>
                    <a:lnTo>
                      <a:pt x="463" y="1057"/>
                    </a:lnTo>
                    <a:lnTo>
                      <a:pt x="529" y="937"/>
                    </a:lnTo>
                    <a:lnTo>
                      <a:pt x="525" y="884"/>
                    </a:lnTo>
                    <a:lnTo>
                      <a:pt x="542" y="864"/>
                    </a:lnTo>
                    <a:lnTo>
                      <a:pt x="495" y="815"/>
                    </a:lnTo>
                    <a:lnTo>
                      <a:pt x="493" y="781"/>
                    </a:lnTo>
                    <a:lnTo>
                      <a:pt x="628" y="655"/>
                    </a:lnTo>
                    <a:lnTo>
                      <a:pt x="640" y="471"/>
                    </a:lnTo>
                    <a:lnTo>
                      <a:pt x="1120" y="126"/>
                    </a:lnTo>
                    <a:lnTo>
                      <a:pt x="1249" y="33"/>
                    </a:lnTo>
                    <a:lnTo>
                      <a:pt x="1235" y="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60" name="Freeform 100"/>
              <p:cNvSpPr>
                <a:spLocks noChangeAspect="1"/>
              </p:cNvSpPr>
              <p:nvPr/>
            </p:nvSpPr>
            <p:spPr bwMode="auto">
              <a:xfrm>
                <a:off x="6769" y="-353"/>
                <a:ext cx="312" cy="299"/>
              </a:xfrm>
              <a:custGeom>
                <a:avLst/>
                <a:gdLst>
                  <a:gd name="T0" fmla="*/ 1235 w 1868"/>
                  <a:gd name="T1" fmla="*/ 7 h 1797"/>
                  <a:gd name="T2" fmla="*/ 1342 w 1868"/>
                  <a:gd name="T3" fmla="*/ 0 h 1797"/>
                  <a:gd name="T4" fmla="*/ 1461 w 1868"/>
                  <a:gd name="T5" fmla="*/ 98 h 1797"/>
                  <a:gd name="T6" fmla="*/ 1542 w 1868"/>
                  <a:gd name="T7" fmla="*/ 73 h 1797"/>
                  <a:gd name="T8" fmla="*/ 1608 w 1868"/>
                  <a:gd name="T9" fmla="*/ 130 h 1797"/>
                  <a:gd name="T10" fmla="*/ 1621 w 1868"/>
                  <a:gd name="T11" fmla="*/ 184 h 1797"/>
                  <a:gd name="T12" fmla="*/ 1711 w 1868"/>
                  <a:gd name="T13" fmla="*/ 286 h 1797"/>
                  <a:gd name="T14" fmla="*/ 1792 w 1868"/>
                  <a:gd name="T15" fmla="*/ 285 h 1797"/>
                  <a:gd name="T16" fmla="*/ 1799 w 1868"/>
                  <a:gd name="T17" fmla="*/ 306 h 1797"/>
                  <a:gd name="T18" fmla="*/ 1868 w 1868"/>
                  <a:gd name="T19" fmla="*/ 307 h 1797"/>
                  <a:gd name="T20" fmla="*/ 1799 w 1868"/>
                  <a:gd name="T21" fmla="*/ 517 h 1797"/>
                  <a:gd name="T22" fmla="*/ 1644 w 1868"/>
                  <a:gd name="T23" fmla="*/ 588 h 1797"/>
                  <a:gd name="T24" fmla="*/ 1602 w 1868"/>
                  <a:gd name="T25" fmla="*/ 578 h 1797"/>
                  <a:gd name="T26" fmla="*/ 1559 w 1868"/>
                  <a:gd name="T27" fmla="*/ 588 h 1797"/>
                  <a:gd name="T28" fmla="*/ 1542 w 1868"/>
                  <a:gd name="T29" fmla="*/ 604 h 1797"/>
                  <a:gd name="T30" fmla="*/ 1411 w 1868"/>
                  <a:gd name="T31" fmla="*/ 631 h 1797"/>
                  <a:gd name="T32" fmla="*/ 1347 w 1868"/>
                  <a:gd name="T33" fmla="*/ 793 h 1797"/>
                  <a:gd name="T34" fmla="*/ 1317 w 1868"/>
                  <a:gd name="T35" fmla="*/ 805 h 1797"/>
                  <a:gd name="T36" fmla="*/ 1319 w 1868"/>
                  <a:gd name="T37" fmla="*/ 875 h 1797"/>
                  <a:gd name="T38" fmla="*/ 1286 w 1868"/>
                  <a:gd name="T39" fmla="*/ 897 h 1797"/>
                  <a:gd name="T40" fmla="*/ 1278 w 1868"/>
                  <a:gd name="T41" fmla="*/ 945 h 1797"/>
                  <a:gd name="T42" fmla="*/ 1179 w 1868"/>
                  <a:gd name="T43" fmla="*/ 954 h 1797"/>
                  <a:gd name="T44" fmla="*/ 1278 w 1868"/>
                  <a:gd name="T45" fmla="*/ 1230 h 1797"/>
                  <a:gd name="T46" fmla="*/ 1171 w 1868"/>
                  <a:gd name="T47" fmla="*/ 1327 h 1797"/>
                  <a:gd name="T48" fmla="*/ 1141 w 1868"/>
                  <a:gd name="T49" fmla="*/ 1356 h 1797"/>
                  <a:gd name="T50" fmla="*/ 1124 w 1868"/>
                  <a:gd name="T51" fmla="*/ 1508 h 1797"/>
                  <a:gd name="T52" fmla="*/ 1144 w 1868"/>
                  <a:gd name="T53" fmla="*/ 1515 h 1797"/>
                  <a:gd name="T54" fmla="*/ 1141 w 1868"/>
                  <a:gd name="T55" fmla="*/ 1556 h 1797"/>
                  <a:gd name="T56" fmla="*/ 1029 w 1868"/>
                  <a:gd name="T57" fmla="*/ 1693 h 1797"/>
                  <a:gd name="T58" fmla="*/ 1020 w 1868"/>
                  <a:gd name="T59" fmla="*/ 1752 h 1797"/>
                  <a:gd name="T60" fmla="*/ 944 w 1868"/>
                  <a:gd name="T61" fmla="*/ 1797 h 1797"/>
                  <a:gd name="T62" fmla="*/ 524 w 1868"/>
                  <a:gd name="T63" fmla="*/ 1714 h 1797"/>
                  <a:gd name="T64" fmla="*/ 298 w 1868"/>
                  <a:gd name="T65" fmla="*/ 1674 h 1797"/>
                  <a:gd name="T66" fmla="*/ 257 w 1868"/>
                  <a:gd name="T67" fmla="*/ 1674 h 1797"/>
                  <a:gd name="T68" fmla="*/ 245 w 1868"/>
                  <a:gd name="T69" fmla="*/ 1697 h 1797"/>
                  <a:gd name="T70" fmla="*/ 0 w 1868"/>
                  <a:gd name="T71" fmla="*/ 1681 h 1797"/>
                  <a:gd name="T72" fmla="*/ 109 w 1868"/>
                  <a:gd name="T73" fmla="*/ 1576 h 1797"/>
                  <a:gd name="T74" fmla="*/ 142 w 1868"/>
                  <a:gd name="T75" fmla="*/ 1479 h 1797"/>
                  <a:gd name="T76" fmla="*/ 147 w 1868"/>
                  <a:gd name="T77" fmla="*/ 1417 h 1797"/>
                  <a:gd name="T78" fmla="*/ 330 w 1868"/>
                  <a:gd name="T79" fmla="*/ 1318 h 1797"/>
                  <a:gd name="T80" fmla="*/ 373 w 1868"/>
                  <a:gd name="T81" fmla="*/ 1223 h 1797"/>
                  <a:gd name="T82" fmla="*/ 463 w 1868"/>
                  <a:gd name="T83" fmla="*/ 1057 h 1797"/>
                  <a:gd name="T84" fmla="*/ 529 w 1868"/>
                  <a:gd name="T85" fmla="*/ 937 h 1797"/>
                  <a:gd name="T86" fmla="*/ 525 w 1868"/>
                  <a:gd name="T87" fmla="*/ 884 h 1797"/>
                  <a:gd name="T88" fmla="*/ 542 w 1868"/>
                  <a:gd name="T89" fmla="*/ 864 h 1797"/>
                  <a:gd name="T90" fmla="*/ 495 w 1868"/>
                  <a:gd name="T91" fmla="*/ 815 h 1797"/>
                  <a:gd name="T92" fmla="*/ 493 w 1868"/>
                  <a:gd name="T93" fmla="*/ 781 h 1797"/>
                  <a:gd name="T94" fmla="*/ 628 w 1868"/>
                  <a:gd name="T95" fmla="*/ 655 h 1797"/>
                  <a:gd name="T96" fmla="*/ 640 w 1868"/>
                  <a:gd name="T97" fmla="*/ 471 h 1797"/>
                  <a:gd name="T98" fmla="*/ 1120 w 1868"/>
                  <a:gd name="T99" fmla="*/ 126 h 1797"/>
                  <a:gd name="T100" fmla="*/ 1249 w 1868"/>
                  <a:gd name="T101" fmla="*/ 33 h 1797"/>
                  <a:gd name="T102" fmla="*/ 1235 w 1868"/>
                  <a:gd name="T103" fmla="*/ 7 h 17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868" h="1797">
                    <a:moveTo>
                      <a:pt x="1235" y="7"/>
                    </a:moveTo>
                    <a:lnTo>
                      <a:pt x="1342" y="0"/>
                    </a:lnTo>
                    <a:lnTo>
                      <a:pt x="1461" y="98"/>
                    </a:lnTo>
                    <a:lnTo>
                      <a:pt x="1542" y="73"/>
                    </a:lnTo>
                    <a:lnTo>
                      <a:pt x="1608" y="130"/>
                    </a:lnTo>
                    <a:lnTo>
                      <a:pt x="1621" y="184"/>
                    </a:lnTo>
                    <a:lnTo>
                      <a:pt x="1711" y="286"/>
                    </a:lnTo>
                    <a:lnTo>
                      <a:pt x="1792" y="285"/>
                    </a:lnTo>
                    <a:lnTo>
                      <a:pt x="1799" y="306"/>
                    </a:lnTo>
                    <a:lnTo>
                      <a:pt x="1868" y="307"/>
                    </a:lnTo>
                    <a:lnTo>
                      <a:pt x="1799" y="517"/>
                    </a:lnTo>
                    <a:lnTo>
                      <a:pt x="1644" y="588"/>
                    </a:lnTo>
                    <a:lnTo>
                      <a:pt x="1602" y="578"/>
                    </a:lnTo>
                    <a:lnTo>
                      <a:pt x="1559" y="588"/>
                    </a:lnTo>
                    <a:lnTo>
                      <a:pt x="1542" y="604"/>
                    </a:lnTo>
                    <a:lnTo>
                      <a:pt x="1411" y="631"/>
                    </a:lnTo>
                    <a:lnTo>
                      <a:pt x="1347" y="793"/>
                    </a:lnTo>
                    <a:lnTo>
                      <a:pt x="1317" y="805"/>
                    </a:lnTo>
                    <a:lnTo>
                      <a:pt x="1319" y="875"/>
                    </a:lnTo>
                    <a:lnTo>
                      <a:pt x="1286" y="897"/>
                    </a:lnTo>
                    <a:lnTo>
                      <a:pt x="1278" y="945"/>
                    </a:lnTo>
                    <a:lnTo>
                      <a:pt x="1179" y="954"/>
                    </a:lnTo>
                    <a:lnTo>
                      <a:pt x="1278" y="1230"/>
                    </a:lnTo>
                    <a:lnTo>
                      <a:pt x="1171" y="1327"/>
                    </a:lnTo>
                    <a:lnTo>
                      <a:pt x="1141" y="1356"/>
                    </a:lnTo>
                    <a:lnTo>
                      <a:pt x="1124" y="1508"/>
                    </a:lnTo>
                    <a:lnTo>
                      <a:pt x="1144" y="1515"/>
                    </a:lnTo>
                    <a:lnTo>
                      <a:pt x="1141" y="1556"/>
                    </a:lnTo>
                    <a:lnTo>
                      <a:pt x="1029" y="1693"/>
                    </a:lnTo>
                    <a:lnTo>
                      <a:pt x="1020" y="1752"/>
                    </a:lnTo>
                    <a:lnTo>
                      <a:pt x="944" y="1797"/>
                    </a:lnTo>
                    <a:lnTo>
                      <a:pt x="524" y="1714"/>
                    </a:lnTo>
                    <a:lnTo>
                      <a:pt x="298" y="1674"/>
                    </a:lnTo>
                    <a:lnTo>
                      <a:pt x="257" y="1674"/>
                    </a:lnTo>
                    <a:lnTo>
                      <a:pt x="245" y="1697"/>
                    </a:lnTo>
                    <a:lnTo>
                      <a:pt x="0" y="1681"/>
                    </a:lnTo>
                    <a:lnTo>
                      <a:pt x="109" y="1576"/>
                    </a:lnTo>
                    <a:lnTo>
                      <a:pt x="142" y="1479"/>
                    </a:lnTo>
                    <a:lnTo>
                      <a:pt x="147" y="1417"/>
                    </a:lnTo>
                    <a:lnTo>
                      <a:pt x="330" y="1318"/>
                    </a:lnTo>
                    <a:lnTo>
                      <a:pt x="373" y="1223"/>
                    </a:lnTo>
                    <a:lnTo>
                      <a:pt x="463" y="1057"/>
                    </a:lnTo>
                    <a:lnTo>
                      <a:pt x="529" y="937"/>
                    </a:lnTo>
                    <a:lnTo>
                      <a:pt x="525" y="884"/>
                    </a:lnTo>
                    <a:lnTo>
                      <a:pt x="542" y="864"/>
                    </a:lnTo>
                    <a:lnTo>
                      <a:pt x="495" y="815"/>
                    </a:lnTo>
                    <a:lnTo>
                      <a:pt x="493" y="781"/>
                    </a:lnTo>
                    <a:lnTo>
                      <a:pt x="628" y="655"/>
                    </a:lnTo>
                    <a:lnTo>
                      <a:pt x="640" y="471"/>
                    </a:lnTo>
                    <a:lnTo>
                      <a:pt x="1120" y="126"/>
                    </a:lnTo>
                    <a:lnTo>
                      <a:pt x="1249" y="33"/>
                    </a:lnTo>
                    <a:lnTo>
                      <a:pt x="1235" y="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61" name="Freeform 101"/>
              <p:cNvSpPr>
                <a:spLocks noChangeAspect="1"/>
              </p:cNvSpPr>
              <p:nvPr/>
            </p:nvSpPr>
            <p:spPr bwMode="auto">
              <a:xfrm>
                <a:off x="7443" y="-3"/>
                <a:ext cx="270" cy="283"/>
              </a:xfrm>
              <a:custGeom>
                <a:avLst/>
                <a:gdLst>
                  <a:gd name="T0" fmla="*/ 740 w 1621"/>
                  <a:gd name="T1" fmla="*/ 0 h 1699"/>
                  <a:gd name="T2" fmla="*/ 935 w 1621"/>
                  <a:gd name="T3" fmla="*/ 252 h 1699"/>
                  <a:gd name="T4" fmla="*/ 1177 w 1621"/>
                  <a:gd name="T5" fmla="*/ 360 h 1699"/>
                  <a:gd name="T6" fmla="*/ 1214 w 1621"/>
                  <a:gd name="T7" fmla="*/ 420 h 1699"/>
                  <a:gd name="T8" fmla="*/ 1394 w 1621"/>
                  <a:gd name="T9" fmla="*/ 542 h 1699"/>
                  <a:gd name="T10" fmla="*/ 1577 w 1621"/>
                  <a:gd name="T11" fmla="*/ 541 h 1699"/>
                  <a:gd name="T12" fmla="*/ 1621 w 1621"/>
                  <a:gd name="T13" fmla="*/ 561 h 1699"/>
                  <a:gd name="T14" fmla="*/ 1585 w 1621"/>
                  <a:gd name="T15" fmla="*/ 602 h 1699"/>
                  <a:gd name="T16" fmla="*/ 1495 w 1621"/>
                  <a:gd name="T17" fmla="*/ 603 h 1699"/>
                  <a:gd name="T18" fmla="*/ 1500 w 1621"/>
                  <a:gd name="T19" fmla="*/ 660 h 1699"/>
                  <a:gd name="T20" fmla="*/ 1564 w 1621"/>
                  <a:gd name="T21" fmla="*/ 720 h 1699"/>
                  <a:gd name="T22" fmla="*/ 1559 w 1621"/>
                  <a:gd name="T23" fmla="*/ 769 h 1699"/>
                  <a:gd name="T24" fmla="*/ 1430 w 1621"/>
                  <a:gd name="T25" fmla="*/ 973 h 1699"/>
                  <a:gd name="T26" fmla="*/ 1397 w 1621"/>
                  <a:gd name="T27" fmla="*/ 992 h 1699"/>
                  <a:gd name="T28" fmla="*/ 1404 w 1621"/>
                  <a:gd name="T29" fmla="*/ 1094 h 1699"/>
                  <a:gd name="T30" fmla="*/ 1324 w 1621"/>
                  <a:gd name="T31" fmla="*/ 1124 h 1699"/>
                  <a:gd name="T32" fmla="*/ 1324 w 1621"/>
                  <a:gd name="T33" fmla="*/ 1140 h 1699"/>
                  <a:gd name="T34" fmla="*/ 1240 w 1621"/>
                  <a:gd name="T35" fmla="*/ 1135 h 1699"/>
                  <a:gd name="T36" fmla="*/ 1230 w 1621"/>
                  <a:gd name="T37" fmla="*/ 1173 h 1699"/>
                  <a:gd name="T38" fmla="*/ 1155 w 1621"/>
                  <a:gd name="T39" fmla="*/ 1256 h 1699"/>
                  <a:gd name="T40" fmla="*/ 1122 w 1621"/>
                  <a:gd name="T41" fmla="*/ 1261 h 1699"/>
                  <a:gd name="T42" fmla="*/ 1022 w 1621"/>
                  <a:gd name="T43" fmla="*/ 1468 h 1699"/>
                  <a:gd name="T44" fmla="*/ 960 w 1621"/>
                  <a:gd name="T45" fmla="*/ 1461 h 1699"/>
                  <a:gd name="T46" fmla="*/ 846 w 1621"/>
                  <a:gd name="T47" fmla="*/ 1591 h 1699"/>
                  <a:gd name="T48" fmla="*/ 788 w 1621"/>
                  <a:gd name="T49" fmla="*/ 1602 h 1699"/>
                  <a:gd name="T50" fmla="*/ 772 w 1621"/>
                  <a:gd name="T51" fmla="*/ 1581 h 1699"/>
                  <a:gd name="T52" fmla="*/ 722 w 1621"/>
                  <a:gd name="T53" fmla="*/ 1594 h 1699"/>
                  <a:gd name="T54" fmla="*/ 606 w 1621"/>
                  <a:gd name="T55" fmla="*/ 1699 h 1699"/>
                  <a:gd name="T56" fmla="*/ 490 w 1621"/>
                  <a:gd name="T57" fmla="*/ 1612 h 1699"/>
                  <a:gd name="T58" fmla="*/ 222 w 1621"/>
                  <a:gd name="T59" fmla="*/ 1521 h 1699"/>
                  <a:gd name="T60" fmla="*/ 149 w 1621"/>
                  <a:gd name="T61" fmla="*/ 1440 h 1699"/>
                  <a:gd name="T62" fmla="*/ 159 w 1621"/>
                  <a:gd name="T63" fmla="*/ 1403 h 1699"/>
                  <a:gd name="T64" fmla="*/ 133 w 1621"/>
                  <a:gd name="T65" fmla="*/ 1351 h 1699"/>
                  <a:gd name="T66" fmla="*/ 98 w 1621"/>
                  <a:gd name="T67" fmla="*/ 1342 h 1699"/>
                  <a:gd name="T68" fmla="*/ 78 w 1621"/>
                  <a:gd name="T69" fmla="*/ 1314 h 1699"/>
                  <a:gd name="T70" fmla="*/ 78 w 1621"/>
                  <a:gd name="T71" fmla="*/ 1265 h 1699"/>
                  <a:gd name="T72" fmla="*/ 0 w 1621"/>
                  <a:gd name="T73" fmla="*/ 1126 h 1699"/>
                  <a:gd name="T74" fmla="*/ 88 w 1621"/>
                  <a:gd name="T75" fmla="*/ 1021 h 1699"/>
                  <a:gd name="T76" fmla="*/ 81 w 1621"/>
                  <a:gd name="T77" fmla="*/ 895 h 1699"/>
                  <a:gd name="T78" fmla="*/ 158 w 1621"/>
                  <a:gd name="T79" fmla="*/ 867 h 1699"/>
                  <a:gd name="T80" fmla="*/ 179 w 1621"/>
                  <a:gd name="T81" fmla="*/ 704 h 1699"/>
                  <a:gd name="T82" fmla="*/ 149 w 1621"/>
                  <a:gd name="T83" fmla="*/ 639 h 1699"/>
                  <a:gd name="T84" fmla="*/ 242 w 1621"/>
                  <a:gd name="T85" fmla="*/ 523 h 1699"/>
                  <a:gd name="T86" fmla="*/ 296 w 1621"/>
                  <a:gd name="T87" fmla="*/ 523 h 1699"/>
                  <a:gd name="T88" fmla="*/ 321 w 1621"/>
                  <a:gd name="T89" fmla="*/ 484 h 1699"/>
                  <a:gd name="T90" fmla="*/ 419 w 1621"/>
                  <a:gd name="T91" fmla="*/ 523 h 1699"/>
                  <a:gd name="T92" fmla="*/ 467 w 1621"/>
                  <a:gd name="T93" fmla="*/ 523 h 1699"/>
                  <a:gd name="T94" fmla="*/ 642 w 1621"/>
                  <a:gd name="T95" fmla="*/ 152 h 1699"/>
                  <a:gd name="T96" fmla="*/ 740 w 1621"/>
                  <a:gd name="T97" fmla="*/ 0 h 16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621" h="1699">
                    <a:moveTo>
                      <a:pt x="740" y="0"/>
                    </a:moveTo>
                    <a:lnTo>
                      <a:pt x="935" y="252"/>
                    </a:lnTo>
                    <a:lnTo>
                      <a:pt x="1177" y="360"/>
                    </a:lnTo>
                    <a:lnTo>
                      <a:pt x="1214" y="420"/>
                    </a:lnTo>
                    <a:lnTo>
                      <a:pt x="1394" y="542"/>
                    </a:lnTo>
                    <a:lnTo>
                      <a:pt x="1577" y="541"/>
                    </a:lnTo>
                    <a:lnTo>
                      <a:pt x="1621" y="561"/>
                    </a:lnTo>
                    <a:lnTo>
                      <a:pt x="1585" y="602"/>
                    </a:lnTo>
                    <a:lnTo>
                      <a:pt x="1495" y="603"/>
                    </a:lnTo>
                    <a:lnTo>
                      <a:pt x="1500" y="660"/>
                    </a:lnTo>
                    <a:lnTo>
                      <a:pt x="1564" y="720"/>
                    </a:lnTo>
                    <a:lnTo>
                      <a:pt x="1559" y="769"/>
                    </a:lnTo>
                    <a:lnTo>
                      <a:pt x="1430" y="973"/>
                    </a:lnTo>
                    <a:lnTo>
                      <a:pt x="1397" y="992"/>
                    </a:lnTo>
                    <a:lnTo>
                      <a:pt x="1404" y="1094"/>
                    </a:lnTo>
                    <a:lnTo>
                      <a:pt x="1324" y="1124"/>
                    </a:lnTo>
                    <a:lnTo>
                      <a:pt x="1324" y="1140"/>
                    </a:lnTo>
                    <a:lnTo>
                      <a:pt x="1240" y="1135"/>
                    </a:lnTo>
                    <a:lnTo>
                      <a:pt x="1230" y="1173"/>
                    </a:lnTo>
                    <a:lnTo>
                      <a:pt x="1155" y="1256"/>
                    </a:lnTo>
                    <a:lnTo>
                      <a:pt x="1122" y="1261"/>
                    </a:lnTo>
                    <a:lnTo>
                      <a:pt x="1022" y="1468"/>
                    </a:lnTo>
                    <a:lnTo>
                      <a:pt x="960" y="1461"/>
                    </a:lnTo>
                    <a:lnTo>
                      <a:pt x="846" y="1591"/>
                    </a:lnTo>
                    <a:lnTo>
                      <a:pt x="788" y="1602"/>
                    </a:lnTo>
                    <a:lnTo>
                      <a:pt x="772" y="1581"/>
                    </a:lnTo>
                    <a:lnTo>
                      <a:pt x="722" y="1594"/>
                    </a:lnTo>
                    <a:lnTo>
                      <a:pt x="606" y="1699"/>
                    </a:lnTo>
                    <a:lnTo>
                      <a:pt x="490" y="1612"/>
                    </a:lnTo>
                    <a:lnTo>
                      <a:pt x="222" y="1521"/>
                    </a:lnTo>
                    <a:lnTo>
                      <a:pt x="149" y="1440"/>
                    </a:lnTo>
                    <a:lnTo>
                      <a:pt x="159" y="1403"/>
                    </a:lnTo>
                    <a:lnTo>
                      <a:pt x="133" y="1351"/>
                    </a:lnTo>
                    <a:lnTo>
                      <a:pt x="98" y="1342"/>
                    </a:lnTo>
                    <a:lnTo>
                      <a:pt x="78" y="1314"/>
                    </a:lnTo>
                    <a:lnTo>
                      <a:pt x="78" y="1265"/>
                    </a:lnTo>
                    <a:lnTo>
                      <a:pt x="0" y="1126"/>
                    </a:lnTo>
                    <a:lnTo>
                      <a:pt x="88" y="1021"/>
                    </a:lnTo>
                    <a:lnTo>
                      <a:pt x="81" y="895"/>
                    </a:lnTo>
                    <a:lnTo>
                      <a:pt x="158" y="867"/>
                    </a:lnTo>
                    <a:lnTo>
                      <a:pt x="179" y="704"/>
                    </a:lnTo>
                    <a:lnTo>
                      <a:pt x="149" y="639"/>
                    </a:lnTo>
                    <a:lnTo>
                      <a:pt x="242" y="523"/>
                    </a:lnTo>
                    <a:lnTo>
                      <a:pt x="296" y="523"/>
                    </a:lnTo>
                    <a:lnTo>
                      <a:pt x="321" y="484"/>
                    </a:lnTo>
                    <a:lnTo>
                      <a:pt x="419" y="523"/>
                    </a:lnTo>
                    <a:lnTo>
                      <a:pt x="467" y="523"/>
                    </a:lnTo>
                    <a:lnTo>
                      <a:pt x="642" y="152"/>
                    </a:lnTo>
                    <a:lnTo>
                      <a:pt x="740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62" name="Freeform 102"/>
              <p:cNvSpPr>
                <a:spLocks noChangeAspect="1"/>
              </p:cNvSpPr>
              <p:nvPr/>
            </p:nvSpPr>
            <p:spPr bwMode="auto">
              <a:xfrm>
                <a:off x="7443" y="-3"/>
                <a:ext cx="270" cy="283"/>
              </a:xfrm>
              <a:custGeom>
                <a:avLst/>
                <a:gdLst>
                  <a:gd name="T0" fmla="*/ 740 w 1621"/>
                  <a:gd name="T1" fmla="*/ 0 h 1699"/>
                  <a:gd name="T2" fmla="*/ 935 w 1621"/>
                  <a:gd name="T3" fmla="*/ 252 h 1699"/>
                  <a:gd name="T4" fmla="*/ 1177 w 1621"/>
                  <a:gd name="T5" fmla="*/ 360 h 1699"/>
                  <a:gd name="T6" fmla="*/ 1214 w 1621"/>
                  <a:gd name="T7" fmla="*/ 420 h 1699"/>
                  <a:gd name="T8" fmla="*/ 1394 w 1621"/>
                  <a:gd name="T9" fmla="*/ 542 h 1699"/>
                  <a:gd name="T10" fmla="*/ 1577 w 1621"/>
                  <a:gd name="T11" fmla="*/ 541 h 1699"/>
                  <a:gd name="T12" fmla="*/ 1621 w 1621"/>
                  <a:gd name="T13" fmla="*/ 561 h 1699"/>
                  <a:gd name="T14" fmla="*/ 1585 w 1621"/>
                  <a:gd name="T15" fmla="*/ 602 h 1699"/>
                  <a:gd name="T16" fmla="*/ 1495 w 1621"/>
                  <a:gd name="T17" fmla="*/ 603 h 1699"/>
                  <a:gd name="T18" fmla="*/ 1500 w 1621"/>
                  <a:gd name="T19" fmla="*/ 660 h 1699"/>
                  <a:gd name="T20" fmla="*/ 1564 w 1621"/>
                  <a:gd name="T21" fmla="*/ 720 h 1699"/>
                  <a:gd name="T22" fmla="*/ 1559 w 1621"/>
                  <a:gd name="T23" fmla="*/ 769 h 1699"/>
                  <a:gd name="T24" fmla="*/ 1430 w 1621"/>
                  <a:gd name="T25" fmla="*/ 973 h 1699"/>
                  <a:gd name="T26" fmla="*/ 1397 w 1621"/>
                  <a:gd name="T27" fmla="*/ 992 h 1699"/>
                  <a:gd name="T28" fmla="*/ 1404 w 1621"/>
                  <a:gd name="T29" fmla="*/ 1094 h 1699"/>
                  <a:gd name="T30" fmla="*/ 1324 w 1621"/>
                  <a:gd name="T31" fmla="*/ 1124 h 1699"/>
                  <a:gd name="T32" fmla="*/ 1324 w 1621"/>
                  <a:gd name="T33" fmla="*/ 1140 h 1699"/>
                  <a:gd name="T34" fmla="*/ 1240 w 1621"/>
                  <a:gd name="T35" fmla="*/ 1135 h 1699"/>
                  <a:gd name="T36" fmla="*/ 1230 w 1621"/>
                  <a:gd name="T37" fmla="*/ 1173 h 1699"/>
                  <a:gd name="T38" fmla="*/ 1155 w 1621"/>
                  <a:gd name="T39" fmla="*/ 1256 h 1699"/>
                  <a:gd name="T40" fmla="*/ 1122 w 1621"/>
                  <a:gd name="T41" fmla="*/ 1261 h 1699"/>
                  <a:gd name="T42" fmla="*/ 1022 w 1621"/>
                  <a:gd name="T43" fmla="*/ 1468 h 1699"/>
                  <a:gd name="T44" fmla="*/ 960 w 1621"/>
                  <a:gd name="T45" fmla="*/ 1461 h 1699"/>
                  <a:gd name="T46" fmla="*/ 846 w 1621"/>
                  <a:gd name="T47" fmla="*/ 1591 h 1699"/>
                  <a:gd name="T48" fmla="*/ 788 w 1621"/>
                  <a:gd name="T49" fmla="*/ 1602 h 1699"/>
                  <a:gd name="T50" fmla="*/ 772 w 1621"/>
                  <a:gd name="T51" fmla="*/ 1581 h 1699"/>
                  <a:gd name="T52" fmla="*/ 722 w 1621"/>
                  <a:gd name="T53" fmla="*/ 1594 h 1699"/>
                  <a:gd name="T54" fmla="*/ 606 w 1621"/>
                  <a:gd name="T55" fmla="*/ 1699 h 1699"/>
                  <a:gd name="T56" fmla="*/ 490 w 1621"/>
                  <a:gd name="T57" fmla="*/ 1612 h 1699"/>
                  <a:gd name="T58" fmla="*/ 222 w 1621"/>
                  <a:gd name="T59" fmla="*/ 1521 h 1699"/>
                  <a:gd name="T60" fmla="*/ 149 w 1621"/>
                  <a:gd name="T61" fmla="*/ 1440 h 1699"/>
                  <a:gd name="T62" fmla="*/ 159 w 1621"/>
                  <a:gd name="T63" fmla="*/ 1403 h 1699"/>
                  <a:gd name="T64" fmla="*/ 133 w 1621"/>
                  <a:gd name="T65" fmla="*/ 1351 h 1699"/>
                  <a:gd name="T66" fmla="*/ 98 w 1621"/>
                  <a:gd name="T67" fmla="*/ 1342 h 1699"/>
                  <a:gd name="T68" fmla="*/ 78 w 1621"/>
                  <a:gd name="T69" fmla="*/ 1314 h 1699"/>
                  <a:gd name="T70" fmla="*/ 78 w 1621"/>
                  <a:gd name="T71" fmla="*/ 1265 h 1699"/>
                  <a:gd name="T72" fmla="*/ 0 w 1621"/>
                  <a:gd name="T73" fmla="*/ 1126 h 1699"/>
                  <a:gd name="T74" fmla="*/ 88 w 1621"/>
                  <a:gd name="T75" fmla="*/ 1021 h 1699"/>
                  <a:gd name="T76" fmla="*/ 81 w 1621"/>
                  <a:gd name="T77" fmla="*/ 895 h 1699"/>
                  <a:gd name="T78" fmla="*/ 158 w 1621"/>
                  <a:gd name="T79" fmla="*/ 867 h 1699"/>
                  <a:gd name="T80" fmla="*/ 179 w 1621"/>
                  <a:gd name="T81" fmla="*/ 704 h 1699"/>
                  <a:gd name="T82" fmla="*/ 149 w 1621"/>
                  <a:gd name="T83" fmla="*/ 639 h 1699"/>
                  <a:gd name="T84" fmla="*/ 242 w 1621"/>
                  <a:gd name="T85" fmla="*/ 523 h 1699"/>
                  <a:gd name="T86" fmla="*/ 296 w 1621"/>
                  <a:gd name="T87" fmla="*/ 523 h 1699"/>
                  <a:gd name="T88" fmla="*/ 321 w 1621"/>
                  <a:gd name="T89" fmla="*/ 484 h 1699"/>
                  <a:gd name="T90" fmla="*/ 419 w 1621"/>
                  <a:gd name="T91" fmla="*/ 523 h 1699"/>
                  <a:gd name="T92" fmla="*/ 467 w 1621"/>
                  <a:gd name="T93" fmla="*/ 523 h 1699"/>
                  <a:gd name="T94" fmla="*/ 642 w 1621"/>
                  <a:gd name="T95" fmla="*/ 152 h 1699"/>
                  <a:gd name="T96" fmla="*/ 740 w 1621"/>
                  <a:gd name="T97" fmla="*/ 0 h 16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621" h="1699">
                    <a:moveTo>
                      <a:pt x="740" y="0"/>
                    </a:moveTo>
                    <a:lnTo>
                      <a:pt x="935" y="252"/>
                    </a:lnTo>
                    <a:lnTo>
                      <a:pt x="1177" y="360"/>
                    </a:lnTo>
                    <a:lnTo>
                      <a:pt x="1214" y="420"/>
                    </a:lnTo>
                    <a:lnTo>
                      <a:pt x="1394" y="542"/>
                    </a:lnTo>
                    <a:lnTo>
                      <a:pt x="1577" y="541"/>
                    </a:lnTo>
                    <a:lnTo>
                      <a:pt x="1621" y="561"/>
                    </a:lnTo>
                    <a:lnTo>
                      <a:pt x="1585" y="602"/>
                    </a:lnTo>
                    <a:lnTo>
                      <a:pt x="1495" y="603"/>
                    </a:lnTo>
                    <a:lnTo>
                      <a:pt x="1500" y="660"/>
                    </a:lnTo>
                    <a:lnTo>
                      <a:pt x="1564" y="720"/>
                    </a:lnTo>
                    <a:lnTo>
                      <a:pt x="1559" y="769"/>
                    </a:lnTo>
                    <a:lnTo>
                      <a:pt x="1430" y="973"/>
                    </a:lnTo>
                    <a:lnTo>
                      <a:pt x="1397" y="992"/>
                    </a:lnTo>
                    <a:lnTo>
                      <a:pt x="1404" y="1094"/>
                    </a:lnTo>
                    <a:lnTo>
                      <a:pt x="1324" y="1124"/>
                    </a:lnTo>
                    <a:lnTo>
                      <a:pt x="1324" y="1140"/>
                    </a:lnTo>
                    <a:lnTo>
                      <a:pt x="1240" y="1135"/>
                    </a:lnTo>
                    <a:lnTo>
                      <a:pt x="1230" y="1173"/>
                    </a:lnTo>
                    <a:lnTo>
                      <a:pt x="1155" y="1256"/>
                    </a:lnTo>
                    <a:lnTo>
                      <a:pt x="1122" y="1261"/>
                    </a:lnTo>
                    <a:lnTo>
                      <a:pt x="1022" y="1468"/>
                    </a:lnTo>
                    <a:lnTo>
                      <a:pt x="960" y="1461"/>
                    </a:lnTo>
                    <a:lnTo>
                      <a:pt x="846" y="1591"/>
                    </a:lnTo>
                    <a:lnTo>
                      <a:pt x="788" y="1602"/>
                    </a:lnTo>
                    <a:lnTo>
                      <a:pt x="772" y="1581"/>
                    </a:lnTo>
                    <a:lnTo>
                      <a:pt x="722" y="1594"/>
                    </a:lnTo>
                    <a:lnTo>
                      <a:pt x="606" y="1699"/>
                    </a:lnTo>
                    <a:lnTo>
                      <a:pt x="490" y="1612"/>
                    </a:lnTo>
                    <a:lnTo>
                      <a:pt x="222" y="1521"/>
                    </a:lnTo>
                    <a:lnTo>
                      <a:pt x="149" y="1440"/>
                    </a:lnTo>
                    <a:lnTo>
                      <a:pt x="159" y="1403"/>
                    </a:lnTo>
                    <a:lnTo>
                      <a:pt x="133" y="1351"/>
                    </a:lnTo>
                    <a:lnTo>
                      <a:pt x="98" y="1342"/>
                    </a:lnTo>
                    <a:lnTo>
                      <a:pt x="78" y="1314"/>
                    </a:lnTo>
                    <a:lnTo>
                      <a:pt x="78" y="1265"/>
                    </a:lnTo>
                    <a:lnTo>
                      <a:pt x="0" y="1126"/>
                    </a:lnTo>
                    <a:lnTo>
                      <a:pt x="88" y="1021"/>
                    </a:lnTo>
                    <a:lnTo>
                      <a:pt x="81" y="895"/>
                    </a:lnTo>
                    <a:lnTo>
                      <a:pt x="158" y="867"/>
                    </a:lnTo>
                    <a:lnTo>
                      <a:pt x="179" y="704"/>
                    </a:lnTo>
                    <a:lnTo>
                      <a:pt x="149" y="639"/>
                    </a:lnTo>
                    <a:lnTo>
                      <a:pt x="242" y="523"/>
                    </a:lnTo>
                    <a:lnTo>
                      <a:pt x="296" y="523"/>
                    </a:lnTo>
                    <a:lnTo>
                      <a:pt x="321" y="484"/>
                    </a:lnTo>
                    <a:lnTo>
                      <a:pt x="419" y="523"/>
                    </a:lnTo>
                    <a:lnTo>
                      <a:pt x="467" y="523"/>
                    </a:lnTo>
                    <a:lnTo>
                      <a:pt x="642" y="152"/>
                    </a:lnTo>
                    <a:lnTo>
                      <a:pt x="740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63" name="Freeform 103"/>
              <p:cNvSpPr>
                <a:spLocks noChangeAspect="1"/>
              </p:cNvSpPr>
              <p:nvPr/>
            </p:nvSpPr>
            <p:spPr bwMode="auto">
              <a:xfrm>
                <a:off x="7241" y="-54"/>
                <a:ext cx="325" cy="157"/>
              </a:xfrm>
              <a:custGeom>
                <a:avLst/>
                <a:gdLst>
                  <a:gd name="T0" fmla="*/ 1475 w 1955"/>
                  <a:gd name="T1" fmla="*/ 0 h 945"/>
                  <a:gd name="T2" fmla="*/ 1582 w 1955"/>
                  <a:gd name="T3" fmla="*/ 167 h 945"/>
                  <a:gd name="T4" fmla="*/ 1672 w 1955"/>
                  <a:gd name="T5" fmla="*/ 175 h 945"/>
                  <a:gd name="T6" fmla="*/ 1786 w 1955"/>
                  <a:gd name="T7" fmla="*/ 290 h 945"/>
                  <a:gd name="T8" fmla="*/ 1955 w 1955"/>
                  <a:gd name="T9" fmla="*/ 305 h 945"/>
                  <a:gd name="T10" fmla="*/ 1858 w 1955"/>
                  <a:gd name="T11" fmla="*/ 455 h 945"/>
                  <a:gd name="T12" fmla="*/ 1678 w 1955"/>
                  <a:gd name="T13" fmla="*/ 830 h 945"/>
                  <a:gd name="T14" fmla="*/ 1638 w 1955"/>
                  <a:gd name="T15" fmla="*/ 830 h 945"/>
                  <a:gd name="T16" fmla="*/ 1537 w 1955"/>
                  <a:gd name="T17" fmla="*/ 790 h 945"/>
                  <a:gd name="T18" fmla="*/ 1511 w 1955"/>
                  <a:gd name="T19" fmla="*/ 828 h 945"/>
                  <a:gd name="T20" fmla="*/ 1456 w 1955"/>
                  <a:gd name="T21" fmla="*/ 830 h 945"/>
                  <a:gd name="T22" fmla="*/ 1362 w 1955"/>
                  <a:gd name="T23" fmla="*/ 945 h 945"/>
                  <a:gd name="T24" fmla="*/ 1265 w 1955"/>
                  <a:gd name="T25" fmla="*/ 874 h 945"/>
                  <a:gd name="T26" fmla="*/ 1216 w 1955"/>
                  <a:gd name="T27" fmla="*/ 848 h 945"/>
                  <a:gd name="T28" fmla="*/ 862 w 1955"/>
                  <a:gd name="T29" fmla="*/ 885 h 945"/>
                  <a:gd name="T30" fmla="*/ 714 w 1955"/>
                  <a:gd name="T31" fmla="*/ 891 h 945"/>
                  <a:gd name="T32" fmla="*/ 711 w 1955"/>
                  <a:gd name="T33" fmla="*/ 907 h 945"/>
                  <a:gd name="T34" fmla="*/ 613 w 1955"/>
                  <a:gd name="T35" fmla="*/ 913 h 945"/>
                  <a:gd name="T36" fmla="*/ 595 w 1955"/>
                  <a:gd name="T37" fmla="*/ 888 h 945"/>
                  <a:gd name="T38" fmla="*/ 363 w 1955"/>
                  <a:gd name="T39" fmla="*/ 866 h 945"/>
                  <a:gd name="T40" fmla="*/ 318 w 1955"/>
                  <a:gd name="T41" fmla="*/ 744 h 945"/>
                  <a:gd name="T42" fmla="*/ 355 w 1955"/>
                  <a:gd name="T43" fmla="*/ 590 h 945"/>
                  <a:gd name="T44" fmla="*/ 361 w 1955"/>
                  <a:gd name="T45" fmla="*/ 559 h 945"/>
                  <a:gd name="T46" fmla="*/ 267 w 1955"/>
                  <a:gd name="T47" fmla="*/ 460 h 945"/>
                  <a:gd name="T48" fmla="*/ 0 w 1955"/>
                  <a:gd name="T49" fmla="*/ 424 h 945"/>
                  <a:gd name="T50" fmla="*/ 5 w 1955"/>
                  <a:gd name="T51" fmla="*/ 250 h 945"/>
                  <a:gd name="T52" fmla="*/ 55 w 1955"/>
                  <a:gd name="T53" fmla="*/ 250 h 945"/>
                  <a:gd name="T54" fmla="*/ 102 w 1955"/>
                  <a:gd name="T55" fmla="*/ 201 h 945"/>
                  <a:gd name="T56" fmla="*/ 103 w 1955"/>
                  <a:gd name="T57" fmla="*/ 169 h 945"/>
                  <a:gd name="T58" fmla="*/ 821 w 1955"/>
                  <a:gd name="T59" fmla="*/ 173 h 945"/>
                  <a:gd name="T60" fmla="*/ 1172 w 1955"/>
                  <a:gd name="T61" fmla="*/ 176 h 945"/>
                  <a:gd name="T62" fmla="*/ 1313 w 1955"/>
                  <a:gd name="T63" fmla="*/ 295 h 945"/>
                  <a:gd name="T64" fmla="*/ 1359 w 1955"/>
                  <a:gd name="T65" fmla="*/ 265 h 945"/>
                  <a:gd name="T66" fmla="*/ 1334 w 1955"/>
                  <a:gd name="T67" fmla="*/ 183 h 945"/>
                  <a:gd name="T68" fmla="*/ 1411 w 1955"/>
                  <a:gd name="T69" fmla="*/ 130 h 945"/>
                  <a:gd name="T70" fmla="*/ 1475 w 1955"/>
                  <a:gd name="T71" fmla="*/ 0 h 9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955" h="945">
                    <a:moveTo>
                      <a:pt x="1475" y="0"/>
                    </a:moveTo>
                    <a:lnTo>
                      <a:pt x="1582" y="167"/>
                    </a:lnTo>
                    <a:lnTo>
                      <a:pt x="1672" y="175"/>
                    </a:lnTo>
                    <a:lnTo>
                      <a:pt x="1786" y="290"/>
                    </a:lnTo>
                    <a:lnTo>
                      <a:pt x="1955" y="305"/>
                    </a:lnTo>
                    <a:lnTo>
                      <a:pt x="1858" y="455"/>
                    </a:lnTo>
                    <a:lnTo>
                      <a:pt x="1678" y="830"/>
                    </a:lnTo>
                    <a:lnTo>
                      <a:pt x="1638" y="830"/>
                    </a:lnTo>
                    <a:lnTo>
                      <a:pt x="1537" y="790"/>
                    </a:lnTo>
                    <a:lnTo>
                      <a:pt x="1511" y="828"/>
                    </a:lnTo>
                    <a:lnTo>
                      <a:pt x="1456" y="830"/>
                    </a:lnTo>
                    <a:lnTo>
                      <a:pt x="1362" y="945"/>
                    </a:lnTo>
                    <a:lnTo>
                      <a:pt x="1265" y="874"/>
                    </a:lnTo>
                    <a:lnTo>
                      <a:pt x="1216" y="848"/>
                    </a:lnTo>
                    <a:lnTo>
                      <a:pt x="862" y="885"/>
                    </a:lnTo>
                    <a:lnTo>
                      <a:pt x="714" y="891"/>
                    </a:lnTo>
                    <a:lnTo>
                      <a:pt x="711" y="907"/>
                    </a:lnTo>
                    <a:lnTo>
                      <a:pt x="613" y="913"/>
                    </a:lnTo>
                    <a:lnTo>
                      <a:pt x="595" y="888"/>
                    </a:lnTo>
                    <a:lnTo>
                      <a:pt x="363" y="866"/>
                    </a:lnTo>
                    <a:lnTo>
                      <a:pt x="318" y="744"/>
                    </a:lnTo>
                    <a:lnTo>
                      <a:pt x="355" y="590"/>
                    </a:lnTo>
                    <a:lnTo>
                      <a:pt x="361" y="559"/>
                    </a:lnTo>
                    <a:lnTo>
                      <a:pt x="267" y="460"/>
                    </a:lnTo>
                    <a:lnTo>
                      <a:pt x="0" y="424"/>
                    </a:lnTo>
                    <a:lnTo>
                      <a:pt x="5" y="250"/>
                    </a:lnTo>
                    <a:lnTo>
                      <a:pt x="55" y="250"/>
                    </a:lnTo>
                    <a:lnTo>
                      <a:pt x="102" y="201"/>
                    </a:lnTo>
                    <a:lnTo>
                      <a:pt x="103" y="169"/>
                    </a:lnTo>
                    <a:lnTo>
                      <a:pt x="821" y="173"/>
                    </a:lnTo>
                    <a:lnTo>
                      <a:pt x="1172" y="176"/>
                    </a:lnTo>
                    <a:lnTo>
                      <a:pt x="1313" y="295"/>
                    </a:lnTo>
                    <a:lnTo>
                      <a:pt x="1359" y="265"/>
                    </a:lnTo>
                    <a:lnTo>
                      <a:pt x="1334" y="183"/>
                    </a:lnTo>
                    <a:lnTo>
                      <a:pt x="1411" y="130"/>
                    </a:lnTo>
                    <a:lnTo>
                      <a:pt x="1475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64" name="Freeform 104"/>
              <p:cNvSpPr>
                <a:spLocks noChangeAspect="1"/>
              </p:cNvSpPr>
              <p:nvPr/>
            </p:nvSpPr>
            <p:spPr bwMode="auto">
              <a:xfrm>
                <a:off x="7241" y="-54"/>
                <a:ext cx="325" cy="157"/>
              </a:xfrm>
              <a:custGeom>
                <a:avLst/>
                <a:gdLst>
                  <a:gd name="T0" fmla="*/ 1475 w 1955"/>
                  <a:gd name="T1" fmla="*/ 0 h 945"/>
                  <a:gd name="T2" fmla="*/ 1582 w 1955"/>
                  <a:gd name="T3" fmla="*/ 167 h 945"/>
                  <a:gd name="T4" fmla="*/ 1672 w 1955"/>
                  <a:gd name="T5" fmla="*/ 175 h 945"/>
                  <a:gd name="T6" fmla="*/ 1786 w 1955"/>
                  <a:gd name="T7" fmla="*/ 290 h 945"/>
                  <a:gd name="T8" fmla="*/ 1955 w 1955"/>
                  <a:gd name="T9" fmla="*/ 305 h 945"/>
                  <a:gd name="T10" fmla="*/ 1858 w 1955"/>
                  <a:gd name="T11" fmla="*/ 455 h 945"/>
                  <a:gd name="T12" fmla="*/ 1678 w 1955"/>
                  <a:gd name="T13" fmla="*/ 830 h 945"/>
                  <a:gd name="T14" fmla="*/ 1638 w 1955"/>
                  <a:gd name="T15" fmla="*/ 830 h 945"/>
                  <a:gd name="T16" fmla="*/ 1537 w 1955"/>
                  <a:gd name="T17" fmla="*/ 790 h 945"/>
                  <a:gd name="T18" fmla="*/ 1511 w 1955"/>
                  <a:gd name="T19" fmla="*/ 828 h 945"/>
                  <a:gd name="T20" fmla="*/ 1456 w 1955"/>
                  <a:gd name="T21" fmla="*/ 830 h 945"/>
                  <a:gd name="T22" fmla="*/ 1362 w 1955"/>
                  <a:gd name="T23" fmla="*/ 945 h 945"/>
                  <a:gd name="T24" fmla="*/ 1265 w 1955"/>
                  <a:gd name="T25" fmla="*/ 874 h 945"/>
                  <a:gd name="T26" fmla="*/ 1216 w 1955"/>
                  <a:gd name="T27" fmla="*/ 848 h 945"/>
                  <a:gd name="T28" fmla="*/ 862 w 1955"/>
                  <a:gd name="T29" fmla="*/ 885 h 945"/>
                  <a:gd name="T30" fmla="*/ 714 w 1955"/>
                  <a:gd name="T31" fmla="*/ 891 h 945"/>
                  <a:gd name="T32" fmla="*/ 711 w 1955"/>
                  <a:gd name="T33" fmla="*/ 907 h 945"/>
                  <a:gd name="T34" fmla="*/ 613 w 1955"/>
                  <a:gd name="T35" fmla="*/ 913 h 945"/>
                  <a:gd name="T36" fmla="*/ 595 w 1955"/>
                  <a:gd name="T37" fmla="*/ 888 h 945"/>
                  <a:gd name="T38" fmla="*/ 363 w 1955"/>
                  <a:gd name="T39" fmla="*/ 866 h 945"/>
                  <a:gd name="T40" fmla="*/ 318 w 1955"/>
                  <a:gd name="T41" fmla="*/ 744 h 945"/>
                  <a:gd name="T42" fmla="*/ 355 w 1955"/>
                  <a:gd name="T43" fmla="*/ 590 h 945"/>
                  <a:gd name="T44" fmla="*/ 361 w 1955"/>
                  <a:gd name="T45" fmla="*/ 559 h 945"/>
                  <a:gd name="T46" fmla="*/ 267 w 1955"/>
                  <a:gd name="T47" fmla="*/ 460 h 945"/>
                  <a:gd name="T48" fmla="*/ 0 w 1955"/>
                  <a:gd name="T49" fmla="*/ 424 h 945"/>
                  <a:gd name="T50" fmla="*/ 5 w 1955"/>
                  <a:gd name="T51" fmla="*/ 250 h 945"/>
                  <a:gd name="T52" fmla="*/ 55 w 1955"/>
                  <a:gd name="T53" fmla="*/ 250 h 945"/>
                  <a:gd name="T54" fmla="*/ 102 w 1955"/>
                  <a:gd name="T55" fmla="*/ 201 h 945"/>
                  <a:gd name="T56" fmla="*/ 103 w 1955"/>
                  <a:gd name="T57" fmla="*/ 169 h 945"/>
                  <a:gd name="T58" fmla="*/ 821 w 1955"/>
                  <a:gd name="T59" fmla="*/ 173 h 945"/>
                  <a:gd name="T60" fmla="*/ 1172 w 1955"/>
                  <a:gd name="T61" fmla="*/ 176 h 945"/>
                  <a:gd name="T62" fmla="*/ 1313 w 1955"/>
                  <a:gd name="T63" fmla="*/ 295 h 945"/>
                  <a:gd name="T64" fmla="*/ 1359 w 1955"/>
                  <a:gd name="T65" fmla="*/ 265 h 945"/>
                  <a:gd name="T66" fmla="*/ 1334 w 1955"/>
                  <a:gd name="T67" fmla="*/ 183 h 945"/>
                  <a:gd name="T68" fmla="*/ 1411 w 1955"/>
                  <a:gd name="T69" fmla="*/ 130 h 945"/>
                  <a:gd name="T70" fmla="*/ 1475 w 1955"/>
                  <a:gd name="T71" fmla="*/ 0 h 9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955" h="945">
                    <a:moveTo>
                      <a:pt x="1475" y="0"/>
                    </a:moveTo>
                    <a:lnTo>
                      <a:pt x="1582" y="167"/>
                    </a:lnTo>
                    <a:lnTo>
                      <a:pt x="1672" y="175"/>
                    </a:lnTo>
                    <a:lnTo>
                      <a:pt x="1786" y="290"/>
                    </a:lnTo>
                    <a:lnTo>
                      <a:pt x="1955" y="305"/>
                    </a:lnTo>
                    <a:lnTo>
                      <a:pt x="1858" y="455"/>
                    </a:lnTo>
                    <a:lnTo>
                      <a:pt x="1678" y="830"/>
                    </a:lnTo>
                    <a:lnTo>
                      <a:pt x="1638" y="830"/>
                    </a:lnTo>
                    <a:lnTo>
                      <a:pt x="1537" y="790"/>
                    </a:lnTo>
                    <a:lnTo>
                      <a:pt x="1511" y="828"/>
                    </a:lnTo>
                    <a:lnTo>
                      <a:pt x="1456" y="830"/>
                    </a:lnTo>
                    <a:lnTo>
                      <a:pt x="1362" y="945"/>
                    </a:lnTo>
                    <a:lnTo>
                      <a:pt x="1265" y="874"/>
                    </a:lnTo>
                    <a:lnTo>
                      <a:pt x="1216" y="848"/>
                    </a:lnTo>
                    <a:lnTo>
                      <a:pt x="862" y="885"/>
                    </a:lnTo>
                    <a:lnTo>
                      <a:pt x="714" y="891"/>
                    </a:lnTo>
                    <a:lnTo>
                      <a:pt x="711" y="907"/>
                    </a:lnTo>
                    <a:lnTo>
                      <a:pt x="613" y="913"/>
                    </a:lnTo>
                    <a:lnTo>
                      <a:pt x="595" y="888"/>
                    </a:lnTo>
                    <a:lnTo>
                      <a:pt x="363" y="866"/>
                    </a:lnTo>
                    <a:lnTo>
                      <a:pt x="318" y="744"/>
                    </a:lnTo>
                    <a:lnTo>
                      <a:pt x="355" y="590"/>
                    </a:lnTo>
                    <a:lnTo>
                      <a:pt x="361" y="559"/>
                    </a:lnTo>
                    <a:lnTo>
                      <a:pt x="267" y="460"/>
                    </a:lnTo>
                    <a:lnTo>
                      <a:pt x="0" y="424"/>
                    </a:lnTo>
                    <a:lnTo>
                      <a:pt x="5" y="250"/>
                    </a:lnTo>
                    <a:lnTo>
                      <a:pt x="55" y="250"/>
                    </a:lnTo>
                    <a:lnTo>
                      <a:pt x="102" y="201"/>
                    </a:lnTo>
                    <a:lnTo>
                      <a:pt x="103" y="169"/>
                    </a:lnTo>
                    <a:lnTo>
                      <a:pt x="821" y="173"/>
                    </a:lnTo>
                    <a:lnTo>
                      <a:pt x="1172" y="176"/>
                    </a:lnTo>
                    <a:lnTo>
                      <a:pt x="1313" y="295"/>
                    </a:lnTo>
                    <a:lnTo>
                      <a:pt x="1359" y="265"/>
                    </a:lnTo>
                    <a:lnTo>
                      <a:pt x="1334" y="183"/>
                    </a:lnTo>
                    <a:lnTo>
                      <a:pt x="1411" y="130"/>
                    </a:lnTo>
                    <a:lnTo>
                      <a:pt x="1475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65" name="Freeform 105"/>
              <p:cNvSpPr>
                <a:spLocks noChangeAspect="1"/>
              </p:cNvSpPr>
              <p:nvPr/>
            </p:nvSpPr>
            <p:spPr bwMode="auto">
              <a:xfrm>
                <a:off x="6777" y="35"/>
                <a:ext cx="245" cy="359"/>
              </a:xfrm>
              <a:custGeom>
                <a:avLst/>
                <a:gdLst>
                  <a:gd name="T0" fmla="*/ 1393 w 1465"/>
                  <a:gd name="T1" fmla="*/ 825 h 2152"/>
                  <a:gd name="T2" fmla="*/ 1281 w 1465"/>
                  <a:gd name="T3" fmla="*/ 862 h 2152"/>
                  <a:gd name="T4" fmla="*/ 1169 w 1465"/>
                  <a:gd name="T5" fmla="*/ 994 h 2152"/>
                  <a:gd name="T6" fmla="*/ 1172 w 1465"/>
                  <a:gd name="T7" fmla="*/ 1332 h 2152"/>
                  <a:gd name="T8" fmla="*/ 1215 w 1465"/>
                  <a:gd name="T9" fmla="*/ 1415 h 2152"/>
                  <a:gd name="T10" fmla="*/ 1207 w 1465"/>
                  <a:gd name="T11" fmla="*/ 1530 h 2152"/>
                  <a:gd name="T12" fmla="*/ 1258 w 1465"/>
                  <a:gd name="T13" fmla="*/ 1566 h 2152"/>
                  <a:gd name="T14" fmla="*/ 1276 w 1465"/>
                  <a:gd name="T15" fmla="*/ 1804 h 2152"/>
                  <a:gd name="T16" fmla="*/ 1209 w 1465"/>
                  <a:gd name="T17" fmla="*/ 1882 h 2152"/>
                  <a:gd name="T18" fmla="*/ 1092 w 1465"/>
                  <a:gd name="T19" fmla="*/ 1902 h 2152"/>
                  <a:gd name="T20" fmla="*/ 998 w 1465"/>
                  <a:gd name="T21" fmla="*/ 2088 h 2152"/>
                  <a:gd name="T22" fmla="*/ 874 w 1465"/>
                  <a:gd name="T23" fmla="*/ 2112 h 2152"/>
                  <a:gd name="T24" fmla="*/ 803 w 1465"/>
                  <a:gd name="T25" fmla="*/ 1945 h 2152"/>
                  <a:gd name="T26" fmla="*/ 668 w 1465"/>
                  <a:gd name="T27" fmla="*/ 1911 h 2152"/>
                  <a:gd name="T28" fmla="*/ 630 w 1465"/>
                  <a:gd name="T29" fmla="*/ 1859 h 2152"/>
                  <a:gd name="T30" fmla="*/ 559 w 1465"/>
                  <a:gd name="T31" fmla="*/ 1730 h 2152"/>
                  <a:gd name="T32" fmla="*/ 511 w 1465"/>
                  <a:gd name="T33" fmla="*/ 1641 h 2152"/>
                  <a:gd name="T34" fmla="*/ 372 w 1465"/>
                  <a:gd name="T35" fmla="*/ 1576 h 2152"/>
                  <a:gd name="T36" fmla="*/ 384 w 1465"/>
                  <a:gd name="T37" fmla="*/ 1501 h 2152"/>
                  <a:gd name="T38" fmla="*/ 290 w 1465"/>
                  <a:gd name="T39" fmla="*/ 1449 h 2152"/>
                  <a:gd name="T40" fmla="*/ 123 w 1465"/>
                  <a:gd name="T41" fmla="*/ 1269 h 2152"/>
                  <a:gd name="T42" fmla="*/ 52 w 1465"/>
                  <a:gd name="T43" fmla="*/ 1148 h 2152"/>
                  <a:gd name="T44" fmla="*/ 352 w 1465"/>
                  <a:gd name="T45" fmla="*/ 1280 h 2152"/>
                  <a:gd name="T46" fmla="*/ 74 w 1465"/>
                  <a:gd name="T47" fmla="*/ 632 h 2152"/>
                  <a:gd name="T48" fmla="*/ 0 w 1465"/>
                  <a:gd name="T49" fmla="*/ 401 h 2152"/>
                  <a:gd name="T50" fmla="*/ 450 w 1465"/>
                  <a:gd name="T51" fmla="*/ 223 h 2152"/>
                  <a:gd name="T52" fmla="*/ 799 w 1465"/>
                  <a:gd name="T53" fmla="*/ 8 h 2152"/>
                  <a:gd name="T54" fmla="*/ 1151 w 1465"/>
                  <a:gd name="T55" fmla="*/ 191 h 2152"/>
                  <a:gd name="T56" fmla="*/ 1189 w 1465"/>
                  <a:gd name="T57" fmla="*/ 169 h 2152"/>
                  <a:gd name="T58" fmla="*/ 1250 w 1465"/>
                  <a:gd name="T59" fmla="*/ 169 h 2152"/>
                  <a:gd name="T60" fmla="*/ 1292 w 1465"/>
                  <a:gd name="T61" fmla="*/ 437 h 2152"/>
                  <a:gd name="T62" fmla="*/ 1399 w 1465"/>
                  <a:gd name="T63" fmla="*/ 618 h 2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465" h="2152">
                    <a:moveTo>
                      <a:pt x="1465" y="819"/>
                    </a:moveTo>
                    <a:lnTo>
                      <a:pt x="1393" y="825"/>
                    </a:lnTo>
                    <a:lnTo>
                      <a:pt x="1347" y="862"/>
                    </a:lnTo>
                    <a:lnTo>
                      <a:pt x="1281" y="862"/>
                    </a:lnTo>
                    <a:lnTo>
                      <a:pt x="1250" y="914"/>
                    </a:lnTo>
                    <a:lnTo>
                      <a:pt x="1169" y="994"/>
                    </a:lnTo>
                    <a:lnTo>
                      <a:pt x="1209" y="1295"/>
                    </a:lnTo>
                    <a:lnTo>
                      <a:pt x="1172" y="1332"/>
                    </a:lnTo>
                    <a:lnTo>
                      <a:pt x="1169" y="1383"/>
                    </a:lnTo>
                    <a:lnTo>
                      <a:pt x="1215" y="1415"/>
                    </a:lnTo>
                    <a:lnTo>
                      <a:pt x="1226" y="1510"/>
                    </a:lnTo>
                    <a:lnTo>
                      <a:pt x="1207" y="1530"/>
                    </a:lnTo>
                    <a:lnTo>
                      <a:pt x="1207" y="1564"/>
                    </a:lnTo>
                    <a:lnTo>
                      <a:pt x="1258" y="1566"/>
                    </a:lnTo>
                    <a:lnTo>
                      <a:pt x="1361" y="1784"/>
                    </a:lnTo>
                    <a:lnTo>
                      <a:pt x="1276" y="1804"/>
                    </a:lnTo>
                    <a:lnTo>
                      <a:pt x="1229" y="1842"/>
                    </a:lnTo>
                    <a:lnTo>
                      <a:pt x="1209" y="1882"/>
                    </a:lnTo>
                    <a:lnTo>
                      <a:pt x="1167" y="1870"/>
                    </a:lnTo>
                    <a:lnTo>
                      <a:pt x="1092" y="1902"/>
                    </a:lnTo>
                    <a:lnTo>
                      <a:pt x="1023" y="1999"/>
                    </a:lnTo>
                    <a:lnTo>
                      <a:pt x="998" y="2088"/>
                    </a:lnTo>
                    <a:lnTo>
                      <a:pt x="932" y="2152"/>
                    </a:lnTo>
                    <a:lnTo>
                      <a:pt x="874" y="2112"/>
                    </a:lnTo>
                    <a:lnTo>
                      <a:pt x="814" y="1997"/>
                    </a:lnTo>
                    <a:lnTo>
                      <a:pt x="803" y="1945"/>
                    </a:lnTo>
                    <a:lnTo>
                      <a:pt x="670" y="1945"/>
                    </a:lnTo>
                    <a:lnTo>
                      <a:pt x="668" y="1911"/>
                    </a:lnTo>
                    <a:lnTo>
                      <a:pt x="616" y="1879"/>
                    </a:lnTo>
                    <a:lnTo>
                      <a:pt x="630" y="1859"/>
                    </a:lnTo>
                    <a:lnTo>
                      <a:pt x="630" y="1802"/>
                    </a:lnTo>
                    <a:lnTo>
                      <a:pt x="559" y="1730"/>
                    </a:lnTo>
                    <a:lnTo>
                      <a:pt x="553" y="1653"/>
                    </a:lnTo>
                    <a:lnTo>
                      <a:pt x="511" y="1641"/>
                    </a:lnTo>
                    <a:lnTo>
                      <a:pt x="362" y="1621"/>
                    </a:lnTo>
                    <a:lnTo>
                      <a:pt x="372" y="1576"/>
                    </a:lnTo>
                    <a:lnTo>
                      <a:pt x="396" y="1536"/>
                    </a:lnTo>
                    <a:lnTo>
                      <a:pt x="384" y="1501"/>
                    </a:lnTo>
                    <a:lnTo>
                      <a:pt x="352" y="1458"/>
                    </a:lnTo>
                    <a:lnTo>
                      <a:pt x="290" y="1449"/>
                    </a:lnTo>
                    <a:lnTo>
                      <a:pt x="292" y="1412"/>
                    </a:lnTo>
                    <a:lnTo>
                      <a:pt x="123" y="1269"/>
                    </a:lnTo>
                    <a:lnTo>
                      <a:pt x="48" y="1238"/>
                    </a:lnTo>
                    <a:lnTo>
                      <a:pt x="52" y="1148"/>
                    </a:lnTo>
                    <a:lnTo>
                      <a:pt x="28" y="1099"/>
                    </a:lnTo>
                    <a:lnTo>
                      <a:pt x="352" y="1280"/>
                    </a:lnTo>
                    <a:lnTo>
                      <a:pt x="155" y="650"/>
                    </a:lnTo>
                    <a:lnTo>
                      <a:pt x="74" y="632"/>
                    </a:lnTo>
                    <a:lnTo>
                      <a:pt x="12" y="572"/>
                    </a:lnTo>
                    <a:lnTo>
                      <a:pt x="0" y="401"/>
                    </a:lnTo>
                    <a:lnTo>
                      <a:pt x="396" y="443"/>
                    </a:lnTo>
                    <a:lnTo>
                      <a:pt x="450" y="223"/>
                    </a:lnTo>
                    <a:lnTo>
                      <a:pt x="702" y="0"/>
                    </a:lnTo>
                    <a:lnTo>
                      <a:pt x="799" y="8"/>
                    </a:lnTo>
                    <a:lnTo>
                      <a:pt x="932" y="145"/>
                    </a:lnTo>
                    <a:lnTo>
                      <a:pt x="1151" y="191"/>
                    </a:lnTo>
                    <a:lnTo>
                      <a:pt x="1195" y="177"/>
                    </a:lnTo>
                    <a:lnTo>
                      <a:pt x="1189" y="169"/>
                    </a:lnTo>
                    <a:lnTo>
                      <a:pt x="1224" y="65"/>
                    </a:lnTo>
                    <a:lnTo>
                      <a:pt x="1250" y="169"/>
                    </a:lnTo>
                    <a:lnTo>
                      <a:pt x="1198" y="320"/>
                    </a:lnTo>
                    <a:lnTo>
                      <a:pt x="1292" y="437"/>
                    </a:lnTo>
                    <a:lnTo>
                      <a:pt x="1296" y="556"/>
                    </a:lnTo>
                    <a:lnTo>
                      <a:pt x="1399" y="618"/>
                    </a:lnTo>
                    <a:lnTo>
                      <a:pt x="1465" y="819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66" name="Freeform 106"/>
              <p:cNvSpPr>
                <a:spLocks noChangeAspect="1"/>
              </p:cNvSpPr>
              <p:nvPr/>
            </p:nvSpPr>
            <p:spPr bwMode="auto">
              <a:xfrm>
                <a:off x="6777" y="35"/>
                <a:ext cx="245" cy="359"/>
              </a:xfrm>
              <a:custGeom>
                <a:avLst/>
                <a:gdLst>
                  <a:gd name="T0" fmla="*/ 1393 w 1465"/>
                  <a:gd name="T1" fmla="*/ 825 h 2152"/>
                  <a:gd name="T2" fmla="*/ 1281 w 1465"/>
                  <a:gd name="T3" fmla="*/ 862 h 2152"/>
                  <a:gd name="T4" fmla="*/ 1169 w 1465"/>
                  <a:gd name="T5" fmla="*/ 994 h 2152"/>
                  <a:gd name="T6" fmla="*/ 1172 w 1465"/>
                  <a:gd name="T7" fmla="*/ 1332 h 2152"/>
                  <a:gd name="T8" fmla="*/ 1215 w 1465"/>
                  <a:gd name="T9" fmla="*/ 1415 h 2152"/>
                  <a:gd name="T10" fmla="*/ 1207 w 1465"/>
                  <a:gd name="T11" fmla="*/ 1530 h 2152"/>
                  <a:gd name="T12" fmla="*/ 1258 w 1465"/>
                  <a:gd name="T13" fmla="*/ 1566 h 2152"/>
                  <a:gd name="T14" fmla="*/ 1276 w 1465"/>
                  <a:gd name="T15" fmla="*/ 1804 h 2152"/>
                  <a:gd name="T16" fmla="*/ 1209 w 1465"/>
                  <a:gd name="T17" fmla="*/ 1882 h 2152"/>
                  <a:gd name="T18" fmla="*/ 1092 w 1465"/>
                  <a:gd name="T19" fmla="*/ 1902 h 2152"/>
                  <a:gd name="T20" fmla="*/ 998 w 1465"/>
                  <a:gd name="T21" fmla="*/ 2088 h 2152"/>
                  <a:gd name="T22" fmla="*/ 874 w 1465"/>
                  <a:gd name="T23" fmla="*/ 2112 h 2152"/>
                  <a:gd name="T24" fmla="*/ 803 w 1465"/>
                  <a:gd name="T25" fmla="*/ 1945 h 2152"/>
                  <a:gd name="T26" fmla="*/ 668 w 1465"/>
                  <a:gd name="T27" fmla="*/ 1911 h 2152"/>
                  <a:gd name="T28" fmla="*/ 630 w 1465"/>
                  <a:gd name="T29" fmla="*/ 1859 h 2152"/>
                  <a:gd name="T30" fmla="*/ 559 w 1465"/>
                  <a:gd name="T31" fmla="*/ 1730 h 2152"/>
                  <a:gd name="T32" fmla="*/ 511 w 1465"/>
                  <a:gd name="T33" fmla="*/ 1641 h 2152"/>
                  <a:gd name="T34" fmla="*/ 372 w 1465"/>
                  <a:gd name="T35" fmla="*/ 1576 h 2152"/>
                  <a:gd name="T36" fmla="*/ 384 w 1465"/>
                  <a:gd name="T37" fmla="*/ 1501 h 2152"/>
                  <a:gd name="T38" fmla="*/ 290 w 1465"/>
                  <a:gd name="T39" fmla="*/ 1449 h 2152"/>
                  <a:gd name="T40" fmla="*/ 123 w 1465"/>
                  <a:gd name="T41" fmla="*/ 1269 h 2152"/>
                  <a:gd name="T42" fmla="*/ 52 w 1465"/>
                  <a:gd name="T43" fmla="*/ 1148 h 2152"/>
                  <a:gd name="T44" fmla="*/ 352 w 1465"/>
                  <a:gd name="T45" fmla="*/ 1280 h 2152"/>
                  <a:gd name="T46" fmla="*/ 74 w 1465"/>
                  <a:gd name="T47" fmla="*/ 632 h 2152"/>
                  <a:gd name="T48" fmla="*/ 0 w 1465"/>
                  <a:gd name="T49" fmla="*/ 401 h 2152"/>
                  <a:gd name="T50" fmla="*/ 450 w 1465"/>
                  <a:gd name="T51" fmla="*/ 223 h 2152"/>
                  <a:gd name="T52" fmla="*/ 799 w 1465"/>
                  <a:gd name="T53" fmla="*/ 8 h 2152"/>
                  <a:gd name="T54" fmla="*/ 1151 w 1465"/>
                  <a:gd name="T55" fmla="*/ 191 h 2152"/>
                  <a:gd name="T56" fmla="*/ 1189 w 1465"/>
                  <a:gd name="T57" fmla="*/ 169 h 2152"/>
                  <a:gd name="T58" fmla="*/ 1250 w 1465"/>
                  <a:gd name="T59" fmla="*/ 169 h 2152"/>
                  <a:gd name="T60" fmla="*/ 1292 w 1465"/>
                  <a:gd name="T61" fmla="*/ 437 h 2152"/>
                  <a:gd name="T62" fmla="*/ 1399 w 1465"/>
                  <a:gd name="T63" fmla="*/ 618 h 2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465" h="2152">
                    <a:moveTo>
                      <a:pt x="1465" y="819"/>
                    </a:moveTo>
                    <a:lnTo>
                      <a:pt x="1393" y="825"/>
                    </a:lnTo>
                    <a:lnTo>
                      <a:pt x="1347" y="862"/>
                    </a:lnTo>
                    <a:lnTo>
                      <a:pt x="1281" y="862"/>
                    </a:lnTo>
                    <a:lnTo>
                      <a:pt x="1250" y="914"/>
                    </a:lnTo>
                    <a:lnTo>
                      <a:pt x="1169" y="994"/>
                    </a:lnTo>
                    <a:lnTo>
                      <a:pt x="1209" y="1295"/>
                    </a:lnTo>
                    <a:lnTo>
                      <a:pt x="1172" y="1332"/>
                    </a:lnTo>
                    <a:lnTo>
                      <a:pt x="1169" y="1383"/>
                    </a:lnTo>
                    <a:lnTo>
                      <a:pt x="1215" y="1415"/>
                    </a:lnTo>
                    <a:lnTo>
                      <a:pt x="1226" y="1510"/>
                    </a:lnTo>
                    <a:lnTo>
                      <a:pt x="1207" y="1530"/>
                    </a:lnTo>
                    <a:lnTo>
                      <a:pt x="1207" y="1564"/>
                    </a:lnTo>
                    <a:lnTo>
                      <a:pt x="1258" y="1566"/>
                    </a:lnTo>
                    <a:lnTo>
                      <a:pt x="1361" y="1784"/>
                    </a:lnTo>
                    <a:lnTo>
                      <a:pt x="1276" y="1804"/>
                    </a:lnTo>
                    <a:lnTo>
                      <a:pt x="1229" y="1842"/>
                    </a:lnTo>
                    <a:lnTo>
                      <a:pt x="1209" y="1882"/>
                    </a:lnTo>
                    <a:lnTo>
                      <a:pt x="1167" y="1870"/>
                    </a:lnTo>
                    <a:lnTo>
                      <a:pt x="1092" y="1902"/>
                    </a:lnTo>
                    <a:lnTo>
                      <a:pt x="1023" y="1999"/>
                    </a:lnTo>
                    <a:lnTo>
                      <a:pt x="998" y="2088"/>
                    </a:lnTo>
                    <a:lnTo>
                      <a:pt x="932" y="2152"/>
                    </a:lnTo>
                    <a:lnTo>
                      <a:pt x="874" y="2112"/>
                    </a:lnTo>
                    <a:lnTo>
                      <a:pt x="814" y="1997"/>
                    </a:lnTo>
                    <a:lnTo>
                      <a:pt x="803" y="1945"/>
                    </a:lnTo>
                    <a:lnTo>
                      <a:pt x="670" y="1945"/>
                    </a:lnTo>
                    <a:lnTo>
                      <a:pt x="668" y="1911"/>
                    </a:lnTo>
                    <a:lnTo>
                      <a:pt x="616" y="1879"/>
                    </a:lnTo>
                    <a:lnTo>
                      <a:pt x="630" y="1859"/>
                    </a:lnTo>
                    <a:lnTo>
                      <a:pt x="630" y="1802"/>
                    </a:lnTo>
                    <a:lnTo>
                      <a:pt x="559" y="1730"/>
                    </a:lnTo>
                    <a:lnTo>
                      <a:pt x="553" y="1653"/>
                    </a:lnTo>
                    <a:lnTo>
                      <a:pt x="511" y="1641"/>
                    </a:lnTo>
                    <a:lnTo>
                      <a:pt x="362" y="1621"/>
                    </a:lnTo>
                    <a:lnTo>
                      <a:pt x="372" y="1576"/>
                    </a:lnTo>
                    <a:lnTo>
                      <a:pt x="396" y="1536"/>
                    </a:lnTo>
                    <a:lnTo>
                      <a:pt x="384" y="1501"/>
                    </a:lnTo>
                    <a:lnTo>
                      <a:pt x="352" y="1458"/>
                    </a:lnTo>
                    <a:lnTo>
                      <a:pt x="290" y="1449"/>
                    </a:lnTo>
                    <a:lnTo>
                      <a:pt x="292" y="1412"/>
                    </a:lnTo>
                    <a:lnTo>
                      <a:pt x="123" y="1269"/>
                    </a:lnTo>
                    <a:lnTo>
                      <a:pt x="48" y="1238"/>
                    </a:lnTo>
                    <a:lnTo>
                      <a:pt x="52" y="1148"/>
                    </a:lnTo>
                    <a:lnTo>
                      <a:pt x="28" y="1099"/>
                    </a:lnTo>
                    <a:lnTo>
                      <a:pt x="352" y="1280"/>
                    </a:lnTo>
                    <a:lnTo>
                      <a:pt x="155" y="650"/>
                    </a:lnTo>
                    <a:lnTo>
                      <a:pt x="74" y="632"/>
                    </a:lnTo>
                    <a:lnTo>
                      <a:pt x="12" y="572"/>
                    </a:lnTo>
                    <a:lnTo>
                      <a:pt x="0" y="401"/>
                    </a:lnTo>
                    <a:lnTo>
                      <a:pt x="396" y="443"/>
                    </a:lnTo>
                    <a:lnTo>
                      <a:pt x="450" y="223"/>
                    </a:lnTo>
                    <a:lnTo>
                      <a:pt x="702" y="0"/>
                    </a:lnTo>
                    <a:lnTo>
                      <a:pt x="799" y="8"/>
                    </a:lnTo>
                    <a:lnTo>
                      <a:pt x="932" y="145"/>
                    </a:lnTo>
                    <a:lnTo>
                      <a:pt x="1151" y="191"/>
                    </a:lnTo>
                    <a:lnTo>
                      <a:pt x="1195" y="177"/>
                    </a:lnTo>
                    <a:lnTo>
                      <a:pt x="1189" y="169"/>
                    </a:lnTo>
                    <a:lnTo>
                      <a:pt x="1224" y="65"/>
                    </a:lnTo>
                    <a:lnTo>
                      <a:pt x="1250" y="169"/>
                    </a:lnTo>
                    <a:lnTo>
                      <a:pt x="1198" y="320"/>
                    </a:lnTo>
                    <a:lnTo>
                      <a:pt x="1292" y="437"/>
                    </a:lnTo>
                    <a:lnTo>
                      <a:pt x="1296" y="556"/>
                    </a:lnTo>
                    <a:lnTo>
                      <a:pt x="1399" y="618"/>
                    </a:lnTo>
                    <a:lnTo>
                      <a:pt x="1465" y="819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67" name="Freeform 107"/>
              <p:cNvSpPr>
                <a:spLocks noChangeAspect="1"/>
              </p:cNvSpPr>
              <p:nvPr/>
            </p:nvSpPr>
            <p:spPr bwMode="auto">
              <a:xfrm>
                <a:off x="6751" y="-75"/>
                <a:ext cx="225" cy="183"/>
              </a:xfrm>
              <a:custGeom>
                <a:avLst/>
                <a:gdLst>
                  <a:gd name="T0" fmla="*/ 106 w 1350"/>
                  <a:gd name="T1" fmla="*/ 11 h 1099"/>
                  <a:gd name="T2" fmla="*/ 352 w 1350"/>
                  <a:gd name="T3" fmla="*/ 26 h 1099"/>
                  <a:gd name="T4" fmla="*/ 366 w 1350"/>
                  <a:gd name="T5" fmla="*/ 0 h 1099"/>
                  <a:gd name="T6" fmla="*/ 417 w 1350"/>
                  <a:gd name="T7" fmla="*/ 3 h 1099"/>
                  <a:gd name="T8" fmla="*/ 1056 w 1350"/>
                  <a:gd name="T9" fmla="*/ 129 h 1099"/>
                  <a:gd name="T10" fmla="*/ 1056 w 1350"/>
                  <a:gd name="T11" fmla="*/ 224 h 1099"/>
                  <a:gd name="T12" fmla="*/ 1162 w 1350"/>
                  <a:gd name="T13" fmla="*/ 490 h 1099"/>
                  <a:gd name="T14" fmla="*/ 1101 w 1350"/>
                  <a:gd name="T15" fmla="*/ 564 h 1099"/>
                  <a:gd name="T16" fmla="*/ 1098 w 1350"/>
                  <a:gd name="T17" fmla="*/ 593 h 1099"/>
                  <a:gd name="T18" fmla="*/ 1350 w 1350"/>
                  <a:gd name="T19" fmla="*/ 830 h 1099"/>
                  <a:gd name="T20" fmla="*/ 1307 w 1350"/>
                  <a:gd name="T21" fmla="*/ 851 h 1099"/>
                  <a:gd name="T22" fmla="*/ 1084 w 1350"/>
                  <a:gd name="T23" fmla="*/ 804 h 1099"/>
                  <a:gd name="T24" fmla="*/ 956 w 1350"/>
                  <a:gd name="T25" fmla="*/ 666 h 1099"/>
                  <a:gd name="T26" fmla="*/ 861 w 1350"/>
                  <a:gd name="T27" fmla="*/ 659 h 1099"/>
                  <a:gd name="T28" fmla="*/ 606 w 1350"/>
                  <a:gd name="T29" fmla="*/ 881 h 1099"/>
                  <a:gd name="T30" fmla="*/ 552 w 1350"/>
                  <a:gd name="T31" fmla="*/ 1099 h 1099"/>
                  <a:gd name="T32" fmla="*/ 178 w 1350"/>
                  <a:gd name="T33" fmla="*/ 1059 h 1099"/>
                  <a:gd name="T34" fmla="*/ 155 w 1350"/>
                  <a:gd name="T35" fmla="*/ 1059 h 1099"/>
                  <a:gd name="T36" fmla="*/ 140 w 1350"/>
                  <a:gd name="T37" fmla="*/ 956 h 1099"/>
                  <a:gd name="T38" fmla="*/ 318 w 1350"/>
                  <a:gd name="T39" fmla="*/ 563 h 1099"/>
                  <a:gd name="T40" fmla="*/ 304 w 1350"/>
                  <a:gd name="T41" fmla="*/ 547 h 1099"/>
                  <a:gd name="T42" fmla="*/ 278 w 1350"/>
                  <a:gd name="T43" fmla="*/ 544 h 1099"/>
                  <a:gd name="T44" fmla="*/ 240 w 1350"/>
                  <a:gd name="T45" fmla="*/ 564 h 1099"/>
                  <a:gd name="T46" fmla="*/ 109 w 1350"/>
                  <a:gd name="T47" fmla="*/ 590 h 1099"/>
                  <a:gd name="T48" fmla="*/ 0 w 1350"/>
                  <a:gd name="T49" fmla="*/ 563 h 1099"/>
                  <a:gd name="T50" fmla="*/ 46 w 1350"/>
                  <a:gd name="T51" fmla="*/ 521 h 1099"/>
                  <a:gd name="T52" fmla="*/ 32 w 1350"/>
                  <a:gd name="T53" fmla="*/ 502 h 1099"/>
                  <a:gd name="T54" fmla="*/ 23 w 1350"/>
                  <a:gd name="T55" fmla="*/ 343 h 1099"/>
                  <a:gd name="T56" fmla="*/ 46 w 1350"/>
                  <a:gd name="T57" fmla="*/ 339 h 1099"/>
                  <a:gd name="T58" fmla="*/ 68 w 1350"/>
                  <a:gd name="T59" fmla="*/ 87 h 1099"/>
                  <a:gd name="T60" fmla="*/ 100 w 1350"/>
                  <a:gd name="T61" fmla="*/ 87 h 1099"/>
                  <a:gd name="T62" fmla="*/ 106 w 1350"/>
                  <a:gd name="T63" fmla="*/ 11 h 10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50" h="1099">
                    <a:moveTo>
                      <a:pt x="106" y="11"/>
                    </a:moveTo>
                    <a:lnTo>
                      <a:pt x="352" y="26"/>
                    </a:lnTo>
                    <a:lnTo>
                      <a:pt x="366" y="0"/>
                    </a:lnTo>
                    <a:lnTo>
                      <a:pt x="417" y="3"/>
                    </a:lnTo>
                    <a:lnTo>
                      <a:pt x="1056" y="129"/>
                    </a:lnTo>
                    <a:lnTo>
                      <a:pt x="1056" y="224"/>
                    </a:lnTo>
                    <a:lnTo>
                      <a:pt x="1162" y="490"/>
                    </a:lnTo>
                    <a:lnTo>
                      <a:pt x="1101" y="564"/>
                    </a:lnTo>
                    <a:lnTo>
                      <a:pt x="1098" y="593"/>
                    </a:lnTo>
                    <a:lnTo>
                      <a:pt x="1350" y="830"/>
                    </a:lnTo>
                    <a:lnTo>
                      <a:pt x="1307" y="851"/>
                    </a:lnTo>
                    <a:lnTo>
                      <a:pt x="1084" y="804"/>
                    </a:lnTo>
                    <a:lnTo>
                      <a:pt x="956" y="666"/>
                    </a:lnTo>
                    <a:lnTo>
                      <a:pt x="861" y="659"/>
                    </a:lnTo>
                    <a:lnTo>
                      <a:pt x="606" y="881"/>
                    </a:lnTo>
                    <a:lnTo>
                      <a:pt x="552" y="1099"/>
                    </a:lnTo>
                    <a:lnTo>
                      <a:pt x="178" y="1059"/>
                    </a:lnTo>
                    <a:lnTo>
                      <a:pt x="155" y="1059"/>
                    </a:lnTo>
                    <a:lnTo>
                      <a:pt x="140" y="956"/>
                    </a:lnTo>
                    <a:lnTo>
                      <a:pt x="318" y="563"/>
                    </a:lnTo>
                    <a:lnTo>
                      <a:pt x="304" y="547"/>
                    </a:lnTo>
                    <a:lnTo>
                      <a:pt x="278" y="544"/>
                    </a:lnTo>
                    <a:lnTo>
                      <a:pt x="240" y="564"/>
                    </a:lnTo>
                    <a:lnTo>
                      <a:pt x="109" y="590"/>
                    </a:lnTo>
                    <a:lnTo>
                      <a:pt x="0" y="563"/>
                    </a:lnTo>
                    <a:lnTo>
                      <a:pt x="46" y="521"/>
                    </a:lnTo>
                    <a:lnTo>
                      <a:pt x="32" y="502"/>
                    </a:lnTo>
                    <a:lnTo>
                      <a:pt x="23" y="343"/>
                    </a:lnTo>
                    <a:lnTo>
                      <a:pt x="46" y="339"/>
                    </a:lnTo>
                    <a:lnTo>
                      <a:pt x="68" y="87"/>
                    </a:lnTo>
                    <a:lnTo>
                      <a:pt x="100" y="87"/>
                    </a:lnTo>
                    <a:lnTo>
                      <a:pt x="106" y="1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68" name="Freeform 108"/>
              <p:cNvSpPr>
                <a:spLocks noChangeAspect="1"/>
              </p:cNvSpPr>
              <p:nvPr/>
            </p:nvSpPr>
            <p:spPr bwMode="auto">
              <a:xfrm>
                <a:off x="6751" y="-75"/>
                <a:ext cx="225" cy="183"/>
              </a:xfrm>
              <a:custGeom>
                <a:avLst/>
                <a:gdLst>
                  <a:gd name="T0" fmla="*/ 106 w 1350"/>
                  <a:gd name="T1" fmla="*/ 11 h 1099"/>
                  <a:gd name="T2" fmla="*/ 352 w 1350"/>
                  <a:gd name="T3" fmla="*/ 26 h 1099"/>
                  <a:gd name="T4" fmla="*/ 366 w 1350"/>
                  <a:gd name="T5" fmla="*/ 0 h 1099"/>
                  <a:gd name="T6" fmla="*/ 417 w 1350"/>
                  <a:gd name="T7" fmla="*/ 3 h 1099"/>
                  <a:gd name="T8" fmla="*/ 1056 w 1350"/>
                  <a:gd name="T9" fmla="*/ 129 h 1099"/>
                  <a:gd name="T10" fmla="*/ 1056 w 1350"/>
                  <a:gd name="T11" fmla="*/ 224 h 1099"/>
                  <a:gd name="T12" fmla="*/ 1162 w 1350"/>
                  <a:gd name="T13" fmla="*/ 490 h 1099"/>
                  <a:gd name="T14" fmla="*/ 1101 w 1350"/>
                  <a:gd name="T15" fmla="*/ 564 h 1099"/>
                  <a:gd name="T16" fmla="*/ 1098 w 1350"/>
                  <a:gd name="T17" fmla="*/ 593 h 1099"/>
                  <a:gd name="T18" fmla="*/ 1350 w 1350"/>
                  <a:gd name="T19" fmla="*/ 830 h 1099"/>
                  <a:gd name="T20" fmla="*/ 1307 w 1350"/>
                  <a:gd name="T21" fmla="*/ 851 h 1099"/>
                  <a:gd name="T22" fmla="*/ 1084 w 1350"/>
                  <a:gd name="T23" fmla="*/ 804 h 1099"/>
                  <a:gd name="T24" fmla="*/ 956 w 1350"/>
                  <a:gd name="T25" fmla="*/ 666 h 1099"/>
                  <a:gd name="T26" fmla="*/ 861 w 1350"/>
                  <a:gd name="T27" fmla="*/ 659 h 1099"/>
                  <a:gd name="T28" fmla="*/ 606 w 1350"/>
                  <a:gd name="T29" fmla="*/ 881 h 1099"/>
                  <a:gd name="T30" fmla="*/ 552 w 1350"/>
                  <a:gd name="T31" fmla="*/ 1099 h 1099"/>
                  <a:gd name="T32" fmla="*/ 178 w 1350"/>
                  <a:gd name="T33" fmla="*/ 1059 h 1099"/>
                  <a:gd name="T34" fmla="*/ 155 w 1350"/>
                  <a:gd name="T35" fmla="*/ 1059 h 1099"/>
                  <a:gd name="T36" fmla="*/ 140 w 1350"/>
                  <a:gd name="T37" fmla="*/ 956 h 1099"/>
                  <a:gd name="T38" fmla="*/ 318 w 1350"/>
                  <a:gd name="T39" fmla="*/ 563 h 1099"/>
                  <a:gd name="T40" fmla="*/ 304 w 1350"/>
                  <a:gd name="T41" fmla="*/ 547 h 1099"/>
                  <a:gd name="T42" fmla="*/ 278 w 1350"/>
                  <a:gd name="T43" fmla="*/ 544 h 1099"/>
                  <a:gd name="T44" fmla="*/ 240 w 1350"/>
                  <a:gd name="T45" fmla="*/ 564 h 1099"/>
                  <a:gd name="T46" fmla="*/ 109 w 1350"/>
                  <a:gd name="T47" fmla="*/ 590 h 1099"/>
                  <a:gd name="T48" fmla="*/ 0 w 1350"/>
                  <a:gd name="T49" fmla="*/ 563 h 1099"/>
                  <a:gd name="T50" fmla="*/ 46 w 1350"/>
                  <a:gd name="T51" fmla="*/ 521 h 1099"/>
                  <a:gd name="T52" fmla="*/ 32 w 1350"/>
                  <a:gd name="T53" fmla="*/ 502 h 1099"/>
                  <a:gd name="T54" fmla="*/ 23 w 1350"/>
                  <a:gd name="T55" fmla="*/ 343 h 1099"/>
                  <a:gd name="T56" fmla="*/ 46 w 1350"/>
                  <a:gd name="T57" fmla="*/ 339 h 1099"/>
                  <a:gd name="T58" fmla="*/ 68 w 1350"/>
                  <a:gd name="T59" fmla="*/ 87 h 1099"/>
                  <a:gd name="T60" fmla="*/ 100 w 1350"/>
                  <a:gd name="T61" fmla="*/ 87 h 1099"/>
                  <a:gd name="T62" fmla="*/ 106 w 1350"/>
                  <a:gd name="T63" fmla="*/ 11 h 10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50" h="1099">
                    <a:moveTo>
                      <a:pt x="106" y="11"/>
                    </a:moveTo>
                    <a:lnTo>
                      <a:pt x="352" y="26"/>
                    </a:lnTo>
                    <a:lnTo>
                      <a:pt x="366" y="0"/>
                    </a:lnTo>
                    <a:lnTo>
                      <a:pt x="417" y="3"/>
                    </a:lnTo>
                    <a:lnTo>
                      <a:pt x="1056" y="129"/>
                    </a:lnTo>
                    <a:lnTo>
                      <a:pt x="1056" y="224"/>
                    </a:lnTo>
                    <a:lnTo>
                      <a:pt x="1162" y="490"/>
                    </a:lnTo>
                    <a:lnTo>
                      <a:pt x="1101" y="564"/>
                    </a:lnTo>
                    <a:lnTo>
                      <a:pt x="1098" y="593"/>
                    </a:lnTo>
                    <a:lnTo>
                      <a:pt x="1350" y="830"/>
                    </a:lnTo>
                    <a:lnTo>
                      <a:pt x="1307" y="851"/>
                    </a:lnTo>
                    <a:lnTo>
                      <a:pt x="1084" y="804"/>
                    </a:lnTo>
                    <a:lnTo>
                      <a:pt x="956" y="666"/>
                    </a:lnTo>
                    <a:lnTo>
                      <a:pt x="861" y="659"/>
                    </a:lnTo>
                    <a:lnTo>
                      <a:pt x="606" y="881"/>
                    </a:lnTo>
                    <a:lnTo>
                      <a:pt x="552" y="1099"/>
                    </a:lnTo>
                    <a:lnTo>
                      <a:pt x="178" y="1059"/>
                    </a:lnTo>
                    <a:lnTo>
                      <a:pt x="155" y="1059"/>
                    </a:lnTo>
                    <a:lnTo>
                      <a:pt x="140" y="956"/>
                    </a:lnTo>
                    <a:lnTo>
                      <a:pt x="318" y="563"/>
                    </a:lnTo>
                    <a:lnTo>
                      <a:pt x="304" y="547"/>
                    </a:lnTo>
                    <a:lnTo>
                      <a:pt x="278" y="544"/>
                    </a:lnTo>
                    <a:lnTo>
                      <a:pt x="240" y="564"/>
                    </a:lnTo>
                    <a:lnTo>
                      <a:pt x="109" y="590"/>
                    </a:lnTo>
                    <a:lnTo>
                      <a:pt x="0" y="563"/>
                    </a:lnTo>
                    <a:lnTo>
                      <a:pt x="46" y="521"/>
                    </a:lnTo>
                    <a:lnTo>
                      <a:pt x="32" y="502"/>
                    </a:lnTo>
                    <a:lnTo>
                      <a:pt x="23" y="343"/>
                    </a:lnTo>
                    <a:lnTo>
                      <a:pt x="46" y="339"/>
                    </a:lnTo>
                    <a:lnTo>
                      <a:pt x="68" y="87"/>
                    </a:lnTo>
                    <a:lnTo>
                      <a:pt x="100" y="87"/>
                    </a:lnTo>
                    <a:lnTo>
                      <a:pt x="106" y="1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69" name="Freeform 109"/>
              <p:cNvSpPr>
                <a:spLocks noChangeAspect="1"/>
              </p:cNvSpPr>
              <p:nvPr/>
            </p:nvSpPr>
            <p:spPr bwMode="auto">
              <a:xfrm>
                <a:off x="7159" y="87"/>
                <a:ext cx="322" cy="237"/>
              </a:xfrm>
              <a:custGeom>
                <a:avLst/>
                <a:gdLst>
                  <a:gd name="T0" fmla="*/ 854 w 1927"/>
                  <a:gd name="T1" fmla="*/ 16 h 1425"/>
                  <a:gd name="T2" fmla="*/ 1083 w 1927"/>
                  <a:gd name="T3" fmla="*/ 42 h 1425"/>
                  <a:gd name="T4" fmla="*/ 1102 w 1927"/>
                  <a:gd name="T5" fmla="*/ 68 h 1425"/>
                  <a:gd name="T6" fmla="*/ 1199 w 1927"/>
                  <a:gd name="T7" fmla="*/ 61 h 1425"/>
                  <a:gd name="T8" fmla="*/ 1204 w 1927"/>
                  <a:gd name="T9" fmla="*/ 42 h 1425"/>
                  <a:gd name="T10" fmla="*/ 1362 w 1927"/>
                  <a:gd name="T11" fmla="*/ 34 h 1425"/>
                  <a:gd name="T12" fmla="*/ 1699 w 1927"/>
                  <a:gd name="T13" fmla="*/ 0 h 1425"/>
                  <a:gd name="T14" fmla="*/ 1752 w 1927"/>
                  <a:gd name="T15" fmla="*/ 26 h 1425"/>
                  <a:gd name="T16" fmla="*/ 1850 w 1927"/>
                  <a:gd name="T17" fmla="*/ 98 h 1425"/>
                  <a:gd name="T18" fmla="*/ 1886 w 1927"/>
                  <a:gd name="T19" fmla="*/ 162 h 1425"/>
                  <a:gd name="T20" fmla="*/ 1862 w 1927"/>
                  <a:gd name="T21" fmla="*/ 323 h 1425"/>
                  <a:gd name="T22" fmla="*/ 1785 w 1927"/>
                  <a:gd name="T23" fmla="*/ 351 h 1425"/>
                  <a:gd name="T24" fmla="*/ 1790 w 1927"/>
                  <a:gd name="T25" fmla="*/ 479 h 1425"/>
                  <a:gd name="T26" fmla="*/ 1704 w 1927"/>
                  <a:gd name="T27" fmla="*/ 586 h 1425"/>
                  <a:gd name="T28" fmla="*/ 1781 w 1927"/>
                  <a:gd name="T29" fmla="*/ 719 h 1425"/>
                  <a:gd name="T30" fmla="*/ 1783 w 1927"/>
                  <a:gd name="T31" fmla="*/ 775 h 1425"/>
                  <a:gd name="T32" fmla="*/ 1804 w 1927"/>
                  <a:gd name="T33" fmla="*/ 807 h 1425"/>
                  <a:gd name="T34" fmla="*/ 1834 w 1927"/>
                  <a:gd name="T35" fmla="*/ 807 h 1425"/>
                  <a:gd name="T36" fmla="*/ 1865 w 1927"/>
                  <a:gd name="T37" fmla="*/ 859 h 1425"/>
                  <a:gd name="T38" fmla="*/ 1855 w 1927"/>
                  <a:gd name="T39" fmla="*/ 898 h 1425"/>
                  <a:gd name="T40" fmla="*/ 1927 w 1927"/>
                  <a:gd name="T41" fmla="*/ 979 h 1425"/>
                  <a:gd name="T42" fmla="*/ 1716 w 1927"/>
                  <a:gd name="T43" fmla="*/ 1147 h 1425"/>
                  <a:gd name="T44" fmla="*/ 1587 w 1927"/>
                  <a:gd name="T45" fmla="*/ 1425 h 1425"/>
                  <a:gd name="T46" fmla="*/ 1160 w 1927"/>
                  <a:gd name="T47" fmla="*/ 1399 h 1425"/>
                  <a:gd name="T48" fmla="*/ 894 w 1927"/>
                  <a:gd name="T49" fmla="*/ 1358 h 1425"/>
                  <a:gd name="T50" fmla="*/ 938 w 1927"/>
                  <a:gd name="T51" fmla="*/ 1259 h 1425"/>
                  <a:gd name="T52" fmla="*/ 935 w 1927"/>
                  <a:gd name="T53" fmla="*/ 1224 h 1425"/>
                  <a:gd name="T54" fmla="*/ 968 w 1927"/>
                  <a:gd name="T55" fmla="*/ 1183 h 1425"/>
                  <a:gd name="T56" fmla="*/ 947 w 1927"/>
                  <a:gd name="T57" fmla="*/ 1151 h 1425"/>
                  <a:gd name="T58" fmla="*/ 980 w 1927"/>
                  <a:gd name="T59" fmla="*/ 1114 h 1425"/>
                  <a:gd name="T60" fmla="*/ 933 w 1927"/>
                  <a:gd name="T61" fmla="*/ 1072 h 1425"/>
                  <a:gd name="T62" fmla="*/ 966 w 1927"/>
                  <a:gd name="T63" fmla="*/ 999 h 1425"/>
                  <a:gd name="T64" fmla="*/ 954 w 1927"/>
                  <a:gd name="T65" fmla="*/ 929 h 1425"/>
                  <a:gd name="T66" fmla="*/ 859 w 1927"/>
                  <a:gd name="T67" fmla="*/ 814 h 1425"/>
                  <a:gd name="T68" fmla="*/ 861 w 1927"/>
                  <a:gd name="T69" fmla="*/ 783 h 1425"/>
                  <a:gd name="T70" fmla="*/ 894 w 1927"/>
                  <a:gd name="T71" fmla="*/ 733 h 1425"/>
                  <a:gd name="T72" fmla="*/ 835 w 1927"/>
                  <a:gd name="T73" fmla="*/ 684 h 1425"/>
                  <a:gd name="T74" fmla="*/ 621 w 1927"/>
                  <a:gd name="T75" fmla="*/ 878 h 1425"/>
                  <a:gd name="T76" fmla="*/ 520 w 1927"/>
                  <a:gd name="T77" fmla="*/ 895 h 1425"/>
                  <a:gd name="T78" fmla="*/ 499 w 1927"/>
                  <a:gd name="T79" fmla="*/ 936 h 1425"/>
                  <a:gd name="T80" fmla="*/ 473 w 1927"/>
                  <a:gd name="T81" fmla="*/ 932 h 1425"/>
                  <a:gd name="T82" fmla="*/ 331 w 1927"/>
                  <a:gd name="T83" fmla="*/ 570 h 1425"/>
                  <a:gd name="T84" fmla="*/ 65 w 1927"/>
                  <a:gd name="T85" fmla="*/ 544 h 1425"/>
                  <a:gd name="T86" fmla="*/ 14 w 1927"/>
                  <a:gd name="T87" fmla="*/ 486 h 1425"/>
                  <a:gd name="T88" fmla="*/ 0 w 1927"/>
                  <a:gd name="T89" fmla="*/ 366 h 1425"/>
                  <a:gd name="T90" fmla="*/ 140 w 1927"/>
                  <a:gd name="T91" fmla="*/ 334 h 1425"/>
                  <a:gd name="T92" fmla="*/ 140 w 1927"/>
                  <a:gd name="T93" fmla="*/ 299 h 1425"/>
                  <a:gd name="T94" fmla="*/ 212 w 1927"/>
                  <a:gd name="T95" fmla="*/ 299 h 1425"/>
                  <a:gd name="T96" fmla="*/ 221 w 1927"/>
                  <a:gd name="T97" fmla="*/ 313 h 1425"/>
                  <a:gd name="T98" fmla="*/ 259 w 1927"/>
                  <a:gd name="T99" fmla="*/ 313 h 1425"/>
                  <a:gd name="T100" fmla="*/ 273 w 1927"/>
                  <a:gd name="T101" fmla="*/ 260 h 1425"/>
                  <a:gd name="T102" fmla="*/ 334 w 1927"/>
                  <a:gd name="T103" fmla="*/ 177 h 1425"/>
                  <a:gd name="T104" fmla="*/ 382 w 1927"/>
                  <a:gd name="T105" fmla="*/ 213 h 1425"/>
                  <a:gd name="T106" fmla="*/ 425 w 1927"/>
                  <a:gd name="T107" fmla="*/ 169 h 1425"/>
                  <a:gd name="T108" fmla="*/ 460 w 1927"/>
                  <a:gd name="T109" fmla="*/ 164 h 1425"/>
                  <a:gd name="T110" fmla="*/ 535 w 1927"/>
                  <a:gd name="T111" fmla="*/ 203 h 1425"/>
                  <a:gd name="T112" fmla="*/ 628 w 1927"/>
                  <a:gd name="T113" fmla="*/ 175 h 1425"/>
                  <a:gd name="T114" fmla="*/ 854 w 1927"/>
                  <a:gd name="T115" fmla="*/ 16 h 14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27" h="1425">
                    <a:moveTo>
                      <a:pt x="854" y="16"/>
                    </a:moveTo>
                    <a:lnTo>
                      <a:pt x="1083" y="42"/>
                    </a:lnTo>
                    <a:lnTo>
                      <a:pt x="1102" y="68"/>
                    </a:lnTo>
                    <a:lnTo>
                      <a:pt x="1199" y="61"/>
                    </a:lnTo>
                    <a:lnTo>
                      <a:pt x="1204" y="42"/>
                    </a:lnTo>
                    <a:lnTo>
                      <a:pt x="1362" y="34"/>
                    </a:lnTo>
                    <a:lnTo>
                      <a:pt x="1699" y="0"/>
                    </a:lnTo>
                    <a:lnTo>
                      <a:pt x="1752" y="26"/>
                    </a:lnTo>
                    <a:lnTo>
                      <a:pt x="1850" y="98"/>
                    </a:lnTo>
                    <a:lnTo>
                      <a:pt x="1886" y="162"/>
                    </a:lnTo>
                    <a:lnTo>
                      <a:pt x="1862" y="323"/>
                    </a:lnTo>
                    <a:lnTo>
                      <a:pt x="1785" y="351"/>
                    </a:lnTo>
                    <a:lnTo>
                      <a:pt x="1790" y="479"/>
                    </a:lnTo>
                    <a:lnTo>
                      <a:pt x="1704" y="586"/>
                    </a:lnTo>
                    <a:lnTo>
                      <a:pt x="1781" y="719"/>
                    </a:lnTo>
                    <a:lnTo>
                      <a:pt x="1783" y="775"/>
                    </a:lnTo>
                    <a:lnTo>
                      <a:pt x="1804" y="807"/>
                    </a:lnTo>
                    <a:lnTo>
                      <a:pt x="1834" y="807"/>
                    </a:lnTo>
                    <a:lnTo>
                      <a:pt x="1865" y="859"/>
                    </a:lnTo>
                    <a:lnTo>
                      <a:pt x="1855" y="898"/>
                    </a:lnTo>
                    <a:lnTo>
                      <a:pt x="1927" y="979"/>
                    </a:lnTo>
                    <a:lnTo>
                      <a:pt x="1716" y="1147"/>
                    </a:lnTo>
                    <a:lnTo>
                      <a:pt x="1587" y="1425"/>
                    </a:lnTo>
                    <a:lnTo>
                      <a:pt x="1160" y="1399"/>
                    </a:lnTo>
                    <a:lnTo>
                      <a:pt x="894" y="1358"/>
                    </a:lnTo>
                    <a:lnTo>
                      <a:pt x="938" y="1259"/>
                    </a:lnTo>
                    <a:lnTo>
                      <a:pt x="935" y="1224"/>
                    </a:lnTo>
                    <a:lnTo>
                      <a:pt x="968" y="1183"/>
                    </a:lnTo>
                    <a:lnTo>
                      <a:pt x="947" y="1151"/>
                    </a:lnTo>
                    <a:lnTo>
                      <a:pt x="980" y="1114"/>
                    </a:lnTo>
                    <a:lnTo>
                      <a:pt x="933" y="1072"/>
                    </a:lnTo>
                    <a:lnTo>
                      <a:pt x="966" y="999"/>
                    </a:lnTo>
                    <a:lnTo>
                      <a:pt x="954" y="929"/>
                    </a:lnTo>
                    <a:lnTo>
                      <a:pt x="859" y="814"/>
                    </a:lnTo>
                    <a:lnTo>
                      <a:pt x="861" y="783"/>
                    </a:lnTo>
                    <a:lnTo>
                      <a:pt x="894" y="733"/>
                    </a:lnTo>
                    <a:lnTo>
                      <a:pt x="835" y="684"/>
                    </a:lnTo>
                    <a:lnTo>
                      <a:pt x="621" y="878"/>
                    </a:lnTo>
                    <a:lnTo>
                      <a:pt x="520" y="895"/>
                    </a:lnTo>
                    <a:lnTo>
                      <a:pt x="499" y="936"/>
                    </a:lnTo>
                    <a:lnTo>
                      <a:pt x="473" y="932"/>
                    </a:lnTo>
                    <a:lnTo>
                      <a:pt x="331" y="570"/>
                    </a:lnTo>
                    <a:lnTo>
                      <a:pt x="65" y="544"/>
                    </a:lnTo>
                    <a:lnTo>
                      <a:pt x="14" y="486"/>
                    </a:lnTo>
                    <a:lnTo>
                      <a:pt x="0" y="366"/>
                    </a:lnTo>
                    <a:lnTo>
                      <a:pt x="140" y="334"/>
                    </a:lnTo>
                    <a:lnTo>
                      <a:pt x="140" y="299"/>
                    </a:lnTo>
                    <a:lnTo>
                      <a:pt x="212" y="299"/>
                    </a:lnTo>
                    <a:lnTo>
                      <a:pt x="221" y="313"/>
                    </a:lnTo>
                    <a:lnTo>
                      <a:pt x="259" y="313"/>
                    </a:lnTo>
                    <a:lnTo>
                      <a:pt x="273" y="260"/>
                    </a:lnTo>
                    <a:lnTo>
                      <a:pt x="334" y="177"/>
                    </a:lnTo>
                    <a:lnTo>
                      <a:pt x="382" y="213"/>
                    </a:lnTo>
                    <a:lnTo>
                      <a:pt x="425" y="169"/>
                    </a:lnTo>
                    <a:lnTo>
                      <a:pt x="460" y="164"/>
                    </a:lnTo>
                    <a:lnTo>
                      <a:pt x="535" y="203"/>
                    </a:lnTo>
                    <a:lnTo>
                      <a:pt x="628" y="175"/>
                    </a:lnTo>
                    <a:lnTo>
                      <a:pt x="854" y="1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70" name="Freeform 110"/>
              <p:cNvSpPr>
                <a:spLocks noChangeAspect="1"/>
              </p:cNvSpPr>
              <p:nvPr/>
            </p:nvSpPr>
            <p:spPr bwMode="auto">
              <a:xfrm>
                <a:off x="7159" y="87"/>
                <a:ext cx="322" cy="237"/>
              </a:xfrm>
              <a:custGeom>
                <a:avLst/>
                <a:gdLst>
                  <a:gd name="T0" fmla="*/ 854 w 1927"/>
                  <a:gd name="T1" fmla="*/ 16 h 1425"/>
                  <a:gd name="T2" fmla="*/ 1083 w 1927"/>
                  <a:gd name="T3" fmla="*/ 42 h 1425"/>
                  <a:gd name="T4" fmla="*/ 1102 w 1927"/>
                  <a:gd name="T5" fmla="*/ 68 h 1425"/>
                  <a:gd name="T6" fmla="*/ 1199 w 1927"/>
                  <a:gd name="T7" fmla="*/ 61 h 1425"/>
                  <a:gd name="T8" fmla="*/ 1204 w 1927"/>
                  <a:gd name="T9" fmla="*/ 42 h 1425"/>
                  <a:gd name="T10" fmla="*/ 1362 w 1927"/>
                  <a:gd name="T11" fmla="*/ 34 h 1425"/>
                  <a:gd name="T12" fmla="*/ 1699 w 1927"/>
                  <a:gd name="T13" fmla="*/ 0 h 1425"/>
                  <a:gd name="T14" fmla="*/ 1752 w 1927"/>
                  <a:gd name="T15" fmla="*/ 26 h 1425"/>
                  <a:gd name="T16" fmla="*/ 1850 w 1927"/>
                  <a:gd name="T17" fmla="*/ 98 h 1425"/>
                  <a:gd name="T18" fmla="*/ 1886 w 1927"/>
                  <a:gd name="T19" fmla="*/ 162 h 1425"/>
                  <a:gd name="T20" fmla="*/ 1862 w 1927"/>
                  <a:gd name="T21" fmla="*/ 323 h 1425"/>
                  <a:gd name="T22" fmla="*/ 1785 w 1927"/>
                  <a:gd name="T23" fmla="*/ 351 h 1425"/>
                  <a:gd name="T24" fmla="*/ 1790 w 1927"/>
                  <a:gd name="T25" fmla="*/ 479 h 1425"/>
                  <a:gd name="T26" fmla="*/ 1704 w 1927"/>
                  <a:gd name="T27" fmla="*/ 586 h 1425"/>
                  <a:gd name="T28" fmla="*/ 1781 w 1927"/>
                  <a:gd name="T29" fmla="*/ 719 h 1425"/>
                  <a:gd name="T30" fmla="*/ 1783 w 1927"/>
                  <a:gd name="T31" fmla="*/ 775 h 1425"/>
                  <a:gd name="T32" fmla="*/ 1804 w 1927"/>
                  <a:gd name="T33" fmla="*/ 807 h 1425"/>
                  <a:gd name="T34" fmla="*/ 1834 w 1927"/>
                  <a:gd name="T35" fmla="*/ 807 h 1425"/>
                  <a:gd name="T36" fmla="*/ 1865 w 1927"/>
                  <a:gd name="T37" fmla="*/ 859 h 1425"/>
                  <a:gd name="T38" fmla="*/ 1855 w 1927"/>
                  <a:gd name="T39" fmla="*/ 898 h 1425"/>
                  <a:gd name="T40" fmla="*/ 1927 w 1927"/>
                  <a:gd name="T41" fmla="*/ 979 h 1425"/>
                  <a:gd name="T42" fmla="*/ 1716 w 1927"/>
                  <a:gd name="T43" fmla="*/ 1147 h 1425"/>
                  <a:gd name="T44" fmla="*/ 1587 w 1927"/>
                  <a:gd name="T45" fmla="*/ 1425 h 1425"/>
                  <a:gd name="T46" fmla="*/ 1160 w 1927"/>
                  <a:gd name="T47" fmla="*/ 1399 h 1425"/>
                  <a:gd name="T48" fmla="*/ 894 w 1927"/>
                  <a:gd name="T49" fmla="*/ 1358 h 1425"/>
                  <a:gd name="T50" fmla="*/ 938 w 1927"/>
                  <a:gd name="T51" fmla="*/ 1259 h 1425"/>
                  <a:gd name="T52" fmla="*/ 935 w 1927"/>
                  <a:gd name="T53" fmla="*/ 1224 h 1425"/>
                  <a:gd name="T54" fmla="*/ 968 w 1927"/>
                  <a:gd name="T55" fmla="*/ 1183 h 1425"/>
                  <a:gd name="T56" fmla="*/ 947 w 1927"/>
                  <a:gd name="T57" fmla="*/ 1151 h 1425"/>
                  <a:gd name="T58" fmla="*/ 980 w 1927"/>
                  <a:gd name="T59" fmla="*/ 1114 h 1425"/>
                  <a:gd name="T60" fmla="*/ 933 w 1927"/>
                  <a:gd name="T61" fmla="*/ 1072 h 1425"/>
                  <a:gd name="T62" fmla="*/ 966 w 1927"/>
                  <a:gd name="T63" fmla="*/ 999 h 1425"/>
                  <a:gd name="T64" fmla="*/ 954 w 1927"/>
                  <a:gd name="T65" fmla="*/ 929 h 1425"/>
                  <a:gd name="T66" fmla="*/ 859 w 1927"/>
                  <a:gd name="T67" fmla="*/ 814 h 1425"/>
                  <a:gd name="T68" fmla="*/ 861 w 1927"/>
                  <a:gd name="T69" fmla="*/ 783 h 1425"/>
                  <a:gd name="T70" fmla="*/ 894 w 1927"/>
                  <a:gd name="T71" fmla="*/ 733 h 1425"/>
                  <a:gd name="T72" fmla="*/ 835 w 1927"/>
                  <a:gd name="T73" fmla="*/ 684 h 1425"/>
                  <a:gd name="T74" fmla="*/ 621 w 1927"/>
                  <a:gd name="T75" fmla="*/ 878 h 1425"/>
                  <a:gd name="T76" fmla="*/ 520 w 1927"/>
                  <a:gd name="T77" fmla="*/ 895 h 1425"/>
                  <a:gd name="T78" fmla="*/ 499 w 1927"/>
                  <a:gd name="T79" fmla="*/ 936 h 1425"/>
                  <a:gd name="T80" fmla="*/ 473 w 1927"/>
                  <a:gd name="T81" fmla="*/ 932 h 1425"/>
                  <a:gd name="T82" fmla="*/ 331 w 1927"/>
                  <a:gd name="T83" fmla="*/ 570 h 1425"/>
                  <a:gd name="T84" fmla="*/ 65 w 1927"/>
                  <a:gd name="T85" fmla="*/ 544 h 1425"/>
                  <a:gd name="T86" fmla="*/ 14 w 1927"/>
                  <a:gd name="T87" fmla="*/ 486 h 1425"/>
                  <a:gd name="T88" fmla="*/ 0 w 1927"/>
                  <a:gd name="T89" fmla="*/ 366 h 1425"/>
                  <a:gd name="T90" fmla="*/ 140 w 1927"/>
                  <a:gd name="T91" fmla="*/ 334 h 1425"/>
                  <a:gd name="T92" fmla="*/ 140 w 1927"/>
                  <a:gd name="T93" fmla="*/ 299 h 1425"/>
                  <a:gd name="T94" fmla="*/ 212 w 1927"/>
                  <a:gd name="T95" fmla="*/ 299 h 1425"/>
                  <a:gd name="T96" fmla="*/ 221 w 1927"/>
                  <a:gd name="T97" fmla="*/ 313 h 1425"/>
                  <a:gd name="T98" fmla="*/ 259 w 1927"/>
                  <a:gd name="T99" fmla="*/ 313 h 1425"/>
                  <a:gd name="T100" fmla="*/ 273 w 1927"/>
                  <a:gd name="T101" fmla="*/ 260 h 1425"/>
                  <a:gd name="T102" fmla="*/ 334 w 1927"/>
                  <a:gd name="T103" fmla="*/ 177 h 1425"/>
                  <a:gd name="T104" fmla="*/ 382 w 1927"/>
                  <a:gd name="T105" fmla="*/ 213 h 1425"/>
                  <a:gd name="T106" fmla="*/ 425 w 1927"/>
                  <a:gd name="T107" fmla="*/ 169 h 1425"/>
                  <a:gd name="T108" fmla="*/ 460 w 1927"/>
                  <a:gd name="T109" fmla="*/ 164 h 1425"/>
                  <a:gd name="T110" fmla="*/ 535 w 1927"/>
                  <a:gd name="T111" fmla="*/ 203 h 1425"/>
                  <a:gd name="T112" fmla="*/ 628 w 1927"/>
                  <a:gd name="T113" fmla="*/ 175 h 1425"/>
                  <a:gd name="T114" fmla="*/ 854 w 1927"/>
                  <a:gd name="T115" fmla="*/ 16 h 14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27" h="1425">
                    <a:moveTo>
                      <a:pt x="854" y="16"/>
                    </a:moveTo>
                    <a:lnTo>
                      <a:pt x="1083" y="42"/>
                    </a:lnTo>
                    <a:lnTo>
                      <a:pt x="1102" y="68"/>
                    </a:lnTo>
                    <a:lnTo>
                      <a:pt x="1199" y="61"/>
                    </a:lnTo>
                    <a:lnTo>
                      <a:pt x="1204" y="42"/>
                    </a:lnTo>
                    <a:lnTo>
                      <a:pt x="1362" y="34"/>
                    </a:lnTo>
                    <a:lnTo>
                      <a:pt x="1699" y="0"/>
                    </a:lnTo>
                    <a:lnTo>
                      <a:pt x="1752" y="26"/>
                    </a:lnTo>
                    <a:lnTo>
                      <a:pt x="1850" y="98"/>
                    </a:lnTo>
                    <a:lnTo>
                      <a:pt x="1886" y="162"/>
                    </a:lnTo>
                    <a:lnTo>
                      <a:pt x="1862" y="323"/>
                    </a:lnTo>
                    <a:lnTo>
                      <a:pt x="1785" y="351"/>
                    </a:lnTo>
                    <a:lnTo>
                      <a:pt x="1790" y="479"/>
                    </a:lnTo>
                    <a:lnTo>
                      <a:pt x="1704" y="586"/>
                    </a:lnTo>
                    <a:lnTo>
                      <a:pt x="1781" y="719"/>
                    </a:lnTo>
                    <a:lnTo>
                      <a:pt x="1783" y="775"/>
                    </a:lnTo>
                    <a:lnTo>
                      <a:pt x="1804" y="807"/>
                    </a:lnTo>
                    <a:lnTo>
                      <a:pt x="1834" y="807"/>
                    </a:lnTo>
                    <a:lnTo>
                      <a:pt x="1865" y="859"/>
                    </a:lnTo>
                    <a:lnTo>
                      <a:pt x="1855" y="898"/>
                    </a:lnTo>
                    <a:lnTo>
                      <a:pt x="1927" y="979"/>
                    </a:lnTo>
                    <a:lnTo>
                      <a:pt x="1716" y="1147"/>
                    </a:lnTo>
                    <a:lnTo>
                      <a:pt x="1587" y="1425"/>
                    </a:lnTo>
                    <a:lnTo>
                      <a:pt x="1160" y="1399"/>
                    </a:lnTo>
                    <a:lnTo>
                      <a:pt x="894" y="1358"/>
                    </a:lnTo>
                    <a:lnTo>
                      <a:pt x="938" y="1259"/>
                    </a:lnTo>
                    <a:lnTo>
                      <a:pt x="935" y="1224"/>
                    </a:lnTo>
                    <a:lnTo>
                      <a:pt x="968" y="1183"/>
                    </a:lnTo>
                    <a:lnTo>
                      <a:pt x="947" y="1151"/>
                    </a:lnTo>
                    <a:lnTo>
                      <a:pt x="980" y="1114"/>
                    </a:lnTo>
                    <a:lnTo>
                      <a:pt x="933" y="1072"/>
                    </a:lnTo>
                    <a:lnTo>
                      <a:pt x="966" y="999"/>
                    </a:lnTo>
                    <a:lnTo>
                      <a:pt x="954" y="929"/>
                    </a:lnTo>
                    <a:lnTo>
                      <a:pt x="859" y="814"/>
                    </a:lnTo>
                    <a:lnTo>
                      <a:pt x="861" y="783"/>
                    </a:lnTo>
                    <a:lnTo>
                      <a:pt x="894" y="733"/>
                    </a:lnTo>
                    <a:lnTo>
                      <a:pt x="835" y="684"/>
                    </a:lnTo>
                    <a:lnTo>
                      <a:pt x="621" y="878"/>
                    </a:lnTo>
                    <a:lnTo>
                      <a:pt x="520" y="895"/>
                    </a:lnTo>
                    <a:lnTo>
                      <a:pt x="499" y="936"/>
                    </a:lnTo>
                    <a:lnTo>
                      <a:pt x="473" y="932"/>
                    </a:lnTo>
                    <a:lnTo>
                      <a:pt x="331" y="570"/>
                    </a:lnTo>
                    <a:lnTo>
                      <a:pt x="65" y="544"/>
                    </a:lnTo>
                    <a:lnTo>
                      <a:pt x="14" y="486"/>
                    </a:lnTo>
                    <a:lnTo>
                      <a:pt x="0" y="366"/>
                    </a:lnTo>
                    <a:lnTo>
                      <a:pt x="140" y="334"/>
                    </a:lnTo>
                    <a:lnTo>
                      <a:pt x="140" y="299"/>
                    </a:lnTo>
                    <a:lnTo>
                      <a:pt x="212" y="299"/>
                    </a:lnTo>
                    <a:lnTo>
                      <a:pt x="221" y="313"/>
                    </a:lnTo>
                    <a:lnTo>
                      <a:pt x="259" y="313"/>
                    </a:lnTo>
                    <a:lnTo>
                      <a:pt x="273" y="260"/>
                    </a:lnTo>
                    <a:lnTo>
                      <a:pt x="334" y="177"/>
                    </a:lnTo>
                    <a:lnTo>
                      <a:pt x="382" y="213"/>
                    </a:lnTo>
                    <a:lnTo>
                      <a:pt x="425" y="169"/>
                    </a:lnTo>
                    <a:lnTo>
                      <a:pt x="460" y="164"/>
                    </a:lnTo>
                    <a:lnTo>
                      <a:pt x="535" y="203"/>
                    </a:lnTo>
                    <a:lnTo>
                      <a:pt x="628" y="175"/>
                    </a:lnTo>
                    <a:lnTo>
                      <a:pt x="854" y="1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71" name="Freeform 111"/>
              <p:cNvSpPr>
                <a:spLocks noChangeAspect="1"/>
              </p:cNvSpPr>
              <p:nvPr/>
            </p:nvSpPr>
            <p:spPr bwMode="auto">
              <a:xfrm>
                <a:off x="7232" y="16"/>
                <a:ext cx="69" cy="100"/>
              </a:xfrm>
              <a:custGeom>
                <a:avLst/>
                <a:gdLst>
                  <a:gd name="T0" fmla="*/ 0 w 417"/>
                  <a:gd name="T1" fmla="*/ 3 h 597"/>
                  <a:gd name="T2" fmla="*/ 53 w 417"/>
                  <a:gd name="T3" fmla="*/ 0 h 597"/>
                  <a:gd name="T4" fmla="*/ 320 w 417"/>
                  <a:gd name="T5" fmla="*/ 39 h 597"/>
                  <a:gd name="T6" fmla="*/ 414 w 417"/>
                  <a:gd name="T7" fmla="*/ 140 h 597"/>
                  <a:gd name="T8" fmla="*/ 374 w 417"/>
                  <a:gd name="T9" fmla="*/ 321 h 597"/>
                  <a:gd name="T10" fmla="*/ 417 w 417"/>
                  <a:gd name="T11" fmla="*/ 444 h 597"/>
                  <a:gd name="T12" fmla="*/ 194 w 417"/>
                  <a:gd name="T13" fmla="*/ 597 h 597"/>
                  <a:gd name="T14" fmla="*/ 174 w 417"/>
                  <a:gd name="T15" fmla="*/ 374 h 597"/>
                  <a:gd name="T16" fmla="*/ 69 w 417"/>
                  <a:gd name="T17" fmla="*/ 340 h 597"/>
                  <a:gd name="T18" fmla="*/ 53 w 417"/>
                  <a:gd name="T19" fmla="*/ 160 h 597"/>
                  <a:gd name="T20" fmla="*/ 0 w 417"/>
                  <a:gd name="T21" fmla="*/ 3 h 5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17" h="597">
                    <a:moveTo>
                      <a:pt x="0" y="3"/>
                    </a:moveTo>
                    <a:lnTo>
                      <a:pt x="53" y="0"/>
                    </a:lnTo>
                    <a:lnTo>
                      <a:pt x="320" y="39"/>
                    </a:lnTo>
                    <a:lnTo>
                      <a:pt x="414" y="140"/>
                    </a:lnTo>
                    <a:lnTo>
                      <a:pt x="374" y="321"/>
                    </a:lnTo>
                    <a:lnTo>
                      <a:pt x="417" y="444"/>
                    </a:lnTo>
                    <a:lnTo>
                      <a:pt x="194" y="597"/>
                    </a:lnTo>
                    <a:lnTo>
                      <a:pt x="174" y="374"/>
                    </a:lnTo>
                    <a:lnTo>
                      <a:pt x="69" y="340"/>
                    </a:lnTo>
                    <a:lnTo>
                      <a:pt x="53" y="16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72" name="Freeform 112"/>
              <p:cNvSpPr>
                <a:spLocks noChangeAspect="1"/>
              </p:cNvSpPr>
              <p:nvPr/>
            </p:nvSpPr>
            <p:spPr bwMode="auto">
              <a:xfrm>
                <a:off x="7232" y="16"/>
                <a:ext cx="69" cy="100"/>
              </a:xfrm>
              <a:custGeom>
                <a:avLst/>
                <a:gdLst>
                  <a:gd name="T0" fmla="*/ 0 w 417"/>
                  <a:gd name="T1" fmla="*/ 3 h 597"/>
                  <a:gd name="T2" fmla="*/ 53 w 417"/>
                  <a:gd name="T3" fmla="*/ 0 h 597"/>
                  <a:gd name="T4" fmla="*/ 320 w 417"/>
                  <a:gd name="T5" fmla="*/ 39 h 597"/>
                  <a:gd name="T6" fmla="*/ 414 w 417"/>
                  <a:gd name="T7" fmla="*/ 140 h 597"/>
                  <a:gd name="T8" fmla="*/ 374 w 417"/>
                  <a:gd name="T9" fmla="*/ 321 h 597"/>
                  <a:gd name="T10" fmla="*/ 417 w 417"/>
                  <a:gd name="T11" fmla="*/ 444 h 597"/>
                  <a:gd name="T12" fmla="*/ 194 w 417"/>
                  <a:gd name="T13" fmla="*/ 597 h 597"/>
                  <a:gd name="T14" fmla="*/ 174 w 417"/>
                  <a:gd name="T15" fmla="*/ 374 h 597"/>
                  <a:gd name="T16" fmla="*/ 69 w 417"/>
                  <a:gd name="T17" fmla="*/ 340 h 597"/>
                  <a:gd name="T18" fmla="*/ 53 w 417"/>
                  <a:gd name="T19" fmla="*/ 160 h 597"/>
                  <a:gd name="T20" fmla="*/ 0 w 417"/>
                  <a:gd name="T21" fmla="*/ 3 h 5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17" h="597">
                    <a:moveTo>
                      <a:pt x="0" y="3"/>
                    </a:moveTo>
                    <a:lnTo>
                      <a:pt x="53" y="0"/>
                    </a:lnTo>
                    <a:lnTo>
                      <a:pt x="320" y="39"/>
                    </a:lnTo>
                    <a:lnTo>
                      <a:pt x="414" y="140"/>
                    </a:lnTo>
                    <a:lnTo>
                      <a:pt x="374" y="321"/>
                    </a:lnTo>
                    <a:lnTo>
                      <a:pt x="417" y="444"/>
                    </a:lnTo>
                    <a:lnTo>
                      <a:pt x="194" y="597"/>
                    </a:lnTo>
                    <a:lnTo>
                      <a:pt x="174" y="374"/>
                    </a:lnTo>
                    <a:lnTo>
                      <a:pt x="69" y="340"/>
                    </a:lnTo>
                    <a:lnTo>
                      <a:pt x="53" y="16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73" name="Freeform 113"/>
              <p:cNvSpPr>
                <a:spLocks noChangeAspect="1"/>
              </p:cNvSpPr>
              <p:nvPr/>
            </p:nvSpPr>
            <p:spPr bwMode="auto">
              <a:xfrm>
                <a:off x="7105" y="16"/>
                <a:ext cx="159" cy="131"/>
              </a:xfrm>
              <a:custGeom>
                <a:avLst/>
                <a:gdLst>
                  <a:gd name="T0" fmla="*/ 558 w 953"/>
                  <a:gd name="T1" fmla="*/ 0 h 790"/>
                  <a:gd name="T2" fmla="*/ 759 w 953"/>
                  <a:gd name="T3" fmla="*/ 4 h 790"/>
                  <a:gd name="T4" fmla="*/ 812 w 953"/>
                  <a:gd name="T5" fmla="*/ 161 h 790"/>
                  <a:gd name="T6" fmla="*/ 828 w 953"/>
                  <a:gd name="T7" fmla="*/ 341 h 790"/>
                  <a:gd name="T8" fmla="*/ 933 w 953"/>
                  <a:gd name="T9" fmla="*/ 376 h 790"/>
                  <a:gd name="T10" fmla="*/ 953 w 953"/>
                  <a:gd name="T11" fmla="*/ 598 h 790"/>
                  <a:gd name="T12" fmla="*/ 856 w 953"/>
                  <a:gd name="T13" fmla="*/ 628 h 790"/>
                  <a:gd name="T14" fmla="*/ 787 w 953"/>
                  <a:gd name="T15" fmla="*/ 590 h 790"/>
                  <a:gd name="T16" fmla="*/ 750 w 953"/>
                  <a:gd name="T17" fmla="*/ 594 h 790"/>
                  <a:gd name="T18" fmla="*/ 707 w 953"/>
                  <a:gd name="T19" fmla="*/ 639 h 790"/>
                  <a:gd name="T20" fmla="*/ 656 w 953"/>
                  <a:gd name="T21" fmla="*/ 602 h 790"/>
                  <a:gd name="T22" fmla="*/ 598 w 953"/>
                  <a:gd name="T23" fmla="*/ 682 h 790"/>
                  <a:gd name="T24" fmla="*/ 582 w 953"/>
                  <a:gd name="T25" fmla="*/ 739 h 790"/>
                  <a:gd name="T26" fmla="*/ 546 w 953"/>
                  <a:gd name="T27" fmla="*/ 739 h 790"/>
                  <a:gd name="T28" fmla="*/ 532 w 953"/>
                  <a:gd name="T29" fmla="*/ 724 h 790"/>
                  <a:gd name="T30" fmla="*/ 466 w 953"/>
                  <a:gd name="T31" fmla="*/ 725 h 790"/>
                  <a:gd name="T32" fmla="*/ 463 w 953"/>
                  <a:gd name="T33" fmla="*/ 759 h 790"/>
                  <a:gd name="T34" fmla="*/ 324 w 953"/>
                  <a:gd name="T35" fmla="*/ 790 h 790"/>
                  <a:gd name="T36" fmla="*/ 312 w 953"/>
                  <a:gd name="T37" fmla="*/ 671 h 790"/>
                  <a:gd name="T38" fmla="*/ 14 w 953"/>
                  <a:gd name="T39" fmla="*/ 485 h 790"/>
                  <a:gd name="T40" fmla="*/ 0 w 953"/>
                  <a:gd name="T41" fmla="*/ 355 h 790"/>
                  <a:gd name="T42" fmla="*/ 356 w 953"/>
                  <a:gd name="T43" fmla="*/ 183 h 790"/>
                  <a:gd name="T44" fmla="*/ 395 w 953"/>
                  <a:gd name="T45" fmla="*/ 198 h 790"/>
                  <a:gd name="T46" fmla="*/ 455 w 953"/>
                  <a:gd name="T47" fmla="*/ 163 h 790"/>
                  <a:gd name="T48" fmla="*/ 558 w 953"/>
                  <a:gd name="T49" fmla="*/ 0 h 7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53" h="790">
                    <a:moveTo>
                      <a:pt x="558" y="0"/>
                    </a:moveTo>
                    <a:lnTo>
                      <a:pt x="759" y="4"/>
                    </a:lnTo>
                    <a:lnTo>
                      <a:pt x="812" y="161"/>
                    </a:lnTo>
                    <a:lnTo>
                      <a:pt x="828" y="341"/>
                    </a:lnTo>
                    <a:lnTo>
                      <a:pt x="933" y="376"/>
                    </a:lnTo>
                    <a:lnTo>
                      <a:pt x="953" y="598"/>
                    </a:lnTo>
                    <a:lnTo>
                      <a:pt x="856" y="628"/>
                    </a:lnTo>
                    <a:lnTo>
                      <a:pt x="787" y="590"/>
                    </a:lnTo>
                    <a:lnTo>
                      <a:pt x="750" y="594"/>
                    </a:lnTo>
                    <a:lnTo>
                      <a:pt x="707" y="639"/>
                    </a:lnTo>
                    <a:lnTo>
                      <a:pt x="656" y="602"/>
                    </a:lnTo>
                    <a:lnTo>
                      <a:pt x="598" y="682"/>
                    </a:lnTo>
                    <a:lnTo>
                      <a:pt x="582" y="739"/>
                    </a:lnTo>
                    <a:lnTo>
                      <a:pt x="546" y="739"/>
                    </a:lnTo>
                    <a:lnTo>
                      <a:pt x="532" y="724"/>
                    </a:lnTo>
                    <a:lnTo>
                      <a:pt x="466" y="725"/>
                    </a:lnTo>
                    <a:lnTo>
                      <a:pt x="463" y="759"/>
                    </a:lnTo>
                    <a:lnTo>
                      <a:pt x="324" y="790"/>
                    </a:lnTo>
                    <a:lnTo>
                      <a:pt x="312" y="671"/>
                    </a:lnTo>
                    <a:lnTo>
                      <a:pt x="14" y="485"/>
                    </a:lnTo>
                    <a:lnTo>
                      <a:pt x="0" y="355"/>
                    </a:lnTo>
                    <a:lnTo>
                      <a:pt x="356" y="183"/>
                    </a:lnTo>
                    <a:lnTo>
                      <a:pt x="395" y="198"/>
                    </a:lnTo>
                    <a:lnTo>
                      <a:pt x="455" y="163"/>
                    </a:lnTo>
                    <a:lnTo>
                      <a:pt x="558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74" name="Freeform 114"/>
              <p:cNvSpPr>
                <a:spLocks noChangeAspect="1"/>
              </p:cNvSpPr>
              <p:nvPr/>
            </p:nvSpPr>
            <p:spPr bwMode="auto">
              <a:xfrm>
                <a:off x="7105" y="16"/>
                <a:ext cx="159" cy="131"/>
              </a:xfrm>
              <a:custGeom>
                <a:avLst/>
                <a:gdLst>
                  <a:gd name="T0" fmla="*/ 558 w 953"/>
                  <a:gd name="T1" fmla="*/ 0 h 790"/>
                  <a:gd name="T2" fmla="*/ 759 w 953"/>
                  <a:gd name="T3" fmla="*/ 4 h 790"/>
                  <a:gd name="T4" fmla="*/ 812 w 953"/>
                  <a:gd name="T5" fmla="*/ 161 h 790"/>
                  <a:gd name="T6" fmla="*/ 828 w 953"/>
                  <a:gd name="T7" fmla="*/ 341 h 790"/>
                  <a:gd name="T8" fmla="*/ 933 w 953"/>
                  <a:gd name="T9" fmla="*/ 376 h 790"/>
                  <a:gd name="T10" fmla="*/ 953 w 953"/>
                  <a:gd name="T11" fmla="*/ 598 h 790"/>
                  <a:gd name="T12" fmla="*/ 856 w 953"/>
                  <a:gd name="T13" fmla="*/ 628 h 790"/>
                  <a:gd name="T14" fmla="*/ 787 w 953"/>
                  <a:gd name="T15" fmla="*/ 590 h 790"/>
                  <a:gd name="T16" fmla="*/ 750 w 953"/>
                  <a:gd name="T17" fmla="*/ 594 h 790"/>
                  <a:gd name="T18" fmla="*/ 707 w 953"/>
                  <a:gd name="T19" fmla="*/ 639 h 790"/>
                  <a:gd name="T20" fmla="*/ 656 w 953"/>
                  <a:gd name="T21" fmla="*/ 602 h 790"/>
                  <a:gd name="T22" fmla="*/ 598 w 953"/>
                  <a:gd name="T23" fmla="*/ 682 h 790"/>
                  <a:gd name="T24" fmla="*/ 582 w 953"/>
                  <a:gd name="T25" fmla="*/ 739 h 790"/>
                  <a:gd name="T26" fmla="*/ 546 w 953"/>
                  <a:gd name="T27" fmla="*/ 739 h 790"/>
                  <a:gd name="T28" fmla="*/ 532 w 953"/>
                  <a:gd name="T29" fmla="*/ 724 h 790"/>
                  <a:gd name="T30" fmla="*/ 466 w 953"/>
                  <a:gd name="T31" fmla="*/ 725 h 790"/>
                  <a:gd name="T32" fmla="*/ 463 w 953"/>
                  <a:gd name="T33" fmla="*/ 759 h 790"/>
                  <a:gd name="T34" fmla="*/ 324 w 953"/>
                  <a:gd name="T35" fmla="*/ 790 h 790"/>
                  <a:gd name="T36" fmla="*/ 312 w 953"/>
                  <a:gd name="T37" fmla="*/ 671 h 790"/>
                  <a:gd name="T38" fmla="*/ 14 w 953"/>
                  <a:gd name="T39" fmla="*/ 485 h 790"/>
                  <a:gd name="T40" fmla="*/ 0 w 953"/>
                  <a:gd name="T41" fmla="*/ 355 h 790"/>
                  <a:gd name="T42" fmla="*/ 356 w 953"/>
                  <a:gd name="T43" fmla="*/ 183 h 790"/>
                  <a:gd name="T44" fmla="*/ 395 w 953"/>
                  <a:gd name="T45" fmla="*/ 198 h 790"/>
                  <a:gd name="T46" fmla="*/ 455 w 953"/>
                  <a:gd name="T47" fmla="*/ 163 h 790"/>
                  <a:gd name="T48" fmla="*/ 558 w 953"/>
                  <a:gd name="T49" fmla="*/ 0 h 7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53" h="790">
                    <a:moveTo>
                      <a:pt x="558" y="0"/>
                    </a:moveTo>
                    <a:lnTo>
                      <a:pt x="759" y="4"/>
                    </a:lnTo>
                    <a:lnTo>
                      <a:pt x="812" y="161"/>
                    </a:lnTo>
                    <a:lnTo>
                      <a:pt x="828" y="341"/>
                    </a:lnTo>
                    <a:lnTo>
                      <a:pt x="933" y="376"/>
                    </a:lnTo>
                    <a:lnTo>
                      <a:pt x="953" y="598"/>
                    </a:lnTo>
                    <a:lnTo>
                      <a:pt x="856" y="628"/>
                    </a:lnTo>
                    <a:lnTo>
                      <a:pt x="787" y="590"/>
                    </a:lnTo>
                    <a:lnTo>
                      <a:pt x="750" y="594"/>
                    </a:lnTo>
                    <a:lnTo>
                      <a:pt x="707" y="639"/>
                    </a:lnTo>
                    <a:lnTo>
                      <a:pt x="656" y="602"/>
                    </a:lnTo>
                    <a:lnTo>
                      <a:pt x="598" y="682"/>
                    </a:lnTo>
                    <a:lnTo>
                      <a:pt x="582" y="739"/>
                    </a:lnTo>
                    <a:lnTo>
                      <a:pt x="546" y="739"/>
                    </a:lnTo>
                    <a:lnTo>
                      <a:pt x="532" y="724"/>
                    </a:lnTo>
                    <a:lnTo>
                      <a:pt x="466" y="725"/>
                    </a:lnTo>
                    <a:lnTo>
                      <a:pt x="463" y="759"/>
                    </a:lnTo>
                    <a:lnTo>
                      <a:pt x="324" y="790"/>
                    </a:lnTo>
                    <a:lnTo>
                      <a:pt x="312" y="671"/>
                    </a:lnTo>
                    <a:lnTo>
                      <a:pt x="14" y="485"/>
                    </a:lnTo>
                    <a:lnTo>
                      <a:pt x="0" y="355"/>
                    </a:lnTo>
                    <a:lnTo>
                      <a:pt x="356" y="183"/>
                    </a:lnTo>
                    <a:lnTo>
                      <a:pt x="395" y="198"/>
                    </a:lnTo>
                    <a:lnTo>
                      <a:pt x="455" y="163"/>
                    </a:lnTo>
                    <a:lnTo>
                      <a:pt x="558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75" name="Freeform 115"/>
              <p:cNvSpPr>
                <a:spLocks noChangeAspect="1"/>
              </p:cNvSpPr>
              <p:nvPr/>
            </p:nvSpPr>
            <p:spPr bwMode="auto">
              <a:xfrm>
                <a:off x="7113" y="-97"/>
                <a:ext cx="113" cy="146"/>
              </a:xfrm>
              <a:custGeom>
                <a:avLst/>
                <a:gdLst>
                  <a:gd name="T0" fmla="*/ 146 w 678"/>
                  <a:gd name="T1" fmla="*/ 3 h 875"/>
                  <a:gd name="T2" fmla="*/ 174 w 678"/>
                  <a:gd name="T3" fmla="*/ 0 h 875"/>
                  <a:gd name="T4" fmla="*/ 310 w 678"/>
                  <a:gd name="T5" fmla="*/ 92 h 875"/>
                  <a:gd name="T6" fmla="*/ 318 w 678"/>
                  <a:gd name="T7" fmla="*/ 126 h 875"/>
                  <a:gd name="T8" fmla="*/ 678 w 678"/>
                  <a:gd name="T9" fmla="*/ 380 h 875"/>
                  <a:gd name="T10" fmla="*/ 675 w 678"/>
                  <a:gd name="T11" fmla="*/ 458 h 875"/>
                  <a:gd name="T12" fmla="*/ 563 w 678"/>
                  <a:gd name="T13" fmla="*/ 588 h 875"/>
                  <a:gd name="T14" fmla="*/ 510 w 678"/>
                  <a:gd name="T15" fmla="*/ 678 h 875"/>
                  <a:gd name="T16" fmla="*/ 409 w 678"/>
                  <a:gd name="T17" fmla="*/ 842 h 875"/>
                  <a:gd name="T18" fmla="*/ 351 w 678"/>
                  <a:gd name="T19" fmla="*/ 875 h 875"/>
                  <a:gd name="T20" fmla="*/ 306 w 678"/>
                  <a:gd name="T21" fmla="*/ 860 h 875"/>
                  <a:gd name="T22" fmla="*/ 71 w 678"/>
                  <a:gd name="T23" fmla="*/ 784 h 875"/>
                  <a:gd name="T24" fmla="*/ 0 w 678"/>
                  <a:gd name="T25" fmla="*/ 690 h 875"/>
                  <a:gd name="T26" fmla="*/ 258 w 678"/>
                  <a:gd name="T27" fmla="*/ 684 h 875"/>
                  <a:gd name="T28" fmla="*/ 274 w 678"/>
                  <a:gd name="T29" fmla="*/ 643 h 875"/>
                  <a:gd name="T30" fmla="*/ 349 w 678"/>
                  <a:gd name="T31" fmla="*/ 572 h 875"/>
                  <a:gd name="T32" fmla="*/ 397 w 678"/>
                  <a:gd name="T33" fmla="*/ 572 h 875"/>
                  <a:gd name="T34" fmla="*/ 409 w 678"/>
                  <a:gd name="T35" fmla="*/ 544 h 875"/>
                  <a:gd name="T36" fmla="*/ 338 w 678"/>
                  <a:gd name="T37" fmla="*/ 390 h 875"/>
                  <a:gd name="T38" fmla="*/ 283 w 678"/>
                  <a:gd name="T39" fmla="*/ 384 h 875"/>
                  <a:gd name="T40" fmla="*/ 272 w 678"/>
                  <a:gd name="T41" fmla="*/ 315 h 875"/>
                  <a:gd name="T42" fmla="*/ 303 w 678"/>
                  <a:gd name="T43" fmla="*/ 286 h 875"/>
                  <a:gd name="T44" fmla="*/ 146 w 678"/>
                  <a:gd name="T45" fmla="*/ 3 h 8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78" h="875">
                    <a:moveTo>
                      <a:pt x="146" y="3"/>
                    </a:moveTo>
                    <a:lnTo>
                      <a:pt x="174" y="0"/>
                    </a:lnTo>
                    <a:lnTo>
                      <a:pt x="310" y="92"/>
                    </a:lnTo>
                    <a:lnTo>
                      <a:pt x="318" y="126"/>
                    </a:lnTo>
                    <a:lnTo>
                      <a:pt x="678" y="380"/>
                    </a:lnTo>
                    <a:lnTo>
                      <a:pt x="675" y="458"/>
                    </a:lnTo>
                    <a:lnTo>
                      <a:pt x="563" y="588"/>
                    </a:lnTo>
                    <a:lnTo>
                      <a:pt x="510" y="678"/>
                    </a:lnTo>
                    <a:lnTo>
                      <a:pt x="409" y="842"/>
                    </a:lnTo>
                    <a:lnTo>
                      <a:pt x="351" y="875"/>
                    </a:lnTo>
                    <a:lnTo>
                      <a:pt x="306" y="860"/>
                    </a:lnTo>
                    <a:lnTo>
                      <a:pt x="71" y="784"/>
                    </a:lnTo>
                    <a:lnTo>
                      <a:pt x="0" y="690"/>
                    </a:lnTo>
                    <a:lnTo>
                      <a:pt x="258" y="684"/>
                    </a:lnTo>
                    <a:lnTo>
                      <a:pt x="274" y="643"/>
                    </a:lnTo>
                    <a:lnTo>
                      <a:pt x="349" y="572"/>
                    </a:lnTo>
                    <a:lnTo>
                      <a:pt x="397" y="572"/>
                    </a:lnTo>
                    <a:lnTo>
                      <a:pt x="409" y="544"/>
                    </a:lnTo>
                    <a:lnTo>
                      <a:pt x="338" y="390"/>
                    </a:lnTo>
                    <a:lnTo>
                      <a:pt x="283" y="384"/>
                    </a:lnTo>
                    <a:lnTo>
                      <a:pt x="272" y="315"/>
                    </a:lnTo>
                    <a:lnTo>
                      <a:pt x="303" y="286"/>
                    </a:lnTo>
                    <a:lnTo>
                      <a:pt x="146" y="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76" name="Freeform 116"/>
              <p:cNvSpPr>
                <a:spLocks noChangeAspect="1"/>
              </p:cNvSpPr>
              <p:nvPr/>
            </p:nvSpPr>
            <p:spPr bwMode="auto">
              <a:xfrm>
                <a:off x="7113" y="-97"/>
                <a:ext cx="113" cy="146"/>
              </a:xfrm>
              <a:custGeom>
                <a:avLst/>
                <a:gdLst>
                  <a:gd name="T0" fmla="*/ 146 w 678"/>
                  <a:gd name="T1" fmla="*/ 3 h 875"/>
                  <a:gd name="T2" fmla="*/ 174 w 678"/>
                  <a:gd name="T3" fmla="*/ 0 h 875"/>
                  <a:gd name="T4" fmla="*/ 310 w 678"/>
                  <a:gd name="T5" fmla="*/ 92 h 875"/>
                  <a:gd name="T6" fmla="*/ 318 w 678"/>
                  <a:gd name="T7" fmla="*/ 126 h 875"/>
                  <a:gd name="T8" fmla="*/ 678 w 678"/>
                  <a:gd name="T9" fmla="*/ 380 h 875"/>
                  <a:gd name="T10" fmla="*/ 675 w 678"/>
                  <a:gd name="T11" fmla="*/ 458 h 875"/>
                  <a:gd name="T12" fmla="*/ 563 w 678"/>
                  <a:gd name="T13" fmla="*/ 588 h 875"/>
                  <a:gd name="T14" fmla="*/ 510 w 678"/>
                  <a:gd name="T15" fmla="*/ 678 h 875"/>
                  <a:gd name="T16" fmla="*/ 409 w 678"/>
                  <a:gd name="T17" fmla="*/ 842 h 875"/>
                  <a:gd name="T18" fmla="*/ 351 w 678"/>
                  <a:gd name="T19" fmla="*/ 875 h 875"/>
                  <a:gd name="T20" fmla="*/ 306 w 678"/>
                  <a:gd name="T21" fmla="*/ 860 h 875"/>
                  <a:gd name="T22" fmla="*/ 71 w 678"/>
                  <a:gd name="T23" fmla="*/ 784 h 875"/>
                  <a:gd name="T24" fmla="*/ 0 w 678"/>
                  <a:gd name="T25" fmla="*/ 690 h 875"/>
                  <a:gd name="T26" fmla="*/ 258 w 678"/>
                  <a:gd name="T27" fmla="*/ 684 h 875"/>
                  <a:gd name="T28" fmla="*/ 274 w 678"/>
                  <a:gd name="T29" fmla="*/ 643 h 875"/>
                  <a:gd name="T30" fmla="*/ 349 w 678"/>
                  <a:gd name="T31" fmla="*/ 572 h 875"/>
                  <a:gd name="T32" fmla="*/ 397 w 678"/>
                  <a:gd name="T33" fmla="*/ 572 h 875"/>
                  <a:gd name="T34" fmla="*/ 409 w 678"/>
                  <a:gd name="T35" fmla="*/ 544 h 875"/>
                  <a:gd name="T36" fmla="*/ 338 w 678"/>
                  <a:gd name="T37" fmla="*/ 390 h 875"/>
                  <a:gd name="T38" fmla="*/ 283 w 678"/>
                  <a:gd name="T39" fmla="*/ 384 h 875"/>
                  <a:gd name="T40" fmla="*/ 272 w 678"/>
                  <a:gd name="T41" fmla="*/ 315 h 875"/>
                  <a:gd name="T42" fmla="*/ 303 w 678"/>
                  <a:gd name="T43" fmla="*/ 286 h 875"/>
                  <a:gd name="T44" fmla="*/ 146 w 678"/>
                  <a:gd name="T45" fmla="*/ 3 h 8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78" h="875">
                    <a:moveTo>
                      <a:pt x="146" y="3"/>
                    </a:moveTo>
                    <a:lnTo>
                      <a:pt x="174" y="0"/>
                    </a:lnTo>
                    <a:lnTo>
                      <a:pt x="310" y="92"/>
                    </a:lnTo>
                    <a:lnTo>
                      <a:pt x="318" y="126"/>
                    </a:lnTo>
                    <a:lnTo>
                      <a:pt x="678" y="380"/>
                    </a:lnTo>
                    <a:lnTo>
                      <a:pt x="675" y="458"/>
                    </a:lnTo>
                    <a:lnTo>
                      <a:pt x="563" y="588"/>
                    </a:lnTo>
                    <a:lnTo>
                      <a:pt x="510" y="678"/>
                    </a:lnTo>
                    <a:lnTo>
                      <a:pt x="409" y="842"/>
                    </a:lnTo>
                    <a:lnTo>
                      <a:pt x="351" y="875"/>
                    </a:lnTo>
                    <a:lnTo>
                      <a:pt x="306" y="860"/>
                    </a:lnTo>
                    <a:lnTo>
                      <a:pt x="71" y="784"/>
                    </a:lnTo>
                    <a:lnTo>
                      <a:pt x="0" y="690"/>
                    </a:lnTo>
                    <a:lnTo>
                      <a:pt x="258" y="684"/>
                    </a:lnTo>
                    <a:lnTo>
                      <a:pt x="274" y="643"/>
                    </a:lnTo>
                    <a:lnTo>
                      <a:pt x="349" y="572"/>
                    </a:lnTo>
                    <a:lnTo>
                      <a:pt x="397" y="572"/>
                    </a:lnTo>
                    <a:lnTo>
                      <a:pt x="409" y="544"/>
                    </a:lnTo>
                    <a:lnTo>
                      <a:pt x="338" y="390"/>
                    </a:lnTo>
                    <a:lnTo>
                      <a:pt x="283" y="384"/>
                    </a:lnTo>
                    <a:lnTo>
                      <a:pt x="272" y="315"/>
                    </a:lnTo>
                    <a:lnTo>
                      <a:pt x="303" y="286"/>
                    </a:lnTo>
                    <a:lnTo>
                      <a:pt x="146" y="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77" name="Freeform 117"/>
              <p:cNvSpPr>
                <a:spLocks noChangeAspect="1"/>
              </p:cNvSpPr>
              <p:nvPr/>
            </p:nvSpPr>
            <p:spPr bwMode="auto">
              <a:xfrm>
                <a:off x="6927" y="-303"/>
                <a:ext cx="257" cy="367"/>
              </a:xfrm>
              <a:custGeom>
                <a:avLst/>
                <a:gdLst>
                  <a:gd name="T0" fmla="*/ 985 w 1544"/>
                  <a:gd name="T1" fmla="*/ 49 h 2198"/>
                  <a:gd name="T2" fmla="*/ 1154 w 1544"/>
                  <a:gd name="T3" fmla="*/ 141 h 2198"/>
                  <a:gd name="T4" fmla="*/ 1233 w 1544"/>
                  <a:gd name="T5" fmla="*/ 239 h 2198"/>
                  <a:gd name="T6" fmla="*/ 1480 w 1544"/>
                  <a:gd name="T7" fmla="*/ 316 h 2198"/>
                  <a:gd name="T8" fmla="*/ 1496 w 1544"/>
                  <a:gd name="T9" fmla="*/ 426 h 2198"/>
                  <a:gd name="T10" fmla="*/ 1280 w 1544"/>
                  <a:gd name="T11" fmla="*/ 506 h 2198"/>
                  <a:gd name="T12" fmla="*/ 1087 w 1544"/>
                  <a:gd name="T13" fmla="*/ 479 h 2198"/>
                  <a:gd name="T14" fmla="*/ 1055 w 1544"/>
                  <a:gd name="T15" fmla="*/ 699 h 2198"/>
                  <a:gd name="T16" fmla="*/ 1103 w 1544"/>
                  <a:gd name="T17" fmla="*/ 846 h 2198"/>
                  <a:gd name="T18" fmla="*/ 1115 w 1544"/>
                  <a:gd name="T19" fmla="*/ 935 h 2198"/>
                  <a:gd name="T20" fmla="*/ 1155 w 1544"/>
                  <a:gd name="T21" fmla="*/ 1076 h 2198"/>
                  <a:gd name="T22" fmla="*/ 1219 w 1544"/>
                  <a:gd name="T23" fmla="*/ 1230 h 2198"/>
                  <a:gd name="T24" fmla="*/ 1416 w 1544"/>
                  <a:gd name="T25" fmla="*/ 1520 h 2198"/>
                  <a:gd name="T26" fmla="*/ 1399 w 1544"/>
                  <a:gd name="T27" fmla="*/ 1618 h 2198"/>
                  <a:gd name="T28" fmla="*/ 1522 w 1544"/>
                  <a:gd name="T29" fmla="*/ 1775 h 2198"/>
                  <a:gd name="T30" fmla="*/ 1464 w 1544"/>
                  <a:gd name="T31" fmla="*/ 1807 h 2198"/>
                  <a:gd name="T32" fmla="*/ 1374 w 1544"/>
                  <a:gd name="T33" fmla="*/ 1918 h 2198"/>
                  <a:gd name="T34" fmla="*/ 977 w 1544"/>
                  <a:gd name="T35" fmla="*/ 1838 h 2198"/>
                  <a:gd name="T36" fmla="*/ 900 w 1544"/>
                  <a:gd name="T37" fmla="*/ 2150 h 2198"/>
                  <a:gd name="T38" fmla="*/ 730 w 1544"/>
                  <a:gd name="T39" fmla="*/ 2118 h 2198"/>
                  <a:gd name="T40" fmla="*/ 571 w 1544"/>
                  <a:gd name="T41" fmla="*/ 2161 h 2198"/>
                  <a:gd name="T42" fmla="*/ 416 w 1544"/>
                  <a:gd name="T43" fmla="*/ 2182 h 2198"/>
                  <a:gd name="T44" fmla="*/ 382 w 1544"/>
                  <a:gd name="T45" fmla="*/ 2060 h 2198"/>
                  <a:gd name="T46" fmla="*/ 294 w 1544"/>
                  <a:gd name="T47" fmla="*/ 2198 h 2198"/>
                  <a:gd name="T48" fmla="*/ 45 w 1544"/>
                  <a:gd name="T49" fmla="*/ 1937 h 2198"/>
                  <a:gd name="T50" fmla="*/ 5 w 1544"/>
                  <a:gd name="T51" fmla="*/ 1594 h 2198"/>
                  <a:gd name="T52" fmla="*/ 75 w 1544"/>
                  <a:gd name="T53" fmla="*/ 1450 h 2198"/>
                  <a:gd name="T54" fmla="*/ 199 w 1544"/>
                  <a:gd name="T55" fmla="*/ 1251 h 2198"/>
                  <a:gd name="T56" fmla="*/ 179 w 1544"/>
                  <a:gd name="T57" fmla="*/ 1206 h 2198"/>
                  <a:gd name="T58" fmla="*/ 333 w 1544"/>
                  <a:gd name="T59" fmla="*/ 927 h 2198"/>
                  <a:gd name="T60" fmla="*/ 335 w 1544"/>
                  <a:gd name="T61" fmla="*/ 642 h 2198"/>
                  <a:gd name="T62" fmla="*/ 374 w 1544"/>
                  <a:gd name="T63" fmla="*/ 573 h 2198"/>
                  <a:gd name="T64" fmla="*/ 403 w 1544"/>
                  <a:gd name="T65" fmla="*/ 491 h 2198"/>
                  <a:gd name="T66" fmla="*/ 598 w 1544"/>
                  <a:gd name="T67" fmla="*/ 301 h 2198"/>
                  <a:gd name="T68" fmla="*/ 659 w 1544"/>
                  <a:gd name="T69" fmla="*/ 272 h 2198"/>
                  <a:gd name="T70" fmla="*/ 855 w 1544"/>
                  <a:gd name="T71" fmla="*/ 212 h 2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44" h="2198">
                    <a:moveTo>
                      <a:pt x="923" y="0"/>
                    </a:moveTo>
                    <a:lnTo>
                      <a:pt x="985" y="49"/>
                    </a:lnTo>
                    <a:lnTo>
                      <a:pt x="1038" y="110"/>
                    </a:lnTo>
                    <a:lnTo>
                      <a:pt x="1154" y="141"/>
                    </a:lnTo>
                    <a:lnTo>
                      <a:pt x="1205" y="166"/>
                    </a:lnTo>
                    <a:lnTo>
                      <a:pt x="1233" y="239"/>
                    </a:lnTo>
                    <a:lnTo>
                      <a:pt x="1407" y="274"/>
                    </a:lnTo>
                    <a:lnTo>
                      <a:pt x="1480" y="316"/>
                    </a:lnTo>
                    <a:lnTo>
                      <a:pt x="1544" y="393"/>
                    </a:lnTo>
                    <a:lnTo>
                      <a:pt x="1496" y="426"/>
                    </a:lnTo>
                    <a:lnTo>
                      <a:pt x="1484" y="479"/>
                    </a:lnTo>
                    <a:lnTo>
                      <a:pt x="1280" y="506"/>
                    </a:lnTo>
                    <a:lnTo>
                      <a:pt x="1236" y="460"/>
                    </a:lnTo>
                    <a:lnTo>
                      <a:pt x="1087" y="479"/>
                    </a:lnTo>
                    <a:lnTo>
                      <a:pt x="1109" y="629"/>
                    </a:lnTo>
                    <a:lnTo>
                      <a:pt x="1055" y="699"/>
                    </a:lnTo>
                    <a:lnTo>
                      <a:pt x="1045" y="769"/>
                    </a:lnTo>
                    <a:lnTo>
                      <a:pt x="1103" y="846"/>
                    </a:lnTo>
                    <a:lnTo>
                      <a:pt x="1077" y="916"/>
                    </a:lnTo>
                    <a:lnTo>
                      <a:pt x="1115" y="935"/>
                    </a:lnTo>
                    <a:lnTo>
                      <a:pt x="1120" y="1053"/>
                    </a:lnTo>
                    <a:lnTo>
                      <a:pt x="1155" y="1076"/>
                    </a:lnTo>
                    <a:lnTo>
                      <a:pt x="1156" y="1128"/>
                    </a:lnTo>
                    <a:lnTo>
                      <a:pt x="1219" y="1230"/>
                    </a:lnTo>
                    <a:lnTo>
                      <a:pt x="1260" y="1235"/>
                    </a:lnTo>
                    <a:lnTo>
                      <a:pt x="1416" y="1520"/>
                    </a:lnTo>
                    <a:lnTo>
                      <a:pt x="1389" y="1548"/>
                    </a:lnTo>
                    <a:lnTo>
                      <a:pt x="1399" y="1618"/>
                    </a:lnTo>
                    <a:lnTo>
                      <a:pt x="1455" y="1625"/>
                    </a:lnTo>
                    <a:lnTo>
                      <a:pt x="1522" y="1775"/>
                    </a:lnTo>
                    <a:lnTo>
                      <a:pt x="1510" y="1807"/>
                    </a:lnTo>
                    <a:lnTo>
                      <a:pt x="1464" y="1807"/>
                    </a:lnTo>
                    <a:lnTo>
                      <a:pt x="1392" y="1872"/>
                    </a:lnTo>
                    <a:lnTo>
                      <a:pt x="1374" y="1918"/>
                    </a:lnTo>
                    <a:lnTo>
                      <a:pt x="1115" y="1925"/>
                    </a:lnTo>
                    <a:lnTo>
                      <a:pt x="977" y="1838"/>
                    </a:lnTo>
                    <a:lnTo>
                      <a:pt x="907" y="1954"/>
                    </a:lnTo>
                    <a:lnTo>
                      <a:pt x="900" y="2150"/>
                    </a:lnTo>
                    <a:lnTo>
                      <a:pt x="834" y="2110"/>
                    </a:lnTo>
                    <a:lnTo>
                      <a:pt x="730" y="2118"/>
                    </a:lnTo>
                    <a:lnTo>
                      <a:pt x="663" y="2155"/>
                    </a:lnTo>
                    <a:lnTo>
                      <a:pt x="571" y="2161"/>
                    </a:lnTo>
                    <a:lnTo>
                      <a:pt x="533" y="2195"/>
                    </a:lnTo>
                    <a:lnTo>
                      <a:pt x="416" y="2182"/>
                    </a:lnTo>
                    <a:lnTo>
                      <a:pt x="368" y="2113"/>
                    </a:lnTo>
                    <a:lnTo>
                      <a:pt x="382" y="2060"/>
                    </a:lnTo>
                    <a:lnTo>
                      <a:pt x="335" y="2065"/>
                    </a:lnTo>
                    <a:lnTo>
                      <a:pt x="294" y="2198"/>
                    </a:lnTo>
                    <a:lnTo>
                      <a:pt x="50" y="1967"/>
                    </a:lnTo>
                    <a:lnTo>
                      <a:pt x="45" y="1937"/>
                    </a:lnTo>
                    <a:lnTo>
                      <a:pt x="110" y="1858"/>
                    </a:lnTo>
                    <a:lnTo>
                      <a:pt x="5" y="1594"/>
                    </a:lnTo>
                    <a:lnTo>
                      <a:pt x="0" y="1495"/>
                    </a:lnTo>
                    <a:lnTo>
                      <a:pt x="75" y="1450"/>
                    </a:lnTo>
                    <a:lnTo>
                      <a:pt x="83" y="1393"/>
                    </a:lnTo>
                    <a:lnTo>
                      <a:pt x="199" y="1251"/>
                    </a:lnTo>
                    <a:lnTo>
                      <a:pt x="199" y="1212"/>
                    </a:lnTo>
                    <a:lnTo>
                      <a:pt x="179" y="1206"/>
                    </a:lnTo>
                    <a:lnTo>
                      <a:pt x="196" y="1053"/>
                    </a:lnTo>
                    <a:lnTo>
                      <a:pt x="333" y="927"/>
                    </a:lnTo>
                    <a:lnTo>
                      <a:pt x="235" y="651"/>
                    </a:lnTo>
                    <a:lnTo>
                      <a:pt x="335" y="642"/>
                    </a:lnTo>
                    <a:lnTo>
                      <a:pt x="339" y="594"/>
                    </a:lnTo>
                    <a:lnTo>
                      <a:pt x="374" y="573"/>
                    </a:lnTo>
                    <a:lnTo>
                      <a:pt x="374" y="499"/>
                    </a:lnTo>
                    <a:lnTo>
                      <a:pt x="403" y="491"/>
                    </a:lnTo>
                    <a:lnTo>
                      <a:pt x="465" y="328"/>
                    </a:lnTo>
                    <a:lnTo>
                      <a:pt x="598" y="301"/>
                    </a:lnTo>
                    <a:lnTo>
                      <a:pt x="611" y="285"/>
                    </a:lnTo>
                    <a:lnTo>
                      <a:pt x="659" y="272"/>
                    </a:lnTo>
                    <a:lnTo>
                      <a:pt x="699" y="285"/>
                    </a:lnTo>
                    <a:lnTo>
                      <a:pt x="855" y="212"/>
                    </a:lnTo>
                    <a:lnTo>
                      <a:pt x="923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78" name="Freeform 118"/>
              <p:cNvSpPr>
                <a:spLocks noChangeAspect="1"/>
              </p:cNvSpPr>
              <p:nvPr/>
            </p:nvSpPr>
            <p:spPr bwMode="auto">
              <a:xfrm>
                <a:off x="6927" y="-303"/>
                <a:ext cx="257" cy="367"/>
              </a:xfrm>
              <a:custGeom>
                <a:avLst/>
                <a:gdLst>
                  <a:gd name="T0" fmla="*/ 985 w 1544"/>
                  <a:gd name="T1" fmla="*/ 49 h 2198"/>
                  <a:gd name="T2" fmla="*/ 1154 w 1544"/>
                  <a:gd name="T3" fmla="*/ 141 h 2198"/>
                  <a:gd name="T4" fmla="*/ 1233 w 1544"/>
                  <a:gd name="T5" fmla="*/ 239 h 2198"/>
                  <a:gd name="T6" fmla="*/ 1480 w 1544"/>
                  <a:gd name="T7" fmla="*/ 316 h 2198"/>
                  <a:gd name="T8" fmla="*/ 1496 w 1544"/>
                  <a:gd name="T9" fmla="*/ 426 h 2198"/>
                  <a:gd name="T10" fmla="*/ 1280 w 1544"/>
                  <a:gd name="T11" fmla="*/ 506 h 2198"/>
                  <a:gd name="T12" fmla="*/ 1087 w 1544"/>
                  <a:gd name="T13" fmla="*/ 479 h 2198"/>
                  <a:gd name="T14" fmla="*/ 1055 w 1544"/>
                  <a:gd name="T15" fmla="*/ 699 h 2198"/>
                  <a:gd name="T16" fmla="*/ 1103 w 1544"/>
                  <a:gd name="T17" fmla="*/ 846 h 2198"/>
                  <a:gd name="T18" fmla="*/ 1115 w 1544"/>
                  <a:gd name="T19" fmla="*/ 935 h 2198"/>
                  <a:gd name="T20" fmla="*/ 1155 w 1544"/>
                  <a:gd name="T21" fmla="*/ 1076 h 2198"/>
                  <a:gd name="T22" fmla="*/ 1219 w 1544"/>
                  <a:gd name="T23" fmla="*/ 1230 h 2198"/>
                  <a:gd name="T24" fmla="*/ 1416 w 1544"/>
                  <a:gd name="T25" fmla="*/ 1520 h 2198"/>
                  <a:gd name="T26" fmla="*/ 1399 w 1544"/>
                  <a:gd name="T27" fmla="*/ 1618 h 2198"/>
                  <a:gd name="T28" fmla="*/ 1522 w 1544"/>
                  <a:gd name="T29" fmla="*/ 1775 h 2198"/>
                  <a:gd name="T30" fmla="*/ 1464 w 1544"/>
                  <a:gd name="T31" fmla="*/ 1807 h 2198"/>
                  <a:gd name="T32" fmla="*/ 1374 w 1544"/>
                  <a:gd name="T33" fmla="*/ 1918 h 2198"/>
                  <a:gd name="T34" fmla="*/ 977 w 1544"/>
                  <a:gd name="T35" fmla="*/ 1838 h 2198"/>
                  <a:gd name="T36" fmla="*/ 900 w 1544"/>
                  <a:gd name="T37" fmla="*/ 2150 h 2198"/>
                  <a:gd name="T38" fmla="*/ 730 w 1544"/>
                  <a:gd name="T39" fmla="*/ 2118 h 2198"/>
                  <a:gd name="T40" fmla="*/ 571 w 1544"/>
                  <a:gd name="T41" fmla="*/ 2161 h 2198"/>
                  <a:gd name="T42" fmla="*/ 416 w 1544"/>
                  <a:gd name="T43" fmla="*/ 2182 h 2198"/>
                  <a:gd name="T44" fmla="*/ 382 w 1544"/>
                  <a:gd name="T45" fmla="*/ 2060 h 2198"/>
                  <a:gd name="T46" fmla="*/ 294 w 1544"/>
                  <a:gd name="T47" fmla="*/ 2198 h 2198"/>
                  <a:gd name="T48" fmla="*/ 45 w 1544"/>
                  <a:gd name="T49" fmla="*/ 1937 h 2198"/>
                  <a:gd name="T50" fmla="*/ 5 w 1544"/>
                  <a:gd name="T51" fmla="*/ 1594 h 2198"/>
                  <a:gd name="T52" fmla="*/ 75 w 1544"/>
                  <a:gd name="T53" fmla="*/ 1450 h 2198"/>
                  <a:gd name="T54" fmla="*/ 199 w 1544"/>
                  <a:gd name="T55" fmla="*/ 1251 h 2198"/>
                  <a:gd name="T56" fmla="*/ 179 w 1544"/>
                  <a:gd name="T57" fmla="*/ 1206 h 2198"/>
                  <a:gd name="T58" fmla="*/ 333 w 1544"/>
                  <a:gd name="T59" fmla="*/ 927 h 2198"/>
                  <a:gd name="T60" fmla="*/ 335 w 1544"/>
                  <a:gd name="T61" fmla="*/ 642 h 2198"/>
                  <a:gd name="T62" fmla="*/ 374 w 1544"/>
                  <a:gd name="T63" fmla="*/ 573 h 2198"/>
                  <a:gd name="T64" fmla="*/ 403 w 1544"/>
                  <a:gd name="T65" fmla="*/ 491 h 2198"/>
                  <a:gd name="T66" fmla="*/ 598 w 1544"/>
                  <a:gd name="T67" fmla="*/ 301 h 2198"/>
                  <a:gd name="T68" fmla="*/ 659 w 1544"/>
                  <a:gd name="T69" fmla="*/ 272 h 2198"/>
                  <a:gd name="T70" fmla="*/ 855 w 1544"/>
                  <a:gd name="T71" fmla="*/ 212 h 2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44" h="2198">
                    <a:moveTo>
                      <a:pt x="923" y="0"/>
                    </a:moveTo>
                    <a:lnTo>
                      <a:pt x="985" y="49"/>
                    </a:lnTo>
                    <a:lnTo>
                      <a:pt x="1038" y="110"/>
                    </a:lnTo>
                    <a:lnTo>
                      <a:pt x="1154" y="141"/>
                    </a:lnTo>
                    <a:lnTo>
                      <a:pt x="1205" y="166"/>
                    </a:lnTo>
                    <a:lnTo>
                      <a:pt x="1233" y="239"/>
                    </a:lnTo>
                    <a:lnTo>
                      <a:pt x="1407" y="274"/>
                    </a:lnTo>
                    <a:lnTo>
                      <a:pt x="1480" y="316"/>
                    </a:lnTo>
                    <a:lnTo>
                      <a:pt x="1544" y="393"/>
                    </a:lnTo>
                    <a:lnTo>
                      <a:pt x="1496" y="426"/>
                    </a:lnTo>
                    <a:lnTo>
                      <a:pt x="1484" y="479"/>
                    </a:lnTo>
                    <a:lnTo>
                      <a:pt x="1280" y="506"/>
                    </a:lnTo>
                    <a:lnTo>
                      <a:pt x="1236" y="460"/>
                    </a:lnTo>
                    <a:lnTo>
                      <a:pt x="1087" y="479"/>
                    </a:lnTo>
                    <a:lnTo>
                      <a:pt x="1109" y="629"/>
                    </a:lnTo>
                    <a:lnTo>
                      <a:pt x="1055" y="699"/>
                    </a:lnTo>
                    <a:lnTo>
                      <a:pt x="1045" y="769"/>
                    </a:lnTo>
                    <a:lnTo>
                      <a:pt x="1103" y="846"/>
                    </a:lnTo>
                    <a:lnTo>
                      <a:pt x="1077" y="916"/>
                    </a:lnTo>
                    <a:lnTo>
                      <a:pt x="1115" y="935"/>
                    </a:lnTo>
                    <a:lnTo>
                      <a:pt x="1120" y="1053"/>
                    </a:lnTo>
                    <a:lnTo>
                      <a:pt x="1155" y="1076"/>
                    </a:lnTo>
                    <a:lnTo>
                      <a:pt x="1156" y="1128"/>
                    </a:lnTo>
                    <a:lnTo>
                      <a:pt x="1219" y="1230"/>
                    </a:lnTo>
                    <a:lnTo>
                      <a:pt x="1260" y="1235"/>
                    </a:lnTo>
                    <a:lnTo>
                      <a:pt x="1416" y="1520"/>
                    </a:lnTo>
                    <a:lnTo>
                      <a:pt x="1389" y="1548"/>
                    </a:lnTo>
                    <a:lnTo>
                      <a:pt x="1399" y="1618"/>
                    </a:lnTo>
                    <a:lnTo>
                      <a:pt x="1455" y="1625"/>
                    </a:lnTo>
                    <a:lnTo>
                      <a:pt x="1522" y="1775"/>
                    </a:lnTo>
                    <a:lnTo>
                      <a:pt x="1510" y="1807"/>
                    </a:lnTo>
                    <a:lnTo>
                      <a:pt x="1464" y="1807"/>
                    </a:lnTo>
                    <a:lnTo>
                      <a:pt x="1392" y="1872"/>
                    </a:lnTo>
                    <a:lnTo>
                      <a:pt x="1374" y="1918"/>
                    </a:lnTo>
                    <a:lnTo>
                      <a:pt x="1115" y="1925"/>
                    </a:lnTo>
                    <a:lnTo>
                      <a:pt x="977" y="1838"/>
                    </a:lnTo>
                    <a:lnTo>
                      <a:pt x="907" y="1954"/>
                    </a:lnTo>
                    <a:lnTo>
                      <a:pt x="900" y="2150"/>
                    </a:lnTo>
                    <a:lnTo>
                      <a:pt x="834" y="2110"/>
                    </a:lnTo>
                    <a:lnTo>
                      <a:pt x="730" y="2118"/>
                    </a:lnTo>
                    <a:lnTo>
                      <a:pt x="663" y="2155"/>
                    </a:lnTo>
                    <a:lnTo>
                      <a:pt x="571" y="2161"/>
                    </a:lnTo>
                    <a:lnTo>
                      <a:pt x="533" y="2195"/>
                    </a:lnTo>
                    <a:lnTo>
                      <a:pt x="416" y="2182"/>
                    </a:lnTo>
                    <a:lnTo>
                      <a:pt x="368" y="2113"/>
                    </a:lnTo>
                    <a:lnTo>
                      <a:pt x="382" y="2060"/>
                    </a:lnTo>
                    <a:lnTo>
                      <a:pt x="335" y="2065"/>
                    </a:lnTo>
                    <a:lnTo>
                      <a:pt x="294" y="2198"/>
                    </a:lnTo>
                    <a:lnTo>
                      <a:pt x="50" y="1967"/>
                    </a:lnTo>
                    <a:lnTo>
                      <a:pt x="45" y="1937"/>
                    </a:lnTo>
                    <a:lnTo>
                      <a:pt x="110" y="1858"/>
                    </a:lnTo>
                    <a:lnTo>
                      <a:pt x="5" y="1594"/>
                    </a:lnTo>
                    <a:lnTo>
                      <a:pt x="0" y="1495"/>
                    </a:lnTo>
                    <a:lnTo>
                      <a:pt x="75" y="1450"/>
                    </a:lnTo>
                    <a:lnTo>
                      <a:pt x="83" y="1393"/>
                    </a:lnTo>
                    <a:lnTo>
                      <a:pt x="199" y="1251"/>
                    </a:lnTo>
                    <a:lnTo>
                      <a:pt x="199" y="1212"/>
                    </a:lnTo>
                    <a:lnTo>
                      <a:pt x="179" y="1206"/>
                    </a:lnTo>
                    <a:lnTo>
                      <a:pt x="196" y="1053"/>
                    </a:lnTo>
                    <a:lnTo>
                      <a:pt x="333" y="927"/>
                    </a:lnTo>
                    <a:lnTo>
                      <a:pt x="235" y="651"/>
                    </a:lnTo>
                    <a:lnTo>
                      <a:pt x="335" y="642"/>
                    </a:lnTo>
                    <a:lnTo>
                      <a:pt x="339" y="594"/>
                    </a:lnTo>
                    <a:lnTo>
                      <a:pt x="374" y="573"/>
                    </a:lnTo>
                    <a:lnTo>
                      <a:pt x="374" y="499"/>
                    </a:lnTo>
                    <a:lnTo>
                      <a:pt x="403" y="491"/>
                    </a:lnTo>
                    <a:lnTo>
                      <a:pt x="465" y="328"/>
                    </a:lnTo>
                    <a:lnTo>
                      <a:pt x="598" y="301"/>
                    </a:lnTo>
                    <a:lnTo>
                      <a:pt x="611" y="285"/>
                    </a:lnTo>
                    <a:lnTo>
                      <a:pt x="659" y="272"/>
                    </a:lnTo>
                    <a:lnTo>
                      <a:pt x="699" y="285"/>
                    </a:lnTo>
                    <a:lnTo>
                      <a:pt x="855" y="212"/>
                    </a:lnTo>
                    <a:lnTo>
                      <a:pt x="923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79" name="Freeform 119"/>
              <p:cNvSpPr>
                <a:spLocks noChangeAspect="1"/>
              </p:cNvSpPr>
              <p:nvPr/>
            </p:nvSpPr>
            <p:spPr bwMode="auto">
              <a:xfrm>
                <a:off x="7222" y="278"/>
                <a:ext cx="258" cy="205"/>
              </a:xfrm>
              <a:custGeom>
                <a:avLst/>
                <a:gdLst>
                  <a:gd name="T0" fmla="*/ 1342 w 1549"/>
                  <a:gd name="T1" fmla="*/ 0 h 1232"/>
                  <a:gd name="T2" fmla="*/ 1383 w 1549"/>
                  <a:gd name="T3" fmla="*/ 203 h 1232"/>
                  <a:gd name="T4" fmla="*/ 1489 w 1549"/>
                  <a:gd name="T5" fmla="*/ 317 h 1232"/>
                  <a:gd name="T6" fmla="*/ 1498 w 1549"/>
                  <a:gd name="T7" fmla="*/ 410 h 1232"/>
                  <a:gd name="T8" fmla="*/ 1549 w 1549"/>
                  <a:gd name="T9" fmla="*/ 429 h 1232"/>
                  <a:gd name="T10" fmla="*/ 1543 w 1549"/>
                  <a:gd name="T11" fmla="*/ 480 h 1232"/>
                  <a:gd name="T12" fmla="*/ 1531 w 1549"/>
                  <a:gd name="T13" fmla="*/ 532 h 1232"/>
                  <a:gd name="T14" fmla="*/ 1484 w 1549"/>
                  <a:gd name="T15" fmla="*/ 568 h 1232"/>
                  <a:gd name="T16" fmla="*/ 1486 w 1549"/>
                  <a:gd name="T17" fmla="*/ 674 h 1232"/>
                  <a:gd name="T18" fmla="*/ 1510 w 1549"/>
                  <a:gd name="T19" fmla="*/ 709 h 1232"/>
                  <a:gd name="T20" fmla="*/ 1386 w 1549"/>
                  <a:gd name="T21" fmla="*/ 803 h 1232"/>
                  <a:gd name="T22" fmla="*/ 1304 w 1549"/>
                  <a:gd name="T23" fmla="*/ 826 h 1232"/>
                  <a:gd name="T24" fmla="*/ 1304 w 1549"/>
                  <a:gd name="T25" fmla="*/ 891 h 1232"/>
                  <a:gd name="T26" fmla="*/ 1265 w 1549"/>
                  <a:gd name="T27" fmla="*/ 898 h 1232"/>
                  <a:gd name="T28" fmla="*/ 1337 w 1549"/>
                  <a:gd name="T29" fmla="*/ 915 h 1232"/>
                  <a:gd name="T30" fmla="*/ 1325 w 1549"/>
                  <a:gd name="T31" fmla="*/ 982 h 1232"/>
                  <a:gd name="T32" fmla="*/ 1288 w 1549"/>
                  <a:gd name="T33" fmla="*/ 996 h 1232"/>
                  <a:gd name="T34" fmla="*/ 1340 w 1549"/>
                  <a:gd name="T35" fmla="*/ 994 h 1232"/>
                  <a:gd name="T36" fmla="*/ 1325 w 1549"/>
                  <a:gd name="T37" fmla="*/ 1045 h 1232"/>
                  <a:gd name="T38" fmla="*/ 1299 w 1549"/>
                  <a:gd name="T39" fmla="*/ 1078 h 1232"/>
                  <a:gd name="T40" fmla="*/ 1220 w 1549"/>
                  <a:gd name="T41" fmla="*/ 1073 h 1232"/>
                  <a:gd name="T42" fmla="*/ 1134 w 1549"/>
                  <a:gd name="T43" fmla="*/ 1213 h 1232"/>
                  <a:gd name="T44" fmla="*/ 1136 w 1549"/>
                  <a:gd name="T45" fmla="*/ 1232 h 1232"/>
                  <a:gd name="T46" fmla="*/ 1062 w 1549"/>
                  <a:gd name="T47" fmla="*/ 1225 h 1232"/>
                  <a:gd name="T48" fmla="*/ 928 w 1549"/>
                  <a:gd name="T49" fmla="*/ 1153 h 1232"/>
                  <a:gd name="T50" fmla="*/ 746 w 1549"/>
                  <a:gd name="T51" fmla="*/ 1148 h 1232"/>
                  <a:gd name="T52" fmla="*/ 590 w 1549"/>
                  <a:gd name="T53" fmla="*/ 1213 h 1232"/>
                  <a:gd name="T54" fmla="*/ 511 w 1549"/>
                  <a:gd name="T55" fmla="*/ 1200 h 1232"/>
                  <a:gd name="T56" fmla="*/ 494 w 1549"/>
                  <a:gd name="T57" fmla="*/ 1124 h 1232"/>
                  <a:gd name="T58" fmla="*/ 368 w 1549"/>
                  <a:gd name="T59" fmla="*/ 1109 h 1232"/>
                  <a:gd name="T60" fmla="*/ 0 w 1549"/>
                  <a:gd name="T61" fmla="*/ 765 h 1232"/>
                  <a:gd name="T62" fmla="*/ 18 w 1549"/>
                  <a:gd name="T63" fmla="*/ 733 h 1232"/>
                  <a:gd name="T64" fmla="*/ 65 w 1549"/>
                  <a:gd name="T65" fmla="*/ 719 h 1232"/>
                  <a:gd name="T66" fmla="*/ 190 w 1549"/>
                  <a:gd name="T67" fmla="*/ 580 h 1232"/>
                  <a:gd name="T68" fmla="*/ 291 w 1549"/>
                  <a:gd name="T69" fmla="*/ 548 h 1232"/>
                  <a:gd name="T70" fmla="*/ 506 w 1549"/>
                  <a:gd name="T71" fmla="*/ 546 h 1232"/>
                  <a:gd name="T72" fmla="*/ 555 w 1549"/>
                  <a:gd name="T73" fmla="*/ 383 h 1232"/>
                  <a:gd name="T74" fmla="*/ 637 w 1549"/>
                  <a:gd name="T75" fmla="*/ 376 h 1232"/>
                  <a:gd name="T76" fmla="*/ 611 w 1549"/>
                  <a:gd name="T77" fmla="*/ 307 h 1232"/>
                  <a:gd name="T78" fmla="*/ 578 w 1549"/>
                  <a:gd name="T79" fmla="*/ 270 h 1232"/>
                  <a:gd name="T80" fmla="*/ 520 w 1549"/>
                  <a:gd name="T81" fmla="*/ 211 h 1232"/>
                  <a:gd name="T82" fmla="*/ 765 w 1549"/>
                  <a:gd name="T83" fmla="*/ 249 h 1232"/>
                  <a:gd name="T84" fmla="*/ 1211 w 1549"/>
                  <a:gd name="T85" fmla="*/ 278 h 1232"/>
                  <a:gd name="T86" fmla="*/ 1342 w 1549"/>
                  <a:gd name="T87" fmla="*/ 0 h 1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549" h="1232">
                    <a:moveTo>
                      <a:pt x="1342" y="0"/>
                    </a:moveTo>
                    <a:lnTo>
                      <a:pt x="1383" y="203"/>
                    </a:lnTo>
                    <a:lnTo>
                      <a:pt x="1489" y="317"/>
                    </a:lnTo>
                    <a:lnTo>
                      <a:pt x="1498" y="410"/>
                    </a:lnTo>
                    <a:lnTo>
                      <a:pt x="1549" y="429"/>
                    </a:lnTo>
                    <a:lnTo>
                      <a:pt x="1543" y="480"/>
                    </a:lnTo>
                    <a:lnTo>
                      <a:pt x="1531" y="532"/>
                    </a:lnTo>
                    <a:lnTo>
                      <a:pt x="1484" y="568"/>
                    </a:lnTo>
                    <a:lnTo>
                      <a:pt x="1486" y="674"/>
                    </a:lnTo>
                    <a:lnTo>
                      <a:pt x="1510" y="709"/>
                    </a:lnTo>
                    <a:lnTo>
                      <a:pt x="1386" y="803"/>
                    </a:lnTo>
                    <a:lnTo>
                      <a:pt x="1304" y="826"/>
                    </a:lnTo>
                    <a:lnTo>
                      <a:pt x="1304" y="891"/>
                    </a:lnTo>
                    <a:lnTo>
                      <a:pt x="1265" y="898"/>
                    </a:lnTo>
                    <a:lnTo>
                      <a:pt x="1337" y="915"/>
                    </a:lnTo>
                    <a:lnTo>
                      <a:pt x="1325" y="982"/>
                    </a:lnTo>
                    <a:lnTo>
                      <a:pt x="1288" y="996"/>
                    </a:lnTo>
                    <a:lnTo>
                      <a:pt x="1340" y="994"/>
                    </a:lnTo>
                    <a:lnTo>
                      <a:pt x="1325" y="1045"/>
                    </a:lnTo>
                    <a:lnTo>
                      <a:pt x="1299" y="1078"/>
                    </a:lnTo>
                    <a:lnTo>
                      <a:pt x="1220" y="1073"/>
                    </a:lnTo>
                    <a:lnTo>
                      <a:pt x="1134" y="1213"/>
                    </a:lnTo>
                    <a:lnTo>
                      <a:pt x="1136" y="1232"/>
                    </a:lnTo>
                    <a:lnTo>
                      <a:pt x="1062" y="1225"/>
                    </a:lnTo>
                    <a:lnTo>
                      <a:pt x="928" y="1153"/>
                    </a:lnTo>
                    <a:lnTo>
                      <a:pt x="746" y="1148"/>
                    </a:lnTo>
                    <a:lnTo>
                      <a:pt x="590" y="1213"/>
                    </a:lnTo>
                    <a:lnTo>
                      <a:pt x="511" y="1200"/>
                    </a:lnTo>
                    <a:lnTo>
                      <a:pt x="494" y="1124"/>
                    </a:lnTo>
                    <a:lnTo>
                      <a:pt x="368" y="1109"/>
                    </a:lnTo>
                    <a:lnTo>
                      <a:pt x="0" y="765"/>
                    </a:lnTo>
                    <a:lnTo>
                      <a:pt x="18" y="733"/>
                    </a:lnTo>
                    <a:lnTo>
                      <a:pt x="65" y="719"/>
                    </a:lnTo>
                    <a:lnTo>
                      <a:pt x="190" y="580"/>
                    </a:lnTo>
                    <a:lnTo>
                      <a:pt x="291" y="548"/>
                    </a:lnTo>
                    <a:lnTo>
                      <a:pt x="506" y="546"/>
                    </a:lnTo>
                    <a:lnTo>
                      <a:pt x="555" y="383"/>
                    </a:lnTo>
                    <a:lnTo>
                      <a:pt x="637" y="376"/>
                    </a:lnTo>
                    <a:lnTo>
                      <a:pt x="611" y="307"/>
                    </a:lnTo>
                    <a:lnTo>
                      <a:pt x="578" y="270"/>
                    </a:lnTo>
                    <a:lnTo>
                      <a:pt x="520" y="211"/>
                    </a:lnTo>
                    <a:lnTo>
                      <a:pt x="765" y="249"/>
                    </a:lnTo>
                    <a:lnTo>
                      <a:pt x="1211" y="278"/>
                    </a:lnTo>
                    <a:lnTo>
                      <a:pt x="1342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80" name="Freeform 120"/>
              <p:cNvSpPr>
                <a:spLocks noChangeAspect="1"/>
              </p:cNvSpPr>
              <p:nvPr/>
            </p:nvSpPr>
            <p:spPr bwMode="auto">
              <a:xfrm>
                <a:off x="7222" y="278"/>
                <a:ext cx="258" cy="205"/>
              </a:xfrm>
              <a:custGeom>
                <a:avLst/>
                <a:gdLst>
                  <a:gd name="T0" fmla="*/ 1342 w 1549"/>
                  <a:gd name="T1" fmla="*/ 0 h 1232"/>
                  <a:gd name="T2" fmla="*/ 1383 w 1549"/>
                  <a:gd name="T3" fmla="*/ 203 h 1232"/>
                  <a:gd name="T4" fmla="*/ 1489 w 1549"/>
                  <a:gd name="T5" fmla="*/ 317 h 1232"/>
                  <a:gd name="T6" fmla="*/ 1498 w 1549"/>
                  <a:gd name="T7" fmla="*/ 410 h 1232"/>
                  <a:gd name="T8" fmla="*/ 1549 w 1549"/>
                  <a:gd name="T9" fmla="*/ 429 h 1232"/>
                  <a:gd name="T10" fmla="*/ 1543 w 1549"/>
                  <a:gd name="T11" fmla="*/ 480 h 1232"/>
                  <a:gd name="T12" fmla="*/ 1531 w 1549"/>
                  <a:gd name="T13" fmla="*/ 532 h 1232"/>
                  <a:gd name="T14" fmla="*/ 1484 w 1549"/>
                  <a:gd name="T15" fmla="*/ 568 h 1232"/>
                  <a:gd name="T16" fmla="*/ 1486 w 1549"/>
                  <a:gd name="T17" fmla="*/ 674 h 1232"/>
                  <a:gd name="T18" fmla="*/ 1510 w 1549"/>
                  <a:gd name="T19" fmla="*/ 709 h 1232"/>
                  <a:gd name="T20" fmla="*/ 1386 w 1549"/>
                  <a:gd name="T21" fmla="*/ 803 h 1232"/>
                  <a:gd name="T22" fmla="*/ 1304 w 1549"/>
                  <a:gd name="T23" fmla="*/ 826 h 1232"/>
                  <a:gd name="T24" fmla="*/ 1304 w 1549"/>
                  <a:gd name="T25" fmla="*/ 891 h 1232"/>
                  <a:gd name="T26" fmla="*/ 1265 w 1549"/>
                  <a:gd name="T27" fmla="*/ 898 h 1232"/>
                  <a:gd name="T28" fmla="*/ 1337 w 1549"/>
                  <a:gd name="T29" fmla="*/ 915 h 1232"/>
                  <a:gd name="T30" fmla="*/ 1325 w 1549"/>
                  <a:gd name="T31" fmla="*/ 982 h 1232"/>
                  <a:gd name="T32" fmla="*/ 1288 w 1549"/>
                  <a:gd name="T33" fmla="*/ 996 h 1232"/>
                  <a:gd name="T34" fmla="*/ 1340 w 1549"/>
                  <a:gd name="T35" fmla="*/ 994 h 1232"/>
                  <a:gd name="T36" fmla="*/ 1325 w 1549"/>
                  <a:gd name="T37" fmla="*/ 1045 h 1232"/>
                  <a:gd name="T38" fmla="*/ 1299 w 1549"/>
                  <a:gd name="T39" fmla="*/ 1078 h 1232"/>
                  <a:gd name="T40" fmla="*/ 1220 w 1549"/>
                  <a:gd name="T41" fmla="*/ 1073 h 1232"/>
                  <a:gd name="T42" fmla="*/ 1134 w 1549"/>
                  <a:gd name="T43" fmla="*/ 1213 h 1232"/>
                  <a:gd name="T44" fmla="*/ 1136 w 1549"/>
                  <a:gd name="T45" fmla="*/ 1232 h 1232"/>
                  <a:gd name="T46" fmla="*/ 1062 w 1549"/>
                  <a:gd name="T47" fmla="*/ 1225 h 1232"/>
                  <a:gd name="T48" fmla="*/ 928 w 1549"/>
                  <a:gd name="T49" fmla="*/ 1153 h 1232"/>
                  <a:gd name="T50" fmla="*/ 746 w 1549"/>
                  <a:gd name="T51" fmla="*/ 1148 h 1232"/>
                  <a:gd name="T52" fmla="*/ 590 w 1549"/>
                  <a:gd name="T53" fmla="*/ 1213 h 1232"/>
                  <a:gd name="T54" fmla="*/ 511 w 1549"/>
                  <a:gd name="T55" fmla="*/ 1200 h 1232"/>
                  <a:gd name="T56" fmla="*/ 494 w 1549"/>
                  <a:gd name="T57" fmla="*/ 1124 h 1232"/>
                  <a:gd name="T58" fmla="*/ 368 w 1549"/>
                  <a:gd name="T59" fmla="*/ 1109 h 1232"/>
                  <a:gd name="T60" fmla="*/ 0 w 1549"/>
                  <a:gd name="T61" fmla="*/ 765 h 1232"/>
                  <a:gd name="T62" fmla="*/ 18 w 1549"/>
                  <a:gd name="T63" fmla="*/ 733 h 1232"/>
                  <a:gd name="T64" fmla="*/ 65 w 1549"/>
                  <a:gd name="T65" fmla="*/ 719 h 1232"/>
                  <a:gd name="T66" fmla="*/ 190 w 1549"/>
                  <a:gd name="T67" fmla="*/ 580 h 1232"/>
                  <a:gd name="T68" fmla="*/ 291 w 1549"/>
                  <a:gd name="T69" fmla="*/ 548 h 1232"/>
                  <a:gd name="T70" fmla="*/ 506 w 1549"/>
                  <a:gd name="T71" fmla="*/ 546 h 1232"/>
                  <a:gd name="T72" fmla="*/ 555 w 1549"/>
                  <a:gd name="T73" fmla="*/ 383 h 1232"/>
                  <a:gd name="T74" fmla="*/ 637 w 1549"/>
                  <a:gd name="T75" fmla="*/ 376 h 1232"/>
                  <a:gd name="T76" fmla="*/ 611 w 1549"/>
                  <a:gd name="T77" fmla="*/ 307 h 1232"/>
                  <a:gd name="T78" fmla="*/ 578 w 1549"/>
                  <a:gd name="T79" fmla="*/ 270 h 1232"/>
                  <a:gd name="T80" fmla="*/ 520 w 1549"/>
                  <a:gd name="T81" fmla="*/ 211 h 1232"/>
                  <a:gd name="T82" fmla="*/ 765 w 1549"/>
                  <a:gd name="T83" fmla="*/ 249 h 1232"/>
                  <a:gd name="T84" fmla="*/ 1211 w 1549"/>
                  <a:gd name="T85" fmla="*/ 278 h 1232"/>
                  <a:gd name="T86" fmla="*/ 1342 w 1549"/>
                  <a:gd name="T87" fmla="*/ 0 h 1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549" h="1232">
                    <a:moveTo>
                      <a:pt x="1342" y="0"/>
                    </a:moveTo>
                    <a:lnTo>
                      <a:pt x="1383" y="203"/>
                    </a:lnTo>
                    <a:lnTo>
                      <a:pt x="1489" y="317"/>
                    </a:lnTo>
                    <a:lnTo>
                      <a:pt x="1498" y="410"/>
                    </a:lnTo>
                    <a:lnTo>
                      <a:pt x="1549" y="429"/>
                    </a:lnTo>
                    <a:lnTo>
                      <a:pt x="1543" y="480"/>
                    </a:lnTo>
                    <a:lnTo>
                      <a:pt x="1531" y="532"/>
                    </a:lnTo>
                    <a:lnTo>
                      <a:pt x="1484" y="568"/>
                    </a:lnTo>
                    <a:lnTo>
                      <a:pt x="1486" y="674"/>
                    </a:lnTo>
                    <a:lnTo>
                      <a:pt x="1510" y="709"/>
                    </a:lnTo>
                    <a:lnTo>
                      <a:pt x="1386" y="803"/>
                    </a:lnTo>
                    <a:lnTo>
                      <a:pt x="1304" y="826"/>
                    </a:lnTo>
                    <a:lnTo>
                      <a:pt x="1304" y="891"/>
                    </a:lnTo>
                    <a:lnTo>
                      <a:pt x="1265" y="898"/>
                    </a:lnTo>
                    <a:lnTo>
                      <a:pt x="1337" y="915"/>
                    </a:lnTo>
                    <a:lnTo>
                      <a:pt x="1325" y="982"/>
                    </a:lnTo>
                    <a:lnTo>
                      <a:pt x="1288" y="996"/>
                    </a:lnTo>
                    <a:lnTo>
                      <a:pt x="1340" y="994"/>
                    </a:lnTo>
                    <a:lnTo>
                      <a:pt x="1325" y="1045"/>
                    </a:lnTo>
                    <a:lnTo>
                      <a:pt x="1299" y="1078"/>
                    </a:lnTo>
                    <a:lnTo>
                      <a:pt x="1220" y="1073"/>
                    </a:lnTo>
                    <a:lnTo>
                      <a:pt x="1134" y="1213"/>
                    </a:lnTo>
                    <a:lnTo>
                      <a:pt x="1136" y="1232"/>
                    </a:lnTo>
                    <a:lnTo>
                      <a:pt x="1062" y="1225"/>
                    </a:lnTo>
                    <a:lnTo>
                      <a:pt x="928" y="1153"/>
                    </a:lnTo>
                    <a:lnTo>
                      <a:pt x="746" y="1148"/>
                    </a:lnTo>
                    <a:lnTo>
                      <a:pt x="590" y="1213"/>
                    </a:lnTo>
                    <a:lnTo>
                      <a:pt x="511" y="1200"/>
                    </a:lnTo>
                    <a:lnTo>
                      <a:pt x="494" y="1124"/>
                    </a:lnTo>
                    <a:lnTo>
                      <a:pt x="368" y="1109"/>
                    </a:lnTo>
                    <a:lnTo>
                      <a:pt x="0" y="765"/>
                    </a:lnTo>
                    <a:lnTo>
                      <a:pt x="18" y="733"/>
                    </a:lnTo>
                    <a:lnTo>
                      <a:pt x="65" y="719"/>
                    </a:lnTo>
                    <a:lnTo>
                      <a:pt x="190" y="580"/>
                    </a:lnTo>
                    <a:lnTo>
                      <a:pt x="291" y="548"/>
                    </a:lnTo>
                    <a:lnTo>
                      <a:pt x="506" y="546"/>
                    </a:lnTo>
                    <a:lnTo>
                      <a:pt x="555" y="383"/>
                    </a:lnTo>
                    <a:lnTo>
                      <a:pt x="637" y="376"/>
                    </a:lnTo>
                    <a:lnTo>
                      <a:pt x="611" y="307"/>
                    </a:lnTo>
                    <a:lnTo>
                      <a:pt x="578" y="270"/>
                    </a:lnTo>
                    <a:lnTo>
                      <a:pt x="520" y="211"/>
                    </a:lnTo>
                    <a:lnTo>
                      <a:pt x="765" y="249"/>
                    </a:lnTo>
                    <a:lnTo>
                      <a:pt x="1211" y="278"/>
                    </a:lnTo>
                    <a:lnTo>
                      <a:pt x="1342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81" name="Freeform 121"/>
              <p:cNvSpPr>
                <a:spLocks noChangeAspect="1"/>
              </p:cNvSpPr>
              <p:nvPr/>
            </p:nvSpPr>
            <p:spPr bwMode="auto">
              <a:xfrm>
                <a:off x="6977" y="41"/>
                <a:ext cx="193" cy="154"/>
              </a:xfrm>
              <a:custGeom>
                <a:avLst/>
                <a:gdLst>
                  <a:gd name="T0" fmla="*/ 28 w 1160"/>
                  <a:gd name="T1" fmla="*/ 26 h 925"/>
                  <a:gd name="T2" fmla="*/ 52 w 1160"/>
                  <a:gd name="T3" fmla="*/ 133 h 925"/>
                  <a:gd name="T4" fmla="*/ 0 w 1160"/>
                  <a:gd name="T5" fmla="*/ 287 h 925"/>
                  <a:gd name="T6" fmla="*/ 96 w 1160"/>
                  <a:gd name="T7" fmla="*/ 405 h 925"/>
                  <a:gd name="T8" fmla="*/ 98 w 1160"/>
                  <a:gd name="T9" fmla="*/ 522 h 925"/>
                  <a:gd name="T10" fmla="*/ 201 w 1160"/>
                  <a:gd name="T11" fmla="*/ 582 h 925"/>
                  <a:gd name="T12" fmla="*/ 233 w 1160"/>
                  <a:gd name="T13" fmla="*/ 679 h 925"/>
                  <a:gd name="T14" fmla="*/ 270 w 1160"/>
                  <a:gd name="T15" fmla="*/ 788 h 925"/>
                  <a:gd name="T16" fmla="*/ 298 w 1160"/>
                  <a:gd name="T17" fmla="*/ 814 h 925"/>
                  <a:gd name="T18" fmla="*/ 341 w 1160"/>
                  <a:gd name="T19" fmla="*/ 816 h 925"/>
                  <a:gd name="T20" fmla="*/ 355 w 1160"/>
                  <a:gd name="T21" fmla="*/ 788 h 925"/>
                  <a:gd name="T22" fmla="*/ 445 w 1160"/>
                  <a:gd name="T23" fmla="*/ 798 h 925"/>
                  <a:gd name="T24" fmla="*/ 461 w 1160"/>
                  <a:gd name="T25" fmla="*/ 810 h 925"/>
                  <a:gd name="T26" fmla="*/ 744 w 1160"/>
                  <a:gd name="T27" fmla="*/ 588 h 925"/>
                  <a:gd name="T28" fmla="*/ 759 w 1160"/>
                  <a:gd name="T29" fmla="*/ 504 h 925"/>
                  <a:gd name="T30" fmla="*/ 856 w 1160"/>
                  <a:gd name="T31" fmla="*/ 542 h 925"/>
                  <a:gd name="T32" fmla="*/ 860 w 1160"/>
                  <a:gd name="T33" fmla="*/ 759 h 925"/>
                  <a:gd name="T34" fmla="*/ 901 w 1160"/>
                  <a:gd name="T35" fmla="*/ 770 h 925"/>
                  <a:gd name="T36" fmla="*/ 923 w 1160"/>
                  <a:gd name="T37" fmla="*/ 908 h 925"/>
                  <a:gd name="T38" fmla="*/ 1030 w 1160"/>
                  <a:gd name="T39" fmla="*/ 925 h 925"/>
                  <a:gd name="T40" fmla="*/ 1099 w 1160"/>
                  <a:gd name="T41" fmla="*/ 913 h 925"/>
                  <a:gd name="T42" fmla="*/ 1160 w 1160"/>
                  <a:gd name="T43" fmla="*/ 818 h 925"/>
                  <a:gd name="T44" fmla="*/ 1111 w 1160"/>
                  <a:gd name="T45" fmla="*/ 764 h 925"/>
                  <a:gd name="T46" fmla="*/ 1080 w 1160"/>
                  <a:gd name="T47" fmla="*/ 522 h 925"/>
                  <a:gd name="T48" fmla="*/ 784 w 1160"/>
                  <a:gd name="T49" fmla="*/ 336 h 925"/>
                  <a:gd name="T50" fmla="*/ 768 w 1160"/>
                  <a:gd name="T51" fmla="*/ 173 h 925"/>
                  <a:gd name="T52" fmla="*/ 599 w 1160"/>
                  <a:gd name="T53" fmla="*/ 149 h 925"/>
                  <a:gd name="T54" fmla="*/ 601 w 1160"/>
                  <a:gd name="T55" fmla="*/ 89 h 925"/>
                  <a:gd name="T56" fmla="*/ 534 w 1160"/>
                  <a:gd name="T57" fmla="*/ 50 h 925"/>
                  <a:gd name="T58" fmla="*/ 435 w 1160"/>
                  <a:gd name="T59" fmla="*/ 56 h 925"/>
                  <a:gd name="T60" fmla="*/ 367 w 1160"/>
                  <a:gd name="T61" fmla="*/ 95 h 925"/>
                  <a:gd name="T62" fmla="*/ 273 w 1160"/>
                  <a:gd name="T63" fmla="*/ 98 h 925"/>
                  <a:gd name="T64" fmla="*/ 236 w 1160"/>
                  <a:gd name="T65" fmla="*/ 133 h 925"/>
                  <a:gd name="T66" fmla="*/ 119 w 1160"/>
                  <a:gd name="T67" fmla="*/ 123 h 925"/>
                  <a:gd name="T68" fmla="*/ 69 w 1160"/>
                  <a:gd name="T69" fmla="*/ 55 h 925"/>
                  <a:gd name="T70" fmla="*/ 82 w 1160"/>
                  <a:gd name="T71" fmla="*/ 0 h 925"/>
                  <a:gd name="T72" fmla="*/ 35 w 1160"/>
                  <a:gd name="T73" fmla="*/ 4 h 925"/>
                  <a:gd name="T74" fmla="*/ 28 w 1160"/>
                  <a:gd name="T75" fmla="*/ 26 h 9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60" h="925">
                    <a:moveTo>
                      <a:pt x="28" y="26"/>
                    </a:moveTo>
                    <a:lnTo>
                      <a:pt x="52" y="133"/>
                    </a:lnTo>
                    <a:lnTo>
                      <a:pt x="0" y="287"/>
                    </a:lnTo>
                    <a:lnTo>
                      <a:pt x="96" y="405"/>
                    </a:lnTo>
                    <a:lnTo>
                      <a:pt x="98" y="522"/>
                    </a:lnTo>
                    <a:lnTo>
                      <a:pt x="201" y="582"/>
                    </a:lnTo>
                    <a:lnTo>
                      <a:pt x="233" y="679"/>
                    </a:lnTo>
                    <a:lnTo>
                      <a:pt x="270" y="788"/>
                    </a:lnTo>
                    <a:lnTo>
                      <a:pt x="298" y="814"/>
                    </a:lnTo>
                    <a:lnTo>
                      <a:pt x="341" y="816"/>
                    </a:lnTo>
                    <a:lnTo>
                      <a:pt x="355" y="788"/>
                    </a:lnTo>
                    <a:lnTo>
                      <a:pt x="445" y="798"/>
                    </a:lnTo>
                    <a:lnTo>
                      <a:pt x="461" y="810"/>
                    </a:lnTo>
                    <a:lnTo>
                      <a:pt x="744" y="588"/>
                    </a:lnTo>
                    <a:lnTo>
                      <a:pt x="759" y="504"/>
                    </a:lnTo>
                    <a:lnTo>
                      <a:pt x="856" y="542"/>
                    </a:lnTo>
                    <a:lnTo>
                      <a:pt x="860" y="759"/>
                    </a:lnTo>
                    <a:lnTo>
                      <a:pt x="901" y="770"/>
                    </a:lnTo>
                    <a:lnTo>
                      <a:pt x="923" y="908"/>
                    </a:lnTo>
                    <a:lnTo>
                      <a:pt x="1030" y="925"/>
                    </a:lnTo>
                    <a:lnTo>
                      <a:pt x="1099" y="913"/>
                    </a:lnTo>
                    <a:lnTo>
                      <a:pt x="1160" y="818"/>
                    </a:lnTo>
                    <a:lnTo>
                      <a:pt x="1111" y="764"/>
                    </a:lnTo>
                    <a:lnTo>
                      <a:pt x="1080" y="522"/>
                    </a:lnTo>
                    <a:lnTo>
                      <a:pt x="784" y="336"/>
                    </a:lnTo>
                    <a:lnTo>
                      <a:pt x="768" y="173"/>
                    </a:lnTo>
                    <a:lnTo>
                      <a:pt x="599" y="149"/>
                    </a:lnTo>
                    <a:lnTo>
                      <a:pt x="601" y="89"/>
                    </a:lnTo>
                    <a:lnTo>
                      <a:pt x="534" y="50"/>
                    </a:lnTo>
                    <a:lnTo>
                      <a:pt x="435" y="56"/>
                    </a:lnTo>
                    <a:lnTo>
                      <a:pt x="367" y="95"/>
                    </a:lnTo>
                    <a:lnTo>
                      <a:pt x="273" y="98"/>
                    </a:lnTo>
                    <a:lnTo>
                      <a:pt x="236" y="133"/>
                    </a:lnTo>
                    <a:lnTo>
                      <a:pt x="119" y="123"/>
                    </a:lnTo>
                    <a:lnTo>
                      <a:pt x="69" y="55"/>
                    </a:lnTo>
                    <a:lnTo>
                      <a:pt x="82" y="0"/>
                    </a:lnTo>
                    <a:lnTo>
                      <a:pt x="35" y="4"/>
                    </a:lnTo>
                    <a:lnTo>
                      <a:pt x="28" y="2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82" name="Freeform 122"/>
              <p:cNvSpPr>
                <a:spLocks noChangeAspect="1"/>
              </p:cNvSpPr>
              <p:nvPr/>
            </p:nvSpPr>
            <p:spPr bwMode="auto">
              <a:xfrm>
                <a:off x="6977" y="41"/>
                <a:ext cx="193" cy="154"/>
              </a:xfrm>
              <a:custGeom>
                <a:avLst/>
                <a:gdLst>
                  <a:gd name="T0" fmla="*/ 28 w 1160"/>
                  <a:gd name="T1" fmla="*/ 26 h 925"/>
                  <a:gd name="T2" fmla="*/ 52 w 1160"/>
                  <a:gd name="T3" fmla="*/ 133 h 925"/>
                  <a:gd name="T4" fmla="*/ 0 w 1160"/>
                  <a:gd name="T5" fmla="*/ 287 h 925"/>
                  <a:gd name="T6" fmla="*/ 96 w 1160"/>
                  <a:gd name="T7" fmla="*/ 405 h 925"/>
                  <a:gd name="T8" fmla="*/ 98 w 1160"/>
                  <a:gd name="T9" fmla="*/ 522 h 925"/>
                  <a:gd name="T10" fmla="*/ 201 w 1160"/>
                  <a:gd name="T11" fmla="*/ 582 h 925"/>
                  <a:gd name="T12" fmla="*/ 233 w 1160"/>
                  <a:gd name="T13" fmla="*/ 679 h 925"/>
                  <a:gd name="T14" fmla="*/ 270 w 1160"/>
                  <a:gd name="T15" fmla="*/ 788 h 925"/>
                  <a:gd name="T16" fmla="*/ 298 w 1160"/>
                  <a:gd name="T17" fmla="*/ 814 h 925"/>
                  <a:gd name="T18" fmla="*/ 341 w 1160"/>
                  <a:gd name="T19" fmla="*/ 816 h 925"/>
                  <a:gd name="T20" fmla="*/ 355 w 1160"/>
                  <a:gd name="T21" fmla="*/ 788 h 925"/>
                  <a:gd name="T22" fmla="*/ 445 w 1160"/>
                  <a:gd name="T23" fmla="*/ 798 h 925"/>
                  <a:gd name="T24" fmla="*/ 461 w 1160"/>
                  <a:gd name="T25" fmla="*/ 810 h 925"/>
                  <a:gd name="T26" fmla="*/ 744 w 1160"/>
                  <a:gd name="T27" fmla="*/ 588 h 925"/>
                  <a:gd name="T28" fmla="*/ 759 w 1160"/>
                  <a:gd name="T29" fmla="*/ 504 h 925"/>
                  <a:gd name="T30" fmla="*/ 856 w 1160"/>
                  <a:gd name="T31" fmla="*/ 542 h 925"/>
                  <a:gd name="T32" fmla="*/ 860 w 1160"/>
                  <a:gd name="T33" fmla="*/ 759 h 925"/>
                  <a:gd name="T34" fmla="*/ 901 w 1160"/>
                  <a:gd name="T35" fmla="*/ 770 h 925"/>
                  <a:gd name="T36" fmla="*/ 923 w 1160"/>
                  <a:gd name="T37" fmla="*/ 908 h 925"/>
                  <a:gd name="T38" fmla="*/ 1030 w 1160"/>
                  <a:gd name="T39" fmla="*/ 925 h 925"/>
                  <a:gd name="T40" fmla="*/ 1099 w 1160"/>
                  <a:gd name="T41" fmla="*/ 913 h 925"/>
                  <a:gd name="T42" fmla="*/ 1160 w 1160"/>
                  <a:gd name="T43" fmla="*/ 818 h 925"/>
                  <a:gd name="T44" fmla="*/ 1111 w 1160"/>
                  <a:gd name="T45" fmla="*/ 764 h 925"/>
                  <a:gd name="T46" fmla="*/ 1080 w 1160"/>
                  <a:gd name="T47" fmla="*/ 522 h 925"/>
                  <a:gd name="T48" fmla="*/ 784 w 1160"/>
                  <a:gd name="T49" fmla="*/ 336 h 925"/>
                  <a:gd name="T50" fmla="*/ 768 w 1160"/>
                  <a:gd name="T51" fmla="*/ 173 h 925"/>
                  <a:gd name="T52" fmla="*/ 599 w 1160"/>
                  <a:gd name="T53" fmla="*/ 149 h 925"/>
                  <a:gd name="T54" fmla="*/ 601 w 1160"/>
                  <a:gd name="T55" fmla="*/ 89 h 925"/>
                  <a:gd name="T56" fmla="*/ 534 w 1160"/>
                  <a:gd name="T57" fmla="*/ 50 h 925"/>
                  <a:gd name="T58" fmla="*/ 435 w 1160"/>
                  <a:gd name="T59" fmla="*/ 56 h 925"/>
                  <a:gd name="T60" fmla="*/ 367 w 1160"/>
                  <a:gd name="T61" fmla="*/ 95 h 925"/>
                  <a:gd name="T62" fmla="*/ 273 w 1160"/>
                  <a:gd name="T63" fmla="*/ 98 h 925"/>
                  <a:gd name="T64" fmla="*/ 236 w 1160"/>
                  <a:gd name="T65" fmla="*/ 133 h 925"/>
                  <a:gd name="T66" fmla="*/ 119 w 1160"/>
                  <a:gd name="T67" fmla="*/ 123 h 925"/>
                  <a:gd name="T68" fmla="*/ 69 w 1160"/>
                  <a:gd name="T69" fmla="*/ 55 h 925"/>
                  <a:gd name="T70" fmla="*/ 82 w 1160"/>
                  <a:gd name="T71" fmla="*/ 0 h 925"/>
                  <a:gd name="T72" fmla="*/ 35 w 1160"/>
                  <a:gd name="T73" fmla="*/ 4 h 925"/>
                  <a:gd name="T74" fmla="*/ 28 w 1160"/>
                  <a:gd name="T75" fmla="*/ 26 h 9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60" h="925">
                    <a:moveTo>
                      <a:pt x="28" y="26"/>
                    </a:moveTo>
                    <a:lnTo>
                      <a:pt x="52" y="133"/>
                    </a:lnTo>
                    <a:lnTo>
                      <a:pt x="0" y="287"/>
                    </a:lnTo>
                    <a:lnTo>
                      <a:pt x="96" y="405"/>
                    </a:lnTo>
                    <a:lnTo>
                      <a:pt x="98" y="522"/>
                    </a:lnTo>
                    <a:lnTo>
                      <a:pt x="201" y="582"/>
                    </a:lnTo>
                    <a:lnTo>
                      <a:pt x="233" y="679"/>
                    </a:lnTo>
                    <a:lnTo>
                      <a:pt x="270" y="788"/>
                    </a:lnTo>
                    <a:lnTo>
                      <a:pt x="298" y="814"/>
                    </a:lnTo>
                    <a:lnTo>
                      <a:pt x="341" y="816"/>
                    </a:lnTo>
                    <a:lnTo>
                      <a:pt x="355" y="788"/>
                    </a:lnTo>
                    <a:lnTo>
                      <a:pt x="445" y="798"/>
                    </a:lnTo>
                    <a:lnTo>
                      <a:pt x="461" y="810"/>
                    </a:lnTo>
                    <a:lnTo>
                      <a:pt x="744" y="588"/>
                    </a:lnTo>
                    <a:lnTo>
                      <a:pt x="759" y="504"/>
                    </a:lnTo>
                    <a:lnTo>
                      <a:pt x="856" y="542"/>
                    </a:lnTo>
                    <a:lnTo>
                      <a:pt x="860" y="759"/>
                    </a:lnTo>
                    <a:lnTo>
                      <a:pt x="901" y="770"/>
                    </a:lnTo>
                    <a:lnTo>
                      <a:pt x="923" y="908"/>
                    </a:lnTo>
                    <a:lnTo>
                      <a:pt x="1030" y="925"/>
                    </a:lnTo>
                    <a:lnTo>
                      <a:pt x="1099" y="913"/>
                    </a:lnTo>
                    <a:lnTo>
                      <a:pt x="1160" y="818"/>
                    </a:lnTo>
                    <a:lnTo>
                      <a:pt x="1111" y="764"/>
                    </a:lnTo>
                    <a:lnTo>
                      <a:pt x="1080" y="522"/>
                    </a:lnTo>
                    <a:lnTo>
                      <a:pt x="784" y="336"/>
                    </a:lnTo>
                    <a:lnTo>
                      <a:pt x="768" y="173"/>
                    </a:lnTo>
                    <a:lnTo>
                      <a:pt x="599" y="149"/>
                    </a:lnTo>
                    <a:lnTo>
                      <a:pt x="601" y="89"/>
                    </a:lnTo>
                    <a:lnTo>
                      <a:pt x="534" y="50"/>
                    </a:lnTo>
                    <a:lnTo>
                      <a:pt x="435" y="56"/>
                    </a:lnTo>
                    <a:lnTo>
                      <a:pt x="367" y="95"/>
                    </a:lnTo>
                    <a:lnTo>
                      <a:pt x="273" y="98"/>
                    </a:lnTo>
                    <a:lnTo>
                      <a:pt x="236" y="133"/>
                    </a:lnTo>
                    <a:lnTo>
                      <a:pt x="119" y="123"/>
                    </a:lnTo>
                    <a:lnTo>
                      <a:pt x="69" y="55"/>
                    </a:lnTo>
                    <a:lnTo>
                      <a:pt x="82" y="0"/>
                    </a:lnTo>
                    <a:lnTo>
                      <a:pt x="35" y="4"/>
                    </a:lnTo>
                    <a:lnTo>
                      <a:pt x="28" y="2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83" name="Freeform 123"/>
              <p:cNvSpPr>
                <a:spLocks noChangeAspect="1"/>
              </p:cNvSpPr>
              <p:nvPr/>
            </p:nvSpPr>
            <p:spPr bwMode="auto">
              <a:xfrm>
                <a:off x="7092" y="267"/>
                <a:ext cx="128" cy="88"/>
              </a:xfrm>
              <a:custGeom>
                <a:avLst/>
                <a:gdLst>
                  <a:gd name="T0" fmla="*/ 158 w 767"/>
                  <a:gd name="T1" fmla="*/ 112 h 533"/>
                  <a:gd name="T2" fmla="*/ 296 w 767"/>
                  <a:gd name="T3" fmla="*/ 130 h 533"/>
                  <a:gd name="T4" fmla="*/ 361 w 767"/>
                  <a:gd name="T5" fmla="*/ 0 h 533"/>
                  <a:gd name="T6" fmla="*/ 767 w 767"/>
                  <a:gd name="T7" fmla="*/ 442 h 533"/>
                  <a:gd name="T8" fmla="*/ 665 w 767"/>
                  <a:gd name="T9" fmla="*/ 452 h 533"/>
                  <a:gd name="T10" fmla="*/ 688 w 767"/>
                  <a:gd name="T11" fmla="*/ 488 h 533"/>
                  <a:gd name="T12" fmla="*/ 650 w 767"/>
                  <a:gd name="T13" fmla="*/ 519 h 533"/>
                  <a:gd name="T14" fmla="*/ 604 w 767"/>
                  <a:gd name="T15" fmla="*/ 519 h 533"/>
                  <a:gd name="T16" fmla="*/ 499 w 767"/>
                  <a:gd name="T17" fmla="*/ 486 h 533"/>
                  <a:gd name="T18" fmla="*/ 56 w 767"/>
                  <a:gd name="T19" fmla="*/ 533 h 533"/>
                  <a:gd name="T20" fmla="*/ 0 w 767"/>
                  <a:gd name="T21" fmla="*/ 434 h 533"/>
                  <a:gd name="T22" fmla="*/ 87 w 767"/>
                  <a:gd name="T23" fmla="*/ 168 h 533"/>
                  <a:gd name="T24" fmla="*/ 115 w 767"/>
                  <a:gd name="T25" fmla="*/ 134 h 533"/>
                  <a:gd name="T26" fmla="*/ 158 w 767"/>
                  <a:gd name="T27" fmla="*/ 112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67" h="533">
                    <a:moveTo>
                      <a:pt x="158" y="112"/>
                    </a:moveTo>
                    <a:lnTo>
                      <a:pt x="296" y="130"/>
                    </a:lnTo>
                    <a:lnTo>
                      <a:pt x="361" y="0"/>
                    </a:lnTo>
                    <a:lnTo>
                      <a:pt x="767" y="442"/>
                    </a:lnTo>
                    <a:lnTo>
                      <a:pt x="665" y="452"/>
                    </a:lnTo>
                    <a:lnTo>
                      <a:pt x="688" y="488"/>
                    </a:lnTo>
                    <a:lnTo>
                      <a:pt x="650" y="519"/>
                    </a:lnTo>
                    <a:lnTo>
                      <a:pt x="604" y="519"/>
                    </a:lnTo>
                    <a:lnTo>
                      <a:pt x="499" y="486"/>
                    </a:lnTo>
                    <a:lnTo>
                      <a:pt x="56" y="533"/>
                    </a:lnTo>
                    <a:lnTo>
                      <a:pt x="0" y="434"/>
                    </a:lnTo>
                    <a:lnTo>
                      <a:pt x="87" y="168"/>
                    </a:lnTo>
                    <a:lnTo>
                      <a:pt x="115" y="134"/>
                    </a:lnTo>
                    <a:lnTo>
                      <a:pt x="158" y="112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84" name="Freeform 124"/>
              <p:cNvSpPr>
                <a:spLocks noChangeAspect="1"/>
              </p:cNvSpPr>
              <p:nvPr/>
            </p:nvSpPr>
            <p:spPr bwMode="auto">
              <a:xfrm>
                <a:off x="7092" y="267"/>
                <a:ext cx="128" cy="88"/>
              </a:xfrm>
              <a:custGeom>
                <a:avLst/>
                <a:gdLst>
                  <a:gd name="T0" fmla="*/ 158 w 767"/>
                  <a:gd name="T1" fmla="*/ 112 h 533"/>
                  <a:gd name="T2" fmla="*/ 296 w 767"/>
                  <a:gd name="T3" fmla="*/ 130 h 533"/>
                  <a:gd name="T4" fmla="*/ 361 w 767"/>
                  <a:gd name="T5" fmla="*/ 0 h 533"/>
                  <a:gd name="T6" fmla="*/ 767 w 767"/>
                  <a:gd name="T7" fmla="*/ 442 h 533"/>
                  <a:gd name="T8" fmla="*/ 665 w 767"/>
                  <a:gd name="T9" fmla="*/ 452 h 533"/>
                  <a:gd name="T10" fmla="*/ 688 w 767"/>
                  <a:gd name="T11" fmla="*/ 488 h 533"/>
                  <a:gd name="T12" fmla="*/ 650 w 767"/>
                  <a:gd name="T13" fmla="*/ 519 h 533"/>
                  <a:gd name="T14" fmla="*/ 604 w 767"/>
                  <a:gd name="T15" fmla="*/ 519 h 533"/>
                  <a:gd name="T16" fmla="*/ 499 w 767"/>
                  <a:gd name="T17" fmla="*/ 486 h 533"/>
                  <a:gd name="T18" fmla="*/ 56 w 767"/>
                  <a:gd name="T19" fmla="*/ 533 h 533"/>
                  <a:gd name="T20" fmla="*/ 0 w 767"/>
                  <a:gd name="T21" fmla="*/ 434 h 533"/>
                  <a:gd name="T22" fmla="*/ 87 w 767"/>
                  <a:gd name="T23" fmla="*/ 168 h 533"/>
                  <a:gd name="T24" fmla="*/ 115 w 767"/>
                  <a:gd name="T25" fmla="*/ 134 h 533"/>
                  <a:gd name="T26" fmla="*/ 158 w 767"/>
                  <a:gd name="T27" fmla="*/ 112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67" h="533">
                    <a:moveTo>
                      <a:pt x="158" y="112"/>
                    </a:moveTo>
                    <a:lnTo>
                      <a:pt x="296" y="130"/>
                    </a:lnTo>
                    <a:lnTo>
                      <a:pt x="361" y="0"/>
                    </a:lnTo>
                    <a:lnTo>
                      <a:pt x="767" y="442"/>
                    </a:lnTo>
                    <a:lnTo>
                      <a:pt x="665" y="452"/>
                    </a:lnTo>
                    <a:lnTo>
                      <a:pt x="688" y="488"/>
                    </a:lnTo>
                    <a:lnTo>
                      <a:pt x="650" y="519"/>
                    </a:lnTo>
                    <a:lnTo>
                      <a:pt x="604" y="519"/>
                    </a:lnTo>
                    <a:lnTo>
                      <a:pt x="499" y="486"/>
                    </a:lnTo>
                    <a:lnTo>
                      <a:pt x="56" y="533"/>
                    </a:lnTo>
                    <a:lnTo>
                      <a:pt x="0" y="434"/>
                    </a:lnTo>
                    <a:lnTo>
                      <a:pt x="87" y="168"/>
                    </a:lnTo>
                    <a:lnTo>
                      <a:pt x="115" y="134"/>
                    </a:lnTo>
                    <a:lnTo>
                      <a:pt x="158" y="112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85" name="Freeform 125"/>
              <p:cNvSpPr>
                <a:spLocks noChangeAspect="1"/>
              </p:cNvSpPr>
              <p:nvPr/>
            </p:nvSpPr>
            <p:spPr bwMode="auto">
              <a:xfrm>
                <a:off x="7070" y="313"/>
                <a:ext cx="259" cy="154"/>
              </a:xfrm>
              <a:custGeom>
                <a:avLst/>
                <a:gdLst>
                  <a:gd name="T0" fmla="*/ 187 w 1549"/>
                  <a:gd name="T1" fmla="*/ 255 h 920"/>
                  <a:gd name="T2" fmla="*/ 143 w 1549"/>
                  <a:gd name="T3" fmla="*/ 395 h 920"/>
                  <a:gd name="T4" fmla="*/ 37 w 1549"/>
                  <a:gd name="T5" fmla="*/ 498 h 920"/>
                  <a:gd name="T6" fmla="*/ 0 w 1549"/>
                  <a:gd name="T7" fmla="*/ 668 h 920"/>
                  <a:gd name="T8" fmla="*/ 74 w 1549"/>
                  <a:gd name="T9" fmla="*/ 671 h 920"/>
                  <a:gd name="T10" fmla="*/ 134 w 1549"/>
                  <a:gd name="T11" fmla="*/ 710 h 920"/>
                  <a:gd name="T12" fmla="*/ 213 w 1549"/>
                  <a:gd name="T13" fmla="*/ 723 h 920"/>
                  <a:gd name="T14" fmla="*/ 238 w 1549"/>
                  <a:gd name="T15" fmla="*/ 829 h 920"/>
                  <a:gd name="T16" fmla="*/ 290 w 1549"/>
                  <a:gd name="T17" fmla="*/ 920 h 920"/>
                  <a:gd name="T18" fmla="*/ 912 w 1549"/>
                  <a:gd name="T19" fmla="*/ 551 h 920"/>
                  <a:gd name="T20" fmla="*/ 927 w 1549"/>
                  <a:gd name="T21" fmla="*/ 523 h 920"/>
                  <a:gd name="T22" fmla="*/ 974 w 1549"/>
                  <a:gd name="T23" fmla="*/ 506 h 920"/>
                  <a:gd name="T24" fmla="*/ 1097 w 1549"/>
                  <a:gd name="T25" fmla="*/ 369 h 920"/>
                  <a:gd name="T26" fmla="*/ 1201 w 1549"/>
                  <a:gd name="T27" fmla="*/ 336 h 920"/>
                  <a:gd name="T28" fmla="*/ 1414 w 1549"/>
                  <a:gd name="T29" fmla="*/ 336 h 920"/>
                  <a:gd name="T30" fmla="*/ 1462 w 1549"/>
                  <a:gd name="T31" fmla="*/ 169 h 920"/>
                  <a:gd name="T32" fmla="*/ 1549 w 1549"/>
                  <a:gd name="T33" fmla="*/ 167 h 920"/>
                  <a:gd name="T34" fmla="*/ 1522 w 1549"/>
                  <a:gd name="T35" fmla="*/ 97 h 920"/>
                  <a:gd name="T36" fmla="*/ 1431 w 1549"/>
                  <a:gd name="T37" fmla="*/ 0 h 920"/>
                  <a:gd name="T38" fmla="*/ 1386 w 1549"/>
                  <a:gd name="T39" fmla="*/ 13 h 920"/>
                  <a:gd name="T40" fmla="*/ 1309 w 1549"/>
                  <a:gd name="T41" fmla="*/ 119 h 920"/>
                  <a:gd name="T42" fmla="*/ 1189 w 1549"/>
                  <a:gd name="T43" fmla="*/ 129 h 920"/>
                  <a:gd name="T44" fmla="*/ 1166 w 1549"/>
                  <a:gd name="T45" fmla="*/ 159 h 920"/>
                  <a:gd name="T46" fmla="*/ 895 w 1549"/>
                  <a:gd name="T47" fmla="*/ 161 h 920"/>
                  <a:gd name="T48" fmla="*/ 794 w 1549"/>
                  <a:gd name="T49" fmla="*/ 172 h 920"/>
                  <a:gd name="T50" fmla="*/ 818 w 1549"/>
                  <a:gd name="T51" fmla="*/ 208 h 920"/>
                  <a:gd name="T52" fmla="*/ 779 w 1549"/>
                  <a:gd name="T53" fmla="*/ 239 h 920"/>
                  <a:gd name="T54" fmla="*/ 732 w 1549"/>
                  <a:gd name="T55" fmla="*/ 239 h 920"/>
                  <a:gd name="T56" fmla="*/ 628 w 1549"/>
                  <a:gd name="T57" fmla="*/ 207 h 920"/>
                  <a:gd name="T58" fmla="*/ 187 w 1549"/>
                  <a:gd name="T59" fmla="*/ 255 h 9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549" h="920">
                    <a:moveTo>
                      <a:pt x="187" y="255"/>
                    </a:moveTo>
                    <a:lnTo>
                      <a:pt x="143" y="395"/>
                    </a:lnTo>
                    <a:lnTo>
                      <a:pt x="37" y="498"/>
                    </a:lnTo>
                    <a:lnTo>
                      <a:pt x="0" y="668"/>
                    </a:lnTo>
                    <a:lnTo>
                      <a:pt x="74" y="671"/>
                    </a:lnTo>
                    <a:lnTo>
                      <a:pt x="134" y="710"/>
                    </a:lnTo>
                    <a:lnTo>
                      <a:pt x="213" y="723"/>
                    </a:lnTo>
                    <a:lnTo>
                      <a:pt x="238" y="829"/>
                    </a:lnTo>
                    <a:lnTo>
                      <a:pt x="290" y="920"/>
                    </a:lnTo>
                    <a:lnTo>
                      <a:pt x="912" y="551"/>
                    </a:lnTo>
                    <a:lnTo>
                      <a:pt x="927" y="523"/>
                    </a:lnTo>
                    <a:lnTo>
                      <a:pt x="974" y="506"/>
                    </a:lnTo>
                    <a:lnTo>
                      <a:pt x="1097" y="369"/>
                    </a:lnTo>
                    <a:lnTo>
                      <a:pt x="1201" y="336"/>
                    </a:lnTo>
                    <a:lnTo>
                      <a:pt x="1414" y="336"/>
                    </a:lnTo>
                    <a:lnTo>
                      <a:pt x="1462" y="169"/>
                    </a:lnTo>
                    <a:lnTo>
                      <a:pt x="1549" y="167"/>
                    </a:lnTo>
                    <a:lnTo>
                      <a:pt x="1522" y="97"/>
                    </a:lnTo>
                    <a:lnTo>
                      <a:pt x="1431" y="0"/>
                    </a:lnTo>
                    <a:lnTo>
                      <a:pt x="1386" y="13"/>
                    </a:lnTo>
                    <a:lnTo>
                      <a:pt x="1309" y="119"/>
                    </a:lnTo>
                    <a:lnTo>
                      <a:pt x="1189" y="129"/>
                    </a:lnTo>
                    <a:lnTo>
                      <a:pt x="1166" y="159"/>
                    </a:lnTo>
                    <a:lnTo>
                      <a:pt x="895" y="161"/>
                    </a:lnTo>
                    <a:lnTo>
                      <a:pt x="794" y="172"/>
                    </a:lnTo>
                    <a:lnTo>
                      <a:pt x="818" y="208"/>
                    </a:lnTo>
                    <a:lnTo>
                      <a:pt x="779" y="239"/>
                    </a:lnTo>
                    <a:lnTo>
                      <a:pt x="732" y="239"/>
                    </a:lnTo>
                    <a:lnTo>
                      <a:pt x="628" y="207"/>
                    </a:lnTo>
                    <a:lnTo>
                      <a:pt x="187" y="25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86" name="Freeform 126"/>
              <p:cNvSpPr>
                <a:spLocks noChangeAspect="1"/>
              </p:cNvSpPr>
              <p:nvPr/>
            </p:nvSpPr>
            <p:spPr bwMode="auto">
              <a:xfrm>
                <a:off x="7070" y="313"/>
                <a:ext cx="259" cy="154"/>
              </a:xfrm>
              <a:custGeom>
                <a:avLst/>
                <a:gdLst>
                  <a:gd name="T0" fmla="*/ 187 w 1549"/>
                  <a:gd name="T1" fmla="*/ 255 h 920"/>
                  <a:gd name="T2" fmla="*/ 143 w 1549"/>
                  <a:gd name="T3" fmla="*/ 395 h 920"/>
                  <a:gd name="T4" fmla="*/ 37 w 1549"/>
                  <a:gd name="T5" fmla="*/ 498 h 920"/>
                  <a:gd name="T6" fmla="*/ 0 w 1549"/>
                  <a:gd name="T7" fmla="*/ 668 h 920"/>
                  <a:gd name="T8" fmla="*/ 74 w 1549"/>
                  <a:gd name="T9" fmla="*/ 671 h 920"/>
                  <a:gd name="T10" fmla="*/ 134 w 1549"/>
                  <a:gd name="T11" fmla="*/ 710 h 920"/>
                  <a:gd name="T12" fmla="*/ 213 w 1549"/>
                  <a:gd name="T13" fmla="*/ 723 h 920"/>
                  <a:gd name="T14" fmla="*/ 238 w 1549"/>
                  <a:gd name="T15" fmla="*/ 829 h 920"/>
                  <a:gd name="T16" fmla="*/ 290 w 1549"/>
                  <a:gd name="T17" fmla="*/ 920 h 920"/>
                  <a:gd name="T18" fmla="*/ 912 w 1549"/>
                  <a:gd name="T19" fmla="*/ 551 h 920"/>
                  <a:gd name="T20" fmla="*/ 927 w 1549"/>
                  <a:gd name="T21" fmla="*/ 523 h 920"/>
                  <a:gd name="T22" fmla="*/ 974 w 1549"/>
                  <a:gd name="T23" fmla="*/ 506 h 920"/>
                  <a:gd name="T24" fmla="*/ 1097 w 1549"/>
                  <a:gd name="T25" fmla="*/ 369 h 920"/>
                  <a:gd name="T26" fmla="*/ 1201 w 1549"/>
                  <a:gd name="T27" fmla="*/ 336 h 920"/>
                  <a:gd name="T28" fmla="*/ 1414 w 1549"/>
                  <a:gd name="T29" fmla="*/ 336 h 920"/>
                  <a:gd name="T30" fmla="*/ 1462 w 1549"/>
                  <a:gd name="T31" fmla="*/ 169 h 920"/>
                  <a:gd name="T32" fmla="*/ 1549 w 1549"/>
                  <a:gd name="T33" fmla="*/ 167 h 920"/>
                  <a:gd name="T34" fmla="*/ 1522 w 1549"/>
                  <a:gd name="T35" fmla="*/ 97 h 920"/>
                  <a:gd name="T36" fmla="*/ 1431 w 1549"/>
                  <a:gd name="T37" fmla="*/ 0 h 920"/>
                  <a:gd name="T38" fmla="*/ 1386 w 1549"/>
                  <a:gd name="T39" fmla="*/ 13 h 920"/>
                  <a:gd name="T40" fmla="*/ 1309 w 1549"/>
                  <a:gd name="T41" fmla="*/ 119 h 920"/>
                  <a:gd name="T42" fmla="*/ 1189 w 1549"/>
                  <a:gd name="T43" fmla="*/ 129 h 920"/>
                  <a:gd name="T44" fmla="*/ 1166 w 1549"/>
                  <a:gd name="T45" fmla="*/ 159 h 920"/>
                  <a:gd name="T46" fmla="*/ 895 w 1549"/>
                  <a:gd name="T47" fmla="*/ 161 h 920"/>
                  <a:gd name="T48" fmla="*/ 794 w 1549"/>
                  <a:gd name="T49" fmla="*/ 172 h 920"/>
                  <a:gd name="T50" fmla="*/ 818 w 1549"/>
                  <a:gd name="T51" fmla="*/ 208 h 920"/>
                  <a:gd name="T52" fmla="*/ 779 w 1549"/>
                  <a:gd name="T53" fmla="*/ 239 h 920"/>
                  <a:gd name="T54" fmla="*/ 732 w 1549"/>
                  <a:gd name="T55" fmla="*/ 239 h 920"/>
                  <a:gd name="T56" fmla="*/ 628 w 1549"/>
                  <a:gd name="T57" fmla="*/ 207 h 920"/>
                  <a:gd name="T58" fmla="*/ 187 w 1549"/>
                  <a:gd name="T59" fmla="*/ 255 h 9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549" h="920">
                    <a:moveTo>
                      <a:pt x="187" y="255"/>
                    </a:moveTo>
                    <a:lnTo>
                      <a:pt x="143" y="395"/>
                    </a:lnTo>
                    <a:lnTo>
                      <a:pt x="37" y="498"/>
                    </a:lnTo>
                    <a:lnTo>
                      <a:pt x="0" y="668"/>
                    </a:lnTo>
                    <a:lnTo>
                      <a:pt x="74" y="671"/>
                    </a:lnTo>
                    <a:lnTo>
                      <a:pt x="134" y="710"/>
                    </a:lnTo>
                    <a:lnTo>
                      <a:pt x="213" y="723"/>
                    </a:lnTo>
                    <a:lnTo>
                      <a:pt x="238" y="829"/>
                    </a:lnTo>
                    <a:lnTo>
                      <a:pt x="290" y="920"/>
                    </a:lnTo>
                    <a:lnTo>
                      <a:pt x="912" y="551"/>
                    </a:lnTo>
                    <a:lnTo>
                      <a:pt x="927" y="523"/>
                    </a:lnTo>
                    <a:lnTo>
                      <a:pt x="974" y="506"/>
                    </a:lnTo>
                    <a:lnTo>
                      <a:pt x="1097" y="369"/>
                    </a:lnTo>
                    <a:lnTo>
                      <a:pt x="1201" y="336"/>
                    </a:lnTo>
                    <a:lnTo>
                      <a:pt x="1414" y="336"/>
                    </a:lnTo>
                    <a:lnTo>
                      <a:pt x="1462" y="169"/>
                    </a:lnTo>
                    <a:lnTo>
                      <a:pt x="1549" y="167"/>
                    </a:lnTo>
                    <a:lnTo>
                      <a:pt x="1522" y="97"/>
                    </a:lnTo>
                    <a:lnTo>
                      <a:pt x="1431" y="0"/>
                    </a:lnTo>
                    <a:lnTo>
                      <a:pt x="1386" y="13"/>
                    </a:lnTo>
                    <a:lnTo>
                      <a:pt x="1309" y="119"/>
                    </a:lnTo>
                    <a:lnTo>
                      <a:pt x="1189" y="129"/>
                    </a:lnTo>
                    <a:lnTo>
                      <a:pt x="1166" y="159"/>
                    </a:lnTo>
                    <a:lnTo>
                      <a:pt x="895" y="161"/>
                    </a:lnTo>
                    <a:lnTo>
                      <a:pt x="794" y="172"/>
                    </a:lnTo>
                    <a:lnTo>
                      <a:pt x="818" y="208"/>
                    </a:lnTo>
                    <a:lnTo>
                      <a:pt x="779" y="239"/>
                    </a:lnTo>
                    <a:lnTo>
                      <a:pt x="732" y="239"/>
                    </a:lnTo>
                    <a:lnTo>
                      <a:pt x="628" y="207"/>
                    </a:lnTo>
                    <a:lnTo>
                      <a:pt x="187" y="25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87" name="Freeform 127"/>
              <p:cNvSpPr>
                <a:spLocks noChangeAspect="1"/>
              </p:cNvSpPr>
              <p:nvPr/>
            </p:nvSpPr>
            <p:spPr bwMode="auto">
              <a:xfrm>
                <a:off x="7110" y="177"/>
                <a:ext cx="213" cy="163"/>
              </a:xfrm>
              <a:custGeom>
                <a:avLst/>
                <a:gdLst>
                  <a:gd name="T0" fmla="*/ 362 w 1274"/>
                  <a:gd name="T1" fmla="*/ 0 h 979"/>
                  <a:gd name="T2" fmla="*/ 625 w 1274"/>
                  <a:gd name="T3" fmla="*/ 29 h 979"/>
                  <a:gd name="T4" fmla="*/ 767 w 1274"/>
                  <a:gd name="T5" fmla="*/ 391 h 979"/>
                  <a:gd name="T6" fmla="*/ 793 w 1274"/>
                  <a:gd name="T7" fmla="*/ 400 h 979"/>
                  <a:gd name="T8" fmla="*/ 814 w 1274"/>
                  <a:gd name="T9" fmla="*/ 352 h 979"/>
                  <a:gd name="T10" fmla="*/ 913 w 1274"/>
                  <a:gd name="T11" fmla="*/ 337 h 979"/>
                  <a:gd name="T12" fmla="*/ 1129 w 1274"/>
                  <a:gd name="T13" fmla="*/ 143 h 979"/>
                  <a:gd name="T14" fmla="*/ 1190 w 1274"/>
                  <a:gd name="T15" fmla="*/ 190 h 979"/>
                  <a:gd name="T16" fmla="*/ 1155 w 1274"/>
                  <a:gd name="T17" fmla="*/ 239 h 979"/>
                  <a:gd name="T18" fmla="*/ 1153 w 1274"/>
                  <a:gd name="T19" fmla="*/ 273 h 979"/>
                  <a:gd name="T20" fmla="*/ 1248 w 1274"/>
                  <a:gd name="T21" fmla="*/ 391 h 979"/>
                  <a:gd name="T22" fmla="*/ 1262 w 1274"/>
                  <a:gd name="T23" fmla="*/ 456 h 979"/>
                  <a:gd name="T24" fmla="*/ 1229 w 1274"/>
                  <a:gd name="T25" fmla="*/ 531 h 979"/>
                  <a:gd name="T26" fmla="*/ 1274 w 1274"/>
                  <a:gd name="T27" fmla="*/ 573 h 979"/>
                  <a:gd name="T28" fmla="*/ 1241 w 1274"/>
                  <a:gd name="T29" fmla="*/ 608 h 979"/>
                  <a:gd name="T30" fmla="*/ 1262 w 1274"/>
                  <a:gd name="T31" fmla="*/ 645 h 979"/>
                  <a:gd name="T32" fmla="*/ 1229 w 1274"/>
                  <a:gd name="T33" fmla="*/ 680 h 979"/>
                  <a:gd name="T34" fmla="*/ 1234 w 1274"/>
                  <a:gd name="T35" fmla="*/ 722 h 979"/>
                  <a:gd name="T36" fmla="*/ 1186 w 1274"/>
                  <a:gd name="T37" fmla="*/ 817 h 979"/>
                  <a:gd name="T38" fmla="*/ 1148 w 1274"/>
                  <a:gd name="T39" fmla="*/ 829 h 979"/>
                  <a:gd name="T40" fmla="*/ 1071 w 1274"/>
                  <a:gd name="T41" fmla="*/ 934 h 979"/>
                  <a:gd name="T42" fmla="*/ 952 w 1274"/>
                  <a:gd name="T43" fmla="*/ 946 h 979"/>
                  <a:gd name="T44" fmla="*/ 924 w 1274"/>
                  <a:gd name="T45" fmla="*/ 975 h 979"/>
                  <a:gd name="T46" fmla="*/ 656 w 1274"/>
                  <a:gd name="T47" fmla="*/ 979 h 979"/>
                  <a:gd name="T48" fmla="*/ 249 w 1274"/>
                  <a:gd name="T49" fmla="*/ 534 h 979"/>
                  <a:gd name="T50" fmla="*/ 187 w 1274"/>
                  <a:gd name="T51" fmla="*/ 666 h 979"/>
                  <a:gd name="T52" fmla="*/ 48 w 1274"/>
                  <a:gd name="T53" fmla="*/ 649 h 979"/>
                  <a:gd name="T54" fmla="*/ 16 w 1274"/>
                  <a:gd name="T55" fmla="*/ 531 h 979"/>
                  <a:gd name="T56" fmla="*/ 33 w 1274"/>
                  <a:gd name="T57" fmla="*/ 482 h 979"/>
                  <a:gd name="T58" fmla="*/ 0 w 1274"/>
                  <a:gd name="T59" fmla="*/ 409 h 979"/>
                  <a:gd name="T60" fmla="*/ 294 w 1274"/>
                  <a:gd name="T61" fmla="*/ 98 h 979"/>
                  <a:gd name="T62" fmla="*/ 362 w 1274"/>
                  <a:gd name="T63" fmla="*/ 0 h 9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74" h="979">
                    <a:moveTo>
                      <a:pt x="362" y="0"/>
                    </a:moveTo>
                    <a:lnTo>
                      <a:pt x="625" y="29"/>
                    </a:lnTo>
                    <a:lnTo>
                      <a:pt x="767" y="391"/>
                    </a:lnTo>
                    <a:lnTo>
                      <a:pt x="793" y="400"/>
                    </a:lnTo>
                    <a:lnTo>
                      <a:pt x="814" y="352"/>
                    </a:lnTo>
                    <a:lnTo>
                      <a:pt x="913" y="337"/>
                    </a:lnTo>
                    <a:lnTo>
                      <a:pt x="1129" y="143"/>
                    </a:lnTo>
                    <a:lnTo>
                      <a:pt x="1190" y="190"/>
                    </a:lnTo>
                    <a:lnTo>
                      <a:pt x="1155" y="239"/>
                    </a:lnTo>
                    <a:lnTo>
                      <a:pt x="1153" y="273"/>
                    </a:lnTo>
                    <a:lnTo>
                      <a:pt x="1248" y="391"/>
                    </a:lnTo>
                    <a:lnTo>
                      <a:pt x="1262" y="456"/>
                    </a:lnTo>
                    <a:lnTo>
                      <a:pt x="1229" y="531"/>
                    </a:lnTo>
                    <a:lnTo>
                      <a:pt x="1274" y="573"/>
                    </a:lnTo>
                    <a:lnTo>
                      <a:pt x="1241" y="608"/>
                    </a:lnTo>
                    <a:lnTo>
                      <a:pt x="1262" y="645"/>
                    </a:lnTo>
                    <a:lnTo>
                      <a:pt x="1229" y="680"/>
                    </a:lnTo>
                    <a:lnTo>
                      <a:pt x="1234" y="722"/>
                    </a:lnTo>
                    <a:lnTo>
                      <a:pt x="1186" y="817"/>
                    </a:lnTo>
                    <a:lnTo>
                      <a:pt x="1148" y="829"/>
                    </a:lnTo>
                    <a:lnTo>
                      <a:pt x="1071" y="934"/>
                    </a:lnTo>
                    <a:lnTo>
                      <a:pt x="952" y="946"/>
                    </a:lnTo>
                    <a:lnTo>
                      <a:pt x="924" y="975"/>
                    </a:lnTo>
                    <a:lnTo>
                      <a:pt x="656" y="979"/>
                    </a:lnTo>
                    <a:lnTo>
                      <a:pt x="249" y="534"/>
                    </a:lnTo>
                    <a:lnTo>
                      <a:pt x="187" y="666"/>
                    </a:lnTo>
                    <a:lnTo>
                      <a:pt x="48" y="649"/>
                    </a:lnTo>
                    <a:lnTo>
                      <a:pt x="16" y="531"/>
                    </a:lnTo>
                    <a:lnTo>
                      <a:pt x="33" y="482"/>
                    </a:lnTo>
                    <a:lnTo>
                      <a:pt x="0" y="409"/>
                    </a:lnTo>
                    <a:lnTo>
                      <a:pt x="294" y="98"/>
                    </a:lnTo>
                    <a:lnTo>
                      <a:pt x="362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88" name="Freeform 128"/>
              <p:cNvSpPr>
                <a:spLocks noChangeAspect="1"/>
              </p:cNvSpPr>
              <p:nvPr/>
            </p:nvSpPr>
            <p:spPr bwMode="auto">
              <a:xfrm>
                <a:off x="7110" y="177"/>
                <a:ext cx="213" cy="163"/>
              </a:xfrm>
              <a:custGeom>
                <a:avLst/>
                <a:gdLst>
                  <a:gd name="T0" fmla="*/ 362 w 1274"/>
                  <a:gd name="T1" fmla="*/ 0 h 979"/>
                  <a:gd name="T2" fmla="*/ 625 w 1274"/>
                  <a:gd name="T3" fmla="*/ 29 h 979"/>
                  <a:gd name="T4" fmla="*/ 767 w 1274"/>
                  <a:gd name="T5" fmla="*/ 391 h 979"/>
                  <a:gd name="T6" fmla="*/ 793 w 1274"/>
                  <a:gd name="T7" fmla="*/ 400 h 979"/>
                  <a:gd name="T8" fmla="*/ 814 w 1274"/>
                  <a:gd name="T9" fmla="*/ 352 h 979"/>
                  <a:gd name="T10" fmla="*/ 913 w 1274"/>
                  <a:gd name="T11" fmla="*/ 337 h 979"/>
                  <a:gd name="T12" fmla="*/ 1129 w 1274"/>
                  <a:gd name="T13" fmla="*/ 143 h 979"/>
                  <a:gd name="T14" fmla="*/ 1190 w 1274"/>
                  <a:gd name="T15" fmla="*/ 190 h 979"/>
                  <a:gd name="T16" fmla="*/ 1155 w 1274"/>
                  <a:gd name="T17" fmla="*/ 239 h 979"/>
                  <a:gd name="T18" fmla="*/ 1153 w 1274"/>
                  <a:gd name="T19" fmla="*/ 273 h 979"/>
                  <a:gd name="T20" fmla="*/ 1248 w 1274"/>
                  <a:gd name="T21" fmla="*/ 391 h 979"/>
                  <a:gd name="T22" fmla="*/ 1262 w 1274"/>
                  <a:gd name="T23" fmla="*/ 456 h 979"/>
                  <a:gd name="T24" fmla="*/ 1229 w 1274"/>
                  <a:gd name="T25" fmla="*/ 531 h 979"/>
                  <a:gd name="T26" fmla="*/ 1274 w 1274"/>
                  <a:gd name="T27" fmla="*/ 573 h 979"/>
                  <a:gd name="T28" fmla="*/ 1241 w 1274"/>
                  <a:gd name="T29" fmla="*/ 608 h 979"/>
                  <a:gd name="T30" fmla="*/ 1262 w 1274"/>
                  <a:gd name="T31" fmla="*/ 645 h 979"/>
                  <a:gd name="T32" fmla="*/ 1229 w 1274"/>
                  <a:gd name="T33" fmla="*/ 680 h 979"/>
                  <a:gd name="T34" fmla="*/ 1234 w 1274"/>
                  <a:gd name="T35" fmla="*/ 722 h 979"/>
                  <a:gd name="T36" fmla="*/ 1186 w 1274"/>
                  <a:gd name="T37" fmla="*/ 817 h 979"/>
                  <a:gd name="T38" fmla="*/ 1148 w 1274"/>
                  <a:gd name="T39" fmla="*/ 829 h 979"/>
                  <a:gd name="T40" fmla="*/ 1071 w 1274"/>
                  <a:gd name="T41" fmla="*/ 934 h 979"/>
                  <a:gd name="T42" fmla="*/ 952 w 1274"/>
                  <a:gd name="T43" fmla="*/ 946 h 979"/>
                  <a:gd name="T44" fmla="*/ 924 w 1274"/>
                  <a:gd name="T45" fmla="*/ 975 h 979"/>
                  <a:gd name="T46" fmla="*/ 656 w 1274"/>
                  <a:gd name="T47" fmla="*/ 979 h 979"/>
                  <a:gd name="T48" fmla="*/ 249 w 1274"/>
                  <a:gd name="T49" fmla="*/ 534 h 979"/>
                  <a:gd name="T50" fmla="*/ 187 w 1274"/>
                  <a:gd name="T51" fmla="*/ 666 h 979"/>
                  <a:gd name="T52" fmla="*/ 48 w 1274"/>
                  <a:gd name="T53" fmla="*/ 649 h 979"/>
                  <a:gd name="T54" fmla="*/ 16 w 1274"/>
                  <a:gd name="T55" fmla="*/ 531 h 979"/>
                  <a:gd name="T56" fmla="*/ 33 w 1274"/>
                  <a:gd name="T57" fmla="*/ 482 h 979"/>
                  <a:gd name="T58" fmla="*/ 0 w 1274"/>
                  <a:gd name="T59" fmla="*/ 409 h 979"/>
                  <a:gd name="T60" fmla="*/ 294 w 1274"/>
                  <a:gd name="T61" fmla="*/ 98 h 979"/>
                  <a:gd name="T62" fmla="*/ 362 w 1274"/>
                  <a:gd name="T63" fmla="*/ 0 h 9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74" h="979">
                    <a:moveTo>
                      <a:pt x="362" y="0"/>
                    </a:moveTo>
                    <a:lnTo>
                      <a:pt x="625" y="29"/>
                    </a:lnTo>
                    <a:lnTo>
                      <a:pt x="767" y="391"/>
                    </a:lnTo>
                    <a:lnTo>
                      <a:pt x="793" y="400"/>
                    </a:lnTo>
                    <a:lnTo>
                      <a:pt x="814" y="352"/>
                    </a:lnTo>
                    <a:lnTo>
                      <a:pt x="913" y="337"/>
                    </a:lnTo>
                    <a:lnTo>
                      <a:pt x="1129" y="143"/>
                    </a:lnTo>
                    <a:lnTo>
                      <a:pt x="1190" y="190"/>
                    </a:lnTo>
                    <a:lnTo>
                      <a:pt x="1155" y="239"/>
                    </a:lnTo>
                    <a:lnTo>
                      <a:pt x="1153" y="273"/>
                    </a:lnTo>
                    <a:lnTo>
                      <a:pt x="1248" y="391"/>
                    </a:lnTo>
                    <a:lnTo>
                      <a:pt x="1262" y="456"/>
                    </a:lnTo>
                    <a:lnTo>
                      <a:pt x="1229" y="531"/>
                    </a:lnTo>
                    <a:lnTo>
                      <a:pt x="1274" y="573"/>
                    </a:lnTo>
                    <a:lnTo>
                      <a:pt x="1241" y="608"/>
                    </a:lnTo>
                    <a:lnTo>
                      <a:pt x="1262" y="645"/>
                    </a:lnTo>
                    <a:lnTo>
                      <a:pt x="1229" y="680"/>
                    </a:lnTo>
                    <a:lnTo>
                      <a:pt x="1234" y="722"/>
                    </a:lnTo>
                    <a:lnTo>
                      <a:pt x="1186" y="817"/>
                    </a:lnTo>
                    <a:lnTo>
                      <a:pt x="1148" y="829"/>
                    </a:lnTo>
                    <a:lnTo>
                      <a:pt x="1071" y="934"/>
                    </a:lnTo>
                    <a:lnTo>
                      <a:pt x="952" y="946"/>
                    </a:lnTo>
                    <a:lnTo>
                      <a:pt x="924" y="975"/>
                    </a:lnTo>
                    <a:lnTo>
                      <a:pt x="656" y="979"/>
                    </a:lnTo>
                    <a:lnTo>
                      <a:pt x="249" y="534"/>
                    </a:lnTo>
                    <a:lnTo>
                      <a:pt x="187" y="666"/>
                    </a:lnTo>
                    <a:lnTo>
                      <a:pt x="48" y="649"/>
                    </a:lnTo>
                    <a:lnTo>
                      <a:pt x="16" y="531"/>
                    </a:lnTo>
                    <a:lnTo>
                      <a:pt x="33" y="482"/>
                    </a:lnTo>
                    <a:lnTo>
                      <a:pt x="0" y="409"/>
                    </a:lnTo>
                    <a:lnTo>
                      <a:pt x="294" y="98"/>
                    </a:lnTo>
                    <a:lnTo>
                      <a:pt x="362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89" name="Freeform 129"/>
              <p:cNvSpPr>
                <a:spLocks noChangeAspect="1"/>
              </p:cNvSpPr>
              <p:nvPr/>
            </p:nvSpPr>
            <p:spPr bwMode="auto">
              <a:xfrm>
                <a:off x="6327" y="413"/>
                <a:ext cx="172" cy="72"/>
              </a:xfrm>
              <a:custGeom>
                <a:avLst/>
                <a:gdLst>
                  <a:gd name="T0" fmla="*/ 70 w 1034"/>
                  <a:gd name="T1" fmla="*/ 38 h 434"/>
                  <a:gd name="T2" fmla="*/ 416 w 1034"/>
                  <a:gd name="T3" fmla="*/ 0 h 434"/>
                  <a:gd name="T4" fmla="*/ 542 w 1034"/>
                  <a:gd name="T5" fmla="*/ 19 h 434"/>
                  <a:gd name="T6" fmla="*/ 595 w 1034"/>
                  <a:gd name="T7" fmla="*/ 40 h 434"/>
                  <a:gd name="T8" fmla="*/ 675 w 1034"/>
                  <a:gd name="T9" fmla="*/ 198 h 434"/>
                  <a:gd name="T10" fmla="*/ 731 w 1034"/>
                  <a:gd name="T11" fmla="*/ 201 h 434"/>
                  <a:gd name="T12" fmla="*/ 762 w 1034"/>
                  <a:gd name="T13" fmla="*/ 167 h 434"/>
                  <a:gd name="T14" fmla="*/ 850 w 1034"/>
                  <a:gd name="T15" fmla="*/ 145 h 434"/>
                  <a:gd name="T16" fmla="*/ 882 w 1034"/>
                  <a:gd name="T17" fmla="*/ 98 h 434"/>
                  <a:gd name="T18" fmla="*/ 920 w 1034"/>
                  <a:gd name="T19" fmla="*/ 65 h 434"/>
                  <a:gd name="T20" fmla="*/ 985 w 1034"/>
                  <a:gd name="T21" fmla="*/ 58 h 434"/>
                  <a:gd name="T22" fmla="*/ 1022 w 1034"/>
                  <a:gd name="T23" fmla="*/ 114 h 434"/>
                  <a:gd name="T24" fmla="*/ 1034 w 1034"/>
                  <a:gd name="T25" fmla="*/ 188 h 434"/>
                  <a:gd name="T26" fmla="*/ 902 w 1034"/>
                  <a:gd name="T27" fmla="*/ 263 h 434"/>
                  <a:gd name="T28" fmla="*/ 889 w 1034"/>
                  <a:gd name="T29" fmla="*/ 324 h 434"/>
                  <a:gd name="T30" fmla="*/ 831 w 1034"/>
                  <a:gd name="T31" fmla="*/ 373 h 434"/>
                  <a:gd name="T32" fmla="*/ 807 w 1034"/>
                  <a:gd name="T33" fmla="*/ 363 h 434"/>
                  <a:gd name="T34" fmla="*/ 638 w 1034"/>
                  <a:gd name="T35" fmla="*/ 398 h 434"/>
                  <a:gd name="T36" fmla="*/ 588 w 1034"/>
                  <a:gd name="T37" fmla="*/ 427 h 434"/>
                  <a:gd name="T38" fmla="*/ 542 w 1034"/>
                  <a:gd name="T39" fmla="*/ 434 h 434"/>
                  <a:gd name="T40" fmla="*/ 504 w 1034"/>
                  <a:gd name="T41" fmla="*/ 394 h 434"/>
                  <a:gd name="T42" fmla="*/ 477 w 1034"/>
                  <a:gd name="T43" fmla="*/ 394 h 434"/>
                  <a:gd name="T44" fmla="*/ 450 w 1034"/>
                  <a:gd name="T45" fmla="*/ 418 h 434"/>
                  <a:gd name="T46" fmla="*/ 424 w 1034"/>
                  <a:gd name="T47" fmla="*/ 414 h 434"/>
                  <a:gd name="T48" fmla="*/ 389 w 1034"/>
                  <a:gd name="T49" fmla="*/ 401 h 434"/>
                  <a:gd name="T50" fmla="*/ 265 w 1034"/>
                  <a:gd name="T51" fmla="*/ 396 h 434"/>
                  <a:gd name="T52" fmla="*/ 213 w 1034"/>
                  <a:gd name="T53" fmla="*/ 353 h 434"/>
                  <a:gd name="T54" fmla="*/ 180 w 1034"/>
                  <a:gd name="T55" fmla="*/ 347 h 434"/>
                  <a:gd name="T56" fmla="*/ 145 w 1034"/>
                  <a:gd name="T57" fmla="*/ 376 h 434"/>
                  <a:gd name="T58" fmla="*/ 119 w 1034"/>
                  <a:gd name="T59" fmla="*/ 370 h 434"/>
                  <a:gd name="T60" fmla="*/ 0 w 1034"/>
                  <a:gd name="T61" fmla="*/ 315 h 434"/>
                  <a:gd name="T62" fmla="*/ 32 w 1034"/>
                  <a:gd name="T63" fmla="*/ 271 h 434"/>
                  <a:gd name="T64" fmla="*/ 24 w 1034"/>
                  <a:gd name="T65" fmla="*/ 232 h 434"/>
                  <a:gd name="T66" fmla="*/ 32 w 1034"/>
                  <a:gd name="T67" fmla="*/ 100 h 434"/>
                  <a:gd name="T68" fmla="*/ 70 w 1034"/>
                  <a:gd name="T69" fmla="*/ 38 h 4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034" h="434">
                    <a:moveTo>
                      <a:pt x="70" y="38"/>
                    </a:moveTo>
                    <a:lnTo>
                      <a:pt x="416" y="0"/>
                    </a:lnTo>
                    <a:lnTo>
                      <a:pt x="542" y="19"/>
                    </a:lnTo>
                    <a:lnTo>
                      <a:pt x="595" y="40"/>
                    </a:lnTo>
                    <a:lnTo>
                      <a:pt x="675" y="198"/>
                    </a:lnTo>
                    <a:lnTo>
                      <a:pt x="731" y="201"/>
                    </a:lnTo>
                    <a:lnTo>
                      <a:pt x="762" y="167"/>
                    </a:lnTo>
                    <a:lnTo>
                      <a:pt x="850" y="145"/>
                    </a:lnTo>
                    <a:lnTo>
                      <a:pt x="882" y="98"/>
                    </a:lnTo>
                    <a:lnTo>
                      <a:pt x="920" y="65"/>
                    </a:lnTo>
                    <a:lnTo>
                      <a:pt x="985" y="58"/>
                    </a:lnTo>
                    <a:lnTo>
                      <a:pt x="1022" y="114"/>
                    </a:lnTo>
                    <a:lnTo>
                      <a:pt x="1034" y="188"/>
                    </a:lnTo>
                    <a:lnTo>
                      <a:pt x="902" y="263"/>
                    </a:lnTo>
                    <a:lnTo>
                      <a:pt x="889" y="324"/>
                    </a:lnTo>
                    <a:lnTo>
                      <a:pt x="831" y="373"/>
                    </a:lnTo>
                    <a:lnTo>
                      <a:pt x="807" y="363"/>
                    </a:lnTo>
                    <a:lnTo>
                      <a:pt x="638" y="398"/>
                    </a:lnTo>
                    <a:lnTo>
                      <a:pt x="588" y="427"/>
                    </a:lnTo>
                    <a:lnTo>
                      <a:pt x="542" y="434"/>
                    </a:lnTo>
                    <a:lnTo>
                      <a:pt x="504" y="394"/>
                    </a:lnTo>
                    <a:lnTo>
                      <a:pt x="477" y="394"/>
                    </a:lnTo>
                    <a:lnTo>
                      <a:pt x="450" y="418"/>
                    </a:lnTo>
                    <a:lnTo>
                      <a:pt x="424" y="414"/>
                    </a:lnTo>
                    <a:lnTo>
                      <a:pt x="389" y="401"/>
                    </a:lnTo>
                    <a:lnTo>
                      <a:pt x="265" y="396"/>
                    </a:lnTo>
                    <a:lnTo>
                      <a:pt x="213" y="353"/>
                    </a:lnTo>
                    <a:lnTo>
                      <a:pt x="180" y="347"/>
                    </a:lnTo>
                    <a:lnTo>
                      <a:pt x="145" y="376"/>
                    </a:lnTo>
                    <a:lnTo>
                      <a:pt x="119" y="370"/>
                    </a:lnTo>
                    <a:lnTo>
                      <a:pt x="0" y="315"/>
                    </a:lnTo>
                    <a:lnTo>
                      <a:pt x="32" y="271"/>
                    </a:lnTo>
                    <a:lnTo>
                      <a:pt x="24" y="232"/>
                    </a:lnTo>
                    <a:lnTo>
                      <a:pt x="32" y="100"/>
                    </a:lnTo>
                    <a:lnTo>
                      <a:pt x="70" y="3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90" name="Freeform 130"/>
              <p:cNvSpPr>
                <a:spLocks noChangeAspect="1"/>
              </p:cNvSpPr>
              <p:nvPr/>
            </p:nvSpPr>
            <p:spPr bwMode="auto">
              <a:xfrm>
                <a:off x="6327" y="413"/>
                <a:ext cx="172" cy="72"/>
              </a:xfrm>
              <a:custGeom>
                <a:avLst/>
                <a:gdLst>
                  <a:gd name="T0" fmla="*/ 70 w 1034"/>
                  <a:gd name="T1" fmla="*/ 38 h 434"/>
                  <a:gd name="T2" fmla="*/ 416 w 1034"/>
                  <a:gd name="T3" fmla="*/ 0 h 434"/>
                  <a:gd name="T4" fmla="*/ 542 w 1034"/>
                  <a:gd name="T5" fmla="*/ 19 h 434"/>
                  <a:gd name="T6" fmla="*/ 595 w 1034"/>
                  <a:gd name="T7" fmla="*/ 40 h 434"/>
                  <a:gd name="T8" fmla="*/ 675 w 1034"/>
                  <a:gd name="T9" fmla="*/ 198 h 434"/>
                  <a:gd name="T10" fmla="*/ 731 w 1034"/>
                  <a:gd name="T11" fmla="*/ 201 h 434"/>
                  <a:gd name="T12" fmla="*/ 762 w 1034"/>
                  <a:gd name="T13" fmla="*/ 167 h 434"/>
                  <a:gd name="T14" fmla="*/ 850 w 1034"/>
                  <a:gd name="T15" fmla="*/ 145 h 434"/>
                  <a:gd name="T16" fmla="*/ 882 w 1034"/>
                  <a:gd name="T17" fmla="*/ 98 h 434"/>
                  <a:gd name="T18" fmla="*/ 920 w 1034"/>
                  <a:gd name="T19" fmla="*/ 65 h 434"/>
                  <a:gd name="T20" fmla="*/ 985 w 1034"/>
                  <a:gd name="T21" fmla="*/ 58 h 434"/>
                  <a:gd name="T22" fmla="*/ 1022 w 1034"/>
                  <a:gd name="T23" fmla="*/ 114 h 434"/>
                  <a:gd name="T24" fmla="*/ 1034 w 1034"/>
                  <a:gd name="T25" fmla="*/ 188 h 434"/>
                  <a:gd name="T26" fmla="*/ 902 w 1034"/>
                  <a:gd name="T27" fmla="*/ 263 h 434"/>
                  <a:gd name="T28" fmla="*/ 889 w 1034"/>
                  <a:gd name="T29" fmla="*/ 324 h 434"/>
                  <a:gd name="T30" fmla="*/ 831 w 1034"/>
                  <a:gd name="T31" fmla="*/ 373 h 434"/>
                  <a:gd name="T32" fmla="*/ 807 w 1034"/>
                  <a:gd name="T33" fmla="*/ 363 h 434"/>
                  <a:gd name="T34" fmla="*/ 638 w 1034"/>
                  <a:gd name="T35" fmla="*/ 398 h 434"/>
                  <a:gd name="T36" fmla="*/ 588 w 1034"/>
                  <a:gd name="T37" fmla="*/ 427 h 434"/>
                  <a:gd name="T38" fmla="*/ 542 w 1034"/>
                  <a:gd name="T39" fmla="*/ 434 h 434"/>
                  <a:gd name="T40" fmla="*/ 504 w 1034"/>
                  <a:gd name="T41" fmla="*/ 394 h 434"/>
                  <a:gd name="T42" fmla="*/ 477 w 1034"/>
                  <a:gd name="T43" fmla="*/ 394 h 434"/>
                  <a:gd name="T44" fmla="*/ 450 w 1034"/>
                  <a:gd name="T45" fmla="*/ 418 h 434"/>
                  <a:gd name="T46" fmla="*/ 424 w 1034"/>
                  <a:gd name="T47" fmla="*/ 414 h 434"/>
                  <a:gd name="T48" fmla="*/ 389 w 1034"/>
                  <a:gd name="T49" fmla="*/ 401 h 434"/>
                  <a:gd name="T50" fmla="*/ 265 w 1034"/>
                  <a:gd name="T51" fmla="*/ 396 h 434"/>
                  <a:gd name="T52" fmla="*/ 213 w 1034"/>
                  <a:gd name="T53" fmla="*/ 353 h 434"/>
                  <a:gd name="T54" fmla="*/ 180 w 1034"/>
                  <a:gd name="T55" fmla="*/ 347 h 434"/>
                  <a:gd name="T56" fmla="*/ 145 w 1034"/>
                  <a:gd name="T57" fmla="*/ 376 h 434"/>
                  <a:gd name="T58" fmla="*/ 119 w 1034"/>
                  <a:gd name="T59" fmla="*/ 370 h 434"/>
                  <a:gd name="T60" fmla="*/ 0 w 1034"/>
                  <a:gd name="T61" fmla="*/ 315 h 434"/>
                  <a:gd name="T62" fmla="*/ 32 w 1034"/>
                  <a:gd name="T63" fmla="*/ 271 h 434"/>
                  <a:gd name="T64" fmla="*/ 24 w 1034"/>
                  <a:gd name="T65" fmla="*/ 232 h 434"/>
                  <a:gd name="T66" fmla="*/ 32 w 1034"/>
                  <a:gd name="T67" fmla="*/ 100 h 434"/>
                  <a:gd name="T68" fmla="*/ 70 w 1034"/>
                  <a:gd name="T69" fmla="*/ 38 h 4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034" h="434">
                    <a:moveTo>
                      <a:pt x="70" y="38"/>
                    </a:moveTo>
                    <a:lnTo>
                      <a:pt x="416" y="0"/>
                    </a:lnTo>
                    <a:lnTo>
                      <a:pt x="542" y="19"/>
                    </a:lnTo>
                    <a:lnTo>
                      <a:pt x="595" y="40"/>
                    </a:lnTo>
                    <a:lnTo>
                      <a:pt x="675" y="198"/>
                    </a:lnTo>
                    <a:lnTo>
                      <a:pt x="731" y="201"/>
                    </a:lnTo>
                    <a:lnTo>
                      <a:pt x="762" y="167"/>
                    </a:lnTo>
                    <a:lnTo>
                      <a:pt x="850" y="145"/>
                    </a:lnTo>
                    <a:lnTo>
                      <a:pt x="882" y="98"/>
                    </a:lnTo>
                    <a:lnTo>
                      <a:pt x="920" y="65"/>
                    </a:lnTo>
                    <a:lnTo>
                      <a:pt x="985" y="58"/>
                    </a:lnTo>
                    <a:lnTo>
                      <a:pt x="1022" y="114"/>
                    </a:lnTo>
                    <a:lnTo>
                      <a:pt x="1034" y="188"/>
                    </a:lnTo>
                    <a:lnTo>
                      <a:pt x="902" y="263"/>
                    </a:lnTo>
                    <a:lnTo>
                      <a:pt x="889" y="324"/>
                    </a:lnTo>
                    <a:lnTo>
                      <a:pt x="831" y="373"/>
                    </a:lnTo>
                    <a:lnTo>
                      <a:pt x="807" y="363"/>
                    </a:lnTo>
                    <a:lnTo>
                      <a:pt x="638" y="398"/>
                    </a:lnTo>
                    <a:lnTo>
                      <a:pt x="588" y="427"/>
                    </a:lnTo>
                    <a:lnTo>
                      <a:pt x="542" y="434"/>
                    </a:lnTo>
                    <a:lnTo>
                      <a:pt x="504" y="394"/>
                    </a:lnTo>
                    <a:lnTo>
                      <a:pt x="477" y="394"/>
                    </a:lnTo>
                    <a:lnTo>
                      <a:pt x="450" y="418"/>
                    </a:lnTo>
                    <a:lnTo>
                      <a:pt x="424" y="414"/>
                    </a:lnTo>
                    <a:lnTo>
                      <a:pt x="389" y="401"/>
                    </a:lnTo>
                    <a:lnTo>
                      <a:pt x="265" y="396"/>
                    </a:lnTo>
                    <a:lnTo>
                      <a:pt x="213" y="353"/>
                    </a:lnTo>
                    <a:lnTo>
                      <a:pt x="180" y="347"/>
                    </a:lnTo>
                    <a:lnTo>
                      <a:pt x="145" y="376"/>
                    </a:lnTo>
                    <a:lnTo>
                      <a:pt x="119" y="370"/>
                    </a:lnTo>
                    <a:lnTo>
                      <a:pt x="0" y="315"/>
                    </a:lnTo>
                    <a:lnTo>
                      <a:pt x="32" y="271"/>
                    </a:lnTo>
                    <a:lnTo>
                      <a:pt x="24" y="232"/>
                    </a:lnTo>
                    <a:lnTo>
                      <a:pt x="32" y="100"/>
                    </a:lnTo>
                    <a:lnTo>
                      <a:pt x="70" y="3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91" name="Freeform 131"/>
              <p:cNvSpPr>
                <a:spLocks noChangeAspect="1"/>
              </p:cNvSpPr>
              <p:nvPr/>
            </p:nvSpPr>
            <p:spPr bwMode="auto">
              <a:xfrm>
                <a:off x="6395" y="337"/>
                <a:ext cx="111" cy="109"/>
              </a:xfrm>
              <a:custGeom>
                <a:avLst/>
                <a:gdLst>
                  <a:gd name="T0" fmla="*/ 664 w 664"/>
                  <a:gd name="T1" fmla="*/ 39 h 653"/>
                  <a:gd name="T2" fmla="*/ 641 w 664"/>
                  <a:gd name="T3" fmla="*/ 81 h 653"/>
                  <a:gd name="T4" fmla="*/ 660 w 664"/>
                  <a:gd name="T5" fmla="*/ 151 h 653"/>
                  <a:gd name="T6" fmla="*/ 653 w 664"/>
                  <a:gd name="T7" fmla="*/ 251 h 653"/>
                  <a:gd name="T8" fmla="*/ 612 w 664"/>
                  <a:gd name="T9" fmla="*/ 321 h 653"/>
                  <a:gd name="T10" fmla="*/ 606 w 664"/>
                  <a:gd name="T11" fmla="*/ 413 h 653"/>
                  <a:gd name="T12" fmla="*/ 580 w 664"/>
                  <a:gd name="T13" fmla="*/ 514 h 653"/>
                  <a:gd name="T14" fmla="*/ 515 w 664"/>
                  <a:gd name="T15" fmla="*/ 515 h 653"/>
                  <a:gd name="T16" fmla="*/ 473 w 664"/>
                  <a:gd name="T17" fmla="*/ 549 h 653"/>
                  <a:gd name="T18" fmla="*/ 440 w 664"/>
                  <a:gd name="T19" fmla="*/ 596 h 653"/>
                  <a:gd name="T20" fmla="*/ 355 w 664"/>
                  <a:gd name="T21" fmla="*/ 619 h 653"/>
                  <a:gd name="T22" fmla="*/ 323 w 664"/>
                  <a:gd name="T23" fmla="*/ 653 h 653"/>
                  <a:gd name="T24" fmla="*/ 266 w 664"/>
                  <a:gd name="T25" fmla="*/ 651 h 653"/>
                  <a:gd name="T26" fmla="*/ 184 w 664"/>
                  <a:gd name="T27" fmla="*/ 492 h 653"/>
                  <a:gd name="T28" fmla="*/ 133 w 664"/>
                  <a:gd name="T29" fmla="*/ 472 h 653"/>
                  <a:gd name="T30" fmla="*/ 0 w 664"/>
                  <a:gd name="T31" fmla="*/ 454 h 653"/>
                  <a:gd name="T32" fmla="*/ 231 w 664"/>
                  <a:gd name="T33" fmla="*/ 318 h 653"/>
                  <a:gd name="T34" fmla="*/ 302 w 664"/>
                  <a:gd name="T35" fmla="*/ 323 h 653"/>
                  <a:gd name="T36" fmla="*/ 333 w 664"/>
                  <a:gd name="T37" fmla="*/ 245 h 653"/>
                  <a:gd name="T38" fmla="*/ 286 w 664"/>
                  <a:gd name="T39" fmla="*/ 64 h 653"/>
                  <a:gd name="T40" fmla="*/ 498 w 664"/>
                  <a:gd name="T41" fmla="*/ 0 h 653"/>
                  <a:gd name="T42" fmla="*/ 664 w 664"/>
                  <a:gd name="T43" fmla="*/ 39 h 6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64" h="653">
                    <a:moveTo>
                      <a:pt x="664" y="39"/>
                    </a:moveTo>
                    <a:lnTo>
                      <a:pt x="641" y="81"/>
                    </a:lnTo>
                    <a:lnTo>
                      <a:pt x="660" y="151"/>
                    </a:lnTo>
                    <a:lnTo>
                      <a:pt x="653" y="251"/>
                    </a:lnTo>
                    <a:lnTo>
                      <a:pt x="612" y="321"/>
                    </a:lnTo>
                    <a:lnTo>
                      <a:pt x="606" y="413"/>
                    </a:lnTo>
                    <a:lnTo>
                      <a:pt x="580" y="514"/>
                    </a:lnTo>
                    <a:lnTo>
                      <a:pt x="515" y="515"/>
                    </a:lnTo>
                    <a:lnTo>
                      <a:pt x="473" y="549"/>
                    </a:lnTo>
                    <a:lnTo>
                      <a:pt x="440" y="596"/>
                    </a:lnTo>
                    <a:lnTo>
                      <a:pt x="355" y="619"/>
                    </a:lnTo>
                    <a:lnTo>
                      <a:pt x="323" y="653"/>
                    </a:lnTo>
                    <a:lnTo>
                      <a:pt x="266" y="651"/>
                    </a:lnTo>
                    <a:lnTo>
                      <a:pt x="184" y="492"/>
                    </a:lnTo>
                    <a:lnTo>
                      <a:pt x="133" y="472"/>
                    </a:lnTo>
                    <a:lnTo>
                      <a:pt x="0" y="454"/>
                    </a:lnTo>
                    <a:lnTo>
                      <a:pt x="231" y="318"/>
                    </a:lnTo>
                    <a:lnTo>
                      <a:pt x="302" y="323"/>
                    </a:lnTo>
                    <a:lnTo>
                      <a:pt x="333" y="245"/>
                    </a:lnTo>
                    <a:lnTo>
                      <a:pt x="286" y="64"/>
                    </a:lnTo>
                    <a:lnTo>
                      <a:pt x="498" y="0"/>
                    </a:lnTo>
                    <a:lnTo>
                      <a:pt x="664" y="39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92" name="Freeform 132"/>
              <p:cNvSpPr>
                <a:spLocks noChangeAspect="1"/>
              </p:cNvSpPr>
              <p:nvPr/>
            </p:nvSpPr>
            <p:spPr bwMode="auto">
              <a:xfrm>
                <a:off x="6395" y="337"/>
                <a:ext cx="111" cy="109"/>
              </a:xfrm>
              <a:custGeom>
                <a:avLst/>
                <a:gdLst>
                  <a:gd name="T0" fmla="*/ 664 w 664"/>
                  <a:gd name="T1" fmla="*/ 39 h 653"/>
                  <a:gd name="T2" fmla="*/ 641 w 664"/>
                  <a:gd name="T3" fmla="*/ 81 h 653"/>
                  <a:gd name="T4" fmla="*/ 660 w 664"/>
                  <a:gd name="T5" fmla="*/ 151 h 653"/>
                  <a:gd name="T6" fmla="*/ 653 w 664"/>
                  <a:gd name="T7" fmla="*/ 251 h 653"/>
                  <a:gd name="T8" fmla="*/ 612 w 664"/>
                  <a:gd name="T9" fmla="*/ 321 h 653"/>
                  <a:gd name="T10" fmla="*/ 606 w 664"/>
                  <a:gd name="T11" fmla="*/ 413 h 653"/>
                  <a:gd name="T12" fmla="*/ 580 w 664"/>
                  <a:gd name="T13" fmla="*/ 514 h 653"/>
                  <a:gd name="T14" fmla="*/ 515 w 664"/>
                  <a:gd name="T15" fmla="*/ 515 h 653"/>
                  <a:gd name="T16" fmla="*/ 473 w 664"/>
                  <a:gd name="T17" fmla="*/ 549 h 653"/>
                  <a:gd name="T18" fmla="*/ 440 w 664"/>
                  <a:gd name="T19" fmla="*/ 596 h 653"/>
                  <a:gd name="T20" fmla="*/ 355 w 664"/>
                  <a:gd name="T21" fmla="*/ 619 h 653"/>
                  <a:gd name="T22" fmla="*/ 323 w 664"/>
                  <a:gd name="T23" fmla="*/ 653 h 653"/>
                  <a:gd name="T24" fmla="*/ 266 w 664"/>
                  <a:gd name="T25" fmla="*/ 651 h 653"/>
                  <a:gd name="T26" fmla="*/ 184 w 664"/>
                  <a:gd name="T27" fmla="*/ 492 h 653"/>
                  <a:gd name="T28" fmla="*/ 133 w 664"/>
                  <a:gd name="T29" fmla="*/ 472 h 653"/>
                  <a:gd name="T30" fmla="*/ 0 w 664"/>
                  <a:gd name="T31" fmla="*/ 454 h 653"/>
                  <a:gd name="T32" fmla="*/ 231 w 664"/>
                  <a:gd name="T33" fmla="*/ 318 h 653"/>
                  <a:gd name="T34" fmla="*/ 302 w 664"/>
                  <a:gd name="T35" fmla="*/ 323 h 653"/>
                  <a:gd name="T36" fmla="*/ 333 w 664"/>
                  <a:gd name="T37" fmla="*/ 245 h 653"/>
                  <a:gd name="T38" fmla="*/ 286 w 664"/>
                  <a:gd name="T39" fmla="*/ 64 h 653"/>
                  <a:gd name="T40" fmla="*/ 498 w 664"/>
                  <a:gd name="T41" fmla="*/ 0 h 653"/>
                  <a:gd name="T42" fmla="*/ 664 w 664"/>
                  <a:gd name="T43" fmla="*/ 39 h 6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64" h="653">
                    <a:moveTo>
                      <a:pt x="664" y="39"/>
                    </a:moveTo>
                    <a:lnTo>
                      <a:pt x="641" y="81"/>
                    </a:lnTo>
                    <a:lnTo>
                      <a:pt x="660" y="151"/>
                    </a:lnTo>
                    <a:lnTo>
                      <a:pt x="653" y="251"/>
                    </a:lnTo>
                    <a:lnTo>
                      <a:pt x="612" y="321"/>
                    </a:lnTo>
                    <a:lnTo>
                      <a:pt x="606" y="413"/>
                    </a:lnTo>
                    <a:lnTo>
                      <a:pt x="580" y="514"/>
                    </a:lnTo>
                    <a:lnTo>
                      <a:pt x="515" y="515"/>
                    </a:lnTo>
                    <a:lnTo>
                      <a:pt x="473" y="549"/>
                    </a:lnTo>
                    <a:lnTo>
                      <a:pt x="440" y="596"/>
                    </a:lnTo>
                    <a:lnTo>
                      <a:pt x="355" y="619"/>
                    </a:lnTo>
                    <a:lnTo>
                      <a:pt x="323" y="653"/>
                    </a:lnTo>
                    <a:lnTo>
                      <a:pt x="266" y="651"/>
                    </a:lnTo>
                    <a:lnTo>
                      <a:pt x="184" y="492"/>
                    </a:lnTo>
                    <a:lnTo>
                      <a:pt x="133" y="472"/>
                    </a:lnTo>
                    <a:lnTo>
                      <a:pt x="0" y="454"/>
                    </a:lnTo>
                    <a:lnTo>
                      <a:pt x="231" y="318"/>
                    </a:lnTo>
                    <a:lnTo>
                      <a:pt x="302" y="323"/>
                    </a:lnTo>
                    <a:lnTo>
                      <a:pt x="333" y="245"/>
                    </a:lnTo>
                    <a:lnTo>
                      <a:pt x="286" y="64"/>
                    </a:lnTo>
                    <a:lnTo>
                      <a:pt x="498" y="0"/>
                    </a:lnTo>
                    <a:lnTo>
                      <a:pt x="664" y="39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93" name="Freeform 133"/>
              <p:cNvSpPr>
                <a:spLocks noChangeAspect="1"/>
              </p:cNvSpPr>
              <p:nvPr/>
            </p:nvSpPr>
            <p:spPr bwMode="auto">
              <a:xfrm>
                <a:off x="6309" y="293"/>
                <a:ext cx="170" cy="126"/>
              </a:xfrm>
              <a:custGeom>
                <a:avLst/>
                <a:gdLst>
                  <a:gd name="T0" fmla="*/ 253 w 1015"/>
                  <a:gd name="T1" fmla="*/ 26 h 753"/>
                  <a:gd name="T2" fmla="*/ 262 w 1015"/>
                  <a:gd name="T3" fmla="*/ 63 h 753"/>
                  <a:gd name="T4" fmla="*/ 293 w 1015"/>
                  <a:gd name="T5" fmla="*/ 60 h 753"/>
                  <a:gd name="T6" fmla="*/ 344 w 1015"/>
                  <a:gd name="T7" fmla="*/ 0 h 753"/>
                  <a:gd name="T8" fmla="*/ 355 w 1015"/>
                  <a:gd name="T9" fmla="*/ 66 h 753"/>
                  <a:gd name="T10" fmla="*/ 405 w 1015"/>
                  <a:gd name="T11" fmla="*/ 44 h 753"/>
                  <a:gd name="T12" fmla="*/ 526 w 1015"/>
                  <a:gd name="T13" fmla="*/ 44 h 753"/>
                  <a:gd name="T14" fmla="*/ 604 w 1015"/>
                  <a:gd name="T15" fmla="*/ 117 h 753"/>
                  <a:gd name="T16" fmla="*/ 852 w 1015"/>
                  <a:gd name="T17" fmla="*/ 123 h 753"/>
                  <a:gd name="T18" fmla="*/ 1015 w 1015"/>
                  <a:gd name="T19" fmla="*/ 264 h 753"/>
                  <a:gd name="T20" fmla="*/ 800 w 1015"/>
                  <a:gd name="T21" fmla="*/ 326 h 753"/>
                  <a:gd name="T22" fmla="*/ 848 w 1015"/>
                  <a:gd name="T23" fmla="*/ 506 h 753"/>
                  <a:gd name="T24" fmla="*/ 819 w 1015"/>
                  <a:gd name="T25" fmla="*/ 583 h 753"/>
                  <a:gd name="T26" fmla="*/ 746 w 1015"/>
                  <a:gd name="T27" fmla="*/ 583 h 753"/>
                  <a:gd name="T28" fmla="*/ 513 w 1015"/>
                  <a:gd name="T29" fmla="*/ 716 h 753"/>
                  <a:gd name="T30" fmla="*/ 177 w 1015"/>
                  <a:gd name="T31" fmla="*/ 753 h 753"/>
                  <a:gd name="T32" fmla="*/ 0 w 1015"/>
                  <a:gd name="T33" fmla="*/ 713 h 753"/>
                  <a:gd name="T34" fmla="*/ 57 w 1015"/>
                  <a:gd name="T35" fmla="*/ 604 h 753"/>
                  <a:gd name="T36" fmla="*/ 63 w 1015"/>
                  <a:gd name="T37" fmla="*/ 520 h 753"/>
                  <a:gd name="T38" fmla="*/ 42 w 1015"/>
                  <a:gd name="T39" fmla="*/ 472 h 753"/>
                  <a:gd name="T40" fmla="*/ 183 w 1015"/>
                  <a:gd name="T41" fmla="*/ 164 h 753"/>
                  <a:gd name="T42" fmla="*/ 253 w 1015"/>
                  <a:gd name="T43" fmla="*/ 26 h 7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015" h="753">
                    <a:moveTo>
                      <a:pt x="253" y="26"/>
                    </a:moveTo>
                    <a:lnTo>
                      <a:pt x="262" y="63"/>
                    </a:lnTo>
                    <a:lnTo>
                      <a:pt x="293" y="60"/>
                    </a:lnTo>
                    <a:lnTo>
                      <a:pt x="344" y="0"/>
                    </a:lnTo>
                    <a:lnTo>
                      <a:pt x="355" y="66"/>
                    </a:lnTo>
                    <a:lnTo>
                      <a:pt x="405" y="44"/>
                    </a:lnTo>
                    <a:lnTo>
                      <a:pt x="526" y="44"/>
                    </a:lnTo>
                    <a:lnTo>
                      <a:pt x="604" y="117"/>
                    </a:lnTo>
                    <a:lnTo>
                      <a:pt x="852" y="123"/>
                    </a:lnTo>
                    <a:lnTo>
                      <a:pt x="1015" y="264"/>
                    </a:lnTo>
                    <a:lnTo>
                      <a:pt x="800" y="326"/>
                    </a:lnTo>
                    <a:lnTo>
                      <a:pt x="848" y="506"/>
                    </a:lnTo>
                    <a:lnTo>
                      <a:pt x="819" y="583"/>
                    </a:lnTo>
                    <a:lnTo>
                      <a:pt x="746" y="583"/>
                    </a:lnTo>
                    <a:lnTo>
                      <a:pt x="513" y="716"/>
                    </a:lnTo>
                    <a:lnTo>
                      <a:pt x="177" y="753"/>
                    </a:lnTo>
                    <a:lnTo>
                      <a:pt x="0" y="713"/>
                    </a:lnTo>
                    <a:lnTo>
                      <a:pt x="57" y="604"/>
                    </a:lnTo>
                    <a:lnTo>
                      <a:pt x="63" y="520"/>
                    </a:lnTo>
                    <a:lnTo>
                      <a:pt x="42" y="472"/>
                    </a:lnTo>
                    <a:lnTo>
                      <a:pt x="183" y="164"/>
                    </a:lnTo>
                    <a:lnTo>
                      <a:pt x="253" y="2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94" name="Freeform 134"/>
              <p:cNvSpPr>
                <a:spLocks noChangeAspect="1"/>
              </p:cNvSpPr>
              <p:nvPr/>
            </p:nvSpPr>
            <p:spPr bwMode="auto">
              <a:xfrm>
                <a:off x="6309" y="293"/>
                <a:ext cx="170" cy="126"/>
              </a:xfrm>
              <a:custGeom>
                <a:avLst/>
                <a:gdLst>
                  <a:gd name="T0" fmla="*/ 253 w 1015"/>
                  <a:gd name="T1" fmla="*/ 26 h 753"/>
                  <a:gd name="T2" fmla="*/ 262 w 1015"/>
                  <a:gd name="T3" fmla="*/ 63 h 753"/>
                  <a:gd name="T4" fmla="*/ 293 w 1015"/>
                  <a:gd name="T5" fmla="*/ 60 h 753"/>
                  <a:gd name="T6" fmla="*/ 344 w 1015"/>
                  <a:gd name="T7" fmla="*/ 0 h 753"/>
                  <a:gd name="T8" fmla="*/ 355 w 1015"/>
                  <a:gd name="T9" fmla="*/ 66 h 753"/>
                  <a:gd name="T10" fmla="*/ 405 w 1015"/>
                  <a:gd name="T11" fmla="*/ 44 h 753"/>
                  <a:gd name="T12" fmla="*/ 526 w 1015"/>
                  <a:gd name="T13" fmla="*/ 44 h 753"/>
                  <a:gd name="T14" fmla="*/ 604 w 1015"/>
                  <a:gd name="T15" fmla="*/ 117 h 753"/>
                  <a:gd name="T16" fmla="*/ 852 w 1015"/>
                  <a:gd name="T17" fmla="*/ 123 h 753"/>
                  <a:gd name="T18" fmla="*/ 1015 w 1015"/>
                  <a:gd name="T19" fmla="*/ 264 h 753"/>
                  <a:gd name="T20" fmla="*/ 800 w 1015"/>
                  <a:gd name="T21" fmla="*/ 326 h 753"/>
                  <a:gd name="T22" fmla="*/ 848 w 1015"/>
                  <a:gd name="T23" fmla="*/ 506 h 753"/>
                  <a:gd name="T24" fmla="*/ 819 w 1015"/>
                  <a:gd name="T25" fmla="*/ 583 h 753"/>
                  <a:gd name="T26" fmla="*/ 746 w 1015"/>
                  <a:gd name="T27" fmla="*/ 583 h 753"/>
                  <a:gd name="T28" fmla="*/ 513 w 1015"/>
                  <a:gd name="T29" fmla="*/ 716 h 753"/>
                  <a:gd name="T30" fmla="*/ 177 w 1015"/>
                  <a:gd name="T31" fmla="*/ 753 h 753"/>
                  <a:gd name="T32" fmla="*/ 0 w 1015"/>
                  <a:gd name="T33" fmla="*/ 713 h 753"/>
                  <a:gd name="T34" fmla="*/ 57 w 1015"/>
                  <a:gd name="T35" fmla="*/ 604 h 753"/>
                  <a:gd name="T36" fmla="*/ 63 w 1015"/>
                  <a:gd name="T37" fmla="*/ 520 h 753"/>
                  <a:gd name="T38" fmla="*/ 42 w 1015"/>
                  <a:gd name="T39" fmla="*/ 472 h 753"/>
                  <a:gd name="T40" fmla="*/ 183 w 1015"/>
                  <a:gd name="T41" fmla="*/ 164 h 753"/>
                  <a:gd name="T42" fmla="*/ 253 w 1015"/>
                  <a:gd name="T43" fmla="*/ 26 h 7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015" h="753">
                    <a:moveTo>
                      <a:pt x="253" y="26"/>
                    </a:moveTo>
                    <a:lnTo>
                      <a:pt x="262" y="63"/>
                    </a:lnTo>
                    <a:lnTo>
                      <a:pt x="293" y="60"/>
                    </a:lnTo>
                    <a:lnTo>
                      <a:pt x="344" y="0"/>
                    </a:lnTo>
                    <a:lnTo>
                      <a:pt x="355" y="66"/>
                    </a:lnTo>
                    <a:lnTo>
                      <a:pt x="405" y="44"/>
                    </a:lnTo>
                    <a:lnTo>
                      <a:pt x="526" y="44"/>
                    </a:lnTo>
                    <a:lnTo>
                      <a:pt x="604" y="117"/>
                    </a:lnTo>
                    <a:lnTo>
                      <a:pt x="852" y="123"/>
                    </a:lnTo>
                    <a:lnTo>
                      <a:pt x="1015" y="264"/>
                    </a:lnTo>
                    <a:lnTo>
                      <a:pt x="800" y="326"/>
                    </a:lnTo>
                    <a:lnTo>
                      <a:pt x="848" y="506"/>
                    </a:lnTo>
                    <a:lnTo>
                      <a:pt x="819" y="583"/>
                    </a:lnTo>
                    <a:lnTo>
                      <a:pt x="746" y="583"/>
                    </a:lnTo>
                    <a:lnTo>
                      <a:pt x="513" y="716"/>
                    </a:lnTo>
                    <a:lnTo>
                      <a:pt x="177" y="753"/>
                    </a:lnTo>
                    <a:lnTo>
                      <a:pt x="0" y="713"/>
                    </a:lnTo>
                    <a:lnTo>
                      <a:pt x="57" y="604"/>
                    </a:lnTo>
                    <a:lnTo>
                      <a:pt x="63" y="520"/>
                    </a:lnTo>
                    <a:lnTo>
                      <a:pt x="42" y="472"/>
                    </a:lnTo>
                    <a:lnTo>
                      <a:pt x="183" y="164"/>
                    </a:lnTo>
                    <a:lnTo>
                      <a:pt x="253" y="2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95" name="Freeform 135"/>
              <p:cNvSpPr>
                <a:spLocks noChangeAspect="1"/>
              </p:cNvSpPr>
              <p:nvPr/>
            </p:nvSpPr>
            <p:spPr bwMode="auto">
              <a:xfrm>
                <a:off x="6568" y="802"/>
                <a:ext cx="25" cy="24"/>
              </a:xfrm>
              <a:custGeom>
                <a:avLst/>
                <a:gdLst>
                  <a:gd name="T0" fmla="*/ 84 w 152"/>
                  <a:gd name="T1" fmla="*/ 1 h 140"/>
                  <a:gd name="T2" fmla="*/ 98 w 152"/>
                  <a:gd name="T3" fmla="*/ 4 h 140"/>
                  <a:gd name="T4" fmla="*/ 113 w 152"/>
                  <a:gd name="T5" fmla="*/ 9 h 140"/>
                  <a:gd name="T6" fmla="*/ 124 w 152"/>
                  <a:gd name="T7" fmla="*/ 17 h 140"/>
                  <a:gd name="T8" fmla="*/ 135 w 152"/>
                  <a:gd name="T9" fmla="*/ 26 h 140"/>
                  <a:gd name="T10" fmla="*/ 143 w 152"/>
                  <a:gd name="T11" fmla="*/ 37 h 140"/>
                  <a:gd name="T12" fmla="*/ 149 w 152"/>
                  <a:gd name="T13" fmla="*/ 50 h 140"/>
                  <a:gd name="T14" fmla="*/ 152 w 152"/>
                  <a:gd name="T15" fmla="*/ 63 h 140"/>
                  <a:gd name="T16" fmla="*/ 152 w 152"/>
                  <a:gd name="T17" fmla="*/ 77 h 140"/>
                  <a:gd name="T18" fmla="*/ 149 w 152"/>
                  <a:gd name="T19" fmla="*/ 91 h 140"/>
                  <a:gd name="T20" fmla="*/ 143 w 152"/>
                  <a:gd name="T21" fmla="*/ 103 h 140"/>
                  <a:gd name="T22" fmla="*/ 135 w 152"/>
                  <a:gd name="T23" fmla="*/ 115 h 140"/>
                  <a:gd name="T24" fmla="*/ 124 w 152"/>
                  <a:gd name="T25" fmla="*/ 124 h 140"/>
                  <a:gd name="T26" fmla="*/ 113 w 152"/>
                  <a:gd name="T27" fmla="*/ 131 h 140"/>
                  <a:gd name="T28" fmla="*/ 98 w 152"/>
                  <a:gd name="T29" fmla="*/ 136 h 140"/>
                  <a:gd name="T30" fmla="*/ 84 w 152"/>
                  <a:gd name="T31" fmla="*/ 140 h 140"/>
                  <a:gd name="T32" fmla="*/ 69 w 152"/>
                  <a:gd name="T33" fmla="*/ 140 h 140"/>
                  <a:gd name="T34" fmla="*/ 53 w 152"/>
                  <a:gd name="T35" fmla="*/ 136 h 140"/>
                  <a:gd name="T36" fmla="*/ 40 w 152"/>
                  <a:gd name="T37" fmla="*/ 131 h 140"/>
                  <a:gd name="T38" fmla="*/ 29 w 152"/>
                  <a:gd name="T39" fmla="*/ 124 h 140"/>
                  <a:gd name="T40" fmla="*/ 18 w 152"/>
                  <a:gd name="T41" fmla="*/ 115 h 140"/>
                  <a:gd name="T42" fmla="*/ 10 w 152"/>
                  <a:gd name="T43" fmla="*/ 103 h 140"/>
                  <a:gd name="T44" fmla="*/ 4 w 152"/>
                  <a:gd name="T45" fmla="*/ 91 h 140"/>
                  <a:gd name="T46" fmla="*/ 1 w 152"/>
                  <a:gd name="T47" fmla="*/ 77 h 140"/>
                  <a:gd name="T48" fmla="*/ 1 w 152"/>
                  <a:gd name="T49" fmla="*/ 63 h 140"/>
                  <a:gd name="T50" fmla="*/ 4 w 152"/>
                  <a:gd name="T51" fmla="*/ 50 h 140"/>
                  <a:gd name="T52" fmla="*/ 10 w 152"/>
                  <a:gd name="T53" fmla="*/ 37 h 140"/>
                  <a:gd name="T54" fmla="*/ 18 w 152"/>
                  <a:gd name="T55" fmla="*/ 26 h 140"/>
                  <a:gd name="T56" fmla="*/ 29 w 152"/>
                  <a:gd name="T57" fmla="*/ 17 h 140"/>
                  <a:gd name="T58" fmla="*/ 40 w 152"/>
                  <a:gd name="T59" fmla="*/ 9 h 140"/>
                  <a:gd name="T60" fmla="*/ 53 w 152"/>
                  <a:gd name="T61" fmla="*/ 4 h 140"/>
                  <a:gd name="T62" fmla="*/ 69 w 152"/>
                  <a:gd name="T63" fmla="*/ 1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52" h="140">
                    <a:moveTo>
                      <a:pt x="76" y="0"/>
                    </a:moveTo>
                    <a:lnTo>
                      <a:pt x="84" y="1"/>
                    </a:lnTo>
                    <a:lnTo>
                      <a:pt x="91" y="2"/>
                    </a:lnTo>
                    <a:lnTo>
                      <a:pt x="98" y="4"/>
                    </a:lnTo>
                    <a:lnTo>
                      <a:pt x="105" y="6"/>
                    </a:lnTo>
                    <a:lnTo>
                      <a:pt x="113" y="9"/>
                    </a:lnTo>
                    <a:lnTo>
                      <a:pt x="118" y="13"/>
                    </a:lnTo>
                    <a:lnTo>
                      <a:pt x="124" y="17"/>
                    </a:lnTo>
                    <a:lnTo>
                      <a:pt x="130" y="21"/>
                    </a:lnTo>
                    <a:lnTo>
                      <a:pt x="135" y="26"/>
                    </a:lnTo>
                    <a:lnTo>
                      <a:pt x="140" y="31"/>
                    </a:lnTo>
                    <a:lnTo>
                      <a:pt x="143" y="37"/>
                    </a:lnTo>
                    <a:lnTo>
                      <a:pt x="146" y="43"/>
                    </a:lnTo>
                    <a:lnTo>
                      <a:pt x="149" y="50"/>
                    </a:lnTo>
                    <a:lnTo>
                      <a:pt x="150" y="56"/>
                    </a:lnTo>
                    <a:lnTo>
                      <a:pt x="152" y="63"/>
                    </a:lnTo>
                    <a:lnTo>
                      <a:pt x="152" y="70"/>
                    </a:lnTo>
                    <a:lnTo>
                      <a:pt x="152" y="77"/>
                    </a:lnTo>
                    <a:lnTo>
                      <a:pt x="150" y="84"/>
                    </a:lnTo>
                    <a:lnTo>
                      <a:pt x="149" y="91"/>
                    </a:lnTo>
                    <a:lnTo>
                      <a:pt x="146" y="97"/>
                    </a:lnTo>
                    <a:lnTo>
                      <a:pt x="143" y="103"/>
                    </a:lnTo>
                    <a:lnTo>
                      <a:pt x="140" y="109"/>
                    </a:lnTo>
                    <a:lnTo>
                      <a:pt x="135" y="115"/>
                    </a:lnTo>
                    <a:lnTo>
                      <a:pt x="130" y="119"/>
                    </a:lnTo>
                    <a:lnTo>
                      <a:pt x="124" y="124"/>
                    </a:lnTo>
                    <a:lnTo>
                      <a:pt x="118" y="128"/>
                    </a:lnTo>
                    <a:lnTo>
                      <a:pt x="113" y="131"/>
                    </a:lnTo>
                    <a:lnTo>
                      <a:pt x="105" y="134"/>
                    </a:lnTo>
                    <a:lnTo>
                      <a:pt x="98" y="136"/>
                    </a:lnTo>
                    <a:lnTo>
                      <a:pt x="91" y="138"/>
                    </a:lnTo>
                    <a:lnTo>
                      <a:pt x="84" y="140"/>
                    </a:lnTo>
                    <a:lnTo>
                      <a:pt x="76" y="140"/>
                    </a:lnTo>
                    <a:lnTo>
                      <a:pt x="69" y="140"/>
                    </a:lnTo>
                    <a:lnTo>
                      <a:pt x="61" y="138"/>
                    </a:lnTo>
                    <a:lnTo>
                      <a:pt x="53" y="136"/>
                    </a:lnTo>
                    <a:lnTo>
                      <a:pt x="46" y="134"/>
                    </a:lnTo>
                    <a:lnTo>
                      <a:pt x="40" y="131"/>
                    </a:lnTo>
                    <a:lnTo>
                      <a:pt x="35" y="128"/>
                    </a:lnTo>
                    <a:lnTo>
                      <a:pt x="29" y="124"/>
                    </a:lnTo>
                    <a:lnTo>
                      <a:pt x="23" y="119"/>
                    </a:lnTo>
                    <a:lnTo>
                      <a:pt x="18" y="115"/>
                    </a:lnTo>
                    <a:lnTo>
                      <a:pt x="13" y="109"/>
                    </a:lnTo>
                    <a:lnTo>
                      <a:pt x="10" y="103"/>
                    </a:lnTo>
                    <a:lnTo>
                      <a:pt x="6" y="97"/>
                    </a:lnTo>
                    <a:lnTo>
                      <a:pt x="4" y="91"/>
                    </a:lnTo>
                    <a:lnTo>
                      <a:pt x="3" y="84"/>
                    </a:lnTo>
                    <a:lnTo>
                      <a:pt x="1" y="77"/>
                    </a:lnTo>
                    <a:lnTo>
                      <a:pt x="0" y="70"/>
                    </a:lnTo>
                    <a:lnTo>
                      <a:pt x="1" y="63"/>
                    </a:lnTo>
                    <a:lnTo>
                      <a:pt x="3" y="56"/>
                    </a:lnTo>
                    <a:lnTo>
                      <a:pt x="4" y="50"/>
                    </a:lnTo>
                    <a:lnTo>
                      <a:pt x="6" y="43"/>
                    </a:lnTo>
                    <a:lnTo>
                      <a:pt x="10" y="37"/>
                    </a:lnTo>
                    <a:lnTo>
                      <a:pt x="13" y="31"/>
                    </a:lnTo>
                    <a:lnTo>
                      <a:pt x="18" y="26"/>
                    </a:lnTo>
                    <a:lnTo>
                      <a:pt x="23" y="21"/>
                    </a:lnTo>
                    <a:lnTo>
                      <a:pt x="29" y="17"/>
                    </a:lnTo>
                    <a:lnTo>
                      <a:pt x="35" y="13"/>
                    </a:lnTo>
                    <a:lnTo>
                      <a:pt x="40" y="9"/>
                    </a:lnTo>
                    <a:lnTo>
                      <a:pt x="46" y="6"/>
                    </a:lnTo>
                    <a:lnTo>
                      <a:pt x="53" y="4"/>
                    </a:lnTo>
                    <a:lnTo>
                      <a:pt x="61" y="2"/>
                    </a:lnTo>
                    <a:lnTo>
                      <a:pt x="69" y="1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96" name="Freeform 136"/>
              <p:cNvSpPr>
                <a:spLocks noChangeAspect="1"/>
              </p:cNvSpPr>
              <p:nvPr/>
            </p:nvSpPr>
            <p:spPr bwMode="auto">
              <a:xfrm>
                <a:off x="6568" y="802"/>
                <a:ext cx="25" cy="24"/>
              </a:xfrm>
              <a:custGeom>
                <a:avLst/>
                <a:gdLst>
                  <a:gd name="T0" fmla="*/ 84 w 152"/>
                  <a:gd name="T1" fmla="*/ 1 h 140"/>
                  <a:gd name="T2" fmla="*/ 98 w 152"/>
                  <a:gd name="T3" fmla="*/ 4 h 140"/>
                  <a:gd name="T4" fmla="*/ 113 w 152"/>
                  <a:gd name="T5" fmla="*/ 9 h 140"/>
                  <a:gd name="T6" fmla="*/ 124 w 152"/>
                  <a:gd name="T7" fmla="*/ 17 h 140"/>
                  <a:gd name="T8" fmla="*/ 135 w 152"/>
                  <a:gd name="T9" fmla="*/ 26 h 140"/>
                  <a:gd name="T10" fmla="*/ 143 w 152"/>
                  <a:gd name="T11" fmla="*/ 37 h 140"/>
                  <a:gd name="T12" fmla="*/ 149 w 152"/>
                  <a:gd name="T13" fmla="*/ 50 h 140"/>
                  <a:gd name="T14" fmla="*/ 152 w 152"/>
                  <a:gd name="T15" fmla="*/ 63 h 140"/>
                  <a:gd name="T16" fmla="*/ 152 w 152"/>
                  <a:gd name="T17" fmla="*/ 77 h 140"/>
                  <a:gd name="T18" fmla="*/ 149 w 152"/>
                  <a:gd name="T19" fmla="*/ 91 h 140"/>
                  <a:gd name="T20" fmla="*/ 143 w 152"/>
                  <a:gd name="T21" fmla="*/ 103 h 140"/>
                  <a:gd name="T22" fmla="*/ 135 w 152"/>
                  <a:gd name="T23" fmla="*/ 115 h 140"/>
                  <a:gd name="T24" fmla="*/ 124 w 152"/>
                  <a:gd name="T25" fmla="*/ 124 h 140"/>
                  <a:gd name="T26" fmla="*/ 113 w 152"/>
                  <a:gd name="T27" fmla="*/ 131 h 140"/>
                  <a:gd name="T28" fmla="*/ 98 w 152"/>
                  <a:gd name="T29" fmla="*/ 136 h 140"/>
                  <a:gd name="T30" fmla="*/ 84 w 152"/>
                  <a:gd name="T31" fmla="*/ 140 h 140"/>
                  <a:gd name="T32" fmla="*/ 69 w 152"/>
                  <a:gd name="T33" fmla="*/ 140 h 140"/>
                  <a:gd name="T34" fmla="*/ 53 w 152"/>
                  <a:gd name="T35" fmla="*/ 136 h 140"/>
                  <a:gd name="T36" fmla="*/ 40 w 152"/>
                  <a:gd name="T37" fmla="*/ 131 h 140"/>
                  <a:gd name="T38" fmla="*/ 29 w 152"/>
                  <a:gd name="T39" fmla="*/ 124 h 140"/>
                  <a:gd name="T40" fmla="*/ 18 w 152"/>
                  <a:gd name="T41" fmla="*/ 115 h 140"/>
                  <a:gd name="T42" fmla="*/ 10 w 152"/>
                  <a:gd name="T43" fmla="*/ 103 h 140"/>
                  <a:gd name="T44" fmla="*/ 4 w 152"/>
                  <a:gd name="T45" fmla="*/ 91 h 140"/>
                  <a:gd name="T46" fmla="*/ 1 w 152"/>
                  <a:gd name="T47" fmla="*/ 77 h 140"/>
                  <a:gd name="T48" fmla="*/ 1 w 152"/>
                  <a:gd name="T49" fmla="*/ 63 h 140"/>
                  <a:gd name="T50" fmla="*/ 4 w 152"/>
                  <a:gd name="T51" fmla="*/ 50 h 140"/>
                  <a:gd name="T52" fmla="*/ 10 w 152"/>
                  <a:gd name="T53" fmla="*/ 37 h 140"/>
                  <a:gd name="T54" fmla="*/ 18 w 152"/>
                  <a:gd name="T55" fmla="*/ 26 h 140"/>
                  <a:gd name="T56" fmla="*/ 29 w 152"/>
                  <a:gd name="T57" fmla="*/ 17 h 140"/>
                  <a:gd name="T58" fmla="*/ 40 w 152"/>
                  <a:gd name="T59" fmla="*/ 9 h 140"/>
                  <a:gd name="T60" fmla="*/ 53 w 152"/>
                  <a:gd name="T61" fmla="*/ 4 h 140"/>
                  <a:gd name="T62" fmla="*/ 69 w 152"/>
                  <a:gd name="T63" fmla="*/ 1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52" h="140">
                    <a:moveTo>
                      <a:pt x="76" y="0"/>
                    </a:moveTo>
                    <a:lnTo>
                      <a:pt x="84" y="1"/>
                    </a:lnTo>
                    <a:lnTo>
                      <a:pt x="91" y="2"/>
                    </a:lnTo>
                    <a:lnTo>
                      <a:pt x="98" y="4"/>
                    </a:lnTo>
                    <a:lnTo>
                      <a:pt x="105" y="6"/>
                    </a:lnTo>
                    <a:lnTo>
                      <a:pt x="113" y="9"/>
                    </a:lnTo>
                    <a:lnTo>
                      <a:pt x="118" y="13"/>
                    </a:lnTo>
                    <a:lnTo>
                      <a:pt x="124" y="17"/>
                    </a:lnTo>
                    <a:lnTo>
                      <a:pt x="130" y="21"/>
                    </a:lnTo>
                    <a:lnTo>
                      <a:pt x="135" y="26"/>
                    </a:lnTo>
                    <a:lnTo>
                      <a:pt x="140" y="31"/>
                    </a:lnTo>
                    <a:lnTo>
                      <a:pt x="143" y="37"/>
                    </a:lnTo>
                    <a:lnTo>
                      <a:pt x="146" y="43"/>
                    </a:lnTo>
                    <a:lnTo>
                      <a:pt x="149" y="50"/>
                    </a:lnTo>
                    <a:lnTo>
                      <a:pt x="150" y="56"/>
                    </a:lnTo>
                    <a:lnTo>
                      <a:pt x="152" y="63"/>
                    </a:lnTo>
                    <a:lnTo>
                      <a:pt x="152" y="70"/>
                    </a:lnTo>
                    <a:lnTo>
                      <a:pt x="152" y="77"/>
                    </a:lnTo>
                    <a:lnTo>
                      <a:pt x="150" y="84"/>
                    </a:lnTo>
                    <a:lnTo>
                      <a:pt x="149" y="91"/>
                    </a:lnTo>
                    <a:lnTo>
                      <a:pt x="146" y="97"/>
                    </a:lnTo>
                    <a:lnTo>
                      <a:pt x="143" y="103"/>
                    </a:lnTo>
                    <a:lnTo>
                      <a:pt x="140" y="109"/>
                    </a:lnTo>
                    <a:lnTo>
                      <a:pt x="135" y="115"/>
                    </a:lnTo>
                    <a:lnTo>
                      <a:pt x="130" y="119"/>
                    </a:lnTo>
                    <a:lnTo>
                      <a:pt x="124" y="124"/>
                    </a:lnTo>
                    <a:lnTo>
                      <a:pt x="118" y="128"/>
                    </a:lnTo>
                    <a:lnTo>
                      <a:pt x="113" y="131"/>
                    </a:lnTo>
                    <a:lnTo>
                      <a:pt x="105" y="134"/>
                    </a:lnTo>
                    <a:lnTo>
                      <a:pt x="98" y="136"/>
                    </a:lnTo>
                    <a:lnTo>
                      <a:pt x="91" y="138"/>
                    </a:lnTo>
                    <a:lnTo>
                      <a:pt x="84" y="140"/>
                    </a:lnTo>
                    <a:lnTo>
                      <a:pt x="76" y="140"/>
                    </a:lnTo>
                    <a:lnTo>
                      <a:pt x="69" y="140"/>
                    </a:lnTo>
                    <a:lnTo>
                      <a:pt x="61" y="138"/>
                    </a:lnTo>
                    <a:lnTo>
                      <a:pt x="53" y="136"/>
                    </a:lnTo>
                    <a:lnTo>
                      <a:pt x="46" y="134"/>
                    </a:lnTo>
                    <a:lnTo>
                      <a:pt x="40" y="131"/>
                    </a:lnTo>
                    <a:lnTo>
                      <a:pt x="35" y="128"/>
                    </a:lnTo>
                    <a:lnTo>
                      <a:pt x="29" y="124"/>
                    </a:lnTo>
                    <a:lnTo>
                      <a:pt x="23" y="119"/>
                    </a:lnTo>
                    <a:lnTo>
                      <a:pt x="18" y="115"/>
                    </a:lnTo>
                    <a:lnTo>
                      <a:pt x="13" y="109"/>
                    </a:lnTo>
                    <a:lnTo>
                      <a:pt x="10" y="103"/>
                    </a:lnTo>
                    <a:lnTo>
                      <a:pt x="6" y="97"/>
                    </a:lnTo>
                    <a:lnTo>
                      <a:pt x="4" y="91"/>
                    </a:lnTo>
                    <a:lnTo>
                      <a:pt x="3" y="84"/>
                    </a:lnTo>
                    <a:lnTo>
                      <a:pt x="1" y="77"/>
                    </a:lnTo>
                    <a:lnTo>
                      <a:pt x="0" y="70"/>
                    </a:lnTo>
                    <a:lnTo>
                      <a:pt x="1" y="63"/>
                    </a:lnTo>
                    <a:lnTo>
                      <a:pt x="3" y="56"/>
                    </a:lnTo>
                    <a:lnTo>
                      <a:pt x="4" y="50"/>
                    </a:lnTo>
                    <a:lnTo>
                      <a:pt x="6" y="43"/>
                    </a:lnTo>
                    <a:lnTo>
                      <a:pt x="10" y="37"/>
                    </a:lnTo>
                    <a:lnTo>
                      <a:pt x="13" y="31"/>
                    </a:lnTo>
                    <a:lnTo>
                      <a:pt x="18" y="26"/>
                    </a:lnTo>
                    <a:lnTo>
                      <a:pt x="23" y="21"/>
                    </a:lnTo>
                    <a:lnTo>
                      <a:pt x="29" y="17"/>
                    </a:lnTo>
                    <a:lnTo>
                      <a:pt x="35" y="13"/>
                    </a:lnTo>
                    <a:lnTo>
                      <a:pt x="40" y="9"/>
                    </a:lnTo>
                    <a:lnTo>
                      <a:pt x="46" y="6"/>
                    </a:lnTo>
                    <a:lnTo>
                      <a:pt x="53" y="4"/>
                    </a:lnTo>
                    <a:lnTo>
                      <a:pt x="61" y="2"/>
                    </a:lnTo>
                    <a:lnTo>
                      <a:pt x="69" y="1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97" name="Freeform 137"/>
              <p:cNvSpPr>
                <a:spLocks noChangeAspect="1"/>
              </p:cNvSpPr>
              <p:nvPr/>
            </p:nvSpPr>
            <p:spPr bwMode="auto">
              <a:xfrm>
                <a:off x="6660" y="740"/>
                <a:ext cx="197" cy="282"/>
              </a:xfrm>
              <a:custGeom>
                <a:avLst/>
                <a:gdLst>
                  <a:gd name="T0" fmla="*/ 136 w 1181"/>
                  <a:gd name="T1" fmla="*/ 1689 h 1689"/>
                  <a:gd name="T2" fmla="*/ 228 w 1181"/>
                  <a:gd name="T3" fmla="*/ 1659 h 1689"/>
                  <a:gd name="T4" fmla="*/ 792 w 1181"/>
                  <a:gd name="T5" fmla="*/ 1393 h 1689"/>
                  <a:gd name="T6" fmla="*/ 902 w 1181"/>
                  <a:gd name="T7" fmla="*/ 1186 h 1689"/>
                  <a:gd name="T8" fmla="*/ 938 w 1181"/>
                  <a:gd name="T9" fmla="*/ 1181 h 1689"/>
                  <a:gd name="T10" fmla="*/ 943 w 1181"/>
                  <a:gd name="T11" fmla="*/ 1097 h 1689"/>
                  <a:gd name="T12" fmla="*/ 910 w 1181"/>
                  <a:gd name="T13" fmla="*/ 1060 h 1689"/>
                  <a:gd name="T14" fmla="*/ 896 w 1181"/>
                  <a:gd name="T15" fmla="*/ 940 h 1689"/>
                  <a:gd name="T16" fmla="*/ 891 w 1181"/>
                  <a:gd name="T17" fmla="*/ 843 h 1689"/>
                  <a:gd name="T18" fmla="*/ 929 w 1181"/>
                  <a:gd name="T19" fmla="*/ 801 h 1689"/>
                  <a:gd name="T20" fmla="*/ 989 w 1181"/>
                  <a:gd name="T21" fmla="*/ 803 h 1689"/>
                  <a:gd name="T22" fmla="*/ 1091 w 1181"/>
                  <a:gd name="T23" fmla="*/ 725 h 1689"/>
                  <a:gd name="T24" fmla="*/ 1149 w 1181"/>
                  <a:gd name="T25" fmla="*/ 723 h 1689"/>
                  <a:gd name="T26" fmla="*/ 1181 w 1181"/>
                  <a:gd name="T27" fmla="*/ 669 h 1689"/>
                  <a:gd name="T28" fmla="*/ 977 w 1181"/>
                  <a:gd name="T29" fmla="*/ 456 h 1689"/>
                  <a:gd name="T30" fmla="*/ 969 w 1181"/>
                  <a:gd name="T31" fmla="*/ 364 h 1689"/>
                  <a:gd name="T32" fmla="*/ 1036 w 1181"/>
                  <a:gd name="T33" fmla="*/ 315 h 1689"/>
                  <a:gd name="T34" fmla="*/ 1006 w 1181"/>
                  <a:gd name="T35" fmla="*/ 209 h 1689"/>
                  <a:gd name="T36" fmla="*/ 1048 w 1181"/>
                  <a:gd name="T37" fmla="*/ 208 h 1689"/>
                  <a:gd name="T38" fmla="*/ 1059 w 1181"/>
                  <a:gd name="T39" fmla="*/ 68 h 1689"/>
                  <a:gd name="T40" fmla="*/ 520 w 1181"/>
                  <a:gd name="T41" fmla="*/ 0 h 1689"/>
                  <a:gd name="T42" fmla="*/ 294 w 1181"/>
                  <a:gd name="T43" fmla="*/ 157 h 1689"/>
                  <a:gd name="T44" fmla="*/ 237 w 1181"/>
                  <a:gd name="T45" fmla="*/ 339 h 1689"/>
                  <a:gd name="T46" fmla="*/ 275 w 1181"/>
                  <a:gd name="T47" fmla="*/ 370 h 1689"/>
                  <a:gd name="T48" fmla="*/ 351 w 1181"/>
                  <a:gd name="T49" fmla="*/ 326 h 1689"/>
                  <a:gd name="T50" fmla="*/ 376 w 1181"/>
                  <a:gd name="T51" fmla="*/ 408 h 1689"/>
                  <a:gd name="T52" fmla="*/ 322 w 1181"/>
                  <a:gd name="T53" fmla="*/ 521 h 1689"/>
                  <a:gd name="T54" fmla="*/ 338 w 1181"/>
                  <a:gd name="T55" fmla="*/ 598 h 1689"/>
                  <a:gd name="T56" fmla="*/ 196 w 1181"/>
                  <a:gd name="T57" fmla="*/ 719 h 1689"/>
                  <a:gd name="T58" fmla="*/ 107 w 1181"/>
                  <a:gd name="T59" fmla="*/ 696 h 1689"/>
                  <a:gd name="T60" fmla="*/ 0 w 1181"/>
                  <a:gd name="T61" fmla="*/ 713 h 1689"/>
                  <a:gd name="T62" fmla="*/ 2 w 1181"/>
                  <a:gd name="T63" fmla="*/ 734 h 1689"/>
                  <a:gd name="T64" fmla="*/ 112 w 1181"/>
                  <a:gd name="T65" fmla="*/ 856 h 1689"/>
                  <a:gd name="T66" fmla="*/ 102 w 1181"/>
                  <a:gd name="T67" fmla="*/ 927 h 1689"/>
                  <a:gd name="T68" fmla="*/ 131 w 1181"/>
                  <a:gd name="T69" fmla="*/ 959 h 1689"/>
                  <a:gd name="T70" fmla="*/ 206 w 1181"/>
                  <a:gd name="T71" fmla="*/ 978 h 1689"/>
                  <a:gd name="T72" fmla="*/ 225 w 1181"/>
                  <a:gd name="T73" fmla="*/ 1046 h 1689"/>
                  <a:gd name="T74" fmla="*/ 295 w 1181"/>
                  <a:gd name="T75" fmla="*/ 1046 h 1689"/>
                  <a:gd name="T76" fmla="*/ 320 w 1181"/>
                  <a:gd name="T77" fmla="*/ 1091 h 1689"/>
                  <a:gd name="T78" fmla="*/ 358 w 1181"/>
                  <a:gd name="T79" fmla="*/ 1093 h 1689"/>
                  <a:gd name="T80" fmla="*/ 333 w 1181"/>
                  <a:gd name="T81" fmla="*/ 1158 h 1689"/>
                  <a:gd name="T82" fmla="*/ 184 w 1181"/>
                  <a:gd name="T83" fmla="*/ 1197 h 1689"/>
                  <a:gd name="T84" fmla="*/ 164 w 1181"/>
                  <a:gd name="T85" fmla="*/ 1225 h 1689"/>
                  <a:gd name="T86" fmla="*/ 211 w 1181"/>
                  <a:gd name="T87" fmla="*/ 1354 h 1689"/>
                  <a:gd name="T88" fmla="*/ 190 w 1181"/>
                  <a:gd name="T89" fmla="*/ 1357 h 1689"/>
                  <a:gd name="T90" fmla="*/ 170 w 1181"/>
                  <a:gd name="T91" fmla="*/ 1393 h 1689"/>
                  <a:gd name="T92" fmla="*/ 238 w 1181"/>
                  <a:gd name="T93" fmla="*/ 1452 h 1689"/>
                  <a:gd name="T94" fmla="*/ 223 w 1181"/>
                  <a:gd name="T95" fmla="*/ 1568 h 1689"/>
                  <a:gd name="T96" fmla="*/ 201 w 1181"/>
                  <a:gd name="T97" fmla="*/ 1643 h 1689"/>
                  <a:gd name="T98" fmla="*/ 152 w 1181"/>
                  <a:gd name="T99" fmla="*/ 1662 h 1689"/>
                  <a:gd name="T100" fmla="*/ 136 w 1181"/>
                  <a:gd name="T101" fmla="*/ 1689 h 16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181" h="1689">
                    <a:moveTo>
                      <a:pt x="136" y="1689"/>
                    </a:moveTo>
                    <a:lnTo>
                      <a:pt x="228" y="1659"/>
                    </a:lnTo>
                    <a:lnTo>
                      <a:pt x="792" y="1393"/>
                    </a:lnTo>
                    <a:lnTo>
                      <a:pt x="902" y="1186"/>
                    </a:lnTo>
                    <a:lnTo>
                      <a:pt x="938" y="1181"/>
                    </a:lnTo>
                    <a:lnTo>
                      <a:pt x="943" y="1097"/>
                    </a:lnTo>
                    <a:lnTo>
                      <a:pt x="910" y="1060"/>
                    </a:lnTo>
                    <a:lnTo>
                      <a:pt x="896" y="940"/>
                    </a:lnTo>
                    <a:lnTo>
                      <a:pt x="891" y="843"/>
                    </a:lnTo>
                    <a:lnTo>
                      <a:pt x="929" y="801"/>
                    </a:lnTo>
                    <a:lnTo>
                      <a:pt x="989" y="803"/>
                    </a:lnTo>
                    <a:lnTo>
                      <a:pt x="1091" y="725"/>
                    </a:lnTo>
                    <a:lnTo>
                      <a:pt x="1149" y="723"/>
                    </a:lnTo>
                    <a:lnTo>
                      <a:pt x="1181" y="669"/>
                    </a:lnTo>
                    <a:lnTo>
                      <a:pt x="977" y="456"/>
                    </a:lnTo>
                    <a:lnTo>
                      <a:pt x="969" y="364"/>
                    </a:lnTo>
                    <a:lnTo>
                      <a:pt x="1036" y="315"/>
                    </a:lnTo>
                    <a:lnTo>
                      <a:pt x="1006" y="209"/>
                    </a:lnTo>
                    <a:lnTo>
                      <a:pt x="1048" y="208"/>
                    </a:lnTo>
                    <a:lnTo>
                      <a:pt x="1059" y="68"/>
                    </a:lnTo>
                    <a:lnTo>
                      <a:pt x="520" y="0"/>
                    </a:lnTo>
                    <a:lnTo>
                      <a:pt x="294" y="157"/>
                    </a:lnTo>
                    <a:lnTo>
                      <a:pt x="237" y="339"/>
                    </a:lnTo>
                    <a:lnTo>
                      <a:pt x="275" y="370"/>
                    </a:lnTo>
                    <a:lnTo>
                      <a:pt x="351" y="326"/>
                    </a:lnTo>
                    <a:lnTo>
                      <a:pt x="376" y="408"/>
                    </a:lnTo>
                    <a:lnTo>
                      <a:pt x="322" y="521"/>
                    </a:lnTo>
                    <a:lnTo>
                      <a:pt x="338" y="598"/>
                    </a:lnTo>
                    <a:lnTo>
                      <a:pt x="196" y="719"/>
                    </a:lnTo>
                    <a:lnTo>
                      <a:pt x="107" y="696"/>
                    </a:lnTo>
                    <a:lnTo>
                      <a:pt x="0" y="713"/>
                    </a:lnTo>
                    <a:lnTo>
                      <a:pt x="2" y="734"/>
                    </a:lnTo>
                    <a:lnTo>
                      <a:pt x="112" y="856"/>
                    </a:lnTo>
                    <a:lnTo>
                      <a:pt x="102" y="927"/>
                    </a:lnTo>
                    <a:lnTo>
                      <a:pt x="131" y="959"/>
                    </a:lnTo>
                    <a:lnTo>
                      <a:pt x="206" y="978"/>
                    </a:lnTo>
                    <a:lnTo>
                      <a:pt x="225" y="1046"/>
                    </a:lnTo>
                    <a:lnTo>
                      <a:pt x="295" y="1046"/>
                    </a:lnTo>
                    <a:lnTo>
                      <a:pt x="320" y="1091"/>
                    </a:lnTo>
                    <a:lnTo>
                      <a:pt x="358" y="1093"/>
                    </a:lnTo>
                    <a:lnTo>
                      <a:pt x="333" y="1158"/>
                    </a:lnTo>
                    <a:lnTo>
                      <a:pt x="184" y="1197"/>
                    </a:lnTo>
                    <a:lnTo>
                      <a:pt x="164" y="1225"/>
                    </a:lnTo>
                    <a:lnTo>
                      <a:pt x="211" y="1354"/>
                    </a:lnTo>
                    <a:lnTo>
                      <a:pt x="190" y="1357"/>
                    </a:lnTo>
                    <a:lnTo>
                      <a:pt x="170" y="1393"/>
                    </a:lnTo>
                    <a:lnTo>
                      <a:pt x="238" y="1452"/>
                    </a:lnTo>
                    <a:lnTo>
                      <a:pt x="223" y="1568"/>
                    </a:lnTo>
                    <a:lnTo>
                      <a:pt x="201" y="1643"/>
                    </a:lnTo>
                    <a:lnTo>
                      <a:pt x="152" y="1662"/>
                    </a:lnTo>
                    <a:lnTo>
                      <a:pt x="136" y="1689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98" name="Freeform 138"/>
              <p:cNvSpPr>
                <a:spLocks noChangeAspect="1"/>
              </p:cNvSpPr>
              <p:nvPr/>
            </p:nvSpPr>
            <p:spPr bwMode="auto">
              <a:xfrm>
                <a:off x="6660" y="740"/>
                <a:ext cx="197" cy="282"/>
              </a:xfrm>
              <a:custGeom>
                <a:avLst/>
                <a:gdLst>
                  <a:gd name="T0" fmla="*/ 136 w 1181"/>
                  <a:gd name="T1" fmla="*/ 1689 h 1689"/>
                  <a:gd name="T2" fmla="*/ 228 w 1181"/>
                  <a:gd name="T3" fmla="*/ 1659 h 1689"/>
                  <a:gd name="T4" fmla="*/ 792 w 1181"/>
                  <a:gd name="T5" fmla="*/ 1393 h 1689"/>
                  <a:gd name="T6" fmla="*/ 902 w 1181"/>
                  <a:gd name="T7" fmla="*/ 1186 h 1689"/>
                  <a:gd name="T8" fmla="*/ 938 w 1181"/>
                  <a:gd name="T9" fmla="*/ 1181 h 1689"/>
                  <a:gd name="T10" fmla="*/ 943 w 1181"/>
                  <a:gd name="T11" fmla="*/ 1097 h 1689"/>
                  <a:gd name="T12" fmla="*/ 910 w 1181"/>
                  <a:gd name="T13" fmla="*/ 1060 h 1689"/>
                  <a:gd name="T14" fmla="*/ 896 w 1181"/>
                  <a:gd name="T15" fmla="*/ 940 h 1689"/>
                  <a:gd name="T16" fmla="*/ 891 w 1181"/>
                  <a:gd name="T17" fmla="*/ 843 h 1689"/>
                  <a:gd name="T18" fmla="*/ 929 w 1181"/>
                  <a:gd name="T19" fmla="*/ 801 h 1689"/>
                  <a:gd name="T20" fmla="*/ 989 w 1181"/>
                  <a:gd name="T21" fmla="*/ 803 h 1689"/>
                  <a:gd name="T22" fmla="*/ 1091 w 1181"/>
                  <a:gd name="T23" fmla="*/ 725 h 1689"/>
                  <a:gd name="T24" fmla="*/ 1149 w 1181"/>
                  <a:gd name="T25" fmla="*/ 723 h 1689"/>
                  <a:gd name="T26" fmla="*/ 1181 w 1181"/>
                  <a:gd name="T27" fmla="*/ 669 h 1689"/>
                  <a:gd name="T28" fmla="*/ 977 w 1181"/>
                  <a:gd name="T29" fmla="*/ 456 h 1689"/>
                  <a:gd name="T30" fmla="*/ 969 w 1181"/>
                  <a:gd name="T31" fmla="*/ 364 h 1689"/>
                  <a:gd name="T32" fmla="*/ 1036 w 1181"/>
                  <a:gd name="T33" fmla="*/ 315 h 1689"/>
                  <a:gd name="T34" fmla="*/ 1006 w 1181"/>
                  <a:gd name="T35" fmla="*/ 209 h 1689"/>
                  <a:gd name="T36" fmla="*/ 1048 w 1181"/>
                  <a:gd name="T37" fmla="*/ 208 h 1689"/>
                  <a:gd name="T38" fmla="*/ 1059 w 1181"/>
                  <a:gd name="T39" fmla="*/ 68 h 1689"/>
                  <a:gd name="T40" fmla="*/ 520 w 1181"/>
                  <a:gd name="T41" fmla="*/ 0 h 1689"/>
                  <a:gd name="T42" fmla="*/ 294 w 1181"/>
                  <a:gd name="T43" fmla="*/ 157 h 1689"/>
                  <a:gd name="T44" fmla="*/ 237 w 1181"/>
                  <a:gd name="T45" fmla="*/ 339 h 1689"/>
                  <a:gd name="T46" fmla="*/ 275 w 1181"/>
                  <a:gd name="T47" fmla="*/ 370 h 1689"/>
                  <a:gd name="T48" fmla="*/ 351 w 1181"/>
                  <a:gd name="T49" fmla="*/ 326 h 1689"/>
                  <a:gd name="T50" fmla="*/ 376 w 1181"/>
                  <a:gd name="T51" fmla="*/ 408 h 1689"/>
                  <a:gd name="T52" fmla="*/ 322 w 1181"/>
                  <a:gd name="T53" fmla="*/ 521 h 1689"/>
                  <a:gd name="T54" fmla="*/ 338 w 1181"/>
                  <a:gd name="T55" fmla="*/ 598 h 1689"/>
                  <a:gd name="T56" fmla="*/ 196 w 1181"/>
                  <a:gd name="T57" fmla="*/ 719 h 1689"/>
                  <a:gd name="T58" fmla="*/ 107 w 1181"/>
                  <a:gd name="T59" fmla="*/ 696 h 1689"/>
                  <a:gd name="T60" fmla="*/ 0 w 1181"/>
                  <a:gd name="T61" fmla="*/ 713 h 1689"/>
                  <a:gd name="T62" fmla="*/ 2 w 1181"/>
                  <a:gd name="T63" fmla="*/ 734 h 1689"/>
                  <a:gd name="T64" fmla="*/ 112 w 1181"/>
                  <a:gd name="T65" fmla="*/ 856 h 1689"/>
                  <a:gd name="T66" fmla="*/ 102 w 1181"/>
                  <a:gd name="T67" fmla="*/ 927 h 1689"/>
                  <a:gd name="T68" fmla="*/ 131 w 1181"/>
                  <a:gd name="T69" fmla="*/ 959 h 1689"/>
                  <a:gd name="T70" fmla="*/ 206 w 1181"/>
                  <a:gd name="T71" fmla="*/ 978 h 1689"/>
                  <a:gd name="T72" fmla="*/ 225 w 1181"/>
                  <a:gd name="T73" fmla="*/ 1046 h 1689"/>
                  <a:gd name="T74" fmla="*/ 295 w 1181"/>
                  <a:gd name="T75" fmla="*/ 1046 h 1689"/>
                  <a:gd name="T76" fmla="*/ 320 w 1181"/>
                  <a:gd name="T77" fmla="*/ 1091 h 1689"/>
                  <a:gd name="T78" fmla="*/ 358 w 1181"/>
                  <a:gd name="T79" fmla="*/ 1093 h 1689"/>
                  <a:gd name="T80" fmla="*/ 333 w 1181"/>
                  <a:gd name="T81" fmla="*/ 1158 h 1689"/>
                  <a:gd name="T82" fmla="*/ 184 w 1181"/>
                  <a:gd name="T83" fmla="*/ 1197 h 1689"/>
                  <a:gd name="T84" fmla="*/ 164 w 1181"/>
                  <a:gd name="T85" fmla="*/ 1225 h 1689"/>
                  <a:gd name="T86" fmla="*/ 211 w 1181"/>
                  <a:gd name="T87" fmla="*/ 1354 h 1689"/>
                  <a:gd name="T88" fmla="*/ 190 w 1181"/>
                  <a:gd name="T89" fmla="*/ 1357 h 1689"/>
                  <a:gd name="T90" fmla="*/ 170 w 1181"/>
                  <a:gd name="T91" fmla="*/ 1393 h 1689"/>
                  <a:gd name="T92" fmla="*/ 238 w 1181"/>
                  <a:gd name="T93" fmla="*/ 1452 h 1689"/>
                  <a:gd name="T94" fmla="*/ 223 w 1181"/>
                  <a:gd name="T95" fmla="*/ 1568 h 1689"/>
                  <a:gd name="T96" fmla="*/ 201 w 1181"/>
                  <a:gd name="T97" fmla="*/ 1643 h 1689"/>
                  <a:gd name="T98" fmla="*/ 152 w 1181"/>
                  <a:gd name="T99" fmla="*/ 1662 h 1689"/>
                  <a:gd name="T100" fmla="*/ 136 w 1181"/>
                  <a:gd name="T101" fmla="*/ 1689 h 16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181" h="1689">
                    <a:moveTo>
                      <a:pt x="136" y="1689"/>
                    </a:moveTo>
                    <a:lnTo>
                      <a:pt x="228" y="1659"/>
                    </a:lnTo>
                    <a:lnTo>
                      <a:pt x="792" y="1393"/>
                    </a:lnTo>
                    <a:lnTo>
                      <a:pt x="902" y="1186"/>
                    </a:lnTo>
                    <a:lnTo>
                      <a:pt x="938" y="1181"/>
                    </a:lnTo>
                    <a:lnTo>
                      <a:pt x="943" y="1097"/>
                    </a:lnTo>
                    <a:lnTo>
                      <a:pt x="910" y="1060"/>
                    </a:lnTo>
                    <a:lnTo>
                      <a:pt x="896" y="940"/>
                    </a:lnTo>
                    <a:lnTo>
                      <a:pt x="891" y="843"/>
                    </a:lnTo>
                    <a:lnTo>
                      <a:pt x="929" y="801"/>
                    </a:lnTo>
                    <a:lnTo>
                      <a:pt x="989" y="803"/>
                    </a:lnTo>
                    <a:lnTo>
                      <a:pt x="1091" y="725"/>
                    </a:lnTo>
                    <a:lnTo>
                      <a:pt x="1149" y="723"/>
                    </a:lnTo>
                    <a:lnTo>
                      <a:pt x="1181" y="669"/>
                    </a:lnTo>
                    <a:lnTo>
                      <a:pt x="977" y="456"/>
                    </a:lnTo>
                    <a:lnTo>
                      <a:pt x="969" y="364"/>
                    </a:lnTo>
                    <a:lnTo>
                      <a:pt x="1036" y="315"/>
                    </a:lnTo>
                    <a:lnTo>
                      <a:pt x="1006" y="209"/>
                    </a:lnTo>
                    <a:lnTo>
                      <a:pt x="1048" y="208"/>
                    </a:lnTo>
                    <a:lnTo>
                      <a:pt x="1059" y="68"/>
                    </a:lnTo>
                    <a:lnTo>
                      <a:pt x="520" y="0"/>
                    </a:lnTo>
                    <a:lnTo>
                      <a:pt x="294" y="157"/>
                    </a:lnTo>
                    <a:lnTo>
                      <a:pt x="237" y="339"/>
                    </a:lnTo>
                    <a:lnTo>
                      <a:pt x="275" y="370"/>
                    </a:lnTo>
                    <a:lnTo>
                      <a:pt x="351" y="326"/>
                    </a:lnTo>
                    <a:lnTo>
                      <a:pt x="376" y="408"/>
                    </a:lnTo>
                    <a:lnTo>
                      <a:pt x="322" y="521"/>
                    </a:lnTo>
                    <a:lnTo>
                      <a:pt x="338" y="598"/>
                    </a:lnTo>
                    <a:lnTo>
                      <a:pt x="196" y="719"/>
                    </a:lnTo>
                    <a:lnTo>
                      <a:pt x="107" y="696"/>
                    </a:lnTo>
                    <a:lnTo>
                      <a:pt x="0" y="713"/>
                    </a:lnTo>
                    <a:lnTo>
                      <a:pt x="2" y="734"/>
                    </a:lnTo>
                    <a:lnTo>
                      <a:pt x="112" y="856"/>
                    </a:lnTo>
                    <a:lnTo>
                      <a:pt x="102" y="927"/>
                    </a:lnTo>
                    <a:lnTo>
                      <a:pt x="131" y="959"/>
                    </a:lnTo>
                    <a:lnTo>
                      <a:pt x="206" y="978"/>
                    </a:lnTo>
                    <a:lnTo>
                      <a:pt x="225" y="1046"/>
                    </a:lnTo>
                    <a:lnTo>
                      <a:pt x="295" y="1046"/>
                    </a:lnTo>
                    <a:lnTo>
                      <a:pt x="320" y="1091"/>
                    </a:lnTo>
                    <a:lnTo>
                      <a:pt x="358" y="1093"/>
                    </a:lnTo>
                    <a:lnTo>
                      <a:pt x="333" y="1158"/>
                    </a:lnTo>
                    <a:lnTo>
                      <a:pt x="184" y="1197"/>
                    </a:lnTo>
                    <a:lnTo>
                      <a:pt x="164" y="1225"/>
                    </a:lnTo>
                    <a:lnTo>
                      <a:pt x="211" y="1354"/>
                    </a:lnTo>
                    <a:lnTo>
                      <a:pt x="190" y="1357"/>
                    </a:lnTo>
                    <a:lnTo>
                      <a:pt x="170" y="1393"/>
                    </a:lnTo>
                    <a:lnTo>
                      <a:pt x="238" y="1452"/>
                    </a:lnTo>
                    <a:lnTo>
                      <a:pt x="223" y="1568"/>
                    </a:lnTo>
                    <a:lnTo>
                      <a:pt x="201" y="1643"/>
                    </a:lnTo>
                    <a:lnTo>
                      <a:pt x="152" y="1662"/>
                    </a:lnTo>
                    <a:lnTo>
                      <a:pt x="136" y="1689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499" name="Freeform 139"/>
              <p:cNvSpPr>
                <a:spLocks noChangeAspect="1"/>
              </p:cNvSpPr>
              <p:nvPr/>
            </p:nvSpPr>
            <p:spPr bwMode="auto">
              <a:xfrm>
                <a:off x="6698" y="736"/>
                <a:ext cx="393" cy="436"/>
              </a:xfrm>
              <a:custGeom>
                <a:avLst/>
                <a:gdLst>
                  <a:gd name="T0" fmla="*/ 864 w 2355"/>
                  <a:gd name="T1" fmla="*/ 297 h 2618"/>
                  <a:gd name="T2" fmla="*/ 1096 w 2355"/>
                  <a:gd name="T3" fmla="*/ 92 h 2618"/>
                  <a:gd name="T4" fmla="*/ 1239 w 2355"/>
                  <a:gd name="T5" fmla="*/ 87 h 2618"/>
                  <a:gd name="T6" fmla="*/ 1312 w 2355"/>
                  <a:gd name="T7" fmla="*/ 4 h 2618"/>
                  <a:gd name="T8" fmla="*/ 1582 w 2355"/>
                  <a:gd name="T9" fmla="*/ 0 h 2618"/>
                  <a:gd name="T10" fmla="*/ 1570 w 2355"/>
                  <a:gd name="T11" fmla="*/ 92 h 2618"/>
                  <a:gd name="T12" fmla="*/ 1604 w 2355"/>
                  <a:gd name="T13" fmla="*/ 214 h 2618"/>
                  <a:gd name="T14" fmla="*/ 1701 w 2355"/>
                  <a:gd name="T15" fmla="*/ 271 h 2618"/>
                  <a:gd name="T16" fmla="*/ 1804 w 2355"/>
                  <a:gd name="T17" fmla="*/ 319 h 2618"/>
                  <a:gd name="T18" fmla="*/ 1875 w 2355"/>
                  <a:gd name="T19" fmla="*/ 474 h 2618"/>
                  <a:gd name="T20" fmla="*/ 1886 w 2355"/>
                  <a:gd name="T21" fmla="*/ 575 h 2618"/>
                  <a:gd name="T22" fmla="*/ 2048 w 2355"/>
                  <a:gd name="T23" fmla="*/ 843 h 2618"/>
                  <a:gd name="T24" fmla="*/ 2082 w 2355"/>
                  <a:gd name="T25" fmla="*/ 999 h 2618"/>
                  <a:gd name="T26" fmla="*/ 2059 w 2355"/>
                  <a:gd name="T27" fmla="*/ 1070 h 2618"/>
                  <a:gd name="T28" fmla="*/ 2070 w 2355"/>
                  <a:gd name="T29" fmla="*/ 1205 h 2618"/>
                  <a:gd name="T30" fmla="*/ 1994 w 2355"/>
                  <a:gd name="T31" fmla="*/ 1275 h 2618"/>
                  <a:gd name="T32" fmla="*/ 2127 w 2355"/>
                  <a:gd name="T33" fmla="*/ 1488 h 2618"/>
                  <a:gd name="T34" fmla="*/ 2213 w 2355"/>
                  <a:gd name="T35" fmla="*/ 1483 h 2618"/>
                  <a:gd name="T36" fmla="*/ 2276 w 2355"/>
                  <a:gd name="T37" fmla="*/ 1535 h 2618"/>
                  <a:gd name="T38" fmla="*/ 2355 w 2355"/>
                  <a:gd name="T39" fmla="*/ 1570 h 2618"/>
                  <a:gd name="T40" fmla="*/ 2006 w 2355"/>
                  <a:gd name="T41" fmla="*/ 2290 h 2618"/>
                  <a:gd name="T42" fmla="*/ 2026 w 2355"/>
                  <a:gd name="T43" fmla="*/ 2334 h 2618"/>
                  <a:gd name="T44" fmla="*/ 1986 w 2355"/>
                  <a:gd name="T45" fmla="*/ 2370 h 2618"/>
                  <a:gd name="T46" fmla="*/ 1929 w 2355"/>
                  <a:gd name="T47" fmla="*/ 2385 h 2618"/>
                  <a:gd name="T48" fmla="*/ 1880 w 2355"/>
                  <a:gd name="T49" fmla="*/ 2445 h 2618"/>
                  <a:gd name="T50" fmla="*/ 1830 w 2355"/>
                  <a:gd name="T51" fmla="*/ 2469 h 2618"/>
                  <a:gd name="T52" fmla="*/ 1641 w 2355"/>
                  <a:gd name="T53" fmla="*/ 2546 h 2618"/>
                  <a:gd name="T54" fmla="*/ 1433 w 2355"/>
                  <a:gd name="T55" fmla="*/ 2533 h 2618"/>
                  <a:gd name="T56" fmla="*/ 1303 w 2355"/>
                  <a:gd name="T57" fmla="*/ 2574 h 2618"/>
                  <a:gd name="T58" fmla="*/ 1197 w 2355"/>
                  <a:gd name="T59" fmla="*/ 2516 h 2618"/>
                  <a:gd name="T60" fmla="*/ 955 w 2355"/>
                  <a:gd name="T61" fmla="*/ 2606 h 2618"/>
                  <a:gd name="T62" fmla="*/ 759 w 2355"/>
                  <a:gd name="T63" fmla="*/ 2425 h 2618"/>
                  <a:gd name="T64" fmla="*/ 563 w 2355"/>
                  <a:gd name="T65" fmla="*/ 2419 h 2618"/>
                  <a:gd name="T66" fmla="*/ 460 w 2355"/>
                  <a:gd name="T67" fmla="*/ 2358 h 2618"/>
                  <a:gd name="T68" fmla="*/ 325 w 2355"/>
                  <a:gd name="T69" fmla="*/ 2212 h 2618"/>
                  <a:gd name="T70" fmla="*/ 372 w 2355"/>
                  <a:gd name="T71" fmla="*/ 2076 h 2618"/>
                  <a:gd name="T72" fmla="*/ 440 w 2355"/>
                  <a:gd name="T73" fmla="*/ 1886 h 2618"/>
                  <a:gd name="T74" fmla="*/ 396 w 2355"/>
                  <a:gd name="T75" fmla="*/ 1781 h 2618"/>
                  <a:gd name="T76" fmla="*/ 313 w 2355"/>
                  <a:gd name="T77" fmla="*/ 1810 h 2618"/>
                  <a:gd name="T78" fmla="*/ 235 w 2355"/>
                  <a:gd name="T79" fmla="*/ 1717 h 2618"/>
                  <a:gd name="T80" fmla="*/ 174 w 2355"/>
                  <a:gd name="T81" fmla="*/ 1734 h 2618"/>
                  <a:gd name="T82" fmla="*/ 565 w 2355"/>
                  <a:gd name="T83" fmla="*/ 1421 h 2618"/>
                  <a:gd name="T84" fmla="*/ 709 w 2355"/>
                  <a:gd name="T85" fmla="*/ 1211 h 2618"/>
                  <a:gd name="T86" fmla="*/ 682 w 2355"/>
                  <a:gd name="T87" fmla="*/ 1093 h 2618"/>
                  <a:gd name="T88" fmla="*/ 662 w 2355"/>
                  <a:gd name="T89" fmla="*/ 873 h 2618"/>
                  <a:gd name="T90" fmla="*/ 765 w 2355"/>
                  <a:gd name="T91" fmla="*/ 833 h 2618"/>
                  <a:gd name="T92" fmla="*/ 922 w 2355"/>
                  <a:gd name="T93" fmla="*/ 756 h 2618"/>
                  <a:gd name="T94" fmla="*/ 745 w 2355"/>
                  <a:gd name="T95" fmla="*/ 484 h 2618"/>
                  <a:gd name="T96" fmla="*/ 808 w 2355"/>
                  <a:gd name="T97" fmla="*/ 345 h 2618"/>
                  <a:gd name="T98" fmla="*/ 820 w 2355"/>
                  <a:gd name="T99" fmla="*/ 240 h 2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355" h="2618">
                    <a:moveTo>
                      <a:pt x="820" y="240"/>
                    </a:moveTo>
                    <a:lnTo>
                      <a:pt x="864" y="297"/>
                    </a:lnTo>
                    <a:lnTo>
                      <a:pt x="1001" y="308"/>
                    </a:lnTo>
                    <a:lnTo>
                      <a:pt x="1096" y="92"/>
                    </a:lnTo>
                    <a:lnTo>
                      <a:pt x="1118" y="115"/>
                    </a:lnTo>
                    <a:lnTo>
                      <a:pt x="1239" y="87"/>
                    </a:lnTo>
                    <a:lnTo>
                      <a:pt x="1353" y="165"/>
                    </a:lnTo>
                    <a:lnTo>
                      <a:pt x="1312" y="4"/>
                    </a:lnTo>
                    <a:lnTo>
                      <a:pt x="1549" y="33"/>
                    </a:lnTo>
                    <a:lnTo>
                      <a:pt x="1582" y="0"/>
                    </a:lnTo>
                    <a:lnTo>
                      <a:pt x="1596" y="45"/>
                    </a:lnTo>
                    <a:lnTo>
                      <a:pt x="1570" y="92"/>
                    </a:lnTo>
                    <a:lnTo>
                      <a:pt x="1596" y="154"/>
                    </a:lnTo>
                    <a:lnTo>
                      <a:pt x="1604" y="214"/>
                    </a:lnTo>
                    <a:lnTo>
                      <a:pt x="1579" y="241"/>
                    </a:lnTo>
                    <a:lnTo>
                      <a:pt x="1701" y="271"/>
                    </a:lnTo>
                    <a:lnTo>
                      <a:pt x="1733" y="323"/>
                    </a:lnTo>
                    <a:lnTo>
                      <a:pt x="1804" y="319"/>
                    </a:lnTo>
                    <a:lnTo>
                      <a:pt x="1868" y="410"/>
                    </a:lnTo>
                    <a:lnTo>
                      <a:pt x="1875" y="474"/>
                    </a:lnTo>
                    <a:lnTo>
                      <a:pt x="1942" y="511"/>
                    </a:lnTo>
                    <a:lnTo>
                      <a:pt x="1886" y="575"/>
                    </a:lnTo>
                    <a:lnTo>
                      <a:pt x="2021" y="769"/>
                    </a:lnTo>
                    <a:lnTo>
                      <a:pt x="2048" y="843"/>
                    </a:lnTo>
                    <a:lnTo>
                      <a:pt x="2083" y="885"/>
                    </a:lnTo>
                    <a:lnTo>
                      <a:pt x="2082" y="999"/>
                    </a:lnTo>
                    <a:lnTo>
                      <a:pt x="2040" y="1026"/>
                    </a:lnTo>
                    <a:lnTo>
                      <a:pt x="2059" y="1070"/>
                    </a:lnTo>
                    <a:lnTo>
                      <a:pt x="2094" y="1101"/>
                    </a:lnTo>
                    <a:lnTo>
                      <a:pt x="2070" y="1205"/>
                    </a:lnTo>
                    <a:lnTo>
                      <a:pt x="2012" y="1245"/>
                    </a:lnTo>
                    <a:lnTo>
                      <a:pt x="1994" y="1275"/>
                    </a:lnTo>
                    <a:lnTo>
                      <a:pt x="1965" y="1307"/>
                    </a:lnTo>
                    <a:lnTo>
                      <a:pt x="2127" y="1488"/>
                    </a:lnTo>
                    <a:lnTo>
                      <a:pt x="2175" y="1476"/>
                    </a:lnTo>
                    <a:lnTo>
                      <a:pt x="2213" y="1483"/>
                    </a:lnTo>
                    <a:lnTo>
                      <a:pt x="2262" y="1518"/>
                    </a:lnTo>
                    <a:lnTo>
                      <a:pt x="2276" y="1535"/>
                    </a:lnTo>
                    <a:lnTo>
                      <a:pt x="2329" y="1535"/>
                    </a:lnTo>
                    <a:lnTo>
                      <a:pt x="2355" y="1570"/>
                    </a:lnTo>
                    <a:lnTo>
                      <a:pt x="2016" y="2076"/>
                    </a:lnTo>
                    <a:lnTo>
                      <a:pt x="2006" y="2290"/>
                    </a:lnTo>
                    <a:lnTo>
                      <a:pt x="2021" y="2314"/>
                    </a:lnTo>
                    <a:lnTo>
                      <a:pt x="2026" y="2334"/>
                    </a:lnTo>
                    <a:lnTo>
                      <a:pt x="1991" y="2340"/>
                    </a:lnTo>
                    <a:lnTo>
                      <a:pt x="1986" y="2370"/>
                    </a:lnTo>
                    <a:lnTo>
                      <a:pt x="1936" y="2376"/>
                    </a:lnTo>
                    <a:lnTo>
                      <a:pt x="1929" y="2385"/>
                    </a:lnTo>
                    <a:lnTo>
                      <a:pt x="1877" y="2397"/>
                    </a:lnTo>
                    <a:lnTo>
                      <a:pt x="1880" y="2445"/>
                    </a:lnTo>
                    <a:lnTo>
                      <a:pt x="1850" y="2469"/>
                    </a:lnTo>
                    <a:lnTo>
                      <a:pt x="1830" y="2469"/>
                    </a:lnTo>
                    <a:lnTo>
                      <a:pt x="1725" y="2471"/>
                    </a:lnTo>
                    <a:lnTo>
                      <a:pt x="1641" y="2546"/>
                    </a:lnTo>
                    <a:lnTo>
                      <a:pt x="1511" y="2493"/>
                    </a:lnTo>
                    <a:lnTo>
                      <a:pt x="1433" y="2533"/>
                    </a:lnTo>
                    <a:lnTo>
                      <a:pt x="1338" y="2618"/>
                    </a:lnTo>
                    <a:lnTo>
                      <a:pt x="1303" y="2574"/>
                    </a:lnTo>
                    <a:lnTo>
                      <a:pt x="1268" y="2581"/>
                    </a:lnTo>
                    <a:lnTo>
                      <a:pt x="1197" y="2516"/>
                    </a:lnTo>
                    <a:lnTo>
                      <a:pt x="1048" y="2516"/>
                    </a:lnTo>
                    <a:lnTo>
                      <a:pt x="955" y="2606"/>
                    </a:lnTo>
                    <a:lnTo>
                      <a:pt x="836" y="2564"/>
                    </a:lnTo>
                    <a:lnTo>
                      <a:pt x="759" y="2425"/>
                    </a:lnTo>
                    <a:lnTo>
                      <a:pt x="703" y="2397"/>
                    </a:lnTo>
                    <a:lnTo>
                      <a:pt x="563" y="2419"/>
                    </a:lnTo>
                    <a:lnTo>
                      <a:pt x="469" y="2378"/>
                    </a:lnTo>
                    <a:lnTo>
                      <a:pt x="460" y="2358"/>
                    </a:lnTo>
                    <a:lnTo>
                      <a:pt x="425" y="2231"/>
                    </a:lnTo>
                    <a:lnTo>
                      <a:pt x="325" y="2212"/>
                    </a:lnTo>
                    <a:lnTo>
                      <a:pt x="331" y="2183"/>
                    </a:lnTo>
                    <a:lnTo>
                      <a:pt x="372" y="2076"/>
                    </a:lnTo>
                    <a:lnTo>
                      <a:pt x="354" y="2016"/>
                    </a:lnTo>
                    <a:lnTo>
                      <a:pt x="440" y="1886"/>
                    </a:lnTo>
                    <a:lnTo>
                      <a:pt x="425" y="1820"/>
                    </a:lnTo>
                    <a:lnTo>
                      <a:pt x="396" y="1781"/>
                    </a:lnTo>
                    <a:lnTo>
                      <a:pt x="331" y="1784"/>
                    </a:lnTo>
                    <a:lnTo>
                      <a:pt x="313" y="1810"/>
                    </a:lnTo>
                    <a:lnTo>
                      <a:pt x="267" y="1741"/>
                    </a:lnTo>
                    <a:lnTo>
                      <a:pt x="235" y="1717"/>
                    </a:lnTo>
                    <a:lnTo>
                      <a:pt x="214" y="1747"/>
                    </a:lnTo>
                    <a:lnTo>
                      <a:pt x="174" y="1734"/>
                    </a:lnTo>
                    <a:lnTo>
                      <a:pt x="0" y="1691"/>
                    </a:lnTo>
                    <a:lnTo>
                      <a:pt x="565" y="1421"/>
                    </a:lnTo>
                    <a:lnTo>
                      <a:pt x="676" y="1213"/>
                    </a:lnTo>
                    <a:lnTo>
                      <a:pt x="709" y="1211"/>
                    </a:lnTo>
                    <a:lnTo>
                      <a:pt x="713" y="1126"/>
                    </a:lnTo>
                    <a:lnTo>
                      <a:pt x="682" y="1093"/>
                    </a:lnTo>
                    <a:lnTo>
                      <a:pt x="664" y="956"/>
                    </a:lnTo>
                    <a:lnTo>
                      <a:pt x="662" y="873"/>
                    </a:lnTo>
                    <a:lnTo>
                      <a:pt x="701" y="835"/>
                    </a:lnTo>
                    <a:lnTo>
                      <a:pt x="765" y="833"/>
                    </a:lnTo>
                    <a:lnTo>
                      <a:pt x="862" y="756"/>
                    </a:lnTo>
                    <a:lnTo>
                      <a:pt x="922" y="756"/>
                    </a:lnTo>
                    <a:lnTo>
                      <a:pt x="953" y="695"/>
                    </a:lnTo>
                    <a:lnTo>
                      <a:pt x="745" y="484"/>
                    </a:lnTo>
                    <a:lnTo>
                      <a:pt x="739" y="394"/>
                    </a:lnTo>
                    <a:lnTo>
                      <a:pt x="808" y="345"/>
                    </a:lnTo>
                    <a:lnTo>
                      <a:pt x="777" y="238"/>
                    </a:lnTo>
                    <a:lnTo>
                      <a:pt x="820" y="24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00" name="Freeform 140"/>
              <p:cNvSpPr>
                <a:spLocks noChangeAspect="1"/>
              </p:cNvSpPr>
              <p:nvPr/>
            </p:nvSpPr>
            <p:spPr bwMode="auto">
              <a:xfrm>
                <a:off x="6698" y="736"/>
                <a:ext cx="393" cy="436"/>
              </a:xfrm>
              <a:custGeom>
                <a:avLst/>
                <a:gdLst>
                  <a:gd name="T0" fmla="*/ 864 w 2355"/>
                  <a:gd name="T1" fmla="*/ 297 h 2618"/>
                  <a:gd name="T2" fmla="*/ 1096 w 2355"/>
                  <a:gd name="T3" fmla="*/ 92 h 2618"/>
                  <a:gd name="T4" fmla="*/ 1239 w 2355"/>
                  <a:gd name="T5" fmla="*/ 87 h 2618"/>
                  <a:gd name="T6" fmla="*/ 1312 w 2355"/>
                  <a:gd name="T7" fmla="*/ 4 h 2618"/>
                  <a:gd name="T8" fmla="*/ 1582 w 2355"/>
                  <a:gd name="T9" fmla="*/ 0 h 2618"/>
                  <a:gd name="T10" fmla="*/ 1570 w 2355"/>
                  <a:gd name="T11" fmla="*/ 92 h 2618"/>
                  <a:gd name="T12" fmla="*/ 1604 w 2355"/>
                  <a:gd name="T13" fmla="*/ 214 h 2618"/>
                  <a:gd name="T14" fmla="*/ 1701 w 2355"/>
                  <a:gd name="T15" fmla="*/ 271 h 2618"/>
                  <a:gd name="T16" fmla="*/ 1804 w 2355"/>
                  <a:gd name="T17" fmla="*/ 319 h 2618"/>
                  <a:gd name="T18" fmla="*/ 1875 w 2355"/>
                  <a:gd name="T19" fmla="*/ 474 h 2618"/>
                  <a:gd name="T20" fmla="*/ 1886 w 2355"/>
                  <a:gd name="T21" fmla="*/ 575 h 2618"/>
                  <a:gd name="T22" fmla="*/ 2048 w 2355"/>
                  <a:gd name="T23" fmla="*/ 843 h 2618"/>
                  <a:gd name="T24" fmla="*/ 2082 w 2355"/>
                  <a:gd name="T25" fmla="*/ 999 h 2618"/>
                  <a:gd name="T26" fmla="*/ 2059 w 2355"/>
                  <a:gd name="T27" fmla="*/ 1070 h 2618"/>
                  <a:gd name="T28" fmla="*/ 2070 w 2355"/>
                  <a:gd name="T29" fmla="*/ 1205 h 2618"/>
                  <a:gd name="T30" fmla="*/ 1994 w 2355"/>
                  <a:gd name="T31" fmla="*/ 1275 h 2618"/>
                  <a:gd name="T32" fmla="*/ 2127 w 2355"/>
                  <a:gd name="T33" fmla="*/ 1488 h 2618"/>
                  <a:gd name="T34" fmla="*/ 2213 w 2355"/>
                  <a:gd name="T35" fmla="*/ 1483 h 2618"/>
                  <a:gd name="T36" fmla="*/ 2276 w 2355"/>
                  <a:gd name="T37" fmla="*/ 1535 h 2618"/>
                  <a:gd name="T38" fmla="*/ 2355 w 2355"/>
                  <a:gd name="T39" fmla="*/ 1570 h 2618"/>
                  <a:gd name="T40" fmla="*/ 2006 w 2355"/>
                  <a:gd name="T41" fmla="*/ 2290 h 2618"/>
                  <a:gd name="T42" fmla="*/ 2026 w 2355"/>
                  <a:gd name="T43" fmla="*/ 2334 h 2618"/>
                  <a:gd name="T44" fmla="*/ 1986 w 2355"/>
                  <a:gd name="T45" fmla="*/ 2370 h 2618"/>
                  <a:gd name="T46" fmla="*/ 1929 w 2355"/>
                  <a:gd name="T47" fmla="*/ 2385 h 2618"/>
                  <a:gd name="T48" fmla="*/ 1880 w 2355"/>
                  <a:gd name="T49" fmla="*/ 2445 h 2618"/>
                  <a:gd name="T50" fmla="*/ 1830 w 2355"/>
                  <a:gd name="T51" fmla="*/ 2469 h 2618"/>
                  <a:gd name="T52" fmla="*/ 1641 w 2355"/>
                  <a:gd name="T53" fmla="*/ 2546 h 2618"/>
                  <a:gd name="T54" fmla="*/ 1433 w 2355"/>
                  <a:gd name="T55" fmla="*/ 2533 h 2618"/>
                  <a:gd name="T56" fmla="*/ 1303 w 2355"/>
                  <a:gd name="T57" fmla="*/ 2574 h 2618"/>
                  <a:gd name="T58" fmla="*/ 1197 w 2355"/>
                  <a:gd name="T59" fmla="*/ 2516 h 2618"/>
                  <a:gd name="T60" fmla="*/ 955 w 2355"/>
                  <a:gd name="T61" fmla="*/ 2606 h 2618"/>
                  <a:gd name="T62" fmla="*/ 759 w 2355"/>
                  <a:gd name="T63" fmla="*/ 2425 h 2618"/>
                  <a:gd name="T64" fmla="*/ 563 w 2355"/>
                  <a:gd name="T65" fmla="*/ 2419 h 2618"/>
                  <a:gd name="T66" fmla="*/ 460 w 2355"/>
                  <a:gd name="T67" fmla="*/ 2358 h 2618"/>
                  <a:gd name="T68" fmla="*/ 325 w 2355"/>
                  <a:gd name="T69" fmla="*/ 2212 h 2618"/>
                  <a:gd name="T70" fmla="*/ 372 w 2355"/>
                  <a:gd name="T71" fmla="*/ 2076 h 2618"/>
                  <a:gd name="T72" fmla="*/ 440 w 2355"/>
                  <a:gd name="T73" fmla="*/ 1886 h 2618"/>
                  <a:gd name="T74" fmla="*/ 396 w 2355"/>
                  <a:gd name="T75" fmla="*/ 1781 h 2618"/>
                  <a:gd name="T76" fmla="*/ 313 w 2355"/>
                  <a:gd name="T77" fmla="*/ 1810 h 2618"/>
                  <a:gd name="T78" fmla="*/ 235 w 2355"/>
                  <a:gd name="T79" fmla="*/ 1717 h 2618"/>
                  <a:gd name="T80" fmla="*/ 174 w 2355"/>
                  <a:gd name="T81" fmla="*/ 1734 h 2618"/>
                  <a:gd name="T82" fmla="*/ 565 w 2355"/>
                  <a:gd name="T83" fmla="*/ 1421 h 2618"/>
                  <a:gd name="T84" fmla="*/ 709 w 2355"/>
                  <a:gd name="T85" fmla="*/ 1211 h 2618"/>
                  <a:gd name="T86" fmla="*/ 682 w 2355"/>
                  <a:gd name="T87" fmla="*/ 1093 h 2618"/>
                  <a:gd name="T88" fmla="*/ 662 w 2355"/>
                  <a:gd name="T89" fmla="*/ 873 h 2618"/>
                  <a:gd name="T90" fmla="*/ 765 w 2355"/>
                  <a:gd name="T91" fmla="*/ 833 h 2618"/>
                  <a:gd name="T92" fmla="*/ 922 w 2355"/>
                  <a:gd name="T93" fmla="*/ 756 h 2618"/>
                  <a:gd name="T94" fmla="*/ 745 w 2355"/>
                  <a:gd name="T95" fmla="*/ 484 h 2618"/>
                  <a:gd name="T96" fmla="*/ 808 w 2355"/>
                  <a:gd name="T97" fmla="*/ 345 h 2618"/>
                  <a:gd name="T98" fmla="*/ 820 w 2355"/>
                  <a:gd name="T99" fmla="*/ 240 h 2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355" h="2618">
                    <a:moveTo>
                      <a:pt x="820" y="240"/>
                    </a:moveTo>
                    <a:lnTo>
                      <a:pt x="864" y="297"/>
                    </a:lnTo>
                    <a:lnTo>
                      <a:pt x="1001" y="308"/>
                    </a:lnTo>
                    <a:lnTo>
                      <a:pt x="1096" y="92"/>
                    </a:lnTo>
                    <a:lnTo>
                      <a:pt x="1118" y="115"/>
                    </a:lnTo>
                    <a:lnTo>
                      <a:pt x="1239" y="87"/>
                    </a:lnTo>
                    <a:lnTo>
                      <a:pt x="1353" y="165"/>
                    </a:lnTo>
                    <a:lnTo>
                      <a:pt x="1312" y="4"/>
                    </a:lnTo>
                    <a:lnTo>
                      <a:pt x="1549" y="33"/>
                    </a:lnTo>
                    <a:lnTo>
                      <a:pt x="1582" y="0"/>
                    </a:lnTo>
                    <a:lnTo>
                      <a:pt x="1596" y="45"/>
                    </a:lnTo>
                    <a:lnTo>
                      <a:pt x="1570" y="92"/>
                    </a:lnTo>
                    <a:lnTo>
                      <a:pt x="1596" y="154"/>
                    </a:lnTo>
                    <a:lnTo>
                      <a:pt x="1604" y="214"/>
                    </a:lnTo>
                    <a:lnTo>
                      <a:pt x="1579" y="241"/>
                    </a:lnTo>
                    <a:lnTo>
                      <a:pt x="1701" y="271"/>
                    </a:lnTo>
                    <a:lnTo>
                      <a:pt x="1733" y="323"/>
                    </a:lnTo>
                    <a:lnTo>
                      <a:pt x="1804" y="319"/>
                    </a:lnTo>
                    <a:lnTo>
                      <a:pt x="1868" y="410"/>
                    </a:lnTo>
                    <a:lnTo>
                      <a:pt x="1875" y="474"/>
                    </a:lnTo>
                    <a:lnTo>
                      <a:pt x="1942" y="511"/>
                    </a:lnTo>
                    <a:lnTo>
                      <a:pt x="1886" y="575"/>
                    </a:lnTo>
                    <a:lnTo>
                      <a:pt x="2021" y="769"/>
                    </a:lnTo>
                    <a:lnTo>
                      <a:pt x="2048" y="843"/>
                    </a:lnTo>
                    <a:lnTo>
                      <a:pt x="2083" y="885"/>
                    </a:lnTo>
                    <a:lnTo>
                      <a:pt x="2082" y="999"/>
                    </a:lnTo>
                    <a:lnTo>
                      <a:pt x="2040" y="1026"/>
                    </a:lnTo>
                    <a:lnTo>
                      <a:pt x="2059" y="1070"/>
                    </a:lnTo>
                    <a:lnTo>
                      <a:pt x="2094" y="1101"/>
                    </a:lnTo>
                    <a:lnTo>
                      <a:pt x="2070" y="1205"/>
                    </a:lnTo>
                    <a:lnTo>
                      <a:pt x="2012" y="1245"/>
                    </a:lnTo>
                    <a:lnTo>
                      <a:pt x="1994" y="1275"/>
                    </a:lnTo>
                    <a:lnTo>
                      <a:pt x="1965" y="1307"/>
                    </a:lnTo>
                    <a:lnTo>
                      <a:pt x="2127" y="1488"/>
                    </a:lnTo>
                    <a:lnTo>
                      <a:pt x="2175" y="1476"/>
                    </a:lnTo>
                    <a:lnTo>
                      <a:pt x="2213" y="1483"/>
                    </a:lnTo>
                    <a:lnTo>
                      <a:pt x="2262" y="1518"/>
                    </a:lnTo>
                    <a:lnTo>
                      <a:pt x="2276" y="1535"/>
                    </a:lnTo>
                    <a:lnTo>
                      <a:pt x="2329" y="1535"/>
                    </a:lnTo>
                    <a:lnTo>
                      <a:pt x="2355" y="1570"/>
                    </a:lnTo>
                    <a:lnTo>
                      <a:pt x="2016" y="2076"/>
                    </a:lnTo>
                    <a:lnTo>
                      <a:pt x="2006" y="2290"/>
                    </a:lnTo>
                    <a:lnTo>
                      <a:pt x="2021" y="2314"/>
                    </a:lnTo>
                    <a:lnTo>
                      <a:pt x="2026" y="2334"/>
                    </a:lnTo>
                    <a:lnTo>
                      <a:pt x="1991" y="2340"/>
                    </a:lnTo>
                    <a:lnTo>
                      <a:pt x="1986" y="2370"/>
                    </a:lnTo>
                    <a:lnTo>
                      <a:pt x="1936" y="2376"/>
                    </a:lnTo>
                    <a:lnTo>
                      <a:pt x="1929" y="2385"/>
                    </a:lnTo>
                    <a:lnTo>
                      <a:pt x="1877" y="2397"/>
                    </a:lnTo>
                    <a:lnTo>
                      <a:pt x="1880" y="2445"/>
                    </a:lnTo>
                    <a:lnTo>
                      <a:pt x="1850" y="2469"/>
                    </a:lnTo>
                    <a:lnTo>
                      <a:pt x="1830" y="2469"/>
                    </a:lnTo>
                    <a:lnTo>
                      <a:pt x="1725" y="2471"/>
                    </a:lnTo>
                    <a:lnTo>
                      <a:pt x="1641" y="2546"/>
                    </a:lnTo>
                    <a:lnTo>
                      <a:pt x="1511" y="2493"/>
                    </a:lnTo>
                    <a:lnTo>
                      <a:pt x="1433" y="2533"/>
                    </a:lnTo>
                    <a:lnTo>
                      <a:pt x="1338" y="2618"/>
                    </a:lnTo>
                    <a:lnTo>
                      <a:pt x="1303" y="2574"/>
                    </a:lnTo>
                    <a:lnTo>
                      <a:pt x="1268" y="2581"/>
                    </a:lnTo>
                    <a:lnTo>
                      <a:pt x="1197" y="2516"/>
                    </a:lnTo>
                    <a:lnTo>
                      <a:pt x="1048" y="2516"/>
                    </a:lnTo>
                    <a:lnTo>
                      <a:pt x="955" y="2606"/>
                    </a:lnTo>
                    <a:lnTo>
                      <a:pt x="836" y="2564"/>
                    </a:lnTo>
                    <a:lnTo>
                      <a:pt x="759" y="2425"/>
                    </a:lnTo>
                    <a:lnTo>
                      <a:pt x="703" y="2397"/>
                    </a:lnTo>
                    <a:lnTo>
                      <a:pt x="563" y="2419"/>
                    </a:lnTo>
                    <a:lnTo>
                      <a:pt x="469" y="2378"/>
                    </a:lnTo>
                    <a:lnTo>
                      <a:pt x="460" y="2358"/>
                    </a:lnTo>
                    <a:lnTo>
                      <a:pt x="425" y="2231"/>
                    </a:lnTo>
                    <a:lnTo>
                      <a:pt x="325" y="2212"/>
                    </a:lnTo>
                    <a:lnTo>
                      <a:pt x="331" y="2183"/>
                    </a:lnTo>
                    <a:lnTo>
                      <a:pt x="372" y="2076"/>
                    </a:lnTo>
                    <a:lnTo>
                      <a:pt x="354" y="2016"/>
                    </a:lnTo>
                    <a:lnTo>
                      <a:pt x="440" y="1886"/>
                    </a:lnTo>
                    <a:lnTo>
                      <a:pt x="425" y="1820"/>
                    </a:lnTo>
                    <a:lnTo>
                      <a:pt x="396" y="1781"/>
                    </a:lnTo>
                    <a:lnTo>
                      <a:pt x="331" y="1784"/>
                    </a:lnTo>
                    <a:lnTo>
                      <a:pt x="313" y="1810"/>
                    </a:lnTo>
                    <a:lnTo>
                      <a:pt x="267" y="1741"/>
                    </a:lnTo>
                    <a:lnTo>
                      <a:pt x="235" y="1717"/>
                    </a:lnTo>
                    <a:lnTo>
                      <a:pt x="214" y="1747"/>
                    </a:lnTo>
                    <a:lnTo>
                      <a:pt x="174" y="1734"/>
                    </a:lnTo>
                    <a:lnTo>
                      <a:pt x="0" y="1691"/>
                    </a:lnTo>
                    <a:lnTo>
                      <a:pt x="565" y="1421"/>
                    </a:lnTo>
                    <a:lnTo>
                      <a:pt x="676" y="1213"/>
                    </a:lnTo>
                    <a:lnTo>
                      <a:pt x="709" y="1211"/>
                    </a:lnTo>
                    <a:lnTo>
                      <a:pt x="713" y="1126"/>
                    </a:lnTo>
                    <a:lnTo>
                      <a:pt x="682" y="1093"/>
                    </a:lnTo>
                    <a:lnTo>
                      <a:pt x="664" y="956"/>
                    </a:lnTo>
                    <a:lnTo>
                      <a:pt x="662" y="873"/>
                    </a:lnTo>
                    <a:lnTo>
                      <a:pt x="701" y="835"/>
                    </a:lnTo>
                    <a:lnTo>
                      <a:pt x="765" y="833"/>
                    </a:lnTo>
                    <a:lnTo>
                      <a:pt x="862" y="756"/>
                    </a:lnTo>
                    <a:lnTo>
                      <a:pt x="922" y="756"/>
                    </a:lnTo>
                    <a:lnTo>
                      <a:pt x="953" y="695"/>
                    </a:lnTo>
                    <a:lnTo>
                      <a:pt x="745" y="484"/>
                    </a:lnTo>
                    <a:lnTo>
                      <a:pt x="739" y="394"/>
                    </a:lnTo>
                    <a:lnTo>
                      <a:pt x="808" y="345"/>
                    </a:lnTo>
                    <a:lnTo>
                      <a:pt x="777" y="238"/>
                    </a:lnTo>
                    <a:lnTo>
                      <a:pt x="820" y="24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01" name="Freeform 141"/>
              <p:cNvSpPr>
                <a:spLocks noChangeAspect="1"/>
              </p:cNvSpPr>
              <p:nvPr/>
            </p:nvSpPr>
            <p:spPr bwMode="auto">
              <a:xfrm>
                <a:off x="6961" y="727"/>
                <a:ext cx="290" cy="226"/>
              </a:xfrm>
              <a:custGeom>
                <a:avLst/>
                <a:gdLst>
                  <a:gd name="T0" fmla="*/ 37 w 1741"/>
                  <a:gd name="T1" fmla="*/ 0 h 1358"/>
                  <a:gd name="T2" fmla="*/ 6 w 1741"/>
                  <a:gd name="T3" fmla="*/ 48 h 1358"/>
                  <a:gd name="T4" fmla="*/ 23 w 1741"/>
                  <a:gd name="T5" fmla="*/ 94 h 1358"/>
                  <a:gd name="T6" fmla="*/ 0 w 1741"/>
                  <a:gd name="T7" fmla="*/ 143 h 1358"/>
                  <a:gd name="T8" fmla="*/ 25 w 1741"/>
                  <a:gd name="T9" fmla="*/ 199 h 1358"/>
                  <a:gd name="T10" fmla="*/ 33 w 1741"/>
                  <a:gd name="T11" fmla="*/ 265 h 1358"/>
                  <a:gd name="T12" fmla="*/ 6 w 1741"/>
                  <a:gd name="T13" fmla="*/ 292 h 1358"/>
                  <a:gd name="T14" fmla="*/ 130 w 1741"/>
                  <a:gd name="T15" fmla="*/ 323 h 1358"/>
                  <a:gd name="T16" fmla="*/ 161 w 1741"/>
                  <a:gd name="T17" fmla="*/ 374 h 1358"/>
                  <a:gd name="T18" fmla="*/ 230 w 1741"/>
                  <a:gd name="T19" fmla="*/ 369 h 1358"/>
                  <a:gd name="T20" fmla="*/ 298 w 1741"/>
                  <a:gd name="T21" fmla="*/ 460 h 1358"/>
                  <a:gd name="T22" fmla="*/ 304 w 1741"/>
                  <a:gd name="T23" fmla="*/ 524 h 1358"/>
                  <a:gd name="T24" fmla="*/ 373 w 1741"/>
                  <a:gd name="T25" fmla="*/ 562 h 1358"/>
                  <a:gd name="T26" fmla="*/ 315 w 1741"/>
                  <a:gd name="T27" fmla="*/ 625 h 1358"/>
                  <a:gd name="T28" fmla="*/ 449 w 1741"/>
                  <a:gd name="T29" fmla="*/ 817 h 1358"/>
                  <a:gd name="T30" fmla="*/ 477 w 1741"/>
                  <a:gd name="T31" fmla="*/ 889 h 1358"/>
                  <a:gd name="T32" fmla="*/ 513 w 1741"/>
                  <a:gd name="T33" fmla="*/ 933 h 1358"/>
                  <a:gd name="T34" fmla="*/ 510 w 1741"/>
                  <a:gd name="T35" fmla="*/ 1053 h 1358"/>
                  <a:gd name="T36" fmla="*/ 468 w 1741"/>
                  <a:gd name="T37" fmla="*/ 1077 h 1358"/>
                  <a:gd name="T38" fmla="*/ 485 w 1741"/>
                  <a:gd name="T39" fmla="*/ 1119 h 1358"/>
                  <a:gd name="T40" fmla="*/ 522 w 1741"/>
                  <a:gd name="T41" fmla="*/ 1151 h 1358"/>
                  <a:gd name="T42" fmla="*/ 502 w 1741"/>
                  <a:gd name="T43" fmla="*/ 1256 h 1358"/>
                  <a:gd name="T44" fmla="*/ 444 w 1741"/>
                  <a:gd name="T45" fmla="*/ 1289 h 1358"/>
                  <a:gd name="T46" fmla="*/ 425 w 1741"/>
                  <a:gd name="T47" fmla="*/ 1322 h 1358"/>
                  <a:gd name="T48" fmla="*/ 912 w 1741"/>
                  <a:gd name="T49" fmla="*/ 1358 h 1358"/>
                  <a:gd name="T50" fmla="*/ 1015 w 1741"/>
                  <a:gd name="T51" fmla="*/ 1212 h 1358"/>
                  <a:gd name="T52" fmla="*/ 1023 w 1741"/>
                  <a:gd name="T53" fmla="*/ 1186 h 1358"/>
                  <a:gd name="T54" fmla="*/ 987 w 1741"/>
                  <a:gd name="T55" fmla="*/ 1173 h 1358"/>
                  <a:gd name="T56" fmla="*/ 987 w 1741"/>
                  <a:gd name="T57" fmla="*/ 1143 h 1358"/>
                  <a:gd name="T58" fmla="*/ 1006 w 1741"/>
                  <a:gd name="T59" fmla="*/ 1076 h 1358"/>
                  <a:gd name="T60" fmla="*/ 1052 w 1741"/>
                  <a:gd name="T61" fmla="*/ 1022 h 1358"/>
                  <a:gd name="T62" fmla="*/ 1113 w 1741"/>
                  <a:gd name="T63" fmla="*/ 981 h 1358"/>
                  <a:gd name="T64" fmla="*/ 1197 w 1741"/>
                  <a:gd name="T65" fmla="*/ 970 h 1358"/>
                  <a:gd name="T66" fmla="*/ 1315 w 1741"/>
                  <a:gd name="T67" fmla="*/ 881 h 1358"/>
                  <a:gd name="T68" fmla="*/ 1344 w 1741"/>
                  <a:gd name="T69" fmla="*/ 881 h 1358"/>
                  <a:gd name="T70" fmla="*/ 1372 w 1741"/>
                  <a:gd name="T71" fmla="*/ 900 h 1358"/>
                  <a:gd name="T72" fmla="*/ 1386 w 1741"/>
                  <a:gd name="T73" fmla="*/ 969 h 1358"/>
                  <a:gd name="T74" fmla="*/ 1433 w 1741"/>
                  <a:gd name="T75" fmla="*/ 1044 h 1358"/>
                  <a:gd name="T76" fmla="*/ 1504 w 1741"/>
                  <a:gd name="T77" fmla="*/ 1086 h 1358"/>
                  <a:gd name="T78" fmla="*/ 1516 w 1741"/>
                  <a:gd name="T79" fmla="*/ 1018 h 1358"/>
                  <a:gd name="T80" fmla="*/ 1458 w 1741"/>
                  <a:gd name="T81" fmla="*/ 893 h 1358"/>
                  <a:gd name="T82" fmla="*/ 1523 w 1741"/>
                  <a:gd name="T83" fmla="*/ 759 h 1358"/>
                  <a:gd name="T84" fmla="*/ 1491 w 1741"/>
                  <a:gd name="T85" fmla="*/ 692 h 1358"/>
                  <a:gd name="T86" fmla="*/ 1493 w 1741"/>
                  <a:gd name="T87" fmla="*/ 616 h 1358"/>
                  <a:gd name="T88" fmla="*/ 1454 w 1741"/>
                  <a:gd name="T89" fmla="*/ 560 h 1358"/>
                  <a:gd name="T90" fmla="*/ 1518 w 1741"/>
                  <a:gd name="T91" fmla="*/ 454 h 1358"/>
                  <a:gd name="T92" fmla="*/ 1531 w 1741"/>
                  <a:gd name="T93" fmla="*/ 309 h 1358"/>
                  <a:gd name="T94" fmla="*/ 1741 w 1741"/>
                  <a:gd name="T95" fmla="*/ 158 h 1358"/>
                  <a:gd name="T96" fmla="*/ 1707 w 1741"/>
                  <a:gd name="T97" fmla="*/ 102 h 1358"/>
                  <a:gd name="T98" fmla="*/ 1664 w 1741"/>
                  <a:gd name="T99" fmla="*/ 133 h 1358"/>
                  <a:gd name="T100" fmla="*/ 1653 w 1741"/>
                  <a:gd name="T101" fmla="*/ 119 h 1358"/>
                  <a:gd name="T102" fmla="*/ 1516 w 1741"/>
                  <a:gd name="T103" fmla="*/ 214 h 1358"/>
                  <a:gd name="T104" fmla="*/ 1483 w 1741"/>
                  <a:gd name="T105" fmla="*/ 207 h 1358"/>
                  <a:gd name="T106" fmla="*/ 1438 w 1741"/>
                  <a:gd name="T107" fmla="*/ 181 h 1358"/>
                  <a:gd name="T108" fmla="*/ 1430 w 1741"/>
                  <a:gd name="T109" fmla="*/ 116 h 1358"/>
                  <a:gd name="T110" fmla="*/ 890 w 1741"/>
                  <a:gd name="T111" fmla="*/ 121 h 1358"/>
                  <a:gd name="T112" fmla="*/ 673 w 1741"/>
                  <a:gd name="T113" fmla="*/ 191 h 1358"/>
                  <a:gd name="T114" fmla="*/ 637 w 1741"/>
                  <a:gd name="T115" fmla="*/ 210 h 1358"/>
                  <a:gd name="T116" fmla="*/ 37 w 1741"/>
                  <a:gd name="T117" fmla="*/ 0 h 13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741" h="1358">
                    <a:moveTo>
                      <a:pt x="37" y="0"/>
                    </a:moveTo>
                    <a:lnTo>
                      <a:pt x="6" y="48"/>
                    </a:lnTo>
                    <a:lnTo>
                      <a:pt x="23" y="94"/>
                    </a:lnTo>
                    <a:lnTo>
                      <a:pt x="0" y="143"/>
                    </a:lnTo>
                    <a:lnTo>
                      <a:pt x="25" y="199"/>
                    </a:lnTo>
                    <a:lnTo>
                      <a:pt x="33" y="265"/>
                    </a:lnTo>
                    <a:lnTo>
                      <a:pt x="6" y="292"/>
                    </a:lnTo>
                    <a:lnTo>
                      <a:pt x="130" y="323"/>
                    </a:lnTo>
                    <a:lnTo>
                      <a:pt x="161" y="374"/>
                    </a:lnTo>
                    <a:lnTo>
                      <a:pt x="230" y="369"/>
                    </a:lnTo>
                    <a:lnTo>
                      <a:pt x="298" y="460"/>
                    </a:lnTo>
                    <a:lnTo>
                      <a:pt x="304" y="524"/>
                    </a:lnTo>
                    <a:lnTo>
                      <a:pt x="373" y="562"/>
                    </a:lnTo>
                    <a:lnTo>
                      <a:pt x="315" y="625"/>
                    </a:lnTo>
                    <a:lnTo>
                      <a:pt x="449" y="817"/>
                    </a:lnTo>
                    <a:lnTo>
                      <a:pt x="477" y="889"/>
                    </a:lnTo>
                    <a:lnTo>
                      <a:pt x="513" y="933"/>
                    </a:lnTo>
                    <a:lnTo>
                      <a:pt x="510" y="1053"/>
                    </a:lnTo>
                    <a:lnTo>
                      <a:pt x="468" y="1077"/>
                    </a:lnTo>
                    <a:lnTo>
                      <a:pt x="485" y="1119"/>
                    </a:lnTo>
                    <a:lnTo>
                      <a:pt x="522" y="1151"/>
                    </a:lnTo>
                    <a:lnTo>
                      <a:pt x="502" y="1256"/>
                    </a:lnTo>
                    <a:lnTo>
                      <a:pt x="444" y="1289"/>
                    </a:lnTo>
                    <a:lnTo>
                      <a:pt x="425" y="1322"/>
                    </a:lnTo>
                    <a:lnTo>
                      <a:pt x="912" y="1358"/>
                    </a:lnTo>
                    <a:lnTo>
                      <a:pt x="1015" y="1212"/>
                    </a:lnTo>
                    <a:lnTo>
                      <a:pt x="1023" y="1186"/>
                    </a:lnTo>
                    <a:lnTo>
                      <a:pt x="987" y="1173"/>
                    </a:lnTo>
                    <a:lnTo>
                      <a:pt x="987" y="1143"/>
                    </a:lnTo>
                    <a:lnTo>
                      <a:pt x="1006" y="1076"/>
                    </a:lnTo>
                    <a:lnTo>
                      <a:pt x="1052" y="1022"/>
                    </a:lnTo>
                    <a:lnTo>
                      <a:pt x="1113" y="981"/>
                    </a:lnTo>
                    <a:lnTo>
                      <a:pt x="1197" y="970"/>
                    </a:lnTo>
                    <a:lnTo>
                      <a:pt x="1315" y="881"/>
                    </a:lnTo>
                    <a:lnTo>
                      <a:pt x="1344" y="881"/>
                    </a:lnTo>
                    <a:lnTo>
                      <a:pt x="1372" y="900"/>
                    </a:lnTo>
                    <a:lnTo>
                      <a:pt x="1386" y="969"/>
                    </a:lnTo>
                    <a:lnTo>
                      <a:pt x="1433" y="1044"/>
                    </a:lnTo>
                    <a:lnTo>
                      <a:pt x="1504" y="1086"/>
                    </a:lnTo>
                    <a:lnTo>
                      <a:pt x="1516" y="1018"/>
                    </a:lnTo>
                    <a:lnTo>
                      <a:pt x="1458" y="893"/>
                    </a:lnTo>
                    <a:lnTo>
                      <a:pt x="1523" y="759"/>
                    </a:lnTo>
                    <a:lnTo>
                      <a:pt x="1491" y="692"/>
                    </a:lnTo>
                    <a:lnTo>
                      <a:pt x="1493" y="616"/>
                    </a:lnTo>
                    <a:lnTo>
                      <a:pt x="1454" y="560"/>
                    </a:lnTo>
                    <a:lnTo>
                      <a:pt x="1518" y="454"/>
                    </a:lnTo>
                    <a:lnTo>
                      <a:pt x="1531" y="309"/>
                    </a:lnTo>
                    <a:lnTo>
                      <a:pt x="1741" y="158"/>
                    </a:lnTo>
                    <a:lnTo>
                      <a:pt x="1707" y="102"/>
                    </a:lnTo>
                    <a:lnTo>
                      <a:pt x="1664" y="133"/>
                    </a:lnTo>
                    <a:lnTo>
                      <a:pt x="1653" y="119"/>
                    </a:lnTo>
                    <a:lnTo>
                      <a:pt x="1516" y="214"/>
                    </a:lnTo>
                    <a:lnTo>
                      <a:pt x="1483" y="207"/>
                    </a:lnTo>
                    <a:lnTo>
                      <a:pt x="1438" y="181"/>
                    </a:lnTo>
                    <a:lnTo>
                      <a:pt x="1430" y="116"/>
                    </a:lnTo>
                    <a:lnTo>
                      <a:pt x="890" y="121"/>
                    </a:lnTo>
                    <a:lnTo>
                      <a:pt x="673" y="191"/>
                    </a:lnTo>
                    <a:lnTo>
                      <a:pt x="637" y="210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02" name="Freeform 142"/>
              <p:cNvSpPr>
                <a:spLocks noChangeAspect="1"/>
              </p:cNvSpPr>
              <p:nvPr/>
            </p:nvSpPr>
            <p:spPr bwMode="auto">
              <a:xfrm>
                <a:off x="6961" y="727"/>
                <a:ext cx="290" cy="226"/>
              </a:xfrm>
              <a:custGeom>
                <a:avLst/>
                <a:gdLst>
                  <a:gd name="T0" fmla="*/ 37 w 1741"/>
                  <a:gd name="T1" fmla="*/ 0 h 1358"/>
                  <a:gd name="T2" fmla="*/ 6 w 1741"/>
                  <a:gd name="T3" fmla="*/ 48 h 1358"/>
                  <a:gd name="T4" fmla="*/ 23 w 1741"/>
                  <a:gd name="T5" fmla="*/ 94 h 1358"/>
                  <a:gd name="T6" fmla="*/ 0 w 1741"/>
                  <a:gd name="T7" fmla="*/ 143 h 1358"/>
                  <a:gd name="T8" fmla="*/ 25 w 1741"/>
                  <a:gd name="T9" fmla="*/ 199 h 1358"/>
                  <a:gd name="T10" fmla="*/ 33 w 1741"/>
                  <a:gd name="T11" fmla="*/ 265 h 1358"/>
                  <a:gd name="T12" fmla="*/ 6 w 1741"/>
                  <a:gd name="T13" fmla="*/ 292 h 1358"/>
                  <a:gd name="T14" fmla="*/ 130 w 1741"/>
                  <a:gd name="T15" fmla="*/ 323 h 1358"/>
                  <a:gd name="T16" fmla="*/ 161 w 1741"/>
                  <a:gd name="T17" fmla="*/ 374 h 1358"/>
                  <a:gd name="T18" fmla="*/ 230 w 1741"/>
                  <a:gd name="T19" fmla="*/ 369 h 1358"/>
                  <a:gd name="T20" fmla="*/ 298 w 1741"/>
                  <a:gd name="T21" fmla="*/ 460 h 1358"/>
                  <a:gd name="T22" fmla="*/ 304 w 1741"/>
                  <a:gd name="T23" fmla="*/ 524 h 1358"/>
                  <a:gd name="T24" fmla="*/ 373 w 1741"/>
                  <a:gd name="T25" fmla="*/ 562 h 1358"/>
                  <a:gd name="T26" fmla="*/ 315 w 1741"/>
                  <a:gd name="T27" fmla="*/ 625 h 1358"/>
                  <a:gd name="T28" fmla="*/ 449 w 1741"/>
                  <a:gd name="T29" fmla="*/ 817 h 1358"/>
                  <a:gd name="T30" fmla="*/ 477 w 1741"/>
                  <a:gd name="T31" fmla="*/ 889 h 1358"/>
                  <a:gd name="T32" fmla="*/ 513 w 1741"/>
                  <a:gd name="T33" fmla="*/ 933 h 1358"/>
                  <a:gd name="T34" fmla="*/ 510 w 1741"/>
                  <a:gd name="T35" fmla="*/ 1053 h 1358"/>
                  <a:gd name="T36" fmla="*/ 468 w 1741"/>
                  <a:gd name="T37" fmla="*/ 1077 h 1358"/>
                  <a:gd name="T38" fmla="*/ 485 w 1741"/>
                  <a:gd name="T39" fmla="*/ 1119 h 1358"/>
                  <a:gd name="T40" fmla="*/ 522 w 1741"/>
                  <a:gd name="T41" fmla="*/ 1151 h 1358"/>
                  <a:gd name="T42" fmla="*/ 502 w 1741"/>
                  <a:gd name="T43" fmla="*/ 1256 h 1358"/>
                  <a:gd name="T44" fmla="*/ 444 w 1741"/>
                  <a:gd name="T45" fmla="*/ 1289 h 1358"/>
                  <a:gd name="T46" fmla="*/ 425 w 1741"/>
                  <a:gd name="T47" fmla="*/ 1322 h 1358"/>
                  <a:gd name="T48" fmla="*/ 912 w 1741"/>
                  <a:gd name="T49" fmla="*/ 1358 h 1358"/>
                  <a:gd name="T50" fmla="*/ 1015 w 1741"/>
                  <a:gd name="T51" fmla="*/ 1212 h 1358"/>
                  <a:gd name="T52" fmla="*/ 1023 w 1741"/>
                  <a:gd name="T53" fmla="*/ 1186 h 1358"/>
                  <a:gd name="T54" fmla="*/ 987 w 1741"/>
                  <a:gd name="T55" fmla="*/ 1173 h 1358"/>
                  <a:gd name="T56" fmla="*/ 987 w 1741"/>
                  <a:gd name="T57" fmla="*/ 1143 h 1358"/>
                  <a:gd name="T58" fmla="*/ 1006 w 1741"/>
                  <a:gd name="T59" fmla="*/ 1076 h 1358"/>
                  <a:gd name="T60" fmla="*/ 1052 w 1741"/>
                  <a:gd name="T61" fmla="*/ 1022 h 1358"/>
                  <a:gd name="T62" fmla="*/ 1113 w 1741"/>
                  <a:gd name="T63" fmla="*/ 981 h 1358"/>
                  <a:gd name="T64" fmla="*/ 1197 w 1741"/>
                  <a:gd name="T65" fmla="*/ 970 h 1358"/>
                  <a:gd name="T66" fmla="*/ 1315 w 1741"/>
                  <a:gd name="T67" fmla="*/ 881 h 1358"/>
                  <a:gd name="T68" fmla="*/ 1344 w 1741"/>
                  <a:gd name="T69" fmla="*/ 881 h 1358"/>
                  <a:gd name="T70" fmla="*/ 1372 w 1741"/>
                  <a:gd name="T71" fmla="*/ 900 h 1358"/>
                  <a:gd name="T72" fmla="*/ 1386 w 1741"/>
                  <a:gd name="T73" fmla="*/ 969 h 1358"/>
                  <a:gd name="T74" fmla="*/ 1433 w 1741"/>
                  <a:gd name="T75" fmla="*/ 1044 h 1358"/>
                  <a:gd name="T76" fmla="*/ 1504 w 1741"/>
                  <a:gd name="T77" fmla="*/ 1086 h 1358"/>
                  <a:gd name="T78" fmla="*/ 1516 w 1741"/>
                  <a:gd name="T79" fmla="*/ 1018 h 1358"/>
                  <a:gd name="T80" fmla="*/ 1458 w 1741"/>
                  <a:gd name="T81" fmla="*/ 893 h 1358"/>
                  <a:gd name="T82" fmla="*/ 1523 w 1741"/>
                  <a:gd name="T83" fmla="*/ 759 h 1358"/>
                  <a:gd name="T84" fmla="*/ 1491 w 1741"/>
                  <a:gd name="T85" fmla="*/ 692 h 1358"/>
                  <a:gd name="T86" fmla="*/ 1493 w 1741"/>
                  <a:gd name="T87" fmla="*/ 616 h 1358"/>
                  <a:gd name="T88" fmla="*/ 1454 w 1741"/>
                  <a:gd name="T89" fmla="*/ 560 h 1358"/>
                  <a:gd name="T90" fmla="*/ 1518 w 1741"/>
                  <a:gd name="T91" fmla="*/ 454 h 1358"/>
                  <a:gd name="T92" fmla="*/ 1531 w 1741"/>
                  <a:gd name="T93" fmla="*/ 309 h 1358"/>
                  <a:gd name="T94" fmla="*/ 1741 w 1741"/>
                  <a:gd name="T95" fmla="*/ 158 h 1358"/>
                  <a:gd name="T96" fmla="*/ 1707 w 1741"/>
                  <a:gd name="T97" fmla="*/ 102 h 1358"/>
                  <a:gd name="T98" fmla="*/ 1664 w 1741"/>
                  <a:gd name="T99" fmla="*/ 133 h 1358"/>
                  <a:gd name="T100" fmla="*/ 1653 w 1741"/>
                  <a:gd name="T101" fmla="*/ 119 h 1358"/>
                  <a:gd name="T102" fmla="*/ 1516 w 1741"/>
                  <a:gd name="T103" fmla="*/ 214 h 1358"/>
                  <a:gd name="T104" fmla="*/ 1483 w 1741"/>
                  <a:gd name="T105" fmla="*/ 207 h 1358"/>
                  <a:gd name="T106" fmla="*/ 1438 w 1741"/>
                  <a:gd name="T107" fmla="*/ 181 h 1358"/>
                  <a:gd name="T108" fmla="*/ 1430 w 1741"/>
                  <a:gd name="T109" fmla="*/ 116 h 1358"/>
                  <a:gd name="T110" fmla="*/ 890 w 1741"/>
                  <a:gd name="T111" fmla="*/ 121 h 1358"/>
                  <a:gd name="T112" fmla="*/ 673 w 1741"/>
                  <a:gd name="T113" fmla="*/ 191 h 1358"/>
                  <a:gd name="T114" fmla="*/ 637 w 1741"/>
                  <a:gd name="T115" fmla="*/ 210 h 1358"/>
                  <a:gd name="T116" fmla="*/ 37 w 1741"/>
                  <a:gd name="T117" fmla="*/ 0 h 13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741" h="1358">
                    <a:moveTo>
                      <a:pt x="37" y="0"/>
                    </a:moveTo>
                    <a:lnTo>
                      <a:pt x="6" y="48"/>
                    </a:lnTo>
                    <a:lnTo>
                      <a:pt x="23" y="94"/>
                    </a:lnTo>
                    <a:lnTo>
                      <a:pt x="0" y="143"/>
                    </a:lnTo>
                    <a:lnTo>
                      <a:pt x="25" y="199"/>
                    </a:lnTo>
                    <a:lnTo>
                      <a:pt x="33" y="265"/>
                    </a:lnTo>
                    <a:lnTo>
                      <a:pt x="6" y="292"/>
                    </a:lnTo>
                    <a:lnTo>
                      <a:pt x="130" y="323"/>
                    </a:lnTo>
                    <a:lnTo>
                      <a:pt x="161" y="374"/>
                    </a:lnTo>
                    <a:lnTo>
                      <a:pt x="230" y="369"/>
                    </a:lnTo>
                    <a:lnTo>
                      <a:pt x="298" y="460"/>
                    </a:lnTo>
                    <a:lnTo>
                      <a:pt x="304" y="524"/>
                    </a:lnTo>
                    <a:lnTo>
                      <a:pt x="373" y="562"/>
                    </a:lnTo>
                    <a:lnTo>
                      <a:pt x="315" y="625"/>
                    </a:lnTo>
                    <a:lnTo>
                      <a:pt x="449" y="817"/>
                    </a:lnTo>
                    <a:lnTo>
                      <a:pt x="477" y="889"/>
                    </a:lnTo>
                    <a:lnTo>
                      <a:pt x="513" y="933"/>
                    </a:lnTo>
                    <a:lnTo>
                      <a:pt x="510" y="1053"/>
                    </a:lnTo>
                    <a:lnTo>
                      <a:pt x="468" y="1077"/>
                    </a:lnTo>
                    <a:lnTo>
                      <a:pt x="485" y="1119"/>
                    </a:lnTo>
                    <a:lnTo>
                      <a:pt x="522" y="1151"/>
                    </a:lnTo>
                    <a:lnTo>
                      <a:pt x="502" y="1256"/>
                    </a:lnTo>
                    <a:lnTo>
                      <a:pt x="444" y="1289"/>
                    </a:lnTo>
                    <a:lnTo>
                      <a:pt x="425" y="1322"/>
                    </a:lnTo>
                    <a:lnTo>
                      <a:pt x="912" y="1358"/>
                    </a:lnTo>
                    <a:lnTo>
                      <a:pt x="1015" y="1212"/>
                    </a:lnTo>
                    <a:lnTo>
                      <a:pt x="1023" y="1186"/>
                    </a:lnTo>
                    <a:lnTo>
                      <a:pt x="987" y="1173"/>
                    </a:lnTo>
                    <a:lnTo>
                      <a:pt x="987" y="1143"/>
                    </a:lnTo>
                    <a:lnTo>
                      <a:pt x="1006" y="1076"/>
                    </a:lnTo>
                    <a:lnTo>
                      <a:pt x="1052" y="1022"/>
                    </a:lnTo>
                    <a:lnTo>
                      <a:pt x="1113" y="981"/>
                    </a:lnTo>
                    <a:lnTo>
                      <a:pt x="1197" y="970"/>
                    </a:lnTo>
                    <a:lnTo>
                      <a:pt x="1315" y="881"/>
                    </a:lnTo>
                    <a:lnTo>
                      <a:pt x="1344" y="881"/>
                    </a:lnTo>
                    <a:lnTo>
                      <a:pt x="1372" y="900"/>
                    </a:lnTo>
                    <a:lnTo>
                      <a:pt x="1386" y="969"/>
                    </a:lnTo>
                    <a:lnTo>
                      <a:pt x="1433" y="1044"/>
                    </a:lnTo>
                    <a:lnTo>
                      <a:pt x="1504" y="1086"/>
                    </a:lnTo>
                    <a:lnTo>
                      <a:pt x="1516" y="1018"/>
                    </a:lnTo>
                    <a:lnTo>
                      <a:pt x="1458" y="893"/>
                    </a:lnTo>
                    <a:lnTo>
                      <a:pt x="1523" y="759"/>
                    </a:lnTo>
                    <a:lnTo>
                      <a:pt x="1491" y="692"/>
                    </a:lnTo>
                    <a:lnTo>
                      <a:pt x="1493" y="616"/>
                    </a:lnTo>
                    <a:lnTo>
                      <a:pt x="1454" y="560"/>
                    </a:lnTo>
                    <a:lnTo>
                      <a:pt x="1518" y="454"/>
                    </a:lnTo>
                    <a:lnTo>
                      <a:pt x="1531" y="309"/>
                    </a:lnTo>
                    <a:lnTo>
                      <a:pt x="1741" y="158"/>
                    </a:lnTo>
                    <a:lnTo>
                      <a:pt x="1707" y="102"/>
                    </a:lnTo>
                    <a:lnTo>
                      <a:pt x="1664" y="133"/>
                    </a:lnTo>
                    <a:lnTo>
                      <a:pt x="1653" y="119"/>
                    </a:lnTo>
                    <a:lnTo>
                      <a:pt x="1516" y="214"/>
                    </a:lnTo>
                    <a:lnTo>
                      <a:pt x="1483" y="207"/>
                    </a:lnTo>
                    <a:lnTo>
                      <a:pt x="1438" y="181"/>
                    </a:lnTo>
                    <a:lnTo>
                      <a:pt x="1430" y="116"/>
                    </a:lnTo>
                    <a:lnTo>
                      <a:pt x="890" y="121"/>
                    </a:lnTo>
                    <a:lnTo>
                      <a:pt x="673" y="191"/>
                    </a:lnTo>
                    <a:lnTo>
                      <a:pt x="637" y="210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03" name="Freeform 143"/>
              <p:cNvSpPr>
                <a:spLocks noChangeAspect="1"/>
              </p:cNvSpPr>
              <p:nvPr/>
            </p:nvSpPr>
            <p:spPr bwMode="auto">
              <a:xfrm>
                <a:off x="6936" y="580"/>
                <a:ext cx="263" cy="182"/>
              </a:xfrm>
              <a:custGeom>
                <a:avLst/>
                <a:gdLst>
                  <a:gd name="T0" fmla="*/ 323 w 1578"/>
                  <a:gd name="T1" fmla="*/ 341 h 1091"/>
                  <a:gd name="T2" fmla="*/ 457 w 1578"/>
                  <a:gd name="T3" fmla="*/ 322 h 1091"/>
                  <a:gd name="T4" fmla="*/ 496 w 1578"/>
                  <a:gd name="T5" fmla="*/ 264 h 1091"/>
                  <a:gd name="T6" fmla="*/ 440 w 1578"/>
                  <a:gd name="T7" fmla="*/ 210 h 1091"/>
                  <a:gd name="T8" fmla="*/ 436 w 1578"/>
                  <a:gd name="T9" fmla="*/ 166 h 1091"/>
                  <a:gd name="T10" fmla="*/ 515 w 1578"/>
                  <a:gd name="T11" fmla="*/ 129 h 1091"/>
                  <a:gd name="T12" fmla="*/ 676 w 1578"/>
                  <a:gd name="T13" fmla="*/ 133 h 1091"/>
                  <a:gd name="T14" fmla="*/ 709 w 1578"/>
                  <a:gd name="T15" fmla="*/ 185 h 1091"/>
                  <a:gd name="T16" fmla="*/ 744 w 1578"/>
                  <a:gd name="T17" fmla="*/ 190 h 1091"/>
                  <a:gd name="T18" fmla="*/ 757 w 1578"/>
                  <a:gd name="T19" fmla="*/ 154 h 1091"/>
                  <a:gd name="T20" fmla="*/ 742 w 1578"/>
                  <a:gd name="T21" fmla="*/ 121 h 1091"/>
                  <a:gd name="T22" fmla="*/ 738 w 1578"/>
                  <a:gd name="T23" fmla="*/ 55 h 1091"/>
                  <a:gd name="T24" fmla="*/ 817 w 1578"/>
                  <a:gd name="T25" fmla="*/ 9 h 1091"/>
                  <a:gd name="T26" fmla="*/ 879 w 1578"/>
                  <a:gd name="T27" fmla="*/ 67 h 1091"/>
                  <a:gd name="T28" fmla="*/ 910 w 1578"/>
                  <a:gd name="T29" fmla="*/ 67 h 1091"/>
                  <a:gd name="T30" fmla="*/ 910 w 1578"/>
                  <a:gd name="T31" fmla="*/ 0 h 1091"/>
                  <a:gd name="T32" fmla="*/ 950 w 1578"/>
                  <a:gd name="T33" fmla="*/ 8 h 1091"/>
                  <a:gd name="T34" fmla="*/ 985 w 1578"/>
                  <a:gd name="T35" fmla="*/ 121 h 1091"/>
                  <a:gd name="T36" fmla="*/ 1051 w 1578"/>
                  <a:gd name="T37" fmla="*/ 8 h 1091"/>
                  <a:gd name="T38" fmla="*/ 1154 w 1578"/>
                  <a:gd name="T39" fmla="*/ 125 h 1091"/>
                  <a:gd name="T40" fmla="*/ 1173 w 1578"/>
                  <a:gd name="T41" fmla="*/ 250 h 1091"/>
                  <a:gd name="T42" fmla="*/ 1219 w 1578"/>
                  <a:gd name="T43" fmla="*/ 272 h 1091"/>
                  <a:gd name="T44" fmla="*/ 1234 w 1578"/>
                  <a:gd name="T45" fmla="*/ 342 h 1091"/>
                  <a:gd name="T46" fmla="*/ 1287 w 1578"/>
                  <a:gd name="T47" fmla="*/ 386 h 1091"/>
                  <a:gd name="T48" fmla="*/ 1302 w 1578"/>
                  <a:gd name="T49" fmla="*/ 460 h 1091"/>
                  <a:gd name="T50" fmla="*/ 1270 w 1578"/>
                  <a:gd name="T51" fmla="*/ 504 h 1091"/>
                  <a:gd name="T52" fmla="*/ 1283 w 1578"/>
                  <a:gd name="T53" fmla="*/ 542 h 1091"/>
                  <a:gd name="T54" fmla="*/ 1333 w 1578"/>
                  <a:gd name="T55" fmla="*/ 559 h 1091"/>
                  <a:gd name="T56" fmla="*/ 1358 w 1578"/>
                  <a:gd name="T57" fmla="*/ 664 h 1091"/>
                  <a:gd name="T58" fmla="*/ 1383 w 1578"/>
                  <a:gd name="T59" fmla="*/ 695 h 1091"/>
                  <a:gd name="T60" fmla="*/ 1374 w 1578"/>
                  <a:gd name="T61" fmla="*/ 776 h 1091"/>
                  <a:gd name="T62" fmla="*/ 1397 w 1578"/>
                  <a:gd name="T63" fmla="*/ 846 h 1091"/>
                  <a:gd name="T64" fmla="*/ 1468 w 1578"/>
                  <a:gd name="T65" fmla="*/ 845 h 1091"/>
                  <a:gd name="T66" fmla="*/ 1534 w 1578"/>
                  <a:gd name="T67" fmla="*/ 879 h 1091"/>
                  <a:gd name="T68" fmla="*/ 1578 w 1578"/>
                  <a:gd name="T69" fmla="*/ 961 h 1091"/>
                  <a:gd name="T70" fmla="*/ 1575 w 1578"/>
                  <a:gd name="T71" fmla="*/ 997 h 1091"/>
                  <a:gd name="T72" fmla="*/ 1035 w 1578"/>
                  <a:gd name="T73" fmla="*/ 1000 h 1091"/>
                  <a:gd name="T74" fmla="*/ 827 w 1578"/>
                  <a:gd name="T75" fmla="*/ 1068 h 1091"/>
                  <a:gd name="T76" fmla="*/ 780 w 1578"/>
                  <a:gd name="T77" fmla="*/ 1091 h 1091"/>
                  <a:gd name="T78" fmla="*/ 185 w 1578"/>
                  <a:gd name="T79" fmla="*/ 879 h 1091"/>
                  <a:gd name="T80" fmla="*/ 183 w 1578"/>
                  <a:gd name="T81" fmla="*/ 859 h 1091"/>
                  <a:gd name="T82" fmla="*/ 224 w 1578"/>
                  <a:gd name="T83" fmla="*/ 802 h 1091"/>
                  <a:gd name="T84" fmla="*/ 181 w 1578"/>
                  <a:gd name="T85" fmla="*/ 761 h 1091"/>
                  <a:gd name="T86" fmla="*/ 232 w 1578"/>
                  <a:gd name="T87" fmla="*/ 726 h 1091"/>
                  <a:gd name="T88" fmla="*/ 38 w 1578"/>
                  <a:gd name="T89" fmla="*/ 689 h 1091"/>
                  <a:gd name="T90" fmla="*/ 19 w 1578"/>
                  <a:gd name="T91" fmla="*/ 680 h 1091"/>
                  <a:gd name="T92" fmla="*/ 0 w 1578"/>
                  <a:gd name="T93" fmla="*/ 644 h 1091"/>
                  <a:gd name="T94" fmla="*/ 3 w 1578"/>
                  <a:gd name="T95" fmla="*/ 619 h 1091"/>
                  <a:gd name="T96" fmla="*/ 149 w 1578"/>
                  <a:gd name="T97" fmla="*/ 507 h 1091"/>
                  <a:gd name="T98" fmla="*/ 214 w 1578"/>
                  <a:gd name="T99" fmla="*/ 507 h 1091"/>
                  <a:gd name="T100" fmla="*/ 347 w 1578"/>
                  <a:gd name="T101" fmla="*/ 405 h 1091"/>
                  <a:gd name="T102" fmla="*/ 323 w 1578"/>
                  <a:gd name="T103" fmla="*/ 341 h 10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78" h="1091">
                    <a:moveTo>
                      <a:pt x="323" y="341"/>
                    </a:moveTo>
                    <a:lnTo>
                      <a:pt x="457" y="322"/>
                    </a:lnTo>
                    <a:lnTo>
                      <a:pt x="496" y="264"/>
                    </a:lnTo>
                    <a:lnTo>
                      <a:pt x="440" y="210"/>
                    </a:lnTo>
                    <a:lnTo>
                      <a:pt x="436" y="166"/>
                    </a:lnTo>
                    <a:lnTo>
                      <a:pt x="515" y="129"/>
                    </a:lnTo>
                    <a:lnTo>
                      <a:pt x="676" y="133"/>
                    </a:lnTo>
                    <a:lnTo>
                      <a:pt x="709" y="185"/>
                    </a:lnTo>
                    <a:lnTo>
                      <a:pt x="744" y="190"/>
                    </a:lnTo>
                    <a:lnTo>
                      <a:pt x="757" y="154"/>
                    </a:lnTo>
                    <a:lnTo>
                      <a:pt x="742" y="121"/>
                    </a:lnTo>
                    <a:lnTo>
                      <a:pt x="738" y="55"/>
                    </a:lnTo>
                    <a:lnTo>
                      <a:pt x="817" y="9"/>
                    </a:lnTo>
                    <a:lnTo>
                      <a:pt x="879" y="67"/>
                    </a:lnTo>
                    <a:lnTo>
                      <a:pt x="910" y="67"/>
                    </a:lnTo>
                    <a:lnTo>
                      <a:pt x="910" y="0"/>
                    </a:lnTo>
                    <a:lnTo>
                      <a:pt x="950" y="8"/>
                    </a:lnTo>
                    <a:lnTo>
                      <a:pt x="985" y="121"/>
                    </a:lnTo>
                    <a:lnTo>
                      <a:pt x="1051" y="8"/>
                    </a:lnTo>
                    <a:lnTo>
                      <a:pt x="1154" y="125"/>
                    </a:lnTo>
                    <a:lnTo>
                      <a:pt x="1173" y="250"/>
                    </a:lnTo>
                    <a:lnTo>
                      <a:pt x="1219" y="272"/>
                    </a:lnTo>
                    <a:lnTo>
                      <a:pt x="1234" y="342"/>
                    </a:lnTo>
                    <a:lnTo>
                      <a:pt x="1287" y="386"/>
                    </a:lnTo>
                    <a:lnTo>
                      <a:pt x="1302" y="460"/>
                    </a:lnTo>
                    <a:lnTo>
                      <a:pt x="1270" y="504"/>
                    </a:lnTo>
                    <a:lnTo>
                      <a:pt x="1283" y="542"/>
                    </a:lnTo>
                    <a:lnTo>
                      <a:pt x="1333" y="559"/>
                    </a:lnTo>
                    <a:lnTo>
                      <a:pt x="1358" y="664"/>
                    </a:lnTo>
                    <a:lnTo>
                      <a:pt x="1383" y="695"/>
                    </a:lnTo>
                    <a:lnTo>
                      <a:pt x="1374" y="776"/>
                    </a:lnTo>
                    <a:lnTo>
                      <a:pt x="1397" y="846"/>
                    </a:lnTo>
                    <a:lnTo>
                      <a:pt x="1468" y="845"/>
                    </a:lnTo>
                    <a:lnTo>
                      <a:pt x="1534" y="879"/>
                    </a:lnTo>
                    <a:lnTo>
                      <a:pt x="1578" y="961"/>
                    </a:lnTo>
                    <a:lnTo>
                      <a:pt x="1575" y="997"/>
                    </a:lnTo>
                    <a:lnTo>
                      <a:pt x="1035" y="1000"/>
                    </a:lnTo>
                    <a:lnTo>
                      <a:pt x="827" y="1068"/>
                    </a:lnTo>
                    <a:lnTo>
                      <a:pt x="780" y="1091"/>
                    </a:lnTo>
                    <a:lnTo>
                      <a:pt x="185" y="879"/>
                    </a:lnTo>
                    <a:lnTo>
                      <a:pt x="183" y="859"/>
                    </a:lnTo>
                    <a:lnTo>
                      <a:pt x="224" y="802"/>
                    </a:lnTo>
                    <a:lnTo>
                      <a:pt x="181" y="761"/>
                    </a:lnTo>
                    <a:lnTo>
                      <a:pt x="232" y="726"/>
                    </a:lnTo>
                    <a:lnTo>
                      <a:pt x="38" y="689"/>
                    </a:lnTo>
                    <a:lnTo>
                      <a:pt x="19" y="680"/>
                    </a:lnTo>
                    <a:lnTo>
                      <a:pt x="0" y="644"/>
                    </a:lnTo>
                    <a:lnTo>
                      <a:pt x="3" y="619"/>
                    </a:lnTo>
                    <a:lnTo>
                      <a:pt x="149" y="507"/>
                    </a:lnTo>
                    <a:lnTo>
                      <a:pt x="214" y="507"/>
                    </a:lnTo>
                    <a:lnTo>
                      <a:pt x="347" y="405"/>
                    </a:lnTo>
                    <a:lnTo>
                      <a:pt x="323" y="34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04" name="Freeform 144"/>
              <p:cNvSpPr>
                <a:spLocks noChangeAspect="1"/>
              </p:cNvSpPr>
              <p:nvPr/>
            </p:nvSpPr>
            <p:spPr bwMode="auto">
              <a:xfrm>
                <a:off x="6936" y="580"/>
                <a:ext cx="263" cy="182"/>
              </a:xfrm>
              <a:custGeom>
                <a:avLst/>
                <a:gdLst>
                  <a:gd name="T0" fmla="*/ 323 w 1578"/>
                  <a:gd name="T1" fmla="*/ 341 h 1091"/>
                  <a:gd name="T2" fmla="*/ 457 w 1578"/>
                  <a:gd name="T3" fmla="*/ 322 h 1091"/>
                  <a:gd name="T4" fmla="*/ 496 w 1578"/>
                  <a:gd name="T5" fmla="*/ 264 h 1091"/>
                  <a:gd name="T6" fmla="*/ 440 w 1578"/>
                  <a:gd name="T7" fmla="*/ 210 h 1091"/>
                  <a:gd name="T8" fmla="*/ 436 w 1578"/>
                  <a:gd name="T9" fmla="*/ 166 h 1091"/>
                  <a:gd name="T10" fmla="*/ 515 w 1578"/>
                  <a:gd name="T11" fmla="*/ 129 h 1091"/>
                  <a:gd name="T12" fmla="*/ 676 w 1578"/>
                  <a:gd name="T13" fmla="*/ 133 h 1091"/>
                  <a:gd name="T14" fmla="*/ 709 w 1578"/>
                  <a:gd name="T15" fmla="*/ 185 h 1091"/>
                  <a:gd name="T16" fmla="*/ 744 w 1578"/>
                  <a:gd name="T17" fmla="*/ 190 h 1091"/>
                  <a:gd name="T18" fmla="*/ 757 w 1578"/>
                  <a:gd name="T19" fmla="*/ 154 h 1091"/>
                  <a:gd name="T20" fmla="*/ 742 w 1578"/>
                  <a:gd name="T21" fmla="*/ 121 h 1091"/>
                  <a:gd name="T22" fmla="*/ 738 w 1578"/>
                  <a:gd name="T23" fmla="*/ 55 h 1091"/>
                  <a:gd name="T24" fmla="*/ 817 w 1578"/>
                  <a:gd name="T25" fmla="*/ 9 h 1091"/>
                  <a:gd name="T26" fmla="*/ 879 w 1578"/>
                  <a:gd name="T27" fmla="*/ 67 h 1091"/>
                  <a:gd name="T28" fmla="*/ 910 w 1578"/>
                  <a:gd name="T29" fmla="*/ 67 h 1091"/>
                  <a:gd name="T30" fmla="*/ 910 w 1578"/>
                  <a:gd name="T31" fmla="*/ 0 h 1091"/>
                  <a:gd name="T32" fmla="*/ 950 w 1578"/>
                  <a:gd name="T33" fmla="*/ 8 h 1091"/>
                  <a:gd name="T34" fmla="*/ 985 w 1578"/>
                  <a:gd name="T35" fmla="*/ 121 h 1091"/>
                  <a:gd name="T36" fmla="*/ 1051 w 1578"/>
                  <a:gd name="T37" fmla="*/ 8 h 1091"/>
                  <a:gd name="T38" fmla="*/ 1154 w 1578"/>
                  <a:gd name="T39" fmla="*/ 125 h 1091"/>
                  <a:gd name="T40" fmla="*/ 1173 w 1578"/>
                  <a:gd name="T41" fmla="*/ 250 h 1091"/>
                  <a:gd name="T42" fmla="*/ 1219 w 1578"/>
                  <a:gd name="T43" fmla="*/ 272 h 1091"/>
                  <a:gd name="T44" fmla="*/ 1234 w 1578"/>
                  <a:gd name="T45" fmla="*/ 342 h 1091"/>
                  <a:gd name="T46" fmla="*/ 1287 w 1578"/>
                  <a:gd name="T47" fmla="*/ 386 h 1091"/>
                  <a:gd name="T48" fmla="*/ 1302 w 1578"/>
                  <a:gd name="T49" fmla="*/ 460 h 1091"/>
                  <a:gd name="T50" fmla="*/ 1270 w 1578"/>
                  <a:gd name="T51" fmla="*/ 504 h 1091"/>
                  <a:gd name="T52" fmla="*/ 1283 w 1578"/>
                  <a:gd name="T53" fmla="*/ 542 h 1091"/>
                  <a:gd name="T54" fmla="*/ 1333 w 1578"/>
                  <a:gd name="T55" fmla="*/ 559 h 1091"/>
                  <a:gd name="T56" fmla="*/ 1358 w 1578"/>
                  <a:gd name="T57" fmla="*/ 664 h 1091"/>
                  <a:gd name="T58" fmla="*/ 1383 w 1578"/>
                  <a:gd name="T59" fmla="*/ 695 h 1091"/>
                  <a:gd name="T60" fmla="*/ 1374 w 1578"/>
                  <a:gd name="T61" fmla="*/ 776 h 1091"/>
                  <a:gd name="T62" fmla="*/ 1397 w 1578"/>
                  <a:gd name="T63" fmla="*/ 846 h 1091"/>
                  <a:gd name="T64" fmla="*/ 1468 w 1578"/>
                  <a:gd name="T65" fmla="*/ 845 h 1091"/>
                  <a:gd name="T66" fmla="*/ 1534 w 1578"/>
                  <a:gd name="T67" fmla="*/ 879 h 1091"/>
                  <a:gd name="T68" fmla="*/ 1578 w 1578"/>
                  <a:gd name="T69" fmla="*/ 961 h 1091"/>
                  <a:gd name="T70" fmla="*/ 1575 w 1578"/>
                  <a:gd name="T71" fmla="*/ 997 h 1091"/>
                  <a:gd name="T72" fmla="*/ 1035 w 1578"/>
                  <a:gd name="T73" fmla="*/ 1000 h 1091"/>
                  <a:gd name="T74" fmla="*/ 827 w 1578"/>
                  <a:gd name="T75" fmla="*/ 1068 h 1091"/>
                  <a:gd name="T76" fmla="*/ 780 w 1578"/>
                  <a:gd name="T77" fmla="*/ 1091 h 1091"/>
                  <a:gd name="T78" fmla="*/ 185 w 1578"/>
                  <a:gd name="T79" fmla="*/ 879 h 1091"/>
                  <a:gd name="T80" fmla="*/ 183 w 1578"/>
                  <a:gd name="T81" fmla="*/ 859 h 1091"/>
                  <a:gd name="T82" fmla="*/ 224 w 1578"/>
                  <a:gd name="T83" fmla="*/ 802 h 1091"/>
                  <a:gd name="T84" fmla="*/ 181 w 1578"/>
                  <a:gd name="T85" fmla="*/ 761 h 1091"/>
                  <a:gd name="T86" fmla="*/ 232 w 1578"/>
                  <a:gd name="T87" fmla="*/ 726 h 1091"/>
                  <a:gd name="T88" fmla="*/ 38 w 1578"/>
                  <a:gd name="T89" fmla="*/ 689 h 1091"/>
                  <a:gd name="T90" fmla="*/ 19 w 1578"/>
                  <a:gd name="T91" fmla="*/ 680 h 1091"/>
                  <a:gd name="T92" fmla="*/ 0 w 1578"/>
                  <a:gd name="T93" fmla="*/ 644 h 1091"/>
                  <a:gd name="T94" fmla="*/ 3 w 1578"/>
                  <a:gd name="T95" fmla="*/ 619 h 1091"/>
                  <a:gd name="T96" fmla="*/ 149 w 1578"/>
                  <a:gd name="T97" fmla="*/ 507 h 1091"/>
                  <a:gd name="T98" fmla="*/ 214 w 1578"/>
                  <a:gd name="T99" fmla="*/ 507 h 1091"/>
                  <a:gd name="T100" fmla="*/ 347 w 1578"/>
                  <a:gd name="T101" fmla="*/ 405 h 1091"/>
                  <a:gd name="T102" fmla="*/ 323 w 1578"/>
                  <a:gd name="T103" fmla="*/ 341 h 10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78" h="1091">
                    <a:moveTo>
                      <a:pt x="323" y="341"/>
                    </a:moveTo>
                    <a:lnTo>
                      <a:pt x="457" y="322"/>
                    </a:lnTo>
                    <a:lnTo>
                      <a:pt x="496" y="264"/>
                    </a:lnTo>
                    <a:lnTo>
                      <a:pt x="440" y="210"/>
                    </a:lnTo>
                    <a:lnTo>
                      <a:pt x="436" y="166"/>
                    </a:lnTo>
                    <a:lnTo>
                      <a:pt x="515" y="129"/>
                    </a:lnTo>
                    <a:lnTo>
                      <a:pt x="676" y="133"/>
                    </a:lnTo>
                    <a:lnTo>
                      <a:pt x="709" y="185"/>
                    </a:lnTo>
                    <a:lnTo>
                      <a:pt x="744" y="190"/>
                    </a:lnTo>
                    <a:lnTo>
                      <a:pt x="757" y="154"/>
                    </a:lnTo>
                    <a:lnTo>
                      <a:pt x="742" y="121"/>
                    </a:lnTo>
                    <a:lnTo>
                      <a:pt x="738" y="55"/>
                    </a:lnTo>
                    <a:lnTo>
                      <a:pt x="817" y="9"/>
                    </a:lnTo>
                    <a:lnTo>
                      <a:pt x="879" y="67"/>
                    </a:lnTo>
                    <a:lnTo>
                      <a:pt x="910" y="67"/>
                    </a:lnTo>
                    <a:lnTo>
                      <a:pt x="910" y="0"/>
                    </a:lnTo>
                    <a:lnTo>
                      <a:pt x="950" y="8"/>
                    </a:lnTo>
                    <a:lnTo>
                      <a:pt x="985" y="121"/>
                    </a:lnTo>
                    <a:lnTo>
                      <a:pt x="1051" y="8"/>
                    </a:lnTo>
                    <a:lnTo>
                      <a:pt x="1154" y="125"/>
                    </a:lnTo>
                    <a:lnTo>
                      <a:pt x="1173" y="250"/>
                    </a:lnTo>
                    <a:lnTo>
                      <a:pt x="1219" y="272"/>
                    </a:lnTo>
                    <a:lnTo>
                      <a:pt x="1234" y="342"/>
                    </a:lnTo>
                    <a:lnTo>
                      <a:pt x="1287" y="386"/>
                    </a:lnTo>
                    <a:lnTo>
                      <a:pt x="1302" y="460"/>
                    </a:lnTo>
                    <a:lnTo>
                      <a:pt x="1270" y="504"/>
                    </a:lnTo>
                    <a:lnTo>
                      <a:pt x="1283" y="542"/>
                    </a:lnTo>
                    <a:lnTo>
                      <a:pt x="1333" y="559"/>
                    </a:lnTo>
                    <a:lnTo>
                      <a:pt x="1358" y="664"/>
                    </a:lnTo>
                    <a:lnTo>
                      <a:pt x="1383" y="695"/>
                    </a:lnTo>
                    <a:lnTo>
                      <a:pt x="1374" y="776"/>
                    </a:lnTo>
                    <a:lnTo>
                      <a:pt x="1397" y="846"/>
                    </a:lnTo>
                    <a:lnTo>
                      <a:pt x="1468" y="845"/>
                    </a:lnTo>
                    <a:lnTo>
                      <a:pt x="1534" y="879"/>
                    </a:lnTo>
                    <a:lnTo>
                      <a:pt x="1578" y="961"/>
                    </a:lnTo>
                    <a:lnTo>
                      <a:pt x="1575" y="997"/>
                    </a:lnTo>
                    <a:lnTo>
                      <a:pt x="1035" y="1000"/>
                    </a:lnTo>
                    <a:lnTo>
                      <a:pt x="827" y="1068"/>
                    </a:lnTo>
                    <a:lnTo>
                      <a:pt x="780" y="1091"/>
                    </a:lnTo>
                    <a:lnTo>
                      <a:pt x="185" y="879"/>
                    </a:lnTo>
                    <a:lnTo>
                      <a:pt x="183" y="859"/>
                    </a:lnTo>
                    <a:lnTo>
                      <a:pt x="224" y="802"/>
                    </a:lnTo>
                    <a:lnTo>
                      <a:pt x="181" y="761"/>
                    </a:lnTo>
                    <a:lnTo>
                      <a:pt x="232" y="726"/>
                    </a:lnTo>
                    <a:lnTo>
                      <a:pt x="38" y="689"/>
                    </a:lnTo>
                    <a:lnTo>
                      <a:pt x="19" y="680"/>
                    </a:lnTo>
                    <a:lnTo>
                      <a:pt x="0" y="644"/>
                    </a:lnTo>
                    <a:lnTo>
                      <a:pt x="3" y="619"/>
                    </a:lnTo>
                    <a:lnTo>
                      <a:pt x="149" y="507"/>
                    </a:lnTo>
                    <a:lnTo>
                      <a:pt x="214" y="507"/>
                    </a:lnTo>
                    <a:lnTo>
                      <a:pt x="347" y="405"/>
                    </a:lnTo>
                    <a:lnTo>
                      <a:pt x="323" y="34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05" name="Freeform 145"/>
              <p:cNvSpPr>
                <a:spLocks noChangeAspect="1"/>
              </p:cNvSpPr>
              <p:nvPr/>
            </p:nvSpPr>
            <p:spPr bwMode="auto">
              <a:xfrm>
                <a:off x="6925" y="327"/>
                <a:ext cx="502" cy="424"/>
              </a:xfrm>
              <a:custGeom>
                <a:avLst/>
                <a:gdLst>
                  <a:gd name="T0" fmla="*/ 111 w 3006"/>
                  <a:gd name="T1" fmla="*/ 333 h 2540"/>
                  <a:gd name="T2" fmla="*/ 195 w 3006"/>
                  <a:gd name="T3" fmla="*/ 152 h 2540"/>
                  <a:gd name="T4" fmla="*/ 314 w 3006"/>
                  <a:gd name="T5" fmla="*/ 131 h 2540"/>
                  <a:gd name="T6" fmla="*/ 479 w 3006"/>
                  <a:gd name="T7" fmla="*/ 25 h 2540"/>
                  <a:gd name="T8" fmla="*/ 629 w 3006"/>
                  <a:gd name="T9" fmla="*/ 0 h 2540"/>
                  <a:gd name="T10" fmla="*/ 818 w 3006"/>
                  <a:gd name="T11" fmla="*/ 99 h 2540"/>
                  <a:gd name="T12" fmla="*/ 895 w 3006"/>
                  <a:gd name="T13" fmla="*/ 123 h 2540"/>
                  <a:gd name="T14" fmla="*/ 995 w 3006"/>
                  <a:gd name="T15" fmla="*/ 75 h 2540"/>
                  <a:gd name="T16" fmla="*/ 1017 w 3006"/>
                  <a:gd name="T17" fmla="*/ 306 h 2540"/>
                  <a:gd name="T18" fmla="*/ 870 w 3006"/>
                  <a:gd name="T19" fmla="*/ 581 h 2540"/>
                  <a:gd name="T20" fmla="*/ 999 w 3006"/>
                  <a:gd name="T21" fmla="*/ 624 h 2540"/>
                  <a:gd name="T22" fmla="*/ 1115 w 3006"/>
                  <a:gd name="T23" fmla="*/ 745 h 2540"/>
                  <a:gd name="T24" fmla="*/ 1786 w 3006"/>
                  <a:gd name="T25" fmla="*/ 470 h 2540"/>
                  <a:gd name="T26" fmla="*/ 2272 w 3006"/>
                  <a:gd name="T27" fmla="*/ 826 h 2540"/>
                  <a:gd name="T28" fmla="*/ 2363 w 3006"/>
                  <a:gd name="T29" fmla="*/ 920 h 2540"/>
                  <a:gd name="T30" fmla="*/ 2706 w 3006"/>
                  <a:gd name="T31" fmla="*/ 858 h 2540"/>
                  <a:gd name="T32" fmla="*/ 2915 w 3006"/>
                  <a:gd name="T33" fmla="*/ 935 h 2540"/>
                  <a:gd name="T34" fmla="*/ 3006 w 3006"/>
                  <a:gd name="T35" fmla="*/ 966 h 2540"/>
                  <a:gd name="T36" fmla="*/ 2838 w 3006"/>
                  <a:gd name="T37" fmla="*/ 1092 h 2540"/>
                  <a:gd name="T38" fmla="*/ 2779 w 3006"/>
                  <a:gd name="T39" fmla="*/ 1235 h 2540"/>
                  <a:gd name="T40" fmla="*/ 2730 w 3006"/>
                  <a:gd name="T41" fmla="*/ 1256 h 2540"/>
                  <a:gd name="T42" fmla="*/ 2801 w 3006"/>
                  <a:gd name="T43" fmla="*/ 1295 h 2540"/>
                  <a:gd name="T44" fmla="*/ 2912 w 3006"/>
                  <a:gd name="T45" fmla="*/ 1397 h 2540"/>
                  <a:gd name="T46" fmla="*/ 2786 w 3006"/>
                  <a:gd name="T47" fmla="*/ 1540 h 2540"/>
                  <a:gd name="T48" fmla="*/ 2831 w 3006"/>
                  <a:gd name="T49" fmla="*/ 1879 h 2540"/>
                  <a:gd name="T50" fmla="*/ 2476 w 3006"/>
                  <a:gd name="T51" fmla="*/ 2162 h 2540"/>
                  <a:gd name="T52" fmla="*/ 2384 w 3006"/>
                  <a:gd name="T53" fmla="*/ 2221 h 2540"/>
                  <a:gd name="T54" fmla="*/ 2290 w 3006"/>
                  <a:gd name="T55" fmla="*/ 2228 h 2540"/>
                  <a:gd name="T56" fmla="*/ 2136 w 3006"/>
                  <a:gd name="T57" fmla="*/ 2194 h 2540"/>
                  <a:gd name="T58" fmla="*/ 2006 w 3006"/>
                  <a:gd name="T59" fmla="*/ 2232 h 2540"/>
                  <a:gd name="T60" fmla="*/ 1929 w 3006"/>
                  <a:gd name="T61" fmla="*/ 2379 h 2540"/>
                  <a:gd name="T62" fmla="*/ 1870 w 3006"/>
                  <a:gd name="T63" fmla="*/ 2439 h 2540"/>
                  <a:gd name="T64" fmla="*/ 1640 w 3006"/>
                  <a:gd name="T65" fmla="*/ 2540 h 2540"/>
                  <a:gd name="T66" fmla="*/ 1594 w 3006"/>
                  <a:gd name="T67" fmla="*/ 2396 h 2540"/>
                  <a:gd name="T68" fmla="*/ 1458 w 3006"/>
                  <a:gd name="T69" fmla="*/ 2365 h 2540"/>
                  <a:gd name="T70" fmla="*/ 1443 w 3006"/>
                  <a:gd name="T71" fmla="*/ 2212 h 2540"/>
                  <a:gd name="T72" fmla="*/ 1388 w 3006"/>
                  <a:gd name="T73" fmla="*/ 2071 h 2540"/>
                  <a:gd name="T74" fmla="*/ 1327 w 3006"/>
                  <a:gd name="T75" fmla="*/ 2022 h 2540"/>
                  <a:gd name="T76" fmla="*/ 1349 w 3006"/>
                  <a:gd name="T77" fmla="*/ 1906 h 2540"/>
                  <a:gd name="T78" fmla="*/ 1279 w 3006"/>
                  <a:gd name="T79" fmla="*/ 1788 h 2540"/>
                  <a:gd name="T80" fmla="*/ 1209 w 3006"/>
                  <a:gd name="T81" fmla="*/ 1635 h 2540"/>
                  <a:gd name="T82" fmla="*/ 1045 w 3006"/>
                  <a:gd name="T83" fmla="*/ 1642 h 2540"/>
                  <a:gd name="T84" fmla="*/ 972 w 3006"/>
                  <a:gd name="T85" fmla="*/ 1519 h 2540"/>
                  <a:gd name="T86" fmla="*/ 940 w 3006"/>
                  <a:gd name="T87" fmla="*/ 1581 h 2540"/>
                  <a:gd name="T88" fmla="*/ 800 w 3006"/>
                  <a:gd name="T89" fmla="*/ 1571 h 2540"/>
                  <a:gd name="T90" fmla="*/ 821 w 3006"/>
                  <a:gd name="T91" fmla="*/ 1669 h 2540"/>
                  <a:gd name="T92" fmla="*/ 768 w 3006"/>
                  <a:gd name="T93" fmla="*/ 1701 h 2540"/>
                  <a:gd name="T94" fmla="*/ 580 w 3006"/>
                  <a:gd name="T95" fmla="*/ 1644 h 2540"/>
                  <a:gd name="T96" fmla="*/ 500 w 3006"/>
                  <a:gd name="T97" fmla="*/ 1728 h 2540"/>
                  <a:gd name="T98" fmla="*/ 516 w 3006"/>
                  <a:gd name="T99" fmla="*/ 1840 h 2540"/>
                  <a:gd name="T100" fmla="*/ 304 w 3006"/>
                  <a:gd name="T101" fmla="*/ 1799 h 2540"/>
                  <a:gd name="T102" fmla="*/ 107 w 3006"/>
                  <a:gd name="T103" fmla="*/ 1763 h 2540"/>
                  <a:gd name="T104" fmla="*/ 150 w 3006"/>
                  <a:gd name="T105" fmla="*/ 1638 h 2540"/>
                  <a:gd name="T106" fmla="*/ 255 w 3006"/>
                  <a:gd name="T107" fmla="*/ 1571 h 2540"/>
                  <a:gd name="T108" fmla="*/ 153 w 3006"/>
                  <a:gd name="T109" fmla="*/ 1295 h 2540"/>
                  <a:gd name="T110" fmla="*/ 216 w 3006"/>
                  <a:gd name="T111" fmla="*/ 1263 h 2540"/>
                  <a:gd name="T112" fmla="*/ 321 w 3006"/>
                  <a:gd name="T113" fmla="*/ 1058 h 2540"/>
                  <a:gd name="T114" fmla="*/ 220 w 3006"/>
                  <a:gd name="T115" fmla="*/ 767 h 2540"/>
                  <a:gd name="T116" fmla="*/ 45 w 3006"/>
                  <a:gd name="T117" fmla="*/ 631 h 2540"/>
                  <a:gd name="T118" fmla="*/ 0 w 3006"/>
                  <a:gd name="T119" fmla="*/ 456 h 25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06" h="2540">
                    <a:moveTo>
                      <a:pt x="52" y="393"/>
                    </a:moveTo>
                    <a:lnTo>
                      <a:pt x="111" y="333"/>
                    </a:lnTo>
                    <a:lnTo>
                      <a:pt x="136" y="249"/>
                    </a:lnTo>
                    <a:lnTo>
                      <a:pt x="195" y="152"/>
                    </a:lnTo>
                    <a:lnTo>
                      <a:pt x="279" y="116"/>
                    </a:lnTo>
                    <a:lnTo>
                      <a:pt x="314" y="131"/>
                    </a:lnTo>
                    <a:lnTo>
                      <a:pt x="377" y="54"/>
                    </a:lnTo>
                    <a:lnTo>
                      <a:pt x="479" y="25"/>
                    </a:lnTo>
                    <a:lnTo>
                      <a:pt x="464" y="8"/>
                    </a:lnTo>
                    <a:lnTo>
                      <a:pt x="629" y="0"/>
                    </a:lnTo>
                    <a:lnTo>
                      <a:pt x="754" y="99"/>
                    </a:lnTo>
                    <a:lnTo>
                      <a:pt x="818" y="99"/>
                    </a:lnTo>
                    <a:lnTo>
                      <a:pt x="831" y="79"/>
                    </a:lnTo>
                    <a:lnTo>
                      <a:pt x="895" y="123"/>
                    </a:lnTo>
                    <a:lnTo>
                      <a:pt x="915" y="123"/>
                    </a:lnTo>
                    <a:lnTo>
                      <a:pt x="995" y="75"/>
                    </a:lnTo>
                    <a:lnTo>
                      <a:pt x="1056" y="168"/>
                    </a:lnTo>
                    <a:lnTo>
                      <a:pt x="1017" y="306"/>
                    </a:lnTo>
                    <a:lnTo>
                      <a:pt x="913" y="410"/>
                    </a:lnTo>
                    <a:lnTo>
                      <a:pt x="870" y="581"/>
                    </a:lnTo>
                    <a:lnTo>
                      <a:pt x="947" y="588"/>
                    </a:lnTo>
                    <a:lnTo>
                      <a:pt x="999" y="624"/>
                    </a:lnTo>
                    <a:lnTo>
                      <a:pt x="1083" y="648"/>
                    </a:lnTo>
                    <a:lnTo>
                      <a:pt x="1115" y="745"/>
                    </a:lnTo>
                    <a:lnTo>
                      <a:pt x="1157" y="836"/>
                    </a:lnTo>
                    <a:lnTo>
                      <a:pt x="1786" y="470"/>
                    </a:lnTo>
                    <a:lnTo>
                      <a:pt x="2153" y="822"/>
                    </a:lnTo>
                    <a:lnTo>
                      <a:pt x="2272" y="826"/>
                    </a:lnTo>
                    <a:lnTo>
                      <a:pt x="2290" y="903"/>
                    </a:lnTo>
                    <a:lnTo>
                      <a:pt x="2363" y="920"/>
                    </a:lnTo>
                    <a:lnTo>
                      <a:pt x="2535" y="851"/>
                    </a:lnTo>
                    <a:lnTo>
                      <a:pt x="2706" y="858"/>
                    </a:lnTo>
                    <a:lnTo>
                      <a:pt x="2828" y="924"/>
                    </a:lnTo>
                    <a:lnTo>
                      <a:pt x="2915" y="935"/>
                    </a:lnTo>
                    <a:lnTo>
                      <a:pt x="2912" y="917"/>
                    </a:lnTo>
                    <a:lnTo>
                      <a:pt x="3006" y="966"/>
                    </a:lnTo>
                    <a:lnTo>
                      <a:pt x="2954" y="1095"/>
                    </a:lnTo>
                    <a:lnTo>
                      <a:pt x="2838" y="1092"/>
                    </a:lnTo>
                    <a:lnTo>
                      <a:pt x="2860" y="1246"/>
                    </a:lnTo>
                    <a:lnTo>
                      <a:pt x="2779" y="1235"/>
                    </a:lnTo>
                    <a:lnTo>
                      <a:pt x="2737" y="1204"/>
                    </a:lnTo>
                    <a:lnTo>
                      <a:pt x="2730" y="1256"/>
                    </a:lnTo>
                    <a:lnTo>
                      <a:pt x="2765" y="1315"/>
                    </a:lnTo>
                    <a:lnTo>
                      <a:pt x="2801" y="1295"/>
                    </a:lnTo>
                    <a:lnTo>
                      <a:pt x="2831" y="1383"/>
                    </a:lnTo>
                    <a:lnTo>
                      <a:pt x="2912" y="1397"/>
                    </a:lnTo>
                    <a:lnTo>
                      <a:pt x="2961" y="1497"/>
                    </a:lnTo>
                    <a:lnTo>
                      <a:pt x="2786" y="1540"/>
                    </a:lnTo>
                    <a:lnTo>
                      <a:pt x="2755" y="1763"/>
                    </a:lnTo>
                    <a:lnTo>
                      <a:pt x="2831" y="1879"/>
                    </a:lnTo>
                    <a:lnTo>
                      <a:pt x="2608" y="2120"/>
                    </a:lnTo>
                    <a:lnTo>
                      <a:pt x="2476" y="2162"/>
                    </a:lnTo>
                    <a:lnTo>
                      <a:pt x="2401" y="2239"/>
                    </a:lnTo>
                    <a:lnTo>
                      <a:pt x="2384" y="2221"/>
                    </a:lnTo>
                    <a:lnTo>
                      <a:pt x="2308" y="2215"/>
                    </a:lnTo>
                    <a:lnTo>
                      <a:pt x="2290" y="2228"/>
                    </a:lnTo>
                    <a:lnTo>
                      <a:pt x="2224" y="2239"/>
                    </a:lnTo>
                    <a:lnTo>
                      <a:pt x="2136" y="2194"/>
                    </a:lnTo>
                    <a:lnTo>
                      <a:pt x="2104" y="2215"/>
                    </a:lnTo>
                    <a:lnTo>
                      <a:pt x="2006" y="2232"/>
                    </a:lnTo>
                    <a:lnTo>
                      <a:pt x="1943" y="2285"/>
                    </a:lnTo>
                    <a:lnTo>
                      <a:pt x="1929" y="2379"/>
                    </a:lnTo>
                    <a:lnTo>
                      <a:pt x="1891" y="2435"/>
                    </a:lnTo>
                    <a:lnTo>
                      <a:pt x="1870" y="2439"/>
                    </a:lnTo>
                    <a:lnTo>
                      <a:pt x="1699" y="2540"/>
                    </a:lnTo>
                    <a:lnTo>
                      <a:pt x="1640" y="2540"/>
                    </a:lnTo>
                    <a:lnTo>
                      <a:pt x="1640" y="2480"/>
                    </a:lnTo>
                    <a:lnTo>
                      <a:pt x="1594" y="2396"/>
                    </a:lnTo>
                    <a:lnTo>
                      <a:pt x="1527" y="2362"/>
                    </a:lnTo>
                    <a:lnTo>
                      <a:pt x="1458" y="2365"/>
                    </a:lnTo>
                    <a:lnTo>
                      <a:pt x="1436" y="2292"/>
                    </a:lnTo>
                    <a:lnTo>
                      <a:pt x="1443" y="2212"/>
                    </a:lnTo>
                    <a:lnTo>
                      <a:pt x="1415" y="2176"/>
                    </a:lnTo>
                    <a:lnTo>
                      <a:pt x="1388" y="2071"/>
                    </a:lnTo>
                    <a:lnTo>
                      <a:pt x="1345" y="2057"/>
                    </a:lnTo>
                    <a:lnTo>
                      <a:pt x="1327" y="2022"/>
                    </a:lnTo>
                    <a:lnTo>
                      <a:pt x="1363" y="1976"/>
                    </a:lnTo>
                    <a:lnTo>
                      <a:pt x="1349" y="1906"/>
                    </a:lnTo>
                    <a:lnTo>
                      <a:pt x="1297" y="1862"/>
                    </a:lnTo>
                    <a:lnTo>
                      <a:pt x="1279" y="1788"/>
                    </a:lnTo>
                    <a:lnTo>
                      <a:pt x="1234" y="1763"/>
                    </a:lnTo>
                    <a:lnTo>
                      <a:pt x="1209" y="1635"/>
                    </a:lnTo>
                    <a:lnTo>
                      <a:pt x="1111" y="1526"/>
                    </a:lnTo>
                    <a:lnTo>
                      <a:pt x="1045" y="1642"/>
                    </a:lnTo>
                    <a:lnTo>
                      <a:pt x="1009" y="1526"/>
                    </a:lnTo>
                    <a:lnTo>
                      <a:pt x="972" y="1519"/>
                    </a:lnTo>
                    <a:lnTo>
                      <a:pt x="972" y="1581"/>
                    </a:lnTo>
                    <a:lnTo>
                      <a:pt x="940" y="1581"/>
                    </a:lnTo>
                    <a:lnTo>
                      <a:pt x="877" y="1526"/>
                    </a:lnTo>
                    <a:lnTo>
                      <a:pt x="800" y="1571"/>
                    </a:lnTo>
                    <a:lnTo>
                      <a:pt x="804" y="1638"/>
                    </a:lnTo>
                    <a:lnTo>
                      <a:pt x="821" y="1669"/>
                    </a:lnTo>
                    <a:lnTo>
                      <a:pt x="804" y="1708"/>
                    </a:lnTo>
                    <a:lnTo>
                      <a:pt x="768" y="1701"/>
                    </a:lnTo>
                    <a:lnTo>
                      <a:pt x="734" y="1651"/>
                    </a:lnTo>
                    <a:lnTo>
                      <a:pt x="580" y="1644"/>
                    </a:lnTo>
                    <a:lnTo>
                      <a:pt x="500" y="1683"/>
                    </a:lnTo>
                    <a:lnTo>
                      <a:pt x="500" y="1728"/>
                    </a:lnTo>
                    <a:lnTo>
                      <a:pt x="555" y="1785"/>
                    </a:lnTo>
                    <a:lnTo>
                      <a:pt x="516" y="1840"/>
                    </a:lnTo>
                    <a:lnTo>
                      <a:pt x="380" y="1858"/>
                    </a:lnTo>
                    <a:lnTo>
                      <a:pt x="304" y="1799"/>
                    </a:lnTo>
                    <a:lnTo>
                      <a:pt x="174" y="1792"/>
                    </a:lnTo>
                    <a:lnTo>
                      <a:pt x="107" y="1763"/>
                    </a:lnTo>
                    <a:lnTo>
                      <a:pt x="97" y="1735"/>
                    </a:lnTo>
                    <a:lnTo>
                      <a:pt x="150" y="1638"/>
                    </a:lnTo>
                    <a:lnTo>
                      <a:pt x="202" y="1631"/>
                    </a:lnTo>
                    <a:lnTo>
                      <a:pt x="255" y="1571"/>
                    </a:lnTo>
                    <a:lnTo>
                      <a:pt x="216" y="1497"/>
                    </a:lnTo>
                    <a:lnTo>
                      <a:pt x="153" y="1295"/>
                    </a:lnTo>
                    <a:lnTo>
                      <a:pt x="150" y="1263"/>
                    </a:lnTo>
                    <a:lnTo>
                      <a:pt x="216" y="1263"/>
                    </a:lnTo>
                    <a:lnTo>
                      <a:pt x="314" y="1197"/>
                    </a:lnTo>
                    <a:lnTo>
                      <a:pt x="321" y="1058"/>
                    </a:lnTo>
                    <a:lnTo>
                      <a:pt x="234" y="1022"/>
                    </a:lnTo>
                    <a:lnTo>
                      <a:pt x="220" y="767"/>
                    </a:lnTo>
                    <a:lnTo>
                      <a:pt x="80" y="672"/>
                    </a:lnTo>
                    <a:lnTo>
                      <a:pt x="45" y="631"/>
                    </a:lnTo>
                    <a:lnTo>
                      <a:pt x="59" y="585"/>
                    </a:lnTo>
                    <a:lnTo>
                      <a:pt x="0" y="456"/>
                    </a:lnTo>
                    <a:lnTo>
                      <a:pt x="52" y="39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06" name="Freeform 146"/>
              <p:cNvSpPr>
                <a:spLocks noChangeAspect="1"/>
              </p:cNvSpPr>
              <p:nvPr/>
            </p:nvSpPr>
            <p:spPr bwMode="auto">
              <a:xfrm>
                <a:off x="6925" y="327"/>
                <a:ext cx="502" cy="424"/>
              </a:xfrm>
              <a:custGeom>
                <a:avLst/>
                <a:gdLst>
                  <a:gd name="T0" fmla="*/ 111 w 3006"/>
                  <a:gd name="T1" fmla="*/ 333 h 2540"/>
                  <a:gd name="T2" fmla="*/ 195 w 3006"/>
                  <a:gd name="T3" fmla="*/ 152 h 2540"/>
                  <a:gd name="T4" fmla="*/ 314 w 3006"/>
                  <a:gd name="T5" fmla="*/ 131 h 2540"/>
                  <a:gd name="T6" fmla="*/ 479 w 3006"/>
                  <a:gd name="T7" fmla="*/ 25 h 2540"/>
                  <a:gd name="T8" fmla="*/ 629 w 3006"/>
                  <a:gd name="T9" fmla="*/ 0 h 2540"/>
                  <a:gd name="T10" fmla="*/ 818 w 3006"/>
                  <a:gd name="T11" fmla="*/ 99 h 2540"/>
                  <a:gd name="T12" fmla="*/ 895 w 3006"/>
                  <a:gd name="T13" fmla="*/ 123 h 2540"/>
                  <a:gd name="T14" fmla="*/ 995 w 3006"/>
                  <a:gd name="T15" fmla="*/ 75 h 2540"/>
                  <a:gd name="T16" fmla="*/ 1017 w 3006"/>
                  <a:gd name="T17" fmla="*/ 306 h 2540"/>
                  <a:gd name="T18" fmla="*/ 870 w 3006"/>
                  <a:gd name="T19" fmla="*/ 581 h 2540"/>
                  <a:gd name="T20" fmla="*/ 999 w 3006"/>
                  <a:gd name="T21" fmla="*/ 624 h 2540"/>
                  <a:gd name="T22" fmla="*/ 1115 w 3006"/>
                  <a:gd name="T23" fmla="*/ 745 h 2540"/>
                  <a:gd name="T24" fmla="*/ 1786 w 3006"/>
                  <a:gd name="T25" fmla="*/ 470 h 2540"/>
                  <a:gd name="T26" fmla="*/ 2272 w 3006"/>
                  <a:gd name="T27" fmla="*/ 826 h 2540"/>
                  <a:gd name="T28" fmla="*/ 2363 w 3006"/>
                  <a:gd name="T29" fmla="*/ 920 h 2540"/>
                  <a:gd name="T30" fmla="*/ 2706 w 3006"/>
                  <a:gd name="T31" fmla="*/ 858 h 2540"/>
                  <a:gd name="T32" fmla="*/ 2915 w 3006"/>
                  <a:gd name="T33" fmla="*/ 935 h 2540"/>
                  <a:gd name="T34" fmla="*/ 3006 w 3006"/>
                  <a:gd name="T35" fmla="*/ 966 h 2540"/>
                  <a:gd name="T36" fmla="*/ 2838 w 3006"/>
                  <a:gd name="T37" fmla="*/ 1092 h 2540"/>
                  <a:gd name="T38" fmla="*/ 2779 w 3006"/>
                  <a:gd name="T39" fmla="*/ 1235 h 2540"/>
                  <a:gd name="T40" fmla="*/ 2730 w 3006"/>
                  <a:gd name="T41" fmla="*/ 1256 h 2540"/>
                  <a:gd name="T42" fmla="*/ 2801 w 3006"/>
                  <a:gd name="T43" fmla="*/ 1295 h 2540"/>
                  <a:gd name="T44" fmla="*/ 2912 w 3006"/>
                  <a:gd name="T45" fmla="*/ 1397 h 2540"/>
                  <a:gd name="T46" fmla="*/ 2786 w 3006"/>
                  <a:gd name="T47" fmla="*/ 1540 h 2540"/>
                  <a:gd name="T48" fmla="*/ 2831 w 3006"/>
                  <a:gd name="T49" fmla="*/ 1879 h 2540"/>
                  <a:gd name="T50" fmla="*/ 2476 w 3006"/>
                  <a:gd name="T51" fmla="*/ 2162 h 2540"/>
                  <a:gd name="T52" fmla="*/ 2384 w 3006"/>
                  <a:gd name="T53" fmla="*/ 2221 h 2540"/>
                  <a:gd name="T54" fmla="*/ 2290 w 3006"/>
                  <a:gd name="T55" fmla="*/ 2228 h 2540"/>
                  <a:gd name="T56" fmla="*/ 2136 w 3006"/>
                  <a:gd name="T57" fmla="*/ 2194 h 2540"/>
                  <a:gd name="T58" fmla="*/ 2006 w 3006"/>
                  <a:gd name="T59" fmla="*/ 2232 h 2540"/>
                  <a:gd name="T60" fmla="*/ 1929 w 3006"/>
                  <a:gd name="T61" fmla="*/ 2379 h 2540"/>
                  <a:gd name="T62" fmla="*/ 1870 w 3006"/>
                  <a:gd name="T63" fmla="*/ 2439 h 2540"/>
                  <a:gd name="T64" fmla="*/ 1640 w 3006"/>
                  <a:gd name="T65" fmla="*/ 2540 h 2540"/>
                  <a:gd name="T66" fmla="*/ 1594 w 3006"/>
                  <a:gd name="T67" fmla="*/ 2396 h 2540"/>
                  <a:gd name="T68" fmla="*/ 1458 w 3006"/>
                  <a:gd name="T69" fmla="*/ 2365 h 2540"/>
                  <a:gd name="T70" fmla="*/ 1443 w 3006"/>
                  <a:gd name="T71" fmla="*/ 2212 h 2540"/>
                  <a:gd name="T72" fmla="*/ 1388 w 3006"/>
                  <a:gd name="T73" fmla="*/ 2071 h 2540"/>
                  <a:gd name="T74" fmla="*/ 1327 w 3006"/>
                  <a:gd name="T75" fmla="*/ 2022 h 2540"/>
                  <a:gd name="T76" fmla="*/ 1349 w 3006"/>
                  <a:gd name="T77" fmla="*/ 1906 h 2540"/>
                  <a:gd name="T78" fmla="*/ 1279 w 3006"/>
                  <a:gd name="T79" fmla="*/ 1788 h 2540"/>
                  <a:gd name="T80" fmla="*/ 1209 w 3006"/>
                  <a:gd name="T81" fmla="*/ 1635 h 2540"/>
                  <a:gd name="T82" fmla="*/ 1045 w 3006"/>
                  <a:gd name="T83" fmla="*/ 1642 h 2540"/>
                  <a:gd name="T84" fmla="*/ 972 w 3006"/>
                  <a:gd name="T85" fmla="*/ 1519 h 2540"/>
                  <a:gd name="T86" fmla="*/ 940 w 3006"/>
                  <a:gd name="T87" fmla="*/ 1581 h 2540"/>
                  <a:gd name="T88" fmla="*/ 800 w 3006"/>
                  <a:gd name="T89" fmla="*/ 1571 h 2540"/>
                  <a:gd name="T90" fmla="*/ 821 w 3006"/>
                  <a:gd name="T91" fmla="*/ 1669 h 2540"/>
                  <a:gd name="T92" fmla="*/ 768 w 3006"/>
                  <a:gd name="T93" fmla="*/ 1701 h 2540"/>
                  <a:gd name="T94" fmla="*/ 580 w 3006"/>
                  <a:gd name="T95" fmla="*/ 1644 h 2540"/>
                  <a:gd name="T96" fmla="*/ 500 w 3006"/>
                  <a:gd name="T97" fmla="*/ 1728 h 2540"/>
                  <a:gd name="T98" fmla="*/ 516 w 3006"/>
                  <a:gd name="T99" fmla="*/ 1840 h 2540"/>
                  <a:gd name="T100" fmla="*/ 304 w 3006"/>
                  <a:gd name="T101" fmla="*/ 1799 h 2540"/>
                  <a:gd name="T102" fmla="*/ 107 w 3006"/>
                  <a:gd name="T103" fmla="*/ 1763 h 2540"/>
                  <a:gd name="T104" fmla="*/ 150 w 3006"/>
                  <a:gd name="T105" fmla="*/ 1638 h 2540"/>
                  <a:gd name="T106" fmla="*/ 255 w 3006"/>
                  <a:gd name="T107" fmla="*/ 1571 h 2540"/>
                  <a:gd name="T108" fmla="*/ 153 w 3006"/>
                  <a:gd name="T109" fmla="*/ 1295 h 2540"/>
                  <a:gd name="T110" fmla="*/ 216 w 3006"/>
                  <a:gd name="T111" fmla="*/ 1263 h 2540"/>
                  <a:gd name="T112" fmla="*/ 321 w 3006"/>
                  <a:gd name="T113" fmla="*/ 1058 h 2540"/>
                  <a:gd name="T114" fmla="*/ 220 w 3006"/>
                  <a:gd name="T115" fmla="*/ 767 h 2540"/>
                  <a:gd name="T116" fmla="*/ 45 w 3006"/>
                  <a:gd name="T117" fmla="*/ 631 h 2540"/>
                  <a:gd name="T118" fmla="*/ 0 w 3006"/>
                  <a:gd name="T119" fmla="*/ 456 h 25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06" h="2540">
                    <a:moveTo>
                      <a:pt x="52" y="393"/>
                    </a:moveTo>
                    <a:lnTo>
                      <a:pt x="111" y="333"/>
                    </a:lnTo>
                    <a:lnTo>
                      <a:pt x="136" y="249"/>
                    </a:lnTo>
                    <a:lnTo>
                      <a:pt x="195" y="152"/>
                    </a:lnTo>
                    <a:lnTo>
                      <a:pt x="279" y="116"/>
                    </a:lnTo>
                    <a:lnTo>
                      <a:pt x="314" y="131"/>
                    </a:lnTo>
                    <a:lnTo>
                      <a:pt x="377" y="54"/>
                    </a:lnTo>
                    <a:lnTo>
                      <a:pt x="479" y="25"/>
                    </a:lnTo>
                    <a:lnTo>
                      <a:pt x="464" y="8"/>
                    </a:lnTo>
                    <a:lnTo>
                      <a:pt x="629" y="0"/>
                    </a:lnTo>
                    <a:lnTo>
                      <a:pt x="754" y="99"/>
                    </a:lnTo>
                    <a:lnTo>
                      <a:pt x="818" y="99"/>
                    </a:lnTo>
                    <a:lnTo>
                      <a:pt x="831" y="79"/>
                    </a:lnTo>
                    <a:lnTo>
                      <a:pt x="895" y="123"/>
                    </a:lnTo>
                    <a:lnTo>
                      <a:pt x="915" y="123"/>
                    </a:lnTo>
                    <a:lnTo>
                      <a:pt x="995" y="75"/>
                    </a:lnTo>
                    <a:lnTo>
                      <a:pt x="1056" y="168"/>
                    </a:lnTo>
                    <a:lnTo>
                      <a:pt x="1017" y="306"/>
                    </a:lnTo>
                    <a:lnTo>
                      <a:pt x="913" y="410"/>
                    </a:lnTo>
                    <a:lnTo>
                      <a:pt x="870" y="581"/>
                    </a:lnTo>
                    <a:lnTo>
                      <a:pt x="947" y="588"/>
                    </a:lnTo>
                    <a:lnTo>
                      <a:pt x="999" y="624"/>
                    </a:lnTo>
                    <a:lnTo>
                      <a:pt x="1083" y="648"/>
                    </a:lnTo>
                    <a:lnTo>
                      <a:pt x="1115" y="745"/>
                    </a:lnTo>
                    <a:lnTo>
                      <a:pt x="1157" y="836"/>
                    </a:lnTo>
                    <a:lnTo>
                      <a:pt x="1786" y="470"/>
                    </a:lnTo>
                    <a:lnTo>
                      <a:pt x="2153" y="822"/>
                    </a:lnTo>
                    <a:lnTo>
                      <a:pt x="2272" y="826"/>
                    </a:lnTo>
                    <a:lnTo>
                      <a:pt x="2290" y="903"/>
                    </a:lnTo>
                    <a:lnTo>
                      <a:pt x="2363" y="920"/>
                    </a:lnTo>
                    <a:lnTo>
                      <a:pt x="2535" y="851"/>
                    </a:lnTo>
                    <a:lnTo>
                      <a:pt x="2706" y="858"/>
                    </a:lnTo>
                    <a:lnTo>
                      <a:pt x="2828" y="924"/>
                    </a:lnTo>
                    <a:lnTo>
                      <a:pt x="2915" y="935"/>
                    </a:lnTo>
                    <a:lnTo>
                      <a:pt x="2912" y="917"/>
                    </a:lnTo>
                    <a:lnTo>
                      <a:pt x="3006" y="966"/>
                    </a:lnTo>
                    <a:lnTo>
                      <a:pt x="2954" y="1095"/>
                    </a:lnTo>
                    <a:lnTo>
                      <a:pt x="2838" y="1092"/>
                    </a:lnTo>
                    <a:lnTo>
                      <a:pt x="2860" y="1246"/>
                    </a:lnTo>
                    <a:lnTo>
                      <a:pt x="2779" y="1235"/>
                    </a:lnTo>
                    <a:lnTo>
                      <a:pt x="2737" y="1204"/>
                    </a:lnTo>
                    <a:lnTo>
                      <a:pt x="2730" y="1256"/>
                    </a:lnTo>
                    <a:lnTo>
                      <a:pt x="2765" y="1315"/>
                    </a:lnTo>
                    <a:lnTo>
                      <a:pt x="2801" y="1295"/>
                    </a:lnTo>
                    <a:lnTo>
                      <a:pt x="2831" y="1383"/>
                    </a:lnTo>
                    <a:lnTo>
                      <a:pt x="2912" y="1397"/>
                    </a:lnTo>
                    <a:lnTo>
                      <a:pt x="2961" y="1497"/>
                    </a:lnTo>
                    <a:lnTo>
                      <a:pt x="2786" y="1540"/>
                    </a:lnTo>
                    <a:lnTo>
                      <a:pt x="2755" y="1763"/>
                    </a:lnTo>
                    <a:lnTo>
                      <a:pt x="2831" y="1879"/>
                    </a:lnTo>
                    <a:lnTo>
                      <a:pt x="2608" y="2120"/>
                    </a:lnTo>
                    <a:lnTo>
                      <a:pt x="2476" y="2162"/>
                    </a:lnTo>
                    <a:lnTo>
                      <a:pt x="2401" y="2239"/>
                    </a:lnTo>
                    <a:lnTo>
                      <a:pt x="2384" y="2221"/>
                    </a:lnTo>
                    <a:lnTo>
                      <a:pt x="2308" y="2215"/>
                    </a:lnTo>
                    <a:lnTo>
                      <a:pt x="2290" y="2228"/>
                    </a:lnTo>
                    <a:lnTo>
                      <a:pt x="2224" y="2239"/>
                    </a:lnTo>
                    <a:lnTo>
                      <a:pt x="2136" y="2194"/>
                    </a:lnTo>
                    <a:lnTo>
                      <a:pt x="2104" y="2215"/>
                    </a:lnTo>
                    <a:lnTo>
                      <a:pt x="2006" y="2232"/>
                    </a:lnTo>
                    <a:lnTo>
                      <a:pt x="1943" y="2285"/>
                    </a:lnTo>
                    <a:lnTo>
                      <a:pt x="1929" y="2379"/>
                    </a:lnTo>
                    <a:lnTo>
                      <a:pt x="1891" y="2435"/>
                    </a:lnTo>
                    <a:lnTo>
                      <a:pt x="1870" y="2439"/>
                    </a:lnTo>
                    <a:lnTo>
                      <a:pt x="1699" y="2540"/>
                    </a:lnTo>
                    <a:lnTo>
                      <a:pt x="1640" y="2540"/>
                    </a:lnTo>
                    <a:lnTo>
                      <a:pt x="1640" y="2480"/>
                    </a:lnTo>
                    <a:lnTo>
                      <a:pt x="1594" y="2396"/>
                    </a:lnTo>
                    <a:lnTo>
                      <a:pt x="1527" y="2362"/>
                    </a:lnTo>
                    <a:lnTo>
                      <a:pt x="1458" y="2365"/>
                    </a:lnTo>
                    <a:lnTo>
                      <a:pt x="1436" y="2292"/>
                    </a:lnTo>
                    <a:lnTo>
                      <a:pt x="1443" y="2212"/>
                    </a:lnTo>
                    <a:lnTo>
                      <a:pt x="1415" y="2176"/>
                    </a:lnTo>
                    <a:lnTo>
                      <a:pt x="1388" y="2071"/>
                    </a:lnTo>
                    <a:lnTo>
                      <a:pt x="1345" y="2057"/>
                    </a:lnTo>
                    <a:lnTo>
                      <a:pt x="1327" y="2022"/>
                    </a:lnTo>
                    <a:lnTo>
                      <a:pt x="1363" y="1976"/>
                    </a:lnTo>
                    <a:lnTo>
                      <a:pt x="1349" y="1906"/>
                    </a:lnTo>
                    <a:lnTo>
                      <a:pt x="1297" y="1862"/>
                    </a:lnTo>
                    <a:lnTo>
                      <a:pt x="1279" y="1788"/>
                    </a:lnTo>
                    <a:lnTo>
                      <a:pt x="1234" y="1763"/>
                    </a:lnTo>
                    <a:lnTo>
                      <a:pt x="1209" y="1635"/>
                    </a:lnTo>
                    <a:lnTo>
                      <a:pt x="1111" y="1526"/>
                    </a:lnTo>
                    <a:lnTo>
                      <a:pt x="1045" y="1642"/>
                    </a:lnTo>
                    <a:lnTo>
                      <a:pt x="1009" y="1526"/>
                    </a:lnTo>
                    <a:lnTo>
                      <a:pt x="972" y="1519"/>
                    </a:lnTo>
                    <a:lnTo>
                      <a:pt x="972" y="1581"/>
                    </a:lnTo>
                    <a:lnTo>
                      <a:pt x="940" y="1581"/>
                    </a:lnTo>
                    <a:lnTo>
                      <a:pt x="877" y="1526"/>
                    </a:lnTo>
                    <a:lnTo>
                      <a:pt x="800" y="1571"/>
                    </a:lnTo>
                    <a:lnTo>
                      <a:pt x="804" y="1638"/>
                    </a:lnTo>
                    <a:lnTo>
                      <a:pt x="821" y="1669"/>
                    </a:lnTo>
                    <a:lnTo>
                      <a:pt x="804" y="1708"/>
                    </a:lnTo>
                    <a:lnTo>
                      <a:pt x="768" y="1701"/>
                    </a:lnTo>
                    <a:lnTo>
                      <a:pt x="734" y="1651"/>
                    </a:lnTo>
                    <a:lnTo>
                      <a:pt x="580" y="1644"/>
                    </a:lnTo>
                    <a:lnTo>
                      <a:pt x="500" y="1683"/>
                    </a:lnTo>
                    <a:lnTo>
                      <a:pt x="500" y="1728"/>
                    </a:lnTo>
                    <a:lnTo>
                      <a:pt x="555" y="1785"/>
                    </a:lnTo>
                    <a:lnTo>
                      <a:pt x="516" y="1840"/>
                    </a:lnTo>
                    <a:lnTo>
                      <a:pt x="380" y="1858"/>
                    </a:lnTo>
                    <a:lnTo>
                      <a:pt x="304" y="1799"/>
                    </a:lnTo>
                    <a:lnTo>
                      <a:pt x="174" y="1792"/>
                    </a:lnTo>
                    <a:lnTo>
                      <a:pt x="107" y="1763"/>
                    </a:lnTo>
                    <a:lnTo>
                      <a:pt x="97" y="1735"/>
                    </a:lnTo>
                    <a:lnTo>
                      <a:pt x="150" y="1638"/>
                    </a:lnTo>
                    <a:lnTo>
                      <a:pt x="202" y="1631"/>
                    </a:lnTo>
                    <a:lnTo>
                      <a:pt x="255" y="1571"/>
                    </a:lnTo>
                    <a:lnTo>
                      <a:pt x="216" y="1497"/>
                    </a:lnTo>
                    <a:lnTo>
                      <a:pt x="153" y="1295"/>
                    </a:lnTo>
                    <a:lnTo>
                      <a:pt x="150" y="1263"/>
                    </a:lnTo>
                    <a:lnTo>
                      <a:pt x="216" y="1263"/>
                    </a:lnTo>
                    <a:lnTo>
                      <a:pt x="314" y="1197"/>
                    </a:lnTo>
                    <a:lnTo>
                      <a:pt x="321" y="1058"/>
                    </a:lnTo>
                    <a:lnTo>
                      <a:pt x="234" y="1022"/>
                    </a:lnTo>
                    <a:lnTo>
                      <a:pt x="220" y="767"/>
                    </a:lnTo>
                    <a:lnTo>
                      <a:pt x="80" y="672"/>
                    </a:lnTo>
                    <a:lnTo>
                      <a:pt x="45" y="631"/>
                    </a:lnTo>
                    <a:lnTo>
                      <a:pt x="59" y="585"/>
                    </a:lnTo>
                    <a:lnTo>
                      <a:pt x="0" y="456"/>
                    </a:lnTo>
                    <a:lnTo>
                      <a:pt x="52" y="39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07" name="Freeform 147"/>
              <p:cNvSpPr>
                <a:spLocks noChangeAspect="1"/>
              </p:cNvSpPr>
              <p:nvPr/>
            </p:nvSpPr>
            <p:spPr bwMode="auto">
              <a:xfrm>
                <a:off x="6567" y="573"/>
                <a:ext cx="221" cy="228"/>
              </a:xfrm>
              <a:custGeom>
                <a:avLst/>
                <a:gdLst>
                  <a:gd name="T0" fmla="*/ 76 w 1324"/>
                  <a:gd name="T1" fmla="*/ 658 h 1372"/>
                  <a:gd name="T2" fmla="*/ 167 w 1324"/>
                  <a:gd name="T3" fmla="*/ 571 h 1372"/>
                  <a:gd name="T4" fmla="*/ 334 w 1324"/>
                  <a:gd name="T5" fmla="*/ 587 h 1372"/>
                  <a:gd name="T6" fmla="*/ 396 w 1324"/>
                  <a:gd name="T7" fmla="*/ 530 h 1372"/>
                  <a:gd name="T8" fmla="*/ 364 w 1324"/>
                  <a:gd name="T9" fmla="*/ 259 h 1372"/>
                  <a:gd name="T10" fmla="*/ 295 w 1324"/>
                  <a:gd name="T11" fmla="*/ 220 h 1372"/>
                  <a:gd name="T12" fmla="*/ 302 w 1324"/>
                  <a:gd name="T13" fmla="*/ 165 h 1372"/>
                  <a:gd name="T14" fmla="*/ 360 w 1324"/>
                  <a:gd name="T15" fmla="*/ 110 h 1372"/>
                  <a:gd name="T16" fmla="*/ 321 w 1324"/>
                  <a:gd name="T17" fmla="*/ 69 h 1372"/>
                  <a:gd name="T18" fmla="*/ 511 w 1324"/>
                  <a:gd name="T19" fmla="*/ 50 h 1372"/>
                  <a:gd name="T20" fmla="*/ 537 w 1324"/>
                  <a:gd name="T21" fmla="*/ 69 h 1372"/>
                  <a:gd name="T22" fmla="*/ 558 w 1324"/>
                  <a:gd name="T23" fmla="*/ 155 h 1372"/>
                  <a:gd name="T24" fmla="*/ 602 w 1324"/>
                  <a:gd name="T25" fmla="*/ 191 h 1372"/>
                  <a:gd name="T26" fmla="*/ 673 w 1324"/>
                  <a:gd name="T27" fmla="*/ 204 h 1372"/>
                  <a:gd name="T28" fmla="*/ 732 w 1324"/>
                  <a:gd name="T29" fmla="*/ 178 h 1372"/>
                  <a:gd name="T30" fmla="*/ 788 w 1324"/>
                  <a:gd name="T31" fmla="*/ 207 h 1372"/>
                  <a:gd name="T32" fmla="*/ 886 w 1324"/>
                  <a:gd name="T33" fmla="*/ 188 h 1372"/>
                  <a:gd name="T34" fmla="*/ 933 w 1324"/>
                  <a:gd name="T35" fmla="*/ 191 h 1372"/>
                  <a:gd name="T36" fmla="*/ 935 w 1324"/>
                  <a:gd name="T37" fmla="*/ 141 h 1372"/>
                  <a:gd name="T38" fmla="*/ 1069 w 1324"/>
                  <a:gd name="T39" fmla="*/ 61 h 1372"/>
                  <a:gd name="T40" fmla="*/ 1095 w 1324"/>
                  <a:gd name="T41" fmla="*/ 9 h 1372"/>
                  <a:gd name="T42" fmla="*/ 1149 w 1324"/>
                  <a:gd name="T43" fmla="*/ 0 h 1372"/>
                  <a:gd name="T44" fmla="*/ 1185 w 1324"/>
                  <a:gd name="T45" fmla="*/ 18 h 1372"/>
                  <a:gd name="T46" fmla="*/ 1301 w 1324"/>
                  <a:gd name="T47" fmla="*/ 126 h 1372"/>
                  <a:gd name="T48" fmla="*/ 1324 w 1324"/>
                  <a:gd name="T49" fmla="*/ 165 h 1372"/>
                  <a:gd name="T50" fmla="*/ 1305 w 1324"/>
                  <a:gd name="T51" fmla="*/ 243 h 1372"/>
                  <a:gd name="T52" fmla="*/ 1243 w 1324"/>
                  <a:gd name="T53" fmla="*/ 327 h 1372"/>
                  <a:gd name="T54" fmla="*/ 1230 w 1324"/>
                  <a:gd name="T55" fmla="*/ 383 h 1372"/>
                  <a:gd name="T56" fmla="*/ 1173 w 1324"/>
                  <a:gd name="T57" fmla="*/ 457 h 1372"/>
                  <a:gd name="T58" fmla="*/ 1126 w 1324"/>
                  <a:gd name="T59" fmla="*/ 452 h 1372"/>
                  <a:gd name="T60" fmla="*/ 1071 w 1324"/>
                  <a:gd name="T61" fmla="*/ 454 h 1372"/>
                  <a:gd name="T62" fmla="*/ 1032 w 1324"/>
                  <a:gd name="T63" fmla="*/ 525 h 1372"/>
                  <a:gd name="T64" fmla="*/ 970 w 1324"/>
                  <a:gd name="T65" fmla="*/ 519 h 1372"/>
                  <a:gd name="T66" fmla="*/ 886 w 1324"/>
                  <a:gd name="T67" fmla="*/ 545 h 1372"/>
                  <a:gd name="T68" fmla="*/ 860 w 1324"/>
                  <a:gd name="T69" fmla="*/ 597 h 1372"/>
                  <a:gd name="T70" fmla="*/ 909 w 1324"/>
                  <a:gd name="T71" fmla="*/ 676 h 1372"/>
                  <a:gd name="T72" fmla="*/ 931 w 1324"/>
                  <a:gd name="T73" fmla="*/ 809 h 1372"/>
                  <a:gd name="T74" fmla="*/ 961 w 1324"/>
                  <a:gd name="T75" fmla="*/ 809 h 1372"/>
                  <a:gd name="T76" fmla="*/ 998 w 1324"/>
                  <a:gd name="T77" fmla="*/ 835 h 1372"/>
                  <a:gd name="T78" fmla="*/ 1003 w 1324"/>
                  <a:gd name="T79" fmla="*/ 921 h 1372"/>
                  <a:gd name="T80" fmla="*/ 1052 w 1324"/>
                  <a:gd name="T81" fmla="*/ 944 h 1372"/>
                  <a:gd name="T82" fmla="*/ 1087 w 1324"/>
                  <a:gd name="T83" fmla="*/ 1007 h 1372"/>
                  <a:gd name="T84" fmla="*/ 857 w 1324"/>
                  <a:gd name="T85" fmla="*/ 1160 h 1372"/>
                  <a:gd name="T86" fmla="*/ 795 w 1324"/>
                  <a:gd name="T87" fmla="*/ 1351 h 1372"/>
                  <a:gd name="T88" fmla="*/ 725 w 1324"/>
                  <a:gd name="T89" fmla="*/ 1372 h 1372"/>
                  <a:gd name="T90" fmla="*/ 610 w 1324"/>
                  <a:gd name="T91" fmla="*/ 1270 h 1372"/>
                  <a:gd name="T92" fmla="*/ 466 w 1324"/>
                  <a:gd name="T93" fmla="*/ 1309 h 1372"/>
                  <a:gd name="T94" fmla="*/ 412 w 1324"/>
                  <a:gd name="T95" fmla="*/ 1253 h 1372"/>
                  <a:gd name="T96" fmla="*/ 266 w 1324"/>
                  <a:gd name="T97" fmla="*/ 1229 h 1372"/>
                  <a:gd name="T98" fmla="*/ 133 w 1324"/>
                  <a:gd name="T99" fmla="*/ 1085 h 1372"/>
                  <a:gd name="T100" fmla="*/ 109 w 1324"/>
                  <a:gd name="T101" fmla="*/ 952 h 1372"/>
                  <a:gd name="T102" fmla="*/ 0 w 1324"/>
                  <a:gd name="T103" fmla="*/ 770 h 1372"/>
                  <a:gd name="T104" fmla="*/ 37 w 1324"/>
                  <a:gd name="T105" fmla="*/ 718 h 1372"/>
                  <a:gd name="T106" fmla="*/ 78 w 1324"/>
                  <a:gd name="T107" fmla="*/ 694 h 1372"/>
                  <a:gd name="T108" fmla="*/ 76 w 1324"/>
                  <a:gd name="T109" fmla="*/ 658 h 13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324" h="1372">
                    <a:moveTo>
                      <a:pt x="76" y="658"/>
                    </a:moveTo>
                    <a:lnTo>
                      <a:pt x="167" y="571"/>
                    </a:lnTo>
                    <a:lnTo>
                      <a:pt x="334" y="587"/>
                    </a:lnTo>
                    <a:lnTo>
                      <a:pt x="396" y="530"/>
                    </a:lnTo>
                    <a:lnTo>
                      <a:pt x="364" y="259"/>
                    </a:lnTo>
                    <a:lnTo>
                      <a:pt x="295" y="220"/>
                    </a:lnTo>
                    <a:lnTo>
                      <a:pt x="302" y="165"/>
                    </a:lnTo>
                    <a:lnTo>
                      <a:pt x="360" y="110"/>
                    </a:lnTo>
                    <a:lnTo>
                      <a:pt x="321" y="69"/>
                    </a:lnTo>
                    <a:lnTo>
                      <a:pt x="511" y="50"/>
                    </a:lnTo>
                    <a:lnTo>
                      <a:pt x="537" y="69"/>
                    </a:lnTo>
                    <a:lnTo>
                      <a:pt x="558" y="155"/>
                    </a:lnTo>
                    <a:lnTo>
                      <a:pt x="602" y="191"/>
                    </a:lnTo>
                    <a:lnTo>
                      <a:pt x="673" y="204"/>
                    </a:lnTo>
                    <a:lnTo>
                      <a:pt x="732" y="178"/>
                    </a:lnTo>
                    <a:lnTo>
                      <a:pt x="788" y="207"/>
                    </a:lnTo>
                    <a:lnTo>
                      <a:pt x="886" y="188"/>
                    </a:lnTo>
                    <a:lnTo>
                      <a:pt x="933" y="191"/>
                    </a:lnTo>
                    <a:lnTo>
                      <a:pt x="935" y="141"/>
                    </a:lnTo>
                    <a:lnTo>
                      <a:pt x="1069" y="61"/>
                    </a:lnTo>
                    <a:lnTo>
                      <a:pt x="1095" y="9"/>
                    </a:lnTo>
                    <a:lnTo>
                      <a:pt x="1149" y="0"/>
                    </a:lnTo>
                    <a:lnTo>
                      <a:pt x="1185" y="18"/>
                    </a:lnTo>
                    <a:lnTo>
                      <a:pt x="1301" y="126"/>
                    </a:lnTo>
                    <a:lnTo>
                      <a:pt x="1324" y="165"/>
                    </a:lnTo>
                    <a:lnTo>
                      <a:pt x="1305" y="243"/>
                    </a:lnTo>
                    <a:lnTo>
                      <a:pt x="1243" y="327"/>
                    </a:lnTo>
                    <a:lnTo>
                      <a:pt x="1230" y="383"/>
                    </a:lnTo>
                    <a:lnTo>
                      <a:pt x="1173" y="457"/>
                    </a:lnTo>
                    <a:lnTo>
                      <a:pt x="1126" y="452"/>
                    </a:lnTo>
                    <a:lnTo>
                      <a:pt x="1071" y="454"/>
                    </a:lnTo>
                    <a:lnTo>
                      <a:pt x="1032" y="525"/>
                    </a:lnTo>
                    <a:lnTo>
                      <a:pt x="970" y="519"/>
                    </a:lnTo>
                    <a:lnTo>
                      <a:pt x="886" y="545"/>
                    </a:lnTo>
                    <a:lnTo>
                      <a:pt x="860" y="597"/>
                    </a:lnTo>
                    <a:lnTo>
                      <a:pt x="909" y="676"/>
                    </a:lnTo>
                    <a:lnTo>
                      <a:pt x="931" y="809"/>
                    </a:lnTo>
                    <a:lnTo>
                      <a:pt x="961" y="809"/>
                    </a:lnTo>
                    <a:lnTo>
                      <a:pt x="998" y="835"/>
                    </a:lnTo>
                    <a:lnTo>
                      <a:pt x="1003" y="921"/>
                    </a:lnTo>
                    <a:lnTo>
                      <a:pt x="1052" y="944"/>
                    </a:lnTo>
                    <a:lnTo>
                      <a:pt x="1087" y="1007"/>
                    </a:lnTo>
                    <a:lnTo>
                      <a:pt x="857" y="1160"/>
                    </a:lnTo>
                    <a:lnTo>
                      <a:pt x="795" y="1351"/>
                    </a:lnTo>
                    <a:lnTo>
                      <a:pt x="725" y="1372"/>
                    </a:lnTo>
                    <a:lnTo>
                      <a:pt x="610" y="1270"/>
                    </a:lnTo>
                    <a:lnTo>
                      <a:pt x="466" y="1309"/>
                    </a:lnTo>
                    <a:lnTo>
                      <a:pt x="412" y="1253"/>
                    </a:lnTo>
                    <a:lnTo>
                      <a:pt x="266" y="1229"/>
                    </a:lnTo>
                    <a:lnTo>
                      <a:pt x="133" y="1085"/>
                    </a:lnTo>
                    <a:lnTo>
                      <a:pt x="109" y="952"/>
                    </a:lnTo>
                    <a:lnTo>
                      <a:pt x="0" y="770"/>
                    </a:lnTo>
                    <a:lnTo>
                      <a:pt x="37" y="718"/>
                    </a:lnTo>
                    <a:lnTo>
                      <a:pt x="78" y="694"/>
                    </a:lnTo>
                    <a:lnTo>
                      <a:pt x="76" y="65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08" name="Freeform 148"/>
              <p:cNvSpPr>
                <a:spLocks noChangeAspect="1"/>
              </p:cNvSpPr>
              <p:nvPr/>
            </p:nvSpPr>
            <p:spPr bwMode="auto">
              <a:xfrm>
                <a:off x="6567" y="573"/>
                <a:ext cx="221" cy="228"/>
              </a:xfrm>
              <a:custGeom>
                <a:avLst/>
                <a:gdLst>
                  <a:gd name="T0" fmla="*/ 76 w 1324"/>
                  <a:gd name="T1" fmla="*/ 658 h 1372"/>
                  <a:gd name="T2" fmla="*/ 167 w 1324"/>
                  <a:gd name="T3" fmla="*/ 571 h 1372"/>
                  <a:gd name="T4" fmla="*/ 334 w 1324"/>
                  <a:gd name="T5" fmla="*/ 587 h 1372"/>
                  <a:gd name="T6" fmla="*/ 396 w 1324"/>
                  <a:gd name="T7" fmla="*/ 530 h 1372"/>
                  <a:gd name="T8" fmla="*/ 364 w 1324"/>
                  <a:gd name="T9" fmla="*/ 259 h 1372"/>
                  <a:gd name="T10" fmla="*/ 295 w 1324"/>
                  <a:gd name="T11" fmla="*/ 220 h 1372"/>
                  <a:gd name="T12" fmla="*/ 302 w 1324"/>
                  <a:gd name="T13" fmla="*/ 165 h 1372"/>
                  <a:gd name="T14" fmla="*/ 360 w 1324"/>
                  <a:gd name="T15" fmla="*/ 110 h 1372"/>
                  <a:gd name="T16" fmla="*/ 321 w 1324"/>
                  <a:gd name="T17" fmla="*/ 69 h 1372"/>
                  <a:gd name="T18" fmla="*/ 511 w 1324"/>
                  <a:gd name="T19" fmla="*/ 50 h 1372"/>
                  <a:gd name="T20" fmla="*/ 537 w 1324"/>
                  <a:gd name="T21" fmla="*/ 69 h 1372"/>
                  <a:gd name="T22" fmla="*/ 558 w 1324"/>
                  <a:gd name="T23" fmla="*/ 155 h 1372"/>
                  <a:gd name="T24" fmla="*/ 602 w 1324"/>
                  <a:gd name="T25" fmla="*/ 191 h 1372"/>
                  <a:gd name="T26" fmla="*/ 673 w 1324"/>
                  <a:gd name="T27" fmla="*/ 204 h 1372"/>
                  <a:gd name="T28" fmla="*/ 732 w 1324"/>
                  <a:gd name="T29" fmla="*/ 178 h 1372"/>
                  <a:gd name="T30" fmla="*/ 788 w 1324"/>
                  <a:gd name="T31" fmla="*/ 207 h 1372"/>
                  <a:gd name="T32" fmla="*/ 886 w 1324"/>
                  <a:gd name="T33" fmla="*/ 188 h 1372"/>
                  <a:gd name="T34" fmla="*/ 933 w 1324"/>
                  <a:gd name="T35" fmla="*/ 191 h 1372"/>
                  <a:gd name="T36" fmla="*/ 935 w 1324"/>
                  <a:gd name="T37" fmla="*/ 141 h 1372"/>
                  <a:gd name="T38" fmla="*/ 1069 w 1324"/>
                  <a:gd name="T39" fmla="*/ 61 h 1372"/>
                  <a:gd name="T40" fmla="*/ 1095 w 1324"/>
                  <a:gd name="T41" fmla="*/ 9 h 1372"/>
                  <a:gd name="T42" fmla="*/ 1149 w 1324"/>
                  <a:gd name="T43" fmla="*/ 0 h 1372"/>
                  <a:gd name="T44" fmla="*/ 1185 w 1324"/>
                  <a:gd name="T45" fmla="*/ 18 h 1372"/>
                  <a:gd name="T46" fmla="*/ 1301 w 1324"/>
                  <a:gd name="T47" fmla="*/ 126 h 1372"/>
                  <a:gd name="T48" fmla="*/ 1324 w 1324"/>
                  <a:gd name="T49" fmla="*/ 165 h 1372"/>
                  <a:gd name="T50" fmla="*/ 1305 w 1324"/>
                  <a:gd name="T51" fmla="*/ 243 h 1372"/>
                  <a:gd name="T52" fmla="*/ 1243 w 1324"/>
                  <a:gd name="T53" fmla="*/ 327 h 1372"/>
                  <a:gd name="T54" fmla="*/ 1230 w 1324"/>
                  <a:gd name="T55" fmla="*/ 383 h 1372"/>
                  <a:gd name="T56" fmla="*/ 1173 w 1324"/>
                  <a:gd name="T57" fmla="*/ 457 h 1372"/>
                  <a:gd name="T58" fmla="*/ 1126 w 1324"/>
                  <a:gd name="T59" fmla="*/ 452 h 1372"/>
                  <a:gd name="T60" fmla="*/ 1071 w 1324"/>
                  <a:gd name="T61" fmla="*/ 454 h 1372"/>
                  <a:gd name="T62" fmla="*/ 1032 w 1324"/>
                  <a:gd name="T63" fmla="*/ 525 h 1372"/>
                  <a:gd name="T64" fmla="*/ 970 w 1324"/>
                  <a:gd name="T65" fmla="*/ 519 h 1372"/>
                  <a:gd name="T66" fmla="*/ 886 w 1324"/>
                  <a:gd name="T67" fmla="*/ 545 h 1372"/>
                  <a:gd name="T68" fmla="*/ 860 w 1324"/>
                  <a:gd name="T69" fmla="*/ 597 h 1372"/>
                  <a:gd name="T70" fmla="*/ 909 w 1324"/>
                  <a:gd name="T71" fmla="*/ 676 h 1372"/>
                  <a:gd name="T72" fmla="*/ 931 w 1324"/>
                  <a:gd name="T73" fmla="*/ 809 h 1372"/>
                  <a:gd name="T74" fmla="*/ 961 w 1324"/>
                  <a:gd name="T75" fmla="*/ 809 h 1372"/>
                  <a:gd name="T76" fmla="*/ 998 w 1324"/>
                  <a:gd name="T77" fmla="*/ 835 h 1372"/>
                  <a:gd name="T78" fmla="*/ 1003 w 1324"/>
                  <a:gd name="T79" fmla="*/ 921 h 1372"/>
                  <a:gd name="T80" fmla="*/ 1052 w 1324"/>
                  <a:gd name="T81" fmla="*/ 944 h 1372"/>
                  <a:gd name="T82" fmla="*/ 1087 w 1324"/>
                  <a:gd name="T83" fmla="*/ 1007 h 1372"/>
                  <a:gd name="T84" fmla="*/ 857 w 1324"/>
                  <a:gd name="T85" fmla="*/ 1160 h 1372"/>
                  <a:gd name="T86" fmla="*/ 795 w 1324"/>
                  <a:gd name="T87" fmla="*/ 1351 h 1372"/>
                  <a:gd name="T88" fmla="*/ 725 w 1324"/>
                  <a:gd name="T89" fmla="*/ 1372 h 1372"/>
                  <a:gd name="T90" fmla="*/ 610 w 1324"/>
                  <a:gd name="T91" fmla="*/ 1270 h 1372"/>
                  <a:gd name="T92" fmla="*/ 466 w 1324"/>
                  <a:gd name="T93" fmla="*/ 1309 h 1372"/>
                  <a:gd name="T94" fmla="*/ 412 w 1324"/>
                  <a:gd name="T95" fmla="*/ 1253 h 1372"/>
                  <a:gd name="T96" fmla="*/ 266 w 1324"/>
                  <a:gd name="T97" fmla="*/ 1229 h 1372"/>
                  <a:gd name="T98" fmla="*/ 133 w 1324"/>
                  <a:gd name="T99" fmla="*/ 1085 h 1372"/>
                  <a:gd name="T100" fmla="*/ 109 w 1324"/>
                  <a:gd name="T101" fmla="*/ 952 h 1372"/>
                  <a:gd name="T102" fmla="*/ 0 w 1324"/>
                  <a:gd name="T103" fmla="*/ 770 h 1372"/>
                  <a:gd name="T104" fmla="*/ 37 w 1324"/>
                  <a:gd name="T105" fmla="*/ 718 h 1372"/>
                  <a:gd name="T106" fmla="*/ 78 w 1324"/>
                  <a:gd name="T107" fmla="*/ 694 h 1372"/>
                  <a:gd name="T108" fmla="*/ 76 w 1324"/>
                  <a:gd name="T109" fmla="*/ 658 h 13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324" h="1372">
                    <a:moveTo>
                      <a:pt x="76" y="658"/>
                    </a:moveTo>
                    <a:lnTo>
                      <a:pt x="167" y="571"/>
                    </a:lnTo>
                    <a:lnTo>
                      <a:pt x="334" y="587"/>
                    </a:lnTo>
                    <a:lnTo>
                      <a:pt x="396" y="530"/>
                    </a:lnTo>
                    <a:lnTo>
                      <a:pt x="364" y="259"/>
                    </a:lnTo>
                    <a:lnTo>
                      <a:pt x="295" y="220"/>
                    </a:lnTo>
                    <a:lnTo>
                      <a:pt x="302" y="165"/>
                    </a:lnTo>
                    <a:lnTo>
                      <a:pt x="360" y="110"/>
                    </a:lnTo>
                    <a:lnTo>
                      <a:pt x="321" y="69"/>
                    </a:lnTo>
                    <a:lnTo>
                      <a:pt x="511" y="50"/>
                    </a:lnTo>
                    <a:lnTo>
                      <a:pt x="537" y="69"/>
                    </a:lnTo>
                    <a:lnTo>
                      <a:pt x="558" y="155"/>
                    </a:lnTo>
                    <a:lnTo>
                      <a:pt x="602" y="191"/>
                    </a:lnTo>
                    <a:lnTo>
                      <a:pt x="673" y="204"/>
                    </a:lnTo>
                    <a:lnTo>
                      <a:pt x="732" y="178"/>
                    </a:lnTo>
                    <a:lnTo>
                      <a:pt x="788" y="207"/>
                    </a:lnTo>
                    <a:lnTo>
                      <a:pt x="886" y="188"/>
                    </a:lnTo>
                    <a:lnTo>
                      <a:pt x="933" y="191"/>
                    </a:lnTo>
                    <a:lnTo>
                      <a:pt x="935" y="141"/>
                    </a:lnTo>
                    <a:lnTo>
                      <a:pt x="1069" y="61"/>
                    </a:lnTo>
                    <a:lnTo>
                      <a:pt x="1095" y="9"/>
                    </a:lnTo>
                    <a:lnTo>
                      <a:pt x="1149" y="0"/>
                    </a:lnTo>
                    <a:lnTo>
                      <a:pt x="1185" y="18"/>
                    </a:lnTo>
                    <a:lnTo>
                      <a:pt x="1301" y="126"/>
                    </a:lnTo>
                    <a:lnTo>
                      <a:pt x="1324" y="165"/>
                    </a:lnTo>
                    <a:lnTo>
                      <a:pt x="1305" y="243"/>
                    </a:lnTo>
                    <a:lnTo>
                      <a:pt x="1243" y="327"/>
                    </a:lnTo>
                    <a:lnTo>
                      <a:pt x="1230" y="383"/>
                    </a:lnTo>
                    <a:lnTo>
                      <a:pt x="1173" y="457"/>
                    </a:lnTo>
                    <a:lnTo>
                      <a:pt x="1126" y="452"/>
                    </a:lnTo>
                    <a:lnTo>
                      <a:pt x="1071" y="454"/>
                    </a:lnTo>
                    <a:lnTo>
                      <a:pt x="1032" y="525"/>
                    </a:lnTo>
                    <a:lnTo>
                      <a:pt x="970" y="519"/>
                    </a:lnTo>
                    <a:lnTo>
                      <a:pt x="886" y="545"/>
                    </a:lnTo>
                    <a:lnTo>
                      <a:pt x="860" y="597"/>
                    </a:lnTo>
                    <a:lnTo>
                      <a:pt x="909" y="676"/>
                    </a:lnTo>
                    <a:lnTo>
                      <a:pt x="931" y="809"/>
                    </a:lnTo>
                    <a:lnTo>
                      <a:pt x="961" y="809"/>
                    </a:lnTo>
                    <a:lnTo>
                      <a:pt x="998" y="835"/>
                    </a:lnTo>
                    <a:lnTo>
                      <a:pt x="1003" y="921"/>
                    </a:lnTo>
                    <a:lnTo>
                      <a:pt x="1052" y="944"/>
                    </a:lnTo>
                    <a:lnTo>
                      <a:pt x="1087" y="1007"/>
                    </a:lnTo>
                    <a:lnTo>
                      <a:pt x="857" y="1160"/>
                    </a:lnTo>
                    <a:lnTo>
                      <a:pt x="795" y="1351"/>
                    </a:lnTo>
                    <a:lnTo>
                      <a:pt x="725" y="1372"/>
                    </a:lnTo>
                    <a:lnTo>
                      <a:pt x="610" y="1270"/>
                    </a:lnTo>
                    <a:lnTo>
                      <a:pt x="466" y="1309"/>
                    </a:lnTo>
                    <a:lnTo>
                      <a:pt x="412" y="1253"/>
                    </a:lnTo>
                    <a:lnTo>
                      <a:pt x="266" y="1229"/>
                    </a:lnTo>
                    <a:lnTo>
                      <a:pt x="133" y="1085"/>
                    </a:lnTo>
                    <a:lnTo>
                      <a:pt x="109" y="952"/>
                    </a:lnTo>
                    <a:lnTo>
                      <a:pt x="0" y="770"/>
                    </a:lnTo>
                    <a:lnTo>
                      <a:pt x="37" y="718"/>
                    </a:lnTo>
                    <a:lnTo>
                      <a:pt x="78" y="694"/>
                    </a:lnTo>
                    <a:lnTo>
                      <a:pt x="76" y="65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09" name="Freeform 149"/>
              <p:cNvSpPr>
                <a:spLocks noChangeAspect="1"/>
              </p:cNvSpPr>
              <p:nvPr/>
            </p:nvSpPr>
            <p:spPr bwMode="auto">
              <a:xfrm>
                <a:off x="6397" y="448"/>
                <a:ext cx="236" cy="222"/>
              </a:xfrm>
              <a:custGeom>
                <a:avLst/>
                <a:gdLst>
                  <a:gd name="T0" fmla="*/ 39 w 1417"/>
                  <a:gd name="T1" fmla="*/ 1132 h 1336"/>
                  <a:gd name="T2" fmla="*/ 0 w 1417"/>
                  <a:gd name="T3" fmla="*/ 1071 h 1336"/>
                  <a:gd name="T4" fmla="*/ 2 w 1417"/>
                  <a:gd name="T5" fmla="*/ 1045 h 1336"/>
                  <a:gd name="T6" fmla="*/ 52 w 1417"/>
                  <a:gd name="T7" fmla="*/ 946 h 1336"/>
                  <a:gd name="T8" fmla="*/ 43 w 1417"/>
                  <a:gd name="T9" fmla="*/ 825 h 1336"/>
                  <a:gd name="T10" fmla="*/ 156 w 1417"/>
                  <a:gd name="T11" fmla="*/ 703 h 1336"/>
                  <a:gd name="T12" fmla="*/ 169 w 1417"/>
                  <a:gd name="T13" fmla="*/ 671 h 1336"/>
                  <a:gd name="T14" fmla="*/ 132 w 1417"/>
                  <a:gd name="T15" fmla="*/ 645 h 1336"/>
                  <a:gd name="T16" fmla="*/ 137 w 1417"/>
                  <a:gd name="T17" fmla="*/ 570 h 1336"/>
                  <a:gd name="T18" fmla="*/ 156 w 1417"/>
                  <a:gd name="T19" fmla="*/ 526 h 1336"/>
                  <a:gd name="T20" fmla="*/ 192 w 1417"/>
                  <a:gd name="T21" fmla="*/ 455 h 1336"/>
                  <a:gd name="T22" fmla="*/ 292 w 1417"/>
                  <a:gd name="T23" fmla="*/ 377 h 1336"/>
                  <a:gd name="T24" fmla="*/ 309 w 1417"/>
                  <a:gd name="T25" fmla="*/ 273 h 1336"/>
                  <a:gd name="T26" fmla="*/ 385 w 1417"/>
                  <a:gd name="T27" fmla="*/ 265 h 1336"/>
                  <a:gd name="T28" fmla="*/ 411 w 1417"/>
                  <a:gd name="T29" fmla="*/ 239 h 1336"/>
                  <a:gd name="T30" fmla="*/ 409 w 1417"/>
                  <a:gd name="T31" fmla="*/ 205 h 1336"/>
                  <a:gd name="T32" fmla="*/ 416 w 1417"/>
                  <a:gd name="T33" fmla="*/ 158 h 1336"/>
                  <a:gd name="T34" fmla="*/ 474 w 1417"/>
                  <a:gd name="T35" fmla="*/ 114 h 1336"/>
                  <a:gd name="T36" fmla="*/ 489 w 1417"/>
                  <a:gd name="T37" fmla="*/ 52 h 1336"/>
                  <a:gd name="T38" fmla="*/ 586 w 1417"/>
                  <a:gd name="T39" fmla="*/ 0 h 1336"/>
                  <a:gd name="T40" fmla="*/ 1154 w 1417"/>
                  <a:gd name="T41" fmla="*/ 33 h 1336"/>
                  <a:gd name="T42" fmla="*/ 1112 w 1417"/>
                  <a:gd name="T43" fmla="*/ 78 h 1336"/>
                  <a:gd name="T44" fmla="*/ 1065 w 1417"/>
                  <a:gd name="T45" fmla="*/ 318 h 1336"/>
                  <a:gd name="T46" fmla="*/ 1151 w 1417"/>
                  <a:gd name="T47" fmla="*/ 476 h 1336"/>
                  <a:gd name="T48" fmla="*/ 1162 w 1417"/>
                  <a:gd name="T49" fmla="*/ 518 h 1336"/>
                  <a:gd name="T50" fmla="*/ 1245 w 1417"/>
                  <a:gd name="T51" fmla="*/ 609 h 1336"/>
                  <a:gd name="T52" fmla="*/ 1266 w 1417"/>
                  <a:gd name="T53" fmla="*/ 648 h 1336"/>
                  <a:gd name="T54" fmla="*/ 1290 w 1417"/>
                  <a:gd name="T55" fmla="*/ 688 h 1336"/>
                  <a:gd name="T56" fmla="*/ 1323 w 1417"/>
                  <a:gd name="T57" fmla="*/ 719 h 1336"/>
                  <a:gd name="T58" fmla="*/ 1339 w 1417"/>
                  <a:gd name="T59" fmla="*/ 816 h 1336"/>
                  <a:gd name="T60" fmla="*/ 1378 w 1417"/>
                  <a:gd name="T61" fmla="*/ 859 h 1336"/>
                  <a:gd name="T62" fmla="*/ 1326 w 1417"/>
                  <a:gd name="T63" fmla="*/ 911 h 1336"/>
                  <a:gd name="T64" fmla="*/ 1313 w 1417"/>
                  <a:gd name="T65" fmla="*/ 969 h 1336"/>
                  <a:gd name="T66" fmla="*/ 1385 w 1417"/>
                  <a:gd name="T67" fmla="*/ 1008 h 1336"/>
                  <a:gd name="T68" fmla="*/ 1417 w 1417"/>
                  <a:gd name="T69" fmla="*/ 1279 h 1336"/>
                  <a:gd name="T70" fmla="*/ 1355 w 1417"/>
                  <a:gd name="T71" fmla="*/ 1336 h 1336"/>
                  <a:gd name="T72" fmla="*/ 1188 w 1417"/>
                  <a:gd name="T73" fmla="*/ 1320 h 1336"/>
                  <a:gd name="T74" fmla="*/ 1201 w 1417"/>
                  <a:gd name="T75" fmla="*/ 1305 h 1336"/>
                  <a:gd name="T76" fmla="*/ 1188 w 1417"/>
                  <a:gd name="T77" fmla="*/ 1247 h 1336"/>
                  <a:gd name="T78" fmla="*/ 1032 w 1417"/>
                  <a:gd name="T79" fmla="*/ 1240 h 1336"/>
                  <a:gd name="T80" fmla="*/ 948 w 1417"/>
                  <a:gd name="T81" fmla="*/ 1201 h 1336"/>
                  <a:gd name="T82" fmla="*/ 891 w 1417"/>
                  <a:gd name="T83" fmla="*/ 1119 h 1336"/>
                  <a:gd name="T84" fmla="*/ 692 w 1417"/>
                  <a:gd name="T85" fmla="*/ 1063 h 1336"/>
                  <a:gd name="T86" fmla="*/ 348 w 1417"/>
                  <a:gd name="T87" fmla="*/ 946 h 1336"/>
                  <a:gd name="T88" fmla="*/ 39 w 1417"/>
                  <a:gd name="T89" fmla="*/ 1132 h 1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417" h="1336">
                    <a:moveTo>
                      <a:pt x="39" y="1132"/>
                    </a:moveTo>
                    <a:lnTo>
                      <a:pt x="0" y="1071"/>
                    </a:lnTo>
                    <a:lnTo>
                      <a:pt x="2" y="1045"/>
                    </a:lnTo>
                    <a:lnTo>
                      <a:pt x="52" y="946"/>
                    </a:lnTo>
                    <a:lnTo>
                      <a:pt x="43" y="825"/>
                    </a:lnTo>
                    <a:lnTo>
                      <a:pt x="156" y="703"/>
                    </a:lnTo>
                    <a:lnTo>
                      <a:pt x="169" y="671"/>
                    </a:lnTo>
                    <a:lnTo>
                      <a:pt x="132" y="645"/>
                    </a:lnTo>
                    <a:lnTo>
                      <a:pt x="137" y="570"/>
                    </a:lnTo>
                    <a:lnTo>
                      <a:pt x="156" y="526"/>
                    </a:lnTo>
                    <a:lnTo>
                      <a:pt x="192" y="455"/>
                    </a:lnTo>
                    <a:lnTo>
                      <a:pt x="292" y="377"/>
                    </a:lnTo>
                    <a:lnTo>
                      <a:pt x="309" y="273"/>
                    </a:lnTo>
                    <a:lnTo>
                      <a:pt x="385" y="265"/>
                    </a:lnTo>
                    <a:lnTo>
                      <a:pt x="411" y="239"/>
                    </a:lnTo>
                    <a:lnTo>
                      <a:pt x="409" y="205"/>
                    </a:lnTo>
                    <a:lnTo>
                      <a:pt x="416" y="158"/>
                    </a:lnTo>
                    <a:lnTo>
                      <a:pt x="474" y="114"/>
                    </a:lnTo>
                    <a:lnTo>
                      <a:pt x="489" y="52"/>
                    </a:lnTo>
                    <a:lnTo>
                      <a:pt x="586" y="0"/>
                    </a:lnTo>
                    <a:lnTo>
                      <a:pt x="1154" y="33"/>
                    </a:lnTo>
                    <a:lnTo>
                      <a:pt x="1112" y="78"/>
                    </a:lnTo>
                    <a:lnTo>
                      <a:pt x="1065" y="318"/>
                    </a:lnTo>
                    <a:lnTo>
                      <a:pt x="1151" y="476"/>
                    </a:lnTo>
                    <a:lnTo>
                      <a:pt x="1162" y="518"/>
                    </a:lnTo>
                    <a:lnTo>
                      <a:pt x="1245" y="609"/>
                    </a:lnTo>
                    <a:lnTo>
                      <a:pt x="1266" y="648"/>
                    </a:lnTo>
                    <a:lnTo>
                      <a:pt x="1290" y="688"/>
                    </a:lnTo>
                    <a:lnTo>
                      <a:pt x="1323" y="719"/>
                    </a:lnTo>
                    <a:lnTo>
                      <a:pt x="1339" y="816"/>
                    </a:lnTo>
                    <a:lnTo>
                      <a:pt x="1378" y="859"/>
                    </a:lnTo>
                    <a:lnTo>
                      <a:pt x="1326" y="911"/>
                    </a:lnTo>
                    <a:lnTo>
                      <a:pt x="1313" y="969"/>
                    </a:lnTo>
                    <a:lnTo>
                      <a:pt x="1385" y="1008"/>
                    </a:lnTo>
                    <a:lnTo>
                      <a:pt x="1417" y="1279"/>
                    </a:lnTo>
                    <a:lnTo>
                      <a:pt x="1355" y="1336"/>
                    </a:lnTo>
                    <a:lnTo>
                      <a:pt x="1188" y="1320"/>
                    </a:lnTo>
                    <a:lnTo>
                      <a:pt x="1201" y="1305"/>
                    </a:lnTo>
                    <a:lnTo>
                      <a:pt x="1188" y="1247"/>
                    </a:lnTo>
                    <a:lnTo>
                      <a:pt x="1032" y="1240"/>
                    </a:lnTo>
                    <a:lnTo>
                      <a:pt x="948" y="1201"/>
                    </a:lnTo>
                    <a:lnTo>
                      <a:pt x="891" y="1119"/>
                    </a:lnTo>
                    <a:lnTo>
                      <a:pt x="692" y="1063"/>
                    </a:lnTo>
                    <a:lnTo>
                      <a:pt x="348" y="946"/>
                    </a:lnTo>
                    <a:lnTo>
                      <a:pt x="39" y="1132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10" name="Freeform 150"/>
              <p:cNvSpPr>
                <a:spLocks noChangeAspect="1"/>
              </p:cNvSpPr>
              <p:nvPr/>
            </p:nvSpPr>
            <p:spPr bwMode="auto">
              <a:xfrm>
                <a:off x="6397" y="448"/>
                <a:ext cx="236" cy="222"/>
              </a:xfrm>
              <a:custGeom>
                <a:avLst/>
                <a:gdLst>
                  <a:gd name="T0" fmla="*/ 39 w 1417"/>
                  <a:gd name="T1" fmla="*/ 1132 h 1336"/>
                  <a:gd name="T2" fmla="*/ 0 w 1417"/>
                  <a:gd name="T3" fmla="*/ 1071 h 1336"/>
                  <a:gd name="T4" fmla="*/ 2 w 1417"/>
                  <a:gd name="T5" fmla="*/ 1045 h 1336"/>
                  <a:gd name="T6" fmla="*/ 52 w 1417"/>
                  <a:gd name="T7" fmla="*/ 946 h 1336"/>
                  <a:gd name="T8" fmla="*/ 43 w 1417"/>
                  <a:gd name="T9" fmla="*/ 825 h 1336"/>
                  <a:gd name="T10" fmla="*/ 156 w 1417"/>
                  <a:gd name="T11" fmla="*/ 703 h 1336"/>
                  <a:gd name="T12" fmla="*/ 169 w 1417"/>
                  <a:gd name="T13" fmla="*/ 671 h 1336"/>
                  <a:gd name="T14" fmla="*/ 132 w 1417"/>
                  <a:gd name="T15" fmla="*/ 645 h 1336"/>
                  <a:gd name="T16" fmla="*/ 137 w 1417"/>
                  <a:gd name="T17" fmla="*/ 570 h 1336"/>
                  <a:gd name="T18" fmla="*/ 156 w 1417"/>
                  <a:gd name="T19" fmla="*/ 526 h 1336"/>
                  <a:gd name="T20" fmla="*/ 192 w 1417"/>
                  <a:gd name="T21" fmla="*/ 455 h 1336"/>
                  <a:gd name="T22" fmla="*/ 292 w 1417"/>
                  <a:gd name="T23" fmla="*/ 377 h 1336"/>
                  <a:gd name="T24" fmla="*/ 309 w 1417"/>
                  <a:gd name="T25" fmla="*/ 273 h 1336"/>
                  <a:gd name="T26" fmla="*/ 385 w 1417"/>
                  <a:gd name="T27" fmla="*/ 265 h 1336"/>
                  <a:gd name="T28" fmla="*/ 411 w 1417"/>
                  <a:gd name="T29" fmla="*/ 239 h 1336"/>
                  <a:gd name="T30" fmla="*/ 409 w 1417"/>
                  <a:gd name="T31" fmla="*/ 205 h 1336"/>
                  <a:gd name="T32" fmla="*/ 416 w 1417"/>
                  <a:gd name="T33" fmla="*/ 158 h 1336"/>
                  <a:gd name="T34" fmla="*/ 474 w 1417"/>
                  <a:gd name="T35" fmla="*/ 114 h 1336"/>
                  <a:gd name="T36" fmla="*/ 489 w 1417"/>
                  <a:gd name="T37" fmla="*/ 52 h 1336"/>
                  <a:gd name="T38" fmla="*/ 586 w 1417"/>
                  <a:gd name="T39" fmla="*/ 0 h 1336"/>
                  <a:gd name="T40" fmla="*/ 1154 w 1417"/>
                  <a:gd name="T41" fmla="*/ 33 h 1336"/>
                  <a:gd name="T42" fmla="*/ 1112 w 1417"/>
                  <a:gd name="T43" fmla="*/ 78 h 1336"/>
                  <a:gd name="T44" fmla="*/ 1065 w 1417"/>
                  <a:gd name="T45" fmla="*/ 318 h 1336"/>
                  <a:gd name="T46" fmla="*/ 1151 w 1417"/>
                  <a:gd name="T47" fmla="*/ 476 h 1336"/>
                  <a:gd name="T48" fmla="*/ 1162 w 1417"/>
                  <a:gd name="T49" fmla="*/ 518 h 1336"/>
                  <a:gd name="T50" fmla="*/ 1245 w 1417"/>
                  <a:gd name="T51" fmla="*/ 609 h 1336"/>
                  <a:gd name="T52" fmla="*/ 1266 w 1417"/>
                  <a:gd name="T53" fmla="*/ 648 h 1336"/>
                  <a:gd name="T54" fmla="*/ 1290 w 1417"/>
                  <a:gd name="T55" fmla="*/ 688 h 1336"/>
                  <a:gd name="T56" fmla="*/ 1323 w 1417"/>
                  <a:gd name="T57" fmla="*/ 719 h 1336"/>
                  <a:gd name="T58" fmla="*/ 1339 w 1417"/>
                  <a:gd name="T59" fmla="*/ 816 h 1336"/>
                  <a:gd name="T60" fmla="*/ 1378 w 1417"/>
                  <a:gd name="T61" fmla="*/ 859 h 1336"/>
                  <a:gd name="T62" fmla="*/ 1326 w 1417"/>
                  <a:gd name="T63" fmla="*/ 911 h 1336"/>
                  <a:gd name="T64" fmla="*/ 1313 w 1417"/>
                  <a:gd name="T65" fmla="*/ 969 h 1336"/>
                  <a:gd name="T66" fmla="*/ 1385 w 1417"/>
                  <a:gd name="T67" fmla="*/ 1008 h 1336"/>
                  <a:gd name="T68" fmla="*/ 1417 w 1417"/>
                  <a:gd name="T69" fmla="*/ 1279 h 1336"/>
                  <a:gd name="T70" fmla="*/ 1355 w 1417"/>
                  <a:gd name="T71" fmla="*/ 1336 h 1336"/>
                  <a:gd name="T72" fmla="*/ 1188 w 1417"/>
                  <a:gd name="T73" fmla="*/ 1320 h 1336"/>
                  <a:gd name="T74" fmla="*/ 1201 w 1417"/>
                  <a:gd name="T75" fmla="*/ 1305 h 1336"/>
                  <a:gd name="T76" fmla="*/ 1188 w 1417"/>
                  <a:gd name="T77" fmla="*/ 1247 h 1336"/>
                  <a:gd name="T78" fmla="*/ 1032 w 1417"/>
                  <a:gd name="T79" fmla="*/ 1240 h 1336"/>
                  <a:gd name="T80" fmla="*/ 948 w 1417"/>
                  <a:gd name="T81" fmla="*/ 1201 h 1336"/>
                  <a:gd name="T82" fmla="*/ 891 w 1417"/>
                  <a:gd name="T83" fmla="*/ 1119 h 1336"/>
                  <a:gd name="T84" fmla="*/ 692 w 1417"/>
                  <a:gd name="T85" fmla="*/ 1063 h 1336"/>
                  <a:gd name="T86" fmla="*/ 348 w 1417"/>
                  <a:gd name="T87" fmla="*/ 946 h 1336"/>
                  <a:gd name="T88" fmla="*/ 39 w 1417"/>
                  <a:gd name="T89" fmla="*/ 1132 h 1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417" h="1336">
                    <a:moveTo>
                      <a:pt x="39" y="1132"/>
                    </a:moveTo>
                    <a:lnTo>
                      <a:pt x="0" y="1071"/>
                    </a:lnTo>
                    <a:lnTo>
                      <a:pt x="2" y="1045"/>
                    </a:lnTo>
                    <a:lnTo>
                      <a:pt x="52" y="946"/>
                    </a:lnTo>
                    <a:lnTo>
                      <a:pt x="43" y="825"/>
                    </a:lnTo>
                    <a:lnTo>
                      <a:pt x="156" y="703"/>
                    </a:lnTo>
                    <a:lnTo>
                      <a:pt x="169" y="671"/>
                    </a:lnTo>
                    <a:lnTo>
                      <a:pt x="132" y="645"/>
                    </a:lnTo>
                    <a:lnTo>
                      <a:pt x="137" y="570"/>
                    </a:lnTo>
                    <a:lnTo>
                      <a:pt x="156" y="526"/>
                    </a:lnTo>
                    <a:lnTo>
                      <a:pt x="192" y="455"/>
                    </a:lnTo>
                    <a:lnTo>
                      <a:pt x="292" y="377"/>
                    </a:lnTo>
                    <a:lnTo>
                      <a:pt x="309" y="273"/>
                    </a:lnTo>
                    <a:lnTo>
                      <a:pt x="385" y="265"/>
                    </a:lnTo>
                    <a:lnTo>
                      <a:pt x="411" y="239"/>
                    </a:lnTo>
                    <a:lnTo>
                      <a:pt x="409" y="205"/>
                    </a:lnTo>
                    <a:lnTo>
                      <a:pt x="416" y="158"/>
                    </a:lnTo>
                    <a:lnTo>
                      <a:pt x="474" y="114"/>
                    </a:lnTo>
                    <a:lnTo>
                      <a:pt x="489" y="52"/>
                    </a:lnTo>
                    <a:lnTo>
                      <a:pt x="586" y="0"/>
                    </a:lnTo>
                    <a:lnTo>
                      <a:pt x="1154" y="33"/>
                    </a:lnTo>
                    <a:lnTo>
                      <a:pt x="1112" y="78"/>
                    </a:lnTo>
                    <a:lnTo>
                      <a:pt x="1065" y="318"/>
                    </a:lnTo>
                    <a:lnTo>
                      <a:pt x="1151" y="476"/>
                    </a:lnTo>
                    <a:lnTo>
                      <a:pt x="1162" y="518"/>
                    </a:lnTo>
                    <a:lnTo>
                      <a:pt x="1245" y="609"/>
                    </a:lnTo>
                    <a:lnTo>
                      <a:pt x="1266" y="648"/>
                    </a:lnTo>
                    <a:lnTo>
                      <a:pt x="1290" y="688"/>
                    </a:lnTo>
                    <a:lnTo>
                      <a:pt x="1323" y="719"/>
                    </a:lnTo>
                    <a:lnTo>
                      <a:pt x="1339" y="816"/>
                    </a:lnTo>
                    <a:lnTo>
                      <a:pt x="1378" y="859"/>
                    </a:lnTo>
                    <a:lnTo>
                      <a:pt x="1326" y="911"/>
                    </a:lnTo>
                    <a:lnTo>
                      <a:pt x="1313" y="969"/>
                    </a:lnTo>
                    <a:lnTo>
                      <a:pt x="1385" y="1008"/>
                    </a:lnTo>
                    <a:lnTo>
                      <a:pt x="1417" y="1279"/>
                    </a:lnTo>
                    <a:lnTo>
                      <a:pt x="1355" y="1336"/>
                    </a:lnTo>
                    <a:lnTo>
                      <a:pt x="1188" y="1320"/>
                    </a:lnTo>
                    <a:lnTo>
                      <a:pt x="1201" y="1305"/>
                    </a:lnTo>
                    <a:lnTo>
                      <a:pt x="1188" y="1247"/>
                    </a:lnTo>
                    <a:lnTo>
                      <a:pt x="1032" y="1240"/>
                    </a:lnTo>
                    <a:lnTo>
                      <a:pt x="948" y="1201"/>
                    </a:lnTo>
                    <a:lnTo>
                      <a:pt x="891" y="1119"/>
                    </a:lnTo>
                    <a:lnTo>
                      <a:pt x="692" y="1063"/>
                    </a:lnTo>
                    <a:lnTo>
                      <a:pt x="348" y="946"/>
                    </a:lnTo>
                    <a:lnTo>
                      <a:pt x="39" y="1132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11" name="Freeform 151"/>
              <p:cNvSpPr>
                <a:spLocks noChangeAspect="1"/>
              </p:cNvSpPr>
              <p:nvPr/>
            </p:nvSpPr>
            <p:spPr bwMode="auto">
              <a:xfrm>
                <a:off x="6492" y="244"/>
                <a:ext cx="501" cy="543"/>
              </a:xfrm>
              <a:custGeom>
                <a:avLst/>
                <a:gdLst>
                  <a:gd name="T0" fmla="*/ 100 w 3010"/>
                  <a:gd name="T1" fmla="*/ 601 h 3258"/>
                  <a:gd name="T2" fmla="*/ 362 w 3010"/>
                  <a:gd name="T3" fmla="*/ 353 h 3258"/>
                  <a:gd name="T4" fmla="*/ 458 w 3010"/>
                  <a:gd name="T5" fmla="*/ 104 h 3258"/>
                  <a:gd name="T6" fmla="*/ 1014 w 3010"/>
                  <a:gd name="T7" fmla="*/ 73 h 3258"/>
                  <a:gd name="T8" fmla="*/ 1308 w 3010"/>
                  <a:gd name="T9" fmla="*/ 405 h 3258"/>
                  <a:gd name="T10" fmla="*/ 1542 w 3010"/>
                  <a:gd name="T11" fmla="*/ 477 h 3258"/>
                  <a:gd name="T12" fmla="*/ 1710 w 3010"/>
                  <a:gd name="T13" fmla="*/ 569 h 3258"/>
                  <a:gd name="T14" fmla="*/ 1812 w 3010"/>
                  <a:gd name="T15" fmla="*/ 580 h 3258"/>
                  <a:gd name="T16" fmla="*/ 1891 w 3010"/>
                  <a:gd name="T17" fmla="*/ 655 h 3258"/>
                  <a:gd name="T18" fmla="*/ 2186 w 3010"/>
                  <a:gd name="T19" fmla="*/ 776 h 3258"/>
                  <a:gd name="T20" fmla="*/ 2323 w 3010"/>
                  <a:gd name="T21" fmla="*/ 765 h 3258"/>
                  <a:gd name="T22" fmla="*/ 2517 w 3010"/>
                  <a:gd name="T23" fmla="*/ 693 h 3258"/>
                  <a:gd name="T24" fmla="*/ 2588 w 3010"/>
                  <a:gd name="T25" fmla="*/ 860 h 3258"/>
                  <a:gd name="T26" fmla="*/ 2601 w 3010"/>
                  <a:gd name="T27" fmla="*/ 958 h 3258"/>
                  <a:gd name="T28" fmla="*/ 2647 w 3010"/>
                  <a:gd name="T29" fmla="*/ 1126 h 3258"/>
                  <a:gd name="T30" fmla="*/ 2822 w 3010"/>
                  <a:gd name="T31" fmla="*/ 1268 h 3258"/>
                  <a:gd name="T32" fmla="*/ 2917 w 3010"/>
                  <a:gd name="T33" fmla="*/ 1561 h 3258"/>
                  <a:gd name="T34" fmla="*/ 2810 w 3010"/>
                  <a:gd name="T35" fmla="*/ 1760 h 3258"/>
                  <a:gd name="T36" fmla="*/ 2761 w 3010"/>
                  <a:gd name="T37" fmla="*/ 1810 h 3258"/>
                  <a:gd name="T38" fmla="*/ 2864 w 3010"/>
                  <a:gd name="T39" fmla="*/ 2063 h 3258"/>
                  <a:gd name="T40" fmla="*/ 2753 w 3010"/>
                  <a:gd name="T41" fmla="*/ 2133 h 3258"/>
                  <a:gd name="T42" fmla="*/ 2711 w 3010"/>
                  <a:gd name="T43" fmla="*/ 2267 h 3258"/>
                  <a:gd name="T44" fmla="*/ 2902 w 3010"/>
                  <a:gd name="T45" fmla="*/ 2298 h 3258"/>
                  <a:gd name="T46" fmla="*/ 3010 w 3010"/>
                  <a:gd name="T47" fmla="*/ 2423 h 3258"/>
                  <a:gd name="T48" fmla="*/ 2815 w 3010"/>
                  <a:gd name="T49" fmla="*/ 2522 h 3258"/>
                  <a:gd name="T50" fmla="*/ 2663 w 3010"/>
                  <a:gd name="T51" fmla="*/ 2663 h 3258"/>
                  <a:gd name="T52" fmla="*/ 2701 w 3010"/>
                  <a:gd name="T53" fmla="*/ 2708 h 3258"/>
                  <a:gd name="T54" fmla="*/ 2842 w 3010"/>
                  <a:gd name="T55" fmla="*/ 2780 h 3258"/>
                  <a:gd name="T56" fmla="*/ 2848 w 3010"/>
                  <a:gd name="T57" fmla="*/ 2872 h 3258"/>
                  <a:gd name="T58" fmla="*/ 2790 w 3010"/>
                  <a:gd name="T59" fmla="*/ 2983 h 3258"/>
                  <a:gd name="T60" fmla="*/ 2593 w 3010"/>
                  <a:gd name="T61" fmla="*/ 3116 h 3258"/>
                  <a:gd name="T62" fmla="*/ 2441 w 3010"/>
                  <a:gd name="T63" fmla="*/ 3045 h 3258"/>
                  <a:gd name="T64" fmla="*/ 2357 w 3010"/>
                  <a:gd name="T65" fmla="*/ 3061 h 3258"/>
                  <a:gd name="T66" fmla="*/ 2239 w 3010"/>
                  <a:gd name="T67" fmla="*/ 3258 h 3258"/>
                  <a:gd name="T68" fmla="*/ 2060 w 3010"/>
                  <a:gd name="T69" fmla="*/ 3189 h 3258"/>
                  <a:gd name="T70" fmla="*/ 1535 w 3010"/>
                  <a:gd name="T71" fmla="*/ 2983 h 3258"/>
                  <a:gd name="T72" fmla="*/ 1454 w 3010"/>
                  <a:gd name="T73" fmla="*/ 2890 h 3258"/>
                  <a:gd name="T74" fmla="*/ 1412 w 3010"/>
                  <a:gd name="T75" fmla="*/ 2781 h 3258"/>
                  <a:gd name="T76" fmla="*/ 1358 w 3010"/>
                  <a:gd name="T77" fmla="*/ 2640 h 3258"/>
                  <a:gd name="T78" fmla="*/ 1337 w 3010"/>
                  <a:gd name="T79" fmla="*/ 2519 h 3258"/>
                  <a:gd name="T80" fmla="*/ 1483 w 3010"/>
                  <a:gd name="T81" fmla="*/ 2496 h 3258"/>
                  <a:gd name="T82" fmla="*/ 1577 w 3010"/>
                  <a:gd name="T83" fmla="*/ 2423 h 3258"/>
                  <a:gd name="T84" fmla="*/ 1680 w 3010"/>
                  <a:gd name="T85" fmla="*/ 2359 h 3258"/>
                  <a:gd name="T86" fmla="*/ 1759 w 3010"/>
                  <a:gd name="T87" fmla="*/ 2209 h 3258"/>
                  <a:gd name="T88" fmla="*/ 1745 w 3010"/>
                  <a:gd name="T89" fmla="*/ 2094 h 3258"/>
                  <a:gd name="T90" fmla="*/ 1602 w 3010"/>
                  <a:gd name="T91" fmla="*/ 1971 h 3258"/>
                  <a:gd name="T92" fmla="*/ 1518 w 3010"/>
                  <a:gd name="T93" fmla="*/ 2033 h 3258"/>
                  <a:gd name="T94" fmla="*/ 1380 w 3010"/>
                  <a:gd name="T95" fmla="*/ 2160 h 3258"/>
                  <a:gd name="T96" fmla="*/ 1240 w 3010"/>
                  <a:gd name="T97" fmla="*/ 2178 h 3258"/>
                  <a:gd name="T98" fmla="*/ 1120 w 3010"/>
                  <a:gd name="T99" fmla="*/ 2173 h 3258"/>
                  <a:gd name="T100" fmla="*/ 1007 w 3010"/>
                  <a:gd name="T101" fmla="*/ 2121 h 3258"/>
                  <a:gd name="T102" fmla="*/ 956 w 3010"/>
                  <a:gd name="T103" fmla="*/ 2023 h 3258"/>
                  <a:gd name="T104" fmla="*/ 750 w 3010"/>
                  <a:gd name="T105" fmla="*/ 1943 h 3258"/>
                  <a:gd name="T106" fmla="*/ 665 w 3010"/>
                  <a:gd name="T107" fmla="*/ 1823 h 3258"/>
                  <a:gd name="T108" fmla="*/ 582 w 3010"/>
                  <a:gd name="T109" fmla="*/ 1704 h 3258"/>
                  <a:gd name="T110" fmla="*/ 539 w 3010"/>
                  <a:gd name="T111" fmla="*/ 1307 h 3258"/>
                  <a:gd name="T112" fmla="*/ 8 w 3010"/>
                  <a:gd name="T113" fmla="*/ 1222 h 3258"/>
                  <a:gd name="T114" fmla="*/ 34 w 3010"/>
                  <a:gd name="T115" fmla="*/ 1127 h 3258"/>
                  <a:gd name="T116" fmla="*/ 30 w 3010"/>
                  <a:gd name="T117" fmla="*/ 972 h 3258"/>
                  <a:gd name="T118" fmla="*/ 74 w 3010"/>
                  <a:gd name="T119" fmla="*/ 810 h 3258"/>
                  <a:gd name="T120" fmla="*/ 62 w 3010"/>
                  <a:gd name="T121" fmla="*/ 639 h 32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10" h="3258">
                    <a:moveTo>
                      <a:pt x="85" y="597"/>
                    </a:moveTo>
                    <a:lnTo>
                      <a:pt x="100" y="601"/>
                    </a:lnTo>
                    <a:lnTo>
                      <a:pt x="297" y="589"/>
                    </a:lnTo>
                    <a:lnTo>
                      <a:pt x="362" y="353"/>
                    </a:lnTo>
                    <a:lnTo>
                      <a:pt x="370" y="361"/>
                    </a:lnTo>
                    <a:lnTo>
                      <a:pt x="458" y="104"/>
                    </a:lnTo>
                    <a:lnTo>
                      <a:pt x="568" y="0"/>
                    </a:lnTo>
                    <a:lnTo>
                      <a:pt x="1014" y="73"/>
                    </a:lnTo>
                    <a:lnTo>
                      <a:pt x="1214" y="325"/>
                    </a:lnTo>
                    <a:lnTo>
                      <a:pt x="1308" y="405"/>
                    </a:lnTo>
                    <a:lnTo>
                      <a:pt x="1461" y="466"/>
                    </a:lnTo>
                    <a:lnTo>
                      <a:pt x="1542" y="477"/>
                    </a:lnTo>
                    <a:lnTo>
                      <a:pt x="1605" y="524"/>
                    </a:lnTo>
                    <a:lnTo>
                      <a:pt x="1710" y="569"/>
                    </a:lnTo>
                    <a:lnTo>
                      <a:pt x="1788" y="562"/>
                    </a:lnTo>
                    <a:lnTo>
                      <a:pt x="1812" y="580"/>
                    </a:lnTo>
                    <a:lnTo>
                      <a:pt x="1806" y="645"/>
                    </a:lnTo>
                    <a:lnTo>
                      <a:pt x="1891" y="655"/>
                    </a:lnTo>
                    <a:lnTo>
                      <a:pt x="1930" y="721"/>
                    </a:lnTo>
                    <a:lnTo>
                      <a:pt x="2186" y="776"/>
                    </a:lnTo>
                    <a:lnTo>
                      <a:pt x="2266" y="755"/>
                    </a:lnTo>
                    <a:lnTo>
                      <a:pt x="2323" y="765"/>
                    </a:lnTo>
                    <a:lnTo>
                      <a:pt x="2388" y="689"/>
                    </a:lnTo>
                    <a:lnTo>
                      <a:pt x="2517" y="693"/>
                    </a:lnTo>
                    <a:lnTo>
                      <a:pt x="2528" y="747"/>
                    </a:lnTo>
                    <a:lnTo>
                      <a:pt x="2588" y="860"/>
                    </a:lnTo>
                    <a:lnTo>
                      <a:pt x="2649" y="901"/>
                    </a:lnTo>
                    <a:lnTo>
                      <a:pt x="2601" y="958"/>
                    </a:lnTo>
                    <a:lnTo>
                      <a:pt x="2656" y="1077"/>
                    </a:lnTo>
                    <a:lnTo>
                      <a:pt x="2647" y="1126"/>
                    </a:lnTo>
                    <a:lnTo>
                      <a:pt x="2680" y="1170"/>
                    </a:lnTo>
                    <a:lnTo>
                      <a:pt x="2822" y="1268"/>
                    </a:lnTo>
                    <a:lnTo>
                      <a:pt x="2830" y="1527"/>
                    </a:lnTo>
                    <a:lnTo>
                      <a:pt x="2917" y="1561"/>
                    </a:lnTo>
                    <a:lnTo>
                      <a:pt x="2913" y="1697"/>
                    </a:lnTo>
                    <a:lnTo>
                      <a:pt x="2810" y="1760"/>
                    </a:lnTo>
                    <a:lnTo>
                      <a:pt x="2753" y="1762"/>
                    </a:lnTo>
                    <a:lnTo>
                      <a:pt x="2761" y="1810"/>
                    </a:lnTo>
                    <a:lnTo>
                      <a:pt x="2822" y="2003"/>
                    </a:lnTo>
                    <a:lnTo>
                      <a:pt x="2864" y="2063"/>
                    </a:lnTo>
                    <a:lnTo>
                      <a:pt x="2810" y="2128"/>
                    </a:lnTo>
                    <a:lnTo>
                      <a:pt x="2753" y="2133"/>
                    </a:lnTo>
                    <a:lnTo>
                      <a:pt x="2696" y="2232"/>
                    </a:lnTo>
                    <a:lnTo>
                      <a:pt x="2711" y="2267"/>
                    </a:lnTo>
                    <a:lnTo>
                      <a:pt x="2772" y="2294"/>
                    </a:lnTo>
                    <a:lnTo>
                      <a:pt x="2902" y="2298"/>
                    </a:lnTo>
                    <a:lnTo>
                      <a:pt x="2985" y="2354"/>
                    </a:lnTo>
                    <a:lnTo>
                      <a:pt x="3010" y="2423"/>
                    </a:lnTo>
                    <a:lnTo>
                      <a:pt x="2880" y="2526"/>
                    </a:lnTo>
                    <a:lnTo>
                      <a:pt x="2815" y="2522"/>
                    </a:lnTo>
                    <a:lnTo>
                      <a:pt x="2669" y="2632"/>
                    </a:lnTo>
                    <a:lnTo>
                      <a:pt x="2663" y="2663"/>
                    </a:lnTo>
                    <a:lnTo>
                      <a:pt x="2685" y="2698"/>
                    </a:lnTo>
                    <a:lnTo>
                      <a:pt x="2701" y="2708"/>
                    </a:lnTo>
                    <a:lnTo>
                      <a:pt x="2896" y="2743"/>
                    </a:lnTo>
                    <a:lnTo>
                      <a:pt x="2842" y="2780"/>
                    </a:lnTo>
                    <a:lnTo>
                      <a:pt x="2889" y="2821"/>
                    </a:lnTo>
                    <a:lnTo>
                      <a:pt x="2848" y="2872"/>
                    </a:lnTo>
                    <a:lnTo>
                      <a:pt x="2849" y="2901"/>
                    </a:lnTo>
                    <a:lnTo>
                      <a:pt x="2790" y="2983"/>
                    </a:lnTo>
                    <a:lnTo>
                      <a:pt x="2550" y="2955"/>
                    </a:lnTo>
                    <a:lnTo>
                      <a:pt x="2593" y="3116"/>
                    </a:lnTo>
                    <a:lnTo>
                      <a:pt x="2481" y="3037"/>
                    </a:lnTo>
                    <a:lnTo>
                      <a:pt x="2441" y="3045"/>
                    </a:lnTo>
                    <a:lnTo>
                      <a:pt x="2395" y="3058"/>
                    </a:lnTo>
                    <a:lnTo>
                      <a:pt x="2357" y="3061"/>
                    </a:lnTo>
                    <a:lnTo>
                      <a:pt x="2337" y="3044"/>
                    </a:lnTo>
                    <a:lnTo>
                      <a:pt x="2239" y="3258"/>
                    </a:lnTo>
                    <a:lnTo>
                      <a:pt x="2105" y="3247"/>
                    </a:lnTo>
                    <a:lnTo>
                      <a:pt x="2060" y="3189"/>
                    </a:lnTo>
                    <a:lnTo>
                      <a:pt x="2067" y="3051"/>
                    </a:lnTo>
                    <a:lnTo>
                      <a:pt x="1535" y="2983"/>
                    </a:lnTo>
                    <a:lnTo>
                      <a:pt x="1505" y="2917"/>
                    </a:lnTo>
                    <a:lnTo>
                      <a:pt x="1454" y="2890"/>
                    </a:lnTo>
                    <a:lnTo>
                      <a:pt x="1447" y="2805"/>
                    </a:lnTo>
                    <a:lnTo>
                      <a:pt x="1412" y="2781"/>
                    </a:lnTo>
                    <a:lnTo>
                      <a:pt x="1380" y="2780"/>
                    </a:lnTo>
                    <a:lnTo>
                      <a:pt x="1358" y="2640"/>
                    </a:lnTo>
                    <a:lnTo>
                      <a:pt x="1310" y="2571"/>
                    </a:lnTo>
                    <a:lnTo>
                      <a:pt x="1337" y="2519"/>
                    </a:lnTo>
                    <a:lnTo>
                      <a:pt x="1412" y="2491"/>
                    </a:lnTo>
                    <a:lnTo>
                      <a:pt x="1483" y="2496"/>
                    </a:lnTo>
                    <a:lnTo>
                      <a:pt x="1521" y="2426"/>
                    </a:lnTo>
                    <a:lnTo>
                      <a:pt x="1577" y="2423"/>
                    </a:lnTo>
                    <a:lnTo>
                      <a:pt x="1620" y="2430"/>
                    </a:lnTo>
                    <a:lnTo>
                      <a:pt x="1680" y="2359"/>
                    </a:lnTo>
                    <a:lnTo>
                      <a:pt x="1694" y="2296"/>
                    </a:lnTo>
                    <a:lnTo>
                      <a:pt x="1759" y="2209"/>
                    </a:lnTo>
                    <a:lnTo>
                      <a:pt x="1773" y="2139"/>
                    </a:lnTo>
                    <a:lnTo>
                      <a:pt x="1745" y="2094"/>
                    </a:lnTo>
                    <a:lnTo>
                      <a:pt x="1628" y="1985"/>
                    </a:lnTo>
                    <a:lnTo>
                      <a:pt x="1602" y="1971"/>
                    </a:lnTo>
                    <a:lnTo>
                      <a:pt x="1545" y="1978"/>
                    </a:lnTo>
                    <a:lnTo>
                      <a:pt x="1518" y="2033"/>
                    </a:lnTo>
                    <a:lnTo>
                      <a:pt x="1385" y="2110"/>
                    </a:lnTo>
                    <a:lnTo>
                      <a:pt x="1380" y="2160"/>
                    </a:lnTo>
                    <a:lnTo>
                      <a:pt x="1334" y="2160"/>
                    </a:lnTo>
                    <a:lnTo>
                      <a:pt x="1240" y="2178"/>
                    </a:lnTo>
                    <a:lnTo>
                      <a:pt x="1179" y="2149"/>
                    </a:lnTo>
                    <a:lnTo>
                      <a:pt x="1120" y="2173"/>
                    </a:lnTo>
                    <a:lnTo>
                      <a:pt x="1053" y="2163"/>
                    </a:lnTo>
                    <a:lnTo>
                      <a:pt x="1007" y="2121"/>
                    </a:lnTo>
                    <a:lnTo>
                      <a:pt x="988" y="2041"/>
                    </a:lnTo>
                    <a:lnTo>
                      <a:pt x="956" y="2023"/>
                    </a:lnTo>
                    <a:lnTo>
                      <a:pt x="767" y="2040"/>
                    </a:lnTo>
                    <a:lnTo>
                      <a:pt x="750" y="1943"/>
                    </a:lnTo>
                    <a:lnTo>
                      <a:pt x="711" y="1900"/>
                    </a:lnTo>
                    <a:lnTo>
                      <a:pt x="665" y="1823"/>
                    </a:lnTo>
                    <a:lnTo>
                      <a:pt x="594" y="1750"/>
                    </a:lnTo>
                    <a:lnTo>
                      <a:pt x="582" y="1704"/>
                    </a:lnTo>
                    <a:lnTo>
                      <a:pt x="496" y="1546"/>
                    </a:lnTo>
                    <a:lnTo>
                      <a:pt x="539" y="1307"/>
                    </a:lnTo>
                    <a:lnTo>
                      <a:pt x="586" y="1256"/>
                    </a:lnTo>
                    <a:lnTo>
                      <a:pt x="8" y="1222"/>
                    </a:lnTo>
                    <a:lnTo>
                      <a:pt x="44" y="1201"/>
                    </a:lnTo>
                    <a:lnTo>
                      <a:pt x="34" y="1127"/>
                    </a:lnTo>
                    <a:lnTo>
                      <a:pt x="0" y="1071"/>
                    </a:lnTo>
                    <a:lnTo>
                      <a:pt x="30" y="972"/>
                    </a:lnTo>
                    <a:lnTo>
                      <a:pt x="30" y="883"/>
                    </a:lnTo>
                    <a:lnTo>
                      <a:pt x="74" y="810"/>
                    </a:lnTo>
                    <a:lnTo>
                      <a:pt x="82" y="706"/>
                    </a:lnTo>
                    <a:lnTo>
                      <a:pt x="62" y="639"/>
                    </a:lnTo>
                    <a:lnTo>
                      <a:pt x="85" y="59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12" name="Freeform 152"/>
              <p:cNvSpPr>
                <a:spLocks noChangeAspect="1"/>
              </p:cNvSpPr>
              <p:nvPr/>
            </p:nvSpPr>
            <p:spPr bwMode="auto">
              <a:xfrm>
                <a:off x="6492" y="244"/>
                <a:ext cx="501" cy="543"/>
              </a:xfrm>
              <a:custGeom>
                <a:avLst/>
                <a:gdLst>
                  <a:gd name="T0" fmla="*/ 100 w 3010"/>
                  <a:gd name="T1" fmla="*/ 601 h 3258"/>
                  <a:gd name="T2" fmla="*/ 362 w 3010"/>
                  <a:gd name="T3" fmla="*/ 353 h 3258"/>
                  <a:gd name="T4" fmla="*/ 458 w 3010"/>
                  <a:gd name="T5" fmla="*/ 104 h 3258"/>
                  <a:gd name="T6" fmla="*/ 1014 w 3010"/>
                  <a:gd name="T7" fmla="*/ 73 h 3258"/>
                  <a:gd name="T8" fmla="*/ 1308 w 3010"/>
                  <a:gd name="T9" fmla="*/ 405 h 3258"/>
                  <a:gd name="T10" fmla="*/ 1542 w 3010"/>
                  <a:gd name="T11" fmla="*/ 477 h 3258"/>
                  <a:gd name="T12" fmla="*/ 1710 w 3010"/>
                  <a:gd name="T13" fmla="*/ 569 h 3258"/>
                  <a:gd name="T14" fmla="*/ 1812 w 3010"/>
                  <a:gd name="T15" fmla="*/ 580 h 3258"/>
                  <a:gd name="T16" fmla="*/ 1891 w 3010"/>
                  <a:gd name="T17" fmla="*/ 655 h 3258"/>
                  <a:gd name="T18" fmla="*/ 2186 w 3010"/>
                  <a:gd name="T19" fmla="*/ 776 h 3258"/>
                  <a:gd name="T20" fmla="*/ 2323 w 3010"/>
                  <a:gd name="T21" fmla="*/ 765 h 3258"/>
                  <a:gd name="T22" fmla="*/ 2517 w 3010"/>
                  <a:gd name="T23" fmla="*/ 693 h 3258"/>
                  <a:gd name="T24" fmla="*/ 2588 w 3010"/>
                  <a:gd name="T25" fmla="*/ 860 h 3258"/>
                  <a:gd name="T26" fmla="*/ 2601 w 3010"/>
                  <a:gd name="T27" fmla="*/ 958 h 3258"/>
                  <a:gd name="T28" fmla="*/ 2647 w 3010"/>
                  <a:gd name="T29" fmla="*/ 1126 h 3258"/>
                  <a:gd name="T30" fmla="*/ 2822 w 3010"/>
                  <a:gd name="T31" fmla="*/ 1268 h 3258"/>
                  <a:gd name="T32" fmla="*/ 2917 w 3010"/>
                  <a:gd name="T33" fmla="*/ 1561 h 3258"/>
                  <a:gd name="T34" fmla="*/ 2810 w 3010"/>
                  <a:gd name="T35" fmla="*/ 1760 h 3258"/>
                  <a:gd name="T36" fmla="*/ 2761 w 3010"/>
                  <a:gd name="T37" fmla="*/ 1810 h 3258"/>
                  <a:gd name="T38" fmla="*/ 2864 w 3010"/>
                  <a:gd name="T39" fmla="*/ 2063 h 3258"/>
                  <a:gd name="T40" fmla="*/ 2753 w 3010"/>
                  <a:gd name="T41" fmla="*/ 2133 h 3258"/>
                  <a:gd name="T42" fmla="*/ 2711 w 3010"/>
                  <a:gd name="T43" fmla="*/ 2267 h 3258"/>
                  <a:gd name="T44" fmla="*/ 2902 w 3010"/>
                  <a:gd name="T45" fmla="*/ 2298 h 3258"/>
                  <a:gd name="T46" fmla="*/ 3010 w 3010"/>
                  <a:gd name="T47" fmla="*/ 2423 h 3258"/>
                  <a:gd name="T48" fmla="*/ 2815 w 3010"/>
                  <a:gd name="T49" fmla="*/ 2522 h 3258"/>
                  <a:gd name="T50" fmla="*/ 2663 w 3010"/>
                  <a:gd name="T51" fmla="*/ 2663 h 3258"/>
                  <a:gd name="T52" fmla="*/ 2701 w 3010"/>
                  <a:gd name="T53" fmla="*/ 2708 h 3258"/>
                  <a:gd name="T54" fmla="*/ 2842 w 3010"/>
                  <a:gd name="T55" fmla="*/ 2780 h 3258"/>
                  <a:gd name="T56" fmla="*/ 2848 w 3010"/>
                  <a:gd name="T57" fmla="*/ 2872 h 3258"/>
                  <a:gd name="T58" fmla="*/ 2790 w 3010"/>
                  <a:gd name="T59" fmla="*/ 2983 h 3258"/>
                  <a:gd name="T60" fmla="*/ 2593 w 3010"/>
                  <a:gd name="T61" fmla="*/ 3116 h 3258"/>
                  <a:gd name="T62" fmla="*/ 2441 w 3010"/>
                  <a:gd name="T63" fmla="*/ 3045 h 3258"/>
                  <a:gd name="T64" fmla="*/ 2357 w 3010"/>
                  <a:gd name="T65" fmla="*/ 3061 h 3258"/>
                  <a:gd name="T66" fmla="*/ 2239 w 3010"/>
                  <a:gd name="T67" fmla="*/ 3258 h 3258"/>
                  <a:gd name="T68" fmla="*/ 2060 w 3010"/>
                  <a:gd name="T69" fmla="*/ 3189 h 3258"/>
                  <a:gd name="T70" fmla="*/ 1535 w 3010"/>
                  <a:gd name="T71" fmla="*/ 2983 h 3258"/>
                  <a:gd name="T72" fmla="*/ 1454 w 3010"/>
                  <a:gd name="T73" fmla="*/ 2890 h 3258"/>
                  <a:gd name="T74" fmla="*/ 1412 w 3010"/>
                  <a:gd name="T75" fmla="*/ 2781 h 3258"/>
                  <a:gd name="T76" fmla="*/ 1358 w 3010"/>
                  <a:gd name="T77" fmla="*/ 2640 h 3258"/>
                  <a:gd name="T78" fmla="*/ 1337 w 3010"/>
                  <a:gd name="T79" fmla="*/ 2519 h 3258"/>
                  <a:gd name="T80" fmla="*/ 1483 w 3010"/>
                  <a:gd name="T81" fmla="*/ 2496 h 3258"/>
                  <a:gd name="T82" fmla="*/ 1577 w 3010"/>
                  <a:gd name="T83" fmla="*/ 2423 h 3258"/>
                  <a:gd name="T84" fmla="*/ 1680 w 3010"/>
                  <a:gd name="T85" fmla="*/ 2359 h 3258"/>
                  <a:gd name="T86" fmla="*/ 1759 w 3010"/>
                  <a:gd name="T87" fmla="*/ 2209 h 3258"/>
                  <a:gd name="T88" fmla="*/ 1745 w 3010"/>
                  <a:gd name="T89" fmla="*/ 2094 h 3258"/>
                  <a:gd name="T90" fmla="*/ 1602 w 3010"/>
                  <a:gd name="T91" fmla="*/ 1971 h 3258"/>
                  <a:gd name="T92" fmla="*/ 1518 w 3010"/>
                  <a:gd name="T93" fmla="*/ 2033 h 3258"/>
                  <a:gd name="T94" fmla="*/ 1380 w 3010"/>
                  <a:gd name="T95" fmla="*/ 2160 h 3258"/>
                  <a:gd name="T96" fmla="*/ 1240 w 3010"/>
                  <a:gd name="T97" fmla="*/ 2178 h 3258"/>
                  <a:gd name="T98" fmla="*/ 1120 w 3010"/>
                  <a:gd name="T99" fmla="*/ 2173 h 3258"/>
                  <a:gd name="T100" fmla="*/ 1007 w 3010"/>
                  <a:gd name="T101" fmla="*/ 2121 h 3258"/>
                  <a:gd name="T102" fmla="*/ 956 w 3010"/>
                  <a:gd name="T103" fmla="*/ 2023 h 3258"/>
                  <a:gd name="T104" fmla="*/ 750 w 3010"/>
                  <a:gd name="T105" fmla="*/ 1943 h 3258"/>
                  <a:gd name="T106" fmla="*/ 665 w 3010"/>
                  <a:gd name="T107" fmla="*/ 1823 h 3258"/>
                  <a:gd name="T108" fmla="*/ 582 w 3010"/>
                  <a:gd name="T109" fmla="*/ 1704 h 3258"/>
                  <a:gd name="T110" fmla="*/ 539 w 3010"/>
                  <a:gd name="T111" fmla="*/ 1307 h 3258"/>
                  <a:gd name="T112" fmla="*/ 8 w 3010"/>
                  <a:gd name="T113" fmla="*/ 1222 h 3258"/>
                  <a:gd name="T114" fmla="*/ 34 w 3010"/>
                  <a:gd name="T115" fmla="*/ 1127 h 3258"/>
                  <a:gd name="T116" fmla="*/ 30 w 3010"/>
                  <a:gd name="T117" fmla="*/ 972 h 3258"/>
                  <a:gd name="T118" fmla="*/ 74 w 3010"/>
                  <a:gd name="T119" fmla="*/ 810 h 3258"/>
                  <a:gd name="T120" fmla="*/ 62 w 3010"/>
                  <a:gd name="T121" fmla="*/ 639 h 32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10" h="3258">
                    <a:moveTo>
                      <a:pt x="85" y="597"/>
                    </a:moveTo>
                    <a:lnTo>
                      <a:pt x="100" y="601"/>
                    </a:lnTo>
                    <a:lnTo>
                      <a:pt x="297" y="589"/>
                    </a:lnTo>
                    <a:lnTo>
                      <a:pt x="362" y="353"/>
                    </a:lnTo>
                    <a:lnTo>
                      <a:pt x="370" y="361"/>
                    </a:lnTo>
                    <a:lnTo>
                      <a:pt x="458" y="104"/>
                    </a:lnTo>
                    <a:lnTo>
                      <a:pt x="568" y="0"/>
                    </a:lnTo>
                    <a:lnTo>
                      <a:pt x="1014" y="73"/>
                    </a:lnTo>
                    <a:lnTo>
                      <a:pt x="1214" y="325"/>
                    </a:lnTo>
                    <a:lnTo>
                      <a:pt x="1308" y="405"/>
                    </a:lnTo>
                    <a:lnTo>
                      <a:pt x="1461" y="466"/>
                    </a:lnTo>
                    <a:lnTo>
                      <a:pt x="1542" y="477"/>
                    </a:lnTo>
                    <a:lnTo>
                      <a:pt x="1605" y="524"/>
                    </a:lnTo>
                    <a:lnTo>
                      <a:pt x="1710" y="569"/>
                    </a:lnTo>
                    <a:lnTo>
                      <a:pt x="1788" y="562"/>
                    </a:lnTo>
                    <a:lnTo>
                      <a:pt x="1812" y="580"/>
                    </a:lnTo>
                    <a:lnTo>
                      <a:pt x="1806" y="645"/>
                    </a:lnTo>
                    <a:lnTo>
                      <a:pt x="1891" y="655"/>
                    </a:lnTo>
                    <a:lnTo>
                      <a:pt x="1930" y="721"/>
                    </a:lnTo>
                    <a:lnTo>
                      <a:pt x="2186" y="776"/>
                    </a:lnTo>
                    <a:lnTo>
                      <a:pt x="2266" y="755"/>
                    </a:lnTo>
                    <a:lnTo>
                      <a:pt x="2323" y="765"/>
                    </a:lnTo>
                    <a:lnTo>
                      <a:pt x="2388" y="689"/>
                    </a:lnTo>
                    <a:lnTo>
                      <a:pt x="2517" y="693"/>
                    </a:lnTo>
                    <a:lnTo>
                      <a:pt x="2528" y="747"/>
                    </a:lnTo>
                    <a:lnTo>
                      <a:pt x="2588" y="860"/>
                    </a:lnTo>
                    <a:lnTo>
                      <a:pt x="2649" y="901"/>
                    </a:lnTo>
                    <a:lnTo>
                      <a:pt x="2601" y="958"/>
                    </a:lnTo>
                    <a:lnTo>
                      <a:pt x="2656" y="1077"/>
                    </a:lnTo>
                    <a:lnTo>
                      <a:pt x="2647" y="1126"/>
                    </a:lnTo>
                    <a:lnTo>
                      <a:pt x="2680" y="1170"/>
                    </a:lnTo>
                    <a:lnTo>
                      <a:pt x="2822" y="1268"/>
                    </a:lnTo>
                    <a:lnTo>
                      <a:pt x="2830" y="1527"/>
                    </a:lnTo>
                    <a:lnTo>
                      <a:pt x="2917" y="1561"/>
                    </a:lnTo>
                    <a:lnTo>
                      <a:pt x="2913" y="1697"/>
                    </a:lnTo>
                    <a:lnTo>
                      <a:pt x="2810" y="1760"/>
                    </a:lnTo>
                    <a:lnTo>
                      <a:pt x="2753" y="1762"/>
                    </a:lnTo>
                    <a:lnTo>
                      <a:pt x="2761" y="1810"/>
                    </a:lnTo>
                    <a:lnTo>
                      <a:pt x="2822" y="2003"/>
                    </a:lnTo>
                    <a:lnTo>
                      <a:pt x="2864" y="2063"/>
                    </a:lnTo>
                    <a:lnTo>
                      <a:pt x="2810" y="2128"/>
                    </a:lnTo>
                    <a:lnTo>
                      <a:pt x="2753" y="2133"/>
                    </a:lnTo>
                    <a:lnTo>
                      <a:pt x="2696" y="2232"/>
                    </a:lnTo>
                    <a:lnTo>
                      <a:pt x="2711" y="2267"/>
                    </a:lnTo>
                    <a:lnTo>
                      <a:pt x="2772" y="2294"/>
                    </a:lnTo>
                    <a:lnTo>
                      <a:pt x="2902" y="2298"/>
                    </a:lnTo>
                    <a:lnTo>
                      <a:pt x="2985" y="2354"/>
                    </a:lnTo>
                    <a:lnTo>
                      <a:pt x="3010" y="2423"/>
                    </a:lnTo>
                    <a:lnTo>
                      <a:pt x="2880" y="2526"/>
                    </a:lnTo>
                    <a:lnTo>
                      <a:pt x="2815" y="2522"/>
                    </a:lnTo>
                    <a:lnTo>
                      <a:pt x="2669" y="2632"/>
                    </a:lnTo>
                    <a:lnTo>
                      <a:pt x="2663" y="2663"/>
                    </a:lnTo>
                    <a:lnTo>
                      <a:pt x="2685" y="2698"/>
                    </a:lnTo>
                    <a:lnTo>
                      <a:pt x="2701" y="2708"/>
                    </a:lnTo>
                    <a:lnTo>
                      <a:pt x="2896" y="2743"/>
                    </a:lnTo>
                    <a:lnTo>
                      <a:pt x="2842" y="2780"/>
                    </a:lnTo>
                    <a:lnTo>
                      <a:pt x="2889" y="2821"/>
                    </a:lnTo>
                    <a:lnTo>
                      <a:pt x="2848" y="2872"/>
                    </a:lnTo>
                    <a:lnTo>
                      <a:pt x="2849" y="2901"/>
                    </a:lnTo>
                    <a:lnTo>
                      <a:pt x="2790" y="2983"/>
                    </a:lnTo>
                    <a:lnTo>
                      <a:pt x="2550" y="2955"/>
                    </a:lnTo>
                    <a:lnTo>
                      <a:pt x="2593" y="3116"/>
                    </a:lnTo>
                    <a:lnTo>
                      <a:pt x="2481" y="3037"/>
                    </a:lnTo>
                    <a:lnTo>
                      <a:pt x="2441" y="3045"/>
                    </a:lnTo>
                    <a:lnTo>
                      <a:pt x="2395" y="3058"/>
                    </a:lnTo>
                    <a:lnTo>
                      <a:pt x="2357" y="3061"/>
                    </a:lnTo>
                    <a:lnTo>
                      <a:pt x="2337" y="3044"/>
                    </a:lnTo>
                    <a:lnTo>
                      <a:pt x="2239" y="3258"/>
                    </a:lnTo>
                    <a:lnTo>
                      <a:pt x="2105" y="3247"/>
                    </a:lnTo>
                    <a:lnTo>
                      <a:pt x="2060" y="3189"/>
                    </a:lnTo>
                    <a:lnTo>
                      <a:pt x="2067" y="3051"/>
                    </a:lnTo>
                    <a:lnTo>
                      <a:pt x="1535" y="2983"/>
                    </a:lnTo>
                    <a:lnTo>
                      <a:pt x="1505" y="2917"/>
                    </a:lnTo>
                    <a:lnTo>
                      <a:pt x="1454" y="2890"/>
                    </a:lnTo>
                    <a:lnTo>
                      <a:pt x="1447" y="2805"/>
                    </a:lnTo>
                    <a:lnTo>
                      <a:pt x="1412" y="2781"/>
                    </a:lnTo>
                    <a:lnTo>
                      <a:pt x="1380" y="2780"/>
                    </a:lnTo>
                    <a:lnTo>
                      <a:pt x="1358" y="2640"/>
                    </a:lnTo>
                    <a:lnTo>
                      <a:pt x="1310" y="2571"/>
                    </a:lnTo>
                    <a:lnTo>
                      <a:pt x="1337" y="2519"/>
                    </a:lnTo>
                    <a:lnTo>
                      <a:pt x="1412" y="2491"/>
                    </a:lnTo>
                    <a:lnTo>
                      <a:pt x="1483" y="2496"/>
                    </a:lnTo>
                    <a:lnTo>
                      <a:pt x="1521" y="2426"/>
                    </a:lnTo>
                    <a:lnTo>
                      <a:pt x="1577" y="2423"/>
                    </a:lnTo>
                    <a:lnTo>
                      <a:pt x="1620" y="2430"/>
                    </a:lnTo>
                    <a:lnTo>
                      <a:pt x="1680" y="2359"/>
                    </a:lnTo>
                    <a:lnTo>
                      <a:pt x="1694" y="2296"/>
                    </a:lnTo>
                    <a:lnTo>
                      <a:pt x="1759" y="2209"/>
                    </a:lnTo>
                    <a:lnTo>
                      <a:pt x="1773" y="2139"/>
                    </a:lnTo>
                    <a:lnTo>
                      <a:pt x="1745" y="2094"/>
                    </a:lnTo>
                    <a:lnTo>
                      <a:pt x="1628" y="1985"/>
                    </a:lnTo>
                    <a:lnTo>
                      <a:pt x="1602" y="1971"/>
                    </a:lnTo>
                    <a:lnTo>
                      <a:pt x="1545" y="1978"/>
                    </a:lnTo>
                    <a:lnTo>
                      <a:pt x="1518" y="2033"/>
                    </a:lnTo>
                    <a:lnTo>
                      <a:pt x="1385" y="2110"/>
                    </a:lnTo>
                    <a:lnTo>
                      <a:pt x="1380" y="2160"/>
                    </a:lnTo>
                    <a:lnTo>
                      <a:pt x="1334" y="2160"/>
                    </a:lnTo>
                    <a:lnTo>
                      <a:pt x="1240" y="2178"/>
                    </a:lnTo>
                    <a:lnTo>
                      <a:pt x="1179" y="2149"/>
                    </a:lnTo>
                    <a:lnTo>
                      <a:pt x="1120" y="2173"/>
                    </a:lnTo>
                    <a:lnTo>
                      <a:pt x="1053" y="2163"/>
                    </a:lnTo>
                    <a:lnTo>
                      <a:pt x="1007" y="2121"/>
                    </a:lnTo>
                    <a:lnTo>
                      <a:pt x="988" y="2041"/>
                    </a:lnTo>
                    <a:lnTo>
                      <a:pt x="956" y="2023"/>
                    </a:lnTo>
                    <a:lnTo>
                      <a:pt x="767" y="2040"/>
                    </a:lnTo>
                    <a:lnTo>
                      <a:pt x="750" y="1943"/>
                    </a:lnTo>
                    <a:lnTo>
                      <a:pt x="711" y="1900"/>
                    </a:lnTo>
                    <a:lnTo>
                      <a:pt x="665" y="1823"/>
                    </a:lnTo>
                    <a:lnTo>
                      <a:pt x="594" y="1750"/>
                    </a:lnTo>
                    <a:lnTo>
                      <a:pt x="582" y="1704"/>
                    </a:lnTo>
                    <a:lnTo>
                      <a:pt x="496" y="1546"/>
                    </a:lnTo>
                    <a:lnTo>
                      <a:pt x="539" y="1307"/>
                    </a:lnTo>
                    <a:lnTo>
                      <a:pt x="586" y="1256"/>
                    </a:lnTo>
                    <a:lnTo>
                      <a:pt x="8" y="1222"/>
                    </a:lnTo>
                    <a:lnTo>
                      <a:pt x="44" y="1201"/>
                    </a:lnTo>
                    <a:lnTo>
                      <a:pt x="34" y="1127"/>
                    </a:lnTo>
                    <a:lnTo>
                      <a:pt x="0" y="1071"/>
                    </a:lnTo>
                    <a:lnTo>
                      <a:pt x="30" y="972"/>
                    </a:lnTo>
                    <a:lnTo>
                      <a:pt x="30" y="883"/>
                    </a:lnTo>
                    <a:lnTo>
                      <a:pt x="74" y="810"/>
                    </a:lnTo>
                    <a:lnTo>
                      <a:pt x="82" y="706"/>
                    </a:lnTo>
                    <a:lnTo>
                      <a:pt x="62" y="639"/>
                    </a:lnTo>
                    <a:lnTo>
                      <a:pt x="85" y="59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13" name="Freeform 153"/>
              <p:cNvSpPr>
                <a:spLocks noChangeAspect="1"/>
              </p:cNvSpPr>
              <p:nvPr/>
            </p:nvSpPr>
            <p:spPr bwMode="auto">
              <a:xfrm>
                <a:off x="6372" y="690"/>
                <a:ext cx="351" cy="374"/>
              </a:xfrm>
              <a:custGeom>
                <a:avLst/>
                <a:gdLst>
                  <a:gd name="T0" fmla="*/ 365 w 2109"/>
                  <a:gd name="T1" fmla="*/ 1061 h 2241"/>
                  <a:gd name="T2" fmla="*/ 346 w 2109"/>
                  <a:gd name="T3" fmla="*/ 898 h 2241"/>
                  <a:gd name="T4" fmla="*/ 433 w 2109"/>
                  <a:gd name="T5" fmla="*/ 797 h 2241"/>
                  <a:gd name="T6" fmla="*/ 722 w 2109"/>
                  <a:gd name="T7" fmla="*/ 415 h 2241"/>
                  <a:gd name="T8" fmla="*/ 930 w 2109"/>
                  <a:gd name="T9" fmla="*/ 0 h 2241"/>
                  <a:gd name="T10" fmla="*/ 1167 w 2109"/>
                  <a:gd name="T11" fmla="*/ 64 h 2241"/>
                  <a:gd name="T12" fmla="*/ 1306 w 2109"/>
                  <a:gd name="T13" fmla="*/ 377 h 2241"/>
                  <a:gd name="T14" fmla="*/ 1581 w 2109"/>
                  <a:gd name="T15" fmla="*/ 547 h 2241"/>
                  <a:gd name="T16" fmla="*/ 1782 w 2109"/>
                  <a:gd name="T17" fmla="*/ 565 h 2241"/>
                  <a:gd name="T18" fmla="*/ 1989 w 2109"/>
                  <a:gd name="T19" fmla="*/ 641 h 2241"/>
                  <a:gd name="T20" fmla="*/ 2077 w 2109"/>
                  <a:gd name="T21" fmla="*/ 628 h 2241"/>
                  <a:gd name="T22" fmla="*/ 2052 w 2109"/>
                  <a:gd name="T23" fmla="*/ 823 h 2241"/>
                  <a:gd name="T24" fmla="*/ 1926 w 2109"/>
                  <a:gd name="T25" fmla="*/ 1017 h 2241"/>
                  <a:gd name="T26" fmla="*/ 1733 w 2109"/>
                  <a:gd name="T27" fmla="*/ 1017 h 2241"/>
                  <a:gd name="T28" fmla="*/ 1845 w 2109"/>
                  <a:gd name="T29" fmla="*/ 1155 h 2241"/>
                  <a:gd name="T30" fmla="*/ 1864 w 2109"/>
                  <a:gd name="T31" fmla="*/ 1262 h 2241"/>
                  <a:gd name="T32" fmla="*/ 1958 w 2109"/>
                  <a:gd name="T33" fmla="*/ 1349 h 2241"/>
                  <a:gd name="T34" fmla="*/ 2052 w 2109"/>
                  <a:gd name="T35" fmla="*/ 1393 h 2241"/>
                  <a:gd name="T36" fmla="*/ 2065 w 2109"/>
                  <a:gd name="T37" fmla="*/ 1463 h 2241"/>
                  <a:gd name="T38" fmla="*/ 1896 w 2109"/>
                  <a:gd name="T39" fmla="*/ 1526 h 2241"/>
                  <a:gd name="T40" fmla="*/ 1921 w 2109"/>
                  <a:gd name="T41" fmla="*/ 1657 h 2241"/>
                  <a:gd name="T42" fmla="*/ 1970 w 2109"/>
                  <a:gd name="T43" fmla="*/ 1751 h 2241"/>
                  <a:gd name="T44" fmla="*/ 1932 w 2109"/>
                  <a:gd name="T45" fmla="*/ 1945 h 2241"/>
                  <a:gd name="T46" fmla="*/ 1858 w 2109"/>
                  <a:gd name="T47" fmla="*/ 1996 h 2241"/>
                  <a:gd name="T48" fmla="*/ 1663 w 2109"/>
                  <a:gd name="T49" fmla="*/ 1964 h 2241"/>
                  <a:gd name="T50" fmla="*/ 1562 w 2109"/>
                  <a:gd name="T51" fmla="*/ 2015 h 2241"/>
                  <a:gd name="T52" fmla="*/ 1475 w 2109"/>
                  <a:gd name="T53" fmla="*/ 1996 h 2241"/>
                  <a:gd name="T54" fmla="*/ 1281 w 2109"/>
                  <a:gd name="T55" fmla="*/ 1977 h 2241"/>
                  <a:gd name="T56" fmla="*/ 1029 w 2109"/>
                  <a:gd name="T57" fmla="*/ 1807 h 2241"/>
                  <a:gd name="T58" fmla="*/ 961 w 2109"/>
                  <a:gd name="T59" fmla="*/ 1744 h 2241"/>
                  <a:gd name="T60" fmla="*/ 767 w 2109"/>
                  <a:gd name="T61" fmla="*/ 1513 h 2241"/>
                  <a:gd name="T62" fmla="*/ 659 w 2109"/>
                  <a:gd name="T63" fmla="*/ 1544 h 2241"/>
                  <a:gd name="T64" fmla="*/ 560 w 2109"/>
                  <a:gd name="T65" fmla="*/ 1513 h 2241"/>
                  <a:gd name="T66" fmla="*/ 270 w 2109"/>
                  <a:gd name="T67" fmla="*/ 1444 h 2241"/>
                  <a:gd name="T68" fmla="*/ 0 w 2109"/>
                  <a:gd name="T69" fmla="*/ 1093 h 2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109" h="2241">
                    <a:moveTo>
                      <a:pt x="0" y="1093"/>
                    </a:moveTo>
                    <a:lnTo>
                      <a:pt x="365" y="1061"/>
                    </a:lnTo>
                    <a:lnTo>
                      <a:pt x="378" y="936"/>
                    </a:lnTo>
                    <a:lnTo>
                      <a:pt x="346" y="898"/>
                    </a:lnTo>
                    <a:lnTo>
                      <a:pt x="371" y="791"/>
                    </a:lnTo>
                    <a:lnTo>
                      <a:pt x="433" y="797"/>
                    </a:lnTo>
                    <a:lnTo>
                      <a:pt x="615" y="547"/>
                    </a:lnTo>
                    <a:lnTo>
                      <a:pt x="722" y="415"/>
                    </a:lnTo>
                    <a:lnTo>
                      <a:pt x="816" y="152"/>
                    </a:lnTo>
                    <a:lnTo>
                      <a:pt x="930" y="0"/>
                    </a:lnTo>
                    <a:lnTo>
                      <a:pt x="1205" y="13"/>
                    </a:lnTo>
                    <a:lnTo>
                      <a:pt x="1167" y="64"/>
                    </a:lnTo>
                    <a:lnTo>
                      <a:pt x="1281" y="245"/>
                    </a:lnTo>
                    <a:lnTo>
                      <a:pt x="1306" y="377"/>
                    </a:lnTo>
                    <a:lnTo>
                      <a:pt x="1431" y="522"/>
                    </a:lnTo>
                    <a:lnTo>
                      <a:pt x="1581" y="547"/>
                    </a:lnTo>
                    <a:lnTo>
                      <a:pt x="1638" y="603"/>
                    </a:lnTo>
                    <a:lnTo>
                      <a:pt x="1782" y="565"/>
                    </a:lnTo>
                    <a:lnTo>
                      <a:pt x="1896" y="666"/>
                    </a:lnTo>
                    <a:lnTo>
                      <a:pt x="1989" y="641"/>
                    </a:lnTo>
                    <a:lnTo>
                      <a:pt x="2008" y="678"/>
                    </a:lnTo>
                    <a:lnTo>
                      <a:pt x="2077" y="628"/>
                    </a:lnTo>
                    <a:lnTo>
                      <a:pt x="2109" y="710"/>
                    </a:lnTo>
                    <a:lnTo>
                      <a:pt x="2052" y="823"/>
                    </a:lnTo>
                    <a:lnTo>
                      <a:pt x="2071" y="904"/>
                    </a:lnTo>
                    <a:lnTo>
                      <a:pt x="1926" y="1017"/>
                    </a:lnTo>
                    <a:lnTo>
                      <a:pt x="1839" y="998"/>
                    </a:lnTo>
                    <a:lnTo>
                      <a:pt x="1733" y="1017"/>
                    </a:lnTo>
                    <a:lnTo>
                      <a:pt x="1733" y="1036"/>
                    </a:lnTo>
                    <a:lnTo>
                      <a:pt x="1845" y="1155"/>
                    </a:lnTo>
                    <a:lnTo>
                      <a:pt x="1839" y="1230"/>
                    </a:lnTo>
                    <a:lnTo>
                      <a:pt x="1864" y="1262"/>
                    </a:lnTo>
                    <a:lnTo>
                      <a:pt x="1939" y="1281"/>
                    </a:lnTo>
                    <a:lnTo>
                      <a:pt x="1958" y="1349"/>
                    </a:lnTo>
                    <a:lnTo>
                      <a:pt x="2027" y="1349"/>
                    </a:lnTo>
                    <a:lnTo>
                      <a:pt x="2052" y="1393"/>
                    </a:lnTo>
                    <a:lnTo>
                      <a:pt x="2090" y="1393"/>
                    </a:lnTo>
                    <a:lnTo>
                      <a:pt x="2065" y="1463"/>
                    </a:lnTo>
                    <a:lnTo>
                      <a:pt x="1915" y="1501"/>
                    </a:lnTo>
                    <a:lnTo>
                      <a:pt x="1896" y="1526"/>
                    </a:lnTo>
                    <a:lnTo>
                      <a:pt x="1945" y="1657"/>
                    </a:lnTo>
                    <a:lnTo>
                      <a:pt x="1921" y="1657"/>
                    </a:lnTo>
                    <a:lnTo>
                      <a:pt x="1902" y="1695"/>
                    </a:lnTo>
                    <a:lnTo>
                      <a:pt x="1970" y="1751"/>
                    </a:lnTo>
                    <a:lnTo>
                      <a:pt x="1958" y="1864"/>
                    </a:lnTo>
                    <a:lnTo>
                      <a:pt x="1932" y="1945"/>
                    </a:lnTo>
                    <a:lnTo>
                      <a:pt x="1889" y="1964"/>
                    </a:lnTo>
                    <a:lnTo>
                      <a:pt x="1858" y="1996"/>
                    </a:lnTo>
                    <a:lnTo>
                      <a:pt x="1788" y="2015"/>
                    </a:lnTo>
                    <a:lnTo>
                      <a:pt x="1663" y="1964"/>
                    </a:lnTo>
                    <a:lnTo>
                      <a:pt x="1613" y="1958"/>
                    </a:lnTo>
                    <a:lnTo>
                      <a:pt x="1562" y="2015"/>
                    </a:lnTo>
                    <a:lnTo>
                      <a:pt x="1526" y="2015"/>
                    </a:lnTo>
                    <a:lnTo>
                      <a:pt x="1475" y="1996"/>
                    </a:lnTo>
                    <a:lnTo>
                      <a:pt x="1319" y="2008"/>
                    </a:lnTo>
                    <a:lnTo>
                      <a:pt x="1281" y="1977"/>
                    </a:lnTo>
                    <a:lnTo>
                      <a:pt x="885" y="2241"/>
                    </a:lnTo>
                    <a:lnTo>
                      <a:pt x="1029" y="1807"/>
                    </a:lnTo>
                    <a:lnTo>
                      <a:pt x="1029" y="1770"/>
                    </a:lnTo>
                    <a:lnTo>
                      <a:pt x="961" y="1744"/>
                    </a:lnTo>
                    <a:lnTo>
                      <a:pt x="848" y="1663"/>
                    </a:lnTo>
                    <a:lnTo>
                      <a:pt x="767" y="1513"/>
                    </a:lnTo>
                    <a:lnTo>
                      <a:pt x="722" y="1544"/>
                    </a:lnTo>
                    <a:lnTo>
                      <a:pt x="659" y="1544"/>
                    </a:lnTo>
                    <a:lnTo>
                      <a:pt x="634" y="1513"/>
                    </a:lnTo>
                    <a:lnTo>
                      <a:pt x="560" y="1513"/>
                    </a:lnTo>
                    <a:lnTo>
                      <a:pt x="397" y="1431"/>
                    </a:lnTo>
                    <a:lnTo>
                      <a:pt x="270" y="1444"/>
                    </a:lnTo>
                    <a:lnTo>
                      <a:pt x="164" y="1199"/>
                    </a:lnTo>
                    <a:lnTo>
                      <a:pt x="0" y="109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14" name="Freeform 154"/>
              <p:cNvSpPr>
                <a:spLocks noChangeAspect="1"/>
              </p:cNvSpPr>
              <p:nvPr/>
            </p:nvSpPr>
            <p:spPr bwMode="auto">
              <a:xfrm>
                <a:off x="6372" y="690"/>
                <a:ext cx="351" cy="374"/>
              </a:xfrm>
              <a:custGeom>
                <a:avLst/>
                <a:gdLst>
                  <a:gd name="T0" fmla="*/ 365 w 2109"/>
                  <a:gd name="T1" fmla="*/ 1061 h 2241"/>
                  <a:gd name="T2" fmla="*/ 346 w 2109"/>
                  <a:gd name="T3" fmla="*/ 898 h 2241"/>
                  <a:gd name="T4" fmla="*/ 433 w 2109"/>
                  <a:gd name="T5" fmla="*/ 797 h 2241"/>
                  <a:gd name="T6" fmla="*/ 722 w 2109"/>
                  <a:gd name="T7" fmla="*/ 415 h 2241"/>
                  <a:gd name="T8" fmla="*/ 930 w 2109"/>
                  <a:gd name="T9" fmla="*/ 0 h 2241"/>
                  <a:gd name="T10" fmla="*/ 1167 w 2109"/>
                  <a:gd name="T11" fmla="*/ 64 h 2241"/>
                  <a:gd name="T12" fmla="*/ 1306 w 2109"/>
                  <a:gd name="T13" fmla="*/ 377 h 2241"/>
                  <a:gd name="T14" fmla="*/ 1581 w 2109"/>
                  <a:gd name="T15" fmla="*/ 547 h 2241"/>
                  <a:gd name="T16" fmla="*/ 1782 w 2109"/>
                  <a:gd name="T17" fmla="*/ 565 h 2241"/>
                  <a:gd name="T18" fmla="*/ 1989 w 2109"/>
                  <a:gd name="T19" fmla="*/ 641 h 2241"/>
                  <a:gd name="T20" fmla="*/ 2077 w 2109"/>
                  <a:gd name="T21" fmla="*/ 628 h 2241"/>
                  <a:gd name="T22" fmla="*/ 2052 w 2109"/>
                  <a:gd name="T23" fmla="*/ 823 h 2241"/>
                  <a:gd name="T24" fmla="*/ 1926 w 2109"/>
                  <a:gd name="T25" fmla="*/ 1017 h 2241"/>
                  <a:gd name="T26" fmla="*/ 1733 w 2109"/>
                  <a:gd name="T27" fmla="*/ 1017 h 2241"/>
                  <a:gd name="T28" fmla="*/ 1845 w 2109"/>
                  <a:gd name="T29" fmla="*/ 1155 h 2241"/>
                  <a:gd name="T30" fmla="*/ 1864 w 2109"/>
                  <a:gd name="T31" fmla="*/ 1262 h 2241"/>
                  <a:gd name="T32" fmla="*/ 1958 w 2109"/>
                  <a:gd name="T33" fmla="*/ 1349 h 2241"/>
                  <a:gd name="T34" fmla="*/ 2052 w 2109"/>
                  <a:gd name="T35" fmla="*/ 1393 h 2241"/>
                  <a:gd name="T36" fmla="*/ 2065 w 2109"/>
                  <a:gd name="T37" fmla="*/ 1463 h 2241"/>
                  <a:gd name="T38" fmla="*/ 1896 w 2109"/>
                  <a:gd name="T39" fmla="*/ 1526 h 2241"/>
                  <a:gd name="T40" fmla="*/ 1921 w 2109"/>
                  <a:gd name="T41" fmla="*/ 1657 h 2241"/>
                  <a:gd name="T42" fmla="*/ 1970 w 2109"/>
                  <a:gd name="T43" fmla="*/ 1751 h 2241"/>
                  <a:gd name="T44" fmla="*/ 1932 w 2109"/>
                  <a:gd name="T45" fmla="*/ 1945 h 2241"/>
                  <a:gd name="T46" fmla="*/ 1858 w 2109"/>
                  <a:gd name="T47" fmla="*/ 1996 h 2241"/>
                  <a:gd name="T48" fmla="*/ 1663 w 2109"/>
                  <a:gd name="T49" fmla="*/ 1964 h 2241"/>
                  <a:gd name="T50" fmla="*/ 1562 w 2109"/>
                  <a:gd name="T51" fmla="*/ 2015 h 2241"/>
                  <a:gd name="T52" fmla="*/ 1475 w 2109"/>
                  <a:gd name="T53" fmla="*/ 1996 h 2241"/>
                  <a:gd name="T54" fmla="*/ 1281 w 2109"/>
                  <a:gd name="T55" fmla="*/ 1977 h 2241"/>
                  <a:gd name="T56" fmla="*/ 1029 w 2109"/>
                  <a:gd name="T57" fmla="*/ 1807 h 2241"/>
                  <a:gd name="T58" fmla="*/ 961 w 2109"/>
                  <a:gd name="T59" fmla="*/ 1744 h 2241"/>
                  <a:gd name="T60" fmla="*/ 767 w 2109"/>
                  <a:gd name="T61" fmla="*/ 1513 h 2241"/>
                  <a:gd name="T62" fmla="*/ 659 w 2109"/>
                  <a:gd name="T63" fmla="*/ 1544 h 2241"/>
                  <a:gd name="T64" fmla="*/ 560 w 2109"/>
                  <a:gd name="T65" fmla="*/ 1513 h 2241"/>
                  <a:gd name="T66" fmla="*/ 270 w 2109"/>
                  <a:gd name="T67" fmla="*/ 1444 h 2241"/>
                  <a:gd name="T68" fmla="*/ 0 w 2109"/>
                  <a:gd name="T69" fmla="*/ 1093 h 2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109" h="2241">
                    <a:moveTo>
                      <a:pt x="0" y="1093"/>
                    </a:moveTo>
                    <a:lnTo>
                      <a:pt x="365" y="1061"/>
                    </a:lnTo>
                    <a:lnTo>
                      <a:pt x="378" y="936"/>
                    </a:lnTo>
                    <a:lnTo>
                      <a:pt x="346" y="898"/>
                    </a:lnTo>
                    <a:lnTo>
                      <a:pt x="371" y="791"/>
                    </a:lnTo>
                    <a:lnTo>
                      <a:pt x="433" y="797"/>
                    </a:lnTo>
                    <a:lnTo>
                      <a:pt x="615" y="547"/>
                    </a:lnTo>
                    <a:lnTo>
                      <a:pt x="722" y="415"/>
                    </a:lnTo>
                    <a:lnTo>
                      <a:pt x="816" y="152"/>
                    </a:lnTo>
                    <a:lnTo>
                      <a:pt x="930" y="0"/>
                    </a:lnTo>
                    <a:lnTo>
                      <a:pt x="1205" y="13"/>
                    </a:lnTo>
                    <a:lnTo>
                      <a:pt x="1167" y="64"/>
                    </a:lnTo>
                    <a:lnTo>
                      <a:pt x="1281" y="245"/>
                    </a:lnTo>
                    <a:lnTo>
                      <a:pt x="1306" y="377"/>
                    </a:lnTo>
                    <a:lnTo>
                      <a:pt x="1431" y="522"/>
                    </a:lnTo>
                    <a:lnTo>
                      <a:pt x="1581" y="547"/>
                    </a:lnTo>
                    <a:lnTo>
                      <a:pt x="1638" y="603"/>
                    </a:lnTo>
                    <a:lnTo>
                      <a:pt x="1782" y="565"/>
                    </a:lnTo>
                    <a:lnTo>
                      <a:pt x="1896" y="666"/>
                    </a:lnTo>
                    <a:lnTo>
                      <a:pt x="1989" y="641"/>
                    </a:lnTo>
                    <a:lnTo>
                      <a:pt x="2008" y="678"/>
                    </a:lnTo>
                    <a:lnTo>
                      <a:pt x="2077" y="628"/>
                    </a:lnTo>
                    <a:lnTo>
                      <a:pt x="2109" y="710"/>
                    </a:lnTo>
                    <a:lnTo>
                      <a:pt x="2052" y="823"/>
                    </a:lnTo>
                    <a:lnTo>
                      <a:pt x="2071" y="904"/>
                    </a:lnTo>
                    <a:lnTo>
                      <a:pt x="1926" y="1017"/>
                    </a:lnTo>
                    <a:lnTo>
                      <a:pt x="1839" y="998"/>
                    </a:lnTo>
                    <a:lnTo>
                      <a:pt x="1733" y="1017"/>
                    </a:lnTo>
                    <a:lnTo>
                      <a:pt x="1733" y="1036"/>
                    </a:lnTo>
                    <a:lnTo>
                      <a:pt x="1845" y="1155"/>
                    </a:lnTo>
                    <a:lnTo>
                      <a:pt x="1839" y="1230"/>
                    </a:lnTo>
                    <a:lnTo>
                      <a:pt x="1864" y="1262"/>
                    </a:lnTo>
                    <a:lnTo>
                      <a:pt x="1939" y="1281"/>
                    </a:lnTo>
                    <a:lnTo>
                      <a:pt x="1958" y="1349"/>
                    </a:lnTo>
                    <a:lnTo>
                      <a:pt x="2027" y="1349"/>
                    </a:lnTo>
                    <a:lnTo>
                      <a:pt x="2052" y="1393"/>
                    </a:lnTo>
                    <a:lnTo>
                      <a:pt x="2090" y="1393"/>
                    </a:lnTo>
                    <a:lnTo>
                      <a:pt x="2065" y="1463"/>
                    </a:lnTo>
                    <a:lnTo>
                      <a:pt x="1915" y="1501"/>
                    </a:lnTo>
                    <a:lnTo>
                      <a:pt x="1896" y="1526"/>
                    </a:lnTo>
                    <a:lnTo>
                      <a:pt x="1945" y="1657"/>
                    </a:lnTo>
                    <a:lnTo>
                      <a:pt x="1921" y="1657"/>
                    </a:lnTo>
                    <a:lnTo>
                      <a:pt x="1902" y="1695"/>
                    </a:lnTo>
                    <a:lnTo>
                      <a:pt x="1970" y="1751"/>
                    </a:lnTo>
                    <a:lnTo>
                      <a:pt x="1958" y="1864"/>
                    </a:lnTo>
                    <a:lnTo>
                      <a:pt x="1932" y="1945"/>
                    </a:lnTo>
                    <a:lnTo>
                      <a:pt x="1889" y="1964"/>
                    </a:lnTo>
                    <a:lnTo>
                      <a:pt x="1858" y="1996"/>
                    </a:lnTo>
                    <a:lnTo>
                      <a:pt x="1788" y="2015"/>
                    </a:lnTo>
                    <a:lnTo>
                      <a:pt x="1663" y="1964"/>
                    </a:lnTo>
                    <a:lnTo>
                      <a:pt x="1613" y="1958"/>
                    </a:lnTo>
                    <a:lnTo>
                      <a:pt x="1562" y="2015"/>
                    </a:lnTo>
                    <a:lnTo>
                      <a:pt x="1526" y="2015"/>
                    </a:lnTo>
                    <a:lnTo>
                      <a:pt x="1475" y="1996"/>
                    </a:lnTo>
                    <a:lnTo>
                      <a:pt x="1319" y="2008"/>
                    </a:lnTo>
                    <a:lnTo>
                      <a:pt x="1281" y="1977"/>
                    </a:lnTo>
                    <a:lnTo>
                      <a:pt x="885" y="2241"/>
                    </a:lnTo>
                    <a:lnTo>
                      <a:pt x="1029" y="1807"/>
                    </a:lnTo>
                    <a:lnTo>
                      <a:pt x="1029" y="1770"/>
                    </a:lnTo>
                    <a:lnTo>
                      <a:pt x="961" y="1744"/>
                    </a:lnTo>
                    <a:lnTo>
                      <a:pt x="848" y="1663"/>
                    </a:lnTo>
                    <a:lnTo>
                      <a:pt x="767" y="1513"/>
                    </a:lnTo>
                    <a:lnTo>
                      <a:pt x="722" y="1544"/>
                    </a:lnTo>
                    <a:lnTo>
                      <a:pt x="659" y="1544"/>
                    </a:lnTo>
                    <a:lnTo>
                      <a:pt x="634" y="1513"/>
                    </a:lnTo>
                    <a:lnTo>
                      <a:pt x="560" y="1513"/>
                    </a:lnTo>
                    <a:lnTo>
                      <a:pt x="397" y="1431"/>
                    </a:lnTo>
                    <a:lnTo>
                      <a:pt x="270" y="1444"/>
                    </a:lnTo>
                    <a:lnTo>
                      <a:pt x="164" y="1199"/>
                    </a:lnTo>
                    <a:lnTo>
                      <a:pt x="0" y="109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15" name="Freeform 155"/>
              <p:cNvSpPr>
                <a:spLocks noChangeAspect="1"/>
              </p:cNvSpPr>
              <p:nvPr/>
            </p:nvSpPr>
            <p:spPr bwMode="auto">
              <a:xfrm>
                <a:off x="6100" y="783"/>
                <a:ext cx="333" cy="151"/>
              </a:xfrm>
              <a:custGeom>
                <a:avLst/>
                <a:gdLst>
                  <a:gd name="T0" fmla="*/ 1794 w 1995"/>
                  <a:gd name="T1" fmla="*/ 213 h 906"/>
                  <a:gd name="T2" fmla="*/ 1969 w 1995"/>
                  <a:gd name="T3" fmla="*/ 462 h 906"/>
                  <a:gd name="T4" fmla="*/ 1995 w 1995"/>
                  <a:gd name="T5" fmla="*/ 500 h 906"/>
                  <a:gd name="T6" fmla="*/ 1993 w 1995"/>
                  <a:gd name="T7" fmla="*/ 505 h 906"/>
                  <a:gd name="T8" fmla="*/ 1632 w 1995"/>
                  <a:gd name="T9" fmla="*/ 538 h 906"/>
                  <a:gd name="T10" fmla="*/ 1639 w 1995"/>
                  <a:gd name="T11" fmla="*/ 543 h 906"/>
                  <a:gd name="T12" fmla="*/ 1573 w 1995"/>
                  <a:gd name="T13" fmla="*/ 765 h 906"/>
                  <a:gd name="T14" fmla="*/ 1540 w 1995"/>
                  <a:gd name="T15" fmla="*/ 765 h 906"/>
                  <a:gd name="T16" fmla="*/ 1310 w 1995"/>
                  <a:gd name="T17" fmla="*/ 630 h 906"/>
                  <a:gd name="T18" fmla="*/ 420 w 1995"/>
                  <a:gd name="T19" fmla="*/ 835 h 906"/>
                  <a:gd name="T20" fmla="*/ 0 w 1995"/>
                  <a:gd name="T21" fmla="*/ 906 h 906"/>
                  <a:gd name="T22" fmla="*/ 101 w 1995"/>
                  <a:gd name="T23" fmla="*/ 663 h 906"/>
                  <a:gd name="T24" fmla="*/ 250 w 1995"/>
                  <a:gd name="T25" fmla="*/ 505 h 906"/>
                  <a:gd name="T26" fmla="*/ 427 w 1995"/>
                  <a:gd name="T27" fmla="*/ 383 h 906"/>
                  <a:gd name="T28" fmla="*/ 514 w 1995"/>
                  <a:gd name="T29" fmla="*/ 385 h 906"/>
                  <a:gd name="T30" fmla="*/ 684 w 1995"/>
                  <a:gd name="T31" fmla="*/ 305 h 906"/>
                  <a:gd name="T32" fmla="*/ 684 w 1995"/>
                  <a:gd name="T33" fmla="*/ 121 h 906"/>
                  <a:gd name="T34" fmla="*/ 663 w 1995"/>
                  <a:gd name="T35" fmla="*/ 85 h 906"/>
                  <a:gd name="T36" fmla="*/ 667 w 1995"/>
                  <a:gd name="T37" fmla="*/ 59 h 906"/>
                  <a:gd name="T38" fmla="*/ 738 w 1995"/>
                  <a:gd name="T39" fmla="*/ 0 h 906"/>
                  <a:gd name="T40" fmla="*/ 819 w 1995"/>
                  <a:gd name="T41" fmla="*/ 9 h 906"/>
                  <a:gd name="T42" fmla="*/ 866 w 1995"/>
                  <a:gd name="T43" fmla="*/ 78 h 906"/>
                  <a:gd name="T44" fmla="*/ 919 w 1995"/>
                  <a:gd name="T45" fmla="*/ 118 h 906"/>
                  <a:gd name="T46" fmla="*/ 1007 w 1995"/>
                  <a:gd name="T47" fmla="*/ 132 h 906"/>
                  <a:gd name="T48" fmla="*/ 1047 w 1995"/>
                  <a:gd name="T49" fmla="*/ 149 h 906"/>
                  <a:gd name="T50" fmla="*/ 1087 w 1995"/>
                  <a:gd name="T51" fmla="*/ 208 h 906"/>
                  <a:gd name="T52" fmla="*/ 1122 w 1995"/>
                  <a:gd name="T53" fmla="*/ 241 h 906"/>
                  <a:gd name="T54" fmla="*/ 1137 w 1995"/>
                  <a:gd name="T55" fmla="*/ 310 h 906"/>
                  <a:gd name="T56" fmla="*/ 1281 w 1995"/>
                  <a:gd name="T57" fmla="*/ 232 h 906"/>
                  <a:gd name="T58" fmla="*/ 1370 w 1995"/>
                  <a:gd name="T59" fmla="*/ 293 h 906"/>
                  <a:gd name="T60" fmla="*/ 1396 w 1995"/>
                  <a:gd name="T61" fmla="*/ 300 h 906"/>
                  <a:gd name="T62" fmla="*/ 1497 w 1995"/>
                  <a:gd name="T63" fmla="*/ 251 h 906"/>
                  <a:gd name="T64" fmla="*/ 1597 w 1995"/>
                  <a:gd name="T65" fmla="*/ 71 h 906"/>
                  <a:gd name="T66" fmla="*/ 1646 w 1995"/>
                  <a:gd name="T67" fmla="*/ 33 h 906"/>
                  <a:gd name="T68" fmla="*/ 1794 w 1995"/>
                  <a:gd name="T69" fmla="*/ 213 h 9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95" h="906">
                    <a:moveTo>
                      <a:pt x="1794" y="213"/>
                    </a:moveTo>
                    <a:lnTo>
                      <a:pt x="1969" y="462"/>
                    </a:lnTo>
                    <a:lnTo>
                      <a:pt x="1995" y="500"/>
                    </a:lnTo>
                    <a:lnTo>
                      <a:pt x="1993" y="505"/>
                    </a:lnTo>
                    <a:lnTo>
                      <a:pt x="1632" y="538"/>
                    </a:lnTo>
                    <a:lnTo>
                      <a:pt x="1639" y="543"/>
                    </a:lnTo>
                    <a:lnTo>
                      <a:pt x="1573" y="765"/>
                    </a:lnTo>
                    <a:lnTo>
                      <a:pt x="1540" y="765"/>
                    </a:lnTo>
                    <a:lnTo>
                      <a:pt x="1310" y="630"/>
                    </a:lnTo>
                    <a:lnTo>
                      <a:pt x="420" y="835"/>
                    </a:lnTo>
                    <a:lnTo>
                      <a:pt x="0" y="906"/>
                    </a:lnTo>
                    <a:lnTo>
                      <a:pt x="101" y="663"/>
                    </a:lnTo>
                    <a:lnTo>
                      <a:pt x="250" y="505"/>
                    </a:lnTo>
                    <a:lnTo>
                      <a:pt x="427" y="383"/>
                    </a:lnTo>
                    <a:lnTo>
                      <a:pt x="514" y="385"/>
                    </a:lnTo>
                    <a:lnTo>
                      <a:pt x="684" y="305"/>
                    </a:lnTo>
                    <a:lnTo>
                      <a:pt x="684" y="121"/>
                    </a:lnTo>
                    <a:lnTo>
                      <a:pt x="663" y="85"/>
                    </a:lnTo>
                    <a:lnTo>
                      <a:pt x="667" y="59"/>
                    </a:lnTo>
                    <a:lnTo>
                      <a:pt x="738" y="0"/>
                    </a:lnTo>
                    <a:lnTo>
                      <a:pt x="819" y="9"/>
                    </a:lnTo>
                    <a:lnTo>
                      <a:pt x="866" y="78"/>
                    </a:lnTo>
                    <a:lnTo>
                      <a:pt x="919" y="118"/>
                    </a:lnTo>
                    <a:lnTo>
                      <a:pt x="1007" y="132"/>
                    </a:lnTo>
                    <a:lnTo>
                      <a:pt x="1047" y="149"/>
                    </a:lnTo>
                    <a:lnTo>
                      <a:pt x="1087" y="208"/>
                    </a:lnTo>
                    <a:lnTo>
                      <a:pt x="1122" y="241"/>
                    </a:lnTo>
                    <a:lnTo>
                      <a:pt x="1137" y="310"/>
                    </a:lnTo>
                    <a:lnTo>
                      <a:pt x="1281" y="232"/>
                    </a:lnTo>
                    <a:lnTo>
                      <a:pt x="1370" y="293"/>
                    </a:lnTo>
                    <a:lnTo>
                      <a:pt x="1396" y="300"/>
                    </a:lnTo>
                    <a:lnTo>
                      <a:pt x="1497" y="251"/>
                    </a:lnTo>
                    <a:lnTo>
                      <a:pt x="1597" y="71"/>
                    </a:lnTo>
                    <a:lnTo>
                      <a:pt x="1646" y="33"/>
                    </a:lnTo>
                    <a:lnTo>
                      <a:pt x="1794" y="21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16" name="Freeform 156"/>
              <p:cNvSpPr>
                <a:spLocks noChangeAspect="1"/>
              </p:cNvSpPr>
              <p:nvPr/>
            </p:nvSpPr>
            <p:spPr bwMode="auto">
              <a:xfrm>
                <a:off x="6100" y="783"/>
                <a:ext cx="333" cy="151"/>
              </a:xfrm>
              <a:custGeom>
                <a:avLst/>
                <a:gdLst>
                  <a:gd name="T0" fmla="*/ 1794 w 1995"/>
                  <a:gd name="T1" fmla="*/ 213 h 906"/>
                  <a:gd name="T2" fmla="*/ 1969 w 1995"/>
                  <a:gd name="T3" fmla="*/ 462 h 906"/>
                  <a:gd name="T4" fmla="*/ 1995 w 1995"/>
                  <a:gd name="T5" fmla="*/ 500 h 906"/>
                  <a:gd name="T6" fmla="*/ 1993 w 1995"/>
                  <a:gd name="T7" fmla="*/ 505 h 906"/>
                  <a:gd name="T8" fmla="*/ 1632 w 1995"/>
                  <a:gd name="T9" fmla="*/ 538 h 906"/>
                  <a:gd name="T10" fmla="*/ 1639 w 1995"/>
                  <a:gd name="T11" fmla="*/ 543 h 906"/>
                  <a:gd name="T12" fmla="*/ 1573 w 1995"/>
                  <a:gd name="T13" fmla="*/ 765 h 906"/>
                  <a:gd name="T14" fmla="*/ 1540 w 1995"/>
                  <a:gd name="T15" fmla="*/ 765 h 906"/>
                  <a:gd name="T16" fmla="*/ 1310 w 1995"/>
                  <a:gd name="T17" fmla="*/ 630 h 906"/>
                  <a:gd name="T18" fmla="*/ 420 w 1995"/>
                  <a:gd name="T19" fmla="*/ 835 h 906"/>
                  <a:gd name="T20" fmla="*/ 0 w 1995"/>
                  <a:gd name="T21" fmla="*/ 906 h 906"/>
                  <a:gd name="T22" fmla="*/ 101 w 1995"/>
                  <a:gd name="T23" fmla="*/ 663 h 906"/>
                  <a:gd name="T24" fmla="*/ 250 w 1995"/>
                  <a:gd name="T25" fmla="*/ 505 h 906"/>
                  <a:gd name="T26" fmla="*/ 427 w 1995"/>
                  <a:gd name="T27" fmla="*/ 383 h 906"/>
                  <a:gd name="T28" fmla="*/ 514 w 1995"/>
                  <a:gd name="T29" fmla="*/ 385 h 906"/>
                  <a:gd name="T30" fmla="*/ 684 w 1995"/>
                  <a:gd name="T31" fmla="*/ 305 h 906"/>
                  <a:gd name="T32" fmla="*/ 684 w 1995"/>
                  <a:gd name="T33" fmla="*/ 121 h 906"/>
                  <a:gd name="T34" fmla="*/ 663 w 1995"/>
                  <a:gd name="T35" fmla="*/ 85 h 906"/>
                  <a:gd name="T36" fmla="*/ 667 w 1995"/>
                  <a:gd name="T37" fmla="*/ 59 h 906"/>
                  <a:gd name="T38" fmla="*/ 738 w 1995"/>
                  <a:gd name="T39" fmla="*/ 0 h 906"/>
                  <a:gd name="T40" fmla="*/ 819 w 1995"/>
                  <a:gd name="T41" fmla="*/ 9 h 906"/>
                  <a:gd name="T42" fmla="*/ 866 w 1995"/>
                  <a:gd name="T43" fmla="*/ 78 h 906"/>
                  <a:gd name="T44" fmla="*/ 919 w 1995"/>
                  <a:gd name="T45" fmla="*/ 118 h 906"/>
                  <a:gd name="T46" fmla="*/ 1007 w 1995"/>
                  <a:gd name="T47" fmla="*/ 132 h 906"/>
                  <a:gd name="T48" fmla="*/ 1047 w 1995"/>
                  <a:gd name="T49" fmla="*/ 149 h 906"/>
                  <a:gd name="T50" fmla="*/ 1087 w 1995"/>
                  <a:gd name="T51" fmla="*/ 208 h 906"/>
                  <a:gd name="T52" fmla="*/ 1122 w 1995"/>
                  <a:gd name="T53" fmla="*/ 241 h 906"/>
                  <a:gd name="T54" fmla="*/ 1137 w 1995"/>
                  <a:gd name="T55" fmla="*/ 310 h 906"/>
                  <a:gd name="T56" fmla="*/ 1281 w 1995"/>
                  <a:gd name="T57" fmla="*/ 232 h 906"/>
                  <a:gd name="T58" fmla="*/ 1370 w 1995"/>
                  <a:gd name="T59" fmla="*/ 293 h 906"/>
                  <a:gd name="T60" fmla="*/ 1396 w 1995"/>
                  <a:gd name="T61" fmla="*/ 300 h 906"/>
                  <a:gd name="T62" fmla="*/ 1497 w 1995"/>
                  <a:gd name="T63" fmla="*/ 251 h 906"/>
                  <a:gd name="T64" fmla="*/ 1597 w 1995"/>
                  <a:gd name="T65" fmla="*/ 71 h 906"/>
                  <a:gd name="T66" fmla="*/ 1646 w 1995"/>
                  <a:gd name="T67" fmla="*/ 33 h 906"/>
                  <a:gd name="T68" fmla="*/ 1794 w 1995"/>
                  <a:gd name="T69" fmla="*/ 213 h 9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95" h="906">
                    <a:moveTo>
                      <a:pt x="1794" y="213"/>
                    </a:moveTo>
                    <a:lnTo>
                      <a:pt x="1969" y="462"/>
                    </a:lnTo>
                    <a:lnTo>
                      <a:pt x="1995" y="500"/>
                    </a:lnTo>
                    <a:lnTo>
                      <a:pt x="1993" y="505"/>
                    </a:lnTo>
                    <a:lnTo>
                      <a:pt x="1632" y="538"/>
                    </a:lnTo>
                    <a:lnTo>
                      <a:pt x="1639" y="543"/>
                    </a:lnTo>
                    <a:lnTo>
                      <a:pt x="1573" y="765"/>
                    </a:lnTo>
                    <a:lnTo>
                      <a:pt x="1540" y="765"/>
                    </a:lnTo>
                    <a:lnTo>
                      <a:pt x="1310" y="630"/>
                    </a:lnTo>
                    <a:lnTo>
                      <a:pt x="420" y="835"/>
                    </a:lnTo>
                    <a:lnTo>
                      <a:pt x="0" y="906"/>
                    </a:lnTo>
                    <a:lnTo>
                      <a:pt x="101" y="663"/>
                    </a:lnTo>
                    <a:lnTo>
                      <a:pt x="250" y="505"/>
                    </a:lnTo>
                    <a:lnTo>
                      <a:pt x="427" y="383"/>
                    </a:lnTo>
                    <a:lnTo>
                      <a:pt x="514" y="385"/>
                    </a:lnTo>
                    <a:lnTo>
                      <a:pt x="684" y="305"/>
                    </a:lnTo>
                    <a:lnTo>
                      <a:pt x="684" y="121"/>
                    </a:lnTo>
                    <a:lnTo>
                      <a:pt x="663" y="85"/>
                    </a:lnTo>
                    <a:lnTo>
                      <a:pt x="667" y="59"/>
                    </a:lnTo>
                    <a:lnTo>
                      <a:pt x="738" y="0"/>
                    </a:lnTo>
                    <a:lnTo>
                      <a:pt x="819" y="9"/>
                    </a:lnTo>
                    <a:lnTo>
                      <a:pt x="866" y="78"/>
                    </a:lnTo>
                    <a:lnTo>
                      <a:pt x="919" y="118"/>
                    </a:lnTo>
                    <a:lnTo>
                      <a:pt x="1007" y="132"/>
                    </a:lnTo>
                    <a:lnTo>
                      <a:pt x="1047" y="149"/>
                    </a:lnTo>
                    <a:lnTo>
                      <a:pt x="1087" y="208"/>
                    </a:lnTo>
                    <a:lnTo>
                      <a:pt x="1122" y="241"/>
                    </a:lnTo>
                    <a:lnTo>
                      <a:pt x="1137" y="310"/>
                    </a:lnTo>
                    <a:lnTo>
                      <a:pt x="1281" y="232"/>
                    </a:lnTo>
                    <a:lnTo>
                      <a:pt x="1370" y="293"/>
                    </a:lnTo>
                    <a:lnTo>
                      <a:pt x="1396" y="300"/>
                    </a:lnTo>
                    <a:lnTo>
                      <a:pt x="1497" y="251"/>
                    </a:lnTo>
                    <a:lnTo>
                      <a:pt x="1597" y="71"/>
                    </a:lnTo>
                    <a:lnTo>
                      <a:pt x="1646" y="33"/>
                    </a:lnTo>
                    <a:lnTo>
                      <a:pt x="1794" y="21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17" name="Freeform 157"/>
              <p:cNvSpPr>
                <a:spLocks noChangeAspect="1"/>
              </p:cNvSpPr>
              <p:nvPr/>
            </p:nvSpPr>
            <p:spPr bwMode="auto">
              <a:xfrm>
                <a:off x="6213" y="720"/>
                <a:ext cx="162" cy="114"/>
              </a:xfrm>
              <a:custGeom>
                <a:avLst/>
                <a:gdLst>
                  <a:gd name="T0" fmla="*/ 41 w 972"/>
                  <a:gd name="T1" fmla="*/ 109 h 685"/>
                  <a:gd name="T2" fmla="*/ 206 w 972"/>
                  <a:gd name="T3" fmla="*/ 125 h 685"/>
                  <a:gd name="T4" fmla="*/ 292 w 972"/>
                  <a:gd name="T5" fmla="*/ 83 h 685"/>
                  <a:gd name="T6" fmla="*/ 370 w 972"/>
                  <a:gd name="T7" fmla="*/ 111 h 685"/>
                  <a:gd name="T8" fmla="*/ 451 w 972"/>
                  <a:gd name="T9" fmla="*/ 73 h 685"/>
                  <a:gd name="T10" fmla="*/ 477 w 972"/>
                  <a:gd name="T11" fmla="*/ 90 h 685"/>
                  <a:gd name="T12" fmla="*/ 809 w 972"/>
                  <a:gd name="T13" fmla="*/ 81 h 685"/>
                  <a:gd name="T14" fmla="*/ 861 w 972"/>
                  <a:gd name="T15" fmla="*/ 0 h 685"/>
                  <a:gd name="T16" fmla="*/ 878 w 972"/>
                  <a:gd name="T17" fmla="*/ 81 h 685"/>
                  <a:gd name="T18" fmla="*/ 918 w 972"/>
                  <a:gd name="T19" fmla="*/ 151 h 685"/>
                  <a:gd name="T20" fmla="*/ 911 w 972"/>
                  <a:gd name="T21" fmla="*/ 225 h 685"/>
                  <a:gd name="T22" fmla="*/ 972 w 972"/>
                  <a:gd name="T23" fmla="*/ 408 h 685"/>
                  <a:gd name="T24" fmla="*/ 925 w 972"/>
                  <a:gd name="T25" fmla="*/ 448 h 685"/>
                  <a:gd name="T26" fmla="*/ 842 w 972"/>
                  <a:gd name="T27" fmla="*/ 600 h 685"/>
                  <a:gd name="T28" fmla="*/ 821 w 972"/>
                  <a:gd name="T29" fmla="*/ 626 h 685"/>
                  <a:gd name="T30" fmla="*/ 724 w 972"/>
                  <a:gd name="T31" fmla="*/ 678 h 685"/>
                  <a:gd name="T32" fmla="*/ 698 w 972"/>
                  <a:gd name="T33" fmla="*/ 671 h 685"/>
                  <a:gd name="T34" fmla="*/ 609 w 972"/>
                  <a:gd name="T35" fmla="*/ 607 h 685"/>
                  <a:gd name="T36" fmla="*/ 463 w 972"/>
                  <a:gd name="T37" fmla="*/ 685 h 685"/>
                  <a:gd name="T38" fmla="*/ 448 w 972"/>
                  <a:gd name="T39" fmla="*/ 619 h 685"/>
                  <a:gd name="T40" fmla="*/ 406 w 972"/>
                  <a:gd name="T41" fmla="*/ 574 h 685"/>
                  <a:gd name="T42" fmla="*/ 370 w 972"/>
                  <a:gd name="T43" fmla="*/ 526 h 685"/>
                  <a:gd name="T44" fmla="*/ 333 w 972"/>
                  <a:gd name="T45" fmla="*/ 507 h 685"/>
                  <a:gd name="T46" fmla="*/ 243 w 972"/>
                  <a:gd name="T47" fmla="*/ 493 h 685"/>
                  <a:gd name="T48" fmla="*/ 192 w 972"/>
                  <a:gd name="T49" fmla="*/ 458 h 685"/>
                  <a:gd name="T50" fmla="*/ 147 w 972"/>
                  <a:gd name="T51" fmla="*/ 382 h 685"/>
                  <a:gd name="T52" fmla="*/ 64 w 972"/>
                  <a:gd name="T53" fmla="*/ 375 h 685"/>
                  <a:gd name="T54" fmla="*/ 0 w 972"/>
                  <a:gd name="T55" fmla="*/ 380 h 685"/>
                  <a:gd name="T56" fmla="*/ 0 w 972"/>
                  <a:gd name="T57" fmla="*/ 260 h 685"/>
                  <a:gd name="T58" fmla="*/ 55 w 972"/>
                  <a:gd name="T59" fmla="*/ 168 h 685"/>
                  <a:gd name="T60" fmla="*/ 41 w 972"/>
                  <a:gd name="T61" fmla="*/ 109 h 6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72" h="685">
                    <a:moveTo>
                      <a:pt x="41" y="109"/>
                    </a:moveTo>
                    <a:lnTo>
                      <a:pt x="206" y="125"/>
                    </a:lnTo>
                    <a:lnTo>
                      <a:pt x="292" y="83"/>
                    </a:lnTo>
                    <a:lnTo>
                      <a:pt x="370" y="111"/>
                    </a:lnTo>
                    <a:lnTo>
                      <a:pt x="451" y="73"/>
                    </a:lnTo>
                    <a:lnTo>
                      <a:pt x="477" y="90"/>
                    </a:lnTo>
                    <a:lnTo>
                      <a:pt x="809" y="81"/>
                    </a:lnTo>
                    <a:lnTo>
                      <a:pt x="861" y="0"/>
                    </a:lnTo>
                    <a:lnTo>
                      <a:pt x="878" y="81"/>
                    </a:lnTo>
                    <a:lnTo>
                      <a:pt x="918" y="151"/>
                    </a:lnTo>
                    <a:lnTo>
                      <a:pt x="911" y="225"/>
                    </a:lnTo>
                    <a:lnTo>
                      <a:pt x="972" y="408"/>
                    </a:lnTo>
                    <a:lnTo>
                      <a:pt x="925" y="448"/>
                    </a:lnTo>
                    <a:lnTo>
                      <a:pt x="842" y="600"/>
                    </a:lnTo>
                    <a:lnTo>
                      <a:pt x="821" y="626"/>
                    </a:lnTo>
                    <a:lnTo>
                      <a:pt x="724" y="678"/>
                    </a:lnTo>
                    <a:lnTo>
                      <a:pt x="698" y="671"/>
                    </a:lnTo>
                    <a:lnTo>
                      <a:pt x="609" y="607"/>
                    </a:lnTo>
                    <a:lnTo>
                      <a:pt x="463" y="685"/>
                    </a:lnTo>
                    <a:lnTo>
                      <a:pt x="448" y="619"/>
                    </a:lnTo>
                    <a:lnTo>
                      <a:pt x="406" y="574"/>
                    </a:lnTo>
                    <a:lnTo>
                      <a:pt x="370" y="526"/>
                    </a:lnTo>
                    <a:lnTo>
                      <a:pt x="333" y="507"/>
                    </a:lnTo>
                    <a:lnTo>
                      <a:pt x="243" y="493"/>
                    </a:lnTo>
                    <a:lnTo>
                      <a:pt x="192" y="458"/>
                    </a:lnTo>
                    <a:lnTo>
                      <a:pt x="147" y="382"/>
                    </a:lnTo>
                    <a:lnTo>
                      <a:pt x="64" y="375"/>
                    </a:lnTo>
                    <a:lnTo>
                      <a:pt x="0" y="380"/>
                    </a:lnTo>
                    <a:lnTo>
                      <a:pt x="0" y="260"/>
                    </a:lnTo>
                    <a:lnTo>
                      <a:pt x="55" y="168"/>
                    </a:lnTo>
                    <a:lnTo>
                      <a:pt x="41" y="109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18" name="Freeform 158"/>
              <p:cNvSpPr>
                <a:spLocks noChangeAspect="1"/>
              </p:cNvSpPr>
              <p:nvPr/>
            </p:nvSpPr>
            <p:spPr bwMode="auto">
              <a:xfrm>
                <a:off x="6213" y="720"/>
                <a:ext cx="162" cy="114"/>
              </a:xfrm>
              <a:custGeom>
                <a:avLst/>
                <a:gdLst>
                  <a:gd name="T0" fmla="*/ 41 w 972"/>
                  <a:gd name="T1" fmla="*/ 109 h 685"/>
                  <a:gd name="T2" fmla="*/ 206 w 972"/>
                  <a:gd name="T3" fmla="*/ 125 h 685"/>
                  <a:gd name="T4" fmla="*/ 292 w 972"/>
                  <a:gd name="T5" fmla="*/ 83 h 685"/>
                  <a:gd name="T6" fmla="*/ 370 w 972"/>
                  <a:gd name="T7" fmla="*/ 111 h 685"/>
                  <a:gd name="T8" fmla="*/ 451 w 972"/>
                  <a:gd name="T9" fmla="*/ 73 h 685"/>
                  <a:gd name="T10" fmla="*/ 477 w 972"/>
                  <a:gd name="T11" fmla="*/ 90 h 685"/>
                  <a:gd name="T12" fmla="*/ 809 w 972"/>
                  <a:gd name="T13" fmla="*/ 81 h 685"/>
                  <a:gd name="T14" fmla="*/ 861 w 972"/>
                  <a:gd name="T15" fmla="*/ 0 h 685"/>
                  <a:gd name="T16" fmla="*/ 878 w 972"/>
                  <a:gd name="T17" fmla="*/ 81 h 685"/>
                  <a:gd name="T18" fmla="*/ 918 w 972"/>
                  <a:gd name="T19" fmla="*/ 151 h 685"/>
                  <a:gd name="T20" fmla="*/ 911 w 972"/>
                  <a:gd name="T21" fmla="*/ 225 h 685"/>
                  <a:gd name="T22" fmla="*/ 972 w 972"/>
                  <a:gd name="T23" fmla="*/ 408 h 685"/>
                  <a:gd name="T24" fmla="*/ 925 w 972"/>
                  <a:gd name="T25" fmla="*/ 448 h 685"/>
                  <a:gd name="T26" fmla="*/ 842 w 972"/>
                  <a:gd name="T27" fmla="*/ 600 h 685"/>
                  <a:gd name="T28" fmla="*/ 821 w 972"/>
                  <a:gd name="T29" fmla="*/ 626 h 685"/>
                  <a:gd name="T30" fmla="*/ 724 w 972"/>
                  <a:gd name="T31" fmla="*/ 678 h 685"/>
                  <a:gd name="T32" fmla="*/ 698 w 972"/>
                  <a:gd name="T33" fmla="*/ 671 h 685"/>
                  <a:gd name="T34" fmla="*/ 609 w 972"/>
                  <a:gd name="T35" fmla="*/ 607 h 685"/>
                  <a:gd name="T36" fmla="*/ 463 w 972"/>
                  <a:gd name="T37" fmla="*/ 685 h 685"/>
                  <a:gd name="T38" fmla="*/ 448 w 972"/>
                  <a:gd name="T39" fmla="*/ 619 h 685"/>
                  <a:gd name="T40" fmla="*/ 406 w 972"/>
                  <a:gd name="T41" fmla="*/ 574 h 685"/>
                  <a:gd name="T42" fmla="*/ 370 w 972"/>
                  <a:gd name="T43" fmla="*/ 526 h 685"/>
                  <a:gd name="T44" fmla="*/ 333 w 972"/>
                  <a:gd name="T45" fmla="*/ 507 h 685"/>
                  <a:gd name="T46" fmla="*/ 243 w 972"/>
                  <a:gd name="T47" fmla="*/ 493 h 685"/>
                  <a:gd name="T48" fmla="*/ 192 w 972"/>
                  <a:gd name="T49" fmla="*/ 458 h 685"/>
                  <a:gd name="T50" fmla="*/ 147 w 972"/>
                  <a:gd name="T51" fmla="*/ 382 h 685"/>
                  <a:gd name="T52" fmla="*/ 64 w 972"/>
                  <a:gd name="T53" fmla="*/ 375 h 685"/>
                  <a:gd name="T54" fmla="*/ 0 w 972"/>
                  <a:gd name="T55" fmla="*/ 380 h 685"/>
                  <a:gd name="T56" fmla="*/ 0 w 972"/>
                  <a:gd name="T57" fmla="*/ 260 h 685"/>
                  <a:gd name="T58" fmla="*/ 55 w 972"/>
                  <a:gd name="T59" fmla="*/ 168 h 685"/>
                  <a:gd name="T60" fmla="*/ 41 w 972"/>
                  <a:gd name="T61" fmla="*/ 109 h 6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72" h="685">
                    <a:moveTo>
                      <a:pt x="41" y="109"/>
                    </a:moveTo>
                    <a:lnTo>
                      <a:pt x="206" y="125"/>
                    </a:lnTo>
                    <a:lnTo>
                      <a:pt x="292" y="83"/>
                    </a:lnTo>
                    <a:lnTo>
                      <a:pt x="370" y="111"/>
                    </a:lnTo>
                    <a:lnTo>
                      <a:pt x="451" y="73"/>
                    </a:lnTo>
                    <a:lnTo>
                      <a:pt x="477" y="90"/>
                    </a:lnTo>
                    <a:lnTo>
                      <a:pt x="809" y="81"/>
                    </a:lnTo>
                    <a:lnTo>
                      <a:pt x="861" y="0"/>
                    </a:lnTo>
                    <a:lnTo>
                      <a:pt x="878" y="81"/>
                    </a:lnTo>
                    <a:lnTo>
                      <a:pt x="918" y="151"/>
                    </a:lnTo>
                    <a:lnTo>
                      <a:pt x="911" y="225"/>
                    </a:lnTo>
                    <a:lnTo>
                      <a:pt x="972" y="408"/>
                    </a:lnTo>
                    <a:lnTo>
                      <a:pt x="925" y="448"/>
                    </a:lnTo>
                    <a:lnTo>
                      <a:pt x="842" y="600"/>
                    </a:lnTo>
                    <a:lnTo>
                      <a:pt x="821" y="626"/>
                    </a:lnTo>
                    <a:lnTo>
                      <a:pt x="724" y="678"/>
                    </a:lnTo>
                    <a:lnTo>
                      <a:pt x="698" y="671"/>
                    </a:lnTo>
                    <a:lnTo>
                      <a:pt x="609" y="607"/>
                    </a:lnTo>
                    <a:lnTo>
                      <a:pt x="463" y="685"/>
                    </a:lnTo>
                    <a:lnTo>
                      <a:pt x="448" y="619"/>
                    </a:lnTo>
                    <a:lnTo>
                      <a:pt x="406" y="574"/>
                    </a:lnTo>
                    <a:lnTo>
                      <a:pt x="370" y="526"/>
                    </a:lnTo>
                    <a:lnTo>
                      <a:pt x="333" y="507"/>
                    </a:lnTo>
                    <a:lnTo>
                      <a:pt x="243" y="493"/>
                    </a:lnTo>
                    <a:lnTo>
                      <a:pt x="192" y="458"/>
                    </a:lnTo>
                    <a:lnTo>
                      <a:pt x="147" y="382"/>
                    </a:lnTo>
                    <a:lnTo>
                      <a:pt x="64" y="375"/>
                    </a:lnTo>
                    <a:lnTo>
                      <a:pt x="0" y="380"/>
                    </a:lnTo>
                    <a:lnTo>
                      <a:pt x="0" y="260"/>
                    </a:lnTo>
                    <a:lnTo>
                      <a:pt x="55" y="168"/>
                    </a:lnTo>
                    <a:lnTo>
                      <a:pt x="41" y="109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19" name="Freeform 159"/>
              <p:cNvSpPr>
                <a:spLocks noChangeAspect="1"/>
              </p:cNvSpPr>
              <p:nvPr/>
            </p:nvSpPr>
            <p:spPr bwMode="auto">
              <a:xfrm>
                <a:off x="6356" y="605"/>
                <a:ext cx="241" cy="261"/>
              </a:xfrm>
              <a:custGeom>
                <a:avLst/>
                <a:gdLst>
                  <a:gd name="T0" fmla="*/ 0 w 1445"/>
                  <a:gd name="T1" fmla="*/ 688 h 1563"/>
                  <a:gd name="T2" fmla="*/ 17 w 1445"/>
                  <a:gd name="T3" fmla="*/ 778 h 1563"/>
                  <a:gd name="T4" fmla="*/ 57 w 1445"/>
                  <a:gd name="T5" fmla="*/ 844 h 1563"/>
                  <a:gd name="T6" fmla="*/ 50 w 1445"/>
                  <a:gd name="T7" fmla="*/ 922 h 1563"/>
                  <a:gd name="T8" fmla="*/ 114 w 1445"/>
                  <a:gd name="T9" fmla="*/ 1100 h 1563"/>
                  <a:gd name="T10" fmla="*/ 254 w 1445"/>
                  <a:gd name="T11" fmla="*/ 1271 h 1563"/>
                  <a:gd name="T12" fmla="*/ 460 w 1445"/>
                  <a:gd name="T13" fmla="*/ 1563 h 1563"/>
                  <a:gd name="T14" fmla="*/ 474 w 1445"/>
                  <a:gd name="T15" fmla="*/ 1441 h 1563"/>
                  <a:gd name="T16" fmla="*/ 441 w 1445"/>
                  <a:gd name="T17" fmla="*/ 1408 h 1563"/>
                  <a:gd name="T18" fmla="*/ 462 w 1445"/>
                  <a:gd name="T19" fmla="*/ 1301 h 1563"/>
                  <a:gd name="T20" fmla="*/ 526 w 1445"/>
                  <a:gd name="T21" fmla="*/ 1304 h 1563"/>
                  <a:gd name="T22" fmla="*/ 731 w 1445"/>
                  <a:gd name="T23" fmla="*/ 1024 h 1563"/>
                  <a:gd name="T24" fmla="*/ 818 w 1445"/>
                  <a:gd name="T25" fmla="*/ 924 h 1563"/>
                  <a:gd name="T26" fmla="*/ 908 w 1445"/>
                  <a:gd name="T27" fmla="*/ 664 h 1563"/>
                  <a:gd name="T28" fmla="*/ 1025 w 1445"/>
                  <a:gd name="T29" fmla="*/ 509 h 1563"/>
                  <a:gd name="T30" fmla="*/ 1290 w 1445"/>
                  <a:gd name="T31" fmla="*/ 521 h 1563"/>
                  <a:gd name="T32" fmla="*/ 1342 w 1445"/>
                  <a:gd name="T33" fmla="*/ 495 h 1563"/>
                  <a:gd name="T34" fmla="*/ 1342 w 1445"/>
                  <a:gd name="T35" fmla="*/ 460 h 1563"/>
                  <a:gd name="T36" fmla="*/ 1445 w 1445"/>
                  <a:gd name="T37" fmla="*/ 360 h 1563"/>
                  <a:gd name="T38" fmla="*/ 1433 w 1445"/>
                  <a:gd name="T39" fmla="*/ 304 h 1563"/>
                  <a:gd name="T40" fmla="*/ 1363 w 1445"/>
                  <a:gd name="T41" fmla="*/ 296 h 1563"/>
                  <a:gd name="T42" fmla="*/ 1271 w 1445"/>
                  <a:gd name="T43" fmla="*/ 296 h 1563"/>
                  <a:gd name="T44" fmla="*/ 1193 w 1445"/>
                  <a:gd name="T45" fmla="*/ 259 h 1563"/>
                  <a:gd name="T46" fmla="*/ 1134 w 1445"/>
                  <a:gd name="T47" fmla="*/ 175 h 1563"/>
                  <a:gd name="T48" fmla="*/ 948 w 1445"/>
                  <a:gd name="T49" fmla="*/ 123 h 1563"/>
                  <a:gd name="T50" fmla="*/ 591 w 1445"/>
                  <a:gd name="T51" fmla="*/ 0 h 1563"/>
                  <a:gd name="T52" fmla="*/ 283 w 1445"/>
                  <a:gd name="T53" fmla="*/ 191 h 1563"/>
                  <a:gd name="T54" fmla="*/ 273 w 1445"/>
                  <a:gd name="T55" fmla="*/ 217 h 1563"/>
                  <a:gd name="T56" fmla="*/ 297 w 1445"/>
                  <a:gd name="T57" fmla="*/ 334 h 1563"/>
                  <a:gd name="T58" fmla="*/ 259 w 1445"/>
                  <a:gd name="T59" fmla="*/ 389 h 1563"/>
                  <a:gd name="T60" fmla="*/ 200 w 1445"/>
                  <a:gd name="T61" fmla="*/ 445 h 1563"/>
                  <a:gd name="T62" fmla="*/ 125 w 1445"/>
                  <a:gd name="T63" fmla="*/ 469 h 1563"/>
                  <a:gd name="T64" fmla="*/ 0 w 1445"/>
                  <a:gd name="T65" fmla="*/ 688 h 15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45" h="1563">
                    <a:moveTo>
                      <a:pt x="0" y="688"/>
                    </a:moveTo>
                    <a:lnTo>
                      <a:pt x="17" y="778"/>
                    </a:lnTo>
                    <a:lnTo>
                      <a:pt x="57" y="844"/>
                    </a:lnTo>
                    <a:lnTo>
                      <a:pt x="50" y="922"/>
                    </a:lnTo>
                    <a:lnTo>
                      <a:pt x="114" y="1100"/>
                    </a:lnTo>
                    <a:lnTo>
                      <a:pt x="254" y="1271"/>
                    </a:lnTo>
                    <a:lnTo>
                      <a:pt x="460" y="1563"/>
                    </a:lnTo>
                    <a:lnTo>
                      <a:pt x="474" y="1441"/>
                    </a:lnTo>
                    <a:lnTo>
                      <a:pt x="441" y="1408"/>
                    </a:lnTo>
                    <a:lnTo>
                      <a:pt x="462" y="1301"/>
                    </a:lnTo>
                    <a:lnTo>
                      <a:pt x="526" y="1304"/>
                    </a:lnTo>
                    <a:lnTo>
                      <a:pt x="731" y="1024"/>
                    </a:lnTo>
                    <a:lnTo>
                      <a:pt x="818" y="924"/>
                    </a:lnTo>
                    <a:lnTo>
                      <a:pt x="908" y="664"/>
                    </a:lnTo>
                    <a:lnTo>
                      <a:pt x="1025" y="509"/>
                    </a:lnTo>
                    <a:lnTo>
                      <a:pt x="1290" y="521"/>
                    </a:lnTo>
                    <a:lnTo>
                      <a:pt x="1342" y="495"/>
                    </a:lnTo>
                    <a:lnTo>
                      <a:pt x="1342" y="460"/>
                    </a:lnTo>
                    <a:lnTo>
                      <a:pt x="1445" y="360"/>
                    </a:lnTo>
                    <a:lnTo>
                      <a:pt x="1433" y="304"/>
                    </a:lnTo>
                    <a:lnTo>
                      <a:pt x="1363" y="296"/>
                    </a:lnTo>
                    <a:lnTo>
                      <a:pt x="1271" y="296"/>
                    </a:lnTo>
                    <a:lnTo>
                      <a:pt x="1193" y="259"/>
                    </a:lnTo>
                    <a:lnTo>
                      <a:pt x="1134" y="175"/>
                    </a:lnTo>
                    <a:lnTo>
                      <a:pt x="948" y="123"/>
                    </a:lnTo>
                    <a:lnTo>
                      <a:pt x="591" y="0"/>
                    </a:lnTo>
                    <a:lnTo>
                      <a:pt x="283" y="191"/>
                    </a:lnTo>
                    <a:lnTo>
                      <a:pt x="273" y="217"/>
                    </a:lnTo>
                    <a:lnTo>
                      <a:pt x="297" y="334"/>
                    </a:lnTo>
                    <a:lnTo>
                      <a:pt x="259" y="389"/>
                    </a:lnTo>
                    <a:lnTo>
                      <a:pt x="200" y="445"/>
                    </a:lnTo>
                    <a:lnTo>
                      <a:pt x="125" y="469"/>
                    </a:lnTo>
                    <a:lnTo>
                      <a:pt x="0" y="68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20" name="Freeform 160"/>
              <p:cNvSpPr>
                <a:spLocks noChangeAspect="1"/>
              </p:cNvSpPr>
              <p:nvPr/>
            </p:nvSpPr>
            <p:spPr bwMode="auto">
              <a:xfrm>
                <a:off x="6356" y="605"/>
                <a:ext cx="241" cy="261"/>
              </a:xfrm>
              <a:custGeom>
                <a:avLst/>
                <a:gdLst>
                  <a:gd name="T0" fmla="*/ 0 w 1445"/>
                  <a:gd name="T1" fmla="*/ 688 h 1563"/>
                  <a:gd name="T2" fmla="*/ 17 w 1445"/>
                  <a:gd name="T3" fmla="*/ 778 h 1563"/>
                  <a:gd name="T4" fmla="*/ 57 w 1445"/>
                  <a:gd name="T5" fmla="*/ 844 h 1563"/>
                  <a:gd name="T6" fmla="*/ 50 w 1445"/>
                  <a:gd name="T7" fmla="*/ 922 h 1563"/>
                  <a:gd name="T8" fmla="*/ 114 w 1445"/>
                  <a:gd name="T9" fmla="*/ 1100 h 1563"/>
                  <a:gd name="T10" fmla="*/ 254 w 1445"/>
                  <a:gd name="T11" fmla="*/ 1271 h 1563"/>
                  <a:gd name="T12" fmla="*/ 460 w 1445"/>
                  <a:gd name="T13" fmla="*/ 1563 h 1563"/>
                  <a:gd name="T14" fmla="*/ 474 w 1445"/>
                  <a:gd name="T15" fmla="*/ 1441 h 1563"/>
                  <a:gd name="T16" fmla="*/ 441 w 1445"/>
                  <a:gd name="T17" fmla="*/ 1408 h 1563"/>
                  <a:gd name="T18" fmla="*/ 462 w 1445"/>
                  <a:gd name="T19" fmla="*/ 1301 h 1563"/>
                  <a:gd name="T20" fmla="*/ 526 w 1445"/>
                  <a:gd name="T21" fmla="*/ 1304 h 1563"/>
                  <a:gd name="T22" fmla="*/ 731 w 1445"/>
                  <a:gd name="T23" fmla="*/ 1024 h 1563"/>
                  <a:gd name="T24" fmla="*/ 818 w 1445"/>
                  <a:gd name="T25" fmla="*/ 924 h 1563"/>
                  <a:gd name="T26" fmla="*/ 908 w 1445"/>
                  <a:gd name="T27" fmla="*/ 664 h 1563"/>
                  <a:gd name="T28" fmla="*/ 1025 w 1445"/>
                  <a:gd name="T29" fmla="*/ 509 h 1563"/>
                  <a:gd name="T30" fmla="*/ 1290 w 1445"/>
                  <a:gd name="T31" fmla="*/ 521 h 1563"/>
                  <a:gd name="T32" fmla="*/ 1342 w 1445"/>
                  <a:gd name="T33" fmla="*/ 495 h 1563"/>
                  <a:gd name="T34" fmla="*/ 1342 w 1445"/>
                  <a:gd name="T35" fmla="*/ 460 h 1563"/>
                  <a:gd name="T36" fmla="*/ 1445 w 1445"/>
                  <a:gd name="T37" fmla="*/ 360 h 1563"/>
                  <a:gd name="T38" fmla="*/ 1433 w 1445"/>
                  <a:gd name="T39" fmla="*/ 304 h 1563"/>
                  <a:gd name="T40" fmla="*/ 1363 w 1445"/>
                  <a:gd name="T41" fmla="*/ 296 h 1563"/>
                  <a:gd name="T42" fmla="*/ 1271 w 1445"/>
                  <a:gd name="T43" fmla="*/ 296 h 1563"/>
                  <a:gd name="T44" fmla="*/ 1193 w 1445"/>
                  <a:gd name="T45" fmla="*/ 259 h 1563"/>
                  <a:gd name="T46" fmla="*/ 1134 w 1445"/>
                  <a:gd name="T47" fmla="*/ 175 h 1563"/>
                  <a:gd name="T48" fmla="*/ 948 w 1445"/>
                  <a:gd name="T49" fmla="*/ 123 h 1563"/>
                  <a:gd name="T50" fmla="*/ 591 w 1445"/>
                  <a:gd name="T51" fmla="*/ 0 h 1563"/>
                  <a:gd name="T52" fmla="*/ 283 w 1445"/>
                  <a:gd name="T53" fmla="*/ 191 h 1563"/>
                  <a:gd name="T54" fmla="*/ 273 w 1445"/>
                  <a:gd name="T55" fmla="*/ 217 h 1563"/>
                  <a:gd name="T56" fmla="*/ 297 w 1445"/>
                  <a:gd name="T57" fmla="*/ 334 h 1563"/>
                  <a:gd name="T58" fmla="*/ 259 w 1445"/>
                  <a:gd name="T59" fmla="*/ 389 h 1563"/>
                  <a:gd name="T60" fmla="*/ 200 w 1445"/>
                  <a:gd name="T61" fmla="*/ 445 h 1563"/>
                  <a:gd name="T62" fmla="*/ 125 w 1445"/>
                  <a:gd name="T63" fmla="*/ 469 h 1563"/>
                  <a:gd name="T64" fmla="*/ 0 w 1445"/>
                  <a:gd name="T65" fmla="*/ 688 h 15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45" h="1563">
                    <a:moveTo>
                      <a:pt x="0" y="688"/>
                    </a:moveTo>
                    <a:lnTo>
                      <a:pt x="17" y="778"/>
                    </a:lnTo>
                    <a:lnTo>
                      <a:pt x="57" y="844"/>
                    </a:lnTo>
                    <a:lnTo>
                      <a:pt x="50" y="922"/>
                    </a:lnTo>
                    <a:lnTo>
                      <a:pt x="114" y="1100"/>
                    </a:lnTo>
                    <a:lnTo>
                      <a:pt x="254" y="1271"/>
                    </a:lnTo>
                    <a:lnTo>
                      <a:pt x="460" y="1563"/>
                    </a:lnTo>
                    <a:lnTo>
                      <a:pt x="474" y="1441"/>
                    </a:lnTo>
                    <a:lnTo>
                      <a:pt x="441" y="1408"/>
                    </a:lnTo>
                    <a:lnTo>
                      <a:pt x="462" y="1301"/>
                    </a:lnTo>
                    <a:lnTo>
                      <a:pt x="526" y="1304"/>
                    </a:lnTo>
                    <a:lnTo>
                      <a:pt x="731" y="1024"/>
                    </a:lnTo>
                    <a:lnTo>
                      <a:pt x="818" y="924"/>
                    </a:lnTo>
                    <a:lnTo>
                      <a:pt x="908" y="664"/>
                    </a:lnTo>
                    <a:lnTo>
                      <a:pt x="1025" y="509"/>
                    </a:lnTo>
                    <a:lnTo>
                      <a:pt x="1290" y="521"/>
                    </a:lnTo>
                    <a:lnTo>
                      <a:pt x="1342" y="495"/>
                    </a:lnTo>
                    <a:lnTo>
                      <a:pt x="1342" y="460"/>
                    </a:lnTo>
                    <a:lnTo>
                      <a:pt x="1445" y="360"/>
                    </a:lnTo>
                    <a:lnTo>
                      <a:pt x="1433" y="304"/>
                    </a:lnTo>
                    <a:lnTo>
                      <a:pt x="1363" y="296"/>
                    </a:lnTo>
                    <a:lnTo>
                      <a:pt x="1271" y="296"/>
                    </a:lnTo>
                    <a:lnTo>
                      <a:pt x="1193" y="259"/>
                    </a:lnTo>
                    <a:lnTo>
                      <a:pt x="1134" y="175"/>
                    </a:lnTo>
                    <a:lnTo>
                      <a:pt x="948" y="123"/>
                    </a:lnTo>
                    <a:lnTo>
                      <a:pt x="591" y="0"/>
                    </a:lnTo>
                    <a:lnTo>
                      <a:pt x="283" y="191"/>
                    </a:lnTo>
                    <a:lnTo>
                      <a:pt x="273" y="217"/>
                    </a:lnTo>
                    <a:lnTo>
                      <a:pt x="297" y="334"/>
                    </a:lnTo>
                    <a:lnTo>
                      <a:pt x="259" y="389"/>
                    </a:lnTo>
                    <a:lnTo>
                      <a:pt x="200" y="445"/>
                    </a:lnTo>
                    <a:lnTo>
                      <a:pt x="125" y="469"/>
                    </a:lnTo>
                    <a:lnTo>
                      <a:pt x="0" y="68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21" name="Freeform 161"/>
              <p:cNvSpPr>
                <a:spLocks noChangeAspect="1"/>
              </p:cNvSpPr>
              <p:nvPr/>
            </p:nvSpPr>
            <p:spPr bwMode="auto">
              <a:xfrm>
                <a:off x="6177" y="1172"/>
                <a:ext cx="253" cy="235"/>
              </a:xfrm>
              <a:custGeom>
                <a:avLst/>
                <a:gdLst>
                  <a:gd name="T0" fmla="*/ 69 w 1519"/>
                  <a:gd name="T1" fmla="*/ 282 h 1406"/>
                  <a:gd name="T2" fmla="*/ 146 w 1519"/>
                  <a:gd name="T3" fmla="*/ 305 h 1406"/>
                  <a:gd name="T4" fmla="*/ 251 w 1519"/>
                  <a:gd name="T5" fmla="*/ 372 h 1406"/>
                  <a:gd name="T6" fmla="*/ 287 w 1519"/>
                  <a:gd name="T7" fmla="*/ 372 h 1406"/>
                  <a:gd name="T8" fmla="*/ 340 w 1519"/>
                  <a:gd name="T9" fmla="*/ 305 h 1406"/>
                  <a:gd name="T10" fmla="*/ 462 w 1519"/>
                  <a:gd name="T11" fmla="*/ 324 h 1406"/>
                  <a:gd name="T12" fmla="*/ 539 w 1519"/>
                  <a:gd name="T13" fmla="*/ 372 h 1406"/>
                  <a:gd name="T14" fmla="*/ 632 w 1519"/>
                  <a:gd name="T15" fmla="*/ 372 h 1406"/>
                  <a:gd name="T16" fmla="*/ 645 w 1519"/>
                  <a:gd name="T17" fmla="*/ 327 h 1406"/>
                  <a:gd name="T18" fmla="*/ 690 w 1519"/>
                  <a:gd name="T19" fmla="*/ 310 h 1406"/>
                  <a:gd name="T20" fmla="*/ 780 w 1519"/>
                  <a:gd name="T21" fmla="*/ 350 h 1406"/>
                  <a:gd name="T22" fmla="*/ 801 w 1519"/>
                  <a:gd name="T23" fmla="*/ 268 h 1406"/>
                  <a:gd name="T24" fmla="*/ 945 w 1519"/>
                  <a:gd name="T25" fmla="*/ 268 h 1406"/>
                  <a:gd name="T26" fmla="*/ 953 w 1519"/>
                  <a:gd name="T27" fmla="*/ 284 h 1406"/>
                  <a:gd name="T28" fmla="*/ 1519 w 1519"/>
                  <a:gd name="T29" fmla="*/ 0 h 1406"/>
                  <a:gd name="T30" fmla="*/ 1487 w 1519"/>
                  <a:gd name="T31" fmla="*/ 156 h 1406"/>
                  <a:gd name="T32" fmla="*/ 1436 w 1519"/>
                  <a:gd name="T33" fmla="*/ 159 h 1406"/>
                  <a:gd name="T34" fmla="*/ 1279 w 1519"/>
                  <a:gd name="T35" fmla="*/ 444 h 1406"/>
                  <a:gd name="T36" fmla="*/ 1242 w 1519"/>
                  <a:gd name="T37" fmla="*/ 489 h 1406"/>
                  <a:gd name="T38" fmla="*/ 1240 w 1519"/>
                  <a:gd name="T39" fmla="*/ 523 h 1406"/>
                  <a:gd name="T40" fmla="*/ 1276 w 1519"/>
                  <a:gd name="T41" fmla="*/ 587 h 1406"/>
                  <a:gd name="T42" fmla="*/ 1289 w 1519"/>
                  <a:gd name="T43" fmla="*/ 626 h 1406"/>
                  <a:gd name="T44" fmla="*/ 1223 w 1519"/>
                  <a:gd name="T45" fmla="*/ 685 h 1406"/>
                  <a:gd name="T46" fmla="*/ 1210 w 1519"/>
                  <a:gd name="T47" fmla="*/ 706 h 1406"/>
                  <a:gd name="T48" fmla="*/ 1240 w 1519"/>
                  <a:gd name="T49" fmla="*/ 777 h 1406"/>
                  <a:gd name="T50" fmla="*/ 1178 w 1519"/>
                  <a:gd name="T51" fmla="*/ 836 h 1406"/>
                  <a:gd name="T52" fmla="*/ 1202 w 1519"/>
                  <a:gd name="T53" fmla="*/ 866 h 1406"/>
                  <a:gd name="T54" fmla="*/ 1215 w 1519"/>
                  <a:gd name="T55" fmla="*/ 914 h 1406"/>
                  <a:gd name="T56" fmla="*/ 1142 w 1519"/>
                  <a:gd name="T57" fmla="*/ 959 h 1406"/>
                  <a:gd name="T58" fmla="*/ 1119 w 1519"/>
                  <a:gd name="T59" fmla="*/ 1016 h 1406"/>
                  <a:gd name="T60" fmla="*/ 1153 w 1519"/>
                  <a:gd name="T61" fmla="*/ 1080 h 1406"/>
                  <a:gd name="T62" fmla="*/ 1243 w 1519"/>
                  <a:gd name="T63" fmla="*/ 1083 h 1406"/>
                  <a:gd name="T64" fmla="*/ 1248 w 1519"/>
                  <a:gd name="T65" fmla="*/ 1111 h 1406"/>
                  <a:gd name="T66" fmla="*/ 1204 w 1519"/>
                  <a:gd name="T67" fmla="*/ 1159 h 1406"/>
                  <a:gd name="T68" fmla="*/ 1259 w 1519"/>
                  <a:gd name="T69" fmla="*/ 1248 h 1406"/>
                  <a:gd name="T70" fmla="*/ 1245 w 1519"/>
                  <a:gd name="T71" fmla="*/ 1290 h 1406"/>
                  <a:gd name="T72" fmla="*/ 1175 w 1519"/>
                  <a:gd name="T73" fmla="*/ 1241 h 1406"/>
                  <a:gd name="T74" fmla="*/ 1176 w 1519"/>
                  <a:gd name="T75" fmla="*/ 1226 h 1406"/>
                  <a:gd name="T76" fmla="*/ 1161 w 1519"/>
                  <a:gd name="T77" fmla="*/ 1176 h 1406"/>
                  <a:gd name="T78" fmla="*/ 1117 w 1519"/>
                  <a:gd name="T79" fmla="*/ 1158 h 1406"/>
                  <a:gd name="T80" fmla="*/ 1078 w 1519"/>
                  <a:gd name="T81" fmla="*/ 1120 h 1406"/>
                  <a:gd name="T82" fmla="*/ 1057 w 1519"/>
                  <a:gd name="T83" fmla="*/ 1053 h 1406"/>
                  <a:gd name="T84" fmla="*/ 1033 w 1519"/>
                  <a:gd name="T85" fmla="*/ 1017 h 1406"/>
                  <a:gd name="T86" fmla="*/ 977 w 1519"/>
                  <a:gd name="T87" fmla="*/ 994 h 1406"/>
                  <a:gd name="T88" fmla="*/ 945 w 1519"/>
                  <a:gd name="T89" fmla="*/ 947 h 1406"/>
                  <a:gd name="T90" fmla="*/ 748 w 1519"/>
                  <a:gd name="T91" fmla="*/ 1199 h 1406"/>
                  <a:gd name="T92" fmla="*/ 618 w 1519"/>
                  <a:gd name="T93" fmla="*/ 1295 h 1406"/>
                  <a:gd name="T94" fmla="*/ 573 w 1519"/>
                  <a:gd name="T95" fmla="*/ 1277 h 1406"/>
                  <a:gd name="T96" fmla="*/ 383 w 1519"/>
                  <a:gd name="T97" fmla="*/ 1406 h 1406"/>
                  <a:gd name="T98" fmla="*/ 119 w 1519"/>
                  <a:gd name="T99" fmla="*/ 1400 h 1406"/>
                  <a:gd name="T100" fmla="*/ 85 w 1519"/>
                  <a:gd name="T101" fmla="*/ 1340 h 1406"/>
                  <a:gd name="T102" fmla="*/ 74 w 1519"/>
                  <a:gd name="T103" fmla="*/ 1231 h 1406"/>
                  <a:gd name="T104" fmla="*/ 37 w 1519"/>
                  <a:gd name="T105" fmla="*/ 1151 h 1406"/>
                  <a:gd name="T106" fmla="*/ 24 w 1519"/>
                  <a:gd name="T107" fmla="*/ 1086 h 1406"/>
                  <a:gd name="T108" fmla="*/ 23 w 1519"/>
                  <a:gd name="T109" fmla="*/ 1053 h 1406"/>
                  <a:gd name="T110" fmla="*/ 42 w 1519"/>
                  <a:gd name="T111" fmla="*/ 1014 h 1406"/>
                  <a:gd name="T112" fmla="*/ 82 w 1519"/>
                  <a:gd name="T113" fmla="*/ 992 h 1406"/>
                  <a:gd name="T114" fmla="*/ 125 w 1519"/>
                  <a:gd name="T115" fmla="*/ 908 h 1406"/>
                  <a:gd name="T116" fmla="*/ 127 w 1519"/>
                  <a:gd name="T117" fmla="*/ 794 h 1406"/>
                  <a:gd name="T118" fmla="*/ 0 w 1519"/>
                  <a:gd name="T119" fmla="*/ 568 h 1406"/>
                  <a:gd name="T120" fmla="*/ 8 w 1519"/>
                  <a:gd name="T121" fmla="*/ 406 h 1406"/>
                  <a:gd name="T122" fmla="*/ 69 w 1519"/>
                  <a:gd name="T123" fmla="*/ 282 h 14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519" h="1406">
                    <a:moveTo>
                      <a:pt x="69" y="282"/>
                    </a:moveTo>
                    <a:lnTo>
                      <a:pt x="146" y="305"/>
                    </a:lnTo>
                    <a:lnTo>
                      <a:pt x="251" y="372"/>
                    </a:lnTo>
                    <a:lnTo>
                      <a:pt x="287" y="372"/>
                    </a:lnTo>
                    <a:lnTo>
                      <a:pt x="340" y="305"/>
                    </a:lnTo>
                    <a:lnTo>
                      <a:pt x="462" y="324"/>
                    </a:lnTo>
                    <a:lnTo>
                      <a:pt x="539" y="372"/>
                    </a:lnTo>
                    <a:lnTo>
                      <a:pt x="632" y="372"/>
                    </a:lnTo>
                    <a:lnTo>
                      <a:pt x="645" y="327"/>
                    </a:lnTo>
                    <a:lnTo>
                      <a:pt x="690" y="310"/>
                    </a:lnTo>
                    <a:lnTo>
                      <a:pt x="780" y="350"/>
                    </a:lnTo>
                    <a:lnTo>
                      <a:pt x="801" y="268"/>
                    </a:lnTo>
                    <a:lnTo>
                      <a:pt x="945" y="268"/>
                    </a:lnTo>
                    <a:lnTo>
                      <a:pt x="953" y="284"/>
                    </a:lnTo>
                    <a:lnTo>
                      <a:pt x="1519" y="0"/>
                    </a:lnTo>
                    <a:lnTo>
                      <a:pt x="1487" y="156"/>
                    </a:lnTo>
                    <a:lnTo>
                      <a:pt x="1436" y="159"/>
                    </a:lnTo>
                    <a:lnTo>
                      <a:pt x="1279" y="444"/>
                    </a:lnTo>
                    <a:lnTo>
                      <a:pt x="1242" y="489"/>
                    </a:lnTo>
                    <a:lnTo>
                      <a:pt x="1240" y="523"/>
                    </a:lnTo>
                    <a:lnTo>
                      <a:pt x="1276" y="587"/>
                    </a:lnTo>
                    <a:lnTo>
                      <a:pt x="1289" y="626"/>
                    </a:lnTo>
                    <a:lnTo>
                      <a:pt x="1223" y="685"/>
                    </a:lnTo>
                    <a:lnTo>
                      <a:pt x="1210" y="706"/>
                    </a:lnTo>
                    <a:lnTo>
                      <a:pt x="1240" y="777"/>
                    </a:lnTo>
                    <a:lnTo>
                      <a:pt x="1178" y="836"/>
                    </a:lnTo>
                    <a:lnTo>
                      <a:pt x="1202" y="866"/>
                    </a:lnTo>
                    <a:lnTo>
                      <a:pt x="1215" y="914"/>
                    </a:lnTo>
                    <a:lnTo>
                      <a:pt x="1142" y="959"/>
                    </a:lnTo>
                    <a:lnTo>
                      <a:pt x="1119" y="1016"/>
                    </a:lnTo>
                    <a:lnTo>
                      <a:pt x="1153" y="1080"/>
                    </a:lnTo>
                    <a:lnTo>
                      <a:pt x="1243" y="1083"/>
                    </a:lnTo>
                    <a:lnTo>
                      <a:pt x="1248" y="1111"/>
                    </a:lnTo>
                    <a:lnTo>
                      <a:pt x="1204" y="1159"/>
                    </a:lnTo>
                    <a:lnTo>
                      <a:pt x="1259" y="1248"/>
                    </a:lnTo>
                    <a:lnTo>
                      <a:pt x="1245" y="1290"/>
                    </a:lnTo>
                    <a:lnTo>
                      <a:pt x="1175" y="1241"/>
                    </a:lnTo>
                    <a:lnTo>
                      <a:pt x="1176" y="1226"/>
                    </a:lnTo>
                    <a:lnTo>
                      <a:pt x="1161" y="1176"/>
                    </a:lnTo>
                    <a:lnTo>
                      <a:pt x="1117" y="1158"/>
                    </a:lnTo>
                    <a:lnTo>
                      <a:pt x="1078" y="1120"/>
                    </a:lnTo>
                    <a:lnTo>
                      <a:pt x="1057" y="1053"/>
                    </a:lnTo>
                    <a:lnTo>
                      <a:pt x="1033" y="1017"/>
                    </a:lnTo>
                    <a:lnTo>
                      <a:pt x="977" y="994"/>
                    </a:lnTo>
                    <a:lnTo>
                      <a:pt x="945" y="947"/>
                    </a:lnTo>
                    <a:lnTo>
                      <a:pt x="748" y="1199"/>
                    </a:lnTo>
                    <a:lnTo>
                      <a:pt x="618" y="1295"/>
                    </a:lnTo>
                    <a:lnTo>
                      <a:pt x="573" y="1277"/>
                    </a:lnTo>
                    <a:lnTo>
                      <a:pt x="383" y="1406"/>
                    </a:lnTo>
                    <a:lnTo>
                      <a:pt x="119" y="1400"/>
                    </a:lnTo>
                    <a:lnTo>
                      <a:pt x="85" y="1340"/>
                    </a:lnTo>
                    <a:lnTo>
                      <a:pt x="74" y="1231"/>
                    </a:lnTo>
                    <a:lnTo>
                      <a:pt x="37" y="1151"/>
                    </a:lnTo>
                    <a:lnTo>
                      <a:pt x="24" y="1086"/>
                    </a:lnTo>
                    <a:lnTo>
                      <a:pt x="23" y="1053"/>
                    </a:lnTo>
                    <a:lnTo>
                      <a:pt x="42" y="1014"/>
                    </a:lnTo>
                    <a:lnTo>
                      <a:pt x="82" y="992"/>
                    </a:lnTo>
                    <a:lnTo>
                      <a:pt x="125" y="908"/>
                    </a:lnTo>
                    <a:lnTo>
                      <a:pt x="127" y="794"/>
                    </a:lnTo>
                    <a:lnTo>
                      <a:pt x="0" y="568"/>
                    </a:lnTo>
                    <a:lnTo>
                      <a:pt x="8" y="406"/>
                    </a:lnTo>
                    <a:lnTo>
                      <a:pt x="69" y="282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22" name="Freeform 162"/>
              <p:cNvSpPr>
                <a:spLocks noChangeAspect="1"/>
              </p:cNvSpPr>
              <p:nvPr/>
            </p:nvSpPr>
            <p:spPr bwMode="auto">
              <a:xfrm>
                <a:off x="6177" y="1172"/>
                <a:ext cx="253" cy="235"/>
              </a:xfrm>
              <a:custGeom>
                <a:avLst/>
                <a:gdLst>
                  <a:gd name="T0" fmla="*/ 69 w 1519"/>
                  <a:gd name="T1" fmla="*/ 282 h 1406"/>
                  <a:gd name="T2" fmla="*/ 146 w 1519"/>
                  <a:gd name="T3" fmla="*/ 305 h 1406"/>
                  <a:gd name="T4" fmla="*/ 251 w 1519"/>
                  <a:gd name="T5" fmla="*/ 372 h 1406"/>
                  <a:gd name="T6" fmla="*/ 287 w 1519"/>
                  <a:gd name="T7" fmla="*/ 372 h 1406"/>
                  <a:gd name="T8" fmla="*/ 340 w 1519"/>
                  <a:gd name="T9" fmla="*/ 305 h 1406"/>
                  <a:gd name="T10" fmla="*/ 462 w 1519"/>
                  <a:gd name="T11" fmla="*/ 324 h 1406"/>
                  <a:gd name="T12" fmla="*/ 539 w 1519"/>
                  <a:gd name="T13" fmla="*/ 372 h 1406"/>
                  <a:gd name="T14" fmla="*/ 632 w 1519"/>
                  <a:gd name="T15" fmla="*/ 372 h 1406"/>
                  <a:gd name="T16" fmla="*/ 645 w 1519"/>
                  <a:gd name="T17" fmla="*/ 327 h 1406"/>
                  <a:gd name="T18" fmla="*/ 690 w 1519"/>
                  <a:gd name="T19" fmla="*/ 310 h 1406"/>
                  <a:gd name="T20" fmla="*/ 780 w 1519"/>
                  <a:gd name="T21" fmla="*/ 350 h 1406"/>
                  <a:gd name="T22" fmla="*/ 801 w 1519"/>
                  <a:gd name="T23" fmla="*/ 268 h 1406"/>
                  <a:gd name="T24" fmla="*/ 945 w 1519"/>
                  <a:gd name="T25" fmla="*/ 268 h 1406"/>
                  <a:gd name="T26" fmla="*/ 953 w 1519"/>
                  <a:gd name="T27" fmla="*/ 284 h 1406"/>
                  <a:gd name="T28" fmla="*/ 1519 w 1519"/>
                  <a:gd name="T29" fmla="*/ 0 h 1406"/>
                  <a:gd name="T30" fmla="*/ 1487 w 1519"/>
                  <a:gd name="T31" fmla="*/ 156 h 1406"/>
                  <a:gd name="T32" fmla="*/ 1436 w 1519"/>
                  <a:gd name="T33" fmla="*/ 159 h 1406"/>
                  <a:gd name="T34" fmla="*/ 1279 w 1519"/>
                  <a:gd name="T35" fmla="*/ 444 h 1406"/>
                  <a:gd name="T36" fmla="*/ 1242 w 1519"/>
                  <a:gd name="T37" fmla="*/ 489 h 1406"/>
                  <a:gd name="T38" fmla="*/ 1240 w 1519"/>
                  <a:gd name="T39" fmla="*/ 523 h 1406"/>
                  <a:gd name="T40" fmla="*/ 1276 w 1519"/>
                  <a:gd name="T41" fmla="*/ 587 h 1406"/>
                  <a:gd name="T42" fmla="*/ 1289 w 1519"/>
                  <a:gd name="T43" fmla="*/ 626 h 1406"/>
                  <a:gd name="T44" fmla="*/ 1223 w 1519"/>
                  <a:gd name="T45" fmla="*/ 685 h 1406"/>
                  <a:gd name="T46" fmla="*/ 1210 w 1519"/>
                  <a:gd name="T47" fmla="*/ 706 h 1406"/>
                  <a:gd name="T48" fmla="*/ 1240 w 1519"/>
                  <a:gd name="T49" fmla="*/ 777 h 1406"/>
                  <a:gd name="T50" fmla="*/ 1178 w 1519"/>
                  <a:gd name="T51" fmla="*/ 836 h 1406"/>
                  <a:gd name="T52" fmla="*/ 1202 w 1519"/>
                  <a:gd name="T53" fmla="*/ 866 h 1406"/>
                  <a:gd name="T54" fmla="*/ 1215 w 1519"/>
                  <a:gd name="T55" fmla="*/ 914 h 1406"/>
                  <a:gd name="T56" fmla="*/ 1142 w 1519"/>
                  <a:gd name="T57" fmla="*/ 959 h 1406"/>
                  <a:gd name="T58" fmla="*/ 1119 w 1519"/>
                  <a:gd name="T59" fmla="*/ 1016 h 1406"/>
                  <a:gd name="T60" fmla="*/ 1153 w 1519"/>
                  <a:gd name="T61" fmla="*/ 1080 h 1406"/>
                  <a:gd name="T62" fmla="*/ 1243 w 1519"/>
                  <a:gd name="T63" fmla="*/ 1083 h 1406"/>
                  <a:gd name="T64" fmla="*/ 1248 w 1519"/>
                  <a:gd name="T65" fmla="*/ 1111 h 1406"/>
                  <a:gd name="T66" fmla="*/ 1204 w 1519"/>
                  <a:gd name="T67" fmla="*/ 1159 h 1406"/>
                  <a:gd name="T68" fmla="*/ 1259 w 1519"/>
                  <a:gd name="T69" fmla="*/ 1248 h 1406"/>
                  <a:gd name="T70" fmla="*/ 1245 w 1519"/>
                  <a:gd name="T71" fmla="*/ 1290 h 1406"/>
                  <a:gd name="T72" fmla="*/ 1175 w 1519"/>
                  <a:gd name="T73" fmla="*/ 1241 h 1406"/>
                  <a:gd name="T74" fmla="*/ 1176 w 1519"/>
                  <a:gd name="T75" fmla="*/ 1226 h 1406"/>
                  <a:gd name="T76" fmla="*/ 1161 w 1519"/>
                  <a:gd name="T77" fmla="*/ 1176 h 1406"/>
                  <a:gd name="T78" fmla="*/ 1117 w 1519"/>
                  <a:gd name="T79" fmla="*/ 1158 h 1406"/>
                  <a:gd name="T80" fmla="*/ 1078 w 1519"/>
                  <a:gd name="T81" fmla="*/ 1120 h 1406"/>
                  <a:gd name="T82" fmla="*/ 1057 w 1519"/>
                  <a:gd name="T83" fmla="*/ 1053 h 1406"/>
                  <a:gd name="T84" fmla="*/ 1033 w 1519"/>
                  <a:gd name="T85" fmla="*/ 1017 h 1406"/>
                  <a:gd name="T86" fmla="*/ 977 w 1519"/>
                  <a:gd name="T87" fmla="*/ 994 h 1406"/>
                  <a:gd name="T88" fmla="*/ 945 w 1519"/>
                  <a:gd name="T89" fmla="*/ 947 h 1406"/>
                  <a:gd name="T90" fmla="*/ 748 w 1519"/>
                  <a:gd name="T91" fmla="*/ 1199 h 1406"/>
                  <a:gd name="T92" fmla="*/ 618 w 1519"/>
                  <a:gd name="T93" fmla="*/ 1295 h 1406"/>
                  <a:gd name="T94" fmla="*/ 573 w 1519"/>
                  <a:gd name="T95" fmla="*/ 1277 h 1406"/>
                  <a:gd name="T96" fmla="*/ 383 w 1519"/>
                  <a:gd name="T97" fmla="*/ 1406 h 1406"/>
                  <a:gd name="T98" fmla="*/ 119 w 1519"/>
                  <a:gd name="T99" fmla="*/ 1400 h 1406"/>
                  <a:gd name="T100" fmla="*/ 85 w 1519"/>
                  <a:gd name="T101" fmla="*/ 1340 h 1406"/>
                  <a:gd name="T102" fmla="*/ 74 w 1519"/>
                  <a:gd name="T103" fmla="*/ 1231 h 1406"/>
                  <a:gd name="T104" fmla="*/ 37 w 1519"/>
                  <a:gd name="T105" fmla="*/ 1151 h 1406"/>
                  <a:gd name="T106" fmla="*/ 24 w 1519"/>
                  <a:gd name="T107" fmla="*/ 1086 h 1406"/>
                  <a:gd name="T108" fmla="*/ 23 w 1519"/>
                  <a:gd name="T109" fmla="*/ 1053 h 1406"/>
                  <a:gd name="T110" fmla="*/ 42 w 1519"/>
                  <a:gd name="T111" fmla="*/ 1014 h 1406"/>
                  <a:gd name="T112" fmla="*/ 82 w 1519"/>
                  <a:gd name="T113" fmla="*/ 992 h 1406"/>
                  <a:gd name="T114" fmla="*/ 125 w 1519"/>
                  <a:gd name="T115" fmla="*/ 908 h 1406"/>
                  <a:gd name="T116" fmla="*/ 127 w 1519"/>
                  <a:gd name="T117" fmla="*/ 794 h 1406"/>
                  <a:gd name="T118" fmla="*/ 0 w 1519"/>
                  <a:gd name="T119" fmla="*/ 568 h 1406"/>
                  <a:gd name="T120" fmla="*/ 8 w 1519"/>
                  <a:gd name="T121" fmla="*/ 406 h 1406"/>
                  <a:gd name="T122" fmla="*/ 69 w 1519"/>
                  <a:gd name="T123" fmla="*/ 282 h 14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519" h="1406">
                    <a:moveTo>
                      <a:pt x="69" y="282"/>
                    </a:moveTo>
                    <a:lnTo>
                      <a:pt x="146" y="305"/>
                    </a:lnTo>
                    <a:lnTo>
                      <a:pt x="251" y="372"/>
                    </a:lnTo>
                    <a:lnTo>
                      <a:pt x="287" y="372"/>
                    </a:lnTo>
                    <a:lnTo>
                      <a:pt x="340" y="305"/>
                    </a:lnTo>
                    <a:lnTo>
                      <a:pt x="462" y="324"/>
                    </a:lnTo>
                    <a:lnTo>
                      <a:pt x="539" y="372"/>
                    </a:lnTo>
                    <a:lnTo>
                      <a:pt x="632" y="372"/>
                    </a:lnTo>
                    <a:lnTo>
                      <a:pt x="645" y="327"/>
                    </a:lnTo>
                    <a:lnTo>
                      <a:pt x="690" y="310"/>
                    </a:lnTo>
                    <a:lnTo>
                      <a:pt x="780" y="350"/>
                    </a:lnTo>
                    <a:lnTo>
                      <a:pt x="801" y="268"/>
                    </a:lnTo>
                    <a:lnTo>
                      <a:pt x="945" y="268"/>
                    </a:lnTo>
                    <a:lnTo>
                      <a:pt x="953" y="284"/>
                    </a:lnTo>
                    <a:lnTo>
                      <a:pt x="1519" y="0"/>
                    </a:lnTo>
                    <a:lnTo>
                      <a:pt x="1487" y="156"/>
                    </a:lnTo>
                    <a:lnTo>
                      <a:pt x="1436" y="159"/>
                    </a:lnTo>
                    <a:lnTo>
                      <a:pt x="1279" y="444"/>
                    </a:lnTo>
                    <a:lnTo>
                      <a:pt x="1242" y="489"/>
                    </a:lnTo>
                    <a:lnTo>
                      <a:pt x="1240" y="523"/>
                    </a:lnTo>
                    <a:lnTo>
                      <a:pt x="1276" y="587"/>
                    </a:lnTo>
                    <a:lnTo>
                      <a:pt x="1289" y="626"/>
                    </a:lnTo>
                    <a:lnTo>
                      <a:pt x="1223" y="685"/>
                    </a:lnTo>
                    <a:lnTo>
                      <a:pt x="1210" y="706"/>
                    </a:lnTo>
                    <a:lnTo>
                      <a:pt x="1240" y="777"/>
                    </a:lnTo>
                    <a:lnTo>
                      <a:pt x="1178" y="836"/>
                    </a:lnTo>
                    <a:lnTo>
                      <a:pt x="1202" y="866"/>
                    </a:lnTo>
                    <a:lnTo>
                      <a:pt x="1215" y="914"/>
                    </a:lnTo>
                    <a:lnTo>
                      <a:pt x="1142" y="959"/>
                    </a:lnTo>
                    <a:lnTo>
                      <a:pt x="1119" y="1016"/>
                    </a:lnTo>
                    <a:lnTo>
                      <a:pt x="1153" y="1080"/>
                    </a:lnTo>
                    <a:lnTo>
                      <a:pt x="1243" y="1083"/>
                    </a:lnTo>
                    <a:lnTo>
                      <a:pt x="1248" y="1111"/>
                    </a:lnTo>
                    <a:lnTo>
                      <a:pt x="1204" y="1159"/>
                    </a:lnTo>
                    <a:lnTo>
                      <a:pt x="1259" y="1248"/>
                    </a:lnTo>
                    <a:lnTo>
                      <a:pt x="1245" y="1290"/>
                    </a:lnTo>
                    <a:lnTo>
                      <a:pt x="1175" y="1241"/>
                    </a:lnTo>
                    <a:lnTo>
                      <a:pt x="1176" y="1226"/>
                    </a:lnTo>
                    <a:lnTo>
                      <a:pt x="1161" y="1176"/>
                    </a:lnTo>
                    <a:lnTo>
                      <a:pt x="1117" y="1158"/>
                    </a:lnTo>
                    <a:lnTo>
                      <a:pt x="1078" y="1120"/>
                    </a:lnTo>
                    <a:lnTo>
                      <a:pt x="1057" y="1053"/>
                    </a:lnTo>
                    <a:lnTo>
                      <a:pt x="1033" y="1017"/>
                    </a:lnTo>
                    <a:lnTo>
                      <a:pt x="977" y="994"/>
                    </a:lnTo>
                    <a:lnTo>
                      <a:pt x="945" y="947"/>
                    </a:lnTo>
                    <a:lnTo>
                      <a:pt x="748" y="1199"/>
                    </a:lnTo>
                    <a:lnTo>
                      <a:pt x="618" y="1295"/>
                    </a:lnTo>
                    <a:lnTo>
                      <a:pt x="573" y="1277"/>
                    </a:lnTo>
                    <a:lnTo>
                      <a:pt x="383" y="1406"/>
                    </a:lnTo>
                    <a:lnTo>
                      <a:pt x="119" y="1400"/>
                    </a:lnTo>
                    <a:lnTo>
                      <a:pt x="85" y="1340"/>
                    </a:lnTo>
                    <a:lnTo>
                      <a:pt x="74" y="1231"/>
                    </a:lnTo>
                    <a:lnTo>
                      <a:pt x="37" y="1151"/>
                    </a:lnTo>
                    <a:lnTo>
                      <a:pt x="24" y="1086"/>
                    </a:lnTo>
                    <a:lnTo>
                      <a:pt x="23" y="1053"/>
                    </a:lnTo>
                    <a:lnTo>
                      <a:pt x="42" y="1014"/>
                    </a:lnTo>
                    <a:lnTo>
                      <a:pt x="82" y="992"/>
                    </a:lnTo>
                    <a:lnTo>
                      <a:pt x="125" y="908"/>
                    </a:lnTo>
                    <a:lnTo>
                      <a:pt x="127" y="794"/>
                    </a:lnTo>
                    <a:lnTo>
                      <a:pt x="0" y="568"/>
                    </a:lnTo>
                    <a:lnTo>
                      <a:pt x="8" y="406"/>
                    </a:lnTo>
                    <a:lnTo>
                      <a:pt x="69" y="282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23" name="Freeform 163"/>
              <p:cNvSpPr>
                <a:spLocks noChangeAspect="1"/>
              </p:cNvSpPr>
              <p:nvPr/>
            </p:nvSpPr>
            <p:spPr bwMode="auto">
              <a:xfrm>
                <a:off x="6057" y="874"/>
                <a:ext cx="487" cy="360"/>
              </a:xfrm>
              <a:custGeom>
                <a:avLst/>
                <a:gdLst>
                  <a:gd name="T0" fmla="*/ 2515 w 2924"/>
                  <a:gd name="T1" fmla="*/ 1319 h 2164"/>
                  <a:gd name="T2" fmla="*/ 2774 w 2924"/>
                  <a:gd name="T3" fmla="*/ 1148 h 2164"/>
                  <a:gd name="T4" fmla="*/ 2924 w 2924"/>
                  <a:gd name="T5" fmla="*/ 713 h 2164"/>
                  <a:gd name="T6" fmla="*/ 2917 w 2924"/>
                  <a:gd name="T7" fmla="*/ 675 h 2164"/>
                  <a:gd name="T8" fmla="*/ 2839 w 2924"/>
                  <a:gd name="T9" fmla="*/ 639 h 2164"/>
                  <a:gd name="T10" fmla="*/ 2737 w 2924"/>
                  <a:gd name="T11" fmla="*/ 557 h 2164"/>
                  <a:gd name="T12" fmla="*/ 2655 w 2924"/>
                  <a:gd name="T13" fmla="*/ 405 h 2164"/>
                  <a:gd name="T14" fmla="*/ 2619 w 2924"/>
                  <a:gd name="T15" fmla="*/ 439 h 2164"/>
                  <a:gd name="T16" fmla="*/ 2548 w 2924"/>
                  <a:gd name="T17" fmla="*/ 439 h 2164"/>
                  <a:gd name="T18" fmla="*/ 2515 w 2924"/>
                  <a:gd name="T19" fmla="*/ 408 h 2164"/>
                  <a:gd name="T20" fmla="*/ 2443 w 2924"/>
                  <a:gd name="T21" fmla="*/ 414 h 2164"/>
                  <a:gd name="T22" fmla="*/ 2277 w 2924"/>
                  <a:gd name="T23" fmla="*/ 330 h 2164"/>
                  <a:gd name="T24" fmla="*/ 2196 w 2924"/>
                  <a:gd name="T25" fmla="*/ 340 h 2164"/>
                  <a:gd name="T26" fmla="*/ 2162 w 2924"/>
                  <a:gd name="T27" fmla="*/ 340 h 2164"/>
                  <a:gd name="T28" fmla="*/ 2047 w 2924"/>
                  <a:gd name="T29" fmla="*/ 94 h 2164"/>
                  <a:gd name="T30" fmla="*/ 1898 w 2924"/>
                  <a:gd name="T31" fmla="*/ 0 h 2164"/>
                  <a:gd name="T32" fmla="*/ 1832 w 2924"/>
                  <a:gd name="T33" fmla="*/ 218 h 2164"/>
                  <a:gd name="T34" fmla="*/ 1794 w 2924"/>
                  <a:gd name="T35" fmla="*/ 218 h 2164"/>
                  <a:gd name="T36" fmla="*/ 1575 w 2924"/>
                  <a:gd name="T37" fmla="*/ 88 h 2164"/>
                  <a:gd name="T38" fmla="*/ 636 w 2924"/>
                  <a:gd name="T39" fmla="*/ 297 h 2164"/>
                  <a:gd name="T40" fmla="*/ 262 w 2924"/>
                  <a:gd name="T41" fmla="*/ 363 h 2164"/>
                  <a:gd name="T42" fmla="*/ 0 w 2924"/>
                  <a:gd name="T43" fmla="*/ 364 h 2164"/>
                  <a:gd name="T44" fmla="*/ 116 w 2924"/>
                  <a:gd name="T45" fmla="*/ 454 h 2164"/>
                  <a:gd name="T46" fmla="*/ 161 w 2924"/>
                  <a:gd name="T47" fmla="*/ 468 h 2164"/>
                  <a:gd name="T48" fmla="*/ 194 w 2924"/>
                  <a:gd name="T49" fmla="*/ 548 h 2164"/>
                  <a:gd name="T50" fmla="*/ 288 w 2924"/>
                  <a:gd name="T51" fmla="*/ 554 h 2164"/>
                  <a:gd name="T52" fmla="*/ 312 w 2924"/>
                  <a:gd name="T53" fmla="*/ 634 h 2164"/>
                  <a:gd name="T54" fmla="*/ 530 w 2924"/>
                  <a:gd name="T55" fmla="*/ 849 h 2164"/>
                  <a:gd name="T56" fmla="*/ 607 w 2924"/>
                  <a:gd name="T57" fmla="*/ 859 h 2164"/>
                  <a:gd name="T58" fmla="*/ 665 w 2924"/>
                  <a:gd name="T59" fmla="*/ 999 h 2164"/>
                  <a:gd name="T60" fmla="*/ 706 w 2924"/>
                  <a:gd name="T61" fmla="*/ 1041 h 2164"/>
                  <a:gd name="T62" fmla="*/ 731 w 2924"/>
                  <a:gd name="T63" fmla="*/ 1225 h 2164"/>
                  <a:gd name="T64" fmla="*/ 766 w 2924"/>
                  <a:gd name="T65" fmla="*/ 1303 h 2164"/>
                  <a:gd name="T66" fmla="*/ 763 w 2924"/>
                  <a:gd name="T67" fmla="*/ 1401 h 2164"/>
                  <a:gd name="T68" fmla="*/ 444 w 2924"/>
                  <a:gd name="T69" fmla="*/ 1842 h 2164"/>
                  <a:gd name="T70" fmla="*/ 800 w 2924"/>
                  <a:gd name="T71" fmla="*/ 2074 h 2164"/>
                  <a:gd name="T72" fmla="*/ 862 w 2924"/>
                  <a:gd name="T73" fmla="*/ 2095 h 2164"/>
                  <a:gd name="T74" fmla="*/ 976 w 2924"/>
                  <a:gd name="T75" fmla="*/ 2164 h 2164"/>
                  <a:gd name="T76" fmla="*/ 1011 w 2924"/>
                  <a:gd name="T77" fmla="*/ 2164 h 2164"/>
                  <a:gd name="T78" fmla="*/ 1061 w 2924"/>
                  <a:gd name="T79" fmla="*/ 2099 h 2164"/>
                  <a:gd name="T80" fmla="*/ 1177 w 2924"/>
                  <a:gd name="T81" fmla="*/ 2112 h 2164"/>
                  <a:gd name="T82" fmla="*/ 1258 w 2924"/>
                  <a:gd name="T83" fmla="*/ 2162 h 2164"/>
                  <a:gd name="T84" fmla="*/ 1351 w 2924"/>
                  <a:gd name="T85" fmla="*/ 2164 h 2164"/>
                  <a:gd name="T86" fmla="*/ 1364 w 2924"/>
                  <a:gd name="T87" fmla="*/ 2123 h 2164"/>
                  <a:gd name="T88" fmla="*/ 1418 w 2924"/>
                  <a:gd name="T89" fmla="*/ 2101 h 2164"/>
                  <a:gd name="T90" fmla="*/ 1501 w 2924"/>
                  <a:gd name="T91" fmla="*/ 2140 h 2164"/>
                  <a:gd name="T92" fmla="*/ 1526 w 2924"/>
                  <a:gd name="T93" fmla="*/ 2055 h 2164"/>
                  <a:gd name="T94" fmla="*/ 1660 w 2924"/>
                  <a:gd name="T95" fmla="*/ 2058 h 2164"/>
                  <a:gd name="T96" fmla="*/ 1680 w 2924"/>
                  <a:gd name="T97" fmla="*/ 2074 h 2164"/>
                  <a:gd name="T98" fmla="*/ 2248 w 2924"/>
                  <a:gd name="T99" fmla="*/ 1784 h 2164"/>
                  <a:gd name="T100" fmla="*/ 2329 w 2924"/>
                  <a:gd name="T101" fmla="*/ 1762 h 2164"/>
                  <a:gd name="T102" fmla="*/ 2515 w 2924"/>
                  <a:gd name="T103" fmla="*/ 1319 h 2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924" h="2164">
                    <a:moveTo>
                      <a:pt x="2515" y="1319"/>
                    </a:moveTo>
                    <a:lnTo>
                      <a:pt x="2774" y="1148"/>
                    </a:lnTo>
                    <a:lnTo>
                      <a:pt x="2924" y="713"/>
                    </a:lnTo>
                    <a:lnTo>
                      <a:pt x="2917" y="675"/>
                    </a:lnTo>
                    <a:lnTo>
                      <a:pt x="2839" y="639"/>
                    </a:lnTo>
                    <a:lnTo>
                      <a:pt x="2737" y="557"/>
                    </a:lnTo>
                    <a:lnTo>
                      <a:pt x="2655" y="405"/>
                    </a:lnTo>
                    <a:lnTo>
                      <a:pt x="2619" y="439"/>
                    </a:lnTo>
                    <a:lnTo>
                      <a:pt x="2548" y="439"/>
                    </a:lnTo>
                    <a:lnTo>
                      <a:pt x="2515" y="408"/>
                    </a:lnTo>
                    <a:lnTo>
                      <a:pt x="2443" y="414"/>
                    </a:lnTo>
                    <a:lnTo>
                      <a:pt x="2277" y="330"/>
                    </a:lnTo>
                    <a:lnTo>
                      <a:pt x="2196" y="340"/>
                    </a:lnTo>
                    <a:lnTo>
                      <a:pt x="2162" y="340"/>
                    </a:lnTo>
                    <a:lnTo>
                      <a:pt x="2047" y="94"/>
                    </a:lnTo>
                    <a:lnTo>
                      <a:pt x="1898" y="0"/>
                    </a:lnTo>
                    <a:lnTo>
                      <a:pt x="1832" y="218"/>
                    </a:lnTo>
                    <a:lnTo>
                      <a:pt x="1794" y="218"/>
                    </a:lnTo>
                    <a:lnTo>
                      <a:pt x="1575" y="88"/>
                    </a:lnTo>
                    <a:lnTo>
                      <a:pt x="636" y="297"/>
                    </a:lnTo>
                    <a:lnTo>
                      <a:pt x="262" y="363"/>
                    </a:lnTo>
                    <a:lnTo>
                      <a:pt x="0" y="364"/>
                    </a:lnTo>
                    <a:lnTo>
                      <a:pt x="116" y="454"/>
                    </a:lnTo>
                    <a:lnTo>
                      <a:pt x="161" y="468"/>
                    </a:lnTo>
                    <a:lnTo>
                      <a:pt x="194" y="548"/>
                    </a:lnTo>
                    <a:lnTo>
                      <a:pt x="288" y="554"/>
                    </a:lnTo>
                    <a:lnTo>
                      <a:pt x="312" y="634"/>
                    </a:lnTo>
                    <a:lnTo>
                      <a:pt x="530" y="849"/>
                    </a:lnTo>
                    <a:lnTo>
                      <a:pt x="607" y="859"/>
                    </a:lnTo>
                    <a:lnTo>
                      <a:pt x="665" y="999"/>
                    </a:lnTo>
                    <a:lnTo>
                      <a:pt x="706" y="1041"/>
                    </a:lnTo>
                    <a:lnTo>
                      <a:pt x="731" y="1225"/>
                    </a:lnTo>
                    <a:lnTo>
                      <a:pt x="766" y="1303"/>
                    </a:lnTo>
                    <a:lnTo>
                      <a:pt x="763" y="1401"/>
                    </a:lnTo>
                    <a:lnTo>
                      <a:pt x="444" y="1842"/>
                    </a:lnTo>
                    <a:lnTo>
                      <a:pt x="800" y="2074"/>
                    </a:lnTo>
                    <a:lnTo>
                      <a:pt x="862" y="2095"/>
                    </a:lnTo>
                    <a:lnTo>
                      <a:pt x="976" y="2164"/>
                    </a:lnTo>
                    <a:lnTo>
                      <a:pt x="1011" y="2164"/>
                    </a:lnTo>
                    <a:lnTo>
                      <a:pt x="1061" y="2099"/>
                    </a:lnTo>
                    <a:lnTo>
                      <a:pt x="1177" y="2112"/>
                    </a:lnTo>
                    <a:lnTo>
                      <a:pt x="1258" y="2162"/>
                    </a:lnTo>
                    <a:lnTo>
                      <a:pt x="1351" y="2164"/>
                    </a:lnTo>
                    <a:lnTo>
                      <a:pt x="1364" y="2123"/>
                    </a:lnTo>
                    <a:lnTo>
                      <a:pt x="1418" y="2101"/>
                    </a:lnTo>
                    <a:lnTo>
                      <a:pt x="1501" y="2140"/>
                    </a:lnTo>
                    <a:lnTo>
                      <a:pt x="1526" y="2055"/>
                    </a:lnTo>
                    <a:lnTo>
                      <a:pt x="1660" y="2058"/>
                    </a:lnTo>
                    <a:lnTo>
                      <a:pt x="1680" y="2074"/>
                    </a:lnTo>
                    <a:lnTo>
                      <a:pt x="2248" y="1784"/>
                    </a:lnTo>
                    <a:lnTo>
                      <a:pt x="2329" y="1762"/>
                    </a:lnTo>
                    <a:lnTo>
                      <a:pt x="2515" y="1319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24" name="Freeform 164"/>
              <p:cNvSpPr>
                <a:spLocks noChangeAspect="1"/>
              </p:cNvSpPr>
              <p:nvPr/>
            </p:nvSpPr>
            <p:spPr bwMode="auto">
              <a:xfrm>
                <a:off x="6057" y="874"/>
                <a:ext cx="487" cy="360"/>
              </a:xfrm>
              <a:custGeom>
                <a:avLst/>
                <a:gdLst>
                  <a:gd name="T0" fmla="*/ 2515 w 2924"/>
                  <a:gd name="T1" fmla="*/ 1319 h 2164"/>
                  <a:gd name="T2" fmla="*/ 2774 w 2924"/>
                  <a:gd name="T3" fmla="*/ 1148 h 2164"/>
                  <a:gd name="T4" fmla="*/ 2924 w 2924"/>
                  <a:gd name="T5" fmla="*/ 713 h 2164"/>
                  <a:gd name="T6" fmla="*/ 2917 w 2924"/>
                  <a:gd name="T7" fmla="*/ 675 h 2164"/>
                  <a:gd name="T8" fmla="*/ 2839 w 2924"/>
                  <a:gd name="T9" fmla="*/ 639 h 2164"/>
                  <a:gd name="T10" fmla="*/ 2737 w 2924"/>
                  <a:gd name="T11" fmla="*/ 557 h 2164"/>
                  <a:gd name="T12" fmla="*/ 2655 w 2924"/>
                  <a:gd name="T13" fmla="*/ 405 h 2164"/>
                  <a:gd name="T14" fmla="*/ 2619 w 2924"/>
                  <a:gd name="T15" fmla="*/ 439 h 2164"/>
                  <a:gd name="T16" fmla="*/ 2548 w 2924"/>
                  <a:gd name="T17" fmla="*/ 439 h 2164"/>
                  <a:gd name="T18" fmla="*/ 2515 w 2924"/>
                  <a:gd name="T19" fmla="*/ 408 h 2164"/>
                  <a:gd name="T20" fmla="*/ 2443 w 2924"/>
                  <a:gd name="T21" fmla="*/ 414 h 2164"/>
                  <a:gd name="T22" fmla="*/ 2277 w 2924"/>
                  <a:gd name="T23" fmla="*/ 330 h 2164"/>
                  <a:gd name="T24" fmla="*/ 2196 w 2924"/>
                  <a:gd name="T25" fmla="*/ 340 h 2164"/>
                  <a:gd name="T26" fmla="*/ 2162 w 2924"/>
                  <a:gd name="T27" fmla="*/ 340 h 2164"/>
                  <a:gd name="T28" fmla="*/ 2047 w 2924"/>
                  <a:gd name="T29" fmla="*/ 94 h 2164"/>
                  <a:gd name="T30" fmla="*/ 1898 w 2924"/>
                  <a:gd name="T31" fmla="*/ 0 h 2164"/>
                  <a:gd name="T32" fmla="*/ 1832 w 2924"/>
                  <a:gd name="T33" fmla="*/ 218 h 2164"/>
                  <a:gd name="T34" fmla="*/ 1794 w 2924"/>
                  <a:gd name="T35" fmla="*/ 218 h 2164"/>
                  <a:gd name="T36" fmla="*/ 1575 w 2924"/>
                  <a:gd name="T37" fmla="*/ 88 h 2164"/>
                  <a:gd name="T38" fmla="*/ 636 w 2924"/>
                  <a:gd name="T39" fmla="*/ 297 h 2164"/>
                  <a:gd name="T40" fmla="*/ 262 w 2924"/>
                  <a:gd name="T41" fmla="*/ 363 h 2164"/>
                  <a:gd name="T42" fmla="*/ 0 w 2924"/>
                  <a:gd name="T43" fmla="*/ 364 h 2164"/>
                  <a:gd name="T44" fmla="*/ 116 w 2924"/>
                  <a:gd name="T45" fmla="*/ 454 h 2164"/>
                  <a:gd name="T46" fmla="*/ 161 w 2924"/>
                  <a:gd name="T47" fmla="*/ 468 h 2164"/>
                  <a:gd name="T48" fmla="*/ 194 w 2924"/>
                  <a:gd name="T49" fmla="*/ 548 h 2164"/>
                  <a:gd name="T50" fmla="*/ 288 w 2924"/>
                  <a:gd name="T51" fmla="*/ 554 h 2164"/>
                  <a:gd name="T52" fmla="*/ 312 w 2924"/>
                  <a:gd name="T53" fmla="*/ 634 h 2164"/>
                  <a:gd name="T54" fmla="*/ 530 w 2924"/>
                  <a:gd name="T55" fmla="*/ 849 h 2164"/>
                  <a:gd name="T56" fmla="*/ 607 w 2924"/>
                  <a:gd name="T57" fmla="*/ 859 h 2164"/>
                  <a:gd name="T58" fmla="*/ 665 w 2924"/>
                  <a:gd name="T59" fmla="*/ 999 h 2164"/>
                  <a:gd name="T60" fmla="*/ 706 w 2924"/>
                  <a:gd name="T61" fmla="*/ 1041 h 2164"/>
                  <a:gd name="T62" fmla="*/ 731 w 2924"/>
                  <a:gd name="T63" fmla="*/ 1225 h 2164"/>
                  <a:gd name="T64" fmla="*/ 766 w 2924"/>
                  <a:gd name="T65" fmla="*/ 1303 h 2164"/>
                  <a:gd name="T66" fmla="*/ 763 w 2924"/>
                  <a:gd name="T67" fmla="*/ 1401 h 2164"/>
                  <a:gd name="T68" fmla="*/ 444 w 2924"/>
                  <a:gd name="T69" fmla="*/ 1842 h 2164"/>
                  <a:gd name="T70" fmla="*/ 800 w 2924"/>
                  <a:gd name="T71" fmla="*/ 2074 h 2164"/>
                  <a:gd name="T72" fmla="*/ 862 w 2924"/>
                  <a:gd name="T73" fmla="*/ 2095 h 2164"/>
                  <a:gd name="T74" fmla="*/ 976 w 2924"/>
                  <a:gd name="T75" fmla="*/ 2164 h 2164"/>
                  <a:gd name="T76" fmla="*/ 1011 w 2924"/>
                  <a:gd name="T77" fmla="*/ 2164 h 2164"/>
                  <a:gd name="T78" fmla="*/ 1061 w 2924"/>
                  <a:gd name="T79" fmla="*/ 2099 h 2164"/>
                  <a:gd name="T80" fmla="*/ 1177 w 2924"/>
                  <a:gd name="T81" fmla="*/ 2112 h 2164"/>
                  <a:gd name="T82" fmla="*/ 1258 w 2924"/>
                  <a:gd name="T83" fmla="*/ 2162 h 2164"/>
                  <a:gd name="T84" fmla="*/ 1351 w 2924"/>
                  <a:gd name="T85" fmla="*/ 2164 h 2164"/>
                  <a:gd name="T86" fmla="*/ 1364 w 2924"/>
                  <a:gd name="T87" fmla="*/ 2123 h 2164"/>
                  <a:gd name="T88" fmla="*/ 1418 w 2924"/>
                  <a:gd name="T89" fmla="*/ 2101 h 2164"/>
                  <a:gd name="T90" fmla="*/ 1501 w 2924"/>
                  <a:gd name="T91" fmla="*/ 2140 h 2164"/>
                  <a:gd name="T92" fmla="*/ 1526 w 2924"/>
                  <a:gd name="T93" fmla="*/ 2055 h 2164"/>
                  <a:gd name="T94" fmla="*/ 1660 w 2924"/>
                  <a:gd name="T95" fmla="*/ 2058 h 2164"/>
                  <a:gd name="T96" fmla="*/ 1680 w 2924"/>
                  <a:gd name="T97" fmla="*/ 2074 h 2164"/>
                  <a:gd name="T98" fmla="*/ 2248 w 2924"/>
                  <a:gd name="T99" fmla="*/ 1784 h 2164"/>
                  <a:gd name="T100" fmla="*/ 2329 w 2924"/>
                  <a:gd name="T101" fmla="*/ 1762 h 2164"/>
                  <a:gd name="T102" fmla="*/ 2515 w 2924"/>
                  <a:gd name="T103" fmla="*/ 1319 h 2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924" h="2164">
                    <a:moveTo>
                      <a:pt x="2515" y="1319"/>
                    </a:moveTo>
                    <a:lnTo>
                      <a:pt x="2774" y="1148"/>
                    </a:lnTo>
                    <a:lnTo>
                      <a:pt x="2924" y="713"/>
                    </a:lnTo>
                    <a:lnTo>
                      <a:pt x="2917" y="675"/>
                    </a:lnTo>
                    <a:lnTo>
                      <a:pt x="2839" y="639"/>
                    </a:lnTo>
                    <a:lnTo>
                      <a:pt x="2737" y="557"/>
                    </a:lnTo>
                    <a:lnTo>
                      <a:pt x="2655" y="405"/>
                    </a:lnTo>
                    <a:lnTo>
                      <a:pt x="2619" y="439"/>
                    </a:lnTo>
                    <a:lnTo>
                      <a:pt x="2548" y="439"/>
                    </a:lnTo>
                    <a:lnTo>
                      <a:pt x="2515" y="408"/>
                    </a:lnTo>
                    <a:lnTo>
                      <a:pt x="2443" y="414"/>
                    </a:lnTo>
                    <a:lnTo>
                      <a:pt x="2277" y="330"/>
                    </a:lnTo>
                    <a:lnTo>
                      <a:pt x="2196" y="340"/>
                    </a:lnTo>
                    <a:lnTo>
                      <a:pt x="2162" y="340"/>
                    </a:lnTo>
                    <a:lnTo>
                      <a:pt x="2047" y="94"/>
                    </a:lnTo>
                    <a:lnTo>
                      <a:pt x="1898" y="0"/>
                    </a:lnTo>
                    <a:lnTo>
                      <a:pt x="1832" y="218"/>
                    </a:lnTo>
                    <a:lnTo>
                      <a:pt x="1794" y="218"/>
                    </a:lnTo>
                    <a:lnTo>
                      <a:pt x="1575" y="88"/>
                    </a:lnTo>
                    <a:lnTo>
                      <a:pt x="636" y="297"/>
                    </a:lnTo>
                    <a:lnTo>
                      <a:pt x="262" y="363"/>
                    </a:lnTo>
                    <a:lnTo>
                      <a:pt x="0" y="364"/>
                    </a:lnTo>
                    <a:lnTo>
                      <a:pt x="116" y="454"/>
                    </a:lnTo>
                    <a:lnTo>
                      <a:pt x="161" y="468"/>
                    </a:lnTo>
                    <a:lnTo>
                      <a:pt x="194" y="548"/>
                    </a:lnTo>
                    <a:lnTo>
                      <a:pt x="288" y="554"/>
                    </a:lnTo>
                    <a:lnTo>
                      <a:pt x="312" y="634"/>
                    </a:lnTo>
                    <a:lnTo>
                      <a:pt x="530" y="849"/>
                    </a:lnTo>
                    <a:lnTo>
                      <a:pt x="607" y="859"/>
                    </a:lnTo>
                    <a:lnTo>
                      <a:pt x="665" y="999"/>
                    </a:lnTo>
                    <a:lnTo>
                      <a:pt x="706" y="1041"/>
                    </a:lnTo>
                    <a:lnTo>
                      <a:pt x="731" y="1225"/>
                    </a:lnTo>
                    <a:lnTo>
                      <a:pt x="766" y="1303"/>
                    </a:lnTo>
                    <a:lnTo>
                      <a:pt x="763" y="1401"/>
                    </a:lnTo>
                    <a:lnTo>
                      <a:pt x="444" y="1842"/>
                    </a:lnTo>
                    <a:lnTo>
                      <a:pt x="800" y="2074"/>
                    </a:lnTo>
                    <a:lnTo>
                      <a:pt x="862" y="2095"/>
                    </a:lnTo>
                    <a:lnTo>
                      <a:pt x="976" y="2164"/>
                    </a:lnTo>
                    <a:lnTo>
                      <a:pt x="1011" y="2164"/>
                    </a:lnTo>
                    <a:lnTo>
                      <a:pt x="1061" y="2099"/>
                    </a:lnTo>
                    <a:lnTo>
                      <a:pt x="1177" y="2112"/>
                    </a:lnTo>
                    <a:lnTo>
                      <a:pt x="1258" y="2162"/>
                    </a:lnTo>
                    <a:lnTo>
                      <a:pt x="1351" y="2164"/>
                    </a:lnTo>
                    <a:lnTo>
                      <a:pt x="1364" y="2123"/>
                    </a:lnTo>
                    <a:lnTo>
                      <a:pt x="1418" y="2101"/>
                    </a:lnTo>
                    <a:lnTo>
                      <a:pt x="1501" y="2140"/>
                    </a:lnTo>
                    <a:lnTo>
                      <a:pt x="1526" y="2055"/>
                    </a:lnTo>
                    <a:lnTo>
                      <a:pt x="1660" y="2058"/>
                    </a:lnTo>
                    <a:lnTo>
                      <a:pt x="1680" y="2074"/>
                    </a:lnTo>
                    <a:lnTo>
                      <a:pt x="2248" y="1784"/>
                    </a:lnTo>
                    <a:lnTo>
                      <a:pt x="2329" y="1762"/>
                    </a:lnTo>
                    <a:lnTo>
                      <a:pt x="2515" y="1319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25" name="Freeform 165"/>
              <p:cNvSpPr>
                <a:spLocks noChangeAspect="1"/>
              </p:cNvSpPr>
              <p:nvPr/>
            </p:nvSpPr>
            <p:spPr bwMode="auto">
              <a:xfrm>
                <a:off x="6302" y="1172"/>
                <a:ext cx="597" cy="609"/>
              </a:xfrm>
              <a:custGeom>
                <a:avLst/>
                <a:gdLst>
                  <a:gd name="T0" fmla="*/ 2892 w 3579"/>
                  <a:gd name="T1" fmla="*/ 1276 h 3656"/>
                  <a:gd name="T2" fmla="*/ 2977 w 3579"/>
                  <a:gd name="T3" fmla="*/ 1497 h 3656"/>
                  <a:gd name="T4" fmla="*/ 3106 w 3579"/>
                  <a:gd name="T5" fmla="*/ 1594 h 3656"/>
                  <a:gd name="T6" fmla="*/ 3256 w 3579"/>
                  <a:gd name="T7" fmla="*/ 1907 h 3656"/>
                  <a:gd name="T8" fmla="*/ 3400 w 3579"/>
                  <a:gd name="T9" fmla="*/ 1943 h 3656"/>
                  <a:gd name="T10" fmla="*/ 3571 w 3579"/>
                  <a:gd name="T11" fmla="*/ 2094 h 3656"/>
                  <a:gd name="T12" fmla="*/ 3477 w 3579"/>
                  <a:gd name="T13" fmla="*/ 2245 h 3656"/>
                  <a:gd name="T14" fmla="*/ 3273 w 3579"/>
                  <a:gd name="T15" fmla="*/ 2501 h 3656"/>
                  <a:gd name="T16" fmla="*/ 3063 w 3579"/>
                  <a:gd name="T17" fmla="*/ 2625 h 3656"/>
                  <a:gd name="T18" fmla="*/ 2858 w 3579"/>
                  <a:gd name="T19" fmla="*/ 2659 h 3656"/>
                  <a:gd name="T20" fmla="*/ 2492 w 3579"/>
                  <a:gd name="T21" fmla="*/ 2737 h 3656"/>
                  <a:gd name="T22" fmla="*/ 2307 w 3579"/>
                  <a:gd name="T23" fmla="*/ 2768 h 3656"/>
                  <a:gd name="T24" fmla="*/ 2106 w 3579"/>
                  <a:gd name="T25" fmla="*/ 2807 h 3656"/>
                  <a:gd name="T26" fmla="*/ 1927 w 3579"/>
                  <a:gd name="T27" fmla="*/ 2877 h 3656"/>
                  <a:gd name="T28" fmla="*/ 1221 w 3579"/>
                  <a:gd name="T29" fmla="*/ 3556 h 3656"/>
                  <a:gd name="T30" fmla="*/ 845 w 3579"/>
                  <a:gd name="T31" fmla="*/ 3622 h 3656"/>
                  <a:gd name="T32" fmla="*/ 659 w 3579"/>
                  <a:gd name="T33" fmla="*/ 3653 h 3656"/>
                  <a:gd name="T34" fmla="*/ 531 w 3579"/>
                  <a:gd name="T35" fmla="*/ 3564 h 3656"/>
                  <a:gd name="T36" fmla="*/ 648 w 3579"/>
                  <a:gd name="T37" fmla="*/ 3401 h 3656"/>
                  <a:gd name="T38" fmla="*/ 981 w 3579"/>
                  <a:gd name="T39" fmla="*/ 3229 h 3656"/>
                  <a:gd name="T40" fmla="*/ 842 w 3579"/>
                  <a:gd name="T41" fmla="*/ 2858 h 3656"/>
                  <a:gd name="T42" fmla="*/ 1035 w 3579"/>
                  <a:gd name="T43" fmla="*/ 2428 h 3656"/>
                  <a:gd name="T44" fmla="*/ 958 w 3579"/>
                  <a:gd name="T45" fmla="*/ 2249 h 3656"/>
                  <a:gd name="T46" fmla="*/ 621 w 3579"/>
                  <a:gd name="T47" fmla="*/ 2288 h 3656"/>
                  <a:gd name="T48" fmla="*/ 256 w 3579"/>
                  <a:gd name="T49" fmla="*/ 2307 h 3656"/>
                  <a:gd name="T50" fmla="*/ 30 w 3579"/>
                  <a:gd name="T51" fmla="*/ 2296 h 3656"/>
                  <a:gd name="T52" fmla="*/ 124 w 3579"/>
                  <a:gd name="T53" fmla="*/ 2159 h 3656"/>
                  <a:gd name="T54" fmla="*/ 190 w 3579"/>
                  <a:gd name="T55" fmla="*/ 1962 h 3656"/>
                  <a:gd name="T56" fmla="*/ 237 w 3579"/>
                  <a:gd name="T57" fmla="*/ 1853 h 3656"/>
                  <a:gd name="T58" fmla="*/ 306 w 3579"/>
                  <a:gd name="T59" fmla="*/ 1741 h 3656"/>
                  <a:gd name="T60" fmla="*/ 497 w 3579"/>
                  <a:gd name="T61" fmla="*/ 1725 h 3656"/>
                  <a:gd name="T62" fmla="*/ 621 w 3579"/>
                  <a:gd name="T63" fmla="*/ 1683 h 3656"/>
                  <a:gd name="T64" fmla="*/ 849 w 3579"/>
                  <a:gd name="T65" fmla="*/ 1601 h 3656"/>
                  <a:gd name="T66" fmla="*/ 970 w 3579"/>
                  <a:gd name="T67" fmla="*/ 1637 h 3656"/>
                  <a:gd name="T68" fmla="*/ 1182 w 3579"/>
                  <a:gd name="T69" fmla="*/ 1632 h 3656"/>
                  <a:gd name="T70" fmla="*/ 1500 w 3579"/>
                  <a:gd name="T71" fmla="*/ 1318 h 3656"/>
                  <a:gd name="T72" fmla="*/ 2082 w 3579"/>
                  <a:gd name="T73" fmla="*/ 1140 h 3656"/>
                  <a:gd name="T74" fmla="*/ 2012 w 3579"/>
                  <a:gd name="T75" fmla="*/ 830 h 3656"/>
                  <a:gd name="T76" fmla="*/ 2082 w 3579"/>
                  <a:gd name="T77" fmla="*/ 710 h 3656"/>
                  <a:gd name="T78" fmla="*/ 2229 w 3579"/>
                  <a:gd name="T79" fmla="*/ 621 h 3656"/>
                  <a:gd name="T80" fmla="*/ 2450 w 3579"/>
                  <a:gd name="T81" fmla="*/ 597 h 3656"/>
                  <a:gd name="T82" fmla="*/ 2489 w 3579"/>
                  <a:gd name="T83" fmla="*/ 248 h 3656"/>
                  <a:gd name="T84" fmla="*/ 2698 w 3579"/>
                  <a:gd name="T85" fmla="*/ 167 h 3656"/>
                  <a:gd name="T86" fmla="*/ 2741 w 3579"/>
                  <a:gd name="T87" fmla="*/ 364 h 3656"/>
                  <a:gd name="T88" fmla="*/ 2800 w 3579"/>
                  <a:gd name="T89" fmla="*/ 384 h 3656"/>
                  <a:gd name="T90" fmla="*/ 2853 w 3579"/>
                  <a:gd name="T91" fmla="*/ 516 h 3656"/>
                  <a:gd name="T92" fmla="*/ 2625 w 3579"/>
                  <a:gd name="T93" fmla="*/ 725 h 3656"/>
                  <a:gd name="T94" fmla="*/ 2698 w 3579"/>
                  <a:gd name="T95" fmla="*/ 895 h 3656"/>
                  <a:gd name="T96" fmla="*/ 2753 w 3579"/>
                  <a:gd name="T97" fmla="*/ 1198 h 36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79" h="3656">
                    <a:moveTo>
                      <a:pt x="2800" y="1175"/>
                    </a:moveTo>
                    <a:lnTo>
                      <a:pt x="2873" y="1186"/>
                    </a:lnTo>
                    <a:lnTo>
                      <a:pt x="2892" y="1276"/>
                    </a:lnTo>
                    <a:lnTo>
                      <a:pt x="2907" y="1376"/>
                    </a:lnTo>
                    <a:lnTo>
                      <a:pt x="2885" y="1415"/>
                    </a:lnTo>
                    <a:lnTo>
                      <a:pt x="2977" y="1497"/>
                    </a:lnTo>
                    <a:lnTo>
                      <a:pt x="2974" y="1586"/>
                    </a:lnTo>
                    <a:lnTo>
                      <a:pt x="3071" y="1609"/>
                    </a:lnTo>
                    <a:lnTo>
                      <a:pt x="3106" y="1594"/>
                    </a:lnTo>
                    <a:lnTo>
                      <a:pt x="3186" y="1664"/>
                    </a:lnTo>
                    <a:lnTo>
                      <a:pt x="3110" y="1791"/>
                    </a:lnTo>
                    <a:lnTo>
                      <a:pt x="3256" y="1907"/>
                    </a:lnTo>
                    <a:lnTo>
                      <a:pt x="3408" y="1846"/>
                    </a:lnTo>
                    <a:lnTo>
                      <a:pt x="3474" y="1868"/>
                    </a:lnTo>
                    <a:lnTo>
                      <a:pt x="3400" y="1943"/>
                    </a:lnTo>
                    <a:lnTo>
                      <a:pt x="3532" y="2035"/>
                    </a:lnTo>
                    <a:lnTo>
                      <a:pt x="3559" y="2035"/>
                    </a:lnTo>
                    <a:lnTo>
                      <a:pt x="3571" y="2094"/>
                    </a:lnTo>
                    <a:lnTo>
                      <a:pt x="3579" y="2183"/>
                    </a:lnTo>
                    <a:lnTo>
                      <a:pt x="3525" y="2225"/>
                    </a:lnTo>
                    <a:lnTo>
                      <a:pt x="3477" y="2245"/>
                    </a:lnTo>
                    <a:lnTo>
                      <a:pt x="3346" y="2431"/>
                    </a:lnTo>
                    <a:lnTo>
                      <a:pt x="3292" y="2435"/>
                    </a:lnTo>
                    <a:lnTo>
                      <a:pt x="3273" y="2501"/>
                    </a:lnTo>
                    <a:lnTo>
                      <a:pt x="3195" y="2582"/>
                    </a:lnTo>
                    <a:lnTo>
                      <a:pt x="3101" y="2594"/>
                    </a:lnTo>
                    <a:lnTo>
                      <a:pt x="3063" y="2625"/>
                    </a:lnTo>
                    <a:lnTo>
                      <a:pt x="3074" y="2671"/>
                    </a:lnTo>
                    <a:lnTo>
                      <a:pt x="2880" y="2679"/>
                    </a:lnTo>
                    <a:lnTo>
                      <a:pt x="2858" y="2659"/>
                    </a:lnTo>
                    <a:lnTo>
                      <a:pt x="2729" y="2664"/>
                    </a:lnTo>
                    <a:lnTo>
                      <a:pt x="2676" y="2698"/>
                    </a:lnTo>
                    <a:lnTo>
                      <a:pt x="2492" y="2737"/>
                    </a:lnTo>
                    <a:lnTo>
                      <a:pt x="2446" y="2722"/>
                    </a:lnTo>
                    <a:lnTo>
                      <a:pt x="2310" y="2722"/>
                    </a:lnTo>
                    <a:lnTo>
                      <a:pt x="2307" y="2768"/>
                    </a:lnTo>
                    <a:lnTo>
                      <a:pt x="2218" y="2834"/>
                    </a:lnTo>
                    <a:lnTo>
                      <a:pt x="2148" y="2831"/>
                    </a:lnTo>
                    <a:lnTo>
                      <a:pt x="2106" y="2807"/>
                    </a:lnTo>
                    <a:lnTo>
                      <a:pt x="2067" y="2831"/>
                    </a:lnTo>
                    <a:lnTo>
                      <a:pt x="2024" y="2795"/>
                    </a:lnTo>
                    <a:lnTo>
                      <a:pt x="1927" y="2877"/>
                    </a:lnTo>
                    <a:lnTo>
                      <a:pt x="1788" y="3052"/>
                    </a:lnTo>
                    <a:lnTo>
                      <a:pt x="1337" y="3501"/>
                    </a:lnTo>
                    <a:lnTo>
                      <a:pt x="1221" y="3556"/>
                    </a:lnTo>
                    <a:lnTo>
                      <a:pt x="1101" y="3567"/>
                    </a:lnTo>
                    <a:lnTo>
                      <a:pt x="1009" y="3586"/>
                    </a:lnTo>
                    <a:lnTo>
                      <a:pt x="845" y="3622"/>
                    </a:lnTo>
                    <a:lnTo>
                      <a:pt x="776" y="3595"/>
                    </a:lnTo>
                    <a:lnTo>
                      <a:pt x="718" y="3656"/>
                    </a:lnTo>
                    <a:lnTo>
                      <a:pt x="659" y="3653"/>
                    </a:lnTo>
                    <a:lnTo>
                      <a:pt x="628" y="3606"/>
                    </a:lnTo>
                    <a:lnTo>
                      <a:pt x="543" y="3634"/>
                    </a:lnTo>
                    <a:lnTo>
                      <a:pt x="531" y="3564"/>
                    </a:lnTo>
                    <a:lnTo>
                      <a:pt x="601" y="3501"/>
                    </a:lnTo>
                    <a:lnTo>
                      <a:pt x="613" y="3423"/>
                    </a:lnTo>
                    <a:lnTo>
                      <a:pt x="648" y="3401"/>
                    </a:lnTo>
                    <a:lnTo>
                      <a:pt x="694" y="3408"/>
                    </a:lnTo>
                    <a:lnTo>
                      <a:pt x="857" y="3331"/>
                    </a:lnTo>
                    <a:lnTo>
                      <a:pt x="981" y="3229"/>
                    </a:lnTo>
                    <a:lnTo>
                      <a:pt x="1000" y="3071"/>
                    </a:lnTo>
                    <a:lnTo>
                      <a:pt x="845" y="2919"/>
                    </a:lnTo>
                    <a:lnTo>
                      <a:pt x="842" y="2858"/>
                    </a:lnTo>
                    <a:lnTo>
                      <a:pt x="973" y="2613"/>
                    </a:lnTo>
                    <a:lnTo>
                      <a:pt x="1000" y="2621"/>
                    </a:lnTo>
                    <a:lnTo>
                      <a:pt x="1035" y="2428"/>
                    </a:lnTo>
                    <a:lnTo>
                      <a:pt x="1094" y="2365"/>
                    </a:lnTo>
                    <a:lnTo>
                      <a:pt x="1012" y="2225"/>
                    </a:lnTo>
                    <a:lnTo>
                      <a:pt x="958" y="2249"/>
                    </a:lnTo>
                    <a:lnTo>
                      <a:pt x="903" y="2249"/>
                    </a:lnTo>
                    <a:lnTo>
                      <a:pt x="745" y="2295"/>
                    </a:lnTo>
                    <a:lnTo>
                      <a:pt x="621" y="2288"/>
                    </a:lnTo>
                    <a:lnTo>
                      <a:pt x="535" y="2264"/>
                    </a:lnTo>
                    <a:lnTo>
                      <a:pt x="395" y="2292"/>
                    </a:lnTo>
                    <a:lnTo>
                      <a:pt x="256" y="2307"/>
                    </a:lnTo>
                    <a:lnTo>
                      <a:pt x="131" y="2439"/>
                    </a:lnTo>
                    <a:lnTo>
                      <a:pt x="62" y="2396"/>
                    </a:lnTo>
                    <a:lnTo>
                      <a:pt x="30" y="2296"/>
                    </a:lnTo>
                    <a:lnTo>
                      <a:pt x="7" y="2256"/>
                    </a:lnTo>
                    <a:lnTo>
                      <a:pt x="0" y="2218"/>
                    </a:lnTo>
                    <a:lnTo>
                      <a:pt x="124" y="2159"/>
                    </a:lnTo>
                    <a:lnTo>
                      <a:pt x="121" y="2079"/>
                    </a:lnTo>
                    <a:lnTo>
                      <a:pt x="170" y="2028"/>
                    </a:lnTo>
                    <a:lnTo>
                      <a:pt x="190" y="1962"/>
                    </a:lnTo>
                    <a:lnTo>
                      <a:pt x="279" y="1965"/>
                    </a:lnTo>
                    <a:lnTo>
                      <a:pt x="267" y="1892"/>
                    </a:lnTo>
                    <a:lnTo>
                      <a:pt x="237" y="1853"/>
                    </a:lnTo>
                    <a:lnTo>
                      <a:pt x="240" y="1819"/>
                    </a:lnTo>
                    <a:lnTo>
                      <a:pt x="283" y="1799"/>
                    </a:lnTo>
                    <a:lnTo>
                      <a:pt x="306" y="1741"/>
                    </a:lnTo>
                    <a:lnTo>
                      <a:pt x="395" y="1691"/>
                    </a:lnTo>
                    <a:lnTo>
                      <a:pt x="461" y="1741"/>
                    </a:lnTo>
                    <a:lnTo>
                      <a:pt x="497" y="1725"/>
                    </a:lnTo>
                    <a:lnTo>
                      <a:pt x="531" y="1725"/>
                    </a:lnTo>
                    <a:lnTo>
                      <a:pt x="609" y="1655"/>
                    </a:lnTo>
                    <a:lnTo>
                      <a:pt x="621" y="1683"/>
                    </a:lnTo>
                    <a:lnTo>
                      <a:pt x="706" y="1679"/>
                    </a:lnTo>
                    <a:lnTo>
                      <a:pt x="698" y="1702"/>
                    </a:lnTo>
                    <a:lnTo>
                      <a:pt x="849" y="1601"/>
                    </a:lnTo>
                    <a:lnTo>
                      <a:pt x="900" y="1594"/>
                    </a:lnTo>
                    <a:lnTo>
                      <a:pt x="912" y="1644"/>
                    </a:lnTo>
                    <a:lnTo>
                      <a:pt x="970" y="1637"/>
                    </a:lnTo>
                    <a:lnTo>
                      <a:pt x="1016" y="1659"/>
                    </a:lnTo>
                    <a:lnTo>
                      <a:pt x="1082" y="1637"/>
                    </a:lnTo>
                    <a:lnTo>
                      <a:pt x="1182" y="1632"/>
                    </a:lnTo>
                    <a:lnTo>
                      <a:pt x="1298" y="1562"/>
                    </a:lnTo>
                    <a:lnTo>
                      <a:pt x="1361" y="1477"/>
                    </a:lnTo>
                    <a:lnTo>
                      <a:pt x="1500" y="1318"/>
                    </a:lnTo>
                    <a:lnTo>
                      <a:pt x="1729" y="1330"/>
                    </a:lnTo>
                    <a:lnTo>
                      <a:pt x="1803" y="1361"/>
                    </a:lnTo>
                    <a:lnTo>
                      <a:pt x="2082" y="1140"/>
                    </a:lnTo>
                    <a:lnTo>
                      <a:pt x="2086" y="1101"/>
                    </a:lnTo>
                    <a:lnTo>
                      <a:pt x="2031" y="973"/>
                    </a:lnTo>
                    <a:lnTo>
                      <a:pt x="2012" y="830"/>
                    </a:lnTo>
                    <a:lnTo>
                      <a:pt x="2051" y="771"/>
                    </a:lnTo>
                    <a:lnTo>
                      <a:pt x="2036" y="756"/>
                    </a:lnTo>
                    <a:lnTo>
                      <a:pt x="2082" y="710"/>
                    </a:lnTo>
                    <a:lnTo>
                      <a:pt x="2203" y="659"/>
                    </a:lnTo>
                    <a:lnTo>
                      <a:pt x="2203" y="624"/>
                    </a:lnTo>
                    <a:lnTo>
                      <a:pt x="2229" y="621"/>
                    </a:lnTo>
                    <a:lnTo>
                      <a:pt x="2280" y="570"/>
                    </a:lnTo>
                    <a:lnTo>
                      <a:pt x="2338" y="551"/>
                    </a:lnTo>
                    <a:lnTo>
                      <a:pt x="2450" y="597"/>
                    </a:lnTo>
                    <a:lnTo>
                      <a:pt x="2501" y="481"/>
                    </a:lnTo>
                    <a:lnTo>
                      <a:pt x="2477" y="361"/>
                    </a:lnTo>
                    <a:lnTo>
                      <a:pt x="2489" y="248"/>
                    </a:lnTo>
                    <a:lnTo>
                      <a:pt x="2676" y="0"/>
                    </a:lnTo>
                    <a:lnTo>
                      <a:pt x="2649" y="89"/>
                    </a:lnTo>
                    <a:lnTo>
                      <a:pt x="2698" y="167"/>
                    </a:lnTo>
                    <a:lnTo>
                      <a:pt x="2725" y="279"/>
                    </a:lnTo>
                    <a:lnTo>
                      <a:pt x="2695" y="341"/>
                    </a:lnTo>
                    <a:lnTo>
                      <a:pt x="2741" y="364"/>
                    </a:lnTo>
                    <a:lnTo>
                      <a:pt x="2795" y="357"/>
                    </a:lnTo>
                    <a:lnTo>
                      <a:pt x="2815" y="361"/>
                    </a:lnTo>
                    <a:lnTo>
                      <a:pt x="2800" y="384"/>
                    </a:lnTo>
                    <a:lnTo>
                      <a:pt x="2815" y="427"/>
                    </a:lnTo>
                    <a:lnTo>
                      <a:pt x="2865" y="446"/>
                    </a:lnTo>
                    <a:lnTo>
                      <a:pt x="2853" y="516"/>
                    </a:lnTo>
                    <a:lnTo>
                      <a:pt x="2795" y="609"/>
                    </a:lnTo>
                    <a:lnTo>
                      <a:pt x="2621" y="701"/>
                    </a:lnTo>
                    <a:lnTo>
                      <a:pt x="2625" y="725"/>
                    </a:lnTo>
                    <a:lnTo>
                      <a:pt x="2686" y="737"/>
                    </a:lnTo>
                    <a:lnTo>
                      <a:pt x="2703" y="791"/>
                    </a:lnTo>
                    <a:lnTo>
                      <a:pt x="2698" y="895"/>
                    </a:lnTo>
                    <a:lnTo>
                      <a:pt x="2640" y="1004"/>
                    </a:lnTo>
                    <a:lnTo>
                      <a:pt x="2649" y="1051"/>
                    </a:lnTo>
                    <a:lnTo>
                      <a:pt x="2753" y="1198"/>
                    </a:lnTo>
                    <a:lnTo>
                      <a:pt x="2800" y="1198"/>
                    </a:lnTo>
                    <a:lnTo>
                      <a:pt x="2800" y="117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26" name="Freeform 166"/>
              <p:cNvSpPr>
                <a:spLocks noChangeAspect="1"/>
              </p:cNvSpPr>
              <p:nvPr/>
            </p:nvSpPr>
            <p:spPr bwMode="auto">
              <a:xfrm>
                <a:off x="6302" y="1172"/>
                <a:ext cx="597" cy="609"/>
              </a:xfrm>
              <a:custGeom>
                <a:avLst/>
                <a:gdLst>
                  <a:gd name="T0" fmla="*/ 2892 w 3579"/>
                  <a:gd name="T1" fmla="*/ 1276 h 3656"/>
                  <a:gd name="T2" fmla="*/ 2977 w 3579"/>
                  <a:gd name="T3" fmla="*/ 1497 h 3656"/>
                  <a:gd name="T4" fmla="*/ 3106 w 3579"/>
                  <a:gd name="T5" fmla="*/ 1594 h 3656"/>
                  <a:gd name="T6" fmla="*/ 3256 w 3579"/>
                  <a:gd name="T7" fmla="*/ 1907 h 3656"/>
                  <a:gd name="T8" fmla="*/ 3400 w 3579"/>
                  <a:gd name="T9" fmla="*/ 1943 h 3656"/>
                  <a:gd name="T10" fmla="*/ 3571 w 3579"/>
                  <a:gd name="T11" fmla="*/ 2094 h 3656"/>
                  <a:gd name="T12" fmla="*/ 3477 w 3579"/>
                  <a:gd name="T13" fmla="*/ 2245 h 3656"/>
                  <a:gd name="T14" fmla="*/ 3273 w 3579"/>
                  <a:gd name="T15" fmla="*/ 2501 h 3656"/>
                  <a:gd name="T16" fmla="*/ 3063 w 3579"/>
                  <a:gd name="T17" fmla="*/ 2625 h 3656"/>
                  <a:gd name="T18" fmla="*/ 2858 w 3579"/>
                  <a:gd name="T19" fmla="*/ 2659 h 3656"/>
                  <a:gd name="T20" fmla="*/ 2492 w 3579"/>
                  <a:gd name="T21" fmla="*/ 2737 h 3656"/>
                  <a:gd name="T22" fmla="*/ 2307 w 3579"/>
                  <a:gd name="T23" fmla="*/ 2768 h 3656"/>
                  <a:gd name="T24" fmla="*/ 2106 w 3579"/>
                  <a:gd name="T25" fmla="*/ 2807 h 3656"/>
                  <a:gd name="T26" fmla="*/ 1927 w 3579"/>
                  <a:gd name="T27" fmla="*/ 2877 h 3656"/>
                  <a:gd name="T28" fmla="*/ 1221 w 3579"/>
                  <a:gd name="T29" fmla="*/ 3556 h 3656"/>
                  <a:gd name="T30" fmla="*/ 845 w 3579"/>
                  <a:gd name="T31" fmla="*/ 3622 h 3656"/>
                  <a:gd name="T32" fmla="*/ 659 w 3579"/>
                  <a:gd name="T33" fmla="*/ 3653 h 3656"/>
                  <a:gd name="T34" fmla="*/ 531 w 3579"/>
                  <a:gd name="T35" fmla="*/ 3564 h 3656"/>
                  <a:gd name="T36" fmla="*/ 648 w 3579"/>
                  <a:gd name="T37" fmla="*/ 3401 h 3656"/>
                  <a:gd name="T38" fmla="*/ 981 w 3579"/>
                  <a:gd name="T39" fmla="*/ 3229 h 3656"/>
                  <a:gd name="T40" fmla="*/ 842 w 3579"/>
                  <a:gd name="T41" fmla="*/ 2858 h 3656"/>
                  <a:gd name="T42" fmla="*/ 1035 w 3579"/>
                  <a:gd name="T43" fmla="*/ 2428 h 3656"/>
                  <a:gd name="T44" fmla="*/ 958 w 3579"/>
                  <a:gd name="T45" fmla="*/ 2249 h 3656"/>
                  <a:gd name="T46" fmla="*/ 621 w 3579"/>
                  <a:gd name="T47" fmla="*/ 2288 h 3656"/>
                  <a:gd name="T48" fmla="*/ 256 w 3579"/>
                  <a:gd name="T49" fmla="*/ 2307 h 3656"/>
                  <a:gd name="T50" fmla="*/ 30 w 3579"/>
                  <a:gd name="T51" fmla="*/ 2296 h 3656"/>
                  <a:gd name="T52" fmla="*/ 124 w 3579"/>
                  <a:gd name="T53" fmla="*/ 2159 h 3656"/>
                  <a:gd name="T54" fmla="*/ 190 w 3579"/>
                  <a:gd name="T55" fmla="*/ 1962 h 3656"/>
                  <a:gd name="T56" fmla="*/ 237 w 3579"/>
                  <a:gd name="T57" fmla="*/ 1853 h 3656"/>
                  <a:gd name="T58" fmla="*/ 306 w 3579"/>
                  <a:gd name="T59" fmla="*/ 1741 h 3656"/>
                  <a:gd name="T60" fmla="*/ 497 w 3579"/>
                  <a:gd name="T61" fmla="*/ 1725 h 3656"/>
                  <a:gd name="T62" fmla="*/ 621 w 3579"/>
                  <a:gd name="T63" fmla="*/ 1683 h 3656"/>
                  <a:gd name="T64" fmla="*/ 849 w 3579"/>
                  <a:gd name="T65" fmla="*/ 1601 h 3656"/>
                  <a:gd name="T66" fmla="*/ 970 w 3579"/>
                  <a:gd name="T67" fmla="*/ 1637 h 3656"/>
                  <a:gd name="T68" fmla="*/ 1182 w 3579"/>
                  <a:gd name="T69" fmla="*/ 1632 h 3656"/>
                  <a:gd name="T70" fmla="*/ 1500 w 3579"/>
                  <a:gd name="T71" fmla="*/ 1318 h 3656"/>
                  <a:gd name="T72" fmla="*/ 2082 w 3579"/>
                  <a:gd name="T73" fmla="*/ 1140 h 3656"/>
                  <a:gd name="T74" fmla="*/ 2012 w 3579"/>
                  <a:gd name="T75" fmla="*/ 830 h 3656"/>
                  <a:gd name="T76" fmla="*/ 2082 w 3579"/>
                  <a:gd name="T77" fmla="*/ 710 h 3656"/>
                  <a:gd name="T78" fmla="*/ 2229 w 3579"/>
                  <a:gd name="T79" fmla="*/ 621 h 3656"/>
                  <a:gd name="T80" fmla="*/ 2450 w 3579"/>
                  <a:gd name="T81" fmla="*/ 597 h 3656"/>
                  <a:gd name="T82" fmla="*/ 2489 w 3579"/>
                  <a:gd name="T83" fmla="*/ 248 h 3656"/>
                  <a:gd name="T84" fmla="*/ 2698 w 3579"/>
                  <a:gd name="T85" fmla="*/ 167 h 3656"/>
                  <a:gd name="T86" fmla="*/ 2741 w 3579"/>
                  <a:gd name="T87" fmla="*/ 364 h 3656"/>
                  <a:gd name="T88" fmla="*/ 2800 w 3579"/>
                  <a:gd name="T89" fmla="*/ 384 h 3656"/>
                  <a:gd name="T90" fmla="*/ 2853 w 3579"/>
                  <a:gd name="T91" fmla="*/ 516 h 3656"/>
                  <a:gd name="T92" fmla="*/ 2625 w 3579"/>
                  <a:gd name="T93" fmla="*/ 725 h 3656"/>
                  <a:gd name="T94" fmla="*/ 2698 w 3579"/>
                  <a:gd name="T95" fmla="*/ 895 h 3656"/>
                  <a:gd name="T96" fmla="*/ 2753 w 3579"/>
                  <a:gd name="T97" fmla="*/ 1198 h 36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79" h="3656">
                    <a:moveTo>
                      <a:pt x="2800" y="1175"/>
                    </a:moveTo>
                    <a:lnTo>
                      <a:pt x="2873" y="1186"/>
                    </a:lnTo>
                    <a:lnTo>
                      <a:pt x="2892" y="1276"/>
                    </a:lnTo>
                    <a:lnTo>
                      <a:pt x="2907" y="1376"/>
                    </a:lnTo>
                    <a:lnTo>
                      <a:pt x="2885" y="1415"/>
                    </a:lnTo>
                    <a:lnTo>
                      <a:pt x="2977" y="1497"/>
                    </a:lnTo>
                    <a:lnTo>
                      <a:pt x="2974" y="1586"/>
                    </a:lnTo>
                    <a:lnTo>
                      <a:pt x="3071" y="1609"/>
                    </a:lnTo>
                    <a:lnTo>
                      <a:pt x="3106" y="1594"/>
                    </a:lnTo>
                    <a:lnTo>
                      <a:pt x="3186" y="1664"/>
                    </a:lnTo>
                    <a:lnTo>
                      <a:pt x="3110" y="1791"/>
                    </a:lnTo>
                    <a:lnTo>
                      <a:pt x="3256" y="1907"/>
                    </a:lnTo>
                    <a:lnTo>
                      <a:pt x="3408" y="1846"/>
                    </a:lnTo>
                    <a:lnTo>
                      <a:pt x="3474" y="1868"/>
                    </a:lnTo>
                    <a:lnTo>
                      <a:pt x="3400" y="1943"/>
                    </a:lnTo>
                    <a:lnTo>
                      <a:pt x="3532" y="2035"/>
                    </a:lnTo>
                    <a:lnTo>
                      <a:pt x="3559" y="2035"/>
                    </a:lnTo>
                    <a:lnTo>
                      <a:pt x="3571" y="2094"/>
                    </a:lnTo>
                    <a:lnTo>
                      <a:pt x="3579" y="2183"/>
                    </a:lnTo>
                    <a:lnTo>
                      <a:pt x="3525" y="2225"/>
                    </a:lnTo>
                    <a:lnTo>
                      <a:pt x="3477" y="2245"/>
                    </a:lnTo>
                    <a:lnTo>
                      <a:pt x="3346" y="2431"/>
                    </a:lnTo>
                    <a:lnTo>
                      <a:pt x="3292" y="2435"/>
                    </a:lnTo>
                    <a:lnTo>
                      <a:pt x="3273" y="2501"/>
                    </a:lnTo>
                    <a:lnTo>
                      <a:pt x="3195" y="2582"/>
                    </a:lnTo>
                    <a:lnTo>
                      <a:pt x="3101" y="2594"/>
                    </a:lnTo>
                    <a:lnTo>
                      <a:pt x="3063" y="2625"/>
                    </a:lnTo>
                    <a:lnTo>
                      <a:pt x="3074" y="2671"/>
                    </a:lnTo>
                    <a:lnTo>
                      <a:pt x="2880" y="2679"/>
                    </a:lnTo>
                    <a:lnTo>
                      <a:pt x="2858" y="2659"/>
                    </a:lnTo>
                    <a:lnTo>
                      <a:pt x="2729" y="2664"/>
                    </a:lnTo>
                    <a:lnTo>
                      <a:pt x="2676" y="2698"/>
                    </a:lnTo>
                    <a:lnTo>
                      <a:pt x="2492" y="2737"/>
                    </a:lnTo>
                    <a:lnTo>
                      <a:pt x="2446" y="2722"/>
                    </a:lnTo>
                    <a:lnTo>
                      <a:pt x="2310" y="2722"/>
                    </a:lnTo>
                    <a:lnTo>
                      <a:pt x="2307" y="2768"/>
                    </a:lnTo>
                    <a:lnTo>
                      <a:pt x="2218" y="2834"/>
                    </a:lnTo>
                    <a:lnTo>
                      <a:pt x="2148" y="2831"/>
                    </a:lnTo>
                    <a:lnTo>
                      <a:pt x="2106" y="2807"/>
                    </a:lnTo>
                    <a:lnTo>
                      <a:pt x="2067" y="2831"/>
                    </a:lnTo>
                    <a:lnTo>
                      <a:pt x="2024" y="2795"/>
                    </a:lnTo>
                    <a:lnTo>
                      <a:pt x="1927" y="2877"/>
                    </a:lnTo>
                    <a:lnTo>
                      <a:pt x="1788" y="3052"/>
                    </a:lnTo>
                    <a:lnTo>
                      <a:pt x="1337" y="3501"/>
                    </a:lnTo>
                    <a:lnTo>
                      <a:pt x="1221" y="3556"/>
                    </a:lnTo>
                    <a:lnTo>
                      <a:pt x="1101" y="3567"/>
                    </a:lnTo>
                    <a:lnTo>
                      <a:pt x="1009" y="3586"/>
                    </a:lnTo>
                    <a:lnTo>
                      <a:pt x="845" y="3622"/>
                    </a:lnTo>
                    <a:lnTo>
                      <a:pt x="776" y="3595"/>
                    </a:lnTo>
                    <a:lnTo>
                      <a:pt x="718" y="3656"/>
                    </a:lnTo>
                    <a:lnTo>
                      <a:pt x="659" y="3653"/>
                    </a:lnTo>
                    <a:lnTo>
                      <a:pt x="628" y="3606"/>
                    </a:lnTo>
                    <a:lnTo>
                      <a:pt x="543" y="3634"/>
                    </a:lnTo>
                    <a:lnTo>
                      <a:pt x="531" y="3564"/>
                    </a:lnTo>
                    <a:lnTo>
                      <a:pt x="601" y="3501"/>
                    </a:lnTo>
                    <a:lnTo>
                      <a:pt x="613" y="3423"/>
                    </a:lnTo>
                    <a:lnTo>
                      <a:pt x="648" y="3401"/>
                    </a:lnTo>
                    <a:lnTo>
                      <a:pt x="694" y="3408"/>
                    </a:lnTo>
                    <a:lnTo>
                      <a:pt x="857" y="3331"/>
                    </a:lnTo>
                    <a:lnTo>
                      <a:pt x="981" y="3229"/>
                    </a:lnTo>
                    <a:lnTo>
                      <a:pt x="1000" y="3071"/>
                    </a:lnTo>
                    <a:lnTo>
                      <a:pt x="845" y="2919"/>
                    </a:lnTo>
                    <a:lnTo>
                      <a:pt x="842" y="2858"/>
                    </a:lnTo>
                    <a:lnTo>
                      <a:pt x="973" y="2613"/>
                    </a:lnTo>
                    <a:lnTo>
                      <a:pt x="1000" y="2621"/>
                    </a:lnTo>
                    <a:lnTo>
                      <a:pt x="1035" y="2428"/>
                    </a:lnTo>
                    <a:lnTo>
                      <a:pt x="1094" y="2365"/>
                    </a:lnTo>
                    <a:lnTo>
                      <a:pt x="1012" y="2225"/>
                    </a:lnTo>
                    <a:lnTo>
                      <a:pt x="958" y="2249"/>
                    </a:lnTo>
                    <a:lnTo>
                      <a:pt x="903" y="2249"/>
                    </a:lnTo>
                    <a:lnTo>
                      <a:pt x="745" y="2295"/>
                    </a:lnTo>
                    <a:lnTo>
                      <a:pt x="621" y="2288"/>
                    </a:lnTo>
                    <a:lnTo>
                      <a:pt x="535" y="2264"/>
                    </a:lnTo>
                    <a:lnTo>
                      <a:pt x="395" y="2292"/>
                    </a:lnTo>
                    <a:lnTo>
                      <a:pt x="256" y="2307"/>
                    </a:lnTo>
                    <a:lnTo>
                      <a:pt x="131" y="2439"/>
                    </a:lnTo>
                    <a:lnTo>
                      <a:pt x="62" y="2396"/>
                    </a:lnTo>
                    <a:lnTo>
                      <a:pt x="30" y="2296"/>
                    </a:lnTo>
                    <a:lnTo>
                      <a:pt x="7" y="2256"/>
                    </a:lnTo>
                    <a:lnTo>
                      <a:pt x="0" y="2218"/>
                    </a:lnTo>
                    <a:lnTo>
                      <a:pt x="124" y="2159"/>
                    </a:lnTo>
                    <a:lnTo>
                      <a:pt x="121" y="2079"/>
                    </a:lnTo>
                    <a:lnTo>
                      <a:pt x="170" y="2028"/>
                    </a:lnTo>
                    <a:lnTo>
                      <a:pt x="190" y="1962"/>
                    </a:lnTo>
                    <a:lnTo>
                      <a:pt x="279" y="1965"/>
                    </a:lnTo>
                    <a:lnTo>
                      <a:pt x="267" y="1892"/>
                    </a:lnTo>
                    <a:lnTo>
                      <a:pt x="237" y="1853"/>
                    </a:lnTo>
                    <a:lnTo>
                      <a:pt x="240" y="1819"/>
                    </a:lnTo>
                    <a:lnTo>
                      <a:pt x="283" y="1799"/>
                    </a:lnTo>
                    <a:lnTo>
                      <a:pt x="306" y="1741"/>
                    </a:lnTo>
                    <a:lnTo>
                      <a:pt x="395" y="1691"/>
                    </a:lnTo>
                    <a:lnTo>
                      <a:pt x="461" y="1741"/>
                    </a:lnTo>
                    <a:lnTo>
                      <a:pt x="497" y="1725"/>
                    </a:lnTo>
                    <a:lnTo>
                      <a:pt x="531" y="1725"/>
                    </a:lnTo>
                    <a:lnTo>
                      <a:pt x="609" y="1655"/>
                    </a:lnTo>
                    <a:lnTo>
                      <a:pt x="621" y="1683"/>
                    </a:lnTo>
                    <a:lnTo>
                      <a:pt x="706" y="1679"/>
                    </a:lnTo>
                    <a:lnTo>
                      <a:pt x="698" y="1702"/>
                    </a:lnTo>
                    <a:lnTo>
                      <a:pt x="849" y="1601"/>
                    </a:lnTo>
                    <a:lnTo>
                      <a:pt x="900" y="1594"/>
                    </a:lnTo>
                    <a:lnTo>
                      <a:pt x="912" y="1644"/>
                    </a:lnTo>
                    <a:lnTo>
                      <a:pt x="970" y="1637"/>
                    </a:lnTo>
                    <a:lnTo>
                      <a:pt x="1016" y="1659"/>
                    </a:lnTo>
                    <a:lnTo>
                      <a:pt x="1082" y="1637"/>
                    </a:lnTo>
                    <a:lnTo>
                      <a:pt x="1182" y="1632"/>
                    </a:lnTo>
                    <a:lnTo>
                      <a:pt x="1298" y="1562"/>
                    </a:lnTo>
                    <a:lnTo>
                      <a:pt x="1361" y="1477"/>
                    </a:lnTo>
                    <a:lnTo>
                      <a:pt x="1500" y="1318"/>
                    </a:lnTo>
                    <a:lnTo>
                      <a:pt x="1729" y="1330"/>
                    </a:lnTo>
                    <a:lnTo>
                      <a:pt x="1803" y="1361"/>
                    </a:lnTo>
                    <a:lnTo>
                      <a:pt x="2082" y="1140"/>
                    </a:lnTo>
                    <a:lnTo>
                      <a:pt x="2086" y="1101"/>
                    </a:lnTo>
                    <a:lnTo>
                      <a:pt x="2031" y="973"/>
                    </a:lnTo>
                    <a:lnTo>
                      <a:pt x="2012" y="830"/>
                    </a:lnTo>
                    <a:lnTo>
                      <a:pt x="2051" y="771"/>
                    </a:lnTo>
                    <a:lnTo>
                      <a:pt x="2036" y="756"/>
                    </a:lnTo>
                    <a:lnTo>
                      <a:pt x="2082" y="710"/>
                    </a:lnTo>
                    <a:lnTo>
                      <a:pt x="2203" y="659"/>
                    </a:lnTo>
                    <a:lnTo>
                      <a:pt x="2203" y="624"/>
                    </a:lnTo>
                    <a:lnTo>
                      <a:pt x="2229" y="621"/>
                    </a:lnTo>
                    <a:lnTo>
                      <a:pt x="2280" y="570"/>
                    </a:lnTo>
                    <a:lnTo>
                      <a:pt x="2338" y="551"/>
                    </a:lnTo>
                    <a:lnTo>
                      <a:pt x="2450" y="597"/>
                    </a:lnTo>
                    <a:lnTo>
                      <a:pt x="2501" y="481"/>
                    </a:lnTo>
                    <a:lnTo>
                      <a:pt x="2477" y="361"/>
                    </a:lnTo>
                    <a:lnTo>
                      <a:pt x="2489" y="248"/>
                    </a:lnTo>
                    <a:lnTo>
                      <a:pt x="2676" y="0"/>
                    </a:lnTo>
                    <a:lnTo>
                      <a:pt x="2649" y="89"/>
                    </a:lnTo>
                    <a:lnTo>
                      <a:pt x="2698" y="167"/>
                    </a:lnTo>
                    <a:lnTo>
                      <a:pt x="2725" y="279"/>
                    </a:lnTo>
                    <a:lnTo>
                      <a:pt x="2695" y="341"/>
                    </a:lnTo>
                    <a:lnTo>
                      <a:pt x="2741" y="364"/>
                    </a:lnTo>
                    <a:lnTo>
                      <a:pt x="2795" y="357"/>
                    </a:lnTo>
                    <a:lnTo>
                      <a:pt x="2815" y="361"/>
                    </a:lnTo>
                    <a:lnTo>
                      <a:pt x="2800" y="384"/>
                    </a:lnTo>
                    <a:lnTo>
                      <a:pt x="2815" y="427"/>
                    </a:lnTo>
                    <a:lnTo>
                      <a:pt x="2865" y="446"/>
                    </a:lnTo>
                    <a:lnTo>
                      <a:pt x="2853" y="516"/>
                    </a:lnTo>
                    <a:lnTo>
                      <a:pt x="2795" y="609"/>
                    </a:lnTo>
                    <a:lnTo>
                      <a:pt x="2621" y="701"/>
                    </a:lnTo>
                    <a:lnTo>
                      <a:pt x="2625" y="725"/>
                    </a:lnTo>
                    <a:lnTo>
                      <a:pt x="2686" y="737"/>
                    </a:lnTo>
                    <a:lnTo>
                      <a:pt x="2703" y="791"/>
                    </a:lnTo>
                    <a:lnTo>
                      <a:pt x="2698" y="895"/>
                    </a:lnTo>
                    <a:lnTo>
                      <a:pt x="2640" y="1004"/>
                    </a:lnTo>
                    <a:lnTo>
                      <a:pt x="2649" y="1051"/>
                    </a:lnTo>
                    <a:lnTo>
                      <a:pt x="2753" y="1198"/>
                    </a:lnTo>
                    <a:lnTo>
                      <a:pt x="2800" y="1198"/>
                    </a:lnTo>
                    <a:lnTo>
                      <a:pt x="2800" y="117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27" name="Freeform 167"/>
              <p:cNvSpPr>
                <a:spLocks noChangeAspect="1"/>
              </p:cNvSpPr>
              <p:nvPr/>
            </p:nvSpPr>
            <p:spPr bwMode="auto">
              <a:xfrm>
                <a:off x="6228" y="1543"/>
                <a:ext cx="347" cy="401"/>
              </a:xfrm>
              <a:custGeom>
                <a:avLst/>
                <a:gdLst>
                  <a:gd name="T0" fmla="*/ 203 w 2078"/>
                  <a:gd name="T1" fmla="*/ 465 h 2408"/>
                  <a:gd name="T2" fmla="*/ 260 w 2078"/>
                  <a:gd name="T3" fmla="*/ 405 h 2408"/>
                  <a:gd name="T4" fmla="*/ 494 w 2078"/>
                  <a:gd name="T5" fmla="*/ 348 h 2408"/>
                  <a:gd name="T6" fmla="*/ 531 w 2078"/>
                  <a:gd name="T7" fmla="*/ 271 h 2408"/>
                  <a:gd name="T8" fmla="*/ 699 w 2078"/>
                  <a:gd name="T9" fmla="*/ 81 h 2408"/>
                  <a:gd name="T10" fmla="*/ 982 w 2078"/>
                  <a:gd name="T11" fmla="*/ 37 h 2408"/>
                  <a:gd name="T12" fmla="*/ 1186 w 2078"/>
                  <a:gd name="T13" fmla="*/ 74 h 2408"/>
                  <a:gd name="T14" fmla="*/ 1403 w 2078"/>
                  <a:gd name="T15" fmla="*/ 30 h 2408"/>
                  <a:gd name="T16" fmla="*/ 1533 w 2078"/>
                  <a:gd name="T17" fmla="*/ 143 h 2408"/>
                  <a:gd name="T18" fmla="*/ 1444 w 2078"/>
                  <a:gd name="T19" fmla="*/ 394 h 2408"/>
                  <a:gd name="T20" fmla="*/ 1280 w 2078"/>
                  <a:gd name="T21" fmla="*/ 639 h 2408"/>
                  <a:gd name="T22" fmla="*/ 1444 w 2078"/>
                  <a:gd name="T23" fmla="*/ 849 h 2408"/>
                  <a:gd name="T24" fmla="*/ 1303 w 2078"/>
                  <a:gd name="T25" fmla="*/ 1107 h 2408"/>
                  <a:gd name="T26" fmla="*/ 1096 w 2078"/>
                  <a:gd name="T27" fmla="*/ 1177 h 2408"/>
                  <a:gd name="T28" fmla="*/ 1043 w 2078"/>
                  <a:gd name="T29" fmla="*/ 1270 h 2408"/>
                  <a:gd name="T30" fmla="*/ 992 w 2078"/>
                  <a:gd name="T31" fmla="*/ 1407 h 2408"/>
                  <a:gd name="T32" fmla="*/ 1103 w 2078"/>
                  <a:gd name="T33" fmla="*/ 1431 h 2408"/>
                  <a:gd name="T34" fmla="*/ 1217 w 2078"/>
                  <a:gd name="T35" fmla="*/ 1367 h 2408"/>
                  <a:gd name="T36" fmla="*/ 1561 w 2078"/>
                  <a:gd name="T37" fmla="*/ 1338 h 2408"/>
                  <a:gd name="T38" fmla="*/ 1784 w 2078"/>
                  <a:gd name="T39" fmla="*/ 1277 h 2408"/>
                  <a:gd name="T40" fmla="*/ 2065 w 2078"/>
                  <a:gd name="T41" fmla="*/ 1662 h 2408"/>
                  <a:gd name="T42" fmla="*/ 1921 w 2078"/>
                  <a:gd name="T43" fmla="*/ 1725 h 2408"/>
                  <a:gd name="T44" fmla="*/ 1828 w 2078"/>
                  <a:gd name="T45" fmla="*/ 1892 h 2408"/>
                  <a:gd name="T46" fmla="*/ 1588 w 2078"/>
                  <a:gd name="T47" fmla="*/ 2083 h 2408"/>
                  <a:gd name="T48" fmla="*/ 1363 w 2078"/>
                  <a:gd name="T49" fmla="*/ 2126 h 2408"/>
                  <a:gd name="T50" fmla="*/ 1277 w 2078"/>
                  <a:gd name="T51" fmla="*/ 2153 h 2408"/>
                  <a:gd name="T52" fmla="*/ 1143 w 2078"/>
                  <a:gd name="T53" fmla="*/ 2150 h 2408"/>
                  <a:gd name="T54" fmla="*/ 1049 w 2078"/>
                  <a:gd name="T55" fmla="*/ 2297 h 2408"/>
                  <a:gd name="T56" fmla="*/ 852 w 2078"/>
                  <a:gd name="T57" fmla="*/ 2370 h 2408"/>
                  <a:gd name="T58" fmla="*/ 755 w 2078"/>
                  <a:gd name="T59" fmla="*/ 2408 h 2408"/>
                  <a:gd name="T60" fmla="*/ 494 w 2078"/>
                  <a:gd name="T61" fmla="*/ 2367 h 2408"/>
                  <a:gd name="T62" fmla="*/ 264 w 2078"/>
                  <a:gd name="T63" fmla="*/ 2036 h 2408"/>
                  <a:gd name="T64" fmla="*/ 244 w 2078"/>
                  <a:gd name="T65" fmla="*/ 1899 h 2408"/>
                  <a:gd name="T66" fmla="*/ 223 w 2078"/>
                  <a:gd name="T67" fmla="*/ 1621 h 2408"/>
                  <a:gd name="T68" fmla="*/ 240 w 2078"/>
                  <a:gd name="T69" fmla="*/ 1515 h 2408"/>
                  <a:gd name="T70" fmla="*/ 300 w 2078"/>
                  <a:gd name="T71" fmla="*/ 1294 h 2408"/>
                  <a:gd name="T72" fmla="*/ 37 w 2078"/>
                  <a:gd name="T73" fmla="*/ 820 h 2408"/>
                  <a:gd name="T74" fmla="*/ 46 w 2078"/>
                  <a:gd name="T75" fmla="*/ 648 h 2408"/>
                  <a:gd name="T76" fmla="*/ 0 w 2078"/>
                  <a:gd name="T77" fmla="*/ 471 h 24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078" h="2408">
                    <a:moveTo>
                      <a:pt x="0" y="471"/>
                    </a:moveTo>
                    <a:lnTo>
                      <a:pt x="203" y="465"/>
                    </a:lnTo>
                    <a:lnTo>
                      <a:pt x="187" y="425"/>
                    </a:lnTo>
                    <a:lnTo>
                      <a:pt x="260" y="405"/>
                    </a:lnTo>
                    <a:lnTo>
                      <a:pt x="441" y="418"/>
                    </a:lnTo>
                    <a:lnTo>
                      <a:pt x="494" y="348"/>
                    </a:lnTo>
                    <a:lnTo>
                      <a:pt x="501" y="271"/>
                    </a:lnTo>
                    <a:lnTo>
                      <a:pt x="531" y="271"/>
                    </a:lnTo>
                    <a:lnTo>
                      <a:pt x="575" y="218"/>
                    </a:lnTo>
                    <a:lnTo>
                      <a:pt x="699" y="81"/>
                    </a:lnTo>
                    <a:lnTo>
                      <a:pt x="796" y="74"/>
                    </a:lnTo>
                    <a:lnTo>
                      <a:pt x="982" y="37"/>
                    </a:lnTo>
                    <a:lnTo>
                      <a:pt x="1076" y="67"/>
                    </a:lnTo>
                    <a:lnTo>
                      <a:pt x="1186" y="74"/>
                    </a:lnTo>
                    <a:lnTo>
                      <a:pt x="1350" y="20"/>
                    </a:lnTo>
                    <a:lnTo>
                      <a:pt x="1403" y="30"/>
                    </a:lnTo>
                    <a:lnTo>
                      <a:pt x="1454" y="0"/>
                    </a:lnTo>
                    <a:lnTo>
                      <a:pt x="1533" y="143"/>
                    </a:lnTo>
                    <a:lnTo>
                      <a:pt x="1480" y="200"/>
                    </a:lnTo>
                    <a:lnTo>
                      <a:pt x="1444" y="394"/>
                    </a:lnTo>
                    <a:lnTo>
                      <a:pt x="1423" y="385"/>
                    </a:lnTo>
                    <a:lnTo>
                      <a:pt x="1280" y="639"/>
                    </a:lnTo>
                    <a:lnTo>
                      <a:pt x="1293" y="699"/>
                    </a:lnTo>
                    <a:lnTo>
                      <a:pt x="1444" y="849"/>
                    </a:lnTo>
                    <a:lnTo>
                      <a:pt x="1423" y="996"/>
                    </a:lnTo>
                    <a:lnTo>
                      <a:pt x="1303" y="1107"/>
                    </a:lnTo>
                    <a:lnTo>
                      <a:pt x="1136" y="1184"/>
                    </a:lnTo>
                    <a:lnTo>
                      <a:pt x="1096" y="1177"/>
                    </a:lnTo>
                    <a:lnTo>
                      <a:pt x="1052" y="1193"/>
                    </a:lnTo>
                    <a:lnTo>
                      <a:pt x="1043" y="1270"/>
                    </a:lnTo>
                    <a:lnTo>
                      <a:pt x="975" y="1338"/>
                    </a:lnTo>
                    <a:lnTo>
                      <a:pt x="992" y="1407"/>
                    </a:lnTo>
                    <a:lnTo>
                      <a:pt x="1072" y="1384"/>
                    </a:lnTo>
                    <a:lnTo>
                      <a:pt x="1103" y="1431"/>
                    </a:lnTo>
                    <a:lnTo>
                      <a:pt x="1156" y="1435"/>
                    </a:lnTo>
                    <a:lnTo>
                      <a:pt x="1217" y="1367"/>
                    </a:lnTo>
                    <a:lnTo>
                      <a:pt x="1283" y="1394"/>
                    </a:lnTo>
                    <a:lnTo>
                      <a:pt x="1561" y="1338"/>
                    </a:lnTo>
                    <a:lnTo>
                      <a:pt x="1665" y="1331"/>
                    </a:lnTo>
                    <a:lnTo>
                      <a:pt x="1784" y="1277"/>
                    </a:lnTo>
                    <a:lnTo>
                      <a:pt x="2078" y="1598"/>
                    </a:lnTo>
                    <a:lnTo>
                      <a:pt x="2065" y="1662"/>
                    </a:lnTo>
                    <a:lnTo>
                      <a:pt x="2012" y="1652"/>
                    </a:lnTo>
                    <a:lnTo>
                      <a:pt x="1921" y="1725"/>
                    </a:lnTo>
                    <a:lnTo>
                      <a:pt x="1928" y="1779"/>
                    </a:lnTo>
                    <a:lnTo>
                      <a:pt x="1828" y="1892"/>
                    </a:lnTo>
                    <a:lnTo>
                      <a:pt x="1621" y="1962"/>
                    </a:lnTo>
                    <a:lnTo>
                      <a:pt x="1588" y="2083"/>
                    </a:lnTo>
                    <a:lnTo>
                      <a:pt x="1374" y="2103"/>
                    </a:lnTo>
                    <a:lnTo>
                      <a:pt x="1363" y="2126"/>
                    </a:lnTo>
                    <a:lnTo>
                      <a:pt x="1299" y="2123"/>
                    </a:lnTo>
                    <a:lnTo>
                      <a:pt x="1277" y="2153"/>
                    </a:lnTo>
                    <a:lnTo>
                      <a:pt x="1206" y="2166"/>
                    </a:lnTo>
                    <a:lnTo>
                      <a:pt x="1143" y="2150"/>
                    </a:lnTo>
                    <a:lnTo>
                      <a:pt x="1076" y="2216"/>
                    </a:lnTo>
                    <a:lnTo>
                      <a:pt x="1049" y="2297"/>
                    </a:lnTo>
                    <a:lnTo>
                      <a:pt x="975" y="2384"/>
                    </a:lnTo>
                    <a:lnTo>
                      <a:pt x="852" y="2370"/>
                    </a:lnTo>
                    <a:lnTo>
                      <a:pt x="838" y="2397"/>
                    </a:lnTo>
                    <a:lnTo>
                      <a:pt x="755" y="2408"/>
                    </a:lnTo>
                    <a:lnTo>
                      <a:pt x="715" y="2364"/>
                    </a:lnTo>
                    <a:lnTo>
                      <a:pt x="494" y="2367"/>
                    </a:lnTo>
                    <a:lnTo>
                      <a:pt x="445" y="2214"/>
                    </a:lnTo>
                    <a:lnTo>
                      <a:pt x="264" y="2036"/>
                    </a:lnTo>
                    <a:lnTo>
                      <a:pt x="273" y="1969"/>
                    </a:lnTo>
                    <a:lnTo>
                      <a:pt x="244" y="1899"/>
                    </a:lnTo>
                    <a:lnTo>
                      <a:pt x="254" y="1691"/>
                    </a:lnTo>
                    <a:lnTo>
                      <a:pt x="223" y="1621"/>
                    </a:lnTo>
                    <a:lnTo>
                      <a:pt x="220" y="1585"/>
                    </a:lnTo>
                    <a:lnTo>
                      <a:pt x="240" y="1515"/>
                    </a:lnTo>
                    <a:lnTo>
                      <a:pt x="311" y="1391"/>
                    </a:lnTo>
                    <a:lnTo>
                      <a:pt x="300" y="1294"/>
                    </a:lnTo>
                    <a:lnTo>
                      <a:pt x="134" y="1093"/>
                    </a:lnTo>
                    <a:lnTo>
                      <a:pt x="37" y="820"/>
                    </a:lnTo>
                    <a:lnTo>
                      <a:pt x="22" y="685"/>
                    </a:lnTo>
                    <a:lnTo>
                      <a:pt x="46" y="648"/>
                    </a:lnTo>
                    <a:lnTo>
                      <a:pt x="50" y="566"/>
                    </a:lnTo>
                    <a:lnTo>
                      <a:pt x="0" y="47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28" name="Freeform 168"/>
              <p:cNvSpPr>
                <a:spLocks noChangeAspect="1"/>
              </p:cNvSpPr>
              <p:nvPr/>
            </p:nvSpPr>
            <p:spPr bwMode="auto">
              <a:xfrm>
                <a:off x="6228" y="1543"/>
                <a:ext cx="347" cy="401"/>
              </a:xfrm>
              <a:custGeom>
                <a:avLst/>
                <a:gdLst>
                  <a:gd name="T0" fmla="*/ 203 w 2078"/>
                  <a:gd name="T1" fmla="*/ 465 h 2408"/>
                  <a:gd name="T2" fmla="*/ 260 w 2078"/>
                  <a:gd name="T3" fmla="*/ 405 h 2408"/>
                  <a:gd name="T4" fmla="*/ 494 w 2078"/>
                  <a:gd name="T5" fmla="*/ 348 h 2408"/>
                  <a:gd name="T6" fmla="*/ 531 w 2078"/>
                  <a:gd name="T7" fmla="*/ 271 h 2408"/>
                  <a:gd name="T8" fmla="*/ 699 w 2078"/>
                  <a:gd name="T9" fmla="*/ 81 h 2408"/>
                  <a:gd name="T10" fmla="*/ 982 w 2078"/>
                  <a:gd name="T11" fmla="*/ 37 h 2408"/>
                  <a:gd name="T12" fmla="*/ 1186 w 2078"/>
                  <a:gd name="T13" fmla="*/ 74 h 2408"/>
                  <a:gd name="T14" fmla="*/ 1403 w 2078"/>
                  <a:gd name="T15" fmla="*/ 30 h 2408"/>
                  <a:gd name="T16" fmla="*/ 1533 w 2078"/>
                  <a:gd name="T17" fmla="*/ 143 h 2408"/>
                  <a:gd name="T18" fmla="*/ 1444 w 2078"/>
                  <a:gd name="T19" fmla="*/ 394 h 2408"/>
                  <a:gd name="T20" fmla="*/ 1280 w 2078"/>
                  <a:gd name="T21" fmla="*/ 639 h 2408"/>
                  <a:gd name="T22" fmla="*/ 1444 w 2078"/>
                  <a:gd name="T23" fmla="*/ 849 h 2408"/>
                  <a:gd name="T24" fmla="*/ 1303 w 2078"/>
                  <a:gd name="T25" fmla="*/ 1107 h 2408"/>
                  <a:gd name="T26" fmla="*/ 1096 w 2078"/>
                  <a:gd name="T27" fmla="*/ 1177 h 2408"/>
                  <a:gd name="T28" fmla="*/ 1043 w 2078"/>
                  <a:gd name="T29" fmla="*/ 1270 h 2408"/>
                  <a:gd name="T30" fmla="*/ 992 w 2078"/>
                  <a:gd name="T31" fmla="*/ 1407 h 2408"/>
                  <a:gd name="T32" fmla="*/ 1103 w 2078"/>
                  <a:gd name="T33" fmla="*/ 1431 h 2408"/>
                  <a:gd name="T34" fmla="*/ 1217 w 2078"/>
                  <a:gd name="T35" fmla="*/ 1367 h 2408"/>
                  <a:gd name="T36" fmla="*/ 1561 w 2078"/>
                  <a:gd name="T37" fmla="*/ 1338 h 2408"/>
                  <a:gd name="T38" fmla="*/ 1784 w 2078"/>
                  <a:gd name="T39" fmla="*/ 1277 h 2408"/>
                  <a:gd name="T40" fmla="*/ 2065 w 2078"/>
                  <a:gd name="T41" fmla="*/ 1662 h 2408"/>
                  <a:gd name="T42" fmla="*/ 1921 w 2078"/>
                  <a:gd name="T43" fmla="*/ 1725 h 2408"/>
                  <a:gd name="T44" fmla="*/ 1828 w 2078"/>
                  <a:gd name="T45" fmla="*/ 1892 h 2408"/>
                  <a:gd name="T46" fmla="*/ 1588 w 2078"/>
                  <a:gd name="T47" fmla="*/ 2083 h 2408"/>
                  <a:gd name="T48" fmla="*/ 1363 w 2078"/>
                  <a:gd name="T49" fmla="*/ 2126 h 2408"/>
                  <a:gd name="T50" fmla="*/ 1277 w 2078"/>
                  <a:gd name="T51" fmla="*/ 2153 h 2408"/>
                  <a:gd name="T52" fmla="*/ 1143 w 2078"/>
                  <a:gd name="T53" fmla="*/ 2150 h 2408"/>
                  <a:gd name="T54" fmla="*/ 1049 w 2078"/>
                  <a:gd name="T55" fmla="*/ 2297 h 2408"/>
                  <a:gd name="T56" fmla="*/ 852 w 2078"/>
                  <a:gd name="T57" fmla="*/ 2370 h 2408"/>
                  <a:gd name="T58" fmla="*/ 755 w 2078"/>
                  <a:gd name="T59" fmla="*/ 2408 h 2408"/>
                  <a:gd name="T60" fmla="*/ 494 w 2078"/>
                  <a:gd name="T61" fmla="*/ 2367 h 2408"/>
                  <a:gd name="T62" fmla="*/ 264 w 2078"/>
                  <a:gd name="T63" fmla="*/ 2036 h 2408"/>
                  <a:gd name="T64" fmla="*/ 244 w 2078"/>
                  <a:gd name="T65" fmla="*/ 1899 h 2408"/>
                  <a:gd name="T66" fmla="*/ 223 w 2078"/>
                  <a:gd name="T67" fmla="*/ 1621 h 2408"/>
                  <a:gd name="T68" fmla="*/ 240 w 2078"/>
                  <a:gd name="T69" fmla="*/ 1515 h 2408"/>
                  <a:gd name="T70" fmla="*/ 300 w 2078"/>
                  <a:gd name="T71" fmla="*/ 1294 h 2408"/>
                  <a:gd name="T72" fmla="*/ 37 w 2078"/>
                  <a:gd name="T73" fmla="*/ 820 h 2408"/>
                  <a:gd name="T74" fmla="*/ 46 w 2078"/>
                  <a:gd name="T75" fmla="*/ 648 h 2408"/>
                  <a:gd name="T76" fmla="*/ 0 w 2078"/>
                  <a:gd name="T77" fmla="*/ 471 h 24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078" h="2408">
                    <a:moveTo>
                      <a:pt x="0" y="471"/>
                    </a:moveTo>
                    <a:lnTo>
                      <a:pt x="203" y="465"/>
                    </a:lnTo>
                    <a:lnTo>
                      <a:pt x="187" y="425"/>
                    </a:lnTo>
                    <a:lnTo>
                      <a:pt x="260" y="405"/>
                    </a:lnTo>
                    <a:lnTo>
                      <a:pt x="441" y="418"/>
                    </a:lnTo>
                    <a:lnTo>
                      <a:pt x="494" y="348"/>
                    </a:lnTo>
                    <a:lnTo>
                      <a:pt x="501" y="271"/>
                    </a:lnTo>
                    <a:lnTo>
                      <a:pt x="531" y="271"/>
                    </a:lnTo>
                    <a:lnTo>
                      <a:pt x="575" y="218"/>
                    </a:lnTo>
                    <a:lnTo>
                      <a:pt x="699" y="81"/>
                    </a:lnTo>
                    <a:lnTo>
                      <a:pt x="796" y="74"/>
                    </a:lnTo>
                    <a:lnTo>
                      <a:pt x="982" y="37"/>
                    </a:lnTo>
                    <a:lnTo>
                      <a:pt x="1076" y="67"/>
                    </a:lnTo>
                    <a:lnTo>
                      <a:pt x="1186" y="74"/>
                    </a:lnTo>
                    <a:lnTo>
                      <a:pt x="1350" y="20"/>
                    </a:lnTo>
                    <a:lnTo>
                      <a:pt x="1403" y="30"/>
                    </a:lnTo>
                    <a:lnTo>
                      <a:pt x="1454" y="0"/>
                    </a:lnTo>
                    <a:lnTo>
                      <a:pt x="1533" y="143"/>
                    </a:lnTo>
                    <a:lnTo>
                      <a:pt x="1480" y="200"/>
                    </a:lnTo>
                    <a:lnTo>
                      <a:pt x="1444" y="394"/>
                    </a:lnTo>
                    <a:lnTo>
                      <a:pt x="1423" y="385"/>
                    </a:lnTo>
                    <a:lnTo>
                      <a:pt x="1280" y="639"/>
                    </a:lnTo>
                    <a:lnTo>
                      <a:pt x="1293" y="699"/>
                    </a:lnTo>
                    <a:lnTo>
                      <a:pt x="1444" y="849"/>
                    </a:lnTo>
                    <a:lnTo>
                      <a:pt x="1423" y="996"/>
                    </a:lnTo>
                    <a:lnTo>
                      <a:pt x="1303" y="1107"/>
                    </a:lnTo>
                    <a:lnTo>
                      <a:pt x="1136" y="1184"/>
                    </a:lnTo>
                    <a:lnTo>
                      <a:pt x="1096" y="1177"/>
                    </a:lnTo>
                    <a:lnTo>
                      <a:pt x="1052" y="1193"/>
                    </a:lnTo>
                    <a:lnTo>
                      <a:pt x="1043" y="1270"/>
                    </a:lnTo>
                    <a:lnTo>
                      <a:pt x="975" y="1338"/>
                    </a:lnTo>
                    <a:lnTo>
                      <a:pt x="992" y="1407"/>
                    </a:lnTo>
                    <a:lnTo>
                      <a:pt x="1072" y="1384"/>
                    </a:lnTo>
                    <a:lnTo>
                      <a:pt x="1103" y="1431"/>
                    </a:lnTo>
                    <a:lnTo>
                      <a:pt x="1156" y="1435"/>
                    </a:lnTo>
                    <a:lnTo>
                      <a:pt x="1217" y="1367"/>
                    </a:lnTo>
                    <a:lnTo>
                      <a:pt x="1283" y="1394"/>
                    </a:lnTo>
                    <a:lnTo>
                      <a:pt x="1561" y="1338"/>
                    </a:lnTo>
                    <a:lnTo>
                      <a:pt x="1665" y="1331"/>
                    </a:lnTo>
                    <a:lnTo>
                      <a:pt x="1784" y="1277"/>
                    </a:lnTo>
                    <a:lnTo>
                      <a:pt x="2078" y="1598"/>
                    </a:lnTo>
                    <a:lnTo>
                      <a:pt x="2065" y="1662"/>
                    </a:lnTo>
                    <a:lnTo>
                      <a:pt x="2012" y="1652"/>
                    </a:lnTo>
                    <a:lnTo>
                      <a:pt x="1921" y="1725"/>
                    </a:lnTo>
                    <a:lnTo>
                      <a:pt x="1928" y="1779"/>
                    </a:lnTo>
                    <a:lnTo>
                      <a:pt x="1828" y="1892"/>
                    </a:lnTo>
                    <a:lnTo>
                      <a:pt x="1621" y="1962"/>
                    </a:lnTo>
                    <a:lnTo>
                      <a:pt x="1588" y="2083"/>
                    </a:lnTo>
                    <a:lnTo>
                      <a:pt x="1374" y="2103"/>
                    </a:lnTo>
                    <a:lnTo>
                      <a:pt x="1363" y="2126"/>
                    </a:lnTo>
                    <a:lnTo>
                      <a:pt x="1299" y="2123"/>
                    </a:lnTo>
                    <a:lnTo>
                      <a:pt x="1277" y="2153"/>
                    </a:lnTo>
                    <a:lnTo>
                      <a:pt x="1206" y="2166"/>
                    </a:lnTo>
                    <a:lnTo>
                      <a:pt x="1143" y="2150"/>
                    </a:lnTo>
                    <a:lnTo>
                      <a:pt x="1076" y="2216"/>
                    </a:lnTo>
                    <a:lnTo>
                      <a:pt x="1049" y="2297"/>
                    </a:lnTo>
                    <a:lnTo>
                      <a:pt x="975" y="2384"/>
                    </a:lnTo>
                    <a:lnTo>
                      <a:pt x="852" y="2370"/>
                    </a:lnTo>
                    <a:lnTo>
                      <a:pt x="838" y="2397"/>
                    </a:lnTo>
                    <a:lnTo>
                      <a:pt x="755" y="2408"/>
                    </a:lnTo>
                    <a:lnTo>
                      <a:pt x="715" y="2364"/>
                    </a:lnTo>
                    <a:lnTo>
                      <a:pt x="494" y="2367"/>
                    </a:lnTo>
                    <a:lnTo>
                      <a:pt x="445" y="2214"/>
                    </a:lnTo>
                    <a:lnTo>
                      <a:pt x="264" y="2036"/>
                    </a:lnTo>
                    <a:lnTo>
                      <a:pt x="273" y="1969"/>
                    </a:lnTo>
                    <a:lnTo>
                      <a:pt x="244" y="1899"/>
                    </a:lnTo>
                    <a:lnTo>
                      <a:pt x="254" y="1691"/>
                    </a:lnTo>
                    <a:lnTo>
                      <a:pt x="223" y="1621"/>
                    </a:lnTo>
                    <a:lnTo>
                      <a:pt x="220" y="1585"/>
                    </a:lnTo>
                    <a:lnTo>
                      <a:pt x="240" y="1515"/>
                    </a:lnTo>
                    <a:lnTo>
                      <a:pt x="311" y="1391"/>
                    </a:lnTo>
                    <a:lnTo>
                      <a:pt x="300" y="1294"/>
                    </a:lnTo>
                    <a:lnTo>
                      <a:pt x="134" y="1093"/>
                    </a:lnTo>
                    <a:lnTo>
                      <a:pt x="37" y="820"/>
                    </a:lnTo>
                    <a:lnTo>
                      <a:pt x="22" y="685"/>
                    </a:lnTo>
                    <a:lnTo>
                      <a:pt x="46" y="648"/>
                    </a:lnTo>
                    <a:lnTo>
                      <a:pt x="50" y="566"/>
                    </a:lnTo>
                    <a:lnTo>
                      <a:pt x="0" y="47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29" name="Freeform 169"/>
              <p:cNvSpPr>
                <a:spLocks noChangeAspect="1"/>
              </p:cNvSpPr>
              <p:nvPr/>
            </p:nvSpPr>
            <p:spPr bwMode="auto">
              <a:xfrm>
                <a:off x="6852" y="1934"/>
                <a:ext cx="198" cy="147"/>
              </a:xfrm>
              <a:custGeom>
                <a:avLst/>
                <a:gdLst>
                  <a:gd name="T0" fmla="*/ 679 w 1192"/>
                  <a:gd name="T1" fmla="*/ 0 h 885"/>
                  <a:gd name="T2" fmla="*/ 709 w 1192"/>
                  <a:gd name="T3" fmla="*/ 47 h 885"/>
                  <a:gd name="T4" fmla="*/ 686 w 1192"/>
                  <a:gd name="T5" fmla="*/ 90 h 885"/>
                  <a:gd name="T6" fmla="*/ 665 w 1192"/>
                  <a:gd name="T7" fmla="*/ 90 h 885"/>
                  <a:gd name="T8" fmla="*/ 670 w 1192"/>
                  <a:gd name="T9" fmla="*/ 145 h 885"/>
                  <a:gd name="T10" fmla="*/ 698 w 1192"/>
                  <a:gd name="T11" fmla="*/ 172 h 885"/>
                  <a:gd name="T12" fmla="*/ 769 w 1192"/>
                  <a:gd name="T13" fmla="*/ 148 h 885"/>
                  <a:gd name="T14" fmla="*/ 817 w 1192"/>
                  <a:gd name="T15" fmla="*/ 181 h 885"/>
                  <a:gd name="T16" fmla="*/ 860 w 1192"/>
                  <a:gd name="T17" fmla="*/ 153 h 885"/>
                  <a:gd name="T18" fmla="*/ 949 w 1192"/>
                  <a:gd name="T19" fmla="*/ 174 h 885"/>
                  <a:gd name="T20" fmla="*/ 975 w 1192"/>
                  <a:gd name="T21" fmla="*/ 208 h 885"/>
                  <a:gd name="T22" fmla="*/ 1041 w 1192"/>
                  <a:gd name="T23" fmla="*/ 521 h 885"/>
                  <a:gd name="T24" fmla="*/ 1169 w 1192"/>
                  <a:gd name="T25" fmla="*/ 524 h 885"/>
                  <a:gd name="T26" fmla="*/ 1192 w 1192"/>
                  <a:gd name="T27" fmla="*/ 599 h 885"/>
                  <a:gd name="T28" fmla="*/ 1147 w 1192"/>
                  <a:gd name="T29" fmla="*/ 729 h 885"/>
                  <a:gd name="T30" fmla="*/ 1018 w 1192"/>
                  <a:gd name="T31" fmla="*/ 767 h 885"/>
                  <a:gd name="T32" fmla="*/ 996 w 1192"/>
                  <a:gd name="T33" fmla="*/ 758 h 885"/>
                  <a:gd name="T34" fmla="*/ 991 w 1192"/>
                  <a:gd name="T35" fmla="*/ 731 h 885"/>
                  <a:gd name="T36" fmla="*/ 956 w 1192"/>
                  <a:gd name="T37" fmla="*/ 742 h 885"/>
                  <a:gd name="T38" fmla="*/ 989 w 1192"/>
                  <a:gd name="T39" fmla="*/ 864 h 885"/>
                  <a:gd name="T40" fmla="*/ 863 w 1192"/>
                  <a:gd name="T41" fmla="*/ 885 h 885"/>
                  <a:gd name="T42" fmla="*/ 808 w 1192"/>
                  <a:gd name="T43" fmla="*/ 731 h 885"/>
                  <a:gd name="T44" fmla="*/ 731 w 1192"/>
                  <a:gd name="T45" fmla="*/ 715 h 885"/>
                  <a:gd name="T46" fmla="*/ 686 w 1192"/>
                  <a:gd name="T47" fmla="*/ 741 h 885"/>
                  <a:gd name="T48" fmla="*/ 653 w 1192"/>
                  <a:gd name="T49" fmla="*/ 796 h 885"/>
                  <a:gd name="T50" fmla="*/ 476 w 1192"/>
                  <a:gd name="T51" fmla="*/ 787 h 885"/>
                  <a:gd name="T52" fmla="*/ 140 w 1192"/>
                  <a:gd name="T53" fmla="*/ 875 h 885"/>
                  <a:gd name="T54" fmla="*/ 77 w 1192"/>
                  <a:gd name="T55" fmla="*/ 725 h 885"/>
                  <a:gd name="T56" fmla="*/ 0 w 1192"/>
                  <a:gd name="T57" fmla="*/ 637 h 885"/>
                  <a:gd name="T58" fmla="*/ 117 w 1192"/>
                  <a:gd name="T59" fmla="*/ 524 h 885"/>
                  <a:gd name="T60" fmla="*/ 288 w 1192"/>
                  <a:gd name="T61" fmla="*/ 389 h 885"/>
                  <a:gd name="T62" fmla="*/ 282 w 1192"/>
                  <a:gd name="T63" fmla="*/ 363 h 885"/>
                  <a:gd name="T64" fmla="*/ 350 w 1192"/>
                  <a:gd name="T65" fmla="*/ 355 h 885"/>
                  <a:gd name="T66" fmla="*/ 438 w 1192"/>
                  <a:gd name="T67" fmla="*/ 268 h 885"/>
                  <a:gd name="T68" fmla="*/ 466 w 1192"/>
                  <a:gd name="T69" fmla="*/ 263 h 885"/>
                  <a:gd name="T70" fmla="*/ 534 w 1192"/>
                  <a:gd name="T71" fmla="*/ 237 h 885"/>
                  <a:gd name="T72" fmla="*/ 525 w 1192"/>
                  <a:gd name="T73" fmla="*/ 133 h 885"/>
                  <a:gd name="T74" fmla="*/ 555 w 1192"/>
                  <a:gd name="T75" fmla="*/ 100 h 885"/>
                  <a:gd name="T76" fmla="*/ 679 w 1192"/>
                  <a:gd name="T77" fmla="*/ 0 h 8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192" h="885">
                    <a:moveTo>
                      <a:pt x="679" y="0"/>
                    </a:moveTo>
                    <a:lnTo>
                      <a:pt x="709" y="47"/>
                    </a:lnTo>
                    <a:lnTo>
                      <a:pt x="686" y="90"/>
                    </a:lnTo>
                    <a:lnTo>
                      <a:pt x="665" y="90"/>
                    </a:lnTo>
                    <a:lnTo>
                      <a:pt x="670" y="145"/>
                    </a:lnTo>
                    <a:lnTo>
                      <a:pt x="698" y="172"/>
                    </a:lnTo>
                    <a:lnTo>
                      <a:pt x="769" y="148"/>
                    </a:lnTo>
                    <a:lnTo>
                      <a:pt x="817" y="181"/>
                    </a:lnTo>
                    <a:lnTo>
                      <a:pt x="860" y="153"/>
                    </a:lnTo>
                    <a:lnTo>
                      <a:pt x="949" y="174"/>
                    </a:lnTo>
                    <a:lnTo>
                      <a:pt x="975" y="208"/>
                    </a:lnTo>
                    <a:lnTo>
                      <a:pt x="1041" y="521"/>
                    </a:lnTo>
                    <a:lnTo>
                      <a:pt x="1169" y="524"/>
                    </a:lnTo>
                    <a:lnTo>
                      <a:pt x="1192" y="599"/>
                    </a:lnTo>
                    <a:lnTo>
                      <a:pt x="1147" y="729"/>
                    </a:lnTo>
                    <a:lnTo>
                      <a:pt x="1018" y="767"/>
                    </a:lnTo>
                    <a:lnTo>
                      <a:pt x="996" y="758"/>
                    </a:lnTo>
                    <a:lnTo>
                      <a:pt x="991" y="731"/>
                    </a:lnTo>
                    <a:lnTo>
                      <a:pt x="956" y="742"/>
                    </a:lnTo>
                    <a:lnTo>
                      <a:pt x="989" y="864"/>
                    </a:lnTo>
                    <a:lnTo>
                      <a:pt x="863" y="885"/>
                    </a:lnTo>
                    <a:lnTo>
                      <a:pt x="808" y="731"/>
                    </a:lnTo>
                    <a:lnTo>
                      <a:pt x="731" y="715"/>
                    </a:lnTo>
                    <a:lnTo>
                      <a:pt x="686" y="741"/>
                    </a:lnTo>
                    <a:lnTo>
                      <a:pt x="653" y="796"/>
                    </a:lnTo>
                    <a:lnTo>
                      <a:pt x="476" y="787"/>
                    </a:lnTo>
                    <a:lnTo>
                      <a:pt x="140" y="875"/>
                    </a:lnTo>
                    <a:lnTo>
                      <a:pt x="77" y="725"/>
                    </a:lnTo>
                    <a:lnTo>
                      <a:pt x="0" y="637"/>
                    </a:lnTo>
                    <a:lnTo>
                      <a:pt x="117" y="524"/>
                    </a:lnTo>
                    <a:lnTo>
                      <a:pt x="288" y="389"/>
                    </a:lnTo>
                    <a:lnTo>
                      <a:pt x="282" y="363"/>
                    </a:lnTo>
                    <a:lnTo>
                      <a:pt x="350" y="355"/>
                    </a:lnTo>
                    <a:lnTo>
                      <a:pt x="438" y="268"/>
                    </a:lnTo>
                    <a:lnTo>
                      <a:pt x="466" y="263"/>
                    </a:lnTo>
                    <a:lnTo>
                      <a:pt x="534" y="237"/>
                    </a:lnTo>
                    <a:lnTo>
                      <a:pt x="525" y="133"/>
                    </a:lnTo>
                    <a:lnTo>
                      <a:pt x="555" y="100"/>
                    </a:lnTo>
                    <a:lnTo>
                      <a:pt x="679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30" name="Freeform 170"/>
              <p:cNvSpPr>
                <a:spLocks noChangeAspect="1"/>
              </p:cNvSpPr>
              <p:nvPr/>
            </p:nvSpPr>
            <p:spPr bwMode="auto">
              <a:xfrm>
                <a:off x="6852" y="1934"/>
                <a:ext cx="198" cy="147"/>
              </a:xfrm>
              <a:custGeom>
                <a:avLst/>
                <a:gdLst>
                  <a:gd name="T0" fmla="*/ 679 w 1192"/>
                  <a:gd name="T1" fmla="*/ 0 h 885"/>
                  <a:gd name="T2" fmla="*/ 709 w 1192"/>
                  <a:gd name="T3" fmla="*/ 47 h 885"/>
                  <a:gd name="T4" fmla="*/ 686 w 1192"/>
                  <a:gd name="T5" fmla="*/ 90 h 885"/>
                  <a:gd name="T6" fmla="*/ 665 w 1192"/>
                  <a:gd name="T7" fmla="*/ 90 h 885"/>
                  <a:gd name="T8" fmla="*/ 670 w 1192"/>
                  <a:gd name="T9" fmla="*/ 145 h 885"/>
                  <a:gd name="T10" fmla="*/ 698 w 1192"/>
                  <a:gd name="T11" fmla="*/ 172 h 885"/>
                  <a:gd name="T12" fmla="*/ 769 w 1192"/>
                  <a:gd name="T13" fmla="*/ 148 h 885"/>
                  <a:gd name="T14" fmla="*/ 817 w 1192"/>
                  <a:gd name="T15" fmla="*/ 181 h 885"/>
                  <a:gd name="T16" fmla="*/ 860 w 1192"/>
                  <a:gd name="T17" fmla="*/ 153 h 885"/>
                  <a:gd name="T18" fmla="*/ 949 w 1192"/>
                  <a:gd name="T19" fmla="*/ 174 h 885"/>
                  <a:gd name="T20" fmla="*/ 975 w 1192"/>
                  <a:gd name="T21" fmla="*/ 208 h 885"/>
                  <a:gd name="T22" fmla="*/ 1041 w 1192"/>
                  <a:gd name="T23" fmla="*/ 521 h 885"/>
                  <a:gd name="T24" fmla="*/ 1169 w 1192"/>
                  <a:gd name="T25" fmla="*/ 524 h 885"/>
                  <a:gd name="T26" fmla="*/ 1192 w 1192"/>
                  <a:gd name="T27" fmla="*/ 599 h 885"/>
                  <a:gd name="T28" fmla="*/ 1147 w 1192"/>
                  <a:gd name="T29" fmla="*/ 729 h 885"/>
                  <a:gd name="T30" fmla="*/ 1018 w 1192"/>
                  <a:gd name="T31" fmla="*/ 767 h 885"/>
                  <a:gd name="T32" fmla="*/ 996 w 1192"/>
                  <a:gd name="T33" fmla="*/ 758 h 885"/>
                  <a:gd name="T34" fmla="*/ 991 w 1192"/>
                  <a:gd name="T35" fmla="*/ 731 h 885"/>
                  <a:gd name="T36" fmla="*/ 956 w 1192"/>
                  <a:gd name="T37" fmla="*/ 742 h 885"/>
                  <a:gd name="T38" fmla="*/ 989 w 1192"/>
                  <a:gd name="T39" fmla="*/ 864 h 885"/>
                  <a:gd name="T40" fmla="*/ 863 w 1192"/>
                  <a:gd name="T41" fmla="*/ 885 h 885"/>
                  <a:gd name="T42" fmla="*/ 808 w 1192"/>
                  <a:gd name="T43" fmla="*/ 731 h 885"/>
                  <a:gd name="T44" fmla="*/ 731 w 1192"/>
                  <a:gd name="T45" fmla="*/ 715 h 885"/>
                  <a:gd name="T46" fmla="*/ 686 w 1192"/>
                  <a:gd name="T47" fmla="*/ 741 h 885"/>
                  <a:gd name="T48" fmla="*/ 653 w 1192"/>
                  <a:gd name="T49" fmla="*/ 796 h 885"/>
                  <a:gd name="T50" fmla="*/ 476 w 1192"/>
                  <a:gd name="T51" fmla="*/ 787 h 885"/>
                  <a:gd name="T52" fmla="*/ 140 w 1192"/>
                  <a:gd name="T53" fmla="*/ 875 h 885"/>
                  <a:gd name="T54" fmla="*/ 77 w 1192"/>
                  <a:gd name="T55" fmla="*/ 725 h 885"/>
                  <a:gd name="T56" fmla="*/ 0 w 1192"/>
                  <a:gd name="T57" fmla="*/ 637 h 885"/>
                  <a:gd name="T58" fmla="*/ 117 w 1192"/>
                  <a:gd name="T59" fmla="*/ 524 h 885"/>
                  <a:gd name="T60" fmla="*/ 288 w 1192"/>
                  <a:gd name="T61" fmla="*/ 389 h 885"/>
                  <a:gd name="T62" fmla="*/ 282 w 1192"/>
                  <a:gd name="T63" fmla="*/ 363 h 885"/>
                  <a:gd name="T64" fmla="*/ 350 w 1192"/>
                  <a:gd name="T65" fmla="*/ 355 h 885"/>
                  <a:gd name="T66" fmla="*/ 438 w 1192"/>
                  <a:gd name="T67" fmla="*/ 268 h 885"/>
                  <a:gd name="T68" fmla="*/ 466 w 1192"/>
                  <a:gd name="T69" fmla="*/ 263 h 885"/>
                  <a:gd name="T70" fmla="*/ 534 w 1192"/>
                  <a:gd name="T71" fmla="*/ 237 h 885"/>
                  <a:gd name="T72" fmla="*/ 525 w 1192"/>
                  <a:gd name="T73" fmla="*/ 133 h 885"/>
                  <a:gd name="T74" fmla="*/ 555 w 1192"/>
                  <a:gd name="T75" fmla="*/ 100 h 885"/>
                  <a:gd name="T76" fmla="*/ 679 w 1192"/>
                  <a:gd name="T77" fmla="*/ 0 h 8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192" h="885">
                    <a:moveTo>
                      <a:pt x="679" y="0"/>
                    </a:moveTo>
                    <a:lnTo>
                      <a:pt x="709" y="47"/>
                    </a:lnTo>
                    <a:lnTo>
                      <a:pt x="686" y="90"/>
                    </a:lnTo>
                    <a:lnTo>
                      <a:pt x="665" y="90"/>
                    </a:lnTo>
                    <a:lnTo>
                      <a:pt x="670" y="145"/>
                    </a:lnTo>
                    <a:lnTo>
                      <a:pt x="698" y="172"/>
                    </a:lnTo>
                    <a:lnTo>
                      <a:pt x="769" y="148"/>
                    </a:lnTo>
                    <a:lnTo>
                      <a:pt x="817" y="181"/>
                    </a:lnTo>
                    <a:lnTo>
                      <a:pt x="860" y="153"/>
                    </a:lnTo>
                    <a:lnTo>
                      <a:pt x="949" y="174"/>
                    </a:lnTo>
                    <a:lnTo>
                      <a:pt x="975" y="208"/>
                    </a:lnTo>
                    <a:lnTo>
                      <a:pt x="1041" y="521"/>
                    </a:lnTo>
                    <a:lnTo>
                      <a:pt x="1169" y="524"/>
                    </a:lnTo>
                    <a:lnTo>
                      <a:pt x="1192" y="599"/>
                    </a:lnTo>
                    <a:lnTo>
                      <a:pt x="1147" y="729"/>
                    </a:lnTo>
                    <a:lnTo>
                      <a:pt x="1018" y="767"/>
                    </a:lnTo>
                    <a:lnTo>
                      <a:pt x="996" y="758"/>
                    </a:lnTo>
                    <a:lnTo>
                      <a:pt x="991" y="731"/>
                    </a:lnTo>
                    <a:lnTo>
                      <a:pt x="956" y="742"/>
                    </a:lnTo>
                    <a:lnTo>
                      <a:pt x="989" y="864"/>
                    </a:lnTo>
                    <a:lnTo>
                      <a:pt x="863" y="885"/>
                    </a:lnTo>
                    <a:lnTo>
                      <a:pt x="808" y="731"/>
                    </a:lnTo>
                    <a:lnTo>
                      <a:pt x="731" y="715"/>
                    </a:lnTo>
                    <a:lnTo>
                      <a:pt x="686" y="741"/>
                    </a:lnTo>
                    <a:lnTo>
                      <a:pt x="653" y="796"/>
                    </a:lnTo>
                    <a:lnTo>
                      <a:pt x="476" y="787"/>
                    </a:lnTo>
                    <a:lnTo>
                      <a:pt x="140" y="875"/>
                    </a:lnTo>
                    <a:lnTo>
                      <a:pt x="77" y="725"/>
                    </a:lnTo>
                    <a:lnTo>
                      <a:pt x="0" y="637"/>
                    </a:lnTo>
                    <a:lnTo>
                      <a:pt x="117" y="524"/>
                    </a:lnTo>
                    <a:lnTo>
                      <a:pt x="288" y="389"/>
                    </a:lnTo>
                    <a:lnTo>
                      <a:pt x="282" y="363"/>
                    </a:lnTo>
                    <a:lnTo>
                      <a:pt x="350" y="355"/>
                    </a:lnTo>
                    <a:lnTo>
                      <a:pt x="438" y="268"/>
                    </a:lnTo>
                    <a:lnTo>
                      <a:pt x="466" y="263"/>
                    </a:lnTo>
                    <a:lnTo>
                      <a:pt x="534" y="237"/>
                    </a:lnTo>
                    <a:lnTo>
                      <a:pt x="525" y="133"/>
                    </a:lnTo>
                    <a:lnTo>
                      <a:pt x="555" y="100"/>
                    </a:lnTo>
                    <a:lnTo>
                      <a:pt x="679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31" name="Freeform 171"/>
              <p:cNvSpPr>
                <a:spLocks noChangeAspect="1"/>
              </p:cNvSpPr>
              <p:nvPr/>
            </p:nvSpPr>
            <p:spPr bwMode="auto">
              <a:xfrm>
                <a:off x="6305" y="1776"/>
                <a:ext cx="486" cy="300"/>
              </a:xfrm>
              <a:custGeom>
                <a:avLst/>
                <a:gdLst>
                  <a:gd name="T0" fmla="*/ 1700 w 2916"/>
                  <a:gd name="T1" fmla="*/ 203 h 1798"/>
                  <a:gd name="T2" fmla="*/ 1831 w 2916"/>
                  <a:gd name="T3" fmla="*/ 152 h 1798"/>
                  <a:gd name="T4" fmla="*/ 1894 w 2916"/>
                  <a:gd name="T5" fmla="*/ 98 h 1798"/>
                  <a:gd name="T6" fmla="*/ 2068 w 2916"/>
                  <a:gd name="T7" fmla="*/ 110 h 1798"/>
                  <a:gd name="T8" fmla="*/ 2211 w 2916"/>
                  <a:gd name="T9" fmla="*/ 35 h 1798"/>
                  <a:gd name="T10" fmla="*/ 2400 w 2916"/>
                  <a:gd name="T11" fmla="*/ 0 h 1798"/>
                  <a:gd name="T12" fmla="*/ 2576 w 2916"/>
                  <a:gd name="T13" fmla="*/ 70 h 1798"/>
                  <a:gd name="T14" fmla="*/ 2665 w 2916"/>
                  <a:gd name="T15" fmla="*/ 253 h 1798"/>
                  <a:gd name="T16" fmla="*/ 2784 w 2916"/>
                  <a:gd name="T17" fmla="*/ 344 h 1798"/>
                  <a:gd name="T18" fmla="*/ 2684 w 2916"/>
                  <a:gd name="T19" fmla="*/ 592 h 1798"/>
                  <a:gd name="T20" fmla="*/ 2799 w 2916"/>
                  <a:gd name="T21" fmla="*/ 890 h 1798"/>
                  <a:gd name="T22" fmla="*/ 2749 w 2916"/>
                  <a:gd name="T23" fmla="*/ 965 h 1798"/>
                  <a:gd name="T24" fmla="*/ 2670 w 2916"/>
                  <a:gd name="T25" fmla="*/ 1039 h 1798"/>
                  <a:gd name="T26" fmla="*/ 2747 w 2916"/>
                  <a:gd name="T27" fmla="*/ 1122 h 1798"/>
                  <a:gd name="T28" fmla="*/ 2684 w 2916"/>
                  <a:gd name="T29" fmla="*/ 1204 h 1798"/>
                  <a:gd name="T30" fmla="*/ 2784 w 2916"/>
                  <a:gd name="T31" fmla="*/ 1218 h 1798"/>
                  <a:gd name="T32" fmla="*/ 2894 w 2916"/>
                  <a:gd name="T33" fmla="*/ 1265 h 1798"/>
                  <a:gd name="T34" fmla="*/ 2916 w 2916"/>
                  <a:gd name="T35" fmla="*/ 1349 h 1798"/>
                  <a:gd name="T36" fmla="*/ 2648 w 2916"/>
                  <a:gd name="T37" fmla="*/ 1677 h 1798"/>
                  <a:gd name="T38" fmla="*/ 2440 w 2916"/>
                  <a:gd name="T39" fmla="*/ 1798 h 1798"/>
                  <a:gd name="T40" fmla="*/ 2384 w 2916"/>
                  <a:gd name="T41" fmla="*/ 1733 h 1798"/>
                  <a:gd name="T42" fmla="*/ 2248 w 2916"/>
                  <a:gd name="T43" fmla="*/ 1684 h 1798"/>
                  <a:gd name="T44" fmla="*/ 2202 w 2916"/>
                  <a:gd name="T45" fmla="*/ 1583 h 1798"/>
                  <a:gd name="T46" fmla="*/ 2121 w 2916"/>
                  <a:gd name="T47" fmla="*/ 1612 h 1798"/>
                  <a:gd name="T48" fmla="*/ 1901 w 2916"/>
                  <a:gd name="T49" fmla="*/ 1700 h 1798"/>
                  <a:gd name="T50" fmla="*/ 1777 w 2916"/>
                  <a:gd name="T51" fmla="*/ 1731 h 1798"/>
                  <a:gd name="T52" fmla="*/ 1695 w 2916"/>
                  <a:gd name="T53" fmla="*/ 1679 h 1798"/>
                  <a:gd name="T54" fmla="*/ 1548 w 2916"/>
                  <a:gd name="T55" fmla="*/ 1712 h 1798"/>
                  <a:gd name="T56" fmla="*/ 1459 w 2916"/>
                  <a:gd name="T57" fmla="*/ 1733 h 1798"/>
                  <a:gd name="T58" fmla="*/ 1395 w 2916"/>
                  <a:gd name="T59" fmla="*/ 1691 h 1798"/>
                  <a:gd name="T60" fmla="*/ 1288 w 2916"/>
                  <a:gd name="T61" fmla="*/ 1775 h 1798"/>
                  <a:gd name="T62" fmla="*/ 1194 w 2916"/>
                  <a:gd name="T63" fmla="*/ 1747 h 1798"/>
                  <a:gd name="T64" fmla="*/ 1122 w 2916"/>
                  <a:gd name="T65" fmla="*/ 1519 h 1798"/>
                  <a:gd name="T66" fmla="*/ 1007 w 2916"/>
                  <a:gd name="T67" fmla="*/ 1442 h 1798"/>
                  <a:gd name="T68" fmla="*/ 974 w 2916"/>
                  <a:gd name="T69" fmla="*/ 1459 h 1798"/>
                  <a:gd name="T70" fmla="*/ 855 w 2916"/>
                  <a:gd name="T71" fmla="*/ 1447 h 1798"/>
                  <a:gd name="T72" fmla="*/ 688 w 2916"/>
                  <a:gd name="T73" fmla="*/ 1407 h 1798"/>
                  <a:gd name="T74" fmla="*/ 384 w 2916"/>
                  <a:gd name="T75" fmla="*/ 1272 h 1798"/>
                  <a:gd name="T76" fmla="*/ 163 w 2916"/>
                  <a:gd name="T77" fmla="*/ 1263 h 1798"/>
                  <a:gd name="T78" fmla="*/ 0 w 2916"/>
                  <a:gd name="T79" fmla="*/ 1077 h 1798"/>
                  <a:gd name="T80" fmla="*/ 248 w 2916"/>
                  <a:gd name="T81" fmla="*/ 967 h 1798"/>
                  <a:gd name="T82" fmla="*/ 375 w 2916"/>
                  <a:gd name="T83" fmla="*/ 998 h 1798"/>
                  <a:gd name="T84" fmla="*/ 520 w 2916"/>
                  <a:gd name="T85" fmla="*/ 988 h 1798"/>
                  <a:gd name="T86" fmla="*/ 616 w 2916"/>
                  <a:gd name="T87" fmla="*/ 817 h 1798"/>
                  <a:gd name="T88" fmla="*/ 740 w 2916"/>
                  <a:gd name="T89" fmla="*/ 768 h 1798"/>
                  <a:gd name="T90" fmla="*/ 836 w 2916"/>
                  <a:gd name="T91" fmla="*/ 728 h 1798"/>
                  <a:gd name="T92" fmla="*/ 915 w 2916"/>
                  <a:gd name="T93" fmla="*/ 705 h 1798"/>
                  <a:gd name="T94" fmla="*/ 1122 w 2916"/>
                  <a:gd name="T95" fmla="*/ 686 h 1798"/>
                  <a:gd name="T96" fmla="*/ 1361 w 2916"/>
                  <a:gd name="T97" fmla="*/ 497 h 1798"/>
                  <a:gd name="T98" fmla="*/ 1461 w 2916"/>
                  <a:gd name="T99" fmla="*/ 332 h 1798"/>
                  <a:gd name="T100" fmla="*/ 1602 w 2916"/>
                  <a:gd name="T101" fmla="*/ 265 h 17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916" h="1798">
                    <a:moveTo>
                      <a:pt x="1616" y="199"/>
                    </a:moveTo>
                    <a:lnTo>
                      <a:pt x="1700" y="203"/>
                    </a:lnTo>
                    <a:lnTo>
                      <a:pt x="1801" y="126"/>
                    </a:lnTo>
                    <a:lnTo>
                      <a:pt x="1831" y="152"/>
                    </a:lnTo>
                    <a:lnTo>
                      <a:pt x="1899" y="131"/>
                    </a:lnTo>
                    <a:lnTo>
                      <a:pt x="1894" y="98"/>
                    </a:lnTo>
                    <a:lnTo>
                      <a:pt x="1960" y="160"/>
                    </a:lnTo>
                    <a:lnTo>
                      <a:pt x="2068" y="110"/>
                    </a:lnTo>
                    <a:lnTo>
                      <a:pt x="2096" y="124"/>
                    </a:lnTo>
                    <a:lnTo>
                      <a:pt x="2211" y="35"/>
                    </a:lnTo>
                    <a:lnTo>
                      <a:pt x="2314" y="31"/>
                    </a:lnTo>
                    <a:lnTo>
                      <a:pt x="2400" y="0"/>
                    </a:lnTo>
                    <a:lnTo>
                      <a:pt x="2496" y="0"/>
                    </a:lnTo>
                    <a:lnTo>
                      <a:pt x="2576" y="70"/>
                    </a:lnTo>
                    <a:lnTo>
                      <a:pt x="2611" y="210"/>
                    </a:lnTo>
                    <a:lnTo>
                      <a:pt x="2665" y="253"/>
                    </a:lnTo>
                    <a:lnTo>
                      <a:pt x="2784" y="318"/>
                    </a:lnTo>
                    <a:lnTo>
                      <a:pt x="2784" y="344"/>
                    </a:lnTo>
                    <a:lnTo>
                      <a:pt x="2742" y="344"/>
                    </a:lnTo>
                    <a:lnTo>
                      <a:pt x="2684" y="592"/>
                    </a:lnTo>
                    <a:lnTo>
                      <a:pt x="2782" y="738"/>
                    </a:lnTo>
                    <a:lnTo>
                      <a:pt x="2799" y="890"/>
                    </a:lnTo>
                    <a:lnTo>
                      <a:pt x="2721" y="902"/>
                    </a:lnTo>
                    <a:lnTo>
                      <a:pt x="2749" y="965"/>
                    </a:lnTo>
                    <a:lnTo>
                      <a:pt x="2693" y="991"/>
                    </a:lnTo>
                    <a:lnTo>
                      <a:pt x="2670" y="1039"/>
                    </a:lnTo>
                    <a:lnTo>
                      <a:pt x="2739" y="1084"/>
                    </a:lnTo>
                    <a:lnTo>
                      <a:pt x="2747" y="1122"/>
                    </a:lnTo>
                    <a:lnTo>
                      <a:pt x="2723" y="1170"/>
                    </a:lnTo>
                    <a:lnTo>
                      <a:pt x="2684" y="1204"/>
                    </a:lnTo>
                    <a:lnTo>
                      <a:pt x="2735" y="1253"/>
                    </a:lnTo>
                    <a:lnTo>
                      <a:pt x="2784" y="1218"/>
                    </a:lnTo>
                    <a:lnTo>
                      <a:pt x="2836" y="1239"/>
                    </a:lnTo>
                    <a:lnTo>
                      <a:pt x="2894" y="1265"/>
                    </a:lnTo>
                    <a:lnTo>
                      <a:pt x="2899" y="1316"/>
                    </a:lnTo>
                    <a:lnTo>
                      <a:pt x="2916" y="1349"/>
                    </a:lnTo>
                    <a:lnTo>
                      <a:pt x="2627" y="1628"/>
                    </a:lnTo>
                    <a:lnTo>
                      <a:pt x="2648" y="1677"/>
                    </a:lnTo>
                    <a:lnTo>
                      <a:pt x="2588" y="1698"/>
                    </a:lnTo>
                    <a:lnTo>
                      <a:pt x="2440" y="1798"/>
                    </a:lnTo>
                    <a:lnTo>
                      <a:pt x="2337" y="1796"/>
                    </a:lnTo>
                    <a:lnTo>
                      <a:pt x="2384" y="1733"/>
                    </a:lnTo>
                    <a:lnTo>
                      <a:pt x="2326" y="1674"/>
                    </a:lnTo>
                    <a:lnTo>
                      <a:pt x="2248" y="1684"/>
                    </a:lnTo>
                    <a:lnTo>
                      <a:pt x="2197" y="1619"/>
                    </a:lnTo>
                    <a:lnTo>
                      <a:pt x="2202" y="1583"/>
                    </a:lnTo>
                    <a:lnTo>
                      <a:pt x="2166" y="1569"/>
                    </a:lnTo>
                    <a:lnTo>
                      <a:pt x="2121" y="1612"/>
                    </a:lnTo>
                    <a:lnTo>
                      <a:pt x="1967" y="1621"/>
                    </a:lnTo>
                    <a:lnTo>
                      <a:pt x="1901" y="1700"/>
                    </a:lnTo>
                    <a:lnTo>
                      <a:pt x="1794" y="1707"/>
                    </a:lnTo>
                    <a:lnTo>
                      <a:pt x="1777" y="1731"/>
                    </a:lnTo>
                    <a:lnTo>
                      <a:pt x="1751" y="1738"/>
                    </a:lnTo>
                    <a:lnTo>
                      <a:pt x="1695" y="1679"/>
                    </a:lnTo>
                    <a:lnTo>
                      <a:pt x="1619" y="1731"/>
                    </a:lnTo>
                    <a:lnTo>
                      <a:pt x="1548" y="1712"/>
                    </a:lnTo>
                    <a:lnTo>
                      <a:pt x="1505" y="1757"/>
                    </a:lnTo>
                    <a:lnTo>
                      <a:pt x="1459" y="1733"/>
                    </a:lnTo>
                    <a:lnTo>
                      <a:pt x="1447" y="1707"/>
                    </a:lnTo>
                    <a:lnTo>
                      <a:pt x="1395" y="1691"/>
                    </a:lnTo>
                    <a:lnTo>
                      <a:pt x="1340" y="1698"/>
                    </a:lnTo>
                    <a:lnTo>
                      <a:pt x="1288" y="1775"/>
                    </a:lnTo>
                    <a:lnTo>
                      <a:pt x="1237" y="1784"/>
                    </a:lnTo>
                    <a:lnTo>
                      <a:pt x="1194" y="1747"/>
                    </a:lnTo>
                    <a:lnTo>
                      <a:pt x="1129" y="1609"/>
                    </a:lnTo>
                    <a:lnTo>
                      <a:pt x="1122" y="1519"/>
                    </a:lnTo>
                    <a:lnTo>
                      <a:pt x="1051" y="1497"/>
                    </a:lnTo>
                    <a:lnTo>
                      <a:pt x="1007" y="1442"/>
                    </a:lnTo>
                    <a:lnTo>
                      <a:pt x="988" y="1440"/>
                    </a:lnTo>
                    <a:lnTo>
                      <a:pt x="974" y="1459"/>
                    </a:lnTo>
                    <a:lnTo>
                      <a:pt x="886" y="1457"/>
                    </a:lnTo>
                    <a:lnTo>
                      <a:pt x="855" y="1447"/>
                    </a:lnTo>
                    <a:lnTo>
                      <a:pt x="815" y="1435"/>
                    </a:lnTo>
                    <a:lnTo>
                      <a:pt x="688" y="1407"/>
                    </a:lnTo>
                    <a:lnTo>
                      <a:pt x="492" y="1382"/>
                    </a:lnTo>
                    <a:lnTo>
                      <a:pt x="384" y="1272"/>
                    </a:lnTo>
                    <a:lnTo>
                      <a:pt x="358" y="1263"/>
                    </a:lnTo>
                    <a:lnTo>
                      <a:pt x="163" y="1263"/>
                    </a:lnTo>
                    <a:lnTo>
                      <a:pt x="12" y="1192"/>
                    </a:lnTo>
                    <a:lnTo>
                      <a:pt x="0" y="1077"/>
                    </a:lnTo>
                    <a:lnTo>
                      <a:pt x="33" y="972"/>
                    </a:lnTo>
                    <a:lnTo>
                      <a:pt x="248" y="967"/>
                    </a:lnTo>
                    <a:lnTo>
                      <a:pt x="290" y="1010"/>
                    </a:lnTo>
                    <a:lnTo>
                      <a:pt x="375" y="998"/>
                    </a:lnTo>
                    <a:lnTo>
                      <a:pt x="387" y="974"/>
                    </a:lnTo>
                    <a:lnTo>
                      <a:pt x="520" y="988"/>
                    </a:lnTo>
                    <a:lnTo>
                      <a:pt x="585" y="904"/>
                    </a:lnTo>
                    <a:lnTo>
                      <a:pt x="616" y="817"/>
                    </a:lnTo>
                    <a:lnTo>
                      <a:pt x="686" y="745"/>
                    </a:lnTo>
                    <a:lnTo>
                      <a:pt x="740" y="768"/>
                    </a:lnTo>
                    <a:lnTo>
                      <a:pt x="810" y="759"/>
                    </a:lnTo>
                    <a:lnTo>
                      <a:pt x="836" y="728"/>
                    </a:lnTo>
                    <a:lnTo>
                      <a:pt x="903" y="724"/>
                    </a:lnTo>
                    <a:lnTo>
                      <a:pt x="915" y="705"/>
                    </a:lnTo>
                    <a:lnTo>
                      <a:pt x="1068" y="690"/>
                    </a:lnTo>
                    <a:lnTo>
                      <a:pt x="1122" y="686"/>
                    </a:lnTo>
                    <a:lnTo>
                      <a:pt x="1159" y="564"/>
                    </a:lnTo>
                    <a:lnTo>
                      <a:pt x="1361" y="497"/>
                    </a:lnTo>
                    <a:lnTo>
                      <a:pt x="1466" y="387"/>
                    </a:lnTo>
                    <a:lnTo>
                      <a:pt x="1461" y="332"/>
                    </a:lnTo>
                    <a:lnTo>
                      <a:pt x="1548" y="253"/>
                    </a:lnTo>
                    <a:lnTo>
                      <a:pt x="1602" y="265"/>
                    </a:lnTo>
                    <a:lnTo>
                      <a:pt x="1616" y="199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32" name="Freeform 172"/>
              <p:cNvSpPr>
                <a:spLocks noChangeAspect="1"/>
              </p:cNvSpPr>
              <p:nvPr/>
            </p:nvSpPr>
            <p:spPr bwMode="auto">
              <a:xfrm>
                <a:off x="6305" y="1776"/>
                <a:ext cx="486" cy="300"/>
              </a:xfrm>
              <a:custGeom>
                <a:avLst/>
                <a:gdLst>
                  <a:gd name="T0" fmla="*/ 1700 w 2916"/>
                  <a:gd name="T1" fmla="*/ 203 h 1798"/>
                  <a:gd name="T2" fmla="*/ 1831 w 2916"/>
                  <a:gd name="T3" fmla="*/ 152 h 1798"/>
                  <a:gd name="T4" fmla="*/ 1894 w 2916"/>
                  <a:gd name="T5" fmla="*/ 98 h 1798"/>
                  <a:gd name="T6" fmla="*/ 2068 w 2916"/>
                  <a:gd name="T7" fmla="*/ 110 h 1798"/>
                  <a:gd name="T8" fmla="*/ 2211 w 2916"/>
                  <a:gd name="T9" fmla="*/ 35 h 1798"/>
                  <a:gd name="T10" fmla="*/ 2400 w 2916"/>
                  <a:gd name="T11" fmla="*/ 0 h 1798"/>
                  <a:gd name="T12" fmla="*/ 2576 w 2916"/>
                  <a:gd name="T13" fmla="*/ 70 h 1798"/>
                  <a:gd name="T14" fmla="*/ 2665 w 2916"/>
                  <a:gd name="T15" fmla="*/ 253 h 1798"/>
                  <a:gd name="T16" fmla="*/ 2784 w 2916"/>
                  <a:gd name="T17" fmla="*/ 344 h 1798"/>
                  <a:gd name="T18" fmla="*/ 2684 w 2916"/>
                  <a:gd name="T19" fmla="*/ 592 h 1798"/>
                  <a:gd name="T20" fmla="*/ 2799 w 2916"/>
                  <a:gd name="T21" fmla="*/ 890 h 1798"/>
                  <a:gd name="T22" fmla="*/ 2749 w 2916"/>
                  <a:gd name="T23" fmla="*/ 965 h 1798"/>
                  <a:gd name="T24" fmla="*/ 2670 w 2916"/>
                  <a:gd name="T25" fmla="*/ 1039 h 1798"/>
                  <a:gd name="T26" fmla="*/ 2747 w 2916"/>
                  <a:gd name="T27" fmla="*/ 1122 h 1798"/>
                  <a:gd name="T28" fmla="*/ 2684 w 2916"/>
                  <a:gd name="T29" fmla="*/ 1204 h 1798"/>
                  <a:gd name="T30" fmla="*/ 2784 w 2916"/>
                  <a:gd name="T31" fmla="*/ 1218 h 1798"/>
                  <a:gd name="T32" fmla="*/ 2894 w 2916"/>
                  <a:gd name="T33" fmla="*/ 1265 h 1798"/>
                  <a:gd name="T34" fmla="*/ 2916 w 2916"/>
                  <a:gd name="T35" fmla="*/ 1349 h 1798"/>
                  <a:gd name="T36" fmla="*/ 2648 w 2916"/>
                  <a:gd name="T37" fmla="*/ 1677 h 1798"/>
                  <a:gd name="T38" fmla="*/ 2440 w 2916"/>
                  <a:gd name="T39" fmla="*/ 1798 h 1798"/>
                  <a:gd name="T40" fmla="*/ 2384 w 2916"/>
                  <a:gd name="T41" fmla="*/ 1733 h 1798"/>
                  <a:gd name="T42" fmla="*/ 2248 w 2916"/>
                  <a:gd name="T43" fmla="*/ 1684 h 1798"/>
                  <a:gd name="T44" fmla="*/ 2202 w 2916"/>
                  <a:gd name="T45" fmla="*/ 1583 h 1798"/>
                  <a:gd name="T46" fmla="*/ 2121 w 2916"/>
                  <a:gd name="T47" fmla="*/ 1612 h 1798"/>
                  <a:gd name="T48" fmla="*/ 1901 w 2916"/>
                  <a:gd name="T49" fmla="*/ 1700 h 1798"/>
                  <a:gd name="T50" fmla="*/ 1777 w 2916"/>
                  <a:gd name="T51" fmla="*/ 1731 h 1798"/>
                  <a:gd name="T52" fmla="*/ 1695 w 2916"/>
                  <a:gd name="T53" fmla="*/ 1679 h 1798"/>
                  <a:gd name="T54" fmla="*/ 1548 w 2916"/>
                  <a:gd name="T55" fmla="*/ 1712 h 1798"/>
                  <a:gd name="T56" fmla="*/ 1459 w 2916"/>
                  <a:gd name="T57" fmla="*/ 1733 h 1798"/>
                  <a:gd name="T58" fmla="*/ 1395 w 2916"/>
                  <a:gd name="T59" fmla="*/ 1691 h 1798"/>
                  <a:gd name="T60" fmla="*/ 1288 w 2916"/>
                  <a:gd name="T61" fmla="*/ 1775 h 1798"/>
                  <a:gd name="T62" fmla="*/ 1194 w 2916"/>
                  <a:gd name="T63" fmla="*/ 1747 h 1798"/>
                  <a:gd name="T64" fmla="*/ 1122 w 2916"/>
                  <a:gd name="T65" fmla="*/ 1519 h 1798"/>
                  <a:gd name="T66" fmla="*/ 1007 w 2916"/>
                  <a:gd name="T67" fmla="*/ 1442 h 1798"/>
                  <a:gd name="T68" fmla="*/ 974 w 2916"/>
                  <a:gd name="T69" fmla="*/ 1459 h 1798"/>
                  <a:gd name="T70" fmla="*/ 855 w 2916"/>
                  <a:gd name="T71" fmla="*/ 1447 h 1798"/>
                  <a:gd name="T72" fmla="*/ 688 w 2916"/>
                  <a:gd name="T73" fmla="*/ 1407 h 1798"/>
                  <a:gd name="T74" fmla="*/ 384 w 2916"/>
                  <a:gd name="T75" fmla="*/ 1272 h 1798"/>
                  <a:gd name="T76" fmla="*/ 163 w 2916"/>
                  <a:gd name="T77" fmla="*/ 1263 h 1798"/>
                  <a:gd name="T78" fmla="*/ 0 w 2916"/>
                  <a:gd name="T79" fmla="*/ 1077 h 1798"/>
                  <a:gd name="T80" fmla="*/ 248 w 2916"/>
                  <a:gd name="T81" fmla="*/ 967 h 1798"/>
                  <a:gd name="T82" fmla="*/ 375 w 2916"/>
                  <a:gd name="T83" fmla="*/ 998 h 1798"/>
                  <a:gd name="T84" fmla="*/ 520 w 2916"/>
                  <a:gd name="T85" fmla="*/ 988 h 1798"/>
                  <a:gd name="T86" fmla="*/ 616 w 2916"/>
                  <a:gd name="T87" fmla="*/ 817 h 1798"/>
                  <a:gd name="T88" fmla="*/ 740 w 2916"/>
                  <a:gd name="T89" fmla="*/ 768 h 1798"/>
                  <a:gd name="T90" fmla="*/ 836 w 2916"/>
                  <a:gd name="T91" fmla="*/ 728 h 1798"/>
                  <a:gd name="T92" fmla="*/ 915 w 2916"/>
                  <a:gd name="T93" fmla="*/ 705 h 1798"/>
                  <a:gd name="T94" fmla="*/ 1122 w 2916"/>
                  <a:gd name="T95" fmla="*/ 686 h 1798"/>
                  <a:gd name="T96" fmla="*/ 1361 w 2916"/>
                  <a:gd name="T97" fmla="*/ 497 h 1798"/>
                  <a:gd name="T98" fmla="*/ 1461 w 2916"/>
                  <a:gd name="T99" fmla="*/ 332 h 1798"/>
                  <a:gd name="T100" fmla="*/ 1602 w 2916"/>
                  <a:gd name="T101" fmla="*/ 265 h 17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916" h="1798">
                    <a:moveTo>
                      <a:pt x="1616" y="199"/>
                    </a:moveTo>
                    <a:lnTo>
                      <a:pt x="1700" y="203"/>
                    </a:lnTo>
                    <a:lnTo>
                      <a:pt x="1801" y="126"/>
                    </a:lnTo>
                    <a:lnTo>
                      <a:pt x="1831" y="152"/>
                    </a:lnTo>
                    <a:lnTo>
                      <a:pt x="1899" y="131"/>
                    </a:lnTo>
                    <a:lnTo>
                      <a:pt x="1894" y="98"/>
                    </a:lnTo>
                    <a:lnTo>
                      <a:pt x="1960" y="160"/>
                    </a:lnTo>
                    <a:lnTo>
                      <a:pt x="2068" y="110"/>
                    </a:lnTo>
                    <a:lnTo>
                      <a:pt x="2096" y="124"/>
                    </a:lnTo>
                    <a:lnTo>
                      <a:pt x="2211" y="35"/>
                    </a:lnTo>
                    <a:lnTo>
                      <a:pt x="2314" y="31"/>
                    </a:lnTo>
                    <a:lnTo>
                      <a:pt x="2400" y="0"/>
                    </a:lnTo>
                    <a:lnTo>
                      <a:pt x="2496" y="0"/>
                    </a:lnTo>
                    <a:lnTo>
                      <a:pt x="2576" y="70"/>
                    </a:lnTo>
                    <a:lnTo>
                      <a:pt x="2611" y="210"/>
                    </a:lnTo>
                    <a:lnTo>
                      <a:pt x="2665" y="253"/>
                    </a:lnTo>
                    <a:lnTo>
                      <a:pt x="2784" y="318"/>
                    </a:lnTo>
                    <a:lnTo>
                      <a:pt x="2784" y="344"/>
                    </a:lnTo>
                    <a:lnTo>
                      <a:pt x="2742" y="344"/>
                    </a:lnTo>
                    <a:lnTo>
                      <a:pt x="2684" y="592"/>
                    </a:lnTo>
                    <a:lnTo>
                      <a:pt x="2782" y="738"/>
                    </a:lnTo>
                    <a:lnTo>
                      <a:pt x="2799" y="890"/>
                    </a:lnTo>
                    <a:lnTo>
                      <a:pt x="2721" y="902"/>
                    </a:lnTo>
                    <a:lnTo>
                      <a:pt x="2749" y="965"/>
                    </a:lnTo>
                    <a:lnTo>
                      <a:pt x="2693" y="991"/>
                    </a:lnTo>
                    <a:lnTo>
                      <a:pt x="2670" y="1039"/>
                    </a:lnTo>
                    <a:lnTo>
                      <a:pt x="2739" y="1084"/>
                    </a:lnTo>
                    <a:lnTo>
                      <a:pt x="2747" y="1122"/>
                    </a:lnTo>
                    <a:lnTo>
                      <a:pt x="2723" y="1170"/>
                    </a:lnTo>
                    <a:lnTo>
                      <a:pt x="2684" y="1204"/>
                    </a:lnTo>
                    <a:lnTo>
                      <a:pt x="2735" y="1253"/>
                    </a:lnTo>
                    <a:lnTo>
                      <a:pt x="2784" y="1218"/>
                    </a:lnTo>
                    <a:lnTo>
                      <a:pt x="2836" y="1239"/>
                    </a:lnTo>
                    <a:lnTo>
                      <a:pt x="2894" y="1265"/>
                    </a:lnTo>
                    <a:lnTo>
                      <a:pt x="2899" y="1316"/>
                    </a:lnTo>
                    <a:lnTo>
                      <a:pt x="2916" y="1349"/>
                    </a:lnTo>
                    <a:lnTo>
                      <a:pt x="2627" y="1628"/>
                    </a:lnTo>
                    <a:lnTo>
                      <a:pt x="2648" y="1677"/>
                    </a:lnTo>
                    <a:lnTo>
                      <a:pt x="2588" y="1698"/>
                    </a:lnTo>
                    <a:lnTo>
                      <a:pt x="2440" y="1798"/>
                    </a:lnTo>
                    <a:lnTo>
                      <a:pt x="2337" y="1796"/>
                    </a:lnTo>
                    <a:lnTo>
                      <a:pt x="2384" y="1733"/>
                    </a:lnTo>
                    <a:lnTo>
                      <a:pt x="2326" y="1674"/>
                    </a:lnTo>
                    <a:lnTo>
                      <a:pt x="2248" y="1684"/>
                    </a:lnTo>
                    <a:lnTo>
                      <a:pt x="2197" y="1619"/>
                    </a:lnTo>
                    <a:lnTo>
                      <a:pt x="2202" y="1583"/>
                    </a:lnTo>
                    <a:lnTo>
                      <a:pt x="2166" y="1569"/>
                    </a:lnTo>
                    <a:lnTo>
                      <a:pt x="2121" y="1612"/>
                    </a:lnTo>
                    <a:lnTo>
                      <a:pt x="1967" y="1621"/>
                    </a:lnTo>
                    <a:lnTo>
                      <a:pt x="1901" y="1700"/>
                    </a:lnTo>
                    <a:lnTo>
                      <a:pt x="1794" y="1707"/>
                    </a:lnTo>
                    <a:lnTo>
                      <a:pt x="1777" y="1731"/>
                    </a:lnTo>
                    <a:lnTo>
                      <a:pt x="1751" y="1738"/>
                    </a:lnTo>
                    <a:lnTo>
                      <a:pt x="1695" y="1679"/>
                    </a:lnTo>
                    <a:lnTo>
                      <a:pt x="1619" y="1731"/>
                    </a:lnTo>
                    <a:lnTo>
                      <a:pt x="1548" y="1712"/>
                    </a:lnTo>
                    <a:lnTo>
                      <a:pt x="1505" y="1757"/>
                    </a:lnTo>
                    <a:lnTo>
                      <a:pt x="1459" y="1733"/>
                    </a:lnTo>
                    <a:lnTo>
                      <a:pt x="1447" y="1707"/>
                    </a:lnTo>
                    <a:lnTo>
                      <a:pt x="1395" y="1691"/>
                    </a:lnTo>
                    <a:lnTo>
                      <a:pt x="1340" y="1698"/>
                    </a:lnTo>
                    <a:lnTo>
                      <a:pt x="1288" y="1775"/>
                    </a:lnTo>
                    <a:lnTo>
                      <a:pt x="1237" y="1784"/>
                    </a:lnTo>
                    <a:lnTo>
                      <a:pt x="1194" y="1747"/>
                    </a:lnTo>
                    <a:lnTo>
                      <a:pt x="1129" y="1609"/>
                    </a:lnTo>
                    <a:lnTo>
                      <a:pt x="1122" y="1519"/>
                    </a:lnTo>
                    <a:lnTo>
                      <a:pt x="1051" y="1497"/>
                    </a:lnTo>
                    <a:lnTo>
                      <a:pt x="1007" y="1442"/>
                    </a:lnTo>
                    <a:lnTo>
                      <a:pt x="988" y="1440"/>
                    </a:lnTo>
                    <a:lnTo>
                      <a:pt x="974" y="1459"/>
                    </a:lnTo>
                    <a:lnTo>
                      <a:pt x="886" y="1457"/>
                    </a:lnTo>
                    <a:lnTo>
                      <a:pt x="855" y="1447"/>
                    </a:lnTo>
                    <a:lnTo>
                      <a:pt x="815" y="1435"/>
                    </a:lnTo>
                    <a:lnTo>
                      <a:pt x="688" y="1407"/>
                    </a:lnTo>
                    <a:lnTo>
                      <a:pt x="492" y="1382"/>
                    </a:lnTo>
                    <a:lnTo>
                      <a:pt x="384" y="1272"/>
                    </a:lnTo>
                    <a:lnTo>
                      <a:pt x="358" y="1263"/>
                    </a:lnTo>
                    <a:lnTo>
                      <a:pt x="163" y="1263"/>
                    </a:lnTo>
                    <a:lnTo>
                      <a:pt x="12" y="1192"/>
                    </a:lnTo>
                    <a:lnTo>
                      <a:pt x="0" y="1077"/>
                    </a:lnTo>
                    <a:lnTo>
                      <a:pt x="33" y="972"/>
                    </a:lnTo>
                    <a:lnTo>
                      <a:pt x="248" y="967"/>
                    </a:lnTo>
                    <a:lnTo>
                      <a:pt x="290" y="1010"/>
                    </a:lnTo>
                    <a:lnTo>
                      <a:pt x="375" y="998"/>
                    </a:lnTo>
                    <a:lnTo>
                      <a:pt x="387" y="974"/>
                    </a:lnTo>
                    <a:lnTo>
                      <a:pt x="520" y="988"/>
                    </a:lnTo>
                    <a:lnTo>
                      <a:pt x="585" y="904"/>
                    </a:lnTo>
                    <a:lnTo>
                      <a:pt x="616" y="817"/>
                    </a:lnTo>
                    <a:lnTo>
                      <a:pt x="686" y="745"/>
                    </a:lnTo>
                    <a:lnTo>
                      <a:pt x="740" y="768"/>
                    </a:lnTo>
                    <a:lnTo>
                      <a:pt x="810" y="759"/>
                    </a:lnTo>
                    <a:lnTo>
                      <a:pt x="836" y="728"/>
                    </a:lnTo>
                    <a:lnTo>
                      <a:pt x="903" y="724"/>
                    </a:lnTo>
                    <a:lnTo>
                      <a:pt x="915" y="705"/>
                    </a:lnTo>
                    <a:lnTo>
                      <a:pt x="1068" y="690"/>
                    </a:lnTo>
                    <a:lnTo>
                      <a:pt x="1122" y="686"/>
                    </a:lnTo>
                    <a:lnTo>
                      <a:pt x="1159" y="564"/>
                    </a:lnTo>
                    <a:lnTo>
                      <a:pt x="1361" y="497"/>
                    </a:lnTo>
                    <a:lnTo>
                      <a:pt x="1466" y="387"/>
                    </a:lnTo>
                    <a:lnTo>
                      <a:pt x="1461" y="332"/>
                    </a:lnTo>
                    <a:lnTo>
                      <a:pt x="1548" y="253"/>
                    </a:lnTo>
                    <a:lnTo>
                      <a:pt x="1602" y="265"/>
                    </a:lnTo>
                    <a:lnTo>
                      <a:pt x="1616" y="199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33" name="Freeform 173"/>
              <p:cNvSpPr>
                <a:spLocks noChangeAspect="1"/>
              </p:cNvSpPr>
              <p:nvPr/>
            </p:nvSpPr>
            <p:spPr bwMode="auto">
              <a:xfrm>
                <a:off x="6695" y="1981"/>
                <a:ext cx="204" cy="113"/>
              </a:xfrm>
              <a:custGeom>
                <a:avLst/>
                <a:gdLst>
                  <a:gd name="T0" fmla="*/ 560 w 1227"/>
                  <a:gd name="T1" fmla="*/ 33 h 681"/>
                  <a:gd name="T2" fmla="*/ 562 w 1227"/>
                  <a:gd name="T3" fmla="*/ 81 h 681"/>
                  <a:gd name="T4" fmla="*/ 576 w 1227"/>
                  <a:gd name="T5" fmla="*/ 117 h 681"/>
                  <a:gd name="T6" fmla="*/ 293 w 1227"/>
                  <a:gd name="T7" fmla="*/ 398 h 681"/>
                  <a:gd name="T8" fmla="*/ 314 w 1227"/>
                  <a:gd name="T9" fmla="*/ 444 h 681"/>
                  <a:gd name="T10" fmla="*/ 249 w 1227"/>
                  <a:gd name="T11" fmla="*/ 470 h 681"/>
                  <a:gd name="T12" fmla="*/ 166 w 1227"/>
                  <a:gd name="T13" fmla="*/ 527 h 681"/>
                  <a:gd name="T14" fmla="*/ 96 w 1227"/>
                  <a:gd name="T15" fmla="*/ 573 h 681"/>
                  <a:gd name="T16" fmla="*/ 3 w 1227"/>
                  <a:gd name="T17" fmla="*/ 561 h 681"/>
                  <a:gd name="T18" fmla="*/ 0 w 1227"/>
                  <a:gd name="T19" fmla="*/ 578 h 681"/>
                  <a:gd name="T20" fmla="*/ 15 w 1227"/>
                  <a:gd name="T21" fmla="*/ 611 h 681"/>
                  <a:gd name="T22" fmla="*/ 256 w 1227"/>
                  <a:gd name="T23" fmla="*/ 681 h 681"/>
                  <a:gd name="T24" fmla="*/ 319 w 1227"/>
                  <a:gd name="T25" fmla="*/ 681 h 681"/>
                  <a:gd name="T26" fmla="*/ 340 w 1227"/>
                  <a:gd name="T27" fmla="*/ 623 h 681"/>
                  <a:gd name="T28" fmla="*/ 330 w 1227"/>
                  <a:gd name="T29" fmla="*/ 606 h 681"/>
                  <a:gd name="T30" fmla="*/ 480 w 1227"/>
                  <a:gd name="T31" fmla="*/ 520 h 681"/>
                  <a:gd name="T32" fmla="*/ 703 w 1227"/>
                  <a:gd name="T33" fmla="*/ 508 h 681"/>
                  <a:gd name="T34" fmla="*/ 939 w 1227"/>
                  <a:gd name="T35" fmla="*/ 353 h 681"/>
                  <a:gd name="T36" fmla="*/ 1057 w 1227"/>
                  <a:gd name="T37" fmla="*/ 242 h 681"/>
                  <a:gd name="T38" fmla="*/ 1227 w 1227"/>
                  <a:gd name="T39" fmla="*/ 110 h 681"/>
                  <a:gd name="T40" fmla="*/ 1217 w 1227"/>
                  <a:gd name="T41" fmla="*/ 52 h 681"/>
                  <a:gd name="T42" fmla="*/ 1178 w 1227"/>
                  <a:gd name="T43" fmla="*/ 11 h 681"/>
                  <a:gd name="T44" fmla="*/ 1098 w 1227"/>
                  <a:gd name="T45" fmla="*/ 41 h 681"/>
                  <a:gd name="T46" fmla="*/ 1069 w 1227"/>
                  <a:gd name="T47" fmla="*/ 20 h 681"/>
                  <a:gd name="T48" fmla="*/ 1037 w 1227"/>
                  <a:gd name="T49" fmla="*/ 0 h 681"/>
                  <a:gd name="T50" fmla="*/ 942 w 1227"/>
                  <a:gd name="T51" fmla="*/ 74 h 681"/>
                  <a:gd name="T52" fmla="*/ 911 w 1227"/>
                  <a:gd name="T53" fmla="*/ 67 h 681"/>
                  <a:gd name="T54" fmla="*/ 809 w 1227"/>
                  <a:gd name="T55" fmla="*/ 153 h 681"/>
                  <a:gd name="T56" fmla="*/ 655 w 1227"/>
                  <a:gd name="T57" fmla="*/ 50 h 681"/>
                  <a:gd name="T58" fmla="*/ 655 w 1227"/>
                  <a:gd name="T59" fmla="*/ 4 h 681"/>
                  <a:gd name="T60" fmla="*/ 637 w 1227"/>
                  <a:gd name="T61" fmla="*/ 0 h 681"/>
                  <a:gd name="T62" fmla="*/ 590 w 1227"/>
                  <a:gd name="T63" fmla="*/ 46 h 681"/>
                  <a:gd name="T64" fmla="*/ 560 w 1227"/>
                  <a:gd name="T65" fmla="*/ 33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27" h="681">
                    <a:moveTo>
                      <a:pt x="560" y="33"/>
                    </a:moveTo>
                    <a:lnTo>
                      <a:pt x="562" y="81"/>
                    </a:lnTo>
                    <a:lnTo>
                      <a:pt x="576" y="117"/>
                    </a:lnTo>
                    <a:lnTo>
                      <a:pt x="293" y="398"/>
                    </a:lnTo>
                    <a:lnTo>
                      <a:pt x="314" y="444"/>
                    </a:lnTo>
                    <a:lnTo>
                      <a:pt x="249" y="470"/>
                    </a:lnTo>
                    <a:lnTo>
                      <a:pt x="166" y="527"/>
                    </a:lnTo>
                    <a:lnTo>
                      <a:pt x="96" y="573"/>
                    </a:lnTo>
                    <a:lnTo>
                      <a:pt x="3" y="561"/>
                    </a:lnTo>
                    <a:lnTo>
                      <a:pt x="0" y="578"/>
                    </a:lnTo>
                    <a:lnTo>
                      <a:pt x="15" y="611"/>
                    </a:lnTo>
                    <a:lnTo>
                      <a:pt x="256" y="681"/>
                    </a:lnTo>
                    <a:lnTo>
                      <a:pt x="319" y="681"/>
                    </a:lnTo>
                    <a:lnTo>
                      <a:pt x="340" y="623"/>
                    </a:lnTo>
                    <a:lnTo>
                      <a:pt x="330" y="606"/>
                    </a:lnTo>
                    <a:lnTo>
                      <a:pt x="480" y="520"/>
                    </a:lnTo>
                    <a:lnTo>
                      <a:pt x="703" y="508"/>
                    </a:lnTo>
                    <a:lnTo>
                      <a:pt x="939" y="353"/>
                    </a:lnTo>
                    <a:lnTo>
                      <a:pt x="1057" y="242"/>
                    </a:lnTo>
                    <a:lnTo>
                      <a:pt x="1227" y="110"/>
                    </a:lnTo>
                    <a:lnTo>
                      <a:pt x="1217" y="52"/>
                    </a:lnTo>
                    <a:lnTo>
                      <a:pt x="1178" y="11"/>
                    </a:lnTo>
                    <a:lnTo>
                      <a:pt x="1098" y="41"/>
                    </a:lnTo>
                    <a:lnTo>
                      <a:pt x="1069" y="20"/>
                    </a:lnTo>
                    <a:lnTo>
                      <a:pt x="1037" y="0"/>
                    </a:lnTo>
                    <a:lnTo>
                      <a:pt x="942" y="74"/>
                    </a:lnTo>
                    <a:lnTo>
                      <a:pt x="911" y="67"/>
                    </a:lnTo>
                    <a:lnTo>
                      <a:pt x="809" y="153"/>
                    </a:lnTo>
                    <a:lnTo>
                      <a:pt x="655" y="50"/>
                    </a:lnTo>
                    <a:lnTo>
                      <a:pt x="655" y="4"/>
                    </a:lnTo>
                    <a:lnTo>
                      <a:pt x="637" y="0"/>
                    </a:lnTo>
                    <a:lnTo>
                      <a:pt x="590" y="46"/>
                    </a:lnTo>
                    <a:lnTo>
                      <a:pt x="560" y="3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34" name="Freeform 174"/>
              <p:cNvSpPr>
                <a:spLocks noChangeAspect="1"/>
              </p:cNvSpPr>
              <p:nvPr/>
            </p:nvSpPr>
            <p:spPr bwMode="auto">
              <a:xfrm>
                <a:off x="6695" y="1981"/>
                <a:ext cx="204" cy="113"/>
              </a:xfrm>
              <a:custGeom>
                <a:avLst/>
                <a:gdLst>
                  <a:gd name="T0" fmla="*/ 560 w 1227"/>
                  <a:gd name="T1" fmla="*/ 33 h 681"/>
                  <a:gd name="T2" fmla="*/ 562 w 1227"/>
                  <a:gd name="T3" fmla="*/ 81 h 681"/>
                  <a:gd name="T4" fmla="*/ 576 w 1227"/>
                  <a:gd name="T5" fmla="*/ 117 h 681"/>
                  <a:gd name="T6" fmla="*/ 293 w 1227"/>
                  <a:gd name="T7" fmla="*/ 398 h 681"/>
                  <a:gd name="T8" fmla="*/ 314 w 1227"/>
                  <a:gd name="T9" fmla="*/ 444 h 681"/>
                  <a:gd name="T10" fmla="*/ 249 w 1227"/>
                  <a:gd name="T11" fmla="*/ 470 h 681"/>
                  <a:gd name="T12" fmla="*/ 166 w 1227"/>
                  <a:gd name="T13" fmla="*/ 527 h 681"/>
                  <a:gd name="T14" fmla="*/ 96 w 1227"/>
                  <a:gd name="T15" fmla="*/ 573 h 681"/>
                  <a:gd name="T16" fmla="*/ 3 w 1227"/>
                  <a:gd name="T17" fmla="*/ 561 h 681"/>
                  <a:gd name="T18" fmla="*/ 0 w 1227"/>
                  <a:gd name="T19" fmla="*/ 578 h 681"/>
                  <a:gd name="T20" fmla="*/ 15 w 1227"/>
                  <a:gd name="T21" fmla="*/ 611 h 681"/>
                  <a:gd name="T22" fmla="*/ 256 w 1227"/>
                  <a:gd name="T23" fmla="*/ 681 h 681"/>
                  <a:gd name="T24" fmla="*/ 319 w 1227"/>
                  <a:gd name="T25" fmla="*/ 681 h 681"/>
                  <a:gd name="T26" fmla="*/ 340 w 1227"/>
                  <a:gd name="T27" fmla="*/ 623 h 681"/>
                  <a:gd name="T28" fmla="*/ 330 w 1227"/>
                  <a:gd name="T29" fmla="*/ 606 h 681"/>
                  <a:gd name="T30" fmla="*/ 480 w 1227"/>
                  <a:gd name="T31" fmla="*/ 520 h 681"/>
                  <a:gd name="T32" fmla="*/ 703 w 1227"/>
                  <a:gd name="T33" fmla="*/ 508 h 681"/>
                  <a:gd name="T34" fmla="*/ 939 w 1227"/>
                  <a:gd name="T35" fmla="*/ 353 h 681"/>
                  <a:gd name="T36" fmla="*/ 1057 w 1227"/>
                  <a:gd name="T37" fmla="*/ 242 h 681"/>
                  <a:gd name="T38" fmla="*/ 1227 w 1227"/>
                  <a:gd name="T39" fmla="*/ 110 h 681"/>
                  <a:gd name="T40" fmla="*/ 1217 w 1227"/>
                  <a:gd name="T41" fmla="*/ 52 h 681"/>
                  <a:gd name="T42" fmla="*/ 1178 w 1227"/>
                  <a:gd name="T43" fmla="*/ 11 h 681"/>
                  <a:gd name="T44" fmla="*/ 1098 w 1227"/>
                  <a:gd name="T45" fmla="*/ 41 h 681"/>
                  <a:gd name="T46" fmla="*/ 1069 w 1227"/>
                  <a:gd name="T47" fmla="*/ 20 h 681"/>
                  <a:gd name="T48" fmla="*/ 1037 w 1227"/>
                  <a:gd name="T49" fmla="*/ 0 h 681"/>
                  <a:gd name="T50" fmla="*/ 942 w 1227"/>
                  <a:gd name="T51" fmla="*/ 74 h 681"/>
                  <a:gd name="T52" fmla="*/ 911 w 1227"/>
                  <a:gd name="T53" fmla="*/ 67 h 681"/>
                  <a:gd name="T54" fmla="*/ 809 w 1227"/>
                  <a:gd name="T55" fmla="*/ 153 h 681"/>
                  <a:gd name="T56" fmla="*/ 655 w 1227"/>
                  <a:gd name="T57" fmla="*/ 50 h 681"/>
                  <a:gd name="T58" fmla="*/ 655 w 1227"/>
                  <a:gd name="T59" fmla="*/ 4 h 681"/>
                  <a:gd name="T60" fmla="*/ 637 w 1227"/>
                  <a:gd name="T61" fmla="*/ 0 h 681"/>
                  <a:gd name="T62" fmla="*/ 590 w 1227"/>
                  <a:gd name="T63" fmla="*/ 46 h 681"/>
                  <a:gd name="T64" fmla="*/ 560 w 1227"/>
                  <a:gd name="T65" fmla="*/ 33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27" h="681">
                    <a:moveTo>
                      <a:pt x="560" y="33"/>
                    </a:moveTo>
                    <a:lnTo>
                      <a:pt x="562" y="81"/>
                    </a:lnTo>
                    <a:lnTo>
                      <a:pt x="576" y="117"/>
                    </a:lnTo>
                    <a:lnTo>
                      <a:pt x="293" y="398"/>
                    </a:lnTo>
                    <a:lnTo>
                      <a:pt x="314" y="444"/>
                    </a:lnTo>
                    <a:lnTo>
                      <a:pt x="249" y="470"/>
                    </a:lnTo>
                    <a:lnTo>
                      <a:pt x="166" y="527"/>
                    </a:lnTo>
                    <a:lnTo>
                      <a:pt x="96" y="573"/>
                    </a:lnTo>
                    <a:lnTo>
                      <a:pt x="3" y="561"/>
                    </a:lnTo>
                    <a:lnTo>
                      <a:pt x="0" y="578"/>
                    </a:lnTo>
                    <a:lnTo>
                      <a:pt x="15" y="611"/>
                    </a:lnTo>
                    <a:lnTo>
                      <a:pt x="256" y="681"/>
                    </a:lnTo>
                    <a:lnTo>
                      <a:pt x="319" y="681"/>
                    </a:lnTo>
                    <a:lnTo>
                      <a:pt x="340" y="623"/>
                    </a:lnTo>
                    <a:lnTo>
                      <a:pt x="330" y="606"/>
                    </a:lnTo>
                    <a:lnTo>
                      <a:pt x="480" y="520"/>
                    </a:lnTo>
                    <a:lnTo>
                      <a:pt x="703" y="508"/>
                    </a:lnTo>
                    <a:lnTo>
                      <a:pt x="939" y="353"/>
                    </a:lnTo>
                    <a:lnTo>
                      <a:pt x="1057" y="242"/>
                    </a:lnTo>
                    <a:lnTo>
                      <a:pt x="1227" y="110"/>
                    </a:lnTo>
                    <a:lnTo>
                      <a:pt x="1217" y="52"/>
                    </a:lnTo>
                    <a:lnTo>
                      <a:pt x="1178" y="11"/>
                    </a:lnTo>
                    <a:lnTo>
                      <a:pt x="1098" y="41"/>
                    </a:lnTo>
                    <a:lnTo>
                      <a:pt x="1069" y="20"/>
                    </a:lnTo>
                    <a:lnTo>
                      <a:pt x="1037" y="0"/>
                    </a:lnTo>
                    <a:lnTo>
                      <a:pt x="942" y="74"/>
                    </a:lnTo>
                    <a:lnTo>
                      <a:pt x="911" y="67"/>
                    </a:lnTo>
                    <a:lnTo>
                      <a:pt x="809" y="153"/>
                    </a:lnTo>
                    <a:lnTo>
                      <a:pt x="655" y="50"/>
                    </a:lnTo>
                    <a:lnTo>
                      <a:pt x="655" y="4"/>
                    </a:lnTo>
                    <a:lnTo>
                      <a:pt x="637" y="0"/>
                    </a:lnTo>
                    <a:lnTo>
                      <a:pt x="590" y="46"/>
                    </a:lnTo>
                    <a:lnTo>
                      <a:pt x="560" y="3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35" name="Freeform 175"/>
              <p:cNvSpPr>
                <a:spLocks noChangeAspect="1"/>
              </p:cNvSpPr>
              <p:nvPr/>
            </p:nvSpPr>
            <p:spPr bwMode="auto">
              <a:xfrm>
                <a:off x="7922" y="1320"/>
                <a:ext cx="143" cy="187"/>
              </a:xfrm>
              <a:custGeom>
                <a:avLst/>
                <a:gdLst>
                  <a:gd name="T0" fmla="*/ 718 w 856"/>
                  <a:gd name="T1" fmla="*/ 154 h 1119"/>
                  <a:gd name="T2" fmla="*/ 692 w 856"/>
                  <a:gd name="T3" fmla="*/ 285 h 1119"/>
                  <a:gd name="T4" fmla="*/ 695 w 856"/>
                  <a:gd name="T5" fmla="*/ 363 h 1119"/>
                  <a:gd name="T6" fmla="*/ 856 w 856"/>
                  <a:gd name="T7" fmla="*/ 379 h 1119"/>
                  <a:gd name="T8" fmla="*/ 852 w 856"/>
                  <a:gd name="T9" fmla="*/ 415 h 1119"/>
                  <a:gd name="T10" fmla="*/ 595 w 856"/>
                  <a:gd name="T11" fmla="*/ 730 h 1119"/>
                  <a:gd name="T12" fmla="*/ 560 w 856"/>
                  <a:gd name="T13" fmla="*/ 958 h 1119"/>
                  <a:gd name="T14" fmla="*/ 482 w 856"/>
                  <a:gd name="T15" fmla="*/ 1015 h 1119"/>
                  <a:gd name="T16" fmla="*/ 467 w 856"/>
                  <a:gd name="T17" fmla="*/ 1081 h 1119"/>
                  <a:gd name="T18" fmla="*/ 396 w 856"/>
                  <a:gd name="T19" fmla="*/ 1119 h 1119"/>
                  <a:gd name="T20" fmla="*/ 389 w 856"/>
                  <a:gd name="T21" fmla="*/ 1104 h 1119"/>
                  <a:gd name="T22" fmla="*/ 403 w 856"/>
                  <a:gd name="T23" fmla="*/ 1067 h 1119"/>
                  <a:gd name="T24" fmla="*/ 456 w 856"/>
                  <a:gd name="T25" fmla="*/ 974 h 1119"/>
                  <a:gd name="T26" fmla="*/ 445 w 856"/>
                  <a:gd name="T27" fmla="*/ 943 h 1119"/>
                  <a:gd name="T28" fmla="*/ 460 w 856"/>
                  <a:gd name="T29" fmla="*/ 898 h 1119"/>
                  <a:gd name="T30" fmla="*/ 325 w 856"/>
                  <a:gd name="T31" fmla="*/ 816 h 1119"/>
                  <a:gd name="T32" fmla="*/ 157 w 856"/>
                  <a:gd name="T33" fmla="*/ 760 h 1119"/>
                  <a:gd name="T34" fmla="*/ 149 w 856"/>
                  <a:gd name="T35" fmla="*/ 711 h 1119"/>
                  <a:gd name="T36" fmla="*/ 90 w 856"/>
                  <a:gd name="T37" fmla="*/ 652 h 1119"/>
                  <a:gd name="T38" fmla="*/ 59 w 856"/>
                  <a:gd name="T39" fmla="*/ 438 h 1119"/>
                  <a:gd name="T40" fmla="*/ 67 w 856"/>
                  <a:gd name="T41" fmla="*/ 372 h 1119"/>
                  <a:gd name="T42" fmla="*/ 11 w 856"/>
                  <a:gd name="T43" fmla="*/ 255 h 1119"/>
                  <a:gd name="T44" fmla="*/ 0 w 856"/>
                  <a:gd name="T45" fmla="*/ 154 h 1119"/>
                  <a:gd name="T46" fmla="*/ 78 w 856"/>
                  <a:gd name="T47" fmla="*/ 49 h 1119"/>
                  <a:gd name="T48" fmla="*/ 112 w 856"/>
                  <a:gd name="T49" fmla="*/ 28 h 1119"/>
                  <a:gd name="T50" fmla="*/ 138 w 856"/>
                  <a:gd name="T51" fmla="*/ 42 h 1119"/>
                  <a:gd name="T52" fmla="*/ 183 w 856"/>
                  <a:gd name="T53" fmla="*/ 45 h 1119"/>
                  <a:gd name="T54" fmla="*/ 202 w 856"/>
                  <a:gd name="T55" fmla="*/ 0 h 1119"/>
                  <a:gd name="T56" fmla="*/ 268 w 856"/>
                  <a:gd name="T57" fmla="*/ 5 h 1119"/>
                  <a:gd name="T58" fmla="*/ 303 w 856"/>
                  <a:gd name="T59" fmla="*/ 45 h 1119"/>
                  <a:gd name="T60" fmla="*/ 358 w 856"/>
                  <a:gd name="T61" fmla="*/ 49 h 1119"/>
                  <a:gd name="T62" fmla="*/ 393 w 856"/>
                  <a:gd name="T63" fmla="*/ 90 h 1119"/>
                  <a:gd name="T64" fmla="*/ 448 w 856"/>
                  <a:gd name="T65" fmla="*/ 113 h 1119"/>
                  <a:gd name="T66" fmla="*/ 474 w 856"/>
                  <a:gd name="T67" fmla="*/ 147 h 1119"/>
                  <a:gd name="T68" fmla="*/ 519 w 856"/>
                  <a:gd name="T69" fmla="*/ 170 h 1119"/>
                  <a:gd name="T70" fmla="*/ 718 w 856"/>
                  <a:gd name="T71" fmla="*/ 154 h 1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56" h="1119">
                    <a:moveTo>
                      <a:pt x="718" y="154"/>
                    </a:moveTo>
                    <a:lnTo>
                      <a:pt x="692" y="285"/>
                    </a:lnTo>
                    <a:lnTo>
                      <a:pt x="695" y="363"/>
                    </a:lnTo>
                    <a:lnTo>
                      <a:pt x="856" y="379"/>
                    </a:lnTo>
                    <a:lnTo>
                      <a:pt x="852" y="415"/>
                    </a:lnTo>
                    <a:lnTo>
                      <a:pt x="595" y="730"/>
                    </a:lnTo>
                    <a:lnTo>
                      <a:pt x="560" y="958"/>
                    </a:lnTo>
                    <a:lnTo>
                      <a:pt x="482" y="1015"/>
                    </a:lnTo>
                    <a:lnTo>
                      <a:pt x="467" y="1081"/>
                    </a:lnTo>
                    <a:lnTo>
                      <a:pt x="396" y="1119"/>
                    </a:lnTo>
                    <a:lnTo>
                      <a:pt x="389" y="1104"/>
                    </a:lnTo>
                    <a:lnTo>
                      <a:pt x="403" y="1067"/>
                    </a:lnTo>
                    <a:lnTo>
                      <a:pt x="456" y="974"/>
                    </a:lnTo>
                    <a:lnTo>
                      <a:pt x="445" y="943"/>
                    </a:lnTo>
                    <a:lnTo>
                      <a:pt x="460" y="898"/>
                    </a:lnTo>
                    <a:lnTo>
                      <a:pt x="325" y="816"/>
                    </a:lnTo>
                    <a:lnTo>
                      <a:pt x="157" y="760"/>
                    </a:lnTo>
                    <a:lnTo>
                      <a:pt x="149" y="711"/>
                    </a:lnTo>
                    <a:lnTo>
                      <a:pt x="90" y="652"/>
                    </a:lnTo>
                    <a:lnTo>
                      <a:pt x="59" y="438"/>
                    </a:lnTo>
                    <a:lnTo>
                      <a:pt x="67" y="372"/>
                    </a:lnTo>
                    <a:lnTo>
                      <a:pt x="11" y="255"/>
                    </a:lnTo>
                    <a:lnTo>
                      <a:pt x="0" y="154"/>
                    </a:lnTo>
                    <a:lnTo>
                      <a:pt x="78" y="49"/>
                    </a:lnTo>
                    <a:lnTo>
                      <a:pt x="112" y="28"/>
                    </a:lnTo>
                    <a:lnTo>
                      <a:pt x="138" y="42"/>
                    </a:lnTo>
                    <a:lnTo>
                      <a:pt x="183" y="45"/>
                    </a:lnTo>
                    <a:lnTo>
                      <a:pt x="202" y="0"/>
                    </a:lnTo>
                    <a:lnTo>
                      <a:pt x="268" y="5"/>
                    </a:lnTo>
                    <a:lnTo>
                      <a:pt x="303" y="45"/>
                    </a:lnTo>
                    <a:lnTo>
                      <a:pt x="358" y="49"/>
                    </a:lnTo>
                    <a:lnTo>
                      <a:pt x="393" y="90"/>
                    </a:lnTo>
                    <a:lnTo>
                      <a:pt x="448" y="113"/>
                    </a:lnTo>
                    <a:lnTo>
                      <a:pt x="474" y="147"/>
                    </a:lnTo>
                    <a:lnTo>
                      <a:pt x="519" y="170"/>
                    </a:lnTo>
                    <a:lnTo>
                      <a:pt x="718" y="154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36" name="Freeform 176"/>
              <p:cNvSpPr>
                <a:spLocks noChangeAspect="1"/>
              </p:cNvSpPr>
              <p:nvPr/>
            </p:nvSpPr>
            <p:spPr bwMode="auto">
              <a:xfrm>
                <a:off x="7922" y="1320"/>
                <a:ext cx="143" cy="187"/>
              </a:xfrm>
              <a:custGeom>
                <a:avLst/>
                <a:gdLst>
                  <a:gd name="T0" fmla="*/ 718 w 856"/>
                  <a:gd name="T1" fmla="*/ 154 h 1119"/>
                  <a:gd name="T2" fmla="*/ 692 w 856"/>
                  <a:gd name="T3" fmla="*/ 285 h 1119"/>
                  <a:gd name="T4" fmla="*/ 695 w 856"/>
                  <a:gd name="T5" fmla="*/ 363 h 1119"/>
                  <a:gd name="T6" fmla="*/ 856 w 856"/>
                  <a:gd name="T7" fmla="*/ 379 h 1119"/>
                  <a:gd name="T8" fmla="*/ 852 w 856"/>
                  <a:gd name="T9" fmla="*/ 415 h 1119"/>
                  <a:gd name="T10" fmla="*/ 595 w 856"/>
                  <a:gd name="T11" fmla="*/ 730 h 1119"/>
                  <a:gd name="T12" fmla="*/ 560 w 856"/>
                  <a:gd name="T13" fmla="*/ 958 h 1119"/>
                  <a:gd name="T14" fmla="*/ 482 w 856"/>
                  <a:gd name="T15" fmla="*/ 1015 h 1119"/>
                  <a:gd name="T16" fmla="*/ 467 w 856"/>
                  <a:gd name="T17" fmla="*/ 1081 h 1119"/>
                  <a:gd name="T18" fmla="*/ 396 w 856"/>
                  <a:gd name="T19" fmla="*/ 1119 h 1119"/>
                  <a:gd name="T20" fmla="*/ 389 w 856"/>
                  <a:gd name="T21" fmla="*/ 1104 h 1119"/>
                  <a:gd name="T22" fmla="*/ 403 w 856"/>
                  <a:gd name="T23" fmla="*/ 1067 h 1119"/>
                  <a:gd name="T24" fmla="*/ 456 w 856"/>
                  <a:gd name="T25" fmla="*/ 974 h 1119"/>
                  <a:gd name="T26" fmla="*/ 445 w 856"/>
                  <a:gd name="T27" fmla="*/ 943 h 1119"/>
                  <a:gd name="T28" fmla="*/ 460 w 856"/>
                  <a:gd name="T29" fmla="*/ 898 h 1119"/>
                  <a:gd name="T30" fmla="*/ 325 w 856"/>
                  <a:gd name="T31" fmla="*/ 816 h 1119"/>
                  <a:gd name="T32" fmla="*/ 157 w 856"/>
                  <a:gd name="T33" fmla="*/ 760 h 1119"/>
                  <a:gd name="T34" fmla="*/ 149 w 856"/>
                  <a:gd name="T35" fmla="*/ 711 h 1119"/>
                  <a:gd name="T36" fmla="*/ 90 w 856"/>
                  <a:gd name="T37" fmla="*/ 652 h 1119"/>
                  <a:gd name="T38" fmla="*/ 59 w 856"/>
                  <a:gd name="T39" fmla="*/ 438 h 1119"/>
                  <a:gd name="T40" fmla="*/ 67 w 856"/>
                  <a:gd name="T41" fmla="*/ 372 h 1119"/>
                  <a:gd name="T42" fmla="*/ 11 w 856"/>
                  <a:gd name="T43" fmla="*/ 255 h 1119"/>
                  <a:gd name="T44" fmla="*/ 0 w 856"/>
                  <a:gd name="T45" fmla="*/ 154 h 1119"/>
                  <a:gd name="T46" fmla="*/ 78 w 856"/>
                  <a:gd name="T47" fmla="*/ 49 h 1119"/>
                  <a:gd name="T48" fmla="*/ 112 w 856"/>
                  <a:gd name="T49" fmla="*/ 28 h 1119"/>
                  <a:gd name="T50" fmla="*/ 138 w 856"/>
                  <a:gd name="T51" fmla="*/ 42 h 1119"/>
                  <a:gd name="T52" fmla="*/ 183 w 856"/>
                  <a:gd name="T53" fmla="*/ 45 h 1119"/>
                  <a:gd name="T54" fmla="*/ 202 w 856"/>
                  <a:gd name="T55" fmla="*/ 0 h 1119"/>
                  <a:gd name="T56" fmla="*/ 268 w 856"/>
                  <a:gd name="T57" fmla="*/ 5 h 1119"/>
                  <a:gd name="T58" fmla="*/ 303 w 856"/>
                  <a:gd name="T59" fmla="*/ 45 h 1119"/>
                  <a:gd name="T60" fmla="*/ 358 w 856"/>
                  <a:gd name="T61" fmla="*/ 49 h 1119"/>
                  <a:gd name="T62" fmla="*/ 393 w 856"/>
                  <a:gd name="T63" fmla="*/ 90 h 1119"/>
                  <a:gd name="T64" fmla="*/ 448 w 856"/>
                  <a:gd name="T65" fmla="*/ 113 h 1119"/>
                  <a:gd name="T66" fmla="*/ 474 w 856"/>
                  <a:gd name="T67" fmla="*/ 147 h 1119"/>
                  <a:gd name="T68" fmla="*/ 519 w 856"/>
                  <a:gd name="T69" fmla="*/ 170 h 1119"/>
                  <a:gd name="T70" fmla="*/ 718 w 856"/>
                  <a:gd name="T71" fmla="*/ 154 h 1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56" h="1119">
                    <a:moveTo>
                      <a:pt x="718" y="154"/>
                    </a:moveTo>
                    <a:lnTo>
                      <a:pt x="692" y="285"/>
                    </a:lnTo>
                    <a:lnTo>
                      <a:pt x="695" y="363"/>
                    </a:lnTo>
                    <a:lnTo>
                      <a:pt x="856" y="379"/>
                    </a:lnTo>
                    <a:lnTo>
                      <a:pt x="852" y="415"/>
                    </a:lnTo>
                    <a:lnTo>
                      <a:pt x="595" y="730"/>
                    </a:lnTo>
                    <a:lnTo>
                      <a:pt x="560" y="958"/>
                    </a:lnTo>
                    <a:lnTo>
                      <a:pt x="482" y="1015"/>
                    </a:lnTo>
                    <a:lnTo>
                      <a:pt x="467" y="1081"/>
                    </a:lnTo>
                    <a:lnTo>
                      <a:pt x="396" y="1119"/>
                    </a:lnTo>
                    <a:lnTo>
                      <a:pt x="389" y="1104"/>
                    </a:lnTo>
                    <a:lnTo>
                      <a:pt x="403" y="1067"/>
                    </a:lnTo>
                    <a:lnTo>
                      <a:pt x="456" y="974"/>
                    </a:lnTo>
                    <a:lnTo>
                      <a:pt x="445" y="943"/>
                    </a:lnTo>
                    <a:lnTo>
                      <a:pt x="460" y="898"/>
                    </a:lnTo>
                    <a:lnTo>
                      <a:pt x="325" y="816"/>
                    </a:lnTo>
                    <a:lnTo>
                      <a:pt x="157" y="760"/>
                    </a:lnTo>
                    <a:lnTo>
                      <a:pt x="149" y="711"/>
                    </a:lnTo>
                    <a:lnTo>
                      <a:pt x="90" y="652"/>
                    </a:lnTo>
                    <a:lnTo>
                      <a:pt x="59" y="438"/>
                    </a:lnTo>
                    <a:lnTo>
                      <a:pt x="67" y="372"/>
                    </a:lnTo>
                    <a:lnTo>
                      <a:pt x="11" y="255"/>
                    </a:lnTo>
                    <a:lnTo>
                      <a:pt x="0" y="154"/>
                    </a:lnTo>
                    <a:lnTo>
                      <a:pt x="78" y="49"/>
                    </a:lnTo>
                    <a:lnTo>
                      <a:pt x="112" y="28"/>
                    </a:lnTo>
                    <a:lnTo>
                      <a:pt x="138" y="42"/>
                    </a:lnTo>
                    <a:lnTo>
                      <a:pt x="183" y="45"/>
                    </a:lnTo>
                    <a:lnTo>
                      <a:pt x="202" y="0"/>
                    </a:lnTo>
                    <a:lnTo>
                      <a:pt x="268" y="5"/>
                    </a:lnTo>
                    <a:lnTo>
                      <a:pt x="303" y="45"/>
                    </a:lnTo>
                    <a:lnTo>
                      <a:pt x="358" y="49"/>
                    </a:lnTo>
                    <a:lnTo>
                      <a:pt x="393" y="90"/>
                    </a:lnTo>
                    <a:lnTo>
                      <a:pt x="448" y="113"/>
                    </a:lnTo>
                    <a:lnTo>
                      <a:pt x="474" y="147"/>
                    </a:lnTo>
                    <a:lnTo>
                      <a:pt x="519" y="170"/>
                    </a:lnTo>
                    <a:lnTo>
                      <a:pt x="718" y="154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37" name="Freeform 177"/>
              <p:cNvSpPr>
                <a:spLocks noChangeAspect="1"/>
              </p:cNvSpPr>
              <p:nvPr/>
            </p:nvSpPr>
            <p:spPr bwMode="auto">
              <a:xfrm>
                <a:off x="6196" y="1330"/>
                <a:ext cx="237" cy="290"/>
              </a:xfrm>
              <a:custGeom>
                <a:avLst/>
                <a:gdLst>
                  <a:gd name="T0" fmla="*/ 274 w 1426"/>
                  <a:gd name="T1" fmla="*/ 458 h 1744"/>
                  <a:gd name="T2" fmla="*/ 505 w 1426"/>
                  <a:gd name="T3" fmla="*/ 346 h 1744"/>
                  <a:gd name="T4" fmla="*/ 831 w 1426"/>
                  <a:gd name="T5" fmla="*/ 0 h 1744"/>
                  <a:gd name="T6" fmla="*/ 917 w 1426"/>
                  <a:gd name="T7" fmla="*/ 75 h 1744"/>
                  <a:gd name="T8" fmla="*/ 966 w 1426"/>
                  <a:gd name="T9" fmla="*/ 175 h 1744"/>
                  <a:gd name="T10" fmla="*/ 1045 w 1426"/>
                  <a:gd name="T11" fmla="*/ 228 h 1744"/>
                  <a:gd name="T12" fmla="*/ 1060 w 1426"/>
                  <a:gd name="T13" fmla="*/ 291 h 1744"/>
                  <a:gd name="T14" fmla="*/ 1145 w 1426"/>
                  <a:gd name="T15" fmla="*/ 302 h 1744"/>
                  <a:gd name="T16" fmla="*/ 1314 w 1426"/>
                  <a:gd name="T17" fmla="*/ 365 h 1744"/>
                  <a:gd name="T18" fmla="*/ 1421 w 1426"/>
                  <a:gd name="T19" fmla="*/ 346 h 1744"/>
                  <a:gd name="T20" fmla="*/ 1342 w 1426"/>
                  <a:gd name="T21" fmla="*/ 733 h 1744"/>
                  <a:gd name="T22" fmla="*/ 1243 w 1426"/>
                  <a:gd name="T23" fmla="*/ 718 h 1744"/>
                  <a:gd name="T24" fmla="*/ 1137 w 1426"/>
                  <a:gd name="T25" fmla="*/ 773 h 1744"/>
                  <a:gd name="T26" fmla="*/ 1034 w 1426"/>
                  <a:gd name="T27" fmla="*/ 733 h 1744"/>
                  <a:gd name="T28" fmla="*/ 917 w 1426"/>
                  <a:gd name="T29" fmla="*/ 850 h 1744"/>
                  <a:gd name="T30" fmla="*/ 878 w 1426"/>
                  <a:gd name="T31" fmla="*/ 910 h 1744"/>
                  <a:gd name="T32" fmla="*/ 910 w 1426"/>
                  <a:gd name="T33" fmla="*/ 1017 h 1744"/>
                  <a:gd name="T34" fmla="*/ 806 w 1426"/>
                  <a:gd name="T35" fmla="*/ 1085 h 1744"/>
                  <a:gd name="T36" fmla="*/ 759 w 1426"/>
                  <a:gd name="T37" fmla="*/ 1218 h 1744"/>
                  <a:gd name="T38" fmla="*/ 637 w 1426"/>
                  <a:gd name="T39" fmla="*/ 1308 h 1744"/>
                  <a:gd name="T40" fmla="*/ 680 w 1426"/>
                  <a:gd name="T41" fmla="*/ 1395 h 1744"/>
                  <a:gd name="T42" fmla="*/ 772 w 1426"/>
                  <a:gd name="T43" fmla="*/ 1487 h 1744"/>
                  <a:gd name="T44" fmla="*/ 695 w 1426"/>
                  <a:gd name="T45" fmla="*/ 1547 h 1744"/>
                  <a:gd name="T46" fmla="*/ 632 w 1426"/>
                  <a:gd name="T47" fmla="*/ 1694 h 1744"/>
                  <a:gd name="T48" fmla="*/ 389 w 1426"/>
                  <a:gd name="T49" fmla="*/ 1703 h 1744"/>
                  <a:gd name="T50" fmla="*/ 190 w 1426"/>
                  <a:gd name="T51" fmla="*/ 1744 h 1744"/>
                  <a:gd name="T52" fmla="*/ 137 w 1426"/>
                  <a:gd name="T53" fmla="*/ 1562 h 1744"/>
                  <a:gd name="T54" fmla="*/ 23 w 1426"/>
                  <a:gd name="T55" fmla="*/ 1464 h 1744"/>
                  <a:gd name="T56" fmla="*/ 52 w 1426"/>
                  <a:gd name="T57" fmla="*/ 1329 h 1744"/>
                  <a:gd name="T58" fmla="*/ 137 w 1426"/>
                  <a:gd name="T59" fmla="*/ 1252 h 1744"/>
                  <a:gd name="T60" fmla="*/ 41 w 1426"/>
                  <a:gd name="T61" fmla="*/ 959 h 1744"/>
                  <a:gd name="T62" fmla="*/ 4 w 1426"/>
                  <a:gd name="T63" fmla="*/ 739 h 1744"/>
                  <a:gd name="T64" fmla="*/ 7 w 1426"/>
                  <a:gd name="T65" fmla="*/ 654 h 17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26" h="1744">
                    <a:moveTo>
                      <a:pt x="4" y="455"/>
                    </a:moveTo>
                    <a:lnTo>
                      <a:pt x="274" y="458"/>
                    </a:lnTo>
                    <a:lnTo>
                      <a:pt x="457" y="339"/>
                    </a:lnTo>
                    <a:lnTo>
                      <a:pt x="505" y="346"/>
                    </a:lnTo>
                    <a:lnTo>
                      <a:pt x="635" y="263"/>
                    </a:lnTo>
                    <a:lnTo>
                      <a:pt x="831" y="0"/>
                    </a:lnTo>
                    <a:lnTo>
                      <a:pt x="862" y="45"/>
                    </a:lnTo>
                    <a:lnTo>
                      <a:pt x="917" y="75"/>
                    </a:lnTo>
                    <a:lnTo>
                      <a:pt x="942" y="101"/>
                    </a:lnTo>
                    <a:lnTo>
                      <a:pt x="966" y="175"/>
                    </a:lnTo>
                    <a:lnTo>
                      <a:pt x="1002" y="212"/>
                    </a:lnTo>
                    <a:lnTo>
                      <a:pt x="1045" y="228"/>
                    </a:lnTo>
                    <a:lnTo>
                      <a:pt x="1058" y="267"/>
                    </a:lnTo>
                    <a:lnTo>
                      <a:pt x="1060" y="291"/>
                    </a:lnTo>
                    <a:lnTo>
                      <a:pt x="1132" y="346"/>
                    </a:lnTo>
                    <a:lnTo>
                      <a:pt x="1145" y="302"/>
                    </a:lnTo>
                    <a:lnTo>
                      <a:pt x="1195" y="336"/>
                    </a:lnTo>
                    <a:lnTo>
                      <a:pt x="1314" y="365"/>
                    </a:lnTo>
                    <a:lnTo>
                      <a:pt x="1426" y="307"/>
                    </a:lnTo>
                    <a:lnTo>
                      <a:pt x="1421" y="346"/>
                    </a:lnTo>
                    <a:lnTo>
                      <a:pt x="1312" y="419"/>
                    </a:lnTo>
                    <a:lnTo>
                      <a:pt x="1342" y="733"/>
                    </a:lnTo>
                    <a:lnTo>
                      <a:pt x="1261" y="735"/>
                    </a:lnTo>
                    <a:lnTo>
                      <a:pt x="1243" y="718"/>
                    </a:lnTo>
                    <a:lnTo>
                      <a:pt x="1171" y="776"/>
                    </a:lnTo>
                    <a:lnTo>
                      <a:pt x="1137" y="773"/>
                    </a:lnTo>
                    <a:lnTo>
                      <a:pt x="1098" y="799"/>
                    </a:lnTo>
                    <a:lnTo>
                      <a:pt x="1034" y="733"/>
                    </a:lnTo>
                    <a:lnTo>
                      <a:pt x="942" y="792"/>
                    </a:lnTo>
                    <a:lnTo>
                      <a:pt x="917" y="850"/>
                    </a:lnTo>
                    <a:lnTo>
                      <a:pt x="872" y="868"/>
                    </a:lnTo>
                    <a:lnTo>
                      <a:pt x="878" y="910"/>
                    </a:lnTo>
                    <a:lnTo>
                      <a:pt x="912" y="948"/>
                    </a:lnTo>
                    <a:lnTo>
                      <a:pt x="910" y="1017"/>
                    </a:lnTo>
                    <a:lnTo>
                      <a:pt x="831" y="1015"/>
                    </a:lnTo>
                    <a:lnTo>
                      <a:pt x="806" y="1085"/>
                    </a:lnTo>
                    <a:lnTo>
                      <a:pt x="756" y="1126"/>
                    </a:lnTo>
                    <a:lnTo>
                      <a:pt x="759" y="1218"/>
                    </a:lnTo>
                    <a:lnTo>
                      <a:pt x="629" y="1268"/>
                    </a:lnTo>
                    <a:lnTo>
                      <a:pt x="637" y="1308"/>
                    </a:lnTo>
                    <a:lnTo>
                      <a:pt x="674" y="1342"/>
                    </a:lnTo>
                    <a:lnTo>
                      <a:pt x="680" y="1395"/>
                    </a:lnTo>
                    <a:lnTo>
                      <a:pt x="706" y="1456"/>
                    </a:lnTo>
                    <a:lnTo>
                      <a:pt x="772" y="1487"/>
                    </a:lnTo>
                    <a:lnTo>
                      <a:pt x="733" y="1547"/>
                    </a:lnTo>
                    <a:lnTo>
                      <a:pt x="695" y="1547"/>
                    </a:lnTo>
                    <a:lnTo>
                      <a:pt x="688" y="1618"/>
                    </a:lnTo>
                    <a:lnTo>
                      <a:pt x="632" y="1694"/>
                    </a:lnTo>
                    <a:lnTo>
                      <a:pt x="466" y="1686"/>
                    </a:lnTo>
                    <a:lnTo>
                      <a:pt x="389" y="1703"/>
                    </a:lnTo>
                    <a:lnTo>
                      <a:pt x="396" y="1737"/>
                    </a:lnTo>
                    <a:lnTo>
                      <a:pt x="190" y="1744"/>
                    </a:lnTo>
                    <a:lnTo>
                      <a:pt x="173" y="1718"/>
                    </a:lnTo>
                    <a:lnTo>
                      <a:pt x="137" y="1562"/>
                    </a:lnTo>
                    <a:lnTo>
                      <a:pt x="52" y="1491"/>
                    </a:lnTo>
                    <a:lnTo>
                      <a:pt x="23" y="1464"/>
                    </a:lnTo>
                    <a:lnTo>
                      <a:pt x="17" y="1374"/>
                    </a:lnTo>
                    <a:lnTo>
                      <a:pt x="52" y="1329"/>
                    </a:lnTo>
                    <a:lnTo>
                      <a:pt x="111" y="1310"/>
                    </a:lnTo>
                    <a:lnTo>
                      <a:pt x="137" y="1252"/>
                    </a:lnTo>
                    <a:lnTo>
                      <a:pt x="116" y="1081"/>
                    </a:lnTo>
                    <a:lnTo>
                      <a:pt x="41" y="959"/>
                    </a:lnTo>
                    <a:lnTo>
                      <a:pt x="45" y="853"/>
                    </a:lnTo>
                    <a:lnTo>
                      <a:pt x="4" y="739"/>
                    </a:lnTo>
                    <a:lnTo>
                      <a:pt x="0" y="667"/>
                    </a:lnTo>
                    <a:lnTo>
                      <a:pt x="7" y="654"/>
                    </a:lnTo>
                    <a:lnTo>
                      <a:pt x="4" y="45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38" name="Freeform 178"/>
              <p:cNvSpPr>
                <a:spLocks noChangeAspect="1"/>
              </p:cNvSpPr>
              <p:nvPr/>
            </p:nvSpPr>
            <p:spPr bwMode="auto">
              <a:xfrm>
                <a:off x="6196" y="1330"/>
                <a:ext cx="237" cy="290"/>
              </a:xfrm>
              <a:custGeom>
                <a:avLst/>
                <a:gdLst>
                  <a:gd name="T0" fmla="*/ 274 w 1426"/>
                  <a:gd name="T1" fmla="*/ 458 h 1744"/>
                  <a:gd name="T2" fmla="*/ 505 w 1426"/>
                  <a:gd name="T3" fmla="*/ 346 h 1744"/>
                  <a:gd name="T4" fmla="*/ 831 w 1426"/>
                  <a:gd name="T5" fmla="*/ 0 h 1744"/>
                  <a:gd name="T6" fmla="*/ 917 w 1426"/>
                  <a:gd name="T7" fmla="*/ 75 h 1744"/>
                  <a:gd name="T8" fmla="*/ 966 w 1426"/>
                  <a:gd name="T9" fmla="*/ 175 h 1744"/>
                  <a:gd name="T10" fmla="*/ 1045 w 1426"/>
                  <a:gd name="T11" fmla="*/ 228 h 1744"/>
                  <a:gd name="T12" fmla="*/ 1060 w 1426"/>
                  <a:gd name="T13" fmla="*/ 291 h 1744"/>
                  <a:gd name="T14" fmla="*/ 1145 w 1426"/>
                  <a:gd name="T15" fmla="*/ 302 h 1744"/>
                  <a:gd name="T16" fmla="*/ 1314 w 1426"/>
                  <a:gd name="T17" fmla="*/ 365 h 1744"/>
                  <a:gd name="T18" fmla="*/ 1421 w 1426"/>
                  <a:gd name="T19" fmla="*/ 346 h 1744"/>
                  <a:gd name="T20" fmla="*/ 1342 w 1426"/>
                  <a:gd name="T21" fmla="*/ 733 h 1744"/>
                  <a:gd name="T22" fmla="*/ 1243 w 1426"/>
                  <a:gd name="T23" fmla="*/ 718 h 1744"/>
                  <a:gd name="T24" fmla="*/ 1137 w 1426"/>
                  <a:gd name="T25" fmla="*/ 773 h 1744"/>
                  <a:gd name="T26" fmla="*/ 1034 w 1426"/>
                  <a:gd name="T27" fmla="*/ 733 h 1744"/>
                  <a:gd name="T28" fmla="*/ 917 w 1426"/>
                  <a:gd name="T29" fmla="*/ 850 h 1744"/>
                  <a:gd name="T30" fmla="*/ 878 w 1426"/>
                  <a:gd name="T31" fmla="*/ 910 h 1744"/>
                  <a:gd name="T32" fmla="*/ 910 w 1426"/>
                  <a:gd name="T33" fmla="*/ 1017 h 1744"/>
                  <a:gd name="T34" fmla="*/ 806 w 1426"/>
                  <a:gd name="T35" fmla="*/ 1085 h 1744"/>
                  <a:gd name="T36" fmla="*/ 759 w 1426"/>
                  <a:gd name="T37" fmla="*/ 1218 h 1744"/>
                  <a:gd name="T38" fmla="*/ 637 w 1426"/>
                  <a:gd name="T39" fmla="*/ 1308 h 1744"/>
                  <a:gd name="T40" fmla="*/ 680 w 1426"/>
                  <a:gd name="T41" fmla="*/ 1395 h 1744"/>
                  <a:gd name="T42" fmla="*/ 772 w 1426"/>
                  <a:gd name="T43" fmla="*/ 1487 h 1744"/>
                  <a:gd name="T44" fmla="*/ 695 w 1426"/>
                  <a:gd name="T45" fmla="*/ 1547 h 1744"/>
                  <a:gd name="T46" fmla="*/ 632 w 1426"/>
                  <a:gd name="T47" fmla="*/ 1694 h 1744"/>
                  <a:gd name="T48" fmla="*/ 389 w 1426"/>
                  <a:gd name="T49" fmla="*/ 1703 h 1744"/>
                  <a:gd name="T50" fmla="*/ 190 w 1426"/>
                  <a:gd name="T51" fmla="*/ 1744 h 1744"/>
                  <a:gd name="T52" fmla="*/ 137 w 1426"/>
                  <a:gd name="T53" fmla="*/ 1562 h 1744"/>
                  <a:gd name="T54" fmla="*/ 23 w 1426"/>
                  <a:gd name="T55" fmla="*/ 1464 h 1744"/>
                  <a:gd name="T56" fmla="*/ 52 w 1426"/>
                  <a:gd name="T57" fmla="*/ 1329 h 1744"/>
                  <a:gd name="T58" fmla="*/ 137 w 1426"/>
                  <a:gd name="T59" fmla="*/ 1252 h 1744"/>
                  <a:gd name="T60" fmla="*/ 41 w 1426"/>
                  <a:gd name="T61" fmla="*/ 959 h 1744"/>
                  <a:gd name="T62" fmla="*/ 4 w 1426"/>
                  <a:gd name="T63" fmla="*/ 739 h 1744"/>
                  <a:gd name="T64" fmla="*/ 7 w 1426"/>
                  <a:gd name="T65" fmla="*/ 654 h 17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26" h="1744">
                    <a:moveTo>
                      <a:pt x="4" y="455"/>
                    </a:moveTo>
                    <a:lnTo>
                      <a:pt x="274" y="458"/>
                    </a:lnTo>
                    <a:lnTo>
                      <a:pt x="457" y="339"/>
                    </a:lnTo>
                    <a:lnTo>
                      <a:pt x="505" y="346"/>
                    </a:lnTo>
                    <a:lnTo>
                      <a:pt x="635" y="263"/>
                    </a:lnTo>
                    <a:lnTo>
                      <a:pt x="831" y="0"/>
                    </a:lnTo>
                    <a:lnTo>
                      <a:pt x="862" y="45"/>
                    </a:lnTo>
                    <a:lnTo>
                      <a:pt x="917" y="75"/>
                    </a:lnTo>
                    <a:lnTo>
                      <a:pt x="942" y="101"/>
                    </a:lnTo>
                    <a:lnTo>
                      <a:pt x="966" y="175"/>
                    </a:lnTo>
                    <a:lnTo>
                      <a:pt x="1002" y="212"/>
                    </a:lnTo>
                    <a:lnTo>
                      <a:pt x="1045" y="228"/>
                    </a:lnTo>
                    <a:lnTo>
                      <a:pt x="1058" y="267"/>
                    </a:lnTo>
                    <a:lnTo>
                      <a:pt x="1060" y="291"/>
                    </a:lnTo>
                    <a:lnTo>
                      <a:pt x="1132" y="346"/>
                    </a:lnTo>
                    <a:lnTo>
                      <a:pt x="1145" y="302"/>
                    </a:lnTo>
                    <a:lnTo>
                      <a:pt x="1195" y="336"/>
                    </a:lnTo>
                    <a:lnTo>
                      <a:pt x="1314" y="365"/>
                    </a:lnTo>
                    <a:lnTo>
                      <a:pt x="1426" y="307"/>
                    </a:lnTo>
                    <a:lnTo>
                      <a:pt x="1421" y="346"/>
                    </a:lnTo>
                    <a:lnTo>
                      <a:pt x="1312" y="419"/>
                    </a:lnTo>
                    <a:lnTo>
                      <a:pt x="1342" y="733"/>
                    </a:lnTo>
                    <a:lnTo>
                      <a:pt x="1261" y="735"/>
                    </a:lnTo>
                    <a:lnTo>
                      <a:pt x="1243" y="718"/>
                    </a:lnTo>
                    <a:lnTo>
                      <a:pt x="1171" y="776"/>
                    </a:lnTo>
                    <a:lnTo>
                      <a:pt x="1137" y="773"/>
                    </a:lnTo>
                    <a:lnTo>
                      <a:pt x="1098" y="799"/>
                    </a:lnTo>
                    <a:lnTo>
                      <a:pt x="1034" y="733"/>
                    </a:lnTo>
                    <a:lnTo>
                      <a:pt x="942" y="792"/>
                    </a:lnTo>
                    <a:lnTo>
                      <a:pt x="917" y="850"/>
                    </a:lnTo>
                    <a:lnTo>
                      <a:pt x="872" y="868"/>
                    </a:lnTo>
                    <a:lnTo>
                      <a:pt x="878" y="910"/>
                    </a:lnTo>
                    <a:lnTo>
                      <a:pt x="912" y="948"/>
                    </a:lnTo>
                    <a:lnTo>
                      <a:pt x="910" y="1017"/>
                    </a:lnTo>
                    <a:lnTo>
                      <a:pt x="831" y="1015"/>
                    </a:lnTo>
                    <a:lnTo>
                      <a:pt x="806" y="1085"/>
                    </a:lnTo>
                    <a:lnTo>
                      <a:pt x="756" y="1126"/>
                    </a:lnTo>
                    <a:lnTo>
                      <a:pt x="759" y="1218"/>
                    </a:lnTo>
                    <a:lnTo>
                      <a:pt x="629" y="1268"/>
                    </a:lnTo>
                    <a:lnTo>
                      <a:pt x="637" y="1308"/>
                    </a:lnTo>
                    <a:lnTo>
                      <a:pt x="674" y="1342"/>
                    </a:lnTo>
                    <a:lnTo>
                      <a:pt x="680" y="1395"/>
                    </a:lnTo>
                    <a:lnTo>
                      <a:pt x="706" y="1456"/>
                    </a:lnTo>
                    <a:lnTo>
                      <a:pt x="772" y="1487"/>
                    </a:lnTo>
                    <a:lnTo>
                      <a:pt x="733" y="1547"/>
                    </a:lnTo>
                    <a:lnTo>
                      <a:pt x="695" y="1547"/>
                    </a:lnTo>
                    <a:lnTo>
                      <a:pt x="688" y="1618"/>
                    </a:lnTo>
                    <a:lnTo>
                      <a:pt x="632" y="1694"/>
                    </a:lnTo>
                    <a:lnTo>
                      <a:pt x="466" y="1686"/>
                    </a:lnTo>
                    <a:lnTo>
                      <a:pt x="389" y="1703"/>
                    </a:lnTo>
                    <a:lnTo>
                      <a:pt x="396" y="1737"/>
                    </a:lnTo>
                    <a:lnTo>
                      <a:pt x="190" y="1744"/>
                    </a:lnTo>
                    <a:lnTo>
                      <a:pt x="173" y="1718"/>
                    </a:lnTo>
                    <a:lnTo>
                      <a:pt x="137" y="1562"/>
                    </a:lnTo>
                    <a:lnTo>
                      <a:pt x="52" y="1491"/>
                    </a:lnTo>
                    <a:lnTo>
                      <a:pt x="23" y="1464"/>
                    </a:lnTo>
                    <a:lnTo>
                      <a:pt x="17" y="1374"/>
                    </a:lnTo>
                    <a:lnTo>
                      <a:pt x="52" y="1329"/>
                    </a:lnTo>
                    <a:lnTo>
                      <a:pt x="111" y="1310"/>
                    </a:lnTo>
                    <a:lnTo>
                      <a:pt x="137" y="1252"/>
                    </a:lnTo>
                    <a:lnTo>
                      <a:pt x="116" y="1081"/>
                    </a:lnTo>
                    <a:lnTo>
                      <a:pt x="41" y="959"/>
                    </a:lnTo>
                    <a:lnTo>
                      <a:pt x="45" y="853"/>
                    </a:lnTo>
                    <a:lnTo>
                      <a:pt x="4" y="739"/>
                    </a:lnTo>
                    <a:lnTo>
                      <a:pt x="0" y="667"/>
                    </a:lnTo>
                    <a:lnTo>
                      <a:pt x="7" y="654"/>
                    </a:lnTo>
                    <a:lnTo>
                      <a:pt x="4" y="45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39" name="Freeform 179"/>
              <p:cNvSpPr>
                <a:spLocks noChangeAspect="1"/>
              </p:cNvSpPr>
              <p:nvPr/>
            </p:nvSpPr>
            <p:spPr bwMode="auto">
              <a:xfrm>
                <a:off x="7108" y="1910"/>
                <a:ext cx="256" cy="232"/>
              </a:xfrm>
              <a:custGeom>
                <a:avLst/>
                <a:gdLst>
                  <a:gd name="T0" fmla="*/ 117 w 1535"/>
                  <a:gd name="T1" fmla="*/ 1055 h 1389"/>
                  <a:gd name="T2" fmla="*/ 169 w 1535"/>
                  <a:gd name="T3" fmla="*/ 1172 h 1389"/>
                  <a:gd name="T4" fmla="*/ 108 w 1535"/>
                  <a:gd name="T5" fmla="*/ 1197 h 1389"/>
                  <a:gd name="T6" fmla="*/ 123 w 1535"/>
                  <a:gd name="T7" fmla="*/ 1287 h 1389"/>
                  <a:gd name="T8" fmla="*/ 380 w 1535"/>
                  <a:gd name="T9" fmla="*/ 1280 h 1389"/>
                  <a:gd name="T10" fmla="*/ 463 w 1535"/>
                  <a:gd name="T11" fmla="*/ 1389 h 1389"/>
                  <a:gd name="T12" fmla="*/ 737 w 1535"/>
                  <a:gd name="T13" fmla="*/ 1294 h 1389"/>
                  <a:gd name="T14" fmla="*/ 969 w 1535"/>
                  <a:gd name="T15" fmla="*/ 1227 h 1389"/>
                  <a:gd name="T16" fmla="*/ 1200 w 1535"/>
                  <a:gd name="T17" fmla="*/ 1204 h 1389"/>
                  <a:gd name="T18" fmla="*/ 1284 w 1535"/>
                  <a:gd name="T19" fmla="*/ 1137 h 1389"/>
                  <a:gd name="T20" fmla="*/ 1299 w 1535"/>
                  <a:gd name="T21" fmla="*/ 1060 h 1389"/>
                  <a:gd name="T22" fmla="*/ 1306 w 1535"/>
                  <a:gd name="T23" fmla="*/ 1015 h 1389"/>
                  <a:gd name="T24" fmla="*/ 1535 w 1535"/>
                  <a:gd name="T25" fmla="*/ 577 h 1389"/>
                  <a:gd name="T26" fmla="*/ 1505 w 1535"/>
                  <a:gd name="T27" fmla="*/ 545 h 1389"/>
                  <a:gd name="T28" fmla="*/ 1485 w 1535"/>
                  <a:gd name="T29" fmla="*/ 487 h 1389"/>
                  <a:gd name="T30" fmla="*/ 1443 w 1535"/>
                  <a:gd name="T31" fmla="*/ 417 h 1389"/>
                  <a:gd name="T32" fmla="*/ 1405 w 1535"/>
                  <a:gd name="T33" fmla="*/ 419 h 1389"/>
                  <a:gd name="T34" fmla="*/ 1356 w 1535"/>
                  <a:gd name="T35" fmla="*/ 412 h 1389"/>
                  <a:gd name="T36" fmla="*/ 1330 w 1535"/>
                  <a:gd name="T37" fmla="*/ 334 h 1389"/>
                  <a:gd name="T38" fmla="*/ 1298 w 1535"/>
                  <a:gd name="T39" fmla="*/ 282 h 1389"/>
                  <a:gd name="T40" fmla="*/ 1310 w 1535"/>
                  <a:gd name="T41" fmla="*/ 271 h 1389"/>
                  <a:gd name="T42" fmla="*/ 1327 w 1535"/>
                  <a:gd name="T43" fmla="*/ 234 h 1389"/>
                  <a:gd name="T44" fmla="*/ 1306 w 1535"/>
                  <a:gd name="T45" fmla="*/ 201 h 1389"/>
                  <a:gd name="T46" fmla="*/ 1207 w 1535"/>
                  <a:gd name="T47" fmla="*/ 180 h 1389"/>
                  <a:gd name="T48" fmla="*/ 1100 w 1535"/>
                  <a:gd name="T49" fmla="*/ 83 h 1389"/>
                  <a:gd name="T50" fmla="*/ 1055 w 1535"/>
                  <a:gd name="T51" fmla="*/ 83 h 1389"/>
                  <a:gd name="T52" fmla="*/ 853 w 1535"/>
                  <a:gd name="T53" fmla="*/ 0 h 1389"/>
                  <a:gd name="T54" fmla="*/ 852 w 1535"/>
                  <a:gd name="T55" fmla="*/ 30 h 1389"/>
                  <a:gd name="T56" fmla="*/ 815 w 1535"/>
                  <a:gd name="T57" fmla="*/ 56 h 1389"/>
                  <a:gd name="T58" fmla="*/ 779 w 1535"/>
                  <a:gd name="T59" fmla="*/ 163 h 1389"/>
                  <a:gd name="T60" fmla="*/ 850 w 1535"/>
                  <a:gd name="T61" fmla="*/ 185 h 1389"/>
                  <a:gd name="T62" fmla="*/ 910 w 1535"/>
                  <a:gd name="T63" fmla="*/ 251 h 1389"/>
                  <a:gd name="T64" fmla="*/ 923 w 1535"/>
                  <a:gd name="T65" fmla="*/ 327 h 1389"/>
                  <a:gd name="T66" fmla="*/ 878 w 1535"/>
                  <a:gd name="T67" fmla="*/ 352 h 1389"/>
                  <a:gd name="T68" fmla="*/ 863 w 1535"/>
                  <a:gd name="T69" fmla="*/ 425 h 1389"/>
                  <a:gd name="T70" fmla="*/ 781 w 1535"/>
                  <a:gd name="T71" fmla="*/ 476 h 1389"/>
                  <a:gd name="T72" fmla="*/ 787 w 1535"/>
                  <a:gd name="T73" fmla="*/ 565 h 1389"/>
                  <a:gd name="T74" fmla="*/ 718 w 1535"/>
                  <a:gd name="T75" fmla="*/ 630 h 1389"/>
                  <a:gd name="T76" fmla="*/ 731 w 1535"/>
                  <a:gd name="T77" fmla="*/ 670 h 1389"/>
                  <a:gd name="T78" fmla="*/ 839 w 1535"/>
                  <a:gd name="T79" fmla="*/ 668 h 1389"/>
                  <a:gd name="T80" fmla="*/ 854 w 1535"/>
                  <a:gd name="T81" fmla="*/ 703 h 1389"/>
                  <a:gd name="T82" fmla="*/ 750 w 1535"/>
                  <a:gd name="T83" fmla="*/ 783 h 1389"/>
                  <a:gd name="T84" fmla="*/ 509 w 1535"/>
                  <a:gd name="T85" fmla="*/ 780 h 1389"/>
                  <a:gd name="T86" fmla="*/ 446 w 1535"/>
                  <a:gd name="T87" fmla="*/ 753 h 1389"/>
                  <a:gd name="T88" fmla="*/ 402 w 1535"/>
                  <a:gd name="T89" fmla="*/ 795 h 1389"/>
                  <a:gd name="T90" fmla="*/ 364 w 1535"/>
                  <a:gd name="T91" fmla="*/ 845 h 1389"/>
                  <a:gd name="T92" fmla="*/ 263 w 1535"/>
                  <a:gd name="T93" fmla="*/ 864 h 1389"/>
                  <a:gd name="T94" fmla="*/ 241 w 1535"/>
                  <a:gd name="T95" fmla="*/ 827 h 1389"/>
                  <a:gd name="T96" fmla="*/ 203 w 1535"/>
                  <a:gd name="T97" fmla="*/ 821 h 1389"/>
                  <a:gd name="T98" fmla="*/ 160 w 1535"/>
                  <a:gd name="T99" fmla="*/ 765 h 1389"/>
                  <a:gd name="T100" fmla="*/ 93 w 1535"/>
                  <a:gd name="T101" fmla="*/ 734 h 1389"/>
                  <a:gd name="T102" fmla="*/ 43 w 1535"/>
                  <a:gd name="T103" fmla="*/ 753 h 1389"/>
                  <a:gd name="T104" fmla="*/ 5 w 1535"/>
                  <a:gd name="T105" fmla="*/ 817 h 1389"/>
                  <a:gd name="T106" fmla="*/ 23 w 1535"/>
                  <a:gd name="T107" fmla="*/ 876 h 1389"/>
                  <a:gd name="T108" fmla="*/ 0 w 1535"/>
                  <a:gd name="T109" fmla="*/ 941 h 1389"/>
                  <a:gd name="T110" fmla="*/ 74 w 1535"/>
                  <a:gd name="T111" fmla="*/ 1086 h 1389"/>
                  <a:gd name="T112" fmla="*/ 117 w 1535"/>
                  <a:gd name="T113" fmla="*/ 1055 h 1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535" h="1389">
                    <a:moveTo>
                      <a:pt x="117" y="1055"/>
                    </a:moveTo>
                    <a:lnTo>
                      <a:pt x="169" y="1172"/>
                    </a:lnTo>
                    <a:lnTo>
                      <a:pt x="108" y="1197"/>
                    </a:lnTo>
                    <a:lnTo>
                      <a:pt x="123" y="1287"/>
                    </a:lnTo>
                    <a:lnTo>
                      <a:pt x="380" y="1280"/>
                    </a:lnTo>
                    <a:lnTo>
                      <a:pt x="463" y="1389"/>
                    </a:lnTo>
                    <a:lnTo>
                      <a:pt x="737" y="1294"/>
                    </a:lnTo>
                    <a:lnTo>
                      <a:pt x="969" y="1227"/>
                    </a:lnTo>
                    <a:lnTo>
                      <a:pt x="1200" y="1204"/>
                    </a:lnTo>
                    <a:lnTo>
                      <a:pt x="1284" y="1137"/>
                    </a:lnTo>
                    <a:lnTo>
                      <a:pt x="1299" y="1060"/>
                    </a:lnTo>
                    <a:lnTo>
                      <a:pt x="1306" y="1015"/>
                    </a:lnTo>
                    <a:lnTo>
                      <a:pt x="1535" y="577"/>
                    </a:lnTo>
                    <a:lnTo>
                      <a:pt x="1505" y="545"/>
                    </a:lnTo>
                    <a:lnTo>
                      <a:pt x="1485" y="487"/>
                    </a:lnTo>
                    <a:lnTo>
                      <a:pt x="1443" y="417"/>
                    </a:lnTo>
                    <a:lnTo>
                      <a:pt x="1405" y="419"/>
                    </a:lnTo>
                    <a:lnTo>
                      <a:pt x="1356" y="412"/>
                    </a:lnTo>
                    <a:lnTo>
                      <a:pt x="1330" y="334"/>
                    </a:lnTo>
                    <a:lnTo>
                      <a:pt x="1298" y="282"/>
                    </a:lnTo>
                    <a:lnTo>
                      <a:pt x="1310" y="271"/>
                    </a:lnTo>
                    <a:lnTo>
                      <a:pt x="1327" y="234"/>
                    </a:lnTo>
                    <a:lnTo>
                      <a:pt x="1306" y="201"/>
                    </a:lnTo>
                    <a:lnTo>
                      <a:pt x="1207" y="180"/>
                    </a:lnTo>
                    <a:lnTo>
                      <a:pt x="1100" y="83"/>
                    </a:lnTo>
                    <a:lnTo>
                      <a:pt x="1055" y="83"/>
                    </a:lnTo>
                    <a:lnTo>
                      <a:pt x="853" y="0"/>
                    </a:lnTo>
                    <a:lnTo>
                      <a:pt x="852" y="30"/>
                    </a:lnTo>
                    <a:lnTo>
                      <a:pt x="815" y="56"/>
                    </a:lnTo>
                    <a:lnTo>
                      <a:pt x="779" y="163"/>
                    </a:lnTo>
                    <a:lnTo>
                      <a:pt x="850" y="185"/>
                    </a:lnTo>
                    <a:lnTo>
                      <a:pt x="910" y="251"/>
                    </a:lnTo>
                    <a:lnTo>
                      <a:pt x="923" y="327"/>
                    </a:lnTo>
                    <a:lnTo>
                      <a:pt x="878" y="352"/>
                    </a:lnTo>
                    <a:lnTo>
                      <a:pt x="863" y="425"/>
                    </a:lnTo>
                    <a:lnTo>
                      <a:pt x="781" y="476"/>
                    </a:lnTo>
                    <a:lnTo>
                      <a:pt x="787" y="565"/>
                    </a:lnTo>
                    <a:lnTo>
                      <a:pt x="718" y="630"/>
                    </a:lnTo>
                    <a:lnTo>
                      <a:pt x="731" y="670"/>
                    </a:lnTo>
                    <a:lnTo>
                      <a:pt x="839" y="668"/>
                    </a:lnTo>
                    <a:lnTo>
                      <a:pt x="854" y="703"/>
                    </a:lnTo>
                    <a:lnTo>
                      <a:pt x="750" y="783"/>
                    </a:lnTo>
                    <a:lnTo>
                      <a:pt x="509" y="780"/>
                    </a:lnTo>
                    <a:lnTo>
                      <a:pt x="446" y="753"/>
                    </a:lnTo>
                    <a:lnTo>
                      <a:pt x="402" y="795"/>
                    </a:lnTo>
                    <a:lnTo>
                      <a:pt x="364" y="845"/>
                    </a:lnTo>
                    <a:lnTo>
                      <a:pt x="263" y="864"/>
                    </a:lnTo>
                    <a:lnTo>
                      <a:pt x="241" y="827"/>
                    </a:lnTo>
                    <a:lnTo>
                      <a:pt x="203" y="821"/>
                    </a:lnTo>
                    <a:lnTo>
                      <a:pt x="160" y="765"/>
                    </a:lnTo>
                    <a:lnTo>
                      <a:pt x="93" y="734"/>
                    </a:lnTo>
                    <a:lnTo>
                      <a:pt x="43" y="753"/>
                    </a:lnTo>
                    <a:lnTo>
                      <a:pt x="5" y="817"/>
                    </a:lnTo>
                    <a:lnTo>
                      <a:pt x="23" y="876"/>
                    </a:lnTo>
                    <a:lnTo>
                      <a:pt x="0" y="941"/>
                    </a:lnTo>
                    <a:lnTo>
                      <a:pt x="74" y="1086"/>
                    </a:lnTo>
                    <a:lnTo>
                      <a:pt x="117" y="105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40" name="Freeform 180"/>
              <p:cNvSpPr>
                <a:spLocks noChangeAspect="1"/>
              </p:cNvSpPr>
              <p:nvPr/>
            </p:nvSpPr>
            <p:spPr bwMode="auto">
              <a:xfrm>
                <a:off x="7108" y="1910"/>
                <a:ext cx="256" cy="232"/>
              </a:xfrm>
              <a:custGeom>
                <a:avLst/>
                <a:gdLst>
                  <a:gd name="T0" fmla="*/ 117 w 1535"/>
                  <a:gd name="T1" fmla="*/ 1055 h 1389"/>
                  <a:gd name="T2" fmla="*/ 169 w 1535"/>
                  <a:gd name="T3" fmla="*/ 1172 h 1389"/>
                  <a:gd name="T4" fmla="*/ 108 w 1535"/>
                  <a:gd name="T5" fmla="*/ 1197 h 1389"/>
                  <a:gd name="T6" fmla="*/ 123 w 1535"/>
                  <a:gd name="T7" fmla="*/ 1287 h 1389"/>
                  <a:gd name="T8" fmla="*/ 380 w 1535"/>
                  <a:gd name="T9" fmla="*/ 1280 h 1389"/>
                  <a:gd name="T10" fmla="*/ 463 w 1535"/>
                  <a:gd name="T11" fmla="*/ 1389 h 1389"/>
                  <a:gd name="T12" fmla="*/ 737 w 1535"/>
                  <a:gd name="T13" fmla="*/ 1294 h 1389"/>
                  <a:gd name="T14" fmla="*/ 969 w 1535"/>
                  <a:gd name="T15" fmla="*/ 1227 h 1389"/>
                  <a:gd name="T16" fmla="*/ 1200 w 1535"/>
                  <a:gd name="T17" fmla="*/ 1204 h 1389"/>
                  <a:gd name="T18" fmla="*/ 1284 w 1535"/>
                  <a:gd name="T19" fmla="*/ 1137 h 1389"/>
                  <a:gd name="T20" fmla="*/ 1299 w 1535"/>
                  <a:gd name="T21" fmla="*/ 1060 h 1389"/>
                  <a:gd name="T22" fmla="*/ 1306 w 1535"/>
                  <a:gd name="T23" fmla="*/ 1015 h 1389"/>
                  <a:gd name="T24" fmla="*/ 1535 w 1535"/>
                  <a:gd name="T25" fmla="*/ 577 h 1389"/>
                  <a:gd name="T26" fmla="*/ 1505 w 1535"/>
                  <a:gd name="T27" fmla="*/ 545 h 1389"/>
                  <a:gd name="T28" fmla="*/ 1485 w 1535"/>
                  <a:gd name="T29" fmla="*/ 487 h 1389"/>
                  <a:gd name="T30" fmla="*/ 1443 w 1535"/>
                  <a:gd name="T31" fmla="*/ 417 h 1389"/>
                  <a:gd name="T32" fmla="*/ 1405 w 1535"/>
                  <a:gd name="T33" fmla="*/ 419 h 1389"/>
                  <a:gd name="T34" fmla="*/ 1356 w 1535"/>
                  <a:gd name="T35" fmla="*/ 412 h 1389"/>
                  <a:gd name="T36" fmla="*/ 1330 w 1535"/>
                  <a:gd name="T37" fmla="*/ 334 h 1389"/>
                  <a:gd name="T38" fmla="*/ 1298 w 1535"/>
                  <a:gd name="T39" fmla="*/ 282 h 1389"/>
                  <a:gd name="T40" fmla="*/ 1310 w 1535"/>
                  <a:gd name="T41" fmla="*/ 271 h 1389"/>
                  <a:gd name="T42" fmla="*/ 1327 w 1535"/>
                  <a:gd name="T43" fmla="*/ 234 h 1389"/>
                  <a:gd name="T44" fmla="*/ 1306 w 1535"/>
                  <a:gd name="T45" fmla="*/ 201 h 1389"/>
                  <a:gd name="T46" fmla="*/ 1207 w 1535"/>
                  <a:gd name="T47" fmla="*/ 180 h 1389"/>
                  <a:gd name="T48" fmla="*/ 1100 w 1535"/>
                  <a:gd name="T49" fmla="*/ 83 h 1389"/>
                  <a:gd name="T50" fmla="*/ 1055 w 1535"/>
                  <a:gd name="T51" fmla="*/ 83 h 1389"/>
                  <a:gd name="T52" fmla="*/ 853 w 1535"/>
                  <a:gd name="T53" fmla="*/ 0 h 1389"/>
                  <a:gd name="T54" fmla="*/ 852 w 1535"/>
                  <a:gd name="T55" fmla="*/ 30 h 1389"/>
                  <a:gd name="T56" fmla="*/ 815 w 1535"/>
                  <a:gd name="T57" fmla="*/ 56 h 1389"/>
                  <a:gd name="T58" fmla="*/ 779 w 1535"/>
                  <a:gd name="T59" fmla="*/ 163 h 1389"/>
                  <a:gd name="T60" fmla="*/ 850 w 1535"/>
                  <a:gd name="T61" fmla="*/ 185 h 1389"/>
                  <a:gd name="T62" fmla="*/ 910 w 1535"/>
                  <a:gd name="T63" fmla="*/ 251 h 1389"/>
                  <a:gd name="T64" fmla="*/ 923 w 1535"/>
                  <a:gd name="T65" fmla="*/ 327 h 1389"/>
                  <a:gd name="T66" fmla="*/ 878 w 1535"/>
                  <a:gd name="T67" fmla="*/ 352 h 1389"/>
                  <a:gd name="T68" fmla="*/ 863 w 1535"/>
                  <a:gd name="T69" fmla="*/ 425 h 1389"/>
                  <a:gd name="T70" fmla="*/ 781 w 1535"/>
                  <a:gd name="T71" fmla="*/ 476 h 1389"/>
                  <a:gd name="T72" fmla="*/ 787 w 1535"/>
                  <a:gd name="T73" fmla="*/ 565 h 1389"/>
                  <a:gd name="T74" fmla="*/ 718 w 1535"/>
                  <a:gd name="T75" fmla="*/ 630 h 1389"/>
                  <a:gd name="T76" fmla="*/ 731 w 1535"/>
                  <a:gd name="T77" fmla="*/ 670 h 1389"/>
                  <a:gd name="T78" fmla="*/ 839 w 1535"/>
                  <a:gd name="T79" fmla="*/ 668 h 1389"/>
                  <a:gd name="T80" fmla="*/ 854 w 1535"/>
                  <a:gd name="T81" fmla="*/ 703 h 1389"/>
                  <a:gd name="T82" fmla="*/ 750 w 1535"/>
                  <a:gd name="T83" fmla="*/ 783 h 1389"/>
                  <a:gd name="T84" fmla="*/ 509 w 1535"/>
                  <a:gd name="T85" fmla="*/ 780 h 1389"/>
                  <a:gd name="T86" fmla="*/ 446 w 1535"/>
                  <a:gd name="T87" fmla="*/ 753 h 1389"/>
                  <a:gd name="T88" fmla="*/ 402 w 1535"/>
                  <a:gd name="T89" fmla="*/ 795 h 1389"/>
                  <a:gd name="T90" fmla="*/ 364 w 1535"/>
                  <a:gd name="T91" fmla="*/ 845 h 1389"/>
                  <a:gd name="T92" fmla="*/ 263 w 1535"/>
                  <a:gd name="T93" fmla="*/ 864 h 1389"/>
                  <a:gd name="T94" fmla="*/ 241 w 1535"/>
                  <a:gd name="T95" fmla="*/ 827 h 1389"/>
                  <a:gd name="T96" fmla="*/ 203 w 1535"/>
                  <a:gd name="T97" fmla="*/ 821 h 1389"/>
                  <a:gd name="T98" fmla="*/ 160 w 1535"/>
                  <a:gd name="T99" fmla="*/ 765 h 1389"/>
                  <a:gd name="T100" fmla="*/ 93 w 1535"/>
                  <a:gd name="T101" fmla="*/ 734 h 1389"/>
                  <a:gd name="T102" fmla="*/ 43 w 1535"/>
                  <a:gd name="T103" fmla="*/ 753 h 1389"/>
                  <a:gd name="T104" fmla="*/ 5 w 1535"/>
                  <a:gd name="T105" fmla="*/ 817 h 1389"/>
                  <a:gd name="T106" fmla="*/ 23 w 1535"/>
                  <a:gd name="T107" fmla="*/ 876 h 1389"/>
                  <a:gd name="T108" fmla="*/ 0 w 1535"/>
                  <a:gd name="T109" fmla="*/ 941 h 1389"/>
                  <a:gd name="T110" fmla="*/ 74 w 1535"/>
                  <a:gd name="T111" fmla="*/ 1086 h 1389"/>
                  <a:gd name="T112" fmla="*/ 117 w 1535"/>
                  <a:gd name="T113" fmla="*/ 1055 h 1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535" h="1389">
                    <a:moveTo>
                      <a:pt x="117" y="1055"/>
                    </a:moveTo>
                    <a:lnTo>
                      <a:pt x="169" y="1172"/>
                    </a:lnTo>
                    <a:lnTo>
                      <a:pt x="108" y="1197"/>
                    </a:lnTo>
                    <a:lnTo>
                      <a:pt x="123" y="1287"/>
                    </a:lnTo>
                    <a:lnTo>
                      <a:pt x="380" y="1280"/>
                    </a:lnTo>
                    <a:lnTo>
                      <a:pt x="463" y="1389"/>
                    </a:lnTo>
                    <a:lnTo>
                      <a:pt x="737" y="1294"/>
                    </a:lnTo>
                    <a:lnTo>
                      <a:pt x="969" y="1227"/>
                    </a:lnTo>
                    <a:lnTo>
                      <a:pt x="1200" y="1204"/>
                    </a:lnTo>
                    <a:lnTo>
                      <a:pt x="1284" y="1137"/>
                    </a:lnTo>
                    <a:lnTo>
                      <a:pt x="1299" y="1060"/>
                    </a:lnTo>
                    <a:lnTo>
                      <a:pt x="1306" y="1015"/>
                    </a:lnTo>
                    <a:lnTo>
                      <a:pt x="1535" y="577"/>
                    </a:lnTo>
                    <a:lnTo>
                      <a:pt x="1505" y="545"/>
                    </a:lnTo>
                    <a:lnTo>
                      <a:pt x="1485" y="487"/>
                    </a:lnTo>
                    <a:lnTo>
                      <a:pt x="1443" y="417"/>
                    </a:lnTo>
                    <a:lnTo>
                      <a:pt x="1405" y="419"/>
                    </a:lnTo>
                    <a:lnTo>
                      <a:pt x="1356" y="412"/>
                    </a:lnTo>
                    <a:lnTo>
                      <a:pt x="1330" y="334"/>
                    </a:lnTo>
                    <a:lnTo>
                      <a:pt x="1298" y="282"/>
                    </a:lnTo>
                    <a:lnTo>
                      <a:pt x="1310" y="271"/>
                    </a:lnTo>
                    <a:lnTo>
                      <a:pt x="1327" y="234"/>
                    </a:lnTo>
                    <a:lnTo>
                      <a:pt x="1306" y="201"/>
                    </a:lnTo>
                    <a:lnTo>
                      <a:pt x="1207" y="180"/>
                    </a:lnTo>
                    <a:lnTo>
                      <a:pt x="1100" y="83"/>
                    </a:lnTo>
                    <a:lnTo>
                      <a:pt x="1055" y="83"/>
                    </a:lnTo>
                    <a:lnTo>
                      <a:pt x="853" y="0"/>
                    </a:lnTo>
                    <a:lnTo>
                      <a:pt x="852" y="30"/>
                    </a:lnTo>
                    <a:lnTo>
                      <a:pt x="815" y="56"/>
                    </a:lnTo>
                    <a:lnTo>
                      <a:pt x="779" y="163"/>
                    </a:lnTo>
                    <a:lnTo>
                      <a:pt x="850" y="185"/>
                    </a:lnTo>
                    <a:lnTo>
                      <a:pt x="910" y="251"/>
                    </a:lnTo>
                    <a:lnTo>
                      <a:pt x="923" y="327"/>
                    </a:lnTo>
                    <a:lnTo>
                      <a:pt x="878" y="352"/>
                    </a:lnTo>
                    <a:lnTo>
                      <a:pt x="863" y="425"/>
                    </a:lnTo>
                    <a:lnTo>
                      <a:pt x="781" y="476"/>
                    </a:lnTo>
                    <a:lnTo>
                      <a:pt x="787" y="565"/>
                    </a:lnTo>
                    <a:lnTo>
                      <a:pt x="718" y="630"/>
                    </a:lnTo>
                    <a:lnTo>
                      <a:pt x="731" y="670"/>
                    </a:lnTo>
                    <a:lnTo>
                      <a:pt x="839" y="668"/>
                    </a:lnTo>
                    <a:lnTo>
                      <a:pt x="854" y="703"/>
                    </a:lnTo>
                    <a:lnTo>
                      <a:pt x="750" y="783"/>
                    </a:lnTo>
                    <a:lnTo>
                      <a:pt x="509" y="780"/>
                    </a:lnTo>
                    <a:lnTo>
                      <a:pt x="446" y="753"/>
                    </a:lnTo>
                    <a:lnTo>
                      <a:pt x="402" y="795"/>
                    </a:lnTo>
                    <a:lnTo>
                      <a:pt x="364" y="845"/>
                    </a:lnTo>
                    <a:lnTo>
                      <a:pt x="263" y="864"/>
                    </a:lnTo>
                    <a:lnTo>
                      <a:pt x="241" y="827"/>
                    </a:lnTo>
                    <a:lnTo>
                      <a:pt x="203" y="821"/>
                    </a:lnTo>
                    <a:lnTo>
                      <a:pt x="160" y="765"/>
                    </a:lnTo>
                    <a:lnTo>
                      <a:pt x="93" y="734"/>
                    </a:lnTo>
                    <a:lnTo>
                      <a:pt x="43" y="753"/>
                    </a:lnTo>
                    <a:lnTo>
                      <a:pt x="5" y="817"/>
                    </a:lnTo>
                    <a:lnTo>
                      <a:pt x="23" y="876"/>
                    </a:lnTo>
                    <a:lnTo>
                      <a:pt x="0" y="941"/>
                    </a:lnTo>
                    <a:lnTo>
                      <a:pt x="74" y="1086"/>
                    </a:lnTo>
                    <a:lnTo>
                      <a:pt x="117" y="105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41" name="Freeform 181"/>
              <p:cNvSpPr>
                <a:spLocks noChangeAspect="1"/>
              </p:cNvSpPr>
              <p:nvPr/>
            </p:nvSpPr>
            <p:spPr bwMode="auto">
              <a:xfrm>
                <a:off x="6615" y="2215"/>
                <a:ext cx="249" cy="244"/>
              </a:xfrm>
              <a:custGeom>
                <a:avLst/>
                <a:gdLst>
                  <a:gd name="T0" fmla="*/ 1461 w 1495"/>
                  <a:gd name="T1" fmla="*/ 220 h 1466"/>
                  <a:gd name="T2" fmla="*/ 1458 w 1495"/>
                  <a:gd name="T3" fmla="*/ 254 h 1466"/>
                  <a:gd name="T4" fmla="*/ 1485 w 1495"/>
                  <a:gd name="T5" fmla="*/ 331 h 1466"/>
                  <a:gd name="T6" fmla="*/ 1495 w 1495"/>
                  <a:gd name="T7" fmla="*/ 1080 h 1466"/>
                  <a:gd name="T8" fmla="*/ 1050 w 1495"/>
                  <a:gd name="T9" fmla="*/ 1251 h 1466"/>
                  <a:gd name="T10" fmla="*/ 1047 w 1495"/>
                  <a:gd name="T11" fmla="*/ 1294 h 1466"/>
                  <a:gd name="T12" fmla="*/ 982 w 1495"/>
                  <a:gd name="T13" fmla="*/ 1338 h 1466"/>
                  <a:gd name="T14" fmla="*/ 743 w 1495"/>
                  <a:gd name="T15" fmla="*/ 1338 h 1466"/>
                  <a:gd name="T16" fmla="*/ 102 w 1495"/>
                  <a:gd name="T17" fmla="*/ 1466 h 1466"/>
                  <a:gd name="T18" fmla="*/ 0 w 1495"/>
                  <a:gd name="T19" fmla="*/ 1332 h 1466"/>
                  <a:gd name="T20" fmla="*/ 35 w 1495"/>
                  <a:gd name="T21" fmla="*/ 383 h 1466"/>
                  <a:gd name="T22" fmla="*/ 114 w 1495"/>
                  <a:gd name="T23" fmla="*/ 331 h 1466"/>
                  <a:gd name="T24" fmla="*/ 108 w 1495"/>
                  <a:gd name="T25" fmla="*/ 270 h 1466"/>
                  <a:gd name="T26" fmla="*/ 172 w 1495"/>
                  <a:gd name="T27" fmla="*/ 249 h 1466"/>
                  <a:gd name="T28" fmla="*/ 369 w 1495"/>
                  <a:gd name="T29" fmla="*/ 156 h 1466"/>
                  <a:gd name="T30" fmla="*/ 360 w 1495"/>
                  <a:gd name="T31" fmla="*/ 101 h 1466"/>
                  <a:gd name="T32" fmla="*/ 400 w 1495"/>
                  <a:gd name="T33" fmla="*/ 55 h 1466"/>
                  <a:gd name="T34" fmla="*/ 406 w 1495"/>
                  <a:gd name="T35" fmla="*/ 0 h 1466"/>
                  <a:gd name="T36" fmla="*/ 514 w 1495"/>
                  <a:gd name="T37" fmla="*/ 264 h 1466"/>
                  <a:gd name="T38" fmla="*/ 651 w 1495"/>
                  <a:gd name="T39" fmla="*/ 316 h 1466"/>
                  <a:gd name="T40" fmla="*/ 891 w 1495"/>
                  <a:gd name="T41" fmla="*/ 411 h 1466"/>
                  <a:gd name="T42" fmla="*/ 1099 w 1495"/>
                  <a:gd name="T43" fmla="*/ 399 h 1466"/>
                  <a:gd name="T44" fmla="*/ 1360 w 1495"/>
                  <a:gd name="T45" fmla="*/ 212 h 1466"/>
                  <a:gd name="T46" fmla="*/ 1384 w 1495"/>
                  <a:gd name="T47" fmla="*/ 193 h 1466"/>
                  <a:gd name="T48" fmla="*/ 1461 w 1495"/>
                  <a:gd name="T49" fmla="*/ 220 h 14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95" h="1466">
                    <a:moveTo>
                      <a:pt x="1461" y="220"/>
                    </a:moveTo>
                    <a:lnTo>
                      <a:pt x="1458" y="254"/>
                    </a:lnTo>
                    <a:lnTo>
                      <a:pt x="1485" y="331"/>
                    </a:lnTo>
                    <a:lnTo>
                      <a:pt x="1495" y="1080"/>
                    </a:lnTo>
                    <a:lnTo>
                      <a:pt x="1050" y="1251"/>
                    </a:lnTo>
                    <a:lnTo>
                      <a:pt x="1047" y="1294"/>
                    </a:lnTo>
                    <a:lnTo>
                      <a:pt x="982" y="1338"/>
                    </a:lnTo>
                    <a:lnTo>
                      <a:pt x="743" y="1338"/>
                    </a:lnTo>
                    <a:lnTo>
                      <a:pt x="102" y="1466"/>
                    </a:lnTo>
                    <a:lnTo>
                      <a:pt x="0" y="1332"/>
                    </a:lnTo>
                    <a:lnTo>
                      <a:pt x="35" y="383"/>
                    </a:lnTo>
                    <a:lnTo>
                      <a:pt x="114" y="331"/>
                    </a:lnTo>
                    <a:lnTo>
                      <a:pt x="108" y="270"/>
                    </a:lnTo>
                    <a:lnTo>
                      <a:pt x="172" y="249"/>
                    </a:lnTo>
                    <a:lnTo>
                      <a:pt x="369" y="156"/>
                    </a:lnTo>
                    <a:lnTo>
                      <a:pt x="360" y="101"/>
                    </a:lnTo>
                    <a:lnTo>
                      <a:pt x="400" y="55"/>
                    </a:lnTo>
                    <a:lnTo>
                      <a:pt x="406" y="0"/>
                    </a:lnTo>
                    <a:lnTo>
                      <a:pt x="514" y="264"/>
                    </a:lnTo>
                    <a:lnTo>
                      <a:pt x="651" y="316"/>
                    </a:lnTo>
                    <a:lnTo>
                      <a:pt x="891" y="411"/>
                    </a:lnTo>
                    <a:lnTo>
                      <a:pt x="1099" y="399"/>
                    </a:lnTo>
                    <a:lnTo>
                      <a:pt x="1360" y="212"/>
                    </a:lnTo>
                    <a:lnTo>
                      <a:pt x="1384" y="193"/>
                    </a:lnTo>
                    <a:lnTo>
                      <a:pt x="1461" y="22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42" name="Freeform 182"/>
              <p:cNvSpPr>
                <a:spLocks noChangeAspect="1"/>
              </p:cNvSpPr>
              <p:nvPr/>
            </p:nvSpPr>
            <p:spPr bwMode="auto">
              <a:xfrm>
                <a:off x="6615" y="2215"/>
                <a:ext cx="249" cy="244"/>
              </a:xfrm>
              <a:custGeom>
                <a:avLst/>
                <a:gdLst>
                  <a:gd name="T0" fmla="*/ 1461 w 1495"/>
                  <a:gd name="T1" fmla="*/ 220 h 1466"/>
                  <a:gd name="T2" fmla="*/ 1458 w 1495"/>
                  <a:gd name="T3" fmla="*/ 254 h 1466"/>
                  <a:gd name="T4" fmla="*/ 1485 w 1495"/>
                  <a:gd name="T5" fmla="*/ 331 h 1466"/>
                  <a:gd name="T6" fmla="*/ 1495 w 1495"/>
                  <a:gd name="T7" fmla="*/ 1080 h 1466"/>
                  <a:gd name="T8" fmla="*/ 1050 w 1495"/>
                  <a:gd name="T9" fmla="*/ 1251 h 1466"/>
                  <a:gd name="T10" fmla="*/ 1047 w 1495"/>
                  <a:gd name="T11" fmla="*/ 1294 h 1466"/>
                  <a:gd name="T12" fmla="*/ 982 w 1495"/>
                  <a:gd name="T13" fmla="*/ 1338 h 1466"/>
                  <a:gd name="T14" fmla="*/ 743 w 1495"/>
                  <a:gd name="T15" fmla="*/ 1338 h 1466"/>
                  <a:gd name="T16" fmla="*/ 102 w 1495"/>
                  <a:gd name="T17" fmla="*/ 1466 h 1466"/>
                  <a:gd name="T18" fmla="*/ 0 w 1495"/>
                  <a:gd name="T19" fmla="*/ 1332 h 1466"/>
                  <a:gd name="T20" fmla="*/ 35 w 1495"/>
                  <a:gd name="T21" fmla="*/ 383 h 1466"/>
                  <a:gd name="T22" fmla="*/ 114 w 1495"/>
                  <a:gd name="T23" fmla="*/ 331 h 1466"/>
                  <a:gd name="T24" fmla="*/ 108 w 1495"/>
                  <a:gd name="T25" fmla="*/ 270 h 1466"/>
                  <a:gd name="T26" fmla="*/ 172 w 1495"/>
                  <a:gd name="T27" fmla="*/ 249 h 1466"/>
                  <a:gd name="T28" fmla="*/ 369 w 1495"/>
                  <a:gd name="T29" fmla="*/ 156 h 1466"/>
                  <a:gd name="T30" fmla="*/ 360 w 1495"/>
                  <a:gd name="T31" fmla="*/ 101 h 1466"/>
                  <a:gd name="T32" fmla="*/ 400 w 1495"/>
                  <a:gd name="T33" fmla="*/ 55 h 1466"/>
                  <a:gd name="T34" fmla="*/ 406 w 1495"/>
                  <a:gd name="T35" fmla="*/ 0 h 1466"/>
                  <a:gd name="T36" fmla="*/ 514 w 1495"/>
                  <a:gd name="T37" fmla="*/ 264 h 1466"/>
                  <a:gd name="T38" fmla="*/ 651 w 1495"/>
                  <a:gd name="T39" fmla="*/ 316 h 1466"/>
                  <a:gd name="T40" fmla="*/ 891 w 1495"/>
                  <a:gd name="T41" fmla="*/ 411 h 1466"/>
                  <a:gd name="T42" fmla="*/ 1099 w 1495"/>
                  <a:gd name="T43" fmla="*/ 399 h 1466"/>
                  <a:gd name="T44" fmla="*/ 1360 w 1495"/>
                  <a:gd name="T45" fmla="*/ 212 h 1466"/>
                  <a:gd name="T46" fmla="*/ 1384 w 1495"/>
                  <a:gd name="T47" fmla="*/ 193 h 1466"/>
                  <a:gd name="T48" fmla="*/ 1461 w 1495"/>
                  <a:gd name="T49" fmla="*/ 220 h 14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95" h="1466">
                    <a:moveTo>
                      <a:pt x="1461" y="220"/>
                    </a:moveTo>
                    <a:lnTo>
                      <a:pt x="1458" y="254"/>
                    </a:lnTo>
                    <a:lnTo>
                      <a:pt x="1485" y="331"/>
                    </a:lnTo>
                    <a:lnTo>
                      <a:pt x="1495" y="1080"/>
                    </a:lnTo>
                    <a:lnTo>
                      <a:pt x="1050" y="1251"/>
                    </a:lnTo>
                    <a:lnTo>
                      <a:pt x="1047" y="1294"/>
                    </a:lnTo>
                    <a:lnTo>
                      <a:pt x="982" y="1338"/>
                    </a:lnTo>
                    <a:lnTo>
                      <a:pt x="743" y="1338"/>
                    </a:lnTo>
                    <a:lnTo>
                      <a:pt x="102" y="1466"/>
                    </a:lnTo>
                    <a:lnTo>
                      <a:pt x="0" y="1332"/>
                    </a:lnTo>
                    <a:lnTo>
                      <a:pt x="35" y="383"/>
                    </a:lnTo>
                    <a:lnTo>
                      <a:pt x="114" y="331"/>
                    </a:lnTo>
                    <a:lnTo>
                      <a:pt x="108" y="270"/>
                    </a:lnTo>
                    <a:lnTo>
                      <a:pt x="172" y="249"/>
                    </a:lnTo>
                    <a:lnTo>
                      <a:pt x="369" y="156"/>
                    </a:lnTo>
                    <a:lnTo>
                      <a:pt x="360" y="101"/>
                    </a:lnTo>
                    <a:lnTo>
                      <a:pt x="400" y="55"/>
                    </a:lnTo>
                    <a:lnTo>
                      <a:pt x="406" y="0"/>
                    </a:lnTo>
                    <a:lnTo>
                      <a:pt x="514" y="264"/>
                    </a:lnTo>
                    <a:lnTo>
                      <a:pt x="651" y="316"/>
                    </a:lnTo>
                    <a:lnTo>
                      <a:pt x="891" y="411"/>
                    </a:lnTo>
                    <a:lnTo>
                      <a:pt x="1099" y="399"/>
                    </a:lnTo>
                    <a:lnTo>
                      <a:pt x="1360" y="212"/>
                    </a:lnTo>
                    <a:lnTo>
                      <a:pt x="1384" y="193"/>
                    </a:lnTo>
                    <a:lnTo>
                      <a:pt x="1461" y="22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43" name="Freeform 183"/>
              <p:cNvSpPr>
                <a:spLocks noChangeAspect="1"/>
              </p:cNvSpPr>
              <p:nvPr/>
            </p:nvSpPr>
            <p:spPr bwMode="auto">
              <a:xfrm>
                <a:off x="6682" y="2181"/>
                <a:ext cx="182" cy="102"/>
              </a:xfrm>
              <a:custGeom>
                <a:avLst/>
                <a:gdLst>
                  <a:gd name="T0" fmla="*/ 168 w 1089"/>
                  <a:gd name="T1" fmla="*/ 126 h 614"/>
                  <a:gd name="T2" fmla="*/ 258 w 1089"/>
                  <a:gd name="T3" fmla="*/ 92 h 614"/>
                  <a:gd name="T4" fmla="*/ 273 w 1089"/>
                  <a:gd name="T5" fmla="*/ 0 h 614"/>
                  <a:gd name="T6" fmla="*/ 312 w 1089"/>
                  <a:gd name="T7" fmla="*/ 0 h 614"/>
                  <a:gd name="T8" fmla="*/ 356 w 1089"/>
                  <a:gd name="T9" fmla="*/ 61 h 614"/>
                  <a:gd name="T10" fmla="*/ 677 w 1089"/>
                  <a:gd name="T11" fmla="*/ 80 h 614"/>
                  <a:gd name="T12" fmla="*/ 758 w 1089"/>
                  <a:gd name="T13" fmla="*/ 59 h 614"/>
                  <a:gd name="T14" fmla="*/ 852 w 1089"/>
                  <a:gd name="T15" fmla="*/ 92 h 614"/>
                  <a:gd name="T16" fmla="*/ 864 w 1089"/>
                  <a:gd name="T17" fmla="*/ 329 h 614"/>
                  <a:gd name="T18" fmla="*/ 956 w 1089"/>
                  <a:gd name="T19" fmla="*/ 329 h 614"/>
                  <a:gd name="T20" fmla="*/ 1068 w 1089"/>
                  <a:gd name="T21" fmla="*/ 277 h 614"/>
                  <a:gd name="T22" fmla="*/ 1089 w 1089"/>
                  <a:gd name="T23" fmla="*/ 369 h 614"/>
                  <a:gd name="T24" fmla="*/ 1027 w 1089"/>
                  <a:gd name="T25" fmla="*/ 411 h 614"/>
                  <a:gd name="T26" fmla="*/ 981 w 1089"/>
                  <a:gd name="T27" fmla="*/ 400 h 614"/>
                  <a:gd name="T28" fmla="*/ 696 w 1089"/>
                  <a:gd name="T29" fmla="*/ 602 h 614"/>
                  <a:gd name="T30" fmla="*/ 491 w 1089"/>
                  <a:gd name="T31" fmla="*/ 614 h 614"/>
                  <a:gd name="T32" fmla="*/ 108 w 1089"/>
                  <a:gd name="T33" fmla="*/ 469 h 614"/>
                  <a:gd name="T34" fmla="*/ 0 w 1089"/>
                  <a:gd name="T35" fmla="*/ 203 h 614"/>
                  <a:gd name="T36" fmla="*/ 168 w 1089"/>
                  <a:gd name="T37" fmla="*/ 126 h 6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89" h="614">
                    <a:moveTo>
                      <a:pt x="168" y="126"/>
                    </a:moveTo>
                    <a:lnTo>
                      <a:pt x="258" y="92"/>
                    </a:lnTo>
                    <a:lnTo>
                      <a:pt x="273" y="0"/>
                    </a:lnTo>
                    <a:lnTo>
                      <a:pt x="312" y="0"/>
                    </a:lnTo>
                    <a:lnTo>
                      <a:pt x="356" y="61"/>
                    </a:lnTo>
                    <a:lnTo>
                      <a:pt x="677" y="80"/>
                    </a:lnTo>
                    <a:lnTo>
                      <a:pt x="758" y="59"/>
                    </a:lnTo>
                    <a:lnTo>
                      <a:pt x="852" y="92"/>
                    </a:lnTo>
                    <a:lnTo>
                      <a:pt x="864" y="329"/>
                    </a:lnTo>
                    <a:lnTo>
                      <a:pt x="956" y="329"/>
                    </a:lnTo>
                    <a:lnTo>
                      <a:pt x="1068" y="277"/>
                    </a:lnTo>
                    <a:lnTo>
                      <a:pt x="1089" y="369"/>
                    </a:lnTo>
                    <a:lnTo>
                      <a:pt x="1027" y="411"/>
                    </a:lnTo>
                    <a:lnTo>
                      <a:pt x="981" y="400"/>
                    </a:lnTo>
                    <a:lnTo>
                      <a:pt x="696" y="602"/>
                    </a:lnTo>
                    <a:lnTo>
                      <a:pt x="491" y="614"/>
                    </a:lnTo>
                    <a:lnTo>
                      <a:pt x="108" y="469"/>
                    </a:lnTo>
                    <a:lnTo>
                      <a:pt x="0" y="203"/>
                    </a:lnTo>
                    <a:lnTo>
                      <a:pt x="168" y="12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44" name="Freeform 184"/>
              <p:cNvSpPr>
                <a:spLocks noChangeAspect="1"/>
              </p:cNvSpPr>
              <p:nvPr/>
            </p:nvSpPr>
            <p:spPr bwMode="auto">
              <a:xfrm>
                <a:off x="6682" y="2181"/>
                <a:ext cx="182" cy="102"/>
              </a:xfrm>
              <a:custGeom>
                <a:avLst/>
                <a:gdLst>
                  <a:gd name="T0" fmla="*/ 168 w 1089"/>
                  <a:gd name="T1" fmla="*/ 126 h 614"/>
                  <a:gd name="T2" fmla="*/ 258 w 1089"/>
                  <a:gd name="T3" fmla="*/ 92 h 614"/>
                  <a:gd name="T4" fmla="*/ 273 w 1089"/>
                  <a:gd name="T5" fmla="*/ 0 h 614"/>
                  <a:gd name="T6" fmla="*/ 312 w 1089"/>
                  <a:gd name="T7" fmla="*/ 0 h 614"/>
                  <a:gd name="T8" fmla="*/ 356 w 1089"/>
                  <a:gd name="T9" fmla="*/ 61 h 614"/>
                  <a:gd name="T10" fmla="*/ 677 w 1089"/>
                  <a:gd name="T11" fmla="*/ 80 h 614"/>
                  <a:gd name="T12" fmla="*/ 758 w 1089"/>
                  <a:gd name="T13" fmla="*/ 59 h 614"/>
                  <a:gd name="T14" fmla="*/ 852 w 1089"/>
                  <a:gd name="T15" fmla="*/ 92 h 614"/>
                  <a:gd name="T16" fmla="*/ 864 w 1089"/>
                  <a:gd name="T17" fmla="*/ 329 h 614"/>
                  <a:gd name="T18" fmla="*/ 956 w 1089"/>
                  <a:gd name="T19" fmla="*/ 329 h 614"/>
                  <a:gd name="T20" fmla="*/ 1068 w 1089"/>
                  <a:gd name="T21" fmla="*/ 277 h 614"/>
                  <a:gd name="T22" fmla="*/ 1089 w 1089"/>
                  <a:gd name="T23" fmla="*/ 369 h 614"/>
                  <a:gd name="T24" fmla="*/ 1027 w 1089"/>
                  <a:gd name="T25" fmla="*/ 411 h 614"/>
                  <a:gd name="T26" fmla="*/ 981 w 1089"/>
                  <a:gd name="T27" fmla="*/ 400 h 614"/>
                  <a:gd name="T28" fmla="*/ 696 w 1089"/>
                  <a:gd name="T29" fmla="*/ 602 h 614"/>
                  <a:gd name="T30" fmla="*/ 491 w 1089"/>
                  <a:gd name="T31" fmla="*/ 614 h 614"/>
                  <a:gd name="T32" fmla="*/ 108 w 1089"/>
                  <a:gd name="T33" fmla="*/ 469 h 614"/>
                  <a:gd name="T34" fmla="*/ 0 w 1089"/>
                  <a:gd name="T35" fmla="*/ 203 h 614"/>
                  <a:gd name="T36" fmla="*/ 168 w 1089"/>
                  <a:gd name="T37" fmla="*/ 126 h 6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89" h="614">
                    <a:moveTo>
                      <a:pt x="168" y="126"/>
                    </a:moveTo>
                    <a:lnTo>
                      <a:pt x="258" y="92"/>
                    </a:lnTo>
                    <a:lnTo>
                      <a:pt x="273" y="0"/>
                    </a:lnTo>
                    <a:lnTo>
                      <a:pt x="312" y="0"/>
                    </a:lnTo>
                    <a:lnTo>
                      <a:pt x="356" y="61"/>
                    </a:lnTo>
                    <a:lnTo>
                      <a:pt x="677" y="80"/>
                    </a:lnTo>
                    <a:lnTo>
                      <a:pt x="758" y="59"/>
                    </a:lnTo>
                    <a:lnTo>
                      <a:pt x="852" y="92"/>
                    </a:lnTo>
                    <a:lnTo>
                      <a:pt x="864" y="329"/>
                    </a:lnTo>
                    <a:lnTo>
                      <a:pt x="956" y="329"/>
                    </a:lnTo>
                    <a:lnTo>
                      <a:pt x="1068" y="277"/>
                    </a:lnTo>
                    <a:lnTo>
                      <a:pt x="1089" y="369"/>
                    </a:lnTo>
                    <a:lnTo>
                      <a:pt x="1027" y="411"/>
                    </a:lnTo>
                    <a:lnTo>
                      <a:pt x="981" y="400"/>
                    </a:lnTo>
                    <a:lnTo>
                      <a:pt x="696" y="602"/>
                    </a:lnTo>
                    <a:lnTo>
                      <a:pt x="491" y="614"/>
                    </a:lnTo>
                    <a:lnTo>
                      <a:pt x="108" y="469"/>
                    </a:lnTo>
                    <a:lnTo>
                      <a:pt x="0" y="203"/>
                    </a:lnTo>
                    <a:lnTo>
                      <a:pt x="168" y="12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45" name="Freeform 185"/>
              <p:cNvSpPr>
                <a:spLocks noChangeAspect="1"/>
              </p:cNvSpPr>
              <p:nvPr/>
            </p:nvSpPr>
            <p:spPr bwMode="auto">
              <a:xfrm>
                <a:off x="6401" y="2191"/>
                <a:ext cx="309" cy="246"/>
              </a:xfrm>
              <a:custGeom>
                <a:avLst/>
                <a:gdLst>
                  <a:gd name="T0" fmla="*/ 181 w 1859"/>
                  <a:gd name="T1" fmla="*/ 303 h 1478"/>
                  <a:gd name="T2" fmla="*/ 341 w 1859"/>
                  <a:gd name="T3" fmla="*/ 325 h 1478"/>
                  <a:gd name="T4" fmla="*/ 577 w 1859"/>
                  <a:gd name="T5" fmla="*/ 285 h 1478"/>
                  <a:gd name="T6" fmla="*/ 620 w 1859"/>
                  <a:gd name="T7" fmla="*/ 333 h 1478"/>
                  <a:gd name="T8" fmla="*/ 1071 w 1859"/>
                  <a:gd name="T9" fmla="*/ 481 h 1478"/>
                  <a:gd name="T10" fmla="*/ 1093 w 1859"/>
                  <a:gd name="T11" fmla="*/ 404 h 1478"/>
                  <a:gd name="T12" fmla="*/ 1074 w 1859"/>
                  <a:gd name="T13" fmla="*/ 356 h 1478"/>
                  <a:gd name="T14" fmla="*/ 1077 w 1859"/>
                  <a:gd name="T15" fmla="*/ 336 h 1478"/>
                  <a:gd name="T16" fmla="*/ 1080 w 1859"/>
                  <a:gd name="T17" fmla="*/ 322 h 1478"/>
                  <a:gd name="T18" fmla="*/ 1083 w 1859"/>
                  <a:gd name="T19" fmla="*/ 307 h 1478"/>
                  <a:gd name="T20" fmla="*/ 1087 w 1859"/>
                  <a:gd name="T21" fmla="*/ 287 h 1478"/>
                  <a:gd name="T22" fmla="*/ 1185 w 1859"/>
                  <a:gd name="T23" fmla="*/ 291 h 1478"/>
                  <a:gd name="T24" fmla="*/ 1295 w 1859"/>
                  <a:gd name="T25" fmla="*/ 227 h 1478"/>
                  <a:gd name="T26" fmla="*/ 1350 w 1859"/>
                  <a:gd name="T27" fmla="*/ 242 h 1478"/>
                  <a:gd name="T28" fmla="*/ 1495 w 1859"/>
                  <a:gd name="T29" fmla="*/ 125 h 1478"/>
                  <a:gd name="T30" fmla="*/ 1780 w 1859"/>
                  <a:gd name="T31" fmla="*/ 24 h 1478"/>
                  <a:gd name="T32" fmla="*/ 1832 w 1859"/>
                  <a:gd name="T33" fmla="*/ 0 h 1478"/>
                  <a:gd name="T34" fmla="*/ 1859 w 1859"/>
                  <a:gd name="T35" fmla="*/ 67 h 1478"/>
                  <a:gd name="T36" fmla="*/ 1852 w 1859"/>
                  <a:gd name="T37" fmla="*/ 67 h 1478"/>
                  <a:gd name="T38" fmla="*/ 1844 w 1859"/>
                  <a:gd name="T39" fmla="*/ 70 h 1478"/>
                  <a:gd name="T40" fmla="*/ 1834 w 1859"/>
                  <a:gd name="T41" fmla="*/ 73 h 1478"/>
                  <a:gd name="T42" fmla="*/ 1823 w 1859"/>
                  <a:gd name="T43" fmla="*/ 78 h 1478"/>
                  <a:gd name="T44" fmla="*/ 1799 w 1859"/>
                  <a:gd name="T45" fmla="*/ 89 h 1478"/>
                  <a:gd name="T46" fmla="*/ 1774 w 1859"/>
                  <a:gd name="T47" fmla="*/ 102 h 1478"/>
                  <a:gd name="T48" fmla="*/ 1748 w 1859"/>
                  <a:gd name="T49" fmla="*/ 114 h 1478"/>
                  <a:gd name="T50" fmla="*/ 1724 w 1859"/>
                  <a:gd name="T51" fmla="*/ 125 h 1478"/>
                  <a:gd name="T52" fmla="*/ 1713 w 1859"/>
                  <a:gd name="T53" fmla="*/ 130 h 1478"/>
                  <a:gd name="T54" fmla="*/ 1703 w 1859"/>
                  <a:gd name="T55" fmla="*/ 134 h 1478"/>
                  <a:gd name="T56" fmla="*/ 1695 w 1859"/>
                  <a:gd name="T57" fmla="*/ 136 h 1478"/>
                  <a:gd name="T58" fmla="*/ 1687 w 1859"/>
                  <a:gd name="T59" fmla="*/ 137 h 1478"/>
                  <a:gd name="T60" fmla="*/ 1685 w 1859"/>
                  <a:gd name="T61" fmla="*/ 196 h 1478"/>
                  <a:gd name="T62" fmla="*/ 1641 w 1859"/>
                  <a:gd name="T63" fmla="*/ 242 h 1478"/>
                  <a:gd name="T64" fmla="*/ 1651 w 1859"/>
                  <a:gd name="T65" fmla="*/ 303 h 1478"/>
                  <a:gd name="T66" fmla="*/ 1439 w 1859"/>
                  <a:gd name="T67" fmla="*/ 401 h 1478"/>
                  <a:gd name="T68" fmla="*/ 1397 w 1859"/>
                  <a:gd name="T69" fmla="*/ 414 h 1478"/>
                  <a:gd name="T70" fmla="*/ 1397 w 1859"/>
                  <a:gd name="T71" fmla="*/ 475 h 1478"/>
                  <a:gd name="T72" fmla="*/ 1320 w 1859"/>
                  <a:gd name="T73" fmla="*/ 527 h 1478"/>
                  <a:gd name="T74" fmla="*/ 1289 w 1859"/>
                  <a:gd name="T75" fmla="*/ 1478 h 1478"/>
                  <a:gd name="T76" fmla="*/ 1261 w 1859"/>
                  <a:gd name="T77" fmla="*/ 1451 h 1478"/>
                  <a:gd name="T78" fmla="*/ 1178 w 1859"/>
                  <a:gd name="T79" fmla="*/ 1430 h 1478"/>
                  <a:gd name="T80" fmla="*/ 933 w 1859"/>
                  <a:gd name="T81" fmla="*/ 1322 h 1478"/>
                  <a:gd name="T82" fmla="*/ 822 w 1859"/>
                  <a:gd name="T83" fmla="*/ 1447 h 1478"/>
                  <a:gd name="T84" fmla="*/ 221 w 1859"/>
                  <a:gd name="T85" fmla="*/ 1460 h 1478"/>
                  <a:gd name="T86" fmla="*/ 239 w 1859"/>
                  <a:gd name="T87" fmla="*/ 1370 h 1478"/>
                  <a:gd name="T88" fmla="*/ 254 w 1859"/>
                  <a:gd name="T89" fmla="*/ 1195 h 1478"/>
                  <a:gd name="T90" fmla="*/ 215 w 1859"/>
                  <a:gd name="T91" fmla="*/ 1126 h 1478"/>
                  <a:gd name="T92" fmla="*/ 83 w 1859"/>
                  <a:gd name="T93" fmla="*/ 1024 h 1478"/>
                  <a:gd name="T94" fmla="*/ 19 w 1859"/>
                  <a:gd name="T95" fmla="*/ 935 h 1478"/>
                  <a:gd name="T96" fmla="*/ 0 w 1859"/>
                  <a:gd name="T97" fmla="*/ 708 h 1478"/>
                  <a:gd name="T98" fmla="*/ 181 w 1859"/>
                  <a:gd name="T99" fmla="*/ 303 h 14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859" h="1478">
                    <a:moveTo>
                      <a:pt x="181" y="303"/>
                    </a:moveTo>
                    <a:lnTo>
                      <a:pt x="341" y="325"/>
                    </a:lnTo>
                    <a:lnTo>
                      <a:pt x="577" y="285"/>
                    </a:lnTo>
                    <a:lnTo>
                      <a:pt x="620" y="333"/>
                    </a:lnTo>
                    <a:lnTo>
                      <a:pt x="1071" y="481"/>
                    </a:lnTo>
                    <a:lnTo>
                      <a:pt x="1093" y="404"/>
                    </a:lnTo>
                    <a:lnTo>
                      <a:pt x="1074" y="356"/>
                    </a:lnTo>
                    <a:lnTo>
                      <a:pt x="1077" y="336"/>
                    </a:lnTo>
                    <a:lnTo>
                      <a:pt x="1080" y="322"/>
                    </a:lnTo>
                    <a:lnTo>
                      <a:pt x="1083" y="307"/>
                    </a:lnTo>
                    <a:lnTo>
                      <a:pt x="1087" y="287"/>
                    </a:lnTo>
                    <a:lnTo>
                      <a:pt x="1185" y="291"/>
                    </a:lnTo>
                    <a:lnTo>
                      <a:pt x="1295" y="227"/>
                    </a:lnTo>
                    <a:lnTo>
                      <a:pt x="1350" y="242"/>
                    </a:lnTo>
                    <a:lnTo>
                      <a:pt x="1495" y="125"/>
                    </a:lnTo>
                    <a:lnTo>
                      <a:pt x="1780" y="24"/>
                    </a:lnTo>
                    <a:lnTo>
                      <a:pt x="1832" y="0"/>
                    </a:lnTo>
                    <a:lnTo>
                      <a:pt x="1859" y="67"/>
                    </a:lnTo>
                    <a:lnTo>
                      <a:pt x="1852" y="67"/>
                    </a:lnTo>
                    <a:lnTo>
                      <a:pt x="1844" y="70"/>
                    </a:lnTo>
                    <a:lnTo>
                      <a:pt x="1834" y="73"/>
                    </a:lnTo>
                    <a:lnTo>
                      <a:pt x="1823" y="78"/>
                    </a:lnTo>
                    <a:lnTo>
                      <a:pt x="1799" y="89"/>
                    </a:lnTo>
                    <a:lnTo>
                      <a:pt x="1774" y="102"/>
                    </a:lnTo>
                    <a:lnTo>
                      <a:pt x="1748" y="114"/>
                    </a:lnTo>
                    <a:lnTo>
                      <a:pt x="1724" y="125"/>
                    </a:lnTo>
                    <a:lnTo>
                      <a:pt x="1713" y="130"/>
                    </a:lnTo>
                    <a:lnTo>
                      <a:pt x="1703" y="134"/>
                    </a:lnTo>
                    <a:lnTo>
                      <a:pt x="1695" y="136"/>
                    </a:lnTo>
                    <a:lnTo>
                      <a:pt x="1687" y="137"/>
                    </a:lnTo>
                    <a:lnTo>
                      <a:pt x="1685" y="196"/>
                    </a:lnTo>
                    <a:lnTo>
                      <a:pt x="1641" y="242"/>
                    </a:lnTo>
                    <a:lnTo>
                      <a:pt x="1651" y="303"/>
                    </a:lnTo>
                    <a:lnTo>
                      <a:pt x="1439" y="401"/>
                    </a:lnTo>
                    <a:lnTo>
                      <a:pt x="1397" y="414"/>
                    </a:lnTo>
                    <a:lnTo>
                      <a:pt x="1397" y="475"/>
                    </a:lnTo>
                    <a:lnTo>
                      <a:pt x="1320" y="527"/>
                    </a:lnTo>
                    <a:lnTo>
                      <a:pt x="1289" y="1478"/>
                    </a:lnTo>
                    <a:lnTo>
                      <a:pt x="1261" y="1451"/>
                    </a:lnTo>
                    <a:lnTo>
                      <a:pt x="1178" y="1430"/>
                    </a:lnTo>
                    <a:lnTo>
                      <a:pt x="933" y="1322"/>
                    </a:lnTo>
                    <a:lnTo>
                      <a:pt x="822" y="1447"/>
                    </a:lnTo>
                    <a:lnTo>
                      <a:pt x="221" y="1460"/>
                    </a:lnTo>
                    <a:lnTo>
                      <a:pt x="239" y="1370"/>
                    </a:lnTo>
                    <a:lnTo>
                      <a:pt x="254" y="1195"/>
                    </a:lnTo>
                    <a:lnTo>
                      <a:pt x="215" y="1126"/>
                    </a:lnTo>
                    <a:lnTo>
                      <a:pt x="83" y="1024"/>
                    </a:lnTo>
                    <a:lnTo>
                      <a:pt x="19" y="935"/>
                    </a:lnTo>
                    <a:lnTo>
                      <a:pt x="0" y="708"/>
                    </a:lnTo>
                    <a:lnTo>
                      <a:pt x="181" y="30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46" name="Freeform 186"/>
              <p:cNvSpPr>
                <a:spLocks noChangeAspect="1"/>
              </p:cNvSpPr>
              <p:nvPr/>
            </p:nvSpPr>
            <p:spPr bwMode="auto">
              <a:xfrm>
                <a:off x="6401" y="2191"/>
                <a:ext cx="309" cy="246"/>
              </a:xfrm>
              <a:custGeom>
                <a:avLst/>
                <a:gdLst>
                  <a:gd name="T0" fmla="*/ 181 w 1859"/>
                  <a:gd name="T1" fmla="*/ 303 h 1478"/>
                  <a:gd name="T2" fmla="*/ 341 w 1859"/>
                  <a:gd name="T3" fmla="*/ 325 h 1478"/>
                  <a:gd name="T4" fmla="*/ 577 w 1859"/>
                  <a:gd name="T5" fmla="*/ 285 h 1478"/>
                  <a:gd name="T6" fmla="*/ 620 w 1859"/>
                  <a:gd name="T7" fmla="*/ 333 h 1478"/>
                  <a:gd name="T8" fmla="*/ 1071 w 1859"/>
                  <a:gd name="T9" fmla="*/ 481 h 1478"/>
                  <a:gd name="T10" fmla="*/ 1093 w 1859"/>
                  <a:gd name="T11" fmla="*/ 404 h 1478"/>
                  <a:gd name="T12" fmla="*/ 1074 w 1859"/>
                  <a:gd name="T13" fmla="*/ 356 h 1478"/>
                  <a:gd name="T14" fmla="*/ 1077 w 1859"/>
                  <a:gd name="T15" fmla="*/ 336 h 1478"/>
                  <a:gd name="T16" fmla="*/ 1080 w 1859"/>
                  <a:gd name="T17" fmla="*/ 322 h 1478"/>
                  <a:gd name="T18" fmla="*/ 1083 w 1859"/>
                  <a:gd name="T19" fmla="*/ 307 h 1478"/>
                  <a:gd name="T20" fmla="*/ 1087 w 1859"/>
                  <a:gd name="T21" fmla="*/ 287 h 1478"/>
                  <a:gd name="T22" fmla="*/ 1185 w 1859"/>
                  <a:gd name="T23" fmla="*/ 291 h 1478"/>
                  <a:gd name="T24" fmla="*/ 1295 w 1859"/>
                  <a:gd name="T25" fmla="*/ 227 h 1478"/>
                  <a:gd name="T26" fmla="*/ 1350 w 1859"/>
                  <a:gd name="T27" fmla="*/ 242 h 1478"/>
                  <a:gd name="T28" fmla="*/ 1495 w 1859"/>
                  <a:gd name="T29" fmla="*/ 125 h 1478"/>
                  <a:gd name="T30" fmla="*/ 1780 w 1859"/>
                  <a:gd name="T31" fmla="*/ 24 h 1478"/>
                  <a:gd name="T32" fmla="*/ 1832 w 1859"/>
                  <a:gd name="T33" fmla="*/ 0 h 1478"/>
                  <a:gd name="T34" fmla="*/ 1859 w 1859"/>
                  <a:gd name="T35" fmla="*/ 67 h 1478"/>
                  <a:gd name="T36" fmla="*/ 1852 w 1859"/>
                  <a:gd name="T37" fmla="*/ 67 h 1478"/>
                  <a:gd name="T38" fmla="*/ 1844 w 1859"/>
                  <a:gd name="T39" fmla="*/ 70 h 1478"/>
                  <a:gd name="T40" fmla="*/ 1834 w 1859"/>
                  <a:gd name="T41" fmla="*/ 73 h 1478"/>
                  <a:gd name="T42" fmla="*/ 1823 w 1859"/>
                  <a:gd name="T43" fmla="*/ 78 h 1478"/>
                  <a:gd name="T44" fmla="*/ 1799 w 1859"/>
                  <a:gd name="T45" fmla="*/ 89 h 1478"/>
                  <a:gd name="T46" fmla="*/ 1774 w 1859"/>
                  <a:gd name="T47" fmla="*/ 102 h 1478"/>
                  <a:gd name="T48" fmla="*/ 1748 w 1859"/>
                  <a:gd name="T49" fmla="*/ 114 h 1478"/>
                  <a:gd name="T50" fmla="*/ 1724 w 1859"/>
                  <a:gd name="T51" fmla="*/ 125 h 1478"/>
                  <a:gd name="T52" fmla="*/ 1713 w 1859"/>
                  <a:gd name="T53" fmla="*/ 130 h 1478"/>
                  <a:gd name="T54" fmla="*/ 1703 w 1859"/>
                  <a:gd name="T55" fmla="*/ 134 h 1478"/>
                  <a:gd name="T56" fmla="*/ 1695 w 1859"/>
                  <a:gd name="T57" fmla="*/ 136 h 1478"/>
                  <a:gd name="T58" fmla="*/ 1687 w 1859"/>
                  <a:gd name="T59" fmla="*/ 137 h 1478"/>
                  <a:gd name="T60" fmla="*/ 1685 w 1859"/>
                  <a:gd name="T61" fmla="*/ 196 h 1478"/>
                  <a:gd name="T62" fmla="*/ 1641 w 1859"/>
                  <a:gd name="T63" fmla="*/ 242 h 1478"/>
                  <a:gd name="T64" fmla="*/ 1651 w 1859"/>
                  <a:gd name="T65" fmla="*/ 303 h 1478"/>
                  <a:gd name="T66" fmla="*/ 1439 w 1859"/>
                  <a:gd name="T67" fmla="*/ 401 h 1478"/>
                  <a:gd name="T68" fmla="*/ 1397 w 1859"/>
                  <a:gd name="T69" fmla="*/ 414 h 1478"/>
                  <a:gd name="T70" fmla="*/ 1397 w 1859"/>
                  <a:gd name="T71" fmla="*/ 475 h 1478"/>
                  <a:gd name="T72" fmla="*/ 1320 w 1859"/>
                  <a:gd name="T73" fmla="*/ 527 h 1478"/>
                  <a:gd name="T74" fmla="*/ 1289 w 1859"/>
                  <a:gd name="T75" fmla="*/ 1478 h 1478"/>
                  <a:gd name="T76" fmla="*/ 1261 w 1859"/>
                  <a:gd name="T77" fmla="*/ 1451 h 1478"/>
                  <a:gd name="T78" fmla="*/ 1178 w 1859"/>
                  <a:gd name="T79" fmla="*/ 1430 h 1478"/>
                  <a:gd name="T80" fmla="*/ 933 w 1859"/>
                  <a:gd name="T81" fmla="*/ 1322 h 1478"/>
                  <a:gd name="T82" fmla="*/ 822 w 1859"/>
                  <a:gd name="T83" fmla="*/ 1447 h 1478"/>
                  <a:gd name="T84" fmla="*/ 221 w 1859"/>
                  <a:gd name="T85" fmla="*/ 1460 h 1478"/>
                  <a:gd name="T86" fmla="*/ 239 w 1859"/>
                  <a:gd name="T87" fmla="*/ 1370 h 1478"/>
                  <a:gd name="T88" fmla="*/ 254 w 1859"/>
                  <a:gd name="T89" fmla="*/ 1195 h 1478"/>
                  <a:gd name="T90" fmla="*/ 215 w 1859"/>
                  <a:gd name="T91" fmla="*/ 1126 h 1478"/>
                  <a:gd name="T92" fmla="*/ 83 w 1859"/>
                  <a:gd name="T93" fmla="*/ 1024 h 1478"/>
                  <a:gd name="T94" fmla="*/ 19 w 1859"/>
                  <a:gd name="T95" fmla="*/ 935 h 1478"/>
                  <a:gd name="T96" fmla="*/ 0 w 1859"/>
                  <a:gd name="T97" fmla="*/ 708 h 1478"/>
                  <a:gd name="T98" fmla="*/ 181 w 1859"/>
                  <a:gd name="T99" fmla="*/ 303 h 14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859" h="1478">
                    <a:moveTo>
                      <a:pt x="181" y="303"/>
                    </a:moveTo>
                    <a:lnTo>
                      <a:pt x="341" y="325"/>
                    </a:lnTo>
                    <a:lnTo>
                      <a:pt x="577" y="285"/>
                    </a:lnTo>
                    <a:lnTo>
                      <a:pt x="620" y="333"/>
                    </a:lnTo>
                    <a:lnTo>
                      <a:pt x="1071" y="481"/>
                    </a:lnTo>
                    <a:lnTo>
                      <a:pt x="1093" y="404"/>
                    </a:lnTo>
                    <a:lnTo>
                      <a:pt x="1074" y="356"/>
                    </a:lnTo>
                    <a:lnTo>
                      <a:pt x="1077" y="336"/>
                    </a:lnTo>
                    <a:lnTo>
                      <a:pt x="1080" y="322"/>
                    </a:lnTo>
                    <a:lnTo>
                      <a:pt x="1083" y="307"/>
                    </a:lnTo>
                    <a:lnTo>
                      <a:pt x="1087" y="287"/>
                    </a:lnTo>
                    <a:lnTo>
                      <a:pt x="1185" y="291"/>
                    </a:lnTo>
                    <a:lnTo>
                      <a:pt x="1295" y="227"/>
                    </a:lnTo>
                    <a:lnTo>
                      <a:pt x="1350" y="242"/>
                    </a:lnTo>
                    <a:lnTo>
                      <a:pt x="1495" y="125"/>
                    </a:lnTo>
                    <a:lnTo>
                      <a:pt x="1780" y="24"/>
                    </a:lnTo>
                    <a:lnTo>
                      <a:pt x="1832" y="0"/>
                    </a:lnTo>
                    <a:lnTo>
                      <a:pt x="1859" y="67"/>
                    </a:lnTo>
                    <a:lnTo>
                      <a:pt x="1852" y="67"/>
                    </a:lnTo>
                    <a:lnTo>
                      <a:pt x="1844" y="70"/>
                    </a:lnTo>
                    <a:lnTo>
                      <a:pt x="1834" y="73"/>
                    </a:lnTo>
                    <a:lnTo>
                      <a:pt x="1823" y="78"/>
                    </a:lnTo>
                    <a:lnTo>
                      <a:pt x="1799" y="89"/>
                    </a:lnTo>
                    <a:lnTo>
                      <a:pt x="1774" y="102"/>
                    </a:lnTo>
                    <a:lnTo>
                      <a:pt x="1748" y="114"/>
                    </a:lnTo>
                    <a:lnTo>
                      <a:pt x="1724" y="125"/>
                    </a:lnTo>
                    <a:lnTo>
                      <a:pt x="1713" y="130"/>
                    </a:lnTo>
                    <a:lnTo>
                      <a:pt x="1703" y="134"/>
                    </a:lnTo>
                    <a:lnTo>
                      <a:pt x="1695" y="136"/>
                    </a:lnTo>
                    <a:lnTo>
                      <a:pt x="1687" y="137"/>
                    </a:lnTo>
                    <a:lnTo>
                      <a:pt x="1685" y="196"/>
                    </a:lnTo>
                    <a:lnTo>
                      <a:pt x="1641" y="242"/>
                    </a:lnTo>
                    <a:lnTo>
                      <a:pt x="1651" y="303"/>
                    </a:lnTo>
                    <a:lnTo>
                      <a:pt x="1439" y="401"/>
                    </a:lnTo>
                    <a:lnTo>
                      <a:pt x="1397" y="414"/>
                    </a:lnTo>
                    <a:lnTo>
                      <a:pt x="1397" y="475"/>
                    </a:lnTo>
                    <a:lnTo>
                      <a:pt x="1320" y="527"/>
                    </a:lnTo>
                    <a:lnTo>
                      <a:pt x="1289" y="1478"/>
                    </a:lnTo>
                    <a:lnTo>
                      <a:pt x="1261" y="1451"/>
                    </a:lnTo>
                    <a:lnTo>
                      <a:pt x="1178" y="1430"/>
                    </a:lnTo>
                    <a:lnTo>
                      <a:pt x="933" y="1322"/>
                    </a:lnTo>
                    <a:lnTo>
                      <a:pt x="822" y="1447"/>
                    </a:lnTo>
                    <a:lnTo>
                      <a:pt x="221" y="1460"/>
                    </a:lnTo>
                    <a:lnTo>
                      <a:pt x="239" y="1370"/>
                    </a:lnTo>
                    <a:lnTo>
                      <a:pt x="254" y="1195"/>
                    </a:lnTo>
                    <a:lnTo>
                      <a:pt x="215" y="1126"/>
                    </a:lnTo>
                    <a:lnTo>
                      <a:pt x="83" y="1024"/>
                    </a:lnTo>
                    <a:lnTo>
                      <a:pt x="19" y="935"/>
                    </a:lnTo>
                    <a:lnTo>
                      <a:pt x="0" y="708"/>
                    </a:lnTo>
                    <a:lnTo>
                      <a:pt x="181" y="30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47" name="Freeform 187"/>
              <p:cNvSpPr>
                <a:spLocks noChangeAspect="1"/>
              </p:cNvSpPr>
              <p:nvPr/>
            </p:nvSpPr>
            <p:spPr bwMode="auto">
              <a:xfrm>
                <a:off x="6949" y="2187"/>
                <a:ext cx="116" cy="133"/>
              </a:xfrm>
              <a:custGeom>
                <a:avLst/>
                <a:gdLst>
                  <a:gd name="T0" fmla="*/ 18 w 700"/>
                  <a:gd name="T1" fmla="*/ 125 h 795"/>
                  <a:gd name="T2" fmla="*/ 14 w 700"/>
                  <a:gd name="T3" fmla="*/ 88 h 795"/>
                  <a:gd name="T4" fmla="*/ 157 w 700"/>
                  <a:gd name="T5" fmla="*/ 0 h 795"/>
                  <a:gd name="T6" fmla="*/ 305 w 700"/>
                  <a:gd name="T7" fmla="*/ 78 h 795"/>
                  <a:gd name="T8" fmla="*/ 303 w 700"/>
                  <a:gd name="T9" fmla="*/ 81 h 795"/>
                  <a:gd name="T10" fmla="*/ 395 w 700"/>
                  <a:gd name="T11" fmla="*/ 94 h 795"/>
                  <a:gd name="T12" fmla="*/ 471 w 700"/>
                  <a:gd name="T13" fmla="*/ 61 h 795"/>
                  <a:gd name="T14" fmla="*/ 553 w 700"/>
                  <a:gd name="T15" fmla="*/ 126 h 795"/>
                  <a:gd name="T16" fmla="*/ 693 w 700"/>
                  <a:gd name="T17" fmla="*/ 172 h 795"/>
                  <a:gd name="T18" fmla="*/ 700 w 700"/>
                  <a:gd name="T19" fmla="*/ 292 h 795"/>
                  <a:gd name="T20" fmla="*/ 666 w 700"/>
                  <a:gd name="T21" fmla="*/ 294 h 795"/>
                  <a:gd name="T22" fmla="*/ 630 w 700"/>
                  <a:gd name="T23" fmla="*/ 311 h 795"/>
                  <a:gd name="T24" fmla="*/ 620 w 700"/>
                  <a:gd name="T25" fmla="*/ 494 h 795"/>
                  <a:gd name="T26" fmla="*/ 633 w 700"/>
                  <a:gd name="T27" fmla="*/ 754 h 795"/>
                  <a:gd name="T28" fmla="*/ 622 w 700"/>
                  <a:gd name="T29" fmla="*/ 795 h 795"/>
                  <a:gd name="T30" fmla="*/ 258 w 700"/>
                  <a:gd name="T31" fmla="*/ 647 h 795"/>
                  <a:gd name="T32" fmla="*/ 63 w 700"/>
                  <a:gd name="T33" fmla="*/ 328 h 795"/>
                  <a:gd name="T34" fmla="*/ 0 w 700"/>
                  <a:gd name="T35" fmla="*/ 130 h 795"/>
                  <a:gd name="T36" fmla="*/ 18 w 700"/>
                  <a:gd name="T37" fmla="*/ 125 h 7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00" h="795">
                    <a:moveTo>
                      <a:pt x="18" y="125"/>
                    </a:moveTo>
                    <a:lnTo>
                      <a:pt x="14" y="88"/>
                    </a:lnTo>
                    <a:lnTo>
                      <a:pt x="157" y="0"/>
                    </a:lnTo>
                    <a:lnTo>
                      <a:pt x="305" y="78"/>
                    </a:lnTo>
                    <a:lnTo>
                      <a:pt x="303" y="81"/>
                    </a:lnTo>
                    <a:lnTo>
                      <a:pt x="395" y="94"/>
                    </a:lnTo>
                    <a:lnTo>
                      <a:pt x="471" y="61"/>
                    </a:lnTo>
                    <a:lnTo>
                      <a:pt x="553" y="126"/>
                    </a:lnTo>
                    <a:lnTo>
                      <a:pt x="693" y="172"/>
                    </a:lnTo>
                    <a:lnTo>
                      <a:pt x="700" y="292"/>
                    </a:lnTo>
                    <a:lnTo>
                      <a:pt x="666" y="294"/>
                    </a:lnTo>
                    <a:lnTo>
                      <a:pt x="630" y="311"/>
                    </a:lnTo>
                    <a:lnTo>
                      <a:pt x="620" y="494"/>
                    </a:lnTo>
                    <a:lnTo>
                      <a:pt x="633" y="754"/>
                    </a:lnTo>
                    <a:lnTo>
                      <a:pt x="622" y="795"/>
                    </a:lnTo>
                    <a:lnTo>
                      <a:pt x="258" y="647"/>
                    </a:lnTo>
                    <a:lnTo>
                      <a:pt x="63" y="328"/>
                    </a:lnTo>
                    <a:lnTo>
                      <a:pt x="0" y="130"/>
                    </a:lnTo>
                    <a:lnTo>
                      <a:pt x="18" y="12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48" name="Freeform 188"/>
              <p:cNvSpPr>
                <a:spLocks noChangeAspect="1"/>
              </p:cNvSpPr>
              <p:nvPr/>
            </p:nvSpPr>
            <p:spPr bwMode="auto">
              <a:xfrm>
                <a:off x="6949" y="2187"/>
                <a:ext cx="116" cy="133"/>
              </a:xfrm>
              <a:custGeom>
                <a:avLst/>
                <a:gdLst>
                  <a:gd name="T0" fmla="*/ 18 w 700"/>
                  <a:gd name="T1" fmla="*/ 125 h 795"/>
                  <a:gd name="T2" fmla="*/ 14 w 700"/>
                  <a:gd name="T3" fmla="*/ 88 h 795"/>
                  <a:gd name="T4" fmla="*/ 157 w 700"/>
                  <a:gd name="T5" fmla="*/ 0 h 795"/>
                  <a:gd name="T6" fmla="*/ 305 w 700"/>
                  <a:gd name="T7" fmla="*/ 78 h 795"/>
                  <a:gd name="T8" fmla="*/ 303 w 700"/>
                  <a:gd name="T9" fmla="*/ 81 h 795"/>
                  <a:gd name="T10" fmla="*/ 395 w 700"/>
                  <a:gd name="T11" fmla="*/ 94 h 795"/>
                  <a:gd name="T12" fmla="*/ 471 w 700"/>
                  <a:gd name="T13" fmla="*/ 61 h 795"/>
                  <a:gd name="T14" fmla="*/ 553 w 700"/>
                  <a:gd name="T15" fmla="*/ 126 h 795"/>
                  <a:gd name="T16" fmla="*/ 693 w 700"/>
                  <a:gd name="T17" fmla="*/ 172 h 795"/>
                  <a:gd name="T18" fmla="*/ 700 w 700"/>
                  <a:gd name="T19" fmla="*/ 292 h 795"/>
                  <a:gd name="T20" fmla="*/ 666 w 700"/>
                  <a:gd name="T21" fmla="*/ 294 h 795"/>
                  <a:gd name="T22" fmla="*/ 630 w 700"/>
                  <a:gd name="T23" fmla="*/ 311 h 795"/>
                  <a:gd name="T24" fmla="*/ 620 w 700"/>
                  <a:gd name="T25" fmla="*/ 494 h 795"/>
                  <a:gd name="T26" fmla="*/ 633 w 700"/>
                  <a:gd name="T27" fmla="*/ 754 h 795"/>
                  <a:gd name="T28" fmla="*/ 622 w 700"/>
                  <a:gd name="T29" fmla="*/ 795 h 795"/>
                  <a:gd name="T30" fmla="*/ 258 w 700"/>
                  <a:gd name="T31" fmla="*/ 647 h 795"/>
                  <a:gd name="T32" fmla="*/ 63 w 700"/>
                  <a:gd name="T33" fmla="*/ 328 h 795"/>
                  <a:gd name="T34" fmla="*/ 0 w 700"/>
                  <a:gd name="T35" fmla="*/ 130 h 795"/>
                  <a:gd name="T36" fmla="*/ 18 w 700"/>
                  <a:gd name="T37" fmla="*/ 125 h 7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00" h="795">
                    <a:moveTo>
                      <a:pt x="18" y="125"/>
                    </a:moveTo>
                    <a:lnTo>
                      <a:pt x="14" y="88"/>
                    </a:lnTo>
                    <a:lnTo>
                      <a:pt x="157" y="0"/>
                    </a:lnTo>
                    <a:lnTo>
                      <a:pt x="305" y="78"/>
                    </a:lnTo>
                    <a:lnTo>
                      <a:pt x="303" y="81"/>
                    </a:lnTo>
                    <a:lnTo>
                      <a:pt x="395" y="94"/>
                    </a:lnTo>
                    <a:lnTo>
                      <a:pt x="471" y="61"/>
                    </a:lnTo>
                    <a:lnTo>
                      <a:pt x="553" y="126"/>
                    </a:lnTo>
                    <a:lnTo>
                      <a:pt x="693" y="172"/>
                    </a:lnTo>
                    <a:lnTo>
                      <a:pt x="700" y="292"/>
                    </a:lnTo>
                    <a:lnTo>
                      <a:pt x="666" y="294"/>
                    </a:lnTo>
                    <a:lnTo>
                      <a:pt x="630" y="311"/>
                    </a:lnTo>
                    <a:lnTo>
                      <a:pt x="620" y="494"/>
                    </a:lnTo>
                    <a:lnTo>
                      <a:pt x="633" y="754"/>
                    </a:lnTo>
                    <a:lnTo>
                      <a:pt x="622" y="795"/>
                    </a:lnTo>
                    <a:lnTo>
                      <a:pt x="258" y="647"/>
                    </a:lnTo>
                    <a:lnTo>
                      <a:pt x="63" y="328"/>
                    </a:lnTo>
                    <a:lnTo>
                      <a:pt x="0" y="130"/>
                    </a:lnTo>
                    <a:lnTo>
                      <a:pt x="18" y="12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49" name="Freeform 189"/>
              <p:cNvSpPr>
                <a:spLocks noChangeAspect="1"/>
              </p:cNvSpPr>
              <p:nvPr/>
            </p:nvSpPr>
            <p:spPr bwMode="auto">
              <a:xfrm>
                <a:off x="6854" y="2208"/>
                <a:ext cx="200" cy="196"/>
              </a:xfrm>
              <a:custGeom>
                <a:avLst/>
                <a:gdLst>
                  <a:gd name="T0" fmla="*/ 58 w 1200"/>
                  <a:gd name="T1" fmla="*/ 1118 h 1175"/>
                  <a:gd name="T2" fmla="*/ 171 w 1200"/>
                  <a:gd name="T3" fmla="*/ 1109 h 1175"/>
                  <a:gd name="T4" fmla="*/ 274 w 1200"/>
                  <a:gd name="T5" fmla="*/ 1143 h 1175"/>
                  <a:gd name="T6" fmla="*/ 519 w 1200"/>
                  <a:gd name="T7" fmla="*/ 1129 h 1175"/>
                  <a:gd name="T8" fmla="*/ 601 w 1200"/>
                  <a:gd name="T9" fmla="*/ 1092 h 1175"/>
                  <a:gd name="T10" fmla="*/ 809 w 1200"/>
                  <a:gd name="T11" fmla="*/ 1071 h 1175"/>
                  <a:gd name="T12" fmla="*/ 964 w 1200"/>
                  <a:gd name="T13" fmla="*/ 1089 h 1175"/>
                  <a:gd name="T14" fmla="*/ 1200 w 1200"/>
                  <a:gd name="T15" fmla="*/ 1175 h 1175"/>
                  <a:gd name="T16" fmla="*/ 1189 w 1200"/>
                  <a:gd name="T17" fmla="*/ 670 h 1175"/>
                  <a:gd name="T18" fmla="*/ 824 w 1200"/>
                  <a:gd name="T19" fmla="*/ 521 h 1175"/>
                  <a:gd name="T20" fmla="*/ 629 w 1200"/>
                  <a:gd name="T21" fmla="*/ 203 h 1175"/>
                  <a:gd name="T22" fmla="*/ 567 w 1200"/>
                  <a:gd name="T23" fmla="*/ 6 h 1175"/>
                  <a:gd name="T24" fmla="*/ 549 w 1200"/>
                  <a:gd name="T25" fmla="*/ 9 h 1175"/>
                  <a:gd name="T26" fmla="*/ 520 w 1200"/>
                  <a:gd name="T27" fmla="*/ 99 h 1175"/>
                  <a:gd name="T28" fmla="*/ 494 w 1200"/>
                  <a:gd name="T29" fmla="*/ 110 h 1175"/>
                  <a:gd name="T30" fmla="*/ 462 w 1200"/>
                  <a:gd name="T31" fmla="*/ 80 h 1175"/>
                  <a:gd name="T32" fmla="*/ 456 w 1200"/>
                  <a:gd name="T33" fmla="*/ 0 h 1175"/>
                  <a:gd name="T34" fmla="*/ 394 w 1200"/>
                  <a:gd name="T35" fmla="*/ 24 h 1175"/>
                  <a:gd name="T36" fmla="*/ 158 w 1200"/>
                  <a:gd name="T37" fmla="*/ 78 h 1175"/>
                  <a:gd name="T38" fmla="*/ 120 w 1200"/>
                  <a:gd name="T39" fmla="*/ 137 h 1175"/>
                  <a:gd name="T40" fmla="*/ 79 w 1200"/>
                  <a:gd name="T41" fmla="*/ 94 h 1175"/>
                  <a:gd name="T42" fmla="*/ 45 w 1200"/>
                  <a:gd name="T43" fmla="*/ 80 h 1175"/>
                  <a:gd name="T44" fmla="*/ 39 w 1200"/>
                  <a:gd name="T45" fmla="*/ 119 h 1175"/>
                  <a:gd name="T46" fmla="*/ 61 w 1200"/>
                  <a:gd name="T47" fmla="*/ 206 h 1175"/>
                  <a:gd name="T48" fmla="*/ 0 w 1200"/>
                  <a:gd name="T49" fmla="*/ 249 h 1175"/>
                  <a:gd name="T50" fmla="*/ 28 w 1200"/>
                  <a:gd name="T51" fmla="*/ 260 h 1175"/>
                  <a:gd name="T52" fmla="*/ 21 w 1200"/>
                  <a:gd name="T53" fmla="*/ 291 h 1175"/>
                  <a:gd name="T54" fmla="*/ 50 w 1200"/>
                  <a:gd name="T55" fmla="*/ 370 h 1175"/>
                  <a:gd name="T56" fmla="*/ 55 w 1200"/>
                  <a:gd name="T57" fmla="*/ 980 h 1175"/>
                  <a:gd name="T58" fmla="*/ 58 w 1200"/>
                  <a:gd name="T59" fmla="*/ 1118 h 1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200" h="1175">
                    <a:moveTo>
                      <a:pt x="58" y="1118"/>
                    </a:moveTo>
                    <a:lnTo>
                      <a:pt x="171" y="1109"/>
                    </a:lnTo>
                    <a:lnTo>
                      <a:pt x="274" y="1143"/>
                    </a:lnTo>
                    <a:lnTo>
                      <a:pt x="519" y="1129"/>
                    </a:lnTo>
                    <a:lnTo>
                      <a:pt x="601" y="1092"/>
                    </a:lnTo>
                    <a:lnTo>
                      <a:pt x="809" y="1071"/>
                    </a:lnTo>
                    <a:lnTo>
                      <a:pt x="964" y="1089"/>
                    </a:lnTo>
                    <a:lnTo>
                      <a:pt x="1200" y="1175"/>
                    </a:lnTo>
                    <a:lnTo>
                      <a:pt x="1189" y="670"/>
                    </a:lnTo>
                    <a:lnTo>
                      <a:pt x="824" y="521"/>
                    </a:lnTo>
                    <a:lnTo>
                      <a:pt x="629" y="203"/>
                    </a:lnTo>
                    <a:lnTo>
                      <a:pt x="567" y="6"/>
                    </a:lnTo>
                    <a:lnTo>
                      <a:pt x="549" y="9"/>
                    </a:lnTo>
                    <a:lnTo>
                      <a:pt x="520" y="99"/>
                    </a:lnTo>
                    <a:lnTo>
                      <a:pt x="494" y="110"/>
                    </a:lnTo>
                    <a:lnTo>
                      <a:pt x="462" y="80"/>
                    </a:lnTo>
                    <a:lnTo>
                      <a:pt x="456" y="0"/>
                    </a:lnTo>
                    <a:lnTo>
                      <a:pt x="394" y="24"/>
                    </a:lnTo>
                    <a:lnTo>
                      <a:pt x="158" y="78"/>
                    </a:lnTo>
                    <a:lnTo>
                      <a:pt x="120" y="137"/>
                    </a:lnTo>
                    <a:lnTo>
                      <a:pt x="79" y="94"/>
                    </a:lnTo>
                    <a:lnTo>
                      <a:pt x="45" y="80"/>
                    </a:lnTo>
                    <a:lnTo>
                      <a:pt x="39" y="119"/>
                    </a:lnTo>
                    <a:lnTo>
                      <a:pt x="61" y="206"/>
                    </a:lnTo>
                    <a:lnTo>
                      <a:pt x="0" y="249"/>
                    </a:lnTo>
                    <a:lnTo>
                      <a:pt x="28" y="260"/>
                    </a:lnTo>
                    <a:lnTo>
                      <a:pt x="21" y="291"/>
                    </a:lnTo>
                    <a:lnTo>
                      <a:pt x="50" y="370"/>
                    </a:lnTo>
                    <a:lnTo>
                      <a:pt x="55" y="980"/>
                    </a:lnTo>
                    <a:lnTo>
                      <a:pt x="58" y="111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50" name="Freeform 190"/>
              <p:cNvSpPr>
                <a:spLocks noChangeAspect="1"/>
              </p:cNvSpPr>
              <p:nvPr/>
            </p:nvSpPr>
            <p:spPr bwMode="auto">
              <a:xfrm>
                <a:off x="6854" y="2208"/>
                <a:ext cx="200" cy="196"/>
              </a:xfrm>
              <a:custGeom>
                <a:avLst/>
                <a:gdLst>
                  <a:gd name="T0" fmla="*/ 58 w 1200"/>
                  <a:gd name="T1" fmla="*/ 1118 h 1175"/>
                  <a:gd name="T2" fmla="*/ 171 w 1200"/>
                  <a:gd name="T3" fmla="*/ 1109 h 1175"/>
                  <a:gd name="T4" fmla="*/ 274 w 1200"/>
                  <a:gd name="T5" fmla="*/ 1143 h 1175"/>
                  <a:gd name="T6" fmla="*/ 519 w 1200"/>
                  <a:gd name="T7" fmla="*/ 1129 h 1175"/>
                  <a:gd name="T8" fmla="*/ 601 w 1200"/>
                  <a:gd name="T9" fmla="*/ 1092 h 1175"/>
                  <a:gd name="T10" fmla="*/ 809 w 1200"/>
                  <a:gd name="T11" fmla="*/ 1071 h 1175"/>
                  <a:gd name="T12" fmla="*/ 964 w 1200"/>
                  <a:gd name="T13" fmla="*/ 1089 h 1175"/>
                  <a:gd name="T14" fmla="*/ 1200 w 1200"/>
                  <a:gd name="T15" fmla="*/ 1175 h 1175"/>
                  <a:gd name="T16" fmla="*/ 1189 w 1200"/>
                  <a:gd name="T17" fmla="*/ 670 h 1175"/>
                  <a:gd name="T18" fmla="*/ 824 w 1200"/>
                  <a:gd name="T19" fmla="*/ 521 h 1175"/>
                  <a:gd name="T20" fmla="*/ 629 w 1200"/>
                  <a:gd name="T21" fmla="*/ 203 h 1175"/>
                  <a:gd name="T22" fmla="*/ 567 w 1200"/>
                  <a:gd name="T23" fmla="*/ 6 h 1175"/>
                  <a:gd name="T24" fmla="*/ 549 w 1200"/>
                  <a:gd name="T25" fmla="*/ 9 h 1175"/>
                  <a:gd name="T26" fmla="*/ 520 w 1200"/>
                  <a:gd name="T27" fmla="*/ 99 h 1175"/>
                  <a:gd name="T28" fmla="*/ 494 w 1200"/>
                  <a:gd name="T29" fmla="*/ 110 h 1175"/>
                  <a:gd name="T30" fmla="*/ 462 w 1200"/>
                  <a:gd name="T31" fmla="*/ 80 h 1175"/>
                  <a:gd name="T32" fmla="*/ 456 w 1200"/>
                  <a:gd name="T33" fmla="*/ 0 h 1175"/>
                  <a:gd name="T34" fmla="*/ 394 w 1200"/>
                  <a:gd name="T35" fmla="*/ 24 h 1175"/>
                  <a:gd name="T36" fmla="*/ 158 w 1200"/>
                  <a:gd name="T37" fmla="*/ 78 h 1175"/>
                  <a:gd name="T38" fmla="*/ 120 w 1200"/>
                  <a:gd name="T39" fmla="*/ 137 h 1175"/>
                  <a:gd name="T40" fmla="*/ 79 w 1200"/>
                  <a:gd name="T41" fmla="*/ 94 h 1175"/>
                  <a:gd name="T42" fmla="*/ 45 w 1200"/>
                  <a:gd name="T43" fmla="*/ 80 h 1175"/>
                  <a:gd name="T44" fmla="*/ 39 w 1200"/>
                  <a:gd name="T45" fmla="*/ 119 h 1175"/>
                  <a:gd name="T46" fmla="*/ 61 w 1200"/>
                  <a:gd name="T47" fmla="*/ 206 h 1175"/>
                  <a:gd name="T48" fmla="*/ 0 w 1200"/>
                  <a:gd name="T49" fmla="*/ 249 h 1175"/>
                  <a:gd name="T50" fmla="*/ 28 w 1200"/>
                  <a:gd name="T51" fmla="*/ 260 h 1175"/>
                  <a:gd name="T52" fmla="*/ 21 w 1200"/>
                  <a:gd name="T53" fmla="*/ 291 h 1175"/>
                  <a:gd name="T54" fmla="*/ 50 w 1200"/>
                  <a:gd name="T55" fmla="*/ 370 h 1175"/>
                  <a:gd name="T56" fmla="*/ 55 w 1200"/>
                  <a:gd name="T57" fmla="*/ 980 h 1175"/>
                  <a:gd name="T58" fmla="*/ 58 w 1200"/>
                  <a:gd name="T59" fmla="*/ 1118 h 1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200" h="1175">
                    <a:moveTo>
                      <a:pt x="58" y="1118"/>
                    </a:moveTo>
                    <a:lnTo>
                      <a:pt x="171" y="1109"/>
                    </a:lnTo>
                    <a:lnTo>
                      <a:pt x="274" y="1143"/>
                    </a:lnTo>
                    <a:lnTo>
                      <a:pt x="519" y="1129"/>
                    </a:lnTo>
                    <a:lnTo>
                      <a:pt x="601" y="1092"/>
                    </a:lnTo>
                    <a:lnTo>
                      <a:pt x="809" y="1071"/>
                    </a:lnTo>
                    <a:lnTo>
                      <a:pt x="964" y="1089"/>
                    </a:lnTo>
                    <a:lnTo>
                      <a:pt x="1200" y="1175"/>
                    </a:lnTo>
                    <a:lnTo>
                      <a:pt x="1189" y="670"/>
                    </a:lnTo>
                    <a:lnTo>
                      <a:pt x="824" y="521"/>
                    </a:lnTo>
                    <a:lnTo>
                      <a:pt x="629" y="203"/>
                    </a:lnTo>
                    <a:lnTo>
                      <a:pt x="567" y="6"/>
                    </a:lnTo>
                    <a:lnTo>
                      <a:pt x="549" y="9"/>
                    </a:lnTo>
                    <a:lnTo>
                      <a:pt x="520" y="99"/>
                    </a:lnTo>
                    <a:lnTo>
                      <a:pt x="494" y="110"/>
                    </a:lnTo>
                    <a:lnTo>
                      <a:pt x="462" y="80"/>
                    </a:lnTo>
                    <a:lnTo>
                      <a:pt x="456" y="0"/>
                    </a:lnTo>
                    <a:lnTo>
                      <a:pt x="394" y="24"/>
                    </a:lnTo>
                    <a:lnTo>
                      <a:pt x="158" y="78"/>
                    </a:lnTo>
                    <a:lnTo>
                      <a:pt x="120" y="137"/>
                    </a:lnTo>
                    <a:lnTo>
                      <a:pt x="79" y="94"/>
                    </a:lnTo>
                    <a:lnTo>
                      <a:pt x="45" y="80"/>
                    </a:lnTo>
                    <a:lnTo>
                      <a:pt x="39" y="119"/>
                    </a:lnTo>
                    <a:lnTo>
                      <a:pt x="61" y="206"/>
                    </a:lnTo>
                    <a:lnTo>
                      <a:pt x="0" y="249"/>
                    </a:lnTo>
                    <a:lnTo>
                      <a:pt x="28" y="260"/>
                    </a:lnTo>
                    <a:lnTo>
                      <a:pt x="21" y="291"/>
                    </a:lnTo>
                    <a:lnTo>
                      <a:pt x="50" y="370"/>
                    </a:lnTo>
                    <a:lnTo>
                      <a:pt x="55" y="980"/>
                    </a:lnTo>
                    <a:lnTo>
                      <a:pt x="58" y="111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51" name="Freeform 191"/>
              <p:cNvSpPr>
                <a:spLocks noChangeAspect="1"/>
              </p:cNvSpPr>
              <p:nvPr/>
            </p:nvSpPr>
            <p:spPr bwMode="auto">
              <a:xfrm>
                <a:off x="6712" y="2040"/>
                <a:ext cx="340" cy="196"/>
              </a:xfrm>
              <a:custGeom>
                <a:avLst/>
                <a:gdLst>
                  <a:gd name="T0" fmla="*/ 221 w 2041"/>
                  <a:gd name="T1" fmla="*/ 323 h 1176"/>
                  <a:gd name="T2" fmla="*/ 225 w 2041"/>
                  <a:gd name="T3" fmla="*/ 252 h 1176"/>
                  <a:gd name="T4" fmla="*/ 369 w 2041"/>
                  <a:gd name="T5" fmla="*/ 169 h 1176"/>
                  <a:gd name="T6" fmla="*/ 835 w 2041"/>
                  <a:gd name="T7" fmla="*/ 0 h 1176"/>
                  <a:gd name="T8" fmla="*/ 976 w 2041"/>
                  <a:gd name="T9" fmla="*/ 240 h 1176"/>
                  <a:gd name="T10" fmla="*/ 1491 w 2041"/>
                  <a:gd name="T11" fmla="*/ 156 h 1176"/>
                  <a:gd name="T12" fmla="*/ 1568 w 2041"/>
                  <a:gd name="T13" fmla="*/ 81 h 1176"/>
                  <a:gd name="T14" fmla="*/ 1700 w 2041"/>
                  <a:gd name="T15" fmla="*/ 246 h 1176"/>
                  <a:gd name="T16" fmla="*/ 1887 w 2041"/>
                  <a:gd name="T17" fmla="*/ 258 h 1176"/>
                  <a:gd name="T18" fmla="*/ 1866 w 2041"/>
                  <a:gd name="T19" fmla="*/ 347 h 1176"/>
                  <a:gd name="T20" fmla="*/ 1789 w 2041"/>
                  <a:gd name="T21" fmla="*/ 550 h 1176"/>
                  <a:gd name="T22" fmla="*/ 1838 w 2041"/>
                  <a:gd name="T23" fmla="*/ 497 h 1176"/>
                  <a:gd name="T24" fmla="*/ 1930 w 2041"/>
                  <a:gd name="T25" fmla="*/ 531 h 1176"/>
                  <a:gd name="T26" fmla="*/ 2032 w 2041"/>
                  <a:gd name="T27" fmla="*/ 500 h 1176"/>
                  <a:gd name="T28" fmla="*/ 2022 w 2041"/>
                  <a:gd name="T29" fmla="*/ 593 h 1176"/>
                  <a:gd name="T30" fmla="*/ 1909 w 2041"/>
                  <a:gd name="T31" fmla="*/ 657 h 1176"/>
                  <a:gd name="T32" fmla="*/ 1691 w 2041"/>
                  <a:gd name="T33" fmla="*/ 768 h 1176"/>
                  <a:gd name="T34" fmla="*/ 1599 w 2041"/>
                  <a:gd name="T35" fmla="*/ 718 h 1176"/>
                  <a:gd name="T36" fmla="*/ 1528 w 2041"/>
                  <a:gd name="T37" fmla="*/ 770 h 1176"/>
                  <a:gd name="T38" fmla="*/ 1353 w 2041"/>
                  <a:gd name="T39" fmla="*/ 884 h 1176"/>
                  <a:gd name="T40" fmla="*/ 1280 w 2041"/>
                  <a:gd name="T41" fmla="*/ 964 h 1176"/>
                  <a:gd name="T42" fmla="*/ 1436 w 2041"/>
                  <a:gd name="T43" fmla="*/ 1010 h 1176"/>
                  <a:gd name="T44" fmla="*/ 1372 w 2041"/>
                  <a:gd name="T45" fmla="*/ 1108 h 1176"/>
                  <a:gd name="T46" fmla="*/ 1314 w 2041"/>
                  <a:gd name="T47" fmla="*/ 1087 h 1176"/>
                  <a:gd name="T48" fmla="*/ 1252 w 2041"/>
                  <a:gd name="T49" fmla="*/ 1035 h 1176"/>
                  <a:gd name="T50" fmla="*/ 1006 w 2041"/>
                  <a:gd name="T51" fmla="*/ 1089 h 1176"/>
                  <a:gd name="T52" fmla="*/ 927 w 2041"/>
                  <a:gd name="T53" fmla="*/ 1099 h 1176"/>
                  <a:gd name="T54" fmla="*/ 893 w 2041"/>
                  <a:gd name="T55" fmla="*/ 1126 h 1176"/>
                  <a:gd name="T56" fmla="*/ 687 w 2041"/>
                  <a:gd name="T57" fmla="*/ 1176 h 1176"/>
                  <a:gd name="T58" fmla="*/ 581 w 2041"/>
                  <a:gd name="T59" fmla="*/ 906 h 1176"/>
                  <a:gd name="T60" fmla="*/ 185 w 2041"/>
                  <a:gd name="T61" fmla="*/ 908 h 1176"/>
                  <a:gd name="T62" fmla="*/ 166 w 2041"/>
                  <a:gd name="T63" fmla="*/ 845 h 1176"/>
                  <a:gd name="T64" fmla="*/ 233 w 2041"/>
                  <a:gd name="T65" fmla="*/ 602 h 1176"/>
                  <a:gd name="T66" fmla="*/ 160 w 2041"/>
                  <a:gd name="T67" fmla="*/ 329 h 1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041" h="1176">
                    <a:moveTo>
                      <a:pt x="160" y="329"/>
                    </a:moveTo>
                    <a:lnTo>
                      <a:pt x="221" y="323"/>
                    </a:lnTo>
                    <a:lnTo>
                      <a:pt x="237" y="277"/>
                    </a:lnTo>
                    <a:lnTo>
                      <a:pt x="225" y="252"/>
                    </a:lnTo>
                    <a:lnTo>
                      <a:pt x="298" y="206"/>
                    </a:lnTo>
                    <a:lnTo>
                      <a:pt x="369" y="169"/>
                    </a:lnTo>
                    <a:lnTo>
                      <a:pt x="599" y="154"/>
                    </a:lnTo>
                    <a:lnTo>
                      <a:pt x="835" y="0"/>
                    </a:lnTo>
                    <a:lnTo>
                      <a:pt x="921" y="98"/>
                    </a:lnTo>
                    <a:lnTo>
                      <a:pt x="976" y="240"/>
                    </a:lnTo>
                    <a:lnTo>
                      <a:pt x="1310" y="150"/>
                    </a:lnTo>
                    <a:lnTo>
                      <a:pt x="1491" y="156"/>
                    </a:lnTo>
                    <a:lnTo>
                      <a:pt x="1522" y="104"/>
                    </a:lnTo>
                    <a:lnTo>
                      <a:pt x="1568" y="81"/>
                    </a:lnTo>
                    <a:lnTo>
                      <a:pt x="1641" y="93"/>
                    </a:lnTo>
                    <a:lnTo>
                      <a:pt x="1700" y="246"/>
                    </a:lnTo>
                    <a:lnTo>
                      <a:pt x="1829" y="227"/>
                    </a:lnTo>
                    <a:lnTo>
                      <a:pt x="1887" y="258"/>
                    </a:lnTo>
                    <a:lnTo>
                      <a:pt x="1899" y="301"/>
                    </a:lnTo>
                    <a:lnTo>
                      <a:pt x="1866" y="347"/>
                    </a:lnTo>
                    <a:lnTo>
                      <a:pt x="1783" y="369"/>
                    </a:lnTo>
                    <a:lnTo>
                      <a:pt x="1789" y="550"/>
                    </a:lnTo>
                    <a:lnTo>
                      <a:pt x="1816" y="550"/>
                    </a:lnTo>
                    <a:lnTo>
                      <a:pt x="1838" y="497"/>
                    </a:lnTo>
                    <a:lnTo>
                      <a:pt x="1918" y="500"/>
                    </a:lnTo>
                    <a:lnTo>
                      <a:pt x="1930" y="531"/>
                    </a:lnTo>
                    <a:lnTo>
                      <a:pt x="1989" y="497"/>
                    </a:lnTo>
                    <a:lnTo>
                      <a:pt x="2032" y="500"/>
                    </a:lnTo>
                    <a:lnTo>
                      <a:pt x="2041" y="543"/>
                    </a:lnTo>
                    <a:lnTo>
                      <a:pt x="2022" y="593"/>
                    </a:lnTo>
                    <a:lnTo>
                      <a:pt x="1974" y="641"/>
                    </a:lnTo>
                    <a:lnTo>
                      <a:pt x="1909" y="657"/>
                    </a:lnTo>
                    <a:lnTo>
                      <a:pt x="1724" y="770"/>
                    </a:lnTo>
                    <a:lnTo>
                      <a:pt x="1691" y="768"/>
                    </a:lnTo>
                    <a:lnTo>
                      <a:pt x="1672" y="731"/>
                    </a:lnTo>
                    <a:lnTo>
                      <a:pt x="1599" y="718"/>
                    </a:lnTo>
                    <a:lnTo>
                      <a:pt x="1572" y="758"/>
                    </a:lnTo>
                    <a:lnTo>
                      <a:pt x="1528" y="770"/>
                    </a:lnTo>
                    <a:lnTo>
                      <a:pt x="1439" y="862"/>
                    </a:lnTo>
                    <a:lnTo>
                      <a:pt x="1353" y="884"/>
                    </a:lnTo>
                    <a:lnTo>
                      <a:pt x="1264" y="933"/>
                    </a:lnTo>
                    <a:lnTo>
                      <a:pt x="1280" y="964"/>
                    </a:lnTo>
                    <a:lnTo>
                      <a:pt x="1436" y="976"/>
                    </a:lnTo>
                    <a:lnTo>
                      <a:pt x="1436" y="1010"/>
                    </a:lnTo>
                    <a:lnTo>
                      <a:pt x="1399" y="1016"/>
                    </a:lnTo>
                    <a:lnTo>
                      <a:pt x="1372" y="1108"/>
                    </a:lnTo>
                    <a:lnTo>
                      <a:pt x="1345" y="1118"/>
                    </a:lnTo>
                    <a:lnTo>
                      <a:pt x="1314" y="1087"/>
                    </a:lnTo>
                    <a:lnTo>
                      <a:pt x="1307" y="1007"/>
                    </a:lnTo>
                    <a:lnTo>
                      <a:pt x="1252" y="1035"/>
                    </a:lnTo>
                    <a:lnTo>
                      <a:pt x="1066" y="1077"/>
                    </a:lnTo>
                    <a:lnTo>
                      <a:pt x="1006" y="1089"/>
                    </a:lnTo>
                    <a:lnTo>
                      <a:pt x="973" y="1145"/>
                    </a:lnTo>
                    <a:lnTo>
                      <a:pt x="927" y="1099"/>
                    </a:lnTo>
                    <a:lnTo>
                      <a:pt x="897" y="1089"/>
                    </a:lnTo>
                    <a:lnTo>
                      <a:pt x="893" y="1126"/>
                    </a:lnTo>
                    <a:lnTo>
                      <a:pt x="785" y="1176"/>
                    </a:lnTo>
                    <a:lnTo>
                      <a:pt x="687" y="1176"/>
                    </a:lnTo>
                    <a:lnTo>
                      <a:pt x="672" y="939"/>
                    </a:lnTo>
                    <a:lnTo>
                      <a:pt x="581" y="906"/>
                    </a:lnTo>
                    <a:lnTo>
                      <a:pt x="498" y="927"/>
                    </a:lnTo>
                    <a:lnTo>
                      <a:pt x="185" y="908"/>
                    </a:lnTo>
                    <a:lnTo>
                      <a:pt x="135" y="850"/>
                    </a:lnTo>
                    <a:lnTo>
                      <a:pt x="166" y="845"/>
                    </a:lnTo>
                    <a:lnTo>
                      <a:pt x="218" y="712"/>
                    </a:lnTo>
                    <a:lnTo>
                      <a:pt x="233" y="602"/>
                    </a:lnTo>
                    <a:lnTo>
                      <a:pt x="0" y="467"/>
                    </a:lnTo>
                    <a:lnTo>
                      <a:pt x="160" y="329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52" name="Freeform 192"/>
              <p:cNvSpPr>
                <a:spLocks noChangeAspect="1"/>
              </p:cNvSpPr>
              <p:nvPr/>
            </p:nvSpPr>
            <p:spPr bwMode="auto">
              <a:xfrm>
                <a:off x="6712" y="2040"/>
                <a:ext cx="340" cy="196"/>
              </a:xfrm>
              <a:custGeom>
                <a:avLst/>
                <a:gdLst>
                  <a:gd name="T0" fmla="*/ 221 w 2041"/>
                  <a:gd name="T1" fmla="*/ 323 h 1176"/>
                  <a:gd name="T2" fmla="*/ 225 w 2041"/>
                  <a:gd name="T3" fmla="*/ 252 h 1176"/>
                  <a:gd name="T4" fmla="*/ 369 w 2041"/>
                  <a:gd name="T5" fmla="*/ 169 h 1176"/>
                  <a:gd name="T6" fmla="*/ 835 w 2041"/>
                  <a:gd name="T7" fmla="*/ 0 h 1176"/>
                  <a:gd name="T8" fmla="*/ 976 w 2041"/>
                  <a:gd name="T9" fmla="*/ 240 h 1176"/>
                  <a:gd name="T10" fmla="*/ 1491 w 2041"/>
                  <a:gd name="T11" fmla="*/ 156 h 1176"/>
                  <a:gd name="T12" fmla="*/ 1568 w 2041"/>
                  <a:gd name="T13" fmla="*/ 81 h 1176"/>
                  <a:gd name="T14" fmla="*/ 1700 w 2041"/>
                  <a:gd name="T15" fmla="*/ 246 h 1176"/>
                  <a:gd name="T16" fmla="*/ 1887 w 2041"/>
                  <a:gd name="T17" fmla="*/ 258 h 1176"/>
                  <a:gd name="T18" fmla="*/ 1866 w 2041"/>
                  <a:gd name="T19" fmla="*/ 347 h 1176"/>
                  <a:gd name="T20" fmla="*/ 1789 w 2041"/>
                  <a:gd name="T21" fmla="*/ 550 h 1176"/>
                  <a:gd name="T22" fmla="*/ 1838 w 2041"/>
                  <a:gd name="T23" fmla="*/ 497 h 1176"/>
                  <a:gd name="T24" fmla="*/ 1930 w 2041"/>
                  <a:gd name="T25" fmla="*/ 531 h 1176"/>
                  <a:gd name="T26" fmla="*/ 2032 w 2041"/>
                  <a:gd name="T27" fmla="*/ 500 h 1176"/>
                  <a:gd name="T28" fmla="*/ 2022 w 2041"/>
                  <a:gd name="T29" fmla="*/ 593 h 1176"/>
                  <a:gd name="T30" fmla="*/ 1909 w 2041"/>
                  <a:gd name="T31" fmla="*/ 657 h 1176"/>
                  <a:gd name="T32" fmla="*/ 1691 w 2041"/>
                  <a:gd name="T33" fmla="*/ 768 h 1176"/>
                  <a:gd name="T34" fmla="*/ 1599 w 2041"/>
                  <a:gd name="T35" fmla="*/ 718 h 1176"/>
                  <a:gd name="T36" fmla="*/ 1528 w 2041"/>
                  <a:gd name="T37" fmla="*/ 770 h 1176"/>
                  <a:gd name="T38" fmla="*/ 1353 w 2041"/>
                  <a:gd name="T39" fmla="*/ 884 h 1176"/>
                  <a:gd name="T40" fmla="*/ 1280 w 2041"/>
                  <a:gd name="T41" fmla="*/ 964 h 1176"/>
                  <a:gd name="T42" fmla="*/ 1436 w 2041"/>
                  <a:gd name="T43" fmla="*/ 1010 h 1176"/>
                  <a:gd name="T44" fmla="*/ 1372 w 2041"/>
                  <a:gd name="T45" fmla="*/ 1108 h 1176"/>
                  <a:gd name="T46" fmla="*/ 1314 w 2041"/>
                  <a:gd name="T47" fmla="*/ 1087 h 1176"/>
                  <a:gd name="T48" fmla="*/ 1252 w 2041"/>
                  <a:gd name="T49" fmla="*/ 1035 h 1176"/>
                  <a:gd name="T50" fmla="*/ 1006 w 2041"/>
                  <a:gd name="T51" fmla="*/ 1089 h 1176"/>
                  <a:gd name="T52" fmla="*/ 927 w 2041"/>
                  <a:gd name="T53" fmla="*/ 1099 h 1176"/>
                  <a:gd name="T54" fmla="*/ 893 w 2041"/>
                  <a:gd name="T55" fmla="*/ 1126 h 1176"/>
                  <a:gd name="T56" fmla="*/ 687 w 2041"/>
                  <a:gd name="T57" fmla="*/ 1176 h 1176"/>
                  <a:gd name="T58" fmla="*/ 581 w 2041"/>
                  <a:gd name="T59" fmla="*/ 906 h 1176"/>
                  <a:gd name="T60" fmla="*/ 185 w 2041"/>
                  <a:gd name="T61" fmla="*/ 908 h 1176"/>
                  <a:gd name="T62" fmla="*/ 166 w 2041"/>
                  <a:gd name="T63" fmla="*/ 845 h 1176"/>
                  <a:gd name="T64" fmla="*/ 233 w 2041"/>
                  <a:gd name="T65" fmla="*/ 602 h 1176"/>
                  <a:gd name="T66" fmla="*/ 160 w 2041"/>
                  <a:gd name="T67" fmla="*/ 329 h 1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041" h="1176">
                    <a:moveTo>
                      <a:pt x="160" y="329"/>
                    </a:moveTo>
                    <a:lnTo>
                      <a:pt x="221" y="323"/>
                    </a:lnTo>
                    <a:lnTo>
                      <a:pt x="237" y="277"/>
                    </a:lnTo>
                    <a:lnTo>
                      <a:pt x="225" y="252"/>
                    </a:lnTo>
                    <a:lnTo>
                      <a:pt x="298" y="206"/>
                    </a:lnTo>
                    <a:lnTo>
                      <a:pt x="369" y="169"/>
                    </a:lnTo>
                    <a:lnTo>
                      <a:pt x="599" y="154"/>
                    </a:lnTo>
                    <a:lnTo>
                      <a:pt x="835" y="0"/>
                    </a:lnTo>
                    <a:lnTo>
                      <a:pt x="921" y="98"/>
                    </a:lnTo>
                    <a:lnTo>
                      <a:pt x="976" y="240"/>
                    </a:lnTo>
                    <a:lnTo>
                      <a:pt x="1310" y="150"/>
                    </a:lnTo>
                    <a:lnTo>
                      <a:pt x="1491" y="156"/>
                    </a:lnTo>
                    <a:lnTo>
                      <a:pt x="1522" y="104"/>
                    </a:lnTo>
                    <a:lnTo>
                      <a:pt x="1568" y="81"/>
                    </a:lnTo>
                    <a:lnTo>
                      <a:pt x="1641" y="93"/>
                    </a:lnTo>
                    <a:lnTo>
                      <a:pt x="1700" y="246"/>
                    </a:lnTo>
                    <a:lnTo>
                      <a:pt x="1829" y="227"/>
                    </a:lnTo>
                    <a:lnTo>
                      <a:pt x="1887" y="258"/>
                    </a:lnTo>
                    <a:lnTo>
                      <a:pt x="1899" y="301"/>
                    </a:lnTo>
                    <a:lnTo>
                      <a:pt x="1866" y="347"/>
                    </a:lnTo>
                    <a:lnTo>
                      <a:pt x="1783" y="369"/>
                    </a:lnTo>
                    <a:lnTo>
                      <a:pt x="1789" y="550"/>
                    </a:lnTo>
                    <a:lnTo>
                      <a:pt x="1816" y="550"/>
                    </a:lnTo>
                    <a:lnTo>
                      <a:pt x="1838" y="497"/>
                    </a:lnTo>
                    <a:lnTo>
                      <a:pt x="1918" y="500"/>
                    </a:lnTo>
                    <a:lnTo>
                      <a:pt x="1930" y="531"/>
                    </a:lnTo>
                    <a:lnTo>
                      <a:pt x="1989" y="497"/>
                    </a:lnTo>
                    <a:lnTo>
                      <a:pt x="2032" y="500"/>
                    </a:lnTo>
                    <a:lnTo>
                      <a:pt x="2041" y="543"/>
                    </a:lnTo>
                    <a:lnTo>
                      <a:pt x="2022" y="593"/>
                    </a:lnTo>
                    <a:lnTo>
                      <a:pt x="1974" y="641"/>
                    </a:lnTo>
                    <a:lnTo>
                      <a:pt x="1909" y="657"/>
                    </a:lnTo>
                    <a:lnTo>
                      <a:pt x="1724" y="770"/>
                    </a:lnTo>
                    <a:lnTo>
                      <a:pt x="1691" y="768"/>
                    </a:lnTo>
                    <a:lnTo>
                      <a:pt x="1672" y="731"/>
                    </a:lnTo>
                    <a:lnTo>
                      <a:pt x="1599" y="718"/>
                    </a:lnTo>
                    <a:lnTo>
                      <a:pt x="1572" y="758"/>
                    </a:lnTo>
                    <a:lnTo>
                      <a:pt x="1528" y="770"/>
                    </a:lnTo>
                    <a:lnTo>
                      <a:pt x="1439" y="862"/>
                    </a:lnTo>
                    <a:lnTo>
                      <a:pt x="1353" y="884"/>
                    </a:lnTo>
                    <a:lnTo>
                      <a:pt x="1264" y="933"/>
                    </a:lnTo>
                    <a:lnTo>
                      <a:pt x="1280" y="964"/>
                    </a:lnTo>
                    <a:lnTo>
                      <a:pt x="1436" y="976"/>
                    </a:lnTo>
                    <a:lnTo>
                      <a:pt x="1436" y="1010"/>
                    </a:lnTo>
                    <a:lnTo>
                      <a:pt x="1399" y="1016"/>
                    </a:lnTo>
                    <a:lnTo>
                      <a:pt x="1372" y="1108"/>
                    </a:lnTo>
                    <a:lnTo>
                      <a:pt x="1345" y="1118"/>
                    </a:lnTo>
                    <a:lnTo>
                      <a:pt x="1314" y="1087"/>
                    </a:lnTo>
                    <a:lnTo>
                      <a:pt x="1307" y="1007"/>
                    </a:lnTo>
                    <a:lnTo>
                      <a:pt x="1252" y="1035"/>
                    </a:lnTo>
                    <a:lnTo>
                      <a:pt x="1066" y="1077"/>
                    </a:lnTo>
                    <a:lnTo>
                      <a:pt x="1006" y="1089"/>
                    </a:lnTo>
                    <a:lnTo>
                      <a:pt x="973" y="1145"/>
                    </a:lnTo>
                    <a:lnTo>
                      <a:pt x="927" y="1099"/>
                    </a:lnTo>
                    <a:lnTo>
                      <a:pt x="897" y="1089"/>
                    </a:lnTo>
                    <a:lnTo>
                      <a:pt x="893" y="1126"/>
                    </a:lnTo>
                    <a:lnTo>
                      <a:pt x="785" y="1176"/>
                    </a:lnTo>
                    <a:lnTo>
                      <a:pt x="687" y="1176"/>
                    </a:lnTo>
                    <a:lnTo>
                      <a:pt x="672" y="939"/>
                    </a:lnTo>
                    <a:lnTo>
                      <a:pt x="581" y="906"/>
                    </a:lnTo>
                    <a:lnTo>
                      <a:pt x="498" y="927"/>
                    </a:lnTo>
                    <a:lnTo>
                      <a:pt x="185" y="908"/>
                    </a:lnTo>
                    <a:lnTo>
                      <a:pt x="135" y="850"/>
                    </a:lnTo>
                    <a:lnTo>
                      <a:pt x="166" y="845"/>
                    </a:lnTo>
                    <a:lnTo>
                      <a:pt x="218" y="712"/>
                    </a:lnTo>
                    <a:lnTo>
                      <a:pt x="233" y="602"/>
                    </a:lnTo>
                    <a:lnTo>
                      <a:pt x="0" y="467"/>
                    </a:lnTo>
                    <a:lnTo>
                      <a:pt x="160" y="329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53" name="Freeform 193"/>
              <p:cNvSpPr>
                <a:spLocks noChangeAspect="1"/>
              </p:cNvSpPr>
              <p:nvPr/>
            </p:nvSpPr>
            <p:spPr bwMode="auto">
              <a:xfrm>
                <a:off x="7151" y="2333"/>
                <a:ext cx="141" cy="250"/>
              </a:xfrm>
              <a:custGeom>
                <a:avLst/>
                <a:gdLst>
                  <a:gd name="T0" fmla="*/ 0 w 843"/>
                  <a:gd name="T1" fmla="*/ 836 h 1504"/>
                  <a:gd name="T2" fmla="*/ 98 w 843"/>
                  <a:gd name="T3" fmla="*/ 888 h 1504"/>
                  <a:gd name="T4" fmla="*/ 120 w 843"/>
                  <a:gd name="T5" fmla="*/ 999 h 1504"/>
                  <a:gd name="T6" fmla="*/ 114 w 843"/>
                  <a:gd name="T7" fmla="*/ 1121 h 1504"/>
                  <a:gd name="T8" fmla="*/ 90 w 843"/>
                  <a:gd name="T9" fmla="*/ 1201 h 1504"/>
                  <a:gd name="T10" fmla="*/ 95 w 843"/>
                  <a:gd name="T11" fmla="*/ 1427 h 1504"/>
                  <a:gd name="T12" fmla="*/ 231 w 843"/>
                  <a:gd name="T13" fmla="*/ 1454 h 1504"/>
                  <a:gd name="T14" fmla="*/ 307 w 843"/>
                  <a:gd name="T15" fmla="*/ 1504 h 1504"/>
                  <a:gd name="T16" fmla="*/ 312 w 843"/>
                  <a:gd name="T17" fmla="*/ 873 h 1504"/>
                  <a:gd name="T18" fmla="*/ 760 w 843"/>
                  <a:gd name="T19" fmla="*/ 967 h 1504"/>
                  <a:gd name="T20" fmla="*/ 760 w 843"/>
                  <a:gd name="T21" fmla="*/ 587 h 1504"/>
                  <a:gd name="T22" fmla="*/ 843 w 843"/>
                  <a:gd name="T23" fmla="*/ 287 h 1504"/>
                  <a:gd name="T24" fmla="*/ 834 w 843"/>
                  <a:gd name="T25" fmla="*/ 0 h 1504"/>
                  <a:gd name="T26" fmla="*/ 385 w 843"/>
                  <a:gd name="T27" fmla="*/ 173 h 1504"/>
                  <a:gd name="T28" fmla="*/ 10 w 843"/>
                  <a:gd name="T29" fmla="*/ 423 h 1504"/>
                  <a:gd name="T30" fmla="*/ 0 w 843"/>
                  <a:gd name="T31" fmla="*/ 836 h 15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43" h="1504">
                    <a:moveTo>
                      <a:pt x="0" y="836"/>
                    </a:moveTo>
                    <a:lnTo>
                      <a:pt x="98" y="888"/>
                    </a:lnTo>
                    <a:lnTo>
                      <a:pt x="120" y="999"/>
                    </a:lnTo>
                    <a:lnTo>
                      <a:pt x="114" y="1121"/>
                    </a:lnTo>
                    <a:lnTo>
                      <a:pt x="90" y="1201"/>
                    </a:lnTo>
                    <a:lnTo>
                      <a:pt x="95" y="1427"/>
                    </a:lnTo>
                    <a:lnTo>
                      <a:pt x="231" y="1454"/>
                    </a:lnTo>
                    <a:lnTo>
                      <a:pt x="307" y="1504"/>
                    </a:lnTo>
                    <a:lnTo>
                      <a:pt x="312" y="873"/>
                    </a:lnTo>
                    <a:lnTo>
                      <a:pt x="760" y="967"/>
                    </a:lnTo>
                    <a:lnTo>
                      <a:pt x="760" y="587"/>
                    </a:lnTo>
                    <a:lnTo>
                      <a:pt x="843" y="287"/>
                    </a:lnTo>
                    <a:lnTo>
                      <a:pt x="834" y="0"/>
                    </a:lnTo>
                    <a:lnTo>
                      <a:pt x="385" y="173"/>
                    </a:lnTo>
                    <a:lnTo>
                      <a:pt x="10" y="423"/>
                    </a:lnTo>
                    <a:lnTo>
                      <a:pt x="0" y="83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54" name="Freeform 194"/>
              <p:cNvSpPr>
                <a:spLocks noChangeAspect="1"/>
              </p:cNvSpPr>
              <p:nvPr/>
            </p:nvSpPr>
            <p:spPr bwMode="auto">
              <a:xfrm>
                <a:off x="7151" y="2333"/>
                <a:ext cx="141" cy="250"/>
              </a:xfrm>
              <a:custGeom>
                <a:avLst/>
                <a:gdLst>
                  <a:gd name="T0" fmla="*/ 0 w 843"/>
                  <a:gd name="T1" fmla="*/ 836 h 1504"/>
                  <a:gd name="T2" fmla="*/ 98 w 843"/>
                  <a:gd name="T3" fmla="*/ 888 h 1504"/>
                  <a:gd name="T4" fmla="*/ 120 w 843"/>
                  <a:gd name="T5" fmla="*/ 999 h 1504"/>
                  <a:gd name="T6" fmla="*/ 114 w 843"/>
                  <a:gd name="T7" fmla="*/ 1121 h 1504"/>
                  <a:gd name="T8" fmla="*/ 90 w 843"/>
                  <a:gd name="T9" fmla="*/ 1201 h 1504"/>
                  <a:gd name="T10" fmla="*/ 95 w 843"/>
                  <a:gd name="T11" fmla="*/ 1427 h 1504"/>
                  <a:gd name="T12" fmla="*/ 231 w 843"/>
                  <a:gd name="T13" fmla="*/ 1454 h 1504"/>
                  <a:gd name="T14" fmla="*/ 307 w 843"/>
                  <a:gd name="T15" fmla="*/ 1504 h 1504"/>
                  <a:gd name="T16" fmla="*/ 312 w 843"/>
                  <a:gd name="T17" fmla="*/ 873 h 1504"/>
                  <a:gd name="T18" fmla="*/ 760 w 843"/>
                  <a:gd name="T19" fmla="*/ 967 h 1504"/>
                  <a:gd name="T20" fmla="*/ 760 w 843"/>
                  <a:gd name="T21" fmla="*/ 587 h 1504"/>
                  <a:gd name="T22" fmla="*/ 843 w 843"/>
                  <a:gd name="T23" fmla="*/ 287 h 1504"/>
                  <a:gd name="T24" fmla="*/ 834 w 843"/>
                  <a:gd name="T25" fmla="*/ 0 h 1504"/>
                  <a:gd name="T26" fmla="*/ 385 w 843"/>
                  <a:gd name="T27" fmla="*/ 173 h 1504"/>
                  <a:gd name="T28" fmla="*/ 10 w 843"/>
                  <a:gd name="T29" fmla="*/ 423 h 1504"/>
                  <a:gd name="T30" fmla="*/ 0 w 843"/>
                  <a:gd name="T31" fmla="*/ 836 h 15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43" h="1504">
                    <a:moveTo>
                      <a:pt x="0" y="836"/>
                    </a:moveTo>
                    <a:lnTo>
                      <a:pt x="98" y="888"/>
                    </a:lnTo>
                    <a:lnTo>
                      <a:pt x="120" y="999"/>
                    </a:lnTo>
                    <a:lnTo>
                      <a:pt x="114" y="1121"/>
                    </a:lnTo>
                    <a:lnTo>
                      <a:pt x="90" y="1201"/>
                    </a:lnTo>
                    <a:lnTo>
                      <a:pt x="95" y="1427"/>
                    </a:lnTo>
                    <a:lnTo>
                      <a:pt x="231" y="1454"/>
                    </a:lnTo>
                    <a:lnTo>
                      <a:pt x="307" y="1504"/>
                    </a:lnTo>
                    <a:lnTo>
                      <a:pt x="312" y="873"/>
                    </a:lnTo>
                    <a:lnTo>
                      <a:pt x="760" y="967"/>
                    </a:lnTo>
                    <a:lnTo>
                      <a:pt x="760" y="587"/>
                    </a:lnTo>
                    <a:lnTo>
                      <a:pt x="843" y="287"/>
                    </a:lnTo>
                    <a:lnTo>
                      <a:pt x="834" y="0"/>
                    </a:lnTo>
                    <a:lnTo>
                      <a:pt x="385" y="173"/>
                    </a:lnTo>
                    <a:lnTo>
                      <a:pt x="10" y="423"/>
                    </a:lnTo>
                    <a:lnTo>
                      <a:pt x="0" y="83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55" name="Freeform 195"/>
              <p:cNvSpPr>
                <a:spLocks noChangeAspect="1"/>
              </p:cNvSpPr>
              <p:nvPr/>
            </p:nvSpPr>
            <p:spPr bwMode="auto">
              <a:xfrm>
                <a:off x="7052" y="2189"/>
                <a:ext cx="173" cy="283"/>
              </a:xfrm>
              <a:custGeom>
                <a:avLst/>
                <a:gdLst>
                  <a:gd name="T0" fmla="*/ 570 w 1037"/>
                  <a:gd name="T1" fmla="*/ 42 h 1698"/>
                  <a:gd name="T2" fmla="*/ 703 w 1037"/>
                  <a:gd name="T3" fmla="*/ 212 h 1698"/>
                  <a:gd name="T4" fmla="*/ 978 w 1037"/>
                  <a:gd name="T5" fmla="*/ 205 h 1698"/>
                  <a:gd name="T6" fmla="*/ 956 w 1037"/>
                  <a:gd name="T7" fmla="*/ 288 h 1698"/>
                  <a:gd name="T8" fmla="*/ 1037 w 1037"/>
                  <a:gd name="T9" fmla="*/ 399 h 1698"/>
                  <a:gd name="T10" fmla="*/ 933 w 1037"/>
                  <a:gd name="T11" fmla="*/ 620 h 1698"/>
                  <a:gd name="T12" fmla="*/ 927 w 1037"/>
                  <a:gd name="T13" fmla="*/ 820 h 1698"/>
                  <a:gd name="T14" fmla="*/ 973 w 1037"/>
                  <a:gd name="T15" fmla="*/ 907 h 1698"/>
                  <a:gd name="T16" fmla="*/ 982 w 1037"/>
                  <a:gd name="T17" fmla="*/ 1037 h 1698"/>
                  <a:gd name="T18" fmla="*/ 608 w 1037"/>
                  <a:gd name="T19" fmla="*/ 1285 h 1698"/>
                  <a:gd name="T20" fmla="*/ 596 w 1037"/>
                  <a:gd name="T21" fmla="*/ 1698 h 1698"/>
                  <a:gd name="T22" fmla="*/ 578 w 1037"/>
                  <a:gd name="T23" fmla="*/ 1693 h 1698"/>
                  <a:gd name="T24" fmla="*/ 511 w 1037"/>
                  <a:gd name="T25" fmla="*/ 1695 h 1698"/>
                  <a:gd name="T26" fmla="*/ 474 w 1037"/>
                  <a:gd name="T27" fmla="*/ 1673 h 1698"/>
                  <a:gd name="T28" fmla="*/ 420 w 1037"/>
                  <a:gd name="T29" fmla="*/ 1622 h 1698"/>
                  <a:gd name="T30" fmla="*/ 390 w 1037"/>
                  <a:gd name="T31" fmla="*/ 1576 h 1698"/>
                  <a:gd name="T32" fmla="*/ 234 w 1037"/>
                  <a:gd name="T33" fmla="*/ 1473 h 1698"/>
                  <a:gd name="T34" fmla="*/ 119 w 1037"/>
                  <a:gd name="T35" fmla="*/ 1411 h 1698"/>
                  <a:gd name="T36" fmla="*/ 10 w 1037"/>
                  <a:gd name="T37" fmla="*/ 1291 h 1698"/>
                  <a:gd name="T38" fmla="*/ 5 w 1037"/>
                  <a:gd name="T39" fmla="*/ 999 h 1698"/>
                  <a:gd name="T40" fmla="*/ 0 w 1037"/>
                  <a:gd name="T41" fmla="*/ 786 h 1698"/>
                  <a:gd name="T42" fmla="*/ 13 w 1037"/>
                  <a:gd name="T43" fmla="*/ 749 h 1698"/>
                  <a:gd name="T44" fmla="*/ 5 w 1037"/>
                  <a:gd name="T45" fmla="*/ 583 h 1698"/>
                  <a:gd name="T46" fmla="*/ 0 w 1037"/>
                  <a:gd name="T47" fmla="*/ 483 h 1698"/>
                  <a:gd name="T48" fmla="*/ 8 w 1037"/>
                  <a:gd name="T49" fmla="*/ 304 h 1698"/>
                  <a:gd name="T50" fmla="*/ 49 w 1037"/>
                  <a:gd name="T51" fmla="*/ 286 h 1698"/>
                  <a:gd name="T52" fmla="*/ 84 w 1037"/>
                  <a:gd name="T53" fmla="*/ 290 h 1698"/>
                  <a:gd name="T54" fmla="*/ 70 w 1037"/>
                  <a:gd name="T55" fmla="*/ 159 h 1698"/>
                  <a:gd name="T56" fmla="*/ 86 w 1037"/>
                  <a:gd name="T57" fmla="*/ 78 h 1698"/>
                  <a:gd name="T58" fmla="*/ 325 w 1037"/>
                  <a:gd name="T59" fmla="*/ 0 h 1698"/>
                  <a:gd name="T60" fmla="*/ 396 w 1037"/>
                  <a:gd name="T61" fmla="*/ 40 h 1698"/>
                  <a:gd name="T62" fmla="*/ 570 w 1037"/>
                  <a:gd name="T63" fmla="*/ 42 h 16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37" h="1698">
                    <a:moveTo>
                      <a:pt x="570" y="42"/>
                    </a:moveTo>
                    <a:lnTo>
                      <a:pt x="703" y="212"/>
                    </a:lnTo>
                    <a:lnTo>
                      <a:pt x="978" y="205"/>
                    </a:lnTo>
                    <a:lnTo>
                      <a:pt x="956" y="288"/>
                    </a:lnTo>
                    <a:lnTo>
                      <a:pt x="1037" y="399"/>
                    </a:lnTo>
                    <a:lnTo>
                      <a:pt x="933" y="620"/>
                    </a:lnTo>
                    <a:lnTo>
                      <a:pt x="927" y="820"/>
                    </a:lnTo>
                    <a:lnTo>
                      <a:pt x="973" y="907"/>
                    </a:lnTo>
                    <a:lnTo>
                      <a:pt x="982" y="1037"/>
                    </a:lnTo>
                    <a:lnTo>
                      <a:pt x="608" y="1285"/>
                    </a:lnTo>
                    <a:lnTo>
                      <a:pt x="596" y="1698"/>
                    </a:lnTo>
                    <a:lnTo>
                      <a:pt x="578" y="1693"/>
                    </a:lnTo>
                    <a:lnTo>
                      <a:pt x="511" y="1695"/>
                    </a:lnTo>
                    <a:lnTo>
                      <a:pt x="474" y="1673"/>
                    </a:lnTo>
                    <a:lnTo>
                      <a:pt x="420" y="1622"/>
                    </a:lnTo>
                    <a:lnTo>
                      <a:pt x="390" y="1576"/>
                    </a:lnTo>
                    <a:lnTo>
                      <a:pt x="234" y="1473"/>
                    </a:lnTo>
                    <a:lnTo>
                      <a:pt x="119" y="1411"/>
                    </a:lnTo>
                    <a:lnTo>
                      <a:pt x="10" y="1291"/>
                    </a:lnTo>
                    <a:lnTo>
                      <a:pt x="5" y="999"/>
                    </a:lnTo>
                    <a:lnTo>
                      <a:pt x="0" y="786"/>
                    </a:lnTo>
                    <a:lnTo>
                      <a:pt x="13" y="749"/>
                    </a:lnTo>
                    <a:lnTo>
                      <a:pt x="5" y="583"/>
                    </a:lnTo>
                    <a:lnTo>
                      <a:pt x="0" y="483"/>
                    </a:lnTo>
                    <a:lnTo>
                      <a:pt x="8" y="304"/>
                    </a:lnTo>
                    <a:lnTo>
                      <a:pt x="49" y="286"/>
                    </a:lnTo>
                    <a:lnTo>
                      <a:pt x="84" y="290"/>
                    </a:lnTo>
                    <a:lnTo>
                      <a:pt x="70" y="159"/>
                    </a:lnTo>
                    <a:lnTo>
                      <a:pt x="86" y="78"/>
                    </a:lnTo>
                    <a:lnTo>
                      <a:pt x="325" y="0"/>
                    </a:lnTo>
                    <a:lnTo>
                      <a:pt x="396" y="40"/>
                    </a:lnTo>
                    <a:lnTo>
                      <a:pt x="570" y="42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56" name="Freeform 196"/>
              <p:cNvSpPr>
                <a:spLocks noChangeAspect="1"/>
              </p:cNvSpPr>
              <p:nvPr/>
            </p:nvSpPr>
            <p:spPr bwMode="auto">
              <a:xfrm>
                <a:off x="7052" y="2189"/>
                <a:ext cx="173" cy="283"/>
              </a:xfrm>
              <a:custGeom>
                <a:avLst/>
                <a:gdLst>
                  <a:gd name="T0" fmla="*/ 570 w 1037"/>
                  <a:gd name="T1" fmla="*/ 42 h 1698"/>
                  <a:gd name="T2" fmla="*/ 703 w 1037"/>
                  <a:gd name="T3" fmla="*/ 212 h 1698"/>
                  <a:gd name="T4" fmla="*/ 978 w 1037"/>
                  <a:gd name="T5" fmla="*/ 205 h 1698"/>
                  <a:gd name="T6" fmla="*/ 956 w 1037"/>
                  <a:gd name="T7" fmla="*/ 288 h 1698"/>
                  <a:gd name="T8" fmla="*/ 1037 w 1037"/>
                  <a:gd name="T9" fmla="*/ 399 h 1698"/>
                  <a:gd name="T10" fmla="*/ 933 w 1037"/>
                  <a:gd name="T11" fmla="*/ 620 h 1698"/>
                  <a:gd name="T12" fmla="*/ 927 w 1037"/>
                  <a:gd name="T13" fmla="*/ 820 h 1698"/>
                  <a:gd name="T14" fmla="*/ 973 w 1037"/>
                  <a:gd name="T15" fmla="*/ 907 h 1698"/>
                  <a:gd name="T16" fmla="*/ 982 w 1037"/>
                  <a:gd name="T17" fmla="*/ 1037 h 1698"/>
                  <a:gd name="T18" fmla="*/ 608 w 1037"/>
                  <a:gd name="T19" fmla="*/ 1285 h 1698"/>
                  <a:gd name="T20" fmla="*/ 596 w 1037"/>
                  <a:gd name="T21" fmla="*/ 1698 h 1698"/>
                  <a:gd name="T22" fmla="*/ 578 w 1037"/>
                  <a:gd name="T23" fmla="*/ 1693 h 1698"/>
                  <a:gd name="T24" fmla="*/ 511 w 1037"/>
                  <a:gd name="T25" fmla="*/ 1695 h 1698"/>
                  <a:gd name="T26" fmla="*/ 474 w 1037"/>
                  <a:gd name="T27" fmla="*/ 1673 h 1698"/>
                  <a:gd name="T28" fmla="*/ 420 w 1037"/>
                  <a:gd name="T29" fmla="*/ 1622 h 1698"/>
                  <a:gd name="T30" fmla="*/ 390 w 1037"/>
                  <a:gd name="T31" fmla="*/ 1576 h 1698"/>
                  <a:gd name="T32" fmla="*/ 234 w 1037"/>
                  <a:gd name="T33" fmla="*/ 1473 h 1698"/>
                  <a:gd name="T34" fmla="*/ 119 w 1037"/>
                  <a:gd name="T35" fmla="*/ 1411 h 1698"/>
                  <a:gd name="T36" fmla="*/ 10 w 1037"/>
                  <a:gd name="T37" fmla="*/ 1291 h 1698"/>
                  <a:gd name="T38" fmla="*/ 5 w 1037"/>
                  <a:gd name="T39" fmla="*/ 999 h 1698"/>
                  <a:gd name="T40" fmla="*/ 0 w 1037"/>
                  <a:gd name="T41" fmla="*/ 786 h 1698"/>
                  <a:gd name="T42" fmla="*/ 13 w 1037"/>
                  <a:gd name="T43" fmla="*/ 749 h 1698"/>
                  <a:gd name="T44" fmla="*/ 5 w 1037"/>
                  <a:gd name="T45" fmla="*/ 583 h 1698"/>
                  <a:gd name="T46" fmla="*/ 0 w 1037"/>
                  <a:gd name="T47" fmla="*/ 483 h 1698"/>
                  <a:gd name="T48" fmla="*/ 8 w 1037"/>
                  <a:gd name="T49" fmla="*/ 304 h 1698"/>
                  <a:gd name="T50" fmla="*/ 49 w 1037"/>
                  <a:gd name="T51" fmla="*/ 286 h 1698"/>
                  <a:gd name="T52" fmla="*/ 84 w 1037"/>
                  <a:gd name="T53" fmla="*/ 290 h 1698"/>
                  <a:gd name="T54" fmla="*/ 70 w 1037"/>
                  <a:gd name="T55" fmla="*/ 159 h 1698"/>
                  <a:gd name="T56" fmla="*/ 86 w 1037"/>
                  <a:gd name="T57" fmla="*/ 78 h 1698"/>
                  <a:gd name="T58" fmla="*/ 325 w 1037"/>
                  <a:gd name="T59" fmla="*/ 0 h 1698"/>
                  <a:gd name="T60" fmla="*/ 396 w 1037"/>
                  <a:gd name="T61" fmla="*/ 40 h 1698"/>
                  <a:gd name="T62" fmla="*/ 570 w 1037"/>
                  <a:gd name="T63" fmla="*/ 42 h 16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37" h="1698">
                    <a:moveTo>
                      <a:pt x="570" y="42"/>
                    </a:moveTo>
                    <a:lnTo>
                      <a:pt x="703" y="212"/>
                    </a:lnTo>
                    <a:lnTo>
                      <a:pt x="978" y="205"/>
                    </a:lnTo>
                    <a:lnTo>
                      <a:pt x="956" y="288"/>
                    </a:lnTo>
                    <a:lnTo>
                      <a:pt x="1037" y="399"/>
                    </a:lnTo>
                    <a:lnTo>
                      <a:pt x="933" y="620"/>
                    </a:lnTo>
                    <a:lnTo>
                      <a:pt x="927" y="820"/>
                    </a:lnTo>
                    <a:lnTo>
                      <a:pt x="973" y="907"/>
                    </a:lnTo>
                    <a:lnTo>
                      <a:pt x="982" y="1037"/>
                    </a:lnTo>
                    <a:lnTo>
                      <a:pt x="608" y="1285"/>
                    </a:lnTo>
                    <a:lnTo>
                      <a:pt x="596" y="1698"/>
                    </a:lnTo>
                    <a:lnTo>
                      <a:pt x="578" y="1693"/>
                    </a:lnTo>
                    <a:lnTo>
                      <a:pt x="511" y="1695"/>
                    </a:lnTo>
                    <a:lnTo>
                      <a:pt x="474" y="1673"/>
                    </a:lnTo>
                    <a:lnTo>
                      <a:pt x="420" y="1622"/>
                    </a:lnTo>
                    <a:lnTo>
                      <a:pt x="390" y="1576"/>
                    </a:lnTo>
                    <a:lnTo>
                      <a:pt x="234" y="1473"/>
                    </a:lnTo>
                    <a:lnTo>
                      <a:pt x="119" y="1411"/>
                    </a:lnTo>
                    <a:lnTo>
                      <a:pt x="10" y="1291"/>
                    </a:lnTo>
                    <a:lnTo>
                      <a:pt x="5" y="999"/>
                    </a:lnTo>
                    <a:lnTo>
                      <a:pt x="0" y="786"/>
                    </a:lnTo>
                    <a:lnTo>
                      <a:pt x="13" y="749"/>
                    </a:lnTo>
                    <a:lnTo>
                      <a:pt x="5" y="583"/>
                    </a:lnTo>
                    <a:lnTo>
                      <a:pt x="0" y="483"/>
                    </a:lnTo>
                    <a:lnTo>
                      <a:pt x="8" y="304"/>
                    </a:lnTo>
                    <a:lnTo>
                      <a:pt x="49" y="286"/>
                    </a:lnTo>
                    <a:lnTo>
                      <a:pt x="84" y="290"/>
                    </a:lnTo>
                    <a:lnTo>
                      <a:pt x="70" y="159"/>
                    </a:lnTo>
                    <a:lnTo>
                      <a:pt x="86" y="78"/>
                    </a:lnTo>
                    <a:lnTo>
                      <a:pt x="325" y="0"/>
                    </a:lnTo>
                    <a:lnTo>
                      <a:pt x="396" y="40"/>
                    </a:lnTo>
                    <a:lnTo>
                      <a:pt x="570" y="42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57" name="Freeform 197"/>
              <p:cNvSpPr>
                <a:spLocks noChangeAspect="1"/>
              </p:cNvSpPr>
              <p:nvPr/>
            </p:nvSpPr>
            <p:spPr bwMode="auto">
              <a:xfrm>
                <a:off x="6999" y="2042"/>
                <a:ext cx="186" cy="174"/>
              </a:xfrm>
              <a:custGeom>
                <a:avLst/>
                <a:gdLst>
                  <a:gd name="T0" fmla="*/ 164 w 1115"/>
                  <a:gd name="T1" fmla="*/ 242 h 1044"/>
                  <a:gd name="T2" fmla="*/ 177 w 1115"/>
                  <a:gd name="T3" fmla="*/ 288 h 1044"/>
                  <a:gd name="T4" fmla="*/ 142 w 1115"/>
                  <a:gd name="T5" fmla="*/ 334 h 1044"/>
                  <a:gd name="T6" fmla="*/ 57 w 1115"/>
                  <a:gd name="T7" fmla="*/ 359 h 1044"/>
                  <a:gd name="T8" fmla="*/ 66 w 1115"/>
                  <a:gd name="T9" fmla="*/ 535 h 1044"/>
                  <a:gd name="T10" fmla="*/ 90 w 1115"/>
                  <a:gd name="T11" fmla="*/ 539 h 1044"/>
                  <a:gd name="T12" fmla="*/ 116 w 1115"/>
                  <a:gd name="T13" fmla="*/ 485 h 1044"/>
                  <a:gd name="T14" fmla="*/ 194 w 1115"/>
                  <a:gd name="T15" fmla="*/ 487 h 1044"/>
                  <a:gd name="T16" fmla="*/ 207 w 1115"/>
                  <a:gd name="T17" fmla="*/ 518 h 1044"/>
                  <a:gd name="T18" fmla="*/ 266 w 1115"/>
                  <a:gd name="T19" fmla="*/ 485 h 1044"/>
                  <a:gd name="T20" fmla="*/ 312 w 1115"/>
                  <a:gd name="T21" fmla="*/ 485 h 1044"/>
                  <a:gd name="T22" fmla="*/ 316 w 1115"/>
                  <a:gd name="T23" fmla="*/ 526 h 1044"/>
                  <a:gd name="T24" fmla="*/ 299 w 1115"/>
                  <a:gd name="T25" fmla="*/ 586 h 1044"/>
                  <a:gd name="T26" fmla="*/ 253 w 1115"/>
                  <a:gd name="T27" fmla="*/ 629 h 1044"/>
                  <a:gd name="T28" fmla="*/ 186 w 1115"/>
                  <a:gd name="T29" fmla="*/ 642 h 1044"/>
                  <a:gd name="T30" fmla="*/ 158 w 1115"/>
                  <a:gd name="T31" fmla="*/ 665 h 1044"/>
                  <a:gd name="T32" fmla="*/ 241 w 1115"/>
                  <a:gd name="T33" fmla="*/ 729 h 1044"/>
                  <a:gd name="T34" fmla="*/ 0 w 1115"/>
                  <a:gd name="T35" fmla="*/ 952 h 1044"/>
                  <a:gd name="T36" fmla="*/ 89 w 1115"/>
                  <a:gd name="T37" fmla="*/ 965 h 1044"/>
                  <a:gd name="T38" fmla="*/ 165 w 1115"/>
                  <a:gd name="T39" fmla="*/ 932 h 1044"/>
                  <a:gd name="T40" fmla="*/ 249 w 1115"/>
                  <a:gd name="T41" fmla="*/ 995 h 1044"/>
                  <a:gd name="T42" fmla="*/ 359 w 1115"/>
                  <a:gd name="T43" fmla="*/ 1034 h 1044"/>
                  <a:gd name="T44" fmla="*/ 385 w 1115"/>
                  <a:gd name="T45" fmla="*/ 1044 h 1044"/>
                  <a:gd name="T46" fmla="*/ 404 w 1115"/>
                  <a:gd name="T47" fmla="*/ 956 h 1044"/>
                  <a:gd name="T48" fmla="*/ 640 w 1115"/>
                  <a:gd name="T49" fmla="*/ 882 h 1044"/>
                  <a:gd name="T50" fmla="*/ 712 w 1115"/>
                  <a:gd name="T51" fmla="*/ 919 h 1044"/>
                  <a:gd name="T52" fmla="*/ 885 w 1115"/>
                  <a:gd name="T53" fmla="*/ 925 h 1044"/>
                  <a:gd name="T54" fmla="*/ 1115 w 1115"/>
                  <a:gd name="T55" fmla="*/ 596 h 1044"/>
                  <a:gd name="T56" fmla="*/ 1034 w 1115"/>
                  <a:gd name="T57" fmla="*/ 491 h 1044"/>
                  <a:gd name="T58" fmla="*/ 774 w 1115"/>
                  <a:gd name="T59" fmla="*/ 500 h 1044"/>
                  <a:gd name="T60" fmla="*/ 760 w 1115"/>
                  <a:gd name="T61" fmla="*/ 409 h 1044"/>
                  <a:gd name="T62" fmla="*/ 823 w 1115"/>
                  <a:gd name="T63" fmla="*/ 382 h 1044"/>
                  <a:gd name="T64" fmla="*/ 770 w 1115"/>
                  <a:gd name="T65" fmla="*/ 266 h 1044"/>
                  <a:gd name="T66" fmla="*/ 725 w 1115"/>
                  <a:gd name="T67" fmla="*/ 296 h 1044"/>
                  <a:gd name="T68" fmla="*/ 653 w 1115"/>
                  <a:gd name="T69" fmla="*/ 153 h 1044"/>
                  <a:gd name="T70" fmla="*/ 677 w 1115"/>
                  <a:gd name="T71" fmla="*/ 89 h 1044"/>
                  <a:gd name="T72" fmla="*/ 661 w 1115"/>
                  <a:gd name="T73" fmla="*/ 28 h 1044"/>
                  <a:gd name="T74" fmla="*/ 579 w 1115"/>
                  <a:gd name="T75" fmla="*/ 0 h 1044"/>
                  <a:gd name="T76" fmla="*/ 526 w 1115"/>
                  <a:gd name="T77" fmla="*/ 5 h 1044"/>
                  <a:gd name="T78" fmla="*/ 527 w 1115"/>
                  <a:gd name="T79" fmla="*/ 28 h 1044"/>
                  <a:gd name="T80" fmla="*/ 491 w 1115"/>
                  <a:gd name="T81" fmla="*/ 26 h 1044"/>
                  <a:gd name="T82" fmla="*/ 485 w 1115"/>
                  <a:gd name="T83" fmla="*/ 77 h 1044"/>
                  <a:gd name="T84" fmla="*/ 444 w 1115"/>
                  <a:gd name="T85" fmla="*/ 77 h 1044"/>
                  <a:gd name="T86" fmla="*/ 431 w 1115"/>
                  <a:gd name="T87" fmla="*/ 122 h 1044"/>
                  <a:gd name="T88" fmla="*/ 454 w 1115"/>
                  <a:gd name="T89" fmla="*/ 169 h 1044"/>
                  <a:gd name="T90" fmla="*/ 411 w 1115"/>
                  <a:gd name="T91" fmla="*/ 227 h 1044"/>
                  <a:gd name="T92" fmla="*/ 452 w 1115"/>
                  <a:gd name="T93" fmla="*/ 286 h 1044"/>
                  <a:gd name="T94" fmla="*/ 389 w 1115"/>
                  <a:gd name="T95" fmla="*/ 291 h 1044"/>
                  <a:gd name="T96" fmla="*/ 336 w 1115"/>
                  <a:gd name="T97" fmla="*/ 220 h 1044"/>
                  <a:gd name="T98" fmla="*/ 349 w 1115"/>
                  <a:gd name="T99" fmla="*/ 182 h 1044"/>
                  <a:gd name="T100" fmla="*/ 264 w 1115"/>
                  <a:gd name="T101" fmla="*/ 81 h 1044"/>
                  <a:gd name="T102" fmla="*/ 135 w 1115"/>
                  <a:gd name="T103" fmla="*/ 116 h 1044"/>
                  <a:gd name="T104" fmla="*/ 112 w 1115"/>
                  <a:gd name="T105" fmla="*/ 110 h 1044"/>
                  <a:gd name="T106" fmla="*/ 105 w 1115"/>
                  <a:gd name="T107" fmla="*/ 83 h 1044"/>
                  <a:gd name="T108" fmla="*/ 70 w 1115"/>
                  <a:gd name="T109" fmla="*/ 94 h 1044"/>
                  <a:gd name="T110" fmla="*/ 103 w 1115"/>
                  <a:gd name="T111" fmla="*/ 216 h 1044"/>
                  <a:gd name="T112" fmla="*/ 164 w 1115"/>
                  <a:gd name="T113" fmla="*/ 242 h 10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115" h="1044">
                    <a:moveTo>
                      <a:pt x="164" y="242"/>
                    </a:moveTo>
                    <a:lnTo>
                      <a:pt x="177" y="288"/>
                    </a:lnTo>
                    <a:lnTo>
                      <a:pt x="142" y="334"/>
                    </a:lnTo>
                    <a:lnTo>
                      <a:pt x="57" y="359"/>
                    </a:lnTo>
                    <a:lnTo>
                      <a:pt x="66" y="535"/>
                    </a:lnTo>
                    <a:lnTo>
                      <a:pt x="90" y="539"/>
                    </a:lnTo>
                    <a:lnTo>
                      <a:pt x="116" y="485"/>
                    </a:lnTo>
                    <a:lnTo>
                      <a:pt x="194" y="487"/>
                    </a:lnTo>
                    <a:lnTo>
                      <a:pt x="207" y="518"/>
                    </a:lnTo>
                    <a:lnTo>
                      <a:pt x="266" y="485"/>
                    </a:lnTo>
                    <a:lnTo>
                      <a:pt x="312" y="485"/>
                    </a:lnTo>
                    <a:lnTo>
                      <a:pt x="316" y="526"/>
                    </a:lnTo>
                    <a:lnTo>
                      <a:pt x="299" y="586"/>
                    </a:lnTo>
                    <a:lnTo>
                      <a:pt x="253" y="629"/>
                    </a:lnTo>
                    <a:lnTo>
                      <a:pt x="186" y="642"/>
                    </a:lnTo>
                    <a:lnTo>
                      <a:pt x="158" y="665"/>
                    </a:lnTo>
                    <a:lnTo>
                      <a:pt x="241" y="729"/>
                    </a:lnTo>
                    <a:lnTo>
                      <a:pt x="0" y="952"/>
                    </a:lnTo>
                    <a:lnTo>
                      <a:pt x="89" y="965"/>
                    </a:lnTo>
                    <a:lnTo>
                      <a:pt x="165" y="932"/>
                    </a:lnTo>
                    <a:lnTo>
                      <a:pt x="249" y="995"/>
                    </a:lnTo>
                    <a:lnTo>
                      <a:pt x="359" y="1034"/>
                    </a:lnTo>
                    <a:lnTo>
                      <a:pt x="385" y="1044"/>
                    </a:lnTo>
                    <a:lnTo>
                      <a:pt x="404" y="956"/>
                    </a:lnTo>
                    <a:lnTo>
                      <a:pt x="640" y="882"/>
                    </a:lnTo>
                    <a:lnTo>
                      <a:pt x="712" y="919"/>
                    </a:lnTo>
                    <a:lnTo>
                      <a:pt x="885" y="925"/>
                    </a:lnTo>
                    <a:lnTo>
                      <a:pt x="1115" y="596"/>
                    </a:lnTo>
                    <a:lnTo>
                      <a:pt x="1034" y="491"/>
                    </a:lnTo>
                    <a:lnTo>
                      <a:pt x="774" y="500"/>
                    </a:lnTo>
                    <a:lnTo>
                      <a:pt x="760" y="409"/>
                    </a:lnTo>
                    <a:lnTo>
                      <a:pt x="823" y="382"/>
                    </a:lnTo>
                    <a:lnTo>
                      <a:pt x="770" y="266"/>
                    </a:lnTo>
                    <a:lnTo>
                      <a:pt x="725" y="296"/>
                    </a:lnTo>
                    <a:lnTo>
                      <a:pt x="653" y="153"/>
                    </a:lnTo>
                    <a:lnTo>
                      <a:pt x="677" y="89"/>
                    </a:lnTo>
                    <a:lnTo>
                      <a:pt x="661" y="28"/>
                    </a:lnTo>
                    <a:lnTo>
                      <a:pt x="579" y="0"/>
                    </a:lnTo>
                    <a:lnTo>
                      <a:pt x="526" y="5"/>
                    </a:lnTo>
                    <a:lnTo>
                      <a:pt x="527" y="28"/>
                    </a:lnTo>
                    <a:lnTo>
                      <a:pt x="491" y="26"/>
                    </a:lnTo>
                    <a:lnTo>
                      <a:pt x="485" y="77"/>
                    </a:lnTo>
                    <a:lnTo>
                      <a:pt x="444" y="77"/>
                    </a:lnTo>
                    <a:lnTo>
                      <a:pt x="431" y="122"/>
                    </a:lnTo>
                    <a:lnTo>
                      <a:pt x="454" y="169"/>
                    </a:lnTo>
                    <a:lnTo>
                      <a:pt x="411" y="227"/>
                    </a:lnTo>
                    <a:lnTo>
                      <a:pt x="452" y="286"/>
                    </a:lnTo>
                    <a:lnTo>
                      <a:pt x="389" y="291"/>
                    </a:lnTo>
                    <a:lnTo>
                      <a:pt x="336" y="220"/>
                    </a:lnTo>
                    <a:lnTo>
                      <a:pt x="349" y="182"/>
                    </a:lnTo>
                    <a:lnTo>
                      <a:pt x="264" y="81"/>
                    </a:lnTo>
                    <a:lnTo>
                      <a:pt x="135" y="116"/>
                    </a:lnTo>
                    <a:lnTo>
                      <a:pt x="112" y="110"/>
                    </a:lnTo>
                    <a:lnTo>
                      <a:pt x="105" y="83"/>
                    </a:lnTo>
                    <a:lnTo>
                      <a:pt x="70" y="94"/>
                    </a:lnTo>
                    <a:lnTo>
                      <a:pt x="103" y="216"/>
                    </a:lnTo>
                    <a:lnTo>
                      <a:pt x="164" y="242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58" name="Freeform 198"/>
              <p:cNvSpPr>
                <a:spLocks noChangeAspect="1"/>
              </p:cNvSpPr>
              <p:nvPr/>
            </p:nvSpPr>
            <p:spPr bwMode="auto">
              <a:xfrm>
                <a:off x="6999" y="2042"/>
                <a:ext cx="186" cy="174"/>
              </a:xfrm>
              <a:custGeom>
                <a:avLst/>
                <a:gdLst>
                  <a:gd name="T0" fmla="*/ 164 w 1115"/>
                  <a:gd name="T1" fmla="*/ 242 h 1044"/>
                  <a:gd name="T2" fmla="*/ 177 w 1115"/>
                  <a:gd name="T3" fmla="*/ 288 h 1044"/>
                  <a:gd name="T4" fmla="*/ 142 w 1115"/>
                  <a:gd name="T5" fmla="*/ 334 h 1044"/>
                  <a:gd name="T6" fmla="*/ 57 w 1115"/>
                  <a:gd name="T7" fmla="*/ 359 h 1044"/>
                  <a:gd name="T8" fmla="*/ 66 w 1115"/>
                  <a:gd name="T9" fmla="*/ 535 h 1044"/>
                  <a:gd name="T10" fmla="*/ 90 w 1115"/>
                  <a:gd name="T11" fmla="*/ 539 h 1044"/>
                  <a:gd name="T12" fmla="*/ 116 w 1115"/>
                  <a:gd name="T13" fmla="*/ 485 h 1044"/>
                  <a:gd name="T14" fmla="*/ 194 w 1115"/>
                  <a:gd name="T15" fmla="*/ 487 h 1044"/>
                  <a:gd name="T16" fmla="*/ 207 w 1115"/>
                  <a:gd name="T17" fmla="*/ 518 h 1044"/>
                  <a:gd name="T18" fmla="*/ 266 w 1115"/>
                  <a:gd name="T19" fmla="*/ 485 h 1044"/>
                  <a:gd name="T20" fmla="*/ 312 w 1115"/>
                  <a:gd name="T21" fmla="*/ 485 h 1044"/>
                  <a:gd name="T22" fmla="*/ 316 w 1115"/>
                  <a:gd name="T23" fmla="*/ 526 h 1044"/>
                  <a:gd name="T24" fmla="*/ 299 w 1115"/>
                  <a:gd name="T25" fmla="*/ 586 h 1044"/>
                  <a:gd name="T26" fmla="*/ 253 w 1115"/>
                  <a:gd name="T27" fmla="*/ 629 h 1044"/>
                  <a:gd name="T28" fmla="*/ 186 w 1115"/>
                  <a:gd name="T29" fmla="*/ 642 h 1044"/>
                  <a:gd name="T30" fmla="*/ 158 w 1115"/>
                  <a:gd name="T31" fmla="*/ 665 h 1044"/>
                  <a:gd name="T32" fmla="*/ 241 w 1115"/>
                  <a:gd name="T33" fmla="*/ 729 h 1044"/>
                  <a:gd name="T34" fmla="*/ 0 w 1115"/>
                  <a:gd name="T35" fmla="*/ 952 h 1044"/>
                  <a:gd name="T36" fmla="*/ 89 w 1115"/>
                  <a:gd name="T37" fmla="*/ 965 h 1044"/>
                  <a:gd name="T38" fmla="*/ 165 w 1115"/>
                  <a:gd name="T39" fmla="*/ 932 h 1044"/>
                  <a:gd name="T40" fmla="*/ 249 w 1115"/>
                  <a:gd name="T41" fmla="*/ 995 h 1044"/>
                  <a:gd name="T42" fmla="*/ 359 w 1115"/>
                  <a:gd name="T43" fmla="*/ 1034 h 1044"/>
                  <a:gd name="T44" fmla="*/ 385 w 1115"/>
                  <a:gd name="T45" fmla="*/ 1044 h 1044"/>
                  <a:gd name="T46" fmla="*/ 404 w 1115"/>
                  <a:gd name="T47" fmla="*/ 956 h 1044"/>
                  <a:gd name="T48" fmla="*/ 640 w 1115"/>
                  <a:gd name="T49" fmla="*/ 882 h 1044"/>
                  <a:gd name="T50" fmla="*/ 712 w 1115"/>
                  <a:gd name="T51" fmla="*/ 919 h 1044"/>
                  <a:gd name="T52" fmla="*/ 885 w 1115"/>
                  <a:gd name="T53" fmla="*/ 925 h 1044"/>
                  <a:gd name="T54" fmla="*/ 1115 w 1115"/>
                  <a:gd name="T55" fmla="*/ 596 h 1044"/>
                  <a:gd name="T56" fmla="*/ 1034 w 1115"/>
                  <a:gd name="T57" fmla="*/ 491 h 1044"/>
                  <a:gd name="T58" fmla="*/ 774 w 1115"/>
                  <a:gd name="T59" fmla="*/ 500 h 1044"/>
                  <a:gd name="T60" fmla="*/ 760 w 1115"/>
                  <a:gd name="T61" fmla="*/ 409 h 1044"/>
                  <a:gd name="T62" fmla="*/ 823 w 1115"/>
                  <a:gd name="T63" fmla="*/ 382 h 1044"/>
                  <a:gd name="T64" fmla="*/ 770 w 1115"/>
                  <a:gd name="T65" fmla="*/ 266 h 1044"/>
                  <a:gd name="T66" fmla="*/ 725 w 1115"/>
                  <a:gd name="T67" fmla="*/ 296 h 1044"/>
                  <a:gd name="T68" fmla="*/ 653 w 1115"/>
                  <a:gd name="T69" fmla="*/ 153 h 1044"/>
                  <a:gd name="T70" fmla="*/ 677 w 1115"/>
                  <a:gd name="T71" fmla="*/ 89 h 1044"/>
                  <a:gd name="T72" fmla="*/ 661 w 1115"/>
                  <a:gd name="T73" fmla="*/ 28 h 1044"/>
                  <a:gd name="T74" fmla="*/ 579 w 1115"/>
                  <a:gd name="T75" fmla="*/ 0 h 1044"/>
                  <a:gd name="T76" fmla="*/ 526 w 1115"/>
                  <a:gd name="T77" fmla="*/ 5 h 1044"/>
                  <a:gd name="T78" fmla="*/ 527 w 1115"/>
                  <a:gd name="T79" fmla="*/ 28 h 1044"/>
                  <a:gd name="T80" fmla="*/ 491 w 1115"/>
                  <a:gd name="T81" fmla="*/ 26 h 1044"/>
                  <a:gd name="T82" fmla="*/ 485 w 1115"/>
                  <a:gd name="T83" fmla="*/ 77 h 1044"/>
                  <a:gd name="T84" fmla="*/ 444 w 1115"/>
                  <a:gd name="T85" fmla="*/ 77 h 1044"/>
                  <a:gd name="T86" fmla="*/ 431 w 1115"/>
                  <a:gd name="T87" fmla="*/ 122 h 1044"/>
                  <a:gd name="T88" fmla="*/ 454 w 1115"/>
                  <a:gd name="T89" fmla="*/ 169 h 1044"/>
                  <a:gd name="T90" fmla="*/ 411 w 1115"/>
                  <a:gd name="T91" fmla="*/ 227 h 1044"/>
                  <a:gd name="T92" fmla="*/ 452 w 1115"/>
                  <a:gd name="T93" fmla="*/ 286 h 1044"/>
                  <a:gd name="T94" fmla="*/ 389 w 1115"/>
                  <a:gd name="T95" fmla="*/ 291 h 1044"/>
                  <a:gd name="T96" fmla="*/ 336 w 1115"/>
                  <a:gd name="T97" fmla="*/ 220 h 1044"/>
                  <a:gd name="T98" fmla="*/ 349 w 1115"/>
                  <a:gd name="T99" fmla="*/ 182 h 1044"/>
                  <a:gd name="T100" fmla="*/ 264 w 1115"/>
                  <a:gd name="T101" fmla="*/ 81 h 1044"/>
                  <a:gd name="T102" fmla="*/ 135 w 1115"/>
                  <a:gd name="T103" fmla="*/ 116 h 1044"/>
                  <a:gd name="T104" fmla="*/ 112 w 1115"/>
                  <a:gd name="T105" fmla="*/ 110 h 1044"/>
                  <a:gd name="T106" fmla="*/ 105 w 1115"/>
                  <a:gd name="T107" fmla="*/ 83 h 1044"/>
                  <a:gd name="T108" fmla="*/ 70 w 1115"/>
                  <a:gd name="T109" fmla="*/ 94 h 1044"/>
                  <a:gd name="T110" fmla="*/ 103 w 1115"/>
                  <a:gd name="T111" fmla="*/ 216 h 1044"/>
                  <a:gd name="T112" fmla="*/ 164 w 1115"/>
                  <a:gd name="T113" fmla="*/ 242 h 10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115" h="1044">
                    <a:moveTo>
                      <a:pt x="164" y="242"/>
                    </a:moveTo>
                    <a:lnTo>
                      <a:pt x="177" y="288"/>
                    </a:lnTo>
                    <a:lnTo>
                      <a:pt x="142" y="334"/>
                    </a:lnTo>
                    <a:lnTo>
                      <a:pt x="57" y="359"/>
                    </a:lnTo>
                    <a:lnTo>
                      <a:pt x="66" y="535"/>
                    </a:lnTo>
                    <a:lnTo>
                      <a:pt x="90" y="539"/>
                    </a:lnTo>
                    <a:lnTo>
                      <a:pt x="116" y="485"/>
                    </a:lnTo>
                    <a:lnTo>
                      <a:pt x="194" y="487"/>
                    </a:lnTo>
                    <a:lnTo>
                      <a:pt x="207" y="518"/>
                    </a:lnTo>
                    <a:lnTo>
                      <a:pt x="266" y="485"/>
                    </a:lnTo>
                    <a:lnTo>
                      <a:pt x="312" y="485"/>
                    </a:lnTo>
                    <a:lnTo>
                      <a:pt x="316" y="526"/>
                    </a:lnTo>
                    <a:lnTo>
                      <a:pt x="299" y="586"/>
                    </a:lnTo>
                    <a:lnTo>
                      <a:pt x="253" y="629"/>
                    </a:lnTo>
                    <a:lnTo>
                      <a:pt x="186" y="642"/>
                    </a:lnTo>
                    <a:lnTo>
                      <a:pt x="158" y="665"/>
                    </a:lnTo>
                    <a:lnTo>
                      <a:pt x="241" y="729"/>
                    </a:lnTo>
                    <a:lnTo>
                      <a:pt x="0" y="952"/>
                    </a:lnTo>
                    <a:lnTo>
                      <a:pt x="89" y="965"/>
                    </a:lnTo>
                    <a:lnTo>
                      <a:pt x="165" y="932"/>
                    </a:lnTo>
                    <a:lnTo>
                      <a:pt x="249" y="995"/>
                    </a:lnTo>
                    <a:lnTo>
                      <a:pt x="359" y="1034"/>
                    </a:lnTo>
                    <a:lnTo>
                      <a:pt x="385" y="1044"/>
                    </a:lnTo>
                    <a:lnTo>
                      <a:pt x="404" y="956"/>
                    </a:lnTo>
                    <a:lnTo>
                      <a:pt x="640" y="882"/>
                    </a:lnTo>
                    <a:lnTo>
                      <a:pt x="712" y="919"/>
                    </a:lnTo>
                    <a:lnTo>
                      <a:pt x="885" y="925"/>
                    </a:lnTo>
                    <a:lnTo>
                      <a:pt x="1115" y="596"/>
                    </a:lnTo>
                    <a:lnTo>
                      <a:pt x="1034" y="491"/>
                    </a:lnTo>
                    <a:lnTo>
                      <a:pt x="774" y="500"/>
                    </a:lnTo>
                    <a:lnTo>
                      <a:pt x="760" y="409"/>
                    </a:lnTo>
                    <a:lnTo>
                      <a:pt x="823" y="382"/>
                    </a:lnTo>
                    <a:lnTo>
                      <a:pt x="770" y="266"/>
                    </a:lnTo>
                    <a:lnTo>
                      <a:pt x="725" y="296"/>
                    </a:lnTo>
                    <a:lnTo>
                      <a:pt x="653" y="153"/>
                    </a:lnTo>
                    <a:lnTo>
                      <a:pt x="677" y="89"/>
                    </a:lnTo>
                    <a:lnTo>
                      <a:pt x="661" y="28"/>
                    </a:lnTo>
                    <a:lnTo>
                      <a:pt x="579" y="0"/>
                    </a:lnTo>
                    <a:lnTo>
                      <a:pt x="526" y="5"/>
                    </a:lnTo>
                    <a:lnTo>
                      <a:pt x="527" y="28"/>
                    </a:lnTo>
                    <a:lnTo>
                      <a:pt x="491" y="26"/>
                    </a:lnTo>
                    <a:lnTo>
                      <a:pt x="485" y="77"/>
                    </a:lnTo>
                    <a:lnTo>
                      <a:pt x="444" y="77"/>
                    </a:lnTo>
                    <a:lnTo>
                      <a:pt x="431" y="122"/>
                    </a:lnTo>
                    <a:lnTo>
                      <a:pt x="454" y="169"/>
                    </a:lnTo>
                    <a:lnTo>
                      <a:pt x="411" y="227"/>
                    </a:lnTo>
                    <a:lnTo>
                      <a:pt x="452" y="286"/>
                    </a:lnTo>
                    <a:lnTo>
                      <a:pt x="389" y="291"/>
                    </a:lnTo>
                    <a:lnTo>
                      <a:pt x="336" y="220"/>
                    </a:lnTo>
                    <a:lnTo>
                      <a:pt x="349" y="182"/>
                    </a:lnTo>
                    <a:lnTo>
                      <a:pt x="264" y="81"/>
                    </a:lnTo>
                    <a:lnTo>
                      <a:pt x="135" y="116"/>
                    </a:lnTo>
                    <a:lnTo>
                      <a:pt x="112" y="110"/>
                    </a:lnTo>
                    <a:lnTo>
                      <a:pt x="105" y="83"/>
                    </a:lnTo>
                    <a:lnTo>
                      <a:pt x="70" y="94"/>
                    </a:lnTo>
                    <a:lnTo>
                      <a:pt x="103" y="216"/>
                    </a:lnTo>
                    <a:lnTo>
                      <a:pt x="164" y="242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59" name="Freeform 199"/>
              <p:cNvSpPr>
                <a:spLocks noChangeAspect="1"/>
              </p:cNvSpPr>
              <p:nvPr/>
            </p:nvSpPr>
            <p:spPr bwMode="auto">
              <a:xfrm>
                <a:off x="7207" y="2246"/>
                <a:ext cx="103" cy="115"/>
              </a:xfrm>
              <a:custGeom>
                <a:avLst/>
                <a:gdLst>
                  <a:gd name="T0" fmla="*/ 105 w 621"/>
                  <a:gd name="T1" fmla="*/ 54 h 694"/>
                  <a:gd name="T2" fmla="*/ 274 w 621"/>
                  <a:gd name="T3" fmla="*/ 70 h 694"/>
                  <a:gd name="T4" fmla="*/ 324 w 621"/>
                  <a:gd name="T5" fmla="*/ 0 h 694"/>
                  <a:gd name="T6" fmla="*/ 375 w 621"/>
                  <a:gd name="T7" fmla="*/ 3 h 694"/>
                  <a:gd name="T8" fmla="*/ 494 w 621"/>
                  <a:gd name="T9" fmla="*/ 144 h 694"/>
                  <a:gd name="T10" fmla="*/ 595 w 621"/>
                  <a:gd name="T11" fmla="*/ 132 h 694"/>
                  <a:gd name="T12" fmla="*/ 603 w 621"/>
                  <a:gd name="T13" fmla="*/ 183 h 694"/>
                  <a:gd name="T14" fmla="*/ 621 w 621"/>
                  <a:gd name="T15" fmla="*/ 265 h 694"/>
                  <a:gd name="T16" fmla="*/ 565 w 621"/>
                  <a:gd name="T17" fmla="*/ 492 h 694"/>
                  <a:gd name="T18" fmla="*/ 53 w 621"/>
                  <a:gd name="T19" fmla="*/ 694 h 694"/>
                  <a:gd name="T20" fmla="*/ 46 w 621"/>
                  <a:gd name="T21" fmla="*/ 569 h 694"/>
                  <a:gd name="T22" fmla="*/ 0 w 621"/>
                  <a:gd name="T23" fmla="*/ 479 h 694"/>
                  <a:gd name="T24" fmla="*/ 7 w 621"/>
                  <a:gd name="T25" fmla="*/ 279 h 694"/>
                  <a:gd name="T26" fmla="*/ 105 w 621"/>
                  <a:gd name="T27" fmla="*/ 54 h 6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21" h="694">
                    <a:moveTo>
                      <a:pt x="105" y="54"/>
                    </a:moveTo>
                    <a:lnTo>
                      <a:pt x="274" y="70"/>
                    </a:lnTo>
                    <a:lnTo>
                      <a:pt x="324" y="0"/>
                    </a:lnTo>
                    <a:lnTo>
                      <a:pt x="375" y="3"/>
                    </a:lnTo>
                    <a:lnTo>
                      <a:pt x="494" y="144"/>
                    </a:lnTo>
                    <a:lnTo>
                      <a:pt x="595" y="132"/>
                    </a:lnTo>
                    <a:lnTo>
                      <a:pt x="603" y="183"/>
                    </a:lnTo>
                    <a:lnTo>
                      <a:pt x="621" y="265"/>
                    </a:lnTo>
                    <a:lnTo>
                      <a:pt x="565" y="492"/>
                    </a:lnTo>
                    <a:lnTo>
                      <a:pt x="53" y="694"/>
                    </a:lnTo>
                    <a:lnTo>
                      <a:pt x="46" y="569"/>
                    </a:lnTo>
                    <a:lnTo>
                      <a:pt x="0" y="479"/>
                    </a:lnTo>
                    <a:lnTo>
                      <a:pt x="7" y="279"/>
                    </a:lnTo>
                    <a:lnTo>
                      <a:pt x="105" y="54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60" name="Freeform 200"/>
              <p:cNvSpPr>
                <a:spLocks noChangeAspect="1"/>
              </p:cNvSpPr>
              <p:nvPr/>
            </p:nvSpPr>
            <p:spPr bwMode="auto">
              <a:xfrm>
                <a:off x="7207" y="2246"/>
                <a:ext cx="103" cy="115"/>
              </a:xfrm>
              <a:custGeom>
                <a:avLst/>
                <a:gdLst>
                  <a:gd name="T0" fmla="*/ 105 w 621"/>
                  <a:gd name="T1" fmla="*/ 54 h 694"/>
                  <a:gd name="T2" fmla="*/ 274 w 621"/>
                  <a:gd name="T3" fmla="*/ 70 h 694"/>
                  <a:gd name="T4" fmla="*/ 324 w 621"/>
                  <a:gd name="T5" fmla="*/ 0 h 694"/>
                  <a:gd name="T6" fmla="*/ 375 w 621"/>
                  <a:gd name="T7" fmla="*/ 3 h 694"/>
                  <a:gd name="T8" fmla="*/ 494 w 621"/>
                  <a:gd name="T9" fmla="*/ 144 h 694"/>
                  <a:gd name="T10" fmla="*/ 595 w 621"/>
                  <a:gd name="T11" fmla="*/ 132 h 694"/>
                  <a:gd name="T12" fmla="*/ 603 w 621"/>
                  <a:gd name="T13" fmla="*/ 183 h 694"/>
                  <a:gd name="T14" fmla="*/ 621 w 621"/>
                  <a:gd name="T15" fmla="*/ 265 h 694"/>
                  <a:gd name="T16" fmla="*/ 565 w 621"/>
                  <a:gd name="T17" fmla="*/ 492 h 694"/>
                  <a:gd name="T18" fmla="*/ 53 w 621"/>
                  <a:gd name="T19" fmla="*/ 694 h 694"/>
                  <a:gd name="T20" fmla="*/ 46 w 621"/>
                  <a:gd name="T21" fmla="*/ 569 h 694"/>
                  <a:gd name="T22" fmla="*/ 0 w 621"/>
                  <a:gd name="T23" fmla="*/ 479 h 694"/>
                  <a:gd name="T24" fmla="*/ 7 w 621"/>
                  <a:gd name="T25" fmla="*/ 279 h 694"/>
                  <a:gd name="T26" fmla="*/ 105 w 621"/>
                  <a:gd name="T27" fmla="*/ 54 h 6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21" h="694">
                    <a:moveTo>
                      <a:pt x="105" y="54"/>
                    </a:moveTo>
                    <a:lnTo>
                      <a:pt x="274" y="70"/>
                    </a:lnTo>
                    <a:lnTo>
                      <a:pt x="324" y="0"/>
                    </a:lnTo>
                    <a:lnTo>
                      <a:pt x="375" y="3"/>
                    </a:lnTo>
                    <a:lnTo>
                      <a:pt x="494" y="144"/>
                    </a:lnTo>
                    <a:lnTo>
                      <a:pt x="595" y="132"/>
                    </a:lnTo>
                    <a:lnTo>
                      <a:pt x="603" y="183"/>
                    </a:lnTo>
                    <a:lnTo>
                      <a:pt x="621" y="265"/>
                    </a:lnTo>
                    <a:lnTo>
                      <a:pt x="565" y="492"/>
                    </a:lnTo>
                    <a:lnTo>
                      <a:pt x="53" y="694"/>
                    </a:lnTo>
                    <a:lnTo>
                      <a:pt x="46" y="569"/>
                    </a:lnTo>
                    <a:lnTo>
                      <a:pt x="0" y="479"/>
                    </a:lnTo>
                    <a:lnTo>
                      <a:pt x="7" y="279"/>
                    </a:lnTo>
                    <a:lnTo>
                      <a:pt x="105" y="54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61" name="Freeform 201"/>
              <p:cNvSpPr>
                <a:spLocks noChangeAspect="1"/>
              </p:cNvSpPr>
              <p:nvPr/>
            </p:nvSpPr>
            <p:spPr bwMode="auto">
              <a:xfrm>
                <a:off x="6431" y="2037"/>
                <a:ext cx="319" cy="234"/>
              </a:xfrm>
              <a:custGeom>
                <a:avLst/>
                <a:gdLst>
                  <a:gd name="T0" fmla="*/ 0 w 1918"/>
                  <a:gd name="T1" fmla="*/ 1224 h 1402"/>
                  <a:gd name="T2" fmla="*/ 111 w 1918"/>
                  <a:gd name="T3" fmla="*/ 966 h 1402"/>
                  <a:gd name="T4" fmla="*/ 218 w 1918"/>
                  <a:gd name="T5" fmla="*/ 908 h 1402"/>
                  <a:gd name="T6" fmla="*/ 227 w 1918"/>
                  <a:gd name="T7" fmla="*/ 856 h 1402"/>
                  <a:gd name="T8" fmla="*/ 264 w 1918"/>
                  <a:gd name="T9" fmla="*/ 813 h 1402"/>
                  <a:gd name="T10" fmla="*/ 289 w 1918"/>
                  <a:gd name="T11" fmla="*/ 816 h 1402"/>
                  <a:gd name="T12" fmla="*/ 338 w 1918"/>
                  <a:gd name="T13" fmla="*/ 758 h 1402"/>
                  <a:gd name="T14" fmla="*/ 408 w 1918"/>
                  <a:gd name="T15" fmla="*/ 718 h 1402"/>
                  <a:gd name="T16" fmla="*/ 494 w 1918"/>
                  <a:gd name="T17" fmla="*/ 672 h 1402"/>
                  <a:gd name="T18" fmla="*/ 506 w 1918"/>
                  <a:gd name="T19" fmla="*/ 625 h 1402"/>
                  <a:gd name="T20" fmla="*/ 464 w 1918"/>
                  <a:gd name="T21" fmla="*/ 565 h 1402"/>
                  <a:gd name="T22" fmla="*/ 452 w 1918"/>
                  <a:gd name="T23" fmla="*/ 512 h 1402"/>
                  <a:gd name="T24" fmla="*/ 491 w 1918"/>
                  <a:gd name="T25" fmla="*/ 452 h 1402"/>
                  <a:gd name="T26" fmla="*/ 488 w 1918"/>
                  <a:gd name="T27" fmla="*/ 353 h 1402"/>
                  <a:gd name="T28" fmla="*/ 571 w 1918"/>
                  <a:gd name="T29" fmla="*/ 344 h 1402"/>
                  <a:gd name="T30" fmla="*/ 647 w 1918"/>
                  <a:gd name="T31" fmla="*/ 273 h 1402"/>
                  <a:gd name="T32" fmla="*/ 708 w 1918"/>
                  <a:gd name="T33" fmla="*/ 165 h 1402"/>
                  <a:gd name="T34" fmla="*/ 752 w 1918"/>
                  <a:gd name="T35" fmla="*/ 187 h 1402"/>
                  <a:gd name="T36" fmla="*/ 795 w 1918"/>
                  <a:gd name="T37" fmla="*/ 142 h 1402"/>
                  <a:gd name="T38" fmla="*/ 868 w 1918"/>
                  <a:gd name="T39" fmla="*/ 163 h 1402"/>
                  <a:gd name="T40" fmla="*/ 942 w 1918"/>
                  <a:gd name="T41" fmla="*/ 111 h 1402"/>
                  <a:gd name="T42" fmla="*/ 989 w 1918"/>
                  <a:gd name="T43" fmla="*/ 163 h 1402"/>
                  <a:gd name="T44" fmla="*/ 1012 w 1918"/>
                  <a:gd name="T45" fmla="*/ 165 h 1402"/>
                  <a:gd name="T46" fmla="*/ 1043 w 1918"/>
                  <a:gd name="T47" fmla="*/ 138 h 1402"/>
                  <a:gd name="T48" fmla="*/ 1141 w 1918"/>
                  <a:gd name="T49" fmla="*/ 132 h 1402"/>
                  <a:gd name="T50" fmla="*/ 1216 w 1918"/>
                  <a:gd name="T51" fmla="*/ 52 h 1402"/>
                  <a:gd name="T52" fmla="*/ 1362 w 1918"/>
                  <a:gd name="T53" fmla="*/ 44 h 1402"/>
                  <a:gd name="T54" fmla="*/ 1414 w 1918"/>
                  <a:gd name="T55" fmla="*/ 0 h 1402"/>
                  <a:gd name="T56" fmla="*/ 1445 w 1918"/>
                  <a:gd name="T57" fmla="*/ 9 h 1402"/>
                  <a:gd name="T58" fmla="*/ 1445 w 1918"/>
                  <a:gd name="T59" fmla="*/ 52 h 1402"/>
                  <a:gd name="T60" fmla="*/ 1495 w 1918"/>
                  <a:gd name="T61" fmla="*/ 113 h 1402"/>
                  <a:gd name="T62" fmla="*/ 1574 w 1918"/>
                  <a:gd name="T63" fmla="*/ 104 h 1402"/>
                  <a:gd name="T64" fmla="*/ 1629 w 1918"/>
                  <a:gd name="T65" fmla="*/ 165 h 1402"/>
                  <a:gd name="T66" fmla="*/ 1580 w 1918"/>
                  <a:gd name="T67" fmla="*/ 236 h 1402"/>
                  <a:gd name="T68" fmla="*/ 1599 w 1918"/>
                  <a:gd name="T69" fmla="*/ 271 h 1402"/>
                  <a:gd name="T70" fmla="*/ 1853 w 1918"/>
                  <a:gd name="T71" fmla="*/ 346 h 1402"/>
                  <a:gd name="T72" fmla="*/ 1678 w 1918"/>
                  <a:gd name="T73" fmla="*/ 482 h 1402"/>
                  <a:gd name="T74" fmla="*/ 1918 w 1918"/>
                  <a:gd name="T75" fmla="*/ 611 h 1402"/>
                  <a:gd name="T76" fmla="*/ 1903 w 1918"/>
                  <a:gd name="T77" fmla="*/ 729 h 1402"/>
                  <a:gd name="T78" fmla="*/ 1853 w 1918"/>
                  <a:gd name="T79" fmla="*/ 856 h 1402"/>
                  <a:gd name="T80" fmla="*/ 1823 w 1918"/>
                  <a:gd name="T81" fmla="*/ 860 h 1402"/>
                  <a:gd name="T82" fmla="*/ 1782 w 1918"/>
                  <a:gd name="T83" fmla="*/ 864 h 1402"/>
                  <a:gd name="T84" fmla="*/ 1771 w 1918"/>
                  <a:gd name="T85" fmla="*/ 953 h 1402"/>
                  <a:gd name="T86" fmla="*/ 1679 w 1918"/>
                  <a:gd name="T87" fmla="*/ 988 h 1402"/>
                  <a:gd name="T88" fmla="*/ 1651 w 1918"/>
                  <a:gd name="T89" fmla="*/ 922 h 1402"/>
                  <a:gd name="T90" fmla="*/ 1321 w 1918"/>
                  <a:gd name="T91" fmla="*/ 1044 h 1402"/>
                  <a:gd name="T92" fmla="*/ 1167 w 1918"/>
                  <a:gd name="T93" fmla="*/ 1166 h 1402"/>
                  <a:gd name="T94" fmla="*/ 1116 w 1918"/>
                  <a:gd name="T95" fmla="*/ 1146 h 1402"/>
                  <a:gd name="T96" fmla="*/ 1006 w 1918"/>
                  <a:gd name="T97" fmla="*/ 1211 h 1402"/>
                  <a:gd name="T98" fmla="*/ 903 w 1918"/>
                  <a:gd name="T99" fmla="*/ 1210 h 1402"/>
                  <a:gd name="T100" fmla="*/ 892 w 1918"/>
                  <a:gd name="T101" fmla="*/ 1280 h 1402"/>
                  <a:gd name="T102" fmla="*/ 915 w 1918"/>
                  <a:gd name="T103" fmla="*/ 1317 h 1402"/>
                  <a:gd name="T104" fmla="*/ 888 w 1918"/>
                  <a:gd name="T105" fmla="*/ 1402 h 1402"/>
                  <a:gd name="T106" fmla="*/ 434 w 1918"/>
                  <a:gd name="T107" fmla="*/ 1254 h 1402"/>
                  <a:gd name="T108" fmla="*/ 399 w 1918"/>
                  <a:gd name="T109" fmla="*/ 1207 h 1402"/>
                  <a:gd name="T110" fmla="*/ 156 w 1918"/>
                  <a:gd name="T111" fmla="*/ 1249 h 1402"/>
                  <a:gd name="T112" fmla="*/ 0 w 1918"/>
                  <a:gd name="T113" fmla="*/ 1224 h 1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918" h="1402">
                    <a:moveTo>
                      <a:pt x="0" y="1224"/>
                    </a:moveTo>
                    <a:lnTo>
                      <a:pt x="111" y="966"/>
                    </a:lnTo>
                    <a:lnTo>
                      <a:pt x="218" y="908"/>
                    </a:lnTo>
                    <a:lnTo>
                      <a:pt x="227" y="856"/>
                    </a:lnTo>
                    <a:lnTo>
                      <a:pt x="264" y="813"/>
                    </a:lnTo>
                    <a:lnTo>
                      <a:pt x="289" y="816"/>
                    </a:lnTo>
                    <a:lnTo>
                      <a:pt x="338" y="758"/>
                    </a:lnTo>
                    <a:lnTo>
                      <a:pt x="408" y="718"/>
                    </a:lnTo>
                    <a:lnTo>
                      <a:pt x="494" y="672"/>
                    </a:lnTo>
                    <a:lnTo>
                      <a:pt x="506" y="625"/>
                    </a:lnTo>
                    <a:lnTo>
                      <a:pt x="464" y="565"/>
                    </a:lnTo>
                    <a:lnTo>
                      <a:pt x="452" y="512"/>
                    </a:lnTo>
                    <a:lnTo>
                      <a:pt x="491" y="452"/>
                    </a:lnTo>
                    <a:lnTo>
                      <a:pt x="488" y="353"/>
                    </a:lnTo>
                    <a:lnTo>
                      <a:pt x="571" y="344"/>
                    </a:lnTo>
                    <a:lnTo>
                      <a:pt x="647" y="273"/>
                    </a:lnTo>
                    <a:lnTo>
                      <a:pt x="708" y="165"/>
                    </a:lnTo>
                    <a:lnTo>
                      <a:pt x="752" y="187"/>
                    </a:lnTo>
                    <a:lnTo>
                      <a:pt x="795" y="142"/>
                    </a:lnTo>
                    <a:lnTo>
                      <a:pt x="868" y="163"/>
                    </a:lnTo>
                    <a:lnTo>
                      <a:pt x="942" y="111"/>
                    </a:lnTo>
                    <a:lnTo>
                      <a:pt x="989" y="163"/>
                    </a:lnTo>
                    <a:lnTo>
                      <a:pt x="1012" y="165"/>
                    </a:lnTo>
                    <a:lnTo>
                      <a:pt x="1043" y="138"/>
                    </a:lnTo>
                    <a:lnTo>
                      <a:pt x="1141" y="132"/>
                    </a:lnTo>
                    <a:lnTo>
                      <a:pt x="1216" y="52"/>
                    </a:lnTo>
                    <a:lnTo>
                      <a:pt x="1362" y="44"/>
                    </a:lnTo>
                    <a:lnTo>
                      <a:pt x="1414" y="0"/>
                    </a:lnTo>
                    <a:lnTo>
                      <a:pt x="1445" y="9"/>
                    </a:lnTo>
                    <a:lnTo>
                      <a:pt x="1445" y="52"/>
                    </a:lnTo>
                    <a:lnTo>
                      <a:pt x="1495" y="113"/>
                    </a:lnTo>
                    <a:lnTo>
                      <a:pt x="1574" y="104"/>
                    </a:lnTo>
                    <a:lnTo>
                      <a:pt x="1629" y="165"/>
                    </a:lnTo>
                    <a:lnTo>
                      <a:pt x="1580" y="236"/>
                    </a:lnTo>
                    <a:lnTo>
                      <a:pt x="1599" y="271"/>
                    </a:lnTo>
                    <a:lnTo>
                      <a:pt x="1853" y="346"/>
                    </a:lnTo>
                    <a:lnTo>
                      <a:pt x="1678" y="482"/>
                    </a:lnTo>
                    <a:lnTo>
                      <a:pt x="1918" y="611"/>
                    </a:lnTo>
                    <a:lnTo>
                      <a:pt x="1903" y="729"/>
                    </a:lnTo>
                    <a:lnTo>
                      <a:pt x="1853" y="856"/>
                    </a:lnTo>
                    <a:lnTo>
                      <a:pt x="1823" y="860"/>
                    </a:lnTo>
                    <a:lnTo>
                      <a:pt x="1782" y="864"/>
                    </a:lnTo>
                    <a:lnTo>
                      <a:pt x="1771" y="953"/>
                    </a:lnTo>
                    <a:lnTo>
                      <a:pt x="1679" y="988"/>
                    </a:lnTo>
                    <a:lnTo>
                      <a:pt x="1651" y="922"/>
                    </a:lnTo>
                    <a:lnTo>
                      <a:pt x="1321" y="1044"/>
                    </a:lnTo>
                    <a:lnTo>
                      <a:pt x="1167" y="1166"/>
                    </a:lnTo>
                    <a:lnTo>
                      <a:pt x="1116" y="1146"/>
                    </a:lnTo>
                    <a:lnTo>
                      <a:pt x="1006" y="1211"/>
                    </a:lnTo>
                    <a:lnTo>
                      <a:pt x="903" y="1210"/>
                    </a:lnTo>
                    <a:lnTo>
                      <a:pt x="892" y="1280"/>
                    </a:lnTo>
                    <a:lnTo>
                      <a:pt x="915" y="1317"/>
                    </a:lnTo>
                    <a:lnTo>
                      <a:pt x="888" y="1402"/>
                    </a:lnTo>
                    <a:lnTo>
                      <a:pt x="434" y="1254"/>
                    </a:lnTo>
                    <a:lnTo>
                      <a:pt x="399" y="1207"/>
                    </a:lnTo>
                    <a:lnTo>
                      <a:pt x="156" y="1249"/>
                    </a:lnTo>
                    <a:lnTo>
                      <a:pt x="0" y="1224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62" name="Freeform 202"/>
              <p:cNvSpPr>
                <a:spLocks noChangeAspect="1"/>
              </p:cNvSpPr>
              <p:nvPr/>
            </p:nvSpPr>
            <p:spPr bwMode="auto">
              <a:xfrm>
                <a:off x="6431" y="2037"/>
                <a:ext cx="319" cy="234"/>
              </a:xfrm>
              <a:custGeom>
                <a:avLst/>
                <a:gdLst>
                  <a:gd name="T0" fmla="*/ 0 w 1918"/>
                  <a:gd name="T1" fmla="*/ 1224 h 1402"/>
                  <a:gd name="T2" fmla="*/ 111 w 1918"/>
                  <a:gd name="T3" fmla="*/ 966 h 1402"/>
                  <a:gd name="T4" fmla="*/ 218 w 1918"/>
                  <a:gd name="T5" fmla="*/ 908 h 1402"/>
                  <a:gd name="T6" fmla="*/ 227 w 1918"/>
                  <a:gd name="T7" fmla="*/ 856 h 1402"/>
                  <a:gd name="T8" fmla="*/ 264 w 1918"/>
                  <a:gd name="T9" fmla="*/ 813 h 1402"/>
                  <a:gd name="T10" fmla="*/ 289 w 1918"/>
                  <a:gd name="T11" fmla="*/ 816 h 1402"/>
                  <a:gd name="T12" fmla="*/ 338 w 1918"/>
                  <a:gd name="T13" fmla="*/ 758 h 1402"/>
                  <a:gd name="T14" fmla="*/ 408 w 1918"/>
                  <a:gd name="T15" fmla="*/ 718 h 1402"/>
                  <a:gd name="T16" fmla="*/ 494 w 1918"/>
                  <a:gd name="T17" fmla="*/ 672 h 1402"/>
                  <a:gd name="T18" fmla="*/ 506 w 1918"/>
                  <a:gd name="T19" fmla="*/ 625 h 1402"/>
                  <a:gd name="T20" fmla="*/ 464 w 1918"/>
                  <a:gd name="T21" fmla="*/ 565 h 1402"/>
                  <a:gd name="T22" fmla="*/ 452 w 1918"/>
                  <a:gd name="T23" fmla="*/ 512 h 1402"/>
                  <a:gd name="T24" fmla="*/ 491 w 1918"/>
                  <a:gd name="T25" fmla="*/ 452 h 1402"/>
                  <a:gd name="T26" fmla="*/ 488 w 1918"/>
                  <a:gd name="T27" fmla="*/ 353 h 1402"/>
                  <a:gd name="T28" fmla="*/ 571 w 1918"/>
                  <a:gd name="T29" fmla="*/ 344 h 1402"/>
                  <a:gd name="T30" fmla="*/ 647 w 1918"/>
                  <a:gd name="T31" fmla="*/ 273 h 1402"/>
                  <a:gd name="T32" fmla="*/ 708 w 1918"/>
                  <a:gd name="T33" fmla="*/ 165 h 1402"/>
                  <a:gd name="T34" fmla="*/ 752 w 1918"/>
                  <a:gd name="T35" fmla="*/ 187 h 1402"/>
                  <a:gd name="T36" fmla="*/ 795 w 1918"/>
                  <a:gd name="T37" fmla="*/ 142 h 1402"/>
                  <a:gd name="T38" fmla="*/ 868 w 1918"/>
                  <a:gd name="T39" fmla="*/ 163 h 1402"/>
                  <a:gd name="T40" fmla="*/ 942 w 1918"/>
                  <a:gd name="T41" fmla="*/ 111 h 1402"/>
                  <a:gd name="T42" fmla="*/ 989 w 1918"/>
                  <a:gd name="T43" fmla="*/ 163 h 1402"/>
                  <a:gd name="T44" fmla="*/ 1012 w 1918"/>
                  <a:gd name="T45" fmla="*/ 165 h 1402"/>
                  <a:gd name="T46" fmla="*/ 1043 w 1918"/>
                  <a:gd name="T47" fmla="*/ 138 h 1402"/>
                  <a:gd name="T48" fmla="*/ 1141 w 1918"/>
                  <a:gd name="T49" fmla="*/ 132 h 1402"/>
                  <a:gd name="T50" fmla="*/ 1216 w 1918"/>
                  <a:gd name="T51" fmla="*/ 52 h 1402"/>
                  <a:gd name="T52" fmla="*/ 1362 w 1918"/>
                  <a:gd name="T53" fmla="*/ 44 h 1402"/>
                  <a:gd name="T54" fmla="*/ 1414 w 1918"/>
                  <a:gd name="T55" fmla="*/ 0 h 1402"/>
                  <a:gd name="T56" fmla="*/ 1445 w 1918"/>
                  <a:gd name="T57" fmla="*/ 9 h 1402"/>
                  <a:gd name="T58" fmla="*/ 1445 w 1918"/>
                  <a:gd name="T59" fmla="*/ 52 h 1402"/>
                  <a:gd name="T60" fmla="*/ 1495 w 1918"/>
                  <a:gd name="T61" fmla="*/ 113 h 1402"/>
                  <a:gd name="T62" fmla="*/ 1574 w 1918"/>
                  <a:gd name="T63" fmla="*/ 104 h 1402"/>
                  <a:gd name="T64" fmla="*/ 1629 w 1918"/>
                  <a:gd name="T65" fmla="*/ 165 h 1402"/>
                  <a:gd name="T66" fmla="*/ 1580 w 1918"/>
                  <a:gd name="T67" fmla="*/ 236 h 1402"/>
                  <a:gd name="T68" fmla="*/ 1599 w 1918"/>
                  <a:gd name="T69" fmla="*/ 271 h 1402"/>
                  <a:gd name="T70" fmla="*/ 1853 w 1918"/>
                  <a:gd name="T71" fmla="*/ 346 h 1402"/>
                  <a:gd name="T72" fmla="*/ 1678 w 1918"/>
                  <a:gd name="T73" fmla="*/ 482 h 1402"/>
                  <a:gd name="T74" fmla="*/ 1918 w 1918"/>
                  <a:gd name="T75" fmla="*/ 611 h 1402"/>
                  <a:gd name="T76" fmla="*/ 1903 w 1918"/>
                  <a:gd name="T77" fmla="*/ 729 h 1402"/>
                  <a:gd name="T78" fmla="*/ 1853 w 1918"/>
                  <a:gd name="T79" fmla="*/ 856 h 1402"/>
                  <a:gd name="T80" fmla="*/ 1823 w 1918"/>
                  <a:gd name="T81" fmla="*/ 860 h 1402"/>
                  <a:gd name="T82" fmla="*/ 1782 w 1918"/>
                  <a:gd name="T83" fmla="*/ 864 h 1402"/>
                  <a:gd name="T84" fmla="*/ 1771 w 1918"/>
                  <a:gd name="T85" fmla="*/ 953 h 1402"/>
                  <a:gd name="T86" fmla="*/ 1679 w 1918"/>
                  <a:gd name="T87" fmla="*/ 988 h 1402"/>
                  <a:gd name="T88" fmla="*/ 1651 w 1918"/>
                  <a:gd name="T89" fmla="*/ 922 h 1402"/>
                  <a:gd name="T90" fmla="*/ 1321 w 1918"/>
                  <a:gd name="T91" fmla="*/ 1044 h 1402"/>
                  <a:gd name="T92" fmla="*/ 1167 w 1918"/>
                  <a:gd name="T93" fmla="*/ 1166 h 1402"/>
                  <a:gd name="T94" fmla="*/ 1116 w 1918"/>
                  <a:gd name="T95" fmla="*/ 1146 h 1402"/>
                  <a:gd name="T96" fmla="*/ 1006 w 1918"/>
                  <a:gd name="T97" fmla="*/ 1211 h 1402"/>
                  <a:gd name="T98" fmla="*/ 903 w 1918"/>
                  <a:gd name="T99" fmla="*/ 1210 h 1402"/>
                  <a:gd name="T100" fmla="*/ 892 w 1918"/>
                  <a:gd name="T101" fmla="*/ 1280 h 1402"/>
                  <a:gd name="T102" fmla="*/ 915 w 1918"/>
                  <a:gd name="T103" fmla="*/ 1317 h 1402"/>
                  <a:gd name="T104" fmla="*/ 888 w 1918"/>
                  <a:gd name="T105" fmla="*/ 1402 h 1402"/>
                  <a:gd name="T106" fmla="*/ 434 w 1918"/>
                  <a:gd name="T107" fmla="*/ 1254 h 1402"/>
                  <a:gd name="T108" fmla="*/ 399 w 1918"/>
                  <a:gd name="T109" fmla="*/ 1207 h 1402"/>
                  <a:gd name="T110" fmla="*/ 156 w 1918"/>
                  <a:gd name="T111" fmla="*/ 1249 h 1402"/>
                  <a:gd name="T112" fmla="*/ 0 w 1918"/>
                  <a:gd name="T113" fmla="*/ 1224 h 1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918" h="1402">
                    <a:moveTo>
                      <a:pt x="0" y="1224"/>
                    </a:moveTo>
                    <a:lnTo>
                      <a:pt x="111" y="966"/>
                    </a:lnTo>
                    <a:lnTo>
                      <a:pt x="218" y="908"/>
                    </a:lnTo>
                    <a:lnTo>
                      <a:pt x="227" y="856"/>
                    </a:lnTo>
                    <a:lnTo>
                      <a:pt x="264" y="813"/>
                    </a:lnTo>
                    <a:lnTo>
                      <a:pt x="289" y="816"/>
                    </a:lnTo>
                    <a:lnTo>
                      <a:pt x="338" y="758"/>
                    </a:lnTo>
                    <a:lnTo>
                      <a:pt x="408" y="718"/>
                    </a:lnTo>
                    <a:lnTo>
                      <a:pt x="494" y="672"/>
                    </a:lnTo>
                    <a:lnTo>
                      <a:pt x="506" y="625"/>
                    </a:lnTo>
                    <a:lnTo>
                      <a:pt x="464" y="565"/>
                    </a:lnTo>
                    <a:lnTo>
                      <a:pt x="452" y="512"/>
                    </a:lnTo>
                    <a:lnTo>
                      <a:pt x="491" y="452"/>
                    </a:lnTo>
                    <a:lnTo>
                      <a:pt x="488" y="353"/>
                    </a:lnTo>
                    <a:lnTo>
                      <a:pt x="571" y="344"/>
                    </a:lnTo>
                    <a:lnTo>
                      <a:pt x="647" y="273"/>
                    </a:lnTo>
                    <a:lnTo>
                      <a:pt x="708" y="165"/>
                    </a:lnTo>
                    <a:lnTo>
                      <a:pt x="752" y="187"/>
                    </a:lnTo>
                    <a:lnTo>
                      <a:pt x="795" y="142"/>
                    </a:lnTo>
                    <a:lnTo>
                      <a:pt x="868" y="163"/>
                    </a:lnTo>
                    <a:lnTo>
                      <a:pt x="942" y="111"/>
                    </a:lnTo>
                    <a:lnTo>
                      <a:pt x="989" y="163"/>
                    </a:lnTo>
                    <a:lnTo>
                      <a:pt x="1012" y="165"/>
                    </a:lnTo>
                    <a:lnTo>
                      <a:pt x="1043" y="138"/>
                    </a:lnTo>
                    <a:lnTo>
                      <a:pt x="1141" y="132"/>
                    </a:lnTo>
                    <a:lnTo>
                      <a:pt x="1216" y="52"/>
                    </a:lnTo>
                    <a:lnTo>
                      <a:pt x="1362" y="44"/>
                    </a:lnTo>
                    <a:lnTo>
                      <a:pt x="1414" y="0"/>
                    </a:lnTo>
                    <a:lnTo>
                      <a:pt x="1445" y="9"/>
                    </a:lnTo>
                    <a:lnTo>
                      <a:pt x="1445" y="52"/>
                    </a:lnTo>
                    <a:lnTo>
                      <a:pt x="1495" y="113"/>
                    </a:lnTo>
                    <a:lnTo>
                      <a:pt x="1574" y="104"/>
                    </a:lnTo>
                    <a:lnTo>
                      <a:pt x="1629" y="165"/>
                    </a:lnTo>
                    <a:lnTo>
                      <a:pt x="1580" y="236"/>
                    </a:lnTo>
                    <a:lnTo>
                      <a:pt x="1599" y="271"/>
                    </a:lnTo>
                    <a:lnTo>
                      <a:pt x="1853" y="346"/>
                    </a:lnTo>
                    <a:lnTo>
                      <a:pt x="1678" y="482"/>
                    </a:lnTo>
                    <a:lnTo>
                      <a:pt x="1918" y="611"/>
                    </a:lnTo>
                    <a:lnTo>
                      <a:pt x="1903" y="729"/>
                    </a:lnTo>
                    <a:lnTo>
                      <a:pt x="1853" y="856"/>
                    </a:lnTo>
                    <a:lnTo>
                      <a:pt x="1823" y="860"/>
                    </a:lnTo>
                    <a:lnTo>
                      <a:pt x="1782" y="864"/>
                    </a:lnTo>
                    <a:lnTo>
                      <a:pt x="1771" y="953"/>
                    </a:lnTo>
                    <a:lnTo>
                      <a:pt x="1679" y="988"/>
                    </a:lnTo>
                    <a:lnTo>
                      <a:pt x="1651" y="922"/>
                    </a:lnTo>
                    <a:lnTo>
                      <a:pt x="1321" y="1044"/>
                    </a:lnTo>
                    <a:lnTo>
                      <a:pt x="1167" y="1166"/>
                    </a:lnTo>
                    <a:lnTo>
                      <a:pt x="1116" y="1146"/>
                    </a:lnTo>
                    <a:lnTo>
                      <a:pt x="1006" y="1211"/>
                    </a:lnTo>
                    <a:lnTo>
                      <a:pt x="903" y="1210"/>
                    </a:lnTo>
                    <a:lnTo>
                      <a:pt x="892" y="1280"/>
                    </a:lnTo>
                    <a:lnTo>
                      <a:pt x="915" y="1317"/>
                    </a:lnTo>
                    <a:lnTo>
                      <a:pt x="888" y="1402"/>
                    </a:lnTo>
                    <a:lnTo>
                      <a:pt x="434" y="1254"/>
                    </a:lnTo>
                    <a:lnTo>
                      <a:pt x="399" y="1207"/>
                    </a:lnTo>
                    <a:lnTo>
                      <a:pt x="156" y="1249"/>
                    </a:lnTo>
                    <a:lnTo>
                      <a:pt x="0" y="1224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63" name="Freeform 203"/>
              <p:cNvSpPr>
                <a:spLocks noChangeAspect="1"/>
              </p:cNvSpPr>
              <p:nvPr/>
            </p:nvSpPr>
            <p:spPr bwMode="auto">
              <a:xfrm>
                <a:off x="6923" y="2152"/>
                <a:ext cx="117" cy="50"/>
              </a:xfrm>
              <a:custGeom>
                <a:avLst/>
                <a:gdLst>
                  <a:gd name="T0" fmla="*/ 169 w 702"/>
                  <a:gd name="T1" fmla="*/ 300 h 300"/>
                  <a:gd name="T2" fmla="*/ 310 w 702"/>
                  <a:gd name="T3" fmla="*/ 210 h 300"/>
                  <a:gd name="T4" fmla="*/ 459 w 702"/>
                  <a:gd name="T5" fmla="*/ 288 h 300"/>
                  <a:gd name="T6" fmla="*/ 638 w 702"/>
                  <a:gd name="T7" fmla="*/ 123 h 300"/>
                  <a:gd name="T8" fmla="*/ 702 w 702"/>
                  <a:gd name="T9" fmla="*/ 65 h 300"/>
                  <a:gd name="T10" fmla="*/ 612 w 702"/>
                  <a:gd name="T11" fmla="*/ 0 h 300"/>
                  <a:gd name="T12" fmla="*/ 463 w 702"/>
                  <a:gd name="T13" fmla="*/ 94 h 300"/>
                  <a:gd name="T14" fmla="*/ 425 w 702"/>
                  <a:gd name="T15" fmla="*/ 93 h 300"/>
                  <a:gd name="T16" fmla="*/ 407 w 702"/>
                  <a:gd name="T17" fmla="*/ 55 h 300"/>
                  <a:gd name="T18" fmla="*/ 334 w 702"/>
                  <a:gd name="T19" fmla="*/ 43 h 300"/>
                  <a:gd name="T20" fmla="*/ 307 w 702"/>
                  <a:gd name="T21" fmla="*/ 84 h 300"/>
                  <a:gd name="T22" fmla="*/ 264 w 702"/>
                  <a:gd name="T23" fmla="*/ 96 h 300"/>
                  <a:gd name="T24" fmla="*/ 174 w 702"/>
                  <a:gd name="T25" fmla="*/ 186 h 300"/>
                  <a:gd name="T26" fmla="*/ 91 w 702"/>
                  <a:gd name="T27" fmla="*/ 209 h 300"/>
                  <a:gd name="T28" fmla="*/ 0 w 702"/>
                  <a:gd name="T29" fmla="*/ 257 h 300"/>
                  <a:gd name="T30" fmla="*/ 17 w 702"/>
                  <a:gd name="T31" fmla="*/ 289 h 300"/>
                  <a:gd name="T32" fmla="*/ 169 w 702"/>
                  <a:gd name="T33" fmla="*/ 300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02" h="300">
                    <a:moveTo>
                      <a:pt x="169" y="300"/>
                    </a:moveTo>
                    <a:lnTo>
                      <a:pt x="310" y="210"/>
                    </a:lnTo>
                    <a:lnTo>
                      <a:pt x="459" y="288"/>
                    </a:lnTo>
                    <a:lnTo>
                      <a:pt x="638" y="123"/>
                    </a:lnTo>
                    <a:lnTo>
                      <a:pt x="702" y="65"/>
                    </a:lnTo>
                    <a:lnTo>
                      <a:pt x="612" y="0"/>
                    </a:lnTo>
                    <a:lnTo>
                      <a:pt x="463" y="94"/>
                    </a:lnTo>
                    <a:lnTo>
                      <a:pt x="425" y="93"/>
                    </a:lnTo>
                    <a:lnTo>
                      <a:pt x="407" y="55"/>
                    </a:lnTo>
                    <a:lnTo>
                      <a:pt x="334" y="43"/>
                    </a:lnTo>
                    <a:lnTo>
                      <a:pt x="307" y="84"/>
                    </a:lnTo>
                    <a:lnTo>
                      <a:pt x="264" y="96"/>
                    </a:lnTo>
                    <a:lnTo>
                      <a:pt x="174" y="186"/>
                    </a:lnTo>
                    <a:lnTo>
                      <a:pt x="91" y="209"/>
                    </a:lnTo>
                    <a:lnTo>
                      <a:pt x="0" y="257"/>
                    </a:lnTo>
                    <a:lnTo>
                      <a:pt x="17" y="289"/>
                    </a:lnTo>
                    <a:lnTo>
                      <a:pt x="169" y="30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64" name="Freeform 204"/>
              <p:cNvSpPr>
                <a:spLocks noChangeAspect="1"/>
              </p:cNvSpPr>
              <p:nvPr/>
            </p:nvSpPr>
            <p:spPr bwMode="auto">
              <a:xfrm>
                <a:off x="6923" y="2152"/>
                <a:ext cx="117" cy="50"/>
              </a:xfrm>
              <a:custGeom>
                <a:avLst/>
                <a:gdLst>
                  <a:gd name="T0" fmla="*/ 169 w 702"/>
                  <a:gd name="T1" fmla="*/ 300 h 300"/>
                  <a:gd name="T2" fmla="*/ 310 w 702"/>
                  <a:gd name="T3" fmla="*/ 210 h 300"/>
                  <a:gd name="T4" fmla="*/ 459 w 702"/>
                  <a:gd name="T5" fmla="*/ 288 h 300"/>
                  <a:gd name="T6" fmla="*/ 638 w 702"/>
                  <a:gd name="T7" fmla="*/ 123 h 300"/>
                  <a:gd name="T8" fmla="*/ 702 w 702"/>
                  <a:gd name="T9" fmla="*/ 65 h 300"/>
                  <a:gd name="T10" fmla="*/ 612 w 702"/>
                  <a:gd name="T11" fmla="*/ 0 h 300"/>
                  <a:gd name="T12" fmla="*/ 463 w 702"/>
                  <a:gd name="T13" fmla="*/ 94 h 300"/>
                  <a:gd name="T14" fmla="*/ 425 w 702"/>
                  <a:gd name="T15" fmla="*/ 93 h 300"/>
                  <a:gd name="T16" fmla="*/ 407 w 702"/>
                  <a:gd name="T17" fmla="*/ 55 h 300"/>
                  <a:gd name="T18" fmla="*/ 334 w 702"/>
                  <a:gd name="T19" fmla="*/ 43 h 300"/>
                  <a:gd name="T20" fmla="*/ 307 w 702"/>
                  <a:gd name="T21" fmla="*/ 84 h 300"/>
                  <a:gd name="T22" fmla="*/ 264 w 702"/>
                  <a:gd name="T23" fmla="*/ 96 h 300"/>
                  <a:gd name="T24" fmla="*/ 174 w 702"/>
                  <a:gd name="T25" fmla="*/ 186 h 300"/>
                  <a:gd name="T26" fmla="*/ 91 w 702"/>
                  <a:gd name="T27" fmla="*/ 209 h 300"/>
                  <a:gd name="T28" fmla="*/ 0 w 702"/>
                  <a:gd name="T29" fmla="*/ 257 h 300"/>
                  <a:gd name="T30" fmla="*/ 17 w 702"/>
                  <a:gd name="T31" fmla="*/ 289 h 300"/>
                  <a:gd name="T32" fmla="*/ 169 w 702"/>
                  <a:gd name="T33" fmla="*/ 300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02" h="300">
                    <a:moveTo>
                      <a:pt x="169" y="300"/>
                    </a:moveTo>
                    <a:lnTo>
                      <a:pt x="310" y="210"/>
                    </a:lnTo>
                    <a:lnTo>
                      <a:pt x="459" y="288"/>
                    </a:lnTo>
                    <a:lnTo>
                      <a:pt x="638" y="123"/>
                    </a:lnTo>
                    <a:lnTo>
                      <a:pt x="702" y="65"/>
                    </a:lnTo>
                    <a:lnTo>
                      <a:pt x="612" y="0"/>
                    </a:lnTo>
                    <a:lnTo>
                      <a:pt x="463" y="94"/>
                    </a:lnTo>
                    <a:lnTo>
                      <a:pt x="425" y="93"/>
                    </a:lnTo>
                    <a:lnTo>
                      <a:pt x="407" y="55"/>
                    </a:lnTo>
                    <a:lnTo>
                      <a:pt x="334" y="43"/>
                    </a:lnTo>
                    <a:lnTo>
                      <a:pt x="307" y="84"/>
                    </a:lnTo>
                    <a:lnTo>
                      <a:pt x="264" y="96"/>
                    </a:lnTo>
                    <a:lnTo>
                      <a:pt x="174" y="186"/>
                    </a:lnTo>
                    <a:lnTo>
                      <a:pt x="91" y="209"/>
                    </a:lnTo>
                    <a:lnTo>
                      <a:pt x="0" y="257"/>
                    </a:lnTo>
                    <a:lnTo>
                      <a:pt x="17" y="289"/>
                    </a:lnTo>
                    <a:lnTo>
                      <a:pt x="169" y="30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65" name="Freeform 205"/>
              <p:cNvSpPr>
                <a:spLocks noChangeAspect="1"/>
              </p:cNvSpPr>
              <p:nvPr/>
            </p:nvSpPr>
            <p:spPr bwMode="auto">
              <a:xfrm>
                <a:off x="7385" y="2240"/>
                <a:ext cx="171" cy="235"/>
              </a:xfrm>
              <a:custGeom>
                <a:avLst/>
                <a:gdLst>
                  <a:gd name="T0" fmla="*/ 24 w 1023"/>
                  <a:gd name="T1" fmla="*/ 699 h 1413"/>
                  <a:gd name="T2" fmla="*/ 122 w 1023"/>
                  <a:gd name="T3" fmla="*/ 762 h 1413"/>
                  <a:gd name="T4" fmla="*/ 316 w 1023"/>
                  <a:gd name="T5" fmla="*/ 824 h 1413"/>
                  <a:gd name="T6" fmla="*/ 373 w 1023"/>
                  <a:gd name="T7" fmla="*/ 905 h 1413"/>
                  <a:gd name="T8" fmla="*/ 452 w 1023"/>
                  <a:gd name="T9" fmla="*/ 1093 h 1413"/>
                  <a:gd name="T10" fmla="*/ 459 w 1023"/>
                  <a:gd name="T11" fmla="*/ 1284 h 1413"/>
                  <a:gd name="T12" fmla="*/ 570 w 1023"/>
                  <a:gd name="T13" fmla="*/ 1291 h 1413"/>
                  <a:gd name="T14" fmla="*/ 807 w 1023"/>
                  <a:gd name="T15" fmla="*/ 1413 h 1413"/>
                  <a:gd name="T16" fmla="*/ 891 w 1023"/>
                  <a:gd name="T17" fmla="*/ 992 h 1413"/>
                  <a:gd name="T18" fmla="*/ 1023 w 1023"/>
                  <a:gd name="T19" fmla="*/ 574 h 1413"/>
                  <a:gd name="T20" fmla="*/ 679 w 1023"/>
                  <a:gd name="T21" fmla="*/ 605 h 1413"/>
                  <a:gd name="T22" fmla="*/ 546 w 1023"/>
                  <a:gd name="T23" fmla="*/ 212 h 1413"/>
                  <a:gd name="T24" fmla="*/ 688 w 1023"/>
                  <a:gd name="T25" fmla="*/ 0 h 1413"/>
                  <a:gd name="T26" fmla="*/ 504 w 1023"/>
                  <a:gd name="T27" fmla="*/ 6 h 1413"/>
                  <a:gd name="T28" fmla="*/ 240 w 1023"/>
                  <a:gd name="T29" fmla="*/ 264 h 1413"/>
                  <a:gd name="T30" fmla="*/ 247 w 1023"/>
                  <a:gd name="T31" fmla="*/ 389 h 1413"/>
                  <a:gd name="T32" fmla="*/ 20 w 1023"/>
                  <a:gd name="T33" fmla="*/ 584 h 1413"/>
                  <a:gd name="T34" fmla="*/ 0 w 1023"/>
                  <a:gd name="T35" fmla="*/ 661 h 1413"/>
                  <a:gd name="T36" fmla="*/ 24 w 1023"/>
                  <a:gd name="T37" fmla="*/ 699 h 14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23" h="1413">
                    <a:moveTo>
                      <a:pt x="24" y="699"/>
                    </a:moveTo>
                    <a:lnTo>
                      <a:pt x="122" y="762"/>
                    </a:lnTo>
                    <a:lnTo>
                      <a:pt x="316" y="824"/>
                    </a:lnTo>
                    <a:lnTo>
                      <a:pt x="373" y="905"/>
                    </a:lnTo>
                    <a:lnTo>
                      <a:pt x="452" y="1093"/>
                    </a:lnTo>
                    <a:lnTo>
                      <a:pt x="459" y="1284"/>
                    </a:lnTo>
                    <a:lnTo>
                      <a:pt x="570" y="1291"/>
                    </a:lnTo>
                    <a:lnTo>
                      <a:pt x="807" y="1413"/>
                    </a:lnTo>
                    <a:lnTo>
                      <a:pt x="891" y="992"/>
                    </a:lnTo>
                    <a:lnTo>
                      <a:pt x="1023" y="574"/>
                    </a:lnTo>
                    <a:lnTo>
                      <a:pt x="679" y="605"/>
                    </a:lnTo>
                    <a:lnTo>
                      <a:pt x="546" y="212"/>
                    </a:lnTo>
                    <a:lnTo>
                      <a:pt x="688" y="0"/>
                    </a:lnTo>
                    <a:lnTo>
                      <a:pt x="504" y="6"/>
                    </a:lnTo>
                    <a:lnTo>
                      <a:pt x="240" y="264"/>
                    </a:lnTo>
                    <a:lnTo>
                      <a:pt x="247" y="389"/>
                    </a:lnTo>
                    <a:lnTo>
                      <a:pt x="20" y="584"/>
                    </a:lnTo>
                    <a:lnTo>
                      <a:pt x="0" y="661"/>
                    </a:lnTo>
                    <a:lnTo>
                      <a:pt x="24" y="699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66" name="Freeform 206"/>
              <p:cNvSpPr>
                <a:spLocks noChangeAspect="1"/>
              </p:cNvSpPr>
              <p:nvPr/>
            </p:nvSpPr>
            <p:spPr bwMode="auto">
              <a:xfrm>
                <a:off x="7385" y="2240"/>
                <a:ext cx="171" cy="235"/>
              </a:xfrm>
              <a:custGeom>
                <a:avLst/>
                <a:gdLst>
                  <a:gd name="T0" fmla="*/ 24 w 1023"/>
                  <a:gd name="T1" fmla="*/ 699 h 1413"/>
                  <a:gd name="T2" fmla="*/ 122 w 1023"/>
                  <a:gd name="T3" fmla="*/ 762 h 1413"/>
                  <a:gd name="T4" fmla="*/ 316 w 1023"/>
                  <a:gd name="T5" fmla="*/ 824 h 1413"/>
                  <a:gd name="T6" fmla="*/ 373 w 1023"/>
                  <a:gd name="T7" fmla="*/ 905 h 1413"/>
                  <a:gd name="T8" fmla="*/ 452 w 1023"/>
                  <a:gd name="T9" fmla="*/ 1093 h 1413"/>
                  <a:gd name="T10" fmla="*/ 459 w 1023"/>
                  <a:gd name="T11" fmla="*/ 1284 h 1413"/>
                  <a:gd name="T12" fmla="*/ 570 w 1023"/>
                  <a:gd name="T13" fmla="*/ 1291 h 1413"/>
                  <a:gd name="T14" fmla="*/ 807 w 1023"/>
                  <a:gd name="T15" fmla="*/ 1413 h 1413"/>
                  <a:gd name="T16" fmla="*/ 891 w 1023"/>
                  <a:gd name="T17" fmla="*/ 992 h 1413"/>
                  <a:gd name="T18" fmla="*/ 1023 w 1023"/>
                  <a:gd name="T19" fmla="*/ 574 h 1413"/>
                  <a:gd name="T20" fmla="*/ 679 w 1023"/>
                  <a:gd name="T21" fmla="*/ 605 h 1413"/>
                  <a:gd name="T22" fmla="*/ 546 w 1023"/>
                  <a:gd name="T23" fmla="*/ 212 h 1413"/>
                  <a:gd name="T24" fmla="*/ 688 w 1023"/>
                  <a:gd name="T25" fmla="*/ 0 h 1413"/>
                  <a:gd name="T26" fmla="*/ 504 w 1023"/>
                  <a:gd name="T27" fmla="*/ 6 h 1413"/>
                  <a:gd name="T28" fmla="*/ 240 w 1023"/>
                  <a:gd name="T29" fmla="*/ 264 h 1413"/>
                  <a:gd name="T30" fmla="*/ 247 w 1023"/>
                  <a:gd name="T31" fmla="*/ 389 h 1413"/>
                  <a:gd name="T32" fmla="*/ 20 w 1023"/>
                  <a:gd name="T33" fmla="*/ 584 h 1413"/>
                  <a:gd name="T34" fmla="*/ 0 w 1023"/>
                  <a:gd name="T35" fmla="*/ 661 h 1413"/>
                  <a:gd name="T36" fmla="*/ 24 w 1023"/>
                  <a:gd name="T37" fmla="*/ 699 h 14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23" h="1413">
                    <a:moveTo>
                      <a:pt x="24" y="699"/>
                    </a:moveTo>
                    <a:lnTo>
                      <a:pt x="122" y="762"/>
                    </a:lnTo>
                    <a:lnTo>
                      <a:pt x="316" y="824"/>
                    </a:lnTo>
                    <a:lnTo>
                      <a:pt x="373" y="905"/>
                    </a:lnTo>
                    <a:lnTo>
                      <a:pt x="452" y="1093"/>
                    </a:lnTo>
                    <a:lnTo>
                      <a:pt x="459" y="1284"/>
                    </a:lnTo>
                    <a:lnTo>
                      <a:pt x="570" y="1291"/>
                    </a:lnTo>
                    <a:lnTo>
                      <a:pt x="807" y="1413"/>
                    </a:lnTo>
                    <a:lnTo>
                      <a:pt x="891" y="992"/>
                    </a:lnTo>
                    <a:lnTo>
                      <a:pt x="1023" y="574"/>
                    </a:lnTo>
                    <a:lnTo>
                      <a:pt x="679" y="605"/>
                    </a:lnTo>
                    <a:lnTo>
                      <a:pt x="546" y="212"/>
                    </a:lnTo>
                    <a:lnTo>
                      <a:pt x="688" y="0"/>
                    </a:lnTo>
                    <a:lnTo>
                      <a:pt x="504" y="6"/>
                    </a:lnTo>
                    <a:lnTo>
                      <a:pt x="240" y="264"/>
                    </a:lnTo>
                    <a:lnTo>
                      <a:pt x="247" y="389"/>
                    </a:lnTo>
                    <a:lnTo>
                      <a:pt x="20" y="584"/>
                    </a:lnTo>
                    <a:lnTo>
                      <a:pt x="0" y="661"/>
                    </a:lnTo>
                    <a:lnTo>
                      <a:pt x="24" y="699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67" name="Freeform 207"/>
              <p:cNvSpPr>
                <a:spLocks noChangeAspect="1"/>
              </p:cNvSpPr>
              <p:nvPr/>
            </p:nvSpPr>
            <p:spPr bwMode="auto">
              <a:xfrm>
                <a:off x="7331" y="2094"/>
                <a:ext cx="277" cy="193"/>
              </a:xfrm>
              <a:custGeom>
                <a:avLst/>
                <a:gdLst>
                  <a:gd name="T0" fmla="*/ 0 w 1663"/>
                  <a:gd name="T1" fmla="*/ 598 h 1155"/>
                  <a:gd name="T2" fmla="*/ 125 w 1663"/>
                  <a:gd name="T3" fmla="*/ 494 h 1155"/>
                  <a:gd name="T4" fmla="*/ 181 w 1663"/>
                  <a:gd name="T5" fmla="*/ 494 h 1155"/>
                  <a:gd name="T6" fmla="*/ 247 w 1663"/>
                  <a:gd name="T7" fmla="*/ 414 h 1155"/>
                  <a:gd name="T8" fmla="*/ 451 w 1663"/>
                  <a:gd name="T9" fmla="*/ 229 h 1155"/>
                  <a:gd name="T10" fmla="*/ 501 w 1663"/>
                  <a:gd name="T11" fmla="*/ 222 h 1155"/>
                  <a:gd name="T12" fmla="*/ 521 w 1663"/>
                  <a:gd name="T13" fmla="*/ 177 h 1155"/>
                  <a:gd name="T14" fmla="*/ 657 w 1663"/>
                  <a:gd name="T15" fmla="*/ 86 h 1155"/>
                  <a:gd name="T16" fmla="*/ 723 w 1663"/>
                  <a:gd name="T17" fmla="*/ 79 h 1155"/>
                  <a:gd name="T18" fmla="*/ 765 w 1663"/>
                  <a:gd name="T19" fmla="*/ 41 h 1155"/>
                  <a:gd name="T20" fmla="*/ 821 w 1663"/>
                  <a:gd name="T21" fmla="*/ 41 h 1155"/>
                  <a:gd name="T22" fmla="*/ 856 w 1663"/>
                  <a:gd name="T23" fmla="*/ 72 h 1155"/>
                  <a:gd name="T24" fmla="*/ 947 w 1663"/>
                  <a:gd name="T25" fmla="*/ 34 h 1155"/>
                  <a:gd name="T26" fmla="*/ 1259 w 1663"/>
                  <a:gd name="T27" fmla="*/ 34 h 1155"/>
                  <a:gd name="T28" fmla="*/ 1322 w 1663"/>
                  <a:gd name="T29" fmla="*/ 0 h 1155"/>
                  <a:gd name="T30" fmla="*/ 1339 w 1663"/>
                  <a:gd name="T31" fmla="*/ 0 h 1155"/>
                  <a:gd name="T32" fmla="*/ 1391 w 1663"/>
                  <a:gd name="T33" fmla="*/ 48 h 1155"/>
                  <a:gd name="T34" fmla="*/ 1506 w 1663"/>
                  <a:gd name="T35" fmla="*/ 45 h 1155"/>
                  <a:gd name="T36" fmla="*/ 1566 w 1663"/>
                  <a:gd name="T37" fmla="*/ 100 h 1155"/>
                  <a:gd name="T38" fmla="*/ 1506 w 1663"/>
                  <a:gd name="T39" fmla="*/ 163 h 1155"/>
                  <a:gd name="T40" fmla="*/ 1569 w 1663"/>
                  <a:gd name="T41" fmla="*/ 222 h 1155"/>
                  <a:gd name="T42" fmla="*/ 1618 w 1663"/>
                  <a:gd name="T43" fmla="*/ 233 h 1155"/>
                  <a:gd name="T44" fmla="*/ 1625 w 1663"/>
                  <a:gd name="T45" fmla="*/ 326 h 1155"/>
                  <a:gd name="T46" fmla="*/ 1611 w 1663"/>
                  <a:gd name="T47" fmla="*/ 378 h 1155"/>
                  <a:gd name="T48" fmla="*/ 1663 w 1663"/>
                  <a:gd name="T49" fmla="*/ 428 h 1155"/>
                  <a:gd name="T50" fmla="*/ 1663 w 1663"/>
                  <a:gd name="T51" fmla="*/ 494 h 1155"/>
                  <a:gd name="T52" fmla="*/ 1608 w 1663"/>
                  <a:gd name="T53" fmla="*/ 535 h 1155"/>
                  <a:gd name="T54" fmla="*/ 1556 w 1663"/>
                  <a:gd name="T55" fmla="*/ 560 h 1155"/>
                  <a:gd name="T56" fmla="*/ 1343 w 1663"/>
                  <a:gd name="T57" fmla="*/ 525 h 1155"/>
                  <a:gd name="T58" fmla="*/ 1322 w 1663"/>
                  <a:gd name="T59" fmla="*/ 494 h 1155"/>
                  <a:gd name="T60" fmla="*/ 1242 w 1663"/>
                  <a:gd name="T61" fmla="*/ 494 h 1155"/>
                  <a:gd name="T62" fmla="*/ 1019 w 1663"/>
                  <a:gd name="T63" fmla="*/ 870 h 1155"/>
                  <a:gd name="T64" fmla="*/ 827 w 1663"/>
                  <a:gd name="T65" fmla="*/ 872 h 1155"/>
                  <a:gd name="T66" fmla="*/ 567 w 1663"/>
                  <a:gd name="T67" fmla="*/ 1134 h 1155"/>
                  <a:gd name="T68" fmla="*/ 494 w 1663"/>
                  <a:gd name="T69" fmla="*/ 1085 h 1155"/>
                  <a:gd name="T70" fmla="*/ 431 w 1663"/>
                  <a:gd name="T71" fmla="*/ 1082 h 1155"/>
                  <a:gd name="T72" fmla="*/ 424 w 1663"/>
                  <a:gd name="T73" fmla="*/ 1103 h 1155"/>
                  <a:gd name="T74" fmla="*/ 386 w 1663"/>
                  <a:gd name="T75" fmla="*/ 1110 h 1155"/>
                  <a:gd name="T76" fmla="*/ 340 w 1663"/>
                  <a:gd name="T77" fmla="*/ 1155 h 1155"/>
                  <a:gd name="T78" fmla="*/ 222 w 1663"/>
                  <a:gd name="T79" fmla="*/ 1148 h 1155"/>
                  <a:gd name="T80" fmla="*/ 143 w 1663"/>
                  <a:gd name="T81" fmla="*/ 1055 h 1155"/>
                  <a:gd name="T82" fmla="*/ 107 w 1663"/>
                  <a:gd name="T83" fmla="*/ 1051 h 1155"/>
                  <a:gd name="T84" fmla="*/ 70 w 1663"/>
                  <a:gd name="T85" fmla="*/ 872 h 1155"/>
                  <a:gd name="T86" fmla="*/ 143 w 1663"/>
                  <a:gd name="T87" fmla="*/ 842 h 1155"/>
                  <a:gd name="T88" fmla="*/ 0 w 1663"/>
                  <a:gd name="T89" fmla="*/ 598 h 1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663" h="1155">
                    <a:moveTo>
                      <a:pt x="0" y="598"/>
                    </a:moveTo>
                    <a:lnTo>
                      <a:pt x="125" y="494"/>
                    </a:lnTo>
                    <a:lnTo>
                      <a:pt x="181" y="494"/>
                    </a:lnTo>
                    <a:lnTo>
                      <a:pt x="247" y="414"/>
                    </a:lnTo>
                    <a:lnTo>
                      <a:pt x="451" y="229"/>
                    </a:lnTo>
                    <a:lnTo>
                      <a:pt x="501" y="222"/>
                    </a:lnTo>
                    <a:lnTo>
                      <a:pt x="521" y="177"/>
                    </a:lnTo>
                    <a:lnTo>
                      <a:pt x="657" y="86"/>
                    </a:lnTo>
                    <a:lnTo>
                      <a:pt x="723" y="79"/>
                    </a:lnTo>
                    <a:lnTo>
                      <a:pt x="765" y="41"/>
                    </a:lnTo>
                    <a:lnTo>
                      <a:pt x="821" y="41"/>
                    </a:lnTo>
                    <a:lnTo>
                      <a:pt x="856" y="72"/>
                    </a:lnTo>
                    <a:lnTo>
                      <a:pt x="947" y="34"/>
                    </a:lnTo>
                    <a:lnTo>
                      <a:pt x="1259" y="34"/>
                    </a:lnTo>
                    <a:lnTo>
                      <a:pt x="1322" y="0"/>
                    </a:lnTo>
                    <a:lnTo>
                      <a:pt x="1339" y="0"/>
                    </a:lnTo>
                    <a:lnTo>
                      <a:pt x="1391" y="48"/>
                    </a:lnTo>
                    <a:lnTo>
                      <a:pt x="1506" y="45"/>
                    </a:lnTo>
                    <a:lnTo>
                      <a:pt x="1566" y="100"/>
                    </a:lnTo>
                    <a:lnTo>
                      <a:pt x="1506" y="163"/>
                    </a:lnTo>
                    <a:lnTo>
                      <a:pt x="1569" y="222"/>
                    </a:lnTo>
                    <a:lnTo>
                      <a:pt x="1618" y="233"/>
                    </a:lnTo>
                    <a:lnTo>
                      <a:pt x="1625" y="326"/>
                    </a:lnTo>
                    <a:lnTo>
                      <a:pt x="1611" y="378"/>
                    </a:lnTo>
                    <a:lnTo>
                      <a:pt x="1663" y="428"/>
                    </a:lnTo>
                    <a:lnTo>
                      <a:pt x="1663" y="494"/>
                    </a:lnTo>
                    <a:lnTo>
                      <a:pt x="1608" y="535"/>
                    </a:lnTo>
                    <a:lnTo>
                      <a:pt x="1556" y="560"/>
                    </a:lnTo>
                    <a:lnTo>
                      <a:pt x="1343" y="525"/>
                    </a:lnTo>
                    <a:lnTo>
                      <a:pt x="1322" y="494"/>
                    </a:lnTo>
                    <a:lnTo>
                      <a:pt x="1242" y="494"/>
                    </a:lnTo>
                    <a:lnTo>
                      <a:pt x="1019" y="870"/>
                    </a:lnTo>
                    <a:lnTo>
                      <a:pt x="827" y="872"/>
                    </a:lnTo>
                    <a:lnTo>
                      <a:pt x="567" y="1134"/>
                    </a:lnTo>
                    <a:lnTo>
                      <a:pt x="494" y="1085"/>
                    </a:lnTo>
                    <a:lnTo>
                      <a:pt x="431" y="1082"/>
                    </a:lnTo>
                    <a:lnTo>
                      <a:pt x="424" y="1103"/>
                    </a:lnTo>
                    <a:lnTo>
                      <a:pt x="386" y="1110"/>
                    </a:lnTo>
                    <a:lnTo>
                      <a:pt x="340" y="1155"/>
                    </a:lnTo>
                    <a:lnTo>
                      <a:pt x="222" y="1148"/>
                    </a:lnTo>
                    <a:lnTo>
                      <a:pt x="143" y="1055"/>
                    </a:lnTo>
                    <a:lnTo>
                      <a:pt x="107" y="1051"/>
                    </a:lnTo>
                    <a:lnTo>
                      <a:pt x="70" y="872"/>
                    </a:lnTo>
                    <a:lnTo>
                      <a:pt x="143" y="842"/>
                    </a:lnTo>
                    <a:lnTo>
                      <a:pt x="0" y="59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68" name="Freeform 208"/>
              <p:cNvSpPr>
                <a:spLocks noChangeAspect="1"/>
              </p:cNvSpPr>
              <p:nvPr/>
            </p:nvSpPr>
            <p:spPr bwMode="auto">
              <a:xfrm>
                <a:off x="7331" y="2094"/>
                <a:ext cx="277" cy="193"/>
              </a:xfrm>
              <a:custGeom>
                <a:avLst/>
                <a:gdLst>
                  <a:gd name="T0" fmla="*/ 0 w 1663"/>
                  <a:gd name="T1" fmla="*/ 598 h 1155"/>
                  <a:gd name="T2" fmla="*/ 125 w 1663"/>
                  <a:gd name="T3" fmla="*/ 494 h 1155"/>
                  <a:gd name="T4" fmla="*/ 181 w 1663"/>
                  <a:gd name="T5" fmla="*/ 494 h 1155"/>
                  <a:gd name="T6" fmla="*/ 247 w 1663"/>
                  <a:gd name="T7" fmla="*/ 414 h 1155"/>
                  <a:gd name="T8" fmla="*/ 451 w 1663"/>
                  <a:gd name="T9" fmla="*/ 229 h 1155"/>
                  <a:gd name="T10" fmla="*/ 501 w 1663"/>
                  <a:gd name="T11" fmla="*/ 222 h 1155"/>
                  <a:gd name="T12" fmla="*/ 521 w 1663"/>
                  <a:gd name="T13" fmla="*/ 177 h 1155"/>
                  <a:gd name="T14" fmla="*/ 657 w 1663"/>
                  <a:gd name="T15" fmla="*/ 86 h 1155"/>
                  <a:gd name="T16" fmla="*/ 723 w 1663"/>
                  <a:gd name="T17" fmla="*/ 79 h 1155"/>
                  <a:gd name="T18" fmla="*/ 765 w 1663"/>
                  <a:gd name="T19" fmla="*/ 41 h 1155"/>
                  <a:gd name="T20" fmla="*/ 821 w 1663"/>
                  <a:gd name="T21" fmla="*/ 41 h 1155"/>
                  <a:gd name="T22" fmla="*/ 856 w 1663"/>
                  <a:gd name="T23" fmla="*/ 72 h 1155"/>
                  <a:gd name="T24" fmla="*/ 947 w 1663"/>
                  <a:gd name="T25" fmla="*/ 34 h 1155"/>
                  <a:gd name="T26" fmla="*/ 1259 w 1663"/>
                  <a:gd name="T27" fmla="*/ 34 h 1155"/>
                  <a:gd name="T28" fmla="*/ 1322 w 1663"/>
                  <a:gd name="T29" fmla="*/ 0 h 1155"/>
                  <a:gd name="T30" fmla="*/ 1339 w 1663"/>
                  <a:gd name="T31" fmla="*/ 0 h 1155"/>
                  <a:gd name="T32" fmla="*/ 1391 w 1663"/>
                  <a:gd name="T33" fmla="*/ 48 h 1155"/>
                  <a:gd name="T34" fmla="*/ 1506 w 1663"/>
                  <a:gd name="T35" fmla="*/ 45 h 1155"/>
                  <a:gd name="T36" fmla="*/ 1566 w 1663"/>
                  <a:gd name="T37" fmla="*/ 100 h 1155"/>
                  <a:gd name="T38" fmla="*/ 1506 w 1663"/>
                  <a:gd name="T39" fmla="*/ 163 h 1155"/>
                  <a:gd name="T40" fmla="*/ 1569 w 1663"/>
                  <a:gd name="T41" fmla="*/ 222 h 1155"/>
                  <a:gd name="T42" fmla="*/ 1618 w 1663"/>
                  <a:gd name="T43" fmla="*/ 233 h 1155"/>
                  <a:gd name="T44" fmla="*/ 1625 w 1663"/>
                  <a:gd name="T45" fmla="*/ 326 h 1155"/>
                  <a:gd name="T46" fmla="*/ 1611 w 1663"/>
                  <a:gd name="T47" fmla="*/ 378 h 1155"/>
                  <a:gd name="T48" fmla="*/ 1663 w 1663"/>
                  <a:gd name="T49" fmla="*/ 428 h 1155"/>
                  <a:gd name="T50" fmla="*/ 1663 w 1663"/>
                  <a:gd name="T51" fmla="*/ 494 h 1155"/>
                  <a:gd name="T52" fmla="*/ 1608 w 1663"/>
                  <a:gd name="T53" fmla="*/ 535 h 1155"/>
                  <a:gd name="T54" fmla="*/ 1556 w 1663"/>
                  <a:gd name="T55" fmla="*/ 560 h 1155"/>
                  <a:gd name="T56" fmla="*/ 1343 w 1663"/>
                  <a:gd name="T57" fmla="*/ 525 h 1155"/>
                  <a:gd name="T58" fmla="*/ 1322 w 1663"/>
                  <a:gd name="T59" fmla="*/ 494 h 1155"/>
                  <a:gd name="T60" fmla="*/ 1242 w 1663"/>
                  <a:gd name="T61" fmla="*/ 494 h 1155"/>
                  <a:gd name="T62" fmla="*/ 1019 w 1663"/>
                  <a:gd name="T63" fmla="*/ 870 h 1155"/>
                  <a:gd name="T64" fmla="*/ 827 w 1663"/>
                  <a:gd name="T65" fmla="*/ 872 h 1155"/>
                  <a:gd name="T66" fmla="*/ 567 w 1663"/>
                  <a:gd name="T67" fmla="*/ 1134 h 1155"/>
                  <a:gd name="T68" fmla="*/ 494 w 1663"/>
                  <a:gd name="T69" fmla="*/ 1085 h 1155"/>
                  <a:gd name="T70" fmla="*/ 431 w 1663"/>
                  <a:gd name="T71" fmla="*/ 1082 h 1155"/>
                  <a:gd name="T72" fmla="*/ 424 w 1663"/>
                  <a:gd name="T73" fmla="*/ 1103 h 1155"/>
                  <a:gd name="T74" fmla="*/ 386 w 1663"/>
                  <a:gd name="T75" fmla="*/ 1110 h 1155"/>
                  <a:gd name="T76" fmla="*/ 340 w 1663"/>
                  <a:gd name="T77" fmla="*/ 1155 h 1155"/>
                  <a:gd name="T78" fmla="*/ 222 w 1663"/>
                  <a:gd name="T79" fmla="*/ 1148 h 1155"/>
                  <a:gd name="T80" fmla="*/ 143 w 1663"/>
                  <a:gd name="T81" fmla="*/ 1055 h 1155"/>
                  <a:gd name="T82" fmla="*/ 107 w 1663"/>
                  <a:gd name="T83" fmla="*/ 1051 h 1155"/>
                  <a:gd name="T84" fmla="*/ 70 w 1663"/>
                  <a:gd name="T85" fmla="*/ 872 h 1155"/>
                  <a:gd name="T86" fmla="*/ 143 w 1663"/>
                  <a:gd name="T87" fmla="*/ 842 h 1155"/>
                  <a:gd name="T88" fmla="*/ 0 w 1663"/>
                  <a:gd name="T89" fmla="*/ 598 h 1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663" h="1155">
                    <a:moveTo>
                      <a:pt x="0" y="598"/>
                    </a:moveTo>
                    <a:lnTo>
                      <a:pt x="125" y="494"/>
                    </a:lnTo>
                    <a:lnTo>
                      <a:pt x="181" y="494"/>
                    </a:lnTo>
                    <a:lnTo>
                      <a:pt x="247" y="414"/>
                    </a:lnTo>
                    <a:lnTo>
                      <a:pt x="451" y="229"/>
                    </a:lnTo>
                    <a:lnTo>
                      <a:pt x="501" y="222"/>
                    </a:lnTo>
                    <a:lnTo>
                      <a:pt x="521" y="177"/>
                    </a:lnTo>
                    <a:lnTo>
                      <a:pt x="657" y="86"/>
                    </a:lnTo>
                    <a:lnTo>
                      <a:pt x="723" y="79"/>
                    </a:lnTo>
                    <a:lnTo>
                      <a:pt x="765" y="41"/>
                    </a:lnTo>
                    <a:lnTo>
                      <a:pt x="821" y="41"/>
                    </a:lnTo>
                    <a:lnTo>
                      <a:pt x="856" y="72"/>
                    </a:lnTo>
                    <a:lnTo>
                      <a:pt x="947" y="34"/>
                    </a:lnTo>
                    <a:lnTo>
                      <a:pt x="1259" y="34"/>
                    </a:lnTo>
                    <a:lnTo>
                      <a:pt x="1322" y="0"/>
                    </a:lnTo>
                    <a:lnTo>
                      <a:pt x="1339" y="0"/>
                    </a:lnTo>
                    <a:lnTo>
                      <a:pt x="1391" y="48"/>
                    </a:lnTo>
                    <a:lnTo>
                      <a:pt x="1506" y="45"/>
                    </a:lnTo>
                    <a:lnTo>
                      <a:pt x="1566" y="100"/>
                    </a:lnTo>
                    <a:lnTo>
                      <a:pt x="1506" y="163"/>
                    </a:lnTo>
                    <a:lnTo>
                      <a:pt x="1569" y="222"/>
                    </a:lnTo>
                    <a:lnTo>
                      <a:pt x="1618" y="233"/>
                    </a:lnTo>
                    <a:lnTo>
                      <a:pt x="1625" y="326"/>
                    </a:lnTo>
                    <a:lnTo>
                      <a:pt x="1611" y="378"/>
                    </a:lnTo>
                    <a:lnTo>
                      <a:pt x="1663" y="428"/>
                    </a:lnTo>
                    <a:lnTo>
                      <a:pt x="1663" y="494"/>
                    </a:lnTo>
                    <a:lnTo>
                      <a:pt x="1608" y="535"/>
                    </a:lnTo>
                    <a:lnTo>
                      <a:pt x="1556" y="560"/>
                    </a:lnTo>
                    <a:lnTo>
                      <a:pt x="1343" y="525"/>
                    </a:lnTo>
                    <a:lnTo>
                      <a:pt x="1322" y="494"/>
                    </a:lnTo>
                    <a:lnTo>
                      <a:pt x="1242" y="494"/>
                    </a:lnTo>
                    <a:lnTo>
                      <a:pt x="1019" y="870"/>
                    </a:lnTo>
                    <a:lnTo>
                      <a:pt x="827" y="872"/>
                    </a:lnTo>
                    <a:lnTo>
                      <a:pt x="567" y="1134"/>
                    </a:lnTo>
                    <a:lnTo>
                      <a:pt x="494" y="1085"/>
                    </a:lnTo>
                    <a:lnTo>
                      <a:pt x="431" y="1082"/>
                    </a:lnTo>
                    <a:lnTo>
                      <a:pt x="424" y="1103"/>
                    </a:lnTo>
                    <a:lnTo>
                      <a:pt x="386" y="1110"/>
                    </a:lnTo>
                    <a:lnTo>
                      <a:pt x="340" y="1155"/>
                    </a:lnTo>
                    <a:lnTo>
                      <a:pt x="222" y="1148"/>
                    </a:lnTo>
                    <a:lnTo>
                      <a:pt x="143" y="1055"/>
                    </a:lnTo>
                    <a:lnTo>
                      <a:pt x="107" y="1051"/>
                    </a:lnTo>
                    <a:lnTo>
                      <a:pt x="70" y="872"/>
                    </a:lnTo>
                    <a:lnTo>
                      <a:pt x="143" y="842"/>
                    </a:lnTo>
                    <a:lnTo>
                      <a:pt x="0" y="59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69" name="Freeform 209"/>
              <p:cNvSpPr>
                <a:spLocks noChangeAspect="1"/>
              </p:cNvSpPr>
              <p:nvPr/>
            </p:nvSpPr>
            <p:spPr bwMode="auto">
              <a:xfrm>
                <a:off x="7356" y="2451"/>
                <a:ext cx="271" cy="211"/>
              </a:xfrm>
              <a:custGeom>
                <a:avLst/>
                <a:gdLst>
                  <a:gd name="T0" fmla="*/ 398 w 1626"/>
                  <a:gd name="T1" fmla="*/ 818 h 1267"/>
                  <a:gd name="T2" fmla="*/ 394 w 1626"/>
                  <a:gd name="T3" fmla="*/ 432 h 1267"/>
                  <a:gd name="T4" fmla="*/ 247 w 1626"/>
                  <a:gd name="T5" fmla="*/ 299 h 1267"/>
                  <a:gd name="T6" fmla="*/ 0 w 1626"/>
                  <a:gd name="T7" fmla="*/ 136 h 1267"/>
                  <a:gd name="T8" fmla="*/ 122 w 1626"/>
                  <a:gd name="T9" fmla="*/ 163 h 1267"/>
                  <a:gd name="T10" fmla="*/ 192 w 1626"/>
                  <a:gd name="T11" fmla="*/ 156 h 1267"/>
                  <a:gd name="T12" fmla="*/ 244 w 1626"/>
                  <a:gd name="T13" fmla="*/ 59 h 1267"/>
                  <a:gd name="T14" fmla="*/ 217 w 1626"/>
                  <a:gd name="T15" fmla="*/ 0 h 1267"/>
                  <a:gd name="T16" fmla="*/ 634 w 1626"/>
                  <a:gd name="T17" fmla="*/ 18 h 1267"/>
                  <a:gd name="T18" fmla="*/ 745 w 1626"/>
                  <a:gd name="T19" fmla="*/ 25 h 1267"/>
                  <a:gd name="T20" fmla="*/ 979 w 1626"/>
                  <a:gd name="T21" fmla="*/ 139 h 1267"/>
                  <a:gd name="T22" fmla="*/ 1205 w 1626"/>
                  <a:gd name="T23" fmla="*/ 414 h 1267"/>
                  <a:gd name="T24" fmla="*/ 1400 w 1626"/>
                  <a:gd name="T25" fmla="*/ 696 h 1267"/>
                  <a:gd name="T26" fmla="*/ 1626 w 1626"/>
                  <a:gd name="T27" fmla="*/ 808 h 1267"/>
                  <a:gd name="T28" fmla="*/ 1615 w 1626"/>
                  <a:gd name="T29" fmla="*/ 825 h 1267"/>
                  <a:gd name="T30" fmla="*/ 1563 w 1626"/>
                  <a:gd name="T31" fmla="*/ 838 h 1267"/>
                  <a:gd name="T32" fmla="*/ 1518 w 1626"/>
                  <a:gd name="T33" fmla="*/ 926 h 1267"/>
                  <a:gd name="T34" fmla="*/ 1424 w 1626"/>
                  <a:gd name="T35" fmla="*/ 933 h 1267"/>
                  <a:gd name="T36" fmla="*/ 1323 w 1626"/>
                  <a:gd name="T37" fmla="*/ 981 h 1267"/>
                  <a:gd name="T38" fmla="*/ 1285 w 1626"/>
                  <a:gd name="T39" fmla="*/ 971 h 1267"/>
                  <a:gd name="T40" fmla="*/ 1232 w 1626"/>
                  <a:gd name="T41" fmla="*/ 958 h 1267"/>
                  <a:gd name="T42" fmla="*/ 1219 w 1626"/>
                  <a:gd name="T43" fmla="*/ 988 h 1267"/>
                  <a:gd name="T44" fmla="*/ 1243 w 1626"/>
                  <a:gd name="T45" fmla="*/ 1048 h 1267"/>
                  <a:gd name="T46" fmla="*/ 1229 w 1626"/>
                  <a:gd name="T47" fmla="*/ 1135 h 1267"/>
                  <a:gd name="T48" fmla="*/ 1173 w 1626"/>
                  <a:gd name="T49" fmla="*/ 1162 h 1267"/>
                  <a:gd name="T50" fmla="*/ 1125 w 1626"/>
                  <a:gd name="T51" fmla="*/ 1148 h 1267"/>
                  <a:gd name="T52" fmla="*/ 1038 w 1626"/>
                  <a:gd name="T53" fmla="*/ 1131 h 1267"/>
                  <a:gd name="T54" fmla="*/ 999 w 1626"/>
                  <a:gd name="T55" fmla="*/ 1180 h 1267"/>
                  <a:gd name="T56" fmla="*/ 982 w 1626"/>
                  <a:gd name="T57" fmla="*/ 1253 h 1267"/>
                  <a:gd name="T58" fmla="*/ 933 w 1626"/>
                  <a:gd name="T59" fmla="*/ 1267 h 1267"/>
                  <a:gd name="T60" fmla="*/ 933 w 1626"/>
                  <a:gd name="T61" fmla="*/ 745 h 1267"/>
                  <a:gd name="T62" fmla="*/ 659 w 1626"/>
                  <a:gd name="T63" fmla="*/ 720 h 1267"/>
                  <a:gd name="T64" fmla="*/ 398 w 1626"/>
                  <a:gd name="T65" fmla="*/ 818 h 1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626" h="1267">
                    <a:moveTo>
                      <a:pt x="398" y="818"/>
                    </a:moveTo>
                    <a:lnTo>
                      <a:pt x="394" y="432"/>
                    </a:lnTo>
                    <a:lnTo>
                      <a:pt x="247" y="299"/>
                    </a:lnTo>
                    <a:lnTo>
                      <a:pt x="0" y="136"/>
                    </a:lnTo>
                    <a:lnTo>
                      <a:pt x="122" y="163"/>
                    </a:lnTo>
                    <a:lnTo>
                      <a:pt x="192" y="156"/>
                    </a:lnTo>
                    <a:lnTo>
                      <a:pt x="244" y="59"/>
                    </a:lnTo>
                    <a:lnTo>
                      <a:pt x="217" y="0"/>
                    </a:lnTo>
                    <a:lnTo>
                      <a:pt x="634" y="18"/>
                    </a:lnTo>
                    <a:lnTo>
                      <a:pt x="745" y="25"/>
                    </a:lnTo>
                    <a:lnTo>
                      <a:pt x="979" y="139"/>
                    </a:lnTo>
                    <a:lnTo>
                      <a:pt x="1205" y="414"/>
                    </a:lnTo>
                    <a:lnTo>
                      <a:pt x="1400" y="696"/>
                    </a:lnTo>
                    <a:lnTo>
                      <a:pt x="1626" y="808"/>
                    </a:lnTo>
                    <a:lnTo>
                      <a:pt x="1615" y="825"/>
                    </a:lnTo>
                    <a:lnTo>
                      <a:pt x="1563" y="838"/>
                    </a:lnTo>
                    <a:lnTo>
                      <a:pt x="1518" y="926"/>
                    </a:lnTo>
                    <a:lnTo>
                      <a:pt x="1424" y="933"/>
                    </a:lnTo>
                    <a:lnTo>
                      <a:pt x="1323" y="981"/>
                    </a:lnTo>
                    <a:lnTo>
                      <a:pt x="1285" y="971"/>
                    </a:lnTo>
                    <a:lnTo>
                      <a:pt x="1232" y="958"/>
                    </a:lnTo>
                    <a:lnTo>
                      <a:pt x="1219" y="988"/>
                    </a:lnTo>
                    <a:lnTo>
                      <a:pt x="1243" y="1048"/>
                    </a:lnTo>
                    <a:lnTo>
                      <a:pt x="1229" y="1135"/>
                    </a:lnTo>
                    <a:lnTo>
                      <a:pt x="1173" y="1162"/>
                    </a:lnTo>
                    <a:lnTo>
                      <a:pt x="1125" y="1148"/>
                    </a:lnTo>
                    <a:lnTo>
                      <a:pt x="1038" y="1131"/>
                    </a:lnTo>
                    <a:lnTo>
                      <a:pt x="999" y="1180"/>
                    </a:lnTo>
                    <a:lnTo>
                      <a:pt x="982" y="1253"/>
                    </a:lnTo>
                    <a:lnTo>
                      <a:pt x="933" y="1267"/>
                    </a:lnTo>
                    <a:lnTo>
                      <a:pt x="933" y="745"/>
                    </a:lnTo>
                    <a:lnTo>
                      <a:pt x="659" y="720"/>
                    </a:lnTo>
                    <a:lnTo>
                      <a:pt x="398" y="81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70" name="Freeform 210"/>
              <p:cNvSpPr>
                <a:spLocks noChangeAspect="1"/>
              </p:cNvSpPr>
              <p:nvPr/>
            </p:nvSpPr>
            <p:spPr bwMode="auto">
              <a:xfrm>
                <a:off x="7356" y="2451"/>
                <a:ext cx="271" cy="211"/>
              </a:xfrm>
              <a:custGeom>
                <a:avLst/>
                <a:gdLst>
                  <a:gd name="T0" fmla="*/ 398 w 1626"/>
                  <a:gd name="T1" fmla="*/ 818 h 1267"/>
                  <a:gd name="T2" fmla="*/ 394 w 1626"/>
                  <a:gd name="T3" fmla="*/ 432 h 1267"/>
                  <a:gd name="T4" fmla="*/ 247 w 1626"/>
                  <a:gd name="T5" fmla="*/ 299 h 1267"/>
                  <a:gd name="T6" fmla="*/ 0 w 1626"/>
                  <a:gd name="T7" fmla="*/ 136 h 1267"/>
                  <a:gd name="T8" fmla="*/ 122 w 1626"/>
                  <a:gd name="T9" fmla="*/ 163 h 1267"/>
                  <a:gd name="T10" fmla="*/ 192 w 1626"/>
                  <a:gd name="T11" fmla="*/ 156 h 1267"/>
                  <a:gd name="T12" fmla="*/ 244 w 1626"/>
                  <a:gd name="T13" fmla="*/ 59 h 1267"/>
                  <a:gd name="T14" fmla="*/ 217 w 1626"/>
                  <a:gd name="T15" fmla="*/ 0 h 1267"/>
                  <a:gd name="T16" fmla="*/ 634 w 1626"/>
                  <a:gd name="T17" fmla="*/ 18 h 1267"/>
                  <a:gd name="T18" fmla="*/ 745 w 1626"/>
                  <a:gd name="T19" fmla="*/ 25 h 1267"/>
                  <a:gd name="T20" fmla="*/ 979 w 1626"/>
                  <a:gd name="T21" fmla="*/ 139 h 1267"/>
                  <a:gd name="T22" fmla="*/ 1205 w 1626"/>
                  <a:gd name="T23" fmla="*/ 414 h 1267"/>
                  <a:gd name="T24" fmla="*/ 1400 w 1626"/>
                  <a:gd name="T25" fmla="*/ 696 h 1267"/>
                  <a:gd name="T26" fmla="*/ 1626 w 1626"/>
                  <a:gd name="T27" fmla="*/ 808 h 1267"/>
                  <a:gd name="T28" fmla="*/ 1615 w 1626"/>
                  <a:gd name="T29" fmla="*/ 825 h 1267"/>
                  <a:gd name="T30" fmla="*/ 1563 w 1626"/>
                  <a:gd name="T31" fmla="*/ 838 h 1267"/>
                  <a:gd name="T32" fmla="*/ 1518 w 1626"/>
                  <a:gd name="T33" fmla="*/ 926 h 1267"/>
                  <a:gd name="T34" fmla="*/ 1424 w 1626"/>
                  <a:gd name="T35" fmla="*/ 933 h 1267"/>
                  <a:gd name="T36" fmla="*/ 1323 w 1626"/>
                  <a:gd name="T37" fmla="*/ 981 h 1267"/>
                  <a:gd name="T38" fmla="*/ 1285 w 1626"/>
                  <a:gd name="T39" fmla="*/ 971 h 1267"/>
                  <a:gd name="T40" fmla="*/ 1232 w 1626"/>
                  <a:gd name="T41" fmla="*/ 958 h 1267"/>
                  <a:gd name="T42" fmla="*/ 1219 w 1626"/>
                  <a:gd name="T43" fmla="*/ 988 h 1267"/>
                  <a:gd name="T44" fmla="*/ 1243 w 1626"/>
                  <a:gd name="T45" fmla="*/ 1048 h 1267"/>
                  <a:gd name="T46" fmla="*/ 1229 w 1626"/>
                  <a:gd name="T47" fmla="*/ 1135 h 1267"/>
                  <a:gd name="T48" fmla="*/ 1173 w 1626"/>
                  <a:gd name="T49" fmla="*/ 1162 h 1267"/>
                  <a:gd name="T50" fmla="*/ 1125 w 1626"/>
                  <a:gd name="T51" fmla="*/ 1148 h 1267"/>
                  <a:gd name="T52" fmla="*/ 1038 w 1626"/>
                  <a:gd name="T53" fmla="*/ 1131 h 1267"/>
                  <a:gd name="T54" fmla="*/ 999 w 1626"/>
                  <a:gd name="T55" fmla="*/ 1180 h 1267"/>
                  <a:gd name="T56" fmla="*/ 982 w 1626"/>
                  <a:gd name="T57" fmla="*/ 1253 h 1267"/>
                  <a:gd name="T58" fmla="*/ 933 w 1626"/>
                  <a:gd name="T59" fmla="*/ 1267 h 1267"/>
                  <a:gd name="T60" fmla="*/ 933 w 1626"/>
                  <a:gd name="T61" fmla="*/ 745 h 1267"/>
                  <a:gd name="T62" fmla="*/ 659 w 1626"/>
                  <a:gd name="T63" fmla="*/ 720 h 1267"/>
                  <a:gd name="T64" fmla="*/ 398 w 1626"/>
                  <a:gd name="T65" fmla="*/ 818 h 1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626" h="1267">
                    <a:moveTo>
                      <a:pt x="398" y="818"/>
                    </a:moveTo>
                    <a:lnTo>
                      <a:pt x="394" y="432"/>
                    </a:lnTo>
                    <a:lnTo>
                      <a:pt x="247" y="299"/>
                    </a:lnTo>
                    <a:lnTo>
                      <a:pt x="0" y="136"/>
                    </a:lnTo>
                    <a:lnTo>
                      <a:pt x="122" y="163"/>
                    </a:lnTo>
                    <a:lnTo>
                      <a:pt x="192" y="156"/>
                    </a:lnTo>
                    <a:lnTo>
                      <a:pt x="244" y="59"/>
                    </a:lnTo>
                    <a:lnTo>
                      <a:pt x="217" y="0"/>
                    </a:lnTo>
                    <a:lnTo>
                      <a:pt x="634" y="18"/>
                    </a:lnTo>
                    <a:lnTo>
                      <a:pt x="745" y="25"/>
                    </a:lnTo>
                    <a:lnTo>
                      <a:pt x="979" y="139"/>
                    </a:lnTo>
                    <a:lnTo>
                      <a:pt x="1205" y="414"/>
                    </a:lnTo>
                    <a:lnTo>
                      <a:pt x="1400" y="696"/>
                    </a:lnTo>
                    <a:lnTo>
                      <a:pt x="1626" y="808"/>
                    </a:lnTo>
                    <a:lnTo>
                      <a:pt x="1615" y="825"/>
                    </a:lnTo>
                    <a:lnTo>
                      <a:pt x="1563" y="838"/>
                    </a:lnTo>
                    <a:lnTo>
                      <a:pt x="1518" y="926"/>
                    </a:lnTo>
                    <a:lnTo>
                      <a:pt x="1424" y="933"/>
                    </a:lnTo>
                    <a:lnTo>
                      <a:pt x="1323" y="981"/>
                    </a:lnTo>
                    <a:lnTo>
                      <a:pt x="1285" y="971"/>
                    </a:lnTo>
                    <a:lnTo>
                      <a:pt x="1232" y="958"/>
                    </a:lnTo>
                    <a:lnTo>
                      <a:pt x="1219" y="988"/>
                    </a:lnTo>
                    <a:lnTo>
                      <a:pt x="1243" y="1048"/>
                    </a:lnTo>
                    <a:lnTo>
                      <a:pt x="1229" y="1135"/>
                    </a:lnTo>
                    <a:lnTo>
                      <a:pt x="1173" y="1162"/>
                    </a:lnTo>
                    <a:lnTo>
                      <a:pt x="1125" y="1148"/>
                    </a:lnTo>
                    <a:lnTo>
                      <a:pt x="1038" y="1131"/>
                    </a:lnTo>
                    <a:lnTo>
                      <a:pt x="999" y="1180"/>
                    </a:lnTo>
                    <a:lnTo>
                      <a:pt x="982" y="1253"/>
                    </a:lnTo>
                    <a:lnTo>
                      <a:pt x="933" y="1267"/>
                    </a:lnTo>
                    <a:lnTo>
                      <a:pt x="933" y="745"/>
                    </a:lnTo>
                    <a:lnTo>
                      <a:pt x="659" y="720"/>
                    </a:lnTo>
                    <a:lnTo>
                      <a:pt x="398" y="81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71" name="Freeform 211"/>
              <p:cNvSpPr>
                <a:spLocks noChangeAspect="1"/>
              </p:cNvSpPr>
              <p:nvPr/>
            </p:nvSpPr>
            <p:spPr bwMode="auto">
              <a:xfrm>
                <a:off x="7520" y="2325"/>
                <a:ext cx="226" cy="261"/>
              </a:xfrm>
              <a:custGeom>
                <a:avLst/>
                <a:gdLst>
                  <a:gd name="T0" fmla="*/ 644 w 1355"/>
                  <a:gd name="T1" fmla="*/ 1567 h 1567"/>
                  <a:gd name="T2" fmla="*/ 672 w 1355"/>
                  <a:gd name="T3" fmla="*/ 1420 h 1567"/>
                  <a:gd name="T4" fmla="*/ 707 w 1355"/>
                  <a:gd name="T5" fmla="*/ 1393 h 1567"/>
                  <a:gd name="T6" fmla="*/ 787 w 1355"/>
                  <a:gd name="T7" fmla="*/ 1386 h 1567"/>
                  <a:gd name="T8" fmla="*/ 807 w 1355"/>
                  <a:gd name="T9" fmla="*/ 1348 h 1567"/>
                  <a:gd name="T10" fmla="*/ 866 w 1355"/>
                  <a:gd name="T11" fmla="*/ 1350 h 1567"/>
                  <a:gd name="T12" fmla="*/ 880 w 1355"/>
                  <a:gd name="T13" fmla="*/ 1264 h 1567"/>
                  <a:gd name="T14" fmla="*/ 895 w 1355"/>
                  <a:gd name="T15" fmla="*/ 1173 h 1567"/>
                  <a:gd name="T16" fmla="*/ 950 w 1355"/>
                  <a:gd name="T17" fmla="*/ 1051 h 1567"/>
                  <a:gd name="T18" fmla="*/ 992 w 1355"/>
                  <a:gd name="T19" fmla="*/ 1027 h 1567"/>
                  <a:gd name="T20" fmla="*/ 932 w 1355"/>
                  <a:gd name="T21" fmla="*/ 913 h 1567"/>
                  <a:gd name="T22" fmla="*/ 1083 w 1355"/>
                  <a:gd name="T23" fmla="*/ 902 h 1567"/>
                  <a:gd name="T24" fmla="*/ 1097 w 1355"/>
                  <a:gd name="T25" fmla="*/ 854 h 1567"/>
                  <a:gd name="T26" fmla="*/ 1170 w 1355"/>
                  <a:gd name="T27" fmla="*/ 807 h 1567"/>
                  <a:gd name="T28" fmla="*/ 1170 w 1355"/>
                  <a:gd name="T29" fmla="*/ 755 h 1567"/>
                  <a:gd name="T30" fmla="*/ 1135 w 1355"/>
                  <a:gd name="T31" fmla="*/ 731 h 1567"/>
                  <a:gd name="T32" fmla="*/ 1201 w 1355"/>
                  <a:gd name="T33" fmla="*/ 627 h 1567"/>
                  <a:gd name="T34" fmla="*/ 1204 w 1355"/>
                  <a:gd name="T35" fmla="*/ 596 h 1567"/>
                  <a:gd name="T36" fmla="*/ 1256 w 1355"/>
                  <a:gd name="T37" fmla="*/ 522 h 1567"/>
                  <a:gd name="T38" fmla="*/ 1271 w 1355"/>
                  <a:gd name="T39" fmla="*/ 474 h 1567"/>
                  <a:gd name="T40" fmla="*/ 1301 w 1355"/>
                  <a:gd name="T41" fmla="*/ 449 h 1567"/>
                  <a:gd name="T42" fmla="*/ 1295 w 1355"/>
                  <a:gd name="T43" fmla="*/ 376 h 1567"/>
                  <a:gd name="T44" fmla="*/ 1355 w 1355"/>
                  <a:gd name="T45" fmla="*/ 306 h 1567"/>
                  <a:gd name="T46" fmla="*/ 1340 w 1355"/>
                  <a:gd name="T47" fmla="*/ 209 h 1567"/>
                  <a:gd name="T48" fmla="*/ 1292 w 1355"/>
                  <a:gd name="T49" fmla="*/ 188 h 1567"/>
                  <a:gd name="T50" fmla="*/ 1292 w 1355"/>
                  <a:gd name="T51" fmla="*/ 105 h 1567"/>
                  <a:gd name="T52" fmla="*/ 1271 w 1355"/>
                  <a:gd name="T53" fmla="*/ 94 h 1567"/>
                  <a:gd name="T54" fmla="*/ 1163 w 1355"/>
                  <a:gd name="T55" fmla="*/ 136 h 1567"/>
                  <a:gd name="T56" fmla="*/ 1128 w 1355"/>
                  <a:gd name="T57" fmla="*/ 118 h 1567"/>
                  <a:gd name="T58" fmla="*/ 1120 w 1355"/>
                  <a:gd name="T59" fmla="*/ 84 h 1567"/>
                  <a:gd name="T60" fmla="*/ 1079 w 1355"/>
                  <a:gd name="T61" fmla="*/ 73 h 1567"/>
                  <a:gd name="T62" fmla="*/ 1038 w 1355"/>
                  <a:gd name="T63" fmla="*/ 48 h 1567"/>
                  <a:gd name="T64" fmla="*/ 1031 w 1355"/>
                  <a:gd name="T65" fmla="*/ 14 h 1567"/>
                  <a:gd name="T66" fmla="*/ 961 w 1355"/>
                  <a:gd name="T67" fmla="*/ 28 h 1567"/>
                  <a:gd name="T68" fmla="*/ 927 w 1355"/>
                  <a:gd name="T69" fmla="*/ 0 h 1567"/>
                  <a:gd name="T70" fmla="*/ 853 w 1355"/>
                  <a:gd name="T71" fmla="*/ 32 h 1567"/>
                  <a:gd name="T72" fmla="*/ 606 w 1355"/>
                  <a:gd name="T73" fmla="*/ 66 h 1567"/>
                  <a:gd name="T74" fmla="*/ 595 w 1355"/>
                  <a:gd name="T75" fmla="*/ 80 h 1567"/>
                  <a:gd name="T76" fmla="*/ 432 w 1355"/>
                  <a:gd name="T77" fmla="*/ 85 h 1567"/>
                  <a:gd name="T78" fmla="*/ 357 w 1355"/>
                  <a:gd name="T79" fmla="*/ 1 h 1567"/>
                  <a:gd name="T80" fmla="*/ 312 w 1355"/>
                  <a:gd name="T81" fmla="*/ 37 h 1567"/>
                  <a:gd name="T82" fmla="*/ 230 w 1355"/>
                  <a:gd name="T83" fmla="*/ 38 h 1567"/>
                  <a:gd name="T84" fmla="*/ 215 w 1355"/>
                  <a:gd name="T85" fmla="*/ 66 h 1567"/>
                  <a:gd name="T86" fmla="*/ 84 w 1355"/>
                  <a:gd name="T87" fmla="*/ 483 h 1567"/>
                  <a:gd name="T88" fmla="*/ 0 w 1355"/>
                  <a:gd name="T89" fmla="*/ 898 h 1567"/>
                  <a:gd name="T90" fmla="*/ 209 w 1355"/>
                  <a:gd name="T91" fmla="*/ 1160 h 1567"/>
                  <a:gd name="T92" fmla="*/ 422 w 1355"/>
                  <a:gd name="T93" fmla="*/ 1459 h 1567"/>
                  <a:gd name="T94" fmla="*/ 644 w 1355"/>
                  <a:gd name="T95" fmla="*/ 1567 h 15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55" h="1567">
                    <a:moveTo>
                      <a:pt x="644" y="1567"/>
                    </a:moveTo>
                    <a:lnTo>
                      <a:pt x="672" y="1420"/>
                    </a:lnTo>
                    <a:lnTo>
                      <a:pt x="707" y="1393"/>
                    </a:lnTo>
                    <a:lnTo>
                      <a:pt x="787" y="1386"/>
                    </a:lnTo>
                    <a:lnTo>
                      <a:pt x="807" y="1348"/>
                    </a:lnTo>
                    <a:lnTo>
                      <a:pt x="866" y="1350"/>
                    </a:lnTo>
                    <a:lnTo>
                      <a:pt x="880" y="1264"/>
                    </a:lnTo>
                    <a:lnTo>
                      <a:pt x="895" y="1173"/>
                    </a:lnTo>
                    <a:lnTo>
                      <a:pt x="950" y="1051"/>
                    </a:lnTo>
                    <a:lnTo>
                      <a:pt x="992" y="1027"/>
                    </a:lnTo>
                    <a:lnTo>
                      <a:pt x="932" y="913"/>
                    </a:lnTo>
                    <a:lnTo>
                      <a:pt x="1083" y="902"/>
                    </a:lnTo>
                    <a:lnTo>
                      <a:pt x="1097" y="854"/>
                    </a:lnTo>
                    <a:lnTo>
                      <a:pt x="1170" y="807"/>
                    </a:lnTo>
                    <a:lnTo>
                      <a:pt x="1170" y="755"/>
                    </a:lnTo>
                    <a:lnTo>
                      <a:pt x="1135" y="731"/>
                    </a:lnTo>
                    <a:lnTo>
                      <a:pt x="1201" y="627"/>
                    </a:lnTo>
                    <a:lnTo>
                      <a:pt x="1204" y="596"/>
                    </a:lnTo>
                    <a:lnTo>
                      <a:pt x="1256" y="522"/>
                    </a:lnTo>
                    <a:lnTo>
                      <a:pt x="1271" y="474"/>
                    </a:lnTo>
                    <a:lnTo>
                      <a:pt x="1301" y="449"/>
                    </a:lnTo>
                    <a:lnTo>
                      <a:pt x="1295" y="376"/>
                    </a:lnTo>
                    <a:lnTo>
                      <a:pt x="1355" y="306"/>
                    </a:lnTo>
                    <a:lnTo>
                      <a:pt x="1340" y="209"/>
                    </a:lnTo>
                    <a:lnTo>
                      <a:pt x="1292" y="188"/>
                    </a:lnTo>
                    <a:lnTo>
                      <a:pt x="1292" y="105"/>
                    </a:lnTo>
                    <a:lnTo>
                      <a:pt x="1271" y="94"/>
                    </a:lnTo>
                    <a:lnTo>
                      <a:pt x="1163" y="136"/>
                    </a:lnTo>
                    <a:lnTo>
                      <a:pt x="1128" y="118"/>
                    </a:lnTo>
                    <a:lnTo>
                      <a:pt x="1120" y="84"/>
                    </a:lnTo>
                    <a:lnTo>
                      <a:pt x="1079" y="73"/>
                    </a:lnTo>
                    <a:lnTo>
                      <a:pt x="1038" y="48"/>
                    </a:lnTo>
                    <a:lnTo>
                      <a:pt x="1031" y="14"/>
                    </a:lnTo>
                    <a:lnTo>
                      <a:pt x="961" y="28"/>
                    </a:lnTo>
                    <a:lnTo>
                      <a:pt x="927" y="0"/>
                    </a:lnTo>
                    <a:lnTo>
                      <a:pt x="853" y="32"/>
                    </a:lnTo>
                    <a:lnTo>
                      <a:pt x="606" y="66"/>
                    </a:lnTo>
                    <a:lnTo>
                      <a:pt x="595" y="80"/>
                    </a:lnTo>
                    <a:lnTo>
                      <a:pt x="432" y="85"/>
                    </a:lnTo>
                    <a:lnTo>
                      <a:pt x="357" y="1"/>
                    </a:lnTo>
                    <a:lnTo>
                      <a:pt x="312" y="37"/>
                    </a:lnTo>
                    <a:lnTo>
                      <a:pt x="230" y="38"/>
                    </a:lnTo>
                    <a:lnTo>
                      <a:pt x="215" y="66"/>
                    </a:lnTo>
                    <a:lnTo>
                      <a:pt x="84" y="483"/>
                    </a:lnTo>
                    <a:lnTo>
                      <a:pt x="0" y="898"/>
                    </a:lnTo>
                    <a:lnTo>
                      <a:pt x="209" y="1160"/>
                    </a:lnTo>
                    <a:lnTo>
                      <a:pt x="422" y="1459"/>
                    </a:lnTo>
                    <a:lnTo>
                      <a:pt x="644" y="156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72" name="Freeform 212"/>
              <p:cNvSpPr>
                <a:spLocks noChangeAspect="1"/>
              </p:cNvSpPr>
              <p:nvPr/>
            </p:nvSpPr>
            <p:spPr bwMode="auto">
              <a:xfrm>
                <a:off x="7520" y="2325"/>
                <a:ext cx="226" cy="261"/>
              </a:xfrm>
              <a:custGeom>
                <a:avLst/>
                <a:gdLst>
                  <a:gd name="T0" fmla="*/ 644 w 1355"/>
                  <a:gd name="T1" fmla="*/ 1567 h 1567"/>
                  <a:gd name="T2" fmla="*/ 672 w 1355"/>
                  <a:gd name="T3" fmla="*/ 1420 h 1567"/>
                  <a:gd name="T4" fmla="*/ 707 w 1355"/>
                  <a:gd name="T5" fmla="*/ 1393 h 1567"/>
                  <a:gd name="T6" fmla="*/ 787 w 1355"/>
                  <a:gd name="T7" fmla="*/ 1386 h 1567"/>
                  <a:gd name="T8" fmla="*/ 807 w 1355"/>
                  <a:gd name="T9" fmla="*/ 1348 h 1567"/>
                  <a:gd name="T10" fmla="*/ 866 w 1355"/>
                  <a:gd name="T11" fmla="*/ 1350 h 1567"/>
                  <a:gd name="T12" fmla="*/ 880 w 1355"/>
                  <a:gd name="T13" fmla="*/ 1264 h 1567"/>
                  <a:gd name="T14" fmla="*/ 895 w 1355"/>
                  <a:gd name="T15" fmla="*/ 1173 h 1567"/>
                  <a:gd name="T16" fmla="*/ 950 w 1355"/>
                  <a:gd name="T17" fmla="*/ 1051 h 1567"/>
                  <a:gd name="T18" fmla="*/ 992 w 1355"/>
                  <a:gd name="T19" fmla="*/ 1027 h 1567"/>
                  <a:gd name="T20" fmla="*/ 932 w 1355"/>
                  <a:gd name="T21" fmla="*/ 913 h 1567"/>
                  <a:gd name="T22" fmla="*/ 1083 w 1355"/>
                  <a:gd name="T23" fmla="*/ 902 h 1567"/>
                  <a:gd name="T24" fmla="*/ 1097 w 1355"/>
                  <a:gd name="T25" fmla="*/ 854 h 1567"/>
                  <a:gd name="T26" fmla="*/ 1170 w 1355"/>
                  <a:gd name="T27" fmla="*/ 807 h 1567"/>
                  <a:gd name="T28" fmla="*/ 1170 w 1355"/>
                  <a:gd name="T29" fmla="*/ 755 h 1567"/>
                  <a:gd name="T30" fmla="*/ 1135 w 1355"/>
                  <a:gd name="T31" fmla="*/ 731 h 1567"/>
                  <a:gd name="T32" fmla="*/ 1201 w 1355"/>
                  <a:gd name="T33" fmla="*/ 627 h 1567"/>
                  <a:gd name="T34" fmla="*/ 1204 w 1355"/>
                  <a:gd name="T35" fmla="*/ 596 h 1567"/>
                  <a:gd name="T36" fmla="*/ 1256 w 1355"/>
                  <a:gd name="T37" fmla="*/ 522 h 1567"/>
                  <a:gd name="T38" fmla="*/ 1271 w 1355"/>
                  <a:gd name="T39" fmla="*/ 474 h 1567"/>
                  <a:gd name="T40" fmla="*/ 1301 w 1355"/>
                  <a:gd name="T41" fmla="*/ 449 h 1567"/>
                  <a:gd name="T42" fmla="*/ 1295 w 1355"/>
                  <a:gd name="T43" fmla="*/ 376 h 1567"/>
                  <a:gd name="T44" fmla="*/ 1355 w 1355"/>
                  <a:gd name="T45" fmla="*/ 306 h 1567"/>
                  <a:gd name="T46" fmla="*/ 1340 w 1355"/>
                  <a:gd name="T47" fmla="*/ 209 h 1567"/>
                  <a:gd name="T48" fmla="*/ 1292 w 1355"/>
                  <a:gd name="T49" fmla="*/ 188 h 1567"/>
                  <a:gd name="T50" fmla="*/ 1292 w 1355"/>
                  <a:gd name="T51" fmla="*/ 105 h 1567"/>
                  <a:gd name="T52" fmla="*/ 1271 w 1355"/>
                  <a:gd name="T53" fmla="*/ 94 h 1567"/>
                  <a:gd name="T54" fmla="*/ 1163 w 1355"/>
                  <a:gd name="T55" fmla="*/ 136 h 1567"/>
                  <a:gd name="T56" fmla="*/ 1128 w 1355"/>
                  <a:gd name="T57" fmla="*/ 118 h 1567"/>
                  <a:gd name="T58" fmla="*/ 1120 w 1355"/>
                  <a:gd name="T59" fmla="*/ 84 h 1567"/>
                  <a:gd name="T60" fmla="*/ 1079 w 1355"/>
                  <a:gd name="T61" fmla="*/ 73 h 1567"/>
                  <a:gd name="T62" fmla="*/ 1038 w 1355"/>
                  <a:gd name="T63" fmla="*/ 48 h 1567"/>
                  <a:gd name="T64" fmla="*/ 1031 w 1355"/>
                  <a:gd name="T65" fmla="*/ 14 h 1567"/>
                  <a:gd name="T66" fmla="*/ 961 w 1355"/>
                  <a:gd name="T67" fmla="*/ 28 h 1567"/>
                  <a:gd name="T68" fmla="*/ 927 w 1355"/>
                  <a:gd name="T69" fmla="*/ 0 h 1567"/>
                  <a:gd name="T70" fmla="*/ 853 w 1355"/>
                  <a:gd name="T71" fmla="*/ 32 h 1567"/>
                  <a:gd name="T72" fmla="*/ 606 w 1355"/>
                  <a:gd name="T73" fmla="*/ 66 h 1567"/>
                  <a:gd name="T74" fmla="*/ 595 w 1355"/>
                  <a:gd name="T75" fmla="*/ 80 h 1567"/>
                  <a:gd name="T76" fmla="*/ 432 w 1355"/>
                  <a:gd name="T77" fmla="*/ 85 h 1567"/>
                  <a:gd name="T78" fmla="*/ 357 w 1355"/>
                  <a:gd name="T79" fmla="*/ 1 h 1567"/>
                  <a:gd name="T80" fmla="*/ 312 w 1355"/>
                  <a:gd name="T81" fmla="*/ 37 h 1567"/>
                  <a:gd name="T82" fmla="*/ 230 w 1355"/>
                  <a:gd name="T83" fmla="*/ 38 h 1567"/>
                  <a:gd name="T84" fmla="*/ 215 w 1355"/>
                  <a:gd name="T85" fmla="*/ 66 h 1567"/>
                  <a:gd name="T86" fmla="*/ 84 w 1355"/>
                  <a:gd name="T87" fmla="*/ 483 h 1567"/>
                  <a:gd name="T88" fmla="*/ 0 w 1355"/>
                  <a:gd name="T89" fmla="*/ 898 h 1567"/>
                  <a:gd name="T90" fmla="*/ 209 w 1355"/>
                  <a:gd name="T91" fmla="*/ 1160 h 1567"/>
                  <a:gd name="T92" fmla="*/ 422 w 1355"/>
                  <a:gd name="T93" fmla="*/ 1459 h 1567"/>
                  <a:gd name="T94" fmla="*/ 644 w 1355"/>
                  <a:gd name="T95" fmla="*/ 1567 h 15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55" h="1567">
                    <a:moveTo>
                      <a:pt x="644" y="1567"/>
                    </a:moveTo>
                    <a:lnTo>
                      <a:pt x="672" y="1420"/>
                    </a:lnTo>
                    <a:lnTo>
                      <a:pt x="707" y="1393"/>
                    </a:lnTo>
                    <a:lnTo>
                      <a:pt x="787" y="1386"/>
                    </a:lnTo>
                    <a:lnTo>
                      <a:pt x="807" y="1348"/>
                    </a:lnTo>
                    <a:lnTo>
                      <a:pt x="866" y="1350"/>
                    </a:lnTo>
                    <a:lnTo>
                      <a:pt x="880" y="1264"/>
                    </a:lnTo>
                    <a:lnTo>
                      <a:pt x="895" y="1173"/>
                    </a:lnTo>
                    <a:lnTo>
                      <a:pt x="950" y="1051"/>
                    </a:lnTo>
                    <a:lnTo>
                      <a:pt x="992" y="1027"/>
                    </a:lnTo>
                    <a:lnTo>
                      <a:pt x="932" y="913"/>
                    </a:lnTo>
                    <a:lnTo>
                      <a:pt x="1083" y="902"/>
                    </a:lnTo>
                    <a:lnTo>
                      <a:pt x="1097" y="854"/>
                    </a:lnTo>
                    <a:lnTo>
                      <a:pt x="1170" y="807"/>
                    </a:lnTo>
                    <a:lnTo>
                      <a:pt x="1170" y="755"/>
                    </a:lnTo>
                    <a:lnTo>
                      <a:pt x="1135" y="731"/>
                    </a:lnTo>
                    <a:lnTo>
                      <a:pt x="1201" y="627"/>
                    </a:lnTo>
                    <a:lnTo>
                      <a:pt x="1204" y="596"/>
                    </a:lnTo>
                    <a:lnTo>
                      <a:pt x="1256" y="522"/>
                    </a:lnTo>
                    <a:lnTo>
                      <a:pt x="1271" y="474"/>
                    </a:lnTo>
                    <a:lnTo>
                      <a:pt x="1301" y="449"/>
                    </a:lnTo>
                    <a:lnTo>
                      <a:pt x="1295" y="376"/>
                    </a:lnTo>
                    <a:lnTo>
                      <a:pt x="1355" y="306"/>
                    </a:lnTo>
                    <a:lnTo>
                      <a:pt x="1340" y="209"/>
                    </a:lnTo>
                    <a:lnTo>
                      <a:pt x="1292" y="188"/>
                    </a:lnTo>
                    <a:lnTo>
                      <a:pt x="1292" y="105"/>
                    </a:lnTo>
                    <a:lnTo>
                      <a:pt x="1271" y="94"/>
                    </a:lnTo>
                    <a:lnTo>
                      <a:pt x="1163" y="136"/>
                    </a:lnTo>
                    <a:lnTo>
                      <a:pt x="1128" y="118"/>
                    </a:lnTo>
                    <a:lnTo>
                      <a:pt x="1120" y="84"/>
                    </a:lnTo>
                    <a:lnTo>
                      <a:pt x="1079" y="73"/>
                    </a:lnTo>
                    <a:lnTo>
                      <a:pt x="1038" y="48"/>
                    </a:lnTo>
                    <a:lnTo>
                      <a:pt x="1031" y="14"/>
                    </a:lnTo>
                    <a:lnTo>
                      <a:pt x="961" y="28"/>
                    </a:lnTo>
                    <a:lnTo>
                      <a:pt x="927" y="0"/>
                    </a:lnTo>
                    <a:lnTo>
                      <a:pt x="853" y="32"/>
                    </a:lnTo>
                    <a:lnTo>
                      <a:pt x="606" y="66"/>
                    </a:lnTo>
                    <a:lnTo>
                      <a:pt x="595" y="80"/>
                    </a:lnTo>
                    <a:lnTo>
                      <a:pt x="432" y="85"/>
                    </a:lnTo>
                    <a:lnTo>
                      <a:pt x="357" y="1"/>
                    </a:lnTo>
                    <a:lnTo>
                      <a:pt x="312" y="37"/>
                    </a:lnTo>
                    <a:lnTo>
                      <a:pt x="230" y="38"/>
                    </a:lnTo>
                    <a:lnTo>
                      <a:pt x="215" y="66"/>
                    </a:lnTo>
                    <a:lnTo>
                      <a:pt x="84" y="483"/>
                    </a:lnTo>
                    <a:lnTo>
                      <a:pt x="0" y="898"/>
                    </a:lnTo>
                    <a:lnTo>
                      <a:pt x="209" y="1160"/>
                    </a:lnTo>
                    <a:lnTo>
                      <a:pt x="422" y="1459"/>
                    </a:lnTo>
                    <a:lnTo>
                      <a:pt x="644" y="156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73" name="Freeform 213"/>
              <p:cNvSpPr>
                <a:spLocks noChangeAspect="1"/>
              </p:cNvSpPr>
              <p:nvPr/>
            </p:nvSpPr>
            <p:spPr bwMode="auto">
              <a:xfrm>
                <a:off x="7796" y="1147"/>
                <a:ext cx="364" cy="200"/>
              </a:xfrm>
              <a:custGeom>
                <a:avLst/>
                <a:gdLst>
                  <a:gd name="T0" fmla="*/ 88 w 2186"/>
                  <a:gd name="T1" fmla="*/ 713 h 1202"/>
                  <a:gd name="T2" fmla="*/ 19 w 2186"/>
                  <a:gd name="T3" fmla="*/ 653 h 1202"/>
                  <a:gd name="T4" fmla="*/ 0 w 2186"/>
                  <a:gd name="T5" fmla="*/ 533 h 1202"/>
                  <a:gd name="T6" fmla="*/ 107 w 2186"/>
                  <a:gd name="T7" fmla="*/ 435 h 1202"/>
                  <a:gd name="T8" fmla="*/ 92 w 2186"/>
                  <a:gd name="T9" fmla="*/ 374 h 1202"/>
                  <a:gd name="T10" fmla="*/ 130 w 2186"/>
                  <a:gd name="T11" fmla="*/ 338 h 1202"/>
                  <a:gd name="T12" fmla="*/ 40 w 2186"/>
                  <a:gd name="T13" fmla="*/ 266 h 1202"/>
                  <a:gd name="T14" fmla="*/ 119 w 2186"/>
                  <a:gd name="T15" fmla="*/ 210 h 1202"/>
                  <a:gd name="T16" fmla="*/ 129 w 2186"/>
                  <a:gd name="T17" fmla="*/ 91 h 1202"/>
                  <a:gd name="T18" fmla="*/ 243 w 2186"/>
                  <a:gd name="T19" fmla="*/ 8 h 1202"/>
                  <a:gd name="T20" fmla="*/ 469 w 2186"/>
                  <a:gd name="T21" fmla="*/ 162 h 1202"/>
                  <a:gd name="T22" fmla="*/ 539 w 2186"/>
                  <a:gd name="T23" fmla="*/ 162 h 1202"/>
                  <a:gd name="T24" fmla="*/ 573 w 2186"/>
                  <a:gd name="T25" fmla="*/ 117 h 1202"/>
                  <a:gd name="T26" fmla="*/ 642 w 2186"/>
                  <a:gd name="T27" fmla="*/ 122 h 1202"/>
                  <a:gd name="T28" fmla="*/ 760 w 2186"/>
                  <a:gd name="T29" fmla="*/ 180 h 1202"/>
                  <a:gd name="T30" fmla="*/ 809 w 2186"/>
                  <a:gd name="T31" fmla="*/ 135 h 1202"/>
                  <a:gd name="T32" fmla="*/ 905 w 2186"/>
                  <a:gd name="T33" fmla="*/ 130 h 1202"/>
                  <a:gd name="T34" fmla="*/ 1169 w 2186"/>
                  <a:gd name="T35" fmla="*/ 0 h 1202"/>
                  <a:gd name="T36" fmla="*/ 1168 w 2186"/>
                  <a:gd name="T37" fmla="*/ 35 h 1202"/>
                  <a:gd name="T38" fmla="*/ 1070 w 2186"/>
                  <a:gd name="T39" fmla="*/ 281 h 1202"/>
                  <a:gd name="T40" fmla="*/ 1608 w 2186"/>
                  <a:gd name="T41" fmla="*/ 286 h 1202"/>
                  <a:gd name="T42" fmla="*/ 2186 w 2186"/>
                  <a:gd name="T43" fmla="*/ 287 h 1202"/>
                  <a:gd name="T44" fmla="*/ 2171 w 2186"/>
                  <a:gd name="T45" fmla="*/ 358 h 1202"/>
                  <a:gd name="T46" fmla="*/ 2107 w 2186"/>
                  <a:gd name="T47" fmla="*/ 354 h 1202"/>
                  <a:gd name="T48" fmla="*/ 2025 w 2186"/>
                  <a:gd name="T49" fmla="*/ 435 h 1202"/>
                  <a:gd name="T50" fmla="*/ 1962 w 2186"/>
                  <a:gd name="T51" fmla="*/ 420 h 1202"/>
                  <a:gd name="T52" fmla="*/ 1975 w 2186"/>
                  <a:gd name="T53" fmla="*/ 538 h 1202"/>
                  <a:gd name="T54" fmla="*/ 2042 w 2186"/>
                  <a:gd name="T55" fmla="*/ 568 h 1202"/>
                  <a:gd name="T56" fmla="*/ 1977 w 2186"/>
                  <a:gd name="T57" fmla="*/ 689 h 1202"/>
                  <a:gd name="T58" fmla="*/ 1835 w 2186"/>
                  <a:gd name="T59" fmla="*/ 748 h 1202"/>
                  <a:gd name="T60" fmla="*/ 1811 w 2186"/>
                  <a:gd name="T61" fmla="*/ 779 h 1202"/>
                  <a:gd name="T62" fmla="*/ 1804 w 2186"/>
                  <a:gd name="T63" fmla="*/ 871 h 1202"/>
                  <a:gd name="T64" fmla="*/ 1763 w 2186"/>
                  <a:gd name="T65" fmla="*/ 891 h 1202"/>
                  <a:gd name="T66" fmla="*/ 1732 w 2186"/>
                  <a:gd name="T67" fmla="*/ 921 h 1202"/>
                  <a:gd name="T68" fmla="*/ 1662 w 2186"/>
                  <a:gd name="T69" fmla="*/ 1066 h 1202"/>
                  <a:gd name="T70" fmla="*/ 1478 w 2186"/>
                  <a:gd name="T71" fmla="*/ 1187 h 1202"/>
                  <a:gd name="T72" fmla="*/ 1283 w 2186"/>
                  <a:gd name="T73" fmla="*/ 1202 h 1202"/>
                  <a:gd name="T74" fmla="*/ 1234 w 2186"/>
                  <a:gd name="T75" fmla="*/ 1193 h 1202"/>
                  <a:gd name="T76" fmla="*/ 1221 w 2186"/>
                  <a:gd name="T77" fmla="*/ 1153 h 1202"/>
                  <a:gd name="T78" fmla="*/ 1150 w 2186"/>
                  <a:gd name="T79" fmla="*/ 1126 h 1202"/>
                  <a:gd name="T80" fmla="*/ 1127 w 2186"/>
                  <a:gd name="T81" fmla="*/ 1089 h 1202"/>
                  <a:gd name="T82" fmla="*/ 1060 w 2186"/>
                  <a:gd name="T83" fmla="*/ 1083 h 1202"/>
                  <a:gd name="T84" fmla="*/ 1033 w 2186"/>
                  <a:gd name="T85" fmla="*/ 1048 h 1202"/>
                  <a:gd name="T86" fmla="*/ 963 w 2186"/>
                  <a:gd name="T87" fmla="*/ 1043 h 1202"/>
                  <a:gd name="T88" fmla="*/ 946 w 2186"/>
                  <a:gd name="T89" fmla="*/ 1078 h 1202"/>
                  <a:gd name="T90" fmla="*/ 898 w 2186"/>
                  <a:gd name="T91" fmla="*/ 1079 h 1202"/>
                  <a:gd name="T92" fmla="*/ 870 w 2186"/>
                  <a:gd name="T93" fmla="*/ 1069 h 1202"/>
                  <a:gd name="T94" fmla="*/ 833 w 2186"/>
                  <a:gd name="T95" fmla="*/ 1089 h 1202"/>
                  <a:gd name="T96" fmla="*/ 756 w 2186"/>
                  <a:gd name="T97" fmla="*/ 1013 h 1202"/>
                  <a:gd name="T98" fmla="*/ 751 w 2186"/>
                  <a:gd name="T99" fmla="*/ 927 h 1202"/>
                  <a:gd name="T100" fmla="*/ 243 w 2186"/>
                  <a:gd name="T101" fmla="*/ 980 h 1202"/>
                  <a:gd name="T102" fmla="*/ 107 w 2186"/>
                  <a:gd name="T103" fmla="*/ 1004 h 1202"/>
                  <a:gd name="T104" fmla="*/ 88 w 2186"/>
                  <a:gd name="T105" fmla="*/ 713 h 1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186" h="1202">
                    <a:moveTo>
                      <a:pt x="88" y="713"/>
                    </a:moveTo>
                    <a:lnTo>
                      <a:pt x="19" y="653"/>
                    </a:lnTo>
                    <a:lnTo>
                      <a:pt x="0" y="533"/>
                    </a:lnTo>
                    <a:lnTo>
                      <a:pt x="107" y="435"/>
                    </a:lnTo>
                    <a:lnTo>
                      <a:pt x="92" y="374"/>
                    </a:lnTo>
                    <a:lnTo>
                      <a:pt x="130" y="338"/>
                    </a:lnTo>
                    <a:lnTo>
                      <a:pt x="40" y="266"/>
                    </a:lnTo>
                    <a:lnTo>
                      <a:pt x="119" y="210"/>
                    </a:lnTo>
                    <a:lnTo>
                      <a:pt x="129" y="91"/>
                    </a:lnTo>
                    <a:lnTo>
                      <a:pt x="243" y="8"/>
                    </a:lnTo>
                    <a:lnTo>
                      <a:pt x="469" y="162"/>
                    </a:lnTo>
                    <a:lnTo>
                      <a:pt x="539" y="162"/>
                    </a:lnTo>
                    <a:lnTo>
                      <a:pt x="573" y="117"/>
                    </a:lnTo>
                    <a:lnTo>
                      <a:pt x="642" y="122"/>
                    </a:lnTo>
                    <a:lnTo>
                      <a:pt x="760" y="180"/>
                    </a:lnTo>
                    <a:lnTo>
                      <a:pt x="809" y="135"/>
                    </a:lnTo>
                    <a:lnTo>
                      <a:pt x="905" y="130"/>
                    </a:lnTo>
                    <a:lnTo>
                      <a:pt x="1169" y="0"/>
                    </a:lnTo>
                    <a:lnTo>
                      <a:pt x="1168" y="35"/>
                    </a:lnTo>
                    <a:lnTo>
                      <a:pt x="1070" y="281"/>
                    </a:lnTo>
                    <a:lnTo>
                      <a:pt x="1608" y="286"/>
                    </a:lnTo>
                    <a:lnTo>
                      <a:pt x="2186" y="287"/>
                    </a:lnTo>
                    <a:lnTo>
                      <a:pt x="2171" y="358"/>
                    </a:lnTo>
                    <a:lnTo>
                      <a:pt x="2107" y="354"/>
                    </a:lnTo>
                    <a:lnTo>
                      <a:pt x="2025" y="435"/>
                    </a:lnTo>
                    <a:lnTo>
                      <a:pt x="1962" y="420"/>
                    </a:lnTo>
                    <a:lnTo>
                      <a:pt x="1975" y="538"/>
                    </a:lnTo>
                    <a:lnTo>
                      <a:pt x="2042" y="568"/>
                    </a:lnTo>
                    <a:lnTo>
                      <a:pt x="1977" y="689"/>
                    </a:lnTo>
                    <a:lnTo>
                      <a:pt x="1835" y="748"/>
                    </a:lnTo>
                    <a:lnTo>
                      <a:pt x="1811" y="779"/>
                    </a:lnTo>
                    <a:lnTo>
                      <a:pt x="1804" y="871"/>
                    </a:lnTo>
                    <a:lnTo>
                      <a:pt x="1763" y="891"/>
                    </a:lnTo>
                    <a:lnTo>
                      <a:pt x="1732" y="921"/>
                    </a:lnTo>
                    <a:lnTo>
                      <a:pt x="1662" y="1066"/>
                    </a:lnTo>
                    <a:lnTo>
                      <a:pt x="1478" y="1187"/>
                    </a:lnTo>
                    <a:lnTo>
                      <a:pt x="1283" y="1202"/>
                    </a:lnTo>
                    <a:lnTo>
                      <a:pt x="1234" y="1193"/>
                    </a:lnTo>
                    <a:lnTo>
                      <a:pt x="1221" y="1153"/>
                    </a:lnTo>
                    <a:lnTo>
                      <a:pt x="1150" y="1126"/>
                    </a:lnTo>
                    <a:lnTo>
                      <a:pt x="1127" y="1089"/>
                    </a:lnTo>
                    <a:lnTo>
                      <a:pt x="1060" y="1083"/>
                    </a:lnTo>
                    <a:lnTo>
                      <a:pt x="1033" y="1048"/>
                    </a:lnTo>
                    <a:lnTo>
                      <a:pt x="963" y="1043"/>
                    </a:lnTo>
                    <a:lnTo>
                      <a:pt x="946" y="1078"/>
                    </a:lnTo>
                    <a:lnTo>
                      <a:pt x="898" y="1079"/>
                    </a:lnTo>
                    <a:lnTo>
                      <a:pt x="870" y="1069"/>
                    </a:lnTo>
                    <a:lnTo>
                      <a:pt x="833" y="1089"/>
                    </a:lnTo>
                    <a:lnTo>
                      <a:pt x="756" y="1013"/>
                    </a:lnTo>
                    <a:lnTo>
                      <a:pt x="751" y="927"/>
                    </a:lnTo>
                    <a:lnTo>
                      <a:pt x="243" y="980"/>
                    </a:lnTo>
                    <a:lnTo>
                      <a:pt x="107" y="1004"/>
                    </a:lnTo>
                    <a:lnTo>
                      <a:pt x="88" y="71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3574" name="Freeform 214"/>
              <p:cNvSpPr>
                <a:spLocks noChangeAspect="1"/>
              </p:cNvSpPr>
              <p:nvPr/>
            </p:nvSpPr>
            <p:spPr bwMode="auto">
              <a:xfrm>
                <a:off x="7796" y="1147"/>
                <a:ext cx="364" cy="200"/>
              </a:xfrm>
              <a:custGeom>
                <a:avLst/>
                <a:gdLst>
                  <a:gd name="T0" fmla="*/ 88 w 2186"/>
                  <a:gd name="T1" fmla="*/ 713 h 1202"/>
                  <a:gd name="T2" fmla="*/ 19 w 2186"/>
                  <a:gd name="T3" fmla="*/ 653 h 1202"/>
                  <a:gd name="T4" fmla="*/ 0 w 2186"/>
                  <a:gd name="T5" fmla="*/ 533 h 1202"/>
                  <a:gd name="T6" fmla="*/ 107 w 2186"/>
                  <a:gd name="T7" fmla="*/ 435 h 1202"/>
                  <a:gd name="T8" fmla="*/ 92 w 2186"/>
                  <a:gd name="T9" fmla="*/ 374 h 1202"/>
                  <a:gd name="T10" fmla="*/ 130 w 2186"/>
                  <a:gd name="T11" fmla="*/ 338 h 1202"/>
                  <a:gd name="T12" fmla="*/ 40 w 2186"/>
                  <a:gd name="T13" fmla="*/ 266 h 1202"/>
                  <a:gd name="T14" fmla="*/ 119 w 2186"/>
                  <a:gd name="T15" fmla="*/ 210 h 1202"/>
                  <a:gd name="T16" fmla="*/ 129 w 2186"/>
                  <a:gd name="T17" fmla="*/ 91 h 1202"/>
                  <a:gd name="T18" fmla="*/ 243 w 2186"/>
                  <a:gd name="T19" fmla="*/ 8 h 1202"/>
                  <a:gd name="T20" fmla="*/ 469 w 2186"/>
                  <a:gd name="T21" fmla="*/ 162 h 1202"/>
                  <a:gd name="T22" fmla="*/ 539 w 2186"/>
                  <a:gd name="T23" fmla="*/ 162 h 1202"/>
                  <a:gd name="T24" fmla="*/ 573 w 2186"/>
                  <a:gd name="T25" fmla="*/ 117 h 1202"/>
                  <a:gd name="T26" fmla="*/ 642 w 2186"/>
                  <a:gd name="T27" fmla="*/ 122 h 1202"/>
                  <a:gd name="T28" fmla="*/ 760 w 2186"/>
                  <a:gd name="T29" fmla="*/ 180 h 1202"/>
                  <a:gd name="T30" fmla="*/ 809 w 2186"/>
                  <a:gd name="T31" fmla="*/ 135 h 1202"/>
                  <a:gd name="T32" fmla="*/ 905 w 2186"/>
                  <a:gd name="T33" fmla="*/ 130 h 1202"/>
                  <a:gd name="T34" fmla="*/ 1169 w 2186"/>
                  <a:gd name="T35" fmla="*/ 0 h 1202"/>
                  <a:gd name="T36" fmla="*/ 1168 w 2186"/>
                  <a:gd name="T37" fmla="*/ 35 h 1202"/>
                  <a:gd name="T38" fmla="*/ 1070 w 2186"/>
                  <a:gd name="T39" fmla="*/ 281 h 1202"/>
                  <a:gd name="T40" fmla="*/ 1608 w 2186"/>
                  <a:gd name="T41" fmla="*/ 286 h 1202"/>
                  <a:gd name="T42" fmla="*/ 2186 w 2186"/>
                  <a:gd name="T43" fmla="*/ 287 h 1202"/>
                  <a:gd name="T44" fmla="*/ 2171 w 2186"/>
                  <a:gd name="T45" fmla="*/ 358 h 1202"/>
                  <a:gd name="T46" fmla="*/ 2107 w 2186"/>
                  <a:gd name="T47" fmla="*/ 354 h 1202"/>
                  <a:gd name="T48" fmla="*/ 2025 w 2186"/>
                  <a:gd name="T49" fmla="*/ 435 h 1202"/>
                  <a:gd name="T50" fmla="*/ 1962 w 2186"/>
                  <a:gd name="T51" fmla="*/ 420 h 1202"/>
                  <a:gd name="T52" fmla="*/ 1975 w 2186"/>
                  <a:gd name="T53" fmla="*/ 538 h 1202"/>
                  <a:gd name="T54" fmla="*/ 2042 w 2186"/>
                  <a:gd name="T55" fmla="*/ 568 h 1202"/>
                  <a:gd name="T56" fmla="*/ 1977 w 2186"/>
                  <a:gd name="T57" fmla="*/ 689 h 1202"/>
                  <a:gd name="T58" fmla="*/ 1835 w 2186"/>
                  <a:gd name="T59" fmla="*/ 748 h 1202"/>
                  <a:gd name="T60" fmla="*/ 1811 w 2186"/>
                  <a:gd name="T61" fmla="*/ 779 h 1202"/>
                  <a:gd name="T62" fmla="*/ 1804 w 2186"/>
                  <a:gd name="T63" fmla="*/ 871 h 1202"/>
                  <a:gd name="T64" fmla="*/ 1763 w 2186"/>
                  <a:gd name="T65" fmla="*/ 891 h 1202"/>
                  <a:gd name="T66" fmla="*/ 1732 w 2186"/>
                  <a:gd name="T67" fmla="*/ 921 h 1202"/>
                  <a:gd name="T68" fmla="*/ 1662 w 2186"/>
                  <a:gd name="T69" fmla="*/ 1066 h 1202"/>
                  <a:gd name="T70" fmla="*/ 1478 w 2186"/>
                  <a:gd name="T71" fmla="*/ 1187 h 1202"/>
                  <a:gd name="T72" fmla="*/ 1283 w 2186"/>
                  <a:gd name="T73" fmla="*/ 1202 h 1202"/>
                  <a:gd name="T74" fmla="*/ 1234 w 2186"/>
                  <a:gd name="T75" fmla="*/ 1193 h 1202"/>
                  <a:gd name="T76" fmla="*/ 1221 w 2186"/>
                  <a:gd name="T77" fmla="*/ 1153 h 1202"/>
                  <a:gd name="T78" fmla="*/ 1150 w 2186"/>
                  <a:gd name="T79" fmla="*/ 1126 h 1202"/>
                  <a:gd name="T80" fmla="*/ 1127 w 2186"/>
                  <a:gd name="T81" fmla="*/ 1089 h 1202"/>
                  <a:gd name="T82" fmla="*/ 1060 w 2186"/>
                  <a:gd name="T83" fmla="*/ 1083 h 1202"/>
                  <a:gd name="T84" fmla="*/ 1033 w 2186"/>
                  <a:gd name="T85" fmla="*/ 1048 h 1202"/>
                  <a:gd name="T86" fmla="*/ 963 w 2186"/>
                  <a:gd name="T87" fmla="*/ 1043 h 1202"/>
                  <a:gd name="T88" fmla="*/ 946 w 2186"/>
                  <a:gd name="T89" fmla="*/ 1078 h 1202"/>
                  <a:gd name="T90" fmla="*/ 898 w 2186"/>
                  <a:gd name="T91" fmla="*/ 1079 h 1202"/>
                  <a:gd name="T92" fmla="*/ 870 w 2186"/>
                  <a:gd name="T93" fmla="*/ 1069 h 1202"/>
                  <a:gd name="T94" fmla="*/ 833 w 2186"/>
                  <a:gd name="T95" fmla="*/ 1089 h 1202"/>
                  <a:gd name="T96" fmla="*/ 756 w 2186"/>
                  <a:gd name="T97" fmla="*/ 1013 h 1202"/>
                  <a:gd name="T98" fmla="*/ 751 w 2186"/>
                  <a:gd name="T99" fmla="*/ 927 h 1202"/>
                  <a:gd name="T100" fmla="*/ 243 w 2186"/>
                  <a:gd name="T101" fmla="*/ 980 h 1202"/>
                  <a:gd name="T102" fmla="*/ 107 w 2186"/>
                  <a:gd name="T103" fmla="*/ 1004 h 1202"/>
                  <a:gd name="T104" fmla="*/ 88 w 2186"/>
                  <a:gd name="T105" fmla="*/ 713 h 1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186" h="1202">
                    <a:moveTo>
                      <a:pt x="88" y="713"/>
                    </a:moveTo>
                    <a:lnTo>
                      <a:pt x="19" y="653"/>
                    </a:lnTo>
                    <a:lnTo>
                      <a:pt x="0" y="533"/>
                    </a:lnTo>
                    <a:lnTo>
                      <a:pt x="107" y="435"/>
                    </a:lnTo>
                    <a:lnTo>
                      <a:pt x="92" y="374"/>
                    </a:lnTo>
                    <a:lnTo>
                      <a:pt x="130" y="338"/>
                    </a:lnTo>
                    <a:lnTo>
                      <a:pt x="40" y="266"/>
                    </a:lnTo>
                    <a:lnTo>
                      <a:pt x="119" y="210"/>
                    </a:lnTo>
                    <a:lnTo>
                      <a:pt x="129" y="91"/>
                    </a:lnTo>
                    <a:lnTo>
                      <a:pt x="243" y="8"/>
                    </a:lnTo>
                    <a:lnTo>
                      <a:pt x="469" y="162"/>
                    </a:lnTo>
                    <a:lnTo>
                      <a:pt x="539" y="162"/>
                    </a:lnTo>
                    <a:lnTo>
                      <a:pt x="573" y="117"/>
                    </a:lnTo>
                    <a:lnTo>
                      <a:pt x="642" y="122"/>
                    </a:lnTo>
                    <a:lnTo>
                      <a:pt x="760" y="180"/>
                    </a:lnTo>
                    <a:lnTo>
                      <a:pt x="809" y="135"/>
                    </a:lnTo>
                    <a:lnTo>
                      <a:pt x="905" y="130"/>
                    </a:lnTo>
                    <a:lnTo>
                      <a:pt x="1169" y="0"/>
                    </a:lnTo>
                    <a:lnTo>
                      <a:pt x="1168" y="35"/>
                    </a:lnTo>
                    <a:lnTo>
                      <a:pt x="1070" y="281"/>
                    </a:lnTo>
                    <a:lnTo>
                      <a:pt x="1608" y="286"/>
                    </a:lnTo>
                    <a:lnTo>
                      <a:pt x="2186" y="287"/>
                    </a:lnTo>
                    <a:lnTo>
                      <a:pt x="2171" y="358"/>
                    </a:lnTo>
                    <a:lnTo>
                      <a:pt x="2107" y="354"/>
                    </a:lnTo>
                    <a:lnTo>
                      <a:pt x="2025" y="435"/>
                    </a:lnTo>
                    <a:lnTo>
                      <a:pt x="1962" y="420"/>
                    </a:lnTo>
                    <a:lnTo>
                      <a:pt x="1975" y="538"/>
                    </a:lnTo>
                    <a:lnTo>
                      <a:pt x="2042" y="568"/>
                    </a:lnTo>
                    <a:lnTo>
                      <a:pt x="1977" y="689"/>
                    </a:lnTo>
                    <a:lnTo>
                      <a:pt x="1835" y="748"/>
                    </a:lnTo>
                    <a:lnTo>
                      <a:pt x="1811" y="779"/>
                    </a:lnTo>
                    <a:lnTo>
                      <a:pt x="1804" y="871"/>
                    </a:lnTo>
                    <a:lnTo>
                      <a:pt x="1763" y="891"/>
                    </a:lnTo>
                    <a:lnTo>
                      <a:pt x="1732" y="921"/>
                    </a:lnTo>
                    <a:lnTo>
                      <a:pt x="1662" y="1066"/>
                    </a:lnTo>
                    <a:lnTo>
                      <a:pt x="1478" y="1187"/>
                    </a:lnTo>
                    <a:lnTo>
                      <a:pt x="1283" y="1202"/>
                    </a:lnTo>
                    <a:lnTo>
                      <a:pt x="1234" y="1193"/>
                    </a:lnTo>
                    <a:lnTo>
                      <a:pt x="1221" y="1153"/>
                    </a:lnTo>
                    <a:lnTo>
                      <a:pt x="1150" y="1126"/>
                    </a:lnTo>
                    <a:lnTo>
                      <a:pt x="1127" y="1089"/>
                    </a:lnTo>
                    <a:lnTo>
                      <a:pt x="1060" y="1083"/>
                    </a:lnTo>
                    <a:lnTo>
                      <a:pt x="1033" y="1048"/>
                    </a:lnTo>
                    <a:lnTo>
                      <a:pt x="963" y="1043"/>
                    </a:lnTo>
                    <a:lnTo>
                      <a:pt x="946" y="1078"/>
                    </a:lnTo>
                    <a:lnTo>
                      <a:pt x="898" y="1079"/>
                    </a:lnTo>
                    <a:lnTo>
                      <a:pt x="870" y="1069"/>
                    </a:lnTo>
                    <a:lnTo>
                      <a:pt x="833" y="1089"/>
                    </a:lnTo>
                    <a:lnTo>
                      <a:pt x="756" y="1013"/>
                    </a:lnTo>
                    <a:lnTo>
                      <a:pt x="751" y="927"/>
                    </a:lnTo>
                    <a:lnTo>
                      <a:pt x="243" y="980"/>
                    </a:lnTo>
                    <a:lnTo>
                      <a:pt x="107" y="1004"/>
                    </a:lnTo>
                    <a:lnTo>
                      <a:pt x="88" y="71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143575" name="Freeform 215"/>
            <p:cNvSpPr>
              <a:spLocks noChangeAspect="1"/>
            </p:cNvSpPr>
            <p:nvPr/>
          </p:nvSpPr>
          <p:spPr bwMode="auto">
            <a:xfrm>
              <a:off x="7934" y="903"/>
              <a:ext cx="293" cy="206"/>
            </a:xfrm>
            <a:custGeom>
              <a:avLst/>
              <a:gdLst>
                <a:gd name="T0" fmla="*/ 1681 w 1759"/>
                <a:gd name="T1" fmla="*/ 1234 h 1234"/>
                <a:gd name="T2" fmla="*/ 1223 w 1759"/>
                <a:gd name="T3" fmla="*/ 1230 h 1234"/>
                <a:gd name="T4" fmla="*/ 1169 w 1759"/>
                <a:gd name="T5" fmla="*/ 1147 h 1234"/>
                <a:gd name="T6" fmla="*/ 1088 w 1759"/>
                <a:gd name="T7" fmla="*/ 1080 h 1234"/>
                <a:gd name="T8" fmla="*/ 1033 w 1759"/>
                <a:gd name="T9" fmla="*/ 1057 h 1234"/>
                <a:gd name="T10" fmla="*/ 683 w 1759"/>
                <a:gd name="T11" fmla="*/ 795 h 1234"/>
                <a:gd name="T12" fmla="*/ 602 w 1759"/>
                <a:gd name="T13" fmla="*/ 817 h 1234"/>
                <a:gd name="T14" fmla="*/ 427 w 1759"/>
                <a:gd name="T15" fmla="*/ 913 h 1234"/>
                <a:gd name="T16" fmla="*/ 169 w 1759"/>
                <a:gd name="T17" fmla="*/ 834 h 1234"/>
                <a:gd name="T18" fmla="*/ 57 w 1759"/>
                <a:gd name="T19" fmla="*/ 712 h 1234"/>
                <a:gd name="T20" fmla="*/ 36 w 1759"/>
                <a:gd name="T21" fmla="*/ 760 h 1234"/>
                <a:gd name="T22" fmla="*/ 75 w 1759"/>
                <a:gd name="T23" fmla="*/ 817 h 1234"/>
                <a:gd name="T24" fmla="*/ 53 w 1759"/>
                <a:gd name="T25" fmla="*/ 842 h 1234"/>
                <a:gd name="T26" fmla="*/ 25 w 1759"/>
                <a:gd name="T27" fmla="*/ 805 h 1234"/>
                <a:gd name="T28" fmla="*/ 0 w 1759"/>
                <a:gd name="T29" fmla="*/ 766 h 1234"/>
                <a:gd name="T30" fmla="*/ 16 w 1759"/>
                <a:gd name="T31" fmla="*/ 602 h 1234"/>
                <a:gd name="T32" fmla="*/ 138 w 1759"/>
                <a:gd name="T33" fmla="*/ 260 h 1234"/>
                <a:gd name="T34" fmla="*/ 140 w 1759"/>
                <a:gd name="T35" fmla="*/ 14 h 1234"/>
                <a:gd name="T36" fmla="*/ 211 w 1759"/>
                <a:gd name="T37" fmla="*/ 0 h 1234"/>
                <a:gd name="T38" fmla="*/ 272 w 1759"/>
                <a:gd name="T39" fmla="*/ 44 h 1234"/>
                <a:gd name="T40" fmla="*/ 720 w 1759"/>
                <a:gd name="T41" fmla="*/ 413 h 1234"/>
                <a:gd name="T42" fmla="*/ 782 w 1759"/>
                <a:gd name="T43" fmla="*/ 433 h 1234"/>
                <a:gd name="T44" fmla="*/ 805 w 1759"/>
                <a:gd name="T45" fmla="*/ 407 h 1234"/>
                <a:gd name="T46" fmla="*/ 980 w 1759"/>
                <a:gd name="T47" fmla="*/ 413 h 1234"/>
                <a:gd name="T48" fmla="*/ 1088 w 1759"/>
                <a:gd name="T49" fmla="*/ 490 h 1234"/>
                <a:gd name="T50" fmla="*/ 1181 w 1759"/>
                <a:gd name="T51" fmla="*/ 605 h 1234"/>
                <a:gd name="T52" fmla="*/ 1203 w 1759"/>
                <a:gd name="T53" fmla="*/ 653 h 1234"/>
                <a:gd name="T54" fmla="*/ 1223 w 1759"/>
                <a:gd name="T55" fmla="*/ 730 h 1234"/>
                <a:gd name="T56" fmla="*/ 1352 w 1759"/>
                <a:gd name="T57" fmla="*/ 854 h 1234"/>
                <a:gd name="T58" fmla="*/ 1454 w 1759"/>
                <a:gd name="T59" fmla="*/ 864 h 1234"/>
                <a:gd name="T60" fmla="*/ 1759 w 1759"/>
                <a:gd name="T61" fmla="*/ 1023 h 1234"/>
                <a:gd name="T62" fmla="*/ 1692 w 1759"/>
                <a:gd name="T63" fmla="*/ 1181 h 1234"/>
                <a:gd name="T64" fmla="*/ 1681 w 1759"/>
                <a:gd name="T65" fmla="*/ 1234 h 1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759" h="1234">
                  <a:moveTo>
                    <a:pt x="1681" y="1234"/>
                  </a:moveTo>
                  <a:lnTo>
                    <a:pt x="1223" y="1230"/>
                  </a:lnTo>
                  <a:lnTo>
                    <a:pt x="1169" y="1147"/>
                  </a:lnTo>
                  <a:lnTo>
                    <a:pt x="1088" y="1080"/>
                  </a:lnTo>
                  <a:lnTo>
                    <a:pt x="1033" y="1057"/>
                  </a:lnTo>
                  <a:lnTo>
                    <a:pt x="683" y="795"/>
                  </a:lnTo>
                  <a:lnTo>
                    <a:pt x="602" y="817"/>
                  </a:lnTo>
                  <a:lnTo>
                    <a:pt x="427" y="913"/>
                  </a:lnTo>
                  <a:lnTo>
                    <a:pt x="169" y="834"/>
                  </a:lnTo>
                  <a:lnTo>
                    <a:pt x="57" y="712"/>
                  </a:lnTo>
                  <a:lnTo>
                    <a:pt x="36" y="760"/>
                  </a:lnTo>
                  <a:lnTo>
                    <a:pt x="75" y="817"/>
                  </a:lnTo>
                  <a:lnTo>
                    <a:pt x="53" y="842"/>
                  </a:lnTo>
                  <a:lnTo>
                    <a:pt x="25" y="805"/>
                  </a:lnTo>
                  <a:lnTo>
                    <a:pt x="0" y="766"/>
                  </a:lnTo>
                  <a:lnTo>
                    <a:pt x="16" y="602"/>
                  </a:lnTo>
                  <a:lnTo>
                    <a:pt x="138" y="260"/>
                  </a:lnTo>
                  <a:lnTo>
                    <a:pt x="140" y="14"/>
                  </a:lnTo>
                  <a:lnTo>
                    <a:pt x="211" y="0"/>
                  </a:lnTo>
                  <a:lnTo>
                    <a:pt x="272" y="44"/>
                  </a:lnTo>
                  <a:lnTo>
                    <a:pt x="720" y="413"/>
                  </a:lnTo>
                  <a:lnTo>
                    <a:pt x="782" y="433"/>
                  </a:lnTo>
                  <a:lnTo>
                    <a:pt x="805" y="407"/>
                  </a:lnTo>
                  <a:lnTo>
                    <a:pt x="980" y="413"/>
                  </a:lnTo>
                  <a:lnTo>
                    <a:pt x="1088" y="490"/>
                  </a:lnTo>
                  <a:lnTo>
                    <a:pt x="1181" y="605"/>
                  </a:lnTo>
                  <a:lnTo>
                    <a:pt x="1203" y="653"/>
                  </a:lnTo>
                  <a:lnTo>
                    <a:pt x="1223" y="730"/>
                  </a:lnTo>
                  <a:lnTo>
                    <a:pt x="1352" y="854"/>
                  </a:lnTo>
                  <a:lnTo>
                    <a:pt x="1454" y="864"/>
                  </a:lnTo>
                  <a:lnTo>
                    <a:pt x="1759" y="1023"/>
                  </a:lnTo>
                  <a:lnTo>
                    <a:pt x="1692" y="1181"/>
                  </a:lnTo>
                  <a:lnTo>
                    <a:pt x="1681" y="123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3576" name="Freeform 216"/>
            <p:cNvSpPr>
              <a:spLocks noChangeAspect="1"/>
            </p:cNvSpPr>
            <p:nvPr/>
          </p:nvSpPr>
          <p:spPr bwMode="auto">
            <a:xfrm>
              <a:off x="7934" y="903"/>
              <a:ext cx="293" cy="206"/>
            </a:xfrm>
            <a:custGeom>
              <a:avLst/>
              <a:gdLst>
                <a:gd name="T0" fmla="*/ 1681 w 1759"/>
                <a:gd name="T1" fmla="*/ 1234 h 1234"/>
                <a:gd name="T2" fmla="*/ 1223 w 1759"/>
                <a:gd name="T3" fmla="*/ 1230 h 1234"/>
                <a:gd name="T4" fmla="*/ 1169 w 1759"/>
                <a:gd name="T5" fmla="*/ 1147 h 1234"/>
                <a:gd name="T6" fmla="*/ 1088 w 1759"/>
                <a:gd name="T7" fmla="*/ 1080 h 1234"/>
                <a:gd name="T8" fmla="*/ 1033 w 1759"/>
                <a:gd name="T9" fmla="*/ 1057 h 1234"/>
                <a:gd name="T10" fmla="*/ 683 w 1759"/>
                <a:gd name="T11" fmla="*/ 795 h 1234"/>
                <a:gd name="T12" fmla="*/ 602 w 1759"/>
                <a:gd name="T13" fmla="*/ 817 h 1234"/>
                <a:gd name="T14" fmla="*/ 427 w 1759"/>
                <a:gd name="T15" fmla="*/ 913 h 1234"/>
                <a:gd name="T16" fmla="*/ 169 w 1759"/>
                <a:gd name="T17" fmla="*/ 834 h 1234"/>
                <a:gd name="T18" fmla="*/ 57 w 1759"/>
                <a:gd name="T19" fmla="*/ 712 h 1234"/>
                <a:gd name="T20" fmla="*/ 36 w 1759"/>
                <a:gd name="T21" fmla="*/ 760 h 1234"/>
                <a:gd name="T22" fmla="*/ 75 w 1759"/>
                <a:gd name="T23" fmla="*/ 817 h 1234"/>
                <a:gd name="T24" fmla="*/ 53 w 1759"/>
                <a:gd name="T25" fmla="*/ 842 h 1234"/>
                <a:gd name="T26" fmla="*/ 25 w 1759"/>
                <a:gd name="T27" fmla="*/ 805 h 1234"/>
                <a:gd name="T28" fmla="*/ 0 w 1759"/>
                <a:gd name="T29" fmla="*/ 766 h 1234"/>
                <a:gd name="T30" fmla="*/ 16 w 1759"/>
                <a:gd name="T31" fmla="*/ 602 h 1234"/>
                <a:gd name="T32" fmla="*/ 138 w 1759"/>
                <a:gd name="T33" fmla="*/ 260 h 1234"/>
                <a:gd name="T34" fmla="*/ 140 w 1759"/>
                <a:gd name="T35" fmla="*/ 14 h 1234"/>
                <a:gd name="T36" fmla="*/ 211 w 1759"/>
                <a:gd name="T37" fmla="*/ 0 h 1234"/>
                <a:gd name="T38" fmla="*/ 272 w 1759"/>
                <a:gd name="T39" fmla="*/ 44 h 1234"/>
                <a:gd name="T40" fmla="*/ 720 w 1759"/>
                <a:gd name="T41" fmla="*/ 413 h 1234"/>
                <a:gd name="T42" fmla="*/ 782 w 1759"/>
                <a:gd name="T43" fmla="*/ 433 h 1234"/>
                <a:gd name="T44" fmla="*/ 805 w 1759"/>
                <a:gd name="T45" fmla="*/ 407 h 1234"/>
                <a:gd name="T46" fmla="*/ 980 w 1759"/>
                <a:gd name="T47" fmla="*/ 413 h 1234"/>
                <a:gd name="T48" fmla="*/ 1088 w 1759"/>
                <a:gd name="T49" fmla="*/ 490 h 1234"/>
                <a:gd name="T50" fmla="*/ 1181 w 1759"/>
                <a:gd name="T51" fmla="*/ 605 h 1234"/>
                <a:gd name="T52" fmla="*/ 1203 w 1759"/>
                <a:gd name="T53" fmla="*/ 653 h 1234"/>
                <a:gd name="T54" fmla="*/ 1223 w 1759"/>
                <a:gd name="T55" fmla="*/ 730 h 1234"/>
                <a:gd name="T56" fmla="*/ 1352 w 1759"/>
                <a:gd name="T57" fmla="*/ 854 h 1234"/>
                <a:gd name="T58" fmla="*/ 1454 w 1759"/>
                <a:gd name="T59" fmla="*/ 864 h 1234"/>
                <a:gd name="T60" fmla="*/ 1759 w 1759"/>
                <a:gd name="T61" fmla="*/ 1023 h 1234"/>
                <a:gd name="T62" fmla="*/ 1692 w 1759"/>
                <a:gd name="T63" fmla="*/ 1181 h 1234"/>
                <a:gd name="T64" fmla="*/ 1681 w 1759"/>
                <a:gd name="T65" fmla="*/ 1234 h 1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759" h="1234">
                  <a:moveTo>
                    <a:pt x="1681" y="1234"/>
                  </a:moveTo>
                  <a:lnTo>
                    <a:pt x="1223" y="1230"/>
                  </a:lnTo>
                  <a:lnTo>
                    <a:pt x="1169" y="1147"/>
                  </a:lnTo>
                  <a:lnTo>
                    <a:pt x="1088" y="1080"/>
                  </a:lnTo>
                  <a:lnTo>
                    <a:pt x="1033" y="1057"/>
                  </a:lnTo>
                  <a:lnTo>
                    <a:pt x="683" y="795"/>
                  </a:lnTo>
                  <a:lnTo>
                    <a:pt x="602" y="817"/>
                  </a:lnTo>
                  <a:lnTo>
                    <a:pt x="427" y="913"/>
                  </a:lnTo>
                  <a:lnTo>
                    <a:pt x="169" y="834"/>
                  </a:lnTo>
                  <a:lnTo>
                    <a:pt x="57" y="712"/>
                  </a:lnTo>
                  <a:lnTo>
                    <a:pt x="36" y="760"/>
                  </a:lnTo>
                  <a:lnTo>
                    <a:pt x="75" y="817"/>
                  </a:lnTo>
                  <a:lnTo>
                    <a:pt x="53" y="842"/>
                  </a:lnTo>
                  <a:lnTo>
                    <a:pt x="25" y="805"/>
                  </a:lnTo>
                  <a:lnTo>
                    <a:pt x="0" y="766"/>
                  </a:lnTo>
                  <a:lnTo>
                    <a:pt x="16" y="602"/>
                  </a:lnTo>
                  <a:lnTo>
                    <a:pt x="138" y="260"/>
                  </a:lnTo>
                  <a:lnTo>
                    <a:pt x="140" y="14"/>
                  </a:lnTo>
                  <a:lnTo>
                    <a:pt x="211" y="0"/>
                  </a:lnTo>
                  <a:lnTo>
                    <a:pt x="272" y="44"/>
                  </a:lnTo>
                  <a:lnTo>
                    <a:pt x="720" y="413"/>
                  </a:lnTo>
                  <a:lnTo>
                    <a:pt x="782" y="433"/>
                  </a:lnTo>
                  <a:lnTo>
                    <a:pt x="805" y="407"/>
                  </a:lnTo>
                  <a:lnTo>
                    <a:pt x="980" y="413"/>
                  </a:lnTo>
                  <a:lnTo>
                    <a:pt x="1088" y="490"/>
                  </a:lnTo>
                  <a:lnTo>
                    <a:pt x="1181" y="605"/>
                  </a:lnTo>
                  <a:lnTo>
                    <a:pt x="1203" y="653"/>
                  </a:lnTo>
                  <a:lnTo>
                    <a:pt x="1223" y="730"/>
                  </a:lnTo>
                  <a:lnTo>
                    <a:pt x="1352" y="854"/>
                  </a:lnTo>
                  <a:lnTo>
                    <a:pt x="1454" y="864"/>
                  </a:lnTo>
                  <a:lnTo>
                    <a:pt x="1759" y="1023"/>
                  </a:lnTo>
                  <a:lnTo>
                    <a:pt x="1692" y="1181"/>
                  </a:lnTo>
                  <a:lnTo>
                    <a:pt x="1681" y="123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3577" name="Freeform 217"/>
            <p:cNvSpPr>
              <a:spLocks noChangeAspect="1"/>
            </p:cNvSpPr>
            <p:nvPr/>
          </p:nvSpPr>
          <p:spPr bwMode="auto">
            <a:xfrm>
              <a:off x="7978" y="658"/>
              <a:ext cx="183" cy="160"/>
            </a:xfrm>
            <a:custGeom>
              <a:avLst/>
              <a:gdLst>
                <a:gd name="T0" fmla="*/ 301 w 1099"/>
                <a:gd name="T1" fmla="*/ 101 h 958"/>
                <a:gd name="T2" fmla="*/ 300 w 1099"/>
                <a:gd name="T3" fmla="*/ 40 h 958"/>
                <a:gd name="T4" fmla="*/ 348 w 1099"/>
                <a:gd name="T5" fmla="*/ 24 h 958"/>
                <a:gd name="T6" fmla="*/ 385 w 1099"/>
                <a:gd name="T7" fmla="*/ 17 h 958"/>
                <a:gd name="T8" fmla="*/ 407 w 1099"/>
                <a:gd name="T9" fmla="*/ 30 h 958"/>
                <a:gd name="T10" fmla="*/ 499 w 1099"/>
                <a:gd name="T11" fmla="*/ 34 h 958"/>
                <a:gd name="T12" fmla="*/ 522 w 1099"/>
                <a:gd name="T13" fmla="*/ 11 h 958"/>
                <a:gd name="T14" fmla="*/ 567 w 1099"/>
                <a:gd name="T15" fmla="*/ 20 h 958"/>
                <a:gd name="T16" fmla="*/ 587 w 1099"/>
                <a:gd name="T17" fmla="*/ 36 h 958"/>
                <a:gd name="T18" fmla="*/ 616 w 1099"/>
                <a:gd name="T19" fmla="*/ 43 h 958"/>
                <a:gd name="T20" fmla="*/ 633 w 1099"/>
                <a:gd name="T21" fmla="*/ 27 h 958"/>
                <a:gd name="T22" fmla="*/ 667 w 1099"/>
                <a:gd name="T23" fmla="*/ 28 h 958"/>
                <a:gd name="T24" fmla="*/ 697 w 1099"/>
                <a:gd name="T25" fmla="*/ 40 h 958"/>
                <a:gd name="T26" fmla="*/ 769 w 1099"/>
                <a:gd name="T27" fmla="*/ 0 h 958"/>
                <a:gd name="T28" fmla="*/ 816 w 1099"/>
                <a:gd name="T29" fmla="*/ 121 h 958"/>
                <a:gd name="T30" fmla="*/ 858 w 1099"/>
                <a:gd name="T31" fmla="*/ 231 h 958"/>
                <a:gd name="T32" fmla="*/ 924 w 1099"/>
                <a:gd name="T33" fmla="*/ 250 h 958"/>
                <a:gd name="T34" fmla="*/ 904 w 1099"/>
                <a:gd name="T35" fmla="*/ 515 h 958"/>
                <a:gd name="T36" fmla="*/ 906 w 1099"/>
                <a:gd name="T37" fmla="*/ 593 h 958"/>
                <a:gd name="T38" fmla="*/ 976 w 1099"/>
                <a:gd name="T39" fmla="*/ 688 h 958"/>
                <a:gd name="T40" fmla="*/ 1085 w 1099"/>
                <a:gd name="T41" fmla="*/ 825 h 958"/>
                <a:gd name="T42" fmla="*/ 1099 w 1099"/>
                <a:gd name="T43" fmla="*/ 890 h 958"/>
                <a:gd name="T44" fmla="*/ 884 w 1099"/>
                <a:gd name="T45" fmla="*/ 918 h 958"/>
                <a:gd name="T46" fmla="*/ 553 w 1099"/>
                <a:gd name="T47" fmla="*/ 958 h 958"/>
                <a:gd name="T48" fmla="*/ 465 w 1099"/>
                <a:gd name="T49" fmla="*/ 839 h 958"/>
                <a:gd name="T50" fmla="*/ 523 w 1099"/>
                <a:gd name="T51" fmla="*/ 718 h 958"/>
                <a:gd name="T52" fmla="*/ 381 w 1099"/>
                <a:gd name="T53" fmla="*/ 555 h 958"/>
                <a:gd name="T54" fmla="*/ 350 w 1099"/>
                <a:gd name="T55" fmla="*/ 454 h 958"/>
                <a:gd name="T56" fmla="*/ 168 w 1099"/>
                <a:gd name="T57" fmla="*/ 325 h 958"/>
                <a:gd name="T58" fmla="*/ 0 w 1099"/>
                <a:gd name="T59" fmla="*/ 128 h 958"/>
                <a:gd name="T60" fmla="*/ 162 w 1099"/>
                <a:gd name="T61" fmla="*/ 93 h 958"/>
                <a:gd name="T62" fmla="*/ 184 w 1099"/>
                <a:gd name="T63" fmla="*/ 99 h 958"/>
                <a:gd name="T64" fmla="*/ 301 w 1099"/>
                <a:gd name="T65" fmla="*/ 101 h 9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99" h="958">
                  <a:moveTo>
                    <a:pt x="301" y="101"/>
                  </a:moveTo>
                  <a:lnTo>
                    <a:pt x="300" y="40"/>
                  </a:lnTo>
                  <a:lnTo>
                    <a:pt x="348" y="24"/>
                  </a:lnTo>
                  <a:lnTo>
                    <a:pt x="385" y="17"/>
                  </a:lnTo>
                  <a:lnTo>
                    <a:pt x="407" y="30"/>
                  </a:lnTo>
                  <a:lnTo>
                    <a:pt x="499" y="34"/>
                  </a:lnTo>
                  <a:lnTo>
                    <a:pt x="522" y="11"/>
                  </a:lnTo>
                  <a:lnTo>
                    <a:pt x="567" y="20"/>
                  </a:lnTo>
                  <a:lnTo>
                    <a:pt x="587" y="36"/>
                  </a:lnTo>
                  <a:lnTo>
                    <a:pt x="616" y="43"/>
                  </a:lnTo>
                  <a:lnTo>
                    <a:pt x="633" y="27"/>
                  </a:lnTo>
                  <a:lnTo>
                    <a:pt x="667" y="28"/>
                  </a:lnTo>
                  <a:lnTo>
                    <a:pt x="697" y="40"/>
                  </a:lnTo>
                  <a:lnTo>
                    <a:pt x="769" y="0"/>
                  </a:lnTo>
                  <a:lnTo>
                    <a:pt x="816" y="121"/>
                  </a:lnTo>
                  <a:lnTo>
                    <a:pt x="858" y="231"/>
                  </a:lnTo>
                  <a:lnTo>
                    <a:pt x="924" y="250"/>
                  </a:lnTo>
                  <a:lnTo>
                    <a:pt x="904" y="515"/>
                  </a:lnTo>
                  <a:lnTo>
                    <a:pt x="906" y="593"/>
                  </a:lnTo>
                  <a:lnTo>
                    <a:pt x="976" y="688"/>
                  </a:lnTo>
                  <a:lnTo>
                    <a:pt x="1085" y="825"/>
                  </a:lnTo>
                  <a:lnTo>
                    <a:pt x="1099" y="890"/>
                  </a:lnTo>
                  <a:lnTo>
                    <a:pt x="884" y="918"/>
                  </a:lnTo>
                  <a:lnTo>
                    <a:pt x="553" y="958"/>
                  </a:lnTo>
                  <a:lnTo>
                    <a:pt x="465" y="839"/>
                  </a:lnTo>
                  <a:lnTo>
                    <a:pt x="523" y="718"/>
                  </a:lnTo>
                  <a:lnTo>
                    <a:pt x="381" y="555"/>
                  </a:lnTo>
                  <a:lnTo>
                    <a:pt x="350" y="454"/>
                  </a:lnTo>
                  <a:lnTo>
                    <a:pt x="168" y="325"/>
                  </a:lnTo>
                  <a:lnTo>
                    <a:pt x="0" y="128"/>
                  </a:lnTo>
                  <a:lnTo>
                    <a:pt x="162" y="93"/>
                  </a:lnTo>
                  <a:lnTo>
                    <a:pt x="184" y="99"/>
                  </a:lnTo>
                  <a:lnTo>
                    <a:pt x="301" y="10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3578" name="Freeform 218"/>
            <p:cNvSpPr>
              <a:spLocks noChangeAspect="1"/>
            </p:cNvSpPr>
            <p:nvPr/>
          </p:nvSpPr>
          <p:spPr bwMode="auto">
            <a:xfrm>
              <a:off x="7978" y="658"/>
              <a:ext cx="183" cy="160"/>
            </a:xfrm>
            <a:custGeom>
              <a:avLst/>
              <a:gdLst>
                <a:gd name="T0" fmla="*/ 301 w 1099"/>
                <a:gd name="T1" fmla="*/ 101 h 958"/>
                <a:gd name="T2" fmla="*/ 300 w 1099"/>
                <a:gd name="T3" fmla="*/ 40 h 958"/>
                <a:gd name="T4" fmla="*/ 348 w 1099"/>
                <a:gd name="T5" fmla="*/ 24 h 958"/>
                <a:gd name="T6" fmla="*/ 385 w 1099"/>
                <a:gd name="T7" fmla="*/ 17 h 958"/>
                <a:gd name="T8" fmla="*/ 407 w 1099"/>
                <a:gd name="T9" fmla="*/ 30 h 958"/>
                <a:gd name="T10" fmla="*/ 499 w 1099"/>
                <a:gd name="T11" fmla="*/ 34 h 958"/>
                <a:gd name="T12" fmla="*/ 522 w 1099"/>
                <a:gd name="T13" fmla="*/ 11 h 958"/>
                <a:gd name="T14" fmla="*/ 567 w 1099"/>
                <a:gd name="T15" fmla="*/ 20 h 958"/>
                <a:gd name="T16" fmla="*/ 587 w 1099"/>
                <a:gd name="T17" fmla="*/ 36 h 958"/>
                <a:gd name="T18" fmla="*/ 616 w 1099"/>
                <a:gd name="T19" fmla="*/ 43 h 958"/>
                <a:gd name="T20" fmla="*/ 633 w 1099"/>
                <a:gd name="T21" fmla="*/ 27 h 958"/>
                <a:gd name="T22" fmla="*/ 667 w 1099"/>
                <a:gd name="T23" fmla="*/ 28 h 958"/>
                <a:gd name="T24" fmla="*/ 697 w 1099"/>
                <a:gd name="T25" fmla="*/ 40 h 958"/>
                <a:gd name="T26" fmla="*/ 769 w 1099"/>
                <a:gd name="T27" fmla="*/ 0 h 958"/>
                <a:gd name="T28" fmla="*/ 816 w 1099"/>
                <a:gd name="T29" fmla="*/ 121 h 958"/>
                <a:gd name="T30" fmla="*/ 858 w 1099"/>
                <a:gd name="T31" fmla="*/ 231 h 958"/>
                <a:gd name="T32" fmla="*/ 924 w 1099"/>
                <a:gd name="T33" fmla="*/ 250 h 958"/>
                <a:gd name="T34" fmla="*/ 904 w 1099"/>
                <a:gd name="T35" fmla="*/ 515 h 958"/>
                <a:gd name="T36" fmla="*/ 906 w 1099"/>
                <a:gd name="T37" fmla="*/ 593 h 958"/>
                <a:gd name="T38" fmla="*/ 976 w 1099"/>
                <a:gd name="T39" fmla="*/ 688 h 958"/>
                <a:gd name="T40" fmla="*/ 1085 w 1099"/>
                <a:gd name="T41" fmla="*/ 825 h 958"/>
                <a:gd name="T42" fmla="*/ 1099 w 1099"/>
                <a:gd name="T43" fmla="*/ 890 h 958"/>
                <a:gd name="T44" fmla="*/ 884 w 1099"/>
                <a:gd name="T45" fmla="*/ 918 h 958"/>
                <a:gd name="T46" fmla="*/ 553 w 1099"/>
                <a:gd name="T47" fmla="*/ 958 h 958"/>
                <a:gd name="T48" fmla="*/ 465 w 1099"/>
                <a:gd name="T49" fmla="*/ 839 h 958"/>
                <a:gd name="T50" fmla="*/ 523 w 1099"/>
                <a:gd name="T51" fmla="*/ 718 h 958"/>
                <a:gd name="T52" fmla="*/ 381 w 1099"/>
                <a:gd name="T53" fmla="*/ 555 h 958"/>
                <a:gd name="T54" fmla="*/ 350 w 1099"/>
                <a:gd name="T55" fmla="*/ 454 h 958"/>
                <a:gd name="T56" fmla="*/ 168 w 1099"/>
                <a:gd name="T57" fmla="*/ 325 h 958"/>
                <a:gd name="T58" fmla="*/ 0 w 1099"/>
                <a:gd name="T59" fmla="*/ 128 h 958"/>
                <a:gd name="T60" fmla="*/ 162 w 1099"/>
                <a:gd name="T61" fmla="*/ 93 h 958"/>
                <a:gd name="T62" fmla="*/ 184 w 1099"/>
                <a:gd name="T63" fmla="*/ 99 h 958"/>
                <a:gd name="T64" fmla="*/ 301 w 1099"/>
                <a:gd name="T65" fmla="*/ 101 h 9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99" h="958">
                  <a:moveTo>
                    <a:pt x="301" y="101"/>
                  </a:moveTo>
                  <a:lnTo>
                    <a:pt x="300" y="40"/>
                  </a:lnTo>
                  <a:lnTo>
                    <a:pt x="348" y="24"/>
                  </a:lnTo>
                  <a:lnTo>
                    <a:pt x="385" y="17"/>
                  </a:lnTo>
                  <a:lnTo>
                    <a:pt x="407" y="30"/>
                  </a:lnTo>
                  <a:lnTo>
                    <a:pt x="499" y="34"/>
                  </a:lnTo>
                  <a:lnTo>
                    <a:pt x="522" y="11"/>
                  </a:lnTo>
                  <a:lnTo>
                    <a:pt x="567" y="20"/>
                  </a:lnTo>
                  <a:lnTo>
                    <a:pt x="587" y="36"/>
                  </a:lnTo>
                  <a:lnTo>
                    <a:pt x="616" y="43"/>
                  </a:lnTo>
                  <a:lnTo>
                    <a:pt x="633" y="27"/>
                  </a:lnTo>
                  <a:lnTo>
                    <a:pt x="667" y="28"/>
                  </a:lnTo>
                  <a:lnTo>
                    <a:pt x="697" y="40"/>
                  </a:lnTo>
                  <a:lnTo>
                    <a:pt x="769" y="0"/>
                  </a:lnTo>
                  <a:lnTo>
                    <a:pt x="816" y="121"/>
                  </a:lnTo>
                  <a:lnTo>
                    <a:pt x="858" y="231"/>
                  </a:lnTo>
                  <a:lnTo>
                    <a:pt x="924" y="250"/>
                  </a:lnTo>
                  <a:lnTo>
                    <a:pt x="904" y="515"/>
                  </a:lnTo>
                  <a:lnTo>
                    <a:pt x="906" y="593"/>
                  </a:lnTo>
                  <a:lnTo>
                    <a:pt x="976" y="688"/>
                  </a:lnTo>
                  <a:lnTo>
                    <a:pt x="1085" y="825"/>
                  </a:lnTo>
                  <a:lnTo>
                    <a:pt x="1099" y="890"/>
                  </a:lnTo>
                  <a:lnTo>
                    <a:pt x="884" y="918"/>
                  </a:lnTo>
                  <a:lnTo>
                    <a:pt x="553" y="958"/>
                  </a:lnTo>
                  <a:lnTo>
                    <a:pt x="465" y="839"/>
                  </a:lnTo>
                  <a:lnTo>
                    <a:pt x="523" y="718"/>
                  </a:lnTo>
                  <a:lnTo>
                    <a:pt x="381" y="555"/>
                  </a:lnTo>
                  <a:lnTo>
                    <a:pt x="350" y="454"/>
                  </a:lnTo>
                  <a:lnTo>
                    <a:pt x="168" y="325"/>
                  </a:lnTo>
                  <a:lnTo>
                    <a:pt x="0" y="128"/>
                  </a:lnTo>
                  <a:lnTo>
                    <a:pt x="162" y="93"/>
                  </a:lnTo>
                  <a:lnTo>
                    <a:pt x="184" y="99"/>
                  </a:lnTo>
                  <a:lnTo>
                    <a:pt x="301" y="10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3579" name="Freeform 219"/>
            <p:cNvSpPr>
              <a:spLocks noChangeAspect="1"/>
            </p:cNvSpPr>
            <p:nvPr/>
          </p:nvSpPr>
          <p:spPr bwMode="auto">
            <a:xfrm>
              <a:off x="7791" y="658"/>
              <a:ext cx="421" cy="314"/>
            </a:xfrm>
            <a:custGeom>
              <a:avLst/>
              <a:gdLst>
                <a:gd name="T0" fmla="*/ 998 w 2527"/>
                <a:gd name="T1" fmla="*/ 1479 h 1879"/>
                <a:gd name="T2" fmla="*/ 1003 w 2527"/>
                <a:gd name="T3" fmla="*/ 1460 h 1879"/>
                <a:gd name="T4" fmla="*/ 791 w 2527"/>
                <a:gd name="T5" fmla="*/ 1115 h 1879"/>
                <a:gd name="T6" fmla="*/ 731 w 2527"/>
                <a:gd name="T7" fmla="*/ 1115 h 1879"/>
                <a:gd name="T8" fmla="*/ 624 w 2527"/>
                <a:gd name="T9" fmla="*/ 1036 h 1879"/>
                <a:gd name="T10" fmla="*/ 516 w 2527"/>
                <a:gd name="T11" fmla="*/ 1033 h 1879"/>
                <a:gd name="T12" fmla="*/ 415 w 2527"/>
                <a:gd name="T13" fmla="*/ 993 h 1879"/>
                <a:gd name="T14" fmla="*/ 174 w 2527"/>
                <a:gd name="T15" fmla="*/ 1033 h 1879"/>
                <a:gd name="T16" fmla="*/ 148 w 2527"/>
                <a:gd name="T17" fmla="*/ 1023 h 1879"/>
                <a:gd name="T18" fmla="*/ 126 w 2527"/>
                <a:gd name="T19" fmla="*/ 949 h 1879"/>
                <a:gd name="T20" fmla="*/ 0 w 2527"/>
                <a:gd name="T21" fmla="*/ 869 h 1879"/>
                <a:gd name="T22" fmla="*/ 407 w 2527"/>
                <a:gd name="T23" fmla="*/ 468 h 1879"/>
                <a:gd name="T24" fmla="*/ 536 w 2527"/>
                <a:gd name="T25" fmla="*/ 319 h 1879"/>
                <a:gd name="T26" fmla="*/ 599 w 2527"/>
                <a:gd name="T27" fmla="*/ 321 h 1879"/>
                <a:gd name="T28" fmla="*/ 624 w 2527"/>
                <a:gd name="T29" fmla="*/ 342 h 1879"/>
                <a:gd name="T30" fmla="*/ 651 w 2527"/>
                <a:gd name="T31" fmla="*/ 347 h 1879"/>
                <a:gd name="T32" fmla="*/ 977 w 2527"/>
                <a:gd name="T33" fmla="*/ 0 h 1879"/>
                <a:gd name="T34" fmla="*/ 1121 w 2527"/>
                <a:gd name="T35" fmla="*/ 126 h 1879"/>
                <a:gd name="T36" fmla="*/ 1287 w 2527"/>
                <a:gd name="T37" fmla="*/ 319 h 1879"/>
                <a:gd name="T38" fmla="*/ 1470 w 2527"/>
                <a:gd name="T39" fmla="*/ 450 h 1879"/>
                <a:gd name="T40" fmla="*/ 1502 w 2527"/>
                <a:gd name="T41" fmla="*/ 553 h 1879"/>
                <a:gd name="T42" fmla="*/ 1646 w 2527"/>
                <a:gd name="T43" fmla="*/ 714 h 1879"/>
                <a:gd name="T44" fmla="*/ 1586 w 2527"/>
                <a:gd name="T45" fmla="*/ 835 h 1879"/>
                <a:gd name="T46" fmla="*/ 1673 w 2527"/>
                <a:gd name="T47" fmla="*/ 955 h 1879"/>
                <a:gd name="T48" fmla="*/ 2226 w 2527"/>
                <a:gd name="T49" fmla="*/ 891 h 1879"/>
                <a:gd name="T50" fmla="*/ 2286 w 2527"/>
                <a:gd name="T51" fmla="*/ 969 h 1879"/>
                <a:gd name="T52" fmla="*/ 2266 w 2527"/>
                <a:gd name="T53" fmla="*/ 1063 h 1879"/>
                <a:gd name="T54" fmla="*/ 2208 w 2527"/>
                <a:gd name="T55" fmla="*/ 1159 h 1879"/>
                <a:gd name="T56" fmla="*/ 2210 w 2527"/>
                <a:gd name="T57" fmla="*/ 1221 h 1879"/>
                <a:gd name="T58" fmla="*/ 2270 w 2527"/>
                <a:gd name="T59" fmla="*/ 1302 h 1879"/>
                <a:gd name="T60" fmla="*/ 2527 w 2527"/>
                <a:gd name="T61" fmla="*/ 1505 h 1879"/>
                <a:gd name="T62" fmla="*/ 2467 w 2527"/>
                <a:gd name="T63" fmla="*/ 1550 h 1879"/>
                <a:gd name="T64" fmla="*/ 2434 w 2527"/>
                <a:gd name="T65" fmla="*/ 1550 h 1879"/>
                <a:gd name="T66" fmla="*/ 2379 w 2527"/>
                <a:gd name="T67" fmla="*/ 1497 h 1879"/>
                <a:gd name="T68" fmla="*/ 2334 w 2527"/>
                <a:gd name="T69" fmla="*/ 1499 h 1879"/>
                <a:gd name="T70" fmla="*/ 2311 w 2527"/>
                <a:gd name="T71" fmla="*/ 1512 h 1879"/>
                <a:gd name="T72" fmla="*/ 2268 w 2527"/>
                <a:gd name="T73" fmla="*/ 1505 h 1879"/>
                <a:gd name="T74" fmla="*/ 2239 w 2527"/>
                <a:gd name="T75" fmla="*/ 1452 h 1879"/>
                <a:gd name="T76" fmla="*/ 2198 w 2527"/>
                <a:gd name="T77" fmla="*/ 1500 h 1879"/>
                <a:gd name="T78" fmla="*/ 2151 w 2527"/>
                <a:gd name="T79" fmla="*/ 1528 h 1879"/>
                <a:gd name="T80" fmla="*/ 2095 w 2527"/>
                <a:gd name="T81" fmla="*/ 1580 h 1879"/>
                <a:gd name="T82" fmla="*/ 1932 w 2527"/>
                <a:gd name="T83" fmla="*/ 1597 h 1879"/>
                <a:gd name="T84" fmla="*/ 1747 w 2527"/>
                <a:gd name="T85" fmla="*/ 1663 h 1879"/>
                <a:gd name="T86" fmla="*/ 1638 w 2527"/>
                <a:gd name="T87" fmla="*/ 1798 h 1879"/>
                <a:gd name="T88" fmla="*/ 1578 w 2527"/>
                <a:gd name="T89" fmla="*/ 1879 h 1879"/>
                <a:gd name="T90" fmla="*/ 1506 w 2527"/>
                <a:gd name="T91" fmla="*/ 1824 h 1879"/>
                <a:gd name="T92" fmla="*/ 1126 w 2527"/>
                <a:gd name="T93" fmla="*/ 1503 h 1879"/>
                <a:gd name="T94" fmla="*/ 1070 w 2527"/>
                <a:gd name="T95" fmla="*/ 1465 h 1879"/>
                <a:gd name="T96" fmla="*/ 998 w 2527"/>
                <a:gd name="T97" fmla="*/ 1479 h 1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527" h="1879">
                  <a:moveTo>
                    <a:pt x="998" y="1479"/>
                  </a:moveTo>
                  <a:lnTo>
                    <a:pt x="1003" y="1460"/>
                  </a:lnTo>
                  <a:lnTo>
                    <a:pt x="791" y="1115"/>
                  </a:lnTo>
                  <a:lnTo>
                    <a:pt x="731" y="1115"/>
                  </a:lnTo>
                  <a:lnTo>
                    <a:pt x="624" y="1036"/>
                  </a:lnTo>
                  <a:lnTo>
                    <a:pt x="516" y="1033"/>
                  </a:lnTo>
                  <a:lnTo>
                    <a:pt x="415" y="993"/>
                  </a:lnTo>
                  <a:lnTo>
                    <a:pt x="174" y="1033"/>
                  </a:lnTo>
                  <a:lnTo>
                    <a:pt x="148" y="1023"/>
                  </a:lnTo>
                  <a:lnTo>
                    <a:pt x="126" y="949"/>
                  </a:lnTo>
                  <a:lnTo>
                    <a:pt x="0" y="869"/>
                  </a:lnTo>
                  <a:lnTo>
                    <a:pt x="407" y="468"/>
                  </a:lnTo>
                  <a:lnTo>
                    <a:pt x="536" y="319"/>
                  </a:lnTo>
                  <a:lnTo>
                    <a:pt x="599" y="321"/>
                  </a:lnTo>
                  <a:lnTo>
                    <a:pt x="624" y="342"/>
                  </a:lnTo>
                  <a:lnTo>
                    <a:pt x="651" y="347"/>
                  </a:lnTo>
                  <a:lnTo>
                    <a:pt x="977" y="0"/>
                  </a:lnTo>
                  <a:lnTo>
                    <a:pt x="1121" y="126"/>
                  </a:lnTo>
                  <a:lnTo>
                    <a:pt x="1287" y="319"/>
                  </a:lnTo>
                  <a:lnTo>
                    <a:pt x="1470" y="450"/>
                  </a:lnTo>
                  <a:lnTo>
                    <a:pt x="1502" y="553"/>
                  </a:lnTo>
                  <a:lnTo>
                    <a:pt x="1646" y="714"/>
                  </a:lnTo>
                  <a:lnTo>
                    <a:pt x="1586" y="835"/>
                  </a:lnTo>
                  <a:lnTo>
                    <a:pt x="1673" y="955"/>
                  </a:lnTo>
                  <a:lnTo>
                    <a:pt x="2226" y="891"/>
                  </a:lnTo>
                  <a:lnTo>
                    <a:pt x="2286" y="969"/>
                  </a:lnTo>
                  <a:lnTo>
                    <a:pt x="2266" y="1063"/>
                  </a:lnTo>
                  <a:lnTo>
                    <a:pt x="2208" y="1159"/>
                  </a:lnTo>
                  <a:lnTo>
                    <a:pt x="2210" y="1221"/>
                  </a:lnTo>
                  <a:lnTo>
                    <a:pt x="2270" y="1302"/>
                  </a:lnTo>
                  <a:lnTo>
                    <a:pt x="2527" y="1505"/>
                  </a:lnTo>
                  <a:lnTo>
                    <a:pt x="2467" y="1550"/>
                  </a:lnTo>
                  <a:lnTo>
                    <a:pt x="2434" y="1550"/>
                  </a:lnTo>
                  <a:lnTo>
                    <a:pt x="2379" y="1497"/>
                  </a:lnTo>
                  <a:lnTo>
                    <a:pt x="2334" y="1499"/>
                  </a:lnTo>
                  <a:lnTo>
                    <a:pt x="2311" y="1512"/>
                  </a:lnTo>
                  <a:lnTo>
                    <a:pt x="2268" y="1505"/>
                  </a:lnTo>
                  <a:lnTo>
                    <a:pt x="2239" y="1452"/>
                  </a:lnTo>
                  <a:lnTo>
                    <a:pt x="2198" y="1500"/>
                  </a:lnTo>
                  <a:lnTo>
                    <a:pt x="2151" y="1528"/>
                  </a:lnTo>
                  <a:lnTo>
                    <a:pt x="2095" y="1580"/>
                  </a:lnTo>
                  <a:lnTo>
                    <a:pt x="1932" y="1597"/>
                  </a:lnTo>
                  <a:lnTo>
                    <a:pt x="1747" y="1663"/>
                  </a:lnTo>
                  <a:lnTo>
                    <a:pt x="1638" y="1798"/>
                  </a:lnTo>
                  <a:lnTo>
                    <a:pt x="1578" y="1879"/>
                  </a:lnTo>
                  <a:lnTo>
                    <a:pt x="1506" y="1824"/>
                  </a:lnTo>
                  <a:lnTo>
                    <a:pt x="1126" y="1503"/>
                  </a:lnTo>
                  <a:lnTo>
                    <a:pt x="1070" y="1465"/>
                  </a:lnTo>
                  <a:lnTo>
                    <a:pt x="998" y="147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3580" name="Freeform 220"/>
            <p:cNvSpPr>
              <a:spLocks noChangeAspect="1"/>
            </p:cNvSpPr>
            <p:nvPr/>
          </p:nvSpPr>
          <p:spPr bwMode="auto">
            <a:xfrm>
              <a:off x="7791" y="658"/>
              <a:ext cx="421" cy="314"/>
            </a:xfrm>
            <a:custGeom>
              <a:avLst/>
              <a:gdLst>
                <a:gd name="T0" fmla="*/ 998 w 2527"/>
                <a:gd name="T1" fmla="*/ 1479 h 1879"/>
                <a:gd name="T2" fmla="*/ 1003 w 2527"/>
                <a:gd name="T3" fmla="*/ 1460 h 1879"/>
                <a:gd name="T4" fmla="*/ 791 w 2527"/>
                <a:gd name="T5" fmla="*/ 1115 h 1879"/>
                <a:gd name="T6" fmla="*/ 731 w 2527"/>
                <a:gd name="T7" fmla="*/ 1115 h 1879"/>
                <a:gd name="T8" fmla="*/ 624 w 2527"/>
                <a:gd name="T9" fmla="*/ 1036 h 1879"/>
                <a:gd name="T10" fmla="*/ 516 w 2527"/>
                <a:gd name="T11" fmla="*/ 1033 h 1879"/>
                <a:gd name="T12" fmla="*/ 415 w 2527"/>
                <a:gd name="T13" fmla="*/ 993 h 1879"/>
                <a:gd name="T14" fmla="*/ 174 w 2527"/>
                <a:gd name="T15" fmla="*/ 1033 h 1879"/>
                <a:gd name="T16" fmla="*/ 148 w 2527"/>
                <a:gd name="T17" fmla="*/ 1023 h 1879"/>
                <a:gd name="T18" fmla="*/ 126 w 2527"/>
                <a:gd name="T19" fmla="*/ 949 h 1879"/>
                <a:gd name="T20" fmla="*/ 0 w 2527"/>
                <a:gd name="T21" fmla="*/ 869 h 1879"/>
                <a:gd name="T22" fmla="*/ 407 w 2527"/>
                <a:gd name="T23" fmla="*/ 468 h 1879"/>
                <a:gd name="T24" fmla="*/ 536 w 2527"/>
                <a:gd name="T25" fmla="*/ 319 h 1879"/>
                <a:gd name="T26" fmla="*/ 599 w 2527"/>
                <a:gd name="T27" fmla="*/ 321 h 1879"/>
                <a:gd name="T28" fmla="*/ 624 w 2527"/>
                <a:gd name="T29" fmla="*/ 342 h 1879"/>
                <a:gd name="T30" fmla="*/ 651 w 2527"/>
                <a:gd name="T31" fmla="*/ 347 h 1879"/>
                <a:gd name="T32" fmla="*/ 977 w 2527"/>
                <a:gd name="T33" fmla="*/ 0 h 1879"/>
                <a:gd name="T34" fmla="*/ 1121 w 2527"/>
                <a:gd name="T35" fmla="*/ 126 h 1879"/>
                <a:gd name="T36" fmla="*/ 1287 w 2527"/>
                <a:gd name="T37" fmla="*/ 319 h 1879"/>
                <a:gd name="T38" fmla="*/ 1470 w 2527"/>
                <a:gd name="T39" fmla="*/ 450 h 1879"/>
                <a:gd name="T40" fmla="*/ 1502 w 2527"/>
                <a:gd name="T41" fmla="*/ 553 h 1879"/>
                <a:gd name="T42" fmla="*/ 1646 w 2527"/>
                <a:gd name="T43" fmla="*/ 714 h 1879"/>
                <a:gd name="T44" fmla="*/ 1586 w 2527"/>
                <a:gd name="T45" fmla="*/ 835 h 1879"/>
                <a:gd name="T46" fmla="*/ 1673 w 2527"/>
                <a:gd name="T47" fmla="*/ 955 h 1879"/>
                <a:gd name="T48" fmla="*/ 2226 w 2527"/>
                <a:gd name="T49" fmla="*/ 891 h 1879"/>
                <a:gd name="T50" fmla="*/ 2286 w 2527"/>
                <a:gd name="T51" fmla="*/ 969 h 1879"/>
                <a:gd name="T52" fmla="*/ 2266 w 2527"/>
                <a:gd name="T53" fmla="*/ 1063 h 1879"/>
                <a:gd name="T54" fmla="*/ 2208 w 2527"/>
                <a:gd name="T55" fmla="*/ 1159 h 1879"/>
                <a:gd name="T56" fmla="*/ 2210 w 2527"/>
                <a:gd name="T57" fmla="*/ 1221 h 1879"/>
                <a:gd name="T58" fmla="*/ 2270 w 2527"/>
                <a:gd name="T59" fmla="*/ 1302 h 1879"/>
                <a:gd name="T60" fmla="*/ 2527 w 2527"/>
                <a:gd name="T61" fmla="*/ 1505 h 1879"/>
                <a:gd name="T62" fmla="*/ 2467 w 2527"/>
                <a:gd name="T63" fmla="*/ 1550 h 1879"/>
                <a:gd name="T64" fmla="*/ 2434 w 2527"/>
                <a:gd name="T65" fmla="*/ 1550 h 1879"/>
                <a:gd name="T66" fmla="*/ 2379 w 2527"/>
                <a:gd name="T67" fmla="*/ 1497 h 1879"/>
                <a:gd name="T68" fmla="*/ 2334 w 2527"/>
                <a:gd name="T69" fmla="*/ 1499 h 1879"/>
                <a:gd name="T70" fmla="*/ 2311 w 2527"/>
                <a:gd name="T71" fmla="*/ 1512 h 1879"/>
                <a:gd name="T72" fmla="*/ 2268 w 2527"/>
                <a:gd name="T73" fmla="*/ 1505 h 1879"/>
                <a:gd name="T74" fmla="*/ 2239 w 2527"/>
                <a:gd name="T75" fmla="*/ 1452 h 1879"/>
                <a:gd name="T76" fmla="*/ 2198 w 2527"/>
                <a:gd name="T77" fmla="*/ 1500 h 1879"/>
                <a:gd name="T78" fmla="*/ 2151 w 2527"/>
                <a:gd name="T79" fmla="*/ 1528 h 1879"/>
                <a:gd name="T80" fmla="*/ 2095 w 2527"/>
                <a:gd name="T81" fmla="*/ 1580 h 1879"/>
                <a:gd name="T82" fmla="*/ 1932 w 2527"/>
                <a:gd name="T83" fmla="*/ 1597 h 1879"/>
                <a:gd name="T84" fmla="*/ 1747 w 2527"/>
                <a:gd name="T85" fmla="*/ 1663 h 1879"/>
                <a:gd name="T86" fmla="*/ 1638 w 2527"/>
                <a:gd name="T87" fmla="*/ 1798 h 1879"/>
                <a:gd name="T88" fmla="*/ 1578 w 2527"/>
                <a:gd name="T89" fmla="*/ 1879 h 1879"/>
                <a:gd name="T90" fmla="*/ 1506 w 2527"/>
                <a:gd name="T91" fmla="*/ 1824 h 1879"/>
                <a:gd name="T92" fmla="*/ 1126 w 2527"/>
                <a:gd name="T93" fmla="*/ 1503 h 1879"/>
                <a:gd name="T94" fmla="*/ 1070 w 2527"/>
                <a:gd name="T95" fmla="*/ 1465 h 1879"/>
                <a:gd name="T96" fmla="*/ 998 w 2527"/>
                <a:gd name="T97" fmla="*/ 1479 h 1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527" h="1879">
                  <a:moveTo>
                    <a:pt x="998" y="1479"/>
                  </a:moveTo>
                  <a:lnTo>
                    <a:pt x="1003" y="1460"/>
                  </a:lnTo>
                  <a:lnTo>
                    <a:pt x="791" y="1115"/>
                  </a:lnTo>
                  <a:lnTo>
                    <a:pt x="731" y="1115"/>
                  </a:lnTo>
                  <a:lnTo>
                    <a:pt x="624" y="1036"/>
                  </a:lnTo>
                  <a:lnTo>
                    <a:pt x="516" y="1033"/>
                  </a:lnTo>
                  <a:lnTo>
                    <a:pt x="415" y="993"/>
                  </a:lnTo>
                  <a:lnTo>
                    <a:pt x="174" y="1033"/>
                  </a:lnTo>
                  <a:lnTo>
                    <a:pt x="148" y="1023"/>
                  </a:lnTo>
                  <a:lnTo>
                    <a:pt x="126" y="949"/>
                  </a:lnTo>
                  <a:lnTo>
                    <a:pt x="0" y="869"/>
                  </a:lnTo>
                  <a:lnTo>
                    <a:pt x="407" y="468"/>
                  </a:lnTo>
                  <a:lnTo>
                    <a:pt x="536" y="319"/>
                  </a:lnTo>
                  <a:lnTo>
                    <a:pt x="599" y="321"/>
                  </a:lnTo>
                  <a:lnTo>
                    <a:pt x="624" y="342"/>
                  </a:lnTo>
                  <a:lnTo>
                    <a:pt x="651" y="347"/>
                  </a:lnTo>
                  <a:lnTo>
                    <a:pt x="977" y="0"/>
                  </a:lnTo>
                  <a:lnTo>
                    <a:pt x="1121" y="126"/>
                  </a:lnTo>
                  <a:lnTo>
                    <a:pt x="1287" y="319"/>
                  </a:lnTo>
                  <a:lnTo>
                    <a:pt x="1470" y="450"/>
                  </a:lnTo>
                  <a:lnTo>
                    <a:pt x="1502" y="553"/>
                  </a:lnTo>
                  <a:lnTo>
                    <a:pt x="1646" y="714"/>
                  </a:lnTo>
                  <a:lnTo>
                    <a:pt x="1586" y="835"/>
                  </a:lnTo>
                  <a:lnTo>
                    <a:pt x="1673" y="955"/>
                  </a:lnTo>
                  <a:lnTo>
                    <a:pt x="2226" y="891"/>
                  </a:lnTo>
                  <a:lnTo>
                    <a:pt x="2286" y="969"/>
                  </a:lnTo>
                  <a:lnTo>
                    <a:pt x="2266" y="1063"/>
                  </a:lnTo>
                  <a:lnTo>
                    <a:pt x="2208" y="1159"/>
                  </a:lnTo>
                  <a:lnTo>
                    <a:pt x="2210" y="1221"/>
                  </a:lnTo>
                  <a:lnTo>
                    <a:pt x="2270" y="1302"/>
                  </a:lnTo>
                  <a:lnTo>
                    <a:pt x="2527" y="1505"/>
                  </a:lnTo>
                  <a:lnTo>
                    <a:pt x="2467" y="1550"/>
                  </a:lnTo>
                  <a:lnTo>
                    <a:pt x="2434" y="1550"/>
                  </a:lnTo>
                  <a:lnTo>
                    <a:pt x="2379" y="1497"/>
                  </a:lnTo>
                  <a:lnTo>
                    <a:pt x="2334" y="1499"/>
                  </a:lnTo>
                  <a:lnTo>
                    <a:pt x="2311" y="1512"/>
                  </a:lnTo>
                  <a:lnTo>
                    <a:pt x="2268" y="1505"/>
                  </a:lnTo>
                  <a:lnTo>
                    <a:pt x="2239" y="1452"/>
                  </a:lnTo>
                  <a:lnTo>
                    <a:pt x="2198" y="1500"/>
                  </a:lnTo>
                  <a:lnTo>
                    <a:pt x="2151" y="1528"/>
                  </a:lnTo>
                  <a:lnTo>
                    <a:pt x="2095" y="1580"/>
                  </a:lnTo>
                  <a:lnTo>
                    <a:pt x="1932" y="1597"/>
                  </a:lnTo>
                  <a:lnTo>
                    <a:pt x="1747" y="1663"/>
                  </a:lnTo>
                  <a:lnTo>
                    <a:pt x="1638" y="1798"/>
                  </a:lnTo>
                  <a:lnTo>
                    <a:pt x="1578" y="1879"/>
                  </a:lnTo>
                  <a:lnTo>
                    <a:pt x="1506" y="1824"/>
                  </a:lnTo>
                  <a:lnTo>
                    <a:pt x="1126" y="1503"/>
                  </a:lnTo>
                  <a:lnTo>
                    <a:pt x="1070" y="1465"/>
                  </a:lnTo>
                  <a:lnTo>
                    <a:pt x="998" y="147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3581" name="Freeform 221"/>
            <p:cNvSpPr>
              <a:spLocks noChangeAspect="1"/>
            </p:cNvSpPr>
            <p:nvPr/>
          </p:nvSpPr>
          <p:spPr bwMode="auto">
            <a:xfrm>
              <a:off x="8141" y="749"/>
              <a:ext cx="223" cy="206"/>
            </a:xfrm>
            <a:custGeom>
              <a:avLst/>
              <a:gdLst>
                <a:gd name="T0" fmla="*/ 1283 w 1338"/>
                <a:gd name="T1" fmla="*/ 0 h 1237"/>
                <a:gd name="T2" fmla="*/ 1338 w 1338"/>
                <a:gd name="T3" fmla="*/ 56 h 1237"/>
                <a:gd name="T4" fmla="*/ 1338 w 1338"/>
                <a:gd name="T5" fmla="*/ 70 h 1237"/>
                <a:gd name="T6" fmla="*/ 1279 w 1338"/>
                <a:gd name="T7" fmla="*/ 163 h 1237"/>
                <a:gd name="T8" fmla="*/ 1324 w 1338"/>
                <a:gd name="T9" fmla="*/ 308 h 1237"/>
                <a:gd name="T10" fmla="*/ 1133 w 1338"/>
                <a:gd name="T11" fmla="*/ 757 h 1237"/>
                <a:gd name="T12" fmla="*/ 884 w 1338"/>
                <a:gd name="T13" fmla="*/ 1172 h 1237"/>
                <a:gd name="T14" fmla="*/ 850 w 1338"/>
                <a:gd name="T15" fmla="*/ 1237 h 1237"/>
                <a:gd name="T16" fmla="*/ 421 w 1338"/>
                <a:gd name="T17" fmla="*/ 963 h 1237"/>
                <a:gd name="T18" fmla="*/ 173 w 1338"/>
                <a:gd name="T19" fmla="*/ 759 h 1237"/>
                <a:gd name="T20" fmla="*/ 112 w 1338"/>
                <a:gd name="T21" fmla="*/ 686 h 1237"/>
                <a:gd name="T22" fmla="*/ 110 w 1338"/>
                <a:gd name="T23" fmla="*/ 621 h 1237"/>
                <a:gd name="T24" fmla="*/ 167 w 1338"/>
                <a:gd name="T25" fmla="*/ 525 h 1237"/>
                <a:gd name="T26" fmla="*/ 189 w 1338"/>
                <a:gd name="T27" fmla="*/ 429 h 1237"/>
                <a:gd name="T28" fmla="*/ 122 w 1338"/>
                <a:gd name="T29" fmla="*/ 348 h 1237"/>
                <a:gd name="T30" fmla="*/ 104 w 1338"/>
                <a:gd name="T31" fmla="*/ 283 h 1237"/>
                <a:gd name="T32" fmla="*/ 0 w 1338"/>
                <a:gd name="T33" fmla="*/ 135 h 1237"/>
                <a:gd name="T34" fmla="*/ 409 w 1338"/>
                <a:gd name="T35" fmla="*/ 135 h 1237"/>
                <a:gd name="T36" fmla="*/ 415 w 1338"/>
                <a:gd name="T37" fmla="*/ 59 h 1237"/>
                <a:gd name="T38" fmla="*/ 539 w 1338"/>
                <a:gd name="T39" fmla="*/ 17 h 1237"/>
                <a:gd name="T40" fmla="*/ 553 w 1338"/>
                <a:gd name="T41" fmla="*/ 116 h 1237"/>
                <a:gd name="T42" fmla="*/ 1283 w 1338"/>
                <a:gd name="T43" fmla="*/ 0 h 1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8" h="1237">
                  <a:moveTo>
                    <a:pt x="1283" y="0"/>
                  </a:moveTo>
                  <a:lnTo>
                    <a:pt x="1338" y="56"/>
                  </a:lnTo>
                  <a:lnTo>
                    <a:pt x="1338" y="70"/>
                  </a:lnTo>
                  <a:lnTo>
                    <a:pt x="1279" y="163"/>
                  </a:lnTo>
                  <a:lnTo>
                    <a:pt x="1324" y="308"/>
                  </a:lnTo>
                  <a:lnTo>
                    <a:pt x="1133" y="757"/>
                  </a:lnTo>
                  <a:lnTo>
                    <a:pt x="884" y="1172"/>
                  </a:lnTo>
                  <a:lnTo>
                    <a:pt x="850" y="1237"/>
                  </a:lnTo>
                  <a:lnTo>
                    <a:pt x="421" y="963"/>
                  </a:lnTo>
                  <a:lnTo>
                    <a:pt x="173" y="759"/>
                  </a:lnTo>
                  <a:lnTo>
                    <a:pt x="112" y="686"/>
                  </a:lnTo>
                  <a:lnTo>
                    <a:pt x="110" y="621"/>
                  </a:lnTo>
                  <a:lnTo>
                    <a:pt x="167" y="525"/>
                  </a:lnTo>
                  <a:lnTo>
                    <a:pt x="189" y="429"/>
                  </a:lnTo>
                  <a:lnTo>
                    <a:pt x="122" y="348"/>
                  </a:lnTo>
                  <a:lnTo>
                    <a:pt x="104" y="283"/>
                  </a:lnTo>
                  <a:lnTo>
                    <a:pt x="0" y="135"/>
                  </a:lnTo>
                  <a:lnTo>
                    <a:pt x="409" y="135"/>
                  </a:lnTo>
                  <a:lnTo>
                    <a:pt x="415" y="59"/>
                  </a:lnTo>
                  <a:lnTo>
                    <a:pt x="539" y="17"/>
                  </a:lnTo>
                  <a:lnTo>
                    <a:pt x="553" y="116"/>
                  </a:lnTo>
                  <a:lnTo>
                    <a:pt x="1283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3582" name="Freeform 222"/>
            <p:cNvSpPr>
              <a:spLocks noChangeAspect="1"/>
            </p:cNvSpPr>
            <p:nvPr/>
          </p:nvSpPr>
          <p:spPr bwMode="auto">
            <a:xfrm>
              <a:off x="8141" y="749"/>
              <a:ext cx="223" cy="206"/>
            </a:xfrm>
            <a:custGeom>
              <a:avLst/>
              <a:gdLst>
                <a:gd name="T0" fmla="*/ 1283 w 1338"/>
                <a:gd name="T1" fmla="*/ 0 h 1237"/>
                <a:gd name="T2" fmla="*/ 1338 w 1338"/>
                <a:gd name="T3" fmla="*/ 56 h 1237"/>
                <a:gd name="T4" fmla="*/ 1338 w 1338"/>
                <a:gd name="T5" fmla="*/ 70 h 1237"/>
                <a:gd name="T6" fmla="*/ 1279 w 1338"/>
                <a:gd name="T7" fmla="*/ 163 h 1237"/>
                <a:gd name="T8" fmla="*/ 1324 w 1338"/>
                <a:gd name="T9" fmla="*/ 308 h 1237"/>
                <a:gd name="T10" fmla="*/ 1133 w 1338"/>
                <a:gd name="T11" fmla="*/ 757 h 1237"/>
                <a:gd name="T12" fmla="*/ 884 w 1338"/>
                <a:gd name="T13" fmla="*/ 1172 h 1237"/>
                <a:gd name="T14" fmla="*/ 850 w 1338"/>
                <a:gd name="T15" fmla="*/ 1237 h 1237"/>
                <a:gd name="T16" fmla="*/ 421 w 1338"/>
                <a:gd name="T17" fmla="*/ 963 h 1237"/>
                <a:gd name="T18" fmla="*/ 173 w 1338"/>
                <a:gd name="T19" fmla="*/ 759 h 1237"/>
                <a:gd name="T20" fmla="*/ 112 w 1338"/>
                <a:gd name="T21" fmla="*/ 686 h 1237"/>
                <a:gd name="T22" fmla="*/ 110 w 1338"/>
                <a:gd name="T23" fmla="*/ 621 h 1237"/>
                <a:gd name="T24" fmla="*/ 167 w 1338"/>
                <a:gd name="T25" fmla="*/ 525 h 1237"/>
                <a:gd name="T26" fmla="*/ 189 w 1338"/>
                <a:gd name="T27" fmla="*/ 429 h 1237"/>
                <a:gd name="T28" fmla="*/ 122 w 1338"/>
                <a:gd name="T29" fmla="*/ 348 h 1237"/>
                <a:gd name="T30" fmla="*/ 104 w 1338"/>
                <a:gd name="T31" fmla="*/ 283 h 1237"/>
                <a:gd name="T32" fmla="*/ 0 w 1338"/>
                <a:gd name="T33" fmla="*/ 135 h 1237"/>
                <a:gd name="T34" fmla="*/ 409 w 1338"/>
                <a:gd name="T35" fmla="*/ 135 h 1237"/>
                <a:gd name="T36" fmla="*/ 415 w 1338"/>
                <a:gd name="T37" fmla="*/ 59 h 1237"/>
                <a:gd name="T38" fmla="*/ 539 w 1338"/>
                <a:gd name="T39" fmla="*/ 17 h 1237"/>
                <a:gd name="T40" fmla="*/ 553 w 1338"/>
                <a:gd name="T41" fmla="*/ 116 h 1237"/>
                <a:gd name="T42" fmla="*/ 1283 w 1338"/>
                <a:gd name="T43" fmla="*/ 0 h 1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8" h="1237">
                  <a:moveTo>
                    <a:pt x="1283" y="0"/>
                  </a:moveTo>
                  <a:lnTo>
                    <a:pt x="1338" y="56"/>
                  </a:lnTo>
                  <a:lnTo>
                    <a:pt x="1338" y="70"/>
                  </a:lnTo>
                  <a:lnTo>
                    <a:pt x="1279" y="163"/>
                  </a:lnTo>
                  <a:lnTo>
                    <a:pt x="1324" y="308"/>
                  </a:lnTo>
                  <a:lnTo>
                    <a:pt x="1133" y="757"/>
                  </a:lnTo>
                  <a:lnTo>
                    <a:pt x="884" y="1172"/>
                  </a:lnTo>
                  <a:lnTo>
                    <a:pt x="850" y="1237"/>
                  </a:lnTo>
                  <a:lnTo>
                    <a:pt x="421" y="963"/>
                  </a:lnTo>
                  <a:lnTo>
                    <a:pt x="173" y="759"/>
                  </a:lnTo>
                  <a:lnTo>
                    <a:pt x="112" y="686"/>
                  </a:lnTo>
                  <a:lnTo>
                    <a:pt x="110" y="621"/>
                  </a:lnTo>
                  <a:lnTo>
                    <a:pt x="167" y="525"/>
                  </a:lnTo>
                  <a:lnTo>
                    <a:pt x="189" y="429"/>
                  </a:lnTo>
                  <a:lnTo>
                    <a:pt x="122" y="348"/>
                  </a:lnTo>
                  <a:lnTo>
                    <a:pt x="104" y="283"/>
                  </a:lnTo>
                  <a:lnTo>
                    <a:pt x="0" y="135"/>
                  </a:lnTo>
                  <a:lnTo>
                    <a:pt x="409" y="135"/>
                  </a:lnTo>
                  <a:lnTo>
                    <a:pt x="415" y="59"/>
                  </a:lnTo>
                  <a:lnTo>
                    <a:pt x="539" y="17"/>
                  </a:lnTo>
                  <a:lnTo>
                    <a:pt x="553" y="116"/>
                  </a:lnTo>
                  <a:lnTo>
                    <a:pt x="1283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3583" name="Freeform 223"/>
            <p:cNvSpPr>
              <a:spLocks noChangeAspect="1"/>
            </p:cNvSpPr>
            <p:nvPr/>
          </p:nvSpPr>
          <p:spPr bwMode="auto">
            <a:xfrm>
              <a:off x="8129" y="700"/>
              <a:ext cx="225" cy="71"/>
            </a:xfrm>
            <a:custGeom>
              <a:avLst/>
              <a:gdLst>
                <a:gd name="T0" fmla="*/ 17 w 1350"/>
                <a:gd name="T1" fmla="*/ 0 h 426"/>
                <a:gd name="T2" fmla="*/ 410 w 1350"/>
                <a:gd name="T3" fmla="*/ 110 h 426"/>
                <a:gd name="T4" fmla="*/ 455 w 1350"/>
                <a:gd name="T5" fmla="*/ 48 h 426"/>
                <a:gd name="T6" fmla="*/ 553 w 1350"/>
                <a:gd name="T7" fmla="*/ 82 h 426"/>
                <a:gd name="T8" fmla="*/ 582 w 1350"/>
                <a:gd name="T9" fmla="*/ 172 h 426"/>
                <a:gd name="T10" fmla="*/ 754 w 1350"/>
                <a:gd name="T11" fmla="*/ 240 h 426"/>
                <a:gd name="T12" fmla="*/ 909 w 1350"/>
                <a:gd name="T13" fmla="*/ 259 h 426"/>
                <a:gd name="T14" fmla="*/ 1299 w 1350"/>
                <a:gd name="T15" fmla="*/ 240 h 426"/>
                <a:gd name="T16" fmla="*/ 1350 w 1350"/>
                <a:gd name="T17" fmla="*/ 294 h 426"/>
                <a:gd name="T18" fmla="*/ 624 w 1350"/>
                <a:gd name="T19" fmla="*/ 407 h 426"/>
                <a:gd name="T20" fmla="*/ 608 w 1350"/>
                <a:gd name="T21" fmla="*/ 310 h 426"/>
                <a:gd name="T22" fmla="*/ 484 w 1350"/>
                <a:gd name="T23" fmla="*/ 350 h 426"/>
                <a:gd name="T24" fmla="*/ 478 w 1350"/>
                <a:gd name="T25" fmla="*/ 424 h 426"/>
                <a:gd name="T26" fmla="*/ 59 w 1350"/>
                <a:gd name="T27" fmla="*/ 426 h 426"/>
                <a:gd name="T28" fmla="*/ 2 w 1350"/>
                <a:gd name="T29" fmla="*/ 342 h 426"/>
                <a:gd name="T30" fmla="*/ 0 w 1350"/>
                <a:gd name="T31" fmla="*/ 243 h 426"/>
                <a:gd name="T32" fmla="*/ 17 w 1350"/>
                <a:gd name="T33" fmla="*/ 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50" h="426">
                  <a:moveTo>
                    <a:pt x="17" y="0"/>
                  </a:moveTo>
                  <a:lnTo>
                    <a:pt x="410" y="110"/>
                  </a:lnTo>
                  <a:lnTo>
                    <a:pt x="455" y="48"/>
                  </a:lnTo>
                  <a:lnTo>
                    <a:pt x="553" y="82"/>
                  </a:lnTo>
                  <a:lnTo>
                    <a:pt x="582" y="172"/>
                  </a:lnTo>
                  <a:lnTo>
                    <a:pt x="754" y="240"/>
                  </a:lnTo>
                  <a:lnTo>
                    <a:pt x="909" y="259"/>
                  </a:lnTo>
                  <a:lnTo>
                    <a:pt x="1299" y="240"/>
                  </a:lnTo>
                  <a:lnTo>
                    <a:pt x="1350" y="294"/>
                  </a:lnTo>
                  <a:lnTo>
                    <a:pt x="624" y="407"/>
                  </a:lnTo>
                  <a:lnTo>
                    <a:pt x="608" y="310"/>
                  </a:lnTo>
                  <a:lnTo>
                    <a:pt x="484" y="350"/>
                  </a:lnTo>
                  <a:lnTo>
                    <a:pt x="478" y="424"/>
                  </a:lnTo>
                  <a:lnTo>
                    <a:pt x="59" y="426"/>
                  </a:lnTo>
                  <a:lnTo>
                    <a:pt x="2" y="342"/>
                  </a:lnTo>
                  <a:lnTo>
                    <a:pt x="0" y="243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3584" name="Freeform 224"/>
            <p:cNvSpPr>
              <a:spLocks noChangeAspect="1"/>
            </p:cNvSpPr>
            <p:nvPr/>
          </p:nvSpPr>
          <p:spPr bwMode="auto">
            <a:xfrm>
              <a:off x="8129" y="700"/>
              <a:ext cx="225" cy="71"/>
            </a:xfrm>
            <a:custGeom>
              <a:avLst/>
              <a:gdLst>
                <a:gd name="T0" fmla="*/ 17 w 1350"/>
                <a:gd name="T1" fmla="*/ 0 h 426"/>
                <a:gd name="T2" fmla="*/ 410 w 1350"/>
                <a:gd name="T3" fmla="*/ 110 h 426"/>
                <a:gd name="T4" fmla="*/ 455 w 1350"/>
                <a:gd name="T5" fmla="*/ 48 h 426"/>
                <a:gd name="T6" fmla="*/ 553 w 1350"/>
                <a:gd name="T7" fmla="*/ 82 h 426"/>
                <a:gd name="T8" fmla="*/ 582 w 1350"/>
                <a:gd name="T9" fmla="*/ 172 h 426"/>
                <a:gd name="T10" fmla="*/ 754 w 1350"/>
                <a:gd name="T11" fmla="*/ 240 h 426"/>
                <a:gd name="T12" fmla="*/ 909 w 1350"/>
                <a:gd name="T13" fmla="*/ 259 h 426"/>
                <a:gd name="T14" fmla="*/ 1299 w 1350"/>
                <a:gd name="T15" fmla="*/ 240 h 426"/>
                <a:gd name="T16" fmla="*/ 1350 w 1350"/>
                <a:gd name="T17" fmla="*/ 294 h 426"/>
                <a:gd name="T18" fmla="*/ 624 w 1350"/>
                <a:gd name="T19" fmla="*/ 407 h 426"/>
                <a:gd name="T20" fmla="*/ 608 w 1350"/>
                <a:gd name="T21" fmla="*/ 310 h 426"/>
                <a:gd name="T22" fmla="*/ 484 w 1350"/>
                <a:gd name="T23" fmla="*/ 350 h 426"/>
                <a:gd name="T24" fmla="*/ 478 w 1350"/>
                <a:gd name="T25" fmla="*/ 424 h 426"/>
                <a:gd name="T26" fmla="*/ 59 w 1350"/>
                <a:gd name="T27" fmla="*/ 426 h 426"/>
                <a:gd name="T28" fmla="*/ 2 w 1350"/>
                <a:gd name="T29" fmla="*/ 342 h 426"/>
                <a:gd name="T30" fmla="*/ 0 w 1350"/>
                <a:gd name="T31" fmla="*/ 243 h 426"/>
                <a:gd name="T32" fmla="*/ 17 w 1350"/>
                <a:gd name="T33" fmla="*/ 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50" h="426">
                  <a:moveTo>
                    <a:pt x="17" y="0"/>
                  </a:moveTo>
                  <a:lnTo>
                    <a:pt x="410" y="110"/>
                  </a:lnTo>
                  <a:lnTo>
                    <a:pt x="455" y="48"/>
                  </a:lnTo>
                  <a:lnTo>
                    <a:pt x="553" y="82"/>
                  </a:lnTo>
                  <a:lnTo>
                    <a:pt x="582" y="172"/>
                  </a:lnTo>
                  <a:lnTo>
                    <a:pt x="754" y="240"/>
                  </a:lnTo>
                  <a:lnTo>
                    <a:pt x="909" y="259"/>
                  </a:lnTo>
                  <a:lnTo>
                    <a:pt x="1299" y="240"/>
                  </a:lnTo>
                  <a:lnTo>
                    <a:pt x="1350" y="294"/>
                  </a:lnTo>
                  <a:lnTo>
                    <a:pt x="624" y="407"/>
                  </a:lnTo>
                  <a:lnTo>
                    <a:pt x="608" y="310"/>
                  </a:lnTo>
                  <a:lnTo>
                    <a:pt x="484" y="350"/>
                  </a:lnTo>
                  <a:lnTo>
                    <a:pt x="478" y="424"/>
                  </a:lnTo>
                  <a:lnTo>
                    <a:pt x="59" y="426"/>
                  </a:lnTo>
                  <a:lnTo>
                    <a:pt x="2" y="342"/>
                  </a:lnTo>
                  <a:lnTo>
                    <a:pt x="0" y="243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3585" name="Freeform 225"/>
            <p:cNvSpPr>
              <a:spLocks noChangeAspect="1"/>
            </p:cNvSpPr>
            <p:nvPr/>
          </p:nvSpPr>
          <p:spPr bwMode="auto">
            <a:xfrm>
              <a:off x="8103" y="555"/>
              <a:ext cx="412" cy="318"/>
            </a:xfrm>
            <a:custGeom>
              <a:avLst/>
              <a:gdLst>
                <a:gd name="T0" fmla="*/ 884 w 2475"/>
                <a:gd name="T1" fmla="*/ 0 h 1907"/>
                <a:gd name="T2" fmla="*/ 891 w 2475"/>
                <a:gd name="T3" fmla="*/ 48 h 1907"/>
                <a:gd name="T4" fmla="*/ 939 w 2475"/>
                <a:gd name="T5" fmla="*/ 95 h 1907"/>
                <a:gd name="T6" fmla="*/ 986 w 2475"/>
                <a:gd name="T7" fmla="*/ 244 h 1907"/>
                <a:gd name="T8" fmla="*/ 1161 w 2475"/>
                <a:gd name="T9" fmla="*/ 402 h 1907"/>
                <a:gd name="T10" fmla="*/ 1350 w 2475"/>
                <a:gd name="T11" fmla="*/ 608 h 1907"/>
                <a:gd name="T12" fmla="*/ 1519 w 2475"/>
                <a:gd name="T13" fmla="*/ 743 h 1907"/>
                <a:gd name="T14" fmla="*/ 1661 w 2475"/>
                <a:gd name="T15" fmla="*/ 821 h 1907"/>
                <a:gd name="T16" fmla="*/ 1749 w 2475"/>
                <a:gd name="T17" fmla="*/ 827 h 1907"/>
                <a:gd name="T18" fmla="*/ 1687 w 2475"/>
                <a:gd name="T19" fmla="*/ 1121 h 1907"/>
                <a:gd name="T20" fmla="*/ 1891 w 2475"/>
                <a:gd name="T21" fmla="*/ 1391 h 1907"/>
                <a:gd name="T22" fmla="*/ 2309 w 2475"/>
                <a:gd name="T23" fmla="*/ 1340 h 1907"/>
                <a:gd name="T24" fmla="*/ 2382 w 2475"/>
                <a:gd name="T25" fmla="*/ 1351 h 1907"/>
                <a:gd name="T26" fmla="*/ 2447 w 2475"/>
                <a:gd name="T27" fmla="*/ 1378 h 1907"/>
                <a:gd name="T28" fmla="*/ 2475 w 2475"/>
                <a:gd name="T29" fmla="*/ 1438 h 1907"/>
                <a:gd name="T30" fmla="*/ 2467 w 2475"/>
                <a:gd name="T31" fmla="*/ 1647 h 1907"/>
                <a:gd name="T32" fmla="*/ 1360 w 2475"/>
                <a:gd name="T33" fmla="*/ 1907 h 1907"/>
                <a:gd name="T34" fmla="*/ 1552 w 2475"/>
                <a:gd name="T35" fmla="*/ 1476 h 1907"/>
                <a:gd name="T36" fmla="*/ 1502 w 2475"/>
                <a:gd name="T37" fmla="*/ 1320 h 1907"/>
                <a:gd name="T38" fmla="*/ 1567 w 2475"/>
                <a:gd name="T39" fmla="*/ 1236 h 1907"/>
                <a:gd name="T40" fmla="*/ 1563 w 2475"/>
                <a:gd name="T41" fmla="*/ 1216 h 1907"/>
                <a:gd name="T42" fmla="*/ 1454 w 2475"/>
                <a:gd name="T43" fmla="*/ 1114 h 1907"/>
                <a:gd name="T44" fmla="*/ 1421 w 2475"/>
                <a:gd name="T45" fmla="*/ 1111 h 1907"/>
                <a:gd name="T46" fmla="*/ 1063 w 2475"/>
                <a:gd name="T47" fmla="*/ 1131 h 1907"/>
                <a:gd name="T48" fmla="*/ 921 w 2475"/>
                <a:gd name="T49" fmla="*/ 1107 h 1907"/>
                <a:gd name="T50" fmla="*/ 739 w 2475"/>
                <a:gd name="T51" fmla="*/ 1047 h 1907"/>
                <a:gd name="T52" fmla="*/ 719 w 2475"/>
                <a:gd name="T53" fmla="*/ 986 h 1907"/>
                <a:gd name="T54" fmla="*/ 702 w 2475"/>
                <a:gd name="T55" fmla="*/ 949 h 1907"/>
                <a:gd name="T56" fmla="*/ 615 w 2475"/>
                <a:gd name="T57" fmla="*/ 919 h 1907"/>
                <a:gd name="T58" fmla="*/ 564 w 2475"/>
                <a:gd name="T59" fmla="*/ 979 h 1907"/>
                <a:gd name="T60" fmla="*/ 108 w 2475"/>
                <a:gd name="T61" fmla="*/ 850 h 1907"/>
                <a:gd name="T62" fmla="*/ 20 w 2475"/>
                <a:gd name="T63" fmla="*/ 621 h 1907"/>
                <a:gd name="T64" fmla="*/ 0 w 2475"/>
                <a:gd name="T65" fmla="*/ 541 h 1907"/>
                <a:gd name="T66" fmla="*/ 104 w 2475"/>
                <a:gd name="T67" fmla="*/ 395 h 1907"/>
                <a:gd name="T68" fmla="*/ 249 w 2475"/>
                <a:gd name="T69" fmla="*/ 382 h 1907"/>
                <a:gd name="T70" fmla="*/ 304 w 2475"/>
                <a:gd name="T71" fmla="*/ 419 h 1907"/>
                <a:gd name="T72" fmla="*/ 506 w 2475"/>
                <a:gd name="T73" fmla="*/ 456 h 1907"/>
                <a:gd name="T74" fmla="*/ 662 w 2475"/>
                <a:gd name="T75" fmla="*/ 294 h 1907"/>
                <a:gd name="T76" fmla="*/ 777 w 2475"/>
                <a:gd name="T77" fmla="*/ 321 h 1907"/>
                <a:gd name="T78" fmla="*/ 844 w 2475"/>
                <a:gd name="T79" fmla="*/ 173 h 1907"/>
                <a:gd name="T80" fmla="*/ 821 w 2475"/>
                <a:gd name="T81" fmla="*/ 61 h 1907"/>
                <a:gd name="T82" fmla="*/ 884 w 2475"/>
                <a:gd name="T83" fmla="*/ 0 h 19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75" h="1907">
                  <a:moveTo>
                    <a:pt x="884" y="0"/>
                  </a:moveTo>
                  <a:lnTo>
                    <a:pt x="891" y="48"/>
                  </a:lnTo>
                  <a:lnTo>
                    <a:pt x="939" y="95"/>
                  </a:lnTo>
                  <a:lnTo>
                    <a:pt x="986" y="244"/>
                  </a:lnTo>
                  <a:lnTo>
                    <a:pt x="1161" y="402"/>
                  </a:lnTo>
                  <a:lnTo>
                    <a:pt x="1350" y="608"/>
                  </a:lnTo>
                  <a:lnTo>
                    <a:pt x="1519" y="743"/>
                  </a:lnTo>
                  <a:lnTo>
                    <a:pt x="1661" y="821"/>
                  </a:lnTo>
                  <a:lnTo>
                    <a:pt x="1749" y="827"/>
                  </a:lnTo>
                  <a:lnTo>
                    <a:pt x="1687" y="1121"/>
                  </a:lnTo>
                  <a:lnTo>
                    <a:pt x="1891" y="1391"/>
                  </a:lnTo>
                  <a:lnTo>
                    <a:pt x="2309" y="1340"/>
                  </a:lnTo>
                  <a:lnTo>
                    <a:pt x="2382" y="1351"/>
                  </a:lnTo>
                  <a:lnTo>
                    <a:pt x="2447" y="1378"/>
                  </a:lnTo>
                  <a:lnTo>
                    <a:pt x="2475" y="1438"/>
                  </a:lnTo>
                  <a:lnTo>
                    <a:pt x="2467" y="1647"/>
                  </a:lnTo>
                  <a:lnTo>
                    <a:pt x="1360" y="1907"/>
                  </a:lnTo>
                  <a:lnTo>
                    <a:pt x="1552" y="1476"/>
                  </a:lnTo>
                  <a:lnTo>
                    <a:pt x="1502" y="1320"/>
                  </a:lnTo>
                  <a:lnTo>
                    <a:pt x="1567" y="1236"/>
                  </a:lnTo>
                  <a:lnTo>
                    <a:pt x="1563" y="1216"/>
                  </a:lnTo>
                  <a:lnTo>
                    <a:pt x="1454" y="1114"/>
                  </a:lnTo>
                  <a:lnTo>
                    <a:pt x="1421" y="1111"/>
                  </a:lnTo>
                  <a:lnTo>
                    <a:pt x="1063" y="1131"/>
                  </a:lnTo>
                  <a:lnTo>
                    <a:pt x="921" y="1107"/>
                  </a:lnTo>
                  <a:lnTo>
                    <a:pt x="739" y="1047"/>
                  </a:lnTo>
                  <a:lnTo>
                    <a:pt x="719" y="986"/>
                  </a:lnTo>
                  <a:lnTo>
                    <a:pt x="702" y="949"/>
                  </a:lnTo>
                  <a:lnTo>
                    <a:pt x="615" y="919"/>
                  </a:lnTo>
                  <a:lnTo>
                    <a:pt x="564" y="979"/>
                  </a:lnTo>
                  <a:lnTo>
                    <a:pt x="108" y="850"/>
                  </a:lnTo>
                  <a:lnTo>
                    <a:pt x="20" y="621"/>
                  </a:lnTo>
                  <a:lnTo>
                    <a:pt x="0" y="541"/>
                  </a:lnTo>
                  <a:lnTo>
                    <a:pt x="104" y="395"/>
                  </a:lnTo>
                  <a:lnTo>
                    <a:pt x="249" y="382"/>
                  </a:lnTo>
                  <a:lnTo>
                    <a:pt x="304" y="419"/>
                  </a:lnTo>
                  <a:lnTo>
                    <a:pt x="506" y="456"/>
                  </a:lnTo>
                  <a:lnTo>
                    <a:pt x="662" y="294"/>
                  </a:lnTo>
                  <a:lnTo>
                    <a:pt x="777" y="321"/>
                  </a:lnTo>
                  <a:lnTo>
                    <a:pt x="844" y="173"/>
                  </a:lnTo>
                  <a:lnTo>
                    <a:pt x="821" y="61"/>
                  </a:lnTo>
                  <a:lnTo>
                    <a:pt x="884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3586" name="Freeform 226"/>
            <p:cNvSpPr>
              <a:spLocks noChangeAspect="1"/>
            </p:cNvSpPr>
            <p:nvPr/>
          </p:nvSpPr>
          <p:spPr bwMode="auto">
            <a:xfrm>
              <a:off x="8103" y="555"/>
              <a:ext cx="412" cy="318"/>
            </a:xfrm>
            <a:custGeom>
              <a:avLst/>
              <a:gdLst>
                <a:gd name="T0" fmla="*/ 884 w 2475"/>
                <a:gd name="T1" fmla="*/ 0 h 1907"/>
                <a:gd name="T2" fmla="*/ 891 w 2475"/>
                <a:gd name="T3" fmla="*/ 48 h 1907"/>
                <a:gd name="T4" fmla="*/ 939 w 2475"/>
                <a:gd name="T5" fmla="*/ 95 h 1907"/>
                <a:gd name="T6" fmla="*/ 986 w 2475"/>
                <a:gd name="T7" fmla="*/ 244 h 1907"/>
                <a:gd name="T8" fmla="*/ 1161 w 2475"/>
                <a:gd name="T9" fmla="*/ 402 h 1907"/>
                <a:gd name="T10" fmla="*/ 1350 w 2475"/>
                <a:gd name="T11" fmla="*/ 608 h 1907"/>
                <a:gd name="T12" fmla="*/ 1519 w 2475"/>
                <a:gd name="T13" fmla="*/ 743 h 1907"/>
                <a:gd name="T14" fmla="*/ 1661 w 2475"/>
                <a:gd name="T15" fmla="*/ 821 h 1907"/>
                <a:gd name="T16" fmla="*/ 1749 w 2475"/>
                <a:gd name="T17" fmla="*/ 827 h 1907"/>
                <a:gd name="T18" fmla="*/ 1687 w 2475"/>
                <a:gd name="T19" fmla="*/ 1121 h 1907"/>
                <a:gd name="T20" fmla="*/ 1891 w 2475"/>
                <a:gd name="T21" fmla="*/ 1391 h 1907"/>
                <a:gd name="T22" fmla="*/ 2309 w 2475"/>
                <a:gd name="T23" fmla="*/ 1340 h 1907"/>
                <a:gd name="T24" fmla="*/ 2382 w 2475"/>
                <a:gd name="T25" fmla="*/ 1351 h 1907"/>
                <a:gd name="T26" fmla="*/ 2447 w 2475"/>
                <a:gd name="T27" fmla="*/ 1378 h 1907"/>
                <a:gd name="T28" fmla="*/ 2475 w 2475"/>
                <a:gd name="T29" fmla="*/ 1438 h 1907"/>
                <a:gd name="T30" fmla="*/ 2467 w 2475"/>
                <a:gd name="T31" fmla="*/ 1647 h 1907"/>
                <a:gd name="T32" fmla="*/ 1360 w 2475"/>
                <a:gd name="T33" fmla="*/ 1907 h 1907"/>
                <a:gd name="T34" fmla="*/ 1552 w 2475"/>
                <a:gd name="T35" fmla="*/ 1476 h 1907"/>
                <a:gd name="T36" fmla="*/ 1502 w 2475"/>
                <a:gd name="T37" fmla="*/ 1320 h 1907"/>
                <a:gd name="T38" fmla="*/ 1567 w 2475"/>
                <a:gd name="T39" fmla="*/ 1236 h 1907"/>
                <a:gd name="T40" fmla="*/ 1563 w 2475"/>
                <a:gd name="T41" fmla="*/ 1216 h 1907"/>
                <a:gd name="T42" fmla="*/ 1454 w 2475"/>
                <a:gd name="T43" fmla="*/ 1114 h 1907"/>
                <a:gd name="T44" fmla="*/ 1421 w 2475"/>
                <a:gd name="T45" fmla="*/ 1111 h 1907"/>
                <a:gd name="T46" fmla="*/ 1063 w 2475"/>
                <a:gd name="T47" fmla="*/ 1131 h 1907"/>
                <a:gd name="T48" fmla="*/ 921 w 2475"/>
                <a:gd name="T49" fmla="*/ 1107 h 1907"/>
                <a:gd name="T50" fmla="*/ 739 w 2475"/>
                <a:gd name="T51" fmla="*/ 1047 h 1907"/>
                <a:gd name="T52" fmla="*/ 719 w 2475"/>
                <a:gd name="T53" fmla="*/ 986 h 1907"/>
                <a:gd name="T54" fmla="*/ 702 w 2475"/>
                <a:gd name="T55" fmla="*/ 949 h 1907"/>
                <a:gd name="T56" fmla="*/ 615 w 2475"/>
                <a:gd name="T57" fmla="*/ 919 h 1907"/>
                <a:gd name="T58" fmla="*/ 564 w 2475"/>
                <a:gd name="T59" fmla="*/ 979 h 1907"/>
                <a:gd name="T60" fmla="*/ 108 w 2475"/>
                <a:gd name="T61" fmla="*/ 850 h 1907"/>
                <a:gd name="T62" fmla="*/ 20 w 2475"/>
                <a:gd name="T63" fmla="*/ 621 h 1907"/>
                <a:gd name="T64" fmla="*/ 0 w 2475"/>
                <a:gd name="T65" fmla="*/ 541 h 1907"/>
                <a:gd name="T66" fmla="*/ 104 w 2475"/>
                <a:gd name="T67" fmla="*/ 395 h 1907"/>
                <a:gd name="T68" fmla="*/ 249 w 2475"/>
                <a:gd name="T69" fmla="*/ 382 h 1907"/>
                <a:gd name="T70" fmla="*/ 304 w 2475"/>
                <a:gd name="T71" fmla="*/ 419 h 1907"/>
                <a:gd name="T72" fmla="*/ 506 w 2475"/>
                <a:gd name="T73" fmla="*/ 456 h 1907"/>
                <a:gd name="T74" fmla="*/ 662 w 2475"/>
                <a:gd name="T75" fmla="*/ 294 h 1907"/>
                <a:gd name="T76" fmla="*/ 777 w 2475"/>
                <a:gd name="T77" fmla="*/ 321 h 1907"/>
                <a:gd name="T78" fmla="*/ 844 w 2475"/>
                <a:gd name="T79" fmla="*/ 173 h 1907"/>
                <a:gd name="T80" fmla="*/ 821 w 2475"/>
                <a:gd name="T81" fmla="*/ 61 h 1907"/>
                <a:gd name="T82" fmla="*/ 884 w 2475"/>
                <a:gd name="T83" fmla="*/ 0 h 19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75" h="1907">
                  <a:moveTo>
                    <a:pt x="884" y="0"/>
                  </a:moveTo>
                  <a:lnTo>
                    <a:pt x="891" y="48"/>
                  </a:lnTo>
                  <a:lnTo>
                    <a:pt x="939" y="95"/>
                  </a:lnTo>
                  <a:lnTo>
                    <a:pt x="986" y="244"/>
                  </a:lnTo>
                  <a:lnTo>
                    <a:pt x="1161" y="402"/>
                  </a:lnTo>
                  <a:lnTo>
                    <a:pt x="1350" y="608"/>
                  </a:lnTo>
                  <a:lnTo>
                    <a:pt x="1519" y="743"/>
                  </a:lnTo>
                  <a:lnTo>
                    <a:pt x="1661" y="821"/>
                  </a:lnTo>
                  <a:lnTo>
                    <a:pt x="1749" y="827"/>
                  </a:lnTo>
                  <a:lnTo>
                    <a:pt x="1687" y="1121"/>
                  </a:lnTo>
                  <a:lnTo>
                    <a:pt x="1891" y="1391"/>
                  </a:lnTo>
                  <a:lnTo>
                    <a:pt x="2309" y="1340"/>
                  </a:lnTo>
                  <a:lnTo>
                    <a:pt x="2382" y="1351"/>
                  </a:lnTo>
                  <a:lnTo>
                    <a:pt x="2447" y="1378"/>
                  </a:lnTo>
                  <a:lnTo>
                    <a:pt x="2475" y="1438"/>
                  </a:lnTo>
                  <a:lnTo>
                    <a:pt x="2467" y="1647"/>
                  </a:lnTo>
                  <a:lnTo>
                    <a:pt x="1360" y="1907"/>
                  </a:lnTo>
                  <a:lnTo>
                    <a:pt x="1552" y="1476"/>
                  </a:lnTo>
                  <a:lnTo>
                    <a:pt x="1502" y="1320"/>
                  </a:lnTo>
                  <a:lnTo>
                    <a:pt x="1567" y="1236"/>
                  </a:lnTo>
                  <a:lnTo>
                    <a:pt x="1563" y="1216"/>
                  </a:lnTo>
                  <a:lnTo>
                    <a:pt x="1454" y="1114"/>
                  </a:lnTo>
                  <a:lnTo>
                    <a:pt x="1421" y="1111"/>
                  </a:lnTo>
                  <a:lnTo>
                    <a:pt x="1063" y="1131"/>
                  </a:lnTo>
                  <a:lnTo>
                    <a:pt x="921" y="1107"/>
                  </a:lnTo>
                  <a:lnTo>
                    <a:pt x="739" y="1047"/>
                  </a:lnTo>
                  <a:lnTo>
                    <a:pt x="719" y="986"/>
                  </a:lnTo>
                  <a:lnTo>
                    <a:pt x="702" y="949"/>
                  </a:lnTo>
                  <a:lnTo>
                    <a:pt x="615" y="919"/>
                  </a:lnTo>
                  <a:lnTo>
                    <a:pt x="564" y="979"/>
                  </a:lnTo>
                  <a:lnTo>
                    <a:pt x="108" y="850"/>
                  </a:lnTo>
                  <a:lnTo>
                    <a:pt x="20" y="621"/>
                  </a:lnTo>
                  <a:lnTo>
                    <a:pt x="0" y="541"/>
                  </a:lnTo>
                  <a:lnTo>
                    <a:pt x="104" y="395"/>
                  </a:lnTo>
                  <a:lnTo>
                    <a:pt x="249" y="382"/>
                  </a:lnTo>
                  <a:lnTo>
                    <a:pt x="304" y="419"/>
                  </a:lnTo>
                  <a:lnTo>
                    <a:pt x="506" y="456"/>
                  </a:lnTo>
                  <a:lnTo>
                    <a:pt x="662" y="294"/>
                  </a:lnTo>
                  <a:lnTo>
                    <a:pt x="777" y="321"/>
                  </a:lnTo>
                  <a:lnTo>
                    <a:pt x="844" y="173"/>
                  </a:lnTo>
                  <a:lnTo>
                    <a:pt x="821" y="61"/>
                  </a:lnTo>
                  <a:lnTo>
                    <a:pt x="884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3587" name="Freeform 227"/>
            <p:cNvSpPr>
              <a:spLocks noChangeAspect="1"/>
            </p:cNvSpPr>
            <p:nvPr/>
          </p:nvSpPr>
          <p:spPr bwMode="auto">
            <a:xfrm>
              <a:off x="7837" y="1050"/>
              <a:ext cx="153" cy="127"/>
            </a:xfrm>
            <a:custGeom>
              <a:avLst/>
              <a:gdLst>
                <a:gd name="T0" fmla="*/ 611 w 921"/>
                <a:gd name="T1" fmla="*/ 0 h 764"/>
                <a:gd name="T2" fmla="*/ 729 w 921"/>
                <a:gd name="T3" fmla="*/ 158 h 764"/>
                <a:gd name="T4" fmla="*/ 678 w 921"/>
                <a:gd name="T5" fmla="*/ 325 h 764"/>
                <a:gd name="T6" fmla="*/ 758 w 921"/>
                <a:gd name="T7" fmla="*/ 443 h 764"/>
                <a:gd name="T8" fmla="*/ 857 w 921"/>
                <a:gd name="T9" fmla="*/ 495 h 764"/>
                <a:gd name="T10" fmla="*/ 921 w 921"/>
                <a:gd name="T11" fmla="*/ 583 h 764"/>
                <a:gd name="T12" fmla="*/ 661 w 921"/>
                <a:gd name="T13" fmla="*/ 713 h 764"/>
                <a:gd name="T14" fmla="*/ 566 w 921"/>
                <a:gd name="T15" fmla="*/ 718 h 764"/>
                <a:gd name="T16" fmla="*/ 515 w 921"/>
                <a:gd name="T17" fmla="*/ 764 h 764"/>
                <a:gd name="T18" fmla="*/ 393 w 921"/>
                <a:gd name="T19" fmla="*/ 703 h 764"/>
                <a:gd name="T20" fmla="*/ 326 w 921"/>
                <a:gd name="T21" fmla="*/ 701 h 764"/>
                <a:gd name="T22" fmla="*/ 294 w 921"/>
                <a:gd name="T23" fmla="*/ 746 h 764"/>
                <a:gd name="T24" fmla="*/ 224 w 921"/>
                <a:gd name="T25" fmla="*/ 745 h 764"/>
                <a:gd name="T26" fmla="*/ 0 w 921"/>
                <a:gd name="T27" fmla="*/ 592 h 764"/>
                <a:gd name="T28" fmla="*/ 162 w 921"/>
                <a:gd name="T29" fmla="*/ 536 h 764"/>
                <a:gd name="T30" fmla="*/ 214 w 921"/>
                <a:gd name="T31" fmla="*/ 512 h 764"/>
                <a:gd name="T32" fmla="*/ 192 w 921"/>
                <a:gd name="T33" fmla="*/ 454 h 764"/>
                <a:gd name="T34" fmla="*/ 249 w 921"/>
                <a:gd name="T35" fmla="*/ 292 h 764"/>
                <a:gd name="T36" fmla="*/ 296 w 921"/>
                <a:gd name="T37" fmla="*/ 236 h 764"/>
                <a:gd name="T38" fmla="*/ 364 w 921"/>
                <a:gd name="T39" fmla="*/ 216 h 764"/>
                <a:gd name="T40" fmla="*/ 611 w 921"/>
                <a:gd name="T41" fmla="*/ 0 h 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21" h="764">
                  <a:moveTo>
                    <a:pt x="611" y="0"/>
                  </a:moveTo>
                  <a:lnTo>
                    <a:pt x="729" y="158"/>
                  </a:lnTo>
                  <a:lnTo>
                    <a:pt x="678" y="325"/>
                  </a:lnTo>
                  <a:lnTo>
                    <a:pt x="758" y="443"/>
                  </a:lnTo>
                  <a:lnTo>
                    <a:pt x="857" y="495"/>
                  </a:lnTo>
                  <a:lnTo>
                    <a:pt x="921" y="583"/>
                  </a:lnTo>
                  <a:lnTo>
                    <a:pt x="661" y="713"/>
                  </a:lnTo>
                  <a:lnTo>
                    <a:pt x="566" y="718"/>
                  </a:lnTo>
                  <a:lnTo>
                    <a:pt x="515" y="764"/>
                  </a:lnTo>
                  <a:lnTo>
                    <a:pt x="393" y="703"/>
                  </a:lnTo>
                  <a:lnTo>
                    <a:pt x="326" y="701"/>
                  </a:lnTo>
                  <a:lnTo>
                    <a:pt x="294" y="746"/>
                  </a:lnTo>
                  <a:lnTo>
                    <a:pt x="224" y="745"/>
                  </a:lnTo>
                  <a:lnTo>
                    <a:pt x="0" y="592"/>
                  </a:lnTo>
                  <a:lnTo>
                    <a:pt x="162" y="536"/>
                  </a:lnTo>
                  <a:lnTo>
                    <a:pt x="214" y="512"/>
                  </a:lnTo>
                  <a:lnTo>
                    <a:pt x="192" y="454"/>
                  </a:lnTo>
                  <a:lnTo>
                    <a:pt x="249" y="292"/>
                  </a:lnTo>
                  <a:lnTo>
                    <a:pt x="296" y="236"/>
                  </a:lnTo>
                  <a:lnTo>
                    <a:pt x="364" y="216"/>
                  </a:lnTo>
                  <a:lnTo>
                    <a:pt x="611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3588" name="Freeform 228"/>
            <p:cNvSpPr>
              <a:spLocks noChangeAspect="1"/>
            </p:cNvSpPr>
            <p:nvPr/>
          </p:nvSpPr>
          <p:spPr bwMode="auto">
            <a:xfrm>
              <a:off x="7837" y="1050"/>
              <a:ext cx="153" cy="127"/>
            </a:xfrm>
            <a:custGeom>
              <a:avLst/>
              <a:gdLst>
                <a:gd name="T0" fmla="*/ 611 w 921"/>
                <a:gd name="T1" fmla="*/ 0 h 764"/>
                <a:gd name="T2" fmla="*/ 729 w 921"/>
                <a:gd name="T3" fmla="*/ 158 h 764"/>
                <a:gd name="T4" fmla="*/ 678 w 921"/>
                <a:gd name="T5" fmla="*/ 325 h 764"/>
                <a:gd name="T6" fmla="*/ 758 w 921"/>
                <a:gd name="T7" fmla="*/ 443 h 764"/>
                <a:gd name="T8" fmla="*/ 857 w 921"/>
                <a:gd name="T9" fmla="*/ 495 h 764"/>
                <a:gd name="T10" fmla="*/ 921 w 921"/>
                <a:gd name="T11" fmla="*/ 583 h 764"/>
                <a:gd name="T12" fmla="*/ 661 w 921"/>
                <a:gd name="T13" fmla="*/ 713 h 764"/>
                <a:gd name="T14" fmla="*/ 566 w 921"/>
                <a:gd name="T15" fmla="*/ 718 h 764"/>
                <a:gd name="T16" fmla="*/ 515 w 921"/>
                <a:gd name="T17" fmla="*/ 764 h 764"/>
                <a:gd name="T18" fmla="*/ 393 w 921"/>
                <a:gd name="T19" fmla="*/ 703 h 764"/>
                <a:gd name="T20" fmla="*/ 326 w 921"/>
                <a:gd name="T21" fmla="*/ 701 h 764"/>
                <a:gd name="T22" fmla="*/ 294 w 921"/>
                <a:gd name="T23" fmla="*/ 746 h 764"/>
                <a:gd name="T24" fmla="*/ 224 w 921"/>
                <a:gd name="T25" fmla="*/ 745 h 764"/>
                <a:gd name="T26" fmla="*/ 0 w 921"/>
                <a:gd name="T27" fmla="*/ 592 h 764"/>
                <a:gd name="T28" fmla="*/ 162 w 921"/>
                <a:gd name="T29" fmla="*/ 536 h 764"/>
                <a:gd name="T30" fmla="*/ 214 w 921"/>
                <a:gd name="T31" fmla="*/ 512 h 764"/>
                <a:gd name="T32" fmla="*/ 192 w 921"/>
                <a:gd name="T33" fmla="*/ 454 h 764"/>
                <a:gd name="T34" fmla="*/ 249 w 921"/>
                <a:gd name="T35" fmla="*/ 292 h 764"/>
                <a:gd name="T36" fmla="*/ 296 w 921"/>
                <a:gd name="T37" fmla="*/ 236 h 764"/>
                <a:gd name="T38" fmla="*/ 364 w 921"/>
                <a:gd name="T39" fmla="*/ 216 h 764"/>
                <a:gd name="T40" fmla="*/ 611 w 921"/>
                <a:gd name="T41" fmla="*/ 0 h 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21" h="764">
                  <a:moveTo>
                    <a:pt x="611" y="0"/>
                  </a:moveTo>
                  <a:lnTo>
                    <a:pt x="729" y="158"/>
                  </a:lnTo>
                  <a:lnTo>
                    <a:pt x="678" y="325"/>
                  </a:lnTo>
                  <a:lnTo>
                    <a:pt x="758" y="443"/>
                  </a:lnTo>
                  <a:lnTo>
                    <a:pt x="857" y="495"/>
                  </a:lnTo>
                  <a:lnTo>
                    <a:pt x="921" y="583"/>
                  </a:lnTo>
                  <a:lnTo>
                    <a:pt x="661" y="713"/>
                  </a:lnTo>
                  <a:lnTo>
                    <a:pt x="566" y="718"/>
                  </a:lnTo>
                  <a:lnTo>
                    <a:pt x="515" y="764"/>
                  </a:lnTo>
                  <a:lnTo>
                    <a:pt x="393" y="703"/>
                  </a:lnTo>
                  <a:lnTo>
                    <a:pt x="326" y="701"/>
                  </a:lnTo>
                  <a:lnTo>
                    <a:pt x="294" y="746"/>
                  </a:lnTo>
                  <a:lnTo>
                    <a:pt x="224" y="745"/>
                  </a:lnTo>
                  <a:lnTo>
                    <a:pt x="0" y="592"/>
                  </a:lnTo>
                  <a:lnTo>
                    <a:pt x="162" y="536"/>
                  </a:lnTo>
                  <a:lnTo>
                    <a:pt x="214" y="512"/>
                  </a:lnTo>
                  <a:lnTo>
                    <a:pt x="192" y="454"/>
                  </a:lnTo>
                  <a:lnTo>
                    <a:pt x="249" y="292"/>
                  </a:lnTo>
                  <a:lnTo>
                    <a:pt x="296" y="236"/>
                  </a:lnTo>
                  <a:lnTo>
                    <a:pt x="364" y="216"/>
                  </a:lnTo>
                  <a:lnTo>
                    <a:pt x="611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3589" name="Freeform 229"/>
            <p:cNvSpPr>
              <a:spLocks noChangeAspect="1"/>
            </p:cNvSpPr>
            <p:nvPr/>
          </p:nvSpPr>
          <p:spPr bwMode="auto">
            <a:xfrm>
              <a:off x="7639" y="1163"/>
              <a:ext cx="179" cy="255"/>
            </a:xfrm>
            <a:custGeom>
              <a:avLst/>
              <a:gdLst>
                <a:gd name="T0" fmla="*/ 1069 w 1072"/>
                <a:gd name="T1" fmla="*/ 0 h 1530"/>
                <a:gd name="T2" fmla="*/ 1061 w 1072"/>
                <a:gd name="T3" fmla="*/ 117 h 1530"/>
                <a:gd name="T4" fmla="*/ 981 w 1072"/>
                <a:gd name="T5" fmla="*/ 172 h 1530"/>
                <a:gd name="T6" fmla="*/ 1072 w 1072"/>
                <a:gd name="T7" fmla="*/ 245 h 1530"/>
                <a:gd name="T8" fmla="*/ 1034 w 1072"/>
                <a:gd name="T9" fmla="*/ 278 h 1530"/>
                <a:gd name="T10" fmla="*/ 1047 w 1072"/>
                <a:gd name="T11" fmla="*/ 342 h 1530"/>
                <a:gd name="T12" fmla="*/ 942 w 1072"/>
                <a:gd name="T13" fmla="*/ 439 h 1530"/>
                <a:gd name="T14" fmla="*/ 961 w 1072"/>
                <a:gd name="T15" fmla="*/ 562 h 1530"/>
                <a:gd name="T16" fmla="*/ 1029 w 1072"/>
                <a:gd name="T17" fmla="*/ 622 h 1530"/>
                <a:gd name="T18" fmla="*/ 1050 w 1072"/>
                <a:gd name="T19" fmla="*/ 901 h 1530"/>
                <a:gd name="T20" fmla="*/ 1019 w 1072"/>
                <a:gd name="T21" fmla="*/ 1029 h 1530"/>
                <a:gd name="T22" fmla="*/ 946 w 1072"/>
                <a:gd name="T23" fmla="*/ 1125 h 1530"/>
                <a:gd name="T24" fmla="*/ 961 w 1072"/>
                <a:gd name="T25" fmla="*/ 1241 h 1530"/>
                <a:gd name="T26" fmla="*/ 918 w 1072"/>
                <a:gd name="T27" fmla="*/ 1327 h 1530"/>
                <a:gd name="T28" fmla="*/ 843 w 1072"/>
                <a:gd name="T29" fmla="*/ 1389 h 1530"/>
                <a:gd name="T30" fmla="*/ 836 w 1072"/>
                <a:gd name="T31" fmla="*/ 1455 h 1530"/>
                <a:gd name="T32" fmla="*/ 886 w 1072"/>
                <a:gd name="T33" fmla="*/ 1507 h 1530"/>
                <a:gd name="T34" fmla="*/ 823 w 1072"/>
                <a:gd name="T35" fmla="*/ 1530 h 1530"/>
                <a:gd name="T36" fmla="*/ 756 w 1072"/>
                <a:gd name="T37" fmla="*/ 1500 h 1530"/>
                <a:gd name="T38" fmla="*/ 664 w 1072"/>
                <a:gd name="T39" fmla="*/ 1407 h 1530"/>
                <a:gd name="T40" fmla="*/ 603 w 1072"/>
                <a:gd name="T41" fmla="*/ 1416 h 1530"/>
                <a:gd name="T42" fmla="*/ 554 w 1072"/>
                <a:gd name="T43" fmla="*/ 1383 h 1530"/>
                <a:gd name="T44" fmla="*/ 67 w 1072"/>
                <a:gd name="T45" fmla="*/ 1374 h 1530"/>
                <a:gd name="T46" fmla="*/ 0 w 1072"/>
                <a:gd name="T47" fmla="*/ 1307 h 1530"/>
                <a:gd name="T48" fmla="*/ 131 w 1072"/>
                <a:gd name="T49" fmla="*/ 1117 h 1530"/>
                <a:gd name="T50" fmla="*/ 274 w 1072"/>
                <a:gd name="T51" fmla="*/ 919 h 1530"/>
                <a:gd name="T52" fmla="*/ 324 w 1072"/>
                <a:gd name="T53" fmla="*/ 839 h 1530"/>
                <a:gd name="T54" fmla="*/ 261 w 1072"/>
                <a:gd name="T55" fmla="*/ 823 h 1530"/>
                <a:gd name="T56" fmla="*/ 260 w 1072"/>
                <a:gd name="T57" fmla="*/ 781 h 1530"/>
                <a:gd name="T58" fmla="*/ 396 w 1072"/>
                <a:gd name="T59" fmla="*/ 618 h 1530"/>
                <a:gd name="T60" fmla="*/ 626 w 1072"/>
                <a:gd name="T61" fmla="*/ 581 h 1530"/>
                <a:gd name="T62" fmla="*/ 711 w 1072"/>
                <a:gd name="T63" fmla="*/ 428 h 1530"/>
                <a:gd name="T64" fmla="*/ 607 w 1072"/>
                <a:gd name="T65" fmla="*/ 323 h 1530"/>
                <a:gd name="T66" fmla="*/ 708 w 1072"/>
                <a:gd name="T67" fmla="*/ 213 h 1530"/>
                <a:gd name="T68" fmla="*/ 715 w 1072"/>
                <a:gd name="T69" fmla="*/ 213 h 1530"/>
                <a:gd name="T70" fmla="*/ 960 w 1072"/>
                <a:gd name="T71" fmla="*/ 68 h 1530"/>
                <a:gd name="T72" fmla="*/ 1069 w 1072"/>
                <a:gd name="T73" fmla="*/ 0 h 15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72" h="1530">
                  <a:moveTo>
                    <a:pt x="1069" y="0"/>
                  </a:moveTo>
                  <a:lnTo>
                    <a:pt x="1061" y="117"/>
                  </a:lnTo>
                  <a:lnTo>
                    <a:pt x="981" y="172"/>
                  </a:lnTo>
                  <a:lnTo>
                    <a:pt x="1072" y="245"/>
                  </a:lnTo>
                  <a:lnTo>
                    <a:pt x="1034" y="278"/>
                  </a:lnTo>
                  <a:lnTo>
                    <a:pt x="1047" y="342"/>
                  </a:lnTo>
                  <a:lnTo>
                    <a:pt x="942" y="439"/>
                  </a:lnTo>
                  <a:lnTo>
                    <a:pt x="961" y="562"/>
                  </a:lnTo>
                  <a:lnTo>
                    <a:pt x="1029" y="622"/>
                  </a:lnTo>
                  <a:lnTo>
                    <a:pt x="1050" y="901"/>
                  </a:lnTo>
                  <a:lnTo>
                    <a:pt x="1019" y="1029"/>
                  </a:lnTo>
                  <a:lnTo>
                    <a:pt x="946" y="1125"/>
                  </a:lnTo>
                  <a:lnTo>
                    <a:pt x="961" y="1241"/>
                  </a:lnTo>
                  <a:lnTo>
                    <a:pt x="918" y="1327"/>
                  </a:lnTo>
                  <a:lnTo>
                    <a:pt x="843" y="1389"/>
                  </a:lnTo>
                  <a:lnTo>
                    <a:pt x="836" y="1455"/>
                  </a:lnTo>
                  <a:lnTo>
                    <a:pt x="886" y="1507"/>
                  </a:lnTo>
                  <a:lnTo>
                    <a:pt x="823" y="1530"/>
                  </a:lnTo>
                  <a:lnTo>
                    <a:pt x="756" y="1500"/>
                  </a:lnTo>
                  <a:lnTo>
                    <a:pt x="664" y="1407"/>
                  </a:lnTo>
                  <a:lnTo>
                    <a:pt x="603" y="1416"/>
                  </a:lnTo>
                  <a:lnTo>
                    <a:pt x="554" y="1383"/>
                  </a:lnTo>
                  <a:lnTo>
                    <a:pt x="67" y="1374"/>
                  </a:lnTo>
                  <a:lnTo>
                    <a:pt x="0" y="1307"/>
                  </a:lnTo>
                  <a:lnTo>
                    <a:pt x="131" y="1117"/>
                  </a:lnTo>
                  <a:lnTo>
                    <a:pt x="274" y="919"/>
                  </a:lnTo>
                  <a:lnTo>
                    <a:pt x="324" y="839"/>
                  </a:lnTo>
                  <a:lnTo>
                    <a:pt x="261" y="823"/>
                  </a:lnTo>
                  <a:lnTo>
                    <a:pt x="260" y="781"/>
                  </a:lnTo>
                  <a:lnTo>
                    <a:pt x="396" y="618"/>
                  </a:lnTo>
                  <a:lnTo>
                    <a:pt x="626" y="581"/>
                  </a:lnTo>
                  <a:lnTo>
                    <a:pt x="711" y="428"/>
                  </a:lnTo>
                  <a:lnTo>
                    <a:pt x="607" y="323"/>
                  </a:lnTo>
                  <a:lnTo>
                    <a:pt x="708" y="213"/>
                  </a:lnTo>
                  <a:lnTo>
                    <a:pt x="715" y="213"/>
                  </a:lnTo>
                  <a:lnTo>
                    <a:pt x="960" y="68"/>
                  </a:lnTo>
                  <a:lnTo>
                    <a:pt x="1069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3590" name="Freeform 230"/>
            <p:cNvSpPr>
              <a:spLocks noChangeAspect="1"/>
            </p:cNvSpPr>
            <p:nvPr/>
          </p:nvSpPr>
          <p:spPr bwMode="auto">
            <a:xfrm>
              <a:off x="7639" y="1163"/>
              <a:ext cx="179" cy="255"/>
            </a:xfrm>
            <a:custGeom>
              <a:avLst/>
              <a:gdLst>
                <a:gd name="T0" fmla="*/ 1069 w 1072"/>
                <a:gd name="T1" fmla="*/ 0 h 1530"/>
                <a:gd name="T2" fmla="*/ 1061 w 1072"/>
                <a:gd name="T3" fmla="*/ 117 h 1530"/>
                <a:gd name="T4" fmla="*/ 981 w 1072"/>
                <a:gd name="T5" fmla="*/ 172 h 1530"/>
                <a:gd name="T6" fmla="*/ 1072 w 1072"/>
                <a:gd name="T7" fmla="*/ 245 h 1530"/>
                <a:gd name="T8" fmla="*/ 1034 w 1072"/>
                <a:gd name="T9" fmla="*/ 278 h 1530"/>
                <a:gd name="T10" fmla="*/ 1047 w 1072"/>
                <a:gd name="T11" fmla="*/ 342 h 1530"/>
                <a:gd name="T12" fmla="*/ 942 w 1072"/>
                <a:gd name="T13" fmla="*/ 439 h 1530"/>
                <a:gd name="T14" fmla="*/ 961 w 1072"/>
                <a:gd name="T15" fmla="*/ 562 h 1530"/>
                <a:gd name="T16" fmla="*/ 1029 w 1072"/>
                <a:gd name="T17" fmla="*/ 622 h 1530"/>
                <a:gd name="T18" fmla="*/ 1050 w 1072"/>
                <a:gd name="T19" fmla="*/ 901 h 1530"/>
                <a:gd name="T20" fmla="*/ 1019 w 1072"/>
                <a:gd name="T21" fmla="*/ 1029 h 1530"/>
                <a:gd name="T22" fmla="*/ 946 w 1072"/>
                <a:gd name="T23" fmla="*/ 1125 h 1530"/>
                <a:gd name="T24" fmla="*/ 961 w 1072"/>
                <a:gd name="T25" fmla="*/ 1241 h 1530"/>
                <a:gd name="T26" fmla="*/ 918 w 1072"/>
                <a:gd name="T27" fmla="*/ 1327 h 1530"/>
                <a:gd name="T28" fmla="*/ 843 w 1072"/>
                <a:gd name="T29" fmla="*/ 1389 h 1530"/>
                <a:gd name="T30" fmla="*/ 836 w 1072"/>
                <a:gd name="T31" fmla="*/ 1455 h 1530"/>
                <a:gd name="T32" fmla="*/ 886 w 1072"/>
                <a:gd name="T33" fmla="*/ 1507 h 1530"/>
                <a:gd name="T34" fmla="*/ 823 w 1072"/>
                <a:gd name="T35" fmla="*/ 1530 h 1530"/>
                <a:gd name="T36" fmla="*/ 756 w 1072"/>
                <a:gd name="T37" fmla="*/ 1500 h 1530"/>
                <a:gd name="T38" fmla="*/ 664 w 1072"/>
                <a:gd name="T39" fmla="*/ 1407 h 1530"/>
                <a:gd name="T40" fmla="*/ 603 w 1072"/>
                <a:gd name="T41" fmla="*/ 1416 h 1530"/>
                <a:gd name="T42" fmla="*/ 554 w 1072"/>
                <a:gd name="T43" fmla="*/ 1383 h 1530"/>
                <a:gd name="T44" fmla="*/ 67 w 1072"/>
                <a:gd name="T45" fmla="*/ 1374 h 1530"/>
                <a:gd name="T46" fmla="*/ 0 w 1072"/>
                <a:gd name="T47" fmla="*/ 1307 h 1530"/>
                <a:gd name="T48" fmla="*/ 131 w 1072"/>
                <a:gd name="T49" fmla="*/ 1117 h 1530"/>
                <a:gd name="T50" fmla="*/ 274 w 1072"/>
                <a:gd name="T51" fmla="*/ 919 h 1530"/>
                <a:gd name="T52" fmla="*/ 324 w 1072"/>
                <a:gd name="T53" fmla="*/ 839 h 1530"/>
                <a:gd name="T54" fmla="*/ 261 w 1072"/>
                <a:gd name="T55" fmla="*/ 823 h 1530"/>
                <a:gd name="T56" fmla="*/ 260 w 1072"/>
                <a:gd name="T57" fmla="*/ 781 h 1530"/>
                <a:gd name="T58" fmla="*/ 396 w 1072"/>
                <a:gd name="T59" fmla="*/ 618 h 1530"/>
                <a:gd name="T60" fmla="*/ 626 w 1072"/>
                <a:gd name="T61" fmla="*/ 581 h 1530"/>
                <a:gd name="T62" fmla="*/ 711 w 1072"/>
                <a:gd name="T63" fmla="*/ 428 h 1530"/>
                <a:gd name="T64" fmla="*/ 607 w 1072"/>
                <a:gd name="T65" fmla="*/ 323 h 1530"/>
                <a:gd name="T66" fmla="*/ 708 w 1072"/>
                <a:gd name="T67" fmla="*/ 213 h 1530"/>
                <a:gd name="T68" fmla="*/ 715 w 1072"/>
                <a:gd name="T69" fmla="*/ 213 h 1530"/>
                <a:gd name="T70" fmla="*/ 960 w 1072"/>
                <a:gd name="T71" fmla="*/ 68 h 1530"/>
                <a:gd name="T72" fmla="*/ 1069 w 1072"/>
                <a:gd name="T73" fmla="*/ 0 h 15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72" h="1530">
                  <a:moveTo>
                    <a:pt x="1069" y="0"/>
                  </a:moveTo>
                  <a:lnTo>
                    <a:pt x="1061" y="117"/>
                  </a:lnTo>
                  <a:lnTo>
                    <a:pt x="981" y="172"/>
                  </a:lnTo>
                  <a:lnTo>
                    <a:pt x="1072" y="245"/>
                  </a:lnTo>
                  <a:lnTo>
                    <a:pt x="1034" y="278"/>
                  </a:lnTo>
                  <a:lnTo>
                    <a:pt x="1047" y="342"/>
                  </a:lnTo>
                  <a:lnTo>
                    <a:pt x="942" y="439"/>
                  </a:lnTo>
                  <a:lnTo>
                    <a:pt x="961" y="562"/>
                  </a:lnTo>
                  <a:lnTo>
                    <a:pt x="1029" y="622"/>
                  </a:lnTo>
                  <a:lnTo>
                    <a:pt x="1050" y="901"/>
                  </a:lnTo>
                  <a:lnTo>
                    <a:pt x="1019" y="1029"/>
                  </a:lnTo>
                  <a:lnTo>
                    <a:pt x="946" y="1125"/>
                  </a:lnTo>
                  <a:lnTo>
                    <a:pt x="961" y="1241"/>
                  </a:lnTo>
                  <a:lnTo>
                    <a:pt x="918" y="1327"/>
                  </a:lnTo>
                  <a:lnTo>
                    <a:pt x="843" y="1389"/>
                  </a:lnTo>
                  <a:lnTo>
                    <a:pt x="836" y="1455"/>
                  </a:lnTo>
                  <a:lnTo>
                    <a:pt x="886" y="1507"/>
                  </a:lnTo>
                  <a:lnTo>
                    <a:pt x="823" y="1530"/>
                  </a:lnTo>
                  <a:lnTo>
                    <a:pt x="756" y="1500"/>
                  </a:lnTo>
                  <a:lnTo>
                    <a:pt x="664" y="1407"/>
                  </a:lnTo>
                  <a:lnTo>
                    <a:pt x="603" y="1416"/>
                  </a:lnTo>
                  <a:lnTo>
                    <a:pt x="554" y="1383"/>
                  </a:lnTo>
                  <a:lnTo>
                    <a:pt x="67" y="1374"/>
                  </a:lnTo>
                  <a:lnTo>
                    <a:pt x="0" y="1307"/>
                  </a:lnTo>
                  <a:lnTo>
                    <a:pt x="131" y="1117"/>
                  </a:lnTo>
                  <a:lnTo>
                    <a:pt x="274" y="919"/>
                  </a:lnTo>
                  <a:lnTo>
                    <a:pt x="324" y="839"/>
                  </a:lnTo>
                  <a:lnTo>
                    <a:pt x="261" y="823"/>
                  </a:lnTo>
                  <a:lnTo>
                    <a:pt x="260" y="781"/>
                  </a:lnTo>
                  <a:lnTo>
                    <a:pt x="396" y="618"/>
                  </a:lnTo>
                  <a:lnTo>
                    <a:pt x="626" y="581"/>
                  </a:lnTo>
                  <a:lnTo>
                    <a:pt x="711" y="428"/>
                  </a:lnTo>
                  <a:lnTo>
                    <a:pt x="607" y="323"/>
                  </a:lnTo>
                  <a:lnTo>
                    <a:pt x="708" y="213"/>
                  </a:lnTo>
                  <a:lnTo>
                    <a:pt x="715" y="213"/>
                  </a:lnTo>
                  <a:lnTo>
                    <a:pt x="960" y="68"/>
                  </a:lnTo>
                  <a:lnTo>
                    <a:pt x="1069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3591" name="Freeform 231"/>
            <p:cNvSpPr>
              <a:spLocks noChangeAspect="1"/>
            </p:cNvSpPr>
            <p:nvPr/>
          </p:nvSpPr>
          <p:spPr bwMode="auto">
            <a:xfrm>
              <a:off x="7938" y="1022"/>
              <a:ext cx="276" cy="173"/>
            </a:xfrm>
            <a:custGeom>
              <a:avLst/>
              <a:gdLst>
                <a:gd name="T0" fmla="*/ 315 w 1657"/>
                <a:gd name="T1" fmla="*/ 756 h 1040"/>
                <a:gd name="T2" fmla="*/ 247 w 1657"/>
                <a:gd name="T3" fmla="*/ 663 h 1040"/>
                <a:gd name="T4" fmla="*/ 149 w 1657"/>
                <a:gd name="T5" fmla="*/ 611 h 1040"/>
                <a:gd name="T6" fmla="*/ 68 w 1657"/>
                <a:gd name="T7" fmla="*/ 493 h 1040"/>
                <a:gd name="T8" fmla="*/ 119 w 1657"/>
                <a:gd name="T9" fmla="*/ 326 h 1040"/>
                <a:gd name="T10" fmla="*/ 0 w 1657"/>
                <a:gd name="T11" fmla="*/ 168 h 1040"/>
                <a:gd name="T12" fmla="*/ 32 w 1657"/>
                <a:gd name="T13" fmla="*/ 130 h 1040"/>
                <a:gd name="T14" fmla="*/ 50 w 1657"/>
                <a:gd name="T15" fmla="*/ 99 h 1040"/>
                <a:gd name="T16" fmla="*/ 8 w 1657"/>
                <a:gd name="T17" fmla="*/ 48 h 1040"/>
                <a:gd name="T18" fmla="*/ 32 w 1657"/>
                <a:gd name="T19" fmla="*/ 0 h 1040"/>
                <a:gd name="T20" fmla="*/ 138 w 1657"/>
                <a:gd name="T21" fmla="*/ 115 h 1040"/>
                <a:gd name="T22" fmla="*/ 400 w 1657"/>
                <a:gd name="T23" fmla="*/ 201 h 1040"/>
                <a:gd name="T24" fmla="*/ 578 w 1657"/>
                <a:gd name="T25" fmla="*/ 105 h 1040"/>
                <a:gd name="T26" fmla="*/ 658 w 1657"/>
                <a:gd name="T27" fmla="*/ 82 h 1040"/>
                <a:gd name="T28" fmla="*/ 1006 w 1657"/>
                <a:gd name="T29" fmla="*/ 343 h 1040"/>
                <a:gd name="T30" fmla="*/ 1061 w 1657"/>
                <a:gd name="T31" fmla="*/ 365 h 1040"/>
                <a:gd name="T32" fmla="*/ 1145 w 1657"/>
                <a:gd name="T33" fmla="*/ 437 h 1040"/>
                <a:gd name="T34" fmla="*/ 1204 w 1657"/>
                <a:gd name="T35" fmla="*/ 518 h 1040"/>
                <a:gd name="T36" fmla="*/ 1657 w 1657"/>
                <a:gd name="T37" fmla="*/ 521 h 1040"/>
                <a:gd name="T38" fmla="*/ 1632 w 1657"/>
                <a:gd name="T39" fmla="*/ 569 h 1040"/>
                <a:gd name="T40" fmla="*/ 1570 w 1657"/>
                <a:gd name="T41" fmla="*/ 616 h 1040"/>
                <a:gd name="T42" fmla="*/ 1533 w 1657"/>
                <a:gd name="T43" fmla="*/ 661 h 1040"/>
                <a:gd name="T44" fmla="*/ 1485 w 1657"/>
                <a:gd name="T45" fmla="*/ 812 h 1040"/>
                <a:gd name="T46" fmla="*/ 1438 w 1657"/>
                <a:gd name="T47" fmla="*/ 842 h 1040"/>
                <a:gd name="T48" fmla="*/ 1397 w 1657"/>
                <a:gd name="T49" fmla="*/ 912 h 1040"/>
                <a:gd name="T50" fmla="*/ 1349 w 1657"/>
                <a:gd name="T51" fmla="*/ 967 h 1040"/>
                <a:gd name="T52" fmla="*/ 1331 w 1657"/>
                <a:gd name="T53" fmla="*/ 1040 h 1040"/>
                <a:gd name="T54" fmla="*/ 735 w 1657"/>
                <a:gd name="T55" fmla="*/ 1033 h 1040"/>
                <a:gd name="T56" fmla="*/ 235 w 1657"/>
                <a:gd name="T57" fmla="*/ 1033 h 1040"/>
                <a:gd name="T58" fmla="*/ 212 w 1657"/>
                <a:gd name="T59" fmla="*/ 1036 h 1040"/>
                <a:gd name="T60" fmla="*/ 314 w 1657"/>
                <a:gd name="T61" fmla="*/ 784 h 1040"/>
                <a:gd name="T62" fmla="*/ 315 w 1657"/>
                <a:gd name="T63" fmla="*/ 756 h 10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57" h="1040">
                  <a:moveTo>
                    <a:pt x="315" y="756"/>
                  </a:moveTo>
                  <a:lnTo>
                    <a:pt x="247" y="663"/>
                  </a:lnTo>
                  <a:lnTo>
                    <a:pt x="149" y="611"/>
                  </a:lnTo>
                  <a:lnTo>
                    <a:pt x="68" y="493"/>
                  </a:lnTo>
                  <a:lnTo>
                    <a:pt x="119" y="326"/>
                  </a:lnTo>
                  <a:lnTo>
                    <a:pt x="0" y="168"/>
                  </a:lnTo>
                  <a:lnTo>
                    <a:pt x="32" y="130"/>
                  </a:lnTo>
                  <a:lnTo>
                    <a:pt x="50" y="99"/>
                  </a:lnTo>
                  <a:lnTo>
                    <a:pt x="8" y="48"/>
                  </a:lnTo>
                  <a:lnTo>
                    <a:pt x="32" y="0"/>
                  </a:lnTo>
                  <a:lnTo>
                    <a:pt x="138" y="115"/>
                  </a:lnTo>
                  <a:lnTo>
                    <a:pt x="400" y="201"/>
                  </a:lnTo>
                  <a:lnTo>
                    <a:pt x="578" y="105"/>
                  </a:lnTo>
                  <a:lnTo>
                    <a:pt x="658" y="82"/>
                  </a:lnTo>
                  <a:lnTo>
                    <a:pt x="1006" y="343"/>
                  </a:lnTo>
                  <a:lnTo>
                    <a:pt x="1061" y="365"/>
                  </a:lnTo>
                  <a:lnTo>
                    <a:pt x="1145" y="437"/>
                  </a:lnTo>
                  <a:lnTo>
                    <a:pt x="1204" y="518"/>
                  </a:lnTo>
                  <a:lnTo>
                    <a:pt x="1657" y="521"/>
                  </a:lnTo>
                  <a:lnTo>
                    <a:pt x="1632" y="569"/>
                  </a:lnTo>
                  <a:lnTo>
                    <a:pt x="1570" y="616"/>
                  </a:lnTo>
                  <a:lnTo>
                    <a:pt x="1533" y="661"/>
                  </a:lnTo>
                  <a:lnTo>
                    <a:pt x="1485" y="812"/>
                  </a:lnTo>
                  <a:lnTo>
                    <a:pt x="1438" y="842"/>
                  </a:lnTo>
                  <a:lnTo>
                    <a:pt x="1397" y="912"/>
                  </a:lnTo>
                  <a:lnTo>
                    <a:pt x="1349" y="967"/>
                  </a:lnTo>
                  <a:lnTo>
                    <a:pt x="1331" y="1040"/>
                  </a:lnTo>
                  <a:lnTo>
                    <a:pt x="735" y="1033"/>
                  </a:lnTo>
                  <a:lnTo>
                    <a:pt x="235" y="1033"/>
                  </a:lnTo>
                  <a:lnTo>
                    <a:pt x="212" y="1036"/>
                  </a:lnTo>
                  <a:lnTo>
                    <a:pt x="314" y="784"/>
                  </a:lnTo>
                  <a:lnTo>
                    <a:pt x="315" y="75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3592" name="Freeform 232"/>
            <p:cNvSpPr>
              <a:spLocks noChangeAspect="1"/>
            </p:cNvSpPr>
            <p:nvPr/>
          </p:nvSpPr>
          <p:spPr bwMode="auto">
            <a:xfrm>
              <a:off x="7938" y="1022"/>
              <a:ext cx="276" cy="173"/>
            </a:xfrm>
            <a:custGeom>
              <a:avLst/>
              <a:gdLst>
                <a:gd name="T0" fmla="*/ 315 w 1657"/>
                <a:gd name="T1" fmla="*/ 756 h 1040"/>
                <a:gd name="T2" fmla="*/ 247 w 1657"/>
                <a:gd name="T3" fmla="*/ 663 h 1040"/>
                <a:gd name="T4" fmla="*/ 149 w 1657"/>
                <a:gd name="T5" fmla="*/ 611 h 1040"/>
                <a:gd name="T6" fmla="*/ 68 w 1657"/>
                <a:gd name="T7" fmla="*/ 493 h 1040"/>
                <a:gd name="T8" fmla="*/ 119 w 1657"/>
                <a:gd name="T9" fmla="*/ 326 h 1040"/>
                <a:gd name="T10" fmla="*/ 0 w 1657"/>
                <a:gd name="T11" fmla="*/ 168 h 1040"/>
                <a:gd name="T12" fmla="*/ 32 w 1657"/>
                <a:gd name="T13" fmla="*/ 130 h 1040"/>
                <a:gd name="T14" fmla="*/ 50 w 1657"/>
                <a:gd name="T15" fmla="*/ 99 h 1040"/>
                <a:gd name="T16" fmla="*/ 8 w 1657"/>
                <a:gd name="T17" fmla="*/ 48 h 1040"/>
                <a:gd name="T18" fmla="*/ 32 w 1657"/>
                <a:gd name="T19" fmla="*/ 0 h 1040"/>
                <a:gd name="T20" fmla="*/ 138 w 1657"/>
                <a:gd name="T21" fmla="*/ 115 h 1040"/>
                <a:gd name="T22" fmla="*/ 400 w 1657"/>
                <a:gd name="T23" fmla="*/ 201 h 1040"/>
                <a:gd name="T24" fmla="*/ 578 w 1657"/>
                <a:gd name="T25" fmla="*/ 105 h 1040"/>
                <a:gd name="T26" fmla="*/ 658 w 1657"/>
                <a:gd name="T27" fmla="*/ 82 h 1040"/>
                <a:gd name="T28" fmla="*/ 1006 w 1657"/>
                <a:gd name="T29" fmla="*/ 343 h 1040"/>
                <a:gd name="T30" fmla="*/ 1061 w 1657"/>
                <a:gd name="T31" fmla="*/ 365 h 1040"/>
                <a:gd name="T32" fmla="*/ 1145 w 1657"/>
                <a:gd name="T33" fmla="*/ 437 h 1040"/>
                <a:gd name="T34" fmla="*/ 1204 w 1657"/>
                <a:gd name="T35" fmla="*/ 518 h 1040"/>
                <a:gd name="T36" fmla="*/ 1657 w 1657"/>
                <a:gd name="T37" fmla="*/ 521 h 1040"/>
                <a:gd name="T38" fmla="*/ 1632 w 1657"/>
                <a:gd name="T39" fmla="*/ 569 h 1040"/>
                <a:gd name="T40" fmla="*/ 1570 w 1657"/>
                <a:gd name="T41" fmla="*/ 616 h 1040"/>
                <a:gd name="T42" fmla="*/ 1533 w 1657"/>
                <a:gd name="T43" fmla="*/ 661 h 1040"/>
                <a:gd name="T44" fmla="*/ 1485 w 1657"/>
                <a:gd name="T45" fmla="*/ 812 h 1040"/>
                <a:gd name="T46" fmla="*/ 1438 w 1657"/>
                <a:gd name="T47" fmla="*/ 842 h 1040"/>
                <a:gd name="T48" fmla="*/ 1397 w 1657"/>
                <a:gd name="T49" fmla="*/ 912 h 1040"/>
                <a:gd name="T50" fmla="*/ 1349 w 1657"/>
                <a:gd name="T51" fmla="*/ 967 h 1040"/>
                <a:gd name="T52" fmla="*/ 1331 w 1657"/>
                <a:gd name="T53" fmla="*/ 1040 h 1040"/>
                <a:gd name="T54" fmla="*/ 735 w 1657"/>
                <a:gd name="T55" fmla="*/ 1033 h 1040"/>
                <a:gd name="T56" fmla="*/ 235 w 1657"/>
                <a:gd name="T57" fmla="*/ 1033 h 1040"/>
                <a:gd name="T58" fmla="*/ 212 w 1657"/>
                <a:gd name="T59" fmla="*/ 1036 h 1040"/>
                <a:gd name="T60" fmla="*/ 314 w 1657"/>
                <a:gd name="T61" fmla="*/ 784 h 1040"/>
                <a:gd name="T62" fmla="*/ 315 w 1657"/>
                <a:gd name="T63" fmla="*/ 756 h 10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57" h="1040">
                  <a:moveTo>
                    <a:pt x="315" y="756"/>
                  </a:moveTo>
                  <a:lnTo>
                    <a:pt x="247" y="663"/>
                  </a:lnTo>
                  <a:lnTo>
                    <a:pt x="149" y="611"/>
                  </a:lnTo>
                  <a:lnTo>
                    <a:pt x="68" y="493"/>
                  </a:lnTo>
                  <a:lnTo>
                    <a:pt x="119" y="326"/>
                  </a:lnTo>
                  <a:lnTo>
                    <a:pt x="0" y="168"/>
                  </a:lnTo>
                  <a:lnTo>
                    <a:pt x="32" y="130"/>
                  </a:lnTo>
                  <a:lnTo>
                    <a:pt x="50" y="99"/>
                  </a:lnTo>
                  <a:lnTo>
                    <a:pt x="8" y="48"/>
                  </a:lnTo>
                  <a:lnTo>
                    <a:pt x="32" y="0"/>
                  </a:lnTo>
                  <a:lnTo>
                    <a:pt x="138" y="115"/>
                  </a:lnTo>
                  <a:lnTo>
                    <a:pt x="400" y="201"/>
                  </a:lnTo>
                  <a:lnTo>
                    <a:pt x="578" y="105"/>
                  </a:lnTo>
                  <a:lnTo>
                    <a:pt x="658" y="82"/>
                  </a:lnTo>
                  <a:lnTo>
                    <a:pt x="1006" y="343"/>
                  </a:lnTo>
                  <a:lnTo>
                    <a:pt x="1061" y="365"/>
                  </a:lnTo>
                  <a:lnTo>
                    <a:pt x="1145" y="437"/>
                  </a:lnTo>
                  <a:lnTo>
                    <a:pt x="1204" y="518"/>
                  </a:lnTo>
                  <a:lnTo>
                    <a:pt x="1657" y="521"/>
                  </a:lnTo>
                  <a:lnTo>
                    <a:pt x="1632" y="569"/>
                  </a:lnTo>
                  <a:lnTo>
                    <a:pt x="1570" y="616"/>
                  </a:lnTo>
                  <a:lnTo>
                    <a:pt x="1533" y="661"/>
                  </a:lnTo>
                  <a:lnTo>
                    <a:pt x="1485" y="812"/>
                  </a:lnTo>
                  <a:lnTo>
                    <a:pt x="1438" y="842"/>
                  </a:lnTo>
                  <a:lnTo>
                    <a:pt x="1397" y="912"/>
                  </a:lnTo>
                  <a:lnTo>
                    <a:pt x="1349" y="967"/>
                  </a:lnTo>
                  <a:lnTo>
                    <a:pt x="1331" y="1040"/>
                  </a:lnTo>
                  <a:lnTo>
                    <a:pt x="735" y="1033"/>
                  </a:lnTo>
                  <a:lnTo>
                    <a:pt x="235" y="1033"/>
                  </a:lnTo>
                  <a:lnTo>
                    <a:pt x="212" y="1036"/>
                  </a:lnTo>
                  <a:lnTo>
                    <a:pt x="314" y="784"/>
                  </a:lnTo>
                  <a:lnTo>
                    <a:pt x="315" y="75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3593" name="Freeform 233"/>
            <p:cNvSpPr>
              <a:spLocks noChangeAspect="1"/>
            </p:cNvSpPr>
            <p:nvPr/>
          </p:nvSpPr>
          <p:spPr bwMode="auto">
            <a:xfrm>
              <a:off x="7646" y="839"/>
              <a:ext cx="182" cy="135"/>
            </a:xfrm>
            <a:custGeom>
              <a:avLst/>
              <a:gdLst>
                <a:gd name="T0" fmla="*/ 195 w 1091"/>
                <a:gd name="T1" fmla="*/ 202 h 810"/>
                <a:gd name="T2" fmla="*/ 245 w 1091"/>
                <a:gd name="T3" fmla="*/ 178 h 810"/>
                <a:gd name="T4" fmla="*/ 220 w 1091"/>
                <a:gd name="T5" fmla="*/ 122 h 810"/>
                <a:gd name="T6" fmla="*/ 381 w 1091"/>
                <a:gd name="T7" fmla="*/ 0 h 810"/>
                <a:gd name="T8" fmla="*/ 674 w 1091"/>
                <a:gd name="T9" fmla="*/ 67 h 810"/>
                <a:gd name="T10" fmla="*/ 983 w 1091"/>
                <a:gd name="T11" fmla="*/ 20 h 810"/>
                <a:gd name="T12" fmla="*/ 1091 w 1091"/>
                <a:gd name="T13" fmla="*/ 273 h 810"/>
                <a:gd name="T14" fmla="*/ 1031 w 1091"/>
                <a:gd name="T15" fmla="*/ 226 h 810"/>
                <a:gd name="T16" fmla="*/ 739 w 1091"/>
                <a:gd name="T17" fmla="*/ 319 h 810"/>
                <a:gd name="T18" fmla="*/ 759 w 1091"/>
                <a:gd name="T19" fmla="*/ 537 h 810"/>
                <a:gd name="T20" fmla="*/ 812 w 1091"/>
                <a:gd name="T21" fmla="*/ 604 h 810"/>
                <a:gd name="T22" fmla="*/ 750 w 1091"/>
                <a:gd name="T23" fmla="*/ 677 h 810"/>
                <a:gd name="T24" fmla="*/ 773 w 1091"/>
                <a:gd name="T25" fmla="*/ 810 h 810"/>
                <a:gd name="T26" fmla="*/ 258 w 1091"/>
                <a:gd name="T27" fmla="*/ 737 h 810"/>
                <a:gd name="T28" fmla="*/ 215 w 1091"/>
                <a:gd name="T29" fmla="*/ 680 h 810"/>
                <a:gd name="T30" fmla="*/ 90 w 1091"/>
                <a:gd name="T31" fmla="*/ 673 h 810"/>
                <a:gd name="T32" fmla="*/ 0 w 1091"/>
                <a:gd name="T33" fmla="*/ 703 h 810"/>
                <a:gd name="T34" fmla="*/ 51 w 1091"/>
                <a:gd name="T35" fmla="*/ 580 h 810"/>
                <a:gd name="T36" fmla="*/ 40 w 1091"/>
                <a:gd name="T37" fmla="*/ 489 h 810"/>
                <a:gd name="T38" fmla="*/ 106 w 1091"/>
                <a:gd name="T39" fmla="*/ 481 h 810"/>
                <a:gd name="T40" fmla="*/ 123 w 1091"/>
                <a:gd name="T41" fmla="*/ 434 h 810"/>
                <a:gd name="T42" fmla="*/ 167 w 1091"/>
                <a:gd name="T43" fmla="*/ 411 h 810"/>
                <a:gd name="T44" fmla="*/ 172 w 1091"/>
                <a:gd name="T45" fmla="*/ 320 h 810"/>
                <a:gd name="T46" fmla="*/ 157 w 1091"/>
                <a:gd name="T47" fmla="*/ 240 h 810"/>
                <a:gd name="T48" fmla="*/ 195 w 1091"/>
                <a:gd name="T49" fmla="*/ 202 h 8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91" h="810">
                  <a:moveTo>
                    <a:pt x="195" y="202"/>
                  </a:moveTo>
                  <a:lnTo>
                    <a:pt x="245" y="178"/>
                  </a:lnTo>
                  <a:lnTo>
                    <a:pt x="220" y="122"/>
                  </a:lnTo>
                  <a:lnTo>
                    <a:pt x="381" y="0"/>
                  </a:lnTo>
                  <a:lnTo>
                    <a:pt x="674" y="67"/>
                  </a:lnTo>
                  <a:lnTo>
                    <a:pt x="983" y="20"/>
                  </a:lnTo>
                  <a:lnTo>
                    <a:pt x="1091" y="273"/>
                  </a:lnTo>
                  <a:lnTo>
                    <a:pt x="1031" y="226"/>
                  </a:lnTo>
                  <a:lnTo>
                    <a:pt x="739" y="319"/>
                  </a:lnTo>
                  <a:lnTo>
                    <a:pt x="759" y="537"/>
                  </a:lnTo>
                  <a:lnTo>
                    <a:pt x="812" y="604"/>
                  </a:lnTo>
                  <a:lnTo>
                    <a:pt x="750" y="677"/>
                  </a:lnTo>
                  <a:lnTo>
                    <a:pt x="773" y="810"/>
                  </a:lnTo>
                  <a:lnTo>
                    <a:pt x="258" y="737"/>
                  </a:lnTo>
                  <a:lnTo>
                    <a:pt x="215" y="680"/>
                  </a:lnTo>
                  <a:lnTo>
                    <a:pt x="90" y="673"/>
                  </a:lnTo>
                  <a:lnTo>
                    <a:pt x="0" y="703"/>
                  </a:lnTo>
                  <a:lnTo>
                    <a:pt x="51" y="580"/>
                  </a:lnTo>
                  <a:lnTo>
                    <a:pt x="40" y="489"/>
                  </a:lnTo>
                  <a:lnTo>
                    <a:pt x="106" y="481"/>
                  </a:lnTo>
                  <a:lnTo>
                    <a:pt x="123" y="434"/>
                  </a:lnTo>
                  <a:lnTo>
                    <a:pt x="167" y="411"/>
                  </a:lnTo>
                  <a:lnTo>
                    <a:pt x="172" y="320"/>
                  </a:lnTo>
                  <a:lnTo>
                    <a:pt x="157" y="240"/>
                  </a:lnTo>
                  <a:lnTo>
                    <a:pt x="195" y="20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3594" name="Freeform 234"/>
            <p:cNvSpPr>
              <a:spLocks noChangeAspect="1"/>
            </p:cNvSpPr>
            <p:nvPr/>
          </p:nvSpPr>
          <p:spPr bwMode="auto">
            <a:xfrm>
              <a:off x="7646" y="839"/>
              <a:ext cx="182" cy="135"/>
            </a:xfrm>
            <a:custGeom>
              <a:avLst/>
              <a:gdLst>
                <a:gd name="T0" fmla="*/ 195 w 1091"/>
                <a:gd name="T1" fmla="*/ 202 h 810"/>
                <a:gd name="T2" fmla="*/ 245 w 1091"/>
                <a:gd name="T3" fmla="*/ 178 h 810"/>
                <a:gd name="T4" fmla="*/ 220 w 1091"/>
                <a:gd name="T5" fmla="*/ 122 h 810"/>
                <a:gd name="T6" fmla="*/ 381 w 1091"/>
                <a:gd name="T7" fmla="*/ 0 h 810"/>
                <a:gd name="T8" fmla="*/ 674 w 1091"/>
                <a:gd name="T9" fmla="*/ 67 h 810"/>
                <a:gd name="T10" fmla="*/ 983 w 1091"/>
                <a:gd name="T11" fmla="*/ 20 h 810"/>
                <a:gd name="T12" fmla="*/ 1091 w 1091"/>
                <a:gd name="T13" fmla="*/ 273 h 810"/>
                <a:gd name="T14" fmla="*/ 1031 w 1091"/>
                <a:gd name="T15" fmla="*/ 226 h 810"/>
                <a:gd name="T16" fmla="*/ 739 w 1091"/>
                <a:gd name="T17" fmla="*/ 319 h 810"/>
                <a:gd name="T18" fmla="*/ 759 w 1091"/>
                <a:gd name="T19" fmla="*/ 537 h 810"/>
                <a:gd name="T20" fmla="*/ 812 w 1091"/>
                <a:gd name="T21" fmla="*/ 604 h 810"/>
                <a:gd name="T22" fmla="*/ 750 w 1091"/>
                <a:gd name="T23" fmla="*/ 677 h 810"/>
                <a:gd name="T24" fmla="*/ 773 w 1091"/>
                <a:gd name="T25" fmla="*/ 810 h 810"/>
                <a:gd name="T26" fmla="*/ 258 w 1091"/>
                <a:gd name="T27" fmla="*/ 737 h 810"/>
                <a:gd name="T28" fmla="*/ 215 w 1091"/>
                <a:gd name="T29" fmla="*/ 680 h 810"/>
                <a:gd name="T30" fmla="*/ 90 w 1091"/>
                <a:gd name="T31" fmla="*/ 673 h 810"/>
                <a:gd name="T32" fmla="*/ 0 w 1091"/>
                <a:gd name="T33" fmla="*/ 703 h 810"/>
                <a:gd name="T34" fmla="*/ 51 w 1091"/>
                <a:gd name="T35" fmla="*/ 580 h 810"/>
                <a:gd name="T36" fmla="*/ 40 w 1091"/>
                <a:gd name="T37" fmla="*/ 489 h 810"/>
                <a:gd name="T38" fmla="*/ 106 w 1091"/>
                <a:gd name="T39" fmla="*/ 481 h 810"/>
                <a:gd name="T40" fmla="*/ 123 w 1091"/>
                <a:gd name="T41" fmla="*/ 434 h 810"/>
                <a:gd name="T42" fmla="*/ 167 w 1091"/>
                <a:gd name="T43" fmla="*/ 411 h 810"/>
                <a:gd name="T44" fmla="*/ 172 w 1091"/>
                <a:gd name="T45" fmla="*/ 320 h 810"/>
                <a:gd name="T46" fmla="*/ 157 w 1091"/>
                <a:gd name="T47" fmla="*/ 240 h 810"/>
                <a:gd name="T48" fmla="*/ 195 w 1091"/>
                <a:gd name="T49" fmla="*/ 202 h 8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91" h="810">
                  <a:moveTo>
                    <a:pt x="195" y="202"/>
                  </a:moveTo>
                  <a:lnTo>
                    <a:pt x="245" y="178"/>
                  </a:lnTo>
                  <a:lnTo>
                    <a:pt x="220" y="122"/>
                  </a:lnTo>
                  <a:lnTo>
                    <a:pt x="381" y="0"/>
                  </a:lnTo>
                  <a:lnTo>
                    <a:pt x="674" y="67"/>
                  </a:lnTo>
                  <a:lnTo>
                    <a:pt x="983" y="20"/>
                  </a:lnTo>
                  <a:lnTo>
                    <a:pt x="1091" y="273"/>
                  </a:lnTo>
                  <a:lnTo>
                    <a:pt x="1031" y="226"/>
                  </a:lnTo>
                  <a:lnTo>
                    <a:pt x="739" y="319"/>
                  </a:lnTo>
                  <a:lnTo>
                    <a:pt x="759" y="537"/>
                  </a:lnTo>
                  <a:lnTo>
                    <a:pt x="812" y="604"/>
                  </a:lnTo>
                  <a:lnTo>
                    <a:pt x="750" y="677"/>
                  </a:lnTo>
                  <a:lnTo>
                    <a:pt x="773" y="810"/>
                  </a:lnTo>
                  <a:lnTo>
                    <a:pt x="258" y="737"/>
                  </a:lnTo>
                  <a:lnTo>
                    <a:pt x="215" y="680"/>
                  </a:lnTo>
                  <a:lnTo>
                    <a:pt x="90" y="673"/>
                  </a:lnTo>
                  <a:lnTo>
                    <a:pt x="0" y="703"/>
                  </a:lnTo>
                  <a:lnTo>
                    <a:pt x="51" y="580"/>
                  </a:lnTo>
                  <a:lnTo>
                    <a:pt x="40" y="489"/>
                  </a:lnTo>
                  <a:lnTo>
                    <a:pt x="106" y="481"/>
                  </a:lnTo>
                  <a:lnTo>
                    <a:pt x="123" y="434"/>
                  </a:lnTo>
                  <a:lnTo>
                    <a:pt x="167" y="411"/>
                  </a:lnTo>
                  <a:lnTo>
                    <a:pt x="172" y="320"/>
                  </a:lnTo>
                  <a:lnTo>
                    <a:pt x="157" y="240"/>
                  </a:lnTo>
                  <a:lnTo>
                    <a:pt x="195" y="20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3595" name="Freeform 235"/>
            <p:cNvSpPr>
              <a:spLocks noChangeAspect="1"/>
            </p:cNvSpPr>
            <p:nvPr/>
          </p:nvSpPr>
          <p:spPr bwMode="auto">
            <a:xfrm>
              <a:off x="7588" y="604"/>
              <a:ext cx="369" cy="594"/>
            </a:xfrm>
            <a:custGeom>
              <a:avLst/>
              <a:gdLst>
                <a:gd name="T0" fmla="*/ 0 w 2216"/>
                <a:gd name="T1" fmla="*/ 3206 h 3562"/>
                <a:gd name="T2" fmla="*/ 1020 w 2216"/>
                <a:gd name="T3" fmla="*/ 3562 h 3562"/>
                <a:gd name="T4" fmla="*/ 1488 w 2216"/>
                <a:gd name="T5" fmla="*/ 3264 h 3562"/>
                <a:gd name="T6" fmla="*/ 1706 w 2216"/>
                <a:gd name="T7" fmla="*/ 3184 h 3562"/>
                <a:gd name="T8" fmla="*/ 1744 w 2216"/>
                <a:gd name="T9" fmla="*/ 2964 h 3562"/>
                <a:gd name="T10" fmla="*/ 1856 w 2216"/>
                <a:gd name="T11" fmla="*/ 2888 h 3562"/>
                <a:gd name="T12" fmla="*/ 2131 w 2216"/>
                <a:gd name="T13" fmla="*/ 2635 h 3562"/>
                <a:gd name="T14" fmla="*/ 2076 w 2216"/>
                <a:gd name="T15" fmla="*/ 2552 h 3562"/>
                <a:gd name="T16" fmla="*/ 2214 w 2216"/>
                <a:gd name="T17" fmla="*/ 2051 h 3562"/>
                <a:gd name="T18" fmla="*/ 2008 w 2216"/>
                <a:gd name="T19" fmla="*/ 1445 h 3562"/>
                <a:gd name="T20" fmla="*/ 1836 w 2216"/>
                <a:gd name="T21" fmla="*/ 1361 h 3562"/>
                <a:gd name="T22" fmla="*/ 1628 w 2216"/>
                <a:gd name="T23" fmla="*/ 1320 h 3562"/>
                <a:gd name="T24" fmla="*/ 1365 w 2216"/>
                <a:gd name="T25" fmla="*/ 1345 h 3562"/>
                <a:gd name="T26" fmla="*/ 1217 w 2216"/>
                <a:gd name="T27" fmla="*/ 1195 h 3562"/>
                <a:gd name="T28" fmla="*/ 1727 w 2216"/>
                <a:gd name="T29" fmla="*/ 680 h 3562"/>
                <a:gd name="T30" fmla="*/ 1810 w 2216"/>
                <a:gd name="T31" fmla="*/ 645 h 3562"/>
                <a:gd name="T32" fmla="*/ 1865 w 2216"/>
                <a:gd name="T33" fmla="*/ 675 h 3562"/>
                <a:gd name="T34" fmla="*/ 2160 w 2216"/>
                <a:gd name="T35" fmla="*/ 293 h 3562"/>
                <a:gd name="T36" fmla="*/ 1758 w 2216"/>
                <a:gd name="T37" fmla="*/ 35 h 3562"/>
                <a:gd name="T38" fmla="*/ 1637 w 2216"/>
                <a:gd name="T39" fmla="*/ 0 h 3562"/>
                <a:gd name="T40" fmla="*/ 1540 w 2216"/>
                <a:gd name="T41" fmla="*/ 87 h 3562"/>
                <a:gd name="T42" fmla="*/ 1592 w 2216"/>
                <a:gd name="T43" fmla="*/ 289 h 3562"/>
                <a:gd name="T44" fmla="*/ 1274 w 2216"/>
                <a:gd name="T45" fmla="*/ 567 h 3562"/>
                <a:gd name="T46" fmla="*/ 1180 w 2216"/>
                <a:gd name="T47" fmla="*/ 567 h 3562"/>
                <a:gd name="T48" fmla="*/ 967 w 2216"/>
                <a:gd name="T49" fmla="*/ 668 h 3562"/>
                <a:gd name="T50" fmla="*/ 1005 w 2216"/>
                <a:gd name="T51" fmla="*/ 881 h 3562"/>
                <a:gd name="T52" fmla="*/ 821 w 2216"/>
                <a:gd name="T53" fmla="*/ 985 h 3562"/>
                <a:gd name="T54" fmla="*/ 774 w 2216"/>
                <a:gd name="T55" fmla="*/ 1138 h 3562"/>
                <a:gd name="T56" fmla="*/ 552 w 2216"/>
                <a:gd name="T57" fmla="*/ 1316 h 3562"/>
                <a:gd name="T58" fmla="*/ 435 w 2216"/>
                <a:gd name="T59" fmla="*/ 1390 h 3562"/>
                <a:gd name="T60" fmla="*/ 591 w 2216"/>
                <a:gd name="T61" fmla="*/ 1586 h 3562"/>
                <a:gd name="T62" fmla="*/ 727 w 2216"/>
                <a:gd name="T63" fmla="*/ 1408 h 3562"/>
                <a:gd name="T64" fmla="*/ 1329 w 2216"/>
                <a:gd name="T65" fmla="*/ 1428 h 3562"/>
                <a:gd name="T66" fmla="*/ 1377 w 2216"/>
                <a:gd name="T67" fmla="*/ 1634 h 3562"/>
                <a:gd name="T68" fmla="*/ 1105 w 2216"/>
                <a:gd name="T69" fmla="*/ 1945 h 3562"/>
                <a:gd name="T70" fmla="*/ 1096 w 2216"/>
                <a:gd name="T71" fmla="*/ 2085 h 3562"/>
                <a:gd name="T72" fmla="*/ 607 w 2216"/>
                <a:gd name="T73" fmla="*/ 2146 h 3562"/>
                <a:gd name="T74" fmla="*/ 635 w 2216"/>
                <a:gd name="T75" fmla="*/ 2325 h 3562"/>
                <a:gd name="T76" fmla="*/ 657 w 2216"/>
                <a:gd name="T77" fmla="*/ 2446 h 3562"/>
                <a:gd name="T78" fmla="*/ 306 w 2216"/>
                <a:gd name="T79" fmla="*/ 2769 h 3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216" h="3562">
                  <a:moveTo>
                    <a:pt x="306" y="2769"/>
                  </a:moveTo>
                  <a:lnTo>
                    <a:pt x="0" y="3206"/>
                  </a:lnTo>
                  <a:lnTo>
                    <a:pt x="717" y="3297"/>
                  </a:lnTo>
                  <a:lnTo>
                    <a:pt x="1020" y="3562"/>
                  </a:lnTo>
                  <a:lnTo>
                    <a:pt x="1332" y="3378"/>
                  </a:lnTo>
                  <a:lnTo>
                    <a:pt x="1488" y="3264"/>
                  </a:lnTo>
                  <a:lnTo>
                    <a:pt x="1658" y="3206"/>
                  </a:lnTo>
                  <a:lnTo>
                    <a:pt x="1706" y="3184"/>
                  </a:lnTo>
                  <a:lnTo>
                    <a:pt x="1683" y="3125"/>
                  </a:lnTo>
                  <a:lnTo>
                    <a:pt x="1744" y="2964"/>
                  </a:lnTo>
                  <a:lnTo>
                    <a:pt x="1788" y="2908"/>
                  </a:lnTo>
                  <a:lnTo>
                    <a:pt x="1856" y="2888"/>
                  </a:lnTo>
                  <a:lnTo>
                    <a:pt x="2099" y="2674"/>
                  </a:lnTo>
                  <a:lnTo>
                    <a:pt x="2131" y="2635"/>
                  </a:lnTo>
                  <a:lnTo>
                    <a:pt x="2097" y="2594"/>
                  </a:lnTo>
                  <a:lnTo>
                    <a:pt x="2076" y="2552"/>
                  </a:lnTo>
                  <a:lnTo>
                    <a:pt x="2091" y="2394"/>
                  </a:lnTo>
                  <a:lnTo>
                    <a:pt x="2214" y="2051"/>
                  </a:lnTo>
                  <a:lnTo>
                    <a:pt x="2216" y="1787"/>
                  </a:lnTo>
                  <a:lnTo>
                    <a:pt x="2008" y="1445"/>
                  </a:lnTo>
                  <a:lnTo>
                    <a:pt x="1947" y="1439"/>
                  </a:lnTo>
                  <a:lnTo>
                    <a:pt x="1836" y="1361"/>
                  </a:lnTo>
                  <a:lnTo>
                    <a:pt x="1729" y="1358"/>
                  </a:lnTo>
                  <a:lnTo>
                    <a:pt x="1628" y="1320"/>
                  </a:lnTo>
                  <a:lnTo>
                    <a:pt x="1392" y="1361"/>
                  </a:lnTo>
                  <a:lnTo>
                    <a:pt x="1365" y="1345"/>
                  </a:lnTo>
                  <a:lnTo>
                    <a:pt x="1342" y="1271"/>
                  </a:lnTo>
                  <a:lnTo>
                    <a:pt x="1217" y="1195"/>
                  </a:lnTo>
                  <a:lnTo>
                    <a:pt x="1630" y="790"/>
                  </a:lnTo>
                  <a:lnTo>
                    <a:pt x="1727" y="680"/>
                  </a:lnTo>
                  <a:lnTo>
                    <a:pt x="1753" y="645"/>
                  </a:lnTo>
                  <a:lnTo>
                    <a:pt x="1810" y="645"/>
                  </a:lnTo>
                  <a:lnTo>
                    <a:pt x="1837" y="665"/>
                  </a:lnTo>
                  <a:lnTo>
                    <a:pt x="1865" y="675"/>
                  </a:lnTo>
                  <a:lnTo>
                    <a:pt x="2195" y="327"/>
                  </a:lnTo>
                  <a:lnTo>
                    <a:pt x="2160" y="293"/>
                  </a:lnTo>
                  <a:lnTo>
                    <a:pt x="1932" y="161"/>
                  </a:lnTo>
                  <a:lnTo>
                    <a:pt x="1758" y="35"/>
                  </a:lnTo>
                  <a:lnTo>
                    <a:pt x="1709" y="35"/>
                  </a:lnTo>
                  <a:lnTo>
                    <a:pt x="1637" y="0"/>
                  </a:lnTo>
                  <a:lnTo>
                    <a:pt x="1550" y="38"/>
                  </a:lnTo>
                  <a:lnTo>
                    <a:pt x="1540" y="87"/>
                  </a:lnTo>
                  <a:lnTo>
                    <a:pt x="1612" y="130"/>
                  </a:lnTo>
                  <a:lnTo>
                    <a:pt x="1592" y="289"/>
                  </a:lnTo>
                  <a:lnTo>
                    <a:pt x="1530" y="293"/>
                  </a:lnTo>
                  <a:lnTo>
                    <a:pt x="1274" y="567"/>
                  </a:lnTo>
                  <a:lnTo>
                    <a:pt x="1200" y="553"/>
                  </a:lnTo>
                  <a:lnTo>
                    <a:pt x="1180" y="567"/>
                  </a:lnTo>
                  <a:lnTo>
                    <a:pt x="1079" y="558"/>
                  </a:lnTo>
                  <a:lnTo>
                    <a:pt x="967" y="668"/>
                  </a:lnTo>
                  <a:lnTo>
                    <a:pt x="953" y="773"/>
                  </a:lnTo>
                  <a:lnTo>
                    <a:pt x="1005" y="881"/>
                  </a:lnTo>
                  <a:lnTo>
                    <a:pt x="917" y="982"/>
                  </a:lnTo>
                  <a:lnTo>
                    <a:pt x="821" y="985"/>
                  </a:lnTo>
                  <a:lnTo>
                    <a:pt x="772" y="1027"/>
                  </a:lnTo>
                  <a:lnTo>
                    <a:pt x="774" y="1138"/>
                  </a:lnTo>
                  <a:lnTo>
                    <a:pt x="650" y="1260"/>
                  </a:lnTo>
                  <a:lnTo>
                    <a:pt x="552" y="1316"/>
                  </a:lnTo>
                  <a:lnTo>
                    <a:pt x="487" y="1313"/>
                  </a:lnTo>
                  <a:lnTo>
                    <a:pt x="435" y="1390"/>
                  </a:lnTo>
                  <a:lnTo>
                    <a:pt x="547" y="1607"/>
                  </a:lnTo>
                  <a:lnTo>
                    <a:pt x="591" y="1586"/>
                  </a:lnTo>
                  <a:lnTo>
                    <a:pt x="566" y="1530"/>
                  </a:lnTo>
                  <a:lnTo>
                    <a:pt x="727" y="1408"/>
                  </a:lnTo>
                  <a:lnTo>
                    <a:pt x="1020" y="1475"/>
                  </a:lnTo>
                  <a:lnTo>
                    <a:pt x="1329" y="1428"/>
                  </a:lnTo>
                  <a:lnTo>
                    <a:pt x="1437" y="1681"/>
                  </a:lnTo>
                  <a:lnTo>
                    <a:pt x="1377" y="1634"/>
                  </a:lnTo>
                  <a:lnTo>
                    <a:pt x="1085" y="1727"/>
                  </a:lnTo>
                  <a:lnTo>
                    <a:pt x="1105" y="1945"/>
                  </a:lnTo>
                  <a:lnTo>
                    <a:pt x="1158" y="2012"/>
                  </a:lnTo>
                  <a:lnTo>
                    <a:pt x="1096" y="2085"/>
                  </a:lnTo>
                  <a:lnTo>
                    <a:pt x="1119" y="2218"/>
                  </a:lnTo>
                  <a:lnTo>
                    <a:pt x="607" y="2146"/>
                  </a:lnTo>
                  <a:lnTo>
                    <a:pt x="587" y="2184"/>
                  </a:lnTo>
                  <a:lnTo>
                    <a:pt x="635" y="2325"/>
                  </a:lnTo>
                  <a:lnTo>
                    <a:pt x="626" y="2401"/>
                  </a:lnTo>
                  <a:lnTo>
                    <a:pt x="657" y="2446"/>
                  </a:lnTo>
                  <a:lnTo>
                    <a:pt x="372" y="2758"/>
                  </a:lnTo>
                  <a:lnTo>
                    <a:pt x="306" y="276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3596" name="Freeform 236"/>
            <p:cNvSpPr>
              <a:spLocks noChangeAspect="1"/>
            </p:cNvSpPr>
            <p:nvPr/>
          </p:nvSpPr>
          <p:spPr bwMode="auto">
            <a:xfrm>
              <a:off x="7588" y="604"/>
              <a:ext cx="369" cy="594"/>
            </a:xfrm>
            <a:custGeom>
              <a:avLst/>
              <a:gdLst>
                <a:gd name="T0" fmla="*/ 0 w 2216"/>
                <a:gd name="T1" fmla="*/ 3206 h 3562"/>
                <a:gd name="T2" fmla="*/ 1020 w 2216"/>
                <a:gd name="T3" fmla="*/ 3562 h 3562"/>
                <a:gd name="T4" fmla="*/ 1488 w 2216"/>
                <a:gd name="T5" fmla="*/ 3264 h 3562"/>
                <a:gd name="T6" fmla="*/ 1706 w 2216"/>
                <a:gd name="T7" fmla="*/ 3184 h 3562"/>
                <a:gd name="T8" fmla="*/ 1744 w 2216"/>
                <a:gd name="T9" fmla="*/ 2964 h 3562"/>
                <a:gd name="T10" fmla="*/ 1856 w 2216"/>
                <a:gd name="T11" fmla="*/ 2888 h 3562"/>
                <a:gd name="T12" fmla="*/ 2131 w 2216"/>
                <a:gd name="T13" fmla="*/ 2635 h 3562"/>
                <a:gd name="T14" fmla="*/ 2076 w 2216"/>
                <a:gd name="T15" fmla="*/ 2552 h 3562"/>
                <a:gd name="T16" fmla="*/ 2214 w 2216"/>
                <a:gd name="T17" fmla="*/ 2051 h 3562"/>
                <a:gd name="T18" fmla="*/ 2008 w 2216"/>
                <a:gd name="T19" fmla="*/ 1445 h 3562"/>
                <a:gd name="T20" fmla="*/ 1836 w 2216"/>
                <a:gd name="T21" fmla="*/ 1361 h 3562"/>
                <a:gd name="T22" fmla="*/ 1628 w 2216"/>
                <a:gd name="T23" fmla="*/ 1320 h 3562"/>
                <a:gd name="T24" fmla="*/ 1365 w 2216"/>
                <a:gd name="T25" fmla="*/ 1345 h 3562"/>
                <a:gd name="T26" fmla="*/ 1217 w 2216"/>
                <a:gd name="T27" fmla="*/ 1195 h 3562"/>
                <a:gd name="T28" fmla="*/ 1727 w 2216"/>
                <a:gd name="T29" fmla="*/ 680 h 3562"/>
                <a:gd name="T30" fmla="*/ 1810 w 2216"/>
                <a:gd name="T31" fmla="*/ 645 h 3562"/>
                <a:gd name="T32" fmla="*/ 1865 w 2216"/>
                <a:gd name="T33" fmla="*/ 675 h 3562"/>
                <a:gd name="T34" fmla="*/ 2160 w 2216"/>
                <a:gd name="T35" fmla="*/ 293 h 3562"/>
                <a:gd name="T36" fmla="*/ 1758 w 2216"/>
                <a:gd name="T37" fmla="*/ 35 h 3562"/>
                <a:gd name="T38" fmla="*/ 1637 w 2216"/>
                <a:gd name="T39" fmla="*/ 0 h 3562"/>
                <a:gd name="T40" fmla="*/ 1540 w 2216"/>
                <a:gd name="T41" fmla="*/ 87 h 3562"/>
                <a:gd name="T42" fmla="*/ 1592 w 2216"/>
                <a:gd name="T43" fmla="*/ 289 h 3562"/>
                <a:gd name="T44" fmla="*/ 1274 w 2216"/>
                <a:gd name="T45" fmla="*/ 567 h 3562"/>
                <a:gd name="T46" fmla="*/ 1180 w 2216"/>
                <a:gd name="T47" fmla="*/ 567 h 3562"/>
                <a:gd name="T48" fmla="*/ 967 w 2216"/>
                <a:gd name="T49" fmla="*/ 668 h 3562"/>
                <a:gd name="T50" fmla="*/ 1005 w 2216"/>
                <a:gd name="T51" fmla="*/ 881 h 3562"/>
                <a:gd name="T52" fmla="*/ 821 w 2216"/>
                <a:gd name="T53" fmla="*/ 985 h 3562"/>
                <a:gd name="T54" fmla="*/ 774 w 2216"/>
                <a:gd name="T55" fmla="*/ 1138 h 3562"/>
                <a:gd name="T56" fmla="*/ 552 w 2216"/>
                <a:gd name="T57" fmla="*/ 1316 h 3562"/>
                <a:gd name="T58" fmla="*/ 435 w 2216"/>
                <a:gd name="T59" fmla="*/ 1390 h 3562"/>
                <a:gd name="T60" fmla="*/ 591 w 2216"/>
                <a:gd name="T61" fmla="*/ 1586 h 3562"/>
                <a:gd name="T62" fmla="*/ 727 w 2216"/>
                <a:gd name="T63" fmla="*/ 1408 h 3562"/>
                <a:gd name="T64" fmla="*/ 1329 w 2216"/>
                <a:gd name="T65" fmla="*/ 1428 h 3562"/>
                <a:gd name="T66" fmla="*/ 1377 w 2216"/>
                <a:gd name="T67" fmla="*/ 1634 h 3562"/>
                <a:gd name="T68" fmla="*/ 1105 w 2216"/>
                <a:gd name="T69" fmla="*/ 1945 h 3562"/>
                <a:gd name="T70" fmla="*/ 1096 w 2216"/>
                <a:gd name="T71" fmla="*/ 2085 h 3562"/>
                <a:gd name="T72" fmla="*/ 607 w 2216"/>
                <a:gd name="T73" fmla="*/ 2146 h 3562"/>
                <a:gd name="T74" fmla="*/ 635 w 2216"/>
                <a:gd name="T75" fmla="*/ 2325 h 3562"/>
                <a:gd name="T76" fmla="*/ 657 w 2216"/>
                <a:gd name="T77" fmla="*/ 2446 h 3562"/>
                <a:gd name="T78" fmla="*/ 306 w 2216"/>
                <a:gd name="T79" fmla="*/ 2769 h 3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216" h="3562">
                  <a:moveTo>
                    <a:pt x="306" y="2769"/>
                  </a:moveTo>
                  <a:lnTo>
                    <a:pt x="0" y="3206"/>
                  </a:lnTo>
                  <a:lnTo>
                    <a:pt x="717" y="3297"/>
                  </a:lnTo>
                  <a:lnTo>
                    <a:pt x="1020" y="3562"/>
                  </a:lnTo>
                  <a:lnTo>
                    <a:pt x="1332" y="3378"/>
                  </a:lnTo>
                  <a:lnTo>
                    <a:pt x="1488" y="3264"/>
                  </a:lnTo>
                  <a:lnTo>
                    <a:pt x="1658" y="3206"/>
                  </a:lnTo>
                  <a:lnTo>
                    <a:pt x="1706" y="3184"/>
                  </a:lnTo>
                  <a:lnTo>
                    <a:pt x="1683" y="3125"/>
                  </a:lnTo>
                  <a:lnTo>
                    <a:pt x="1744" y="2964"/>
                  </a:lnTo>
                  <a:lnTo>
                    <a:pt x="1788" y="2908"/>
                  </a:lnTo>
                  <a:lnTo>
                    <a:pt x="1856" y="2888"/>
                  </a:lnTo>
                  <a:lnTo>
                    <a:pt x="2099" y="2674"/>
                  </a:lnTo>
                  <a:lnTo>
                    <a:pt x="2131" y="2635"/>
                  </a:lnTo>
                  <a:lnTo>
                    <a:pt x="2097" y="2594"/>
                  </a:lnTo>
                  <a:lnTo>
                    <a:pt x="2076" y="2552"/>
                  </a:lnTo>
                  <a:lnTo>
                    <a:pt x="2091" y="2394"/>
                  </a:lnTo>
                  <a:lnTo>
                    <a:pt x="2214" y="2051"/>
                  </a:lnTo>
                  <a:lnTo>
                    <a:pt x="2216" y="1787"/>
                  </a:lnTo>
                  <a:lnTo>
                    <a:pt x="2008" y="1445"/>
                  </a:lnTo>
                  <a:lnTo>
                    <a:pt x="1947" y="1439"/>
                  </a:lnTo>
                  <a:lnTo>
                    <a:pt x="1836" y="1361"/>
                  </a:lnTo>
                  <a:lnTo>
                    <a:pt x="1729" y="1358"/>
                  </a:lnTo>
                  <a:lnTo>
                    <a:pt x="1628" y="1320"/>
                  </a:lnTo>
                  <a:lnTo>
                    <a:pt x="1392" y="1361"/>
                  </a:lnTo>
                  <a:lnTo>
                    <a:pt x="1365" y="1345"/>
                  </a:lnTo>
                  <a:lnTo>
                    <a:pt x="1342" y="1271"/>
                  </a:lnTo>
                  <a:lnTo>
                    <a:pt x="1217" y="1195"/>
                  </a:lnTo>
                  <a:lnTo>
                    <a:pt x="1630" y="790"/>
                  </a:lnTo>
                  <a:lnTo>
                    <a:pt x="1727" y="680"/>
                  </a:lnTo>
                  <a:lnTo>
                    <a:pt x="1753" y="645"/>
                  </a:lnTo>
                  <a:lnTo>
                    <a:pt x="1810" y="645"/>
                  </a:lnTo>
                  <a:lnTo>
                    <a:pt x="1837" y="665"/>
                  </a:lnTo>
                  <a:lnTo>
                    <a:pt x="1865" y="675"/>
                  </a:lnTo>
                  <a:lnTo>
                    <a:pt x="2195" y="327"/>
                  </a:lnTo>
                  <a:lnTo>
                    <a:pt x="2160" y="293"/>
                  </a:lnTo>
                  <a:lnTo>
                    <a:pt x="1932" y="161"/>
                  </a:lnTo>
                  <a:lnTo>
                    <a:pt x="1758" y="35"/>
                  </a:lnTo>
                  <a:lnTo>
                    <a:pt x="1709" y="35"/>
                  </a:lnTo>
                  <a:lnTo>
                    <a:pt x="1637" y="0"/>
                  </a:lnTo>
                  <a:lnTo>
                    <a:pt x="1550" y="38"/>
                  </a:lnTo>
                  <a:lnTo>
                    <a:pt x="1540" y="87"/>
                  </a:lnTo>
                  <a:lnTo>
                    <a:pt x="1612" y="130"/>
                  </a:lnTo>
                  <a:lnTo>
                    <a:pt x="1592" y="289"/>
                  </a:lnTo>
                  <a:lnTo>
                    <a:pt x="1530" y="293"/>
                  </a:lnTo>
                  <a:lnTo>
                    <a:pt x="1274" y="567"/>
                  </a:lnTo>
                  <a:lnTo>
                    <a:pt x="1200" y="553"/>
                  </a:lnTo>
                  <a:lnTo>
                    <a:pt x="1180" y="567"/>
                  </a:lnTo>
                  <a:lnTo>
                    <a:pt x="1079" y="558"/>
                  </a:lnTo>
                  <a:lnTo>
                    <a:pt x="967" y="668"/>
                  </a:lnTo>
                  <a:lnTo>
                    <a:pt x="953" y="773"/>
                  </a:lnTo>
                  <a:lnTo>
                    <a:pt x="1005" y="881"/>
                  </a:lnTo>
                  <a:lnTo>
                    <a:pt x="917" y="982"/>
                  </a:lnTo>
                  <a:lnTo>
                    <a:pt x="821" y="985"/>
                  </a:lnTo>
                  <a:lnTo>
                    <a:pt x="772" y="1027"/>
                  </a:lnTo>
                  <a:lnTo>
                    <a:pt x="774" y="1138"/>
                  </a:lnTo>
                  <a:lnTo>
                    <a:pt x="650" y="1260"/>
                  </a:lnTo>
                  <a:lnTo>
                    <a:pt x="552" y="1316"/>
                  </a:lnTo>
                  <a:lnTo>
                    <a:pt x="487" y="1313"/>
                  </a:lnTo>
                  <a:lnTo>
                    <a:pt x="435" y="1390"/>
                  </a:lnTo>
                  <a:lnTo>
                    <a:pt x="547" y="1607"/>
                  </a:lnTo>
                  <a:lnTo>
                    <a:pt x="591" y="1586"/>
                  </a:lnTo>
                  <a:lnTo>
                    <a:pt x="566" y="1530"/>
                  </a:lnTo>
                  <a:lnTo>
                    <a:pt x="727" y="1408"/>
                  </a:lnTo>
                  <a:lnTo>
                    <a:pt x="1020" y="1475"/>
                  </a:lnTo>
                  <a:lnTo>
                    <a:pt x="1329" y="1428"/>
                  </a:lnTo>
                  <a:lnTo>
                    <a:pt x="1437" y="1681"/>
                  </a:lnTo>
                  <a:lnTo>
                    <a:pt x="1377" y="1634"/>
                  </a:lnTo>
                  <a:lnTo>
                    <a:pt x="1085" y="1727"/>
                  </a:lnTo>
                  <a:lnTo>
                    <a:pt x="1105" y="1945"/>
                  </a:lnTo>
                  <a:lnTo>
                    <a:pt x="1158" y="2012"/>
                  </a:lnTo>
                  <a:lnTo>
                    <a:pt x="1096" y="2085"/>
                  </a:lnTo>
                  <a:lnTo>
                    <a:pt x="1119" y="2218"/>
                  </a:lnTo>
                  <a:lnTo>
                    <a:pt x="607" y="2146"/>
                  </a:lnTo>
                  <a:lnTo>
                    <a:pt x="587" y="2184"/>
                  </a:lnTo>
                  <a:lnTo>
                    <a:pt x="635" y="2325"/>
                  </a:lnTo>
                  <a:lnTo>
                    <a:pt x="626" y="2401"/>
                  </a:lnTo>
                  <a:lnTo>
                    <a:pt x="657" y="2446"/>
                  </a:lnTo>
                  <a:lnTo>
                    <a:pt x="372" y="2758"/>
                  </a:lnTo>
                  <a:lnTo>
                    <a:pt x="306" y="276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3597" name="Freeform 237"/>
            <p:cNvSpPr>
              <a:spLocks noChangeAspect="1"/>
            </p:cNvSpPr>
            <p:nvPr/>
          </p:nvSpPr>
          <p:spPr bwMode="auto">
            <a:xfrm>
              <a:off x="6002" y="270"/>
              <a:ext cx="247" cy="115"/>
            </a:xfrm>
            <a:custGeom>
              <a:avLst/>
              <a:gdLst>
                <a:gd name="T0" fmla="*/ 0 w 1485"/>
                <a:gd name="T1" fmla="*/ 170 h 684"/>
                <a:gd name="T2" fmla="*/ 106 w 1485"/>
                <a:gd name="T3" fmla="*/ 120 h 684"/>
                <a:gd name="T4" fmla="*/ 126 w 1485"/>
                <a:gd name="T5" fmla="*/ 83 h 684"/>
                <a:gd name="T6" fmla="*/ 225 w 1485"/>
                <a:gd name="T7" fmla="*/ 80 h 684"/>
                <a:gd name="T8" fmla="*/ 253 w 1485"/>
                <a:gd name="T9" fmla="*/ 59 h 684"/>
                <a:gd name="T10" fmla="*/ 316 w 1485"/>
                <a:gd name="T11" fmla="*/ 46 h 684"/>
                <a:gd name="T12" fmla="*/ 366 w 1485"/>
                <a:gd name="T13" fmla="*/ 105 h 684"/>
                <a:gd name="T14" fmla="*/ 425 w 1485"/>
                <a:gd name="T15" fmla="*/ 105 h 684"/>
                <a:gd name="T16" fmla="*/ 502 w 1485"/>
                <a:gd name="T17" fmla="*/ 78 h 684"/>
                <a:gd name="T18" fmla="*/ 586 w 1485"/>
                <a:gd name="T19" fmla="*/ 67 h 684"/>
                <a:gd name="T20" fmla="*/ 626 w 1485"/>
                <a:gd name="T21" fmla="*/ 86 h 684"/>
                <a:gd name="T22" fmla="*/ 675 w 1485"/>
                <a:gd name="T23" fmla="*/ 68 h 684"/>
                <a:gd name="T24" fmla="*/ 735 w 1485"/>
                <a:gd name="T25" fmla="*/ 61 h 684"/>
                <a:gd name="T26" fmla="*/ 738 w 1485"/>
                <a:gd name="T27" fmla="*/ 48 h 684"/>
                <a:gd name="T28" fmla="*/ 870 w 1485"/>
                <a:gd name="T29" fmla="*/ 46 h 684"/>
                <a:gd name="T30" fmla="*/ 883 w 1485"/>
                <a:gd name="T31" fmla="*/ 25 h 684"/>
                <a:gd name="T32" fmla="*/ 940 w 1485"/>
                <a:gd name="T33" fmla="*/ 27 h 684"/>
                <a:gd name="T34" fmla="*/ 952 w 1485"/>
                <a:gd name="T35" fmla="*/ 46 h 684"/>
                <a:gd name="T36" fmla="*/ 1128 w 1485"/>
                <a:gd name="T37" fmla="*/ 48 h 684"/>
                <a:gd name="T38" fmla="*/ 1174 w 1485"/>
                <a:gd name="T39" fmla="*/ 65 h 684"/>
                <a:gd name="T40" fmla="*/ 1275 w 1485"/>
                <a:gd name="T41" fmla="*/ 55 h 684"/>
                <a:gd name="T42" fmla="*/ 1346 w 1485"/>
                <a:gd name="T43" fmla="*/ 0 h 684"/>
                <a:gd name="T44" fmla="*/ 1401 w 1485"/>
                <a:gd name="T45" fmla="*/ 27 h 684"/>
                <a:gd name="T46" fmla="*/ 1393 w 1485"/>
                <a:gd name="T47" fmla="*/ 222 h 684"/>
                <a:gd name="T48" fmla="*/ 1378 w 1485"/>
                <a:gd name="T49" fmla="*/ 307 h 684"/>
                <a:gd name="T50" fmla="*/ 1353 w 1485"/>
                <a:gd name="T51" fmla="*/ 334 h 684"/>
                <a:gd name="T52" fmla="*/ 1355 w 1485"/>
                <a:gd name="T53" fmla="*/ 396 h 684"/>
                <a:gd name="T54" fmla="*/ 1395 w 1485"/>
                <a:gd name="T55" fmla="*/ 468 h 684"/>
                <a:gd name="T56" fmla="*/ 1436 w 1485"/>
                <a:gd name="T57" fmla="*/ 502 h 684"/>
                <a:gd name="T58" fmla="*/ 1485 w 1485"/>
                <a:gd name="T59" fmla="*/ 533 h 684"/>
                <a:gd name="T60" fmla="*/ 1348 w 1485"/>
                <a:gd name="T61" fmla="*/ 663 h 684"/>
                <a:gd name="T62" fmla="*/ 1309 w 1485"/>
                <a:gd name="T63" fmla="*/ 684 h 684"/>
                <a:gd name="T64" fmla="*/ 1185 w 1485"/>
                <a:gd name="T65" fmla="*/ 667 h 684"/>
                <a:gd name="T66" fmla="*/ 1228 w 1485"/>
                <a:gd name="T67" fmla="*/ 619 h 684"/>
                <a:gd name="T68" fmla="*/ 1218 w 1485"/>
                <a:gd name="T69" fmla="*/ 561 h 684"/>
                <a:gd name="T70" fmla="*/ 1209 w 1485"/>
                <a:gd name="T71" fmla="*/ 483 h 684"/>
                <a:gd name="T72" fmla="*/ 1005 w 1485"/>
                <a:gd name="T73" fmla="*/ 300 h 684"/>
                <a:gd name="T74" fmla="*/ 778 w 1485"/>
                <a:gd name="T75" fmla="*/ 306 h 684"/>
                <a:gd name="T76" fmla="*/ 771 w 1485"/>
                <a:gd name="T77" fmla="*/ 334 h 684"/>
                <a:gd name="T78" fmla="*/ 635 w 1485"/>
                <a:gd name="T79" fmla="*/ 346 h 684"/>
                <a:gd name="T80" fmla="*/ 534 w 1485"/>
                <a:gd name="T81" fmla="*/ 279 h 684"/>
                <a:gd name="T82" fmla="*/ 505 w 1485"/>
                <a:gd name="T83" fmla="*/ 282 h 684"/>
                <a:gd name="T84" fmla="*/ 368 w 1485"/>
                <a:gd name="T85" fmla="*/ 366 h 684"/>
                <a:gd name="T86" fmla="*/ 251 w 1485"/>
                <a:gd name="T87" fmla="*/ 535 h 684"/>
                <a:gd name="T88" fmla="*/ 0 w 1485"/>
                <a:gd name="T89" fmla="*/ 170 h 6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85" h="684">
                  <a:moveTo>
                    <a:pt x="0" y="170"/>
                  </a:moveTo>
                  <a:lnTo>
                    <a:pt x="106" y="120"/>
                  </a:lnTo>
                  <a:lnTo>
                    <a:pt x="126" y="83"/>
                  </a:lnTo>
                  <a:lnTo>
                    <a:pt x="225" y="80"/>
                  </a:lnTo>
                  <a:lnTo>
                    <a:pt x="253" y="59"/>
                  </a:lnTo>
                  <a:lnTo>
                    <a:pt x="316" y="46"/>
                  </a:lnTo>
                  <a:lnTo>
                    <a:pt x="366" y="105"/>
                  </a:lnTo>
                  <a:lnTo>
                    <a:pt x="425" y="105"/>
                  </a:lnTo>
                  <a:lnTo>
                    <a:pt x="502" y="78"/>
                  </a:lnTo>
                  <a:lnTo>
                    <a:pt x="586" y="67"/>
                  </a:lnTo>
                  <a:lnTo>
                    <a:pt x="626" y="86"/>
                  </a:lnTo>
                  <a:lnTo>
                    <a:pt x="675" y="68"/>
                  </a:lnTo>
                  <a:lnTo>
                    <a:pt x="735" y="61"/>
                  </a:lnTo>
                  <a:lnTo>
                    <a:pt x="738" y="48"/>
                  </a:lnTo>
                  <a:lnTo>
                    <a:pt x="870" y="46"/>
                  </a:lnTo>
                  <a:lnTo>
                    <a:pt x="883" y="25"/>
                  </a:lnTo>
                  <a:lnTo>
                    <a:pt x="940" y="27"/>
                  </a:lnTo>
                  <a:lnTo>
                    <a:pt x="952" y="46"/>
                  </a:lnTo>
                  <a:lnTo>
                    <a:pt x="1128" y="48"/>
                  </a:lnTo>
                  <a:lnTo>
                    <a:pt x="1174" y="65"/>
                  </a:lnTo>
                  <a:lnTo>
                    <a:pt x="1275" y="55"/>
                  </a:lnTo>
                  <a:lnTo>
                    <a:pt x="1346" y="0"/>
                  </a:lnTo>
                  <a:lnTo>
                    <a:pt x="1401" y="27"/>
                  </a:lnTo>
                  <a:lnTo>
                    <a:pt x="1393" y="222"/>
                  </a:lnTo>
                  <a:lnTo>
                    <a:pt x="1378" y="307"/>
                  </a:lnTo>
                  <a:lnTo>
                    <a:pt x="1353" y="334"/>
                  </a:lnTo>
                  <a:lnTo>
                    <a:pt x="1355" y="396"/>
                  </a:lnTo>
                  <a:lnTo>
                    <a:pt x="1395" y="468"/>
                  </a:lnTo>
                  <a:lnTo>
                    <a:pt x="1436" y="502"/>
                  </a:lnTo>
                  <a:lnTo>
                    <a:pt x="1485" y="533"/>
                  </a:lnTo>
                  <a:lnTo>
                    <a:pt x="1348" y="663"/>
                  </a:lnTo>
                  <a:lnTo>
                    <a:pt x="1309" y="684"/>
                  </a:lnTo>
                  <a:lnTo>
                    <a:pt x="1185" y="667"/>
                  </a:lnTo>
                  <a:lnTo>
                    <a:pt x="1228" y="619"/>
                  </a:lnTo>
                  <a:lnTo>
                    <a:pt x="1218" y="561"/>
                  </a:lnTo>
                  <a:lnTo>
                    <a:pt x="1209" y="483"/>
                  </a:lnTo>
                  <a:lnTo>
                    <a:pt x="1005" y="300"/>
                  </a:lnTo>
                  <a:lnTo>
                    <a:pt x="778" y="306"/>
                  </a:lnTo>
                  <a:lnTo>
                    <a:pt x="771" y="334"/>
                  </a:lnTo>
                  <a:lnTo>
                    <a:pt x="635" y="346"/>
                  </a:lnTo>
                  <a:lnTo>
                    <a:pt x="534" y="279"/>
                  </a:lnTo>
                  <a:lnTo>
                    <a:pt x="505" y="282"/>
                  </a:lnTo>
                  <a:lnTo>
                    <a:pt x="368" y="366"/>
                  </a:lnTo>
                  <a:lnTo>
                    <a:pt x="251" y="535"/>
                  </a:lnTo>
                  <a:lnTo>
                    <a:pt x="0" y="17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3598" name="Freeform 238"/>
            <p:cNvSpPr>
              <a:spLocks noChangeAspect="1"/>
            </p:cNvSpPr>
            <p:nvPr/>
          </p:nvSpPr>
          <p:spPr bwMode="auto">
            <a:xfrm>
              <a:off x="6002" y="270"/>
              <a:ext cx="247" cy="115"/>
            </a:xfrm>
            <a:custGeom>
              <a:avLst/>
              <a:gdLst>
                <a:gd name="T0" fmla="*/ 0 w 1485"/>
                <a:gd name="T1" fmla="*/ 170 h 684"/>
                <a:gd name="T2" fmla="*/ 106 w 1485"/>
                <a:gd name="T3" fmla="*/ 120 h 684"/>
                <a:gd name="T4" fmla="*/ 126 w 1485"/>
                <a:gd name="T5" fmla="*/ 83 h 684"/>
                <a:gd name="T6" fmla="*/ 225 w 1485"/>
                <a:gd name="T7" fmla="*/ 80 h 684"/>
                <a:gd name="T8" fmla="*/ 253 w 1485"/>
                <a:gd name="T9" fmla="*/ 59 h 684"/>
                <a:gd name="T10" fmla="*/ 316 w 1485"/>
                <a:gd name="T11" fmla="*/ 46 h 684"/>
                <a:gd name="T12" fmla="*/ 366 w 1485"/>
                <a:gd name="T13" fmla="*/ 105 h 684"/>
                <a:gd name="T14" fmla="*/ 425 w 1485"/>
                <a:gd name="T15" fmla="*/ 105 h 684"/>
                <a:gd name="T16" fmla="*/ 502 w 1485"/>
                <a:gd name="T17" fmla="*/ 78 h 684"/>
                <a:gd name="T18" fmla="*/ 586 w 1485"/>
                <a:gd name="T19" fmla="*/ 67 h 684"/>
                <a:gd name="T20" fmla="*/ 626 w 1485"/>
                <a:gd name="T21" fmla="*/ 86 h 684"/>
                <a:gd name="T22" fmla="*/ 675 w 1485"/>
                <a:gd name="T23" fmla="*/ 68 h 684"/>
                <a:gd name="T24" fmla="*/ 735 w 1485"/>
                <a:gd name="T25" fmla="*/ 61 h 684"/>
                <a:gd name="T26" fmla="*/ 738 w 1485"/>
                <a:gd name="T27" fmla="*/ 48 h 684"/>
                <a:gd name="T28" fmla="*/ 870 w 1485"/>
                <a:gd name="T29" fmla="*/ 46 h 684"/>
                <a:gd name="T30" fmla="*/ 883 w 1485"/>
                <a:gd name="T31" fmla="*/ 25 h 684"/>
                <a:gd name="T32" fmla="*/ 940 w 1485"/>
                <a:gd name="T33" fmla="*/ 27 h 684"/>
                <a:gd name="T34" fmla="*/ 952 w 1485"/>
                <a:gd name="T35" fmla="*/ 46 h 684"/>
                <a:gd name="T36" fmla="*/ 1128 w 1485"/>
                <a:gd name="T37" fmla="*/ 48 h 684"/>
                <a:gd name="T38" fmla="*/ 1174 w 1485"/>
                <a:gd name="T39" fmla="*/ 65 h 684"/>
                <a:gd name="T40" fmla="*/ 1275 w 1485"/>
                <a:gd name="T41" fmla="*/ 55 h 684"/>
                <a:gd name="T42" fmla="*/ 1346 w 1485"/>
                <a:gd name="T43" fmla="*/ 0 h 684"/>
                <a:gd name="T44" fmla="*/ 1401 w 1485"/>
                <a:gd name="T45" fmla="*/ 27 h 684"/>
                <a:gd name="T46" fmla="*/ 1393 w 1485"/>
                <a:gd name="T47" fmla="*/ 222 h 684"/>
                <a:gd name="T48" fmla="*/ 1378 w 1485"/>
                <a:gd name="T49" fmla="*/ 307 h 684"/>
                <a:gd name="T50" fmla="*/ 1353 w 1485"/>
                <a:gd name="T51" fmla="*/ 334 h 684"/>
                <a:gd name="T52" fmla="*/ 1355 w 1485"/>
                <a:gd name="T53" fmla="*/ 396 h 684"/>
                <a:gd name="T54" fmla="*/ 1395 w 1485"/>
                <a:gd name="T55" fmla="*/ 468 h 684"/>
                <a:gd name="T56" fmla="*/ 1436 w 1485"/>
                <a:gd name="T57" fmla="*/ 502 h 684"/>
                <a:gd name="T58" fmla="*/ 1485 w 1485"/>
                <a:gd name="T59" fmla="*/ 533 h 684"/>
                <a:gd name="T60" fmla="*/ 1348 w 1485"/>
                <a:gd name="T61" fmla="*/ 663 h 684"/>
                <a:gd name="T62" fmla="*/ 1309 w 1485"/>
                <a:gd name="T63" fmla="*/ 684 h 684"/>
                <a:gd name="T64" fmla="*/ 1185 w 1485"/>
                <a:gd name="T65" fmla="*/ 667 h 684"/>
                <a:gd name="T66" fmla="*/ 1228 w 1485"/>
                <a:gd name="T67" fmla="*/ 619 h 684"/>
                <a:gd name="T68" fmla="*/ 1218 w 1485"/>
                <a:gd name="T69" fmla="*/ 561 h 684"/>
                <a:gd name="T70" fmla="*/ 1209 w 1485"/>
                <a:gd name="T71" fmla="*/ 483 h 684"/>
                <a:gd name="T72" fmla="*/ 1005 w 1485"/>
                <a:gd name="T73" fmla="*/ 300 h 684"/>
                <a:gd name="T74" fmla="*/ 778 w 1485"/>
                <a:gd name="T75" fmla="*/ 306 h 684"/>
                <a:gd name="T76" fmla="*/ 771 w 1485"/>
                <a:gd name="T77" fmla="*/ 334 h 684"/>
                <a:gd name="T78" fmla="*/ 635 w 1485"/>
                <a:gd name="T79" fmla="*/ 346 h 684"/>
                <a:gd name="T80" fmla="*/ 534 w 1485"/>
                <a:gd name="T81" fmla="*/ 279 h 684"/>
                <a:gd name="T82" fmla="*/ 505 w 1485"/>
                <a:gd name="T83" fmla="*/ 282 h 684"/>
                <a:gd name="T84" fmla="*/ 368 w 1485"/>
                <a:gd name="T85" fmla="*/ 366 h 684"/>
                <a:gd name="T86" fmla="*/ 251 w 1485"/>
                <a:gd name="T87" fmla="*/ 535 h 684"/>
                <a:gd name="T88" fmla="*/ 0 w 1485"/>
                <a:gd name="T89" fmla="*/ 170 h 6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85" h="684">
                  <a:moveTo>
                    <a:pt x="0" y="170"/>
                  </a:moveTo>
                  <a:lnTo>
                    <a:pt x="106" y="120"/>
                  </a:lnTo>
                  <a:lnTo>
                    <a:pt x="126" y="83"/>
                  </a:lnTo>
                  <a:lnTo>
                    <a:pt x="225" y="80"/>
                  </a:lnTo>
                  <a:lnTo>
                    <a:pt x="253" y="59"/>
                  </a:lnTo>
                  <a:lnTo>
                    <a:pt x="316" y="46"/>
                  </a:lnTo>
                  <a:lnTo>
                    <a:pt x="366" y="105"/>
                  </a:lnTo>
                  <a:lnTo>
                    <a:pt x="425" y="105"/>
                  </a:lnTo>
                  <a:lnTo>
                    <a:pt x="502" y="78"/>
                  </a:lnTo>
                  <a:lnTo>
                    <a:pt x="586" y="67"/>
                  </a:lnTo>
                  <a:lnTo>
                    <a:pt x="626" y="86"/>
                  </a:lnTo>
                  <a:lnTo>
                    <a:pt x="675" y="68"/>
                  </a:lnTo>
                  <a:lnTo>
                    <a:pt x="735" y="61"/>
                  </a:lnTo>
                  <a:lnTo>
                    <a:pt x="738" y="48"/>
                  </a:lnTo>
                  <a:lnTo>
                    <a:pt x="870" y="46"/>
                  </a:lnTo>
                  <a:lnTo>
                    <a:pt x="883" y="25"/>
                  </a:lnTo>
                  <a:lnTo>
                    <a:pt x="940" y="27"/>
                  </a:lnTo>
                  <a:lnTo>
                    <a:pt x="952" y="46"/>
                  </a:lnTo>
                  <a:lnTo>
                    <a:pt x="1128" y="48"/>
                  </a:lnTo>
                  <a:lnTo>
                    <a:pt x="1174" y="65"/>
                  </a:lnTo>
                  <a:lnTo>
                    <a:pt x="1275" y="55"/>
                  </a:lnTo>
                  <a:lnTo>
                    <a:pt x="1346" y="0"/>
                  </a:lnTo>
                  <a:lnTo>
                    <a:pt x="1401" y="27"/>
                  </a:lnTo>
                  <a:lnTo>
                    <a:pt x="1393" y="222"/>
                  </a:lnTo>
                  <a:lnTo>
                    <a:pt x="1378" y="307"/>
                  </a:lnTo>
                  <a:lnTo>
                    <a:pt x="1353" y="334"/>
                  </a:lnTo>
                  <a:lnTo>
                    <a:pt x="1355" y="396"/>
                  </a:lnTo>
                  <a:lnTo>
                    <a:pt x="1395" y="468"/>
                  </a:lnTo>
                  <a:lnTo>
                    <a:pt x="1436" y="502"/>
                  </a:lnTo>
                  <a:lnTo>
                    <a:pt x="1485" y="533"/>
                  </a:lnTo>
                  <a:lnTo>
                    <a:pt x="1348" y="663"/>
                  </a:lnTo>
                  <a:lnTo>
                    <a:pt x="1309" y="684"/>
                  </a:lnTo>
                  <a:lnTo>
                    <a:pt x="1185" y="667"/>
                  </a:lnTo>
                  <a:lnTo>
                    <a:pt x="1228" y="619"/>
                  </a:lnTo>
                  <a:lnTo>
                    <a:pt x="1218" y="561"/>
                  </a:lnTo>
                  <a:lnTo>
                    <a:pt x="1209" y="483"/>
                  </a:lnTo>
                  <a:lnTo>
                    <a:pt x="1005" y="300"/>
                  </a:lnTo>
                  <a:lnTo>
                    <a:pt x="778" y="306"/>
                  </a:lnTo>
                  <a:lnTo>
                    <a:pt x="771" y="334"/>
                  </a:lnTo>
                  <a:lnTo>
                    <a:pt x="635" y="346"/>
                  </a:lnTo>
                  <a:lnTo>
                    <a:pt x="534" y="279"/>
                  </a:lnTo>
                  <a:lnTo>
                    <a:pt x="505" y="282"/>
                  </a:lnTo>
                  <a:lnTo>
                    <a:pt x="368" y="366"/>
                  </a:lnTo>
                  <a:lnTo>
                    <a:pt x="251" y="535"/>
                  </a:lnTo>
                  <a:lnTo>
                    <a:pt x="0" y="17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3599" name="Freeform 239"/>
            <p:cNvSpPr>
              <a:spLocks noChangeAspect="1"/>
            </p:cNvSpPr>
            <p:nvPr/>
          </p:nvSpPr>
          <p:spPr bwMode="auto">
            <a:xfrm>
              <a:off x="5987" y="201"/>
              <a:ext cx="289" cy="98"/>
            </a:xfrm>
            <a:custGeom>
              <a:avLst/>
              <a:gdLst>
                <a:gd name="T0" fmla="*/ 0 w 1737"/>
                <a:gd name="T1" fmla="*/ 372 h 588"/>
                <a:gd name="T2" fmla="*/ 113 w 1737"/>
                <a:gd name="T3" fmla="*/ 347 h 588"/>
                <a:gd name="T4" fmla="*/ 226 w 1737"/>
                <a:gd name="T5" fmla="*/ 303 h 588"/>
                <a:gd name="T6" fmla="*/ 319 w 1737"/>
                <a:gd name="T7" fmla="*/ 300 h 588"/>
                <a:gd name="T8" fmla="*/ 841 w 1737"/>
                <a:gd name="T9" fmla="*/ 139 h 588"/>
                <a:gd name="T10" fmla="*/ 927 w 1737"/>
                <a:gd name="T11" fmla="*/ 93 h 588"/>
                <a:gd name="T12" fmla="*/ 1031 w 1737"/>
                <a:gd name="T13" fmla="*/ 120 h 588"/>
                <a:gd name="T14" fmla="*/ 1102 w 1737"/>
                <a:gd name="T15" fmla="*/ 146 h 588"/>
                <a:gd name="T16" fmla="*/ 1146 w 1737"/>
                <a:gd name="T17" fmla="*/ 152 h 588"/>
                <a:gd name="T18" fmla="*/ 1160 w 1737"/>
                <a:gd name="T19" fmla="*/ 111 h 588"/>
                <a:gd name="T20" fmla="*/ 1186 w 1737"/>
                <a:gd name="T21" fmla="*/ 89 h 588"/>
                <a:gd name="T22" fmla="*/ 1267 w 1737"/>
                <a:gd name="T23" fmla="*/ 74 h 588"/>
                <a:gd name="T24" fmla="*/ 1261 w 1737"/>
                <a:gd name="T25" fmla="*/ 24 h 588"/>
                <a:gd name="T26" fmla="*/ 1316 w 1737"/>
                <a:gd name="T27" fmla="*/ 0 h 588"/>
                <a:gd name="T28" fmla="*/ 1433 w 1737"/>
                <a:gd name="T29" fmla="*/ 2 h 588"/>
                <a:gd name="T30" fmla="*/ 1449 w 1737"/>
                <a:gd name="T31" fmla="*/ 92 h 588"/>
                <a:gd name="T32" fmla="*/ 1737 w 1737"/>
                <a:gd name="T33" fmla="*/ 67 h 588"/>
                <a:gd name="T34" fmla="*/ 1664 w 1737"/>
                <a:gd name="T35" fmla="*/ 191 h 588"/>
                <a:gd name="T36" fmla="*/ 1559 w 1737"/>
                <a:gd name="T37" fmla="*/ 211 h 588"/>
                <a:gd name="T38" fmla="*/ 1538 w 1737"/>
                <a:gd name="T39" fmla="*/ 214 h 588"/>
                <a:gd name="T40" fmla="*/ 1538 w 1737"/>
                <a:gd name="T41" fmla="*/ 254 h 588"/>
                <a:gd name="T42" fmla="*/ 1568 w 1737"/>
                <a:gd name="T43" fmla="*/ 331 h 588"/>
                <a:gd name="T44" fmla="*/ 1515 w 1737"/>
                <a:gd name="T45" fmla="*/ 350 h 588"/>
                <a:gd name="T46" fmla="*/ 1494 w 1737"/>
                <a:gd name="T47" fmla="*/ 443 h 588"/>
                <a:gd name="T48" fmla="*/ 1437 w 1737"/>
                <a:gd name="T49" fmla="*/ 416 h 588"/>
                <a:gd name="T50" fmla="*/ 1365 w 1737"/>
                <a:gd name="T51" fmla="*/ 469 h 588"/>
                <a:gd name="T52" fmla="*/ 1272 w 1737"/>
                <a:gd name="T53" fmla="*/ 483 h 588"/>
                <a:gd name="T54" fmla="*/ 1220 w 1737"/>
                <a:gd name="T55" fmla="*/ 464 h 588"/>
                <a:gd name="T56" fmla="*/ 1041 w 1737"/>
                <a:gd name="T57" fmla="*/ 462 h 588"/>
                <a:gd name="T58" fmla="*/ 1030 w 1737"/>
                <a:gd name="T59" fmla="*/ 443 h 588"/>
                <a:gd name="T60" fmla="*/ 974 w 1737"/>
                <a:gd name="T61" fmla="*/ 443 h 588"/>
                <a:gd name="T62" fmla="*/ 957 w 1737"/>
                <a:gd name="T63" fmla="*/ 462 h 588"/>
                <a:gd name="T64" fmla="*/ 831 w 1737"/>
                <a:gd name="T65" fmla="*/ 464 h 588"/>
                <a:gd name="T66" fmla="*/ 826 w 1737"/>
                <a:gd name="T67" fmla="*/ 477 h 588"/>
                <a:gd name="T68" fmla="*/ 768 w 1737"/>
                <a:gd name="T69" fmla="*/ 483 h 588"/>
                <a:gd name="T70" fmla="*/ 717 w 1737"/>
                <a:gd name="T71" fmla="*/ 502 h 588"/>
                <a:gd name="T72" fmla="*/ 677 w 1737"/>
                <a:gd name="T73" fmla="*/ 484 h 588"/>
                <a:gd name="T74" fmla="*/ 596 w 1737"/>
                <a:gd name="T75" fmla="*/ 494 h 588"/>
                <a:gd name="T76" fmla="*/ 518 w 1737"/>
                <a:gd name="T77" fmla="*/ 521 h 588"/>
                <a:gd name="T78" fmla="*/ 459 w 1737"/>
                <a:gd name="T79" fmla="*/ 523 h 588"/>
                <a:gd name="T80" fmla="*/ 407 w 1737"/>
                <a:gd name="T81" fmla="*/ 464 h 588"/>
                <a:gd name="T82" fmla="*/ 341 w 1737"/>
                <a:gd name="T83" fmla="*/ 477 h 588"/>
                <a:gd name="T84" fmla="*/ 311 w 1737"/>
                <a:gd name="T85" fmla="*/ 496 h 588"/>
                <a:gd name="T86" fmla="*/ 218 w 1737"/>
                <a:gd name="T87" fmla="*/ 500 h 588"/>
                <a:gd name="T88" fmla="*/ 195 w 1737"/>
                <a:gd name="T89" fmla="*/ 536 h 588"/>
                <a:gd name="T90" fmla="*/ 94 w 1737"/>
                <a:gd name="T91" fmla="*/ 588 h 588"/>
                <a:gd name="T92" fmla="*/ 23 w 1737"/>
                <a:gd name="T93" fmla="*/ 484 h 588"/>
                <a:gd name="T94" fmla="*/ 0 w 1737"/>
                <a:gd name="T95" fmla="*/ 372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37" h="588">
                  <a:moveTo>
                    <a:pt x="0" y="372"/>
                  </a:moveTo>
                  <a:lnTo>
                    <a:pt x="113" y="347"/>
                  </a:lnTo>
                  <a:lnTo>
                    <a:pt x="226" y="303"/>
                  </a:lnTo>
                  <a:lnTo>
                    <a:pt x="319" y="300"/>
                  </a:lnTo>
                  <a:lnTo>
                    <a:pt x="841" y="139"/>
                  </a:lnTo>
                  <a:lnTo>
                    <a:pt x="927" y="93"/>
                  </a:lnTo>
                  <a:lnTo>
                    <a:pt x="1031" y="120"/>
                  </a:lnTo>
                  <a:lnTo>
                    <a:pt x="1102" y="146"/>
                  </a:lnTo>
                  <a:lnTo>
                    <a:pt x="1146" y="152"/>
                  </a:lnTo>
                  <a:lnTo>
                    <a:pt x="1160" y="111"/>
                  </a:lnTo>
                  <a:lnTo>
                    <a:pt x="1186" y="89"/>
                  </a:lnTo>
                  <a:lnTo>
                    <a:pt x="1267" y="74"/>
                  </a:lnTo>
                  <a:lnTo>
                    <a:pt x="1261" y="24"/>
                  </a:lnTo>
                  <a:lnTo>
                    <a:pt x="1316" y="0"/>
                  </a:lnTo>
                  <a:lnTo>
                    <a:pt x="1433" y="2"/>
                  </a:lnTo>
                  <a:lnTo>
                    <a:pt x="1449" y="92"/>
                  </a:lnTo>
                  <a:lnTo>
                    <a:pt x="1737" y="67"/>
                  </a:lnTo>
                  <a:lnTo>
                    <a:pt x="1664" y="191"/>
                  </a:lnTo>
                  <a:lnTo>
                    <a:pt x="1559" y="211"/>
                  </a:lnTo>
                  <a:lnTo>
                    <a:pt x="1538" y="214"/>
                  </a:lnTo>
                  <a:lnTo>
                    <a:pt x="1538" y="254"/>
                  </a:lnTo>
                  <a:lnTo>
                    <a:pt x="1568" y="331"/>
                  </a:lnTo>
                  <a:lnTo>
                    <a:pt x="1515" y="350"/>
                  </a:lnTo>
                  <a:lnTo>
                    <a:pt x="1494" y="443"/>
                  </a:lnTo>
                  <a:lnTo>
                    <a:pt x="1437" y="416"/>
                  </a:lnTo>
                  <a:lnTo>
                    <a:pt x="1365" y="469"/>
                  </a:lnTo>
                  <a:lnTo>
                    <a:pt x="1272" y="483"/>
                  </a:lnTo>
                  <a:lnTo>
                    <a:pt x="1220" y="464"/>
                  </a:lnTo>
                  <a:lnTo>
                    <a:pt x="1041" y="462"/>
                  </a:lnTo>
                  <a:lnTo>
                    <a:pt x="1030" y="443"/>
                  </a:lnTo>
                  <a:lnTo>
                    <a:pt x="974" y="443"/>
                  </a:lnTo>
                  <a:lnTo>
                    <a:pt x="957" y="462"/>
                  </a:lnTo>
                  <a:lnTo>
                    <a:pt x="831" y="464"/>
                  </a:lnTo>
                  <a:lnTo>
                    <a:pt x="826" y="477"/>
                  </a:lnTo>
                  <a:lnTo>
                    <a:pt x="768" y="483"/>
                  </a:lnTo>
                  <a:lnTo>
                    <a:pt x="717" y="502"/>
                  </a:lnTo>
                  <a:lnTo>
                    <a:pt x="677" y="484"/>
                  </a:lnTo>
                  <a:lnTo>
                    <a:pt x="596" y="494"/>
                  </a:lnTo>
                  <a:lnTo>
                    <a:pt x="518" y="521"/>
                  </a:lnTo>
                  <a:lnTo>
                    <a:pt x="459" y="523"/>
                  </a:lnTo>
                  <a:lnTo>
                    <a:pt x="407" y="464"/>
                  </a:lnTo>
                  <a:lnTo>
                    <a:pt x="341" y="477"/>
                  </a:lnTo>
                  <a:lnTo>
                    <a:pt x="311" y="496"/>
                  </a:lnTo>
                  <a:lnTo>
                    <a:pt x="218" y="500"/>
                  </a:lnTo>
                  <a:lnTo>
                    <a:pt x="195" y="536"/>
                  </a:lnTo>
                  <a:lnTo>
                    <a:pt x="94" y="588"/>
                  </a:lnTo>
                  <a:lnTo>
                    <a:pt x="23" y="484"/>
                  </a:lnTo>
                  <a:lnTo>
                    <a:pt x="0" y="37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3600" name="Freeform 240"/>
            <p:cNvSpPr>
              <a:spLocks noChangeAspect="1"/>
            </p:cNvSpPr>
            <p:nvPr/>
          </p:nvSpPr>
          <p:spPr bwMode="auto">
            <a:xfrm>
              <a:off x="5987" y="201"/>
              <a:ext cx="289" cy="98"/>
            </a:xfrm>
            <a:custGeom>
              <a:avLst/>
              <a:gdLst>
                <a:gd name="T0" fmla="*/ 0 w 1737"/>
                <a:gd name="T1" fmla="*/ 372 h 588"/>
                <a:gd name="T2" fmla="*/ 113 w 1737"/>
                <a:gd name="T3" fmla="*/ 347 h 588"/>
                <a:gd name="T4" fmla="*/ 226 w 1737"/>
                <a:gd name="T5" fmla="*/ 303 h 588"/>
                <a:gd name="T6" fmla="*/ 319 w 1737"/>
                <a:gd name="T7" fmla="*/ 300 h 588"/>
                <a:gd name="T8" fmla="*/ 841 w 1737"/>
                <a:gd name="T9" fmla="*/ 139 h 588"/>
                <a:gd name="T10" fmla="*/ 927 w 1737"/>
                <a:gd name="T11" fmla="*/ 93 h 588"/>
                <a:gd name="T12" fmla="*/ 1031 w 1737"/>
                <a:gd name="T13" fmla="*/ 120 h 588"/>
                <a:gd name="T14" fmla="*/ 1102 w 1737"/>
                <a:gd name="T15" fmla="*/ 146 h 588"/>
                <a:gd name="T16" fmla="*/ 1146 w 1737"/>
                <a:gd name="T17" fmla="*/ 152 h 588"/>
                <a:gd name="T18" fmla="*/ 1160 w 1737"/>
                <a:gd name="T19" fmla="*/ 111 h 588"/>
                <a:gd name="T20" fmla="*/ 1186 w 1737"/>
                <a:gd name="T21" fmla="*/ 89 h 588"/>
                <a:gd name="T22" fmla="*/ 1267 w 1737"/>
                <a:gd name="T23" fmla="*/ 74 h 588"/>
                <a:gd name="T24" fmla="*/ 1261 w 1737"/>
                <a:gd name="T25" fmla="*/ 24 h 588"/>
                <a:gd name="T26" fmla="*/ 1316 w 1737"/>
                <a:gd name="T27" fmla="*/ 0 h 588"/>
                <a:gd name="T28" fmla="*/ 1433 w 1737"/>
                <a:gd name="T29" fmla="*/ 2 h 588"/>
                <a:gd name="T30" fmla="*/ 1449 w 1737"/>
                <a:gd name="T31" fmla="*/ 92 h 588"/>
                <a:gd name="T32" fmla="*/ 1737 w 1737"/>
                <a:gd name="T33" fmla="*/ 67 h 588"/>
                <a:gd name="T34" fmla="*/ 1664 w 1737"/>
                <a:gd name="T35" fmla="*/ 191 h 588"/>
                <a:gd name="T36" fmla="*/ 1559 w 1737"/>
                <a:gd name="T37" fmla="*/ 211 h 588"/>
                <a:gd name="T38" fmla="*/ 1538 w 1737"/>
                <a:gd name="T39" fmla="*/ 214 h 588"/>
                <a:gd name="T40" fmla="*/ 1538 w 1737"/>
                <a:gd name="T41" fmla="*/ 254 h 588"/>
                <a:gd name="T42" fmla="*/ 1568 w 1737"/>
                <a:gd name="T43" fmla="*/ 331 h 588"/>
                <a:gd name="T44" fmla="*/ 1515 w 1737"/>
                <a:gd name="T45" fmla="*/ 350 h 588"/>
                <a:gd name="T46" fmla="*/ 1494 w 1737"/>
                <a:gd name="T47" fmla="*/ 443 h 588"/>
                <a:gd name="T48" fmla="*/ 1437 w 1737"/>
                <a:gd name="T49" fmla="*/ 416 h 588"/>
                <a:gd name="T50" fmla="*/ 1365 w 1737"/>
                <a:gd name="T51" fmla="*/ 469 h 588"/>
                <a:gd name="T52" fmla="*/ 1272 w 1737"/>
                <a:gd name="T53" fmla="*/ 483 h 588"/>
                <a:gd name="T54" fmla="*/ 1220 w 1737"/>
                <a:gd name="T55" fmla="*/ 464 h 588"/>
                <a:gd name="T56" fmla="*/ 1041 w 1737"/>
                <a:gd name="T57" fmla="*/ 462 h 588"/>
                <a:gd name="T58" fmla="*/ 1030 w 1737"/>
                <a:gd name="T59" fmla="*/ 443 h 588"/>
                <a:gd name="T60" fmla="*/ 974 w 1737"/>
                <a:gd name="T61" fmla="*/ 443 h 588"/>
                <a:gd name="T62" fmla="*/ 957 w 1737"/>
                <a:gd name="T63" fmla="*/ 462 h 588"/>
                <a:gd name="T64" fmla="*/ 831 w 1737"/>
                <a:gd name="T65" fmla="*/ 464 h 588"/>
                <a:gd name="T66" fmla="*/ 826 w 1737"/>
                <a:gd name="T67" fmla="*/ 477 h 588"/>
                <a:gd name="T68" fmla="*/ 768 w 1737"/>
                <a:gd name="T69" fmla="*/ 483 h 588"/>
                <a:gd name="T70" fmla="*/ 717 w 1737"/>
                <a:gd name="T71" fmla="*/ 502 h 588"/>
                <a:gd name="T72" fmla="*/ 677 w 1737"/>
                <a:gd name="T73" fmla="*/ 484 h 588"/>
                <a:gd name="T74" fmla="*/ 596 w 1737"/>
                <a:gd name="T75" fmla="*/ 494 h 588"/>
                <a:gd name="T76" fmla="*/ 518 w 1737"/>
                <a:gd name="T77" fmla="*/ 521 h 588"/>
                <a:gd name="T78" fmla="*/ 459 w 1737"/>
                <a:gd name="T79" fmla="*/ 523 h 588"/>
                <a:gd name="T80" fmla="*/ 407 w 1737"/>
                <a:gd name="T81" fmla="*/ 464 h 588"/>
                <a:gd name="T82" fmla="*/ 341 w 1737"/>
                <a:gd name="T83" fmla="*/ 477 h 588"/>
                <a:gd name="T84" fmla="*/ 311 w 1737"/>
                <a:gd name="T85" fmla="*/ 496 h 588"/>
                <a:gd name="T86" fmla="*/ 218 w 1737"/>
                <a:gd name="T87" fmla="*/ 500 h 588"/>
                <a:gd name="T88" fmla="*/ 195 w 1737"/>
                <a:gd name="T89" fmla="*/ 536 h 588"/>
                <a:gd name="T90" fmla="*/ 94 w 1737"/>
                <a:gd name="T91" fmla="*/ 588 h 588"/>
                <a:gd name="T92" fmla="*/ 23 w 1737"/>
                <a:gd name="T93" fmla="*/ 484 h 588"/>
                <a:gd name="T94" fmla="*/ 0 w 1737"/>
                <a:gd name="T95" fmla="*/ 372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37" h="588">
                  <a:moveTo>
                    <a:pt x="0" y="372"/>
                  </a:moveTo>
                  <a:lnTo>
                    <a:pt x="113" y="347"/>
                  </a:lnTo>
                  <a:lnTo>
                    <a:pt x="226" y="303"/>
                  </a:lnTo>
                  <a:lnTo>
                    <a:pt x="319" y="300"/>
                  </a:lnTo>
                  <a:lnTo>
                    <a:pt x="841" y="139"/>
                  </a:lnTo>
                  <a:lnTo>
                    <a:pt x="927" y="93"/>
                  </a:lnTo>
                  <a:lnTo>
                    <a:pt x="1031" y="120"/>
                  </a:lnTo>
                  <a:lnTo>
                    <a:pt x="1102" y="146"/>
                  </a:lnTo>
                  <a:lnTo>
                    <a:pt x="1146" y="152"/>
                  </a:lnTo>
                  <a:lnTo>
                    <a:pt x="1160" y="111"/>
                  </a:lnTo>
                  <a:lnTo>
                    <a:pt x="1186" y="89"/>
                  </a:lnTo>
                  <a:lnTo>
                    <a:pt x="1267" y="74"/>
                  </a:lnTo>
                  <a:lnTo>
                    <a:pt x="1261" y="24"/>
                  </a:lnTo>
                  <a:lnTo>
                    <a:pt x="1316" y="0"/>
                  </a:lnTo>
                  <a:lnTo>
                    <a:pt x="1433" y="2"/>
                  </a:lnTo>
                  <a:lnTo>
                    <a:pt x="1449" y="92"/>
                  </a:lnTo>
                  <a:lnTo>
                    <a:pt x="1737" y="67"/>
                  </a:lnTo>
                  <a:lnTo>
                    <a:pt x="1664" y="191"/>
                  </a:lnTo>
                  <a:lnTo>
                    <a:pt x="1559" y="211"/>
                  </a:lnTo>
                  <a:lnTo>
                    <a:pt x="1538" y="214"/>
                  </a:lnTo>
                  <a:lnTo>
                    <a:pt x="1538" y="254"/>
                  </a:lnTo>
                  <a:lnTo>
                    <a:pt x="1568" y="331"/>
                  </a:lnTo>
                  <a:lnTo>
                    <a:pt x="1515" y="350"/>
                  </a:lnTo>
                  <a:lnTo>
                    <a:pt x="1494" y="443"/>
                  </a:lnTo>
                  <a:lnTo>
                    <a:pt x="1437" y="416"/>
                  </a:lnTo>
                  <a:lnTo>
                    <a:pt x="1365" y="469"/>
                  </a:lnTo>
                  <a:lnTo>
                    <a:pt x="1272" y="483"/>
                  </a:lnTo>
                  <a:lnTo>
                    <a:pt x="1220" y="464"/>
                  </a:lnTo>
                  <a:lnTo>
                    <a:pt x="1041" y="462"/>
                  </a:lnTo>
                  <a:lnTo>
                    <a:pt x="1030" y="443"/>
                  </a:lnTo>
                  <a:lnTo>
                    <a:pt x="974" y="443"/>
                  </a:lnTo>
                  <a:lnTo>
                    <a:pt x="957" y="462"/>
                  </a:lnTo>
                  <a:lnTo>
                    <a:pt x="831" y="464"/>
                  </a:lnTo>
                  <a:lnTo>
                    <a:pt x="826" y="477"/>
                  </a:lnTo>
                  <a:lnTo>
                    <a:pt x="768" y="483"/>
                  </a:lnTo>
                  <a:lnTo>
                    <a:pt x="717" y="502"/>
                  </a:lnTo>
                  <a:lnTo>
                    <a:pt x="677" y="484"/>
                  </a:lnTo>
                  <a:lnTo>
                    <a:pt x="596" y="494"/>
                  </a:lnTo>
                  <a:lnTo>
                    <a:pt x="518" y="521"/>
                  </a:lnTo>
                  <a:lnTo>
                    <a:pt x="459" y="523"/>
                  </a:lnTo>
                  <a:lnTo>
                    <a:pt x="407" y="464"/>
                  </a:lnTo>
                  <a:lnTo>
                    <a:pt x="341" y="477"/>
                  </a:lnTo>
                  <a:lnTo>
                    <a:pt x="311" y="496"/>
                  </a:lnTo>
                  <a:lnTo>
                    <a:pt x="218" y="500"/>
                  </a:lnTo>
                  <a:lnTo>
                    <a:pt x="195" y="536"/>
                  </a:lnTo>
                  <a:lnTo>
                    <a:pt x="94" y="588"/>
                  </a:lnTo>
                  <a:lnTo>
                    <a:pt x="23" y="484"/>
                  </a:lnTo>
                  <a:lnTo>
                    <a:pt x="0" y="37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3601" name="Freeform 241"/>
            <p:cNvSpPr>
              <a:spLocks noChangeAspect="1"/>
            </p:cNvSpPr>
            <p:nvPr/>
          </p:nvSpPr>
          <p:spPr bwMode="auto">
            <a:xfrm>
              <a:off x="5975" y="146"/>
              <a:ext cx="304" cy="117"/>
            </a:xfrm>
            <a:custGeom>
              <a:avLst/>
              <a:gdLst>
                <a:gd name="T0" fmla="*/ 0 w 1827"/>
                <a:gd name="T1" fmla="*/ 453 h 699"/>
                <a:gd name="T2" fmla="*/ 137 w 1827"/>
                <a:gd name="T3" fmla="*/ 462 h 699"/>
                <a:gd name="T4" fmla="*/ 213 w 1827"/>
                <a:gd name="T5" fmla="*/ 413 h 699"/>
                <a:gd name="T6" fmla="*/ 298 w 1827"/>
                <a:gd name="T7" fmla="*/ 372 h 699"/>
                <a:gd name="T8" fmla="*/ 422 w 1827"/>
                <a:gd name="T9" fmla="*/ 254 h 699"/>
                <a:gd name="T10" fmla="*/ 576 w 1827"/>
                <a:gd name="T11" fmla="*/ 241 h 699"/>
                <a:gd name="T12" fmla="*/ 605 w 1827"/>
                <a:gd name="T13" fmla="*/ 222 h 699"/>
                <a:gd name="T14" fmla="*/ 634 w 1827"/>
                <a:gd name="T15" fmla="*/ 220 h 699"/>
                <a:gd name="T16" fmla="*/ 646 w 1827"/>
                <a:gd name="T17" fmla="*/ 233 h 699"/>
                <a:gd name="T18" fmla="*/ 733 w 1827"/>
                <a:gd name="T19" fmla="*/ 239 h 699"/>
                <a:gd name="T20" fmla="*/ 777 w 1827"/>
                <a:gd name="T21" fmla="*/ 254 h 699"/>
                <a:gd name="T22" fmla="*/ 821 w 1827"/>
                <a:gd name="T23" fmla="*/ 260 h 699"/>
                <a:gd name="T24" fmla="*/ 882 w 1827"/>
                <a:gd name="T25" fmla="*/ 235 h 699"/>
                <a:gd name="T26" fmla="*/ 989 w 1827"/>
                <a:gd name="T27" fmla="*/ 235 h 699"/>
                <a:gd name="T28" fmla="*/ 991 w 1827"/>
                <a:gd name="T29" fmla="*/ 212 h 699"/>
                <a:gd name="T30" fmla="*/ 1016 w 1827"/>
                <a:gd name="T31" fmla="*/ 212 h 699"/>
                <a:gd name="T32" fmla="*/ 1025 w 1827"/>
                <a:gd name="T33" fmla="*/ 235 h 699"/>
                <a:gd name="T34" fmla="*/ 1063 w 1827"/>
                <a:gd name="T35" fmla="*/ 242 h 699"/>
                <a:gd name="T36" fmla="*/ 1113 w 1827"/>
                <a:gd name="T37" fmla="*/ 107 h 699"/>
                <a:gd name="T38" fmla="*/ 1218 w 1827"/>
                <a:gd name="T39" fmla="*/ 37 h 699"/>
                <a:gd name="T40" fmla="*/ 1295 w 1827"/>
                <a:gd name="T41" fmla="*/ 37 h 699"/>
                <a:gd name="T42" fmla="*/ 1301 w 1827"/>
                <a:gd name="T43" fmla="*/ 27 h 699"/>
                <a:gd name="T44" fmla="*/ 1344 w 1827"/>
                <a:gd name="T45" fmla="*/ 0 h 699"/>
                <a:gd name="T46" fmla="*/ 1534 w 1827"/>
                <a:gd name="T47" fmla="*/ 33 h 699"/>
                <a:gd name="T48" fmla="*/ 1801 w 1827"/>
                <a:gd name="T49" fmla="*/ 19 h 699"/>
                <a:gd name="T50" fmla="*/ 1822 w 1827"/>
                <a:gd name="T51" fmla="*/ 55 h 699"/>
                <a:gd name="T52" fmla="*/ 1827 w 1827"/>
                <a:gd name="T53" fmla="*/ 92 h 699"/>
                <a:gd name="T54" fmla="*/ 1808 w 1827"/>
                <a:gd name="T55" fmla="*/ 133 h 699"/>
                <a:gd name="T56" fmla="*/ 1768 w 1827"/>
                <a:gd name="T57" fmla="*/ 175 h 699"/>
                <a:gd name="T58" fmla="*/ 1739 w 1827"/>
                <a:gd name="T59" fmla="*/ 247 h 699"/>
                <a:gd name="T60" fmla="*/ 1673 w 1827"/>
                <a:gd name="T61" fmla="*/ 264 h 699"/>
                <a:gd name="T62" fmla="*/ 1640 w 1827"/>
                <a:gd name="T63" fmla="*/ 317 h 699"/>
                <a:gd name="T64" fmla="*/ 1614 w 1827"/>
                <a:gd name="T65" fmla="*/ 340 h 699"/>
                <a:gd name="T66" fmla="*/ 1571 w 1827"/>
                <a:gd name="T67" fmla="*/ 336 h 699"/>
                <a:gd name="T68" fmla="*/ 1534 w 1827"/>
                <a:gd name="T69" fmla="*/ 317 h 699"/>
                <a:gd name="T70" fmla="*/ 1503 w 1827"/>
                <a:gd name="T71" fmla="*/ 331 h 699"/>
                <a:gd name="T72" fmla="*/ 1396 w 1827"/>
                <a:gd name="T73" fmla="*/ 329 h 699"/>
                <a:gd name="T74" fmla="*/ 1335 w 1827"/>
                <a:gd name="T75" fmla="*/ 350 h 699"/>
                <a:gd name="T76" fmla="*/ 1337 w 1827"/>
                <a:gd name="T77" fmla="*/ 403 h 699"/>
                <a:gd name="T78" fmla="*/ 1262 w 1827"/>
                <a:gd name="T79" fmla="*/ 418 h 699"/>
                <a:gd name="T80" fmla="*/ 1232 w 1827"/>
                <a:gd name="T81" fmla="*/ 436 h 699"/>
                <a:gd name="T82" fmla="*/ 1220 w 1827"/>
                <a:gd name="T83" fmla="*/ 480 h 699"/>
                <a:gd name="T84" fmla="*/ 1182 w 1827"/>
                <a:gd name="T85" fmla="*/ 478 h 699"/>
                <a:gd name="T86" fmla="*/ 1087 w 1827"/>
                <a:gd name="T87" fmla="*/ 446 h 699"/>
                <a:gd name="T88" fmla="*/ 1000 w 1827"/>
                <a:gd name="T89" fmla="*/ 422 h 699"/>
                <a:gd name="T90" fmla="*/ 895 w 1827"/>
                <a:gd name="T91" fmla="*/ 474 h 699"/>
                <a:gd name="T92" fmla="*/ 386 w 1827"/>
                <a:gd name="T93" fmla="*/ 630 h 699"/>
                <a:gd name="T94" fmla="*/ 298 w 1827"/>
                <a:gd name="T95" fmla="*/ 632 h 699"/>
                <a:gd name="T96" fmla="*/ 199 w 1827"/>
                <a:gd name="T97" fmla="*/ 673 h 699"/>
                <a:gd name="T98" fmla="*/ 75 w 1827"/>
                <a:gd name="T99" fmla="*/ 699 h 699"/>
                <a:gd name="T100" fmla="*/ 31 w 1827"/>
                <a:gd name="T101" fmla="*/ 586 h 699"/>
                <a:gd name="T102" fmla="*/ 25 w 1827"/>
                <a:gd name="T103" fmla="*/ 521 h 699"/>
                <a:gd name="T104" fmla="*/ 0 w 1827"/>
                <a:gd name="T105" fmla="*/ 485 h 699"/>
                <a:gd name="T106" fmla="*/ 0 w 1827"/>
                <a:gd name="T107" fmla="*/ 453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827" h="699">
                  <a:moveTo>
                    <a:pt x="0" y="453"/>
                  </a:moveTo>
                  <a:lnTo>
                    <a:pt x="137" y="462"/>
                  </a:lnTo>
                  <a:lnTo>
                    <a:pt x="213" y="413"/>
                  </a:lnTo>
                  <a:lnTo>
                    <a:pt x="298" y="372"/>
                  </a:lnTo>
                  <a:lnTo>
                    <a:pt x="422" y="254"/>
                  </a:lnTo>
                  <a:lnTo>
                    <a:pt x="576" y="241"/>
                  </a:lnTo>
                  <a:lnTo>
                    <a:pt x="605" y="222"/>
                  </a:lnTo>
                  <a:lnTo>
                    <a:pt x="634" y="220"/>
                  </a:lnTo>
                  <a:lnTo>
                    <a:pt x="646" y="233"/>
                  </a:lnTo>
                  <a:lnTo>
                    <a:pt x="733" y="239"/>
                  </a:lnTo>
                  <a:lnTo>
                    <a:pt x="777" y="254"/>
                  </a:lnTo>
                  <a:lnTo>
                    <a:pt x="821" y="260"/>
                  </a:lnTo>
                  <a:lnTo>
                    <a:pt x="882" y="235"/>
                  </a:lnTo>
                  <a:lnTo>
                    <a:pt x="989" y="235"/>
                  </a:lnTo>
                  <a:lnTo>
                    <a:pt x="991" y="212"/>
                  </a:lnTo>
                  <a:lnTo>
                    <a:pt x="1016" y="212"/>
                  </a:lnTo>
                  <a:lnTo>
                    <a:pt x="1025" y="235"/>
                  </a:lnTo>
                  <a:lnTo>
                    <a:pt x="1063" y="242"/>
                  </a:lnTo>
                  <a:lnTo>
                    <a:pt x="1113" y="107"/>
                  </a:lnTo>
                  <a:lnTo>
                    <a:pt x="1218" y="37"/>
                  </a:lnTo>
                  <a:lnTo>
                    <a:pt x="1295" y="37"/>
                  </a:lnTo>
                  <a:lnTo>
                    <a:pt x="1301" y="27"/>
                  </a:lnTo>
                  <a:lnTo>
                    <a:pt x="1344" y="0"/>
                  </a:lnTo>
                  <a:lnTo>
                    <a:pt x="1534" y="33"/>
                  </a:lnTo>
                  <a:lnTo>
                    <a:pt x="1801" y="19"/>
                  </a:lnTo>
                  <a:lnTo>
                    <a:pt x="1822" y="55"/>
                  </a:lnTo>
                  <a:lnTo>
                    <a:pt x="1827" y="92"/>
                  </a:lnTo>
                  <a:lnTo>
                    <a:pt x="1808" y="133"/>
                  </a:lnTo>
                  <a:lnTo>
                    <a:pt x="1768" y="175"/>
                  </a:lnTo>
                  <a:lnTo>
                    <a:pt x="1739" y="247"/>
                  </a:lnTo>
                  <a:lnTo>
                    <a:pt x="1673" y="264"/>
                  </a:lnTo>
                  <a:lnTo>
                    <a:pt x="1640" y="317"/>
                  </a:lnTo>
                  <a:lnTo>
                    <a:pt x="1614" y="340"/>
                  </a:lnTo>
                  <a:lnTo>
                    <a:pt x="1571" y="336"/>
                  </a:lnTo>
                  <a:lnTo>
                    <a:pt x="1534" y="317"/>
                  </a:lnTo>
                  <a:lnTo>
                    <a:pt x="1503" y="331"/>
                  </a:lnTo>
                  <a:lnTo>
                    <a:pt x="1396" y="329"/>
                  </a:lnTo>
                  <a:lnTo>
                    <a:pt x="1335" y="350"/>
                  </a:lnTo>
                  <a:lnTo>
                    <a:pt x="1337" y="403"/>
                  </a:lnTo>
                  <a:lnTo>
                    <a:pt x="1262" y="418"/>
                  </a:lnTo>
                  <a:lnTo>
                    <a:pt x="1232" y="436"/>
                  </a:lnTo>
                  <a:lnTo>
                    <a:pt x="1220" y="480"/>
                  </a:lnTo>
                  <a:lnTo>
                    <a:pt x="1182" y="478"/>
                  </a:lnTo>
                  <a:lnTo>
                    <a:pt x="1087" y="446"/>
                  </a:lnTo>
                  <a:lnTo>
                    <a:pt x="1000" y="422"/>
                  </a:lnTo>
                  <a:lnTo>
                    <a:pt x="895" y="474"/>
                  </a:lnTo>
                  <a:lnTo>
                    <a:pt x="386" y="630"/>
                  </a:lnTo>
                  <a:lnTo>
                    <a:pt x="298" y="632"/>
                  </a:lnTo>
                  <a:lnTo>
                    <a:pt x="199" y="673"/>
                  </a:lnTo>
                  <a:lnTo>
                    <a:pt x="75" y="699"/>
                  </a:lnTo>
                  <a:lnTo>
                    <a:pt x="31" y="586"/>
                  </a:lnTo>
                  <a:lnTo>
                    <a:pt x="25" y="521"/>
                  </a:lnTo>
                  <a:lnTo>
                    <a:pt x="0" y="485"/>
                  </a:lnTo>
                  <a:lnTo>
                    <a:pt x="0" y="45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3602" name="Freeform 242"/>
            <p:cNvSpPr>
              <a:spLocks noChangeAspect="1"/>
            </p:cNvSpPr>
            <p:nvPr/>
          </p:nvSpPr>
          <p:spPr bwMode="auto">
            <a:xfrm>
              <a:off x="5975" y="146"/>
              <a:ext cx="304" cy="117"/>
            </a:xfrm>
            <a:custGeom>
              <a:avLst/>
              <a:gdLst>
                <a:gd name="T0" fmla="*/ 0 w 1827"/>
                <a:gd name="T1" fmla="*/ 453 h 699"/>
                <a:gd name="T2" fmla="*/ 137 w 1827"/>
                <a:gd name="T3" fmla="*/ 462 h 699"/>
                <a:gd name="T4" fmla="*/ 213 w 1827"/>
                <a:gd name="T5" fmla="*/ 413 h 699"/>
                <a:gd name="T6" fmla="*/ 298 w 1827"/>
                <a:gd name="T7" fmla="*/ 372 h 699"/>
                <a:gd name="T8" fmla="*/ 422 w 1827"/>
                <a:gd name="T9" fmla="*/ 254 h 699"/>
                <a:gd name="T10" fmla="*/ 576 w 1827"/>
                <a:gd name="T11" fmla="*/ 241 h 699"/>
                <a:gd name="T12" fmla="*/ 605 w 1827"/>
                <a:gd name="T13" fmla="*/ 222 h 699"/>
                <a:gd name="T14" fmla="*/ 634 w 1827"/>
                <a:gd name="T15" fmla="*/ 220 h 699"/>
                <a:gd name="T16" fmla="*/ 646 w 1827"/>
                <a:gd name="T17" fmla="*/ 233 h 699"/>
                <a:gd name="T18" fmla="*/ 733 w 1827"/>
                <a:gd name="T19" fmla="*/ 239 h 699"/>
                <a:gd name="T20" fmla="*/ 777 w 1827"/>
                <a:gd name="T21" fmla="*/ 254 h 699"/>
                <a:gd name="T22" fmla="*/ 821 w 1827"/>
                <a:gd name="T23" fmla="*/ 260 h 699"/>
                <a:gd name="T24" fmla="*/ 882 w 1827"/>
                <a:gd name="T25" fmla="*/ 235 h 699"/>
                <a:gd name="T26" fmla="*/ 989 w 1827"/>
                <a:gd name="T27" fmla="*/ 235 h 699"/>
                <a:gd name="T28" fmla="*/ 991 w 1827"/>
                <a:gd name="T29" fmla="*/ 212 h 699"/>
                <a:gd name="T30" fmla="*/ 1016 w 1827"/>
                <a:gd name="T31" fmla="*/ 212 h 699"/>
                <a:gd name="T32" fmla="*/ 1025 w 1827"/>
                <a:gd name="T33" fmla="*/ 235 h 699"/>
                <a:gd name="T34" fmla="*/ 1063 w 1827"/>
                <a:gd name="T35" fmla="*/ 242 h 699"/>
                <a:gd name="T36" fmla="*/ 1113 w 1827"/>
                <a:gd name="T37" fmla="*/ 107 h 699"/>
                <a:gd name="T38" fmla="*/ 1218 w 1827"/>
                <a:gd name="T39" fmla="*/ 37 h 699"/>
                <a:gd name="T40" fmla="*/ 1295 w 1827"/>
                <a:gd name="T41" fmla="*/ 37 h 699"/>
                <a:gd name="T42" fmla="*/ 1301 w 1827"/>
                <a:gd name="T43" fmla="*/ 27 h 699"/>
                <a:gd name="T44" fmla="*/ 1344 w 1827"/>
                <a:gd name="T45" fmla="*/ 0 h 699"/>
                <a:gd name="T46" fmla="*/ 1534 w 1827"/>
                <a:gd name="T47" fmla="*/ 33 h 699"/>
                <a:gd name="T48" fmla="*/ 1801 w 1827"/>
                <a:gd name="T49" fmla="*/ 19 h 699"/>
                <a:gd name="T50" fmla="*/ 1822 w 1827"/>
                <a:gd name="T51" fmla="*/ 55 h 699"/>
                <a:gd name="T52" fmla="*/ 1827 w 1827"/>
                <a:gd name="T53" fmla="*/ 92 h 699"/>
                <a:gd name="T54" fmla="*/ 1808 w 1827"/>
                <a:gd name="T55" fmla="*/ 133 h 699"/>
                <a:gd name="T56" fmla="*/ 1768 w 1827"/>
                <a:gd name="T57" fmla="*/ 175 h 699"/>
                <a:gd name="T58" fmla="*/ 1739 w 1827"/>
                <a:gd name="T59" fmla="*/ 247 h 699"/>
                <a:gd name="T60" fmla="*/ 1673 w 1827"/>
                <a:gd name="T61" fmla="*/ 264 h 699"/>
                <a:gd name="T62" fmla="*/ 1640 w 1827"/>
                <a:gd name="T63" fmla="*/ 317 h 699"/>
                <a:gd name="T64" fmla="*/ 1614 w 1827"/>
                <a:gd name="T65" fmla="*/ 340 h 699"/>
                <a:gd name="T66" fmla="*/ 1571 w 1827"/>
                <a:gd name="T67" fmla="*/ 336 h 699"/>
                <a:gd name="T68" fmla="*/ 1534 w 1827"/>
                <a:gd name="T69" fmla="*/ 317 h 699"/>
                <a:gd name="T70" fmla="*/ 1503 w 1827"/>
                <a:gd name="T71" fmla="*/ 331 h 699"/>
                <a:gd name="T72" fmla="*/ 1396 w 1827"/>
                <a:gd name="T73" fmla="*/ 329 h 699"/>
                <a:gd name="T74" fmla="*/ 1335 w 1827"/>
                <a:gd name="T75" fmla="*/ 350 h 699"/>
                <a:gd name="T76" fmla="*/ 1337 w 1827"/>
                <a:gd name="T77" fmla="*/ 403 h 699"/>
                <a:gd name="T78" fmla="*/ 1262 w 1827"/>
                <a:gd name="T79" fmla="*/ 418 h 699"/>
                <a:gd name="T80" fmla="*/ 1232 w 1827"/>
                <a:gd name="T81" fmla="*/ 436 h 699"/>
                <a:gd name="T82" fmla="*/ 1220 w 1827"/>
                <a:gd name="T83" fmla="*/ 480 h 699"/>
                <a:gd name="T84" fmla="*/ 1182 w 1827"/>
                <a:gd name="T85" fmla="*/ 478 h 699"/>
                <a:gd name="T86" fmla="*/ 1087 w 1827"/>
                <a:gd name="T87" fmla="*/ 446 h 699"/>
                <a:gd name="T88" fmla="*/ 1000 w 1827"/>
                <a:gd name="T89" fmla="*/ 422 h 699"/>
                <a:gd name="T90" fmla="*/ 895 w 1827"/>
                <a:gd name="T91" fmla="*/ 474 h 699"/>
                <a:gd name="T92" fmla="*/ 386 w 1827"/>
                <a:gd name="T93" fmla="*/ 630 h 699"/>
                <a:gd name="T94" fmla="*/ 298 w 1827"/>
                <a:gd name="T95" fmla="*/ 632 h 699"/>
                <a:gd name="T96" fmla="*/ 199 w 1827"/>
                <a:gd name="T97" fmla="*/ 673 h 699"/>
                <a:gd name="T98" fmla="*/ 75 w 1827"/>
                <a:gd name="T99" fmla="*/ 699 h 699"/>
                <a:gd name="T100" fmla="*/ 31 w 1827"/>
                <a:gd name="T101" fmla="*/ 586 h 699"/>
                <a:gd name="T102" fmla="*/ 25 w 1827"/>
                <a:gd name="T103" fmla="*/ 521 h 699"/>
                <a:gd name="T104" fmla="*/ 0 w 1827"/>
                <a:gd name="T105" fmla="*/ 485 h 699"/>
                <a:gd name="T106" fmla="*/ 0 w 1827"/>
                <a:gd name="T107" fmla="*/ 453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827" h="699">
                  <a:moveTo>
                    <a:pt x="0" y="453"/>
                  </a:moveTo>
                  <a:lnTo>
                    <a:pt x="137" y="462"/>
                  </a:lnTo>
                  <a:lnTo>
                    <a:pt x="213" y="413"/>
                  </a:lnTo>
                  <a:lnTo>
                    <a:pt x="298" y="372"/>
                  </a:lnTo>
                  <a:lnTo>
                    <a:pt x="422" y="254"/>
                  </a:lnTo>
                  <a:lnTo>
                    <a:pt x="576" y="241"/>
                  </a:lnTo>
                  <a:lnTo>
                    <a:pt x="605" y="222"/>
                  </a:lnTo>
                  <a:lnTo>
                    <a:pt x="634" y="220"/>
                  </a:lnTo>
                  <a:lnTo>
                    <a:pt x="646" y="233"/>
                  </a:lnTo>
                  <a:lnTo>
                    <a:pt x="733" y="239"/>
                  </a:lnTo>
                  <a:lnTo>
                    <a:pt x="777" y="254"/>
                  </a:lnTo>
                  <a:lnTo>
                    <a:pt x="821" y="260"/>
                  </a:lnTo>
                  <a:lnTo>
                    <a:pt x="882" y="235"/>
                  </a:lnTo>
                  <a:lnTo>
                    <a:pt x="989" y="235"/>
                  </a:lnTo>
                  <a:lnTo>
                    <a:pt x="991" y="212"/>
                  </a:lnTo>
                  <a:lnTo>
                    <a:pt x="1016" y="212"/>
                  </a:lnTo>
                  <a:lnTo>
                    <a:pt x="1025" y="235"/>
                  </a:lnTo>
                  <a:lnTo>
                    <a:pt x="1063" y="242"/>
                  </a:lnTo>
                  <a:lnTo>
                    <a:pt x="1113" y="107"/>
                  </a:lnTo>
                  <a:lnTo>
                    <a:pt x="1218" y="37"/>
                  </a:lnTo>
                  <a:lnTo>
                    <a:pt x="1295" y="37"/>
                  </a:lnTo>
                  <a:lnTo>
                    <a:pt x="1301" y="27"/>
                  </a:lnTo>
                  <a:lnTo>
                    <a:pt x="1344" y="0"/>
                  </a:lnTo>
                  <a:lnTo>
                    <a:pt x="1534" y="33"/>
                  </a:lnTo>
                  <a:lnTo>
                    <a:pt x="1801" y="19"/>
                  </a:lnTo>
                  <a:lnTo>
                    <a:pt x="1822" y="55"/>
                  </a:lnTo>
                  <a:lnTo>
                    <a:pt x="1827" y="92"/>
                  </a:lnTo>
                  <a:lnTo>
                    <a:pt x="1808" y="133"/>
                  </a:lnTo>
                  <a:lnTo>
                    <a:pt x="1768" y="175"/>
                  </a:lnTo>
                  <a:lnTo>
                    <a:pt x="1739" y="247"/>
                  </a:lnTo>
                  <a:lnTo>
                    <a:pt x="1673" y="264"/>
                  </a:lnTo>
                  <a:lnTo>
                    <a:pt x="1640" y="317"/>
                  </a:lnTo>
                  <a:lnTo>
                    <a:pt x="1614" y="340"/>
                  </a:lnTo>
                  <a:lnTo>
                    <a:pt x="1571" y="336"/>
                  </a:lnTo>
                  <a:lnTo>
                    <a:pt x="1534" y="317"/>
                  </a:lnTo>
                  <a:lnTo>
                    <a:pt x="1503" y="331"/>
                  </a:lnTo>
                  <a:lnTo>
                    <a:pt x="1396" y="329"/>
                  </a:lnTo>
                  <a:lnTo>
                    <a:pt x="1335" y="350"/>
                  </a:lnTo>
                  <a:lnTo>
                    <a:pt x="1337" y="403"/>
                  </a:lnTo>
                  <a:lnTo>
                    <a:pt x="1262" y="418"/>
                  </a:lnTo>
                  <a:lnTo>
                    <a:pt x="1232" y="436"/>
                  </a:lnTo>
                  <a:lnTo>
                    <a:pt x="1220" y="480"/>
                  </a:lnTo>
                  <a:lnTo>
                    <a:pt x="1182" y="478"/>
                  </a:lnTo>
                  <a:lnTo>
                    <a:pt x="1087" y="446"/>
                  </a:lnTo>
                  <a:lnTo>
                    <a:pt x="1000" y="422"/>
                  </a:lnTo>
                  <a:lnTo>
                    <a:pt x="895" y="474"/>
                  </a:lnTo>
                  <a:lnTo>
                    <a:pt x="386" y="630"/>
                  </a:lnTo>
                  <a:lnTo>
                    <a:pt x="298" y="632"/>
                  </a:lnTo>
                  <a:lnTo>
                    <a:pt x="199" y="673"/>
                  </a:lnTo>
                  <a:lnTo>
                    <a:pt x="75" y="699"/>
                  </a:lnTo>
                  <a:lnTo>
                    <a:pt x="31" y="586"/>
                  </a:lnTo>
                  <a:lnTo>
                    <a:pt x="25" y="521"/>
                  </a:lnTo>
                  <a:lnTo>
                    <a:pt x="0" y="485"/>
                  </a:lnTo>
                  <a:lnTo>
                    <a:pt x="0" y="45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3603" name="Freeform 243"/>
            <p:cNvSpPr>
              <a:spLocks noChangeAspect="1"/>
            </p:cNvSpPr>
            <p:nvPr/>
          </p:nvSpPr>
          <p:spPr bwMode="auto">
            <a:xfrm>
              <a:off x="5915" y="-77"/>
              <a:ext cx="334" cy="300"/>
            </a:xfrm>
            <a:custGeom>
              <a:avLst/>
              <a:gdLst>
                <a:gd name="T0" fmla="*/ 456 w 2003"/>
                <a:gd name="T1" fmla="*/ 1103 h 1802"/>
                <a:gd name="T2" fmla="*/ 538 w 2003"/>
                <a:gd name="T3" fmla="*/ 1031 h 1802"/>
                <a:gd name="T4" fmla="*/ 672 w 2003"/>
                <a:gd name="T5" fmla="*/ 1032 h 1802"/>
                <a:gd name="T6" fmla="*/ 750 w 2003"/>
                <a:gd name="T7" fmla="*/ 1049 h 1802"/>
                <a:gd name="T8" fmla="*/ 840 w 2003"/>
                <a:gd name="T9" fmla="*/ 1080 h 1802"/>
                <a:gd name="T10" fmla="*/ 903 w 2003"/>
                <a:gd name="T11" fmla="*/ 1038 h 1802"/>
                <a:gd name="T12" fmla="*/ 1149 w 2003"/>
                <a:gd name="T13" fmla="*/ 914 h 1802"/>
                <a:gd name="T14" fmla="*/ 1454 w 2003"/>
                <a:gd name="T15" fmla="*/ 674 h 1802"/>
                <a:gd name="T16" fmla="*/ 1763 w 2003"/>
                <a:gd name="T17" fmla="*/ 412 h 1802"/>
                <a:gd name="T18" fmla="*/ 1732 w 2003"/>
                <a:gd name="T19" fmla="*/ 364 h 1802"/>
                <a:gd name="T20" fmla="*/ 1795 w 2003"/>
                <a:gd name="T21" fmla="*/ 309 h 1802"/>
                <a:gd name="T22" fmla="*/ 1759 w 2003"/>
                <a:gd name="T23" fmla="*/ 241 h 1802"/>
                <a:gd name="T24" fmla="*/ 1811 w 2003"/>
                <a:gd name="T25" fmla="*/ 121 h 1802"/>
                <a:gd name="T26" fmla="*/ 1900 w 2003"/>
                <a:gd name="T27" fmla="*/ 0 h 1802"/>
                <a:gd name="T28" fmla="*/ 1882 w 2003"/>
                <a:gd name="T29" fmla="*/ 395 h 1802"/>
                <a:gd name="T30" fmla="*/ 1674 w 2003"/>
                <a:gd name="T31" fmla="*/ 562 h 1802"/>
                <a:gd name="T32" fmla="*/ 1769 w 2003"/>
                <a:gd name="T33" fmla="*/ 1089 h 1802"/>
                <a:gd name="T34" fmla="*/ 1704 w 2003"/>
                <a:gd name="T35" fmla="*/ 1339 h 1802"/>
                <a:gd name="T36" fmla="*/ 1654 w 2003"/>
                <a:gd name="T37" fmla="*/ 1377 h 1802"/>
                <a:gd name="T38" fmla="*/ 1467 w 2003"/>
                <a:gd name="T39" fmla="*/ 1451 h 1802"/>
                <a:gd name="T40" fmla="*/ 1380 w 2003"/>
                <a:gd name="T41" fmla="*/ 1574 h 1802"/>
                <a:gd name="T42" fmla="*/ 1351 w 2003"/>
                <a:gd name="T43" fmla="*/ 1554 h 1802"/>
                <a:gd name="T44" fmla="*/ 1237 w 2003"/>
                <a:gd name="T45" fmla="*/ 1574 h 1802"/>
                <a:gd name="T46" fmla="*/ 1142 w 2003"/>
                <a:gd name="T47" fmla="*/ 1596 h 1802"/>
                <a:gd name="T48" fmla="*/ 999 w 2003"/>
                <a:gd name="T49" fmla="*/ 1573 h 1802"/>
                <a:gd name="T50" fmla="*/ 961 w 2003"/>
                <a:gd name="T51" fmla="*/ 1561 h 1802"/>
                <a:gd name="T52" fmla="*/ 779 w 2003"/>
                <a:gd name="T53" fmla="*/ 1592 h 1802"/>
                <a:gd name="T54" fmla="*/ 581 w 2003"/>
                <a:gd name="T55" fmla="*/ 1747 h 1802"/>
                <a:gd name="T56" fmla="*/ 355 w 2003"/>
                <a:gd name="T57" fmla="*/ 1790 h 1802"/>
                <a:gd name="T58" fmla="*/ 299 w 2003"/>
                <a:gd name="T59" fmla="*/ 1591 h 1802"/>
                <a:gd name="T60" fmla="*/ 172 w 2003"/>
                <a:gd name="T61" fmla="*/ 1315 h 1802"/>
                <a:gd name="T62" fmla="*/ 0 w 2003"/>
                <a:gd name="T63" fmla="*/ 1102 h 18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03" h="1802">
                  <a:moveTo>
                    <a:pt x="0" y="1102"/>
                  </a:moveTo>
                  <a:lnTo>
                    <a:pt x="456" y="1103"/>
                  </a:lnTo>
                  <a:lnTo>
                    <a:pt x="513" y="1024"/>
                  </a:lnTo>
                  <a:lnTo>
                    <a:pt x="538" y="1031"/>
                  </a:lnTo>
                  <a:lnTo>
                    <a:pt x="543" y="1064"/>
                  </a:lnTo>
                  <a:lnTo>
                    <a:pt x="672" y="1032"/>
                  </a:lnTo>
                  <a:lnTo>
                    <a:pt x="688" y="1010"/>
                  </a:lnTo>
                  <a:lnTo>
                    <a:pt x="750" y="1049"/>
                  </a:lnTo>
                  <a:lnTo>
                    <a:pt x="780" y="1079"/>
                  </a:lnTo>
                  <a:lnTo>
                    <a:pt x="840" y="1080"/>
                  </a:lnTo>
                  <a:lnTo>
                    <a:pt x="851" y="1044"/>
                  </a:lnTo>
                  <a:lnTo>
                    <a:pt x="903" y="1038"/>
                  </a:lnTo>
                  <a:lnTo>
                    <a:pt x="1088" y="920"/>
                  </a:lnTo>
                  <a:lnTo>
                    <a:pt x="1149" y="914"/>
                  </a:lnTo>
                  <a:lnTo>
                    <a:pt x="1197" y="855"/>
                  </a:lnTo>
                  <a:lnTo>
                    <a:pt x="1454" y="674"/>
                  </a:lnTo>
                  <a:lnTo>
                    <a:pt x="1712" y="465"/>
                  </a:lnTo>
                  <a:lnTo>
                    <a:pt x="1763" y="412"/>
                  </a:lnTo>
                  <a:lnTo>
                    <a:pt x="1757" y="385"/>
                  </a:lnTo>
                  <a:lnTo>
                    <a:pt x="1732" y="364"/>
                  </a:lnTo>
                  <a:lnTo>
                    <a:pt x="1756" y="333"/>
                  </a:lnTo>
                  <a:lnTo>
                    <a:pt x="1795" y="309"/>
                  </a:lnTo>
                  <a:lnTo>
                    <a:pt x="1759" y="270"/>
                  </a:lnTo>
                  <a:lnTo>
                    <a:pt x="1759" y="241"/>
                  </a:lnTo>
                  <a:lnTo>
                    <a:pt x="1818" y="193"/>
                  </a:lnTo>
                  <a:lnTo>
                    <a:pt x="1811" y="121"/>
                  </a:lnTo>
                  <a:lnTo>
                    <a:pt x="1837" y="56"/>
                  </a:lnTo>
                  <a:lnTo>
                    <a:pt x="1900" y="0"/>
                  </a:lnTo>
                  <a:lnTo>
                    <a:pt x="2003" y="163"/>
                  </a:lnTo>
                  <a:lnTo>
                    <a:pt x="1882" y="395"/>
                  </a:lnTo>
                  <a:lnTo>
                    <a:pt x="1719" y="511"/>
                  </a:lnTo>
                  <a:lnTo>
                    <a:pt x="1674" y="562"/>
                  </a:lnTo>
                  <a:lnTo>
                    <a:pt x="1713" y="779"/>
                  </a:lnTo>
                  <a:lnTo>
                    <a:pt x="1769" y="1089"/>
                  </a:lnTo>
                  <a:lnTo>
                    <a:pt x="1782" y="1140"/>
                  </a:lnTo>
                  <a:lnTo>
                    <a:pt x="1704" y="1339"/>
                  </a:lnTo>
                  <a:lnTo>
                    <a:pt x="1658" y="1365"/>
                  </a:lnTo>
                  <a:lnTo>
                    <a:pt x="1654" y="1377"/>
                  </a:lnTo>
                  <a:lnTo>
                    <a:pt x="1575" y="1378"/>
                  </a:lnTo>
                  <a:lnTo>
                    <a:pt x="1467" y="1451"/>
                  </a:lnTo>
                  <a:lnTo>
                    <a:pt x="1422" y="1582"/>
                  </a:lnTo>
                  <a:lnTo>
                    <a:pt x="1380" y="1574"/>
                  </a:lnTo>
                  <a:lnTo>
                    <a:pt x="1373" y="1554"/>
                  </a:lnTo>
                  <a:lnTo>
                    <a:pt x="1351" y="1554"/>
                  </a:lnTo>
                  <a:lnTo>
                    <a:pt x="1343" y="1575"/>
                  </a:lnTo>
                  <a:lnTo>
                    <a:pt x="1237" y="1574"/>
                  </a:lnTo>
                  <a:lnTo>
                    <a:pt x="1182" y="1599"/>
                  </a:lnTo>
                  <a:lnTo>
                    <a:pt x="1142" y="1596"/>
                  </a:lnTo>
                  <a:lnTo>
                    <a:pt x="1095" y="1581"/>
                  </a:lnTo>
                  <a:lnTo>
                    <a:pt x="999" y="1573"/>
                  </a:lnTo>
                  <a:lnTo>
                    <a:pt x="990" y="1559"/>
                  </a:lnTo>
                  <a:lnTo>
                    <a:pt x="961" y="1561"/>
                  </a:lnTo>
                  <a:lnTo>
                    <a:pt x="928" y="1582"/>
                  </a:lnTo>
                  <a:lnTo>
                    <a:pt x="779" y="1592"/>
                  </a:lnTo>
                  <a:lnTo>
                    <a:pt x="662" y="1706"/>
                  </a:lnTo>
                  <a:lnTo>
                    <a:pt x="581" y="1747"/>
                  </a:lnTo>
                  <a:lnTo>
                    <a:pt x="494" y="1802"/>
                  </a:lnTo>
                  <a:lnTo>
                    <a:pt x="355" y="1790"/>
                  </a:lnTo>
                  <a:lnTo>
                    <a:pt x="355" y="1693"/>
                  </a:lnTo>
                  <a:lnTo>
                    <a:pt x="299" y="1591"/>
                  </a:lnTo>
                  <a:lnTo>
                    <a:pt x="277" y="1438"/>
                  </a:lnTo>
                  <a:lnTo>
                    <a:pt x="172" y="1315"/>
                  </a:lnTo>
                  <a:lnTo>
                    <a:pt x="45" y="1204"/>
                  </a:lnTo>
                  <a:lnTo>
                    <a:pt x="0" y="110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3604" name="Freeform 244"/>
            <p:cNvSpPr>
              <a:spLocks noChangeAspect="1"/>
            </p:cNvSpPr>
            <p:nvPr/>
          </p:nvSpPr>
          <p:spPr bwMode="auto">
            <a:xfrm>
              <a:off x="5915" y="-77"/>
              <a:ext cx="334" cy="300"/>
            </a:xfrm>
            <a:custGeom>
              <a:avLst/>
              <a:gdLst>
                <a:gd name="T0" fmla="*/ 456 w 2003"/>
                <a:gd name="T1" fmla="*/ 1103 h 1802"/>
                <a:gd name="T2" fmla="*/ 538 w 2003"/>
                <a:gd name="T3" fmla="*/ 1031 h 1802"/>
                <a:gd name="T4" fmla="*/ 672 w 2003"/>
                <a:gd name="T5" fmla="*/ 1032 h 1802"/>
                <a:gd name="T6" fmla="*/ 750 w 2003"/>
                <a:gd name="T7" fmla="*/ 1049 h 1802"/>
                <a:gd name="T8" fmla="*/ 840 w 2003"/>
                <a:gd name="T9" fmla="*/ 1080 h 1802"/>
                <a:gd name="T10" fmla="*/ 903 w 2003"/>
                <a:gd name="T11" fmla="*/ 1038 h 1802"/>
                <a:gd name="T12" fmla="*/ 1149 w 2003"/>
                <a:gd name="T13" fmla="*/ 914 h 1802"/>
                <a:gd name="T14" fmla="*/ 1454 w 2003"/>
                <a:gd name="T15" fmla="*/ 674 h 1802"/>
                <a:gd name="T16" fmla="*/ 1763 w 2003"/>
                <a:gd name="T17" fmla="*/ 412 h 1802"/>
                <a:gd name="T18" fmla="*/ 1732 w 2003"/>
                <a:gd name="T19" fmla="*/ 364 h 1802"/>
                <a:gd name="T20" fmla="*/ 1795 w 2003"/>
                <a:gd name="T21" fmla="*/ 309 h 1802"/>
                <a:gd name="T22" fmla="*/ 1759 w 2003"/>
                <a:gd name="T23" fmla="*/ 241 h 1802"/>
                <a:gd name="T24" fmla="*/ 1811 w 2003"/>
                <a:gd name="T25" fmla="*/ 121 h 1802"/>
                <a:gd name="T26" fmla="*/ 1900 w 2003"/>
                <a:gd name="T27" fmla="*/ 0 h 1802"/>
                <a:gd name="T28" fmla="*/ 1882 w 2003"/>
                <a:gd name="T29" fmla="*/ 395 h 1802"/>
                <a:gd name="T30" fmla="*/ 1674 w 2003"/>
                <a:gd name="T31" fmla="*/ 562 h 1802"/>
                <a:gd name="T32" fmla="*/ 1769 w 2003"/>
                <a:gd name="T33" fmla="*/ 1089 h 1802"/>
                <a:gd name="T34" fmla="*/ 1704 w 2003"/>
                <a:gd name="T35" fmla="*/ 1339 h 1802"/>
                <a:gd name="T36" fmla="*/ 1654 w 2003"/>
                <a:gd name="T37" fmla="*/ 1377 h 1802"/>
                <a:gd name="T38" fmla="*/ 1467 w 2003"/>
                <a:gd name="T39" fmla="*/ 1451 h 1802"/>
                <a:gd name="T40" fmla="*/ 1380 w 2003"/>
                <a:gd name="T41" fmla="*/ 1574 h 1802"/>
                <a:gd name="T42" fmla="*/ 1351 w 2003"/>
                <a:gd name="T43" fmla="*/ 1554 h 1802"/>
                <a:gd name="T44" fmla="*/ 1237 w 2003"/>
                <a:gd name="T45" fmla="*/ 1574 h 1802"/>
                <a:gd name="T46" fmla="*/ 1142 w 2003"/>
                <a:gd name="T47" fmla="*/ 1596 h 1802"/>
                <a:gd name="T48" fmla="*/ 999 w 2003"/>
                <a:gd name="T49" fmla="*/ 1573 h 1802"/>
                <a:gd name="T50" fmla="*/ 961 w 2003"/>
                <a:gd name="T51" fmla="*/ 1561 h 1802"/>
                <a:gd name="T52" fmla="*/ 779 w 2003"/>
                <a:gd name="T53" fmla="*/ 1592 h 1802"/>
                <a:gd name="T54" fmla="*/ 581 w 2003"/>
                <a:gd name="T55" fmla="*/ 1747 h 1802"/>
                <a:gd name="T56" fmla="*/ 355 w 2003"/>
                <a:gd name="T57" fmla="*/ 1790 h 1802"/>
                <a:gd name="T58" fmla="*/ 299 w 2003"/>
                <a:gd name="T59" fmla="*/ 1591 h 1802"/>
                <a:gd name="T60" fmla="*/ 172 w 2003"/>
                <a:gd name="T61" fmla="*/ 1315 h 1802"/>
                <a:gd name="T62" fmla="*/ 0 w 2003"/>
                <a:gd name="T63" fmla="*/ 1102 h 18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03" h="1802">
                  <a:moveTo>
                    <a:pt x="0" y="1102"/>
                  </a:moveTo>
                  <a:lnTo>
                    <a:pt x="456" y="1103"/>
                  </a:lnTo>
                  <a:lnTo>
                    <a:pt x="513" y="1024"/>
                  </a:lnTo>
                  <a:lnTo>
                    <a:pt x="538" y="1031"/>
                  </a:lnTo>
                  <a:lnTo>
                    <a:pt x="543" y="1064"/>
                  </a:lnTo>
                  <a:lnTo>
                    <a:pt x="672" y="1032"/>
                  </a:lnTo>
                  <a:lnTo>
                    <a:pt x="688" y="1010"/>
                  </a:lnTo>
                  <a:lnTo>
                    <a:pt x="750" y="1049"/>
                  </a:lnTo>
                  <a:lnTo>
                    <a:pt x="780" y="1079"/>
                  </a:lnTo>
                  <a:lnTo>
                    <a:pt x="840" y="1080"/>
                  </a:lnTo>
                  <a:lnTo>
                    <a:pt x="851" y="1044"/>
                  </a:lnTo>
                  <a:lnTo>
                    <a:pt x="903" y="1038"/>
                  </a:lnTo>
                  <a:lnTo>
                    <a:pt x="1088" y="920"/>
                  </a:lnTo>
                  <a:lnTo>
                    <a:pt x="1149" y="914"/>
                  </a:lnTo>
                  <a:lnTo>
                    <a:pt x="1197" y="855"/>
                  </a:lnTo>
                  <a:lnTo>
                    <a:pt x="1454" y="674"/>
                  </a:lnTo>
                  <a:lnTo>
                    <a:pt x="1712" y="465"/>
                  </a:lnTo>
                  <a:lnTo>
                    <a:pt x="1763" y="412"/>
                  </a:lnTo>
                  <a:lnTo>
                    <a:pt x="1757" y="385"/>
                  </a:lnTo>
                  <a:lnTo>
                    <a:pt x="1732" y="364"/>
                  </a:lnTo>
                  <a:lnTo>
                    <a:pt x="1756" y="333"/>
                  </a:lnTo>
                  <a:lnTo>
                    <a:pt x="1795" y="309"/>
                  </a:lnTo>
                  <a:lnTo>
                    <a:pt x="1759" y="270"/>
                  </a:lnTo>
                  <a:lnTo>
                    <a:pt x="1759" y="241"/>
                  </a:lnTo>
                  <a:lnTo>
                    <a:pt x="1818" y="193"/>
                  </a:lnTo>
                  <a:lnTo>
                    <a:pt x="1811" y="121"/>
                  </a:lnTo>
                  <a:lnTo>
                    <a:pt x="1837" y="56"/>
                  </a:lnTo>
                  <a:lnTo>
                    <a:pt x="1900" y="0"/>
                  </a:lnTo>
                  <a:lnTo>
                    <a:pt x="2003" y="163"/>
                  </a:lnTo>
                  <a:lnTo>
                    <a:pt x="1882" y="395"/>
                  </a:lnTo>
                  <a:lnTo>
                    <a:pt x="1719" y="511"/>
                  </a:lnTo>
                  <a:lnTo>
                    <a:pt x="1674" y="562"/>
                  </a:lnTo>
                  <a:lnTo>
                    <a:pt x="1713" y="779"/>
                  </a:lnTo>
                  <a:lnTo>
                    <a:pt x="1769" y="1089"/>
                  </a:lnTo>
                  <a:lnTo>
                    <a:pt x="1782" y="1140"/>
                  </a:lnTo>
                  <a:lnTo>
                    <a:pt x="1704" y="1339"/>
                  </a:lnTo>
                  <a:lnTo>
                    <a:pt x="1658" y="1365"/>
                  </a:lnTo>
                  <a:lnTo>
                    <a:pt x="1654" y="1377"/>
                  </a:lnTo>
                  <a:lnTo>
                    <a:pt x="1575" y="1378"/>
                  </a:lnTo>
                  <a:lnTo>
                    <a:pt x="1467" y="1451"/>
                  </a:lnTo>
                  <a:lnTo>
                    <a:pt x="1422" y="1582"/>
                  </a:lnTo>
                  <a:lnTo>
                    <a:pt x="1380" y="1574"/>
                  </a:lnTo>
                  <a:lnTo>
                    <a:pt x="1373" y="1554"/>
                  </a:lnTo>
                  <a:lnTo>
                    <a:pt x="1351" y="1554"/>
                  </a:lnTo>
                  <a:lnTo>
                    <a:pt x="1343" y="1575"/>
                  </a:lnTo>
                  <a:lnTo>
                    <a:pt x="1237" y="1574"/>
                  </a:lnTo>
                  <a:lnTo>
                    <a:pt x="1182" y="1599"/>
                  </a:lnTo>
                  <a:lnTo>
                    <a:pt x="1142" y="1596"/>
                  </a:lnTo>
                  <a:lnTo>
                    <a:pt x="1095" y="1581"/>
                  </a:lnTo>
                  <a:lnTo>
                    <a:pt x="999" y="1573"/>
                  </a:lnTo>
                  <a:lnTo>
                    <a:pt x="990" y="1559"/>
                  </a:lnTo>
                  <a:lnTo>
                    <a:pt x="961" y="1561"/>
                  </a:lnTo>
                  <a:lnTo>
                    <a:pt x="928" y="1582"/>
                  </a:lnTo>
                  <a:lnTo>
                    <a:pt x="779" y="1592"/>
                  </a:lnTo>
                  <a:lnTo>
                    <a:pt x="662" y="1706"/>
                  </a:lnTo>
                  <a:lnTo>
                    <a:pt x="581" y="1747"/>
                  </a:lnTo>
                  <a:lnTo>
                    <a:pt x="494" y="1802"/>
                  </a:lnTo>
                  <a:lnTo>
                    <a:pt x="355" y="1790"/>
                  </a:lnTo>
                  <a:lnTo>
                    <a:pt x="355" y="1693"/>
                  </a:lnTo>
                  <a:lnTo>
                    <a:pt x="299" y="1591"/>
                  </a:lnTo>
                  <a:lnTo>
                    <a:pt x="277" y="1438"/>
                  </a:lnTo>
                  <a:lnTo>
                    <a:pt x="172" y="1315"/>
                  </a:lnTo>
                  <a:lnTo>
                    <a:pt x="45" y="1204"/>
                  </a:lnTo>
                  <a:lnTo>
                    <a:pt x="0" y="110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3605" name="Freeform 245"/>
            <p:cNvSpPr>
              <a:spLocks noChangeAspect="1"/>
            </p:cNvSpPr>
            <p:nvPr/>
          </p:nvSpPr>
          <p:spPr bwMode="auto">
            <a:xfrm>
              <a:off x="5875" y="-163"/>
              <a:ext cx="334" cy="270"/>
            </a:xfrm>
            <a:custGeom>
              <a:avLst/>
              <a:gdLst>
                <a:gd name="T0" fmla="*/ 0 w 2006"/>
                <a:gd name="T1" fmla="*/ 1090 h 1622"/>
                <a:gd name="T2" fmla="*/ 242 w 2006"/>
                <a:gd name="T3" fmla="*/ 1621 h 1622"/>
                <a:gd name="T4" fmla="*/ 699 w 2006"/>
                <a:gd name="T5" fmla="*/ 1622 h 1622"/>
                <a:gd name="T6" fmla="*/ 755 w 2006"/>
                <a:gd name="T7" fmla="*/ 1542 h 1622"/>
                <a:gd name="T8" fmla="*/ 781 w 2006"/>
                <a:gd name="T9" fmla="*/ 1550 h 1622"/>
                <a:gd name="T10" fmla="*/ 785 w 2006"/>
                <a:gd name="T11" fmla="*/ 1583 h 1622"/>
                <a:gd name="T12" fmla="*/ 912 w 2006"/>
                <a:gd name="T13" fmla="*/ 1551 h 1622"/>
                <a:gd name="T14" fmla="*/ 931 w 2006"/>
                <a:gd name="T15" fmla="*/ 1529 h 1622"/>
                <a:gd name="T16" fmla="*/ 993 w 2006"/>
                <a:gd name="T17" fmla="*/ 1568 h 1622"/>
                <a:gd name="T18" fmla="*/ 1025 w 2006"/>
                <a:gd name="T19" fmla="*/ 1599 h 1622"/>
                <a:gd name="T20" fmla="*/ 1083 w 2006"/>
                <a:gd name="T21" fmla="*/ 1600 h 1622"/>
                <a:gd name="T22" fmla="*/ 1093 w 2006"/>
                <a:gd name="T23" fmla="*/ 1563 h 1622"/>
                <a:gd name="T24" fmla="*/ 1148 w 2006"/>
                <a:gd name="T25" fmla="*/ 1557 h 1622"/>
                <a:gd name="T26" fmla="*/ 1331 w 2006"/>
                <a:gd name="T27" fmla="*/ 1439 h 1622"/>
                <a:gd name="T28" fmla="*/ 1395 w 2006"/>
                <a:gd name="T29" fmla="*/ 1434 h 1622"/>
                <a:gd name="T30" fmla="*/ 1437 w 2006"/>
                <a:gd name="T31" fmla="*/ 1376 h 1622"/>
                <a:gd name="T32" fmla="*/ 1701 w 2006"/>
                <a:gd name="T33" fmla="*/ 1191 h 1622"/>
                <a:gd name="T34" fmla="*/ 1948 w 2006"/>
                <a:gd name="T35" fmla="*/ 991 h 1622"/>
                <a:gd name="T36" fmla="*/ 2006 w 2006"/>
                <a:gd name="T37" fmla="*/ 931 h 1622"/>
                <a:gd name="T38" fmla="*/ 1999 w 2006"/>
                <a:gd name="T39" fmla="*/ 901 h 1622"/>
                <a:gd name="T40" fmla="*/ 1976 w 2006"/>
                <a:gd name="T41" fmla="*/ 885 h 1622"/>
                <a:gd name="T42" fmla="*/ 1566 w 2006"/>
                <a:gd name="T43" fmla="*/ 538 h 1622"/>
                <a:gd name="T44" fmla="*/ 1415 w 2006"/>
                <a:gd name="T45" fmla="*/ 438 h 1622"/>
                <a:gd name="T46" fmla="*/ 1352 w 2006"/>
                <a:gd name="T47" fmla="*/ 429 h 1622"/>
                <a:gd name="T48" fmla="*/ 1337 w 2006"/>
                <a:gd name="T49" fmla="*/ 380 h 1622"/>
                <a:gd name="T50" fmla="*/ 1308 w 2006"/>
                <a:gd name="T51" fmla="*/ 358 h 1622"/>
                <a:gd name="T52" fmla="*/ 1083 w 2006"/>
                <a:gd name="T53" fmla="*/ 269 h 1622"/>
                <a:gd name="T54" fmla="*/ 938 w 2006"/>
                <a:gd name="T55" fmla="*/ 251 h 1622"/>
                <a:gd name="T56" fmla="*/ 860 w 2006"/>
                <a:gd name="T57" fmla="*/ 0 h 1622"/>
                <a:gd name="T58" fmla="*/ 652 w 2006"/>
                <a:gd name="T59" fmla="*/ 658 h 1622"/>
                <a:gd name="T60" fmla="*/ 620 w 2006"/>
                <a:gd name="T61" fmla="*/ 667 h 1622"/>
                <a:gd name="T62" fmla="*/ 588 w 2006"/>
                <a:gd name="T63" fmla="*/ 711 h 1622"/>
                <a:gd name="T64" fmla="*/ 516 w 2006"/>
                <a:gd name="T65" fmla="*/ 757 h 1622"/>
                <a:gd name="T66" fmla="*/ 495 w 2006"/>
                <a:gd name="T67" fmla="*/ 744 h 1622"/>
                <a:gd name="T68" fmla="*/ 402 w 2006"/>
                <a:gd name="T69" fmla="*/ 733 h 1622"/>
                <a:gd name="T70" fmla="*/ 0 w 2006"/>
                <a:gd name="T71" fmla="*/ 1090 h 16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006" h="1622">
                  <a:moveTo>
                    <a:pt x="0" y="1090"/>
                  </a:moveTo>
                  <a:lnTo>
                    <a:pt x="242" y="1621"/>
                  </a:lnTo>
                  <a:lnTo>
                    <a:pt x="699" y="1622"/>
                  </a:lnTo>
                  <a:lnTo>
                    <a:pt x="755" y="1542"/>
                  </a:lnTo>
                  <a:lnTo>
                    <a:pt x="781" y="1550"/>
                  </a:lnTo>
                  <a:lnTo>
                    <a:pt x="785" y="1583"/>
                  </a:lnTo>
                  <a:lnTo>
                    <a:pt x="912" y="1551"/>
                  </a:lnTo>
                  <a:lnTo>
                    <a:pt x="931" y="1529"/>
                  </a:lnTo>
                  <a:lnTo>
                    <a:pt x="993" y="1568"/>
                  </a:lnTo>
                  <a:lnTo>
                    <a:pt x="1025" y="1599"/>
                  </a:lnTo>
                  <a:lnTo>
                    <a:pt x="1083" y="1600"/>
                  </a:lnTo>
                  <a:lnTo>
                    <a:pt x="1093" y="1563"/>
                  </a:lnTo>
                  <a:lnTo>
                    <a:pt x="1148" y="1557"/>
                  </a:lnTo>
                  <a:lnTo>
                    <a:pt x="1331" y="1439"/>
                  </a:lnTo>
                  <a:lnTo>
                    <a:pt x="1395" y="1434"/>
                  </a:lnTo>
                  <a:lnTo>
                    <a:pt x="1437" y="1376"/>
                  </a:lnTo>
                  <a:lnTo>
                    <a:pt x="1701" y="1191"/>
                  </a:lnTo>
                  <a:lnTo>
                    <a:pt x="1948" y="991"/>
                  </a:lnTo>
                  <a:lnTo>
                    <a:pt x="2006" y="931"/>
                  </a:lnTo>
                  <a:lnTo>
                    <a:pt x="1999" y="901"/>
                  </a:lnTo>
                  <a:lnTo>
                    <a:pt x="1976" y="885"/>
                  </a:lnTo>
                  <a:lnTo>
                    <a:pt x="1566" y="538"/>
                  </a:lnTo>
                  <a:lnTo>
                    <a:pt x="1415" y="438"/>
                  </a:lnTo>
                  <a:lnTo>
                    <a:pt x="1352" y="429"/>
                  </a:lnTo>
                  <a:lnTo>
                    <a:pt x="1337" y="380"/>
                  </a:lnTo>
                  <a:lnTo>
                    <a:pt x="1308" y="358"/>
                  </a:lnTo>
                  <a:lnTo>
                    <a:pt x="1083" y="269"/>
                  </a:lnTo>
                  <a:lnTo>
                    <a:pt x="938" y="251"/>
                  </a:lnTo>
                  <a:lnTo>
                    <a:pt x="860" y="0"/>
                  </a:lnTo>
                  <a:lnTo>
                    <a:pt x="652" y="658"/>
                  </a:lnTo>
                  <a:lnTo>
                    <a:pt x="620" y="667"/>
                  </a:lnTo>
                  <a:lnTo>
                    <a:pt x="588" y="711"/>
                  </a:lnTo>
                  <a:lnTo>
                    <a:pt x="516" y="757"/>
                  </a:lnTo>
                  <a:lnTo>
                    <a:pt x="495" y="744"/>
                  </a:lnTo>
                  <a:lnTo>
                    <a:pt x="402" y="733"/>
                  </a:lnTo>
                  <a:lnTo>
                    <a:pt x="0" y="109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3606" name="Freeform 246"/>
            <p:cNvSpPr>
              <a:spLocks noChangeAspect="1"/>
            </p:cNvSpPr>
            <p:nvPr/>
          </p:nvSpPr>
          <p:spPr bwMode="auto">
            <a:xfrm>
              <a:off x="5875" y="-163"/>
              <a:ext cx="334" cy="270"/>
            </a:xfrm>
            <a:custGeom>
              <a:avLst/>
              <a:gdLst>
                <a:gd name="T0" fmla="*/ 0 w 2006"/>
                <a:gd name="T1" fmla="*/ 1090 h 1622"/>
                <a:gd name="T2" fmla="*/ 242 w 2006"/>
                <a:gd name="T3" fmla="*/ 1621 h 1622"/>
                <a:gd name="T4" fmla="*/ 699 w 2006"/>
                <a:gd name="T5" fmla="*/ 1622 h 1622"/>
                <a:gd name="T6" fmla="*/ 755 w 2006"/>
                <a:gd name="T7" fmla="*/ 1542 h 1622"/>
                <a:gd name="T8" fmla="*/ 781 w 2006"/>
                <a:gd name="T9" fmla="*/ 1550 h 1622"/>
                <a:gd name="T10" fmla="*/ 785 w 2006"/>
                <a:gd name="T11" fmla="*/ 1583 h 1622"/>
                <a:gd name="T12" fmla="*/ 912 w 2006"/>
                <a:gd name="T13" fmla="*/ 1551 h 1622"/>
                <a:gd name="T14" fmla="*/ 931 w 2006"/>
                <a:gd name="T15" fmla="*/ 1529 h 1622"/>
                <a:gd name="T16" fmla="*/ 993 w 2006"/>
                <a:gd name="T17" fmla="*/ 1568 h 1622"/>
                <a:gd name="T18" fmla="*/ 1025 w 2006"/>
                <a:gd name="T19" fmla="*/ 1599 h 1622"/>
                <a:gd name="T20" fmla="*/ 1083 w 2006"/>
                <a:gd name="T21" fmla="*/ 1600 h 1622"/>
                <a:gd name="T22" fmla="*/ 1093 w 2006"/>
                <a:gd name="T23" fmla="*/ 1563 h 1622"/>
                <a:gd name="T24" fmla="*/ 1148 w 2006"/>
                <a:gd name="T25" fmla="*/ 1557 h 1622"/>
                <a:gd name="T26" fmla="*/ 1331 w 2006"/>
                <a:gd name="T27" fmla="*/ 1439 h 1622"/>
                <a:gd name="T28" fmla="*/ 1395 w 2006"/>
                <a:gd name="T29" fmla="*/ 1434 h 1622"/>
                <a:gd name="T30" fmla="*/ 1437 w 2006"/>
                <a:gd name="T31" fmla="*/ 1376 h 1622"/>
                <a:gd name="T32" fmla="*/ 1701 w 2006"/>
                <a:gd name="T33" fmla="*/ 1191 h 1622"/>
                <a:gd name="T34" fmla="*/ 1948 w 2006"/>
                <a:gd name="T35" fmla="*/ 991 h 1622"/>
                <a:gd name="T36" fmla="*/ 2006 w 2006"/>
                <a:gd name="T37" fmla="*/ 931 h 1622"/>
                <a:gd name="T38" fmla="*/ 1999 w 2006"/>
                <a:gd name="T39" fmla="*/ 901 h 1622"/>
                <a:gd name="T40" fmla="*/ 1976 w 2006"/>
                <a:gd name="T41" fmla="*/ 885 h 1622"/>
                <a:gd name="T42" fmla="*/ 1566 w 2006"/>
                <a:gd name="T43" fmla="*/ 538 h 1622"/>
                <a:gd name="T44" fmla="*/ 1415 w 2006"/>
                <a:gd name="T45" fmla="*/ 438 h 1622"/>
                <a:gd name="T46" fmla="*/ 1352 w 2006"/>
                <a:gd name="T47" fmla="*/ 429 h 1622"/>
                <a:gd name="T48" fmla="*/ 1337 w 2006"/>
                <a:gd name="T49" fmla="*/ 380 h 1622"/>
                <a:gd name="T50" fmla="*/ 1308 w 2006"/>
                <a:gd name="T51" fmla="*/ 358 h 1622"/>
                <a:gd name="T52" fmla="*/ 1083 w 2006"/>
                <a:gd name="T53" fmla="*/ 269 h 1622"/>
                <a:gd name="T54" fmla="*/ 938 w 2006"/>
                <a:gd name="T55" fmla="*/ 251 h 1622"/>
                <a:gd name="T56" fmla="*/ 860 w 2006"/>
                <a:gd name="T57" fmla="*/ 0 h 1622"/>
                <a:gd name="T58" fmla="*/ 652 w 2006"/>
                <a:gd name="T59" fmla="*/ 658 h 1622"/>
                <a:gd name="T60" fmla="*/ 620 w 2006"/>
                <a:gd name="T61" fmla="*/ 667 h 1622"/>
                <a:gd name="T62" fmla="*/ 588 w 2006"/>
                <a:gd name="T63" fmla="*/ 711 h 1622"/>
                <a:gd name="T64" fmla="*/ 516 w 2006"/>
                <a:gd name="T65" fmla="*/ 757 h 1622"/>
                <a:gd name="T66" fmla="*/ 495 w 2006"/>
                <a:gd name="T67" fmla="*/ 744 h 1622"/>
                <a:gd name="T68" fmla="*/ 402 w 2006"/>
                <a:gd name="T69" fmla="*/ 733 h 1622"/>
                <a:gd name="T70" fmla="*/ 0 w 2006"/>
                <a:gd name="T71" fmla="*/ 1090 h 16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006" h="1622">
                  <a:moveTo>
                    <a:pt x="0" y="1090"/>
                  </a:moveTo>
                  <a:lnTo>
                    <a:pt x="242" y="1621"/>
                  </a:lnTo>
                  <a:lnTo>
                    <a:pt x="699" y="1622"/>
                  </a:lnTo>
                  <a:lnTo>
                    <a:pt x="755" y="1542"/>
                  </a:lnTo>
                  <a:lnTo>
                    <a:pt x="781" y="1550"/>
                  </a:lnTo>
                  <a:lnTo>
                    <a:pt x="785" y="1583"/>
                  </a:lnTo>
                  <a:lnTo>
                    <a:pt x="912" y="1551"/>
                  </a:lnTo>
                  <a:lnTo>
                    <a:pt x="931" y="1529"/>
                  </a:lnTo>
                  <a:lnTo>
                    <a:pt x="993" y="1568"/>
                  </a:lnTo>
                  <a:lnTo>
                    <a:pt x="1025" y="1599"/>
                  </a:lnTo>
                  <a:lnTo>
                    <a:pt x="1083" y="1600"/>
                  </a:lnTo>
                  <a:lnTo>
                    <a:pt x="1093" y="1563"/>
                  </a:lnTo>
                  <a:lnTo>
                    <a:pt x="1148" y="1557"/>
                  </a:lnTo>
                  <a:lnTo>
                    <a:pt x="1331" y="1439"/>
                  </a:lnTo>
                  <a:lnTo>
                    <a:pt x="1395" y="1434"/>
                  </a:lnTo>
                  <a:lnTo>
                    <a:pt x="1437" y="1376"/>
                  </a:lnTo>
                  <a:lnTo>
                    <a:pt x="1701" y="1191"/>
                  </a:lnTo>
                  <a:lnTo>
                    <a:pt x="1948" y="991"/>
                  </a:lnTo>
                  <a:lnTo>
                    <a:pt x="2006" y="931"/>
                  </a:lnTo>
                  <a:lnTo>
                    <a:pt x="1999" y="901"/>
                  </a:lnTo>
                  <a:lnTo>
                    <a:pt x="1976" y="885"/>
                  </a:lnTo>
                  <a:lnTo>
                    <a:pt x="1566" y="538"/>
                  </a:lnTo>
                  <a:lnTo>
                    <a:pt x="1415" y="438"/>
                  </a:lnTo>
                  <a:lnTo>
                    <a:pt x="1352" y="429"/>
                  </a:lnTo>
                  <a:lnTo>
                    <a:pt x="1337" y="380"/>
                  </a:lnTo>
                  <a:lnTo>
                    <a:pt x="1308" y="358"/>
                  </a:lnTo>
                  <a:lnTo>
                    <a:pt x="1083" y="269"/>
                  </a:lnTo>
                  <a:lnTo>
                    <a:pt x="938" y="251"/>
                  </a:lnTo>
                  <a:lnTo>
                    <a:pt x="860" y="0"/>
                  </a:lnTo>
                  <a:lnTo>
                    <a:pt x="652" y="658"/>
                  </a:lnTo>
                  <a:lnTo>
                    <a:pt x="620" y="667"/>
                  </a:lnTo>
                  <a:lnTo>
                    <a:pt x="588" y="711"/>
                  </a:lnTo>
                  <a:lnTo>
                    <a:pt x="516" y="757"/>
                  </a:lnTo>
                  <a:lnTo>
                    <a:pt x="495" y="744"/>
                  </a:lnTo>
                  <a:lnTo>
                    <a:pt x="402" y="733"/>
                  </a:lnTo>
                  <a:lnTo>
                    <a:pt x="0" y="109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3607" name="Freeform 247"/>
            <p:cNvSpPr>
              <a:spLocks noChangeAspect="1"/>
            </p:cNvSpPr>
            <p:nvPr/>
          </p:nvSpPr>
          <p:spPr bwMode="auto">
            <a:xfrm>
              <a:off x="6008" y="459"/>
              <a:ext cx="275" cy="133"/>
            </a:xfrm>
            <a:custGeom>
              <a:avLst/>
              <a:gdLst>
                <a:gd name="T0" fmla="*/ 1505 w 1650"/>
                <a:gd name="T1" fmla="*/ 277 h 798"/>
                <a:gd name="T2" fmla="*/ 1535 w 1650"/>
                <a:gd name="T3" fmla="*/ 333 h 798"/>
                <a:gd name="T4" fmla="*/ 1620 w 1650"/>
                <a:gd name="T5" fmla="*/ 336 h 798"/>
                <a:gd name="T6" fmla="*/ 1650 w 1650"/>
                <a:gd name="T7" fmla="*/ 314 h 798"/>
                <a:gd name="T8" fmla="*/ 1634 w 1650"/>
                <a:gd name="T9" fmla="*/ 419 h 798"/>
                <a:gd name="T10" fmla="*/ 1601 w 1650"/>
                <a:gd name="T11" fmla="*/ 439 h 798"/>
                <a:gd name="T12" fmla="*/ 1580 w 1650"/>
                <a:gd name="T13" fmla="*/ 594 h 798"/>
                <a:gd name="T14" fmla="*/ 1399 w 1650"/>
                <a:gd name="T15" fmla="*/ 714 h 798"/>
                <a:gd name="T16" fmla="*/ 1321 w 1650"/>
                <a:gd name="T17" fmla="*/ 737 h 798"/>
                <a:gd name="T18" fmla="*/ 1213 w 1650"/>
                <a:gd name="T19" fmla="*/ 737 h 798"/>
                <a:gd name="T20" fmla="*/ 1207 w 1650"/>
                <a:gd name="T21" fmla="*/ 762 h 798"/>
                <a:gd name="T22" fmla="*/ 1057 w 1650"/>
                <a:gd name="T23" fmla="*/ 755 h 798"/>
                <a:gd name="T24" fmla="*/ 1043 w 1650"/>
                <a:gd name="T25" fmla="*/ 739 h 798"/>
                <a:gd name="T26" fmla="*/ 800 w 1650"/>
                <a:gd name="T27" fmla="*/ 732 h 798"/>
                <a:gd name="T28" fmla="*/ 757 w 1650"/>
                <a:gd name="T29" fmla="*/ 718 h 798"/>
                <a:gd name="T30" fmla="*/ 629 w 1650"/>
                <a:gd name="T31" fmla="*/ 705 h 798"/>
                <a:gd name="T32" fmla="*/ 491 w 1650"/>
                <a:gd name="T33" fmla="*/ 766 h 798"/>
                <a:gd name="T34" fmla="*/ 316 w 1650"/>
                <a:gd name="T35" fmla="*/ 796 h 798"/>
                <a:gd name="T36" fmla="*/ 241 w 1650"/>
                <a:gd name="T37" fmla="*/ 798 h 798"/>
                <a:gd name="T38" fmla="*/ 191 w 1650"/>
                <a:gd name="T39" fmla="*/ 766 h 798"/>
                <a:gd name="T40" fmla="*/ 148 w 1650"/>
                <a:gd name="T41" fmla="*/ 749 h 798"/>
                <a:gd name="T42" fmla="*/ 130 w 1650"/>
                <a:gd name="T43" fmla="*/ 736 h 798"/>
                <a:gd name="T44" fmla="*/ 0 w 1650"/>
                <a:gd name="T45" fmla="*/ 757 h 798"/>
                <a:gd name="T46" fmla="*/ 0 w 1650"/>
                <a:gd name="T47" fmla="*/ 736 h 798"/>
                <a:gd name="T48" fmla="*/ 174 w 1650"/>
                <a:gd name="T49" fmla="*/ 646 h 798"/>
                <a:gd name="T50" fmla="*/ 189 w 1650"/>
                <a:gd name="T51" fmla="*/ 518 h 798"/>
                <a:gd name="T52" fmla="*/ 191 w 1650"/>
                <a:gd name="T53" fmla="*/ 351 h 798"/>
                <a:gd name="T54" fmla="*/ 711 w 1650"/>
                <a:gd name="T55" fmla="*/ 0 h 798"/>
                <a:gd name="T56" fmla="*/ 1033 w 1650"/>
                <a:gd name="T57" fmla="*/ 57 h 798"/>
                <a:gd name="T58" fmla="*/ 1181 w 1650"/>
                <a:gd name="T59" fmla="*/ 159 h 798"/>
                <a:gd name="T60" fmla="*/ 1238 w 1650"/>
                <a:gd name="T61" fmla="*/ 171 h 798"/>
                <a:gd name="T62" fmla="*/ 1272 w 1650"/>
                <a:gd name="T63" fmla="*/ 168 h 798"/>
                <a:gd name="T64" fmla="*/ 1287 w 1650"/>
                <a:gd name="T65" fmla="*/ 110 h 798"/>
                <a:gd name="T66" fmla="*/ 1324 w 1650"/>
                <a:gd name="T67" fmla="*/ 85 h 798"/>
                <a:gd name="T68" fmla="*/ 1366 w 1650"/>
                <a:gd name="T69" fmla="*/ 134 h 798"/>
                <a:gd name="T70" fmla="*/ 1375 w 1650"/>
                <a:gd name="T71" fmla="*/ 193 h 798"/>
                <a:gd name="T72" fmla="*/ 1505 w 1650"/>
                <a:gd name="T73" fmla="*/ 27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650" h="798">
                  <a:moveTo>
                    <a:pt x="1505" y="277"/>
                  </a:moveTo>
                  <a:lnTo>
                    <a:pt x="1535" y="333"/>
                  </a:lnTo>
                  <a:lnTo>
                    <a:pt x="1620" y="336"/>
                  </a:lnTo>
                  <a:lnTo>
                    <a:pt x="1650" y="314"/>
                  </a:lnTo>
                  <a:lnTo>
                    <a:pt x="1634" y="419"/>
                  </a:lnTo>
                  <a:lnTo>
                    <a:pt x="1601" y="439"/>
                  </a:lnTo>
                  <a:lnTo>
                    <a:pt x="1580" y="594"/>
                  </a:lnTo>
                  <a:lnTo>
                    <a:pt x="1399" y="714"/>
                  </a:lnTo>
                  <a:lnTo>
                    <a:pt x="1321" y="737"/>
                  </a:lnTo>
                  <a:lnTo>
                    <a:pt x="1213" y="737"/>
                  </a:lnTo>
                  <a:lnTo>
                    <a:pt x="1207" y="762"/>
                  </a:lnTo>
                  <a:lnTo>
                    <a:pt x="1057" y="755"/>
                  </a:lnTo>
                  <a:lnTo>
                    <a:pt x="1043" y="739"/>
                  </a:lnTo>
                  <a:lnTo>
                    <a:pt x="800" y="732"/>
                  </a:lnTo>
                  <a:lnTo>
                    <a:pt x="757" y="718"/>
                  </a:lnTo>
                  <a:lnTo>
                    <a:pt x="629" y="705"/>
                  </a:lnTo>
                  <a:lnTo>
                    <a:pt x="491" y="766"/>
                  </a:lnTo>
                  <a:lnTo>
                    <a:pt x="316" y="796"/>
                  </a:lnTo>
                  <a:lnTo>
                    <a:pt x="241" y="798"/>
                  </a:lnTo>
                  <a:lnTo>
                    <a:pt x="191" y="766"/>
                  </a:lnTo>
                  <a:lnTo>
                    <a:pt x="148" y="749"/>
                  </a:lnTo>
                  <a:lnTo>
                    <a:pt x="130" y="736"/>
                  </a:lnTo>
                  <a:lnTo>
                    <a:pt x="0" y="757"/>
                  </a:lnTo>
                  <a:lnTo>
                    <a:pt x="0" y="736"/>
                  </a:lnTo>
                  <a:lnTo>
                    <a:pt x="174" y="646"/>
                  </a:lnTo>
                  <a:lnTo>
                    <a:pt x="189" y="518"/>
                  </a:lnTo>
                  <a:lnTo>
                    <a:pt x="191" y="351"/>
                  </a:lnTo>
                  <a:lnTo>
                    <a:pt x="711" y="0"/>
                  </a:lnTo>
                  <a:lnTo>
                    <a:pt x="1033" y="57"/>
                  </a:lnTo>
                  <a:lnTo>
                    <a:pt x="1181" y="159"/>
                  </a:lnTo>
                  <a:lnTo>
                    <a:pt x="1238" y="171"/>
                  </a:lnTo>
                  <a:lnTo>
                    <a:pt x="1272" y="168"/>
                  </a:lnTo>
                  <a:lnTo>
                    <a:pt x="1287" y="110"/>
                  </a:lnTo>
                  <a:lnTo>
                    <a:pt x="1324" y="85"/>
                  </a:lnTo>
                  <a:lnTo>
                    <a:pt x="1366" y="134"/>
                  </a:lnTo>
                  <a:lnTo>
                    <a:pt x="1375" y="193"/>
                  </a:lnTo>
                  <a:lnTo>
                    <a:pt x="1505" y="27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3608" name="Freeform 248"/>
            <p:cNvSpPr>
              <a:spLocks noChangeAspect="1"/>
            </p:cNvSpPr>
            <p:nvPr/>
          </p:nvSpPr>
          <p:spPr bwMode="auto">
            <a:xfrm>
              <a:off x="6008" y="459"/>
              <a:ext cx="275" cy="133"/>
            </a:xfrm>
            <a:custGeom>
              <a:avLst/>
              <a:gdLst>
                <a:gd name="T0" fmla="*/ 1505 w 1650"/>
                <a:gd name="T1" fmla="*/ 277 h 798"/>
                <a:gd name="T2" fmla="*/ 1535 w 1650"/>
                <a:gd name="T3" fmla="*/ 333 h 798"/>
                <a:gd name="T4" fmla="*/ 1620 w 1650"/>
                <a:gd name="T5" fmla="*/ 336 h 798"/>
                <a:gd name="T6" fmla="*/ 1650 w 1650"/>
                <a:gd name="T7" fmla="*/ 314 h 798"/>
                <a:gd name="T8" fmla="*/ 1634 w 1650"/>
                <a:gd name="T9" fmla="*/ 419 h 798"/>
                <a:gd name="T10" fmla="*/ 1601 w 1650"/>
                <a:gd name="T11" fmla="*/ 439 h 798"/>
                <a:gd name="T12" fmla="*/ 1580 w 1650"/>
                <a:gd name="T13" fmla="*/ 594 h 798"/>
                <a:gd name="T14" fmla="*/ 1399 w 1650"/>
                <a:gd name="T15" fmla="*/ 714 h 798"/>
                <a:gd name="T16" fmla="*/ 1321 w 1650"/>
                <a:gd name="T17" fmla="*/ 737 h 798"/>
                <a:gd name="T18" fmla="*/ 1213 w 1650"/>
                <a:gd name="T19" fmla="*/ 737 h 798"/>
                <a:gd name="T20" fmla="*/ 1207 w 1650"/>
                <a:gd name="T21" fmla="*/ 762 h 798"/>
                <a:gd name="T22" fmla="*/ 1057 w 1650"/>
                <a:gd name="T23" fmla="*/ 755 h 798"/>
                <a:gd name="T24" fmla="*/ 1043 w 1650"/>
                <a:gd name="T25" fmla="*/ 739 h 798"/>
                <a:gd name="T26" fmla="*/ 800 w 1650"/>
                <a:gd name="T27" fmla="*/ 732 h 798"/>
                <a:gd name="T28" fmla="*/ 757 w 1650"/>
                <a:gd name="T29" fmla="*/ 718 h 798"/>
                <a:gd name="T30" fmla="*/ 629 w 1650"/>
                <a:gd name="T31" fmla="*/ 705 h 798"/>
                <a:gd name="T32" fmla="*/ 491 w 1650"/>
                <a:gd name="T33" fmla="*/ 766 h 798"/>
                <a:gd name="T34" fmla="*/ 316 w 1650"/>
                <a:gd name="T35" fmla="*/ 796 h 798"/>
                <a:gd name="T36" fmla="*/ 241 w 1650"/>
                <a:gd name="T37" fmla="*/ 798 h 798"/>
                <a:gd name="T38" fmla="*/ 191 w 1650"/>
                <a:gd name="T39" fmla="*/ 766 h 798"/>
                <a:gd name="T40" fmla="*/ 148 w 1650"/>
                <a:gd name="T41" fmla="*/ 749 h 798"/>
                <a:gd name="T42" fmla="*/ 130 w 1650"/>
                <a:gd name="T43" fmla="*/ 736 h 798"/>
                <a:gd name="T44" fmla="*/ 0 w 1650"/>
                <a:gd name="T45" fmla="*/ 757 h 798"/>
                <a:gd name="T46" fmla="*/ 0 w 1650"/>
                <a:gd name="T47" fmla="*/ 736 h 798"/>
                <a:gd name="T48" fmla="*/ 174 w 1650"/>
                <a:gd name="T49" fmla="*/ 646 h 798"/>
                <a:gd name="T50" fmla="*/ 189 w 1650"/>
                <a:gd name="T51" fmla="*/ 518 h 798"/>
                <a:gd name="T52" fmla="*/ 191 w 1650"/>
                <a:gd name="T53" fmla="*/ 351 h 798"/>
                <a:gd name="T54" fmla="*/ 711 w 1650"/>
                <a:gd name="T55" fmla="*/ 0 h 798"/>
                <a:gd name="T56" fmla="*/ 1033 w 1650"/>
                <a:gd name="T57" fmla="*/ 57 h 798"/>
                <a:gd name="T58" fmla="*/ 1181 w 1650"/>
                <a:gd name="T59" fmla="*/ 159 h 798"/>
                <a:gd name="T60" fmla="*/ 1238 w 1650"/>
                <a:gd name="T61" fmla="*/ 171 h 798"/>
                <a:gd name="T62" fmla="*/ 1272 w 1650"/>
                <a:gd name="T63" fmla="*/ 168 h 798"/>
                <a:gd name="T64" fmla="*/ 1287 w 1650"/>
                <a:gd name="T65" fmla="*/ 110 h 798"/>
                <a:gd name="T66" fmla="*/ 1324 w 1650"/>
                <a:gd name="T67" fmla="*/ 85 h 798"/>
                <a:gd name="T68" fmla="*/ 1366 w 1650"/>
                <a:gd name="T69" fmla="*/ 134 h 798"/>
                <a:gd name="T70" fmla="*/ 1375 w 1650"/>
                <a:gd name="T71" fmla="*/ 193 h 798"/>
                <a:gd name="T72" fmla="*/ 1505 w 1650"/>
                <a:gd name="T73" fmla="*/ 27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650" h="798">
                  <a:moveTo>
                    <a:pt x="1505" y="277"/>
                  </a:moveTo>
                  <a:lnTo>
                    <a:pt x="1535" y="333"/>
                  </a:lnTo>
                  <a:lnTo>
                    <a:pt x="1620" y="336"/>
                  </a:lnTo>
                  <a:lnTo>
                    <a:pt x="1650" y="314"/>
                  </a:lnTo>
                  <a:lnTo>
                    <a:pt x="1634" y="419"/>
                  </a:lnTo>
                  <a:lnTo>
                    <a:pt x="1601" y="439"/>
                  </a:lnTo>
                  <a:lnTo>
                    <a:pt x="1580" y="594"/>
                  </a:lnTo>
                  <a:lnTo>
                    <a:pt x="1399" y="714"/>
                  </a:lnTo>
                  <a:lnTo>
                    <a:pt x="1321" y="737"/>
                  </a:lnTo>
                  <a:lnTo>
                    <a:pt x="1213" y="737"/>
                  </a:lnTo>
                  <a:lnTo>
                    <a:pt x="1207" y="762"/>
                  </a:lnTo>
                  <a:lnTo>
                    <a:pt x="1057" y="755"/>
                  </a:lnTo>
                  <a:lnTo>
                    <a:pt x="1043" y="739"/>
                  </a:lnTo>
                  <a:lnTo>
                    <a:pt x="800" y="732"/>
                  </a:lnTo>
                  <a:lnTo>
                    <a:pt x="757" y="718"/>
                  </a:lnTo>
                  <a:lnTo>
                    <a:pt x="629" y="705"/>
                  </a:lnTo>
                  <a:lnTo>
                    <a:pt x="491" y="766"/>
                  </a:lnTo>
                  <a:lnTo>
                    <a:pt x="316" y="796"/>
                  </a:lnTo>
                  <a:lnTo>
                    <a:pt x="241" y="798"/>
                  </a:lnTo>
                  <a:lnTo>
                    <a:pt x="191" y="766"/>
                  </a:lnTo>
                  <a:lnTo>
                    <a:pt x="148" y="749"/>
                  </a:lnTo>
                  <a:lnTo>
                    <a:pt x="130" y="736"/>
                  </a:lnTo>
                  <a:lnTo>
                    <a:pt x="0" y="757"/>
                  </a:lnTo>
                  <a:lnTo>
                    <a:pt x="0" y="736"/>
                  </a:lnTo>
                  <a:lnTo>
                    <a:pt x="174" y="646"/>
                  </a:lnTo>
                  <a:lnTo>
                    <a:pt x="189" y="518"/>
                  </a:lnTo>
                  <a:lnTo>
                    <a:pt x="191" y="351"/>
                  </a:lnTo>
                  <a:lnTo>
                    <a:pt x="711" y="0"/>
                  </a:lnTo>
                  <a:lnTo>
                    <a:pt x="1033" y="57"/>
                  </a:lnTo>
                  <a:lnTo>
                    <a:pt x="1181" y="159"/>
                  </a:lnTo>
                  <a:lnTo>
                    <a:pt x="1238" y="171"/>
                  </a:lnTo>
                  <a:lnTo>
                    <a:pt x="1272" y="168"/>
                  </a:lnTo>
                  <a:lnTo>
                    <a:pt x="1287" y="110"/>
                  </a:lnTo>
                  <a:lnTo>
                    <a:pt x="1324" y="85"/>
                  </a:lnTo>
                  <a:lnTo>
                    <a:pt x="1366" y="134"/>
                  </a:lnTo>
                  <a:lnTo>
                    <a:pt x="1375" y="193"/>
                  </a:lnTo>
                  <a:lnTo>
                    <a:pt x="1505" y="27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3609" name="Freeform 249"/>
            <p:cNvSpPr>
              <a:spLocks noChangeAspect="1"/>
            </p:cNvSpPr>
            <p:nvPr/>
          </p:nvSpPr>
          <p:spPr bwMode="auto">
            <a:xfrm>
              <a:off x="6259" y="412"/>
              <a:ext cx="208" cy="229"/>
            </a:xfrm>
            <a:custGeom>
              <a:avLst/>
              <a:gdLst>
                <a:gd name="T0" fmla="*/ 75 w 1247"/>
                <a:gd name="T1" fmla="*/ 459 h 1375"/>
                <a:gd name="T2" fmla="*/ 21 w 1247"/>
                <a:gd name="T3" fmla="*/ 288 h 1375"/>
                <a:gd name="T4" fmla="*/ 155 w 1247"/>
                <a:gd name="T5" fmla="*/ 67 h 1375"/>
                <a:gd name="T6" fmla="*/ 303 w 1247"/>
                <a:gd name="T7" fmla="*/ 0 h 1375"/>
                <a:gd name="T8" fmla="*/ 442 w 1247"/>
                <a:gd name="T9" fmla="*/ 98 h 1375"/>
                <a:gd name="T10" fmla="*/ 442 w 1247"/>
                <a:gd name="T11" fmla="*/ 273 h 1375"/>
                <a:gd name="T12" fmla="*/ 526 w 1247"/>
                <a:gd name="T13" fmla="*/ 372 h 1375"/>
                <a:gd name="T14" fmla="*/ 592 w 1247"/>
                <a:gd name="T15" fmla="*/ 350 h 1375"/>
                <a:gd name="T16" fmla="*/ 676 w 1247"/>
                <a:gd name="T17" fmla="*/ 400 h 1375"/>
                <a:gd name="T18" fmla="*/ 828 w 1247"/>
                <a:gd name="T19" fmla="*/ 416 h 1375"/>
                <a:gd name="T20" fmla="*/ 884 w 1247"/>
                <a:gd name="T21" fmla="*/ 396 h 1375"/>
                <a:gd name="T22" fmla="*/ 952 w 1247"/>
                <a:gd name="T23" fmla="*/ 434 h 1375"/>
                <a:gd name="T24" fmla="*/ 1048 w 1247"/>
                <a:gd name="T25" fmla="*/ 401 h 1375"/>
                <a:gd name="T26" fmla="*/ 1247 w 1247"/>
                <a:gd name="T27" fmla="*/ 376 h 1375"/>
                <a:gd name="T28" fmla="*/ 1238 w 1247"/>
                <a:gd name="T29" fmla="*/ 453 h 1375"/>
                <a:gd name="T30" fmla="*/ 1133 w 1247"/>
                <a:gd name="T31" fmla="*/ 486 h 1375"/>
                <a:gd name="T32" fmla="*/ 1018 w 1247"/>
                <a:gd name="T33" fmla="*/ 669 h 1375"/>
                <a:gd name="T34" fmla="*/ 964 w 1247"/>
                <a:gd name="T35" fmla="*/ 785 h 1375"/>
                <a:gd name="T36" fmla="*/ 980 w 1247"/>
                <a:gd name="T37" fmla="*/ 868 h 1375"/>
                <a:gd name="T38" fmla="*/ 986 w 1247"/>
                <a:gd name="T39" fmla="*/ 913 h 1375"/>
                <a:gd name="T40" fmla="*/ 871 w 1247"/>
                <a:gd name="T41" fmla="*/ 1036 h 1375"/>
                <a:gd name="T42" fmla="*/ 839 w 1247"/>
                <a:gd name="T43" fmla="*/ 1237 h 1375"/>
                <a:gd name="T44" fmla="*/ 831 w 1247"/>
                <a:gd name="T45" fmla="*/ 1288 h 1375"/>
                <a:gd name="T46" fmla="*/ 850 w 1247"/>
                <a:gd name="T47" fmla="*/ 1375 h 1375"/>
                <a:gd name="T48" fmla="*/ 784 w 1247"/>
                <a:gd name="T49" fmla="*/ 1355 h 1375"/>
                <a:gd name="T50" fmla="*/ 641 w 1247"/>
                <a:gd name="T51" fmla="*/ 1150 h 1375"/>
                <a:gd name="T52" fmla="*/ 511 w 1247"/>
                <a:gd name="T53" fmla="*/ 887 h 1375"/>
                <a:gd name="T54" fmla="*/ 434 w 1247"/>
                <a:gd name="T55" fmla="*/ 959 h 1375"/>
                <a:gd name="T56" fmla="*/ 393 w 1247"/>
                <a:gd name="T57" fmla="*/ 1074 h 1375"/>
                <a:gd name="T58" fmla="*/ 93 w 1247"/>
                <a:gd name="T59" fmla="*/ 725 h 1375"/>
                <a:gd name="T60" fmla="*/ 144 w 1247"/>
                <a:gd name="T61" fmla="*/ 598 h 1375"/>
                <a:gd name="T62" fmla="*/ 30 w 1247"/>
                <a:gd name="T63" fmla="*/ 614 h 1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47" h="1375">
                  <a:moveTo>
                    <a:pt x="0" y="556"/>
                  </a:moveTo>
                  <a:lnTo>
                    <a:pt x="75" y="459"/>
                  </a:lnTo>
                  <a:lnTo>
                    <a:pt x="62" y="348"/>
                  </a:lnTo>
                  <a:lnTo>
                    <a:pt x="21" y="288"/>
                  </a:lnTo>
                  <a:lnTo>
                    <a:pt x="21" y="245"/>
                  </a:lnTo>
                  <a:lnTo>
                    <a:pt x="155" y="67"/>
                  </a:lnTo>
                  <a:lnTo>
                    <a:pt x="235" y="89"/>
                  </a:lnTo>
                  <a:lnTo>
                    <a:pt x="303" y="0"/>
                  </a:lnTo>
                  <a:lnTo>
                    <a:pt x="481" y="39"/>
                  </a:lnTo>
                  <a:lnTo>
                    <a:pt x="442" y="98"/>
                  </a:lnTo>
                  <a:lnTo>
                    <a:pt x="434" y="238"/>
                  </a:lnTo>
                  <a:lnTo>
                    <a:pt x="442" y="273"/>
                  </a:lnTo>
                  <a:lnTo>
                    <a:pt x="411" y="316"/>
                  </a:lnTo>
                  <a:lnTo>
                    <a:pt x="526" y="372"/>
                  </a:lnTo>
                  <a:lnTo>
                    <a:pt x="555" y="378"/>
                  </a:lnTo>
                  <a:lnTo>
                    <a:pt x="592" y="350"/>
                  </a:lnTo>
                  <a:lnTo>
                    <a:pt x="621" y="353"/>
                  </a:lnTo>
                  <a:lnTo>
                    <a:pt x="676" y="400"/>
                  </a:lnTo>
                  <a:lnTo>
                    <a:pt x="800" y="401"/>
                  </a:lnTo>
                  <a:lnTo>
                    <a:pt x="828" y="416"/>
                  </a:lnTo>
                  <a:lnTo>
                    <a:pt x="860" y="418"/>
                  </a:lnTo>
                  <a:lnTo>
                    <a:pt x="884" y="396"/>
                  </a:lnTo>
                  <a:lnTo>
                    <a:pt x="909" y="397"/>
                  </a:lnTo>
                  <a:lnTo>
                    <a:pt x="952" y="434"/>
                  </a:lnTo>
                  <a:lnTo>
                    <a:pt x="996" y="430"/>
                  </a:lnTo>
                  <a:lnTo>
                    <a:pt x="1048" y="401"/>
                  </a:lnTo>
                  <a:lnTo>
                    <a:pt x="1212" y="365"/>
                  </a:lnTo>
                  <a:lnTo>
                    <a:pt x="1247" y="376"/>
                  </a:lnTo>
                  <a:lnTo>
                    <a:pt x="1238" y="415"/>
                  </a:lnTo>
                  <a:lnTo>
                    <a:pt x="1238" y="453"/>
                  </a:lnTo>
                  <a:lnTo>
                    <a:pt x="1215" y="476"/>
                  </a:lnTo>
                  <a:lnTo>
                    <a:pt x="1133" y="486"/>
                  </a:lnTo>
                  <a:lnTo>
                    <a:pt x="1117" y="583"/>
                  </a:lnTo>
                  <a:lnTo>
                    <a:pt x="1018" y="669"/>
                  </a:lnTo>
                  <a:lnTo>
                    <a:pt x="983" y="735"/>
                  </a:lnTo>
                  <a:lnTo>
                    <a:pt x="964" y="785"/>
                  </a:lnTo>
                  <a:lnTo>
                    <a:pt x="959" y="856"/>
                  </a:lnTo>
                  <a:lnTo>
                    <a:pt x="980" y="868"/>
                  </a:lnTo>
                  <a:lnTo>
                    <a:pt x="993" y="887"/>
                  </a:lnTo>
                  <a:lnTo>
                    <a:pt x="986" y="913"/>
                  </a:lnTo>
                  <a:lnTo>
                    <a:pt x="900" y="1011"/>
                  </a:lnTo>
                  <a:lnTo>
                    <a:pt x="871" y="1036"/>
                  </a:lnTo>
                  <a:lnTo>
                    <a:pt x="877" y="1157"/>
                  </a:lnTo>
                  <a:lnTo>
                    <a:pt x="839" y="1237"/>
                  </a:lnTo>
                  <a:lnTo>
                    <a:pt x="831" y="1257"/>
                  </a:lnTo>
                  <a:lnTo>
                    <a:pt x="831" y="1288"/>
                  </a:lnTo>
                  <a:lnTo>
                    <a:pt x="869" y="1353"/>
                  </a:lnTo>
                  <a:lnTo>
                    <a:pt x="850" y="1375"/>
                  </a:lnTo>
                  <a:lnTo>
                    <a:pt x="830" y="1355"/>
                  </a:lnTo>
                  <a:lnTo>
                    <a:pt x="784" y="1355"/>
                  </a:lnTo>
                  <a:lnTo>
                    <a:pt x="681" y="1225"/>
                  </a:lnTo>
                  <a:lnTo>
                    <a:pt x="641" y="1150"/>
                  </a:lnTo>
                  <a:lnTo>
                    <a:pt x="636" y="1092"/>
                  </a:lnTo>
                  <a:lnTo>
                    <a:pt x="511" y="887"/>
                  </a:lnTo>
                  <a:lnTo>
                    <a:pt x="487" y="884"/>
                  </a:lnTo>
                  <a:lnTo>
                    <a:pt x="434" y="959"/>
                  </a:lnTo>
                  <a:lnTo>
                    <a:pt x="428" y="1024"/>
                  </a:lnTo>
                  <a:lnTo>
                    <a:pt x="393" y="1074"/>
                  </a:lnTo>
                  <a:lnTo>
                    <a:pt x="77" y="868"/>
                  </a:lnTo>
                  <a:lnTo>
                    <a:pt x="93" y="725"/>
                  </a:lnTo>
                  <a:lnTo>
                    <a:pt x="130" y="698"/>
                  </a:lnTo>
                  <a:lnTo>
                    <a:pt x="144" y="598"/>
                  </a:lnTo>
                  <a:lnTo>
                    <a:pt x="115" y="617"/>
                  </a:lnTo>
                  <a:lnTo>
                    <a:pt x="30" y="614"/>
                  </a:lnTo>
                  <a:lnTo>
                    <a:pt x="0" y="55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3610" name="Freeform 250"/>
            <p:cNvSpPr>
              <a:spLocks noChangeAspect="1"/>
            </p:cNvSpPr>
            <p:nvPr/>
          </p:nvSpPr>
          <p:spPr bwMode="auto">
            <a:xfrm>
              <a:off x="6259" y="412"/>
              <a:ext cx="208" cy="229"/>
            </a:xfrm>
            <a:custGeom>
              <a:avLst/>
              <a:gdLst>
                <a:gd name="T0" fmla="*/ 75 w 1247"/>
                <a:gd name="T1" fmla="*/ 459 h 1375"/>
                <a:gd name="T2" fmla="*/ 21 w 1247"/>
                <a:gd name="T3" fmla="*/ 288 h 1375"/>
                <a:gd name="T4" fmla="*/ 155 w 1247"/>
                <a:gd name="T5" fmla="*/ 67 h 1375"/>
                <a:gd name="T6" fmla="*/ 303 w 1247"/>
                <a:gd name="T7" fmla="*/ 0 h 1375"/>
                <a:gd name="T8" fmla="*/ 442 w 1247"/>
                <a:gd name="T9" fmla="*/ 98 h 1375"/>
                <a:gd name="T10" fmla="*/ 442 w 1247"/>
                <a:gd name="T11" fmla="*/ 273 h 1375"/>
                <a:gd name="T12" fmla="*/ 526 w 1247"/>
                <a:gd name="T13" fmla="*/ 372 h 1375"/>
                <a:gd name="T14" fmla="*/ 592 w 1247"/>
                <a:gd name="T15" fmla="*/ 350 h 1375"/>
                <a:gd name="T16" fmla="*/ 676 w 1247"/>
                <a:gd name="T17" fmla="*/ 400 h 1375"/>
                <a:gd name="T18" fmla="*/ 828 w 1247"/>
                <a:gd name="T19" fmla="*/ 416 h 1375"/>
                <a:gd name="T20" fmla="*/ 884 w 1247"/>
                <a:gd name="T21" fmla="*/ 396 h 1375"/>
                <a:gd name="T22" fmla="*/ 952 w 1247"/>
                <a:gd name="T23" fmla="*/ 434 h 1375"/>
                <a:gd name="T24" fmla="*/ 1048 w 1247"/>
                <a:gd name="T25" fmla="*/ 401 h 1375"/>
                <a:gd name="T26" fmla="*/ 1247 w 1247"/>
                <a:gd name="T27" fmla="*/ 376 h 1375"/>
                <a:gd name="T28" fmla="*/ 1238 w 1247"/>
                <a:gd name="T29" fmla="*/ 453 h 1375"/>
                <a:gd name="T30" fmla="*/ 1133 w 1247"/>
                <a:gd name="T31" fmla="*/ 486 h 1375"/>
                <a:gd name="T32" fmla="*/ 1018 w 1247"/>
                <a:gd name="T33" fmla="*/ 669 h 1375"/>
                <a:gd name="T34" fmla="*/ 964 w 1247"/>
                <a:gd name="T35" fmla="*/ 785 h 1375"/>
                <a:gd name="T36" fmla="*/ 980 w 1247"/>
                <a:gd name="T37" fmla="*/ 868 h 1375"/>
                <a:gd name="T38" fmla="*/ 986 w 1247"/>
                <a:gd name="T39" fmla="*/ 913 h 1375"/>
                <a:gd name="T40" fmla="*/ 871 w 1247"/>
                <a:gd name="T41" fmla="*/ 1036 h 1375"/>
                <a:gd name="T42" fmla="*/ 839 w 1247"/>
                <a:gd name="T43" fmla="*/ 1237 h 1375"/>
                <a:gd name="T44" fmla="*/ 831 w 1247"/>
                <a:gd name="T45" fmla="*/ 1288 h 1375"/>
                <a:gd name="T46" fmla="*/ 850 w 1247"/>
                <a:gd name="T47" fmla="*/ 1375 h 1375"/>
                <a:gd name="T48" fmla="*/ 784 w 1247"/>
                <a:gd name="T49" fmla="*/ 1355 h 1375"/>
                <a:gd name="T50" fmla="*/ 641 w 1247"/>
                <a:gd name="T51" fmla="*/ 1150 h 1375"/>
                <a:gd name="T52" fmla="*/ 511 w 1247"/>
                <a:gd name="T53" fmla="*/ 887 h 1375"/>
                <a:gd name="T54" fmla="*/ 434 w 1247"/>
                <a:gd name="T55" fmla="*/ 959 h 1375"/>
                <a:gd name="T56" fmla="*/ 393 w 1247"/>
                <a:gd name="T57" fmla="*/ 1074 h 1375"/>
                <a:gd name="T58" fmla="*/ 93 w 1247"/>
                <a:gd name="T59" fmla="*/ 725 h 1375"/>
                <a:gd name="T60" fmla="*/ 144 w 1247"/>
                <a:gd name="T61" fmla="*/ 598 h 1375"/>
                <a:gd name="T62" fmla="*/ 30 w 1247"/>
                <a:gd name="T63" fmla="*/ 614 h 1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47" h="1375">
                  <a:moveTo>
                    <a:pt x="0" y="556"/>
                  </a:moveTo>
                  <a:lnTo>
                    <a:pt x="75" y="459"/>
                  </a:lnTo>
                  <a:lnTo>
                    <a:pt x="62" y="348"/>
                  </a:lnTo>
                  <a:lnTo>
                    <a:pt x="21" y="288"/>
                  </a:lnTo>
                  <a:lnTo>
                    <a:pt x="21" y="245"/>
                  </a:lnTo>
                  <a:lnTo>
                    <a:pt x="155" y="67"/>
                  </a:lnTo>
                  <a:lnTo>
                    <a:pt x="235" y="89"/>
                  </a:lnTo>
                  <a:lnTo>
                    <a:pt x="303" y="0"/>
                  </a:lnTo>
                  <a:lnTo>
                    <a:pt x="481" y="39"/>
                  </a:lnTo>
                  <a:lnTo>
                    <a:pt x="442" y="98"/>
                  </a:lnTo>
                  <a:lnTo>
                    <a:pt x="434" y="238"/>
                  </a:lnTo>
                  <a:lnTo>
                    <a:pt x="442" y="273"/>
                  </a:lnTo>
                  <a:lnTo>
                    <a:pt x="411" y="316"/>
                  </a:lnTo>
                  <a:lnTo>
                    <a:pt x="526" y="372"/>
                  </a:lnTo>
                  <a:lnTo>
                    <a:pt x="555" y="378"/>
                  </a:lnTo>
                  <a:lnTo>
                    <a:pt x="592" y="350"/>
                  </a:lnTo>
                  <a:lnTo>
                    <a:pt x="621" y="353"/>
                  </a:lnTo>
                  <a:lnTo>
                    <a:pt x="676" y="400"/>
                  </a:lnTo>
                  <a:lnTo>
                    <a:pt x="800" y="401"/>
                  </a:lnTo>
                  <a:lnTo>
                    <a:pt x="828" y="416"/>
                  </a:lnTo>
                  <a:lnTo>
                    <a:pt x="860" y="418"/>
                  </a:lnTo>
                  <a:lnTo>
                    <a:pt x="884" y="396"/>
                  </a:lnTo>
                  <a:lnTo>
                    <a:pt x="909" y="397"/>
                  </a:lnTo>
                  <a:lnTo>
                    <a:pt x="952" y="434"/>
                  </a:lnTo>
                  <a:lnTo>
                    <a:pt x="996" y="430"/>
                  </a:lnTo>
                  <a:lnTo>
                    <a:pt x="1048" y="401"/>
                  </a:lnTo>
                  <a:lnTo>
                    <a:pt x="1212" y="365"/>
                  </a:lnTo>
                  <a:lnTo>
                    <a:pt x="1247" y="376"/>
                  </a:lnTo>
                  <a:lnTo>
                    <a:pt x="1238" y="415"/>
                  </a:lnTo>
                  <a:lnTo>
                    <a:pt x="1238" y="453"/>
                  </a:lnTo>
                  <a:lnTo>
                    <a:pt x="1215" y="476"/>
                  </a:lnTo>
                  <a:lnTo>
                    <a:pt x="1133" y="486"/>
                  </a:lnTo>
                  <a:lnTo>
                    <a:pt x="1117" y="583"/>
                  </a:lnTo>
                  <a:lnTo>
                    <a:pt x="1018" y="669"/>
                  </a:lnTo>
                  <a:lnTo>
                    <a:pt x="983" y="735"/>
                  </a:lnTo>
                  <a:lnTo>
                    <a:pt x="964" y="785"/>
                  </a:lnTo>
                  <a:lnTo>
                    <a:pt x="959" y="856"/>
                  </a:lnTo>
                  <a:lnTo>
                    <a:pt x="980" y="868"/>
                  </a:lnTo>
                  <a:lnTo>
                    <a:pt x="993" y="887"/>
                  </a:lnTo>
                  <a:lnTo>
                    <a:pt x="986" y="913"/>
                  </a:lnTo>
                  <a:lnTo>
                    <a:pt x="900" y="1011"/>
                  </a:lnTo>
                  <a:lnTo>
                    <a:pt x="871" y="1036"/>
                  </a:lnTo>
                  <a:lnTo>
                    <a:pt x="877" y="1157"/>
                  </a:lnTo>
                  <a:lnTo>
                    <a:pt x="839" y="1237"/>
                  </a:lnTo>
                  <a:lnTo>
                    <a:pt x="831" y="1257"/>
                  </a:lnTo>
                  <a:lnTo>
                    <a:pt x="831" y="1288"/>
                  </a:lnTo>
                  <a:lnTo>
                    <a:pt x="869" y="1353"/>
                  </a:lnTo>
                  <a:lnTo>
                    <a:pt x="850" y="1375"/>
                  </a:lnTo>
                  <a:lnTo>
                    <a:pt x="830" y="1355"/>
                  </a:lnTo>
                  <a:lnTo>
                    <a:pt x="784" y="1355"/>
                  </a:lnTo>
                  <a:lnTo>
                    <a:pt x="681" y="1225"/>
                  </a:lnTo>
                  <a:lnTo>
                    <a:pt x="641" y="1150"/>
                  </a:lnTo>
                  <a:lnTo>
                    <a:pt x="636" y="1092"/>
                  </a:lnTo>
                  <a:lnTo>
                    <a:pt x="511" y="887"/>
                  </a:lnTo>
                  <a:lnTo>
                    <a:pt x="487" y="884"/>
                  </a:lnTo>
                  <a:lnTo>
                    <a:pt x="434" y="959"/>
                  </a:lnTo>
                  <a:lnTo>
                    <a:pt x="428" y="1024"/>
                  </a:lnTo>
                  <a:lnTo>
                    <a:pt x="393" y="1074"/>
                  </a:lnTo>
                  <a:lnTo>
                    <a:pt x="77" y="868"/>
                  </a:lnTo>
                  <a:lnTo>
                    <a:pt x="93" y="725"/>
                  </a:lnTo>
                  <a:lnTo>
                    <a:pt x="130" y="698"/>
                  </a:lnTo>
                  <a:lnTo>
                    <a:pt x="144" y="598"/>
                  </a:lnTo>
                  <a:lnTo>
                    <a:pt x="115" y="617"/>
                  </a:lnTo>
                  <a:lnTo>
                    <a:pt x="30" y="614"/>
                  </a:lnTo>
                  <a:lnTo>
                    <a:pt x="0" y="55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3611" name="Freeform 251"/>
            <p:cNvSpPr>
              <a:spLocks noChangeAspect="1"/>
            </p:cNvSpPr>
            <p:nvPr/>
          </p:nvSpPr>
          <p:spPr bwMode="auto">
            <a:xfrm>
              <a:off x="6040" y="360"/>
              <a:ext cx="280" cy="158"/>
            </a:xfrm>
            <a:custGeom>
              <a:avLst/>
              <a:gdLst>
                <a:gd name="T0" fmla="*/ 106 w 1679"/>
                <a:gd name="T1" fmla="*/ 208 h 950"/>
                <a:gd name="T2" fmla="*/ 271 w 1679"/>
                <a:gd name="T3" fmla="*/ 321 h 950"/>
                <a:gd name="T4" fmla="*/ 464 w 1679"/>
                <a:gd name="T5" fmla="*/ 323 h 950"/>
                <a:gd name="T6" fmla="*/ 529 w 1679"/>
                <a:gd name="T7" fmla="*/ 277 h 950"/>
                <a:gd name="T8" fmla="*/ 653 w 1679"/>
                <a:gd name="T9" fmla="*/ 424 h 950"/>
                <a:gd name="T10" fmla="*/ 961 w 1679"/>
                <a:gd name="T11" fmla="*/ 134 h 950"/>
                <a:gd name="T12" fmla="*/ 1080 w 1679"/>
                <a:gd name="T13" fmla="*/ 149 h 950"/>
                <a:gd name="T14" fmla="*/ 1131 w 1679"/>
                <a:gd name="T15" fmla="*/ 120 h 950"/>
                <a:gd name="T16" fmla="*/ 1254 w 1679"/>
                <a:gd name="T17" fmla="*/ 0 h 950"/>
                <a:gd name="T18" fmla="*/ 1310 w 1679"/>
                <a:gd name="T19" fmla="*/ 13 h 950"/>
                <a:gd name="T20" fmla="*/ 1319 w 1679"/>
                <a:gd name="T21" fmla="*/ 35 h 950"/>
                <a:gd name="T22" fmla="*/ 1410 w 1679"/>
                <a:gd name="T23" fmla="*/ 42 h 950"/>
                <a:gd name="T24" fmla="*/ 1517 w 1679"/>
                <a:gd name="T25" fmla="*/ 42 h 950"/>
                <a:gd name="T26" fmla="*/ 1533 w 1679"/>
                <a:gd name="T27" fmla="*/ 82 h 950"/>
                <a:gd name="T28" fmla="*/ 1558 w 1679"/>
                <a:gd name="T29" fmla="*/ 107 h 950"/>
                <a:gd name="T30" fmla="*/ 1578 w 1679"/>
                <a:gd name="T31" fmla="*/ 95 h 950"/>
                <a:gd name="T32" fmla="*/ 1612 w 1679"/>
                <a:gd name="T33" fmla="*/ 69 h 950"/>
                <a:gd name="T34" fmla="*/ 1657 w 1679"/>
                <a:gd name="T35" fmla="*/ 75 h 950"/>
                <a:gd name="T36" fmla="*/ 1679 w 1679"/>
                <a:gd name="T37" fmla="*/ 120 h 950"/>
                <a:gd name="T38" fmla="*/ 1676 w 1679"/>
                <a:gd name="T39" fmla="*/ 203 h 950"/>
                <a:gd name="T40" fmla="*/ 1620 w 1679"/>
                <a:gd name="T41" fmla="*/ 309 h 950"/>
                <a:gd name="T42" fmla="*/ 1550 w 1679"/>
                <a:gd name="T43" fmla="*/ 405 h 950"/>
                <a:gd name="T44" fmla="*/ 1469 w 1679"/>
                <a:gd name="T45" fmla="*/ 380 h 950"/>
                <a:gd name="T46" fmla="*/ 1357 w 1679"/>
                <a:gd name="T47" fmla="*/ 529 h 950"/>
                <a:gd name="T48" fmla="*/ 1333 w 1679"/>
                <a:gd name="T49" fmla="*/ 560 h 950"/>
                <a:gd name="T50" fmla="*/ 1338 w 1679"/>
                <a:gd name="T51" fmla="*/ 606 h 950"/>
                <a:gd name="T52" fmla="*/ 1372 w 1679"/>
                <a:gd name="T53" fmla="*/ 655 h 950"/>
                <a:gd name="T54" fmla="*/ 1391 w 1679"/>
                <a:gd name="T55" fmla="*/ 771 h 950"/>
                <a:gd name="T56" fmla="*/ 1313 w 1679"/>
                <a:gd name="T57" fmla="*/ 873 h 950"/>
                <a:gd name="T58" fmla="*/ 1184 w 1679"/>
                <a:gd name="T59" fmla="*/ 791 h 950"/>
                <a:gd name="T60" fmla="*/ 1173 w 1679"/>
                <a:gd name="T61" fmla="*/ 726 h 950"/>
                <a:gd name="T62" fmla="*/ 1133 w 1679"/>
                <a:gd name="T63" fmla="*/ 684 h 950"/>
                <a:gd name="T64" fmla="*/ 1096 w 1679"/>
                <a:gd name="T65" fmla="*/ 703 h 950"/>
                <a:gd name="T66" fmla="*/ 1081 w 1679"/>
                <a:gd name="T67" fmla="*/ 764 h 950"/>
                <a:gd name="T68" fmla="*/ 1041 w 1679"/>
                <a:gd name="T69" fmla="*/ 764 h 950"/>
                <a:gd name="T70" fmla="*/ 988 w 1679"/>
                <a:gd name="T71" fmla="*/ 755 h 950"/>
                <a:gd name="T72" fmla="*/ 846 w 1679"/>
                <a:gd name="T73" fmla="*/ 655 h 950"/>
                <a:gd name="T74" fmla="*/ 518 w 1679"/>
                <a:gd name="T75" fmla="*/ 596 h 950"/>
                <a:gd name="T76" fmla="*/ 0 w 1679"/>
                <a:gd name="T77" fmla="*/ 950 h 950"/>
                <a:gd name="T78" fmla="*/ 2 w 1679"/>
                <a:gd name="T79" fmla="*/ 606 h 950"/>
                <a:gd name="T80" fmla="*/ 42 w 1679"/>
                <a:gd name="T81" fmla="*/ 430 h 950"/>
                <a:gd name="T82" fmla="*/ 101 w 1679"/>
                <a:gd name="T83" fmla="*/ 365 h 950"/>
                <a:gd name="T84" fmla="*/ 106 w 1679"/>
                <a:gd name="T85" fmla="*/ 208 h 9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679" h="950">
                  <a:moveTo>
                    <a:pt x="106" y="208"/>
                  </a:moveTo>
                  <a:lnTo>
                    <a:pt x="271" y="321"/>
                  </a:lnTo>
                  <a:lnTo>
                    <a:pt x="464" y="323"/>
                  </a:lnTo>
                  <a:lnTo>
                    <a:pt x="529" y="277"/>
                  </a:lnTo>
                  <a:lnTo>
                    <a:pt x="653" y="424"/>
                  </a:lnTo>
                  <a:lnTo>
                    <a:pt x="961" y="134"/>
                  </a:lnTo>
                  <a:lnTo>
                    <a:pt x="1080" y="149"/>
                  </a:lnTo>
                  <a:lnTo>
                    <a:pt x="1131" y="120"/>
                  </a:lnTo>
                  <a:lnTo>
                    <a:pt x="1254" y="0"/>
                  </a:lnTo>
                  <a:lnTo>
                    <a:pt x="1310" y="13"/>
                  </a:lnTo>
                  <a:lnTo>
                    <a:pt x="1319" y="35"/>
                  </a:lnTo>
                  <a:lnTo>
                    <a:pt x="1410" y="42"/>
                  </a:lnTo>
                  <a:lnTo>
                    <a:pt x="1517" y="42"/>
                  </a:lnTo>
                  <a:lnTo>
                    <a:pt x="1533" y="82"/>
                  </a:lnTo>
                  <a:lnTo>
                    <a:pt x="1558" y="107"/>
                  </a:lnTo>
                  <a:lnTo>
                    <a:pt x="1578" y="95"/>
                  </a:lnTo>
                  <a:lnTo>
                    <a:pt x="1612" y="69"/>
                  </a:lnTo>
                  <a:lnTo>
                    <a:pt x="1657" y="75"/>
                  </a:lnTo>
                  <a:lnTo>
                    <a:pt x="1679" y="120"/>
                  </a:lnTo>
                  <a:lnTo>
                    <a:pt x="1676" y="203"/>
                  </a:lnTo>
                  <a:lnTo>
                    <a:pt x="1620" y="309"/>
                  </a:lnTo>
                  <a:lnTo>
                    <a:pt x="1550" y="405"/>
                  </a:lnTo>
                  <a:lnTo>
                    <a:pt x="1469" y="380"/>
                  </a:lnTo>
                  <a:lnTo>
                    <a:pt x="1357" y="529"/>
                  </a:lnTo>
                  <a:lnTo>
                    <a:pt x="1333" y="560"/>
                  </a:lnTo>
                  <a:lnTo>
                    <a:pt x="1338" y="606"/>
                  </a:lnTo>
                  <a:lnTo>
                    <a:pt x="1372" y="655"/>
                  </a:lnTo>
                  <a:lnTo>
                    <a:pt x="1391" y="771"/>
                  </a:lnTo>
                  <a:lnTo>
                    <a:pt x="1313" y="873"/>
                  </a:lnTo>
                  <a:lnTo>
                    <a:pt x="1184" y="791"/>
                  </a:lnTo>
                  <a:lnTo>
                    <a:pt x="1173" y="726"/>
                  </a:lnTo>
                  <a:lnTo>
                    <a:pt x="1133" y="684"/>
                  </a:lnTo>
                  <a:lnTo>
                    <a:pt x="1096" y="703"/>
                  </a:lnTo>
                  <a:lnTo>
                    <a:pt x="1081" y="764"/>
                  </a:lnTo>
                  <a:lnTo>
                    <a:pt x="1041" y="764"/>
                  </a:lnTo>
                  <a:lnTo>
                    <a:pt x="988" y="755"/>
                  </a:lnTo>
                  <a:lnTo>
                    <a:pt x="846" y="655"/>
                  </a:lnTo>
                  <a:lnTo>
                    <a:pt x="518" y="596"/>
                  </a:lnTo>
                  <a:lnTo>
                    <a:pt x="0" y="950"/>
                  </a:lnTo>
                  <a:lnTo>
                    <a:pt x="2" y="606"/>
                  </a:lnTo>
                  <a:lnTo>
                    <a:pt x="42" y="430"/>
                  </a:lnTo>
                  <a:lnTo>
                    <a:pt x="101" y="365"/>
                  </a:lnTo>
                  <a:lnTo>
                    <a:pt x="106" y="20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3612" name="Freeform 252"/>
            <p:cNvSpPr>
              <a:spLocks noChangeAspect="1"/>
            </p:cNvSpPr>
            <p:nvPr/>
          </p:nvSpPr>
          <p:spPr bwMode="auto">
            <a:xfrm>
              <a:off x="6040" y="360"/>
              <a:ext cx="280" cy="158"/>
            </a:xfrm>
            <a:custGeom>
              <a:avLst/>
              <a:gdLst>
                <a:gd name="T0" fmla="*/ 106 w 1679"/>
                <a:gd name="T1" fmla="*/ 208 h 950"/>
                <a:gd name="T2" fmla="*/ 271 w 1679"/>
                <a:gd name="T3" fmla="*/ 321 h 950"/>
                <a:gd name="T4" fmla="*/ 464 w 1679"/>
                <a:gd name="T5" fmla="*/ 323 h 950"/>
                <a:gd name="T6" fmla="*/ 529 w 1679"/>
                <a:gd name="T7" fmla="*/ 277 h 950"/>
                <a:gd name="T8" fmla="*/ 653 w 1679"/>
                <a:gd name="T9" fmla="*/ 424 h 950"/>
                <a:gd name="T10" fmla="*/ 961 w 1679"/>
                <a:gd name="T11" fmla="*/ 134 h 950"/>
                <a:gd name="T12" fmla="*/ 1080 w 1679"/>
                <a:gd name="T13" fmla="*/ 149 h 950"/>
                <a:gd name="T14" fmla="*/ 1131 w 1679"/>
                <a:gd name="T15" fmla="*/ 120 h 950"/>
                <a:gd name="T16" fmla="*/ 1254 w 1679"/>
                <a:gd name="T17" fmla="*/ 0 h 950"/>
                <a:gd name="T18" fmla="*/ 1310 w 1679"/>
                <a:gd name="T19" fmla="*/ 13 h 950"/>
                <a:gd name="T20" fmla="*/ 1319 w 1679"/>
                <a:gd name="T21" fmla="*/ 35 h 950"/>
                <a:gd name="T22" fmla="*/ 1410 w 1679"/>
                <a:gd name="T23" fmla="*/ 42 h 950"/>
                <a:gd name="T24" fmla="*/ 1517 w 1679"/>
                <a:gd name="T25" fmla="*/ 42 h 950"/>
                <a:gd name="T26" fmla="*/ 1533 w 1679"/>
                <a:gd name="T27" fmla="*/ 82 h 950"/>
                <a:gd name="T28" fmla="*/ 1558 w 1679"/>
                <a:gd name="T29" fmla="*/ 107 h 950"/>
                <a:gd name="T30" fmla="*/ 1578 w 1679"/>
                <a:gd name="T31" fmla="*/ 95 h 950"/>
                <a:gd name="T32" fmla="*/ 1612 w 1679"/>
                <a:gd name="T33" fmla="*/ 69 h 950"/>
                <a:gd name="T34" fmla="*/ 1657 w 1679"/>
                <a:gd name="T35" fmla="*/ 75 h 950"/>
                <a:gd name="T36" fmla="*/ 1679 w 1679"/>
                <a:gd name="T37" fmla="*/ 120 h 950"/>
                <a:gd name="T38" fmla="*/ 1676 w 1679"/>
                <a:gd name="T39" fmla="*/ 203 h 950"/>
                <a:gd name="T40" fmla="*/ 1620 w 1679"/>
                <a:gd name="T41" fmla="*/ 309 h 950"/>
                <a:gd name="T42" fmla="*/ 1550 w 1679"/>
                <a:gd name="T43" fmla="*/ 405 h 950"/>
                <a:gd name="T44" fmla="*/ 1469 w 1679"/>
                <a:gd name="T45" fmla="*/ 380 h 950"/>
                <a:gd name="T46" fmla="*/ 1357 w 1679"/>
                <a:gd name="T47" fmla="*/ 529 h 950"/>
                <a:gd name="T48" fmla="*/ 1333 w 1679"/>
                <a:gd name="T49" fmla="*/ 560 h 950"/>
                <a:gd name="T50" fmla="*/ 1338 w 1679"/>
                <a:gd name="T51" fmla="*/ 606 h 950"/>
                <a:gd name="T52" fmla="*/ 1372 w 1679"/>
                <a:gd name="T53" fmla="*/ 655 h 950"/>
                <a:gd name="T54" fmla="*/ 1391 w 1679"/>
                <a:gd name="T55" fmla="*/ 771 h 950"/>
                <a:gd name="T56" fmla="*/ 1313 w 1679"/>
                <a:gd name="T57" fmla="*/ 873 h 950"/>
                <a:gd name="T58" fmla="*/ 1184 w 1679"/>
                <a:gd name="T59" fmla="*/ 791 h 950"/>
                <a:gd name="T60" fmla="*/ 1173 w 1679"/>
                <a:gd name="T61" fmla="*/ 726 h 950"/>
                <a:gd name="T62" fmla="*/ 1133 w 1679"/>
                <a:gd name="T63" fmla="*/ 684 h 950"/>
                <a:gd name="T64" fmla="*/ 1096 w 1679"/>
                <a:gd name="T65" fmla="*/ 703 h 950"/>
                <a:gd name="T66" fmla="*/ 1081 w 1679"/>
                <a:gd name="T67" fmla="*/ 764 h 950"/>
                <a:gd name="T68" fmla="*/ 1041 w 1679"/>
                <a:gd name="T69" fmla="*/ 764 h 950"/>
                <a:gd name="T70" fmla="*/ 988 w 1679"/>
                <a:gd name="T71" fmla="*/ 755 h 950"/>
                <a:gd name="T72" fmla="*/ 846 w 1679"/>
                <a:gd name="T73" fmla="*/ 655 h 950"/>
                <a:gd name="T74" fmla="*/ 518 w 1679"/>
                <a:gd name="T75" fmla="*/ 596 h 950"/>
                <a:gd name="T76" fmla="*/ 0 w 1679"/>
                <a:gd name="T77" fmla="*/ 950 h 950"/>
                <a:gd name="T78" fmla="*/ 2 w 1679"/>
                <a:gd name="T79" fmla="*/ 606 h 950"/>
                <a:gd name="T80" fmla="*/ 42 w 1679"/>
                <a:gd name="T81" fmla="*/ 430 h 950"/>
                <a:gd name="T82" fmla="*/ 101 w 1679"/>
                <a:gd name="T83" fmla="*/ 365 h 950"/>
                <a:gd name="T84" fmla="*/ 106 w 1679"/>
                <a:gd name="T85" fmla="*/ 208 h 9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679" h="950">
                  <a:moveTo>
                    <a:pt x="106" y="208"/>
                  </a:moveTo>
                  <a:lnTo>
                    <a:pt x="271" y="321"/>
                  </a:lnTo>
                  <a:lnTo>
                    <a:pt x="464" y="323"/>
                  </a:lnTo>
                  <a:lnTo>
                    <a:pt x="529" y="277"/>
                  </a:lnTo>
                  <a:lnTo>
                    <a:pt x="653" y="424"/>
                  </a:lnTo>
                  <a:lnTo>
                    <a:pt x="961" y="134"/>
                  </a:lnTo>
                  <a:lnTo>
                    <a:pt x="1080" y="149"/>
                  </a:lnTo>
                  <a:lnTo>
                    <a:pt x="1131" y="120"/>
                  </a:lnTo>
                  <a:lnTo>
                    <a:pt x="1254" y="0"/>
                  </a:lnTo>
                  <a:lnTo>
                    <a:pt x="1310" y="13"/>
                  </a:lnTo>
                  <a:lnTo>
                    <a:pt x="1319" y="35"/>
                  </a:lnTo>
                  <a:lnTo>
                    <a:pt x="1410" y="42"/>
                  </a:lnTo>
                  <a:lnTo>
                    <a:pt x="1517" y="42"/>
                  </a:lnTo>
                  <a:lnTo>
                    <a:pt x="1533" y="82"/>
                  </a:lnTo>
                  <a:lnTo>
                    <a:pt x="1558" y="107"/>
                  </a:lnTo>
                  <a:lnTo>
                    <a:pt x="1578" y="95"/>
                  </a:lnTo>
                  <a:lnTo>
                    <a:pt x="1612" y="69"/>
                  </a:lnTo>
                  <a:lnTo>
                    <a:pt x="1657" y="75"/>
                  </a:lnTo>
                  <a:lnTo>
                    <a:pt x="1679" y="120"/>
                  </a:lnTo>
                  <a:lnTo>
                    <a:pt x="1676" y="203"/>
                  </a:lnTo>
                  <a:lnTo>
                    <a:pt x="1620" y="309"/>
                  </a:lnTo>
                  <a:lnTo>
                    <a:pt x="1550" y="405"/>
                  </a:lnTo>
                  <a:lnTo>
                    <a:pt x="1469" y="380"/>
                  </a:lnTo>
                  <a:lnTo>
                    <a:pt x="1357" y="529"/>
                  </a:lnTo>
                  <a:lnTo>
                    <a:pt x="1333" y="560"/>
                  </a:lnTo>
                  <a:lnTo>
                    <a:pt x="1338" y="606"/>
                  </a:lnTo>
                  <a:lnTo>
                    <a:pt x="1372" y="655"/>
                  </a:lnTo>
                  <a:lnTo>
                    <a:pt x="1391" y="771"/>
                  </a:lnTo>
                  <a:lnTo>
                    <a:pt x="1313" y="873"/>
                  </a:lnTo>
                  <a:lnTo>
                    <a:pt x="1184" y="791"/>
                  </a:lnTo>
                  <a:lnTo>
                    <a:pt x="1173" y="726"/>
                  </a:lnTo>
                  <a:lnTo>
                    <a:pt x="1133" y="684"/>
                  </a:lnTo>
                  <a:lnTo>
                    <a:pt x="1096" y="703"/>
                  </a:lnTo>
                  <a:lnTo>
                    <a:pt x="1081" y="764"/>
                  </a:lnTo>
                  <a:lnTo>
                    <a:pt x="1041" y="764"/>
                  </a:lnTo>
                  <a:lnTo>
                    <a:pt x="988" y="755"/>
                  </a:lnTo>
                  <a:lnTo>
                    <a:pt x="846" y="655"/>
                  </a:lnTo>
                  <a:lnTo>
                    <a:pt x="518" y="596"/>
                  </a:lnTo>
                  <a:lnTo>
                    <a:pt x="0" y="950"/>
                  </a:lnTo>
                  <a:lnTo>
                    <a:pt x="2" y="606"/>
                  </a:lnTo>
                  <a:lnTo>
                    <a:pt x="42" y="430"/>
                  </a:lnTo>
                  <a:lnTo>
                    <a:pt x="101" y="365"/>
                  </a:lnTo>
                  <a:lnTo>
                    <a:pt x="106" y="20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3613" name="Freeform 253"/>
            <p:cNvSpPr>
              <a:spLocks noChangeAspect="1"/>
            </p:cNvSpPr>
            <p:nvPr/>
          </p:nvSpPr>
          <p:spPr bwMode="auto">
            <a:xfrm>
              <a:off x="6044" y="317"/>
              <a:ext cx="162" cy="113"/>
            </a:xfrm>
            <a:custGeom>
              <a:avLst/>
              <a:gdLst>
                <a:gd name="T0" fmla="*/ 83 w 977"/>
                <a:gd name="T1" fmla="*/ 464 h 678"/>
                <a:gd name="T2" fmla="*/ 248 w 977"/>
                <a:gd name="T3" fmla="*/ 572 h 678"/>
                <a:gd name="T4" fmla="*/ 443 w 977"/>
                <a:gd name="T5" fmla="*/ 577 h 678"/>
                <a:gd name="T6" fmla="*/ 508 w 977"/>
                <a:gd name="T7" fmla="*/ 531 h 678"/>
                <a:gd name="T8" fmla="*/ 632 w 977"/>
                <a:gd name="T9" fmla="*/ 678 h 678"/>
                <a:gd name="T10" fmla="*/ 936 w 977"/>
                <a:gd name="T11" fmla="*/ 383 h 678"/>
                <a:gd name="T12" fmla="*/ 977 w 977"/>
                <a:gd name="T13" fmla="*/ 338 h 678"/>
                <a:gd name="T14" fmla="*/ 958 w 977"/>
                <a:gd name="T15" fmla="*/ 202 h 678"/>
                <a:gd name="T16" fmla="*/ 753 w 977"/>
                <a:gd name="T17" fmla="*/ 17 h 678"/>
                <a:gd name="T18" fmla="*/ 525 w 977"/>
                <a:gd name="T19" fmla="*/ 25 h 678"/>
                <a:gd name="T20" fmla="*/ 518 w 977"/>
                <a:gd name="T21" fmla="*/ 53 h 678"/>
                <a:gd name="T22" fmla="*/ 387 w 977"/>
                <a:gd name="T23" fmla="*/ 65 h 678"/>
                <a:gd name="T24" fmla="*/ 285 w 977"/>
                <a:gd name="T25" fmla="*/ 0 h 678"/>
                <a:gd name="T26" fmla="*/ 257 w 977"/>
                <a:gd name="T27" fmla="*/ 0 h 678"/>
                <a:gd name="T28" fmla="*/ 117 w 977"/>
                <a:gd name="T29" fmla="*/ 88 h 678"/>
                <a:gd name="T30" fmla="*/ 0 w 977"/>
                <a:gd name="T31" fmla="*/ 252 h 678"/>
                <a:gd name="T32" fmla="*/ 15 w 977"/>
                <a:gd name="T33" fmla="*/ 324 h 678"/>
                <a:gd name="T34" fmla="*/ 80 w 977"/>
                <a:gd name="T35" fmla="*/ 438 h 678"/>
                <a:gd name="T36" fmla="*/ 83 w 977"/>
                <a:gd name="T37" fmla="*/ 464 h 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77" h="678">
                  <a:moveTo>
                    <a:pt x="83" y="464"/>
                  </a:moveTo>
                  <a:lnTo>
                    <a:pt x="248" y="572"/>
                  </a:lnTo>
                  <a:lnTo>
                    <a:pt x="443" y="577"/>
                  </a:lnTo>
                  <a:lnTo>
                    <a:pt x="508" y="531"/>
                  </a:lnTo>
                  <a:lnTo>
                    <a:pt x="632" y="678"/>
                  </a:lnTo>
                  <a:lnTo>
                    <a:pt x="936" y="383"/>
                  </a:lnTo>
                  <a:lnTo>
                    <a:pt x="977" y="338"/>
                  </a:lnTo>
                  <a:lnTo>
                    <a:pt x="958" y="202"/>
                  </a:lnTo>
                  <a:lnTo>
                    <a:pt x="753" y="17"/>
                  </a:lnTo>
                  <a:lnTo>
                    <a:pt x="525" y="25"/>
                  </a:lnTo>
                  <a:lnTo>
                    <a:pt x="518" y="53"/>
                  </a:lnTo>
                  <a:lnTo>
                    <a:pt x="387" y="65"/>
                  </a:lnTo>
                  <a:lnTo>
                    <a:pt x="285" y="0"/>
                  </a:lnTo>
                  <a:lnTo>
                    <a:pt x="257" y="0"/>
                  </a:lnTo>
                  <a:lnTo>
                    <a:pt x="117" y="88"/>
                  </a:lnTo>
                  <a:lnTo>
                    <a:pt x="0" y="252"/>
                  </a:lnTo>
                  <a:lnTo>
                    <a:pt x="15" y="324"/>
                  </a:lnTo>
                  <a:lnTo>
                    <a:pt x="80" y="438"/>
                  </a:lnTo>
                  <a:lnTo>
                    <a:pt x="83" y="46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3614" name="Freeform 254"/>
            <p:cNvSpPr>
              <a:spLocks noChangeAspect="1"/>
            </p:cNvSpPr>
            <p:nvPr/>
          </p:nvSpPr>
          <p:spPr bwMode="auto">
            <a:xfrm>
              <a:off x="6044" y="317"/>
              <a:ext cx="162" cy="113"/>
            </a:xfrm>
            <a:custGeom>
              <a:avLst/>
              <a:gdLst>
                <a:gd name="T0" fmla="*/ 83 w 977"/>
                <a:gd name="T1" fmla="*/ 464 h 678"/>
                <a:gd name="T2" fmla="*/ 248 w 977"/>
                <a:gd name="T3" fmla="*/ 572 h 678"/>
                <a:gd name="T4" fmla="*/ 443 w 977"/>
                <a:gd name="T5" fmla="*/ 577 h 678"/>
                <a:gd name="T6" fmla="*/ 508 w 977"/>
                <a:gd name="T7" fmla="*/ 531 h 678"/>
                <a:gd name="T8" fmla="*/ 632 w 977"/>
                <a:gd name="T9" fmla="*/ 678 h 678"/>
                <a:gd name="T10" fmla="*/ 936 w 977"/>
                <a:gd name="T11" fmla="*/ 383 h 678"/>
                <a:gd name="T12" fmla="*/ 977 w 977"/>
                <a:gd name="T13" fmla="*/ 338 h 678"/>
                <a:gd name="T14" fmla="*/ 958 w 977"/>
                <a:gd name="T15" fmla="*/ 202 h 678"/>
                <a:gd name="T16" fmla="*/ 753 w 977"/>
                <a:gd name="T17" fmla="*/ 17 h 678"/>
                <a:gd name="T18" fmla="*/ 525 w 977"/>
                <a:gd name="T19" fmla="*/ 25 h 678"/>
                <a:gd name="T20" fmla="*/ 518 w 977"/>
                <a:gd name="T21" fmla="*/ 53 h 678"/>
                <a:gd name="T22" fmla="*/ 387 w 977"/>
                <a:gd name="T23" fmla="*/ 65 h 678"/>
                <a:gd name="T24" fmla="*/ 285 w 977"/>
                <a:gd name="T25" fmla="*/ 0 h 678"/>
                <a:gd name="T26" fmla="*/ 257 w 977"/>
                <a:gd name="T27" fmla="*/ 0 h 678"/>
                <a:gd name="T28" fmla="*/ 117 w 977"/>
                <a:gd name="T29" fmla="*/ 88 h 678"/>
                <a:gd name="T30" fmla="*/ 0 w 977"/>
                <a:gd name="T31" fmla="*/ 252 h 678"/>
                <a:gd name="T32" fmla="*/ 15 w 977"/>
                <a:gd name="T33" fmla="*/ 324 h 678"/>
                <a:gd name="T34" fmla="*/ 80 w 977"/>
                <a:gd name="T35" fmla="*/ 438 h 678"/>
                <a:gd name="T36" fmla="*/ 83 w 977"/>
                <a:gd name="T37" fmla="*/ 464 h 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77" h="678">
                  <a:moveTo>
                    <a:pt x="83" y="464"/>
                  </a:moveTo>
                  <a:lnTo>
                    <a:pt x="248" y="572"/>
                  </a:lnTo>
                  <a:lnTo>
                    <a:pt x="443" y="577"/>
                  </a:lnTo>
                  <a:lnTo>
                    <a:pt x="508" y="531"/>
                  </a:lnTo>
                  <a:lnTo>
                    <a:pt x="632" y="678"/>
                  </a:lnTo>
                  <a:lnTo>
                    <a:pt x="936" y="383"/>
                  </a:lnTo>
                  <a:lnTo>
                    <a:pt x="977" y="338"/>
                  </a:lnTo>
                  <a:lnTo>
                    <a:pt x="958" y="202"/>
                  </a:lnTo>
                  <a:lnTo>
                    <a:pt x="753" y="17"/>
                  </a:lnTo>
                  <a:lnTo>
                    <a:pt x="525" y="25"/>
                  </a:lnTo>
                  <a:lnTo>
                    <a:pt x="518" y="53"/>
                  </a:lnTo>
                  <a:lnTo>
                    <a:pt x="387" y="65"/>
                  </a:lnTo>
                  <a:lnTo>
                    <a:pt x="285" y="0"/>
                  </a:lnTo>
                  <a:lnTo>
                    <a:pt x="257" y="0"/>
                  </a:lnTo>
                  <a:lnTo>
                    <a:pt x="117" y="88"/>
                  </a:lnTo>
                  <a:lnTo>
                    <a:pt x="0" y="252"/>
                  </a:lnTo>
                  <a:lnTo>
                    <a:pt x="15" y="324"/>
                  </a:lnTo>
                  <a:lnTo>
                    <a:pt x="80" y="438"/>
                  </a:lnTo>
                  <a:lnTo>
                    <a:pt x="83" y="46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pic>
        <p:nvPicPr>
          <p:cNvPr id="143615" name="Picture 255" descr="castanha-de-caju"/>
          <p:cNvPicPr>
            <a:picLocks noChangeAspect="1" noChangeArrowheads="1"/>
          </p:cNvPicPr>
          <p:nvPr/>
        </p:nvPicPr>
        <p:blipFill>
          <a:blip r:embed="rId4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485" r="12030"/>
          <a:stretch>
            <a:fillRect/>
          </a:stretch>
        </p:blipFill>
        <p:spPr bwMode="auto">
          <a:xfrm>
            <a:off x="3924300" y="5195888"/>
            <a:ext cx="1320800" cy="9175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43616" name="Group 256"/>
          <p:cNvGrpSpPr>
            <a:grpSpLocks/>
          </p:cNvGrpSpPr>
          <p:nvPr/>
        </p:nvGrpSpPr>
        <p:grpSpPr bwMode="auto">
          <a:xfrm>
            <a:off x="7188200" y="1536700"/>
            <a:ext cx="1814513" cy="642938"/>
            <a:chOff x="4528" y="968"/>
            <a:chExt cx="1143" cy="405"/>
          </a:xfrm>
        </p:grpSpPr>
        <p:grpSp>
          <p:nvGrpSpPr>
            <p:cNvPr id="143617" name="Group 257"/>
            <p:cNvGrpSpPr>
              <a:grpSpLocks/>
            </p:cNvGrpSpPr>
            <p:nvPr/>
          </p:nvGrpSpPr>
          <p:grpSpPr bwMode="auto">
            <a:xfrm>
              <a:off x="4528" y="968"/>
              <a:ext cx="1143" cy="405"/>
              <a:chOff x="4377" y="1058"/>
              <a:chExt cx="1143" cy="405"/>
            </a:xfrm>
          </p:grpSpPr>
          <p:sp>
            <p:nvSpPr>
              <p:cNvPr id="143618" name="Freeform 258"/>
              <p:cNvSpPr>
                <a:spLocks/>
              </p:cNvSpPr>
              <p:nvPr/>
            </p:nvSpPr>
            <p:spPr bwMode="auto">
              <a:xfrm>
                <a:off x="4638" y="1371"/>
                <a:ext cx="573" cy="64"/>
              </a:xfrm>
              <a:custGeom>
                <a:avLst/>
                <a:gdLst>
                  <a:gd name="T0" fmla="*/ 0 w 603"/>
                  <a:gd name="T1" fmla="*/ 0 h 88"/>
                  <a:gd name="T2" fmla="*/ 162 w 603"/>
                  <a:gd name="T3" fmla="*/ 84 h 88"/>
                  <a:gd name="T4" fmla="*/ 603 w 603"/>
                  <a:gd name="T5" fmla="*/ 8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03" h="88">
                    <a:moveTo>
                      <a:pt x="0" y="0"/>
                    </a:moveTo>
                    <a:lnTo>
                      <a:pt x="162" y="84"/>
                    </a:lnTo>
                    <a:lnTo>
                      <a:pt x="603" y="88"/>
                    </a:lnTo>
                  </a:path>
                </a:pathLst>
              </a:custGeom>
              <a:noFill/>
              <a:ln w="19050" cap="flat" cmpd="sng">
                <a:solidFill>
                  <a:srgbClr val="8FC663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8FC663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451874" name="Text Box 290"/>
              <p:cNvSpPr txBox="1">
                <a:spLocks noChangeArrowheads="1"/>
              </p:cNvSpPr>
              <p:nvPr/>
            </p:nvSpPr>
            <p:spPr bwMode="auto">
              <a:xfrm>
                <a:off x="4771" y="1319"/>
                <a:ext cx="694" cy="1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900">
                    <a:solidFill>
                      <a:srgbClr val="066168"/>
                    </a:solidFill>
                    <a:latin typeface="Verdana" pitchFamily="34" charset="0"/>
                  </a:rPr>
                  <a:t>Fortaleza</a:t>
                </a:r>
              </a:p>
            </p:txBody>
          </p:sp>
          <p:sp>
            <p:nvSpPr>
              <p:cNvPr id="143620" name="Text Box 260"/>
              <p:cNvSpPr txBox="1">
                <a:spLocks noChangeArrowheads="1"/>
              </p:cNvSpPr>
              <p:nvPr/>
            </p:nvSpPr>
            <p:spPr bwMode="auto">
              <a:xfrm>
                <a:off x="4426" y="1058"/>
                <a:ext cx="751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800" b="0">
                    <a:solidFill>
                      <a:srgbClr val="066168"/>
                    </a:solidFill>
                    <a:latin typeface="Verdana" pitchFamily="34" charset="0"/>
                  </a:rPr>
                  <a:t>Porto do Pecém</a:t>
                </a:r>
              </a:p>
            </p:txBody>
          </p:sp>
          <p:pic>
            <p:nvPicPr>
              <p:cNvPr id="143621" name="Picture 261" descr="Imagem3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77" y="1142"/>
                <a:ext cx="162" cy="10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43622" name="Text Box 262"/>
              <p:cNvSpPr txBox="1">
                <a:spLocks noChangeArrowheads="1"/>
              </p:cNvSpPr>
              <p:nvPr/>
            </p:nvSpPr>
            <p:spPr bwMode="auto">
              <a:xfrm>
                <a:off x="4667" y="1171"/>
                <a:ext cx="853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800" b="0">
                    <a:solidFill>
                      <a:srgbClr val="066168"/>
                    </a:solidFill>
                    <a:latin typeface="Verdana" pitchFamily="34" charset="0"/>
                  </a:rPr>
                  <a:t>Porto do Mucuripe</a:t>
                </a:r>
              </a:p>
            </p:txBody>
          </p:sp>
          <p:pic>
            <p:nvPicPr>
              <p:cNvPr id="143623" name="Picture 263" descr="Imagem3"/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41" y="1249"/>
                <a:ext cx="156" cy="10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143624" name="Freeform 264"/>
            <p:cNvSpPr>
              <a:spLocks noChangeAspect="1"/>
            </p:cNvSpPr>
            <p:nvPr/>
          </p:nvSpPr>
          <p:spPr bwMode="auto">
            <a:xfrm>
              <a:off x="4663" y="1249"/>
              <a:ext cx="137" cy="110"/>
            </a:xfrm>
            <a:custGeom>
              <a:avLst/>
              <a:gdLst>
                <a:gd name="T0" fmla="*/ 525 w 926"/>
                <a:gd name="T1" fmla="*/ 750 h 750"/>
                <a:gd name="T2" fmla="*/ 461 w 926"/>
                <a:gd name="T3" fmla="*/ 649 h 750"/>
                <a:gd name="T4" fmla="*/ 339 w 926"/>
                <a:gd name="T5" fmla="*/ 570 h 750"/>
                <a:gd name="T6" fmla="*/ 315 w 926"/>
                <a:gd name="T7" fmla="*/ 543 h 750"/>
                <a:gd name="T8" fmla="*/ 280 w 926"/>
                <a:gd name="T9" fmla="*/ 544 h 750"/>
                <a:gd name="T10" fmla="*/ 270 w 926"/>
                <a:gd name="T11" fmla="*/ 570 h 750"/>
                <a:gd name="T12" fmla="*/ 253 w 926"/>
                <a:gd name="T13" fmla="*/ 566 h 750"/>
                <a:gd name="T14" fmla="*/ 0 w 926"/>
                <a:gd name="T15" fmla="*/ 354 h 750"/>
                <a:gd name="T16" fmla="*/ 148 w 926"/>
                <a:gd name="T17" fmla="*/ 198 h 750"/>
                <a:gd name="T18" fmla="*/ 156 w 926"/>
                <a:gd name="T19" fmla="*/ 158 h 750"/>
                <a:gd name="T20" fmla="*/ 92 w 926"/>
                <a:gd name="T21" fmla="*/ 106 h 750"/>
                <a:gd name="T22" fmla="*/ 96 w 926"/>
                <a:gd name="T23" fmla="*/ 42 h 750"/>
                <a:gd name="T24" fmla="*/ 186 w 926"/>
                <a:gd name="T25" fmla="*/ 40 h 750"/>
                <a:gd name="T26" fmla="*/ 222 w 926"/>
                <a:gd name="T27" fmla="*/ 0 h 750"/>
                <a:gd name="T28" fmla="*/ 418 w 926"/>
                <a:gd name="T29" fmla="*/ 89 h 750"/>
                <a:gd name="T30" fmla="*/ 492 w 926"/>
                <a:gd name="T31" fmla="*/ 82 h 750"/>
                <a:gd name="T32" fmla="*/ 613 w 926"/>
                <a:gd name="T33" fmla="*/ 124 h 750"/>
                <a:gd name="T34" fmla="*/ 643 w 926"/>
                <a:gd name="T35" fmla="*/ 38 h 750"/>
                <a:gd name="T36" fmla="*/ 742 w 926"/>
                <a:gd name="T37" fmla="*/ 179 h 750"/>
                <a:gd name="T38" fmla="*/ 926 w 926"/>
                <a:gd name="T39" fmla="*/ 476 h 750"/>
                <a:gd name="T40" fmla="*/ 859 w 926"/>
                <a:gd name="T41" fmla="*/ 481 h 750"/>
                <a:gd name="T42" fmla="*/ 856 w 926"/>
                <a:gd name="T43" fmla="*/ 467 h 750"/>
                <a:gd name="T44" fmla="*/ 828 w 926"/>
                <a:gd name="T45" fmla="*/ 441 h 750"/>
                <a:gd name="T46" fmla="*/ 772 w 926"/>
                <a:gd name="T47" fmla="*/ 432 h 750"/>
                <a:gd name="T48" fmla="*/ 761 w 926"/>
                <a:gd name="T49" fmla="*/ 458 h 750"/>
                <a:gd name="T50" fmla="*/ 764 w 926"/>
                <a:gd name="T51" fmla="*/ 544 h 750"/>
                <a:gd name="T52" fmla="*/ 737 w 926"/>
                <a:gd name="T53" fmla="*/ 575 h 750"/>
                <a:gd name="T54" fmla="*/ 715 w 926"/>
                <a:gd name="T55" fmla="*/ 585 h 750"/>
                <a:gd name="T56" fmla="*/ 678 w 926"/>
                <a:gd name="T57" fmla="*/ 562 h 750"/>
                <a:gd name="T58" fmla="*/ 633 w 926"/>
                <a:gd name="T59" fmla="*/ 594 h 750"/>
                <a:gd name="T60" fmla="*/ 525 w 926"/>
                <a:gd name="T61" fmla="*/ 750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26" h="750">
                  <a:moveTo>
                    <a:pt x="525" y="750"/>
                  </a:moveTo>
                  <a:lnTo>
                    <a:pt x="461" y="649"/>
                  </a:lnTo>
                  <a:lnTo>
                    <a:pt x="339" y="570"/>
                  </a:lnTo>
                  <a:lnTo>
                    <a:pt x="315" y="543"/>
                  </a:lnTo>
                  <a:lnTo>
                    <a:pt x="280" y="544"/>
                  </a:lnTo>
                  <a:lnTo>
                    <a:pt x="270" y="570"/>
                  </a:lnTo>
                  <a:lnTo>
                    <a:pt x="253" y="566"/>
                  </a:lnTo>
                  <a:lnTo>
                    <a:pt x="0" y="354"/>
                  </a:lnTo>
                  <a:lnTo>
                    <a:pt x="148" y="198"/>
                  </a:lnTo>
                  <a:lnTo>
                    <a:pt x="156" y="158"/>
                  </a:lnTo>
                  <a:lnTo>
                    <a:pt x="92" y="106"/>
                  </a:lnTo>
                  <a:lnTo>
                    <a:pt x="96" y="42"/>
                  </a:lnTo>
                  <a:lnTo>
                    <a:pt x="186" y="40"/>
                  </a:lnTo>
                  <a:lnTo>
                    <a:pt x="222" y="0"/>
                  </a:lnTo>
                  <a:lnTo>
                    <a:pt x="418" y="89"/>
                  </a:lnTo>
                  <a:lnTo>
                    <a:pt x="492" y="82"/>
                  </a:lnTo>
                  <a:lnTo>
                    <a:pt x="613" y="124"/>
                  </a:lnTo>
                  <a:lnTo>
                    <a:pt x="643" y="38"/>
                  </a:lnTo>
                  <a:lnTo>
                    <a:pt x="742" y="179"/>
                  </a:lnTo>
                  <a:lnTo>
                    <a:pt x="926" y="476"/>
                  </a:lnTo>
                  <a:lnTo>
                    <a:pt x="859" y="481"/>
                  </a:lnTo>
                  <a:lnTo>
                    <a:pt x="856" y="467"/>
                  </a:lnTo>
                  <a:lnTo>
                    <a:pt x="828" y="441"/>
                  </a:lnTo>
                  <a:lnTo>
                    <a:pt x="772" y="432"/>
                  </a:lnTo>
                  <a:lnTo>
                    <a:pt x="761" y="458"/>
                  </a:lnTo>
                  <a:lnTo>
                    <a:pt x="764" y="544"/>
                  </a:lnTo>
                  <a:lnTo>
                    <a:pt x="737" y="575"/>
                  </a:lnTo>
                  <a:lnTo>
                    <a:pt x="715" y="585"/>
                  </a:lnTo>
                  <a:lnTo>
                    <a:pt x="678" y="562"/>
                  </a:lnTo>
                  <a:lnTo>
                    <a:pt x="633" y="594"/>
                  </a:lnTo>
                  <a:lnTo>
                    <a:pt x="525" y="750"/>
                  </a:lnTo>
                  <a:close/>
                </a:path>
              </a:pathLst>
            </a:custGeom>
            <a:noFill/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fol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3625" name="Freeform 265"/>
            <p:cNvSpPr>
              <a:spLocks noChangeAspect="1"/>
            </p:cNvSpPr>
            <p:nvPr/>
          </p:nvSpPr>
          <p:spPr bwMode="auto">
            <a:xfrm>
              <a:off x="4663" y="1249"/>
              <a:ext cx="137" cy="110"/>
            </a:xfrm>
            <a:custGeom>
              <a:avLst/>
              <a:gdLst>
                <a:gd name="T0" fmla="*/ 525 w 926"/>
                <a:gd name="T1" fmla="*/ 750 h 750"/>
                <a:gd name="T2" fmla="*/ 461 w 926"/>
                <a:gd name="T3" fmla="*/ 649 h 750"/>
                <a:gd name="T4" fmla="*/ 339 w 926"/>
                <a:gd name="T5" fmla="*/ 570 h 750"/>
                <a:gd name="T6" fmla="*/ 315 w 926"/>
                <a:gd name="T7" fmla="*/ 543 h 750"/>
                <a:gd name="T8" fmla="*/ 280 w 926"/>
                <a:gd name="T9" fmla="*/ 544 h 750"/>
                <a:gd name="T10" fmla="*/ 270 w 926"/>
                <a:gd name="T11" fmla="*/ 570 h 750"/>
                <a:gd name="T12" fmla="*/ 253 w 926"/>
                <a:gd name="T13" fmla="*/ 566 h 750"/>
                <a:gd name="T14" fmla="*/ 0 w 926"/>
                <a:gd name="T15" fmla="*/ 354 h 750"/>
                <a:gd name="T16" fmla="*/ 148 w 926"/>
                <a:gd name="T17" fmla="*/ 198 h 750"/>
                <a:gd name="T18" fmla="*/ 156 w 926"/>
                <a:gd name="T19" fmla="*/ 158 h 750"/>
                <a:gd name="T20" fmla="*/ 92 w 926"/>
                <a:gd name="T21" fmla="*/ 106 h 750"/>
                <a:gd name="T22" fmla="*/ 96 w 926"/>
                <a:gd name="T23" fmla="*/ 42 h 750"/>
                <a:gd name="T24" fmla="*/ 186 w 926"/>
                <a:gd name="T25" fmla="*/ 40 h 750"/>
                <a:gd name="T26" fmla="*/ 222 w 926"/>
                <a:gd name="T27" fmla="*/ 0 h 750"/>
                <a:gd name="T28" fmla="*/ 418 w 926"/>
                <a:gd name="T29" fmla="*/ 89 h 750"/>
                <a:gd name="T30" fmla="*/ 492 w 926"/>
                <a:gd name="T31" fmla="*/ 82 h 750"/>
                <a:gd name="T32" fmla="*/ 613 w 926"/>
                <a:gd name="T33" fmla="*/ 124 h 750"/>
                <a:gd name="T34" fmla="*/ 643 w 926"/>
                <a:gd name="T35" fmla="*/ 38 h 750"/>
                <a:gd name="T36" fmla="*/ 742 w 926"/>
                <a:gd name="T37" fmla="*/ 179 h 750"/>
                <a:gd name="T38" fmla="*/ 926 w 926"/>
                <a:gd name="T39" fmla="*/ 476 h 750"/>
                <a:gd name="T40" fmla="*/ 859 w 926"/>
                <a:gd name="T41" fmla="*/ 481 h 750"/>
                <a:gd name="T42" fmla="*/ 856 w 926"/>
                <a:gd name="T43" fmla="*/ 467 h 750"/>
                <a:gd name="T44" fmla="*/ 828 w 926"/>
                <a:gd name="T45" fmla="*/ 441 h 750"/>
                <a:gd name="T46" fmla="*/ 772 w 926"/>
                <a:gd name="T47" fmla="*/ 432 h 750"/>
                <a:gd name="T48" fmla="*/ 761 w 926"/>
                <a:gd name="T49" fmla="*/ 458 h 750"/>
                <a:gd name="T50" fmla="*/ 764 w 926"/>
                <a:gd name="T51" fmla="*/ 544 h 750"/>
                <a:gd name="T52" fmla="*/ 737 w 926"/>
                <a:gd name="T53" fmla="*/ 575 h 750"/>
                <a:gd name="T54" fmla="*/ 715 w 926"/>
                <a:gd name="T55" fmla="*/ 585 h 750"/>
                <a:gd name="T56" fmla="*/ 678 w 926"/>
                <a:gd name="T57" fmla="*/ 562 h 750"/>
                <a:gd name="T58" fmla="*/ 633 w 926"/>
                <a:gd name="T59" fmla="*/ 594 h 750"/>
                <a:gd name="T60" fmla="*/ 525 w 926"/>
                <a:gd name="T61" fmla="*/ 750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26" h="750">
                  <a:moveTo>
                    <a:pt x="525" y="750"/>
                  </a:moveTo>
                  <a:lnTo>
                    <a:pt x="461" y="649"/>
                  </a:lnTo>
                  <a:lnTo>
                    <a:pt x="339" y="570"/>
                  </a:lnTo>
                  <a:lnTo>
                    <a:pt x="315" y="543"/>
                  </a:lnTo>
                  <a:lnTo>
                    <a:pt x="280" y="544"/>
                  </a:lnTo>
                  <a:lnTo>
                    <a:pt x="270" y="570"/>
                  </a:lnTo>
                  <a:lnTo>
                    <a:pt x="253" y="566"/>
                  </a:lnTo>
                  <a:lnTo>
                    <a:pt x="0" y="354"/>
                  </a:lnTo>
                  <a:lnTo>
                    <a:pt x="148" y="198"/>
                  </a:lnTo>
                  <a:lnTo>
                    <a:pt x="156" y="158"/>
                  </a:lnTo>
                  <a:lnTo>
                    <a:pt x="92" y="106"/>
                  </a:lnTo>
                  <a:lnTo>
                    <a:pt x="96" y="42"/>
                  </a:lnTo>
                  <a:lnTo>
                    <a:pt x="186" y="40"/>
                  </a:lnTo>
                  <a:lnTo>
                    <a:pt x="222" y="0"/>
                  </a:lnTo>
                  <a:lnTo>
                    <a:pt x="418" y="89"/>
                  </a:lnTo>
                  <a:lnTo>
                    <a:pt x="492" y="82"/>
                  </a:lnTo>
                  <a:lnTo>
                    <a:pt x="613" y="124"/>
                  </a:lnTo>
                  <a:lnTo>
                    <a:pt x="643" y="38"/>
                  </a:lnTo>
                  <a:lnTo>
                    <a:pt x="742" y="179"/>
                  </a:lnTo>
                  <a:lnTo>
                    <a:pt x="926" y="476"/>
                  </a:lnTo>
                  <a:lnTo>
                    <a:pt x="859" y="481"/>
                  </a:lnTo>
                  <a:lnTo>
                    <a:pt x="856" y="467"/>
                  </a:lnTo>
                  <a:lnTo>
                    <a:pt x="828" y="441"/>
                  </a:lnTo>
                  <a:lnTo>
                    <a:pt x="772" y="432"/>
                  </a:lnTo>
                  <a:lnTo>
                    <a:pt x="761" y="458"/>
                  </a:lnTo>
                  <a:lnTo>
                    <a:pt x="764" y="544"/>
                  </a:lnTo>
                  <a:lnTo>
                    <a:pt x="737" y="575"/>
                  </a:lnTo>
                  <a:lnTo>
                    <a:pt x="715" y="585"/>
                  </a:lnTo>
                  <a:lnTo>
                    <a:pt x="678" y="562"/>
                  </a:lnTo>
                  <a:lnTo>
                    <a:pt x="633" y="594"/>
                  </a:lnTo>
                  <a:lnTo>
                    <a:pt x="525" y="750"/>
                  </a:lnTo>
                  <a:close/>
                </a:path>
              </a:pathLst>
            </a:custGeom>
            <a:noFill/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fol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143626" name="Rectangle 266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FRUTICULTURA NO CEARÁ</a:t>
            </a:r>
          </a:p>
        </p:txBody>
      </p:sp>
      <p:sp>
        <p:nvSpPr>
          <p:cNvPr id="143627" name="Text Box 267"/>
          <p:cNvSpPr txBox="1">
            <a:spLocks noChangeArrowheads="1"/>
          </p:cNvSpPr>
          <p:nvPr/>
        </p:nvSpPr>
        <p:spPr bwMode="auto">
          <a:xfrm rot="5400000" flipH="1">
            <a:off x="7839869" y="4887119"/>
            <a:ext cx="2441575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pt-BR" sz="800">
                <a:solidFill>
                  <a:srgbClr val="066168"/>
                </a:solidFill>
                <a:latin typeface="Verdana" pitchFamily="34" charset="0"/>
              </a:rPr>
              <a:t>Fonte: IBGE/2011 | Elaboração: ADECE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143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300"/>
                                        <p:tgtEl>
                                          <p:spTgt spid="1433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47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6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436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436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436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"/>
                                        <p:tgtEl>
                                          <p:spTgt spid="143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8" fill="hold" grpId="0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400"/>
                                        <p:tgtEl>
                                          <p:spTgt spid="143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1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300"/>
                                        <p:tgtEl>
                                          <p:spTgt spid="143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22" presetClass="entr" presetSubtype="8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400"/>
                                        <p:tgtEl>
                                          <p:spTgt spid="143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2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300"/>
                                        <p:tgtEl>
                                          <p:spTgt spid="143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8" fill="hold" grpId="0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400"/>
                                        <p:tgtEl>
                                          <p:spTgt spid="143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2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300"/>
                                        <p:tgtEl>
                                          <p:spTgt spid="143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3" presetClass="entr" presetSubtype="16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433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433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300"/>
                                        <p:tgtEl>
                                          <p:spTgt spid="1436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3364" grpId="0"/>
      <p:bldP spid="143365" grpId="0" animBg="1"/>
      <p:bldP spid="143366" grpId="0"/>
      <p:bldP spid="143367" grpId="0"/>
      <p:bldP spid="143368" grpId="0"/>
      <p:bldP spid="143369" grpId="0"/>
      <p:bldP spid="143370" grpId="0" animBg="1"/>
      <p:bldP spid="143371" grpId="0" animBg="1"/>
      <p:bldP spid="143372" grpId="0" animBg="1"/>
      <p:bldP spid="143627" grpId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5410" name="Picture 2" descr="Mapa_CE_peso baixo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9925" y="1006475"/>
            <a:ext cx="4308475" cy="5149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5411" name="Rectangle 3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45412" name="Rectangle 4"/>
          <p:cNvSpPr>
            <a:spLocks noChangeArrowheads="1"/>
          </p:cNvSpPr>
          <p:nvPr/>
        </p:nvSpPr>
        <p:spPr bwMode="auto">
          <a:xfrm>
            <a:off x="-36513" y="1063625"/>
            <a:ext cx="250826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45413" name="Text Box 5"/>
          <p:cNvSpPr txBox="1">
            <a:spLocks noChangeArrowheads="1"/>
          </p:cNvSpPr>
          <p:nvPr/>
        </p:nvSpPr>
        <p:spPr bwMode="auto">
          <a:xfrm>
            <a:off x="246063" y="1036638"/>
            <a:ext cx="49022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PRODUÇÃO DE CASTANHA DE CAJU </a:t>
            </a:r>
            <a:r>
              <a:rPr lang="pt-BR" sz="1200">
                <a:solidFill>
                  <a:srgbClr val="066168"/>
                </a:solidFill>
                <a:latin typeface="Verdana" pitchFamily="34" charset="0"/>
              </a:rPr>
              <a:t>(</a:t>
            </a:r>
            <a:r>
              <a:rPr lang="pt-BR" sz="1000">
                <a:solidFill>
                  <a:srgbClr val="066168"/>
                </a:solidFill>
                <a:latin typeface="Verdana" pitchFamily="34" charset="0"/>
              </a:rPr>
              <a:t>COMUM</a:t>
            </a:r>
            <a:r>
              <a:rPr lang="pt-BR" sz="1200">
                <a:solidFill>
                  <a:srgbClr val="066168"/>
                </a:solidFill>
                <a:latin typeface="Verdana" pitchFamily="34" charset="0"/>
              </a:rPr>
              <a:t>)</a:t>
            </a:r>
          </a:p>
        </p:txBody>
      </p:sp>
      <p:grpSp>
        <p:nvGrpSpPr>
          <p:cNvPr id="145414" name="Group 6"/>
          <p:cNvGrpSpPr>
            <a:grpSpLocks/>
          </p:cNvGrpSpPr>
          <p:nvPr/>
        </p:nvGrpSpPr>
        <p:grpSpPr bwMode="auto">
          <a:xfrm>
            <a:off x="7188200" y="1536700"/>
            <a:ext cx="1814513" cy="642938"/>
            <a:chOff x="4528" y="968"/>
            <a:chExt cx="1143" cy="405"/>
          </a:xfrm>
        </p:grpSpPr>
        <p:grpSp>
          <p:nvGrpSpPr>
            <p:cNvPr id="145415" name="Group 7"/>
            <p:cNvGrpSpPr>
              <a:grpSpLocks/>
            </p:cNvGrpSpPr>
            <p:nvPr/>
          </p:nvGrpSpPr>
          <p:grpSpPr bwMode="auto">
            <a:xfrm>
              <a:off x="4528" y="968"/>
              <a:ext cx="1143" cy="405"/>
              <a:chOff x="4377" y="1058"/>
              <a:chExt cx="1143" cy="405"/>
            </a:xfrm>
          </p:grpSpPr>
          <p:sp>
            <p:nvSpPr>
              <p:cNvPr id="145416" name="Freeform 8"/>
              <p:cNvSpPr>
                <a:spLocks/>
              </p:cNvSpPr>
              <p:nvPr/>
            </p:nvSpPr>
            <p:spPr bwMode="auto">
              <a:xfrm>
                <a:off x="4638" y="1371"/>
                <a:ext cx="573" cy="64"/>
              </a:xfrm>
              <a:custGeom>
                <a:avLst/>
                <a:gdLst>
                  <a:gd name="T0" fmla="*/ 0 w 603"/>
                  <a:gd name="T1" fmla="*/ 0 h 88"/>
                  <a:gd name="T2" fmla="*/ 162 w 603"/>
                  <a:gd name="T3" fmla="*/ 84 h 88"/>
                  <a:gd name="T4" fmla="*/ 603 w 603"/>
                  <a:gd name="T5" fmla="*/ 8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03" h="88">
                    <a:moveTo>
                      <a:pt x="0" y="0"/>
                    </a:moveTo>
                    <a:lnTo>
                      <a:pt x="162" y="84"/>
                    </a:lnTo>
                    <a:lnTo>
                      <a:pt x="603" y="88"/>
                    </a:lnTo>
                  </a:path>
                </a:pathLst>
              </a:custGeom>
              <a:noFill/>
              <a:ln w="19050" cap="flat" cmpd="sng">
                <a:solidFill>
                  <a:srgbClr val="8FC663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8FC663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451874" name="Text Box 290"/>
              <p:cNvSpPr txBox="1">
                <a:spLocks noChangeArrowheads="1"/>
              </p:cNvSpPr>
              <p:nvPr/>
            </p:nvSpPr>
            <p:spPr bwMode="auto">
              <a:xfrm>
                <a:off x="4771" y="1319"/>
                <a:ext cx="694" cy="1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900">
                    <a:solidFill>
                      <a:srgbClr val="066168"/>
                    </a:solidFill>
                    <a:latin typeface="Verdana" pitchFamily="34" charset="0"/>
                  </a:rPr>
                  <a:t>Fortaleza</a:t>
                </a:r>
              </a:p>
            </p:txBody>
          </p:sp>
          <p:sp>
            <p:nvSpPr>
              <p:cNvPr id="145418" name="Text Box 10"/>
              <p:cNvSpPr txBox="1">
                <a:spLocks noChangeArrowheads="1"/>
              </p:cNvSpPr>
              <p:nvPr/>
            </p:nvSpPr>
            <p:spPr bwMode="auto">
              <a:xfrm>
                <a:off x="4426" y="1058"/>
                <a:ext cx="751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800" b="0">
                    <a:solidFill>
                      <a:srgbClr val="066168"/>
                    </a:solidFill>
                    <a:latin typeface="Verdana" pitchFamily="34" charset="0"/>
                  </a:rPr>
                  <a:t>Porto do Pecém</a:t>
                </a:r>
              </a:p>
            </p:txBody>
          </p:sp>
          <p:pic>
            <p:nvPicPr>
              <p:cNvPr id="145419" name="Picture 11" descr="Imagem3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77" y="1142"/>
                <a:ext cx="162" cy="10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45420" name="Text Box 12"/>
              <p:cNvSpPr txBox="1">
                <a:spLocks noChangeArrowheads="1"/>
              </p:cNvSpPr>
              <p:nvPr/>
            </p:nvSpPr>
            <p:spPr bwMode="auto">
              <a:xfrm>
                <a:off x="4667" y="1171"/>
                <a:ext cx="853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800" b="0">
                    <a:solidFill>
                      <a:srgbClr val="066168"/>
                    </a:solidFill>
                    <a:latin typeface="Verdana" pitchFamily="34" charset="0"/>
                  </a:rPr>
                  <a:t>Porto do Mucuripe</a:t>
                </a:r>
              </a:p>
            </p:txBody>
          </p:sp>
          <p:pic>
            <p:nvPicPr>
              <p:cNvPr id="145421" name="Picture 13" descr="Imagem3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41" y="1249"/>
                <a:ext cx="156" cy="10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145422" name="Freeform 14"/>
            <p:cNvSpPr>
              <a:spLocks noChangeAspect="1"/>
            </p:cNvSpPr>
            <p:nvPr/>
          </p:nvSpPr>
          <p:spPr bwMode="auto">
            <a:xfrm>
              <a:off x="4663" y="1249"/>
              <a:ext cx="137" cy="110"/>
            </a:xfrm>
            <a:custGeom>
              <a:avLst/>
              <a:gdLst>
                <a:gd name="T0" fmla="*/ 525 w 926"/>
                <a:gd name="T1" fmla="*/ 750 h 750"/>
                <a:gd name="T2" fmla="*/ 461 w 926"/>
                <a:gd name="T3" fmla="*/ 649 h 750"/>
                <a:gd name="T4" fmla="*/ 339 w 926"/>
                <a:gd name="T5" fmla="*/ 570 h 750"/>
                <a:gd name="T6" fmla="*/ 315 w 926"/>
                <a:gd name="T7" fmla="*/ 543 h 750"/>
                <a:gd name="T8" fmla="*/ 280 w 926"/>
                <a:gd name="T9" fmla="*/ 544 h 750"/>
                <a:gd name="T10" fmla="*/ 270 w 926"/>
                <a:gd name="T11" fmla="*/ 570 h 750"/>
                <a:gd name="T12" fmla="*/ 253 w 926"/>
                <a:gd name="T13" fmla="*/ 566 h 750"/>
                <a:gd name="T14" fmla="*/ 0 w 926"/>
                <a:gd name="T15" fmla="*/ 354 h 750"/>
                <a:gd name="T16" fmla="*/ 148 w 926"/>
                <a:gd name="T17" fmla="*/ 198 h 750"/>
                <a:gd name="T18" fmla="*/ 156 w 926"/>
                <a:gd name="T19" fmla="*/ 158 h 750"/>
                <a:gd name="T20" fmla="*/ 92 w 926"/>
                <a:gd name="T21" fmla="*/ 106 h 750"/>
                <a:gd name="T22" fmla="*/ 96 w 926"/>
                <a:gd name="T23" fmla="*/ 42 h 750"/>
                <a:gd name="T24" fmla="*/ 186 w 926"/>
                <a:gd name="T25" fmla="*/ 40 h 750"/>
                <a:gd name="T26" fmla="*/ 222 w 926"/>
                <a:gd name="T27" fmla="*/ 0 h 750"/>
                <a:gd name="T28" fmla="*/ 418 w 926"/>
                <a:gd name="T29" fmla="*/ 89 h 750"/>
                <a:gd name="T30" fmla="*/ 492 w 926"/>
                <a:gd name="T31" fmla="*/ 82 h 750"/>
                <a:gd name="T32" fmla="*/ 613 w 926"/>
                <a:gd name="T33" fmla="*/ 124 h 750"/>
                <a:gd name="T34" fmla="*/ 643 w 926"/>
                <a:gd name="T35" fmla="*/ 38 h 750"/>
                <a:gd name="T36" fmla="*/ 742 w 926"/>
                <a:gd name="T37" fmla="*/ 179 h 750"/>
                <a:gd name="T38" fmla="*/ 926 w 926"/>
                <a:gd name="T39" fmla="*/ 476 h 750"/>
                <a:gd name="T40" fmla="*/ 859 w 926"/>
                <a:gd name="T41" fmla="*/ 481 h 750"/>
                <a:gd name="T42" fmla="*/ 856 w 926"/>
                <a:gd name="T43" fmla="*/ 467 h 750"/>
                <a:gd name="T44" fmla="*/ 828 w 926"/>
                <a:gd name="T45" fmla="*/ 441 h 750"/>
                <a:gd name="T46" fmla="*/ 772 w 926"/>
                <a:gd name="T47" fmla="*/ 432 h 750"/>
                <a:gd name="T48" fmla="*/ 761 w 926"/>
                <a:gd name="T49" fmla="*/ 458 h 750"/>
                <a:gd name="T50" fmla="*/ 764 w 926"/>
                <a:gd name="T51" fmla="*/ 544 h 750"/>
                <a:gd name="T52" fmla="*/ 737 w 926"/>
                <a:gd name="T53" fmla="*/ 575 h 750"/>
                <a:gd name="T54" fmla="*/ 715 w 926"/>
                <a:gd name="T55" fmla="*/ 585 h 750"/>
                <a:gd name="T56" fmla="*/ 678 w 926"/>
                <a:gd name="T57" fmla="*/ 562 h 750"/>
                <a:gd name="T58" fmla="*/ 633 w 926"/>
                <a:gd name="T59" fmla="*/ 594 h 750"/>
                <a:gd name="T60" fmla="*/ 525 w 926"/>
                <a:gd name="T61" fmla="*/ 750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26" h="750">
                  <a:moveTo>
                    <a:pt x="525" y="750"/>
                  </a:moveTo>
                  <a:lnTo>
                    <a:pt x="461" y="649"/>
                  </a:lnTo>
                  <a:lnTo>
                    <a:pt x="339" y="570"/>
                  </a:lnTo>
                  <a:lnTo>
                    <a:pt x="315" y="543"/>
                  </a:lnTo>
                  <a:lnTo>
                    <a:pt x="280" y="544"/>
                  </a:lnTo>
                  <a:lnTo>
                    <a:pt x="270" y="570"/>
                  </a:lnTo>
                  <a:lnTo>
                    <a:pt x="253" y="566"/>
                  </a:lnTo>
                  <a:lnTo>
                    <a:pt x="0" y="354"/>
                  </a:lnTo>
                  <a:lnTo>
                    <a:pt x="148" y="198"/>
                  </a:lnTo>
                  <a:lnTo>
                    <a:pt x="156" y="158"/>
                  </a:lnTo>
                  <a:lnTo>
                    <a:pt x="92" y="106"/>
                  </a:lnTo>
                  <a:lnTo>
                    <a:pt x="96" y="42"/>
                  </a:lnTo>
                  <a:lnTo>
                    <a:pt x="186" y="40"/>
                  </a:lnTo>
                  <a:lnTo>
                    <a:pt x="222" y="0"/>
                  </a:lnTo>
                  <a:lnTo>
                    <a:pt x="418" y="89"/>
                  </a:lnTo>
                  <a:lnTo>
                    <a:pt x="492" y="82"/>
                  </a:lnTo>
                  <a:lnTo>
                    <a:pt x="613" y="124"/>
                  </a:lnTo>
                  <a:lnTo>
                    <a:pt x="643" y="38"/>
                  </a:lnTo>
                  <a:lnTo>
                    <a:pt x="742" y="179"/>
                  </a:lnTo>
                  <a:lnTo>
                    <a:pt x="926" y="476"/>
                  </a:lnTo>
                  <a:lnTo>
                    <a:pt x="859" y="481"/>
                  </a:lnTo>
                  <a:lnTo>
                    <a:pt x="856" y="467"/>
                  </a:lnTo>
                  <a:lnTo>
                    <a:pt x="828" y="441"/>
                  </a:lnTo>
                  <a:lnTo>
                    <a:pt x="772" y="432"/>
                  </a:lnTo>
                  <a:lnTo>
                    <a:pt x="761" y="458"/>
                  </a:lnTo>
                  <a:lnTo>
                    <a:pt x="764" y="544"/>
                  </a:lnTo>
                  <a:lnTo>
                    <a:pt x="737" y="575"/>
                  </a:lnTo>
                  <a:lnTo>
                    <a:pt x="715" y="585"/>
                  </a:lnTo>
                  <a:lnTo>
                    <a:pt x="678" y="562"/>
                  </a:lnTo>
                  <a:lnTo>
                    <a:pt x="633" y="594"/>
                  </a:lnTo>
                  <a:lnTo>
                    <a:pt x="525" y="750"/>
                  </a:lnTo>
                  <a:close/>
                </a:path>
              </a:pathLst>
            </a:custGeom>
            <a:noFill/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fol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423" name="Freeform 15"/>
            <p:cNvSpPr>
              <a:spLocks noChangeAspect="1"/>
            </p:cNvSpPr>
            <p:nvPr/>
          </p:nvSpPr>
          <p:spPr bwMode="auto">
            <a:xfrm>
              <a:off x="4663" y="1249"/>
              <a:ext cx="137" cy="110"/>
            </a:xfrm>
            <a:custGeom>
              <a:avLst/>
              <a:gdLst>
                <a:gd name="T0" fmla="*/ 525 w 926"/>
                <a:gd name="T1" fmla="*/ 750 h 750"/>
                <a:gd name="T2" fmla="*/ 461 w 926"/>
                <a:gd name="T3" fmla="*/ 649 h 750"/>
                <a:gd name="T4" fmla="*/ 339 w 926"/>
                <a:gd name="T5" fmla="*/ 570 h 750"/>
                <a:gd name="T6" fmla="*/ 315 w 926"/>
                <a:gd name="T7" fmla="*/ 543 h 750"/>
                <a:gd name="T8" fmla="*/ 280 w 926"/>
                <a:gd name="T9" fmla="*/ 544 h 750"/>
                <a:gd name="T10" fmla="*/ 270 w 926"/>
                <a:gd name="T11" fmla="*/ 570 h 750"/>
                <a:gd name="T12" fmla="*/ 253 w 926"/>
                <a:gd name="T13" fmla="*/ 566 h 750"/>
                <a:gd name="T14" fmla="*/ 0 w 926"/>
                <a:gd name="T15" fmla="*/ 354 h 750"/>
                <a:gd name="T16" fmla="*/ 148 w 926"/>
                <a:gd name="T17" fmla="*/ 198 h 750"/>
                <a:gd name="T18" fmla="*/ 156 w 926"/>
                <a:gd name="T19" fmla="*/ 158 h 750"/>
                <a:gd name="T20" fmla="*/ 92 w 926"/>
                <a:gd name="T21" fmla="*/ 106 h 750"/>
                <a:gd name="T22" fmla="*/ 96 w 926"/>
                <a:gd name="T23" fmla="*/ 42 h 750"/>
                <a:gd name="T24" fmla="*/ 186 w 926"/>
                <a:gd name="T25" fmla="*/ 40 h 750"/>
                <a:gd name="T26" fmla="*/ 222 w 926"/>
                <a:gd name="T27" fmla="*/ 0 h 750"/>
                <a:gd name="T28" fmla="*/ 418 w 926"/>
                <a:gd name="T29" fmla="*/ 89 h 750"/>
                <a:gd name="T30" fmla="*/ 492 w 926"/>
                <a:gd name="T31" fmla="*/ 82 h 750"/>
                <a:gd name="T32" fmla="*/ 613 w 926"/>
                <a:gd name="T33" fmla="*/ 124 h 750"/>
                <a:gd name="T34" fmla="*/ 643 w 926"/>
                <a:gd name="T35" fmla="*/ 38 h 750"/>
                <a:gd name="T36" fmla="*/ 742 w 926"/>
                <a:gd name="T37" fmla="*/ 179 h 750"/>
                <a:gd name="T38" fmla="*/ 926 w 926"/>
                <a:gd name="T39" fmla="*/ 476 h 750"/>
                <a:gd name="T40" fmla="*/ 859 w 926"/>
                <a:gd name="T41" fmla="*/ 481 h 750"/>
                <a:gd name="T42" fmla="*/ 856 w 926"/>
                <a:gd name="T43" fmla="*/ 467 h 750"/>
                <a:gd name="T44" fmla="*/ 828 w 926"/>
                <a:gd name="T45" fmla="*/ 441 h 750"/>
                <a:gd name="T46" fmla="*/ 772 w 926"/>
                <a:gd name="T47" fmla="*/ 432 h 750"/>
                <a:gd name="T48" fmla="*/ 761 w 926"/>
                <a:gd name="T49" fmla="*/ 458 h 750"/>
                <a:gd name="T50" fmla="*/ 764 w 926"/>
                <a:gd name="T51" fmla="*/ 544 h 750"/>
                <a:gd name="T52" fmla="*/ 737 w 926"/>
                <a:gd name="T53" fmla="*/ 575 h 750"/>
                <a:gd name="T54" fmla="*/ 715 w 926"/>
                <a:gd name="T55" fmla="*/ 585 h 750"/>
                <a:gd name="T56" fmla="*/ 678 w 926"/>
                <a:gd name="T57" fmla="*/ 562 h 750"/>
                <a:gd name="T58" fmla="*/ 633 w 926"/>
                <a:gd name="T59" fmla="*/ 594 h 750"/>
                <a:gd name="T60" fmla="*/ 525 w 926"/>
                <a:gd name="T61" fmla="*/ 750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26" h="750">
                  <a:moveTo>
                    <a:pt x="525" y="750"/>
                  </a:moveTo>
                  <a:lnTo>
                    <a:pt x="461" y="649"/>
                  </a:lnTo>
                  <a:lnTo>
                    <a:pt x="339" y="570"/>
                  </a:lnTo>
                  <a:lnTo>
                    <a:pt x="315" y="543"/>
                  </a:lnTo>
                  <a:lnTo>
                    <a:pt x="280" y="544"/>
                  </a:lnTo>
                  <a:lnTo>
                    <a:pt x="270" y="570"/>
                  </a:lnTo>
                  <a:lnTo>
                    <a:pt x="253" y="566"/>
                  </a:lnTo>
                  <a:lnTo>
                    <a:pt x="0" y="354"/>
                  </a:lnTo>
                  <a:lnTo>
                    <a:pt x="148" y="198"/>
                  </a:lnTo>
                  <a:lnTo>
                    <a:pt x="156" y="158"/>
                  </a:lnTo>
                  <a:lnTo>
                    <a:pt x="92" y="106"/>
                  </a:lnTo>
                  <a:lnTo>
                    <a:pt x="96" y="42"/>
                  </a:lnTo>
                  <a:lnTo>
                    <a:pt x="186" y="40"/>
                  </a:lnTo>
                  <a:lnTo>
                    <a:pt x="222" y="0"/>
                  </a:lnTo>
                  <a:lnTo>
                    <a:pt x="418" y="89"/>
                  </a:lnTo>
                  <a:lnTo>
                    <a:pt x="492" y="82"/>
                  </a:lnTo>
                  <a:lnTo>
                    <a:pt x="613" y="124"/>
                  </a:lnTo>
                  <a:lnTo>
                    <a:pt x="643" y="38"/>
                  </a:lnTo>
                  <a:lnTo>
                    <a:pt x="742" y="179"/>
                  </a:lnTo>
                  <a:lnTo>
                    <a:pt x="926" y="476"/>
                  </a:lnTo>
                  <a:lnTo>
                    <a:pt x="859" y="481"/>
                  </a:lnTo>
                  <a:lnTo>
                    <a:pt x="856" y="467"/>
                  </a:lnTo>
                  <a:lnTo>
                    <a:pt x="828" y="441"/>
                  </a:lnTo>
                  <a:lnTo>
                    <a:pt x="772" y="432"/>
                  </a:lnTo>
                  <a:lnTo>
                    <a:pt x="761" y="458"/>
                  </a:lnTo>
                  <a:lnTo>
                    <a:pt x="764" y="544"/>
                  </a:lnTo>
                  <a:lnTo>
                    <a:pt x="737" y="575"/>
                  </a:lnTo>
                  <a:lnTo>
                    <a:pt x="715" y="585"/>
                  </a:lnTo>
                  <a:lnTo>
                    <a:pt x="678" y="562"/>
                  </a:lnTo>
                  <a:lnTo>
                    <a:pt x="633" y="594"/>
                  </a:lnTo>
                  <a:lnTo>
                    <a:pt x="525" y="750"/>
                  </a:lnTo>
                  <a:close/>
                </a:path>
              </a:pathLst>
            </a:custGeom>
            <a:noFill/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fol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145424" name="Text Box 16"/>
          <p:cNvSpPr txBox="1">
            <a:spLocks noChangeArrowheads="1"/>
          </p:cNvSpPr>
          <p:nvPr/>
        </p:nvSpPr>
        <p:spPr bwMode="auto">
          <a:xfrm>
            <a:off x="117475" y="1412875"/>
            <a:ext cx="4814888" cy="32845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700" dirty="0">
                <a:solidFill>
                  <a:srgbClr val="066168"/>
                </a:solidFill>
                <a:latin typeface="Verdana" pitchFamily="34" charset="0"/>
              </a:rPr>
              <a:t>177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 municípios:</a:t>
            </a:r>
          </a:p>
          <a:p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Miraíma, Abaiara, Cariré, Jati, Ibiapina, Camocim, Araripe, Choro,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Chaval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Cedro, Caucaia, Catunda, Cascavel, Carnaubal, </a:t>
            </a:r>
            <a:r>
              <a:rPr lang="pt-BR" sz="800" b="0" dirty="0" err="1" smtClean="0">
                <a:solidFill>
                  <a:srgbClr val="066168"/>
                </a:solidFill>
                <a:latin typeface="Verdana" pitchFamily="34" charset="0"/>
              </a:rPr>
              <a:t>Cariús</a:t>
            </a:r>
            <a:r>
              <a:rPr lang="pt-BR" sz="800" b="0" dirty="0" smtClean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Caririaçu, Caridade, Capistrano, </a:t>
            </a:r>
          </a:p>
          <a:p>
            <a:r>
              <a:rPr lang="pt-BR" sz="800" b="0" dirty="0" smtClean="0">
                <a:solidFill>
                  <a:srgbClr val="066168"/>
                </a:solidFill>
                <a:latin typeface="Verdana" pitchFamily="34" charset="0"/>
              </a:rPr>
              <a:t>Coreaú, 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Campos Sales, </a:t>
            </a:r>
            <a:r>
              <a:rPr lang="pt-BR" sz="800" b="0" dirty="0" smtClean="0">
                <a:solidFill>
                  <a:srgbClr val="066168"/>
                </a:solidFill>
                <a:latin typeface="Verdana" pitchFamily="34" charset="0"/>
              </a:rPr>
              <a:t>Crateús, Brejo Santo, Boa Viagem, Bela Cruz, 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Beberibe, </a:t>
            </a:r>
          </a:p>
          <a:p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Baturité,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Barroquinha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Barro, Barreira, Barbalha,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Banabuiu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Aurora, Assaré, Ipueiras, Canindé, Granja, Ipu,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Ipaporanga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Iguatu, Icó, </a:t>
            </a:r>
            <a:r>
              <a:rPr lang="pt-BR" sz="800" b="0" dirty="0" err="1" smtClean="0">
                <a:solidFill>
                  <a:srgbClr val="066168"/>
                </a:solidFill>
                <a:latin typeface="Verdana" pitchFamily="34" charset="0"/>
              </a:rPr>
              <a:t>Icapuí</a:t>
            </a:r>
            <a:r>
              <a:rPr lang="pt-BR" sz="800" b="0" dirty="0" smtClean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Ibicuitinga, Ibaretama, Hidrolândia, Guaraciaba do Norte,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Guaiúba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Chorozinho, Granjeiro,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Ararendá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Graça, General Sampaio,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Frecheirinha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Fortim, Fortaleza, Forquilha, Farias Brito, Eusébio, </a:t>
            </a:r>
          </a:p>
          <a:p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Ererê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Deputado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Irapuan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 Pinheiro, Cruz,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Croatá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Crato, Groaíras,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Aratuba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Aracoiaba, Aracati, </a:t>
            </a:r>
            <a:r>
              <a:rPr lang="pt-BR" sz="800" b="0" dirty="0" smtClean="0">
                <a:solidFill>
                  <a:srgbClr val="066168"/>
                </a:solidFill>
                <a:latin typeface="Verdana" pitchFamily="34" charset="0"/>
              </a:rPr>
              <a:t>Aquiraz,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Apuiarés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Antonina do Norte, Amontada, Alto Santo, Altaneira,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Alcântaras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Aiuaba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Acopiara, Acaraú, Horizonte, Acarape, Quixeramobim, </a:t>
            </a:r>
          </a:p>
          <a:p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Pedra Branca, Senador Sá, Senador Pompeu, São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Luis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 do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Curu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São João do Jaguaribe, São Gonçalo do Amarante, São Benedito, Santa Quitéria, Santana do Cariri, Santana do </a:t>
            </a:r>
            <a:r>
              <a:rPr lang="pt-BR" sz="800" b="0" dirty="0" smtClean="0">
                <a:solidFill>
                  <a:srgbClr val="066168"/>
                </a:solidFill>
                <a:latin typeface="Verdana" pitchFamily="34" charset="0"/>
              </a:rPr>
              <a:t>Acaraú, 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Salitre, Russas, Reriutaba,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Solonópole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Porteiras,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Penaforte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Pentecoste, Pereiro,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Pindoretama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Piquet Carneiro, Redenção, Iracema, Quixeré, Guaramiranga,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Potiretama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Quiterianópolis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 ,Quixadá,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Quixelô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Tabuleiro do Norte, Pires Ferreira, </a:t>
            </a:r>
            <a:r>
              <a:rPr lang="pt-BR" sz="800" b="0" dirty="0" smtClean="0">
                <a:solidFill>
                  <a:srgbClr val="066168"/>
                </a:solidFill>
                <a:latin typeface="Verdana" pitchFamily="34" charset="0"/>
              </a:rPr>
              <a:t>Viçosa do Ceará, 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Sobral, Ubajara, Tamboril, Tarrafas, Tauá,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Tejuçuoca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Tianguá,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Tururu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Umirim, Uruburetama, </a:t>
            </a:r>
            <a:r>
              <a:rPr lang="pt-BR" sz="800" b="0" dirty="0" err="1" smtClean="0">
                <a:solidFill>
                  <a:srgbClr val="066168"/>
                </a:solidFill>
                <a:latin typeface="Verdana" pitchFamily="34" charset="0"/>
              </a:rPr>
              <a:t>Uruoca,Varjota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Várzea Alegre,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Poranga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Trairi,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Jijoca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 de Jericoacoara, </a:t>
            </a:r>
            <a:r>
              <a:rPr lang="pt-BR" sz="800" b="0" dirty="0" smtClean="0">
                <a:solidFill>
                  <a:srgbClr val="066168"/>
                </a:solidFill>
                <a:latin typeface="Verdana" pitchFamily="34" charset="0"/>
              </a:rPr>
              <a:t>Milhã, 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Milagres, Meruoca, Mauriti, Massapê,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Paramoti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Marco, Potengi,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Maracanau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Madalena, Limoeiro do Norte, Lavras da Mangabeira, Missão Velha, Juazeiro do Norte ,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Martinópole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Jardim, Jaguaruana, Jaguaribe,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Jaguaribara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Jaguaretama,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Itatira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Itarema, Itapiúna, Itapipoca, </a:t>
            </a:r>
            <a:r>
              <a:rPr lang="pt-BR" sz="800" b="0" dirty="0" err="1" smtClean="0">
                <a:solidFill>
                  <a:srgbClr val="066168"/>
                </a:solidFill>
                <a:latin typeface="Verdana" pitchFamily="34" charset="0"/>
              </a:rPr>
              <a:t>Itapajé</a:t>
            </a:r>
            <a:r>
              <a:rPr lang="pt-BR" sz="800" b="0" dirty="0" smtClean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Itaitinga,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Itaiçaba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Irauçuba, Jucás,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Palhano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Ocara, Maranguape, Pacajus, Pacatuba, Novo Oriente, </a:t>
            </a:r>
            <a:r>
              <a:rPr lang="pt-BR" sz="800" b="0" dirty="0" smtClean="0">
                <a:solidFill>
                  <a:srgbClr val="066168"/>
                </a:solidFill>
                <a:latin typeface="Verdana" pitchFamily="34" charset="0"/>
              </a:rPr>
              <a:t>Nova </a:t>
            </a:r>
            <a:r>
              <a:rPr lang="pt-BR" sz="800" b="0" dirty="0" smtClean="0">
                <a:solidFill>
                  <a:srgbClr val="066168"/>
                </a:solidFill>
                <a:latin typeface="Verdana" pitchFamily="34" charset="0"/>
              </a:rPr>
              <a:t>Russas,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Pacoti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Nova Olinda, Pacujá, Mulungu, Monsenhor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Tabosa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Morrinhos,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Palmácia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Moraújo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Paracuru, Morada Nova,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Mucambo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Mombaça, Parambu, Paraipaba,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Saboeiro</a:t>
            </a:r>
            <a:endParaRPr lang="pt-BR" sz="800" b="0" dirty="0">
              <a:solidFill>
                <a:srgbClr val="066168"/>
              </a:solidFill>
              <a:latin typeface="Verdana" pitchFamily="34" charset="0"/>
            </a:endParaRPr>
          </a:p>
        </p:txBody>
      </p:sp>
      <p:sp>
        <p:nvSpPr>
          <p:cNvPr id="145425" name="Text Box 17"/>
          <p:cNvSpPr txBox="1">
            <a:spLocks noChangeArrowheads="1"/>
          </p:cNvSpPr>
          <p:nvPr/>
        </p:nvSpPr>
        <p:spPr bwMode="auto">
          <a:xfrm>
            <a:off x="117475" y="4692650"/>
            <a:ext cx="3186113" cy="3508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700">
                <a:solidFill>
                  <a:srgbClr val="066168"/>
                </a:solidFill>
                <a:latin typeface="Verdana" pitchFamily="34" charset="0"/>
              </a:rPr>
              <a:t>335.250 ha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de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área plantada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</a:p>
        </p:txBody>
      </p:sp>
      <p:sp>
        <p:nvSpPr>
          <p:cNvPr id="145426" name="Text Box 18"/>
          <p:cNvSpPr txBox="1">
            <a:spLocks noChangeArrowheads="1"/>
          </p:cNvSpPr>
          <p:nvPr/>
        </p:nvSpPr>
        <p:spPr bwMode="auto">
          <a:xfrm>
            <a:off x="117475" y="5038725"/>
            <a:ext cx="1984375" cy="3508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700">
                <a:solidFill>
                  <a:srgbClr val="066168"/>
                </a:solidFill>
                <a:latin typeface="Verdana" pitchFamily="34" charset="0"/>
              </a:rPr>
              <a:t>75.990 t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colhidas</a:t>
            </a:r>
          </a:p>
        </p:txBody>
      </p:sp>
      <p:sp>
        <p:nvSpPr>
          <p:cNvPr id="145427" name="Text Box 19"/>
          <p:cNvSpPr txBox="1">
            <a:spLocks noChangeArrowheads="1"/>
          </p:cNvSpPr>
          <p:nvPr/>
        </p:nvSpPr>
        <p:spPr bwMode="auto">
          <a:xfrm>
            <a:off x="117475" y="5384800"/>
            <a:ext cx="2500313" cy="3508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700">
                <a:solidFill>
                  <a:srgbClr val="066168"/>
                </a:solidFill>
                <a:latin typeface="Verdana" pitchFamily="34" charset="0"/>
              </a:rPr>
              <a:t>R$ 202.710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valor VBP</a:t>
            </a:r>
          </a:p>
        </p:txBody>
      </p:sp>
      <p:sp>
        <p:nvSpPr>
          <p:cNvPr id="145428" name="Line 20"/>
          <p:cNvSpPr>
            <a:spLocks noChangeShapeType="1"/>
          </p:cNvSpPr>
          <p:nvPr/>
        </p:nvSpPr>
        <p:spPr bwMode="auto">
          <a:xfrm>
            <a:off x="146050" y="4695825"/>
            <a:ext cx="42814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45429" name="Line 21"/>
          <p:cNvSpPr>
            <a:spLocks noChangeShapeType="1"/>
          </p:cNvSpPr>
          <p:nvPr/>
        </p:nvSpPr>
        <p:spPr bwMode="auto">
          <a:xfrm>
            <a:off x="146050" y="5041900"/>
            <a:ext cx="42814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45430" name="Line 22"/>
          <p:cNvSpPr>
            <a:spLocks noChangeShapeType="1"/>
          </p:cNvSpPr>
          <p:nvPr/>
        </p:nvSpPr>
        <p:spPr bwMode="auto">
          <a:xfrm>
            <a:off x="146050" y="5387975"/>
            <a:ext cx="42814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145431" name="Group 23"/>
          <p:cNvGrpSpPr>
            <a:grpSpLocks/>
          </p:cNvGrpSpPr>
          <p:nvPr/>
        </p:nvGrpSpPr>
        <p:grpSpPr bwMode="auto">
          <a:xfrm>
            <a:off x="4545013" y="1065213"/>
            <a:ext cx="4178300" cy="5005387"/>
            <a:chOff x="5920" y="-545"/>
            <a:chExt cx="2632" cy="3152"/>
          </a:xfrm>
        </p:grpSpPr>
        <p:grpSp>
          <p:nvGrpSpPr>
            <p:cNvPr id="145432" name="Group 24"/>
            <p:cNvGrpSpPr>
              <a:grpSpLocks/>
            </p:cNvGrpSpPr>
            <p:nvPr/>
          </p:nvGrpSpPr>
          <p:grpSpPr bwMode="auto">
            <a:xfrm>
              <a:off x="5920" y="-545"/>
              <a:ext cx="2632" cy="2527"/>
              <a:chOff x="5920" y="-545"/>
              <a:chExt cx="2632" cy="2527"/>
            </a:xfrm>
          </p:grpSpPr>
          <p:sp>
            <p:nvSpPr>
              <p:cNvPr id="145433" name="Freeform 25"/>
              <p:cNvSpPr>
                <a:spLocks/>
              </p:cNvSpPr>
              <p:nvPr/>
            </p:nvSpPr>
            <p:spPr bwMode="auto">
              <a:xfrm>
                <a:off x="5920" y="-404"/>
                <a:ext cx="604" cy="356"/>
              </a:xfrm>
              <a:custGeom>
                <a:avLst/>
                <a:gdLst>
                  <a:gd name="T0" fmla="*/ 82 w 3625"/>
                  <a:gd name="T1" fmla="*/ 1941 h 2140"/>
                  <a:gd name="T2" fmla="*/ 425 w 3625"/>
                  <a:gd name="T3" fmla="*/ 633 h 2140"/>
                  <a:gd name="T4" fmla="*/ 1692 w 3625"/>
                  <a:gd name="T5" fmla="*/ 81 h 2140"/>
                  <a:gd name="T6" fmla="*/ 1834 w 3625"/>
                  <a:gd name="T7" fmla="*/ 58 h 2140"/>
                  <a:gd name="T8" fmla="*/ 1881 w 3625"/>
                  <a:gd name="T9" fmla="*/ 45 h 2140"/>
                  <a:gd name="T10" fmla="*/ 1910 w 3625"/>
                  <a:gd name="T11" fmla="*/ 46 h 2140"/>
                  <a:gd name="T12" fmla="*/ 1923 w 3625"/>
                  <a:gd name="T13" fmla="*/ 24 h 2140"/>
                  <a:gd name="T14" fmla="*/ 2096 w 3625"/>
                  <a:gd name="T15" fmla="*/ 0 h 2140"/>
                  <a:gd name="T16" fmla="*/ 2288 w 3625"/>
                  <a:gd name="T17" fmla="*/ 94 h 2140"/>
                  <a:gd name="T18" fmla="*/ 3267 w 3625"/>
                  <a:gd name="T19" fmla="*/ 13 h 2140"/>
                  <a:gd name="T20" fmla="*/ 3372 w 3625"/>
                  <a:gd name="T21" fmla="*/ 58 h 2140"/>
                  <a:gd name="T22" fmla="*/ 3444 w 3625"/>
                  <a:gd name="T23" fmla="*/ 85 h 2140"/>
                  <a:gd name="T24" fmla="*/ 3563 w 3625"/>
                  <a:gd name="T25" fmla="*/ 160 h 2140"/>
                  <a:gd name="T26" fmla="*/ 3579 w 3625"/>
                  <a:gd name="T27" fmla="*/ 375 h 2140"/>
                  <a:gd name="T28" fmla="*/ 2682 w 3625"/>
                  <a:gd name="T29" fmla="*/ 162 h 2140"/>
                  <a:gd name="T30" fmla="*/ 2663 w 3625"/>
                  <a:gd name="T31" fmla="*/ 189 h 2140"/>
                  <a:gd name="T32" fmla="*/ 2331 w 3625"/>
                  <a:gd name="T33" fmla="*/ 762 h 2140"/>
                  <a:gd name="T34" fmla="*/ 2313 w 3625"/>
                  <a:gd name="T35" fmla="*/ 817 h 2140"/>
                  <a:gd name="T36" fmla="*/ 2311 w 3625"/>
                  <a:gd name="T37" fmla="*/ 866 h 2140"/>
                  <a:gd name="T38" fmla="*/ 2305 w 3625"/>
                  <a:gd name="T39" fmla="*/ 951 h 2140"/>
                  <a:gd name="T40" fmla="*/ 2395 w 3625"/>
                  <a:gd name="T41" fmla="*/ 1002 h 2140"/>
                  <a:gd name="T42" fmla="*/ 2310 w 3625"/>
                  <a:gd name="T43" fmla="*/ 1124 h 2140"/>
                  <a:gd name="T44" fmla="*/ 2247 w 3625"/>
                  <a:gd name="T45" fmla="*/ 1229 h 2140"/>
                  <a:gd name="T46" fmla="*/ 2177 w 3625"/>
                  <a:gd name="T47" fmla="*/ 1344 h 2140"/>
                  <a:gd name="T48" fmla="*/ 2337 w 3625"/>
                  <a:gd name="T49" fmla="*/ 1360 h 2140"/>
                  <a:gd name="T50" fmla="*/ 2254 w 3625"/>
                  <a:gd name="T51" fmla="*/ 1506 h 2140"/>
                  <a:gd name="T52" fmla="*/ 2272 w 3625"/>
                  <a:gd name="T53" fmla="*/ 1579 h 2140"/>
                  <a:gd name="T54" fmla="*/ 2187 w 3625"/>
                  <a:gd name="T55" fmla="*/ 1696 h 2140"/>
                  <a:gd name="T56" fmla="*/ 2136 w 3625"/>
                  <a:gd name="T57" fmla="*/ 1813 h 2140"/>
                  <a:gd name="T58" fmla="*/ 2171 w 3625"/>
                  <a:gd name="T59" fmla="*/ 1880 h 2140"/>
                  <a:gd name="T60" fmla="*/ 2111 w 3625"/>
                  <a:gd name="T61" fmla="*/ 1935 h 2140"/>
                  <a:gd name="T62" fmla="*/ 1563 w 3625"/>
                  <a:gd name="T63" fmla="*/ 1500 h 2140"/>
                  <a:gd name="T64" fmla="*/ 1485 w 3625"/>
                  <a:gd name="T65" fmla="*/ 1444 h 2140"/>
                  <a:gd name="T66" fmla="*/ 1233 w 3625"/>
                  <a:gd name="T67" fmla="*/ 1332 h 2140"/>
                  <a:gd name="T68" fmla="*/ 1018 w 3625"/>
                  <a:gd name="T69" fmla="*/ 1079 h 2140"/>
                  <a:gd name="T70" fmla="*/ 780 w 3625"/>
                  <a:gd name="T71" fmla="*/ 1725 h 2140"/>
                  <a:gd name="T72" fmla="*/ 677 w 3625"/>
                  <a:gd name="T73" fmla="*/ 1810 h 2140"/>
                  <a:gd name="T74" fmla="*/ 568 w 3625"/>
                  <a:gd name="T75" fmla="*/ 1785 h 2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625" h="2140">
                    <a:moveTo>
                      <a:pt x="175" y="2140"/>
                    </a:moveTo>
                    <a:lnTo>
                      <a:pt x="82" y="1941"/>
                    </a:lnTo>
                    <a:lnTo>
                      <a:pt x="0" y="1359"/>
                    </a:lnTo>
                    <a:lnTo>
                      <a:pt x="425" y="633"/>
                    </a:lnTo>
                    <a:lnTo>
                      <a:pt x="760" y="640"/>
                    </a:lnTo>
                    <a:lnTo>
                      <a:pt x="1692" y="81"/>
                    </a:lnTo>
                    <a:lnTo>
                      <a:pt x="1753" y="58"/>
                    </a:lnTo>
                    <a:lnTo>
                      <a:pt x="1834" y="58"/>
                    </a:lnTo>
                    <a:lnTo>
                      <a:pt x="1867" y="45"/>
                    </a:lnTo>
                    <a:lnTo>
                      <a:pt x="1881" y="45"/>
                    </a:lnTo>
                    <a:lnTo>
                      <a:pt x="1896" y="45"/>
                    </a:lnTo>
                    <a:lnTo>
                      <a:pt x="1910" y="46"/>
                    </a:lnTo>
                    <a:lnTo>
                      <a:pt x="1923" y="48"/>
                    </a:lnTo>
                    <a:lnTo>
                      <a:pt x="1923" y="24"/>
                    </a:lnTo>
                    <a:lnTo>
                      <a:pt x="2096" y="13"/>
                    </a:lnTo>
                    <a:lnTo>
                      <a:pt x="2096" y="0"/>
                    </a:lnTo>
                    <a:lnTo>
                      <a:pt x="2154" y="0"/>
                    </a:lnTo>
                    <a:lnTo>
                      <a:pt x="2288" y="94"/>
                    </a:lnTo>
                    <a:lnTo>
                      <a:pt x="2770" y="4"/>
                    </a:lnTo>
                    <a:lnTo>
                      <a:pt x="3267" y="13"/>
                    </a:lnTo>
                    <a:lnTo>
                      <a:pt x="3351" y="32"/>
                    </a:lnTo>
                    <a:lnTo>
                      <a:pt x="3372" y="58"/>
                    </a:lnTo>
                    <a:lnTo>
                      <a:pt x="3420" y="64"/>
                    </a:lnTo>
                    <a:lnTo>
                      <a:pt x="3444" y="85"/>
                    </a:lnTo>
                    <a:lnTo>
                      <a:pt x="3478" y="83"/>
                    </a:lnTo>
                    <a:lnTo>
                      <a:pt x="3563" y="160"/>
                    </a:lnTo>
                    <a:lnTo>
                      <a:pt x="3625" y="181"/>
                    </a:lnTo>
                    <a:lnTo>
                      <a:pt x="3579" y="375"/>
                    </a:lnTo>
                    <a:lnTo>
                      <a:pt x="3325" y="471"/>
                    </a:lnTo>
                    <a:lnTo>
                      <a:pt x="2682" y="162"/>
                    </a:lnTo>
                    <a:lnTo>
                      <a:pt x="2663" y="162"/>
                    </a:lnTo>
                    <a:lnTo>
                      <a:pt x="2663" y="189"/>
                    </a:lnTo>
                    <a:lnTo>
                      <a:pt x="2828" y="860"/>
                    </a:lnTo>
                    <a:lnTo>
                      <a:pt x="2331" y="762"/>
                    </a:lnTo>
                    <a:lnTo>
                      <a:pt x="2320" y="760"/>
                    </a:lnTo>
                    <a:lnTo>
                      <a:pt x="2313" y="817"/>
                    </a:lnTo>
                    <a:lnTo>
                      <a:pt x="2350" y="842"/>
                    </a:lnTo>
                    <a:lnTo>
                      <a:pt x="2311" y="866"/>
                    </a:lnTo>
                    <a:lnTo>
                      <a:pt x="2361" y="932"/>
                    </a:lnTo>
                    <a:lnTo>
                      <a:pt x="2305" y="951"/>
                    </a:lnTo>
                    <a:lnTo>
                      <a:pt x="2332" y="996"/>
                    </a:lnTo>
                    <a:lnTo>
                      <a:pt x="2395" y="1002"/>
                    </a:lnTo>
                    <a:lnTo>
                      <a:pt x="2388" y="1067"/>
                    </a:lnTo>
                    <a:lnTo>
                      <a:pt x="2310" y="1124"/>
                    </a:lnTo>
                    <a:lnTo>
                      <a:pt x="2267" y="1132"/>
                    </a:lnTo>
                    <a:lnTo>
                      <a:pt x="2247" y="1229"/>
                    </a:lnTo>
                    <a:lnTo>
                      <a:pt x="2162" y="1320"/>
                    </a:lnTo>
                    <a:lnTo>
                      <a:pt x="2177" y="1344"/>
                    </a:lnTo>
                    <a:lnTo>
                      <a:pt x="2311" y="1318"/>
                    </a:lnTo>
                    <a:lnTo>
                      <a:pt x="2337" y="1360"/>
                    </a:lnTo>
                    <a:lnTo>
                      <a:pt x="2286" y="1423"/>
                    </a:lnTo>
                    <a:lnTo>
                      <a:pt x="2254" y="1506"/>
                    </a:lnTo>
                    <a:lnTo>
                      <a:pt x="2267" y="1553"/>
                    </a:lnTo>
                    <a:lnTo>
                      <a:pt x="2272" y="1579"/>
                    </a:lnTo>
                    <a:lnTo>
                      <a:pt x="2214" y="1631"/>
                    </a:lnTo>
                    <a:lnTo>
                      <a:pt x="2187" y="1696"/>
                    </a:lnTo>
                    <a:lnTo>
                      <a:pt x="2194" y="1764"/>
                    </a:lnTo>
                    <a:lnTo>
                      <a:pt x="2136" y="1813"/>
                    </a:lnTo>
                    <a:lnTo>
                      <a:pt x="2136" y="1842"/>
                    </a:lnTo>
                    <a:lnTo>
                      <a:pt x="2171" y="1880"/>
                    </a:lnTo>
                    <a:lnTo>
                      <a:pt x="2132" y="1902"/>
                    </a:lnTo>
                    <a:lnTo>
                      <a:pt x="2111" y="1935"/>
                    </a:lnTo>
                    <a:lnTo>
                      <a:pt x="1712" y="1600"/>
                    </a:lnTo>
                    <a:lnTo>
                      <a:pt x="1563" y="1500"/>
                    </a:lnTo>
                    <a:lnTo>
                      <a:pt x="1501" y="1493"/>
                    </a:lnTo>
                    <a:lnTo>
                      <a:pt x="1485" y="1444"/>
                    </a:lnTo>
                    <a:lnTo>
                      <a:pt x="1457" y="1422"/>
                    </a:lnTo>
                    <a:lnTo>
                      <a:pt x="1233" y="1332"/>
                    </a:lnTo>
                    <a:lnTo>
                      <a:pt x="1095" y="1314"/>
                    </a:lnTo>
                    <a:lnTo>
                      <a:pt x="1018" y="1079"/>
                    </a:lnTo>
                    <a:lnTo>
                      <a:pt x="810" y="1714"/>
                    </a:lnTo>
                    <a:lnTo>
                      <a:pt x="780" y="1725"/>
                    </a:lnTo>
                    <a:lnTo>
                      <a:pt x="755" y="1760"/>
                    </a:lnTo>
                    <a:lnTo>
                      <a:pt x="677" y="1810"/>
                    </a:lnTo>
                    <a:lnTo>
                      <a:pt x="661" y="1799"/>
                    </a:lnTo>
                    <a:lnTo>
                      <a:pt x="568" y="1785"/>
                    </a:lnTo>
                    <a:lnTo>
                      <a:pt x="175" y="214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34" name="Freeform 26"/>
              <p:cNvSpPr>
                <a:spLocks/>
              </p:cNvSpPr>
              <p:nvPr/>
            </p:nvSpPr>
            <p:spPr bwMode="auto">
              <a:xfrm>
                <a:off x="5920" y="-404"/>
                <a:ext cx="604" cy="356"/>
              </a:xfrm>
              <a:custGeom>
                <a:avLst/>
                <a:gdLst>
                  <a:gd name="T0" fmla="*/ 82 w 3625"/>
                  <a:gd name="T1" fmla="*/ 1941 h 2140"/>
                  <a:gd name="T2" fmla="*/ 425 w 3625"/>
                  <a:gd name="T3" fmla="*/ 633 h 2140"/>
                  <a:gd name="T4" fmla="*/ 1692 w 3625"/>
                  <a:gd name="T5" fmla="*/ 81 h 2140"/>
                  <a:gd name="T6" fmla="*/ 1834 w 3625"/>
                  <a:gd name="T7" fmla="*/ 58 h 2140"/>
                  <a:gd name="T8" fmla="*/ 1881 w 3625"/>
                  <a:gd name="T9" fmla="*/ 45 h 2140"/>
                  <a:gd name="T10" fmla="*/ 1910 w 3625"/>
                  <a:gd name="T11" fmla="*/ 46 h 2140"/>
                  <a:gd name="T12" fmla="*/ 1923 w 3625"/>
                  <a:gd name="T13" fmla="*/ 24 h 2140"/>
                  <a:gd name="T14" fmla="*/ 2096 w 3625"/>
                  <a:gd name="T15" fmla="*/ 0 h 2140"/>
                  <a:gd name="T16" fmla="*/ 2288 w 3625"/>
                  <a:gd name="T17" fmla="*/ 94 h 2140"/>
                  <a:gd name="T18" fmla="*/ 3267 w 3625"/>
                  <a:gd name="T19" fmla="*/ 13 h 2140"/>
                  <a:gd name="T20" fmla="*/ 3372 w 3625"/>
                  <a:gd name="T21" fmla="*/ 58 h 2140"/>
                  <a:gd name="T22" fmla="*/ 3444 w 3625"/>
                  <a:gd name="T23" fmla="*/ 85 h 2140"/>
                  <a:gd name="T24" fmla="*/ 3563 w 3625"/>
                  <a:gd name="T25" fmla="*/ 160 h 2140"/>
                  <a:gd name="T26" fmla="*/ 3579 w 3625"/>
                  <a:gd name="T27" fmla="*/ 375 h 2140"/>
                  <a:gd name="T28" fmla="*/ 2682 w 3625"/>
                  <a:gd name="T29" fmla="*/ 162 h 2140"/>
                  <a:gd name="T30" fmla="*/ 2663 w 3625"/>
                  <a:gd name="T31" fmla="*/ 189 h 2140"/>
                  <a:gd name="T32" fmla="*/ 2331 w 3625"/>
                  <a:gd name="T33" fmla="*/ 762 h 2140"/>
                  <a:gd name="T34" fmla="*/ 2313 w 3625"/>
                  <a:gd name="T35" fmla="*/ 817 h 2140"/>
                  <a:gd name="T36" fmla="*/ 2311 w 3625"/>
                  <a:gd name="T37" fmla="*/ 866 h 2140"/>
                  <a:gd name="T38" fmla="*/ 2305 w 3625"/>
                  <a:gd name="T39" fmla="*/ 951 h 2140"/>
                  <a:gd name="T40" fmla="*/ 2395 w 3625"/>
                  <a:gd name="T41" fmla="*/ 1002 h 2140"/>
                  <a:gd name="T42" fmla="*/ 2310 w 3625"/>
                  <a:gd name="T43" fmla="*/ 1124 h 2140"/>
                  <a:gd name="T44" fmla="*/ 2247 w 3625"/>
                  <a:gd name="T45" fmla="*/ 1229 h 2140"/>
                  <a:gd name="T46" fmla="*/ 2177 w 3625"/>
                  <a:gd name="T47" fmla="*/ 1344 h 2140"/>
                  <a:gd name="T48" fmla="*/ 2337 w 3625"/>
                  <a:gd name="T49" fmla="*/ 1360 h 2140"/>
                  <a:gd name="T50" fmla="*/ 2254 w 3625"/>
                  <a:gd name="T51" fmla="*/ 1506 h 2140"/>
                  <a:gd name="T52" fmla="*/ 2272 w 3625"/>
                  <a:gd name="T53" fmla="*/ 1579 h 2140"/>
                  <a:gd name="T54" fmla="*/ 2187 w 3625"/>
                  <a:gd name="T55" fmla="*/ 1696 h 2140"/>
                  <a:gd name="T56" fmla="*/ 2136 w 3625"/>
                  <a:gd name="T57" fmla="*/ 1813 h 2140"/>
                  <a:gd name="T58" fmla="*/ 2171 w 3625"/>
                  <a:gd name="T59" fmla="*/ 1880 h 2140"/>
                  <a:gd name="T60" fmla="*/ 2111 w 3625"/>
                  <a:gd name="T61" fmla="*/ 1935 h 2140"/>
                  <a:gd name="T62" fmla="*/ 1563 w 3625"/>
                  <a:gd name="T63" fmla="*/ 1500 h 2140"/>
                  <a:gd name="T64" fmla="*/ 1485 w 3625"/>
                  <a:gd name="T65" fmla="*/ 1444 h 2140"/>
                  <a:gd name="T66" fmla="*/ 1233 w 3625"/>
                  <a:gd name="T67" fmla="*/ 1332 h 2140"/>
                  <a:gd name="T68" fmla="*/ 1018 w 3625"/>
                  <a:gd name="T69" fmla="*/ 1079 h 2140"/>
                  <a:gd name="T70" fmla="*/ 780 w 3625"/>
                  <a:gd name="T71" fmla="*/ 1725 h 2140"/>
                  <a:gd name="T72" fmla="*/ 677 w 3625"/>
                  <a:gd name="T73" fmla="*/ 1810 h 2140"/>
                  <a:gd name="T74" fmla="*/ 568 w 3625"/>
                  <a:gd name="T75" fmla="*/ 1785 h 2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625" h="2140">
                    <a:moveTo>
                      <a:pt x="175" y="2140"/>
                    </a:moveTo>
                    <a:lnTo>
                      <a:pt x="82" y="1941"/>
                    </a:lnTo>
                    <a:lnTo>
                      <a:pt x="0" y="1359"/>
                    </a:lnTo>
                    <a:lnTo>
                      <a:pt x="425" y="633"/>
                    </a:lnTo>
                    <a:lnTo>
                      <a:pt x="760" y="640"/>
                    </a:lnTo>
                    <a:lnTo>
                      <a:pt x="1692" y="81"/>
                    </a:lnTo>
                    <a:lnTo>
                      <a:pt x="1753" y="58"/>
                    </a:lnTo>
                    <a:lnTo>
                      <a:pt x="1834" y="58"/>
                    </a:lnTo>
                    <a:lnTo>
                      <a:pt x="1867" y="45"/>
                    </a:lnTo>
                    <a:lnTo>
                      <a:pt x="1881" y="45"/>
                    </a:lnTo>
                    <a:lnTo>
                      <a:pt x="1896" y="45"/>
                    </a:lnTo>
                    <a:lnTo>
                      <a:pt x="1910" y="46"/>
                    </a:lnTo>
                    <a:lnTo>
                      <a:pt x="1923" y="48"/>
                    </a:lnTo>
                    <a:lnTo>
                      <a:pt x="1923" y="24"/>
                    </a:lnTo>
                    <a:lnTo>
                      <a:pt x="2096" y="13"/>
                    </a:lnTo>
                    <a:lnTo>
                      <a:pt x="2096" y="0"/>
                    </a:lnTo>
                    <a:lnTo>
                      <a:pt x="2154" y="0"/>
                    </a:lnTo>
                    <a:lnTo>
                      <a:pt x="2288" y="94"/>
                    </a:lnTo>
                    <a:lnTo>
                      <a:pt x="2770" y="4"/>
                    </a:lnTo>
                    <a:lnTo>
                      <a:pt x="3267" y="13"/>
                    </a:lnTo>
                    <a:lnTo>
                      <a:pt x="3351" y="32"/>
                    </a:lnTo>
                    <a:lnTo>
                      <a:pt x="3372" y="58"/>
                    </a:lnTo>
                    <a:lnTo>
                      <a:pt x="3420" y="64"/>
                    </a:lnTo>
                    <a:lnTo>
                      <a:pt x="3444" y="85"/>
                    </a:lnTo>
                    <a:lnTo>
                      <a:pt x="3478" y="83"/>
                    </a:lnTo>
                    <a:lnTo>
                      <a:pt x="3563" y="160"/>
                    </a:lnTo>
                    <a:lnTo>
                      <a:pt x="3625" y="181"/>
                    </a:lnTo>
                    <a:lnTo>
                      <a:pt x="3579" y="375"/>
                    </a:lnTo>
                    <a:lnTo>
                      <a:pt x="3325" y="471"/>
                    </a:lnTo>
                    <a:lnTo>
                      <a:pt x="2682" y="162"/>
                    </a:lnTo>
                    <a:lnTo>
                      <a:pt x="2663" y="162"/>
                    </a:lnTo>
                    <a:lnTo>
                      <a:pt x="2663" y="189"/>
                    </a:lnTo>
                    <a:lnTo>
                      <a:pt x="2828" y="860"/>
                    </a:lnTo>
                    <a:lnTo>
                      <a:pt x="2331" y="762"/>
                    </a:lnTo>
                    <a:lnTo>
                      <a:pt x="2320" y="760"/>
                    </a:lnTo>
                    <a:lnTo>
                      <a:pt x="2313" y="817"/>
                    </a:lnTo>
                    <a:lnTo>
                      <a:pt x="2350" y="842"/>
                    </a:lnTo>
                    <a:lnTo>
                      <a:pt x="2311" y="866"/>
                    </a:lnTo>
                    <a:lnTo>
                      <a:pt x="2361" y="932"/>
                    </a:lnTo>
                    <a:lnTo>
                      <a:pt x="2305" y="951"/>
                    </a:lnTo>
                    <a:lnTo>
                      <a:pt x="2332" y="996"/>
                    </a:lnTo>
                    <a:lnTo>
                      <a:pt x="2395" y="1002"/>
                    </a:lnTo>
                    <a:lnTo>
                      <a:pt x="2388" y="1067"/>
                    </a:lnTo>
                    <a:lnTo>
                      <a:pt x="2310" y="1124"/>
                    </a:lnTo>
                    <a:lnTo>
                      <a:pt x="2267" y="1132"/>
                    </a:lnTo>
                    <a:lnTo>
                      <a:pt x="2247" y="1229"/>
                    </a:lnTo>
                    <a:lnTo>
                      <a:pt x="2162" y="1320"/>
                    </a:lnTo>
                    <a:lnTo>
                      <a:pt x="2177" y="1344"/>
                    </a:lnTo>
                    <a:lnTo>
                      <a:pt x="2311" y="1318"/>
                    </a:lnTo>
                    <a:lnTo>
                      <a:pt x="2337" y="1360"/>
                    </a:lnTo>
                    <a:lnTo>
                      <a:pt x="2286" y="1423"/>
                    </a:lnTo>
                    <a:lnTo>
                      <a:pt x="2254" y="1506"/>
                    </a:lnTo>
                    <a:lnTo>
                      <a:pt x="2267" y="1553"/>
                    </a:lnTo>
                    <a:lnTo>
                      <a:pt x="2272" y="1579"/>
                    </a:lnTo>
                    <a:lnTo>
                      <a:pt x="2214" y="1631"/>
                    </a:lnTo>
                    <a:lnTo>
                      <a:pt x="2187" y="1696"/>
                    </a:lnTo>
                    <a:lnTo>
                      <a:pt x="2194" y="1764"/>
                    </a:lnTo>
                    <a:lnTo>
                      <a:pt x="2136" y="1813"/>
                    </a:lnTo>
                    <a:lnTo>
                      <a:pt x="2136" y="1842"/>
                    </a:lnTo>
                    <a:lnTo>
                      <a:pt x="2171" y="1880"/>
                    </a:lnTo>
                    <a:lnTo>
                      <a:pt x="2132" y="1902"/>
                    </a:lnTo>
                    <a:lnTo>
                      <a:pt x="2111" y="1935"/>
                    </a:lnTo>
                    <a:lnTo>
                      <a:pt x="1712" y="1600"/>
                    </a:lnTo>
                    <a:lnTo>
                      <a:pt x="1563" y="1500"/>
                    </a:lnTo>
                    <a:lnTo>
                      <a:pt x="1501" y="1493"/>
                    </a:lnTo>
                    <a:lnTo>
                      <a:pt x="1485" y="1444"/>
                    </a:lnTo>
                    <a:lnTo>
                      <a:pt x="1457" y="1422"/>
                    </a:lnTo>
                    <a:lnTo>
                      <a:pt x="1233" y="1332"/>
                    </a:lnTo>
                    <a:lnTo>
                      <a:pt x="1095" y="1314"/>
                    </a:lnTo>
                    <a:lnTo>
                      <a:pt x="1018" y="1079"/>
                    </a:lnTo>
                    <a:lnTo>
                      <a:pt x="810" y="1714"/>
                    </a:lnTo>
                    <a:lnTo>
                      <a:pt x="780" y="1725"/>
                    </a:lnTo>
                    <a:lnTo>
                      <a:pt x="755" y="1760"/>
                    </a:lnTo>
                    <a:lnTo>
                      <a:pt x="677" y="1810"/>
                    </a:lnTo>
                    <a:lnTo>
                      <a:pt x="661" y="1799"/>
                    </a:lnTo>
                    <a:lnTo>
                      <a:pt x="568" y="1785"/>
                    </a:lnTo>
                    <a:lnTo>
                      <a:pt x="175" y="214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35" name="Freeform 27"/>
              <p:cNvSpPr>
                <a:spLocks/>
              </p:cNvSpPr>
              <p:nvPr/>
            </p:nvSpPr>
            <p:spPr bwMode="auto">
              <a:xfrm>
                <a:off x="6123" y="-509"/>
                <a:ext cx="406" cy="159"/>
              </a:xfrm>
              <a:custGeom>
                <a:avLst/>
                <a:gdLst>
                  <a:gd name="T0" fmla="*/ 65 w 2436"/>
                  <a:gd name="T1" fmla="*/ 948 h 948"/>
                  <a:gd name="T2" fmla="*/ 475 w 2436"/>
                  <a:gd name="T3" fmla="*/ 703 h 948"/>
                  <a:gd name="T4" fmla="*/ 530 w 2436"/>
                  <a:gd name="T5" fmla="*/ 682 h 948"/>
                  <a:gd name="T6" fmla="*/ 614 w 2436"/>
                  <a:gd name="T7" fmla="*/ 681 h 948"/>
                  <a:gd name="T8" fmla="*/ 645 w 2436"/>
                  <a:gd name="T9" fmla="*/ 669 h 948"/>
                  <a:gd name="T10" fmla="*/ 703 w 2436"/>
                  <a:gd name="T11" fmla="*/ 670 h 948"/>
                  <a:gd name="T12" fmla="*/ 704 w 2436"/>
                  <a:gd name="T13" fmla="*/ 649 h 948"/>
                  <a:gd name="T14" fmla="*/ 875 w 2436"/>
                  <a:gd name="T15" fmla="*/ 637 h 948"/>
                  <a:gd name="T16" fmla="*/ 875 w 2436"/>
                  <a:gd name="T17" fmla="*/ 624 h 948"/>
                  <a:gd name="T18" fmla="*/ 934 w 2436"/>
                  <a:gd name="T19" fmla="*/ 623 h 948"/>
                  <a:gd name="T20" fmla="*/ 1067 w 2436"/>
                  <a:gd name="T21" fmla="*/ 718 h 948"/>
                  <a:gd name="T22" fmla="*/ 1546 w 2436"/>
                  <a:gd name="T23" fmla="*/ 628 h 948"/>
                  <a:gd name="T24" fmla="*/ 2051 w 2436"/>
                  <a:gd name="T25" fmla="*/ 636 h 948"/>
                  <a:gd name="T26" fmla="*/ 2131 w 2436"/>
                  <a:gd name="T27" fmla="*/ 656 h 948"/>
                  <a:gd name="T28" fmla="*/ 2150 w 2436"/>
                  <a:gd name="T29" fmla="*/ 682 h 948"/>
                  <a:gd name="T30" fmla="*/ 2198 w 2436"/>
                  <a:gd name="T31" fmla="*/ 687 h 948"/>
                  <a:gd name="T32" fmla="*/ 2221 w 2436"/>
                  <a:gd name="T33" fmla="*/ 708 h 948"/>
                  <a:gd name="T34" fmla="*/ 2255 w 2436"/>
                  <a:gd name="T35" fmla="*/ 705 h 948"/>
                  <a:gd name="T36" fmla="*/ 2340 w 2436"/>
                  <a:gd name="T37" fmla="*/ 780 h 948"/>
                  <a:gd name="T38" fmla="*/ 2406 w 2436"/>
                  <a:gd name="T39" fmla="*/ 806 h 948"/>
                  <a:gd name="T40" fmla="*/ 2436 w 2436"/>
                  <a:gd name="T41" fmla="*/ 541 h 948"/>
                  <a:gd name="T42" fmla="*/ 2429 w 2436"/>
                  <a:gd name="T43" fmla="*/ 518 h 948"/>
                  <a:gd name="T44" fmla="*/ 2419 w 2436"/>
                  <a:gd name="T45" fmla="*/ 501 h 948"/>
                  <a:gd name="T46" fmla="*/ 2386 w 2436"/>
                  <a:gd name="T47" fmla="*/ 504 h 948"/>
                  <a:gd name="T48" fmla="*/ 2346 w 2436"/>
                  <a:gd name="T49" fmla="*/ 446 h 948"/>
                  <a:gd name="T50" fmla="*/ 2339 w 2436"/>
                  <a:gd name="T51" fmla="*/ 431 h 948"/>
                  <a:gd name="T52" fmla="*/ 2319 w 2436"/>
                  <a:gd name="T53" fmla="*/ 431 h 948"/>
                  <a:gd name="T54" fmla="*/ 2276 w 2436"/>
                  <a:gd name="T55" fmla="*/ 398 h 948"/>
                  <a:gd name="T56" fmla="*/ 2271 w 2436"/>
                  <a:gd name="T57" fmla="*/ 362 h 948"/>
                  <a:gd name="T58" fmla="*/ 2285 w 2436"/>
                  <a:gd name="T59" fmla="*/ 337 h 948"/>
                  <a:gd name="T60" fmla="*/ 2285 w 2436"/>
                  <a:gd name="T61" fmla="*/ 318 h 948"/>
                  <a:gd name="T62" fmla="*/ 2253 w 2436"/>
                  <a:gd name="T63" fmla="*/ 289 h 948"/>
                  <a:gd name="T64" fmla="*/ 2247 w 2436"/>
                  <a:gd name="T65" fmla="*/ 224 h 948"/>
                  <a:gd name="T66" fmla="*/ 2275 w 2436"/>
                  <a:gd name="T67" fmla="*/ 184 h 948"/>
                  <a:gd name="T68" fmla="*/ 2258 w 2436"/>
                  <a:gd name="T69" fmla="*/ 166 h 948"/>
                  <a:gd name="T70" fmla="*/ 2158 w 2436"/>
                  <a:gd name="T71" fmla="*/ 155 h 948"/>
                  <a:gd name="T72" fmla="*/ 2135 w 2436"/>
                  <a:gd name="T73" fmla="*/ 150 h 948"/>
                  <a:gd name="T74" fmla="*/ 2094 w 2436"/>
                  <a:gd name="T75" fmla="*/ 93 h 948"/>
                  <a:gd name="T76" fmla="*/ 2060 w 2436"/>
                  <a:gd name="T77" fmla="*/ 0 h 948"/>
                  <a:gd name="T78" fmla="*/ 1344 w 2436"/>
                  <a:gd name="T79" fmla="*/ 26 h 948"/>
                  <a:gd name="T80" fmla="*/ 1099 w 2436"/>
                  <a:gd name="T81" fmla="*/ 158 h 948"/>
                  <a:gd name="T82" fmla="*/ 1026 w 2436"/>
                  <a:gd name="T83" fmla="*/ 161 h 948"/>
                  <a:gd name="T84" fmla="*/ 1006 w 2436"/>
                  <a:gd name="T85" fmla="*/ 80 h 948"/>
                  <a:gd name="T86" fmla="*/ 826 w 2436"/>
                  <a:gd name="T87" fmla="*/ 60 h 948"/>
                  <a:gd name="T88" fmla="*/ 776 w 2436"/>
                  <a:gd name="T89" fmla="*/ 119 h 948"/>
                  <a:gd name="T90" fmla="*/ 624 w 2436"/>
                  <a:gd name="T91" fmla="*/ 118 h 948"/>
                  <a:gd name="T92" fmla="*/ 593 w 2436"/>
                  <a:gd name="T93" fmla="*/ 152 h 948"/>
                  <a:gd name="T94" fmla="*/ 510 w 2436"/>
                  <a:gd name="T95" fmla="*/ 169 h 948"/>
                  <a:gd name="T96" fmla="*/ 65 w 2436"/>
                  <a:gd name="T97" fmla="*/ 195 h 948"/>
                  <a:gd name="T98" fmla="*/ 197 w 2436"/>
                  <a:gd name="T99" fmla="*/ 327 h 948"/>
                  <a:gd name="T100" fmla="*/ 198 w 2436"/>
                  <a:gd name="T101" fmla="*/ 375 h 948"/>
                  <a:gd name="T102" fmla="*/ 167 w 2436"/>
                  <a:gd name="T103" fmla="*/ 375 h 948"/>
                  <a:gd name="T104" fmla="*/ 209 w 2436"/>
                  <a:gd name="T105" fmla="*/ 431 h 948"/>
                  <a:gd name="T106" fmla="*/ 162 w 2436"/>
                  <a:gd name="T107" fmla="*/ 495 h 948"/>
                  <a:gd name="T108" fmla="*/ 167 w 2436"/>
                  <a:gd name="T109" fmla="*/ 589 h 948"/>
                  <a:gd name="T110" fmla="*/ 81 w 2436"/>
                  <a:gd name="T111" fmla="*/ 705 h 948"/>
                  <a:gd name="T112" fmla="*/ 65 w 2436"/>
                  <a:gd name="T113" fmla="*/ 755 h 948"/>
                  <a:gd name="T114" fmla="*/ 0 w 2436"/>
                  <a:gd name="T115" fmla="*/ 830 h 948"/>
                  <a:gd name="T116" fmla="*/ 6 w 2436"/>
                  <a:gd name="T117" fmla="*/ 874 h 948"/>
                  <a:gd name="T118" fmla="*/ 65 w 2436"/>
                  <a:gd name="T119" fmla="*/ 948 h 9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36" h="948">
                    <a:moveTo>
                      <a:pt x="65" y="948"/>
                    </a:moveTo>
                    <a:lnTo>
                      <a:pt x="475" y="703"/>
                    </a:lnTo>
                    <a:lnTo>
                      <a:pt x="530" y="682"/>
                    </a:lnTo>
                    <a:lnTo>
                      <a:pt x="614" y="681"/>
                    </a:lnTo>
                    <a:lnTo>
                      <a:pt x="645" y="669"/>
                    </a:lnTo>
                    <a:lnTo>
                      <a:pt x="703" y="670"/>
                    </a:lnTo>
                    <a:lnTo>
                      <a:pt x="704" y="649"/>
                    </a:lnTo>
                    <a:lnTo>
                      <a:pt x="875" y="637"/>
                    </a:lnTo>
                    <a:lnTo>
                      <a:pt x="875" y="624"/>
                    </a:lnTo>
                    <a:lnTo>
                      <a:pt x="934" y="623"/>
                    </a:lnTo>
                    <a:lnTo>
                      <a:pt x="1067" y="718"/>
                    </a:lnTo>
                    <a:lnTo>
                      <a:pt x="1546" y="628"/>
                    </a:lnTo>
                    <a:lnTo>
                      <a:pt x="2051" y="636"/>
                    </a:lnTo>
                    <a:lnTo>
                      <a:pt x="2131" y="656"/>
                    </a:lnTo>
                    <a:lnTo>
                      <a:pt x="2150" y="682"/>
                    </a:lnTo>
                    <a:lnTo>
                      <a:pt x="2198" y="687"/>
                    </a:lnTo>
                    <a:lnTo>
                      <a:pt x="2221" y="708"/>
                    </a:lnTo>
                    <a:lnTo>
                      <a:pt x="2255" y="705"/>
                    </a:lnTo>
                    <a:lnTo>
                      <a:pt x="2340" y="780"/>
                    </a:lnTo>
                    <a:lnTo>
                      <a:pt x="2406" y="806"/>
                    </a:lnTo>
                    <a:lnTo>
                      <a:pt x="2436" y="541"/>
                    </a:lnTo>
                    <a:lnTo>
                      <a:pt x="2429" y="518"/>
                    </a:lnTo>
                    <a:lnTo>
                      <a:pt x="2419" y="501"/>
                    </a:lnTo>
                    <a:lnTo>
                      <a:pt x="2386" y="504"/>
                    </a:lnTo>
                    <a:lnTo>
                      <a:pt x="2346" y="446"/>
                    </a:lnTo>
                    <a:lnTo>
                      <a:pt x="2339" y="431"/>
                    </a:lnTo>
                    <a:lnTo>
                      <a:pt x="2319" y="431"/>
                    </a:lnTo>
                    <a:lnTo>
                      <a:pt x="2276" y="398"/>
                    </a:lnTo>
                    <a:lnTo>
                      <a:pt x="2271" y="362"/>
                    </a:lnTo>
                    <a:lnTo>
                      <a:pt x="2285" y="337"/>
                    </a:lnTo>
                    <a:lnTo>
                      <a:pt x="2285" y="318"/>
                    </a:lnTo>
                    <a:lnTo>
                      <a:pt x="2253" y="289"/>
                    </a:lnTo>
                    <a:lnTo>
                      <a:pt x="2247" y="224"/>
                    </a:lnTo>
                    <a:lnTo>
                      <a:pt x="2275" y="184"/>
                    </a:lnTo>
                    <a:lnTo>
                      <a:pt x="2258" y="166"/>
                    </a:lnTo>
                    <a:lnTo>
                      <a:pt x="2158" y="155"/>
                    </a:lnTo>
                    <a:lnTo>
                      <a:pt x="2135" y="150"/>
                    </a:lnTo>
                    <a:lnTo>
                      <a:pt x="2094" y="93"/>
                    </a:lnTo>
                    <a:lnTo>
                      <a:pt x="2060" y="0"/>
                    </a:lnTo>
                    <a:lnTo>
                      <a:pt x="1344" y="26"/>
                    </a:lnTo>
                    <a:lnTo>
                      <a:pt x="1099" y="158"/>
                    </a:lnTo>
                    <a:lnTo>
                      <a:pt x="1026" y="161"/>
                    </a:lnTo>
                    <a:lnTo>
                      <a:pt x="1006" y="80"/>
                    </a:lnTo>
                    <a:lnTo>
                      <a:pt x="826" y="60"/>
                    </a:lnTo>
                    <a:lnTo>
                      <a:pt x="776" y="119"/>
                    </a:lnTo>
                    <a:lnTo>
                      <a:pt x="624" y="118"/>
                    </a:lnTo>
                    <a:lnTo>
                      <a:pt x="593" y="152"/>
                    </a:lnTo>
                    <a:lnTo>
                      <a:pt x="510" y="169"/>
                    </a:lnTo>
                    <a:lnTo>
                      <a:pt x="65" y="195"/>
                    </a:lnTo>
                    <a:lnTo>
                      <a:pt x="197" y="327"/>
                    </a:lnTo>
                    <a:lnTo>
                      <a:pt x="198" y="375"/>
                    </a:lnTo>
                    <a:lnTo>
                      <a:pt x="167" y="375"/>
                    </a:lnTo>
                    <a:lnTo>
                      <a:pt x="209" y="431"/>
                    </a:lnTo>
                    <a:lnTo>
                      <a:pt x="162" y="495"/>
                    </a:lnTo>
                    <a:lnTo>
                      <a:pt x="167" y="589"/>
                    </a:lnTo>
                    <a:lnTo>
                      <a:pt x="81" y="705"/>
                    </a:lnTo>
                    <a:lnTo>
                      <a:pt x="65" y="755"/>
                    </a:lnTo>
                    <a:lnTo>
                      <a:pt x="0" y="830"/>
                    </a:lnTo>
                    <a:lnTo>
                      <a:pt x="6" y="874"/>
                    </a:lnTo>
                    <a:lnTo>
                      <a:pt x="65" y="94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36" name="Freeform 28"/>
              <p:cNvSpPr>
                <a:spLocks/>
              </p:cNvSpPr>
              <p:nvPr/>
            </p:nvSpPr>
            <p:spPr bwMode="auto">
              <a:xfrm>
                <a:off x="6123" y="-509"/>
                <a:ext cx="406" cy="159"/>
              </a:xfrm>
              <a:custGeom>
                <a:avLst/>
                <a:gdLst>
                  <a:gd name="T0" fmla="*/ 65 w 2436"/>
                  <a:gd name="T1" fmla="*/ 948 h 948"/>
                  <a:gd name="T2" fmla="*/ 475 w 2436"/>
                  <a:gd name="T3" fmla="*/ 703 h 948"/>
                  <a:gd name="T4" fmla="*/ 530 w 2436"/>
                  <a:gd name="T5" fmla="*/ 682 h 948"/>
                  <a:gd name="T6" fmla="*/ 614 w 2436"/>
                  <a:gd name="T7" fmla="*/ 681 h 948"/>
                  <a:gd name="T8" fmla="*/ 645 w 2436"/>
                  <a:gd name="T9" fmla="*/ 669 h 948"/>
                  <a:gd name="T10" fmla="*/ 703 w 2436"/>
                  <a:gd name="T11" fmla="*/ 670 h 948"/>
                  <a:gd name="T12" fmla="*/ 704 w 2436"/>
                  <a:gd name="T13" fmla="*/ 649 h 948"/>
                  <a:gd name="T14" fmla="*/ 875 w 2436"/>
                  <a:gd name="T15" fmla="*/ 637 h 948"/>
                  <a:gd name="T16" fmla="*/ 875 w 2436"/>
                  <a:gd name="T17" fmla="*/ 624 h 948"/>
                  <a:gd name="T18" fmla="*/ 934 w 2436"/>
                  <a:gd name="T19" fmla="*/ 623 h 948"/>
                  <a:gd name="T20" fmla="*/ 1067 w 2436"/>
                  <a:gd name="T21" fmla="*/ 718 h 948"/>
                  <a:gd name="T22" fmla="*/ 1546 w 2436"/>
                  <a:gd name="T23" fmla="*/ 628 h 948"/>
                  <a:gd name="T24" fmla="*/ 2051 w 2436"/>
                  <a:gd name="T25" fmla="*/ 636 h 948"/>
                  <a:gd name="T26" fmla="*/ 2131 w 2436"/>
                  <a:gd name="T27" fmla="*/ 656 h 948"/>
                  <a:gd name="T28" fmla="*/ 2150 w 2436"/>
                  <a:gd name="T29" fmla="*/ 682 h 948"/>
                  <a:gd name="T30" fmla="*/ 2198 w 2436"/>
                  <a:gd name="T31" fmla="*/ 687 h 948"/>
                  <a:gd name="T32" fmla="*/ 2221 w 2436"/>
                  <a:gd name="T33" fmla="*/ 708 h 948"/>
                  <a:gd name="T34" fmla="*/ 2255 w 2436"/>
                  <a:gd name="T35" fmla="*/ 705 h 948"/>
                  <a:gd name="T36" fmla="*/ 2340 w 2436"/>
                  <a:gd name="T37" fmla="*/ 780 h 948"/>
                  <a:gd name="T38" fmla="*/ 2406 w 2436"/>
                  <a:gd name="T39" fmla="*/ 806 h 948"/>
                  <a:gd name="T40" fmla="*/ 2436 w 2436"/>
                  <a:gd name="T41" fmla="*/ 541 h 948"/>
                  <a:gd name="T42" fmla="*/ 2429 w 2436"/>
                  <a:gd name="T43" fmla="*/ 518 h 948"/>
                  <a:gd name="T44" fmla="*/ 2419 w 2436"/>
                  <a:gd name="T45" fmla="*/ 501 h 948"/>
                  <a:gd name="T46" fmla="*/ 2386 w 2436"/>
                  <a:gd name="T47" fmla="*/ 504 h 948"/>
                  <a:gd name="T48" fmla="*/ 2346 w 2436"/>
                  <a:gd name="T49" fmla="*/ 446 h 948"/>
                  <a:gd name="T50" fmla="*/ 2339 w 2436"/>
                  <a:gd name="T51" fmla="*/ 431 h 948"/>
                  <a:gd name="T52" fmla="*/ 2319 w 2436"/>
                  <a:gd name="T53" fmla="*/ 431 h 948"/>
                  <a:gd name="T54" fmla="*/ 2276 w 2436"/>
                  <a:gd name="T55" fmla="*/ 398 h 948"/>
                  <a:gd name="T56" fmla="*/ 2271 w 2436"/>
                  <a:gd name="T57" fmla="*/ 362 h 948"/>
                  <a:gd name="T58" fmla="*/ 2285 w 2436"/>
                  <a:gd name="T59" fmla="*/ 337 h 948"/>
                  <a:gd name="T60" fmla="*/ 2285 w 2436"/>
                  <a:gd name="T61" fmla="*/ 318 h 948"/>
                  <a:gd name="T62" fmla="*/ 2253 w 2436"/>
                  <a:gd name="T63" fmla="*/ 289 h 948"/>
                  <a:gd name="T64" fmla="*/ 2247 w 2436"/>
                  <a:gd name="T65" fmla="*/ 224 h 948"/>
                  <a:gd name="T66" fmla="*/ 2275 w 2436"/>
                  <a:gd name="T67" fmla="*/ 184 h 948"/>
                  <a:gd name="T68" fmla="*/ 2258 w 2436"/>
                  <a:gd name="T69" fmla="*/ 166 h 948"/>
                  <a:gd name="T70" fmla="*/ 2158 w 2436"/>
                  <a:gd name="T71" fmla="*/ 155 h 948"/>
                  <a:gd name="T72" fmla="*/ 2135 w 2436"/>
                  <a:gd name="T73" fmla="*/ 150 h 948"/>
                  <a:gd name="T74" fmla="*/ 2094 w 2436"/>
                  <a:gd name="T75" fmla="*/ 93 h 948"/>
                  <a:gd name="T76" fmla="*/ 2060 w 2436"/>
                  <a:gd name="T77" fmla="*/ 0 h 948"/>
                  <a:gd name="T78" fmla="*/ 1344 w 2436"/>
                  <a:gd name="T79" fmla="*/ 26 h 948"/>
                  <a:gd name="T80" fmla="*/ 1099 w 2436"/>
                  <a:gd name="T81" fmla="*/ 158 h 948"/>
                  <a:gd name="T82" fmla="*/ 1026 w 2436"/>
                  <a:gd name="T83" fmla="*/ 161 h 948"/>
                  <a:gd name="T84" fmla="*/ 1006 w 2436"/>
                  <a:gd name="T85" fmla="*/ 80 h 948"/>
                  <a:gd name="T86" fmla="*/ 826 w 2436"/>
                  <a:gd name="T87" fmla="*/ 60 h 948"/>
                  <a:gd name="T88" fmla="*/ 776 w 2436"/>
                  <a:gd name="T89" fmla="*/ 119 h 948"/>
                  <a:gd name="T90" fmla="*/ 624 w 2436"/>
                  <a:gd name="T91" fmla="*/ 118 h 948"/>
                  <a:gd name="T92" fmla="*/ 593 w 2436"/>
                  <a:gd name="T93" fmla="*/ 152 h 948"/>
                  <a:gd name="T94" fmla="*/ 510 w 2436"/>
                  <a:gd name="T95" fmla="*/ 169 h 948"/>
                  <a:gd name="T96" fmla="*/ 65 w 2436"/>
                  <a:gd name="T97" fmla="*/ 195 h 948"/>
                  <a:gd name="T98" fmla="*/ 197 w 2436"/>
                  <a:gd name="T99" fmla="*/ 327 h 948"/>
                  <a:gd name="T100" fmla="*/ 198 w 2436"/>
                  <a:gd name="T101" fmla="*/ 375 h 948"/>
                  <a:gd name="T102" fmla="*/ 167 w 2436"/>
                  <a:gd name="T103" fmla="*/ 375 h 948"/>
                  <a:gd name="T104" fmla="*/ 209 w 2436"/>
                  <a:gd name="T105" fmla="*/ 431 h 948"/>
                  <a:gd name="T106" fmla="*/ 162 w 2436"/>
                  <a:gd name="T107" fmla="*/ 495 h 948"/>
                  <a:gd name="T108" fmla="*/ 167 w 2436"/>
                  <a:gd name="T109" fmla="*/ 589 h 948"/>
                  <a:gd name="T110" fmla="*/ 81 w 2436"/>
                  <a:gd name="T111" fmla="*/ 705 h 948"/>
                  <a:gd name="T112" fmla="*/ 65 w 2436"/>
                  <a:gd name="T113" fmla="*/ 755 h 948"/>
                  <a:gd name="T114" fmla="*/ 0 w 2436"/>
                  <a:gd name="T115" fmla="*/ 830 h 948"/>
                  <a:gd name="T116" fmla="*/ 6 w 2436"/>
                  <a:gd name="T117" fmla="*/ 874 h 948"/>
                  <a:gd name="T118" fmla="*/ 65 w 2436"/>
                  <a:gd name="T119" fmla="*/ 948 h 9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36" h="948">
                    <a:moveTo>
                      <a:pt x="65" y="948"/>
                    </a:moveTo>
                    <a:lnTo>
                      <a:pt x="475" y="703"/>
                    </a:lnTo>
                    <a:lnTo>
                      <a:pt x="530" y="682"/>
                    </a:lnTo>
                    <a:lnTo>
                      <a:pt x="614" y="681"/>
                    </a:lnTo>
                    <a:lnTo>
                      <a:pt x="645" y="669"/>
                    </a:lnTo>
                    <a:lnTo>
                      <a:pt x="703" y="670"/>
                    </a:lnTo>
                    <a:lnTo>
                      <a:pt x="704" y="649"/>
                    </a:lnTo>
                    <a:lnTo>
                      <a:pt x="875" y="637"/>
                    </a:lnTo>
                    <a:lnTo>
                      <a:pt x="875" y="624"/>
                    </a:lnTo>
                    <a:lnTo>
                      <a:pt x="934" y="623"/>
                    </a:lnTo>
                    <a:lnTo>
                      <a:pt x="1067" y="718"/>
                    </a:lnTo>
                    <a:lnTo>
                      <a:pt x="1546" y="628"/>
                    </a:lnTo>
                    <a:lnTo>
                      <a:pt x="2051" y="636"/>
                    </a:lnTo>
                    <a:lnTo>
                      <a:pt x="2131" y="656"/>
                    </a:lnTo>
                    <a:lnTo>
                      <a:pt x="2150" y="682"/>
                    </a:lnTo>
                    <a:lnTo>
                      <a:pt x="2198" y="687"/>
                    </a:lnTo>
                    <a:lnTo>
                      <a:pt x="2221" y="708"/>
                    </a:lnTo>
                    <a:lnTo>
                      <a:pt x="2255" y="705"/>
                    </a:lnTo>
                    <a:lnTo>
                      <a:pt x="2340" y="780"/>
                    </a:lnTo>
                    <a:lnTo>
                      <a:pt x="2406" y="806"/>
                    </a:lnTo>
                    <a:lnTo>
                      <a:pt x="2436" y="541"/>
                    </a:lnTo>
                    <a:lnTo>
                      <a:pt x="2429" y="518"/>
                    </a:lnTo>
                    <a:lnTo>
                      <a:pt x="2419" y="501"/>
                    </a:lnTo>
                    <a:lnTo>
                      <a:pt x="2386" y="504"/>
                    </a:lnTo>
                    <a:lnTo>
                      <a:pt x="2346" y="446"/>
                    </a:lnTo>
                    <a:lnTo>
                      <a:pt x="2339" y="431"/>
                    </a:lnTo>
                    <a:lnTo>
                      <a:pt x="2319" y="431"/>
                    </a:lnTo>
                    <a:lnTo>
                      <a:pt x="2276" y="398"/>
                    </a:lnTo>
                    <a:lnTo>
                      <a:pt x="2271" y="362"/>
                    </a:lnTo>
                    <a:lnTo>
                      <a:pt x="2285" y="337"/>
                    </a:lnTo>
                    <a:lnTo>
                      <a:pt x="2285" y="318"/>
                    </a:lnTo>
                    <a:lnTo>
                      <a:pt x="2253" y="289"/>
                    </a:lnTo>
                    <a:lnTo>
                      <a:pt x="2247" y="224"/>
                    </a:lnTo>
                    <a:lnTo>
                      <a:pt x="2275" y="184"/>
                    </a:lnTo>
                    <a:lnTo>
                      <a:pt x="2258" y="166"/>
                    </a:lnTo>
                    <a:lnTo>
                      <a:pt x="2158" y="155"/>
                    </a:lnTo>
                    <a:lnTo>
                      <a:pt x="2135" y="150"/>
                    </a:lnTo>
                    <a:lnTo>
                      <a:pt x="2094" y="93"/>
                    </a:lnTo>
                    <a:lnTo>
                      <a:pt x="2060" y="0"/>
                    </a:lnTo>
                    <a:lnTo>
                      <a:pt x="1344" y="26"/>
                    </a:lnTo>
                    <a:lnTo>
                      <a:pt x="1099" y="158"/>
                    </a:lnTo>
                    <a:lnTo>
                      <a:pt x="1026" y="161"/>
                    </a:lnTo>
                    <a:lnTo>
                      <a:pt x="1006" y="80"/>
                    </a:lnTo>
                    <a:lnTo>
                      <a:pt x="826" y="60"/>
                    </a:lnTo>
                    <a:lnTo>
                      <a:pt x="776" y="119"/>
                    </a:lnTo>
                    <a:lnTo>
                      <a:pt x="624" y="118"/>
                    </a:lnTo>
                    <a:lnTo>
                      <a:pt x="593" y="152"/>
                    </a:lnTo>
                    <a:lnTo>
                      <a:pt x="510" y="169"/>
                    </a:lnTo>
                    <a:lnTo>
                      <a:pt x="65" y="195"/>
                    </a:lnTo>
                    <a:lnTo>
                      <a:pt x="197" y="327"/>
                    </a:lnTo>
                    <a:lnTo>
                      <a:pt x="198" y="375"/>
                    </a:lnTo>
                    <a:lnTo>
                      <a:pt x="167" y="375"/>
                    </a:lnTo>
                    <a:lnTo>
                      <a:pt x="209" y="431"/>
                    </a:lnTo>
                    <a:lnTo>
                      <a:pt x="162" y="495"/>
                    </a:lnTo>
                    <a:lnTo>
                      <a:pt x="167" y="589"/>
                    </a:lnTo>
                    <a:lnTo>
                      <a:pt x="81" y="705"/>
                    </a:lnTo>
                    <a:lnTo>
                      <a:pt x="65" y="755"/>
                    </a:lnTo>
                    <a:lnTo>
                      <a:pt x="0" y="830"/>
                    </a:lnTo>
                    <a:lnTo>
                      <a:pt x="6" y="874"/>
                    </a:lnTo>
                    <a:lnTo>
                      <a:pt x="65" y="94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37" name="Freeform 29"/>
              <p:cNvSpPr>
                <a:spLocks/>
              </p:cNvSpPr>
              <p:nvPr/>
            </p:nvSpPr>
            <p:spPr bwMode="auto">
              <a:xfrm>
                <a:off x="5988" y="-431"/>
                <a:ext cx="115" cy="133"/>
              </a:xfrm>
              <a:custGeom>
                <a:avLst/>
                <a:gdLst>
                  <a:gd name="T0" fmla="*/ 348 w 691"/>
                  <a:gd name="T1" fmla="*/ 796 h 796"/>
                  <a:gd name="T2" fmla="*/ 691 w 691"/>
                  <a:gd name="T3" fmla="*/ 591 h 796"/>
                  <a:gd name="T4" fmla="*/ 645 w 691"/>
                  <a:gd name="T5" fmla="*/ 558 h 796"/>
                  <a:gd name="T6" fmla="*/ 621 w 691"/>
                  <a:gd name="T7" fmla="*/ 501 h 796"/>
                  <a:gd name="T8" fmla="*/ 609 w 691"/>
                  <a:gd name="T9" fmla="*/ 440 h 796"/>
                  <a:gd name="T10" fmla="*/ 657 w 691"/>
                  <a:gd name="T11" fmla="*/ 375 h 796"/>
                  <a:gd name="T12" fmla="*/ 647 w 691"/>
                  <a:gd name="T13" fmla="*/ 339 h 796"/>
                  <a:gd name="T14" fmla="*/ 543 w 691"/>
                  <a:gd name="T15" fmla="*/ 280 h 796"/>
                  <a:gd name="T16" fmla="*/ 517 w 691"/>
                  <a:gd name="T17" fmla="*/ 118 h 796"/>
                  <a:gd name="T18" fmla="*/ 316 w 691"/>
                  <a:gd name="T19" fmla="*/ 11 h 796"/>
                  <a:gd name="T20" fmla="*/ 201 w 691"/>
                  <a:gd name="T21" fmla="*/ 0 h 796"/>
                  <a:gd name="T22" fmla="*/ 223 w 691"/>
                  <a:gd name="T23" fmla="*/ 70 h 796"/>
                  <a:gd name="T24" fmla="*/ 289 w 691"/>
                  <a:gd name="T25" fmla="*/ 207 h 796"/>
                  <a:gd name="T26" fmla="*/ 254 w 691"/>
                  <a:gd name="T27" fmla="*/ 309 h 796"/>
                  <a:gd name="T28" fmla="*/ 258 w 691"/>
                  <a:gd name="T29" fmla="*/ 374 h 796"/>
                  <a:gd name="T30" fmla="*/ 282 w 691"/>
                  <a:gd name="T31" fmla="*/ 381 h 796"/>
                  <a:gd name="T32" fmla="*/ 273 w 691"/>
                  <a:gd name="T33" fmla="*/ 440 h 796"/>
                  <a:gd name="T34" fmla="*/ 49 w 691"/>
                  <a:gd name="T35" fmla="*/ 659 h 796"/>
                  <a:gd name="T36" fmla="*/ 30 w 691"/>
                  <a:gd name="T37" fmla="*/ 711 h 796"/>
                  <a:gd name="T38" fmla="*/ 0 w 691"/>
                  <a:gd name="T39" fmla="*/ 728 h 796"/>
                  <a:gd name="T40" fmla="*/ 17 w 691"/>
                  <a:gd name="T41" fmla="*/ 792 h 796"/>
                  <a:gd name="T42" fmla="*/ 348 w 691"/>
                  <a:gd name="T43" fmla="*/ 796 h 7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91" h="796">
                    <a:moveTo>
                      <a:pt x="348" y="796"/>
                    </a:moveTo>
                    <a:lnTo>
                      <a:pt x="691" y="591"/>
                    </a:lnTo>
                    <a:lnTo>
                      <a:pt x="645" y="558"/>
                    </a:lnTo>
                    <a:lnTo>
                      <a:pt x="621" y="501"/>
                    </a:lnTo>
                    <a:lnTo>
                      <a:pt x="609" y="440"/>
                    </a:lnTo>
                    <a:lnTo>
                      <a:pt x="657" y="375"/>
                    </a:lnTo>
                    <a:lnTo>
                      <a:pt x="647" y="339"/>
                    </a:lnTo>
                    <a:lnTo>
                      <a:pt x="543" y="280"/>
                    </a:lnTo>
                    <a:lnTo>
                      <a:pt x="517" y="118"/>
                    </a:lnTo>
                    <a:lnTo>
                      <a:pt x="316" y="11"/>
                    </a:lnTo>
                    <a:lnTo>
                      <a:pt x="201" y="0"/>
                    </a:lnTo>
                    <a:lnTo>
                      <a:pt x="223" y="70"/>
                    </a:lnTo>
                    <a:lnTo>
                      <a:pt x="289" y="207"/>
                    </a:lnTo>
                    <a:lnTo>
                      <a:pt x="254" y="309"/>
                    </a:lnTo>
                    <a:lnTo>
                      <a:pt x="258" y="374"/>
                    </a:lnTo>
                    <a:lnTo>
                      <a:pt x="282" y="381"/>
                    </a:lnTo>
                    <a:lnTo>
                      <a:pt x="273" y="440"/>
                    </a:lnTo>
                    <a:lnTo>
                      <a:pt x="49" y="659"/>
                    </a:lnTo>
                    <a:lnTo>
                      <a:pt x="30" y="711"/>
                    </a:lnTo>
                    <a:lnTo>
                      <a:pt x="0" y="728"/>
                    </a:lnTo>
                    <a:lnTo>
                      <a:pt x="17" y="792"/>
                    </a:lnTo>
                    <a:lnTo>
                      <a:pt x="348" y="79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38" name="Freeform 30"/>
              <p:cNvSpPr>
                <a:spLocks/>
              </p:cNvSpPr>
              <p:nvPr/>
            </p:nvSpPr>
            <p:spPr bwMode="auto">
              <a:xfrm>
                <a:off x="5988" y="-431"/>
                <a:ext cx="115" cy="133"/>
              </a:xfrm>
              <a:custGeom>
                <a:avLst/>
                <a:gdLst>
                  <a:gd name="T0" fmla="*/ 348 w 691"/>
                  <a:gd name="T1" fmla="*/ 796 h 796"/>
                  <a:gd name="T2" fmla="*/ 691 w 691"/>
                  <a:gd name="T3" fmla="*/ 591 h 796"/>
                  <a:gd name="T4" fmla="*/ 645 w 691"/>
                  <a:gd name="T5" fmla="*/ 558 h 796"/>
                  <a:gd name="T6" fmla="*/ 621 w 691"/>
                  <a:gd name="T7" fmla="*/ 501 h 796"/>
                  <a:gd name="T8" fmla="*/ 609 w 691"/>
                  <a:gd name="T9" fmla="*/ 440 h 796"/>
                  <a:gd name="T10" fmla="*/ 657 w 691"/>
                  <a:gd name="T11" fmla="*/ 375 h 796"/>
                  <a:gd name="T12" fmla="*/ 647 w 691"/>
                  <a:gd name="T13" fmla="*/ 339 h 796"/>
                  <a:gd name="T14" fmla="*/ 543 w 691"/>
                  <a:gd name="T15" fmla="*/ 280 h 796"/>
                  <a:gd name="T16" fmla="*/ 517 w 691"/>
                  <a:gd name="T17" fmla="*/ 118 h 796"/>
                  <a:gd name="T18" fmla="*/ 316 w 691"/>
                  <a:gd name="T19" fmla="*/ 11 h 796"/>
                  <a:gd name="T20" fmla="*/ 201 w 691"/>
                  <a:gd name="T21" fmla="*/ 0 h 796"/>
                  <a:gd name="T22" fmla="*/ 223 w 691"/>
                  <a:gd name="T23" fmla="*/ 70 h 796"/>
                  <a:gd name="T24" fmla="*/ 289 w 691"/>
                  <a:gd name="T25" fmla="*/ 207 h 796"/>
                  <a:gd name="T26" fmla="*/ 254 w 691"/>
                  <a:gd name="T27" fmla="*/ 309 h 796"/>
                  <a:gd name="T28" fmla="*/ 258 w 691"/>
                  <a:gd name="T29" fmla="*/ 374 h 796"/>
                  <a:gd name="T30" fmla="*/ 282 w 691"/>
                  <a:gd name="T31" fmla="*/ 381 h 796"/>
                  <a:gd name="T32" fmla="*/ 273 w 691"/>
                  <a:gd name="T33" fmla="*/ 440 h 796"/>
                  <a:gd name="T34" fmla="*/ 49 w 691"/>
                  <a:gd name="T35" fmla="*/ 659 h 796"/>
                  <a:gd name="T36" fmla="*/ 30 w 691"/>
                  <a:gd name="T37" fmla="*/ 711 h 796"/>
                  <a:gd name="T38" fmla="*/ 0 w 691"/>
                  <a:gd name="T39" fmla="*/ 728 h 796"/>
                  <a:gd name="T40" fmla="*/ 17 w 691"/>
                  <a:gd name="T41" fmla="*/ 792 h 796"/>
                  <a:gd name="T42" fmla="*/ 348 w 691"/>
                  <a:gd name="T43" fmla="*/ 796 h 7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91" h="796">
                    <a:moveTo>
                      <a:pt x="348" y="796"/>
                    </a:moveTo>
                    <a:lnTo>
                      <a:pt x="691" y="591"/>
                    </a:lnTo>
                    <a:lnTo>
                      <a:pt x="645" y="558"/>
                    </a:lnTo>
                    <a:lnTo>
                      <a:pt x="621" y="501"/>
                    </a:lnTo>
                    <a:lnTo>
                      <a:pt x="609" y="440"/>
                    </a:lnTo>
                    <a:lnTo>
                      <a:pt x="657" y="375"/>
                    </a:lnTo>
                    <a:lnTo>
                      <a:pt x="647" y="339"/>
                    </a:lnTo>
                    <a:lnTo>
                      <a:pt x="543" y="280"/>
                    </a:lnTo>
                    <a:lnTo>
                      <a:pt x="517" y="118"/>
                    </a:lnTo>
                    <a:lnTo>
                      <a:pt x="316" y="11"/>
                    </a:lnTo>
                    <a:lnTo>
                      <a:pt x="201" y="0"/>
                    </a:lnTo>
                    <a:lnTo>
                      <a:pt x="223" y="70"/>
                    </a:lnTo>
                    <a:lnTo>
                      <a:pt x="289" y="207"/>
                    </a:lnTo>
                    <a:lnTo>
                      <a:pt x="254" y="309"/>
                    </a:lnTo>
                    <a:lnTo>
                      <a:pt x="258" y="374"/>
                    </a:lnTo>
                    <a:lnTo>
                      <a:pt x="282" y="381"/>
                    </a:lnTo>
                    <a:lnTo>
                      <a:pt x="273" y="440"/>
                    </a:lnTo>
                    <a:lnTo>
                      <a:pt x="49" y="659"/>
                    </a:lnTo>
                    <a:lnTo>
                      <a:pt x="30" y="711"/>
                    </a:lnTo>
                    <a:lnTo>
                      <a:pt x="0" y="728"/>
                    </a:lnTo>
                    <a:lnTo>
                      <a:pt x="17" y="792"/>
                    </a:lnTo>
                    <a:lnTo>
                      <a:pt x="348" y="79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39" name="Freeform 31"/>
              <p:cNvSpPr>
                <a:spLocks/>
              </p:cNvSpPr>
              <p:nvPr/>
            </p:nvSpPr>
            <p:spPr bwMode="auto">
              <a:xfrm>
                <a:off x="5992" y="-482"/>
                <a:ext cx="166" cy="150"/>
              </a:xfrm>
              <a:custGeom>
                <a:avLst/>
                <a:gdLst>
                  <a:gd name="T0" fmla="*/ 671 w 998"/>
                  <a:gd name="T1" fmla="*/ 898 h 898"/>
                  <a:gd name="T2" fmla="*/ 854 w 998"/>
                  <a:gd name="T3" fmla="*/ 787 h 898"/>
                  <a:gd name="T4" fmla="*/ 795 w 998"/>
                  <a:gd name="T5" fmla="*/ 715 h 898"/>
                  <a:gd name="T6" fmla="*/ 787 w 998"/>
                  <a:gd name="T7" fmla="*/ 669 h 898"/>
                  <a:gd name="T8" fmla="*/ 854 w 998"/>
                  <a:gd name="T9" fmla="*/ 594 h 898"/>
                  <a:gd name="T10" fmla="*/ 869 w 998"/>
                  <a:gd name="T11" fmla="*/ 545 h 898"/>
                  <a:gd name="T12" fmla="*/ 957 w 998"/>
                  <a:gd name="T13" fmla="*/ 425 h 898"/>
                  <a:gd name="T14" fmla="*/ 951 w 998"/>
                  <a:gd name="T15" fmla="*/ 335 h 898"/>
                  <a:gd name="T16" fmla="*/ 998 w 998"/>
                  <a:gd name="T17" fmla="*/ 270 h 898"/>
                  <a:gd name="T18" fmla="*/ 955 w 998"/>
                  <a:gd name="T19" fmla="*/ 214 h 898"/>
                  <a:gd name="T20" fmla="*/ 987 w 998"/>
                  <a:gd name="T21" fmla="*/ 214 h 898"/>
                  <a:gd name="T22" fmla="*/ 985 w 998"/>
                  <a:gd name="T23" fmla="*/ 165 h 898"/>
                  <a:gd name="T24" fmla="*/ 852 w 998"/>
                  <a:gd name="T25" fmla="*/ 30 h 898"/>
                  <a:gd name="T26" fmla="*/ 199 w 998"/>
                  <a:gd name="T27" fmla="*/ 0 h 898"/>
                  <a:gd name="T28" fmla="*/ 126 w 998"/>
                  <a:gd name="T29" fmla="*/ 68 h 898"/>
                  <a:gd name="T30" fmla="*/ 0 w 998"/>
                  <a:gd name="T31" fmla="*/ 134 h 898"/>
                  <a:gd name="T32" fmla="*/ 4 w 998"/>
                  <a:gd name="T33" fmla="*/ 244 h 898"/>
                  <a:gd name="T34" fmla="*/ 74 w 998"/>
                  <a:gd name="T35" fmla="*/ 299 h 898"/>
                  <a:gd name="T36" fmla="*/ 183 w 998"/>
                  <a:gd name="T37" fmla="*/ 306 h 898"/>
                  <a:gd name="T38" fmla="*/ 295 w 998"/>
                  <a:gd name="T39" fmla="*/ 317 h 898"/>
                  <a:gd name="T40" fmla="*/ 496 w 998"/>
                  <a:gd name="T41" fmla="*/ 424 h 898"/>
                  <a:gd name="T42" fmla="*/ 522 w 998"/>
                  <a:gd name="T43" fmla="*/ 584 h 898"/>
                  <a:gd name="T44" fmla="*/ 626 w 998"/>
                  <a:gd name="T45" fmla="*/ 645 h 898"/>
                  <a:gd name="T46" fmla="*/ 636 w 998"/>
                  <a:gd name="T47" fmla="*/ 678 h 898"/>
                  <a:gd name="T48" fmla="*/ 588 w 998"/>
                  <a:gd name="T49" fmla="*/ 747 h 898"/>
                  <a:gd name="T50" fmla="*/ 601 w 998"/>
                  <a:gd name="T51" fmla="*/ 812 h 898"/>
                  <a:gd name="T52" fmla="*/ 625 w 998"/>
                  <a:gd name="T53" fmla="*/ 865 h 898"/>
                  <a:gd name="T54" fmla="*/ 671 w 998"/>
                  <a:gd name="T55" fmla="*/ 898 h 8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998" h="898">
                    <a:moveTo>
                      <a:pt x="671" y="898"/>
                    </a:moveTo>
                    <a:lnTo>
                      <a:pt x="854" y="787"/>
                    </a:lnTo>
                    <a:lnTo>
                      <a:pt x="795" y="715"/>
                    </a:lnTo>
                    <a:lnTo>
                      <a:pt x="787" y="669"/>
                    </a:lnTo>
                    <a:lnTo>
                      <a:pt x="854" y="594"/>
                    </a:lnTo>
                    <a:lnTo>
                      <a:pt x="869" y="545"/>
                    </a:lnTo>
                    <a:lnTo>
                      <a:pt x="957" y="425"/>
                    </a:lnTo>
                    <a:lnTo>
                      <a:pt x="951" y="335"/>
                    </a:lnTo>
                    <a:lnTo>
                      <a:pt x="998" y="270"/>
                    </a:lnTo>
                    <a:lnTo>
                      <a:pt x="955" y="214"/>
                    </a:lnTo>
                    <a:lnTo>
                      <a:pt x="987" y="214"/>
                    </a:lnTo>
                    <a:lnTo>
                      <a:pt x="985" y="165"/>
                    </a:lnTo>
                    <a:lnTo>
                      <a:pt x="852" y="30"/>
                    </a:lnTo>
                    <a:lnTo>
                      <a:pt x="199" y="0"/>
                    </a:lnTo>
                    <a:lnTo>
                      <a:pt x="126" y="68"/>
                    </a:lnTo>
                    <a:lnTo>
                      <a:pt x="0" y="134"/>
                    </a:lnTo>
                    <a:lnTo>
                      <a:pt x="4" y="244"/>
                    </a:lnTo>
                    <a:lnTo>
                      <a:pt x="74" y="299"/>
                    </a:lnTo>
                    <a:lnTo>
                      <a:pt x="183" y="306"/>
                    </a:lnTo>
                    <a:lnTo>
                      <a:pt x="295" y="317"/>
                    </a:lnTo>
                    <a:lnTo>
                      <a:pt x="496" y="424"/>
                    </a:lnTo>
                    <a:lnTo>
                      <a:pt x="522" y="584"/>
                    </a:lnTo>
                    <a:lnTo>
                      <a:pt x="626" y="645"/>
                    </a:lnTo>
                    <a:lnTo>
                      <a:pt x="636" y="678"/>
                    </a:lnTo>
                    <a:lnTo>
                      <a:pt x="588" y="747"/>
                    </a:lnTo>
                    <a:lnTo>
                      <a:pt x="601" y="812"/>
                    </a:lnTo>
                    <a:lnTo>
                      <a:pt x="625" y="865"/>
                    </a:lnTo>
                    <a:lnTo>
                      <a:pt x="671" y="89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40" name="Freeform 32"/>
              <p:cNvSpPr>
                <a:spLocks/>
              </p:cNvSpPr>
              <p:nvPr/>
            </p:nvSpPr>
            <p:spPr bwMode="auto">
              <a:xfrm>
                <a:off x="5992" y="-482"/>
                <a:ext cx="166" cy="150"/>
              </a:xfrm>
              <a:custGeom>
                <a:avLst/>
                <a:gdLst>
                  <a:gd name="T0" fmla="*/ 671 w 998"/>
                  <a:gd name="T1" fmla="*/ 898 h 898"/>
                  <a:gd name="T2" fmla="*/ 854 w 998"/>
                  <a:gd name="T3" fmla="*/ 787 h 898"/>
                  <a:gd name="T4" fmla="*/ 795 w 998"/>
                  <a:gd name="T5" fmla="*/ 715 h 898"/>
                  <a:gd name="T6" fmla="*/ 787 w 998"/>
                  <a:gd name="T7" fmla="*/ 669 h 898"/>
                  <a:gd name="T8" fmla="*/ 854 w 998"/>
                  <a:gd name="T9" fmla="*/ 594 h 898"/>
                  <a:gd name="T10" fmla="*/ 869 w 998"/>
                  <a:gd name="T11" fmla="*/ 545 h 898"/>
                  <a:gd name="T12" fmla="*/ 957 w 998"/>
                  <a:gd name="T13" fmla="*/ 425 h 898"/>
                  <a:gd name="T14" fmla="*/ 951 w 998"/>
                  <a:gd name="T15" fmla="*/ 335 h 898"/>
                  <a:gd name="T16" fmla="*/ 998 w 998"/>
                  <a:gd name="T17" fmla="*/ 270 h 898"/>
                  <a:gd name="T18" fmla="*/ 955 w 998"/>
                  <a:gd name="T19" fmla="*/ 214 h 898"/>
                  <a:gd name="T20" fmla="*/ 987 w 998"/>
                  <a:gd name="T21" fmla="*/ 214 h 898"/>
                  <a:gd name="T22" fmla="*/ 985 w 998"/>
                  <a:gd name="T23" fmla="*/ 165 h 898"/>
                  <a:gd name="T24" fmla="*/ 852 w 998"/>
                  <a:gd name="T25" fmla="*/ 30 h 898"/>
                  <a:gd name="T26" fmla="*/ 199 w 998"/>
                  <a:gd name="T27" fmla="*/ 0 h 898"/>
                  <a:gd name="T28" fmla="*/ 126 w 998"/>
                  <a:gd name="T29" fmla="*/ 68 h 898"/>
                  <a:gd name="T30" fmla="*/ 0 w 998"/>
                  <a:gd name="T31" fmla="*/ 134 h 898"/>
                  <a:gd name="T32" fmla="*/ 4 w 998"/>
                  <a:gd name="T33" fmla="*/ 244 h 898"/>
                  <a:gd name="T34" fmla="*/ 74 w 998"/>
                  <a:gd name="T35" fmla="*/ 299 h 898"/>
                  <a:gd name="T36" fmla="*/ 183 w 998"/>
                  <a:gd name="T37" fmla="*/ 306 h 898"/>
                  <a:gd name="T38" fmla="*/ 295 w 998"/>
                  <a:gd name="T39" fmla="*/ 317 h 898"/>
                  <a:gd name="T40" fmla="*/ 496 w 998"/>
                  <a:gd name="T41" fmla="*/ 424 h 898"/>
                  <a:gd name="T42" fmla="*/ 522 w 998"/>
                  <a:gd name="T43" fmla="*/ 584 h 898"/>
                  <a:gd name="T44" fmla="*/ 626 w 998"/>
                  <a:gd name="T45" fmla="*/ 645 h 898"/>
                  <a:gd name="T46" fmla="*/ 636 w 998"/>
                  <a:gd name="T47" fmla="*/ 678 h 898"/>
                  <a:gd name="T48" fmla="*/ 588 w 998"/>
                  <a:gd name="T49" fmla="*/ 747 h 898"/>
                  <a:gd name="T50" fmla="*/ 601 w 998"/>
                  <a:gd name="T51" fmla="*/ 812 h 898"/>
                  <a:gd name="T52" fmla="*/ 625 w 998"/>
                  <a:gd name="T53" fmla="*/ 865 h 898"/>
                  <a:gd name="T54" fmla="*/ 671 w 998"/>
                  <a:gd name="T55" fmla="*/ 898 h 8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998" h="898">
                    <a:moveTo>
                      <a:pt x="671" y="898"/>
                    </a:moveTo>
                    <a:lnTo>
                      <a:pt x="854" y="787"/>
                    </a:lnTo>
                    <a:lnTo>
                      <a:pt x="795" y="715"/>
                    </a:lnTo>
                    <a:lnTo>
                      <a:pt x="787" y="669"/>
                    </a:lnTo>
                    <a:lnTo>
                      <a:pt x="854" y="594"/>
                    </a:lnTo>
                    <a:lnTo>
                      <a:pt x="869" y="545"/>
                    </a:lnTo>
                    <a:lnTo>
                      <a:pt x="957" y="425"/>
                    </a:lnTo>
                    <a:lnTo>
                      <a:pt x="951" y="335"/>
                    </a:lnTo>
                    <a:lnTo>
                      <a:pt x="998" y="270"/>
                    </a:lnTo>
                    <a:lnTo>
                      <a:pt x="955" y="214"/>
                    </a:lnTo>
                    <a:lnTo>
                      <a:pt x="987" y="214"/>
                    </a:lnTo>
                    <a:lnTo>
                      <a:pt x="985" y="165"/>
                    </a:lnTo>
                    <a:lnTo>
                      <a:pt x="852" y="30"/>
                    </a:lnTo>
                    <a:lnTo>
                      <a:pt x="199" y="0"/>
                    </a:lnTo>
                    <a:lnTo>
                      <a:pt x="126" y="68"/>
                    </a:lnTo>
                    <a:lnTo>
                      <a:pt x="0" y="134"/>
                    </a:lnTo>
                    <a:lnTo>
                      <a:pt x="4" y="244"/>
                    </a:lnTo>
                    <a:lnTo>
                      <a:pt x="74" y="299"/>
                    </a:lnTo>
                    <a:lnTo>
                      <a:pt x="183" y="306"/>
                    </a:lnTo>
                    <a:lnTo>
                      <a:pt x="295" y="317"/>
                    </a:lnTo>
                    <a:lnTo>
                      <a:pt x="496" y="424"/>
                    </a:lnTo>
                    <a:lnTo>
                      <a:pt x="522" y="584"/>
                    </a:lnTo>
                    <a:lnTo>
                      <a:pt x="626" y="645"/>
                    </a:lnTo>
                    <a:lnTo>
                      <a:pt x="636" y="678"/>
                    </a:lnTo>
                    <a:lnTo>
                      <a:pt x="588" y="747"/>
                    </a:lnTo>
                    <a:lnTo>
                      <a:pt x="601" y="812"/>
                    </a:lnTo>
                    <a:lnTo>
                      <a:pt x="625" y="865"/>
                    </a:lnTo>
                    <a:lnTo>
                      <a:pt x="671" y="89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41" name="Freeform 33"/>
              <p:cNvSpPr>
                <a:spLocks/>
              </p:cNvSpPr>
              <p:nvPr/>
            </p:nvSpPr>
            <p:spPr bwMode="auto">
              <a:xfrm>
                <a:off x="6466" y="-545"/>
                <a:ext cx="100" cy="109"/>
              </a:xfrm>
              <a:custGeom>
                <a:avLst/>
                <a:gdLst>
                  <a:gd name="T0" fmla="*/ 0 w 597"/>
                  <a:gd name="T1" fmla="*/ 223 h 657"/>
                  <a:gd name="T2" fmla="*/ 41 w 597"/>
                  <a:gd name="T3" fmla="*/ 204 h 657"/>
                  <a:gd name="T4" fmla="*/ 72 w 597"/>
                  <a:gd name="T5" fmla="*/ 163 h 657"/>
                  <a:gd name="T6" fmla="*/ 129 w 597"/>
                  <a:gd name="T7" fmla="*/ 157 h 657"/>
                  <a:gd name="T8" fmla="*/ 196 w 597"/>
                  <a:gd name="T9" fmla="*/ 123 h 657"/>
                  <a:gd name="T10" fmla="*/ 232 w 597"/>
                  <a:gd name="T11" fmla="*/ 88 h 657"/>
                  <a:gd name="T12" fmla="*/ 241 w 597"/>
                  <a:gd name="T13" fmla="*/ 27 h 657"/>
                  <a:gd name="T14" fmla="*/ 282 w 597"/>
                  <a:gd name="T15" fmla="*/ 23 h 657"/>
                  <a:gd name="T16" fmla="*/ 333 w 597"/>
                  <a:gd name="T17" fmla="*/ 0 h 657"/>
                  <a:gd name="T18" fmla="*/ 493 w 597"/>
                  <a:gd name="T19" fmla="*/ 65 h 657"/>
                  <a:gd name="T20" fmla="*/ 478 w 597"/>
                  <a:gd name="T21" fmla="*/ 145 h 657"/>
                  <a:gd name="T22" fmla="*/ 520 w 597"/>
                  <a:gd name="T23" fmla="*/ 254 h 657"/>
                  <a:gd name="T24" fmla="*/ 526 w 597"/>
                  <a:gd name="T25" fmla="*/ 308 h 657"/>
                  <a:gd name="T26" fmla="*/ 499 w 597"/>
                  <a:gd name="T27" fmla="*/ 339 h 657"/>
                  <a:gd name="T28" fmla="*/ 597 w 597"/>
                  <a:gd name="T29" fmla="*/ 488 h 657"/>
                  <a:gd name="T30" fmla="*/ 570 w 597"/>
                  <a:gd name="T31" fmla="*/ 564 h 657"/>
                  <a:gd name="T32" fmla="*/ 493 w 597"/>
                  <a:gd name="T33" fmla="*/ 618 h 657"/>
                  <a:gd name="T34" fmla="*/ 437 w 597"/>
                  <a:gd name="T35" fmla="*/ 622 h 657"/>
                  <a:gd name="T36" fmla="*/ 410 w 597"/>
                  <a:gd name="T37" fmla="*/ 638 h 657"/>
                  <a:gd name="T38" fmla="*/ 394 w 597"/>
                  <a:gd name="T39" fmla="*/ 629 h 657"/>
                  <a:gd name="T40" fmla="*/ 336 w 597"/>
                  <a:gd name="T41" fmla="*/ 634 h 657"/>
                  <a:gd name="T42" fmla="*/ 321 w 597"/>
                  <a:gd name="T43" fmla="*/ 657 h 657"/>
                  <a:gd name="T44" fmla="*/ 278 w 597"/>
                  <a:gd name="T45" fmla="*/ 652 h 657"/>
                  <a:gd name="T46" fmla="*/ 261 w 597"/>
                  <a:gd name="T47" fmla="*/ 651 h 657"/>
                  <a:gd name="T48" fmla="*/ 217 w 597"/>
                  <a:gd name="T49" fmla="*/ 620 h 657"/>
                  <a:gd name="T50" fmla="*/ 211 w 597"/>
                  <a:gd name="T51" fmla="*/ 584 h 657"/>
                  <a:gd name="T52" fmla="*/ 223 w 597"/>
                  <a:gd name="T53" fmla="*/ 563 h 657"/>
                  <a:gd name="T54" fmla="*/ 225 w 597"/>
                  <a:gd name="T55" fmla="*/ 539 h 657"/>
                  <a:gd name="T56" fmla="*/ 193 w 597"/>
                  <a:gd name="T57" fmla="*/ 515 h 657"/>
                  <a:gd name="T58" fmla="*/ 187 w 597"/>
                  <a:gd name="T59" fmla="*/ 448 h 657"/>
                  <a:gd name="T60" fmla="*/ 214 w 597"/>
                  <a:gd name="T61" fmla="*/ 408 h 657"/>
                  <a:gd name="T62" fmla="*/ 200 w 597"/>
                  <a:gd name="T63" fmla="*/ 387 h 657"/>
                  <a:gd name="T64" fmla="*/ 74 w 597"/>
                  <a:gd name="T65" fmla="*/ 371 h 657"/>
                  <a:gd name="T66" fmla="*/ 34 w 597"/>
                  <a:gd name="T67" fmla="*/ 312 h 657"/>
                  <a:gd name="T68" fmla="*/ 0 w 597"/>
                  <a:gd name="T69" fmla="*/ 223 h 6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97" h="657">
                    <a:moveTo>
                      <a:pt x="0" y="223"/>
                    </a:moveTo>
                    <a:lnTo>
                      <a:pt x="41" y="204"/>
                    </a:lnTo>
                    <a:lnTo>
                      <a:pt x="72" y="163"/>
                    </a:lnTo>
                    <a:lnTo>
                      <a:pt x="129" y="157"/>
                    </a:lnTo>
                    <a:lnTo>
                      <a:pt x="196" y="123"/>
                    </a:lnTo>
                    <a:lnTo>
                      <a:pt x="232" y="88"/>
                    </a:lnTo>
                    <a:lnTo>
                      <a:pt x="241" y="27"/>
                    </a:lnTo>
                    <a:lnTo>
                      <a:pt x="282" y="23"/>
                    </a:lnTo>
                    <a:lnTo>
                      <a:pt x="333" y="0"/>
                    </a:lnTo>
                    <a:lnTo>
                      <a:pt x="493" y="65"/>
                    </a:lnTo>
                    <a:lnTo>
                      <a:pt x="478" y="145"/>
                    </a:lnTo>
                    <a:lnTo>
                      <a:pt x="520" y="254"/>
                    </a:lnTo>
                    <a:lnTo>
                      <a:pt x="526" y="308"/>
                    </a:lnTo>
                    <a:lnTo>
                      <a:pt x="499" y="339"/>
                    </a:lnTo>
                    <a:lnTo>
                      <a:pt x="597" y="488"/>
                    </a:lnTo>
                    <a:lnTo>
                      <a:pt x="570" y="564"/>
                    </a:lnTo>
                    <a:lnTo>
                      <a:pt x="493" y="618"/>
                    </a:lnTo>
                    <a:lnTo>
                      <a:pt x="437" y="622"/>
                    </a:lnTo>
                    <a:lnTo>
                      <a:pt x="410" y="638"/>
                    </a:lnTo>
                    <a:lnTo>
                      <a:pt x="394" y="629"/>
                    </a:lnTo>
                    <a:lnTo>
                      <a:pt x="336" y="634"/>
                    </a:lnTo>
                    <a:lnTo>
                      <a:pt x="321" y="657"/>
                    </a:lnTo>
                    <a:lnTo>
                      <a:pt x="278" y="652"/>
                    </a:lnTo>
                    <a:lnTo>
                      <a:pt x="261" y="651"/>
                    </a:lnTo>
                    <a:lnTo>
                      <a:pt x="217" y="620"/>
                    </a:lnTo>
                    <a:lnTo>
                      <a:pt x="211" y="584"/>
                    </a:lnTo>
                    <a:lnTo>
                      <a:pt x="223" y="563"/>
                    </a:lnTo>
                    <a:lnTo>
                      <a:pt x="225" y="539"/>
                    </a:lnTo>
                    <a:lnTo>
                      <a:pt x="193" y="515"/>
                    </a:lnTo>
                    <a:lnTo>
                      <a:pt x="187" y="448"/>
                    </a:lnTo>
                    <a:lnTo>
                      <a:pt x="214" y="408"/>
                    </a:lnTo>
                    <a:lnTo>
                      <a:pt x="200" y="387"/>
                    </a:lnTo>
                    <a:lnTo>
                      <a:pt x="74" y="371"/>
                    </a:lnTo>
                    <a:lnTo>
                      <a:pt x="34" y="312"/>
                    </a:lnTo>
                    <a:lnTo>
                      <a:pt x="0" y="22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42" name="Freeform 34"/>
              <p:cNvSpPr>
                <a:spLocks/>
              </p:cNvSpPr>
              <p:nvPr/>
            </p:nvSpPr>
            <p:spPr bwMode="auto">
              <a:xfrm>
                <a:off x="6466" y="-545"/>
                <a:ext cx="100" cy="109"/>
              </a:xfrm>
              <a:custGeom>
                <a:avLst/>
                <a:gdLst>
                  <a:gd name="T0" fmla="*/ 0 w 597"/>
                  <a:gd name="T1" fmla="*/ 223 h 657"/>
                  <a:gd name="T2" fmla="*/ 41 w 597"/>
                  <a:gd name="T3" fmla="*/ 204 h 657"/>
                  <a:gd name="T4" fmla="*/ 72 w 597"/>
                  <a:gd name="T5" fmla="*/ 163 h 657"/>
                  <a:gd name="T6" fmla="*/ 129 w 597"/>
                  <a:gd name="T7" fmla="*/ 157 h 657"/>
                  <a:gd name="T8" fmla="*/ 196 w 597"/>
                  <a:gd name="T9" fmla="*/ 123 h 657"/>
                  <a:gd name="T10" fmla="*/ 232 w 597"/>
                  <a:gd name="T11" fmla="*/ 88 h 657"/>
                  <a:gd name="T12" fmla="*/ 241 w 597"/>
                  <a:gd name="T13" fmla="*/ 27 h 657"/>
                  <a:gd name="T14" fmla="*/ 282 w 597"/>
                  <a:gd name="T15" fmla="*/ 23 h 657"/>
                  <a:gd name="T16" fmla="*/ 333 w 597"/>
                  <a:gd name="T17" fmla="*/ 0 h 657"/>
                  <a:gd name="T18" fmla="*/ 493 w 597"/>
                  <a:gd name="T19" fmla="*/ 65 h 657"/>
                  <a:gd name="T20" fmla="*/ 478 w 597"/>
                  <a:gd name="T21" fmla="*/ 145 h 657"/>
                  <a:gd name="T22" fmla="*/ 520 w 597"/>
                  <a:gd name="T23" fmla="*/ 254 h 657"/>
                  <a:gd name="T24" fmla="*/ 526 w 597"/>
                  <a:gd name="T25" fmla="*/ 308 h 657"/>
                  <a:gd name="T26" fmla="*/ 499 w 597"/>
                  <a:gd name="T27" fmla="*/ 339 h 657"/>
                  <a:gd name="T28" fmla="*/ 597 w 597"/>
                  <a:gd name="T29" fmla="*/ 488 h 657"/>
                  <a:gd name="T30" fmla="*/ 570 w 597"/>
                  <a:gd name="T31" fmla="*/ 564 h 657"/>
                  <a:gd name="T32" fmla="*/ 493 w 597"/>
                  <a:gd name="T33" fmla="*/ 618 h 657"/>
                  <a:gd name="T34" fmla="*/ 437 w 597"/>
                  <a:gd name="T35" fmla="*/ 622 h 657"/>
                  <a:gd name="T36" fmla="*/ 410 w 597"/>
                  <a:gd name="T37" fmla="*/ 638 h 657"/>
                  <a:gd name="T38" fmla="*/ 394 w 597"/>
                  <a:gd name="T39" fmla="*/ 629 h 657"/>
                  <a:gd name="T40" fmla="*/ 336 w 597"/>
                  <a:gd name="T41" fmla="*/ 634 h 657"/>
                  <a:gd name="T42" fmla="*/ 321 w 597"/>
                  <a:gd name="T43" fmla="*/ 657 h 657"/>
                  <a:gd name="T44" fmla="*/ 278 w 597"/>
                  <a:gd name="T45" fmla="*/ 652 h 657"/>
                  <a:gd name="T46" fmla="*/ 261 w 597"/>
                  <a:gd name="T47" fmla="*/ 651 h 657"/>
                  <a:gd name="T48" fmla="*/ 217 w 597"/>
                  <a:gd name="T49" fmla="*/ 620 h 657"/>
                  <a:gd name="T50" fmla="*/ 211 w 597"/>
                  <a:gd name="T51" fmla="*/ 584 h 657"/>
                  <a:gd name="T52" fmla="*/ 223 w 597"/>
                  <a:gd name="T53" fmla="*/ 563 h 657"/>
                  <a:gd name="T54" fmla="*/ 225 w 597"/>
                  <a:gd name="T55" fmla="*/ 539 h 657"/>
                  <a:gd name="T56" fmla="*/ 193 w 597"/>
                  <a:gd name="T57" fmla="*/ 515 h 657"/>
                  <a:gd name="T58" fmla="*/ 187 w 597"/>
                  <a:gd name="T59" fmla="*/ 448 h 657"/>
                  <a:gd name="T60" fmla="*/ 214 w 597"/>
                  <a:gd name="T61" fmla="*/ 408 h 657"/>
                  <a:gd name="T62" fmla="*/ 200 w 597"/>
                  <a:gd name="T63" fmla="*/ 387 h 657"/>
                  <a:gd name="T64" fmla="*/ 74 w 597"/>
                  <a:gd name="T65" fmla="*/ 371 h 657"/>
                  <a:gd name="T66" fmla="*/ 34 w 597"/>
                  <a:gd name="T67" fmla="*/ 312 h 657"/>
                  <a:gd name="T68" fmla="*/ 0 w 597"/>
                  <a:gd name="T69" fmla="*/ 223 h 6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97" h="657">
                    <a:moveTo>
                      <a:pt x="0" y="223"/>
                    </a:moveTo>
                    <a:lnTo>
                      <a:pt x="41" y="204"/>
                    </a:lnTo>
                    <a:lnTo>
                      <a:pt x="72" y="163"/>
                    </a:lnTo>
                    <a:lnTo>
                      <a:pt x="129" y="157"/>
                    </a:lnTo>
                    <a:lnTo>
                      <a:pt x="196" y="123"/>
                    </a:lnTo>
                    <a:lnTo>
                      <a:pt x="232" y="88"/>
                    </a:lnTo>
                    <a:lnTo>
                      <a:pt x="241" y="27"/>
                    </a:lnTo>
                    <a:lnTo>
                      <a:pt x="282" y="23"/>
                    </a:lnTo>
                    <a:lnTo>
                      <a:pt x="333" y="0"/>
                    </a:lnTo>
                    <a:lnTo>
                      <a:pt x="493" y="65"/>
                    </a:lnTo>
                    <a:lnTo>
                      <a:pt x="478" y="145"/>
                    </a:lnTo>
                    <a:lnTo>
                      <a:pt x="520" y="254"/>
                    </a:lnTo>
                    <a:lnTo>
                      <a:pt x="526" y="308"/>
                    </a:lnTo>
                    <a:lnTo>
                      <a:pt x="499" y="339"/>
                    </a:lnTo>
                    <a:lnTo>
                      <a:pt x="597" y="488"/>
                    </a:lnTo>
                    <a:lnTo>
                      <a:pt x="570" y="564"/>
                    </a:lnTo>
                    <a:lnTo>
                      <a:pt x="493" y="618"/>
                    </a:lnTo>
                    <a:lnTo>
                      <a:pt x="437" y="622"/>
                    </a:lnTo>
                    <a:lnTo>
                      <a:pt x="410" y="638"/>
                    </a:lnTo>
                    <a:lnTo>
                      <a:pt x="394" y="629"/>
                    </a:lnTo>
                    <a:lnTo>
                      <a:pt x="336" y="634"/>
                    </a:lnTo>
                    <a:lnTo>
                      <a:pt x="321" y="657"/>
                    </a:lnTo>
                    <a:lnTo>
                      <a:pt x="278" y="652"/>
                    </a:lnTo>
                    <a:lnTo>
                      <a:pt x="261" y="651"/>
                    </a:lnTo>
                    <a:lnTo>
                      <a:pt x="217" y="620"/>
                    </a:lnTo>
                    <a:lnTo>
                      <a:pt x="211" y="584"/>
                    </a:lnTo>
                    <a:lnTo>
                      <a:pt x="223" y="563"/>
                    </a:lnTo>
                    <a:lnTo>
                      <a:pt x="225" y="539"/>
                    </a:lnTo>
                    <a:lnTo>
                      <a:pt x="193" y="515"/>
                    </a:lnTo>
                    <a:lnTo>
                      <a:pt x="187" y="448"/>
                    </a:lnTo>
                    <a:lnTo>
                      <a:pt x="214" y="408"/>
                    </a:lnTo>
                    <a:lnTo>
                      <a:pt x="200" y="387"/>
                    </a:lnTo>
                    <a:lnTo>
                      <a:pt x="74" y="371"/>
                    </a:lnTo>
                    <a:lnTo>
                      <a:pt x="34" y="312"/>
                    </a:lnTo>
                    <a:lnTo>
                      <a:pt x="0" y="22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43" name="Freeform 35"/>
              <p:cNvSpPr>
                <a:spLocks/>
              </p:cNvSpPr>
              <p:nvPr/>
            </p:nvSpPr>
            <p:spPr bwMode="auto">
              <a:xfrm>
                <a:off x="6546" y="-534"/>
                <a:ext cx="200" cy="99"/>
              </a:xfrm>
              <a:custGeom>
                <a:avLst/>
                <a:gdLst>
                  <a:gd name="T0" fmla="*/ 15 w 1197"/>
                  <a:gd name="T1" fmla="*/ 0 h 597"/>
                  <a:gd name="T2" fmla="*/ 186 w 1197"/>
                  <a:gd name="T3" fmla="*/ 46 h 597"/>
                  <a:gd name="T4" fmla="*/ 348 w 1197"/>
                  <a:gd name="T5" fmla="*/ 19 h 597"/>
                  <a:gd name="T6" fmla="*/ 364 w 1197"/>
                  <a:gd name="T7" fmla="*/ 176 h 597"/>
                  <a:gd name="T8" fmla="*/ 396 w 1197"/>
                  <a:gd name="T9" fmla="*/ 255 h 597"/>
                  <a:gd name="T10" fmla="*/ 717 w 1197"/>
                  <a:gd name="T11" fmla="*/ 279 h 597"/>
                  <a:gd name="T12" fmla="*/ 723 w 1197"/>
                  <a:gd name="T13" fmla="*/ 261 h 597"/>
                  <a:gd name="T14" fmla="*/ 840 w 1197"/>
                  <a:gd name="T15" fmla="*/ 255 h 597"/>
                  <a:gd name="T16" fmla="*/ 1001 w 1197"/>
                  <a:gd name="T17" fmla="*/ 272 h 597"/>
                  <a:gd name="T18" fmla="*/ 1083 w 1197"/>
                  <a:gd name="T19" fmla="*/ 279 h 597"/>
                  <a:gd name="T20" fmla="*/ 1100 w 1197"/>
                  <a:gd name="T21" fmla="*/ 297 h 597"/>
                  <a:gd name="T22" fmla="*/ 1165 w 1197"/>
                  <a:gd name="T23" fmla="*/ 296 h 597"/>
                  <a:gd name="T24" fmla="*/ 1197 w 1197"/>
                  <a:gd name="T25" fmla="*/ 335 h 597"/>
                  <a:gd name="T26" fmla="*/ 1197 w 1197"/>
                  <a:gd name="T27" fmla="*/ 360 h 597"/>
                  <a:gd name="T28" fmla="*/ 1107 w 1197"/>
                  <a:gd name="T29" fmla="*/ 531 h 597"/>
                  <a:gd name="T30" fmla="*/ 812 w 1197"/>
                  <a:gd name="T31" fmla="*/ 550 h 597"/>
                  <a:gd name="T32" fmla="*/ 776 w 1197"/>
                  <a:gd name="T33" fmla="*/ 531 h 597"/>
                  <a:gd name="T34" fmla="*/ 536 w 1197"/>
                  <a:gd name="T35" fmla="*/ 531 h 597"/>
                  <a:gd name="T36" fmla="*/ 484 w 1197"/>
                  <a:gd name="T37" fmla="*/ 582 h 597"/>
                  <a:gd name="T38" fmla="*/ 361 w 1197"/>
                  <a:gd name="T39" fmla="*/ 597 h 597"/>
                  <a:gd name="T40" fmla="*/ 281 w 1197"/>
                  <a:gd name="T41" fmla="*/ 574 h 597"/>
                  <a:gd name="T42" fmla="*/ 138 w 1197"/>
                  <a:gd name="T43" fmla="*/ 550 h 597"/>
                  <a:gd name="T44" fmla="*/ 90 w 1197"/>
                  <a:gd name="T45" fmla="*/ 499 h 597"/>
                  <a:gd name="T46" fmla="*/ 119 w 1197"/>
                  <a:gd name="T47" fmla="*/ 417 h 597"/>
                  <a:gd name="T48" fmla="*/ 19 w 1197"/>
                  <a:gd name="T49" fmla="*/ 268 h 597"/>
                  <a:gd name="T50" fmla="*/ 47 w 1197"/>
                  <a:gd name="T51" fmla="*/ 242 h 597"/>
                  <a:gd name="T52" fmla="*/ 45 w 1197"/>
                  <a:gd name="T53" fmla="*/ 186 h 597"/>
                  <a:gd name="T54" fmla="*/ 0 w 1197"/>
                  <a:gd name="T55" fmla="*/ 78 h 597"/>
                  <a:gd name="T56" fmla="*/ 15 w 1197"/>
                  <a:gd name="T57" fmla="*/ 0 h 5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97" h="597">
                    <a:moveTo>
                      <a:pt x="15" y="0"/>
                    </a:moveTo>
                    <a:lnTo>
                      <a:pt x="186" y="46"/>
                    </a:lnTo>
                    <a:lnTo>
                      <a:pt x="348" y="19"/>
                    </a:lnTo>
                    <a:lnTo>
                      <a:pt x="364" y="176"/>
                    </a:lnTo>
                    <a:lnTo>
                      <a:pt x="396" y="255"/>
                    </a:lnTo>
                    <a:lnTo>
                      <a:pt x="717" y="279"/>
                    </a:lnTo>
                    <a:lnTo>
                      <a:pt x="723" y="261"/>
                    </a:lnTo>
                    <a:lnTo>
                      <a:pt x="840" y="255"/>
                    </a:lnTo>
                    <a:lnTo>
                      <a:pt x="1001" y="272"/>
                    </a:lnTo>
                    <a:lnTo>
                      <a:pt x="1083" y="279"/>
                    </a:lnTo>
                    <a:lnTo>
                      <a:pt x="1100" y="297"/>
                    </a:lnTo>
                    <a:lnTo>
                      <a:pt x="1165" y="296"/>
                    </a:lnTo>
                    <a:lnTo>
                      <a:pt x="1197" y="335"/>
                    </a:lnTo>
                    <a:lnTo>
                      <a:pt x="1197" y="360"/>
                    </a:lnTo>
                    <a:lnTo>
                      <a:pt x="1107" y="531"/>
                    </a:lnTo>
                    <a:lnTo>
                      <a:pt x="812" y="550"/>
                    </a:lnTo>
                    <a:lnTo>
                      <a:pt x="776" y="531"/>
                    </a:lnTo>
                    <a:lnTo>
                      <a:pt x="536" y="531"/>
                    </a:lnTo>
                    <a:lnTo>
                      <a:pt x="484" y="582"/>
                    </a:lnTo>
                    <a:lnTo>
                      <a:pt x="361" y="597"/>
                    </a:lnTo>
                    <a:lnTo>
                      <a:pt x="281" y="574"/>
                    </a:lnTo>
                    <a:lnTo>
                      <a:pt x="138" y="550"/>
                    </a:lnTo>
                    <a:lnTo>
                      <a:pt x="90" y="499"/>
                    </a:lnTo>
                    <a:lnTo>
                      <a:pt x="119" y="417"/>
                    </a:lnTo>
                    <a:lnTo>
                      <a:pt x="19" y="268"/>
                    </a:lnTo>
                    <a:lnTo>
                      <a:pt x="47" y="242"/>
                    </a:lnTo>
                    <a:lnTo>
                      <a:pt x="45" y="186"/>
                    </a:lnTo>
                    <a:lnTo>
                      <a:pt x="0" y="78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44" name="Freeform 36"/>
              <p:cNvSpPr>
                <a:spLocks/>
              </p:cNvSpPr>
              <p:nvPr/>
            </p:nvSpPr>
            <p:spPr bwMode="auto">
              <a:xfrm>
                <a:off x="6546" y="-534"/>
                <a:ext cx="200" cy="99"/>
              </a:xfrm>
              <a:custGeom>
                <a:avLst/>
                <a:gdLst>
                  <a:gd name="T0" fmla="*/ 15 w 1197"/>
                  <a:gd name="T1" fmla="*/ 0 h 597"/>
                  <a:gd name="T2" fmla="*/ 186 w 1197"/>
                  <a:gd name="T3" fmla="*/ 46 h 597"/>
                  <a:gd name="T4" fmla="*/ 348 w 1197"/>
                  <a:gd name="T5" fmla="*/ 19 h 597"/>
                  <a:gd name="T6" fmla="*/ 364 w 1197"/>
                  <a:gd name="T7" fmla="*/ 176 h 597"/>
                  <a:gd name="T8" fmla="*/ 396 w 1197"/>
                  <a:gd name="T9" fmla="*/ 255 h 597"/>
                  <a:gd name="T10" fmla="*/ 717 w 1197"/>
                  <a:gd name="T11" fmla="*/ 279 h 597"/>
                  <a:gd name="T12" fmla="*/ 723 w 1197"/>
                  <a:gd name="T13" fmla="*/ 261 h 597"/>
                  <a:gd name="T14" fmla="*/ 840 w 1197"/>
                  <a:gd name="T15" fmla="*/ 255 h 597"/>
                  <a:gd name="T16" fmla="*/ 1001 w 1197"/>
                  <a:gd name="T17" fmla="*/ 272 h 597"/>
                  <a:gd name="T18" fmla="*/ 1083 w 1197"/>
                  <a:gd name="T19" fmla="*/ 279 h 597"/>
                  <a:gd name="T20" fmla="*/ 1100 w 1197"/>
                  <a:gd name="T21" fmla="*/ 297 h 597"/>
                  <a:gd name="T22" fmla="*/ 1165 w 1197"/>
                  <a:gd name="T23" fmla="*/ 296 h 597"/>
                  <a:gd name="T24" fmla="*/ 1197 w 1197"/>
                  <a:gd name="T25" fmla="*/ 335 h 597"/>
                  <a:gd name="T26" fmla="*/ 1197 w 1197"/>
                  <a:gd name="T27" fmla="*/ 360 h 597"/>
                  <a:gd name="T28" fmla="*/ 1107 w 1197"/>
                  <a:gd name="T29" fmla="*/ 531 h 597"/>
                  <a:gd name="T30" fmla="*/ 812 w 1197"/>
                  <a:gd name="T31" fmla="*/ 550 h 597"/>
                  <a:gd name="T32" fmla="*/ 776 w 1197"/>
                  <a:gd name="T33" fmla="*/ 531 h 597"/>
                  <a:gd name="T34" fmla="*/ 536 w 1197"/>
                  <a:gd name="T35" fmla="*/ 531 h 597"/>
                  <a:gd name="T36" fmla="*/ 484 w 1197"/>
                  <a:gd name="T37" fmla="*/ 582 h 597"/>
                  <a:gd name="T38" fmla="*/ 361 w 1197"/>
                  <a:gd name="T39" fmla="*/ 597 h 597"/>
                  <a:gd name="T40" fmla="*/ 281 w 1197"/>
                  <a:gd name="T41" fmla="*/ 574 h 597"/>
                  <a:gd name="T42" fmla="*/ 138 w 1197"/>
                  <a:gd name="T43" fmla="*/ 550 h 597"/>
                  <a:gd name="T44" fmla="*/ 90 w 1197"/>
                  <a:gd name="T45" fmla="*/ 499 h 597"/>
                  <a:gd name="T46" fmla="*/ 119 w 1197"/>
                  <a:gd name="T47" fmla="*/ 417 h 597"/>
                  <a:gd name="T48" fmla="*/ 19 w 1197"/>
                  <a:gd name="T49" fmla="*/ 268 h 597"/>
                  <a:gd name="T50" fmla="*/ 47 w 1197"/>
                  <a:gd name="T51" fmla="*/ 242 h 597"/>
                  <a:gd name="T52" fmla="*/ 45 w 1197"/>
                  <a:gd name="T53" fmla="*/ 186 h 597"/>
                  <a:gd name="T54" fmla="*/ 0 w 1197"/>
                  <a:gd name="T55" fmla="*/ 78 h 597"/>
                  <a:gd name="T56" fmla="*/ 15 w 1197"/>
                  <a:gd name="T57" fmla="*/ 0 h 5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97" h="597">
                    <a:moveTo>
                      <a:pt x="15" y="0"/>
                    </a:moveTo>
                    <a:lnTo>
                      <a:pt x="186" y="46"/>
                    </a:lnTo>
                    <a:lnTo>
                      <a:pt x="348" y="19"/>
                    </a:lnTo>
                    <a:lnTo>
                      <a:pt x="364" y="176"/>
                    </a:lnTo>
                    <a:lnTo>
                      <a:pt x="396" y="255"/>
                    </a:lnTo>
                    <a:lnTo>
                      <a:pt x="717" y="279"/>
                    </a:lnTo>
                    <a:lnTo>
                      <a:pt x="723" y="261"/>
                    </a:lnTo>
                    <a:lnTo>
                      <a:pt x="840" y="255"/>
                    </a:lnTo>
                    <a:lnTo>
                      <a:pt x="1001" y="272"/>
                    </a:lnTo>
                    <a:lnTo>
                      <a:pt x="1083" y="279"/>
                    </a:lnTo>
                    <a:lnTo>
                      <a:pt x="1100" y="297"/>
                    </a:lnTo>
                    <a:lnTo>
                      <a:pt x="1165" y="296"/>
                    </a:lnTo>
                    <a:lnTo>
                      <a:pt x="1197" y="335"/>
                    </a:lnTo>
                    <a:lnTo>
                      <a:pt x="1197" y="360"/>
                    </a:lnTo>
                    <a:lnTo>
                      <a:pt x="1107" y="531"/>
                    </a:lnTo>
                    <a:lnTo>
                      <a:pt x="812" y="550"/>
                    </a:lnTo>
                    <a:lnTo>
                      <a:pt x="776" y="531"/>
                    </a:lnTo>
                    <a:lnTo>
                      <a:pt x="536" y="531"/>
                    </a:lnTo>
                    <a:lnTo>
                      <a:pt x="484" y="582"/>
                    </a:lnTo>
                    <a:lnTo>
                      <a:pt x="361" y="597"/>
                    </a:lnTo>
                    <a:lnTo>
                      <a:pt x="281" y="574"/>
                    </a:lnTo>
                    <a:lnTo>
                      <a:pt x="138" y="550"/>
                    </a:lnTo>
                    <a:lnTo>
                      <a:pt x="90" y="499"/>
                    </a:lnTo>
                    <a:lnTo>
                      <a:pt x="119" y="417"/>
                    </a:lnTo>
                    <a:lnTo>
                      <a:pt x="19" y="268"/>
                    </a:lnTo>
                    <a:lnTo>
                      <a:pt x="47" y="242"/>
                    </a:lnTo>
                    <a:lnTo>
                      <a:pt x="45" y="186"/>
                    </a:lnTo>
                    <a:lnTo>
                      <a:pt x="0" y="78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45" name="Freeform 37"/>
              <p:cNvSpPr>
                <a:spLocks/>
              </p:cNvSpPr>
              <p:nvPr/>
            </p:nvSpPr>
            <p:spPr bwMode="auto">
              <a:xfrm>
                <a:off x="6513" y="-451"/>
                <a:ext cx="276" cy="167"/>
              </a:xfrm>
              <a:custGeom>
                <a:avLst/>
                <a:gdLst>
                  <a:gd name="T0" fmla="*/ 61 w 1655"/>
                  <a:gd name="T1" fmla="*/ 473 h 1002"/>
                  <a:gd name="T2" fmla="*/ 97 w 1655"/>
                  <a:gd name="T3" fmla="*/ 189 h 1002"/>
                  <a:gd name="T4" fmla="*/ 80 w 1655"/>
                  <a:gd name="T5" fmla="*/ 160 h 1002"/>
                  <a:gd name="T6" fmla="*/ 46 w 1655"/>
                  <a:gd name="T7" fmla="*/ 160 h 1002"/>
                  <a:gd name="T8" fmla="*/ 0 w 1655"/>
                  <a:gd name="T9" fmla="*/ 90 h 1002"/>
                  <a:gd name="T10" fmla="*/ 42 w 1655"/>
                  <a:gd name="T11" fmla="*/ 87 h 1002"/>
                  <a:gd name="T12" fmla="*/ 58 w 1655"/>
                  <a:gd name="T13" fmla="*/ 67 h 1002"/>
                  <a:gd name="T14" fmla="*/ 114 w 1655"/>
                  <a:gd name="T15" fmla="*/ 65 h 1002"/>
                  <a:gd name="T16" fmla="*/ 130 w 1655"/>
                  <a:gd name="T17" fmla="*/ 76 h 1002"/>
                  <a:gd name="T18" fmla="*/ 158 w 1655"/>
                  <a:gd name="T19" fmla="*/ 55 h 1002"/>
                  <a:gd name="T20" fmla="*/ 211 w 1655"/>
                  <a:gd name="T21" fmla="*/ 53 h 1002"/>
                  <a:gd name="T22" fmla="*/ 287 w 1655"/>
                  <a:gd name="T23" fmla="*/ 0 h 1002"/>
                  <a:gd name="T24" fmla="*/ 337 w 1655"/>
                  <a:gd name="T25" fmla="*/ 53 h 1002"/>
                  <a:gd name="T26" fmla="*/ 481 w 1655"/>
                  <a:gd name="T27" fmla="*/ 74 h 1002"/>
                  <a:gd name="T28" fmla="*/ 559 w 1655"/>
                  <a:gd name="T29" fmla="*/ 99 h 1002"/>
                  <a:gd name="T30" fmla="*/ 682 w 1655"/>
                  <a:gd name="T31" fmla="*/ 85 h 1002"/>
                  <a:gd name="T32" fmla="*/ 735 w 1655"/>
                  <a:gd name="T33" fmla="*/ 32 h 1002"/>
                  <a:gd name="T34" fmla="*/ 973 w 1655"/>
                  <a:gd name="T35" fmla="*/ 32 h 1002"/>
                  <a:gd name="T36" fmla="*/ 1012 w 1655"/>
                  <a:gd name="T37" fmla="*/ 51 h 1002"/>
                  <a:gd name="T38" fmla="*/ 1293 w 1655"/>
                  <a:gd name="T39" fmla="*/ 34 h 1002"/>
                  <a:gd name="T40" fmla="*/ 1298 w 1655"/>
                  <a:gd name="T41" fmla="*/ 95 h 1002"/>
                  <a:gd name="T42" fmla="*/ 1355 w 1655"/>
                  <a:gd name="T43" fmla="*/ 201 h 1002"/>
                  <a:gd name="T44" fmla="*/ 1376 w 1655"/>
                  <a:gd name="T45" fmla="*/ 249 h 1002"/>
                  <a:gd name="T46" fmla="*/ 1371 w 1655"/>
                  <a:gd name="T47" fmla="*/ 362 h 1002"/>
                  <a:gd name="T48" fmla="*/ 1390 w 1655"/>
                  <a:gd name="T49" fmla="*/ 397 h 1002"/>
                  <a:gd name="T50" fmla="*/ 1429 w 1655"/>
                  <a:gd name="T51" fmla="*/ 403 h 1002"/>
                  <a:gd name="T52" fmla="*/ 1439 w 1655"/>
                  <a:gd name="T53" fmla="*/ 388 h 1002"/>
                  <a:gd name="T54" fmla="*/ 1485 w 1655"/>
                  <a:gd name="T55" fmla="*/ 383 h 1002"/>
                  <a:gd name="T56" fmla="*/ 1512 w 1655"/>
                  <a:gd name="T57" fmla="*/ 390 h 1002"/>
                  <a:gd name="T58" fmla="*/ 1653 w 1655"/>
                  <a:gd name="T59" fmla="*/ 556 h 1002"/>
                  <a:gd name="T60" fmla="*/ 1655 w 1655"/>
                  <a:gd name="T61" fmla="*/ 665 h 1002"/>
                  <a:gd name="T62" fmla="*/ 1447 w 1655"/>
                  <a:gd name="T63" fmla="*/ 526 h 1002"/>
                  <a:gd name="T64" fmla="*/ 1408 w 1655"/>
                  <a:gd name="T65" fmla="*/ 540 h 1002"/>
                  <a:gd name="T66" fmla="*/ 1390 w 1655"/>
                  <a:gd name="T67" fmla="*/ 556 h 1002"/>
                  <a:gd name="T68" fmla="*/ 1388 w 1655"/>
                  <a:gd name="T69" fmla="*/ 597 h 1002"/>
                  <a:gd name="T70" fmla="*/ 1401 w 1655"/>
                  <a:gd name="T71" fmla="*/ 646 h 1002"/>
                  <a:gd name="T72" fmla="*/ 1395 w 1655"/>
                  <a:gd name="T73" fmla="*/ 669 h 1002"/>
                  <a:gd name="T74" fmla="*/ 1332 w 1655"/>
                  <a:gd name="T75" fmla="*/ 687 h 1002"/>
                  <a:gd name="T76" fmla="*/ 1311 w 1655"/>
                  <a:gd name="T77" fmla="*/ 689 h 1002"/>
                  <a:gd name="T78" fmla="*/ 1136 w 1655"/>
                  <a:gd name="T79" fmla="*/ 833 h 1002"/>
                  <a:gd name="T80" fmla="*/ 1058 w 1655"/>
                  <a:gd name="T81" fmla="*/ 876 h 1002"/>
                  <a:gd name="T82" fmla="*/ 1000 w 1655"/>
                  <a:gd name="T83" fmla="*/ 866 h 1002"/>
                  <a:gd name="T84" fmla="*/ 954 w 1655"/>
                  <a:gd name="T85" fmla="*/ 791 h 1002"/>
                  <a:gd name="T86" fmla="*/ 827 w 1655"/>
                  <a:gd name="T87" fmla="*/ 990 h 1002"/>
                  <a:gd name="T88" fmla="*/ 789 w 1655"/>
                  <a:gd name="T89" fmla="*/ 983 h 1002"/>
                  <a:gd name="T90" fmla="*/ 771 w 1655"/>
                  <a:gd name="T91" fmla="*/ 965 h 1002"/>
                  <a:gd name="T92" fmla="*/ 730 w 1655"/>
                  <a:gd name="T93" fmla="*/ 971 h 1002"/>
                  <a:gd name="T94" fmla="*/ 702 w 1655"/>
                  <a:gd name="T95" fmla="*/ 995 h 1002"/>
                  <a:gd name="T96" fmla="*/ 605 w 1655"/>
                  <a:gd name="T97" fmla="*/ 1002 h 1002"/>
                  <a:gd name="T98" fmla="*/ 589 w 1655"/>
                  <a:gd name="T99" fmla="*/ 983 h 1002"/>
                  <a:gd name="T100" fmla="*/ 573 w 1655"/>
                  <a:gd name="T101" fmla="*/ 842 h 1002"/>
                  <a:gd name="T102" fmla="*/ 497 w 1655"/>
                  <a:gd name="T103" fmla="*/ 732 h 1002"/>
                  <a:gd name="T104" fmla="*/ 369 w 1655"/>
                  <a:gd name="T105" fmla="*/ 708 h 1002"/>
                  <a:gd name="T106" fmla="*/ 284 w 1655"/>
                  <a:gd name="T107" fmla="*/ 626 h 1002"/>
                  <a:gd name="T108" fmla="*/ 245 w 1655"/>
                  <a:gd name="T109" fmla="*/ 618 h 1002"/>
                  <a:gd name="T110" fmla="*/ 61 w 1655"/>
                  <a:gd name="T111" fmla="*/ 473 h 10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655" h="1002">
                    <a:moveTo>
                      <a:pt x="61" y="473"/>
                    </a:moveTo>
                    <a:lnTo>
                      <a:pt x="97" y="189"/>
                    </a:lnTo>
                    <a:lnTo>
                      <a:pt x="80" y="160"/>
                    </a:lnTo>
                    <a:lnTo>
                      <a:pt x="46" y="160"/>
                    </a:lnTo>
                    <a:lnTo>
                      <a:pt x="0" y="90"/>
                    </a:lnTo>
                    <a:lnTo>
                      <a:pt x="42" y="87"/>
                    </a:lnTo>
                    <a:lnTo>
                      <a:pt x="58" y="67"/>
                    </a:lnTo>
                    <a:lnTo>
                      <a:pt x="114" y="65"/>
                    </a:lnTo>
                    <a:lnTo>
                      <a:pt x="130" y="76"/>
                    </a:lnTo>
                    <a:lnTo>
                      <a:pt x="158" y="55"/>
                    </a:lnTo>
                    <a:lnTo>
                      <a:pt x="211" y="53"/>
                    </a:lnTo>
                    <a:lnTo>
                      <a:pt x="287" y="0"/>
                    </a:lnTo>
                    <a:lnTo>
                      <a:pt x="337" y="53"/>
                    </a:lnTo>
                    <a:lnTo>
                      <a:pt x="481" y="74"/>
                    </a:lnTo>
                    <a:lnTo>
                      <a:pt x="559" y="99"/>
                    </a:lnTo>
                    <a:lnTo>
                      <a:pt x="682" y="85"/>
                    </a:lnTo>
                    <a:lnTo>
                      <a:pt x="735" y="32"/>
                    </a:lnTo>
                    <a:lnTo>
                      <a:pt x="973" y="32"/>
                    </a:lnTo>
                    <a:lnTo>
                      <a:pt x="1012" y="51"/>
                    </a:lnTo>
                    <a:lnTo>
                      <a:pt x="1293" y="34"/>
                    </a:lnTo>
                    <a:lnTo>
                      <a:pt x="1298" y="95"/>
                    </a:lnTo>
                    <a:lnTo>
                      <a:pt x="1355" y="201"/>
                    </a:lnTo>
                    <a:lnTo>
                      <a:pt x="1376" y="249"/>
                    </a:lnTo>
                    <a:lnTo>
                      <a:pt x="1371" y="362"/>
                    </a:lnTo>
                    <a:lnTo>
                      <a:pt x="1390" y="397"/>
                    </a:lnTo>
                    <a:lnTo>
                      <a:pt x="1429" y="403"/>
                    </a:lnTo>
                    <a:lnTo>
                      <a:pt x="1439" y="388"/>
                    </a:lnTo>
                    <a:lnTo>
                      <a:pt x="1485" y="383"/>
                    </a:lnTo>
                    <a:lnTo>
                      <a:pt x="1512" y="390"/>
                    </a:lnTo>
                    <a:lnTo>
                      <a:pt x="1653" y="556"/>
                    </a:lnTo>
                    <a:lnTo>
                      <a:pt x="1655" y="665"/>
                    </a:lnTo>
                    <a:lnTo>
                      <a:pt x="1447" y="526"/>
                    </a:lnTo>
                    <a:lnTo>
                      <a:pt x="1408" y="540"/>
                    </a:lnTo>
                    <a:lnTo>
                      <a:pt x="1390" y="556"/>
                    </a:lnTo>
                    <a:lnTo>
                      <a:pt x="1388" y="597"/>
                    </a:lnTo>
                    <a:lnTo>
                      <a:pt x="1401" y="646"/>
                    </a:lnTo>
                    <a:lnTo>
                      <a:pt x="1395" y="669"/>
                    </a:lnTo>
                    <a:lnTo>
                      <a:pt x="1332" y="687"/>
                    </a:lnTo>
                    <a:lnTo>
                      <a:pt x="1311" y="689"/>
                    </a:lnTo>
                    <a:lnTo>
                      <a:pt x="1136" y="833"/>
                    </a:lnTo>
                    <a:lnTo>
                      <a:pt x="1058" y="876"/>
                    </a:lnTo>
                    <a:lnTo>
                      <a:pt x="1000" y="866"/>
                    </a:lnTo>
                    <a:lnTo>
                      <a:pt x="954" y="791"/>
                    </a:lnTo>
                    <a:lnTo>
                      <a:pt x="827" y="990"/>
                    </a:lnTo>
                    <a:lnTo>
                      <a:pt x="789" y="983"/>
                    </a:lnTo>
                    <a:lnTo>
                      <a:pt x="771" y="965"/>
                    </a:lnTo>
                    <a:lnTo>
                      <a:pt x="730" y="971"/>
                    </a:lnTo>
                    <a:lnTo>
                      <a:pt x="702" y="995"/>
                    </a:lnTo>
                    <a:lnTo>
                      <a:pt x="605" y="1002"/>
                    </a:lnTo>
                    <a:lnTo>
                      <a:pt x="589" y="983"/>
                    </a:lnTo>
                    <a:lnTo>
                      <a:pt x="573" y="842"/>
                    </a:lnTo>
                    <a:lnTo>
                      <a:pt x="497" y="732"/>
                    </a:lnTo>
                    <a:lnTo>
                      <a:pt x="369" y="708"/>
                    </a:lnTo>
                    <a:lnTo>
                      <a:pt x="284" y="626"/>
                    </a:lnTo>
                    <a:lnTo>
                      <a:pt x="245" y="618"/>
                    </a:lnTo>
                    <a:lnTo>
                      <a:pt x="61" y="47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46" name="Freeform 38"/>
              <p:cNvSpPr>
                <a:spLocks/>
              </p:cNvSpPr>
              <p:nvPr/>
            </p:nvSpPr>
            <p:spPr bwMode="auto">
              <a:xfrm>
                <a:off x="6513" y="-451"/>
                <a:ext cx="276" cy="167"/>
              </a:xfrm>
              <a:custGeom>
                <a:avLst/>
                <a:gdLst>
                  <a:gd name="T0" fmla="*/ 61 w 1655"/>
                  <a:gd name="T1" fmla="*/ 473 h 1002"/>
                  <a:gd name="T2" fmla="*/ 97 w 1655"/>
                  <a:gd name="T3" fmla="*/ 189 h 1002"/>
                  <a:gd name="T4" fmla="*/ 80 w 1655"/>
                  <a:gd name="T5" fmla="*/ 160 h 1002"/>
                  <a:gd name="T6" fmla="*/ 46 w 1655"/>
                  <a:gd name="T7" fmla="*/ 160 h 1002"/>
                  <a:gd name="T8" fmla="*/ 0 w 1655"/>
                  <a:gd name="T9" fmla="*/ 90 h 1002"/>
                  <a:gd name="T10" fmla="*/ 42 w 1655"/>
                  <a:gd name="T11" fmla="*/ 87 h 1002"/>
                  <a:gd name="T12" fmla="*/ 58 w 1655"/>
                  <a:gd name="T13" fmla="*/ 67 h 1002"/>
                  <a:gd name="T14" fmla="*/ 114 w 1655"/>
                  <a:gd name="T15" fmla="*/ 65 h 1002"/>
                  <a:gd name="T16" fmla="*/ 130 w 1655"/>
                  <a:gd name="T17" fmla="*/ 76 h 1002"/>
                  <a:gd name="T18" fmla="*/ 158 w 1655"/>
                  <a:gd name="T19" fmla="*/ 55 h 1002"/>
                  <a:gd name="T20" fmla="*/ 211 w 1655"/>
                  <a:gd name="T21" fmla="*/ 53 h 1002"/>
                  <a:gd name="T22" fmla="*/ 287 w 1655"/>
                  <a:gd name="T23" fmla="*/ 0 h 1002"/>
                  <a:gd name="T24" fmla="*/ 337 w 1655"/>
                  <a:gd name="T25" fmla="*/ 53 h 1002"/>
                  <a:gd name="T26" fmla="*/ 481 w 1655"/>
                  <a:gd name="T27" fmla="*/ 74 h 1002"/>
                  <a:gd name="T28" fmla="*/ 559 w 1655"/>
                  <a:gd name="T29" fmla="*/ 99 h 1002"/>
                  <a:gd name="T30" fmla="*/ 682 w 1655"/>
                  <a:gd name="T31" fmla="*/ 85 h 1002"/>
                  <a:gd name="T32" fmla="*/ 735 w 1655"/>
                  <a:gd name="T33" fmla="*/ 32 h 1002"/>
                  <a:gd name="T34" fmla="*/ 973 w 1655"/>
                  <a:gd name="T35" fmla="*/ 32 h 1002"/>
                  <a:gd name="T36" fmla="*/ 1012 w 1655"/>
                  <a:gd name="T37" fmla="*/ 51 h 1002"/>
                  <a:gd name="T38" fmla="*/ 1293 w 1655"/>
                  <a:gd name="T39" fmla="*/ 34 h 1002"/>
                  <a:gd name="T40" fmla="*/ 1298 w 1655"/>
                  <a:gd name="T41" fmla="*/ 95 h 1002"/>
                  <a:gd name="T42" fmla="*/ 1355 w 1655"/>
                  <a:gd name="T43" fmla="*/ 201 h 1002"/>
                  <a:gd name="T44" fmla="*/ 1376 w 1655"/>
                  <a:gd name="T45" fmla="*/ 249 h 1002"/>
                  <a:gd name="T46" fmla="*/ 1371 w 1655"/>
                  <a:gd name="T47" fmla="*/ 362 h 1002"/>
                  <a:gd name="T48" fmla="*/ 1390 w 1655"/>
                  <a:gd name="T49" fmla="*/ 397 h 1002"/>
                  <a:gd name="T50" fmla="*/ 1429 w 1655"/>
                  <a:gd name="T51" fmla="*/ 403 h 1002"/>
                  <a:gd name="T52" fmla="*/ 1439 w 1655"/>
                  <a:gd name="T53" fmla="*/ 388 h 1002"/>
                  <a:gd name="T54" fmla="*/ 1485 w 1655"/>
                  <a:gd name="T55" fmla="*/ 383 h 1002"/>
                  <a:gd name="T56" fmla="*/ 1512 w 1655"/>
                  <a:gd name="T57" fmla="*/ 390 h 1002"/>
                  <a:gd name="T58" fmla="*/ 1653 w 1655"/>
                  <a:gd name="T59" fmla="*/ 556 h 1002"/>
                  <a:gd name="T60" fmla="*/ 1655 w 1655"/>
                  <a:gd name="T61" fmla="*/ 665 h 1002"/>
                  <a:gd name="T62" fmla="*/ 1447 w 1655"/>
                  <a:gd name="T63" fmla="*/ 526 h 1002"/>
                  <a:gd name="T64" fmla="*/ 1408 w 1655"/>
                  <a:gd name="T65" fmla="*/ 540 h 1002"/>
                  <a:gd name="T66" fmla="*/ 1390 w 1655"/>
                  <a:gd name="T67" fmla="*/ 556 h 1002"/>
                  <a:gd name="T68" fmla="*/ 1388 w 1655"/>
                  <a:gd name="T69" fmla="*/ 597 h 1002"/>
                  <a:gd name="T70" fmla="*/ 1401 w 1655"/>
                  <a:gd name="T71" fmla="*/ 646 h 1002"/>
                  <a:gd name="T72" fmla="*/ 1395 w 1655"/>
                  <a:gd name="T73" fmla="*/ 669 h 1002"/>
                  <a:gd name="T74" fmla="*/ 1332 w 1655"/>
                  <a:gd name="T75" fmla="*/ 687 h 1002"/>
                  <a:gd name="T76" fmla="*/ 1311 w 1655"/>
                  <a:gd name="T77" fmla="*/ 689 h 1002"/>
                  <a:gd name="T78" fmla="*/ 1136 w 1655"/>
                  <a:gd name="T79" fmla="*/ 833 h 1002"/>
                  <a:gd name="T80" fmla="*/ 1058 w 1655"/>
                  <a:gd name="T81" fmla="*/ 876 h 1002"/>
                  <a:gd name="T82" fmla="*/ 1000 w 1655"/>
                  <a:gd name="T83" fmla="*/ 866 h 1002"/>
                  <a:gd name="T84" fmla="*/ 954 w 1655"/>
                  <a:gd name="T85" fmla="*/ 791 h 1002"/>
                  <a:gd name="T86" fmla="*/ 827 w 1655"/>
                  <a:gd name="T87" fmla="*/ 990 h 1002"/>
                  <a:gd name="T88" fmla="*/ 789 w 1655"/>
                  <a:gd name="T89" fmla="*/ 983 h 1002"/>
                  <a:gd name="T90" fmla="*/ 771 w 1655"/>
                  <a:gd name="T91" fmla="*/ 965 h 1002"/>
                  <a:gd name="T92" fmla="*/ 730 w 1655"/>
                  <a:gd name="T93" fmla="*/ 971 h 1002"/>
                  <a:gd name="T94" fmla="*/ 702 w 1655"/>
                  <a:gd name="T95" fmla="*/ 995 h 1002"/>
                  <a:gd name="T96" fmla="*/ 605 w 1655"/>
                  <a:gd name="T97" fmla="*/ 1002 h 1002"/>
                  <a:gd name="T98" fmla="*/ 589 w 1655"/>
                  <a:gd name="T99" fmla="*/ 983 h 1002"/>
                  <a:gd name="T100" fmla="*/ 573 w 1655"/>
                  <a:gd name="T101" fmla="*/ 842 h 1002"/>
                  <a:gd name="T102" fmla="*/ 497 w 1655"/>
                  <a:gd name="T103" fmla="*/ 732 h 1002"/>
                  <a:gd name="T104" fmla="*/ 369 w 1655"/>
                  <a:gd name="T105" fmla="*/ 708 h 1002"/>
                  <a:gd name="T106" fmla="*/ 284 w 1655"/>
                  <a:gd name="T107" fmla="*/ 626 h 1002"/>
                  <a:gd name="T108" fmla="*/ 245 w 1655"/>
                  <a:gd name="T109" fmla="*/ 618 h 1002"/>
                  <a:gd name="T110" fmla="*/ 61 w 1655"/>
                  <a:gd name="T111" fmla="*/ 473 h 10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655" h="1002">
                    <a:moveTo>
                      <a:pt x="61" y="473"/>
                    </a:moveTo>
                    <a:lnTo>
                      <a:pt x="97" y="189"/>
                    </a:lnTo>
                    <a:lnTo>
                      <a:pt x="80" y="160"/>
                    </a:lnTo>
                    <a:lnTo>
                      <a:pt x="46" y="160"/>
                    </a:lnTo>
                    <a:lnTo>
                      <a:pt x="0" y="90"/>
                    </a:lnTo>
                    <a:lnTo>
                      <a:pt x="42" y="87"/>
                    </a:lnTo>
                    <a:lnTo>
                      <a:pt x="58" y="67"/>
                    </a:lnTo>
                    <a:lnTo>
                      <a:pt x="114" y="65"/>
                    </a:lnTo>
                    <a:lnTo>
                      <a:pt x="130" y="76"/>
                    </a:lnTo>
                    <a:lnTo>
                      <a:pt x="158" y="55"/>
                    </a:lnTo>
                    <a:lnTo>
                      <a:pt x="211" y="53"/>
                    </a:lnTo>
                    <a:lnTo>
                      <a:pt x="287" y="0"/>
                    </a:lnTo>
                    <a:lnTo>
                      <a:pt x="337" y="53"/>
                    </a:lnTo>
                    <a:lnTo>
                      <a:pt x="481" y="74"/>
                    </a:lnTo>
                    <a:lnTo>
                      <a:pt x="559" y="99"/>
                    </a:lnTo>
                    <a:lnTo>
                      <a:pt x="682" y="85"/>
                    </a:lnTo>
                    <a:lnTo>
                      <a:pt x="735" y="32"/>
                    </a:lnTo>
                    <a:lnTo>
                      <a:pt x="973" y="32"/>
                    </a:lnTo>
                    <a:lnTo>
                      <a:pt x="1012" y="51"/>
                    </a:lnTo>
                    <a:lnTo>
                      <a:pt x="1293" y="34"/>
                    </a:lnTo>
                    <a:lnTo>
                      <a:pt x="1298" y="95"/>
                    </a:lnTo>
                    <a:lnTo>
                      <a:pt x="1355" y="201"/>
                    </a:lnTo>
                    <a:lnTo>
                      <a:pt x="1376" y="249"/>
                    </a:lnTo>
                    <a:lnTo>
                      <a:pt x="1371" y="362"/>
                    </a:lnTo>
                    <a:lnTo>
                      <a:pt x="1390" y="397"/>
                    </a:lnTo>
                    <a:lnTo>
                      <a:pt x="1429" y="403"/>
                    </a:lnTo>
                    <a:lnTo>
                      <a:pt x="1439" y="388"/>
                    </a:lnTo>
                    <a:lnTo>
                      <a:pt x="1485" y="383"/>
                    </a:lnTo>
                    <a:lnTo>
                      <a:pt x="1512" y="390"/>
                    </a:lnTo>
                    <a:lnTo>
                      <a:pt x="1653" y="556"/>
                    </a:lnTo>
                    <a:lnTo>
                      <a:pt x="1655" y="665"/>
                    </a:lnTo>
                    <a:lnTo>
                      <a:pt x="1447" y="526"/>
                    </a:lnTo>
                    <a:lnTo>
                      <a:pt x="1408" y="540"/>
                    </a:lnTo>
                    <a:lnTo>
                      <a:pt x="1390" y="556"/>
                    </a:lnTo>
                    <a:lnTo>
                      <a:pt x="1388" y="597"/>
                    </a:lnTo>
                    <a:lnTo>
                      <a:pt x="1401" y="646"/>
                    </a:lnTo>
                    <a:lnTo>
                      <a:pt x="1395" y="669"/>
                    </a:lnTo>
                    <a:lnTo>
                      <a:pt x="1332" y="687"/>
                    </a:lnTo>
                    <a:lnTo>
                      <a:pt x="1311" y="689"/>
                    </a:lnTo>
                    <a:lnTo>
                      <a:pt x="1136" y="833"/>
                    </a:lnTo>
                    <a:lnTo>
                      <a:pt x="1058" y="876"/>
                    </a:lnTo>
                    <a:lnTo>
                      <a:pt x="1000" y="866"/>
                    </a:lnTo>
                    <a:lnTo>
                      <a:pt x="954" y="791"/>
                    </a:lnTo>
                    <a:lnTo>
                      <a:pt x="827" y="990"/>
                    </a:lnTo>
                    <a:lnTo>
                      <a:pt x="789" y="983"/>
                    </a:lnTo>
                    <a:lnTo>
                      <a:pt x="771" y="965"/>
                    </a:lnTo>
                    <a:lnTo>
                      <a:pt x="730" y="971"/>
                    </a:lnTo>
                    <a:lnTo>
                      <a:pt x="702" y="995"/>
                    </a:lnTo>
                    <a:lnTo>
                      <a:pt x="605" y="1002"/>
                    </a:lnTo>
                    <a:lnTo>
                      <a:pt x="589" y="983"/>
                    </a:lnTo>
                    <a:lnTo>
                      <a:pt x="573" y="842"/>
                    </a:lnTo>
                    <a:lnTo>
                      <a:pt x="497" y="732"/>
                    </a:lnTo>
                    <a:lnTo>
                      <a:pt x="369" y="708"/>
                    </a:lnTo>
                    <a:lnTo>
                      <a:pt x="284" y="626"/>
                    </a:lnTo>
                    <a:lnTo>
                      <a:pt x="245" y="618"/>
                    </a:lnTo>
                    <a:lnTo>
                      <a:pt x="61" y="47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47" name="Freeform 39"/>
              <p:cNvSpPr>
                <a:spLocks/>
              </p:cNvSpPr>
              <p:nvPr/>
            </p:nvSpPr>
            <p:spPr bwMode="auto">
              <a:xfrm>
                <a:off x="6516" y="-372"/>
                <a:ext cx="323" cy="152"/>
              </a:xfrm>
              <a:custGeom>
                <a:avLst/>
                <a:gdLst>
                  <a:gd name="T0" fmla="*/ 0 w 1934"/>
                  <a:gd name="T1" fmla="*/ 181 h 913"/>
                  <a:gd name="T2" fmla="*/ 41 w 1934"/>
                  <a:gd name="T3" fmla="*/ 0 h 913"/>
                  <a:gd name="T4" fmla="*/ 227 w 1934"/>
                  <a:gd name="T5" fmla="*/ 145 h 913"/>
                  <a:gd name="T6" fmla="*/ 267 w 1934"/>
                  <a:gd name="T7" fmla="*/ 151 h 913"/>
                  <a:gd name="T8" fmla="*/ 349 w 1934"/>
                  <a:gd name="T9" fmla="*/ 234 h 913"/>
                  <a:gd name="T10" fmla="*/ 478 w 1934"/>
                  <a:gd name="T11" fmla="*/ 258 h 913"/>
                  <a:gd name="T12" fmla="*/ 557 w 1934"/>
                  <a:gd name="T13" fmla="*/ 374 h 913"/>
                  <a:gd name="T14" fmla="*/ 573 w 1934"/>
                  <a:gd name="T15" fmla="*/ 511 h 913"/>
                  <a:gd name="T16" fmla="*/ 589 w 1934"/>
                  <a:gd name="T17" fmla="*/ 531 h 913"/>
                  <a:gd name="T18" fmla="*/ 684 w 1934"/>
                  <a:gd name="T19" fmla="*/ 523 h 913"/>
                  <a:gd name="T20" fmla="*/ 710 w 1934"/>
                  <a:gd name="T21" fmla="*/ 499 h 913"/>
                  <a:gd name="T22" fmla="*/ 751 w 1934"/>
                  <a:gd name="T23" fmla="*/ 493 h 913"/>
                  <a:gd name="T24" fmla="*/ 770 w 1934"/>
                  <a:gd name="T25" fmla="*/ 509 h 913"/>
                  <a:gd name="T26" fmla="*/ 811 w 1934"/>
                  <a:gd name="T27" fmla="*/ 516 h 913"/>
                  <a:gd name="T28" fmla="*/ 936 w 1934"/>
                  <a:gd name="T29" fmla="*/ 323 h 913"/>
                  <a:gd name="T30" fmla="*/ 982 w 1934"/>
                  <a:gd name="T31" fmla="*/ 393 h 913"/>
                  <a:gd name="T32" fmla="*/ 1041 w 1934"/>
                  <a:gd name="T33" fmla="*/ 403 h 913"/>
                  <a:gd name="T34" fmla="*/ 1118 w 1934"/>
                  <a:gd name="T35" fmla="*/ 360 h 913"/>
                  <a:gd name="T36" fmla="*/ 1293 w 1934"/>
                  <a:gd name="T37" fmla="*/ 216 h 913"/>
                  <a:gd name="T38" fmla="*/ 1313 w 1934"/>
                  <a:gd name="T39" fmla="*/ 214 h 913"/>
                  <a:gd name="T40" fmla="*/ 1376 w 1934"/>
                  <a:gd name="T41" fmla="*/ 196 h 913"/>
                  <a:gd name="T42" fmla="*/ 1385 w 1934"/>
                  <a:gd name="T43" fmla="*/ 174 h 913"/>
                  <a:gd name="T44" fmla="*/ 1370 w 1934"/>
                  <a:gd name="T45" fmla="*/ 129 h 913"/>
                  <a:gd name="T46" fmla="*/ 1373 w 1934"/>
                  <a:gd name="T47" fmla="*/ 83 h 913"/>
                  <a:gd name="T48" fmla="*/ 1389 w 1934"/>
                  <a:gd name="T49" fmla="*/ 67 h 913"/>
                  <a:gd name="T50" fmla="*/ 1428 w 1934"/>
                  <a:gd name="T51" fmla="*/ 53 h 913"/>
                  <a:gd name="T52" fmla="*/ 1636 w 1934"/>
                  <a:gd name="T53" fmla="*/ 188 h 913"/>
                  <a:gd name="T54" fmla="*/ 1934 w 1934"/>
                  <a:gd name="T55" fmla="*/ 585 h 913"/>
                  <a:gd name="T56" fmla="*/ 1584 w 1934"/>
                  <a:gd name="T57" fmla="*/ 506 h 913"/>
                  <a:gd name="T58" fmla="*/ 1483 w 1934"/>
                  <a:gd name="T59" fmla="*/ 510 h 913"/>
                  <a:gd name="T60" fmla="*/ 1078 w 1934"/>
                  <a:gd name="T61" fmla="*/ 856 h 913"/>
                  <a:gd name="T62" fmla="*/ 1048 w 1934"/>
                  <a:gd name="T63" fmla="*/ 852 h 913"/>
                  <a:gd name="T64" fmla="*/ 907 w 1934"/>
                  <a:gd name="T65" fmla="*/ 777 h 913"/>
                  <a:gd name="T66" fmla="*/ 892 w 1934"/>
                  <a:gd name="T67" fmla="*/ 785 h 913"/>
                  <a:gd name="T68" fmla="*/ 890 w 1934"/>
                  <a:gd name="T69" fmla="*/ 913 h 913"/>
                  <a:gd name="T70" fmla="*/ 855 w 1934"/>
                  <a:gd name="T71" fmla="*/ 912 h 913"/>
                  <a:gd name="T72" fmla="*/ 810 w 1934"/>
                  <a:gd name="T73" fmla="*/ 907 h 913"/>
                  <a:gd name="T74" fmla="*/ 718 w 1934"/>
                  <a:gd name="T75" fmla="*/ 846 h 913"/>
                  <a:gd name="T76" fmla="*/ 651 w 1934"/>
                  <a:gd name="T77" fmla="*/ 836 h 913"/>
                  <a:gd name="T78" fmla="*/ 630 w 1934"/>
                  <a:gd name="T79" fmla="*/ 862 h 913"/>
                  <a:gd name="T80" fmla="*/ 608 w 1934"/>
                  <a:gd name="T81" fmla="*/ 855 h 913"/>
                  <a:gd name="T82" fmla="*/ 558 w 1934"/>
                  <a:gd name="T83" fmla="*/ 805 h 913"/>
                  <a:gd name="T84" fmla="*/ 470 w 1934"/>
                  <a:gd name="T85" fmla="*/ 801 h 913"/>
                  <a:gd name="T86" fmla="*/ 392 w 1934"/>
                  <a:gd name="T87" fmla="*/ 674 h 913"/>
                  <a:gd name="T88" fmla="*/ 347 w 1934"/>
                  <a:gd name="T89" fmla="*/ 665 h 913"/>
                  <a:gd name="T90" fmla="*/ 245 w 1934"/>
                  <a:gd name="T91" fmla="*/ 471 h 913"/>
                  <a:gd name="T92" fmla="*/ 211 w 1934"/>
                  <a:gd name="T93" fmla="*/ 428 h 913"/>
                  <a:gd name="T94" fmla="*/ 200 w 1934"/>
                  <a:gd name="T95" fmla="*/ 313 h 913"/>
                  <a:gd name="T96" fmla="*/ 101 w 1934"/>
                  <a:gd name="T97" fmla="*/ 219 h 913"/>
                  <a:gd name="T98" fmla="*/ 32 w 1934"/>
                  <a:gd name="T99" fmla="*/ 209 h 913"/>
                  <a:gd name="T100" fmla="*/ 0 w 1934"/>
                  <a:gd name="T101" fmla="*/ 181 h 9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934" h="913">
                    <a:moveTo>
                      <a:pt x="0" y="181"/>
                    </a:moveTo>
                    <a:lnTo>
                      <a:pt x="41" y="0"/>
                    </a:lnTo>
                    <a:lnTo>
                      <a:pt x="227" y="145"/>
                    </a:lnTo>
                    <a:lnTo>
                      <a:pt x="267" y="151"/>
                    </a:lnTo>
                    <a:lnTo>
                      <a:pt x="349" y="234"/>
                    </a:lnTo>
                    <a:lnTo>
                      <a:pt x="478" y="258"/>
                    </a:lnTo>
                    <a:lnTo>
                      <a:pt x="557" y="374"/>
                    </a:lnTo>
                    <a:lnTo>
                      <a:pt x="573" y="511"/>
                    </a:lnTo>
                    <a:lnTo>
                      <a:pt x="589" y="531"/>
                    </a:lnTo>
                    <a:lnTo>
                      <a:pt x="684" y="523"/>
                    </a:lnTo>
                    <a:lnTo>
                      <a:pt x="710" y="499"/>
                    </a:lnTo>
                    <a:lnTo>
                      <a:pt x="751" y="493"/>
                    </a:lnTo>
                    <a:lnTo>
                      <a:pt x="770" y="509"/>
                    </a:lnTo>
                    <a:lnTo>
                      <a:pt x="811" y="516"/>
                    </a:lnTo>
                    <a:lnTo>
                      <a:pt x="936" y="323"/>
                    </a:lnTo>
                    <a:lnTo>
                      <a:pt x="982" y="393"/>
                    </a:lnTo>
                    <a:lnTo>
                      <a:pt x="1041" y="403"/>
                    </a:lnTo>
                    <a:lnTo>
                      <a:pt x="1118" y="360"/>
                    </a:lnTo>
                    <a:lnTo>
                      <a:pt x="1293" y="216"/>
                    </a:lnTo>
                    <a:lnTo>
                      <a:pt x="1313" y="214"/>
                    </a:lnTo>
                    <a:lnTo>
                      <a:pt x="1376" y="196"/>
                    </a:lnTo>
                    <a:lnTo>
                      <a:pt x="1385" y="174"/>
                    </a:lnTo>
                    <a:lnTo>
                      <a:pt x="1370" y="129"/>
                    </a:lnTo>
                    <a:lnTo>
                      <a:pt x="1373" y="83"/>
                    </a:lnTo>
                    <a:lnTo>
                      <a:pt x="1389" y="67"/>
                    </a:lnTo>
                    <a:lnTo>
                      <a:pt x="1428" y="53"/>
                    </a:lnTo>
                    <a:lnTo>
                      <a:pt x="1636" y="188"/>
                    </a:lnTo>
                    <a:lnTo>
                      <a:pt x="1934" y="585"/>
                    </a:lnTo>
                    <a:lnTo>
                      <a:pt x="1584" y="506"/>
                    </a:lnTo>
                    <a:lnTo>
                      <a:pt x="1483" y="510"/>
                    </a:lnTo>
                    <a:lnTo>
                      <a:pt x="1078" y="856"/>
                    </a:lnTo>
                    <a:lnTo>
                      <a:pt x="1048" y="852"/>
                    </a:lnTo>
                    <a:lnTo>
                      <a:pt x="907" y="777"/>
                    </a:lnTo>
                    <a:lnTo>
                      <a:pt x="892" y="785"/>
                    </a:lnTo>
                    <a:lnTo>
                      <a:pt x="890" y="913"/>
                    </a:lnTo>
                    <a:lnTo>
                      <a:pt x="855" y="912"/>
                    </a:lnTo>
                    <a:lnTo>
                      <a:pt x="810" y="907"/>
                    </a:lnTo>
                    <a:lnTo>
                      <a:pt x="718" y="846"/>
                    </a:lnTo>
                    <a:lnTo>
                      <a:pt x="651" y="836"/>
                    </a:lnTo>
                    <a:lnTo>
                      <a:pt x="630" y="862"/>
                    </a:lnTo>
                    <a:lnTo>
                      <a:pt x="608" y="855"/>
                    </a:lnTo>
                    <a:lnTo>
                      <a:pt x="558" y="805"/>
                    </a:lnTo>
                    <a:lnTo>
                      <a:pt x="470" y="801"/>
                    </a:lnTo>
                    <a:lnTo>
                      <a:pt x="392" y="674"/>
                    </a:lnTo>
                    <a:lnTo>
                      <a:pt x="347" y="665"/>
                    </a:lnTo>
                    <a:lnTo>
                      <a:pt x="245" y="471"/>
                    </a:lnTo>
                    <a:lnTo>
                      <a:pt x="211" y="428"/>
                    </a:lnTo>
                    <a:lnTo>
                      <a:pt x="200" y="313"/>
                    </a:lnTo>
                    <a:lnTo>
                      <a:pt x="101" y="219"/>
                    </a:lnTo>
                    <a:lnTo>
                      <a:pt x="32" y="209"/>
                    </a:lnTo>
                    <a:lnTo>
                      <a:pt x="0" y="18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48" name="Freeform 40"/>
              <p:cNvSpPr>
                <a:spLocks/>
              </p:cNvSpPr>
              <p:nvPr/>
            </p:nvSpPr>
            <p:spPr bwMode="auto">
              <a:xfrm>
                <a:off x="6516" y="-372"/>
                <a:ext cx="323" cy="152"/>
              </a:xfrm>
              <a:custGeom>
                <a:avLst/>
                <a:gdLst>
                  <a:gd name="T0" fmla="*/ 0 w 1934"/>
                  <a:gd name="T1" fmla="*/ 181 h 913"/>
                  <a:gd name="T2" fmla="*/ 41 w 1934"/>
                  <a:gd name="T3" fmla="*/ 0 h 913"/>
                  <a:gd name="T4" fmla="*/ 227 w 1934"/>
                  <a:gd name="T5" fmla="*/ 145 h 913"/>
                  <a:gd name="T6" fmla="*/ 267 w 1934"/>
                  <a:gd name="T7" fmla="*/ 151 h 913"/>
                  <a:gd name="T8" fmla="*/ 349 w 1934"/>
                  <a:gd name="T9" fmla="*/ 234 h 913"/>
                  <a:gd name="T10" fmla="*/ 478 w 1934"/>
                  <a:gd name="T11" fmla="*/ 258 h 913"/>
                  <a:gd name="T12" fmla="*/ 557 w 1934"/>
                  <a:gd name="T13" fmla="*/ 374 h 913"/>
                  <a:gd name="T14" fmla="*/ 573 w 1934"/>
                  <a:gd name="T15" fmla="*/ 511 h 913"/>
                  <a:gd name="T16" fmla="*/ 589 w 1934"/>
                  <a:gd name="T17" fmla="*/ 531 h 913"/>
                  <a:gd name="T18" fmla="*/ 684 w 1934"/>
                  <a:gd name="T19" fmla="*/ 523 h 913"/>
                  <a:gd name="T20" fmla="*/ 710 w 1934"/>
                  <a:gd name="T21" fmla="*/ 499 h 913"/>
                  <a:gd name="T22" fmla="*/ 751 w 1934"/>
                  <a:gd name="T23" fmla="*/ 493 h 913"/>
                  <a:gd name="T24" fmla="*/ 770 w 1934"/>
                  <a:gd name="T25" fmla="*/ 509 h 913"/>
                  <a:gd name="T26" fmla="*/ 811 w 1934"/>
                  <a:gd name="T27" fmla="*/ 516 h 913"/>
                  <a:gd name="T28" fmla="*/ 936 w 1934"/>
                  <a:gd name="T29" fmla="*/ 323 h 913"/>
                  <a:gd name="T30" fmla="*/ 982 w 1934"/>
                  <a:gd name="T31" fmla="*/ 393 h 913"/>
                  <a:gd name="T32" fmla="*/ 1041 w 1934"/>
                  <a:gd name="T33" fmla="*/ 403 h 913"/>
                  <a:gd name="T34" fmla="*/ 1118 w 1934"/>
                  <a:gd name="T35" fmla="*/ 360 h 913"/>
                  <a:gd name="T36" fmla="*/ 1293 w 1934"/>
                  <a:gd name="T37" fmla="*/ 216 h 913"/>
                  <a:gd name="T38" fmla="*/ 1313 w 1934"/>
                  <a:gd name="T39" fmla="*/ 214 h 913"/>
                  <a:gd name="T40" fmla="*/ 1376 w 1934"/>
                  <a:gd name="T41" fmla="*/ 196 h 913"/>
                  <a:gd name="T42" fmla="*/ 1385 w 1934"/>
                  <a:gd name="T43" fmla="*/ 174 h 913"/>
                  <a:gd name="T44" fmla="*/ 1370 w 1934"/>
                  <a:gd name="T45" fmla="*/ 129 h 913"/>
                  <a:gd name="T46" fmla="*/ 1373 w 1934"/>
                  <a:gd name="T47" fmla="*/ 83 h 913"/>
                  <a:gd name="T48" fmla="*/ 1389 w 1934"/>
                  <a:gd name="T49" fmla="*/ 67 h 913"/>
                  <a:gd name="T50" fmla="*/ 1428 w 1934"/>
                  <a:gd name="T51" fmla="*/ 53 h 913"/>
                  <a:gd name="T52" fmla="*/ 1636 w 1934"/>
                  <a:gd name="T53" fmla="*/ 188 h 913"/>
                  <a:gd name="T54" fmla="*/ 1934 w 1934"/>
                  <a:gd name="T55" fmla="*/ 585 h 913"/>
                  <a:gd name="T56" fmla="*/ 1584 w 1934"/>
                  <a:gd name="T57" fmla="*/ 506 h 913"/>
                  <a:gd name="T58" fmla="*/ 1483 w 1934"/>
                  <a:gd name="T59" fmla="*/ 510 h 913"/>
                  <a:gd name="T60" fmla="*/ 1078 w 1934"/>
                  <a:gd name="T61" fmla="*/ 856 h 913"/>
                  <a:gd name="T62" fmla="*/ 1048 w 1934"/>
                  <a:gd name="T63" fmla="*/ 852 h 913"/>
                  <a:gd name="T64" fmla="*/ 907 w 1934"/>
                  <a:gd name="T65" fmla="*/ 777 h 913"/>
                  <a:gd name="T66" fmla="*/ 892 w 1934"/>
                  <a:gd name="T67" fmla="*/ 785 h 913"/>
                  <a:gd name="T68" fmla="*/ 890 w 1934"/>
                  <a:gd name="T69" fmla="*/ 913 h 913"/>
                  <a:gd name="T70" fmla="*/ 855 w 1934"/>
                  <a:gd name="T71" fmla="*/ 912 h 913"/>
                  <a:gd name="T72" fmla="*/ 810 w 1934"/>
                  <a:gd name="T73" fmla="*/ 907 h 913"/>
                  <a:gd name="T74" fmla="*/ 718 w 1934"/>
                  <a:gd name="T75" fmla="*/ 846 h 913"/>
                  <a:gd name="T76" fmla="*/ 651 w 1934"/>
                  <a:gd name="T77" fmla="*/ 836 h 913"/>
                  <a:gd name="T78" fmla="*/ 630 w 1934"/>
                  <a:gd name="T79" fmla="*/ 862 h 913"/>
                  <a:gd name="T80" fmla="*/ 608 w 1934"/>
                  <a:gd name="T81" fmla="*/ 855 h 913"/>
                  <a:gd name="T82" fmla="*/ 558 w 1934"/>
                  <a:gd name="T83" fmla="*/ 805 h 913"/>
                  <a:gd name="T84" fmla="*/ 470 w 1934"/>
                  <a:gd name="T85" fmla="*/ 801 h 913"/>
                  <a:gd name="T86" fmla="*/ 392 w 1934"/>
                  <a:gd name="T87" fmla="*/ 674 h 913"/>
                  <a:gd name="T88" fmla="*/ 347 w 1934"/>
                  <a:gd name="T89" fmla="*/ 665 h 913"/>
                  <a:gd name="T90" fmla="*/ 245 w 1934"/>
                  <a:gd name="T91" fmla="*/ 471 h 913"/>
                  <a:gd name="T92" fmla="*/ 211 w 1934"/>
                  <a:gd name="T93" fmla="*/ 428 h 913"/>
                  <a:gd name="T94" fmla="*/ 200 w 1934"/>
                  <a:gd name="T95" fmla="*/ 313 h 913"/>
                  <a:gd name="T96" fmla="*/ 101 w 1934"/>
                  <a:gd name="T97" fmla="*/ 219 h 913"/>
                  <a:gd name="T98" fmla="*/ 32 w 1934"/>
                  <a:gd name="T99" fmla="*/ 209 h 913"/>
                  <a:gd name="T100" fmla="*/ 0 w 1934"/>
                  <a:gd name="T101" fmla="*/ 181 h 9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934" h="913">
                    <a:moveTo>
                      <a:pt x="0" y="181"/>
                    </a:moveTo>
                    <a:lnTo>
                      <a:pt x="41" y="0"/>
                    </a:lnTo>
                    <a:lnTo>
                      <a:pt x="227" y="145"/>
                    </a:lnTo>
                    <a:lnTo>
                      <a:pt x="267" y="151"/>
                    </a:lnTo>
                    <a:lnTo>
                      <a:pt x="349" y="234"/>
                    </a:lnTo>
                    <a:lnTo>
                      <a:pt x="478" y="258"/>
                    </a:lnTo>
                    <a:lnTo>
                      <a:pt x="557" y="374"/>
                    </a:lnTo>
                    <a:lnTo>
                      <a:pt x="573" y="511"/>
                    </a:lnTo>
                    <a:lnTo>
                      <a:pt x="589" y="531"/>
                    </a:lnTo>
                    <a:lnTo>
                      <a:pt x="684" y="523"/>
                    </a:lnTo>
                    <a:lnTo>
                      <a:pt x="710" y="499"/>
                    </a:lnTo>
                    <a:lnTo>
                      <a:pt x="751" y="493"/>
                    </a:lnTo>
                    <a:lnTo>
                      <a:pt x="770" y="509"/>
                    </a:lnTo>
                    <a:lnTo>
                      <a:pt x="811" y="516"/>
                    </a:lnTo>
                    <a:lnTo>
                      <a:pt x="936" y="323"/>
                    </a:lnTo>
                    <a:lnTo>
                      <a:pt x="982" y="393"/>
                    </a:lnTo>
                    <a:lnTo>
                      <a:pt x="1041" y="403"/>
                    </a:lnTo>
                    <a:lnTo>
                      <a:pt x="1118" y="360"/>
                    </a:lnTo>
                    <a:lnTo>
                      <a:pt x="1293" y="216"/>
                    </a:lnTo>
                    <a:lnTo>
                      <a:pt x="1313" y="214"/>
                    </a:lnTo>
                    <a:lnTo>
                      <a:pt x="1376" y="196"/>
                    </a:lnTo>
                    <a:lnTo>
                      <a:pt x="1385" y="174"/>
                    </a:lnTo>
                    <a:lnTo>
                      <a:pt x="1370" y="129"/>
                    </a:lnTo>
                    <a:lnTo>
                      <a:pt x="1373" y="83"/>
                    </a:lnTo>
                    <a:lnTo>
                      <a:pt x="1389" y="67"/>
                    </a:lnTo>
                    <a:lnTo>
                      <a:pt x="1428" y="53"/>
                    </a:lnTo>
                    <a:lnTo>
                      <a:pt x="1636" y="188"/>
                    </a:lnTo>
                    <a:lnTo>
                      <a:pt x="1934" y="585"/>
                    </a:lnTo>
                    <a:lnTo>
                      <a:pt x="1584" y="506"/>
                    </a:lnTo>
                    <a:lnTo>
                      <a:pt x="1483" y="510"/>
                    </a:lnTo>
                    <a:lnTo>
                      <a:pt x="1078" y="856"/>
                    </a:lnTo>
                    <a:lnTo>
                      <a:pt x="1048" y="852"/>
                    </a:lnTo>
                    <a:lnTo>
                      <a:pt x="907" y="777"/>
                    </a:lnTo>
                    <a:lnTo>
                      <a:pt x="892" y="785"/>
                    </a:lnTo>
                    <a:lnTo>
                      <a:pt x="890" y="913"/>
                    </a:lnTo>
                    <a:lnTo>
                      <a:pt x="855" y="912"/>
                    </a:lnTo>
                    <a:lnTo>
                      <a:pt x="810" y="907"/>
                    </a:lnTo>
                    <a:lnTo>
                      <a:pt x="718" y="846"/>
                    </a:lnTo>
                    <a:lnTo>
                      <a:pt x="651" y="836"/>
                    </a:lnTo>
                    <a:lnTo>
                      <a:pt x="630" y="862"/>
                    </a:lnTo>
                    <a:lnTo>
                      <a:pt x="608" y="855"/>
                    </a:lnTo>
                    <a:lnTo>
                      <a:pt x="558" y="805"/>
                    </a:lnTo>
                    <a:lnTo>
                      <a:pt x="470" y="801"/>
                    </a:lnTo>
                    <a:lnTo>
                      <a:pt x="392" y="674"/>
                    </a:lnTo>
                    <a:lnTo>
                      <a:pt x="347" y="665"/>
                    </a:lnTo>
                    <a:lnTo>
                      <a:pt x="245" y="471"/>
                    </a:lnTo>
                    <a:lnTo>
                      <a:pt x="211" y="428"/>
                    </a:lnTo>
                    <a:lnTo>
                      <a:pt x="200" y="313"/>
                    </a:lnTo>
                    <a:lnTo>
                      <a:pt x="101" y="219"/>
                    </a:lnTo>
                    <a:lnTo>
                      <a:pt x="32" y="209"/>
                    </a:lnTo>
                    <a:lnTo>
                      <a:pt x="0" y="18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49" name="Freeform 41"/>
              <p:cNvSpPr>
                <a:spLocks/>
              </p:cNvSpPr>
              <p:nvPr/>
            </p:nvSpPr>
            <p:spPr bwMode="auto">
              <a:xfrm>
                <a:off x="6474" y="-343"/>
                <a:ext cx="148" cy="214"/>
              </a:xfrm>
              <a:custGeom>
                <a:avLst/>
                <a:gdLst>
                  <a:gd name="T0" fmla="*/ 0 w 890"/>
                  <a:gd name="T1" fmla="*/ 98 h 1282"/>
                  <a:gd name="T2" fmla="*/ 255 w 890"/>
                  <a:gd name="T3" fmla="*/ 0 h 1282"/>
                  <a:gd name="T4" fmla="*/ 288 w 890"/>
                  <a:gd name="T5" fmla="*/ 34 h 1282"/>
                  <a:gd name="T6" fmla="*/ 355 w 890"/>
                  <a:gd name="T7" fmla="*/ 40 h 1282"/>
                  <a:gd name="T8" fmla="*/ 453 w 890"/>
                  <a:gd name="T9" fmla="*/ 131 h 1282"/>
                  <a:gd name="T10" fmla="*/ 463 w 890"/>
                  <a:gd name="T11" fmla="*/ 242 h 1282"/>
                  <a:gd name="T12" fmla="*/ 501 w 890"/>
                  <a:gd name="T13" fmla="*/ 298 h 1282"/>
                  <a:gd name="T14" fmla="*/ 602 w 890"/>
                  <a:gd name="T15" fmla="*/ 487 h 1282"/>
                  <a:gd name="T16" fmla="*/ 643 w 890"/>
                  <a:gd name="T17" fmla="*/ 495 h 1282"/>
                  <a:gd name="T18" fmla="*/ 724 w 890"/>
                  <a:gd name="T19" fmla="*/ 622 h 1282"/>
                  <a:gd name="T20" fmla="*/ 810 w 890"/>
                  <a:gd name="T21" fmla="*/ 629 h 1282"/>
                  <a:gd name="T22" fmla="*/ 863 w 890"/>
                  <a:gd name="T23" fmla="*/ 677 h 1282"/>
                  <a:gd name="T24" fmla="*/ 886 w 890"/>
                  <a:gd name="T25" fmla="*/ 684 h 1282"/>
                  <a:gd name="T26" fmla="*/ 890 w 890"/>
                  <a:gd name="T27" fmla="*/ 753 h 1282"/>
                  <a:gd name="T28" fmla="*/ 888 w 890"/>
                  <a:gd name="T29" fmla="*/ 948 h 1282"/>
                  <a:gd name="T30" fmla="*/ 770 w 890"/>
                  <a:gd name="T31" fmla="*/ 1014 h 1282"/>
                  <a:gd name="T32" fmla="*/ 683 w 890"/>
                  <a:gd name="T33" fmla="*/ 1026 h 1282"/>
                  <a:gd name="T34" fmla="*/ 663 w 890"/>
                  <a:gd name="T35" fmla="*/ 986 h 1282"/>
                  <a:gd name="T36" fmla="*/ 624 w 890"/>
                  <a:gd name="T37" fmla="*/ 991 h 1282"/>
                  <a:gd name="T38" fmla="*/ 602 w 890"/>
                  <a:gd name="T39" fmla="*/ 973 h 1282"/>
                  <a:gd name="T40" fmla="*/ 564 w 890"/>
                  <a:gd name="T41" fmla="*/ 986 h 1282"/>
                  <a:gd name="T42" fmla="*/ 501 w 890"/>
                  <a:gd name="T43" fmla="*/ 1012 h 1282"/>
                  <a:gd name="T44" fmla="*/ 407 w 890"/>
                  <a:gd name="T45" fmla="*/ 1039 h 1282"/>
                  <a:gd name="T46" fmla="*/ 217 w 890"/>
                  <a:gd name="T47" fmla="*/ 1085 h 1282"/>
                  <a:gd name="T48" fmla="*/ 124 w 890"/>
                  <a:gd name="T49" fmla="*/ 1282 h 1282"/>
                  <a:gd name="T50" fmla="*/ 25 w 890"/>
                  <a:gd name="T51" fmla="*/ 1247 h 1282"/>
                  <a:gd name="T52" fmla="*/ 28 w 890"/>
                  <a:gd name="T53" fmla="*/ 1130 h 1282"/>
                  <a:gd name="T54" fmla="*/ 118 w 890"/>
                  <a:gd name="T55" fmla="*/ 1130 h 1282"/>
                  <a:gd name="T56" fmla="*/ 109 w 890"/>
                  <a:gd name="T57" fmla="*/ 1072 h 1282"/>
                  <a:gd name="T58" fmla="*/ 162 w 890"/>
                  <a:gd name="T59" fmla="*/ 1062 h 1282"/>
                  <a:gd name="T60" fmla="*/ 255 w 890"/>
                  <a:gd name="T61" fmla="*/ 986 h 1282"/>
                  <a:gd name="T62" fmla="*/ 278 w 890"/>
                  <a:gd name="T63" fmla="*/ 906 h 1282"/>
                  <a:gd name="T64" fmla="*/ 304 w 890"/>
                  <a:gd name="T65" fmla="*/ 870 h 1282"/>
                  <a:gd name="T66" fmla="*/ 336 w 890"/>
                  <a:gd name="T67" fmla="*/ 839 h 1282"/>
                  <a:gd name="T68" fmla="*/ 344 w 890"/>
                  <a:gd name="T69" fmla="*/ 706 h 1282"/>
                  <a:gd name="T70" fmla="*/ 329 w 890"/>
                  <a:gd name="T71" fmla="*/ 652 h 1282"/>
                  <a:gd name="T72" fmla="*/ 333 w 890"/>
                  <a:gd name="T73" fmla="*/ 617 h 1282"/>
                  <a:gd name="T74" fmla="*/ 357 w 890"/>
                  <a:gd name="T75" fmla="*/ 586 h 1282"/>
                  <a:gd name="T76" fmla="*/ 146 w 890"/>
                  <a:gd name="T77" fmla="*/ 495 h 1282"/>
                  <a:gd name="T78" fmla="*/ 129 w 890"/>
                  <a:gd name="T79" fmla="*/ 396 h 1282"/>
                  <a:gd name="T80" fmla="*/ 80 w 890"/>
                  <a:gd name="T81" fmla="*/ 320 h 1282"/>
                  <a:gd name="T82" fmla="*/ 71 w 890"/>
                  <a:gd name="T83" fmla="*/ 287 h 1282"/>
                  <a:gd name="T84" fmla="*/ 9 w 890"/>
                  <a:gd name="T85" fmla="*/ 222 h 1282"/>
                  <a:gd name="T86" fmla="*/ 0 w 890"/>
                  <a:gd name="T87" fmla="*/ 98 h 1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90" h="1282">
                    <a:moveTo>
                      <a:pt x="0" y="98"/>
                    </a:moveTo>
                    <a:lnTo>
                      <a:pt x="255" y="0"/>
                    </a:lnTo>
                    <a:lnTo>
                      <a:pt x="288" y="34"/>
                    </a:lnTo>
                    <a:lnTo>
                      <a:pt x="355" y="40"/>
                    </a:lnTo>
                    <a:lnTo>
                      <a:pt x="453" y="131"/>
                    </a:lnTo>
                    <a:lnTo>
                      <a:pt x="463" y="242"/>
                    </a:lnTo>
                    <a:lnTo>
                      <a:pt x="501" y="298"/>
                    </a:lnTo>
                    <a:lnTo>
                      <a:pt x="602" y="487"/>
                    </a:lnTo>
                    <a:lnTo>
                      <a:pt x="643" y="495"/>
                    </a:lnTo>
                    <a:lnTo>
                      <a:pt x="724" y="622"/>
                    </a:lnTo>
                    <a:lnTo>
                      <a:pt x="810" y="629"/>
                    </a:lnTo>
                    <a:lnTo>
                      <a:pt x="863" y="677"/>
                    </a:lnTo>
                    <a:lnTo>
                      <a:pt x="886" y="684"/>
                    </a:lnTo>
                    <a:lnTo>
                      <a:pt x="890" y="753"/>
                    </a:lnTo>
                    <a:lnTo>
                      <a:pt x="888" y="948"/>
                    </a:lnTo>
                    <a:lnTo>
                      <a:pt x="770" y="1014"/>
                    </a:lnTo>
                    <a:lnTo>
                      <a:pt x="683" y="1026"/>
                    </a:lnTo>
                    <a:lnTo>
                      <a:pt x="663" y="986"/>
                    </a:lnTo>
                    <a:lnTo>
                      <a:pt x="624" y="991"/>
                    </a:lnTo>
                    <a:lnTo>
                      <a:pt x="602" y="973"/>
                    </a:lnTo>
                    <a:lnTo>
                      <a:pt x="564" y="986"/>
                    </a:lnTo>
                    <a:lnTo>
                      <a:pt x="501" y="1012"/>
                    </a:lnTo>
                    <a:lnTo>
                      <a:pt x="407" y="1039"/>
                    </a:lnTo>
                    <a:lnTo>
                      <a:pt x="217" y="1085"/>
                    </a:lnTo>
                    <a:lnTo>
                      <a:pt x="124" y="1282"/>
                    </a:lnTo>
                    <a:lnTo>
                      <a:pt x="25" y="1247"/>
                    </a:lnTo>
                    <a:lnTo>
                      <a:pt x="28" y="1130"/>
                    </a:lnTo>
                    <a:lnTo>
                      <a:pt x="118" y="1130"/>
                    </a:lnTo>
                    <a:lnTo>
                      <a:pt x="109" y="1072"/>
                    </a:lnTo>
                    <a:lnTo>
                      <a:pt x="162" y="1062"/>
                    </a:lnTo>
                    <a:lnTo>
                      <a:pt x="255" y="986"/>
                    </a:lnTo>
                    <a:lnTo>
                      <a:pt x="278" y="906"/>
                    </a:lnTo>
                    <a:lnTo>
                      <a:pt x="304" y="870"/>
                    </a:lnTo>
                    <a:lnTo>
                      <a:pt x="336" y="839"/>
                    </a:lnTo>
                    <a:lnTo>
                      <a:pt x="344" y="706"/>
                    </a:lnTo>
                    <a:lnTo>
                      <a:pt x="329" y="652"/>
                    </a:lnTo>
                    <a:lnTo>
                      <a:pt x="333" y="617"/>
                    </a:lnTo>
                    <a:lnTo>
                      <a:pt x="357" y="586"/>
                    </a:lnTo>
                    <a:lnTo>
                      <a:pt x="146" y="495"/>
                    </a:lnTo>
                    <a:lnTo>
                      <a:pt x="129" y="396"/>
                    </a:lnTo>
                    <a:lnTo>
                      <a:pt x="80" y="320"/>
                    </a:lnTo>
                    <a:lnTo>
                      <a:pt x="71" y="287"/>
                    </a:lnTo>
                    <a:lnTo>
                      <a:pt x="9" y="222"/>
                    </a:lnTo>
                    <a:lnTo>
                      <a:pt x="0" y="9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50" name="Freeform 42"/>
              <p:cNvSpPr>
                <a:spLocks/>
              </p:cNvSpPr>
              <p:nvPr/>
            </p:nvSpPr>
            <p:spPr bwMode="auto">
              <a:xfrm>
                <a:off x="6474" y="-343"/>
                <a:ext cx="148" cy="214"/>
              </a:xfrm>
              <a:custGeom>
                <a:avLst/>
                <a:gdLst>
                  <a:gd name="T0" fmla="*/ 0 w 890"/>
                  <a:gd name="T1" fmla="*/ 98 h 1282"/>
                  <a:gd name="T2" fmla="*/ 255 w 890"/>
                  <a:gd name="T3" fmla="*/ 0 h 1282"/>
                  <a:gd name="T4" fmla="*/ 288 w 890"/>
                  <a:gd name="T5" fmla="*/ 34 h 1282"/>
                  <a:gd name="T6" fmla="*/ 355 w 890"/>
                  <a:gd name="T7" fmla="*/ 40 h 1282"/>
                  <a:gd name="T8" fmla="*/ 453 w 890"/>
                  <a:gd name="T9" fmla="*/ 131 h 1282"/>
                  <a:gd name="T10" fmla="*/ 463 w 890"/>
                  <a:gd name="T11" fmla="*/ 242 h 1282"/>
                  <a:gd name="T12" fmla="*/ 501 w 890"/>
                  <a:gd name="T13" fmla="*/ 298 h 1282"/>
                  <a:gd name="T14" fmla="*/ 602 w 890"/>
                  <a:gd name="T15" fmla="*/ 487 h 1282"/>
                  <a:gd name="T16" fmla="*/ 643 w 890"/>
                  <a:gd name="T17" fmla="*/ 495 h 1282"/>
                  <a:gd name="T18" fmla="*/ 724 w 890"/>
                  <a:gd name="T19" fmla="*/ 622 h 1282"/>
                  <a:gd name="T20" fmla="*/ 810 w 890"/>
                  <a:gd name="T21" fmla="*/ 629 h 1282"/>
                  <a:gd name="T22" fmla="*/ 863 w 890"/>
                  <a:gd name="T23" fmla="*/ 677 h 1282"/>
                  <a:gd name="T24" fmla="*/ 886 w 890"/>
                  <a:gd name="T25" fmla="*/ 684 h 1282"/>
                  <a:gd name="T26" fmla="*/ 890 w 890"/>
                  <a:gd name="T27" fmla="*/ 753 h 1282"/>
                  <a:gd name="T28" fmla="*/ 888 w 890"/>
                  <a:gd name="T29" fmla="*/ 948 h 1282"/>
                  <a:gd name="T30" fmla="*/ 770 w 890"/>
                  <a:gd name="T31" fmla="*/ 1014 h 1282"/>
                  <a:gd name="T32" fmla="*/ 683 w 890"/>
                  <a:gd name="T33" fmla="*/ 1026 h 1282"/>
                  <a:gd name="T34" fmla="*/ 663 w 890"/>
                  <a:gd name="T35" fmla="*/ 986 h 1282"/>
                  <a:gd name="T36" fmla="*/ 624 w 890"/>
                  <a:gd name="T37" fmla="*/ 991 h 1282"/>
                  <a:gd name="T38" fmla="*/ 602 w 890"/>
                  <a:gd name="T39" fmla="*/ 973 h 1282"/>
                  <a:gd name="T40" fmla="*/ 564 w 890"/>
                  <a:gd name="T41" fmla="*/ 986 h 1282"/>
                  <a:gd name="T42" fmla="*/ 501 w 890"/>
                  <a:gd name="T43" fmla="*/ 1012 h 1282"/>
                  <a:gd name="T44" fmla="*/ 407 w 890"/>
                  <a:gd name="T45" fmla="*/ 1039 h 1282"/>
                  <a:gd name="T46" fmla="*/ 217 w 890"/>
                  <a:gd name="T47" fmla="*/ 1085 h 1282"/>
                  <a:gd name="T48" fmla="*/ 124 w 890"/>
                  <a:gd name="T49" fmla="*/ 1282 h 1282"/>
                  <a:gd name="T50" fmla="*/ 25 w 890"/>
                  <a:gd name="T51" fmla="*/ 1247 h 1282"/>
                  <a:gd name="T52" fmla="*/ 28 w 890"/>
                  <a:gd name="T53" fmla="*/ 1130 h 1282"/>
                  <a:gd name="T54" fmla="*/ 118 w 890"/>
                  <a:gd name="T55" fmla="*/ 1130 h 1282"/>
                  <a:gd name="T56" fmla="*/ 109 w 890"/>
                  <a:gd name="T57" fmla="*/ 1072 h 1282"/>
                  <a:gd name="T58" fmla="*/ 162 w 890"/>
                  <a:gd name="T59" fmla="*/ 1062 h 1282"/>
                  <a:gd name="T60" fmla="*/ 255 w 890"/>
                  <a:gd name="T61" fmla="*/ 986 h 1282"/>
                  <a:gd name="T62" fmla="*/ 278 w 890"/>
                  <a:gd name="T63" fmla="*/ 906 h 1282"/>
                  <a:gd name="T64" fmla="*/ 304 w 890"/>
                  <a:gd name="T65" fmla="*/ 870 h 1282"/>
                  <a:gd name="T66" fmla="*/ 336 w 890"/>
                  <a:gd name="T67" fmla="*/ 839 h 1282"/>
                  <a:gd name="T68" fmla="*/ 344 w 890"/>
                  <a:gd name="T69" fmla="*/ 706 h 1282"/>
                  <a:gd name="T70" fmla="*/ 329 w 890"/>
                  <a:gd name="T71" fmla="*/ 652 h 1282"/>
                  <a:gd name="T72" fmla="*/ 333 w 890"/>
                  <a:gd name="T73" fmla="*/ 617 h 1282"/>
                  <a:gd name="T74" fmla="*/ 357 w 890"/>
                  <a:gd name="T75" fmla="*/ 586 h 1282"/>
                  <a:gd name="T76" fmla="*/ 146 w 890"/>
                  <a:gd name="T77" fmla="*/ 495 h 1282"/>
                  <a:gd name="T78" fmla="*/ 129 w 890"/>
                  <a:gd name="T79" fmla="*/ 396 h 1282"/>
                  <a:gd name="T80" fmla="*/ 80 w 890"/>
                  <a:gd name="T81" fmla="*/ 320 h 1282"/>
                  <a:gd name="T82" fmla="*/ 71 w 890"/>
                  <a:gd name="T83" fmla="*/ 287 h 1282"/>
                  <a:gd name="T84" fmla="*/ 9 w 890"/>
                  <a:gd name="T85" fmla="*/ 222 h 1282"/>
                  <a:gd name="T86" fmla="*/ 0 w 890"/>
                  <a:gd name="T87" fmla="*/ 98 h 1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90" h="1282">
                    <a:moveTo>
                      <a:pt x="0" y="98"/>
                    </a:moveTo>
                    <a:lnTo>
                      <a:pt x="255" y="0"/>
                    </a:lnTo>
                    <a:lnTo>
                      <a:pt x="288" y="34"/>
                    </a:lnTo>
                    <a:lnTo>
                      <a:pt x="355" y="40"/>
                    </a:lnTo>
                    <a:lnTo>
                      <a:pt x="453" y="131"/>
                    </a:lnTo>
                    <a:lnTo>
                      <a:pt x="463" y="242"/>
                    </a:lnTo>
                    <a:lnTo>
                      <a:pt x="501" y="298"/>
                    </a:lnTo>
                    <a:lnTo>
                      <a:pt x="602" y="487"/>
                    </a:lnTo>
                    <a:lnTo>
                      <a:pt x="643" y="495"/>
                    </a:lnTo>
                    <a:lnTo>
                      <a:pt x="724" y="622"/>
                    </a:lnTo>
                    <a:lnTo>
                      <a:pt x="810" y="629"/>
                    </a:lnTo>
                    <a:lnTo>
                      <a:pt x="863" y="677"/>
                    </a:lnTo>
                    <a:lnTo>
                      <a:pt x="886" y="684"/>
                    </a:lnTo>
                    <a:lnTo>
                      <a:pt x="890" y="753"/>
                    </a:lnTo>
                    <a:lnTo>
                      <a:pt x="888" y="948"/>
                    </a:lnTo>
                    <a:lnTo>
                      <a:pt x="770" y="1014"/>
                    </a:lnTo>
                    <a:lnTo>
                      <a:pt x="683" y="1026"/>
                    </a:lnTo>
                    <a:lnTo>
                      <a:pt x="663" y="986"/>
                    </a:lnTo>
                    <a:lnTo>
                      <a:pt x="624" y="991"/>
                    </a:lnTo>
                    <a:lnTo>
                      <a:pt x="602" y="973"/>
                    </a:lnTo>
                    <a:lnTo>
                      <a:pt x="564" y="986"/>
                    </a:lnTo>
                    <a:lnTo>
                      <a:pt x="501" y="1012"/>
                    </a:lnTo>
                    <a:lnTo>
                      <a:pt x="407" y="1039"/>
                    </a:lnTo>
                    <a:lnTo>
                      <a:pt x="217" y="1085"/>
                    </a:lnTo>
                    <a:lnTo>
                      <a:pt x="124" y="1282"/>
                    </a:lnTo>
                    <a:lnTo>
                      <a:pt x="25" y="1247"/>
                    </a:lnTo>
                    <a:lnTo>
                      <a:pt x="28" y="1130"/>
                    </a:lnTo>
                    <a:lnTo>
                      <a:pt x="118" y="1130"/>
                    </a:lnTo>
                    <a:lnTo>
                      <a:pt x="109" y="1072"/>
                    </a:lnTo>
                    <a:lnTo>
                      <a:pt x="162" y="1062"/>
                    </a:lnTo>
                    <a:lnTo>
                      <a:pt x="255" y="986"/>
                    </a:lnTo>
                    <a:lnTo>
                      <a:pt x="278" y="906"/>
                    </a:lnTo>
                    <a:lnTo>
                      <a:pt x="304" y="870"/>
                    </a:lnTo>
                    <a:lnTo>
                      <a:pt x="336" y="839"/>
                    </a:lnTo>
                    <a:lnTo>
                      <a:pt x="344" y="706"/>
                    </a:lnTo>
                    <a:lnTo>
                      <a:pt x="329" y="652"/>
                    </a:lnTo>
                    <a:lnTo>
                      <a:pt x="333" y="617"/>
                    </a:lnTo>
                    <a:lnTo>
                      <a:pt x="357" y="586"/>
                    </a:lnTo>
                    <a:lnTo>
                      <a:pt x="146" y="495"/>
                    </a:lnTo>
                    <a:lnTo>
                      <a:pt x="129" y="396"/>
                    </a:lnTo>
                    <a:lnTo>
                      <a:pt x="80" y="320"/>
                    </a:lnTo>
                    <a:lnTo>
                      <a:pt x="71" y="287"/>
                    </a:lnTo>
                    <a:lnTo>
                      <a:pt x="9" y="222"/>
                    </a:lnTo>
                    <a:lnTo>
                      <a:pt x="0" y="9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51" name="Freeform 43"/>
              <p:cNvSpPr>
                <a:spLocks/>
              </p:cNvSpPr>
              <p:nvPr/>
            </p:nvSpPr>
            <p:spPr bwMode="auto">
              <a:xfrm>
                <a:off x="6364" y="-378"/>
                <a:ext cx="135" cy="124"/>
              </a:xfrm>
              <a:custGeom>
                <a:avLst/>
                <a:gdLst>
                  <a:gd name="T0" fmla="*/ 165 w 811"/>
                  <a:gd name="T1" fmla="*/ 699 h 742"/>
                  <a:gd name="T2" fmla="*/ 0 w 811"/>
                  <a:gd name="T3" fmla="*/ 31 h 742"/>
                  <a:gd name="T4" fmla="*/ 3 w 811"/>
                  <a:gd name="T5" fmla="*/ 0 h 742"/>
                  <a:gd name="T6" fmla="*/ 18 w 811"/>
                  <a:gd name="T7" fmla="*/ 2 h 742"/>
                  <a:gd name="T8" fmla="*/ 664 w 811"/>
                  <a:gd name="T9" fmla="*/ 311 h 742"/>
                  <a:gd name="T10" fmla="*/ 671 w 811"/>
                  <a:gd name="T11" fmla="*/ 433 h 742"/>
                  <a:gd name="T12" fmla="*/ 735 w 811"/>
                  <a:gd name="T13" fmla="*/ 499 h 742"/>
                  <a:gd name="T14" fmla="*/ 740 w 811"/>
                  <a:gd name="T15" fmla="*/ 531 h 742"/>
                  <a:gd name="T16" fmla="*/ 791 w 811"/>
                  <a:gd name="T17" fmla="*/ 607 h 742"/>
                  <a:gd name="T18" fmla="*/ 811 w 811"/>
                  <a:gd name="T19" fmla="*/ 711 h 742"/>
                  <a:gd name="T20" fmla="*/ 373 w 811"/>
                  <a:gd name="T21" fmla="*/ 742 h 742"/>
                  <a:gd name="T22" fmla="*/ 264 w 811"/>
                  <a:gd name="T23" fmla="*/ 737 h 742"/>
                  <a:gd name="T24" fmla="*/ 165 w 811"/>
                  <a:gd name="T25" fmla="*/ 699 h 7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11" h="742">
                    <a:moveTo>
                      <a:pt x="165" y="699"/>
                    </a:moveTo>
                    <a:lnTo>
                      <a:pt x="0" y="31"/>
                    </a:lnTo>
                    <a:lnTo>
                      <a:pt x="3" y="0"/>
                    </a:lnTo>
                    <a:lnTo>
                      <a:pt x="18" y="2"/>
                    </a:lnTo>
                    <a:lnTo>
                      <a:pt x="664" y="311"/>
                    </a:lnTo>
                    <a:lnTo>
                      <a:pt x="671" y="433"/>
                    </a:lnTo>
                    <a:lnTo>
                      <a:pt x="735" y="499"/>
                    </a:lnTo>
                    <a:lnTo>
                      <a:pt x="740" y="531"/>
                    </a:lnTo>
                    <a:lnTo>
                      <a:pt x="791" y="607"/>
                    </a:lnTo>
                    <a:lnTo>
                      <a:pt x="811" y="711"/>
                    </a:lnTo>
                    <a:lnTo>
                      <a:pt x="373" y="742"/>
                    </a:lnTo>
                    <a:lnTo>
                      <a:pt x="264" y="737"/>
                    </a:lnTo>
                    <a:lnTo>
                      <a:pt x="165" y="699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52" name="Freeform 44"/>
              <p:cNvSpPr>
                <a:spLocks/>
              </p:cNvSpPr>
              <p:nvPr/>
            </p:nvSpPr>
            <p:spPr bwMode="auto">
              <a:xfrm>
                <a:off x="6364" y="-378"/>
                <a:ext cx="135" cy="124"/>
              </a:xfrm>
              <a:custGeom>
                <a:avLst/>
                <a:gdLst>
                  <a:gd name="T0" fmla="*/ 165 w 811"/>
                  <a:gd name="T1" fmla="*/ 699 h 742"/>
                  <a:gd name="T2" fmla="*/ 0 w 811"/>
                  <a:gd name="T3" fmla="*/ 31 h 742"/>
                  <a:gd name="T4" fmla="*/ 3 w 811"/>
                  <a:gd name="T5" fmla="*/ 0 h 742"/>
                  <a:gd name="T6" fmla="*/ 18 w 811"/>
                  <a:gd name="T7" fmla="*/ 2 h 742"/>
                  <a:gd name="T8" fmla="*/ 664 w 811"/>
                  <a:gd name="T9" fmla="*/ 311 h 742"/>
                  <a:gd name="T10" fmla="*/ 671 w 811"/>
                  <a:gd name="T11" fmla="*/ 433 h 742"/>
                  <a:gd name="T12" fmla="*/ 735 w 811"/>
                  <a:gd name="T13" fmla="*/ 499 h 742"/>
                  <a:gd name="T14" fmla="*/ 740 w 811"/>
                  <a:gd name="T15" fmla="*/ 531 h 742"/>
                  <a:gd name="T16" fmla="*/ 791 w 811"/>
                  <a:gd name="T17" fmla="*/ 607 h 742"/>
                  <a:gd name="T18" fmla="*/ 811 w 811"/>
                  <a:gd name="T19" fmla="*/ 711 h 742"/>
                  <a:gd name="T20" fmla="*/ 373 w 811"/>
                  <a:gd name="T21" fmla="*/ 742 h 742"/>
                  <a:gd name="T22" fmla="*/ 264 w 811"/>
                  <a:gd name="T23" fmla="*/ 737 h 742"/>
                  <a:gd name="T24" fmla="*/ 165 w 811"/>
                  <a:gd name="T25" fmla="*/ 699 h 7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11" h="742">
                    <a:moveTo>
                      <a:pt x="165" y="699"/>
                    </a:moveTo>
                    <a:lnTo>
                      <a:pt x="0" y="31"/>
                    </a:lnTo>
                    <a:lnTo>
                      <a:pt x="3" y="0"/>
                    </a:lnTo>
                    <a:lnTo>
                      <a:pt x="18" y="2"/>
                    </a:lnTo>
                    <a:lnTo>
                      <a:pt x="664" y="311"/>
                    </a:lnTo>
                    <a:lnTo>
                      <a:pt x="671" y="433"/>
                    </a:lnTo>
                    <a:lnTo>
                      <a:pt x="735" y="499"/>
                    </a:lnTo>
                    <a:lnTo>
                      <a:pt x="740" y="531"/>
                    </a:lnTo>
                    <a:lnTo>
                      <a:pt x="791" y="607"/>
                    </a:lnTo>
                    <a:lnTo>
                      <a:pt x="811" y="711"/>
                    </a:lnTo>
                    <a:lnTo>
                      <a:pt x="373" y="742"/>
                    </a:lnTo>
                    <a:lnTo>
                      <a:pt x="264" y="737"/>
                    </a:lnTo>
                    <a:lnTo>
                      <a:pt x="165" y="699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53" name="Freeform 45"/>
              <p:cNvSpPr>
                <a:spLocks/>
              </p:cNvSpPr>
              <p:nvPr/>
            </p:nvSpPr>
            <p:spPr bwMode="auto">
              <a:xfrm>
                <a:off x="6604" y="-531"/>
                <a:ext cx="296" cy="319"/>
              </a:xfrm>
              <a:custGeom>
                <a:avLst/>
                <a:gdLst>
                  <a:gd name="T0" fmla="*/ 0 w 1779"/>
                  <a:gd name="T1" fmla="*/ 0 h 1915"/>
                  <a:gd name="T2" fmla="*/ 725 w 1779"/>
                  <a:gd name="T3" fmla="*/ 27 h 1915"/>
                  <a:gd name="T4" fmla="*/ 853 w 1779"/>
                  <a:gd name="T5" fmla="*/ 125 h 1915"/>
                  <a:gd name="T6" fmla="*/ 894 w 1779"/>
                  <a:gd name="T7" fmla="*/ 122 h 1915"/>
                  <a:gd name="T8" fmla="*/ 918 w 1779"/>
                  <a:gd name="T9" fmla="*/ 77 h 1915"/>
                  <a:gd name="T10" fmla="*/ 951 w 1779"/>
                  <a:gd name="T11" fmla="*/ 66 h 1915"/>
                  <a:gd name="T12" fmla="*/ 1043 w 1779"/>
                  <a:gd name="T13" fmla="*/ 74 h 1915"/>
                  <a:gd name="T14" fmla="*/ 1092 w 1779"/>
                  <a:gd name="T15" fmla="*/ 100 h 1915"/>
                  <a:gd name="T16" fmla="*/ 1250 w 1779"/>
                  <a:gd name="T17" fmla="*/ 147 h 1915"/>
                  <a:gd name="T18" fmla="*/ 1405 w 1779"/>
                  <a:gd name="T19" fmla="*/ 132 h 1915"/>
                  <a:gd name="T20" fmla="*/ 1577 w 1779"/>
                  <a:gd name="T21" fmla="*/ 170 h 1915"/>
                  <a:gd name="T22" fmla="*/ 1638 w 1779"/>
                  <a:gd name="T23" fmla="*/ 205 h 1915"/>
                  <a:gd name="T24" fmla="*/ 1543 w 1779"/>
                  <a:gd name="T25" fmla="*/ 484 h 1915"/>
                  <a:gd name="T26" fmla="*/ 1525 w 1779"/>
                  <a:gd name="T27" fmla="*/ 730 h 1915"/>
                  <a:gd name="T28" fmla="*/ 1489 w 1779"/>
                  <a:gd name="T29" fmla="*/ 802 h 1915"/>
                  <a:gd name="T30" fmla="*/ 1530 w 1779"/>
                  <a:gd name="T31" fmla="*/ 948 h 1915"/>
                  <a:gd name="T32" fmla="*/ 1534 w 1779"/>
                  <a:gd name="T33" fmla="*/ 987 h 1915"/>
                  <a:gd name="T34" fmla="*/ 1506 w 1779"/>
                  <a:gd name="T35" fmla="*/ 1025 h 1915"/>
                  <a:gd name="T36" fmla="*/ 1479 w 1779"/>
                  <a:gd name="T37" fmla="*/ 1051 h 1915"/>
                  <a:gd name="T38" fmla="*/ 1460 w 1779"/>
                  <a:gd name="T39" fmla="*/ 1299 h 1915"/>
                  <a:gd name="T40" fmla="*/ 1492 w 1779"/>
                  <a:gd name="T41" fmla="*/ 1339 h 1915"/>
                  <a:gd name="T42" fmla="*/ 1479 w 1779"/>
                  <a:gd name="T43" fmla="*/ 1388 h 1915"/>
                  <a:gd name="T44" fmla="*/ 1447 w 1779"/>
                  <a:gd name="T45" fmla="*/ 1426 h 1915"/>
                  <a:gd name="T46" fmla="*/ 1444 w 1779"/>
                  <a:gd name="T47" fmla="*/ 1482 h 1915"/>
                  <a:gd name="T48" fmla="*/ 1463 w 1779"/>
                  <a:gd name="T49" fmla="*/ 1533 h 1915"/>
                  <a:gd name="T50" fmla="*/ 1559 w 1779"/>
                  <a:gd name="T51" fmla="*/ 1608 h 1915"/>
                  <a:gd name="T52" fmla="*/ 1651 w 1779"/>
                  <a:gd name="T53" fmla="*/ 1640 h 1915"/>
                  <a:gd name="T54" fmla="*/ 1779 w 1779"/>
                  <a:gd name="T55" fmla="*/ 1750 h 1915"/>
                  <a:gd name="T56" fmla="*/ 1692 w 1779"/>
                  <a:gd name="T57" fmla="*/ 1915 h 1915"/>
                  <a:gd name="T58" fmla="*/ 1112 w 1779"/>
                  <a:gd name="T59" fmla="*/ 1144 h 1915"/>
                  <a:gd name="T60" fmla="*/ 1107 w 1779"/>
                  <a:gd name="T61" fmla="*/ 1030 h 1915"/>
                  <a:gd name="T62" fmla="*/ 971 w 1779"/>
                  <a:gd name="T63" fmla="*/ 872 h 1915"/>
                  <a:gd name="T64" fmla="*/ 945 w 1779"/>
                  <a:gd name="T65" fmla="*/ 861 h 1915"/>
                  <a:gd name="T66" fmla="*/ 894 w 1779"/>
                  <a:gd name="T67" fmla="*/ 866 h 1915"/>
                  <a:gd name="T68" fmla="*/ 884 w 1779"/>
                  <a:gd name="T69" fmla="*/ 881 h 1915"/>
                  <a:gd name="T70" fmla="*/ 847 w 1779"/>
                  <a:gd name="T71" fmla="*/ 874 h 1915"/>
                  <a:gd name="T72" fmla="*/ 831 w 1779"/>
                  <a:gd name="T73" fmla="*/ 842 h 1915"/>
                  <a:gd name="T74" fmla="*/ 831 w 1779"/>
                  <a:gd name="T75" fmla="*/ 810 h 1915"/>
                  <a:gd name="T76" fmla="*/ 831 w 1779"/>
                  <a:gd name="T77" fmla="*/ 725 h 1915"/>
                  <a:gd name="T78" fmla="*/ 815 w 1779"/>
                  <a:gd name="T79" fmla="*/ 687 h 1915"/>
                  <a:gd name="T80" fmla="*/ 755 w 1779"/>
                  <a:gd name="T81" fmla="*/ 579 h 1915"/>
                  <a:gd name="T82" fmla="*/ 749 w 1779"/>
                  <a:gd name="T83" fmla="*/ 512 h 1915"/>
                  <a:gd name="T84" fmla="*/ 762 w 1779"/>
                  <a:gd name="T85" fmla="*/ 512 h 1915"/>
                  <a:gd name="T86" fmla="*/ 852 w 1779"/>
                  <a:gd name="T87" fmla="*/ 341 h 1915"/>
                  <a:gd name="T88" fmla="*/ 849 w 1779"/>
                  <a:gd name="T89" fmla="*/ 313 h 1915"/>
                  <a:gd name="T90" fmla="*/ 820 w 1779"/>
                  <a:gd name="T91" fmla="*/ 277 h 1915"/>
                  <a:gd name="T92" fmla="*/ 757 w 1779"/>
                  <a:gd name="T93" fmla="*/ 277 h 1915"/>
                  <a:gd name="T94" fmla="*/ 741 w 1779"/>
                  <a:gd name="T95" fmla="*/ 260 h 1915"/>
                  <a:gd name="T96" fmla="*/ 493 w 1779"/>
                  <a:gd name="T97" fmla="*/ 236 h 1915"/>
                  <a:gd name="T98" fmla="*/ 378 w 1779"/>
                  <a:gd name="T99" fmla="*/ 242 h 1915"/>
                  <a:gd name="T100" fmla="*/ 372 w 1779"/>
                  <a:gd name="T101" fmla="*/ 258 h 1915"/>
                  <a:gd name="T102" fmla="*/ 51 w 1779"/>
                  <a:gd name="T103" fmla="*/ 236 h 1915"/>
                  <a:gd name="T104" fmla="*/ 19 w 1779"/>
                  <a:gd name="T105" fmla="*/ 156 h 1915"/>
                  <a:gd name="T106" fmla="*/ 0 w 1779"/>
                  <a:gd name="T107" fmla="*/ 0 h 19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779" h="1915">
                    <a:moveTo>
                      <a:pt x="0" y="0"/>
                    </a:moveTo>
                    <a:lnTo>
                      <a:pt x="725" y="27"/>
                    </a:lnTo>
                    <a:lnTo>
                      <a:pt x="853" y="125"/>
                    </a:lnTo>
                    <a:lnTo>
                      <a:pt x="894" y="122"/>
                    </a:lnTo>
                    <a:lnTo>
                      <a:pt x="918" y="77"/>
                    </a:lnTo>
                    <a:lnTo>
                      <a:pt x="951" y="66"/>
                    </a:lnTo>
                    <a:lnTo>
                      <a:pt x="1043" y="74"/>
                    </a:lnTo>
                    <a:lnTo>
                      <a:pt x="1092" y="100"/>
                    </a:lnTo>
                    <a:lnTo>
                      <a:pt x="1250" y="147"/>
                    </a:lnTo>
                    <a:lnTo>
                      <a:pt x="1405" y="132"/>
                    </a:lnTo>
                    <a:lnTo>
                      <a:pt x="1577" y="170"/>
                    </a:lnTo>
                    <a:lnTo>
                      <a:pt x="1638" y="205"/>
                    </a:lnTo>
                    <a:lnTo>
                      <a:pt x="1543" y="484"/>
                    </a:lnTo>
                    <a:lnTo>
                      <a:pt x="1525" y="730"/>
                    </a:lnTo>
                    <a:lnTo>
                      <a:pt x="1489" y="802"/>
                    </a:lnTo>
                    <a:lnTo>
                      <a:pt x="1530" y="948"/>
                    </a:lnTo>
                    <a:lnTo>
                      <a:pt x="1534" y="987"/>
                    </a:lnTo>
                    <a:lnTo>
                      <a:pt x="1506" y="1025"/>
                    </a:lnTo>
                    <a:lnTo>
                      <a:pt x="1479" y="1051"/>
                    </a:lnTo>
                    <a:lnTo>
                      <a:pt x="1460" y="1299"/>
                    </a:lnTo>
                    <a:lnTo>
                      <a:pt x="1492" y="1339"/>
                    </a:lnTo>
                    <a:lnTo>
                      <a:pt x="1479" y="1388"/>
                    </a:lnTo>
                    <a:lnTo>
                      <a:pt x="1447" y="1426"/>
                    </a:lnTo>
                    <a:lnTo>
                      <a:pt x="1444" y="1482"/>
                    </a:lnTo>
                    <a:lnTo>
                      <a:pt x="1463" y="1533"/>
                    </a:lnTo>
                    <a:lnTo>
                      <a:pt x="1559" y="1608"/>
                    </a:lnTo>
                    <a:lnTo>
                      <a:pt x="1651" y="1640"/>
                    </a:lnTo>
                    <a:lnTo>
                      <a:pt x="1779" y="1750"/>
                    </a:lnTo>
                    <a:lnTo>
                      <a:pt x="1692" y="1915"/>
                    </a:lnTo>
                    <a:lnTo>
                      <a:pt x="1112" y="1144"/>
                    </a:lnTo>
                    <a:lnTo>
                      <a:pt x="1107" y="1030"/>
                    </a:lnTo>
                    <a:lnTo>
                      <a:pt x="971" y="872"/>
                    </a:lnTo>
                    <a:lnTo>
                      <a:pt x="945" y="861"/>
                    </a:lnTo>
                    <a:lnTo>
                      <a:pt x="894" y="866"/>
                    </a:lnTo>
                    <a:lnTo>
                      <a:pt x="884" y="881"/>
                    </a:lnTo>
                    <a:lnTo>
                      <a:pt x="847" y="874"/>
                    </a:lnTo>
                    <a:lnTo>
                      <a:pt x="831" y="842"/>
                    </a:lnTo>
                    <a:lnTo>
                      <a:pt x="831" y="810"/>
                    </a:lnTo>
                    <a:lnTo>
                      <a:pt x="831" y="725"/>
                    </a:lnTo>
                    <a:lnTo>
                      <a:pt x="815" y="687"/>
                    </a:lnTo>
                    <a:lnTo>
                      <a:pt x="755" y="579"/>
                    </a:lnTo>
                    <a:lnTo>
                      <a:pt x="749" y="512"/>
                    </a:lnTo>
                    <a:lnTo>
                      <a:pt x="762" y="512"/>
                    </a:lnTo>
                    <a:lnTo>
                      <a:pt x="852" y="341"/>
                    </a:lnTo>
                    <a:lnTo>
                      <a:pt x="849" y="313"/>
                    </a:lnTo>
                    <a:lnTo>
                      <a:pt x="820" y="277"/>
                    </a:lnTo>
                    <a:lnTo>
                      <a:pt x="757" y="277"/>
                    </a:lnTo>
                    <a:lnTo>
                      <a:pt x="741" y="260"/>
                    </a:lnTo>
                    <a:lnTo>
                      <a:pt x="493" y="236"/>
                    </a:lnTo>
                    <a:lnTo>
                      <a:pt x="378" y="242"/>
                    </a:lnTo>
                    <a:lnTo>
                      <a:pt x="372" y="258"/>
                    </a:lnTo>
                    <a:lnTo>
                      <a:pt x="51" y="236"/>
                    </a:lnTo>
                    <a:lnTo>
                      <a:pt x="19" y="1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54" name="Freeform 46"/>
              <p:cNvSpPr>
                <a:spLocks/>
              </p:cNvSpPr>
              <p:nvPr/>
            </p:nvSpPr>
            <p:spPr bwMode="auto">
              <a:xfrm>
                <a:off x="6604" y="-531"/>
                <a:ext cx="296" cy="319"/>
              </a:xfrm>
              <a:custGeom>
                <a:avLst/>
                <a:gdLst>
                  <a:gd name="T0" fmla="*/ 0 w 1779"/>
                  <a:gd name="T1" fmla="*/ 0 h 1915"/>
                  <a:gd name="T2" fmla="*/ 725 w 1779"/>
                  <a:gd name="T3" fmla="*/ 27 h 1915"/>
                  <a:gd name="T4" fmla="*/ 853 w 1779"/>
                  <a:gd name="T5" fmla="*/ 125 h 1915"/>
                  <a:gd name="T6" fmla="*/ 894 w 1779"/>
                  <a:gd name="T7" fmla="*/ 122 h 1915"/>
                  <a:gd name="T8" fmla="*/ 918 w 1779"/>
                  <a:gd name="T9" fmla="*/ 77 h 1915"/>
                  <a:gd name="T10" fmla="*/ 951 w 1779"/>
                  <a:gd name="T11" fmla="*/ 66 h 1915"/>
                  <a:gd name="T12" fmla="*/ 1043 w 1779"/>
                  <a:gd name="T13" fmla="*/ 74 h 1915"/>
                  <a:gd name="T14" fmla="*/ 1092 w 1779"/>
                  <a:gd name="T15" fmla="*/ 100 h 1915"/>
                  <a:gd name="T16" fmla="*/ 1250 w 1779"/>
                  <a:gd name="T17" fmla="*/ 147 h 1915"/>
                  <a:gd name="T18" fmla="*/ 1405 w 1779"/>
                  <a:gd name="T19" fmla="*/ 132 h 1915"/>
                  <a:gd name="T20" fmla="*/ 1577 w 1779"/>
                  <a:gd name="T21" fmla="*/ 170 h 1915"/>
                  <a:gd name="T22" fmla="*/ 1638 w 1779"/>
                  <a:gd name="T23" fmla="*/ 205 h 1915"/>
                  <a:gd name="T24" fmla="*/ 1543 w 1779"/>
                  <a:gd name="T25" fmla="*/ 484 h 1915"/>
                  <a:gd name="T26" fmla="*/ 1525 w 1779"/>
                  <a:gd name="T27" fmla="*/ 730 h 1915"/>
                  <a:gd name="T28" fmla="*/ 1489 w 1779"/>
                  <a:gd name="T29" fmla="*/ 802 h 1915"/>
                  <a:gd name="T30" fmla="*/ 1530 w 1779"/>
                  <a:gd name="T31" fmla="*/ 948 h 1915"/>
                  <a:gd name="T32" fmla="*/ 1534 w 1779"/>
                  <a:gd name="T33" fmla="*/ 987 h 1915"/>
                  <a:gd name="T34" fmla="*/ 1506 w 1779"/>
                  <a:gd name="T35" fmla="*/ 1025 h 1915"/>
                  <a:gd name="T36" fmla="*/ 1479 w 1779"/>
                  <a:gd name="T37" fmla="*/ 1051 h 1915"/>
                  <a:gd name="T38" fmla="*/ 1460 w 1779"/>
                  <a:gd name="T39" fmla="*/ 1299 h 1915"/>
                  <a:gd name="T40" fmla="*/ 1492 w 1779"/>
                  <a:gd name="T41" fmla="*/ 1339 h 1915"/>
                  <a:gd name="T42" fmla="*/ 1479 w 1779"/>
                  <a:gd name="T43" fmla="*/ 1388 h 1915"/>
                  <a:gd name="T44" fmla="*/ 1447 w 1779"/>
                  <a:gd name="T45" fmla="*/ 1426 h 1915"/>
                  <a:gd name="T46" fmla="*/ 1444 w 1779"/>
                  <a:gd name="T47" fmla="*/ 1482 h 1915"/>
                  <a:gd name="T48" fmla="*/ 1463 w 1779"/>
                  <a:gd name="T49" fmla="*/ 1533 h 1915"/>
                  <a:gd name="T50" fmla="*/ 1559 w 1779"/>
                  <a:gd name="T51" fmla="*/ 1608 h 1915"/>
                  <a:gd name="T52" fmla="*/ 1651 w 1779"/>
                  <a:gd name="T53" fmla="*/ 1640 h 1915"/>
                  <a:gd name="T54" fmla="*/ 1779 w 1779"/>
                  <a:gd name="T55" fmla="*/ 1750 h 1915"/>
                  <a:gd name="T56" fmla="*/ 1692 w 1779"/>
                  <a:gd name="T57" fmla="*/ 1915 h 1915"/>
                  <a:gd name="T58" fmla="*/ 1112 w 1779"/>
                  <a:gd name="T59" fmla="*/ 1144 h 1915"/>
                  <a:gd name="T60" fmla="*/ 1107 w 1779"/>
                  <a:gd name="T61" fmla="*/ 1030 h 1915"/>
                  <a:gd name="T62" fmla="*/ 971 w 1779"/>
                  <a:gd name="T63" fmla="*/ 872 h 1915"/>
                  <a:gd name="T64" fmla="*/ 945 w 1779"/>
                  <a:gd name="T65" fmla="*/ 861 h 1915"/>
                  <a:gd name="T66" fmla="*/ 894 w 1779"/>
                  <a:gd name="T67" fmla="*/ 866 h 1915"/>
                  <a:gd name="T68" fmla="*/ 884 w 1779"/>
                  <a:gd name="T69" fmla="*/ 881 h 1915"/>
                  <a:gd name="T70" fmla="*/ 847 w 1779"/>
                  <a:gd name="T71" fmla="*/ 874 h 1915"/>
                  <a:gd name="T72" fmla="*/ 831 w 1779"/>
                  <a:gd name="T73" fmla="*/ 842 h 1915"/>
                  <a:gd name="T74" fmla="*/ 831 w 1779"/>
                  <a:gd name="T75" fmla="*/ 810 h 1915"/>
                  <a:gd name="T76" fmla="*/ 831 w 1779"/>
                  <a:gd name="T77" fmla="*/ 725 h 1915"/>
                  <a:gd name="T78" fmla="*/ 815 w 1779"/>
                  <a:gd name="T79" fmla="*/ 687 h 1915"/>
                  <a:gd name="T80" fmla="*/ 755 w 1779"/>
                  <a:gd name="T81" fmla="*/ 579 h 1915"/>
                  <a:gd name="T82" fmla="*/ 749 w 1779"/>
                  <a:gd name="T83" fmla="*/ 512 h 1915"/>
                  <a:gd name="T84" fmla="*/ 762 w 1779"/>
                  <a:gd name="T85" fmla="*/ 512 h 1915"/>
                  <a:gd name="T86" fmla="*/ 852 w 1779"/>
                  <a:gd name="T87" fmla="*/ 341 h 1915"/>
                  <a:gd name="T88" fmla="*/ 849 w 1779"/>
                  <a:gd name="T89" fmla="*/ 313 h 1915"/>
                  <a:gd name="T90" fmla="*/ 820 w 1779"/>
                  <a:gd name="T91" fmla="*/ 277 h 1915"/>
                  <a:gd name="T92" fmla="*/ 757 w 1779"/>
                  <a:gd name="T93" fmla="*/ 277 h 1915"/>
                  <a:gd name="T94" fmla="*/ 741 w 1779"/>
                  <a:gd name="T95" fmla="*/ 260 h 1915"/>
                  <a:gd name="T96" fmla="*/ 493 w 1779"/>
                  <a:gd name="T97" fmla="*/ 236 h 1915"/>
                  <a:gd name="T98" fmla="*/ 378 w 1779"/>
                  <a:gd name="T99" fmla="*/ 242 h 1915"/>
                  <a:gd name="T100" fmla="*/ 372 w 1779"/>
                  <a:gd name="T101" fmla="*/ 258 h 1915"/>
                  <a:gd name="T102" fmla="*/ 51 w 1779"/>
                  <a:gd name="T103" fmla="*/ 236 h 1915"/>
                  <a:gd name="T104" fmla="*/ 19 w 1779"/>
                  <a:gd name="T105" fmla="*/ 156 h 1915"/>
                  <a:gd name="T106" fmla="*/ 0 w 1779"/>
                  <a:gd name="T107" fmla="*/ 0 h 19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779" h="1915">
                    <a:moveTo>
                      <a:pt x="0" y="0"/>
                    </a:moveTo>
                    <a:lnTo>
                      <a:pt x="725" y="27"/>
                    </a:lnTo>
                    <a:lnTo>
                      <a:pt x="853" y="125"/>
                    </a:lnTo>
                    <a:lnTo>
                      <a:pt x="894" y="122"/>
                    </a:lnTo>
                    <a:lnTo>
                      <a:pt x="918" y="77"/>
                    </a:lnTo>
                    <a:lnTo>
                      <a:pt x="951" y="66"/>
                    </a:lnTo>
                    <a:lnTo>
                      <a:pt x="1043" y="74"/>
                    </a:lnTo>
                    <a:lnTo>
                      <a:pt x="1092" y="100"/>
                    </a:lnTo>
                    <a:lnTo>
                      <a:pt x="1250" y="147"/>
                    </a:lnTo>
                    <a:lnTo>
                      <a:pt x="1405" y="132"/>
                    </a:lnTo>
                    <a:lnTo>
                      <a:pt x="1577" y="170"/>
                    </a:lnTo>
                    <a:lnTo>
                      <a:pt x="1638" y="205"/>
                    </a:lnTo>
                    <a:lnTo>
                      <a:pt x="1543" y="484"/>
                    </a:lnTo>
                    <a:lnTo>
                      <a:pt x="1525" y="730"/>
                    </a:lnTo>
                    <a:lnTo>
                      <a:pt x="1489" y="802"/>
                    </a:lnTo>
                    <a:lnTo>
                      <a:pt x="1530" y="948"/>
                    </a:lnTo>
                    <a:lnTo>
                      <a:pt x="1534" y="987"/>
                    </a:lnTo>
                    <a:lnTo>
                      <a:pt x="1506" y="1025"/>
                    </a:lnTo>
                    <a:lnTo>
                      <a:pt x="1479" y="1051"/>
                    </a:lnTo>
                    <a:lnTo>
                      <a:pt x="1460" y="1299"/>
                    </a:lnTo>
                    <a:lnTo>
                      <a:pt x="1492" y="1339"/>
                    </a:lnTo>
                    <a:lnTo>
                      <a:pt x="1479" y="1388"/>
                    </a:lnTo>
                    <a:lnTo>
                      <a:pt x="1447" y="1426"/>
                    </a:lnTo>
                    <a:lnTo>
                      <a:pt x="1444" y="1482"/>
                    </a:lnTo>
                    <a:lnTo>
                      <a:pt x="1463" y="1533"/>
                    </a:lnTo>
                    <a:lnTo>
                      <a:pt x="1559" y="1608"/>
                    </a:lnTo>
                    <a:lnTo>
                      <a:pt x="1651" y="1640"/>
                    </a:lnTo>
                    <a:lnTo>
                      <a:pt x="1779" y="1750"/>
                    </a:lnTo>
                    <a:lnTo>
                      <a:pt x="1692" y="1915"/>
                    </a:lnTo>
                    <a:lnTo>
                      <a:pt x="1112" y="1144"/>
                    </a:lnTo>
                    <a:lnTo>
                      <a:pt x="1107" y="1030"/>
                    </a:lnTo>
                    <a:lnTo>
                      <a:pt x="971" y="872"/>
                    </a:lnTo>
                    <a:lnTo>
                      <a:pt x="945" y="861"/>
                    </a:lnTo>
                    <a:lnTo>
                      <a:pt x="894" y="866"/>
                    </a:lnTo>
                    <a:lnTo>
                      <a:pt x="884" y="881"/>
                    </a:lnTo>
                    <a:lnTo>
                      <a:pt x="847" y="874"/>
                    </a:lnTo>
                    <a:lnTo>
                      <a:pt x="831" y="842"/>
                    </a:lnTo>
                    <a:lnTo>
                      <a:pt x="831" y="810"/>
                    </a:lnTo>
                    <a:lnTo>
                      <a:pt x="831" y="725"/>
                    </a:lnTo>
                    <a:lnTo>
                      <a:pt x="815" y="687"/>
                    </a:lnTo>
                    <a:lnTo>
                      <a:pt x="755" y="579"/>
                    </a:lnTo>
                    <a:lnTo>
                      <a:pt x="749" y="512"/>
                    </a:lnTo>
                    <a:lnTo>
                      <a:pt x="762" y="512"/>
                    </a:lnTo>
                    <a:lnTo>
                      <a:pt x="852" y="341"/>
                    </a:lnTo>
                    <a:lnTo>
                      <a:pt x="849" y="313"/>
                    </a:lnTo>
                    <a:lnTo>
                      <a:pt x="820" y="277"/>
                    </a:lnTo>
                    <a:lnTo>
                      <a:pt x="757" y="277"/>
                    </a:lnTo>
                    <a:lnTo>
                      <a:pt x="741" y="260"/>
                    </a:lnTo>
                    <a:lnTo>
                      <a:pt x="493" y="236"/>
                    </a:lnTo>
                    <a:lnTo>
                      <a:pt x="378" y="242"/>
                    </a:lnTo>
                    <a:lnTo>
                      <a:pt x="372" y="258"/>
                    </a:lnTo>
                    <a:lnTo>
                      <a:pt x="51" y="236"/>
                    </a:lnTo>
                    <a:lnTo>
                      <a:pt x="19" y="1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55" name="Freeform 47"/>
              <p:cNvSpPr>
                <a:spLocks/>
              </p:cNvSpPr>
              <p:nvPr/>
            </p:nvSpPr>
            <p:spPr bwMode="auto">
              <a:xfrm>
                <a:off x="6622" y="-288"/>
                <a:ext cx="264" cy="107"/>
              </a:xfrm>
              <a:custGeom>
                <a:avLst/>
                <a:gdLst>
                  <a:gd name="T0" fmla="*/ 1 w 1585"/>
                  <a:gd name="T1" fmla="*/ 471 h 644"/>
                  <a:gd name="T2" fmla="*/ 3 w 1585"/>
                  <a:gd name="T3" fmla="*/ 419 h 644"/>
                  <a:gd name="T4" fmla="*/ 0 w 1585"/>
                  <a:gd name="T5" fmla="*/ 356 h 644"/>
                  <a:gd name="T6" fmla="*/ 18 w 1585"/>
                  <a:gd name="T7" fmla="*/ 328 h 644"/>
                  <a:gd name="T8" fmla="*/ 84 w 1585"/>
                  <a:gd name="T9" fmla="*/ 339 h 644"/>
                  <a:gd name="T10" fmla="*/ 176 w 1585"/>
                  <a:gd name="T11" fmla="*/ 400 h 644"/>
                  <a:gd name="T12" fmla="*/ 259 w 1585"/>
                  <a:gd name="T13" fmla="*/ 407 h 644"/>
                  <a:gd name="T14" fmla="*/ 261 w 1585"/>
                  <a:gd name="T15" fmla="*/ 280 h 644"/>
                  <a:gd name="T16" fmla="*/ 277 w 1585"/>
                  <a:gd name="T17" fmla="*/ 268 h 644"/>
                  <a:gd name="T18" fmla="*/ 414 w 1585"/>
                  <a:gd name="T19" fmla="*/ 343 h 644"/>
                  <a:gd name="T20" fmla="*/ 443 w 1585"/>
                  <a:gd name="T21" fmla="*/ 349 h 644"/>
                  <a:gd name="T22" fmla="*/ 853 w 1585"/>
                  <a:gd name="T23" fmla="*/ 0 h 644"/>
                  <a:gd name="T24" fmla="*/ 950 w 1585"/>
                  <a:gd name="T25" fmla="*/ 0 h 644"/>
                  <a:gd name="T26" fmla="*/ 1303 w 1585"/>
                  <a:gd name="T27" fmla="*/ 77 h 644"/>
                  <a:gd name="T28" fmla="*/ 1585 w 1585"/>
                  <a:gd name="T29" fmla="*/ 455 h 644"/>
                  <a:gd name="T30" fmla="*/ 1543 w 1585"/>
                  <a:gd name="T31" fmla="*/ 546 h 644"/>
                  <a:gd name="T32" fmla="*/ 1366 w 1585"/>
                  <a:gd name="T33" fmla="*/ 644 h 644"/>
                  <a:gd name="T34" fmla="*/ 1333 w 1585"/>
                  <a:gd name="T35" fmla="*/ 614 h 644"/>
                  <a:gd name="T36" fmla="*/ 1283 w 1585"/>
                  <a:gd name="T37" fmla="*/ 614 h 644"/>
                  <a:gd name="T38" fmla="*/ 1256 w 1585"/>
                  <a:gd name="T39" fmla="*/ 632 h 644"/>
                  <a:gd name="T40" fmla="*/ 1200 w 1585"/>
                  <a:gd name="T41" fmla="*/ 623 h 644"/>
                  <a:gd name="T42" fmla="*/ 1189 w 1585"/>
                  <a:gd name="T43" fmla="*/ 612 h 644"/>
                  <a:gd name="T44" fmla="*/ 984 w 1585"/>
                  <a:gd name="T45" fmla="*/ 606 h 644"/>
                  <a:gd name="T46" fmla="*/ 969 w 1585"/>
                  <a:gd name="T47" fmla="*/ 593 h 644"/>
                  <a:gd name="T48" fmla="*/ 984 w 1585"/>
                  <a:gd name="T49" fmla="*/ 463 h 644"/>
                  <a:gd name="T50" fmla="*/ 900 w 1585"/>
                  <a:gd name="T51" fmla="*/ 465 h 644"/>
                  <a:gd name="T52" fmla="*/ 867 w 1585"/>
                  <a:gd name="T53" fmla="*/ 455 h 644"/>
                  <a:gd name="T54" fmla="*/ 816 w 1585"/>
                  <a:gd name="T55" fmla="*/ 457 h 644"/>
                  <a:gd name="T56" fmla="*/ 752 w 1585"/>
                  <a:gd name="T57" fmla="*/ 413 h 644"/>
                  <a:gd name="T58" fmla="*/ 723 w 1585"/>
                  <a:gd name="T59" fmla="*/ 425 h 644"/>
                  <a:gd name="T60" fmla="*/ 686 w 1585"/>
                  <a:gd name="T61" fmla="*/ 460 h 644"/>
                  <a:gd name="T62" fmla="*/ 600 w 1585"/>
                  <a:gd name="T63" fmla="*/ 465 h 644"/>
                  <a:gd name="T64" fmla="*/ 568 w 1585"/>
                  <a:gd name="T65" fmla="*/ 437 h 644"/>
                  <a:gd name="T66" fmla="*/ 469 w 1585"/>
                  <a:gd name="T67" fmla="*/ 437 h 644"/>
                  <a:gd name="T68" fmla="*/ 187 w 1585"/>
                  <a:gd name="T69" fmla="*/ 455 h 644"/>
                  <a:gd name="T70" fmla="*/ 1 w 1585"/>
                  <a:gd name="T71" fmla="*/ 471 h 6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85" h="644">
                    <a:moveTo>
                      <a:pt x="1" y="471"/>
                    </a:moveTo>
                    <a:lnTo>
                      <a:pt x="3" y="419"/>
                    </a:lnTo>
                    <a:lnTo>
                      <a:pt x="0" y="356"/>
                    </a:lnTo>
                    <a:lnTo>
                      <a:pt x="18" y="328"/>
                    </a:lnTo>
                    <a:lnTo>
                      <a:pt x="84" y="339"/>
                    </a:lnTo>
                    <a:lnTo>
                      <a:pt x="176" y="400"/>
                    </a:lnTo>
                    <a:lnTo>
                      <a:pt x="259" y="407"/>
                    </a:lnTo>
                    <a:lnTo>
                      <a:pt x="261" y="280"/>
                    </a:lnTo>
                    <a:lnTo>
                      <a:pt x="277" y="268"/>
                    </a:lnTo>
                    <a:lnTo>
                      <a:pt x="414" y="343"/>
                    </a:lnTo>
                    <a:lnTo>
                      <a:pt x="443" y="349"/>
                    </a:lnTo>
                    <a:lnTo>
                      <a:pt x="853" y="0"/>
                    </a:lnTo>
                    <a:lnTo>
                      <a:pt x="950" y="0"/>
                    </a:lnTo>
                    <a:lnTo>
                      <a:pt x="1303" y="77"/>
                    </a:lnTo>
                    <a:lnTo>
                      <a:pt x="1585" y="455"/>
                    </a:lnTo>
                    <a:lnTo>
                      <a:pt x="1543" y="546"/>
                    </a:lnTo>
                    <a:lnTo>
                      <a:pt x="1366" y="644"/>
                    </a:lnTo>
                    <a:lnTo>
                      <a:pt x="1333" y="614"/>
                    </a:lnTo>
                    <a:lnTo>
                      <a:pt x="1283" y="614"/>
                    </a:lnTo>
                    <a:lnTo>
                      <a:pt x="1256" y="632"/>
                    </a:lnTo>
                    <a:lnTo>
                      <a:pt x="1200" y="623"/>
                    </a:lnTo>
                    <a:lnTo>
                      <a:pt x="1189" y="612"/>
                    </a:lnTo>
                    <a:lnTo>
                      <a:pt x="984" y="606"/>
                    </a:lnTo>
                    <a:lnTo>
                      <a:pt x="969" y="593"/>
                    </a:lnTo>
                    <a:lnTo>
                      <a:pt x="984" y="463"/>
                    </a:lnTo>
                    <a:lnTo>
                      <a:pt x="900" y="465"/>
                    </a:lnTo>
                    <a:lnTo>
                      <a:pt x="867" y="455"/>
                    </a:lnTo>
                    <a:lnTo>
                      <a:pt x="816" y="457"/>
                    </a:lnTo>
                    <a:lnTo>
                      <a:pt x="752" y="413"/>
                    </a:lnTo>
                    <a:lnTo>
                      <a:pt x="723" y="425"/>
                    </a:lnTo>
                    <a:lnTo>
                      <a:pt x="686" y="460"/>
                    </a:lnTo>
                    <a:lnTo>
                      <a:pt x="600" y="465"/>
                    </a:lnTo>
                    <a:lnTo>
                      <a:pt x="568" y="437"/>
                    </a:lnTo>
                    <a:lnTo>
                      <a:pt x="469" y="437"/>
                    </a:lnTo>
                    <a:lnTo>
                      <a:pt x="187" y="455"/>
                    </a:lnTo>
                    <a:lnTo>
                      <a:pt x="1" y="47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56" name="Freeform 48"/>
              <p:cNvSpPr>
                <a:spLocks/>
              </p:cNvSpPr>
              <p:nvPr/>
            </p:nvSpPr>
            <p:spPr bwMode="auto">
              <a:xfrm>
                <a:off x="6622" y="-288"/>
                <a:ext cx="264" cy="107"/>
              </a:xfrm>
              <a:custGeom>
                <a:avLst/>
                <a:gdLst>
                  <a:gd name="T0" fmla="*/ 1 w 1585"/>
                  <a:gd name="T1" fmla="*/ 471 h 644"/>
                  <a:gd name="T2" fmla="*/ 3 w 1585"/>
                  <a:gd name="T3" fmla="*/ 419 h 644"/>
                  <a:gd name="T4" fmla="*/ 0 w 1585"/>
                  <a:gd name="T5" fmla="*/ 356 h 644"/>
                  <a:gd name="T6" fmla="*/ 18 w 1585"/>
                  <a:gd name="T7" fmla="*/ 328 h 644"/>
                  <a:gd name="T8" fmla="*/ 84 w 1585"/>
                  <a:gd name="T9" fmla="*/ 339 h 644"/>
                  <a:gd name="T10" fmla="*/ 176 w 1585"/>
                  <a:gd name="T11" fmla="*/ 400 h 644"/>
                  <a:gd name="T12" fmla="*/ 259 w 1585"/>
                  <a:gd name="T13" fmla="*/ 407 h 644"/>
                  <a:gd name="T14" fmla="*/ 261 w 1585"/>
                  <a:gd name="T15" fmla="*/ 280 h 644"/>
                  <a:gd name="T16" fmla="*/ 277 w 1585"/>
                  <a:gd name="T17" fmla="*/ 268 h 644"/>
                  <a:gd name="T18" fmla="*/ 414 w 1585"/>
                  <a:gd name="T19" fmla="*/ 343 h 644"/>
                  <a:gd name="T20" fmla="*/ 443 w 1585"/>
                  <a:gd name="T21" fmla="*/ 349 h 644"/>
                  <a:gd name="T22" fmla="*/ 853 w 1585"/>
                  <a:gd name="T23" fmla="*/ 0 h 644"/>
                  <a:gd name="T24" fmla="*/ 950 w 1585"/>
                  <a:gd name="T25" fmla="*/ 0 h 644"/>
                  <a:gd name="T26" fmla="*/ 1303 w 1585"/>
                  <a:gd name="T27" fmla="*/ 77 h 644"/>
                  <a:gd name="T28" fmla="*/ 1585 w 1585"/>
                  <a:gd name="T29" fmla="*/ 455 h 644"/>
                  <a:gd name="T30" fmla="*/ 1543 w 1585"/>
                  <a:gd name="T31" fmla="*/ 546 h 644"/>
                  <a:gd name="T32" fmla="*/ 1366 w 1585"/>
                  <a:gd name="T33" fmla="*/ 644 h 644"/>
                  <a:gd name="T34" fmla="*/ 1333 w 1585"/>
                  <a:gd name="T35" fmla="*/ 614 h 644"/>
                  <a:gd name="T36" fmla="*/ 1283 w 1585"/>
                  <a:gd name="T37" fmla="*/ 614 h 644"/>
                  <a:gd name="T38" fmla="*/ 1256 w 1585"/>
                  <a:gd name="T39" fmla="*/ 632 h 644"/>
                  <a:gd name="T40" fmla="*/ 1200 w 1585"/>
                  <a:gd name="T41" fmla="*/ 623 h 644"/>
                  <a:gd name="T42" fmla="*/ 1189 w 1585"/>
                  <a:gd name="T43" fmla="*/ 612 h 644"/>
                  <a:gd name="T44" fmla="*/ 984 w 1585"/>
                  <a:gd name="T45" fmla="*/ 606 h 644"/>
                  <a:gd name="T46" fmla="*/ 969 w 1585"/>
                  <a:gd name="T47" fmla="*/ 593 h 644"/>
                  <a:gd name="T48" fmla="*/ 984 w 1585"/>
                  <a:gd name="T49" fmla="*/ 463 h 644"/>
                  <a:gd name="T50" fmla="*/ 900 w 1585"/>
                  <a:gd name="T51" fmla="*/ 465 h 644"/>
                  <a:gd name="T52" fmla="*/ 867 w 1585"/>
                  <a:gd name="T53" fmla="*/ 455 h 644"/>
                  <a:gd name="T54" fmla="*/ 816 w 1585"/>
                  <a:gd name="T55" fmla="*/ 457 h 644"/>
                  <a:gd name="T56" fmla="*/ 752 w 1585"/>
                  <a:gd name="T57" fmla="*/ 413 h 644"/>
                  <a:gd name="T58" fmla="*/ 723 w 1585"/>
                  <a:gd name="T59" fmla="*/ 425 h 644"/>
                  <a:gd name="T60" fmla="*/ 686 w 1585"/>
                  <a:gd name="T61" fmla="*/ 460 h 644"/>
                  <a:gd name="T62" fmla="*/ 600 w 1585"/>
                  <a:gd name="T63" fmla="*/ 465 h 644"/>
                  <a:gd name="T64" fmla="*/ 568 w 1585"/>
                  <a:gd name="T65" fmla="*/ 437 h 644"/>
                  <a:gd name="T66" fmla="*/ 469 w 1585"/>
                  <a:gd name="T67" fmla="*/ 437 h 644"/>
                  <a:gd name="T68" fmla="*/ 187 w 1585"/>
                  <a:gd name="T69" fmla="*/ 455 h 644"/>
                  <a:gd name="T70" fmla="*/ 1 w 1585"/>
                  <a:gd name="T71" fmla="*/ 471 h 6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85" h="644">
                    <a:moveTo>
                      <a:pt x="1" y="471"/>
                    </a:moveTo>
                    <a:lnTo>
                      <a:pt x="3" y="419"/>
                    </a:lnTo>
                    <a:lnTo>
                      <a:pt x="0" y="356"/>
                    </a:lnTo>
                    <a:lnTo>
                      <a:pt x="18" y="328"/>
                    </a:lnTo>
                    <a:lnTo>
                      <a:pt x="84" y="339"/>
                    </a:lnTo>
                    <a:lnTo>
                      <a:pt x="176" y="400"/>
                    </a:lnTo>
                    <a:lnTo>
                      <a:pt x="259" y="407"/>
                    </a:lnTo>
                    <a:lnTo>
                      <a:pt x="261" y="280"/>
                    </a:lnTo>
                    <a:lnTo>
                      <a:pt x="277" y="268"/>
                    </a:lnTo>
                    <a:lnTo>
                      <a:pt x="414" y="343"/>
                    </a:lnTo>
                    <a:lnTo>
                      <a:pt x="443" y="349"/>
                    </a:lnTo>
                    <a:lnTo>
                      <a:pt x="853" y="0"/>
                    </a:lnTo>
                    <a:lnTo>
                      <a:pt x="950" y="0"/>
                    </a:lnTo>
                    <a:lnTo>
                      <a:pt x="1303" y="77"/>
                    </a:lnTo>
                    <a:lnTo>
                      <a:pt x="1585" y="455"/>
                    </a:lnTo>
                    <a:lnTo>
                      <a:pt x="1543" y="546"/>
                    </a:lnTo>
                    <a:lnTo>
                      <a:pt x="1366" y="644"/>
                    </a:lnTo>
                    <a:lnTo>
                      <a:pt x="1333" y="614"/>
                    </a:lnTo>
                    <a:lnTo>
                      <a:pt x="1283" y="614"/>
                    </a:lnTo>
                    <a:lnTo>
                      <a:pt x="1256" y="632"/>
                    </a:lnTo>
                    <a:lnTo>
                      <a:pt x="1200" y="623"/>
                    </a:lnTo>
                    <a:lnTo>
                      <a:pt x="1189" y="612"/>
                    </a:lnTo>
                    <a:lnTo>
                      <a:pt x="984" y="606"/>
                    </a:lnTo>
                    <a:lnTo>
                      <a:pt x="969" y="593"/>
                    </a:lnTo>
                    <a:lnTo>
                      <a:pt x="984" y="463"/>
                    </a:lnTo>
                    <a:lnTo>
                      <a:pt x="900" y="465"/>
                    </a:lnTo>
                    <a:lnTo>
                      <a:pt x="867" y="455"/>
                    </a:lnTo>
                    <a:lnTo>
                      <a:pt x="816" y="457"/>
                    </a:lnTo>
                    <a:lnTo>
                      <a:pt x="752" y="413"/>
                    </a:lnTo>
                    <a:lnTo>
                      <a:pt x="723" y="425"/>
                    </a:lnTo>
                    <a:lnTo>
                      <a:pt x="686" y="460"/>
                    </a:lnTo>
                    <a:lnTo>
                      <a:pt x="600" y="465"/>
                    </a:lnTo>
                    <a:lnTo>
                      <a:pt x="568" y="437"/>
                    </a:lnTo>
                    <a:lnTo>
                      <a:pt x="469" y="437"/>
                    </a:lnTo>
                    <a:lnTo>
                      <a:pt x="187" y="455"/>
                    </a:lnTo>
                    <a:lnTo>
                      <a:pt x="1" y="47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57" name="Freeform 49"/>
              <p:cNvSpPr>
                <a:spLocks/>
              </p:cNvSpPr>
              <p:nvPr/>
            </p:nvSpPr>
            <p:spPr bwMode="auto">
              <a:xfrm>
                <a:off x="6622" y="-219"/>
                <a:ext cx="227" cy="240"/>
              </a:xfrm>
              <a:custGeom>
                <a:avLst/>
                <a:gdLst>
                  <a:gd name="T0" fmla="*/ 0 w 1363"/>
                  <a:gd name="T1" fmla="*/ 207 h 1442"/>
                  <a:gd name="T2" fmla="*/ 0 w 1363"/>
                  <a:gd name="T3" fmla="*/ 56 h 1442"/>
                  <a:gd name="T4" fmla="*/ 460 w 1363"/>
                  <a:gd name="T5" fmla="*/ 24 h 1442"/>
                  <a:gd name="T6" fmla="*/ 567 w 1363"/>
                  <a:gd name="T7" fmla="*/ 24 h 1442"/>
                  <a:gd name="T8" fmla="*/ 599 w 1363"/>
                  <a:gd name="T9" fmla="*/ 52 h 1442"/>
                  <a:gd name="T10" fmla="*/ 683 w 1363"/>
                  <a:gd name="T11" fmla="*/ 50 h 1442"/>
                  <a:gd name="T12" fmla="*/ 720 w 1363"/>
                  <a:gd name="T13" fmla="*/ 14 h 1442"/>
                  <a:gd name="T14" fmla="*/ 751 w 1363"/>
                  <a:gd name="T15" fmla="*/ 0 h 1442"/>
                  <a:gd name="T16" fmla="*/ 815 w 1363"/>
                  <a:gd name="T17" fmla="*/ 44 h 1442"/>
                  <a:gd name="T18" fmla="*/ 864 w 1363"/>
                  <a:gd name="T19" fmla="*/ 42 h 1442"/>
                  <a:gd name="T20" fmla="*/ 895 w 1363"/>
                  <a:gd name="T21" fmla="*/ 52 h 1442"/>
                  <a:gd name="T22" fmla="*/ 983 w 1363"/>
                  <a:gd name="T23" fmla="*/ 50 h 1442"/>
                  <a:gd name="T24" fmla="*/ 968 w 1363"/>
                  <a:gd name="T25" fmla="*/ 180 h 1442"/>
                  <a:gd name="T26" fmla="*/ 988 w 1363"/>
                  <a:gd name="T27" fmla="*/ 198 h 1442"/>
                  <a:gd name="T28" fmla="*/ 1188 w 1363"/>
                  <a:gd name="T29" fmla="*/ 198 h 1442"/>
                  <a:gd name="T30" fmla="*/ 1198 w 1363"/>
                  <a:gd name="T31" fmla="*/ 207 h 1442"/>
                  <a:gd name="T32" fmla="*/ 1255 w 1363"/>
                  <a:gd name="T33" fmla="*/ 221 h 1442"/>
                  <a:gd name="T34" fmla="*/ 1279 w 1363"/>
                  <a:gd name="T35" fmla="*/ 201 h 1442"/>
                  <a:gd name="T36" fmla="*/ 1335 w 1363"/>
                  <a:gd name="T37" fmla="*/ 204 h 1442"/>
                  <a:gd name="T38" fmla="*/ 1363 w 1363"/>
                  <a:gd name="T39" fmla="*/ 231 h 1442"/>
                  <a:gd name="T40" fmla="*/ 1359 w 1363"/>
                  <a:gd name="T41" fmla="*/ 290 h 1442"/>
                  <a:gd name="T42" fmla="*/ 1326 w 1363"/>
                  <a:gd name="T43" fmla="*/ 386 h 1442"/>
                  <a:gd name="T44" fmla="*/ 1217 w 1363"/>
                  <a:gd name="T45" fmla="*/ 490 h 1442"/>
                  <a:gd name="T46" fmla="*/ 1211 w 1363"/>
                  <a:gd name="T47" fmla="*/ 563 h 1442"/>
                  <a:gd name="T48" fmla="*/ 1178 w 1363"/>
                  <a:gd name="T49" fmla="*/ 563 h 1442"/>
                  <a:gd name="T50" fmla="*/ 1158 w 1363"/>
                  <a:gd name="T51" fmla="*/ 809 h 1442"/>
                  <a:gd name="T52" fmla="*/ 1139 w 1363"/>
                  <a:gd name="T53" fmla="*/ 816 h 1442"/>
                  <a:gd name="T54" fmla="*/ 1143 w 1363"/>
                  <a:gd name="T55" fmla="*/ 968 h 1442"/>
                  <a:gd name="T56" fmla="*/ 1160 w 1363"/>
                  <a:gd name="T57" fmla="*/ 988 h 1442"/>
                  <a:gd name="T58" fmla="*/ 861 w 1363"/>
                  <a:gd name="T59" fmla="*/ 1253 h 1442"/>
                  <a:gd name="T60" fmla="*/ 897 w 1363"/>
                  <a:gd name="T61" fmla="*/ 1308 h 1442"/>
                  <a:gd name="T62" fmla="*/ 884 w 1363"/>
                  <a:gd name="T63" fmla="*/ 1442 h 1442"/>
                  <a:gd name="T64" fmla="*/ 789 w 1363"/>
                  <a:gd name="T65" fmla="*/ 1422 h 1442"/>
                  <a:gd name="T66" fmla="*/ 756 w 1363"/>
                  <a:gd name="T67" fmla="*/ 1359 h 1442"/>
                  <a:gd name="T68" fmla="*/ 677 w 1363"/>
                  <a:gd name="T69" fmla="*/ 1364 h 1442"/>
                  <a:gd name="T70" fmla="*/ 640 w 1363"/>
                  <a:gd name="T71" fmla="*/ 1382 h 1442"/>
                  <a:gd name="T72" fmla="*/ 616 w 1363"/>
                  <a:gd name="T73" fmla="*/ 1370 h 1442"/>
                  <a:gd name="T74" fmla="*/ 616 w 1363"/>
                  <a:gd name="T75" fmla="*/ 1314 h 1442"/>
                  <a:gd name="T76" fmla="*/ 599 w 1363"/>
                  <a:gd name="T77" fmla="*/ 1302 h 1442"/>
                  <a:gd name="T78" fmla="*/ 581 w 1363"/>
                  <a:gd name="T79" fmla="*/ 1294 h 1442"/>
                  <a:gd name="T80" fmla="*/ 510 w 1363"/>
                  <a:gd name="T81" fmla="*/ 1224 h 1442"/>
                  <a:gd name="T82" fmla="*/ 504 w 1363"/>
                  <a:gd name="T83" fmla="*/ 1189 h 1442"/>
                  <a:gd name="T84" fmla="*/ 543 w 1363"/>
                  <a:gd name="T85" fmla="*/ 1147 h 1442"/>
                  <a:gd name="T86" fmla="*/ 539 w 1363"/>
                  <a:gd name="T87" fmla="*/ 1121 h 1442"/>
                  <a:gd name="T88" fmla="*/ 484 w 1363"/>
                  <a:gd name="T89" fmla="*/ 1118 h 1442"/>
                  <a:gd name="T90" fmla="*/ 451 w 1363"/>
                  <a:gd name="T91" fmla="*/ 1079 h 1442"/>
                  <a:gd name="T92" fmla="*/ 433 w 1363"/>
                  <a:gd name="T93" fmla="*/ 1041 h 1442"/>
                  <a:gd name="T94" fmla="*/ 261 w 1363"/>
                  <a:gd name="T95" fmla="*/ 1011 h 1442"/>
                  <a:gd name="T96" fmla="*/ 332 w 1363"/>
                  <a:gd name="T97" fmla="*/ 956 h 1442"/>
                  <a:gd name="T98" fmla="*/ 338 w 1363"/>
                  <a:gd name="T99" fmla="*/ 700 h 1442"/>
                  <a:gd name="T100" fmla="*/ 238 w 1363"/>
                  <a:gd name="T101" fmla="*/ 593 h 1442"/>
                  <a:gd name="T102" fmla="*/ 128 w 1363"/>
                  <a:gd name="T103" fmla="*/ 396 h 1442"/>
                  <a:gd name="T104" fmla="*/ 27 w 1363"/>
                  <a:gd name="T105" fmla="*/ 368 h 1442"/>
                  <a:gd name="T106" fmla="*/ 0 w 1363"/>
                  <a:gd name="T107" fmla="*/ 207 h 14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363" h="1442">
                    <a:moveTo>
                      <a:pt x="0" y="207"/>
                    </a:moveTo>
                    <a:lnTo>
                      <a:pt x="0" y="56"/>
                    </a:lnTo>
                    <a:lnTo>
                      <a:pt x="460" y="24"/>
                    </a:lnTo>
                    <a:lnTo>
                      <a:pt x="567" y="24"/>
                    </a:lnTo>
                    <a:lnTo>
                      <a:pt x="599" y="52"/>
                    </a:lnTo>
                    <a:lnTo>
                      <a:pt x="683" y="50"/>
                    </a:lnTo>
                    <a:lnTo>
                      <a:pt x="720" y="14"/>
                    </a:lnTo>
                    <a:lnTo>
                      <a:pt x="751" y="0"/>
                    </a:lnTo>
                    <a:lnTo>
                      <a:pt x="815" y="44"/>
                    </a:lnTo>
                    <a:lnTo>
                      <a:pt x="864" y="42"/>
                    </a:lnTo>
                    <a:lnTo>
                      <a:pt x="895" y="52"/>
                    </a:lnTo>
                    <a:lnTo>
                      <a:pt x="983" y="50"/>
                    </a:lnTo>
                    <a:lnTo>
                      <a:pt x="968" y="180"/>
                    </a:lnTo>
                    <a:lnTo>
                      <a:pt x="988" y="198"/>
                    </a:lnTo>
                    <a:lnTo>
                      <a:pt x="1188" y="198"/>
                    </a:lnTo>
                    <a:lnTo>
                      <a:pt x="1198" y="207"/>
                    </a:lnTo>
                    <a:lnTo>
                      <a:pt x="1255" y="221"/>
                    </a:lnTo>
                    <a:lnTo>
                      <a:pt x="1279" y="201"/>
                    </a:lnTo>
                    <a:lnTo>
                      <a:pt x="1335" y="204"/>
                    </a:lnTo>
                    <a:lnTo>
                      <a:pt x="1363" y="231"/>
                    </a:lnTo>
                    <a:lnTo>
                      <a:pt x="1359" y="290"/>
                    </a:lnTo>
                    <a:lnTo>
                      <a:pt x="1326" y="386"/>
                    </a:lnTo>
                    <a:lnTo>
                      <a:pt x="1217" y="490"/>
                    </a:lnTo>
                    <a:lnTo>
                      <a:pt x="1211" y="563"/>
                    </a:lnTo>
                    <a:lnTo>
                      <a:pt x="1178" y="563"/>
                    </a:lnTo>
                    <a:lnTo>
                      <a:pt x="1158" y="809"/>
                    </a:lnTo>
                    <a:lnTo>
                      <a:pt x="1139" y="816"/>
                    </a:lnTo>
                    <a:lnTo>
                      <a:pt x="1143" y="968"/>
                    </a:lnTo>
                    <a:lnTo>
                      <a:pt x="1160" y="988"/>
                    </a:lnTo>
                    <a:lnTo>
                      <a:pt x="861" y="1253"/>
                    </a:lnTo>
                    <a:lnTo>
                      <a:pt x="897" y="1308"/>
                    </a:lnTo>
                    <a:lnTo>
                      <a:pt x="884" y="1442"/>
                    </a:lnTo>
                    <a:lnTo>
                      <a:pt x="789" y="1422"/>
                    </a:lnTo>
                    <a:lnTo>
                      <a:pt x="756" y="1359"/>
                    </a:lnTo>
                    <a:lnTo>
                      <a:pt x="677" y="1364"/>
                    </a:lnTo>
                    <a:lnTo>
                      <a:pt x="640" y="1382"/>
                    </a:lnTo>
                    <a:lnTo>
                      <a:pt x="616" y="1370"/>
                    </a:lnTo>
                    <a:lnTo>
                      <a:pt x="616" y="1314"/>
                    </a:lnTo>
                    <a:lnTo>
                      <a:pt x="599" y="1302"/>
                    </a:lnTo>
                    <a:lnTo>
                      <a:pt x="581" y="1294"/>
                    </a:lnTo>
                    <a:lnTo>
                      <a:pt x="510" y="1224"/>
                    </a:lnTo>
                    <a:lnTo>
                      <a:pt x="504" y="1189"/>
                    </a:lnTo>
                    <a:lnTo>
                      <a:pt x="543" y="1147"/>
                    </a:lnTo>
                    <a:lnTo>
                      <a:pt x="539" y="1121"/>
                    </a:lnTo>
                    <a:lnTo>
                      <a:pt x="484" y="1118"/>
                    </a:lnTo>
                    <a:lnTo>
                      <a:pt x="451" y="1079"/>
                    </a:lnTo>
                    <a:lnTo>
                      <a:pt x="433" y="1041"/>
                    </a:lnTo>
                    <a:lnTo>
                      <a:pt x="261" y="1011"/>
                    </a:lnTo>
                    <a:lnTo>
                      <a:pt x="332" y="956"/>
                    </a:lnTo>
                    <a:lnTo>
                      <a:pt x="338" y="700"/>
                    </a:lnTo>
                    <a:lnTo>
                      <a:pt x="238" y="593"/>
                    </a:lnTo>
                    <a:lnTo>
                      <a:pt x="128" y="396"/>
                    </a:lnTo>
                    <a:lnTo>
                      <a:pt x="27" y="368"/>
                    </a:lnTo>
                    <a:lnTo>
                      <a:pt x="0" y="20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58" name="Freeform 50"/>
              <p:cNvSpPr>
                <a:spLocks/>
              </p:cNvSpPr>
              <p:nvPr/>
            </p:nvSpPr>
            <p:spPr bwMode="auto">
              <a:xfrm>
                <a:off x="6622" y="-219"/>
                <a:ext cx="227" cy="240"/>
              </a:xfrm>
              <a:custGeom>
                <a:avLst/>
                <a:gdLst>
                  <a:gd name="T0" fmla="*/ 0 w 1363"/>
                  <a:gd name="T1" fmla="*/ 207 h 1442"/>
                  <a:gd name="T2" fmla="*/ 0 w 1363"/>
                  <a:gd name="T3" fmla="*/ 56 h 1442"/>
                  <a:gd name="T4" fmla="*/ 460 w 1363"/>
                  <a:gd name="T5" fmla="*/ 24 h 1442"/>
                  <a:gd name="T6" fmla="*/ 567 w 1363"/>
                  <a:gd name="T7" fmla="*/ 24 h 1442"/>
                  <a:gd name="T8" fmla="*/ 599 w 1363"/>
                  <a:gd name="T9" fmla="*/ 52 h 1442"/>
                  <a:gd name="T10" fmla="*/ 683 w 1363"/>
                  <a:gd name="T11" fmla="*/ 50 h 1442"/>
                  <a:gd name="T12" fmla="*/ 720 w 1363"/>
                  <a:gd name="T13" fmla="*/ 14 h 1442"/>
                  <a:gd name="T14" fmla="*/ 751 w 1363"/>
                  <a:gd name="T15" fmla="*/ 0 h 1442"/>
                  <a:gd name="T16" fmla="*/ 815 w 1363"/>
                  <a:gd name="T17" fmla="*/ 44 h 1442"/>
                  <a:gd name="T18" fmla="*/ 864 w 1363"/>
                  <a:gd name="T19" fmla="*/ 42 h 1442"/>
                  <a:gd name="T20" fmla="*/ 895 w 1363"/>
                  <a:gd name="T21" fmla="*/ 52 h 1442"/>
                  <a:gd name="T22" fmla="*/ 983 w 1363"/>
                  <a:gd name="T23" fmla="*/ 50 h 1442"/>
                  <a:gd name="T24" fmla="*/ 968 w 1363"/>
                  <a:gd name="T25" fmla="*/ 180 h 1442"/>
                  <a:gd name="T26" fmla="*/ 988 w 1363"/>
                  <a:gd name="T27" fmla="*/ 198 h 1442"/>
                  <a:gd name="T28" fmla="*/ 1188 w 1363"/>
                  <a:gd name="T29" fmla="*/ 198 h 1442"/>
                  <a:gd name="T30" fmla="*/ 1198 w 1363"/>
                  <a:gd name="T31" fmla="*/ 207 h 1442"/>
                  <a:gd name="T32" fmla="*/ 1255 w 1363"/>
                  <a:gd name="T33" fmla="*/ 221 h 1442"/>
                  <a:gd name="T34" fmla="*/ 1279 w 1363"/>
                  <a:gd name="T35" fmla="*/ 201 h 1442"/>
                  <a:gd name="T36" fmla="*/ 1335 w 1363"/>
                  <a:gd name="T37" fmla="*/ 204 h 1442"/>
                  <a:gd name="T38" fmla="*/ 1363 w 1363"/>
                  <a:gd name="T39" fmla="*/ 231 h 1442"/>
                  <a:gd name="T40" fmla="*/ 1359 w 1363"/>
                  <a:gd name="T41" fmla="*/ 290 h 1442"/>
                  <a:gd name="T42" fmla="*/ 1326 w 1363"/>
                  <a:gd name="T43" fmla="*/ 386 h 1442"/>
                  <a:gd name="T44" fmla="*/ 1217 w 1363"/>
                  <a:gd name="T45" fmla="*/ 490 h 1442"/>
                  <a:gd name="T46" fmla="*/ 1211 w 1363"/>
                  <a:gd name="T47" fmla="*/ 563 h 1442"/>
                  <a:gd name="T48" fmla="*/ 1178 w 1363"/>
                  <a:gd name="T49" fmla="*/ 563 h 1442"/>
                  <a:gd name="T50" fmla="*/ 1158 w 1363"/>
                  <a:gd name="T51" fmla="*/ 809 h 1442"/>
                  <a:gd name="T52" fmla="*/ 1139 w 1363"/>
                  <a:gd name="T53" fmla="*/ 816 h 1442"/>
                  <a:gd name="T54" fmla="*/ 1143 w 1363"/>
                  <a:gd name="T55" fmla="*/ 968 h 1442"/>
                  <a:gd name="T56" fmla="*/ 1160 w 1363"/>
                  <a:gd name="T57" fmla="*/ 988 h 1442"/>
                  <a:gd name="T58" fmla="*/ 861 w 1363"/>
                  <a:gd name="T59" fmla="*/ 1253 h 1442"/>
                  <a:gd name="T60" fmla="*/ 897 w 1363"/>
                  <a:gd name="T61" fmla="*/ 1308 h 1442"/>
                  <a:gd name="T62" fmla="*/ 884 w 1363"/>
                  <a:gd name="T63" fmla="*/ 1442 h 1442"/>
                  <a:gd name="T64" fmla="*/ 789 w 1363"/>
                  <a:gd name="T65" fmla="*/ 1422 h 1442"/>
                  <a:gd name="T66" fmla="*/ 756 w 1363"/>
                  <a:gd name="T67" fmla="*/ 1359 h 1442"/>
                  <a:gd name="T68" fmla="*/ 677 w 1363"/>
                  <a:gd name="T69" fmla="*/ 1364 h 1442"/>
                  <a:gd name="T70" fmla="*/ 640 w 1363"/>
                  <a:gd name="T71" fmla="*/ 1382 h 1442"/>
                  <a:gd name="T72" fmla="*/ 616 w 1363"/>
                  <a:gd name="T73" fmla="*/ 1370 h 1442"/>
                  <a:gd name="T74" fmla="*/ 616 w 1363"/>
                  <a:gd name="T75" fmla="*/ 1314 h 1442"/>
                  <a:gd name="T76" fmla="*/ 599 w 1363"/>
                  <a:gd name="T77" fmla="*/ 1302 h 1442"/>
                  <a:gd name="T78" fmla="*/ 581 w 1363"/>
                  <a:gd name="T79" fmla="*/ 1294 h 1442"/>
                  <a:gd name="T80" fmla="*/ 510 w 1363"/>
                  <a:gd name="T81" fmla="*/ 1224 h 1442"/>
                  <a:gd name="T82" fmla="*/ 504 w 1363"/>
                  <a:gd name="T83" fmla="*/ 1189 h 1442"/>
                  <a:gd name="T84" fmla="*/ 543 w 1363"/>
                  <a:gd name="T85" fmla="*/ 1147 h 1442"/>
                  <a:gd name="T86" fmla="*/ 539 w 1363"/>
                  <a:gd name="T87" fmla="*/ 1121 h 1442"/>
                  <a:gd name="T88" fmla="*/ 484 w 1363"/>
                  <a:gd name="T89" fmla="*/ 1118 h 1442"/>
                  <a:gd name="T90" fmla="*/ 451 w 1363"/>
                  <a:gd name="T91" fmla="*/ 1079 h 1442"/>
                  <a:gd name="T92" fmla="*/ 433 w 1363"/>
                  <a:gd name="T93" fmla="*/ 1041 h 1442"/>
                  <a:gd name="T94" fmla="*/ 261 w 1363"/>
                  <a:gd name="T95" fmla="*/ 1011 h 1442"/>
                  <a:gd name="T96" fmla="*/ 332 w 1363"/>
                  <a:gd name="T97" fmla="*/ 956 h 1442"/>
                  <a:gd name="T98" fmla="*/ 338 w 1363"/>
                  <a:gd name="T99" fmla="*/ 700 h 1442"/>
                  <a:gd name="T100" fmla="*/ 238 w 1363"/>
                  <a:gd name="T101" fmla="*/ 593 h 1442"/>
                  <a:gd name="T102" fmla="*/ 128 w 1363"/>
                  <a:gd name="T103" fmla="*/ 396 h 1442"/>
                  <a:gd name="T104" fmla="*/ 27 w 1363"/>
                  <a:gd name="T105" fmla="*/ 368 h 1442"/>
                  <a:gd name="T106" fmla="*/ 0 w 1363"/>
                  <a:gd name="T107" fmla="*/ 207 h 14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363" h="1442">
                    <a:moveTo>
                      <a:pt x="0" y="207"/>
                    </a:moveTo>
                    <a:lnTo>
                      <a:pt x="0" y="56"/>
                    </a:lnTo>
                    <a:lnTo>
                      <a:pt x="460" y="24"/>
                    </a:lnTo>
                    <a:lnTo>
                      <a:pt x="567" y="24"/>
                    </a:lnTo>
                    <a:lnTo>
                      <a:pt x="599" y="52"/>
                    </a:lnTo>
                    <a:lnTo>
                      <a:pt x="683" y="50"/>
                    </a:lnTo>
                    <a:lnTo>
                      <a:pt x="720" y="14"/>
                    </a:lnTo>
                    <a:lnTo>
                      <a:pt x="751" y="0"/>
                    </a:lnTo>
                    <a:lnTo>
                      <a:pt x="815" y="44"/>
                    </a:lnTo>
                    <a:lnTo>
                      <a:pt x="864" y="42"/>
                    </a:lnTo>
                    <a:lnTo>
                      <a:pt x="895" y="52"/>
                    </a:lnTo>
                    <a:lnTo>
                      <a:pt x="983" y="50"/>
                    </a:lnTo>
                    <a:lnTo>
                      <a:pt x="968" y="180"/>
                    </a:lnTo>
                    <a:lnTo>
                      <a:pt x="988" y="198"/>
                    </a:lnTo>
                    <a:lnTo>
                      <a:pt x="1188" y="198"/>
                    </a:lnTo>
                    <a:lnTo>
                      <a:pt x="1198" y="207"/>
                    </a:lnTo>
                    <a:lnTo>
                      <a:pt x="1255" y="221"/>
                    </a:lnTo>
                    <a:lnTo>
                      <a:pt x="1279" y="201"/>
                    </a:lnTo>
                    <a:lnTo>
                      <a:pt x="1335" y="204"/>
                    </a:lnTo>
                    <a:lnTo>
                      <a:pt x="1363" y="231"/>
                    </a:lnTo>
                    <a:lnTo>
                      <a:pt x="1359" y="290"/>
                    </a:lnTo>
                    <a:lnTo>
                      <a:pt x="1326" y="386"/>
                    </a:lnTo>
                    <a:lnTo>
                      <a:pt x="1217" y="490"/>
                    </a:lnTo>
                    <a:lnTo>
                      <a:pt x="1211" y="563"/>
                    </a:lnTo>
                    <a:lnTo>
                      <a:pt x="1178" y="563"/>
                    </a:lnTo>
                    <a:lnTo>
                      <a:pt x="1158" y="809"/>
                    </a:lnTo>
                    <a:lnTo>
                      <a:pt x="1139" y="816"/>
                    </a:lnTo>
                    <a:lnTo>
                      <a:pt x="1143" y="968"/>
                    </a:lnTo>
                    <a:lnTo>
                      <a:pt x="1160" y="988"/>
                    </a:lnTo>
                    <a:lnTo>
                      <a:pt x="861" y="1253"/>
                    </a:lnTo>
                    <a:lnTo>
                      <a:pt x="897" y="1308"/>
                    </a:lnTo>
                    <a:lnTo>
                      <a:pt x="884" y="1442"/>
                    </a:lnTo>
                    <a:lnTo>
                      <a:pt x="789" y="1422"/>
                    </a:lnTo>
                    <a:lnTo>
                      <a:pt x="756" y="1359"/>
                    </a:lnTo>
                    <a:lnTo>
                      <a:pt x="677" y="1364"/>
                    </a:lnTo>
                    <a:lnTo>
                      <a:pt x="640" y="1382"/>
                    </a:lnTo>
                    <a:lnTo>
                      <a:pt x="616" y="1370"/>
                    </a:lnTo>
                    <a:lnTo>
                      <a:pt x="616" y="1314"/>
                    </a:lnTo>
                    <a:lnTo>
                      <a:pt x="599" y="1302"/>
                    </a:lnTo>
                    <a:lnTo>
                      <a:pt x="581" y="1294"/>
                    </a:lnTo>
                    <a:lnTo>
                      <a:pt x="510" y="1224"/>
                    </a:lnTo>
                    <a:lnTo>
                      <a:pt x="504" y="1189"/>
                    </a:lnTo>
                    <a:lnTo>
                      <a:pt x="543" y="1147"/>
                    </a:lnTo>
                    <a:lnTo>
                      <a:pt x="539" y="1121"/>
                    </a:lnTo>
                    <a:lnTo>
                      <a:pt x="484" y="1118"/>
                    </a:lnTo>
                    <a:lnTo>
                      <a:pt x="451" y="1079"/>
                    </a:lnTo>
                    <a:lnTo>
                      <a:pt x="433" y="1041"/>
                    </a:lnTo>
                    <a:lnTo>
                      <a:pt x="261" y="1011"/>
                    </a:lnTo>
                    <a:lnTo>
                      <a:pt x="332" y="956"/>
                    </a:lnTo>
                    <a:lnTo>
                      <a:pt x="338" y="700"/>
                    </a:lnTo>
                    <a:lnTo>
                      <a:pt x="238" y="593"/>
                    </a:lnTo>
                    <a:lnTo>
                      <a:pt x="128" y="396"/>
                    </a:lnTo>
                    <a:lnTo>
                      <a:pt x="27" y="368"/>
                    </a:lnTo>
                    <a:lnTo>
                      <a:pt x="0" y="20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59" name="Freeform 51"/>
              <p:cNvSpPr>
                <a:spLocks/>
              </p:cNvSpPr>
              <p:nvPr/>
            </p:nvSpPr>
            <p:spPr bwMode="auto">
              <a:xfrm>
                <a:off x="6384" y="-51"/>
                <a:ext cx="559" cy="350"/>
              </a:xfrm>
              <a:custGeom>
                <a:avLst/>
                <a:gdLst>
                  <a:gd name="T0" fmla="*/ 453 w 3355"/>
                  <a:gd name="T1" fmla="*/ 294 h 2102"/>
                  <a:gd name="T2" fmla="*/ 758 w 3355"/>
                  <a:gd name="T3" fmla="*/ 285 h 2102"/>
                  <a:gd name="T4" fmla="*/ 943 w 3355"/>
                  <a:gd name="T5" fmla="*/ 258 h 2102"/>
                  <a:gd name="T6" fmla="*/ 1221 w 3355"/>
                  <a:gd name="T7" fmla="*/ 215 h 2102"/>
                  <a:gd name="T8" fmla="*/ 1302 w 3355"/>
                  <a:gd name="T9" fmla="*/ 163 h 2102"/>
                  <a:gd name="T10" fmla="*/ 1483 w 3355"/>
                  <a:gd name="T11" fmla="*/ 190 h 2102"/>
                  <a:gd name="T12" fmla="*/ 1541 w 3355"/>
                  <a:gd name="T13" fmla="*/ 183 h 2102"/>
                  <a:gd name="T14" fmla="*/ 1607 w 3355"/>
                  <a:gd name="T15" fmla="*/ 74 h 2102"/>
                  <a:gd name="T16" fmla="*/ 1881 w 3355"/>
                  <a:gd name="T17" fmla="*/ 70 h 2102"/>
                  <a:gd name="T18" fmla="*/ 1973 w 3355"/>
                  <a:gd name="T19" fmla="*/ 136 h 2102"/>
                  <a:gd name="T20" fmla="*/ 2010 w 3355"/>
                  <a:gd name="T21" fmla="*/ 287 h 2102"/>
                  <a:gd name="T22" fmla="*/ 2072 w 3355"/>
                  <a:gd name="T23" fmla="*/ 375 h 2102"/>
                  <a:gd name="T24" fmla="*/ 2218 w 3355"/>
                  <a:gd name="T25" fmla="*/ 414 h 2102"/>
                  <a:gd name="T26" fmla="*/ 2290 w 3355"/>
                  <a:gd name="T27" fmla="*/ 245 h 2102"/>
                  <a:gd name="T28" fmla="*/ 2654 w 3355"/>
                  <a:gd name="T29" fmla="*/ 50 h 2102"/>
                  <a:gd name="T30" fmla="*/ 2812 w 3355"/>
                  <a:gd name="T31" fmla="*/ 7 h 2102"/>
                  <a:gd name="T32" fmla="*/ 2680 w 3355"/>
                  <a:gd name="T33" fmla="*/ 404 h 2102"/>
                  <a:gd name="T34" fmla="*/ 2764 w 3355"/>
                  <a:gd name="T35" fmla="*/ 737 h 2102"/>
                  <a:gd name="T36" fmla="*/ 2724 w 3355"/>
                  <a:gd name="T37" fmla="*/ 1191 h 2102"/>
                  <a:gd name="T38" fmla="*/ 2819 w 3355"/>
                  <a:gd name="T39" fmla="*/ 1358 h 2102"/>
                  <a:gd name="T40" fmla="*/ 3040 w 3355"/>
                  <a:gd name="T41" fmla="*/ 1541 h 2102"/>
                  <a:gd name="T42" fmla="*/ 3065 w 3355"/>
                  <a:gd name="T43" fmla="*/ 1655 h 2102"/>
                  <a:gd name="T44" fmla="*/ 3239 w 3355"/>
                  <a:gd name="T45" fmla="*/ 1736 h 2102"/>
                  <a:gd name="T46" fmla="*/ 3315 w 3355"/>
                  <a:gd name="T47" fmla="*/ 1880 h 2102"/>
                  <a:gd name="T48" fmla="*/ 3350 w 3355"/>
                  <a:gd name="T49" fmla="*/ 1987 h 2102"/>
                  <a:gd name="T50" fmla="*/ 3241 w 3355"/>
                  <a:gd name="T51" fmla="*/ 2084 h 2102"/>
                  <a:gd name="T52" fmla="*/ 2868 w 3355"/>
                  <a:gd name="T53" fmla="*/ 1987 h 2102"/>
                  <a:gd name="T54" fmla="*/ 2771 w 3355"/>
                  <a:gd name="T55" fmla="*/ 1893 h 2102"/>
                  <a:gd name="T56" fmla="*/ 2531 w 3355"/>
                  <a:gd name="T57" fmla="*/ 1811 h 2102"/>
                  <a:gd name="T58" fmla="*/ 2204 w 3355"/>
                  <a:gd name="T59" fmla="*/ 1660 h 2102"/>
                  <a:gd name="T60" fmla="*/ 2233 w 3355"/>
                  <a:gd name="T61" fmla="*/ 1173 h 2102"/>
                  <a:gd name="T62" fmla="*/ 2288 w 3355"/>
                  <a:gd name="T63" fmla="*/ 879 h 2102"/>
                  <a:gd name="T64" fmla="*/ 2267 w 3355"/>
                  <a:gd name="T65" fmla="*/ 498 h 2102"/>
                  <a:gd name="T66" fmla="*/ 1888 w 3355"/>
                  <a:gd name="T67" fmla="*/ 622 h 2102"/>
                  <a:gd name="T68" fmla="*/ 1858 w 3355"/>
                  <a:gd name="T69" fmla="*/ 737 h 2102"/>
                  <a:gd name="T70" fmla="*/ 1700 w 3355"/>
                  <a:gd name="T71" fmla="*/ 680 h 2102"/>
                  <a:gd name="T72" fmla="*/ 1650 w 3355"/>
                  <a:gd name="T73" fmla="*/ 707 h 2102"/>
                  <a:gd name="T74" fmla="*/ 1623 w 3355"/>
                  <a:gd name="T75" fmla="*/ 776 h 2102"/>
                  <a:gd name="T76" fmla="*/ 1697 w 3355"/>
                  <a:gd name="T77" fmla="*/ 1005 h 2102"/>
                  <a:gd name="T78" fmla="*/ 1243 w 3355"/>
                  <a:gd name="T79" fmla="*/ 983 h 2102"/>
                  <a:gd name="T80" fmla="*/ 652 w 3355"/>
                  <a:gd name="T81" fmla="*/ 1019 h 2102"/>
                  <a:gd name="T82" fmla="*/ 412 w 3355"/>
                  <a:gd name="T83" fmla="*/ 997 h 2102"/>
                  <a:gd name="T84" fmla="*/ 170 w 3355"/>
                  <a:gd name="T85" fmla="*/ 999 h 2102"/>
                  <a:gd name="T86" fmla="*/ 7 w 3355"/>
                  <a:gd name="T87" fmla="*/ 928 h 2102"/>
                  <a:gd name="T88" fmla="*/ 195 w 3355"/>
                  <a:gd name="T89" fmla="*/ 843 h 2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355" h="2102">
                    <a:moveTo>
                      <a:pt x="215" y="823"/>
                    </a:moveTo>
                    <a:lnTo>
                      <a:pt x="403" y="294"/>
                    </a:lnTo>
                    <a:lnTo>
                      <a:pt x="453" y="294"/>
                    </a:lnTo>
                    <a:lnTo>
                      <a:pt x="583" y="300"/>
                    </a:lnTo>
                    <a:lnTo>
                      <a:pt x="660" y="310"/>
                    </a:lnTo>
                    <a:lnTo>
                      <a:pt x="758" y="285"/>
                    </a:lnTo>
                    <a:lnTo>
                      <a:pt x="833" y="253"/>
                    </a:lnTo>
                    <a:lnTo>
                      <a:pt x="858" y="163"/>
                    </a:lnTo>
                    <a:lnTo>
                      <a:pt x="943" y="258"/>
                    </a:lnTo>
                    <a:lnTo>
                      <a:pt x="1180" y="271"/>
                    </a:lnTo>
                    <a:lnTo>
                      <a:pt x="1221" y="226"/>
                    </a:lnTo>
                    <a:lnTo>
                      <a:pt x="1221" y="215"/>
                    </a:lnTo>
                    <a:lnTo>
                      <a:pt x="1237" y="210"/>
                    </a:lnTo>
                    <a:lnTo>
                      <a:pt x="1318" y="226"/>
                    </a:lnTo>
                    <a:lnTo>
                      <a:pt x="1302" y="163"/>
                    </a:lnTo>
                    <a:lnTo>
                      <a:pt x="1436" y="161"/>
                    </a:lnTo>
                    <a:lnTo>
                      <a:pt x="1461" y="183"/>
                    </a:lnTo>
                    <a:lnTo>
                      <a:pt x="1483" y="190"/>
                    </a:lnTo>
                    <a:lnTo>
                      <a:pt x="1501" y="168"/>
                    </a:lnTo>
                    <a:lnTo>
                      <a:pt x="1519" y="165"/>
                    </a:lnTo>
                    <a:lnTo>
                      <a:pt x="1541" y="183"/>
                    </a:lnTo>
                    <a:lnTo>
                      <a:pt x="1583" y="183"/>
                    </a:lnTo>
                    <a:lnTo>
                      <a:pt x="1615" y="151"/>
                    </a:lnTo>
                    <a:lnTo>
                      <a:pt x="1607" y="74"/>
                    </a:lnTo>
                    <a:lnTo>
                      <a:pt x="1697" y="0"/>
                    </a:lnTo>
                    <a:lnTo>
                      <a:pt x="1861" y="32"/>
                    </a:lnTo>
                    <a:lnTo>
                      <a:pt x="1881" y="70"/>
                    </a:lnTo>
                    <a:lnTo>
                      <a:pt x="1913" y="109"/>
                    </a:lnTo>
                    <a:lnTo>
                      <a:pt x="1969" y="113"/>
                    </a:lnTo>
                    <a:lnTo>
                      <a:pt x="1973" y="136"/>
                    </a:lnTo>
                    <a:lnTo>
                      <a:pt x="1937" y="176"/>
                    </a:lnTo>
                    <a:lnTo>
                      <a:pt x="1940" y="210"/>
                    </a:lnTo>
                    <a:lnTo>
                      <a:pt x="2010" y="287"/>
                    </a:lnTo>
                    <a:lnTo>
                      <a:pt x="2050" y="305"/>
                    </a:lnTo>
                    <a:lnTo>
                      <a:pt x="2050" y="359"/>
                    </a:lnTo>
                    <a:lnTo>
                      <a:pt x="2072" y="375"/>
                    </a:lnTo>
                    <a:lnTo>
                      <a:pt x="2109" y="352"/>
                    </a:lnTo>
                    <a:lnTo>
                      <a:pt x="2186" y="350"/>
                    </a:lnTo>
                    <a:lnTo>
                      <a:pt x="2218" y="414"/>
                    </a:lnTo>
                    <a:lnTo>
                      <a:pt x="2317" y="434"/>
                    </a:lnTo>
                    <a:lnTo>
                      <a:pt x="2328" y="296"/>
                    </a:lnTo>
                    <a:lnTo>
                      <a:pt x="2290" y="245"/>
                    </a:lnTo>
                    <a:lnTo>
                      <a:pt x="2541" y="22"/>
                    </a:lnTo>
                    <a:lnTo>
                      <a:pt x="2606" y="39"/>
                    </a:lnTo>
                    <a:lnTo>
                      <a:pt x="2654" y="50"/>
                    </a:lnTo>
                    <a:lnTo>
                      <a:pt x="2722" y="34"/>
                    </a:lnTo>
                    <a:lnTo>
                      <a:pt x="2778" y="25"/>
                    </a:lnTo>
                    <a:lnTo>
                      <a:pt x="2812" y="7"/>
                    </a:lnTo>
                    <a:lnTo>
                      <a:pt x="2841" y="7"/>
                    </a:lnTo>
                    <a:lnTo>
                      <a:pt x="2855" y="22"/>
                    </a:lnTo>
                    <a:lnTo>
                      <a:pt x="2680" y="404"/>
                    </a:lnTo>
                    <a:lnTo>
                      <a:pt x="2697" y="524"/>
                    </a:lnTo>
                    <a:lnTo>
                      <a:pt x="2708" y="675"/>
                    </a:lnTo>
                    <a:lnTo>
                      <a:pt x="2764" y="737"/>
                    </a:lnTo>
                    <a:lnTo>
                      <a:pt x="2844" y="751"/>
                    </a:lnTo>
                    <a:lnTo>
                      <a:pt x="3042" y="1370"/>
                    </a:lnTo>
                    <a:lnTo>
                      <a:pt x="2724" y="1191"/>
                    </a:lnTo>
                    <a:lnTo>
                      <a:pt x="2749" y="1241"/>
                    </a:lnTo>
                    <a:lnTo>
                      <a:pt x="2749" y="1325"/>
                    </a:lnTo>
                    <a:lnTo>
                      <a:pt x="2819" y="1358"/>
                    </a:lnTo>
                    <a:lnTo>
                      <a:pt x="2982" y="1496"/>
                    </a:lnTo>
                    <a:lnTo>
                      <a:pt x="2982" y="1534"/>
                    </a:lnTo>
                    <a:lnTo>
                      <a:pt x="3040" y="1541"/>
                    </a:lnTo>
                    <a:lnTo>
                      <a:pt x="3072" y="1582"/>
                    </a:lnTo>
                    <a:lnTo>
                      <a:pt x="3085" y="1623"/>
                    </a:lnTo>
                    <a:lnTo>
                      <a:pt x="3065" y="1655"/>
                    </a:lnTo>
                    <a:lnTo>
                      <a:pt x="3049" y="1704"/>
                    </a:lnTo>
                    <a:lnTo>
                      <a:pt x="3198" y="1724"/>
                    </a:lnTo>
                    <a:lnTo>
                      <a:pt x="3239" y="1736"/>
                    </a:lnTo>
                    <a:lnTo>
                      <a:pt x="3243" y="1774"/>
                    </a:lnTo>
                    <a:lnTo>
                      <a:pt x="3243" y="1808"/>
                    </a:lnTo>
                    <a:lnTo>
                      <a:pt x="3315" y="1880"/>
                    </a:lnTo>
                    <a:lnTo>
                      <a:pt x="3315" y="1937"/>
                    </a:lnTo>
                    <a:lnTo>
                      <a:pt x="3305" y="1957"/>
                    </a:lnTo>
                    <a:lnTo>
                      <a:pt x="3350" y="1987"/>
                    </a:lnTo>
                    <a:lnTo>
                      <a:pt x="3355" y="2022"/>
                    </a:lnTo>
                    <a:lnTo>
                      <a:pt x="3291" y="2092"/>
                    </a:lnTo>
                    <a:lnTo>
                      <a:pt x="3241" y="2084"/>
                    </a:lnTo>
                    <a:lnTo>
                      <a:pt x="3156" y="2102"/>
                    </a:lnTo>
                    <a:lnTo>
                      <a:pt x="2911" y="2054"/>
                    </a:lnTo>
                    <a:lnTo>
                      <a:pt x="2868" y="1987"/>
                    </a:lnTo>
                    <a:lnTo>
                      <a:pt x="2789" y="1975"/>
                    </a:lnTo>
                    <a:lnTo>
                      <a:pt x="2789" y="1912"/>
                    </a:lnTo>
                    <a:lnTo>
                      <a:pt x="2771" y="1893"/>
                    </a:lnTo>
                    <a:lnTo>
                      <a:pt x="2694" y="1901"/>
                    </a:lnTo>
                    <a:lnTo>
                      <a:pt x="2590" y="1858"/>
                    </a:lnTo>
                    <a:lnTo>
                      <a:pt x="2531" y="1811"/>
                    </a:lnTo>
                    <a:lnTo>
                      <a:pt x="2451" y="1801"/>
                    </a:lnTo>
                    <a:lnTo>
                      <a:pt x="2301" y="1737"/>
                    </a:lnTo>
                    <a:lnTo>
                      <a:pt x="2204" y="1660"/>
                    </a:lnTo>
                    <a:lnTo>
                      <a:pt x="2010" y="1417"/>
                    </a:lnTo>
                    <a:lnTo>
                      <a:pt x="2131" y="1315"/>
                    </a:lnTo>
                    <a:lnTo>
                      <a:pt x="2233" y="1173"/>
                    </a:lnTo>
                    <a:lnTo>
                      <a:pt x="2226" y="1069"/>
                    </a:lnTo>
                    <a:lnTo>
                      <a:pt x="2275" y="972"/>
                    </a:lnTo>
                    <a:lnTo>
                      <a:pt x="2288" y="879"/>
                    </a:lnTo>
                    <a:lnTo>
                      <a:pt x="2240" y="859"/>
                    </a:lnTo>
                    <a:lnTo>
                      <a:pt x="2278" y="766"/>
                    </a:lnTo>
                    <a:lnTo>
                      <a:pt x="2267" y="498"/>
                    </a:lnTo>
                    <a:lnTo>
                      <a:pt x="1831" y="484"/>
                    </a:lnTo>
                    <a:lnTo>
                      <a:pt x="1831" y="578"/>
                    </a:lnTo>
                    <a:lnTo>
                      <a:pt x="1888" y="622"/>
                    </a:lnTo>
                    <a:lnTo>
                      <a:pt x="1895" y="672"/>
                    </a:lnTo>
                    <a:lnTo>
                      <a:pt x="1890" y="717"/>
                    </a:lnTo>
                    <a:lnTo>
                      <a:pt x="1858" y="737"/>
                    </a:lnTo>
                    <a:lnTo>
                      <a:pt x="1809" y="746"/>
                    </a:lnTo>
                    <a:lnTo>
                      <a:pt x="1727" y="717"/>
                    </a:lnTo>
                    <a:lnTo>
                      <a:pt x="1700" y="680"/>
                    </a:lnTo>
                    <a:lnTo>
                      <a:pt x="1675" y="640"/>
                    </a:lnTo>
                    <a:lnTo>
                      <a:pt x="1657" y="635"/>
                    </a:lnTo>
                    <a:lnTo>
                      <a:pt x="1650" y="707"/>
                    </a:lnTo>
                    <a:lnTo>
                      <a:pt x="1668" y="727"/>
                    </a:lnTo>
                    <a:lnTo>
                      <a:pt x="1652" y="754"/>
                    </a:lnTo>
                    <a:lnTo>
                      <a:pt x="1623" y="776"/>
                    </a:lnTo>
                    <a:lnTo>
                      <a:pt x="1642" y="856"/>
                    </a:lnTo>
                    <a:lnTo>
                      <a:pt x="1709" y="953"/>
                    </a:lnTo>
                    <a:lnTo>
                      <a:pt x="1697" y="1005"/>
                    </a:lnTo>
                    <a:lnTo>
                      <a:pt x="1479" y="1005"/>
                    </a:lnTo>
                    <a:lnTo>
                      <a:pt x="1426" y="987"/>
                    </a:lnTo>
                    <a:lnTo>
                      <a:pt x="1243" y="983"/>
                    </a:lnTo>
                    <a:lnTo>
                      <a:pt x="1153" y="877"/>
                    </a:lnTo>
                    <a:lnTo>
                      <a:pt x="868" y="1035"/>
                    </a:lnTo>
                    <a:lnTo>
                      <a:pt x="652" y="1019"/>
                    </a:lnTo>
                    <a:lnTo>
                      <a:pt x="528" y="1064"/>
                    </a:lnTo>
                    <a:lnTo>
                      <a:pt x="444" y="1010"/>
                    </a:lnTo>
                    <a:lnTo>
                      <a:pt x="412" y="997"/>
                    </a:lnTo>
                    <a:lnTo>
                      <a:pt x="332" y="920"/>
                    </a:lnTo>
                    <a:lnTo>
                      <a:pt x="247" y="940"/>
                    </a:lnTo>
                    <a:lnTo>
                      <a:pt x="170" y="999"/>
                    </a:lnTo>
                    <a:lnTo>
                      <a:pt x="151" y="974"/>
                    </a:lnTo>
                    <a:lnTo>
                      <a:pt x="86" y="970"/>
                    </a:lnTo>
                    <a:lnTo>
                      <a:pt x="7" y="928"/>
                    </a:lnTo>
                    <a:lnTo>
                      <a:pt x="0" y="881"/>
                    </a:lnTo>
                    <a:lnTo>
                      <a:pt x="84" y="854"/>
                    </a:lnTo>
                    <a:lnTo>
                      <a:pt x="195" y="843"/>
                    </a:lnTo>
                    <a:lnTo>
                      <a:pt x="215" y="82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60" name="Freeform 52"/>
              <p:cNvSpPr>
                <a:spLocks/>
              </p:cNvSpPr>
              <p:nvPr/>
            </p:nvSpPr>
            <p:spPr bwMode="auto">
              <a:xfrm>
                <a:off x="6384" y="-51"/>
                <a:ext cx="559" cy="350"/>
              </a:xfrm>
              <a:custGeom>
                <a:avLst/>
                <a:gdLst>
                  <a:gd name="T0" fmla="*/ 453 w 3355"/>
                  <a:gd name="T1" fmla="*/ 294 h 2102"/>
                  <a:gd name="T2" fmla="*/ 758 w 3355"/>
                  <a:gd name="T3" fmla="*/ 285 h 2102"/>
                  <a:gd name="T4" fmla="*/ 943 w 3355"/>
                  <a:gd name="T5" fmla="*/ 258 h 2102"/>
                  <a:gd name="T6" fmla="*/ 1221 w 3355"/>
                  <a:gd name="T7" fmla="*/ 215 h 2102"/>
                  <a:gd name="T8" fmla="*/ 1302 w 3355"/>
                  <a:gd name="T9" fmla="*/ 163 h 2102"/>
                  <a:gd name="T10" fmla="*/ 1483 w 3355"/>
                  <a:gd name="T11" fmla="*/ 190 h 2102"/>
                  <a:gd name="T12" fmla="*/ 1541 w 3355"/>
                  <a:gd name="T13" fmla="*/ 183 h 2102"/>
                  <a:gd name="T14" fmla="*/ 1607 w 3355"/>
                  <a:gd name="T15" fmla="*/ 74 h 2102"/>
                  <a:gd name="T16" fmla="*/ 1881 w 3355"/>
                  <a:gd name="T17" fmla="*/ 70 h 2102"/>
                  <a:gd name="T18" fmla="*/ 1973 w 3355"/>
                  <a:gd name="T19" fmla="*/ 136 h 2102"/>
                  <a:gd name="T20" fmla="*/ 2010 w 3355"/>
                  <a:gd name="T21" fmla="*/ 287 h 2102"/>
                  <a:gd name="T22" fmla="*/ 2072 w 3355"/>
                  <a:gd name="T23" fmla="*/ 375 h 2102"/>
                  <a:gd name="T24" fmla="*/ 2218 w 3355"/>
                  <a:gd name="T25" fmla="*/ 414 h 2102"/>
                  <a:gd name="T26" fmla="*/ 2290 w 3355"/>
                  <a:gd name="T27" fmla="*/ 245 h 2102"/>
                  <a:gd name="T28" fmla="*/ 2654 w 3355"/>
                  <a:gd name="T29" fmla="*/ 50 h 2102"/>
                  <a:gd name="T30" fmla="*/ 2812 w 3355"/>
                  <a:gd name="T31" fmla="*/ 7 h 2102"/>
                  <a:gd name="T32" fmla="*/ 2680 w 3355"/>
                  <a:gd name="T33" fmla="*/ 404 h 2102"/>
                  <a:gd name="T34" fmla="*/ 2764 w 3355"/>
                  <a:gd name="T35" fmla="*/ 737 h 2102"/>
                  <a:gd name="T36" fmla="*/ 2724 w 3355"/>
                  <a:gd name="T37" fmla="*/ 1191 h 2102"/>
                  <a:gd name="T38" fmla="*/ 2819 w 3355"/>
                  <a:gd name="T39" fmla="*/ 1358 h 2102"/>
                  <a:gd name="T40" fmla="*/ 3040 w 3355"/>
                  <a:gd name="T41" fmla="*/ 1541 h 2102"/>
                  <a:gd name="T42" fmla="*/ 3065 w 3355"/>
                  <a:gd name="T43" fmla="*/ 1655 h 2102"/>
                  <a:gd name="T44" fmla="*/ 3239 w 3355"/>
                  <a:gd name="T45" fmla="*/ 1736 h 2102"/>
                  <a:gd name="T46" fmla="*/ 3315 w 3355"/>
                  <a:gd name="T47" fmla="*/ 1880 h 2102"/>
                  <a:gd name="T48" fmla="*/ 3350 w 3355"/>
                  <a:gd name="T49" fmla="*/ 1987 h 2102"/>
                  <a:gd name="T50" fmla="*/ 3241 w 3355"/>
                  <a:gd name="T51" fmla="*/ 2084 h 2102"/>
                  <a:gd name="T52" fmla="*/ 2868 w 3355"/>
                  <a:gd name="T53" fmla="*/ 1987 h 2102"/>
                  <a:gd name="T54" fmla="*/ 2771 w 3355"/>
                  <a:gd name="T55" fmla="*/ 1893 h 2102"/>
                  <a:gd name="T56" fmla="*/ 2531 w 3355"/>
                  <a:gd name="T57" fmla="*/ 1811 h 2102"/>
                  <a:gd name="T58" fmla="*/ 2204 w 3355"/>
                  <a:gd name="T59" fmla="*/ 1660 h 2102"/>
                  <a:gd name="T60" fmla="*/ 2233 w 3355"/>
                  <a:gd name="T61" fmla="*/ 1173 h 2102"/>
                  <a:gd name="T62" fmla="*/ 2288 w 3355"/>
                  <a:gd name="T63" fmla="*/ 879 h 2102"/>
                  <a:gd name="T64" fmla="*/ 2267 w 3355"/>
                  <a:gd name="T65" fmla="*/ 498 h 2102"/>
                  <a:gd name="T66" fmla="*/ 1888 w 3355"/>
                  <a:gd name="T67" fmla="*/ 622 h 2102"/>
                  <a:gd name="T68" fmla="*/ 1858 w 3355"/>
                  <a:gd name="T69" fmla="*/ 737 h 2102"/>
                  <a:gd name="T70" fmla="*/ 1700 w 3355"/>
                  <a:gd name="T71" fmla="*/ 680 h 2102"/>
                  <a:gd name="T72" fmla="*/ 1650 w 3355"/>
                  <a:gd name="T73" fmla="*/ 707 h 2102"/>
                  <a:gd name="T74" fmla="*/ 1623 w 3355"/>
                  <a:gd name="T75" fmla="*/ 776 h 2102"/>
                  <a:gd name="T76" fmla="*/ 1697 w 3355"/>
                  <a:gd name="T77" fmla="*/ 1005 h 2102"/>
                  <a:gd name="T78" fmla="*/ 1243 w 3355"/>
                  <a:gd name="T79" fmla="*/ 983 h 2102"/>
                  <a:gd name="T80" fmla="*/ 652 w 3355"/>
                  <a:gd name="T81" fmla="*/ 1019 h 2102"/>
                  <a:gd name="T82" fmla="*/ 412 w 3355"/>
                  <a:gd name="T83" fmla="*/ 997 h 2102"/>
                  <a:gd name="T84" fmla="*/ 170 w 3355"/>
                  <a:gd name="T85" fmla="*/ 999 h 2102"/>
                  <a:gd name="T86" fmla="*/ 7 w 3355"/>
                  <a:gd name="T87" fmla="*/ 928 h 2102"/>
                  <a:gd name="T88" fmla="*/ 195 w 3355"/>
                  <a:gd name="T89" fmla="*/ 843 h 2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355" h="2102">
                    <a:moveTo>
                      <a:pt x="215" y="823"/>
                    </a:moveTo>
                    <a:lnTo>
                      <a:pt x="403" y="294"/>
                    </a:lnTo>
                    <a:lnTo>
                      <a:pt x="453" y="294"/>
                    </a:lnTo>
                    <a:lnTo>
                      <a:pt x="583" y="300"/>
                    </a:lnTo>
                    <a:lnTo>
                      <a:pt x="660" y="310"/>
                    </a:lnTo>
                    <a:lnTo>
                      <a:pt x="758" y="285"/>
                    </a:lnTo>
                    <a:lnTo>
                      <a:pt x="833" y="253"/>
                    </a:lnTo>
                    <a:lnTo>
                      <a:pt x="858" y="163"/>
                    </a:lnTo>
                    <a:lnTo>
                      <a:pt x="943" y="258"/>
                    </a:lnTo>
                    <a:lnTo>
                      <a:pt x="1180" y="271"/>
                    </a:lnTo>
                    <a:lnTo>
                      <a:pt x="1221" y="226"/>
                    </a:lnTo>
                    <a:lnTo>
                      <a:pt x="1221" y="215"/>
                    </a:lnTo>
                    <a:lnTo>
                      <a:pt x="1237" y="210"/>
                    </a:lnTo>
                    <a:lnTo>
                      <a:pt x="1318" y="226"/>
                    </a:lnTo>
                    <a:lnTo>
                      <a:pt x="1302" y="163"/>
                    </a:lnTo>
                    <a:lnTo>
                      <a:pt x="1436" y="161"/>
                    </a:lnTo>
                    <a:lnTo>
                      <a:pt x="1461" y="183"/>
                    </a:lnTo>
                    <a:lnTo>
                      <a:pt x="1483" y="190"/>
                    </a:lnTo>
                    <a:lnTo>
                      <a:pt x="1501" y="168"/>
                    </a:lnTo>
                    <a:lnTo>
                      <a:pt x="1519" y="165"/>
                    </a:lnTo>
                    <a:lnTo>
                      <a:pt x="1541" y="183"/>
                    </a:lnTo>
                    <a:lnTo>
                      <a:pt x="1583" y="183"/>
                    </a:lnTo>
                    <a:lnTo>
                      <a:pt x="1615" y="151"/>
                    </a:lnTo>
                    <a:lnTo>
                      <a:pt x="1607" y="74"/>
                    </a:lnTo>
                    <a:lnTo>
                      <a:pt x="1697" y="0"/>
                    </a:lnTo>
                    <a:lnTo>
                      <a:pt x="1861" y="32"/>
                    </a:lnTo>
                    <a:lnTo>
                      <a:pt x="1881" y="70"/>
                    </a:lnTo>
                    <a:lnTo>
                      <a:pt x="1913" y="109"/>
                    </a:lnTo>
                    <a:lnTo>
                      <a:pt x="1969" y="113"/>
                    </a:lnTo>
                    <a:lnTo>
                      <a:pt x="1973" y="136"/>
                    </a:lnTo>
                    <a:lnTo>
                      <a:pt x="1937" y="176"/>
                    </a:lnTo>
                    <a:lnTo>
                      <a:pt x="1940" y="210"/>
                    </a:lnTo>
                    <a:lnTo>
                      <a:pt x="2010" y="287"/>
                    </a:lnTo>
                    <a:lnTo>
                      <a:pt x="2050" y="305"/>
                    </a:lnTo>
                    <a:lnTo>
                      <a:pt x="2050" y="359"/>
                    </a:lnTo>
                    <a:lnTo>
                      <a:pt x="2072" y="375"/>
                    </a:lnTo>
                    <a:lnTo>
                      <a:pt x="2109" y="352"/>
                    </a:lnTo>
                    <a:lnTo>
                      <a:pt x="2186" y="350"/>
                    </a:lnTo>
                    <a:lnTo>
                      <a:pt x="2218" y="414"/>
                    </a:lnTo>
                    <a:lnTo>
                      <a:pt x="2317" y="434"/>
                    </a:lnTo>
                    <a:lnTo>
                      <a:pt x="2328" y="296"/>
                    </a:lnTo>
                    <a:lnTo>
                      <a:pt x="2290" y="245"/>
                    </a:lnTo>
                    <a:lnTo>
                      <a:pt x="2541" y="22"/>
                    </a:lnTo>
                    <a:lnTo>
                      <a:pt x="2606" y="39"/>
                    </a:lnTo>
                    <a:lnTo>
                      <a:pt x="2654" y="50"/>
                    </a:lnTo>
                    <a:lnTo>
                      <a:pt x="2722" y="34"/>
                    </a:lnTo>
                    <a:lnTo>
                      <a:pt x="2778" y="25"/>
                    </a:lnTo>
                    <a:lnTo>
                      <a:pt x="2812" y="7"/>
                    </a:lnTo>
                    <a:lnTo>
                      <a:pt x="2841" y="7"/>
                    </a:lnTo>
                    <a:lnTo>
                      <a:pt x="2855" y="22"/>
                    </a:lnTo>
                    <a:lnTo>
                      <a:pt x="2680" y="404"/>
                    </a:lnTo>
                    <a:lnTo>
                      <a:pt x="2697" y="524"/>
                    </a:lnTo>
                    <a:lnTo>
                      <a:pt x="2708" y="675"/>
                    </a:lnTo>
                    <a:lnTo>
                      <a:pt x="2764" y="737"/>
                    </a:lnTo>
                    <a:lnTo>
                      <a:pt x="2844" y="751"/>
                    </a:lnTo>
                    <a:lnTo>
                      <a:pt x="3042" y="1370"/>
                    </a:lnTo>
                    <a:lnTo>
                      <a:pt x="2724" y="1191"/>
                    </a:lnTo>
                    <a:lnTo>
                      <a:pt x="2749" y="1241"/>
                    </a:lnTo>
                    <a:lnTo>
                      <a:pt x="2749" y="1325"/>
                    </a:lnTo>
                    <a:lnTo>
                      <a:pt x="2819" y="1358"/>
                    </a:lnTo>
                    <a:lnTo>
                      <a:pt x="2982" y="1496"/>
                    </a:lnTo>
                    <a:lnTo>
                      <a:pt x="2982" y="1534"/>
                    </a:lnTo>
                    <a:lnTo>
                      <a:pt x="3040" y="1541"/>
                    </a:lnTo>
                    <a:lnTo>
                      <a:pt x="3072" y="1582"/>
                    </a:lnTo>
                    <a:lnTo>
                      <a:pt x="3085" y="1623"/>
                    </a:lnTo>
                    <a:lnTo>
                      <a:pt x="3065" y="1655"/>
                    </a:lnTo>
                    <a:lnTo>
                      <a:pt x="3049" y="1704"/>
                    </a:lnTo>
                    <a:lnTo>
                      <a:pt x="3198" y="1724"/>
                    </a:lnTo>
                    <a:lnTo>
                      <a:pt x="3239" y="1736"/>
                    </a:lnTo>
                    <a:lnTo>
                      <a:pt x="3243" y="1774"/>
                    </a:lnTo>
                    <a:lnTo>
                      <a:pt x="3243" y="1808"/>
                    </a:lnTo>
                    <a:lnTo>
                      <a:pt x="3315" y="1880"/>
                    </a:lnTo>
                    <a:lnTo>
                      <a:pt x="3315" y="1937"/>
                    </a:lnTo>
                    <a:lnTo>
                      <a:pt x="3305" y="1957"/>
                    </a:lnTo>
                    <a:lnTo>
                      <a:pt x="3350" y="1987"/>
                    </a:lnTo>
                    <a:lnTo>
                      <a:pt x="3355" y="2022"/>
                    </a:lnTo>
                    <a:lnTo>
                      <a:pt x="3291" y="2092"/>
                    </a:lnTo>
                    <a:lnTo>
                      <a:pt x="3241" y="2084"/>
                    </a:lnTo>
                    <a:lnTo>
                      <a:pt x="3156" y="2102"/>
                    </a:lnTo>
                    <a:lnTo>
                      <a:pt x="2911" y="2054"/>
                    </a:lnTo>
                    <a:lnTo>
                      <a:pt x="2868" y="1987"/>
                    </a:lnTo>
                    <a:lnTo>
                      <a:pt x="2789" y="1975"/>
                    </a:lnTo>
                    <a:lnTo>
                      <a:pt x="2789" y="1912"/>
                    </a:lnTo>
                    <a:lnTo>
                      <a:pt x="2771" y="1893"/>
                    </a:lnTo>
                    <a:lnTo>
                      <a:pt x="2694" y="1901"/>
                    </a:lnTo>
                    <a:lnTo>
                      <a:pt x="2590" y="1858"/>
                    </a:lnTo>
                    <a:lnTo>
                      <a:pt x="2531" y="1811"/>
                    </a:lnTo>
                    <a:lnTo>
                      <a:pt x="2451" y="1801"/>
                    </a:lnTo>
                    <a:lnTo>
                      <a:pt x="2301" y="1737"/>
                    </a:lnTo>
                    <a:lnTo>
                      <a:pt x="2204" y="1660"/>
                    </a:lnTo>
                    <a:lnTo>
                      <a:pt x="2010" y="1417"/>
                    </a:lnTo>
                    <a:lnTo>
                      <a:pt x="2131" y="1315"/>
                    </a:lnTo>
                    <a:lnTo>
                      <a:pt x="2233" y="1173"/>
                    </a:lnTo>
                    <a:lnTo>
                      <a:pt x="2226" y="1069"/>
                    </a:lnTo>
                    <a:lnTo>
                      <a:pt x="2275" y="972"/>
                    </a:lnTo>
                    <a:lnTo>
                      <a:pt x="2288" y="879"/>
                    </a:lnTo>
                    <a:lnTo>
                      <a:pt x="2240" y="859"/>
                    </a:lnTo>
                    <a:lnTo>
                      <a:pt x="2278" y="766"/>
                    </a:lnTo>
                    <a:lnTo>
                      <a:pt x="2267" y="498"/>
                    </a:lnTo>
                    <a:lnTo>
                      <a:pt x="1831" y="484"/>
                    </a:lnTo>
                    <a:lnTo>
                      <a:pt x="1831" y="578"/>
                    </a:lnTo>
                    <a:lnTo>
                      <a:pt x="1888" y="622"/>
                    </a:lnTo>
                    <a:lnTo>
                      <a:pt x="1895" y="672"/>
                    </a:lnTo>
                    <a:lnTo>
                      <a:pt x="1890" y="717"/>
                    </a:lnTo>
                    <a:lnTo>
                      <a:pt x="1858" y="737"/>
                    </a:lnTo>
                    <a:lnTo>
                      <a:pt x="1809" y="746"/>
                    </a:lnTo>
                    <a:lnTo>
                      <a:pt x="1727" y="717"/>
                    </a:lnTo>
                    <a:lnTo>
                      <a:pt x="1700" y="680"/>
                    </a:lnTo>
                    <a:lnTo>
                      <a:pt x="1675" y="640"/>
                    </a:lnTo>
                    <a:lnTo>
                      <a:pt x="1657" y="635"/>
                    </a:lnTo>
                    <a:lnTo>
                      <a:pt x="1650" y="707"/>
                    </a:lnTo>
                    <a:lnTo>
                      <a:pt x="1668" y="727"/>
                    </a:lnTo>
                    <a:lnTo>
                      <a:pt x="1652" y="754"/>
                    </a:lnTo>
                    <a:lnTo>
                      <a:pt x="1623" y="776"/>
                    </a:lnTo>
                    <a:lnTo>
                      <a:pt x="1642" y="856"/>
                    </a:lnTo>
                    <a:lnTo>
                      <a:pt x="1709" y="953"/>
                    </a:lnTo>
                    <a:lnTo>
                      <a:pt x="1697" y="1005"/>
                    </a:lnTo>
                    <a:lnTo>
                      <a:pt x="1479" y="1005"/>
                    </a:lnTo>
                    <a:lnTo>
                      <a:pt x="1426" y="987"/>
                    </a:lnTo>
                    <a:lnTo>
                      <a:pt x="1243" y="983"/>
                    </a:lnTo>
                    <a:lnTo>
                      <a:pt x="1153" y="877"/>
                    </a:lnTo>
                    <a:lnTo>
                      <a:pt x="868" y="1035"/>
                    </a:lnTo>
                    <a:lnTo>
                      <a:pt x="652" y="1019"/>
                    </a:lnTo>
                    <a:lnTo>
                      <a:pt x="528" y="1064"/>
                    </a:lnTo>
                    <a:lnTo>
                      <a:pt x="444" y="1010"/>
                    </a:lnTo>
                    <a:lnTo>
                      <a:pt x="412" y="997"/>
                    </a:lnTo>
                    <a:lnTo>
                      <a:pt x="332" y="920"/>
                    </a:lnTo>
                    <a:lnTo>
                      <a:pt x="247" y="940"/>
                    </a:lnTo>
                    <a:lnTo>
                      <a:pt x="170" y="999"/>
                    </a:lnTo>
                    <a:lnTo>
                      <a:pt x="151" y="974"/>
                    </a:lnTo>
                    <a:lnTo>
                      <a:pt x="86" y="970"/>
                    </a:lnTo>
                    <a:lnTo>
                      <a:pt x="7" y="928"/>
                    </a:lnTo>
                    <a:lnTo>
                      <a:pt x="0" y="881"/>
                    </a:lnTo>
                    <a:lnTo>
                      <a:pt x="84" y="854"/>
                    </a:lnTo>
                    <a:lnTo>
                      <a:pt x="195" y="843"/>
                    </a:lnTo>
                    <a:lnTo>
                      <a:pt x="215" y="82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61" name="Freeform 53"/>
              <p:cNvSpPr>
                <a:spLocks/>
              </p:cNvSpPr>
              <p:nvPr/>
            </p:nvSpPr>
            <p:spPr bwMode="auto">
              <a:xfrm>
                <a:off x="6485" y="-184"/>
                <a:ext cx="194" cy="165"/>
              </a:xfrm>
              <a:custGeom>
                <a:avLst/>
                <a:gdLst>
                  <a:gd name="T0" fmla="*/ 57 w 1162"/>
                  <a:gd name="T1" fmla="*/ 330 h 990"/>
                  <a:gd name="T2" fmla="*/ 151 w 1162"/>
                  <a:gd name="T3" fmla="*/ 135 h 990"/>
                  <a:gd name="T4" fmla="*/ 414 w 1162"/>
                  <a:gd name="T5" fmla="*/ 70 h 990"/>
                  <a:gd name="T6" fmla="*/ 536 w 1162"/>
                  <a:gd name="T7" fmla="*/ 23 h 990"/>
                  <a:gd name="T8" fmla="*/ 558 w 1162"/>
                  <a:gd name="T9" fmla="*/ 41 h 990"/>
                  <a:gd name="T10" fmla="*/ 600 w 1162"/>
                  <a:gd name="T11" fmla="*/ 36 h 990"/>
                  <a:gd name="T12" fmla="*/ 617 w 1162"/>
                  <a:gd name="T13" fmla="*/ 77 h 990"/>
                  <a:gd name="T14" fmla="*/ 704 w 1162"/>
                  <a:gd name="T15" fmla="*/ 68 h 990"/>
                  <a:gd name="T16" fmla="*/ 823 w 1162"/>
                  <a:gd name="T17" fmla="*/ 0 h 990"/>
                  <a:gd name="T18" fmla="*/ 853 w 1162"/>
                  <a:gd name="T19" fmla="*/ 162 h 990"/>
                  <a:gd name="T20" fmla="*/ 952 w 1162"/>
                  <a:gd name="T21" fmla="*/ 187 h 990"/>
                  <a:gd name="T22" fmla="*/ 1059 w 1162"/>
                  <a:gd name="T23" fmla="*/ 382 h 990"/>
                  <a:gd name="T24" fmla="*/ 1162 w 1162"/>
                  <a:gd name="T25" fmla="*/ 495 h 990"/>
                  <a:gd name="T26" fmla="*/ 1156 w 1162"/>
                  <a:gd name="T27" fmla="*/ 745 h 990"/>
                  <a:gd name="T28" fmla="*/ 1087 w 1162"/>
                  <a:gd name="T29" fmla="*/ 802 h 990"/>
                  <a:gd name="T30" fmla="*/ 999 w 1162"/>
                  <a:gd name="T31" fmla="*/ 874 h 990"/>
                  <a:gd name="T32" fmla="*/ 1007 w 1162"/>
                  <a:gd name="T33" fmla="*/ 949 h 990"/>
                  <a:gd name="T34" fmla="*/ 975 w 1162"/>
                  <a:gd name="T35" fmla="*/ 983 h 990"/>
                  <a:gd name="T36" fmla="*/ 932 w 1162"/>
                  <a:gd name="T37" fmla="*/ 983 h 990"/>
                  <a:gd name="T38" fmla="*/ 911 w 1162"/>
                  <a:gd name="T39" fmla="*/ 965 h 990"/>
                  <a:gd name="T40" fmla="*/ 891 w 1162"/>
                  <a:gd name="T41" fmla="*/ 965 h 990"/>
                  <a:gd name="T42" fmla="*/ 880 w 1162"/>
                  <a:gd name="T43" fmla="*/ 990 h 990"/>
                  <a:gd name="T44" fmla="*/ 850 w 1162"/>
                  <a:gd name="T45" fmla="*/ 986 h 990"/>
                  <a:gd name="T46" fmla="*/ 830 w 1162"/>
                  <a:gd name="T47" fmla="*/ 961 h 990"/>
                  <a:gd name="T48" fmla="*/ 697 w 1162"/>
                  <a:gd name="T49" fmla="*/ 963 h 990"/>
                  <a:gd name="T50" fmla="*/ 665 w 1162"/>
                  <a:gd name="T51" fmla="*/ 886 h 990"/>
                  <a:gd name="T52" fmla="*/ 561 w 1162"/>
                  <a:gd name="T53" fmla="*/ 812 h 990"/>
                  <a:gd name="T54" fmla="*/ 523 w 1162"/>
                  <a:gd name="T55" fmla="*/ 792 h 990"/>
                  <a:gd name="T56" fmla="*/ 548 w 1162"/>
                  <a:gd name="T57" fmla="*/ 712 h 990"/>
                  <a:gd name="T58" fmla="*/ 523 w 1162"/>
                  <a:gd name="T59" fmla="*/ 646 h 990"/>
                  <a:gd name="T60" fmla="*/ 451 w 1162"/>
                  <a:gd name="T61" fmla="*/ 608 h 990"/>
                  <a:gd name="T62" fmla="*/ 342 w 1162"/>
                  <a:gd name="T63" fmla="*/ 604 h 990"/>
                  <a:gd name="T64" fmla="*/ 302 w 1162"/>
                  <a:gd name="T65" fmla="*/ 520 h 990"/>
                  <a:gd name="T66" fmla="*/ 57 w 1162"/>
                  <a:gd name="T67" fmla="*/ 605 h 990"/>
                  <a:gd name="T68" fmla="*/ 77 w 1162"/>
                  <a:gd name="T69" fmla="*/ 529 h 990"/>
                  <a:gd name="T70" fmla="*/ 2 w 1162"/>
                  <a:gd name="T71" fmla="*/ 479 h 990"/>
                  <a:gd name="T72" fmla="*/ 0 w 1162"/>
                  <a:gd name="T73" fmla="*/ 455 h 990"/>
                  <a:gd name="T74" fmla="*/ 57 w 1162"/>
                  <a:gd name="T75" fmla="*/ 330 h 9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62" h="990">
                    <a:moveTo>
                      <a:pt x="57" y="330"/>
                    </a:moveTo>
                    <a:lnTo>
                      <a:pt x="151" y="135"/>
                    </a:lnTo>
                    <a:lnTo>
                      <a:pt x="414" y="70"/>
                    </a:lnTo>
                    <a:lnTo>
                      <a:pt x="536" y="23"/>
                    </a:lnTo>
                    <a:lnTo>
                      <a:pt x="558" y="41"/>
                    </a:lnTo>
                    <a:lnTo>
                      <a:pt x="600" y="36"/>
                    </a:lnTo>
                    <a:lnTo>
                      <a:pt x="617" y="77"/>
                    </a:lnTo>
                    <a:lnTo>
                      <a:pt x="704" y="68"/>
                    </a:lnTo>
                    <a:lnTo>
                      <a:pt x="823" y="0"/>
                    </a:lnTo>
                    <a:lnTo>
                      <a:pt x="853" y="162"/>
                    </a:lnTo>
                    <a:lnTo>
                      <a:pt x="952" y="187"/>
                    </a:lnTo>
                    <a:lnTo>
                      <a:pt x="1059" y="382"/>
                    </a:lnTo>
                    <a:lnTo>
                      <a:pt x="1162" y="495"/>
                    </a:lnTo>
                    <a:lnTo>
                      <a:pt x="1156" y="745"/>
                    </a:lnTo>
                    <a:lnTo>
                      <a:pt x="1087" y="802"/>
                    </a:lnTo>
                    <a:lnTo>
                      <a:pt x="999" y="874"/>
                    </a:lnTo>
                    <a:lnTo>
                      <a:pt x="1007" y="949"/>
                    </a:lnTo>
                    <a:lnTo>
                      <a:pt x="975" y="983"/>
                    </a:lnTo>
                    <a:lnTo>
                      <a:pt x="932" y="983"/>
                    </a:lnTo>
                    <a:lnTo>
                      <a:pt x="911" y="965"/>
                    </a:lnTo>
                    <a:lnTo>
                      <a:pt x="891" y="965"/>
                    </a:lnTo>
                    <a:lnTo>
                      <a:pt x="880" y="990"/>
                    </a:lnTo>
                    <a:lnTo>
                      <a:pt x="850" y="986"/>
                    </a:lnTo>
                    <a:lnTo>
                      <a:pt x="830" y="961"/>
                    </a:lnTo>
                    <a:lnTo>
                      <a:pt x="697" y="963"/>
                    </a:lnTo>
                    <a:lnTo>
                      <a:pt x="665" y="886"/>
                    </a:lnTo>
                    <a:lnTo>
                      <a:pt x="561" y="812"/>
                    </a:lnTo>
                    <a:lnTo>
                      <a:pt x="523" y="792"/>
                    </a:lnTo>
                    <a:lnTo>
                      <a:pt x="548" y="712"/>
                    </a:lnTo>
                    <a:lnTo>
                      <a:pt x="523" y="646"/>
                    </a:lnTo>
                    <a:lnTo>
                      <a:pt x="451" y="608"/>
                    </a:lnTo>
                    <a:lnTo>
                      <a:pt x="342" y="604"/>
                    </a:lnTo>
                    <a:lnTo>
                      <a:pt x="302" y="520"/>
                    </a:lnTo>
                    <a:lnTo>
                      <a:pt x="57" y="605"/>
                    </a:lnTo>
                    <a:lnTo>
                      <a:pt x="77" y="529"/>
                    </a:lnTo>
                    <a:lnTo>
                      <a:pt x="2" y="479"/>
                    </a:lnTo>
                    <a:lnTo>
                      <a:pt x="0" y="455"/>
                    </a:lnTo>
                    <a:lnTo>
                      <a:pt x="57" y="33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62" name="Freeform 54"/>
              <p:cNvSpPr>
                <a:spLocks/>
              </p:cNvSpPr>
              <p:nvPr/>
            </p:nvSpPr>
            <p:spPr bwMode="auto">
              <a:xfrm>
                <a:off x="6485" y="-184"/>
                <a:ext cx="194" cy="165"/>
              </a:xfrm>
              <a:custGeom>
                <a:avLst/>
                <a:gdLst>
                  <a:gd name="T0" fmla="*/ 57 w 1162"/>
                  <a:gd name="T1" fmla="*/ 330 h 990"/>
                  <a:gd name="T2" fmla="*/ 151 w 1162"/>
                  <a:gd name="T3" fmla="*/ 135 h 990"/>
                  <a:gd name="T4" fmla="*/ 414 w 1162"/>
                  <a:gd name="T5" fmla="*/ 70 h 990"/>
                  <a:gd name="T6" fmla="*/ 536 w 1162"/>
                  <a:gd name="T7" fmla="*/ 23 h 990"/>
                  <a:gd name="T8" fmla="*/ 558 w 1162"/>
                  <a:gd name="T9" fmla="*/ 41 h 990"/>
                  <a:gd name="T10" fmla="*/ 600 w 1162"/>
                  <a:gd name="T11" fmla="*/ 36 h 990"/>
                  <a:gd name="T12" fmla="*/ 617 w 1162"/>
                  <a:gd name="T13" fmla="*/ 77 h 990"/>
                  <a:gd name="T14" fmla="*/ 704 w 1162"/>
                  <a:gd name="T15" fmla="*/ 68 h 990"/>
                  <a:gd name="T16" fmla="*/ 823 w 1162"/>
                  <a:gd name="T17" fmla="*/ 0 h 990"/>
                  <a:gd name="T18" fmla="*/ 853 w 1162"/>
                  <a:gd name="T19" fmla="*/ 162 h 990"/>
                  <a:gd name="T20" fmla="*/ 952 w 1162"/>
                  <a:gd name="T21" fmla="*/ 187 h 990"/>
                  <a:gd name="T22" fmla="*/ 1059 w 1162"/>
                  <a:gd name="T23" fmla="*/ 382 h 990"/>
                  <a:gd name="T24" fmla="*/ 1162 w 1162"/>
                  <a:gd name="T25" fmla="*/ 495 h 990"/>
                  <a:gd name="T26" fmla="*/ 1156 w 1162"/>
                  <a:gd name="T27" fmla="*/ 745 h 990"/>
                  <a:gd name="T28" fmla="*/ 1087 w 1162"/>
                  <a:gd name="T29" fmla="*/ 802 h 990"/>
                  <a:gd name="T30" fmla="*/ 999 w 1162"/>
                  <a:gd name="T31" fmla="*/ 874 h 990"/>
                  <a:gd name="T32" fmla="*/ 1007 w 1162"/>
                  <a:gd name="T33" fmla="*/ 949 h 990"/>
                  <a:gd name="T34" fmla="*/ 975 w 1162"/>
                  <a:gd name="T35" fmla="*/ 983 h 990"/>
                  <a:gd name="T36" fmla="*/ 932 w 1162"/>
                  <a:gd name="T37" fmla="*/ 983 h 990"/>
                  <a:gd name="T38" fmla="*/ 911 w 1162"/>
                  <a:gd name="T39" fmla="*/ 965 h 990"/>
                  <a:gd name="T40" fmla="*/ 891 w 1162"/>
                  <a:gd name="T41" fmla="*/ 965 h 990"/>
                  <a:gd name="T42" fmla="*/ 880 w 1162"/>
                  <a:gd name="T43" fmla="*/ 990 h 990"/>
                  <a:gd name="T44" fmla="*/ 850 w 1162"/>
                  <a:gd name="T45" fmla="*/ 986 h 990"/>
                  <a:gd name="T46" fmla="*/ 830 w 1162"/>
                  <a:gd name="T47" fmla="*/ 961 h 990"/>
                  <a:gd name="T48" fmla="*/ 697 w 1162"/>
                  <a:gd name="T49" fmla="*/ 963 h 990"/>
                  <a:gd name="T50" fmla="*/ 665 w 1162"/>
                  <a:gd name="T51" fmla="*/ 886 h 990"/>
                  <a:gd name="T52" fmla="*/ 561 w 1162"/>
                  <a:gd name="T53" fmla="*/ 812 h 990"/>
                  <a:gd name="T54" fmla="*/ 523 w 1162"/>
                  <a:gd name="T55" fmla="*/ 792 h 990"/>
                  <a:gd name="T56" fmla="*/ 548 w 1162"/>
                  <a:gd name="T57" fmla="*/ 712 h 990"/>
                  <a:gd name="T58" fmla="*/ 523 w 1162"/>
                  <a:gd name="T59" fmla="*/ 646 h 990"/>
                  <a:gd name="T60" fmla="*/ 451 w 1162"/>
                  <a:gd name="T61" fmla="*/ 608 h 990"/>
                  <a:gd name="T62" fmla="*/ 342 w 1162"/>
                  <a:gd name="T63" fmla="*/ 604 h 990"/>
                  <a:gd name="T64" fmla="*/ 302 w 1162"/>
                  <a:gd name="T65" fmla="*/ 520 h 990"/>
                  <a:gd name="T66" fmla="*/ 57 w 1162"/>
                  <a:gd name="T67" fmla="*/ 605 h 990"/>
                  <a:gd name="T68" fmla="*/ 77 w 1162"/>
                  <a:gd name="T69" fmla="*/ 529 h 990"/>
                  <a:gd name="T70" fmla="*/ 2 w 1162"/>
                  <a:gd name="T71" fmla="*/ 479 h 990"/>
                  <a:gd name="T72" fmla="*/ 0 w 1162"/>
                  <a:gd name="T73" fmla="*/ 455 h 990"/>
                  <a:gd name="T74" fmla="*/ 57 w 1162"/>
                  <a:gd name="T75" fmla="*/ 330 h 9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62" h="990">
                    <a:moveTo>
                      <a:pt x="57" y="330"/>
                    </a:moveTo>
                    <a:lnTo>
                      <a:pt x="151" y="135"/>
                    </a:lnTo>
                    <a:lnTo>
                      <a:pt x="414" y="70"/>
                    </a:lnTo>
                    <a:lnTo>
                      <a:pt x="536" y="23"/>
                    </a:lnTo>
                    <a:lnTo>
                      <a:pt x="558" y="41"/>
                    </a:lnTo>
                    <a:lnTo>
                      <a:pt x="600" y="36"/>
                    </a:lnTo>
                    <a:lnTo>
                      <a:pt x="617" y="77"/>
                    </a:lnTo>
                    <a:lnTo>
                      <a:pt x="704" y="68"/>
                    </a:lnTo>
                    <a:lnTo>
                      <a:pt x="823" y="0"/>
                    </a:lnTo>
                    <a:lnTo>
                      <a:pt x="853" y="162"/>
                    </a:lnTo>
                    <a:lnTo>
                      <a:pt x="952" y="187"/>
                    </a:lnTo>
                    <a:lnTo>
                      <a:pt x="1059" y="382"/>
                    </a:lnTo>
                    <a:lnTo>
                      <a:pt x="1162" y="495"/>
                    </a:lnTo>
                    <a:lnTo>
                      <a:pt x="1156" y="745"/>
                    </a:lnTo>
                    <a:lnTo>
                      <a:pt x="1087" y="802"/>
                    </a:lnTo>
                    <a:lnTo>
                      <a:pt x="999" y="874"/>
                    </a:lnTo>
                    <a:lnTo>
                      <a:pt x="1007" y="949"/>
                    </a:lnTo>
                    <a:lnTo>
                      <a:pt x="975" y="983"/>
                    </a:lnTo>
                    <a:lnTo>
                      <a:pt x="932" y="983"/>
                    </a:lnTo>
                    <a:lnTo>
                      <a:pt x="911" y="965"/>
                    </a:lnTo>
                    <a:lnTo>
                      <a:pt x="891" y="965"/>
                    </a:lnTo>
                    <a:lnTo>
                      <a:pt x="880" y="990"/>
                    </a:lnTo>
                    <a:lnTo>
                      <a:pt x="850" y="986"/>
                    </a:lnTo>
                    <a:lnTo>
                      <a:pt x="830" y="961"/>
                    </a:lnTo>
                    <a:lnTo>
                      <a:pt x="697" y="963"/>
                    </a:lnTo>
                    <a:lnTo>
                      <a:pt x="665" y="886"/>
                    </a:lnTo>
                    <a:lnTo>
                      <a:pt x="561" y="812"/>
                    </a:lnTo>
                    <a:lnTo>
                      <a:pt x="523" y="792"/>
                    </a:lnTo>
                    <a:lnTo>
                      <a:pt x="548" y="712"/>
                    </a:lnTo>
                    <a:lnTo>
                      <a:pt x="523" y="646"/>
                    </a:lnTo>
                    <a:lnTo>
                      <a:pt x="451" y="608"/>
                    </a:lnTo>
                    <a:lnTo>
                      <a:pt x="342" y="604"/>
                    </a:lnTo>
                    <a:lnTo>
                      <a:pt x="302" y="520"/>
                    </a:lnTo>
                    <a:lnTo>
                      <a:pt x="57" y="605"/>
                    </a:lnTo>
                    <a:lnTo>
                      <a:pt x="77" y="529"/>
                    </a:lnTo>
                    <a:lnTo>
                      <a:pt x="2" y="479"/>
                    </a:lnTo>
                    <a:lnTo>
                      <a:pt x="0" y="455"/>
                    </a:lnTo>
                    <a:lnTo>
                      <a:pt x="57" y="33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63" name="Freeform 55"/>
              <p:cNvSpPr>
                <a:spLocks/>
              </p:cNvSpPr>
              <p:nvPr/>
            </p:nvSpPr>
            <p:spPr bwMode="auto">
              <a:xfrm>
                <a:off x="6508" y="-97"/>
                <a:ext cx="95" cy="93"/>
              </a:xfrm>
              <a:custGeom>
                <a:avLst/>
                <a:gdLst>
                  <a:gd name="T0" fmla="*/ 7 w 574"/>
                  <a:gd name="T1" fmla="*/ 54 h 563"/>
                  <a:gd name="T2" fmla="*/ 27 w 574"/>
                  <a:gd name="T3" fmla="*/ 99 h 563"/>
                  <a:gd name="T4" fmla="*/ 2 w 574"/>
                  <a:gd name="T5" fmla="*/ 149 h 563"/>
                  <a:gd name="T6" fmla="*/ 0 w 574"/>
                  <a:gd name="T7" fmla="*/ 176 h 563"/>
                  <a:gd name="T8" fmla="*/ 79 w 574"/>
                  <a:gd name="T9" fmla="*/ 183 h 563"/>
                  <a:gd name="T10" fmla="*/ 161 w 574"/>
                  <a:gd name="T11" fmla="*/ 226 h 563"/>
                  <a:gd name="T12" fmla="*/ 151 w 574"/>
                  <a:gd name="T13" fmla="*/ 253 h 563"/>
                  <a:gd name="T14" fmla="*/ 119 w 574"/>
                  <a:gd name="T15" fmla="*/ 253 h 563"/>
                  <a:gd name="T16" fmla="*/ 106 w 574"/>
                  <a:gd name="T17" fmla="*/ 285 h 563"/>
                  <a:gd name="T18" fmla="*/ 74 w 574"/>
                  <a:gd name="T19" fmla="*/ 285 h 563"/>
                  <a:gd name="T20" fmla="*/ 158 w 574"/>
                  <a:gd name="T21" fmla="*/ 367 h 563"/>
                  <a:gd name="T22" fmla="*/ 45 w 574"/>
                  <a:gd name="T23" fmla="*/ 429 h 563"/>
                  <a:gd name="T24" fmla="*/ 12 w 574"/>
                  <a:gd name="T25" fmla="*/ 498 h 563"/>
                  <a:gd name="T26" fmla="*/ 7 w 574"/>
                  <a:gd name="T27" fmla="*/ 563 h 563"/>
                  <a:gd name="T28" fmla="*/ 84 w 574"/>
                  <a:gd name="T29" fmla="*/ 533 h 563"/>
                  <a:gd name="T30" fmla="*/ 114 w 574"/>
                  <a:gd name="T31" fmla="*/ 436 h 563"/>
                  <a:gd name="T32" fmla="*/ 201 w 574"/>
                  <a:gd name="T33" fmla="*/ 536 h 563"/>
                  <a:gd name="T34" fmla="*/ 348 w 574"/>
                  <a:gd name="T35" fmla="*/ 548 h 563"/>
                  <a:gd name="T36" fmla="*/ 441 w 574"/>
                  <a:gd name="T37" fmla="*/ 548 h 563"/>
                  <a:gd name="T38" fmla="*/ 470 w 574"/>
                  <a:gd name="T39" fmla="*/ 511 h 563"/>
                  <a:gd name="T40" fmla="*/ 477 w 574"/>
                  <a:gd name="T41" fmla="*/ 491 h 563"/>
                  <a:gd name="T42" fmla="*/ 494 w 574"/>
                  <a:gd name="T43" fmla="*/ 488 h 563"/>
                  <a:gd name="T44" fmla="*/ 574 w 574"/>
                  <a:gd name="T45" fmla="*/ 504 h 563"/>
                  <a:gd name="T46" fmla="*/ 561 w 574"/>
                  <a:gd name="T47" fmla="*/ 441 h 563"/>
                  <a:gd name="T48" fmla="*/ 531 w 574"/>
                  <a:gd name="T49" fmla="*/ 364 h 563"/>
                  <a:gd name="T50" fmla="*/ 429 w 574"/>
                  <a:gd name="T51" fmla="*/ 292 h 563"/>
                  <a:gd name="T52" fmla="*/ 389 w 574"/>
                  <a:gd name="T53" fmla="*/ 271 h 563"/>
                  <a:gd name="T54" fmla="*/ 412 w 574"/>
                  <a:gd name="T55" fmla="*/ 188 h 563"/>
                  <a:gd name="T56" fmla="*/ 391 w 574"/>
                  <a:gd name="T57" fmla="*/ 126 h 563"/>
                  <a:gd name="T58" fmla="*/ 321 w 574"/>
                  <a:gd name="T59" fmla="*/ 89 h 563"/>
                  <a:gd name="T60" fmla="*/ 201 w 574"/>
                  <a:gd name="T61" fmla="*/ 79 h 563"/>
                  <a:gd name="T62" fmla="*/ 167 w 574"/>
                  <a:gd name="T63" fmla="*/ 0 h 563"/>
                  <a:gd name="T64" fmla="*/ 7 w 574"/>
                  <a:gd name="T65" fmla="*/ 54 h 5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74" h="563">
                    <a:moveTo>
                      <a:pt x="7" y="54"/>
                    </a:moveTo>
                    <a:lnTo>
                      <a:pt x="27" y="99"/>
                    </a:lnTo>
                    <a:lnTo>
                      <a:pt x="2" y="149"/>
                    </a:lnTo>
                    <a:lnTo>
                      <a:pt x="0" y="176"/>
                    </a:lnTo>
                    <a:lnTo>
                      <a:pt x="79" y="183"/>
                    </a:lnTo>
                    <a:lnTo>
                      <a:pt x="161" y="226"/>
                    </a:lnTo>
                    <a:lnTo>
                      <a:pt x="151" y="253"/>
                    </a:lnTo>
                    <a:lnTo>
                      <a:pt x="119" y="253"/>
                    </a:lnTo>
                    <a:lnTo>
                      <a:pt x="106" y="285"/>
                    </a:lnTo>
                    <a:lnTo>
                      <a:pt x="74" y="285"/>
                    </a:lnTo>
                    <a:lnTo>
                      <a:pt x="158" y="367"/>
                    </a:lnTo>
                    <a:lnTo>
                      <a:pt x="45" y="429"/>
                    </a:lnTo>
                    <a:lnTo>
                      <a:pt x="12" y="498"/>
                    </a:lnTo>
                    <a:lnTo>
                      <a:pt x="7" y="563"/>
                    </a:lnTo>
                    <a:lnTo>
                      <a:pt x="84" y="533"/>
                    </a:lnTo>
                    <a:lnTo>
                      <a:pt x="114" y="436"/>
                    </a:lnTo>
                    <a:lnTo>
                      <a:pt x="201" y="536"/>
                    </a:lnTo>
                    <a:lnTo>
                      <a:pt x="348" y="548"/>
                    </a:lnTo>
                    <a:lnTo>
                      <a:pt x="441" y="548"/>
                    </a:lnTo>
                    <a:lnTo>
                      <a:pt x="470" y="511"/>
                    </a:lnTo>
                    <a:lnTo>
                      <a:pt x="477" y="491"/>
                    </a:lnTo>
                    <a:lnTo>
                      <a:pt x="494" y="488"/>
                    </a:lnTo>
                    <a:lnTo>
                      <a:pt x="574" y="504"/>
                    </a:lnTo>
                    <a:lnTo>
                      <a:pt x="561" y="441"/>
                    </a:lnTo>
                    <a:lnTo>
                      <a:pt x="531" y="364"/>
                    </a:lnTo>
                    <a:lnTo>
                      <a:pt x="429" y="292"/>
                    </a:lnTo>
                    <a:lnTo>
                      <a:pt x="389" y="271"/>
                    </a:lnTo>
                    <a:lnTo>
                      <a:pt x="412" y="188"/>
                    </a:lnTo>
                    <a:lnTo>
                      <a:pt x="391" y="126"/>
                    </a:lnTo>
                    <a:lnTo>
                      <a:pt x="321" y="89"/>
                    </a:lnTo>
                    <a:lnTo>
                      <a:pt x="201" y="79"/>
                    </a:lnTo>
                    <a:lnTo>
                      <a:pt x="167" y="0"/>
                    </a:lnTo>
                    <a:lnTo>
                      <a:pt x="7" y="54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64" name="Freeform 56"/>
              <p:cNvSpPr>
                <a:spLocks/>
              </p:cNvSpPr>
              <p:nvPr/>
            </p:nvSpPr>
            <p:spPr bwMode="auto">
              <a:xfrm>
                <a:off x="6508" y="-97"/>
                <a:ext cx="95" cy="93"/>
              </a:xfrm>
              <a:custGeom>
                <a:avLst/>
                <a:gdLst>
                  <a:gd name="T0" fmla="*/ 7 w 574"/>
                  <a:gd name="T1" fmla="*/ 54 h 563"/>
                  <a:gd name="T2" fmla="*/ 27 w 574"/>
                  <a:gd name="T3" fmla="*/ 99 h 563"/>
                  <a:gd name="T4" fmla="*/ 2 w 574"/>
                  <a:gd name="T5" fmla="*/ 149 h 563"/>
                  <a:gd name="T6" fmla="*/ 0 w 574"/>
                  <a:gd name="T7" fmla="*/ 176 h 563"/>
                  <a:gd name="T8" fmla="*/ 79 w 574"/>
                  <a:gd name="T9" fmla="*/ 183 h 563"/>
                  <a:gd name="T10" fmla="*/ 161 w 574"/>
                  <a:gd name="T11" fmla="*/ 226 h 563"/>
                  <a:gd name="T12" fmla="*/ 151 w 574"/>
                  <a:gd name="T13" fmla="*/ 253 h 563"/>
                  <a:gd name="T14" fmla="*/ 119 w 574"/>
                  <a:gd name="T15" fmla="*/ 253 h 563"/>
                  <a:gd name="T16" fmla="*/ 106 w 574"/>
                  <a:gd name="T17" fmla="*/ 285 h 563"/>
                  <a:gd name="T18" fmla="*/ 74 w 574"/>
                  <a:gd name="T19" fmla="*/ 285 h 563"/>
                  <a:gd name="T20" fmla="*/ 158 w 574"/>
                  <a:gd name="T21" fmla="*/ 367 h 563"/>
                  <a:gd name="T22" fmla="*/ 45 w 574"/>
                  <a:gd name="T23" fmla="*/ 429 h 563"/>
                  <a:gd name="T24" fmla="*/ 12 w 574"/>
                  <a:gd name="T25" fmla="*/ 498 h 563"/>
                  <a:gd name="T26" fmla="*/ 7 w 574"/>
                  <a:gd name="T27" fmla="*/ 563 h 563"/>
                  <a:gd name="T28" fmla="*/ 84 w 574"/>
                  <a:gd name="T29" fmla="*/ 533 h 563"/>
                  <a:gd name="T30" fmla="*/ 114 w 574"/>
                  <a:gd name="T31" fmla="*/ 436 h 563"/>
                  <a:gd name="T32" fmla="*/ 201 w 574"/>
                  <a:gd name="T33" fmla="*/ 536 h 563"/>
                  <a:gd name="T34" fmla="*/ 348 w 574"/>
                  <a:gd name="T35" fmla="*/ 548 h 563"/>
                  <a:gd name="T36" fmla="*/ 441 w 574"/>
                  <a:gd name="T37" fmla="*/ 548 h 563"/>
                  <a:gd name="T38" fmla="*/ 470 w 574"/>
                  <a:gd name="T39" fmla="*/ 511 h 563"/>
                  <a:gd name="T40" fmla="*/ 477 w 574"/>
                  <a:gd name="T41" fmla="*/ 491 h 563"/>
                  <a:gd name="T42" fmla="*/ 494 w 574"/>
                  <a:gd name="T43" fmla="*/ 488 h 563"/>
                  <a:gd name="T44" fmla="*/ 574 w 574"/>
                  <a:gd name="T45" fmla="*/ 504 h 563"/>
                  <a:gd name="T46" fmla="*/ 561 w 574"/>
                  <a:gd name="T47" fmla="*/ 441 h 563"/>
                  <a:gd name="T48" fmla="*/ 531 w 574"/>
                  <a:gd name="T49" fmla="*/ 364 h 563"/>
                  <a:gd name="T50" fmla="*/ 429 w 574"/>
                  <a:gd name="T51" fmla="*/ 292 h 563"/>
                  <a:gd name="T52" fmla="*/ 389 w 574"/>
                  <a:gd name="T53" fmla="*/ 271 h 563"/>
                  <a:gd name="T54" fmla="*/ 412 w 574"/>
                  <a:gd name="T55" fmla="*/ 188 h 563"/>
                  <a:gd name="T56" fmla="*/ 391 w 574"/>
                  <a:gd name="T57" fmla="*/ 126 h 563"/>
                  <a:gd name="T58" fmla="*/ 321 w 574"/>
                  <a:gd name="T59" fmla="*/ 89 h 563"/>
                  <a:gd name="T60" fmla="*/ 201 w 574"/>
                  <a:gd name="T61" fmla="*/ 79 h 563"/>
                  <a:gd name="T62" fmla="*/ 167 w 574"/>
                  <a:gd name="T63" fmla="*/ 0 h 563"/>
                  <a:gd name="T64" fmla="*/ 7 w 574"/>
                  <a:gd name="T65" fmla="*/ 54 h 5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74" h="563">
                    <a:moveTo>
                      <a:pt x="7" y="54"/>
                    </a:moveTo>
                    <a:lnTo>
                      <a:pt x="27" y="99"/>
                    </a:lnTo>
                    <a:lnTo>
                      <a:pt x="2" y="149"/>
                    </a:lnTo>
                    <a:lnTo>
                      <a:pt x="0" y="176"/>
                    </a:lnTo>
                    <a:lnTo>
                      <a:pt x="79" y="183"/>
                    </a:lnTo>
                    <a:lnTo>
                      <a:pt x="161" y="226"/>
                    </a:lnTo>
                    <a:lnTo>
                      <a:pt x="151" y="253"/>
                    </a:lnTo>
                    <a:lnTo>
                      <a:pt x="119" y="253"/>
                    </a:lnTo>
                    <a:lnTo>
                      <a:pt x="106" y="285"/>
                    </a:lnTo>
                    <a:lnTo>
                      <a:pt x="74" y="285"/>
                    </a:lnTo>
                    <a:lnTo>
                      <a:pt x="158" y="367"/>
                    </a:lnTo>
                    <a:lnTo>
                      <a:pt x="45" y="429"/>
                    </a:lnTo>
                    <a:lnTo>
                      <a:pt x="12" y="498"/>
                    </a:lnTo>
                    <a:lnTo>
                      <a:pt x="7" y="563"/>
                    </a:lnTo>
                    <a:lnTo>
                      <a:pt x="84" y="533"/>
                    </a:lnTo>
                    <a:lnTo>
                      <a:pt x="114" y="436"/>
                    </a:lnTo>
                    <a:lnTo>
                      <a:pt x="201" y="536"/>
                    </a:lnTo>
                    <a:lnTo>
                      <a:pt x="348" y="548"/>
                    </a:lnTo>
                    <a:lnTo>
                      <a:pt x="441" y="548"/>
                    </a:lnTo>
                    <a:lnTo>
                      <a:pt x="470" y="511"/>
                    </a:lnTo>
                    <a:lnTo>
                      <a:pt x="477" y="491"/>
                    </a:lnTo>
                    <a:lnTo>
                      <a:pt x="494" y="488"/>
                    </a:lnTo>
                    <a:lnTo>
                      <a:pt x="574" y="504"/>
                    </a:lnTo>
                    <a:lnTo>
                      <a:pt x="561" y="441"/>
                    </a:lnTo>
                    <a:lnTo>
                      <a:pt x="531" y="364"/>
                    </a:lnTo>
                    <a:lnTo>
                      <a:pt x="429" y="292"/>
                    </a:lnTo>
                    <a:lnTo>
                      <a:pt x="389" y="271"/>
                    </a:lnTo>
                    <a:lnTo>
                      <a:pt x="412" y="188"/>
                    </a:lnTo>
                    <a:lnTo>
                      <a:pt x="391" y="126"/>
                    </a:lnTo>
                    <a:lnTo>
                      <a:pt x="321" y="89"/>
                    </a:lnTo>
                    <a:lnTo>
                      <a:pt x="201" y="79"/>
                    </a:lnTo>
                    <a:lnTo>
                      <a:pt x="167" y="0"/>
                    </a:lnTo>
                    <a:lnTo>
                      <a:pt x="7" y="54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65" name="Freeform 57"/>
              <p:cNvSpPr>
                <a:spLocks/>
              </p:cNvSpPr>
              <p:nvPr/>
            </p:nvSpPr>
            <p:spPr bwMode="auto">
              <a:xfrm>
                <a:off x="6447" y="-88"/>
                <a:ext cx="87" cy="89"/>
              </a:xfrm>
              <a:custGeom>
                <a:avLst/>
                <a:gdLst>
                  <a:gd name="T0" fmla="*/ 287 w 523"/>
                  <a:gd name="T1" fmla="*/ 30 h 534"/>
                  <a:gd name="T2" fmla="*/ 168 w 523"/>
                  <a:gd name="T3" fmla="*/ 142 h 534"/>
                  <a:gd name="T4" fmla="*/ 163 w 523"/>
                  <a:gd name="T5" fmla="*/ 191 h 534"/>
                  <a:gd name="T6" fmla="*/ 131 w 523"/>
                  <a:gd name="T7" fmla="*/ 197 h 534"/>
                  <a:gd name="T8" fmla="*/ 111 w 523"/>
                  <a:gd name="T9" fmla="*/ 188 h 534"/>
                  <a:gd name="T10" fmla="*/ 71 w 523"/>
                  <a:gd name="T11" fmla="*/ 204 h 534"/>
                  <a:gd name="T12" fmla="*/ 71 w 523"/>
                  <a:gd name="T13" fmla="*/ 229 h 534"/>
                  <a:gd name="T14" fmla="*/ 82 w 523"/>
                  <a:gd name="T15" fmla="*/ 251 h 534"/>
                  <a:gd name="T16" fmla="*/ 32 w 523"/>
                  <a:gd name="T17" fmla="*/ 271 h 534"/>
                  <a:gd name="T18" fmla="*/ 32 w 523"/>
                  <a:gd name="T19" fmla="*/ 340 h 534"/>
                  <a:gd name="T20" fmla="*/ 0 w 523"/>
                  <a:gd name="T21" fmla="*/ 365 h 534"/>
                  <a:gd name="T22" fmla="*/ 30 w 523"/>
                  <a:gd name="T23" fmla="*/ 389 h 534"/>
                  <a:gd name="T24" fmla="*/ 84 w 523"/>
                  <a:gd name="T25" fmla="*/ 400 h 534"/>
                  <a:gd name="T26" fmla="*/ 98 w 523"/>
                  <a:gd name="T27" fmla="*/ 459 h 534"/>
                  <a:gd name="T28" fmla="*/ 222 w 523"/>
                  <a:gd name="T29" fmla="*/ 520 h 534"/>
                  <a:gd name="T30" fmla="*/ 276 w 523"/>
                  <a:gd name="T31" fmla="*/ 534 h 534"/>
                  <a:gd name="T32" fmla="*/ 371 w 523"/>
                  <a:gd name="T33" fmla="*/ 509 h 534"/>
                  <a:gd name="T34" fmla="*/ 371 w 523"/>
                  <a:gd name="T35" fmla="*/ 450 h 534"/>
                  <a:gd name="T36" fmla="*/ 405 w 523"/>
                  <a:gd name="T37" fmla="*/ 378 h 534"/>
                  <a:gd name="T38" fmla="*/ 520 w 523"/>
                  <a:gd name="T39" fmla="*/ 313 h 534"/>
                  <a:gd name="T40" fmla="*/ 439 w 523"/>
                  <a:gd name="T41" fmla="*/ 231 h 534"/>
                  <a:gd name="T42" fmla="*/ 466 w 523"/>
                  <a:gd name="T43" fmla="*/ 231 h 534"/>
                  <a:gd name="T44" fmla="*/ 479 w 523"/>
                  <a:gd name="T45" fmla="*/ 201 h 534"/>
                  <a:gd name="T46" fmla="*/ 513 w 523"/>
                  <a:gd name="T47" fmla="*/ 197 h 534"/>
                  <a:gd name="T48" fmla="*/ 523 w 523"/>
                  <a:gd name="T49" fmla="*/ 174 h 534"/>
                  <a:gd name="T50" fmla="*/ 441 w 523"/>
                  <a:gd name="T51" fmla="*/ 129 h 534"/>
                  <a:gd name="T52" fmla="*/ 367 w 523"/>
                  <a:gd name="T53" fmla="*/ 122 h 534"/>
                  <a:gd name="T54" fmla="*/ 362 w 523"/>
                  <a:gd name="T55" fmla="*/ 97 h 534"/>
                  <a:gd name="T56" fmla="*/ 392 w 523"/>
                  <a:gd name="T57" fmla="*/ 48 h 534"/>
                  <a:gd name="T58" fmla="*/ 369 w 523"/>
                  <a:gd name="T59" fmla="*/ 0 h 534"/>
                  <a:gd name="T60" fmla="*/ 287 w 523"/>
                  <a:gd name="T61" fmla="*/ 30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23" h="534">
                    <a:moveTo>
                      <a:pt x="287" y="30"/>
                    </a:moveTo>
                    <a:lnTo>
                      <a:pt x="168" y="142"/>
                    </a:lnTo>
                    <a:lnTo>
                      <a:pt x="163" y="191"/>
                    </a:lnTo>
                    <a:lnTo>
                      <a:pt x="131" y="197"/>
                    </a:lnTo>
                    <a:lnTo>
                      <a:pt x="111" y="188"/>
                    </a:lnTo>
                    <a:lnTo>
                      <a:pt x="71" y="204"/>
                    </a:lnTo>
                    <a:lnTo>
                      <a:pt x="71" y="229"/>
                    </a:lnTo>
                    <a:lnTo>
                      <a:pt x="82" y="251"/>
                    </a:lnTo>
                    <a:lnTo>
                      <a:pt x="32" y="271"/>
                    </a:lnTo>
                    <a:lnTo>
                      <a:pt x="32" y="340"/>
                    </a:lnTo>
                    <a:lnTo>
                      <a:pt x="0" y="365"/>
                    </a:lnTo>
                    <a:lnTo>
                      <a:pt x="30" y="389"/>
                    </a:lnTo>
                    <a:lnTo>
                      <a:pt x="84" y="400"/>
                    </a:lnTo>
                    <a:lnTo>
                      <a:pt x="98" y="459"/>
                    </a:lnTo>
                    <a:lnTo>
                      <a:pt x="222" y="520"/>
                    </a:lnTo>
                    <a:lnTo>
                      <a:pt x="276" y="534"/>
                    </a:lnTo>
                    <a:lnTo>
                      <a:pt x="371" y="509"/>
                    </a:lnTo>
                    <a:lnTo>
                      <a:pt x="371" y="450"/>
                    </a:lnTo>
                    <a:lnTo>
                      <a:pt x="405" y="378"/>
                    </a:lnTo>
                    <a:lnTo>
                      <a:pt x="520" y="313"/>
                    </a:lnTo>
                    <a:lnTo>
                      <a:pt x="439" y="231"/>
                    </a:lnTo>
                    <a:lnTo>
                      <a:pt x="466" y="231"/>
                    </a:lnTo>
                    <a:lnTo>
                      <a:pt x="479" y="201"/>
                    </a:lnTo>
                    <a:lnTo>
                      <a:pt x="513" y="197"/>
                    </a:lnTo>
                    <a:lnTo>
                      <a:pt x="523" y="174"/>
                    </a:lnTo>
                    <a:lnTo>
                      <a:pt x="441" y="129"/>
                    </a:lnTo>
                    <a:lnTo>
                      <a:pt x="367" y="122"/>
                    </a:lnTo>
                    <a:lnTo>
                      <a:pt x="362" y="97"/>
                    </a:lnTo>
                    <a:lnTo>
                      <a:pt x="392" y="48"/>
                    </a:lnTo>
                    <a:lnTo>
                      <a:pt x="369" y="0"/>
                    </a:lnTo>
                    <a:lnTo>
                      <a:pt x="287" y="3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66" name="Freeform 58"/>
              <p:cNvSpPr>
                <a:spLocks/>
              </p:cNvSpPr>
              <p:nvPr/>
            </p:nvSpPr>
            <p:spPr bwMode="auto">
              <a:xfrm>
                <a:off x="6447" y="-88"/>
                <a:ext cx="87" cy="89"/>
              </a:xfrm>
              <a:custGeom>
                <a:avLst/>
                <a:gdLst>
                  <a:gd name="T0" fmla="*/ 287 w 523"/>
                  <a:gd name="T1" fmla="*/ 30 h 534"/>
                  <a:gd name="T2" fmla="*/ 168 w 523"/>
                  <a:gd name="T3" fmla="*/ 142 h 534"/>
                  <a:gd name="T4" fmla="*/ 163 w 523"/>
                  <a:gd name="T5" fmla="*/ 191 h 534"/>
                  <a:gd name="T6" fmla="*/ 131 w 523"/>
                  <a:gd name="T7" fmla="*/ 197 h 534"/>
                  <a:gd name="T8" fmla="*/ 111 w 523"/>
                  <a:gd name="T9" fmla="*/ 188 h 534"/>
                  <a:gd name="T10" fmla="*/ 71 w 523"/>
                  <a:gd name="T11" fmla="*/ 204 h 534"/>
                  <a:gd name="T12" fmla="*/ 71 w 523"/>
                  <a:gd name="T13" fmla="*/ 229 h 534"/>
                  <a:gd name="T14" fmla="*/ 82 w 523"/>
                  <a:gd name="T15" fmla="*/ 251 h 534"/>
                  <a:gd name="T16" fmla="*/ 32 w 523"/>
                  <a:gd name="T17" fmla="*/ 271 h 534"/>
                  <a:gd name="T18" fmla="*/ 32 w 523"/>
                  <a:gd name="T19" fmla="*/ 340 h 534"/>
                  <a:gd name="T20" fmla="*/ 0 w 523"/>
                  <a:gd name="T21" fmla="*/ 365 h 534"/>
                  <a:gd name="T22" fmla="*/ 30 w 523"/>
                  <a:gd name="T23" fmla="*/ 389 h 534"/>
                  <a:gd name="T24" fmla="*/ 84 w 523"/>
                  <a:gd name="T25" fmla="*/ 400 h 534"/>
                  <a:gd name="T26" fmla="*/ 98 w 523"/>
                  <a:gd name="T27" fmla="*/ 459 h 534"/>
                  <a:gd name="T28" fmla="*/ 222 w 523"/>
                  <a:gd name="T29" fmla="*/ 520 h 534"/>
                  <a:gd name="T30" fmla="*/ 276 w 523"/>
                  <a:gd name="T31" fmla="*/ 534 h 534"/>
                  <a:gd name="T32" fmla="*/ 371 w 523"/>
                  <a:gd name="T33" fmla="*/ 509 h 534"/>
                  <a:gd name="T34" fmla="*/ 371 w 523"/>
                  <a:gd name="T35" fmla="*/ 450 h 534"/>
                  <a:gd name="T36" fmla="*/ 405 w 523"/>
                  <a:gd name="T37" fmla="*/ 378 h 534"/>
                  <a:gd name="T38" fmla="*/ 520 w 523"/>
                  <a:gd name="T39" fmla="*/ 313 h 534"/>
                  <a:gd name="T40" fmla="*/ 439 w 523"/>
                  <a:gd name="T41" fmla="*/ 231 h 534"/>
                  <a:gd name="T42" fmla="*/ 466 w 523"/>
                  <a:gd name="T43" fmla="*/ 231 h 534"/>
                  <a:gd name="T44" fmla="*/ 479 w 523"/>
                  <a:gd name="T45" fmla="*/ 201 h 534"/>
                  <a:gd name="T46" fmla="*/ 513 w 523"/>
                  <a:gd name="T47" fmla="*/ 197 h 534"/>
                  <a:gd name="T48" fmla="*/ 523 w 523"/>
                  <a:gd name="T49" fmla="*/ 174 h 534"/>
                  <a:gd name="T50" fmla="*/ 441 w 523"/>
                  <a:gd name="T51" fmla="*/ 129 h 534"/>
                  <a:gd name="T52" fmla="*/ 367 w 523"/>
                  <a:gd name="T53" fmla="*/ 122 h 534"/>
                  <a:gd name="T54" fmla="*/ 362 w 523"/>
                  <a:gd name="T55" fmla="*/ 97 h 534"/>
                  <a:gd name="T56" fmla="*/ 392 w 523"/>
                  <a:gd name="T57" fmla="*/ 48 h 534"/>
                  <a:gd name="T58" fmla="*/ 369 w 523"/>
                  <a:gd name="T59" fmla="*/ 0 h 534"/>
                  <a:gd name="T60" fmla="*/ 287 w 523"/>
                  <a:gd name="T61" fmla="*/ 30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23" h="534">
                    <a:moveTo>
                      <a:pt x="287" y="30"/>
                    </a:moveTo>
                    <a:lnTo>
                      <a:pt x="168" y="142"/>
                    </a:lnTo>
                    <a:lnTo>
                      <a:pt x="163" y="191"/>
                    </a:lnTo>
                    <a:lnTo>
                      <a:pt x="131" y="197"/>
                    </a:lnTo>
                    <a:lnTo>
                      <a:pt x="111" y="188"/>
                    </a:lnTo>
                    <a:lnTo>
                      <a:pt x="71" y="204"/>
                    </a:lnTo>
                    <a:lnTo>
                      <a:pt x="71" y="229"/>
                    </a:lnTo>
                    <a:lnTo>
                      <a:pt x="82" y="251"/>
                    </a:lnTo>
                    <a:lnTo>
                      <a:pt x="32" y="271"/>
                    </a:lnTo>
                    <a:lnTo>
                      <a:pt x="32" y="340"/>
                    </a:lnTo>
                    <a:lnTo>
                      <a:pt x="0" y="365"/>
                    </a:lnTo>
                    <a:lnTo>
                      <a:pt x="30" y="389"/>
                    </a:lnTo>
                    <a:lnTo>
                      <a:pt x="84" y="400"/>
                    </a:lnTo>
                    <a:lnTo>
                      <a:pt x="98" y="459"/>
                    </a:lnTo>
                    <a:lnTo>
                      <a:pt x="222" y="520"/>
                    </a:lnTo>
                    <a:lnTo>
                      <a:pt x="276" y="534"/>
                    </a:lnTo>
                    <a:lnTo>
                      <a:pt x="371" y="509"/>
                    </a:lnTo>
                    <a:lnTo>
                      <a:pt x="371" y="450"/>
                    </a:lnTo>
                    <a:lnTo>
                      <a:pt x="405" y="378"/>
                    </a:lnTo>
                    <a:lnTo>
                      <a:pt x="520" y="313"/>
                    </a:lnTo>
                    <a:lnTo>
                      <a:pt x="439" y="231"/>
                    </a:lnTo>
                    <a:lnTo>
                      <a:pt x="466" y="231"/>
                    </a:lnTo>
                    <a:lnTo>
                      <a:pt x="479" y="201"/>
                    </a:lnTo>
                    <a:lnTo>
                      <a:pt x="513" y="197"/>
                    </a:lnTo>
                    <a:lnTo>
                      <a:pt x="523" y="174"/>
                    </a:lnTo>
                    <a:lnTo>
                      <a:pt x="441" y="129"/>
                    </a:lnTo>
                    <a:lnTo>
                      <a:pt x="367" y="122"/>
                    </a:lnTo>
                    <a:lnTo>
                      <a:pt x="362" y="97"/>
                    </a:lnTo>
                    <a:lnTo>
                      <a:pt x="392" y="48"/>
                    </a:lnTo>
                    <a:lnTo>
                      <a:pt x="369" y="0"/>
                    </a:lnTo>
                    <a:lnTo>
                      <a:pt x="287" y="3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67" name="Freeform 59"/>
              <p:cNvSpPr>
                <a:spLocks/>
              </p:cNvSpPr>
              <p:nvPr/>
            </p:nvSpPr>
            <p:spPr bwMode="auto">
              <a:xfrm>
                <a:off x="6577" y="96"/>
                <a:ext cx="70" cy="135"/>
              </a:xfrm>
              <a:custGeom>
                <a:avLst/>
                <a:gdLst>
                  <a:gd name="T0" fmla="*/ 0 w 419"/>
                  <a:gd name="T1" fmla="*/ 0 h 810"/>
                  <a:gd name="T2" fmla="*/ 10 w 419"/>
                  <a:gd name="T3" fmla="*/ 177 h 810"/>
                  <a:gd name="T4" fmla="*/ 24 w 419"/>
                  <a:gd name="T5" fmla="*/ 311 h 810"/>
                  <a:gd name="T6" fmla="*/ 37 w 419"/>
                  <a:gd name="T7" fmla="*/ 391 h 810"/>
                  <a:gd name="T8" fmla="*/ 13 w 419"/>
                  <a:gd name="T9" fmla="*/ 408 h 810"/>
                  <a:gd name="T10" fmla="*/ 22 w 419"/>
                  <a:gd name="T11" fmla="*/ 450 h 810"/>
                  <a:gd name="T12" fmla="*/ 39 w 419"/>
                  <a:gd name="T13" fmla="*/ 453 h 810"/>
                  <a:gd name="T14" fmla="*/ 54 w 419"/>
                  <a:gd name="T15" fmla="*/ 461 h 810"/>
                  <a:gd name="T16" fmla="*/ 55 w 419"/>
                  <a:gd name="T17" fmla="*/ 501 h 810"/>
                  <a:gd name="T18" fmla="*/ 56 w 419"/>
                  <a:gd name="T19" fmla="*/ 522 h 810"/>
                  <a:gd name="T20" fmla="*/ 80 w 419"/>
                  <a:gd name="T21" fmla="*/ 531 h 810"/>
                  <a:gd name="T22" fmla="*/ 77 w 419"/>
                  <a:gd name="T23" fmla="*/ 587 h 810"/>
                  <a:gd name="T24" fmla="*/ 147 w 419"/>
                  <a:gd name="T25" fmla="*/ 671 h 810"/>
                  <a:gd name="T26" fmla="*/ 165 w 419"/>
                  <a:gd name="T27" fmla="*/ 740 h 810"/>
                  <a:gd name="T28" fmla="*/ 219 w 419"/>
                  <a:gd name="T29" fmla="*/ 810 h 810"/>
                  <a:gd name="T30" fmla="*/ 278 w 419"/>
                  <a:gd name="T31" fmla="*/ 626 h 810"/>
                  <a:gd name="T32" fmla="*/ 308 w 419"/>
                  <a:gd name="T33" fmla="*/ 559 h 810"/>
                  <a:gd name="T34" fmla="*/ 419 w 419"/>
                  <a:gd name="T35" fmla="*/ 454 h 810"/>
                  <a:gd name="T36" fmla="*/ 371 w 419"/>
                  <a:gd name="T37" fmla="*/ 386 h 810"/>
                  <a:gd name="T38" fmla="*/ 75 w 419"/>
                  <a:gd name="T39" fmla="*/ 88 h 810"/>
                  <a:gd name="T40" fmla="*/ 0 w 419"/>
                  <a:gd name="T41" fmla="*/ 0 h 8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19" h="810">
                    <a:moveTo>
                      <a:pt x="0" y="0"/>
                    </a:moveTo>
                    <a:lnTo>
                      <a:pt x="10" y="177"/>
                    </a:lnTo>
                    <a:lnTo>
                      <a:pt x="24" y="311"/>
                    </a:lnTo>
                    <a:lnTo>
                      <a:pt x="37" y="391"/>
                    </a:lnTo>
                    <a:lnTo>
                      <a:pt x="13" y="408"/>
                    </a:lnTo>
                    <a:lnTo>
                      <a:pt x="22" y="450"/>
                    </a:lnTo>
                    <a:lnTo>
                      <a:pt x="39" y="453"/>
                    </a:lnTo>
                    <a:lnTo>
                      <a:pt x="54" y="461"/>
                    </a:lnTo>
                    <a:lnTo>
                      <a:pt x="55" y="501"/>
                    </a:lnTo>
                    <a:lnTo>
                      <a:pt x="56" y="522"/>
                    </a:lnTo>
                    <a:lnTo>
                      <a:pt x="80" y="531"/>
                    </a:lnTo>
                    <a:lnTo>
                      <a:pt x="77" y="587"/>
                    </a:lnTo>
                    <a:lnTo>
                      <a:pt x="147" y="671"/>
                    </a:lnTo>
                    <a:lnTo>
                      <a:pt x="165" y="740"/>
                    </a:lnTo>
                    <a:lnTo>
                      <a:pt x="219" y="810"/>
                    </a:lnTo>
                    <a:lnTo>
                      <a:pt x="278" y="626"/>
                    </a:lnTo>
                    <a:lnTo>
                      <a:pt x="308" y="559"/>
                    </a:lnTo>
                    <a:lnTo>
                      <a:pt x="419" y="454"/>
                    </a:lnTo>
                    <a:lnTo>
                      <a:pt x="371" y="386"/>
                    </a:lnTo>
                    <a:lnTo>
                      <a:pt x="75" y="8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68" name="Freeform 60"/>
              <p:cNvSpPr>
                <a:spLocks/>
              </p:cNvSpPr>
              <p:nvPr/>
            </p:nvSpPr>
            <p:spPr bwMode="auto">
              <a:xfrm>
                <a:off x="6577" y="96"/>
                <a:ext cx="70" cy="135"/>
              </a:xfrm>
              <a:custGeom>
                <a:avLst/>
                <a:gdLst>
                  <a:gd name="T0" fmla="*/ 0 w 419"/>
                  <a:gd name="T1" fmla="*/ 0 h 810"/>
                  <a:gd name="T2" fmla="*/ 10 w 419"/>
                  <a:gd name="T3" fmla="*/ 177 h 810"/>
                  <a:gd name="T4" fmla="*/ 24 w 419"/>
                  <a:gd name="T5" fmla="*/ 311 h 810"/>
                  <a:gd name="T6" fmla="*/ 37 w 419"/>
                  <a:gd name="T7" fmla="*/ 391 h 810"/>
                  <a:gd name="T8" fmla="*/ 13 w 419"/>
                  <a:gd name="T9" fmla="*/ 408 h 810"/>
                  <a:gd name="T10" fmla="*/ 22 w 419"/>
                  <a:gd name="T11" fmla="*/ 450 h 810"/>
                  <a:gd name="T12" fmla="*/ 39 w 419"/>
                  <a:gd name="T13" fmla="*/ 453 h 810"/>
                  <a:gd name="T14" fmla="*/ 54 w 419"/>
                  <a:gd name="T15" fmla="*/ 461 h 810"/>
                  <a:gd name="T16" fmla="*/ 55 w 419"/>
                  <a:gd name="T17" fmla="*/ 501 h 810"/>
                  <a:gd name="T18" fmla="*/ 56 w 419"/>
                  <a:gd name="T19" fmla="*/ 522 h 810"/>
                  <a:gd name="T20" fmla="*/ 80 w 419"/>
                  <a:gd name="T21" fmla="*/ 531 h 810"/>
                  <a:gd name="T22" fmla="*/ 77 w 419"/>
                  <a:gd name="T23" fmla="*/ 587 h 810"/>
                  <a:gd name="T24" fmla="*/ 147 w 419"/>
                  <a:gd name="T25" fmla="*/ 671 h 810"/>
                  <a:gd name="T26" fmla="*/ 165 w 419"/>
                  <a:gd name="T27" fmla="*/ 740 h 810"/>
                  <a:gd name="T28" fmla="*/ 219 w 419"/>
                  <a:gd name="T29" fmla="*/ 810 h 810"/>
                  <a:gd name="T30" fmla="*/ 278 w 419"/>
                  <a:gd name="T31" fmla="*/ 626 h 810"/>
                  <a:gd name="T32" fmla="*/ 308 w 419"/>
                  <a:gd name="T33" fmla="*/ 559 h 810"/>
                  <a:gd name="T34" fmla="*/ 419 w 419"/>
                  <a:gd name="T35" fmla="*/ 454 h 810"/>
                  <a:gd name="T36" fmla="*/ 371 w 419"/>
                  <a:gd name="T37" fmla="*/ 386 h 810"/>
                  <a:gd name="T38" fmla="*/ 75 w 419"/>
                  <a:gd name="T39" fmla="*/ 88 h 810"/>
                  <a:gd name="T40" fmla="*/ 0 w 419"/>
                  <a:gd name="T41" fmla="*/ 0 h 8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19" h="810">
                    <a:moveTo>
                      <a:pt x="0" y="0"/>
                    </a:moveTo>
                    <a:lnTo>
                      <a:pt x="10" y="177"/>
                    </a:lnTo>
                    <a:lnTo>
                      <a:pt x="24" y="311"/>
                    </a:lnTo>
                    <a:lnTo>
                      <a:pt x="37" y="391"/>
                    </a:lnTo>
                    <a:lnTo>
                      <a:pt x="13" y="408"/>
                    </a:lnTo>
                    <a:lnTo>
                      <a:pt x="22" y="450"/>
                    </a:lnTo>
                    <a:lnTo>
                      <a:pt x="39" y="453"/>
                    </a:lnTo>
                    <a:lnTo>
                      <a:pt x="54" y="461"/>
                    </a:lnTo>
                    <a:lnTo>
                      <a:pt x="55" y="501"/>
                    </a:lnTo>
                    <a:lnTo>
                      <a:pt x="56" y="522"/>
                    </a:lnTo>
                    <a:lnTo>
                      <a:pt x="80" y="531"/>
                    </a:lnTo>
                    <a:lnTo>
                      <a:pt x="77" y="587"/>
                    </a:lnTo>
                    <a:lnTo>
                      <a:pt x="147" y="671"/>
                    </a:lnTo>
                    <a:lnTo>
                      <a:pt x="165" y="740"/>
                    </a:lnTo>
                    <a:lnTo>
                      <a:pt x="219" y="810"/>
                    </a:lnTo>
                    <a:lnTo>
                      <a:pt x="278" y="626"/>
                    </a:lnTo>
                    <a:lnTo>
                      <a:pt x="308" y="559"/>
                    </a:lnTo>
                    <a:lnTo>
                      <a:pt x="419" y="454"/>
                    </a:lnTo>
                    <a:lnTo>
                      <a:pt x="371" y="386"/>
                    </a:lnTo>
                    <a:lnTo>
                      <a:pt x="75" y="8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69" name="Freeform 61"/>
              <p:cNvSpPr>
                <a:spLocks/>
              </p:cNvSpPr>
              <p:nvPr/>
            </p:nvSpPr>
            <p:spPr bwMode="auto">
              <a:xfrm>
                <a:off x="6592" y="29"/>
                <a:ext cx="173" cy="156"/>
              </a:xfrm>
              <a:custGeom>
                <a:avLst/>
                <a:gdLst>
                  <a:gd name="T0" fmla="*/ 0 w 1038"/>
                  <a:gd name="T1" fmla="*/ 500 h 932"/>
                  <a:gd name="T2" fmla="*/ 175 w 1038"/>
                  <a:gd name="T3" fmla="*/ 503 h 932"/>
                  <a:gd name="T4" fmla="*/ 229 w 1038"/>
                  <a:gd name="T5" fmla="*/ 523 h 932"/>
                  <a:gd name="T6" fmla="*/ 447 w 1038"/>
                  <a:gd name="T7" fmla="*/ 523 h 932"/>
                  <a:gd name="T8" fmla="*/ 462 w 1038"/>
                  <a:gd name="T9" fmla="*/ 472 h 932"/>
                  <a:gd name="T10" fmla="*/ 394 w 1038"/>
                  <a:gd name="T11" fmla="*/ 374 h 932"/>
                  <a:gd name="T12" fmla="*/ 376 w 1038"/>
                  <a:gd name="T13" fmla="*/ 293 h 932"/>
                  <a:gd name="T14" fmla="*/ 406 w 1038"/>
                  <a:gd name="T15" fmla="*/ 275 h 932"/>
                  <a:gd name="T16" fmla="*/ 422 w 1038"/>
                  <a:gd name="T17" fmla="*/ 251 h 932"/>
                  <a:gd name="T18" fmla="*/ 402 w 1038"/>
                  <a:gd name="T19" fmla="*/ 228 h 932"/>
                  <a:gd name="T20" fmla="*/ 408 w 1038"/>
                  <a:gd name="T21" fmla="*/ 153 h 932"/>
                  <a:gd name="T22" fmla="*/ 423 w 1038"/>
                  <a:gd name="T23" fmla="*/ 155 h 932"/>
                  <a:gd name="T24" fmla="*/ 474 w 1038"/>
                  <a:gd name="T25" fmla="*/ 231 h 932"/>
                  <a:gd name="T26" fmla="*/ 557 w 1038"/>
                  <a:gd name="T27" fmla="*/ 263 h 932"/>
                  <a:gd name="T28" fmla="*/ 615 w 1038"/>
                  <a:gd name="T29" fmla="*/ 255 h 932"/>
                  <a:gd name="T30" fmla="*/ 645 w 1038"/>
                  <a:gd name="T31" fmla="*/ 233 h 932"/>
                  <a:gd name="T32" fmla="*/ 647 w 1038"/>
                  <a:gd name="T33" fmla="*/ 197 h 932"/>
                  <a:gd name="T34" fmla="*/ 641 w 1038"/>
                  <a:gd name="T35" fmla="*/ 139 h 932"/>
                  <a:gd name="T36" fmla="*/ 582 w 1038"/>
                  <a:gd name="T37" fmla="*/ 96 h 932"/>
                  <a:gd name="T38" fmla="*/ 584 w 1038"/>
                  <a:gd name="T39" fmla="*/ 0 h 932"/>
                  <a:gd name="T40" fmla="*/ 1019 w 1038"/>
                  <a:gd name="T41" fmla="*/ 16 h 932"/>
                  <a:gd name="T42" fmla="*/ 1032 w 1038"/>
                  <a:gd name="T43" fmla="*/ 278 h 932"/>
                  <a:gd name="T44" fmla="*/ 991 w 1038"/>
                  <a:gd name="T45" fmla="*/ 377 h 932"/>
                  <a:gd name="T46" fmla="*/ 1038 w 1038"/>
                  <a:gd name="T47" fmla="*/ 395 h 932"/>
                  <a:gd name="T48" fmla="*/ 1027 w 1038"/>
                  <a:gd name="T49" fmla="*/ 492 h 932"/>
                  <a:gd name="T50" fmla="*/ 979 w 1038"/>
                  <a:gd name="T51" fmla="*/ 586 h 932"/>
                  <a:gd name="T52" fmla="*/ 984 w 1038"/>
                  <a:gd name="T53" fmla="*/ 690 h 932"/>
                  <a:gd name="T54" fmla="*/ 880 w 1038"/>
                  <a:gd name="T55" fmla="*/ 839 h 932"/>
                  <a:gd name="T56" fmla="*/ 758 w 1038"/>
                  <a:gd name="T57" fmla="*/ 932 h 932"/>
                  <a:gd name="T58" fmla="*/ 330 w 1038"/>
                  <a:gd name="T59" fmla="*/ 860 h 932"/>
                  <a:gd name="T60" fmla="*/ 283 w 1038"/>
                  <a:gd name="T61" fmla="*/ 789 h 932"/>
                  <a:gd name="T62" fmla="*/ 0 w 1038"/>
                  <a:gd name="T63" fmla="*/ 50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38" h="932">
                    <a:moveTo>
                      <a:pt x="0" y="500"/>
                    </a:moveTo>
                    <a:lnTo>
                      <a:pt x="175" y="503"/>
                    </a:lnTo>
                    <a:lnTo>
                      <a:pt x="229" y="523"/>
                    </a:lnTo>
                    <a:lnTo>
                      <a:pt x="447" y="523"/>
                    </a:lnTo>
                    <a:lnTo>
                      <a:pt x="462" y="472"/>
                    </a:lnTo>
                    <a:lnTo>
                      <a:pt x="394" y="374"/>
                    </a:lnTo>
                    <a:lnTo>
                      <a:pt x="376" y="293"/>
                    </a:lnTo>
                    <a:lnTo>
                      <a:pt x="406" y="275"/>
                    </a:lnTo>
                    <a:lnTo>
                      <a:pt x="422" y="251"/>
                    </a:lnTo>
                    <a:lnTo>
                      <a:pt x="402" y="228"/>
                    </a:lnTo>
                    <a:lnTo>
                      <a:pt x="408" y="153"/>
                    </a:lnTo>
                    <a:lnTo>
                      <a:pt x="423" y="155"/>
                    </a:lnTo>
                    <a:lnTo>
                      <a:pt x="474" y="231"/>
                    </a:lnTo>
                    <a:lnTo>
                      <a:pt x="557" y="263"/>
                    </a:lnTo>
                    <a:lnTo>
                      <a:pt x="615" y="255"/>
                    </a:lnTo>
                    <a:lnTo>
                      <a:pt x="645" y="233"/>
                    </a:lnTo>
                    <a:lnTo>
                      <a:pt x="647" y="197"/>
                    </a:lnTo>
                    <a:lnTo>
                      <a:pt x="641" y="139"/>
                    </a:lnTo>
                    <a:lnTo>
                      <a:pt x="582" y="96"/>
                    </a:lnTo>
                    <a:lnTo>
                      <a:pt x="584" y="0"/>
                    </a:lnTo>
                    <a:lnTo>
                      <a:pt x="1019" y="16"/>
                    </a:lnTo>
                    <a:lnTo>
                      <a:pt x="1032" y="278"/>
                    </a:lnTo>
                    <a:lnTo>
                      <a:pt x="991" y="377"/>
                    </a:lnTo>
                    <a:lnTo>
                      <a:pt x="1038" y="395"/>
                    </a:lnTo>
                    <a:lnTo>
                      <a:pt x="1027" y="492"/>
                    </a:lnTo>
                    <a:lnTo>
                      <a:pt x="979" y="586"/>
                    </a:lnTo>
                    <a:lnTo>
                      <a:pt x="984" y="690"/>
                    </a:lnTo>
                    <a:lnTo>
                      <a:pt x="880" y="839"/>
                    </a:lnTo>
                    <a:lnTo>
                      <a:pt x="758" y="932"/>
                    </a:lnTo>
                    <a:lnTo>
                      <a:pt x="330" y="860"/>
                    </a:lnTo>
                    <a:lnTo>
                      <a:pt x="283" y="789"/>
                    </a:lnTo>
                    <a:lnTo>
                      <a:pt x="0" y="50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70" name="Freeform 62"/>
              <p:cNvSpPr>
                <a:spLocks/>
              </p:cNvSpPr>
              <p:nvPr/>
            </p:nvSpPr>
            <p:spPr bwMode="auto">
              <a:xfrm>
                <a:off x="6592" y="29"/>
                <a:ext cx="173" cy="156"/>
              </a:xfrm>
              <a:custGeom>
                <a:avLst/>
                <a:gdLst>
                  <a:gd name="T0" fmla="*/ 0 w 1038"/>
                  <a:gd name="T1" fmla="*/ 500 h 932"/>
                  <a:gd name="T2" fmla="*/ 175 w 1038"/>
                  <a:gd name="T3" fmla="*/ 503 h 932"/>
                  <a:gd name="T4" fmla="*/ 229 w 1038"/>
                  <a:gd name="T5" fmla="*/ 523 h 932"/>
                  <a:gd name="T6" fmla="*/ 447 w 1038"/>
                  <a:gd name="T7" fmla="*/ 523 h 932"/>
                  <a:gd name="T8" fmla="*/ 462 w 1038"/>
                  <a:gd name="T9" fmla="*/ 472 h 932"/>
                  <a:gd name="T10" fmla="*/ 394 w 1038"/>
                  <a:gd name="T11" fmla="*/ 374 h 932"/>
                  <a:gd name="T12" fmla="*/ 376 w 1038"/>
                  <a:gd name="T13" fmla="*/ 293 h 932"/>
                  <a:gd name="T14" fmla="*/ 406 w 1038"/>
                  <a:gd name="T15" fmla="*/ 275 h 932"/>
                  <a:gd name="T16" fmla="*/ 422 w 1038"/>
                  <a:gd name="T17" fmla="*/ 251 h 932"/>
                  <a:gd name="T18" fmla="*/ 402 w 1038"/>
                  <a:gd name="T19" fmla="*/ 228 h 932"/>
                  <a:gd name="T20" fmla="*/ 408 w 1038"/>
                  <a:gd name="T21" fmla="*/ 153 h 932"/>
                  <a:gd name="T22" fmla="*/ 423 w 1038"/>
                  <a:gd name="T23" fmla="*/ 155 h 932"/>
                  <a:gd name="T24" fmla="*/ 474 w 1038"/>
                  <a:gd name="T25" fmla="*/ 231 h 932"/>
                  <a:gd name="T26" fmla="*/ 557 w 1038"/>
                  <a:gd name="T27" fmla="*/ 263 h 932"/>
                  <a:gd name="T28" fmla="*/ 615 w 1038"/>
                  <a:gd name="T29" fmla="*/ 255 h 932"/>
                  <a:gd name="T30" fmla="*/ 645 w 1038"/>
                  <a:gd name="T31" fmla="*/ 233 h 932"/>
                  <a:gd name="T32" fmla="*/ 647 w 1038"/>
                  <a:gd name="T33" fmla="*/ 197 h 932"/>
                  <a:gd name="T34" fmla="*/ 641 w 1038"/>
                  <a:gd name="T35" fmla="*/ 139 h 932"/>
                  <a:gd name="T36" fmla="*/ 582 w 1038"/>
                  <a:gd name="T37" fmla="*/ 96 h 932"/>
                  <a:gd name="T38" fmla="*/ 584 w 1038"/>
                  <a:gd name="T39" fmla="*/ 0 h 932"/>
                  <a:gd name="T40" fmla="*/ 1019 w 1038"/>
                  <a:gd name="T41" fmla="*/ 16 h 932"/>
                  <a:gd name="T42" fmla="*/ 1032 w 1038"/>
                  <a:gd name="T43" fmla="*/ 278 h 932"/>
                  <a:gd name="T44" fmla="*/ 991 w 1038"/>
                  <a:gd name="T45" fmla="*/ 377 h 932"/>
                  <a:gd name="T46" fmla="*/ 1038 w 1038"/>
                  <a:gd name="T47" fmla="*/ 395 h 932"/>
                  <a:gd name="T48" fmla="*/ 1027 w 1038"/>
                  <a:gd name="T49" fmla="*/ 492 h 932"/>
                  <a:gd name="T50" fmla="*/ 979 w 1038"/>
                  <a:gd name="T51" fmla="*/ 586 h 932"/>
                  <a:gd name="T52" fmla="*/ 984 w 1038"/>
                  <a:gd name="T53" fmla="*/ 690 h 932"/>
                  <a:gd name="T54" fmla="*/ 880 w 1038"/>
                  <a:gd name="T55" fmla="*/ 839 h 932"/>
                  <a:gd name="T56" fmla="*/ 758 w 1038"/>
                  <a:gd name="T57" fmla="*/ 932 h 932"/>
                  <a:gd name="T58" fmla="*/ 330 w 1038"/>
                  <a:gd name="T59" fmla="*/ 860 h 932"/>
                  <a:gd name="T60" fmla="*/ 283 w 1038"/>
                  <a:gd name="T61" fmla="*/ 789 h 932"/>
                  <a:gd name="T62" fmla="*/ 0 w 1038"/>
                  <a:gd name="T63" fmla="*/ 50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38" h="932">
                    <a:moveTo>
                      <a:pt x="0" y="500"/>
                    </a:moveTo>
                    <a:lnTo>
                      <a:pt x="175" y="503"/>
                    </a:lnTo>
                    <a:lnTo>
                      <a:pt x="229" y="523"/>
                    </a:lnTo>
                    <a:lnTo>
                      <a:pt x="447" y="523"/>
                    </a:lnTo>
                    <a:lnTo>
                      <a:pt x="462" y="472"/>
                    </a:lnTo>
                    <a:lnTo>
                      <a:pt x="394" y="374"/>
                    </a:lnTo>
                    <a:lnTo>
                      <a:pt x="376" y="293"/>
                    </a:lnTo>
                    <a:lnTo>
                      <a:pt x="406" y="275"/>
                    </a:lnTo>
                    <a:lnTo>
                      <a:pt x="422" y="251"/>
                    </a:lnTo>
                    <a:lnTo>
                      <a:pt x="402" y="228"/>
                    </a:lnTo>
                    <a:lnTo>
                      <a:pt x="408" y="153"/>
                    </a:lnTo>
                    <a:lnTo>
                      <a:pt x="423" y="155"/>
                    </a:lnTo>
                    <a:lnTo>
                      <a:pt x="474" y="231"/>
                    </a:lnTo>
                    <a:lnTo>
                      <a:pt x="557" y="263"/>
                    </a:lnTo>
                    <a:lnTo>
                      <a:pt x="615" y="255"/>
                    </a:lnTo>
                    <a:lnTo>
                      <a:pt x="645" y="233"/>
                    </a:lnTo>
                    <a:lnTo>
                      <a:pt x="647" y="197"/>
                    </a:lnTo>
                    <a:lnTo>
                      <a:pt x="641" y="139"/>
                    </a:lnTo>
                    <a:lnTo>
                      <a:pt x="582" y="96"/>
                    </a:lnTo>
                    <a:lnTo>
                      <a:pt x="584" y="0"/>
                    </a:lnTo>
                    <a:lnTo>
                      <a:pt x="1019" y="16"/>
                    </a:lnTo>
                    <a:lnTo>
                      <a:pt x="1032" y="278"/>
                    </a:lnTo>
                    <a:lnTo>
                      <a:pt x="991" y="377"/>
                    </a:lnTo>
                    <a:lnTo>
                      <a:pt x="1038" y="395"/>
                    </a:lnTo>
                    <a:lnTo>
                      <a:pt x="1027" y="492"/>
                    </a:lnTo>
                    <a:lnTo>
                      <a:pt x="979" y="586"/>
                    </a:lnTo>
                    <a:lnTo>
                      <a:pt x="984" y="690"/>
                    </a:lnTo>
                    <a:lnTo>
                      <a:pt x="880" y="839"/>
                    </a:lnTo>
                    <a:lnTo>
                      <a:pt x="758" y="932"/>
                    </a:lnTo>
                    <a:lnTo>
                      <a:pt x="330" y="860"/>
                    </a:lnTo>
                    <a:lnTo>
                      <a:pt x="283" y="789"/>
                    </a:lnTo>
                    <a:lnTo>
                      <a:pt x="0" y="50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71" name="Freeform 63"/>
              <p:cNvSpPr>
                <a:spLocks/>
              </p:cNvSpPr>
              <p:nvPr/>
            </p:nvSpPr>
            <p:spPr bwMode="auto">
              <a:xfrm>
                <a:off x="6385" y="95"/>
                <a:ext cx="227" cy="176"/>
              </a:xfrm>
              <a:custGeom>
                <a:avLst/>
                <a:gdLst>
                  <a:gd name="T0" fmla="*/ 161 w 1364"/>
                  <a:gd name="T1" fmla="*/ 123 h 1055"/>
                  <a:gd name="T2" fmla="*/ 0 w 1364"/>
                  <a:gd name="T3" fmla="*/ 284 h 1055"/>
                  <a:gd name="T4" fmla="*/ 18 w 1364"/>
                  <a:gd name="T5" fmla="*/ 343 h 1055"/>
                  <a:gd name="T6" fmla="*/ 0 w 1364"/>
                  <a:gd name="T7" fmla="*/ 395 h 1055"/>
                  <a:gd name="T8" fmla="*/ 24 w 1364"/>
                  <a:gd name="T9" fmla="*/ 437 h 1055"/>
                  <a:gd name="T10" fmla="*/ 169 w 1364"/>
                  <a:gd name="T11" fmla="*/ 434 h 1055"/>
                  <a:gd name="T12" fmla="*/ 187 w 1364"/>
                  <a:gd name="T13" fmla="*/ 484 h 1055"/>
                  <a:gd name="T14" fmla="*/ 216 w 1364"/>
                  <a:gd name="T15" fmla="*/ 478 h 1055"/>
                  <a:gd name="T16" fmla="*/ 238 w 1364"/>
                  <a:gd name="T17" fmla="*/ 452 h 1055"/>
                  <a:gd name="T18" fmla="*/ 269 w 1364"/>
                  <a:gd name="T19" fmla="*/ 445 h 1055"/>
                  <a:gd name="T20" fmla="*/ 284 w 1364"/>
                  <a:gd name="T21" fmla="*/ 454 h 1055"/>
                  <a:gd name="T22" fmla="*/ 292 w 1364"/>
                  <a:gd name="T23" fmla="*/ 484 h 1055"/>
                  <a:gd name="T24" fmla="*/ 281 w 1364"/>
                  <a:gd name="T25" fmla="*/ 508 h 1055"/>
                  <a:gd name="T26" fmla="*/ 238 w 1364"/>
                  <a:gd name="T27" fmla="*/ 523 h 1055"/>
                  <a:gd name="T28" fmla="*/ 218 w 1364"/>
                  <a:gd name="T29" fmla="*/ 553 h 1055"/>
                  <a:gd name="T30" fmla="*/ 212 w 1364"/>
                  <a:gd name="T31" fmla="*/ 607 h 1055"/>
                  <a:gd name="T32" fmla="*/ 245 w 1364"/>
                  <a:gd name="T33" fmla="*/ 633 h 1055"/>
                  <a:gd name="T34" fmla="*/ 220 w 1364"/>
                  <a:gd name="T35" fmla="*/ 732 h 1055"/>
                  <a:gd name="T36" fmla="*/ 185 w 1364"/>
                  <a:gd name="T37" fmla="*/ 775 h 1055"/>
                  <a:gd name="T38" fmla="*/ 188 w 1364"/>
                  <a:gd name="T39" fmla="*/ 807 h 1055"/>
                  <a:gd name="T40" fmla="*/ 197 w 1364"/>
                  <a:gd name="T41" fmla="*/ 822 h 1055"/>
                  <a:gd name="T42" fmla="*/ 227 w 1364"/>
                  <a:gd name="T43" fmla="*/ 815 h 1055"/>
                  <a:gd name="T44" fmla="*/ 250 w 1364"/>
                  <a:gd name="T45" fmla="*/ 787 h 1055"/>
                  <a:gd name="T46" fmla="*/ 277 w 1364"/>
                  <a:gd name="T47" fmla="*/ 753 h 1055"/>
                  <a:gd name="T48" fmla="*/ 283 w 1364"/>
                  <a:gd name="T49" fmla="*/ 827 h 1055"/>
                  <a:gd name="T50" fmla="*/ 340 w 1364"/>
                  <a:gd name="T51" fmla="*/ 801 h 1055"/>
                  <a:gd name="T52" fmla="*/ 454 w 1364"/>
                  <a:gd name="T53" fmla="*/ 801 h 1055"/>
                  <a:gd name="T54" fmla="*/ 525 w 1364"/>
                  <a:gd name="T55" fmla="*/ 870 h 1055"/>
                  <a:gd name="T56" fmla="*/ 774 w 1364"/>
                  <a:gd name="T57" fmla="*/ 879 h 1055"/>
                  <a:gd name="T58" fmla="*/ 935 w 1364"/>
                  <a:gd name="T59" fmla="*/ 1019 h 1055"/>
                  <a:gd name="T60" fmla="*/ 1107 w 1364"/>
                  <a:gd name="T61" fmla="*/ 1055 h 1055"/>
                  <a:gd name="T62" fmla="*/ 1299 w 1364"/>
                  <a:gd name="T63" fmla="*/ 1043 h 1055"/>
                  <a:gd name="T64" fmla="*/ 1364 w 1364"/>
                  <a:gd name="T65" fmla="*/ 809 h 1055"/>
                  <a:gd name="T66" fmla="*/ 1314 w 1364"/>
                  <a:gd name="T67" fmla="*/ 750 h 1055"/>
                  <a:gd name="T68" fmla="*/ 1301 w 1364"/>
                  <a:gd name="T69" fmla="*/ 684 h 1055"/>
                  <a:gd name="T70" fmla="*/ 1230 w 1364"/>
                  <a:gd name="T71" fmla="*/ 601 h 1055"/>
                  <a:gd name="T72" fmla="*/ 1233 w 1364"/>
                  <a:gd name="T73" fmla="*/ 538 h 1055"/>
                  <a:gd name="T74" fmla="*/ 1207 w 1364"/>
                  <a:gd name="T75" fmla="*/ 533 h 1055"/>
                  <a:gd name="T76" fmla="*/ 1209 w 1364"/>
                  <a:gd name="T77" fmla="*/ 470 h 1055"/>
                  <a:gd name="T78" fmla="*/ 1174 w 1364"/>
                  <a:gd name="T79" fmla="*/ 460 h 1055"/>
                  <a:gd name="T80" fmla="*/ 1168 w 1364"/>
                  <a:gd name="T81" fmla="*/ 419 h 1055"/>
                  <a:gd name="T82" fmla="*/ 1189 w 1364"/>
                  <a:gd name="T83" fmla="*/ 400 h 1055"/>
                  <a:gd name="T84" fmla="*/ 1174 w 1364"/>
                  <a:gd name="T85" fmla="*/ 296 h 1055"/>
                  <a:gd name="T86" fmla="*/ 1155 w 1364"/>
                  <a:gd name="T87" fmla="*/ 7 h 1055"/>
                  <a:gd name="T88" fmla="*/ 1144 w 1364"/>
                  <a:gd name="T89" fmla="*/ 0 h 1055"/>
                  <a:gd name="T90" fmla="*/ 863 w 1364"/>
                  <a:gd name="T91" fmla="*/ 159 h 1055"/>
                  <a:gd name="T92" fmla="*/ 645 w 1364"/>
                  <a:gd name="T93" fmla="*/ 143 h 1055"/>
                  <a:gd name="T94" fmla="*/ 523 w 1364"/>
                  <a:gd name="T95" fmla="*/ 188 h 1055"/>
                  <a:gd name="T96" fmla="*/ 436 w 1364"/>
                  <a:gd name="T97" fmla="*/ 133 h 1055"/>
                  <a:gd name="T98" fmla="*/ 408 w 1364"/>
                  <a:gd name="T99" fmla="*/ 126 h 1055"/>
                  <a:gd name="T100" fmla="*/ 326 w 1364"/>
                  <a:gd name="T101" fmla="*/ 43 h 1055"/>
                  <a:gd name="T102" fmla="*/ 244 w 1364"/>
                  <a:gd name="T103" fmla="*/ 61 h 1055"/>
                  <a:gd name="T104" fmla="*/ 161 w 1364"/>
                  <a:gd name="T105" fmla="*/ 123 h 10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364" h="1055">
                    <a:moveTo>
                      <a:pt x="161" y="123"/>
                    </a:moveTo>
                    <a:lnTo>
                      <a:pt x="0" y="284"/>
                    </a:lnTo>
                    <a:lnTo>
                      <a:pt x="18" y="343"/>
                    </a:lnTo>
                    <a:lnTo>
                      <a:pt x="0" y="395"/>
                    </a:lnTo>
                    <a:lnTo>
                      <a:pt x="24" y="437"/>
                    </a:lnTo>
                    <a:lnTo>
                      <a:pt x="169" y="434"/>
                    </a:lnTo>
                    <a:lnTo>
                      <a:pt x="187" y="484"/>
                    </a:lnTo>
                    <a:lnTo>
                      <a:pt x="216" y="478"/>
                    </a:lnTo>
                    <a:lnTo>
                      <a:pt x="238" y="452"/>
                    </a:lnTo>
                    <a:lnTo>
                      <a:pt x="269" y="445"/>
                    </a:lnTo>
                    <a:lnTo>
                      <a:pt x="284" y="454"/>
                    </a:lnTo>
                    <a:lnTo>
                      <a:pt x="292" y="484"/>
                    </a:lnTo>
                    <a:lnTo>
                      <a:pt x="281" y="508"/>
                    </a:lnTo>
                    <a:lnTo>
                      <a:pt x="238" y="523"/>
                    </a:lnTo>
                    <a:lnTo>
                      <a:pt x="218" y="553"/>
                    </a:lnTo>
                    <a:lnTo>
                      <a:pt x="212" y="607"/>
                    </a:lnTo>
                    <a:lnTo>
                      <a:pt x="245" y="633"/>
                    </a:lnTo>
                    <a:lnTo>
                      <a:pt x="220" y="732"/>
                    </a:lnTo>
                    <a:lnTo>
                      <a:pt x="185" y="775"/>
                    </a:lnTo>
                    <a:lnTo>
                      <a:pt x="188" y="807"/>
                    </a:lnTo>
                    <a:lnTo>
                      <a:pt x="197" y="822"/>
                    </a:lnTo>
                    <a:lnTo>
                      <a:pt x="227" y="815"/>
                    </a:lnTo>
                    <a:lnTo>
                      <a:pt x="250" y="787"/>
                    </a:lnTo>
                    <a:lnTo>
                      <a:pt x="277" y="753"/>
                    </a:lnTo>
                    <a:lnTo>
                      <a:pt x="283" y="827"/>
                    </a:lnTo>
                    <a:lnTo>
                      <a:pt x="340" y="801"/>
                    </a:lnTo>
                    <a:lnTo>
                      <a:pt x="454" y="801"/>
                    </a:lnTo>
                    <a:lnTo>
                      <a:pt x="525" y="870"/>
                    </a:lnTo>
                    <a:lnTo>
                      <a:pt x="774" y="879"/>
                    </a:lnTo>
                    <a:lnTo>
                      <a:pt x="935" y="1019"/>
                    </a:lnTo>
                    <a:lnTo>
                      <a:pt x="1107" y="1055"/>
                    </a:lnTo>
                    <a:lnTo>
                      <a:pt x="1299" y="1043"/>
                    </a:lnTo>
                    <a:lnTo>
                      <a:pt x="1364" y="809"/>
                    </a:lnTo>
                    <a:lnTo>
                      <a:pt x="1314" y="750"/>
                    </a:lnTo>
                    <a:lnTo>
                      <a:pt x="1301" y="684"/>
                    </a:lnTo>
                    <a:lnTo>
                      <a:pt x="1230" y="601"/>
                    </a:lnTo>
                    <a:lnTo>
                      <a:pt x="1233" y="538"/>
                    </a:lnTo>
                    <a:lnTo>
                      <a:pt x="1207" y="533"/>
                    </a:lnTo>
                    <a:lnTo>
                      <a:pt x="1209" y="470"/>
                    </a:lnTo>
                    <a:lnTo>
                      <a:pt x="1174" y="460"/>
                    </a:lnTo>
                    <a:lnTo>
                      <a:pt x="1168" y="419"/>
                    </a:lnTo>
                    <a:lnTo>
                      <a:pt x="1189" y="400"/>
                    </a:lnTo>
                    <a:lnTo>
                      <a:pt x="1174" y="296"/>
                    </a:lnTo>
                    <a:lnTo>
                      <a:pt x="1155" y="7"/>
                    </a:lnTo>
                    <a:lnTo>
                      <a:pt x="1144" y="0"/>
                    </a:lnTo>
                    <a:lnTo>
                      <a:pt x="863" y="159"/>
                    </a:lnTo>
                    <a:lnTo>
                      <a:pt x="645" y="143"/>
                    </a:lnTo>
                    <a:lnTo>
                      <a:pt x="523" y="188"/>
                    </a:lnTo>
                    <a:lnTo>
                      <a:pt x="436" y="133"/>
                    </a:lnTo>
                    <a:lnTo>
                      <a:pt x="408" y="126"/>
                    </a:lnTo>
                    <a:lnTo>
                      <a:pt x="326" y="43"/>
                    </a:lnTo>
                    <a:lnTo>
                      <a:pt x="244" y="61"/>
                    </a:lnTo>
                    <a:lnTo>
                      <a:pt x="161" y="12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72" name="Freeform 64"/>
              <p:cNvSpPr>
                <a:spLocks/>
              </p:cNvSpPr>
              <p:nvPr/>
            </p:nvSpPr>
            <p:spPr bwMode="auto">
              <a:xfrm>
                <a:off x="6385" y="95"/>
                <a:ext cx="227" cy="176"/>
              </a:xfrm>
              <a:custGeom>
                <a:avLst/>
                <a:gdLst>
                  <a:gd name="T0" fmla="*/ 161 w 1364"/>
                  <a:gd name="T1" fmla="*/ 123 h 1055"/>
                  <a:gd name="T2" fmla="*/ 0 w 1364"/>
                  <a:gd name="T3" fmla="*/ 284 h 1055"/>
                  <a:gd name="T4" fmla="*/ 18 w 1364"/>
                  <a:gd name="T5" fmla="*/ 343 h 1055"/>
                  <a:gd name="T6" fmla="*/ 0 w 1364"/>
                  <a:gd name="T7" fmla="*/ 395 h 1055"/>
                  <a:gd name="T8" fmla="*/ 24 w 1364"/>
                  <a:gd name="T9" fmla="*/ 437 h 1055"/>
                  <a:gd name="T10" fmla="*/ 169 w 1364"/>
                  <a:gd name="T11" fmla="*/ 434 h 1055"/>
                  <a:gd name="T12" fmla="*/ 187 w 1364"/>
                  <a:gd name="T13" fmla="*/ 484 h 1055"/>
                  <a:gd name="T14" fmla="*/ 216 w 1364"/>
                  <a:gd name="T15" fmla="*/ 478 h 1055"/>
                  <a:gd name="T16" fmla="*/ 238 w 1364"/>
                  <a:gd name="T17" fmla="*/ 452 h 1055"/>
                  <a:gd name="T18" fmla="*/ 269 w 1364"/>
                  <a:gd name="T19" fmla="*/ 445 h 1055"/>
                  <a:gd name="T20" fmla="*/ 284 w 1364"/>
                  <a:gd name="T21" fmla="*/ 454 h 1055"/>
                  <a:gd name="T22" fmla="*/ 292 w 1364"/>
                  <a:gd name="T23" fmla="*/ 484 h 1055"/>
                  <a:gd name="T24" fmla="*/ 281 w 1364"/>
                  <a:gd name="T25" fmla="*/ 508 h 1055"/>
                  <a:gd name="T26" fmla="*/ 238 w 1364"/>
                  <a:gd name="T27" fmla="*/ 523 h 1055"/>
                  <a:gd name="T28" fmla="*/ 218 w 1364"/>
                  <a:gd name="T29" fmla="*/ 553 h 1055"/>
                  <a:gd name="T30" fmla="*/ 212 w 1364"/>
                  <a:gd name="T31" fmla="*/ 607 h 1055"/>
                  <a:gd name="T32" fmla="*/ 245 w 1364"/>
                  <a:gd name="T33" fmla="*/ 633 h 1055"/>
                  <a:gd name="T34" fmla="*/ 220 w 1364"/>
                  <a:gd name="T35" fmla="*/ 732 h 1055"/>
                  <a:gd name="T36" fmla="*/ 185 w 1364"/>
                  <a:gd name="T37" fmla="*/ 775 h 1055"/>
                  <a:gd name="T38" fmla="*/ 188 w 1364"/>
                  <a:gd name="T39" fmla="*/ 807 h 1055"/>
                  <a:gd name="T40" fmla="*/ 197 w 1364"/>
                  <a:gd name="T41" fmla="*/ 822 h 1055"/>
                  <a:gd name="T42" fmla="*/ 227 w 1364"/>
                  <a:gd name="T43" fmla="*/ 815 h 1055"/>
                  <a:gd name="T44" fmla="*/ 250 w 1364"/>
                  <a:gd name="T45" fmla="*/ 787 h 1055"/>
                  <a:gd name="T46" fmla="*/ 277 w 1364"/>
                  <a:gd name="T47" fmla="*/ 753 h 1055"/>
                  <a:gd name="T48" fmla="*/ 283 w 1364"/>
                  <a:gd name="T49" fmla="*/ 827 h 1055"/>
                  <a:gd name="T50" fmla="*/ 340 w 1364"/>
                  <a:gd name="T51" fmla="*/ 801 h 1055"/>
                  <a:gd name="T52" fmla="*/ 454 w 1364"/>
                  <a:gd name="T53" fmla="*/ 801 h 1055"/>
                  <a:gd name="T54" fmla="*/ 525 w 1364"/>
                  <a:gd name="T55" fmla="*/ 870 h 1055"/>
                  <a:gd name="T56" fmla="*/ 774 w 1364"/>
                  <a:gd name="T57" fmla="*/ 879 h 1055"/>
                  <a:gd name="T58" fmla="*/ 935 w 1364"/>
                  <a:gd name="T59" fmla="*/ 1019 h 1055"/>
                  <a:gd name="T60" fmla="*/ 1107 w 1364"/>
                  <a:gd name="T61" fmla="*/ 1055 h 1055"/>
                  <a:gd name="T62" fmla="*/ 1299 w 1364"/>
                  <a:gd name="T63" fmla="*/ 1043 h 1055"/>
                  <a:gd name="T64" fmla="*/ 1364 w 1364"/>
                  <a:gd name="T65" fmla="*/ 809 h 1055"/>
                  <a:gd name="T66" fmla="*/ 1314 w 1364"/>
                  <a:gd name="T67" fmla="*/ 750 h 1055"/>
                  <a:gd name="T68" fmla="*/ 1301 w 1364"/>
                  <a:gd name="T69" fmla="*/ 684 h 1055"/>
                  <a:gd name="T70" fmla="*/ 1230 w 1364"/>
                  <a:gd name="T71" fmla="*/ 601 h 1055"/>
                  <a:gd name="T72" fmla="*/ 1233 w 1364"/>
                  <a:gd name="T73" fmla="*/ 538 h 1055"/>
                  <a:gd name="T74" fmla="*/ 1207 w 1364"/>
                  <a:gd name="T75" fmla="*/ 533 h 1055"/>
                  <a:gd name="T76" fmla="*/ 1209 w 1364"/>
                  <a:gd name="T77" fmla="*/ 470 h 1055"/>
                  <a:gd name="T78" fmla="*/ 1174 w 1364"/>
                  <a:gd name="T79" fmla="*/ 460 h 1055"/>
                  <a:gd name="T80" fmla="*/ 1168 w 1364"/>
                  <a:gd name="T81" fmla="*/ 419 h 1055"/>
                  <a:gd name="T82" fmla="*/ 1189 w 1364"/>
                  <a:gd name="T83" fmla="*/ 400 h 1055"/>
                  <a:gd name="T84" fmla="*/ 1174 w 1364"/>
                  <a:gd name="T85" fmla="*/ 296 h 1055"/>
                  <a:gd name="T86" fmla="*/ 1155 w 1364"/>
                  <a:gd name="T87" fmla="*/ 7 h 1055"/>
                  <a:gd name="T88" fmla="*/ 1144 w 1364"/>
                  <a:gd name="T89" fmla="*/ 0 h 1055"/>
                  <a:gd name="T90" fmla="*/ 863 w 1364"/>
                  <a:gd name="T91" fmla="*/ 159 h 1055"/>
                  <a:gd name="T92" fmla="*/ 645 w 1364"/>
                  <a:gd name="T93" fmla="*/ 143 h 1055"/>
                  <a:gd name="T94" fmla="*/ 523 w 1364"/>
                  <a:gd name="T95" fmla="*/ 188 h 1055"/>
                  <a:gd name="T96" fmla="*/ 436 w 1364"/>
                  <a:gd name="T97" fmla="*/ 133 h 1055"/>
                  <a:gd name="T98" fmla="*/ 408 w 1364"/>
                  <a:gd name="T99" fmla="*/ 126 h 1055"/>
                  <a:gd name="T100" fmla="*/ 326 w 1364"/>
                  <a:gd name="T101" fmla="*/ 43 h 1055"/>
                  <a:gd name="T102" fmla="*/ 244 w 1364"/>
                  <a:gd name="T103" fmla="*/ 61 h 1055"/>
                  <a:gd name="T104" fmla="*/ 161 w 1364"/>
                  <a:gd name="T105" fmla="*/ 123 h 10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364" h="1055">
                    <a:moveTo>
                      <a:pt x="161" y="123"/>
                    </a:moveTo>
                    <a:lnTo>
                      <a:pt x="0" y="284"/>
                    </a:lnTo>
                    <a:lnTo>
                      <a:pt x="18" y="343"/>
                    </a:lnTo>
                    <a:lnTo>
                      <a:pt x="0" y="395"/>
                    </a:lnTo>
                    <a:lnTo>
                      <a:pt x="24" y="437"/>
                    </a:lnTo>
                    <a:lnTo>
                      <a:pt x="169" y="434"/>
                    </a:lnTo>
                    <a:lnTo>
                      <a:pt x="187" y="484"/>
                    </a:lnTo>
                    <a:lnTo>
                      <a:pt x="216" y="478"/>
                    </a:lnTo>
                    <a:lnTo>
                      <a:pt x="238" y="452"/>
                    </a:lnTo>
                    <a:lnTo>
                      <a:pt x="269" y="445"/>
                    </a:lnTo>
                    <a:lnTo>
                      <a:pt x="284" y="454"/>
                    </a:lnTo>
                    <a:lnTo>
                      <a:pt x="292" y="484"/>
                    </a:lnTo>
                    <a:lnTo>
                      <a:pt x="281" y="508"/>
                    </a:lnTo>
                    <a:lnTo>
                      <a:pt x="238" y="523"/>
                    </a:lnTo>
                    <a:lnTo>
                      <a:pt x="218" y="553"/>
                    </a:lnTo>
                    <a:lnTo>
                      <a:pt x="212" y="607"/>
                    </a:lnTo>
                    <a:lnTo>
                      <a:pt x="245" y="633"/>
                    </a:lnTo>
                    <a:lnTo>
                      <a:pt x="220" y="732"/>
                    </a:lnTo>
                    <a:lnTo>
                      <a:pt x="185" y="775"/>
                    </a:lnTo>
                    <a:lnTo>
                      <a:pt x="188" y="807"/>
                    </a:lnTo>
                    <a:lnTo>
                      <a:pt x="197" y="822"/>
                    </a:lnTo>
                    <a:lnTo>
                      <a:pt x="227" y="815"/>
                    </a:lnTo>
                    <a:lnTo>
                      <a:pt x="250" y="787"/>
                    </a:lnTo>
                    <a:lnTo>
                      <a:pt x="277" y="753"/>
                    </a:lnTo>
                    <a:lnTo>
                      <a:pt x="283" y="827"/>
                    </a:lnTo>
                    <a:lnTo>
                      <a:pt x="340" y="801"/>
                    </a:lnTo>
                    <a:lnTo>
                      <a:pt x="454" y="801"/>
                    </a:lnTo>
                    <a:lnTo>
                      <a:pt x="525" y="870"/>
                    </a:lnTo>
                    <a:lnTo>
                      <a:pt x="774" y="879"/>
                    </a:lnTo>
                    <a:lnTo>
                      <a:pt x="935" y="1019"/>
                    </a:lnTo>
                    <a:lnTo>
                      <a:pt x="1107" y="1055"/>
                    </a:lnTo>
                    <a:lnTo>
                      <a:pt x="1299" y="1043"/>
                    </a:lnTo>
                    <a:lnTo>
                      <a:pt x="1364" y="809"/>
                    </a:lnTo>
                    <a:lnTo>
                      <a:pt x="1314" y="750"/>
                    </a:lnTo>
                    <a:lnTo>
                      <a:pt x="1301" y="684"/>
                    </a:lnTo>
                    <a:lnTo>
                      <a:pt x="1230" y="601"/>
                    </a:lnTo>
                    <a:lnTo>
                      <a:pt x="1233" y="538"/>
                    </a:lnTo>
                    <a:lnTo>
                      <a:pt x="1207" y="533"/>
                    </a:lnTo>
                    <a:lnTo>
                      <a:pt x="1209" y="470"/>
                    </a:lnTo>
                    <a:lnTo>
                      <a:pt x="1174" y="460"/>
                    </a:lnTo>
                    <a:lnTo>
                      <a:pt x="1168" y="419"/>
                    </a:lnTo>
                    <a:lnTo>
                      <a:pt x="1189" y="400"/>
                    </a:lnTo>
                    <a:lnTo>
                      <a:pt x="1174" y="296"/>
                    </a:lnTo>
                    <a:lnTo>
                      <a:pt x="1155" y="7"/>
                    </a:lnTo>
                    <a:lnTo>
                      <a:pt x="1144" y="0"/>
                    </a:lnTo>
                    <a:lnTo>
                      <a:pt x="863" y="159"/>
                    </a:lnTo>
                    <a:lnTo>
                      <a:pt x="645" y="143"/>
                    </a:lnTo>
                    <a:lnTo>
                      <a:pt x="523" y="188"/>
                    </a:lnTo>
                    <a:lnTo>
                      <a:pt x="436" y="133"/>
                    </a:lnTo>
                    <a:lnTo>
                      <a:pt x="408" y="126"/>
                    </a:lnTo>
                    <a:lnTo>
                      <a:pt x="326" y="43"/>
                    </a:lnTo>
                    <a:lnTo>
                      <a:pt x="244" y="61"/>
                    </a:lnTo>
                    <a:lnTo>
                      <a:pt x="161" y="12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73" name="Freeform 65"/>
              <p:cNvSpPr>
                <a:spLocks/>
              </p:cNvSpPr>
              <p:nvPr/>
            </p:nvSpPr>
            <p:spPr bwMode="auto">
              <a:xfrm>
                <a:off x="6280" y="-278"/>
                <a:ext cx="254" cy="141"/>
              </a:xfrm>
              <a:custGeom>
                <a:avLst/>
                <a:gdLst>
                  <a:gd name="T0" fmla="*/ 158 w 1523"/>
                  <a:gd name="T1" fmla="*/ 0 h 848"/>
                  <a:gd name="T2" fmla="*/ 152 w 1523"/>
                  <a:gd name="T3" fmla="*/ 61 h 848"/>
                  <a:gd name="T4" fmla="*/ 190 w 1523"/>
                  <a:gd name="T5" fmla="*/ 86 h 848"/>
                  <a:gd name="T6" fmla="*/ 149 w 1523"/>
                  <a:gd name="T7" fmla="*/ 108 h 848"/>
                  <a:gd name="T8" fmla="*/ 199 w 1523"/>
                  <a:gd name="T9" fmla="*/ 172 h 848"/>
                  <a:gd name="T10" fmla="*/ 143 w 1523"/>
                  <a:gd name="T11" fmla="*/ 197 h 848"/>
                  <a:gd name="T12" fmla="*/ 172 w 1523"/>
                  <a:gd name="T13" fmla="*/ 239 h 848"/>
                  <a:gd name="T14" fmla="*/ 232 w 1523"/>
                  <a:gd name="T15" fmla="*/ 246 h 848"/>
                  <a:gd name="T16" fmla="*/ 228 w 1523"/>
                  <a:gd name="T17" fmla="*/ 307 h 848"/>
                  <a:gd name="T18" fmla="*/ 149 w 1523"/>
                  <a:gd name="T19" fmla="*/ 368 h 848"/>
                  <a:gd name="T20" fmla="*/ 105 w 1523"/>
                  <a:gd name="T21" fmla="*/ 375 h 848"/>
                  <a:gd name="T22" fmla="*/ 86 w 1523"/>
                  <a:gd name="T23" fmla="*/ 471 h 848"/>
                  <a:gd name="T24" fmla="*/ 0 w 1523"/>
                  <a:gd name="T25" fmla="*/ 562 h 848"/>
                  <a:gd name="T26" fmla="*/ 14 w 1523"/>
                  <a:gd name="T27" fmla="*/ 586 h 848"/>
                  <a:gd name="T28" fmla="*/ 149 w 1523"/>
                  <a:gd name="T29" fmla="*/ 560 h 848"/>
                  <a:gd name="T30" fmla="*/ 177 w 1523"/>
                  <a:gd name="T31" fmla="*/ 605 h 848"/>
                  <a:gd name="T32" fmla="*/ 122 w 1523"/>
                  <a:gd name="T33" fmla="*/ 667 h 848"/>
                  <a:gd name="T34" fmla="*/ 93 w 1523"/>
                  <a:gd name="T35" fmla="*/ 749 h 848"/>
                  <a:gd name="T36" fmla="*/ 103 w 1523"/>
                  <a:gd name="T37" fmla="*/ 793 h 848"/>
                  <a:gd name="T38" fmla="*/ 165 w 1523"/>
                  <a:gd name="T39" fmla="*/ 796 h 848"/>
                  <a:gd name="T40" fmla="*/ 178 w 1523"/>
                  <a:gd name="T41" fmla="*/ 812 h 848"/>
                  <a:gd name="T42" fmla="*/ 228 w 1523"/>
                  <a:gd name="T43" fmla="*/ 809 h 848"/>
                  <a:gd name="T44" fmla="*/ 290 w 1523"/>
                  <a:gd name="T45" fmla="*/ 786 h 848"/>
                  <a:gd name="T46" fmla="*/ 379 w 1523"/>
                  <a:gd name="T47" fmla="*/ 803 h 848"/>
                  <a:gd name="T48" fmla="*/ 415 w 1523"/>
                  <a:gd name="T49" fmla="*/ 799 h 848"/>
                  <a:gd name="T50" fmla="*/ 486 w 1523"/>
                  <a:gd name="T51" fmla="*/ 839 h 848"/>
                  <a:gd name="T52" fmla="*/ 543 w 1523"/>
                  <a:gd name="T53" fmla="*/ 848 h 848"/>
                  <a:gd name="T54" fmla="*/ 602 w 1523"/>
                  <a:gd name="T55" fmla="*/ 806 h 848"/>
                  <a:gd name="T56" fmla="*/ 588 w 1523"/>
                  <a:gd name="T57" fmla="*/ 685 h 848"/>
                  <a:gd name="T58" fmla="*/ 581 w 1523"/>
                  <a:gd name="T59" fmla="*/ 657 h 848"/>
                  <a:gd name="T60" fmla="*/ 597 w 1523"/>
                  <a:gd name="T61" fmla="*/ 657 h 848"/>
                  <a:gd name="T62" fmla="*/ 668 w 1523"/>
                  <a:gd name="T63" fmla="*/ 721 h 848"/>
                  <a:gd name="T64" fmla="*/ 753 w 1523"/>
                  <a:gd name="T65" fmla="*/ 664 h 848"/>
                  <a:gd name="T66" fmla="*/ 767 w 1523"/>
                  <a:gd name="T67" fmla="*/ 614 h 848"/>
                  <a:gd name="T68" fmla="*/ 820 w 1523"/>
                  <a:gd name="T69" fmla="*/ 576 h 848"/>
                  <a:gd name="T70" fmla="*/ 867 w 1523"/>
                  <a:gd name="T71" fmla="*/ 562 h 848"/>
                  <a:gd name="T72" fmla="*/ 947 w 1523"/>
                  <a:gd name="T73" fmla="*/ 565 h 848"/>
                  <a:gd name="T74" fmla="*/ 1040 w 1523"/>
                  <a:gd name="T75" fmla="*/ 579 h 848"/>
                  <a:gd name="T76" fmla="*/ 1051 w 1523"/>
                  <a:gd name="T77" fmla="*/ 605 h 848"/>
                  <a:gd name="T78" fmla="*/ 954 w 1523"/>
                  <a:gd name="T79" fmla="*/ 666 h 848"/>
                  <a:gd name="T80" fmla="*/ 961 w 1523"/>
                  <a:gd name="T81" fmla="*/ 680 h 848"/>
                  <a:gd name="T82" fmla="*/ 1002 w 1523"/>
                  <a:gd name="T83" fmla="*/ 716 h 848"/>
                  <a:gd name="T84" fmla="*/ 1040 w 1523"/>
                  <a:gd name="T85" fmla="*/ 751 h 848"/>
                  <a:gd name="T86" fmla="*/ 1107 w 1523"/>
                  <a:gd name="T87" fmla="*/ 754 h 848"/>
                  <a:gd name="T88" fmla="*/ 1190 w 1523"/>
                  <a:gd name="T89" fmla="*/ 744 h 848"/>
                  <a:gd name="T90" fmla="*/ 1282 w 1523"/>
                  <a:gd name="T91" fmla="*/ 742 h 848"/>
                  <a:gd name="T92" fmla="*/ 1273 w 1523"/>
                  <a:gd name="T93" fmla="*/ 688 h 848"/>
                  <a:gd name="T94" fmla="*/ 1325 w 1523"/>
                  <a:gd name="T95" fmla="*/ 676 h 848"/>
                  <a:gd name="T96" fmla="*/ 1422 w 1523"/>
                  <a:gd name="T97" fmla="*/ 598 h 848"/>
                  <a:gd name="T98" fmla="*/ 1445 w 1523"/>
                  <a:gd name="T99" fmla="*/ 514 h 848"/>
                  <a:gd name="T100" fmla="*/ 1500 w 1523"/>
                  <a:gd name="T101" fmla="*/ 455 h 848"/>
                  <a:gd name="T102" fmla="*/ 1509 w 1523"/>
                  <a:gd name="T103" fmla="*/ 324 h 848"/>
                  <a:gd name="T104" fmla="*/ 1493 w 1523"/>
                  <a:gd name="T105" fmla="*/ 268 h 848"/>
                  <a:gd name="T106" fmla="*/ 1497 w 1523"/>
                  <a:gd name="T107" fmla="*/ 232 h 848"/>
                  <a:gd name="T108" fmla="*/ 1523 w 1523"/>
                  <a:gd name="T109" fmla="*/ 199 h 848"/>
                  <a:gd name="T110" fmla="*/ 1313 w 1523"/>
                  <a:gd name="T111" fmla="*/ 112 h 848"/>
                  <a:gd name="T112" fmla="*/ 912 w 1523"/>
                  <a:gd name="T113" fmla="*/ 142 h 848"/>
                  <a:gd name="T114" fmla="*/ 765 w 1523"/>
                  <a:gd name="T115" fmla="*/ 140 h 848"/>
                  <a:gd name="T116" fmla="*/ 661 w 1523"/>
                  <a:gd name="T117" fmla="*/ 100 h 848"/>
                  <a:gd name="T118" fmla="*/ 158 w 1523"/>
                  <a:gd name="T119" fmla="*/ 0 h 8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23" h="848">
                    <a:moveTo>
                      <a:pt x="158" y="0"/>
                    </a:moveTo>
                    <a:lnTo>
                      <a:pt x="152" y="61"/>
                    </a:lnTo>
                    <a:lnTo>
                      <a:pt x="190" y="86"/>
                    </a:lnTo>
                    <a:lnTo>
                      <a:pt x="149" y="108"/>
                    </a:lnTo>
                    <a:lnTo>
                      <a:pt x="199" y="172"/>
                    </a:lnTo>
                    <a:lnTo>
                      <a:pt x="143" y="197"/>
                    </a:lnTo>
                    <a:lnTo>
                      <a:pt x="172" y="239"/>
                    </a:lnTo>
                    <a:lnTo>
                      <a:pt x="232" y="246"/>
                    </a:lnTo>
                    <a:lnTo>
                      <a:pt x="228" y="307"/>
                    </a:lnTo>
                    <a:lnTo>
                      <a:pt x="149" y="368"/>
                    </a:lnTo>
                    <a:lnTo>
                      <a:pt x="105" y="375"/>
                    </a:lnTo>
                    <a:lnTo>
                      <a:pt x="86" y="471"/>
                    </a:lnTo>
                    <a:lnTo>
                      <a:pt x="0" y="562"/>
                    </a:lnTo>
                    <a:lnTo>
                      <a:pt x="14" y="586"/>
                    </a:lnTo>
                    <a:lnTo>
                      <a:pt x="149" y="560"/>
                    </a:lnTo>
                    <a:lnTo>
                      <a:pt x="177" y="605"/>
                    </a:lnTo>
                    <a:lnTo>
                      <a:pt x="122" y="667"/>
                    </a:lnTo>
                    <a:lnTo>
                      <a:pt x="93" y="749"/>
                    </a:lnTo>
                    <a:lnTo>
                      <a:pt x="103" y="793"/>
                    </a:lnTo>
                    <a:lnTo>
                      <a:pt x="165" y="796"/>
                    </a:lnTo>
                    <a:lnTo>
                      <a:pt x="178" y="812"/>
                    </a:lnTo>
                    <a:lnTo>
                      <a:pt x="228" y="809"/>
                    </a:lnTo>
                    <a:lnTo>
                      <a:pt x="290" y="786"/>
                    </a:lnTo>
                    <a:lnTo>
                      <a:pt x="379" y="803"/>
                    </a:lnTo>
                    <a:lnTo>
                      <a:pt x="415" y="799"/>
                    </a:lnTo>
                    <a:lnTo>
                      <a:pt x="486" y="839"/>
                    </a:lnTo>
                    <a:lnTo>
                      <a:pt x="543" y="848"/>
                    </a:lnTo>
                    <a:lnTo>
                      <a:pt x="602" y="806"/>
                    </a:lnTo>
                    <a:lnTo>
                      <a:pt x="588" y="685"/>
                    </a:lnTo>
                    <a:lnTo>
                      <a:pt x="581" y="657"/>
                    </a:lnTo>
                    <a:lnTo>
                      <a:pt x="597" y="657"/>
                    </a:lnTo>
                    <a:lnTo>
                      <a:pt x="668" y="721"/>
                    </a:lnTo>
                    <a:lnTo>
                      <a:pt x="753" y="664"/>
                    </a:lnTo>
                    <a:lnTo>
                      <a:pt x="767" y="614"/>
                    </a:lnTo>
                    <a:lnTo>
                      <a:pt x="820" y="576"/>
                    </a:lnTo>
                    <a:lnTo>
                      <a:pt x="867" y="562"/>
                    </a:lnTo>
                    <a:lnTo>
                      <a:pt x="947" y="565"/>
                    </a:lnTo>
                    <a:lnTo>
                      <a:pt x="1040" y="579"/>
                    </a:lnTo>
                    <a:lnTo>
                      <a:pt x="1051" y="605"/>
                    </a:lnTo>
                    <a:lnTo>
                      <a:pt x="954" y="666"/>
                    </a:lnTo>
                    <a:lnTo>
                      <a:pt x="961" y="680"/>
                    </a:lnTo>
                    <a:lnTo>
                      <a:pt x="1002" y="716"/>
                    </a:lnTo>
                    <a:lnTo>
                      <a:pt x="1040" y="751"/>
                    </a:lnTo>
                    <a:lnTo>
                      <a:pt x="1107" y="754"/>
                    </a:lnTo>
                    <a:lnTo>
                      <a:pt x="1190" y="744"/>
                    </a:lnTo>
                    <a:lnTo>
                      <a:pt x="1282" y="742"/>
                    </a:lnTo>
                    <a:lnTo>
                      <a:pt x="1273" y="688"/>
                    </a:lnTo>
                    <a:lnTo>
                      <a:pt x="1325" y="676"/>
                    </a:lnTo>
                    <a:lnTo>
                      <a:pt x="1422" y="598"/>
                    </a:lnTo>
                    <a:lnTo>
                      <a:pt x="1445" y="514"/>
                    </a:lnTo>
                    <a:lnTo>
                      <a:pt x="1500" y="455"/>
                    </a:lnTo>
                    <a:lnTo>
                      <a:pt x="1509" y="324"/>
                    </a:lnTo>
                    <a:lnTo>
                      <a:pt x="1493" y="268"/>
                    </a:lnTo>
                    <a:lnTo>
                      <a:pt x="1497" y="232"/>
                    </a:lnTo>
                    <a:lnTo>
                      <a:pt x="1523" y="199"/>
                    </a:lnTo>
                    <a:lnTo>
                      <a:pt x="1313" y="112"/>
                    </a:lnTo>
                    <a:lnTo>
                      <a:pt x="912" y="142"/>
                    </a:lnTo>
                    <a:lnTo>
                      <a:pt x="765" y="140"/>
                    </a:lnTo>
                    <a:lnTo>
                      <a:pt x="661" y="100"/>
                    </a:lnTo>
                    <a:lnTo>
                      <a:pt x="158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74" name="Freeform 66"/>
              <p:cNvSpPr>
                <a:spLocks/>
              </p:cNvSpPr>
              <p:nvPr/>
            </p:nvSpPr>
            <p:spPr bwMode="auto">
              <a:xfrm>
                <a:off x="6280" y="-278"/>
                <a:ext cx="254" cy="141"/>
              </a:xfrm>
              <a:custGeom>
                <a:avLst/>
                <a:gdLst>
                  <a:gd name="T0" fmla="*/ 158 w 1523"/>
                  <a:gd name="T1" fmla="*/ 0 h 848"/>
                  <a:gd name="T2" fmla="*/ 152 w 1523"/>
                  <a:gd name="T3" fmla="*/ 61 h 848"/>
                  <a:gd name="T4" fmla="*/ 190 w 1523"/>
                  <a:gd name="T5" fmla="*/ 86 h 848"/>
                  <a:gd name="T6" fmla="*/ 149 w 1523"/>
                  <a:gd name="T7" fmla="*/ 108 h 848"/>
                  <a:gd name="T8" fmla="*/ 199 w 1523"/>
                  <a:gd name="T9" fmla="*/ 172 h 848"/>
                  <a:gd name="T10" fmla="*/ 143 w 1523"/>
                  <a:gd name="T11" fmla="*/ 197 h 848"/>
                  <a:gd name="T12" fmla="*/ 172 w 1523"/>
                  <a:gd name="T13" fmla="*/ 239 h 848"/>
                  <a:gd name="T14" fmla="*/ 232 w 1523"/>
                  <a:gd name="T15" fmla="*/ 246 h 848"/>
                  <a:gd name="T16" fmla="*/ 228 w 1523"/>
                  <a:gd name="T17" fmla="*/ 307 h 848"/>
                  <a:gd name="T18" fmla="*/ 149 w 1523"/>
                  <a:gd name="T19" fmla="*/ 368 h 848"/>
                  <a:gd name="T20" fmla="*/ 105 w 1523"/>
                  <a:gd name="T21" fmla="*/ 375 h 848"/>
                  <a:gd name="T22" fmla="*/ 86 w 1523"/>
                  <a:gd name="T23" fmla="*/ 471 h 848"/>
                  <a:gd name="T24" fmla="*/ 0 w 1523"/>
                  <a:gd name="T25" fmla="*/ 562 h 848"/>
                  <a:gd name="T26" fmla="*/ 14 w 1523"/>
                  <a:gd name="T27" fmla="*/ 586 h 848"/>
                  <a:gd name="T28" fmla="*/ 149 w 1523"/>
                  <a:gd name="T29" fmla="*/ 560 h 848"/>
                  <a:gd name="T30" fmla="*/ 177 w 1523"/>
                  <a:gd name="T31" fmla="*/ 605 h 848"/>
                  <a:gd name="T32" fmla="*/ 122 w 1523"/>
                  <a:gd name="T33" fmla="*/ 667 h 848"/>
                  <a:gd name="T34" fmla="*/ 93 w 1523"/>
                  <a:gd name="T35" fmla="*/ 749 h 848"/>
                  <a:gd name="T36" fmla="*/ 103 w 1523"/>
                  <a:gd name="T37" fmla="*/ 793 h 848"/>
                  <a:gd name="T38" fmla="*/ 165 w 1523"/>
                  <a:gd name="T39" fmla="*/ 796 h 848"/>
                  <a:gd name="T40" fmla="*/ 178 w 1523"/>
                  <a:gd name="T41" fmla="*/ 812 h 848"/>
                  <a:gd name="T42" fmla="*/ 228 w 1523"/>
                  <a:gd name="T43" fmla="*/ 809 h 848"/>
                  <a:gd name="T44" fmla="*/ 290 w 1523"/>
                  <a:gd name="T45" fmla="*/ 786 h 848"/>
                  <a:gd name="T46" fmla="*/ 379 w 1523"/>
                  <a:gd name="T47" fmla="*/ 803 h 848"/>
                  <a:gd name="T48" fmla="*/ 415 w 1523"/>
                  <a:gd name="T49" fmla="*/ 799 h 848"/>
                  <a:gd name="T50" fmla="*/ 486 w 1523"/>
                  <a:gd name="T51" fmla="*/ 839 h 848"/>
                  <a:gd name="T52" fmla="*/ 543 w 1523"/>
                  <a:gd name="T53" fmla="*/ 848 h 848"/>
                  <a:gd name="T54" fmla="*/ 602 w 1523"/>
                  <a:gd name="T55" fmla="*/ 806 h 848"/>
                  <a:gd name="T56" fmla="*/ 588 w 1523"/>
                  <a:gd name="T57" fmla="*/ 685 h 848"/>
                  <a:gd name="T58" fmla="*/ 581 w 1523"/>
                  <a:gd name="T59" fmla="*/ 657 h 848"/>
                  <a:gd name="T60" fmla="*/ 597 w 1523"/>
                  <a:gd name="T61" fmla="*/ 657 h 848"/>
                  <a:gd name="T62" fmla="*/ 668 w 1523"/>
                  <a:gd name="T63" fmla="*/ 721 h 848"/>
                  <a:gd name="T64" fmla="*/ 753 w 1523"/>
                  <a:gd name="T65" fmla="*/ 664 h 848"/>
                  <a:gd name="T66" fmla="*/ 767 w 1523"/>
                  <a:gd name="T67" fmla="*/ 614 h 848"/>
                  <a:gd name="T68" fmla="*/ 820 w 1523"/>
                  <a:gd name="T69" fmla="*/ 576 h 848"/>
                  <a:gd name="T70" fmla="*/ 867 w 1523"/>
                  <a:gd name="T71" fmla="*/ 562 h 848"/>
                  <a:gd name="T72" fmla="*/ 947 w 1523"/>
                  <a:gd name="T73" fmla="*/ 565 h 848"/>
                  <a:gd name="T74" fmla="*/ 1040 w 1523"/>
                  <a:gd name="T75" fmla="*/ 579 h 848"/>
                  <a:gd name="T76" fmla="*/ 1051 w 1523"/>
                  <a:gd name="T77" fmla="*/ 605 h 848"/>
                  <a:gd name="T78" fmla="*/ 954 w 1523"/>
                  <a:gd name="T79" fmla="*/ 666 h 848"/>
                  <a:gd name="T80" fmla="*/ 961 w 1523"/>
                  <a:gd name="T81" fmla="*/ 680 h 848"/>
                  <a:gd name="T82" fmla="*/ 1002 w 1523"/>
                  <a:gd name="T83" fmla="*/ 716 h 848"/>
                  <a:gd name="T84" fmla="*/ 1040 w 1523"/>
                  <a:gd name="T85" fmla="*/ 751 h 848"/>
                  <a:gd name="T86" fmla="*/ 1107 w 1523"/>
                  <a:gd name="T87" fmla="*/ 754 h 848"/>
                  <a:gd name="T88" fmla="*/ 1190 w 1523"/>
                  <a:gd name="T89" fmla="*/ 744 h 848"/>
                  <a:gd name="T90" fmla="*/ 1282 w 1523"/>
                  <a:gd name="T91" fmla="*/ 742 h 848"/>
                  <a:gd name="T92" fmla="*/ 1273 w 1523"/>
                  <a:gd name="T93" fmla="*/ 688 h 848"/>
                  <a:gd name="T94" fmla="*/ 1325 w 1523"/>
                  <a:gd name="T95" fmla="*/ 676 h 848"/>
                  <a:gd name="T96" fmla="*/ 1422 w 1523"/>
                  <a:gd name="T97" fmla="*/ 598 h 848"/>
                  <a:gd name="T98" fmla="*/ 1445 w 1523"/>
                  <a:gd name="T99" fmla="*/ 514 h 848"/>
                  <a:gd name="T100" fmla="*/ 1500 w 1523"/>
                  <a:gd name="T101" fmla="*/ 455 h 848"/>
                  <a:gd name="T102" fmla="*/ 1509 w 1523"/>
                  <a:gd name="T103" fmla="*/ 324 h 848"/>
                  <a:gd name="T104" fmla="*/ 1493 w 1523"/>
                  <a:gd name="T105" fmla="*/ 268 h 848"/>
                  <a:gd name="T106" fmla="*/ 1497 w 1523"/>
                  <a:gd name="T107" fmla="*/ 232 h 848"/>
                  <a:gd name="T108" fmla="*/ 1523 w 1523"/>
                  <a:gd name="T109" fmla="*/ 199 h 848"/>
                  <a:gd name="T110" fmla="*/ 1313 w 1523"/>
                  <a:gd name="T111" fmla="*/ 112 h 848"/>
                  <a:gd name="T112" fmla="*/ 912 w 1523"/>
                  <a:gd name="T113" fmla="*/ 142 h 848"/>
                  <a:gd name="T114" fmla="*/ 765 w 1523"/>
                  <a:gd name="T115" fmla="*/ 140 h 848"/>
                  <a:gd name="T116" fmla="*/ 661 w 1523"/>
                  <a:gd name="T117" fmla="*/ 100 h 848"/>
                  <a:gd name="T118" fmla="*/ 158 w 1523"/>
                  <a:gd name="T119" fmla="*/ 0 h 8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23" h="848">
                    <a:moveTo>
                      <a:pt x="158" y="0"/>
                    </a:moveTo>
                    <a:lnTo>
                      <a:pt x="152" y="61"/>
                    </a:lnTo>
                    <a:lnTo>
                      <a:pt x="190" y="86"/>
                    </a:lnTo>
                    <a:lnTo>
                      <a:pt x="149" y="108"/>
                    </a:lnTo>
                    <a:lnTo>
                      <a:pt x="199" y="172"/>
                    </a:lnTo>
                    <a:lnTo>
                      <a:pt x="143" y="197"/>
                    </a:lnTo>
                    <a:lnTo>
                      <a:pt x="172" y="239"/>
                    </a:lnTo>
                    <a:lnTo>
                      <a:pt x="232" y="246"/>
                    </a:lnTo>
                    <a:lnTo>
                      <a:pt x="228" y="307"/>
                    </a:lnTo>
                    <a:lnTo>
                      <a:pt x="149" y="368"/>
                    </a:lnTo>
                    <a:lnTo>
                      <a:pt x="105" y="375"/>
                    </a:lnTo>
                    <a:lnTo>
                      <a:pt x="86" y="471"/>
                    </a:lnTo>
                    <a:lnTo>
                      <a:pt x="0" y="562"/>
                    </a:lnTo>
                    <a:lnTo>
                      <a:pt x="14" y="586"/>
                    </a:lnTo>
                    <a:lnTo>
                      <a:pt x="149" y="560"/>
                    </a:lnTo>
                    <a:lnTo>
                      <a:pt x="177" y="605"/>
                    </a:lnTo>
                    <a:lnTo>
                      <a:pt x="122" y="667"/>
                    </a:lnTo>
                    <a:lnTo>
                      <a:pt x="93" y="749"/>
                    </a:lnTo>
                    <a:lnTo>
                      <a:pt x="103" y="793"/>
                    </a:lnTo>
                    <a:lnTo>
                      <a:pt x="165" y="796"/>
                    </a:lnTo>
                    <a:lnTo>
                      <a:pt x="178" y="812"/>
                    </a:lnTo>
                    <a:lnTo>
                      <a:pt x="228" y="809"/>
                    </a:lnTo>
                    <a:lnTo>
                      <a:pt x="290" y="786"/>
                    </a:lnTo>
                    <a:lnTo>
                      <a:pt x="379" y="803"/>
                    </a:lnTo>
                    <a:lnTo>
                      <a:pt x="415" y="799"/>
                    </a:lnTo>
                    <a:lnTo>
                      <a:pt x="486" y="839"/>
                    </a:lnTo>
                    <a:lnTo>
                      <a:pt x="543" y="848"/>
                    </a:lnTo>
                    <a:lnTo>
                      <a:pt x="602" y="806"/>
                    </a:lnTo>
                    <a:lnTo>
                      <a:pt x="588" y="685"/>
                    </a:lnTo>
                    <a:lnTo>
                      <a:pt x="581" y="657"/>
                    </a:lnTo>
                    <a:lnTo>
                      <a:pt x="597" y="657"/>
                    </a:lnTo>
                    <a:lnTo>
                      <a:pt x="668" y="721"/>
                    </a:lnTo>
                    <a:lnTo>
                      <a:pt x="753" y="664"/>
                    </a:lnTo>
                    <a:lnTo>
                      <a:pt x="767" y="614"/>
                    </a:lnTo>
                    <a:lnTo>
                      <a:pt x="820" y="576"/>
                    </a:lnTo>
                    <a:lnTo>
                      <a:pt x="867" y="562"/>
                    </a:lnTo>
                    <a:lnTo>
                      <a:pt x="947" y="565"/>
                    </a:lnTo>
                    <a:lnTo>
                      <a:pt x="1040" y="579"/>
                    </a:lnTo>
                    <a:lnTo>
                      <a:pt x="1051" y="605"/>
                    </a:lnTo>
                    <a:lnTo>
                      <a:pt x="954" y="666"/>
                    </a:lnTo>
                    <a:lnTo>
                      <a:pt x="961" y="680"/>
                    </a:lnTo>
                    <a:lnTo>
                      <a:pt x="1002" y="716"/>
                    </a:lnTo>
                    <a:lnTo>
                      <a:pt x="1040" y="751"/>
                    </a:lnTo>
                    <a:lnTo>
                      <a:pt x="1107" y="754"/>
                    </a:lnTo>
                    <a:lnTo>
                      <a:pt x="1190" y="744"/>
                    </a:lnTo>
                    <a:lnTo>
                      <a:pt x="1282" y="742"/>
                    </a:lnTo>
                    <a:lnTo>
                      <a:pt x="1273" y="688"/>
                    </a:lnTo>
                    <a:lnTo>
                      <a:pt x="1325" y="676"/>
                    </a:lnTo>
                    <a:lnTo>
                      <a:pt x="1422" y="598"/>
                    </a:lnTo>
                    <a:lnTo>
                      <a:pt x="1445" y="514"/>
                    </a:lnTo>
                    <a:lnTo>
                      <a:pt x="1500" y="455"/>
                    </a:lnTo>
                    <a:lnTo>
                      <a:pt x="1509" y="324"/>
                    </a:lnTo>
                    <a:lnTo>
                      <a:pt x="1493" y="268"/>
                    </a:lnTo>
                    <a:lnTo>
                      <a:pt x="1497" y="232"/>
                    </a:lnTo>
                    <a:lnTo>
                      <a:pt x="1523" y="199"/>
                    </a:lnTo>
                    <a:lnTo>
                      <a:pt x="1313" y="112"/>
                    </a:lnTo>
                    <a:lnTo>
                      <a:pt x="912" y="142"/>
                    </a:lnTo>
                    <a:lnTo>
                      <a:pt x="765" y="140"/>
                    </a:lnTo>
                    <a:lnTo>
                      <a:pt x="661" y="100"/>
                    </a:lnTo>
                    <a:lnTo>
                      <a:pt x="158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75" name="Freeform 67"/>
              <p:cNvSpPr>
                <a:spLocks/>
              </p:cNvSpPr>
              <p:nvPr/>
            </p:nvSpPr>
            <p:spPr bwMode="auto">
              <a:xfrm>
                <a:off x="6296" y="-184"/>
                <a:ext cx="202" cy="108"/>
              </a:xfrm>
              <a:custGeom>
                <a:avLst/>
                <a:gdLst>
                  <a:gd name="T0" fmla="*/ 0 w 1213"/>
                  <a:gd name="T1" fmla="*/ 646 h 653"/>
                  <a:gd name="T2" fmla="*/ 258 w 1213"/>
                  <a:gd name="T3" fmla="*/ 568 h 653"/>
                  <a:gd name="T4" fmla="*/ 324 w 1213"/>
                  <a:gd name="T5" fmla="*/ 551 h 653"/>
                  <a:gd name="T6" fmla="*/ 367 w 1213"/>
                  <a:gd name="T7" fmla="*/ 547 h 653"/>
                  <a:gd name="T8" fmla="*/ 421 w 1213"/>
                  <a:gd name="T9" fmla="*/ 556 h 653"/>
                  <a:gd name="T10" fmla="*/ 549 w 1213"/>
                  <a:gd name="T11" fmla="*/ 603 h 653"/>
                  <a:gd name="T12" fmla="*/ 596 w 1213"/>
                  <a:gd name="T13" fmla="*/ 568 h 653"/>
                  <a:gd name="T14" fmla="*/ 630 w 1213"/>
                  <a:gd name="T15" fmla="*/ 554 h 653"/>
                  <a:gd name="T16" fmla="*/ 665 w 1213"/>
                  <a:gd name="T17" fmla="*/ 566 h 653"/>
                  <a:gd name="T18" fmla="*/ 698 w 1213"/>
                  <a:gd name="T19" fmla="*/ 582 h 653"/>
                  <a:gd name="T20" fmla="*/ 705 w 1213"/>
                  <a:gd name="T21" fmla="*/ 625 h 653"/>
                  <a:gd name="T22" fmla="*/ 1149 w 1213"/>
                  <a:gd name="T23" fmla="*/ 653 h 653"/>
                  <a:gd name="T24" fmla="*/ 1196 w 1213"/>
                  <a:gd name="T25" fmla="*/ 608 h 653"/>
                  <a:gd name="T26" fmla="*/ 1213 w 1213"/>
                  <a:gd name="T27" fmla="*/ 532 h 653"/>
                  <a:gd name="T28" fmla="*/ 1144 w 1213"/>
                  <a:gd name="T29" fmla="*/ 480 h 653"/>
                  <a:gd name="T30" fmla="*/ 1137 w 1213"/>
                  <a:gd name="T31" fmla="*/ 457 h 653"/>
                  <a:gd name="T32" fmla="*/ 1191 w 1213"/>
                  <a:gd name="T33" fmla="*/ 334 h 653"/>
                  <a:gd name="T34" fmla="*/ 1092 w 1213"/>
                  <a:gd name="T35" fmla="*/ 298 h 653"/>
                  <a:gd name="T36" fmla="*/ 1099 w 1213"/>
                  <a:gd name="T37" fmla="*/ 180 h 653"/>
                  <a:gd name="T38" fmla="*/ 1014 w 1213"/>
                  <a:gd name="T39" fmla="*/ 192 h 653"/>
                  <a:gd name="T40" fmla="*/ 947 w 1213"/>
                  <a:gd name="T41" fmla="*/ 189 h 653"/>
                  <a:gd name="T42" fmla="*/ 866 w 1213"/>
                  <a:gd name="T43" fmla="*/ 114 h 653"/>
                  <a:gd name="T44" fmla="*/ 864 w 1213"/>
                  <a:gd name="T45" fmla="*/ 100 h 653"/>
                  <a:gd name="T46" fmla="*/ 958 w 1213"/>
                  <a:gd name="T47" fmla="*/ 43 h 653"/>
                  <a:gd name="T48" fmla="*/ 949 w 1213"/>
                  <a:gd name="T49" fmla="*/ 17 h 653"/>
                  <a:gd name="T50" fmla="*/ 854 w 1213"/>
                  <a:gd name="T51" fmla="*/ 3 h 653"/>
                  <a:gd name="T52" fmla="*/ 774 w 1213"/>
                  <a:gd name="T53" fmla="*/ 0 h 653"/>
                  <a:gd name="T54" fmla="*/ 727 w 1213"/>
                  <a:gd name="T55" fmla="*/ 12 h 653"/>
                  <a:gd name="T56" fmla="*/ 674 w 1213"/>
                  <a:gd name="T57" fmla="*/ 52 h 653"/>
                  <a:gd name="T58" fmla="*/ 660 w 1213"/>
                  <a:gd name="T59" fmla="*/ 102 h 653"/>
                  <a:gd name="T60" fmla="*/ 575 w 1213"/>
                  <a:gd name="T61" fmla="*/ 159 h 653"/>
                  <a:gd name="T62" fmla="*/ 506 w 1213"/>
                  <a:gd name="T63" fmla="*/ 95 h 653"/>
                  <a:gd name="T64" fmla="*/ 488 w 1213"/>
                  <a:gd name="T65" fmla="*/ 92 h 653"/>
                  <a:gd name="T66" fmla="*/ 509 w 1213"/>
                  <a:gd name="T67" fmla="*/ 246 h 653"/>
                  <a:gd name="T68" fmla="*/ 447 w 1213"/>
                  <a:gd name="T69" fmla="*/ 286 h 653"/>
                  <a:gd name="T70" fmla="*/ 395 w 1213"/>
                  <a:gd name="T71" fmla="*/ 279 h 653"/>
                  <a:gd name="T72" fmla="*/ 327 w 1213"/>
                  <a:gd name="T73" fmla="*/ 241 h 653"/>
                  <a:gd name="T74" fmla="*/ 286 w 1213"/>
                  <a:gd name="T75" fmla="*/ 241 h 653"/>
                  <a:gd name="T76" fmla="*/ 199 w 1213"/>
                  <a:gd name="T77" fmla="*/ 223 h 653"/>
                  <a:gd name="T78" fmla="*/ 140 w 1213"/>
                  <a:gd name="T79" fmla="*/ 244 h 653"/>
                  <a:gd name="T80" fmla="*/ 85 w 1213"/>
                  <a:gd name="T81" fmla="*/ 249 h 653"/>
                  <a:gd name="T82" fmla="*/ 76 w 1213"/>
                  <a:gd name="T83" fmla="*/ 232 h 653"/>
                  <a:gd name="T84" fmla="*/ 12 w 1213"/>
                  <a:gd name="T85" fmla="*/ 232 h 653"/>
                  <a:gd name="T86" fmla="*/ 19 w 1213"/>
                  <a:gd name="T87" fmla="*/ 256 h 653"/>
                  <a:gd name="T88" fmla="*/ 121 w 1213"/>
                  <a:gd name="T89" fmla="*/ 424 h 653"/>
                  <a:gd name="T90" fmla="*/ 0 w 1213"/>
                  <a:gd name="T91" fmla="*/ 646 h 6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213" h="653">
                    <a:moveTo>
                      <a:pt x="0" y="646"/>
                    </a:moveTo>
                    <a:lnTo>
                      <a:pt x="258" y="568"/>
                    </a:lnTo>
                    <a:lnTo>
                      <a:pt x="324" y="551"/>
                    </a:lnTo>
                    <a:lnTo>
                      <a:pt x="367" y="547"/>
                    </a:lnTo>
                    <a:lnTo>
                      <a:pt x="421" y="556"/>
                    </a:lnTo>
                    <a:lnTo>
                      <a:pt x="549" y="603"/>
                    </a:lnTo>
                    <a:lnTo>
                      <a:pt x="596" y="568"/>
                    </a:lnTo>
                    <a:lnTo>
                      <a:pt x="630" y="554"/>
                    </a:lnTo>
                    <a:lnTo>
                      <a:pt x="665" y="566"/>
                    </a:lnTo>
                    <a:lnTo>
                      <a:pt x="698" y="582"/>
                    </a:lnTo>
                    <a:lnTo>
                      <a:pt x="705" y="625"/>
                    </a:lnTo>
                    <a:lnTo>
                      <a:pt x="1149" y="653"/>
                    </a:lnTo>
                    <a:lnTo>
                      <a:pt x="1196" y="608"/>
                    </a:lnTo>
                    <a:lnTo>
                      <a:pt x="1213" y="532"/>
                    </a:lnTo>
                    <a:lnTo>
                      <a:pt x="1144" y="480"/>
                    </a:lnTo>
                    <a:lnTo>
                      <a:pt x="1137" y="457"/>
                    </a:lnTo>
                    <a:lnTo>
                      <a:pt x="1191" y="334"/>
                    </a:lnTo>
                    <a:lnTo>
                      <a:pt x="1092" y="298"/>
                    </a:lnTo>
                    <a:lnTo>
                      <a:pt x="1099" y="180"/>
                    </a:lnTo>
                    <a:lnTo>
                      <a:pt x="1014" y="192"/>
                    </a:lnTo>
                    <a:lnTo>
                      <a:pt x="947" y="189"/>
                    </a:lnTo>
                    <a:lnTo>
                      <a:pt x="866" y="114"/>
                    </a:lnTo>
                    <a:lnTo>
                      <a:pt x="864" y="100"/>
                    </a:lnTo>
                    <a:lnTo>
                      <a:pt x="958" y="43"/>
                    </a:lnTo>
                    <a:lnTo>
                      <a:pt x="949" y="17"/>
                    </a:lnTo>
                    <a:lnTo>
                      <a:pt x="854" y="3"/>
                    </a:lnTo>
                    <a:lnTo>
                      <a:pt x="774" y="0"/>
                    </a:lnTo>
                    <a:lnTo>
                      <a:pt x="727" y="12"/>
                    </a:lnTo>
                    <a:lnTo>
                      <a:pt x="674" y="52"/>
                    </a:lnTo>
                    <a:lnTo>
                      <a:pt x="660" y="102"/>
                    </a:lnTo>
                    <a:lnTo>
                      <a:pt x="575" y="159"/>
                    </a:lnTo>
                    <a:lnTo>
                      <a:pt x="506" y="95"/>
                    </a:lnTo>
                    <a:lnTo>
                      <a:pt x="488" y="92"/>
                    </a:lnTo>
                    <a:lnTo>
                      <a:pt x="509" y="246"/>
                    </a:lnTo>
                    <a:lnTo>
                      <a:pt x="447" y="286"/>
                    </a:lnTo>
                    <a:lnTo>
                      <a:pt x="395" y="279"/>
                    </a:lnTo>
                    <a:lnTo>
                      <a:pt x="327" y="241"/>
                    </a:lnTo>
                    <a:lnTo>
                      <a:pt x="286" y="241"/>
                    </a:lnTo>
                    <a:lnTo>
                      <a:pt x="199" y="223"/>
                    </a:lnTo>
                    <a:lnTo>
                      <a:pt x="140" y="244"/>
                    </a:lnTo>
                    <a:lnTo>
                      <a:pt x="85" y="249"/>
                    </a:lnTo>
                    <a:lnTo>
                      <a:pt x="76" y="232"/>
                    </a:lnTo>
                    <a:lnTo>
                      <a:pt x="12" y="232"/>
                    </a:lnTo>
                    <a:lnTo>
                      <a:pt x="19" y="256"/>
                    </a:lnTo>
                    <a:lnTo>
                      <a:pt x="121" y="424"/>
                    </a:lnTo>
                    <a:lnTo>
                      <a:pt x="0" y="64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76" name="Freeform 68"/>
              <p:cNvSpPr>
                <a:spLocks/>
              </p:cNvSpPr>
              <p:nvPr/>
            </p:nvSpPr>
            <p:spPr bwMode="auto">
              <a:xfrm>
                <a:off x="6296" y="-184"/>
                <a:ext cx="202" cy="108"/>
              </a:xfrm>
              <a:custGeom>
                <a:avLst/>
                <a:gdLst>
                  <a:gd name="T0" fmla="*/ 0 w 1213"/>
                  <a:gd name="T1" fmla="*/ 646 h 653"/>
                  <a:gd name="T2" fmla="*/ 258 w 1213"/>
                  <a:gd name="T3" fmla="*/ 568 h 653"/>
                  <a:gd name="T4" fmla="*/ 324 w 1213"/>
                  <a:gd name="T5" fmla="*/ 551 h 653"/>
                  <a:gd name="T6" fmla="*/ 367 w 1213"/>
                  <a:gd name="T7" fmla="*/ 547 h 653"/>
                  <a:gd name="T8" fmla="*/ 421 w 1213"/>
                  <a:gd name="T9" fmla="*/ 556 h 653"/>
                  <a:gd name="T10" fmla="*/ 549 w 1213"/>
                  <a:gd name="T11" fmla="*/ 603 h 653"/>
                  <a:gd name="T12" fmla="*/ 596 w 1213"/>
                  <a:gd name="T13" fmla="*/ 568 h 653"/>
                  <a:gd name="T14" fmla="*/ 630 w 1213"/>
                  <a:gd name="T15" fmla="*/ 554 h 653"/>
                  <a:gd name="T16" fmla="*/ 665 w 1213"/>
                  <a:gd name="T17" fmla="*/ 566 h 653"/>
                  <a:gd name="T18" fmla="*/ 698 w 1213"/>
                  <a:gd name="T19" fmla="*/ 582 h 653"/>
                  <a:gd name="T20" fmla="*/ 705 w 1213"/>
                  <a:gd name="T21" fmla="*/ 625 h 653"/>
                  <a:gd name="T22" fmla="*/ 1149 w 1213"/>
                  <a:gd name="T23" fmla="*/ 653 h 653"/>
                  <a:gd name="T24" fmla="*/ 1196 w 1213"/>
                  <a:gd name="T25" fmla="*/ 608 h 653"/>
                  <a:gd name="T26" fmla="*/ 1213 w 1213"/>
                  <a:gd name="T27" fmla="*/ 532 h 653"/>
                  <a:gd name="T28" fmla="*/ 1144 w 1213"/>
                  <a:gd name="T29" fmla="*/ 480 h 653"/>
                  <a:gd name="T30" fmla="*/ 1137 w 1213"/>
                  <a:gd name="T31" fmla="*/ 457 h 653"/>
                  <a:gd name="T32" fmla="*/ 1191 w 1213"/>
                  <a:gd name="T33" fmla="*/ 334 h 653"/>
                  <a:gd name="T34" fmla="*/ 1092 w 1213"/>
                  <a:gd name="T35" fmla="*/ 298 h 653"/>
                  <a:gd name="T36" fmla="*/ 1099 w 1213"/>
                  <a:gd name="T37" fmla="*/ 180 h 653"/>
                  <a:gd name="T38" fmla="*/ 1014 w 1213"/>
                  <a:gd name="T39" fmla="*/ 192 h 653"/>
                  <a:gd name="T40" fmla="*/ 947 w 1213"/>
                  <a:gd name="T41" fmla="*/ 189 h 653"/>
                  <a:gd name="T42" fmla="*/ 866 w 1213"/>
                  <a:gd name="T43" fmla="*/ 114 h 653"/>
                  <a:gd name="T44" fmla="*/ 864 w 1213"/>
                  <a:gd name="T45" fmla="*/ 100 h 653"/>
                  <a:gd name="T46" fmla="*/ 958 w 1213"/>
                  <a:gd name="T47" fmla="*/ 43 h 653"/>
                  <a:gd name="T48" fmla="*/ 949 w 1213"/>
                  <a:gd name="T49" fmla="*/ 17 h 653"/>
                  <a:gd name="T50" fmla="*/ 854 w 1213"/>
                  <a:gd name="T51" fmla="*/ 3 h 653"/>
                  <a:gd name="T52" fmla="*/ 774 w 1213"/>
                  <a:gd name="T53" fmla="*/ 0 h 653"/>
                  <a:gd name="T54" fmla="*/ 727 w 1213"/>
                  <a:gd name="T55" fmla="*/ 12 h 653"/>
                  <a:gd name="T56" fmla="*/ 674 w 1213"/>
                  <a:gd name="T57" fmla="*/ 52 h 653"/>
                  <a:gd name="T58" fmla="*/ 660 w 1213"/>
                  <a:gd name="T59" fmla="*/ 102 h 653"/>
                  <a:gd name="T60" fmla="*/ 575 w 1213"/>
                  <a:gd name="T61" fmla="*/ 159 h 653"/>
                  <a:gd name="T62" fmla="*/ 506 w 1213"/>
                  <a:gd name="T63" fmla="*/ 95 h 653"/>
                  <a:gd name="T64" fmla="*/ 488 w 1213"/>
                  <a:gd name="T65" fmla="*/ 92 h 653"/>
                  <a:gd name="T66" fmla="*/ 509 w 1213"/>
                  <a:gd name="T67" fmla="*/ 246 h 653"/>
                  <a:gd name="T68" fmla="*/ 447 w 1213"/>
                  <a:gd name="T69" fmla="*/ 286 h 653"/>
                  <a:gd name="T70" fmla="*/ 395 w 1213"/>
                  <a:gd name="T71" fmla="*/ 279 h 653"/>
                  <a:gd name="T72" fmla="*/ 327 w 1213"/>
                  <a:gd name="T73" fmla="*/ 241 h 653"/>
                  <a:gd name="T74" fmla="*/ 286 w 1213"/>
                  <a:gd name="T75" fmla="*/ 241 h 653"/>
                  <a:gd name="T76" fmla="*/ 199 w 1213"/>
                  <a:gd name="T77" fmla="*/ 223 h 653"/>
                  <a:gd name="T78" fmla="*/ 140 w 1213"/>
                  <a:gd name="T79" fmla="*/ 244 h 653"/>
                  <a:gd name="T80" fmla="*/ 85 w 1213"/>
                  <a:gd name="T81" fmla="*/ 249 h 653"/>
                  <a:gd name="T82" fmla="*/ 76 w 1213"/>
                  <a:gd name="T83" fmla="*/ 232 h 653"/>
                  <a:gd name="T84" fmla="*/ 12 w 1213"/>
                  <a:gd name="T85" fmla="*/ 232 h 653"/>
                  <a:gd name="T86" fmla="*/ 19 w 1213"/>
                  <a:gd name="T87" fmla="*/ 256 h 653"/>
                  <a:gd name="T88" fmla="*/ 121 w 1213"/>
                  <a:gd name="T89" fmla="*/ 424 h 653"/>
                  <a:gd name="T90" fmla="*/ 0 w 1213"/>
                  <a:gd name="T91" fmla="*/ 646 h 6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213" h="653">
                    <a:moveTo>
                      <a:pt x="0" y="646"/>
                    </a:moveTo>
                    <a:lnTo>
                      <a:pt x="258" y="568"/>
                    </a:lnTo>
                    <a:lnTo>
                      <a:pt x="324" y="551"/>
                    </a:lnTo>
                    <a:lnTo>
                      <a:pt x="367" y="547"/>
                    </a:lnTo>
                    <a:lnTo>
                      <a:pt x="421" y="556"/>
                    </a:lnTo>
                    <a:lnTo>
                      <a:pt x="549" y="603"/>
                    </a:lnTo>
                    <a:lnTo>
                      <a:pt x="596" y="568"/>
                    </a:lnTo>
                    <a:lnTo>
                      <a:pt x="630" y="554"/>
                    </a:lnTo>
                    <a:lnTo>
                      <a:pt x="665" y="566"/>
                    </a:lnTo>
                    <a:lnTo>
                      <a:pt x="698" y="582"/>
                    </a:lnTo>
                    <a:lnTo>
                      <a:pt x="705" y="625"/>
                    </a:lnTo>
                    <a:lnTo>
                      <a:pt x="1149" y="653"/>
                    </a:lnTo>
                    <a:lnTo>
                      <a:pt x="1196" y="608"/>
                    </a:lnTo>
                    <a:lnTo>
                      <a:pt x="1213" y="532"/>
                    </a:lnTo>
                    <a:lnTo>
                      <a:pt x="1144" y="480"/>
                    </a:lnTo>
                    <a:lnTo>
                      <a:pt x="1137" y="457"/>
                    </a:lnTo>
                    <a:lnTo>
                      <a:pt x="1191" y="334"/>
                    </a:lnTo>
                    <a:lnTo>
                      <a:pt x="1092" y="298"/>
                    </a:lnTo>
                    <a:lnTo>
                      <a:pt x="1099" y="180"/>
                    </a:lnTo>
                    <a:lnTo>
                      <a:pt x="1014" y="192"/>
                    </a:lnTo>
                    <a:lnTo>
                      <a:pt x="947" y="189"/>
                    </a:lnTo>
                    <a:lnTo>
                      <a:pt x="866" y="114"/>
                    </a:lnTo>
                    <a:lnTo>
                      <a:pt x="864" y="100"/>
                    </a:lnTo>
                    <a:lnTo>
                      <a:pt x="958" y="43"/>
                    </a:lnTo>
                    <a:lnTo>
                      <a:pt x="949" y="17"/>
                    </a:lnTo>
                    <a:lnTo>
                      <a:pt x="854" y="3"/>
                    </a:lnTo>
                    <a:lnTo>
                      <a:pt x="774" y="0"/>
                    </a:lnTo>
                    <a:lnTo>
                      <a:pt x="727" y="12"/>
                    </a:lnTo>
                    <a:lnTo>
                      <a:pt x="674" y="52"/>
                    </a:lnTo>
                    <a:lnTo>
                      <a:pt x="660" y="102"/>
                    </a:lnTo>
                    <a:lnTo>
                      <a:pt x="575" y="159"/>
                    </a:lnTo>
                    <a:lnTo>
                      <a:pt x="506" y="95"/>
                    </a:lnTo>
                    <a:lnTo>
                      <a:pt x="488" y="92"/>
                    </a:lnTo>
                    <a:lnTo>
                      <a:pt x="509" y="246"/>
                    </a:lnTo>
                    <a:lnTo>
                      <a:pt x="447" y="286"/>
                    </a:lnTo>
                    <a:lnTo>
                      <a:pt x="395" y="279"/>
                    </a:lnTo>
                    <a:lnTo>
                      <a:pt x="327" y="241"/>
                    </a:lnTo>
                    <a:lnTo>
                      <a:pt x="286" y="241"/>
                    </a:lnTo>
                    <a:lnTo>
                      <a:pt x="199" y="223"/>
                    </a:lnTo>
                    <a:lnTo>
                      <a:pt x="140" y="244"/>
                    </a:lnTo>
                    <a:lnTo>
                      <a:pt x="85" y="249"/>
                    </a:lnTo>
                    <a:lnTo>
                      <a:pt x="76" y="232"/>
                    </a:lnTo>
                    <a:lnTo>
                      <a:pt x="12" y="232"/>
                    </a:lnTo>
                    <a:lnTo>
                      <a:pt x="19" y="256"/>
                    </a:lnTo>
                    <a:lnTo>
                      <a:pt x="121" y="424"/>
                    </a:lnTo>
                    <a:lnTo>
                      <a:pt x="0" y="64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77" name="Freeform 69"/>
              <p:cNvSpPr>
                <a:spLocks/>
              </p:cNvSpPr>
              <p:nvPr/>
            </p:nvSpPr>
            <p:spPr bwMode="auto">
              <a:xfrm>
                <a:off x="6261" y="-94"/>
                <a:ext cx="226" cy="221"/>
              </a:xfrm>
              <a:custGeom>
                <a:avLst/>
                <a:gdLst>
                  <a:gd name="T0" fmla="*/ 63 w 1353"/>
                  <a:gd name="T1" fmla="*/ 607 h 1326"/>
                  <a:gd name="T2" fmla="*/ 116 w 1353"/>
                  <a:gd name="T3" fmla="*/ 579 h 1326"/>
                  <a:gd name="T4" fmla="*/ 130 w 1353"/>
                  <a:gd name="T5" fmla="*/ 519 h 1326"/>
                  <a:gd name="T6" fmla="*/ 163 w 1353"/>
                  <a:gd name="T7" fmla="*/ 522 h 1326"/>
                  <a:gd name="T8" fmla="*/ 195 w 1353"/>
                  <a:gd name="T9" fmla="*/ 545 h 1326"/>
                  <a:gd name="T10" fmla="*/ 226 w 1353"/>
                  <a:gd name="T11" fmla="*/ 536 h 1326"/>
                  <a:gd name="T12" fmla="*/ 273 w 1353"/>
                  <a:gd name="T13" fmla="*/ 496 h 1326"/>
                  <a:gd name="T14" fmla="*/ 318 w 1353"/>
                  <a:gd name="T15" fmla="*/ 491 h 1326"/>
                  <a:gd name="T16" fmla="*/ 554 w 1353"/>
                  <a:gd name="T17" fmla="*/ 758 h 1326"/>
                  <a:gd name="T18" fmla="*/ 486 w 1353"/>
                  <a:gd name="T19" fmla="*/ 867 h 1326"/>
                  <a:gd name="T20" fmla="*/ 472 w 1353"/>
                  <a:gd name="T21" fmla="*/ 907 h 1326"/>
                  <a:gd name="T22" fmla="*/ 474 w 1353"/>
                  <a:gd name="T23" fmla="*/ 1047 h 1326"/>
                  <a:gd name="T24" fmla="*/ 498 w 1353"/>
                  <a:gd name="T25" fmla="*/ 1082 h 1326"/>
                  <a:gd name="T26" fmla="*/ 500 w 1353"/>
                  <a:gd name="T27" fmla="*/ 1116 h 1326"/>
                  <a:gd name="T28" fmla="*/ 486 w 1353"/>
                  <a:gd name="T29" fmla="*/ 1149 h 1326"/>
                  <a:gd name="T30" fmla="*/ 441 w 1353"/>
                  <a:gd name="T31" fmla="*/ 1205 h 1326"/>
                  <a:gd name="T32" fmla="*/ 434 w 1353"/>
                  <a:gd name="T33" fmla="*/ 1227 h 1326"/>
                  <a:gd name="T34" fmla="*/ 533 w 1353"/>
                  <a:gd name="T35" fmla="*/ 1326 h 1326"/>
                  <a:gd name="T36" fmla="*/ 640 w 1353"/>
                  <a:gd name="T37" fmla="*/ 1191 h 1326"/>
                  <a:gd name="T38" fmla="*/ 741 w 1353"/>
                  <a:gd name="T39" fmla="*/ 1187 h 1326"/>
                  <a:gd name="T40" fmla="*/ 734 w 1353"/>
                  <a:gd name="T41" fmla="*/ 1142 h 1326"/>
                  <a:gd name="T42" fmla="*/ 812 w 1353"/>
                  <a:gd name="T43" fmla="*/ 1113 h 1326"/>
                  <a:gd name="T44" fmla="*/ 931 w 1353"/>
                  <a:gd name="T45" fmla="*/ 1099 h 1326"/>
                  <a:gd name="T46" fmla="*/ 952 w 1353"/>
                  <a:gd name="T47" fmla="*/ 1078 h 1326"/>
                  <a:gd name="T48" fmla="*/ 1136 w 1353"/>
                  <a:gd name="T49" fmla="*/ 550 h 1326"/>
                  <a:gd name="T50" fmla="*/ 1353 w 1353"/>
                  <a:gd name="T51" fmla="*/ 560 h 1326"/>
                  <a:gd name="T52" fmla="*/ 1213 w 1353"/>
                  <a:gd name="T53" fmla="*/ 491 h 1326"/>
                  <a:gd name="T54" fmla="*/ 1200 w 1353"/>
                  <a:gd name="T55" fmla="*/ 435 h 1326"/>
                  <a:gd name="T56" fmla="*/ 1151 w 1353"/>
                  <a:gd name="T57" fmla="*/ 424 h 1326"/>
                  <a:gd name="T58" fmla="*/ 1117 w 1353"/>
                  <a:gd name="T59" fmla="*/ 400 h 1326"/>
                  <a:gd name="T60" fmla="*/ 1148 w 1353"/>
                  <a:gd name="T61" fmla="*/ 374 h 1326"/>
                  <a:gd name="T62" fmla="*/ 1151 w 1353"/>
                  <a:gd name="T63" fmla="*/ 303 h 1326"/>
                  <a:gd name="T64" fmla="*/ 1198 w 1353"/>
                  <a:gd name="T65" fmla="*/ 284 h 1326"/>
                  <a:gd name="T66" fmla="*/ 1188 w 1353"/>
                  <a:gd name="T67" fmla="*/ 268 h 1326"/>
                  <a:gd name="T68" fmla="*/ 1188 w 1353"/>
                  <a:gd name="T69" fmla="*/ 239 h 1326"/>
                  <a:gd name="T70" fmla="*/ 1225 w 1353"/>
                  <a:gd name="T71" fmla="*/ 223 h 1326"/>
                  <a:gd name="T72" fmla="*/ 1244 w 1353"/>
                  <a:gd name="T73" fmla="*/ 230 h 1326"/>
                  <a:gd name="T74" fmla="*/ 1277 w 1353"/>
                  <a:gd name="T75" fmla="*/ 225 h 1326"/>
                  <a:gd name="T76" fmla="*/ 1284 w 1353"/>
                  <a:gd name="T77" fmla="*/ 173 h 1326"/>
                  <a:gd name="T78" fmla="*/ 1353 w 1353"/>
                  <a:gd name="T79" fmla="*/ 111 h 1326"/>
                  <a:gd name="T80" fmla="*/ 907 w 1353"/>
                  <a:gd name="T81" fmla="*/ 81 h 1326"/>
                  <a:gd name="T82" fmla="*/ 904 w 1353"/>
                  <a:gd name="T83" fmla="*/ 43 h 1326"/>
                  <a:gd name="T84" fmla="*/ 873 w 1353"/>
                  <a:gd name="T85" fmla="*/ 24 h 1326"/>
                  <a:gd name="T86" fmla="*/ 834 w 1353"/>
                  <a:gd name="T87" fmla="*/ 12 h 1326"/>
                  <a:gd name="T88" fmla="*/ 805 w 1353"/>
                  <a:gd name="T89" fmla="*/ 24 h 1326"/>
                  <a:gd name="T90" fmla="*/ 755 w 1353"/>
                  <a:gd name="T91" fmla="*/ 62 h 1326"/>
                  <a:gd name="T92" fmla="*/ 623 w 1353"/>
                  <a:gd name="T93" fmla="*/ 10 h 1326"/>
                  <a:gd name="T94" fmla="*/ 571 w 1353"/>
                  <a:gd name="T95" fmla="*/ 0 h 1326"/>
                  <a:gd name="T96" fmla="*/ 528 w 1353"/>
                  <a:gd name="T97" fmla="*/ 7 h 1326"/>
                  <a:gd name="T98" fmla="*/ 207 w 1353"/>
                  <a:gd name="T99" fmla="*/ 104 h 1326"/>
                  <a:gd name="T100" fmla="*/ 47 w 1353"/>
                  <a:gd name="T101" fmla="*/ 215 h 1326"/>
                  <a:gd name="T102" fmla="*/ 0 w 1353"/>
                  <a:gd name="T103" fmla="*/ 268 h 1326"/>
                  <a:gd name="T104" fmla="*/ 63 w 1353"/>
                  <a:gd name="T105" fmla="*/ 607 h 1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353" h="1326">
                    <a:moveTo>
                      <a:pt x="63" y="607"/>
                    </a:moveTo>
                    <a:lnTo>
                      <a:pt x="116" y="579"/>
                    </a:lnTo>
                    <a:lnTo>
                      <a:pt x="130" y="519"/>
                    </a:lnTo>
                    <a:lnTo>
                      <a:pt x="163" y="522"/>
                    </a:lnTo>
                    <a:lnTo>
                      <a:pt x="195" y="545"/>
                    </a:lnTo>
                    <a:lnTo>
                      <a:pt x="226" y="536"/>
                    </a:lnTo>
                    <a:lnTo>
                      <a:pt x="273" y="496"/>
                    </a:lnTo>
                    <a:lnTo>
                      <a:pt x="318" y="491"/>
                    </a:lnTo>
                    <a:lnTo>
                      <a:pt x="554" y="758"/>
                    </a:lnTo>
                    <a:lnTo>
                      <a:pt x="486" y="867"/>
                    </a:lnTo>
                    <a:lnTo>
                      <a:pt x="472" y="907"/>
                    </a:lnTo>
                    <a:lnTo>
                      <a:pt x="474" y="1047"/>
                    </a:lnTo>
                    <a:lnTo>
                      <a:pt x="498" y="1082"/>
                    </a:lnTo>
                    <a:lnTo>
                      <a:pt x="500" y="1116"/>
                    </a:lnTo>
                    <a:lnTo>
                      <a:pt x="486" y="1149"/>
                    </a:lnTo>
                    <a:lnTo>
                      <a:pt x="441" y="1205"/>
                    </a:lnTo>
                    <a:lnTo>
                      <a:pt x="434" y="1227"/>
                    </a:lnTo>
                    <a:lnTo>
                      <a:pt x="533" y="1326"/>
                    </a:lnTo>
                    <a:lnTo>
                      <a:pt x="640" y="1191"/>
                    </a:lnTo>
                    <a:lnTo>
                      <a:pt x="741" y="1187"/>
                    </a:lnTo>
                    <a:lnTo>
                      <a:pt x="734" y="1142"/>
                    </a:lnTo>
                    <a:lnTo>
                      <a:pt x="812" y="1113"/>
                    </a:lnTo>
                    <a:lnTo>
                      <a:pt x="931" y="1099"/>
                    </a:lnTo>
                    <a:lnTo>
                      <a:pt x="952" y="1078"/>
                    </a:lnTo>
                    <a:lnTo>
                      <a:pt x="1136" y="550"/>
                    </a:lnTo>
                    <a:lnTo>
                      <a:pt x="1353" y="560"/>
                    </a:lnTo>
                    <a:lnTo>
                      <a:pt x="1213" y="491"/>
                    </a:lnTo>
                    <a:lnTo>
                      <a:pt x="1200" y="435"/>
                    </a:lnTo>
                    <a:lnTo>
                      <a:pt x="1151" y="424"/>
                    </a:lnTo>
                    <a:lnTo>
                      <a:pt x="1117" y="400"/>
                    </a:lnTo>
                    <a:lnTo>
                      <a:pt x="1148" y="374"/>
                    </a:lnTo>
                    <a:lnTo>
                      <a:pt x="1151" y="303"/>
                    </a:lnTo>
                    <a:lnTo>
                      <a:pt x="1198" y="284"/>
                    </a:lnTo>
                    <a:lnTo>
                      <a:pt x="1188" y="268"/>
                    </a:lnTo>
                    <a:lnTo>
                      <a:pt x="1188" y="239"/>
                    </a:lnTo>
                    <a:lnTo>
                      <a:pt x="1225" y="223"/>
                    </a:lnTo>
                    <a:lnTo>
                      <a:pt x="1244" y="230"/>
                    </a:lnTo>
                    <a:lnTo>
                      <a:pt x="1277" y="225"/>
                    </a:lnTo>
                    <a:lnTo>
                      <a:pt x="1284" y="173"/>
                    </a:lnTo>
                    <a:lnTo>
                      <a:pt x="1353" y="111"/>
                    </a:lnTo>
                    <a:lnTo>
                      <a:pt x="907" y="81"/>
                    </a:lnTo>
                    <a:lnTo>
                      <a:pt x="904" y="43"/>
                    </a:lnTo>
                    <a:lnTo>
                      <a:pt x="873" y="24"/>
                    </a:lnTo>
                    <a:lnTo>
                      <a:pt x="834" y="12"/>
                    </a:lnTo>
                    <a:lnTo>
                      <a:pt x="805" y="24"/>
                    </a:lnTo>
                    <a:lnTo>
                      <a:pt x="755" y="62"/>
                    </a:lnTo>
                    <a:lnTo>
                      <a:pt x="623" y="10"/>
                    </a:lnTo>
                    <a:lnTo>
                      <a:pt x="571" y="0"/>
                    </a:lnTo>
                    <a:lnTo>
                      <a:pt x="528" y="7"/>
                    </a:lnTo>
                    <a:lnTo>
                      <a:pt x="207" y="104"/>
                    </a:lnTo>
                    <a:lnTo>
                      <a:pt x="47" y="215"/>
                    </a:lnTo>
                    <a:lnTo>
                      <a:pt x="0" y="268"/>
                    </a:lnTo>
                    <a:lnTo>
                      <a:pt x="63" y="60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78" name="Freeform 70"/>
              <p:cNvSpPr>
                <a:spLocks/>
              </p:cNvSpPr>
              <p:nvPr/>
            </p:nvSpPr>
            <p:spPr bwMode="auto">
              <a:xfrm>
                <a:off x="6261" y="-94"/>
                <a:ext cx="226" cy="221"/>
              </a:xfrm>
              <a:custGeom>
                <a:avLst/>
                <a:gdLst>
                  <a:gd name="T0" fmla="*/ 63 w 1353"/>
                  <a:gd name="T1" fmla="*/ 607 h 1326"/>
                  <a:gd name="T2" fmla="*/ 116 w 1353"/>
                  <a:gd name="T3" fmla="*/ 579 h 1326"/>
                  <a:gd name="T4" fmla="*/ 130 w 1353"/>
                  <a:gd name="T5" fmla="*/ 519 h 1326"/>
                  <a:gd name="T6" fmla="*/ 163 w 1353"/>
                  <a:gd name="T7" fmla="*/ 522 h 1326"/>
                  <a:gd name="T8" fmla="*/ 195 w 1353"/>
                  <a:gd name="T9" fmla="*/ 545 h 1326"/>
                  <a:gd name="T10" fmla="*/ 226 w 1353"/>
                  <a:gd name="T11" fmla="*/ 536 h 1326"/>
                  <a:gd name="T12" fmla="*/ 273 w 1353"/>
                  <a:gd name="T13" fmla="*/ 496 h 1326"/>
                  <a:gd name="T14" fmla="*/ 318 w 1353"/>
                  <a:gd name="T15" fmla="*/ 491 h 1326"/>
                  <a:gd name="T16" fmla="*/ 554 w 1353"/>
                  <a:gd name="T17" fmla="*/ 758 h 1326"/>
                  <a:gd name="T18" fmla="*/ 486 w 1353"/>
                  <a:gd name="T19" fmla="*/ 867 h 1326"/>
                  <a:gd name="T20" fmla="*/ 472 w 1353"/>
                  <a:gd name="T21" fmla="*/ 907 h 1326"/>
                  <a:gd name="T22" fmla="*/ 474 w 1353"/>
                  <a:gd name="T23" fmla="*/ 1047 h 1326"/>
                  <a:gd name="T24" fmla="*/ 498 w 1353"/>
                  <a:gd name="T25" fmla="*/ 1082 h 1326"/>
                  <a:gd name="T26" fmla="*/ 500 w 1353"/>
                  <a:gd name="T27" fmla="*/ 1116 h 1326"/>
                  <a:gd name="T28" fmla="*/ 486 w 1353"/>
                  <a:gd name="T29" fmla="*/ 1149 h 1326"/>
                  <a:gd name="T30" fmla="*/ 441 w 1353"/>
                  <a:gd name="T31" fmla="*/ 1205 h 1326"/>
                  <a:gd name="T32" fmla="*/ 434 w 1353"/>
                  <a:gd name="T33" fmla="*/ 1227 h 1326"/>
                  <a:gd name="T34" fmla="*/ 533 w 1353"/>
                  <a:gd name="T35" fmla="*/ 1326 h 1326"/>
                  <a:gd name="T36" fmla="*/ 640 w 1353"/>
                  <a:gd name="T37" fmla="*/ 1191 h 1326"/>
                  <a:gd name="T38" fmla="*/ 741 w 1353"/>
                  <a:gd name="T39" fmla="*/ 1187 h 1326"/>
                  <a:gd name="T40" fmla="*/ 734 w 1353"/>
                  <a:gd name="T41" fmla="*/ 1142 h 1326"/>
                  <a:gd name="T42" fmla="*/ 812 w 1353"/>
                  <a:gd name="T43" fmla="*/ 1113 h 1326"/>
                  <a:gd name="T44" fmla="*/ 931 w 1353"/>
                  <a:gd name="T45" fmla="*/ 1099 h 1326"/>
                  <a:gd name="T46" fmla="*/ 952 w 1353"/>
                  <a:gd name="T47" fmla="*/ 1078 h 1326"/>
                  <a:gd name="T48" fmla="*/ 1136 w 1353"/>
                  <a:gd name="T49" fmla="*/ 550 h 1326"/>
                  <a:gd name="T50" fmla="*/ 1353 w 1353"/>
                  <a:gd name="T51" fmla="*/ 560 h 1326"/>
                  <a:gd name="T52" fmla="*/ 1213 w 1353"/>
                  <a:gd name="T53" fmla="*/ 491 h 1326"/>
                  <a:gd name="T54" fmla="*/ 1200 w 1353"/>
                  <a:gd name="T55" fmla="*/ 435 h 1326"/>
                  <a:gd name="T56" fmla="*/ 1151 w 1353"/>
                  <a:gd name="T57" fmla="*/ 424 h 1326"/>
                  <a:gd name="T58" fmla="*/ 1117 w 1353"/>
                  <a:gd name="T59" fmla="*/ 400 h 1326"/>
                  <a:gd name="T60" fmla="*/ 1148 w 1353"/>
                  <a:gd name="T61" fmla="*/ 374 h 1326"/>
                  <a:gd name="T62" fmla="*/ 1151 w 1353"/>
                  <a:gd name="T63" fmla="*/ 303 h 1326"/>
                  <a:gd name="T64" fmla="*/ 1198 w 1353"/>
                  <a:gd name="T65" fmla="*/ 284 h 1326"/>
                  <a:gd name="T66" fmla="*/ 1188 w 1353"/>
                  <a:gd name="T67" fmla="*/ 268 h 1326"/>
                  <a:gd name="T68" fmla="*/ 1188 w 1353"/>
                  <a:gd name="T69" fmla="*/ 239 h 1326"/>
                  <a:gd name="T70" fmla="*/ 1225 w 1353"/>
                  <a:gd name="T71" fmla="*/ 223 h 1326"/>
                  <a:gd name="T72" fmla="*/ 1244 w 1353"/>
                  <a:gd name="T73" fmla="*/ 230 h 1326"/>
                  <a:gd name="T74" fmla="*/ 1277 w 1353"/>
                  <a:gd name="T75" fmla="*/ 225 h 1326"/>
                  <a:gd name="T76" fmla="*/ 1284 w 1353"/>
                  <a:gd name="T77" fmla="*/ 173 h 1326"/>
                  <a:gd name="T78" fmla="*/ 1353 w 1353"/>
                  <a:gd name="T79" fmla="*/ 111 h 1326"/>
                  <a:gd name="T80" fmla="*/ 907 w 1353"/>
                  <a:gd name="T81" fmla="*/ 81 h 1326"/>
                  <a:gd name="T82" fmla="*/ 904 w 1353"/>
                  <a:gd name="T83" fmla="*/ 43 h 1326"/>
                  <a:gd name="T84" fmla="*/ 873 w 1353"/>
                  <a:gd name="T85" fmla="*/ 24 h 1326"/>
                  <a:gd name="T86" fmla="*/ 834 w 1353"/>
                  <a:gd name="T87" fmla="*/ 12 h 1326"/>
                  <a:gd name="T88" fmla="*/ 805 w 1353"/>
                  <a:gd name="T89" fmla="*/ 24 h 1326"/>
                  <a:gd name="T90" fmla="*/ 755 w 1353"/>
                  <a:gd name="T91" fmla="*/ 62 h 1326"/>
                  <a:gd name="T92" fmla="*/ 623 w 1353"/>
                  <a:gd name="T93" fmla="*/ 10 h 1326"/>
                  <a:gd name="T94" fmla="*/ 571 w 1353"/>
                  <a:gd name="T95" fmla="*/ 0 h 1326"/>
                  <a:gd name="T96" fmla="*/ 528 w 1353"/>
                  <a:gd name="T97" fmla="*/ 7 h 1326"/>
                  <a:gd name="T98" fmla="*/ 207 w 1353"/>
                  <a:gd name="T99" fmla="*/ 104 h 1326"/>
                  <a:gd name="T100" fmla="*/ 47 w 1353"/>
                  <a:gd name="T101" fmla="*/ 215 h 1326"/>
                  <a:gd name="T102" fmla="*/ 0 w 1353"/>
                  <a:gd name="T103" fmla="*/ 268 h 1326"/>
                  <a:gd name="T104" fmla="*/ 63 w 1353"/>
                  <a:gd name="T105" fmla="*/ 607 h 1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353" h="1326">
                    <a:moveTo>
                      <a:pt x="63" y="607"/>
                    </a:moveTo>
                    <a:lnTo>
                      <a:pt x="116" y="579"/>
                    </a:lnTo>
                    <a:lnTo>
                      <a:pt x="130" y="519"/>
                    </a:lnTo>
                    <a:lnTo>
                      <a:pt x="163" y="522"/>
                    </a:lnTo>
                    <a:lnTo>
                      <a:pt x="195" y="545"/>
                    </a:lnTo>
                    <a:lnTo>
                      <a:pt x="226" y="536"/>
                    </a:lnTo>
                    <a:lnTo>
                      <a:pt x="273" y="496"/>
                    </a:lnTo>
                    <a:lnTo>
                      <a:pt x="318" y="491"/>
                    </a:lnTo>
                    <a:lnTo>
                      <a:pt x="554" y="758"/>
                    </a:lnTo>
                    <a:lnTo>
                      <a:pt x="486" y="867"/>
                    </a:lnTo>
                    <a:lnTo>
                      <a:pt x="472" y="907"/>
                    </a:lnTo>
                    <a:lnTo>
                      <a:pt x="474" y="1047"/>
                    </a:lnTo>
                    <a:lnTo>
                      <a:pt x="498" y="1082"/>
                    </a:lnTo>
                    <a:lnTo>
                      <a:pt x="500" y="1116"/>
                    </a:lnTo>
                    <a:lnTo>
                      <a:pt x="486" y="1149"/>
                    </a:lnTo>
                    <a:lnTo>
                      <a:pt x="441" y="1205"/>
                    </a:lnTo>
                    <a:lnTo>
                      <a:pt x="434" y="1227"/>
                    </a:lnTo>
                    <a:lnTo>
                      <a:pt x="533" y="1326"/>
                    </a:lnTo>
                    <a:lnTo>
                      <a:pt x="640" y="1191"/>
                    </a:lnTo>
                    <a:lnTo>
                      <a:pt x="741" y="1187"/>
                    </a:lnTo>
                    <a:lnTo>
                      <a:pt x="734" y="1142"/>
                    </a:lnTo>
                    <a:lnTo>
                      <a:pt x="812" y="1113"/>
                    </a:lnTo>
                    <a:lnTo>
                      <a:pt x="931" y="1099"/>
                    </a:lnTo>
                    <a:lnTo>
                      <a:pt x="952" y="1078"/>
                    </a:lnTo>
                    <a:lnTo>
                      <a:pt x="1136" y="550"/>
                    </a:lnTo>
                    <a:lnTo>
                      <a:pt x="1353" y="560"/>
                    </a:lnTo>
                    <a:lnTo>
                      <a:pt x="1213" y="491"/>
                    </a:lnTo>
                    <a:lnTo>
                      <a:pt x="1200" y="435"/>
                    </a:lnTo>
                    <a:lnTo>
                      <a:pt x="1151" y="424"/>
                    </a:lnTo>
                    <a:lnTo>
                      <a:pt x="1117" y="400"/>
                    </a:lnTo>
                    <a:lnTo>
                      <a:pt x="1148" y="374"/>
                    </a:lnTo>
                    <a:lnTo>
                      <a:pt x="1151" y="303"/>
                    </a:lnTo>
                    <a:lnTo>
                      <a:pt x="1198" y="284"/>
                    </a:lnTo>
                    <a:lnTo>
                      <a:pt x="1188" y="268"/>
                    </a:lnTo>
                    <a:lnTo>
                      <a:pt x="1188" y="239"/>
                    </a:lnTo>
                    <a:lnTo>
                      <a:pt x="1225" y="223"/>
                    </a:lnTo>
                    <a:lnTo>
                      <a:pt x="1244" y="230"/>
                    </a:lnTo>
                    <a:lnTo>
                      <a:pt x="1277" y="225"/>
                    </a:lnTo>
                    <a:lnTo>
                      <a:pt x="1284" y="173"/>
                    </a:lnTo>
                    <a:lnTo>
                      <a:pt x="1353" y="111"/>
                    </a:lnTo>
                    <a:lnTo>
                      <a:pt x="907" y="81"/>
                    </a:lnTo>
                    <a:lnTo>
                      <a:pt x="904" y="43"/>
                    </a:lnTo>
                    <a:lnTo>
                      <a:pt x="873" y="24"/>
                    </a:lnTo>
                    <a:lnTo>
                      <a:pt x="834" y="12"/>
                    </a:lnTo>
                    <a:lnTo>
                      <a:pt x="805" y="24"/>
                    </a:lnTo>
                    <a:lnTo>
                      <a:pt x="755" y="62"/>
                    </a:lnTo>
                    <a:lnTo>
                      <a:pt x="623" y="10"/>
                    </a:lnTo>
                    <a:lnTo>
                      <a:pt x="571" y="0"/>
                    </a:lnTo>
                    <a:lnTo>
                      <a:pt x="528" y="7"/>
                    </a:lnTo>
                    <a:lnTo>
                      <a:pt x="207" y="104"/>
                    </a:lnTo>
                    <a:lnTo>
                      <a:pt x="47" y="215"/>
                    </a:lnTo>
                    <a:lnTo>
                      <a:pt x="0" y="268"/>
                    </a:lnTo>
                    <a:lnTo>
                      <a:pt x="63" y="60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79" name="Freeform 71"/>
              <p:cNvSpPr>
                <a:spLocks/>
              </p:cNvSpPr>
              <p:nvPr/>
            </p:nvSpPr>
            <p:spPr bwMode="auto">
              <a:xfrm>
                <a:off x="6267" y="-12"/>
                <a:ext cx="87" cy="95"/>
              </a:xfrm>
              <a:custGeom>
                <a:avLst/>
                <a:gdLst>
                  <a:gd name="T0" fmla="*/ 31 w 527"/>
                  <a:gd name="T1" fmla="*/ 118 h 570"/>
                  <a:gd name="T2" fmla="*/ 88 w 527"/>
                  <a:gd name="T3" fmla="*/ 87 h 570"/>
                  <a:gd name="T4" fmla="*/ 97 w 527"/>
                  <a:gd name="T5" fmla="*/ 30 h 570"/>
                  <a:gd name="T6" fmla="*/ 133 w 527"/>
                  <a:gd name="T7" fmla="*/ 33 h 570"/>
                  <a:gd name="T8" fmla="*/ 160 w 527"/>
                  <a:gd name="T9" fmla="*/ 56 h 570"/>
                  <a:gd name="T10" fmla="*/ 198 w 527"/>
                  <a:gd name="T11" fmla="*/ 47 h 570"/>
                  <a:gd name="T12" fmla="*/ 240 w 527"/>
                  <a:gd name="T13" fmla="*/ 7 h 570"/>
                  <a:gd name="T14" fmla="*/ 288 w 527"/>
                  <a:gd name="T15" fmla="*/ 0 h 570"/>
                  <a:gd name="T16" fmla="*/ 527 w 527"/>
                  <a:gd name="T17" fmla="*/ 269 h 570"/>
                  <a:gd name="T18" fmla="*/ 458 w 527"/>
                  <a:gd name="T19" fmla="*/ 371 h 570"/>
                  <a:gd name="T20" fmla="*/ 442 w 527"/>
                  <a:gd name="T21" fmla="*/ 414 h 570"/>
                  <a:gd name="T22" fmla="*/ 444 w 527"/>
                  <a:gd name="T23" fmla="*/ 556 h 570"/>
                  <a:gd name="T24" fmla="*/ 191 w 527"/>
                  <a:gd name="T25" fmla="*/ 570 h 570"/>
                  <a:gd name="T26" fmla="*/ 0 w 527"/>
                  <a:gd name="T27" fmla="*/ 539 h 570"/>
                  <a:gd name="T28" fmla="*/ 78 w 527"/>
                  <a:gd name="T29" fmla="*/ 340 h 570"/>
                  <a:gd name="T30" fmla="*/ 31 w 527"/>
                  <a:gd name="T31" fmla="*/ 118 h 5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27" h="570">
                    <a:moveTo>
                      <a:pt x="31" y="118"/>
                    </a:moveTo>
                    <a:lnTo>
                      <a:pt x="88" y="87"/>
                    </a:lnTo>
                    <a:lnTo>
                      <a:pt x="97" y="30"/>
                    </a:lnTo>
                    <a:lnTo>
                      <a:pt x="133" y="33"/>
                    </a:lnTo>
                    <a:lnTo>
                      <a:pt x="160" y="56"/>
                    </a:lnTo>
                    <a:lnTo>
                      <a:pt x="198" y="47"/>
                    </a:lnTo>
                    <a:lnTo>
                      <a:pt x="240" y="7"/>
                    </a:lnTo>
                    <a:lnTo>
                      <a:pt x="288" y="0"/>
                    </a:lnTo>
                    <a:lnTo>
                      <a:pt x="527" y="269"/>
                    </a:lnTo>
                    <a:lnTo>
                      <a:pt x="458" y="371"/>
                    </a:lnTo>
                    <a:lnTo>
                      <a:pt x="442" y="414"/>
                    </a:lnTo>
                    <a:lnTo>
                      <a:pt x="444" y="556"/>
                    </a:lnTo>
                    <a:lnTo>
                      <a:pt x="191" y="570"/>
                    </a:lnTo>
                    <a:lnTo>
                      <a:pt x="0" y="539"/>
                    </a:lnTo>
                    <a:lnTo>
                      <a:pt x="78" y="340"/>
                    </a:lnTo>
                    <a:lnTo>
                      <a:pt x="31" y="11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80" name="Freeform 72"/>
              <p:cNvSpPr>
                <a:spLocks/>
              </p:cNvSpPr>
              <p:nvPr/>
            </p:nvSpPr>
            <p:spPr bwMode="auto">
              <a:xfrm>
                <a:off x="6267" y="-12"/>
                <a:ext cx="87" cy="95"/>
              </a:xfrm>
              <a:custGeom>
                <a:avLst/>
                <a:gdLst>
                  <a:gd name="T0" fmla="*/ 31 w 527"/>
                  <a:gd name="T1" fmla="*/ 118 h 570"/>
                  <a:gd name="T2" fmla="*/ 88 w 527"/>
                  <a:gd name="T3" fmla="*/ 87 h 570"/>
                  <a:gd name="T4" fmla="*/ 97 w 527"/>
                  <a:gd name="T5" fmla="*/ 30 h 570"/>
                  <a:gd name="T6" fmla="*/ 133 w 527"/>
                  <a:gd name="T7" fmla="*/ 33 h 570"/>
                  <a:gd name="T8" fmla="*/ 160 w 527"/>
                  <a:gd name="T9" fmla="*/ 56 h 570"/>
                  <a:gd name="T10" fmla="*/ 198 w 527"/>
                  <a:gd name="T11" fmla="*/ 47 h 570"/>
                  <a:gd name="T12" fmla="*/ 240 w 527"/>
                  <a:gd name="T13" fmla="*/ 7 h 570"/>
                  <a:gd name="T14" fmla="*/ 288 w 527"/>
                  <a:gd name="T15" fmla="*/ 0 h 570"/>
                  <a:gd name="T16" fmla="*/ 527 w 527"/>
                  <a:gd name="T17" fmla="*/ 269 h 570"/>
                  <a:gd name="T18" fmla="*/ 458 w 527"/>
                  <a:gd name="T19" fmla="*/ 371 h 570"/>
                  <a:gd name="T20" fmla="*/ 442 w 527"/>
                  <a:gd name="T21" fmla="*/ 414 h 570"/>
                  <a:gd name="T22" fmla="*/ 444 w 527"/>
                  <a:gd name="T23" fmla="*/ 556 h 570"/>
                  <a:gd name="T24" fmla="*/ 191 w 527"/>
                  <a:gd name="T25" fmla="*/ 570 h 570"/>
                  <a:gd name="T26" fmla="*/ 0 w 527"/>
                  <a:gd name="T27" fmla="*/ 539 h 570"/>
                  <a:gd name="T28" fmla="*/ 78 w 527"/>
                  <a:gd name="T29" fmla="*/ 340 h 570"/>
                  <a:gd name="T30" fmla="*/ 31 w 527"/>
                  <a:gd name="T31" fmla="*/ 118 h 5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27" h="570">
                    <a:moveTo>
                      <a:pt x="31" y="118"/>
                    </a:moveTo>
                    <a:lnTo>
                      <a:pt x="88" y="87"/>
                    </a:lnTo>
                    <a:lnTo>
                      <a:pt x="97" y="30"/>
                    </a:lnTo>
                    <a:lnTo>
                      <a:pt x="133" y="33"/>
                    </a:lnTo>
                    <a:lnTo>
                      <a:pt x="160" y="56"/>
                    </a:lnTo>
                    <a:lnTo>
                      <a:pt x="198" y="47"/>
                    </a:lnTo>
                    <a:lnTo>
                      <a:pt x="240" y="7"/>
                    </a:lnTo>
                    <a:lnTo>
                      <a:pt x="288" y="0"/>
                    </a:lnTo>
                    <a:lnTo>
                      <a:pt x="527" y="269"/>
                    </a:lnTo>
                    <a:lnTo>
                      <a:pt x="458" y="371"/>
                    </a:lnTo>
                    <a:lnTo>
                      <a:pt x="442" y="414"/>
                    </a:lnTo>
                    <a:lnTo>
                      <a:pt x="444" y="556"/>
                    </a:lnTo>
                    <a:lnTo>
                      <a:pt x="191" y="570"/>
                    </a:lnTo>
                    <a:lnTo>
                      <a:pt x="0" y="539"/>
                    </a:lnTo>
                    <a:lnTo>
                      <a:pt x="78" y="340"/>
                    </a:lnTo>
                    <a:lnTo>
                      <a:pt x="31" y="11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81" name="Freeform 73"/>
              <p:cNvSpPr>
                <a:spLocks/>
              </p:cNvSpPr>
              <p:nvPr/>
            </p:nvSpPr>
            <p:spPr bwMode="auto">
              <a:xfrm>
                <a:off x="6795" y="1042"/>
                <a:ext cx="334" cy="236"/>
              </a:xfrm>
              <a:custGeom>
                <a:avLst/>
                <a:gdLst>
                  <a:gd name="T0" fmla="*/ 1786 w 2002"/>
                  <a:gd name="T1" fmla="*/ 970 h 1415"/>
                  <a:gd name="T2" fmla="*/ 1891 w 2002"/>
                  <a:gd name="T3" fmla="*/ 822 h 1415"/>
                  <a:gd name="T4" fmla="*/ 1920 w 2002"/>
                  <a:gd name="T5" fmla="*/ 722 h 1415"/>
                  <a:gd name="T6" fmla="*/ 1950 w 2002"/>
                  <a:gd name="T7" fmla="*/ 689 h 1415"/>
                  <a:gd name="T8" fmla="*/ 1839 w 2002"/>
                  <a:gd name="T9" fmla="*/ 631 h 1415"/>
                  <a:gd name="T10" fmla="*/ 1739 w 2002"/>
                  <a:gd name="T11" fmla="*/ 548 h 1415"/>
                  <a:gd name="T12" fmla="*/ 1676 w 2002"/>
                  <a:gd name="T13" fmla="*/ 476 h 1415"/>
                  <a:gd name="T14" fmla="*/ 1650 w 2002"/>
                  <a:gd name="T15" fmla="*/ 410 h 1415"/>
                  <a:gd name="T16" fmla="*/ 1573 w 2002"/>
                  <a:gd name="T17" fmla="*/ 301 h 1415"/>
                  <a:gd name="T18" fmla="*/ 1548 w 2002"/>
                  <a:gd name="T19" fmla="*/ 190 h 1415"/>
                  <a:gd name="T20" fmla="*/ 1608 w 2002"/>
                  <a:gd name="T21" fmla="*/ 139 h 1415"/>
                  <a:gd name="T22" fmla="*/ 1451 w 2002"/>
                  <a:gd name="T23" fmla="*/ 95 h 1415"/>
                  <a:gd name="T24" fmla="*/ 1368 w 2002"/>
                  <a:gd name="T25" fmla="*/ 170 h 1415"/>
                  <a:gd name="T26" fmla="*/ 1241 w 2002"/>
                  <a:gd name="T27" fmla="*/ 116 h 1415"/>
                  <a:gd name="T28" fmla="*/ 1073 w 2002"/>
                  <a:gd name="T29" fmla="*/ 237 h 1415"/>
                  <a:gd name="T30" fmla="*/ 1041 w 2002"/>
                  <a:gd name="T31" fmla="*/ 196 h 1415"/>
                  <a:gd name="T32" fmla="*/ 935 w 2002"/>
                  <a:gd name="T33" fmla="*/ 140 h 1415"/>
                  <a:gd name="T34" fmla="*/ 694 w 2002"/>
                  <a:gd name="T35" fmla="*/ 228 h 1415"/>
                  <a:gd name="T36" fmla="*/ 504 w 2002"/>
                  <a:gd name="T37" fmla="*/ 49 h 1415"/>
                  <a:gd name="T38" fmla="*/ 311 w 2002"/>
                  <a:gd name="T39" fmla="*/ 44 h 1415"/>
                  <a:gd name="T40" fmla="*/ 135 w 2002"/>
                  <a:gd name="T41" fmla="*/ 75 h 1415"/>
                  <a:gd name="T42" fmla="*/ 65 w 2002"/>
                  <a:gd name="T43" fmla="*/ 223 h 1415"/>
                  <a:gd name="T44" fmla="*/ 74 w 2002"/>
                  <a:gd name="T45" fmla="*/ 403 h 1415"/>
                  <a:gd name="T46" fmla="*/ 81 w 2002"/>
                  <a:gd name="T47" fmla="*/ 576 h 1415"/>
                  <a:gd name="T48" fmla="*/ 163 w 2002"/>
                  <a:gd name="T49" fmla="*/ 584 h 1415"/>
                  <a:gd name="T50" fmla="*/ 176 w 2002"/>
                  <a:gd name="T51" fmla="*/ 615 h 1415"/>
                  <a:gd name="T52" fmla="*/ 221 w 2002"/>
                  <a:gd name="T53" fmla="*/ 669 h 1415"/>
                  <a:gd name="T54" fmla="*/ 228 w 2002"/>
                  <a:gd name="T55" fmla="*/ 741 h 1415"/>
                  <a:gd name="T56" fmla="*/ 0 w 2002"/>
                  <a:gd name="T57" fmla="*/ 929 h 1415"/>
                  <a:gd name="T58" fmla="*/ 62 w 2002"/>
                  <a:gd name="T59" fmla="*/ 957 h 1415"/>
                  <a:gd name="T60" fmla="*/ 74 w 2002"/>
                  <a:gd name="T61" fmla="*/ 1131 h 1415"/>
                  <a:gd name="T62" fmla="*/ 23 w 2002"/>
                  <a:gd name="T63" fmla="*/ 1268 h 1415"/>
                  <a:gd name="T64" fmla="*/ 174 w 2002"/>
                  <a:gd name="T65" fmla="*/ 1413 h 1415"/>
                  <a:gd name="T66" fmla="*/ 161 w 2002"/>
                  <a:gd name="T67" fmla="*/ 1160 h 1415"/>
                  <a:gd name="T68" fmla="*/ 239 w 2002"/>
                  <a:gd name="T69" fmla="*/ 1094 h 1415"/>
                  <a:gd name="T70" fmla="*/ 320 w 2002"/>
                  <a:gd name="T71" fmla="*/ 1117 h 1415"/>
                  <a:gd name="T72" fmla="*/ 436 w 2002"/>
                  <a:gd name="T73" fmla="*/ 1071 h 1415"/>
                  <a:gd name="T74" fmla="*/ 532 w 2002"/>
                  <a:gd name="T75" fmla="*/ 1136 h 1415"/>
                  <a:gd name="T76" fmla="*/ 573 w 2002"/>
                  <a:gd name="T77" fmla="*/ 1138 h 1415"/>
                  <a:gd name="T78" fmla="*/ 689 w 2002"/>
                  <a:gd name="T79" fmla="*/ 1092 h 1415"/>
                  <a:gd name="T80" fmla="*/ 759 w 2002"/>
                  <a:gd name="T81" fmla="*/ 1131 h 1415"/>
                  <a:gd name="T82" fmla="*/ 870 w 2002"/>
                  <a:gd name="T83" fmla="*/ 1015 h 1415"/>
                  <a:gd name="T84" fmla="*/ 998 w 2002"/>
                  <a:gd name="T85" fmla="*/ 871 h 1415"/>
                  <a:gd name="T86" fmla="*/ 1222 w 2002"/>
                  <a:gd name="T87" fmla="*/ 911 h 1415"/>
                  <a:gd name="T88" fmla="*/ 1261 w 2002"/>
                  <a:gd name="T89" fmla="*/ 922 h 1415"/>
                  <a:gd name="T90" fmla="*/ 1453 w 2002"/>
                  <a:gd name="T91" fmla="*/ 994 h 1415"/>
                  <a:gd name="T92" fmla="*/ 1507 w 2002"/>
                  <a:gd name="T93" fmla="*/ 1047 h 1415"/>
                  <a:gd name="T94" fmla="*/ 1610 w 2002"/>
                  <a:gd name="T95" fmla="*/ 1027 h 1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002" h="1415">
                    <a:moveTo>
                      <a:pt x="1707" y="1022"/>
                    </a:moveTo>
                    <a:lnTo>
                      <a:pt x="1786" y="970"/>
                    </a:lnTo>
                    <a:lnTo>
                      <a:pt x="1841" y="919"/>
                    </a:lnTo>
                    <a:lnTo>
                      <a:pt x="1891" y="822"/>
                    </a:lnTo>
                    <a:lnTo>
                      <a:pt x="1886" y="769"/>
                    </a:lnTo>
                    <a:lnTo>
                      <a:pt x="1920" y="722"/>
                    </a:lnTo>
                    <a:lnTo>
                      <a:pt x="2002" y="705"/>
                    </a:lnTo>
                    <a:lnTo>
                      <a:pt x="1950" y="689"/>
                    </a:lnTo>
                    <a:lnTo>
                      <a:pt x="1899" y="625"/>
                    </a:lnTo>
                    <a:lnTo>
                      <a:pt x="1839" y="631"/>
                    </a:lnTo>
                    <a:lnTo>
                      <a:pt x="1794" y="571"/>
                    </a:lnTo>
                    <a:lnTo>
                      <a:pt x="1739" y="548"/>
                    </a:lnTo>
                    <a:lnTo>
                      <a:pt x="1676" y="517"/>
                    </a:lnTo>
                    <a:lnTo>
                      <a:pt x="1676" y="476"/>
                    </a:lnTo>
                    <a:lnTo>
                      <a:pt x="1656" y="445"/>
                    </a:lnTo>
                    <a:lnTo>
                      <a:pt x="1650" y="410"/>
                    </a:lnTo>
                    <a:lnTo>
                      <a:pt x="1612" y="384"/>
                    </a:lnTo>
                    <a:lnTo>
                      <a:pt x="1573" y="301"/>
                    </a:lnTo>
                    <a:lnTo>
                      <a:pt x="1571" y="251"/>
                    </a:lnTo>
                    <a:lnTo>
                      <a:pt x="1548" y="190"/>
                    </a:lnTo>
                    <a:lnTo>
                      <a:pt x="1584" y="181"/>
                    </a:lnTo>
                    <a:lnTo>
                      <a:pt x="1608" y="139"/>
                    </a:lnTo>
                    <a:lnTo>
                      <a:pt x="1569" y="95"/>
                    </a:lnTo>
                    <a:lnTo>
                      <a:pt x="1451" y="95"/>
                    </a:lnTo>
                    <a:lnTo>
                      <a:pt x="1407" y="131"/>
                    </a:lnTo>
                    <a:lnTo>
                      <a:pt x="1368" y="170"/>
                    </a:lnTo>
                    <a:lnTo>
                      <a:pt x="1296" y="142"/>
                    </a:lnTo>
                    <a:lnTo>
                      <a:pt x="1241" y="116"/>
                    </a:lnTo>
                    <a:lnTo>
                      <a:pt x="1164" y="155"/>
                    </a:lnTo>
                    <a:lnTo>
                      <a:pt x="1073" y="237"/>
                    </a:lnTo>
                    <a:lnTo>
                      <a:pt x="1045" y="212"/>
                    </a:lnTo>
                    <a:lnTo>
                      <a:pt x="1041" y="196"/>
                    </a:lnTo>
                    <a:lnTo>
                      <a:pt x="1008" y="205"/>
                    </a:lnTo>
                    <a:lnTo>
                      <a:pt x="935" y="140"/>
                    </a:lnTo>
                    <a:lnTo>
                      <a:pt x="788" y="140"/>
                    </a:lnTo>
                    <a:lnTo>
                      <a:pt x="694" y="228"/>
                    </a:lnTo>
                    <a:lnTo>
                      <a:pt x="581" y="188"/>
                    </a:lnTo>
                    <a:lnTo>
                      <a:pt x="504" y="49"/>
                    </a:lnTo>
                    <a:lnTo>
                      <a:pt x="448" y="19"/>
                    </a:lnTo>
                    <a:lnTo>
                      <a:pt x="311" y="44"/>
                    </a:lnTo>
                    <a:lnTo>
                      <a:pt x="219" y="0"/>
                    </a:lnTo>
                    <a:lnTo>
                      <a:pt x="135" y="75"/>
                    </a:lnTo>
                    <a:lnTo>
                      <a:pt x="81" y="80"/>
                    </a:lnTo>
                    <a:lnTo>
                      <a:pt x="65" y="223"/>
                    </a:lnTo>
                    <a:lnTo>
                      <a:pt x="26" y="321"/>
                    </a:lnTo>
                    <a:lnTo>
                      <a:pt x="74" y="403"/>
                    </a:lnTo>
                    <a:lnTo>
                      <a:pt x="98" y="514"/>
                    </a:lnTo>
                    <a:lnTo>
                      <a:pt x="81" y="576"/>
                    </a:lnTo>
                    <a:lnTo>
                      <a:pt x="109" y="595"/>
                    </a:lnTo>
                    <a:lnTo>
                      <a:pt x="163" y="584"/>
                    </a:lnTo>
                    <a:lnTo>
                      <a:pt x="188" y="588"/>
                    </a:lnTo>
                    <a:lnTo>
                      <a:pt x="176" y="615"/>
                    </a:lnTo>
                    <a:lnTo>
                      <a:pt x="193" y="651"/>
                    </a:lnTo>
                    <a:lnTo>
                      <a:pt x="221" y="669"/>
                    </a:lnTo>
                    <a:lnTo>
                      <a:pt x="243" y="673"/>
                    </a:lnTo>
                    <a:lnTo>
                      <a:pt x="228" y="741"/>
                    </a:lnTo>
                    <a:lnTo>
                      <a:pt x="176" y="834"/>
                    </a:lnTo>
                    <a:lnTo>
                      <a:pt x="0" y="929"/>
                    </a:lnTo>
                    <a:lnTo>
                      <a:pt x="9" y="955"/>
                    </a:lnTo>
                    <a:lnTo>
                      <a:pt x="62" y="957"/>
                    </a:lnTo>
                    <a:lnTo>
                      <a:pt x="84" y="1027"/>
                    </a:lnTo>
                    <a:lnTo>
                      <a:pt x="74" y="1131"/>
                    </a:lnTo>
                    <a:lnTo>
                      <a:pt x="26" y="1213"/>
                    </a:lnTo>
                    <a:lnTo>
                      <a:pt x="23" y="1268"/>
                    </a:lnTo>
                    <a:lnTo>
                      <a:pt x="127" y="1415"/>
                    </a:lnTo>
                    <a:lnTo>
                      <a:pt x="174" y="1413"/>
                    </a:lnTo>
                    <a:lnTo>
                      <a:pt x="109" y="1247"/>
                    </a:lnTo>
                    <a:lnTo>
                      <a:pt x="161" y="1160"/>
                    </a:lnTo>
                    <a:lnTo>
                      <a:pt x="219" y="1141"/>
                    </a:lnTo>
                    <a:lnTo>
                      <a:pt x="239" y="1094"/>
                    </a:lnTo>
                    <a:lnTo>
                      <a:pt x="299" y="1092"/>
                    </a:lnTo>
                    <a:lnTo>
                      <a:pt x="320" y="1117"/>
                    </a:lnTo>
                    <a:lnTo>
                      <a:pt x="418" y="1115"/>
                    </a:lnTo>
                    <a:lnTo>
                      <a:pt x="436" y="1071"/>
                    </a:lnTo>
                    <a:lnTo>
                      <a:pt x="455" y="1126"/>
                    </a:lnTo>
                    <a:lnTo>
                      <a:pt x="532" y="1136"/>
                    </a:lnTo>
                    <a:lnTo>
                      <a:pt x="559" y="1073"/>
                    </a:lnTo>
                    <a:lnTo>
                      <a:pt x="573" y="1138"/>
                    </a:lnTo>
                    <a:lnTo>
                      <a:pt x="660" y="1152"/>
                    </a:lnTo>
                    <a:lnTo>
                      <a:pt x="689" y="1092"/>
                    </a:lnTo>
                    <a:lnTo>
                      <a:pt x="747" y="1094"/>
                    </a:lnTo>
                    <a:lnTo>
                      <a:pt x="759" y="1131"/>
                    </a:lnTo>
                    <a:lnTo>
                      <a:pt x="868" y="1083"/>
                    </a:lnTo>
                    <a:lnTo>
                      <a:pt x="870" y="1015"/>
                    </a:lnTo>
                    <a:lnTo>
                      <a:pt x="957" y="887"/>
                    </a:lnTo>
                    <a:lnTo>
                      <a:pt x="998" y="871"/>
                    </a:lnTo>
                    <a:lnTo>
                      <a:pt x="1168" y="953"/>
                    </a:lnTo>
                    <a:lnTo>
                      <a:pt x="1222" y="911"/>
                    </a:lnTo>
                    <a:lnTo>
                      <a:pt x="1245" y="913"/>
                    </a:lnTo>
                    <a:lnTo>
                      <a:pt x="1261" y="922"/>
                    </a:lnTo>
                    <a:lnTo>
                      <a:pt x="1265" y="979"/>
                    </a:lnTo>
                    <a:lnTo>
                      <a:pt x="1453" y="994"/>
                    </a:lnTo>
                    <a:lnTo>
                      <a:pt x="1468" y="1034"/>
                    </a:lnTo>
                    <a:lnTo>
                      <a:pt x="1507" y="1047"/>
                    </a:lnTo>
                    <a:lnTo>
                      <a:pt x="1545" y="1052"/>
                    </a:lnTo>
                    <a:lnTo>
                      <a:pt x="1610" y="1027"/>
                    </a:lnTo>
                    <a:lnTo>
                      <a:pt x="1707" y="1022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82" name="Freeform 74"/>
              <p:cNvSpPr>
                <a:spLocks/>
              </p:cNvSpPr>
              <p:nvPr/>
            </p:nvSpPr>
            <p:spPr bwMode="auto">
              <a:xfrm>
                <a:off x="6795" y="1042"/>
                <a:ext cx="334" cy="236"/>
              </a:xfrm>
              <a:custGeom>
                <a:avLst/>
                <a:gdLst>
                  <a:gd name="T0" fmla="*/ 1786 w 2002"/>
                  <a:gd name="T1" fmla="*/ 970 h 1415"/>
                  <a:gd name="T2" fmla="*/ 1891 w 2002"/>
                  <a:gd name="T3" fmla="*/ 822 h 1415"/>
                  <a:gd name="T4" fmla="*/ 1920 w 2002"/>
                  <a:gd name="T5" fmla="*/ 722 h 1415"/>
                  <a:gd name="T6" fmla="*/ 1950 w 2002"/>
                  <a:gd name="T7" fmla="*/ 689 h 1415"/>
                  <a:gd name="T8" fmla="*/ 1839 w 2002"/>
                  <a:gd name="T9" fmla="*/ 631 h 1415"/>
                  <a:gd name="T10" fmla="*/ 1739 w 2002"/>
                  <a:gd name="T11" fmla="*/ 548 h 1415"/>
                  <a:gd name="T12" fmla="*/ 1676 w 2002"/>
                  <a:gd name="T13" fmla="*/ 476 h 1415"/>
                  <a:gd name="T14" fmla="*/ 1650 w 2002"/>
                  <a:gd name="T15" fmla="*/ 410 h 1415"/>
                  <a:gd name="T16" fmla="*/ 1573 w 2002"/>
                  <a:gd name="T17" fmla="*/ 301 h 1415"/>
                  <a:gd name="T18" fmla="*/ 1548 w 2002"/>
                  <a:gd name="T19" fmla="*/ 190 h 1415"/>
                  <a:gd name="T20" fmla="*/ 1608 w 2002"/>
                  <a:gd name="T21" fmla="*/ 139 h 1415"/>
                  <a:gd name="T22" fmla="*/ 1451 w 2002"/>
                  <a:gd name="T23" fmla="*/ 95 h 1415"/>
                  <a:gd name="T24" fmla="*/ 1368 w 2002"/>
                  <a:gd name="T25" fmla="*/ 170 h 1415"/>
                  <a:gd name="T26" fmla="*/ 1241 w 2002"/>
                  <a:gd name="T27" fmla="*/ 116 h 1415"/>
                  <a:gd name="T28" fmla="*/ 1073 w 2002"/>
                  <a:gd name="T29" fmla="*/ 237 h 1415"/>
                  <a:gd name="T30" fmla="*/ 1041 w 2002"/>
                  <a:gd name="T31" fmla="*/ 196 h 1415"/>
                  <a:gd name="T32" fmla="*/ 935 w 2002"/>
                  <a:gd name="T33" fmla="*/ 140 h 1415"/>
                  <a:gd name="T34" fmla="*/ 694 w 2002"/>
                  <a:gd name="T35" fmla="*/ 228 h 1415"/>
                  <a:gd name="T36" fmla="*/ 504 w 2002"/>
                  <a:gd name="T37" fmla="*/ 49 h 1415"/>
                  <a:gd name="T38" fmla="*/ 311 w 2002"/>
                  <a:gd name="T39" fmla="*/ 44 h 1415"/>
                  <a:gd name="T40" fmla="*/ 135 w 2002"/>
                  <a:gd name="T41" fmla="*/ 75 h 1415"/>
                  <a:gd name="T42" fmla="*/ 65 w 2002"/>
                  <a:gd name="T43" fmla="*/ 223 h 1415"/>
                  <a:gd name="T44" fmla="*/ 74 w 2002"/>
                  <a:gd name="T45" fmla="*/ 403 h 1415"/>
                  <a:gd name="T46" fmla="*/ 81 w 2002"/>
                  <a:gd name="T47" fmla="*/ 576 h 1415"/>
                  <a:gd name="T48" fmla="*/ 163 w 2002"/>
                  <a:gd name="T49" fmla="*/ 584 h 1415"/>
                  <a:gd name="T50" fmla="*/ 176 w 2002"/>
                  <a:gd name="T51" fmla="*/ 615 h 1415"/>
                  <a:gd name="T52" fmla="*/ 221 w 2002"/>
                  <a:gd name="T53" fmla="*/ 669 h 1415"/>
                  <a:gd name="T54" fmla="*/ 228 w 2002"/>
                  <a:gd name="T55" fmla="*/ 741 h 1415"/>
                  <a:gd name="T56" fmla="*/ 0 w 2002"/>
                  <a:gd name="T57" fmla="*/ 929 h 1415"/>
                  <a:gd name="T58" fmla="*/ 62 w 2002"/>
                  <a:gd name="T59" fmla="*/ 957 h 1415"/>
                  <a:gd name="T60" fmla="*/ 74 w 2002"/>
                  <a:gd name="T61" fmla="*/ 1131 h 1415"/>
                  <a:gd name="T62" fmla="*/ 23 w 2002"/>
                  <a:gd name="T63" fmla="*/ 1268 h 1415"/>
                  <a:gd name="T64" fmla="*/ 174 w 2002"/>
                  <a:gd name="T65" fmla="*/ 1413 h 1415"/>
                  <a:gd name="T66" fmla="*/ 161 w 2002"/>
                  <a:gd name="T67" fmla="*/ 1160 h 1415"/>
                  <a:gd name="T68" fmla="*/ 239 w 2002"/>
                  <a:gd name="T69" fmla="*/ 1094 h 1415"/>
                  <a:gd name="T70" fmla="*/ 320 w 2002"/>
                  <a:gd name="T71" fmla="*/ 1117 h 1415"/>
                  <a:gd name="T72" fmla="*/ 436 w 2002"/>
                  <a:gd name="T73" fmla="*/ 1071 h 1415"/>
                  <a:gd name="T74" fmla="*/ 532 w 2002"/>
                  <a:gd name="T75" fmla="*/ 1136 h 1415"/>
                  <a:gd name="T76" fmla="*/ 573 w 2002"/>
                  <a:gd name="T77" fmla="*/ 1138 h 1415"/>
                  <a:gd name="T78" fmla="*/ 689 w 2002"/>
                  <a:gd name="T79" fmla="*/ 1092 h 1415"/>
                  <a:gd name="T80" fmla="*/ 759 w 2002"/>
                  <a:gd name="T81" fmla="*/ 1131 h 1415"/>
                  <a:gd name="T82" fmla="*/ 870 w 2002"/>
                  <a:gd name="T83" fmla="*/ 1015 h 1415"/>
                  <a:gd name="T84" fmla="*/ 998 w 2002"/>
                  <a:gd name="T85" fmla="*/ 871 h 1415"/>
                  <a:gd name="T86" fmla="*/ 1222 w 2002"/>
                  <a:gd name="T87" fmla="*/ 911 h 1415"/>
                  <a:gd name="T88" fmla="*/ 1261 w 2002"/>
                  <a:gd name="T89" fmla="*/ 922 h 1415"/>
                  <a:gd name="T90" fmla="*/ 1453 w 2002"/>
                  <a:gd name="T91" fmla="*/ 994 h 1415"/>
                  <a:gd name="T92" fmla="*/ 1507 w 2002"/>
                  <a:gd name="T93" fmla="*/ 1047 h 1415"/>
                  <a:gd name="T94" fmla="*/ 1610 w 2002"/>
                  <a:gd name="T95" fmla="*/ 1027 h 1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002" h="1415">
                    <a:moveTo>
                      <a:pt x="1707" y="1022"/>
                    </a:moveTo>
                    <a:lnTo>
                      <a:pt x="1786" y="970"/>
                    </a:lnTo>
                    <a:lnTo>
                      <a:pt x="1841" y="919"/>
                    </a:lnTo>
                    <a:lnTo>
                      <a:pt x="1891" y="822"/>
                    </a:lnTo>
                    <a:lnTo>
                      <a:pt x="1886" y="769"/>
                    </a:lnTo>
                    <a:lnTo>
                      <a:pt x="1920" y="722"/>
                    </a:lnTo>
                    <a:lnTo>
                      <a:pt x="2002" y="705"/>
                    </a:lnTo>
                    <a:lnTo>
                      <a:pt x="1950" y="689"/>
                    </a:lnTo>
                    <a:lnTo>
                      <a:pt x="1899" y="625"/>
                    </a:lnTo>
                    <a:lnTo>
                      <a:pt x="1839" y="631"/>
                    </a:lnTo>
                    <a:lnTo>
                      <a:pt x="1794" y="571"/>
                    </a:lnTo>
                    <a:lnTo>
                      <a:pt x="1739" y="548"/>
                    </a:lnTo>
                    <a:lnTo>
                      <a:pt x="1676" y="517"/>
                    </a:lnTo>
                    <a:lnTo>
                      <a:pt x="1676" y="476"/>
                    </a:lnTo>
                    <a:lnTo>
                      <a:pt x="1656" y="445"/>
                    </a:lnTo>
                    <a:lnTo>
                      <a:pt x="1650" y="410"/>
                    </a:lnTo>
                    <a:lnTo>
                      <a:pt x="1612" y="384"/>
                    </a:lnTo>
                    <a:lnTo>
                      <a:pt x="1573" y="301"/>
                    </a:lnTo>
                    <a:lnTo>
                      <a:pt x="1571" y="251"/>
                    </a:lnTo>
                    <a:lnTo>
                      <a:pt x="1548" y="190"/>
                    </a:lnTo>
                    <a:lnTo>
                      <a:pt x="1584" y="181"/>
                    </a:lnTo>
                    <a:lnTo>
                      <a:pt x="1608" y="139"/>
                    </a:lnTo>
                    <a:lnTo>
                      <a:pt x="1569" y="95"/>
                    </a:lnTo>
                    <a:lnTo>
                      <a:pt x="1451" y="95"/>
                    </a:lnTo>
                    <a:lnTo>
                      <a:pt x="1407" y="131"/>
                    </a:lnTo>
                    <a:lnTo>
                      <a:pt x="1368" y="170"/>
                    </a:lnTo>
                    <a:lnTo>
                      <a:pt x="1296" y="142"/>
                    </a:lnTo>
                    <a:lnTo>
                      <a:pt x="1241" y="116"/>
                    </a:lnTo>
                    <a:lnTo>
                      <a:pt x="1164" y="155"/>
                    </a:lnTo>
                    <a:lnTo>
                      <a:pt x="1073" y="237"/>
                    </a:lnTo>
                    <a:lnTo>
                      <a:pt x="1045" y="212"/>
                    </a:lnTo>
                    <a:lnTo>
                      <a:pt x="1041" y="196"/>
                    </a:lnTo>
                    <a:lnTo>
                      <a:pt x="1008" y="205"/>
                    </a:lnTo>
                    <a:lnTo>
                      <a:pt x="935" y="140"/>
                    </a:lnTo>
                    <a:lnTo>
                      <a:pt x="788" y="140"/>
                    </a:lnTo>
                    <a:lnTo>
                      <a:pt x="694" y="228"/>
                    </a:lnTo>
                    <a:lnTo>
                      <a:pt x="581" y="188"/>
                    </a:lnTo>
                    <a:lnTo>
                      <a:pt x="504" y="49"/>
                    </a:lnTo>
                    <a:lnTo>
                      <a:pt x="448" y="19"/>
                    </a:lnTo>
                    <a:lnTo>
                      <a:pt x="311" y="44"/>
                    </a:lnTo>
                    <a:lnTo>
                      <a:pt x="219" y="0"/>
                    </a:lnTo>
                    <a:lnTo>
                      <a:pt x="135" y="75"/>
                    </a:lnTo>
                    <a:lnTo>
                      <a:pt x="81" y="80"/>
                    </a:lnTo>
                    <a:lnTo>
                      <a:pt x="65" y="223"/>
                    </a:lnTo>
                    <a:lnTo>
                      <a:pt x="26" y="321"/>
                    </a:lnTo>
                    <a:lnTo>
                      <a:pt x="74" y="403"/>
                    </a:lnTo>
                    <a:lnTo>
                      <a:pt x="98" y="514"/>
                    </a:lnTo>
                    <a:lnTo>
                      <a:pt x="81" y="576"/>
                    </a:lnTo>
                    <a:lnTo>
                      <a:pt x="109" y="595"/>
                    </a:lnTo>
                    <a:lnTo>
                      <a:pt x="163" y="584"/>
                    </a:lnTo>
                    <a:lnTo>
                      <a:pt x="188" y="588"/>
                    </a:lnTo>
                    <a:lnTo>
                      <a:pt x="176" y="615"/>
                    </a:lnTo>
                    <a:lnTo>
                      <a:pt x="193" y="651"/>
                    </a:lnTo>
                    <a:lnTo>
                      <a:pt x="221" y="669"/>
                    </a:lnTo>
                    <a:lnTo>
                      <a:pt x="243" y="673"/>
                    </a:lnTo>
                    <a:lnTo>
                      <a:pt x="228" y="741"/>
                    </a:lnTo>
                    <a:lnTo>
                      <a:pt x="176" y="834"/>
                    </a:lnTo>
                    <a:lnTo>
                      <a:pt x="0" y="929"/>
                    </a:lnTo>
                    <a:lnTo>
                      <a:pt x="9" y="955"/>
                    </a:lnTo>
                    <a:lnTo>
                      <a:pt x="62" y="957"/>
                    </a:lnTo>
                    <a:lnTo>
                      <a:pt x="84" y="1027"/>
                    </a:lnTo>
                    <a:lnTo>
                      <a:pt x="74" y="1131"/>
                    </a:lnTo>
                    <a:lnTo>
                      <a:pt x="26" y="1213"/>
                    </a:lnTo>
                    <a:lnTo>
                      <a:pt x="23" y="1268"/>
                    </a:lnTo>
                    <a:lnTo>
                      <a:pt x="127" y="1415"/>
                    </a:lnTo>
                    <a:lnTo>
                      <a:pt x="174" y="1413"/>
                    </a:lnTo>
                    <a:lnTo>
                      <a:pt x="109" y="1247"/>
                    </a:lnTo>
                    <a:lnTo>
                      <a:pt x="161" y="1160"/>
                    </a:lnTo>
                    <a:lnTo>
                      <a:pt x="219" y="1141"/>
                    </a:lnTo>
                    <a:lnTo>
                      <a:pt x="239" y="1094"/>
                    </a:lnTo>
                    <a:lnTo>
                      <a:pt x="299" y="1092"/>
                    </a:lnTo>
                    <a:lnTo>
                      <a:pt x="320" y="1117"/>
                    </a:lnTo>
                    <a:lnTo>
                      <a:pt x="418" y="1115"/>
                    </a:lnTo>
                    <a:lnTo>
                      <a:pt x="436" y="1071"/>
                    </a:lnTo>
                    <a:lnTo>
                      <a:pt x="455" y="1126"/>
                    </a:lnTo>
                    <a:lnTo>
                      <a:pt x="532" y="1136"/>
                    </a:lnTo>
                    <a:lnTo>
                      <a:pt x="559" y="1073"/>
                    </a:lnTo>
                    <a:lnTo>
                      <a:pt x="573" y="1138"/>
                    </a:lnTo>
                    <a:lnTo>
                      <a:pt x="660" y="1152"/>
                    </a:lnTo>
                    <a:lnTo>
                      <a:pt x="689" y="1092"/>
                    </a:lnTo>
                    <a:lnTo>
                      <a:pt x="747" y="1094"/>
                    </a:lnTo>
                    <a:lnTo>
                      <a:pt x="759" y="1131"/>
                    </a:lnTo>
                    <a:lnTo>
                      <a:pt x="868" y="1083"/>
                    </a:lnTo>
                    <a:lnTo>
                      <a:pt x="870" y="1015"/>
                    </a:lnTo>
                    <a:lnTo>
                      <a:pt x="957" y="887"/>
                    </a:lnTo>
                    <a:lnTo>
                      <a:pt x="998" y="871"/>
                    </a:lnTo>
                    <a:lnTo>
                      <a:pt x="1168" y="953"/>
                    </a:lnTo>
                    <a:lnTo>
                      <a:pt x="1222" y="911"/>
                    </a:lnTo>
                    <a:lnTo>
                      <a:pt x="1245" y="913"/>
                    </a:lnTo>
                    <a:lnTo>
                      <a:pt x="1261" y="922"/>
                    </a:lnTo>
                    <a:lnTo>
                      <a:pt x="1265" y="979"/>
                    </a:lnTo>
                    <a:lnTo>
                      <a:pt x="1453" y="994"/>
                    </a:lnTo>
                    <a:lnTo>
                      <a:pt x="1468" y="1034"/>
                    </a:lnTo>
                    <a:lnTo>
                      <a:pt x="1507" y="1047"/>
                    </a:lnTo>
                    <a:lnTo>
                      <a:pt x="1545" y="1052"/>
                    </a:lnTo>
                    <a:lnTo>
                      <a:pt x="1610" y="1027"/>
                    </a:lnTo>
                    <a:lnTo>
                      <a:pt x="1707" y="1022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83" name="Freeform 75"/>
              <p:cNvSpPr>
                <a:spLocks/>
              </p:cNvSpPr>
              <p:nvPr/>
            </p:nvSpPr>
            <p:spPr bwMode="auto">
              <a:xfrm>
                <a:off x="7054" y="1066"/>
                <a:ext cx="271" cy="258"/>
              </a:xfrm>
              <a:custGeom>
                <a:avLst/>
                <a:gdLst>
                  <a:gd name="T0" fmla="*/ 1546 w 1628"/>
                  <a:gd name="T1" fmla="*/ 988 h 1547"/>
                  <a:gd name="T2" fmla="*/ 1517 w 1628"/>
                  <a:gd name="T3" fmla="*/ 1093 h 1547"/>
                  <a:gd name="T4" fmla="*/ 1595 w 1628"/>
                  <a:gd name="T5" fmla="*/ 1120 h 1547"/>
                  <a:gd name="T6" fmla="*/ 1549 w 1628"/>
                  <a:gd name="T7" fmla="*/ 1183 h 1547"/>
                  <a:gd name="T8" fmla="*/ 1574 w 1628"/>
                  <a:gd name="T9" fmla="*/ 1289 h 1547"/>
                  <a:gd name="T10" fmla="*/ 1496 w 1628"/>
                  <a:gd name="T11" fmla="*/ 1440 h 1547"/>
                  <a:gd name="T12" fmla="*/ 931 w 1628"/>
                  <a:gd name="T13" fmla="*/ 1330 h 1547"/>
                  <a:gd name="T14" fmla="*/ 844 w 1628"/>
                  <a:gd name="T15" fmla="*/ 1347 h 1547"/>
                  <a:gd name="T16" fmla="*/ 773 w 1628"/>
                  <a:gd name="T17" fmla="*/ 1169 h 1547"/>
                  <a:gd name="T18" fmla="*/ 895 w 1628"/>
                  <a:gd name="T19" fmla="*/ 1056 h 1547"/>
                  <a:gd name="T20" fmla="*/ 714 w 1628"/>
                  <a:gd name="T21" fmla="*/ 975 h 1547"/>
                  <a:gd name="T22" fmla="*/ 728 w 1628"/>
                  <a:gd name="T23" fmla="*/ 906 h 1547"/>
                  <a:gd name="T24" fmla="*/ 634 w 1628"/>
                  <a:gd name="T25" fmla="*/ 951 h 1547"/>
                  <a:gd name="T26" fmla="*/ 522 w 1628"/>
                  <a:gd name="T27" fmla="*/ 898 h 1547"/>
                  <a:gd name="T28" fmla="*/ 461 w 1628"/>
                  <a:gd name="T29" fmla="*/ 914 h 1547"/>
                  <a:gd name="T30" fmla="*/ 396 w 1628"/>
                  <a:gd name="T31" fmla="*/ 875 h 1547"/>
                  <a:gd name="T32" fmla="*/ 271 w 1628"/>
                  <a:gd name="T33" fmla="*/ 935 h 1547"/>
                  <a:gd name="T34" fmla="*/ 144 w 1628"/>
                  <a:gd name="T35" fmla="*/ 983 h 1547"/>
                  <a:gd name="T36" fmla="*/ 249 w 1628"/>
                  <a:gd name="T37" fmla="*/ 819 h 1547"/>
                  <a:gd name="T38" fmla="*/ 341 w 1628"/>
                  <a:gd name="T39" fmla="*/ 680 h 1547"/>
                  <a:gd name="T40" fmla="*/ 364 w 1628"/>
                  <a:gd name="T41" fmla="*/ 582 h 1547"/>
                  <a:gd name="T42" fmla="*/ 400 w 1628"/>
                  <a:gd name="T43" fmla="*/ 551 h 1547"/>
                  <a:gd name="T44" fmla="*/ 290 w 1628"/>
                  <a:gd name="T45" fmla="*/ 489 h 1547"/>
                  <a:gd name="T46" fmla="*/ 125 w 1628"/>
                  <a:gd name="T47" fmla="*/ 376 h 1547"/>
                  <a:gd name="T48" fmla="*/ 107 w 1628"/>
                  <a:gd name="T49" fmla="*/ 303 h 1547"/>
                  <a:gd name="T50" fmla="*/ 64 w 1628"/>
                  <a:gd name="T51" fmla="*/ 246 h 1547"/>
                  <a:gd name="T52" fmla="*/ 19 w 1628"/>
                  <a:gd name="T53" fmla="*/ 110 h 1547"/>
                  <a:gd name="T54" fmla="*/ 31 w 1628"/>
                  <a:gd name="T55" fmla="*/ 43 h 1547"/>
                  <a:gd name="T56" fmla="*/ 129 w 1628"/>
                  <a:gd name="T57" fmla="*/ 88 h 1547"/>
                  <a:gd name="T58" fmla="*/ 262 w 1628"/>
                  <a:gd name="T59" fmla="*/ 133 h 1547"/>
                  <a:gd name="T60" fmla="*/ 304 w 1628"/>
                  <a:gd name="T61" fmla="*/ 110 h 1547"/>
                  <a:gd name="T62" fmla="*/ 386 w 1628"/>
                  <a:gd name="T63" fmla="*/ 116 h 1547"/>
                  <a:gd name="T64" fmla="*/ 471 w 1628"/>
                  <a:gd name="T65" fmla="*/ 37 h 1547"/>
                  <a:gd name="T66" fmla="*/ 548 w 1628"/>
                  <a:gd name="T67" fmla="*/ 181 h 1547"/>
                  <a:gd name="T68" fmla="*/ 762 w 1628"/>
                  <a:gd name="T69" fmla="*/ 401 h 1547"/>
                  <a:gd name="T70" fmla="*/ 824 w 1628"/>
                  <a:gd name="T71" fmla="*/ 393 h 1547"/>
                  <a:gd name="T72" fmla="*/ 1058 w 1628"/>
                  <a:gd name="T73" fmla="*/ 515 h 1547"/>
                  <a:gd name="T74" fmla="*/ 1418 w 1628"/>
                  <a:gd name="T75" fmla="*/ 503 h 1547"/>
                  <a:gd name="T76" fmla="*/ 1558 w 1628"/>
                  <a:gd name="T77" fmla="*/ 678 h 1547"/>
                  <a:gd name="T78" fmla="*/ 1589 w 1628"/>
                  <a:gd name="T79" fmla="*/ 790 h 1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628" h="1547">
                    <a:moveTo>
                      <a:pt x="1628" y="810"/>
                    </a:moveTo>
                    <a:lnTo>
                      <a:pt x="1546" y="988"/>
                    </a:lnTo>
                    <a:lnTo>
                      <a:pt x="1519" y="1028"/>
                    </a:lnTo>
                    <a:lnTo>
                      <a:pt x="1517" y="1093"/>
                    </a:lnTo>
                    <a:lnTo>
                      <a:pt x="1546" y="1124"/>
                    </a:lnTo>
                    <a:lnTo>
                      <a:pt x="1595" y="1120"/>
                    </a:lnTo>
                    <a:lnTo>
                      <a:pt x="1582" y="1159"/>
                    </a:lnTo>
                    <a:lnTo>
                      <a:pt x="1549" y="1183"/>
                    </a:lnTo>
                    <a:lnTo>
                      <a:pt x="1538" y="1249"/>
                    </a:lnTo>
                    <a:lnTo>
                      <a:pt x="1574" y="1289"/>
                    </a:lnTo>
                    <a:lnTo>
                      <a:pt x="1546" y="1469"/>
                    </a:lnTo>
                    <a:lnTo>
                      <a:pt x="1496" y="1440"/>
                    </a:lnTo>
                    <a:lnTo>
                      <a:pt x="1316" y="1547"/>
                    </a:lnTo>
                    <a:lnTo>
                      <a:pt x="931" y="1330"/>
                    </a:lnTo>
                    <a:lnTo>
                      <a:pt x="870" y="1350"/>
                    </a:lnTo>
                    <a:lnTo>
                      <a:pt x="844" y="1347"/>
                    </a:lnTo>
                    <a:lnTo>
                      <a:pt x="756" y="1256"/>
                    </a:lnTo>
                    <a:lnTo>
                      <a:pt x="773" y="1169"/>
                    </a:lnTo>
                    <a:lnTo>
                      <a:pt x="810" y="1163"/>
                    </a:lnTo>
                    <a:lnTo>
                      <a:pt x="895" y="1056"/>
                    </a:lnTo>
                    <a:lnTo>
                      <a:pt x="734" y="1008"/>
                    </a:lnTo>
                    <a:lnTo>
                      <a:pt x="714" y="975"/>
                    </a:lnTo>
                    <a:lnTo>
                      <a:pt x="731" y="961"/>
                    </a:lnTo>
                    <a:lnTo>
                      <a:pt x="728" y="906"/>
                    </a:lnTo>
                    <a:lnTo>
                      <a:pt x="681" y="900"/>
                    </a:lnTo>
                    <a:lnTo>
                      <a:pt x="634" y="951"/>
                    </a:lnTo>
                    <a:lnTo>
                      <a:pt x="604" y="949"/>
                    </a:lnTo>
                    <a:lnTo>
                      <a:pt x="522" y="898"/>
                    </a:lnTo>
                    <a:lnTo>
                      <a:pt x="480" y="890"/>
                    </a:lnTo>
                    <a:lnTo>
                      <a:pt x="461" y="914"/>
                    </a:lnTo>
                    <a:lnTo>
                      <a:pt x="437" y="906"/>
                    </a:lnTo>
                    <a:lnTo>
                      <a:pt x="396" y="875"/>
                    </a:lnTo>
                    <a:lnTo>
                      <a:pt x="310" y="878"/>
                    </a:lnTo>
                    <a:lnTo>
                      <a:pt x="271" y="935"/>
                    </a:lnTo>
                    <a:lnTo>
                      <a:pt x="243" y="924"/>
                    </a:lnTo>
                    <a:lnTo>
                      <a:pt x="144" y="983"/>
                    </a:lnTo>
                    <a:lnTo>
                      <a:pt x="152" y="881"/>
                    </a:lnTo>
                    <a:lnTo>
                      <a:pt x="249" y="819"/>
                    </a:lnTo>
                    <a:lnTo>
                      <a:pt x="294" y="771"/>
                    </a:lnTo>
                    <a:lnTo>
                      <a:pt x="341" y="680"/>
                    </a:lnTo>
                    <a:lnTo>
                      <a:pt x="336" y="627"/>
                    </a:lnTo>
                    <a:lnTo>
                      <a:pt x="364" y="582"/>
                    </a:lnTo>
                    <a:lnTo>
                      <a:pt x="449" y="564"/>
                    </a:lnTo>
                    <a:lnTo>
                      <a:pt x="400" y="551"/>
                    </a:lnTo>
                    <a:lnTo>
                      <a:pt x="349" y="483"/>
                    </a:lnTo>
                    <a:lnTo>
                      <a:pt x="290" y="489"/>
                    </a:lnTo>
                    <a:lnTo>
                      <a:pt x="245" y="432"/>
                    </a:lnTo>
                    <a:lnTo>
                      <a:pt x="125" y="376"/>
                    </a:lnTo>
                    <a:lnTo>
                      <a:pt x="127" y="342"/>
                    </a:lnTo>
                    <a:lnTo>
                      <a:pt x="107" y="303"/>
                    </a:lnTo>
                    <a:lnTo>
                      <a:pt x="105" y="271"/>
                    </a:lnTo>
                    <a:lnTo>
                      <a:pt x="64" y="246"/>
                    </a:lnTo>
                    <a:lnTo>
                      <a:pt x="25" y="161"/>
                    </a:lnTo>
                    <a:lnTo>
                      <a:pt x="19" y="110"/>
                    </a:lnTo>
                    <a:lnTo>
                      <a:pt x="0" y="51"/>
                    </a:lnTo>
                    <a:lnTo>
                      <a:pt x="31" y="43"/>
                    </a:lnTo>
                    <a:lnTo>
                      <a:pt x="56" y="0"/>
                    </a:lnTo>
                    <a:lnTo>
                      <a:pt x="129" y="88"/>
                    </a:lnTo>
                    <a:lnTo>
                      <a:pt x="187" y="117"/>
                    </a:lnTo>
                    <a:lnTo>
                      <a:pt x="262" y="133"/>
                    </a:lnTo>
                    <a:lnTo>
                      <a:pt x="280" y="110"/>
                    </a:lnTo>
                    <a:lnTo>
                      <a:pt x="304" y="110"/>
                    </a:lnTo>
                    <a:lnTo>
                      <a:pt x="330" y="139"/>
                    </a:lnTo>
                    <a:lnTo>
                      <a:pt x="386" y="116"/>
                    </a:lnTo>
                    <a:lnTo>
                      <a:pt x="420" y="29"/>
                    </a:lnTo>
                    <a:lnTo>
                      <a:pt x="471" y="37"/>
                    </a:lnTo>
                    <a:lnTo>
                      <a:pt x="491" y="150"/>
                    </a:lnTo>
                    <a:lnTo>
                      <a:pt x="548" y="181"/>
                    </a:lnTo>
                    <a:lnTo>
                      <a:pt x="539" y="320"/>
                    </a:lnTo>
                    <a:lnTo>
                      <a:pt x="762" y="401"/>
                    </a:lnTo>
                    <a:lnTo>
                      <a:pt x="782" y="387"/>
                    </a:lnTo>
                    <a:lnTo>
                      <a:pt x="824" y="393"/>
                    </a:lnTo>
                    <a:lnTo>
                      <a:pt x="980" y="480"/>
                    </a:lnTo>
                    <a:lnTo>
                      <a:pt x="1058" y="515"/>
                    </a:lnTo>
                    <a:lnTo>
                      <a:pt x="1169" y="576"/>
                    </a:lnTo>
                    <a:lnTo>
                      <a:pt x="1418" y="503"/>
                    </a:lnTo>
                    <a:lnTo>
                      <a:pt x="1552" y="621"/>
                    </a:lnTo>
                    <a:lnTo>
                      <a:pt x="1558" y="678"/>
                    </a:lnTo>
                    <a:lnTo>
                      <a:pt x="1606" y="715"/>
                    </a:lnTo>
                    <a:lnTo>
                      <a:pt x="1589" y="790"/>
                    </a:lnTo>
                    <a:lnTo>
                      <a:pt x="1628" y="81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84" name="Freeform 76"/>
              <p:cNvSpPr>
                <a:spLocks/>
              </p:cNvSpPr>
              <p:nvPr/>
            </p:nvSpPr>
            <p:spPr bwMode="auto">
              <a:xfrm>
                <a:off x="7054" y="1066"/>
                <a:ext cx="271" cy="258"/>
              </a:xfrm>
              <a:custGeom>
                <a:avLst/>
                <a:gdLst>
                  <a:gd name="T0" fmla="*/ 1546 w 1628"/>
                  <a:gd name="T1" fmla="*/ 988 h 1547"/>
                  <a:gd name="T2" fmla="*/ 1517 w 1628"/>
                  <a:gd name="T3" fmla="*/ 1093 h 1547"/>
                  <a:gd name="T4" fmla="*/ 1595 w 1628"/>
                  <a:gd name="T5" fmla="*/ 1120 h 1547"/>
                  <a:gd name="T6" fmla="*/ 1549 w 1628"/>
                  <a:gd name="T7" fmla="*/ 1183 h 1547"/>
                  <a:gd name="T8" fmla="*/ 1574 w 1628"/>
                  <a:gd name="T9" fmla="*/ 1289 h 1547"/>
                  <a:gd name="T10" fmla="*/ 1496 w 1628"/>
                  <a:gd name="T11" fmla="*/ 1440 h 1547"/>
                  <a:gd name="T12" fmla="*/ 931 w 1628"/>
                  <a:gd name="T13" fmla="*/ 1330 h 1547"/>
                  <a:gd name="T14" fmla="*/ 844 w 1628"/>
                  <a:gd name="T15" fmla="*/ 1347 h 1547"/>
                  <a:gd name="T16" fmla="*/ 773 w 1628"/>
                  <a:gd name="T17" fmla="*/ 1169 h 1547"/>
                  <a:gd name="T18" fmla="*/ 895 w 1628"/>
                  <a:gd name="T19" fmla="*/ 1056 h 1547"/>
                  <a:gd name="T20" fmla="*/ 714 w 1628"/>
                  <a:gd name="T21" fmla="*/ 975 h 1547"/>
                  <a:gd name="T22" fmla="*/ 728 w 1628"/>
                  <a:gd name="T23" fmla="*/ 906 h 1547"/>
                  <a:gd name="T24" fmla="*/ 634 w 1628"/>
                  <a:gd name="T25" fmla="*/ 951 h 1547"/>
                  <a:gd name="T26" fmla="*/ 522 w 1628"/>
                  <a:gd name="T27" fmla="*/ 898 h 1547"/>
                  <a:gd name="T28" fmla="*/ 461 w 1628"/>
                  <a:gd name="T29" fmla="*/ 914 h 1547"/>
                  <a:gd name="T30" fmla="*/ 396 w 1628"/>
                  <a:gd name="T31" fmla="*/ 875 h 1547"/>
                  <a:gd name="T32" fmla="*/ 271 w 1628"/>
                  <a:gd name="T33" fmla="*/ 935 h 1547"/>
                  <a:gd name="T34" fmla="*/ 144 w 1628"/>
                  <a:gd name="T35" fmla="*/ 983 h 1547"/>
                  <a:gd name="T36" fmla="*/ 249 w 1628"/>
                  <a:gd name="T37" fmla="*/ 819 h 1547"/>
                  <a:gd name="T38" fmla="*/ 341 w 1628"/>
                  <a:gd name="T39" fmla="*/ 680 h 1547"/>
                  <a:gd name="T40" fmla="*/ 364 w 1628"/>
                  <a:gd name="T41" fmla="*/ 582 h 1547"/>
                  <a:gd name="T42" fmla="*/ 400 w 1628"/>
                  <a:gd name="T43" fmla="*/ 551 h 1547"/>
                  <a:gd name="T44" fmla="*/ 290 w 1628"/>
                  <a:gd name="T45" fmla="*/ 489 h 1547"/>
                  <a:gd name="T46" fmla="*/ 125 w 1628"/>
                  <a:gd name="T47" fmla="*/ 376 h 1547"/>
                  <a:gd name="T48" fmla="*/ 107 w 1628"/>
                  <a:gd name="T49" fmla="*/ 303 h 1547"/>
                  <a:gd name="T50" fmla="*/ 64 w 1628"/>
                  <a:gd name="T51" fmla="*/ 246 h 1547"/>
                  <a:gd name="T52" fmla="*/ 19 w 1628"/>
                  <a:gd name="T53" fmla="*/ 110 h 1547"/>
                  <a:gd name="T54" fmla="*/ 31 w 1628"/>
                  <a:gd name="T55" fmla="*/ 43 h 1547"/>
                  <a:gd name="T56" fmla="*/ 129 w 1628"/>
                  <a:gd name="T57" fmla="*/ 88 h 1547"/>
                  <a:gd name="T58" fmla="*/ 262 w 1628"/>
                  <a:gd name="T59" fmla="*/ 133 h 1547"/>
                  <a:gd name="T60" fmla="*/ 304 w 1628"/>
                  <a:gd name="T61" fmla="*/ 110 h 1547"/>
                  <a:gd name="T62" fmla="*/ 386 w 1628"/>
                  <a:gd name="T63" fmla="*/ 116 h 1547"/>
                  <a:gd name="T64" fmla="*/ 471 w 1628"/>
                  <a:gd name="T65" fmla="*/ 37 h 1547"/>
                  <a:gd name="T66" fmla="*/ 548 w 1628"/>
                  <a:gd name="T67" fmla="*/ 181 h 1547"/>
                  <a:gd name="T68" fmla="*/ 762 w 1628"/>
                  <a:gd name="T69" fmla="*/ 401 h 1547"/>
                  <a:gd name="T70" fmla="*/ 824 w 1628"/>
                  <a:gd name="T71" fmla="*/ 393 h 1547"/>
                  <a:gd name="T72" fmla="*/ 1058 w 1628"/>
                  <a:gd name="T73" fmla="*/ 515 h 1547"/>
                  <a:gd name="T74" fmla="*/ 1418 w 1628"/>
                  <a:gd name="T75" fmla="*/ 503 h 1547"/>
                  <a:gd name="T76" fmla="*/ 1558 w 1628"/>
                  <a:gd name="T77" fmla="*/ 678 h 1547"/>
                  <a:gd name="T78" fmla="*/ 1589 w 1628"/>
                  <a:gd name="T79" fmla="*/ 790 h 1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628" h="1547">
                    <a:moveTo>
                      <a:pt x="1628" y="810"/>
                    </a:moveTo>
                    <a:lnTo>
                      <a:pt x="1546" y="988"/>
                    </a:lnTo>
                    <a:lnTo>
                      <a:pt x="1519" y="1028"/>
                    </a:lnTo>
                    <a:lnTo>
                      <a:pt x="1517" y="1093"/>
                    </a:lnTo>
                    <a:lnTo>
                      <a:pt x="1546" y="1124"/>
                    </a:lnTo>
                    <a:lnTo>
                      <a:pt x="1595" y="1120"/>
                    </a:lnTo>
                    <a:lnTo>
                      <a:pt x="1582" y="1159"/>
                    </a:lnTo>
                    <a:lnTo>
                      <a:pt x="1549" y="1183"/>
                    </a:lnTo>
                    <a:lnTo>
                      <a:pt x="1538" y="1249"/>
                    </a:lnTo>
                    <a:lnTo>
                      <a:pt x="1574" y="1289"/>
                    </a:lnTo>
                    <a:lnTo>
                      <a:pt x="1546" y="1469"/>
                    </a:lnTo>
                    <a:lnTo>
                      <a:pt x="1496" y="1440"/>
                    </a:lnTo>
                    <a:lnTo>
                      <a:pt x="1316" y="1547"/>
                    </a:lnTo>
                    <a:lnTo>
                      <a:pt x="931" y="1330"/>
                    </a:lnTo>
                    <a:lnTo>
                      <a:pt x="870" y="1350"/>
                    </a:lnTo>
                    <a:lnTo>
                      <a:pt x="844" y="1347"/>
                    </a:lnTo>
                    <a:lnTo>
                      <a:pt x="756" y="1256"/>
                    </a:lnTo>
                    <a:lnTo>
                      <a:pt x="773" y="1169"/>
                    </a:lnTo>
                    <a:lnTo>
                      <a:pt x="810" y="1163"/>
                    </a:lnTo>
                    <a:lnTo>
                      <a:pt x="895" y="1056"/>
                    </a:lnTo>
                    <a:lnTo>
                      <a:pt x="734" y="1008"/>
                    </a:lnTo>
                    <a:lnTo>
                      <a:pt x="714" y="975"/>
                    </a:lnTo>
                    <a:lnTo>
                      <a:pt x="731" y="961"/>
                    </a:lnTo>
                    <a:lnTo>
                      <a:pt x="728" y="906"/>
                    </a:lnTo>
                    <a:lnTo>
                      <a:pt x="681" y="900"/>
                    </a:lnTo>
                    <a:lnTo>
                      <a:pt x="634" y="951"/>
                    </a:lnTo>
                    <a:lnTo>
                      <a:pt x="604" y="949"/>
                    </a:lnTo>
                    <a:lnTo>
                      <a:pt x="522" y="898"/>
                    </a:lnTo>
                    <a:lnTo>
                      <a:pt x="480" y="890"/>
                    </a:lnTo>
                    <a:lnTo>
                      <a:pt x="461" y="914"/>
                    </a:lnTo>
                    <a:lnTo>
                      <a:pt x="437" y="906"/>
                    </a:lnTo>
                    <a:lnTo>
                      <a:pt x="396" y="875"/>
                    </a:lnTo>
                    <a:lnTo>
                      <a:pt x="310" y="878"/>
                    </a:lnTo>
                    <a:lnTo>
                      <a:pt x="271" y="935"/>
                    </a:lnTo>
                    <a:lnTo>
                      <a:pt x="243" y="924"/>
                    </a:lnTo>
                    <a:lnTo>
                      <a:pt x="144" y="983"/>
                    </a:lnTo>
                    <a:lnTo>
                      <a:pt x="152" y="881"/>
                    </a:lnTo>
                    <a:lnTo>
                      <a:pt x="249" y="819"/>
                    </a:lnTo>
                    <a:lnTo>
                      <a:pt x="294" y="771"/>
                    </a:lnTo>
                    <a:lnTo>
                      <a:pt x="341" y="680"/>
                    </a:lnTo>
                    <a:lnTo>
                      <a:pt x="336" y="627"/>
                    </a:lnTo>
                    <a:lnTo>
                      <a:pt x="364" y="582"/>
                    </a:lnTo>
                    <a:lnTo>
                      <a:pt x="449" y="564"/>
                    </a:lnTo>
                    <a:lnTo>
                      <a:pt x="400" y="551"/>
                    </a:lnTo>
                    <a:lnTo>
                      <a:pt x="349" y="483"/>
                    </a:lnTo>
                    <a:lnTo>
                      <a:pt x="290" y="489"/>
                    </a:lnTo>
                    <a:lnTo>
                      <a:pt x="245" y="432"/>
                    </a:lnTo>
                    <a:lnTo>
                      <a:pt x="125" y="376"/>
                    </a:lnTo>
                    <a:lnTo>
                      <a:pt x="127" y="342"/>
                    </a:lnTo>
                    <a:lnTo>
                      <a:pt x="107" y="303"/>
                    </a:lnTo>
                    <a:lnTo>
                      <a:pt x="105" y="271"/>
                    </a:lnTo>
                    <a:lnTo>
                      <a:pt x="64" y="246"/>
                    </a:lnTo>
                    <a:lnTo>
                      <a:pt x="25" y="161"/>
                    </a:lnTo>
                    <a:lnTo>
                      <a:pt x="19" y="110"/>
                    </a:lnTo>
                    <a:lnTo>
                      <a:pt x="0" y="51"/>
                    </a:lnTo>
                    <a:lnTo>
                      <a:pt x="31" y="43"/>
                    </a:lnTo>
                    <a:lnTo>
                      <a:pt x="56" y="0"/>
                    </a:lnTo>
                    <a:lnTo>
                      <a:pt x="129" y="88"/>
                    </a:lnTo>
                    <a:lnTo>
                      <a:pt x="187" y="117"/>
                    </a:lnTo>
                    <a:lnTo>
                      <a:pt x="262" y="133"/>
                    </a:lnTo>
                    <a:lnTo>
                      <a:pt x="280" y="110"/>
                    </a:lnTo>
                    <a:lnTo>
                      <a:pt x="304" y="110"/>
                    </a:lnTo>
                    <a:lnTo>
                      <a:pt x="330" y="139"/>
                    </a:lnTo>
                    <a:lnTo>
                      <a:pt x="386" y="116"/>
                    </a:lnTo>
                    <a:lnTo>
                      <a:pt x="420" y="29"/>
                    </a:lnTo>
                    <a:lnTo>
                      <a:pt x="471" y="37"/>
                    </a:lnTo>
                    <a:lnTo>
                      <a:pt x="491" y="150"/>
                    </a:lnTo>
                    <a:lnTo>
                      <a:pt x="548" y="181"/>
                    </a:lnTo>
                    <a:lnTo>
                      <a:pt x="539" y="320"/>
                    </a:lnTo>
                    <a:lnTo>
                      <a:pt x="762" y="401"/>
                    </a:lnTo>
                    <a:lnTo>
                      <a:pt x="782" y="387"/>
                    </a:lnTo>
                    <a:lnTo>
                      <a:pt x="824" y="393"/>
                    </a:lnTo>
                    <a:lnTo>
                      <a:pt x="980" y="480"/>
                    </a:lnTo>
                    <a:lnTo>
                      <a:pt x="1058" y="515"/>
                    </a:lnTo>
                    <a:lnTo>
                      <a:pt x="1169" y="576"/>
                    </a:lnTo>
                    <a:lnTo>
                      <a:pt x="1418" y="503"/>
                    </a:lnTo>
                    <a:lnTo>
                      <a:pt x="1552" y="621"/>
                    </a:lnTo>
                    <a:lnTo>
                      <a:pt x="1558" y="678"/>
                    </a:lnTo>
                    <a:lnTo>
                      <a:pt x="1606" y="715"/>
                    </a:lnTo>
                    <a:lnTo>
                      <a:pt x="1589" y="790"/>
                    </a:lnTo>
                    <a:lnTo>
                      <a:pt x="1628" y="81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85" name="Freeform 77"/>
              <p:cNvSpPr>
                <a:spLocks/>
              </p:cNvSpPr>
              <p:nvPr/>
            </p:nvSpPr>
            <p:spPr bwMode="auto">
              <a:xfrm>
                <a:off x="7057" y="719"/>
                <a:ext cx="411" cy="483"/>
              </a:xfrm>
              <a:custGeom>
                <a:avLst/>
                <a:gdLst>
                  <a:gd name="T0" fmla="*/ 156 w 2465"/>
                  <a:gd name="T1" fmla="*/ 2191 h 2896"/>
                  <a:gd name="T2" fmla="*/ 279 w 2465"/>
                  <a:gd name="T3" fmla="*/ 2191 h 2896"/>
                  <a:gd name="T4" fmla="*/ 398 w 2465"/>
                  <a:gd name="T5" fmla="*/ 2111 h 2896"/>
                  <a:gd name="T6" fmla="*/ 524 w 2465"/>
                  <a:gd name="T7" fmla="*/ 2262 h 2896"/>
                  <a:gd name="T8" fmla="*/ 738 w 2465"/>
                  <a:gd name="T9" fmla="*/ 2480 h 2896"/>
                  <a:gd name="T10" fmla="*/ 809 w 2465"/>
                  <a:gd name="T11" fmla="*/ 2478 h 2896"/>
                  <a:gd name="T12" fmla="*/ 1147 w 2465"/>
                  <a:gd name="T13" fmla="*/ 2657 h 2896"/>
                  <a:gd name="T14" fmla="*/ 1537 w 2465"/>
                  <a:gd name="T15" fmla="*/ 2758 h 2896"/>
                  <a:gd name="T16" fmla="*/ 1614 w 2465"/>
                  <a:gd name="T17" fmla="*/ 2896 h 2896"/>
                  <a:gd name="T18" fmla="*/ 1811 w 2465"/>
                  <a:gd name="T19" fmla="*/ 2657 h 2896"/>
                  <a:gd name="T20" fmla="*/ 1998 w 2465"/>
                  <a:gd name="T21" fmla="*/ 2583 h 2896"/>
                  <a:gd name="T22" fmla="*/ 2158 w 2465"/>
                  <a:gd name="T23" fmla="*/ 2599 h 2896"/>
                  <a:gd name="T24" fmla="*/ 2226 w 2465"/>
                  <a:gd name="T25" fmla="*/ 2630 h 2896"/>
                  <a:gd name="T26" fmla="*/ 2283 w 2465"/>
                  <a:gd name="T27" fmla="*/ 2657 h 2896"/>
                  <a:gd name="T28" fmla="*/ 2332 w 2465"/>
                  <a:gd name="T29" fmla="*/ 2538 h 2896"/>
                  <a:gd name="T30" fmla="*/ 2345 w 2465"/>
                  <a:gd name="T31" fmla="*/ 2262 h 2896"/>
                  <a:gd name="T32" fmla="*/ 2337 w 2465"/>
                  <a:gd name="T33" fmla="*/ 1877 h 2896"/>
                  <a:gd name="T34" fmla="*/ 2441 w 2465"/>
                  <a:gd name="T35" fmla="*/ 1665 h 2896"/>
                  <a:gd name="T36" fmla="*/ 2429 w 2465"/>
                  <a:gd name="T37" fmla="*/ 1591 h 2896"/>
                  <a:gd name="T38" fmla="*/ 2395 w 2465"/>
                  <a:gd name="T39" fmla="*/ 1534 h 2896"/>
                  <a:gd name="T40" fmla="*/ 2270 w 2465"/>
                  <a:gd name="T41" fmla="*/ 1437 h 2896"/>
                  <a:gd name="T42" fmla="*/ 2156 w 2465"/>
                  <a:gd name="T43" fmla="*/ 1270 h 2896"/>
                  <a:gd name="T44" fmla="*/ 2050 w 2465"/>
                  <a:gd name="T45" fmla="*/ 1208 h 2896"/>
                  <a:gd name="T46" fmla="*/ 1927 w 2465"/>
                  <a:gd name="T47" fmla="*/ 1173 h 2896"/>
                  <a:gd name="T48" fmla="*/ 1963 w 2465"/>
                  <a:gd name="T49" fmla="*/ 1077 h 2896"/>
                  <a:gd name="T50" fmla="*/ 1960 w 2465"/>
                  <a:gd name="T51" fmla="*/ 897 h 2896"/>
                  <a:gd name="T52" fmla="*/ 1820 w 2465"/>
                  <a:gd name="T53" fmla="*/ 755 h 2896"/>
                  <a:gd name="T54" fmla="*/ 1690 w 2465"/>
                  <a:gd name="T55" fmla="*/ 739 h 2896"/>
                  <a:gd name="T56" fmla="*/ 1685 w 2465"/>
                  <a:gd name="T57" fmla="*/ 560 h 2896"/>
                  <a:gd name="T58" fmla="*/ 1469 w 2465"/>
                  <a:gd name="T59" fmla="*/ 307 h 2896"/>
                  <a:gd name="T60" fmla="*/ 1403 w 2465"/>
                  <a:gd name="T61" fmla="*/ 162 h 2896"/>
                  <a:gd name="T62" fmla="*/ 1251 w 2465"/>
                  <a:gd name="T63" fmla="*/ 14 h 2896"/>
                  <a:gd name="T64" fmla="*/ 1192 w 2465"/>
                  <a:gd name="T65" fmla="*/ 165 h 2896"/>
                  <a:gd name="T66" fmla="*/ 1170 w 2465"/>
                  <a:gd name="T67" fmla="*/ 405 h 2896"/>
                  <a:gd name="T68" fmla="*/ 1213 w 2465"/>
                  <a:gd name="T69" fmla="*/ 554 h 2896"/>
                  <a:gd name="T70" fmla="*/ 1088 w 2465"/>
                  <a:gd name="T71" fmla="*/ 513 h 2896"/>
                  <a:gd name="T72" fmla="*/ 1016 w 2465"/>
                  <a:gd name="T73" fmla="*/ 428 h 2896"/>
                  <a:gd name="T74" fmla="*/ 763 w 2465"/>
                  <a:gd name="T75" fmla="*/ 558 h 2896"/>
                  <a:gd name="T76" fmla="*/ 699 w 2465"/>
                  <a:gd name="T77" fmla="*/ 711 h 2896"/>
                  <a:gd name="T78" fmla="*/ 621 w 2465"/>
                  <a:gd name="T79" fmla="*/ 890 h 2896"/>
                  <a:gd name="T80" fmla="*/ 274 w 2465"/>
                  <a:gd name="T81" fmla="*/ 1069 h 2896"/>
                  <a:gd name="T82" fmla="*/ 407 w 2465"/>
                  <a:gd name="T83" fmla="*/ 1100 h 2896"/>
                  <a:gd name="T84" fmla="*/ 497 w 2465"/>
                  <a:gd name="T85" fmla="*/ 1151 h 2896"/>
                  <a:gd name="T86" fmla="*/ 170 w 2465"/>
                  <a:gd name="T87" fmla="*/ 1883 h 2896"/>
                  <a:gd name="T88" fmla="*/ 133 w 2465"/>
                  <a:gd name="T89" fmla="*/ 1936 h 2896"/>
                  <a:gd name="T90" fmla="*/ 28 w 2465"/>
                  <a:gd name="T91" fmla="*/ 1961 h 28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465" h="2896">
                    <a:moveTo>
                      <a:pt x="0" y="2034"/>
                    </a:moveTo>
                    <a:lnTo>
                      <a:pt x="110" y="2168"/>
                    </a:lnTo>
                    <a:lnTo>
                      <a:pt x="156" y="2191"/>
                    </a:lnTo>
                    <a:lnTo>
                      <a:pt x="238" y="2214"/>
                    </a:lnTo>
                    <a:lnTo>
                      <a:pt x="255" y="2189"/>
                    </a:lnTo>
                    <a:lnTo>
                      <a:pt x="279" y="2191"/>
                    </a:lnTo>
                    <a:lnTo>
                      <a:pt x="311" y="2219"/>
                    </a:lnTo>
                    <a:lnTo>
                      <a:pt x="365" y="2197"/>
                    </a:lnTo>
                    <a:lnTo>
                      <a:pt x="398" y="2111"/>
                    </a:lnTo>
                    <a:lnTo>
                      <a:pt x="450" y="2116"/>
                    </a:lnTo>
                    <a:lnTo>
                      <a:pt x="469" y="2228"/>
                    </a:lnTo>
                    <a:lnTo>
                      <a:pt x="524" y="2262"/>
                    </a:lnTo>
                    <a:lnTo>
                      <a:pt x="515" y="2402"/>
                    </a:lnTo>
                    <a:lnTo>
                      <a:pt x="681" y="2459"/>
                    </a:lnTo>
                    <a:lnTo>
                      <a:pt x="738" y="2480"/>
                    </a:lnTo>
                    <a:lnTo>
                      <a:pt x="756" y="2469"/>
                    </a:lnTo>
                    <a:lnTo>
                      <a:pt x="788" y="2469"/>
                    </a:lnTo>
                    <a:lnTo>
                      <a:pt x="809" y="2478"/>
                    </a:lnTo>
                    <a:lnTo>
                      <a:pt x="957" y="2557"/>
                    </a:lnTo>
                    <a:lnTo>
                      <a:pt x="1037" y="2592"/>
                    </a:lnTo>
                    <a:lnTo>
                      <a:pt x="1147" y="2657"/>
                    </a:lnTo>
                    <a:lnTo>
                      <a:pt x="1393" y="2583"/>
                    </a:lnTo>
                    <a:lnTo>
                      <a:pt x="1529" y="2701"/>
                    </a:lnTo>
                    <a:lnTo>
                      <a:pt x="1537" y="2758"/>
                    </a:lnTo>
                    <a:lnTo>
                      <a:pt x="1584" y="2792"/>
                    </a:lnTo>
                    <a:lnTo>
                      <a:pt x="1566" y="2871"/>
                    </a:lnTo>
                    <a:lnTo>
                      <a:pt x="1614" y="2896"/>
                    </a:lnTo>
                    <a:lnTo>
                      <a:pt x="1715" y="2701"/>
                    </a:lnTo>
                    <a:lnTo>
                      <a:pt x="1761" y="2739"/>
                    </a:lnTo>
                    <a:lnTo>
                      <a:pt x="1811" y="2657"/>
                    </a:lnTo>
                    <a:lnTo>
                      <a:pt x="1870" y="2662"/>
                    </a:lnTo>
                    <a:lnTo>
                      <a:pt x="1878" y="2654"/>
                    </a:lnTo>
                    <a:lnTo>
                      <a:pt x="1998" y="2583"/>
                    </a:lnTo>
                    <a:lnTo>
                      <a:pt x="2136" y="2583"/>
                    </a:lnTo>
                    <a:lnTo>
                      <a:pt x="2140" y="2595"/>
                    </a:lnTo>
                    <a:lnTo>
                      <a:pt x="2158" y="2599"/>
                    </a:lnTo>
                    <a:lnTo>
                      <a:pt x="2186" y="2576"/>
                    </a:lnTo>
                    <a:lnTo>
                      <a:pt x="2220" y="2578"/>
                    </a:lnTo>
                    <a:lnTo>
                      <a:pt x="2226" y="2630"/>
                    </a:lnTo>
                    <a:lnTo>
                      <a:pt x="2239" y="2643"/>
                    </a:lnTo>
                    <a:lnTo>
                      <a:pt x="2257" y="2670"/>
                    </a:lnTo>
                    <a:lnTo>
                      <a:pt x="2283" y="2657"/>
                    </a:lnTo>
                    <a:lnTo>
                      <a:pt x="2294" y="2638"/>
                    </a:lnTo>
                    <a:lnTo>
                      <a:pt x="2335" y="2583"/>
                    </a:lnTo>
                    <a:lnTo>
                      <a:pt x="2332" y="2538"/>
                    </a:lnTo>
                    <a:lnTo>
                      <a:pt x="2302" y="2494"/>
                    </a:lnTo>
                    <a:lnTo>
                      <a:pt x="2351" y="2320"/>
                    </a:lnTo>
                    <a:lnTo>
                      <a:pt x="2345" y="2262"/>
                    </a:lnTo>
                    <a:lnTo>
                      <a:pt x="2307" y="2211"/>
                    </a:lnTo>
                    <a:lnTo>
                      <a:pt x="2240" y="2172"/>
                    </a:lnTo>
                    <a:lnTo>
                      <a:pt x="2337" y="1877"/>
                    </a:lnTo>
                    <a:lnTo>
                      <a:pt x="2389" y="1749"/>
                    </a:lnTo>
                    <a:lnTo>
                      <a:pt x="2454" y="1672"/>
                    </a:lnTo>
                    <a:lnTo>
                      <a:pt x="2441" y="1665"/>
                    </a:lnTo>
                    <a:lnTo>
                      <a:pt x="2410" y="1637"/>
                    </a:lnTo>
                    <a:lnTo>
                      <a:pt x="2416" y="1613"/>
                    </a:lnTo>
                    <a:lnTo>
                      <a:pt x="2429" y="1591"/>
                    </a:lnTo>
                    <a:lnTo>
                      <a:pt x="2465" y="1517"/>
                    </a:lnTo>
                    <a:lnTo>
                      <a:pt x="2416" y="1515"/>
                    </a:lnTo>
                    <a:lnTo>
                      <a:pt x="2395" y="1534"/>
                    </a:lnTo>
                    <a:lnTo>
                      <a:pt x="2354" y="1521"/>
                    </a:lnTo>
                    <a:lnTo>
                      <a:pt x="2294" y="1488"/>
                    </a:lnTo>
                    <a:lnTo>
                      <a:pt x="2270" y="1437"/>
                    </a:lnTo>
                    <a:lnTo>
                      <a:pt x="2221" y="1339"/>
                    </a:lnTo>
                    <a:lnTo>
                      <a:pt x="2226" y="1270"/>
                    </a:lnTo>
                    <a:lnTo>
                      <a:pt x="2156" y="1270"/>
                    </a:lnTo>
                    <a:lnTo>
                      <a:pt x="2130" y="1250"/>
                    </a:lnTo>
                    <a:lnTo>
                      <a:pt x="2079" y="1248"/>
                    </a:lnTo>
                    <a:lnTo>
                      <a:pt x="2050" y="1208"/>
                    </a:lnTo>
                    <a:lnTo>
                      <a:pt x="2028" y="1233"/>
                    </a:lnTo>
                    <a:lnTo>
                      <a:pt x="1993" y="1238"/>
                    </a:lnTo>
                    <a:lnTo>
                      <a:pt x="1927" y="1173"/>
                    </a:lnTo>
                    <a:lnTo>
                      <a:pt x="1946" y="1127"/>
                    </a:lnTo>
                    <a:lnTo>
                      <a:pt x="1923" y="1101"/>
                    </a:lnTo>
                    <a:lnTo>
                      <a:pt x="1963" y="1077"/>
                    </a:lnTo>
                    <a:lnTo>
                      <a:pt x="1948" y="1015"/>
                    </a:lnTo>
                    <a:lnTo>
                      <a:pt x="1976" y="942"/>
                    </a:lnTo>
                    <a:lnTo>
                      <a:pt x="1960" y="897"/>
                    </a:lnTo>
                    <a:lnTo>
                      <a:pt x="1877" y="862"/>
                    </a:lnTo>
                    <a:lnTo>
                      <a:pt x="1839" y="818"/>
                    </a:lnTo>
                    <a:lnTo>
                      <a:pt x="1820" y="755"/>
                    </a:lnTo>
                    <a:lnTo>
                      <a:pt x="1749" y="741"/>
                    </a:lnTo>
                    <a:lnTo>
                      <a:pt x="1720" y="720"/>
                    </a:lnTo>
                    <a:lnTo>
                      <a:pt x="1690" y="739"/>
                    </a:lnTo>
                    <a:lnTo>
                      <a:pt x="1671" y="696"/>
                    </a:lnTo>
                    <a:lnTo>
                      <a:pt x="1669" y="615"/>
                    </a:lnTo>
                    <a:lnTo>
                      <a:pt x="1685" y="560"/>
                    </a:lnTo>
                    <a:lnTo>
                      <a:pt x="1696" y="547"/>
                    </a:lnTo>
                    <a:lnTo>
                      <a:pt x="1696" y="522"/>
                    </a:lnTo>
                    <a:lnTo>
                      <a:pt x="1469" y="307"/>
                    </a:lnTo>
                    <a:lnTo>
                      <a:pt x="1462" y="250"/>
                    </a:lnTo>
                    <a:lnTo>
                      <a:pt x="1407" y="248"/>
                    </a:lnTo>
                    <a:lnTo>
                      <a:pt x="1403" y="162"/>
                    </a:lnTo>
                    <a:lnTo>
                      <a:pt x="1373" y="93"/>
                    </a:lnTo>
                    <a:lnTo>
                      <a:pt x="1287" y="79"/>
                    </a:lnTo>
                    <a:lnTo>
                      <a:pt x="1251" y="14"/>
                    </a:lnTo>
                    <a:lnTo>
                      <a:pt x="1225" y="0"/>
                    </a:lnTo>
                    <a:lnTo>
                      <a:pt x="1157" y="111"/>
                    </a:lnTo>
                    <a:lnTo>
                      <a:pt x="1192" y="165"/>
                    </a:lnTo>
                    <a:lnTo>
                      <a:pt x="1193" y="242"/>
                    </a:lnTo>
                    <a:lnTo>
                      <a:pt x="1220" y="302"/>
                    </a:lnTo>
                    <a:lnTo>
                      <a:pt x="1170" y="405"/>
                    </a:lnTo>
                    <a:lnTo>
                      <a:pt x="1157" y="435"/>
                    </a:lnTo>
                    <a:lnTo>
                      <a:pt x="1173" y="463"/>
                    </a:lnTo>
                    <a:lnTo>
                      <a:pt x="1213" y="554"/>
                    </a:lnTo>
                    <a:lnTo>
                      <a:pt x="1202" y="627"/>
                    </a:lnTo>
                    <a:lnTo>
                      <a:pt x="1133" y="584"/>
                    </a:lnTo>
                    <a:lnTo>
                      <a:pt x="1088" y="513"/>
                    </a:lnTo>
                    <a:lnTo>
                      <a:pt x="1071" y="444"/>
                    </a:lnTo>
                    <a:lnTo>
                      <a:pt x="1050" y="427"/>
                    </a:lnTo>
                    <a:lnTo>
                      <a:pt x="1016" y="428"/>
                    </a:lnTo>
                    <a:lnTo>
                      <a:pt x="907" y="512"/>
                    </a:lnTo>
                    <a:lnTo>
                      <a:pt x="823" y="522"/>
                    </a:lnTo>
                    <a:lnTo>
                      <a:pt x="763" y="558"/>
                    </a:lnTo>
                    <a:lnTo>
                      <a:pt x="715" y="615"/>
                    </a:lnTo>
                    <a:lnTo>
                      <a:pt x="698" y="679"/>
                    </a:lnTo>
                    <a:lnTo>
                      <a:pt x="699" y="711"/>
                    </a:lnTo>
                    <a:lnTo>
                      <a:pt x="732" y="726"/>
                    </a:lnTo>
                    <a:lnTo>
                      <a:pt x="720" y="754"/>
                    </a:lnTo>
                    <a:lnTo>
                      <a:pt x="621" y="890"/>
                    </a:lnTo>
                    <a:lnTo>
                      <a:pt x="142" y="862"/>
                    </a:lnTo>
                    <a:lnTo>
                      <a:pt x="113" y="893"/>
                    </a:lnTo>
                    <a:lnTo>
                      <a:pt x="274" y="1069"/>
                    </a:lnTo>
                    <a:lnTo>
                      <a:pt x="319" y="1059"/>
                    </a:lnTo>
                    <a:lnTo>
                      <a:pt x="356" y="1065"/>
                    </a:lnTo>
                    <a:lnTo>
                      <a:pt x="407" y="1100"/>
                    </a:lnTo>
                    <a:lnTo>
                      <a:pt x="414" y="1111"/>
                    </a:lnTo>
                    <a:lnTo>
                      <a:pt x="475" y="1119"/>
                    </a:lnTo>
                    <a:lnTo>
                      <a:pt x="497" y="1151"/>
                    </a:lnTo>
                    <a:lnTo>
                      <a:pt x="163" y="1647"/>
                    </a:lnTo>
                    <a:lnTo>
                      <a:pt x="156" y="1857"/>
                    </a:lnTo>
                    <a:lnTo>
                      <a:pt x="170" y="1883"/>
                    </a:lnTo>
                    <a:lnTo>
                      <a:pt x="171" y="1902"/>
                    </a:lnTo>
                    <a:lnTo>
                      <a:pt x="137" y="1905"/>
                    </a:lnTo>
                    <a:lnTo>
                      <a:pt x="133" y="1936"/>
                    </a:lnTo>
                    <a:lnTo>
                      <a:pt x="86" y="1939"/>
                    </a:lnTo>
                    <a:lnTo>
                      <a:pt x="80" y="1952"/>
                    </a:lnTo>
                    <a:lnTo>
                      <a:pt x="28" y="1961"/>
                    </a:lnTo>
                    <a:lnTo>
                      <a:pt x="32" y="2012"/>
                    </a:lnTo>
                    <a:lnTo>
                      <a:pt x="0" y="2034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86" name="Freeform 78"/>
              <p:cNvSpPr>
                <a:spLocks/>
              </p:cNvSpPr>
              <p:nvPr/>
            </p:nvSpPr>
            <p:spPr bwMode="auto">
              <a:xfrm>
                <a:off x="7057" y="719"/>
                <a:ext cx="411" cy="483"/>
              </a:xfrm>
              <a:custGeom>
                <a:avLst/>
                <a:gdLst>
                  <a:gd name="T0" fmla="*/ 156 w 2465"/>
                  <a:gd name="T1" fmla="*/ 2191 h 2896"/>
                  <a:gd name="T2" fmla="*/ 279 w 2465"/>
                  <a:gd name="T3" fmla="*/ 2191 h 2896"/>
                  <a:gd name="T4" fmla="*/ 398 w 2465"/>
                  <a:gd name="T5" fmla="*/ 2111 h 2896"/>
                  <a:gd name="T6" fmla="*/ 524 w 2465"/>
                  <a:gd name="T7" fmla="*/ 2262 h 2896"/>
                  <a:gd name="T8" fmla="*/ 738 w 2465"/>
                  <a:gd name="T9" fmla="*/ 2480 h 2896"/>
                  <a:gd name="T10" fmla="*/ 809 w 2465"/>
                  <a:gd name="T11" fmla="*/ 2478 h 2896"/>
                  <a:gd name="T12" fmla="*/ 1147 w 2465"/>
                  <a:gd name="T13" fmla="*/ 2657 h 2896"/>
                  <a:gd name="T14" fmla="*/ 1537 w 2465"/>
                  <a:gd name="T15" fmla="*/ 2758 h 2896"/>
                  <a:gd name="T16" fmla="*/ 1614 w 2465"/>
                  <a:gd name="T17" fmla="*/ 2896 h 2896"/>
                  <a:gd name="T18" fmla="*/ 1811 w 2465"/>
                  <a:gd name="T19" fmla="*/ 2657 h 2896"/>
                  <a:gd name="T20" fmla="*/ 1998 w 2465"/>
                  <a:gd name="T21" fmla="*/ 2583 h 2896"/>
                  <a:gd name="T22" fmla="*/ 2158 w 2465"/>
                  <a:gd name="T23" fmla="*/ 2599 h 2896"/>
                  <a:gd name="T24" fmla="*/ 2226 w 2465"/>
                  <a:gd name="T25" fmla="*/ 2630 h 2896"/>
                  <a:gd name="T26" fmla="*/ 2283 w 2465"/>
                  <a:gd name="T27" fmla="*/ 2657 h 2896"/>
                  <a:gd name="T28" fmla="*/ 2332 w 2465"/>
                  <a:gd name="T29" fmla="*/ 2538 h 2896"/>
                  <a:gd name="T30" fmla="*/ 2345 w 2465"/>
                  <a:gd name="T31" fmla="*/ 2262 h 2896"/>
                  <a:gd name="T32" fmla="*/ 2337 w 2465"/>
                  <a:gd name="T33" fmla="*/ 1877 h 2896"/>
                  <a:gd name="T34" fmla="*/ 2441 w 2465"/>
                  <a:gd name="T35" fmla="*/ 1665 h 2896"/>
                  <a:gd name="T36" fmla="*/ 2429 w 2465"/>
                  <a:gd name="T37" fmla="*/ 1591 h 2896"/>
                  <a:gd name="T38" fmla="*/ 2395 w 2465"/>
                  <a:gd name="T39" fmla="*/ 1534 h 2896"/>
                  <a:gd name="T40" fmla="*/ 2270 w 2465"/>
                  <a:gd name="T41" fmla="*/ 1437 h 2896"/>
                  <a:gd name="T42" fmla="*/ 2156 w 2465"/>
                  <a:gd name="T43" fmla="*/ 1270 h 2896"/>
                  <a:gd name="T44" fmla="*/ 2050 w 2465"/>
                  <a:gd name="T45" fmla="*/ 1208 h 2896"/>
                  <a:gd name="T46" fmla="*/ 1927 w 2465"/>
                  <a:gd name="T47" fmla="*/ 1173 h 2896"/>
                  <a:gd name="T48" fmla="*/ 1963 w 2465"/>
                  <a:gd name="T49" fmla="*/ 1077 h 2896"/>
                  <a:gd name="T50" fmla="*/ 1960 w 2465"/>
                  <a:gd name="T51" fmla="*/ 897 h 2896"/>
                  <a:gd name="T52" fmla="*/ 1820 w 2465"/>
                  <a:gd name="T53" fmla="*/ 755 h 2896"/>
                  <a:gd name="T54" fmla="*/ 1690 w 2465"/>
                  <a:gd name="T55" fmla="*/ 739 h 2896"/>
                  <a:gd name="T56" fmla="*/ 1685 w 2465"/>
                  <a:gd name="T57" fmla="*/ 560 h 2896"/>
                  <a:gd name="T58" fmla="*/ 1469 w 2465"/>
                  <a:gd name="T59" fmla="*/ 307 h 2896"/>
                  <a:gd name="T60" fmla="*/ 1403 w 2465"/>
                  <a:gd name="T61" fmla="*/ 162 h 2896"/>
                  <a:gd name="T62" fmla="*/ 1251 w 2465"/>
                  <a:gd name="T63" fmla="*/ 14 h 2896"/>
                  <a:gd name="T64" fmla="*/ 1192 w 2465"/>
                  <a:gd name="T65" fmla="*/ 165 h 2896"/>
                  <a:gd name="T66" fmla="*/ 1170 w 2465"/>
                  <a:gd name="T67" fmla="*/ 405 h 2896"/>
                  <a:gd name="T68" fmla="*/ 1213 w 2465"/>
                  <a:gd name="T69" fmla="*/ 554 h 2896"/>
                  <a:gd name="T70" fmla="*/ 1088 w 2465"/>
                  <a:gd name="T71" fmla="*/ 513 h 2896"/>
                  <a:gd name="T72" fmla="*/ 1016 w 2465"/>
                  <a:gd name="T73" fmla="*/ 428 h 2896"/>
                  <a:gd name="T74" fmla="*/ 763 w 2465"/>
                  <a:gd name="T75" fmla="*/ 558 h 2896"/>
                  <a:gd name="T76" fmla="*/ 699 w 2465"/>
                  <a:gd name="T77" fmla="*/ 711 h 2896"/>
                  <a:gd name="T78" fmla="*/ 621 w 2465"/>
                  <a:gd name="T79" fmla="*/ 890 h 2896"/>
                  <a:gd name="T80" fmla="*/ 274 w 2465"/>
                  <a:gd name="T81" fmla="*/ 1069 h 2896"/>
                  <a:gd name="T82" fmla="*/ 407 w 2465"/>
                  <a:gd name="T83" fmla="*/ 1100 h 2896"/>
                  <a:gd name="T84" fmla="*/ 497 w 2465"/>
                  <a:gd name="T85" fmla="*/ 1151 h 2896"/>
                  <a:gd name="T86" fmla="*/ 170 w 2465"/>
                  <a:gd name="T87" fmla="*/ 1883 h 2896"/>
                  <a:gd name="T88" fmla="*/ 133 w 2465"/>
                  <a:gd name="T89" fmla="*/ 1936 h 2896"/>
                  <a:gd name="T90" fmla="*/ 28 w 2465"/>
                  <a:gd name="T91" fmla="*/ 1961 h 28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465" h="2896">
                    <a:moveTo>
                      <a:pt x="0" y="2034"/>
                    </a:moveTo>
                    <a:lnTo>
                      <a:pt x="110" y="2168"/>
                    </a:lnTo>
                    <a:lnTo>
                      <a:pt x="156" y="2191"/>
                    </a:lnTo>
                    <a:lnTo>
                      <a:pt x="238" y="2214"/>
                    </a:lnTo>
                    <a:lnTo>
                      <a:pt x="255" y="2189"/>
                    </a:lnTo>
                    <a:lnTo>
                      <a:pt x="279" y="2191"/>
                    </a:lnTo>
                    <a:lnTo>
                      <a:pt x="311" y="2219"/>
                    </a:lnTo>
                    <a:lnTo>
                      <a:pt x="365" y="2197"/>
                    </a:lnTo>
                    <a:lnTo>
                      <a:pt x="398" y="2111"/>
                    </a:lnTo>
                    <a:lnTo>
                      <a:pt x="450" y="2116"/>
                    </a:lnTo>
                    <a:lnTo>
                      <a:pt x="469" y="2228"/>
                    </a:lnTo>
                    <a:lnTo>
                      <a:pt x="524" y="2262"/>
                    </a:lnTo>
                    <a:lnTo>
                      <a:pt x="515" y="2402"/>
                    </a:lnTo>
                    <a:lnTo>
                      <a:pt x="681" y="2459"/>
                    </a:lnTo>
                    <a:lnTo>
                      <a:pt x="738" y="2480"/>
                    </a:lnTo>
                    <a:lnTo>
                      <a:pt x="756" y="2469"/>
                    </a:lnTo>
                    <a:lnTo>
                      <a:pt x="788" y="2469"/>
                    </a:lnTo>
                    <a:lnTo>
                      <a:pt x="809" y="2478"/>
                    </a:lnTo>
                    <a:lnTo>
                      <a:pt x="957" y="2557"/>
                    </a:lnTo>
                    <a:lnTo>
                      <a:pt x="1037" y="2592"/>
                    </a:lnTo>
                    <a:lnTo>
                      <a:pt x="1147" y="2657"/>
                    </a:lnTo>
                    <a:lnTo>
                      <a:pt x="1393" y="2583"/>
                    </a:lnTo>
                    <a:lnTo>
                      <a:pt x="1529" y="2701"/>
                    </a:lnTo>
                    <a:lnTo>
                      <a:pt x="1537" y="2758"/>
                    </a:lnTo>
                    <a:lnTo>
                      <a:pt x="1584" y="2792"/>
                    </a:lnTo>
                    <a:lnTo>
                      <a:pt x="1566" y="2871"/>
                    </a:lnTo>
                    <a:lnTo>
                      <a:pt x="1614" y="2896"/>
                    </a:lnTo>
                    <a:lnTo>
                      <a:pt x="1715" y="2701"/>
                    </a:lnTo>
                    <a:lnTo>
                      <a:pt x="1761" y="2739"/>
                    </a:lnTo>
                    <a:lnTo>
                      <a:pt x="1811" y="2657"/>
                    </a:lnTo>
                    <a:lnTo>
                      <a:pt x="1870" y="2662"/>
                    </a:lnTo>
                    <a:lnTo>
                      <a:pt x="1878" y="2654"/>
                    </a:lnTo>
                    <a:lnTo>
                      <a:pt x="1998" y="2583"/>
                    </a:lnTo>
                    <a:lnTo>
                      <a:pt x="2136" y="2583"/>
                    </a:lnTo>
                    <a:lnTo>
                      <a:pt x="2140" y="2595"/>
                    </a:lnTo>
                    <a:lnTo>
                      <a:pt x="2158" y="2599"/>
                    </a:lnTo>
                    <a:lnTo>
                      <a:pt x="2186" y="2576"/>
                    </a:lnTo>
                    <a:lnTo>
                      <a:pt x="2220" y="2578"/>
                    </a:lnTo>
                    <a:lnTo>
                      <a:pt x="2226" y="2630"/>
                    </a:lnTo>
                    <a:lnTo>
                      <a:pt x="2239" y="2643"/>
                    </a:lnTo>
                    <a:lnTo>
                      <a:pt x="2257" y="2670"/>
                    </a:lnTo>
                    <a:lnTo>
                      <a:pt x="2283" y="2657"/>
                    </a:lnTo>
                    <a:lnTo>
                      <a:pt x="2294" y="2638"/>
                    </a:lnTo>
                    <a:lnTo>
                      <a:pt x="2335" y="2583"/>
                    </a:lnTo>
                    <a:lnTo>
                      <a:pt x="2332" y="2538"/>
                    </a:lnTo>
                    <a:lnTo>
                      <a:pt x="2302" y="2494"/>
                    </a:lnTo>
                    <a:lnTo>
                      <a:pt x="2351" y="2320"/>
                    </a:lnTo>
                    <a:lnTo>
                      <a:pt x="2345" y="2262"/>
                    </a:lnTo>
                    <a:lnTo>
                      <a:pt x="2307" y="2211"/>
                    </a:lnTo>
                    <a:lnTo>
                      <a:pt x="2240" y="2172"/>
                    </a:lnTo>
                    <a:lnTo>
                      <a:pt x="2337" y="1877"/>
                    </a:lnTo>
                    <a:lnTo>
                      <a:pt x="2389" y="1749"/>
                    </a:lnTo>
                    <a:lnTo>
                      <a:pt x="2454" y="1672"/>
                    </a:lnTo>
                    <a:lnTo>
                      <a:pt x="2441" y="1665"/>
                    </a:lnTo>
                    <a:lnTo>
                      <a:pt x="2410" y="1637"/>
                    </a:lnTo>
                    <a:lnTo>
                      <a:pt x="2416" y="1613"/>
                    </a:lnTo>
                    <a:lnTo>
                      <a:pt x="2429" y="1591"/>
                    </a:lnTo>
                    <a:lnTo>
                      <a:pt x="2465" y="1517"/>
                    </a:lnTo>
                    <a:lnTo>
                      <a:pt x="2416" y="1515"/>
                    </a:lnTo>
                    <a:lnTo>
                      <a:pt x="2395" y="1534"/>
                    </a:lnTo>
                    <a:lnTo>
                      <a:pt x="2354" y="1521"/>
                    </a:lnTo>
                    <a:lnTo>
                      <a:pt x="2294" y="1488"/>
                    </a:lnTo>
                    <a:lnTo>
                      <a:pt x="2270" y="1437"/>
                    </a:lnTo>
                    <a:lnTo>
                      <a:pt x="2221" y="1339"/>
                    </a:lnTo>
                    <a:lnTo>
                      <a:pt x="2226" y="1270"/>
                    </a:lnTo>
                    <a:lnTo>
                      <a:pt x="2156" y="1270"/>
                    </a:lnTo>
                    <a:lnTo>
                      <a:pt x="2130" y="1250"/>
                    </a:lnTo>
                    <a:lnTo>
                      <a:pt x="2079" y="1248"/>
                    </a:lnTo>
                    <a:lnTo>
                      <a:pt x="2050" y="1208"/>
                    </a:lnTo>
                    <a:lnTo>
                      <a:pt x="2028" y="1233"/>
                    </a:lnTo>
                    <a:lnTo>
                      <a:pt x="1993" y="1238"/>
                    </a:lnTo>
                    <a:lnTo>
                      <a:pt x="1927" y="1173"/>
                    </a:lnTo>
                    <a:lnTo>
                      <a:pt x="1946" y="1127"/>
                    </a:lnTo>
                    <a:lnTo>
                      <a:pt x="1923" y="1101"/>
                    </a:lnTo>
                    <a:lnTo>
                      <a:pt x="1963" y="1077"/>
                    </a:lnTo>
                    <a:lnTo>
                      <a:pt x="1948" y="1015"/>
                    </a:lnTo>
                    <a:lnTo>
                      <a:pt x="1976" y="942"/>
                    </a:lnTo>
                    <a:lnTo>
                      <a:pt x="1960" y="897"/>
                    </a:lnTo>
                    <a:lnTo>
                      <a:pt x="1877" y="862"/>
                    </a:lnTo>
                    <a:lnTo>
                      <a:pt x="1839" y="818"/>
                    </a:lnTo>
                    <a:lnTo>
                      <a:pt x="1820" y="755"/>
                    </a:lnTo>
                    <a:lnTo>
                      <a:pt x="1749" y="741"/>
                    </a:lnTo>
                    <a:lnTo>
                      <a:pt x="1720" y="720"/>
                    </a:lnTo>
                    <a:lnTo>
                      <a:pt x="1690" y="739"/>
                    </a:lnTo>
                    <a:lnTo>
                      <a:pt x="1671" y="696"/>
                    </a:lnTo>
                    <a:lnTo>
                      <a:pt x="1669" y="615"/>
                    </a:lnTo>
                    <a:lnTo>
                      <a:pt x="1685" y="560"/>
                    </a:lnTo>
                    <a:lnTo>
                      <a:pt x="1696" y="547"/>
                    </a:lnTo>
                    <a:lnTo>
                      <a:pt x="1696" y="522"/>
                    </a:lnTo>
                    <a:lnTo>
                      <a:pt x="1469" y="307"/>
                    </a:lnTo>
                    <a:lnTo>
                      <a:pt x="1462" y="250"/>
                    </a:lnTo>
                    <a:lnTo>
                      <a:pt x="1407" y="248"/>
                    </a:lnTo>
                    <a:lnTo>
                      <a:pt x="1403" y="162"/>
                    </a:lnTo>
                    <a:lnTo>
                      <a:pt x="1373" y="93"/>
                    </a:lnTo>
                    <a:lnTo>
                      <a:pt x="1287" y="79"/>
                    </a:lnTo>
                    <a:lnTo>
                      <a:pt x="1251" y="14"/>
                    </a:lnTo>
                    <a:lnTo>
                      <a:pt x="1225" y="0"/>
                    </a:lnTo>
                    <a:lnTo>
                      <a:pt x="1157" y="111"/>
                    </a:lnTo>
                    <a:lnTo>
                      <a:pt x="1192" y="165"/>
                    </a:lnTo>
                    <a:lnTo>
                      <a:pt x="1193" y="242"/>
                    </a:lnTo>
                    <a:lnTo>
                      <a:pt x="1220" y="302"/>
                    </a:lnTo>
                    <a:lnTo>
                      <a:pt x="1170" y="405"/>
                    </a:lnTo>
                    <a:lnTo>
                      <a:pt x="1157" y="435"/>
                    </a:lnTo>
                    <a:lnTo>
                      <a:pt x="1173" y="463"/>
                    </a:lnTo>
                    <a:lnTo>
                      <a:pt x="1213" y="554"/>
                    </a:lnTo>
                    <a:lnTo>
                      <a:pt x="1202" y="627"/>
                    </a:lnTo>
                    <a:lnTo>
                      <a:pt x="1133" y="584"/>
                    </a:lnTo>
                    <a:lnTo>
                      <a:pt x="1088" y="513"/>
                    </a:lnTo>
                    <a:lnTo>
                      <a:pt x="1071" y="444"/>
                    </a:lnTo>
                    <a:lnTo>
                      <a:pt x="1050" y="427"/>
                    </a:lnTo>
                    <a:lnTo>
                      <a:pt x="1016" y="428"/>
                    </a:lnTo>
                    <a:lnTo>
                      <a:pt x="907" y="512"/>
                    </a:lnTo>
                    <a:lnTo>
                      <a:pt x="823" y="522"/>
                    </a:lnTo>
                    <a:lnTo>
                      <a:pt x="763" y="558"/>
                    </a:lnTo>
                    <a:lnTo>
                      <a:pt x="715" y="615"/>
                    </a:lnTo>
                    <a:lnTo>
                      <a:pt x="698" y="679"/>
                    </a:lnTo>
                    <a:lnTo>
                      <a:pt x="699" y="711"/>
                    </a:lnTo>
                    <a:lnTo>
                      <a:pt x="732" y="726"/>
                    </a:lnTo>
                    <a:lnTo>
                      <a:pt x="720" y="754"/>
                    </a:lnTo>
                    <a:lnTo>
                      <a:pt x="621" y="890"/>
                    </a:lnTo>
                    <a:lnTo>
                      <a:pt x="142" y="862"/>
                    </a:lnTo>
                    <a:lnTo>
                      <a:pt x="113" y="893"/>
                    </a:lnTo>
                    <a:lnTo>
                      <a:pt x="274" y="1069"/>
                    </a:lnTo>
                    <a:lnTo>
                      <a:pt x="319" y="1059"/>
                    </a:lnTo>
                    <a:lnTo>
                      <a:pt x="356" y="1065"/>
                    </a:lnTo>
                    <a:lnTo>
                      <a:pt x="407" y="1100"/>
                    </a:lnTo>
                    <a:lnTo>
                      <a:pt x="414" y="1111"/>
                    </a:lnTo>
                    <a:lnTo>
                      <a:pt x="475" y="1119"/>
                    </a:lnTo>
                    <a:lnTo>
                      <a:pt x="497" y="1151"/>
                    </a:lnTo>
                    <a:lnTo>
                      <a:pt x="163" y="1647"/>
                    </a:lnTo>
                    <a:lnTo>
                      <a:pt x="156" y="1857"/>
                    </a:lnTo>
                    <a:lnTo>
                      <a:pt x="170" y="1883"/>
                    </a:lnTo>
                    <a:lnTo>
                      <a:pt x="171" y="1902"/>
                    </a:lnTo>
                    <a:lnTo>
                      <a:pt x="137" y="1905"/>
                    </a:lnTo>
                    <a:lnTo>
                      <a:pt x="133" y="1936"/>
                    </a:lnTo>
                    <a:lnTo>
                      <a:pt x="86" y="1939"/>
                    </a:lnTo>
                    <a:lnTo>
                      <a:pt x="80" y="1952"/>
                    </a:lnTo>
                    <a:lnTo>
                      <a:pt x="28" y="1961"/>
                    </a:lnTo>
                    <a:lnTo>
                      <a:pt x="32" y="2012"/>
                    </a:lnTo>
                    <a:lnTo>
                      <a:pt x="0" y="2034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87" name="Freeform 79"/>
              <p:cNvSpPr>
                <a:spLocks/>
              </p:cNvSpPr>
              <p:nvPr/>
            </p:nvSpPr>
            <p:spPr bwMode="auto">
              <a:xfrm>
                <a:off x="7306" y="1144"/>
                <a:ext cx="159" cy="186"/>
              </a:xfrm>
              <a:custGeom>
                <a:avLst/>
                <a:gdLst>
                  <a:gd name="T0" fmla="*/ 441 w 949"/>
                  <a:gd name="T1" fmla="*/ 1117 h 1117"/>
                  <a:gd name="T2" fmla="*/ 812 w 949"/>
                  <a:gd name="T3" fmla="*/ 303 h 1117"/>
                  <a:gd name="T4" fmla="*/ 949 w 949"/>
                  <a:gd name="T5" fmla="*/ 0 h 1117"/>
                  <a:gd name="T6" fmla="*/ 892 w 949"/>
                  <a:gd name="T7" fmla="*/ 36 h 1117"/>
                  <a:gd name="T8" fmla="*/ 840 w 949"/>
                  <a:gd name="T9" fmla="*/ 33 h 1117"/>
                  <a:gd name="T10" fmla="*/ 788 w 949"/>
                  <a:gd name="T11" fmla="*/ 108 h 1117"/>
                  <a:gd name="T12" fmla="*/ 763 w 949"/>
                  <a:gd name="T13" fmla="*/ 120 h 1117"/>
                  <a:gd name="T14" fmla="*/ 730 w 949"/>
                  <a:gd name="T15" fmla="*/ 81 h 1117"/>
                  <a:gd name="T16" fmla="*/ 725 w 949"/>
                  <a:gd name="T17" fmla="*/ 29 h 1117"/>
                  <a:gd name="T18" fmla="*/ 692 w 949"/>
                  <a:gd name="T19" fmla="*/ 27 h 1117"/>
                  <a:gd name="T20" fmla="*/ 667 w 949"/>
                  <a:gd name="T21" fmla="*/ 50 h 1117"/>
                  <a:gd name="T22" fmla="*/ 646 w 949"/>
                  <a:gd name="T23" fmla="*/ 47 h 1117"/>
                  <a:gd name="T24" fmla="*/ 640 w 949"/>
                  <a:gd name="T25" fmla="*/ 34 h 1117"/>
                  <a:gd name="T26" fmla="*/ 506 w 949"/>
                  <a:gd name="T27" fmla="*/ 34 h 1117"/>
                  <a:gd name="T28" fmla="*/ 382 w 949"/>
                  <a:gd name="T29" fmla="*/ 105 h 1117"/>
                  <a:gd name="T30" fmla="*/ 376 w 949"/>
                  <a:gd name="T31" fmla="*/ 113 h 1117"/>
                  <a:gd name="T32" fmla="*/ 316 w 949"/>
                  <a:gd name="T33" fmla="*/ 108 h 1117"/>
                  <a:gd name="T34" fmla="*/ 265 w 949"/>
                  <a:gd name="T35" fmla="*/ 190 h 1117"/>
                  <a:gd name="T36" fmla="*/ 220 w 949"/>
                  <a:gd name="T37" fmla="*/ 154 h 1117"/>
                  <a:gd name="T38" fmla="*/ 118 w 949"/>
                  <a:gd name="T39" fmla="*/ 348 h 1117"/>
                  <a:gd name="T40" fmla="*/ 110 w 949"/>
                  <a:gd name="T41" fmla="*/ 345 h 1117"/>
                  <a:gd name="T42" fmla="*/ 35 w 949"/>
                  <a:gd name="T43" fmla="*/ 508 h 1117"/>
                  <a:gd name="T44" fmla="*/ 2 w 949"/>
                  <a:gd name="T45" fmla="*/ 558 h 1117"/>
                  <a:gd name="T46" fmla="*/ 0 w 949"/>
                  <a:gd name="T47" fmla="*/ 623 h 1117"/>
                  <a:gd name="T48" fmla="*/ 29 w 949"/>
                  <a:gd name="T49" fmla="*/ 655 h 1117"/>
                  <a:gd name="T50" fmla="*/ 76 w 949"/>
                  <a:gd name="T51" fmla="*/ 651 h 1117"/>
                  <a:gd name="T52" fmla="*/ 66 w 949"/>
                  <a:gd name="T53" fmla="*/ 688 h 1117"/>
                  <a:gd name="T54" fmla="*/ 33 w 949"/>
                  <a:gd name="T55" fmla="*/ 712 h 1117"/>
                  <a:gd name="T56" fmla="*/ 22 w 949"/>
                  <a:gd name="T57" fmla="*/ 779 h 1117"/>
                  <a:gd name="T58" fmla="*/ 58 w 949"/>
                  <a:gd name="T59" fmla="*/ 822 h 1117"/>
                  <a:gd name="T60" fmla="*/ 31 w 949"/>
                  <a:gd name="T61" fmla="*/ 1000 h 1117"/>
                  <a:gd name="T62" fmla="*/ 76 w 949"/>
                  <a:gd name="T63" fmla="*/ 976 h 1117"/>
                  <a:gd name="T64" fmla="*/ 150 w 949"/>
                  <a:gd name="T65" fmla="*/ 1013 h 1117"/>
                  <a:gd name="T66" fmla="*/ 186 w 949"/>
                  <a:gd name="T67" fmla="*/ 1004 h 1117"/>
                  <a:gd name="T68" fmla="*/ 278 w 949"/>
                  <a:gd name="T69" fmla="*/ 1078 h 1117"/>
                  <a:gd name="T70" fmla="*/ 345 w 949"/>
                  <a:gd name="T71" fmla="*/ 1086 h 1117"/>
                  <a:gd name="T72" fmla="*/ 411 w 949"/>
                  <a:gd name="T73" fmla="*/ 1117 h 1117"/>
                  <a:gd name="T74" fmla="*/ 441 w 949"/>
                  <a:gd name="T75" fmla="*/ 1117 h 1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49" h="1117">
                    <a:moveTo>
                      <a:pt x="441" y="1117"/>
                    </a:moveTo>
                    <a:lnTo>
                      <a:pt x="812" y="303"/>
                    </a:lnTo>
                    <a:lnTo>
                      <a:pt x="949" y="0"/>
                    </a:lnTo>
                    <a:lnTo>
                      <a:pt x="892" y="36"/>
                    </a:lnTo>
                    <a:lnTo>
                      <a:pt x="840" y="33"/>
                    </a:lnTo>
                    <a:lnTo>
                      <a:pt x="788" y="108"/>
                    </a:lnTo>
                    <a:lnTo>
                      <a:pt x="763" y="120"/>
                    </a:lnTo>
                    <a:lnTo>
                      <a:pt x="730" y="81"/>
                    </a:lnTo>
                    <a:lnTo>
                      <a:pt x="725" y="29"/>
                    </a:lnTo>
                    <a:lnTo>
                      <a:pt x="692" y="27"/>
                    </a:lnTo>
                    <a:lnTo>
                      <a:pt x="667" y="50"/>
                    </a:lnTo>
                    <a:lnTo>
                      <a:pt x="646" y="47"/>
                    </a:lnTo>
                    <a:lnTo>
                      <a:pt x="640" y="34"/>
                    </a:lnTo>
                    <a:lnTo>
                      <a:pt x="506" y="34"/>
                    </a:lnTo>
                    <a:lnTo>
                      <a:pt x="382" y="105"/>
                    </a:lnTo>
                    <a:lnTo>
                      <a:pt x="376" y="113"/>
                    </a:lnTo>
                    <a:lnTo>
                      <a:pt x="316" y="108"/>
                    </a:lnTo>
                    <a:lnTo>
                      <a:pt x="265" y="190"/>
                    </a:lnTo>
                    <a:lnTo>
                      <a:pt x="220" y="154"/>
                    </a:lnTo>
                    <a:lnTo>
                      <a:pt x="118" y="348"/>
                    </a:lnTo>
                    <a:lnTo>
                      <a:pt x="110" y="345"/>
                    </a:lnTo>
                    <a:lnTo>
                      <a:pt x="35" y="508"/>
                    </a:lnTo>
                    <a:lnTo>
                      <a:pt x="2" y="558"/>
                    </a:lnTo>
                    <a:lnTo>
                      <a:pt x="0" y="623"/>
                    </a:lnTo>
                    <a:lnTo>
                      <a:pt x="29" y="655"/>
                    </a:lnTo>
                    <a:lnTo>
                      <a:pt x="76" y="651"/>
                    </a:lnTo>
                    <a:lnTo>
                      <a:pt x="66" y="688"/>
                    </a:lnTo>
                    <a:lnTo>
                      <a:pt x="33" y="712"/>
                    </a:lnTo>
                    <a:lnTo>
                      <a:pt x="22" y="779"/>
                    </a:lnTo>
                    <a:lnTo>
                      <a:pt x="58" y="822"/>
                    </a:lnTo>
                    <a:lnTo>
                      <a:pt x="31" y="1000"/>
                    </a:lnTo>
                    <a:lnTo>
                      <a:pt x="76" y="976"/>
                    </a:lnTo>
                    <a:lnTo>
                      <a:pt x="150" y="1013"/>
                    </a:lnTo>
                    <a:lnTo>
                      <a:pt x="186" y="1004"/>
                    </a:lnTo>
                    <a:lnTo>
                      <a:pt x="278" y="1078"/>
                    </a:lnTo>
                    <a:lnTo>
                      <a:pt x="345" y="1086"/>
                    </a:lnTo>
                    <a:lnTo>
                      <a:pt x="411" y="1117"/>
                    </a:lnTo>
                    <a:lnTo>
                      <a:pt x="441" y="111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88" name="Freeform 80"/>
              <p:cNvSpPr>
                <a:spLocks/>
              </p:cNvSpPr>
              <p:nvPr/>
            </p:nvSpPr>
            <p:spPr bwMode="auto">
              <a:xfrm>
                <a:off x="7306" y="1144"/>
                <a:ext cx="159" cy="186"/>
              </a:xfrm>
              <a:custGeom>
                <a:avLst/>
                <a:gdLst>
                  <a:gd name="T0" fmla="*/ 441 w 949"/>
                  <a:gd name="T1" fmla="*/ 1117 h 1117"/>
                  <a:gd name="T2" fmla="*/ 812 w 949"/>
                  <a:gd name="T3" fmla="*/ 303 h 1117"/>
                  <a:gd name="T4" fmla="*/ 949 w 949"/>
                  <a:gd name="T5" fmla="*/ 0 h 1117"/>
                  <a:gd name="T6" fmla="*/ 892 w 949"/>
                  <a:gd name="T7" fmla="*/ 36 h 1117"/>
                  <a:gd name="T8" fmla="*/ 840 w 949"/>
                  <a:gd name="T9" fmla="*/ 33 h 1117"/>
                  <a:gd name="T10" fmla="*/ 788 w 949"/>
                  <a:gd name="T11" fmla="*/ 108 h 1117"/>
                  <a:gd name="T12" fmla="*/ 763 w 949"/>
                  <a:gd name="T13" fmla="*/ 120 h 1117"/>
                  <a:gd name="T14" fmla="*/ 730 w 949"/>
                  <a:gd name="T15" fmla="*/ 81 h 1117"/>
                  <a:gd name="T16" fmla="*/ 725 w 949"/>
                  <a:gd name="T17" fmla="*/ 29 h 1117"/>
                  <a:gd name="T18" fmla="*/ 692 w 949"/>
                  <a:gd name="T19" fmla="*/ 27 h 1117"/>
                  <a:gd name="T20" fmla="*/ 667 w 949"/>
                  <a:gd name="T21" fmla="*/ 50 h 1117"/>
                  <a:gd name="T22" fmla="*/ 646 w 949"/>
                  <a:gd name="T23" fmla="*/ 47 h 1117"/>
                  <a:gd name="T24" fmla="*/ 640 w 949"/>
                  <a:gd name="T25" fmla="*/ 34 h 1117"/>
                  <a:gd name="T26" fmla="*/ 506 w 949"/>
                  <a:gd name="T27" fmla="*/ 34 h 1117"/>
                  <a:gd name="T28" fmla="*/ 382 w 949"/>
                  <a:gd name="T29" fmla="*/ 105 h 1117"/>
                  <a:gd name="T30" fmla="*/ 376 w 949"/>
                  <a:gd name="T31" fmla="*/ 113 h 1117"/>
                  <a:gd name="T32" fmla="*/ 316 w 949"/>
                  <a:gd name="T33" fmla="*/ 108 h 1117"/>
                  <a:gd name="T34" fmla="*/ 265 w 949"/>
                  <a:gd name="T35" fmla="*/ 190 h 1117"/>
                  <a:gd name="T36" fmla="*/ 220 w 949"/>
                  <a:gd name="T37" fmla="*/ 154 h 1117"/>
                  <a:gd name="T38" fmla="*/ 118 w 949"/>
                  <a:gd name="T39" fmla="*/ 348 h 1117"/>
                  <a:gd name="T40" fmla="*/ 110 w 949"/>
                  <a:gd name="T41" fmla="*/ 345 h 1117"/>
                  <a:gd name="T42" fmla="*/ 35 w 949"/>
                  <a:gd name="T43" fmla="*/ 508 h 1117"/>
                  <a:gd name="T44" fmla="*/ 2 w 949"/>
                  <a:gd name="T45" fmla="*/ 558 h 1117"/>
                  <a:gd name="T46" fmla="*/ 0 w 949"/>
                  <a:gd name="T47" fmla="*/ 623 h 1117"/>
                  <a:gd name="T48" fmla="*/ 29 w 949"/>
                  <a:gd name="T49" fmla="*/ 655 h 1117"/>
                  <a:gd name="T50" fmla="*/ 76 w 949"/>
                  <a:gd name="T51" fmla="*/ 651 h 1117"/>
                  <a:gd name="T52" fmla="*/ 66 w 949"/>
                  <a:gd name="T53" fmla="*/ 688 h 1117"/>
                  <a:gd name="T54" fmla="*/ 33 w 949"/>
                  <a:gd name="T55" fmla="*/ 712 h 1117"/>
                  <a:gd name="T56" fmla="*/ 22 w 949"/>
                  <a:gd name="T57" fmla="*/ 779 h 1117"/>
                  <a:gd name="T58" fmla="*/ 58 w 949"/>
                  <a:gd name="T59" fmla="*/ 822 h 1117"/>
                  <a:gd name="T60" fmla="*/ 31 w 949"/>
                  <a:gd name="T61" fmla="*/ 1000 h 1117"/>
                  <a:gd name="T62" fmla="*/ 76 w 949"/>
                  <a:gd name="T63" fmla="*/ 976 h 1117"/>
                  <a:gd name="T64" fmla="*/ 150 w 949"/>
                  <a:gd name="T65" fmla="*/ 1013 h 1117"/>
                  <a:gd name="T66" fmla="*/ 186 w 949"/>
                  <a:gd name="T67" fmla="*/ 1004 h 1117"/>
                  <a:gd name="T68" fmla="*/ 278 w 949"/>
                  <a:gd name="T69" fmla="*/ 1078 h 1117"/>
                  <a:gd name="T70" fmla="*/ 345 w 949"/>
                  <a:gd name="T71" fmla="*/ 1086 h 1117"/>
                  <a:gd name="T72" fmla="*/ 411 w 949"/>
                  <a:gd name="T73" fmla="*/ 1117 h 1117"/>
                  <a:gd name="T74" fmla="*/ 441 w 949"/>
                  <a:gd name="T75" fmla="*/ 1117 h 1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49" h="1117">
                    <a:moveTo>
                      <a:pt x="441" y="1117"/>
                    </a:moveTo>
                    <a:lnTo>
                      <a:pt x="812" y="303"/>
                    </a:lnTo>
                    <a:lnTo>
                      <a:pt x="949" y="0"/>
                    </a:lnTo>
                    <a:lnTo>
                      <a:pt x="892" y="36"/>
                    </a:lnTo>
                    <a:lnTo>
                      <a:pt x="840" y="33"/>
                    </a:lnTo>
                    <a:lnTo>
                      <a:pt x="788" y="108"/>
                    </a:lnTo>
                    <a:lnTo>
                      <a:pt x="763" y="120"/>
                    </a:lnTo>
                    <a:lnTo>
                      <a:pt x="730" y="81"/>
                    </a:lnTo>
                    <a:lnTo>
                      <a:pt x="725" y="29"/>
                    </a:lnTo>
                    <a:lnTo>
                      <a:pt x="692" y="27"/>
                    </a:lnTo>
                    <a:lnTo>
                      <a:pt x="667" y="50"/>
                    </a:lnTo>
                    <a:lnTo>
                      <a:pt x="646" y="47"/>
                    </a:lnTo>
                    <a:lnTo>
                      <a:pt x="640" y="34"/>
                    </a:lnTo>
                    <a:lnTo>
                      <a:pt x="506" y="34"/>
                    </a:lnTo>
                    <a:lnTo>
                      <a:pt x="382" y="105"/>
                    </a:lnTo>
                    <a:lnTo>
                      <a:pt x="376" y="113"/>
                    </a:lnTo>
                    <a:lnTo>
                      <a:pt x="316" y="108"/>
                    </a:lnTo>
                    <a:lnTo>
                      <a:pt x="265" y="190"/>
                    </a:lnTo>
                    <a:lnTo>
                      <a:pt x="220" y="154"/>
                    </a:lnTo>
                    <a:lnTo>
                      <a:pt x="118" y="348"/>
                    </a:lnTo>
                    <a:lnTo>
                      <a:pt x="110" y="345"/>
                    </a:lnTo>
                    <a:lnTo>
                      <a:pt x="35" y="508"/>
                    </a:lnTo>
                    <a:lnTo>
                      <a:pt x="2" y="558"/>
                    </a:lnTo>
                    <a:lnTo>
                      <a:pt x="0" y="623"/>
                    </a:lnTo>
                    <a:lnTo>
                      <a:pt x="29" y="655"/>
                    </a:lnTo>
                    <a:lnTo>
                      <a:pt x="76" y="651"/>
                    </a:lnTo>
                    <a:lnTo>
                      <a:pt x="66" y="688"/>
                    </a:lnTo>
                    <a:lnTo>
                      <a:pt x="33" y="712"/>
                    </a:lnTo>
                    <a:lnTo>
                      <a:pt x="22" y="779"/>
                    </a:lnTo>
                    <a:lnTo>
                      <a:pt x="58" y="822"/>
                    </a:lnTo>
                    <a:lnTo>
                      <a:pt x="31" y="1000"/>
                    </a:lnTo>
                    <a:lnTo>
                      <a:pt x="76" y="976"/>
                    </a:lnTo>
                    <a:lnTo>
                      <a:pt x="150" y="1013"/>
                    </a:lnTo>
                    <a:lnTo>
                      <a:pt x="186" y="1004"/>
                    </a:lnTo>
                    <a:lnTo>
                      <a:pt x="278" y="1078"/>
                    </a:lnTo>
                    <a:lnTo>
                      <a:pt x="345" y="1086"/>
                    </a:lnTo>
                    <a:lnTo>
                      <a:pt x="411" y="1117"/>
                    </a:lnTo>
                    <a:lnTo>
                      <a:pt x="441" y="111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89" name="Freeform 81"/>
              <p:cNvSpPr>
                <a:spLocks/>
              </p:cNvSpPr>
              <p:nvPr/>
            </p:nvSpPr>
            <p:spPr bwMode="auto">
              <a:xfrm>
                <a:off x="6045" y="571"/>
                <a:ext cx="253" cy="278"/>
              </a:xfrm>
              <a:custGeom>
                <a:avLst/>
                <a:gdLst>
                  <a:gd name="T0" fmla="*/ 90 w 1518"/>
                  <a:gd name="T1" fmla="*/ 0 h 1669"/>
                  <a:gd name="T2" fmla="*/ 203 w 1518"/>
                  <a:gd name="T3" fmla="*/ 27 h 1669"/>
                  <a:gd name="T4" fmla="*/ 222 w 1518"/>
                  <a:gd name="T5" fmla="*/ 12 h 1669"/>
                  <a:gd name="T6" fmla="*/ 225 w 1518"/>
                  <a:gd name="T7" fmla="*/ 63 h 1669"/>
                  <a:gd name="T8" fmla="*/ 260 w 1518"/>
                  <a:gd name="T9" fmla="*/ 63 h 1669"/>
                  <a:gd name="T10" fmla="*/ 274 w 1518"/>
                  <a:gd name="T11" fmla="*/ 51 h 1669"/>
                  <a:gd name="T12" fmla="*/ 311 w 1518"/>
                  <a:gd name="T13" fmla="*/ 55 h 1669"/>
                  <a:gd name="T14" fmla="*/ 349 w 1518"/>
                  <a:gd name="T15" fmla="*/ 84 h 1669"/>
                  <a:gd name="T16" fmla="*/ 563 w 1518"/>
                  <a:gd name="T17" fmla="*/ 103 h 1669"/>
                  <a:gd name="T18" fmla="*/ 606 w 1518"/>
                  <a:gd name="T19" fmla="*/ 141 h 1669"/>
                  <a:gd name="T20" fmla="*/ 685 w 1518"/>
                  <a:gd name="T21" fmla="*/ 152 h 1669"/>
                  <a:gd name="T22" fmla="*/ 957 w 1518"/>
                  <a:gd name="T23" fmla="*/ 305 h 1669"/>
                  <a:gd name="T24" fmla="*/ 1049 w 1518"/>
                  <a:gd name="T25" fmla="*/ 408 h 1669"/>
                  <a:gd name="T26" fmla="*/ 1049 w 1518"/>
                  <a:gd name="T27" fmla="*/ 424 h 1669"/>
                  <a:gd name="T28" fmla="*/ 1091 w 1518"/>
                  <a:gd name="T29" fmla="*/ 427 h 1669"/>
                  <a:gd name="T30" fmla="*/ 1131 w 1518"/>
                  <a:gd name="T31" fmla="*/ 532 h 1669"/>
                  <a:gd name="T32" fmla="*/ 1367 w 1518"/>
                  <a:gd name="T33" fmla="*/ 534 h 1669"/>
                  <a:gd name="T34" fmla="*/ 1422 w 1518"/>
                  <a:gd name="T35" fmla="*/ 487 h 1669"/>
                  <a:gd name="T36" fmla="*/ 1431 w 1518"/>
                  <a:gd name="T37" fmla="*/ 439 h 1669"/>
                  <a:gd name="T38" fmla="*/ 1500 w 1518"/>
                  <a:gd name="T39" fmla="*/ 368 h 1669"/>
                  <a:gd name="T40" fmla="*/ 1518 w 1518"/>
                  <a:gd name="T41" fmla="*/ 370 h 1669"/>
                  <a:gd name="T42" fmla="*/ 1495 w 1518"/>
                  <a:gd name="T43" fmla="*/ 424 h 1669"/>
                  <a:gd name="T44" fmla="*/ 1469 w 1518"/>
                  <a:gd name="T45" fmla="*/ 439 h 1669"/>
                  <a:gd name="T46" fmla="*/ 1445 w 1518"/>
                  <a:gd name="T47" fmla="*/ 511 h 1669"/>
                  <a:gd name="T48" fmla="*/ 1460 w 1518"/>
                  <a:gd name="T49" fmla="*/ 577 h 1669"/>
                  <a:gd name="T50" fmla="*/ 1408 w 1518"/>
                  <a:gd name="T51" fmla="*/ 663 h 1669"/>
                  <a:gd name="T52" fmla="*/ 1408 w 1518"/>
                  <a:gd name="T53" fmla="*/ 780 h 1669"/>
                  <a:gd name="T54" fmla="*/ 1479 w 1518"/>
                  <a:gd name="T55" fmla="*/ 776 h 1669"/>
                  <a:gd name="T56" fmla="*/ 1396 w 1518"/>
                  <a:gd name="T57" fmla="*/ 835 h 1669"/>
                  <a:gd name="T58" fmla="*/ 1398 w 1518"/>
                  <a:gd name="T59" fmla="*/ 859 h 1669"/>
                  <a:gd name="T60" fmla="*/ 1417 w 1518"/>
                  <a:gd name="T61" fmla="*/ 899 h 1669"/>
                  <a:gd name="T62" fmla="*/ 1422 w 1518"/>
                  <a:gd name="T63" fmla="*/ 1074 h 1669"/>
                  <a:gd name="T64" fmla="*/ 1250 w 1518"/>
                  <a:gd name="T65" fmla="*/ 1154 h 1669"/>
                  <a:gd name="T66" fmla="*/ 1166 w 1518"/>
                  <a:gd name="T67" fmla="*/ 1157 h 1669"/>
                  <a:gd name="T68" fmla="*/ 990 w 1518"/>
                  <a:gd name="T69" fmla="*/ 1276 h 1669"/>
                  <a:gd name="T70" fmla="*/ 847 w 1518"/>
                  <a:gd name="T71" fmla="*/ 1429 h 1669"/>
                  <a:gd name="T72" fmla="*/ 749 w 1518"/>
                  <a:gd name="T73" fmla="*/ 1666 h 1669"/>
                  <a:gd name="T74" fmla="*/ 494 w 1518"/>
                  <a:gd name="T75" fmla="*/ 1669 h 1669"/>
                  <a:gd name="T76" fmla="*/ 382 w 1518"/>
                  <a:gd name="T77" fmla="*/ 1584 h 1669"/>
                  <a:gd name="T78" fmla="*/ 20 w 1518"/>
                  <a:gd name="T79" fmla="*/ 938 h 1669"/>
                  <a:gd name="T80" fmla="*/ 98 w 1518"/>
                  <a:gd name="T81" fmla="*/ 770 h 1669"/>
                  <a:gd name="T82" fmla="*/ 18 w 1518"/>
                  <a:gd name="T83" fmla="*/ 715 h 1669"/>
                  <a:gd name="T84" fmla="*/ 0 w 1518"/>
                  <a:gd name="T85" fmla="*/ 692 h 1669"/>
                  <a:gd name="T86" fmla="*/ 41 w 1518"/>
                  <a:gd name="T87" fmla="*/ 637 h 1669"/>
                  <a:gd name="T88" fmla="*/ 84 w 1518"/>
                  <a:gd name="T89" fmla="*/ 628 h 1669"/>
                  <a:gd name="T90" fmla="*/ 96 w 1518"/>
                  <a:gd name="T91" fmla="*/ 596 h 1669"/>
                  <a:gd name="T92" fmla="*/ 148 w 1518"/>
                  <a:gd name="T93" fmla="*/ 568 h 1669"/>
                  <a:gd name="T94" fmla="*/ 166 w 1518"/>
                  <a:gd name="T95" fmla="*/ 485 h 1669"/>
                  <a:gd name="T96" fmla="*/ 248 w 1518"/>
                  <a:gd name="T97" fmla="*/ 344 h 1669"/>
                  <a:gd name="T98" fmla="*/ 136 w 1518"/>
                  <a:gd name="T99" fmla="*/ 222 h 1669"/>
                  <a:gd name="T100" fmla="*/ 65 w 1518"/>
                  <a:gd name="T101" fmla="*/ 175 h 1669"/>
                  <a:gd name="T102" fmla="*/ 27 w 1518"/>
                  <a:gd name="T103" fmla="*/ 96 h 1669"/>
                  <a:gd name="T104" fmla="*/ 27 w 1518"/>
                  <a:gd name="T105" fmla="*/ 67 h 1669"/>
                  <a:gd name="T106" fmla="*/ 90 w 1518"/>
                  <a:gd name="T107" fmla="*/ 0 h 16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18" h="1669">
                    <a:moveTo>
                      <a:pt x="90" y="0"/>
                    </a:moveTo>
                    <a:lnTo>
                      <a:pt x="203" y="27"/>
                    </a:lnTo>
                    <a:lnTo>
                      <a:pt x="222" y="12"/>
                    </a:lnTo>
                    <a:lnTo>
                      <a:pt x="225" y="63"/>
                    </a:lnTo>
                    <a:lnTo>
                      <a:pt x="260" y="63"/>
                    </a:lnTo>
                    <a:lnTo>
                      <a:pt x="274" y="51"/>
                    </a:lnTo>
                    <a:lnTo>
                      <a:pt x="311" y="55"/>
                    </a:lnTo>
                    <a:lnTo>
                      <a:pt x="349" y="84"/>
                    </a:lnTo>
                    <a:lnTo>
                      <a:pt x="563" y="103"/>
                    </a:lnTo>
                    <a:lnTo>
                      <a:pt x="606" y="141"/>
                    </a:lnTo>
                    <a:lnTo>
                      <a:pt x="685" y="152"/>
                    </a:lnTo>
                    <a:lnTo>
                      <a:pt x="957" y="305"/>
                    </a:lnTo>
                    <a:lnTo>
                      <a:pt x="1049" y="408"/>
                    </a:lnTo>
                    <a:lnTo>
                      <a:pt x="1049" y="424"/>
                    </a:lnTo>
                    <a:lnTo>
                      <a:pt x="1091" y="427"/>
                    </a:lnTo>
                    <a:lnTo>
                      <a:pt x="1131" y="532"/>
                    </a:lnTo>
                    <a:lnTo>
                      <a:pt x="1367" y="534"/>
                    </a:lnTo>
                    <a:lnTo>
                      <a:pt x="1422" y="487"/>
                    </a:lnTo>
                    <a:lnTo>
                      <a:pt x="1431" y="439"/>
                    </a:lnTo>
                    <a:lnTo>
                      <a:pt x="1500" y="368"/>
                    </a:lnTo>
                    <a:lnTo>
                      <a:pt x="1518" y="370"/>
                    </a:lnTo>
                    <a:lnTo>
                      <a:pt x="1495" y="424"/>
                    </a:lnTo>
                    <a:lnTo>
                      <a:pt x="1469" y="439"/>
                    </a:lnTo>
                    <a:lnTo>
                      <a:pt x="1445" y="511"/>
                    </a:lnTo>
                    <a:lnTo>
                      <a:pt x="1460" y="577"/>
                    </a:lnTo>
                    <a:lnTo>
                      <a:pt x="1408" y="663"/>
                    </a:lnTo>
                    <a:lnTo>
                      <a:pt x="1408" y="780"/>
                    </a:lnTo>
                    <a:lnTo>
                      <a:pt x="1479" y="776"/>
                    </a:lnTo>
                    <a:lnTo>
                      <a:pt x="1396" y="835"/>
                    </a:lnTo>
                    <a:lnTo>
                      <a:pt x="1398" y="859"/>
                    </a:lnTo>
                    <a:lnTo>
                      <a:pt x="1417" y="899"/>
                    </a:lnTo>
                    <a:lnTo>
                      <a:pt x="1422" y="1074"/>
                    </a:lnTo>
                    <a:lnTo>
                      <a:pt x="1250" y="1154"/>
                    </a:lnTo>
                    <a:lnTo>
                      <a:pt x="1166" y="1157"/>
                    </a:lnTo>
                    <a:lnTo>
                      <a:pt x="990" y="1276"/>
                    </a:lnTo>
                    <a:lnTo>
                      <a:pt x="847" y="1429"/>
                    </a:lnTo>
                    <a:lnTo>
                      <a:pt x="749" y="1666"/>
                    </a:lnTo>
                    <a:lnTo>
                      <a:pt x="494" y="1669"/>
                    </a:lnTo>
                    <a:lnTo>
                      <a:pt x="382" y="1584"/>
                    </a:lnTo>
                    <a:lnTo>
                      <a:pt x="20" y="938"/>
                    </a:lnTo>
                    <a:lnTo>
                      <a:pt x="98" y="770"/>
                    </a:lnTo>
                    <a:lnTo>
                      <a:pt x="18" y="715"/>
                    </a:lnTo>
                    <a:lnTo>
                      <a:pt x="0" y="692"/>
                    </a:lnTo>
                    <a:lnTo>
                      <a:pt x="41" y="637"/>
                    </a:lnTo>
                    <a:lnTo>
                      <a:pt x="84" y="628"/>
                    </a:lnTo>
                    <a:lnTo>
                      <a:pt x="96" y="596"/>
                    </a:lnTo>
                    <a:lnTo>
                      <a:pt x="148" y="568"/>
                    </a:lnTo>
                    <a:lnTo>
                      <a:pt x="166" y="485"/>
                    </a:lnTo>
                    <a:lnTo>
                      <a:pt x="248" y="344"/>
                    </a:lnTo>
                    <a:lnTo>
                      <a:pt x="136" y="222"/>
                    </a:lnTo>
                    <a:lnTo>
                      <a:pt x="65" y="175"/>
                    </a:lnTo>
                    <a:lnTo>
                      <a:pt x="27" y="96"/>
                    </a:lnTo>
                    <a:lnTo>
                      <a:pt x="27" y="67"/>
                    </a:lnTo>
                    <a:lnTo>
                      <a:pt x="90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90" name="Freeform 82"/>
              <p:cNvSpPr>
                <a:spLocks/>
              </p:cNvSpPr>
              <p:nvPr/>
            </p:nvSpPr>
            <p:spPr bwMode="auto">
              <a:xfrm>
                <a:off x="6045" y="571"/>
                <a:ext cx="253" cy="278"/>
              </a:xfrm>
              <a:custGeom>
                <a:avLst/>
                <a:gdLst>
                  <a:gd name="T0" fmla="*/ 90 w 1518"/>
                  <a:gd name="T1" fmla="*/ 0 h 1669"/>
                  <a:gd name="T2" fmla="*/ 203 w 1518"/>
                  <a:gd name="T3" fmla="*/ 27 h 1669"/>
                  <a:gd name="T4" fmla="*/ 222 w 1518"/>
                  <a:gd name="T5" fmla="*/ 12 h 1669"/>
                  <a:gd name="T6" fmla="*/ 225 w 1518"/>
                  <a:gd name="T7" fmla="*/ 63 h 1669"/>
                  <a:gd name="T8" fmla="*/ 260 w 1518"/>
                  <a:gd name="T9" fmla="*/ 63 h 1669"/>
                  <a:gd name="T10" fmla="*/ 274 w 1518"/>
                  <a:gd name="T11" fmla="*/ 51 h 1669"/>
                  <a:gd name="T12" fmla="*/ 311 w 1518"/>
                  <a:gd name="T13" fmla="*/ 55 h 1669"/>
                  <a:gd name="T14" fmla="*/ 349 w 1518"/>
                  <a:gd name="T15" fmla="*/ 84 h 1669"/>
                  <a:gd name="T16" fmla="*/ 563 w 1518"/>
                  <a:gd name="T17" fmla="*/ 103 h 1669"/>
                  <a:gd name="T18" fmla="*/ 606 w 1518"/>
                  <a:gd name="T19" fmla="*/ 141 h 1669"/>
                  <a:gd name="T20" fmla="*/ 685 w 1518"/>
                  <a:gd name="T21" fmla="*/ 152 h 1669"/>
                  <a:gd name="T22" fmla="*/ 957 w 1518"/>
                  <a:gd name="T23" fmla="*/ 305 h 1669"/>
                  <a:gd name="T24" fmla="*/ 1049 w 1518"/>
                  <a:gd name="T25" fmla="*/ 408 h 1669"/>
                  <a:gd name="T26" fmla="*/ 1049 w 1518"/>
                  <a:gd name="T27" fmla="*/ 424 h 1669"/>
                  <a:gd name="T28" fmla="*/ 1091 w 1518"/>
                  <a:gd name="T29" fmla="*/ 427 h 1669"/>
                  <a:gd name="T30" fmla="*/ 1131 w 1518"/>
                  <a:gd name="T31" fmla="*/ 532 h 1669"/>
                  <a:gd name="T32" fmla="*/ 1367 w 1518"/>
                  <a:gd name="T33" fmla="*/ 534 h 1669"/>
                  <a:gd name="T34" fmla="*/ 1422 w 1518"/>
                  <a:gd name="T35" fmla="*/ 487 h 1669"/>
                  <a:gd name="T36" fmla="*/ 1431 w 1518"/>
                  <a:gd name="T37" fmla="*/ 439 h 1669"/>
                  <a:gd name="T38" fmla="*/ 1500 w 1518"/>
                  <a:gd name="T39" fmla="*/ 368 h 1669"/>
                  <a:gd name="T40" fmla="*/ 1518 w 1518"/>
                  <a:gd name="T41" fmla="*/ 370 h 1669"/>
                  <a:gd name="T42" fmla="*/ 1495 w 1518"/>
                  <a:gd name="T43" fmla="*/ 424 h 1669"/>
                  <a:gd name="T44" fmla="*/ 1469 w 1518"/>
                  <a:gd name="T45" fmla="*/ 439 h 1669"/>
                  <a:gd name="T46" fmla="*/ 1445 w 1518"/>
                  <a:gd name="T47" fmla="*/ 511 h 1669"/>
                  <a:gd name="T48" fmla="*/ 1460 w 1518"/>
                  <a:gd name="T49" fmla="*/ 577 h 1669"/>
                  <a:gd name="T50" fmla="*/ 1408 w 1518"/>
                  <a:gd name="T51" fmla="*/ 663 h 1669"/>
                  <a:gd name="T52" fmla="*/ 1408 w 1518"/>
                  <a:gd name="T53" fmla="*/ 780 h 1669"/>
                  <a:gd name="T54" fmla="*/ 1479 w 1518"/>
                  <a:gd name="T55" fmla="*/ 776 h 1669"/>
                  <a:gd name="T56" fmla="*/ 1396 w 1518"/>
                  <a:gd name="T57" fmla="*/ 835 h 1669"/>
                  <a:gd name="T58" fmla="*/ 1398 w 1518"/>
                  <a:gd name="T59" fmla="*/ 859 h 1669"/>
                  <a:gd name="T60" fmla="*/ 1417 w 1518"/>
                  <a:gd name="T61" fmla="*/ 899 h 1669"/>
                  <a:gd name="T62" fmla="*/ 1422 w 1518"/>
                  <a:gd name="T63" fmla="*/ 1074 h 1669"/>
                  <a:gd name="T64" fmla="*/ 1250 w 1518"/>
                  <a:gd name="T65" fmla="*/ 1154 h 1669"/>
                  <a:gd name="T66" fmla="*/ 1166 w 1518"/>
                  <a:gd name="T67" fmla="*/ 1157 h 1669"/>
                  <a:gd name="T68" fmla="*/ 990 w 1518"/>
                  <a:gd name="T69" fmla="*/ 1276 h 1669"/>
                  <a:gd name="T70" fmla="*/ 847 w 1518"/>
                  <a:gd name="T71" fmla="*/ 1429 h 1669"/>
                  <a:gd name="T72" fmla="*/ 749 w 1518"/>
                  <a:gd name="T73" fmla="*/ 1666 h 1669"/>
                  <a:gd name="T74" fmla="*/ 494 w 1518"/>
                  <a:gd name="T75" fmla="*/ 1669 h 1669"/>
                  <a:gd name="T76" fmla="*/ 382 w 1518"/>
                  <a:gd name="T77" fmla="*/ 1584 h 1669"/>
                  <a:gd name="T78" fmla="*/ 20 w 1518"/>
                  <a:gd name="T79" fmla="*/ 938 h 1669"/>
                  <a:gd name="T80" fmla="*/ 98 w 1518"/>
                  <a:gd name="T81" fmla="*/ 770 h 1669"/>
                  <a:gd name="T82" fmla="*/ 18 w 1518"/>
                  <a:gd name="T83" fmla="*/ 715 h 1669"/>
                  <a:gd name="T84" fmla="*/ 0 w 1518"/>
                  <a:gd name="T85" fmla="*/ 692 h 1669"/>
                  <a:gd name="T86" fmla="*/ 41 w 1518"/>
                  <a:gd name="T87" fmla="*/ 637 h 1669"/>
                  <a:gd name="T88" fmla="*/ 84 w 1518"/>
                  <a:gd name="T89" fmla="*/ 628 h 1669"/>
                  <a:gd name="T90" fmla="*/ 96 w 1518"/>
                  <a:gd name="T91" fmla="*/ 596 h 1669"/>
                  <a:gd name="T92" fmla="*/ 148 w 1518"/>
                  <a:gd name="T93" fmla="*/ 568 h 1669"/>
                  <a:gd name="T94" fmla="*/ 166 w 1518"/>
                  <a:gd name="T95" fmla="*/ 485 h 1669"/>
                  <a:gd name="T96" fmla="*/ 248 w 1518"/>
                  <a:gd name="T97" fmla="*/ 344 h 1669"/>
                  <a:gd name="T98" fmla="*/ 136 w 1518"/>
                  <a:gd name="T99" fmla="*/ 222 h 1669"/>
                  <a:gd name="T100" fmla="*/ 65 w 1518"/>
                  <a:gd name="T101" fmla="*/ 175 h 1669"/>
                  <a:gd name="T102" fmla="*/ 27 w 1518"/>
                  <a:gd name="T103" fmla="*/ 96 h 1669"/>
                  <a:gd name="T104" fmla="*/ 27 w 1518"/>
                  <a:gd name="T105" fmla="*/ 67 h 1669"/>
                  <a:gd name="T106" fmla="*/ 90 w 1518"/>
                  <a:gd name="T107" fmla="*/ 0 h 16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18" h="1669">
                    <a:moveTo>
                      <a:pt x="90" y="0"/>
                    </a:moveTo>
                    <a:lnTo>
                      <a:pt x="203" y="27"/>
                    </a:lnTo>
                    <a:lnTo>
                      <a:pt x="222" y="12"/>
                    </a:lnTo>
                    <a:lnTo>
                      <a:pt x="225" y="63"/>
                    </a:lnTo>
                    <a:lnTo>
                      <a:pt x="260" y="63"/>
                    </a:lnTo>
                    <a:lnTo>
                      <a:pt x="274" y="51"/>
                    </a:lnTo>
                    <a:lnTo>
                      <a:pt x="311" y="55"/>
                    </a:lnTo>
                    <a:lnTo>
                      <a:pt x="349" y="84"/>
                    </a:lnTo>
                    <a:lnTo>
                      <a:pt x="563" y="103"/>
                    </a:lnTo>
                    <a:lnTo>
                      <a:pt x="606" y="141"/>
                    </a:lnTo>
                    <a:lnTo>
                      <a:pt x="685" y="152"/>
                    </a:lnTo>
                    <a:lnTo>
                      <a:pt x="957" y="305"/>
                    </a:lnTo>
                    <a:lnTo>
                      <a:pt x="1049" y="408"/>
                    </a:lnTo>
                    <a:lnTo>
                      <a:pt x="1049" y="424"/>
                    </a:lnTo>
                    <a:lnTo>
                      <a:pt x="1091" y="427"/>
                    </a:lnTo>
                    <a:lnTo>
                      <a:pt x="1131" y="532"/>
                    </a:lnTo>
                    <a:lnTo>
                      <a:pt x="1367" y="534"/>
                    </a:lnTo>
                    <a:lnTo>
                      <a:pt x="1422" y="487"/>
                    </a:lnTo>
                    <a:lnTo>
                      <a:pt x="1431" y="439"/>
                    </a:lnTo>
                    <a:lnTo>
                      <a:pt x="1500" y="368"/>
                    </a:lnTo>
                    <a:lnTo>
                      <a:pt x="1518" y="370"/>
                    </a:lnTo>
                    <a:lnTo>
                      <a:pt x="1495" y="424"/>
                    </a:lnTo>
                    <a:lnTo>
                      <a:pt x="1469" y="439"/>
                    </a:lnTo>
                    <a:lnTo>
                      <a:pt x="1445" y="511"/>
                    </a:lnTo>
                    <a:lnTo>
                      <a:pt x="1460" y="577"/>
                    </a:lnTo>
                    <a:lnTo>
                      <a:pt x="1408" y="663"/>
                    </a:lnTo>
                    <a:lnTo>
                      <a:pt x="1408" y="780"/>
                    </a:lnTo>
                    <a:lnTo>
                      <a:pt x="1479" y="776"/>
                    </a:lnTo>
                    <a:lnTo>
                      <a:pt x="1396" y="835"/>
                    </a:lnTo>
                    <a:lnTo>
                      <a:pt x="1398" y="859"/>
                    </a:lnTo>
                    <a:lnTo>
                      <a:pt x="1417" y="899"/>
                    </a:lnTo>
                    <a:lnTo>
                      <a:pt x="1422" y="1074"/>
                    </a:lnTo>
                    <a:lnTo>
                      <a:pt x="1250" y="1154"/>
                    </a:lnTo>
                    <a:lnTo>
                      <a:pt x="1166" y="1157"/>
                    </a:lnTo>
                    <a:lnTo>
                      <a:pt x="990" y="1276"/>
                    </a:lnTo>
                    <a:lnTo>
                      <a:pt x="847" y="1429"/>
                    </a:lnTo>
                    <a:lnTo>
                      <a:pt x="749" y="1666"/>
                    </a:lnTo>
                    <a:lnTo>
                      <a:pt x="494" y="1669"/>
                    </a:lnTo>
                    <a:lnTo>
                      <a:pt x="382" y="1584"/>
                    </a:lnTo>
                    <a:lnTo>
                      <a:pt x="20" y="938"/>
                    </a:lnTo>
                    <a:lnTo>
                      <a:pt x="98" y="770"/>
                    </a:lnTo>
                    <a:lnTo>
                      <a:pt x="18" y="715"/>
                    </a:lnTo>
                    <a:lnTo>
                      <a:pt x="0" y="692"/>
                    </a:lnTo>
                    <a:lnTo>
                      <a:pt x="41" y="637"/>
                    </a:lnTo>
                    <a:lnTo>
                      <a:pt x="84" y="628"/>
                    </a:lnTo>
                    <a:lnTo>
                      <a:pt x="96" y="596"/>
                    </a:lnTo>
                    <a:lnTo>
                      <a:pt x="148" y="568"/>
                    </a:lnTo>
                    <a:lnTo>
                      <a:pt x="166" y="485"/>
                    </a:lnTo>
                    <a:lnTo>
                      <a:pt x="248" y="344"/>
                    </a:lnTo>
                    <a:lnTo>
                      <a:pt x="136" y="222"/>
                    </a:lnTo>
                    <a:lnTo>
                      <a:pt x="65" y="175"/>
                    </a:lnTo>
                    <a:lnTo>
                      <a:pt x="27" y="96"/>
                    </a:lnTo>
                    <a:lnTo>
                      <a:pt x="27" y="67"/>
                    </a:lnTo>
                    <a:lnTo>
                      <a:pt x="90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91" name="Freeform 83"/>
              <p:cNvSpPr>
                <a:spLocks/>
              </p:cNvSpPr>
              <p:nvPr/>
            </p:nvSpPr>
            <p:spPr bwMode="auto">
              <a:xfrm>
                <a:off x="6061" y="481"/>
                <a:ext cx="408" cy="179"/>
              </a:xfrm>
              <a:custGeom>
                <a:avLst/>
                <a:gdLst>
                  <a:gd name="T0" fmla="*/ 237 w 2449"/>
                  <a:gd name="T1" fmla="*/ 138 h 1078"/>
                  <a:gd name="T2" fmla="*/ 342 w 2449"/>
                  <a:gd name="T3" fmla="*/ 200 h 1078"/>
                  <a:gd name="T4" fmla="*/ 586 w 2449"/>
                  <a:gd name="T5" fmla="*/ 170 h 1078"/>
                  <a:gd name="T6" fmla="*/ 854 w 2449"/>
                  <a:gd name="T7" fmla="*/ 122 h 1078"/>
                  <a:gd name="T8" fmla="*/ 1135 w 2449"/>
                  <a:gd name="T9" fmla="*/ 141 h 1078"/>
                  <a:gd name="T10" fmla="*/ 1297 w 2449"/>
                  <a:gd name="T11" fmla="*/ 162 h 1078"/>
                  <a:gd name="T12" fmla="*/ 1397 w 2449"/>
                  <a:gd name="T13" fmla="*/ 141 h 1078"/>
                  <a:gd name="T14" fmla="*/ 1663 w 2449"/>
                  <a:gd name="T15" fmla="*/ 0 h 1078"/>
                  <a:gd name="T16" fmla="*/ 2010 w 2449"/>
                  <a:gd name="T17" fmla="*/ 146 h 1078"/>
                  <a:gd name="T18" fmla="*/ 2062 w 2449"/>
                  <a:gd name="T19" fmla="*/ 13 h 1078"/>
                  <a:gd name="T20" fmla="*/ 2216 w 2449"/>
                  <a:gd name="T21" fmla="*/ 219 h 1078"/>
                  <a:gd name="T22" fmla="*/ 2254 w 2449"/>
                  <a:gd name="T23" fmla="*/ 344 h 1078"/>
                  <a:gd name="T24" fmla="*/ 2360 w 2449"/>
                  <a:gd name="T25" fmla="*/ 472 h 1078"/>
                  <a:gd name="T26" fmla="*/ 2427 w 2449"/>
                  <a:gd name="T27" fmla="*/ 493 h 1078"/>
                  <a:gd name="T28" fmla="*/ 2409 w 2449"/>
                  <a:gd name="T29" fmla="*/ 661 h 1078"/>
                  <a:gd name="T30" fmla="*/ 2281 w 2449"/>
                  <a:gd name="T31" fmla="*/ 737 h 1078"/>
                  <a:gd name="T32" fmla="*/ 2110 w 2449"/>
                  <a:gd name="T33" fmla="*/ 1032 h 1078"/>
                  <a:gd name="T34" fmla="*/ 1756 w 2449"/>
                  <a:gd name="T35" fmla="*/ 1028 h 1078"/>
                  <a:gd name="T36" fmla="*/ 1601 w 2449"/>
                  <a:gd name="T37" fmla="*/ 1036 h 1078"/>
                  <a:gd name="T38" fmla="*/ 1353 w 2449"/>
                  <a:gd name="T39" fmla="*/ 1060 h 1078"/>
                  <a:gd name="T40" fmla="*/ 1403 w 2449"/>
                  <a:gd name="T41" fmla="*/ 971 h 1078"/>
                  <a:gd name="T42" fmla="*/ 1406 w 2449"/>
                  <a:gd name="T43" fmla="*/ 908 h 1078"/>
                  <a:gd name="T44" fmla="*/ 1332 w 2449"/>
                  <a:gd name="T45" fmla="*/ 1028 h 1078"/>
                  <a:gd name="T46" fmla="*/ 1042 w 2449"/>
                  <a:gd name="T47" fmla="*/ 1076 h 1078"/>
                  <a:gd name="T48" fmla="*/ 957 w 2449"/>
                  <a:gd name="T49" fmla="*/ 971 h 1078"/>
                  <a:gd name="T50" fmla="*/ 863 w 2449"/>
                  <a:gd name="T51" fmla="*/ 845 h 1078"/>
                  <a:gd name="T52" fmla="*/ 508 w 2449"/>
                  <a:gd name="T53" fmla="*/ 683 h 1078"/>
                  <a:gd name="T54" fmla="*/ 261 w 2449"/>
                  <a:gd name="T55" fmla="*/ 629 h 1078"/>
                  <a:gd name="T56" fmla="*/ 182 w 2449"/>
                  <a:gd name="T57" fmla="*/ 594 h 1078"/>
                  <a:gd name="T58" fmla="*/ 130 w 2449"/>
                  <a:gd name="T59" fmla="*/ 607 h 1078"/>
                  <a:gd name="T60" fmla="*/ 111 w 2449"/>
                  <a:gd name="T61" fmla="*/ 569 h 1078"/>
                  <a:gd name="T62" fmla="*/ 122 w 2449"/>
                  <a:gd name="T63" fmla="*/ 262 h 10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449" h="1078">
                    <a:moveTo>
                      <a:pt x="111" y="159"/>
                    </a:moveTo>
                    <a:lnTo>
                      <a:pt x="237" y="138"/>
                    </a:lnTo>
                    <a:lnTo>
                      <a:pt x="307" y="170"/>
                    </a:lnTo>
                    <a:lnTo>
                      <a:pt x="342" y="200"/>
                    </a:lnTo>
                    <a:lnTo>
                      <a:pt x="424" y="200"/>
                    </a:lnTo>
                    <a:lnTo>
                      <a:pt x="586" y="170"/>
                    </a:lnTo>
                    <a:lnTo>
                      <a:pt x="735" y="105"/>
                    </a:lnTo>
                    <a:lnTo>
                      <a:pt x="854" y="122"/>
                    </a:lnTo>
                    <a:lnTo>
                      <a:pt x="885" y="130"/>
                    </a:lnTo>
                    <a:lnTo>
                      <a:pt x="1135" y="141"/>
                    </a:lnTo>
                    <a:lnTo>
                      <a:pt x="1169" y="162"/>
                    </a:lnTo>
                    <a:lnTo>
                      <a:pt x="1297" y="162"/>
                    </a:lnTo>
                    <a:lnTo>
                      <a:pt x="1307" y="146"/>
                    </a:lnTo>
                    <a:lnTo>
                      <a:pt x="1397" y="141"/>
                    </a:lnTo>
                    <a:lnTo>
                      <a:pt x="1487" y="119"/>
                    </a:lnTo>
                    <a:lnTo>
                      <a:pt x="1663" y="0"/>
                    </a:lnTo>
                    <a:lnTo>
                      <a:pt x="1970" y="193"/>
                    </a:lnTo>
                    <a:lnTo>
                      <a:pt x="2010" y="146"/>
                    </a:lnTo>
                    <a:lnTo>
                      <a:pt x="2010" y="88"/>
                    </a:lnTo>
                    <a:lnTo>
                      <a:pt x="2062" y="13"/>
                    </a:lnTo>
                    <a:lnTo>
                      <a:pt x="2089" y="16"/>
                    </a:lnTo>
                    <a:lnTo>
                      <a:pt x="2216" y="219"/>
                    </a:lnTo>
                    <a:lnTo>
                      <a:pt x="2219" y="262"/>
                    </a:lnTo>
                    <a:lnTo>
                      <a:pt x="2254" y="344"/>
                    </a:lnTo>
                    <a:lnTo>
                      <a:pt x="2325" y="430"/>
                    </a:lnTo>
                    <a:lnTo>
                      <a:pt x="2360" y="472"/>
                    </a:lnTo>
                    <a:lnTo>
                      <a:pt x="2398" y="472"/>
                    </a:lnTo>
                    <a:lnTo>
                      <a:pt x="2427" y="493"/>
                    </a:lnTo>
                    <a:lnTo>
                      <a:pt x="2449" y="598"/>
                    </a:lnTo>
                    <a:lnTo>
                      <a:pt x="2409" y="661"/>
                    </a:lnTo>
                    <a:lnTo>
                      <a:pt x="2352" y="713"/>
                    </a:lnTo>
                    <a:lnTo>
                      <a:pt x="2281" y="737"/>
                    </a:lnTo>
                    <a:lnTo>
                      <a:pt x="2154" y="957"/>
                    </a:lnTo>
                    <a:lnTo>
                      <a:pt x="2110" y="1032"/>
                    </a:lnTo>
                    <a:lnTo>
                      <a:pt x="1785" y="1041"/>
                    </a:lnTo>
                    <a:lnTo>
                      <a:pt x="1756" y="1028"/>
                    </a:lnTo>
                    <a:lnTo>
                      <a:pt x="1676" y="1063"/>
                    </a:lnTo>
                    <a:lnTo>
                      <a:pt x="1601" y="1036"/>
                    </a:lnTo>
                    <a:lnTo>
                      <a:pt x="1519" y="1076"/>
                    </a:lnTo>
                    <a:lnTo>
                      <a:pt x="1353" y="1060"/>
                    </a:lnTo>
                    <a:lnTo>
                      <a:pt x="1376" y="986"/>
                    </a:lnTo>
                    <a:lnTo>
                      <a:pt x="1403" y="971"/>
                    </a:lnTo>
                    <a:lnTo>
                      <a:pt x="1429" y="913"/>
                    </a:lnTo>
                    <a:lnTo>
                      <a:pt x="1406" y="908"/>
                    </a:lnTo>
                    <a:lnTo>
                      <a:pt x="1343" y="978"/>
                    </a:lnTo>
                    <a:lnTo>
                      <a:pt x="1332" y="1028"/>
                    </a:lnTo>
                    <a:lnTo>
                      <a:pt x="1280" y="1078"/>
                    </a:lnTo>
                    <a:lnTo>
                      <a:pt x="1042" y="1076"/>
                    </a:lnTo>
                    <a:lnTo>
                      <a:pt x="999" y="971"/>
                    </a:lnTo>
                    <a:lnTo>
                      <a:pt x="957" y="971"/>
                    </a:lnTo>
                    <a:lnTo>
                      <a:pt x="957" y="954"/>
                    </a:lnTo>
                    <a:lnTo>
                      <a:pt x="863" y="845"/>
                    </a:lnTo>
                    <a:lnTo>
                      <a:pt x="592" y="696"/>
                    </a:lnTo>
                    <a:lnTo>
                      <a:pt x="508" y="683"/>
                    </a:lnTo>
                    <a:lnTo>
                      <a:pt x="472" y="644"/>
                    </a:lnTo>
                    <a:lnTo>
                      <a:pt x="261" y="629"/>
                    </a:lnTo>
                    <a:lnTo>
                      <a:pt x="220" y="598"/>
                    </a:lnTo>
                    <a:lnTo>
                      <a:pt x="182" y="594"/>
                    </a:lnTo>
                    <a:lnTo>
                      <a:pt x="166" y="607"/>
                    </a:lnTo>
                    <a:lnTo>
                      <a:pt x="130" y="607"/>
                    </a:lnTo>
                    <a:lnTo>
                      <a:pt x="130" y="560"/>
                    </a:lnTo>
                    <a:lnTo>
                      <a:pt x="111" y="569"/>
                    </a:lnTo>
                    <a:lnTo>
                      <a:pt x="0" y="545"/>
                    </a:lnTo>
                    <a:lnTo>
                      <a:pt x="122" y="262"/>
                    </a:lnTo>
                    <a:lnTo>
                      <a:pt x="111" y="159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92" name="Freeform 84"/>
              <p:cNvSpPr>
                <a:spLocks/>
              </p:cNvSpPr>
              <p:nvPr/>
            </p:nvSpPr>
            <p:spPr bwMode="auto">
              <a:xfrm>
                <a:off x="6061" y="481"/>
                <a:ext cx="408" cy="179"/>
              </a:xfrm>
              <a:custGeom>
                <a:avLst/>
                <a:gdLst>
                  <a:gd name="T0" fmla="*/ 237 w 2449"/>
                  <a:gd name="T1" fmla="*/ 138 h 1078"/>
                  <a:gd name="T2" fmla="*/ 342 w 2449"/>
                  <a:gd name="T3" fmla="*/ 200 h 1078"/>
                  <a:gd name="T4" fmla="*/ 586 w 2449"/>
                  <a:gd name="T5" fmla="*/ 170 h 1078"/>
                  <a:gd name="T6" fmla="*/ 854 w 2449"/>
                  <a:gd name="T7" fmla="*/ 122 h 1078"/>
                  <a:gd name="T8" fmla="*/ 1135 w 2449"/>
                  <a:gd name="T9" fmla="*/ 141 h 1078"/>
                  <a:gd name="T10" fmla="*/ 1297 w 2449"/>
                  <a:gd name="T11" fmla="*/ 162 h 1078"/>
                  <a:gd name="T12" fmla="*/ 1397 w 2449"/>
                  <a:gd name="T13" fmla="*/ 141 h 1078"/>
                  <a:gd name="T14" fmla="*/ 1663 w 2449"/>
                  <a:gd name="T15" fmla="*/ 0 h 1078"/>
                  <a:gd name="T16" fmla="*/ 2010 w 2449"/>
                  <a:gd name="T17" fmla="*/ 146 h 1078"/>
                  <a:gd name="T18" fmla="*/ 2062 w 2449"/>
                  <a:gd name="T19" fmla="*/ 13 h 1078"/>
                  <a:gd name="T20" fmla="*/ 2216 w 2449"/>
                  <a:gd name="T21" fmla="*/ 219 h 1078"/>
                  <a:gd name="T22" fmla="*/ 2254 w 2449"/>
                  <a:gd name="T23" fmla="*/ 344 h 1078"/>
                  <a:gd name="T24" fmla="*/ 2360 w 2449"/>
                  <a:gd name="T25" fmla="*/ 472 h 1078"/>
                  <a:gd name="T26" fmla="*/ 2427 w 2449"/>
                  <a:gd name="T27" fmla="*/ 493 h 1078"/>
                  <a:gd name="T28" fmla="*/ 2409 w 2449"/>
                  <a:gd name="T29" fmla="*/ 661 h 1078"/>
                  <a:gd name="T30" fmla="*/ 2281 w 2449"/>
                  <a:gd name="T31" fmla="*/ 737 h 1078"/>
                  <a:gd name="T32" fmla="*/ 2110 w 2449"/>
                  <a:gd name="T33" fmla="*/ 1032 h 1078"/>
                  <a:gd name="T34" fmla="*/ 1756 w 2449"/>
                  <a:gd name="T35" fmla="*/ 1028 h 1078"/>
                  <a:gd name="T36" fmla="*/ 1601 w 2449"/>
                  <a:gd name="T37" fmla="*/ 1036 h 1078"/>
                  <a:gd name="T38" fmla="*/ 1353 w 2449"/>
                  <a:gd name="T39" fmla="*/ 1060 h 1078"/>
                  <a:gd name="T40" fmla="*/ 1403 w 2449"/>
                  <a:gd name="T41" fmla="*/ 971 h 1078"/>
                  <a:gd name="T42" fmla="*/ 1406 w 2449"/>
                  <a:gd name="T43" fmla="*/ 908 h 1078"/>
                  <a:gd name="T44" fmla="*/ 1332 w 2449"/>
                  <a:gd name="T45" fmla="*/ 1028 h 1078"/>
                  <a:gd name="T46" fmla="*/ 1042 w 2449"/>
                  <a:gd name="T47" fmla="*/ 1076 h 1078"/>
                  <a:gd name="T48" fmla="*/ 957 w 2449"/>
                  <a:gd name="T49" fmla="*/ 971 h 1078"/>
                  <a:gd name="T50" fmla="*/ 863 w 2449"/>
                  <a:gd name="T51" fmla="*/ 845 h 1078"/>
                  <a:gd name="T52" fmla="*/ 508 w 2449"/>
                  <a:gd name="T53" fmla="*/ 683 h 1078"/>
                  <a:gd name="T54" fmla="*/ 261 w 2449"/>
                  <a:gd name="T55" fmla="*/ 629 h 1078"/>
                  <a:gd name="T56" fmla="*/ 182 w 2449"/>
                  <a:gd name="T57" fmla="*/ 594 h 1078"/>
                  <a:gd name="T58" fmla="*/ 130 w 2449"/>
                  <a:gd name="T59" fmla="*/ 607 h 1078"/>
                  <a:gd name="T60" fmla="*/ 111 w 2449"/>
                  <a:gd name="T61" fmla="*/ 569 h 1078"/>
                  <a:gd name="T62" fmla="*/ 122 w 2449"/>
                  <a:gd name="T63" fmla="*/ 262 h 10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449" h="1078">
                    <a:moveTo>
                      <a:pt x="111" y="159"/>
                    </a:moveTo>
                    <a:lnTo>
                      <a:pt x="237" y="138"/>
                    </a:lnTo>
                    <a:lnTo>
                      <a:pt x="307" y="170"/>
                    </a:lnTo>
                    <a:lnTo>
                      <a:pt x="342" y="200"/>
                    </a:lnTo>
                    <a:lnTo>
                      <a:pt x="424" y="200"/>
                    </a:lnTo>
                    <a:lnTo>
                      <a:pt x="586" y="170"/>
                    </a:lnTo>
                    <a:lnTo>
                      <a:pt x="735" y="105"/>
                    </a:lnTo>
                    <a:lnTo>
                      <a:pt x="854" y="122"/>
                    </a:lnTo>
                    <a:lnTo>
                      <a:pt x="885" y="130"/>
                    </a:lnTo>
                    <a:lnTo>
                      <a:pt x="1135" y="141"/>
                    </a:lnTo>
                    <a:lnTo>
                      <a:pt x="1169" y="162"/>
                    </a:lnTo>
                    <a:lnTo>
                      <a:pt x="1297" y="162"/>
                    </a:lnTo>
                    <a:lnTo>
                      <a:pt x="1307" y="146"/>
                    </a:lnTo>
                    <a:lnTo>
                      <a:pt x="1397" y="141"/>
                    </a:lnTo>
                    <a:lnTo>
                      <a:pt x="1487" y="119"/>
                    </a:lnTo>
                    <a:lnTo>
                      <a:pt x="1663" y="0"/>
                    </a:lnTo>
                    <a:lnTo>
                      <a:pt x="1970" y="193"/>
                    </a:lnTo>
                    <a:lnTo>
                      <a:pt x="2010" y="146"/>
                    </a:lnTo>
                    <a:lnTo>
                      <a:pt x="2010" y="88"/>
                    </a:lnTo>
                    <a:lnTo>
                      <a:pt x="2062" y="13"/>
                    </a:lnTo>
                    <a:lnTo>
                      <a:pt x="2089" y="16"/>
                    </a:lnTo>
                    <a:lnTo>
                      <a:pt x="2216" y="219"/>
                    </a:lnTo>
                    <a:lnTo>
                      <a:pt x="2219" y="262"/>
                    </a:lnTo>
                    <a:lnTo>
                      <a:pt x="2254" y="344"/>
                    </a:lnTo>
                    <a:lnTo>
                      <a:pt x="2325" y="430"/>
                    </a:lnTo>
                    <a:lnTo>
                      <a:pt x="2360" y="472"/>
                    </a:lnTo>
                    <a:lnTo>
                      <a:pt x="2398" y="472"/>
                    </a:lnTo>
                    <a:lnTo>
                      <a:pt x="2427" y="493"/>
                    </a:lnTo>
                    <a:lnTo>
                      <a:pt x="2449" y="598"/>
                    </a:lnTo>
                    <a:lnTo>
                      <a:pt x="2409" y="661"/>
                    </a:lnTo>
                    <a:lnTo>
                      <a:pt x="2352" y="713"/>
                    </a:lnTo>
                    <a:lnTo>
                      <a:pt x="2281" y="737"/>
                    </a:lnTo>
                    <a:lnTo>
                      <a:pt x="2154" y="957"/>
                    </a:lnTo>
                    <a:lnTo>
                      <a:pt x="2110" y="1032"/>
                    </a:lnTo>
                    <a:lnTo>
                      <a:pt x="1785" y="1041"/>
                    </a:lnTo>
                    <a:lnTo>
                      <a:pt x="1756" y="1028"/>
                    </a:lnTo>
                    <a:lnTo>
                      <a:pt x="1676" y="1063"/>
                    </a:lnTo>
                    <a:lnTo>
                      <a:pt x="1601" y="1036"/>
                    </a:lnTo>
                    <a:lnTo>
                      <a:pt x="1519" y="1076"/>
                    </a:lnTo>
                    <a:lnTo>
                      <a:pt x="1353" y="1060"/>
                    </a:lnTo>
                    <a:lnTo>
                      <a:pt x="1376" y="986"/>
                    </a:lnTo>
                    <a:lnTo>
                      <a:pt x="1403" y="971"/>
                    </a:lnTo>
                    <a:lnTo>
                      <a:pt x="1429" y="913"/>
                    </a:lnTo>
                    <a:lnTo>
                      <a:pt x="1406" y="908"/>
                    </a:lnTo>
                    <a:lnTo>
                      <a:pt x="1343" y="978"/>
                    </a:lnTo>
                    <a:lnTo>
                      <a:pt x="1332" y="1028"/>
                    </a:lnTo>
                    <a:lnTo>
                      <a:pt x="1280" y="1078"/>
                    </a:lnTo>
                    <a:lnTo>
                      <a:pt x="1042" y="1076"/>
                    </a:lnTo>
                    <a:lnTo>
                      <a:pt x="999" y="971"/>
                    </a:lnTo>
                    <a:lnTo>
                      <a:pt x="957" y="971"/>
                    </a:lnTo>
                    <a:lnTo>
                      <a:pt x="957" y="954"/>
                    </a:lnTo>
                    <a:lnTo>
                      <a:pt x="863" y="845"/>
                    </a:lnTo>
                    <a:lnTo>
                      <a:pt x="592" y="696"/>
                    </a:lnTo>
                    <a:lnTo>
                      <a:pt x="508" y="683"/>
                    </a:lnTo>
                    <a:lnTo>
                      <a:pt x="472" y="644"/>
                    </a:lnTo>
                    <a:lnTo>
                      <a:pt x="261" y="629"/>
                    </a:lnTo>
                    <a:lnTo>
                      <a:pt x="220" y="598"/>
                    </a:lnTo>
                    <a:lnTo>
                      <a:pt x="182" y="594"/>
                    </a:lnTo>
                    <a:lnTo>
                      <a:pt x="166" y="607"/>
                    </a:lnTo>
                    <a:lnTo>
                      <a:pt x="130" y="607"/>
                    </a:lnTo>
                    <a:lnTo>
                      <a:pt x="130" y="560"/>
                    </a:lnTo>
                    <a:lnTo>
                      <a:pt x="111" y="569"/>
                    </a:lnTo>
                    <a:lnTo>
                      <a:pt x="0" y="545"/>
                    </a:lnTo>
                    <a:lnTo>
                      <a:pt x="122" y="262"/>
                    </a:lnTo>
                    <a:lnTo>
                      <a:pt x="111" y="159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93" name="Freeform 85"/>
              <p:cNvSpPr>
                <a:spLocks/>
              </p:cNvSpPr>
              <p:nvPr/>
            </p:nvSpPr>
            <p:spPr bwMode="auto">
              <a:xfrm>
                <a:off x="6292" y="105"/>
                <a:ext cx="132" cy="88"/>
              </a:xfrm>
              <a:custGeom>
                <a:avLst/>
                <a:gdLst>
                  <a:gd name="T0" fmla="*/ 247 w 790"/>
                  <a:gd name="T1" fmla="*/ 37 h 529"/>
                  <a:gd name="T2" fmla="*/ 348 w 790"/>
                  <a:gd name="T3" fmla="*/ 137 h 529"/>
                  <a:gd name="T4" fmla="*/ 459 w 790"/>
                  <a:gd name="T5" fmla="*/ 0 h 529"/>
                  <a:gd name="T6" fmla="*/ 562 w 790"/>
                  <a:gd name="T7" fmla="*/ 0 h 529"/>
                  <a:gd name="T8" fmla="*/ 633 w 790"/>
                  <a:gd name="T9" fmla="*/ 33 h 529"/>
                  <a:gd name="T10" fmla="*/ 703 w 790"/>
                  <a:gd name="T11" fmla="*/ 44 h 529"/>
                  <a:gd name="T12" fmla="*/ 717 w 790"/>
                  <a:gd name="T13" fmla="*/ 66 h 529"/>
                  <a:gd name="T14" fmla="*/ 556 w 790"/>
                  <a:gd name="T15" fmla="*/ 224 h 529"/>
                  <a:gd name="T16" fmla="*/ 576 w 790"/>
                  <a:gd name="T17" fmla="*/ 287 h 529"/>
                  <a:gd name="T18" fmla="*/ 560 w 790"/>
                  <a:gd name="T19" fmla="*/ 338 h 529"/>
                  <a:gd name="T20" fmla="*/ 582 w 790"/>
                  <a:gd name="T21" fmla="*/ 384 h 529"/>
                  <a:gd name="T22" fmla="*/ 726 w 790"/>
                  <a:gd name="T23" fmla="*/ 379 h 529"/>
                  <a:gd name="T24" fmla="*/ 739 w 790"/>
                  <a:gd name="T25" fmla="*/ 435 h 529"/>
                  <a:gd name="T26" fmla="*/ 790 w 790"/>
                  <a:gd name="T27" fmla="*/ 415 h 529"/>
                  <a:gd name="T28" fmla="*/ 589 w 790"/>
                  <a:gd name="T29" fmla="*/ 509 h 529"/>
                  <a:gd name="T30" fmla="*/ 522 w 790"/>
                  <a:gd name="T31" fmla="*/ 509 h 529"/>
                  <a:gd name="T32" fmla="*/ 492 w 790"/>
                  <a:gd name="T33" fmla="*/ 529 h 529"/>
                  <a:gd name="T34" fmla="*/ 359 w 790"/>
                  <a:gd name="T35" fmla="*/ 468 h 529"/>
                  <a:gd name="T36" fmla="*/ 134 w 790"/>
                  <a:gd name="T37" fmla="*/ 478 h 529"/>
                  <a:gd name="T38" fmla="*/ 104 w 790"/>
                  <a:gd name="T39" fmla="*/ 408 h 529"/>
                  <a:gd name="T40" fmla="*/ 104 w 790"/>
                  <a:gd name="T41" fmla="*/ 368 h 529"/>
                  <a:gd name="T42" fmla="*/ 221 w 790"/>
                  <a:gd name="T43" fmla="*/ 348 h 529"/>
                  <a:gd name="T44" fmla="*/ 302 w 790"/>
                  <a:gd name="T45" fmla="*/ 221 h 529"/>
                  <a:gd name="T46" fmla="*/ 20 w 790"/>
                  <a:gd name="T47" fmla="*/ 247 h 529"/>
                  <a:gd name="T48" fmla="*/ 0 w 790"/>
                  <a:gd name="T49" fmla="*/ 161 h 529"/>
                  <a:gd name="T50" fmla="*/ 24 w 790"/>
                  <a:gd name="T51" fmla="*/ 144 h 529"/>
                  <a:gd name="T52" fmla="*/ 68 w 790"/>
                  <a:gd name="T53" fmla="*/ 167 h 529"/>
                  <a:gd name="T54" fmla="*/ 104 w 790"/>
                  <a:gd name="T55" fmla="*/ 174 h 529"/>
                  <a:gd name="T56" fmla="*/ 141 w 790"/>
                  <a:gd name="T57" fmla="*/ 141 h 529"/>
                  <a:gd name="T58" fmla="*/ 165 w 790"/>
                  <a:gd name="T59" fmla="*/ 94 h 529"/>
                  <a:gd name="T60" fmla="*/ 231 w 790"/>
                  <a:gd name="T61" fmla="*/ 77 h 529"/>
                  <a:gd name="T62" fmla="*/ 247 w 790"/>
                  <a:gd name="T63" fmla="*/ 37 h 5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90" h="529">
                    <a:moveTo>
                      <a:pt x="247" y="37"/>
                    </a:moveTo>
                    <a:lnTo>
                      <a:pt x="348" y="137"/>
                    </a:lnTo>
                    <a:lnTo>
                      <a:pt x="459" y="0"/>
                    </a:lnTo>
                    <a:lnTo>
                      <a:pt x="562" y="0"/>
                    </a:lnTo>
                    <a:lnTo>
                      <a:pt x="633" y="33"/>
                    </a:lnTo>
                    <a:lnTo>
                      <a:pt x="703" y="44"/>
                    </a:lnTo>
                    <a:lnTo>
                      <a:pt x="717" y="66"/>
                    </a:lnTo>
                    <a:lnTo>
                      <a:pt x="556" y="224"/>
                    </a:lnTo>
                    <a:lnTo>
                      <a:pt x="576" y="287"/>
                    </a:lnTo>
                    <a:lnTo>
                      <a:pt x="560" y="338"/>
                    </a:lnTo>
                    <a:lnTo>
                      <a:pt x="582" y="384"/>
                    </a:lnTo>
                    <a:lnTo>
                      <a:pt x="726" y="379"/>
                    </a:lnTo>
                    <a:lnTo>
                      <a:pt x="739" y="435"/>
                    </a:lnTo>
                    <a:lnTo>
                      <a:pt x="790" y="415"/>
                    </a:lnTo>
                    <a:lnTo>
                      <a:pt x="589" y="509"/>
                    </a:lnTo>
                    <a:lnTo>
                      <a:pt x="522" y="509"/>
                    </a:lnTo>
                    <a:lnTo>
                      <a:pt x="492" y="529"/>
                    </a:lnTo>
                    <a:lnTo>
                      <a:pt x="359" y="468"/>
                    </a:lnTo>
                    <a:lnTo>
                      <a:pt x="134" y="478"/>
                    </a:lnTo>
                    <a:lnTo>
                      <a:pt x="104" y="408"/>
                    </a:lnTo>
                    <a:lnTo>
                      <a:pt x="104" y="368"/>
                    </a:lnTo>
                    <a:lnTo>
                      <a:pt x="221" y="348"/>
                    </a:lnTo>
                    <a:lnTo>
                      <a:pt x="302" y="221"/>
                    </a:lnTo>
                    <a:lnTo>
                      <a:pt x="20" y="247"/>
                    </a:lnTo>
                    <a:lnTo>
                      <a:pt x="0" y="161"/>
                    </a:lnTo>
                    <a:lnTo>
                      <a:pt x="24" y="144"/>
                    </a:lnTo>
                    <a:lnTo>
                      <a:pt x="68" y="167"/>
                    </a:lnTo>
                    <a:lnTo>
                      <a:pt x="104" y="174"/>
                    </a:lnTo>
                    <a:lnTo>
                      <a:pt x="141" y="141"/>
                    </a:lnTo>
                    <a:lnTo>
                      <a:pt x="165" y="94"/>
                    </a:lnTo>
                    <a:lnTo>
                      <a:pt x="231" y="77"/>
                    </a:lnTo>
                    <a:lnTo>
                      <a:pt x="247" y="3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94" name="Freeform 86"/>
              <p:cNvSpPr>
                <a:spLocks/>
              </p:cNvSpPr>
              <p:nvPr/>
            </p:nvSpPr>
            <p:spPr bwMode="auto">
              <a:xfrm>
                <a:off x="6292" y="105"/>
                <a:ext cx="132" cy="88"/>
              </a:xfrm>
              <a:custGeom>
                <a:avLst/>
                <a:gdLst>
                  <a:gd name="T0" fmla="*/ 247 w 790"/>
                  <a:gd name="T1" fmla="*/ 37 h 529"/>
                  <a:gd name="T2" fmla="*/ 348 w 790"/>
                  <a:gd name="T3" fmla="*/ 137 h 529"/>
                  <a:gd name="T4" fmla="*/ 459 w 790"/>
                  <a:gd name="T5" fmla="*/ 0 h 529"/>
                  <a:gd name="T6" fmla="*/ 562 w 790"/>
                  <a:gd name="T7" fmla="*/ 0 h 529"/>
                  <a:gd name="T8" fmla="*/ 633 w 790"/>
                  <a:gd name="T9" fmla="*/ 33 h 529"/>
                  <a:gd name="T10" fmla="*/ 703 w 790"/>
                  <a:gd name="T11" fmla="*/ 44 h 529"/>
                  <a:gd name="T12" fmla="*/ 717 w 790"/>
                  <a:gd name="T13" fmla="*/ 66 h 529"/>
                  <a:gd name="T14" fmla="*/ 556 w 790"/>
                  <a:gd name="T15" fmla="*/ 224 h 529"/>
                  <a:gd name="T16" fmla="*/ 576 w 790"/>
                  <a:gd name="T17" fmla="*/ 287 h 529"/>
                  <a:gd name="T18" fmla="*/ 560 w 790"/>
                  <a:gd name="T19" fmla="*/ 338 h 529"/>
                  <a:gd name="T20" fmla="*/ 582 w 790"/>
                  <a:gd name="T21" fmla="*/ 384 h 529"/>
                  <a:gd name="T22" fmla="*/ 726 w 790"/>
                  <a:gd name="T23" fmla="*/ 379 h 529"/>
                  <a:gd name="T24" fmla="*/ 739 w 790"/>
                  <a:gd name="T25" fmla="*/ 435 h 529"/>
                  <a:gd name="T26" fmla="*/ 790 w 790"/>
                  <a:gd name="T27" fmla="*/ 415 h 529"/>
                  <a:gd name="T28" fmla="*/ 589 w 790"/>
                  <a:gd name="T29" fmla="*/ 509 h 529"/>
                  <a:gd name="T30" fmla="*/ 522 w 790"/>
                  <a:gd name="T31" fmla="*/ 509 h 529"/>
                  <a:gd name="T32" fmla="*/ 492 w 790"/>
                  <a:gd name="T33" fmla="*/ 529 h 529"/>
                  <a:gd name="T34" fmla="*/ 359 w 790"/>
                  <a:gd name="T35" fmla="*/ 468 h 529"/>
                  <a:gd name="T36" fmla="*/ 134 w 790"/>
                  <a:gd name="T37" fmla="*/ 478 h 529"/>
                  <a:gd name="T38" fmla="*/ 104 w 790"/>
                  <a:gd name="T39" fmla="*/ 408 h 529"/>
                  <a:gd name="T40" fmla="*/ 104 w 790"/>
                  <a:gd name="T41" fmla="*/ 368 h 529"/>
                  <a:gd name="T42" fmla="*/ 221 w 790"/>
                  <a:gd name="T43" fmla="*/ 348 h 529"/>
                  <a:gd name="T44" fmla="*/ 302 w 790"/>
                  <a:gd name="T45" fmla="*/ 221 h 529"/>
                  <a:gd name="T46" fmla="*/ 20 w 790"/>
                  <a:gd name="T47" fmla="*/ 247 h 529"/>
                  <a:gd name="T48" fmla="*/ 0 w 790"/>
                  <a:gd name="T49" fmla="*/ 161 h 529"/>
                  <a:gd name="T50" fmla="*/ 24 w 790"/>
                  <a:gd name="T51" fmla="*/ 144 h 529"/>
                  <a:gd name="T52" fmla="*/ 68 w 790"/>
                  <a:gd name="T53" fmla="*/ 167 h 529"/>
                  <a:gd name="T54" fmla="*/ 104 w 790"/>
                  <a:gd name="T55" fmla="*/ 174 h 529"/>
                  <a:gd name="T56" fmla="*/ 141 w 790"/>
                  <a:gd name="T57" fmla="*/ 141 h 529"/>
                  <a:gd name="T58" fmla="*/ 165 w 790"/>
                  <a:gd name="T59" fmla="*/ 94 h 529"/>
                  <a:gd name="T60" fmla="*/ 231 w 790"/>
                  <a:gd name="T61" fmla="*/ 77 h 529"/>
                  <a:gd name="T62" fmla="*/ 247 w 790"/>
                  <a:gd name="T63" fmla="*/ 37 h 5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90" h="529">
                    <a:moveTo>
                      <a:pt x="247" y="37"/>
                    </a:moveTo>
                    <a:lnTo>
                      <a:pt x="348" y="137"/>
                    </a:lnTo>
                    <a:lnTo>
                      <a:pt x="459" y="0"/>
                    </a:lnTo>
                    <a:lnTo>
                      <a:pt x="562" y="0"/>
                    </a:lnTo>
                    <a:lnTo>
                      <a:pt x="633" y="33"/>
                    </a:lnTo>
                    <a:lnTo>
                      <a:pt x="703" y="44"/>
                    </a:lnTo>
                    <a:lnTo>
                      <a:pt x="717" y="66"/>
                    </a:lnTo>
                    <a:lnTo>
                      <a:pt x="556" y="224"/>
                    </a:lnTo>
                    <a:lnTo>
                      <a:pt x="576" y="287"/>
                    </a:lnTo>
                    <a:lnTo>
                      <a:pt x="560" y="338"/>
                    </a:lnTo>
                    <a:lnTo>
                      <a:pt x="582" y="384"/>
                    </a:lnTo>
                    <a:lnTo>
                      <a:pt x="726" y="379"/>
                    </a:lnTo>
                    <a:lnTo>
                      <a:pt x="739" y="435"/>
                    </a:lnTo>
                    <a:lnTo>
                      <a:pt x="790" y="415"/>
                    </a:lnTo>
                    <a:lnTo>
                      <a:pt x="589" y="509"/>
                    </a:lnTo>
                    <a:lnTo>
                      <a:pt x="522" y="509"/>
                    </a:lnTo>
                    <a:lnTo>
                      <a:pt x="492" y="529"/>
                    </a:lnTo>
                    <a:lnTo>
                      <a:pt x="359" y="468"/>
                    </a:lnTo>
                    <a:lnTo>
                      <a:pt x="134" y="478"/>
                    </a:lnTo>
                    <a:lnTo>
                      <a:pt x="104" y="408"/>
                    </a:lnTo>
                    <a:lnTo>
                      <a:pt x="104" y="368"/>
                    </a:lnTo>
                    <a:lnTo>
                      <a:pt x="221" y="348"/>
                    </a:lnTo>
                    <a:lnTo>
                      <a:pt x="302" y="221"/>
                    </a:lnTo>
                    <a:lnTo>
                      <a:pt x="20" y="247"/>
                    </a:lnTo>
                    <a:lnTo>
                      <a:pt x="0" y="161"/>
                    </a:lnTo>
                    <a:lnTo>
                      <a:pt x="24" y="144"/>
                    </a:lnTo>
                    <a:lnTo>
                      <a:pt x="68" y="167"/>
                    </a:lnTo>
                    <a:lnTo>
                      <a:pt x="104" y="174"/>
                    </a:lnTo>
                    <a:lnTo>
                      <a:pt x="141" y="141"/>
                    </a:lnTo>
                    <a:lnTo>
                      <a:pt x="165" y="94"/>
                    </a:lnTo>
                    <a:lnTo>
                      <a:pt x="231" y="77"/>
                    </a:lnTo>
                    <a:lnTo>
                      <a:pt x="247" y="3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95" name="Freeform 87"/>
              <p:cNvSpPr>
                <a:spLocks/>
              </p:cNvSpPr>
              <p:nvPr/>
            </p:nvSpPr>
            <p:spPr bwMode="auto">
              <a:xfrm>
                <a:off x="6294" y="183"/>
                <a:ext cx="111" cy="121"/>
              </a:xfrm>
              <a:custGeom>
                <a:avLst/>
                <a:gdLst>
                  <a:gd name="T0" fmla="*/ 519 w 664"/>
                  <a:gd name="T1" fmla="*/ 694 h 727"/>
                  <a:gd name="T2" fmla="*/ 664 w 664"/>
                  <a:gd name="T3" fmla="*/ 392 h 727"/>
                  <a:gd name="T4" fmla="*/ 549 w 664"/>
                  <a:gd name="T5" fmla="*/ 405 h 727"/>
                  <a:gd name="T6" fmla="*/ 479 w 664"/>
                  <a:gd name="T7" fmla="*/ 57 h 727"/>
                  <a:gd name="T8" fmla="*/ 346 w 664"/>
                  <a:gd name="T9" fmla="*/ 0 h 727"/>
                  <a:gd name="T10" fmla="*/ 117 w 664"/>
                  <a:gd name="T11" fmla="*/ 10 h 727"/>
                  <a:gd name="T12" fmla="*/ 68 w 664"/>
                  <a:gd name="T13" fmla="*/ 34 h 727"/>
                  <a:gd name="T14" fmla="*/ 47 w 664"/>
                  <a:gd name="T15" fmla="*/ 131 h 727"/>
                  <a:gd name="T16" fmla="*/ 40 w 664"/>
                  <a:gd name="T17" fmla="*/ 319 h 727"/>
                  <a:gd name="T18" fmla="*/ 27 w 664"/>
                  <a:gd name="T19" fmla="*/ 392 h 727"/>
                  <a:gd name="T20" fmla="*/ 0 w 664"/>
                  <a:gd name="T21" fmla="*/ 425 h 727"/>
                  <a:gd name="T22" fmla="*/ 7 w 664"/>
                  <a:gd name="T23" fmla="*/ 492 h 727"/>
                  <a:gd name="T24" fmla="*/ 38 w 664"/>
                  <a:gd name="T25" fmla="*/ 556 h 727"/>
                  <a:gd name="T26" fmla="*/ 124 w 664"/>
                  <a:gd name="T27" fmla="*/ 615 h 727"/>
                  <a:gd name="T28" fmla="*/ 185 w 664"/>
                  <a:gd name="T29" fmla="*/ 633 h 727"/>
                  <a:gd name="T30" fmla="*/ 192 w 664"/>
                  <a:gd name="T31" fmla="*/ 650 h 727"/>
                  <a:gd name="T32" fmla="*/ 379 w 664"/>
                  <a:gd name="T33" fmla="*/ 663 h 727"/>
                  <a:gd name="T34" fmla="*/ 389 w 664"/>
                  <a:gd name="T35" fmla="*/ 683 h 727"/>
                  <a:gd name="T36" fmla="*/ 422 w 664"/>
                  <a:gd name="T37" fmla="*/ 727 h 727"/>
                  <a:gd name="T38" fmla="*/ 476 w 664"/>
                  <a:gd name="T39" fmla="*/ 696 h 727"/>
                  <a:gd name="T40" fmla="*/ 519 w 664"/>
                  <a:gd name="T41" fmla="*/ 694 h 7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64" h="727">
                    <a:moveTo>
                      <a:pt x="519" y="694"/>
                    </a:moveTo>
                    <a:lnTo>
                      <a:pt x="664" y="392"/>
                    </a:lnTo>
                    <a:lnTo>
                      <a:pt x="549" y="405"/>
                    </a:lnTo>
                    <a:lnTo>
                      <a:pt x="479" y="57"/>
                    </a:lnTo>
                    <a:lnTo>
                      <a:pt x="346" y="0"/>
                    </a:lnTo>
                    <a:lnTo>
                      <a:pt x="117" y="10"/>
                    </a:lnTo>
                    <a:lnTo>
                      <a:pt x="68" y="34"/>
                    </a:lnTo>
                    <a:lnTo>
                      <a:pt x="47" y="131"/>
                    </a:lnTo>
                    <a:lnTo>
                      <a:pt x="40" y="319"/>
                    </a:lnTo>
                    <a:lnTo>
                      <a:pt x="27" y="392"/>
                    </a:lnTo>
                    <a:lnTo>
                      <a:pt x="0" y="425"/>
                    </a:lnTo>
                    <a:lnTo>
                      <a:pt x="7" y="492"/>
                    </a:lnTo>
                    <a:lnTo>
                      <a:pt x="38" y="556"/>
                    </a:lnTo>
                    <a:lnTo>
                      <a:pt x="124" y="615"/>
                    </a:lnTo>
                    <a:lnTo>
                      <a:pt x="185" y="633"/>
                    </a:lnTo>
                    <a:lnTo>
                      <a:pt x="192" y="650"/>
                    </a:lnTo>
                    <a:lnTo>
                      <a:pt x="379" y="663"/>
                    </a:lnTo>
                    <a:lnTo>
                      <a:pt x="389" y="683"/>
                    </a:lnTo>
                    <a:lnTo>
                      <a:pt x="422" y="727"/>
                    </a:lnTo>
                    <a:lnTo>
                      <a:pt x="476" y="696"/>
                    </a:lnTo>
                    <a:lnTo>
                      <a:pt x="519" y="694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96" name="Freeform 88"/>
              <p:cNvSpPr>
                <a:spLocks/>
              </p:cNvSpPr>
              <p:nvPr/>
            </p:nvSpPr>
            <p:spPr bwMode="auto">
              <a:xfrm>
                <a:off x="6294" y="183"/>
                <a:ext cx="111" cy="121"/>
              </a:xfrm>
              <a:custGeom>
                <a:avLst/>
                <a:gdLst>
                  <a:gd name="T0" fmla="*/ 519 w 664"/>
                  <a:gd name="T1" fmla="*/ 694 h 727"/>
                  <a:gd name="T2" fmla="*/ 664 w 664"/>
                  <a:gd name="T3" fmla="*/ 392 h 727"/>
                  <a:gd name="T4" fmla="*/ 549 w 664"/>
                  <a:gd name="T5" fmla="*/ 405 h 727"/>
                  <a:gd name="T6" fmla="*/ 479 w 664"/>
                  <a:gd name="T7" fmla="*/ 57 h 727"/>
                  <a:gd name="T8" fmla="*/ 346 w 664"/>
                  <a:gd name="T9" fmla="*/ 0 h 727"/>
                  <a:gd name="T10" fmla="*/ 117 w 664"/>
                  <a:gd name="T11" fmla="*/ 10 h 727"/>
                  <a:gd name="T12" fmla="*/ 68 w 664"/>
                  <a:gd name="T13" fmla="*/ 34 h 727"/>
                  <a:gd name="T14" fmla="*/ 47 w 664"/>
                  <a:gd name="T15" fmla="*/ 131 h 727"/>
                  <a:gd name="T16" fmla="*/ 40 w 664"/>
                  <a:gd name="T17" fmla="*/ 319 h 727"/>
                  <a:gd name="T18" fmla="*/ 27 w 664"/>
                  <a:gd name="T19" fmla="*/ 392 h 727"/>
                  <a:gd name="T20" fmla="*/ 0 w 664"/>
                  <a:gd name="T21" fmla="*/ 425 h 727"/>
                  <a:gd name="T22" fmla="*/ 7 w 664"/>
                  <a:gd name="T23" fmla="*/ 492 h 727"/>
                  <a:gd name="T24" fmla="*/ 38 w 664"/>
                  <a:gd name="T25" fmla="*/ 556 h 727"/>
                  <a:gd name="T26" fmla="*/ 124 w 664"/>
                  <a:gd name="T27" fmla="*/ 615 h 727"/>
                  <a:gd name="T28" fmla="*/ 185 w 664"/>
                  <a:gd name="T29" fmla="*/ 633 h 727"/>
                  <a:gd name="T30" fmla="*/ 192 w 664"/>
                  <a:gd name="T31" fmla="*/ 650 h 727"/>
                  <a:gd name="T32" fmla="*/ 379 w 664"/>
                  <a:gd name="T33" fmla="*/ 663 h 727"/>
                  <a:gd name="T34" fmla="*/ 389 w 664"/>
                  <a:gd name="T35" fmla="*/ 683 h 727"/>
                  <a:gd name="T36" fmla="*/ 422 w 664"/>
                  <a:gd name="T37" fmla="*/ 727 h 727"/>
                  <a:gd name="T38" fmla="*/ 476 w 664"/>
                  <a:gd name="T39" fmla="*/ 696 h 727"/>
                  <a:gd name="T40" fmla="*/ 519 w 664"/>
                  <a:gd name="T41" fmla="*/ 694 h 7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64" h="727">
                    <a:moveTo>
                      <a:pt x="519" y="694"/>
                    </a:moveTo>
                    <a:lnTo>
                      <a:pt x="664" y="392"/>
                    </a:lnTo>
                    <a:lnTo>
                      <a:pt x="549" y="405"/>
                    </a:lnTo>
                    <a:lnTo>
                      <a:pt x="479" y="57"/>
                    </a:lnTo>
                    <a:lnTo>
                      <a:pt x="346" y="0"/>
                    </a:lnTo>
                    <a:lnTo>
                      <a:pt x="117" y="10"/>
                    </a:lnTo>
                    <a:lnTo>
                      <a:pt x="68" y="34"/>
                    </a:lnTo>
                    <a:lnTo>
                      <a:pt x="47" y="131"/>
                    </a:lnTo>
                    <a:lnTo>
                      <a:pt x="40" y="319"/>
                    </a:lnTo>
                    <a:lnTo>
                      <a:pt x="27" y="392"/>
                    </a:lnTo>
                    <a:lnTo>
                      <a:pt x="0" y="425"/>
                    </a:lnTo>
                    <a:lnTo>
                      <a:pt x="7" y="492"/>
                    </a:lnTo>
                    <a:lnTo>
                      <a:pt x="38" y="556"/>
                    </a:lnTo>
                    <a:lnTo>
                      <a:pt x="124" y="615"/>
                    </a:lnTo>
                    <a:lnTo>
                      <a:pt x="185" y="633"/>
                    </a:lnTo>
                    <a:lnTo>
                      <a:pt x="192" y="650"/>
                    </a:lnTo>
                    <a:lnTo>
                      <a:pt x="379" y="663"/>
                    </a:lnTo>
                    <a:lnTo>
                      <a:pt x="389" y="683"/>
                    </a:lnTo>
                    <a:lnTo>
                      <a:pt x="422" y="727"/>
                    </a:lnTo>
                    <a:lnTo>
                      <a:pt x="476" y="696"/>
                    </a:lnTo>
                    <a:lnTo>
                      <a:pt x="519" y="694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97" name="Freeform 89"/>
              <p:cNvSpPr>
                <a:spLocks/>
              </p:cNvSpPr>
              <p:nvPr/>
            </p:nvSpPr>
            <p:spPr bwMode="auto">
              <a:xfrm>
                <a:off x="7696" y="123"/>
                <a:ext cx="84" cy="120"/>
              </a:xfrm>
              <a:custGeom>
                <a:avLst/>
                <a:gdLst>
                  <a:gd name="T0" fmla="*/ 0 w 502"/>
                  <a:gd name="T1" fmla="*/ 559 h 721"/>
                  <a:gd name="T2" fmla="*/ 88 w 502"/>
                  <a:gd name="T3" fmla="*/ 442 h 721"/>
                  <a:gd name="T4" fmla="*/ 143 w 502"/>
                  <a:gd name="T5" fmla="*/ 447 h 721"/>
                  <a:gd name="T6" fmla="*/ 156 w 502"/>
                  <a:gd name="T7" fmla="*/ 440 h 721"/>
                  <a:gd name="T8" fmla="*/ 159 w 502"/>
                  <a:gd name="T9" fmla="*/ 421 h 721"/>
                  <a:gd name="T10" fmla="*/ 143 w 502"/>
                  <a:gd name="T11" fmla="*/ 395 h 721"/>
                  <a:gd name="T12" fmla="*/ 149 w 502"/>
                  <a:gd name="T13" fmla="*/ 375 h 721"/>
                  <a:gd name="T14" fmla="*/ 218 w 502"/>
                  <a:gd name="T15" fmla="*/ 298 h 721"/>
                  <a:gd name="T16" fmla="*/ 188 w 502"/>
                  <a:gd name="T17" fmla="*/ 138 h 721"/>
                  <a:gd name="T18" fmla="*/ 199 w 502"/>
                  <a:gd name="T19" fmla="*/ 125 h 721"/>
                  <a:gd name="T20" fmla="*/ 238 w 502"/>
                  <a:gd name="T21" fmla="*/ 96 h 721"/>
                  <a:gd name="T22" fmla="*/ 299 w 502"/>
                  <a:gd name="T23" fmla="*/ 100 h 721"/>
                  <a:gd name="T24" fmla="*/ 393 w 502"/>
                  <a:gd name="T25" fmla="*/ 38 h 721"/>
                  <a:gd name="T26" fmla="*/ 474 w 502"/>
                  <a:gd name="T27" fmla="*/ 0 h 721"/>
                  <a:gd name="T28" fmla="*/ 502 w 502"/>
                  <a:gd name="T29" fmla="*/ 15 h 721"/>
                  <a:gd name="T30" fmla="*/ 405 w 502"/>
                  <a:gd name="T31" fmla="*/ 414 h 721"/>
                  <a:gd name="T32" fmla="*/ 379 w 502"/>
                  <a:gd name="T33" fmla="*/ 609 h 721"/>
                  <a:gd name="T34" fmla="*/ 369 w 502"/>
                  <a:gd name="T35" fmla="*/ 721 h 721"/>
                  <a:gd name="T36" fmla="*/ 243 w 502"/>
                  <a:gd name="T37" fmla="*/ 570 h 721"/>
                  <a:gd name="T38" fmla="*/ 163 w 502"/>
                  <a:gd name="T39" fmla="*/ 604 h 721"/>
                  <a:gd name="T40" fmla="*/ 115 w 502"/>
                  <a:gd name="T41" fmla="*/ 611 h 721"/>
                  <a:gd name="T42" fmla="*/ 91 w 502"/>
                  <a:gd name="T43" fmla="*/ 570 h 721"/>
                  <a:gd name="T44" fmla="*/ 62 w 502"/>
                  <a:gd name="T45" fmla="*/ 576 h 721"/>
                  <a:gd name="T46" fmla="*/ 36 w 502"/>
                  <a:gd name="T47" fmla="*/ 591 h 721"/>
                  <a:gd name="T48" fmla="*/ 7 w 502"/>
                  <a:gd name="T49" fmla="*/ 587 h 721"/>
                  <a:gd name="T50" fmla="*/ 0 w 502"/>
                  <a:gd name="T51" fmla="*/ 559 h 7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2" h="721">
                    <a:moveTo>
                      <a:pt x="0" y="559"/>
                    </a:moveTo>
                    <a:lnTo>
                      <a:pt x="88" y="442"/>
                    </a:lnTo>
                    <a:lnTo>
                      <a:pt x="143" y="447"/>
                    </a:lnTo>
                    <a:lnTo>
                      <a:pt x="156" y="440"/>
                    </a:lnTo>
                    <a:lnTo>
                      <a:pt x="159" y="421"/>
                    </a:lnTo>
                    <a:lnTo>
                      <a:pt x="143" y="395"/>
                    </a:lnTo>
                    <a:lnTo>
                      <a:pt x="149" y="375"/>
                    </a:lnTo>
                    <a:lnTo>
                      <a:pt x="218" y="298"/>
                    </a:lnTo>
                    <a:lnTo>
                      <a:pt x="188" y="138"/>
                    </a:lnTo>
                    <a:lnTo>
                      <a:pt x="199" y="125"/>
                    </a:lnTo>
                    <a:lnTo>
                      <a:pt x="238" y="96"/>
                    </a:lnTo>
                    <a:lnTo>
                      <a:pt x="299" y="100"/>
                    </a:lnTo>
                    <a:lnTo>
                      <a:pt x="393" y="38"/>
                    </a:lnTo>
                    <a:lnTo>
                      <a:pt x="474" y="0"/>
                    </a:lnTo>
                    <a:lnTo>
                      <a:pt x="502" y="15"/>
                    </a:lnTo>
                    <a:lnTo>
                      <a:pt x="405" y="414"/>
                    </a:lnTo>
                    <a:lnTo>
                      <a:pt x="379" y="609"/>
                    </a:lnTo>
                    <a:lnTo>
                      <a:pt x="369" y="721"/>
                    </a:lnTo>
                    <a:lnTo>
                      <a:pt x="243" y="570"/>
                    </a:lnTo>
                    <a:lnTo>
                      <a:pt x="163" y="604"/>
                    </a:lnTo>
                    <a:lnTo>
                      <a:pt x="115" y="611"/>
                    </a:lnTo>
                    <a:lnTo>
                      <a:pt x="91" y="570"/>
                    </a:lnTo>
                    <a:lnTo>
                      <a:pt x="62" y="576"/>
                    </a:lnTo>
                    <a:lnTo>
                      <a:pt x="36" y="591"/>
                    </a:lnTo>
                    <a:lnTo>
                      <a:pt x="7" y="587"/>
                    </a:lnTo>
                    <a:lnTo>
                      <a:pt x="0" y="559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98" name="Freeform 90"/>
              <p:cNvSpPr>
                <a:spLocks/>
              </p:cNvSpPr>
              <p:nvPr/>
            </p:nvSpPr>
            <p:spPr bwMode="auto">
              <a:xfrm>
                <a:off x="7696" y="123"/>
                <a:ext cx="84" cy="120"/>
              </a:xfrm>
              <a:custGeom>
                <a:avLst/>
                <a:gdLst>
                  <a:gd name="T0" fmla="*/ 0 w 502"/>
                  <a:gd name="T1" fmla="*/ 559 h 721"/>
                  <a:gd name="T2" fmla="*/ 88 w 502"/>
                  <a:gd name="T3" fmla="*/ 442 h 721"/>
                  <a:gd name="T4" fmla="*/ 143 w 502"/>
                  <a:gd name="T5" fmla="*/ 447 h 721"/>
                  <a:gd name="T6" fmla="*/ 156 w 502"/>
                  <a:gd name="T7" fmla="*/ 440 h 721"/>
                  <a:gd name="T8" fmla="*/ 159 w 502"/>
                  <a:gd name="T9" fmla="*/ 421 h 721"/>
                  <a:gd name="T10" fmla="*/ 143 w 502"/>
                  <a:gd name="T11" fmla="*/ 395 h 721"/>
                  <a:gd name="T12" fmla="*/ 149 w 502"/>
                  <a:gd name="T13" fmla="*/ 375 h 721"/>
                  <a:gd name="T14" fmla="*/ 218 w 502"/>
                  <a:gd name="T15" fmla="*/ 298 h 721"/>
                  <a:gd name="T16" fmla="*/ 188 w 502"/>
                  <a:gd name="T17" fmla="*/ 138 h 721"/>
                  <a:gd name="T18" fmla="*/ 199 w 502"/>
                  <a:gd name="T19" fmla="*/ 125 h 721"/>
                  <a:gd name="T20" fmla="*/ 238 w 502"/>
                  <a:gd name="T21" fmla="*/ 96 h 721"/>
                  <a:gd name="T22" fmla="*/ 299 w 502"/>
                  <a:gd name="T23" fmla="*/ 100 h 721"/>
                  <a:gd name="T24" fmla="*/ 393 w 502"/>
                  <a:gd name="T25" fmla="*/ 38 h 721"/>
                  <a:gd name="T26" fmla="*/ 474 w 502"/>
                  <a:gd name="T27" fmla="*/ 0 h 721"/>
                  <a:gd name="T28" fmla="*/ 502 w 502"/>
                  <a:gd name="T29" fmla="*/ 15 h 721"/>
                  <a:gd name="T30" fmla="*/ 405 w 502"/>
                  <a:gd name="T31" fmla="*/ 414 h 721"/>
                  <a:gd name="T32" fmla="*/ 379 w 502"/>
                  <a:gd name="T33" fmla="*/ 609 h 721"/>
                  <a:gd name="T34" fmla="*/ 369 w 502"/>
                  <a:gd name="T35" fmla="*/ 721 h 721"/>
                  <a:gd name="T36" fmla="*/ 243 w 502"/>
                  <a:gd name="T37" fmla="*/ 570 h 721"/>
                  <a:gd name="T38" fmla="*/ 163 w 502"/>
                  <a:gd name="T39" fmla="*/ 604 h 721"/>
                  <a:gd name="T40" fmla="*/ 115 w 502"/>
                  <a:gd name="T41" fmla="*/ 611 h 721"/>
                  <a:gd name="T42" fmla="*/ 91 w 502"/>
                  <a:gd name="T43" fmla="*/ 570 h 721"/>
                  <a:gd name="T44" fmla="*/ 62 w 502"/>
                  <a:gd name="T45" fmla="*/ 576 h 721"/>
                  <a:gd name="T46" fmla="*/ 36 w 502"/>
                  <a:gd name="T47" fmla="*/ 591 h 721"/>
                  <a:gd name="T48" fmla="*/ 7 w 502"/>
                  <a:gd name="T49" fmla="*/ 587 h 721"/>
                  <a:gd name="T50" fmla="*/ 0 w 502"/>
                  <a:gd name="T51" fmla="*/ 559 h 7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2" h="721">
                    <a:moveTo>
                      <a:pt x="0" y="559"/>
                    </a:moveTo>
                    <a:lnTo>
                      <a:pt x="88" y="442"/>
                    </a:lnTo>
                    <a:lnTo>
                      <a:pt x="143" y="447"/>
                    </a:lnTo>
                    <a:lnTo>
                      <a:pt x="156" y="440"/>
                    </a:lnTo>
                    <a:lnTo>
                      <a:pt x="159" y="421"/>
                    </a:lnTo>
                    <a:lnTo>
                      <a:pt x="143" y="395"/>
                    </a:lnTo>
                    <a:lnTo>
                      <a:pt x="149" y="375"/>
                    </a:lnTo>
                    <a:lnTo>
                      <a:pt x="218" y="298"/>
                    </a:lnTo>
                    <a:lnTo>
                      <a:pt x="188" y="138"/>
                    </a:lnTo>
                    <a:lnTo>
                      <a:pt x="199" y="125"/>
                    </a:lnTo>
                    <a:lnTo>
                      <a:pt x="238" y="96"/>
                    </a:lnTo>
                    <a:lnTo>
                      <a:pt x="299" y="100"/>
                    </a:lnTo>
                    <a:lnTo>
                      <a:pt x="393" y="38"/>
                    </a:lnTo>
                    <a:lnTo>
                      <a:pt x="474" y="0"/>
                    </a:lnTo>
                    <a:lnTo>
                      <a:pt x="502" y="15"/>
                    </a:lnTo>
                    <a:lnTo>
                      <a:pt x="405" y="414"/>
                    </a:lnTo>
                    <a:lnTo>
                      <a:pt x="379" y="609"/>
                    </a:lnTo>
                    <a:lnTo>
                      <a:pt x="369" y="721"/>
                    </a:lnTo>
                    <a:lnTo>
                      <a:pt x="243" y="570"/>
                    </a:lnTo>
                    <a:lnTo>
                      <a:pt x="163" y="604"/>
                    </a:lnTo>
                    <a:lnTo>
                      <a:pt x="115" y="611"/>
                    </a:lnTo>
                    <a:lnTo>
                      <a:pt x="91" y="570"/>
                    </a:lnTo>
                    <a:lnTo>
                      <a:pt x="62" y="576"/>
                    </a:lnTo>
                    <a:lnTo>
                      <a:pt x="36" y="591"/>
                    </a:lnTo>
                    <a:lnTo>
                      <a:pt x="7" y="587"/>
                    </a:lnTo>
                    <a:lnTo>
                      <a:pt x="0" y="559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499" name="Freeform 91"/>
              <p:cNvSpPr>
                <a:spLocks/>
              </p:cNvSpPr>
              <p:nvPr/>
            </p:nvSpPr>
            <p:spPr bwMode="auto">
              <a:xfrm>
                <a:off x="7686" y="90"/>
                <a:ext cx="90" cy="107"/>
              </a:xfrm>
              <a:custGeom>
                <a:avLst/>
                <a:gdLst>
                  <a:gd name="T0" fmla="*/ 196 w 539"/>
                  <a:gd name="T1" fmla="*/ 0 h 642"/>
                  <a:gd name="T2" fmla="*/ 164 w 539"/>
                  <a:gd name="T3" fmla="*/ 14 h 642"/>
                  <a:gd name="T4" fmla="*/ 170 w 539"/>
                  <a:gd name="T5" fmla="*/ 75 h 642"/>
                  <a:gd name="T6" fmla="*/ 170 w 539"/>
                  <a:gd name="T7" fmla="*/ 117 h 642"/>
                  <a:gd name="T8" fmla="*/ 93 w 539"/>
                  <a:gd name="T9" fmla="*/ 143 h 642"/>
                  <a:gd name="T10" fmla="*/ 92 w 539"/>
                  <a:gd name="T11" fmla="*/ 159 h 642"/>
                  <a:gd name="T12" fmla="*/ 12 w 539"/>
                  <a:gd name="T13" fmla="*/ 155 h 642"/>
                  <a:gd name="T14" fmla="*/ 0 w 539"/>
                  <a:gd name="T15" fmla="*/ 195 h 642"/>
                  <a:gd name="T16" fmla="*/ 206 w 539"/>
                  <a:gd name="T17" fmla="*/ 292 h 642"/>
                  <a:gd name="T18" fmla="*/ 109 w 539"/>
                  <a:gd name="T19" fmla="*/ 411 h 642"/>
                  <a:gd name="T20" fmla="*/ 41 w 539"/>
                  <a:gd name="T21" fmla="*/ 479 h 642"/>
                  <a:gd name="T22" fmla="*/ 67 w 539"/>
                  <a:gd name="T23" fmla="*/ 532 h 642"/>
                  <a:gd name="T24" fmla="*/ 109 w 539"/>
                  <a:gd name="T25" fmla="*/ 558 h 642"/>
                  <a:gd name="T26" fmla="*/ 131 w 539"/>
                  <a:gd name="T27" fmla="*/ 576 h 642"/>
                  <a:gd name="T28" fmla="*/ 145 w 539"/>
                  <a:gd name="T29" fmla="*/ 635 h 642"/>
                  <a:gd name="T30" fmla="*/ 203 w 539"/>
                  <a:gd name="T31" fmla="*/ 642 h 642"/>
                  <a:gd name="T32" fmla="*/ 220 w 539"/>
                  <a:gd name="T33" fmla="*/ 633 h 642"/>
                  <a:gd name="T34" fmla="*/ 220 w 539"/>
                  <a:gd name="T35" fmla="*/ 618 h 642"/>
                  <a:gd name="T36" fmla="*/ 203 w 539"/>
                  <a:gd name="T37" fmla="*/ 586 h 642"/>
                  <a:gd name="T38" fmla="*/ 207 w 539"/>
                  <a:gd name="T39" fmla="*/ 570 h 642"/>
                  <a:gd name="T40" fmla="*/ 278 w 539"/>
                  <a:gd name="T41" fmla="*/ 493 h 642"/>
                  <a:gd name="T42" fmla="*/ 259 w 539"/>
                  <a:gd name="T43" fmla="*/ 398 h 642"/>
                  <a:gd name="T44" fmla="*/ 248 w 539"/>
                  <a:gd name="T45" fmla="*/ 339 h 642"/>
                  <a:gd name="T46" fmla="*/ 258 w 539"/>
                  <a:gd name="T47" fmla="*/ 320 h 642"/>
                  <a:gd name="T48" fmla="*/ 277 w 539"/>
                  <a:gd name="T49" fmla="*/ 305 h 642"/>
                  <a:gd name="T50" fmla="*/ 298 w 539"/>
                  <a:gd name="T51" fmla="*/ 291 h 642"/>
                  <a:gd name="T52" fmla="*/ 362 w 539"/>
                  <a:gd name="T53" fmla="*/ 295 h 642"/>
                  <a:gd name="T54" fmla="*/ 447 w 539"/>
                  <a:gd name="T55" fmla="*/ 236 h 642"/>
                  <a:gd name="T56" fmla="*/ 539 w 539"/>
                  <a:gd name="T57" fmla="*/ 195 h 642"/>
                  <a:gd name="T58" fmla="*/ 501 w 539"/>
                  <a:gd name="T59" fmla="*/ 171 h 642"/>
                  <a:gd name="T60" fmla="*/ 482 w 539"/>
                  <a:gd name="T61" fmla="*/ 146 h 642"/>
                  <a:gd name="T62" fmla="*/ 446 w 539"/>
                  <a:gd name="T63" fmla="*/ 145 h 642"/>
                  <a:gd name="T64" fmla="*/ 433 w 539"/>
                  <a:gd name="T65" fmla="*/ 172 h 642"/>
                  <a:gd name="T66" fmla="*/ 417 w 539"/>
                  <a:gd name="T67" fmla="*/ 169 h 642"/>
                  <a:gd name="T68" fmla="*/ 196 w 539"/>
                  <a:gd name="T69" fmla="*/ 0 h 6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39" h="642">
                    <a:moveTo>
                      <a:pt x="196" y="0"/>
                    </a:moveTo>
                    <a:lnTo>
                      <a:pt x="164" y="14"/>
                    </a:lnTo>
                    <a:lnTo>
                      <a:pt x="170" y="75"/>
                    </a:lnTo>
                    <a:lnTo>
                      <a:pt x="170" y="117"/>
                    </a:lnTo>
                    <a:lnTo>
                      <a:pt x="93" y="143"/>
                    </a:lnTo>
                    <a:lnTo>
                      <a:pt x="92" y="159"/>
                    </a:lnTo>
                    <a:lnTo>
                      <a:pt x="12" y="155"/>
                    </a:lnTo>
                    <a:lnTo>
                      <a:pt x="0" y="195"/>
                    </a:lnTo>
                    <a:lnTo>
                      <a:pt x="206" y="292"/>
                    </a:lnTo>
                    <a:lnTo>
                      <a:pt x="109" y="411"/>
                    </a:lnTo>
                    <a:lnTo>
                      <a:pt x="41" y="479"/>
                    </a:lnTo>
                    <a:lnTo>
                      <a:pt x="67" y="532"/>
                    </a:lnTo>
                    <a:lnTo>
                      <a:pt x="109" y="558"/>
                    </a:lnTo>
                    <a:lnTo>
                      <a:pt x="131" y="576"/>
                    </a:lnTo>
                    <a:lnTo>
                      <a:pt x="145" y="635"/>
                    </a:lnTo>
                    <a:lnTo>
                      <a:pt x="203" y="642"/>
                    </a:lnTo>
                    <a:lnTo>
                      <a:pt x="220" y="633"/>
                    </a:lnTo>
                    <a:lnTo>
                      <a:pt x="220" y="618"/>
                    </a:lnTo>
                    <a:lnTo>
                      <a:pt x="203" y="586"/>
                    </a:lnTo>
                    <a:lnTo>
                      <a:pt x="207" y="570"/>
                    </a:lnTo>
                    <a:lnTo>
                      <a:pt x="278" y="493"/>
                    </a:lnTo>
                    <a:lnTo>
                      <a:pt x="259" y="398"/>
                    </a:lnTo>
                    <a:lnTo>
                      <a:pt x="248" y="339"/>
                    </a:lnTo>
                    <a:lnTo>
                      <a:pt x="258" y="320"/>
                    </a:lnTo>
                    <a:lnTo>
                      <a:pt x="277" y="305"/>
                    </a:lnTo>
                    <a:lnTo>
                      <a:pt x="298" y="291"/>
                    </a:lnTo>
                    <a:lnTo>
                      <a:pt x="362" y="295"/>
                    </a:lnTo>
                    <a:lnTo>
                      <a:pt x="447" y="236"/>
                    </a:lnTo>
                    <a:lnTo>
                      <a:pt x="539" y="195"/>
                    </a:lnTo>
                    <a:lnTo>
                      <a:pt x="501" y="171"/>
                    </a:lnTo>
                    <a:lnTo>
                      <a:pt x="482" y="146"/>
                    </a:lnTo>
                    <a:lnTo>
                      <a:pt x="446" y="145"/>
                    </a:lnTo>
                    <a:lnTo>
                      <a:pt x="433" y="172"/>
                    </a:lnTo>
                    <a:lnTo>
                      <a:pt x="417" y="169"/>
                    </a:lnTo>
                    <a:lnTo>
                      <a:pt x="196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00" name="Freeform 92"/>
              <p:cNvSpPr>
                <a:spLocks/>
              </p:cNvSpPr>
              <p:nvPr/>
            </p:nvSpPr>
            <p:spPr bwMode="auto">
              <a:xfrm>
                <a:off x="7686" y="90"/>
                <a:ext cx="90" cy="107"/>
              </a:xfrm>
              <a:custGeom>
                <a:avLst/>
                <a:gdLst>
                  <a:gd name="T0" fmla="*/ 196 w 539"/>
                  <a:gd name="T1" fmla="*/ 0 h 642"/>
                  <a:gd name="T2" fmla="*/ 164 w 539"/>
                  <a:gd name="T3" fmla="*/ 14 h 642"/>
                  <a:gd name="T4" fmla="*/ 170 w 539"/>
                  <a:gd name="T5" fmla="*/ 75 h 642"/>
                  <a:gd name="T6" fmla="*/ 170 w 539"/>
                  <a:gd name="T7" fmla="*/ 117 h 642"/>
                  <a:gd name="T8" fmla="*/ 93 w 539"/>
                  <a:gd name="T9" fmla="*/ 143 h 642"/>
                  <a:gd name="T10" fmla="*/ 92 w 539"/>
                  <a:gd name="T11" fmla="*/ 159 h 642"/>
                  <a:gd name="T12" fmla="*/ 12 w 539"/>
                  <a:gd name="T13" fmla="*/ 155 h 642"/>
                  <a:gd name="T14" fmla="*/ 0 w 539"/>
                  <a:gd name="T15" fmla="*/ 195 h 642"/>
                  <a:gd name="T16" fmla="*/ 206 w 539"/>
                  <a:gd name="T17" fmla="*/ 292 h 642"/>
                  <a:gd name="T18" fmla="*/ 109 w 539"/>
                  <a:gd name="T19" fmla="*/ 411 h 642"/>
                  <a:gd name="T20" fmla="*/ 41 w 539"/>
                  <a:gd name="T21" fmla="*/ 479 h 642"/>
                  <a:gd name="T22" fmla="*/ 67 w 539"/>
                  <a:gd name="T23" fmla="*/ 532 h 642"/>
                  <a:gd name="T24" fmla="*/ 109 w 539"/>
                  <a:gd name="T25" fmla="*/ 558 h 642"/>
                  <a:gd name="T26" fmla="*/ 131 w 539"/>
                  <a:gd name="T27" fmla="*/ 576 h 642"/>
                  <a:gd name="T28" fmla="*/ 145 w 539"/>
                  <a:gd name="T29" fmla="*/ 635 h 642"/>
                  <a:gd name="T30" fmla="*/ 203 w 539"/>
                  <a:gd name="T31" fmla="*/ 642 h 642"/>
                  <a:gd name="T32" fmla="*/ 220 w 539"/>
                  <a:gd name="T33" fmla="*/ 633 h 642"/>
                  <a:gd name="T34" fmla="*/ 220 w 539"/>
                  <a:gd name="T35" fmla="*/ 618 h 642"/>
                  <a:gd name="T36" fmla="*/ 203 w 539"/>
                  <a:gd name="T37" fmla="*/ 586 h 642"/>
                  <a:gd name="T38" fmla="*/ 207 w 539"/>
                  <a:gd name="T39" fmla="*/ 570 h 642"/>
                  <a:gd name="T40" fmla="*/ 278 w 539"/>
                  <a:gd name="T41" fmla="*/ 493 h 642"/>
                  <a:gd name="T42" fmla="*/ 259 w 539"/>
                  <a:gd name="T43" fmla="*/ 398 h 642"/>
                  <a:gd name="T44" fmla="*/ 248 w 539"/>
                  <a:gd name="T45" fmla="*/ 339 h 642"/>
                  <a:gd name="T46" fmla="*/ 258 w 539"/>
                  <a:gd name="T47" fmla="*/ 320 h 642"/>
                  <a:gd name="T48" fmla="*/ 277 w 539"/>
                  <a:gd name="T49" fmla="*/ 305 h 642"/>
                  <a:gd name="T50" fmla="*/ 298 w 539"/>
                  <a:gd name="T51" fmla="*/ 291 h 642"/>
                  <a:gd name="T52" fmla="*/ 362 w 539"/>
                  <a:gd name="T53" fmla="*/ 295 h 642"/>
                  <a:gd name="T54" fmla="*/ 447 w 539"/>
                  <a:gd name="T55" fmla="*/ 236 h 642"/>
                  <a:gd name="T56" fmla="*/ 539 w 539"/>
                  <a:gd name="T57" fmla="*/ 195 h 642"/>
                  <a:gd name="T58" fmla="*/ 501 w 539"/>
                  <a:gd name="T59" fmla="*/ 171 h 642"/>
                  <a:gd name="T60" fmla="*/ 482 w 539"/>
                  <a:gd name="T61" fmla="*/ 146 h 642"/>
                  <a:gd name="T62" fmla="*/ 446 w 539"/>
                  <a:gd name="T63" fmla="*/ 145 h 642"/>
                  <a:gd name="T64" fmla="*/ 433 w 539"/>
                  <a:gd name="T65" fmla="*/ 172 h 642"/>
                  <a:gd name="T66" fmla="*/ 417 w 539"/>
                  <a:gd name="T67" fmla="*/ 169 h 642"/>
                  <a:gd name="T68" fmla="*/ 196 w 539"/>
                  <a:gd name="T69" fmla="*/ 0 h 6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39" h="642">
                    <a:moveTo>
                      <a:pt x="196" y="0"/>
                    </a:moveTo>
                    <a:lnTo>
                      <a:pt x="164" y="14"/>
                    </a:lnTo>
                    <a:lnTo>
                      <a:pt x="170" y="75"/>
                    </a:lnTo>
                    <a:lnTo>
                      <a:pt x="170" y="117"/>
                    </a:lnTo>
                    <a:lnTo>
                      <a:pt x="93" y="143"/>
                    </a:lnTo>
                    <a:lnTo>
                      <a:pt x="92" y="159"/>
                    </a:lnTo>
                    <a:lnTo>
                      <a:pt x="12" y="155"/>
                    </a:lnTo>
                    <a:lnTo>
                      <a:pt x="0" y="195"/>
                    </a:lnTo>
                    <a:lnTo>
                      <a:pt x="206" y="292"/>
                    </a:lnTo>
                    <a:lnTo>
                      <a:pt x="109" y="411"/>
                    </a:lnTo>
                    <a:lnTo>
                      <a:pt x="41" y="479"/>
                    </a:lnTo>
                    <a:lnTo>
                      <a:pt x="67" y="532"/>
                    </a:lnTo>
                    <a:lnTo>
                      <a:pt x="109" y="558"/>
                    </a:lnTo>
                    <a:lnTo>
                      <a:pt x="131" y="576"/>
                    </a:lnTo>
                    <a:lnTo>
                      <a:pt x="145" y="635"/>
                    </a:lnTo>
                    <a:lnTo>
                      <a:pt x="203" y="642"/>
                    </a:lnTo>
                    <a:lnTo>
                      <a:pt x="220" y="633"/>
                    </a:lnTo>
                    <a:lnTo>
                      <a:pt x="220" y="618"/>
                    </a:lnTo>
                    <a:lnTo>
                      <a:pt x="203" y="586"/>
                    </a:lnTo>
                    <a:lnTo>
                      <a:pt x="207" y="570"/>
                    </a:lnTo>
                    <a:lnTo>
                      <a:pt x="278" y="493"/>
                    </a:lnTo>
                    <a:lnTo>
                      <a:pt x="259" y="398"/>
                    </a:lnTo>
                    <a:lnTo>
                      <a:pt x="248" y="339"/>
                    </a:lnTo>
                    <a:lnTo>
                      <a:pt x="258" y="320"/>
                    </a:lnTo>
                    <a:lnTo>
                      <a:pt x="277" y="305"/>
                    </a:lnTo>
                    <a:lnTo>
                      <a:pt x="298" y="291"/>
                    </a:lnTo>
                    <a:lnTo>
                      <a:pt x="362" y="295"/>
                    </a:lnTo>
                    <a:lnTo>
                      <a:pt x="447" y="236"/>
                    </a:lnTo>
                    <a:lnTo>
                      <a:pt x="539" y="195"/>
                    </a:lnTo>
                    <a:lnTo>
                      <a:pt x="501" y="171"/>
                    </a:lnTo>
                    <a:lnTo>
                      <a:pt x="482" y="146"/>
                    </a:lnTo>
                    <a:lnTo>
                      <a:pt x="446" y="145"/>
                    </a:lnTo>
                    <a:lnTo>
                      <a:pt x="433" y="172"/>
                    </a:lnTo>
                    <a:lnTo>
                      <a:pt x="417" y="169"/>
                    </a:lnTo>
                    <a:lnTo>
                      <a:pt x="196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01" name="Freeform 93"/>
              <p:cNvSpPr>
                <a:spLocks/>
              </p:cNvSpPr>
              <p:nvPr/>
            </p:nvSpPr>
            <p:spPr bwMode="auto">
              <a:xfrm>
                <a:off x="7800" y="96"/>
                <a:ext cx="62" cy="82"/>
              </a:xfrm>
              <a:custGeom>
                <a:avLst/>
                <a:gdLst>
                  <a:gd name="T0" fmla="*/ 0 w 373"/>
                  <a:gd name="T1" fmla="*/ 492 h 492"/>
                  <a:gd name="T2" fmla="*/ 10 w 373"/>
                  <a:gd name="T3" fmla="*/ 320 h 492"/>
                  <a:gd name="T4" fmla="*/ 118 w 373"/>
                  <a:gd name="T5" fmla="*/ 165 h 492"/>
                  <a:gd name="T6" fmla="*/ 163 w 373"/>
                  <a:gd name="T7" fmla="*/ 132 h 492"/>
                  <a:gd name="T8" fmla="*/ 201 w 373"/>
                  <a:gd name="T9" fmla="*/ 152 h 492"/>
                  <a:gd name="T10" fmla="*/ 227 w 373"/>
                  <a:gd name="T11" fmla="*/ 138 h 492"/>
                  <a:gd name="T12" fmla="*/ 250 w 373"/>
                  <a:gd name="T13" fmla="*/ 116 h 492"/>
                  <a:gd name="T14" fmla="*/ 245 w 373"/>
                  <a:gd name="T15" fmla="*/ 28 h 492"/>
                  <a:gd name="T16" fmla="*/ 256 w 373"/>
                  <a:gd name="T17" fmla="*/ 0 h 492"/>
                  <a:gd name="T18" fmla="*/ 311 w 373"/>
                  <a:gd name="T19" fmla="*/ 3 h 492"/>
                  <a:gd name="T20" fmla="*/ 340 w 373"/>
                  <a:gd name="T21" fmla="*/ 32 h 492"/>
                  <a:gd name="T22" fmla="*/ 347 w 373"/>
                  <a:gd name="T23" fmla="*/ 47 h 492"/>
                  <a:gd name="T24" fmla="*/ 342 w 373"/>
                  <a:gd name="T25" fmla="*/ 122 h 492"/>
                  <a:gd name="T26" fmla="*/ 357 w 373"/>
                  <a:gd name="T27" fmla="*/ 138 h 492"/>
                  <a:gd name="T28" fmla="*/ 373 w 373"/>
                  <a:gd name="T29" fmla="*/ 235 h 492"/>
                  <a:gd name="T30" fmla="*/ 249 w 373"/>
                  <a:gd name="T31" fmla="*/ 333 h 492"/>
                  <a:gd name="T32" fmla="*/ 214 w 373"/>
                  <a:gd name="T33" fmla="*/ 415 h 492"/>
                  <a:gd name="T34" fmla="*/ 183 w 373"/>
                  <a:gd name="T35" fmla="*/ 404 h 492"/>
                  <a:gd name="T36" fmla="*/ 152 w 373"/>
                  <a:gd name="T37" fmla="*/ 404 h 492"/>
                  <a:gd name="T38" fmla="*/ 118 w 373"/>
                  <a:gd name="T39" fmla="*/ 453 h 492"/>
                  <a:gd name="T40" fmla="*/ 113 w 373"/>
                  <a:gd name="T41" fmla="*/ 424 h 492"/>
                  <a:gd name="T42" fmla="*/ 88 w 373"/>
                  <a:gd name="T43" fmla="*/ 423 h 492"/>
                  <a:gd name="T44" fmla="*/ 53 w 373"/>
                  <a:gd name="T45" fmla="*/ 459 h 492"/>
                  <a:gd name="T46" fmla="*/ 0 w 373"/>
                  <a:gd name="T47" fmla="*/ 492 h 4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73" h="492">
                    <a:moveTo>
                      <a:pt x="0" y="492"/>
                    </a:moveTo>
                    <a:lnTo>
                      <a:pt x="10" y="320"/>
                    </a:lnTo>
                    <a:lnTo>
                      <a:pt x="118" y="165"/>
                    </a:lnTo>
                    <a:lnTo>
                      <a:pt x="163" y="132"/>
                    </a:lnTo>
                    <a:lnTo>
                      <a:pt x="201" y="152"/>
                    </a:lnTo>
                    <a:lnTo>
                      <a:pt x="227" y="138"/>
                    </a:lnTo>
                    <a:lnTo>
                      <a:pt x="250" y="116"/>
                    </a:lnTo>
                    <a:lnTo>
                      <a:pt x="245" y="28"/>
                    </a:lnTo>
                    <a:lnTo>
                      <a:pt x="256" y="0"/>
                    </a:lnTo>
                    <a:lnTo>
                      <a:pt x="311" y="3"/>
                    </a:lnTo>
                    <a:lnTo>
                      <a:pt x="340" y="32"/>
                    </a:lnTo>
                    <a:lnTo>
                      <a:pt x="347" y="47"/>
                    </a:lnTo>
                    <a:lnTo>
                      <a:pt x="342" y="122"/>
                    </a:lnTo>
                    <a:lnTo>
                      <a:pt x="357" y="138"/>
                    </a:lnTo>
                    <a:lnTo>
                      <a:pt x="373" y="235"/>
                    </a:lnTo>
                    <a:lnTo>
                      <a:pt x="249" y="333"/>
                    </a:lnTo>
                    <a:lnTo>
                      <a:pt x="214" y="415"/>
                    </a:lnTo>
                    <a:lnTo>
                      <a:pt x="183" y="404"/>
                    </a:lnTo>
                    <a:lnTo>
                      <a:pt x="152" y="404"/>
                    </a:lnTo>
                    <a:lnTo>
                      <a:pt x="118" y="453"/>
                    </a:lnTo>
                    <a:lnTo>
                      <a:pt x="113" y="424"/>
                    </a:lnTo>
                    <a:lnTo>
                      <a:pt x="88" y="423"/>
                    </a:lnTo>
                    <a:lnTo>
                      <a:pt x="53" y="459"/>
                    </a:lnTo>
                    <a:lnTo>
                      <a:pt x="0" y="492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02" name="Freeform 94"/>
              <p:cNvSpPr>
                <a:spLocks/>
              </p:cNvSpPr>
              <p:nvPr/>
            </p:nvSpPr>
            <p:spPr bwMode="auto">
              <a:xfrm>
                <a:off x="7800" y="96"/>
                <a:ext cx="62" cy="82"/>
              </a:xfrm>
              <a:custGeom>
                <a:avLst/>
                <a:gdLst>
                  <a:gd name="T0" fmla="*/ 0 w 373"/>
                  <a:gd name="T1" fmla="*/ 492 h 492"/>
                  <a:gd name="T2" fmla="*/ 10 w 373"/>
                  <a:gd name="T3" fmla="*/ 320 h 492"/>
                  <a:gd name="T4" fmla="*/ 118 w 373"/>
                  <a:gd name="T5" fmla="*/ 165 h 492"/>
                  <a:gd name="T6" fmla="*/ 163 w 373"/>
                  <a:gd name="T7" fmla="*/ 132 h 492"/>
                  <a:gd name="T8" fmla="*/ 201 w 373"/>
                  <a:gd name="T9" fmla="*/ 152 h 492"/>
                  <a:gd name="T10" fmla="*/ 227 w 373"/>
                  <a:gd name="T11" fmla="*/ 138 h 492"/>
                  <a:gd name="T12" fmla="*/ 250 w 373"/>
                  <a:gd name="T13" fmla="*/ 116 h 492"/>
                  <a:gd name="T14" fmla="*/ 245 w 373"/>
                  <a:gd name="T15" fmla="*/ 28 h 492"/>
                  <a:gd name="T16" fmla="*/ 256 w 373"/>
                  <a:gd name="T17" fmla="*/ 0 h 492"/>
                  <a:gd name="T18" fmla="*/ 311 w 373"/>
                  <a:gd name="T19" fmla="*/ 3 h 492"/>
                  <a:gd name="T20" fmla="*/ 340 w 373"/>
                  <a:gd name="T21" fmla="*/ 32 h 492"/>
                  <a:gd name="T22" fmla="*/ 347 w 373"/>
                  <a:gd name="T23" fmla="*/ 47 h 492"/>
                  <a:gd name="T24" fmla="*/ 342 w 373"/>
                  <a:gd name="T25" fmla="*/ 122 h 492"/>
                  <a:gd name="T26" fmla="*/ 357 w 373"/>
                  <a:gd name="T27" fmla="*/ 138 h 492"/>
                  <a:gd name="T28" fmla="*/ 373 w 373"/>
                  <a:gd name="T29" fmla="*/ 235 h 492"/>
                  <a:gd name="T30" fmla="*/ 249 w 373"/>
                  <a:gd name="T31" fmla="*/ 333 h 492"/>
                  <a:gd name="T32" fmla="*/ 214 w 373"/>
                  <a:gd name="T33" fmla="*/ 415 h 492"/>
                  <a:gd name="T34" fmla="*/ 183 w 373"/>
                  <a:gd name="T35" fmla="*/ 404 h 492"/>
                  <a:gd name="T36" fmla="*/ 152 w 373"/>
                  <a:gd name="T37" fmla="*/ 404 h 492"/>
                  <a:gd name="T38" fmla="*/ 118 w 373"/>
                  <a:gd name="T39" fmla="*/ 453 h 492"/>
                  <a:gd name="T40" fmla="*/ 113 w 373"/>
                  <a:gd name="T41" fmla="*/ 424 h 492"/>
                  <a:gd name="T42" fmla="*/ 88 w 373"/>
                  <a:gd name="T43" fmla="*/ 423 h 492"/>
                  <a:gd name="T44" fmla="*/ 53 w 373"/>
                  <a:gd name="T45" fmla="*/ 459 h 492"/>
                  <a:gd name="T46" fmla="*/ 0 w 373"/>
                  <a:gd name="T47" fmla="*/ 492 h 4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73" h="492">
                    <a:moveTo>
                      <a:pt x="0" y="492"/>
                    </a:moveTo>
                    <a:lnTo>
                      <a:pt x="10" y="320"/>
                    </a:lnTo>
                    <a:lnTo>
                      <a:pt x="118" y="165"/>
                    </a:lnTo>
                    <a:lnTo>
                      <a:pt x="163" y="132"/>
                    </a:lnTo>
                    <a:lnTo>
                      <a:pt x="201" y="152"/>
                    </a:lnTo>
                    <a:lnTo>
                      <a:pt x="227" y="138"/>
                    </a:lnTo>
                    <a:lnTo>
                      <a:pt x="250" y="116"/>
                    </a:lnTo>
                    <a:lnTo>
                      <a:pt x="245" y="28"/>
                    </a:lnTo>
                    <a:lnTo>
                      <a:pt x="256" y="0"/>
                    </a:lnTo>
                    <a:lnTo>
                      <a:pt x="311" y="3"/>
                    </a:lnTo>
                    <a:lnTo>
                      <a:pt x="340" y="32"/>
                    </a:lnTo>
                    <a:lnTo>
                      <a:pt x="347" y="47"/>
                    </a:lnTo>
                    <a:lnTo>
                      <a:pt x="342" y="122"/>
                    </a:lnTo>
                    <a:lnTo>
                      <a:pt x="357" y="138"/>
                    </a:lnTo>
                    <a:lnTo>
                      <a:pt x="373" y="235"/>
                    </a:lnTo>
                    <a:lnTo>
                      <a:pt x="249" y="333"/>
                    </a:lnTo>
                    <a:lnTo>
                      <a:pt x="214" y="415"/>
                    </a:lnTo>
                    <a:lnTo>
                      <a:pt x="183" y="404"/>
                    </a:lnTo>
                    <a:lnTo>
                      <a:pt x="152" y="404"/>
                    </a:lnTo>
                    <a:lnTo>
                      <a:pt x="118" y="453"/>
                    </a:lnTo>
                    <a:lnTo>
                      <a:pt x="113" y="424"/>
                    </a:lnTo>
                    <a:lnTo>
                      <a:pt x="88" y="423"/>
                    </a:lnTo>
                    <a:lnTo>
                      <a:pt x="53" y="459"/>
                    </a:lnTo>
                    <a:lnTo>
                      <a:pt x="0" y="492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03" name="Freeform 95"/>
              <p:cNvSpPr>
                <a:spLocks/>
              </p:cNvSpPr>
              <p:nvPr/>
            </p:nvSpPr>
            <p:spPr bwMode="auto">
              <a:xfrm>
                <a:off x="7719" y="22"/>
                <a:ext cx="150" cy="127"/>
              </a:xfrm>
              <a:custGeom>
                <a:avLst/>
                <a:gdLst>
                  <a:gd name="T0" fmla="*/ 496 w 904"/>
                  <a:gd name="T1" fmla="*/ 764 h 764"/>
                  <a:gd name="T2" fmla="*/ 432 w 904"/>
                  <a:gd name="T3" fmla="*/ 661 h 764"/>
                  <a:gd name="T4" fmla="*/ 308 w 904"/>
                  <a:gd name="T5" fmla="*/ 580 h 764"/>
                  <a:gd name="T6" fmla="*/ 283 w 904"/>
                  <a:gd name="T7" fmla="*/ 553 h 764"/>
                  <a:gd name="T8" fmla="*/ 247 w 904"/>
                  <a:gd name="T9" fmla="*/ 554 h 764"/>
                  <a:gd name="T10" fmla="*/ 237 w 904"/>
                  <a:gd name="T11" fmla="*/ 580 h 764"/>
                  <a:gd name="T12" fmla="*/ 220 w 904"/>
                  <a:gd name="T13" fmla="*/ 576 h 764"/>
                  <a:gd name="T14" fmla="*/ 0 w 904"/>
                  <a:gd name="T15" fmla="*/ 408 h 764"/>
                  <a:gd name="T16" fmla="*/ 127 w 904"/>
                  <a:gd name="T17" fmla="*/ 204 h 764"/>
                  <a:gd name="T18" fmla="*/ 130 w 904"/>
                  <a:gd name="T19" fmla="*/ 156 h 764"/>
                  <a:gd name="T20" fmla="*/ 71 w 904"/>
                  <a:gd name="T21" fmla="*/ 101 h 764"/>
                  <a:gd name="T22" fmla="*/ 65 w 904"/>
                  <a:gd name="T23" fmla="*/ 42 h 764"/>
                  <a:gd name="T24" fmla="*/ 153 w 904"/>
                  <a:gd name="T25" fmla="*/ 40 h 764"/>
                  <a:gd name="T26" fmla="*/ 188 w 904"/>
                  <a:gd name="T27" fmla="*/ 0 h 764"/>
                  <a:gd name="T28" fmla="*/ 387 w 904"/>
                  <a:gd name="T29" fmla="*/ 91 h 764"/>
                  <a:gd name="T30" fmla="*/ 464 w 904"/>
                  <a:gd name="T31" fmla="*/ 84 h 764"/>
                  <a:gd name="T32" fmla="*/ 585 w 904"/>
                  <a:gd name="T33" fmla="*/ 126 h 764"/>
                  <a:gd name="T34" fmla="*/ 616 w 904"/>
                  <a:gd name="T35" fmla="*/ 39 h 764"/>
                  <a:gd name="T36" fmla="*/ 717 w 904"/>
                  <a:gd name="T37" fmla="*/ 182 h 764"/>
                  <a:gd name="T38" fmla="*/ 904 w 904"/>
                  <a:gd name="T39" fmla="*/ 483 h 764"/>
                  <a:gd name="T40" fmla="*/ 836 w 904"/>
                  <a:gd name="T41" fmla="*/ 489 h 764"/>
                  <a:gd name="T42" fmla="*/ 833 w 904"/>
                  <a:gd name="T43" fmla="*/ 476 h 764"/>
                  <a:gd name="T44" fmla="*/ 805 w 904"/>
                  <a:gd name="T45" fmla="*/ 448 h 764"/>
                  <a:gd name="T46" fmla="*/ 748 w 904"/>
                  <a:gd name="T47" fmla="*/ 440 h 764"/>
                  <a:gd name="T48" fmla="*/ 736 w 904"/>
                  <a:gd name="T49" fmla="*/ 467 h 764"/>
                  <a:gd name="T50" fmla="*/ 739 w 904"/>
                  <a:gd name="T51" fmla="*/ 554 h 764"/>
                  <a:gd name="T52" fmla="*/ 712 w 904"/>
                  <a:gd name="T53" fmla="*/ 584 h 764"/>
                  <a:gd name="T54" fmla="*/ 690 w 904"/>
                  <a:gd name="T55" fmla="*/ 596 h 764"/>
                  <a:gd name="T56" fmla="*/ 652 w 904"/>
                  <a:gd name="T57" fmla="*/ 571 h 764"/>
                  <a:gd name="T58" fmla="*/ 607 w 904"/>
                  <a:gd name="T59" fmla="*/ 605 h 764"/>
                  <a:gd name="T60" fmla="*/ 496 w 904"/>
                  <a:gd name="T61" fmla="*/ 764 h 7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04" h="764">
                    <a:moveTo>
                      <a:pt x="496" y="764"/>
                    </a:moveTo>
                    <a:lnTo>
                      <a:pt x="432" y="661"/>
                    </a:lnTo>
                    <a:lnTo>
                      <a:pt x="308" y="580"/>
                    </a:lnTo>
                    <a:lnTo>
                      <a:pt x="283" y="553"/>
                    </a:lnTo>
                    <a:lnTo>
                      <a:pt x="247" y="554"/>
                    </a:lnTo>
                    <a:lnTo>
                      <a:pt x="237" y="580"/>
                    </a:lnTo>
                    <a:lnTo>
                      <a:pt x="220" y="576"/>
                    </a:lnTo>
                    <a:lnTo>
                      <a:pt x="0" y="408"/>
                    </a:lnTo>
                    <a:lnTo>
                      <a:pt x="127" y="204"/>
                    </a:lnTo>
                    <a:lnTo>
                      <a:pt x="130" y="156"/>
                    </a:lnTo>
                    <a:lnTo>
                      <a:pt x="71" y="101"/>
                    </a:lnTo>
                    <a:lnTo>
                      <a:pt x="65" y="42"/>
                    </a:lnTo>
                    <a:lnTo>
                      <a:pt x="153" y="40"/>
                    </a:lnTo>
                    <a:lnTo>
                      <a:pt x="188" y="0"/>
                    </a:lnTo>
                    <a:lnTo>
                      <a:pt x="387" y="91"/>
                    </a:lnTo>
                    <a:lnTo>
                      <a:pt x="464" y="84"/>
                    </a:lnTo>
                    <a:lnTo>
                      <a:pt x="585" y="126"/>
                    </a:lnTo>
                    <a:lnTo>
                      <a:pt x="616" y="39"/>
                    </a:lnTo>
                    <a:lnTo>
                      <a:pt x="717" y="182"/>
                    </a:lnTo>
                    <a:lnTo>
                      <a:pt x="904" y="483"/>
                    </a:lnTo>
                    <a:lnTo>
                      <a:pt x="836" y="489"/>
                    </a:lnTo>
                    <a:lnTo>
                      <a:pt x="833" y="476"/>
                    </a:lnTo>
                    <a:lnTo>
                      <a:pt x="805" y="448"/>
                    </a:lnTo>
                    <a:lnTo>
                      <a:pt x="748" y="440"/>
                    </a:lnTo>
                    <a:lnTo>
                      <a:pt x="736" y="467"/>
                    </a:lnTo>
                    <a:lnTo>
                      <a:pt x="739" y="554"/>
                    </a:lnTo>
                    <a:lnTo>
                      <a:pt x="712" y="584"/>
                    </a:lnTo>
                    <a:lnTo>
                      <a:pt x="690" y="596"/>
                    </a:lnTo>
                    <a:lnTo>
                      <a:pt x="652" y="571"/>
                    </a:lnTo>
                    <a:lnTo>
                      <a:pt x="607" y="605"/>
                    </a:lnTo>
                    <a:lnTo>
                      <a:pt x="496" y="764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04" name="Freeform 96"/>
              <p:cNvSpPr>
                <a:spLocks/>
              </p:cNvSpPr>
              <p:nvPr/>
            </p:nvSpPr>
            <p:spPr bwMode="auto">
              <a:xfrm>
                <a:off x="7719" y="22"/>
                <a:ext cx="150" cy="127"/>
              </a:xfrm>
              <a:custGeom>
                <a:avLst/>
                <a:gdLst>
                  <a:gd name="T0" fmla="*/ 496 w 904"/>
                  <a:gd name="T1" fmla="*/ 764 h 764"/>
                  <a:gd name="T2" fmla="*/ 432 w 904"/>
                  <a:gd name="T3" fmla="*/ 661 h 764"/>
                  <a:gd name="T4" fmla="*/ 308 w 904"/>
                  <a:gd name="T5" fmla="*/ 580 h 764"/>
                  <a:gd name="T6" fmla="*/ 283 w 904"/>
                  <a:gd name="T7" fmla="*/ 553 h 764"/>
                  <a:gd name="T8" fmla="*/ 247 w 904"/>
                  <a:gd name="T9" fmla="*/ 554 h 764"/>
                  <a:gd name="T10" fmla="*/ 237 w 904"/>
                  <a:gd name="T11" fmla="*/ 580 h 764"/>
                  <a:gd name="T12" fmla="*/ 220 w 904"/>
                  <a:gd name="T13" fmla="*/ 576 h 764"/>
                  <a:gd name="T14" fmla="*/ 0 w 904"/>
                  <a:gd name="T15" fmla="*/ 408 h 764"/>
                  <a:gd name="T16" fmla="*/ 127 w 904"/>
                  <a:gd name="T17" fmla="*/ 204 h 764"/>
                  <a:gd name="T18" fmla="*/ 130 w 904"/>
                  <a:gd name="T19" fmla="*/ 156 h 764"/>
                  <a:gd name="T20" fmla="*/ 71 w 904"/>
                  <a:gd name="T21" fmla="*/ 101 h 764"/>
                  <a:gd name="T22" fmla="*/ 65 w 904"/>
                  <a:gd name="T23" fmla="*/ 42 h 764"/>
                  <a:gd name="T24" fmla="*/ 153 w 904"/>
                  <a:gd name="T25" fmla="*/ 40 h 764"/>
                  <a:gd name="T26" fmla="*/ 188 w 904"/>
                  <a:gd name="T27" fmla="*/ 0 h 764"/>
                  <a:gd name="T28" fmla="*/ 387 w 904"/>
                  <a:gd name="T29" fmla="*/ 91 h 764"/>
                  <a:gd name="T30" fmla="*/ 464 w 904"/>
                  <a:gd name="T31" fmla="*/ 84 h 764"/>
                  <a:gd name="T32" fmla="*/ 585 w 904"/>
                  <a:gd name="T33" fmla="*/ 126 h 764"/>
                  <a:gd name="T34" fmla="*/ 616 w 904"/>
                  <a:gd name="T35" fmla="*/ 39 h 764"/>
                  <a:gd name="T36" fmla="*/ 717 w 904"/>
                  <a:gd name="T37" fmla="*/ 182 h 764"/>
                  <a:gd name="T38" fmla="*/ 904 w 904"/>
                  <a:gd name="T39" fmla="*/ 483 h 764"/>
                  <a:gd name="T40" fmla="*/ 836 w 904"/>
                  <a:gd name="T41" fmla="*/ 489 h 764"/>
                  <a:gd name="T42" fmla="*/ 833 w 904"/>
                  <a:gd name="T43" fmla="*/ 476 h 764"/>
                  <a:gd name="T44" fmla="*/ 805 w 904"/>
                  <a:gd name="T45" fmla="*/ 448 h 764"/>
                  <a:gd name="T46" fmla="*/ 748 w 904"/>
                  <a:gd name="T47" fmla="*/ 440 h 764"/>
                  <a:gd name="T48" fmla="*/ 736 w 904"/>
                  <a:gd name="T49" fmla="*/ 467 h 764"/>
                  <a:gd name="T50" fmla="*/ 739 w 904"/>
                  <a:gd name="T51" fmla="*/ 554 h 764"/>
                  <a:gd name="T52" fmla="*/ 712 w 904"/>
                  <a:gd name="T53" fmla="*/ 584 h 764"/>
                  <a:gd name="T54" fmla="*/ 690 w 904"/>
                  <a:gd name="T55" fmla="*/ 596 h 764"/>
                  <a:gd name="T56" fmla="*/ 652 w 904"/>
                  <a:gd name="T57" fmla="*/ 571 h 764"/>
                  <a:gd name="T58" fmla="*/ 607 w 904"/>
                  <a:gd name="T59" fmla="*/ 605 h 764"/>
                  <a:gd name="T60" fmla="*/ 496 w 904"/>
                  <a:gd name="T61" fmla="*/ 764 h 7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04" h="764">
                    <a:moveTo>
                      <a:pt x="496" y="764"/>
                    </a:moveTo>
                    <a:lnTo>
                      <a:pt x="432" y="661"/>
                    </a:lnTo>
                    <a:lnTo>
                      <a:pt x="308" y="580"/>
                    </a:lnTo>
                    <a:lnTo>
                      <a:pt x="283" y="553"/>
                    </a:lnTo>
                    <a:lnTo>
                      <a:pt x="247" y="554"/>
                    </a:lnTo>
                    <a:lnTo>
                      <a:pt x="237" y="580"/>
                    </a:lnTo>
                    <a:lnTo>
                      <a:pt x="220" y="576"/>
                    </a:lnTo>
                    <a:lnTo>
                      <a:pt x="0" y="408"/>
                    </a:lnTo>
                    <a:lnTo>
                      <a:pt x="127" y="204"/>
                    </a:lnTo>
                    <a:lnTo>
                      <a:pt x="130" y="156"/>
                    </a:lnTo>
                    <a:lnTo>
                      <a:pt x="71" y="101"/>
                    </a:lnTo>
                    <a:lnTo>
                      <a:pt x="65" y="42"/>
                    </a:lnTo>
                    <a:lnTo>
                      <a:pt x="153" y="40"/>
                    </a:lnTo>
                    <a:lnTo>
                      <a:pt x="188" y="0"/>
                    </a:lnTo>
                    <a:lnTo>
                      <a:pt x="387" y="91"/>
                    </a:lnTo>
                    <a:lnTo>
                      <a:pt x="464" y="84"/>
                    </a:lnTo>
                    <a:lnTo>
                      <a:pt x="585" y="126"/>
                    </a:lnTo>
                    <a:lnTo>
                      <a:pt x="616" y="39"/>
                    </a:lnTo>
                    <a:lnTo>
                      <a:pt x="717" y="182"/>
                    </a:lnTo>
                    <a:lnTo>
                      <a:pt x="904" y="483"/>
                    </a:lnTo>
                    <a:lnTo>
                      <a:pt x="836" y="489"/>
                    </a:lnTo>
                    <a:lnTo>
                      <a:pt x="833" y="476"/>
                    </a:lnTo>
                    <a:lnTo>
                      <a:pt x="805" y="448"/>
                    </a:lnTo>
                    <a:lnTo>
                      <a:pt x="748" y="440"/>
                    </a:lnTo>
                    <a:lnTo>
                      <a:pt x="736" y="467"/>
                    </a:lnTo>
                    <a:lnTo>
                      <a:pt x="739" y="554"/>
                    </a:lnTo>
                    <a:lnTo>
                      <a:pt x="712" y="584"/>
                    </a:lnTo>
                    <a:lnTo>
                      <a:pt x="690" y="596"/>
                    </a:lnTo>
                    <a:lnTo>
                      <a:pt x="652" y="571"/>
                    </a:lnTo>
                    <a:lnTo>
                      <a:pt x="607" y="605"/>
                    </a:lnTo>
                    <a:lnTo>
                      <a:pt x="496" y="764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05" name="Freeform 97"/>
              <p:cNvSpPr>
                <a:spLocks/>
              </p:cNvSpPr>
              <p:nvPr/>
            </p:nvSpPr>
            <p:spPr bwMode="auto">
              <a:xfrm>
                <a:off x="7733" y="125"/>
                <a:ext cx="68" cy="162"/>
              </a:xfrm>
              <a:custGeom>
                <a:avLst/>
                <a:gdLst>
                  <a:gd name="T0" fmla="*/ 281 w 409"/>
                  <a:gd name="T1" fmla="*/ 0 h 972"/>
                  <a:gd name="T2" fmla="*/ 346 w 409"/>
                  <a:gd name="T3" fmla="*/ 45 h 972"/>
                  <a:gd name="T4" fmla="*/ 409 w 409"/>
                  <a:gd name="T5" fmla="*/ 150 h 972"/>
                  <a:gd name="T6" fmla="*/ 402 w 409"/>
                  <a:gd name="T7" fmla="*/ 314 h 972"/>
                  <a:gd name="T8" fmla="*/ 370 w 409"/>
                  <a:gd name="T9" fmla="*/ 334 h 972"/>
                  <a:gd name="T10" fmla="*/ 343 w 409"/>
                  <a:gd name="T11" fmla="*/ 375 h 972"/>
                  <a:gd name="T12" fmla="*/ 350 w 409"/>
                  <a:gd name="T13" fmla="*/ 463 h 972"/>
                  <a:gd name="T14" fmla="*/ 318 w 409"/>
                  <a:gd name="T15" fmla="*/ 496 h 972"/>
                  <a:gd name="T16" fmla="*/ 307 w 409"/>
                  <a:gd name="T17" fmla="*/ 529 h 972"/>
                  <a:gd name="T18" fmla="*/ 346 w 409"/>
                  <a:gd name="T19" fmla="*/ 586 h 972"/>
                  <a:gd name="T20" fmla="*/ 291 w 409"/>
                  <a:gd name="T21" fmla="*/ 680 h 972"/>
                  <a:gd name="T22" fmla="*/ 301 w 409"/>
                  <a:gd name="T23" fmla="*/ 768 h 972"/>
                  <a:gd name="T24" fmla="*/ 234 w 409"/>
                  <a:gd name="T25" fmla="*/ 889 h 972"/>
                  <a:gd name="T26" fmla="*/ 189 w 409"/>
                  <a:gd name="T27" fmla="*/ 972 h 972"/>
                  <a:gd name="T28" fmla="*/ 162 w 409"/>
                  <a:gd name="T29" fmla="*/ 972 h 972"/>
                  <a:gd name="T30" fmla="*/ 133 w 409"/>
                  <a:gd name="T31" fmla="*/ 923 h 972"/>
                  <a:gd name="T32" fmla="*/ 20 w 409"/>
                  <a:gd name="T33" fmla="*/ 911 h 972"/>
                  <a:gd name="T34" fmla="*/ 0 w 409"/>
                  <a:gd name="T35" fmla="*/ 878 h 972"/>
                  <a:gd name="T36" fmla="*/ 33 w 409"/>
                  <a:gd name="T37" fmla="*/ 738 h 972"/>
                  <a:gd name="T38" fmla="*/ 145 w 409"/>
                  <a:gd name="T39" fmla="*/ 710 h 972"/>
                  <a:gd name="T40" fmla="*/ 155 w 409"/>
                  <a:gd name="T41" fmla="*/ 601 h 972"/>
                  <a:gd name="T42" fmla="*/ 178 w 409"/>
                  <a:gd name="T43" fmla="*/ 409 h 972"/>
                  <a:gd name="T44" fmla="*/ 281 w 409"/>
                  <a:gd name="T45" fmla="*/ 0 h 9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09" h="972">
                    <a:moveTo>
                      <a:pt x="281" y="0"/>
                    </a:moveTo>
                    <a:lnTo>
                      <a:pt x="346" y="45"/>
                    </a:lnTo>
                    <a:lnTo>
                      <a:pt x="409" y="150"/>
                    </a:lnTo>
                    <a:lnTo>
                      <a:pt x="402" y="314"/>
                    </a:lnTo>
                    <a:lnTo>
                      <a:pt x="370" y="334"/>
                    </a:lnTo>
                    <a:lnTo>
                      <a:pt x="343" y="375"/>
                    </a:lnTo>
                    <a:lnTo>
                      <a:pt x="350" y="463"/>
                    </a:lnTo>
                    <a:lnTo>
                      <a:pt x="318" y="496"/>
                    </a:lnTo>
                    <a:lnTo>
                      <a:pt x="307" y="529"/>
                    </a:lnTo>
                    <a:lnTo>
                      <a:pt x="346" y="586"/>
                    </a:lnTo>
                    <a:lnTo>
                      <a:pt x="291" y="680"/>
                    </a:lnTo>
                    <a:lnTo>
                      <a:pt x="301" y="768"/>
                    </a:lnTo>
                    <a:lnTo>
                      <a:pt x="234" y="889"/>
                    </a:lnTo>
                    <a:lnTo>
                      <a:pt x="189" y="972"/>
                    </a:lnTo>
                    <a:lnTo>
                      <a:pt x="162" y="972"/>
                    </a:lnTo>
                    <a:lnTo>
                      <a:pt x="133" y="923"/>
                    </a:lnTo>
                    <a:lnTo>
                      <a:pt x="20" y="911"/>
                    </a:lnTo>
                    <a:lnTo>
                      <a:pt x="0" y="878"/>
                    </a:lnTo>
                    <a:lnTo>
                      <a:pt x="33" y="738"/>
                    </a:lnTo>
                    <a:lnTo>
                      <a:pt x="145" y="710"/>
                    </a:lnTo>
                    <a:lnTo>
                      <a:pt x="155" y="601"/>
                    </a:lnTo>
                    <a:lnTo>
                      <a:pt x="178" y="409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06" name="Freeform 98"/>
              <p:cNvSpPr>
                <a:spLocks/>
              </p:cNvSpPr>
              <p:nvPr/>
            </p:nvSpPr>
            <p:spPr bwMode="auto">
              <a:xfrm>
                <a:off x="7733" y="125"/>
                <a:ext cx="68" cy="162"/>
              </a:xfrm>
              <a:custGeom>
                <a:avLst/>
                <a:gdLst>
                  <a:gd name="T0" fmla="*/ 281 w 409"/>
                  <a:gd name="T1" fmla="*/ 0 h 972"/>
                  <a:gd name="T2" fmla="*/ 346 w 409"/>
                  <a:gd name="T3" fmla="*/ 45 h 972"/>
                  <a:gd name="T4" fmla="*/ 409 w 409"/>
                  <a:gd name="T5" fmla="*/ 150 h 972"/>
                  <a:gd name="T6" fmla="*/ 402 w 409"/>
                  <a:gd name="T7" fmla="*/ 314 h 972"/>
                  <a:gd name="T8" fmla="*/ 370 w 409"/>
                  <a:gd name="T9" fmla="*/ 334 h 972"/>
                  <a:gd name="T10" fmla="*/ 343 w 409"/>
                  <a:gd name="T11" fmla="*/ 375 h 972"/>
                  <a:gd name="T12" fmla="*/ 350 w 409"/>
                  <a:gd name="T13" fmla="*/ 463 h 972"/>
                  <a:gd name="T14" fmla="*/ 318 w 409"/>
                  <a:gd name="T15" fmla="*/ 496 h 972"/>
                  <a:gd name="T16" fmla="*/ 307 w 409"/>
                  <a:gd name="T17" fmla="*/ 529 h 972"/>
                  <a:gd name="T18" fmla="*/ 346 w 409"/>
                  <a:gd name="T19" fmla="*/ 586 h 972"/>
                  <a:gd name="T20" fmla="*/ 291 w 409"/>
                  <a:gd name="T21" fmla="*/ 680 h 972"/>
                  <a:gd name="T22" fmla="*/ 301 w 409"/>
                  <a:gd name="T23" fmla="*/ 768 h 972"/>
                  <a:gd name="T24" fmla="*/ 234 w 409"/>
                  <a:gd name="T25" fmla="*/ 889 h 972"/>
                  <a:gd name="T26" fmla="*/ 189 w 409"/>
                  <a:gd name="T27" fmla="*/ 972 h 972"/>
                  <a:gd name="T28" fmla="*/ 162 w 409"/>
                  <a:gd name="T29" fmla="*/ 972 h 972"/>
                  <a:gd name="T30" fmla="*/ 133 w 409"/>
                  <a:gd name="T31" fmla="*/ 923 h 972"/>
                  <a:gd name="T32" fmla="*/ 20 w 409"/>
                  <a:gd name="T33" fmla="*/ 911 h 972"/>
                  <a:gd name="T34" fmla="*/ 0 w 409"/>
                  <a:gd name="T35" fmla="*/ 878 h 972"/>
                  <a:gd name="T36" fmla="*/ 33 w 409"/>
                  <a:gd name="T37" fmla="*/ 738 h 972"/>
                  <a:gd name="T38" fmla="*/ 145 w 409"/>
                  <a:gd name="T39" fmla="*/ 710 h 972"/>
                  <a:gd name="T40" fmla="*/ 155 w 409"/>
                  <a:gd name="T41" fmla="*/ 601 h 972"/>
                  <a:gd name="T42" fmla="*/ 178 w 409"/>
                  <a:gd name="T43" fmla="*/ 409 h 972"/>
                  <a:gd name="T44" fmla="*/ 281 w 409"/>
                  <a:gd name="T45" fmla="*/ 0 h 9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09" h="972">
                    <a:moveTo>
                      <a:pt x="281" y="0"/>
                    </a:moveTo>
                    <a:lnTo>
                      <a:pt x="346" y="45"/>
                    </a:lnTo>
                    <a:lnTo>
                      <a:pt x="409" y="150"/>
                    </a:lnTo>
                    <a:lnTo>
                      <a:pt x="402" y="314"/>
                    </a:lnTo>
                    <a:lnTo>
                      <a:pt x="370" y="334"/>
                    </a:lnTo>
                    <a:lnTo>
                      <a:pt x="343" y="375"/>
                    </a:lnTo>
                    <a:lnTo>
                      <a:pt x="350" y="463"/>
                    </a:lnTo>
                    <a:lnTo>
                      <a:pt x="318" y="496"/>
                    </a:lnTo>
                    <a:lnTo>
                      <a:pt x="307" y="529"/>
                    </a:lnTo>
                    <a:lnTo>
                      <a:pt x="346" y="586"/>
                    </a:lnTo>
                    <a:lnTo>
                      <a:pt x="291" y="680"/>
                    </a:lnTo>
                    <a:lnTo>
                      <a:pt x="301" y="768"/>
                    </a:lnTo>
                    <a:lnTo>
                      <a:pt x="234" y="889"/>
                    </a:lnTo>
                    <a:lnTo>
                      <a:pt x="189" y="972"/>
                    </a:lnTo>
                    <a:lnTo>
                      <a:pt x="162" y="972"/>
                    </a:lnTo>
                    <a:lnTo>
                      <a:pt x="133" y="923"/>
                    </a:lnTo>
                    <a:lnTo>
                      <a:pt x="20" y="911"/>
                    </a:lnTo>
                    <a:lnTo>
                      <a:pt x="0" y="878"/>
                    </a:lnTo>
                    <a:lnTo>
                      <a:pt x="33" y="738"/>
                    </a:lnTo>
                    <a:lnTo>
                      <a:pt x="145" y="710"/>
                    </a:lnTo>
                    <a:lnTo>
                      <a:pt x="155" y="601"/>
                    </a:lnTo>
                    <a:lnTo>
                      <a:pt x="178" y="409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07" name="Freeform 99"/>
              <p:cNvSpPr>
                <a:spLocks/>
              </p:cNvSpPr>
              <p:nvPr/>
            </p:nvSpPr>
            <p:spPr bwMode="auto">
              <a:xfrm>
                <a:off x="7782" y="103"/>
                <a:ext cx="200" cy="156"/>
              </a:xfrm>
              <a:custGeom>
                <a:avLst/>
                <a:gdLst>
                  <a:gd name="T0" fmla="*/ 1201 w 1201"/>
                  <a:gd name="T1" fmla="*/ 675 h 937"/>
                  <a:gd name="T2" fmla="*/ 1149 w 1201"/>
                  <a:gd name="T3" fmla="*/ 738 h 937"/>
                  <a:gd name="T4" fmla="*/ 1022 w 1201"/>
                  <a:gd name="T5" fmla="*/ 740 h 937"/>
                  <a:gd name="T6" fmla="*/ 918 w 1201"/>
                  <a:gd name="T7" fmla="*/ 679 h 937"/>
                  <a:gd name="T8" fmla="*/ 871 w 1201"/>
                  <a:gd name="T9" fmla="*/ 682 h 937"/>
                  <a:gd name="T10" fmla="*/ 796 w 1201"/>
                  <a:gd name="T11" fmla="*/ 749 h 937"/>
                  <a:gd name="T12" fmla="*/ 723 w 1201"/>
                  <a:gd name="T13" fmla="*/ 815 h 937"/>
                  <a:gd name="T14" fmla="*/ 644 w 1201"/>
                  <a:gd name="T15" fmla="*/ 883 h 937"/>
                  <a:gd name="T16" fmla="*/ 622 w 1201"/>
                  <a:gd name="T17" fmla="*/ 937 h 937"/>
                  <a:gd name="T18" fmla="*/ 545 w 1201"/>
                  <a:gd name="T19" fmla="*/ 912 h 937"/>
                  <a:gd name="T20" fmla="*/ 487 w 1201"/>
                  <a:gd name="T21" fmla="*/ 895 h 937"/>
                  <a:gd name="T22" fmla="*/ 400 w 1201"/>
                  <a:gd name="T23" fmla="*/ 911 h 937"/>
                  <a:gd name="T24" fmla="*/ 316 w 1201"/>
                  <a:gd name="T25" fmla="*/ 899 h 937"/>
                  <a:gd name="T26" fmla="*/ 247 w 1201"/>
                  <a:gd name="T27" fmla="*/ 873 h 937"/>
                  <a:gd name="T28" fmla="*/ 168 w 1201"/>
                  <a:gd name="T29" fmla="*/ 870 h 937"/>
                  <a:gd name="T30" fmla="*/ 121 w 1201"/>
                  <a:gd name="T31" fmla="*/ 887 h 937"/>
                  <a:gd name="T32" fmla="*/ 0 w 1201"/>
                  <a:gd name="T33" fmla="*/ 808 h 937"/>
                  <a:gd name="T34" fmla="*/ 50 w 1201"/>
                  <a:gd name="T35" fmla="*/ 714 h 937"/>
                  <a:gd name="T36" fmla="*/ 18 w 1201"/>
                  <a:gd name="T37" fmla="*/ 662 h 937"/>
                  <a:gd name="T38" fmla="*/ 24 w 1201"/>
                  <a:gd name="T39" fmla="*/ 627 h 937"/>
                  <a:gd name="T40" fmla="*/ 56 w 1201"/>
                  <a:gd name="T41" fmla="*/ 595 h 937"/>
                  <a:gd name="T42" fmla="*/ 50 w 1201"/>
                  <a:gd name="T43" fmla="*/ 509 h 937"/>
                  <a:gd name="T44" fmla="*/ 77 w 1201"/>
                  <a:gd name="T45" fmla="*/ 466 h 937"/>
                  <a:gd name="T46" fmla="*/ 161 w 1201"/>
                  <a:gd name="T47" fmla="*/ 412 h 937"/>
                  <a:gd name="T48" fmla="*/ 195 w 1201"/>
                  <a:gd name="T49" fmla="*/ 378 h 937"/>
                  <a:gd name="T50" fmla="*/ 219 w 1201"/>
                  <a:gd name="T51" fmla="*/ 380 h 937"/>
                  <a:gd name="T52" fmla="*/ 226 w 1201"/>
                  <a:gd name="T53" fmla="*/ 407 h 937"/>
                  <a:gd name="T54" fmla="*/ 258 w 1201"/>
                  <a:gd name="T55" fmla="*/ 358 h 937"/>
                  <a:gd name="T56" fmla="*/ 291 w 1201"/>
                  <a:gd name="T57" fmla="*/ 358 h 937"/>
                  <a:gd name="T58" fmla="*/ 319 w 1201"/>
                  <a:gd name="T59" fmla="*/ 369 h 937"/>
                  <a:gd name="T60" fmla="*/ 357 w 1201"/>
                  <a:gd name="T61" fmla="*/ 289 h 937"/>
                  <a:gd name="T62" fmla="*/ 483 w 1201"/>
                  <a:gd name="T63" fmla="*/ 188 h 937"/>
                  <a:gd name="T64" fmla="*/ 466 w 1201"/>
                  <a:gd name="T65" fmla="*/ 95 h 937"/>
                  <a:gd name="T66" fmla="*/ 452 w 1201"/>
                  <a:gd name="T67" fmla="*/ 77 h 937"/>
                  <a:gd name="T68" fmla="*/ 455 w 1201"/>
                  <a:gd name="T69" fmla="*/ 1 h 937"/>
                  <a:gd name="T70" fmla="*/ 523 w 1201"/>
                  <a:gd name="T71" fmla="*/ 0 h 937"/>
                  <a:gd name="T72" fmla="*/ 672 w 1201"/>
                  <a:gd name="T73" fmla="*/ 234 h 937"/>
                  <a:gd name="T74" fmla="*/ 886 w 1201"/>
                  <a:gd name="T75" fmla="*/ 421 h 937"/>
                  <a:gd name="T76" fmla="*/ 1040 w 1201"/>
                  <a:gd name="T77" fmla="*/ 487 h 937"/>
                  <a:gd name="T78" fmla="*/ 1158 w 1201"/>
                  <a:gd name="T79" fmla="*/ 634 h 937"/>
                  <a:gd name="T80" fmla="*/ 1201 w 1201"/>
                  <a:gd name="T81" fmla="*/ 675 h 9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01" h="937">
                    <a:moveTo>
                      <a:pt x="1201" y="675"/>
                    </a:moveTo>
                    <a:lnTo>
                      <a:pt x="1149" y="738"/>
                    </a:lnTo>
                    <a:lnTo>
                      <a:pt x="1022" y="740"/>
                    </a:lnTo>
                    <a:lnTo>
                      <a:pt x="918" y="679"/>
                    </a:lnTo>
                    <a:lnTo>
                      <a:pt x="871" y="682"/>
                    </a:lnTo>
                    <a:lnTo>
                      <a:pt x="796" y="749"/>
                    </a:lnTo>
                    <a:lnTo>
                      <a:pt x="723" y="815"/>
                    </a:lnTo>
                    <a:lnTo>
                      <a:pt x="644" y="883"/>
                    </a:lnTo>
                    <a:lnTo>
                      <a:pt x="622" y="937"/>
                    </a:lnTo>
                    <a:lnTo>
                      <a:pt x="545" y="912"/>
                    </a:lnTo>
                    <a:lnTo>
                      <a:pt x="487" y="895"/>
                    </a:lnTo>
                    <a:lnTo>
                      <a:pt x="400" y="911"/>
                    </a:lnTo>
                    <a:lnTo>
                      <a:pt x="316" y="899"/>
                    </a:lnTo>
                    <a:lnTo>
                      <a:pt x="247" y="873"/>
                    </a:lnTo>
                    <a:lnTo>
                      <a:pt x="168" y="870"/>
                    </a:lnTo>
                    <a:lnTo>
                      <a:pt x="121" y="887"/>
                    </a:lnTo>
                    <a:lnTo>
                      <a:pt x="0" y="808"/>
                    </a:lnTo>
                    <a:lnTo>
                      <a:pt x="50" y="714"/>
                    </a:lnTo>
                    <a:lnTo>
                      <a:pt x="18" y="662"/>
                    </a:lnTo>
                    <a:lnTo>
                      <a:pt x="24" y="627"/>
                    </a:lnTo>
                    <a:lnTo>
                      <a:pt x="56" y="595"/>
                    </a:lnTo>
                    <a:lnTo>
                      <a:pt x="50" y="509"/>
                    </a:lnTo>
                    <a:lnTo>
                      <a:pt x="77" y="466"/>
                    </a:lnTo>
                    <a:lnTo>
                      <a:pt x="161" y="412"/>
                    </a:lnTo>
                    <a:lnTo>
                      <a:pt x="195" y="378"/>
                    </a:lnTo>
                    <a:lnTo>
                      <a:pt x="219" y="380"/>
                    </a:lnTo>
                    <a:lnTo>
                      <a:pt x="226" y="407"/>
                    </a:lnTo>
                    <a:lnTo>
                      <a:pt x="258" y="358"/>
                    </a:lnTo>
                    <a:lnTo>
                      <a:pt x="291" y="358"/>
                    </a:lnTo>
                    <a:lnTo>
                      <a:pt x="319" y="369"/>
                    </a:lnTo>
                    <a:lnTo>
                      <a:pt x="357" y="289"/>
                    </a:lnTo>
                    <a:lnTo>
                      <a:pt x="483" y="188"/>
                    </a:lnTo>
                    <a:lnTo>
                      <a:pt x="466" y="95"/>
                    </a:lnTo>
                    <a:lnTo>
                      <a:pt x="452" y="77"/>
                    </a:lnTo>
                    <a:lnTo>
                      <a:pt x="455" y="1"/>
                    </a:lnTo>
                    <a:lnTo>
                      <a:pt x="523" y="0"/>
                    </a:lnTo>
                    <a:lnTo>
                      <a:pt x="672" y="234"/>
                    </a:lnTo>
                    <a:lnTo>
                      <a:pt x="886" y="421"/>
                    </a:lnTo>
                    <a:lnTo>
                      <a:pt x="1040" y="487"/>
                    </a:lnTo>
                    <a:lnTo>
                      <a:pt x="1158" y="634"/>
                    </a:lnTo>
                    <a:lnTo>
                      <a:pt x="1201" y="67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08" name="Freeform 100"/>
              <p:cNvSpPr>
                <a:spLocks/>
              </p:cNvSpPr>
              <p:nvPr/>
            </p:nvSpPr>
            <p:spPr bwMode="auto">
              <a:xfrm>
                <a:off x="7782" y="103"/>
                <a:ext cx="200" cy="156"/>
              </a:xfrm>
              <a:custGeom>
                <a:avLst/>
                <a:gdLst>
                  <a:gd name="T0" fmla="*/ 1201 w 1201"/>
                  <a:gd name="T1" fmla="*/ 675 h 937"/>
                  <a:gd name="T2" fmla="*/ 1149 w 1201"/>
                  <a:gd name="T3" fmla="*/ 738 h 937"/>
                  <a:gd name="T4" fmla="*/ 1022 w 1201"/>
                  <a:gd name="T5" fmla="*/ 740 h 937"/>
                  <a:gd name="T6" fmla="*/ 918 w 1201"/>
                  <a:gd name="T7" fmla="*/ 679 h 937"/>
                  <a:gd name="T8" fmla="*/ 871 w 1201"/>
                  <a:gd name="T9" fmla="*/ 682 h 937"/>
                  <a:gd name="T10" fmla="*/ 796 w 1201"/>
                  <a:gd name="T11" fmla="*/ 749 h 937"/>
                  <a:gd name="T12" fmla="*/ 723 w 1201"/>
                  <a:gd name="T13" fmla="*/ 815 h 937"/>
                  <a:gd name="T14" fmla="*/ 644 w 1201"/>
                  <a:gd name="T15" fmla="*/ 883 h 937"/>
                  <a:gd name="T16" fmla="*/ 622 w 1201"/>
                  <a:gd name="T17" fmla="*/ 937 h 937"/>
                  <a:gd name="T18" fmla="*/ 545 w 1201"/>
                  <a:gd name="T19" fmla="*/ 912 h 937"/>
                  <a:gd name="T20" fmla="*/ 487 w 1201"/>
                  <a:gd name="T21" fmla="*/ 895 h 937"/>
                  <a:gd name="T22" fmla="*/ 400 w 1201"/>
                  <a:gd name="T23" fmla="*/ 911 h 937"/>
                  <a:gd name="T24" fmla="*/ 316 w 1201"/>
                  <a:gd name="T25" fmla="*/ 899 h 937"/>
                  <a:gd name="T26" fmla="*/ 247 w 1201"/>
                  <a:gd name="T27" fmla="*/ 873 h 937"/>
                  <a:gd name="T28" fmla="*/ 168 w 1201"/>
                  <a:gd name="T29" fmla="*/ 870 h 937"/>
                  <a:gd name="T30" fmla="*/ 121 w 1201"/>
                  <a:gd name="T31" fmla="*/ 887 h 937"/>
                  <a:gd name="T32" fmla="*/ 0 w 1201"/>
                  <a:gd name="T33" fmla="*/ 808 h 937"/>
                  <a:gd name="T34" fmla="*/ 50 w 1201"/>
                  <a:gd name="T35" fmla="*/ 714 h 937"/>
                  <a:gd name="T36" fmla="*/ 18 w 1201"/>
                  <a:gd name="T37" fmla="*/ 662 h 937"/>
                  <a:gd name="T38" fmla="*/ 24 w 1201"/>
                  <a:gd name="T39" fmla="*/ 627 h 937"/>
                  <a:gd name="T40" fmla="*/ 56 w 1201"/>
                  <a:gd name="T41" fmla="*/ 595 h 937"/>
                  <a:gd name="T42" fmla="*/ 50 w 1201"/>
                  <a:gd name="T43" fmla="*/ 509 h 937"/>
                  <a:gd name="T44" fmla="*/ 77 w 1201"/>
                  <a:gd name="T45" fmla="*/ 466 h 937"/>
                  <a:gd name="T46" fmla="*/ 161 w 1201"/>
                  <a:gd name="T47" fmla="*/ 412 h 937"/>
                  <a:gd name="T48" fmla="*/ 195 w 1201"/>
                  <a:gd name="T49" fmla="*/ 378 h 937"/>
                  <a:gd name="T50" fmla="*/ 219 w 1201"/>
                  <a:gd name="T51" fmla="*/ 380 h 937"/>
                  <a:gd name="T52" fmla="*/ 226 w 1201"/>
                  <a:gd name="T53" fmla="*/ 407 h 937"/>
                  <a:gd name="T54" fmla="*/ 258 w 1201"/>
                  <a:gd name="T55" fmla="*/ 358 h 937"/>
                  <a:gd name="T56" fmla="*/ 291 w 1201"/>
                  <a:gd name="T57" fmla="*/ 358 h 937"/>
                  <a:gd name="T58" fmla="*/ 319 w 1201"/>
                  <a:gd name="T59" fmla="*/ 369 h 937"/>
                  <a:gd name="T60" fmla="*/ 357 w 1201"/>
                  <a:gd name="T61" fmla="*/ 289 h 937"/>
                  <a:gd name="T62" fmla="*/ 483 w 1201"/>
                  <a:gd name="T63" fmla="*/ 188 h 937"/>
                  <a:gd name="T64" fmla="*/ 466 w 1201"/>
                  <a:gd name="T65" fmla="*/ 95 h 937"/>
                  <a:gd name="T66" fmla="*/ 452 w 1201"/>
                  <a:gd name="T67" fmla="*/ 77 h 937"/>
                  <a:gd name="T68" fmla="*/ 455 w 1201"/>
                  <a:gd name="T69" fmla="*/ 1 h 937"/>
                  <a:gd name="T70" fmla="*/ 523 w 1201"/>
                  <a:gd name="T71" fmla="*/ 0 h 937"/>
                  <a:gd name="T72" fmla="*/ 672 w 1201"/>
                  <a:gd name="T73" fmla="*/ 234 h 937"/>
                  <a:gd name="T74" fmla="*/ 886 w 1201"/>
                  <a:gd name="T75" fmla="*/ 421 h 937"/>
                  <a:gd name="T76" fmla="*/ 1040 w 1201"/>
                  <a:gd name="T77" fmla="*/ 487 h 937"/>
                  <a:gd name="T78" fmla="*/ 1158 w 1201"/>
                  <a:gd name="T79" fmla="*/ 634 h 937"/>
                  <a:gd name="T80" fmla="*/ 1201 w 1201"/>
                  <a:gd name="T81" fmla="*/ 675 h 9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01" h="937">
                    <a:moveTo>
                      <a:pt x="1201" y="675"/>
                    </a:moveTo>
                    <a:lnTo>
                      <a:pt x="1149" y="738"/>
                    </a:lnTo>
                    <a:lnTo>
                      <a:pt x="1022" y="740"/>
                    </a:lnTo>
                    <a:lnTo>
                      <a:pt x="918" y="679"/>
                    </a:lnTo>
                    <a:lnTo>
                      <a:pt x="871" y="682"/>
                    </a:lnTo>
                    <a:lnTo>
                      <a:pt x="796" y="749"/>
                    </a:lnTo>
                    <a:lnTo>
                      <a:pt x="723" y="815"/>
                    </a:lnTo>
                    <a:lnTo>
                      <a:pt x="644" y="883"/>
                    </a:lnTo>
                    <a:lnTo>
                      <a:pt x="622" y="937"/>
                    </a:lnTo>
                    <a:lnTo>
                      <a:pt x="545" y="912"/>
                    </a:lnTo>
                    <a:lnTo>
                      <a:pt x="487" y="895"/>
                    </a:lnTo>
                    <a:lnTo>
                      <a:pt x="400" y="911"/>
                    </a:lnTo>
                    <a:lnTo>
                      <a:pt x="316" y="899"/>
                    </a:lnTo>
                    <a:lnTo>
                      <a:pt x="247" y="873"/>
                    </a:lnTo>
                    <a:lnTo>
                      <a:pt x="168" y="870"/>
                    </a:lnTo>
                    <a:lnTo>
                      <a:pt x="121" y="887"/>
                    </a:lnTo>
                    <a:lnTo>
                      <a:pt x="0" y="808"/>
                    </a:lnTo>
                    <a:lnTo>
                      <a:pt x="50" y="714"/>
                    </a:lnTo>
                    <a:lnTo>
                      <a:pt x="18" y="662"/>
                    </a:lnTo>
                    <a:lnTo>
                      <a:pt x="24" y="627"/>
                    </a:lnTo>
                    <a:lnTo>
                      <a:pt x="56" y="595"/>
                    </a:lnTo>
                    <a:lnTo>
                      <a:pt x="50" y="509"/>
                    </a:lnTo>
                    <a:lnTo>
                      <a:pt x="77" y="466"/>
                    </a:lnTo>
                    <a:lnTo>
                      <a:pt x="161" y="412"/>
                    </a:lnTo>
                    <a:lnTo>
                      <a:pt x="195" y="378"/>
                    </a:lnTo>
                    <a:lnTo>
                      <a:pt x="219" y="380"/>
                    </a:lnTo>
                    <a:lnTo>
                      <a:pt x="226" y="407"/>
                    </a:lnTo>
                    <a:lnTo>
                      <a:pt x="258" y="358"/>
                    </a:lnTo>
                    <a:lnTo>
                      <a:pt x="291" y="358"/>
                    </a:lnTo>
                    <a:lnTo>
                      <a:pt x="319" y="369"/>
                    </a:lnTo>
                    <a:lnTo>
                      <a:pt x="357" y="289"/>
                    </a:lnTo>
                    <a:lnTo>
                      <a:pt x="483" y="188"/>
                    </a:lnTo>
                    <a:lnTo>
                      <a:pt x="466" y="95"/>
                    </a:lnTo>
                    <a:lnTo>
                      <a:pt x="452" y="77"/>
                    </a:lnTo>
                    <a:lnTo>
                      <a:pt x="455" y="1"/>
                    </a:lnTo>
                    <a:lnTo>
                      <a:pt x="523" y="0"/>
                    </a:lnTo>
                    <a:lnTo>
                      <a:pt x="672" y="234"/>
                    </a:lnTo>
                    <a:lnTo>
                      <a:pt x="886" y="421"/>
                    </a:lnTo>
                    <a:lnTo>
                      <a:pt x="1040" y="487"/>
                    </a:lnTo>
                    <a:lnTo>
                      <a:pt x="1158" y="634"/>
                    </a:lnTo>
                    <a:lnTo>
                      <a:pt x="1201" y="67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09" name="Freeform 101"/>
              <p:cNvSpPr>
                <a:spLocks/>
              </p:cNvSpPr>
              <p:nvPr/>
            </p:nvSpPr>
            <p:spPr bwMode="auto">
              <a:xfrm>
                <a:off x="7488" y="122"/>
                <a:ext cx="232" cy="153"/>
              </a:xfrm>
              <a:custGeom>
                <a:avLst/>
                <a:gdLst>
                  <a:gd name="T0" fmla="*/ 1189 w 1395"/>
                  <a:gd name="T1" fmla="*/ 0 h 918"/>
                  <a:gd name="T2" fmla="*/ 1117 w 1395"/>
                  <a:gd name="T3" fmla="*/ 78 h 918"/>
                  <a:gd name="T4" fmla="*/ 1084 w 1395"/>
                  <a:gd name="T5" fmla="*/ 85 h 918"/>
                  <a:gd name="T6" fmla="*/ 984 w 1395"/>
                  <a:gd name="T7" fmla="*/ 286 h 918"/>
                  <a:gd name="T8" fmla="*/ 925 w 1395"/>
                  <a:gd name="T9" fmla="*/ 279 h 918"/>
                  <a:gd name="T10" fmla="*/ 813 w 1395"/>
                  <a:gd name="T11" fmla="*/ 409 h 918"/>
                  <a:gd name="T12" fmla="*/ 757 w 1395"/>
                  <a:gd name="T13" fmla="*/ 417 h 918"/>
                  <a:gd name="T14" fmla="*/ 742 w 1395"/>
                  <a:gd name="T15" fmla="*/ 396 h 918"/>
                  <a:gd name="T16" fmla="*/ 690 w 1395"/>
                  <a:gd name="T17" fmla="*/ 409 h 918"/>
                  <a:gd name="T18" fmla="*/ 580 w 1395"/>
                  <a:gd name="T19" fmla="*/ 512 h 918"/>
                  <a:gd name="T20" fmla="*/ 465 w 1395"/>
                  <a:gd name="T21" fmla="*/ 428 h 918"/>
                  <a:gd name="T22" fmla="*/ 204 w 1395"/>
                  <a:gd name="T23" fmla="*/ 338 h 918"/>
                  <a:gd name="T24" fmla="*/ 0 w 1395"/>
                  <a:gd name="T25" fmla="*/ 500 h 918"/>
                  <a:gd name="T26" fmla="*/ 39 w 1395"/>
                  <a:gd name="T27" fmla="*/ 698 h 918"/>
                  <a:gd name="T28" fmla="*/ 140 w 1395"/>
                  <a:gd name="T29" fmla="*/ 812 h 918"/>
                  <a:gd name="T30" fmla="*/ 608 w 1395"/>
                  <a:gd name="T31" fmla="*/ 836 h 918"/>
                  <a:gd name="T32" fmla="*/ 634 w 1395"/>
                  <a:gd name="T33" fmla="*/ 795 h 918"/>
                  <a:gd name="T34" fmla="*/ 838 w 1395"/>
                  <a:gd name="T35" fmla="*/ 918 h 918"/>
                  <a:gd name="T36" fmla="*/ 900 w 1395"/>
                  <a:gd name="T37" fmla="*/ 819 h 918"/>
                  <a:gd name="T38" fmla="*/ 939 w 1395"/>
                  <a:gd name="T39" fmla="*/ 864 h 918"/>
                  <a:gd name="T40" fmla="*/ 968 w 1395"/>
                  <a:gd name="T41" fmla="*/ 803 h 918"/>
                  <a:gd name="T42" fmla="*/ 1004 w 1395"/>
                  <a:gd name="T43" fmla="*/ 803 h 918"/>
                  <a:gd name="T44" fmla="*/ 1014 w 1395"/>
                  <a:gd name="T45" fmla="*/ 819 h 918"/>
                  <a:gd name="T46" fmla="*/ 1042 w 1395"/>
                  <a:gd name="T47" fmla="*/ 817 h 918"/>
                  <a:gd name="T48" fmla="*/ 1066 w 1395"/>
                  <a:gd name="T49" fmla="*/ 785 h 918"/>
                  <a:gd name="T50" fmla="*/ 1228 w 1395"/>
                  <a:gd name="T51" fmla="*/ 687 h 918"/>
                  <a:gd name="T52" fmla="*/ 1228 w 1395"/>
                  <a:gd name="T53" fmla="*/ 654 h 918"/>
                  <a:gd name="T54" fmla="*/ 1259 w 1395"/>
                  <a:gd name="T55" fmla="*/ 586 h 918"/>
                  <a:gd name="T56" fmla="*/ 1250 w 1395"/>
                  <a:gd name="T57" fmla="*/ 558 h 918"/>
                  <a:gd name="T58" fmla="*/ 1338 w 1395"/>
                  <a:gd name="T59" fmla="*/ 441 h 918"/>
                  <a:gd name="T60" fmla="*/ 1321 w 1395"/>
                  <a:gd name="T61" fmla="*/ 382 h 918"/>
                  <a:gd name="T62" fmla="*/ 1260 w 1395"/>
                  <a:gd name="T63" fmla="*/ 340 h 918"/>
                  <a:gd name="T64" fmla="*/ 1230 w 1395"/>
                  <a:gd name="T65" fmla="*/ 286 h 918"/>
                  <a:gd name="T66" fmla="*/ 1304 w 1395"/>
                  <a:gd name="T67" fmla="*/ 208 h 918"/>
                  <a:gd name="T68" fmla="*/ 1395 w 1395"/>
                  <a:gd name="T69" fmla="*/ 97 h 918"/>
                  <a:gd name="T70" fmla="*/ 1189 w 1395"/>
                  <a:gd name="T71" fmla="*/ 0 h 9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95" h="918">
                    <a:moveTo>
                      <a:pt x="1189" y="0"/>
                    </a:moveTo>
                    <a:lnTo>
                      <a:pt x="1117" y="78"/>
                    </a:lnTo>
                    <a:lnTo>
                      <a:pt x="1084" y="85"/>
                    </a:lnTo>
                    <a:lnTo>
                      <a:pt x="984" y="286"/>
                    </a:lnTo>
                    <a:lnTo>
                      <a:pt x="925" y="279"/>
                    </a:lnTo>
                    <a:lnTo>
                      <a:pt x="813" y="409"/>
                    </a:lnTo>
                    <a:lnTo>
                      <a:pt x="757" y="417"/>
                    </a:lnTo>
                    <a:lnTo>
                      <a:pt x="742" y="396"/>
                    </a:lnTo>
                    <a:lnTo>
                      <a:pt x="690" y="409"/>
                    </a:lnTo>
                    <a:lnTo>
                      <a:pt x="580" y="512"/>
                    </a:lnTo>
                    <a:lnTo>
                      <a:pt x="465" y="428"/>
                    </a:lnTo>
                    <a:lnTo>
                      <a:pt x="204" y="338"/>
                    </a:lnTo>
                    <a:lnTo>
                      <a:pt x="0" y="500"/>
                    </a:lnTo>
                    <a:lnTo>
                      <a:pt x="39" y="698"/>
                    </a:lnTo>
                    <a:lnTo>
                      <a:pt x="140" y="812"/>
                    </a:lnTo>
                    <a:lnTo>
                      <a:pt x="608" y="836"/>
                    </a:lnTo>
                    <a:lnTo>
                      <a:pt x="634" y="795"/>
                    </a:lnTo>
                    <a:lnTo>
                      <a:pt x="838" y="918"/>
                    </a:lnTo>
                    <a:lnTo>
                      <a:pt x="900" y="819"/>
                    </a:lnTo>
                    <a:lnTo>
                      <a:pt x="939" y="864"/>
                    </a:lnTo>
                    <a:lnTo>
                      <a:pt x="968" y="803"/>
                    </a:lnTo>
                    <a:lnTo>
                      <a:pt x="1004" y="803"/>
                    </a:lnTo>
                    <a:lnTo>
                      <a:pt x="1014" y="819"/>
                    </a:lnTo>
                    <a:lnTo>
                      <a:pt x="1042" y="817"/>
                    </a:lnTo>
                    <a:lnTo>
                      <a:pt x="1066" y="785"/>
                    </a:lnTo>
                    <a:lnTo>
                      <a:pt x="1228" y="687"/>
                    </a:lnTo>
                    <a:lnTo>
                      <a:pt x="1228" y="654"/>
                    </a:lnTo>
                    <a:lnTo>
                      <a:pt x="1259" y="586"/>
                    </a:lnTo>
                    <a:lnTo>
                      <a:pt x="1250" y="558"/>
                    </a:lnTo>
                    <a:lnTo>
                      <a:pt x="1338" y="441"/>
                    </a:lnTo>
                    <a:lnTo>
                      <a:pt x="1321" y="382"/>
                    </a:lnTo>
                    <a:lnTo>
                      <a:pt x="1260" y="340"/>
                    </a:lnTo>
                    <a:lnTo>
                      <a:pt x="1230" y="286"/>
                    </a:lnTo>
                    <a:lnTo>
                      <a:pt x="1304" y="208"/>
                    </a:lnTo>
                    <a:lnTo>
                      <a:pt x="1395" y="97"/>
                    </a:lnTo>
                    <a:lnTo>
                      <a:pt x="1189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10" name="Freeform 102"/>
              <p:cNvSpPr>
                <a:spLocks/>
              </p:cNvSpPr>
              <p:nvPr/>
            </p:nvSpPr>
            <p:spPr bwMode="auto">
              <a:xfrm>
                <a:off x="7488" y="122"/>
                <a:ext cx="232" cy="153"/>
              </a:xfrm>
              <a:custGeom>
                <a:avLst/>
                <a:gdLst>
                  <a:gd name="T0" fmla="*/ 1189 w 1395"/>
                  <a:gd name="T1" fmla="*/ 0 h 918"/>
                  <a:gd name="T2" fmla="*/ 1117 w 1395"/>
                  <a:gd name="T3" fmla="*/ 78 h 918"/>
                  <a:gd name="T4" fmla="*/ 1084 w 1395"/>
                  <a:gd name="T5" fmla="*/ 85 h 918"/>
                  <a:gd name="T6" fmla="*/ 984 w 1395"/>
                  <a:gd name="T7" fmla="*/ 286 h 918"/>
                  <a:gd name="T8" fmla="*/ 925 w 1395"/>
                  <a:gd name="T9" fmla="*/ 279 h 918"/>
                  <a:gd name="T10" fmla="*/ 813 w 1395"/>
                  <a:gd name="T11" fmla="*/ 409 h 918"/>
                  <a:gd name="T12" fmla="*/ 757 w 1395"/>
                  <a:gd name="T13" fmla="*/ 417 h 918"/>
                  <a:gd name="T14" fmla="*/ 742 w 1395"/>
                  <a:gd name="T15" fmla="*/ 396 h 918"/>
                  <a:gd name="T16" fmla="*/ 690 w 1395"/>
                  <a:gd name="T17" fmla="*/ 409 h 918"/>
                  <a:gd name="T18" fmla="*/ 580 w 1395"/>
                  <a:gd name="T19" fmla="*/ 512 h 918"/>
                  <a:gd name="T20" fmla="*/ 465 w 1395"/>
                  <a:gd name="T21" fmla="*/ 428 h 918"/>
                  <a:gd name="T22" fmla="*/ 204 w 1395"/>
                  <a:gd name="T23" fmla="*/ 338 h 918"/>
                  <a:gd name="T24" fmla="*/ 0 w 1395"/>
                  <a:gd name="T25" fmla="*/ 500 h 918"/>
                  <a:gd name="T26" fmla="*/ 39 w 1395"/>
                  <a:gd name="T27" fmla="*/ 698 h 918"/>
                  <a:gd name="T28" fmla="*/ 140 w 1395"/>
                  <a:gd name="T29" fmla="*/ 812 h 918"/>
                  <a:gd name="T30" fmla="*/ 608 w 1395"/>
                  <a:gd name="T31" fmla="*/ 836 h 918"/>
                  <a:gd name="T32" fmla="*/ 634 w 1395"/>
                  <a:gd name="T33" fmla="*/ 795 h 918"/>
                  <a:gd name="T34" fmla="*/ 838 w 1395"/>
                  <a:gd name="T35" fmla="*/ 918 h 918"/>
                  <a:gd name="T36" fmla="*/ 900 w 1395"/>
                  <a:gd name="T37" fmla="*/ 819 h 918"/>
                  <a:gd name="T38" fmla="*/ 939 w 1395"/>
                  <a:gd name="T39" fmla="*/ 864 h 918"/>
                  <a:gd name="T40" fmla="*/ 968 w 1395"/>
                  <a:gd name="T41" fmla="*/ 803 h 918"/>
                  <a:gd name="T42" fmla="*/ 1004 w 1395"/>
                  <a:gd name="T43" fmla="*/ 803 h 918"/>
                  <a:gd name="T44" fmla="*/ 1014 w 1395"/>
                  <a:gd name="T45" fmla="*/ 819 h 918"/>
                  <a:gd name="T46" fmla="*/ 1042 w 1395"/>
                  <a:gd name="T47" fmla="*/ 817 h 918"/>
                  <a:gd name="T48" fmla="*/ 1066 w 1395"/>
                  <a:gd name="T49" fmla="*/ 785 h 918"/>
                  <a:gd name="T50" fmla="*/ 1228 w 1395"/>
                  <a:gd name="T51" fmla="*/ 687 h 918"/>
                  <a:gd name="T52" fmla="*/ 1228 w 1395"/>
                  <a:gd name="T53" fmla="*/ 654 h 918"/>
                  <a:gd name="T54" fmla="*/ 1259 w 1395"/>
                  <a:gd name="T55" fmla="*/ 586 h 918"/>
                  <a:gd name="T56" fmla="*/ 1250 w 1395"/>
                  <a:gd name="T57" fmla="*/ 558 h 918"/>
                  <a:gd name="T58" fmla="*/ 1338 w 1395"/>
                  <a:gd name="T59" fmla="*/ 441 h 918"/>
                  <a:gd name="T60" fmla="*/ 1321 w 1395"/>
                  <a:gd name="T61" fmla="*/ 382 h 918"/>
                  <a:gd name="T62" fmla="*/ 1260 w 1395"/>
                  <a:gd name="T63" fmla="*/ 340 h 918"/>
                  <a:gd name="T64" fmla="*/ 1230 w 1395"/>
                  <a:gd name="T65" fmla="*/ 286 h 918"/>
                  <a:gd name="T66" fmla="*/ 1304 w 1395"/>
                  <a:gd name="T67" fmla="*/ 208 h 918"/>
                  <a:gd name="T68" fmla="*/ 1395 w 1395"/>
                  <a:gd name="T69" fmla="*/ 97 h 918"/>
                  <a:gd name="T70" fmla="*/ 1189 w 1395"/>
                  <a:gd name="T71" fmla="*/ 0 h 9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95" h="918">
                    <a:moveTo>
                      <a:pt x="1189" y="0"/>
                    </a:moveTo>
                    <a:lnTo>
                      <a:pt x="1117" y="78"/>
                    </a:lnTo>
                    <a:lnTo>
                      <a:pt x="1084" y="85"/>
                    </a:lnTo>
                    <a:lnTo>
                      <a:pt x="984" y="286"/>
                    </a:lnTo>
                    <a:lnTo>
                      <a:pt x="925" y="279"/>
                    </a:lnTo>
                    <a:lnTo>
                      <a:pt x="813" y="409"/>
                    </a:lnTo>
                    <a:lnTo>
                      <a:pt x="757" y="417"/>
                    </a:lnTo>
                    <a:lnTo>
                      <a:pt x="742" y="396"/>
                    </a:lnTo>
                    <a:lnTo>
                      <a:pt x="690" y="409"/>
                    </a:lnTo>
                    <a:lnTo>
                      <a:pt x="580" y="512"/>
                    </a:lnTo>
                    <a:lnTo>
                      <a:pt x="465" y="428"/>
                    </a:lnTo>
                    <a:lnTo>
                      <a:pt x="204" y="338"/>
                    </a:lnTo>
                    <a:lnTo>
                      <a:pt x="0" y="500"/>
                    </a:lnTo>
                    <a:lnTo>
                      <a:pt x="39" y="698"/>
                    </a:lnTo>
                    <a:lnTo>
                      <a:pt x="140" y="812"/>
                    </a:lnTo>
                    <a:lnTo>
                      <a:pt x="608" y="836"/>
                    </a:lnTo>
                    <a:lnTo>
                      <a:pt x="634" y="795"/>
                    </a:lnTo>
                    <a:lnTo>
                      <a:pt x="838" y="918"/>
                    </a:lnTo>
                    <a:lnTo>
                      <a:pt x="900" y="819"/>
                    </a:lnTo>
                    <a:lnTo>
                      <a:pt x="939" y="864"/>
                    </a:lnTo>
                    <a:lnTo>
                      <a:pt x="968" y="803"/>
                    </a:lnTo>
                    <a:lnTo>
                      <a:pt x="1004" y="803"/>
                    </a:lnTo>
                    <a:lnTo>
                      <a:pt x="1014" y="819"/>
                    </a:lnTo>
                    <a:lnTo>
                      <a:pt x="1042" y="817"/>
                    </a:lnTo>
                    <a:lnTo>
                      <a:pt x="1066" y="785"/>
                    </a:lnTo>
                    <a:lnTo>
                      <a:pt x="1228" y="687"/>
                    </a:lnTo>
                    <a:lnTo>
                      <a:pt x="1228" y="654"/>
                    </a:lnTo>
                    <a:lnTo>
                      <a:pt x="1259" y="586"/>
                    </a:lnTo>
                    <a:lnTo>
                      <a:pt x="1250" y="558"/>
                    </a:lnTo>
                    <a:lnTo>
                      <a:pt x="1338" y="441"/>
                    </a:lnTo>
                    <a:lnTo>
                      <a:pt x="1321" y="382"/>
                    </a:lnTo>
                    <a:lnTo>
                      <a:pt x="1260" y="340"/>
                    </a:lnTo>
                    <a:lnTo>
                      <a:pt x="1230" y="286"/>
                    </a:lnTo>
                    <a:lnTo>
                      <a:pt x="1304" y="208"/>
                    </a:lnTo>
                    <a:lnTo>
                      <a:pt x="1395" y="97"/>
                    </a:lnTo>
                    <a:lnTo>
                      <a:pt x="1189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11" name="Freeform 103"/>
              <p:cNvSpPr>
                <a:spLocks/>
              </p:cNvSpPr>
              <p:nvPr/>
            </p:nvSpPr>
            <p:spPr bwMode="auto">
              <a:xfrm>
                <a:off x="7619" y="218"/>
                <a:ext cx="142" cy="121"/>
              </a:xfrm>
              <a:custGeom>
                <a:avLst/>
                <a:gdLst>
                  <a:gd name="T0" fmla="*/ 152 w 850"/>
                  <a:gd name="T1" fmla="*/ 291 h 729"/>
                  <a:gd name="T2" fmla="*/ 131 w 850"/>
                  <a:gd name="T3" fmla="*/ 428 h 729"/>
                  <a:gd name="T4" fmla="*/ 10 w 850"/>
                  <a:gd name="T5" fmla="*/ 469 h 729"/>
                  <a:gd name="T6" fmla="*/ 0 w 850"/>
                  <a:gd name="T7" fmla="*/ 511 h 729"/>
                  <a:gd name="T8" fmla="*/ 59 w 850"/>
                  <a:gd name="T9" fmla="*/ 593 h 729"/>
                  <a:gd name="T10" fmla="*/ 110 w 850"/>
                  <a:gd name="T11" fmla="*/ 608 h 729"/>
                  <a:gd name="T12" fmla="*/ 114 w 850"/>
                  <a:gd name="T13" fmla="*/ 629 h 729"/>
                  <a:gd name="T14" fmla="*/ 165 w 850"/>
                  <a:gd name="T15" fmla="*/ 629 h 729"/>
                  <a:gd name="T16" fmla="*/ 236 w 850"/>
                  <a:gd name="T17" fmla="*/ 607 h 729"/>
                  <a:gd name="T18" fmla="*/ 258 w 850"/>
                  <a:gd name="T19" fmla="*/ 649 h 729"/>
                  <a:gd name="T20" fmla="*/ 259 w 850"/>
                  <a:gd name="T21" fmla="*/ 729 h 729"/>
                  <a:gd name="T22" fmla="*/ 298 w 850"/>
                  <a:gd name="T23" fmla="*/ 729 h 729"/>
                  <a:gd name="T24" fmla="*/ 340 w 850"/>
                  <a:gd name="T25" fmla="*/ 615 h 729"/>
                  <a:gd name="T26" fmla="*/ 430 w 850"/>
                  <a:gd name="T27" fmla="*/ 589 h 729"/>
                  <a:gd name="T28" fmla="*/ 505 w 850"/>
                  <a:gd name="T29" fmla="*/ 558 h 729"/>
                  <a:gd name="T30" fmla="*/ 649 w 850"/>
                  <a:gd name="T31" fmla="*/ 582 h 729"/>
                  <a:gd name="T32" fmla="*/ 675 w 850"/>
                  <a:gd name="T33" fmla="*/ 531 h 729"/>
                  <a:gd name="T34" fmla="*/ 724 w 850"/>
                  <a:gd name="T35" fmla="*/ 515 h 729"/>
                  <a:gd name="T36" fmla="*/ 850 w 850"/>
                  <a:gd name="T37" fmla="*/ 435 h 729"/>
                  <a:gd name="T38" fmla="*/ 850 w 850"/>
                  <a:gd name="T39" fmla="*/ 414 h 729"/>
                  <a:gd name="T40" fmla="*/ 819 w 850"/>
                  <a:gd name="T41" fmla="*/ 368 h 729"/>
                  <a:gd name="T42" fmla="*/ 708 w 850"/>
                  <a:gd name="T43" fmla="*/ 356 h 729"/>
                  <a:gd name="T44" fmla="*/ 686 w 850"/>
                  <a:gd name="T45" fmla="*/ 324 h 729"/>
                  <a:gd name="T46" fmla="*/ 719 w 850"/>
                  <a:gd name="T47" fmla="*/ 181 h 729"/>
                  <a:gd name="T48" fmla="*/ 832 w 850"/>
                  <a:gd name="T49" fmla="*/ 153 h 729"/>
                  <a:gd name="T50" fmla="*/ 706 w 850"/>
                  <a:gd name="T51" fmla="*/ 0 h 729"/>
                  <a:gd name="T52" fmla="*/ 634 w 850"/>
                  <a:gd name="T53" fmla="*/ 29 h 729"/>
                  <a:gd name="T54" fmla="*/ 578 w 850"/>
                  <a:gd name="T55" fmla="*/ 39 h 729"/>
                  <a:gd name="T56" fmla="*/ 557 w 850"/>
                  <a:gd name="T57" fmla="*/ 3 h 729"/>
                  <a:gd name="T58" fmla="*/ 524 w 850"/>
                  <a:gd name="T59" fmla="*/ 6 h 729"/>
                  <a:gd name="T60" fmla="*/ 500 w 850"/>
                  <a:gd name="T61" fmla="*/ 18 h 729"/>
                  <a:gd name="T62" fmla="*/ 472 w 850"/>
                  <a:gd name="T63" fmla="*/ 18 h 729"/>
                  <a:gd name="T64" fmla="*/ 446 w 850"/>
                  <a:gd name="T65" fmla="*/ 77 h 729"/>
                  <a:gd name="T66" fmla="*/ 441 w 850"/>
                  <a:gd name="T67" fmla="*/ 114 h 729"/>
                  <a:gd name="T68" fmla="*/ 289 w 850"/>
                  <a:gd name="T69" fmla="*/ 208 h 729"/>
                  <a:gd name="T70" fmla="*/ 259 w 850"/>
                  <a:gd name="T71" fmla="*/ 245 h 729"/>
                  <a:gd name="T72" fmla="*/ 228 w 850"/>
                  <a:gd name="T73" fmla="*/ 247 h 729"/>
                  <a:gd name="T74" fmla="*/ 215 w 850"/>
                  <a:gd name="T75" fmla="*/ 230 h 729"/>
                  <a:gd name="T76" fmla="*/ 181 w 850"/>
                  <a:gd name="T77" fmla="*/ 232 h 729"/>
                  <a:gd name="T78" fmla="*/ 152 w 850"/>
                  <a:gd name="T79" fmla="*/ 291 h 7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50" h="729">
                    <a:moveTo>
                      <a:pt x="152" y="291"/>
                    </a:moveTo>
                    <a:lnTo>
                      <a:pt x="131" y="428"/>
                    </a:lnTo>
                    <a:lnTo>
                      <a:pt x="10" y="469"/>
                    </a:lnTo>
                    <a:lnTo>
                      <a:pt x="0" y="511"/>
                    </a:lnTo>
                    <a:lnTo>
                      <a:pt x="59" y="593"/>
                    </a:lnTo>
                    <a:lnTo>
                      <a:pt x="110" y="608"/>
                    </a:lnTo>
                    <a:lnTo>
                      <a:pt x="114" y="629"/>
                    </a:lnTo>
                    <a:lnTo>
                      <a:pt x="165" y="629"/>
                    </a:lnTo>
                    <a:lnTo>
                      <a:pt x="236" y="607"/>
                    </a:lnTo>
                    <a:lnTo>
                      <a:pt x="258" y="649"/>
                    </a:lnTo>
                    <a:lnTo>
                      <a:pt x="259" y="729"/>
                    </a:lnTo>
                    <a:lnTo>
                      <a:pt x="298" y="729"/>
                    </a:lnTo>
                    <a:lnTo>
                      <a:pt x="340" y="615"/>
                    </a:lnTo>
                    <a:lnTo>
                      <a:pt x="430" y="589"/>
                    </a:lnTo>
                    <a:lnTo>
                      <a:pt x="505" y="558"/>
                    </a:lnTo>
                    <a:lnTo>
                      <a:pt x="649" y="582"/>
                    </a:lnTo>
                    <a:lnTo>
                      <a:pt x="675" y="531"/>
                    </a:lnTo>
                    <a:lnTo>
                      <a:pt x="724" y="515"/>
                    </a:lnTo>
                    <a:lnTo>
                      <a:pt x="850" y="435"/>
                    </a:lnTo>
                    <a:lnTo>
                      <a:pt x="850" y="414"/>
                    </a:lnTo>
                    <a:lnTo>
                      <a:pt x="819" y="368"/>
                    </a:lnTo>
                    <a:lnTo>
                      <a:pt x="708" y="356"/>
                    </a:lnTo>
                    <a:lnTo>
                      <a:pt x="686" y="324"/>
                    </a:lnTo>
                    <a:lnTo>
                      <a:pt x="719" y="181"/>
                    </a:lnTo>
                    <a:lnTo>
                      <a:pt x="832" y="153"/>
                    </a:lnTo>
                    <a:lnTo>
                      <a:pt x="706" y="0"/>
                    </a:lnTo>
                    <a:lnTo>
                      <a:pt x="634" y="29"/>
                    </a:lnTo>
                    <a:lnTo>
                      <a:pt x="578" y="39"/>
                    </a:lnTo>
                    <a:lnTo>
                      <a:pt x="557" y="3"/>
                    </a:lnTo>
                    <a:lnTo>
                      <a:pt x="524" y="6"/>
                    </a:lnTo>
                    <a:lnTo>
                      <a:pt x="500" y="18"/>
                    </a:lnTo>
                    <a:lnTo>
                      <a:pt x="472" y="18"/>
                    </a:lnTo>
                    <a:lnTo>
                      <a:pt x="446" y="77"/>
                    </a:lnTo>
                    <a:lnTo>
                      <a:pt x="441" y="114"/>
                    </a:lnTo>
                    <a:lnTo>
                      <a:pt x="289" y="208"/>
                    </a:lnTo>
                    <a:lnTo>
                      <a:pt x="259" y="245"/>
                    </a:lnTo>
                    <a:lnTo>
                      <a:pt x="228" y="247"/>
                    </a:lnTo>
                    <a:lnTo>
                      <a:pt x="215" y="230"/>
                    </a:lnTo>
                    <a:lnTo>
                      <a:pt x="181" y="232"/>
                    </a:lnTo>
                    <a:lnTo>
                      <a:pt x="152" y="29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12" name="Freeform 104"/>
              <p:cNvSpPr>
                <a:spLocks/>
              </p:cNvSpPr>
              <p:nvPr/>
            </p:nvSpPr>
            <p:spPr bwMode="auto">
              <a:xfrm>
                <a:off x="7619" y="218"/>
                <a:ext cx="142" cy="121"/>
              </a:xfrm>
              <a:custGeom>
                <a:avLst/>
                <a:gdLst>
                  <a:gd name="T0" fmla="*/ 152 w 850"/>
                  <a:gd name="T1" fmla="*/ 291 h 729"/>
                  <a:gd name="T2" fmla="*/ 131 w 850"/>
                  <a:gd name="T3" fmla="*/ 428 h 729"/>
                  <a:gd name="T4" fmla="*/ 10 w 850"/>
                  <a:gd name="T5" fmla="*/ 469 h 729"/>
                  <a:gd name="T6" fmla="*/ 0 w 850"/>
                  <a:gd name="T7" fmla="*/ 511 h 729"/>
                  <a:gd name="T8" fmla="*/ 59 w 850"/>
                  <a:gd name="T9" fmla="*/ 593 h 729"/>
                  <a:gd name="T10" fmla="*/ 110 w 850"/>
                  <a:gd name="T11" fmla="*/ 608 h 729"/>
                  <a:gd name="T12" fmla="*/ 114 w 850"/>
                  <a:gd name="T13" fmla="*/ 629 h 729"/>
                  <a:gd name="T14" fmla="*/ 165 w 850"/>
                  <a:gd name="T15" fmla="*/ 629 h 729"/>
                  <a:gd name="T16" fmla="*/ 236 w 850"/>
                  <a:gd name="T17" fmla="*/ 607 h 729"/>
                  <a:gd name="T18" fmla="*/ 258 w 850"/>
                  <a:gd name="T19" fmla="*/ 649 h 729"/>
                  <a:gd name="T20" fmla="*/ 259 w 850"/>
                  <a:gd name="T21" fmla="*/ 729 h 729"/>
                  <a:gd name="T22" fmla="*/ 298 w 850"/>
                  <a:gd name="T23" fmla="*/ 729 h 729"/>
                  <a:gd name="T24" fmla="*/ 340 w 850"/>
                  <a:gd name="T25" fmla="*/ 615 h 729"/>
                  <a:gd name="T26" fmla="*/ 430 w 850"/>
                  <a:gd name="T27" fmla="*/ 589 h 729"/>
                  <a:gd name="T28" fmla="*/ 505 w 850"/>
                  <a:gd name="T29" fmla="*/ 558 h 729"/>
                  <a:gd name="T30" fmla="*/ 649 w 850"/>
                  <a:gd name="T31" fmla="*/ 582 h 729"/>
                  <a:gd name="T32" fmla="*/ 675 w 850"/>
                  <a:gd name="T33" fmla="*/ 531 h 729"/>
                  <a:gd name="T34" fmla="*/ 724 w 850"/>
                  <a:gd name="T35" fmla="*/ 515 h 729"/>
                  <a:gd name="T36" fmla="*/ 850 w 850"/>
                  <a:gd name="T37" fmla="*/ 435 h 729"/>
                  <a:gd name="T38" fmla="*/ 850 w 850"/>
                  <a:gd name="T39" fmla="*/ 414 h 729"/>
                  <a:gd name="T40" fmla="*/ 819 w 850"/>
                  <a:gd name="T41" fmla="*/ 368 h 729"/>
                  <a:gd name="T42" fmla="*/ 708 w 850"/>
                  <a:gd name="T43" fmla="*/ 356 h 729"/>
                  <a:gd name="T44" fmla="*/ 686 w 850"/>
                  <a:gd name="T45" fmla="*/ 324 h 729"/>
                  <a:gd name="T46" fmla="*/ 719 w 850"/>
                  <a:gd name="T47" fmla="*/ 181 h 729"/>
                  <a:gd name="T48" fmla="*/ 832 w 850"/>
                  <a:gd name="T49" fmla="*/ 153 h 729"/>
                  <a:gd name="T50" fmla="*/ 706 w 850"/>
                  <a:gd name="T51" fmla="*/ 0 h 729"/>
                  <a:gd name="T52" fmla="*/ 634 w 850"/>
                  <a:gd name="T53" fmla="*/ 29 h 729"/>
                  <a:gd name="T54" fmla="*/ 578 w 850"/>
                  <a:gd name="T55" fmla="*/ 39 h 729"/>
                  <a:gd name="T56" fmla="*/ 557 w 850"/>
                  <a:gd name="T57" fmla="*/ 3 h 729"/>
                  <a:gd name="T58" fmla="*/ 524 w 850"/>
                  <a:gd name="T59" fmla="*/ 6 h 729"/>
                  <a:gd name="T60" fmla="*/ 500 w 850"/>
                  <a:gd name="T61" fmla="*/ 18 h 729"/>
                  <a:gd name="T62" fmla="*/ 472 w 850"/>
                  <a:gd name="T63" fmla="*/ 18 h 729"/>
                  <a:gd name="T64" fmla="*/ 446 w 850"/>
                  <a:gd name="T65" fmla="*/ 77 h 729"/>
                  <a:gd name="T66" fmla="*/ 441 w 850"/>
                  <a:gd name="T67" fmla="*/ 114 h 729"/>
                  <a:gd name="T68" fmla="*/ 289 w 850"/>
                  <a:gd name="T69" fmla="*/ 208 h 729"/>
                  <a:gd name="T70" fmla="*/ 259 w 850"/>
                  <a:gd name="T71" fmla="*/ 245 h 729"/>
                  <a:gd name="T72" fmla="*/ 228 w 850"/>
                  <a:gd name="T73" fmla="*/ 247 h 729"/>
                  <a:gd name="T74" fmla="*/ 215 w 850"/>
                  <a:gd name="T75" fmla="*/ 230 h 729"/>
                  <a:gd name="T76" fmla="*/ 181 w 850"/>
                  <a:gd name="T77" fmla="*/ 232 h 729"/>
                  <a:gd name="T78" fmla="*/ 152 w 850"/>
                  <a:gd name="T79" fmla="*/ 291 h 7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50" h="729">
                    <a:moveTo>
                      <a:pt x="152" y="291"/>
                    </a:moveTo>
                    <a:lnTo>
                      <a:pt x="131" y="428"/>
                    </a:lnTo>
                    <a:lnTo>
                      <a:pt x="10" y="469"/>
                    </a:lnTo>
                    <a:lnTo>
                      <a:pt x="0" y="511"/>
                    </a:lnTo>
                    <a:lnTo>
                      <a:pt x="59" y="593"/>
                    </a:lnTo>
                    <a:lnTo>
                      <a:pt x="110" y="608"/>
                    </a:lnTo>
                    <a:lnTo>
                      <a:pt x="114" y="629"/>
                    </a:lnTo>
                    <a:lnTo>
                      <a:pt x="165" y="629"/>
                    </a:lnTo>
                    <a:lnTo>
                      <a:pt x="236" y="607"/>
                    </a:lnTo>
                    <a:lnTo>
                      <a:pt x="258" y="649"/>
                    </a:lnTo>
                    <a:lnTo>
                      <a:pt x="259" y="729"/>
                    </a:lnTo>
                    <a:lnTo>
                      <a:pt x="298" y="729"/>
                    </a:lnTo>
                    <a:lnTo>
                      <a:pt x="340" y="615"/>
                    </a:lnTo>
                    <a:lnTo>
                      <a:pt x="430" y="589"/>
                    </a:lnTo>
                    <a:lnTo>
                      <a:pt x="505" y="558"/>
                    </a:lnTo>
                    <a:lnTo>
                      <a:pt x="649" y="582"/>
                    </a:lnTo>
                    <a:lnTo>
                      <a:pt x="675" y="531"/>
                    </a:lnTo>
                    <a:lnTo>
                      <a:pt x="724" y="515"/>
                    </a:lnTo>
                    <a:lnTo>
                      <a:pt x="850" y="435"/>
                    </a:lnTo>
                    <a:lnTo>
                      <a:pt x="850" y="414"/>
                    </a:lnTo>
                    <a:lnTo>
                      <a:pt x="819" y="368"/>
                    </a:lnTo>
                    <a:lnTo>
                      <a:pt x="708" y="356"/>
                    </a:lnTo>
                    <a:lnTo>
                      <a:pt x="686" y="324"/>
                    </a:lnTo>
                    <a:lnTo>
                      <a:pt x="719" y="181"/>
                    </a:lnTo>
                    <a:lnTo>
                      <a:pt x="832" y="153"/>
                    </a:lnTo>
                    <a:lnTo>
                      <a:pt x="706" y="0"/>
                    </a:lnTo>
                    <a:lnTo>
                      <a:pt x="634" y="29"/>
                    </a:lnTo>
                    <a:lnTo>
                      <a:pt x="578" y="39"/>
                    </a:lnTo>
                    <a:lnTo>
                      <a:pt x="557" y="3"/>
                    </a:lnTo>
                    <a:lnTo>
                      <a:pt x="524" y="6"/>
                    </a:lnTo>
                    <a:lnTo>
                      <a:pt x="500" y="18"/>
                    </a:lnTo>
                    <a:lnTo>
                      <a:pt x="472" y="18"/>
                    </a:lnTo>
                    <a:lnTo>
                      <a:pt x="446" y="77"/>
                    </a:lnTo>
                    <a:lnTo>
                      <a:pt x="441" y="114"/>
                    </a:lnTo>
                    <a:lnTo>
                      <a:pt x="289" y="208"/>
                    </a:lnTo>
                    <a:lnTo>
                      <a:pt x="259" y="245"/>
                    </a:lnTo>
                    <a:lnTo>
                      <a:pt x="228" y="247"/>
                    </a:lnTo>
                    <a:lnTo>
                      <a:pt x="215" y="230"/>
                    </a:lnTo>
                    <a:lnTo>
                      <a:pt x="181" y="232"/>
                    </a:lnTo>
                    <a:lnTo>
                      <a:pt x="152" y="29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13" name="Freeform 105"/>
              <p:cNvSpPr>
                <a:spLocks/>
              </p:cNvSpPr>
              <p:nvPr/>
            </p:nvSpPr>
            <p:spPr bwMode="auto">
              <a:xfrm>
                <a:off x="7511" y="293"/>
                <a:ext cx="73" cy="86"/>
              </a:xfrm>
              <a:custGeom>
                <a:avLst/>
                <a:gdLst>
                  <a:gd name="T0" fmla="*/ 48 w 442"/>
                  <a:gd name="T1" fmla="*/ 0 h 517"/>
                  <a:gd name="T2" fmla="*/ 0 w 442"/>
                  <a:gd name="T3" fmla="*/ 37 h 517"/>
                  <a:gd name="T4" fmla="*/ 0 w 442"/>
                  <a:gd name="T5" fmla="*/ 72 h 517"/>
                  <a:gd name="T6" fmla="*/ 4 w 442"/>
                  <a:gd name="T7" fmla="*/ 141 h 517"/>
                  <a:gd name="T8" fmla="*/ 42 w 442"/>
                  <a:gd name="T9" fmla="*/ 197 h 517"/>
                  <a:gd name="T10" fmla="*/ 42 w 442"/>
                  <a:gd name="T11" fmla="*/ 251 h 517"/>
                  <a:gd name="T12" fmla="*/ 84 w 442"/>
                  <a:gd name="T13" fmla="*/ 302 h 517"/>
                  <a:gd name="T14" fmla="*/ 73 w 442"/>
                  <a:gd name="T15" fmla="*/ 400 h 517"/>
                  <a:gd name="T16" fmla="*/ 206 w 442"/>
                  <a:gd name="T17" fmla="*/ 445 h 517"/>
                  <a:gd name="T18" fmla="*/ 254 w 442"/>
                  <a:gd name="T19" fmla="*/ 517 h 517"/>
                  <a:gd name="T20" fmla="*/ 433 w 442"/>
                  <a:gd name="T21" fmla="*/ 358 h 517"/>
                  <a:gd name="T22" fmla="*/ 442 w 442"/>
                  <a:gd name="T23" fmla="*/ 176 h 517"/>
                  <a:gd name="T24" fmla="*/ 371 w 442"/>
                  <a:gd name="T25" fmla="*/ 141 h 517"/>
                  <a:gd name="T26" fmla="*/ 281 w 442"/>
                  <a:gd name="T27" fmla="*/ 129 h 517"/>
                  <a:gd name="T28" fmla="*/ 242 w 442"/>
                  <a:gd name="T29" fmla="*/ 66 h 517"/>
                  <a:gd name="T30" fmla="*/ 144 w 442"/>
                  <a:gd name="T31" fmla="*/ 57 h 517"/>
                  <a:gd name="T32" fmla="*/ 129 w 442"/>
                  <a:gd name="T33" fmla="*/ 84 h 517"/>
                  <a:gd name="T34" fmla="*/ 79 w 442"/>
                  <a:gd name="T35" fmla="*/ 93 h 517"/>
                  <a:gd name="T36" fmla="*/ 67 w 442"/>
                  <a:gd name="T37" fmla="*/ 78 h 517"/>
                  <a:gd name="T38" fmla="*/ 61 w 442"/>
                  <a:gd name="T39" fmla="*/ 48 h 517"/>
                  <a:gd name="T40" fmla="*/ 81 w 442"/>
                  <a:gd name="T41" fmla="*/ 45 h 517"/>
                  <a:gd name="T42" fmla="*/ 84 w 442"/>
                  <a:gd name="T43" fmla="*/ 6 h 517"/>
                  <a:gd name="T44" fmla="*/ 48 w 442"/>
                  <a:gd name="T45" fmla="*/ 0 h 5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42" h="517">
                    <a:moveTo>
                      <a:pt x="48" y="0"/>
                    </a:moveTo>
                    <a:lnTo>
                      <a:pt x="0" y="37"/>
                    </a:lnTo>
                    <a:lnTo>
                      <a:pt x="0" y="72"/>
                    </a:lnTo>
                    <a:lnTo>
                      <a:pt x="4" y="141"/>
                    </a:lnTo>
                    <a:lnTo>
                      <a:pt x="42" y="197"/>
                    </a:lnTo>
                    <a:lnTo>
                      <a:pt x="42" y="251"/>
                    </a:lnTo>
                    <a:lnTo>
                      <a:pt x="84" y="302"/>
                    </a:lnTo>
                    <a:lnTo>
                      <a:pt x="73" y="400"/>
                    </a:lnTo>
                    <a:lnTo>
                      <a:pt x="206" y="445"/>
                    </a:lnTo>
                    <a:lnTo>
                      <a:pt x="254" y="517"/>
                    </a:lnTo>
                    <a:lnTo>
                      <a:pt x="433" y="358"/>
                    </a:lnTo>
                    <a:lnTo>
                      <a:pt x="442" y="176"/>
                    </a:lnTo>
                    <a:lnTo>
                      <a:pt x="371" y="141"/>
                    </a:lnTo>
                    <a:lnTo>
                      <a:pt x="281" y="129"/>
                    </a:lnTo>
                    <a:lnTo>
                      <a:pt x="242" y="66"/>
                    </a:lnTo>
                    <a:lnTo>
                      <a:pt x="144" y="57"/>
                    </a:lnTo>
                    <a:lnTo>
                      <a:pt x="129" y="84"/>
                    </a:lnTo>
                    <a:lnTo>
                      <a:pt x="79" y="93"/>
                    </a:lnTo>
                    <a:lnTo>
                      <a:pt x="67" y="78"/>
                    </a:lnTo>
                    <a:lnTo>
                      <a:pt x="61" y="48"/>
                    </a:lnTo>
                    <a:lnTo>
                      <a:pt x="81" y="45"/>
                    </a:lnTo>
                    <a:lnTo>
                      <a:pt x="84" y="6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14" name="Freeform 106"/>
              <p:cNvSpPr>
                <a:spLocks/>
              </p:cNvSpPr>
              <p:nvPr/>
            </p:nvSpPr>
            <p:spPr bwMode="auto">
              <a:xfrm>
                <a:off x="7511" y="293"/>
                <a:ext cx="73" cy="86"/>
              </a:xfrm>
              <a:custGeom>
                <a:avLst/>
                <a:gdLst>
                  <a:gd name="T0" fmla="*/ 48 w 442"/>
                  <a:gd name="T1" fmla="*/ 0 h 517"/>
                  <a:gd name="T2" fmla="*/ 0 w 442"/>
                  <a:gd name="T3" fmla="*/ 37 h 517"/>
                  <a:gd name="T4" fmla="*/ 0 w 442"/>
                  <a:gd name="T5" fmla="*/ 72 h 517"/>
                  <a:gd name="T6" fmla="*/ 4 w 442"/>
                  <a:gd name="T7" fmla="*/ 141 h 517"/>
                  <a:gd name="T8" fmla="*/ 42 w 442"/>
                  <a:gd name="T9" fmla="*/ 197 h 517"/>
                  <a:gd name="T10" fmla="*/ 42 w 442"/>
                  <a:gd name="T11" fmla="*/ 251 h 517"/>
                  <a:gd name="T12" fmla="*/ 84 w 442"/>
                  <a:gd name="T13" fmla="*/ 302 h 517"/>
                  <a:gd name="T14" fmla="*/ 73 w 442"/>
                  <a:gd name="T15" fmla="*/ 400 h 517"/>
                  <a:gd name="T16" fmla="*/ 206 w 442"/>
                  <a:gd name="T17" fmla="*/ 445 h 517"/>
                  <a:gd name="T18" fmla="*/ 254 w 442"/>
                  <a:gd name="T19" fmla="*/ 517 h 517"/>
                  <a:gd name="T20" fmla="*/ 433 w 442"/>
                  <a:gd name="T21" fmla="*/ 358 h 517"/>
                  <a:gd name="T22" fmla="*/ 442 w 442"/>
                  <a:gd name="T23" fmla="*/ 176 h 517"/>
                  <a:gd name="T24" fmla="*/ 371 w 442"/>
                  <a:gd name="T25" fmla="*/ 141 h 517"/>
                  <a:gd name="T26" fmla="*/ 281 w 442"/>
                  <a:gd name="T27" fmla="*/ 129 h 517"/>
                  <a:gd name="T28" fmla="*/ 242 w 442"/>
                  <a:gd name="T29" fmla="*/ 66 h 517"/>
                  <a:gd name="T30" fmla="*/ 144 w 442"/>
                  <a:gd name="T31" fmla="*/ 57 h 517"/>
                  <a:gd name="T32" fmla="*/ 129 w 442"/>
                  <a:gd name="T33" fmla="*/ 84 h 517"/>
                  <a:gd name="T34" fmla="*/ 79 w 442"/>
                  <a:gd name="T35" fmla="*/ 93 h 517"/>
                  <a:gd name="T36" fmla="*/ 67 w 442"/>
                  <a:gd name="T37" fmla="*/ 78 h 517"/>
                  <a:gd name="T38" fmla="*/ 61 w 442"/>
                  <a:gd name="T39" fmla="*/ 48 h 517"/>
                  <a:gd name="T40" fmla="*/ 81 w 442"/>
                  <a:gd name="T41" fmla="*/ 45 h 517"/>
                  <a:gd name="T42" fmla="*/ 84 w 442"/>
                  <a:gd name="T43" fmla="*/ 6 h 517"/>
                  <a:gd name="T44" fmla="*/ 48 w 442"/>
                  <a:gd name="T45" fmla="*/ 0 h 5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42" h="517">
                    <a:moveTo>
                      <a:pt x="48" y="0"/>
                    </a:moveTo>
                    <a:lnTo>
                      <a:pt x="0" y="37"/>
                    </a:lnTo>
                    <a:lnTo>
                      <a:pt x="0" y="72"/>
                    </a:lnTo>
                    <a:lnTo>
                      <a:pt x="4" y="141"/>
                    </a:lnTo>
                    <a:lnTo>
                      <a:pt x="42" y="197"/>
                    </a:lnTo>
                    <a:lnTo>
                      <a:pt x="42" y="251"/>
                    </a:lnTo>
                    <a:lnTo>
                      <a:pt x="84" y="302"/>
                    </a:lnTo>
                    <a:lnTo>
                      <a:pt x="73" y="400"/>
                    </a:lnTo>
                    <a:lnTo>
                      <a:pt x="206" y="445"/>
                    </a:lnTo>
                    <a:lnTo>
                      <a:pt x="254" y="517"/>
                    </a:lnTo>
                    <a:lnTo>
                      <a:pt x="433" y="358"/>
                    </a:lnTo>
                    <a:lnTo>
                      <a:pt x="442" y="176"/>
                    </a:lnTo>
                    <a:lnTo>
                      <a:pt x="371" y="141"/>
                    </a:lnTo>
                    <a:lnTo>
                      <a:pt x="281" y="129"/>
                    </a:lnTo>
                    <a:lnTo>
                      <a:pt x="242" y="66"/>
                    </a:lnTo>
                    <a:lnTo>
                      <a:pt x="144" y="57"/>
                    </a:lnTo>
                    <a:lnTo>
                      <a:pt x="129" y="84"/>
                    </a:lnTo>
                    <a:lnTo>
                      <a:pt x="79" y="93"/>
                    </a:lnTo>
                    <a:lnTo>
                      <a:pt x="67" y="78"/>
                    </a:lnTo>
                    <a:lnTo>
                      <a:pt x="61" y="48"/>
                    </a:lnTo>
                    <a:lnTo>
                      <a:pt x="81" y="45"/>
                    </a:lnTo>
                    <a:lnTo>
                      <a:pt x="84" y="6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15" name="Freeform 107"/>
              <p:cNvSpPr>
                <a:spLocks/>
              </p:cNvSpPr>
              <p:nvPr/>
            </p:nvSpPr>
            <p:spPr bwMode="auto">
              <a:xfrm>
                <a:off x="7512" y="256"/>
                <a:ext cx="133" cy="66"/>
              </a:xfrm>
              <a:custGeom>
                <a:avLst/>
                <a:gdLst>
                  <a:gd name="T0" fmla="*/ 0 w 798"/>
                  <a:gd name="T1" fmla="*/ 14 h 396"/>
                  <a:gd name="T2" fmla="*/ 12 w 798"/>
                  <a:gd name="T3" fmla="*/ 108 h 396"/>
                  <a:gd name="T4" fmla="*/ 57 w 798"/>
                  <a:gd name="T5" fmla="*/ 125 h 396"/>
                  <a:gd name="T6" fmla="*/ 53 w 798"/>
                  <a:gd name="T7" fmla="*/ 182 h 396"/>
                  <a:gd name="T8" fmla="*/ 38 w 798"/>
                  <a:gd name="T9" fmla="*/ 230 h 396"/>
                  <a:gd name="T10" fmla="*/ 80 w 798"/>
                  <a:gd name="T11" fmla="*/ 232 h 396"/>
                  <a:gd name="T12" fmla="*/ 75 w 798"/>
                  <a:gd name="T13" fmla="*/ 271 h 396"/>
                  <a:gd name="T14" fmla="*/ 57 w 798"/>
                  <a:gd name="T15" fmla="*/ 277 h 396"/>
                  <a:gd name="T16" fmla="*/ 59 w 798"/>
                  <a:gd name="T17" fmla="*/ 304 h 396"/>
                  <a:gd name="T18" fmla="*/ 75 w 798"/>
                  <a:gd name="T19" fmla="*/ 319 h 396"/>
                  <a:gd name="T20" fmla="*/ 125 w 798"/>
                  <a:gd name="T21" fmla="*/ 313 h 396"/>
                  <a:gd name="T22" fmla="*/ 140 w 798"/>
                  <a:gd name="T23" fmla="*/ 286 h 396"/>
                  <a:gd name="T24" fmla="*/ 238 w 798"/>
                  <a:gd name="T25" fmla="*/ 289 h 396"/>
                  <a:gd name="T26" fmla="*/ 277 w 798"/>
                  <a:gd name="T27" fmla="*/ 355 h 396"/>
                  <a:gd name="T28" fmla="*/ 367 w 798"/>
                  <a:gd name="T29" fmla="*/ 367 h 396"/>
                  <a:gd name="T30" fmla="*/ 420 w 798"/>
                  <a:gd name="T31" fmla="*/ 394 h 396"/>
                  <a:gd name="T32" fmla="*/ 450 w 798"/>
                  <a:gd name="T33" fmla="*/ 396 h 396"/>
                  <a:gd name="T34" fmla="*/ 486 w 798"/>
                  <a:gd name="T35" fmla="*/ 367 h 396"/>
                  <a:gd name="T36" fmla="*/ 557 w 798"/>
                  <a:gd name="T37" fmla="*/ 349 h 396"/>
                  <a:gd name="T38" fmla="*/ 599 w 798"/>
                  <a:gd name="T39" fmla="*/ 289 h 396"/>
                  <a:gd name="T40" fmla="*/ 647 w 798"/>
                  <a:gd name="T41" fmla="*/ 286 h 396"/>
                  <a:gd name="T42" fmla="*/ 653 w 798"/>
                  <a:gd name="T43" fmla="*/ 241 h 396"/>
                  <a:gd name="T44" fmla="*/ 778 w 798"/>
                  <a:gd name="T45" fmla="*/ 196 h 396"/>
                  <a:gd name="T46" fmla="*/ 798 w 798"/>
                  <a:gd name="T47" fmla="*/ 65 h 396"/>
                  <a:gd name="T48" fmla="*/ 759 w 798"/>
                  <a:gd name="T49" fmla="*/ 24 h 396"/>
                  <a:gd name="T50" fmla="*/ 694 w 798"/>
                  <a:gd name="T51" fmla="*/ 122 h 396"/>
                  <a:gd name="T52" fmla="*/ 494 w 798"/>
                  <a:gd name="T53" fmla="*/ 0 h 396"/>
                  <a:gd name="T54" fmla="*/ 467 w 798"/>
                  <a:gd name="T55" fmla="*/ 39 h 396"/>
                  <a:gd name="T56" fmla="*/ 0 w 798"/>
                  <a:gd name="T57" fmla="*/ 14 h 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798" h="396">
                    <a:moveTo>
                      <a:pt x="0" y="14"/>
                    </a:moveTo>
                    <a:lnTo>
                      <a:pt x="12" y="108"/>
                    </a:lnTo>
                    <a:lnTo>
                      <a:pt x="57" y="125"/>
                    </a:lnTo>
                    <a:lnTo>
                      <a:pt x="53" y="182"/>
                    </a:lnTo>
                    <a:lnTo>
                      <a:pt x="38" y="230"/>
                    </a:lnTo>
                    <a:lnTo>
                      <a:pt x="80" y="232"/>
                    </a:lnTo>
                    <a:lnTo>
                      <a:pt x="75" y="271"/>
                    </a:lnTo>
                    <a:lnTo>
                      <a:pt x="57" y="277"/>
                    </a:lnTo>
                    <a:lnTo>
                      <a:pt x="59" y="304"/>
                    </a:lnTo>
                    <a:lnTo>
                      <a:pt x="75" y="319"/>
                    </a:lnTo>
                    <a:lnTo>
                      <a:pt x="125" y="313"/>
                    </a:lnTo>
                    <a:lnTo>
                      <a:pt x="140" y="286"/>
                    </a:lnTo>
                    <a:lnTo>
                      <a:pt x="238" y="289"/>
                    </a:lnTo>
                    <a:lnTo>
                      <a:pt x="277" y="355"/>
                    </a:lnTo>
                    <a:lnTo>
                      <a:pt x="367" y="367"/>
                    </a:lnTo>
                    <a:lnTo>
                      <a:pt x="420" y="394"/>
                    </a:lnTo>
                    <a:lnTo>
                      <a:pt x="450" y="396"/>
                    </a:lnTo>
                    <a:lnTo>
                      <a:pt x="486" y="367"/>
                    </a:lnTo>
                    <a:lnTo>
                      <a:pt x="557" y="349"/>
                    </a:lnTo>
                    <a:lnTo>
                      <a:pt x="599" y="289"/>
                    </a:lnTo>
                    <a:lnTo>
                      <a:pt x="647" y="286"/>
                    </a:lnTo>
                    <a:lnTo>
                      <a:pt x="653" y="241"/>
                    </a:lnTo>
                    <a:lnTo>
                      <a:pt x="778" y="196"/>
                    </a:lnTo>
                    <a:lnTo>
                      <a:pt x="798" y="65"/>
                    </a:lnTo>
                    <a:lnTo>
                      <a:pt x="759" y="24"/>
                    </a:lnTo>
                    <a:lnTo>
                      <a:pt x="694" y="122"/>
                    </a:lnTo>
                    <a:lnTo>
                      <a:pt x="494" y="0"/>
                    </a:lnTo>
                    <a:lnTo>
                      <a:pt x="467" y="39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16" name="Freeform 108"/>
              <p:cNvSpPr>
                <a:spLocks/>
              </p:cNvSpPr>
              <p:nvPr/>
            </p:nvSpPr>
            <p:spPr bwMode="auto">
              <a:xfrm>
                <a:off x="7512" y="256"/>
                <a:ext cx="133" cy="66"/>
              </a:xfrm>
              <a:custGeom>
                <a:avLst/>
                <a:gdLst>
                  <a:gd name="T0" fmla="*/ 0 w 798"/>
                  <a:gd name="T1" fmla="*/ 14 h 396"/>
                  <a:gd name="T2" fmla="*/ 12 w 798"/>
                  <a:gd name="T3" fmla="*/ 108 h 396"/>
                  <a:gd name="T4" fmla="*/ 57 w 798"/>
                  <a:gd name="T5" fmla="*/ 125 h 396"/>
                  <a:gd name="T6" fmla="*/ 53 w 798"/>
                  <a:gd name="T7" fmla="*/ 182 h 396"/>
                  <a:gd name="T8" fmla="*/ 38 w 798"/>
                  <a:gd name="T9" fmla="*/ 230 h 396"/>
                  <a:gd name="T10" fmla="*/ 80 w 798"/>
                  <a:gd name="T11" fmla="*/ 232 h 396"/>
                  <a:gd name="T12" fmla="*/ 75 w 798"/>
                  <a:gd name="T13" fmla="*/ 271 h 396"/>
                  <a:gd name="T14" fmla="*/ 57 w 798"/>
                  <a:gd name="T15" fmla="*/ 277 h 396"/>
                  <a:gd name="T16" fmla="*/ 59 w 798"/>
                  <a:gd name="T17" fmla="*/ 304 h 396"/>
                  <a:gd name="T18" fmla="*/ 75 w 798"/>
                  <a:gd name="T19" fmla="*/ 319 h 396"/>
                  <a:gd name="T20" fmla="*/ 125 w 798"/>
                  <a:gd name="T21" fmla="*/ 313 h 396"/>
                  <a:gd name="T22" fmla="*/ 140 w 798"/>
                  <a:gd name="T23" fmla="*/ 286 h 396"/>
                  <a:gd name="T24" fmla="*/ 238 w 798"/>
                  <a:gd name="T25" fmla="*/ 289 h 396"/>
                  <a:gd name="T26" fmla="*/ 277 w 798"/>
                  <a:gd name="T27" fmla="*/ 355 h 396"/>
                  <a:gd name="T28" fmla="*/ 367 w 798"/>
                  <a:gd name="T29" fmla="*/ 367 h 396"/>
                  <a:gd name="T30" fmla="*/ 420 w 798"/>
                  <a:gd name="T31" fmla="*/ 394 h 396"/>
                  <a:gd name="T32" fmla="*/ 450 w 798"/>
                  <a:gd name="T33" fmla="*/ 396 h 396"/>
                  <a:gd name="T34" fmla="*/ 486 w 798"/>
                  <a:gd name="T35" fmla="*/ 367 h 396"/>
                  <a:gd name="T36" fmla="*/ 557 w 798"/>
                  <a:gd name="T37" fmla="*/ 349 h 396"/>
                  <a:gd name="T38" fmla="*/ 599 w 798"/>
                  <a:gd name="T39" fmla="*/ 289 h 396"/>
                  <a:gd name="T40" fmla="*/ 647 w 798"/>
                  <a:gd name="T41" fmla="*/ 286 h 396"/>
                  <a:gd name="T42" fmla="*/ 653 w 798"/>
                  <a:gd name="T43" fmla="*/ 241 h 396"/>
                  <a:gd name="T44" fmla="*/ 778 w 798"/>
                  <a:gd name="T45" fmla="*/ 196 h 396"/>
                  <a:gd name="T46" fmla="*/ 798 w 798"/>
                  <a:gd name="T47" fmla="*/ 65 h 396"/>
                  <a:gd name="T48" fmla="*/ 759 w 798"/>
                  <a:gd name="T49" fmla="*/ 24 h 396"/>
                  <a:gd name="T50" fmla="*/ 694 w 798"/>
                  <a:gd name="T51" fmla="*/ 122 h 396"/>
                  <a:gd name="T52" fmla="*/ 494 w 798"/>
                  <a:gd name="T53" fmla="*/ 0 h 396"/>
                  <a:gd name="T54" fmla="*/ 467 w 798"/>
                  <a:gd name="T55" fmla="*/ 39 h 396"/>
                  <a:gd name="T56" fmla="*/ 0 w 798"/>
                  <a:gd name="T57" fmla="*/ 14 h 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798" h="396">
                    <a:moveTo>
                      <a:pt x="0" y="14"/>
                    </a:moveTo>
                    <a:lnTo>
                      <a:pt x="12" y="108"/>
                    </a:lnTo>
                    <a:lnTo>
                      <a:pt x="57" y="125"/>
                    </a:lnTo>
                    <a:lnTo>
                      <a:pt x="53" y="182"/>
                    </a:lnTo>
                    <a:lnTo>
                      <a:pt x="38" y="230"/>
                    </a:lnTo>
                    <a:lnTo>
                      <a:pt x="80" y="232"/>
                    </a:lnTo>
                    <a:lnTo>
                      <a:pt x="75" y="271"/>
                    </a:lnTo>
                    <a:lnTo>
                      <a:pt x="57" y="277"/>
                    </a:lnTo>
                    <a:lnTo>
                      <a:pt x="59" y="304"/>
                    </a:lnTo>
                    <a:lnTo>
                      <a:pt x="75" y="319"/>
                    </a:lnTo>
                    <a:lnTo>
                      <a:pt x="125" y="313"/>
                    </a:lnTo>
                    <a:lnTo>
                      <a:pt x="140" y="286"/>
                    </a:lnTo>
                    <a:lnTo>
                      <a:pt x="238" y="289"/>
                    </a:lnTo>
                    <a:lnTo>
                      <a:pt x="277" y="355"/>
                    </a:lnTo>
                    <a:lnTo>
                      <a:pt x="367" y="367"/>
                    </a:lnTo>
                    <a:lnTo>
                      <a:pt x="420" y="394"/>
                    </a:lnTo>
                    <a:lnTo>
                      <a:pt x="450" y="396"/>
                    </a:lnTo>
                    <a:lnTo>
                      <a:pt x="486" y="367"/>
                    </a:lnTo>
                    <a:lnTo>
                      <a:pt x="557" y="349"/>
                    </a:lnTo>
                    <a:lnTo>
                      <a:pt x="599" y="289"/>
                    </a:lnTo>
                    <a:lnTo>
                      <a:pt x="647" y="286"/>
                    </a:lnTo>
                    <a:lnTo>
                      <a:pt x="653" y="241"/>
                    </a:lnTo>
                    <a:lnTo>
                      <a:pt x="778" y="196"/>
                    </a:lnTo>
                    <a:lnTo>
                      <a:pt x="798" y="65"/>
                    </a:lnTo>
                    <a:lnTo>
                      <a:pt x="759" y="24"/>
                    </a:lnTo>
                    <a:lnTo>
                      <a:pt x="694" y="122"/>
                    </a:lnTo>
                    <a:lnTo>
                      <a:pt x="494" y="0"/>
                    </a:lnTo>
                    <a:lnTo>
                      <a:pt x="467" y="39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17" name="Freeform 109"/>
              <p:cNvSpPr>
                <a:spLocks/>
              </p:cNvSpPr>
              <p:nvPr/>
            </p:nvSpPr>
            <p:spPr bwMode="auto">
              <a:xfrm>
                <a:off x="7663" y="311"/>
                <a:ext cx="95" cy="68"/>
              </a:xfrm>
              <a:custGeom>
                <a:avLst/>
                <a:gdLst>
                  <a:gd name="T0" fmla="*/ 386 w 573"/>
                  <a:gd name="T1" fmla="*/ 26 h 408"/>
                  <a:gd name="T2" fmla="*/ 573 w 573"/>
                  <a:gd name="T3" fmla="*/ 286 h 408"/>
                  <a:gd name="T4" fmla="*/ 218 w 573"/>
                  <a:gd name="T5" fmla="*/ 408 h 408"/>
                  <a:gd name="T6" fmla="*/ 19 w 573"/>
                  <a:gd name="T7" fmla="*/ 281 h 408"/>
                  <a:gd name="T8" fmla="*/ 0 w 573"/>
                  <a:gd name="T9" fmla="*/ 175 h 408"/>
                  <a:gd name="T10" fmla="*/ 39 w 573"/>
                  <a:gd name="T11" fmla="*/ 175 h 408"/>
                  <a:gd name="T12" fmla="*/ 75 w 573"/>
                  <a:gd name="T13" fmla="*/ 57 h 408"/>
                  <a:gd name="T14" fmla="*/ 251 w 573"/>
                  <a:gd name="T15" fmla="*/ 0 h 408"/>
                  <a:gd name="T16" fmla="*/ 386 w 573"/>
                  <a:gd name="T17" fmla="*/ 26 h 4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73" h="408">
                    <a:moveTo>
                      <a:pt x="386" y="26"/>
                    </a:moveTo>
                    <a:lnTo>
                      <a:pt x="573" y="286"/>
                    </a:lnTo>
                    <a:lnTo>
                      <a:pt x="218" y="408"/>
                    </a:lnTo>
                    <a:lnTo>
                      <a:pt x="19" y="281"/>
                    </a:lnTo>
                    <a:lnTo>
                      <a:pt x="0" y="175"/>
                    </a:lnTo>
                    <a:lnTo>
                      <a:pt x="39" y="175"/>
                    </a:lnTo>
                    <a:lnTo>
                      <a:pt x="75" y="57"/>
                    </a:lnTo>
                    <a:lnTo>
                      <a:pt x="251" y="0"/>
                    </a:lnTo>
                    <a:lnTo>
                      <a:pt x="386" y="2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18" name="Freeform 110"/>
              <p:cNvSpPr>
                <a:spLocks/>
              </p:cNvSpPr>
              <p:nvPr/>
            </p:nvSpPr>
            <p:spPr bwMode="auto">
              <a:xfrm>
                <a:off x="7663" y="311"/>
                <a:ext cx="95" cy="68"/>
              </a:xfrm>
              <a:custGeom>
                <a:avLst/>
                <a:gdLst>
                  <a:gd name="T0" fmla="*/ 386 w 573"/>
                  <a:gd name="T1" fmla="*/ 26 h 408"/>
                  <a:gd name="T2" fmla="*/ 573 w 573"/>
                  <a:gd name="T3" fmla="*/ 286 h 408"/>
                  <a:gd name="T4" fmla="*/ 218 w 573"/>
                  <a:gd name="T5" fmla="*/ 408 h 408"/>
                  <a:gd name="T6" fmla="*/ 19 w 573"/>
                  <a:gd name="T7" fmla="*/ 281 h 408"/>
                  <a:gd name="T8" fmla="*/ 0 w 573"/>
                  <a:gd name="T9" fmla="*/ 175 h 408"/>
                  <a:gd name="T10" fmla="*/ 39 w 573"/>
                  <a:gd name="T11" fmla="*/ 175 h 408"/>
                  <a:gd name="T12" fmla="*/ 75 w 573"/>
                  <a:gd name="T13" fmla="*/ 57 h 408"/>
                  <a:gd name="T14" fmla="*/ 251 w 573"/>
                  <a:gd name="T15" fmla="*/ 0 h 408"/>
                  <a:gd name="T16" fmla="*/ 386 w 573"/>
                  <a:gd name="T17" fmla="*/ 26 h 4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73" h="408">
                    <a:moveTo>
                      <a:pt x="386" y="26"/>
                    </a:moveTo>
                    <a:lnTo>
                      <a:pt x="573" y="286"/>
                    </a:lnTo>
                    <a:lnTo>
                      <a:pt x="218" y="408"/>
                    </a:lnTo>
                    <a:lnTo>
                      <a:pt x="19" y="281"/>
                    </a:lnTo>
                    <a:lnTo>
                      <a:pt x="0" y="175"/>
                    </a:lnTo>
                    <a:lnTo>
                      <a:pt x="39" y="175"/>
                    </a:lnTo>
                    <a:lnTo>
                      <a:pt x="75" y="57"/>
                    </a:lnTo>
                    <a:lnTo>
                      <a:pt x="251" y="0"/>
                    </a:lnTo>
                    <a:lnTo>
                      <a:pt x="386" y="2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19" name="Freeform 111"/>
              <p:cNvSpPr>
                <a:spLocks/>
              </p:cNvSpPr>
              <p:nvPr/>
            </p:nvSpPr>
            <p:spPr bwMode="auto">
              <a:xfrm>
                <a:off x="7584" y="303"/>
                <a:ext cx="114" cy="147"/>
              </a:xfrm>
              <a:custGeom>
                <a:avLst/>
                <a:gdLst>
                  <a:gd name="T0" fmla="*/ 3 w 685"/>
                  <a:gd name="T1" fmla="*/ 116 h 879"/>
                  <a:gd name="T2" fmla="*/ 0 w 685"/>
                  <a:gd name="T3" fmla="*/ 331 h 879"/>
                  <a:gd name="T4" fmla="*/ 48 w 685"/>
                  <a:gd name="T5" fmla="*/ 397 h 879"/>
                  <a:gd name="T6" fmla="*/ 140 w 685"/>
                  <a:gd name="T7" fmla="*/ 388 h 879"/>
                  <a:gd name="T8" fmla="*/ 164 w 685"/>
                  <a:gd name="T9" fmla="*/ 444 h 879"/>
                  <a:gd name="T10" fmla="*/ 134 w 685"/>
                  <a:gd name="T11" fmla="*/ 492 h 879"/>
                  <a:gd name="T12" fmla="*/ 134 w 685"/>
                  <a:gd name="T13" fmla="*/ 549 h 879"/>
                  <a:gd name="T14" fmla="*/ 337 w 685"/>
                  <a:gd name="T15" fmla="*/ 612 h 879"/>
                  <a:gd name="T16" fmla="*/ 430 w 685"/>
                  <a:gd name="T17" fmla="*/ 823 h 879"/>
                  <a:gd name="T18" fmla="*/ 518 w 685"/>
                  <a:gd name="T19" fmla="*/ 879 h 879"/>
                  <a:gd name="T20" fmla="*/ 563 w 685"/>
                  <a:gd name="T21" fmla="*/ 861 h 879"/>
                  <a:gd name="T22" fmla="*/ 563 w 685"/>
                  <a:gd name="T23" fmla="*/ 689 h 879"/>
                  <a:gd name="T24" fmla="*/ 579 w 685"/>
                  <a:gd name="T25" fmla="*/ 590 h 879"/>
                  <a:gd name="T26" fmla="*/ 596 w 685"/>
                  <a:gd name="T27" fmla="*/ 522 h 879"/>
                  <a:gd name="T28" fmla="*/ 641 w 685"/>
                  <a:gd name="T29" fmla="*/ 477 h 879"/>
                  <a:gd name="T30" fmla="*/ 685 w 685"/>
                  <a:gd name="T31" fmla="*/ 457 h 879"/>
                  <a:gd name="T32" fmla="*/ 573 w 685"/>
                  <a:gd name="T33" fmla="*/ 379 h 879"/>
                  <a:gd name="T34" fmla="*/ 498 w 685"/>
                  <a:gd name="T35" fmla="*/ 328 h 879"/>
                  <a:gd name="T36" fmla="*/ 471 w 685"/>
                  <a:gd name="T37" fmla="*/ 220 h 879"/>
                  <a:gd name="T38" fmla="*/ 468 w 685"/>
                  <a:gd name="T39" fmla="*/ 134 h 879"/>
                  <a:gd name="T40" fmla="*/ 447 w 685"/>
                  <a:gd name="T41" fmla="*/ 93 h 879"/>
                  <a:gd name="T42" fmla="*/ 367 w 685"/>
                  <a:gd name="T43" fmla="*/ 120 h 879"/>
                  <a:gd name="T44" fmla="*/ 322 w 685"/>
                  <a:gd name="T45" fmla="*/ 120 h 879"/>
                  <a:gd name="T46" fmla="*/ 322 w 685"/>
                  <a:gd name="T47" fmla="*/ 98 h 879"/>
                  <a:gd name="T48" fmla="*/ 269 w 685"/>
                  <a:gd name="T49" fmla="*/ 81 h 879"/>
                  <a:gd name="T50" fmla="*/ 214 w 685"/>
                  <a:gd name="T51" fmla="*/ 0 h 879"/>
                  <a:gd name="T52" fmla="*/ 164 w 685"/>
                  <a:gd name="T53" fmla="*/ 3 h 879"/>
                  <a:gd name="T54" fmla="*/ 119 w 685"/>
                  <a:gd name="T55" fmla="*/ 65 h 879"/>
                  <a:gd name="T56" fmla="*/ 54 w 685"/>
                  <a:gd name="T57" fmla="*/ 81 h 879"/>
                  <a:gd name="T58" fmla="*/ 3 w 685"/>
                  <a:gd name="T59" fmla="*/ 116 h 8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85" h="879">
                    <a:moveTo>
                      <a:pt x="3" y="116"/>
                    </a:moveTo>
                    <a:lnTo>
                      <a:pt x="0" y="331"/>
                    </a:lnTo>
                    <a:lnTo>
                      <a:pt x="48" y="397"/>
                    </a:lnTo>
                    <a:lnTo>
                      <a:pt x="140" y="388"/>
                    </a:lnTo>
                    <a:lnTo>
                      <a:pt x="164" y="444"/>
                    </a:lnTo>
                    <a:lnTo>
                      <a:pt x="134" y="492"/>
                    </a:lnTo>
                    <a:lnTo>
                      <a:pt x="134" y="549"/>
                    </a:lnTo>
                    <a:lnTo>
                      <a:pt x="337" y="612"/>
                    </a:lnTo>
                    <a:lnTo>
                      <a:pt x="430" y="823"/>
                    </a:lnTo>
                    <a:lnTo>
                      <a:pt x="518" y="879"/>
                    </a:lnTo>
                    <a:lnTo>
                      <a:pt x="563" y="861"/>
                    </a:lnTo>
                    <a:lnTo>
                      <a:pt x="563" y="689"/>
                    </a:lnTo>
                    <a:lnTo>
                      <a:pt x="579" y="590"/>
                    </a:lnTo>
                    <a:lnTo>
                      <a:pt x="596" y="522"/>
                    </a:lnTo>
                    <a:lnTo>
                      <a:pt x="641" y="477"/>
                    </a:lnTo>
                    <a:lnTo>
                      <a:pt x="685" y="457"/>
                    </a:lnTo>
                    <a:lnTo>
                      <a:pt x="573" y="379"/>
                    </a:lnTo>
                    <a:lnTo>
                      <a:pt x="498" y="328"/>
                    </a:lnTo>
                    <a:lnTo>
                      <a:pt x="471" y="220"/>
                    </a:lnTo>
                    <a:lnTo>
                      <a:pt x="468" y="134"/>
                    </a:lnTo>
                    <a:lnTo>
                      <a:pt x="447" y="93"/>
                    </a:lnTo>
                    <a:lnTo>
                      <a:pt x="367" y="120"/>
                    </a:lnTo>
                    <a:lnTo>
                      <a:pt x="322" y="120"/>
                    </a:lnTo>
                    <a:lnTo>
                      <a:pt x="322" y="98"/>
                    </a:lnTo>
                    <a:lnTo>
                      <a:pt x="269" y="81"/>
                    </a:lnTo>
                    <a:lnTo>
                      <a:pt x="214" y="0"/>
                    </a:lnTo>
                    <a:lnTo>
                      <a:pt x="164" y="3"/>
                    </a:lnTo>
                    <a:lnTo>
                      <a:pt x="119" y="65"/>
                    </a:lnTo>
                    <a:lnTo>
                      <a:pt x="54" y="81"/>
                    </a:lnTo>
                    <a:lnTo>
                      <a:pt x="3" y="11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20" name="Freeform 112"/>
              <p:cNvSpPr>
                <a:spLocks/>
              </p:cNvSpPr>
              <p:nvPr/>
            </p:nvSpPr>
            <p:spPr bwMode="auto">
              <a:xfrm>
                <a:off x="7584" y="303"/>
                <a:ext cx="114" cy="147"/>
              </a:xfrm>
              <a:custGeom>
                <a:avLst/>
                <a:gdLst>
                  <a:gd name="T0" fmla="*/ 3 w 685"/>
                  <a:gd name="T1" fmla="*/ 116 h 879"/>
                  <a:gd name="T2" fmla="*/ 0 w 685"/>
                  <a:gd name="T3" fmla="*/ 331 h 879"/>
                  <a:gd name="T4" fmla="*/ 48 w 685"/>
                  <a:gd name="T5" fmla="*/ 397 h 879"/>
                  <a:gd name="T6" fmla="*/ 140 w 685"/>
                  <a:gd name="T7" fmla="*/ 388 h 879"/>
                  <a:gd name="T8" fmla="*/ 164 w 685"/>
                  <a:gd name="T9" fmla="*/ 444 h 879"/>
                  <a:gd name="T10" fmla="*/ 134 w 685"/>
                  <a:gd name="T11" fmla="*/ 492 h 879"/>
                  <a:gd name="T12" fmla="*/ 134 w 685"/>
                  <a:gd name="T13" fmla="*/ 549 h 879"/>
                  <a:gd name="T14" fmla="*/ 337 w 685"/>
                  <a:gd name="T15" fmla="*/ 612 h 879"/>
                  <a:gd name="T16" fmla="*/ 430 w 685"/>
                  <a:gd name="T17" fmla="*/ 823 h 879"/>
                  <a:gd name="T18" fmla="*/ 518 w 685"/>
                  <a:gd name="T19" fmla="*/ 879 h 879"/>
                  <a:gd name="T20" fmla="*/ 563 w 685"/>
                  <a:gd name="T21" fmla="*/ 861 h 879"/>
                  <a:gd name="T22" fmla="*/ 563 w 685"/>
                  <a:gd name="T23" fmla="*/ 689 h 879"/>
                  <a:gd name="T24" fmla="*/ 579 w 685"/>
                  <a:gd name="T25" fmla="*/ 590 h 879"/>
                  <a:gd name="T26" fmla="*/ 596 w 685"/>
                  <a:gd name="T27" fmla="*/ 522 h 879"/>
                  <a:gd name="T28" fmla="*/ 641 w 685"/>
                  <a:gd name="T29" fmla="*/ 477 h 879"/>
                  <a:gd name="T30" fmla="*/ 685 w 685"/>
                  <a:gd name="T31" fmla="*/ 457 h 879"/>
                  <a:gd name="T32" fmla="*/ 573 w 685"/>
                  <a:gd name="T33" fmla="*/ 379 h 879"/>
                  <a:gd name="T34" fmla="*/ 498 w 685"/>
                  <a:gd name="T35" fmla="*/ 328 h 879"/>
                  <a:gd name="T36" fmla="*/ 471 w 685"/>
                  <a:gd name="T37" fmla="*/ 220 h 879"/>
                  <a:gd name="T38" fmla="*/ 468 w 685"/>
                  <a:gd name="T39" fmla="*/ 134 h 879"/>
                  <a:gd name="T40" fmla="*/ 447 w 685"/>
                  <a:gd name="T41" fmla="*/ 93 h 879"/>
                  <a:gd name="T42" fmla="*/ 367 w 685"/>
                  <a:gd name="T43" fmla="*/ 120 h 879"/>
                  <a:gd name="T44" fmla="*/ 322 w 685"/>
                  <a:gd name="T45" fmla="*/ 120 h 879"/>
                  <a:gd name="T46" fmla="*/ 322 w 685"/>
                  <a:gd name="T47" fmla="*/ 98 h 879"/>
                  <a:gd name="T48" fmla="*/ 269 w 685"/>
                  <a:gd name="T49" fmla="*/ 81 h 879"/>
                  <a:gd name="T50" fmla="*/ 214 w 685"/>
                  <a:gd name="T51" fmla="*/ 0 h 879"/>
                  <a:gd name="T52" fmla="*/ 164 w 685"/>
                  <a:gd name="T53" fmla="*/ 3 h 879"/>
                  <a:gd name="T54" fmla="*/ 119 w 685"/>
                  <a:gd name="T55" fmla="*/ 65 h 879"/>
                  <a:gd name="T56" fmla="*/ 54 w 685"/>
                  <a:gd name="T57" fmla="*/ 81 h 879"/>
                  <a:gd name="T58" fmla="*/ 3 w 685"/>
                  <a:gd name="T59" fmla="*/ 116 h 8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85" h="879">
                    <a:moveTo>
                      <a:pt x="3" y="116"/>
                    </a:moveTo>
                    <a:lnTo>
                      <a:pt x="0" y="331"/>
                    </a:lnTo>
                    <a:lnTo>
                      <a:pt x="48" y="397"/>
                    </a:lnTo>
                    <a:lnTo>
                      <a:pt x="140" y="388"/>
                    </a:lnTo>
                    <a:lnTo>
                      <a:pt x="164" y="444"/>
                    </a:lnTo>
                    <a:lnTo>
                      <a:pt x="134" y="492"/>
                    </a:lnTo>
                    <a:lnTo>
                      <a:pt x="134" y="549"/>
                    </a:lnTo>
                    <a:lnTo>
                      <a:pt x="337" y="612"/>
                    </a:lnTo>
                    <a:lnTo>
                      <a:pt x="430" y="823"/>
                    </a:lnTo>
                    <a:lnTo>
                      <a:pt x="518" y="879"/>
                    </a:lnTo>
                    <a:lnTo>
                      <a:pt x="563" y="861"/>
                    </a:lnTo>
                    <a:lnTo>
                      <a:pt x="563" y="689"/>
                    </a:lnTo>
                    <a:lnTo>
                      <a:pt x="579" y="590"/>
                    </a:lnTo>
                    <a:lnTo>
                      <a:pt x="596" y="522"/>
                    </a:lnTo>
                    <a:lnTo>
                      <a:pt x="641" y="477"/>
                    </a:lnTo>
                    <a:lnTo>
                      <a:pt x="685" y="457"/>
                    </a:lnTo>
                    <a:lnTo>
                      <a:pt x="573" y="379"/>
                    </a:lnTo>
                    <a:lnTo>
                      <a:pt x="498" y="328"/>
                    </a:lnTo>
                    <a:lnTo>
                      <a:pt x="471" y="220"/>
                    </a:lnTo>
                    <a:lnTo>
                      <a:pt x="468" y="134"/>
                    </a:lnTo>
                    <a:lnTo>
                      <a:pt x="447" y="93"/>
                    </a:lnTo>
                    <a:lnTo>
                      <a:pt x="367" y="120"/>
                    </a:lnTo>
                    <a:lnTo>
                      <a:pt x="322" y="120"/>
                    </a:lnTo>
                    <a:lnTo>
                      <a:pt x="322" y="98"/>
                    </a:lnTo>
                    <a:lnTo>
                      <a:pt x="269" y="81"/>
                    </a:lnTo>
                    <a:lnTo>
                      <a:pt x="214" y="0"/>
                    </a:lnTo>
                    <a:lnTo>
                      <a:pt x="164" y="3"/>
                    </a:lnTo>
                    <a:lnTo>
                      <a:pt x="119" y="65"/>
                    </a:lnTo>
                    <a:lnTo>
                      <a:pt x="54" y="81"/>
                    </a:lnTo>
                    <a:lnTo>
                      <a:pt x="3" y="11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21" name="Freeform 113"/>
              <p:cNvSpPr>
                <a:spLocks/>
              </p:cNvSpPr>
              <p:nvPr/>
            </p:nvSpPr>
            <p:spPr bwMode="auto">
              <a:xfrm>
                <a:off x="7727" y="290"/>
                <a:ext cx="154" cy="73"/>
              </a:xfrm>
              <a:custGeom>
                <a:avLst/>
                <a:gdLst>
                  <a:gd name="T0" fmla="*/ 924 w 924"/>
                  <a:gd name="T1" fmla="*/ 63 h 439"/>
                  <a:gd name="T2" fmla="*/ 879 w 924"/>
                  <a:gd name="T3" fmla="*/ 376 h 439"/>
                  <a:gd name="T4" fmla="*/ 671 w 924"/>
                  <a:gd name="T5" fmla="*/ 398 h 439"/>
                  <a:gd name="T6" fmla="*/ 610 w 924"/>
                  <a:gd name="T7" fmla="*/ 439 h 439"/>
                  <a:gd name="T8" fmla="*/ 489 w 924"/>
                  <a:gd name="T9" fmla="*/ 394 h 439"/>
                  <a:gd name="T10" fmla="*/ 175 w 924"/>
                  <a:gd name="T11" fmla="*/ 392 h 439"/>
                  <a:gd name="T12" fmla="*/ 0 w 924"/>
                  <a:gd name="T13" fmla="*/ 153 h 439"/>
                  <a:gd name="T14" fmla="*/ 32 w 924"/>
                  <a:gd name="T15" fmla="*/ 92 h 439"/>
                  <a:gd name="T16" fmla="*/ 71 w 924"/>
                  <a:gd name="T17" fmla="*/ 84 h 439"/>
                  <a:gd name="T18" fmla="*/ 199 w 924"/>
                  <a:gd name="T19" fmla="*/ 0 h 439"/>
                  <a:gd name="T20" fmla="*/ 461 w 924"/>
                  <a:gd name="T21" fmla="*/ 69 h 439"/>
                  <a:gd name="T22" fmla="*/ 536 w 924"/>
                  <a:gd name="T23" fmla="*/ 49 h 439"/>
                  <a:gd name="T24" fmla="*/ 924 w 924"/>
                  <a:gd name="T25" fmla="*/ 63 h 4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24" h="439">
                    <a:moveTo>
                      <a:pt x="924" y="63"/>
                    </a:moveTo>
                    <a:lnTo>
                      <a:pt x="879" y="376"/>
                    </a:lnTo>
                    <a:lnTo>
                      <a:pt x="671" y="398"/>
                    </a:lnTo>
                    <a:lnTo>
                      <a:pt x="610" y="439"/>
                    </a:lnTo>
                    <a:lnTo>
                      <a:pt x="489" y="394"/>
                    </a:lnTo>
                    <a:lnTo>
                      <a:pt x="175" y="392"/>
                    </a:lnTo>
                    <a:lnTo>
                      <a:pt x="0" y="153"/>
                    </a:lnTo>
                    <a:lnTo>
                      <a:pt x="32" y="92"/>
                    </a:lnTo>
                    <a:lnTo>
                      <a:pt x="71" y="84"/>
                    </a:lnTo>
                    <a:lnTo>
                      <a:pt x="199" y="0"/>
                    </a:lnTo>
                    <a:lnTo>
                      <a:pt x="461" y="69"/>
                    </a:lnTo>
                    <a:lnTo>
                      <a:pt x="536" y="49"/>
                    </a:lnTo>
                    <a:lnTo>
                      <a:pt x="924" y="6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22" name="Freeform 114"/>
              <p:cNvSpPr>
                <a:spLocks/>
              </p:cNvSpPr>
              <p:nvPr/>
            </p:nvSpPr>
            <p:spPr bwMode="auto">
              <a:xfrm>
                <a:off x="7727" y="290"/>
                <a:ext cx="154" cy="73"/>
              </a:xfrm>
              <a:custGeom>
                <a:avLst/>
                <a:gdLst>
                  <a:gd name="T0" fmla="*/ 924 w 924"/>
                  <a:gd name="T1" fmla="*/ 63 h 439"/>
                  <a:gd name="T2" fmla="*/ 879 w 924"/>
                  <a:gd name="T3" fmla="*/ 376 h 439"/>
                  <a:gd name="T4" fmla="*/ 671 w 924"/>
                  <a:gd name="T5" fmla="*/ 398 h 439"/>
                  <a:gd name="T6" fmla="*/ 610 w 924"/>
                  <a:gd name="T7" fmla="*/ 439 h 439"/>
                  <a:gd name="T8" fmla="*/ 489 w 924"/>
                  <a:gd name="T9" fmla="*/ 394 h 439"/>
                  <a:gd name="T10" fmla="*/ 175 w 924"/>
                  <a:gd name="T11" fmla="*/ 392 h 439"/>
                  <a:gd name="T12" fmla="*/ 0 w 924"/>
                  <a:gd name="T13" fmla="*/ 153 h 439"/>
                  <a:gd name="T14" fmla="*/ 32 w 924"/>
                  <a:gd name="T15" fmla="*/ 92 h 439"/>
                  <a:gd name="T16" fmla="*/ 71 w 924"/>
                  <a:gd name="T17" fmla="*/ 84 h 439"/>
                  <a:gd name="T18" fmla="*/ 199 w 924"/>
                  <a:gd name="T19" fmla="*/ 0 h 439"/>
                  <a:gd name="T20" fmla="*/ 461 w 924"/>
                  <a:gd name="T21" fmla="*/ 69 h 439"/>
                  <a:gd name="T22" fmla="*/ 536 w 924"/>
                  <a:gd name="T23" fmla="*/ 49 h 439"/>
                  <a:gd name="T24" fmla="*/ 924 w 924"/>
                  <a:gd name="T25" fmla="*/ 63 h 4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24" h="439">
                    <a:moveTo>
                      <a:pt x="924" y="63"/>
                    </a:moveTo>
                    <a:lnTo>
                      <a:pt x="879" y="376"/>
                    </a:lnTo>
                    <a:lnTo>
                      <a:pt x="671" y="398"/>
                    </a:lnTo>
                    <a:lnTo>
                      <a:pt x="610" y="439"/>
                    </a:lnTo>
                    <a:lnTo>
                      <a:pt x="489" y="394"/>
                    </a:lnTo>
                    <a:lnTo>
                      <a:pt x="175" y="392"/>
                    </a:lnTo>
                    <a:lnTo>
                      <a:pt x="0" y="153"/>
                    </a:lnTo>
                    <a:lnTo>
                      <a:pt x="32" y="92"/>
                    </a:lnTo>
                    <a:lnTo>
                      <a:pt x="71" y="84"/>
                    </a:lnTo>
                    <a:lnTo>
                      <a:pt x="199" y="0"/>
                    </a:lnTo>
                    <a:lnTo>
                      <a:pt x="461" y="69"/>
                    </a:lnTo>
                    <a:lnTo>
                      <a:pt x="536" y="49"/>
                    </a:lnTo>
                    <a:lnTo>
                      <a:pt x="924" y="6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23" name="Freeform 115"/>
              <p:cNvSpPr>
                <a:spLocks/>
              </p:cNvSpPr>
              <p:nvPr/>
            </p:nvSpPr>
            <p:spPr bwMode="auto">
              <a:xfrm>
                <a:off x="7757" y="352"/>
                <a:ext cx="121" cy="113"/>
              </a:xfrm>
              <a:custGeom>
                <a:avLst/>
                <a:gdLst>
                  <a:gd name="T0" fmla="*/ 700 w 724"/>
                  <a:gd name="T1" fmla="*/ 0 h 678"/>
                  <a:gd name="T2" fmla="*/ 724 w 724"/>
                  <a:gd name="T3" fmla="*/ 405 h 678"/>
                  <a:gd name="T4" fmla="*/ 482 w 724"/>
                  <a:gd name="T5" fmla="*/ 528 h 678"/>
                  <a:gd name="T6" fmla="*/ 537 w 724"/>
                  <a:gd name="T7" fmla="*/ 605 h 678"/>
                  <a:gd name="T8" fmla="*/ 515 w 724"/>
                  <a:gd name="T9" fmla="*/ 678 h 678"/>
                  <a:gd name="T10" fmla="*/ 151 w 724"/>
                  <a:gd name="T11" fmla="*/ 546 h 678"/>
                  <a:gd name="T12" fmla="*/ 92 w 724"/>
                  <a:gd name="T13" fmla="*/ 313 h 678"/>
                  <a:gd name="T14" fmla="*/ 88 w 724"/>
                  <a:gd name="T15" fmla="*/ 168 h 678"/>
                  <a:gd name="T16" fmla="*/ 8 w 724"/>
                  <a:gd name="T17" fmla="*/ 33 h 678"/>
                  <a:gd name="T18" fmla="*/ 0 w 724"/>
                  <a:gd name="T19" fmla="*/ 21 h 678"/>
                  <a:gd name="T20" fmla="*/ 319 w 724"/>
                  <a:gd name="T21" fmla="*/ 21 h 678"/>
                  <a:gd name="T22" fmla="*/ 429 w 724"/>
                  <a:gd name="T23" fmla="*/ 68 h 678"/>
                  <a:gd name="T24" fmla="*/ 494 w 724"/>
                  <a:gd name="T25" fmla="*/ 21 h 678"/>
                  <a:gd name="T26" fmla="*/ 700 w 724"/>
                  <a:gd name="T27" fmla="*/ 0 h 6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24" h="678">
                    <a:moveTo>
                      <a:pt x="700" y="0"/>
                    </a:moveTo>
                    <a:lnTo>
                      <a:pt x="724" y="405"/>
                    </a:lnTo>
                    <a:lnTo>
                      <a:pt x="482" y="528"/>
                    </a:lnTo>
                    <a:lnTo>
                      <a:pt x="537" y="605"/>
                    </a:lnTo>
                    <a:lnTo>
                      <a:pt x="515" y="678"/>
                    </a:lnTo>
                    <a:lnTo>
                      <a:pt x="151" y="546"/>
                    </a:lnTo>
                    <a:lnTo>
                      <a:pt x="92" y="313"/>
                    </a:lnTo>
                    <a:lnTo>
                      <a:pt x="88" y="168"/>
                    </a:lnTo>
                    <a:lnTo>
                      <a:pt x="8" y="33"/>
                    </a:lnTo>
                    <a:lnTo>
                      <a:pt x="0" y="21"/>
                    </a:lnTo>
                    <a:lnTo>
                      <a:pt x="319" y="21"/>
                    </a:lnTo>
                    <a:lnTo>
                      <a:pt x="429" y="68"/>
                    </a:lnTo>
                    <a:lnTo>
                      <a:pt x="494" y="21"/>
                    </a:lnTo>
                    <a:lnTo>
                      <a:pt x="700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24" name="Freeform 116"/>
              <p:cNvSpPr>
                <a:spLocks/>
              </p:cNvSpPr>
              <p:nvPr/>
            </p:nvSpPr>
            <p:spPr bwMode="auto">
              <a:xfrm>
                <a:off x="7757" y="352"/>
                <a:ext cx="121" cy="113"/>
              </a:xfrm>
              <a:custGeom>
                <a:avLst/>
                <a:gdLst>
                  <a:gd name="T0" fmla="*/ 700 w 724"/>
                  <a:gd name="T1" fmla="*/ 0 h 678"/>
                  <a:gd name="T2" fmla="*/ 724 w 724"/>
                  <a:gd name="T3" fmla="*/ 405 h 678"/>
                  <a:gd name="T4" fmla="*/ 482 w 724"/>
                  <a:gd name="T5" fmla="*/ 528 h 678"/>
                  <a:gd name="T6" fmla="*/ 537 w 724"/>
                  <a:gd name="T7" fmla="*/ 605 h 678"/>
                  <a:gd name="T8" fmla="*/ 515 w 724"/>
                  <a:gd name="T9" fmla="*/ 678 h 678"/>
                  <a:gd name="T10" fmla="*/ 151 w 724"/>
                  <a:gd name="T11" fmla="*/ 546 h 678"/>
                  <a:gd name="T12" fmla="*/ 92 w 724"/>
                  <a:gd name="T13" fmla="*/ 313 h 678"/>
                  <a:gd name="T14" fmla="*/ 88 w 724"/>
                  <a:gd name="T15" fmla="*/ 168 h 678"/>
                  <a:gd name="T16" fmla="*/ 8 w 724"/>
                  <a:gd name="T17" fmla="*/ 33 h 678"/>
                  <a:gd name="T18" fmla="*/ 0 w 724"/>
                  <a:gd name="T19" fmla="*/ 21 h 678"/>
                  <a:gd name="T20" fmla="*/ 319 w 724"/>
                  <a:gd name="T21" fmla="*/ 21 h 678"/>
                  <a:gd name="T22" fmla="*/ 429 w 724"/>
                  <a:gd name="T23" fmla="*/ 68 h 678"/>
                  <a:gd name="T24" fmla="*/ 494 w 724"/>
                  <a:gd name="T25" fmla="*/ 21 h 678"/>
                  <a:gd name="T26" fmla="*/ 700 w 724"/>
                  <a:gd name="T27" fmla="*/ 0 h 6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24" h="678">
                    <a:moveTo>
                      <a:pt x="700" y="0"/>
                    </a:moveTo>
                    <a:lnTo>
                      <a:pt x="724" y="405"/>
                    </a:lnTo>
                    <a:lnTo>
                      <a:pt x="482" y="528"/>
                    </a:lnTo>
                    <a:lnTo>
                      <a:pt x="537" y="605"/>
                    </a:lnTo>
                    <a:lnTo>
                      <a:pt x="515" y="678"/>
                    </a:lnTo>
                    <a:lnTo>
                      <a:pt x="151" y="546"/>
                    </a:lnTo>
                    <a:lnTo>
                      <a:pt x="92" y="313"/>
                    </a:lnTo>
                    <a:lnTo>
                      <a:pt x="88" y="168"/>
                    </a:lnTo>
                    <a:lnTo>
                      <a:pt x="8" y="33"/>
                    </a:lnTo>
                    <a:lnTo>
                      <a:pt x="0" y="21"/>
                    </a:lnTo>
                    <a:lnTo>
                      <a:pt x="319" y="21"/>
                    </a:lnTo>
                    <a:lnTo>
                      <a:pt x="429" y="68"/>
                    </a:lnTo>
                    <a:lnTo>
                      <a:pt x="494" y="21"/>
                    </a:lnTo>
                    <a:lnTo>
                      <a:pt x="700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25" name="Freeform 117"/>
              <p:cNvSpPr>
                <a:spLocks/>
              </p:cNvSpPr>
              <p:nvPr/>
            </p:nvSpPr>
            <p:spPr bwMode="auto">
              <a:xfrm>
                <a:off x="7677" y="358"/>
                <a:ext cx="105" cy="114"/>
              </a:xfrm>
              <a:custGeom>
                <a:avLst/>
                <a:gdLst>
                  <a:gd name="T0" fmla="*/ 2 w 628"/>
                  <a:gd name="T1" fmla="*/ 510 h 679"/>
                  <a:gd name="T2" fmla="*/ 118 w 628"/>
                  <a:gd name="T3" fmla="*/ 665 h 679"/>
                  <a:gd name="T4" fmla="*/ 173 w 628"/>
                  <a:gd name="T5" fmla="*/ 679 h 679"/>
                  <a:gd name="T6" fmla="*/ 279 w 628"/>
                  <a:gd name="T7" fmla="*/ 642 h 679"/>
                  <a:gd name="T8" fmla="*/ 330 w 628"/>
                  <a:gd name="T9" fmla="*/ 554 h 679"/>
                  <a:gd name="T10" fmla="*/ 369 w 628"/>
                  <a:gd name="T11" fmla="*/ 563 h 679"/>
                  <a:gd name="T12" fmla="*/ 477 w 628"/>
                  <a:gd name="T13" fmla="*/ 554 h 679"/>
                  <a:gd name="T14" fmla="*/ 628 w 628"/>
                  <a:gd name="T15" fmla="*/ 510 h 679"/>
                  <a:gd name="T16" fmla="*/ 569 w 628"/>
                  <a:gd name="T17" fmla="*/ 269 h 679"/>
                  <a:gd name="T18" fmla="*/ 569 w 628"/>
                  <a:gd name="T19" fmla="*/ 132 h 679"/>
                  <a:gd name="T20" fmla="*/ 483 w 628"/>
                  <a:gd name="T21" fmla="*/ 0 h 679"/>
                  <a:gd name="T22" fmla="*/ 124 w 628"/>
                  <a:gd name="T23" fmla="*/ 122 h 679"/>
                  <a:gd name="T24" fmla="*/ 80 w 628"/>
                  <a:gd name="T25" fmla="*/ 146 h 679"/>
                  <a:gd name="T26" fmla="*/ 35 w 628"/>
                  <a:gd name="T27" fmla="*/ 191 h 679"/>
                  <a:gd name="T28" fmla="*/ 0 w 628"/>
                  <a:gd name="T29" fmla="*/ 352 h 679"/>
                  <a:gd name="T30" fmla="*/ 2 w 628"/>
                  <a:gd name="T31" fmla="*/ 510 h 6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28" h="679">
                    <a:moveTo>
                      <a:pt x="2" y="510"/>
                    </a:moveTo>
                    <a:lnTo>
                      <a:pt x="118" y="665"/>
                    </a:lnTo>
                    <a:lnTo>
                      <a:pt x="173" y="679"/>
                    </a:lnTo>
                    <a:lnTo>
                      <a:pt x="279" y="642"/>
                    </a:lnTo>
                    <a:lnTo>
                      <a:pt x="330" y="554"/>
                    </a:lnTo>
                    <a:lnTo>
                      <a:pt x="369" y="563"/>
                    </a:lnTo>
                    <a:lnTo>
                      <a:pt x="477" y="554"/>
                    </a:lnTo>
                    <a:lnTo>
                      <a:pt x="628" y="510"/>
                    </a:lnTo>
                    <a:lnTo>
                      <a:pt x="569" y="269"/>
                    </a:lnTo>
                    <a:lnTo>
                      <a:pt x="569" y="132"/>
                    </a:lnTo>
                    <a:lnTo>
                      <a:pt x="483" y="0"/>
                    </a:lnTo>
                    <a:lnTo>
                      <a:pt x="124" y="122"/>
                    </a:lnTo>
                    <a:lnTo>
                      <a:pt x="80" y="146"/>
                    </a:lnTo>
                    <a:lnTo>
                      <a:pt x="35" y="191"/>
                    </a:lnTo>
                    <a:lnTo>
                      <a:pt x="0" y="352"/>
                    </a:lnTo>
                    <a:lnTo>
                      <a:pt x="2" y="51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26" name="Freeform 118"/>
              <p:cNvSpPr>
                <a:spLocks/>
              </p:cNvSpPr>
              <p:nvPr/>
            </p:nvSpPr>
            <p:spPr bwMode="auto">
              <a:xfrm>
                <a:off x="7677" y="358"/>
                <a:ext cx="105" cy="114"/>
              </a:xfrm>
              <a:custGeom>
                <a:avLst/>
                <a:gdLst>
                  <a:gd name="T0" fmla="*/ 2 w 628"/>
                  <a:gd name="T1" fmla="*/ 510 h 679"/>
                  <a:gd name="T2" fmla="*/ 118 w 628"/>
                  <a:gd name="T3" fmla="*/ 665 h 679"/>
                  <a:gd name="T4" fmla="*/ 173 w 628"/>
                  <a:gd name="T5" fmla="*/ 679 h 679"/>
                  <a:gd name="T6" fmla="*/ 279 w 628"/>
                  <a:gd name="T7" fmla="*/ 642 h 679"/>
                  <a:gd name="T8" fmla="*/ 330 w 628"/>
                  <a:gd name="T9" fmla="*/ 554 h 679"/>
                  <a:gd name="T10" fmla="*/ 369 w 628"/>
                  <a:gd name="T11" fmla="*/ 563 h 679"/>
                  <a:gd name="T12" fmla="*/ 477 w 628"/>
                  <a:gd name="T13" fmla="*/ 554 h 679"/>
                  <a:gd name="T14" fmla="*/ 628 w 628"/>
                  <a:gd name="T15" fmla="*/ 510 h 679"/>
                  <a:gd name="T16" fmla="*/ 569 w 628"/>
                  <a:gd name="T17" fmla="*/ 269 h 679"/>
                  <a:gd name="T18" fmla="*/ 569 w 628"/>
                  <a:gd name="T19" fmla="*/ 132 h 679"/>
                  <a:gd name="T20" fmla="*/ 483 w 628"/>
                  <a:gd name="T21" fmla="*/ 0 h 679"/>
                  <a:gd name="T22" fmla="*/ 124 w 628"/>
                  <a:gd name="T23" fmla="*/ 122 h 679"/>
                  <a:gd name="T24" fmla="*/ 80 w 628"/>
                  <a:gd name="T25" fmla="*/ 146 h 679"/>
                  <a:gd name="T26" fmla="*/ 35 w 628"/>
                  <a:gd name="T27" fmla="*/ 191 h 679"/>
                  <a:gd name="T28" fmla="*/ 0 w 628"/>
                  <a:gd name="T29" fmla="*/ 352 h 679"/>
                  <a:gd name="T30" fmla="*/ 2 w 628"/>
                  <a:gd name="T31" fmla="*/ 510 h 6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28" h="679">
                    <a:moveTo>
                      <a:pt x="2" y="510"/>
                    </a:moveTo>
                    <a:lnTo>
                      <a:pt x="118" y="665"/>
                    </a:lnTo>
                    <a:lnTo>
                      <a:pt x="173" y="679"/>
                    </a:lnTo>
                    <a:lnTo>
                      <a:pt x="279" y="642"/>
                    </a:lnTo>
                    <a:lnTo>
                      <a:pt x="330" y="554"/>
                    </a:lnTo>
                    <a:lnTo>
                      <a:pt x="369" y="563"/>
                    </a:lnTo>
                    <a:lnTo>
                      <a:pt x="477" y="554"/>
                    </a:lnTo>
                    <a:lnTo>
                      <a:pt x="628" y="510"/>
                    </a:lnTo>
                    <a:lnTo>
                      <a:pt x="569" y="269"/>
                    </a:lnTo>
                    <a:lnTo>
                      <a:pt x="569" y="132"/>
                    </a:lnTo>
                    <a:lnTo>
                      <a:pt x="483" y="0"/>
                    </a:lnTo>
                    <a:lnTo>
                      <a:pt x="124" y="122"/>
                    </a:lnTo>
                    <a:lnTo>
                      <a:pt x="80" y="146"/>
                    </a:lnTo>
                    <a:lnTo>
                      <a:pt x="35" y="191"/>
                    </a:lnTo>
                    <a:lnTo>
                      <a:pt x="0" y="352"/>
                    </a:lnTo>
                    <a:lnTo>
                      <a:pt x="2" y="51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27" name="Freeform 119"/>
              <p:cNvSpPr>
                <a:spLocks/>
              </p:cNvSpPr>
              <p:nvPr/>
            </p:nvSpPr>
            <p:spPr bwMode="auto">
              <a:xfrm>
                <a:off x="7709" y="443"/>
                <a:ext cx="186" cy="193"/>
              </a:xfrm>
              <a:custGeom>
                <a:avLst/>
                <a:gdLst>
                  <a:gd name="T0" fmla="*/ 1110 w 1112"/>
                  <a:gd name="T1" fmla="*/ 495 h 1157"/>
                  <a:gd name="T2" fmla="*/ 1112 w 1112"/>
                  <a:gd name="T3" fmla="*/ 385 h 1157"/>
                  <a:gd name="T4" fmla="*/ 824 w 1112"/>
                  <a:gd name="T5" fmla="*/ 59 h 1157"/>
                  <a:gd name="T6" fmla="*/ 802 w 1112"/>
                  <a:gd name="T7" fmla="*/ 134 h 1157"/>
                  <a:gd name="T8" fmla="*/ 438 w 1112"/>
                  <a:gd name="T9" fmla="*/ 0 h 1157"/>
                  <a:gd name="T10" fmla="*/ 281 w 1112"/>
                  <a:gd name="T11" fmla="*/ 185 h 1157"/>
                  <a:gd name="T12" fmla="*/ 99 w 1112"/>
                  <a:gd name="T13" fmla="*/ 242 h 1157"/>
                  <a:gd name="T14" fmla="*/ 54 w 1112"/>
                  <a:gd name="T15" fmla="*/ 318 h 1157"/>
                  <a:gd name="T16" fmla="*/ 63 w 1112"/>
                  <a:gd name="T17" fmla="*/ 453 h 1157"/>
                  <a:gd name="T18" fmla="*/ 102 w 1112"/>
                  <a:gd name="T19" fmla="*/ 518 h 1157"/>
                  <a:gd name="T20" fmla="*/ 108 w 1112"/>
                  <a:gd name="T21" fmla="*/ 599 h 1157"/>
                  <a:gd name="T22" fmla="*/ 0 w 1112"/>
                  <a:gd name="T23" fmla="*/ 691 h 1157"/>
                  <a:gd name="T24" fmla="*/ 134 w 1112"/>
                  <a:gd name="T25" fmla="*/ 998 h 1157"/>
                  <a:gd name="T26" fmla="*/ 140 w 1112"/>
                  <a:gd name="T27" fmla="*/ 1094 h 1157"/>
                  <a:gd name="T28" fmla="*/ 457 w 1112"/>
                  <a:gd name="T29" fmla="*/ 1157 h 1157"/>
                  <a:gd name="T30" fmla="*/ 563 w 1112"/>
                  <a:gd name="T31" fmla="*/ 1040 h 1157"/>
                  <a:gd name="T32" fmla="*/ 662 w 1112"/>
                  <a:gd name="T33" fmla="*/ 1052 h 1157"/>
                  <a:gd name="T34" fmla="*/ 681 w 1112"/>
                  <a:gd name="T35" fmla="*/ 1040 h 1157"/>
                  <a:gd name="T36" fmla="*/ 755 w 1112"/>
                  <a:gd name="T37" fmla="*/ 1052 h 1157"/>
                  <a:gd name="T38" fmla="*/ 1002 w 1112"/>
                  <a:gd name="T39" fmla="*/ 784 h 1157"/>
                  <a:gd name="T40" fmla="*/ 1065 w 1112"/>
                  <a:gd name="T41" fmla="*/ 778 h 1157"/>
                  <a:gd name="T42" fmla="*/ 1085 w 1112"/>
                  <a:gd name="T43" fmla="*/ 622 h 1157"/>
                  <a:gd name="T44" fmla="*/ 1016 w 1112"/>
                  <a:gd name="T45" fmla="*/ 585 h 1157"/>
                  <a:gd name="T46" fmla="*/ 1026 w 1112"/>
                  <a:gd name="T47" fmla="*/ 534 h 1157"/>
                  <a:gd name="T48" fmla="*/ 1110 w 1112"/>
                  <a:gd name="T49" fmla="*/ 495 h 1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12" h="1157">
                    <a:moveTo>
                      <a:pt x="1110" y="495"/>
                    </a:moveTo>
                    <a:lnTo>
                      <a:pt x="1112" y="385"/>
                    </a:lnTo>
                    <a:lnTo>
                      <a:pt x="824" y="59"/>
                    </a:lnTo>
                    <a:lnTo>
                      <a:pt x="802" y="134"/>
                    </a:lnTo>
                    <a:lnTo>
                      <a:pt x="438" y="0"/>
                    </a:lnTo>
                    <a:lnTo>
                      <a:pt x="281" y="185"/>
                    </a:lnTo>
                    <a:lnTo>
                      <a:pt x="99" y="242"/>
                    </a:lnTo>
                    <a:lnTo>
                      <a:pt x="54" y="318"/>
                    </a:lnTo>
                    <a:lnTo>
                      <a:pt x="63" y="453"/>
                    </a:lnTo>
                    <a:lnTo>
                      <a:pt x="102" y="518"/>
                    </a:lnTo>
                    <a:lnTo>
                      <a:pt x="108" y="599"/>
                    </a:lnTo>
                    <a:lnTo>
                      <a:pt x="0" y="691"/>
                    </a:lnTo>
                    <a:lnTo>
                      <a:pt x="134" y="998"/>
                    </a:lnTo>
                    <a:lnTo>
                      <a:pt x="140" y="1094"/>
                    </a:lnTo>
                    <a:lnTo>
                      <a:pt x="457" y="1157"/>
                    </a:lnTo>
                    <a:lnTo>
                      <a:pt x="563" y="1040"/>
                    </a:lnTo>
                    <a:lnTo>
                      <a:pt x="662" y="1052"/>
                    </a:lnTo>
                    <a:lnTo>
                      <a:pt x="681" y="1040"/>
                    </a:lnTo>
                    <a:lnTo>
                      <a:pt x="755" y="1052"/>
                    </a:lnTo>
                    <a:lnTo>
                      <a:pt x="1002" y="784"/>
                    </a:lnTo>
                    <a:lnTo>
                      <a:pt x="1065" y="778"/>
                    </a:lnTo>
                    <a:lnTo>
                      <a:pt x="1085" y="622"/>
                    </a:lnTo>
                    <a:lnTo>
                      <a:pt x="1016" y="585"/>
                    </a:lnTo>
                    <a:lnTo>
                      <a:pt x="1026" y="534"/>
                    </a:lnTo>
                    <a:lnTo>
                      <a:pt x="1110" y="49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28" name="Freeform 120"/>
              <p:cNvSpPr>
                <a:spLocks/>
              </p:cNvSpPr>
              <p:nvPr/>
            </p:nvSpPr>
            <p:spPr bwMode="auto">
              <a:xfrm>
                <a:off x="7709" y="443"/>
                <a:ext cx="186" cy="193"/>
              </a:xfrm>
              <a:custGeom>
                <a:avLst/>
                <a:gdLst>
                  <a:gd name="T0" fmla="*/ 1110 w 1112"/>
                  <a:gd name="T1" fmla="*/ 495 h 1157"/>
                  <a:gd name="T2" fmla="*/ 1112 w 1112"/>
                  <a:gd name="T3" fmla="*/ 385 h 1157"/>
                  <a:gd name="T4" fmla="*/ 824 w 1112"/>
                  <a:gd name="T5" fmla="*/ 59 h 1157"/>
                  <a:gd name="T6" fmla="*/ 802 w 1112"/>
                  <a:gd name="T7" fmla="*/ 134 h 1157"/>
                  <a:gd name="T8" fmla="*/ 438 w 1112"/>
                  <a:gd name="T9" fmla="*/ 0 h 1157"/>
                  <a:gd name="T10" fmla="*/ 281 w 1112"/>
                  <a:gd name="T11" fmla="*/ 185 h 1157"/>
                  <a:gd name="T12" fmla="*/ 99 w 1112"/>
                  <a:gd name="T13" fmla="*/ 242 h 1157"/>
                  <a:gd name="T14" fmla="*/ 54 w 1112"/>
                  <a:gd name="T15" fmla="*/ 318 h 1157"/>
                  <a:gd name="T16" fmla="*/ 63 w 1112"/>
                  <a:gd name="T17" fmla="*/ 453 h 1157"/>
                  <a:gd name="T18" fmla="*/ 102 w 1112"/>
                  <a:gd name="T19" fmla="*/ 518 h 1157"/>
                  <a:gd name="T20" fmla="*/ 108 w 1112"/>
                  <a:gd name="T21" fmla="*/ 599 h 1157"/>
                  <a:gd name="T22" fmla="*/ 0 w 1112"/>
                  <a:gd name="T23" fmla="*/ 691 h 1157"/>
                  <a:gd name="T24" fmla="*/ 134 w 1112"/>
                  <a:gd name="T25" fmla="*/ 998 h 1157"/>
                  <a:gd name="T26" fmla="*/ 140 w 1112"/>
                  <a:gd name="T27" fmla="*/ 1094 h 1157"/>
                  <a:gd name="T28" fmla="*/ 457 w 1112"/>
                  <a:gd name="T29" fmla="*/ 1157 h 1157"/>
                  <a:gd name="T30" fmla="*/ 563 w 1112"/>
                  <a:gd name="T31" fmla="*/ 1040 h 1157"/>
                  <a:gd name="T32" fmla="*/ 662 w 1112"/>
                  <a:gd name="T33" fmla="*/ 1052 h 1157"/>
                  <a:gd name="T34" fmla="*/ 681 w 1112"/>
                  <a:gd name="T35" fmla="*/ 1040 h 1157"/>
                  <a:gd name="T36" fmla="*/ 755 w 1112"/>
                  <a:gd name="T37" fmla="*/ 1052 h 1157"/>
                  <a:gd name="T38" fmla="*/ 1002 w 1112"/>
                  <a:gd name="T39" fmla="*/ 784 h 1157"/>
                  <a:gd name="T40" fmla="*/ 1065 w 1112"/>
                  <a:gd name="T41" fmla="*/ 778 h 1157"/>
                  <a:gd name="T42" fmla="*/ 1085 w 1112"/>
                  <a:gd name="T43" fmla="*/ 622 h 1157"/>
                  <a:gd name="T44" fmla="*/ 1016 w 1112"/>
                  <a:gd name="T45" fmla="*/ 585 h 1157"/>
                  <a:gd name="T46" fmla="*/ 1026 w 1112"/>
                  <a:gd name="T47" fmla="*/ 534 h 1157"/>
                  <a:gd name="T48" fmla="*/ 1110 w 1112"/>
                  <a:gd name="T49" fmla="*/ 495 h 1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12" h="1157">
                    <a:moveTo>
                      <a:pt x="1110" y="495"/>
                    </a:moveTo>
                    <a:lnTo>
                      <a:pt x="1112" y="385"/>
                    </a:lnTo>
                    <a:lnTo>
                      <a:pt x="824" y="59"/>
                    </a:lnTo>
                    <a:lnTo>
                      <a:pt x="802" y="134"/>
                    </a:lnTo>
                    <a:lnTo>
                      <a:pt x="438" y="0"/>
                    </a:lnTo>
                    <a:lnTo>
                      <a:pt x="281" y="185"/>
                    </a:lnTo>
                    <a:lnTo>
                      <a:pt x="99" y="242"/>
                    </a:lnTo>
                    <a:lnTo>
                      <a:pt x="54" y="318"/>
                    </a:lnTo>
                    <a:lnTo>
                      <a:pt x="63" y="453"/>
                    </a:lnTo>
                    <a:lnTo>
                      <a:pt x="102" y="518"/>
                    </a:lnTo>
                    <a:lnTo>
                      <a:pt x="108" y="599"/>
                    </a:lnTo>
                    <a:lnTo>
                      <a:pt x="0" y="691"/>
                    </a:lnTo>
                    <a:lnTo>
                      <a:pt x="134" y="998"/>
                    </a:lnTo>
                    <a:lnTo>
                      <a:pt x="140" y="1094"/>
                    </a:lnTo>
                    <a:lnTo>
                      <a:pt x="457" y="1157"/>
                    </a:lnTo>
                    <a:lnTo>
                      <a:pt x="563" y="1040"/>
                    </a:lnTo>
                    <a:lnTo>
                      <a:pt x="662" y="1052"/>
                    </a:lnTo>
                    <a:lnTo>
                      <a:pt x="681" y="1040"/>
                    </a:lnTo>
                    <a:lnTo>
                      <a:pt x="755" y="1052"/>
                    </a:lnTo>
                    <a:lnTo>
                      <a:pt x="1002" y="784"/>
                    </a:lnTo>
                    <a:lnTo>
                      <a:pt x="1065" y="778"/>
                    </a:lnTo>
                    <a:lnTo>
                      <a:pt x="1085" y="622"/>
                    </a:lnTo>
                    <a:lnTo>
                      <a:pt x="1016" y="585"/>
                    </a:lnTo>
                    <a:lnTo>
                      <a:pt x="1026" y="534"/>
                    </a:lnTo>
                    <a:lnTo>
                      <a:pt x="1110" y="49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29" name="Freeform 121"/>
              <p:cNvSpPr>
                <a:spLocks/>
              </p:cNvSpPr>
              <p:nvPr/>
            </p:nvSpPr>
            <p:spPr bwMode="auto">
              <a:xfrm>
                <a:off x="7583" y="402"/>
                <a:ext cx="199" cy="248"/>
              </a:xfrm>
              <a:custGeom>
                <a:avLst/>
                <a:gdLst>
                  <a:gd name="T0" fmla="*/ 996 w 1192"/>
                  <a:gd name="T1" fmla="*/ 1360 h 1488"/>
                  <a:gd name="T2" fmla="*/ 814 w 1192"/>
                  <a:gd name="T3" fmla="*/ 1488 h 1488"/>
                  <a:gd name="T4" fmla="*/ 692 w 1192"/>
                  <a:gd name="T5" fmla="*/ 1330 h 1488"/>
                  <a:gd name="T6" fmla="*/ 656 w 1192"/>
                  <a:gd name="T7" fmla="*/ 1345 h 1488"/>
                  <a:gd name="T8" fmla="*/ 539 w 1192"/>
                  <a:gd name="T9" fmla="*/ 1151 h 1488"/>
                  <a:gd name="T10" fmla="*/ 295 w 1192"/>
                  <a:gd name="T11" fmla="*/ 1190 h 1488"/>
                  <a:gd name="T12" fmla="*/ 370 w 1192"/>
                  <a:gd name="T13" fmla="*/ 844 h 1488"/>
                  <a:gd name="T14" fmla="*/ 274 w 1192"/>
                  <a:gd name="T15" fmla="*/ 829 h 1488"/>
                  <a:gd name="T16" fmla="*/ 227 w 1192"/>
                  <a:gd name="T17" fmla="*/ 764 h 1488"/>
                  <a:gd name="T18" fmla="*/ 167 w 1192"/>
                  <a:gd name="T19" fmla="*/ 778 h 1488"/>
                  <a:gd name="T20" fmla="*/ 149 w 1192"/>
                  <a:gd name="T21" fmla="*/ 809 h 1488"/>
                  <a:gd name="T22" fmla="*/ 66 w 1192"/>
                  <a:gd name="T23" fmla="*/ 809 h 1488"/>
                  <a:gd name="T24" fmla="*/ 23 w 1192"/>
                  <a:gd name="T25" fmla="*/ 701 h 1488"/>
                  <a:gd name="T26" fmla="*/ 92 w 1192"/>
                  <a:gd name="T27" fmla="*/ 525 h 1488"/>
                  <a:gd name="T28" fmla="*/ 12 w 1192"/>
                  <a:gd name="T29" fmla="*/ 552 h 1488"/>
                  <a:gd name="T30" fmla="*/ 0 w 1192"/>
                  <a:gd name="T31" fmla="*/ 268 h 1488"/>
                  <a:gd name="T32" fmla="*/ 84 w 1192"/>
                  <a:gd name="T33" fmla="*/ 51 h 1488"/>
                  <a:gd name="T34" fmla="*/ 221 w 1192"/>
                  <a:gd name="T35" fmla="*/ 60 h 1488"/>
                  <a:gd name="T36" fmla="*/ 278 w 1192"/>
                  <a:gd name="T37" fmla="*/ 0 h 1488"/>
                  <a:gd name="T38" fmla="*/ 340 w 1192"/>
                  <a:gd name="T39" fmla="*/ 15 h 1488"/>
                  <a:gd name="T40" fmla="*/ 435 w 1192"/>
                  <a:gd name="T41" fmla="*/ 236 h 1488"/>
                  <a:gd name="T42" fmla="*/ 519 w 1192"/>
                  <a:gd name="T43" fmla="*/ 284 h 1488"/>
                  <a:gd name="T44" fmla="*/ 566 w 1192"/>
                  <a:gd name="T45" fmla="*/ 268 h 1488"/>
                  <a:gd name="T46" fmla="*/ 566 w 1192"/>
                  <a:gd name="T47" fmla="*/ 254 h 1488"/>
                  <a:gd name="T48" fmla="*/ 682 w 1192"/>
                  <a:gd name="T49" fmla="*/ 400 h 1488"/>
                  <a:gd name="T50" fmla="*/ 733 w 1192"/>
                  <a:gd name="T51" fmla="*/ 417 h 1488"/>
                  <a:gd name="T52" fmla="*/ 843 w 1192"/>
                  <a:gd name="T53" fmla="*/ 380 h 1488"/>
                  <a:gd name="T54" fmla="*/ 894 w 1192"/>
                  <a:gd name="T55" fmla="*/ 296 h 1488"/>
                  <a:gd name="T56" fmla="*/ 933 w 1192"/>
                  <a:gd name="T57" fmla="*/ 301 h 1488"/>
                  <a:gd name="T58" fmla="*/ 1041 w 1192"/>
                  <a:gd name="T59" fmla="*/ 292 h 1488"/>
                  <a:gd name="T60" fmla="*/ 1192 w 1192"/>
                  <a:gd name="T61" fmla="*/ 248 h 1488"/>
                  <a:gd name="T62" fmla="*/ 1037 w 1192"/>
                  <a:gd name="T63" fmla="*/ 435 h 1488"/>
                  <a:gd name="T64" fmla="*/ 856 w 1192"/>
                  <a:gd name="T65" fmla="*/ 490 h 1488"/>
                  <a:gd name="T66" fmla="*/ 808 w 1192"/>
                  <a:gd name="T67" fmla="*/ 566 h 1488"/>
                  <a:gd name="T68" fmla="*/ 817 w 1192"/>
                  <a:gd name="T69" fmla="*/ 704 h 1488"/>
                  <a:gd name="T70" fmla="*/ 862 w 1192"/>
                  <a:gd name="T71" fmla="*/ 770 h 1488"/>
                  <a:gd name="T72" fmla="*/ 856 w 1192"/>
                  <a:gd name="T73" fmla="*/ 856 h 1488"/>
                  <a:gd name="T74" fmla="*/ 757 w 1192"/>
                  <a:gd name="T75" fmla="*/ 937 h 1488"/>
                  <a:gd name="T76" fmla="*/ 892 w 1192"/>
                  <a:gd name="T77" fmla="*/ 1258 h 1488"/>
                  <a:gd name="T78" fmla="*/ 898 w 1192"/>
                  <a:gd name="T79" fmla="*/ 1342 h 1488"/>
                  <a:gd name="T80" fmla="*/ 996 w 1192"/>
                  <a:gd name="T81" fmla="*/ 1360 h 14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92" h="1488">
                    <a:moveTo>
                      <a:pt x="996" y="1360"/>
                    </a:moveTo>
                    <a:lnTo>
                      <a:pt x="814" y="1488"/>
                    </a:lnTo>
                    <a:lnTo>
                      <a:pt x="692" y="1330"/>
                    </a:lnTo>
                    <a:lnTo>
                      <a:pt x="656" y="1345"/>
                    </a:lnTo>
                    <a:lnTo>
                      <a:pt x="539" y="1151"/>
                    </a:lnTo>
                    <a:lnTo>
                      <a:pt x="295" y="1190"/>
                    </a:lnTo>
                    <a:lnTo>
                      <a:pt x="370" y="844"/>
                    </a:lnTo>
                    <a:lnTo>
                      <a:pt x="274" y="829"/>
                    </a:lnTo>
                    <a:lnTo>
                      <a:pt x="227" y="764"/>
                    </a:lnTo>
                    <a:lnTo>
                      <a:pt x="167" y="778"/>
                    </a:lnTo>
                    <a:lnTo>
                      <a:pt x="149" y="809"/>
                    </a:lnTo>
                    <a:lnTo>
                      <a:pt x="66" y="809"/>
                    </a:lnTo>
                    <a:lnTo>
                      <a:pt x="23" y="701"/>
                    </a:lnTo>
                    <a:lnTo>
                      <a:pt x="92" y="525"/>
                    </a:lnTo>
                    <a:lnTo>
                      <a:pt x="12" y="552"/>
                    </a:lnTo>
                    <a:lnTo>
                      <a:pt x="0" y="268"/>
                    </a:lnTo>
                    <a:lnTo>
                      <a:pt x="84" y="51"/>
                    </a:lnTo>
                    <a:lnTo>
                      <a:pt x="221" y="60"/>
                    </a:lnTo>
                    <a:lnTo>
                      <a:pt x="278" y="0"/>
                    </a:lnTo>
                    <a:lnTo>
                      <a:pt x="340" y="15"/>
                    </a:lnTo>
                    <a:lnTo>
                      <a:pt x="435" y="236"/>
                    </a:lnTo>
                    <a:lnTo>
                      <a:pt x="519" y="284"/>
                    </a:lnTo>
                    <a:lnTo>
                      <a:pt x="566" y="268"/>
                    </a:lnTo>
                    <a:lnTo>
                      <a:pt x="566" y="254"/>
                    </a:lnTo>
                    <a:lnTo>
                      <a:pt x="682" y="400"/>
                    </a:lnTo>
                    <a:lnTo>
                      <a:pt x="733" y="417"/>
                    </a:lnTo>
                    <a:lnTo>
                      <a:pt x="843" y="380"/>
                    </a:lnTo>
                    <a:lnTo>
                      <a:pt x="894" y="296"/>
                    </a:lnTo>
                    <a:lnTo>
                      <a:pt x="933" y="301"/>
                    </a:lnTo>
                    <a:lnTo>
                      <a:pt x="1041" y="292"/>
                    </a:lnTo>
                    <a:lnTo>
                      <a:pt x="1192" y="248"/>
                    </a:lnTo>
                    <a:lnTo>
                      <a:pt x="1037" y="435"/>
                    </a:lnTo>
                    <a:lnTo>
                      <a:pt x="856" y="490"/>
                    </a:lnTo>
                    <a:lnTo>
                      <a:pt x="808" y="566"/>
                    </a:lnTo>
                    <a:lnTo>
                      <a:pt x="817" y="704"/>
                    </a:lnTo>
                    <a:lnTo>
                      <a:pt x="862" y="770"/>
                    </a:lnTo>
                    <a:lnTo>
                      <a:pt x="856" y="856"/>
                    </a:lnTo>
                    <a:lnTo>
                      <a:pt x="757" y="937"/>
                    </a:lnTo>
                    <a:lnTo>
                      <a:pt x="892" y="1258"/>
                    </a:lnTo>
                    <a:lnTo>
                      <a:pt x="898" y="1342"/>
                    </a:lnTo>
                    <a:lnTo>
                      <a:pt x="996" y="136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30" name="Freeform 122"/>
              <p:cNvSpPr>
                <a:spLocks/>
              </p:cNvSpPr>
              <p:nvPr/>
            </p:nvSpPr>
            <p:spPr bwMode="auto">
              <a:xfrm>
                <a:off x="7583" y="402"/>
                <a:ext cx="199" cy="248"/>
              </a:xfrm>
              <a:custGeom>
                <a:avLst/>
                <a:gdLst>
                  <a:gd name="T0" fmla="*/ 996 w 1192"/>
                  <a:gd name="T1" fmla="*/ 1360 h 1488"/>
                  <a:gd name="T2" fmla="*/ 814 w 1192"/>
                  <a:gd name="T3" fmla="*/ 1488 h 1488"/>
                  <a:gd name="T4" fmla="*/ 692 w 1192"/>
                  <a:gd name="T5" fmla="*/ 1330 h 1488"/>
                  <a:gd name="T6" fmla="*/ 656 w 1192"/>
                  <a:gd name="T7" fmla="*/ 1345 h 1488"/>
                  <a:gd name="T8" fmla="*/ 539 w 1192"/>
                  <a:gd name="T9" fmla="*/ 1151 h 1488"/>
                  <a:gd name="T10" fmla="*/ 295 w 1192"/>
                  <a:gd name="T11" fmla="*/ 1190 h 1488"/>
                  <a:gd name="T12" fmla="*/ 370 w 1192"/>
                  <a:gd name="T13" fmla="*/ 844 h 1488"/>
                  <a:gd name="T14" fmla="*/ 274 w 1192"/>
                  <a:gd name="T15" fmla="*/ 829 h 1488"/>
                  <a:gd name="T16" fmla="*/ 227 w 1192"/>
                  <a:gd name="T17" fmla="*/ 764 h 1488"/>
                  <a:gd name="T18" fmla="*/ 167 w 1192"/>
                  <a:gd name="T19" fmla="*/ 778 h 1488"/>
                  <a:gd name="T20" fmla="*/ 149 w 1192"/>
                  <a:gd name="T21" fmla="*/ 809 h 1488"/>
                  <a:gd name="T22" fmla="*/ 66 w 1192"/>
                  <a:gd name="T23" fmla="*/ 809 h 1488"/>
                  <a:gd name="T24" fmla="*/ 23 w 1192"/>
                  <a:gd name="T25" fmla="*/ 701 h 1488"/>
                  <a:gd name="T26" fmla="*/ 92 w 1192"/>
                  <a:gd name="T27" fmla="*/ 525 h 1488"/>
                  <a:gd name="T28" fmla="*/ 12 w 1192"/>
                  <a:gd name="T29" fmla="*/ 552 h 1488"/>
                  <a:gd name="T30" fmla="*/ 0 w 1192"/>
                  <a:gd name="T31" fmla="*/ 268 h 1488"/>
                  <a:gd name="T32" fmla="*/ 84 w 1192"/>
                  <a:gd name="T33" fmla="*/ 51 h 1488"/>
                  <a:gd name="T34" fmla="*/ 221 w 1192"/>
                  <a:gd name="T35" fmla="*/ 60 h 1488"/>
                  <a:gd name="T36" fmla="*/ 278 w 1192"/>
                  <a:gd name="T37" fmla="*/ 0 h 1488"/>
                  <a:gd name="T38" fmla="*/ 340 w 1192"/>
                  <a:gd name="T39" fmla="*/ 15 h 1488"/>
                  <a:gd name="T40" fmla="*/ 435 w 1192"/>
                  <a:gd name="T41" fmla="*/ 236 h 1488"/>
                  <a:gd name="T42" fmla="*/ 519 w 1192"/>
                  <a:gd name="T43" fmla="*/ 284 h 1488"/>
                  <a:gd name="T44" fmla="*/ 566 w 1192"/>
                  <a:gd name="T45" fmla="*/ 268 h 1488"/>
                  <a:gd name="T46" fmla="*/ 566 w 1192"/>
                  <a:gd name="T47" fmla="*/ 254 h 1488"/>
                  <a:gd name="T48" fmla="*/ 682 w 1192"/>
                  <a:gd name="T49" fmla="*/ 400 h 1488"/>
                  <a:gd name="T50" fmla="*/ 733 w 1192"/>
                  <a:gd name="T51" fmla="*/ 417 h 1488"/>
                  <a:gd name="T52" fmla="*/ 843 w 1192"/>
                  <a:gd name="T53" fmla="*/ 380 h 1488"/>
                  <a:gd name="T54" fmla="*/ 894 w 1192"/>
                  <a:gd name="T55" fmla="*/ 296 h 1488"/>
                  <a:gd name="T56" fmla="*/ 933 w 1192"/>
                  <a:gd name="T57" fmla="*/ 301 h 1488"/>
                  <a:gd name="T58" fmla="*/ 1041 w 1192"/>
                  <a:gd name="T59" fmla="*/ 292 h 1488"/>
                  <a:gd name="T60" fmla="*/ 1192 w 1192"/>
                  <a:gd name="T61" fmla="*/ 248 h 1488"/>
                  <a:gd name="T62" fmla="*/ 1037 w 1192"/>
                  <a:gd name="T63" fmla="*/ 435 h 1488"/>
                  <a:gd name="T64" fmla="*/ 856 w 1192"/>
                  <a:gd name="T65" fmla="*/ 490 h 1488"/>
                  <a:gd name="T66" fmla="*/ 808 w 1192"/>
                  <a:gd name="T67" fmla="*/ 566 h 1488"/>
                  <a:gd name="T68" fmla="*/ 817 w 1192"/>
                  <a:gd name="T69" fmla="*/ 704 h 1488"/>
                  <a:gd name="T70" fmla="*/ 862 w 1192"/>
                  <a:gd name="T71" fmla="*/ 770 h 1488"/>
                  <a:gd name="T72" fmla="*/ 856 w 1192"/>
                  <a:gd name="T73" fmla="*/ 856 h 1488"/>
                  <a:gd name="T74" fmla="*/ 757 w 1192"/>
                  <a:gd name="T75" fmla="*/ 937 h 1488"/>
                  <a:gd name="T76" fmla="*/ 892 w 1192"/>
                  <a:gd name="T77" fmla="*/ 1258 h 1488"/>
                  <a:gd name="T78" fmla="*/ 898 w 1192"/>
                  <a:gd name="T79" fmla="*/ 1342 h 1488"/>
                  <a:gd name="T80" fmla="*/ 996 w 1192"/>
                  <a:gd name="T81" fmla="*/ 1360 h 14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92" h="1488">
                    <a:moveTo>
                      <a:pt x="996" y="1360"/>
                    </a:moveTo>
                    <a:lnTo>
                      <a:pt x="814" y="1488"/>
                    </a:lnTo>
                    <a:lnTo>
                      <a:pt x="692" y="1330"/>
                    </a:lnTo>
                    <a:lnTo>
                      <a:pt x="656" y="1345"/>
                    </a:lnTo>
                    <a:lnTo>
                      <a:pt x="539" y="1151"/>
                    </a:lnTo>
                    <a:lnTo>
                      <a:pt x="295" y="1190"/>
                    </a:lnTo>
                    <a:lnTo>
                      <a:pt x="370" y="844"/>
                    </a:lnTo>
                    <a:lnTo>
                      <a:pt x="274" y="829"/>
                    </a:lnTo>
                    <a:lnTo>
                      <a:pt x="227" y="764"/>
                    </a:lnTo>
                    <a:lnTo>
                      <a:pt x="167" y="778"/>
                    </a:lnTo>
                    <a:lnTo>
                      <a:pt x="149" y="809"/>
                    </a:lnTo>
                    <a:lnTo>
                      <a:pt x="66" y="809"/>
                    </a:lnTo>
                    <a:lnTo>
                      <a:pt x="23" y="701"/>
                    </a:lnTo>
                    <a:lnTo>
                      <a:pt x="92" y="525"/>
                    </a:lnTo>
                    <a:lnTo>
                      <a:pt x="12" y="552"/>
                    </a:lnTo>
                    <a:lnTo>
                      <a:pt x="0" y="268"/>
                    </a:lnTo>
                    <a:lnTo>
                      <a:pt x="84" y="51"/>
                    </a:lnTo>
                    <a:lnTo>
                      <a:pt x="221" y="60"/>
                    </a:lnTo>
                    <a:lnTo>
                      <a:pt x="278" y="0"/>
                    </a:lnTo>
                    <a:lnTo>
                      <a:pt x="340" y="15"/>
                    </a:lnTo>
                    <a:lnTo>
                      <a:pt x="435" y="236"/>
                    </a:lnTo>
                    <a:lnTo>
                      <a:pt x="519" y="284"/>
                    </a:lnTo>
                    <a:lnTo>
                      <a:pt x="566" y="268"/>
                    </a:lnTo>
                    <a:lnTo>
                      <a:pt x="566" y="254"/>
                    </a:lnTo>
                    <a:lnTo>
                      <a:pt x="682" y="400"/>
                    </a:lnTo>
                    <a:lnTo>
                      <a:pt x="733" y="417"/>
                    </a:lnTo>
                    <a:lnTo>
                      <a:pt x="843" y="380"/>
                    </a:lnTo>
                    <a:lnTo>
                      <a:pt x="894" y="296"/>
                    </a:lnTo>
                    <a:lnTo>
                      <a:pt x="933" y="301"/>
                    </a:lnTo>
                    <a:lnTo>
                      <a:pt x="1041" y="292"/>
                    </a:lnTo>
                    <a:lnTo>
                      <a:pt x="1192" y="248"/>
                    </a:lnTo>
                    <a:lnTo>
                      <a:pt x="1037" y="435"/>
                    </a:lnTo>
                    <a:lnTo>
                      <a:pt x="856" y="490"/>
                    </a:lnTo>
                    <a:lnTo>
                      <a:pt x="808" y="566"/>
                    </a:lnTo>
                    <a:lnTo>
                      <a:pt x="817" y="704"/>
                    </a:lnTo>
                    <a:lnTo>
                      <a:pt x="862" y="770"/>
                    </a:lnTo>
                    <a:lnTo>
                      <a:pt x="856" y="856"/>
                    </a:lnTo>
                    <a:lnTo>
                      <a:pt x="757" y="937"/>
                    </a:lnTo>
                    <a:lnTo>
                      <a:pt x="892" y="1258"/>
                    </a:lnTo>
                    <a:lnTo>
                      <a:pt x="898" y="1342"/>
                    </a:lnTo>
                    <a:lnTo>
                      <a:pt x="996" y="136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31" name="Freeform 123"/>
              <p:cNvSpPr>
                <a:spLocks/>
              </p:cNvSpPr>
              <p:nvPr/>
            </p:nvSpPr>
            <p:spPr bwMode="auto">
              <a:xfrm>
                <a:off x="7403" y="499"/>
                <a:ext cx="230" cy="174"/>
              </a:xfrm>
              <a:custGeom>
                <a:avLst/>
                <a:gdLst>
                  <a:gd name="T0" fmla="*/ 352 w 1380"/>
                  <a:gd name="T1" fmla="*/ 0 h 1048"/>
                  <a:gd name="T2" fmla="*/ 178 w 1380"/>
                  <a:gd name="T3" fmla="*/ 48 h 1048"/>
                  <a:gd name="T4" fmla="*/ 151 w 1380"/>
                  <a:gd name="T5" fmla="*/ 259 h 1048"/>
                  <a:gd name="T6" fmla="*/ 229 w 1380"/>
                  <a:gd name="T7" fmla="*/ 381 h 1048"/>
                  <a:gd name="T8" fmla="*/ 0 w 1380"/>
                  <a:gd name="T9" fmla="*/ 618 h 1048"/>
                  <a:gd name="T10" fmla="*/ 36 w 1380"/>
                  <a:gd name="T11" fmla="*/ 645 h 1048"/>
                  <a:gd name="T12" fmla="*/ 50 w 1380"/>
                  <a:gd name="T13" fmla="*/ 680 h 1048"/>
                  <a:gd name="T14" fmla="*/ 193 w 1380"/>
                  <a:gd name="T15" fmla="*/ 686 h 1048"/>
                  <a:gd name="T16" fmla="*/ 226 w 1380"/>
                  <a:gd name="T17" fmla="*/ 724 h 1048"/>
                  <a:gd name="T18" fmla="*/ 306 w 1380"/>
                  <a:gd name="T19" fmla="*/ 680 h 1048"/>
                  <a:gd name="T20" fmla="*/ 423 w 1380"/>
                  <a:gd name="T21" fmla="*/ 686 h 1048"/>
                  <a:gd name="T22" fmla="*/ 520 w 1380"/>
                  <a:gd name="T23" fmla="*/ 716 h 1048"/>
                  <a:gd name="T24" fmla="*/ 572 w 1380"/>
                  <a:gd name="T25" fmla="*/ 760 h 1048"/>
                  <a:gd name="T26" fmla="*/ 637 w 1380"/>
                  <a:gd name="T27" fmla="*/ 768 h 1048"/>
                  <a:gd name="T28" fmla="*/ 675 w 1380"/>
                  <a:gd name="T29" fmla="*/ 798 h 1048"/>
                  <a:gd name="T30" fmla="*/ 675 w 1380"/>
                  <a:gd name="T31" fmla="*/ 835 h 1048"/>
                  <a:gd name="T32" fmla="*/ 618 w 1380"/>
                  <a:gd name="T33" fmla="*/ 898 h 1048"/>
                  <a:gd name="T34" fmla="*/ 632 w 1380"/>
                  <a:gd name="T35" fmla="*/ 942 h 1048"/>
                  <a:gd name="T36" fmla="*/ 664 w 1380"/>
                  <a:gd name="T37" fmla="*/ 956 h 1048"/>
                  <a:gd name="T38" fmla="*/ 702 w 1380"/>
                  <a:gd name="T39" fmla="*/ 1048 h 1048"/>
                  <a:gd name="T40" fmla="*/ 823 w 1380"/>
                  <a:gd name="T41" fmla="*/ 1013 h 1048"/>
                  <a:gd name="T42" fmla="*/ 852 w 1380"/>
                  <a:gd name="T43" fmla="*/ 948 h 1048"/>
                  <a:gd name="T44" fmla="*/ 928 w 1380"/>
                  <a:gd name="T45" fmla="*/ 939 h 1048"/>
                  <a:gd name="T46" fmla="*/ 972 w 1380"/>
                  <a:gd name="T47" fmla="*/ 806 h 1048"/>
                  <a:gd name="T48" fmla="*/ 1028 w 1380"/>
                  <a:gd name="T49" fmla="*/ 779 h 1048"/>
                  <a:gd name="T50" fmla="*/ 1176 w 1380"/>
                  <a:gd name="T51" fmla="*/ 795 h 1048"/>
                  <a:gd name="T52" fmla="*/ 1380 w 1380"/>
                  <a:gd name="T53" fmla="*/ 611 h 1048"/>
                  <a:gd name="T54" fmla="*/ 1250 w 1380"/>
                  <a:gd name="T55" fmla="*/ 460 h 1048"/>
                  <a:gd name="T56" fmla="*/ 1097 w 1380"/>
                  <a:gd name="T57" fmla="*/ 466 h 1048"/>
                  <a:gd name="T58" fmla="*/ 1108 w 1380"/>
                  <a:gd name="T59" fmla="*/ 343 h 1048"/>
                  <a:gd name="T60" fmla="*/ 996 w 1380"/>
                  <a:gd name="T61" fmla="*/ 343 h 1048"/>
                  <a:gd name="T62" fmla="*/ 982 w 1380"/>
                  <a:gd name="T63" fmla="*/ 257 h 1048"/>
                  <a:gd name="T64" fmla="*/ 854 w 1380"/>
                  <a:gd name="T65" fmla="*/ 262 h 1048"/>
                  <a:gd name="T66" fmla="*/ 806 w 1380"/>
                  <a:gd name="T67" fmla="*/ 203 h 1048"/>
                  <a:gd name="T68" fmla="*/ 724 w 1380"/>
                  <a:gd name="T69" fmla="*/ 205 h 1048"/>
                  <a:gd name="T70" fmla="*/ 722 w 1380"/>
                  <a:gd name="T71" fmla="*/ 132 h 1048"/>
                  <a:gd name="T72" fmla="*/ 540 w 1380"/>
                  <a:gd name="T73" fmla="*/ 142 h 1048"/>
                  <a:gd name="T74" fmla="*/ 490 w 1380"/>
                  <a:gd name="T75" fmla="*/ 94 h 1048"/>
                  <a:gd name="T76" fmla="*/ 469 w 1380"/>
                  <a:gd name="T77" fmla="*/ 80 h 1048"/>
                  <a:gd name="T78" fmla="*/ 419 w 1380"/>
                  <a:gd name="T79" fmla="*/ 199 h 1048"/>
                  <a:gd name="T80" fmla="*/ 352 w 1380"/>
                  <a:gd name="T81" fmla="*/ 0 h 10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80" h="1048">
                    <a:moveTo>
                      <a:pt x="352" y="0"/>
                    </a:moveTo>
                    <a:lnTo>
                      <a:pt x="178" y="48"/>
                    </a:lnTo>
                    <a:lnTo>
                      <a:pt x="151" y="259"/>
                    </a:lnTo>
                    <a:lnTo>
                      <a:pt x="229" y="381"/>
                    </a:lnTo>
                    <a:lnTo>
                      <a:pt x="0" y="618"/>
                    </a:lnTo>
                    <a:lnTo>
                      <a:pt x="36" y="645"/>
                    </a:lnTo>
                    <a:lnTo>
                      <a:pt x="50" y="680"/>
                    </a:lnTo>
                    <a:lnTo>
                      <a:pt x="193" y="686"/>
                    </a:lnTo>
                    <a:lnTo>
                      <a:pt x="226" y="724"/>
                    </a:lnTo>
                    <a:lnTo>
                      <a:pt x="306" y="680"/>
                    </a:lnTo>
                    <a:lnTo>
                      <a:pt x="423" y="686"/>
                    </a:lnTo>
                    <a:lnTo>
                      <a:pt x="520" y="716"/>
                    </a:lnTo>
                    <a:lnTo>
                      <a:pt x="572" y="760"/>
                    </a:lnTo>
                    <a:lnTo>
                      <a:pt x="637" y="768"/>
                    </a:lnTo>
                    <a:lnTo>
                      <a:pt x="675" y="798"/>
                    </a:lnTo>
                    <a:lnTo>
                      <a:pt x="675" y="835"/>
                    </a:lnTo>
                    <a:lnTo>
                      <a:pt x="618" y="898"/>
                    </a:lnTo>
                    <a:lnTo>
                      <a:pt x="632" y="942"/>
                    </a:lnTo>
                    <a:lnTo>
                      <a:pt x="664" y="956"/>
                    </a:lnTo>
                    <a:lnTo>
                      <a:pt x="702" y="1048"/>
                    </a:lnTo>
                    <a:lnTo>
                      <a:pt x="823" y="1013"/>
                    </a:lnTo>
                    <a:lnTo>
                      <a:pt x="852" y="948"/>
                    </a:lnTo>
                    <a:lnTo>
                      <a:pt x="928" y="939"/>
                    </a:lnTo>
                    <a:lnTo>
                      <a:pt x="972" y="806"/>
                    </a:lnTo>
                    <a:lnTo>
                      <a:pt x="1028" y="779"/>
                    </a:lnTo>
                    <a:lnTo>
                      <a:pt x="1176" y="795"/>
                    </a:lnTo>
                    <a:lnTo>
                      <a:pt x="1380" y="611"/>
                    </a:lnTo>
                    <a:lnTo>
                      <a:pt x="1250" y="460"/>
                    </a:lnTo>
                    <a:lnTo>
                      <a:pt x="1097" y="466"/>
                    </a:lnTo>
                    <a:lnTo>
                      <a:pt x="1108" y="343"/>
                    </a:lnTo>
                    <a:lnTo>
                      <a:pt x="996" y="343"/>
                    </a:lnTo>
                    <a:lnTo>
                      <a:pt x="982" y="257"/>
                    </a:lnTo>
                    <a:lnTo>
                      <a:pt x="854" y="262"/>
                    </a:lnTo>
                    <a:lnTo>
                      <a:pt x="806" y="203"/>
                    </a:lnTo>
                    <a:lnTo>
                      <a:pt x="724" y="205"/>
                    </a:lnTo>
                    <a:lnTo>
                      <a:pt x="722" y="132"/>
                    </a:lnTo>
                    <a:lnTo>
                      <a:pt x="540" y="142"/>
                    </a:lnTo>
                    <a:lnTo>
                      <a:pt x="490" y="94"/>
                    </a:lnTo>
                    <a:lnTo>
                      <a:pt x="469" y="80"/>
                    </a:lnTo>
                    <a:lnTo>
                      <a:pt x="419" y="199"/>
                    </a:lnTo>
                    <a:lnTo>
                      <a:pt x="352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32" name="Freeform 124"/>
              <p:cNvSpPr>
                <a:spLocks/>
              </p:cNvSpPr>
              <p:nvPr/>
            </p:nvSpPr>
            <p:spPr bwMode="auto">
              <a:xfrm>
                <a:off x="7403" y="499"/>
                <a:ext cx="230" cy="174"/>
              </a:xfrm>
              <a:custGeom>
                <a:avLst/>
                <a:gdLst>
                  <a:gd name="T0" fmla="*/ 352 w 1380"/>
                  <a:gd name="T1" fmla="*/ 0 h 1048"/>
                  <a:gd name="T2" fmla="*/ 178 w 1380"/>
                  <a:gd name="T3" fmla="*/ 48 h 1048"/>
                  <a:gd name="T4" fmla="*/ 151 w 1380"/>
                  <a:gd name="T5" fmla="*/ 259 h 1048"/>
                  <a:gd name="T6" fmla="*/ 229 w 1380"/>
                  <a:gd name="T7" fmla="*/ 381 h 1048"/>
                  <a:gd name="T8" fmla="*/ 0 w 1380"/>
                  <a:gd name="T9" fmla="*/ 618 h 1048"/>
                  <a:gd name="T10" fmla="*/ 36 w 1380"/>
                  <a:gd name="T11" fmla="*/ 645 h 1048"/>
                  <a:gd name="T12" fmla="*/ 50 w 1380"/>
                  <a:gd name="T13" fmla="*/ 680 h 1048"/>
                  <a:gd name="T14" fmla="*/ 193 w 1380"/>
                  <a:gd name="T15" fmla="*/ 686 h 1048"/>
                  <a:gd name="T16" fmla="*/ 226 w 1380"/>
                  <a:gd name="T17" fmla="*/ 724 h 1048"/>
                  <a:gd name="T18" fmla="*/ 306 w 1380"/>
                  <a:gd name="T19" fmla="*/ 680 h 1048"/>
                  <a:gd name="T20" fmla="*/ 423 w 1380"/>
                  <a:gd name="T21" fmla="*/ 686 h 1048"/>
                  <a:gd name="T22" fmla="*/ 520 w 1380"/>
                  <a:gd name="T23" fmla="*/ 716 h 1048"/>
                  <a:gd name="T24" fmla="*/ 572 w 1380"/>
                  <a:gd name="T25" fmla="*/ 760 h 1048"/>
                  <a:gd name="T26" fmla="*/ 637 w 1380"/>
                  <a:gd name="T27" fmla="*/ 768 h 1048"/>
                  <a:gd name="T28" fmla="*/ 675 w 1380"/>
                  <a:gd name="T29" fmla="*/ 798 h 1048"/>
                  <a:gd name="T30" fmla="*/ 675 w 1380"/>
                  <a:gd name="T31" fmla="*/ 835 h 1048"/>
                  <a:gd name="T32" fmla="*/ 618 w 1380"/>
                  <a:gd name="T33" fmla="*/ 898 h 1048"/>
                  <a:gd name="T34" fmla="*/ 632 w 1380"/>
                  <a:gd name="T35" fmla="*/ 942 h 1048"/>
                  <a:gd name="T36" fmla="*/ 664 w 1380"/>
                  <a:gd name="T37" fmla="*/ 956 h 1048"/>
                  <a:gd name="T38" fmla="*/ 702 w 1380"/>
                  <a:gd name="T39" fmla="*/ 1048 h 1048"/>
                  <a:gd name="T40" fmla="*/ 823 w 1380"/>
                  <a:gd name="T41" fmla="*/ 1013 h 1048"/>
                  <a:gd name="T42" fmla="*/ 852 w 1380"/>
                  <a:gd name="T43" fmla="*/ 948 h 1048"/>
                  <a:gd name="T44" fmla="*/ 928 w 1380"/>
                  <a:gd name="T45" fmla="*/ 939 h 1048"/>
                  <a:gd name="T46" fmla="*/ 972 w 1380"/>
                  <a:gd name="T47" fmla="*/ 806 h 1048"/>
                  <a:gd name="T48" fmla="*/ 1028 w 1380"/>
                  <a:gd name="T49" fmla="*/ 779 h 1048"/>
                  <a:gd name="T50" fmla="*/ 1176 w 1380"/>
                  <a:gd name="T51" fmla="*/ 795 h 1048"/>
                  <a:gd name="T52" fmla="*/ 1380 w 1380"/>
                  <a:gd name="T53" fmla="*/ 611 h 1048"/>
                  <a:gd name="T54" fmla="*/ 1250 w 1380"/>
                  <a:gd name="T55" fmla="*/ 460 h 1048"/>
                  <a:gd name="T56" fmla="*/ 1097 w 1380"/>
                  <a:gd name="T57" fmla="*/ 466 h 1048"/>
                  <a:gd name="T58" fmla="*/ 1108 w 1380"/>
                  <a:gd name="T59" fmla="*/ 343 h 1048"/>
                  <a:gd name="T60" fmla="*/ 996 w 1380"/>
                  <a:gd name="T61" fmla="*/ 343 h 1048"/>
                  <a:gd name="T62" fmla="*/ 982 w 1380"/>
                  <a:gd name="T63" fmla="*/ 257 h 1048"/>
                  <a:gd name="T64" fmla="*/ 854 w 1380"/>
                  <a:gd name="T65" fmla="*/ 262 h 1048"/>
                  <a:gd name="T66" fmla="*/ 806 w 1380"/>
                  <a:gd name="T67" fmla="*/ 203 h 1048"/>
                  <a:gd name="T68" fmla="*/ 724 w 1380"/>
                  <a:gd name="T69" fmla="*/ 205 h 1048"/>
                  <a:gd name="T70" fmla="*/ 722 w 1380"/>
                  <a:gd name="T71" fmla="*/ 132 h 1048"/>
                  <a:gd name="T72" fmla="*/ 540 w 1380"/>
                  <a:gd name="T73" fmla="*/ 142 h 1048"/>
                  <a:gd name="T74" fmla="*/ 490 w 1380"/>
                  <a:gd name="T75" fmla="*/ 94 h 1048"/>
                  <a:gd name="T76" fmla="*/ 469 w 1380"/>
                  <a:gd name="T77" fmla="*/ 80 h 1048"/>
                  <a:gd name="T78" fmla="*/ 419 w 1380"/>
                  <a:gd name="T79" fmla="*/ 199 h 1048"/>
                  <a:gd name="T80" fmla="*/ 352 w 1380"/>
                  <a:gd name="T81" fmla="*/ 0 h 10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80" h="1048">
                    <a:moveTo>
                      <a:pt x="352" y="0"/>
                    </a:moveTo>
                    <a:lnTo>
                      <a:pt x="178" y="48"/>
                    </a:lnTo>
                    <a:lnTo>
                      <a:pt x="151" y="259"/>
                    </a:lnTo>
                    <a:lnTo>
                      <a:pt x="229" y="381"/>
                    </a:lnTo>
                    <a:lnTo>
                      <a:pt x="0" y="618"/>
                    </a:lnTo>
                    <a:lnTo>
                      <a:pt x="36" y="645"/>
                    </a:lnTo>
                    <a:lnTo>
                      <a:pt x="50" y="680"/>
                    </a:lnTo>
                    <a:lnTo>
                      <a:pt x="193" y="686"/>
                    </a:lnTo>
                    <a:lnTo>
                      <a:pt x="226" y="724"/>
                    </a:lnTo>
                    <a:lnTo>
                      <a:pt x="306" y="680"/>
                    </a:lnTo>
                    <a:lnTo>
                      <a:pt x="423" y="686"/>
                    </a:lnTo>
                    <a:lnTo>
                      <a:pt x="520" y="716"/>
                    </a:lnTo>
                    <a:lnTo>
                      <a:pt x="572" y="760"/>
                    </a:lnTo>
                    <a:lnTo>
                      <a:pt x="637" y="768"/>
                    </a:lnTo>
                    <a:lnTo>
                      <a:pt x="675" y="798"/>
                    </a:lnTo>
                    <a:lnTo>
                      <a:pt x="675" y="835"/>
                    </a:lnTo>
                    <a:lnTo>
                      <a:pt x="618" y="898"/>
                    </a:lnTo>
                    <a:lnTo>
                      <a:pt x="632" y="942"/>
                    </a:lnTo>
                    <a:lnTo>
                      <a:pt x="664" y="956"/>
                    </a:lnTo>
                    <a:lnTo>
                      <a:pt x="702" y="1048"/>
                    </a:lnTo>
                    <a:lnTo>
                      <a:pt x="823" y="1013"/>
                    </a:lnTo>
                    <a:lnTo>
                      <a:pt x="852" y="948"/>
                    </a:lnTo>
                    <a:lnTo>
                      <a:pt x="928" y="939"/>
                    </a:lnTo>
                    <a:lnTo>
                      <a:pt x="972" y="806"/>
                    </a:lnTo>
                    <a:lnTo>
                      <a:pt x="1028" y="779"/>
                    </a:lnTo>
                    <a:lnTo>
                      <a:pt x="1176" y="795"/>
                    </a:lnTo>
                    <a:lnTo>
                      <a:pt x="1380" y="611"/>
                    </a:lnTo>
                    <a:lnTo>
                      <a:pt x="1250" y="460"/>
                    </a:lnTo>
                    <a:lnTo>
                      <a:pt x="1097" y="466"/>
                    </a:lnTo>
                    <a:lnTo>
                      <a:pt x="1108" y="343"/>
                    </a:lnTo>
                    <a:lnTo>
                      <a:pt x="996" y="343"/>
                    </a:lnTo>
                    <a:lnTo>
                      <a:pt x="982" y="257"/>
                    </a:lnTo>
                    <a:lnTo>
                      <a:pt x="854" y="262"/>
                    </a:lnTo>
                    <a:lnTo>
                      <a:pt x="806" y="203"/>
                    </a:lnTo>
                    <a:lnTo>
                      <a:pt x="724" y="205"/>
                    </a:lnTo>
                    <a:lnTo>
                      <a:pt x="722" y="132"/>
                    </a:lnTo>
                    <a:lnTo>
                      <a:pt x="540" y="142"/>
                    </a:lnTo>
                    <a:lnTo>
                      <a:pt x="490" y="94"/>
                    </a:lnTo>
                    <a:lnTo>
                      <a:pt x="469" y="80"/>
                    </a:lnTo>
                    <a:lnTo>
                      <a:pt x="419" y="199"/>
                    </a:lnTo>
                    <a:lnTo>
                      <a:pt x="352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33" name="Freeform 125"/>
              <p:cNvSpPr>
                <a:spLocks/>
              </p:cNvSpPr>
              <p:nvPr/>
            </p:nvSpPr>
            <p:spPr bwMode="auto">
              <a:xfrm>
                <a:off x="7480" y="429"/>
                <a:ext cx="131" cy="147"/>
              </a:xfrm>
              <a:custGeom>
                <a:avLst/>
                <a:gdLst>
                  <a:gd name="T0" fmla="*/ 201 w 783"/>
                  <a:gd name="T1" fmla="*/ 0 h 878"/>
                  <a:gd name="T2" fmla="*/ 318 w 783"/>
                  <a:gd name="T3" fmla="*/ 19 h 878"/>
                  <a:gd name="T4" fmla="*/ 307 w 783"/>
                  <a:gd name="T5" fmla="*/ 68 h 878"/>
                  <a:gd name="T6" fmla="*/ 253 w 783"/>
                  <a:gd name="T7" fmla="*/ 128 h 878"/>
                  <a:gd name="T8" fmla="*/ 264 w 783"/>
                  <a:gd name="T9" fmla="*/ 176 h 878"/>
                  <a:gd name="T10" fmla="*/ 354 w 783"/>
                  <a:gd name="T11" fmla="*/ 245 h 878"/>
                  <a:gd name="T12" fmla="*/ 546 w 783"/>
                  <a:gd name="T13" fmla="*/ 318 h 878"/>
                  <a:gd name="T14" fmla="*/ 588 w 783"/>
                  <a:gd name="T15" fmla="*/ 373 h 878"/>
                  <a:gd name="T16" fmla="*/ 655 w 783"/>
                  <a:gd name="T17" fmla="*/ 572 h 878"/>
                  <a:gd name="T18" fmla="*/ 783 w 783"/>
                  <a:gd name="T19" fmla="*/ 873 h 878"/>
                  <a:gd name="T20" fmla="*/ 634 w 783"/>
                  <a:gd name="T21" fmla="*/ 878 h 878"/>
                  <a:gd name="T22" fmla="*/ 642 w 783"/>
                  <a:gd name="T23" fmla="*/ 754 h 878"/>
                  <a:gd name="T24" fmla="*/ 531 w 783"/>
                  <a:gd name="T25" fmla="*/ 758 h 878"/>
                  <a:gd name="T26" fmla="*/ 517 w 783"/>
                  <a:gd name="T27" fmla="*/ 672 h 878"/>
                  <a:gd name="T28" fmla="*/ 391 w 783"/>
                  <a:gd name="T29" fmla="*/ 677 h 878"/>
                  <a:gd name="T30" fmla="*/ 343 w 783"/>
                  <a:gd name="T31" fmla="*/ 618 h 878"/>
                  <a:gd name="T32" fmla="*/ 261 w 783"/>
                  <a:gd name="T33" fmla="*/ 618 h 878"/>
                  <a:gd name="T34" fmla="*/ 261 w 783"/>
                  <a:gd name="T35" fmla="*/ 544 h 878"/>
                  <a:gd name="T36" fmla="*/ 136 w 783"/>
                  <a:gd name="T37" fmla="*/ 549 h 878"/>
                  <a:gd name="T38" fmla="*/ 77 w 783"/>
                  <a:gd name="T39" fmla="*/ 555 h 878"/>
                  <a:gd name="T40" fmla="*/ 0 w 783"/>
                  <a:gd name="T41" fmla="*/ 492 h 878"/>
                  <a:gd name="T42" fmla="*/ 44 w 783"/>
                  <a:gd name="T43" fmla="*/ 394 h 878"/>
                  <a:gd name="T44" fmla="*/ 128 w 783"/>
                  <a:gd name="T45" fmla="*/ 296 h 878"/>
                  <a:gd name="T46" fmla="*/ 111 w 783"/>
                  <a:gd name="T47" fmla="*/ 103 h 878"/>
                  <a:gd name="T48" fmla="*/ 201 w 783"/>
                  <a:gd name="T49" fmla="*/ 0 h 8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83" h="878">
                    <a:moveTo>
                      <a:pt x="201" y="0"/>
                    </a:moveTo>
                    <a:lnTo>
                      <a:pt x="318" y="19"/>
                    </a:lnTo>
                    <a:lnTo>
                      <a:pt x="307" y="68"/>
                    </a:lnTo>
                    <a:lnTo>
                      <a:pt x="253" y="128"/>
                    </a:lnTo>
                    <a:lnTo>
                      <a:pt x="264" y="176"/>
                    </a:lnTo>
                    <a:lnTo>
                      <a:pt x="354" y="245"/>
                    </a:lnTo>
                    <a:lnTo>
                      <a:pt x="546" y="318"/>
                    </a:lnTo>
                    <a:lnTo>
                      <a:pt x="588" y="373"/>
                    </a:lnTo>
                    <a:lnTo>
                      <a:pt x="655" y="572"/>
                    </a:lnTo>
                    <a:lnTo>
                      <a:pt x="783" y="873"/>
                    </a:lnTo>
                    <a:lnTo>
                      <a:pt x="634" y="878"/>
                    </a:lnTo>
                    <a:lnTo>
                      <a:pt x="642" y="754"/>
                    </a:lnTo>
                    <a:lnTo>
                      <a:pt x="531" y="758"/>
                    </a:lnTo>
                    <a:lnTo>
                      <a:pt x="517" y="672"/>
                    </a:lnTo>
                    <a:lnTo>
                      <a:pt x="391" y="677"/>
                    </a:lnTo>
                    <a:lnTo>
                      <a:pt x="343" y="618"/>
                    </a:lnTo>
                    <a:lnTo>
                      <a:pt x="261" y="618"/>
                    </a:lnTo>
                    <a:lnTo>
                      <a:pt x="261" y="544"/>
                    </a:lnTo>
                    <a:lnTo>
                      <a:pt x="136" y="549"/>
                    </a:lnTo>
                    <a:lnTo>
                      <a:pt x="77" y="555"/>
                    </a:lnTo>
                    <a:lnTo>
                      <a:pt x="0" y="492"/>
                    </a:lnTo>
                    <a:lnTo>
                      <a:pt x="44" y="394"/>
                    </a:lnTo>
                    <a:lnTo>
                      <a:pt x="128" y="296"/>
                    </a:lnTo>
                    <a:lnTo>
                      <a:pt x="111" y="103"/>
                    </a:lnTo>
                    <a:lnTo>
                      <a:pt x="201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34" name="Freeform 126"/>
              <p:cNvSpPr>
                <a:spLocks/>
              </p:cNvSpPr>
              <p:nvPr/>
            </p:nvSpPr>
            <p:spPr bwMode="auto">
              <a:xfrm>
                <a:off x="7480" y="429"/>
                <a:ext cx="131" cy="147"/>
              </a:xfrm>
              <a:custGeom>
                <a:avLst/>
                <a:gdLst>
                  <a:gd name="T0" fmla="*/ 201 w 783"/>
                  <a:gd name="T1" fmla="*/ 0 h 878"/>
                  <a:gd name="T2" fmla="*/ 318 w 783"/>
                  <a:gd name="T3" fmla="*/ 19 h 878"/>
                  <a:gd name="T4" fmla="*/ 307 w 783"/>
                  <a:gd name="T5" fmla="*/ 68 h 878"/>
                  <a:gd name="T6" fmla="*/ 253 w 783"/>
                  <a:gd name="T7" fmla="*/ 128 h 878"/>
                  <a:gd name="T8" fmla="*/ 264 w 783"/>
                  <a:gd name="T9" fmla="*/ 176 h 878"/>
                  <a:gd name="T10" fmla="*/ 354 w 783"/>
                  <a:gd name="T11" fmla="*/ 245 h 878"/>
                  <a:gd name="T12" fmla="*/ 546 w 783"/>
                  <a:gd name="T13" fmla="*/ 318 h 878"/>
                  <a:gd name="T14" fmla="*/ 588 w 783"/>
                  <a:gd name="T15" fmla="*/ 373 h 878"/>
                  <a:gd name="T16" fmla="*/ 655 w 783"/>
                  <a:gd name="T17" fmla="*/ 572 h 878"/>
                  <a:gd name="T18" fmla="*/ 783 w 783"/>
                  <a:gd name="T19" fmla="*/ 873 h 878"/>
                  <a:gd name="T20" fmla="*/ 634 w 783"/>
                  <a:gd name="T21" fmla="*/ 878 h 878"/>
                  <a:gd name="T22" fmla="*/ 642 w 783"/>
                  <a:gd name="T23" fmla="*/ 754 h 878"/>
                  <a:gd name="T24" fmla="*/ 531 w 783"/>
                  <a:gd name="T25" fmla="*/ 758 h 878"/>
                  <a:gd name="T26" fmla="*/ 517 w 783"/>
                  <a:gd name="T27" fmla="*/ 672 h 878"/>
                  <a:gd name="T28" fmla="*/ 391 w 783"/>
                  <a:gd name="T29" fmla="*/ 677 h 878"/>
                  <a:gd name="T30" fmla="*/ 343 w 783"/>
                  <a:gd name="T31" fmla="*/ 618 h 878"/>
                  <a:gd name="T32" fmla="*/ 261 w 783"/>
                  <a:gd name="T33" fmla="*/ 618 h 878"/>
                  <a:gd name="T34" fmla="*/ 261 w 783"/>
                  <a:gd name="T35" fmla="*/ 544 h 878"/>
                  <a:gd name="T36" fmla="*/ 136 w 783"/>
                  <a:gd name="T37" fmla="*/ 549 h 878"/>
                  <a:gd name="T38" fmla="*/ 77 w 783"/>
                  <a:gd name="T39" fmla="*/ 555 h 878"/>
                  <a:gd name="T40" fmla="*/ 0 w 783"/>
                  <a:gd name="T41" fmla="*/ 492 h 878"/>
                  <a:gd name="T42" fmla="*/ 44 w 783"/>
                  <a:gd name="T43" fmla="*/ 394 h 878"/>
                  <a:gd name="T44" fmla="*/ 128 w 783"/>
                  <a:gd name="T45" fmla="*/ 296 h 878"/>
                  <a:gd name="T46" fmla="*/ 111 w 783"/>
                  <a:gd name="T47" fmla="*/ 103 h 878"/>
                  <a:gd name="T48" fmla="*/ 201 w 783"/>
                  <a:gd name="T49" fmla="*/ 0 h 8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83" h="878">
                    <a:moveTo>
                      <a:pt x="201" y="0"/>
                    </a:moveTo>
                    <a:lnTo>
                      <a:pt x="318" y="19"/>
                    </a:lnTo>
                    <a:lnTo>
                      <a:pt x="307" y="68"/>
                    </a:lnTo>
                    <a:lnTo>
                      <a:pt x="253" y="128"/>
                    </a:lnTo>
                    <a:lnTo>
                      <a:pt x="264" y="176"/>
                    </a:lnTo>
                    <a:lnTo>
                      <a:pt x="354" y="245"/>
                    </a:lnTo>
                    <a:lnTo>
                      <a:pt x="546" y="318"/>
                    </a:lnTo>
                    <a:lnTo>
                      <a:pt x="588" y="373"/>
                    </a:lnTo>
                    <a:lnTo>
                      <a:pt x="655" y="572"/>
                    </a:lnTo>
                    <a:lnTo>
                      <a:pt x="783" y="873"/>
                    </a:lnTo>
                    <a:lnTo>
                      <a:pt x="634" y="878"/>
                    </a:lnTo>
                    <a:lnTo>
                      <a:pt x="642" y="754"/>
                    </a:lnTo>
                    <a:lnTo>
                      <a:pt x="531" y="758"/>
                    </a:lnTo>
                    <a:lnTo>
                      <a:pt x="517" y="672"/>
                    </a:lnTo>
                    <a:lnTo>
                      <a:pt x="391" y="677"/>
                    </a:lnTo>
                    <a:lnTo>
                      <a:pt x="343" y="618"/>
                    </a:lnTo>
                    <a:lnTo>
                      <a:pt x="261" y="618"/>
                    </a:lnTo>
                    <a:lnTo>
                      <a:pt x="261" y="544"/>
                    </a:lnTo>
                    <a:lnTo>
                      <a:pt x="136" y="549"/>
                    </a:lnTo>
                    <a:lnTo>
                      <a:pt x="77" y="555"/>
                    </a:lnTo>
                    <a:lnTo>
                      <a:pt x="0" y="492"/>
                    </a:lnTo>
                    <a:lnTo>
                      <a:pt x="44" y="394"/>
                    </a:lnTo>
                    <a:lnTo>
                      <a:pt x="128" y="296"/>
                    </a:lnTo>
                    <a:lnTo>
                      <a:pt x="111" y="103"/>
                    </a:lnTo>
                    <a:lnTo>
                      <a:pt x="201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35" name="Freeform 127"/>
              <p:cNvSpPr>
                <a:spLocks/>
              </p:cNvSpPr>
              <p:nvPr/>
            </p:nvSpPr>
            <p:spPr bwMode="auto">
              <a:xfrm>
                <a:off x="7513" y="353"/>
                <a:ext cx="132" cy="247"/>
              </a:xfrm>
              <a:custGeom>
                <a:avLst/>
                <a:gdLst>
                  <a:gd name="T0" fmla="*/ 0 w 791"/>
                  <a:gd name="T1" fmla="*/ 457 h 1487"/>
                  <a:gd name="T2" fmla="*/ 119 w 791"/>
                  <a:gd name="T3" fmla="*/ 479 h 1487"/>
                  <a:gd name="T4" fmla="*/ 108 w 791"/>
                  <a:gd name="T5" fmla="*/ 530 h 1487"/>
                  <a:gd name="T6" fmla="*/ 54 w 791"/>
                  <a:gd name="T7" fmla="*/ 590 h 1487"/>
                  <a:gd name="T8" fmla="*/ 65 w 791"/>
                  <a:gd name="T9" fmla="*/ 634 h 1487"/>
                  <a:gd name="T10" fmla="*/ 144 w 791"/>
                  <a:gd name="T11" fmla="*/ 699 h 1487"/>
                  <a:gd name="T12" fmla="*/ 326 w 791"/>
                  <a:gd name="T13" fmla="*/ 770 h 1487"/>
                  <a:gd name="T14" fmla="*/ 375 w 791"/>
                  <a:gd name="T15" fmla="*/ 806 h 1487"/>
                  <a:gd name="T16" fmla="*/ 446 w 791"/>
                  <a:gd name="T17" fmla="*/ 998 h 1487"/>
                  <a:gd name="T18" fmla="*/ 589 w 791"/>
                  <a:gd name="T19" fmla="*/ 1339 h 1487"/>
                  <a:gd name="T20" fmla="*/ 718 w 791"/>
                  <a:gd name="T21" fmla="*/ 1487 h 1487"/>
                  <a:gd name="T22" fmla="*/ 791 w 791"/>
                  <a:gd name="T23" fmla="*/ 1142 h 1487"/>
                  <a:gd name="T24" fmla="*/ 696 w 791"/>
                  <a:gd name="T25" fmla="*/ 1126 h 1487"/>
                  <a:gd name="T26" fmla="*/ 650 w 791"/>
                  <a:gd name="T27" fmla="*/ 1062 h 1487"/>
                  <a:gd name="T28" fmla="*/ 589 w 791"/>
                  <a:gd name="T29" fmla="*/ 1075 h 1487"/>
                  <a:gd name="T30" fmla="*/ 572 w 791"/>
                  <a:gd name="T31" fmla="*/ 1102 h 1487"/>
                  <a:gd name="T32" fmla="*/ 513 w 791"/>
                  <a:gd name="T33" fmla="*/ 1105 h 1487"/>
                  <a:gd name="T34" fmla="*/ 457 w 791"/>
                  <a:gd name="T35" fmla="*/ 970 h 1487"/>
                  <a:gd name="T36" fmla="*/ 514 w 791"/>
                  <a:gd name="T37" fmla="*/ 819 h 1487"/>
                  <a:gd name="T38" fmla="*/ 433 w 791"/>
                  <a:gd name="T39" fmla="*/ 848 h 1487"/>
                  <a:gd name="T40" fmla="*/ 418 w 791"/>
                  <a:gd name="T41" fmla="*/ 571 h 1487"/>
                  <a:gd name="T42" fmla="*/ 508 w 791"/>
                  <a:gd name="T43" fmla="*/ 343 h 1487"/>
                  <a:gd name="T44" fmla="*/ 638 w 791"/>
                  <a:gd name="T45" fmla="*/ 356 h 1487"/>
                  <a:gd name="T46" fmla="*/ 696 w 791"/>
                  <a:gd name="T47" fmla="*/ 293 h 1487"/>
                  <a:gd name="T48" fmla="*/ 560 w 791"/>
                  <a:gd name="T49" fmla="*/ 253 h 1487"/>
                  <a:gd name="T50" fmla="*/ 557 w 791"/>
                  <a:gd name="T51" fmla="*/ 193 h 1487"/>
                  <a:gd name="T52" fmla="*/ 588 w 791"/>
                  <a:gd name="T53" fmla="*/ 147 h 1487"/>
                  <a:gd name="T54" fmla="*/ 563 w 791"/>
                  <a:gd name="T55" fmla="*/ 90 h 1487"/>
                  <a:gd name="T56" fmla="*/ 473 w 791"/>
                  <a:gd name="T57" fmla="*/ 101 h 1487"/>
                  <a:gd name="T58" fmla="*/ 424 w 791"/>
                  <a:gd name="T59" fmla="*/ 36 h 1487"/>
                  <a:gd name="T60" fmla="*/ 424 w 791"/>
                  <a:gd name="T61" fmla="*/ 0 h 1487"/>
                  <a:gd name="T62" fmla="*/ 245 w 791"/>
                  <a:gd name="T63" fmla="*/ 157 h 1487"/>
                  <a:gd name="T64" fmla="*/ 230 w 791"/>
                  <a:gd name="T65" fmla="*/ 172 h 1487"/>
                  <a:gd name="T66" fmla="*/ 75 w 791"/>
                  <a:gd name="T67" fmla="*/ 381 h 1487"/>
                  <a:gd name="T68" fmla="*/ 71 w 791"/>
                  <a:gd name="T69" fmla="*/ 364 h 1487"/>
                  <a:gd name="T70" fmla="*/ 0 w 791"/>
                  <a:gd name="T71" fmla="*/ 457 h 14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91" h="1487">
                    <a:moveTo>
                      <a:pt x="0" y="457"/>
                    </a:moveTo>
                    <a:lnTo>
                      <a:pt x="119" y="479"/>
                    </a:lnTo>
                    <a:lnTo>
                      <a:pt x="108" y="530"/>
                    </a:lnTo>
                    <a:lnTo>
                      <a:pt x="54" y="590"/>
                    </a:lnTo>
                    <a:lnTo>
                      <a:pt x="65" y="634"/>
                    </a:lnTo>
                    <a:lnTo>
                      <a:pt x="144" y="699"/>
                    </a:lnTo>
                    <a:lnTo>
                      <a:pt x="326" y="770"/>
                    </a:lnTo>
                    <a:lnTo>
                      <a:pt x="375" y="806"/>
                    </a:lnTo>
                    <a:lnTo>
                      <a:pt x="446" y="998"/>
                    </a:lnTo>
                    <a:lnTo>
                      <a:pt x="589" y="1339"/>
                    </a:lnTo>
                    <a:lnTo>
                      <a:pt x="718" y="1487"/>
                    </a:lnTo>
                    <a:lnTo>
                      <a:pt x="791" y="1142"/>
                    </a:lnTo>
                    <a:lnTo>
                      <a:pt x="696" y="1126"/>
                    </a:lnTo>
                    <a:lnTo>
                      <a:pt x="650" y="1062"/>
                    </a:lnTo>
                    <a:lnTo>
                      <a:pt x="589" y="1075"/>
                    </a:lnTo>
                    <a:lnTo>
                      <a:pt x="572" y="1102"/>
                    </a:lnTo>
                    <a:lnTo>
                      <a:pt x="513" y="1105"/>
                    </a:lnTo>
                    <a:lnTo>
                      <a:pt x="457" y="970"/>
                    </a:lnTo>
                    <a:lnTo>
                      <a:pt x="514" y="819"/>
                    </a:lnTo>
                    <a:lnTo>
                      <a:pt x="433" y="848"/>
                    </a:lnTo>
                    <a:lnTo>
                      <a:pt x="418" y="571"/>
                    </a:lnTo>
                    <a:lnTo>
                      <a:pt x="508" y="343"/>
                    </a:lnTo>
                    <a:lnTo>
                      <a:pt x="638" y="356"/>
                    </a:lnTo>
                    <a:lnTo>
                      <a:pt x="696" y="293"/>
                    </a:lnTo>
                    <a:lnTo>
                      <a:pt x="560" y="253"/>
                    </a:lnTo>
                    <a:lnTo>
                      <a:pt x="557" y="193"/>
                    </a:lnTo>
                    <a:lnTo>
                      <a:pt x="588" y="147"/>
                    </a:lnTo>
                    <a:lnTo>
                      <a:pt x="563" y="90"/>
                    </a:lnTo>
                    <a:lnTo>
                      <a:pt x="473" y="101"/>
                    </a:lnTo>
                    <a:lnTo>
                      <a:pt x="424" y="36"/>
                    </a:lnTo>
                    <a:lnTo>
                      <a:pt x="424" y="0"/>
                    </a:lnTo>
                    <a:lnTo>
                      <a:pt x="245" y="157"/>
                    </a:lnTo>
                    <a:lnTo>
                      <a:pt x="230" y="172"/>
                    </a:lnTo>
                    <a:lnTo>
                      <a:pt x="75" y="381"/>
                    </a:lnTo>
                    <a:lnTo>
                      <a:pt x="71" y="364"/>
                    </a:lnTo>
                    <a:lnTo>
                      <a:pt x="0" y="45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36" name="Freeform 128"/>
              <p:cNvSpPr>
                <a:spLocks/>
              </p:cNvSpPr>
              <p:nvPr/>
            </p:nvSpPr>
            <p:spPr bwMode="auto">
              <a:xfrm>
                <a:off x="7513" y="353"/>
                <a:ext cx="132" cy="247"/>
              </a:xfrm>
              <a:custGeom>
                <a:avLst/>
                <a:gdLst>
                  <a:gd name="T0" fmla="*/ 0 w 791"/>
                  <a:gd name="T1" fmla="*/ 457 h 1487"/>
                  <a:gd name="T2" fmla="*/ 119 w 791"/>
                  <a:gd name="T3" fmla="*/ 479 h 1487"/>
                  <a:gd name="T4" fmla="*/ 108 w 791"/>
                  <a:gd name="T5" fmla="*/ 530 h 1487"/>
                  <a:gd name="T6" fmla="*/ 54 w 791"/>
                  <a:gd name="T7" fmla="*/ 590 h 1487"/>
                  <a:gd name="T8" fmla="*/ 65 w 791"/>
                  <a:gd name="T9" fmla="*/ 634 h 1487"/>
                  <a:gd name="T10" fmla="*/ 144 w 791"/>
                  <a:gd name="T11" fmla="*/ 699 h 1487"/>
                  <a:gd name="T12" fmla="*/ 326 w 791"/>
                  <a:gd name="T13" fmla="*/ 770 h 1487"/>
                  <a:gd name="T14" fmla="*/ 375 w 791"/>
                  <a:gd name="T15" fmla="*/ 806 h 1487"/>
                  <a:gd name="T16" fmla="*/ 446 w 791"/>
                  <a:gd name="T17" fmla="*/ 998 h 1487"/>
                  <a:gd name="T18" fmla="*/ 589 w 791"/>
                  <a:gd name="T19" fmla="*/ 1339 h 1487"/>
                  <a:gd name="T20" fmla="*/ 718 w 791"/>
                  <a:gd name="T21" fmla="*/ 1487 h 1487"/>
                  <a:gd name="T22" fmla="*/ 791 w 791"/>
                  <a:gd name="T23" fmla="*/ 1142 h 1487"/>
                  <a:gd name="T24" fmla="*/ 696 w 791"/>
                  <a:gd name="T25" fmla="*/ 1126 h 1487"/>
                  <a:gd name="T26" fmla="*/ 650 w 791"/>
                  <a:gd name="T27" fmla="*/ 1062 h 1487"/>
                  <a:gd name="T28" fmla="*/ 589 w 791"/>
                  <a:gd name="T29" fmla="*/ 1075 h 1487"/>
                  <a:gd name="T30" fmla="*/ 572 w 791"/>
                  <a:gd name="T31" fmla="*/ 1102 h 1487"/>
                  <a:gd name="T32" fmla="*/ 513 w 791"/>
                  <a:gd name="T33" fmla="*/ 1105 h 1487"/>
                  <a:gd name="T34" fmla="*/ 457 w 791"/>
                  <a:gd name="T35" fmla="*/ 970 h 1487"/>
                  <a:gd name="T36" fmla="*/ 514 w 791"/>
                  <a:gd name="T37" fmla="*/ 819 h 1487"/>
                  <a:gd name="T38" fmla="*/ 433 w 791"/>
                  <a:gd name="T39" fmla="*/ 848 h 1487"/>
                  <a:gd name="T40" fmla="*/ 418 w 791"/>
                  <a:gd name="T41" fmla="*/ 571 h 1487"/>
                  <a:gd name="T42" fmla="*/ 508 w 791"/>
                  <a:gd name="T43" fmla="*/ 343 h 1487"/>
                  <a:gd name="T44" fmla="*/ 638 w 791"/>
                  <a:gd name="T45" fmla="*/ 356 h 1487"/>
                  <a:gd name="T46" fmla="*/ 696 w 791"/>
                  <a:gd name="T47" fmla="*/ 293 h 1487"/>
                  <a:gd name="T48" fmla="*/ 560 w 791"/>
                  <a:gd name="T49" fmla="*/ 253 h 1487"/>
                  <a:gd name="T50" fmla="*/ 557 w 791"/>
                  <a:gd name="T51" fmla="*/ 193 h 1487"/>
                  <a:gd name="T52" fmla="*/ 588 w 791"/>
                  <a:gd name="T53" fmla="*/ 147 h 1487"/>
                  <a:gd name="T54" fmla="*/ 563 w 791"/>
                  <a:gd name="T55" fmla="*/ 90 h 1487"/>
                  <a:gd name="T56" fmla="*/ 473 w 791"/>
                  <a:gd name="T57" fmla="*/ 101 h 1487"/>
                  <a:gd name="T58" fmla="*/ 424 w 791"/>
                  <a:gd name="T59" fmla="*/ 36 h 1487"/>
                  <a:gd name="T60" fmla="*/ 424 w 791"/>
                  <a:gd name="T61" fmla="*/ 0 h 1487"/>
                  <a:gd name="T62" fmla="*/ 245 w 791"/>
                  <a:gd name="T63" fmla="*/ 157 h 1487"/>
                  <a:gd name="T64" fmla="*/ 230 w 791"/>
                  <a:gd name="T65" fmla="*/ 172 h 1487"/>
                  <a:gd name="T66" fmla="*/ 75 w 791"/>
                  <a:gd name="T67" fmla="*/ 381 h 1487"/>
                  <a:gd name="T68" fmla="*/ 71 w 791"/>
                  <a:gd name="T69" fmla="*/ 364 h 1487"/>
                  <a:gd name="T70" fmla="*/ 0 w 791"/>
                  <a:gd name="T71" fmla="*/ 457 h 14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91" h="1487">
                    <a:moveTo>
                      <a:pt x="0" y="457"/>
                    </a:moveTo>
                    <a:lnTo>
                      <a:pt x="119" y="479"/>
                    </a:lnTo>
                    <a:lnTo>
                      <a:pt x="108" y="530"/>
                    </a:lnTo>
                    <a:lnTo>
                      <a:pt x="54" y="590"/>
                    </a:lnTo>
                    <a:lnTo>
                      <a:pt x="65" y="634"/>
                    </a:lnTo>
                    <a:lnTo>
                      <a:pt x="144" y="699"/>
                    </a:lnTo>
                    <a:lnTo>
                      <a:pt x="326" y="770"/>
                    </a:lnTo>
                    <a:lnTo>
                      <a:pt x="375" y="806"/>
                    </a:lnTo>
                    <a:lnTo>
                      <a:pt x="446" y="998"/>
                    </a:lnTo>
                    <a:lnTo>
                      <a:pt x="589" y="1339"/>
                    </a:lnTo>
                    <a:lnTo>
                      <a:pt x="718" y="1487"/>
                    </a:lnTo>
                    <a:lnTo>
                      <a:pt x="791" y="1142"/>
                    </a:lnTo>
                    <a:lnTo>
                      <a:pt x="696" y="1126"/>
                    </a:lnTo>
                    <a:lnTo>
                      <a:pt x="650" y="1062"/>
                    </a:lnTo>
                    <a:lnTo>
                      <a:pt x="589" y="1075"/>
                    </a:lnTo>
                    <a:lnTo>
                      <a:pt x="572" y="1102"/>
                    </a:lnTo>
                    <a:lnTo>
                      <a:pt x="513" y="1105"/>
                    </a:lnTo>
                    <a:lnTo>
                      <a:pt x="457" y="970"/>
                    </a:lnTo>
                    <a:lnTo>
                      <a:pt x="514" y="819"/>
                    </a:lnTo>
                    <a:lnTo>
                      <a:pt x="433" y="848"/>
                    </a:lnTo>
                    <a:lnTo>
                      <a:pt x="418" y="571"/>
                    </a:lnTo>
                    <a:lnTo>
                      <a:pt x="508" y="343"/>
                    </a:lnTo>
                    <a:lnTo>
                      <a:pt x="638" y="356"/>
                    </a:lnTo>
                    <a:lnTo>
                      <a:pt x="696" y="293"/>
                    </a:lnTo>
                    <a:lnTo>
                      <a:pt x="560" y="253"/>
                    </a:lnTo>
                    <a:lnTo>
                      <a:pt x="557" y="193"/>
                    </a:lnTo>
                    <a:lnTo>
                      <a:pt x="588" y="147"/>
                    </a:lnTo>
                    <a:lnTo>
                      <a:pt x="563" y="90"/>
                    </a:lnTo>
                    <a:lnTo>
                      <a:pt x="473" y="101"/>
                    </a:lnTo>
                    <a:lnTo>
                      <a:pt x="424" y="36"/>
                    </a:lnTo>
                    <a:lnTo>
                      <a:pt x="424" y="0"/>
                    </a:lnTo>
                    <a:lnTo>
                      <a:pt x="245" y="157"/>
                    </a:lnTo>
                    <a:lnTo>
                      <a:pt x="230" y="172"/>
                    </a:lnTo>
                    <a:lnTo>
                      <a:pt x="75" y="381"/>
                    </a:lnTo>
                    <a:lnTo>
                      <a:pt x="71" y="364"/>
                    </a:lnTo>
                    <a:lnTo>
                      <a:pt x="0" y="45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37" name="Freeform 129"/>
              <p:cNvSpPr>
                <a:spLocks/>
              </p:cNvSpPr>
              <p:nvPr/>
            </p:nvSpPr>
            <p:spPr bwMode="auto">
              <a:xfrm>
                <a:off x="7424" y="433"/>
                <a:ext cx="77" cy="99"/>
              </a:xfrm>
              <a:custGeom>
                <a:avLst/>
                <a:gdLst>
                  <a:gd name="T0" fmla="*/ 450 w 463"/>
                  <a:gd name="T1" fmla="*/ 77 h 590"/>
                  <a:gd name="T2" fmla="*/ 463 w 463"/>
                  <a:gd name="T3" fmla="*/ 270 h 590"/>
                  <a:gd name="T4" fmla="*/ 376 w 463"/>
                  <a:gd name="T5" fmla="*/ 364 h 590"/>
                  <a:gd name="T6" fmla="*/ 295 w 463"/>
                  <a:gd name="T7" fmla="*/ 590 h 590"/>
                  <a:gd name="T8" fmla="*/ 213 w 463"/>
                  <a:gd name="T9" fmla="*/ 364 h 590"/>
                  <a:gd name="T10" fmla="*/ 161 w 463"/>
                  <a:gd name="T11" fmla="*/ 297 h 590"/>
                  <a:gd name="T12" fmla="*/ 90 w 463"/>
                  <a:gd name="T13" fmla="*/ 278 h 590"/>
                  <a:gd name="T14" fmla="*/ 65 w 463"/>
                  <a:gd name="T15" fmla="*/ 196 h 590"/>
                  <a:gd name="T16" fmla="*/ 25 w 463"/>
                  <a:gd name="T17" fmla="*/ 209 h 590"/>
                  <a:gd name="T18" fmla="*/ 0 w 463"/>
                  <a:gd name="T19" fmla="*/ 155 h 590"/>
                  <a:gd name="T20" fmla="*/ 4 w 463"/>
                  <a:gd name="T21" fmla="*/ 109 h 590"/>
                  <a:gd name="T22" fmla="*/ 44 w 463"/>
                  <a:gd name="T23" fmla="*/ 139 h 590"/>
                  <a:gd name="T24" fmla="*/ 123 w 463"/>
                  <a:gd name="T25" fmla="*/ 148 h 590"/>
                  <a:gd name="T26" fmla="*/ 109 w 463"/>
                  <a:gd name="T27" fmla="*/ 0 h 590"/>
                  <a:gd name="T28" fmla="*/ 213 w 463"/>
                  <a:gd name="T29" fmla="*/ 3 h 590"/>
                  <a:gd name="T30" fmla="*/ 281 w 463"/>
                  <a:gd name="T31" fmla="*/ 27 h 590"/>
                  <a:gd name="T32" fmla="*/ 316 w 463"/>
                  <a:gd name="T33" fmla="*/ 66 h 590"/>
                  <a:gd name="T34" fmla="*/ 417 w 463"/>
                  <a:gd name="T35" fmla="*/ 93 h 590"/>
                  <a:gd name="T36" fmla="*/ 450 w 463"/>
                  <a:gd name="T37" fmla="*/ 77 h 5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63" h="590">
                    <a:moveTo>
                      <a:pt x="450" y="77"/>
                    </a:moveTo>
                    <a:lnTo>
                      <a:pt x="463" y="270"/>
                    </a:lnTo>
                    <a:lnTo>
                      <a:pt x="376" y="364"/>
                    </a:lnTo>
                    <a:lnTo>
                      <a:pt x="295" y="590"/>
                    </a:lnTo>
                    <a:lnTo>
                      <a:pt x="213" y="364"/>
                    </a:lnTo>
                    <a:lnTo>
                      <a:pt x="161" y="297"/>
                    </a:lnTo>
                    <a:lnTo>
                      <a:pt x="90" y="278"/>
                    </a:lnTo>
                    <a:lnTo>
                      <a:pt x="65" y="196"/>
                    </a:lnTo>
                    <a:lnTo>
                      <a:pt x="25" y="209"/>
                    </a:lnTo>
                    <a:lnTo>
                      <a:pt x="0" y="155"/>
                    </a:lnTo>
                    <a:lnTo>
                      <a:pt x="4" y="109"/>
                    </a:lnTo>
                    <a:lnTo>
                      <a:pt x="44" y="139"/>
                    </a:lnTo>
                    <a:lnTo>
                      <a:pt x="123" y="148"/>
                    </a:lnTo>
                    <a:lnTo>
                      <a:pt x="109" y="0"/>
                    </a:lnTo>
                    <a:lnTo>
                      <a:pt x="213" y="3"/>
                    </a:lnTo>
                    <a:lnTo>
                      <a:pt x="281" y="27"/>
                    </a:lnTo>
                    <a:lnTo>
                      <a:pt x="316" y="66"/>
                    </a:lnTo>
                    <a:lnTo>
                      <a:pt x="417" y="93"/>
                    </a:lnTo>
                    <a:lnTo>
                      <a:pt x="450" y="7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38" name="Freeform 130"/>
              <p:cNvSpPr>
                <a:spLocks/>
              </p:cNvSpPr>
              <p:nvPr/>
            </p:nvSpPr>
            <p:spPr bwMode="auto">
              <a:xfrm>
                <a:off x="7424" y="433"/>
                <a:ext cx="77" cy="99"/>
              </a:xfrm>
              <a:custGeom>
                <a:avLst/>
                <a:gdLst>
                  <a:gd name="T0" fmla="*/ 450 w 463"/>
                  <a:gd name="T1" fmla="*/ 77 h 590"/>
                  <a:gd name="T2" fmla="*/ 463 w 463"/>
                  <a:gd name="T3" fmla="*/ 270 h 590"/>
                  <a:gd name="T4" fmla="*/ 376 w 463"/>
                  <a:gd name="T5" fmla="*/ 364 h 590"/>
                  <a:gd name="T6" fmla="*/ 295 w 463"/>
                  <a:gd name="T7" fmla="*/ 590 h 590"/>
                  <a:gd name="T8" fmla="*/ 213 w 463"/>
                  <a:gd name="T9" fmla="*/ 364 h 590"/>
                  <a:gd name="T10" fmla="*/ 161 w 463"/>
                  <a:gd name="T11" fmla="*/ 297 h 590"/>
                  <a:gd name="T12" fmla="*/ 90 w 463"/>
                  <a:gd name="T13" fmla="*/ 278 h 590"/>
                  <a:gd name="T14" fmla="*/ 65 w 463"/>
                  <a:gd name="T15" fmla="*/ 196 h 590"/>
                  <a:gd name="T16" fmla="*/ 25 w 463"/>
                  <a:gd name="T17" fmla="*/ 209 h 590"/>
                  <a:gd name="T18" fmla="*/ 0 w 463"/>
                  <a:gd name="T19" fmla="*/ 155 h 590"/>
                  <a:gd name="T20" fmla="*/ 4 w 463"/>
                  <a:gd name="T21" fmla="*/ 109 h 590"/>
                  <a:gd name="T22" fmla="*/ 44 w 463"/>
                  <a:gd name="T23" fmla="*/ 139 h 590"/>
                  <a:gd name="T24" fmla="*/ 123 w 463"/>
                  <a:gd name="T25" fmla="*/ 148 h 590"/>
                  <a:gd name="T26" fmla="*/ 109 w 463"/>
                  <a:gd name="T27" fmla="*/ 0 h 590"/>
                  <a:gd name="T28" fmla="*/ 213 w 463"/>
                  <a:gd name="T29" fmla="*/ 3 h 590"/>
                  <a:gd name="T30" fmla="*/ 281 w 463"/>
                  <a:gd name="T31" fmla="*/ 27 h 590"/>
                  <a:gd name="T32" fmla="*/ 316 w 463"/>
                  <a:gd name="T33" fmla="*/ 66 h 590"/>
                  <a:gd name="T34" fmla="*/ 417 w 463"/>
                  <a:gd name="T35" fmla="*/ 93 h 590"/>
                  <a:gd name="T36" fmla="*/ 450 w 463"/>
                  <a:gd name="T37" fmla="*/ 77 h 5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63" h="590">
                    <a:moveTo>
                      <a:pt x="450" y="77"/>
                    </a:moveTo>
                    <a:lnTo>
                      <a:pt x="463" y="270"/>
                    </a:lnTo>
                    <a:lnTo>
                      <a:pt x="376" y="364"/>
                    </a:lnTo>
                    <a:lnTo>
                      <a:pt x="295" y="590"/>
                    </a:lnTo>
                    <a:lnTo>
                      <a:pt x="213" y="364"/>
                    </a:lnTo>
                    <a:lnTo>
                      <a:pt x="161" y="297"/>
                    </a:lnTo>
                    <a:lnTo>
                      <a:pt x="90" y="278"/>
                    </a:lnTo>
                    <a:lnTo>
                      <a:pt x="65" y="196"/>
                    </a:lnTo>
                    <a:lnTo>
                      <a:pt x="25" y="209"/>
                    </a:lnTo>
                    <a:lnTo>
                      <a:pt x="0" y="155"/>
                    </a:lnTo>
                    <a:lnTo>
                      <a:pt x="4" y="109"/>
                    </a:lnTo>
                    <a:lnTo>
                      <a:pt x="44" y="139"/>
                    </a:lnTo>
                    <a:lnTo>
                      <a:pt x="123" y="148"/>
                    </a:lnTo>
                    <a:lnTo>
                      <a:pt x="109" y="0"/>
                    </a:lnTo>
                    <a:lnTo>
                      <a:pt x="213" y="3"/>
                    </a:lnTo>
                    <a:lnTo>
                      <a:pt x="281" y="27"/>
                    </a:lnTo>
                    <a:lnTo>
                      <a:pt x="316" y="66"/>
                    </a:lnTo>
                    <a:lnTo>
                      <a:pt x="417" y="93"/>
                    </a:lnTo>
                    <a:lnTo>
                      <a:pt x="450" y="7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39" name="Freeform 131"/>
              <p:cNvSpPr>
                <a:spLocks/>
              </p:cNvSpPr>
              <p:nvPr/>
            </p:nvSpPr>
            <p:spPr bwMode="auto">
              <a:xfrm>
                <a:off x="7454" y="337"/>
                <a:ext cx="71" cy="112"/>
              </a:xfrm>
              <a:custGeom>
                <a:avLst/>
                <a:gdLst>
                  <a:gd name="T0" fmla="*/ 239 w 427"/>
                  <a:gd name="T1" fmla="*/ 0 h 669"/>
                  <a:gd name="T2" fmla="*/ 163 w 427"/>
                  <a:gd name="T3" fmla="*/ 27 h 669"/>
                  <a:gd name="T4" fmla="*/ 165 w 427"/>
                  <a:gd name="T5" fmla="*/ 86 h 669"/>
                  <a:gd name="T6" fmla="*/ 119 w 427"/>
                  <a:gd name="T7" fmla="*/ 95 h 669"/>
                  <a:gd name="T8" fmla="*/ 198 w 427"/>
                  <a:gd name="T9" fmla="*/ 111 h 669"/>
                  <a:gd name="T10" fmla="*/ 187 w 427"/>
                  <a:gd name="T11" fmla="*/ 176 h 669"/>
                  <a:gd name="T12" fmla="*/ 132 w 427"/>
                  <a:gd name="T13" fmla="*/ 193 h 669"/>
                  <a:gd name="T14" fmla="*/ 201 w 427"/>
                  <a:gd name="T15" fmla="*/ 188 h 669"/>
                  <a:gd name="T16" fmla="*/ 182 w 427"/>
                  <a:gd name="T17" fmla="*/ 242 h 669"/>
                  <a:gd name="T18" fmla="*/ 157 w 427"/>
                  <a:gd name="T19" fmla="*/ 270 h 669"/>
                  <a:gd name="T20" fmla="*/ 81 w 427"/>
                  <a:gd name="T21" fmla="*/ 266 h 669"/>
                  <a:gd name="T22" fmla="*/ 0 w 427"/>
                  <a:gd name="T23" fmla="*/ 400 h 669"/>
                  <a:gd name="T24" fmla="*/ 90 w 427"/>
                  <a:gd name="T25" fmla="*/ 452 h 669"/>
                  <a:gd name="T26" fmla="*/ 35 w 427"/>
                  <a:gd name="T27" fmla="*/ 579 h 669"/>
                  <a:gd name="T28" fmla="*/ 100 w 427"/>
                  <a:gd name="T29" fmla="*/ 598 h 669"/>
                  <a:gd name="T30" fmla="*/ 138 w 427"/>
                  <a:gd name="T31" fmla="*/ 642 h 669"/>
                  <a:gd name="T32" fmla="*/ 192 w 427"/>
                  <a:gd name="T33" fmla="*/ 661 h 669"/>
                  <a:gd name="T34" fmla="*/ 241 w 427"/>
                  <a:gd name="T35" fmla="*/ 669 h 669"/>
                  <a:gd name="T36" fmla="*/ 274 w 427"/>
                  <a:gd name="T37" fmla="*/ 658 h 669"/>
                  <a:gd name="T38" fmla="*/ 427 w 427"/>
                  <a:gd name="T39" fmla="*/ 462 h 669"/>
                  <a:gd name="T40" fmla="*/ 239 w 427"/>
                  <a:gd name="T41" fmla="*/ 0 h 6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27" h="669">
                    <a:moveTo>
                      <a:pt x="239" y="0"/>
                    </a:moveTo>
                    <a:lnTo>
                      <a:pt x="163" y="27"/>
                    </a:lnTo>
                    <a:lnTo>
                      <a:pt x="165" y="86"/>
                    </a:lnTo>
                    <a:lnTo>
                      <a:pt x="119" y="95"/>
                    </a:lnTo>
                    <a:lnTo>
                      <a:pt x="198" y="111"/>
                    </a:lnTo>
                    <a:lnTo>
                      <a:pt x="187" y="176"/>
                    </a:lnTo>
                    <a:lnTo>
                      <a:pt x="132" y="193"/>
                    </a:lnTo>
                    <a:lnTo>
                      <a:pt x="201" y="188"/>
                    </a:lnTo>
                    <a:lnTo>
                      <a:pt x="182" y="242"/>
                    </a:lnTo>
                    <a:lnTo>
                      <a:pt x="157" y="270"/>
                    </a:lnTo>
                    <a:lnTo>
                      <a:pt x="81" y="266"/>
                    </a:lnTo>
                    <a:lnTo>
                      <a:pt x="0" y="400"/>
                    </a:lnTo>
                    <a:lnTo>
                      <a:pt x="90" y="452"/>
                    </a:lnTo>
                    <a:lnTo>
                      <a:pt x="35" y="579"/>
                    </a:lnTo>
                    <a:lnTo>
                      <a:pt x="100" y="598"/>
                    </a:lnTo>
                    <a:lnTo>
                      <a:pt x="138" y="642"/>
                    </a:lnTo>
                    <a:lnTo>
                      <a:pt x="192" y="661"/>
                    </a:lnTo>
                    <a:lnTo>
                      <a:pt x="241" y="669"/>
                    </a:lnTo>
                    <a:lnTo>
                      <a:pt x="274" y="658"/>
                    </a:lnTo>
                    <a:lnTo>
                      <a:pt x="427" y="462"/>
                    </a:lnTo>
                    <a:lnTo>
                      <a:pt x="239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40" name="Freeform 132"/>
              <p:cNvSpPr>
                <a:spLocks/>
              </p:cNvSpPr>
              <p:nvPr/>
            </p:nvSpPr>
            <p:spPr bwMode="auto">
              <a:xfrm>
                <a:off x="7454" y="337"/>
                <a:ext cx="71" cy="112"/>
              </a:xfrm>
              <a:custGeom>
                <a:avLst/>
                <a:gdLst>
                  <a:gd name="T0" fmla="*/ 239 w 427"/>
                  <a:gd name="T1" fmla="*/ 0 h 669"/>
                  <a:gd name="T2" fmla="*/ 163 w 427"/>
                  <a:gd name="T3" fmla="*/ 27 h 669"/>
                  <a:gd name="T4" fmla="*/ 165 w 427"/>
                  <a:gd name="T5" fmla="*/ 86 h 669"/>
                  <a:gd name="T6" fmla="*/ 119 w 427"/>
                  <a:gd name="T7" fmla="*/ 95 h 669"/>
                  <a:gd name="T8" fmla="*/ 198 w 427"/>
                  <a:gd name="T9" fmla="*/ 111 h 669"/>
                  <a:gd name="T10" fmla="*/ 187 w 427"/>
                  <a:gd name="T11" fmla="*/ 176 h 669"/>
                  <a:gd name="T12" fmla="*/ 132 w 427"/>
                  <a:gd name="T13" fmla="*/ 193 h 669"/>
                  <a:gd name="T14" fmla="*/ 201 w 427"/>
                  <a:gd name="T15" fmla="*/ 188 h 669"/>
                  <a:gd name="T16" fmla="*/ 182 w 427"/>
                  <a:gd name="T17" fmla="*/ 242 h 669"/>
                  <a:gd name="T18" fmla="*/ 157 w 427"/>
                  <a:gd name="T19" fmla="*/ 270 h 669"/>
                  <a:gd name="T20" fmla="*/ 81 w 427"/>
                  <a:gd name="T21" fmla="*/ 266 h 669"/>
                  <a:gd name="T22" fmla="*/ 0 w 427"/>
                  <a:gd name="T23" fmla="*/ 400 h 669"/>
                  <a:gd name="T24" fmla="*/ 90 w 427"/>
                  <a:gd name="T25" fmla="*/ 452 h 669"/>
                  <a:gd name="T26" fmla="*/ 35 w 427"/>
                  <a:gd name="T27" fmla="*/ 579 h 669"/>
                  <a:gd name="T28" fmla="*/ 100 w 427"/>
                  <a:gd name="T29" fmla="*/ 598 h 669"/>
                  <a:gd name="T30" fmla="*/ 138 w 427"/>
                  <a:gd name="T31" fmla="*/ 642 h 669"/>
                  <a:gd name="T32" fmla="*/ 192 w 427"/>
                  <a:gd name="T33" fmla="*/ 661 h 669"/>
                  <a:gd name="T34" fmla="*/ 241 w 427"/>
                  <a:gd name="T35" fmla="*/ 669 h 669"/>
                  <a:gd name="T36" fmla="*/ 274 w 427"/>
                  <a:gd name="T37" fmla="*/ 658 h 669"/>
                  <a:gd name="T38" fmla="*/ 427 w 427"/>
                  <a:gd name="T39" fmla="*/ 462 h 669"/>
                  <a:gd name="T40" fmla="*/ 239 w 427"/>
                  <a:gd name="T41" fmla="*/ 0 h 6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27" h="669">
                    <a:moveTo>
                      <a:pt x="239" y="0"/>
                    </a:moveTo>
                    <a:lnTo>
                      <a:pt x="163" y="27"/>
                    </a:lnTo>
                    <a:lnTo>
                      <a:pt x="165" y="86"/>
                    </a:lnTo>
                    <a:lnTo>
                      <a:pt x="119" y="95"/>
                    </a:lnTo>
                    <a:lnTo>
                      <a:pt x="198" y="111"/>
                    </a:lnTo>
                    <a:lnTo>
                      <a:pt x="187" y="176"/>
                    </a:lnTo>
                    <a:lnTo>
                      <a:pt x="132" y="193"/>
                    </a:lnTo>
                    <a:lnTo>
                      <a:pt x="201" y="188"/>
                    </a:lnTo>
                    <a:lnTo>
                      <a:pt x="182" y="242"/>
                    </a:lnTo>
                    <a:lnTo>
                      <a:pt x="157" y="270"/>
                    </a:lnTo>
                    <a:lnTo>
                      <a:pt x="81" y="266"/>
                    </a:lnTo>
                    <a:lnTo>
                      <a:pt x="0" y="400"/>
                    </a:lnTo>
                    <a:lnTo>
                      <a:pt x="90" y="452"/>
                    </a:lnTo>
                    <a:lnTo>
                      <a:pt x="35" y="579"/>
                    </a:lnTo>
                    <a:lnTo>
                      <a:pt x="100" y="598"/>
                    </a:lnTo>
                    <a:lnTo>
                      <a:pt x="138" y="642"/>
                    </a:lnTo>
                    <a:lnTo>
                      <a:pt x="192" y="661"/>
                    </a:lnTo>
                    <a:lnTo>
                      <a:pt x="241" y="669"/>
                    </a:lnTo>
                    <a:lnTo>
                      <a:pt x="274" y="658"/>
                    </a:lnTo>
                    <a:lnTo>
                      <a:pt x="427" y="462"/>
                    </a:lnTo>
                    <a:lnTo>
                      <a:pt x="239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41" name="Freeform 133"/>
              <p:cNvSpPr>
                <a:spLocks/>
              </p:cNvSpPr>
              <p:nvPr/>
            </p:nvSpPr>
            <p:spPr bwMode="auto">
              <a:xfrm>
                <a:off x="7494" y="323"/>
                <a:ext cx="59" cy="93"/>
              </a:xfrm>
              <a:custGeom>
                <a:avLst/>
                <a:gdLst>
                  <a:gd name="T0" fmla="*/ 125 w 352"/>
                  <a:gd name="T1" fmla="*/ 0 h 558"/>
                  <a:gd name="T2" fmla="*/ 0 w 352"/>
                  <a:gd name="T3" fmla="*/ 90 h 558"/>
                  <a:gd name="T4" fmla="*/ 191 w 352"/>
                  <a:gd name="T5" fmla="*/ 558 h 558"/>
                  <a:gd name="T6" fmla="*/ 352 w 352"/>
                  <a:gd name="T7" fmla="*/ 337 h 558"/>
                  <a:gd name="T8" fmla="*/ 307 w 352"/>
                  <a:gd name="T9" fmla="*/ 265 h 558"/>
                  <a:gd name="T10" fmla="*/ 176 w 352"/>
                  <a:gd name="T11" fmla="*/ 221 h 558"/>
                  <a:gd name="T12" fmla="*/ 185 w 352"/>
                  <a:gd name="T13" fmla="*/ 120 h 558"/>
                  <a:gd name="T14" fmla="*/ 143 w 352"/>
                  <a:gd name="T15" fmla="*/ 72 h 558"/>
                  <a:gd name="T16" fmla="*/ 141 w 352"/>
                  <a:gd name="T17" fmla="*/ 18 h 558"/>
                  <a:gd name="T18" fmla="*/ 125 w 352"/>
                  <a:gd name="T19" fmla="*/ 0 h 5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52" h="558">
                    <a:moveTo>
                      <a:pt x="125" y="0"/>
                    </a:moveTo>
                    <a:lnTo>
                      <a:pt x="0" y="90"/>
                    </a:lnTo>
                    <a:lnTo>
                      <a:pt x="191" y="558"/>
                    </a:lnTo>
                    <a:lnTo>
                      <a:pt x="352" y="337"/>
                    </a:lnTo>
                    <a:lnTo>
                      <a:pt x="307" y="265"/>
                    </a:lnTo>
                    <a:lnTo>
                      <a:pt x="176" y="221"/>
                    </a:lnTo>
                    <a:lnTo>
                      <a:pt x="185" y="120"/>
                    </a:lnTo>
                    <a:lnTo>
                      <a:pt x="143" y="72"/>
                    </a:lnTo>
                    <a:lnTo>
                      <a:pt x="141" y="18"/>
                    </a:lnTo>
                    <a:lnTo>
                      <a:pt x="125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42" name="Freeform 134"/>
              <p:cNvSpPr>
                <a:spLocks/>
              </p:cNvSpPr>
              <p:nvPr/>
            </p:nvSpPr>
            <p:spPr bwMode="auto">
              <a:xfrm>
                <a:off x="7494" y="323"/>
                <a:ext cx="59" cy="93"/>
              </a:xfrm>
              <a:custGeom>
                <a:avLst/>
                <a:gdLst>
                  <a:gd name="T0" fmla="*/ 125 w 352"/>
                  <a:gd name="T1" fmla="*/ 0 h 558"/>
                  <a:gd name="T2" fmla="*/ 0 w 352"/>
                  <a:gd name="T3" fmla="*/ 90 h 558"/>
                  <a:gd name="T4" fmla="*/ 191 w 352"/>
                  <a:gd name="T5" fmla="*/ 558 h 558"/>
                  <a:gd name="T6" fmla="*/ 352 w 352"/>
                  <a:gd name="T7" fmla="*/ 337 h 558"/>
                  <a:gd name="T8" fmla="*/ 307 w 352"/>
                  <a:gd name="T9" fmla="*/ 265 h 558"/>
                  <a:gd name="T10" fmla="*/ 176 w 352"/>
                  <a:gd name="T11" fmla="*/ 221 h 558"/>
                  <a:gd name="T12" fmla="*/ 185 w 352"/>
                  <a:gd name="T13" fmla="*/ 120 h 558"/>
                  <a:gd name="T14" fmla="*/ 143 w 352"/>
                  <a:gd name="T15" fmla="*/ 72 h 558"/>
                  <a:gd name="T16" fmla="*/ 141 w 352"/>
                  <a:gd name="T17" fmla="*/ 18 h 558"/>
                  <a:gd name="T18" fmla="*/ 125 w 352"/>
                  <a:gd name="T19" fmla="*/ 0 h 5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52" h="558">
                    <a:moveTo>
                      <a:pt x="125" y="0"/>
                    </a:moveTo>
                    <a:lnTo>
                      <a:pt x="0" y="90"/>
                    </a:lnTo>
                    <a:lnTo>
                      <a:pt x="191" y="558"/>
                    </a:lnTo>
                    <a:lnTo>
                      <a:pt x="352" y="337"/>
                    </a:lnTo>
                    <a:lnTo>
                      <a:pt x="307" y="265"/>
                    </a:lnTo>
                    <a:lnTo>
                      <a:pt x="176" y="221"/>
                    </a:lnTo>
                    <a:lnTo>
                      <a:pt x="185" y="120"/>
                    </a:lnTo>
                    <a:lnTo>
                      <a:pt x="143" y="72"/>
                    </a:lnTo>
                    <a:lnTo>
                      <a:pt x="141" y="18"/>
                    </a:lnTo>
                    <a:lnTo>
                      <a:pt x="125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43" name="Freeform 135"/>
              <p:cNvSpPr>
                <a:spLocks/>
              </p:cNvSpPr>
              <p:nvPr/>
            </p:nvSpPr>
            <p:spPr bwMode="auto">
              <a:xfrm>
                <a:off x="7885" y="217"/>
                <a:ext cx="79" cy="55"/>
              </a:xfrm>
              <a:custGeom>
                <a:avLst/>
                <a:gdLst>
                  <a:gd name="T0" fmla="*/ 470 w 470"/>
                  <a:gd name="T1" fmla="*/ 56 h 331"/>
                  <a:gd name="T2" fmla="*/ 427 w 470"/>
                  <a:gd name="T3" fmla="*/ 214 h 331"/>
                  <a:gd name="T4" fmla="*/ 319 w 470"/>
                  <a:gd name="T5" fmla="*/ 196 h 331"/>
                  <a:gd name="T6" fmla="*/ 340 w 470"/>
                  <a:gd name="T7" fmla="*/ 331 h 331"/>
                  <a:gd name="T8" fmla="*/ 0 w 470"/>
                  <a:gd name="T9" fmla="*/ 268 h 331"/>
                  <a:gd name="T10" fmla="*/ 33 w 470"/>
                  <a:gd name="T11" fmla="*/ 188 h 331"/>
                  <a:gd name="T12" fmla="*/ 253 w 470"/>
                  <a:gd name="T13" fmla="*/ 2 h 331"/>
                  <a:gd name="T14" fmla="*/ 301 w 470"/>
                  <a:gd name="T15" fmla="*/ 0 h 331"/>
                  <a:gd name="T16" fmla="*/ 405 w 470"/>
                  <a:gd name="T17" fmla="*/ 56 h 331"/>
                  <a:gd name="T18" fmla="*/ 470 w 470"/>
                  <a:gd name="T19" fmla="*/ 56 h 3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70" h="331">
                    <a:moveTo>
                      <a:pt x="470" y="56"/>
                    </a:moveTo>
                    <a:lnTo>
                      <a:pt x="427" y="214"/>
                    </a:lnTo>
                    <a:lnTo>
                      <a:pt x="319" y="196"/>
                    </a:lnTo>
                    <a:lnTo>
                      <a:pt x="340" y="331"/>
                    </a:lnTo>
                    <a:lnTo>
                      <a:pt x="0" y="268"/>
                    </a:lnTo>
                    <a:lnTo>
                      <a:pt x="33" y="188"/>
                    </a:lnTo>
                    <a:lnTo>
                      <a:pt x="253" y="2"/>
                    </a:lnTo>
                    <a:lnTo>
                      <a:pt x="301" y="0"/>
                    </a:lnTo>
                    <a:lnTo>
                      <a:pt x="405" y="56"/>
                    </a:lnTo>
                    <a:lnTo>
                      <a:pt x="470" y="5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44" name="Freeform 136"/>
              <p:cNvSpPr>
                <a:spLocks/>
              </p:cNvSpPr>
              <p:nvPr/>
            </p:nvSpPr>
            <p:spPr bwMode="auto">
              <a:xfrm>
                <a:off x="7885" y="217"/>
                <a:ext cx="79" cy="55"/>
              </a:xfrm>
              <a:custGeom>
                <a:avLst/>
                <a:gdLst>
                  <a:gd name="T0" fmla="*/ 470 w 470"/>
                  <a:gd name="T1" fmla="*/ 56 h 331"/>
                  <a:gd name="T2" fmla="*/ 427 w 470"/>
                  <a:gd name="T3" fmla="*/ 214 h 331"/>
                  <a:gd name="T4" fmla="*/ 319 w 470"/>
                  <a:gd name="T5" fmla="*/ 196 h 331"/>
                  <a:gd name="T6" fmla="*/ 340 w 470"/>
                  <a:gd name="T7" fmla="*/ 331 h 331"/>
                  <a:gd name="T8" fmla="*/ 0 w 470"/>
                  <a:gd name="T9" fmla="*/ 268 h 331"/>
                  <a:gd name="T10" fmla="*/ 33 w 470"/>
                  <a:gd name="T11" fmla="*/ 188 h 331"/>
                  <a:gd name="T12" fmla="*/ 253 w 470"/>
                  <a:gd name="T13" fmla="*/ 2 h 331"/>
                  <a:gd name="T14" fmla="*/ 301 w 470"/>
                  <a:gd name="T15" fmla="*/ 0 h 331"/>
                  <a:gd name="T16" fmla="*/ 405 w 470"/>
                  <a:gd name="T17" fmla="*/ 56 h 331"/>
                  <a:gd name="T18" fmla="*/ 470 w 470"/>
                  <a:gd name="T19" fmla="*/ 56 h 3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70" h="331">
                    <a:moveTo>
                      <a:pt x="470" y="56"/>
                    </a:moveTo>
                    <a:lnTo>
                      <a:pt x="427" y="214"/>
                    </a:lnTo>
                    <a:lnTo>
                      <a:pt x="319" y="196"/>
                    </a:lnTo>
                    <a:lnTo>
                      <a:pt x="340" y="331"/>
                    </a:lnTo>
                    <a:lnTo>
                      <a:pt x="0" y="268"/>
                    </a:lnTo>
                    <a:lnTo>
                      <a:pt x="33" y="188"/>
                    </a:lnTo>
                    <a:lnTo>
                      <a:pt x="253" y="2"/>
                    </a:lnTo>
                    <a:lnTo>
                      <a:pt x="301" y="0"/>
                    </a:lnTo>
                    <a:lnTo>
                      <a:pt x="405" y="56"/>
                    </a:lnTo>
                    <a:lnTo>
                      <a:pt x="470" y="5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45" name="Freeform 137"/>
              <p:cNvSpPr>
                <a:spLocks/>
              </p:cNvSpPr>
              <p:nvPr/>
            </p:nvSpPr>
            <p:spPr bwMode="auto">
              <a:xfrm>
                <a:off x="8145" y="460"/>
                <a:ext cx="131" cy="92"/>
              </a:xfrm>
              <a:custGeom>
                <a:avLst/>
                <a:gdLst>
                  <a:gd name="T0" fmla="*/ 576 w 785"/>
                  <a:gd name="T1" fmla="*/ 0 h 555"/>
                  <a:gd name="T2" fmla="*/ 591 w 785"/>
                  <a:gd name="T3" fmla="*/ 11 h 555"/>
                  <a:gd name="T4" fmla="*/ 673 w 785"/>
                  <a:gd name="T5" fmla="*/ 11 h 555"/>
                  <a:gd name="T6" fmla="*/ 783 w 785"/>
                  <a:gd name="T7" fmla="*/ 71 h 555"/>
                  <a:gd name="T8" fmla="*/ 785 w 785"/>
                  <a:gd name="T9" fmla="*/ 114 h 555"/>
                  <a:gd name="T10" fmla="*/ 718 w 785"/>
                  <a:gd name="T11" fmla="*/ 169 h 555"/>
                  <a:gd name="T12" fmla="*/ 746 w 785"/>
                  <a:gd name="T13" fmla="*/ 277 h 555"/>
                  <a:gd name="T14" fmla="*/ 679 w 785"/>
                  <a:gd name="T15" fmla="*/ 425 h 555"/>
                  <a:gd name="T16" fmla="*/ 565 w 785"/>
                  <a:gd name="T17" fmla="*/ 396 h 555"/>
                  <a:gd name="T18" fmla="*/ 418 w 785"/>
                  <a:gd name="T19" fmla="*/ 555 h 555"/>
                  <a:gd name="T20" fmla="*/ 215 w 785"/>
                  <a:gd name="T21" fmla="*/ 521 h 555"/>
                  <a:gd name="T22" fmla="*/ 164 w 785"/>
                  <a:gd name="T23" fmla="*/ 480 h 555"/>
                  <a:gd name="T24" fmla="*/ 17 w 785"/>
                  <a:gd name="T25" fmla="*/ 496 h 555"/>
                  <a:gd name="T26" fmla="*/ 1 w 785"/>
                  <a:gd name="T27" fmla="*/ 447 h 555"/>
                  <a:gd name="T28" fmla="*/ 49 w 785"/>
                  <a:gd name="T29" fmla="*/ 317 h 555"/>
                  <a:gd name="T30" fmla="*/ 22 w 785"/>
                  <a:gd name="T31" fmla="*/ 272 h 555"/>
                  <a:gd name="T32" fmla="*/ 0 w 785"/>
                  <a:gd name="T33" fmla="*/ 136 h 555"/>
                  <a:gd name="T34" fmla="*/ 85 w 785"/>
                  <a:gd name="T35" fmla="*/ 68 h 555"/>
                  <a:gd name="T36" fmla="*/ 79 w 785"/>
                  <a:gd name="T37" fmla="*/ 36 h 555"/>
                  <a:gd name="T38" fmla="*/ 107 w 785"/>
                  <a:gd name="T39" fmla="*/ 6 h 555"/>
                  <a:gd name="T40" fmla="*/ 267 w 785"/>
                  <a:gd name="T41" fmla="*/ 58 h 555"/>
                  <a:gd name="T42" fmla="*/ 359 w 785"/>
                  <a:gd name="T43" fmla="*/ 63 h 555"/>
                  <a:gd name="T44" fmla="*/ 370 w 785"/>
                  <a:gd name="T45" fmla="*/ 35 h 555"/>
                  <a:gd name="T46" fmla="*/ 565 w 785"/>
                  <a:gd name="T47" fmla="*/ 35 h 555"/>
                  <a:gd name="T48" fmla="*/ 576 w 785"/>
                  <a:gd name="T49" fmla="*/ 0 h 5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85" h="555">
                    <a:moveTo>
                      <a:pt x="576" y="0"/>
                    </a:moveTo>
                    <a:lnTo>
                      <a:pt x="591" y="11"/>
                    </a:lnTo>
                    <a:lnTo>
                      <a:pt x="673" y="11"/>
                    </a:lnTo>
                    <a:lnTo>
                      <a:pt x="783" y="71"/>
                    </a:lnTo>
                    <a:lnTo>
                      <a:pt x="785" y="114"/>
                    </a:lnTo>
                    <a:lnTo>
                      <a:pt x="718" y="169"/>
                    </a:lnTo>
                    <a:lnTo>
                      <a:pt x="746" y="277"/>
                    </a:lnTo>
                    <a:lnTo>
                      <a:pt x="679" y="425"/>
                    </a:lnTo>
                    <a:lnTo>
                      <a:pt x="565" y="396"/>
                    </a:lnTo>
                    <a:lnTo>
                      <a:pt x="418" y="555"/>
                    </a:lnTo>
                    <a:lnTo>
                      <a:pt x="215" y="521"/>
                    </a:lnTo>
                    <a:lnTo>
                      <a:pt x="164" y="480"/>
                    </a:lnTo>
                    <a:lnTo>
                      <a:pt x="17" y="496"/>
                    </a:lnTo>
                    <a:lnTo>
                      <a:pt x="1" y="447"/>
                    </a:lnTo>
                    <a:lnTo>
                      <a:pt x="49" y="317"/>
                    </a:lnTo>
                    <a:lnTo>
                      <a:pt x="22" y="272"/>
                    </a:lnTo>
                    <a:lnTo>
                      <a:pt x="0" y="136"/>
                    </a:lnTo>
                    <a:lnTo>
                      <a:pt x="85" y="68"/>
                    </a:lnTo>
                    <a:lnTo>
                      <a:pt x="79" y="36"/>
                    </a:lnTo>
                    <a:lnTo>
                      <a:pt x="107" y="6"/>
                    </a:lnTo>
                    <a:lnTo>
                      <a:pt x="267" y="58"/>
                    </a:lnTo>
                    <a:lnTo>
                      <a:pt x="359" y="63"/>
                    </a:lnTo>
                    <a:lnTo>
                      <a:pt x="370" y="35"/>
                    </a:lnTo>
                    <a:lnTo>
                      <a:pt x="565" y="35"/>
                    </a:lnTo>
                    <a:lnTo>
                      <a:pt x="576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46" name="Freeform 138"/>
              <p:cNvSpPr>
                <a:spLocks/>
              </p:cNvSpPr>
              <p:nvPr/>
            </p:nvSpPr>
            <p:spPr bwMode="auto">
              <a:xfrm>
                <a:off x="8145" y="460"/>
                <a:ext cx="131" cy="92"/>
              </a:xfrm>
              <a:custGeom>
                <a:avLst/>
                <a:gdLst>
                  <a:gd name="T0" fmla="*/ 576 w 785"/>
                  <a:gd name="T1" fmla="*/ 0 h 555"/>
                  <a:gd name="T2" fmla="*/ 591 w 785"/>
                  <a:gd name="T3" fmla="*/ 11 h 555"/>
                  <a:gd name="T4" fmla="*/ 673 w 785"/>
                  <a:gd name="T5" fmla="*/ 11 h 555"/>
                  <a:gd name="T6" fmla="*/ 783 w 785"/>
                  <a:gd name="T7" fmla="*/ 71 h 555"/>
                  <a:gd name="T8" fmla="*/ 785 w 785"/>
                  <a:gd name="T9" fmla="*/ 114 h 555"/>
                  <a:gd name="T10" fmla="*/ 718 w 785"/>
                  <a:gd name="T11" fmla="*/ 169 h 555"/>
                  <a:gd name="T12" fmla="*/ 746 w 785"/>
                  <a:gd name="T13" fmla="*/ 277 h 555"/>
                  <a:gd name="T14" fmla="*/ 679 w 785"/>
                  <a:gd name="T15" fmla="*/ 425 h 555"/>
                  <a:gd name="T16" fmla="*/ 565 w 785"/>
                  <a:gd name="T17" fmla="*/ 396 h 555"/>
                  <a:gd name="T18" fmla="*/ 418 w 785"/>
                  <a:gd name="T19" fmla="*/ 555 h 555"/>
                  <a:gd name="T20" fmla="*/ 215 w 785"/>
                  <a:gd name="T21" fmla="*/ 521 h 555"/>
                  <a:gd name="T22" fmla="*/ 164 w 785"/>
                  <a:gd name="T23" fmla="*/ 480 h 555"/>
                  <a:gd name="T24" fmla="*/ 17 w 785"/>
                  <a:gd name="T25" fmla="*/ 496 h 555"/>
                  <a:gd name="T26" fmla="*/ 1 w 785"/>
                  <a:gd name="T27" fmla="*/ 447 h 555"/>
                  <a:gd name="T28" fmla="*/ 49 w 785"/>
                  <a:gd name="T29" fmla="*/ 317 h 555"/>
                  <a:gd name="T30" fmla="*/ 22 w 785"/>
                  <a:gd name="T31" fmla="*/ 272 h 555"/>
                  <a:gd name="T32" fmla="*/ 0 w 785"/>
                  <a:gd name="T33" fmla="*/ 136 h 555"/>
                  <a:gd name="T34" fmla="*/ 85 w 785"/>
                  <a:gd name="T35" fmla="*/ 68 h 555"/>
                  <a:gd name="T36" fmla="*/ 79 w 785"/>
                  <a:gd name="T37" fmla="*/ 36 h 555"/>
                  <a:gd name="T38" fmla="*/ 107 w 785"/>
                  <a:gd name="T39" fmla="*/ 6 h 555"/>
                  <a:gd name="T40" fmla="*/ 267 w 785"/>
                  <a:gd name="T41" fmla="*/ 58 h 555"/>
                  <a:gd name="T42" fmla="*/ 359 w 785"/>
                  <a:gd name="T43" fmla="*/ 63 h 555"/>
                  <a:gd name="T44" fmla="*/ 370 w 785"/>
                  <a:gd name="T45" fmla="*/ 35 h 555"/>
                  <a:gd name="T46" fmla="*/ 565 w 785"/>
                  <a:gd name="T47" fmla="*/ 35 h 555"/>
                  <a:gd name="T48" fmla="*/ 576 w 785"/>
                  <a:gd name="T49" fmla="*/ 0 h 5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85" h="555">
                    <a:moveTo>
                      <a:pt x="576" y="0"/>
                    </a:moveTo>
                    <a:lnTo>
                      <a:pt x="591" y="11"/>
                    </a:lnTo>
                    <a:lnTo>
                      <a:pt x="673" y="11"/>
                    </a:lnTo>
                    <a:lnTo>
                      <a:pt x="783" y="71"/>
                    </a:lnTo>
                    <a:lnTo>
                      <a:pt x="785" y="114"/>
                    </a:lnTo>
                    <a:lnTo>
                      <a:pt x="718" y="169"/>
                    </a:lnTo>
                    <a:lnTo>
                      <a:pt x="746" y="277"/>
                    </a:lnTo>
                    <a:lnTo>
                      <a:pt x="679" y="425"/>
                    </a:lnTo>
                    <a:lnTo>
                      <a:pt x="565" y="396"/>
                    </a:lnTo>
                    <a:lnTo>
                      <a:pt x="418" y="555"/>
                    </a:lnTo>
                    <a:lnTo>
                      <a:pt x="215" y="521"/>
                    </a:lnTo>
                    <a:lnTo>
                      <a:pt x="164" y="480"/>
                    </a:lnTo>
                    <a:lnTo>
                      <a:pt x="17" y="496"/>
                    </a:lnTo>
                    <a:lnTo>
                      <a:pt x="1" y="447"/>
                    </a:lnTo>
                    <a:lnTo>
                      <a:pt x="49" y="317"/>
                    </a:lnTo>
                    <a:lnTo>
                      <a:pt x="22" y="272"/>
                    </a:lnTo>
                    <a:lnTo>
                      <a:pt x="0" y="136"/>
                    </a:lnTo>
                    <a:lnTo>
                      <a:pt x="85" y="68"/>
                    </a:lnTo>
                    <a:lnTo>
                      <a:pt x="79" y="36"/>
                    </a:lnTo>
                    <a:lnTo>
                      <a:pt x="107" y="6"/>
                    </a:lnTo>
                    <a:lnTo>
                      <a:pt x="267" y="58"/>
                    </a:lnTo>
                    <a:lnTo>
                      <a:pt x="359" y="63"/>
                    </a:lnTo>
                    <a:lnTo>
                      <a:pt x="370" y="35"/>
                    </a:lnTo>
                    <a:lnTo>
                      <a:pt x="565" y="35"/>
                    </a:lnTo>
                    <a:lnTo>
                      <a:pt x="576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47" name="Freeform 139"/>
              <p:cNvSpPr>
                <a:spLocks/>
              </p:cNvSpPr>
              <p:nvPr/>
            </p:nvSpPr>
            <p:spPr bwMode="auto">
              <a:xfrm>
                <a:off x="7894" y="276"/>
                <a:ext cx="347" cy="323"/>
              </a:xfrm>
              <a:custGeom>
                <a:avLst/>
                <a:gdLst>
                  <a:gd name="T0" fmla="*/ 820 w 2079"/>
                  <a:gd name="T1" fmla="*/ 0 h 1943"/>
                  <a:gd name="T2" fmla="*/ 768 w 2079"/>
                  <a:gd name="T3" fmla="*/ 55 h 1943"/>
                  <a:gd name="T4" fmla="*/ 760 w 2079"/>
                  <a:gd name="T5" fmla="*/ 178 h 1943"/>
                  <a:gd name="T6" fmla="*/ 688 w 2079"/>
                  <a:gd name="T7" fmla="*/ 329 h 1943"/>
                  <a:gd name="T8" fmla="*/ 593 w 2079"/>
                  <a:gd name="T9" fmla="*/ 338 h 1943"/>
                  <a:gd name="T10" fmla="*/ 503 w 2079"/>
                  <a:gd name="T11" fmla="*/ 390 h 1943"/>
                  <a:gd name="T12" fmla="*/ 462 w 2079"/>
                  <a:gd name="T13" fmla="*/ 673 h 1943"/>
                  <a:gd name="T14" fmla="*/ 423 w 2079"/>
                  <a:gd name="T15" fmla="*/ 972 h 1943"/>
                  <a:gd name="T16" fmla="*/ 355 w 2079"/>
                  <a:gd name="T17" fmla="*/ 1122 h 1943"/>
                  <a:gd name="T18" fmla="*/ 259 w 2079"/>
                  <a:gd name="T19" fmla="*/ 1200 h 1943"/>
                  <a:gd name="T20" fmla="*/ 267 w 2079"/>
                  <a:gd name="T21" fmla="*/ 1236 h 1943"/>
                  <a:gd name="T22" fmla="*/ 206 w 2079"/>
                  <a:gd name="T23" fmla="*/ 1276 h 1943"/>
                  <a:gd name="T24" fmla="*/ 158 w 2079"/>
                  <a:gd name="T25" fmla="*/ 1246 h 1943"/>
                  <a:gd name="T26" fmla="*/ 118 w 2079"/>
                  <a:gd name="T27" fmla="*/ 1248 h 1943"/>
                  <a:gd name="T28" fmla="*/ 76 w 2079"/>
                  <a:gd name="T29" fmla="*/ 1464 h 1943"/>
                  <a:gd name="T30" fmla="*/ 1 w 2079"/>
                  <a:gd name="T31" fmla="*/ 1467 h 1943"/>
                  <a:gd name="T32" fmla="*/ 0 w 2079"/>
                  <a:gd name="T33" fmla="*/ 1502 h 1943"/>
                  <a:gd name="T34" fmla="*/ 74 w 2079"/>
                  <a:gd name="T35" fmla="*/ 1537 h 1943"/>
                  <a:gd name="T36" fmla="*/ 119 w 2079"/>
                  <a:gd name="T37" fmla="*/ 1535 h 1943"/>
                  <a:gd name="T38" fmla="*/ 296 w 2079"/>
                  <a:gd name="T39" fmla="*/ 1660 h 1943"/>
                  <a:gd name="T40" fmla="*/ 514 w 2079"/>
                  <a:gd name="T41" fmla="*/ 1792 h 1943"/>
                  <a:gd name="T42" fmla="*/ 686 w 2079"/>
                  <a:gd name="T43" fmla="*/ 1943 h 1943"/>
                  <a:gd name="T44" fmla="*/ 848 w 2079"/>
                  <a:gd name="T45" fmla="*/ 1909 h 1943"/>
                  <a:gd name="T46" fmla="*/ 871 w 2079"/>
                  <a:gd name="T47" fmla="*/ 1917 h 1943"/>
                  <a:gd name="T48" fmla="*/ 984 w 2079"/>
                  <a:gd name="T49" fmla="*/ 1917 h 1943"/>
                  <a:gd name="T50" fmla="*/ 983 w 2079"/>
                  <a:gd name="T51" fmla="*/ 1859 h 1943"/>
                  <a:gd name="T52" fmla="*/ 1031 w 2079"/>
                  <a:gd name="T53" fmla="*/ 1841 h 1943"/>
                  <a:gd name="T54" fmla="*/ 1066 w 2079"/>
                  <a:gd name="T55" fmla="*/ 1835 h 1943"/>
                  <a:gd name="T56" fmla="*/ 1088 w 2079"/>
                  <a:gd name="T57" fmla="*/ 1847 h 1943"/>
                  <a:gd name="T58" fmla="*/ 1178 w 2079"/>
                  <a:gd name="T59" fmla="*/ 1851 h 1943"/>
                  <a:gd name="T60" fmla="*/ 1204 w 2079"/>
                  <a:gd name="T61" fmla="*/ 1829 h 1943"/>
                  <a:gd name="T62" fmla="*/ 1244 w 2079"/>
                  <a:gd name="T63" fmla="*/ 1838 h 1943"/>
                  <a:gd name="T64" fmla="*/ 1267 w 2079"/>
                  <a:gd name="T65" fmla="*/ 1855 h 1943"/>
                  <a:gd name="T66" fmla="*/ 1293 w 2079"/>
                  <a:gd name="T67" fmla="*/ 1861 h 1943"/>
                  <a:gd name="T68" fmla="*/ 1309 w 2079"/>
                  <a:gd name="T69" fmla="*/ 1844 h 1943"/>
                  <a:gd name="T70" fmla="*/ 1342 w 2079"/>
                  <a:gd name="T71" fmla="*/ 1846 h 1943"/>
                  <a:gd name="T72" fmla="*/ 1372 w 2079"/>
                  <a:gd name="T73" fmla="*/ 1857 h 1943"/>
                  <a:gd name="T74" fmla="*/ 1443 w 2079"/>
                  <a:gd name="T75" fmla="*/ 1819 h 1943"/>
                  <a:gd name="T76" fmla="*/ 1422 w 2079"/>
                  <a:gd name="T77" fmla="*/ 1741 h 1943"/>
                  <a:gd name="T78" fmla="*/ 1529 w 2079"/>
                  <a:gd name="T79" fmla="*/ 1594 h 1943"/>
                  <a:gd name="T80" fmla="*/ 1506 w 2079"/>
                  <a:gd name="T81" fmla="*/ 1554 h 1943"/>
                  <a:gd name="T82" fmla="*/ 1566 w 2079"/>
                  <a:gd name="T83" fmla="*/ 1432 h 1943"/>
                  <a:gd name="T84" fmla="*/ 1555 w 2079"/>
                  <a:gd name="T85" fmla="*/ 1389 h 1943"/>
                  <a:gd name="T86" fmla="*/ 1523 w 2079"/>
                  <a:gd name="T87" fmla="*/ 1367 h 1943"/>
                  <a:gd name="T88" fmla="*/ 1508 w 2079"/>
                  <a:gd name="T89" fmla="*/ 1234 h 1943"/>
                  <a:gd name="T90" fmla="*/ 1587 w 2079"/>
                  <a:gd name="T91" fmla="*/ 1174 h 1943"/>
                  <a:gd name="T92" fmla="*/ 1583 w 2079"/>
                  <a:gd name="T93" fmla="*/ 1135 h 1943"/>
                  <a:gd name="T94" fmla="*/ 1610 w 2079"/>
                  <a:gd name="T95" fmla="*/ 1116 h 1943"/>
                  <a:gd name="T96" fmla="*/ 1761 w 2079"/>
                  <a:gd name="T97" fmla="*/ 1159 h 1943"/>
                  <a:gd name="T98" fmla="*/ 1864 w 2079"/>
                  <a:gd name="T99" fmla="*/ 1167 h 1943"/>
                  <a:gd name="T100" fmla="*/ 1874 w 2079"/>
                  <a:gd name="T101" fmla="*/ 1139 h 1943"/>
                  <a:gd name="T102" fmla="*/ 2064 w 2079"/>
                  <a:gd name="T103" fmla="*/ 1140 h 1943"/>
                  <a:gd name="T104" fmla="*/ 2079 w 2079"/>
                  <a:gd name="T105" fmla="*/ 1103 h 1943"/>
                  <a:gd name="T106" fmla="*/ 1928 w 2079"/>
                  <a:gd name="T107" fmla="*/ 1029 h 1943"/>
                  <a:gd name="T108" fmla="*/ 1729 w 2079"/>
                  <a:gd name="T109" fmla="*/ 884 h 1943"/>
                  <a:gd name="T110" fmla="*/ 1567 w 2079"/>
                  <a:gd name="T111" fmla="*/ 737 h 1943"/>
                  <a:gd name="T112" fmla="*/ 1114 w 2079"/>
                  <a:gd name="T113" fmla="*/ 318 h 1943"/>
                  <a:gd name="T114" fmla="*/ 924 w 2079"/>
                  <a:gd name="T115" fmla="*/ 142 h 1943"/>
                  <a:gd name="T116" fmla="*/ 820 w 2079"/>
                  <a:gd name="T117" fmla="*/ 0 h 19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79" h="1943">
                    <a:moveTo>
                      <a:pt x="820" y="0"/>
                    </a:moveTo>
                    <a:lnTo>
                      <a:pt x="768" y="55"/>
                    </a:lnTo>
                    <a:lnTo>
                      <a:pt x="760" y="178"/>
                    </a:lnTo>
                    <a:lnTo>
                      <a:pt x="688" y="329"/>
                    </a:lnTo>
                    <a:lnTo>
                      <a:pt x="593" y="338"/>
                    </a:lnTo>
                    <a:lnTo>
                      <a:pt x="503" y="390"/>
                    </a:lnTo>
                    <a:lnTo>
                      <a:pt x="462" y="673"/>
                    </a:lnTo>
                    <a:lnTo>
                      <a:pt x="423" y="972"/>
                    </a:lnTo>
                    <a:lnTo>
                      <a:pt x="355" y="1122"/>
                    </a:lnTo>
                    <a:lnTo>
                      <a:pt x="259" y="1200"/>
                    </a:lnTo>
                    <a:lnTo>
                      <a:pt x="267" y="1236"/>
                    </a:lnTo>
                    <a:lnTo>
                      <a:pt x="206" y="1276"/>
                    </a:lnTo>
                    <a:lnTo>
                      <a:pt x="158" y="1246"/>
                    </a:lnTo>
                    <a:lnTo>
                      <a:pt x="118" y="1248"/>
                    </a:lnTo>
                    <a:lnTo>
                      <a:pt x="76" y="1464"/>
                    </a:lnTo>
                    <a:lnTo>
                      <a:pt x="1" y="1467"/>
                    </a:lnTo>
                    <a:lnTo>
                      <a:pt x="0" y="1502"/>
                    </a:lnTo>
                    <a:lnTo>
                      <a:pt x="74" y="1537"/>
                    </a:lnTo>
                    <a:lnTo>
                      <a:pt x="119" y="1535"/>
                    </a:lnTo>
                    <a:lnTo>
                      <a:pt x="296" y="1660"/>
                    </a:lnTo>
                    <a:lnTo>
                      <a:pt x="514" y="1792"/>
                    </a:lnTo>
                    <a:lnTo>
                      <a:pt x="686" y="1943"/>
                    </a:lnTo>
                    <a:lnTo>
                      <a:pt x="848" y="1909"/>
                    </a:lnTo>
                    <a:lnTo>
                      <a:pt x="871" y="1917"/>
                    </a:lnTo>
                    <a:lnTo>
                      <a:pt x="984" y="1917"/>
                    </a:lnTo>
                    <a:lnTo>
                      <a:pt x="983" y="1859"/>
                    </a:lnTo>
                    <a:lnTo>
                      <a:pt x="1031" y="1841"/>
                    </a:lnTo>
                    <a:lnTo>
                      <a:pt x="1066" y="1835"/>
                    </a:lnTo>
                    <a:lnTo>
                      <a:pt x="1088" y="1847"/>
                    </a:lnTo>
                    <a:lnTo>
                      <a:pt x="1178" y="1851"/>
                    </a:lnTo>
                    <a:lnTo>
                      <a:pt x="1204" y="1829"/>
                    </a:lnTo>
                    <a:lnTo>
                      <a:pt x="1244" y="1838"/>
                    </a:lnTo>
                    <a:lnTo>
                      <a:pt x="1267" y="1855"/>
                    </a:lnTo>
                    <a:lnTo>
                      <a:pt x="1293" y="1861"/>
                    </a:lnTo>
                    <a:lnTo>
                      <a:pt x="1309" y="1844"/>
                    </a:lnTo>
                    <a:lnTo>
                      <a:pt x="1342" y="1846"/>
                    </a:lnTo>
                    <a:lnTo>
                      <a:pt x="1372" y="1857"/>
                    </a:lnTo>
                    <a:lnTo>
                      <a:pt x="1443" y="1819"/>
                    </a:lnTo>
                    <a:lnTo>
                      <a:pt x="1422" y="1741"/>
                    </a:lnTo>
                    <a:lnTo>
                      <a:pt x="1529" y="1594"/>
                    </a:lnTo>
                    <a:lnTo>
                      <a:pt x="1506" y="1554"/>
                    </a:lnTo>
                    <a:lnTo>
                      <a:pt x="1566" y="1432"/>
                    </a:lnTo>
                    <a:lnTo>
                      <a:pt x="1555" y="1389"/>
                    </a:lnTo>
                    <a:lnTo>
                      <a:pt x="1523" y="1367"/>
                    </a:lnTo>
                    <a:lnTo>
                      <a:pt x="1508" y="1234"/>
                    </a:lnTo>
                    <a:lnTo>
                      <a:pt x="1587" y="1174"/>
                    </a:lnTo>
                    <a:lnTo>
                      <a:pt x="1583" y="1135"/>
                    </a:lnTo>
                    <a:lnTo>
                      <a:pt x="1610" y="1116"/>
                    </a:lnTo>
                    <a:lnTo>
                      <a:pt x="1761" y="1159"/>
                    </a:lnTo>
                    <a:lnTo>
                      <a:pt x="1864" y="1167"/>
                    </a:lnTo>
                    <a:lnTo>
                      <a:pt x="1874" y="1139"/>
                    </a:lnTo>
                    <a:lnTo>
                      <a:pt x="2064" y="1140"/>
                    </a:lnTo>
                    <a:lnTo>
                      <a:pt x="2079" y="1103"/>
                    </a:lnTo>
                    <a:lnTo>
                      <a:pt x="1928" y="1029"/>
                    </a:lnTo>
                    <a:lnTo>
                      <a:pt x="1729" y="884"/>
                    </a:lnTo>
                    <a:lnTo>
                      <a:pt x="1567" y="737"/>
                    </a:lnTo>
                    <a:lnTo>
                      <a:pt x="1114" y="318"/>
                    </a:lnTo>
                    <a:lnTo>
                      <a:pt x="924" y="142"/>
                    </a:lnTo>
                    <a:lnTo>
                      <a:pt x="820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48" name="Freeform 140"/>
              <p:cNvSpPr>
                <a:spLocks/>
              </p:cNvSpPr>
              <p:nvPr/>
            </p:nvSpPr>
            <p:spPr bwMode="auto">
              <a:xfrm>
                <a:off x="7894" y="276"/>
                <a:ext cx="347" cy="323"/>
              </a:xfrm>
              <a:custGeom>
                <a:avLst/>
                <a:gdLst>
                  <a:gd name="T0" fmla="*/ 820 w 2079"/>
                  <a:gd name="T1" fmla="*/ 0 h 1943"/>
                  <a:gd name="T2" fmla="*/ 768 w 2079"/>
                  <a:gd name="T3" fmla="*/ 55 h 1943"/>
                  <a:gd name="T4" fmla="*/ 760 w 2079"/>
                  <a:gd name="T5" fmla="*/ 178 h 1943"/>
                  <a:gd name="T6" fmla="*/ 688 w 2079"/>
                  <a:gd name="T7" fmla="*/ 329 h 1943"/>
                  <a:gd name="T8" fmla="*/ 593 w 2079"/>
                  <a:gd name="T9" fmla="*/ 338 h 1943"/>
                  <a:gd name="T10" fmla="*/ 503 w 2079"/>
                  <a:gd name="T11" fmla="*/ 390 h 1943"/>
                  <a:gd name="T12" fmla="*/ 462 w 2079"/>
                  <a:gd name="T13" fmla="*/ 673 h 1943"/>
                  <a:gd name="T14" fmla="*/ 423 w 2079"/>
                  <a:gd name="T15" fmla="*/ 972 h 1943"/>
                  <a:gd name="T16" fmla="*/ 355 w 2079"/>
                  <a:gd name="T17" fmla="*/ 1122 h 1943"/>
                  <a:gd name="T18" fmla="*/ 259 w 2079"/>
                  <a:gd name="T19" fmla="*/ 1200 h 1943"/>
                  <a:gd name="T20" fmla="*/ 267 w 2079"/>
                  <a:gd name="T21" fmla="*/ 1236 h 1943"/>
                  <a:gd name="T22" fmla="*/ 206 w 2079"/>
                  <a:gd name="T23" fmla="*/ 1276 h 1943"/>
                  <a:gd name="T24" fmla="*/ 158 w 2079"/>
                  <a:gd name="T25" fmla="*/ 1246 h 1943"/>
                  <a:gd name="T26" fmla="*/ 118 w 2079"/>
                  <a:gd name="T27" fmla="*/ 1248 h 1943"/>
                  <a:gd name="T28" fmla="*/ 76 w 2079"/>
                  <a:gd name="T29" fmla="*/ 1464 h 1943"/>
                  <a:gd name="T30" fmla="*/ 1 w 2079"/>
                  <a:gd name="T31" fmla="*/ 1467 h 1943"/>
                  <a:gd name="T32" fmla="*/ 0 w 2079"/>
                  <a:gd name="T33" fmla="*/ 1502 h 1943"/>
                  <a:gd name="T34" fmla="*/ 74 w 2079"/>
                  <a:gd name="T35" fmla="*/ 1537 h 1943"/>
                  <a:gd name="T36" fmla="*/ 119 w 2079"/>
                  <a:gd name="T37" fmla="*/ 1535 h 1943"/>
                  <a:gd name="T38" fmla="*/ 296 w 2079"/>
                  <a:gd name="T39" fmla="*/ 1660 h 1943"/>
                  <a:gd name="T40" fmla="*/ 514 w 2079"/>
                  <a:gd name="T41" fmla="*/ 1792 h 1943"/>
                  <a:gd name="T42" fmla="*/ 686 w 2079"/>
                  <a:gd name="T43" fmla="*/ 1943 h 1943"/>
                  <a:gd name="T44" fmla="*/ 848 w 2079"/>
                  <a:gd name="T45" fmla="*/ 1909 h 1943"/>
                  <a:gd name="T46" fmla="*/ 871 w 2079"/>
                  <a:gd name="T47" fmla="*/ 1917 h 1943"/>
                  <a:gd name="T48" fmla="*/ 984 w 2079"/>
                  <a:gd name="T49" fmla="*/ 1917 h 1943"/>
                  <a:gd name="T50" fmla="*/ 983 w 2079"/>
                  <a:gd name="T51" fmla="*/ 1859 h 1943"/>
                  <a:gd name="T52" fmla="*/ 1031 w 2079"/>
                  <a:gd name="T53" fmla="*/ 1841 h 1943"/>
                  <a:gd name="T54" fmla="*/ 1066 w 2079"/>
                  <a:gd name="T55" fmla="*/ 1835 h 1943"/>
                  <a:gd name="T56" fmla="*/ 1088 w 2079"/>
                  <a:gd name="T57" fmla="*/ 1847 h 1943"/>
                  <a:gd name="T58" fmla="*/ 1178 w 2079"/>
                  <a:gd name="T59" fmla="*/ 1851 h 1943"/>
                  <a:gd name="T60" fmla="*/ 1204 w 2079"/>
                  <a:gd name="T61" fmla="*/ 1829 h 1943"/>
                  <a:gd name="T62" fmla="*/ 1244 w 2079"/>
                  <a:gd name="T63" fmla="*/ 1838 h 1943"/>
                  <a:gd name="T64" fmla="*/ 1267 w 2079"/>
                  <a:gd name="T65" fmla="*/ 1855 h 1943"/>
                  <a:gd name="T66" fmla="*/ 1293 w 2079"/>
                  <a:gd name="T67" fmla="*/ 1861 h 1943"/>
                  <a:gd name="T68" fmla="*/ 1309 w 2079"/>
                  <a:gd name="T69" fmla="*/ 1844 h 1943"/>
                  <a:gd name="T70" fmla="*/ 1342 w 2079"/>
                  <a:gd name="T71" fmla="*/ 1846 h 1943"/>
                  <a:gd name="T72" fmla="*/ 1372 w 2079"/>
                  <a:gd name="T73" fmla="*/ 1857 h 1943"/>
                  <a:gd name="T74" fmla="*/ 1443 w 2079"/>
                  <a:gd name="T75" fmla="*/ 1819 h 1943"/>
                  <a:gd name="T76" fmla="*/ 1422 w 2079"/>
                  <a:gd name="T77" fmla="*/ 1741 h 1943"/>
                  <a:gd name="T78" fmla="*/ 1529 w 2079"/>
                  <a:gd name="T79" fmla="*/ 1594 h 1943"/>
                  <a:gd name="T80" fmla="*/ 1506 w 2079"/>
                  <a:gd name="T81" fmla="*/ 1554 h 1943"/>
                  <a:gd name="T82" fmla="*/ 1566 w 2079"/>
                  <a:gd name="T83" fmla="*/ 1432 h 1943"/>
                  <a:gd name="T84" fmla="*/ 1555 w 2079"/>
                  <a:gd name="T85" fmla="*/ 1389 h 1943"/>
                  <a:gd name="T86" fmla="*/ 1523 w 2079"/>
                  <a:gd name="T87" fmla="*/ 1367 h 1943"/>
                  <a:gd name="T88" fmla="*/ 1508 w 2079"/>
                  <a:gd name="T89" fmla="*/ 1234 h 1943"/>
                  <a:gd name="T90" fmla="*/ 1587 w 2079"/>
                  <a:gd name="T91" fmla="*/ 1174 h 1943"/>
                  <a:gd name="T92" fmla="*/ 1583 w 2079"/>
                  <a:gd name="T93" fmla="*/ 1135 h 1943"/>
                  <a:gd name="T94" fmla="*/ 1610 w 2079"/>
                  <a:gd name="T95" fmla="*/ 1116 h 1943"/>
                  <a:gd name="T96" fmla="*/ 1761 w 2079"/>
                  <a:gd name="T97" fmla="*/ 1159 h 1943"/>
                  <a:gd name="T98" fmla="*/ 1864 w 2079"/>
                  <a:gd name="T99" fmla="*/ 1167 h 1943"/>
                  <a:gd name="T100" fmla="*/ 1874 w 2079"/>
                  <a:gd name="T101" fmla="*/ 1139 h 1943"/>
                  <a:gd name="T102" fmla="*/ 2064 w 2079"/>
                  <a:gd name="T103" fmla="*/ 1140 h 1943"/>
                  <a:gd name="T104" fmla="*/ 2079 w 2079"/>
                  <a:gd name="T105" fmla="*/ 1103 h 1943"/>
                  <a:gd name="T106" fmla="*/ 1928 w 2079"/>
                  <a:gd name="T107" fmla="*/ 1029 h 1943"/>
                  <a:gd name="T108" fmla="*/ 1729 w 2079"/>
                  <a:gd name="T109" fmla="*/ 884 h 1943"/>
                  <a:gd name="T110" fmla="*/ 1567 w 2079"/>
                  <a:gd name="T111" fmla="*/ 737 h 1943"/>
                  <a:gd name="T112" fmla="*/ 1114 w 2079"/>
                  <a:gd name="T113" fmla="*/ 318 h 1943"/>
                  <a:gd name="T114" fmla="*/ 924 w 2079"/>
                  <a:gd name="T115" fmla="*/ 142 h 1943"/>
                  <a:gd name="T116" fmla="*/ 820 w 2079"/>
                  <a:gd name="T117" fmla="*/ 0 h 19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79" h="1943">
                    <a:moveTo>
                      <a:pt x="820" y="0"/>
                    </a:moveTo>
                    <a:lnTo>
                      <a:pt x="768" y="55"/>
                    </a:lnTo>
                    <a:lnTo>
                      <a:pt x="760" y="178"/>
                    </a:lnTo>
                    <a:lnTo>
                      <a:pt x="688" y="329"/>
                    </a:lnTo>
                    <a:lnTo>
                      <a:pt x="593" y="338"/>
                    </a:lnTo>
                    <a:lnTo>
                      <a:pt x="503" y="390"/>
                    </a:lnTo>
                    <a:lnTo>
                      <a:pt x="462" y="673"/>
                    </a:lnTo>
                    <a:lnTo>
                      <a:pt x="423" y="972"/>
                    </a:lnTo>
                    <a:lnTo>
                      <a:pt x="355" y="1122"/>
                    </a:lnTo>
                    <a:lnTo>
                      <a:pt x="259" y="1200"/>
                    </a:lnTo>
                    <a:lnTo>
                      <a:pt x="267" y="1236"/>
                    </a:lnTo>
                    <a:lnTo>
                      <a:pt x="206" y="1276"/>
                    </a:lnTo>
                    <a:lnTo>
                      <a:pt x="158" y="1246"/>
                    </a:lnTo>
                    <a:lnTo>
                      <a:pt x="118" y="1248"/>
                    </a:lnTo>
                    <a:lnTo>
                      <a:pt x="76" y="1464"/>
                    </a:lnTo>
                    <a:lnTo>
                      <a:pt x="1" y="1467"/>
                    </a:lnTo>
                    <a:lnTo>
                      <a:pt x="0" y="1502"/>
                    </a:lnTo>
                    <a:lnTo>
                      <a:pt x="74" y="1537"/>
                    </a:lnTo>
                    <a:lnTo>
                      <a:pt x="119" y="1535"/>
                    </a:lnTo>
                    <a:lnTo>
                      <a:pt x="296" y="1660"/>
                    </a:lnTo>
                    <a:lnTo>
                      <a:pt x="514" y="1792"/>
                    </a:lnTo>
                    <a:lnTo>
                      <a:pt x="686" y="1943"/>
                    </a:lnTo>
                    <a:lnTo>
                      <a:pt x="848" y="1909"/>
                    </a:lnTo>
                    <a:lnTo>
                      <a:pt x="871" y="1917"/>
                    </a:lnTo>
                    <a:lnTo>
                      <a:pt x="984" y="1917"/>
                    </a:lnTo>
                    <a:lnTo>
                      <a:pt x="983" y="1859"/>
                    </a:lnTo>
                    <a:lnTo>
                      <a:pt x="1031" y="1841"/>
                    </a:lnTo>
                    <a:lnTo>
                      <a:pt x="1066" y="1835"/>
                    </a:lnTo>
                    <a:lnTo>
                      <a:pt x="1088" y="1847"/>
                    </a:lnTo>
                    <a:lnTo>
                      <a:pt x="1178" y="1851"/>
                    </a:lnTo>
                    <a:lnTo>
                      <a:pt x="1204" y="1829"/>
                    </a:lnTo>
                    <a:lnTo>
                      <a:pt x="1244" y="1838"/>
                    </a:lnTo>
                    <a:lnTo>
                      <a:pt x="1267" y="1855"/>
                    </a:lnTo>
                    <a:lnTo>
                      <a:pt x="1293" y="1861"/>
                    </a:lnTo>
                    <a:lnTo>
                      <a:pt x="1309" y="1844"/>
                    </a:lnTo>
                    <a:lnTo>
                      <a:pt x="1342" y="1846"/>
                    </a:lnTo>
                    <a:lnTo>
                      <a:pt x="1372" y="1857"/>
                    </a:lnTo>
                    <a:lnTo>
                      <a:pt x="1443" y="1819"/>
                    </a:lnTo>
                    <a:lnTo>
                      <a:pt x="1422" y="1741"/>
                    </a:lnTo>
                    <a:lnTo>
                      <a:pt x="1529" y="1594"/>
                    </a:lnTo>
                    <a:lnTo>
                      <a:pt x="1506" y="1554"/>
                    </a:lnTo>
                    <a:lnTo>
                      <a:pt x="1566" y="1432"/>
                    </a:lnTo>
                    <a:lnTo>
                      <a:pt x="1555" y="1389"/>
                    </a:lnTo>
                    <a:lnTo>
                      <a:pt x="1523" y="1367"/>
                    </a:lnTo>
                    <a:lnTo>
                      <a:pt x="1508" y="1234"/>
                    </a:lnTo>
                    <a:lnTo>
                      <a:pt x="1587" y="1174"/>
                    </a:lnTo>
                    <a:lnTo>
                      <a:pt x="1583" y="1135"/>
                    </a:lnTo>
                    <a:lnTo>
                      <a:pt x="1610" y="1116"/>
                    </a:lnTo>
                    <a:lnTo>
                      <a:pt x="1761" y="1159"/>
                    </a:lnTo>
                    <a:lnTo>
                      <a:pt x="1864" y="1167"/>
                    </a:lnTo>
                    <a:lnTo>
                      <a:pt x="1874" y="1139"/>
                    </a:lnTo>
                    <a:lnTo>
                      <a:pt x="2064" y="1140"/>
                    </a:lnTo>
                    <a:lnTo>
                      <a:pt x="2079" y="1103"/>
                    </a:lnTo>
                    <a:lnTo>
                      <a:pt x="1928" y="1029"/>
                    </a:lnTo>
                    <a:lnTo>
                      <a:pt x="1729" y="884"/>
                    </a:lnTo>
                    <a:lnTo>
                      <a:pt x="1567" y="737"/>
                    </a:lnTo>
                    <a:lnTo>
                      <a:pt x="1114" y="318"/>
                    </a:lnTo>
                    <a:lnTo>
                      <a:pt x="924" y="142"/>
                    </a:lnTo>
                    <a:lnTo>
                      <a:pt x="820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49" name="Freeform 141"/>
              <p:cNvSpPr>
                <a:spLocks/>
              </p:cNvSpPr>
              <p:nvPr/>
            </p:nvSpPr>
            <p:spPr bwMode="auto">
              <a:xfrm>
                <a:off x="7838" y="216"/>
                <a:ext cx="193" cy="304"/>
              </a:xfrm>
              <a:custGeom>
                <a:avLst/>
                <a:gdLst>
                  <a:gd name="T0" fmla="*/ 871 w 1158"/>
                  <a:gd name="T1" fmla="*/ 0 h 1828"/>
                  <a:gd name="T2" fmla="*/ 995 w 1158"/>
                  <a:gd name="T3" fmla="*/ 122 h 1828"/>
                  <a:gd name="T4" fmla="*/ 1158 w 1158"/>
                  <a:gd name="T5" fmla="*/ 358 h 1828"/>
                  <a:gd name="T6" fmla="*/ 1109 w 1158"/>
                  <a:gd name="T7" fmla="*/ 415 h 1828"/>
                  <a:gd name="T8" fmla="*/ 1102 w 1158"/>
                  <a:gd name="T9" fmla="*/ 538 h 1828"/>
                  <a:gd name="T10" fmla="*/ 1027 w 1158"/>
                  <a:gd name="T11" fmla="*/ 688 h 1828"/>
                  <a:gd name="T12" fmla="*/ 933 w 1158"/>
                  <a:gd name="T13" fmla="*/ 697 h 1828"/>
                  <a:gd name="T14" fmla="*/ 841 w 1158"/>
                  <a:gd name="T15" fmla="*/ 749 h 1828"/>
                  <a:gd name="T16" fmla="*/ 765 w 1158"/>
                  <a:gd name="T17" fmla="*/ 1327 h 1828"/>
                  <a:gd name="T18" fmla="*/ 692 w 1158"/>
                  <a:gd name="T19" fmla="*/ 1483 h 1828"/>
                  <a:gd name="T20" fmla="*/ 601 w 1158"/>
                  <a:gd name="T21" fmla="*/ 1560 h 1828"/>
                  <a:gd name="T22" fmla="*/ 606 w 1158"/>
                  <a:gd name="T23" fmla="*/ 1596 h 1828"/>
                  <a:gd name="T24" fmla="*/ 546 w 1158"/>
                  <a:gd name="T25" fmla="*/ 1635 h 1828"/>
                  <a:gd name="T26" fmla="*/ 496 w 1158"/>
                  <a:gd name="T27" fmla="*/ 1605 h 1828"/>
                  <a:gd name="T28" fmla="*/ 459 w 1158"/>
                  <a:gd name="T29" fmla="*/ 1607 h 1828"/>
                  <a:gd name="T30" fmla="*/ 414 w 1158"/>
                  <a:gd name="T31" fmla="*/ 1823 h 1828"/>
                  <a:gd name="T32" fmla="*/ 340 w 1158"/>
                  <a:gd name="T33" fmla="*/ 1828 h 1828"/>
                  <a:gd name="T34" fmla="*/ 345 w 1158"/>
                  <a:gd name="T35" fmla="*/ 1752 h 1828"/>
                  <a:gd name="T36" fmla="*/ 48 w 1158"/>
                  <a:gd name="T37" fmla="*/ 1416 h 1828"/>
                  <a:gd name="T38" fmla="*/ 0 w 1158"/>
                  <a:gd name="T39" fmla="*/ 1346 h 1828"/>
                  <a:gd name="T40" fmla="*/ 238 w 1158"/>
                  <a:gd name="T41" fmla="*/ 1226 h 1828"/>
                  <a:gd name="T42" fmla="*/ 219 w 1158"/>
                  <a:gd name="T43" fmla="*/ 820 h 1828"/>
                  <a:gd name="T44" fmla="*/ 249 w 1158"/>
                  <a:gd name="T45" fmla="*/ 605 h 1828"/>
                  <a:gd name="T46" fmla="*/ 261 w 1158"/>
                  <a:gd name="T47" fmla="*/ 512 h 1828"/>
                  <a:gd name="T48" fmla="*/ 267 w 1158"/>
                  <a:gd name="T49" fmla="*/ 512 h 1828"/>
                  <a:gd name="T50" fmla="*/ 288 w 1158"/>
                  <a:gd name="T51" fmla="*/ 277 h 1828"/>
                  <a:gd name="T52" fmla="*/ 627 w 1158"/>
                  <a:gd name="T53" fmla="*/ 340 h 1828"/>
                  <a:gd name="T54" fmla="*/ 604 w 1158"/>
                  <a:gd name="T55" fmla="*/ 203 h 1828"/>
                  <a:gd name="T56" fmla="*/ 714 w 1158"/>
                  <a:gd name="T57" fmla="*/ 225 h 1828"/>
                  <a:gd name="T58" fmla="*/ 759 w 1158"/>
                  <a:gd name="T59" fmla="*/ 64 h 1828"/>
                  <a:gd name="T60" fmla="*/ 817 w 1158"/>
                  <a:gd name="T61" fmla="*/ 63 h 1828"/>
                  <a:gd name="T62" fmla="*/ 871 w 1158"/>
                  <a:gd name="T63" fmla="*/ 0 h 18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58" h="1828">
                    <a:moveTo>
                      <a:pt x="871" y="0"/>
                    </a:moveTo>
                    <a:lnTo>
                      <a:pt x="995" y="122"/>
                    </a:lnTo>
                    <a:lnTo>
                      <a:pt x="1158" y="358"/>
                    </a:lnTo>
                    <a:lnTo>
                      <a:pt x="1109" y="415"/>
                    </a:lnTo>
                    <a:lnTo>
                      <a:pt x="1102" y="538"/>
                    </a:lnTo>
                    <a:lnTo>
                      <a:pt x="1027" y="688"/>
                    </a:lnTo>
                    <a:lnTo>
                      <a:pt x="933" y="697"/>
                    </a:lnTo>
                    <a:lnTo>
                      <a:pt x="841" y="749"/>
                    </a:lnTo>
                    <a:lnTo>
                      <a:pt x="765" y="1327"/>
                    </a:lnTo>
                    <a:lnTo>
                      <a:pt x="692" y="1483"/>
                    </a:lnTo>
                    <a:lnTo>
                      <a:pt x="601" y="1560"/>
                    </a:lnTo>
                    <a:lnTo>
                      <a:pt x="606" y="1596"/>
                    </a:lnTo>
                    <a:lnTo>
                      <a:pt x="546" y="1635"/>
                    </a:lnTo>
                    <a:lnTo>
                      <a:pt x="496" y="1605"/>
                    </a:lnTo>
                    <a:lnTo>
                      <a:pt x="459" y="1607"/>
                    </a:lnTo>
                    <a:lnTo>
                      <a:pt x="414" y="1823"/>
                    </a:lnTo>
                    <a:lnTo>
                      <a:pt x="340" y="1828"/>
                    </a:lnTo>
                    <a:lnTo>
                      <a:pt x="345" y="1752"/>
                    </a:lnTo>
                    <a:lnTo>
                      <a:pt x="48" y="1416"/>
                    </a:lnTo>
                    <a:lnTo>
                      <a:pt x="0" y="1346"/>
                    </a:lnTo>
                    <a:lnTo>
                      <a:pt x="238" y="1226"/>
                    </a:lnTo>
                    <a:lnTo>
                      <a:pt x="219" y="820"/>
                    </a:lnTo>
                    <a:lnTo>
                      <a:pt x="249" y="605"/>
                    </a:lnTo>
                    <a:lnTo>
                      <a:pt x="261" y="512"/>
                    </a:lnTo>
                    <a:lnTo>
                      <a:pt x="267" y="512"/>
                    </a:lnTo>
                    <a:lnTo>
                      <a:pt x="288" y="277"/>
                    </a:lnTo>
                    <a:lnTo>
                      <a:pt x="627" y="340"/>
                    </a:lnTo>
                    <a:lnTo>
                      <a:pt x="604" y="203"/>
                    </a:lnTo>
                    <a:lnTo>
                      <a:pt x="714" y="225"/>
                    </a:lnTo>
                    <a:lnTo>
                      <a:pt x="759" y="64"/>
                    </a:lnTo>
                    <a:lnTo>
                      <a:pt x="817" y="63"/>
                    </a:lnTo>
                    <a:lnTo>
                      <a:pt x="871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50" name="Freeform 142"/>
              <p:cNvSpPr>
                <a:spLocks/>
              </p:cNvSpPr>
              <p:nvPr/>
            </p:nvSpPr>
            <p:spPr bwMode="auto">
              <a:xfrm>
                <a:off x="7838" y="216"/>
                <a:ext cx="193" cy="304"/>
              </a:xfrm>
              <a:custGeom>
                <a:avLst/>
                <a:gdLst>
                  <a:gd name="T0" fmla="*/ 871 w 1158"/>
                  <a:gd name="T1" fmla="*/ 0 h 1828"/>
                  <a:gd name="T2" fmla="*/ 995 w 1158"/>
                  <a:gd name="T3" fmla="*/ 122 h 1828"/>
                  <a:gd name="T4" fmla="*/ 1158 w 1158"/>
                  <a:gd name="T5" fmla="*/ 358 h 1828"/>
                  <a:gd name="T6" fmla="*/ 1109 w 1158"/>
                  <a:gd name="T7" fmla="*/ 415 h 1828"/>
                  <a:gd name="T8" fmla="*/ 1102 w 1158"/>
                  <a:gd name="T9" fmla="*/ 538 h 1828"/>
                  <a:gd name="T10" fmla="*/ 1027 w 1158"/>
                  <a:gd name="T11" fmla="*/ 688 h 1828"/>
                  <a:gd name="T12" fmla="*/ 933 w 1158"/>
                  <a:gd name="T13" fmla="*/ 697 h 1828"/>
                  <a:gd name="T14" fmla="*/ 841 w 1158"/>
                  <a:gd name="T15" fmla="*/ 749 h 1828"/>
                  <a:gd name="T16" fmla="*/ 765 w 1158"/>
                  <a:gd name="T17" fmla="*/ 1327 h 1828"/>
                  <a:gd name="T18" fmla="*/ 692 w 1158"/>
                  <a:gd name="T19" fmla="*/ 1483 h 1828"/>
                  <a:gd name="T20" fmla="*/ 601 w 1158"/>
                  <a:gd name="T21" fmla="*/ 1560 h 1828"/>
                  <a:gd name="T22" fmla="*/ 606 w 1158"/>
                  <a:gd name="T23" fmla="*/ 1596 h 1828"/>
                  <a:gd name="T24" fmla="*/ 546 w 1158"/>
                  <a:gd name="T25" fmla="*/ 1635 h 1828"/>
                  <a:gd name="T26" fmla="*/ 496 w 1158"/>
                  <a:gd name="T27" fmla="*/ 1605 h 1828"/>
                  <a:gd name="T28" fmla="*/ 459 w 1158"/>
                  <a:gd name="T29" fmla="*/ 1607 h 1828"/>
                  <a:gd name="T30" fmla="*/ 414 w 1158"/>
                  <a:gd name="T31" fmla="*/ 1823 h 1828"/>
                  <a:gd name="T32" fmla="*/ 340 w 1158"/>
                  <a:gd name="T33" fmla="*/ 1828 h 1828"/>
                  <a:gd name="T34" fmla="*/ 345 w 1158"/>
                  <a:gd name="T35" fmla="*/ 1752 h 1828"/>
                  <a:gd name="T36" fmla="*/ 48 w 1158"/>
                  <a:gd name="T37" fmla="*/ 1416 h 1828"/>
                  <a:gd name="T38" fmla="*/ 0 w 1158"/>
                  <a:gd name="T39" fmla="*/ 1346 h 1828"/>
                  <a:gd name="T40" fmla="*/ 238 w 1158"/>
                  <a:gd name="T41" fmla="*/ 1226 h 1828"/>
                  <a:gd name="T42" fmla="*/ 219 w 1158"/>
                  <a:gd name="T43" fmla="*/ 820 h 1828"/>
                  <a:gd name="T44" fmla="*/ 249 w 1158"/>
                  <a:gd name="T45" fmla="*/ 605 h 1828"/>
                  <a:gd name="T46" fmla="*/ 261 w 1158"/>
                  <a:gd name="T47" fmla="*/ 512 h 1828"/>
                  <a:gd name="T48" fmla="*/ 267 w 1158"/>
                  <a:gd name="T49" fmla="*/ 512 h 1828"/>
                  <a:gd name="T50" fmla="*/ 288 w 1158"/>
                  <a:gd name="T51" fmla="*/ 277 h 1828"/>
                  <a:gd name="T52" fmla="*/ 627 w 1158"/>
                  <a:gd name="T53" fmla="*/ 340 h 1828"/>
                  <a:gd name="T54" fmla="*/ 604 w 1158"/>
                  <a:gd name="T55" fmla="*/ 203 h 1828"/>
                  <a:gd name="T56" fmla="*/ 714 w 1158"/>
                  <a:gd name="T57" fmla="*/ 225 h 1828"/>
                  <a:gd name="T58" fmla="*/ 759 w 1158"/>
                  <a:gd name="T59" fmla="*/ 64 h 1828"/>
                  <a:gd name="T60" fmla="*/ 817 w 1158"/>
                  <a:gd name="T61" fmla="*/ 63 h 1828"/>
                  <a:gd name="T62" fmla="*/ 871 w 1158"/>
                  <a:gd name="T63" fmla="*/ 0 h 18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58" h="1828">
                    <a:moveTo>
                      <a:pt x="871" y="0"/>
                    </a:moveTo>
                    <a:lnTo>
                      <a:pt x="995" y="122"/>
                    </a:lnTo>
                    <a:lnTo>
                      <a:pt x="1158" y="358"/>
                    </a:lnTo>
                    <a:lnTo>
                      <a:pt x="1109" y="415"/>
                    </a:lnTo>
                    <a:lnTo>
                      <a:pt x="1102" y="538"/>
                    </a:lnTo>
                    <a:lnTo>
                      <a:pt x="1027" y="688"/>
                    </a:lnTo>
                    <a:lnTo>
                      <a:pt x="933" y="697"/>
                    </a:lnTo>
                    <a:lnTo>
                      <a:pt x="841" y="749"/>
                    </a:lnTo>
                    <a:lnTo>
                      <a:pt x="765" y="1327"/>
                    </a:lnTo>
                    <a:lnTo>
                      <a:pt x="692" y="1483"/>
                    </a:lnTo>
                    <a:lnTo>
                      <a:pt x="601" y="1560"/>
                    </a:lnTo>
                    <a:lnTo>
                      <a:pt x="606" y="1596"/>
                    </a:lnTo>
                    <a:lnTo>
                      <a:pt x="546" y="1635"/>
                    </a:lnTo>
                    <a:lnTo>
                      <a:pt x="496" y="1605"/>
                    </a:lnTo>
                    <a:lnTo>
                      <a:pt x="459" y="1607"/>
                    </a:lnTo>
                    <a:lnTo>
                      <a:pt x="414" y="1823"/>
                    </a:lnTo>
                    <a:lnTo>
                      <a:pt x="340" y="1828"/>
                    </a:lnTo>
                    <a:lnTo>
                      <a:pt x="345" y="1752"/>
                    </a:lnTo>
                    <a:lnTo>
                      <a:pt x="48" y="1416"/>
                    </a:lnTo>
                    <a:lnTo>
                      <a:pt x="0" y="1346"/>
                    </a:lnTo>
                    <a:lnTo>
                      <a:pt x="238" y="1226"/>
                    </a:lnTo>
                    <a:lnTo>
                      <a:pt x="219" y="820"/>
                    </a:lnTo>
                    <a:lnTo>
                      <a:pt x="249" y="605"/>
                    </a:lnTo>
                    <a:lnTo>
                      <a:pt x="261" y="512"/>
                    </a:lnTo>
                    <a:lnTo>
                      <a:pt x="267" y="512"/>
                    </a:lnTo>
                    <a:lnTo>
                      <a:pt x="288" y="277"/>
                    </a:lnTo>
                    <a:lnTo>
                      <a:pt x="627" y="340"/>
                    </a:lnTo>
                    <a:lnTo>
                      <a:pt x="604" y="203"/>
                    </a:lnTo>
                    <a:lnTo>
                      <a:pt x="714" y="225"/>
                    </a:lnTo>
                    <a:lnTo>
                      <a:pt x="759" y="64"/>
                    </a:lnTo>
                    <a:lnTo>
                      <a:pt x="817" y="63"/>
                    </a:lnTo>
                    <a:lnTo>
                      <a:pt x="871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51" name="Freeform 143"/>
              <p:cNvSpPr>
                <a:spLocks/>
              </p:cNvSpPr>
              <p:nvPr/>
            </p:nvSpPr>
            <p:spPr bwMode="auto">
              <a:xfrm>
                <a:off x="7760" y="238"/>
                <a:ext cx="126" cy="63"/>
              </a:xfrm>
              <a:custGeom>
                <a:avLst/>
                <a:gdLst>
                  <a:gd name="T0" fmla="*/ 0 w 752"/>
                  <a:gd name="T1" fmla="*/ 316 h 378"/>
                  <a:gd name="T2" fmla="*/ 262 w 752"/>
                  <a:gd name="T3" fmla="*/ 378 h 378"/>
                  <a:gd name="T4" fmla="*/ 346 w 752"/>
                  <a:gd name="T5" fmla="*/ 355 h 378"/>
                  <a:gd name="T6" fmla="*/ 728 w 752"/>
                  <a:gd name="T7" fmla="*/ 378 h 378"/>
                  <a:gd name="T8" fmla="*/ 752 w 752"/>
                  <a:gd name="T9" fmla="*/ 128 h 378"/>
                  <a:gd name="T10" fmla="*/ 621 w 752"/>
                  <a:gd name="T11" fmla="*/ 86 h 378"/>
                  <a:gd name="T12" fmla="*/ 523 w 752"/>
                  <a:gd name="T13" fmla="*/ 104 h 378"/>
                  <a:gd name="T14" fmla="*/ 445 w 752"/>
                  <a:gd name="T15" fmla="*/ 92 h 378"/>
                  <a:gd name="T16" fmla="*/ 374 w 752"/>
                  <a:gd name="T17" fmla="*/ 65 h 378"/>
                  <a:gd name="T18" fmla="*/ 307 w 752"/>
                  <a:gd name="T19" fmla="*/ 65 h 378"/>
                  <a:gd name="T20" fmla="*/ 254 w 752"/>
                  <a:gd name="T21" fmla="*/ 77 h 378"/>
                  <a:gd name="T22" fmla="*/ 131 w 752"/>
                  <a:gd name="T23" fmla="*/ 0 h 378"/>
                  <a:gd name="T24" fmla="*/ 141 w 752"/>
                  <a:gd name="T25" fmla="*/ 92 h 378"/>
                  <a:gd name="T26" fmla="*/ 27 w 752"/>
                  <a:gd name="T27" fmla="*/ 294 h 378"/>
                  <a:gd name="T28" fmla="*/ 3 w 752"/>
                  <a:gd name="T29" fmla="*/ 289 h 378"/>
                  <a:gd name="T30" fmla="*/ 0 w 752"/>
                  <a:gd name="T31" fmla="*/ 316 h 3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52" h="378">
                    <a:moveTo>
                      <a:pt x="0" y="316"/>
                    </a:moveTo>
                    <a:lnTo>
                      <a:pt x="262" y="378"/>
                    </a:lnTo>
                    <a:lnTo>
                      <a:pt x="346" y="355"/>
                    </a:lnTo>
                    <a:lnTo>
                      <a:pt x="728" y="378"/>
                    </a:lnTo>
                    <a:lnTo>
                      <a:pt x="752" y="128"/>
                    </a:lnTo>
                    <a:lnTo>
                      <a:pt x="621" y="86"/>
                    </a:lnTo>
                    <a:lnTo>
                      <a:pt x="523" y="104"/>
                    </a:lnTo>
                    <a:lnTo>
                      <a:pt x="445" y="92"/>
                    </a:lnTo>
                    <a:lnTo>
                      <a:pt x="374" y="65"/>
                    </a:lnTo>
                    <a:lnTo>
                      <a:pt x="307" y="65"/>
                    </a:lnTo>
                    <a:lnTo>
                      <a:pt x="254" y="77"/>
                    </a:lnTo>
                    <a:lnTo>
                      <a:pt x="131" y="0"/>
                    </a:lnTo>
                    <a:lnTo>
                      <a:pt x="141" y="92"/>
                    </a:lnTo>
                    <a:lnTo>
                      <a:pt x="27" y="294"/>
                    </a:lnTo>
                    <a:lnTo>
                      <a:pt x="3" y="289"/>
                    </a:lnTo>
                    <a:lnTo>
                      <a:pt x="0" y="31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52" name="Freeform 144"/>
              <p:cNvSpPr>
                <a:spLocks/>
              </p:cNvSpPr>
              <p:nvPr/>
            </p:nvSpPr>
            <p:spPr bwMode="auto">
              <a:xfrm>
                <a:off x="7760" y="238"/>
                <a:ext cx="126" cy="63"/>
              </a:xfrm>
              <a:custGeom>
                <a:avLst/>
                <a:gdLst>
                  <a:gd name="T0" fmla="*/ 0 w 752"/>
                  <a:gd name="T1" fmla="*/ 316 h 378"/>
                  <a:gd name="T2" fmla="*/ 262 w 752"/>
                  <a:gd name="T3" fmla="*/ 378 h 378"/>
                  <a:gd name="T4" fmla="*/ 346 w 752"/>
                  <a:gd name="T5" fmla="*/ 355 h 378"/>
                  <a:gd name="T6" fmla="*/ 728 w 752"/>
                  <a:gd name="T7" fmla="*/ 378 h 378"/>
                  <a:gd name="T8" fmla="*/ 752 w 752"/>
                  <a:gd name="T9" fmla="*/ 128 h 378"/>
                  <a:gd name="T10" fmla="*/ 621 w 752"/>
                  <a:gd name="T11" fmla="*/ 86 h 378"/>
                  <a:gd name="T12" fmla="*/ 523 w 752"/>
                  <a:gd name="T13" fmla="*/ 104 h 378"/>
                  <a:gd name="T14" fmla="*/ 445 w 752"/>
                  <a:gd name="T15" fmla="*/ 92 h 378"/>
                  <a:gd name="T16" fmla="*/ 374 w 752"/>
                  <a:gd name="T17" fmla="*/ 65 h 378"/>
                  <a:gd name="T18" fmla="*/ 307 w 752"/>
                  <a:gd name="T19" fmla="*/ 65 h 378"/>
                  <a:gd name="T20" fmla="*/ 254 w 752"/>
                  <a:gd name="T21" fmla="*/ 77 h 378"/>
                  <a:gd name="T22" fmla="*/ 131 w 752"/>
                  <a:gd name="T23" fmla="*/ 0 h 378"/>
                  <a:gd name="T24" fmla="*/ 141 w 752"/>
                  <a:gd name="T25" fmla="*/ 92 h 378"/>
                  <a:gd name="T26" fmla="*/ 27 w 752"/>
                  <a:gd name="T27" fmla="*/ 294 h 378"/>
                  <a:gd name="T28" fmla="*/ 3 w 752"/>
                  <a:gd name="T29" fmla="*/ 289 h 378"/>
                  <a:gd name="T30" fmla="*/ 0 w 752"/>
                  <a:gd name="T31" fmla="*/ 316 h 3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52" h="378">
                    <a:moveTo>
                      <a:pt x="0" y="316"/>
                    </a:moveTo>
                    <a:lnTo>
                      <a:pt x="262" y="378"/>
                    </a:lnTo>
                    <a:lnTo>
                      <a:pt x="346" y="355"/>
                    </a:lnTo>
                    <a:lnTo>
                      <a:pt x="728" y="378"/>
                    </a:lnTo>
                    <a:lnTo>
                      <a:pt x="752" y="128"/>
                    </a:lnTo>
                    <a:lnTo>
                      <a:pt x="621" y="86"/>
                    </a:lnTo>
                    <a:lnTo>
                      <a:pt x="523" y="104"/>
                    </a:lnTo>
                    <a:lnTo>
                      <a:pt x="445" y="92"/>
                    </a:lnTo>
                    <a:lnTo>
                      <a:pt x="374" y="65"/>
                    </a:lnTo>
                    <a:lnTo>
                      <a:pt x="307" y="65"/>
                    </a:lnTo>
                    <a:lnTo>
                      <a:pt x="254" y="77"/>
                    </a:lnTo>
                    <a:lnTo>
                      <a:pt x="131" y="0"/>
                    </a:lnTo>
                    <a:lnTo>
                      <a:pt x="141" y="92"/>
                    </a:lnTo>
                    <a:lnTo>
                      <a:pt x="27" y="294"/>
                    </a:lnTo>
                    <a:lnTo>
                      <a:pt x="3" y="289"/>
                    </a:lnTo>
                    <a:lnTo>
                      <a:pt x="0" y="31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53" name="Freeform 145"/>
              <p:cNvSpPr>
                <a:spLocks/>
              </p:cNvSpPr>
              <p:nvPr/>
            </p:nvSpPr>
            <p:spPr bwMode="auto">
              <a:xfrm>
                <a:off x="8407" y="603"/>
                <a:ext cx="145" cy="144"/>
              </a:xfrm>
              <a:custGeom>
                <a:avLst/>
                <a:gdLst>
                  <a:gd name="T0" fmla="*/ 62 w 874"/>
                  <a:gd name="T1" fmla="*/ 64 h 864"/>
                  <a:gd name="T2" fmla="*/ 209 w 874"/>
                  <a:gd name="T3" fmla="*/ 0 h 864"/>
                  <a:gd name="T4" fmla="*/ 330 w 874"/>
                  <a:gd name="T5" fmla="*/ 100 h 864"/>
                  <a:gd name="T6" fmla="*/ 871 w 874"/>
                  <a:gd name="T7" fmla="*/ 269 h 864"/>
                  <a:gd name="T8" fmla="*/ 874 w 874"/>
                  <a:gd name="T9" fmla="*/ 835 h 864"/>
                  <a:gd name="T10" fmla="*/ 768 w 874"/>
                  <a:gd name="T11" fmla="*/ 864 h 864"/>
                  <a:gd name="T12" fmla="*/ 775 w 874"/>
                  <a:gd name="T13" fmla="*/ 659 h 864"/>
                  <a:gd name="T14" fmla="*/ 749 w 874"/>
                  <a:gd name="T15" fmla="*/ 599 h 864"/>
                  <a:gd name="T16" fmla="*/ 685 w 874"/>
                  <a:gd name="T17" fmla="*/ 573 h 864"/>
                  <a:gd name="T18" fmla="*/ 620 w 874"/>
                  <a:gd name="T19" fmla="*/ 562 h 864"/>
                  <a:gd name="T20" fmla="*/ 201 w 874"/>
                  <a:gd name="T21" fmla="*/ 609 h 864"/>
                  <a:gd name="T22" fmla="*/ 0 w 874"/>
                  <a:gd name="T23" fmla="*/ 343 h 864"/>
                  <a:gd name="T24" fmla="*/ 62 w 874"/>
                  <a:gd name="T25" fmla="*/ 64 h 8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74" h="864">
                    <a:moveTo>
                      <a:pt x="62" y="64"/>
                    </a:moveTo>
                    <a:lnTo>
                      <a:pt x="209" y="0"/>
                    </a:lnTo>
                    <a:lnTo>
                      <a:pt x="330" y="100"/>
                    </a:lnTo>
                    <a:lnTo>
                      <a:pt x="871" y="269"/>
                    </a:lnTo>
                    <a:lnTo>
                      <a:pt x="874" y="835"/>
                    </a:lnTo>
                    <a:lnTo>
                      <a:pt x="768" y="864"/>
                    </a:lnTo>
                    <a:lnTo>
                      <a:pt x="775" y="659"/>
                    </a:lnTo>
                    <a:lnTo>
                      <a:pt x="749" y="599"/>
                    </a:lnTo>
                    <a:lnTo>
                      <a:pt x="685" y="573"/>
                    </a:lnTo>
                    <a:lnTo>
                      <a:pt x="620" y="562"/>
                    </a:lnTo>
                    <a:lnTo>
                      <a:pt x="201" y="609"/>
                    </a:lnTo>
                    <a:lnTo>
                      <a:pt x="0" y="343"/>
                    </a:lnTo>
                    <a:lnTo>
                      <a:pt x="62" y="64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54" name="Freeform 146"/>
              <p:cNvSpPr>
                <a:spLocks/>
              </p:cNvSpPr>
              <p:nvPr/>
            </p:nvSpPr>
            <p:spPr bwMode="auto">
              <a:xfrm>
                <a:off x="8407" y="603"/>
                <a:ext cx="145" cy="144"/>
              </a:xfrm>
              <a:custGeom>
                <a:avLst/>
                <a:gdLst>
                  <a:gd name="T0" fmla="*/ 62 w 874"/>
                  <a:gd name="T1" fmla="*/ 64 h 864"/>
                  <a:gd name="T2" fmla="*/ 209 w 874"/>
                  <a:gd name="T3" fmla="*/ 0 h 864"/>
                  <a:gd name="T4" fmla="*/ 330 w 874"/>
                  <a:gd name="T5" fmla="*/ 100 h 864"/>
                  <a:gd name="T6" fmla="*/ 871 w 874"/>
                  <a:gd name="T7" fmla="*/ 269 h 864"/>
                  <a:gd name="T8" fmla="*/ 874 w 874"/>
                  <a:gd name="T9" fmla="*/ 835 h 864"/>
                  <a:gd name="T10" fmla="*/ 768 w 874"/>
                  <a:gd name="T11" fmla="*/ 864 h 864"/>
                  <a:gd name="T12" fmla="*/ 775 w 874"/>
                  <a:gd name="T13" fmla="*/ 659 h 864"/>
                  <a:gd name="T14" fmla="*/ 749 w 874"/>
                  <a:gd name="T15" fmla="*/ 599 h 864"/>
                  <a:gd name="T16" fmla="*/ 685 w 874"/>
                  <a:gd name="T17" fmla="*/ 573 h 864"/>
                  <a:gd name="T18" fmla="*/ 620 w 874"/>
                  <a:gd name="T19" fmla="*/ 562 h 864"/>
                  <a:gd name="T20" fmla="*/ 201 w 874"/>
                  <a:gd name="T21" fmla="*/ 609 h 864"/>
                  <a:gd name="T22" fmla="*/ 0 w 874"/>
                  <a:gd name="T23" fmla="*/ 343 h 864"/>
                  <a:gd name="T24" fmla="*/ 62 w 874"/>
                  <a:gd name="T25" fmla="*/ 64 h 8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74" h="864">
                    <a:moveTo>
                      <a:pt x="62" y="64"/>
                    </a:moveTo>
                    <a:lnTo>
                      <a:pt x="209" y="0"/>
                    </a:lnTo>
                    <a:lnTo>
                      <a:pt x="330" y="100"/>
                    </a:lnTo>
                    <a:lnTo>
                      <a:pt x="871" y="269"/>
                    </a:lnTo>
                    <a:lnTo>
                      <a:pt x="874" y="835"/>
                    </a:lnTo>
                    <a:lnTo>
                      <a:pt x="768" y="864"/>
                    </a:lnTo>
                    <a:lnTo>
                      <a:pt x="775" y="659"/>
                    </a:lnTo>
                    <a:lnTo>
                      <a:pt x="749" y="599"/>
                    </a:lnTo>
                    <a:lnTo>
                      <a:pt x="685" y="573"/>
                    </a:lnTo>
                    <a:lnTo>
                      <a:pt x="620" y="562"/>
                    </a:lnTo>
                    <a:lnTo>
                      <a:pt x="201" y="609"/>
                    </a:lnTo>
                    <a:lnTo>
                      <a:pt x="0" y="343"/>
                    </a:lnTo>
                    <a:lnTo>
                      <a:pt x="62" y="64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55" name="Freeform 147"/>
              <p:cNvSpPr>
                <a:spLocks/>
              </p:cNvSpPr>
              <p:nvPr/>
            </p:nvSpPr>
            <p:spPr bwMode="auto">
              <a:xfrm>
                <a:off x="7246" y="601"/>
                <a:ext cx="253" cy="212"/>
              </a:xfrm>
              <a:custGeom>
                <a:avLst/>
                <a:gdLst>
                  <a:gd name="T0" fmla="*/ 947 w 1519"/>
                  <a:gd name="T1" fmla="*/ 0 h 1271"/>
                  <a:gd name="T2" fmla="*/ 982 w 1519"/>
                  <a:gd name="T3" fmla="*/ 27 h 1271"/>
                  <a:gd name="T4" fmla="*/ 992 w 1519"/>
                  <a:gd name="T5" fmla="*/ 66 h 1271"/>
                  <a:gd name="T6" fmla="*/ 1142 w 1519"/>
                  <a:gd name="T7" fmla="*/ 70 h 1271"/>
                  <a:gd name="T8" fmla="*/ 1175 w 1519"/>
                  <a:gd name="T9" fmla="*/ 109 h 1271"/>
                  <a:gd name="T10" fmla="*/ 1248 w 1519"/>
                  <a:gd name="T11" fmla="*/ 62 h 1271"/>
                  <a:gd name="T12" fmla="*/ 1365 w 1519"/>
                  <a:gd name="T13" fmla="*/ 66 h 1271"/>
                  <a:gd name="T14" fmla="*/ 1465 w 1519"/>
                  <a:gd name="T15" fmla="*/ 96 h 1271"/>
                  <a:gd name="T16" fmla="*/ 1519 w 1519"/>
                  <a:gd name="T17" fmla="*/ 143 h 1271"/>
                  <a:gd name="T18" fmla="*/ 1287 w 1519"/>
                  <a:gd name="T19" fmla="*/ 175 h 1271"/>
                  <a:gd name="T20" fmla="*/ 1248 w 1519"/>
                  <a:gd name="T21" fmla="*/ 335 h 1271"/>
                  <a:gd name="T22" fmla="*/ 1025 w 1519"/>
                  <a:gd name="T23" fmla="*/ 494 h 1271"/>
                  <a:gd name="T24" fmla="*/ 1245 w 1519"/>
                  <a:gd name="T25" fmla="*/ 569 h 1271"/>
                  <a:gd name="T26" fmla="*/ 1142 w 1519"/>
                  <a:gd name="T27" fmla="*/ 728 h 1271"/>
                  <a:gd name="T28" fmla="*/ 1112 w 1519"/>
                  <a:gd name="T29" fmla="*/ 741 h 1271"/>
                  <a:gd name="T30" fmla="*/ 1130 w 1519"/>
                  <a:gd name="T31" fmla="*/ 783 h 1271"/>
                  <a:gd name="T32" fmla="*/ 1100 w 1519"/>
                  <a:gd name="T33" fmla="*/ 802 h 1271"/>
                  <a:gd name="T34" fmla="*/ 1070 w 1519"/>
                  <a:gd name="T35" fmla="*/ 780 h 1271"/>
                  <a:gd name="T36" fmla="*/ 1007 w 1519"/>
                  <a:gd name="T37" fmla="*/ 819 h 1271"/>
                  <a:gd name="T38" fmla="*/ 941 w 1519"/>
                  <a:gd name="T39" fmla="*/ 789 h 1271"/>
                  <a:gd name="T40" fmla="*/ 904 w 1519"/>
                  <a:gd name="T41" fmla="*/ 822 h 1271"/>
                  <a:gd name="T42" fmla="*/ 964 w 1519"/>
                  <a:gd name="T43" fmla="*/ 862 h 1271"/>
                  <a:gd name="T44" fmla="*/ 702 w 1519"/>
                  <a:gd name="T45" fmla="*/ 1240 h 1271"/>
                  <a:gd name="T46" fmla="*/ 654 w 1519"/>
                  <a:gd name="T47" fmla="*/ 1271 h 1271"/>
                  <a:gd name="T48" fmla="*/ 639 w 1519"/>
                  <a:gd name="T49" fmla="*/ 1254 h 1271"/>
                  <a:gd name="T50" fmla="*/ 636 w 1519"/>
                  <a:gd name="T51" fmla="*/ 1238 h 1271"/>
                  <a:gd name="T52" fmla="*/ 567 w 1519"/>
                  <a:gd name="T53" fmla="*/ 1248 h 1271"/>
                  <a:gd name="T54" fmla="*/ 569 w 1519"/>
                  <a:gd name="T55" fmla="*/ 1229 h 1271"/>
                  <a:gd name="T56" fmla="*/ 341 w 1519"/>
                  <a:gd name="T57" fmla="*/ 1012 h 1271"/>
                  <a:gd name="T58" fmla="*/ 335 w 1519"/>
                  <a:gd name="T59" fmla="*/ 954 h 1271"/>
                  <a:gd name="T60" fmla="*/ 281 w 1519"/>
                  <a:gd name="T61" fmla="*/ 954 h 1271"/>
                  <a:gd name="T62" fmla="*/ 275 w 1519"/>
                  <a:gd name="T63" fmla="*/ 870 h 1271"/>
                  <a:gd name="T64" fmla="*/ 244 w 1519"/>
                  <a:gd name="T65" fmla="*/ 795 h 1271"/>
                  <a:gd name="T66" fmla="*/ 157 w 1519"/>
                  <a:gd name="T67" fmla="*/ 783 h 1271"/>
                  <a:gd name="T68" fmla="*/ 123 w 1519"/>
                  <a:gd name="T69" fmla="*/ 720 h 1271"/>
                  <a:gd name="T70" fmla="*/ 90 w 1519"/>
                  <a:gd name="T71" fmla="*/ 702 h 1271"/>
                  <a:gd name="T72" fmla="*/ 100 w 1519"/>
                  <a:gd name="T73" fmla="*/ 569 h 1271"/>
                  <a:gd name="T74" fmla="*/ 304 w 1519"/>
                  <a:gd name="T75" fmla="*/ 424 h 1271"/>
                  <a:gd name="T76" fmla="*/ 275 w 1519"/>
                  <a:gd name="T77" fmla="*/ 368 h 1271"/>
                  <a:gd name="T78" fmla="*/ 230 w 1519"/>
                  <a:gd name="T79" fmla="*/ 397 h 1271"/>
                  <a:gd name="T80" fmla="*/ 220 w 1519"/>
                  <a:gd name="T81" fmla="*/ 382 h 1271"/>
                  <a:gd name="T82" fmla="*/ 84 w 1519"/>
                  <a:gd name="T83" fmla="*/ 479 h 1271"/>
                  <a:gd name="T84" fmla="*/ 49 w 1519"/>
                  <a:gd name="T85" fmla="*/ 469 h 1271"/>
                  <a:gd name="T86" fmla="*/ 6 w 1519"/>
                  <a:gd name="T87" fmla="*/ 442 h 1271"/>
                  <a:gd name="T88" fmla="*/ 0 w 1519"/>
                  <a:gd name="T89" fmla="*/ 413 h 1271"/>
                  <a:gd name="T90" fmla="*/ 57 w 1519"/>
                  <a:gd name="T91" fmla="*/ 409 h 1271"/>
                  <a:gd name="T92" fmla="*/ 211 w 1519"/>
                  <a:gd name="T93" fmla="*/ 313 h 1271"/>
                  <a:gd name="T94" fmla="*/ 250 w 1519"/>
                  <a:gd name="T95" fmla="*/ 298 h 1271"/>
                  <a:gd name="T96" fmla="*/ 288 w 1519"/>
                  <a:gd name="T97" fmla="*/ 251 h 1271"/>
                  <a:gd name="T98" fmla="*/ 296 w 1519"/>
                  <a:gd name="T99" fmla="*/ 154 h 1271"/>
                  <a:gd name="T100" fmla="*/ 356 w 1519"/>
                  <a:gd name="T101" fmla="*/ 105 h 1271"/>
                  <a:gd name="T102" fmla="*/ 456 w 1519"/>
                  <a:gd name="T103" fmla="*/ 93 h 1271"/>
                  <a:gd name="T104" fmla="*/ 483 w 1519"/>
                  <a:gd name="T105" fmla="*/ 62 h 1271"/>
                  <a:gd name="T106" fmla="*/ 563 w 1519"/>
                  <a:gd name="T107" fmla="*/ 115 h 1271"/>
                  <a:gd name="T108" fmla="*/ 633 w 1519"/>
                  <a:gd name="T109" fmla="*/ 105 h 1271"/>
                  <a:gd name="T110" fmla="*/ 651 w 1519"/>
                  <a:gd name="T111" fmla="*/ 87 h 1271"/>
                  <a:gd name="T112" fmla="*/ 723 w 1519"/>
                  <a:gd name="T113" fmla="*/ 96 h 1271"/>
                  <a:gd name="T114" fmla="*/ 744 w 1519"/>
                  <a:gd name="T115" fmla="*/ 115 h 1271"/>
                  <a:gd name="T116" fmla="*/ 822 w 1519"/>
                  <a:gd name="T117" fmla="*/ 39 h 1271"/>
                  <a:gd name="T118" fmla="*/ 947 w 1519"/>
                  <a:gd name="T119" fmla="*/ 0 h 1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19" h="1271">
                    <a:moveTo>
                      <a:pt x="947" y="0"/>
                    </a:moveTo>
                    <a:lnTo>
                      <a:pt x="982" y="27"/>
                    </a:lnTo>
                    <a:lnTo>
                      <a:pt x="992" y="66"/>
                    </a:lnTo>
                    <a:lnTo>
                      <a:pt x="1142" y="70"/>
                    </a:lnTo>
                    <a:lnTo>
                      <a:pt x="1175" y="109"/>
                    </a:lnTo>
                    <a:lnTo>
                      <a:pt x="1248" y="62"/>
                    </a:lnTo>
                    <a:lnTo>
                      <a:pt x="1365" y="66"/>
                    </a:lnTo>
                    <a:lnTo>
                      <a:pt x="1465" y="96"/>
                    </a:lnTo>
                    <a:lnTo>
                      <a:pt x="1519" y="143"/>
                    </a:lnTo>
                    <a:lnTo>
                      <a:pt x="1287" y="175"/>
                    </a:lnTo>
                    <a:lnTo>
                      <a:pt x="1248" y="335"/>
                    </a:lnTo>
                    <a:lnTo>
                      <a:pt x="1025" y="494"/>
                    </a:lnTo>
                    <a:lnTo>
                      <a:pt x="1245" y="569"/>
                    </a:lnTo>
                    <a:lnTo>
                      <a:pt x="1142" y="728"/>
                    </a:lnTo>
                    <a:lnTo>
                      <a:pt x="1112" y="741"/>
                    </a:lnTo>
                    <a:lnTo>
                      <a:pt x="1130" y="783"/>
                    </a:lnTo>
                    <a:lnTo>
                      <a:pt x="1100" y="802"/>
                    </a:lnTo>
                    <a:lnTo>
                      <a:pt x="1070" y="780"/>
                    </a:lnTo>
                    <a:lnTo>
                      <a:pt x="1007" y="819"/>
                    </a:lnTo>
                    <a:lnTo>
                      <a:pt x="941" y="789"/>
                    </a:lnTo>
                    <a:lnTo>
                      <a:pt x="904" y="822"/>
                    </a:lnTo>
                    <a:lnTo>
                      <a:pt x="964" y="862"/>
                    </a:lnTo>
                    <a:lnTo>
                      <a:pt x="702" y="1240"/>
                    </a:lnTo>
                    <a:lnTo>
                      <a:pt x="654" y="1271"/>
                    </a:lnTo>
                    <a:lnTo>
                      <a:pt x="639" y="1254"/>
                    </a:lnTo>
                    <a:lnTo>
                      <a:pt x="636" y="1238"/>
                    </a:lnTo>
                    <a:lnTo>
                      <a:pt x="567" y="1248"/>
                    </a:lnTo>
                    <a:lnTo>
                      <a:pt x="569" y="1229"/>
                    </a:lnTo>
                    <a:lnTo>
                      <a:pt x="341" y="1012"/>
                    </a:lnTo>
                    <a:lnTo>
                      <a:pt x="335" y="954"/>
                    </a:lnTo>
                    <a:lnTo>
                      <a:pt x="281" y="954"/>
                    </a:lnTo>
                    <a:lnTo>
                      <a:pt x="275" y="870"/>
                    </a:lnTo>
                    <a:lnTo>
                      <a:pt x="244" y="795"/>
                    </a:lnTo>
                    <a:lnTo>
                      <a:pt x="157" y="783"/>
                    </a:lnTo>
                    <a:lnTo>
                      <a:pt x="123" y="720"/>
                    </a:lnTo>
                    <a:lnTo>
                      <a:pt x="90" y="702"/>
                    </a:lnTo>
                    <a:lnTo>
                      <a:pt x="100" y="569"/>
                    </a:lnTo>
                    <a:lnTo>
                      <a:pt x="304" y="424"/>
                    </a:lnTo>
                    <a:lnTo>
                      <a:pt x="275" y="368"/>
                    </a:lnTo>
                    <a:lnTo>
                      <a:pt x="230" y="397"/>
                    </a:lnTo>
                    <a:lnTo>
                      <a:pt x="220" y="382"/>
                    </a:lnTo>
                    <a:lnTo>
                      <a:pt x="84" y="479"/>
                    </a:lnTo>
                    <a:lnTo>
                      <a:pt x="49" y="469"/>
                    </a:lnTo>
                    <a:lnTo>
                      <a:pt x="6" y="442"/>
                    </a:lnTo>
                    <a:lnTo>
                      <a:pt x="0" y="413"/>
                    </a:lnTo>
                    <a:lnTo>
                      <a:pt x="57" y="409"/>
                    </a:lnTo>
                    <a:lnTo>
                      <a:pt x="211" y="313"/>
                    </a:lnTo>
                    <a:lnTo>
                      <a:pt x="250" y="298"/>
                    </a:lnTo>
                    <a:lnTo>
                      <a:pt x="288" y="251"/>
                    </a:lnTo>
                    <a:lnTo>
                      <a:pt x="296" y="154"/>
                    </a:lnTo>
                    <a:lnTo>
                      <a:pt x="356" y="105"/>
                    </a:lnTo>
                    <a:lnTo>
                      <a:pt x="456" y="93"/>
                    </a:lnTo>
                    <a:lnTo>
                      <a:pt x="483" y="62"/>
                    </a:lnTo>
                    <a:lnTo>
                      <a:pt x="563" y="115"/>
                    </a:lnTo>
                    <a:lnTo>
                      <a:pt x="633" y="105"/>
                    </a:lnTo>
                    <a:lnTo>
                      <a:pt x="651" y="87"/>
                    </a:lnTo>
                    <a:lnTo>
                      <a:pt x="723" y="96"/>
                    </a:lnTo>
                    <a:lnTo>
                      <a:pt x="744" y="115"/>
                    </a:lnTo>
                    <a:lnTo>
                      <a:pt x="822" y="39"/>
                    </a:lnTo>
                    <a:lnTo>
                      <a:pt x="947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56" name="Freeform 148"/>
              <p:cNvSpPr>
                <a:spLocks/>
              </p:cNvSpPr>
              <p:nvPr/>
            </p:nvSpPr>
            <p:spPr bwMode="auto">
              <a:xfrm>
                <a:off x="7246" y="601"/>
                <a:ext cx="253" cy="212"/>
              </a:xfrm>
              <a:custGeom>
                <a:avLst/>
                <a:gdLst>
                  <a:gd name="T0" fmla="*/ 947 w 1519"/>
                  <a:gd name="T1" fmla="*/ 0 h 1271"/>
                  <a:gd name="T2" fmla="*/ 982 w 1519"/>
                  <a:gd name="T3" fmla="*/ 27 h 1271"/>
                  <a:gd name="T4" fmla="*/ 992 w 1519"/>
                  <a:gd name="T5" fmla="*/ 66 h 1271"/>
                  <a:gd name="T6" fmla="*/ 1142 w 1519"/>
                  <a:gd name="T7" fmla="*/ 70 h 1271"/>
                  <a:gd name="T8" fmla="*/ 1175 w 1519"/>
                  <a:gd name="T9" fmla="*/ 109 h 1271"/>
                  <a:gd name="T10" fmla="*/ 1248 w 1519"/>
                  <a:gd name="T11" fmla="*/ 62 h 1271"/>
                  <a:gd name="T12" fmla="*/ 1365 w 1519"/>
                  <a:gd name="T13" fmla="*/ 66 h 1271"/>
                  <a:gd name="T14" fmla="*/ 1465 w 1519"/>
                  <a:gd name="T15" fmla="*/ 96 h 1271"/>
                  <a:gd name="T16" fmla="*/ 1519 w 1519"/>
                  <a:gd name="T17" fmla="*/ 143 h 1271"/>
                  <a:gd name="T18" fmla="*/ 1287 w 1519"/>
                  <a:gd name="T19" fmla="*/ 175 h 1271"/>
                  <a:gd name="T20" fmla="*/ 1248 w 1519"/>
                  <a:gd name="T21" fmla="*/ 335 h 1271"/>
                  <a:gd name="T22" fmla="*/ 1025 w 1519"/>
                  <a:gd name="T23" fmla="*/ 494 h 1271"/>
                  <a:gd name="T24" fmla="*/ 1245 w 1519"/>
                  <a:gd name="T25" fmla="*/ 569 h 1271"/>
                  <a:gd name="T26" fmla="*/ 1142 w 1519"/>
                  <a:gd name="T27" fmla="*/ 728 h 1271"/>
                  <a:gd name="T28" fmla="*/ 1112 w 1519"/>
                  <a:gd name="T29" fmla="*/ 741 h 1271"/>
                  <a:gd name="T30" fmla="*/ 1130 w 1519"/>
                  <a:gd name="T31" fmla="*/ 783 h 1271"/>
                  <a:gd name="T32" fmla="*/ 1100 w 1519"/>
                  <a:gd name="T33" fmla="*/ 802 h 1271"/>
                  <a:gd name="T34" fmla="*/ 1070 w 1519"/>
                  <a:gd name="T35" fmla="*/ 780 h 1271"/>
                  <a:gd name="T36" fmla="*/ 1007 w 1519"/>
                  <a:gd name="T37" fmla="*/ 819 h 1271"/>
                  <a:gd name="T38" fmla="*/ 941 w 1519"/>
                  <a:gd name="T39" fmla="*/ 789 h 1271"/>
                  <a:gd name="T40" fmla="*/ 904 w 1519"/>
                  <a:gd name="T41" fmla="*/ 822 h 1271"/>
                  <a:gd name="T42" fmla="*/ 964 w 1519"/>
                  <a:gd name="T43" fmla="*/ 862 h 1271"/>
                  <a:gd name="T44" fmla="*/ 702 w 1519"/>
                  <a:gd name="T45" fmla="*/ 1240 h 1271"/>
                  <a:gd name="T46" fmla="*/ 654 w 1519"/>
                  <a:gd name="T47" fmla="*/ 1271 h 1271"/>
                  <a:gd name="T48" fmla="*/ 639 w 1519"/>
                  <a:gd name="T49" fmla="*/ 1254 h 1271"/>
                  <a:gd name="T50" fmla="*/ 636 w 1519"/>
                  <a:gd name="T51" fmla="*/ 1238 h 1271"/>
                  <a:gd name="T52" fmla="*/ 567 w 1519"/>
                  <a:gd name="T53" fmla="*/ 1248 h 1271"/>
                  <a:gd name="T54" fmla="*/ 569 w 1519"/>
                  <a:gd name="T55" fmla="*/ 1229 h 1271"/>
                  <a:gd name="T56" fmla="*/ 341 w 1519"/>
                  <a:gd name="T57" fmla="*/ 1012 h 1271"/>
                  <a:gd name="T58" fmla="*/ 335 w 1519"/>
                  <a:gd name="T59" fmla="*/ 954 h 1271"/>
                  <a:gd name="T60" fmla="*/ 281 w 1519"/>
                  <a:gd name="T61" fmla="*/ 954 h 1271"/>
                  <a:gd name="T62" fmla="*/ 275 w 1519"/>
                  <a:gd name="T63" fmla="*/ 870 h 1271"/>
                  <a:gd name="T64" fmla="*/ 244 w 1519"/>
                  <a:gd name="T65" fmla="*/ 795 h 1271"/>
                  <a:gd name="T66" fmla="*/ 157 w 1519"/>
                  <a:gd name="T67" fmla="*/ 783 h 1271"/>
                  <a:gd name="T68" fmla="*/ 123 w 1519"/>
                  <a:gd name="T69" fmla="*/ 720 h 1271"/>
                  <a:gd name="T70" fmla="*/ 90 w 1519"/>
                  <a:gd name="T71" fmla="*/ 702 h 1271"/>
                  <a:gd name="T72" fmla="*/ 100 w 1519"/>
                  <a:gd name="T73" fmla="*/ 569 h 1271"/>
                  <a:gd name="T74" fmla="*/ 304 w 1519"/>
                  <a:gd name="T75" fmla="*/ 424 h 1271"/>
                  <a:gd name="T76" fmla="*/ 275 w 1519"/>
                  <a:gd name="T77" fmla="*/ 368 h 1271"/>
                  <a:gd name="T78" fmla="*/ 230 w 1519"/>
                  <a:gd name="T79" fmla="*/ 397 h 1271"/>
                  <a:gd name="T80" fmla="*/ 220 w 1519"/>
                  <a:gd name="T81" fmla="*/ 382 h 1271"/>
                  <a:gd name="T82" fmla="*/ 84 w 1519"/>
                  <a:gd name="T83" fmla="*/ 479 h 1271"/>
                  <a:gd name="T84" fmla="*/ 49 w 1519"/>
                  <a:gd name="T85" fmla="*/ 469 h 1271"/>
                  <a:gd name="T86" fmla="*/ 6 w 1519"/>
                  <a:gd name="T87" fmla="*/ 442 h 1271"/>
                  <a:gd name="T88" fmla="*/ 0 w 1519"/>
                  <a:gd name="T89" fmla="*/ 413 h 1271"/>
                  <a:gd name="T90" fmla="*/ 57 w 1519"/>
                  <a:gd name="T91" fmla="*/ 409 h 1271"/>
                  <a:gd name="T92" fmla="*/ 211 w 1519"/>
                  <a:gd name="T93" fmla="*/ 313 h 1271"/>
                  <a:gd name="T94" fmla="*/ 250 w 1519"/>
                  <a:gd name="T95" fmla="*/ 298 h 1271"/>
                  <a:gd name="T96" fmla="*/ 288 w 1519"/>
                  <a:gd name="T97" fmla="*/ 251 h 1271"/>
                  <a:gd name="T98" fmla="*/ 296 w 1519"/>
                  <a:gd name="T99" fmla="*/ 154 h 1271"/>
                  <a:gd name="T100" fmla="*/ 356 w 1519"/>
                  <a:gd name="T101" fmla="*/ 105 h 1271"/>
                  <a:gd name="T102" fmla="*/ 456 w 1519"/>
                  <a:gd name="T103" fmla="*/ 93 h 1271"/>
                  <a:gd name="T104" fmla="*/ 483 w 1519"/>
                  <a:gd name="T105" fmla="*/ 62 h 1271"/>
                  <a:gd name="T106" fmla="*/ 563 w 1519"/>
                  <a:gd name="T107" fmla="*/ 115 h 1271"/>
                  <a:gd name="T108" fmla="*/ 633 w 1519"/>
                  <a:gd name="T109" fmla="*/ 105 h 1271"/>
                  <a:gd name="T110" fmla="*/ 651 w 1519"/>
                  <a:gd name="T111" fmla="*/ 87 h 1271"/>
                  <a:gd name="T112" fmla="*/ 723 w 1519"/>
                  <a:gd name="T113" fmla="*/ 96 h 1271"/>
                  <a:gd name="T114" fmla="*/ 744 w 1519"/>
                  <a:gd name="T115" fmla="*/ 115 h 1271"/>
                  <a:gd name="T116" fmla="*/ 822 w 1519"/>
                  <a:gd name="T117" fmla="*/ 39 h 1271"/>
                  <a:gd name="T118" fmla="*/ 947 w 1519"/>
                  <a:gd name="T119" fmla="*/ 0 h 1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19" h="1271">
                    <a:moveTo>
                      <a:pt x="947" y="0"/>
                    </a:moveTo>
                    <a:lnTo>
                      <a:pt x="982" y="27"/>
                    </a:lnTo>
                    <a:lnTo>
                      <a:pt x="992" y="66"/>
                    </a:lnTo>
                    <a:lnTo>
                      <a:pt x="1142" y="70"/>
                    </a:lnTo>
                    <a:lnTo>
                      <a:pt x="1175" y="109"/>
                    </a:lnTo>
                    <a:lnTo>
                      <a:pt x="1248" y="62"/>
                    </a:lnTo>
                    <a:lnTo>
                      <a:pt x="1365" y="66"/>
                    </a:lnTo>
                    <a:lnTo>
                      <a:pt x="1465" y="96"/>
                    </a:lnTo>
                    <a:lnTo>
                      <a:pt x="1519" y="143"/>
                    </a:lnTo>
                    <a:lnTo>
                      <a:pt x="1287" y="175"/>
                    </a:lnTo>
                    <a:lnTo>
                      <a:pt x="1248" y="335"/>
                    </a:lnTo>
                    <a:lnTo>
                      <a:pt x="1025" y="494"/>
                    </a:lnTo>
                    <a:lnTo>
                      <a:pt x="1245" y="569"/>
                    </a:lnTo>
                    <a:lnTo>
                      <a:pt x="1142" y="728"/>
                    </a:lnTo>
                    <a:lnTo>
                      <a:pt x="1112" y="741"/>
                    </a:lnTo>
                    <a:lnTo>
                      <a:pt x="1130" y="783"/>
                    </a:lnTo>
                    <a:lnTo>
                      <a:pt x="1100" y="802"/>
                    </a:lnTo>
                    <a:lnTo>
                      <a:pt x="1070" y="780"/>
                    </a:lnTo>
                    <a:lnTo>
                      <a:pt x="1007" y="819"/>
                    </a:lnTo>
                    <a:lnTo>
                      <a:pt x="941" y="789"/>
                    </a:lnTo>
                    <a:lnTo>
                      <a:pt x="904" y="822"/>
                    </a:lnTo>
                    <a:lnTo>
                      <a:pt x="964" y="862"/>
                    </a:lnTo>
                    <a:lnTo>
                      <a:pt x="702" y="1240"/>
                    </a:lnTo>
                    <a:lnTo>
                      <a:pt x="654" y="1271"/>
                    </a:lnTo>
                    <a:lnTo>
                      <a:pt x="639" y="1254"/>
                    </a:lnTo>
                    <a:lnTo>
                      <a:pt x="636" y="1238"/>
                    </a:lnTo>
                    <a:lnTo>
                      <a:pt x="567" y="1248"/>
                    </a:lnTo>
                    <a:lnTo>
                      <a:pt x="569" y="1229"/>
                    </a:lnTo>
                    <a:lnTo>
                      <a:pt x="341" y="1012"/>
                    </a:lnTo>
                    <a:lnTo>
                      <a:pt x="335" y="954"/>
                    </a:lnTo>
                    <a:lnTo>
                      <a:pt x="281" y="954"/>
                    </a:lnTo>
                    <a:lnTo>
                      <a:pt x="275" y="870"/>
                    </a:lnTo>
                    <a:lnTo>
                      <a:pt x="244" y="795"/>
                    </a:lnTo>
                    <a:lnTo>
                      <a:pt x="157" y="783"/>
                    </a:lnTo>
                    <a:lnTo>
                      <a:pt x="123" y="720"/>
                    </a:lnTo>
                    <a:lnTo>
                      <a:pt x="90" y="702"/>
                    </a:lnTo>
                    <a:lnTo>
                      <a:pt x="100" y="569"/>
                    </a:lnTo>
                    <a:lnTo>
                      <a:pt x="304" y="424"/>
                    </a:lnTo>
                    <a:lnTo>
                      <a:pt x="275" y="368"/>
                    </a:lnTo>
                    <a:lnTo>
                      <a:pt x="230" y="397"/>
                    </a:lnTo>
                    <a:lnTo>
                      <a:pt x="220" y="382"/>
                    </a:lnTo>
                    <a:lnTo>
                      <a:pt x="84" y="479"/>
                    </a:lnTo>
                    <a:lnTo>
                      <a:pt x="49" y="469"/>
                    </a:lnTo>
                    <a:lnTo>
                      <a:pt x="6" y="442"/>
                    </a:lnTo>
                    <a:lnTo>
                      <a:pt x="0" y="413"/>
                    </a:lnTo>
                    <a:lnTo>
                      <a:pt x="57" y="409"/>
                    </a:lnTo>
                    <a:lnTo>
                      <a:pt x="211" y="313"/>
                    </a:lnTo>
                    <a:lnTo>
                      <a:pt x="250" y="298"/>
                    </a:lnTo>
                    <a:lnTo>
                      <a:pt x="288" y="251"/>
                    </a:lnTo>
                    <a:lnTo>
                      <a:pt x="296" y="154"/>
                    </a:lnTo>
                    <a:lnTo>
                      <a:pt x="356" y="105"/>
                    </a:lnTo>
                    <a:lnTo>
                      <a:pt x="456" y="93"/>
                    </a:lnTo>
                    <a:lnTo>
                      <a:pt x="483" y="62"/>
                    </a:lnTo>
                    <a:lnTo>
                      <a:pt x="563" y="115"/>
                    </a:lnTo>
                    <a:lnTo>
                      <a:pt x="633" y="105"/>
                    </a:lnTo>
                    <a:lnTo>
                      <a:pt x="651" y="87"/>
                    </a:lnTo>
                    <a:lnTo>
                      <a:pt x="723" y="96"/>
                    </a:lnTo>
                    <a:lnTo>
                      <a:pt x="744" y="115"/>
                    </a:lnTo>
                    <a:lnTo>
                      <a:pt x="822" y="39"/>
                    </a:lnTo>
                    <a:lnTo>
                      <a:pt x="947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57" name="Freeform 149"/>
              <p:cNvSpPr>
                <a:spLocks/>
              </p:cNvSpPr>
              <p:nvPr/>
            </p:nvSpPr>
            <p:spPr bwMode="auto">
              <a:xfrm>
                <a:off x="7335" y="625"/>
                <a:ext cx="396" cy="312"/>
              </a:xfrm>
              <a:custGeom>
                <a:avLst/>
                <a:gdLst>
                  <a:gd name="T0" fmla="*/ 977 w 2372"/>
                  <a:gd name="T1" fmla="*/ 0 h 1870"/>
                  <a:gd name="T2" fmla="*/ 1082 w 2372"/>
                  <a:gd name="T3" fmla="*/ 37 h 1870"/>
                  <a:gd name="T4" fmla="*/ 1023 w 2372"/>
                  <a:gd name="T5" fmla="*/ 138 h 1870"/>
                  <a:gd name="T6" fmla="*/ 1071 w 2372"/>
                  <a:gd name="T7" fmla="*/ 194 h 1870"/>
                  <a:gd name="T8" fmla="*/ 1230 w 2372"/>
                  <a:gd name="T9" fmla="*/ 251 h 1870"/>
                  <a:gd name="T10" fmla="*/ 1334 w 2372"/>
                  <a:gd name="T11" fmla="*/ 178 h 1870"/>
                  <a:gd name="T12" fmla="*/ 1651 w 2372"/>
                  <a:gd name="T13" fmla="*/ 292 h 1870"/>
                  <a:gd name="T14" fmla="*/ 1247 w 2372"/>
                  <a:gd name="T15" fmla="*/ 637 h 1870"/>
                  <a:gd name="T16" fmla="*/ 1199 w 2372"/>
                  <a:gd name="T17" fmla="*/ 678 h 1870"/>
                  <a:gd name="T18" fmla="*/ 1339 w 2372"/>
                  <a:gd name="T19" fmla="*/ 1011 h 1870"/>
                  <a:gd name="T20" fmla="*/ 2032 w 2372"/>
                  <a:gd name="T21" fmla="*/ 902 h 1870"/>
                  <a:gd name="T22" fmla="*/ 2259 w 2372"/>
                  <a:gd name="T23" fmla="*/ 1101 h 1870"/>
                  <a:gd name="T24" fmla="*/ 2209 w 2372"/>
                  <a:gd name="T25" fmla="*/ 1205 h 1870"/>
                  <a:gd name="T26" fmla="*/ 2129 w 2372"/>
                  <a:gd name="T27" fmla="*/ 1262 h 1870"/>
                  <a:gd name="T28" fmla="*/ 2085 w 2372"/>
                  <a:gd name="T29" fmla="*/ 1475 h 1870"/>
                  <a:gd name="T30" fmla="*/ 2236 w 2372"/>
                  <a:gd name="T31" fmla="*/ 1444 h 1870"/>
                  <a:gd name="T32" fmla="*/ 2343 w 2372"/>
                  <a:gd name="T33" fmla="*/ 1500 h 1870"/>
                  <a:gd name="T34" fmla="*/ 2372 w 2372"/>
                  <a:gd name="T35" fmla="*/ 1683 h 1870"/>
                  <a:gd name="T36" fmla="*/ 2012 w 2372"/>
                  <a:gd name="T37" fmla="*/ 1605 h 1870"/>
                  <a:gd name="T38" fmla="*/ 1806 w 2372"/>
                  <a:gd name="T39" fmla="*/ 1560 h 1870"/>
                  <a:gd name="T40" fmla="*/ 1608 w 2372"/>
                  <a:gd name="T41" fmla="*/ 1513 h 1870"/>
                  <a:gd name="T42" fmla="*/ 1200 w 2372"/>
                  <a:gd name="T43" fmla="*/ 1863 h 1870"/>
                  <a:gd name="T44" fmla="*/ 973 w 2372"/>
                  <a:gd name="T45" fmla="*/ 1796 h 1870"/>
                  <a:gd name="T46" fmla="*/ 766 w 2372"/>
                  <a:gd name="T47" fmla="*/ 1860 h 1870"/>
                  <a:gd name="T48" fmla="*/ 557 w 2372"/>
                  <a:gd name="T49" fmla="*/ 1832 h 1870"/>
                  <a:gd name="T50" fmla="*/ 464 w 2372"/>
                  <a:gd name="T51" fmla="*/ 1814 h 1870"/>
                  <a:gd name="T52" fmla="*/ 383 w 2372"/>
                  <a:gd name="T53" fmla="*/ 1774 h 1870"/>
                  <a:gd name="T54" fmla="*/ 325 w 2372"/>
                  <a:gd name="T55" fmla="*/ 1800 h 1870"/>
                  <a:gd name="T56" fmla="*/ 278 w 2372"/>
                  <a:gd name="T57" fmla="*/ 1694 h 1870"/>
                  <a:gd name="T58" fmla="*/ 295 w 2372"/>
                  <a:gd name="T59" fmla="*/ 1640 h 1870"/>
                  <a:gd name="T60" fmla="*/ 307 w 2372"/>
                  <a:gd name="T61" fmla="*/ 1507 h 1870"/>
                  <a:gd name="T62" fmla="*/ 212 w 2372"/>
                  <a:gd name="T63" fmla="*/ 1426 h 1870"/>
                  <a:gd name="T64" fmla="*/ 153 w 2372"/>
                  <a:gd name="T65" fmla="*/ 1317 h 1870"/>
                  <a:gd name="T66" fmla="*/ 53 w 2372"/>
                  <a:gd name="T67" fmla="*/ 1281 h 1870"/>
                  <a:gd name="T68" fmla="*/ 5 w 2372"/>
                  <a:gd name="T69" fmla="*/ 1263 h 1870"/>
                  <a:gd name="T70" fmla="*/ 20 w 2372"/>
                  <a:gd name="T71" fmla="*/ 1124 h 1870"/>
                  <a:gd name="T72" fmla="*/ 99 w 2372"/>
                  <a:gd name="T73" fmla="*/ 1096 h 1870"/>
                  <a:gd name="T74" fmla="*/ 117 w 2372"/>
                  <a:gd name="T75" fmla="*/ 1128 h 1870"/>
                  <a:gd name="T76" fmla="*/ 424 w 2372"/>
                  <a:gd name="T77" fmla="*/ 720 h 1870"/>
                  <a:gd name="T78" fmla="*/ 401 w 2372"/>
                  <a:gd name="T79" fmla="*/ 647 h 1870"/>
                  <a:gd name="T80" fmla="*/ 529 w 2372"/>
                  <a:gd name="T81" fmla="*/ 637 h 1870"/>
                  <a:gd name="T82" fmla="*/ 590 w 2372"/>
                  <a:gd name="T83" fmla="*/ 642 h 1870"/>
                  <a:gd name="T84" fmla="*/ 600 w 2372"/>
                  <a:gd name="T85" fmla="*/ 589 h 1870"/>
                  <a:gd name="T86" fmla="*/ 487 w 2372"/>
                  <a:gd name="T87" fmla="*/ 350 h 1870"/>
                  <a:gd name="T88" fmla="*/ 751 w 2372"/>
                  <a:gd name="T89" fmla="*/ 31 h 18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372" h="1870">
                    <a:moveTo>
                      <a:pt x="751" y="31"/>
                    </a:moveTo>
                    <a:lnTo>
                      <a:pt x="977" y="0"/>
                    </a:lnTo>
                    <a:lnTo>
                      <a:pt x="1043" y="7"/>
                    </a:lnTo>
                    <a:lnTo>
                      <a:pt x="1082" y="37"/>
                    </a:lnTo>
                    <a:lnTo>
                      <a:pt x="1083" y="73"/>
                    </a:lnTo>
                    <a:lnTo>
                      <a:pt x="1023" y="138"/>
                    </a:lnTo>
                    <a:lnTo>
                      <a:pt x="1039" y="181"/>
                    </a:lnTo>
                    <a:lnTo>
                      <a:pt x="1071" y="194"/>
                    </a:lnTo>
                    <a:lnTo>
                      <a:pt x="1109" y="288"/>
                    </a:lnTo>
                    <a:lnTo>
                      <a:pt x="1230" y="251"/>
                    </a:lnTo>
                    <a:lnTo>
                      <a:pt x="1258" y="186"/>
                    </a:lnTo>
                    <a:lnTo>
                      <a:pt x="1334" y="178"/>
                    </a:lnTo>
                    <a:lnTo>
                      <a:pt x="1378" y="44"/>
                    </a:lnTo>
                    <a:lnTo>
                      <a:pt x="1651" y="292"/>
                    </a:lnTo>
                    <a:lnTo>
                      <a:pt x="1376" y="691"/>
                    </a:lnTo>
                    <a:lnTo>
                      <a:pt x="1247" y="637"/>
                    </a:lnTo>
                    <a:lnTo>
                      <a:pt x="1190" y="637"/>
                    </a:lnTo>
                    <a:lnTo>
                      <a:pt x="1199" y="678"/>
                    </a:lnTo>
                    <a:lnTo>
                      <a:pt x="1310" y="862"/>
                    </a:lnTo>
                    <a:lnTo>
                      <a:pt x="1339" y="1011"/>
                    </a:lnTo>
                    <a:lnTo>
                      <a:pt x="1692" y="961"/>
                    </a:lnTo>
                    <a:lnTo>
                      <a:pt x="2032" y="902"/>
                    </a:lnTo>
                    <a:lnTo>
                      <a:pt x="2241" y="1018"/>
                    </a:lnTo>
                    <a:lnTo>
                      <a:pt x="2259" y="1101"/>
                    </a:lnTo>
                    <a:lnTo>
                      <a:pt x="2249" y="1185"/>
                    </a:lnTo>
                    <a:lnTo>
                      <a:pt x="2209" y="1205"/>
                    </a:lnTo>
                    <a:lnTo>
                      <a:pt x="2194" y="1255"/>
                    </a:lnTo>
                    <a:lnTo>
                      <a:pt x="2129" y="1262"/>
                    </a:lnTo>
                    <a:lnTo>
                      <a:pt x="2138" y="1353"/>
                    </a:lnTo>
                    <a:lnTo>
                      <a:pt x="2085" y="1475"/>
                    </a:lnTo>
                    <a:lnTo>
                      <a:pt x="2176" y="1442"/>
                    </a:lnTo>
                    <a:lnTo>
                      <a:pt x="2236" y="1444"/>
                    </a:lnTo>
                    <a:lnTo>
                      <a:pt x="2303" y="1454"/>
                    </a:lnTo>
                    <a:lnTo>
                      <a:pt x="2343" y="1500"/>
                    </a:lnTo>
                    <a:lnTo>
                      <a:pt x="2330" y="1545"/>
                    </a:lnTo>
                    <a:lnTo>
                      <a:pt x="2372" y="1683"/>
                    </a:lnTo>
                    <a:lnTo>
                      <a:pt x="2223" y="1704"/>
                    </a:lnTo>
                    <a:lnTo>
                      <a:pt x="2012" y="1605"/>
                    </a:lnTo>
                    <a:lnTo>
                      <a:pt x="1864" y="1608"/>
                    </a:lnTo>
                    <a:lnTo>
                      <a:pt x="1806" y="1560"/>
                    </a:lnTo>
                    <a:lnTo>
                      <a:pt x="1672" y="1553"/>
                    </a:lnTo>
                    <a:lnTo>
                      <a:pt x="1608" y="1513"/>
                    </a:lnTo>
                    <a:lnTo>
                      <a:pt x="1269" y="1865"/>
                    </a:lnTo>
                    <a:lnTo>
                      <a:pt x="1200" y="1863"/>
                    </a:lnTo>
                    <a:lnTo>
                      <a:pt x="1016" y="1799"/>
                    </a:lnTo>
                    <a:lnTo>
                      <a:pt x="973" y="1796"/>
                    </a:lnTo>
                    <a:lnTo>
                      <a:pt x="888" y="1870"/>
                    </a:lnTo>
                    <a:lnTo>
                      <a:pt x="766" y="1860"/>
                    </a:lnTo>
                    <a:lnTo>
                      <a:pt x="676" y="1830"/>
                    </a:lnTo>
                    <a:lnTo>
                      <a:pt x="557" y="1832"/>
                    </a:lnTo>
                    <a:lnTo>
                      <a:pt x="487" y="1832"/>
                    </a:lnTo>
                    <a:lnTo>
                      <a:pt x="464" y="1814"/>
                    </a:lnTo>
                    <a:lnTo>
                      <a:pt x="414" y="1810"/>
                    </a:lnTo>
                    <a:lnTo>
                      <a:pt x="383" y="1774"/>
                    </a:lnTo>
                    <a:lnTo>
                      <a:pt x="363" y="1794"/>
                    </a:lnTo>
                    <a:lnTo>
                      <a:pt x="325" y="1800"/>
                    </a:lnTo>
                    <a:lnTo>
                      <a:pt x="257" y="1734"/>
                    </a:lnTo>
                    <a:lnTo>
                      <a:pt x="278" y="1694"/>
                    </a:lnTo>
                    <a:lnTo>
                      <a:pt x="257" y="1663"/>
                    </a:lnTo>
                    <a:lnTo>
                      <a:pt x="295" y="1640"/>
                    </a:lnTo>
                    <a:lnTo>
                      <a:pt x="282" y="1575"/>
                    </a:lnTo>
                    <a:lnTo>
                      <a:pt x="307" y="1507"/>
                    </a:lnTo>
                    <a:lnTo>
                      <a:pt x="293" y="1457"/>
                    </a:lnTo>
                    <a:lnTo>
                      <a:pt x="212" y="1426"/>
                    </a:lnTo>
                    <a:lnTo>
                      <a:pt x="172" y="1381"/>
                    </a:lnTo>
                    <a:lnTo>
                      <a:pt x="153" y="1317"/>
                    </a:lnTo>
                    <a:lnTo>
                      <a:pt x="86" y="1306"/>
                    </a:lnTo>
                    <a:lnTo>
                      <a:pt x="53" y="1281"/>
                    </a:lnTo>
                    <a:lnTo>
                      <a:pt x="21" y="1303"/>
                    </a:lnTo>
                    <a:lnTo>
                      <a:pt x="5" y="1263"/>
                    </a:lnTo>
                    <a:lnTo>
                      <a:pt x="0" y="1181"/>
                    </a:lnTo>
                    <a:lnTo>
                      <a:pt x="20" y="1124"/>
                    </a:lnTo>
                    <a:lnTo>
                      <a:pt x="28" y="1103"/>
                    </a:lnTo>
                    <a:lnTo>
                      <a:pt x="99" y="1096"/>
                    </a:lnTo>
                    <a:lnTo>
                      <a:pt x="99" y="1108"/>
                    </a:lnTo>
                    <a:lnTo>
                      <a:pt x="117" y="1128"/>
                    </a:lnTo>
                    <a:lnTo>
                      <a:pt x="162" y="1101"/>
                    </a:lnTo>
                    <a:lnTo>
                      <a:pt x="424" y="720"/>
                    </a:lnTo>
                    <a:lnTo>
                      <a:pt x="366" y="680"/>
                    </a:lnTo>
                    <a:lnTo>
                      <a:pt x="401" y="647"/>
                    </a:lnTo>
                    <a:lnTo>
                      <a:pt x="467" y="675"/>
                    </a:lnTo>
                    <a:lnTo>
                      <a:pt x="529" y="637"/>
                    </a:lnTo>
                    <a:lnTo>
                      <a:pt x="558" y="658"/>
                    </a:lnTo>
                    <a:lnTo>
                      <a:pt x="590" y="642"/>
                    </a:lnTo>
                    <a:lnTo>
                      <a:pt x="576" y="600"/>
                    </a:lnTo>
                    <a:lnTo>
                      <a:pt x="600" y="589"/>
                    </a:lnTo>
                    <a:lnTo>
                      <a:pt x="708" y="426"/>
                    </a:lnTo>
                    <a:lnTo>
                      <a:pt x="487" y="350"/>
                    </a:lnTo>
                    <a:lnTo>
                      <a:pt x="708" y="192"/>
                    </a:lnTo>
                    <a:lnTo>
                      <a:pt x="751" y="3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58" name="Freeform 150"/>
              <p:cNvSpPr>
                <a:spLocks/>
              </p:cNvSpPr>
              <p:nvPr/>
            </p:nvSpPr>
            <p:spPr bwMode="auto">
              <a:xfrm>
                <a:off x="7335" y="625"/>
                <a:ext cx="396" cy="312"/>
              </a:xfrm>
              <a:custGeom>
                <a:avLst/>
                <a:gdLst>
                  <a:gd name="T0" fmla="*/ 977 w 2372"/>
                  <a:gd name="T1" fmla="*/ 0 h 1870"/>
                  <a:gd name="T2" fmla="*/ 1082 w 2372"/>
                  <a:gd name="T3" fmla="*/ 37 h 1870"/>
                  <a:gd name="T4" fmla="*/ 1023 w 2372"/>
                  <a:gd name="T5" fmla="*/ 138 h 1870"/>
                  <a:gd name="T6" fmla="*/ 1071 w 2372"/>
                  <a:gd name="T7" fmla="*/ 194 h 1870"/>
                  <a:gd name="T8" fmla="*/ 1230 w 2372"/>
                  <a:gd name="T9" fmla="*/ 251 h 1870"/>
                  <a:gd name="T10" fmla="*/ 1334 w 2372"/>
                  <a:gd name="T11" fmla="*/ 178 h 1870"/>
                  <a:gd name="T12" fmla="*/ 1651 w 2372"/>
                  <a:gd name="T13" fmla="*/ 292 h 1870"/>
                  <a:gd name="T14" fmla="*/ 1247 w 2372"/>
                  <a:gd name="T15" fmla="*/ 637 h 1870"/>
                  <a:gd name="T16" fmla="*/ 1199 w 2372"/>
                  <a:gd name="T17" fmla="*/ 678 h 1870"/>
                  <a:gd name="T18" fmla="*/ 1339 w 2372"/>
                  <a:gd name="T19" fmla="*/ 1011 h 1870"/>
                  <a:gd name="T20" fmla="*/ 2032 w 2372"/>
                  <a:gd name="T21" fmla="*/ 902 h 1870"/>
                  <a:gd name="T22" fmla="*/ 2259 w 2372"/>
                  <a:gd name="T23" fmla="*/ 1101 h 1870"/>
                  <a:gd name="T24" fmla="*/ 2209 w 2372"/>
                  <a:gd name="T25" fmla="*/ 1205 h 1870"/>
                  <a:gd name="T26" fmla="*/ 2129 w 2372"/>
                  <a:gd name="T27" fmla="*/ 1262 h 1870"/>
                  <a:gd name="T28" fmla="*/ 2085 w 2372"/>
                  <a:gd name="T29" fmla="*/ 1475 h 1870"/>
                  <a:gd name="T30" fmla="*/ 2236 w 2372"/>
                  <a:gd name="T31" fmla="*/ 1444 h 1870"/>
                  <a:gd name="T32" fmla="*/ 2343 w 2372"/>
                  <a:gd name="T33" fmla="*/ 1500 h 1870"/>
                  <a:gd name="T34" fmla="*/ 2372 w 2372"/>
                  <a:gd name="T35" fmla="*/ 1683 h 1870"/>
                  <a:gd name="T36" fmla="*/ 2012 w 2372"/>
                  <a:gd name="T37" fmla="*/ 1605 h 1870"/>
                  <a:gd name="T38" fmla="*/ 1806 w 2372"/>
                  <a:gd name="T39" fmla="*/ 1560 h 1870"/>
                  <a:gd name="T40" fmla="*/ 1608 w 2372"/>
                  <a:gd name="T41" fmla="*/ 1513 h 1870"/>
                  <a:gd name="T42" fmla="*/ 1200 w 2372"/>
                  <a:gd name="T43" fmla="*/ 1863 h 1870"/>
                  <a:gd name="T44" fmla="*/ 973 w 2372"/>
                  <a:gd name="T45" fmla="*/ 1796 h 1870"/>
                  <a:gd name="T46" fmla="*/ 766 w 2372"/>
                  <a:gd name="T47" fmla="*/ 1860 h 1870"/>
                  <a:gd name="T48" fmla="*/ 557 w 2372"/>
                  <a:gd name="T49" fmla="*/ 1832 h 1870"/>
                  <a:gd name="T50" fmla="*/ 464 w 2372"/>
                  <a:gd name="T51" fmla="*/ 1814 h 1870"/>
                  <a:gd name="T52" fmla="*/ 383 w 2372"/>
                  <a:gd name="T53" fmla="*/ 1774 h 1870"/>
                  <a:gd name="T54" fmla="*/ 325 w 2372"/>
                  <a:gd name="T55" fmla="*/ 1800 h 1870"/>
                  <a:gd name="T56" fmla="*/ 278 w 2372"/>
                  <a:gd name="T57" fmla="*/ 1694 h 1870"/>
                  <a:gd name="T58" fmla="*/ 295 w 2372"/>
                  <a:gd name="T59" fmla="*/ 1640 h 1870"/>
                  <a:gd name="T60" fmla="*/ 307 w 2372"/>
                  <a:gd name="T61" fmla="*/ 1507 h 1870"/>
                  <a:gd name="T62" fmla="*/ 212 w 2372"/>
                  <a:gd name="T63" fmla="*/ 1426 h 1870"/>
                  <a:gd name="T64" fmla="*/ 153 w 2372"/>
                  <a:gd name="T65" fmla="*/ 1317 h 1870"/>
                  <a:gd name="T66" fmla="*/ 53 w 2372"/>
                  <a:gd name="T67" fmla="*/ 1281 h 1870"/>
                  <a:gd name="T68" fmla="*/ 5 w 2372"/>
                  <a:gd name="T69" fmla="*/ 1263 h 1870"/>
                  <a:gd name="T70" fmla="*/ 20 w 2372"/>
                  <a:gd name="T71" fmla="*/ 1124 h 1870"/>
                  <a:gd name="T72" fmla="*/ 99 w 2372"/>
                  <a:gd name="T73" fmla="*/ 1096 h 1870"/>
                  <a:gd name="T74" fmla="*/ 117 w 2372"/>
                  <a:gd name="T75" fmla="*/ 1128 h 1870"/>
                  <a:gd name="T76" fmla="*/ 424 w 2372"/>
                  <a:gd name="T77" fmla="*/ 720 h 1870"/>
                  <a:gd name="T78" fmla="*/ 401 w 2372"/>
                  <a:gd name="T79" fmla="*/ 647 h 1870"/>
                  <a:gd name="T80" fmla="*/ 529 w 2372"/>
                  <a:gd name="T81" fmla="*/ 637 h 1870"/>
                  <a:gd name="T82" fmla="*/ 590 w 2372"/>
                  <a:gd name="T83" fmla="*/ 642 h 1870"/>
                  <a:gd name="T84" fmla="*/ 600 w 2372"/>
                  <a:gd name="T85" fmla="*/ 589 h 1870"/>
                  <a:gd name="T86" fmla="*/ 487 w 2372"/>
                  <a:gd name="T87" fmla="*/ 350 h 1870"/>
                  <a:gd name="T88" fmla="*/ 751 w 2372"/>
                  <a:gd name="T89" fmla="*/ 31 h 18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372" h="1870">
                    <a:moveTo>
                      <a:pt x="751" y="31"/>
                    </a:moveTo>
                    <a:lnTo>
                      <a:pt x="977" y="0"/>
                    </a:lnTo>
                    <a:lnTo>
                      <a:pt x="1043" y="7"/>
                    </a:lnTo>
                    <a:lnTo>
                      <a:pt x="1082" y="37"/>
                    </a:lnTo>
                    <a:lnTo>
                      <a:pt x="1083" y="73"/>
                    </a:lnTo>
                    <a:lnTo>
                      <a:pt x="1023" y="138"/>
                    </a:lnTo>
                    <a:lnTo>
                      <a:pt x="1039" y="181"/>
                    </a:lnTo>
                    <a:lnTo>
                      <a:pt x="1071" y="194"/>
                    </a:lnTo>
                    <a:lnTo>
                      <a:pt x="1109" y="288"/>
                    </a:lnTo>
                    <a:lnTo>
                      <a:pt x="1230" y="251"/>
                    </a:lnTo>
                    <a:lnTo>
                      <a:pt x="1258" y="186"/>
                    </a:lnTo>
                    <a:lnTo>
                      <a:pt x="1334" y="178"/>
                    </a:lnTo>
                    <a:lnTo>
                      <a:pt x="1378" y="44"/>
                    </a:lnTo>
                    <a:lnTo>
                      <a:pt x="1651" y="292"/>
                    </a:lnTo>
                    <a:lnTo>
                      <a:pt x="1376" y="691"/>
                    </a:lnTo>
                    <a:lnTo>
                      <a:pt x="1247" y="637"/>
                    </a:lnTo>
                    <a:lnTo>
                      <a:pt x="1190" y="637"/>
                    </a:lnTo>
                    <a:lnTo>
                      <a:pt x="1199" y="678"/>
                    </a:lnTo>
                    <a:lnTo>
                      <a:pt x="1310" y="862"/>
                    </a:lnTo>
                    <a:lnTo>
                      <a:pt x="1339" y="1011"/>
                    </a:lnTo>
                    <a:lnTo>
                      <a:pt x="1692" y="961"/>
                    </a:lnTo>
                    <a:lnTo>
                      <a:pt x="2032" y="902"/>
                    </a:lnTo>
                    <a:lnTo>
                      <a:pt x="2241" y="1018"/>
                    </a:lnTo>
                    <a:lnTo>
                      <a:pt x="2259" y="1101"/>
                    </a:lnTo>
                    <a:lnTo>
                      <a:pt x="2249" y="1185"/>
                    </a:lnTo>
                    <a:lnTo>
                      <a:pt x="2209" y="1205"/>
                    </a:lnTo>
                    <a:lnTo>
                      <a:pt x="2194" y="1255"/>
                    </a:lnTo>
                    <a:lnTo>
                      <a:pt x="2129" y="1262"/>
                    </a:lnTo>
                    <a:lnTo>
                      <a:pt x="2138" y="1353"/>
                    </a:lnTo>
                    <a:lnTo>
                      <a:pt x="2085" y="1475"/>
                    </a:lnTo>
                    <a:lnTo>
                      <a:pt x="2176" y="1442"/>
                    </a:lnTo>
                    <a:lnTo>
                      <a:pt x="2236" y="1444"/>
                    </a:lnTo>
                    <a:lnTo>
                      <a:pt x="2303" y="1454"/>
                    </a:lnTo>
                    <a:lnTo>
                      <a:pt x="2343" y="1500"/>
                    </a:lnTo>
                    <a:lnTo>
                      <a:pt x="2330" y="1545"/>
                    </a:lnTo>
                    <a:lnTo>
                      <a:pt x="2372" y="1683"/>
                    </a:lnTo>
                    <a:lnTo>
                      <a:pt x="2223" y="1704"/>
                    </a:lnTo>
                    <a:lnTo>
                      <a:pt x="2012" y="1605"/>
                    </a:lnTo>
                    <a:lnTo>
                      <a:pt x="1864" y="1608"/>
                    </a:lnTo>
                    <a:lnTo>
                      <a:pt x="1806" y="1560"/>
                    </a:lnTo>
                    <a:lnTo>
                      <a:pt x="1672" y="1553"/>
                    </a:lnTo>
                    <a:lnTo>
                      <a:pt x="1608" y="1513"/>
                    </a:lnTo>
                    <a:lnTo>
                      <a:pt x="1269" y="1865"/>
                    </a:lnTo>
                    <a:lnTo>
                      <a:pt x="1200" y="1863"/>
                    </a:lnTo>
                    <a:lnTo>
                      <a:pt x="1016" y="1799"/>
                    </a:lnTo>
                    <a:lnTo>
                      <a:pt x="973" y="1796"/>
                    </a:lnTo>
                    <a:lnTo>
                      <a:pt x="888" y="1870"/>
                    </a:lnTo>
                    <a:lnTo>
                      <a:pt x="766" y="1860"/>
                    </a:lnTo>
                    <a:lnTo>
                      <a:pt x="676" y="1830"/>
                    </a:lnTo>
                    <a:lnTo>
                      <a:pt x="557" y="1832"/>
                    </a:lnTo>
                    <a:lnTo>
                      <a:pt x="487" y="1832"/>
                    </a:lnTo>
                    <a:lnTo>
                      <a:pt x="464" y="1814"/>
                    </a:lnTo>
                    <a:lnTo>
                      <a:pt x="414" y="1810"/>
                    </a:lnTo>
                    <a:lnTo>
                      <a:pt x="383" y="1774"/>
                    </a:lnTo>
                    <a:lnTo>
                      <a:pt x="363" y="1794"/>
                    </a:lnTo>
                    <a:lnTo>
                      <a:pt x="325" y="1800"/>
                    </a:lnTo>
                    <a:lnTo>
                      <a:pt x="257" y="1734"/>
                    </a:lnTo>
                    <a:lnTo>
                      <a:pt x="278" y="1694"/>
                    </a:lnTo>
                    <a:lnTo>
                      <a:pt x="257" y="1663"/>
                    </a:lnTo>
                    <a:lnTo>
                      <a:pt x="295" y="1640"/>
                    </a:lnTo>
                    <a:lnTo>
                      <a:pt x="282" y="1575"/>
                    </a:lnTo>
                    <a:lnTo>
                      <a:pt x="307" y="1507"/>
                    </a:lnTo>
                    <a:lnTo>
                      <a:pt x="293" y="1457"/>
                    </a:lnTo>
                    <a:lnTo>
                      <a:pt x="212" y="1426"/>
                    </a:lnTo>
                    <a:lnTo>
                      <a:pt x="172" y="1381"/>
                    </a:lnTo>
                    <a:lnTo>
                      <a:pt x="153" y="1317"/>
                    </a:lnTo>
                    <a:lnTo>
                      <a:pt x="86" y="1306"/>
                    </a:lnTo>
                    <a:lnTo>
                      <a:pt x="53" y="1281"/>
                    </a:lnTo>
                    <a:lnTo>
                      <a:pt x="21" y="1303"/>
                    </a:lnTo>
                    <a:lnTo>
                      <a:pt x="5" y="1263"/>
                    </a:lnTo>
                    <a:lnTo>
                      <a:pt x="0" y="1181"/>
                    </a:lnTo>
                    <a:lnTo>
                      <a:pt x="20" y="1124"/>
                    </a:lnTo>
                    <a:lnTo>
                      <a:pt x="28" y="1103"/>
                    </a:lnTo>
                    <a:lnTo>
                      <a:pt x="99" y="1096"/>
                    </a:lnTo>
                    <a:lnTo>
                      <a:pt x="99" y="1108"/>
                    </a:lnTo>
                    <a:lnTo>
                      <a:pt x="117" y="1128"/>
                    </a:lnTo>
                    <a:lnTo>
                      <a:pt x="162" y="1101"/>
                    </a:lnTo>
                    <a:lnTo>
                      <a:pt x="424" y="720"/>
                    </a:lnTo>
                    <a:lnTo>
                      <a:pt x="366" y="680"/>
                    </a:lnTo>
                    <a:lnTo>
                      <a:pt x="401" y="647"/>
                    </a:lnTo>
                    <a:lnTo>
                      <a:pt x="467" y="675"/>
                    </a:lnTo>
                    <a:lnTo>
                      <a:pt x="529" y="637"/>
                    </a:lnTo>
                    <a:lnTo>
                      <a:pt x="558" y="658"/>
                    </a:lnTo>
                    <a:lnTo>
                      <a:pt x="590" y="642"/>
                    </a:lnTo>
                    <a:lnTo>
                      <a:pt x="576" y="600"/>
                    </a:lnTo>
                    <a:lnTo>
                      <a:pt x="600" y="589"/>
                    </a:lnTo>
                    <a:lnTo>
                      <a:pt x="708" y="426"/>
                    </a:lnTo>
                    <a:lnTo>
                      <a:pt x="487" y="350"/>
                    </a:lnTo>
                    <a:lnTo>
                      <a:pt x="708" y="192"/>
                    </a:lnTo>
                    <a:lnTo>
                      <a:pt x="751" y="3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59" name="Freeform 151"/>
              <p:cNvSpPr>
                <a:spLocks/>
              </p:cNvSpPr>
              <p:nvPr/>
            </p:nvSpPr>
            <p:spPr bwMode="auto">
              <a:xfrm>
                <a:off x="7534" y="594"/>
                <a:ext cx="257" cy="201"/>
              </a:xfrm>
              <a:custGeom>
                <a:avLst/>
                <a:gdLst>
                  <a:gd name="T0" fmla="*/ 391 w 1544"/>
                  <a:gd name="T1" fmla="*/ 221 h 1206"/>
                  <a:gd name="T2" fmla="*/ 598 w 1544"/>
                  <a:gd name="T3" fmla="*/ 37 h 1206"/>
                  <a:gd name="T4" fmla="*/ 838 w 1544"/>
                  <a:gd name="T5" fmla="*/ 0 h 1206"/>
                  <a:gd name="T6" fmla="*/ 955 w 1544"/>
                  <a:gd name="T7" fmla="*/ 193 h 1206"/>
                  <a:gd name="T8" fmla="*/ 991 w 1544"/>
                  <a:gd name="T9" fmla="*/ 178 h 1206"/>
                  <a:gd name="T10" fmla="*/ 1115 w 1544"/>
                  <a:gd name="T11" fmla="*/ 338 h 1206"/>
                  <a:gd name="T12" fmla="*/ 1294 w 1544"/>
                  <a:gd name="T13" fmla="*/ 208 h 1206"/>
                  <a:gd name="T14" fmla="*/ 1509 w 1544"/>
                  <a:gd name="T15" fmla="*/ 253 h 1206"/>
                  <a:gd name="T16" fmla="*/ 1495 w 1544"/>
                  <a:gd name="T17" fmla="*/ 351 h 1206"/>
                  <a:gd name="T18" fmla="*/ 1544 w 1544"/>
                  <a:gd name="T19" fmla="*/ 449 h 1206"/>
                  <a:gd name="T20" fmla="*/ 1459 w 1544"/>
                  <a:gd name="T21" fmla="*/ 553 h 1206"/>
                  <a:gd name="T22" fmla="*/ 1365 w 1544"/>
                  <a:gd name="T23" fmla="*/ 557 h 1206"/>
                  <a:gd name="T24" fmla="*/ 1322 w 1544"/>
                  <a:gd name="T25" fmla="*/ 592 h 1206"/>
                  <a:gd name="T26" fmla="*/ 1318 w 1544"/>
                  <a:gd name="T27" fmla="*/ 708 h 1206"/>
                  <a:gd name="T28" fmla="*/ 1194 w 1544"/>
                  <a:gd name="T29" fmla="*/ 825 h 1206"/>
                  <a:gd name="T30" fmla="*/ 1101 w 1544"/>
                  <a:gd name="T31" fmla="*/ 879 h 1206"/>
                  <a:gd name="T32" fmla="*/ 1039 w 1544"/>
                  <a:gd name="T33" fmla="*/ 879 h 1206"/>
                  <a:gd name="T34" fmla="*/ 984 w 1544"/>
                  <a:gd name="T35" fmla="*/ 956 h 1206"/>
                  <a:gd name="T36" fmla="*/ 1097 w 1544"/>
                  <a:gd name="T37" fmla="*/ 1162 h 1206"/>
                  <a:gd name="T38" fmla="*/ 1050 w 1544"/>
                  <a:gd name="T39" fmla="*/ 1206 h 1206"/>
                  <a:gd name="T40" fmla="*/ 841 w 1544"/>
                  <a:gd name="T41" fmla="*/ 1090 h 1206"/>
                  <a:gd name="T42" fmla="*/ 508 w 1544"/>
                  <a:gd name="T43" fmla="*/ 1148 h 1206"/>
                  <a:gd name="T44" fmla="*/ 149 w 1544"/>
                  <a:gd name="T45" fmla="*/ 1199 h 1206"/>
                  <a:gd name="T46" fmla="*/ 121 w 1544"/>
                  <a:gd name="T47" fmla="*/ 1050 h 1206"/>
                  <a:gd name="T48" fmla="*/ 10 w 1544"/>
                  <a:gd name="T49" fmla="*/ 866 h 1206"/>
                  <a:gd name="T50" fmla="*/ 0 w 1544"/>
                  <a:gd name="T51" fmla="*/ 827 h 1206"/>
                  <a:gd name="T52" fmla="*/ 55 w 1544"/>
                  <a:gd name="T53" fmla="*/ 824 h 1206"/>
                  <a:gd name="T54" fmla="*/ 186 w 1544"/>
                  <a:gd name="T55" fmla="*/ 879 h 1206"/>
                  <a:gd name="T56" fmla="*/ 461 w 1544"/>
                  <a:gd name="T57" fmla="*/ 479 h 1206"/>
                  <a:gd name="T58" fmla="*/ 189 w 1544"/>
                  <a:gd name="T59" fmla="*/ 233 h 1206"/>
                  <a:gd name="T60" fmla="*/ 243 w 1544"/>
                  <a:gd name="T61" fmla="*/ 206 h 1206"/>
                  <a:gd name="T62" fmla="*/ 391 w 1544"/>
                  <a:gd name="T63" fmla="*/ 221 h 1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544" h="1206">
                    <a:moveTo>
                      <a:pt x="391" y="221"/>
                    </a:moveTo>
                    <a:lnTo>
                      <a:pt x="598" y="37"/>
                    </a:lnTo>
                    <a:lnTo>
                      <a:pt x="838" y="0"/>
                    </a:lnTo>
                    <a:lnTo>
                      <a:pt x="955" y="193"/>
                    </a:lnTo>
                    <a:lnTo>
                      <a:pt x="991" y="178"/>
                    </a:lnTo>
                    <a:lnTo>
                      <a:pt x="1115" y="338"/>
                    </a:lnTo>
                    <a:lnTo>
                      <a:pt x="1294" y="208"/>
                    </a:lnTo>
                    <a:lnTo>
                      <a:pt x="1509" y="253"/>
                    </a:lnTo>
                    <a:lnTo>
                      <a:pt x="1495" y="351"/>
                    </a:lnTo>
                    <a:lnTo>
                      <a:pt x="1544" y="449"/>
                    </a:lnTo>
                    <a:lnTo>
                      <a:pt x="1459" y="553"/>
                    </a:lnTo>
                    <a:lnTo>
                      <a:pt x="1365" y="557"/>
                    </a:lnTo>
                    <a:lnTo>
                      <a:pt x="1322" y="592"/>
                    </a:lnTo>
                    <a:lnTo>
                      <a:pt x="1318" y="708"/>
                    </a:lnTo>
                    <a:lnTo>
                      <a:pt x="1194" y="825"/>
                    </a:lnTo>
                    <a:lnTo>
                      <a:pt x="1101" y="879"/>
                    </a:lnTo>
                    <a:lnTo>
                      <a:pt x="1039" y="879"/>
                    </a:lnTo>
                    <a:lnTo>
                      <a:pt x="984" y="956"/>
                    </a:lnTo>
                    <a:lnTo>
                      <a:pt x="1097" y="1162"/>
                    </a:lnTo>
                    <a:lnTo>
                      <a:pt x="1050" y="1206"/>
                    </a:lnTo>
                    <a:lnTo>
                      <a:pt x="841" y="1090"/>
                    </a:lnTo>
                    <a:lnTo>
                      <a:pt x="508" y="1148"/>
                    </a:lnTo>
                    <a:lnTo>
                      <a:pt x="149" y="1199"/>
                    </a:lnTo>
                    <a:lnTo>
                      <a:pt x="121" y="1050"/>
                    </a:lnTo>
                    <a:lnTo>
                      <a:pt x="10" y="866"/>
                    </a:lnTo>
                    <a:lnTo>
                      <a:pt x="0" y="827"/>
                    </a:lnTo>
                    <a:lnTo>
                      <a:pt x="55" y="824"/>
                    </a:lnTo>
                    <a:lnTo>
                      <a:pt x="186" y="879"/>
                    </a:lnTo>
                    <a:lnTo>
                      <a:pt x="461" y="479"/>
                    </a:lnTo>
                    <a:lnTo>
                      <a:pt x="189" y="233"/>
                    </a:lnTo>
                    <a:lnTo>
                      <a:pt x="243" y="206"/>
                    </a:lnTo>
                    <a:lnTo>
                      <a:pt x="391" y="22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60" name="Freeform 152"/>
              <p:cNvSpPr>
                <a:spLocks/>
              </p:cNvSpPr>
              <p:nvPr/>
            </p:nvSpPr>
            <p:spPr bwMode="auto">
              <a:xfrm>
                <a:off x="7534" y="594"/>
                <a:ext cx="257" cy="201"/>
              </a:xfrm>
              <a:custGeom>
                <a:avLst/>
                <a:gdLst>
                  <a:gd name="T0" fmla="*/ 391 w 1544"/>
                  <a:gd name="T1" fmla="*/ 221 h 1206"/>
                  <a:gd name="T2" fmla="*/ 598 w 1544"/>
                  <a:gd name="T3" fmla="*/ 37 h 1206"/>
                  <a:gd name="T4" fmla="*/ 838 w 1544"/>
                  <a:gd name="T5" fmla="*/ 0 h 1206"/>
                  <a:gd name="T6" fmla="*/ 955 w 1544"/>
                  <a:gd name="T7" fmla="*/ 193 h 1206"/>
                  <a:gd name="T8" fmla="*/ 991 w 1544"/>
                  <a:gd name="T9" fmla="*/ 178 h 1206"/>
                  <a:gd name="T10" fmla="*/ 1115 w 1544"/>
                  <a:gd name="T11" fmla="*/ 338 h 1206"/>
                  <a:gd name="T12" fmla="*/ 1294 w 1544"/>
                  <a:gd name="T13" fmla="*/ 208 h 1206"/>
                  <a:gd name="T14" fmla="*/ 1509 w 1544"/>
                  <a:gd name="T15" fmla="*/ 253 h 1206"/>
                  <a:gd name="T16" fmla="*/ 1495 w 1544"/>
                  <a:gd name="T17" fmla="*/ 351 h 1206"/>
                  <a:gd name="T18" fmla="*/ 1544 w 1544"/>
                  <a:gd name="T19" fmla="*/ 449 h 1206"/>
                  <a:gd name="T20" fmla="*/ 1459 w 1544"/>
                  <a:gd name="T21" fmla="*/ 553 h 1206"/>
                  <a:gd name="T22" fmla="*/ 1365 w 1544"/>
                  <a:gd name="T23" fmla="*/ 557 h 1206"/>
                  <a:gd name="T24" fmla="*/ 1322 w 1544"/>
                  <a:gd name="T25" fmla="*/ 592 h 1206"/>
                  <a:gd name="T26" fmla="*/ 1318 w 1544"/>
                  <a:gd name="T27" fmla="*/ 708 h 1206"/>
                  <a:gd name="T28" fmla="*/ 1194 w 1544"/>
                  <a:gd name="T29" fmla="*/ 825 h 1206"/>
                  <a:gd name="T30" fmla="*/ 1101 w 1544"/>
                  <a:gd name="T31" fmla="*/ 879 h 1206"/>
                  <a:gd name="T32" fmla="*/ 1039 w 1544"/>
                  <a:gd name="T33" fmla="*/ 879 h 1206"/>
                  <a:gd name="T34" fmla="*/ 984 w 1544"/>
                  <a:gd name="T35" fmla="*/ 956 h 1206"/>
                  <a:gd name="T36" fmla="*/ 1097 w 1544"/>
                  <a:gd name="T37" fmla="*/ 1162 h 1206"/>
                  <a:gd name="T38" fmla="*/ 1050 w 1544"/>
                  <a:gd name="T39" fmla="*/ 1206 h 1206"/>
                  <a:gd name="T40" fmla="*/ 841 w 1544"/>
                  <a:gd name="T41" fmla="*/ 1090 h 1206"/>
                  <a:gd name="T42" fmla="*/ 508 w 1544"/>
                  <a:gd name="T43" fmla="*/ 1148 h 1206"/>
                  <a:gd name="T44" fmla="*/ 149 w 1544"/>
                  <a:gd name="T45" fmla="*/ 1199 h 1206"/>
                  <a:gd name="T46" fmla="*/ 121 w 1544"/>
                  <a:gd name="T47" fmla="*/ 1050 h 1206"/>
                  <a:gd name="T48" fmla="*/ 10 w 1544"/>
                  <a:gd name="T49" fmla="*/ 866 h 1206"/>
                  <a:gd name="T50" fmla="*/ 0 w 1544"/>
                  <a:gd name="T51" fmla="*/ 827 h 1206"/>
                  <a:gd name="T52" fmla="*/ 55 w 1544"/>
                  <a:gd name="T53" fmla="*/ 824 h 1206"/>
                  <a:gd name="T54" fmla="*/ 186 w 1544"/>
                  <a:gd name="T55" fmla="*/ 879 h 1206"/>
                  <a:gd name="T56" fmla="*/ 461 w 1544"/>
                  <a:gd name="T57" fmla="*/ 479 h 1206"/>
                  <a:gd name="T58" fmla="*/ 189 w 1544"/>
                  <a:gd name="T59" fmla="*/ 233 h 1206"/>
                  <a:gd name="T60" fmla="*/ 243 w 1544"/>
                  <a:gd name="T61" fmla="*/ 206 h 1206"/>
                  <a:gd name="T62" fmla="*/ 391 w 1544"/>
                  <a:gd name="T63" fmla="*/ 221 h 1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544" h="1206">
                    <a:moveTo>
                      <a:pt x="391" y="221"/>
                    </a:moveTo>
                    <a:lnTo>
                      <a:pt x="598" y="37"/>
                    </a:lnTo>
                    <a:lnTo>
                      <a:pt x="838" y="0"/>
                    </a:lnTo>
                    <a:lnTo>
                      <a:pt x="955" y="193"/>
                    </a:lnTo>
                    <a:lnTo>
                      <a:pt x="991" y="178"/>
                    </a:lnTo>
                    <a:lnTo>
                      <a:pt x="1115" y="338"/>
                    </a:lnTo>
                    <a:lnTo>
                      <a:pt x="1294" y="208"/>
                    </a:lnTo>
                    <a:lnTo>
                      <a:pt x="1509" y="253"/>
                    </a:lnTo>
                    <a:lnTo>
                      <a:pt x="1495" y="351"/>
                    </a:lnTo>
                    <a:lnTo>
                      <a:pt x="1544" y="449"/>
                    </a:lnTo>
                    <a:lnTo>
                      <a:pt x="1459" y="553"/>
                    </a:lnTo>
                    <a:lnTo>
                      <a:pt x="1365" y="557"/>
                    </a:lnTo>
                    <a:lnTo>
                      <a:pt x="1322" y="592"/>
                    </a:lnTo>
                    <a:lnTo>
                      <a:pt x="1318" y="708"/>
                    </a:lnTo>
                    <a:lnTo>
                      <a:pt x="1194" y="825"/>
                    </a:lnTo>
                    <a:lnTo>
                      <a:pt x="1101" y="879"/>
                    </a:lnTo>
                    <a:lnTo>
                      <a:pt x="1039" y="879"/>
                    </a:lnTo>
                    <a:lnTo>
                      <a:pt x="984" y="956"/>
                    </a:lnTo>
                    <a:lnTo>
                      <a:pt x="1097" y="1162"/>
                    </a:lnTo>
                    <a:lnTo>
                      <a:pt x="1050" y="1206"/>
                    </a:lnTo>
                    <a:lnTo>
                      <a:pt x="841" y="1090"/>
                    </a:lnTo>
                    <a:lnTo>
                      <a:pt x="508" y="1148"/>
                    </a:lnTo>
                    <a:lnTo>
                      <a:pt x="149" y="1199"/>
                    </a:lnTo>
                    <a:lnTo>
                      <a:pt x="121" y="1050"/>
                    </a:lnTo>
                    <a:lnTo>
                      <a:pt x="10" y="866"/>
                    </a:lnTo>
                    <a:lnTo>
                      <a:pt x="0" y="827"/>
                    </a:lnTo>
                    <a:lnTo>
                      <a:pt x="55" y="824"/>
                    </a:lnTo>
                    <a:lnTo>
                      <a:pt x="186" y="879"/>
                    </a:lnTo>
                    <a:lnTo>
                      <a:pt x="461" y="479"/>
                    </a:lnTo>
                    <a:lnTo>
                      <a:pt x="189" y="233"/>
                    </a:lnTo>
                    <a:lnTo>
                      <a:pt x="243" y="206"/>
                    </a:lnTo>
                    <a:lnTo>
                      <a:pt x="391" y="22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61" name="Freeform 153"/>
              <p:cNvSpPr>
                <a:spLocks/>
              </p:cNvSpPr>
              <p:nvPr/>
            </p:nvSpPr>
            <p:spPr bwMode="auto">
              <a:xfrm>
                <a:off x="7428" y="878"/>
                <a:ext cx="306" cy="277"/>
              </a:xfrm>
              <a:custGeom>
                <a:avLst/>
                <a:gdLst>
                  <a:gd name="T0" fmla="*/ 4 w 1838"/>
                  <a:gd name="T1" fmla="*/ 318 h 1664"/>
                  <a:gd name="T2" fmla="*/ 122 w 1838"/>
                  <a:gd name="T3" fmla="*/ 316 h 1664"/>
                  <a:gd name="T4" fmla="*/ 211 w 1838"/>
                  <a:gd name="T5" fmla="*/ 346 h 1664"/>
                  <a:gd name="T6" fmla="*/ 332 w 1838"/>
                  <a:gd name="T7" fmla="*/ 357 h 1664"/>
                  <a:gd name="T8" fmla="*/ 419 w 1838"/>
                  <a:gd name="T9" fmla="*/ 281 h 1664"/>
                  <a:gd name="T10" fmla="*/ 460 w 1838"/>
                  <a:gd name="T11" fmla="*/ 284 h 1664"/>
                  <a:gd name="T12" fmla="*/ 644 w 1838"/>
                  <a:gd name="T13" fmla="*/ 349 h 1664"/>
                  <a:gd name="T14" fmla="*/ 715 w 1838"/>
                  <a:gd name="T15" fmla="*/ 351 h 1664"/>
                  <a:gd name="T16" fmla="*/ 1053 w 1838"/>
                  <a:gd name="T17" fmla="*/ 0 h 1664"/>
                  <a:gd name="T18" fmla="*/ 1117 w 1838"/>
                  <a:gd name="T19" fmla="*/ 39 h 1664"/>
                  <a:gd name="T20" fmla="*/ 1252 w 1838"/>
                  <a:gd name="T21" fmla="*/ 46 h 1664"/>
                  <a:gd name="T22" fmla="*/ 1310 w 1838"/>
                  <a:gd name="T23" fmla="*/ 94 h 1664"/>
                  <a:gd name="T24" fmla="*/ 1454 w 1838"/>
                  <a:gd name="T25" fmla="*/ 91 h 1664"/>
                  <a:gd name="T26" fmla="*/ 1668 w 1838"/>
                  <a:gd name="T27" fmla="*/ 190 h 1664"/>
                  <a:gd name="T28" fmla="*/ 1818 w 1838"/>
                  <a:gd name="T29" fmla="*/ 169 h 1664"/>
                  <a:gd name="T30" fmla="*/ 1807 w 1838"/>
                  <a:gd name="T31" fmla="*/ 245 h 1664"/>
                  <a:gd name="T32" fmla="*/ 1838 w 1838"/>
                  <a:gd name="T33" fmla="*/ 284 h 1664"/>
                  <a:gd name="T34" fmla="*/ 1563 w 1838"/>
                  <a:gd name="T35" fmla="*/ 589 h 1664"/>
                  <a:gd name="T36" fmla="*/ 1498 w 1838"/>
                  <a:gd name="T37" fmla="*/ 601 h 1664"/>
                  <a:gd name="T38" fmla="*/ 1456 w 1838"/>
                  <a:gd name="T39" fmla="*/ 584 h 1664"/>
                  <a:gd name="T40" fmla="*/ 1424 w 1838"/>
                  <a:gd name="T41" fmla="*/ 487 h 1664"/>
                  <a:gd name="T42" fmla="*/ 1255 w 1838"/>
                  <a:gd name="T43" fmla="*/ 479 h 1664"/>
                  <a:gd name="T44" fmla="*/ 1106 w 1838"/>
                  <a:gd name="T45" fmla="*/ 549 h 1664"/>
                  <a:gd name="T46" fmla="*/ 1028 w 1838"/>
                  <a:gd name="T47" fmla="*/ 620 h 1664"/>
                  <a:gd name="T48" fmla="*/ 1012 w 1838"/>
                  <a:gd name="T49" fmla="*/ 663 h 1664"/>
                  <a:gd name="T50" fmla="*/ 922 w 1838"/>
                  <a:gd name="T51" fmla="*/ 809 h 1664"/>
                  <a:gd name="T52" fmla="*/ 811 w 1838"/>
                  <a:gd name="T53" fmla="*/ 892 h 1664"/>
                  <a:gd name="T54" fmla="*/ 640 w 1838"/>
                  <a:gd name="T55" fmla="*/ 894 h 1664"/>
                  <a:gd name="T56" fmla="*/ 634 w 1838"/>
                  <a:gd name="T57" fmla="*/ 1288 h 1664"/>
                  <a:gd name="T58" fmla="*/ 643 w 1838"/>
                  <a:gd name="T59" fmla="*/ 1346 h 1664"/>
                  <a:gd name="T60" fmla="*/ 679 w 1838"/>
                  <a:gd name="T61" fmla="*/ 1364 h 1664"/>
                  <a:gd name="T62" fmla="*/ 679 w 1838"/>
                  <a:gd name="T63" fmla="*/ 1437 h 1664"/>
                  <a:gd name="T64" fmla="*/ 630 w 1838"/>
                  <a:gd name="T65" fmla="*/ 1439 h 1664"/>
                  <a:gd name="T66" fmla="*/ 621 w 1838"/>
                  <a:gd name="T67" fmla="*/ 1531 h 1664"/>
                  <a:gd name="T68" fmla="*/ 438 w 1838"/>
                  <a:gd name="T69" fmla="*/ 1664 h 1664"/>
                  <a:gd name="T70" fmla="*/ 350 w 1838"/>
                  <a:gd name="T71" fmla="*/ 1624 h 1664"/>
                  <a:gd name="T72" fmla="*/ 289 w 1838"/>
                  <a:gd name="T73" fmla="*/ 1626 h 1664"/>
                  <a:gd name="T74" fmla="*/ 246 w 1838"/>
                  <a:gd name="T75" fmla="*/ 1572 h 1664"/>
                  <a:gd name="T76" fmla="*/ 218 w 1838"/>
                  <a:gd name="T77" fmla="*/ 1599 h 1664"/>
                  <a:gd name="T78" fmla="*/ 162 w 1838"/>
                  <a:gd name="T79" fmla="*/ 1632 h 1664"/>
                  <a:gd name="T80" fmla="*/ 112 w 1838"/>
                  <a:gd name="T81" fmla="*/ 1630 h 1664"/>
                  <a:gd name="T82" fmla="*/ 110 w 1838"/>
                  <a:gd name="T83" fmla="*/ 1586 h 1664"/>
                  <a:gd name="T84" fmla="*/ 80 w 1838"/>
                  <a:gd name="T85" fmla="*/ 1542 h 1664"/>
                  <a:gd name="T86" fmla="*/ 129 w 1838"/>
                  <a:gd name="T87" fmla="*/ 1367 h 1664"/>
                  <a:gd name="T88" fmla="*/ 125 w 1838"/>
                  <a:gd name="T89" fmla="*/ 1310 h 1664"/>
                  <a:gd name="T90" fmla="*/ 88 w 1838"/>
                  <a:gd name="T91" fmla="*/ 1262 h 1664"/>
                  <a:gd name="T92" fmla="*/ 18 w 1838"/>
                  <a:gd name="T93" fmla="*/ 1220 h 1664"/>
                  <a:gd name="T94" fmla="*/ 114 w 1838"/>
                  <a:gd name="T95" fmla="*/ 927 h 1664"/>
                  <a:gd name="T96" fmla="*/ 166 w 1838"/>
                  <a:gd name="T97" fmla="*/ 799 h 1664"/>
                  <a:gd name="T98" fmla="*/ 232 w 1838"/>
                  <a:gd name="T99" fmla="*/ 720 h 1664"/>
                  <a:gd name="T100" fmla="*/ 218 w 1838"/>
                  <a:gd name="T101" fmla="*/ 711 h 1664"/>
                  <a:gd name="T102" fmla="*/ 188 w 1838"/>
                  <a:gd name="T103" fmla="*/ 686 h 1664"/>
                  <a:gd name="T104" fmla="*/ 194 w 1838"/>
                  <a:gd name="T105" fmla="*/ 662 h 1664"/>
                  <a:gd name="T106" fmla="*/ 242 w 1838"/>
                  <a:gd name="T107" fmla="*/ 565 h 1664"/>
                  <a:gd name="T108" fmla="*/ 197 w 1838"/>
                  <a:gd name="T109" fmla="*/ 562 h 1664"/>
                  <a:gd name="T110" fmla="*/ 174 w 1838"/>
                  <a:gd name="T111" fmla="*/ 582 h 1664"/>
                  <a:gd name="T112" fmla="*/ 133 w 1838"/>
                  <a:gd name="T113" fmla="*/ 570 h 1664"/>
                  <a:gd name="T114" fmla="*/ 75 w 1838"/>
                  <a:gd name="T115" fmla="*/ 537 h 1664"/>
                  <a:gd name="T116" fmla="*/ 0 w 1838"/>
                  <a:gd name="T117" fmla="*/ 387 h 1664"/>
                  <a:gd name="T118" fmla="*/ 4 w 1838"/>
                  <a:gd name="T119" fmla="*/ 318 h 16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38" h="1664">
                    <a:moveTo>
                      <a:pt x="4" y="318"/>
                    </a:moveTo>
                    <a:lnTo>
                      <a:pt x="122" y="316"/>
                    </a:lnTo>
                    <a:lnTo>
                      <a:pt x="211" y="346"/>
                    </a:lnTo>
                    <a:lnTo>
                      <a:pt x="332" y="357"/>
                    </a:lnTo>
                    <a:lnTo>
                      <a:pt x="419" y="281"/>
                    </a:lnTo>
                    <a:lnTo>
                      <a:pt x="460" y="284"/>
                    </a:lnTo>
                    <a:lnTo>
                      <a:pt x="644" y="349"/>
                    </a:lnTo>
                    <a:lnTo>
                      <a:pt x="715" y="351"/>
                    </a:lnTo>
                    <a:lnTo>
                      <a:pt x="1053" y="0"/>
                    </a:lnTo>
                    <a:lnTo>
                      <a:pt x="1117" y="39"/>
                    </a:lnTo>
                    <a:lnTo>
                      <a:pt x="1252" y="46"/>
                    </a:lnTo>
                    <a:lnTo>
                      <a:pt x="1310" y="94"/>
                    </a:lnTo>
                    <a:lnTo>
                      <a:pt x="1454" y="91"/>
                    </a:lnTo>
                    <a:lnTo>
                      <a:pt x="1668" y="190"/>
                    </a:lnTo>
                    <a:lnTo>
                      <a:pt x="1818" y="169"/>
                    </a:lnTo>
                    <a:lnTo>
                      <a:pt x="1807" y="245"/>
                    </a:lnTo>
                    <a:lnTo>
                      <a:pt x="1838" y="284"/>
                    </a:lnTo>
                    <a:lnTo>
                      <a:pt x="1563" y="589"/>
                    </a:lnTo>
                    <a:lnTo>
                      <a:pt x="1498" y="601"/>
                    </a:lnTo>
                    <a:lnTo>
                      <a:pt x="1456" y="584"/>
                    </a:lnTo>
                    <a:lnTo>
                      <a:pt x="1424" y="487"/>
                    </a:lnTo>
                    <a:lnTo>
                      <a:pt x="1255" y="479"/>
                    </a:lnTo>
                    <a:lnTo>
                      <a:pt x="1106" y="549"/>
                    </a:lnTo>
                    <a:lnTo>
                      <a:pt x="1028" y="620"/>
                    </a:lnTo>
                    <a:lnTo>
                      <a:pt x="1012" y="663"/>
                    </a:lnTo>
                    <a:lnTo>
                      <a:pt x="922" y="809"/>
                    </a:lnTo>
                    <a:lnTo>
                      <a:pt x="811" y="892"/>
                    </a:lnTo>
                    <a:lnTo>
                      <a:pt x="640" y="894"/>
                    </a:lnTo>
                    <a:lnTo>
                      <a:pt x="634" y="1288"/>
                    </a:lnTo>
                    <a:lnTo>
                      <a:pt x="643" y="1346"/>
                    </a:lnTo>
                    <a:lnTo>
                      <a:pt x="679" y="1364"/>
                    </a:lnTo>
                    <a:lnTo>
                      <a:pt x="679" y="1437"/>
                    </a:lnTo>
                    <a:lnTo>
                      <a:pt x="630" y="1439"/>
                    </a:lnTo>
                    <a:lnTo>
                      <a:pt x="621" y="1531"/>
                    </a:lnTo>
                    <a:lnTo>
                      <a:pt x="438" y="1664"/>
                    </a:lnTo>
                    <a:lnTo>
                      <a:pt x="350" y="1624"/>
                    </a:lnTo>
                    <a:lnTo>
                      <a:pt x="289" y="1626"/>
                    </a:lnTo>
                    <a:lnTo>
                      <a:pt x="246" y="1572"/>
                    </a:lnTo>
                    <a:lnTo>
                      <a:pt x="218" y="1599"/>
                    </a:lnTo>
                    <a:lnTo>
                      <a:pt x="162" y="1632"/>
                    </a:lnTo>
                    <a:lnTo>
                      <a:pt x="112" y="1630"/>
                    </a:lnTo>
                    <a:lnTo>
                      <a:pt x="110" y="1586"/>
                    </a:lnTo>
                    <a:lnTo>
                      <a:pt x="80" y="1542"/>
                    </a:lnTo>
                    <a:lnTo>
                      <a:pt x="129" y="1367"/>
                    </a:lnTo>
                    <a:lnTo>
                      <a:pt x="125" y="1310"/>
                    </a:lnTo>
                    <a:lnTo>
                      <a:pt x="88" y="1262"/>
                    </a:lnTo>
                    <a:lnTo>
                      <a:pt x="18" y="1220"/>
                    </a:lnTo>
                    <a:lnTo>
                      <a:pt x="114" y="927"/>
                    </a:lnTo>
                    <a:lnTo>
                      <a:pt x="166" y="799"/>
                    </a:lnTo>
                    <a:lnTo>
                      <a:pt x="232" y="720"/>
                    </a:lnTo>
                    <a:lnTo>
                      <a:pt x="218" y="711"/>
                    </a:lnTo>
                    <a:lnTo>
                      <a:pt x="188" y="686"/>
                    </a:lnTo>
                    <a:lnTo>
                      <a:pt x="194" y="662"/>
                    </a:lnTo>
                    <a:lnTo>
                      <a:pt x="242" y="565"/>
                    </a:lnTo>
                    <a:lnTo>
                      <a:pt x="197" y="562"/>
                    </a:lnTo>
                    <a:lnTo>
                      <a:pt x="174" y="582"/>
                    </a:lnTo>
                    <a:lnTo>
                      <a:pt x="133" y="570"/>
                    </a:lnTo>
                    <a:lnTo>
                      <a:pt x="75" y="537"/>
                    </a:lnTo>
                    <a:lnTo>
                      <a:pt x="0" y="387"/>
                    </a:lnTo>
                    <a:lnTo>
                      <a:pt x="4" y="31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62" name="Freeform 154"/>
              <p:cNvSpPr>
                <a:spLocks/>
              </p:cNvSpPr>
              <p:nvPr/>
            </p:nvSpPr>
            <p:spPr bwMode="auto">
              <a:xfrm>
                <a:off x="7428" y="878"/>
                <a:ext cx="306" cy="277"/>
              </a:xfrm>
              <a:custGeom>
                <a:avLst/>
                <a:gdLst>
                  <a:gd name="T0" fmla="*/ 4 w 1838"/>
                  <a:gd name="T1" fmla="*/ 318 h 1664"/>
                  <a:gd name="T2" fmla="*/ 122 w 1838"/>
                  <a:gd name="T3" fmla="*/ 316 h 1664"/>
                  <a:gd name="T4" fmla="*/ 211 w 1838"/>
                  <a:gd name="T5" fmla="*/ 346 h 1664"/>
                  <a:gd name="T6" fmla="*/ 332 w 1838"/>
                  <a:gd name="T7" fmla="*/ 357 h 1664"/>
                  <a:gd name="T8" fmla="*/ 419 w 1838"/>
                  <a:gd name="T9" fmla="*/ 281 h 1664"/>
                  <a:gd name="T10" fmla="*/ 460 w 1838"/>
                  <a:gd name="T11" fmla="*/ 284 h 1664"/>
                  <a:gd name="T12" fmla="*/ 644 w 1838"/>
                  <a:gd name="T13" fmla="*/ 349 h 1664"/>
                  <a:gd name="T14" fmla="*/ 715 w 1838"/>
                  <a:gd name="T15" fmla="*/ 351 h 1664"/>
                  <a:gd name="T16" fmla="*/ 1053 w 1838"/>
                  <a:gd name="T17" fmla="*/ 0 h 1664"/>
                  <a:gd name="T18" fmla="*/ 1117 w 1838"/>
                  <a:gd name="T19" fmla="*/ 39 h 1664"/>
                  <a:gd name="T20" fmla="*/ 1252 w 1838"/>
                  <a:gd name="T21" fmla="*/ 46 h 1664"/>
                  <a:gd name="T22" fmla="*/ 1310 w 1838"/>
                  <a:gd name="T23" fmla="*/ 94 h 1664"/>
                  <a:gd name="T24" fmla="*/ 1454 w 1838"/>
                  <a:gd name="T25" fmla="*/ 91 h 1664"/>
                  <a:gd name="T26" fmla="*/ 1668 w 1838"/>
                  <a:gd name="T27" fmla="*/ 190 h 1664"/>
                  <a:gd name="T28" fmla="*/ 1818 w 1838"/>
                  <a:gd name="T29" fmla="*/ 169 h 1664"/>
                  <a:gd name="T30" fmla="*/ 1807 w 1838"/>
                  <a:gd name="T31" fmla="*/ 245 h 1664"/>
                  <a:gd name="T32" fmla="*/ 1838 w 1838"/>
                  <a:gd name="T33" fmla="*/ 284 h 1664"/>
                  <a:gd name="T34" fmla="*/ 1563 w 1838"/>
                  <a:gd name="T35" fmla="*/ 589 h 1664"/>
                  <a:gd name="T36" fmla="*/ 1498 w 1838"/>
                  <a:gd name="T37" fmla="*/ 601 h 1664"/>
                  <a:gd name="T38" fmla="*/ 1456 w 1838"/>
                  <a:gd name="T39" fmla="*/ 584 h 1664"/>
                  <a:gd name="T40" fmla="*/ 1424 w 1838"/>
                  <a:gd name="T41" fmla="*/ 487 h 1664"/>
                  <a:gd name="T42" fmla="*/ 1255 w 1838"/>
                  <a:gd name="T43" fmla="*/ 479 h 1664"/>
                  <a:gd name="T44" fmla="*/ 1106 w 1838"/>
                  <a:gd name="T45" fmla="*/ 549 h 1664"/>
                  <a:gd name="T46" fmla="*/ 1028 w 1838"/>
                  <a:gd name="T47" fmla="*/ 620 h 1664"/>
                  <a:gd name="T48" fmla="*/ 1012 w 1838"/>
                  <a:gd name="T49" fmla="*/ 663 h 1664"/>
                  <a:gd name="T50" fmla="*/ 922 w 1838"/>
                  <a:gd name="T51" fmla="*/ 809 h 1664"/>
                  <a:gd name="T52" fmla="*/ 811 w 1838"/>
                  <a:gd name="T53" fmla="*/ 892 h 1664"/>
                  <a:gd name="T54" fmla="*/ 640 w 1838"/>
                  <a:gd name="T55" fmla="*/ 894 h 1664"/>
                  <a:gd name="T56" fmla="*/ 634 w 1838"/>
                  <a:gd name="T57" fmla="*/ 1288 h 1664"/>
                  <a:gd name="T58" fmla="*/ 643 w 1838"/>
                  <a:gd name="T59" fmla="*/ 1346 h 1664"/>
                  <a:gd name="T60" fmla="*/ 679 w 1838"/>
                  <a:gd name="T61" fmla="*/ 1364 h 1664"/>
                  <a:gd name="T62" fmla="*/ 679 w 1838"/>
                  <a:gd name="T63" fmla="*/ 1437 h 1664"/>
                  <a:gd name="T64" fmla="*/ 630 w 1838"/>
                  <a:gd name="T65" fmla="*/ 1439 h 1664"/>
                  <a:gd name="T66" fmla="*/ 621 w 1838"/>
                  <a:gd name="T67" fmla="*/ 1531 h 1664"/>
                  <a:gd name="T68" fmla="*/ 438 w 1838"/>
                  <a:gd name="T69" fmla="*/ 1664 h 1664"/>
                  <a:gd name="T70" fmla="*/ 350 w 1838"/>
                  <a:gd name="T71" fmla="*/ 1624 h 1664"/>
                  <a:gd name="T72" fmla="*/ 289 w 1838"/>
                  <a:gd name="T73" fmla="*/ 1626 h 1664"/>
                  <a:gd name="T74" fmla="*/ 246 w 1838"/>
                  <a:gd name="T75" fmla="*/ 1572 h 1664"/>
                  <a:gd name="T76" fmla="*/ 218 w 1838"/>
                  <a:gd name="T77" fmla="*/ 1599 h 1664"/>
                  <a:gd name="T78" fmla="*/ 162 w 1838"/>
                  <a:gd name="T79" fmla="*/ 1632 h 1664"/>
                  <a:gd name="T80" fmla="*/ 112 w 1838"/>
                  <a:gd name="T81" fmla="*/ 1630 h 1664"/>
                  <a:gd name="T82" fmla="*/ 110 w 1838"/>
                  <a:gd name="T83" fmla="*/ 1586 h 1664"/>
                  <a:gd name="T84" fmla="*/ 80 w 1838"/>
                  <a:gd name="T85" fmla="*/ 1542 h 1664"/>
                  <a:gd name="T86" fmla="*/ 129 w 1838"/>
                  <a:gd name="T87" fmla="*/ 1367 h 1664"/>
                  <a:gd name="T88" fmla="*/ 125 w 1838"/>
                  <a:gd name="T89" fmla="*/ 1310 h 1664"/>
                  <a:gd name="T90" fmla="*/ 88 w 1838"/>
                  <a:gd name="T91" fmla="*/ 1262 h 1664"/>
                  <a:gd name="T92" fmla="*/ 18 w 1838"/>
                  <a:gd name="T93" fmla="*/ 1220 h 1664"/>
                  <a:gd name="T94" fmla="*/ 114 w 1838"/>
                  <a:gd name="T95" fmla="*/ 927 h 1664"/>
                  <a:gd name="T96" fmla="*/ 166 w 1838"/>
                  <a:gd name="T97" fmla="*/ 799 h 1664"/>
                  <a:gd name="T98" fmla="*/ 232 w 1838"/>
                  <a:gd name="T99" fmla="*/ 720 h 1664"/>
                  <a:gd name="T100" fmla="*/ 218 w 1838"/>
                  <a:gd name="T101" fmla="*/ 711 h 1664"/>
                  <a:gd name="T102" fmla="*/ 188 w 1838"/>
                  <a:gd name="T103" fmla="*/ 686 h 1664"/>
                  <a:gd name="T104" fmla="*/ 194 w 1838"/>
                  <a:gd name="T105" fmla="*/ 662 h 1664"/>
                  <a:gd name="T106" fmla="*/ 242 w 1838"/>
                  <a:gd name="T107" fmla="*/ 565 h 1664"/>
                  <a:gd name="T108" fmla="*/ 197 w 1838"/>
                  <a:gd name="T109" fmla="*/ 562 h 1664"/>
                  <a:gd name="T110" fmla="*/ 174 w 1838"/>
                  <a:gd name="T111" fmla="*/ 582 h 1664"/>
                  <a:gd name="T112" fmla="*/ 133 w 1838"/>
                  <a:gd name="T113" fmla="*/ 570 h 1664"/>
                  <a:gd name="T114" fmla="*/ 75 w 1838"/>
                  <a:gd name="T115" fmla="*/ 537 h 1664"/>
                  <a:gd name="T116" fmla="*/ 0 w 1838"/>
                  <a:gd name="T117" fmla="*/ 387 h 1664"/>
                  <a:gd name="T118" fmla="*/ 4 w 1838"/>
                  <a:gd name="T119" fmla="*/ 318 h 16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38" h="1664">
                    <a:moveTo>
                      <a:pt x="4" y="318"/>
                    </a:moveTo>
                    <a:lnTo>
                      <a:pt x="122" y="316"/>
                    </a:lnTo>
                    <a:lnTo>
                      <a:pt x="211" y="346"/>
                    </a:lnTo>
                    <a:lnTo>
                      <a:pt x="332" y="357"/>
                    </a:lnTo>
                    <a:lnTo>
                      <a:pt x="419" y="281"/>
                    </a:lnTo>
                    <a:lnTo>
                      <a:pt x="460" y="284"/>
                    </a:lnTo>
                    <a:lnTo>
                      <a:pt x="644" y="349"/>
                    </a:lnTo>
                    <a:lnTo>
                      <a:pt x="715" y="351"/>
                    </a:lnTo>
                    <a:lnTo>
                      <a:pt x="1053" y="0"/>
                    </a:lnTo>
                    <a:lnTo>
                      <a:pt x="1117" y="39"/>
                    </a:lnTo>
                    <a:lnTo>
                      <a:pt x="1252" y="46"/>
                    </a:lnTo>
                    <a:lnTo>
                      <a:pt x="1310" y="94"/>
                    </a:lnTo>
                    <a:lnTo>
                      <a:pt x="1454" y="91"/>
                    </a:lnTo>
                    <a:lnTo>
                      <a:pt x="1668" y="190"/>
                    </a:lnTo>
                    <a:lnTo>
                      <a:pt x="1818" y="169"/>
                    </a:lnTo>
                    <a:lnTo>
                      <a:pt x="1807" y="245"/>
                    </a:lnTo>
                    <a:lnTo>
                      <a:pt x="1838" y="284"/>
                    </a:lnTo>
                    <a:lnTo>
                      <a:pt x="1563" y="589"/>
                    </a:lnTo>
                    <a:lnTo>
                      <a:pt x="1498" y="601"/>
                    </a:lnTo>
                    <a:lnTo>
                      <a:pt x="1456" y="584"/>
                    </a:lnTo>
                    <a:lnTo>
                      <a:pt x="1424" y="487"/>
                    </a:lnTo>
                    <a:lnTo>
                      <a:pt x="1255" y="479"/>
                    </a:lnTo>
                    <a:lnTo>
                      <a:pt x="1106" y="549"/>
                    </a:lnTo>
                    <a:lnTo>
                      <a:pt x="1028" y="620"/>
                    </a:lnTo>
                    <a:lnTo>
                      <a:pt x="1012" y="663"/>
                    </a:lnTo>
                    <a:lnTo>
                      <a:pt x="922" y="809"/>
                    </a:lnTo>
                    <a:lnTo>
                      <a:pt x="811" y="892"/>
                    </a:lnTo>
                    <a:lnTo>
                      <a:pt x="640" y="894"/>
                    </a:lnTo>
                    <a:lnTo>
                      <a:pt x="634" y="1288"/>
                    </a:lnTo>
                    <a:lnTo>
                      <a:pt x="643" y="1346"/>
                    </a:lnTo>
                    <a:lnTo>
                      <a:pt x="679" y="1364"/>
                    </a:lnTo>
                    <a:lnTo>
                      <a:pt x="679" y="1437"/>
                    </a:lnTo>
                    <a:lnTo>
                      <a:pt x="630" y="1439"/>
                    </a:lnTo>
                    <a:lnTo>
                      <a:pt x="621" y="1531"/>
                    </a:lnTo>
                    <a:lnTo>
                      <a:pt x="438" y="1664"/>
                    </a:lnTo>
                    <a:lnTo>
                      <a:pt x="350" y="1624"/>
                    </a:lnTo>
                    <a:lnTo>
                      <a:pt x="289" y="1626"/>
                    </a:lnTo>
                    <a:lnTo>
                      <a:pt x="246" y="1572"/>
                    </a:lnTo>
                    <a:lnTo>
                      <a:pt x="218" y="1599"/>
                    </a:lnTo>
                    <a:lnTo>
                      <a:pt x="162" y="1632"/>
                    </a:lnTo>
                    <a:lnTo>
                      <a:pt x="112" y="1630"/>
                    </a:lnTo>
                    <a:lnTo>
                      <a:pt x="110" y="1586"/>
                    </a:lnTo>
                    <a:lnTo>
                      <a:pt x="80" y="1542"/>
                    </a:lnTo>
                    <a:lnTo>
                      <a:pt x="129" y="1367"/>
                    </a:lnTo>
                    <a:lnTo>
                      <a:pt x="125" y="1310"/>
                    </a:lnTo>
                    <a:lnTo>
                      <a:pt x="88" y="1262"/>
                    </a:lnTo>
                    <a:lnTo>
                      <a:pt x="18" y="1220"/>
                    </a:lnTo>
                    <a:lnTo>
                      <a:pt x="114" y="927"/>
                    </a:lnTo>
                    <a:lnTo>
                      <a:pt x="166" y="799"/>
                    </a:lnTo>
                    <a:lnTo>
                      <a:pt x="232" y="720"/>
                    </a:lnTo>
                    <a:lnTo>
                      <a:pt x="218" y="711"/>
                    </a:lnTo>
                    <a:lnTo>
                      <a:pt x="188" y="686"/>
                    </a:lnTo>
                    <a:lnTo>
                      <a:pt x="194" y="662"/>
                    </a:lnTo>
                    <a:lnTo>
                      <a:pt x="242" y="565"/>
                    </a:lnTo>
                    <a:lnTo>
                      <a:pt x="197" y="562"/>
                    </a:lnTo>
                    <a:lnTo>
                      <a:pt x="174" y="582"/>
                    </a:lnTo>
                    <a:lnTo>
                      <a:pt x="133" y="570"/>
                    </a:lnTo>
                    <a:lnTo>
                      <a:pt x="75" y="537"/>
                    </a:lnTo>
                    <a:lnTo>
                      <a:pt x="0" y="387"/>
                    </a:lnTo>
                    <a:lnTo>
                      <a:pt x="4" y="31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63" name="Freeform 155"/>
              <p:cNvSpPr>
                <a:spLocks/>
              </p:cNvSpPr>
              <p:nvPr/>
            </p:nvSpPr>
            <p:spPr bwMode="auto">
              <a:xfrm>
                <a:off x="7368" y="1117"/>
                <a:ext cx="244" cy="399"/>
              </a:xfrm>
              <a:custGeom>
                <a:avLst/>
                <a:gdLst>
                  <a:gd name="T0" fmla="*/ 578 w 1463"/>
                  <a:gd name="T1" fmla="*/ 161 h 2394"/>
                  <a:gd name="T2" fmla="*/ 604 w 1463"/>
                  <a:gd name="T3" fmla="*/ 134 h 2394"/>
                  <a:gd name="T4" fmla="*/ 646 w 1463"/>
                  <a:gd name="T5" fmla="*/ 190 h 2394"/>
                  <a:gd name="T6" fmla="*/ 707 w 1463"/>
                  <a:gd name="T7" fmla="*/ 187 h 2394"/>
                  <a:gd name="T8" fmla="*/ 795 w 1463"/>
                  <a:gd name="T9" fmla="*/ 226 h 2394"/>
                  <a:gd name="T10" fmla="*/ 979 w 1463"/>
                  <a:gd name="T11" fmla="*/ 94 h 2394"/>
                  <a:gd name="T12" fmla="*/ 989 w 1463"/>
                  <a:gd name="T13" fmla="*/ 2 h 2394"/>
                  <a:gd name="T14" fmla="*/ 1035 w 1463"/>
                  <a:gd name="T15" fmla="*/ 0 h 2394"/>
                  <a:gd name="T16" fmla="*/ 1061 w 1463"/>
                  <a:gd name="T17" fmla="*/ 72 h 2394"/>
                  <a:gd name="T18" fmla="*/ 1056 w 1463"/>
                  <a:gd name="T19" fmla="*/ 519 h 2394"/>
                  <a:gd name="T20" fmla="*/ 1167 w 1463"/>
                  <a:gd name="T21" fmla="*/ 746 h 2394"/>
                  <a:gd name="T22" fmla="*/ 1463 w 1463"/>
                  <a:gd name="T23" fmla="*/ 1228 h 2394"/>
                  <a:gd name="T24" fmla="*/ 1452 w 1463"/>
                  <a:gd name="T25" fmla="*/ 1251 h 2394"/>
                  <a:gd name="T26" fmla="*/ 1333 w 1463"/>
                  <a:gd name="T27" fmla="*/ 1323 h 2394"/>
                  <a:gd name="T28" fmla="*/ 1313 w 1463"/>
                  <a:gd name="T29" fmla="*/ 1405 h 2394"/>
                  <a:gd name="T30" fmla="*/ 1197 w 1463"/>
                  <a:gd name="T31" fmla="*/ 1503 h 2394"/>
                  <a:gd name="T32" fmla="*/ 1023 w 1463"/>
                  <a:gd name="T33" fmla="*/ 1830 h 2394"/>
                  <a:gd name="T34" fmla="*/ 943 w 1463"/>
                  <a:gd name="T35" fmla="*/ 1845 h 2394"/>
                  <a:gd name="T36" fmla="*/ 947 w 1463"/>
                  <a:gd name="T37" fmla="*/ 1896 h 2394"/>
                  <a:gd name="T38" fmla="*/ 907 w 1463"/>
                  <a:gd name="T39" fmla="*/ 1914 h 2394"/>
                  <a:gd name="T40" fmla="*/ 908 w 1463"/>
                  <a:gd name="T41" fmla="*/ 1977 h 2394"/>
                  <a:gd name="T42" fmla="*/ 892 w 1463"/>
                  <a:gd name="T43" fmla="*/ 1983 h 2394"/>
                  <a:gd name="T44" fmla="*/ 893 w 1463"/>
                  <a:gd name="T45" fmla="*/ 2068 h 2394"/>
                  <a:gd name="T46" fmla="*/ 840 w 1463"/>
                  <a:gd name="T47" fmla="*/ 2096 h 2394"/>
                  <a:gd name="T48" fmla="*/ 829 w 1463"/>
                  <a:gd name="T49" fmla="*/ 2149 h 2394"/>
                  <a:gd name="T50" fmla="*/ 857 w 1463"/>
                  <a:gd name="T51" fmla="*/ 2196 h 2394"/>
                  <a:gd name="T52" fmla="*/ 798 w 1463"/>
                  <a:gd name="T53" fmla="*/ 2371 h 2394"/>
                  <a:gd name="T54" fmla="*/ 789 w 1463"/>
                  <a:gd name="T55" fmla="*/ 2394 h 2394"/>
                  <a:gd name="T56" fmla="*/ 743 w 1463"/>
                  <a:gd name="T57" fmla="*/ 2348 h 2394"/>
                  <a:gd name="T58" fmla="*/ 740 w 1463"/>
                  <a:gd name="T59" fmla="*/ 2134 h 2394"/>
                  <a:gd name="T60" fmla="*/ 641 w 1463"/>
                  <a:gd name="T61" fmla="*/ 2055 h 2394"/>
                  <a:gd name="T62" fmla="*/ 575 w 1463"/>
                  <a:gd name="T63" fmla="*/ 2124 h 2394"/>
                  <a:gd name="T64" fmla="*/ 497 w 1463"/>
                  <a:gd name="T65" fmla="*/ 2115 h 2394"/>
                  <a:gd name="T66" fmla="*/ 484 w 1463"/>
                  <a:gd name="T67" fmla="*/ 2013 h 2394"/>
                  <a:gd name="T68" fmla="*/ 193 w 1463"/>
                  <a:gd name="T69" fmla="*/ 1956 h 2394"/>
                  <a:gd name="T70" fmla="*/ 113 w 1463"/>
                  <a:gd name="T71" fmla="*/ 1838 h 2394"/>
                  <a:gd name="T72" fmla="*/ 48 w 1463"/>
                  <a:gd name="T73" fmla="*/ 1885 h 2394"/>
                  <a:gd name="T74" fmla="*/ 42 w 1463"/>
                  <a:gd name="T75" fmla="*/ 1817 h 2394"/>
                  <a:gd name="T76" fmla="*/ 25 w 1463"/>
                  <a:gd name="T77" fmla="*/ 1761 h 2394"/>
                  <a:gd name="T78" fmla="*/ 20 w 1463"/>
                  <a:gd name="T79" fmla="*/ 1690 h 2394"/>
                  <a:gd name="T80" fmla="*/ 37 w 1463"/>
                  <a:gd name="T81" fmla="*/ 1662 h 2394"/>
                  <a:gd name="T82" fmla="*/ 38 w 1463"/>
                  <a:gd name="T83" fmla="*/ 1574 h 2394"/>
                  <a:gd name="T84" fmla="*/ 54 w 1463"/>
                  <a:gd name="T85" fmla="*/ 1549 h 2394"/>
                  <a:gd name="T86" fmla="*/ 53 w 1463"/>
                  <a:gd name="T87" fmla="*/ 1529 h 2394"/>
                  <a:gd name="T88" fmla="*/ 0 w 1463"/>
                  <a:gd name="T89" fmla="*/ 1501 h 2394"/>
                  <a:gd name="T90" fmla="*/ 73 w 1463"/>
                  <a:gd name="T91" fmla="*/ 1275 h 2394"/>
                  <a:gd name="T92" fmla="*/ 578 w 1463"/>
                  <a:gd name="T93" fmla="*/ 161 h 2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463" h="2394">
                    <a:moveTo>
                      <a:pt x="578" y="161"/>
                    </a:moveTo>
                    <a:lnTo>
                      <a:pt x="604" y="134"/>
                    </a:lnTo>
                    <a:lnTo>
                      <a:pt x="646" y="190"/>
                    </a:lnTo>
                    <a:lnTo>
                      <a:pt x="707" y="187"/>
                    </a:lnTo>
                    <a:lnTo>
                      <a:pt x="795" y="226"/>
                    </a:lnTo>
                    <a:lnTo>
                      <a:pt x="979" y="94"/>
                    </a:lnTo>
                    <a:lnTo>
                      <a:pt x="989" y="2"/>
                    </a:lnTo>
                    <a:lnTo>
                      <a:pt x="1035" y="0"/>
                    </a:lnTo>
                    <a:lnTo>
                      <a:pt x="1061" y="72"/>
                    </a:lnTo>
                    <a:lnTo>
                      <a:pt x="1056" y="519"/>
                    </a:lnTo>
                    <a:lnTo>
                      <a:pt x="1167" y="746"/>
                    </a:lnTo>
                    <a:lnTo>
                      <a:pt x="1463" y="1228"/>
                    </a:lnTo>
                    <a:lnTo>
                      <a:pt x="1452" y="1251"/>
                    </a:lnTo>
                    <a:lnTo>
                      <a:pt x="1333" y="1323"/>
                    </a:lnTo>
                    <a:lnTo>
                      <a:pt x="1313" y="1405"/>
                    </a:lnTo>
                    <a:lnTo>
                      <a:pt x="1197" y="1503"/>
                    </a:lnTo>
                    <a:lnTo>
                      <a:pt x="1023" y="1830"/>
                    </a:lnTo>
                    <a:lnTo>
                      <a:pt x="943" y="1845"/>
                    </a:lnTo>
                    <a:lnTo>
                      <a:pt x="947" y="1896"/>
                    </a:lnTo>
                    <a:lnTo>
                      <a:pt x="907" y="1914"/>
                    </a:lnTo>
                    <a:lnTo>
                      <a:pt x="908" y="1977"/>
                    </a:lnTo>
                    <a:lnTo>
                      <a:pt x="892" y="1983"/>
                    </a:lnTo>
                    <a:lnTo>
                      <a:pt x="893" y="2068"/>
                    </a:lnTo>
                    <a:lnTo>
                      <a:pt x="840" y="2096"/>
                    </a:lnTo>
                    <a:lnTo>
                      <a:pt x="829" y="2149"/>
                    </a:lnTo>
                    <a:lnTo>
                      <a:pt x="857" y="2196"/>
                    </a:lnTo>
                    <a:lnTo>
                      <a:pt x="798" y="2371"/>
                    </a:lnTo>
                    <a:lnTo>
                      <a:pt x="789" y="2394"/>
                    </a:lnTo>
                    <a:lnTo>
                      <a:pt x="743" y="2348"/>
                    </a:lnTo>
                    <a:lnTo>
                      <a:pt x="740" y="2134"/>
                    </a:lnTo>
                    <a:lnTo>
                      <a:pt x="641" y="2055"/>
                    </a:lnTo>
                    <a:lnTo>
                      <a:pt x="575" y="2124"/>
                    </a:lnTo>
                    <a:lnTo>
                      <a:pt x="497" y="2115"/>
                    </a:lnTo>
                    <a:lnTo>
                      <a:pt x="484" y="2013"/>
                    </a:lnTo>
                    <a:lnTo>
                      <a:pt x="193" y="1956"/>
                    </a:lnTo>
                    <a:lnTo>
                      <a:pt x="113" y="1838"/>
                    </a:lnTo>
                    <a:lnTo>
                      <a:pt x="48" y="1885"/>
                    </a:lnTo>
                    <a:lnTo>
                      <a:pt x="42" y="1817"/>
                    </a:lnTo>
                    <a:lnTo>
                      <a:pt x="25" y="1761"/>
                    </a:lnTo>
                    <a:lnTo>
                      <a:pt x="20" y="1690"/>
                    </a:lnTo>
                    <a:lnTo>
                      <a:pt x="37" y="1662"/>
                    </a:lnTo>
                    <a:lnTo>
                      <a:pt x="38" y="1574"/>
                    </a:lnTo>
                    <a:lnTo>
                      <a:pt x="54" y="1549"/>
                    </a:lnTo>
                    <a:lnTo>
                      <a:pt x="53" y="1529"/>
                    </a:lnTo>
                    <a:lnTo>
                      <a:pt x="0" y="1501"/>
                    </a:lnTo>
                    <a:lnTo>
                      <a:pt x="73" y="1275"/>
                    </a:lnTo>
                    <a:lnTo>
                      <a:pt x="578" y="16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64" name="Freeform 156"/>
              <p:cNvSpPr>
                <a:spLocks/>
              </p:cNvSpPr>
              <p:nvPr/>
            </p:nvSpPr>
            <p:spPr bwMode="auto">
              <a:xfrm>
                <a:off x="7368" y="1117"/>
                <a:ext cx="244" cy="399"/>
              </a:xfrm>
              <a:custGeom>
                <a:avLst/>
                <a:gdLst>
                  <a:gd name="T0" fmla="*/ 578 w 1463"/>
                  <a:gd name="T1" fmla="*/ 161 h 2394"/>
                  <a:gd name="T2" fmla="*/ 604 w 1463"/>
                  <a:gd name="T3" fmla="*/ 134 h 2394"/>
                  <a:gd name="T4" fmla="*/ 646 w 1463"/>
                  <a:gd name="T5" fmla="*/ 190 h 2394"/>
                  <a:gd name="T6" fmla="*/ 707 w 1463"/>
                  <a:gd name="T7" fmla="*/ 187 h 2394"/>
                  <a:gd name="T8" fmla="*/ 795 w 1463"/>
                  <a:gd name="T9" fmla="*/ 226 h 2394"/>
                  <a:gd name="T10" fmla="*/ 979 w 1463"/>
                  <a:gd name="T11" fmla="*/ 94 h 2394"/>
                  <a:gd name="T12" fmla="*/ 989 w 1463"/>
                  <a:gd name="T13" fmla="*/ 2 h 2394"/>
                  <a:gd name="T14" fmla="*/ 1035 w 1463"/>
                  <a:gd name="T15" fmla="*/ 0 h 2394"/>
                  <a:gd name="T16" fmla="*/ 1061 w 1463"/>
                  <a:gd name="T17" fmla="*/ 72 h 2394"/>
                  <a:gd name="T18" fmla="*/ 1056 w 1463"/>
                  <a:gd name="T19" fmla="*/ 519 h 2394"/>
                  <a:gd name="T20" fmla="*/ 1167 w 1463"/>
                  <a:gd name="T21" fmla="*/ 746 h 2394"/>
                  <a:gd name="T22" fmla="*/ 1463 w 1463"/>
                  <a:gd name="T23" fmla="*/ 1228 h 2394"/>
                  <a:gd name="T24" fmla="*/ 1452 w 1463"/>
                  <a:gd name="T25" fmla="*/ 1251 h 2394"/>
                  <a:gd name="T26" fmla="*/ 1333 w 1463"/>
                  <a:gd name="T27" fmla="*/ 1323 h 2394"/>
                  <a:gd name="T28" fmla="*/ 1313 w 1463"/>
                  <a:gd name="T29" fmla="*/ 1405 h 2394"/>
                  <a:gd name="T30" fmla="*/ 1197 w 1463"/>
                  <a:gd name="T31" fmla="*/ 1503 h 2394"/>
                  <a:gd name="T32" fmla="*/ 1023 w 1463"/>
                  <a:gd name="T33" fmla="*/ 1830 h 2394"/>
                  <a:gd name="T34" fmla="*/ 943 w 1463"/>
                  <a:gd name="T35" fmla="*/ 1845 h 2394"/>
                  <a:gd name="T36" fmla="*/ 947 w 1463"/>
                  <a:gd name="T37" fmla="*/ 1896 h 2394"/>
                  <a:gd name="T38" fmla="*/ 907 w 1463"/>
                  <a:gd name="T39" fmla="*/ 1914 h 2394"/>
                  <a:gd name="T40" fmla="*/ 908 w 1463"/>
                  <a:gd name="T41" fmla="*/ 1977 h 2394"/>
                  <a:gd name="T42" fmla="*/ 892 w 1463"/>
                  <a:gd name="T43" fmla="*/ 1983 h 2394"/>
                  <a:gd name="T44" fmla="*/ 893 w 1463"/>
                  <a:gd name="T45" fmla="*/ 2068 h 2394"/>
                  <a:gd name="T46" fmla="*/ 840 w 1463"/>
                  <a:gd name="T47" fmla="*/ 2096 h 2394"/>
                  <a:gd name="T48" fmla="*/ 829 w 1463"/>
                  <a:gd name="T49" fmla="*/ 2149 h 2394"/>
                  <a:gd name="T50" fmla="*/ 857 w 1463"/>
                  <a:gd name="T51" fmla="*/ 2196 h 2394"/>
                  <a:gd name="T52" fmla="*/ 798 w 1463"/>
                  <a:gd name="T53" fmla="*/ 2371 h 2394"/>
                  <a:gd name="T54" fmla="*/ 789 w 1463"/>
                  <a:gd name="T55" fmla="*/ 2394 h 2394"/>
                  <a:gd name="T56" fmla="*/ 743 w 1463"/>
                  <a:gd name="T57" fmla="*/ 2348 h 2394"/>
                  <a:gd name="T58" fmla="*/ 740 w 1463"/>
                  <a:gd name="T59" fmla="*/ 2134 h 2394"/>
                  <a:gd name="T60" fmla="*/ 641 w 1463"/>
                  <a:gd name="T61" fmla="*/ 2055 h 2394"/>
                  <a:gd name="T62" fmla="*/ 575 w 1463"/>
                  <a:gd name="T63" fmla="*/ 2124 h 2394"/>
                  <a:gd name="T64" fmla="*/ 497 w 1463"/>
                  <a:gd name="T65" fmla="*/ 2115 h 2394"/>
                  <a:gd name="T66" fmla="*/ 484 w 1463"/>
                  <a:gd name="T67" fmla="*/ 2013 h 2394"/>
                  <a:gd name="T68" fmla="*/ 193 w 1463"/>
                  <a:gd name="T69" fmla="*/ 1956 h 2394"/>
                  <a:gd name="T70" fmla="*/ 113 w 1463"/>
                  <a:gd name="T71" fmla="*/ 1838 h 2394"/>
                  <a:gd name="T72" fmla="*/ 48 w 1463"/>
                  <a:gd name="T73" fmla="*/ 1885 h 2394"/>
                  <a:gd name="T74" fmla="*/ 42 w 1463"/>
                  <a:gd name="T75" fmla="*/ 1817 h 2394"/>
                  <a:gd name="T76" fmla="*/ 25 w 1463"/>
                  <a:gd name="T77" fmla="*/ 1761 h 2394"/>
                  <a:gd name="T78" fmla="*/ 20 w 1463"/>
                  <a:gd name="T79" fmla="*/ 1690 h 2394"/>
                  <a:gd name="T80" fmla="*/ 37 w 1463"/>
                  <a:gd name="T81" fmla="*/ 1662 h 2394"/>
                  <a:gd name="T82" fmla="*/ 38 w 1463"/>
                  <a:gd name="T83" fmla="*/ 1574 h 2394"/>
                  <a:gd name="T84" fmla="*/ 54 w 1463"/>
                  <a:gd name="T85" fmla="*/ 1549 h 2394"/>
                  <a:gd name="T86" fmla="*/ 53 w 1463"/>
                  <a:gd name="T87" fmla="*/ 1529 h 2394"/>
                  <a:gd name="T88" fmla="*/ 0 w 1463"/>
                  <a:gd name="T89" fmla="*/ 1501 h 2394"/>
                  <a:gd name="T90" fmla="*/ 73 w 1463"/>
                  <a:gd name="T91" fmla="*/ 1275 h 2394"/>
                  <a:gd name="T92" fmla="*/ 578 w 1463"/>
                  <a:gd name="T93" fmla="*/ 161 h 2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463" h="2394">
                    <a:moveTo>
                      <a:pt x="578" y="161"/>
                    </a:moveTo>
                    <a:lnTo>
                      <a:pt x="604" y="134"/>
                    </a:lnTo>
                    <a:lnTo>
                      <a:pt x="646" y="190"/>
                    </a:lnTo>
                    <a:lnTo>
                      <a:pt x="707" y="187"/>
                    </a:lnTo>
                    <a:lnTo>
                      <a:pt x="795" y="226"/>
                    </a:lnTo>
                    <a:lnTo>
                      <a:pt x="979" y="94"/>
                    </a:lnTo>
                    <a:lnTo>
                      <a:pt x="989" y="2"/>
                    </a:lnTo>
                    <a:lnTo>
                      <a:pt x="1035" y="0"/>
                    </a:lnTo>
                    <a:lnTo>
                      <a:pt x="1061" y="72"/>
                    </a:lnTo>
                    <a:lnTo>
                      <a:pt x="1056" y="519"/>
                    </a:lnTo>
                    <a:lnTo>
                      <a:pt x="1167" y="746"/>
                    </a:lnTo>
                    <a:lnTo>
                      <a:pt x="1463" y="1228"/>
                    </a:lnTo>
                    <a:lnTo>
                      <a:pt x="1452" y="1251"/>
                    </a:lnTo>
                    <a:lnTo>
                      <a:pt x="1333" y="1323"/>
                    </a:lnTo>
                    <a:lnTo>
                      <a:pt x="1313" y="1405"/>
                    </a:lnTo>
                    <a:lnTo>
                      <a:pt x="1197" y="1503"/>
                    </a:lnTo>
                    <a:lnTo>
                      <a:pt x="1023" y="1830"/>
                    </a:lnTo>
                    <a:lnTo>
                      <a:pt x="943" y="1845"/>
                    </a:lnTo>
                    <a:lnTo>
                      <a:pt x="947" y="1896"/>
                    </a:lnTo>
                    <a:lnTo>
                      <a:pt x="907" y="1914"/>
                    </a:lnTo>
                    <a:lnTo>
                      <a:pt x="908" y="1977"/>
                    </a:lnTo>
                    <a:lnTo>
                      <a:pt x="892" y="1983"/>
                    </a:lnTo>
                    <a:lnTo>
                      <a:pt x="893" y="2068"/>
                    </a:lnTo>
                    <a:lnTo>
                      <a:pt x="840" y="2096"/>
                    </a:lnTo>
                    <a:lnTo>
                      <a:pt x="829" y="2149"/>
                    </a:lnTo>
                    <a:lnTo>
                      <a:pt x="857" y="2196"/>
                    </a:lnTo>
                    <a:lnTo>
                      <a:pt x="798" y="2371"/>
                    </a:lnTo>
                    <a:lnTo>
                      <a:pt x="789" y="2394"/>
                    </a:lnTo>
                    <a:lnTo>
                      <a:pt x="743" y="2348"/>
                    </a:lnTo>
                    <a:lnTo>
                      <a:pt x="740" y="2134"/>
                    </a:lnTo>
                    <a:lnTo>
                      <a:pt x="641" y="2055"/>
                    </a:lnTo>
                    <a:lnTo>
                      <a:pt x="575" y="2124"/>
                    </a:lnTo>
                    <a:lnTo>
                      <a:pt x="497" y="2115"/>
                    </a:lnTo>
                    <a:lnTo>
                      <a:pt x="484" y="2013"/>
                    </a:lnTo>
                    <a:lnTo>
                      <a:pt x="193" y="1956"/>
                    </a:lnTo>
                    <a:lnTo>
                      <a:pt x="113" y="1838"/>
                    </a:lnTo>
                    <a:lnTo>
                      <a:pt x="48" y="1885"/>
                    </a:lnTo>
                    <a:lnTo>
                      <a:pt x="42" y="1817"/>
                    </a:lnTo>
                    <a:lnTo>
                      <a:pt x="25" y="1761"/>
                    </a:lnTo>
                    <a:lnTo>
                      <a:pt x="20" y="1690"/>
                    </a:lnTo>
                    <a:lnTo>
                      <a:pt x="37" y="1662"/>
                    </a:lnTo>
                    <a:lnTo>
                      <a:pt x="38" y="1574"/>
                    </a:lnTo>
                    <a:lnTo>
                      <a:pt x="54" y="1549"/>
                    </a:lnTo>
                    <a:lnTo>
                      <a:pt x="53" y="1529"/>
                    </a:lnTo>
                    <a:lnTo>
                      <a:pt x="0" y="1501"/>
                    </a:lnTo>
                    <a:lnTo>
                      <a:pt x="73" y="1275"/>
                    </a:lnTo>
                    <a:lnTo>
                      <a:pt x="578" y="16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65" name="Freeform 157"/>
              <p:cNvSpPr>
                <a:spLocks/>
              </p:cNvSpPr>
              <p:nvPr/>
            </p:nvSpPr>
            <p:spPr bwMode="auto">
              <a:xfrm>
                <a:off x="6845" y="-497"/>
                <a:ext cx="184" cy="258"/>
              </a:xfrm>
              <a:custGeom>
                <a:avLst/>
                <a:gdLst>
                  <a:gd name="T0" fmla="*/ 196 w 1106"/>
                  <a:gd name="T1" fmla="*/ 0 h 1547"/>
                  <a:gd name="T2" fmla="*/ 284 w 1106"/>
                  <a:gd name="T3" fmla="*/ 54 h 1547"/>
                  <a:gd name="T4" fmla="*/ 393 w 1106"/>
                  <a:gd name="T5" fmla="*/ 76 h 1547"/>
                  <a:gd name="T6" fmla="*/ 476 w 1106"/>
                  <a:gd name="T7" fmla="*/ 120 h 1547"/>
                  <a:gd name="T8" fmla="*/ 513 w 1106"/>
                  <a:gd name="T9" fmla="*/ 159 h 1547"/>
                  <a:gd name="T10" fmla="*/ 568 w 1106"/>
                  <a:gd name="T11" fmla="*/ 173 h 1547"/>
                  <a:gd name="T12" fmla="*/ 631 w 1106"/>
                  <a:gd name="T13" fmla="*/ 251 h 1547"/>
                  <a:gd name="T14" fmla="*/ 672 w 1106"/>
                  <a:gd name="T15" fmla="*/ 251 h 1547"/>
                  <a:gd name="T16" fmla="*/ 761 w 1106"/>
                  <a:gd name="T17" fmla="*/ 333 h 1547"/>
                  <a:gd name="T18" fmla="*/ 817 w 1106"/>
                  <a:gd name="T19" fmla="*/ 326 h 1547"/>
                  <a:gd name="T20" fmla="*/ 871 w 1106"/>
                  <a:gd name="T21" fmla="*/ 361 h 1547"/>
                  <a:gd name="T22" fmla="*/ 998 w 1106"/>
                  <a:gd name="T23" fmla="*/ 485 h 1547"/>
                  <a:gd name="T24" fmla="*/ 1093 w 1106"/>
                  <a:gd name="T25" fmla="*/ 518 h 1547"/>
                  <a:gd name="T26" fmla="*/ 1106 w 1106"/>
                  <a:gd name="T27" fmla="*/ 543 h 1547"/>
                  <a:gd name="T28" fmla="*/ 511 w 1106"/>
                  <a:gd name="T29" fmla="*/ 973 h 1547"/>
                  <a:gd name="T30" fmla="*/ 500 w 1106"/>
                  <a:gd name="T31" fmla="*/ 1152 h 1547"/>
                  <a:gd name="T32" fmla="*/ 367 w 1106"/>
                  <a:gd name="T33" fmla="*/ 1277 h 1547"/>
                  <a:gd name="T34" fmla="*/ 368 w 1106"/>
                  <a:gd name="T35" fmla="*/ 1311 h 1547"/>
                  <a:gd name="T36" fmla="*/ 416 w 1106"/>
                  <a:gd name="T37" fmla="*/ 1358 h 1547"/>
                  <a:gd name="T38" fmla="*/ 399 w 1106"/>
                  <a:gd name="T39" fmla="*/ 1376 h 1547"/>
                  <a:gd name="T40" fmla="*/ 401 w 1106"/>
                  <a:gd name="T41" fmla="*/ 1429 h 1547"/>
                  <a:gd name="T42" fmla="*/ 335 w 1106"/>
                  <a:gd name="T43" fmla="*/ 1547 h 1547"/>
                  <a:gd name="T44" fmla="*/ 209 w 1106"/>
                  <a:gd name="T45" fmla="*/ 1437 h 1547"/>
                  <a:gd name="T46" fmla="*/ 118 w 1106"/>
                  <a:gd name="T47" fmla="*/ 1407 h 1547"/>
                  <a:gd name="T48" fmla="*/ 21 w 1106"/>
                  <a:gd name="T49" fmla="*/ 1331 h 1547"/>
                  <a:gd name="T50" fmla="*/ 0 w 1106"/>
                  <a:gd name="T51" fmla="*/ 1279 h 1547"/>
                  <a:gd name="T52" fmla="*/ 3 w 1106"/>
                  <a:gd name="T53" fmla="*/ 1224 h 1547"/>
                  <a:gd name="T54" fmla="*/ 34 w 1106"/>
                  <a:gd name="T55" fmla="*/ 1188 h 1547"/>
                  <a:gd name="T56" fmla="*/ 48 w 1106"/>
                  <a:gd name="T57" fmla="*/ 1137 h 1547"/>
                  <a:gd name="T58" fmla="*/ 16 w 1106"/>
                  <a:gd name="T59" fmla="*/ 1096 h 1547"/>
                  <a:gd name="T60" fmla="*/ 35 w 1106"/>
                  <a:gd name="T61" fmla="*/ 847 h 1547"/>
                  <a:gd name="T62" fmla="*/ 61 w 1106"/>
                  <a:gd name="T63" fmla="*/ 824 h 1547"/>
                  <a:gd name="T64" fmla="*/ 90 w 1106"/>
                  <a:gd name="T65" fmla="*/ 786 h 1547"/>
                  <a:gd name="T66" fmla="*/ 87 w 1106"/>
                  <a:gd name="T67" fmla="*/ 749 h 1547"/>
                  <a:gd name="T68" fmla="*/ 45 w 1106"/>
                  <a:gd name="T69" fmla="*/ 600 h 1547"/>
                  <a:gd name="T70" fmla="*/ 82 w 1106"/>
                  <a:gd name="T71" fmla="*/ 527 h 1547"/>
                  <a:gd name="T72" fmla="*/ 100 w 1106"/>
                  <a:gd name="T73" fmla="*/ 279 h 1547"/>
                  <a:gd name="T74" fmla="*/ 196 w 1106"/>
                  <a:gd name="T75" fmla="*/ 0 h 1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06" h="1547">
                    <a:moveTo>
                      <a:pt x="196" y="0"/>
                    </a:moveTo>
                    <a:lnTo>
                      <a:pt x="284" y="54"/>
                    </a:lnTo>
                    <a:lnTo>
                      <a:pt x="393" y="76"/>
                    </a:lnTo>
                    <a:lnTo>
                      <a:pt x="476" y="120"/>
                    </a:lnTo>
                    <a:lnTo>
                      <a:pt x="513" y="159"/>
                    </a:lnTo>
                    <a:lnTo>
                      <a:pt x="568" y="173"/>
                    </a:lnTo>
                    <a:lnTo>
                      <a:pt x="631" y="251"/>
                    </a:lnTo>
                    <a:lnTo>
                      <a:pt x="672" y="251"/>
                    </a:lnTo>
                    <a:lnTo>
                      <a:pt x="761" y="333"/>
                    </a:lnTo>
                    <a:lnTo>
                      <a:pt x="817" y="326"/>
                    </a:lnTo>
                    <a:lnTo>
                      <a:pt x="871" y="361"/>
                    </a:lnTo>
                    <a:lnTo>
                      <a:pt x="998" y="485"/>
                    </a:lnTo>
                    <a:lnTo>
                      <a:pt x="1093" y="518"/>
                    </a:lnTo>
                    <a:lnTo>
                      <a:pt x="1106" y="543"/>
                    </a:lnTo>
                    <a:lnTo>
                      <a:pt x="511" y="973"/>
                    </a:lnTo>
                    <a:lnTo>
                      <a:pt x="500" y="1152"/>
                    </a:lnTo>
                    <a:lnTo>
                      <a:pt x="367" y="1277"/>
                    </a:lnTo>
                    <a:lnTo>
                      <a:pt x="368" y="1311"/>
                    </a:lnTo>
                    <a:lnTo>
                      <a:pt x="416" y="1358"/>
                    </a:lnTo>
                    <a:lnTo>
                      <a:pt x="399" y="1376"/>
                    </a:lnTo>
                    <a:lnTo>
                      <a:pt x="401" y="1429"/>
                    </a:lnTo>
                    <a:lnTo>
                      <a:pt x="335" y="1547"/>
                    </a:lnTo>
                    <a:lnTo>
                      <a:pt x="209" y="1437"/>
                    </a:lnTo>
                    <a:lnTo>
                      <a:pt x="118" y="1407"/>
                    </a:lnTo>
                    <a:lnTo>
                      <a:pt x="21" y="1331"/>
                    </a:lnTo>
                    <a:lnTo>
                      <a:pt x="0" y="1279"/>
                    </a:lnTo>
                    <a:lnTo>
                      <a:pt x="3" y="1224"/>
                    </a:lnTo>
                    <a:lnTo>
                      <a:pt x="34" y="1188"/>
                    </a:lnTo>
                    <a:lnTo>
                      <a:pt x="48" y="1137"/>
                    </a:lnTo>
                    <a:lnTo>
                      <a:pt x="16" y="1096"/>
                    </a:lnTo>
                    <a:lnTo>
                      <a:pt x="35" y="847"/>
                    </a:lnTo>
                    <a:lnTo>
                      <a:pt x="61" y="824"/>
                    </a:lnTo>
                    <a:lnTo>
                      <a:pt x="90" y="786"/>
                    </a:lnTo>
                    <a:lnTo>
                      <a:pt x="87" y="749"/>
                    </a:lnTo>
                    <a:lnTo>
                      <a:pt x="45" y="600"/>
                    </a:lnTo>
                    <a:lnTo>
                      <a:pt x="82" y="527"/>
                    </a:lnTo>
                    <a:lnTo>
                      <a:pt x="100" y="279"/>
                    </a:lnTo>
                    <a:lnTo>
                      <a:pt x="196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66" name="Freeform 158"/>
              <p:cNvSpPr>
                <a:spLocks/>
              </p:cNvSpPr>
              <p:nvPr/>
            </p:nvSpPr>
            <p:spPr bwMode="auto">
              <a:xfrm>
                <a:off x="6845" y="-497"/>
                <a:ext cx="184" cy="258"/>
              </a:xfrm>
              <a:custGeom>
                <a:avLst/>
                <a:gdLst>
                  <a:gd name="T0" fmla="*/ 196 w 1106"/>
                  <a:gd name="T1" fmla="*/ 0 h 1547"/>
                  <a:gd name="T2" fmla="*/ 284 w 1106"/>
                  <a:gd name="T3" fmla="*/ 54 h 1547"/>
                  <a:gd name="T4" fmla="*/ 393 w 1106"/>
                  <a:gd name="T5" fmla="*/ 76 h 1547"/>
                  <a:gd name="T6" fmla="*/ 476 w 1106"/>
                  <a:gd name="T7" fmla="*/ 120 h 1547"/>
                  <a:gd name="T8" fmla="*/ 513 w 1106"/>
                  <a:gd name="T9" fmla="*/ 159 h 1547"/>
                  <a:gd name="T10" fmla="*/ 568 w 1106"/>
                  <a:gd name="T11" fmla="*/ 173 h 1547"/>
                  <a:gd name="T12" fmla="*/ 631 w 1106"/>
                  <a:gd name="T13" fmla="*/ 251 h 1547"/>
                  <a:gd name="T14" fmla="*/ 672 w 1106"/>
                  <a:gd name="T15" fmla="*/ 251 h 1547"/>
                  <a:gd name="T16" fmla="*/ 761 w 1106"/>
                  <a:gd name="T17" fmla="*/ 333 h 1547"/>
                  <a:gd name="T18" fmla="*/ 817 w 1106"/>
                  <a:gd name="T19" fmla="*/ 326 h 1547"/>
                  <a:gd name="T20" fmla="*/ 871 w 1106"/>
                  <a:gd name="T21" fmla="*/ 361 h 1547"/>
                  <a:gd name="T22" fmla="*/ 998 w 1106"/>
                  <a:gd name="T23" fmla="*/ 485 h 1547"/>
                  <a:gd name="T24" fmla="*/ 1093 w 1106"/>
                  <a:gd name="T25" fmla="*/ 518 h 1547"/>
                  <a:gd name="T26" fmla="*/ 1106 w 1106"/>
                  <a:gd name="T27" fmla="*/ 543 h 1547"/>
                  <a:gd name="T28" fmla="*/ 511 w 1106"/>
                  <a:gd name="T29" fmla="*/ 973 h 1547"/>
                  <a:gd name="T30" fmla="*/ 500 w 1106"/>
                  <a:gd name="T31" fmla="*/ 1152 h 1547"/>
                  <a:gd name="T32" fmla="*/ 367 w 1106"/>
                  <a:gd name="T33" fmla="*/ 1277 h 1547"/>
                  <a:gd name="T34" fmla="*/ 368 w 1106"/>
                  <a:gd name="T35" fmla="*/ 1311 h 1547"/>
                  <a:gd name="T36" fmla="*/ 416 w 1106"/>
                  <a:gd name="T37" fmla="*/ 1358 h 1547"/>
                  <a:gd name="T38" fmla="*/ 399 w 1106"/>
                  <a:gd name="T39" fmla="*/ 1376 h 1547"/>
                  <a:gd name="T40" fmla="*/ 401 w 1106"/>
                  <a:gd name="T41" fmla="*/ 1429 h 1547"/>
                  <a:gd name="T42" fmla="*/ 335 w 1106"/>
                  <a:gd name="T43" fmla="*/ 1547 h 1547"/>
                  <a:gd name="T44" fmla="*/ 209 w 1106"/>
                  <a:gd name="T45" fmla="*/ 1437 h 1547"/>
                  <a:gd name="T46" fmla="*/ 118 w 1106"/>
                  <a:gd name="T47" fmla="*/ 1407 h 1547"/>
                  <a:gd name="T48" fmla="*/ 21 w 1106"/>
                  <a:gd name="T49" fmla="*/ 1331 h 1547"/>
                  <a:gd name="T50" fmla="*/ 0 w 1106"/>
                  <a:gd name="T51" fmla="*/ 1279 h 1547"/>
                  <a:gd name="T52" fmla="*/ 3 w 1106"/>
                  <a:gd name="T53" fmla="*/ 1224 h 1547"/>
                  <a:gd name="T54" fmla="*/ 34 w 1106"/>
                  <a:gd name="T55" fmla="*/ 1188 h 1547"/>
                  <a:gd name="T56" fmla="*/ 48 w 1106"/>
                  <a:gd name="T57" fmla="*/ 1137 h 1547"/>
                  <a:gd name="T58" fmla="*/ 16 w 1106"/>
                  <a:gd name="T59" fmla="*/ 1096 h 1547"/>
                  <a:gd name="T60" fmla="*/ 35 w 1106"/>
                  <a:gd name="T61" fmla="*/ 847 h 1547"/>
                  <a:gd name="T62" fmla="*/ 61 w 1106"/>
                  <a:gd name="T63" fmla="*/ 824 h 1547"/>
                  <a:gd name="T64" fmla="*/ 90 w 1106"/>
                  <a:gd name="T65" fmla="*/ 786 h 1547"/>
                  <a:gd name="T66" fmla="*/ 87 w 1106"/>
                  <a:gd name="T67" fmla="*/ 749 h 1547"/>
                  <a:gd name="T68" fmla="*/ 45 w 1106"/>
                  <a:gd name="T69" fmla="*/ 600 h 1547"/>
                  <a:gd name="T70" fmla="*/ 82 w 1106"/>
                  <a:gd name="T71" fmla="*/ 527 h 1547"/>
                  <a:gd name="T72" fmla="*/ 100 w 1106"/>
                  <a:gd name="T73" fmla="*/ 279 h 1547"/>
                  <a:gd name="T74" fmla="*/ 196 w 1106"/>
                  <a:gd name="T75" fmla="*/ 0 h 1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06" h="1547">
                    <a:moveTo>
                      <a:pt x="196" y="0"/>
                    </a:moveTo>
                    <a:lnTo>
                      <a:pt x="284" y="54"/>
                    </a:lnTo>
                    <a:lnTo>
                      <a:pt x="393" y="76"/>
                    </a:lnTo>
                    <a:lnTo>
                      <a:pt x="476" y="120"/>
                    </a:lnTo>
                    <a:lnTo>
                      <a:pt x="513" y="159"/>
                    </a:lnTo>
                    <a:lnTo>
                      <a:pt x="568" y="173"/>
                    </a:lnTo>
                    <a:lnTo>
                      <a:pt x="631" y="251"/>
                    </a:lnTo>
                    <a:lnTo>
                      <a:pt x="672" y="251"/>
                    </a:lnTo>
                    <a:lnTo>
                      <a:pt x="761" y="333"/>
                    </a:lnTo>
                    <a:lnTo>
                      <a:pt x="817" y="326"/>
                    </a:lnTo>
                    <a:lnTo>
                      <a:pt x="871" y="361"/>
                    </a:lnTo>
                    <a:lnTo>
                      <a:pt x="998" y="485"/>
                    </a:lnTo>
                    <a:lnTo>
                      <a:pt x="1093" y="518"/>
                    </a:lnTo>
                    <a:lnTo>
                      <a:pt x="1106" y="543"/>
                    </a:lnTo>
                    <a:lnTo>
                      <a:pt x="511" y="973"/>
                    </a:lnTo>
                    <a:lnTo>
                      <a:pt x="500" y="1152"/>
                    </a:lnTo>
                    <a:lnTo>
                      <a:pt x="367" y="1277"/>
                    </a:lnTo>
                    <a:lnTo>
                      <a:pt x="368" y="1311"/>
                    </a:lnTo>
                    <a:lnTo>
                      <a:pt x="416" y="1358"/>
                    </a:lnTo>
                    <a:lnTo>
                      <a:pt x="399" y="1376"/>
                    </a:lnTo>
                    <a:lnTo>
                      <a:pt x="401" y="1429"/>
                    </a:lnTo>
                    <a:lnTo>
                      <a:pt x="335" y="1547"/>
                    </a:lnTo>
                    <a:lnTo>
                      <a:pt x="209" y="1437"/>
                    </a:lnTo>
                    <a:lnTo>
                      <a:pt x="118" y="1407"/>
                    </a:lnTo>
                    <a:lnTo>
                      <a:pt x="21" y="1331"/>
                    </a:lnTo>
                    <a:lnTo>
                      <a:pt x="0" y="1279"/>
                    </a:lnTo>
                    <a:lnTo>
                      <a:pt x="3" y="1224"/>
                    </a:lnTo>
                    <a:lnTo>
                      <a:pt x="34" y="1188"/>
                    </a:lnTo>
                    <a:lnTo>
                      <a:pt x="48" y="1137"/>
                    </a:lnTo>
                    <a:lnTo>
                      <a:pt x="16" y="1096"/>
                    </a:lnTo>
                    <a:lnTo>
                      <a:pt x="35" y="847"/>
                    </a:lnTo>
                    <a:lnTo>
                      <a:pt x="61" y="824"/>
                    </a:lnTo>
                    <a:lnTo>
                      <a:pt x="90" y="786"/>
                    </a:lnTo>
                    <a:lnTo>
                      <a:pt x="87" y="749"/>
                    </a:lnTo>
                    <a:lnTo>
                      <a:pt x="45" y="600"/>
                    </a:lnTo>
                    <a:lnTo>
                      <a:pt x="82" y="527"/>
                    </a:lnTo>
                    <a:lnTo>
                      <a:pt x="100" y="279"/>
                    </a:lnTo>
                    <a:lnTo>
                      <a:pt x="196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67" name="Freeform 159"/>
              <p:cNvSpPr>
                <a:spLocks/>
              </p:cNvSpPr>
              <p:nvPr/>
            </p:nvSpPr>
            <p:spPr bwMode="auto">
              <a:xfrm>
                <a:off x="7378" y="-161"/>
                <a:ext cx="150" cy="90"/>
              </a:xfrm>
              <a:custGeom>
                <a:avLst/>
                <a:gdLst>
                  <a:gd name="T0" fmla="*/ 335 w 898"/>
                  <a:gd name="T1" fmla="*/ 31 h 540"/>
                  <a:gd name="T2" fmla="*/ 347 w 898"/>
                  <a:gd name="T3" fmla="*/ 43 h 540"/>
                  <a:gd name="T4" fmla="*/ 464 w 898"/>
                  <a:gd name="T5" fmla="*/ 56 h 540"/>
                  <a:gd name="T6" fmla="*/ 520 w 898"/>
                  <a:gd name="T7" fmla="*/ 4 h 540"/>
                  <a:gd name="T8" fmla="*/ 665 w 898"/>
                  <a:gd name="T9" fmla="*/ 0 h 540"/>
                  <a:gd name="T10" fmla="*/ 838 w 898"/>
                  <a:gd name="T11" fmla="*/ 156 h 540"/>
                  <a:gd name="T12" fmla="*/ 898 w 898"/>
                  <a:gd name="T13" fmla="*/ 255 h 540"/>
                  <a:gd name="T14" fmla="*/ 837 w 898"/>
                  <a:gd name="T15" fmla="*/ 378 h 540"/>
                  <a:gd name="T16" fmla="*/ 760 w 898"/>
                  <a:gd name="T17" fmla="*/ 432 h 540"/>
                  <a:gd name="T18" fmla="*/ 784 w 898"/>
                  <a:gd name="T19" fmla="*/ 510 h 540"/>
                  <a:gd name="T20" fmla="*/ 738 w 898"/>
                  <a:gd name="T21" fmla="*/ 540 h 540"/>
                  <a:gd name="T22" fmla="*/ 605 w 898"/>
                  <a:gd name="T23" fmla="*/ 425 h 540"/>
                  <a:gd name="T24" fmla="*/ 0 w 898"/>
                  <a:gd name="T25" fmla="*/ 419 h 540"/>
                  <a:gd name="T26" fmla="*/ 90 w 898"/>
                  <a:gd name="T27" fmla="*/ 324 h 540"/>
                  <a:gd name="T28" fmla="*/ 128 w 898"/>
                  <a:gd name="T29" fmla="*/ 339 h 540"/>
                  <a:gd name="T30" fmla="*/ 168 w 898"/>
                  <a:gd name="T31" fmla="*/ 340 h 540"/>
                  <a:gd name="T32" fmla="*/ 182 w 898"/>
                  <a:gd name="T33" fmla="*/ 302 h 540"/>
                  <a:gd name="T34" fmla="*/ 156 w 898"/>
                  <a:gd name="T35" fmla="*/ 151 h 540"/>
                  <a:gd name="T36" fmla="*/ 219 w 898"/>
                  <a:gd name="T37" fmla="*/ 147 h 540"/>
                  <a:gd name="T38" fmla="*/ 217 w 898"/>
                  <a:gd name="T39" fmla="*/ 95 h 540"/>
                  <a:gd name="T40" fmla="*/ 335 w 898"/>
                  <a:gd name="T41" fmla="*/ 31 h 5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98" h="540">
                    <a:moveTo>
                      <a:pt x="335" y="31"/>
                    </a:moveTo>
                    <a:lnTo>
                      <a:pt x="347" y="43"/>
                    </a:lnTo>
                    <a:lnTo>
                      <a:pt x="464" y="56"/>
                    </a:lnTo>
                    <a:lnTo>
                      <a:pt x="520" y="4"/>
                    </a:lnTo>
                    <a:lnTo>
                      <a:pt x="665" y="0"/>
                    </a:lnTo>
                    <a:lnTo>
                      <a:pt x="838" y="156"/>
                    </a:lnTo>
                    <a:lnTo>
                      <a:pt x="898" y="255"/>
                    </a:lnTo>
                    <a:lnTo>
                      <a:pt x="837" y="378"/>
                    </a:lnTo>
                    <a:lnTo>
                      <a:pt x="760" y="432"/>
                    </a:lnTo>
                    <a:lnTo>
                      <a:pt x="784" y="510"/>
                    </a:lnTo>
                    <a:lnTo>
                      <a:pt x="738" y="540"/>
                    </a:lnTo>
                    <a:lnTo>
                      <a:pt x="605" y="425"/>
                    </a:lnTo>
                    <a:lnTo>
                      <a:pt x="0" y="419"/>
                    </a:lnTo>
                    <a:lnTo>
                      <a:pt x="90" y="324"/>
                    </a:lnTo>
                    <a:lnTo>
                      <a:pt x="128" y="339"/>
                    </a:lnTo>
                    <a:lnTo>
                      <a:pt x="168" y="340"/>
                    </a:lnTo>
                    <a:lnTo>
                      <a:pt x="182" y="302"/>
                    </a:lnTo>
                    <a:lnTo>
                      <a:pt x="156" y="151"/>
                    </a:lnTo>
                    <a:lnTo>
                      <a:pt x="219" y="147"/>
                    </a:lnTo>
                    <a:lnTo>
                      <a:pt x="217" y="95"/>
                    </a:lnTo>
                    <a:lnTo>
                      <a:pt x="335" y="3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68" name="Freeform 160"/>
              <p:cNvSpPr>
                <a:spLocks/>
              </p:cNvSpPr>
              <p:nvPr/>
            </p:nvSpPr>
            <p:spPr bwMode="auto">
              <a:xfrm>
                <a:off x="7378" y="-161"/>
                <a:ext cx="150" cy="90"/>
              </a:xfrm>
              <a:custGeom>
                <a:avLst/>
                <a:gdLst>
                  <a:gd name="T0" fmla="*/ 335 w 898"/>
                  <a:gd name="T1" fmla="*/ 31 h 540"/>
                  <a:gd name="T2" fmla="*/ 347 w 898"/>
                  <a:gd name="T3" fmla="*/ 43 h 540"/>
                  <a:gd name="T4" fmla="*/ 464 w 898"/>
                  <a:gd name="T5" fmla="*/ 56 h 540"/>
                  <a:gd name="T6" fmla="*/ 520 w 898"/>
                  <a:gd name="T7" fmla="*/ 4 h 540"/>
                  <a:gd name="T8" fmla="*/ 665 w 898"/>
                  <a:gd name="T9" fmla="*/ 0 h 540"/>
                  <a:gd name="T10" fmla="*/ 838 w 898"/>
                  <a:gd name="T11" fmla="*/ 156 h 540"/>
                  <a:gd name="T12" fmla="*/ 898 w 898"/>
                  <a:gd name="T13" fmla="*/ 255 h 540"/>
                  <a:gd name="T14" fmla="*/ 837 w 898"/>
                  <a:gd name="T15" fmla="*/ 378 h 540"/>
                  <a:gd name="T16" fmla="*/ 760 w 898"/>
                  <a:gd name="T17" fmla="*/ 432 h 540"/>
                  <a:gd name="T18" fmla="*/ 784 w 898"/>
                  <a:gd name="T19" fmla="*/ 510 h 540"/>
                  <a:gd name="T20" fmla="*/ 738 w 898"/>
                  <a:gd name="T21" fmla="*/ 540 h 540"/>
                  <a:gd name="T22" fmla="*/ 605 w 898"/>
                  <a:gd name="T23" fmla="*/ 425 h 540"/>
                  <a:gd name="T24" fmla="*/ 0 w 898"/>
                  <a:gd name="T25" fmla="*/ 419 h 540"/>
                  <a:gd name="T26" fmla="*/ 90 w 898"/>
                  <a:gd name="T27" fmla="*/ 324 h 540"/>
                  <a:gd name="T28" fmla="*/ 128 w 898"/>
                  <a:gd name="T29" fmla="*/ 339 h 540"/>
                  <a:gd name="T30" fmla="*/ 168 w 898"/>
                  <a:gd name="T31" fmla="*/ 340 h 540"/>
                  <a:gd name="T32" fmla="*/ 182 w 898"/>
                  <a:gd name="T33" fmla="*/ 302 h 540"/>
                  <a:gd name="T34" fmla="*/ 156 w 898"/>
                  <a:gd name="T35" fmla="*/ 151 h 540"/>
                  <a:gd name="T36" fmla="*/ 219 w 898"/>
                  <a:gd name="T37" fmla="*/ 147 h 540"/>
                  <a:gd name="T38" fmla="*/ 217 w 898"/>
                  <a:gd name="T39" fmla="*/ 95 h 540"/>
                  <a:gd name="T40" fmla="*/ 335 w 898"/>
                  <a:gd name="T41" fmla="*/ 31 h 5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98" h="540">
                    <a:moveTo>
                      <a:pt x="335" y="31"/>
                    </a:moveTo>
                    <a:lnTo>
                      <a:pt x="347" y="43"/>
                    </a:lnTo>
                    <a:lnTo>
                      <a:pt x="464" y="56"/>
                    </a:lnTo>
                    <a:lnTo>
                      <a:pt x="520" y="4"/>
                    </a:lnTo>
                    <a:lnTo>
                      <a:pt x="665" y="0"/>
                    </a:lnTo>
                    <a:lnTo>
                      <a:pt x="838" y="156"/>
                    </a:lnTo>
                    <a:lnTo>
                      <a:pt x="898" y="255"/>
                    </a:lnTo>
                    <a:lnTo>
                      <a:pt x="837" y="378"/>
                    </a:lnTo>
                    <a:lnTo>
                      <a:pt x="760" y="432"/>
                    </a:lnTo>
                    <a:lnTo>
                      <a:pt x="784" y="510"/>
                    </a:lnTo>
                    <a:lnTo>
                      <a:pt x="738" y="540"/>
                    </a:lnTo>
                    <a:lnTo>
                      <a:pt x="605" y="425"/>
                    </a:lnTo>
                    <a:lnTo>
                      <a:pt x="0" y="419"/>
                    </a:lnTo>
                    <a:lnTo>
                      <a:pt x="90" y="324"/>
                    </a:lnTo>
                    <a:lnTo>
                      <a:pt x="128" y="339"/>
                    </a:lnTo>
                    <a:lnTo>
                      <a:pt x="168" y="340"/>
                    </a:lnTo>
                    <a:lnTo>
                      <a:pt x="182" y="302"/>
                    </a:lnTo>
                    <a:lnTo>
                      <a:pt x="156" y="151"/>
                    </a:lnTo>
                    <a:lnTo>
                      <a:pt x="219" y="147"/>
                    </a:lnTo>
                    <a:lnTo>
                      <a:pt x="217" y="95"/>
                    </a:lnTo>
                    <a:lnTo>
                      <a:pt x="335" y="3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69" name="Freeform 161"/>
              <p:cNvSpPr>
                <a:spLocks/>
              </p:cNvSpPr>
              <p:nvPr/>
            </p:nvSpPr>
            <p:spPr bwMode="auto">
              <a:xfrm>
                <a:off x="7304" y="-209"/>
                <a:ext cx="130" cy="118"/>
              </a:xfrm>
              <a:custGeom>
                <a:avLst/>
                <a:gdLst>
                  <a:gd name="T0" fmla="*/ 450 w 782"/>
                  <a:gd name="T1" fmla="*/ 0 h 707"/>
                  <a:gd name="T2" fmla="*/ 516 w 782"/>
                  <a:gd name="T3" fmla="*/ 92 h 707"/>
                  <a:gd name="T4" fmla="*/ 622 w 782"/>
                  <a:gd name="T5" fmla="*/ 92 h 707"/>
                  <a:gd name="T6" fmla="*/ 650 w 782"/>
                  <a:gd name="T7" fmla="*/ 117 h 707"/>
                  <a:gd name="T8" fmla="*/ 666 w 782"/>
                  <a:gd name="T9" fmla="*/ 161 h 707"/>
                  <a:gd name="T10" fmla="*/ 782 w 782"/>
                  <a:gd name="T11" fmla="*/ 319 h 707"/>
                  <a:gd name="T12" fmla="*/ 663 w 782"/>
                  <a:gd name="T13" fmla="*/ 382 h 707"/>
                  <a:gd name="T14" fmla="*/ 666 w 782"/>
                  <a:gd name="T15" fmla="*/ 435 h 707"/>
                  <a:gd name="T16" fmla="*/ 602 w 782"/>
                  <a:gd name="T17" fmla="*/ 440 h 707"/>
                  <a:gd name="T18" fmla="*/ 628 w 782"/>
                  <a:gd name="T19" fmla="*/ 589 h 707"/>
                  <a:gd name="T20" fmla="*/ 614 w 782"/>
                  <a:gd name="T21" fmla="*/ 628 h 707"/>
                  <a:gd name="T22" fmla="*/ 575 w 782"/>
                  <a:gd name="T23" fmla="*/ 628 h 707"/>
                  <a:gd name="T24" fmla="*/ 536 w 782"/>
                  <a:gd name="T25" fmla="*/ 612 h 707"/>
                  <a:gd name="T26" fmla="*/ 446 w 782"/>
                  <a:gd name="T27" fmla="*/ 707 h 707"/>
                  <a:gd name="T28" fmla="*/ 0 w 782"/>
                  <a:gd name="T29" fmla="*/ 707 h 707"/>
                  <a:gd name="T30" fmla="*/ 1 w 782"/>
                  <a:gd name="T31" fmla="*/ 675 h 707"/>
                  <a:gd name="T32" fmla="*/ 95 w 782"/>
                  <a:gd name="T33" fmla="*/ 648 h 707"/>
                  <a:gd name="T34" fmla="*/ 130 w 782"/>
                  <a:gd name="T35" fmla="*/ 511 h 707"/>
                  <a:gd name="T36" fmla="*/ 117 w 782"/>
                  <a:gd name="T37" fmla="*/ 451 h 707"/>
                  <a:gd name="T38" fmla="*/ 125 w 782"/>
                  <a:gd name="T39" fmla="*/ 379 h 707"/>
                  <a:gd name="T40" fmla="*/ 159 w 782"/>
                  <a:gd name="T41" fmla="*/ 319 h 707"/>
                  <a:gd name="T42" fmla="*/ 95 w 782"/>
                  <a:gd name="T43" fmla="*/ 232 h 707"/>
                  <a:gd name="T44" fmla="*/ 135 w 782"/>
                  <a:gd name="T45" fmla="*/ 156 h 707"/>
                  <a:gd name="T46" fmla="*/ 257 w 782"/>
                  <a:gd name="T47" fmla="*/ 101 h 707"/>
                  <a:gd name="T48" fmla="*/ 276 w 782"/>
                  <a:gd name="T49" fmla="*/ 121 h 707"/>
                  <a:gd name="T50" fmla="*/ 304 w 782"/>
                  <a:gd name="T51" fmla="*/ 126 h 707"/>
                  <a:gd name="T52" fmla="*/ 339 w 782"/>
                  <a:gd name="T53" fmla="*/ 78 h 707"/>
                  <a:gd name="T54" fmla="*/ 394 w 782"/>
                  <a:gd name="T55" fmla="*/ 73 h 707"/>
                  <a:gd name="T56" fmla="*/ 450 w 782"/>
                  <a:gd name="T57" fmla="*/ 0 h 7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782" h="707">
                    <a:moveTo>
                      <a:pt x="450" y="0"/>
                    </a:moveTo>
                    <a:lnTo>
                      <a:pt x="516" y="92"/>
                    </a:lnTo>
                    <a:lnTo>
                      <a:pt x="622" y="92"/>
                    </a:lnTo>
                    <a:lnTo>
                      <a:pt x="650" y="117"/>
                    </a:lnTo>
                    <a:lnTo>
                      <a:pt x="666" y="161"/>
                    </a:lnTo>
                    <a:lnTo>
                      <a:pt x="782" y="319"/>
                    </a:lnTo>
                    <a:lnTo>
                      <a:pt x="663" y="382"/>
                    </a:lnTo>
                    <a:lnTo>
                      <a:pt x="666" y="435"/>
                    </a:lnTo>
                    <a:lnTo>
                      <a:pt x="602" y="440"/>
                    </a:lnTo>
                    <a:lnTo>
                      <a:pt x="628" y="589"/>
                    </a:lnTo>
                    <a:lnTo>
                      <a:pt x="614" y="628"/>
                    </a:lnTo>
                    <a:lnTo>
                      <a:pt x="575" y="628"/>
                    </a:lnTo>
                    <a:lnTo>
                      <a:pt x="536" y="612"/>
                    </a:lnTo>
                    <a:lnTo>
                      <a:pt x="446" y="707"/>
                    </a:lnTo>
                    <a:lnTo>
                      <a:pt x="0" y="707"/>
                    </a:lnTo>
                    <a:lnTo>
                      <a:pt x="1" y="675"/>
                    </a:lnTo>
                    <a:lnTo>
                      <a:pt x="95" y="648"/>
                    </a:lnTo>
                    <a:lnTo>
                      <a:pt x="130" y="511"/>
                    </a:lnTo>
                    <a:lnTo>
                      <a:pt x="117" y="451"/>
                    </a:lnTo>
                    <a:lnTo>
                      <a:pt x="125" y="379"/>
                    </a:lnTo>
                    <a:lnTo>
                      <a:pt x="159" y="319"/>
                    </a:lnTo>
                    <a:lnTo>
                      <a:pt x="95" y="232"/>
                    </a:lnTo>
                    <a:lnTo>
                      <a:pt x="135" y="156"/>
                    </a:lnTo>
                    <a:lnTo>
                      <a:pt x="257" y="101"/>
                    </a:lnTo>
                    <a:lnTo>
                      <a:pt x="276" y="121"/>
                    </a:lnTo>
                    <a:lnTo>
                      <a:pt x="304" y="126"/>
                    </a:lnTo>
                    <a:lnTo>
                      <a:pt x="339" y="78"/>
                    </a:lnTo>
                    <a:lnTo>
                      <a:pt x="394" y="73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70" name="Freeform 162"/>
              <p:cNvSpPr>
                <a:spLocks/>
              </p:cNvSpPr>
              <p:nvPr/>
            </p:nvSpPr>
            <p:spPr bwMode="auto">
              <a:xfrm>
                <a:off x="7304" y="-209"/>
                <a:ext cx="130" cy="118"/>
              </a:xfrm>
              <a:custGeom>
                <a:avLst/>
                <a:gdLst>
                  <a:gd name="T0" fmla="*/ 450 w 782"/>
                  <a:gd name="T1" fmla="*/ 0 h 707"/>
                  <a:gd name="T2" fmla="*/ 516 w 782"/>
                  <a:gd name="T3" fmla="*/ 92 h 707"/>
                  <a:gd name="T4" fmla="*/ 622 w 782"/>
                  <a:gd name="T5" fmla="*/ 92 h 707"/>
                  <a:gd name="T6" fmla="*/ 650 w 782"/>
                  <a:gd name="T7" fmla="*/ 117 h 707"/>
                  <a:gd name="T8" fmla="*/ 666 w 782"/>
                  <a:gd name="T9" fmla="*/ 161 h 707"/>
                  <a:gd name="T10" fmla="*/ 782 w 782"/>
                  <a:gd name="T11" fmla="*/ 319 h 707"/>
                  <a:gd name="T12" fmla="*/ 663 w 782"/>
                  <a:gd name="T13" fmla="*/ 382 h 707"/>
                  <a:gd name="T14" fmla="*/ 666 w 782"/>
                  <a:gd name="T15" fmla="*/ 435 h 707"/>
                  <a:gd name="T16" fmla="*/ 602 w 782"/>
                  <a:gd name="T17" fmla="*/ 440 h 707"/>
                  <a:gd name="T18" fmla="*/ 628 w 782"/>
                  <a:gd name="T19" fmla="*/ 589 h 707"/>
                  <a:gd name="T20" fmla="*/ 614 w 782"/>
                  <a:gd name="T21" fmla="*/ 628 h 707"/>
                  <a:gd name="T22" fmla="*/ 575 w 782"/>
                  <a:gd name="T23" fmla="*/ 628 h 707"/>
                  <a:gd name="T24" fmla="*/ 536 w 782"/>
                  <a:gd name="T25" fmla="*/ 612 h 707"/>
                  <a:gd name="T26" fmla="*/ 446 w 782"/>
                  <a:gd name="T27" fmla="*/ 707 h 707"/>
                  <a:gd name="T28" fmla="*/ 0 w 782"/>
                  <a:gd name="T29" fmla="*/ 707 h 707"/>
                  <a:gd name="T30" fmla="*/ 1 w 782"/>
                  <a:gd name="T31" fmla="*/ 675 h 707"/>
                  <a:gd name="T32" fmla="*/ 95 w 782"/>
                  <a:gd name="T33" fmla="*/ 648 h 707"/>
                  <a:gd name="T34" fmla="*/ 130 w 782"/>
                  <a:gd name="T35" fmla="*/ 511 h 707"/>
                  <a:gd name="T36" fmla="*/ 117 w 782"/>
                  <a:gd name="T37" fmla="*/ 451 h 707"/>
                  <a:gd name="T38" fmla="*/ 125 w 782"/>
                  <a:gd name="T39" fmla="*/ 379 h 707"/>
                  <a:gd name="T40" fmla="*/ 159 w 782"/>
                  <a:gd name="T41" fmla="*/ 319 h 707"/>
                  <a:gd name="T42" fmla="*/ 95 w 782"/>
                  <a:gd name="T43" fmla="*/ 232 h 707"/>
                  <a:gd name="T44" fmla="*/ 135 w 782"/>
                  <a:gd name="T45" fmla="*/ 156 h 707"/>
                  <a:gd name="T46" fmla="*/ 257 w 782"/>
                  <a:gd name="T47" fmla="*/ 101 h 707"/>
                  <a:gd name="T48" fmla="*/ 276 w 782"/>
                  <a:gd name="T49" fmla="*/ 121 h 707"/>
                  <a:gd name="T50" fmla="*/ 304 w 782"/>
                  <a:gd name="T51" fmla="*/ 126 h 707"/>
                  <a:gd name="T52" fmla="*/ 339 w 782"/>
                  <a:gd name="T53" fmla="*/ 78 h 707"/>
                  <a:gd name="T54" fmla="*/ 394 w 782"/>
                  <a:gd name="T55" fmla="*/ 73 h 707"/>
                  <a:gd name="T56" fmla="*/ 450 w 782"/>
                  <a:gd name="T57" fmla="*/ 0 h 7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782" h="707">
                    <a:moveTo>
                      <a:pt x="450" y="0"/>
                    </a:moveTo>
                    <a:lnTo>
                      <a:pt x="516" y="92"/>
                    </a:lnTo>
                    <a:lnTo>
                      <a:pt x="622" y="92"/>
                    </a:lnTo>
                    <a:lnTo>
                      <a:pt x="650" y="117"/>
                    </a:lnTo>
                    <a:lnTo>
                      <a:pt x="666" y="161"/>
                    </a:lnTo>
                    <a:lnTo>
                      <a:pt x="782" y="319"/>
                    </a:lnTo>
                    <a:lnTo>
                      <a:pt x="663" y="382"/>
                    </a:lnTo>
                    <a:lnTo>
                      <a:pt x="666" y="435"/>
                    </a:lnTo>
                    <a:lnTo>
                      <a:pt x="602" y="440"/>
                    </a:lnTo>
                    <a:lnTo>
                      <a:pt x="628" y="589"/>
                    </a:lnTo>
                    <a:lnTo>
                      <a:pt x="614" y="628"/>
                    </a:lnTo>
                    <a:lnTo>
                      <a:pt x="575" y="628"/>
                    </a:lnTo>
                    <a:lnTo>
                      <a:pt x="536" y="612"/>
                    </a:lnTo>
                    <a:lnTo>
                      <a:pt x="446" y="707"/>
                    </a:lnTo>
                    <a:lnTo>
                      <a:pt x="0" y="707"/>
                    </a:lnTo>
                    <a:lnTo>
                      <a:pt x="1" y="675"/>
                    </a:lnTo>
                    <a:lnTo>
                      <a:pt x="95" y="648"/>
                    </a:lnTo>
                    <a:lnTo>
                      <a:pt x="130" y="511"/>
                    </a:lnTo>
                    <a:lnTo>
                      <a:pt x="117" y="451"/>
                    </a:lnTo>
                    <a:lnTo>
                      <a:pt x="125" y="379"/>
                    </a:lnTo>
                    <a:lnTo>
                      <a:pt x="159" y="319"/>
                    </a:lnTo>
                    <a:lnTo>
                      <a:pt x="95" y="232"/>
                    </a:lnTo>
                    <a:lnTo>
                      <a:pt x="135" y="156"/>
                    </a:lnTo>
                    <a:lnTo>
                      <a:pt x="257" y="101"/>
                    </a:lnTo>
                    <a:lnTo>
                      <a:pt x="276" y="121"/>
                    </a:lnTo>
                    <a:lnTo>
                      <a:pt x="304" y="126"/>
                    </a:lnTo>
                    <a:lnTo>
                      <a:pt x="339" y="78"/>
                    </a:lnTo>
                    <a:lnTo>
                      <a:pt x="394" y="73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71" name="Freeform 163"/>
              <p:cNvSpPr>
                <a:spLocks/>
              </p:cNvSpPr>
              <p:nvPr/>
            </p:nvSpPr>
            <p:spPr bwMode="auto">
              <a:xfrm>
                <a:off x="7150" y="-304"/>
                <a:ext cx="229" cy="254"/>
              </a:xfrm>
              <a:custGeom>
                <a:avLst/>
                <a:gdLst>
                  <a:gd name="T0" fmla="*/ 486 w 1372"/>
                  <a:gd name="T1" fmla="*/ 38 h 1524"/>
                  <a:gd name="T2" fmla="*/ 562 w 1372"/>
                  <a:gd name="T3" fmla="*/ 36 h 1524"/>
                  <a:gd name="T4" fmla="*/ 610 w 1372"/>
                  <a:gd name="T5" fmla="*/ 0 h 1524"/>
                  <a:gd name="T6" fmla="*/ 682 w 1372"/>
                  <a:gd name="T7" fmla="*/ 13 h 1524"/>
                  <a:gd name="T8" fmla="*/ 759 w 1372"/>
                  <a:gd name="T9" fmla="*/ 115 h 1524"/>
                  <a:gd name="T10" fmla="*/ 856 w 1372"/>
                  <a:gd name="T11" fmla="*/ 136 h 1524"/>
                  <a:gd name="T12" fmla="*/ 875 w 1372"/>
                  <a:gd name="T13" fmla="*/ 175 h 1524"/>
                  <a:gd name="T14" fmla="*/ 944 w 1372"/>
                  <a:gd name="T15" fmla="*/ 199 h 1524"/>
                  <a:gd name="T16" fmla="*/ 1022 w 1372"/>
                  <a:gd name="T17" fmla="*/ 184 h 1524"/>
                  <a:gd name="T18" fmla="*/ 1085 w 1372"/>
                  <a:gd name="T19" fmla="*/ 242 h 1524"/>
                  <a:gd name="T20" fmla="*/ 1135 w 1372"/>
                  <a:gd name="T21" fmla="*/ 266 h 1524"/>
                  <a:gd name="T22" fmla="*/ 1210 w 1372"/>
                  <a:gd name="T23" fmla="*/ 353 h 1524"/>
                  <a:gd name="T24" fmla="*/ 1372 w 1372"/>
                  <a:gd name="T25" fmla="*/ 570 h 1524"/>
                  <a:gd name="T26" fmla="*/ 1315 w 1372"/>
                  <a:gd name="T27" fmla="*/ 642 h 1524"/>
                  <a:gd name="T28" fmla="*/ 1260 w 1372"/>
                  <a:gd name="T29" fmla="*/ 648 h 1524"/>
                  <a:gd name="T30" fmla="*/ 1223 w 1372"/>
                  <a:gd name="T31" fmla="*/ 695 h 1524"/>
                  <a:gd name="T32" fmla="*/ 1199 w 1372"/>
                  <a:gd name="T33" fmla="*/ 691 h 1524"/>
                  <a:gd name="T34" fmla="*/ 1178 w 1372"/>
                  <a:gd name="T35" fmla="*/ 670 h 1524"/>
                  <a:gd name="T36" fmla="*/ 1127 w 1372"/>
                  <a:gd name="T37" fmla="*/ 696 h 1524"/>
                  <a:gd name="T38" fmla="*/ 1059 w 1372"/>
                  <a:gd name="T39" fmla="*/ 724 h 1524"/>
                  <a:gd name="T40" fmla="*/ 1016 w 1372"/>
                  <a:gd name="T41" fmla="*/ 801 h 1524"/>
                  <a:gd name="T42" fmla="*/ 1077 w 1372"/>
                  <a:gd name="T43" fmla="*/ 887 h 1524"/>
                  <a:gd name="T44" fmla="*/ 1046 w 1372"/>
                  <a:gd name="T45" fmla="*/ 948 h 1524"/>
                  <a:gd name="T46" fmla="*/ 1038 w 1372"/>
                  <a:gd name="T47" fmla="*/ 1016 h 1524"/>
                  <a:gd name="T48" fmla="*/ 1051 w 1372"/>
                  <a:gd name="T49" fmla="*/ 1078 h 1524"/>
                  <a:gd name="T50" fmla="*/ 1014 w 1372"/>
                  <a:gd name="T51" fmla="*/ 1217 h 1524"/>
                  <a:gd name="T52" fmla="*/ 922 w 1372"/>
                  <a:gd name="T53" fmla="*/ 1244 h 1524"/>
                  <a:gd name="T54" fmla="*/ 919 w 1372"/>
                  <a:gd name="T55" fmla="*/ 1305 h 1524"/>
                  <a:gd name="T56" fmla="*/ 874 w 1372"/>
                  <a:gd name="T57" fmla="*/ 1354 h 1524"/>
                  <a:gd name="T58" fmla="*/ 824 w 1372"/>
                  <a:gd name="T59" fmla="*/ 1352 h 1524"/>
                  <a:gd name="T60" fmla="*/ 820 w 1372"/>
                  <a:gd name="T61" fmla="*/ 1524 h 1524"/>
                  <a:gd name="T62" fmla="*/ 568 w 1372"/>
                  <a:gd name="T63" fmla="*/ 1522 h 1524"/>
                  <a:gd name="T64" fmla="*/ 622 w 1372"/>
                  <a:gd name="T65" fmla="*/ 1433 h 1524"/>
                  <a:gd name="T66" fmla="*/ 730 w 1372"/>
                  <a:gd name="T67" fmla="*/ 1311 h 1524"/>
                  <a:gd name="T68" fmla="*/ 732 w 1372"/>
                  <a:gd name="T69" fmla="*/ 1230 h 1524"/>
                  <a:gd name="T70" fmla="*/ 383 w 1372"/>
                  <a:gd name="T71" fmla="*/ 985 h 1524"/>
                  <a:gd name="T72" fmla="*/ 370 w 1372"/>
                  <a:gd name="T73" fmla="*/ 949 h 1524"/>
                  <a:gd name="T74" fmla="*/ 240 w 1372"/>
                  <a:gd name="T75" fmla="*/ 859 h 1524"/>
                  <a:gd name="T76" fmla="*/ 212 w 1372"/>
                  <a:gd name="T77" fmla="*/ 861 h 1524"/>
                  <a:gd name="T78" fmla="*/ 171 w 1372"/>
                  <a:gd name="T79" fmla="*/ 854 h 1524"/>
                  <a:gd name="T80" fmla="*/ 109 w 1372"/>
                  <a:gd name="T81" fmla="*/ 755 h 1524"/>
                  <a:gd name="T82" fmla="*/ 108 w 1372"/>
                  <a:gd name="T83" fmla="*/ 708 h 1524"/>
                  <a:gd name="T84" fmla="*/ 73 w 1372"/>
                  <a:gd name="T85" fmla="*/ 681 h 1524"/>
                  <a:gd name="T86" fmla="*/ 68 w 1372"/>
                  <a:gd name="T87" fmla="*/ 566 h 1524"/>
                  <a:gd name="T88" fmla="*/ 31 w 1372"/>
                  <a:gd name="T89" fmla="*/ 549 h 1524"/>
                  <a:gd name="T90" fmla="*/ 57 w 1372"/>
                  <a:gd name="T91" fmla="*/ 479 h 1524"/>
                  <a:gd name="T92" fmla="*/ 0 w 1372"/>
                  <a:gd name="T93" fmla="*/ 405 h 1524"/>
                  <a:gd name="T94" fmla="*/ 12 w 1372"/>
                  <a:gd name="T95" fmla="*/ 330 h 1524"/>
                  <a:gd name="T96" fmla="*/ 61 w 1372"/>
                  <a:gd name="T97" fmla="*/ 266 h 1524"/>
                  <a:gd name="T98" fmla="*/ 40 w 1372"/>
                  <a:gd name="T99" fmla="*/ 120 h 1524"/>
                  <a:gd name="T100" fmla="*/ 188 w 1372"/>
                  <a:gd name="T101" fmla="*/ 100 h 1524"/>
                  <a:gd name="T102" fmla="*/ 228 w 1372"/>
                  <a:gd name="T103" fmla="*/ 143 h 1524"/>
                  <a:gd name="T104" fmla="*/ 428 w 1372"/>
                  <a:gd name="T105" fmla="*/ 120 h 1524"/>
                  <a:gd name="T106" fmla="*/ 445 w 1372"/>
                  <a:gd name="T107" fmla="*/ 65 h 1524"/>
                  <a:gd name="T108" fmla="*/ 486 w 1372"/>
                  <a:gd name="T109" fmla="*/ 38 h 15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372" h="1524">
                    <a:moveTo>
                      <a:pt x="486" y="38"/>
                    </a:moveTo>
                    <a:lnTo>
                      <a:pt x="562" y="36"/>
                    </a:lnTo>
                    <a:lnTo>
                      <a:pt x="610" y="0"/>
                    </a:lnTo>
                    <a:lnTo>
                      <a:pt x="682" y="13"/>
                    </a:lnTo>
                    <a:lnTo>
                      <a:pt x="759" y="115"/>
                    </a:lnTo>
                    <a:lnTo>
                      <a:pt x="856" y="136"/>
                    </a:lnTo>
                    <a:lnTo>
                      <a:pt x="875" y="175"/>
                    </a:lnTo>
                    <a:lnTo>
                      <a:pt x="944" y="199"/>
                    </a:lnTo>
                    <a:lnTo>
                      <a:pt x="1022" y="184"/>
                    </a:lnTo>
                    <a:lnTo>
                      <a:pt x="1085" y="242"/>
                    </a:lnTo>
                    <a:lnTo>
                      <a:pt x="1135" y="266"/>
                    </a:lnTo>
                    <a:lnTo>
                      <a:pt x="1210" y="353"/>
                    </a:lnTo>
                    <a:lnTo>
                      <a:pt x="1372" y="570"/>
                    </a:lnTo>
                    <a:lnTo>
                      <a:pt x="1315" y="642"/>
                    </a:lnTo>
                    <a:lnTo>
                      <a:pt x="1260" y="648"/>
                    </a:lnTo>
                    <a:lnTo>
                      <a:pt x="1223" y="695"/>
                    </a:lnTo>
                    <a:lnTo>
                      <a:pt x="1199" y="691"/>
                    </a:lnTo>
                    <a:lnTo>
                      <a:pt x="1178" y="670"/>
                    </a:lnTo>
                    <a:lnTo>
                      <a:pt x="1127" y="696"/>
                    </a:lnTo>
                    <a:lnTo>
                      <a:pt x="1059" y="724"/>
                    </a:lnTo>
                    <a:lnTo>
                      <a:pt x="1016" y="801"/>
                    </a:lnTo>
                    <a:lnTo>
                      <a:pt x="1077" y="887"/>
                    </a:lnTo>
                    <a:lnTo>
                      <a:pt x="1046" y="948"/>
                    </a:lnTo>
                    <a:lnTo>
                      <a:pt x="1038" y="1016"/>
                    </a:lnTo>
                    <a:lnTo>
                      <a:pt x="1051" y="1078"/>
                    </a:lnTo>
                    <a:lnTo>
                      <a:pt x="1014" y="1217"/>
                    </a:lnTo>
                    <a:lnTo>
                      <a:pt x="922" y="1244"/>
                    </a:lnTo>
                    <a:lnTo>
                      <a:pt x="919" y="1305"/>
                    </a:lnTo>
                    <a:lnTo>
                      <a:pt x="874" y="1354"/>
                    </a:lnTo>
                    <a:lnTo>
                      <a:pt x="824" y="1352"/>
                    </a:lnTo>
                    <a:lnTo>
                      <a:pt x="820" y="1524"/>
                    </a:lnTo>
                    <a:lnTo>
                      <a:pt x="568" y="1522"/>
                    </a:lnTo>
                    <a:lnTo>
                      <a:pt x="622" y="1433"/>
                    </a:lnTo>
                    <a:lnTo>
                      <a:pt x="730" y="1311"/>
                    </a:lnTo>
                    <a:lnTo>
                      <a:pt x="732" y="1230"/>
                    </a:lnTo>
                    <a:lnTo>
                      <a:pt x="383" y="985"/>
                    </a:lnTo>
                    <a:lnTo>
                      <a:pt x="370" y="949"/>
                    </a:lnTo>
                    <a:lnTo>
                      <a:pt x="240" y="859"/>
                    </a:lnTo>
                    <a:lnTo>
                      <a:pt x="212" y="861"/>
                    </a:lnTo>
                    <a:lnTo>
                      <a:pt x="171" y="854"/>
                    </a:lnTo>
                    <a:lnTo>
                      <a:pt x="109" y="755"/>
                    </a:lnTo>
                    <a:lnTo>
                      <a:pt x="108" y="708"/>
                    </a:lnTo>
                    <a:lnTo>
                      <a:pt x="73" y="681"/>
                    </a:lnTo>
                    <a:lnTo>
                      <a:pt x="68" y="566"/>
                    </a:lnTo>
                    <a:lnTo>
                      <a:pt x="31" y="549"/>
                    </a:lnTo>
                    <a:lnTo>
                      <a:pt x="57" y="479"/>
                    </a:lnTo>
                    <a:lnTo>
                      <a:pt x="0" y="405"/>
                    </a:lnTo>
                    <a:lnTo>
                      <a:pt x="12" y="330"/>
                    </a:lnTo>
                    <a:lnTo>
                      <a:pt x="61" y="266"/>
                    </a:lnTo>
                    <a:lnTo>
                      <a:pt x="40" y="120"/>
                    </a:lnTo>
                    <a:lnTo>
                      <a:pt x="188" y="100"/>
                    </a:lnTo>
                    <a:lnTo>
                      <a:pt x="228" y="143"/>
                    </a:lnTo>
                    <a:lnTo>
                      <a:pt x="428" y="120"/>
                    </a:lnTo>
                    <a:lnTo>
                      <a:pt x="445" y="65"/>
                    </a:lnTo>
                    <a:lnTo>
                      <a:pt x="486" y="3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72" name="Freeform 164"/>
              <p:cNvSpPr>
                <a:spLocks/>
              </p:cNvSpPr>
              <p:nvPr/>
            </p:nvSpPr>
            <p:spPr bwMode="auto">
              <a:xfrm>
                <a:off x="7150" y="-304"/>
                <a:ext cx="229" cy="254"/>
              </a:xfrm>
              <a:custGeom>
                <a:avLst/>
                <a:gdLst>
                  <a:gd name="T0" fmla="*/ 486 w 1372"/>
                  <a:gd name="T1" fmla="*/ 38 h 1524"/>
                  <a:gd name="T2" fmla="*/ 562 w 1372"/>
                  <a:gd name="T3" fmla="*/ 36 h 1524"/>
                  <a:gd name="T4" fmla="*/ 610 w 1372"/>
                  <a:gd name="T5" fmla="*/ 0 h 1524"/>
                  <a:gd name="T6" fmla="*/ 682 w 1372"/>
                  <a:gd name="T7" fmla="*/ 13 h 1524"/>
                  <a:gd name="T8" fmla="*/ 759 w 1372"/>
                  <a:gd name="T9" fmla="*/ 115 h 1524"/>
                  <a:gd name="T10" fmla="*/ 856 w 1372"/>
                  <a:gd name="T11" fmla="*/ 136 h 1524"/>
                  <a:gd name="T12" fmla="*/ 875 w 1372"/>
                  <a:gd name="T13" fmla="*/ 175 h 1524"/>
                  <a:gd name="T14" fmla="*/ 944 w 1372"/>
                  <a:gd name="T15" fmla="*/ 199 h 1524"/>
                  <a:gd name="T16" fmla="*/ 1022 w 1372"/>
                  <a:gd name="T17" fmla="*/ 184 h 1524"/>
                  <a:gd name="T18" fmla="*/ 1085 w 1372"/>
                  <a:gd name="T19" fmla="*/ 242 h 1524"/>
                  <a:gd name="T20" fmla="*/ 1135 w 1372"/>
                  <a:gd name="T21" fmla="*/ 266 h 1524"/>
                  <a:gd name="T22" fmla="*/ 1210 w 1372"/>
                  <a:gd name="T23" fmla="*/ 353 h 1524"/>
                  <a:gd name="T24" fmla="*/ 1372 w 1372"/>
                  <a:gd name="T25" fmla="*/ 570 h 1524"/>
                  <a:gd name="T26" fmla="*/ 1315 w 1372"/>
                  <a:gd name="T27" fmla="*/ 642 h 1524"/>
                  <a:gd name="T28" fmla="*/ 1260 w 1372"/>
                  <a:gd name="T29" fmla="*/ 648 h 1524"/>
                  <a:gd name="T30" fmla="*/ 1223 w 1372"/>
                  <a:gd name="T31" fmla="*/ 695 h 1524"/>
                  <a:gd name="T32" fmla="*/ 1199 w 1372"/>
                  <a:gd name="T33" fmla="*/ 691 h 1524"/>
                  <a:gd name="T34" fmla="*/ 1178 w 1372"/>
                  <a:gd name="T35" fmla="*/ 670 h 1524"/>
                  <a:gd name="T36" fmla="*/ 1127 w 1372"/>
                  <a:gd name="T37" fmla="*/ 696 h 1524"/>
                  <a:gd name="T38" fmla="*/ 1059 w 1372"/>
                  <a:gd name="T39" fmla="*/ 724 h 1524"/>
                  <a:gd name="T40" fmla="*/ 1016 w 1372"/>
                  <a:gd name="T41" fmla="*/ 801 h 1524"/>
                  <a:gd name="T42" fmla="*/ 1077 w 1372"/>
                  <a:gd name="T43" fmla="*/ 887 h 1524"/>
                  <a:gd name="T44" fmla="*/ 1046 w 1372"/>
                  <a:gd name="T45" fmla="*/ 948 h 1524"/>
                  <a:gd name="T46" fmla="*/ 1038 w 1372"/>
                  <a:gd name="T47" fmla="*/ 1016 h 1524"/>
                  <a:gd name="T48" fmla="*/ 1051 w 1372"/>
                  <a:gd name="T49" fmla="*/ 1078 h 1524"/>
                  <a:gd name="T50" fmla="*/ 1014 w 1372"/>
                  <a:gd name="T51" fmla="*/ 1217 h 1524"/>
                  <a:gd name="T52" fmla="*/ 922 w 1372"/>
                  <a:gd name="T53" fmla="*/ 1244 h 1524"/>
                  <a:gd name="T54" fmla="*/ 919 w 1372"/>
                  <a:gd name="T55" fmla="*/ 1305 h 1524"/>
                  <a:gd name="T56" fmla="*/ 874 w 1372"/>
                  <a:gd name="T57" fmla="*/ 1354 h 1524"/>
                  <a:gd name="T58" fmla="*/ 824 w 1372"/>
                  <a:gd name="T59" fmla="*/ 1352 h 1524"/>
                  <a:gd name="T60" fmla="*/ 820 w 1372"/>
                  <a:gd name="T61" fmla="*/ 1524 h 1524"/>
                  <a:gd name="T62" fmla="*/ 568 w 1372"/>
                  <a:gd name="T63" fmla="*/ 1522 h 1524"/>
                  <a:gd name="T64" fmla="*/ 622 w 1372"/>
                  <a:gd name="T65" fmla="*/ 1433 h 1524"/>
                  <a:gd name="T66" fmla="*/ 730 w 1372"/>
                  <a:gd name="T67" fmla="*/ 1311 h 1524"/>
                  <a:gd name="T68" fmla="*/ 732 w 1372"/>
                  <a:gd name="T69" fmla="*/ 1230 h 1524"/>
                  <a:gd name="T70" fmla="*/ 383 w 1372"/>
                  <a:gd name="T71" fmla="*/ 985 h 1524"/>
                  <a:gd name="T72" fmla="*/ 370 w 1372"/>
                  <a:gd name="T73" fmla="*/ 949 h 1524"/>
                  <a:gd name="T74" fmla="*/ 240 w 1372"/>
                  <a:gd name="T75" fmla="*/ 859 h 1524"/>
                  <a:gd name="T76" fmla="*/ 212 w 1372"/>
                  <a:gd name="T77" fmla="*/ 861 h 1524"/>
                  <a:gd name="T78" fmla="*/ 171 w 1372"/>
                  <a:gd name="T79" fmla="*/ 854 h 1524"/>
                  <a:gd name="T80" fmla="*/ 109 w 1372"/>
                  <a:gd name="T81" fmla="*/ 755 h 1524"/>
                  <a:gd name="T82" fmla="*/ 108 w 1372"/>
                  <a:gd name="T83" fmla="*/ 708 h 1524"/>
                  <a:gd name="T84" fmla="*/ 73 w 1372"/>
                  <a:gd name="T85" fmla="*/ 681 h 1524"/>
                  <a:gd name="T86" fmla="*/ 68 w 1372"/>
                  <a:gd name="T87" fmla="*/ 566 h 1524"/>
                  <a:gd name="T88" fmla="*/ 31 w 1372"/>
                  <a:gd name="T89" fmla="*/ 549 h 1524"/>
                  <a:gd name="T90" fmla="*/ 57 w 1372"/>
                  <a:gd name="T91" fmla="*/ 479 h 1524"/>
                  <a:gd name="T92" fmla="*/ 0 w 1372"/>
                  <a:gd name="T93" fmla="*/ 405 h 1524"/>
                  <a:gd name="T94" fmla="*/ 12 w 1372"/>
                  <a:gd name="T95" fmla="*/ 330 h 1524"/>
                  <a:gd name="T96" fmla="*/ 61 w 1372"/>
                  <a:gd name="T97" fmla="*/ 266 h 1524"/>
                  <a:gd name="T98" fmla="*/ 40 w 1372"/>
                  <a:gd name="T99" fmla="*/ 120 h 1524"/>
                  <a:gd name="T100" fmla="*/ 188 w 1372"/>
                  <a:gd name="T101" fmla="*/ 100 h 1524"/>
                  <a:gd name="T102" fmla="*/ 228 w 1372"/>
                  <a:gd name="T103" fmla="*/ 143 h 1524"/>
                  <a:gd name="T104" fmla="*/ 428 w 1372"/>
                  <a:gd name="T105" fmla="*/ 120 h 1524"/>
                  <a:gd name="T106" fmla="*/ 445 w 1372"/>
                  <a:gd name="T107" fmla="*/ 65 h 1524"/>
                  <a:gd name="T108" fmla="*/ 486 w 1372"/>
                  <a:gd name="T109" fmla="*/ 38 h 15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372" h="1524">
                    <a:moveTo>
                      <a:pt x="486" y="38"/>
                    </a:moveTo>
                    <a:lnTo>
                      <a:pt x="562" y="36"/>
                    </a:lnTo>
                    <a:lnTo>
                      <a:pt x="610" y="0"/>
                    </a:lnTo>
                    <a:lnTo>
                      <a:pt x="682" y="13"/>
                    </a:lnTo>
                    <a:lnTo>
                      <a:pt x="759" y="115"/>
                    </a:lnTo>
                    <a:lnTo>
                      <a:pt x="856" y="136"/>
                    </a:lnTo>
                    <a:lnTo>
                      <a:pt x="875" y="175"/>
                    </a:lnTo>
                    <a:lnTo>
                      <a:pt x="944" y="199"/>
                    </a:lnTo>
                    <a:lnTo>
                      <a:pt x="1022" y="184"/>
                    </a:lnTo>
                    <a:lnTo>
                      <a:pt x="1085" y="242"/>
                    </a:lnTo>
                    <a:lnTo>
                      <a:pt x="1135" y="266"/>
                    </a:lnTo>
                    <a:lnTo>
                      <a:pt x="1210" y="353"/>
                    </a:lnTo>
                    <a:lnTo>
                      <a:pt x="1372" y="570"/>
                    </a:lnTo>
                    <a:lnTo>
                      <a:pt x="1315" y="642"/>
                    </a:lnTo>
                    <a:lnTo>
                      <a:pt x="1260" y="648"/>
                    </a:lnTo>
                    <a:lnTo>
                      <a:pt x="1223" y="695"/>
                    </a:lnTo>
                    <a:lnTo>
                      <a:pt x="1199" y="691"/>
                    </a:lnTo>
                    <a:lnTo>
                      <a:pt x="1178" y="670"/>
                    </a:lnTo>
                    <a:lnTo>
                      <a:pt x="1127" y="696"/>
                    </a:lnTo>
                    <a:lnTo>
                      <a:pt x="1059" y="724"/>
                    </a:lnTo>
                    <a:lnTo>
                      <a:pt x="1016" y="801"/>
                    </a:lnTo>
                    <a:lnTo>
                      <a:pt x="1077" y="887"/>
                    </a:lnTo>
                    <a:lnTo>
                      <a:pt x="1046" y="948"/>
                    </a:lnTo>
                    <a:lnTo>
                      <a:pt x="1038" y="1016"/>
                    </a:lnTo>
                    <a:lnTo>
                      <a:pt x="1051" y="1078"/>
                    </a:lnTo>
                    <a:lnTo>
                      <a:pt x="1014" y="1217"/>
                    </a:lnTo>
                    <a:lnTo>
                      <a:pt x="922" y="1244"/>
                    </a:lnTo>
                    <a:lnTo>
                      <a:pt x="919" y="1305"/>
                    </a:lnTo>
                    <a:lnTo>
                      <a:pt x="874" y="1354"/>
                    </a:lnTo>
                    <a:lnTo>
                      <a:pt x="824" y="1352"/>
                    </a:lnTo>
                    <a:lnTo>
                      <a:pt x="820" y="1524"/>
                    </a:lnTo>
                    <a:lnTo>
                      <a:pt x="568" y="1522"/>
                    </a:lnTo>
                    <a:lnTo>
                      <a:pt x="622" y="1433"/>
                    </a:lnTo>
                    <a:lnTo>
                      <a:pt x="730" y="1311"/>
                    </a:lnTo>
                    <a:lnTo>
                      <a:pt x="732" y="1230"/>
                    </a:lnTo>
                    <a:lnTo>
                      <a:pt x="383" y="985"/>
                    </a:lnTo>
                    <a:lnTo>
                      <a:pt x="370" y="949"/>
                    </a:lnTo>
                    <a:lnTo>
                      <a:pt x="240" y="859"/>
                    </a:lnTo>
                    <a:lnTo>
                      <a:pt x="212" y="861"/>
                    </a:lnTo>
                    <a:lnTo>
                      <a:pt x="171" y="854"/>
                    </a:lnTo>
                    <a:lnTo>
                      <a:pt x="109" y="755"/>
                    </a:lnTo>
                    <a:lnTo>
                      <a:pt x="108" y="708"/>
                    </a:lnTo>
                    <a:lnTo>
                      <a:pt x="73" y="681"/>
                    </a:lnTo>
                    <a:lnTo>
                      <a:pt x="68" y="566"/>
                    </a:lnTo>
                    <a:lnTo>
                      <a:pt x="31" y="549"/>
                    </a:lnTo>
                    <a:lnTo>
                      <a:pt x="57" y="479"/>
                    </a:lnTo>
                    <a:lnTo>
                      <a:pt x="0" y="405"/>
                    </a:lnTo>
                    <a:lnTo>
                      <a:pt x="12" y="330"/>
                    </a:lnTo>
                    <a:lnTo>
                      <a:pt x="61" y="266"/>
                    </a:lnTo>
                    <a:lnTo>
                      <a:pt x="40" y="120"/>
                    </a:lnTo>
                    <a:lnTo>
                      <a:pt x="188" y="100"/>
                    </a:lnTo>
                    <a:lnTo>
                      <a:pt x="228" y="143"/>
                    </a:lnTo>
                    <a:lnTo>
                      <a:pt x="428" y="120"/>
                    </a:lnTo>
                    <a:lnTo>
                      <a:pt x="445" y="65"/>
                    </a:lnTo>
                    <a:lnTo>
                      <a:pt x="486" y="3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73" name="Freeform 165"/>
              <p:cNvSpPr>
                <a:spLocks/>
              </p:cNvSpPr>
              <p:nvPr/>
            </p:nvSpPr>
            <p:spPr bwMode="auto">
              <a:xfrm>
                <a:off x="6825" y="-412"/>
                <a:ext cx="305" cy="293"/>
              </a:xfrm>
              <a:custGeom>
                <a:avLst/>
                <a:gdLst>
                  <a:gd name="T0" fmla="*/ 1208 w 1829"/>
                  <a:gd name="T1" fmla="*/ 7 h 1761"/>
                  <a:gd name="T2" fmla="*/ 1315 w 1829"/>
                  <a:gd name="T3" fmla="*/ 0 h 1761"/>
                  <a:gd name="T4" fmla="*/ 1430 w 1829"/>
                  <a:gd name="T5" fmla="*/ 97 h 1761"/>
                  <a:gd name="T6" fmla="*/ 1510 w 1829"/>
                  <a:gd name="T7" fmla="*/ 72 h 1761"/>
                  <a:gd name="T8" fmla="*/ 1574 w 1829"/>
                  <a:gd name="T9" fmla="*/ 129 h 1761"/>
                  <a:gd name="T10" fmla="*/ 1587 w 1829"/>
                  <a:gd name="T11" fmla="*/ 181 h 1761"/>
                  <a:gd name="T12" fmla="*/ 1676 w 1829"/>
                  <a:gd name="T13" fmla="*/ 282 h 1761"/>
                  <a:gd name="T14" fmla="*/ 1754 w 1829"/>
                  <a:gd name="T15" fmla="*/ 279 h 1761"/>
                  <a:gd name="T16" fmla="*/ 1761 w 1829"/>
                  <a:gd name="T17" fmla="*/ 301 h 1761"/>
                  <a:gd name="T18" fmla="*/ 1829 w 1829"/>
                  <a:gd name="T19" fmla="*/ 303 h 1761"/>
                  <a:gd name="T20" fmla="*/ 1761 w 1829"/>
                  <a:gd name="T21" fmla="*/ 509 h 1761"/>
                  <a:gd name="T22" fmla="*/ 1609 w 1829"/>
                  <a:gd name="T23" fmla="*/ 578 h 1761"/>
                  <a:gd name="T24" fmla="*/ 1568 w 1829"/>
                  <a:gd name="T25" fmla="*/ 567 h 1761"/>
                  <a:gd name="T26" fmla="*/ 1527 w 1829"/>
                  <a:gd name="T27" fmla="*/ 577 h 1761"/>
                  <a:gd name="T28" fmla="*/ 1510 w 1829"/>
                  <a:gd name="T29" fmla="*/ 593 h 1761"/>
                  <a:gd name="T30" fmla="*/ 1381 w 1829"/>
                  <a:gd name="T31" fmla="*/ 620 h 1761"/>
                  <a:gd name="T32" fmla="*/ 1318 w 1829"/>
                  <a:gd name="T33" fmla="*/ 777 h 1761"/>
                  <a:gd name="T34" fmla="*/ 1290 w 1829"/>
                  <a:gd name="T35" fmla="*/ 789 h 1761"/>
                  <a:gd name="T36" fmla="*/ 1291 w 1829"/>
                  <a:gd name="T37" fmla="*/ 858 h 1761"/>
                  <a:gd name="T38" fmla="*/ 1258 w 1829"/>
                  <a:gd name="T39" fmla="*/ 880 h 1761"/>
                  <a:gd name="T40" fmla="*/ 1252 w 1829"/>
                  <a:gd name="T41" fmla="*/ 927 h 1761"/>
                  <a:gd name="T42" fmla="*/ 1154 w 1829"/>
                  <a:gd name="T43" fmla="*/ 936 h 1761"/>
                  <a:gd name="T44" fmla="*/ 1252 w 1829"/>
                  <a:gd name="T45" fmla="*/ 1205 h 1761"/>
                  <a:gd name="T46" fmla="*/ 1146 w 1829"/>
                  <a:gd name="T47" fmla="*/ 1302 h 1761"/>
                  <a:gd name="T48" fmla="*/ 1117 w 1829"/>
                  <a:gd name="T49" fmla="*/ 1328 h 1761"/>
                  <a:gd name="T50" fmla="*/ 1100 w 1829"/>
                  <a:gd name="T51" fmla="*/ 1479 h 1761"/>
                  <a:gd name="T52" fmla="*/ 1120 w 1829"/>
                  <a:gd name="T53" fmla="*/ 1486 h 1761"/>
                  <a:gd name="T54" fmla="*/ 1117 w 1829"/>
                  <a:gd name="T55" fmla="*/ 1525 h 1761"/>
                  <a:gd name="T56" fmla="*/ 1007 w 1829"/>
                  <a:gd name="T57" fmla="*/ 1659 h 1761"/>
                  <a:gd name="T58" fmla="*/ 998 w 1829"/>
                  <a:gd name="T59" fmla="*/ 1717 h 1761"/>
                  <a:gd name="T60" fmla="*/ 923 w 1829"/>
                  <a:gd name="T61" fmla="*/ 1761 h 1761"/>
                  <a:gd name="T62" fmla="*/ 512 w 1829"/>
                  <a:gd name="T63" fmla="*/ 1681 h 1761"/>
                  <a:gd name="T64" fmla="*/ 292 w 1829"/>
                  <a:gd name="T65" fmla="*/ 1641 h 1761"/>
                  <a:gd name="T66" fmla="*/ 250 w 1829"/>
                  <a:gd name="T67" fmla="*/ 1641 h 1761"/>
                  <a:gd name="T68" fmla="*/ 238 w 1829"/>
                  <a:gd name="T69" fmla="*/ 1664 h 1761"/>
                  <a:gd name="T70" fmla="*/ 0 w 1829"/>
                  <a:gd name="T71" fmla="*/ 1648 h 1761"/>
                  <a:gd name="T72" fmla="*/ 106 w 1829"/>
                  <a:gd name="T73" fmla="*/ 1545 h 1761"/>
                  <a:gd name="T74" fmla="*/ 139 w 1829"/>
                  <a:gd name="T75" fmla="*/ 1449 h 1761"/>
                  <a:gd name="T76" fmla="*/ 143 w 1829"/>
                  <a:gd name="T77" fmla="*/ 1390 h 1761"/>
                  <a:gd name="T78" fmla="*/ 322 w 1829"/>
                  <a:gd name="T79" fmla="*/ 1292 h 1761"/>
                  <a:gd name="T80" fmla="*/ 364 w 1829"/>
                  <a:gd name="T81" fmla="*/ 1199 h 1761"/>
                  <a:gd name="T82" fmla="*/ 451 w 1829"/>
                  <a:gd name="T83" fmla="*/ 1036 h 1761"/>
                  <a:gd name="T84" fmla="*/ 518 w 1829"/>
                  <a:gd name="T85" fmla="*/ 919 h 1761"/>
                  <a:gd name="T86" fmla="*/ 514 w 1829"/>
                  <a:gd name="T87" fmla="*/ 867 h 1761"/>
                  <a:gd name="T88" fmla="*/ 531 w 1829"/>
                  <a:gd name="T89" fmla="*/ 847 h 1761"/>
                  <a:gd name="T90" fmla="*/ 483 w 1829"/>
                  <a:gd name="T91" fmla="*/ 800 h 1761"/>
                  <a:gd name="T92" fmla="*/ 482 w 1829"/>
                  <a:gd name="T93" fmla="*/ 767 h 1761"/>
                  <a:gd name="T94" fmla="*/ 615 w 1829"/>
                  <a:gd name="T95" fmla="*/ 642 h 1761"/>
                  <a:gd name="T96" fmla="*/ 626 w 1829"/>
                  <a:gd name="T97" fmla="*/ 463 h 1761"/>
                  <a:gd name="T98" fmla="*/ 1096 w 1829"/>
                  <a:gd name="T99" fmla="*/ 124 h 1761"/>
                  <a:gd name="T100" fmla="*/ 1221 w 1829"/>
                  <a:gd name="T101" fmla="*/ 33 h 1761"/>
                  <a:gd name="T102" fmla="*/ 1208 w 1829"/>
                  <a:gd name="T103" fmla="*/ 7 h 17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829" h="1761">
                    <a:moveTo>
                      <a:pt x="1208" y="7"/>
                    </a:moveTo>
                    <a:lnTo>
                      <a:pt x="1315" y="0"/>
                    </a:lnTo>
                    <a:lnTo>
                      <a:pt x="1430" y="97"/>
                    </a:lnTo>
                    <a:lnTo>
                      <a:pt x="1510" y="72"/>
                    </a:lnTo>
                    <a:lnTo>
                      <a:pt x="1574" y="129"/>
                    </a:lnTo>
                    <a:lnTo>
                      <a:pt x="1587" y="181"/>
                    </a:lnTo>
                    <a:lnTo>
                      <a:pt x="1676" y="282"/>
                    </a:lnTo>
                    <a:lnTo>
                      <a:pt x="1754" y="279"/>
                    </a:lnTo>
                    <a:lnTo>
                      <a:pt x="1761" y="301"/>
                    </a:lnTo>
                    <a:lnTo>
                      <a:pt x="1829" y="303"/>
                    </a:lnTo>
                    <a:lnTo>
                      <a:pt x="1761" y="509"/>
                    </a:lnTo>
                    <a:lnTo>
                      <a:pt x="1609" y="578"/>
                    </a:lnTo>
                    <a:lnTo>
                      <a:pt x="1568" y="567"/>
                    </a:lnTo>
                    <a:lnTo>
                      <a:pt x="1527" y="577"/>
                    </a:lnTo>
                    <a:lnTo>
                      <a:pt x="1510" y="593"/>
                    </a:lnTo>
                    <a:lnTo>
                      <a:pt x="1381" y="620"/>
                    </a:lnTo>
                    <a:lnTo>
                      <a:pt x="1318" y="777"/>
                    </a:lnTo>
                    <a:lnTo>
                      <a:pt x="1290" y="789"/>
                    </a:lnTo>
                    <a:lnTo>
                      <a:pt x="1291" y="858"/>
                    </a:lnTo>
                    <a:lnTo>
                      <a:pt x="1258" y="880"/>
                    </a:lnTo>
                    <a:lnTo>
                      <a:pt x="1252" y="927"/>
                    </a:lnTo>
                    <a:lnTo>
                      <a:pt x="1154" y="936"/>
                    </a:lnTo>
                    <a:lnTo>
                      <a:pt x="1252" y="1205"/>
                    </a:lnTo>
                    <a:lnTo>
                      <a:pt x="1146" y="1302"/>
                    </a:lnTo>
                    <a:lnTo>
                      <a:pt x="1117" y="1328"/>
                    </a:lnTo>
                    <a:lnTo>
                      <a:pt x="1100" y="1479"/>
                    </a:lnTo>
                    <a:lnTo>
                      <a:pt x="1120" y="1486"/>
                    </a:lnTo>
                    <a:lnTo>
                      <a:pt x="1117" y="1525"/>
                    </a:lnTo>
                    <a:lnTo>
                      <a:pt x="1007" y="1659"/>
                    </a:lnTo>
                    <a:lnTo>
                      <a:pt x="998" y="1717"/>
                    </a:lnTo>
                    <a:lnTo>
                      <a:pt x="923" y="1761"/>
                    </a:lnTo>
                    <a:lnTo>
                      <a:pt x="512" y="1681"/>
                    </a:lnTo>
                    <a:lnTo>
                      <a:pt x="292" y="1641"/>
                    </a:lnTo>
                    <a:lnTo>
                      <a:pt x="250" y="1641"/>
                    </a:lnTo>
                    <a:lnTo>
                      <a:pt x="238" y="1664"/>
                    </a:lnTo>
                    <a:lnTo>
                      <a:pt x="0" y="1648"/>
                    </a:lnTo>
                    <a:lnTo>
                      <a:pt x="106" y="1545"/>
                    </a:lnTo>
                    <a:lnTo>
                      <a:pt x="139" y="1449"/>
                    </a:lnTo>
                    <a:lnTo>
                      <a:pt x="143" y="1390"/>
                    </a:lnTo>
                    <a:lnTo>
                      <a:pt x="322" y="1292"/>
                    </a:lnTo>
                    <a:lnTo>
                      <a:pt x="364" y="1199"/>
                    </a:lnTo>
                    <a:lnTo>
                      <a:pt x="451" y="1036"/>
                    </a:lnTo>
                    <a:lnTo>
                      <a:pt x="518" y="919"/>
                    </a:lnTo>
                    <a:lnTo>
                      <a:pt x="514" y="867"/>
                    </a:lnTo>
                    <a:lnTo>
                      <a:pt x="531" y="847"/>
                    </a:lnTo>
                    <a:lnTo>
                      <a:pt x="483" y="800"/>
                    </a:lnTo>
                    <a:lnTo>
                      <a:pt x="482" y="767"/>
                    </a:lnTo>
                    <a:lnTo>
                      <a:pt x="615" y="642"/>
                    </a:lnTo>
                    <a:lnTo>
                      <a:pt x="626" y="463"/>
                    </a:lnTo>
                    <a:lnTo>
                      <a:pt x="1096" y="124"/>
                    </a:lnTo>
                    <a:lnTo>
                      <a:pt x="1221" y="33"/>
                    </a:lnTo>
                    <a:lnTo>
                      <a:pt x="1208" y="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74" name="Freeform 166"/>
              <p:cNvSpPr>
                <a:spLocks/>
              </p:cNvSpPr>
              <p:nvPr/>
            </p:nvSpPr>
            <p:spPr bwMode="auto">
              <a:xfrm>
                <a:off x="6825" y="-412"/>
                <a:ext cx="305" cy="293"/>
              </a:xfrm>
              <a:custGeom>
                <a:avLst/>
                <a:gdLst>
                  <a:gd name="T0" fmla="*/ 1208 w 1829"/>
                  <a:gd name="T1" fmla="*/ 7 h 1761"/>
                  <a:gd name="T2" fmla="*/ 1315 w 1829"/>
                  <a:gd name="T3" fmla="*/ 0 h 1761"/>
                  <a:gd name="T4" fmla="*/ 1430 w 1829"/>
                  <a:gd name="T5" fmla="*/ 97 h 1761"/>
                  <a:gd name="T6" fmla="*/ 1510 w 1829"/>
                  <a:gd name="T7" fmla="*/ 72 h 1761"/>
                  <a:gd name="T8" fmla="*/ 1574 w 1829"/>
                  <a:gd name="T9" fmla="*/ 129 h 1761"/>
                  <a:gd name="T10" fmla="*/ 1587 w 1829"/>
                  <a:gd name="T11" fmla="*/ 181 h 1761"/>
                  <a:gd name="T12" fmla="*/ 1676 w 1829"/>
                  <a:gd name="T13" fmla="*/ 282 h 1761"/>
                  <a:gd name="T14" fmla="*/ 1754 w 1829"/>
                  <a:gd name="T15" fmla="*/ 279 h 1761"/>
                  <a:gd name="T16" fmla="*/ 1761 w 1829"/>
                  <a:gd name="T17" fmla="*/ 301 h 1761"/>
                  <a:gd name="T18" fmla="*/ 1829 w 1829"/>
                  <a:gd name="T19" fmla="*/ 303 h 1761"/>
                  <a:gd name="T20" fmla="*/ 1761 w 1829"/>
                  <a:gd name="T21" fmla="*/ 509 h 1761"/>
                  <a:gd name="T22" fmla="*/ 1609 w 1829"/>
                  <a:gd name="T23" fmla="*/ 578 h 1761"/>
                  <a:gd name="T24" fmla="*/ 1568 w 1829"/>
                  <a:gd name="T25" fmla="*/ 567 h 1761"/>
                  <a:gd name="T26" fmla="*/ 1527 w 1829"/>
                  <a:gd name="T27" fmla="*/ 577 h 1761"/>
                  <a:gd name="T28" fmla="*/ 1510 w 1829"/>
                  <a:gd name="T29" fmla="*/ 593 h 1761"/>
                  <a:gd name="T30" fmla="*/ 1381 w 1829"/>
                  <a:gd name="T31" fmla="*/ 620 h 1761"/>
                  <a:gd name="T32" fmla="*/ 1318 w 1829"/>
                  <a:gd name="T33" fmla="*/ 777 h 1761"/>
                  <a:gd name="T34" fmla="*/ 1290 w 1829"/>
                  <a:gd name="T35" fmla="*/ 789 h 1761"/>
                  <a:gd name="T36" fmla="*/ 1291 w 1829"/>
                  <a:gd name="T37" fmla="*/ 858 h 1761"/>
                  <a:gd name="T38" fmla="*/ 1258 w 1829"/>
                  <a:gd name="T39" fmla="*/ 880 h 1761"/>
                  <a:gd name="T40" fmla="*/ 1252 w 1829"/>
                  <a:gd name="T41" fmla="*/ 927 h 1761"/>
                  <a:gd name="T42" fmla="*/ 1154 w 1829"/>
                  <a:gd name="T43" fmla="*/ 936 h 1761"/>
                  <a:gd name="T44" fmla="*/ 1252 w 1829"/>
                  <a:gd name="T45" fmla="*/ 1205 h 1761"/>
                  <a:gd name="T46" fmla="*/ 1146 w 1829"/>
                  <a:gd name="T47" fmla="*/ 1302 h 1761"/>
                  <a:gd name="T48" fmla="*/ 1117 w 1829"/>
                  <a:gd name="T49" fmla="*/ 1328 h 1761"/>
                  <a:gd name="T50" fmla="*/ 1100 w 1829"/>
                  <a:gd name="T51" fmla="*/ 1479 h 1761"/>
                  <a:gd name="T52" fmla="*/ 1120 w 1829"/>
                  <a:gd name="T53" fmla="*/ 1486 h 1761"/>
                  <a:gd name="T54" fmla="*/ 1117 w 1829"/>
                  <a:gd name="T55" fmla="*/ 1525 h 1761"/>
                  <a:gd name="T56" fmla="*/ 1007 w 1829"/>
                  <a:gd name="T57" fmla="*/ 1659 h 1761"/>
                  <a:gd name="T58" fmla="*/ 998 w 1829"/>
                  <a:gd name="T59" fmla="*/ 1717 h 1761"/>
                  <a:gd name="T60" fmla="*/ 923 w 1829"/>
                  <a:gd name="T61" fmla="*/ 1761 h 1761"/>
                  <a:gd name="T62" fmla="*/ 512 w 1829"/>
                  <a:gd name="T63" fmla="*/ 1681 h 1761"/>
                  <a:gd name="T64" fmla="*/ 292 w 1829"/>
                  <a:gd name="T65" fmla="*/ 1641 h 1761"/>
                  <a:gd name="T66" fmla="*/ 250 w 1829"/>
                  <a:gd name="T67" fmla="*/ 1641 h 1761"/>
                  <a:gd name="T68" fmla="*/ 238 w 1829"/>
                  <a:gd name="T69" fmla="*/ 1664 h 1761"/>
                  <a:gd name="T70" fmla="*/ 0 w 1829"/>
                  <a:gd name="T71" fmla="*/ 1648 h 1761"/>
                  <a:gd name="T72" fmla="*/ 106 w 1829"/>
                  <a:gd name="T73" fmla="*/ 1545 h 1761"/>
                  <a:gd name="T74" fmla="*/ 139 w 1829"/>
                  <a:gd name="T75" fmla="*/ 1449 h 1761"/>
                  <a:gd name="T76" fmla="*/ 143 w 1829"/>
                  <a:gd name="T77" fmla="*/ 1390 h 1761"/>
                  <a:gd name="T78" fmla="*/ 322 w 1829"/>
                  <a:gd name="T79" fmla="*/ 1292 h 1761"/>
                  <a:gd name="T80" fmla="*/ 364 w 1829"/>
                  <a:gd name="T81" fmla="*/ 1199 h 1761"/>
                  <a:gd name="T82" fmla="*/ 451 w 1829"/>
                  <a:gd name="T83" fmla="*/ 1036 h 1761"/>
                  <a:gd name="T84" fmla="*/ 518 w 1829"/>
                  <a:gd name="T85" fmla="*/ 919 h 1761"/>
                  <a:gd name="T86" fmla="*/ 514 w 1829"/>
                  <a:gd name="T87" fmla="*/ 867 h 1761"/>
                  <a:gd name="T88" fmla="*/ 531 w 1829"/>
                  <a:gd name="T89" fmla="*/ 847 h 1761"/>
                  <a:gd name="T90" fmla="*/ 483 w 1829"/>
                  <a:gd name="T91" fmla="*/ 800 h 1761"/>
                  <a:gd name="T92" fmla="*/ 482 w 1829"/>
                  <a:gd name="T93" fmla="*/ 767 h 1761"/>
                  <a:gd name="T94" fmla="*/ 615 w 1829"/>
                  <a:gd name="T95" fmla="*/ 642 h 1761"/>
                  <a:gd name="T96" fmla="*/ 626 w 1829"/>
                  <a:gd name="T97" fmla="*/ 463 h 1761"/>
                  <a:gd name="T98" fmla="*/ 1096 w 1829"/>
                  <a:gd name="T99" fmla="*/ 124 h 1761"/>
                  <a:gd name="T100" fmla="*/ 1221 w 1829"/>
                  <a:gd name="T101" fmla="*/ 33 h 1761"/>
                  <a:gd name="T102" fmla="*/ 1208 w 1829"/>
                  <a:gd name="T103" fmla="*/ 7 h 17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829" h="1761">
                    <a:moveTo>
                      <a:pt x="1208" y="7"/>
                    </a:moveTo>
                    <a:lnTo>
                      <a:pt x="1315" y="0"/>
                    </a:lnTo>
                    <a:lnTo>
                      <a:pt x="1430" y="97"/>
                    </a:lnTo>
                    <a:lnTo>
                      <a:pt x="1510" y="72"/>
                    </a:lnTo>
                    <a:lnTo>
                      <a:pt x="1574" y="129"/>
                    </a:lnTo>
                    <a:lnTo>
                      <a:pt x="1587" y="181"/>
                    </a:lnTo>
                    <a:lnTo>
                      <a:pt x="1676" y="282"/>
                    </a:lnTo>
                    <a:lnTo>
                      <a:pt x="1754" y="279"/>
                    </a:lnTo>
                    <a:lnTo>
                      <a:pt x="1761" y="301"/>
                    </a:lnTo>
                    <a:lnTo>
                      <a:pt x="1829" y="303"/>
                    </a:lnTo>
                    <a:lnTo>
                      <a:pt x="1761" y="509"/>
                    </a:lnTo>
                    <a:lnTo>
                      <a:pt x="1609" y="578"/>
                    </a:lnTo>
                    <a:lnTo>
                      <a:pt x="1568" y="567"/>
                    </a:lnTo>
                    <a:lnTo>
                      <a:pt x="1527" y="577"/>
                    </a:lnTo>
                    <a:lnTo>
                      <a:pt x="1510" y="593"/>
                    </a:lnTo>
                    <a:lnTo>
                      <a:pt x="1381" y="620"/>
                    </a:lnTo>
                    <a:lnTo>
                      <a:pt x="1318" y="777"/>
                    </a:lnTo>
                    <a:lnTo>
                      <a:pt x="1290" y="789"/>
                    </a:lnTo>
                    <a:lnTo>
                      <a:pt x="1291" y="858"/>
                    </a:lnTo>
                    <a:lnTo>
                      <a:pt x="1258" y="880"/>
                    </a:lnTo>
                    <a:lnTo>
                      <a:pt x="1252" y="927"/>
                    </a:lnTo>
                    <a:lnTo>
                      <a:pt x="1154" y="936"/>
                    </a:lnTo>
                    <a:lnTo>
                      <a:pt x="1252" y="1205"/>
                    </a:lnTo>
                    <a:lnTo>
                      <a:pt x="1146" y="1302"/>
                    </a:lnTo>
                    <a:lnTo>
                      <a:pt x="1117" y="1328"/>
                    </a:lnTo>
                    <a:lnTo>
                      <a:pt x="1100" y="1479"/>
                    </a:lnTo>
                    <a:lnTo>
                      <a:pt x="1120" y="1486"/>
                    </a:lnTo>
                    <a:lnTo>
                      <a:pt x="1117" y="1525"/>
                    </a:lnTo>
                    <a:lnTo>
                      <a:pt x="1007" y="1659"/>
                    </a:lnTo>
                    <a:lnTo>
                      <a:pt x="998" y="1717"/>
                    </a:lnTo>
                    <a:lnTo>
                      <a:pt x="923" y="1761"/>
                    </a:lnTo>
                    <a:lnTo>
                      <a:pt x="512" y="1681"/>
                    </a:lnTo>
                    <a:lnTo>
                      <a:pt x="292" y="1641"/>
                    </a:lnTo>
                    <a:lnTo>
                      <a:pt x="250" y="1641"/>
                    </a:lnTo>
                    <a:lnTo>
                      <a:pt x="238" y="1664"/>
                    </a:lnTo>
                    <a:lnTo>
                      <a:pt x="0" y="1648"/>
                    </a:lnTo>
                    <a:lnTo>
                      <a:pt x="106" y="1545"/>
                    </a:lnTo>
                    <a:lnTo>
                      <a:pt x="139" y="1449"/>
                    </a:lnTo>
                    <a:lnTo>
                      <a:pt x="143" y="1390"/>
                    </a:lnTo>
                    <a:lnTo>
                      <a:pt x="322" y="1292"/>
                    </a:lnTo>
                    <a:lnTo>
                      <a:pt x="364" y="1199"/>
                    </a:lnTo>
                    <a:lnTo>
                      <a:pt x="451" y="1036"/>
                    </a:lnTo>
                    <a:lnTo>
                      <a:pt x="518" y="919"/>
                    </a:lnTo>
                    <a:lnTo>
                      <a:pt x="514" y="867"/>
                    </a:lnTo>
                    <a:lnTo>
                      <a:pt x="531" y="847"/>
                    </a:lnTo>
                    <a:lnTo>
                      <a:pt x="483" y="800"/>
                    </a:lnTo>
                    <a:lnTo>
                      <a:pt x="482" y="767"/>
                    </a:lnTo>
                    <a:lnTo>
                      <a:pt x="615" y="642"/>
                    </a:lnTo>
                    <a:lnTo>
                      <a:pt x="626" y="463"/>
                    </a:lnTo>
                    <a:lnTo>
                      <a:pt x="1096" y="124"/>
                    </a:lnTo>
                    <a:lnTo>
                      <a:pt x="1221" y="33"/>
                    </a:lnTo>
                    <a:lnTo>
                      <a:pt x="1208" y="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75" name="Freeform 167"/>
              <p:cNvSpPr>
                <a:spLocks/>
              </p:cNvSpPr>
              <p:nvPr/>
            </p:nvSpPr>
            <p:spPr bwMode="auto">
              <a:xfrm>
                <a:off x="7485" y="-70"/>
                <a:ext cx="265" cy="278"/>
              </a:xfrm>
              <a:custGeom>
                <a:avLst/>
                <a:gdLst>
                  <a:gd name="T0" fmla="*/ 725 w 1587"/>
                  <a:gd name="T1" fmla="*/ 0 h 1665"/>
                  <a:gd name="T2" fmla="*/ 916 w 1587"/>
                  <a:gd name="T3" fmla="*/ 247 h 1665"/>
                  <a:gd name="T4" fmla="*/ 1153 w 1587"/>
                  <a:gd name="T5" fmla="*/ 353 h 1665"/>
                  <a:gd name="T6" fmla="*/ 1188 w 1587"/>
                  <a:gd name="T7" fmla="*/ 411 h 1665"/>
                  <a:gd name="T8" fmla="*/ 1365 w 1587"/>
                  <a:gd name="T9" fmla="*/ 531 h 1665"/>
                  <a:gd name="T10" fmla="*/ 1545 w 1587"/>
                  <a:gd name="T11" fmla="*/ 530 h 1665"/>
                  <a:gd name="T12" fmla="*/ 1587 w 1587"/>
                  <a:gd name="T13" fmla="*/ 549 h 1665"/>
                  <a:gd name="T14" fmla="*/ 1553 w 1587"/>
                  <a:gd name="T15" fmla="*/ 590 h 1665"/>
                  <a:gd name="T16" fmla="*/ 1465 w 1587"/>
                  <a:gd name="T17" fmla="*/ 591 h 1665"/>
                  <a:gd name="T18" fmla="*/ 1470 w 1587"/>
                  <a:gd name="T19" fmla="*/ 647 h 1665"/>
                  <a:gd name="T20" fmla="*/ 1531 w 1587"/>
                  <a:gd name="T21" fmla="*/ 706 h 1665"/>
                  <a:gd name="T22" fmla="*/ 1527 w 1587"/>
                  <a:gd name="T23" fmla="*/ 753 h 1665"/>
                  <a:gd name="T24" fmla="*/ 1401 w 1587"/>
                  <a:gd name="T25" fmla="*/ 954 h 1665"/>
                  <a:gd name="T26" fmla="*/ 1368 w 1587"/>
                  <a:gd name="T27" fmla="*/ 972 h 1665"/>
                  <a:gd name="T28" fmla="*/ 1375 w 1587"/>
                  <a:gd name="T29" fmla="*/ 1071 h 1665"/>
                  <a:gd name="T30" fmla="*/ 1296 w 1587"/>
                  <a:gd name="T31" fmla="*/ 1101 h 1665"/>
                  <a:gd name="T32" fmla="*/ 1296 w 1587"/>
                  <a:gd name="T33" fmla="*/ 1117 h 1665"/>
                  <a:gd name="T34" fmla="*/ 1214 w 1587"/>
                  <a:gd name="T35" fmla="*/ 1113 h 1665"/>
                  <a:gd name="T36" fmla="*/ 1205 w 1587"/>
                  <a:gd name="T37" fmla="*/ 1151 h 1665"/>
                  <a:gd name="T38" fmla="*/ 1132 w 1587"/>
                  <a:gd name="T39" fmla="*/ 1230 h 1665"/>
                  <a:gd name="T40" fmla="*/ 1099 w 1587"/>
                  <a:gd name="T41" fmla="*/ 1234 h 1665"/>
                  <a:gd name="T42" fmla="*/ 1000 w 1587"/>
                  <a:gd name="T43" fmla="*/ 1438 h 1665"/>
                  <a:gd name="T44" fmla="*/ 940 w 1587"/>
                  <a:gd name="T45" fmla="*/ 1431 h 1665"/>
                  <a:gd name="T46" fmla="*/ 829 w 1587"/>
                  <a:gd name="T47" fmla="*/ 1559 h 1665"/>
                  <a:gd name="T48" fmla="*/ 772 w 1587"/>
                  <a:gd name="T49" fmla="*/ 1569 h 1665"/>
                  <a:gd name="T50" fmla="*/ 756 w 1587"/>
                  <a:gd name="T51" fmla="*/ 1549 h 1665"/>
                  <a:gd name="T52" fmla="*/ 707 w 1587"/>
                  <a:gd name="T53" fmla="*/ 1562 h 1665"/>
                  <a:gd name="T54" fmla="*/ 595 w 1587"/>
                  <a:gd name="T55" fmla="*/ 1665 h 1665"/>
                  <a:gd name="T56" fmla="*/ 480 w 1587"/>
                  <a:gd name="T57" fmla="*/ 1580 h 1665"/>
                  <a:gd name="T58" fmla="*/ 217 w 1587"/>
                  <a:gd name="T59" fmla="*/ 1490 h 1665"/>
                  <a:gd name="T60" fmla="*/ 145 w 1587"/>
                  <a:gd name="T61" fmla="*/ 1412 h 1665"/>
                  <a:gd name="T62" fmla="*/ 156 w 1587"/>
                  <a:gd name="T63" fmla="*/ 1374 h 1665"/>
                  <a:gd name="T64" fmla="*/ 130 w 1587"/>
                  <a:gd name="T65" fmla="*/ 1323 h 1665"/>
                  <a:gd name="T66" fmla="*/ 96 w 1587"/>
                  <a:gd name="T67" fmla="*/ 1315 h 1665"/>
                  <a:gd name="T68" fmla="*/ 77 w 1587"/>
                  <a:gd name="T69" fmla="*/ 1288 h 1665"/>
                  <a:gd name="T70" fmla="*/ 77 w 1587"/>
                  <a:gd name="T71" fmla="*/ 1240 h 1665"/>
                  <a:gd name="T72" fmla="*/ 0 w 1587"/>
                  <a:gd name="T73" fmla="*/ 1103 h 1665"/>
                  <a:gd name="T74" fmla="*/ 86 w 1587"/>
                  <a:gd name="T75" fmla="*/ 1000 h 1665"/>
                  <a:gd name="T76" fmla="*/ 80 w 1587"/>
                  <a:gd name="T77" fmla="*/ 877 h 1665"/>
                  <a:gd name="T78" fmla="*/ 155 w 1587"/>
                  <a:gd name="T79" fmla="*/ 849 h 1665"/>
                  <a:gd name="T80" fmla="*/ 176 w 1587"/>
                  <a:gd name="T81" fmla="*/ 689 h 1665"/>
                  <a:gd name="T82" fmla="*/ 145 w 1587"/>
                  <a:gd name="T83" fmla="*/ 625 h 1665"/>
                  <a:gd name="T84" fmla="*/ 236 w 1587"/>
                  <a:gd name="T85" fmla="*/ 513 h 1665"/>
                  <a:gd name="T86" fmla="*/ 291 w 1587"/>
                  <a:gd name="T87" fmla="*/ 513 h 1665"/>
                  <a:gd name="T88" fmla="*/ 314 w 1587"/>
                  <a:gd name="T89" fmla="*/ 474 h 1665"/>
                  <a:gd name="T90" fmla="*/ 411 w 1587"/>
                  <a:gd name="T91" fmla="*/ 513 h 1665"/>
                  <a:gd name="T92" fmla="*/ 457 w 1587"/>
                  <a:gd name="T93" fmla="*/ 513 h 1665"/>
                  <a:gd name="T94" fmla="*/ 629 w 1587"/>
                  <a:gd name="T95" fmla="*/ 149 h 1665"/>
                  <a:gd name="T96" fmla="*/ 725 w 1587"/>
                  <a:gd name="T97" fmla="*/ 0 h 16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587" h="1665">
                    <a:moveTo>
                      <a:pt x="725" y="0"/>
                    </a:moveTo>
                    <a:lnTo>
                      <a:pt x="916" y="247"/>
                    </a:lnTo>
                    <a:lnTo>
                      <a:pt x="1153" y="353"/>
                    </a:lnTo>
                    <a:lnTo>
                      <a:pt x="1188" y="411"/>
                    </a:lnTo>
                    <a:lnTo>
                      <a:pt x="1365" y="531"/>
                    </a:lnTo>
                    <a:lnTo>
                      <a:pt x="1545" y="530"/>
                    </a:lnTo>
                    <a:lnTo>
                      <a:pt x="1587" y="549"/>
                    </a:lnTo>
                    <a:lnTo>
                      <a:pt x="1553" y="590"/>
                    </a:lnTo>
                    <a:lnTo>
                      <a:pt x="1465" y="591"/>
                    </a:lnTo>
                    <a:lnTo>
                      <a:pt x="1470" y="647"/>
                    </a:lnTo>
                    <a:lnTo>
                      <a:pt x="1531" y="706"/>
                    </a:lnTo>
                    <a:lnTo>
                      <a:pt x="1527" y="753"/>
                    </a:lnTo>
                    <a:lnTo>
                      <a:pt x="1401" y="954"/>
                    </a:lnTo>
                    <a:lnTo>
                      <a:pt x="1368" y="972"/>
                    </a:lnTo>
                    <a:lnTo>
                      <a:pt x="1375" y="1071"/>
                    </a:lnTo>
                    <a:lnTo>
                      <a:pt x="1296" y="1101"/>
                    </a:lnTo>
                    <a:lnTo>
                      <a:pt x="1296" y="1117"/>
                    </a:lnTo>
                    <a:lnTo>
                      <a:pt x="1214" y="1113"/>
                    </a:lnTo>
                    <a:lnTo>
                      <a:pt x="1205" y="1151"/>
                    </a:lnTo>
                    <a:lnTo>
                      <a:pt x="1132" y="1230"/>
                    </a:lnTo>
                    <a:lnTo>
                      <a:pt x="1099" y="1234"/>
                    </a:lnTo>
                    <a:lnTo>
                      <a:pt x="1000" y="1438"/>
                    </a:lnTo>
                    <a:lnTo>
                      <a:pt x="940" y="1431"/>
                    </a:lnTo>
                    <a:lnTo>
                      <a:pt x="829" y="1559"/>
                    </a:lnTo>
                    <a:lnTo>
                      <a:pt x="772" y="1569"/>
                    </a:lnTo>
                    <a:lnTo>
                      <a:pt x="756" y="1549"/>
                    </a:lnTo>
                    <a:lnTo>
                      <a:pt x="707" y="1562"/>
                    </a:lnTo>
                    <a:lnTo>
                      <a:pt x="595" y="1665"/>
                    </a:lnTo>
                    <a:lnTo>
                      <a:pt x="480" y="1580"/>
                    </a:lnTo>
                    <a:lnTo>
                      <a:pt x="217" y="1490"/>
                    </a:lnTo>
                    <a:lnTo>
                      <a:pt x="145" y="1412"/>
                    </a:lnTo>
                    <a:lnTo>
                      <a:pt x="156" y="1374"/>
                    </a:lnTo>
                    <a:lnTo>
                      <a:pt x="130" y="1323"/>
                    </a:lnTo>
                    <a:lnTo>
                      <a:pt x="96" y="1315"/>
                    </a:lnTo>
                    <a:lnTo>
                      <a:pt x="77" y="1288"/>
                    </a:lnTo>
                    <a:lnTo>
                      <a:pt x="77" y="1240"/>
                    </a:lnTo>
                    <a:lnTo>
                      <a:pt x="0" y="1103"/>
                    </a:lnTo>
                    <a:lnTo>
                      <a:pt x="86" y="1000"/>
                    </a:lnTo>
                    <a:lnTo>
                      <a:pt x="80" y="877"/>
                    </a:lnTo>
                    <a:lnTo>
                      <a:pt x="155" y="849"/>
                    </a:lnTo>
                    <a:lnTo>
                      <a:pt x="176" y="689"/>
                    </a:lnTo>
                    <a:lnTo>
                      <a:pt x="145" y="625"/>
                    </a:lnTo>
                    <a:lnTo>
                      <a:pt x="236" y="513"/>
                    </a:lnTo>
                    <a:lnTo>
                      <a:pt x="291" y="513"/>
                    </a:lnTo>
                    <a:lnTo>
                      <a:pt x="314" y="474"/>
                    </a:lnTo>
                    <a:lnTo>
                      <a:pt x="411" y="513"/>
                    </a:lnTo>
                    <a:lnTo>
                      <a:pt x="457" y="513"/>
                    </a:lnTo>
                    <a:lnTo>
                      <a:pt x="629" y="149"/>
                    </a:lnTo>
                    <a:lnTo>
                      <a:pt x="725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76" name="Freeform 168"/>
              <p:cNvSpPr>
                <a:spLocks/>
              </p:cNvSpPr>
              <p:nvPr/>
            </p:nvSpPr>
            <p:spPr bwMode="auto">
              <a:xfrm>
                <a:off x="7485" y="-70"/>
                <a:ext cx="265" cy="278"/>
              </a:xfrm>
              <a:custGeom>
                <a:avLst/>
                <a:gdLst>
                  <a:gd name="T0" fmla="*/ 725 w 1587"/>
                  <a:gd name="T1" fmla="*/ 0 h 1665"/>
                  <a:gd name="T2" fmla="*/ 916 w 1587"/>
                  <a:gd name="T3" fmla="*/ 247 h 1665"/>
                  <a:gd name="T4" fmla="*/ 1153 w 1587"/>
                  <a:gd name="T5" fmla="*/ 353 h 1665"/>
                  <a:gd name="T6" fmla="*/ 1188 w 1587"/>
                  <a:gd name="T7" fmla="*/ 411 h 1665"/>
                  <a:gd name="T8" fmla="*/ 1365 w 1587"/>
                  <a:gd name="T9" fmla="*/ 531 h 1665"/>
                  <a:gd name="T10" fmla="*/ 1545 w 1587"/>
                  <a:gd name="T11" fmla="*/ 530 h 1665"/>
                  <a:gd name="T12" fmla="*/ 1587 w 1587"/>
                  <a:gd name="T13" fmla="*/ 549 h 1665"/>
                  <a:gd name="T14" fmla="*/ 1553 w 1587"/>
                  <a:gd name="T15" fmla="*/ 590 h 1665"/>
                  <a:gd name="T16" fmla="*/ 1465 w 1587"/>
                  <a:gd name="T17" fmla="*/ 591 h 1665"/>
                  <a:gd name="T18" fmla="*/ 1470 w 1587"/>
                  <a:gd name="T19" fmla="*/ 647 h 1665"/>
                  <a:gd name="T20" fmla="*/ 1531 w 1587"/>
                  <a:gd name="T21" fmla="*/ 706 h 1665"/>
                  <a:gd name="T22" fmla="*/ 1527 w 1587"/>
                  <a:gd name="T23" fmla="*/ 753 h 1665"/>
                  <a:gd name="T24" fmla="*/ 1401 w 1587"/>
                  <a:gd name="T25" fmla="*/ 954 h 1665"/>
                  <a:gd name="T26" fmla="*/ 1368 w 1587"/>
                  <a:gd name="T27" fmla="*/ 972 h 1665"/>
                  <a:gd name="T28" fmla="*/ 1375 w 1587"/>
                  <a:gd name="T29" fmla="*/ 1071 h 1665"/>
                  <a:gd name="T30" fmla="*/ 1296 w 1587"/>
                  <a:gd name="T31" fmla="*/ 1101 h 1665"/>
                  <a:gd name="T32" fmla="*/ 1296 w 1587"/>
                  <a:gd name="T33" fmla="*/ 1117 h 1665"/>
                  <a:gd name="T34" fmla="*/ 1214 w 1587"/>
                  <a:gd name="T35" fmla="*/ 1113 h 1665"/>
                  <a:gd name="T36" fmla="*/ 1205 w 1587"/>
                  <a:gd name="T37" fmla="*/ 1151 h 1665"/>
                  <a:gd name="T38" fmla="*/ 1132 w 1587"/>
                  <a:gd name="T39" fmla="*/ 1230 h 1665"/>
                  <a:gd name="T40" fmla="*/ 1099 w 1587"/>
                  <a:gd name="T41" fmla="*/ 1234 h 1665"/>
                  <a:gd name="T42" fmla="*/ 1000 w 1587"/>
                  <a:gd name="T43" fmla="*/ 1438 h 1665"/>
                  <a:gd name="T44" fmla="*/ 940 w 1587"/>
                  <a:gd name="T45" fmla="*/ 1431 h 1665"/>
                  <a:gd name="T46" fmla="*/ 829 w 1587"/>
                  <a:gd name="T47" fmla="*/ 1559 h 1665"/>
                  <a:gd name="T48" fmla="*/ 772 w 1587"/>
                  <a:gd name="T49" fmla="*/ 1569 h 1665"/>
                  <a:gd name="T50" fmla="*/ 756 w 1587"/>
                  <a:gd name="T51" fmla="*/ 1549 h 1665"/>
                  <a:gd name="T52" fmla="*/ 707 w 1587"/>
                  <a:gd name="T53" fmla="*/ 1562 h 1665"/>
                  <a:gd name="T54" fmla="*/ 595 w 1587"/>
                  <a:gd name="T55" fmla="*/ 1665 h 1665"/>
                  <a:gd name="T56" fmla="*/ 480 w 1587"/>
                  <a:gd name="T57" fmla="*/ 1580 h 1665"/>
                  <a:gd name="T58" fmla="*/ 217 w 1587"/>
                  <a:gd name="T59" fmla="*/ 1490 h 1665"/>
                  <a:gd name="T60" fmla="*/ 145 w 1587"/>
                  <a:gd name="T61" fmla="*/ 1412 h 1665"/>
                  <a:gd name="T62" fmla="*/ 156 w 1587"/>
                  <a:gd name="T63" fmla="*/ 1374 h 1665"/>
                  <a:gd name="T64" fmla="*/ 130 w 1587"/>
                  <a:gd name="T65" fmla="*/ 1323 h 1665"/>
                  <a:gd name="T66" fmla="*/ 96 w 1587"/>
                  <a:gd name="T67" fmla="*/ 1315 h 1665"/>
                  <a:gd name="T68" fmla="*/ 77 w 1587"/>
                  <a:gd name="T69" fmla="*/ 1288 h 1665"/>
                  <a:gd name="T70" fmla="*/ 77 w 1587"/>
                  <a:gd name="T71" fmla="*/ 1240 h 1665"/>
                  <a:gd name="T72" fmla="*/ 0 w 1587"/>
                  <a:gd name="T73" fmla="*/ 1103 h 1665"/>
                  <a:gd name="T74" fmla="*/ 86 w 1587"/>
                  <a:gd name="T75" fmla="*/ 1000 h 1665"/>
                  <a:gd name="T76" fmla="*/ 80 w 1587"/>
                  <a:gd name="T77" fmla="*/ 877 h 1665"/>
                  <a:gd name="T78" fmla="*/ 155 w 1587"/>
                  <a:gd name="T79" fmla="*/ 849 h 1665"/>
                  <a:gd name="T80" fmla="*/ 176 w 1587"/>
                  <a:gd name="T81" fmla="*/ 689 h 1665"/>
                  <a:gd name="T82" fmla="*/ 145 w 1587"/>
                  <a:gd name="T83" fmla="*/ 625 h 1665"/>
                  <a:gd name="T84" fmla="*/ 236 w 1587"/>
                  <a:gd name="T85" fmla="*/ 513 h 1665"/>
                  <a:gd name="T86" fmla="*/ 291 w 1587"/>
                  <a:gd name="T87" fmla="*/ 513 h 1665"/>
                  <a:gd name="T88" fmla="*/ 314 w 1587"/>
                  <a:gd name="T89" fmla="*/ 474 h 1665"/>
                  <a:gd name="T90" fmla="*/ 411 w 1587"/>
                  <a:gd name="T91" fmla="*/ 513 h 1665"/>
                  <a:gd name="T92" fmla="*/ 457 w 1587"/>
                  <a:gd name="T93" fmla="*/ 513 h 1665"/>
                  <a:gd name="T94" fmla="*/ 629 w 1587"/>
                  <a:gd name="T95" fmla="*/ 149 h 1665"/>
                  <a:gd name="T96" fmla="*/ 725 w 1587"/>
                  <a:gd name="T97" fmla="*/ 0 h 16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587" h="1665">
                    <a:moveTo>
                      <a:pt x="725" y="0"/>
                    </a:moveTo>
                    <a:lnTo>
                      <a:pt x="916" y="247"/>
                    </a:lnTo>
                    <a:lnTo>
                      <a:pt x="1153" y="353"/>
                    </a:lnTo>
                    <a:lnTo>
                      <a:pt x="1188" y="411"/>
                    </a:lnTo>
                    <a:lnTo>
                      <a:pt x="1365" y="531"/>
                    </a:lnTo>
                    <a:lnTo>
                      <a:pt x="1545" y="530"/>
                    </a:lnTo>
                    <a:lnTo>
                      <a:pt x="1587" y="549"/>
                    </a:lnTo>
                    <a:lnTo>
                      <a:pt x="1553" y="590"/>
                    </a:lnTo>
                    <a:lnTo>
                      <a:pt x="1465" y="591"/>
                    </a:lnTo>
                    <a:lnTo>
                      <a:pt x="1470" y="647"/>
                    </a:lnTo>
                    <a:lnTo>
                      <a:pt x="1531" y="706"/>
                    </a:lnTo>
                    <a:lnTo>
                      <a:pt x="1527" y="753"/>
                    </a:lnTo>
                    <a:lnTo>
                      <a:pt x="1401" y="954"/>
                    </a:lnTo>
                    <a:lnTo>
                      <a:pt x="1368" y="972"/>
                    </a:lnTo>
                    <a:lnTo>
                      <a:pt x="1375" y="1071"/>
                    </a:lnTo>
                    <a:lnTo>
                      <a:pt x="1296" y="1101"/>
                    </a:lnTo>
                    <a:lnTo>
                      <a:pt x="1296" y="1117"/>
                    </a:lnTo>
                    <a:lnTo>
                      <a:pt x="1214" y="1113"/>
                    </a:lnTo>
                    <a:lnTo>
                      <a:pt x="1205" y="1151"/>
                    </a:lnTo>
                    <a:lnTo>
                      <a:pt x="1132" y="1230"/>
                    </a:lnTo>
                    <a:lnTo>
                      <a:pt x="1099" y="1234"/>
                    </a:lnTo>
                    <a:lnTo>
                      <a:pt x="1000" y="1438"/>
                    </a:lnTo>
                    <a:lnTo>
                      <a:pt x="940" y="1431"/>
                    </a:lnTo>
                    <a:lnTo>
                      <a:pt x="829" y="1559"/>
                    </a:lnTo>
                    <a:lnTo>
                      <a:pt x="772" y="1569"/>
                    </a:lnTo>
                    <a:lnTo>
                      <a:pt x="756" y="1549"/>
                    </a:lnTo>
                    <a:lnTo>
                      <a:pt x="707" y="1562"/>
                    </a:lnTo>
                    <a:lnTo>
                      <a:pt x="595" y="1665"/>
                    </a:lnTo>
                    <a:lnTo>
                      <a:pt x="480" y="1580"/>
                    </a:lnTo>
                    <a:lnTo>
                      <a:pt x="217" y="1490"/>
                    </a:lnTo>
                    <a:lnTo>
                      <a:pt x="145" y="1412"/>
                    </a:lnTo>
                    <a:lnTo>
                      <a:pt x="156" y="1374"/>
                    </a:lnTo>
                    <a:lnTo>
                      <a:pt x="130" y="1323"/>
                    </a:lnTo>
                    <a:lnTo>
                      <a:pt x="96" y="1315"/>
                    </a:lnTo>
                    <a:lnTo>
                      <a:pt x="77" y="1288"/>
                    </a:lnTo>
                    <a:lnTo>
                      <a:pt x="77" y="1240"/>
                    </a:lnTo>
                    <a:lnTo>
                      <a:pt x="0" y="1103"/>
                    </a:lnTo>
                    <a:lnTo>
                      <a:pt x="86" y="1000"/>
                    </a:lnTo>
                    <a:lnTo>
                      <a:pt x="80" y="877"/>
                    </a:lnTo>
                    <a:lnTo>
                      <a:pt x="155" y="849"/>
                    </a:lnTo>
                    <a:lnTo>
                      <a:pt x="176" y="689"/>
                    </a:lnTo>
                    <a:lnTo>
                      <a:pt x="145" y="625"/>
                    </a:lnTo>
                    <a:lnTo>
                      <a:pt x="236" y="513"/>
                    </a:lnTo>
                    <a:lnTo>
                      <a:pt x="291" y="513"/>
                    </a:lnTo>
                    <a:lnTo>
                      <a:pt x="314" y="474"/>
                    </a:lnTo>
                    <a:lnTo>
                      <a:pt x="411" y="513"/>
                    </a:lnTo>
                    <a:lnTo>
                      <a:pt x="457" y="513"/>
                    </a:lnTo>
                    <a:lnTo>
                      <a:pt x="629" y="149"/>
                    </a:lnTo>
                    <a:lnTo>
                      <a:pt x="725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77" name="Freeform 169"/>
              <p:cNvSpPr>
                <a:spLocks/>
              </p:cNvSpPr>
              <p:nvPr/>
            </p:nvSpPr>
            <p:spPr bwMode="auto">
              <a:xfrm>
                <a:off x="7287" y="-119"/>
                <a:ext cx="319" cy="154"/>
              </a:xfrm>
              <a:custGeom>
                <a:avLst/>
                <a:gdLst>
                  <a:gd name="T0" fmla="*/ 1444 w 1915"/>
                  <a:gd name="T1" fmla="*/ 0 h 926"/>
                  <a:gd name="T2" fmla="*/ 1550 w 1915"/>
                  <a:gd name="T3" fmla="*/ 163 h 926"/>
                  <a:gd name="T4" fmla="*/ 1638 w 1915"/>
                  <a:gd name="T5" fmla="*/ 171 h 926"/>
                  <a:gd name="T6" fmla="*/ 1749 w 1915"/>
                  <a:gd name="T7" fmla="*/ 284 h 926"/>
                  <a:gd name="T8" fmla="*/ 1915 w 1915"/>
                  <a:gd name="T9" fmla="*/ 298 h 926"/>
                  <a:gd name="T10" fmla="*/ 1820 w 1915"/>
                  <a:gd name="T11" fmla="*/ 446 h 926"/>
                  <a:gd name="T12" fmla="*/ 1643 w 1915"/>
                  <a:gd name="T13" fmla="*/ 812 h 926"/>
                  <a:gd name="T14" fmla="*/ 1604 w 1915"/>
                  <a:gd name="T15" fmla="*/ 812 h 926"/>
                  <a:gd name="T16" fmla="*/ 1505 w 1915"/>
                  <a:gd name="T17" fmla="*/ 773 h 926"/>
                  <a:gd name="T18" fmla="*/ 1479 w 1915"/>
                  <a:gd name="T19" fmla="*/ 811 h 926"/>
                  <a:gd name="T20" fmla="*/ 1426 w 1915"/>
                  <a:gd name="T21" fmla="*/ 812 h 926"/>
                  <a:gd name="T22" fmla="*/ 1334 w 1915"/>
                  <a:gd name="T23" fmla="*/ 926 h 926"/>
                  <a:gd name="T24" fmla="*/ 1239 w 1915"/>
                  <a:gd name="T25" fmla="*/ 855 h 926"/>
                  <a:gd name="T26" fmla="*/ 1191 w 1915"/>
                  <a:gd name="T27" fmla="*/ 831 h 926"/>
                  <a:gd name="T28" fmla="*/ 844 w 1915"/>
                  <a:gd name="T29" fmla="*/ 867 h 926"/>
                  <a:gd name="T30" fmla="*/ 699 w 1915"/>
                  <a:gd name="T31" fmla="*/ 871 h 926"/>
                  <a:gd name="T32" fmla="*/ 695 w 1915"/>
                  <a:gd name="T33" fmla="*/ 888 h 926"/>
                  <a:gd name="T34" fmla="*/ 599 w 1915"/>
                  <a:gd name="T35" fmla="*/ 894 h 926"/>
                  <a:gd name="T36" fmla="*/ 583 w 1915"/>
                  <a:gd name="T37" fmla="*/ 870 h 926"/>
                  <a:gd name="T38" fmla="*/ 356 w 1915"/>
                  <a:gd name="T39" fmla="*/ 847 h 926"/>
                  <a:gd name="T40" fmla="*/ 312 w 1915"/>
                  <a:gd name="T41" fmla="*/ 728 h 926"/>
                  <a:gd name="T42" fmla="*/ 347 w 1915"/>
                  <a:gd name="T43" fmla="*/ 578 h 926"/>
                  <a:gd name="T44" fmla="*/ 352 w 1915"/>
                  <a:gd name="T45" fmla="*/ 548 h 926"/>
                  <a:gd name="T46" fmla="*/ 261 w 1915"/>
                  <a:gd name="T47" fmla="*/ 450 h 926"/>
                  <a:gd name="T48" fmla="*/ 0 w 1915"/>
                  <a:gd name="T49" fmla="*/ 414 h 926"/>
                  <a:gd name="T50" fmla="*/ 4 w 1915"/>
                  <a:gd name="T51" fmla="*/ 244 h 926"/>
                  <a:gd name="T52" fmla="*/ 54 w 1915"/>
                  <a:gd name="T53" fmla="*/ 244 h 926"/>
                  <a:gd name="T54" fmla="*/ 99 w 1915"/>
                  <a:gd name="T55" fmla="*/ 197 h 926"/>
                  <a:gd name="T56" fmla="*/ 101 w 1915"/>
                  <a:gd name="T57" fmla="*/ 166 h 926"/>
                  <a:gd name="T58" fmla="*/ 804 w 1915"/>
                  <a:gd name="T59" fmla="*/ 169 h 926"/>
                  <a:gd name="T60" fmla="*/ 1148 w 1915"/>
                  <a:gd name="T61" fmla="*/ 172 h 926"/>
                  <a:gd name="T62" fmla="*/ 1285 w 1915"/>
                  <a:gd name="T63" fmla="*/ 288 h 926"/>
                  <a:gd name="T64" fmla="*/ 1331 w 1915"/>
                  <a:gd name="T65" fmla="*/ 259 h 926"/>
                  <a:gd name="T66" fmla="*/ 1307 w 1915"/>
                  <a:gd name="T67" fmla="*/ 179 h 926"/>
                  <a:gd name="T68" fmla="*/ 1381 w 1915"/>
                  <a:gd name="T69" fmla="*/ 126 h 926"/>
                  <a:gd name="T70" fmla="*/ 1444 w 1915"/>
                  <a:gd name="T71" fmla="*/ 0 h 9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915" h="926">
                    <a:moveTo>
                      <a:pt x="1444" y="0"/>
                    </a:moveTo>
                    <a:lnTo>
                      <a:pt x="1550" y="163"/>
                    </a:lnTo>
                    <a:lnTo>
                      <a:pt x="1638" y="171"/>
                    </a:lnTo>
                    <a:lnTo>
                      <a:pt x="1749" y="284"/>
                    </a:lnTo>
                    <a:lnTo>
                      <a:pt x="1915" y="298"/>
                    </a:lnTo>
                    <a:lnTo>
                      <a:pt x="1820" y="446"/>
                    </a:lnTo>
                    <a:lnTo>
                      <a:pt x="1643" y="812"/>
                    </a:lnTo>
                    <a:lnTo>
                      <a:pt x="1604" y="812"/>
                    </a:lnTo>
                    <a:lnTo>
                      <a:pt x="1505" y="773"/>
                    </a:lnTo>
                    <a:lnTo>
                      <a:pt x="1479" y="811"/>
                    </a:lnTo>
                    <a:lnTo>
                      <a:pt x="1426" y="812"/>
                    </a:lnTo>
                    <a:lnTo>
                      <a:pt x="1334" y="926"/>
                    </a:lnTo>
                    <a:lnTo>
                      <a:pt x="1239" y="855"/>
                    </a:lnTo>
                    <a:lnTo>
                      <a:pt x="1191" y="831"/>
                    </a:lnTo>
                    <a:lnTo>
                      <a:pt x="844" y="867"/>
                    </a:lnTo>
                    <a:lnTo>
                      <a:pt x="699" y="871"/>
                    </a:lnTo>
                    <a:lnTo>
                      <a:pt x="695" y="888"/>
                    </a:lnTo>
                    <a:lnTo>
                      <a:pt x="599" y="894"/>
                    </a:lnTo>
                    <a:lnTo>
                      <a:pt x="583" y="870"/>
                    </a:lnTo>
                    <a:lnTo>
                      <a:pt x="356" y="847"/>
                    </a:lnTo>
                    <a:lnTo>
                      <a:pt x="312" y="728"/>
                    </a:lnTo>
                    <a:lnTo>
                      <a:pt x="347" y="578"/>
                    </a:lnTo>
                    <a:lnTo>
                      <a:pt x="352" y="548"/>
                    </a:lnTo>
                    <a:lnTo>
                      <a:pt x="261" y="450"/>
                    </a:lnTo>
                    <a:lnTo>
                      <a:pt x="0" y="414"/>
                    </a:lnTo>
                    <a:lnTo>
                      <a:pt x="4" y="244"/>
                    </a:lnTo>
                    <a:lnTo>
                      <a:pt x="54" y="244"/>
                    </a:lnTo>
                    <a:lnTo>
                      <a:pt x="99" y="197"/>
                    </a:lnTo>
                    <a:lnTo>
                      <a:pt x="101" y="166"/>
                    </a:lnTo>
                    <a:lnTo>
                      <a:pt x="804" y="169"/>
                    </a:lnTo>
                    <a:lnTo>
                      <a:pt x="1148" y="172"/>
                    </a:lnTo>
                    <a:lnTo>
                      <a:pt x="1285" y="288"/>
                    </a:lnTo>
                    <a:lnTo>
                      <a:pt x="1331" y="259"/>
                    </a:lnTo>
                    <a:lnTo>
                      <a:pt x="1307" y="179"/>
                    </a:lnTo>
                    <a:lnTo>
                      <a:pt x="1381" y="126"/>
                    </a:lnTo>
                    <a:lnTo>
                      <a:pt x="1444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78" name="Freeform 170"/>
              <p:cNvSpPr>
                <a:spLocks/>
              </p:cNvSpPr>
              <p:nvPr/>
            </p:nvSpPr>
            <p:spPr bwMode="auto">
              <a:xfrm>
                <a:off x="7287" y="-119"/>
                <a:ext cx="319" cy="154"/>
              </a:xfrm>
              <a:custGeom>
                <a:avLst/>
                <a:gdLst>
                  <a:gd name="T0" fmla="*/ 1444 w 1915"/>
                  <a:gd name="T1" fmla="*/ 0 h 926"/>
                  <a:gd name="T2" fmla="*/ 1550 w 1915"/>
                  <a:gd name="T3" fmla="*/ 163 h 926"/>
                  <a:gd name="T4" fmla="*/ 1638 w 1915"/>
                  <a:gd name="T5" fmla="*/ 171 h 926"/>
                  <a:gd name="T6" fmla="*/ 1749 w 1915"/>
                  <a:gd name="T7" fmla="*/ 284 h 926"/>
                  <a:gd name="T8" fmla="*/ 1915 w 1915"/>
                  <a:gd name="T9" fmla="*/ 298 h 926"/>
                  <a:gd name="T10" fmla="*/ 1820 w 1915"/>
                  <a:gd name="T11" fmla="*/ 446 h 926"/>
                  <a:gd name="T12" fmla="*/ 1643 w 1915"/>
                  <a:gd name="T13" fmla="*/ 812 h 926"/>
                  <a:gd name="T14" fmla="*/ 1604 w 1915"/>
                  <a:gd name="T15" fmla="*/ 812 h 926"/>
                  <a:gd name="T16" fmla="*/ 1505 w 1915"/>
                  <a:gd name="T17" fmla="*/ 773 h 926"/>
                  <a:gd name="T18" fmla="*/ 1479 w 1915"/>
                  <a:gd name="T19" fmla="*/ 811 h 926"/>
                  <a:gd name="T20" fmla="*/ 1426 w 1915"/>
                  <a:gd name="T21" fmla="*/ 812 h 926"/>
                  <a:gd name="T22" fmla="*/ 1334 w 1915"/>
                  <a:gd name="T23" fmla="*/ 926 h 926"/>
                  <a:gd name="T24" fmla="*/ 1239 w 1915"/>
                  <a:gd name="T25" fmla="*/ 855 h 926"/>
                  <a:gd name="T26" fmla="*/ 1191 w 1915"/>
                  <a:gd name="T27" fmla="*/ 831 h 926"/>
                  <a:gd name="T28" fmla="*/ 844 w 1915"/>
                  <a:gd name="T29" fmla="*/ 867 h 926"/>
                  <a:gd name="T30" fmla="*/ 699 w 1915"/>
                  <a:gd name="T31" fmla="*/ 871 h 926"/>
                  <a:gd name="T32" fmla="*/ 695 w 1915"/>
                  <a:gd name="T33" fmla="*/ 888 h 926"/>
                  <a:gd name="T34" fmla="*/ 599 w 1915"/>
                  <a:gd name="T35" fmla="*/ 894 h 926"/>
                  <a:gd name="T36" fmla="*/ 583 w 1915"/>
                  <a:gd name="T37" fmla="*/ 870 h 926"/>
                  <a:gd name="T38" fmla="*/ 356 w 1915"/>
                  <a:gd name="T39" fmla="*/ 847 h 926"/>
                  <a:gd name="T40" fmla="*/ 312 w 1915"/>
                  <a:gd name="T41" fmla="*/ 728 h 926"/>
                  <a:gd name="T42" fmla="*/ 347 w 1915"/>
                  <a:gd name="T43" fmla="*/ 578 h 926"/>
                  <a:gd name="T44" fmla="*/ 352 w 1915"/>
                  <a:gd name="T45" fmla="*/ 548 h 926"/>
                  <a:gd name="T46" fmla="*/ 261 w 1915"/>
                  <a:gd name="T47" fmla="*/ 450 h 926"/>
                  <a:gd name="T48" fmla="*/ 0 w 1915"/>
                  <a:gd name="T49" fmla="*/ 414 h 926"/>
                  <a:gd name="T50" fmla="*/ 4 w 1915"/>
                  <a:gd name="T51" fmla="*/ 244 h 926"/>
                  <a:gd name="T52" fmla="*/ 54 w 1915"/>
                  <a:gd name="T53" fmla="*/ 244 h 926"/>
                  <a:gd name="T54" fmla="*/ 99 w 1915"/>
                  <a:gd name="T55" fmla="*/ 197 h 926"/>
                  <a:gd name="T56" fmla="*/ 101 w 1915"/>
                  <a:gd name="T57" fmla="*/ 166 h 926"/>
                  <a:gd name="T58" fmla="*/ 804 w 1915"/>
                  <a:gd name="T59" fmla="*/ 169 h 926"/>
                  <a:gd name="T60" fmla="*/ 1148 w 1915"/>
                  <a:gd name="T61" fmla="*/ 172 h 926"/>
                  <a:gd name="T62" fmla="*/ 1285 w 1915"/>
                  <a:gd name="T63" fmla="*/ 288 h 926"/>
                  <a:gd name="T64" fmla="*/ 1331 w 1915"/>
                  <a:gd name="T65" fmla="*/ 259 h 926"/>
                  <a:gd name="T66" fmla="*/ 1307 w 1915"/>
                  <a:gd name="T67" fmla="*/ 179 h 926"/>
                  <a:gd name="T68" fmla="*/ 1381 w 1915"/>
                  <a:gd name="T69" fmla="*/ 126 h 926"/>
                  <a:gd name="T70" fmla="*/ 1444 w 1915"/>
                  <a:gd name="T71" fmla="*/ 0 h 9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915" h="926">
                    <a:moveTo>
                      <a:pt x="1444" y="0"/>
                    </a:moveTo>
                    <a:lnTo>
                      <a:pt x="1550" y="163"/>
                    </a:lnTo>
                    <a:lnTo>
                      <a:pt x="1638" y="171"/>
                    </a:lnTo>
                    <a:lnTo>
                      <a:pt x="1749" y="284"/>
                    </a:lnTo>
                    <a:lnTo>
                      <a:pt x="1915" y="298"/>
                    </a:lnTo>
                    <a:lnTo>
                      <a:pt x="1820" y="446"/>
                    </a:lnTo>
                    <a:lnTo>
                      <a:pt x="1643" y="812"/>
                    </a:lnTo>
                    <a:lnTo>
                      <a:pt x="1604" y="812"/>
                    </a:lnTo>
                    <a:lnTo>
                      <a:pt x="1505" y="773"/>
                    </a:lnTo>
                    <a:lnTo>
                      <a:pt x="1479" y="811"/>
                    </a:lnTo>
                    <a:lnTo>
                      <a:pt x="1426" y="812"/>
                    </a:lnTo>
                    <a:lnTo>
                      <a:pt x="1334" y="926"/>
                    </a:lnTo>
                    <a:lnTo>
                      <a:pt x="1239" y="855"/>
                    </a:lnTo>
                    <a:lnTo>
                      <a:pt x="1191" y="831"/>
                    </a:lnTo>
                    <a:lnTo>
                      <a:pt x="844" y="867"/>
                    </a:lnTo>
                    <a:lnTo>
                      <a:pt x="699" y="871"/>
                    </a:lnTo>
                    <a:lnTo>
                      <a:pt x="695" y="888"/>
                    </a:lnTo>
                    <a:lnTo>
                      <a:pt x="599" y="894"/>
                    </a:lnTo>
                    <a:lnTo>
                      <a:pt x="583" y="870"/>
                    </a:lnTo>
                    <a:lnTo>
                      <a:pt x="356" y="847"/>
                    </a:lnTo>
                    <a:lnTo>
                      <a:pt x="312" y="728"/>
                    </a:lnTo>
                    <a:lnTo>
                      <a:pt x="347" y="578"/>
                    </a:lnTo>
                    <a:lnTo>
                      <a:pt x="352" y="548"/>
                    </a:lnTo>
                    <a:lnTo>
                      <a:pt x="261" y="450"/>
                    </a:lnTo>
                    <a:lnTo>
                      <a:pt x="0" y="414"/>
                    </a:lnTo>
                    <a:lnTo>
                      <a:pt x="4" y="244"/>
                    </a:lnTo>
                    <a:lnTo>
                      <a:pt x="54" y="244"/>
                    </a:lnTo>
                    <a:lnTo>
                      <a:pt x="99" y="197"/>
                    </a:lnTo>
                    <a:lnTo>
                      <a:pt x="101" y="166"/>
                    </a:lnTo>
                    <a:lnTo>
                      <a:pt x="804" y="169"/>
                    </a:lnTo>
                    <a:lnTo>
                      <a:pt x="1148" y="172"/>
                    </a:lnTo>
                    <a:lnTo>
                      <a:pt x="1285" y="288"/>
                    </a:lnTo>
                    <a:lnTo>
                      <a:pt x="1331" y="259"/>
                    </a:lnTo>
                    <a:lnTo>
                      <a:pt x="1307" y="179"/>
                    </a:lnTo>
                    <a:lnTo>
                      <a:pt x="1381" y="126"/>
                    </a:lnTo>
                    <a:lnTo>
                      <a:pt x="1444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79" name="Freeform 171"/>
              <p:cNvSpPr>
                <a:spLocks/>
              </p:cNvSpPr>
              <p:nvPr/>
            </p:nvSpPr>
            <p:spPr bwMode="auto">
              <a:xfrm>
                <a:off x="7126" y="-62"/>
                <a:ext cx="86" cy="69"/>
              </a:xfrm>
              <a:custGeom>
                <a:avLst/>
                <a:gdLst>
                  <a:gd name="T0" fmla="*/ 168 w 516"/>
                  <a:gd name="T1" fmla="*/ 417 h 417"/>
                  <a:gd name="T2" fmla="*/ 516 w 516"/>
                  <a:gd name="T3" fmla="*/ 251 h 417"/>
                  <a:gd name="T4" fmla="*/ 283 w 516"/>
                  <a:gd name="T5" fmla="*/ 177 h 417"/>
                  <a:gd name="T6" fmla="*/ 259 w 516"/>
                  <a:gd name="T7" fmla="*/ 150 h 417"/>
                  <a:gd name="T8" fmla="*/ 209 w 516"/>
                  <a:gd name="T9" fmla="*/ 85 h 417"/>
                  <a:gd name="T10" fmla="*/ 74 w 516"/>
                  <a:gd name="T11" fmla="*/ 0 h 417"/>
                  <a:gd name="T12" fmla="*/ 6 w 516"/>
                  <a:gd name="T13" fmla="*/ 115 h 417"/>
                  <a:gd name="T14" fmla="*/ 0 w 516"/>
                  <a:gd name="T15" fmla="*/ 363 h 417"/>
                  <a:gd name="T16" fmla="*/ 164 w 516"/>
                  <a:gd name="T17" fmla="*/ 387 h 417"/>
                  <a:gd name="T18" fmla="*/ 168 w 516"/>
                  <a:gd name="T19" fmla="*/ 417 h 4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16" h="417">
                    <a:moveTo>
                      <a:pt x="168" y="417"/>
                    </a:moveTo>
                    <a:lnTo>
                      <a:pt x="516" y="251"/>
                    </a:lnTo>
                    <a:lnTo>
                      <a:pt x="283" y="177"/>
                    </a:lnTo>
                    <a:lnTo>
                      <a:pt x="259" y="150"/>
                    </a:lnTo>
                    <a:lnTo>
                      <a:pt x="209" y="85"/>
                    </a:lnTo>
                    <a:lnTo>
                      <a:pt x="74" y="0"/>
                    </a:lnTo>
                    <a:lnTo>
                      <a:pt x="6" y="115"/>
                    </a:lnTo>
                    <a:lnTo>
                      <a:pt x="0" y="363"/>
                    </a:lnTo>
                    <a:lnTo>
                      <a:pt x="164" y="387"/>
                    </a:lnTo>
                    <a:lnTo>
                      <a:pt x="168" y="41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80" name="Freeform 172"/>
              <p:cNvSpPr>
                <a:spLocks/>
              </p:cNvSpPr>
              <p:nvPr/>
            </p:nvSpPr>
            <p:spPr bwMode="auto">
              <a:xfrm>
                <a:off x="7126" y="-62"/>
                <a:ext cx="86" cy="69"/>
              </a:xfrm>
              <a:custGeom>
                <a:avLst/>
                <a:gdLst>
                  <a:gd name="T0" fmla="*/ 168 w 516"/>
                  <a:gd name="T1" fmla="*/ 417 h 417"/>
                  <a:gd name="T2" fmla="*/ 516 w 516"/>
                  <a:gd name="T3" fmla="*/ 251 h 417"/>
                  <a:gd name="T4" fmla="*/ 283 w 516"/>
                  <a:gd name="T5" fmla="*/ 177 h 417"/>
                  <a:gd name="T6" fmla="*/ 259 w 516"/>
                  <a:gd name="T7" fmla="*/ 150 h 417"/>
                  <a:gd name="T8" fmla="*/ 209 w 516"/>
                  <a:gd name="T9" fmla="*/ 85 h 417"/>
                  <a:gd name="T10" fmla="*/ 74 w 516"/>
                  <a:gd name="T11" fmla="*/ 0 h 417"/>
                  <a:gd name="T12" fmla="*/ 6 w 516"/>
                  <a:gd name="T13" fmla="*/ 115 h 417"/>
                  <a:gd name="T14" fmla="*/ 0 w 516"/>
                  <a:gd name="T15" fmla="*/ 363 h 417"/>
                  <a:gd name="T16" fmla="*/ 164 w 516"/>
                  <a:gd name="T17" fmla="*/ 387 h 417"/>
                  <a:gd name="T18" fmla="*/ 168 w 516"/>
                  <a:gd name="T19" fmla="*/ 417 h 4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16" h="417">
                    <a:moveTo>
                      <a:pt x="168" y="417"/>
                    </a:moveTo>
                    <a:lnTo>
                      <a:pt x="516" y="251"/>
                    </a:lnTo>
                    <a:lnTo>
                      <a:pt x="283" y="177"/>
                    </a:lnTo>
                    <a:lnTo>
                      <a:pt x="259" y="150"/>
                    </a:lnTo>
                    <a:lnTo>
                      <a:pt x="209" y="85"/>
                    </a:lnTo>
                    <a:lnTo>
                      <a:pt x="74" y="0"/>
                    </a:lnTo>
                    <a:lnTo>
                      <a:pt x="6" y="115"/>
                    </a:lnTo>
                    <a:lnTo>
                      <a:pt x="0" y="363"/>
                    </a:lnTo>
                    <a:lnTo>
                      <a:pt x="164" y="387"/>
                    </a:lnTo>
                    <a:lnTo>
                      <a:pt x="168" y="41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81" name="Freeform 173"/>
              <p:cNvSpPr>
                <a:spLocks/>
              </p:cNvSpPr>
              <p:nvPr/>
            </p:nvSpPr>
            <p:spPr bwMode="auto">
              <a:xfrm>
                <a:off x="6833" y="-32"/>
                <a:ext cx="239" cy="352"/>
              </a:xfrm>
              <a:custGeom>
                <a:avLst/>
                <a:gdLst>
                  <a:gd name="T0" fmla="*/ 1365 w 1435"/>
                  <a:gd name="T1" fmla="*/ 809 h 2108"/>
                  <a:gd name="T2" fmla="*/ 1255 w 1435"/>
                  <a:gd name="T3" fmla="*/ 845 h 2108"/>
                  <a:gd name="T4" fmla="*/ 1145 w 1435"/>
                  <a:gd name="T5" fmla="*/ 974 h 2108"/>
                  <a:gd name="T6" fmla="*/ 1148 w 1435"/>
                  <a:gd name="T7" fmla="*/ 1305 h 2108"/>
                  <a:gd name="T8" fmla="*/ 1190 w 1435"/>
                  <a:gd name="T9" fmla="*/ 1387 h 2108"/>
                  <a:gd name="T10" fmla="*/ 1182 w 1435"/>
                  <a:gd name="T11" fmla="*/ 1499 h 2108"/>
                  <a:gd name="T12" fmla="*/ 1232 w 1435"/>
                  <a:gd name="T13" fmla="*/ 1535 h 2108"/>
                  <a:gd name="T14" fmla="*/ 1249 w 1435"/>
                  <a:gd name="T15" fmla="*/ 1768 h 2108"/>
                  <a:gd name="T16" fmla="*/ 1185 w 1435"/>
                  <a:gd name="T17" fmla="*/ 1844 h 2108"/>
                  <a:gd name="T18" fmla="*/ 1069 w 1435"/>
                  <a:gd name="T19" fmla="*/ 1864 h 2108"/>
                  <a:gd name="T20" fmla="*/ 977 w 1435"/>
                  <a:gd name="T21" fmla="*/ 2046 h 2108"/>
                  <a:gd name="T22" fmla="*/ 856 w 1435"/>
                  <a:gd name="T23" fmla="*/ 2068 h 2108"/>
                  <a:gd name="T24" fmla="*/ 786 w 1435"/>
                  <a:gd name="T25" fmla="*/ 1906 h 2108"/>
                  <a:gd name="T26" fmla="*/ 654 w 1435"/>
                  <a:gd name="T27" fmla="*/ 1872 h 2108"/>
                  <a:gd name="T28" fmla="*/ 617 w 1435"/>
                  <a:gd name="T29" fmla="*/ 1821 h 2108"/>
                  <a:gd name="T30" fmla="*/ 548 w 1435"/>
                  <a:gd name="T31" fmla="*/ 1696 h 2108"/>
                  <a:gd name="T32" fmla="*/ 500 w 1435"/>
                  <a:gd name="T33" fmla="*/ 1608 h 2108"/>
                  <a:gd name="T34" fmla="*/ 365 w 1435"/>
                  <a:gd name="T35" fmla="*/ 1544 h 2108"/>
                  <a:gd name="T36" fmla="*/ 376 w 1435"/>
                  <a:gd name="T37" fmla="*/ 1471 h 2108"/>
                  <a:gd name="T38" fmla="*/ 284 w 1435"/>
                  <a:gd name="T39" fmla="*/ 1420 h 2108"/>
                  <a:gd name="T40" fmla="*/ 121 w 1435"/>
                  <a:gd name="T41" fmla="*/ 1244 h 2108"/>
                  <a:gd name="T42" fmla="*/ 51 w 1435"/>
                  <a:gd name="T43" fmla="*/ 1126 h 2108"/>
                  <a:gd name="T44" fmla="*/ 345 w 1435"/>
                  <a:gd name="T45" fmla="*/ 1255 h 2108"/>
                  <a:gd name="T46" fmla="*/ 73 w 1435"/>
                  <a:gd name="T47" fmla="*/ 621 h 2108"/>
                  <a:gd name="T48" fmla="*/ 0 w 1435"/>
                  <a:gd name="T49" fmla="*/ 393 h 2108"/>
                  <a:gd name="T50" fmla="*/ 441 w 1435"/>
                  <a:gd name="T51" fmla="*/ 218 h 2108"/>
                  <a:gd name="T52" fmla="*/ 783 w 1435"/>
                  <a:gd name="T53" fmla="*/ 8 h 2108"/>
                  <a:gd name="T54" fmla="*/ 1128 w 1435"/>
                  <a:gd name="T55" fmla="*/ 188 h 2108"/>
                  <a:gd name="T56" fmla="*/ 1165 w 1435"/>
                  <a:gd name="T57" fmla="*/ 165 h 2108"/>
                  <a:gd name="T58" fmla="*/ 1224 w 1435"/>
                  <a:gd name="T59" fmla="*/ 165 h 2108"/>
                  <a:gd name="T60" fmla="*/ 1267 w 1435"/>
                  <a:gd name="T61" fmla="*/ 429 h 2108"/>
                  <a:gd name="T62" fmla="*/ 1370 w 1435"/>
                  <a:gd name="T63" fmla="*/ 606 h 2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435" h="2108">
                    <a:moveTo>
                      <a:pt x="1435" y="803"/>
                    </a:moveTo>
                    <a:lnTo>
                      <a:pt x="1365" y="809"/>
                    </a:lnTo>
                    <a:lnTo>
                      <a:pt x="1320" y="845"/>
                    </a:lnTo>
                    <a:lnTo>
                      <a:pt x="1255" y="845"/>
                    </a:lnTo>
                    <a:lnTo>
                      <a:pt x="1224" y="895"/>
                    </a:lnTo>
                    <a:lnTo>
                      <a:pt x="1145" y="974"/>
                    </a:lnTo>
                    <a:lnTo>
                      <a:pt x="1185" y="1269"/>
                    </a:lnTo>
                    <a:lnTo>
                      <a:pt x="1148" y="1305"/>
                    </a:lnTo>
                    <a:lnTo>
                      <a:pt x="1145" y="1356"/>
                    </a:lnTo>
                    <a:lnTo>
                      <a:pt x="1190" y="1387"/>
                    </a:lnTo>
                    <a:lnTo>
                      <a:pt x="1202" y="1479"/>
                    </a:lnTo>
                    <a:lnTo>
                      <a:pt x="1182" y="1499"/>
                    </a:lnTo>
                    <a:lnTo>
                      <a:pt x="1182" y="1532"/>
                    </a:lnTo>
                    <a:lnTo>
                      <a:pt x="1232" y="1535"/>
                    </a:lnTo>
                    <a:lnTo>
                      <a:pt x="1333" y="1749"/>
                    </a:lnTo>
                    <a:lnTo>
                      <a:pt x="1249" y="1768"/>
                    </a:lnTo>
                    <a:lnTo>
                      <a:pt x="1204" y="1804"/>
                    </a:lnTo>
                    <a:lnTo>
                      <a:pt x="1185" y="1844"/>
                    </a:lnTo>
                    <a:lnTo>
                      <a:pt x="1142" y="1833"/>
                    </a:lnTo>
                    <a:lnTo>
                      <a:pt x="1069" y="1864"/>
                    </a:lnTo>
                    <a:lnTo>
                      <a:pt x="1002" y="1959"/>
                    </a:lnTo>
                    <a:lnTo>
                      <a:pt x="977" y="2046"/>
                    </a:lnTo>
                    <a:lnTo>
                      <a:pt x="913" y="2108"/>
                    </a:lnTo>
                    <a:lnTo>
                      <a:pt x="856" y="2068"/>
                    </a:lnTo>
                    <a:lnTo>
                      <a:pt x="797" y="1956"/>
                    </a:lnTo>
                    <a:lnTo>
                      <a:pt x="786" y="1906"/>
                    </a:lnTo>
                    <a:lnTo>
                      <a:pt x="658" y="1906"/>
                    </a:lnTo>
                    <a:lnTo>
                      <a:pt x="654" y="1872"/>
                    </a:lnTo>
                    <a:lnTo>
                      <a:pt x="603" y="1841"/>
                    </a:lnTo>
                    <a:lnTo>
                      <a:pt x="617" y="1821"/>
                    </a:lnTo>
                    <a:lnTo>
                      <a:pt x="617" y="1765"/>
                    </a:lnTo>
                    <a:lnTo>
                      <a:pt x="548" y="1696"/>
                    </a:lnTo>
                    <a:lnTo>
                      <a:pt x="542" y="1620"/>
                    </a:lnTo>
                    <a:lnTo>
                      <a:pt x="500" y="1608"/>
                    </a:lnTo>
                    <a:lnTo>
                      <a:pt x="354" y="1589"/>
                    </a:lnTo>
                    <a:lnTo>
                      <a:pt x="365" y="1544"/>
                    </a:lnTo>
                    <a:lnTo>
                      <a:pt x="388" y="1504"/>
                    </a:lnTo>
                    <a:lnTo>
                      <a:pt x="376" y="1471"/>
                    </a:lnTo>
                    <a:lnTo>
                      <a:pt x="345" y="1428"/>
                    </a:lnTo>
                    <a:lnTo>
                      <a:pt x="284" y="1420"/>
                    </a:lnTo>
                    <a:lnTo>
                      <a:pt x="286" y="1383"/>
                    </a:lnTo>
                    <a:lnTo>
                      <a:pt x="121" y="1244"/>
                    </a:lnTo>
                    <a:lnTo>
                      <a:pt x="48" y="1213"/>
                    </a:lnTo>
                    <a:lnTo>
                      <a:pt x="51" y="1126"/>
                    </a:lnTo>
                    <a:lnTo>
                      <a:pt x="28" y="1078"/>
                    </a:lnTo>
                    <a:lnTo>
                      <a:pt x="345" y="1255"/>
                    </a:lnTo>
                    <a:lnTo>
                      <a:pt x="151" y="637"/>
                    </a:lnTo>
                    <a:lnTo>
                      <a:pt x="73" y="621"/>
                    </a:lnTo>
                    <a:lnTo>
                      <a:pt x="12" y="561"/>
                    </a:lnTo>
                    <a:lnTo>
                      <a:pt x="0" y="393"/>
                    </a:lnTo>
                    <a:lnTo>
                      <a:pt x="388" y="435"/>
                    </a:lnTo>
                    <a:lnTo>
                      <a:pt x="441" y="218"/>
                    </a:lnTo>
                    <a:lnTo>
                      <a:pt x="688" y="0"/>
                    </a:lnTo>
                    <a:lnTo>
                      <a:pt x="783" y="8"/>
                    </a:lnTo>
                    <a:lnTo>
                      <a:pt x="913" y="143"/>
                    </a:lnTo>
                    <a:lnTo>
                      <a:pt x="1128" y="188"/>
                    </a:lnTo>
                    <a:lnTo>
                      <a:pt x="1171" y="173"/>
                    </a:lnTo>
                    <a:lnTo>
                      <a:pt x="1165" y="165"/>
                    </a:lnTo>
                    <a:lnTo>
                      <a:pt x="1199" y="65"/>
                    </a:lnTo>
                    <a:lnTo>
                      <a:pt x="1224" y="165"/>
                    </a:lnTo>
                    <a:lnTo>
                      <a:pt x="1173" y="314"/>
                    </a:lnTo>
                    <a:lnTo>
                      <a:pt x="1267" y="429"/>
                    </a:lnTo>
                    <a:lnTo>
                      <a:pt x="1269" y="545"/>
                    </a:lnTo>
                    <a:lnTo>
                      <a:pt x="1370" y="606"/>
                    </a:lnTo>
                    <a:lnTo>
                      <a:pt x="1435" y="80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82" name="Freeform 174"/>
              <p:cNvSpPr>
                <a:spLocks/>
              </p:cNvSpPr>
              <p:nvPr/>
            </p:nvSpPr>
            <p:spPr bwMode="auto">
              <a:xfrm>
                <a:off x="6833" y="-32"/>
                <a:ext cx="239" cy="352"/>
              </a:xfrm>
              <a:custGeom>
                <a:avLst/>
                <a:gdLst>
                  <a:gd name="T0" fmla="*/ 1365 w 1435"/>
                  <a:gd name="T1" fmla="*/ 809 h 2108"/>
                  <a:gd name="T2" fmla="*/ 1255 w 1435"/>
                  <a:gd name="T3" fmla="*/ 845 h 2108"/>
                  <a:gd name="T4" fmla="*/ 1145 w 1435"/>
                  <a:gd name="T5" fmla="*/ 974 h 2108"/>
                  <a:gd name="T6" fmla="*/ 1148 w 1435"/>
                  <a:gd name="T7" fmla="*/ 1305 h 2108"/>
                  <a:gd name="T8" fmla="*/ 1190 w 1435"/>
                  <a:gd name="T9" fmla="*/ 1387 h 2108"/>
                  <a:gd name="T10" fmla="*/ 1182 w 1435"/>
                  <a:gd name="T11" fmla="*/ 1499 h 2108"/>
                  <a:gd name="T12" fmla="*/ 1232 w 1435"/>
                  <a:gd name="T13" fmla="*/ 1535 h 2108"/>
                  <a:gd name="T14" fmla="*/ 1249 w 1435"/>
                  <a:gd name="T15" fmla="*/ 1768 h 2108"/>
                  <a:gd name="T16" fmla="*/ 1185 w 1435"/>
                  <a:gd name="T17" fmla="*/ 1844 h 2108"/>
                  <a:gd name="T18" fmla="*/ 1069 w 1435"/>
                  <a:gd name="T19" fmla="*/ 1864 h 2108"/>
                  <a:gd name="T20" fmla="*/ 977 w 1435"/>
                  <a:gd name="T21" fmla="*/ 2046 h 2108"/>
                  <a:gd name="T22" fmla="*/ 856 w 1435"/>
                  <a:gd name="T23" fmla="*/ 2068 h 2108"/>
                  <a:gd name="T24" fmla="*/ 786 w 1435"/>
                  <a:gd name="T25" fmla="*/ 1906 h 2108"/>
                  <a:gd name="T26" fmla="*/ 654 w 1435"/>
                  <a:gd name="T27" fmla="*/ 1872 h 2108"/>
                  <a:gd name="T28" fmla="*/ 617 w 1435"/>
                  <a:gd name="T29" fmla="*/ 1821 h 2108"/>
                  <a:gd name="T30" fmla="*/ 548 w 1435"/>
                  <a:gd name="T31" fmla="*/ 1696 h 2108"/>
                  <a:gd name="T32" fmla="*/ 500 w 1435"/>
                  <a:gd name="T33" fmla="*/ 1608 h 2108"/>
                  <a:gd name="T34" fmla="*/ 365 w 1435"/>
                  <a:gd name="T35" fmla="*/ 1544 h 2108"/>
                  <a:gd name="T36" fmla="*/ 376 w 1435"/>
                  <a:gd name="T37" fmla="*/ 1471 h 2108"/>
                  <a:gd name="T38" fmla="*/ 284 w 1435"/>
                  <a:gd name="T39" fmla="*/ 1420 h 2108"/>
                  <a:gd name="T40" fmla="*/ 121 w 1435"/>
                  <a:gd name="T41" fmla="*/ 1244 h 2108"/>
                  <a:gd name="T42" fmla="*/ 51 w 1435"/>
                  <a:gd name="T43" fmla="*/ 1126 h 2108"/>
                  <a:gd name="T44" fmla="*/ 345 w 1435"/>
                  <a:gd name="T45" fmla="*/ 1255 h 2108"/>
                  <a:gd name="T46" fmla="*/ 73 w 1435"/>
                  <a:gd name="T47" fmla="*/ 621 h 2108"/>
                  <a:gd name="T48" fmla="*/ 0 w 1435"/>
                  <a:gd name="T49" fmla="*/ 393 h 2108"/>
                  <a:gd name="T50" fmla="*/ 441 w 1435"/>
                  <a:gd name="T51" fmla="*/ 218 h 2108"/>
                  <a:gd name="T52" fmla="*/ 783 w 1435"/>
                  <a:gd name="T53" fmla="*/ 8 h 2108"/>
                  <a:gd name="T54" fmla="*/ 1128 w 1435"/>
                  <a:gd name="T55" fmla="*/ 188 h 2108"/>
                  <a:gd name="T56" fmla="*/ 1165 w 1435"/>
                  <a:gd name="T57" fmla="*/ 165 h 2108"/>
                  <a:gd name="T58" fmla="*/ 1224 w 1435"/>
                  <a:gd name="T59" fmla="*/ 165 h 2108"/>
                  <a:gd name="T60" fmla="*/ 1267 w 1435"/>
                  <a:gd name="T61" fmla="*/ 429 h 2108"/>
                  <a:gd name="T62" fmla="*/ 1370 w 1435"/>
                  <a:gd name="T63" fmla="*/ 606 h 2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435" h="2108">
                    <a:moveTo>
                      <a:pt x="1435" y="803"/>
                    </a:moveTo>
                    <a:lnTo>
                      <a:pt x="1365" y="809"/>
                    </a:lnTo>
                    <a:lnTo>
                      <a:pt x="1320" y="845"/>
                    </a:lnTo>
                    <a:lnTo>
                      <a:pt x="1255" y="845"/>
                    </a:lnTo>
                    <a:lnTo>
                      <a:pt x="1224" y="895"/>
                    </a:lnTo>
                    <a:lnTo>
                      <a:pt x="1145" y="974"/>
                    </a:lnTo>
                    <a:lnTo>
                      <a:pt x="1185" y="1269"/>
                    </a:lnTo>
                    <a:lnTo>
                      <a:pt x="1148" y="1305"/>
                    </a:lnTo>
                    <a:lnTo>
                      <a:pt x="1145" y="1356"/>
                    </a:lnTo>
                    <a:lnTo>
                      <a:pt x="1190" y="1387"/>
                    </a:lnTo>
                    <a:lnTo>
                      <a:pt x="1202" y="1479"/>
                    </a:lnTo>
                    <a:lnTo>
                      <a:pt x="1182" y="1499"/>
                    </a:lnTo>
                    <a:lnTo>
                      <a:pt x="1182" y="1532"/>
                    </a:lnTo>
                    <a:lnTo>
                      <a:pt x="1232" y="1535"/>
                    </a:lnTo>
                    <a:lnTo>
                      <a:pt x="1333" y="1749"/>
                    </a:lnTo>
                    <a:lnTo>
                      <a:pt x="1249" y="1768"/>
                    </a:lnTo>
                    <a:lnTo>
                      <a:pt x="1204" y="1804"/>
                    </a:lnTo>
                    <a:lnTo>
                      <a:pt x="1185" y="1844"/>
                    </a:lnTo>
                    <a:lnTo>
                      <a:pt x="1142" y="1833"/>
                    </a:lnTo>
                    <a:lnTo>
                      <a:pt x="1069" y="1864"/>
                    </a:lnTo>
                    <a:lnTo>
                      <a:pt x="1002" y="1959"/>
                    </a:lnTo>
                    <a:lnTo>
                      <a:pt x="977" y="2046"/>
                    </a:lnTo>
                    <a:lnTo>
                      <a:pt x="913" y="2108"/>
                    </a:lnTo>
                    <a:lnTo>
                      <a:pt x="856" y="2068"/>
                    </a:lnTo>
                    <a:lnTo>
                      <a:pt x="797" y="1956"/>
                    </a:lnTo>
                    <a:lnTo>
                      <a:pt x="786" y="1906"/>
                    </a:lnTo>
                    <a:lnTo>
                      <a:pt x="658" y="1906"/>
                    </a:lnTo>
                    <a:lnTo>
                      <a:pt x="654" y="1872"/>
                    </a:lnTo>
                    <a:lnTo>
                      <a:pt x="603" y="1841"/>
                    </a:lnTo>
                    <a:lnTo>
                      <a:pt x="617" y="1821"/>
                    </a:lnTo>
                    <a:lnTo>
                      <a:pt x="617" y="1765"/>
                    </a:lnTo>
                    <a:lnTo>
                      <a:pt x="548" y="1696"/>
                    </a:lnTo>
                    <a:lnTo>
                      <a:pt x="542" y="1620"/>
                    </a:lnTo>
                    <a:lnTo>
                      <a:pt x="500" y="1608"/>
                    </a:lnTo>
                    <a:lnTo>
                      <a:pt x="354" y="1589"/>
                    </a:lnTo>
                    <a:lnTo>
                      <a:pt x="365" y="1544"/>
                    </a:lnTo>
                    <a:lnTo>
                      <a:pt x="388" y="1504"/>
                    </a:lnTo>
                    <a:lnTo>
                      <a:pt x="376" y="1471"/>
                    </a:lnTo>
                    <a:lnTo>
                      <a:pt x="345" y="1428"/>
                    </a:lnTo>
                    <a:lnTo>
                      <a:pt x="284" y="1420"/>
                    </a:lnTo>
                    <a:lnTo>
                      <a:pt x="286" y="1383"/>
                    </a:lnTo>
                    <a:lnTo>
                      <a:pt x="121" y="1244"/>
                    </a:lnTo>
                    <a:lnTo>
                      <a:pt x="48" y="1213"/>
                    </a:lnTo>
                    <a:lnTo>
                      <a:pt x="51" y="1126"/>
                    </a:lnTo>
                    <a:lnTo>
                      <a:pt x="28" y="1078"/>
                    </a:lnTo>
                    <a:lnTo>
                      <a:pt x="345" y="1255"/>
                    </a:lnTo>
                    <a:lnTo>
                      <a:pt x="151" y="637"/>
                    </a:lnTo>
                    <a:lnTo>
                      <a:pt x="73" y="621"/>
                    </a:lnTo>
                    <a:lnTo>
                      <a:pt x="12" y="561"/>
                    </a:lnTo>
                    <a:lnTo>
                      <a:pt x="0" y="393"/>
                    </a:lnTo>
                    <a:lnTo>
                      <a:pt x="388" y="435"/>
                    </a:lnTo>
                    <a:lnTo>
                      <a:pt x="441" y="218"/>
                    </a:lnTo>
                    <a:lnTo>
                      <a:pt x="688" y="0"/>
                    </a:lnTo>
                    <a:lnTo>
                      <a:pt x="783" y="8"/>
                    </a:lnTo>
                    <a:lnTo>
                      <a:pt x="913" y="143"/>
                    </a:lnTo>
                    <a:lnTo>
                      <a:pt x="1128" y="188"/>
                    </a:lnTo>
                    <a:lnTo>
                      <a:pt x="1171" y="173"/>
                    </a:lnTo>
                    <a:lnTo>
                      <a:pt x="1165" y="165"/>
                    </a:lnTo>
                    <a:lnTo>
                      <a:pt x="1199" y="65"/>
                    </a:lnTo>
                    <a:lnTo>
                      <a:pt x="1224" y="165"/>
                    </a:lnTo>
                    <a:lnTo>
                      <a:pt x="1173" y="314"/>
                    </a:lnTo>
                    <a:lnTo>
                      <a:pt x="1267" y="429"/>
                    </a:lnTo>
                    <a:lnTo>
                      <a:pt x="1269" y="545"/>
                    </a:lnTo>
                    <a:lnTo>
                      <a:pt x="1370" y="606"/>
                    </a:lnTo>
                    <a:lnTo>
                      <a:pt x="1435" y="80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83" name="Freeform 175"/>
              <p:cNvSpPr>
                <a:spLocks/>
              </p:cNvSpPr>
              <p:nvPr/>
            </p:nvSpPr>
            <p:spPr bwMode="auto">
              <a:xfrm>
                <a:off x="6808" y="-139"/>
                <a:ext cx="220" cy="179"/>
              </a:xfrm>
              <a:custGeom>
                <a:avLst/>
                <a:gdLst>
                  <a:gd name="T0" fmla="*/ 104 w 1323"/>
                  <a:gd name="T1" fmla="*/ 11 h 1076"/>
                  <a:gd name="T2" fmla="*/ 346 w 1323"/>
                  <a:gd name="T3" fmla="*/ 26 h 1076"/>
                  <a:gd name="T4" fmla="*/ 359 w 1323"/>
                  <a:gd name="T5" fmla="*/ 0 h 1076"/>
                  <a:gd name="T6" fmla="*/ 408 w 1323"/>
                  <a:gd name="T7" fmla="*/ 3 h 1076"/>
                  <a:gd name="T8" fmla="*/ 1034 w 1323"/>
                  <a:gd name="T9" fmla="*/ 127 h 1076"/>
                  <a:gd name="T10" fmla="*/ 1034 w 1323"/>
                  <a:gd name="T11" fmla="*/ 219 h 1076"/>
                  <a:gd name="T12" fmla="*/ 1139 w 1323"/>
                  <a:gd name="T13" fmla="*/ 480 h 1076"/>
                  <a:gd name="T14" fmla="*/ 1078 w 1323"/>
                  <a:gd name="T15" fmla="*/ 554 h 1076"/>
                  <a:gd name="T16" fmla="*/ 1075 w 1323"/>
                  <a:gd name="T17" fmla="*/ 581 h 1076"/>
                  <a:gd name="T18" fmla="*/ 1323 w 1323"/>
                  <a:gd name="T19" fmla="*/ 814 h 1076"/>
                  <a:gd name="T20" fmla="*/ 1281 w 1323"/>
                  <a:gd name="T21" fmla="*/ 834 h 1076"/>
                  <a:gd name="T22" fmla="*/ 1062 w 1323"/>
                  <a:gd name="T23" fmla="*/ 788 h 1076"/>
                  <a:gd name="T24" fmla="*/ 937 w 1323"/>
                  <a:gd name="T25" fmla="*/ 652 h 1076"/>
                  <a:gd name="T26" fmla="*/ 842 w 1323"/>
                  <a:gd name="T27" fmla="*/ 646 h 1076"/>
                  <a:gd name="T28" fmla="*/ 594 w 1323"/>
                  <a:gd name="T29" fmla="*/ 864 h 1076"/>
                  <a:gd name="T30" fmla="*/ 541 w 1323"/>
                  <a:gd name="T31" fmla="*/ 1076 h 1076"/>
                  <a:gd name="T32" fmla="*/ 175 w 1323"/>
                  <a:gd name="T33" fmla="*/ 1037 h 1076"/>
                  <a:gd name="T34" fmla="*/ 152 w 1323"/>
                  <a:gd name="T35" fmla="*/ 1037 h 1076"/>
                  <a:gd name="T36" fmla="*/ 137 w 1323"/>
                  <a:gd name="T37" fmla="*/ 936 h 1076"/>
                  <a:gd name="T38" fmla="*/ 311 w 1323"/>
                  <a:gd name="T39" fmla="*/ 551 h 1076"/>
                  <a:gd name="T40" fmla="*/ 298 w 1323"/>
                  <a:gd name="T41" fmla="*/ 536 h 1076"/>
                  <a:gd name="T42" fmla="*/ 272 w 1323"/>
                  <a:gd name="T43" fmla="*/ 534 h 1076"/>
                  <a:gd name="T44" fmla="*/ 234 w 1323"/>
                  <a:gd name="T45" fmla="*/ 554 h 1076"/>
                  <a:gd name="T46" fmla="*/ 107 w 1323"/>
                  <a:gd name="T47" fmla="*/ 579 h 1076"/>
                  <a:gd name="T48" fmla="*/ 0 w 1323"/>
                  <a:gd name="T49" fmla="*/ 551 h 1076"/>
                  <a:gd name="T50" fmla="*/ 45 w 1323"/>
                  <a:gd name="T51" fmla="*/ 510 h 1076"/>
                  <a:gd name="T52" fmla="*/ 31 w 1323"/>
                  <a:gd name="T53" fmla="*/ 492 h 1076"/>
                  <a:gd name="T54" fmla="*/ 24 w 1323"/>
                  <a:gd name="T55" fmla="*/ 336 h 1076"/>
                  <a:gd name="T56" fmla="*/ 45 w 1323"/>
                  <a:gd name="T57" fmla="*/ 333 h 1076"/>
                  <a:gd name="T58" fmla="*/ 67 w 1323"/>
                  <a:gd name="T59" fmla="*/ 85 h 1076"/>
                  <a:gd name="T60" fmla="*/ 98 w 1323"/>
                  <a:gd name="T61" fmla="*/ 85 h 1076"/>
                  <a:gd name="T62" fmla="*/ 104 w 1323"/>
                  <a:gd name="T63" fmla="*/ 11 h 10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23" h="1076">
                    <a:moveTo>
                      <a:pt x="104" y="11"/>
                    </a:moveTo>
                    <a:lnTo>
                      <a:pt x="346" y="26"/>
                    </a:lnTo>
                    <a:lnTo>
                      <a:pt x="359" y="0"/>
                    </a:lnTo>
                    <a:lnTo>
                      <a:pt x="408" y="3"/>
                    </a:lnTo>
                    <a:lnTo>
                      <a:pt x="1034" y="127"/>
                    </a:lnTo>
                    <a:lnTo>
                      <a:pt x="1034" y="219"/>
                    </a:lnTo>
                    <a:lnTo>
                      <a:pt x="1139" y="480"/>
                    </a:lnTo>
                    <a:lnTo>
                      <a:pt x="1078" y="554"/>
                    </a:lnTo>
                    <a:lnTo>
                      <a:pt x="1075" y="581"/>
                    </a:lnTo>
                    <a:lnTo>
                      <a:pt x="1323" y="814"/>
                    </a:lnTo>
                    <a:lnTo>
                      <a:pt x="1281" y="834"/>
                    </a:lnTo>
                    <a:lnTo>
                      <a:pt x="1062" y="788"/>
                    </a:lnTo>
                    <a:lnTo>
                      <a:pt x="937" y="652"/>
                    </a:lnTo>
                    <a:lnTo>
                      <a:pt x="842" y="646"/>
                    </a:lnTo>
                    <a:lnTo>
                      <a:pt x="594" y="864"/>
                    </a:lnTo>
                    <a:lnTo>
                      <a:pt x="541" y="1076"/>
                    </a:lnTo>
                    <a:lnTo>
                      <a:pt x="175" y="1037"/>
                    </a:lnTo>
                    <a:lnTo>
                      <a:pt x="152" y="1037"/>
                    </a:lnTo>
                    <a:lnTo>
                      <a:pt x="137" y="936"/>
                    </a:lnTo>
                    <a:lnTo>
                      <a:pt x="311" y="551"/>
                    </a:lnTo>
                    <a:lnTo>
                      <a:pt x="298" y="536"/>
                    </a:lnTo>
                    <a:lnTo>
                      <a:pt x="272" y="534"/>
                    </a:lnTo>
                    <a:lnTo>
                      <a:pt x="234" y="554"/>
                    </a:lnTo>
                    <a:lnTo>
                      <a:pt x="107" y="579"/>
                    </a:lnTo>
                    <a:lnTo>
                      <a:pt x="0" y="551"/>
                    </a:lnTo>
                    <a:lnTo>
                      <a:pt x="45" y="510"/>
                    </a:lnTo>
                    <a:lnTo>
                      <a:pt x="31" y="492"/>
                    </a:lnTo>
                    <a:lnTo>
                      <a:pt x="24" y="336"/>
                    </a:lnTo>
                    <a:lnTo>
                      <a:pt x="45" y="333"/>
                    </a:lnTo>
                    <a:lnTo>
                      <a:pt x="67" y="85"/>
                    </a:lnTo>
                    <a:lnTo>
                      <a:pt x="98" y="85"/>
                    </a:lnTo>
                    <a:lnTo>
                      <a:pt x="104" y="1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84" name="Freeform 176"/>
              <p:cNvSpPr>
                <a:spLocks/>
              </p:cNvSpPr>
              <p:nvPr/>
            </p:nvSpPr>
            <p:spPr bwMode="auto">
              <a:xfrm>
                <a:off x="6808" y="-139"/>
                <a:ext cx="220" cy="179"/>
              </a:xfrm>
              <a:custGeom>
                <a:avLst/>
                <a:gdLst>
                  <a:gd name="T0" fmla="*/ 104 w 1323"/>
                  <a:gd name="T1" fmla="*/ 11 h 1076"/>
                  <a:gd name="T2" fmla="*/ 346 w 1323"/>
                  <a:gd name="T3" fmla="*/ 26 h 1076"/>
                  <a:gd name="T4" fmla="*/ 359 w 1323"/>
                  <a:gd name="T5" fmla="*/ 0 h 1076"/>
                  <a:gd name="T6" fmla="*/ 408 w 1323"/>
                  <a:gd name="T7" fmla="*/ 3 h 1076"/>
                  <a:gd name="T8" fmla="*/ 1034 w 1323"/>
                  <a:gd name="T9" fmla="*/ 127 h 1076"/>
                  <a:gd name="T10" fmla="*/ 1034 w 1323"/>
                  <a:gd name="T11" fmla="*/ 219 h 1076"/>
                  <a:gd name="T12" fmla="*/ 1139 w 1323"/>
                  <a:gd name="T13" fmla="*/ 480 h 1076"/>
                  <a:gd name="T14" fmla="*/ 1078 w 1323"/>
                  <a:gd name="T15" fmla="*/ 554 h 1076"/>
                  <a:gd name="T16" fmla="*/ 1075 w 1323"/>
                  <a:gd name="T17" fmla="*/ 581 h 1076"/>
                  <a:gd name="T18" fmla="*/ 1323 w 1323"/>
                  <a:gd name="T19" fmla="*/ 814 h 1076"/>
                  <a:gd name="T20" fmla="*/ 1281 w 1323"/>
                  <a:gd name="T21" fmla="*/ 834 h 1076"/>
                  <a:gd name="T22" fmla="*/ 1062 w 1323"/>
                  <a:gd name="T23" fmla="*/ 788 h 1076"/>
                  <a:gd name="T24" fmla="*/ 937 w 1323"/>
                  <a:gd name="T25" fmla="*/ 652 h 1076"/>
                  <a:gd name="T26" fmla="*/ 842 w 1323"/>
                  <a:gd name="T27" fmla="*/ 646 h 1076"/>
                  <a:gd name="T28" fmla="*/ 594 w 1323"/>
                  <a:gd name="T29" fmla="*/ 864 h 1076"/>
                  <a:gd name="T30" fmla="*/ 541 w 1323"/>
                  <a:gd name="T31" fmla="*/ 1076 h 1076"/>
                  <a:gd name="T32" fmla="*/ 175 w 1323"/>
                  <a:gd name="T33" fmla="*/ 1037 h 1076"/>
                  <a:gd name="T34" fmla="*/ 152 w 1323"/>
                  <a:gd name="T35" fmla="*/ 1037 h 1076"/>
                  <a:gd name="T36" fmla="*/ 137 w 1323"/>
                  <a:gd name="T37" fmla="*/ 936 h 1076"/>
                  <a:gd name="T38" fmla="*/ 311 w 1323"/>
                  <a:gd name="T39" fmla="*/ 551 h 1076"/>
                  <a:gd name="T40" fmla="*/ 298 w 1323"/>
                  <a:gd name="T41" fmla="*/ 536 h 1076"/>
                  <a:gd name="T42" fmla="*/ 272 w 1323"/>
                  <a:gd name="T43" fmla="*/ 534 h 1076"/>
                  <a:gd name="T44" fmla="*/ 234 w 1323"/>
                  <a:gd name="T45" fmla="*/ 554 h 1076"/>
                  <a:gd name="T46" fmla="*/ 107 w 1323"/>
                  <a:gd name="T47" fmla="*/ 579 h 1076"/>
                  <a:gd name="T48" fmla="*/ 0 w 1323"/>
                  <a:gd name="T49" fmla="*/ 551 h 1076"/>
                  <a:gd name="T50" fmla="*/ 45 w 1323"/>
                  <a:gd name="T51" fmla="*/ 510 h 1076"/>
                  <a:gd name="T52" fmla="*/ 31 w 1323"/>
                  <a:gd name="T53" fmla="*/ 492 h 1076"/>
                  <a:gd name="T54" fmla="*/ 24 w 1323"/>
                  <a:gd name="T55" fmla="*/ 336 h 1076"/>
                  <a:gd name="T56" fmla="*/ 45 w 1323"/>
                  <a:gd name="T57" fmla="*/ 333 h 1076"/>
                  <a:gd name="T58" fmla="*/ 67 w 1323"/>
                  <a:gd name="T59" fmla="*/ 85 h 1076"/>
                  <a:gd name="T60" fmla="*/ 98 w 1323"/>
                  <a:gd name="T61" fmla="*/ 85 h 1076"/>
                  <a:gd name="T62" fmla="*/ 104 w 1323"/>
                  <a:gd name="T63" fmla="*/ 11 h 10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23" h="1076">
                    <a:moveTo>
                      <a:pt x="104" y="11"/>
                    </a:moveTo>
                    <a:lnTo>
                      <a:pt x="346" y="26"/>
                    </a:lnTo>
                    <a:lnTo>
                      <a:pt x="359" y="0"/>
                    </a:lnTo>
                    <a:lnTo>
                      <a:pt x="408" y="3"/>
                    </a:lnTo>
                    <a:lnTo>
                      <a:pt x="1034" y="127"/>
                    </a:lnTo>
                    <a:lnTo>
                      <a:pt x="1034" y="219"/>
                    </a:lnTo>
                    <a:lnTo>
                      <a:pt x="1139" y="480"/>
                    </a:lnTo>
                    <a:lnTo>
                      <a:pt x="1078" y="554"/>
                    </a:lnTo>
                    <a:lnTo>
                      <a:pt x="1075" y="581"/>
                    </a:lnTo>
                    <a:lnTo>
                      <a:pt x="1323" y="814"/>
                    </a:lnTo>
                    <a:lnTo>
                      <a:pt x="1281" y="834"/>
                    </a:lnTo>
                    <a:lnTo>
                      <a:pt x="1062" y="788"/>
                    </a:lnTo>
                    <a:lnTo>
                      <a:pt x="937" y="652"/>
                    </a:lnTo>
                    <a:lnTo>
                      <a:pt x="842" y="646"/>
                    </a:lnTo>
                    <a:lnTo>
                      <a:pt x="594" y="864"/>
                    </a:lnTo>
                    <a:lnTo>
                      <a:pt x="541" y="1076"/>
                    </a:lnTo>
                    <a:lnTo>
                      <a:pt x="175" y="1037"/>
                    </a:lnTo>
                    <a:lnTo>
                      <a:pt x="152" y="1037"/>
                    </a:lnTo>
                    <a:lnTo>
                      <a:pt x="137" y="936"/>
                    </a:lnTo>
                    <a:lnTo>
                      <a:pt x="311" y="551"/>
                    </a:lnTo>
                    <a:lnTo>
                      <a:pt x="298" y="536"/>
                    </a:lnTo>
                    <a:lnTo>
                      <a:pt x="272" y="534"/>
                    </a:lnTo>
                    <a:lnTo>
                      <a:pt x="234" y="554"/>
                    </a:lnTo>
                    <a:lnTo>
                      <a:pt x="107" y="579"/>
                    </a:lnTo>
                    <a:lnTo>
                      <a:pt x="0" y="551"/>
                    </a:lnTo>
                    <a:lnTo>
                      <a:pt x="45" y="510"/>
                    </a:lnTo>
                    <a:lnTo>
                      <a:pt x="31" y="492"/>
                    </a:lnTo>
                    <a:lnTo>
                      <a:pt x="24" y="336"/>
                    </a:lnTo>
                    <a:lnTo>
                      <a:pt x="45" y="333"/>
                    </a:lnTo>
                    <a:lnTo>
                      <a:pt x="67" y="85"/>
                    </a:lnTo>
                    <a:lnTo>
                      <a:pt x="98" y="85"/>
                    </a:lnTo>
                    <a:lnTo>
                      <a:pt x="104" y="1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85" name="Freeform 177"/>
              <p:cNvSpPr>
                <a:spLocks/>
              </p:cNvSpPr>
              <p:nvPr/>
            </p:nvSpPr>
            <p:spPr bwMode="auto">
              <a:xfrm>
                <a:off x="7207" y="19"/>
                <a:ext cx="315" cy="233"/>
              </a:xfrm>
              <a:custGeom>
                <a:avLst/>
                <a:gdLst>
                  <a:gd name="T0" fmla="*/ 835 w 1887"/>
                  <a:gd name="T1" fmla="*/ 16 h 1395"/>
                  <a:gd name="T2" fmla="*/ 1061 w 1887"/>
                  <a:gd name="T3" fmla="*/ 42 h 1395"/>
                  <a:gd name="T4" fmla="*/ 1080 w 1887"/>
                  <a:gd name="T5" fmla="*/ 67 h 1395"/>
                  <a:gd name="T6" fmla="*/ 1173 w 1887"/>
                  <a:gd name="T7" fmla="*/ 60 h 1395"/>
                  <a:gd name="T8" fmla="*/ 1178 w 1887"/>
                  <a:gd name="T9" fmla="*/ 42 h 1395"/>
                  <a:gd name="T10" fmla="*/ 1333 w 1887"/>
                  <a:gd name="T11" fmla="*/ 33 h 1395"/>
                  <a:gd name="T12" fmla="*/ 1664 w 1887"/>
                  <a:gd name="T13" fmla="*/ 0 h 1395"/>
                  <a:gd name="T14" fmla="*/ 1716 w 1887"/>
                  <a:gd name="T15" fmla="*/ 26 h 1395"/>
                  <a:gd name="T16" fmla="*/ 1812 w 1887"/>
                  <a:gd name="T17" fmla="*/ 96 h 1395"/>
                  <a:gd name="T18" fmla="*/ 1848 w 1887"/>
                  <a:gd name="T19" fmla="*/ 159 h 1395"/>
                  <a:gd name="T20" fmla="*/ 1824 w 1887"/>
                  <a:gd name="T21" fmla="*/ 317 h 1395"/>
                  <a:gd name="T22" fmla="*/ 1748 w 1887"/>
                  <a:gd name="T23" fmla="*/ 344 h 1395"/>
                  <a:gd name="T24" fmla="*/ 1753 w 1887"/>
                  <a:gd name="T25" fmla="*/ 469 h 1395"/>
                  <a:gd name="T26" fmla="*/ 1669 w 1887"/>
                  <a:gd name="T27" fmla="*/ 575 h 1395"/>
                  <a:gd name="T28" fmla="*/ 1743 w 1887"/>
                  <a:gd name="T29" fmla="*/ 703 h 1395"/>
                  <a:gd name="T30" fmla="*/ 1746 w 1887"/>
                  <a:gd name="T31" fmla="*/ 760 h 1395"/>
                  <a:gd name="T32" fmla="*/ 1767 w 1887"/>
                  <a:gd name="T33" fmla="*/ 791 h 1395"/>
                  <a:gd name="T34" fmla="*/ 1795 w 1887"/>
                  <a:gd name="T35" fmla="*/ 791 h 1395"/>
                  <a:gd name="T36" fmla="*/ 1826 w 1887"/>
                  <a:gd name="T37" fmla="*/ 842 h 1395"/>
                  <a:gd name="T38" fmla="*/ 1817 w 1887"/>
                  <a:gd name="T39" fmla="*/ 880 h 1395"/>
                  <a:gd name="T40" fmla="*/ 1887 w 1887"/>
                  <a:gd name="T41" fmla="*/ 959 h 1395"/>
                  <a:gd name="T42" fmla="*/ 1681 w 1887"/>
                  <a:gd name="T43" fmla="*/ 1123 h 1395"/>
                  <a:gd name="T44" fmla="*/ 1554 w 1887"/>
                  <a:gd name="T45" fmla="*/ 1395 h 1395"/>
                  <a:gd name="T46" fmla="*/ 1135 w 1887"/>
                  <a:gd name="T47" fmla="*/ 1371 h 1395"/>
                  <a:gd name="T48" fmla="*/ 875 w 1887"/>
                  <a:gd name="T49" fmla="*/ 1330 h 1395"/>
                  <a:gd name="T50" fmla="*/ 918 w 1887"/>
                  <a:gd name="T51" fmla="*/ 1235 h 1395"/>
                  <a:gd name="T52" fmla="*/ 915 w 1887"/>
                  <a:gd name="T53" fmla="*/ 1199 h 1395"/>
                  <a:gd name="T54" fmla="*/ 949 w 1887"/>
                  <a:gd name="T55" fmla="*/ 1159 h 1395"/>
                  <a:gd name="T56" fmla="*/ 927 w 1887"/>
                  <a:gd name="T57" fmla="*/ 1128 h 1395"/>
                  <a:gd name="T58" fmla="*/ 960 w 1887"/>
                  <a:gd name="T59" fmla="*/ 1091 h 1395"/>
                  <a:gd name="T60" fmla="*/ 913 w 1887"/>
                  <a:gd name="T61" fmla="*/ 1051 h 1395"/>
                  <a:gd name="T62" fmla="*/ 946 w 1887"/>
                  <a:gd name="T63" fmla="*/ 978 h 1395"/>
                  <a:gd name="T64" fmla="*/ 934 w 1887"/>
                  <a:gd name="T65" fmla="*/ 910 h 1395"/>
                  <a:gd name="T66" fmla="*/ 840 w 1887"/>
                  <a:gd name="T67" fmla="*/ 797 h 1395"/>
                  <a:gd name="T68" fmla="*/ 842 w 1887"/>
                  <a:gd name="T69" fmla="*/ 767 h 1395"/>
                  <a:gd name="T70" fmla="*/ 875 w 1887"/>
                  <a:gd name="T71" fmla="*/ 718 h 1395"/>
                  <a:gd name="T72" fmla="*/ 817 w 1887"/>
                  <a:gd name="T73" fmla="*/ 670 h 1395"/>
                  <a:gd name="T74" fmla="*/ 608 w 1887"/>
                  <a:gd name="T75" fmla="*/ 861 h 1395"/>
                  <a:gd name="T76" fmla="*/ 510 w 1887"/>
                  <a:gd name="T77" fmla="*/ 877 h 1395"/>
                  <a:gd name="T78" fmla="*/ 488 w 1887"/>
                  <a:gd name="T79" fmla="*/ 918 h 1395"/>
                  <a:gd name="T80" fmla="*/ 462 w 1887"/>
                  <a:gd name="T81" fmla="*/ 913 h 1395"/>
                  <a:gd name="T82" fmla="*/ 324 w 1887"/>
                  <a:gd name="T83" fmla="*/ 558 h 1395"/>
                  <a:gd name="T84" fmla="*/ 64 w 1887"/>
                  <a:gd name="T85" fmla="*/ 532 h 1395"/>
                  <a:gd name="T86" fmla="*/ 14 w 1887"/>
                  <a:gd name="T87" fmla="*/ 476 h 1395"/>
                  <a:gd name="T88" fmla="*/ 0 w 1887"/>
                  <a:gd name="T89" fmla="*/ 358 h 1395"/>
                  <a:gd name="T90" fmla="*/ 136 w 1887"/>
                  <a:gd name="T91" fmla="*/ 329 h 1395"/>
                  <a:gd name="T92" fmla="*/ 136 w 1887"/>
                  <a:gd name="T93" fmla="*/ 293 h 1395"/>
                  <a:gd name="T94" fmla="*/ 207 w 1887"/>
                  <a:gd name="T95" fmla="*/ 293 h 1395"/>
                  <a:gd name="T96" fmla="*/ 216 w 1887"/>
                  <a:gd name="T97" fmla="*/ 307 h 1395"/>
                  <a:gd name="T98" fmla="*/ 253 w 1887"/>
                  <a:gd name="T99" fmla="*/ 307 h 1395"/>
                  <a:gd name="T100" fmla="*/ 267 w 1887"/>
                  <a:gd name="T101" fmla="*/ 255 h 1395"/>
                  <a:gd name="T102" fmla="*/ 326 w 1887"/>
                  <a:gd name="T103" fmla="*/ 174 h 1395"/>
                  <a:gd name="T104" fmla="*/ 374 w 1887"/>
                  <a:gd name="T105" fmla="*/ 208 h 1395"/>
                  <a:gd name="T106" fmla="*/ 415 w 1887"/>
                  <a:gd name="T107" fmla="*/ 167 h 1395"/>
                  <a:gd name="T108" fmla="*/ 451 w 1887"/>
                  <a:gd name="T109" fmla="*/ 162 h 1395"/>
                  <a:gd name="T110" fmla="*/ 524 w 1887"/>
                  <a:gd name="T111" fmla="*/ 198 h 1395"/>
                  <a:gd name="T112" fmla="*/ 615 w 1887"/>
                  <a:gd name="T113" fmla="*/ 171 h 1395"/>
                  <a:gd name="T114" fmla="*/ 835 w 1887"/>
                  <a:gd name="T115" fmla="*/ 16 h 1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887" h="1395">
                    <a:moveTo>
                      <a:pt x="835" y="16"/>
                    </a:moveTo>
                    <a:lnTo>
                      <a:pt x="1061" y="42"/>
                    </a:lnTo>
                    <a:lnTo>
                      <a:pt x="1080" y="67"/>
                    </a:lnTo>
                    <a:lnTo>
                      <a:pt x="1173" y="60"/>
                    </a:lnTo>
                    <a:lnTo>
                      <a:pt x="1178" y="42"/>
                    </a:lnTo>
                    <a:lnTo>
                      <a:pt x="1333" y="33"/>
                    </a:lnTo>
                    <a:lnTo>
                      <a:pt x="1664" y="0"/>
                    </a:lnTo>
                    <a:lnTo>
                      <a:pt x="1716" y="26"/>
                    </a:lnTo>
                    <a:lnTo>
                      <a:pt x="1812" y="96"/>
                    </a:lnTo>
                    <a:lnTo>
                      <a:pt x="1848" y="159"/>
                    </a:lnTo>
                    <a:lnTo>
                      <a:pt x="1824" y="317"/>
                    </a:lnTo>
                    <a:lnTo>
                      <a:pt x="1748" y="344"/>
                    </a:lnTo>
                    <a:lnTo>
                      <a:pt x="1753" y="469"/>
                    </a:lnTo>
                    <a:lnTo>
                      <a:pt x="1669" y="575"/>
                    </a:lnTo>
                    <a:lnTo>
                      <a:pt x="1743" y="703"/>
                    </a:lnTo>
                    <a:lnTo>
                      <a:pt x="1746" y="760"/>
                    </a:lnTo>
                    <a:lnTo>
                      <a:pt x="1767" y="791"/>
                    </a:lnTo>
                    <a:lnTo>
                      <a:pt x="1795" y="791"/>
                    </a:lnTo>
                    <a:lnTo>
                      <a:pt x="1826" y="842"/>
                    </a:lnTo>
                    <a:lnTo>
                      <a:pt x="1817" y="880"/>
                    </a:lnTo>
                    <a:lnTo>
                      <a:pt x="1887" y="959"/>
                    </a:lnTo>
                    <a:lnTo>
                      <a:pt x="1681" y="1123"/>
                    </a:lnTo>
                    <a:lnTo>
                      <a:pt x="1554" y="1395"/>
                    </a:lnTo>
                    <a:lnTo>
                      <a:pt x="1135" y="1371"/>
                    </a:lnTo>
                    <a:lnTo>
                      <a:pt x="875" y="1330"/>
                    </a:lnTo>
                    <a:lnTo>
                      <a:pt x="918" y="1235"/>
                    </a:lnTo>
                    <a:lnTo>
                      <a:pt x="915" y="1199"/>
                    </a:lnTo>
                    <a:lnTo>
                      <a:pt x="949" y="1159"/>
                    </a:lnTo>
                    <a:lnTo>
                      <a:pt x="927" y="1128"/>
                    </a:lnTo>
                    <a:lnTo>
                      <a:pt x="960" y="1091"/>
                    </a:lnTo>
                    <a:lnTo>
                      <a:pt x="913" y="1051"/>
                    </a:lnTo>
                    <a:lnTo>
                      <a:pt x="946" y="978"/>
                    </a:lnTo>
                    <a:lnTo>
                      <a:pt x="934" y="910"/>
                    </a:lnTo>
                    <a:lnTo>
                      <a:pt x="840" y="797"/>
                    </a:lnTo>
                    <a:lnTo>
                      <a:pt x="842" y="767"/>
                    </a:lnTo>
                    <a:lnTo>
                      <a:pt x="875" y="718"/>
                    </a:lnTo>
                    <a:lnTo>
                      <a:pt x="817" y="670"/>
                    </a:lnTo>
                    <a:lnTo>
                      <a:pt x="608" y="861"/>
                    </a:lnTo>
                    <a:lnTo>
                      <a:pt x="510" y="877"/>
                    </a:lnTo>
                    <a:lnTo>
                      <a:pt x="488" y="918"/>
                    </a:lnTo>
                    <a:lnTo>
                      <a:pt x="462" y="913"/>
                    </a:lnTo>
                    <a:lnTo>
                      <a:pt x="324" y="558"/>
                    </a:lnTo>
                    <a:lnTo>
                      <a:pt x="64" y="532"/>
                    </a:lnTo>
                    <a:lnTo>
                      <a:pt x="14" y="476"/>
                    </a:lnTo>
                    <a:lnTo>
                      <a:pt x="0" y="358"/>
                    </a:lnTo>
                    <a:lnTo>
                      <a:pt x="136" y="329"/>
                    </a:lnTo>
                    <a:lnTo>
                      <a:pt x="136" y="293"/>
                    </a:lnTo>
                    <a:lnTo>
                      <a:pt x="207" y="293"/>
                    </a:lnTo>
                    <a:lnTo>
                      <a:pt x="216" y="307"/>
                    </a:lnTo>
                    <a:lnTo>
                      <a:pt x="253" y="307"/>
                    </a:lnTo>
                    <a:lnTo>
                      <a:pt x="267" y="255"/>
                    </a:lnTo>
                    <a:lnTo>
                      <a:pt x="326" y="174"/>
                    </a:lnTo>
                    <a:lnTo>
                      <a:pt x="374" y="208"/>
                    </a:lnTo>
                    <a:lnTo>
                      <a:pt x="415" y="167"/>
                    </a:lnTo>
                    <a:lnTo>
                      <a:pt x="451" y="162"/>
                    </a:lnTo>
                    <a:lnTo>
                      <a:pt x="524" y="198"/>
                    </a:lnTo>
                    <a:lnTo>
                      <a:pt x="615" y="171"/>
                    </a:lnTo>
                    <a:lnTo>
                      <a:pt x="835" y="1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86" name="Freeform 178"/>
              <p:cNvSpPr>
                <a:spLocks/>
              </p:cNvSpPr>
              <p:nvPr/>
            </p:nvSpPr>
            <p:spPr bwMode="auto">
              <a:xfrm>
                <a:off x="7207" y="19"/>
                <a:ext cx="315" cy="233"/>
              </a:xfrm>
              <a:custGeom>
                <a:avLst/>
                <a:gdLst>
                  <a:gd name="T0" fmla="*/ 835 w 1887"/>
                  <a:gd name="T1" fmla="*/ 16 h 1395"/>
                  <a:gd name="T2" fmla="*/ 1061 w 1887"/>
                  <a:gd name="T3" fmla="*/ 42 h 1395"/>
                  <a:gd name="T4" fmla="*/ 1080 w 1887"/>
                  <a:gd name="T5" fmla="*/ 67 h 1395"/>
                  <a:gd name="T6" fmla="*/ 1173 w 1887"/>
                  <a:gd name="T7" fmla="*/ 60 h 1395"/>
                  <a:gd name="T8" fmla="*/ 1178 w 1887"/>
                  <a:gd name="T9" fmla="*/ 42 h 1395"/>
                  <a:gd name="T10" fmla="*/ 1333 w 1887"/>
                  <a:gd name="T11" fmla="*/ 33 h 1395"/>
                  <a:gd name="T12" fmla="*/ 1664 w 1887"/>
                  <a:gd name="T13" fmla="*/ 0 h 1395"/>
                  <a:gd name="T14" fmla="*/ 1716 w 1887"/>
                  <a:gd name="T15" fmla="*/ 26 h 1395"/>
                  <a:gd name="T16" fmla="*/ 1812 w 1887"/>
                  <a:gd name="T17" fmla="*/ 96 h 1395"/>
                  <a:gd name="T18" fmla="*/ 1848 w 1887"/>
                  <a:gd name="T19" fmla="*/ 159 h 1395"/>
                  <a:gd name="T20" fmla="*/ 1824 w 1887"/>
                  <a:gd name="T21" fmla="*/ 317 h 1395"/>
                  <a:gd name="T22" fmla="*/ 1748 w 1887"/>
                  <a:gd name="T23" fmla="*/ 344 h 1395"/>
                  <a:gd name="T24" fmla="*/ 1753 w 1887"/>
                  <a:gd name="T25" fmla="*/ 469 h 1395"/>
                  <a:gd name="T26" fmla="*/ 1669 w 1887"/>
                  <a:gd name="T27" fmla="*/ 575 h 1395"/>
                  <a:gd name="T28" fmla="*/ 1743 w 1887"/>
                  <a:gd name="T29" fmla="*/ 703 h 1395"/>
                  <a:gd name="T30" fmla="*/ 1746 w 1887"/>
                  <a:gd name="T31" fmla="*/ 760 h 1395"/>
                  <a:gd name="T32" fmla="*/ 1767 w 1887"/>
                  <a:gd name="T33" fmla="*/ 791 h 1395"/>
                  <a:gd name="T34" fmla="*/ 1795 w 1887"/>
                  <a:gd name="T35" fmla="*/ 791 h 1395"/>
                  <a:gd name="T36" fmla="*/ 1826 w 1887"/>
                  <a:gd name="T37" fmla="*/ 842 h 1395"/>
                  <a:gd name="T38" fmla="*/ 1817 w 1887"/>
                  <a:gd name="T39" fmla="*/ 880 h 1395"/>
                  <a:gd name="T40" fmla="*/ 1887 w 1887"/>
                  <a:gd name="T41" fmla="*/ 959 h 1395"/>
                  <a:gd name="T42" fmla="*/ 1681 w 1887"/>
                  <a:gd name="T43" fmla="*/ 1123 h 1395"/>
                  <a:gd name="T44" fmla="*/ 1554 w 1887"/>
                  <a:gd name="T45" fmla="*/ 1395 h 1395"/>
                  <a:gd name="T46" fmla="*/ 1135 w 1887"/>
                  <a:gd name="T47" fmla="*/ 1371 h 1395"/>
                  <a:gd name="T48" fmla="*/ 875 w 1887"/>
                  <a:gd name="T49" fmla="*/ 1330 h 1395"/>
                  <a:gd name="T50" fmla="*/ 918 w 1887"/>
                  <a:gd name="T51" fmla="*/ 1235 h 1395"/>
                  <a:gd name="T52" fmla="*/ 915 w 1887"/>
                  <a:gd name="T53" fmla="*/ 1199 h 1395"/>
                  <a:gd name="T54" fmla="*/ 949 w 1887"/>
                  <a:gd name="T55" fmla="*/ 1159 h 1395"/>
                  <a:gd name="T56" fmla="*/ 927 w 1887"/>
                  <a:gd name="T57" fmla="*/ 1128 h 1395"/>
                  <a:gd name="T58" fmla="*/ 960 w 1887"/>
                  <a:gd name="T59" fmla="*/ 1091 h 1395"/>
                  <a:gd name="T60" fmla="*/ 913 w 1887"/>
                  <a:gd name="T61" fmla="*/ 1051 h 1395"/>
                  <a:gd name="T62" fmla="*/ 946 w 1887"/>
                  <a:gd name="T63" fmla="*/ 978 h 1395"/>
                  <a:gd name="T64" fmla="*/ 934 w 1887"/>
                  <a:gd name="T65" fmla="*/ 910 h 1395"/>
                  <a:gd name="T66" fmla="*/ 840 w 1887"/>
                  <a:gd name="T67" fmla="*/ 797 h 1395"/>
                  <a:gd name="T68" fmla="*/ 842 w 1887"/>
                  <a:gd name="T69" fmla="*/ 767 h 1395"/>
                  <a:gd name="T70" fmla="*/ 875 w 1887"/>
                  <a:gd name="T71" fmla="*/ 718 h 1395"/>
                  <a:gd name="T72" fmla="*/ 817 w 1887"/>
                  <a:gd name="T73" fmla="*/ 670 h 1395"/>
                  <a:gd name="T74" fmla="*/ 608 w 1887"/>
                  <a:gd name="T75" fmla="*/ 861 h 1395"/>
                  <a:gd name="T76" fmla="*/ 510 w 1887"/>
                  <a:gd name="T77" fmla="*/ 877 h 1395"/>
                  <a:gd name="T78" fmla="*/ 488 w 1887"/>
                  <a:gd name="T79" fmla="*/ 918 h 1395"/>
                  <a:gd name="T80" fmla="*/ 462 w 1887"/>
                  <a:gd name="T81" fmla="*/ 913 h 1395"/>
                  <a:gd name="T82" fmla="*/ 324 w 1887"/>
                  <a:gd name="T83" fmla="*/ 558 h 1395"/>
                  <a:gd name="T84" fmla="*/ 64 w 1887"/>
                  <a:gd name="T85" fmla="*/ 532 h 1395"/>
                  <a:gd name="T86" fmla="*/ 14 w 1887"/>
                  <a:gd name="T87" fmla="*/ 476 h 1395"/>
                  <a:gd name="T88" fmla="*/ 0 w 1887"/>
                  <a:gd name="T89" fmla="*/ 358 h 1395"/>
                  <a:gd name="T90" fmla="*/ 136 w 1887"/>
                  <a:gd name="T91" fmla="*/ 329 h 1395"/>
                  <a:gd name="T92" fmla="*/ 136 w 1887"/>
                  <a:gd name="T93" fmla="*/ 293 h 1395"/>
                  <a:gd name="T94" fmla="*/ 207 w 1887"/>
                  <a:gd name="T95" fmla="*/ 293 h 1395"/>
                  <a:gd name="T96" fmla="*/ 216 w 1887"/>
                  <a:gd name="T97" fmla="*/ 307 h 1395"/>
                  <a:gd name="T98" fmla="*/ 253 w 1887"/>
                  <a:gd name="T99" fmla="*/ 307 h 1395"/>
                  <a:gd name="T100" fmla="*/ 267 w 1887"/>
                  <a:gd name="T101" fmla="*/ 255 h 1395"/>
                  <a:gd name="T102" fmla="*/ 326 w 1887"/>
                  <a:gd name="T103" fmla="*/ 174 h 1395"/>
                  <a:gd name="T104" fmla="*/ 374 w 1887"/>
                  <a:gd name="T105" fmla="*/ 208 h 1395"/>
                  <a:gd name="T106" fmla="*/ 415 w 1887"/>
                  <a:gd name="T107" fmla="*/ 167 h 1395"/>
                  <a:gd name="T108" fmla="*/ 451 w 1887"/>
                  <a:gd name="T109" fmla="*/ 162 h 1395"/>
                  <a:gd name="T110" fmla="*/ 524 w 1887"/>
                  <a:gd name="T111" fmla="*/ 198 h 1395"/>
                  <a:gd name="T112" fmla="*/ 615 w 1887"/>
                  <a:gd name="T113" fmla="*/ 171 h 1395"/>
                  <a:gd name="T114" fmla="*/ 835 w 1887"/>
                  <a:gd name="T115" fmla="*/ 16 h 1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887" h="1395">
                    <a:moveTo>
                      <a:pt x="835" y="16"/>
                    </a:moveTo>
                    <a:lnTo>
                      <a:pt x="1061" y="42"/>
                    </a:lnTo>
                    <a:lnTo>
                      <a:pt x="1080" y="67"/>
                    </a:lnTo>
                    <a:lnTo>
                      <a:pt x="1173" y="60"/>
                    </a:lnTo>
                    <a:lnTo>
                      <a:pt x="1178" y="42"/>
                    </a:lnTo>
                    <a:lnTo>
                      <a:pt x="1333" y="33"/>
                    </a:lnTo>
                    <a:lnTo>
                      <a:pt x="1664" y="0"/>
                    </a:lnTo>
                    <a:lnTo>
                      <a:pt x="1716" y="26"/>
                    </a:lnTo>
                    <a:lnTo>
                      <a:pt x="1812" y="96"/>
                    </a:lnTo>
                    <a:lnTo>
                      <a:pt x="1848" y="159"/>
                    </a:lnTo>
                    <a:lnTo>
                      <a:pt x="1824" y="317"/>
                    </a:lnTo>
                    <a:lnTo>
                      <a:pt x="1748" y="344"/>
                    </a:lnTo>
                    <a:lnTo>
                      <a:pt x="1753" y="469"/>
                    </a:lnTo>
                    <a:lnTo>
                      <a:pt x="1669" y="575"/>
                    </a:lnTo>
                    <a:lnTo>
                      <a:pt x="1743" y="703"/>
                    </a:lnTo>
                    <a:lnTo>
                      <a:pt x="1746" y="760"/>
                    </a:lnTo>
                    <a:lnTo>
                      <a:pt x="1767" y="791"/>
                    </a:lnTo>
                    <a:lnTo>
                      <a:pt x="1795" y="791"/>
                    </a:lnTo>
                    <a:lnTo>
                      <a:pt x="1826" y="842"/>
                    </a:lnTo>
                    <a:lnTo>
                      <a:pt x="1817" y="880"/>
                    </a:lnTo>
                    <a:lnTo>
                      <a:pt x="1887" y="959"/>
                    </a:lnTo>
                    <a:lnTo>
                      <a:pt x="1681" y="1123"/>
                    </a:lnTo>
                    <a:lnTo>
                      <a:pt x="1554" y="1395"/>
                    </a:lnTo>
                    <a:lnTo>
                      <a:pt x="1135" y="1371"/>
                    </a:lnTo>
                    <a:lnTo>
                      <a:pt x="875" y="1330"/>
                    </a:lnTo>
                    <a:lnTo>
                      <a:pt x="918" y="1235"/>
                    </a:lnTo>
                    <a:lnTo>
                      <a:pt x="915" y="1199"/>
                    </a:lnTo>
                    <a:lnTo>
                      <a:pt x="949" y="1159"/>
                    </a:lnTo>
                    <a:lnTo>
                      <a:pt x="927" y="1128"/>
                    </a:lnTo>
                    <a:lnTo>
                      <a:pt x="960" y="1091"/>
                    </a:lnTo>
                    <a:lnTo>
                      <a:pt x="913" y="1051"/>
                    </a:lnTo>
                    <a:lnTo>
                      <a:pt x="946" y="978"/>
                    </a:lnTo>
                    <a:lnTo>
                      <a:pt x="934" y="910"/>
                    </a:lnTo>
                    <a:lnTo>
                      <a:pt x="840" y="797"/>
                    </a:lnTo>
                    <a:lnTo>
                      <a:pt x="842" y="767"/>
                    </a:lnTo>
                    <a:lnTo>
                      <a:pt x="875" y="718"/>
                    </a:lnTo>
                    <a:lnTo>
                      <a:pt x="817" y="670"/>
                    </a:lnTo>
                    <a:lnTo>
                      <a:pt x="608" y="861"/>
                    </a:lnTo>
                    <a:lnTo>
                      <a:pt x="510" y="877"/>
                    </a:lnTo>
                    <a:lnTo>
                      <a:pt x="488" y="918"/>
                    </a:lnTo>
                    <a:lnTo>
                      <a:pt x="462" y="913"/>
                    </a:lnTo>
                    <a:lnTo>
                      <a:pt x="324" y="558"/>
                    </a:lnTo>
                    <a:lnTo>
                      <a:pt x="64" y="532"/>
                    </a:lnTo>
                    <a:lnTo>
                      <a:pt x="14" y="476"/>
                    </a:lnTo>
                    <a:lnTo>
                      <a:pt x="0" y="358"/>
                    </a:lnTo>
                    <a:lnTo>
                      <a:pt x="136" y="329"/>
                    </a:lnTo>
                    <a:lnTo>
                      <a:pt x="136" y="293"/>
                    </a:lnTo>
                    <a:lnTo>
                      <a:pt x="207" y="293"/>
                    </a:lnTo>
                    <a:lnTo>
                      <a:pt x="216" y="307"/>
                    </a:lnTo>
                    <a:lnTo>
                      <a:pt x="253" y="307"/>
                    </a:lnTo>
                    <a:lnTo>
                      <a:pt x="267" y="255"/>
                    </a:lnTo>
                    <a:lnTo>
                      <a:pt x="326" y="174"/>
                    </a:lnTo>
                    <a:lnTo>
                      <a:pt x="374" y="208"/>
                    </a:lnTo>
                    <a:lnTo>
                      <a:pt x="415" y="167"/>
                    </a:lnTo>
                    <a:lnTo>
                      <a:pt x="451" y="162"/>
                    </a:lnTo>
                    <a:lnTo>
                      <a:pt x="524" y="198"/>
                    </a:lnTo>
                    <a:lnTo>
                      <a:pt x="615" y="171"/>
                    </a:lnTo>
                    <a:lnTo>
                      <a:pt x="835" y="1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87" name="Freeform 179"/>
              <p:cNvSpPr>
                <a:spLocks/>
              </p:cNvSpPr>
              <p:nvPr/>
            </p:nvSpPr>
            <p:spPr bwMode="auto">
              <a:xfrm>
                <a:off x="7278" y="-50"/>
                <a:ext cx="68" cy="97"/>
              </a:xfrm>
              <a:custGeom>
                <a:avLst/>
                <a:gdLst>
                  <a:gd name="T0" fmla="*/ 0 w 408"/>
                  <a:gd name="T1" fmla="*/ 2 h 584"/>
                  <a:gd name="T2" fmla="*/ 51 w 408"/>
                  <a:gd name="T3" fmla="*/ 0 h 584"/>
                  <a:gd name="T4" fmla="*/ 313 w 408"/>
                  <a:gd name="T5" fmla="*/ 37 h 584"/>
                  <a:gd name="T6" fmla="*/ 404 w 408"/>
                  <a:gd name="T7" fmla="*/ 136 h 584"/>
                  <a:gd name="T8" fmla="*/ 364 w 408"/>
                  <a:gd name="T9" fmla="*/ 313 h 584"/>
                  <a:gd name="T10" fmla="*/ 408 w 408"/>
                  <a:gd name="T11" fmla="*/ 434 h 584"/>
                  <a:gd name="T12" fmla="*/ 189 w 408"/>
                  <a:gd name="T13" fmla="*/ 584 h 584"/>
                  <a:gd name="T14" fmla="*/ 169 w 408"/>
                  <a:gd name="T15" fmla="*/ 365 h 584"/>
                  <a:gd name="T16" fmla="*/ 66 w 408"/>
                  <a:gd name="T17" fmla="*/ 331 h 584"/>
                  <a:gd name="T18" fmla="*/ 51 w 408"/>
                  <a:gd name="T19" fmla="*/ 156 h 584"/>
                  <a:gd name="T20" fmla="*/ 0 w 408"/>
                  <a:gd name="T21" fmla="*/ 2 h 5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08" h="584">
                    <a:moveTo>
                      <a:pt x="0" y="2"/>
                    </a:moveTo>
                    <a:lnTo>
                      <a:pt x="51" y="0"/>
                    </a:lnTo>
                    <a:lnTo>
                      <a:pt x="313" y="37"/>
                    </a:lnTo>
                    <a:lnTo>
                      <a:pt x="404" y="136"/>
                    </a:lnTo>
                    <a:lnTo>
                      <a:pt x="364" y="313"/>
                    </a:lnTo>
                    <a:lnTo>
                      <a:pt x="408" y="434"/>
                    </a:lnTo>
                    <a:lnTo>
                      <a:pt x="189" y="584"/>
                    </a:lnTo>
                    <a:lnTo>
                      <a:pt x="169" y="365"/>
                    </a:lnTo>
                    <a:lnTo>
                      <a:pt x="66" y="331"/>
                    </a:lnTo>
                    <a:lnTo>
                      <a:pt x="51" y="156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88" name="Freeform 180"/>
              <p:cNvSpPr>
                <a:spLocks/>
              </p:cNvSpPr>
              <p:nvPr/>
            </p:nvSpPr>
            <p:spPr bwMode="auto">
              <a:xfrm>
                <a:off x="7278" y="-50"/>
                <a:ext cx="68" cy="97"/>
              </a:xfrm>
              <a:custGeom>
                <a:avLst/>
                <a:gdLst>
                  <a:gd name="T0" fmla="*/ 0 w 408"/>
                  <a:gd name="T1" fmla="*/ 2 h 584"/>
                  <a:gd name="T2" fmla="*/ 51 w 408"/>
                  <a:gd name="T3" fmla="*/ 0 h 584"/>
                  <a:gd name="T4" fmla="*/ 313 w 408"/>
                  <a:gd name="T5" fmla="*/ 37 h 584"/>
                  <a:gd name="T6" fmla="*/ 404 w 408"/>
                  <a:gd name="T7" fmla="*/ 136 h 584"/>
                  <a:gd name="T8" fmla="*/ 364 w 408"/>
                  <a:gd name="T9" fmla="*/ 313 h 584"/>
                  <a:gd name="T10" fmla="*/ 408 w 408"/>
                  <a:gd name="T11" fmla="*/ 434 h 584"/>
                  <a:gd name="T12" fmla="*/ 189 w 408"/>
                  <a:gd name="T13" fmla="*/ 584 h 584"/>
                  <a:gd name="T14" fmla="*/ 169 w 408"/>
                  <a:gd name="T15" fmla="*/ 365 h 584"/>
                  <a:gd name="T16" fmla="*/ 66 w 408"/>
                  <a:gd name="T17" fmla="*/ 331 h 584"/>
                  <a:gd name="T18" fmla="*/ 51 w 408"/>
                  <a:gd name="T19" fmla="*/ 156 h 584"/>
                  <a:gd name="T20" fmla="*/ 0 w 408"/>
                  <a:gd name="T21" fmla="*/ 2 h 5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08" h="584">
                    <a:moveTo>
                      <a:pt x="0" y="2"/>
                    </a:moveTo>
                    <a:lnTo>
                      <a:pt x="51" y="0"/>
                    </a:lnTo>
                    <a:lnTo>
                      <a:pt x="313" y="37"/>
                    </a:lnTo>
                    <a:lnTo>
                      <a:pt x="404" y="136"/>
                    </a:lnTo>
                    <a:lnTo>
                      <a:pt x="364" y="313"/>
                    </a:lnTo>
                    <a:lnTo>
                      <a:pt x="408" y="434"/>
                    </a:lnTo>
                    <a:lnTo>
                      <a:pt x="189" y="584"/>
                    </a:lnTo>
                    <a:lnTo>
                      <a:pt x="169" y="365"/>
                    </a:lnTo>
                    <a:lnTo>
                      <a:pt x="66" y="331"/>
                    </a:lnTo>
                    <a:lnTo>
                      <a:pt x="51" y="156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89" name="Freeform 181"/>
              <p:cNvSpPr>
                <a:spLocks/>
              </p:cNvSpPr>
              <p:nvPr/>
            </p:nvSpPr>
            <p:spPr bwMode="auto">
              <a:xfrm>
                <a:off x="7154" y="-51"/>
                <a:ext cx="156" cy="129"/>
              </a:xfrm>
              <a:custGeom>
                <a:avLst/>
                <a:gdLst>
                  <a:gd name="T0" fmla="*/ 547 w 934"/>
                  <a:gd name="T1" fmla="*/ 0 h 775"/>
                  <a:gd name="T2" fmla="*/ 745 w 934"/>
                  <a:gd name="T3" fmla="*/ 5 h 775"/>
                  <a:gd name="T4" fmla="*/ 796 w 934"/>
                  <a:gd name="T5" fmla="*/ 159 h 775"/>
                  <a:gd name="T6" fmla="*/ 811 w 934"/>
                  <a:gd name="T7" fmla="*/ 334 h 775"/>
                  <a:gd name="T8" fmla="*/ 914 w 934"/>
                  <a:gd name="T9" fmla="*/ 369 h 775"/>
                  <a:gd name="T10" fmla="*/ 934 w 934"/>
                  <a:gd name="T11" fmla="*/ 587 h 775"/>
                  <a:gd name="T12" fmla="*/ 839 w 934"/>
                  <a:gd name="T13" fmla="*/ 616 h 775"/>
                  <a:gd name="T14" fmla="*/ 772 w 934"/>
                  <a:gd name="T15" fmla="*/ 579 h 775"/>
                  <a:gd name="T16" fmla="*/ 734 w 934"/>
                  <a:gd name="T17" fmla="*/ 583 h 775"/>
                  <a:gd name="T18" fmla="*/ 693 w 934"/>
                  <a:gd name="T19" fmla="*/ 626 h 775"/>
                  <a:gd name="T20" fmla="*/ 643 w 934"/>
                  <a:gd name="T21" fmla="*/ 590 h 775"/>
                  <a:gd name="T22" fmla="*/ 586 w 934"/>
                  <a:gd name="T23" fmla="*/ 670 h 775"/>
                  <a:gd name="T24" fmla="*/ 571 w 934"/>
                  <a:gd name="T25" fmla="*/ 725 h 775"/>
                  <a:gd name="T26" fmla="*/ 535 w 934"/>
                  <a:gd name="T27" fmla="*/ 725 h 775"/>
                  <a:gd name="T28" fmla="*/ 521 w 934"/>
                  <a:gd name="T29" fmla="*/ 709 h 775"/>
                  <a:gd name="T30" fmla="*/ 456 w 934"/>
                  <a:gd name="T31" fmla="*/ 711 h 775"/>
                  <a:gd name="T32" fmla="*/ 454 w 934"/>
                  <a:gd name="T33" fmla="*/ 745 h 775"/>
                  <a:gd name="T34" fmla="*/ 318 w 934"/>
                  <a:gd name="T35" fmla="*/ 775 h 775"/>
                  <a:gd name="T36" fmla="*/ 306 w 934"/>
                  <a:gd name="T37" fmla="*/ 658 h 775"/>
                  <a:gd name="T38" fmla="*/ 14 w 934"/>
                  <a:gd name="T39" fmla="*/ 477 h 775"/>
                  <a:gd name="T40" fmla="*/ 0 w 934"/>
                  <a:gd name="T41" fmla="*/ 348 h 775"/>
                  <a:gd name="T42" fmla="*/ 350 w 934"/>
                  <a:gd name="T43" fmla="*/ 180 h 775"/>
                  <a:gd name="T44" fmla="*/ 386 w 934"/>
                  <a:gd name="T45" fmla="*/ 194 h 775"/>
                  <a:gd name="T46" fmla="*/ 445 w 934"/>
                  <a:gd name="T47" fmla="*/ 160 h 775"/>
                  <a:gd name="T48" fmla="*/ 547 w 934"/>
                  <a:gd name="T49" fmla="*/ 0 h 7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34" h="775">
                    <a:moveTo>
                      <a:pt x="547" y="0"/>
                    </a:moveTo>
                    <a:lnTo>
                      <a:pt x="745" y="5"/>
                    </a:lnTo>
                    <a:lnTo>
                      <a:pt x="796" y="159"/>
                    </a:lnTo>
                    <a:lnTo>
                      <a:pt x="811" y="334"/>
                    </a:lnTo>
                    <a:lnTo>
                      <a:pt x="914" y="369"/>
                    </a:lnTo>
                    <a:lnTo>
                      <a:pt x="934" y="587"/>
                    </a:lnTo>
                    <a:lnTo>
                      <a:pt x="839" y="616"/>
                    </a:lnTo>
                    <a:lnTo>
                      <a:pt x="772" y="579"/>
                    </a:lnTo>
                    <a:lnTo>
                      <a:pt x="734" y="583"/>
                    </a:lnTo>
                    <a:lnTo>
                      <a:pt x="693" y="626"/>
                    </a:lnTo>
                    <a:lnTo>
                      <a:pt x="643" y="590"/>
                    </a:lnTo>
                    <a:lnTo>
                      <a:pt x="586" y="670"/>
                    </a:lnTo>
                    <a:lnTo>
                      <a:pt x="571" y="725"/>
                    </a:lnTo>
                    <a:lnTo>
                      <a:pt x="535" y="725"/>
                    </a:lnTo>
                    <a:lnTo>
                      <a:pt x="521" y="709"/>
                    </a:lnTo>
                    <a:lnTo>
                      <a:pt x="456" y="711"/>
                    </a:lnTo>
                    <a:lnTo>
                      <a:pt x="454" y="745"/>
                    </a:lnTo>
                    <a:lnTo>
                      <a:pt x="318" y="775"/>
                    </a:lnTo>
                    <a:lnTo>
                      <a:pt x="306" y="658"/>
                    </a:lnTo>
                    <a:lnTo>
                      <a:pt x="14" y="477"/>
                    </a:lnTo>
                    <a:lnTo>
                      <a:pt x="0" y="348"/>
                    </a:lnTo>
                    <a:lnTo>
                      <a:pt x="350" y="180"/>
                    </a:lnTo>
                    <a:lnTo>
                      <a:pt x="386" y="194"/>
                    </a:lnTo>
                    <a:lnTo>
                      <a:pt x="445" y="160"/>
                    </a:lnTo>
                    <a:lnTo>
                      <a:pt x="547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90" name="Freeform 182"/>
              <p:cNvSpPr>
                <a:spLocks/>
              </p:cNvSpPr>
              <p:nvPr/>
            </p:nvSpPr>
            <p:spPr bwMode="auto">
              <a:xfrm>
                <a:off x="7154" y="-51"/>
                <a:ext cx="156" cy="129"/>
              </a:xfrm>
              <a:custGeom>
                <a:avLst/>
                <a:gdLst>
                  <a:gd name="T0" fmla="*/ 547 w 934"/>
                  <a:gd name="T1" fmla="*/ 0 h 775"/>
                  <a:gd name="T2" fmla="*/ 745 w 934"/>
                  <a:gd name="T3" fmla="*/ 5 h 775"/>
                  <a:gd name="T4" fmla="*/ 796 w 934"/>
                  <a:gd name="T5" fmla="*/ 159 h 775"/>
                  <a:gd name="T6" fmla="*/ 811 w 934"/>
                  <a:gd name="T7" fmla="*/ 334 h 775"/>
                  <a:gd name="T8" fmla="*/ 914 w 934"/>
                  <a:gd name="T9" fmla="*/ 369 h 775"/>
                  <a:gd name="T10" fmla="*/ 934 w 934"/>
                  <a:gd name="T11" fmla="*/ 587 h 775"/>
                  <a:gd name="T12" fmla="*/ 839 w 934"/>
                  <a:gd name="T13" fmla="*/ 616 h 775"/>
                  <a:gd name="T14" fmla="*/ 772 w 934"/>
                  <a:gd name="T15" fmla="*/ 579 h 775"/>
                  <a:gd name="T16" fmla="*/ 734 w 934"/>
                  <a:gd name="T17" fmla="*/ 583 h 775"/>
                  <a:gd name="T18" fmla="*/ 693 w 934"/>
                  <a:gd name="T19" fmla="*/ 626 h 775"/>
                  <a:gd name="T20" fmla="*/ 643 w 934"/>
                  <a:gd name="T21" fmla="*/ 590 h 775"/>
                  <a:gd name="T22" fmla="*/ 586 w 934"/>
                  <a:gd name="T23" fmla="*/ 670 h 775"/>
                  <a:gd name="T24" fmla="*/ 571 w 934"/>
                  <a:gd name="T25" fmla="*/ 725 h 775"/>
                  <a:gd name="T26" fmla="*/ 535 w 934"/>
                  <a:gd name="T27" fmla="*/ 725 h 775"/>
                  <a:gd name="T28" fmla="*/ 521 w 934"/>
                  <a:gd name="T29" fmla="*/ 709 h 775"/>
                  <a:gd name="T30" fmla="*/ 456 w 934"/>
                  <a:gd name="T31" fmla="*/ 711 h 775"/>
                  <a:gd name="T32" fmla="*/ 454 w 934"/>
                  <a:gd name="T33" fmla="*/ 745 h 775"/>
                  <a:gd name="T34" fmla="*/ 318 w 934"/>
                  <a:gd name="T35" fmla="*/ 775 h 775"/>
                  <a:gd name="T36" fmla="*/ 306 w 934"/>
                  <a:gd name="T37" fmla="*/ 658 h 775"/>
                  <a:gd name="T38" fmla="*/ 14 w 934"/>
                  <a:gd name="T39" fmla="*/ 477 h 775"/>
                  <a:gd name="T40" fmla="*/ 0 w 934"/>
                  <a:gd name="T41" fmla="*/ 348 h 775"/>
                  <a:gd name="T42" fmla="*/ 350 w 934"/>
                  <a:gd name="T43" fmla="*/ 180 h 775"/>
                  <a:gd name="T44" fmla="*/ 386 w 934"/>
                  <a:gd name="T45" fmla="*/ 194 h 775"/>
                  <a:gd name="T46" fmla="*/ 445 w 934"/>
                  <a:gd name="T47" fmla="*/ 160 h 775"/>
                  <a:gd name="T48" fmla="*/ 547 w 934"/>
                  <a:gd name="T49" fmla="*/ 0 h 7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34" h="775">
                    <a:moveTo>
                      <a:pt x="547" y="0"/>
                    </a:moveTo>
                    <a:lnTo>
                      <a:pt x="745" y="5"/>
                    </a:lnTo>
                    <a:lnTo>
                      <a:pt x="796" y="159"/>
                    </a:lnTo>
                    <a:lnTo>
                      <a:pt x="811" y="334"/>
                    </a:lnTo>
                    <a:lnTo>
                      <a:pt x="914" y="369"/>
                    </a:lnTo>
                    <a:lnTo>
                      <a:pt x="934" y="587"/>
                    </a:lnTo>
                    <a:lnTo>
                      <a:pt x="839" y="616"/>
                    </a:lnTo>
                    <a:lnTo>
                      <a:pt x="772" y="579"/>
                    </a:lnTo>
                    <a:lnTo>
                      <a:pt x="734" y="583"/>
                    </a:lnTo>
                    <a:lnTo>
                      <a:pt x="693" y="626"/>
                    </a:lnTo>
                    <a:lnTo>
                      <a:pt x="643" y="590"/>
                    </a:lnTo>
                    <a:lnTo>
                      <a:pt x="586" y="670"/>
                    </a:lnTo>
                    <a:lnTo>
                      <a:pt x="571" y="725"/>
                    </a:lnTo>
                    <a:lnTo>
                      <a:pt x="535" y="725"/>
                    </a:lnTo>
                    <a:lnTo>
                      <a:pt x="521" y="709"/>
                    </a:lnTo>
                    <a:lnTo>
                      <a:pt x="456" y="711"/>
                    </a:lnTo>
                    <a:lnTo>
                      <a:pt x="454" y="745"/>
                    </a:lnTo>
                    <a:lnTo>
                      <a:pt x="318" y="775"/>
                    </a:lnTo>
                    <a:lnTo>
                      <a:pt x="306" y="658"/>
                    </a:lnTo>
                    <a:lnTo>
                      <a:pt x="14" y="477"/>
                    </a:lnTo>
                    <a:lnTo>
                      <a:pt x="0" y="348"/>
                    </a:lnTo>
                    <a:lnTo>
                      <a:pt x="350" y="180"/>
                    </a:lnTo>
                    <a:lnTo>
                      <a:pt x="386" y="194"/>
                    </a:lnTo>
                    <a:lnTo>
                      <a:pt x="445" y="160"/>
                    </a:lnTo>
                    <a:lnTo>
                      <a:pt x="547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91" name="Freeform 183"/>
              <p:cNvSpPr>
                <a:spLocks/>
              </p:cNvSpPr>
              <p:nvPr/>
            </p:nvSpPr>
            <p:spPr bwMode="auto">
              <a:xfrm>
                <a:off x="7162" y="-161"/>
                <a:ext cx="110" cy="143"/>
              </a:xfrm>
              <a:custGeom>
                <a:avLst/>
                <a:gdLst>
                  <a:gd name="T0" fmla="*/ 142 w 663"/>
                  <a:gd name="T1" fmla="*/ 4 h 857"/>
                  <a:gd name="T2" fmla="*/ 169 w 663"/>
                  <a:gd name="T3" fmla="*/ 0 h 857"/>
                  <a:gd name="T4" fmla="*/ 304 w 663"/>
                  <a:gd name="T5" fmla="*/ 91 h 857"/>
                  <a:gd name="T6" fmla="*/ 311 w 663"/>
                  <a:gd name="T7" fmla="*/ 125 h 857"/>
                  <a:gd name="T8" fmla="*/ 663 w 663"/>
                  <a:gd name="T9" fmla="*/ 373 h 857"/>
                  <a:gd name="T10" fmla="*/ 661 w 663"/>
                  <a:gd name="T11" fmla="*/ 450 h 857"/>
                  <a:gd name="T12" fmla="*/ 550 w 663"/>
                  <a:gd name="T13" fmla="*/ 577 h 857"/>
                  <a:gd name="T14" fmla="*/ 499 w 663"/>
                  <a:gd name="T15" fmla="*/ 666 h 857"/>
                  <a:gd name="T16" fmla="*/ 399 w 663"/>
                  <a:gd name="T17" fmla="*/ 825 h 857"/>
                  <a:gd name="T18" fmla="*/ 343 w 663"/>
                  <a:gd name="T19" fmla="*/ 857 h 857"/>
                  <a:gd name="T20" fmla="*/ 299 w 663"/>
                  <a:gd name="T21" fmla="*/ 843 h 857"/>
                  <a:gd name="T22" fmla="*/ 68 w 663"/>
                  <a:gd name="T23" fmla="*/ 769 h 857"/>
                  <a:gd name="T24" fmla="*/ 0 w 663"/>
                  <a:gd name="T25" fmla="*/ 677 h 857"/>
                  <a:gd name="T26" fmla="*/ 252 w 663"/>
                  <a:gd name="T27" fmla="*/ 672 h 857"/>
                  <a:gd name="T28" fmla="*/ 268 w 663"/>
                  <a:gd name="T29" fmla="*/ 630 h 857"/>
                  <a:gd name="T30" fmla="*/ 340 w 663"/>
                  <a:gd name="T31" fmla="*/ 560 h 857"/>
                  <a:gd name="T32" fmla="*/ 388 w 663"/>
                  <a:gd name="T33" fmla="*/ 560 h 857"/>
                  <a:gd name="T34" fmla="*/ 399 w 663"/>
                  <a:gd name="T35" fmla="*/ 533 h 857"/>
                  <a:gd name="T36" fmla="*/ 331 w 663"/>
                  <a:gd name="T37" fmla="*/ 383 h 857"/>
                  <a:gd name="T38" fmla="*/ 275 w 663"/>
                  <a:gd name="T39" fmla="*/ 377 h 857"/>
                  <a:gd name="T40" fmla="*/ 266 w 663"/>
                  <a:gd name="T41" fmla="*/ 310 h 857"/>
                  <a:gd name="T42" fmla="*/ 295 w 663"/>
                  <a:gd name="T43" fmla="*/ 280 h 857"/>
                  <a:gd name="T44" fmla="*/ 142 w 663"/>
                  <a:gd name="T45" fmla="*/ 4 h 8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63" h="857">
                    <a:moveTo>
                      <a:pt x="142" y="4"/>
                    </a:moveTo>
                    <a:lnTo>
                      <a:pt x="169" y="0"/>
                    </a:lnTo>
                    <a:lnTo>
                      <a:pt x="304" y="91"/>
                    </a:lnTo>
                    <a:lnTo>
                      <a:pt x="311" y="125"/>
                    </a:lnTo>
                    <a:lnTo>
                      <a:pt x="663" y="373"/>
                    </a:lnTo>
                    <a:lnTo>
                      <a:pt x="661" y="450"/>
                    </a:lnTo>
                    <a:lnTo>
                      <a:pt x="550" y="577"/>
                    </a:lnTo>
                    <a:lnTo>
                      <a:pt x="499" y="666"/>
                    </a:lnTo>
                    <a:lnTo>
                      <a:pt x="399" y="825"/>
                    </a:lnTo>
                    <a:lnTo>
                      <a:pt x="343" y="857"/>
                    </a:lnTo>
                    <a:lnTo>
                      <a:pt x="299" y="843"/>
                    </a:lnTo>
                    <a:lnTo>
                      <a:pt x="68" y="769"/>
                    </a:lnTo>
                    <a:lnTo>
                      <a:pt x="0" y="677"/>
                    </a:lnTo>
                    <a:lnTo>
                      <a:pt x="252" y="672"/>
                    </a:lnTo>
                    <a:lnTo>
                      <a:pt x="268" y="630"/>
                    </a:lnTo>
                    <a:lnTo>
                      <a:pt x="340" y="560"/>
                    </a:lnTo>
                    <a:lnTo>
                      <a:pt x="388" y="560"/>
                    </a:lnTo>
                    <a:lnTo>
                      <a:pt x="399" y="533"/>
                    </a:lnTo>
                    <a:lnTo>
                      <a:pt x="331" y="383"/>
                    </a:lnTo>
                    <a:lnTo>
                      <a:pt x="275" y="377"/>
                    </a:lnTo>
                    <a:lnTo>
                      <a:pt x="266" y="310"/>
                    </a:lnTo>
                    <a:lnTo>
                      <a:pt x="295" y="280"/>
                    </a:lnTo>
                    <a:lnTo>
                      <a:pt x="142" y="4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92" name="Freeform 184"/>
              <p:cNvSpPr>
                <a:spLocks/>
              </p:cNvSpPr>
              <p:nvPr/>
            </p:nvSpPr>
            <p:spPr bwMode="auto">
              <a:xfrm>
                <a:off x="7162" y="-161"/>
                <a:ext cx="110" cy="143"/>
              </a:xfrm>
              <a:custGeom>
                <a:avLst/>
                <a:gdLst>
                  <a:gd name="T0" fmla="*/ 142 w 663"/>
                  <a:gd name="T1" fmla="*/ 4 h 857"/>
                  <a:gd name="T2" fmla="*/ 169 w 663"/>
                  <a:gd name="T3" fmla="*/ 0 h 857"/>
                  <a:gd name="T4" fmla="*/ 304 w 663"/>
                  <a:gd name="T5" fmla="*/ 91 h 857"/>
                  <a:gd name="T6" fmla="*/ 311 w 663"/>
                  <a:gd name="T7" fmla="*/ 125 h 857"/>
                  <a:gd name="T8" fmla="*/ 663 w 663"/>
                  <a:gd name="T9" fmla="*/ 373 h 857"/>
                  <a:gd name="T10" fmla="*/ 661 w 663"/>
                  <a:gd name="T11" fmla="*/ 450 h 857"/>
                  <a:gd name="T12" fmla="*/ 550 w 663"/>
                  <a:gd name="T13" fmla="*/ 577 h 857"/>
                  <a:gd name="T14" fmla="*/ 499 w 663"/>
                  <a:gd name="T15" fmla="*/ 666 h 857"/>
                  <a:gd name="T16" fmla="*/ 399 w 663"/>
                  <a:gd name="T17" fmla="*/ 825 h 857"/>
                  <a:gd name="T18" fmla="*/ 343 w 663"/>
                  <a:gd name="T19" fmla="*/ 857 h 857"/>
                  <a:gd name="T20" fmla="*/ 299 w 663"/>
                  <a:gd name="T21" fmla="*/ 843 h 857"/>
                  <a:gd name="T22" fmla="*/ 68 w 663"/>
                  <a:gd name="T23" fmla="*/ 769 h 857"/>
                  <a:gd name="T24" fmla="*/ 0 w 663"/>
                  <a:gd name="T25" fmla="*/ 677 h 857"/>
                  <a:gd name="T26" fmla="*/ 252 w 663"/>
                  <a:gd name="T27" fmla="*/ 672 h 857"/>
                  <a:gd name="T28" fmla="*/ 268 w 663"/>
                  <a:gd name="T29" fmla="*/ 630 h 857"/>
                  <a:gd name="T30" fmla="*/ 340 w 663"/>
                  <a:gd name="T31" fmla="*/ 560 h 857"/>
                  <a:gd name="T32" fmla="*/ 388 w 663"/>
                  <a:gd name="T33" fmla="*/ 560 h 857"/>
                  <a:gd name="T34" fmla="*/ 399 w 663"/>
                  <a:gd name="T35" fmla="*/ 533 h 857"/>
                  <a:gd name="T36" fmla="*/ 331 w 663"/>
                  <a:gd name="T37" fmla="*/ 383 h 857"/>
                  <a:gd name="T38" fmla="*/ 275 w 663"/>
                  <a:gd name="T39" fmla="*/ 377 h 857"/>
                  <a:gd name="T40" fmla="*/ 266 w 663"/>
                  <a:gd name="T41" fmla="*/ 310 h 857"/>
                  <a:gd name="T42" fmla="*/ 295 w 663"/>
                  <a:gd name="T43" fmla="*/ 280 h 857"/>
                  <a:gd name="T44" fmla="*/ 142 w 663"/>
                  <a:gd name="T45" fmla="*/ 4 h 8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63" h="857">
                    <a:moveTo>
                      <a:pt x="142" y="4"/>
                    </a:moveTo>
                    <a:lnTo>
                      <a:pt x="169" y="0"/>
                    </a:lnTo>
                    <a:lnTo>
                      <a:pt x="304" y="91"/>
                    </a:lnTo>
                    <a:lnTo>
                      <a:pt x="311" y="125"/>
                    </a:lnTo>
                    <a:lnTo>
                      <a:pt x="663" y="373"/>
                    </a:lnTo>
                    <a:lnTo>
                      <a:pt x="661" y="450"/>
                    </a:lnTo>
                    <a:lnTo>
                      <a:pt x="550" y="577"/>
                    </a:lnTo>
                    <a:lnTo>
                      <a:pt x="499" y="666"/>
                    </a:lnTo>
                    <a:lnTo>
                      <a:pt x="399" y="825"/>
                    </a:lnTo>
                    <a:lnTo>
                      <a:pt x="343" y="857"/>
                    </a:lnTo>
                    <a:lnTo>
                      <a:pt x="299" y="843"/>
                    </a:lnTo>
                    <a:lnTo>
                      <a:pt x="68" y="769"/>
                    </a:lnTo>
                    <a:lnTo>
                      <a:pt x="0" y="677"/>
                    </a:lnTo>
                    <a:lnTo>
                      <a:pt x="252" y="672"/>
                    </a:lnTo>
                    <a:lnTo>
                      <a:pt x="268" y="630"/>
                    </a:lnTo>
                    <a:lnTo>
                      <a:pt x="340" y="560"/>
                    </a:lnTo>
                    <a:lnTo>
                      <a:pt x="388" y="560"/>
                    </a:lnTo>
                    <a:lnTo>
                      <a:pt x="399" y="533"/>
                    </a:lnTo>
                    <a:lnTo>
                      <a:pt x="331" y="383"/>
                    </a:lnTo>
                    <a:lnTo>
                      <a:pt x="275" y="377"/>
                    </a:lnTo>
                    <a:lnTo>
                      <a:pt x="266" y="310"/>
                    </a:lnTo>
                    <a:lnTo>
                      <a:pt x="295" y="280"/>
                    </a:lnTo>
                    <a:lnTo>
                      <a:pt x="142" y="4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93" name="Freeform 185"/>
              <p:cNvSpPr>
                <a:spLocks/>
              </p:cNvSpPr>
              <p:nvPr/>
            </p:nvSpPr>
            <p:spPr bwMode="auto">
              <a:xfrm>
                <a:off x="6979" y="-362"/>
                <a:ext cx="253" cy="358"/>
              </a:xfrm>
              <a:custGeom>
                <a:avLst/>
                <a:gdLst>
                  <a:gd name="T0" fmla="*/ 965 w 1512"/>
                  <a:gd name="T1" fmla="*/ 47 h 2154"/>
                  <a:gd name="T2" fmla="*/ 1130 w 1512"/>
                  <a:gd name="T3" fmla="*/ 137 h 2154"/>
                  <a:gd name="T4" fmla="*/ 1208 w 1512"/>
                  <a:gd name="T5" fmla="*/ 234 h 2154"/>
                  <a:gd name="T6" fmla="*/ 1450 w 1512"/>
                  <a:gd name="T7" fmla="*/ 309 h 2154"/>
                  <a:gd name="T8" fmla="*/ 1465 w 1512"/>
                  <a:gd name="T9" fmla="*/ 418 h 2154"/>
                  <a:gd name="T10" fmla="*/ 1255 w 1512"/>
                  <a:gd name="T11" fmla="*/ 496 h 2154"/>
                  <a:gd name="T12" fmla="*/ 1064 w 1512"/>
                  <a:gd name="T13" fmla="*/ 470 h 2154"/>
                  <a:gd name="T14" fmla="*/ 1033 w 1512"/>
                  <a:gd name="T15" fmla="*/ 685 h 2154"/>
                  <a:gd name="T16" fmla="*/ 1081 w 1512"/>
                  <a:gd name="T17" fmla="*/ 829 h 2154"/>
                  <a:gd name="T18" fmla="*/ 1092 w 1512"/>
                  <a:gd name="T19" fmla="*/ 916 h 2154"/>
                  <a:gd name="T20" fmla="*/ 1132 w 1512"/>
                  <a:gd name="T21" fmla="*/ 1054 h 2154"/>
                  <a:gd name="T22" fmla="*/ 1194 w 1512"/>
                  <a:gd name="T23" fmla="*/ 1204 h 2154"/>
                  <a:gd name="T24" fmla="*/ 1388 w 1512"/>
                  <a:gd name="T25" fmla="*/ 1489 h 2154"/>
                  <a:gd name="T26" fmla="*/ 1370 w 1512"/>
                  <a:gd name="T27" fmla="*/ 1585 h 2154"/>
                  <a:gd name="T28" fmla="*/ 1491 w 1512"/>
                  <a:gd name="T29" fmla="*/ 1739 h 2154"/>
                  <a:gd name="T30" fmla="*/ 1434 w 1512"/>
                  <a:gd name="T31" fmla="*/ 1770 h 2154"/>
                  <a:gd name="T32" fmla="*/ 1346 w 1512"/>
                  <a:gd name="T33" fmla="*/ 1878 h 2154"/>
                  <a:gd name="T34" fmla="*/ 956 w 1512"/>
                  <a:gd name="T35" fmla="*/ 1800 h 2154"/>
                  <a:gd name="T36" fmla="*/ 882 w 1512"/>
                  <a:gd name="T37" fmla="*/ 2107 h 2154"/>
                  <a:gd name="T38" fmla="*/ 715 w 1512"/>
                  <a:gd name="T39" fmla="*/ 2075 h 2154"/>
                  <a:gd name="T40" fmla="*/ 560 w 1512"/>
                  <a:gd name="T41" fmla="*/ 2116 h 2154"/>
                  <a:gd name="T42" fmla="*/ 408 w 1512"/>
                  <a:gd name="T43" fmla="*/ 2137 h 2154"/>
                  <a:gd name="T44" fmla="*/ 373 w 1512"/>
                  <a:gd name="T45" fmla="*/ 2018 h 2154"/>
                  <a:gd name="T46" fmla="*/ 288 w 1512"/>
                  <a:gd name="T47" fmla="*/ 2154 h 2154"/>
                  <a:gd name="T48" fmla="*/ 43 w 1512"/>
                  <a:gd name="T49" fmla="*/ 1897 h 2154"/>
                  <a:gd name="T50" fmla="*/ 4 w 1512"/>
                  <a:gd name="T51" fmla="*/ 1563 h 2154"/>
                  <a:gd name="T52" fmla="*/ 73 w 1512"/>
                  <a:gd name="T53" fmla="*/ 1421 h 2154"/>
                  <a:gd name="T54" fmla="*/ 194 w 1512"/>
                  <a:gd name="T55" fmla="*/ 1225 h 2154"/>
                  <a:gd name="T56" fmla="*/ 175 w 1512"/>
                  <a:gd name="T57" fmla="*/ 1182 h 2154"/>
                  <a:gd name="T58" fmla="*/ 326 w 1512"/>
                  <a:gd name="T59" fmla="*/ 908 h 2154"/>
                  <a:gd name="T60" fmla="*/ 328 w 1512"/>
                  <a:gd name="T61" fmla="*/ 629 h 2154"/>
                  <a:gd name="T62" fmla="*/ 365 w 1512"/>
                  <a:gd name="T63" fmla="*/ 561 h 2154"/>
                  <a:gd name="T64" fmla="*/ 395 w 1512"/>
                  <a:gd name="T65" fmla="*/ 480 h 2154"/>
                  <a:gd name="T66" fmla="*/ 586 w 1512"/>
                  <a:gd name="T67" fmla="*/ 295 h 2154"/>
                  <a:gd name="T68" fmla="*/ 645 w 1512"/>
                  <a:gd name="T69" fmla="*/ 267 h 2154"/>
                  <a:gd name="T70" fmla="*/ 837 w 1512"/>
                  <a:gd name="T71" fmla="*/ 208 h 2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12" h="2154">
                    <a:moveTo>
                      <a:pt x="904" y="0"/>
                    </a:moveTo>
                    <a:lnTo>
                      <a:pt x="965" y="47"/>
                    </a:lnTo>
                    <a:lnTo>
                      <a:pt x="1017" y="109"/>
                    </a:lnTo>
                    <a:lnTo>
                      <a:pt x="1130" y="137"/>
                    </a:lnTo>
                    <a:lnTo>
                      <a:pt x="1180" y="162"/>
                    </a:lnTo>
                    <a:lnTo>
                      <a:pt x="1208" y="234"/>
                    </a:lnTo>
                    <a:lnTo>
                      <a:pt x="1379" y="269"/>
                    </a:lnTo>
                    <a:lnTo>
                      <a:pt x="1450" y="309"/>
                    </a:lnTo>
                    <a:lnTo>
                      <a:pt x="1512" y="385"/>
                    </a:lnTo>
                    <a:lnTo>
                      <a:pt x="1465" y="418"/>
                    </a:lnTo>
                    <a:lnTo>
                      <a:pt x="1453" y="470"/>
                    </a:lnTo>
                    <a:lnTo>
                      <a:pt x="1255" y="496"/>
                    </a:lnTo>
                    <a:lnTo>
                      <a:pt x="1210" y="452"/>
                    </a:lnTo>
                    <a:lnTo>
                      <a:pt x="1064" y="470"/>
                    </a:lnTo>
                    <a:lnTo>
                      <a:pt x="1085" y="616"/>
                    </a:lnTo>
                    <a:lnTo>
                      <a:pt x="1033" y="685"/>
                    </a:lnTo>
                    <a:lnTo>
                      <a:pt x="1024" y="754"/>
                    </a:lnTo>
                    <a:lnTo>
                      <a:pt x="1081" y="829"/>
                    </a:lnTo>
                    <a:lnTo>
                      <a:pt x="1055" y="898"/>
                    </a:lnTo>
                    <a:lnTo>
                      <a:pt x="1092" y="916"/>
                    </a:lnTo>
                    <a:lnTo>
                      <a:pt x="1097" y="1031"/>
                    </a:lnTo>
                    <a:lnTo>
                      <a:pt x="1132" y="1054"/>
                    </a:lnTo>
                    <a:lnTo>
                      <a:pt x="1133" y="1105"/>
                    </a:lnTo>
                    <a:lnTo>
                      <a:pt x="1194" y="1204"/>
                    </a:lnTo>
                    <a:lnTo>
                      <a:pt x="1234" y="1209"/>
                    </a:lnTo>
                    <a:lnTo>
                      <a:pt x="1388" y="1489"/>
                    </a:lnTo>
                    <a:lnTo>
                      <a:pt x="1360" y="1516"/>
                    </a:lnTo>
                    <a:lnTo>
                      <a:pt x="1370" y="1585"/>
                    </a:lnTo>
                    <a:lnTo>
                      <a:pt x="1426" y="1592"/>
                    </a:lnTo>
                    <a:lnTo>
                      <a:pt x="1491" y="1739"/>
                    </a:lnTo>
                    <a:lnTo>
                      <a:pt x="1479" y="1770"/>
                    </a:lnTo>
                    <a:lnTo>
                      <a:pt x="1434" y="1770"/>
                    </a:lnTo>
                    <a:lnTo>
                      <a:pt x="1363" y="1833"/>
                    </a:lnTo>
                    <a:lnTo>
                      <a:pt x="1346" y="1878"/>
                    </a:lnTo>
                    <a:lnTo>
                      <a:pt x="1092" y="1885"/>
                    </a:lnTo>
                    <a:lnTo>
                      <a:pt x="956" y="1800"/>
                    </a:lnTo>
                    <a:lnTo>
                      <a:pt x="888" y="1914"/>
                    </a:lnTo>
                    <a:lnTo>
                      <a:pt x="882" y="2107"/>
                    </a:lnTo>
                    <a:lnTo>
                      <a:pt x="817" y="2066"/>
                    </a:lnTo>
                    <a:lnTo>
                      <a:pt x="715" y="2075"/>
                    </a:lnTo>
                    <a:lnTo>
                      <a:pt x="650" y="2111"/>
                    </a:lnTo>
                    <a:lnTo>
                      <a:pt x="560" y="2116"/>
                    </a:lnTo>
                    <a:lnTo>
                      <a:pt x="522" y="2150"/>
                    </a:lnTo>
                    <a:lnTo>
                      <a:pt x="408" y="2137"/>
                    </a:lnTo>
                    <a:lnTo>
                      <a:pt x="360" y="2070"/>
                    </a:lnTo>
                    <a:lnTo>
                      <a:pt x="373" y="2018"/>
                    </a:lnTo>
                    <a:lnTo>
                      <a:pt x="328" y="2023"/>
                    </a:lnTo>
                    <a:lnTo>
                      <a:pt x="288" y="2154"/>
                    </a:lnTo>
                    <a:lnTo>
                      <a:pt x="48" y="1927"/>
                    </a:lnTo>
                    <a:lnTo>
                      <a:pt x="43" y="1897"/>
                    </a:lnTo>
                    <a:lnTo>
                      <a:pt x="107" y="1820"/>
                    </a:lnTo>
                    <a:lnTo>
                      <a:pt x="4" y="1563"/>
                    </a:lnTo>
                    <a:lnTo>
                      <a:pt x="0" y="1464"/>
                    </a:lnTo>
                    <a:lnTo>
                      <a:pt x="73" y="1421"/>
                    </a:lnTo>
                    <a:lnTo>
                      <a:pt x="81" y="1365"/>
                    </a:lnTo>
                    <a:lnTo>
                      <a:pt x="194" y="1225"/>
                    </a:lnTo>
                    <a:lnTo>
                      <a:pt x="194" y="1188"/>
                    </a:lnTo>
                    <a:lnTo>
                      <a:pt x="175" y="1182"/>
                    </a:lnTo>
                    <a:lnTo>
                      <a:pt x="192" y="1031"/>
                    </a:lnTo>
                    <a:lnTo>
                      <a:pt x="326" y="908"/>
                    </a:lnTo>
                    <a:lnTo>
                      <a:pt x="230" y="638"/>
                    </a:lnTo>
                    <a:lnTo>
                      <a:pt x="328" y="629"/>
                    </a:lnTo>
                    <a:lnTo>
                      <a:pt x="333" y="582"/>
                    </a:lnTo>
                    <a:lnTo>
                      <a:pt x="365" y="561"/>
                    </a:lnTo>
                    <a:lnTo>
                      <a:pt x="365" y="489"/>
                    </a:lnTo>
                    <a:lnTo>
                      <a:pt x="395" y="480"/>
                    </a:lnTo>
                    <a:lnTo>
                      <a:pt x="455" y="321"/>
                    </a:lnTo>
                    <a:lnTo>
                      <a:pt x="586" y="295"/>
                    </a:lnTo>
                    <a:lnTo>
                      <a:pt x="599" y="280"/>
                    </a:lnTo>
                    <a:lnTo>
                      <a:pt x="645" y="267"/>
                    </a:lnTo>
                    <a:lnTo>
                      <a:pt x="684" y="280"/>
                    </a:lnTo>
                    <a:lnTo>
                      <a:pt x="837" y="208"/>
                    </a:lnTo>
                    <a:lnTo>
                      <a:pt x="904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94" name="Freeform 186"/>
              <p:cNvSpPr>
                <a:spLocks/>
              </p:cNvSpPr>
              <p:nvPr/>
            </p:nvSpPr>
            <p:spPr bwMode="auto">
              <a:xfrm>
                <a:off x="6979" y="-362"/>
                <a:ext cx="253" cy="358"/>
              </a:xfrm>
              <a:custGeom>
                <a:avLst/>
                <a:gdLst>
                  <a:gd name="T0" fmla="*/ 965 w 1512"/>
                  <a:gd name="T1" fmla="*/ 47 h 2154"/>
                  <a:gd name="T2" fmla="*/ 1130 w 1512"/>
                  <a:gd name="T3" fmla="*/ 137 h 2154"/>
                  <a:gd name="T4" fmla="*/ 1208 w 1512"/>
                  <a:gd name="T5" fmla="*/ 234 h 2154"/>
                  <a:gd name="T6" fmla="*/ 1450 w 1512"/>
                  <a:gd name="T7" fmla="*/ 309 h 2154"/>
                  <a:gd name="T8" fmla="*/ 1465 w 1512"/>
                  <a:gd name="T9" fmla="*/ 418 h 2154"/>
                  <a:gd name="T10" fmla="*/ 1255 w 1512"/>
                  <a:gd name="T11" fmla="*/ 496 h 2154"/>
                  <a:gd name="T12" fmla="*/ 1064 w 1512"/>
                  <a:gd name="T13" fmla="*/ 470 h 2154"/>
                  <a:gd name="T14" fmla="*/ 1033 w 1512"/>
                  <a:gd name="T15" fmla="*/ 685 h 2154"/>
                  <a:gd name="T16" fmla="*/ 1081 w 1512"/>
                  <a:gd name="T17" fmla="*/ 829 h 2154"/>
                  <a:gd name="T18" fmla="*/ 1092 w 1512"/>
                  <a:gd name="T19" fmla="*/ 916 h 2154"/>
                  <a:gd name="T20" fmla="*/ 1132 w 1512"/>
                  <a:gd name="T21" fmla="*/ 1054 h 2154"/>
                  <a:gd name="T22" fmla="*/ 1194 w 1512"/>
                  <a:gd name="T23" fmla="*/ 1204 h 2154"/>
                  <a:gd name="T24" fmla="*/ 1388 w 1512"/>
                  <a:gd name="T25" fmla="*/ 1489 h 2154"/>
                  <a:gd name="T26" fmla="*/ 1370 w 1512"/>
                  <a:gd name="T27" fmla="*/ 1585 h 2154"/>
                  <a:gd name="T28" fmla="*/ 1491 w 1512"/>
                  <a:gd name="T29" fmla="*/ 1739 h 2154"/>
                  <a:gd name="T30" fmla="*/ 1434 w 1512"/>
                  <a:gd name="T31" fmla="*/ 1770 h 2154"/>
                  <a:gd name="T32" fmla="*/ 1346 w 1512"/>
                  <a:gd name="T33" fmla="*/ 1878 h 2154"/>
                  <a:gd name="T34" fmla="*/ 956 w 1512"/>
                  <a:gd name="T35" fmla="*/ 1800 h 2154"/>
                  <a:gd name="T36" fmla="*/ 882 w 1512"/>
                  <a:gd name="T37" fmla="*/ 2107 h 2154"/>
                  <a:gd name="T38" fmla="*/ 715 w 1512"/>
                  <a:gd name="T39" fmla="*/ 2075 h 2154"/>
                  <a:gd name="T40" fmla="*/ 560 w 1512"/>
                  <a:gd name="T41" fmla="*/ 2116 h 2154"/>
                  <a:gd name="T42" fmla="*/ 408 w 1512"/>
                  <a:gd name="T43" fmla="*/ 2137 h 2154"/>
                  <a:gd name="T44" fmla="*/ 373 w 1512"/>
                  <a:gd name="T45" fmla="*/ 2018 h 2154"/>
                  <a:gd name="T46" fmla="*/ 288 w 1512"/>
                  <a:gd name="T47" fmla="*/ 2154 h 2154"/>
                  <a:gd name="T48" fmla="*/ 43 w 1512"/>
                  <a:gd name="T49" fmla="*/ 1897 h 2154"/>
                  <a:gd name="T50" fmla="*/ 4 w 1512"/>
                  <a:gd name="T51" fmla="*/ 1563 h 2154"/>
                  <a:gd name="T52" fmla="*/ 73 w 1512"/>
                  <a:gd name="T53" fmla="*/ 1421 h 2154"/>
                  <a:gd name="T54" fmla="*/ 194 w 1512"/>
                  <a:gd name="T55" fmla="*/ 1225 h 2154"/>
                  <a:gd name="T56" fmla="*/ 175 w 1512"/>
                  <a:gd name="T57" fmla="*/ 1182 h 2154"/>
                  <a:gd name="T58" fmla="*/ 326 w 1512"/>
                  <a:gd name="T59" fmla="*/ 908 h 2154"/>
                  <a:gd name="T60" fmla="*/ 328 w 1512"/>
                  <a:gd name="T61" fmla="*/ 629 h 2154"/>
                  <a:gd name="T62" fmla="*/ 365 w 1512"/>
                  <a:gd name="T63" fmla="*/ 561 h 2154"/>
                  <a:gd name="T64" fmla="*/ 395 w 1512"/>
                  <a:gd name="T65" fmla="*/ 480 h 2154"/>
                  <a:gd name="T66" fmla="*/ 586 w 1512"/>
                  <a:gd name="T67" fmla="*/ 295 h 2154"/>
                  <a:gd name="T68" fmla="*/ 645 w 1512"/>
                  <a:gd name="T69" fmla="*/ 267 h 2154"/>
                  <a:gd name="T70" fmla="*/ 837 w 1512"/>
                  <a:gd name="T71" fmla="*/ 208 h 2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12" h="2154">
                    <a:moveTo>
                      <a:pt x="904" y="0"/>
                    </a:moveTo>
                    <a:lnTo>
                      <a:pt x="965" y="47"/>
                    </a:lnTo>
                    <a:lnTo>
                      <a:pt x="1017" y="109"/>
                    </a:lnTo>
                    <a:lnTo>
                      <a:pt x="1130" y="137"/>
                    </a:lnTo>
                    <a:lnTo>
                      <a:pt x="1180" y="162"/>
                    </a:lnTo>
                    <a:lnTo>
                      <a:pt x="1208" y="234"/>
                    </a:lnTo>
                    <a:lnTo>
                      <a:pt x="1379" y="269"/>
                    </a:lnTo>
                    <a:lnTo>
                      <a:pt x="1450" y="309"/>
                    </a:lnTo>
                    <a:lnTo>
                      <a:pt x="1512" y="385"/>
                    </a:lnTo>
                    <a:lnTo>
                      <a:pt x="1465" y="418"/>
                    </a:lnTo>
                    <a:lnTo>
                      <a:pt x="1453" y="470"/>
                    </a:lnTo>
                    <a:lnTo>
                      <a:pt x="1255" y="496"/>
                    </a:lnTo>
                    <a:lnTo>
                      <a:pt x="1210" y="452"/>
                    </a:lnTo>
                    <a:lnTo>
                      <a:pt x="1064" y="470"/>
                    </a:lnTo>
                    <a:lnTo>
                      <a:pt x="1085" y="616"/>
                    </a:lnTo>
                    <a:lnTo>
                      <a:pt x="1033" y="685"/>
                    </a:lnTo>
                    <a:lnTo>
                      <a:pt x="1024" y="754"/>
                    </a:lnTo>
                    <a:lnTo>
                      <a:pt x="1081" y="829"/>
                    </a:lnTo>
                    <a:lnTo>
                      <a:pt x="1055" y="898"/>
                    </a:lnTo>
                    <a:lnTo>
                      <a:pt x="1092" y="916"/>
                    </a:lnTo>
                    <a:lnTo>
                      <a:pt x="1097" y="1031"/>
                    </a:lnTo>
                    <a:lnTo>
                      <a:pt x="1132" y="1054"/>
                    </a:lnTo>
                    <a:lnTo>
                      <a:pt x="1133" y="1105"/>
                    </a:lnTo>
                    <a:lnTo>
                      <a:pt x="1194" y="1204"/>
                    </a:lnTo>
                    <a:lnTo>
                      <a:pt x="1234" y="1209"/>
                    </a:lnTo>
                    <a:lnTo>
                      <a:pt x="1388" y="1489"/>
                    </a:lnTo>
                    <a:lnTo>
                      <a:pt x="1360" y="1516"/>
                    </a:lnTo>
                    <a:lnTo>
                      <a:pt x="1370" y="1585"/>
                    </a:lnTo>
                    <a:lnTo>
                      <a:pt x="1426" y="1592"/>
                    </a:lnTo>
                    <a:lnTo>
                      <a:pt x="1491" y="1739"/>
                    </a:lnTo>
                    <a:lnTo>
                      <a:pt x="1479" y="1770"/>
                    </a:lnTo>
                    <a:lnTo>
                      <a:pt x="1434" y="1770"/>
                    </a:lnTo>
                    <a:lnTo>
                      <a:pt x="1363" y="1833"/>
                    </a:lnTo>
                    <a:lnTo>
                      <a:pt x="1346" y="1878"/>
                    </a:lnTo>
                    <a:lnTo>
                      <a:pt x="1092" y="1885"/>
                    </a:lnTo>
                    <a:lnTo>
                      <a:pt x="956" y="1800"/>
                    </a:lnTo>
                    <a:lnTo>
                      <a:pt x="888" y="1914"/>
                    </a:lnTo>
                    <a:lnTo>
                      <a:pt x="882" y="2107"/>
                    </a:lnTo>
                    <a:lnTo>
                      <a:pt x="817" y="2066"/>
                    </a:lnTo>
                    <a:lnTo>
                      <a:pt x="715" y="2075"/>
                    </a:lnTo>
                    <a:lnTo>
                      <a:pt x="650" y="2111"/>
                    </a:lnTo>
                    <a:lnTo>
                      <a:pt x="560" y="2116"/>
                    </a:lnTo>
                    <a:lnTo>
                      <a:pt x="522" y="2150"/>
                    </a:lnTo>
                    <a:lnTo>
                      <a:pt x="408" y="2137"/>
                    </a:lnTo>
                    <a:lnTo>
                      <a:pt x="360" y="2070"/>
                    </a:lnTo>
                    <a:lnTo>
                      <a:pt x="373" y="2018"/>
                    </a:lnTo>
                    <a:lnTo>
                      <a:pt x="328" y="2023"/>
                    </a:lnTo>
                    <a:lnTo>
                      <a:pt x="288" y="2154"/>
                    </a:lnTo>
                    <a:lnTo>
                      <a:pt x="48" y="1927"/>
                    </a:lnTo>
                    <a:lnTo>
                      <a:pt x="43" y="1897"/>
                    </a:lnTo>
                    <a:lnTo>
                      <a:pt x="107" y="1820"/>
                    </a:lnTo>
                    <a:lnTo>
                      <a:pt x="4" y="1563"/>
                    </a:lnTo>
                    <a:lnTo>
                      <a:pt x="0" y="1464"/>
                    </a:lnTo>
                    <a:lnTo>
                      <a:pt x="73" y="1421"/>
                    </a:lnTo>
                    <a:lnTo>
                      <a:pt x="81" y="1365"/>
                    </a:lnTo>
                    <a:lnTo>
                      <a:pt x="194" y="1225"/>
                    </a:lnTo>
                    <a:lnTo>
                      <a:pt x="194" y="1188"/>
                    </a:lnTo>
                    <a:lnTo>
                      <a:pt x="175" y="1182"/>
                    </a:lnTo>
                    <a:lnTo>
                      <a:pt x="192" y="1031"/>
                    </a:lnTo>
                    <a:lnTo>
                      <a:pt x="326" y="908"/>
                    </a:lnTo>
                    <a:lnTo>
                      <a:pt x="230" y="638"/>
                    </a:lnTo>
                    <a:lnTo>
                      <a:pt x="328" y="629"/>
                    </a:lnTo>
                    <a:lnTo>
                      <a:pt x="333" y="582"/>
                    </a:lnTo>
                    <a:lnTo>
                      <a:pt x="365" y="561"/>
                    </a:lnTo>
                    <a:lnTo>
                      <a:pt x="365" y="489"/>
                    </a:lnTo>
                    <a:lnTo>
                      <a:pt x="395" y="480"/>
                    </a:lnTo>
                    <a:lnTo>
                      <a:pt x="455" y="321"/>
                    </a:lnTo>
                    <a:lnTo>
                      <a:pt x="586" y="295"/>
                    </a:lnTo>
                    <a:lnTo>
                      <a:pt x="599" y="280"/>
                    </a:lnTo>
                    <a:lnTo>
                      <a:pt x="645" y="267"/>
                    </a:lnTo>
                    <a:lnTo>
                      <a:pt x="684" y="280"/>
                    </a:lnTo>
                    <a:lnTo>
                      <a:pt x="837" y="208"/>
                    </a:lnTo>
                    <a:lnTo>
                      <a:pt x="904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95" name="Freeform 187"/>
              <p:cNvSpPr>
                <a:spLocks/>
              </p:cNvSpPr>
              <p:nvPr/>
            </p:nvSpPr>
            <p:spPr bwMode="auto">
              <a:xfrm>
                <a:off x="7269" y="206"/>
                <a:ext cx="252" cy="201"/>
              </a:xfrm>
              <a:custGeom>
                <a:avLst/>
                <a:gdLst>
                  <a:gd name="T0" fmla="*/ 1314 w 1515"/>
                  <a:gd name="T1" fmla="*/ 0 h 1207"/>
                  <a:gd name="T2" fmla="*/ 1354 w 1515"/>
                  <a:gd name="T3" fmla="*/ 200 h 1207"/>
                  <a:gd name="T4" fmla="*/ 1457 w 1515"/>
                  <a:gd name="T5" fmla="*/ 310 h 1207"/>
                  <a:gd name="T6" fmla="*/ 1467 w 1515"/>
                  <a:gd name="T7" fmla="*/ 403 h 1207"/>
                  <a:gd name="T8" fmla="*/ 1515 w 1515"/>
                  <a:gd name="T9" fmla="*/ 420 h 1207"/>
                  <a:gd name="T10" fmla="*/ 1512 w 1515"/>
                  <a:gd name="T11" fmla="*/ 470 h 1207"/>
                  <a:gd name="T12" fmla="*/ 1500 w 1515"/>
                  <a:gd name="T13" fmla="*/ 522 h 1207"/>
                  <a:gd name="T14" fmla="*/ 1452 w 1515"/>
                  <a:gd name="T15" fmla="*/ 557 h 1207"/>
                  <a:gd name="T16" fmla="*/ 1455 w 1515"/>
                  <a:gd name="T17" fmla="*/ 660 h 1207"/>
                  <a:gd name="T18" fmla="*/ 1479 w 1515"/>
                  <a:gd name="T19" fmla="*/ 696 h 1207"/>
                  <a:gd name="T20" fmla="*/ 1357 w 1515"/>
                  <a:gd name="T21" fmla="*/ 787 h 1207"/>
                  <a:gd name="T22" fmla="*/ 1276 w 1515"/>
                  <a:gd name="T23" fmla="*/ 811 h 1207"/>
                  <a:gd name="T24" fmla="*/ 1276 w 1515"/>
                  <a:gd name="T25" fmla="*/ 873 h 1207"/>
                  <a:gd name="T26" fmla="*/ 1238 w 1515"/>
                  <a:gd name="T27" fmla="*/ 880 h 1207"/>
                  <a:gd name="T28" fmla="*/ 1309 w 1515"/>
                  <a:gd name="T29" fmla="*/ 897 h 1207"/>
                  <a:gd name="T30" fmla="*/ 1298 w 1515"/>
                  <a:gd name="T31" fmla="*/ 963 h 1207"/>
                  <a:gd name="T32" fmla="*/ 1260 w 1515"/>
                  <a:gd name="T33" fmla="*/ 977 h 1207"/>
                  <a:gd name="T34" fmla="*/ 1312 w 1515"/>
                  <a:gd name="T35" fmla="*/ 975 h 1207"/>
                  <a:gd name="T36" fmla="*/ 1298 w 1515"/>
                  <a:gd name="T37" fmla="*/ 1023 h 1207"/>
                  <a:gd name="T38" fmla="*/ 1272 w 1515"/>
                  <a:gd name="T39" fmla="*/ 1057 h 1207"/>
                  <a:gd name="T40" fmla="*/ 1195 w 1515"/>
                  <a:gd name="T41" fmla="*/ 1052 h 1207"/>
                  <a:gd name="T42" fmla="*/ 1109 w 1515"/>
                  <a:gd name="T43" fmla="*/ 1188 h 1207"/>
                  <a:gd name="T44" fmla="*/ 1112 w 1515"/>
                  <a:gd name="T45" fmla="*/ 1207 h 1207"/>
                  <a:gd name="T46" fmla="*/ 1040 w 1515"/>
                  <a:gd name="T47" fmla="*/ 1200 h 1207"/>
                  <a:gd name="T48" fmla="*/ 908 w 1515"/>
                  <a:gd name="T49" fmla="*/ 1130 h 1207"/>
                  <a:gd name="T50" fmla="*/ 730 w 1515"/>
                  <a:gd name="T51" fmla="*/ 1125 h 1207"/>
                  <a:gd name="T52" fmla="*/ 577 w 1515"/>
                  <a:gd name="T53" fmla="*/ 1188 h 1207"/>
                  <a:gd name="T54" fmla="*/ 499 w 1515"/>
                  <a:gd name="T55" fmla="*/ 1176 h 1207"/>
                  <a:gd name="T56" fmla="*/ 483 w 1515"/>
                  <a:gd name="T57" fmla="*/ 1102 h 1207"/>
                  <a:gd name="T58" fmla="*/ 358 w 1515"/>
                  <a:gd name="T59" fmla="*/ 1087 h 1207"/>
                  <a:gd name="T60" fmla="*/ 0 w 1515"/>
                  <a:gd name="T61" fmla="*/ 749 h 1207"/>
                  <a:gd name="T62" fmla="*/ 15 w 1515"/>
                  <a:gd name="T63" fmla="*/ 718 h 1207"/>
                  <a:gd name="T64" fmla="*/ 63 w 1515"/>
                  <a:gd name="T65" fmla="*/ 705 h 1207"/>
                  <a:gd name="T66" fmla="*/ 184 w 1515"/>
                  <a:gd name="T67" fmla="*/ 568 h 1207"/>
                  <a:gd name="T68" fmla="*/ 284 w 1515"/>
                  <a:gd name="T69" fmla="*/ 539 h 1207"/>
                  <a:gd name="T70" fmla="*/ 494 w 1515"/>
                  <a:gd name="T71" fmla="*/ 536 h 1207"/>
                  <a:gd name="T72" fmla="*/ 542 w 1515"/>
                  <a:gd name="T73" fmla="*/ 376 h 1207"/>
                  <a:gd name="T74" fmla="*/ 623 w 1515"/>
                  <a:gd name="T75" fmla="*/ 369 h 1207"/>
                  <a:gd name="T76" fmla="*/ 598 w 1515"/>
                  <a:gd name="T77" fmla="*/ 301 h 1207"/>
                  <a:gd name="T78" fmla="*/ 565 w 1515"/>
                  <a:gd name="T79" fmla="*/ 266 h 1207"/>
                  <a:gd name="T80" fmla="*/ 509 w 1515"/>
                  <a:gd name="T81" fmla="*/ 207 h 1207"/>
                  <a:gd name="T82" fmla="*/ 749 w 1515"/>
                  <a:gd name="T83" fmla="*/ 245 h 1207"/>
                  <a:gd name="T84" fmla="*/ 1185 w 1515"/>
                  <a:gd name="T85" fmla="*/ 272 h 1207"/>
                  <a:gd name="T86" fmla="*/ 1314 w 1515"/>
                  <a:gd name="T87" fmla="*/ 0 h 1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515" h="1207">
                    <a:moveTo>
                      <a:pt x="1314" y="0"/>
                    </a:moveTo>
                    <a:lnTo>
                      <a:pt x="1354" y="200"/>
                    </a:lnTo>
                    <a:lnTo>
                      <a:pt x="1457" y="310"/>
                    </a:lnTo>
                    <a:lnTo>
                      <a:pt x="1467" y="403"/>
                    </a:lnTo>
                    <a:lnTo>
                      <a:pt x="1515" y="420"/>
                    </a:lnTo>
                    <a:lnTo>
                      <a:pt x="1512" y="470"/>
                    </a:lnTo>
                    <a:lnTo>
                      <a:pt x="1500" y="522"/>
                    </a:lnTo>
                    <a:lnTo>
                      <a:pt x="1452" y="557"/>
                    </a:lnTo>
                    <a:lnTo>
                      <a:pt x="1455" y="660"/>
                    </a:lnTo>
                    <a:lnTo>
                      <a:pt x="1479" y="696"/>
                    </a:lnTo>
                    <a:lnTo>
                      <a:pt x="1357" y="787"/>
                    </a:lnTo>
                    <a:lnTo>
                      <a:pt x="1276" y="811"/>
                    </a:lnTo>
                    <a:lnTo>
                      <a:pt x="1276" y="873"/>
                    </a:lnTo>
                    <a:lnTo>
                      <a:pt x="1238" y="880"/>
                    </a:lnTo>
                    <a:lnTo>
                      <a:pt x="1309" y="897"/>
                    </a:lnTo>
                    <a:lnTo>
                      <a:pt x="1298" y="963"/>
                    </a:lnTo>
                    <a:lnTo>
                      <a:pt x="1260" y="977"/>
                    </a:lnTo>
                    <a:lnTo>
                      <a:pt x="1312" y="975"/>
                    </a:lnTo>
                    <a:lnTo>
                      <a:pt x="1298" y="1023"/>
                    </a:lnTo>
                    <a:lnTo>
                      <a:pt x="1272" y="1057"/>
                    </a:lnTo>
                    <a:lnTo>
                      <a:pt x="1195" y="1052"/>
                    </a:lnTo>
                    <a:lnTo>
                      <a:pt x="1109" y="1188"/>
                    </a:lnTo>
                    <a:lnTo>
                      <a:pt x="1112" y="1207"/>
                    </a:lnTo>
                    <a:lnTo>
                      <a:pt x="1040" y="1200"/>
                    </a:lnTo>
                    <a:lnTo>
                      <a:pt x="908" y="1130"/>
                    </a:lnTo>
                    <a:lnTo>
                      <a:pt x="730" y="1125"/>
                    </a:lnTo>
                    <a:lnTo>
                      <a:pt x="577" y="1188"/>
                    </a:lnTo>
                    <a:lnTo>
                      <a:pt x="499" y="1176"/>
                    </a:lnTo>
                    <a:lnTo>
                      <a:pt x="483" y="1102"/>
                    </a:lnTo>
                    <a:lnTo>
                      <a:pt x="358" y="1087"/>
                    </a:lnTo>
                    <a:lnTo>
                      <a:pt x="0" y="749"/>
                    </a:lnTo>
                    <a:lnTo>
                      <a:pt x="15" y="718"/>
                    </a:lnTo>
                    <a:lnTo>
                      <a:pt x="63" y="705"/>
                    </a:lnTo>
                    <a:lnTo>
                      <a:pt x="184" y="568"/>
                    </a:lnTo>
                    <a:lnTo>
                      <a:pt x="284" y="539"/>
                    </a:lnTo>
                    <a:lnTo>
                      <a:pt x="494" y="536"/>
                    </a:lnTo>
                    <a:lnTo>
                      <a:pt x="542" y="376"/>
                    </a:lnTo>
                    <a:lnTo>
                      <a:pt x="623" y="369"/>
                    </a:lnTo>
                    <a:lnTo>
                      <a:pt x="598" y="301"/>
                    </a:lnTo>
                    <a:lnTo>
                      <a:pt x="565" y="266"/>
                    </a:lnTo>
                    <a:lnTo>
                      <a:pt x="509" y="207"/>
                    </a:lnTo>
                    <a:lnTo>
                      <a:pt x="749" y="245"/>
                    </a:lnTo>
                    <a:lnTo>
                      <a:pt x="1185" y="272"/>
                    </a:lnTo>
                    <a:lnTo>
                      <a:pt x="1314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96" name="Freeform 188"/>
              <p:cNvSpPr>
                <a:spLocks/>
              </p:cNvSpPr>
              <p:nvPr/>
            </p:nvSpPr>
            <p:spPr bwMode="auto">
              <a:xfrm>
                <a:off x="7269" y="206"/>
                <a:ext cx="252" cy="201"/>
              </a:xfrm>
              <a:custGeom>
                <a:avLst/>
                <a:gdLst>
                  <a:gd name="T0" fmla="*/ 1314 w 1515"/>
                  <a:gd name="T1" fmla="*/ 0 h 1207"/>
                  <a:gd name="T2" fmla="*/ 1354 w 1515"/>
                  <a:gd name="T3" fmla="*/ 200 h 1207"/>
                  <a:gd name="T4" fmla="*/ 1457 w 1515"/>
                  <a:gd name="T5" fmla="*/ 310 h 1207"/>
                  <a:gd name="T6" fmla="*/ 1467 w 1515"/>
                  <a:gd name="T7" fmla="*/ 403 h 1207"/>
                  <a:gd name="T8" fmla="*/ 1515 w 1515"/>
                  <a:gd name="T9" fmla="*/ 420 h 1207"/>
                  <a:gd name="T10" fmla="*/ 1512 w 1515"/>
                  <a:gd name="T11" fmla="*/ 470 h 1207"/>
                  <a:gd name="T12" fmla="*/ 1500 w 1515"/>
                  <a:gd name="T13" fmla="*/ 522 h 1207"/>
                  <a:gd name="T14" fmla="*/ 1452 w 1515"/>
                  <a:gd name="T15" fmla="*/ 557 h 1207"/>
                  <a:gd name="T16" fmla="*/ 1455 w 1515"/>
                  <a:gd name="T17" fmla="*/ 660 h 1207"/>
                  <a:gd name="T18" fmla="*/ 1479 w 1515"/>
                  <a:gd name="T19" fmla="*/ 696 h 1207"/>
                  <a:gd name="T20" fmla="*/ 1357 w 1515"/>
                  <a:gd name="T21" fmla="*/ 787 h 1207"/>
                  <a:gd name="T22" fmla="*/ 1276 w 1515"/>
                  <a:gd name="T23" fmla="*/ 811 h 1207"/>
                  <a:gd name="T24" fmla="*/ 1276 w 1515"/>
                  <a:gd name="T25" fmla="*/ 873 h 1207"/>
                  <a:gd name="T26" fmla="*/ 1238 w 1515"/>
                  <a:gd name="T27" fmla="*/ 880 h 1207"/>
                  <a:gd name="T28" fmla="*/ 1309 w 1515"/>
                  <a:gd name="T29" fmla="*/ 897 h 1207"/>
                  <a:gd name="T30" fmla="*/ 1298 w 1515"/>
                  <a:gd name="T31" fmla="*/ 963 h 1207"/>
                  <a:gd name="T32" fmla="*/ 1260 w 1515"/>
                  <a:gd name="T33" fmla="*/ 977 h 1207"/>
                  <a:gd name="T34" fmla="*/ 1312 w 1515"/>
                  <a:gd name="T35" fmla="*/ 975 h 1207"/>
                  <a:gd name="T36" fmla="*/ 1298 w 1515"/>
                  <a:gd name="T37" fmla="*/ 1023 h 1207"/>
                  <a:gd name="T38" fmla="*/ 1272 w 1515"/>
                  <a:gd name="T39" fmla="*/ 1057 h 1207"/>
                  <a:gd name="T40" fmla="*/ 1195 w 1515"/>
                  <a:gd name="T41" fmla="*/ 1052 h 1207"/>
                  <a:gd name="T42" fmla="*/ 1109 w 1515"/>
                  <a:gd name="T43" fmla="*/ 1188 h 1207"/>
                  <a:gd name="T44" fmla="*/ 1112 w 1515"/>
                  <a:gd name="T45" fmla="*/ 1207 h 1207"/>
                  <a:gd name="T46" fmla="*/ 1040 w 1515"/>
                  <a:gd name="T47" fmla="*/ 1200 h 1207"/>
                  <a:gd name="T48" fmla="*/ 908 w 1515"/>
                  <a:gd name="T49" fmla="*/ 1130 h 1207"/>
                  <a:gd name="T50" fmla="*/ 730 w 1515"/>
                  <a:gd name="T51" fmla="*/ 1125 h 1207"/>
                  <a:gd name="T52" fmla="*/ 577 w 1515"/>
                  <a:gd name="T53" fmla="*/ 1188 h 1207"/>
                  <a:gd name="T54" fmla="*/ 499 w 1515"/>
                  <a:gd name="T55" fmla="*/ 1176 h 1207"/>
                  <a:gd name="T56" fmla="*/ 483 w 1515"/>
                  <a:gd name="T57" fmla="*/ 1102 h 1207"/>
                  <a:gd name="T58" fmla="*/ 358 w 1515"/>
                  <a:gd name="T59" fmla="*/ 1087 h 1207"/>
                  <a:gd name="T60" fmla="*/ 0 w 1515"/>
                  <a:gd name="T61" fmla="*/ 749 h 1207"/>
                  <a:gd name="T62" fmla="*/ 15 w 1515"/>
                  <a:gd name="T63" fmla="*/ 718 h 1207"/>
                  <a:gd name="T64" fmla="*/ 63 w 1515"/>
                  <a:gd name="T65" fmla="*/ 705 h 1207"/>
                  <a:gd name="T66" fmla="*/ 184 w 1515"/>
                  <a:gd name="T67" fmla="*/ 568 h 1207"/>
                  <a:gd name="T68" fmla="*/ 284 w 1515"/>
                  <a:gd name="T69" fmla="*/ 539 h 1207"/>
                  <a:gd name="T70" fmla="*/ 494 w 1515"/>
                  <a:gd name="T71" fmla="*/ 536 h 1207"/>
                  <a:gd name="T72" fmla="*/ 542 w 1515"/>
                  <a:gd name="T73" fmla="*/ 376 h 1207"/>
                  <a:gd name="T74" fmla="*/ 623 w 1515"/>
                  <a:gd name="T75" fmla="*/ 369 h 1207"/>
                  <a:gd name="T76" fmla="*/ 598 w 1515"/>
                  <a:gd name="T77" fmla="*/ 301 h 1207"/>
                  <a:gd name="T78" fmla="*/ 565 w 1515"/>
                  <a:gd name="T79" fmla="*/ 266 h 1207"/>
                  <a:gd name="T80" fmla="*/ 509 w 1515"/>
                  <a:gd name="T81" fmla="*/ 207 h 1207"/>
                  <a:gd name="T82" fmla="*/ 749 w 1515"/>
                  <a:gd name="T83" fmla="*/ 245 h 1207"/>
                  <a:gd name="T84" fmla="*/ 1185 w 1515"/>
                  <a:gd name="T85" fmla="*/ 272 h 1207"/>
                  <a:gd name="T86" fmla="*/ 1314 w 1515"/>
                  <a:gd name="T87" fmla="*/ 0 h 1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515" h="1207">
                    <a:moveTo>
                      <a:pt x="1314" y="0"/>
                    </a:moveTo>
                    <a:lnTo>
                      <a:pt x="1354" y="200"/>
                    </a:lnTo>
                    <a:lnTo>
                      <a:pt x="1457" y="310"/>
                    </a:lnTo>
                    <a:lnTo>
                      <a:pt x="1467" y="403"/>
                    </a:lnTo>
                    <a:lnTo>
                      <a:pt x="1515" y="420"/>
                    </a:lnTo>
                    <a:lnTo>
                      <a:pt x="1512" y="470"/>
                    </a:lnTo>
                    <a:lnTo>
                      <a:pt x="1500" y="522"/>
                    </a:lnTo>
                    <a:lnTo>
                      <a:pt x="1452" y="557"/>
                    </a:lnTo>
                    <a:lnTo>
                      <a:pt x="1455" y="660"/>
                    </a:lnTo>
                    <a:lnTo>
                      <a:pt x="1479" y="696"/>
                    </a:lnTo>
                    <a:lnTo>
                      <a:pt x="1357" y="787"/>
                    </a:lnTo>
                    <a:lnTo>
                      <a:pt x="1276" y="811"/>
                    </a:lnTo>
                    <a:lnTo>
                      <a:pt x="1276" y="873"/>
                    </a:lnTo>
                    <a:lnTo>
                      <a:pt x="1238" y="880"/>
                    </a:lnTo>
                    <a:lnTo>
                      <a:pt x="1309" y="897"/>
                    </a:lnTo>
                    <a:lnTo>
                      <a:pt x="1298" y="963"/>
                    </a:lnTo>
                    <a:lnTo>
                      <a:pt x="1260" y="977"/>
                    </a:lnTo>
                    <a:lnTo>
                      <a:pt x="1312" y="975"/>
                    </a:lnTo>
                    <a:lnTo>
                      <a:pt x="1298" y="1023"/>
                    </a:lnTo>
                    <a:lnTo>
                      <a:pt x="1272" y="1057"/>
                    </a:lnTo>
                    <a:lnTo>
                      <a:pt x="1195" y="1052"/>
                    </a:lnTo>
                    <a:lnTo>
                      <a:pt x="1109" y="1188"/>
                    </a:lnTo>
                    <a:lnTo>
                      <a:pt x="1112" y="1207"/>
                    </a:lnTo>
                    <a:lnTo>
                      <a:pt x="1040" y="1200"/>
                    </a:lnTo>
                    <a:lnTo>
                      <a:pt x="908" y="1130"/>
                    </a:lnTo>
                    <a:lnTo>
                      <a:pt x="730" y="1125"/>
                    </a:lnTo>
                    <a:lnTo>
                      <a:pt x="577" y="1188"/>
                    </a:lnTo>
                    <a:lnTo>
                      <a:pt x="499" y="1176"/>
                    </a:lnTo>
                    <a:lnTo>
                      <a:pt x="483" y="1102"/>
                    </a:lnTo>
                    <a:lnTo>
                      <a:pt x="358" y="1087"/>
                    </a:lnTo>
                    <a:lnTo>
                      <a:pt x="0" y="749"/>
                    </a:lnTo>
                    <a:lnTo>
                      <a:pt x="15" y="718"/>
                    </a:lnTo>
                    <a:lnTo>
                      <a:pt x="63" y="705"/>
                    </a:lnTo>
                    <a:lnTo>
                      <a:pt x="184" y="568"/>
                    </a:lnTo>
                    <a:lnTo>
                      <a:pt x="284" y="539"/>
                    </a:lnTo>
                    <a:lnTo>
                      <a:pt x="494" y="536"/>
                    </a:lnTo>
                    <a:lnTo>
                      <a:pt x="542" y="376"/>
                    </a:lnTo>
                    <a:lnTo>
                      <a:pt x="623" y="369"/>
                    </a:lnTo>
                    <a:lnTo>
                      <a:pt x="598" y="301"/>
                    </a:lnTo>
                    <a:lnTo>
                      <a:pt x="565" y="266"/>
                    </a:lnTo>
                    <a:lnTo>
                      <a:pt x="509" y="207"/>
                    </a:lnTo>
                    <a:lnTo>
                      <a:pt x="749" y="245"/>
                    </a:lnTo>
                    <a:lnTo>
                      <a:pt x="1185" y="272"/>
                    </a:lnTo>
                    <a:lnTo>
                      <a:pt x="1314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97" name="Freeform 189"/>
              <p:cNvSpPr>
                <a:spLocks/>
              </p:cNvSpPr>
              <p:nvPr/>
            </p:nvSpPr>
            <p:spPr bwMode="auto">
              <a:xfrm>
                <a:off x="7029" y="-26"/>
                <a:ext cx="189" cy="151"/>
              </a:xfrm>
              <a:custGeom>
                <a:avLst/>
                <a:gdLst>
                  <a:gd name="T0" fmla="*/ 27 w 1137"/>
                  <a:gd name="T1" fmla="*/ 25 h 906"/>
                  <a:gd name="T2" fmla="*/ 51 w 1137"/>
                  <a:gd name="T3" fmla="*/ 130 h 906"/>
                  <a:gd name="T4" fmla="*/ 0 w 1137"/>
                  <a:gd name="T5" fmla="*/ 281 h 906"/>
                  <a:gd name="T6" fmla="*/ 95 w 1137"/>
                  <a:gd name="T7" fmla="*/ 396 h 906"/>
                  <a:gd name="T8" fmla="*/ 96 w 1137"/>
                  <a:gd name="T9" fmla="*/ 511 h 906"/>
                  <a:gd name="T10" fmla="*/ 198 w 1137"/>
                  <a:gd name="T11" fmla="*/ 570 h 906"/>
                  <a:gd name="T12" fmla="*/ 228 w 1137"/>
                  <a:gd name="T13" fmla="*/ 665 h 906"/>
                  <a:gd name="T14" fmla="*/ 264 w 1137"/>
                  <a:gd name="T15" fmla="*/ 771 h 906"/>
                  <a:gd name="T16" fmla="*/ 292 w 1137"/>
                  <a:gd name="T17" fmla="*/ 797 h 906"/>
                  <a:gd name="T18" fmla="*/ 334 w 1137"/>
                  <a:gd name="T19" fmla="*/ 799 h 906"/>
                  <a:gd name="T20" fmla="*/ 347 w 1137"/>
                  <a:gd name="T21" fmla="*/ 771 h 906"/>
                  <a:gd name="T22" fmla="*/ 435 w 1137"/>
                  <a:gd name="T23" fmla="*/ 782 h 906"/>
                  <a:gd name="T24" fmla="*/ 452 w 1137"/>
                  <a:gd name="T25" fmla="*/ 794 h 906"/>
                  <a:gd name="T26" fmla="*/ 729 w 1137"/>
                  <a:gd name="T27" fmla="*/ 576 h 906"/>
                  <a:gd name="T28" fmla="*/ 744 w 1137"/>
                  <a:gd name="T29" fmla="*/ 493 h 906"/>
                  <a:gd name="T30" fmla="*/ 839 w 1137"/>
                  <a:gd name="T31" fmla="*/ 531 h 906"/>
                  <a:gd name="T32" fmla="*/ 842 w 1137"/>
                  <a:gd name="T33" fmla="*/ 744 h 906"/>
                  <a:gd name="T34" fmla="*/ 882 w 1137"/>
                  <a:gd name="T35" fmla="*/ 753 h 906"/>
                  <a:gd name="T36" fmla="*/ 904 w 1137"/>
                  <a:gd name="T37" fmla="*/ 891 h 906"/>
                  <a:gd name="T38" fmla="*/ 1009 w 1137"/>
                  <a:gd name="T39" fmla="*/ 906 h 906"/>
                  <a:gd name="T40" fmla="*/ 1075 w 1137"/>
                  <a:gd name="T41" fmla="*/ 894 h 906"/>
                  <a:gd name="T42" fmla="*/ 1137 w 1137"/>
                  <a:gd name="T43" fmla="*/ 801 h 906"/>
                  <a:gd name="T44" fmla="*/ 1087 w 1137"/>
                  <a:gd name="T45" fmla="*/ 747 h 906"/>
                  <a:gd name="T46" fmla="*/ 1058 w 1137"/>
                  <a:gd name="T47" fmla="*/ 511 h 906"/>
                  <a:gd name="T48" fmla="*/ 768 w 1137"/>
                  <a:gd name="T49" fmla="*/ 330 h 906"/>
                  <a:gd name="T50" fmla="*/ 752 w 1137"/>
                  <a:gd name="T51" fmla="*/ 169 h 906"/>
                  <a:gd name="T52" fmla="*/ 586 w 1137"/>
                  <a:gd name="T53" fmla="*/ 145 h 906"/>
                  <a:gd name="T54" fmla="*/ 588 w 1137"/>
                  <a:gd name="T55" fmla="*/ 86 h 906"/>
                  <a:gd name="T56" fmla="*/ 523 w 1137"/>
                  <a:gd name="T57" fmla="*/ 48 h 906"/>
                  <a:gd name="T58" fmla="*/ 426 w 1137"/>
                  <a:gd name="T59" fmla="*/ 54 h 906"/>
                  <a:gd name="T60" fmla="*/ 358 w 1137"/>
                  <a:gd name="T61" fmla="*/ 92 h 906"/>
                  <a:gd name="T62" fmla="*/ 269 w 1137"/>
                  <a:gd name="T63" fmla="*/ 97 h 906"/>
                  <a:gd name="T64" fmla="*/ 231 w 1137"/>
                  <a:gd name="T65" fmla="*/ 130 h 906"/>
                  <a:gd name="T66" fmla="*/ 116 w 1137"/>
                  <a:gd name="T67" fmla="*/ 121 h 906"/>
                  <a:gd name="T68" fmla="*/ 66 w 1137"/>
                  <a:gd name="T69" fmla="*/ 53 h 906"/>
                  <a:gd name="T70" fmla="*/ 80 w 1137"/>
                  <a:gd name="T71" fmla="*/ 0 h 906"/>
                  <a:gd name="T72" fmla="*/ 33 w 1137"/>
                  <a:gd name="T73" fmla="*/ 3 h 906"/>
                  <a:gd name="T74" fmla="*/ 27 w 1137"/>
                  <a:gd name="T75" fmla="*/ 25 h 9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37" h="906">
                    <a:moveTo>
                      <a:pt x="27" y="25"/>
                    </a:moveTo>
                    <a:lnTo>
                      <a:pt x="51" y="130"/>
                    </a:lnTo>
                    <a:lnTo>
                      <a:pt x="0" y="281"/>
                    </a:lnTo>
                    <a:lnTo>
                      <a:pt x="95" y="396"/>
                    </a:lnTo>
                    <a:lnTo>
                      <a:pt x="96" y="511"/>
                    </a:lnTo>
                    <a:lnTo>
                      <a:pt x="198" y="570"/>
                    </a:lnTo>
                    <a:lnTo>
                      <a:pt x="228" y="665"/>
                    </a:lnTo>
                    <a:lnTo>
                      <a:pt x="264" y="771"/>
                    </a:lnTo>
                    <a:lnTo>
                      <a:pt x="292" y="797"/>
                    </a:lnTo>
                    <a:lnTo>
                      <a:pt x="334" y="799"/>
                    </a:lnTo>
                    <a:lnTo>
                      <a:pt x="347" y="771"/>
                    </a:lnTo>
                    <a:lnTo>
                      <a:pt x="435" y="782"/>
                    </a:lnTo>
                    <a:lnTo>
                      <a:pt x="452" y="794"/>
                    </a:lnTo>
                    <a:lnTo>
                      <a:pt x="729" y="576"/>
                    </a:lnTo>
                    <a:lnTo>
                      <a:pt x="744" y="493"/>
                    </a:lnTo>
                    <a:lnTo>
                      <a:pt x="839" y="531"/>
                    </a:lnTo>
                    <a:lnTo>
                      <a:pt x="842" y="744"/>
                    </a:lnTo>
                    <a:lnTo>
                      <a:pt x="882" y="753"/>
                    </a:lnTo>
                    <a:lnTo>
                      <a:pt x="904" y="891"/>
                    </a:lnTo>
                    <a:lnTo>
                      <a:pt x="1009" y="906"/>
                    </a:lnTo>
                    <a:lnTo>
                      <a:pt x="1075" y="894"/>
                    </a:lnTo>
                    <a:lnTo>
                      <a:pt x="1137" y="801"/>
                    </a:lnTo>
                    <a:lnTo>
                      <a:pt x="1087" y="747"/>
                    </a:lnTo>
                    <a:lnTo>
                      <a:pt x="1058" y="511"/>
                    </a:lnTo>
                    <a:lnTo>
                      <a:pt x="768" y="330"/>
                    </a:lnTo>
                    <a:lnTo>
                      <a:pt x="752" y="169"/>
                    </a:lnTo>
                    <a:lnTo>
                      <a:pt x="586" y="145"/>
                    </a:lnTo>
                    <a:lnTo>
                      <a:pt x="588" y="86"/>
                    </a:lnTo>
                    <a:lnTo>
                      <a:pt x="523" y="48"/>
                    </a:lnTo>
                    <a:lnTo>
                      <a:pt x="426" y="54"/>
                    </a:lnTo>
                    <a:lnTo>
                      <a:pt x="358" y="92"/>
                    </a:lnTo>
                    <a:lnTo>
                      <a:pt x="269" y="97"/>
                    </a:lnTo>
                    <a:lnTo>
                      <a:pt x="231" y="130"/>
                    </a:lnTo>
                    <a:lnTo>
                      <a:pt x="116" y="121"/>
                    </a:lnTo>
                    <a:lnTo>
                      <a:pt x="66" y="53"/>
                    </a:lnTo>
                    <a:lnTo>
                      <a:pt x="80" y="0"/>
                    </a:lnTo>
                    <a:lnTo>
                      <a:pt x="33" y="3"/>
                    </a:lnTo>
                    <a:lnTo>
                      <a:pt x="27" y="2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98" name="Freeform 190"/>
              <p:cNvSpPr>
                <a:spLocks/>
              </p:cNvSpPr>
              <p:nvPr/>
            </p:nvSpPr>
            <p:spPr bwMode="auto">
              <a:xfrm>
                <a:off x="7029" y="-26"/>
                <a:ext cx="189" cy="151"/>
              </a:xfrm>
              <a:custGeom>
                <a:avLst/>
                <a:gdLst>
                  <a:gd name="T0" fmla="*/ 27 w 1137"/>
                  <a:gd name="T1" fmla="*/ 25 h 906"/>
                  <a:gd name="T2" fmla="*/ 51 w 1137"/>
                  <a:gd name="T3" fmla="*/ 130 h 906"/>
                  <a:gd name="T4" fmla="*/ 0 w 1137"/>
                  <a:gd name="T5" fmla="*/ 281 h 906"/>
                  <a:gd name="T6" fmla="*/ 95 w 1137"/>
                  <a:gd name="T7" fmla="*/ 396 h 906"/>
                  <a:gd name="T8" fmla="*/ 96 w 1137"/>
                  <a:gd name="T9" fmla="*/ 511 h 906"/>
                  <a:gd name="T10" fmla="*/ 198 w 1137"/>
                  <a:gd name="T11" fmla="*/ 570 h 906"/>
                  <a:gd name="T12" fmla="*/ 228 w 1137"/>
                  <a:gd name="T13" fmla="*/ 665 h 906"/>
                  <a:gd name="T14" fmla="*/ 264 w 1137"/>
                  <a:gd name="T15" fmla="*/ 771 h 906"/>
                  <a:gd name="T16" fmla="*/ 292 w 1137"/>
                  <a:gd name="T17" fmla="*/ 797 h 906"/>
                  <a:gd name="T18" fmla="*/ 334 w 1137"/>
                  <a:gd name="T19" fmla="*/ 799 h 906"/>
                  <a:gd name="T20" fmla="*/ 347 w 1137"/>
                  <a:gd name="T21" fmla="*/ 771 h 906"/>
                  <a:gd name="T22" fmla="*/ 435 w 1137"/>
                  <a:gd name="T23" fmla="*/ 782 h 906"/>
                  <a:gd name="T24" fmla="*/ 452 w 1137"/>
                  <a:gd name="T25" fmla="*/ 794 h 906"/>
                  <a:gd name="T26" fmla="*/ 729 w 1137"/>
                  <a:gd name="T27" fmla="*/ 576 h 906"/>
                  <a:gd name="T28" fmla="*/ 744 w 1137"/>
                  <a:gd name="T29" fmla="*/ 493 h 906"/>
                  <a:gd name="T30" fmla="*/ 839 w 1137"/>
                  <a:gd name="T31" fmla="*/ 531 h 906"/>
                  <a:gd name="T32" fmla="*/ 842 w 1137"/>
                  <a:gd name="T33" fmla="*/ 744 h 906"/>
                  <a:gd name="T34" fmla="*/ 882 w 1137"/>
                  <a:gd name="T35" fmla="*/ 753 h 906"/>
                  <a:gd name="T36" fmla="*/ 904 w 1137"/>
                  <a:gd name="T37" fmla="*/ 891 h 906"/>
                  <a:gd name="T38" fmla="*/ 1009 w 1137"/>
                  <a:gd name="T39" fmla="*/ 906 h 906"/>
                  <a:gd name="T40" fmla="*/ 1075 w 1137"/>
                  <a:gd name="T41" fmla="*/ 894 h 906"/>
                  <a:gd name="T42" fmla="*/ 1137 w 1137"/>
                  <a:gd name="T43" fmla="*/ 801 h 906"/>
                  <a:gd name="T44" fmla="*/ 1087 w 1137"/>
                  <a:gd name="T45" fmla="*/ 747 h 906"/>
                  <a:gd name="T46" fmla="*/ 1058 w 1137"/>
                  <a:gd name="T47" fmla="*/ 511 h 906"/>
                  <a:gd name="T48" fmla="*/ 768 w 1137"/>
                  <a:gd name="T49" fmla="*/ 330 h 906"/>
                  <a:gd name="T50" fmla="*/ 752 w 1137"/>
                  <a:gd name="T51" fmla="*/ 169 h 906"/>
                  <a:gd name="T52" fmla="*/ 586 w 1137"/>
                  <a:gd name="T53" fmla="*/ 145 h 906"/>
                  <a:gd name="T54" fmla="*/ 588 w 1137"/>
                  <a:gd name="T55" fmla="*/ 86 h 906"/>
                  <a:gd name="T56" fmla="*/ 523 w 1137"/>
                  <a:gd name="T57" fmla="*/ 48 h 906"/>
                  <a:gd name="T58" fmla="*/ 426 w 1137"/>
                  <a:gd name="T59" fmla="*/ 54 h 906"/>
                  <a:gd name="T60" fmla="*/ 358 w 1137"/>
                  <a:gd name="T61" fmla="*/ 92 h 906"/>
                  <a:gd name="T62" fmla="*/ 269 w 1137"/>
                  <a:gd name="T63" fmla="*/ 97 h 906"/>
                  <a:gd name="T64" fmla="*/ 231 w 1137"/>
                  <a:gd name="T65" fmla="*/ 130 h 906"/>
                  <a:gd name="T66" fmla="*/ 116 w 1137"/>
                  <a:gd name="T67" fmla="*/ 121 h 906"/>
                  <a:gd name="T68" fmla="*/ 66 w 1137"/>
                  <a:gd name="T69" fmla="*/ 53 h 906"/>
                  <a:gd name="T70" fmla="*/ 80 w 1137"/>
                  <a:gd name="T71" fmla="*/ 0 h 906"/>
                  <a:gd name="T72" fmla="*/ 33 w 1137"/>
                  <a:gd name="T73" fmla="*/ 3 h 906"/>
                  <a:gd name="T74" fmla="*/ 27 w 1137"/>
                  <a:gd name="T75" fmla="*/ 25 h 9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37" h="906">
                    <a:moveTo>
                      <a:pt x="27" y="25"/>
                    </a:moveTo>
                    <a:lnTo>
                      <a:pt x="51" y="130"/>
                    </a:lnTo>
                    <a:lnTo>
                      <a:pt x="0" y="281"/>
                    </a:lnTo>
                    <a:lnTo>
                      <a:pt x="95" y="396"/>
                    </a:lnTo>
                    <a:lnTo>
                      <a:pt x="96" y="511"/>
                    </a:lnTo>
                    <a:lnTo>
                      <a:pt x="198" y="570"/>
                    </a:lnTo>
                    <a:lnTo>
                      <a:pt x="228" y="665"/>
                    </a:lnTo>
                    <a:lnTo>
                      <a:pt x="264" y="771"/>
                    </a:lnTo>
                    <a:lnTo>
                      <a:pt x="292" y="797"/>
                    </a:lnTo>
                    <a:lnTo>
                      <a:pt x="334" y="799"/>
                    </a:lnTo>
                    <a:lnTo>
                      <a:pt x="347" y="771"/>
                    </a:lnTo>
                    <a:lnTo>
                      <a:pt x="435" y="782"/>
                    </a:lnTo>
                    <a:lnTo>
                      <a:pt x="452" y="794"/>
                    </a:lnTo>
                    <a:lnTo>
                      <a:pt x="729" y="576"/>
                    </a:lnTo>
                    <a:lnTo>
                      <a:pt x="744" y="493"/>
                    </a:lnTo>
                    <a:lnTo>
                      <a:pt x="839" y="531"/>
                    </a:lnTo>
                    <a:lnTo>
                      <a:pt x="842" y="744"/>
                    </a:lnTo>
                    <a:lnTo>
                      <a:pt x="882" y="753"/>
                    </a:lnTo>
                    <a:lnTo>
                      <a:pt x="904" y="891"/>
                    </a:lnTo>
                    <a:lnTo>
                      <a:pt x="1009" y="906"/>
                    </a:lnTo>
                    <a:lnTo>
                      <a:pt x="1075" y="894"/>
                    </a:lnTo>
                    <a:lnTo>
                      <a:pt x="1137" y="801"/>
                    </a:lnTo>
                    <a:lnTo>
                      <a:pt x="1087" y="747"/>
                    </a:lnTo>
                    <a:lnTo>
                      <a:pt x="1058" y="511"/>
                    </a:lnTo>
                    <a:lnTo>
                      <a:pt x="768" y="330"/>
                    </a:lnTo>
                    <a:lnTo>
                      <a:pt x="752" y="169"/>
                    </a:lnTo>
                    <a:lnTo>
                      <a:pt x="586" y="145"/>
                    </a:lnTo>
                    <a:lnTo>
                      <a:pt x="588" y="86"/>
                    </a:lnTo>
                    <a:lnTo>
                      <a:pt x="523" y="48"/>
                    </a:lnTo>
                    <a:lnTo>
                      <a:pt x="426" y="54"/>
                    </a:lnTo>
                    <a:lnTo>
                      <a:pt x="358" y="92"/>
                    </a:lnTo>
                    <a:lnTo>
                      <a:pt x="269" y="97"/>
                    </a:lnTo>
                    <a:lnTo>
                      <a:pt x="231" y="130"/>
                    </a:lnTo>
                    <a:lnTo>
                      <a:pt x="116" y="121"/>
                    </a:lnTo>
                    <a:lnTo>
                      <a:pt x="66" y="53"/>
                    </a:lnTo>
                    <a:lnTo>
                      <a:pt x="80" y="0"/>
                    </a:lnTo>
                    <a:lnTo>
                      <a:pt x="33" y="3"/>
                    </a:lnTo>
                    <a:lnTo>
                      <a:pt x="27" y="2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599" name="Freeform 191"/>
              <p:cNvSpPr>
                <a:spLocks/>
              </p:cNvSpPr>
              <p:nvPr/>
            </p:nvSpPr>
            <p:spPr bwMode="auto">
              <a:xfrm>
                <a:off x="7141" y="195"/>
                <a:ext cx="125" cy="87"/>
              </a:xfrm>
              <a:custGeom>
                <a:avLst/>
                <a:gdLst>
                  <a:gd name="T0" fmla="*/ 155 w 753"/>
                  <a:gd name="T1" fmla="*/ 110 h 523"/>
                  <a:gd name="T2" fmla="*/ 291 w 753"/>
                  <a:gd name="T3" fmla="*/ 128 h 523"/>
                  <a:gd name="T4" fmla="*/ 355 w 753"/>
                  <a:gd name="T5" fmla="*/ 0 h 523"/>
                  <a:gd name="T6" fmla="*/ 753 w 753"/>
                  <a:gd name="T7" fmla="*/ 434 h 523"/>
                  <a:gd name="T8" fmla="*/ 652 w 753"/>
                  <a:gd name="T9" fmla="*/ 442 h 523"/>
                  <a:gd name="T10" fmla="*/ 675 w 753"/>
                  <a:gd name="T11" fmla="*/ 478 h 523"/>
                  <a:gd name="T12" fmla="*/ 637 w 753"/>
                  <a:gd name="T13" fmla="*/ 510 h 523"/>
                  <a:gd name="T14" fmla="*/ 592 w 753"/>
                  <a:gd name="T15" fmla="*/ 510 h 523"/>
                  <a:gd name="T16" fmla="*/ 489 w 753"/>
                  <a:gd name="T17" fmla="*/ 477 h 523"/>
                  <a:gd name="T18" fmla="*/ 55 w 753"/>
                  <a:gd name="T19" fmla="*/ 523 h 523"/>
                  <a:gd name="T20" fmla="*/ 0 w 753"/>
                  <a:gd name="T21" fmla="*/ 425 h 523"/>
                  <a:gd name="T22" fmla="*/ 87 w 753"/>
                  <a:gd name="T23" fmla="*/ 166 h 523"/>
                  <a:gd name="T24" fmla="*/ 114 w 753"/>
                  <a:gd name="T25" fmla="*/ 131 h 523"/>
                  <a:gd name="T26" fmla="*/ 155 w 753"/>
                  <a:gd name="T27" fmla="*/ 110 h 5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53" h="523">
                    <a:moveTo>
                      <a:pt x="155" y="110"/>
                    </a:moveTo>
                    <a:lnTo>
                      <a:pt x="291" y="128"/>
                    </a:lnTo>
                    <a:lnTo>
                      <a:pt x="355" y="0"/>
                    </a:lnTo>
                    <a:lnTo>
                      <a:pt x="753" y="434"/>
                    </a:lnTo>
                    <a:lnTo>
                      <a:pt x="652" y="442"/>
                    </a:lnTo>
                    <a:lnTo>
                      <a:pt x="675" y="478"/>
                    </a:lnTo>
                    <a:lnTo>
                      <a:pt x="637" y="510"/>
                    </a:lnTo>
                    <a:lnTo>
                      <a:pt x="592" y="510"/>
                    </a:lnTo>
                    <a:lnTo>
                      <a:pt x="489" y="477"/>
                    </a:lnTo>
                    <a:lnTo>
                      <a:pt x="55" y="523"/>
                    </a:lnTo>
                    <a:lnTo>
                      <a:pt x="0" y="425"/>
                    </a:lnTo>
                    <a:lnTo>
                      <a:pt x="87" y="166"/>
                    </a:lnTo>
                    <a:lnTo>
                      <a:pt x="114" y="131"/>
                    </a:lnTo>
                    <a:lnTo>
                      <a:pt x="155" y="11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600" name="Freeform 192"/>
              <p:cNvSpPr>
                <a:spLocks/>
              </p:cNvSpPr>
              <p:nvPr/>
            </p:nvSpPr>
            <p:spPr bwMode="auto">
              <a:xfrm>
                <a:off x="7141" y="195"/>
                <a:ext cx="125" cy="87"/>
              </a:xfrm>
              <a:custGeom>
                <a:avLst/>
                <a:gdLst>
                  <a:gd name="T0" fmla="*/ 155 w 753"/>
                  <a:gd name="T1" fmla="*/ 110 h 523"/>
                  <a:gd name="T2" fmla="*/ 291 w 753"/>
                  <a:gd name="T3" fmla="*/ 128 h 523"/>
                  <a:gd name="T4" fmla="*/ 355 w 753"/>
                  <a:gd name="T5" fmla="*/ 0 h 523"/>
                  <a:gd name="T6" fmla="*/ 753 w 753"/>
                  <a:gd name="T7" fmla="*/ 434 h 523"/>
                  <a:gd name="T8" fmla="*/ 652 w 753"/>
                  <a:gd name="T9" fmla="*/ 442 h 523"/>
                  <a:gd name="T10" fmla="*/ 675 w 753"/>
                  <a:gd name="T11" fmla="*/ 478 h 523"/>
                  <a:gd name="T12" fmla="*/ 637 w 753"/>
                  <a:gd name="T13" fmla="*/ 510 h 523"/>
                  <a:gd name="T14" fmla="*/ 592 w 753"/>
                  <a:gd name="T15" fmla="*/ 510 h 523"/>
                  <a:gd name="T16" fmla="*/ 489 w 753"/>
                  <a:gd name="T17" fmla="*/ 477 h 523"/>
                  <a:gd name="T18" fmla="*/ 55 w 753"/>
                  <a:gd name="T19" fmla="*/ 523 h 523"/>
                  <a:gd name="T20" fmla="*/ 0 w 753"/>
                  <a:gd name="T21" fmla="*/ 425 h 523"/>
                  <a:gd name="T22" fmla="*/ 87 w 753"/>
                  <a:gd name="T23" fmla="*/ 166 h 523"/>
                  <a:gd name="T24" fmla="*/ 114 w 753"/>
                  <a:gd name="T25" fmla="*/ 131 h 523"/>
                  <a:gd name="T26" fmla="*/ 155 w 753"/>
                  <a:gd name="T27" fmla="*/ 110 h 5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53" h="523">
                    <a:moveTo>
                      <a:pt x="155" y="110"/>
                    </a:moveTo>
                    <a:lnTo>
                      <a:pt x="291" y="128"/>
                    </a:lnTo>
                    <a:lnTo>
                      <a:pt x="355" y="0"/>
                    </a:lnTo>
                    <a:lnTo>
                      <a:pt x="753" y="434"/>
                    </a:lnTo>
                    <a:lnTo>
                      <a:pt x="652" y="442"/>
                    </a:lnTo>
                    <a:lnTo>
                      <a:pt x="675" y="478"/>
                    </a:lnTo>
                    <a:lnTo>
                      <a:pt x="637" y="510"/>
                    </a:lnTo>
                    <a:lnTo>
                      <a:pt x="592" y="510"/>
                    </a:lnTo>
                    <a:lnTo>
                      <a:pt x="489" y="477"/>
                    </a:lnTo>
                    <a:lnTo>
                      <a:pt x="55" y="523"/>
                    </a:lnTo>
                    <a:lnTo>
                      <a:pt x="0" y="425"/>
                    </a:lnTo>
                    <a:lnTo>
                      <a:pt x="87" y="166"/>
                    </a:lnTo>
                    <a:lnTo>
                      <a:pt x="114" y="131"/>
                    </a:lnTo>
                    <a:lnTo>
                      <a:pt x="155" y="11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601" name="Freeform 193"/>
              <p:cNvSpPr>
                <a:spLocks/>
              </p:cNvSpPr>
              <p:nvPr/>
            </p:nvSpPr>
            <p:spPr bwMode="auto">
              <a:xfrm>
                <a:off x="7120" y="241"/>
                <a:ext cx="253" cy="150"/>
              </a:xfrm>
              <a:custGeom>
                <a:avLst/>
                <a:gdLst>
                  <a:gd name="T0" fmla="*/ 183 w 1518"/>
                  <a:gd name="T1" fmla="*/ 249 h 903"/>
                  <a:gd name="T2" fmla="*/ 140 w 1518"/>
                  <a:gd name="T3" fmla="*/ 387 h 903"/>
                  <a:gd name="T4" fmla="*/ 37 w 1518"/>
                  <a:gd name="T5" fmla="*/ 488 h 903"/>
                  <a:gd name="T6" fmla="*/ 0 w 1518"/>
                  <a:gd name="T7" fmla="*/ 656 h 903"/>
                  <a:gd name="T8" fmla="*/ 73 w 1518"/>
                  <a:gd name="T9" fmla="*/ 658 h 903"/>
                  <a:gd name="T10" fmla="*/ 131 w 1518"/>
                  <a:gd name="T11" fmla="*/ 696 h 903"/>
                  <a:gd name="T12" fmla="*/ 208 w 1518"/>
                  <a:gd name="T13" fmla="*/ 709 h 903"/>
                  <a:gd name="T14" fmla="*/ 233 w 1518"/>
                  <a:gd name="T15" fmla="*/ 813 h 903"/>
                  <a:gd name="T16" fmla="*/ 284 w 1518"/>
                  <a:gd name="T17" fmla="*/ 903 h 903"/>
                  <a:gd name="T18" fmla="*/ 893 w 1518"/>
                  <a:gd name="T19" fmla="*/ 541 h 903"/>
                  <a:gd name="T20" fmla="*/ 909 w 1518"/>
                  <a:gd name="T21" fmla="*/ 512 h 903"/>
                  <a:gd name="T22" fmla="*/ 955 w 1518"/>
                  <a:gd name="T23" fmla="*/ 496 h 903"/>
                  <a:gd name="T24" fmla="*/ 1075 w 1518"/>
                  <a:gd name="T25" fmla="*/ 362 h 903"/>
                  <a:gd name="T26" fmla="*/ 1177 w 1518"/>
                  <a:gd name="T27" fmla="*/ 330 h 903"/>
                  <a:gd name="T28" fmla="*/ 1386 w 1518"/>
                  <a:gd name="T29" fmla="*/ 330 h 903"/>
                  <a:gd name="T30" fmla="*/ 1434 w 1518"/>
                  <a:gd name="T31" fmla="*/ 167 h 903"/>
                  <a:gd name="T32" fmla="*/ 1518 w 1518"/>
                  <a:gd name="T33" fmla="*/ 164 h 903"/>
                  <a:gd name="T34" fmla="*/ 1490 w 1518"/>
                  <a:gd name="T35" fmla="*/ 96 h 903"/>
                  <a:gd name="T36" fmla="*/ 1402 w 1518"/>
                  <a:gd name="T37" fmla="*/ 0 h 903"/>
                  <a:gd name="T38" fmla="*/ 1358 w 1518"/>
                  <a:gd name="T39" fmla="*/ 13 h 903"/>
                  <a:gd name="T40" fmla="*/ 1282 w 1518"/>
                  <a:gd name="T41" fmla="*/ 116 h 903"/>
                  <a:gd name="T42" fmla="*/ 1165 w 1518"/>
                  <a:gd name="T43" fmla="*/ 127 h 903"/>
                  <a:gd name="T44" fmla="*/ 1142 w 1518"/>
                  <a:gd name="T45" fmla="*/ 155 h 903"/>
                  <a:gd name="T46" fmla="*/ 877 w 1518"/>
                  <a:gd name="T47" fmla="*/ 159 h 903"/>
                  <a:gd name="T48" fmla="*/ 780 w 1518"/>
                  <a:gd name="T49" fmla="*/ 168 h 903"/>
                  <a:gd name="T50" fmla="*/ 801 w 1518"/>
                  <a:gd name="T51" fmla="*/ 205 h 903"/>
                  <a:gd name="T52" fmla="*/ 764 w 1518"/>
                  <a:gd name="T53" fmla="*/ 236 h 903"/>
                  <a:gd name="T54" fmla="*/ 718 w 1518"/>
                  <a:gd name="T55" fmla="*/ 236 h 903"/>
                  <a:gd name="T56" fmla="*/ 615 w 1518"/>
                  <a:gd name="T57" fmla="*/ 203 h 903"/>
                  <a:gd name="T58" fmla="*/ 183 w 1518"/>
                  <a:gd name="T59" fmla="*/ 249 h 9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518" h="903">
                    <a:moveTo>
                      <a:pt x="183" y="249"/>
                    </a:moveTo>
                    <a:lnTo>
                      <a:pt x="140" y="387"/>
                    </a:lnTo>
                    <a:lnTo>
                      <a:pt x="37" y="488"/>
                    </a:lnTo>
                    <a:lnTo>
                      <a:pt x="0" y="656"/>
                    </a:lnTo>
                    <a:lnTo>
                      <a:pt x="73" y="658"/>
                    </a:lnTo>
                    <a:lnTo>
                      <a:pt x="131" y="696"/>
                    </a:lnTo>
                    <a:lnTo>
                      <a:pt x="208" y="709"/>
                    </a:lnTo>
                    <a:lnTo>
                      <a:pt x="233" y="813"/>
                    </a:lnTo>
                    <a:lnTo>
                      <a:pt x="284" y="903"/>
                    </a:lnTo>
                    <a:lnTo>
                      <a:pt x="893" y="541"/>
                    </a:lnTo>
                    <a:lnTo>
                      <a:pt x="909" y="512"/>
                    </a:lnTo>
                    <a:lnTo>
                      <a:pt x="955" y="496"/>
                    </a:lnTo>
                    <a:lnTo>
                      <a:pt x="1075" y="362"/>
                    </a:lnTo>
                    <a:lnTo>
                      <a:pt x="1177" y="330"/>
                    </a:lnTo>
                    <a:lnTo>
                      <a:pt x="1386" y="330"/>
                    </a:lnTo>
                    <a:lnTo>
                      <a:pt x="1434" y="167"/>
                    </a:lnTo>
                    <a:lnTo>
                      <a:pt x="1518" y="164"/>
                    </a:lnTo>
                    <a:lnTo>
                      <a:pt x="1490" y="96"/>
                    </a:lnTo>
                    <a:lnTo>
                      <a:pt x="1402" y="0"/>
                    </a:lnTo>
                    <a:lnTo>
                      <a:pt x="1358" y="13"/>
                    </a:lnTo>
                    <a:lnTo>
                      <a:pt x="1282" y="116"/>
                    </a:lnTo>
                    <a:lnTo>
                      <a:pt x="1165" y="127"/>
                    </a:lnTo>
                    <a:lnTo>
                      <a:pt x="1142" y="155"/>
                    </a:lnTo>
                    <a:lnTo>
                      <a:pt x="877" y="159"/>
                    </a:lnTo>
                    <a:lnTo>
                      <a:pt x="780" y="168"/>
                    </a:lnTo>
                    <a:lnTo>
                      <a:pt x="801" y="205"/>
                    </a:lnTo>
                    <a:lnTo>
                      <a:pt x="764" y="236"/>
                    </a:lnTo>
                    <a:lnTo>
                      <a:pt x="718" y="236"/>
                    </a:lnTo>
                    <a:lnTo>
                      <a:pt x="615" y="203"/>
                    </a:lnTo>
                    <a:lnTo>
                      <a:pt x="183" y="249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602" name="Freeform 194"/>
              <p:cNvSpPr>
                <a:spLocks/>
              </p:cNvSpPr>
              <p:nvPr/>
            </p:nvSpPr>
            <p:spPr bwMode="auto">
              <a:xfrm>
                <a:off x="7120" y="241"/>
                <a:ext cx="253" cy="150"/>
              </a:xfrm>
              <a:custGeom>
                <a:avLst/>
                <a:gdLst>
                  <a:gd name="T0" fmla="*/ 183 w 1518"/>
                  <a:gd name="T1" fmla="*/ 249 h 903"/>
                  <a:gd name="T2" fmla="*/ 140 w 1518"/>
                  <a:gd name="T3" fmla="*/ 387 h 903"/>
                  <a:gd name="T4" fmla="*/ 37 w 1518"/>
                  <a:gd name="T5" fmla="*/ 488 h 903"/>
                  <a:gd name="T6" fmla="*/ 0 w 1518"/>
                  <a:gd name="T7" fmla="*/ 656 h 903"/>
                  <a:gd name="T8" fmla="*/ 73 w 1518"/>
                  <a:gd name="T9" fmla="*/ 658 h 903"/>
                  <a:gd name="T10" fmla="*/ 131 w 1518"/>
                  <a:gd name="T11" fmla="*/ 696 h 903"/>
                  <a:gd name="T12" fmla="*/ 208 w 1518"/>
                  <a:gd name="T13" fmla="*/ 709 h 903"/>
                  <a:gd name="T14" fmla="*/ 233 w 1518"/>
                  <a:gd name="T15" fmla="*/ 813 h 903"/>
                  <a:gd name="T16" fmla="*/ 284 w 1518"/>
                  <a:gd name="T17" fmla="*/ 903 h 903"/>
                  <a:gd name="T18" fmla="*/ 893 w 1518"/>
                  <a:gd name="T19" fmla="*/ 541 h 903"/>
                  <a:gd name="T20" fmla="*/ 909 w 1518"/>
                  <a:gd name="T21" fmla="*/ 512 h 903"/>
                  <a:gd name="T22" fmla="*/ 955 w 1518"/>
                  <a:gd name="T23" fmla="*/ 496 h 903"/>
                  <a:gd name="T24" fmla="*/ 1075 w 1518"/>
                  <a:gd name="T25" fmla="*/ 362 h 903"/>
                  <a:gd name="T26" fmla="*/ 1177 w 1518"/>
                  <a:gd name="T27" fmla="*/ 330 h 903"/>
                  <a:gd name="T28" fmla="*/ 1386 w 1518"/>
                  <a:gd name="T29" fmla="*/ 330 h 903"/>
                  <a:gd name="T30" fmla="*/ 1434 w 1518"/>
                  <a:gd name="T31" fmla="*/ 167 h 903"/>
                  <a:gd name="T32" fmla="*/ 1518 w 1518"/>
                  <a:gd name="T33" fmla="*/ 164 h 903"/>
                  <a:gd name="T34" fmla="*/ 1490 w 1518"/>
                  <a:gd name="T35" fmla="*/ 96 h 903"/>
                  <a:gd name="T36" fmla="*/ 1402 w 1518"/>
                  <a:gd name="T37" fmla="*/ 0 h 903"/>
                  <a:gd name="T38" fmla="*/ 1358 w 1518"/>
                  <a:gd name="T39" fmla="*/ 13 h 903"/>
                  <a:gd name="T40" fmla="*/ 1282 w 1518"/>
                  <a:gd name="T41" fmla="*/ 116 h 903"/>
                  <a:gd name="T42" fmla="*/ 1165 w 1518"/>
                  <a:gd name="T43" fmla="*/ 127 h 903"/>
                  <a:gd name="T44" fmla="*/ 1142 w 1518"/>
                  <a:gd name="T45" fmla="*/ 155 h 903"/>
                  <a:gd name="T46" fmla="*/ 877 w 1518"/>
                  <a:gd name="T47" fmla="*/ 159 h 903"/>
                  <a:gd name="T48" fmla="*/ 780 w 1518"/>
                  <a:gd name="T49" fmla="*/ 168 h 903"/>
                  <a:gd name="T50" fmla="*/ 801 w 1518"/>
                  <a:gd name="T51" fmla="*/ 205 h 903"/>
                  <a:gd name="T52" fmla="*/ 764 w 1518"/>
                  <a:gd name="T53" fmla="*/ 236 h 903"/>
                  <a:gd name="T54" fmla="*/ 718 w 1518"/>
                  <a:gd name="T55" fmla="*/ 236 h 903"/>
                  <a:gd name="T56" fmla="*/ 615 w 1518"/>
                  <a:gd name="T57" fmla="*/ 203 h 903"/>
                  <a:gd name="T58" fmla="*/ 183 w 1518"/>
                  <a:gd name="T59" fmla="*/ 249 h 9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518" h="903">
                    <a:moveTo>
                      <a:pt x="183" y="249"/>
                    </a:moveTo>
                    <a:lnTo>
                      <a:pt x="140" y="387"/>
                    </a:lnTo>
                    <a:lnTo>
                      <a:pt x="37" y="488"/>
                    </a:lnTo>
                    <a:lnTo>
                      <a:pt x="0" y="656"/>
                    </a:lnTo>
                    <a:lnTo>
                      <a:pt x="73" y="658"/>
                    </a:lnTo>
                    <a:lnTo>
                      <a:pt x="131" y="696"/>
                    </a:lnTo>
                    <a:lnTo>
                      <a:pt x="208" y="709"/>
                    </a:lnTo>
                    <a:lnTo>
                      <a:pt x="233" y="813"/>
                    </a:lnTo>
                    <a:lnTo>
                      <a:pt x="284" y="903"/>
                    </a:lnTo>
                    <a:lnTo>
                      <a:pt x="893" y="541"/>
                    </a:lnTo>
                    <a:lnTo>
                      <a:pt x="909" y="512"/>
                    </a:lnTo>
                    <a:lnTo>
                      <a:pt x="955" y="496"/>
                    </a:lnTo>
                    <a:lnTo>
                      <a:pt x="1075" y="362"/>
                    </a:lnTo>
                    <a:lnTo>
                      <a:pt x="1177" y="330"/>
                    </a:lnTo>
                    <a:lnTo>
                      <a:pt x="1386" y="330"/>
                    </a:lnTo>
                    <a:lnTo>
                      <a:pt x="1434" y="167"/>
                    </a:lnTo>
                    <a:lnTo>
                      <a:pt x="1518" y="164"/>
                    </a:lnTo>
                    <a:lnTo>
                      <a:pt x="1490" y="96"/>
                    </a:lnTo>
                    <a:lnTo>
                      <a:pt x="1402" y="0"/>
                    </a:lnTo>
                    <a:lnTo>
                      <a:pt x="1358" y="13"/>
                    </a:lnTo>
                    <a:lnTo>
                      <a:pt x="1282" y="116"/>
                    </a:lnTo>
                    <a:lnTo>
                      <a:pt x="1165" y="127"/>
                    </a:lnTo>
                    <a:lnTo>
                      <a:pt x="1142" y="155"/>
                    </a:lnTo>
                    <a:lnTo>
                      <a:pt x="877" y="159"/>
                    </a:lnTo>
                    <a:lnTo>
                      <a:pt x="780" y="168"/>
                    </a:lnTo>
                    <a:lnTo>
                      <a:pt x="801" y="205"/>
                    </a:lnTo>
                    <a:lnTo>
                      <a:pt x="764" y="236"/>
                    </a:lnTo>
                    <a:lnTo>
                      <a:pt x="718" y="236"/>
                    </a:lnTo>
                    <a:lnTo>
                      <a:pt x="615" y="203"/>
                    </a:lnTo>
                    <a:lnTo>
                      <a:pt x="183" y="249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603" name="Freeform 195"/>
              <p:cNvSpPr>
                <a:spLocks/>
              </p:cNvSpPr>
              <p:nvPr/>
            </p:nvSpPr>
            <p:spPr bwMode="auto">
              <a:xfrm>
                <a:off x="7159" y="107"/>
                <a:ext cx="208" cy="160"/>
              </a:xfrm>
              <a:custGeom>
                <a:avLst/>
                <a:gdLst>
                  <a:gd name="T0" fmla="*/ 355 w 1249"/>
                  <a:gd name="T1" fmla="*/ 0 h 960"/>
                  <a:gd name="T2" fmla="*/ 613 w 1249"/>
                  <a:gd name="T3" fmla="*/ 28 h 960"/>
                  <a:gd name="T4" fmla="*/ 751 w 1249"/>
                  <a:gd name="T5" fmla="*/ 383 h 960"/>
                  <a:gd name="T6" fmla="*/ 777 w 1249"/>
                  <a:gd name="T7" fmla="*/ 392 h 960"/>
                  <a:gd name="T8" fmla="*/ 799 w 1249"/>
                  <a:gd name="T9" fmla="*/ 345 h 960"/>
                  <a:gd name="T10" fmla="*/ 895 w 1249"/>
                  <a:gd name="T11" fmla="*/ 331 h 960"/>
                  <a:gd name="T12" fmla="*/ 1106 w 1249"/>
                  <a:gd name="T13" fmla="*/ 140 h 960"/>
                  <a:gd name="T14" fmla="*/ 1167 w 1249"/>
                  <a:gd name="T15" fmla="*/ 185 h 960"/>
                  <a:gd name="T16" fmla="*/ 1131 w 1249"/>
                  <a:gd name="T17" fmla="*/ 235 h 960"/>
                  <a:gd name="T18" fmla="*/ 1129 w 1249"/>
                  <a:gd name="T19" fmla="*/ 267 h 960"/>
                  <a:gd name="T20" fmla="*/ 1223 w 1249"/>
                  <a:gd name="T21" fmla="*/ 383 h 960"/>
                  <a:gd name="T22" fmla="*/ 1238 w 1249"/>
                  <a:gd name="T23" fmla="*/ 446 h 960"/>
                  <a:gd name="T24" fmla="*/ 1204 w 1249"/>
                  <a:gd name="T25" fmla="*/ 521 h 960"/>
                  <a:gd name="T26" fmla="*/ 1249 w 1249"/>
                  <a:gd name="T27" fmla="*/ 561 h 960"/>
                  <a:gd name="T28" fmla="*/ 1216 w 1249"/>
                  <a:gd name="T29" fmla="*/ 596 h 960"/>
                  <a:gd name="T30" fmla="*/ 1238 w 1249"/>
                  <a:gd name="T31" fmla="*/ 631 h 960"/>
                  <a:gd name="T32" fmla="*/ 1204 w 1249"/>
                  <a:gd name="T33" fmla="*/ 667 h 960"/>
                  <a:gd name="T34" fmla="*/ 1209 w 1249"/>
                  <a:gd name="T35" fmla="*/ 707 h 960"/>
                  <a:gd name="T36" fmla="*/ 1162 w 1249"/>
                  <a:gd name="T37" fmla="*/ 800 h 960"/>
                  <a:gd name="T38" fmla="*/ 1124 w 1249"/>
                  <a:gd name="T39" fmla="*/ 812 h 960"/>
                  <a:gd name="T40" fmla="*/ 1049 w 1249"/>
                  <a:gd name="T41" fmla="*/ 915 h 960"/>
                  <a:gd name="T42" fmla="*/ 932 w 1249"/>
                  <a:gd name="T43" fmla="*/ 927 h 960"/>
                  <a:gd name="T44" fmla="*/ 906 w 1249"/>
                  <a:gd name="T45" fmla="*/ 955 h 960"/>
                  <a:gd name="T46" fmla="*/ 644 w 1249"/>
                  <a:gd name="T47" fmla="*/ 960 h 960"/>
                  <a:gd name="T48" fmla="*/ 244 w 1249"/>
                  <a:gd name="T49" fmla="*/ 524 h 960"/>
                  <a:gd name="T50" fmla="*/ 184 w 1249"/>
                  <a:gd name="T51" fmla="*/ 653 h 960"/>
                  <a:gd name="T52" fmla="*/ 48 w 1249"/>
                  <a:gd name="T53" fmla="*/ 636 h 960"/>
                  <a:gd name="T54" fmla="*/ 17 w 1249"/>
                  <a:gd name="T55" fmla="*/ 521 h 960"/>
                  <a:gd name="T56" fmla="*/ 33 w 1249"/>
                  <a:gd name="T57" fmla="*/ 472 h 960"/>
                  <a:gd name="T58" fmla="*/ 0 w 1249"/>
                  <a:gd name="T59" fmla="*/ 402 h 960"/>
                  <a:gd name="T60" fmla="*/ 289 w 1249"/>
                  <a:gd name="T61" fmla="*/ 97 h 960"/>
                  <a:gd name="T62" fmla="*/ 355 w 1249"/>
                  <a:gd name="T63" fmla="*/ 0 h 9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49" h="960">
                    <a:moveTo>
                      <a:pt x="355" y="0"/>
                    </a:moveTo>
                    <a:lnTo>
                      <a:pt x="613" y="28"/>
                    </a:lnTo>
                    <a:lnTo>
                      <a:pt x="751" y="383"/>
                    </a:lnTo>
                    <a:lnTo>
                      <a:pt x="777" y="392"/>
                    </a:lnTo>
                    <a:lnTo>
                      <a:pt x="799" y="345"/>
                    </a:lnTo>
                    <a:lnTo>
                      <a:pt x="895" y="331"/>
                    </a:lnTo>
                    <a:lnTo>
                      <a:pt x="1106" y="140"/>
                    </a:lnTo>
                    <a:lnTo>
                      <a:pt x="1167" y="185"/>
                    </a:lnTo>
                    <a:lnTo>
                      <a:pt x="1131" y="235"/>
                    </a:lnTo>
                    <a:lnTo>
                      <a:pt x="1129" y="267"/>
                    </a:lnTo>
                    <a:lnTo>
                      <a:pt x="1223" y="383"/>
                    </a:lnTo>
                    <a:lnTo>
                      <a:pt x="1238" y="446"/>
                    </a:lnTo>
                    <a:lnTo>
                      <a:pt x="1204" y="521"/>
                    </a:lnTo>
                    <a:lnTo>
                      <a:pt x="1249" y="561"/>
                    </a:lnTo>
                    <a:lnTo>
                      <a:pt x="1216" y="596"/>
                    </a:lnTo>
                    <a:lnTo>
                      <a:pt x="1238" y="631"/>
                    </a:lnTo>
                    <a:lnTo>
                      <a:pt x="1204" y="667"/>
                    </a:lnTo>
                    <a:lnTo>
                      <a:pt x="1209" y="707"/>
                    </a:lnTo>
                    <a:lnTo>
                      <a:pt x="1162" y="800"/>
                    </a:lnTo>
                    <a:lnTo>
                      <a:pt x="1124" y="812"/>
                    </a:lnTo>
                    <a:lnTo>
                      <a:pt x="1049" y="915"/>
                    </a:lnTo>
                    <a:lnTo>
                      <a:pt x="932" y="927"/>
                    </a:lnTo>
                    <a:lnTo>
                      <a:pt x="906" y="955"/>
                    </a:lnTo>
                    <a:lnTo>
                      <a:pt x="644" y="960"/>
                    </a:lnTo>
                    <a:lnTo>
                      <a:pt x="244" y="524"/>
                    </a:lnTo>
                    <a:lnTo>
                      <a:pt x="184" y="653"/>
                    </a:lnTo>
                    <a:lnTo>
                      <a:pt x="48" y="636"/>
                    </a:lnTo>
                    <a:lnTo>
                      <a:pt x="17" y="521"/>
                    </a:lnTo>
                    <a:lnTo>
                      <a:pt x="33" y="472"/>
                    </a:lnTo>
                    <a:lnTo>
                      <a:pt x="0" y="402"/>
                    </a:lnTo>
                    <a:lnTo>
                      <a:pt x="289" y="97"/>
                    </a:lnTo>
                    <a:lnTo>
                      <a:pt x="355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604" name="Freeform 196"/>
              <p:cNvSpPr>
                <a:spLocks/>
              </p:cNvSpPr>
              <p:nvPr/>
            </p:nvSpPr>
            <p:spPr bwMode="auto">
              <a:xfrm>
                <a:off x="7159" y="107"/>
                <a:ext cx="208" cy="160"/>
              </a:xfrm>
              <a:custGeom>
                <a:avLst/>
                <a:gdLst>
                  <a:gd name="T0" fmla="*/ 355 w 1249"/>
                  <a:gd name="T1" fmla="*/ 0 h 960"/>
                  <a:gd name="T2" fmla="*/ 613 w 1249"/>
                  <a:gd name="T3" fmla="*/ 28 h 960"/>
                  <a:gd name="T4" fmla="*/ 751 w 1249"/>
                  <a:gd name="T5" fmla="*/ 383 h 960"/>
                  <a:gd name="T6" fmla="*/ 777 w 1249"/>
                  <a:gd name="T7" fmla="*/ 392 h 960"/>
                  <a:gd name="T8" fmla="*/ 799 w 1249"/>
                  <a:gd name="T9" fmla="*/ 345 h 960"/>
                  <a:gd name="T10" fmla="*/ 895 w 1249"/>
                  <a:gd name="T11" fmla="*/ 331 h 960"/>
                  <a:gd name="T12" fmla="*/ 1106 w 1249"/>
                  <a:gd name="T13" fmla="*/ 140 h 960"/>
                  <a:gd name="T14" fmla="*/ 1167 w 1249"/>
                  <a:gd name="T15" fmla="*/ 185 h 960"/>
                  <a:gd name="T16" fmla="*/ 1131 w 1249"/>
                  <a:gd name="T17" fmla="*/ 235 h 960"/>
                  <a:gd name="T18" fmla="*/ 1129 w 1249"/>
                  <a:gd name="T19" fmla="*/ 267 h 960"/>
                  <a:gd name="T20" fmla="*/ 1223 w 1249"/>
                  <a:gd name="T21" fmla="*/ 383 h 960"/>
                  <a:gd name="T22" fmla="*/ 1238 w 1249"/>
                  <a:gd name="T23" fmla="*/ 446 h 960"/>
                  <a:gd name="T24" fmla="*/ 1204 w 1249"/>
                  <a:gd name="T25" fmla="*/ 521 h 960"/>
                  <a:gd name="T26" fmla="*/ 1249 w 1249"/>
                  <a:gd name="T27" fmla="*/ 561 h 960"/>
                  <a:gd name="T28" fmla="*/ 1216 w 1249"/>
                  <a:gd name="T29" fmla="*/ 596 h 960"/>
                  <a:gd name="T30" fmla="*/ 1238 w 1249"/>
                  <a:gd name="T31" fmla="*/ 631 h 960"/>
                  <a:gd name="T32" fmla="*/ 1204 w 1249"/>
                  <a:gd name="T33" fmla="*/ 667 h 960"/>
                  <a:gd name="T34" fmla="*/ 1209 w 1249"/>
                  <a:gd name="T35" fmla="*/ 707 h 960"/>
                  <a:gd name="T36" fmla="*/ 1162 w 1249"/>
                  <a:gd name="T37" fmla="*/ 800 h 960"/>
                  <a:gd name="T38" fmla="*/ 1124 w 1249"/>
                  <a:gd name="T39" fmla="*/ 812 h 960"/>
                  <a:gd name="T40" fmla="*/ 1049 w 1249"/>
                  <a:gd name="T41" fmla="*/ 915 h 960"/>
                  <a:gd name="T42" fmla="*/ 932 w 1249"/>
                  <a:gd name="T43" fmla="*/ 927 h 960"/>
                  <a:gd name="T44" fmla="*/ 906 w 1249"/>
                  <a:gd name="T45" fmla="*/ 955 h 960"/>
                  <a:gd name="T46" fmla="*/ 644 w 1249"/>
                  <a:gd name="T47" fmla="*/ 960 h 960"/>
                  <a:gd name="T48" fmla="*/ 244 w 1249"/>
                  <a:gd name="T49" fmla="*/ 524 h 960"/>
                  <a:gd name="T50" fmla="*/ 184 w 1249"/>
                  <a:gd name="T51" fmla="*/ 653 h 960"/>
                  <a:gd name="T52" fmla="*/ 48 w 1249"/>
                  <a:gd name="T53" fmla="*/ 636 h 960"/>
                  <a:gd name="T54" fmla="*/ 17 w 1249"/>
                  <a:gd name="T55" fmla="*/ 521 h 960"/>
                  <a:gd name="T56" fmla="*/ 33 w 1249"/>
                  <a:gd name="T57" fmla="*/ 472 h 960"/>
                  <a:gd name="T58" fmla="*/ 0 w 1249"/>
                  <a:gd name="T59" fmla="*/ 402 h 960"/>
                  <a:gd name="T60" fmla="*/ 289 w 1249"/>
                  <a:gd name="T61" fmla="*/ 97 h 960"/>
                  <a:gd name="T62" fmla="*/ 355 w 1249"/>
                  <a:gd name="T63" fmla="*/ 0 h 9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49" h="960">
                    <a:moveTo>
                      <a:pt x="355" y="0"/>
                    </a:moveTo>
                    <a:lnTo>
                      <a:pt x="613" y="28"/>
                    </a:lnTo>
                    <a:lnTo>
                      <a:pt x="751" y="383"/>
                    </a:lnTo>
                    <a:lnTo>
                      <a:pt x="777" y="392"/>
                    </a:lnTo>
                    <a:lnTo>
                      <a:pt x="799" y="345"/>
                    </a:lnTo>
                    <a:lnTo>
                      <a:pt x="895" y="331"/>
                    </a:lnTo>
                    <a:lnTo>
                      <a:pt x="1106" y="140"/>
                    </a:lnTo>
                    <a:lnTo>
                      <a:pt x="1167" y="185"/>
                    </a:lnTo>
                    <a:lnTo>
                      <a:pt x="1131" y="235"/>
                    </a:lnTo>
                    <a:lnTo>
                      <a:pt x="1129" y="267"/>
                    </a:lnTo>
                    <a:lnTo>
                      <a:pt x="1223" y="383"/>
                    </a:lnTo>
                    <a:lnTo>
                      <a:pt x="1238" y="446"/>
                    </a:lnTo>
                    <a:lnTo>
                      <a:pt x="1204" y="521"/>
                    </a:lnTo>
                    <a:lnTo>
                      <a:pt x="1249" y="561"/>
                    </a:lnTo>
                    <a:lnTo>
                      <a:pt x="1216" y="596"/>
                    </a:lnTo>
                    <a:lnTo>
                      <a:pt x="1238" y="631"/>
                    </a:lnTo>
                    <a:lnTo>
                      <a:pt x="1204" y="667"/>
                    </a:lnTo>
                    <a:lnTo>
                      <a:pt x="1209" y="707"/>
                    </a:lnTo>
                    <a:lnTo>
                      <a:pt x="1162" y="800"/>
                    </a:lnTo>
                    <a:lnTo>
                      <a:pt x="1124" y="812"/>
                    </a:lnTo>
                    <a:lnTo>
                      <a:pt x="1049" y="915"/>
                    </a:lnTo>
                    <a:lnTo>
                      <a:pt x="932" y="927"/>
                    </a:lnTo>
                    <a:lnTo>
                      <a:pt x="906" y="955"/>
                    </a:lnTo>
                    <a:lnTo>
                      <a:pt x="644" y="960"/>
                    </a:lnTo>
                    <a:lnTo>
                      <a:pt x="244" y="524"/>
                    </a:lnTo>
                    <a:lnTo>
                      <a:pt x="184" y="653"/>
                    </a:lnTo>
                    <a:lnTo>
                      <a:pt x="48" y="636"/>
                    </a:lnTo>
                    <a:lnTo>
                      <a:pt x="17" y="521"/>
                    </a:lnTo>
                    <a:lnTo>
                      <a:pt x="33" y="472"/>
                    </a:lnTo>
                    <a:lnTo>
                      <a:pt x="0" y="402"/>
                    </a:lnTo>
                    <a:lnTo>
                      <a:pt x="289" y="97"/>
                    </a:lnTo>
                    <a:lnTo>
                      <a:pt x="355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605" name="Freeform 197"/>
              <p:cNvSpPr>
                <a:spLocks/>
              </p:cNvSpPr>
              <p:nvPr/>
            </p:nvSpPr>
            <p:spPr bwMode="auto">
              <a:xfrm>
                <a:off x="6392" y="338"/>
                <a:ext cx="169" cy="71"/>
              </a:xfrm>
              <a:custGeom>
                <a:avLst/>
                <a:gdLst>
                  <a:gd name="T0" fmla="*/ 68 w 1013"/>
                  <a:gd name="T1" fmla="*/ 37 h 424"/>
                  <a:gd name="T2" fmla="*/ 408 w 1013"/>
                  <a:gd name="T3" fmla="*/ 0 h 424"/>
                  <a:gd name="T4" fmla="*/ 531 w 1013"/>
                  <a:gd name="T5" fmla="*/ 17 h 424"/>
                  <a:gd name="T6" fmla="*/ 583 w 1013"/>
                  <a:gd name="T7" fmla="*/ 39 h 424"/>
                  <a:gd name="T8" fmla="*/ 661 w 1013"/>
                  <a:gd name="T9" fmla="*/ 192 h 424"/>
                  <a:gd name="T10" fmla="*/ 716 w 1013"/>
                  <a:gd name="T11" fmla="*/ 196 h 424"/>
                  <a:gd name="T12" fmla="*/ 746 w 1013"/>
                  <a:gd name="T13" fmla="*/ 163 h 424"/>
                  <a:gd name="T14" fmla="*/ 832 w 1013"/>
                  <a:gd name="T15" fmla="*/ 142 h 424"/>
                  <a:gd name="T16" fmla="*/ 864 w 1013"/>
                  <a:gd name="T17" fmla="*/ 95 h 424"/>
                  <a:gd name="T18" fmla="*/ 902 w 1013"/>
                  <a:gd name="T19" fmla="*/ 64 h 424"/>
                  <a:gd name="T20" fmla="*/ 965 w 1013"/>
                  <a:gd name="T21" fmla="*/ 56 h 424"/>
                  <a:gd name="T22" fmla="*/ 1000 w 1013"/>
                  <a:gd name="T23" fmla="*/ 111 h 424"/>
                  <a:gd name="T24" fmla="*/ 1013 w 1013"/>
                  <a:gd name="T25" fmla="*/ 184 h 424"/>
                  <a:gd name="T26" fmla="*/ 884 w 1013"/>
                  <a:gd name="T27" fmla="*/ 256 h 424"/>
                  <a:gd name="T28" fmla="*/ 871 w 1013"/>
                  <a:gd name="T29" fmla="*/ 317 h 424"/>
                  <a:gd name="T30" fmla="*/ 815 w 1013"/>
                  <a:gd name="T31" fmla="*/ 364 h 424"/>
                  <a:gd name="T32" fmla="*/ 790 w 1013"/>
                  <a:gd name="T33" fmla="*/ 356 h 424"/>
                  <a:gd name="T34" fmla="*/ 624 w 1013"/>
                  <a:gd name="T35" fmla="*/ 389 h 424"/>
                  <a:gd name="T36" fmla="*/ 576 w 1013"/>
                  <a:gd name="T37" fmla="*/ 417 h 424"/>
                  <a:gd name="T38" fmla="*/ 531 w 1013"/>
                  <a:gd name="T39" fmla="*/ 424 h 424"/>
                  <a:gd name="T40" fmla="*/ 493 w 1013"/>
                  <a:gd name="T41" fmla="*/ 385 h 424"/>
                  <a:gd name="T42" fmla="*/ 467 w 1013"/>
                  <a:gd name="T43" fmla="*/ 385 h 424"/>
                  <a:gd name="T44" fmla="*/ 440 w 1013"/>
                  <a:gd name="T45" fmla="*/ 408 h 424"/>
                  <a:gd name="T46" fmla="*/ 415 w 1013"/>
                  <a:gd name="T47" fmla="*/ 404 h 424"/>
                  <a:gd name="T48" fmla="*/ 382 w 1013"/>
                  <a:gd name="T49" fmla="*/ 392 h 424"/>
                  <a:gd name="T50" fmla="*/ 260 w 1013"/>
                  <a:gd name="T51" fmla="*/ 388 h 424"/>
                  <a:gd name="T52" fmla="*/ 209 w 1013"/>
                  <a:gd name="T53" fmla="*/ 345 h 424"/>
                  <a:gd name="T54" fmla="*/ 177 w 1013"/>
                  <a:gd name="T55" fmla="*/ 339 h 424"/>
                  <a:gd name="T56" fmla="*/ 142 w 1013"/>
                  <a:gd name="T57" fmla="*/ 367 h 424"/>
                  <a:gd name="T58" fmla="*/ 117 w 1013"/>
                  <a:gd name="T59" fmla="*/ 363 h 424"/>
                  <a:gd name="T60" fmla="*/ 0 w 1013"/>
                  <a:gd name="T61" fmla="*/ 307 h 424"/>
                  <a:gd name="T62" fmla="*/ 32 w 1013"/>
                  <a:gd name="T63" fmla="*/ 265 h 424"/>
                  <a:gd name="T64" fmla="*/ 23 w 1013"/>
                  <a:gd name="T65" fmla="*/ 226 h 424"/>
                  <a:gd name="T66" fmla="*/ 32 w 1013"/>
                  <a:gd name="T67" fmla="*/ 97 h 424"/>
                  <a:gd name="T68" fmla="*/ 68 w 1013"/>
                  <a:gd name="T69" fmla="*/ 37 h 4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013" h="424">
                    <a:moveTo>
                      <a:pt x="68" y="37"/>
                    </a:moveTo>
                    <a:lnTo>
                      <a:pt x="408" y="0"/>
                    </a:lnTo>
                    <a:lnTo>
                      <a:pt x="531" y="17"/>
                    </a:lnTo>
                    <a:lnTo>
                      <a:pt x="583" y="39"/>
                    </a:lnTo>
                    <a:lnTo>
                      <a:pt x="661" y="192"/>
                    </a:lnTo>
                    <a:lnTo>
                      <a:pt x="716" y="196"/>
                    </a:lnTo>
                    <a:lnTo>
                      <a:pt x="746" y="163"/>
                    </a:lnTo>
                    <a:lnTo>
                      <a:pt x="832" y="142"/>
                    </a:lnTo>
                    <a:lnTo>
                      <a:pt x="864" y="95"/>
                    </a:lnTo>
                    <a:lnTo>
                      <a:pt x="902" y="64"/>
                    </a:lnTo>
                    <a:lnTo>
                      <a:pt x="965" y="56"/>
                    </a:lnTo>
                    <a:lnTo>
                      <a:pt x="1000" y="111"/>
                    </a:lnTo>
                    <a:lnTo>
                      <a:pt x="1013" y="184"/>
                    </a:lnTo>
                    <a:lnTo>
                      <a:pt x="884" y="256"/>
                    </a:lnTo>
                    <a:lnTo>
                      <a:pt x="871" y="317"/>
                    </a:lnTo>
                    <a:lnTo>
                      <a:pt x="815" y="364"/>
                    </a:lnTo>
                    <a:lnTo>
                      <a:pt x="790" y="356"/>
                    </a:lnTo>
                    <a:lnTo>
                      <a:pt x="624" y="389"/>
                    </a:lnTo>
                    <a:lnTo>
                      <a:pt x="576" y="417"/>
                    </a:lnTo>
                    <a:lnTo>
                      <a:pt x="531" y="424"/>
                    </a:lnTo>
                    <a:lnTo>
                      <a:pt x="493" y="385"/>
                    </a:lnTo>
                    <a:lnTo>
                      <a:pt x="467" y="385"/>
                    </a:lnTo>
                    <a:lnTo>
                      <a:pt x="440" y="408"/>
                    </a:lnTo>
                    <a:lnTo>
                      <a:pt x="415" y="404"/>
                    </a:lnTo>
                    <a:lnTo>
                      <a:pt x="382" y="392"/>
                    </a:lnTo>
                    <a:lnTo>
                      <a:pt x="260" y="388"/>
                    </a:lnTo>
                    <a:lnTo>
                      <a:pt x="209" y="345"/>
                    </a:lnTo>
                    <a:lnTo>
                      <a:pt x="177" y="339"/>
                    </a:lnTo>
                    <a:lnTo>
                      <a:pt x="142" y="367"/>
                    </a:lnTo>
                    <a:lnTo>
                      <a:pt x="117" y="363"/>
                    </a:lnTo>
                    <a:lnTo>
                      <a:pt x="0" y="307"/>
                    </a:lnTo>
                    <a:lnTo>
                      <a:pt x="32" y="265"/>
                    </a:lnTo>
                    <a:lnTo>
                      <a:pt x="23" y="226"/>
                    </a:lnTo>
                    <a:lnTo>
                      <a:pt x="32" y="97"/>
                    </a:lnTo>
                    <a:lnTo>
                      <a:pt x="68" y="3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606" name="Freeform 198"/>
              <p:cNvSpPr>
                <a:spLocks/>
              </p:cNvSpPr>
              <p:nvPr/>
            </p:nvSpPr>
            <p:spPr bwMode="auto">
              <a:xfrm>
                <a:off x="6392" y="338"/>
                <a:ext cx="169" cy="71"/>
              </a:xfrm>
              <a:custGeom>
                <a:avLst/>
                <a:gdLst>
                  <a:gd name="T0" fmla="*/ 68 w 1013"/>
                  <a:gd name="T1" fmla="*/ 37 h 424"/>
                  <a:gd name="T2" fmla="*/ 408 w 1013"/>
                  <a:gd name="T3" fmla="*/ 0 h 424"/>
                  <a:gd name="T4" fmla="*/ 531 w 1013"/>
                  <a:gd name="T5" fmla="*/ 17 h 424"/>
                  <a:gd name="T6" fmla="*/ 583 w 1013"/>
                  <a:gd name="T7" fmla="*/ 39 h 424"/>
                  <a:gd name="T8" fmla="*/ 661 w 1013"/>
                  <a:gd name="T9" fmla="*/ 192 h 424"/>
                  <a:gd name="T10" fmla="*/ 716 w 1013"/>
                  <a:gd name="T11" fmla="*/ 196 h 424"/>
                  <a:gd name="T12" fmla="*/ 746 w 1013"/>
                  <a:gd name="T13" fmla="*/ 163 h 424"/>
                  <a:gd name="T14" fmla="*/ 832 w 1013"/>
                  <a:gd name="T15" fmla="*/ 142 h 424"/>
                  <a:gd name="T16" fmla="*/ 864 w 1013"/>
                  <a:gd name="T17" fmla="*/ 95 h 424"/>
                  <a:gd name="T18" fmla="*/ 902 w 1013"/>
                  <a:gd name="T19" fmla="*/ 64 h 424"/>
                  <a:gd name="T20" fmla="*/ 965 w 1013"/>
                  <a:gd name="T21" fmla="*/ 56 h 424"/>
                  <a:gd name="T22" fmla="*/ 1000 w 1013"/>
                  <a:gd name="T23" fmla="*/ 111 h 424"/>
                  <a:gd name="T24" fmla="*/ 1013 w 1013"/>
                  <a:gd name="T25" fmla="*/ 184 h 424"/>
                  <a:gd name="T26" fmla="*/ 884 w 1013"/>
                  <a:gd name="T27" fmla="*/ 256 h 424"/>
                  <a:gd name="T28" fmla="*/ 871 w 1013"/>
                  <a:gd name="T29" fmla="*/ 317 h 424"/>
                  <a:gd name="T30" fmla="*/ 815 w 1013"/>
                  <a:gd name="T31" fmla="*/ 364 h 424"/>
                  <a:gd name="T32" fmla="*/ 790 w 1013"/>
                  <a:gd name="T33" fmla="*/ 356 h 424"/>
                  <a:gd name="T34" fmla="*/ 624 w 1013"/>
                  <a:gd name="T35" fmla="*/ 389 h 424"/>
                  <a:gd name="T36" fmla="*/ 576 w 1013"/>
                  <a:gd name="T37" fmla="*/ 417 h 424"/>
                  <a:gd name="T38" fmla="*/ 531 w 1013"/>
                  <a:gd name="T39" fmla="*/ 424 h 424"/>
                  <a:gd name="T40" fmla="*/ 493 w 1013"/>
                  <a:gd name="T41" fmla="*/ 385 h 424"/>
                  <a:gd name="T42" fmla="*/ 467 w 1013"/>
                  <a:gd name="T43" fmla="*/ 385 h 424"/>
                  <a:gd name="T44" fmla="*/ 440 w 1013"/>
                  <a:gd name="T45" fmla="*/ 408 h 424"/>
                  <a:gd name="T46" fmla="*/ 415 w 1013"/>
                  <a:gd name="T47" fmla="*/ 404 h 424"/>
                  <a:gd name="T48" fmla="*/ 382 w 1013"/>
                  <a:gd name="T49" fmla="*/ 392 h 424"/>
                  <a:gd name="T50" fmla="*/ 260 w 1013"/>
                  <a:gd name="T51" fmla="*/ 388 h 424"/>
                  <a:gd name="T52" fmla="*/ 209 w 1013"/>
                  <a:gd name="T53" fmla="*/ 345 h 424"/>
                  <a:gd name="T54" fmla="*/ 177 w 1013"/>
                  <a:gd name="T55" fmla="*/ 339 h 424"/>
                  <a:gd name="T56" fmla="*/ 142 w 1013"/>
                  <a:gd name="T57" fmla="*/ 367 h 424"/>
                  <a:gd name="T58" fmla="*/ 117 w 1013"/>
                  <a:gd name="T59" fmla="*/ 363 h 424"/>
                  <a:gd name="T60" fmla="*/ 0 w 1013"/>
                  <a:gd name="T61" fmla="*/ 307 h 424"/>
                  <a:gd name="T62" fmla="*/ 32 w 1013"/>
                  <a:gd name="T63" fmla="*/ 265 h 424"/>
                  <a:gd name="T64" fmla="*/ 23 w 1013"/>
                  <a:gd name="T65" fmla="*/ 226 h 424"/>
                  <a:gd name="T66" fmla="*/ 32 w 1013"/>
                  <a:gd name="T67" fmla="*/ 97 h 424"/>
                  <a:gd name="T68" fmla="*/ 68 w 1013"/>
                  <a:gd name="T69" fmla="*/ 37 h 4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013" h="424">
                    <a:moveTo>
                      <a:pt x="68" y="37"/>
                    </a:moveTo>
                    <a:lnTo>
                      <a:pt x="408" y="0"/>
                    </a:lnTo>
                    <a:lnTo>
                      <a:pt x="531" y="17"/>
                    </a:lnTo>
                    <a:lnTo>
                      <a:pt x="583" y="39"/>
                    </a:lnTo>
                    <a:lnTo>
                      <a:pt x="661" y="192"/>
                    </a:lnTo>
                    <a:lnTo>
                      <a:pt x="716" y="196"/>
                    </a:lnTo>
                    <a:lnTo>
                      <a:pt x="746" y="163"/>
                    </a:lnTo>
                    <a:lnTo>
                      <a:pt x="832" y="142"/>
                    </a:lnTo>
                    <a:lnTo>
                      <a:pt x="864" y="95"/>
                    </a:lnTo>
                    <a:lnTo>
                      <a:pt x="902" y="64"/>
                    </a:lnTo>
                    <a:lnTo>
                      <a:pt x="965" y="56"/>
                    </a:lnTo>
                    <a:lnTo>
                      <a:pt x="1000" y="111"/>
                    </a:lnTo>
                    <a:lnTo>
                      <a:pt x="1013" y="184"/>
                    </a:lnTo>
                    <a:lnTo>
                      <a:pt x="884" y="256"/>
                    </a:lnTo>
                    <a:lnTo>
                      <a:pt x="871" y="317"/>
                    </a:lnTo>
                    <a:lnTo>
                      <a:pt x="815" y="364"/>
                    </a:lnTo>
                    <a:lnTo>
                      <a:pt x="790" y="356"/>
                    </a:lnTo>
                    <a:lnTo>
                      <a:pt x="624" y="389"/>
                    </a:lnTo>
                    <a:lnTo>
                      <a:pt x="576" y="417"/>
                    </a:lnTo>
                    <a:lnTo>
                      <a:pt x="531" y="424"/>
                    </a:lnTo>
                    <a:lnTo>
                      <a:pt x="493" y="385"/>
                    </a:lnTo>
                    <a:lnTo>
                      <a:pt x="467" y="385"/>
                    </a:lnTo>
                    <a:lnTo>
                      <a:pt x="440" y="408"/>
                    </a:lnTo>
                    <a:lnTo>
                      <a:pt x="415" y="404"/>
                    </a:lnTo>
                    <a:lnTo>
                      <a:pt x="382" y="392"/>
                    </a:lnTo>
                    <a:lnTo>
                      <a:pt x="260" y="388"/>
                    </a:lnTo>
                    <a:lnTo>
                      <a:pt x="209" y="345"/>
                    </a:lnTo>
                    <a:lnTo>
                      <a:pt x="177" y="339"/>
                    </a:lnTo>
                    <a:lnTo>
                      <a:pt x="142" y="367"/>
                    </a:lnTo>
                    <a:lnTo>
                      <a:pt x="117" y="363"/>
                    </a:lnTo>
                    <a:lnTo>
                      <a:pt x="0" y="307"/>
                    </a:lnTo>
                    <a:lnTo>
                      <a:pt x="32" y="265"/>
                    </a:lnTo>
                    <a:lnTo>
                      <a:pt x="23" y="226"/>
                    </a:lnTo>
                    <a:lnTo>
                      <a:pt x="32" y="97"/>
                    </a:lnTo>
                    <a:lnTo>
                      <a:pt x="68" y="3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607" name="Freeform 199"/>
              <p:cNvSpPr>
                <a:spLocks/>
              </p:cNvSpPr>
              <p:nvPr/>
            </p:nvSpPr>
            <p:spPr bwMode="auto">
              <a:xfrm>
                <a:off x="6459" y="264"/>
                <a:ext cx="108" cy="107"/>
              </a:xfrm>
              <a:custGeom>
                <a:avLst/>
                <a:gdLst>
                  <a:gd name="T0" fmla="*/ 650 w 650"/>
                  <a:gd name="T1" fmla="*/ 38 h 639"/>
                  <a:gd name="T2" fmla="*/ 628 w 650"/>
                  <a:gd name="T3" fmla="*/ 79 h 639"/>
                  <a:gd name="T4" fmla="*/ 647 w 650"/>
                  <a:gd name="T5" fmla="*/ 148 h 639"/>
                  <a:gd name="T6" fmla="*/ 640 w 650"/>
                  <a:gd name="T7" fmla="*/ 245 h 639"/>
                  <a:gd name="T8" fmla="*/ 598 w 650"/>
                  <a:gd name="T9" fmla="*/ 314 h 639"/>
                  <a:gd name="T10" fmla="*/ 593 w 650"/>
                  <a:gd name="T11" fmla="*/ 405 h 639"/>
                  <a:gd name="T12" fmla="*/ 567 w 650"/>
                  <a:gd name="T13" fmla="*/ 503 h 639"/>
                  <a:gd name="T14" fmla="*/ 505 w 650"/>
                  <a:gd name="T15" fmla="*/ 504 h 639"/>
                  <a:gd name="T16" fmla="*/ 463 w 650"/>
                  <a:gd name="T17" fmla="*/ 537 h 639"/>
                  <a:gd name="T18" fmla="*/ 430 w 650"/>
                  <a:gd name="T19" fmla="*/ 583 h 639"/>
                  <a:gd name="T20" fmla="*/ 347 w 650"/>
                  <a:gd name="T21" fmla="*/ 606 h 639"/>
                  <a:gd name="T22" fmla="*/ 315 w 650"/>
                  <a:gd name="T23" fmla="*/ 639 h 639"/>
                  <a:gd name="T24" fmla="*/ 260 w 650"/>
                  <a:gd name="T25" fmla="*/ 638 h 639"/>
                  <a:gd name="T26" fmla="*/ 179 w 650"/>
                  <a:gd name="T27" fmla="*/ 481 h 639"/>
                  <a:gd name="T28" fmla="*/ 130 w 650"/>
                  <a:gd name="T29" fmla="*/ 461 h 639"/>
                  <a:gd name="T30" fmla="*/ 0 w 650"/>
                  <a:gd name="T31" fmla="*/ 445 h 639"/>
                  <a:gd name="T32" fmla="*/ 226 w 650"/>
                  <a:gd name="T33" fmla="*/ 312 h 639"/>
                  <a:gd name="T34" fmla="*/ 295 w 650"/>
                  <a:gd name="T35" fmla="*/ 316 h 639"/>
                  <a:gd name="T36" fmla="*/ 325 w 650"/>
                  <a:gd name="T37" fmla="*/ 240 h 639"/>
                  <a:gd name="T38" fmla="*/ 281 w 650"/>
                  <a:gd name="T39" fmla="*/ 63 h 639"/>
                  <a:gd name="T40" fmla="*/ 488 w 650"/>
                  <a:gd name="T41" fmla="*/ 0 h 639"/>
                  <a:gd name="T42" fmla="*/ 650 w 650"/>
                  <a:gd name="T43" fmla="*/ 38 h 6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50" h="639">
                    <a:moveTo>
                      <a:pt x="650" y="38"/>
                    </a:moveTo>
                    <a:lnTo>
                      <a:pt x="628" y="79"/>
                    </a:lnTo>
                    <a:lnTo>
                      <a:pt x="647" y="148"/>
                    </a:lnTo>
                    <a:lnTo>
                      <a:pt x="640" y="245"/>
                    </a:lnTo>
                    <a:lnTo>
                      <a:pt x="598" y="314"/>
                    </a:lnTo>
                    <a:lnTo>
                      <a:pt x="593" y="405"/>
                    </a:lnTo>
                    <a:lnTo>
                      <a:pt x="567" y="503"/>
                    </a:lnTo>
                    <a:lnTo>
                      <a:pt x="505" y="504"/>
                    </a:lnTo>
                    <a:lnTo>
                      <a:pt x="463" y="537"/>
                    </a:lnTo>
                    <a:lnTo>
                      <a:pt x="430" y="583"/>
                    </a:lnTo>
                    <a:lnTo>
                      <a:pt x="347" y="606"/>
                    </a:lnTo>
                    <a:lnTo>
                      <a:pt x="315" y="639"/>
                    </a:lnTo>
                    <a:lnTo>
                      <a:pt x="260" y="638"/>
                    </a:lnTo>
                    <a:lnTo>
                      <a:pt x="179" y="481"/>
                    </a:lnTo>
                    <a:lnTo>
                      <a:pt x="130" y="461"/>
                    </a:lnTo>
                    <a:lnTo>
                      <a:pt x="0" y="445"/>
                    </a:lnTo>
                    <a:lnTo>
                      <a:pt x="226" y="312"/>
                    </a:lnTo>
                    <a:lnTo>
                      <a:pt x="295" y="316"/>
                    </a:lnTo>
                    <a:lnTo>
                      <a:pt x="325" y="240"/>
                    </a:lnTo>
                    <a:lnTo>
                      <a:pt x="281" y="63"/>
                    </a:lnTo>
                    <a:lnTo>
                      <a:pt x="488" y="0"/>
                    </a:lnTo>
                    <a:lnTo>
                      <a:pt x="650" y="3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608" name="Freeform 200"/>
              <p:cNvSpPr>
                <a:spLocks/>
              </p:cNvSpPr>
              <p:nvPr/>
            </p:nvSpPr>
            <p:spPr bwMode="auto">
              <a:xfrm>
                <a:off x="6459" y="264"/>
                <a:ext cx="108" cy="107"/>
              </a:xfrm>
              <a:custGeom>
                <a:avLst/>
                <a:gdLst>
                  <a:gd name="T0" fmla="*/ 650 w 650"/>
                  <a:gd name="T1" fmla="*/ 38 h 639"/>
                  <a:gd name="T2" fmla="*/ 628 w 650"/>
                  <a:gd name="T3" fmla="*/ 79 h 639"/>
                  <a:gd name="T4" fmla="*/ 647 w 650"/>
                  <a:gd name="T5" fmla="*/ 148 h 639"/>
                  <a:gd name="T6" fmla="*/ 640 w 650"/>
                  <a:gd name="T7" fmla="*/ 245 h 639"/>
                  <a:gd name="T8" fmla="*/ 598 w 650"/>
                  <a:gd name="T9" fmla="*/ 314 h 639"/>
                  <a:gd name="T10" fmla="*/ 593 w 650"/>
                  <a:gd name="T11" fmla="*/ 405 h 639"/>
                  <a:gd name="T12" fmla="*/ 567 w 650"/>
                  <a:gd name="T13" fmla="*/ 503 h 639"/>
                  <a:gd name="T14" fmla="*/ 505 w 650"/>
                  <a:gd name="T15" fmla="*/ 504 h 639"/>
                  <a:gd name="T16" fmla="*/ 463 w 650"/>
                  <a:gd name="T17" fmla="*/ 537 h 639"/>
                  <a:gd name="T18" fmla="*/ 430 w 650"/>
                  <a:gd name="T19" fmla="*/ 583 h 639"/>
                  <a:gd name="T20" fmla="*/ 347 w 650"/>
                  <a:gd name="T21" fmla="*/ 606 h 639"/>
                  <a:gd name="T22" fmla="*/ 315 w 650"/>
                  <a:gd name="T23" fmla="*/ 639 h 639"/>
                  <a:gd name="T24" fmla="*/ 260 w 650"/>
                  <a:gd name="T25" fmla="*/ 638 h 639"/>
                  <a:gd name="T26" fmla="*/ 179 w 650"/>
                  <a:gd name="T27" fmla="*/ 481 h 639"/>
                  <a:gd name="T28" fmla="*/ 130 w 650"/>
                  <a:gd name="T29" fmla="*/ 461 h 639"/>
                  <a:gd name="T30" fmla="*/ 0 w 650"/>
                  <a:gd name="T31" fmla="*/ 445 h 639"/>
                  <a:gd name="T32" fmla="*/ 226 w 650"/>
                  <a:gd name="T33" fmla="*/ 312 h 639"/>
                  <a:gd name="T34" fmla="*/ 295 w 650"/>
                  <a:gd name="T35" fmla="*/ 316 h 639"/>
                  <a:gd name="T36" fmla="*/ 325 w 650"/>
                  <a:gd name="T37" fmla="*/ 240 h 639"/>
                  <a:gd name="T38" fmla="*/ 281 w 650"/>
                  <a:gd name="T39" fmla="*/ 63 h 639"/>
                  <a:gd name="T40" fmla="*/ 488 w 650"/>
                  <a:gd name="T41" fmla="*/ 0 h 639"/>
                  <a:gd name="T42" fmla="*/ 650 w 650"/>
                  <a:gd name="T43" fmla="*/ 38 h 6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50" h="639">
                    <a:moveTo>
                      <a:pt x="650" y="38"/>
                    </a:moveTo>
                    <a:lnTo>
                      <a:pt x="628" y="79"/>
                    </a:lnTo>
                    <a:lnTo>
                      <a:pt x="647" y="148"/>
                    </a:lnTo>
                    <a:lnTo>
                      <a:pt x="640" y="245"/>
                    </a:lnTo>
                    <a:lnTo>
                      <a:pt x="598" y="314"/>
                    </a:lnTo>
                    <a:lnTo>
                      <a:pt x="593" y="405"/>
                    </a:lnTo>
                    <a:lnTo>
                      <a:pt x="567" y="503"/>
                    </a:lnTo>
                    <a:lnTo>
                      <a:pt x="505" y="504"/>
                    </a:lnTo>
                    <a:lnTo>
                      <a:pt x="463" y="537"/>
                    </a:lnTo>
                    <a:lnTo>
                      <a:pt x="430" y="583"/>
                    </a:lnTo>
                    <a:lnTo>
                      <a:pt x="347" y="606"/>
                    </a:lnTo>
                    <a:lnTo>
                      <a:pt x="315" y="639"/>
                    </a:lnTo>
                    <a:lnTo>
                      <a:pt x="260" y="638"/>
                    </a:lnTo>
                    <a:lnTo>
                      <a:pt x="179" y="481"/>
                    </a:lnTo>
                    <a:lnTo>
                      <a:pt x="130" y="461"/>
                    </a:lnTo>
                    <a:lnTo>
                      <a:pt x="0" y="445"/>
                    </a:lnTo>
                    <a:lnTo>
                      <a:pt x="226" y="312"/>
                    </a:lnTo>
                    <a:lnTo>
                      <a:pt x="295" y="316"/>
                    </a:lnTo>
                    <a:lnTo>
                      <a:pt x="325" y="240"/>
                    </a:lnTo>
                    <a:lnTo>
                      <a:pt x="281" y="63"/>
                    </a:lnTo>
                    <a:lnTo>
                      <a:pt x="488" y="0"/>
                    </a:lnTo>
                    <a:lnTo>
                      <a:pt x="650" y="3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609" name="Freeform 201"/>
              <p:cNvSpPr>
                <a:spLocks/>
              </p:cNvSpPr>
              <p:nvPr/>
            </p:nvSpPr>
            <p:spPr bwMode="auto">
              <a:xfrm>
                <a:off x="6375" y="221"/>
                <a:ext cx="165" cy="123"/>
              </a:xfrm>
              <a:custGeom>
                <a:avLst/>
                <a:gdLst>
                  <a:gd name="T0" fmla="*/ 247 w 993"/>
                  <a:gd name="T1" fmla="*/ 25 h 737"/>
                  <a:gd name="T2" fmla="*/ 256 w 993"/>
                  <a:gd name="T3" fmla="*/ 61 h 737"/>
                  <a:gd name="T4" fmla="*/ 286 w 993"/>
                  <a:gd name="T5" fmla="*/ 60 h 737"/>
                  <a:gd name="T6" fmla="*/ 336 w 993"/>
                  <a:gd name="T7" fmla="*/ 0 h 737"/>
                  <a:gd name="T8" fmla="*/ 346 w 993"/>
                  <a:gd name="T9" fmla="*/ 64 h 737"/>
                  <a:gd name="T10" fmla="*/ 397 w 993"/>
                  <a:gd name="T11" fmla="*/ 42 h 737"/>
                  <a:gd name="T12" fmla="*/ 515 w 993"/>
                  <a:gd name="T13" fmla="*/ 42 h 737"/>
                  <a:gd name="T14" fmla="*/ 591 w 993"/>
                  <a:gd name="T15" fmla="*/ 114 h 737"/>
                  <a:gd name="T16" fmla="*/ 835 w 993"/>
                  <a:gd name="T17" fmla="*/ 120 h 737"/>
                  <a:gd name="T18" fmla="*/ 993 w 993"/>
                  <a:gd name="T19" fmla="*/ 258 h 737"/>
                  <a:gd name="T20" fmla="*/ 783 w 993"/>
                  <a:gd name="T21" fmla="*/ 320 h 737"/>
                  <a:gd name="T22" fmla="*/ 829 w 993"/>
                  <a:gd name="T23" fmla="*/ 495 h 737"/>
                  <a:gd name="T24" fmla="*/ 802 w 993"/>
                  <a:gd name="T25" fmla="*/ 571 h 737"/>
                  <a:gd name="T26" fmla="*/ 730 w 993"/>
                  <a:gd name="T27" fmla="*/ 571 h 737"/>
                  <a:gd name="T28" fmla="*/ 502 w 993"/>
                  <a:gd name="T29" fmla="*/ 702 h 737"/>
                  <a:gd name="T30" fmla="*/ 174 w 993"/>
                  <a:gd name="T31" fmla="*/ 737 h 737"/>
                  <a:gd name="T32" fmla="*/ 0 w 993"/>
                  <a:gd name="T33" fmla="*/ 698 h 737"/>
                  <a:gd name="T34" fmla="*/ 55 w 993"/>
                  <a:gd name="T35" fmla="*/ 591 h 737"/>
                  <a:gd name="T36" fmla="*/ 60 w 993"/>
                  <a:gd name="T37" fmla="*/ 510 h 737"/>
                  <a:gd name="T38" fmla="*/ 40 w 993"/>
                  <a:gd name="T39" fmla="*/ 462 h 737"/>
                  <a:gd name="T40" fmla="*/ 178 w 993"/>
                  <a:gd name="T41" fmla="*/ 160 h 737"/>
                  <a:gd name="T42" fmla="*/ 247 w 993"/>
                  <a:gd name="T43" fmla="*/ 25 h 7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93" h="737">
                    <a:moveTo>
                      <a:pt x="247" y="25"/>
                    </a:moveTo>
                    <a:lnTo>
                      <a:pt x="256" y="61"/>
                    </a:lnTo>
                    <a:lnTo>
                      <a:pt x="286" y="60"/>
                    </a:lnTo>
                    <a:lnTo>
                      <a:pt x="336" y="0"/>
                    </a:lnTo>
                    <a:lnTo>
                      <a:pt x="346" y="64"/>
                    </a:lnTo>
                    <a:lnTo>
                      <a:pt x="397" y="42"/>
                    </a:lnTo>
                    <a:lnTo>
                      <a:pt x="515" y="42"/>
                    </a:lnTo>
                    <a:lnTo>
                      <a:pt x="591" y="114"/>
                    </a:lnTo>
                    <a:lnTo>
                      <a:pt x="835" y="120"/>
                    </a:lnTo>
                    <a:lnTo>
                      <a:pt x="993" y="258"/>
                    </a:lnTo>
                    <a:lnTo>
                      <a:pt x="783" y="320"/>
                    </a:lnTo>
                    <a:lnTo>
                      <a:pt x="829" y="495"/>
                    </a:lnTo>
                    <a:lnTo>
                      <a:pt x="802" y="571"/>
                    </a:lnTo>
                    <a:lnTo>
                      <a:pt x="730" y="571"/>
                    </a:lnTo>
                    <a:lnTo>
                      <a:pt x="502" y="702"/>
                    </a:lnTo>
                    <a:lnTo>
                      <a:pt x="174" y="737"/>
                    </a:lnTo>
                    <a:lnTo>
                      <a:pt x="0" y="698"/>
                    </a:lnTo>
                    <a:lnTo>
                      <a:pt x="55" y="591"/>
                    </a:lnTo>
                    <a:lnTo>
                      <a:pt x="60" y="510"/>
                    </a:lnTo>
                    <a:lnTo>
                      <a:pt x="40" y="462"/>
                    </a:lnTo>
                    <a:lnTo>
                      <a:pt x="178" y="160"/>
                    </a:lnTo>
                    <a:lnTo>
                      <a:pt x="247" y="2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610" name="Freeform 202"/>
              <p:cNvSpPr>
                <a:spLocks/>
              </p:cNvSpPr>
              <p:nvPr/>
            </p:nvSpPr>
            <p:spPr bwMode="auto">
              <a:xfrm>
                <a:off x="6375" y="221"/>
                <a:ext cx="165" cy="123"/>
              </a:xfrm>
              <a:custGeom>
                <a:avLst/>
                <a:gdLst>
                  <a:gd name="T0" fmla="*/ 247 w 993"/>
                  <a:gd name="T1" fmla="*/ 25 h 737"/>
                  <a:gd name="T2" fmla="*/ 256 w 993"/>
                  <a:gd name="T3" fmla="*/ 61 h 737"/>
                  <a:gd name="T4" fmla="*/ 286 w 993"/>
                  <a:gd name="T5" fmla="*/ 60 h 737"/>
                  <a:gd name="T6" fmla="*/ 336 w 993"/>
                  <a:gd name="T7" fmla="*/ 0 h 737"/>
                  <a:gd name="T8" fmla="*/ 346 w 993"/>
                  <a:gd name="T9" fmla="*/ 64 h 737"/>
                  <a:gd name="T10" fmla="*/ 397 w 993"/>
                  <a:gd name="T11" fmla="*/ 42 h 737"/>
                  <a:gd name="T12" fmla="*/ 515 w 993"/>
                  <a:gd name="T13" fmla="*/ 42 h 737"/>
                  <a:gd name="T14" fmla="*/ 591 w 993"/>
                  <a:gd name="T15" fmla="*/ 114 h 737"/>
                  <a:gd name="T16" fmla="*/ 835 w 993"/>
                  <a:gd name="T17" fmla="*/ 120 h 737"/>
                  <a:gd name="T18" fmla="*/ 993 w 993"/>
                  <a:gd name="T19" fmla="*/ 258 h 737"/>
                  <a:gd name="T20" fmla="*/ 783 w 993"/>
                  <a:gd name="T21" fmla="*/ 320 h 737"/>
                  <a:gd name="T22" fmla="*/ 829 w 993"/>
                  <a:gd name="T23" fmla="*/ 495 h 737"/>
                  <a:gd name="T24" fmla="*/ 802 w 993"/>
                  <a:gd name="T25" fmla="*/ 571 h 737"/>
                  <a:gd name="T26" fmla="*/ 730 w 993"/>
                  <a:gd name="T27" fmla="*/ 571 h 737"/>
                  <a:gd name="T28" fmla="*/ 502 w 993"/>
                  <a:gd name="T29" fmla="*/ 702 h 737"/>
                  <a:gd name="T30" fmla="*/ 174 w 993"/>
                  <a:gd name="T31" fmla="*/ 737 h 737"/>
                  <a:gd name="T32" fmla="*/ 0 w 993"/>
                  <a:gd name="T33" fmla="*/ 698 h 737"/>
                  <a:gd name="T34" fmla="*/ 55 w 993"/>
                  <a:gd name="T35" fmla="*/ 591 h 737"/>
                  <a:gd name="T36" fmla="*/ 60 w 993"/>
                  <a:gd name="T37" fmla="*/ 510 h 737"/>
                  <a:gd name="T38" fmla="*/ 40 w 993"/>
                  <a:gd name="T39" fmla="*/ 462 h 737"/>
                  <a:gd name="T40" fmla="*/ 178 w 993"/>
                  <a:gd name="T41" fmla="*/ 160 h 737"/>
                  <a:gd name="T42" fmla="*/ 247 w 993"/>
                  <a:gd name="T43" fmla="*/ 25 h 7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93" h="737">
                    <a:moveTo>
                      <a:pt x="247" y="25"/>
                    </a:moveTo>
                    <a:lnTo>
                      <a:pt x="256" y="61"/>
                    </a:lnTo>
                    <a:lnTo>
                      <a:pt x="286" y="60"/>
                    </a:lnTo>
                    <a:lnTo>
                      <a:pt x="336" y="0"/>
                    </a:lnTo>
                    <a:lnTo>
                      <a:pt x="346" y="64"/>
                    </a:lnTo>
                    <a:lnTo>
                      <a:pt x="397" y="42"/>
                    </a:lnTo>
                    <a:lnTo>
                      <a:pt x="515" y="42"/>
                    </a:lnTo>
                    <a:lnTo>
                      <a:pt x="591" y="114"/>
                    </a:lnTo>
                    <a:lnTo>
                      <a:pt x="835" y="120"/>
                    </a:lnTo>
                    <a:lnTo>
                      <a:pt x="993" y="258"/>
                    </a:lnTo>
                    <a:lnTo>
                      <a:pt x="783" y="320"/>
                    </a:lnTo>
                    <a:lnTo>
                      <a:pt x="829" y="495"/>
                    </a:lnTo>
                    <a:lnTo>
                      <a:pt x="802" y="571"/>
                    </a:lnTo>
                    <a:lnTo>
                      <a:pt x="730" y="571"/>
                    </a:lnTo>
                    <a:lnTo>
                      <a:pt x="502" y="702"/>
                    </a:lnTo>
                    <a:lnTo>
                      <a:pt x="174" y="737"/>
                    </a:lnTo>
                    <a:lnTo>
                      <a:pt x="0" y="698"/>
                    </a:lnTo>
                    <a:lnTo>
                      <a:pt x="55" y="591"/>
                    </a:lnTo>
                    <a:lnTo>
                      <a:pt x="60" y="510"/>
                    </a:lnTo>
                    <a:lnTo>
                      <a:pt x="40" y="462"/>
                    </a:lnTo>
                    <a:lnTo>
                      <a:pt x="178" y="160"/>
                    </a:lnTo>
                    <a:lnTo>
                      <a:pt x="247" y="2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611" name="Freeform 203"/>
              <p:cNvSpPr>
                <a:spLocks/>
              </p:cNvSpPr>
              <p:nvPr/>
            </p:nvSpPr>
            <p:spPr bwMode="auto">
              <a:xfrm>
                <a:off x="6375" y="169"/>
                <a:ext cx="58" cy="81"/>
              </a:xfrm>
              <a:custGeom>
                <a:avLst/>
                <a:gdLst>
                  <a:gd name="T0" fmla="*/ 177 w 351"/>
                  <a:gd name="T1" fmla="*/ 475 h 485"/>
                  <a:gd name="T2" fmla="*/ 251 w 351"/>
                  <a:gd name="T3" fmla="*/ 331 h 485"/>
                  <a:gd name="T4" fmla="*/ 284 w 351"/>
                  <a:gd name="T5" fmla="*/ 285 h 485"/>
                  <a:gd name="T6" fmla="*/ 307 w 351"/>
                  <a:gd name="T7" fmla="*/ 187 h 485"/>
                  <a:gd name="T8" fmla="*/ 274 w 351"/>
                  <a:gd name="T9" fmla="*/ 167 h 485"/>
                  <a:gd name="T10" fmla="*/ 280 w 351"/>
                  <a:gd name="T11" fmla="*/ 104 h 485"/>
                  <a:gd name="T12" fmla="*/ 300 w 351"/>
                  <a:gd name="T13" fmla="*/ 77 h 485"/>
                  <a:gd name="T14" fmla="*/ 347 w 351"/>
                  <a:gd name="T15" fmla="*/ 57 h 485"/>
                  <a:gd name="T16" fmla="*/ 351 w 351"/>
                  <a:gd name="T17" fmla="*/ 44 h 485"/>
                  <a:gd name="T18" fmla="*/ 344 w 351"/>
                  <a:gd name="T19" fmla="*/ 11 h 485"/>
                  <a:gd name="T20" fmla="*/ 320 w 351"/>
                  <a:gd name="T21" fmla="*/ 0 h 485"/>
                  <a:gd name="T22" fmla="*/ 293 w 351"/>
                  <a:gd name="T23" fmla="*/ 13 h 485"/>
                  <a:gd name="T24" fmla="*/ 284 w 351"/>
                  <a:gd name="T25" fmla="*/ 33 h 485"/>
                  <a:gd name="T26" fmla="*/ 97 w 351"/>
                  <a:gd name="T27" fmla="*/ 117 h 485"/>
                  <a:gd name="T28" fmla="*/ 23 w 351"/>
                  <a:gd name="T29" fmla="*/ 124 h 485"/>
                  <a:gd name="T30" fmla="*/ 0 w 351"/>
                  <a:gd name="T31" fmla="*/ 141 h 485"/>
                  <a:gd name="T32" fmla="*/ 66 w 351"/>
                  <a:gd name="T33" fmla="*/ 485 h 485"/>
                  <a:gd name="T34" fmla="*/ 177 w 351"/>
                  <a:gd name="T35" fmla="*/ 475 h 4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51" h="485">
                    <a:moveTo>
                      <a:pt x="177" y="475"/>
                    </a:moveTo>
                    <a:lnTo>
                      <a:pt x="251" y="331"/>
                    </a:lnTo>
                    <a:lnTo>
                      <a:pt x="284" y="285"/>
                    </a:lnTo>
                    <a:lnTo>
                      <a:pt x="307" y="187"/>
                    </a:lnTo>
                    <a:lnTo>
                      <a:pt x="274" y="167"/>
                    </a:lnTo>
                    <a:lnTo>
                      <a:pt x="280" y="104"/>
                    </a:lnTo>
                    <a:lnTo>
                      <a:pt x="300" y="77"/>
                    </a:lnTo>
                    <a:lnTo>
                      <a:pt x="347" y="57"/>
                    </a:lnTo>
                    <a:lnTo>
                      <a:pt x="351" y="44"/>
                    </a:lnTo>
                    <a:lnTo>
                      <a:pt x="344" y="11"/>
                    </a:lnTo>
                    <a:lnTo>
                      <a:pt x="320" y="0"/>
                    </a:lnTo>
                    <a:lnTo>
                      <a:pt x="293" y="13"/>
                    </a:lnTo>
                    <a:lnTo>
                      <a:pt x="284" y="33"/>
                    </a:lnTo>
                    <a:lnTo>
                      <a:pt x="97" y="117"/>
                    </a:lnTo>
                    <a:lnTo>
                      <a:pt x="23" y="124"/>
                    </a:lnTo>
                    <a:lnTo>
                      <a:pt x="0" y="141"/>
                    </a:lnTo>
                    <a:lnTo>
                      <a:pt x="66" y="485"/>
                    </a:lnTo>
                    <a:lnTo>
                      <a:pt x="177" y="47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612" name="Freeform 204"/>
              <p:cNvSpPr>
                <a:spLocks/>
              </p:cNvSpPr>
              <p:nvPr/>
            </p:nvSpPr>
            <p:spPr bwMode="auto">
              <a:xfrm>
                <a:off x="6375" y="169"/>
                <a:ext cx="58" cy="81"/>
              </a:xfrm>
              <a:custGeom>
                <a:avLst/>
                <a:gdLst>
                  <a:gd name="T0" fmla="*/ 177 w 351"/>
                  <a:gd name="T1" fmla="*/ 475 h 485"/>
                  <a:gd name="T2" fmla="*/ 251 w 351"/>
                  <a:gd name="T3" fmla="*/ 331 h 485"/>
                  <a:gd name="T4" fmla="*/ 284 w 351"/>
                  <a:gd name="T5" fmla="*/ 285 h 485"/>
                  <a:gd name="T6" fmla="*/ 307 w 351"/>
                  <a:gd name="T7" fmla="*/ 187 h 485"/>
                  <a:gd name="T8" fmla="*/ 274 w 351"/>
                  <a:gd name="T9" fmla="*/ 167 h 485"/>
                  <a:gd name="T10" fmla="*/ 280 w 351"/>
                  <a:gd name="T11" fmla="*/ 104 h 485"/>
                  <a:gd name="T12" fmla="*/ 300 w 351"/>
                  <a:gd name="T13" fmla="*/ 77 h 485"/>
                  <a:gd name="T14" fmla="*/ 347 w 351"/>
                  <a:gd name="T15" fmla="*/ 57 h 485"/>
                  <a:gd name="T16" fmla="*/ 351 w 351"/>
                  <a:gd name="T17" fmla="*/ 44 h 485"/>
                  <a:gd name="T18" fmla="*/ 344 w 351"/>
                  <a:gd name="T19" fmla="*/ 11 h 485"/>
                  <a:gd name="T20" fmla="*/ 320 w 351"/>
                  <a:gd name="T21" fmla="*/ 0 h 485"/>
                  <a:gd name="T22" fmla="*/ 293 w 351"/>
                  <a:gd name="T23" fmla="*/ 13 h 485"/>
                  <a:gd name="T24" fmla="*/ 284 w 351"/>
                  <a:gd name="T25" fmla="*/ 33 h 485"/>
                  <a:gd name="T26" fmla="*/ 97 w 351"/>
                  <a:gd name="T27" fmla="*/ 117 h 485"/>
                  <a:gd name="T28" fmla="*/ 23 w 351"/>
                  <a:gd name="T29" fmla="*/ 124 h 485"/>
                  <a:gd name="T30" fmla="*/ 0 w 351"/>
                  <a:gd name="T31" fmla="*/ 141 h 485"/>
                  <a:gd name="T32" fmla="*/ 66 w 351"/>
                  <a:gd name="T33" fmla="*/ 485 h 485"/>
                  <a:gd name="T34" fmla="*/ 177 w 351"/>
                  <a:gd name="T35" fmla="*/ 475 h 4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51" h="485">
                    <a:moveTo>
                      <a:pt x="177" y="475"/>
                    </a:moveTo>
                    <a:lnTo>
                      <a:pt x="251" y="331"/>
                    </a:lnTo>
                    <a:lnTo>
                      <a:pt x="284" y="285"/>
                    </a:lnTo>
                    <a:lnTo>
                      <a:pt x="307" y="187"/>
                    </a:lnTo>
                    <a:lnTo>
                      <a:pt x="274" y="167"/>
                    </a:lnTo>
                    <a:lnTo>
                      <a:pt x="280" y="104"/>
                    </a:lnTo>
                    <a:lnTo>
                      <a:pt x="300" y="77"/>
                    </a:lnTo>
                    <a:lnTo>
                      <a:pt x="347" y="57"/>
                    </a:lnTo>
                    <a:lnTo>
                      <a:pt x="351" y="44"/>
                    </a:lnTo>
                    <a:lnTo>
                      <a:pt x="344" y="11"/>
                    </a:lnTo>
                    <a:lnTo>
                      <a:pt x="320" y="0"/>
                    </a:lnTo>
                    <a:lnTo>
                      <a:pt x="293" y="13"/>
                    </a:lnTo>
                    <a:lnTo>
                      <a:pt x="284" y="33"/>
                    </a:lnTo>
                    <a:lnTo>
                      <a:pt x="97" y="117"/>
                    </a:lnTo>
                    <a:lnTo>
                      <a:pt x="23" y="124"/>
                    </a:lnTo>
                    <a:lnTo>
                      <a:pt x="0" y="141"/>
                    </a:lnTo>
                    <a:lnTo>
                      <a:pt x="66" y="485"/>
                    </a:lnTo>
                    <a:lnTo>
                      <a:pt x="177" y="47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613" name="Freeform 205"/>
              <p:cNvSpPr>
                <a:spLocks/>
              </p:cNvSpPr>
              <p:nvPr/>
            </p:nvSpPr>
            <p:spPr bwMode="auto">
              <a:xfrm>
                <a:off x="6628" y="720"/>
                <a:ext cx="25" cy="23"/>
              </a:xfrm>
              <a:custGeom>
                <a:avLst/>
                <a:gdLst>
                  <a:gd name="T0" fmla="*/ 81 w 149"/>
                  <a:gd name="T1" fmla="*/ 1 h 136"/>
                  <a:gd name="T2" fmla="*/ 97 w 149"/>
                  <a:gd name="T3" fmla="*/ 3 h 136"/>
                  <a:gd name="T4" fmla="*/ 110 w 149"/>
                  <a:gd name="T5" fmla="*/ 8 h 136"/>
                  <a:gd name="T6" fmla="*/ 122 w 149"/>
                  <a:gd name="T7" fmla="*/ 15 h 136"/>
                  <a:gd name="T8" fmla="*/ 132 w 149"/>
                  <a:gd name="T9" fmla="*/ 24 h 136"/>
                  <a:gd name="T10" fmla="*/ 139 w 149"/>
                  <a:gd name="T11" fmla="*/ 35 h 136"/>
                  <a:gd name="T12" fmla="*/ 145 w 149"/>
                  <a:gd name="T13" fmla="*/ 48 h 136"/>
                  <a:gd name="T14" fmla="*/ 149 w 149"/>
                  <a:gd name="T15" fmla="*/ 61 h 136"/>
                  <a:gd name="T16" fmla="*/ 149 w 149"/>
                  <a:gd name="T17" fmla="*/ 75 h 136"/>
                  <a:gd name="T18" fmla="*/ 145 w 149"/>
                  <a:gd name="T19" fmla="*/ 88 h 136"/>
                  <a:gd name="T20" fmla="*/ 139 w 149"/>
                  <a:gd name="T21" fmla="*/ 100 h 136"/>
                  <a:gd name="T22" fmla="*/ 132 w 149"/>
                  <a:gd name="T23" fmla="*/ 111 h 136"/>
                  <a:gd name="T24" fmla="*/ 122 w 149"/>
                  <a:gd name="T25" fmla="*/ 120 h 136"/>
                  <a:gd name="T26" fmla="*/ 110 w 149"/>
                  <a:gd name="T27" fmla="*/ 127 h 136"/>
                  <a:gd name="T28" fmla="*/ 97 w 149"/>
                  <a:gd name="T29" fmla="*/ 133 h 136"/>
                  <a:gd name="T30" fmla="*/ 81 w 149"/>
                  <a:gd name="T31" fmla="*/ 136 h 136"/>
                  <a:gd name="T32" fmla="*/ 67 w 149"/>
                  <a:gd name="T33" fmla="*/ 136 h 136"/>
                  <a:gd name="T34" fmla="*/ 52 w 149"/>
                  <a:gd name="T35" fmla="*/ 133 h 136"/>
                  <a:gd name="T36" fmla="*/ 39 w 149"/>
                  <a:gd name="T37" fmla="*/ 127 h 136"/>
                  <a:gd name="T38" fmla="*/ 27 w 149"/>
                  <a:gd name="T39" fmla="*/ 120 h 136"/>
                  <a:gd name="T40" fmla="*/ 17 w 149"/>
                  <a:gd name="T41" fmla="*/ 111 h 136"/>
                  <a:gd name="T42" fmla="*/ 9 w 149"/>
                  <a:gd name="T43" fmla="*/ 100 h 136"/>
                  <a:gd name="T44" fmla="*/ 3 w 149"/>
                  <a:gd name="T45" fmla="*/ 88 h 136"/>
                  <a:gd name="T46" fmla="*/ 1 w 149"/>
                  <a:gd name="T47" fmla="*/ 75 h 136"/>
                  <a:gd name="T48" fmla="*/ 1 w 149"/>
                  <a:gd name="T49" fmla="*/ 61 h 136"/>
                  <a:gd name="T50" fmla="*/ 3 w 149"/>
                  <a:gd name="T51" fmla="*/ 48 h 136"/>
                  <a:gd name="T52" fmla="*/ 9 w 149"/>
                  <a:gd name="T53" fmla="*/ 35 h 136"/>
                  <a:gd name="T54" fmla="*/ 17 w 149"/>
                  <a:gd name="T55" fmla="*/ 24 h 136"/>
                  <a:gd name="T56" fmla="*/ 27 w 149"/>
                  <a:gd name="T57" fmla="*/ 15 h 136"/>
                  <a:gd name="T58" fmla="*/ 39 w 149"/>
                  <a:gd name="T59" fmla="*/ 8 h 136"/>
                  <a:gd name="T60" fmla="*/ 52 w 149"/>
                  <a:gd name="T61" fmla="*/ 3 h 136"/>
                  <a:gd name="T62" fmla="*/ 67 w 149"/>
                  <a:gd name="T63" fmla="*/ 1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49" h="136">
                    <a:moveTo>
                      <a:pt x="74" y="0"/>
                    </a:moveTo>
                    <a:lnTo>
                      <a:pt x="81" y="1"/>
                    </a:lnTo>
                    <a:lnTo>
                      <a:pt x="90" y="1"/>
                    </a:lnTo>
                    <a:lnTo>
                      <a:pt x="97" y="3"/>
                    </a:lnTo>
                    <a:lnTo>
                      <a:pt x="104" y="6"/>
                    </a:lnTo>
                    <a:lnTo>
                      <a:pt x="110" y="8"/>
                    </a:lnTo>
                    <a:lnTo>
                      <a:pt x="116" y="11"/>
                    </a:lnTo>
                    <a:lnTo>
                      <a:pt x="122" y="15"/>
                    </a:lnTo>
                    <a:lnTo>
                      <a:pt x="126" y="20"/>
                    </a:lnTo>
                    <a:lnTo>
                      <a:pt x="132" y="24"/>
                    </a:lnTo>
                    <a:lnTo>
                      <a:pt x="136" y="30"/>
                    </a:lnTo>
                    <a:lnTo>
                      <a:pt x="139" y="35"/>
                    </a:lnTo>
                    <a:lnTo>
                      <a:pt x="143" y="41"/>
                    </a:lnTo>
                    <a:lnTo>
                      <a:pt x="145" y="48"/>
                    </a:lnTo>
                    <a:lnTo>
                      <a:pt x="148" y="54"/>
                    </a:lnTo>
                    <a:lnTo>
                      <a:pt x="149" y="61"/>
                    </a:lnTo>
                    <a:lnTo>
                      <a:pt x="149" y="68"/>
                    </a:lnTo>
                    <a:lnTo>
                      <a:pt x="149" y="75"/>
                    </a:lnTo>
                    <a:lnTo>
                      <a:pt x="148" y="81"/>
                    </a:lnTo>
                    <a:lnTo>
                      <a:pt x="145" y="88"/>
                    </a:lnTo>
                    <a:lnTo>
                      <a:pt x="143" y="94"/>
                    </a:lnTo>
                    <a:lnTo>
                      <a:pt x="139" y="100"/>
                    </a:lnTo>
                    <a:lnTo>
                      <a:pt x="136" y="106"/>
                    </a:lnTo>
                    <a:lnTo>
                      <a:pt x="132" y="111"/>
                    </a:lnTo>
                    <a:lnTo>
                      <a:pt x="126" y="116"/>
                    </a:lnTo>
                    <a:lnTo>
                      <a:pt x="122" y="120"/>
                    </a:lnTo>
                    <a:lnTo>
                      <a:pt x="116" y="125"/>
                    </a:lnTo>
                    <a:lnTo>
                      <a:pt x="110" y="127"/>
                    </a:lnTo>
                    <a:lnTo>
                      <a:pt x="104" y="131"/>
                    </a:lnTo>
                    <a:lnTo>
                      <a:pt x="97" y="133"/>
                    </a:lnTo>
                    <a:lnTo>
                      <a:pt x="90" y="134"/>
                    </a:lnTo>
                    <a:lnTo>
                      <a:pt x="81" y="136"/>
                    </a:lnTo>
                    <a:lnTo>
                      <a:pt x="74" y="136"/>
                    </a:lnTo>
                    <a:lnTo>
                      <a:pt x="67" y="136"/>
                    </a:lnTo>
                    <a:lnTo>
                      <a:pt x="59" y="134"/>
                    </a:lnTo>
                    <a:lnTo>
                      <a:pt x="52" y="133"/>
                    </a:lnTo>
                    <a:lnTo>
                      <a:pt x="46" y="131"/>
                    </a:lnTo>
                    <a:lnTo>
                      <a:pt x="39" y="127"/>
                    </a:lnTo>
                    <a:lnTo>
                      <a:pt x="33" y="125"/>
                    </a:lnTo>
                    <a:lnTo>
                      <a:pt x="27" y="120"/>
                    </a:lnTo>
                    <a:lnTo>
                      <a:pt x="22" y="116"/>
                    </a:lnTo>
                    <a:lnTo>
                      <a:pt x="17" y="111"/>
                    </a:lnTo>
                    <a:lnTo>
                      <a:pt x="13" y="106"/>
                    </a:lnTo>
                    <a:lnTo>
                      <a:pt x="9" y="100"/>
                    </a:lnTo>
                    <a:lnTo>
                      <a:pt x="6" y="94"/>
                    </a:lnTo>
                    <a:lnTo>
                      <a:pt x="3" y="88"/>
                    </a:lnTo>
                    <a:lnTo>
                      <a:pt x="2" y="81"/>
                    </a:lnTo>
                    <a:lnTo>
                      <a:pt x="1" y="75"/>
                    </a:lnTo>
                    <a:lnTo>
                      <a:pt x="0" y="68"/>
                    </a:lnTo>
                    <a:lnTo>
                      <a:pt x="1" y="61"/>
                    </a:lnTo>
                    <a:lnTo>
                      <a:pt x="2" y="54"/>
                    </a:lnTo>
                    <a:lnTo>
                      <a:pt x="3" y="48"/>
                    </a:lnTo>
                    <a:lnTo>
                      <a:pt x="6" y="41"/>
                    </a:lnTo>
                    <a:lnTo>
                      <a:pt x="9" y="35"/>
                    </a:lnTo>
                    <a:lnTo>
                      <a:pt x="13" y="30"/>
                    </a:lnTo>
                    <a:lnTo>
                      <a:pt x="17" y="24"/>
                    </a:lnTo>
                    <a:lnTo>
                      <a:pt x="22" y="20"/>
                    </a:lnTo>
                    <a:lnTo>
                      <a:pt x="27" y="15"/>
                    </a:lnTo>
                    <a:lnTo>
                      <a:pt x="33" y="11"/>
                    </a:lnTo>
                    <a:lnTo>
                      <a:pt x="39" y="8"/>
                    </a:lnTo>
                    <a:lnTo>
                      <a:pt x="46" y="6"/>
                    </a:lnTo>
                    <a:lnTo>
                      <a:pt x="52" y="3"/>
                    </a:lnTo>
                    <a:lnTo>
                      <a:pt x="59" y="1"/>
                    </a:lnTo>
                    <a:lnTo>
                      <a:pt x="67" y="1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614" name="Freeform 206"/>
              <p:cNvSpPr>
                <a:spLocks/>
              </p:cNvSpPr>
              <p:nvPr/>
            </p:nvSpPr>
            <p:spPr bwMode="auto">
              <a:xfrm>
                <a:off x="6628" y="720"/>
                <a:ext cx="25" cy="23"/>
              </a:xfrm>
              <a:custGeom>
                <a:avLst/>
                <a:gdLst>
                  <a:gd name="T0" fmla="*/ 81 w 149"/>
                  <a:gd name="T1" fmla="*/ 1 h 136"/>
                  <a:gd name="T2" fmla="*/ 97 w 149"/>
                  <a:gd name="T3" fmla="*/ 3 h 136"/>
                  <a:gd name="T4" fmla="*/ 110 w 149"/>
                  <a:gd name="T5" fmla="*/ 8 h 136"/>
                  <a:gd name="T6" fmla="*/ 122 w 149"/>
                  <a:gd name="T7" fmla="*/ 15 h 136"/>
                  <a:gd name="T8" fmla="*/ 132 w 149"/>
                  <a:gd name="T9" fmla="*/ 24 h 136"/>
                  <a:gd name="T10" fmla="*/ 139 w 149"/>
                  <a:gd name="T11" fmla="*/ 35 h 136"/>
                  <a:gd name="T12" fmla="*/ 145 w 149"/>
                  <a:gd name="T13" fmla="*/ 48 h 136"/>
                  <a:gd name="T14" fmla="*/ 149 w 149"/>
                  <a:gd name="T15" fmla="*/ 61 h 136"/>
                  <a:gd name="T16" fmla="*/ 149 w 149"/>
                  <a:gd name="T17" fmla="*/ 75 h 136"/>
                  <a:gd name="T18" fmla="*/ 145 w 149"/>
                  <a:gd name="T19" fmla="*/ 88 h 136"/>
                  <a:gd name="T20" fmla="*/ 139 w 149"/>
                  <a:gd name="T21" fmla="*/ 100 h 136"/>
                  <a:gd name="T22" fmla="*/ 132 w 149"/>
                  <a:gd name="T23" fmla="*/ 111 h 136"/>
                  <a:gd name="T24" fmla="*/ 122 w 149"/>
                  <a:gd name="T25" fmla="*/ 120 h 136"/>
                  <a:gd name="T26" fmla="*/ 110 w 149"/>
                  <a:gd name="T27" fmla="*/ 127 h 136"/>
                  <a:gd name="T28" fmla="*/ 97 w 149"/>
                  <a:gd name="T29" fmla="*/ 133 h 136"/>
                  <a:gd name="T30" fmla="*/ 81 w 149"/>
                  <a:gd name="T31" fmla="*/ 136 h 136"/>
                  <a:gd name="T32" fmla="*/ 67 w 149"/>
                  <a:gd name="T33" fmla="*/ 136 h 136"/>
                  <a:gd name="T34" fmla="*/ 52 w 149"/>
                  <a:gd name="T35" fmla="*/ 133 h 136"/>
                  <a:gd name="T36" fmla="*/ 39 w 149"/>
                  <a:gd name="T37" fmla="*/ 127 h 136"/>
                  <a:gd name="T38" fmla="*/ 27 w 149"/>
                  <a:gd name="T39" fmla="*/ 120 h 136"/>
                  <a:gd name="T40" fmla="*/ 17 w 149"/>
                  <a:gd name="T41" fmla="*/ 111 h 136"/>
                  <a:gd name="T42" fmla="*/ 9 w 149"/>
                  <a:gd name="T43" fmla="*/ 100 h 136"/>
                  <a:gd name="T44" fmla="*/ 3 w 149"/>
                  <a:gd name="T45" fmla="*/ 88 h 136"/>
                  <a:gd name="T46" fmla="*/ 1 w 149"/>
                  <a:gd name="T47" fmla="*/ 75 h 136"/>
                  <a:gd name="T48" fmla="*/ 1 w 149"/>
                  <a:gd name="T49" fmla="*/ 61 h 136"/>
                  <a:gd name="T50" fmla="*/ 3 w 149"/>
                  <a:gd name="T51" fmla="*/ 48 h 136"/>
                  <a:gd name="T52" fmla="*/ 9 w 149"/>
                  <a:gd name="T53" fmla="*/ 35 h 136"/>
                  <a:gd name="T54" fmla="*/ 17 w 149"/>
                  <a:gd name="T55" fmla="*/ 24 h 136"/>
                  <a:gd name="T56" fmla="*/ 27 w 149"/>
                  <a:gd name="T57" fmla="*/ 15 h 136"/>
                  <a:gd name="T58" fmla="*/ 39 w 149"/>
                  <a:gd name="T59" fmla="*/ 8 h 136"/>
                  <a:gd name="T60" fmla="*/ 52 w 149"/>
                  <a:gd name="T61" fmla="*/ 3 h 136"/>
                  <a:gd name="T62" fmla="*/ 67 w 149"/>
                  <a:gd name="T63" fmla="*/ 1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49" h="136">
                    <a:moveTo>
                      <a:pt x="74" y="0"/>
                    </a:moveTo>
                    <a:lnTo>
                      <a:pt x="81" y="1"/>
                    </a:lnTo>
                    <a:lnTo>
                      <a:pt x="90" y="1"/>
                    </a:lnTo>
                    <a:lnTo>
                      <a:pt x="97" y="3"/>
                    </a:lnTo>
                    <a:lnTo>
                      <a:pt x="104" y="6"/>
                    </a:lnTo>
                    <a:lnTo>
                      <a:pt x="110" y="8"/>
                    </a:lnTo>
                    <a:lnTo>
                      <a:pt x="116" y="11"/>
                    </a:lnTo>
                    <a:lnTo>
                      <a:pt x="122" y="15"/>
                    </a:lnTo>
                    <a:lnTo>
                      <a:pt x="126" y="20"/>
                    </a:lnTo>
                    <a:lnTo>
                      <a:pt x="132" y="24"/>
                    </a:lnTo>
                    <a:lnTo>
                      <a:pt x="136" y="30"/>
                    </a:lnTo>
                    <a:lnTo>
                      <a:pt x="139" y="35"/>
                    </a:lnTo>
                    <a:lnTo>
                      <a:pt x="143" y="41"/>
                    </a:lnTo>
                    <a:lnTo>
                      <a:pt x="145" y="48"/>
                    </a:lnTo>
                    <a:lnTo>
                      <a:pt x="148" y="54"/>
                    </a:lnTo>
                    <a:lnTo>
                      <a:pt x="149" y="61"/>
                    </a:lnTo>
                    <a:lnTo>
                      <a:pt x="149" y="68"/>
                    </a:lnTo>
                    <a:lnTo>
                      <a:pt x="149" y="75"/>
                    </a:lnTo>
                    <a:lnTo>
                      <a:pt x="148" y="81"/>
                    </a:lnTo>
                    <a:lnTo>
                      <a:pt x="145" y="88"/>
                    </a:lnTo>
                    <a:lnTo>
                      <a:pt x="143" y="94"/>
                    </a:lnTo>
                    <a:lnTo>
                      <a:pt x="139" y="100"/>
                    </a:lnTo>
                    <a:lnTo>
                      <a:pt x="136" y="106"/>
                    </a:lnTo>
                    <a:lnTo>
                      <a:pt x="132" y="111"/>
                    </a:lnTo>
                    <a:lnTo>
                      <a:pt x="126" y="116"/>
                    </a:lnTo>
                    <a:lnTo>
                      <a:pt x="122" y="120"/>
                    </a:lnTo>
                    <a:lnTo>
                      <a:pt x="116" y="125"/>
                    </a:lnTo>
                    <a:lnTo>
                      <a:pt x="110" y="127"/>
                    </a:lnTo>
                    <a:lnTo>
                      <a:pt x="104" y="131"/>
                    </a:lnTo>
                    <a:lnTo>
                      <a:pt x="97" y="133"/>
                    </a:lnTo>
                    <a:lnTo>
                      <a:pt x="90" y="134"/>
                    </a:lnTo>
                    <a:lnTo>
                      <a:pt x="81" y="136"/>
                    </a:lnTo>
                    <a:lnTo>
                      <a:pt x="74" y="136"/>
                    </a:lnTo>
                    <a:lnTo>
                      <a:pt x="67" y="136"/>
                    </a:lnTo>
                    <a:lnTo>
                      <a:pt x="59" y="134"/>
                    </a:lnTo>
                    <a:lnTo>
                      <a:pt x="52" y="133"/>
                    </a:lnTo>
                    <a:lnTo>
                      <a:pt x="46" y="131"/>
                    </a:lnTo>
                    <a:lnTo>
                      <a:pt x="39" y="127"/>
                    </a:lnTo>
                    <a:lnTo>
                      <a:pt x="33" y="125"/>
                    </a:lnTo>
                    <a:lnTo>
                      <a:pt x="27" y="120"/>
                    </a:lnTo>
                    <a:lnTo>
                      <a:pt x="22" y="116"/>
                    </a:lnTo>
                    <a:lnTo>
                      <a:pt x="17" y="111"/>
                    </a:lnTo>
                    <a:lnTo>
                      <a:pt x="13" y="106"/>
                    </a:lnTo>
                    <a:lnTo>
                      <a:pt x="9" y="100"/>
                    </a:lnTo>
                    <a:lnTo>
                      <a:pt x="6" y="94"/>
                    </a:lnTo>
                    <a:lnTo>
                      <a:pt x="3" y="88"/>
                    </a:lnTo>
                    <a:lnTo>
                      <a:pt x="2" y="81"/>
                    </a:lnTo>
                    <a:lnTo>
                      <a:pt x="1" y="75"/>
                    </a:lnTo>
                    <a:lnTo>
                      <a:pt x="0" y="68"/>
                    </a:lnTo>
                    <a:lnTo>
                      <a:pt x="1" y="61"/>
                    </a:lnTo>
                    <a:lnTo>
                      <a:pt x="2" y="54"/>
                    </a:lnTo>
                    <a:lnTo>
                      <a:pt x="3" y="48"/>
                    </a:lnTo>
                    <a:lnTo>
                      <a:pt x="6" y="41"/>
                    </a:lnTo>
                    <a:lnTo>
                      <a:pt x="9" y="35"/>
                    </a:lnTo>
                    <a:lnTo>
                      <a:pt x="13" y="30"/>
                    </a:lnTo>
                    <a:lnTo>
                      <a:pt x="17" y="24"/>
                    </a:lnTo>
                    <a:lnTo>
                      <a:pt x="22" y="20"/>
                    </a:lnTo>
                    <a:lnTo>
                      <a:pt x="27" y="15"/>
                    </a:lnTo>
                    <a:lnTo>
                      <a:pt x="33" y="11"/>
                    </a:lnTo>
                    <a:lnTo>
                      <a:pt x="39" y="8"/>
                    </a:lnTo>
                    <a:lnTo>
                      <a:pt x="46" y="6"/>
                    </a:lnTo>
                    <a:lnTo>
                      <a:pt x="52" y="3"/>
                    </a:lnTo>
                    <a:lnTo>
                      <a:pt x="59" y="1"/>
                    </a:lnTo>
                    <a:lnTo>
                      <a:pt x="67" y="1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615" name="Freeform 207"/>
              <p:cNvSpPr>
                <a:spLocks/>
              </p:cNvSpPr>
              <p:nvPr/>
            </p:nvSpPr>
            <p:spPr bwMode="auto">
              <a:xfrm>
                <a:off x="7014" y="1744"/>
                <a:ext cx="293" cy="238"/>
              </a:xfrm>
              <a:custGeom>
                <a:avLst/>
                <a:gdLst>
                  <a:gd name="T0" fmla="*/ 374 w 1761"/>
                  <a:gd name="T1" fmla="*/ 1018 h 1424"/>
                  <a:gd name="T2" fmla="*/ 522 w 1761"/>
                  <a:gd name="T3" fmla="*/ 1089 h 1424"/>
                  <a:gd name="T4" fmla="*/ 561 w 1761"/>
                  <a:gd name="T5" fmla="*/ 1317 h 1424"/>
                  <a:gd name="T6" fmla="*/ 599 w 1761"/>
                  <a:gd name="T7" fmla="*/ 1424 h 1424"/>
                  <a:gd name="T8" fmla="*/ 624 w 1761"/>
                  <a:gd name="T9" fmla="*/ 1362 h 1424"/>
                  <a:gd name="T10" fmla="*/ 644 w 1761"/>
                  <a:gd name="T11" fmla="*/ 1261 h 1424"/>
                  <a:gd name="T12" fmla="*/ 694 w 1761"/>
                  <a:gd name="T13" fmla="*/ 1216 h 1424"/>
                  <a:gd name="T14" fmla="*/ 736 w 1761"/>
                  <a:gd name="T15" fmla="*/ 1167 h 1424"/>
                  <a:gd name="T16" fmla="*/ 789 w 1761"/>
                  <a:gd name="T17" fmla="*/ 1139 h 1424"/>
                  <a:gd name="T18" fmla="*/ 905 w 1761"/>
                  <a:gd name="T19" fmla="*/ 1104 h 1424"/>
                  <a:gd name="T20" fmla="*/ 1011 w 1761"/>
                  <a:gd name="T21" fmla="*/ 1112 h 1424"/>
                  <a:gd name="T22" fmla="*/ 1094 w 1761"/>
                  <a:gd name="T23" fmla="*/ 1175 h 1424"/>
                  <a:gd name="T24" fmla="*/ 1213 w 1761"/>
                  <a:gd name="T25" fmla="*/ 1196 h 1424"/>
                  <a:gd name="T26" fmla="*/ 1299 w 1761"/>
                  <a:gd name="T27" fmla="*/ 1104 h 1424"/>
                  <a:gd name="T28" fmla="*/ 1598 w 1761"/>
                  <a:gd name="T29" fmla="*/ 1130 h 1424"/>
                  <a:gd name="T30" fmla="*/ 1682 w 1761"/>
                  <a:gd name="T31" fmla="*/ 1021 h 1424"/>
                  <a:gd name="T32" fmla="*/ 1563 w 1761"/>
                  <a:gd name="T33" fmla="*/ 982 h 1424"/>
                  <a:gd name="T34" fmla="*/ 1625 w 1761"/>
                  <a:gd name="T35" fmla="*/ 837 h 1424"/>
                  <a:gd name="T36" fmla="*/ 1718 w 1761"/>
                  <a:gd name="T37" fmla="*/ 706 h 1424"/>
                  <a:gd name="T38" fmla="*/ 1747 w 1761"/>
                  <a:gd name="T39" fmla="*/ 614 h 1424"/>
                  <a:gd name="T40" fmla="*/ 1622 w 1761"/>
                  <a:gd name="T41" fmla="*/ 528 h 1424"/>
                  <a:gd name="T42" fmla="*/ 1661 w 1761"/>
                  <a:gd name="T43" fmla="*/ 421 h 1424"/>
                  <a:gd name="T44" fmla="*/ 1702 w 1761"/>
                  <a:gd name="T45" fmla="*/ 240 h 1424"/>
                  <a:gd name="T46" fmla="*/ 1468 w 1761"/>
                  <a:gd name="T47" fmla="*/ 197 h 1424"/>
                  <a:gd name="T48" fmla="*/ 1489 w 1761"/>
                  <a:gd name="T49" fmla="*/ 69 h 1424"/>
                  <a:gd name="T50" fmla="*/ 1460 w 1761"/>
                  <a:gd name="T51" fmla="*/ 12 h 1424"/>
                  <a:gd name="T52" fmla="*/ 1356 w 1761"/>
                  <a:gd name="T53" fmla="*/ 36 h 1424"/>
                  <a:gd name="T54" fmla="*/ 1198 w 1761"/>
                  <a:gd name="T55" fmla="*/ 0 h 1424"/>
                  <a:gd name="T56" fmla="*/ 1027 w 1761"/>
                  <a:gd name="T57" fmla="*/ 181 h 1424"/>
                  <a:gd name="T58" fmla="*/ 777 w 1761"/>
                  <a:gd name="T59" fmla="*/ 333 h 1424"/>
                  <a:gd name="T60" fmla="*/ 510 w 1761"/>
                  <a:gd name="T61" fmla="*/ 466 h 1424"/>
                  <a:gd name="T62" fmla="*/ 303 w 1761"/>
                  <a:gd name="T63" fmla="*/ 565 h 1424"/>
                  <a:gd name="T64" fmla="*/ 193 w 1761"/>
                  <a:gd name="T65" fmla="*/ 582 h 1424"/>
                  <a:gd name="T66" fmla="*/ 113 w 1761"/>
                  <a:gd name="T67" fmla="*/ 594 h 1424"/>
                  <a:gd name="T68" fmla="*/ 10 w 1761"/>
                  <a:gd name="T69" fmla="*/ 647 h 1424"/>
                  <a:gd name="T70" fmla="*/ 71 w 1761"/>
                  <a:gd name="T71" fmla="*/ 662 h 1424"/>
                  <a:gd name="T72" fmla="*/ 152 w 1761"/>
                  <a:gd name="T73" fmla="*/ 683 h 1424"/>
                  <a:gd name="T74" fmla="*/ 285 w 1761"/>
                  <a:gd name="T75" fmla="*/ 673 h 14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761" h="1424">
                    <a:moveTo>
                      <a:pt x="303" y="706"/>
                    </a:moveTo>
                    <a:lnTo>
                      <a:pt x="374" y="1018"/>
                    </a:lnTo>
                    <a:lnTo>
                      <a:pt x="498" y="1018"/>
                    </a:lnTo>
                    <a:lnTo>
                      <a:pt x="522" y="1089"/>
                    </a:lnTo>
                    <a:lnTo>
                      <a:pt x="478" y="1220"/>
                    </a:lnTo>
                    <a:lnTo>
                      <a:pt x="561" y="1317"/>
                    </a:lnTo>
                    <a:lnTo>
                      <a:pt x="545" y="1352"/>
                    </a:lnTo>
                    <a:lnTo>
                      <a:pt x="599" y="1424"/>
                    </a:lnTo>
                    <a:lnTo>
                      <a:pt x="661" y="1418"/>
                    </a:lnTo>
                    <a:lnTo>
                      <a:pt x="624" y="1362"/>
                    </a:lnTo>
                    <a:lnTo>
                      <a:pt x="665" y="1305"/>
                    </a:lnTo>
                    <a:lnTo>
                      <a:pt x="644" y="1261"/>
                    </a:lnTo>
                    <a:lnTo>
                      <a:pt x="653" y="1216"/>
                    </a:lnTo>
                    <a:lnTo>
                      <a:pt x="694" y="1216"/>
                    </a:lnTo>
                    <a:lnTo>
                      <a:pt x="700" y="1163"/>
                    </a:lnTo>
                    <a:lnTo>
                      <a:pt x="736" y="1167"/>
                    </a:lnTo>
                    <a:lnTo>
                      <a:pt x="736" y="1145"/>
                    </a:lnTo>
                    <a:lnTo>
                      <a:pt x="789" y="1139"/>
                    </a:lnTo>
                    <a:lnTo>
                      <a:pt x="870" y="1167"/>
                    </a:lnTo>
                    <a:lnTo>
                      <a:pt x="905" y="1104"/>
                    </a:lnTo>
                    <a:lnTo>
                      <a:pt x="949" y="1086"/>
                    </a:lnTo>
                    <a:lnTo>
                      <a:pt x="1011" y="1112"/>
                    </a:lnTo>
                    <a:lnTo>
                      <a:pt x="1056" y="1169"/>
                    </a:lnTo>
                    <a:lnTo>
                      <a:pt x="1094" y="1175"/>
                    </a:lnTo>
                    <a:lnTo>
                      <a:pt x="1118" y="1210"/>
                    </a:lnTo>
                    <a:lnTo>
                      <a:pt x="1213" y="1196"/>
                    </a:lnTo>
                    <a:lnTo>
                      <a:pt x="1252" y="1142"/>
                    </a:lnTo>
                    <a:lnTo>
                      <a:pt x="1299" y="1104"/>
                    </a:lnTo>
                    <a:lnTo>
                      <a:pt x="1358" y="1130"/>
                    </a:lnTo>
                    <a:lnTo>
                      <a:pt x="1598" y="1130"/>
                    </a:lnTo>
                    <a:lnTo>
                      <a:pt x="1696" y="1059"/>
                    </a:lnTo>
                    <a:lnTo>
                      <a:pt x="1682" y="1021"/>
                    </a:lnTo>
                    <a:lnTo>
                      <a:pt x="1575" y="1021"/>
                    </a:lnTo>
                    <a:lnTo>
                      <a:pt x="1563" y="982"/>
                    </a:lnTo>
                    <a:lnTo>
                      <a:pt x="1629" y="917"/>
                    </a:lnTo>
                    <a:lnTo>
                      <a:pt x="1625" y="837"/>
                    </a:lnTo>
                    <a:lnTo>
                      <a:pt x="1706" y="787"/>
                    </a:lnTo>
                    <a:lnTo>
                      <a:pt x="1718" y="706"/>
                    </a:lnTo>
                    <a:lnTo>
                      <a:pt x="1761" y="689"/>
                    </a:lnTo>
                    <a:lnTo>
                      <a:pt x="1747" y="614"/>
                    </a:lnTo>
                    <a:lnTo>
                      <a:pt x="1696" y="547"/>
                    </a:lnTo>
                    <a:lnTo>
                      <a:pt x="1622" y="528"/>
                    </a:lnTo>
                    <a:lnTo>
                      <a:pt x="1641" y="472"/>
                    </a:lnTo>
                    <a:lnTo>
                      <a:pt x="1661" y="421"/>
                    </a:lnTo>
                    <a:lnTo>
                      <a:pt x="1696" y="395"/>
                    </a:lnTo>
                    <a:lnTo>
                      <a:pt x="1702" y="240"/>
                    </a:lnTo>
                    <a:lnTo>
                      <a:pt x="1521" y="270"/>
                    </a:lnTo>
                    <a:lnTo>
                      <a:pt x="1468" y="197"/>
                    </a:lnTo>
                    <a:lnTo>
                      <a:pt x="1462" y="158"/>
                    </a:lnTo>
                    <a:lnTo>
                      <a:pt x="1489" y="69"/>
                    </a:lnTo>
                    <a:lnTo>
                      <a:pt x="1495" y="18"/>
                    </a:lnTo>
                    <a:lnTo>
                      <a:pt x="1460" y="12"/>
                    </a:lnTo>
                    <a:lnTo>
                      <a:pt x="1438" y="33"/>
                    </a:lnTo>
                    <a:lnTo>
                      <a:pt x="1356" y="36"/>
                    </a:lnTo>
                    <a:lnTo>
                      <a:pt x="1328" y="0"/>
                    </a:lnTo>
                    <a:lnTo>
                      <a:pt x="1198" y="0"/>
                    </a:lnTo>
                    <a:lnTo>
                      <a:pt x="1165" y="93"/>
                    </a:lnTo>
                    <a:lnTo>
                      <a:pt x="1027" y="181"/>
                    </a:lnTo>
                    <a:lnTo>
                      <a:pt x="943" y="173"/>
                    </a:lnTo>
                    <a:lnTo>
                      <a:pt x="777" y="333"/>
                    </a:lnTo>
                    <a:lnTo>
                      <a:pt x="587" y="421"/>
                    </a:lnTo>
                    <a:lnTo>
                      <a:pt x="510" y="466"/>
                    </a:lnTo>
                    <a:lnTo>
                      <a:pt x="364" y="537"/>
                    </a:lnTo>
                    <a:lnTo>
                      <a:pt x="303" y="565"/>
                    </a:lnTo>
                    <a:lnTo>
                      <a:pt x="223" y="591"/>
                    </a:lnTo>
                    <a:lnTo>
                      <a:pt x="193" y="582"/>
                    </a:lnTo>
                    <a:lnTo>
                      <a:pt x="154" y="582"/>
                    </a:lnTo>
                    <a:lnTo>
                      <a:pt x="113" y="594"/>
                    </a:lnTo>
                    <a:lnTo>
                      <a:pt x="0" y="596"/>
                    </a:lnTo>
                    <a:lnTo>
                      <a:pt x="10" y="647"/>
                    </a:lnTo>
                    <a:lnTo>
                      <a:pt x="36" y="671"/>
                    </a:lnTo>
                    <a:lnTo>
                      <a:pt x="71" y="662"/>
                    </a:lnTo>
                    <a:lnTo>
                      <a:pt x="104" y="650"/>
                    </a:lnTo>
                    <a:lnTo>
                      <a:pt x="152" y="683"/>
                    </a:lnTo>
                    <a:lnTo>
                      <a:pt x="197" y="656"/>
                    </a:lnTo>
                    <a:lnTo>
                      <a:pt x="285" y="673"/>
                    </a:lnTo>
                    <a:lnTo>
                      <a:pt x="303" y="70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616" name="Freeform 208"/>
              <p:cNvSpPr>
                <a:spLocks/>
              </p:cNvSpPr>
              <p:nvPr/>
            </p:nvSpPr>
            <p:spPr bwMode="auto">
              <a:xfrm>
                <a:off x="6718" y="659"/>
                <a:ext cx="193" cy="276"/>
              </a:xfrm>
              <a:custGeom>
                <a:avLst/>
                <a:gdLst>
                  <a:gd name="T0" fmla="*/ 134 w 1158"/>
                  <a:gd name="T1" fmla="*/ 1655 h 1655"/>
                  <a:gd name="T2" fmla="*/ 224 w 1158"/>
                  <a:gd name="T3" fmla="*/ 1627 h 1655"/>
                  <a:gd name="T4" fmla="*/ 778 w 1158"/>
                  <a:gd name="T5" fmla="*/ 1365 h 1655"/>
                  <a:gd name="T6" fmla="*/ 884 w 1158"/>
                  <a:gd name="T7" fmla="*/ 1162 h 1655"/>
                  <a:gd name="T8" fmla="*/ 920 w 1158"/>
                  <a:gd name="T9" fmla="*/ 1157 h 1655"/>
                  <a:gd name="T10" fmla="*/ 924 w 1158"/>
                  <a:gd name="T11" fmla="*/ 1075 h 1655"/>
                  <a:gd name="T12" fmla="*/ 892 w 1158"/>
                  <a:gd name="T13" fmla="*/ 1039 h 1655"/>
                  <a:gd name="T14" fmla="*/ 879 w 1158"/>
                  <a:gd name="T15" fmla="*/ 922 h 1655"/>
                  <a:gd name="T16" fmla="*/ 875 w 1158"/>
                  <a:gd name="T17" fmla="*/ 827 h 1655"/>
                  <a:gd name="T18" fmla="*/ 911 w 1158"/>
                  <a:gd name="T19" fmla="*/ 786 h 1655"/>
                  <a:gd name="T20" fmla="*/ 970 w 1158"/>
                  <a:gd name="T21" fmla="*/ 788 h 1655"/>
                  <a:gd name="T22" fmla="*/ 1070 w 1158"/>
                  <a:gd name="T23" fmla="*/ 711 h 1655"/>
                  <a:gd name="T24" fmla="*/ 1127 w 1158"/>
                  <a:gd name="T25" fmla="*/ 710 h 1655"/>
                  <a:gd name="T26" fmla="*/ 1158 w 1158"/>
                  <a:gd name="T27" fmla="*/ 656 h 1655"/>
                  <a:gd name="T28" fmla="*/ 959 w 1158"/>
                  <a:gd name="T29" fmla="*/ 447 h 1655"/>
                  <a:gd name="T30" fmla="*/ 950 w 1158"/>
                  <a:gd name="T31" fmla="*/ 358 h 1655"/>
                  <a:gd name="T32" fmla="*/ 1017 w 1158"/>
                  <a:gd name="T33" fmla="*/ 310 h 1655"/>
                  <a:gd name="T34" fmla="*/ 986 w 1158"/>
                  <a:gd name="T35" fmla="*/ 206 h 1655"/>
                  <a:gd name="T36" fmla="*/ 1027 w 1158"/>
                  <a:gd name="T37" fmla="*/ 205 h 1655"/>
                  <a:gd name="T38" fmla="*/ 1039 w 1158"/>
                  <a:gd name="T39" fmla="*/ 69 h 1655"/>
                  <a:gd name="T40" fmla="*/ 510 w 1158"/>
                  <a:gd name="T41" fmla="*/ 0 h 1655"/>
                  <a:gd name="T42" fmla="*/ 289 w 1158"/>
                  <a:gd name="T43" fmla="*/ 154 h 1655"/>
                  <a:gd name="T44" fmla="*/ 233 w 1158"/>
                  <a:gd name="T45" fmla="*/ 333 h 1655"/>
                  <a:gd name="T46" fmla="*/ 271 w 1158"/>
                  <a:gd name="T47" fmla="*/ 363 h 1655"/>
                  <a:gd name="T48" fmla="*/ 345 w 1158"/>
                  <a:gd name="T49" fmla="*/ 321 h 1655"/>
                  <a:gd name="T50" fmla="*/ 369 w 1158"/>
                  <a:gd name="T51" fmla="*/ 400 h 1655"/>
                  <a:gd name="T52" fmla="*/ 317 w 1158"/>
                  <a:gd name="T53" fmla="*/ 511 h 1655"/>
                  <a:gd name="T54" fmla="*/ 333 w 1158"/>
                  <a:gd name="T55" fmla="*/ 587 h 1655"/>
                  <a:gd name="T56" fmla="*/ 193 w 1158"/>
                  <a:gd name="T57" fmla="*/ 705 h 1655"/>
                  <a:gd name="T58" fmla="*/ 106 w 1158"/>
                  <a:gd name="T59" fmla="*/ 683 h 1655"/>
                  <a:gd name="T60" fmla="*/ 0 w 1158"/>
                  <a:gd name="T61" fmla="*/ 699 h 1655"/>
                  <a:gd name="T62" fmla="*/ 3 w 1158"/>
                  <a:gd name="T63" fmla="*/ 719 h 1655"/>
                  <a:gd name="T64" fmla="*/ 110 w 1158"/>
                  <a:gd name="T65" fmla="*/ 839 h 1655"/>
                  <a:gd name="T66" fmla="*/ 102 w 1158"/>
                  <a:gd name="T67" fmla="*/ 909 h 1655"/>
                  <a:gd name="T68" fmla="*/ 129 w 1158"/>
                  <a:gd name="T69" fmla="*/ 941 h 1655"/>
                  <a:gd name="T70" fmla="*/ 204 w 1158"/>
                  <a:gd name="T71" fmla="*/ 958 h 1655"/>
                  <a:gd name="T72" fmla="*/ 223 w 1158"/>
                  <a:gd name="T73" fmla="*/ 1026 h 1655"/>
                  <a:gd name="T74" fmla="*/ 290 w 1158"/>
                  <a:gd name="T75" fmla="*/ 1026 h 1655"/>
                  <a:gd name="T76" fmla="*/ 314 w 1158"/>
                  <a:gd name="T77" fmla="*/ 1070 h 1655"/>
                  <a:gd name="T78" fmla="*/ 352 w 1158"/>
                  <a:gd name="T79" fmla="*/ 1072 h 1655"/>
                  <a:gd name="T80" fmla="*/ 328 w 1158"/>
                  <a:gd name="T81" fmla="*/ 1136 h 1655"/>
                  <a:gd name="T82" fmla="*/ 181 w 1158"/>
                  <a:gd name="T83" fmla="*/ 1174 h 1655"/>
                  <a:gd name="T84" fmla="*/ 162 w 1158"/>
                  <a:gd name="T85" fmla="*/ 1201 h 1655"/>
                  <a:gd name="T86" fmla="*/ 207 w 1158"/>
                  <a:gd name="T87" fmla="*/ 1327 h 1655"/>
                  <a:gd name="T88" fmla="*/ 187 w 1158"/>
                  <a:gd name="T89" fmla="*/ 1330 h 1655"/>
                  <a:gd name="T90" fmla="*/ 167 w 1158"/>
                  <a:gd name="T91" fmla="*/ 1365 h 1655"/>
                  <a:gd name="T92" fmla="*/ 236 w 1158"/>
                  <a:gd name="T93" fmla="*/ 1423 h 1655"/>
                  <a:gd name="T94" fmla="*/ 219 w 1158"/>
                  <a:gd name="T95" fmla="*/ 1537 h 1655"/>
                  <a:gd name="T96" fmla="*/ 198 w 1158"/>
                  <a:gd name="T97" fmla="*/ 1610 h 1655"/>
                  <a:gd name="T98" fmla="*/ 151 w 1158"/>
                  <a:gd name="T99" fmla="*/ 1629 h 1655"/>
                  <a:gd name="T100" fmla="*/ 134 w 1158"/>
                  <a:gd name="T101" fmla="*/ 1655 h 16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158" h="1655">
                    <a:moveTo>
                      <a:pt x="134" y="1655"/>
                    </a:moveTo>
                    <a:lnTo>
                      <a:pt x="224" y="1627"/>
                    </a:lnTo>
                    <a:lnTo>
                      <a:pt x="778" y="1365"/>
                    </a:lnTo>
                    <a:lnTo>
                      <a:pt x="884" y="1162"/>
                    </a:lnTo>
                    <a:lnTo>
                      <a:pt x="920" y="1157"/>
                    </a:lnTo>
                    <a:lnTo>
                      <a:pt x="924" y="1075"/>
                    </a:lnTo>
                    <a:lnTo>
                      <a:pt x="892" y="1039"/>
                    </a:lnTo>
                    <a:lnTo>
                      <a:pt x="879" y="922"/>
                    </a:lnTo>
                    <a:lnTo>
                      <a:pt x="875" y="827"/>
                    </a:lnTo>
                    <a:lnTo>
                      <a:pt x="911" y="786"/>
                    </a:lnTo>
                    <a:lnTo>
                      <a:pt x="970" y="788"/>
                    </a:lnTo>
                    <a:lnTo>
                      <a:pt x="1070" y="711"/>
                    </a:lnTo>
                    <a:lnTo>
                      <a:pt x="1127" y="710"/>
                    </a:lnTo>
                    <a:lnTo>
                      <a:pt x="1158" y="656"/>
                    </a:lnTo>
                    <a:lnTo>
                      <a:pt x="959" y="447"/>
                    </a:lnTo>
                    <a:lnTo>
                      <a:pt x="950" y="358"/>
                    </a:lnTo>
                    <a:lnTo>
                      <a:pt x="1017" y="310"/>
                    </a:lnTo>
                    <a:lnTo>
                      <a:pt x="986" y="206"/>
                    </a:lnTo>
                    <a:lnTo>
                      <a:pt x="1027" y="205"/>
                    </a:lnTo>
                    <a:lnTo>
                      <a:pt x="1039" y="69"/>
                    </a:lnTo>
                    <a:lnTo>
                      <a:pt x="510" y="0"/>
                    </a:lnTo>
                    <a:lnTo>
                      <a:pt x="289" y="154"/>
                    </a:lnTo>
                    <a:lnTo>
                      <a:pt x="233" y="333"/>
                    </a:lnTo>
                    <a:lnTo>
                      <a:pt x="271" y="363"/>
                    </a:lnTo>
                    <a:lnTo>
                      <a:pt x="345" y="321"/>
                    </a:lnTo>
                    <a:lnTo>
                      <a:pt x="369" y="400"/>
                    </a:lnTo>
                    <a:lnTo>
                      <a:pt x="317" y="511"/>
                    </a:lnTo>
                    <a:lnTo>
                      <a:pt x="333" y="587"/>
                    </a:lnTo>
                    <a:lnTo>
                      <a:pt x="193" y="705"/>
                    </a:lnTo>
                    <a:lnTo>
                      <a:pt x="106" y="683"/>
                    </a:lnTo>
                    <a:lnTo>
                      <a:pt x="0" y="699"/>
                    </a:lnTo>
                    <a:lnTo>
                      <a:pt x="3" y="719"/>
                    </a:lnTo>
                    <a:lnTo>
                      <a:pt x="110" y="839"/>
                    </a:lnTo>
                    <a:lnTo>
                      <a:pt x="102" y="909"/>
                    </a:lnTo>
                    <a:lnTo>
                      <a:pt x="129" y="941"/>
                    </a:lnTo>
                    <a:lnTo>
                      <a:pt x="204" y="958"/>
                    </a:lnTo>
                    <a:lnTo>
                      <a:pt x="223" y="1026"/>
                    </a:lnTo>
                    <a:lnTo>
                      <a:pt x="290" y="1026"/>
                    </a:lnTo>
                    <a:lnTo>
                      <a:pt x="314" y="1070"/>
                    </a:lnTo>
                    <a:lnTo>
                      <a:pt x="352" y="1072"/>
                    </a:lnTo>
                    <a:lnTo>
                      <a:pt x="328" y="1136"/>
                    </a:lnTo>
                    <a:lnTo>
                      <a:pt x="181" y="1174"/>
                    </a:lnTo>
                    <a:lnTo>
                      <a:pt x="162" y="1201"/>
                    </a:lnTo>
                    <a:lnTo>
                      <a:pt x="207" y="1327"/>
                    </a:lnTo>
                    <a:lnTo>
                      <a:pt x="187" y="1330"/>
                    </a:lnTo>
                    <a:lnTo>
                      <a:pt x="167" y="1365"/>
                    </a:lnTo>
                    <a:lnTo>
                      <a:pt x="236" y="1423"/>
                    </a:lnTo>
                    <a:lnTo>
                      <a:pt x="219" y="1537"/>
                    </a:lnTo>
                    <a:lnTo>
                      <a:pt x="198" y="1610"/>
                    </a:lnTo>
                    <a:lnTo>
                      <a:pt x="151" y="1629"/>
                    </a:lnTo>
                    <a:lnTo>
                      <a:pt x="134" y="165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617" name="Freeform 209"/>
              <p:cNvSpPr>
                <a:spLocks/>
              </p:cNvSpPr>
              <p:nvPr/>
            </p:nvSpPr>
            <p:spPr bwMode="auto">
              <a:xfrm>
                <a:off x="6718" y="659"/>
                <a:ext cx="193" cy="276"/>
              </a:xfrm>
              <a:custGeom>
                <a:avLst/>
                <a:gdLst>
                  <a:gd name="T0" fmla="*/ 134 w 1158"/>
                  <a:gd name="T1" fmla="*/ 1655 h 1655"/>
                  <a:gd name="T2" fmla="*/ 224 w 1158"/>
                  <a:gd name="T3" fmla="*/ 1627 h 1655"/>
                  <a:gd name="T4" fmla="*/ 778 w 1158"/>
                  <a:gd name="T5" fmla="*/ 1365 h 1655"/>
                  <a:gd name="T6" fmla="*/ 884 w 1158"/>
                  <a:gd name="T7" fmla="*/ 1162 h 1655"/>
                  <a:gd name="T8" fmla="*/ 920 w 1158"/>
                  <a:gd name="T9" fmla="*/ 1157 h 1655"/>
                  <a:gd name="T10" fmla="*/ 924 w 1158"/>
                  <a:gd name="T11" fmla="*/ 1075 h 1655"/>
                  <a:gd name="T12" fmla="*/ 892 w 1158"/>
                  <a:gd name="T13" fmla="*/ 1039 h 1655"/>
                  <a:gd name="T14" fmla="*/ 879 w 1158"/>
                  <a:gd name="T15" fmla="*/ 922 h 1655"/>
                  <a:gd name="T16" fmla="*/ 875 w 1158"/>
                  <a:gd name="T17" fmla="*/ 827 h 1655"/>
                  <a:gd name="T18" fmla="*/ 911 w 1158"/>
                  <a:gd name="T19" fmla="*/ 786 h 1655"/>
                  <a:gd name="T20" fmla="*/ 970 w 1158"/>
                  <a:gd name="T21" fmla="*/ 788 h 1655"/>
                  <a:gd name="T22" fmla="*/ 1070 w 1158"/>
                  <a:gd name="T23" fmla="*/ 711 h 1655"/>
                  <a:gd name="T24" fmla="*/ 1127 w 1158"/>
                  <a:gd name="T25" fmla="*/ 710 h 1655"/>
                  <a:gd name="T26" fmla="*/ 1158 w 1158"/>
                  <a:gd name="T27" fmla="*/ 656 h 1655"/>
                  <a:gd name="T28" fmla="*/ 959 w 1158"/>
                  <a:gd name="T29" fmla="*/ 447 h 1655"/>
                  <a:gd name="T30" fmla="*/ 950 w 1158"/>
                  <a:gd name="T31" fmla="*/ 358 h 1655"/>
                  <a:gd name="T32" fmla="*/ 1017 w 1158"/>
                  <a:gd name="T33" fmla="*/ 310 h 1655"/>
                  <a:gd name="T34" fmla="*/ 986 w 1158"/>
                  <a:gd name="T35" fmla="*/ 206 h 1655"/>
                  <a:gd name="T36" fmla="*/ 1027 w 1158"/>
                  <a:gd name="T37" fmla="*/ 205 h 1655"/>
                  <a:gd name="T38" fmla="*/ 1039 w 1158"/>
                  <a:gd name="T39" fmla="*/ 69 h 1655"/>
                  <a:gd name="T40" fmla="*/ 510 w 1158"/>
                  <a:gd name="T41" fmla="*/ 0 h 1655"/>
                  <a:gd name="T42" fmla="*/ 289 w 1158"/>
                  <a:gd name="T43" fmla="*/ 154 h 1655"/>
                  <a:gd name="T44" fmla="*/ 233 w 1158"/>
                  <a:gd name="T45" fmla="*/ 333 h 1655"/>
                  <a:gd name="T46" fmla="*/ 271 w 1158"/>
                  <a:gd name="T47" fmla="*/ 363 h 1655"/>
                  <a:gd name="T48" fmla="*/ 345 w 1158"/>
                  <a:gd name="T49" fmla="*/ 321 h 1655"/>
                  <a:gd name="T50" fmla="*/ 369 w 1158"/>
                  <a:gd name="T51" fmla="*/ 400 h 1655"/>
                  <a:gd name="T52" fmla="*/ 317 w 1158"/>
                  <a:gd name="T53" fmla="*/ 511 h 1655"/>
                  <a:gd name="T54" fmla="*/ 333 w 1158"/>
                  <a:gd name="T55" fmla="*/ 587 h 1655"/>
                  <a:gd name="T56" fmla="*/ 193 w 1158"/>
                  <a:gd name="T57" fmla="*/ 705 h 1655"/>
                  <a:gd name="T58" fmla="*/ 106 w 1158"/>
                  <a:gd name="T59" fmla="*/ 683 h 1655"/>
                  <a:gd name="T60" fmla="*/ 0 w 1158"/>
                  <a:gd name="T61" fmla="*/ 699 h 1655"/>
                  <a:gd name="T62" fmla="*/ 3 w 1158"/>
                  <a:gd name="T63" fmla="*/ 719 h 1655"/>
                  <a:gd name="T64" fmla="*/ 110 w 1158"/>
                  <a:gd name="T65" fmla="*/ 839 h 1655"/>
                  <a:gd name="T66" fmla="*/ 102 w 1158"/>
                  <a:gd name="T67" fmla="*/ 909 h 1655"/>
                  <a:gd name="T68" fmla="*/ 129 w 1158"/>
                  <a:gd name="T69" fmla="*/ 941 h 1655"/>
                  <a:gd name="T70" fmla="*/ 204 w 1158"/>
                  <a:gd name="T71" fmla="*/ 958 h 1655"/>
                  <a:gd name="T72" fmla="*/ 223 w 1158"/>
                  <a:gd name="T73" fmla="*/ 1026 h 1655"/>
                  <a:gd name="T74" fmla="*/ 290 w 1158"/>
                  <a:gd name="T75" fmla="*/ 1026 h 1655"/>
                  <a:gd name="T76" fmla="*/ 314 w 1158"/>
                  <a:gd name="T77" fmla="*/ 1070 h 1655"/>
                  <a:gd name="T78" fmla="*/ 352 w 1158"/>
                  <a:gd name="T79" fmla="*/ 1072 h 1655"/>
                  <a:gd name="T80" fmla="*/ 328 w 1158"/>
                  <a:gd name="T81" fmla="*/ 1136 h 1655"/>
                  <a:gd name="T82" fmla="*/ 181 w 1158"/>
                  <a:gd name="T83" fmla="*/ 1174 h 1655"/>
                  <a:gd name="T84" fmla="*/ 162 w 1158"/>
                  <a:gd name="T85" fmla="*/ 1201 h 1655"/>
                  <a:gd name="T86" fmla="*/ 207 w 1158"/>
                  <a:gd name="T87" fmla="*/ 1327 h 1655"/>
                  <a:gd name="T88" fmla="*/ 187 w 1158"/>
                  <a:gd name="T89" fmla="*/ 1330 h 1655"/>
                  <a:gd name="T90" fmla="*/ 167 w 1158"/>
                  <a:gd name="T91" fmla="*/ 1365 h 1655"/>
                  <a:gd name="T92" fmla="*/ 236 w 1158"/>
                  <a:gd name="T93" fmla="*/ 1423 h 1655"/>
                  <a:gd name="T94" fmla="*/ 219 w 1158"/>
                  <a:gd name="T95" fmla="*/ 1537 h 1655"/>
                  <a:gd name="T96" fmla="*/ 198 w 1158"/>
                  <a:gd name="T97" fmla="*/ 1610 h 1655"/>
                  <a:gd name="T98" fmla="*/ 151 w 1158"/>
                  <a:gd name="T99" fmla="*/ 1629 h 1655"/>
                  <a:gd name="T100" fmla="*/ 134 w 1158"/>
                  <a:gd name="T101" fmla="*/ 1655 h 16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158" h="1655">
                    <a:moveTo>
                      <a:pt x="134" y="1655"/>
                    </a:moveTo>
                    <a:lnTo>
                      <a:pt x="224" y="1627"/>
                    </a:lnTo>
                    <a:lnTo>
                      <a:pt x="778" y="1365"/>
                    </a:lnTo>
                    <a:lnTo>
                      <a:pt x="884" y="1162"/>
                    </a:lnTo>
                    <a:lnTo>
                      <a:pt x="920" y="1157"/>
                    </a:lnTo>
                    <a:lnTo>
                      <a:pt x="924" y="1075"/>
                    </a:lnTo>
                    <a:lnTo>
                      <a:pt x="892" y="1039"/>
                    </a:lnTo>
                    <a:lnTo>
                      <a:pt x="879" y="922"/>
                    </a:lnTo>
                    <a:lnTo>
                      <a:pt x="875" y="827"/>
                    </a:lnTo>
                    <a:lnTo>
                      <a:pt x="911" y="786"/>
                    </a:lnTo>
                    <a:lnTo>
                      <a:pt x="970" y="788"/>
                    </a:lnTo>
                    <a:lnTo>
                      <a:pt x="1070" y="711"/>
                    </a:lnTo>
                    <a:lnTo>
                      <a:pt x="1127" y="710"/>
                    </a:lnTo>
                    <a:lnTo>
                      <a:pt x="1158" y="656"/>
                    </a:lnTo>
                    <a:lnTo>
                      <a:pt x="959" y="447"/>
                    </a:lnTo>
                    <a:lnTo>
                      <a:pt x="950" y="358"/>
                    </a:lnTo>
                    <a:lnTo>
                      <a:pt x="1017" y="310"/>
                    </a:lnTo>
                    <a:lnTo>
                      <a:pt x="986" y="206"/>
                    </a:lnTo>
                    <a:lnTo>
                      <a:pt x="1027" y="205"/>
                    </a:lnTo>
                    <a:lnTo>
                      <a:pt x="1039" y="69"/>
                    </a:lnTo>
                    <a:lnTo>
                      <a:pt x="510" y="0"/>
                    </a:lnTo>
                    <a:lnTo>
                      <a:pt x="289" y="154"/>
                    </a:lnTo>
                    <a:lnTo>
                      <a:pt x="233" y="333"/>
                    </a:lnTo>
                    <a:lnTo>
                      <a:pt x="271" y="363"/>
                    </a:lnTo>
                    <a:lnTo>
                      <a:pt x="345" y="321"/>
                    </a:lnTo>
                    <a:lnTo>
                      <a:pt x="369" y="400"/>
                    </a:lnTo>
                    <a:lnTo>
                      <a:pt x="317" y="511"/>
                    </a:lnTo>
                    <a:lnTo>
                      <a:pt x="333" y="587"/>
                    </a:lnTo>
                    <a:lnTo>
                      <a:pt x="193" y="705"/>
                    </a:lnTo>
                    <a:lnTo>
                      <a:pt x="106" y="683"/>
                    </a:lnTo>
                    <a:lnTo>
                      <a:pt x="0" y="699"/>
                    </a:lnTo>
                    <a:lnTo>
                      <a:pt x="3" y="719"/>
                    </a:lnTo>
                    <a:lnTo>
                      <a:pt x="110" y="839"/>
                    </a:lnTo>
                    <a:lnTo>
                      <a:pt x="102" y="909"/>
                    </a:lnTo>
                    <a:lnTo>
                      <a:pt x="129" y="941"/>
                    </a:lnTo>
                    <a:lnTo>
                      <a:pt x="204" y="958"/>
                    </a:lnTo>
                    <a:lnTo>
                      <a:pt x="223" y="1026"/>
                    </a:lnTo>
                    <a:lnTo>
                      <a:pt x="290" y="1026"/>
                    </a:lnTo>
                    <a:lnTo>
                      <a:pt x="314" y="1070"/>
                    </a:lnTo>
                    <a:lnTo>
                      <a:pt x="352" y="1072"/>
                    </a:lnTo>
                    <a:lnTo>
                      <a:pt x="328" y="1136"/>
                    </a:lnTo>
                    <a:lnTo>
                      <a:pt x="181" y="1174"/>
                    </a:lnTo>
                    <a:lnTo>
                      <a:pt x="162" y="1201"/>
                    </a:lnTo>
                    <a:lnTo>
                      <a:pt x="207" y="1327"/>
                    </a:lnTo>
                    <a:lnTo>
                      <a:pt x="187" y="1330"/>
                    </a:lnTo>
                    <a:lnTo>
                      <a:pt x="167" y="1365"/>
                    </a:lnTo>
                    <a:lnTo>
                      <a:pt x="236" y="1423"/>
                    </a:lnTo>
                    <a:lnTo>
                      <a:pt x="219" y="1537"/>
                    </a:lnTo>
                    <a:lnTo>
                      <a:pt x="198" y="1610"/>
                    </a:lnTo>
                    <a:lnTo>
                      <a:pt x="151" y="1629"/>
                    </a:lnTo>
                    <a:lnTo>
                      <a:pt x="134" y="165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618" name="Freeform 210"/>
              <p:cNvSpPr>
                <a:spLocks/>
              </p:cNvSpPr>
              <p:nvPr/>
            </p:nvSpPr>
            <p:spPr bwMode="auto">
              <a:xfrm>
                <a:off x="6756" y="654"/>
                <a:ext cx="384" cy="428"/>
              </a:xfrm>
              <a:custGeom>
                <a:avLst/>
                <a:gdLst>
                  <a:gd name="T0" fmla="*/ 847 w 2308"/>
                  <a:gd name="T1" fmla="*/ 292 h 2564"/>
                  <a:gd name="T2" fmla="*/ 1074 w 2308"/>
                  <a:gd name="T3" fmla="*/ 92 h 2564"/>
                  <a:gd name="T4" fmla="*/ 1215 w 2308"/>
                  <a:gd name="T5" fmla="*/ 86 h 2564"/>
                  <a:gd name="T6" fmla="*/ 1286 w 2308"/>
                  <a:gd name="T7" fmla="*/ 4 h 2564"/>
                  <a:gd name="T8" fmla="*/ 1551 w 2308"/>
                  <a:gd name="T9" fmla="*/ 0 h 2564"/>
                  <a:gd name="T10" fmla="*/ 1539 w 2308"/>
                  <a:gd name="T11" fmla="*/ 92 h 2564"/>
                  <a:gd name="T12" fmla="*/ 1572 w 2308"/>
                  <a:gd name="T13" fmla="*/ 210 h 2564"/>
                  <a:gd name="T14" fmla="*/ 1667 w 2308"/>
                  <a:gd name="T15" fmla="*/ 266 h 2564"/>
                  <a:gd name="T16" fmla="*/ 1768 w 2308"/>
                  <a:gd name="T17" fmla="*/ 313 h 2564"/>
                  <a:gd name="T18" fmla="*/ 1838 w 2308"/>
                  <a:gd name="T19" fmla="*/ 465 h 2564"/>
                  <a:gd name="T20" fmla="*/ 1848 w 2308"/>
                  <a:gd name="T21" fmla="*/ 564 h 2564"/>
                  <a:gd name="T22" fmla="*/ 2007 w 2308"/>
                  <a:gd name="T23" fmla="*/ 827 h 2564"/>
                  <a:gd name="T24" fmla="*/ 2040 w 2308"/>
                  <a:gd name="T25" fmla="*/ 979 h 2564"/>
                  <a:gd name="T26" fmla="*/ 2018 w 2308"/>
                  <a:gd name="T27" fmla="*/ 1049 h 2564"/>
                  <a:gd name="T28" fmla="*/ 2029 w 2308"/>
                  <a:gd name="T29" fmla="*/ 1181 h 2564"/>
                  <a:gd name="T30" fmla="*/ 1954 w 2308"/>
                  <a:gd name="T31" fmla="*/ 1250 h 2564"/>
                  <a:gd name="T32" fmla="*/ 2084 w 2308"/>
                  <a:gd name="T33" fmla="*/ 1457 h 2564"/>
                  <a:gd name="T34" fmla="*/ 2168 w 2308"/>
                  <a:gd name="T35" fmla="*/ 1453 h 2564"/>
                  <a:gd name="T36" fmla="*/ 2231 w 2308"/>
                  <a:gd name="T37" fmla="*/ 1504 h 2564"/>
                  <a:gd name="T38" fmla="*/ 2308 w 2308"/>
                  <a:gd name="T39" fmla="*/ 1539 h 2564"/>
                  <a:gd name="T40" fmla="*/ 1966 w 2308"/>
                  <a:gd name="T41" fmla="*/ 2243 h 2564"/>
                  <a:gd name="T42" fmla="*/ 1986 w 2308"/>
                  <a:gd name="T43" fmla="*/ 2287 h 2564"/>
                  <a:gd name="T44" fmla="*/ 1947 w 2308"/>
                  <a:gd name="T45" fmla="*/ 2322 h 2564"/>
                  <a:gd name="T46" fmla="*/ 1890 w 2308"/>
                  <a:gd name="T47" fmla="*/ 2337 h 2564"/>
                  <a:gd name="T48" fmla="*/ 1842 w 2308"/>
                  <a:gd name="T49" fmla="*/ 2396 h 2564"/>
                  <a:gd name="T50" fmla="*/ 1793 w 2308"/>
                  <a:gd name="T51" fmla="*/ 2418 h 2564"/>
                  <a:gd name="T52" fmla="*/ 1609 w 2308"/>
                  <a:gd name="T53" fmla="*/ 2494 h 2564"/>
                  <a:gd name="T54" fmla="*/ 1404 w 2308"/>
                  <a:gd name="T55" fmla="*/ 2481 h 2564"/>
                  <a:gd name="T56" fmla="*/ 1276 w 2308"/>
                  <a:gd name="T57" fmla="*/ 2521 h 2564"/>
                  <a:gd name="T58" fmla="*/ 1173 w 2308"/>
                  <a:gd name="T59" fmla="*/ 2466 h 2564"/>
                  <a:gd name="T60" fmla="*/ 937 w 2308"/>
                  <a:gd name="T61" fmla="*/ 2553 h 2564"/>
                  <a:gd name="T62" fmla="*/ 744 w 2308"/>
                  <a:gd name="T63" fmla="*/ 2376 h 2564"/>
                  <a:gd name="T64" fmla="*/ 551 w 2308"/>
                  <a:gd name="T65" fmla="*/ 2370 h 2564"/>
                  <a:gd name="T66" fmla="*/ 451 w 2308"/>
                  <a:gd name="T67" fmla="*/ 2310 h 2564"/>
                  <a:gd name="T68" fmla="*/ 318 w 2308"/>
                  <a:gd name="T69" fmla="*/ 2168 h 2564"/>
                  <a:gd name="T70" fmla="*/ 365 w 2308"/>
                  <a:gd name="T71" fmla="*/ 2034 h 2564"/>
                  <a:gd name="T72" fmla="*/ 432 w 2308"/>
                  <a:gd name="T73" fmla="*/ 1847 h 2564"/>
                  <a:gd name="T74" fmla="*/ 388 w 2308"/>
                  <a:gd name="T75" fmla="*/ 1744 h 2564"/>
                  <a:gd name="T76" fmla="*/ 308 w 2308"/>
                  <a:gd name="T77" fmla="*/ 1774 h 2564"/>
                  <a:gd name="T78" fmla="*/ 231 w 2308"/>
                  <a:gd name="T79" fmla="*/ 1683 h 2564"/>
                  <a:gd name="T80" fmla="*/ 172 w 2308"/>
                  <a:gd name="T81" fmla="*/ 1698 h 2564"/>
                  <a:gd name="T82" fmla="*/ 554 w 2308"/>
                  <a:gd name="T83" fmla="*/ 1393 h 2564"/>
                  <a:gd name="T84" fmla="*/ 696 w 2308"/>
                  <a:gd name="T85" fmla="*/ 1187 h 2564"/>
                  <a:gd name="T86" fmla="*/ 668 w 2308"/>
                  <a:gd name="T87" fmla="*/ 1070 h 2564"/>
                  <a:gd name="T88" fmla="*/ 649 w 2308"/>
                  <a:gd name="T89" fmla="*/ 855 h 2564"/>
                  <a:gd name="T90" fmla="*/ 750 w 2308"/>
                  <a:gd name="T91" fmla="*/ 816 h 2564"/>
                  <a:gd name="T92" fmla="*/ 904 w 2308"/>
                  <a:gd name="T93" fmla="*/ 740 h 2564"/>
                  <a:gd name="T94" fmla="*/ 731 w 2308"/>
                  <a:gd name="T95" fmla="*/ 474 h 2564"/>
                  <a:gd name="T96" fmla="*/ 793 w 2308"/>
                  <a:gd name="T97" fmla="*/ 338 h 2564"/>
                  <a:gd name="T98" fmla="*/ 804 w 2308"/>
                  <a:gd name="T99" fmla="*/ 235 h 25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308" h="2564">
                    <a:moveTo>
                      <a:pt x="804" y="235"/>
                    </a:moveTo>
                    <a:lnTo>
                      <a:pt x="847" y="292"/>
                    </a:lnTo>
                    <a:lnTo>
                      <a:pt x="981" y="301"/>
                    </a:lnTo>
                    <a:lnTo>
                      <a:pt x="1074" y="92"/>
                    </a:lnTo>
                    <a:lnTo>
                      <a:pt x="1095" y="113"/>
                    </a:lnTo>
                    <a:lnTo>
                      <a:pt x="1215" y="86"/>
                    </a:lnTo>
                    <a:lnTo>
                      <a:pt x="1327" y="162"/>
                    </a:lnTo>
                    <a:lnTo>
                      <a:pt x="1286" y="4"/>
                    </a:lnTo>
                    <a:lnTo>
                      <a:pt x="1518" y="33"/>
                    </a:lnTo>
                    <a:lnTo>
                      <a:pt x="1551" y="0"/>
                    </a:lnTo>
                    <a:lnTo>
                      <a:pt x="1564" y="45"/>
                    </a:lnTo>
                    <a:lnTo>
                      <a:pt x="1539" y="92"/>
                    </a:lnTo>
                    <a:lnTo>
                      <a:pt x="1564" y="152"/>
                    </a:lnTo>
                    <a:lnTo>
                      <a:pt x="1572" y="210"/>
                    </a:lnTo>
                    <a:lnTo>
                      <a:pt x="1548" y="237"/>
                    </a:lnTo>
                    <a:lnTo>
                      <a:pt x="1667" y="266"/>
                    </a:lnTo>
                    <a:lnTo>
                      <a:pt x="1697" y="317"/>
                    </a:lnTo>
                    <a:lnTo>
                      <a:pt x="1768" y="313"/>
                    </a:lnTo>
                    <a:lnTo>
                      <a:pt x="1830" y="402"/>
                    </a:lnTo>
                    <a:lnTo>
                      <a:pt x="1838" y="465"/>
                    </a:lnTo>
                    <a:lnTo>
                      <a:pt x="1904" y="501"/>
                    </a:lnTo>
                    <a:lnTo>
                      <a:pt x="1848" y="564"/>
                    </a:lnTo>
                    <a:lnTo>
                      <a:pt x="1981" y="754"/>
                    </a:lnTo>
                    <a:lnTo>
                      <a:pt x="2007" y="827"/>
                    </a:lnTo>
                    <a:lnTo>
                      <a:pt x="2042" y="867"/>
                    </a:lnTo>
                    <a:lnTo>
                      <a:pt x="2040" y="979"/>
                    </a:lnTo>
                    <a:lnTo>
                      <a:pt x="1999" y="1006"/>
                    </a:lnTo>
                    <a:lnTo>
                      <a:pt x="2018" y="1049"/>
                    </a:lnTo>
                    <a:lnTo>
                      <a:pt x="2051" y="1078"/>
                    </a:lnTo>
                    <a:lnTo>
                      <a:pt x="2029" y="1181"/>
                    </a:lnTo>
                    <a:lnTo>
                      <a:pt x="1972" y="1220"/>
                    </a:lnTo>
                    <a:lnTo>
                      <a:pt x="1954" y="1250"/>
                    </a:lnTo>
                    <a:lnTo>
                      <a:pt x="1926" y="1281"/>
                    </a:lnTo>
                    <a:lnTo>
                      <a:pt x="2084" y="1457"/>
                    </a:lnTo>
                    <a:lnTo>
                      <a:pt x="2131" y="1445"/>
                    </a:lnTo>
                    <a:lnTo>
                      <a:pt x="2168" y="1453"/>
                    </a:lnTo>
                    <a:lnTo>
                      <a:pt x="2217" y="1489"/>
                    </a:lnTo>
                    <a:lnTo>
                      <a:pt x="2231" y="1504"/>
                    </a:lnTo>
                    <a:lnTo>
                      <a:pt x="2283" y="1504"/>
                    </a:lnTo>
                    <a:lnTo>
                      <a:pt x="2308" y="1539"/>
                    </a:lnTo>
                    <a:lnTo>
                      <a:pt x="1975" y="2034"/>
                    </a:lnTo>
                    <a:lnTo>
                      <a:pt x="1966" y="2243"/>
                    </a:lnTo>
                    <a:lnTo>
                      <a:pt x="1981" y="2267"/>
                    </a:lnTo>
                    <a:lnTo>
                      <a:pt x="1986" y="2287"/>
                    </a:lnTo>
                    <a:lnTo>
                      <a:pt x="1951" y="2293"/>
                    </a:lnTo>
                    <a:lnTo>
                      <a:pt x="1947" y="2322"/>
                    </a:lnTo>
                    <a:lnTo>
                      <a:pt x="1898" y="2327"/>
                    </a:lnTo>
                    <a:lnTo>
                      <a:pt x="1890" y="2337"/>
                    </a:lnTo>
                    <a:lnTo>
                      <a:pt x="1839" y="2349"/>
                    </a:lnTo>
                    <a:lnTo>
                      <a:pt x="1842" y="2396"/>
                    </a:lnTo>
                    <a:lnTo>
                      <a:pt x="1812" y="2418"/>
                    </a:lnTo>
                    <a:lnTo>
                      <a:pt x="1793" y="2418"/>
                    </a:lnTo>
                    <a:lnTo>
                      <a:pt x="1690" y="2421"/>
                    </a:lnTo>
                    <a:lnTo>
                      <a:pt x="1609" y="2494"/>
                    </a:lnTo>
                    <a:lnTo>
                      <a:pt x="1481" y="2442"/>
                    </a:lnTo>
                    <a:lnTo>
                      <a:pt x="1404" y="2481"/>
                    </a:lnTo>
                    <a:lnTo>
                      <a:pt x="1312" y="2564"/>
                    </a:lnTo>
                    <a:lnTo>
                      <a:pt x="1276" y="2521"/>
                    </a:lnTo>
                    <a:lnTo>
                      <a:pt x="1243" y="2530"/>
                    </a:lnTo>
                    <a:lnTo>
                      <a:pt x="1173" y="2466"/>
                    </a:lnTo>
                    <a:lnTo>
                      <a:pt x="1028" y="2466"/>
                    </a:lnTo>
                    <a:lnTo>
                      <a:pt x="937" y="2553"/>
                    </a:lnTo>
                    <a:lnTo>
                      <a:pt x="820" y="2512"/>
                    </a:lnTo>
                    <a:lnTo>
                      <a:pt x="744" y="2376"/>
                    </a:lnTo>
                    <a:lnTo>
                      <a:pt x="690" y="2349"/>
                    </a:lnTo>
                    <a:lnTo>
                      <a:pt x="551" y="2370"/>
                    </a:lnTo>
                    <a:lnTo>
                      <a:pt x="460" y="2330"/>
                    </a:lnTo>
                    <a:lnTo>
                      <a:pt x="451" y="2310"/>
                    </a:lnTo>
                    <a:lnTo>
                      <a:pt x="418" y="2185"/>
                    </a:lnTo>
                    <a:lnTo>
                      <a:pt x="318" y="2168"/>
                    </a:lnTo>
                    <a:lnTo>
                      <a:pt x="324" y="2139"/>
                    </a:lnTo>
                    <a:lnTo>
                      <a:pt x="365" y="2034"/>
                    </a:lnTo>
                    <a:lnTo>
                      <a:pt x="348" y="1976"/>
                    </a:lnTo>
                    <a:lnTo>
                      <a:pt x="432" y="1847"/>
                    </a:lnTo>
                    <a:lnTo>
                      <a:pt x="418" y="1783"/>
                    </a:lnTo>
                    <a:lnTo>
                      <a:pt x="388" y="1744"/>
                    </a:lnTo>
                    <a:lnTo>
                      <a:pt x="324" y="1749"/>
                    </a:lnTo>
                    <a:lnTo>
                      <a:pt x="308" y="1774"/>
                    </a:lnTo>
                    <a:lnTo>
                      <a:pt x="263" y="1706"/>
                    </a:lnTo>
                    <a:lnTo>
                      <a:pt x="231" y="1683"/>
                    </a:lnTo>
                    <a:lnTo>
                      <a:pt x="209" y="1711"/>
                    </a:lnTo>
                    <a:lnTo>
                      <a:pt x="172" y="1698"/>
                    </a:lnTo>
                    <a:lnTo>
                      <a:pt x="0" y="1657"/>
                    </a:lnTo>
                    <a:lnTo>
                      <a:pt x="554" y="1393"/>
                    </a:lnTo>
                    <a:lnTo>
                      <a:pt x="662" y="1190"/>
                    </a:lnTo>
                    <a:lnTo>
                      <a:pt x="696" y="1187"/>
                    </a:lnTo>
                    <a:lnTo>
                      <a:pt x="699" y="1103"/>
                    </a:lnTo>
                    <a:lnTo>
                      <a:pt x="668" y="1070"/>
                    </a:lnTo>
                    <a:lnTo>
                      <a:pt x="651" y="937"/>
                    </a:lnTo>
                    <a:lnTo>
                      <a:pt x="649" y="855"/>
                    </a:lnTo>
                    <a:lnTo>
                      <a:pt x="687" y="818"/>
                    </a:lnTo>
                    <a:lnTo>
                      <a:pt x="750" y="816"/>
                    </a:lnTo>
                    <a:lnTo>
                      <a:pt x="845" y="740"/>
                    </a:lnTo>
                    <a:lnTo>
                      <a:pt x="904" y="740"/>
                    </a:lnTo>
                    <a:lnTo>
                      <a:pt x="934" y="682"/>
                    </a:lnTo>
                    <a:lnTo>
                      <a:pt x="731" y="474"/>
                    </a:lnTo>
                    <a:lnTo>
                      <a:pt x="725" y="387"/>
                    </a:lnTo>
                    <a:lnTo>
                      <a:pt x="793" y="338"/>
                    </a:lnTo>
                    <a:lnTo>
                      <a:pt x="762" y="234"/>
                    </a:lnTo>
                    <a:lnTo>
                      <a:pt x="804" y="23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619" name="Freeform 211"/>
              <p:cNvSpPr>
                <a:spLocks/>
              </p:cNvSpPr>
              <p:nvPr/>
            </p:nvSpPr>
            <p:spPr bwMode="auto">
              <a:xfrm>
                <a:off x="6756" y="654"/>
                <a:ext cx="384" cy="428"/>
              </a:xfrm>
              <a:custGeom>
                <a:avLst/>
                <a:gdLst>
                  <a:gd name="T0" fmla="*/ 847 w 2308"/>
                  <a:gd name="T1" fmla="*/ 292 h 2564"/>
                  <a:gd name="T2" fmla="*/ 1074 w 2308"/>
                  <a:gd name="T3" fmla="*/ 92 h 2564"/>
                  <a:gd name="T4" fmla="*/ 1215 w 2308"/>
                  <a:gd name="T5" fmla="*/ 86 h 2564"/>
                  <a:gd name="T6" fmla="*/ 1286 w 2308"/>
                  <a:gd name="T7" fmla="*/ 4 h 2564"/>
                  <a:gd name="T8" fmla="*/ 1551 w 2308"/>
                  <a:gd name="T9" fmla="*/ 0 h 2564"/>
                  <a:gd name="T10" fmla="*/ 1539 w 2308"/>
                  <a:gd name="T11" fmla="*/ 92 h 2564"/>
                  <a:gd name="T12" fmla="*/ 1572 w 2308"/>
                  <a:gd name="T13" fmla="*/ 210 h 2564"/>
                  <a:gd name="T14" fmla="*/ 1667 w 2308"/>
                  <a:gd name="T15" fmla="*/ 266 h 2564"/>
                  <a:gd name="T16" fmla="*/ 1768 w 2308"/>
                  <a:gd name="T17" fmla="*/ 313 h 2564"/>
                  <a:gd name="T18" fmla="*/ 1838 w 2308"/>
                  <a:gd name="T19" fmla="*/ 465 h 2564"/>
                  <a:gd name="T20" fmla="*/ 1848 w 2308"/>
                  <a:gd name="T21" fmla="*/ 564 h 2564"/>
                  <a:gd name="T22" fmla="*/ 2007 w 2308"/>
                  <a:gd name="T23" fmla="*/ 827 h 2564"/>
                  <a:gd name="T24" fmla="*/ 2040 w 2308"/>
                  <a:gd name="T25" fmla="*/ 979 h 2564"/>
                  <a:gd name="T26" fmla="*/ 2018 w 2308"/>
                  <a:gd name="T27" fmla="*/ 1049 h 2564"/>
                  <a:gd name="T28" fmla="*/ 2029 w 2308"/>
                  <a:gd name="T29" fmla="*/ 1181 h 2564"/>
                  <a:gd name="T30" fmla="*/ 1954 w 2308"/>
                  <a:gd name="T31" fmla="*/ 1250 h 2564"/>
                  <a:gd name="T32" fmla="*/ 2084 w 2308"/>
                  <a:gd name="T33" fmla="*/ 1457 h 2564"/>
                  <a:gd name="T34" fmla="*/ 2168 w 2308"/>
                  <a:gd name="T35" fmla="*/ 1453 h 2564"/>
                  <a:gd name="T36" fmla="*/ 2231 w 2308"/>
                  <a:gd name="T37" fmla="*/ 1504 h 2564"/>
                  <a:gd name="T38" fmla="*/ 2308 w 2308"/>
                  <a:gd name="T39" fmla="*/ 1539 h 2564"/>
                  <a:gd name="T40" fmla="*/ 1966 w 2308"/>
                  <a:gd name="T41" fmla="*/ 2243 h 2564"/>
                  <a:gd name="T42" fmla="*/ 1986 w 2308"/>
                  <a:gd name="T43" fmla="*/ 2287 h 2564"/>
                  <a:gd name="T44" fmla="*/ 1947 w 2308"/>
                  <a:gd name="T45" fmla="*/ 2322 h 2564"/>
                  <a:gd name="T46" fmla="*/ 1890 w 2308"/>
                  <a:gd name="T47" fmla="*/ 2337 h 2564"/>
                  <a:gd name="T48" fmla="*/ 1842 w 2308"/>
                  <a:gd name="T49" fmla="*/ 2396 h 2564"/>
                  <a:gd name="T50" fmla="*/ 1793 w 2308"/>
                  <a:gd name="T51" fmla="*/ 2418 h 2564"/>
                  <a:gd name="T52" fmla="*/ 1609 w 2308"/>
                  <a:gd name="T53" fmla="*/ 2494 h 2564"/>
                  <a:gd name="T54" fmla="*/ 1404 w 2308"/>
                  <a:gd name="T55" fmla="*/ 2481 h 2564"/>
                  <a:gd name="T56" fmla="*/ 1276 w 2308"/>
                  <a:gd name="T57" fmla="*/ 2521 h 2564"/>
                  <a:gd name="T58" fmla="*/ 1173 w 2308"/>
                  <a:gd name="T59" fmla="*/ 2466 h 2564"/>
                  <a:gd name="T60" fmla="*/ 937 w 2308"/>
                  <a:gd name="T61" fmla="*/ 2553 h 2564"/>
                  <a:gd name="T62" fmla="*/ 744 w 2308"/>
                  <a:gd name="T63" fmla="*/ 2376 h 2564"/>
                  <a:gd name="T64" fmla="*/ 551 w 2308"/>
                  <a:gd name="T65" fmla="*/ 2370 h 2564"/>
                  <a:gd name="T66" fmla="*/ 451 w 2308"/>
                  <a:gd name="T67" fmla="*/ 2310 h 2564"/>
                  <a:gd name="T68" fmla="*/ 318 w 2308"/>
                  <a:gd name="T69" fmla="*/ 2168 h 2564"/>
                  <a:gd name="T70" fmla="*/ 365 w 2308"/>
                  <a:gd name="T71" fmla="*/ 2034 h 2564"/>
                  <a:gd name="T72" fmla="*/ 432 w 2308"/>
                  <a:gd name="T73" fmla="*/ 1847 h 2564"/>
                  <a:gd name="T74" fmla="*/ 388 w 2308"/>
                  <a:gd name="T75" fmla="*/ 1744 h 2564"/>
                  <a:gd name="T76" fmla="*/ 308 w 2308"/>
                  <a:gd name="T77" fmla="*/ 1774 h 2564"/>
                  <a:gd name="T78" fmla="*/ 231 w 2308"/>
                  <a:gd name="T79" fmla="*/ 1683 h 2564"/>
                  <a:gd name="T80" fmla="*/ 172 w 2308"/>
                  <a:gd name="T81" fmla="*/ 1698 h 2564"/>
                  <a:gd name="T82" fmla="*/ 554 w 2308"/>
                  <a:gd name="T83" fmla="*/ 1393 h 2564"/>
                  <a:gd name="T84" fmla="*/ 696 w 2308"/>
                  <a:gd name="T85" fmla="*/ 1187 h 2564"/>
                  <a:gd name="T86" fmla="*/ 668 w 2308"/>
                  <a:gd name="T87" fmla="*/ 1070 h 2564"/>
                  <a:gd name="T88" fmla="*/ 649 w 2308"/>
                  <a:gd name="T89" fmla="*/ 855 h 2564"/>
                  <a:gd name="T90" fmla="*/ 750 w 2308"/>
                  <a:gd name="T91" fmla="*/ 816 h 2564"/>
                  <a:gd name="T92" fmla="*/ 904 w 2308"/>
                  <a:gd name="T93" fmla="*/ 740 h 2564"/>
                  <a:gd name="T94" fmla="*/ 731 w 2308"/>
                  <a:gd name="T95" fmla="*/ 474 h 2564"/>
                  <a:gd name="T96" fmla="*/ 793 w 2308"/>
                  <a:gd name="T97" fmla="*/ 338 h 2564"/>
                  <a:gd name="T98" fmla="*/ 804 w 2308"/>
                  <a:gd name="T99" fmla="*/ 235 h 25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308" h="2564">
                    <a:moveTo>
                      <a:pt x="804" y="235"/>
                    </a:moveTo>
                    <a:lnTo>
                      <a:pt x="847" y="292"/>
                    </a:lnTo>
                    <a:lnTo>
                      <a:pt x="981" y="301"/>
                    </a:lnTo>
                    <a:lnTo>
                      <a:pt x="1074" y="92"/>
                    </a:lnTo>
                    <a:lnTo>
                      <a:pt x="1095" y="113"/>
                    </a:lnTo>
                    <a:lnTo>
                      <a:pt x="1215" y="86"/>
                    </a:lnTo>
                    <a:lnTo>
                      <a:pt x="1327" y="162"/>
                    </a:lnTo>
                    <a:lnTo>
                      <a:pt x="1286" y="4"/>
                    </a:lnTo>
                    <a:lnTo>
                      <a:pt x="1518" y="33"/>
                    </a:lnTo>
                    <a:lnTo>
                      <a:pt x="1551" y="0"/>
                    </a:lnTo>
                    <a:lnTo>
                      <a:pt x="1564" y="45"/>
                    </a:lnTo>
                    <a:lnTo>
                      <a:pt x="1539" y="92"/>
                    </a:lnTo>
                    <a:lnTo>
                      <a:pt x="1564" y="152"/>
                    </a:lnTo>
                    <a:lnTo>
                      <a:pt x="1572" y="210"/>
                    </a:lnTo>
                    <a:lnTo>
                      <a:pt x="1548" y="237"/>
                    </a:lnTo>
                    <a:lnTo>
                      <a:pt x="1667" y="266"/>
                    </a:lnTo>
                    <a:lnTo>
                      <a:pt x="1697" y="317"/>
                    </a:lnTo>
                    <a:lnTo>
                      <a:pt x="1768" y="313"/>
                    </a:lnTo>
                    <a:lnTo>
                      <a:pt x="1830" y="402"/>
                    </a:lnTo>
                    <a:lnTo>
                      <a:pt x="1838" y="465"/>
                    </a:lnTo>
                    <a:lnTo>
                      <a:pt x="1904" y="501"/>
                    </a:lnTo>
                    <a:lnTo>
                      <a:pt x="1848" y="564"/>
                    </a:lnTo>
                    <a:lnTo>
                      <a:pt x="1981" y="754"/>
                    </a:lnTo>
                    <a:lnTo>
                      <a:pt x="2007" y="827"/>
                    </a:lnTo>
                    <a:lnTo>
                      <a:pt x="2042" y="867"/>
                    </a:lnTo>
                    <a:lnTo>
                      <a:pt x="2040" y="979"/>
                    </a:lnTo>
                    <a:lnTo>
                      <a:pt x="1999" y="1006"/>
                    </a:lnTo>
                    <a:lnTo>
                      <a:pt x="2018" y="1049"/>
                    </a:lnTo>
                    <a:lnTo>
                      <a:pt x="2051" y="1078"/>
                    </a:lnTo>
                    <a:lnTo>
                      <a:pt x="2029" y="1181"/>
                    </a:lnTo>
                    <a:lnTo>
                      <a:pt x="1972" y="1220"/>
                    </a:lnTo>
                    <a:lnTo>
                      <a:pt x="1954" y="1250"/>
                    </a:lnTo>
                    <a:lnTo>
                      <a:pt x="1926" y="1281"/>
                    </a:lnTo>
                    <a:lnTo>
                      <a:pt x="2084" y="1457"/>
                    </a:lnTo>
                    <a:lnTo>
                      <a:pt x="2131" y="1445"/>
                    </a:lnTo>
                    <a:lnTo>
                      <a:pt x="2168" y="1453"/>
                    </a:lnTo>
                    <a:lnTo>
                      <a:pt x="2217" y="1489"/>
                    </a:lnTo>
                    <a:lnTo>
                      <a:pt x="2231" y="1504"/>
                    </a:lnTo>
                    <a:lnTo>
                      <a:pt x="2283" y="1504"/>
                    </a:lnTo>
                    <a:lnTo>
                      <a:pt x="2308" y="1539"/>
                    </a:lnTo>
                    <a:lnTo>
                      <a:pt x="1975" y="2034"/>
                    </a:lnTo>
                    <a:lnTo>
                      <a:pt x="1966" y="2243"/>
                    </a:lnTo>
                    <a:lnTo>
                      <a:pt x="1981" y="2267"/>
                    </a:lnTo>
                    <a:lnTo>
                      <a:pt x="1986" y="2287"/>
                    </a:lnTo>
                    <a:lnTo>
                      <a:pt x="1951" y="2293"/>
                    </a:lnTo>
                    <a:lnTo>
                      <a:pt x="1947" y="2322"/>
                    </a:lnTo>
                    <a:lnTo>
                      <a:pt x="1898" y="2327"/>
                    </a:lnTo>
                    <a:lnTo>
                      <a:pt x="1890" y="2337"/>
                    </a:lnTo>
                    <a:lnTo>
                      <a:pt x="1839" y="2349"/>
                    </a:lnTo>
                    <a:lnTo>
                      <a:pt x="1842" y="2396"/>
                    </a:lnTo>
                    <a:lnTo>
                      <a:pt x="1812" y="2418"/>
                    </a:lnTo>
                    <a:lnTo>
                      <a:pt x="1793" y="2418"/>
                    </a:lnTo>
                    <a:lnTo>
                      <a:pt x="1690" y="2421"/>
                    </a:lnTo>
                    <a:lnTo>
                      <a:pt x="1609" y="2494"/>
                    </a:lnTo>
                    <a:lnTo>
                      <a:pt x="1481" y="2442"/>
                    </a:lnTo>
                    <a:lnTo>
                      <a:pt x="1404" y="2481"/>
                    </a:lnTo>
                    <a:lnTo>
                      <a:pt x="1312" y="2564"/>
                    </a:lnTo>
                    <a:lnTo>
                      <a:pt x="1276" y="2521"/>
                    </a:lnTo>
                    <a:lnTo>
                      <a:pt x="1243" y="2530"/>
                    </a:lnTo>
                    <a:lnTo>
                      <a:pt x="1173" y="2466"/>
                    </a:lnTo>
                    <a:lnTo>
                      <a:pt x="1028" y="2466"/>
                    </a:lnTo>
                    <a:lnTo>
                      <a:pt x="937" y="2553"/>
                    </a:lnTo>
                    <a:lnTo>
                      <a:pt x="820" y="2512"/>
                    </a:lnTo>
                    <a:lnTo>
                      <a:pt x="744" y="2376"/>
                    </a:lnTo>
                    <a:lnTo>
                      <a:pt x="690" y="2349"/>
                    </a:lnTo>
                    <a:lnTo>
                      <a:pt x="551" y="2370"/>
                    </a:lnTo>
                    <a:lnTo>
                      <a:pt x="460" y="2330"/>
                    </a:lnTo>
                    <a:lnTo>
                      <a:pt x="451" y="2310"/>
                    </a:lnTo>
                    <a:lnTo>
                      <a:pt x="418" y="2185"/>
                    </a:lnTo>
                    <a:lnTo>
                      <a:pt x="318" y="2168"/>
                    </a:lnTo>
                    <a:lnTo>
                      <a:pt x="324" y="2139"/>
                    </a:lnTo>
                    <a:lnTo>
                      <a:pt x="365" y="2034"/>
                    </a:lnTo>
                    <a:lnTo>
                      <a:pt x="348" y="1976"/>
                    </a:lnTo>
                    <a:lnTo>
                      <a:pt x="432" y="1847"/>
                    </a:lnTo>
                    <a:lnTo>
                      <a:pt x="418" y="1783"/>
                    </a:lnTo>
                    <a:lnTo>
                      <a:pt x="388" y="1744"/>
                    </a:lnTo>
                    <a:lnTo>
                      <a:pt x="324" y="1749"/>
                    </a:lnTo>
                    <a:lnTo>
                      <a:pt x="308" y="1774"/>
                    </a:lnTo>
                    <a:lnTo>
                      <a:pt x="263" y="1706"/>
                    </a:lnTo>
                    <a:lnTo>
                      <a:pt x="231" y="1683"/>
                    </a:lnTo>
                    <a:lnTo>
                      <a:pt x="209" y="1711"/>
                    </a:lnTo>
                    <a:lnTo>
                      <a:pt x="172" y="1698"/>
                    </a:lnTo>
                    <a:lnTo>
                      <a:pt x="0" y="1657"/>
                    </a:lnTo>
                    <a:lnTo>
                      <a:pt x="554" y="1393"/>
                    </a:lnTo>
                    <a:lnTo>
                      <a:pt x="662" y="1190"/>
                    </a:lnTo>
                    <a:lnTo>
                      <a:pt x="696" y="1187"/>
                    </a:lnTo>
                    <a:lnTo>
                      <a:pt x="699" y="1103"/>
                    </a:lnTo>
                    <a:lnTo>
                      <a:pt x="668" y="1070"/>
                    </a:lnTo>
                    <a:lnTo>
                      <a:pt x="651" y="937"/>
                    </a:lnTo>
                    <a:lnTo>
                      <a:pt x="649" y="855"/>
                    </a:lnTo>
                    <a:lnTo>
                      <a:pt x="687" y="818"/>
                    </a:lnTo>
                    <a:lnTo>
                      <a:pt x="750" y="816"/>
                    </a:lnTo>
                    <a:lnTo>
                      <a:pt x="845" y="740"/>
                    </a:lnTo>
                    <a:lnTo>
                      <a:pt x="904" y="740"/>
                    </a:lnTo>
                    <a:lnTo>
                      <a:pt x="934" y="682"/>
                    </a:lnTo>
                    <a:lnTo>
                      <a:pt x="731" y="474"/>
                    </a:lnTo>
                    <a:lnTo>
                      <a:pt x="725" y="387"/>
                    </a:lnTo>
                    <a:lnTo>
                      <a:pt x="793" y="338"/>
                    </a:lnTo>
                    <a:lnTo>
                      <a:pt x="762" y="234"/>
                    </a:lnTo>
                    <a:lnTo>
                      <a:pt x="804" y="23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620" name="Freeform 212"/>
              <p:cNvSpPr>
                <a:spLocks/>
              </p:cNvSpPr>
              <p:nvPr/>
            </p:nvSpPr>
            <p:spPr bwMode="auto">
              <a:xfrm>
                <a:off x="7012" y="646"/>
                <a:ext cx="285" cy="222"/>
              </a:xfrm>
              <a:custGeom>
                <a:avLst/>
                <a:gdLst>
                  <a:gd name="T0" fmla="*/ 37 w 1706"/>
                  <a:gd name="T1" fmla="*/ 0 h 1330"/>
                  <a:gd name="T2" fmla="*/ 6 w 1706"/>
                  <a:gd name="T3" fmla="*/ 46 h 1330"/>
                  <a:gd name="T4" fmla="*/ 23 w 1706"/>
                  <a:gd name="T5" fmla="*/ 91 h 1330"/>
                  <a:gd name="T6" fmla="*/ 0 w 1706"/>
                  <a:gd name="T7" fmla="*/ 140 h 1330"/>
                  <a:gd name="T8" fmla="*/ 25 w 1706"/>
                  <a:gd name="T9" fmla="*/ 195 h 1330"/>
                  <a:gd name="T10" fmla="*/ 33 w 1706"/>
                  <a:gd name="T11" fmla="*/ 259 h 1330"/>
                  <a:gd name="T12" fmla="*/ 6 w 1706"/>
                  <a:gd name="T13" fmla="*/ 286 h 1330"/>
                  <a:gd name="T14" fmla="*/ 128 w 1706"/>
                  <a:gd name="T15" fmla="*/ 317 h 1330"/>
                  <a:gd name="T16" fmla="*/ 159 w 1706"/>
                  <a:gd name="T17" fmla="*/ 366 h 1330"/>
                  <a:gd name="T18" fmla="*/ 226 w 1706"/>
                  <a:gd name="T19" fmla="*/ 361 h 1330"/>
                  <a:gd name="T20" fmla="*/ 292 w 1706"/>
                  <a:gd name="T21" fmla="*/ 451 h 1330"/>
                  <a:gd name="T22" fmla="*/ 298 w 1706"/>
                  <a:gd name="T23" fmla="*/ 514 h 1330"/>
                  <a:gd name="T24" fmla="*/ 366 w 1706"/>
                  <a:gd name="T25" fmla="*/ 550 h 1330"/>
                  <a:gd name="T26" fmla="*/ 309 w 1706"/>
                  <a:gd name="T27" fmla="*/ 611 h 1330"/>
                  <a:gd name="T28" fmla="*/ 441 w 1706"/>
                  <a:gd name="T29" fmla="*/ 800 h 1330"/>
                  <a:gd name="T30" fmla="*/ 467 w 1706"/>
                  <a:gd name="T31" fmla="*/ 871 h 1330"/>
                  <a:gd name="T32" fmla="*/ 504 w 1706"/>
                  <a:gd name="T33" fmla="*/ 913 h 1330"/>
                  <a:gd name="T34" fmla="*/ 499 w 1706"/>
                  <a:gd name="T35" fmla="*/ 1032 h 1330"/>
                  <a:gd name="T36" fmla="*/ 459 w 1706"/>
                  <a:gd name="T37" fmla="*/ 1055 h 1330"/>
                  <a:gd name="T38" fmla="*/ 476 w 1706"/>
                  <a:gd name="T39" fmla="*/ 1097 h 1330"/>
                  <a:gd name="T40" fmla="*/ 512 w 1706"/>
                  <a:gd name="T41" fmla="*/ 1126 h 1330"/>
                  <a:gd name="T42" fmla="*/ 492 w 1706"/>
                  <a:gd name="T43" fmla="*/ 1230 h 1330"/>
                  <a:gd name="T44" fmla="*/ 434 w 1706"/>
                  <a:gd name="T45" fmla="*/ 1262 h 1330"/>
                  <a:gd name="T46" fmla="*/ 416 w 1706"/>
                  <a:gd name="T47" fmla="*/ 1295 h 1330"/>
                  <a:gd name="T48" fmla="*/ 893 w 1706"/>
                  <a:gd name="T49" fmla="*/ 1330 h 1330"/>
                  <a:gd name="T50" fmla="*/ 995 w 1706"/>
                  <a:gd name="T51" fmla="*/ 1188 h 1330"/>
                  <a:gd name="T52" fmla="*/ 1003 w 1706"/>
                  <a:gd name="T53" fmla="*/ 1161 h 1330"/>
                  <a:gd name="T54" fmla="*/ 969 w 1706"/>
                  <a:gd name="T55" fmla="*/ 1149 h 1330"/>
                  <a:gd name="T56" fmla="*/ 969 w 1706"/>
                  <a:gd name="T57" fmla="*/ 1118 h 1330"/>
                  <a:gd name="T58" fmla="*/ 987 w 1706"/>
                  <a:gd name="T59" fmla="*/ 1053 h 1330"/>
                  <a:gd name="T60" fmla="*/ 1032 w 1706"/>
                  <a:gd name="T61" fmla="*/ 1001 h 1330"/>
                  <a:gd name="T62" fmla="*/ 1091 w 1706"/>
                  <a:gd name="T63" fmla="*/ 961 h 1330"/>
                  <a:gd name="T64" fmla="*/ 1173 w 1706"/>
                  <a:gd name="T65" fmla="*/ 950 h 1330"/>
                  <a:gd name="T66" fmla="*/ 1289 w 1706"/>
                  <a:gd name="T67" fmla="*/ 862 h 1330"/>
                  <a:gd name="T68" fmla="*/ 1318 w 1706"/>
                  <a:gd name="T69" fmla="*/ 862 h 1330"/>
                  <a:gd name="T70" fmla="*/ 1344 w 1706"/>
                  <a:gd name="T71" fmla="*/ 881 h 1330"/>
                  <a:gd name="T72" fmla="*/ 1358 w 1706"/>
                  <a:gd name="T73" fmla="*/ 948 h 1330"/>
                  <a:gd name="T74" fmla="*/ 1405 w 1706"/>
                  <a:gd name="T75" fmla="*/ 1023 h 1330"/>
                  <a:gd name="T76" fmla="*/ 1474 w 1706"/>
                  <a:gd name="T77" fmla="*/ 1064 h 1330"/>
                  <a:gd name="T78" fmla="*/ 1486 w 1706"/>
                  <a:gd name="T79" fmla="*/ 996 h 1330"/>
                  <a:gd name="T80" fmla="*/ 1429 w 1706"/>
                  <a:gd name="T81" fmla="*/ 874 h 1330"/>
                  <a:gd name="T82" fmla="*/ 1493 w 1706"/>
                  <a:gd name="T83" fmla="*/ 743 h 1330"/>
                  <a:gd name="T84" fmla="*/ 1462 w 1706"/>
                  <a:gd name="T85" fmla="*/ 678 h 1330"/>
                  <a:gd name="T86" fmla="*/ 1464 w 1706"/>
                  <a:gd name="T87" fmla="*/ 602 h 1330"/>
                  <a:gd name="T88" fmla="*/ 1425 w 1706"/>
                  <a:gd name="T89" fmla="*/ 548 h 1330"/>
                  <a:gd name="T90" fmla="*/ 1488 w 1706"/>
                  <a:gd name="T91" fmla="*/ 445 h 1330"/>
                  <a:gd name="T92" fmla="*/ 1500 w 1706"/>
                  <a:gd name="T93" fmla="*/ 302 h 1330"/>
                  <a:gd name="T94" fmla="*/ 1706 w 1706"/>
                  <a:gd name="T95" fmla="*/ 154 h 1330"/>
                  <a:gd name="T96" fmla="*/ 1673 w 1706"/>
                  <a:gd name="T97" fmla="*/ 100 h 1330"/>
                  <a:gd name="T98" fmla="*/ 1630 w 1706"/>
                  <a:gd name="T99" fmla="*/ 130 h 1330"/>
                  <a:gd name="T100" fmla="*/ 1621 w 1706"/>
                  <a:gd name="T101" fmla="*/ 116 h 1330"/>
                  <a:gd name="T102" fmla="*/ 1486 w 1706"/>
                  <a:gd name="T103" fmla="*/ 210 h 1330"/>
                  <a:gd name="T104" fmla="*/ 1454 w 1706"/>
                  <a:gd name="T105" fmla="*/ 203 h 1330"/>
                  <a:gd name="T106" fmla="*/ 1409 w 1706"/>
                  <a:gd name="T107" fmla="*/ 177 h 1330"/>
                  <a:gd name="T108" fmla="*/ 1401 w 1706"/>
                  <a:gd name="T109" fmla="*/ 114 h 1330"/>
                  <a:gd name="T110" fmla="*/ 873 w 1706"/>
                  <a:gd name="T111" fmla="*/ 117 h 1330"/>
                  <a:gd name="T112" fmla="*/ 660 w 1706"/>
                  <a:gd name="T113" fmla="*/ 187 h 1330"/>
                  <a:gd name="T114" fmla="*/ 626 w 1706"/>
                  <a:gd name="T115" fmla="*/ 205 h 1330"/>
                  <a:gd name="T116" fmla="*/ 37 w 1706"/>
                  <a:gd name="T117" fmla="*/ 0 h 13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706" h="1330">
                    <a:moveTo>
                      <a:pt x="37" y="0"/>
                    </a:moveTo>
                    <a:lnTo>
                      <a:pt x="6" y="46"/>
                    </a:lnTo>
                    <a:lnTo>
                      <a:pt x="23" y="91"/>
                    </a:lnTo>
                    <a:lnTo>
                      <a:pt x="0" y="140"/>
                    </a:lnTo>
                    <a:lnTo>
                      <a:pt x="25" y="195"/>
                    </a:lnTo>
                    <a:lnTo>
                      <a:pt x="33" y="259"/>
                    </a:lnTo>
                    <a:lnTo>
                      <a:pt x="6" y="286"/>
                    </a:lnTo>
                    <a:lnTo>
                      <a:pt x="128" y="317"/>
                    </a:lnTo>
                    <a:lnTo>
                      <a:pt x="159" y="366"/>
                    </a:lnTo>
                    <a:lnTo>
                      <a:pt x="226" y="361"/>
                    </a:lnTo>
                    <a:lnTo>
                      <a:pt x="292" y="451"/>
                    </a:lnTo>
                    <a:lnTo>
                      <a:pt x="298" y="514"/>
                    </a:lnTo>
                    <a:lnTo>
                      <a:pt x="366" y="550"/>
                    </a:lnTo>
                    <a:lnTo>
                      <a:pt x="309" y="611"/>
                    </a:lnTo>
                    <a:lnTo>
                      <a:pt x="441" y="800"/>
                    </a:lnTo>
                    <a:lnTo>
                      <a:pt x="467" y="871"/>
                    </a:lnTo>
                    <a:lnTo>
                      <a:pt x="504" y="913"/>
                    </a:lnTo>
                    <a:lnTo>
                      <a:pt x="499" y="1032"/>
                    </a:lnTo>
                    <a:lnTo>
                      <a:pt x="459" y="1055"/>
                    </a:lnTo>
                    <a:lnTo>
                      <a:pt x="476" y="1097"/>
                    </a:lnTo>
                    <a:lnTo>
                      <a:pt x="512" y="1126"/>
                    </a:lnTo>
                    <a:lnTo>
                      <a:pt x="492" y="1230"/>
                    </a:lnTo>
                    <a:lnTo>
                      <a:pt x="434" y="1262"/>
                    </a:lnTo>
                    <a:lnTo>
                      <a:pt x="416" y="1295"/>
                    </a:lnTo>
                    <a:lnTo>
                      <a:pt x="893" y="1330"/>
                    </a:lnTo>
                    <a:lnTo>
                      <a:pt x="995" y="1188"/>
                    </a:lnTo>
                    <a:lnTo>
                      <a:pt x="1003" y="1161"/>
                    </a:lnTo>
                    <a:lnTo>
                      <a:pt x="969" y="1149"/>
                    </a:lnTo>
                    <a:lnTo>
                      <a:pt x="969" y="1118"/>
                    </a:lnTo>
                    <a:lnTo>
                      <a:pt x="987" y="1053"/>
                    </a:lnTo>
                    <a:lnTo>
                      <a:pt x="1032" y="1001"/>
                    </a:lnTo>
                    <a:lnTo>
                      <a:pt x="1091" y="961"/>
                    </a:lnTo>
                    <a:lnTo>
                      <a:pt x="1173" y="950"/>
                    </a:lnTo>
                    <a:lnTo>
                      <a:pt x="1289" y="862"/>
                    </a:lnTo>
                    <a:lnTo>
                      <a:pt x="1318" y="862"/>
                    </a:lnTo>
                    <a:lnTo>
                      <a:pt x="1344" y="881"/>
                    </a:lnTo>
                    <a:lnTo>
                      <a:pt x="1358" y="948"/>
                    </a:lnTo>
                    <a:lnTo>
                      <a:pt x="1405" y="1023"/>
                    </a:lnTo>
                    <a:lnTo>
                      <a:pt x="1474" y="1064"/>
                    </a:lnTo>
                    <a:lnTo>
                      <a:pt x="1486" y="996"/>
                    </a:lnTo>
                    <a:lnTo>
                      <a:pt x="1429" y="874"/>
                    </a:lnTo>
                    <a:lnTo>
                      <a:pt x="1493" y="743"/>
                    </a:lnTo>
                    <a:lnTo>
                      <a:pt x="1462" y="678"/>
                    </a:lnTo>
                    <a:lnTo>
                      <a:pt x="1464" y="602"/>
                    </a:lnTo>
                    <a:lnTo>
                      <a:pt x="1425" y="548"/>
                    </a:lnTo>
                    <a:lnTo>
                      <a:pt x="1488" y="445"/>
                    </a:lnTo>
                    <a:lnTo>
                      <a:pt x="1500" y="302"/>
                    </a:lnTo>
                    <a:lnTo>
                      <a:pt x="1706" y="154"/>
                    </a:lnTo>
                    <a:lnTo>
                      <a:pt x="1673" y="100"/>
                    </a:lnTo>
                    <a:lnTo>
                      <a:pt x="1630" y="130"/>
                    </a:lnTo>
                    <a:lnTo>
                      <a:pt x="1621" y="116"/>
                    </a:lnTo>
                    <a:lnTo>
                      <a:pt x="1486" y="210"/>
                    </a:lnTo>
                    <a:lnTo>
                      <a:pt x="1454" y="203"/>
                    </a:lnTo>
                    <a:lnTo>
                      <a:pt x="1409" y="177"/>
                    </a:lnTo>
                    <a:lnTo>
                      <a:pt x="1401" y="114"/>
                    </a:lnTo>
                    <a:lnTo>
                      <a:pt x="873" y="117"/>
                    </a:lnTo>
                    <a:lnTo>
                      <a:pt x="660" y="187"/>
                    </a:lnTo>
                    <a:lnTo>
                      <a:pt x="626" y="205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621" name="Freeform 213"/>
              <p:cNvSpPr>
                <a:spLocks/>
              </p:cNvSpPr>
              <p:nvPr/>
            </p:nvSpPr>
            <p:spPr bwMode="auto">
              <a:xfrm>
                <a:off x="7012" y="646"/>
                <a:ext cx="285" cy="222"/>
              </a:xfrm>
              <a:custGeom>
                <a:avLst/>
                <a:gdLst>
                  <a:gd name="T0" fmla="*/ 37 w 1706"/>
                  <a:gd name="T1" fmla="*/ 0 h 1330"/>
                  <a:gd name="T2" fmla="*/ 6 w 1706"/>
                  <a:gd name="T3" fmla="*/ 46 h 1330"/>
                  <a:gd name="T4" fmla="*/ 23 w 1706"/>
                  <a:gd name="T5" fmla="*/ 91 h 1330"/>
                  <a:gd name="T6" fmla="*/ 0 w 1706"/>
                  <a:gd name="T7" fmla="*/ 140 h 1330"/>
                  <a:gd name="T8" fmla="*/ 25 w 1706"/>
                  <a:gd name="T9" fmla="*/ 195 h 1330"/>
                  <a:gd name="T10" fmla="*/ 33 w 1706"/>
                  <a:gd name="T11" fmla="*/ 259 h 1330"/>
                  <a:gd name="T12" fmla="*/ 6 w 1706"/>
                  <a:gd name="T13" fmla="*/ 286 h 1330"/>
                  <a:gd name="T14" fmla="*/ 128 w 1706"/>
                  <a:gd name="T15" fmla="*/ 317 h 1330"/>
                  <a:gd name="T16" fmla="*/ 159 w 1706"/>
                  <a:gd name="T17" fmla="*/ 366 h 1330"/>
                  <a:gd name="T18" fmla="*/ 226 w 1706"/>
                  <a:gd name="T19" fmla="*/ 361 h 1330"/>
                  <a:gd name="T20" fmla="*/ 292 w 1706"/>
                  <a:gd name="T21" fmla="*/ 451 h 1330"/>
                  <a:gd name="T22" fmla="*/ 298 w 1706"/>
                  <a:gd name="T23" fmla="*/ 514 h 1330"/>
                  <a:gd name="T24" fmla="*/ 366 w 1706"/>
                  <a:gd name="T25" fmla="*/ 550 h 1330"/>
                  <a:gd name="T26" fmla="*/ 309 w 1706"/>
                  <a:gd name="T27" fmla="*/ 611 h 1330"/>
                  <a:gd name="T28" fmla="*/ 441 w 1706"/>
                  <a:gd name="T29" fmla="*/ 800 h 1330"/>
                  <a:gd name="T30" fmla="*/ 467 w 1706"/>
                  <a:gd name="T31" fmla="*/ 871 h 1330"/>
                  <a:gd name="T32" fmla="*/ 504 w 1706"/>
                  <a:gd name="T33" fmla="*/ 913 h 1330"/>
                  <a:gd name="T34" fmla="*/ 499 w 1706"/>
                  <a:gd name="T35" fmla="*/ 1032 h 1330"/>
                  <a:gd name="T36" fmla="*/ 459 w 1706"/>
                  <a:gd name="T37" fmla="*/ 1055 h 1330"/>
                  <a:gd name="T38" fmla="*/ 476 w 1706"/>
                  <a:gd name="T39" fmla="*/ 1097 h 1330"/>
                  <a:gd name="T40" fmla="*/ 512 w 1706"/>
                  <a:gd name="T41" fmla="*/ 1126 h 1330"/>
                  <a:gd name="T42" fmla="*/ 492 w 1706"/>
                  <a:gd name="T43" fmla="*/ 1230 h 1330"/>
                  <a:gd name="T44" fmla="*/ 434 w 1706"/>
                  <a:gd name="T45" fmla="*/ 1262 h 1330"/>
                  <a:gd name="T46" fmla="*/ 416 w 1706"/>
                  <a:gd name="T47" fmla="*/ 1295 h 1330"/>
                  <a:gd name="T48" fmla="*/ 893 w 1706"/>
                  <a:gd name="T49" fmla="*/ 1330 h 1330"/>
                  <a:gd name="T50" fmla="*/ 995 w 1706"/>
                  <a:gd name="T51" fmla="*/ 1188 h 1330"/>
                  <a:gd name="T52" fmla="*/ 1003 w 1706"/>
                  <a:gd name="T53" fmla="*/ 1161 h 1330"/>
                  <a:gd name="T54" fmla="*/ 969 w 1706"/>
                  <a:gd name="T55" fmla="*/ 1149 h 1330"/>
                  <a:gd name="T56" fmla="*/ 969 w 1706"/>
                  <a:gd name="T57" fmla="*/ 1118 h 1330"/>
                  <a:gd name="T58" fmla="*/ 987 w 1706"/>
                  <a:gd name="T59" fmla="*/ 1053 h 1330"/>
                  <a:gd name="T60" fmla="*/ 1032 w 1706"/>
                  <a:gd name="T61" fmla="*/ 1001 h 1330"/>
                  <a:gd name="T62" fmla="*/ 1091 w 1706"/>
                  <a:gd name="T63" fmla="*/ 961 h 1330"/>
                  <a:gd name="T64" fmla="*/ 1173 w 1706"/>
                  <a:gd name="T65" fmla="*/ 950 h 1330"/>
                  <a:gd name="T66" fmla="*/ 1289 w 1706"/>
                  <a:gd name="T67" fmla="*/ 862 h 1330"/>
                  <a:gd name="T68" fmla="*/ 1318 w 1706"/>
                  <a:gd name="T69" fmla="*/ 862 h 1330"/>
                  <a:gd name="T70" fmla="*/ 1344 w 1706"/>
                  <a:gd name="T71" fmla="*/ 881 h 1330"/>
                  <a:gd name="T72" fmla="*/ 1358 w 1706"/>
                  <a:gd name="T73" fmla="*/ 948 h 1330"/>
                  <a:gd name="T74" fmla="*/ 1405 w 1706"/>
                  <a:gd name="T75" fmla="*/ 1023 h 1330"/>
                  <a:gd name="T76" fmla="*/ 1474 w 1706"/>
                  <a:gd name="T77" fmla="*/ 1064 h 1330"/>
                  <a:gd name="T78" fmla="*/ 1486 w 1706"/>
                  <a:gd name="T79" fmla="*/ 996 h 1330"/>
                  <a:gd name="T80" fmla="*/ 1429 w 1706"/>
                  <a:gd name="T81" fmla="*/ 874 h 1330"/>
                  <a:gd name="T82" fmla="*/ 1493 w 1706"/>
                  <a:gd name="T83" fmla="*/ 743 h 1330"/>
                  <a:gd name="T84" fmla="*/ 1462 w 1706"/>
                  <a:gd name="T85" fmla="*/ 678 h 1330"/>
                  <a:gd name="T86" fmla="*/ 1464 w 1706"/>
                  <a:gd name="T87" fmla="*/ 602 h 1330"/>
                  <a:gd name="T88" fmla="*/ 1425 w 1706"/>
                  <a:gd name="T89" fmla="*/ 548 h 1330"/>
                  <a:gd name="T90" fmla="*/ 1488 w 1706"/>
                  <a:gd name="T91" fmla="*/ 445 h 1330"/>
                  <a:gd name="T92" fmla="*/ 1500 w 1706"/>
                  <a:gd name="T93" fmla="*/ 302 h 1330"/>
                  <a:gd name="T94" fmla="*/ 1706 w 1706"/>
                  <a:gd name="T95" fmla="*/ 154 h 1330"/>
                  <a:gd name="T96" fmla="*/ 1673 w 1706"/>
                  <a:gd name="T97" fmla="*/ 100 h 1330"/>
                  <a:gd name="T98" fmla="*/ 1630 w 1706"/>
                  <a:gd name="T99" fmla="*/ 130 h 1330"/>
                  <a:gd name="T100" fmla="*/ 1621 w 1706"/>
                  <a:gd name="T101" fmla="*/ 116 h 1330"/>
                  <a:gd name="T102" fmla="*/ 1486 w 1706"/>
                  <a:gd name="T103" fmla="*/ 210 h 1330"/>
                  <a:gd name="T104" fmla="*/ 1454 w 1706"/>
                  <a:gd name="T105" fmla="*/ 203 h 1330"/>
                  <a:gd name="T106" fmla="*/ 1409 w 1706"/>
                  <a:gd name="T107" fmla="*/ 177 h 1330"/>
                  <a:gd name="T108" fmla="*/ 1401 w 1706"/>
                  <a:gd name="T109" fmla="*/ 114 h 1330"/>
                  <a:gd name="T110" fmla="*/ 873 w 1706"/>
                  <a:gd name="T111" fmla="*/ 117 h 1330"/>
                  <a:gd name="T112" fmla="*/ 660 w 1706"/>
                  <a:gd name="T113" fmla="*/ 187 h 1330"/>
                  <a:gd name="T114" fmla="*/ 626 w 1706"/>
                  <a:gd name="T115" fmla="*/ 205 h 1330"/>
                  <a:gd name="T116" fmla="*/ 37 w 1706"/>
                  <a:gd name="T117" fmla="*/ 0 h 13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706" h="1330">
                    <a:moveTo>
                      <a:pt x="37" y="0"/>
                    </a:moveTo>
                    <a:lnTo>
                      <a:pt x="6" y="46"/>
                    </a:lnTo>
                    <a:lnTo>
                      <a:pt x="23" y="91"/>
                    </a:lnTo>
                    <a:lnTo>
                      <a:pt x="0" y="140"/>
                    </a:lnTo>
                    <a:lnTo>
                      <a:pt x="25" y="195"/>
                    </a:lnTo>
                    <a:lnTo>
                      <a:pt x="33" y="259"/>
                    </a:lnTo>
                    <a:lnTo>
                      <a:pt x="6" y="286"/>
                    </a:lnTo>
                    <a:lnTo>
                      <a:pt x="128" y="317"/>
                    </a:lnTo>
                    <a:lnTo>
                      <a:pt x="159" y="366"/>
                    </a:lnTo>
                    <a:lnTo>
                      <a:pt x="226" y="361"/>
                    </a:lnTo>
                    <a:lnTo>
                      <a:pt x="292" y="451"/>
                    </a:lnTo>
                    <a:lnTo>
                      <a:pt x="298" y="514"/>
                    </a:lnTo>
                    <a:lnTo>
                      <a:pt x="366" y="550"/>
                    </a:lnTo>
                    <a:lnTo>
                      <a:pt x="309" y="611"/>
                    </a:lnTo>
                    <a:lnTo>
                      <a:pt x="441" y="800"/>
                    </a:lnTo>
                    <a:lnTo>
                      <a:pt x="467" y="871"/>
                    </a:lnTo>
                    <a:lnTo>
                      <a:pt x="504" y="913"/>
                    </a:lnTo>
                    <a:lnTo>
                      <a:pt x="499" y="1032"/>
                    </a:lnTo>
                    <a:lnTo>
                      <a:pt x="459" y="1055"/>
                    </a:lnTo>
                    <a:lnTo>
                      <a:pt x="476" y="1097"/>
                    </a:lnTo>
                    <a:lnTo>
                      <a:pt x="512" y="1126"/>
                    </a:lnTo>
                    <a:lnTo>
                      <a:pt x="492" y="1230"/>
                    </a:lnTo>
                    <a:lnTo>
                      <a:pt x="434" y="1262"/>
                    </a:lnTo>
                    <a:lnTo>
                      <a:pt x="416" y="1295"/>
                    </a:lnTo>
                    <a:lnTo>
                      <a:pt x="893" y="1330"/>
                    </a:lnTo>
                    <a:lnTo>
                      <a:pt x="995" y="1188"/>
                    </a:lnTo>
                    <a:lnTo>
                      <a:pt x="1003" y="1161"/>
                    </a:lnTo>
                    <a:lnTo>
                      <a:pt x="969" y="1149"/>
                    </a:lnTo>
                    <a:lnTo>
                      <a:pt x="969" y="1118"/>
                    </a:lnTo>
                    <a:lnTo>
                      <a:pt x="987" y="1053"/>
                    </a:lnTo>
                    <a:lnTo>
                      <a:pt x="1032" y="1001"/>
                    </a:lnTo>
                    <a:lnTo>
                      <a:pt x="1091" y="961"/>
                    </a:lnTo>
                    <a:lnTo>
                      <a:pt x="1173" y="950"/>
                    </a:lnTo>
                    <a:lnTo>
                      <a:pt x="1289" y="862"/>
                    </a:lnTo>
                    <a:lnTo>
                      <a:pt x="1318" y="862"/>
                    </a:lnTo>
                    <a:lnTo>
                      <a:pt x="1344" y="881"/>
                    </a:lnTo>
                    <a:lnTo>
                      <a:pt x="1358" y="948"/>
                    </a:lnTo>
                    <a:lnTo>
                      <a:pt x="1405" y="1023"/>
                    </a:lnTo>
                    <a:lnTo>
                      <a:pt x="1474" y="1064"/>
                    </a:lnTo>
                    <a:lnTo>
                      <a:pt x="1486" y="996"/>
                    </a:lnTo>
                    <a:lnTo>
                      <a:pt x="1429" y="874"/>
                    </a:lnTo>
                    <a:lnTo>
                      <a:pt x="1493" y="743"/>
                    </a:lnTo>
                    <a:lnTo>
                      <a:pt x="1462" y="678"/>
                    </a:lnTo>
                    <a:lnTo>
                      <a:pt x="1464" y="602"/>
                    </a:lnTo>
                    <a:lnTo>
                      <a:pt x="1425" y="548"/>
                    </a:lnTo>
                    <a:lnTo>
                      <a:pt x="1488" y="445"/>
                    </a:lnTo>
                    <a:lnTo>
                      <a:pt x="1500" y="302"/>
                    </a:lnTo>
                    <a:lnTo>
                      <a:pt x="1706" y="154"/>
                    </a:lnTo>
                    <a:lnTo>
                      <a:pt x="1673" y="100"/>
                    </a:lnTo>
                    <a:lnTo>
                      <a:pt x="1630" y="130"/>
                    </a:lnTo>
                    <a:lnTo>
                      <a:pt x="1621" y="116"/>
                    </a:lnTo>
                    <a:lnTo>
                      <a:pt x="1486" y="210"/>
                    </a:lnTo>
                    <a:lnTo>
                      <a:pt x="1454" y="203"/>
                    </a:lnTo>
                    <a:lnTo>
                      <a:pt x="1409" y="177"/>
                    </a:lnTo>
                    <a:lnTo>
                      <a:pt x="1401" y="114"/>
                    </a:lnTo>
                    <a:lnTo>
                      <a:pt x="873" y="117"/>
                    </a:lnTo>
                    <a:lnTo>
                      <a:pt x="660" y="187"/>
                    </a:lnTo>
                    <a:lnTo>
                      <a:pt x="626" y="205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622" name="Freeform 214"/>
              <p:cNvSpPr>
                <a:spLocks/>
              </p:cNvSpPr>
              <p:nvPr/>
            </p:nvSpPr>
            <p:spPr bwMode="auto">
              <a:xfrm>
                <a:off x="6988" y="502"/>
                <a:ext cx="258" cy="178"/>
              </a:xfrm>
              <a:custGeom>
                <a:avLst/>
                <a:gdLst>
                  <a:gd name="T0" fmla="*/ 317 w 1545"/>
                  <a:gd name="T1" fmla="*/ 333 h 1068"/>
                  <a:gd name="T2" fmla="*/ 447 w 1545"/>
                  <a:gd name="T3" fmla="*/ 314 h 1068"/>
                  <a:gd name="T4" fmla="*/ 486 w 1545"/>
                  <a:gd name="T5" fmla="*/ 258 h 1068"/>
                  <a:gd name="T6" fmla="*/ 430 w 1545"/>
                  <a:gd name="T7" fmla="*/ 206 h 1068"/>
                  <a:gd name="T8" fmla="*/ 427 w 1545"/>
                  <a:gd name="T9" fmla="*/ 163 h 1068"/>
                  <a:gd name="T10" fmla="*/ 504 w 1545"/>
                  <a:gd name="T11" fmla="*/ 126 h 1068"/>
                  <a:gd name="T12" fmla="*/ 662 w 1545"/>
                  <a:gd name="T13" fmla="*/ 130 h 1068"/>
                  <a:gd name="T14" fmla="*/ 694 w 1545"/>
                  <a:gd name="T15" fmla="*/ 181 h 1068"/>
                  <a:gd name="T16" fmla="*/ 728 w 1545"/>
                  <a:gd name="T17" fmla="*/ 186 h 1068"/>
                  <a:gd name="T18" fmla="*/ 741 w 1545"/>
                  <a:gd name="T19" fmla="*/ 150 h 1068"/>
                  <a:gd name="T20" fmla="*/ 727 w 1545"/>
                  <a:gd name="T21" fmla="*/ 118 h 1068"/>
                  <a:gd name="T22" fmla="*/ 722 w 1545"/>
                  <a:gd name="T23" fmla="*/ 53 h 1068"/>
                  <a:gd name="T24" fmla="*/ 801 w 1545"/>
                  <a:gd name="T25" fmla="*/ 8 h 1068"/>
                  <a:gd name="T26" fmla="*/ 861 w 1545"/>
                  <a:gd name="T27" fmla="*/ 65 h 1068"/>
                  <a:gd name="T28" fmla="*/ 892 w 1545"/>
                  <a:gd name="T29" fmla="*/ 65 h 1068"/>
                  <a:gd name="T30" fmla="*/ 892 w 1545"/>
                  <a:gd name="T31" fmla="*/ 0 h 1068"/>
                  <a:gd name="T32" fmla="*/ 929 w 1545"/>
                  <a:gd name="T33" fmla="*/ 7 h 1068"/>
                  <a:gd name="T34" fmla="*/ 965 w 1545"/>
                  <a:gd name="T35" fmla="*/ 118 h 1068"/>
                  <a:gd name="T36" fmla="*/ 1029 w 1545"/>
                  <a:gd name="T37" fmla="*/ 7 h 1068"/>
                  <a:gd name="T38" fmla="*/ 1131 w 1545"/>
                  <a:gd name="T39" fmla="*/ 122 h 1068"/>
                  <a:gd name="T40" fmla="*/ 1149 w 1545"/>
                  <a:gd name="T41" fmla="*/ 244 h 1068"/>
                  <a:gd name="T42" fmla="*/ 1193 w 1545"/>
                  <a:gd name="T43" fmla="*/ 266 h 1068"/>
                  <a:gd name="T44" fmla="*/ 1209 w 1545"/>
                  <a:gd name="T45" fmla="*/ 336 h 1068"/>
                  <a:gd name="T46" fmla="*/ 1261 w 1545"/>
                  <a:gd name="T47" fmla="*/ 378 h 1068"/>
                  <a:gd name="T48" fmla="*/ 1275 w 1545"/>
                  <a:gd name="T49" fmla="*/ 450 h 1068"/>
                  <a:gd name="T50" fmla="*/ 1244 w 1545"/>
                  <a:gd name="T51" fmla="*/ 493 h 1068"/>
                  <a:gd name="T52" fmla="*/ 1257 w 1545"/>
                  <a:gd name="T53" fmla="*/ 530 h 1068"/>
                  <a:gd name="T54" fmla="*/ 1306 w 1545"/>
                  <a:gd name="T55" fmla="*/ 546 h 1068"/>
                  <a:gd name="T56" fmla="*/ 1329 w 1545"/>
                  <a:gd name="T57" fmla="*/ 650 h 1068"/>
                  <a:gd name="T58" fmla="*/ 1354 w 1545"/>
                  <a:gd name="T59" fmla="*/ 680 h 1068"/>
                  <a:gd name="T60" fmla="*/ 1346 w 1545"/>
                  <a:gd name="T61" fmla="*/ 759 h 1068"/>
                  <a:gd name="T62" fmla="*/ 1368 w 1545"/>
                  <a:gd name="T63" fmla="*/ 829 h 1068"/>
                  <a:gd name="T64" fmla="*/ 1437 w 1545"/>
                  <a:gd name="T65" fmla="*/ 827 h 1068"/>
                  <a:gd name="T66" fmla="*/ 1502 w 1545"/>
                  <a:gd name="T67" fmla="*/ 861 h 1068"/>
                  <a:gd name="T68" fmla="*/ 1545 w 1545"/>
                  <a:gd name="T69" fmla="*/ 940 h 1068"/>
                  <a:gd name="T70" fmla="*/ 1543 w 1545"/>
                  <a:gd name="T71" fmla="*/ 977 h 1068"/>
                  <a:gd name="T72" fmla="*/ 1013 w 1545"/>
                  <a:gd name="T73" fmla="*/ 979 h 1068"/>
                  <a:gd name="T74" fmla="*/ 810 w 1545"/>
                  <a:gd name="T75" fmla="*/ 1045 h 1068"/>
                  <a:gd name="T76" fmla="*/ 764 w 1545"/>
                  <a:gd name="T77" fmla="*/ 1068 h 1068"/>
                  <a:gd name="T78" fmla="*/ 181 w 1545"/>
                  <a:gd name="T79" fmla="*/ 861 h 1068"/>
                  <a:gd name="T80" fmla="*/ 178 w 1545"/>
                  <a:gd name="T81" fmla="*/ 841 h 1068"/>
                  <a:gd name="T82" fmla="*/ 220 w 1545"/>
                  <a:gd name="T83" fmla="*/ 786 h 1068"/>
                  <a:gd name="T84" fmla="*/ 177 w 1545"/>
                  <a:gd name="T85" fmla="*/ 745 h 1068"/>
                  <a:gd name="T86" fmla="*/ 228 w 1545"/>
                  <a:gd name="T87" fmla="*/ 711 h 1068"/>
                  <a:gd name="T88" fmla="*/ 36 w 1545"/>
                  <a:gd name="T89" fmla="*/ 674 h 1068"/>
                  <a:gd name="T90" fmla="*/ 19 w 1545"/>
                  <a:gd name="T91" fmla="*/ 666 h 1068"/>
                  <a:gd name="T92" fmla="*/ 0 w 1545"/>
                  <a:gd name="T93" fmla="*/ 629 h 1068"/>
                  <a:gd name="T94" fmla="*/ 2 w 1545"/>
                  <a:gd name="T95" fmla="*/ 605 h 1068"/>
                  <a:gd name="T96" fmla="*/ 146 w 1545"/>
                  <a:gd name="T97" fmla="*/ 495 h 1068"/>
                  <a:gd name="T98" fmla="*/ 209 w 1545"/>
                  <a:gd name="T99" fmla="*/ 495 h 1068"/>
                  <a:gd name="T100" fmla="*/ 339 w 1545"/>
                  <a:gd name="T101" fmla="*/ 396 h 1068"/>
                  <a:gd name="T102" fmla="*/ 317 w 1545"/>
                  <a:gd name="T103" fmla="*/ 333 h 10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45" h="1068">
                    <a:moveTo>
                      <a:pt x="317" y="333"/>
                    </a:moveTo>
                    <a:lnTo>
                      <a:pt x="447" y="314"/>
                    </a:lnTo>
                    <a:lnTo>
                      <a:pt x="486" y="258"/>
                    </a:lnTo>
                    <a:lnTo>
                      <a:pt x="430" y="206"/>
                    </a:lnTo>
                    <a:lnTo>
                      <a:pt x="427" y="163"/>
                    </a:lnTo>
                    <a:lnTo>
                      <a:pt x="504" y="126"/>
                    </a:lnTo>
                    <a:lnTo>
                      <a:pt x="662" y="130"/>
                    </a:lnTo>
                    <a:lnTo>
                      <a:pt x="694" y="181"/>
                    </a:lnTo>
                    <a:lnTo>
                      <a:pt x="728" y="186"/>
                    </a:lnTo>
                    <a:lnTo>
                      <a:pt x="741" y="150"/>
                    </a:lnTo>
                    <a:lnTo>
                      <a:pt x="727" y="118"/>
                    </a:lnTo>
                    <a:lnTo>
                      <a:pt x="722" y="53"/>
                    </a:lnTo>
                    <a:lnTo>
                      <a:pt x="801" y="8"/>
                    </a:lnTo>
                    <a:lnTo>
                      <a:pt x="861" y="65"/>
                    </a:lnTo>
                    <a:lnTo>
                      <a:pt x="892" y="65"/>
                    </a:lnTo>
                    <a:lnTo>
                      <a:pt x="892" y="0"/>
                    </a:lnTo>
                    <a:lnTo>
                      <a:pt x="929" y="7"/>
                    </a:lnTo>
                    <a:lnTo>
                      <a:pt x="965" y="118"/>
                    </a:lnTo>
                    <a:lnTo>
                      <a:pt x="1029" y="7"/>
                    </a:lnTo>
                    <a:lnTo>
                      <a:pt x="1131" y="122"/>
                    </a:lnTo>
                    <a:lnTo>
                      <a:pt x="1149" y="244"/>
                    </a:lnTo>
                    <a:lnTo>
                      <a:pt x="1193" y="266"/>
                    </a:lnTo>
                    <a:lnTo>
                      <a:pt x="1209" y="336"/>
                    </a:lnTo>
                    <a:lnTo>
                      <a:pt x="1261" y="378"/>
                    </a:lnTo>
                    <a:lnTo>
                      <a:pt x="1275" y="450"/>
                    </a:lnTo>
                    <a:lnTo>
                      <a:pt x="1244" y="493"/>
                    </a:lnTo>
                    <a:lnTo>
                      <a:pt x="1257" y="530"/>
                    </a:lnTo>
                    <a:lnTo>
                      <a:pt x="1306" y="546"/>
                    </a:lnTo>
                    <a:lnTo>
                      <a:pt x="1329" y="650"/>
                    </a:lnTo>
                    <a:lnTo>
                      <a:pt x="1354" y="680"/>
                    </a:lnTo>
                    <a:lnTo>
                      <a:pt x="1346" y="759"/>
                    </a:lnTo>
                    <a:lnTo>
                      <a:pt x="1368" y="829"/>
                    </a:lnTo>
                    <a:lnTo>
                      <a:pt x="1437" y="827"/>
                    </a:lnTo>
                    <a:lnTo>
                      <a:pt x="1502" y="861"/>
                    </a:lnTo>
                    <a:lnTo>
                      <a:pt x="1545" y="940"/>
                    </a:lnTo>
                    <a:lnTo>
                      <a:pt x="1543" y="977"/>
                    </a:lnTo>
                    <a:lnTo>
                      <a:pt x="1013" y="979"/>
                    </a:lnTo>
                    <a:lnTo>
                      <a:pt x="810" y="1045"/>
                    </a:lnTo>
                    <a:lnTo>
                      <a:pt x="764" y="1068"/>
                    </a:lnTo>
                    <a:lnTo>
                      <a:pt x="181" y="861"/>
                    </a:lnTo>
                    <a:lnTo>
                      <a:pt x="178" y="841"/>
                    </a:lnTo>
                    <a:lnTo>
                      <a:pt x="220" y="786"/>
                    </a:lnTo>
                    <a:lnTo>
                      <a:pt x="177" y="745"/>
                    </a:lnTo>
                    <a:lnTo>
                      <a:pt x="228" y="711"/>
                    </a:lnTo>
                    <a:lnTo>
                      <a:pt x="36" y="674"/>
                    </a:lnTo>
                    <a:lnTo>
                      <a:pt x="19" y="666"/>
                    </a:lnTo>
                    <a:lnTo>
                      <a:pt x="0" y="629"/>
                    </a:lnTo>
                    <a:lnTo>
                      <a:pt x="2" y="605"/>
                    </a:lnTo>
                    <a:lnTo>
                      <a:pt x="146" y="495"/>
                    </a:lnTo>
                    <a:lnTo>
                      <a:pt x="209" y="495"/>
                    </a:lnTo>
                    <a:lnTo>
                      <a:pt x="339" y="396"/>
                    </a:lnTo>
                    <a:lnTo>
                      <a:pt x="317" y="33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623" name="Freeform 215"/>
              <p:cNvSpPr>
                <a:spLocks/>
              </p:cNvSpPr>
              <p:nvPr/>
            </p:nvSpPr>
            <p:spPr bwMode="auto">
              <a:xfrm>
                <a:off x="6988" y="502"/>
                <a:ext cx="258" cy="178"/>
              </a:xfrm>
              <a:custGeom>
                <a:avLst/>
                <a:gdLst>
                  <a:gd name="T0" fmla="*/ 317 w 1545"/>
                  <a:gd name="T1" fmla="*/ 333 h 1068"/>
                  <a:gd name="T2" fmla="*/ 447 w 1545"/>
                  <a:gd name="T3" fmla="*/ 314 h 1068"/>
                  <a:gd name="T4" fmla="*/ 486 w 1545"/>
                  <a:gd name="T5" fmla="*/ 258 h 1068"/>
                  <a:gd name="T6" fmla="*/ 430 w 1545"/>
                  <a:gd name="T7" fmla="*/ 206 h 1068"/>
                  <a:gd name="T8" fmla="*/ 427 w 1545"/>
                  <a:gd name="T9" fmla="*/ 163 h 1068"/>
                  <a:gd name="T10" fmla="*/ 504 w 1545"/>
                  <a:gd name="T11" fmla="*/ 126 h 1068"/>
                  <a:gd name="T12" fmla="*/ 662 w 1545"/>
                  <a:gd name="T13" fmla="*/ 130 h 1068"/>
                  <a:gd name="T14" fmla="*/ 694 w 1545"/>
                  <a:gd name="T15" fmla="*/ 181 h 1068"/>
                  <a:gd name="T16" fmla="*/ 728 w 1545"/>
                  <a:gd name="T17" fmla="*/ 186 h 1068"/>
                  <a:gd name="T18" fmla="*/ 741 w 1545"/>
                  <a:gd name="T19" fmla="*/ 150 h 1068"/>
                  <a:gd name="T20" fmla="*/ 727 w 1545"/>
                  <a:gd name="T21" fmla="*/ 118 h 1068"/>
                  <a:gd name="T22" fmla="*/ 722 w 1545"/>
                  <a:gd name="T23" fmla="*/ 53 h 1068"/>
                  <a:gd name="T24" fmla="*/ 801 w 1545"/>
                  <a:gd name="T25" fmla="*/ 8 h 1068"/>
                  <a:gd name="T26" fmla="*/ 861 w 1545"/>
                  <a:gd name="T27" fmla="*/ 65 h 1068"/>
                  <a:gd name="T28" fmla="*/ 892 w 1545"/>
                  <a:gd name="T29" fmla="*/ 65 h 1068"/>
                  <a:gd name="T30" fmla="*/ 892 w 1545"/>
                  <a:gd name="T31" fmla="*/ 0 h 1068"/>
                  <a:gd name="T32" fmla="*/ 929 w 1545"/>
                  <a:gd name="T33" fmla="*/ 7 h 1068"/>
                  <a:gd name="T34" fmla="*/ 965 w 1545"/>
                  <a:gd name="T35" fmla="*/ 118 h 1068"/>
                  <a:gd name="T36" fmla="*/ 1029 w 1545"/>
                  <a:gd name="T37" fmla="*/ 7 h 1068"/>
                  <a:gd name="T38" fmla="*/ 1131 w 1545"/>
                  <a:gd name="T39" fmla="*/ 122 h 1068"/>
                  <a:gd name="T40" fmla="*/ 1149 w 1545"/>
                  <a:gd name="T41" fmla="*/ 244 h 1068"/>
                  <a:gd name="T42" fmla="*/ 1193 w 1545"/>
                  <a:gd name="T43" fmla="*/ 266 h 1068"/>
                  <a:gd name="T44" fmla="*/ 1209 w 1545"/>
                  <a:gd name="T45" fmla="*/ 336 h 1068"/>
                  <a:gd name="T46" fmla="*/ 1261 w 1545"/>
                  <a:gd name="T47" fmla="*/ 378 h 1068"/>
                  <a:gd name="T48" fmla="*/ 1275 w 1545"/>
                  <a:gd name="T49" fmla="*/ 450 h 1068"/>
                  <a:gd name="T50" fmla="*/ 1244 w 1545"/>
                  <a:gd name="T51" fmla="*/ 493 h 1068"/>
                  <a:gd name="T52" fmla="*/ 1257 w 1545"/>
                  <a:gd name="T53" fmla="*/ 530 h 1068"/>
                  <a:gd name="T54" fmla="*/ 1306 w 1545"/>
                  <a:gd name="T55" fmla="*/ 546 h 1068"/>
                  <a:gd name="T56" fmla="*/ 1329 w 1545"/>
                  <a:gd name="T57" fmla="*/ 650 h 1068"/>
                  <a:gd name="T58" fmla="*/ 1354 w 1545"/>
                  <a:gd name="T59" fmla="*/ 680 h 1068"/>
                  <a:gd name="T60" fmla="*/ 1346 w 1545"/>
                  <a:gd name="T61" fmla="*/ 759 h 1068"/>
                  <a:gd name="T62" fmla="*/ 1368 w 1545"/>
                  <a:gd name="T63" fmla="*/ 829 h 1068"/>
                  <a:gd name="T64" fmla="*/ 1437 w 1545"/>
                  <a:gd name="T65" fmla="*/ 827 h 1068"/>
                  <a:gd name="T66" fmla="*/ 1502 w 1545"/>
                  <a:gd name="T67" fmla="*/ 861 h 1068"/>
                  <a:gd name="T68" fmla="*/ 1545 w 1545"/>
                  <a:gd name="T69" fmla="*/ 940 h 1068"/>
                  <a:gd name="T70" fmla="*/ 1543 w 1545"/>
                  <a:gd name="T71" fmla="*/ 977 h 1068"/>
                  <a:gd name="T72" fmla="*/ 1013 w 1545"/>
                  <a:gd name="T73" fmla="*/ 979 h 1068"/>
                  <a:gd name="T74" fmla="*/ 810 w 1545"/>
                  <a:gd name="T75" fmla="*/ 1045 h 1068"/>
                  <a:gd name="T76" fmla="*/ 764 w 1545"/>
                  <a:gd name="T77" fmla="*/ 1068 h 1068"/>
                  <a:gd name="T78" fmla="*/ 181 w 1545"/>
                  <a:gd name="T79" fmla="*/ 861 h 1068"/>
                  <a:gd name="T80" fmla="*/ 178 w 1545"/>
                  <a:gd name="T81" fmla="*/ 841 h 1068"/>
                  <a:gd name="T82" fmla="*/ 220 w 1545"/>
                  <a:gd name="T83" fmla="*/ 786 h 1068"/>
                  <a:gd name="T84" fmla="*/ 177 w 1545"/>
                  <a:gd name="T85" fmla="*/ 745 h 1068"/>
                  <a:gd name="T86" fmla="*/ 228 w 1545"/>
                  <a:gd name="T87" fmla="*/ 711 h 1068"/>
                  <a:gd name="T88" fmla="*/ 36 w 1545"/>
                  <a:gd name="T89" fmla="*/ 674 h 1068"/>
                  <a:gd name="T90" fmla="*/ 19 w 1545"/>
                  <a:gd name="T91" fmla="*/ 666 h 1068"/>
                  <a:gd name="T92" fmla="*/ 0 w 1545"/>
                  <a:gd name="T93" fmla="*/ 629 h 1068"/>
                  <a:gd name="T94" fmla="*/ 2 w 1545"/>
                  <a:gd name="T95" fmla="*/ 605 h 1068"/>
                  <a:gd name="T96" fmla="*/ 146 w 1545"/>
                  <a:gd name="T97" fmla="*/ 495 h 1068"/>
                  <a:gd name="T98" fmla="*/ 209 w 1545"/>
                  <a:gd name="T99" fmla="*/ 495 h 1068"/>
                  <a:gd name="T100" fmla="*/ 339 w 1545"/>
                  <a:gd name="T101" fmla="*/ 396 h 1068"/>
                  <a:gd name="T102" fmla="*/ 317 w 1545"/>
                  <a:gd name="T103" fmla="*/ 333 h 10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45" h="1068">
                    <a:moveTo>
                      <a:pt x="317" y="333"/>
                    </a:moveTo>
                    <a:lnTo>
                      <a:pt x="447" y="314"/>
                    </a:lnTo>
                    <a:lnTo>
                      <a:pt x="486" y="258"/>
                    </a:lnTo>
                    <a:lnTo>
                      <a:pt x="430" y="206"/>
                    </a:lnTo>
                    <a:lnTo>
                      <a:pt x="427" y="163"/>
                    </a:lnTo>
                    <a:lnTo>
                      <a:pt x="504" y="126"/>
                    </a:lnTo>
                    <a:lnTo>
                      <a:pt x="662" y="130"/>
                    </a:lnTo>
                    <a:lnTo>
                      <a:pt x="694" y="181"/>
                    </a:lnTo>
                    <a:lnTo>
                      <a:pt x="728" y="186"/>
                    </a:lnTo>
                    <a:lnTo>
                      <a:pt x="741" y="150"/>
                    </a:lnTo>
                    <a:lnTo>
                      <a:pt x="727" y="118"/>
                    </a:lnTo>
                    <a:lnTo>
                      <a:pt x="722" y="53"/>
                    </a:lnTo>
                    <a:lnTo>
                      <a:pt x="801" y="8"/>
                    </a:lnTo>
                    <a:lnTo>
                      <a:pt x="861" y="65"/>
                    </a:lnTo>
                    <a:lnTo>
                      <a:pt x="892" y="65"/>
                    </a:lnTo>
                    <a:lnTo>
                      <a:pt x="892" y="0"/>
                    </a:lnTo>
                    <a:lnTo>
                      <a:pt x="929" y="7"/>
                    </a:lnTo>
                    <a:lnTo>
                      <a:pt x="965" y="118"/>
                    </a:lnTo>
                    <a:lnTo>
                      <a:pt x="1029" y="7"/>
                    </a:lnTo>
                    <a:lnTo>
                      <a:pt x="1131" y="122"/>
                    </a:lnTo>
                    <a:lnTo>
                      <a:pt x="1149" y="244"/>
                    </a:lnTo>
                    <a:lnTo>
                      <a:pt x="1193" y="266"/>
                    </a:lnTo>
                    <a:lnTo>
                      <a:pt x="1209" y="336"/>
                    </a:lnTo>
                    <a:lnTo>
                      <a:pt x="1261" y="378"/>
                    </a:lnTo>
                    <a:lnTo>
                      <a:pt x="1275" y="450"/>
                    </a:lnTo>
                    <a:lnTo>
                      <a:pt x="1244" y="493"/>
                    </a:lnTo>
                    <a:lnTo>
                      <a:pt x="1257" y="530"/>
                    </a:lnTo>
                    <a:lnTo>
                      <a:pt x="1306" y="546"/>
                    </a:lnTo>
                    <a:lnTo>
                      <a:pt x="1329" y="650"/>
                    </a:lnTo>
                    <a:lnTo>
                      <a:pt x="1354" y="680"/>
                    </a:lnTo>
                    <a:lnTo>
                      <a:pt x="1346" y="759"/>
                    </a:lnTo>
                    <a:lnTo>
                      <a:pt x="1368" y="829"/>
                    </a:lnTo>
                    <a:lnTo>
                      <a:pt x="1437" y="827"/>
                    </a:lnTo>
                    <a:lnTo>
                      <a:pt x="1502" y="861"/>
                    </a:lnTo>
                    <a:lnTo>
                      <a:pt x="1545" y="940"/>
                    </a:lnTo>
                    <a:lnTo>
                      <a:pt x="1543" y="977"/>
                    </a:lnTo>
                    <a:lnTo>
                      <a:pt x="1013" y="979"/>
                    </a:lnTo>
                    <a:lnTo>
                      <a:pt x="810" y="1045"/>
                    </a:lnTo>
                    <a:lnTo>
                      <a:pt x="764" y="1068"/>
                    </a:lnTo>
                    <a:lnTo>
                      <a:pt x="181" y="861"/>
                    </a:lnTo>
                    <a:lnTo>
                      <a:pt x="178" y="841"/>
                    </a:lnTo>
                    <a:lnTo>
                      <a:pt x="220" y="786"/>
                    </a:lnTo>
                    <a:lnTo>
                      <a:pt x="177" y="745"/>
                    </a:lnTo>
                    <a:lnTo>
                      <a:pt x="228" y="711"/>
                    </a:lnTo>
                    <a:lnTo>
                      <a:pt x="36" y="674"/>
                    </a:lnTo>
                    <a:lnTo>
                      <a:pt x="19" y="666"/>
                    </a:lnTo>
                    <a:lnTo>
                      <a:pt x="0" y="629"/>
                    </a:lnTo>
                    <a:lnTo>
                      <a:pt x="2" y="605"/>
                    </a:lnTo>
                    <a:lnTo>
                      <a:pt x="146" y="495"/>
                    </a:lnTo>
                    <a:lnTo>
                      <a:pt x="209" y="495"/>
                    </a:lnTo>
                    <a:lnTo>
                      <a:pt x="339" y="396"/>
                    </a:lnTo>
                    <a:lnTo>
                      <a:pt x="317" y="33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624" name="Freeform 216"/>
              <p:cNvSpPr>
                <a:spLocks/>
              </p:cNvSpPr>
              <p:nvPr/>
            </p:nvSpPr>
            <p:spPr bwMode="auto">
              <a:xfrm>
                <a:off x="6978" y="255"/>
                <a:ext cx="491" cy="414"/>
              </a:xfrm>
              <a:custGeom>
                <a:avLst/>
                <a:gdLst>
                  <a:gd name="T0" fmla="*/ 110 w 2947"/>
                  <a:gd name="T1" fmla="*/ 326 h 2488"/>
                  <a:gd name="T2" fmla="*/ 192 w 2947"/>
                  <a:gd name="T3" fmla="*/ 148 h 2488"/>
                  <a:gd name="T4" fmla="*/ 309 w 2947"/>
                  <a:gd name="T5" fmla="*/ 127 h 2488"/>
                  <a:gd name="T6" fmla="*/ 470 w 2947"/>
                  <a:gd name="T7" fmla="*/ 25 h 2488"/>
                  <a:gd name="T8" fmla="*/ 617 w 2947"/>
                  <a:gd name="T9" fmla="*/ 0 h 2488"/>
                  <a:gd name="T10" fmla="*/ 802 w 2947"/>
                  <a:gd name="T11" fmla="*/ 96 h 2488"/>
                  <a:gd name="T12" fmla="*/ 877 w 2947"/>
                  <a:gd name="T13" fmla="*/ 121 h 2488"/>
                  <a:gd name="T14" fmla="*/ 976 w 2947"/>
                  <a:gd name="T15" fmla="*/ 72 h 2488"/>
                  <a:gd name="T16" fmla="*/ 997 w 2947"/>
                  <a:gd name="T17" fmla="*/ 298 h 2488"/>
                  <a:gd name="T18" fmla="*/ 853 w 2947"/>
                  <a:gd name="T19" fmla="*/ 569 h 2488"/>
                  <a:gd name="T20" fmla="*/ 980 w 2947"/>
                  <a:gd name="T21" fmla="*/ 611 h 2488"/>
                  <a:gd name="T22" fmla="*/ 1093 w 2947"/>
                  <a:gd name="T23" fmla="*/ 730 h 2488"/>
                  <a:gd name="T24" fmla="*/ 1751 w 2947"/>
                  <a:gd name="T25" fmla="*/ 459 h 2488"/>
                  <a:gd name="T26" fmla="*/ 2226 w 2947"/>
                  <a:gd name="T27" fmla="*/ 809 h 2488"/>
                  <a:gd name="T28" fmla="*/ 2316 w 2947"/>
                  <a:gd name="T29" fmla="*/ 902 h 2488"/>
                  <a:gd name="T30" fmla="*/ 2652 w 2947"/>
                  <a:gd name="T31" fmla="*/ 840 h 2488"/>
                  <a:gd name="T32" fmla="*/ 2857 w 2947"/>
                  <a:gd name="T33" fmla="*/ 916 h 2488"/>
                  <a:gd name="T34" fmla="*/ 2947 w 2947"/>
                  <a:gd name="T35" fmla="*/ 947 h 2488"/>
                  <a:gd name="T36" fmla="*/ 2782 w 2947"/>
                  <a:gd name="T37" fmla="*/ 1070 h 2488"/>
                  <a:gd name="T38" fmla="*/ 2723 w 2947"/>
                  <a:gd name="T39" fmla="*/ 1210 h 2488"/>
                  <a:gd name="T40" fmla="*/ 2676 w 2947"/>
                  <a:gd name="T41" fmla="*/ 1230 h 2488"/>
                  <a:gd name="T42" fmla="*/ 2744 w 2947"/>
                  <a:gd name="T43" fmla="*/ 1268 h 2488"/>
                  <a:gd name="T44" fmla="*/ 2853 w 2947"/>
                  <a:gd name="T45" fmla="*/ 1368 h 2488"/>
                  <a:gd name="T46" fmla="*/ 2730 w 2947"/>
                  <a:gd name="T47" fmla="*/ 1508 h 2488"/>
                  <a:gd name="T48" fmla="*/ 2775 w 2947"/>
                  <a:gd name="T49" fmla="*/ 1840 h 2488"/>
                  <a:gd name="T50" fmla="*/ 2425 w 2947"/>
                  <a:gd name="T51" fmla="*/ 2117 h 2488"/>
                  <a:gd name="T52" fmla="*/ 2336 w 2947"/>
                  <a:gd name="T53" fmla="*/ 2175 h 2488"/>
                  <a:gd name="T54" fmla="*/ 2244 w 2947"/>
                  <a:gd name="T55" fmla="*/ 2183 h 2488"/>
                  <a:gd name="T56" fmla="*/ 2094 w 2947"/>
                  <a:gd name="T57" fmla="*/ 2148 h 2488"/>
                  <a:gd name="T58" fmla="*/ 1966 w 2947"/>
                  <a:gd name="T59" fmla="*/ 2186 h 2488"/>
                  <a:gd name="T60" fmla="*/ 1892 w 2947"/>
                  <a:gd name="T61" fmla="*/ 2330 h 2488"/>
                  <a:gd name="T62" fmla="*/ 1832 w 2947"/>
                  <a:gd name="T63" fmla="*/ 2388 h 2488"/>
                  <a:gd name="T64" fmla="*/ 1607 w 2947"/>
                  <a:gd name="T65" fmla="*/ 2488 h 2488"/>
                  <a:gd name="T66" fmla="*/ 1563 w 2947"/>
                  <a:gd name="T67" fmla="*/ 2347 h 2488"/>
                  <a:gd name="T68" fmla="*/ 1429 w 2947"/>
                  <a:gd name="T69" fmla="*/ 2316 h 2488"/>
                  <a:gd name="T70" fmla="*/ 1415 w 2947"/>
                  <a:gd name="T71" fmla="*/ 2166 h 2488"/>
                  <a:gd name="T72" fmla="*/ 1361 w 2947"/>
                  <a:gd name="T73" fmla="*/ 2029 h 2488"/>
                  <a:gd name="T74" fmla="*/ 1303 w 2947"/>
                  <a:gd name="T75" fmla="*/ 1980 h 2488"/>
                  <a:gd name="T76" fmla="*/ 1323 w 2947"/>
                  <a:gd name="T77" fmla="*/ 1868 h 2488"/>
                  <a:gd name="T78" fmla="*/ 1254 w 2947"/>
                  <a:gd name="T79" fmla="*/ 1751 h 2488"/>
                  <a:gd name="T80" fmla="*/ 1185 w 2947"/>
                  <a:gd name="T81" fmla="*/ 1601 h 2488"/>
                  <a:gd name="T82" fmla="*/ 1025 w 2947"/>
                  <a:gd name="T83" fmla="*/ 1608 h 2488"/>
                  <a:gd name="T84" fmla="*/ 952 w 2947"/>
                  <a:gd name="T85" fmla="*/ 1487 h 2488"/>
                  <a:gd name="T86" fmla="*/ 922 w 2947"/>
                  <a:gd name="T87" fmla="*/ 1549 h 2488"/>
                  <a:gd name="T88" fmla="*/ 784 w 2947"/>
                  <a:gd name="T89" fmla="*/ 1539 h 2488"/>
                  <a:gd name="T90" fmla="*/ 806 w 2947"/>
                  <a:gd name="T91" fmla="*/ 1635 h 2488"/>
                  <a:gd name="T92" fmla="*/ 754 w 2947"/>
                  <a:gd name="T93" fmla="*/ 1666 h 2488"/>
                  <a:gd name="T94" fmla="*/ 569 w 2947"/>
                  <a:gd name="T95" fmla="*/ 1610 h 2488"/>
                  <a:gd name="T96" fmla="*/ 490 w 2947"/>
                  <a:gd name="T97" fmla="*/ 1693 h 2488"/>
                  <a:gd name="T98" fmla="*/ 508 w 2947"/>
                  <a:gd name="T99" fmla="*/ 1803 h 2488"/>
                  <a:gd name="T100" fmla="*/ 298 w 2947"/>
                  <a:gd name="T101" fmla="*/ 1761 h 2488"/>
                  <a:gd name="T102" fmla="*/ 107 w 2947"/>
                  <a:gd name="T103" fmla="*/ 1727 h 2488"/>
                  <a:gd name="T104" fmla="*/ 148 w 2947"/>
                  <a:gd name="T105" fmla="*/ 1604 h 2488"/>
                  <a:gd name="T106" fmla="*/ 250 w 2947"/>
                  <a:gd name="T107" fmla="*/ 1539 h 2488"/>
                  <a:gd name="T108" fmla="*/ 150 w 2947"/>
                  <a:gd name="T109" fmla="*/ 1268 h 2488"/>
                  <a:gd name="T110" fmla="*/ 213 w 2947"/>
                  <a:gd name="T111" fmla="*/ 1237 h 2488"/>
                  <a:gd name="T112" fmla="*/ 315 w 2947"/>
                  <a:gd name="T113" fmla="*/ 1035 h 2488"/>
                  <a:gd name="T114" fmla="*/ 216 w 2947"/>
                  <a:gd name="T115" fmla="*/ 751 h 2488"/>
                  <a:gd name="T116" fmla="*/ 45 w 2947"/>
                  <a:gd name="T117" fmla="*/ 618 h 2488"/>
                  <a:gd name="T118" fmla="*/ 0 w 2947"/>
                  <a:gd name="T119" fmla="*/ 446 h 24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947" h="2488">
                    <a:moveTo>
                      <a:pt x="51" y="385"/>
                    </a:moveTo>
                    <a:lnTo>
                      <a:pt x="110" y="326"/>
                    </a:lnTo>
                    <a:lnTo>
                      <a:pt x="134" y="244"/>
                    </a:lnTo>
                    <a:lnTo>
                      <a:pt x="192" y="148"/>
                    </a:lnTo>
                    <a:lnTo>
                      <a:pt x="275" y="114"/>
                    </a:lnTo>
                    <a:lnTo>
                      <a:pt x="309" y="127"/>
                    </a:lnTo>
                    <a:lnTo>
                      <a:pt x="370" y="52"/>
                    </a:lnTo>
                    <a:lnTo>
                      <a:pt x="470" y="25"/>
                    </a:lnTo>
                    <a:lnTo>
                      <a:pt x="456" y="7"/>
                    </a:lnTo>
                    <a:lnTo>
                      <a:pt x="617" y="0"/>
                    </a:lnTo>
                    <a:lnTo>
                      <a:pt x="741" y="96"/>
                    </a:lnTo>
                    <a:lnTo>
                      <a:pt x="802" y="96"/>
                    </a:lnTo>
                    <a:lnTo>
                      <a:pt x="815" y="76"/>
                    </a:lnTo>
                    <a:lnTo>
                      <a:pt x="877" y="121"/>
                    </a:lnTo>
                    <a:lnTo>
                      <a:pt x="898" y="121"/>
                    </a:lnTo>
                    <a:lnTo>
                      <a:pt x="976" y="72"/>
                    </a:lnTo>
                    <a:lnTo>
                      <a:pt x="1035" y="165"/>
                    </a:lnTo>
                    <a:lnTo>
                      <a:pt x="997" y="298"/>
                    </a:lnTo>
                    <a:lnTo>
                      <a:pt x="894" y="401"/>
                    </a:lnTo>
                    <a:lnTo>
                      <a:pt x="853" y="569"/>
                    </a:lnTo>
                    <a:lnTo>
                      <a:pt x="929" y="576"/>
                    </a:lnTo>
                    <a:lnTo>
                      <a:pt x="980" y="611"/>
                    </a:lnTo>
                    <a:lnTo>
                      <a:pt x="1062" y="634"/>
                    </a:lnTo>
                    <a:lnTo>
                      <a:pt x="1093" y="730"/>
                    </a:lnTo>
                    <a:lnTo>
                      <a:pt x="1135" y="819"/>
                    </a:lnTo>
                    <a:lnTo>
                      <a:pt x="1751" y="459"/>
                    </a:lnTo>
                    <a:lnTo>
                      <a:pt x="2110" y="806"/>
                    </a:lnTo>
                    <a:lnTo>
                      <a:pt x="2226" y="809"/>
                    </a:lnTo>
                    <a:lnTo>
                      <a:pt x="2244" y="884"/>
                    </a:lnTo>
                    <a:lnTo>
                      <a:pt x="2316" y="902"/>
                    </a:lnTo>
                    <a:lnTo>
                      <a:pt x="2484" y="833"/>
                    </a:lnTo>
                    <a:lnTo>
                      <a:pt x="2652" y="840"/>
                    </a:lnTo>
                    <a:lnTo>
                      <a:pt x="2772" y="905"/>
                    </a:lnTo>
                    <a:lnTo>
                      <a:pt x="2857" y="916"/>
                    </a:lnTo>
                    <a:lnTo>
                      <a:pt x="2853" y="898"/>
                    </a:lnTo>
                    <a:lnTo>
                      <a:pt x="2947" y="947"/>
                    </a:lnTo>
                    <a:lnTo>
                      <a:pt x="2895" y="1073"/>
                    </a:lnTo>
                    <a:lnTo>
                      <a:pt x="2782" y="1070"/>
                    </a:lnTo>
                    <a:lnTo>
                      <a:pt x="2802" y="1220"/>
                    </a:lnTo>
                    <a:lnTo>
                      <a:pt x="2723" y="1210"/>
                    </a:lnTo>
                    <a:lnTo>
                      <a:pt x="2683" y="1180"/>
                    </a:lnTo>
                    <a:lnTo>
                      <a:pt x="2676" y="1230"/>
                    </a:lnTo>
                    <a:lnTo>
                      <a:pt x="2710" y="1288"/>
                    </a:lnTo>
                    <a:lnTo>
                      <a:pt x="2744" y="1268"/>
                    </a:lnTo>
                    <a:lnTo>
                      <a:pt x="2775" y="1353"/>
                    </a:lnTo>
                    <a:lnTo>
                      <a:pt x="2853" y="1368"/>
                    </a:lnTo>
                    <a:lnTo>
                      <a:pt x="2902" y="1467"/>
                    </a:lnTo>
                    <a:lnTo>
                      <a:pt x="2730" y="1508"/>
                    </a:lnTo>
                    <a:lnTo>
                      <a:pt x="2700" y="1727"/>
                    </a:lnTo>
                    <a:lnTo>
                      <a:pt x="2775" y="1840"/>
                    </a:lnTo>
                    <a:lnTo>
                      <a:pt x="2555" y="2076"/>
                    </a:lnTo>
                    <a:lnTo>
                      <a:pt x="2425" y="2117"/>
                    </a:lnTo>
                    <a:lnTo>
                      <a:pt x="2354" y="2193"/>
                    </a:lnTo>
                    <a:lnTo>
                      <a:pt x="2336" y="2175"/>
                    </a:lnTo>
                    <a:lnTo>
                      <a:pt x="2261" y="2168"/>
                    </a:lnTo>
                    <a:lnTo>
                      <a:pt x="2244" y="2183"/>
                    </a:lnTo>
                    <a:lnTo>
                      <a:pt x="2179" y="2193"/>
                    </a:lnTo>
                    <a:lnTo>
                      <a:pt x="2094" y="2148"/>
                    </a:lnTo>
                    <a:lnTo>
                      <a:pt x="2062" y="2168"/>
                    </a:lnTo>
                    <a:lnTo>
                      <a:pt x="1966" y="2186"/>
                    </a:lnTo>
                    <a:lnTo>
                      <a:pt x="1905" y="2237"/>
                    </a:lnTo>
                    <a:lnTo>
                      <a:pt x="1892" y="2330"/>
                    </a:lnTo>
                    <a:lnTo>
                      <a:pt x="1854" y="2385"/>
                    </a:lnTo>
                    <a:lnTo>
                      <a:pt x="1832" y="2388"/>
                    </a:lnTo>
                    <a:lnTo>
                      <a:pt x="1666" y="2488"/>
                    </a:lnTo>
                    <a:lnTo>
                      <a:pt x="1607" y="2488"/>
                    </a:lnTo>
                    <a:lnTo>
                      <a:pt x="1607" y="2430"/>
                    </a:lnTo>
                    <a:lnTo>
                      <a:pt x="1563" y="2347"/>
                    </a:lnTo>
                    <a:lnTo>
                      <a:pt x="1498" y="2313"/>
                    </a:lnTo>
                    <a:lnTo>
                      <a:pt x="1429" y="2316"/>
                    </a:lnTo>
                    <a:lnTo>
                      <a:pt x="1408" y="2244"/>
                    </a:lnTo>
                    <a:lnTo>
                      <a:pt x="1415" y="2166"/>
                    </a:lnTo>
                    <a:lnTo>
                      <a:pt x="1388" y="2132"/>
                    </a:lnTo>
                    <a:lnTo>
                      <a:pt x="1361" y="2029"/>
                    </a:lnTo>
                    <a:lnTo>
                      <a:pt x="1319" y="2015"/>
                    </a:lnTo>
                    <a:lnTo>
                      <a:pt x="1303" y="1980"/>
                    </a:lnTo>
                    <a:lnTo>
                      <a:pt x="1336" y="1936"/>
                    </a:lnTo>
                    <a:lnTo>
                      <a:pt x="1323" y="1868"/>
                    </a:lnTo>
                    <a:lnTo>
                      <a:pt x="1271" y="1823"/>
                    </a:lnTo>
                    <a:lnTo>
                      <a:pt x="1254" y="1751"/>
                    </a:lnTo>
                    <a:lnTo>
                      <a:pt x="1209" y="1727"/>
                    </a:lnTo>
                    <a:lnTo>
                      <a:pt x="1185" y="1601"/>
                    </a:lnTo>
                    <a:lnTo>
                      <a:pt x="1090" y="1494"/>
                    </a:lnTo>
                    <a:lnTo>
                      <a:pt x="1025" y="1608"/>
                    </a:lnTo>
                    <a:lnTo>
                      <a:pt x="990" y="1494"/>
                    </a:lnTo>
                    <a:lnTo>
                      <a:pt x="952" y="1487"/>
                    </a:lnTo>
                    <a:lnTo>
                      <a:pt x="952" y="1549"/>
                    </a:lnTo>
                    <a:lnTo>
                      <a:pt x="922" y="1549"/>
                    </a:lnTo>
                    <a:lnTo>
                      <a:pt x="860" y="1494"/>
                    </a:lnTo>
                    <a:lnTo>
                      <a:pt x="784" y="1539"/>
                    </a:lnTo>
                    <a:lnTo>
                      <a:pt x="788" y="1604"/>
                    </a:lnTo>
                    <a:lnTo>
                      <a:pt x="806" y="1635"/>
                    </a:lnTo>
                    <a:lnTo>
                      <a:pt x="788" y="1673"/>
                    </a:lnTo>
                    <a:lnTo>
                      <a:pt x="754" y="1666"/>
                    </a:lnTo>
                    <a:lnTo>
                      <a:pt x="719" y="1617"/>
                    </a:lnTo>
                    <a:lnTo>
                      <a:pt x="569" y="1610"/>
                    </a:lnTo>
                    <a:lnTo>
                      <a:pt x="490" y="1648"/>
                    </a:lnTo>
                    <a:lnTo>
                      <a:pt x="490" y="1693"/>
                    </a:lnTo>
                    <a:lnTo>
                      <a:pt x="546" y="1747"/>
                    </a:lnTo>
                    <a:lnTo>
                      <a:pt x="508" y="1803"/>
                    </a:lnTo>
                    <a:lnTo>
                      <a:pt x="374" y="1819"/>
                    </a:lnTo>
                    <a:lnTo>
                      <a:pt x="298" y="1761"/>
                    </a:lnTo>
                    <a:lnTo>
                      <a:pt x="172" y="1754"/>
                    </a:lnTo>
                    <a:lnTo>
                      <a:pt x="107" y="1727"/>
                    </a:lnTo>
                    <a:lnTo>
                      <a:pt x="96" y="1700"/>
                    </a:lnTo>
                    <a:lnTo>
                      <a:pt x="148" y="1604"/>
                    </a:lnTo>
                    <a:lnTo>
                      <a:pt x="199" y="1597"/>
                    </a:lnTo>
                    <a:lnTo>
                      <a:pt x="250" y="1539"/>
                    </a:lnTo>
                    <a:lnTo>
                      <a:pt x="213" y="1467"/>
                    </a:lnTo>
                    <a:lnTo>
                      <a:pt x="150" y="1268"/>
                    </a:lnTo>
                    <a:lnTo>
                      <a:pt x="148" y="1237"/>
                    </a:lnTo>
                    <a:lnTo>
                      <a:pt x="213" y="1237"/>
                    </a:lnTo>
                    <a:lnTo>
                      <a:pt x="309" y="1172"/>
                    </a:lnTo>
                    <a:lnTo>
                      <a:pt x="315" y="1035"/>
                    </a:lnTo>
                    <a:lnTo>
                      <a:pt x="230" y="1001"/>
                    </a:lnTo>
                    <a:lnTo>
                      <a:pt x="216" y="751"/>
                    </a:lnTo>
                    <a:lnTo>
                      <a:pt x="79" y="658"/>
                    </a:lnTo>
                    <a:lnTo>
                      <a:pt x="45" y="618"/>
                    </a:lnTo>
                    <a:lnTo>
                      <a:pt x="58" y="573"/>
                    </a:lnTo>
                    <a:lnTo>
                      <a:pt x="0" y="446"/>
                    </a:lnTo>
                    <a:lnTo>
                      <a:pt x="51" y="38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625" name="Freeform 217"/>
              <p:cNvSpPr>
                <a:spLocks/>
              </p:cNvSpPr>
              <p:nvPr/>
            </p:nvSpPr>
            <p:spPr bwMode="auto">
              <a:xfrm>
                <a:off x="6978" y="255"/>
                <a:ext cx="491" cy="414"/>
              </a:xfrm>
              <a:custGeom>
                <a:avLst/>
                <a:gdLst>
                  <a:gd name="T0" fmla="*/ 110 w 2947"/>
                  <a:gd name="T1" fmla="*/ 326 h 2488"/>
                  <a:gd name="T2" fmla="*/ 192 w 2947"/>
                  <a:gd name="T3" fmla="*/ 148 h 2488"/>
                  <a:gd name="T4" fmla="*/ 309 w 2947"/>
                  <a:gd name="T5" fmla="*/ 127 h 2488"/>
                  <a:gd name="T6" fmla="*/ 470 w 2947"/>
                  <a:gd name="T7" fmla="*/ 25 h 2488"/>
                  <a:gd name="T8" fmla="*/ 617 w 2947"/>
                  <a:gd name="T9" fmla="*/ 0 h 2488"/>
                  <a:gd name="T10" fmla="*/ 802 w 2947"/>
                  <a:gd name="T11" fmla="*/ 96 h 2488"/>
                  <a:gd name="T12" fmla="*/ 877 w 2947"/>
                  <a:gd name="T13" fmla="*/ 121 h 2488"/>
                  <a:gd name="T14" fmla="*/ 976 w 2947"/>
                  <a:gd name="T15" fmla="*/ 72 h 2488"/>
                  <a:gd name="T16" fmla="*/ 997 w 2947"/>
                  <a:gd name="T17" fmla="*/ 298 h 2488"/>
                  <a:gd name="T18" fmla="*/ 853 w 2947"/>
                  <a:gd name="T19" fmla="*/ 569 h 2488"/>
                  <a:gd name="T20" fmla="*/ 980 w 2947"/>
                  <a:gd name="T21" fmla="*/ 611 h 2488"/>
                  <a:gd name="T22" fmla="*/ 1093 w 2947"/>
                  <a:gd name="T23" fmla="*/ 730 h 2488"/>
                  <a:gd name="T24" fmla="*/ 1751 w 2947"/>
                  <a:gd name="T25" fmla="*/ 459 h 2488"/>
                  <a:gd name="T26" fmla="*/ 2226 w 2947"/>
                  <a:gd name="T27" fmla="*/ 809 h 2488"/>
                  <a:gd name="T28" fmla="*/ 2316 w 2947"/>
                  <a:gd name="T29" fmla="*/ 902 h 2488"/>
                  <a:gd name="T30" fmla="*/ 2652 w 2947"/>
                  <a:gd name="T31" fmla="*/ 840 h 2488"/>
                  <a:gd name="T32" fmla="*/ 2857 w 2947"/>
                  <a:gd name="T33" fmla="*/ 916 h 2488"/>
                  <a:gd name="T34" fmla="*/ 2947 w 2947"/>
                  <a:gd name="T35" fmla="*/ 947 h 2488"/>
                  <a:gd name="T36" fmla="*/ 2782 w 2947"/>
                  <a:gd name="T37" fmla="*/ 1070 h 2488"/>
                  <a:gd name="T38" fmla="*/ 2723 w 2947"/>
                  <a:gd name="T39" fmla="*/ 1210 h 2488"/>
                  <a:gd name="T40" fmla="*/ 2676 w 2947"/>
                  <a:gd name="T41" fmla="*/ 1230 h 2488"/>
                  <a:gd name="T42" fmla="*/ 2744 w 2947"/>
                  <a:gd name="T43" fmla="*/ 1268 h 2488"/>
                  <a:gd name="T44" fmla="*/ 2853 w 2947"/>
                  <a:gd name="T45" fmla="*/ 1368 h 2488"/>
                  <a:gd name="T46" fmla="*/ 2730 w 2947"/>
                  <a:gd name="T47" fmla="*/ 1508 h 2488"/>
                  <a:gd name="T48" fmla="*/ 2775 w 2947"/>
                  <a:gd name="T49" fmla="*/ 1840 h 2488"/>
                  <a:gd name="T50" fmla="*/ 2425 w 2947"/>
                  <a:gd name="T51" fmla="*/ 2117 h 2488"/>
                  <a:gd name="T52" fmla="*/ 2336 w 2947"/>
                  <a:gd name="T53" fmla="*/ 2175 h 2488"/>
                  <a:gd name="T54" fmla="*/ 2244 w 2947"/>
                  <a:gd name="T55" fmla="*/ 2183 h 2488"/>
                  <a:gd name="T56" fmla="*/ 2094 w 2947"/>
                  <a:gd name="T57" fmla="*/ 2148 h 2488"/>
                  <a:gd name="T58" fmla="*/ 1966 w 2947"/>
                  <a:gd name="T59" fmla="*/ 2186 h 2488"/>
                  <a:gd name="T60" fmla="*/ 1892 w 2947"/>
                  <a:gd name="T61" fmla="*/ 2330 h 2488"/>
                  <a:gd name="T62" fmla="*/ 1832 w 2947"/>
                  <a:gd name="T63" fmla="*/ 2388 h 2488"/>
                  <a:gd name="T64" fmla="*/ 1607 w 2947"/>
                  <a:gd name="T65" fmla="*/ 2488 h 2488"/>
                  <a:gd name="T66" fmla="*/ 1563 w 2947"/>
                  <a:gd name="T67" fmla="*/ 2347 h 2488"/>
                  <a:gd name="T68" fmla="*/ 1429 w 2947"/>
                  <a:gd name="T69" fmla="*/ 2316 h 2488"/>
                  <a:gd name="T70" fmla="*/ 1415 w 2947"/>
                  <a:gd name="T71" fmla="*/ 2166 h 2488"/>
                  <a:gd name="T72" fmla="*/ 1361 w 2947"/>
                  <a:gd name="T73" fmla="*/ 2029 h 2488"/>
                  <a:gd name="T74" fmla="*/ 1303 w 2947"/>
                  <a:gd name="T75" fmla="*/ 1980 h 2488"/>
                  <a:gd name="T76" fmla="*/ 1323 w 2947"/>
                  <a:gd name="T77" fmla="*/ 1868 h 2488"/>
                  <a:gd name="T78" fmla="*/ 1254 w 2947"/>
                  <a:gd name="T79" fmla="*/ 1751 h 2488"/>
                  <a:gd name="T80" fmla="*/ 1185 w 2947"/>
                  <a:gd name="T81" fmla="*/ 1601 h 2488"/>
                  <a:gd name="T82" fmla="*/ 1025 w 2947"/>
                  <a:gd name="T83" fmla="*/ 1608 h 2488"/>
                  <a:gd name="T84" fmla="*/ 952 w 2947"/>
                  <a:gd name="T85" fmla="*/ 1487 h 2488"/>
                  <a:gd name="T86" fmla="*/ 922 w 2947"/>
                  <a:gd name="T87" fmla="*/ 1549 h 2488"/>
                  <a:gd name="T88" fmla="*/ 784 w 2947"/>
                  <a:gd name="T89" fmla="*/ 1539 h 2488"/>
                  <a:gd name="T90" fmla="*/ 806 w 2947"/>
                  <a:gd name="T91" fmla="*/ 1635 h 2488"/>
                  <a:gd name="T92" fmla="*/ 754 w 2947"/>
                  <a:gd name="T93" fmla="*/ 1666 h 2488"/>
                  <a:gd name="T94" fmla="*/ 569 w 2947"/>
                  <a:gd name="T95" fmla="*/ 1610 h 2488"/>
                  <a:gd name="T96" fmla="*/ 490 w 2947"/>
                  <a:gd name="T97" fmla="*/ 1693 h 2488"/>
                  <a:gd name="T98" fmla="*/ 508 w 2947"/>
                  <a:gd name="T99" fmla="*/ 1803 h 2488"/>
                  <a:gd name="T100" fmla="*/ 298 w 2947"/>
                  <a:gd name="T101" fmla="*/ 1761 h 2488"/>
                  <a:gd name="T102" fmla="*/ 107 w 2947"/>
                  <a:gd name="T103" fmla="*/ 1727 h 2488"/>
                  <a:gd name="T104" fmla="*/ 148 w 2947"/>
                  <a:gd name="T105" fmla="*/ 1604 h 2488"/>
                  <a:gd name="T106" fmla="*/ 250 w 2947"/>
                  <a:gd name="T107" fmla="*/ 1539 h 2488"/>
                  <a:gd name="T108" fmla="*/ 150 w 2947"/>
                  <a:gd name="T109" fmla="*/ 1268 h 2488"/>
                  <a:gd name="T110" fmla="*/ 213 w 2947"/>
                  <a:gd name="T111" fmla="*/ 1237 h 2488"/>
                  <a:gd name="T112" fmla="*/ 315 w 2947"/>
                  <a:gd name="T113" fmla="*/ 1035 h 2488"/>
                  <a:gd name="T114" fmla="*/ 216 w 2947"/>
                  <a:gd name="T115" fmla="*/ 751 h 2488"/>
                  <a:gd name="T116" fmla="*/ 45 w 2947"/>
                  <a:gd name="T117" fmla="*/ 618 h 2488"/>
                  <a:gd name="T118" fmla="*/ 0 w 2947"/>
                  <a:gd name="T119" fmla="*/ 446 h 24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947" h="2488">
                    <a:moveTo>
                      <a:pt x="51" y="385"/>
                    </a:moveTo>
                    <a:lnTo>
                      <a:pt x="110" y="326"/>
                    </a:lnTo>
                    <a:lnTo>
                      <a:pt x="134" y="244"/>
                    </a:lnTo>
                    <a:lnTo>
                      <a:pt x="192" y="148"/>
                    </a:lnTo>
                    <a:lnTo>
                      <a:pt x="275" y="114"/>
                    </a:lnTo>
                    <a:lnTo>
                      <a:pt x="309" y="127"/>
                    </a:lnTo>
                    <a:lnTo>
                      <a:pt x="370" y="52"/>
                    </a:lnTo>
                    <a:lnTo>
                      <a:pt x="470" y="25"/>
                    </a:lnTo>
                    <a:lnTo>
                      <a:pt x="456" y="7"/>
                    </a:lnTo>
                    <a:lnTo>
                      <a:pt x="617" y="0"/>
                    </a:lnTo>
                    <a:lnTo>
                      <a:pt x="741" y="96"/>
                    </a:lnTo>
                    <a:lnTo>
                      <a:pt x="802" y="96"/>
                    </a:lnTo>
                    <a:lnTo>
                      <a:pt x="815" y="76"/>
                    </a:lnTo>
                    <a:lnTo>
                      <a:pt x="877" y="121"/>
                    </a:lnTo>
                    <a:lnTo>
                      <a:pt x="898" y="121"/>
                    </a:lnTo>
                    <a:lnTo>
                      <a:pt x="976" y="72"/>
                    </a:lnTo>
                    <a:lnTo>
                      <a:pt x="1035" y="165"/>
                    </a:lnTo>
                    <a:lnTo>
                      <a:pt x="997" y="298"/>
                    </a:lnTo>
                    <a:lnTo>
                      <a:pt x="894" y="401"/>
                    </a:lnTo>
                    <a:lnTo>
                      <a:pt x="853" y="569"/>
                    </a:lnTo>
                    <a:lnTo>
                      <a:pt x="929" y="576"/>
                    </a:lnTo>
                    <a:lnTo>
                      <a:pt x="980" y="611"/>
                    </a:lnTo>
                    <a:lnTo>
                      <a:pt x="1062" y="634"/>
                    </a:lnTo>
                    <a:lnTo>
                      <a:pt x="1093" y="730"/>
                    </a:lnTo>
                    <a:lnTo>
                      <a:pt x="1135" y="819"/>
                    </a:lnTo>
                    <a:lnTo>
                      <a:pt x="1751" y="459"/>
                    </a:lnTo>
                    <a:lnTo>
                      <a:pt x="2110" y="806"/>
                    </a:lnTo>
                    <a:lnTo>
                      <a:pt x="2226" y="809"/>
                    </a:lnTo>
                    <a:lnTo>
                      <a:pt x="2244" y="884"/>
                    </a:lnTo>
                    <a:lnTo>
                      <a:pt x="2316" y="902"/>
                    </a:lnTo>
                    <a:lnTo>
                      <a:pt x="2484" y="833"/>
                    </a:lnTo>
                    <a:lnTo>
                      <a:pt x="2652" y="840"/>
                    </a:lnTo>
                    <a:lnTo>
                      <a:pt x="2772" y="905"/>
                    </a:lnTo>
                    <a:lnTo>
                      <a:pt x="2857" y="916"/>
                    </a:lnTo>
                    <a:lnTo>
                      <a:pt x="2853" y="898"/>
                    </a:lnTo>
                    <a:lnTo>
                      <a:pt x="2947" y="947"/>
                    </a:lnTo>
                    <a:lnTo>
                      <a:pt x="2895" y="1073"/>
                    </a:lnTo>
                    <a:lnTo>
                      <a:pt x="2782" y="1070"/>
                    </a:lnTo>
                    <a:lnTo>
                      <a:pt x="2802" y="1220"/>
                    </a:lnTo>
                    <a:lnTo>
                      <a:pt x="2723" y="1210"/>
                    </a:lnTo>
                    <a:lnTo>
                      <a:pt x="2683" y="1180"/>
                    </a:lnTo>
                    <a:lnTo>
                      <a:pt x="2676" y="1230"/>
                    </a:lnTo>
                    <a:lnTo>
                      <a:pt x="2710" y="1288"/>
                    </a:lnTo>
                    <a:lnTo>
                      <a:pt x="2744" y="1268"/>
                    </a:lnTo>
                    <a:lnTo>
                      <a:pt x="2775" y="1353"/>
                    </a:lnTo>
                    <a:lnTo>
                      <a:pt x="2853" y="1368"/>
                    </a:lnTo>
                    <a:lnTo>
                      <a:pt x="2902" y="1467"/>
                    </a:lnTo>
                    <a:lnTo>
                      <a:pt x="2730" y="1508"/>
                    </a:lnTo>
                    <a:lnTo>
                      <a:pt x="2700" y="1727"/>
                    </a:lnTo>
                    <a:lnTo>
                      <a:pt x="2775" y="1840"/>
                    </a:lnTo>
                    <a:lnTo>
                      <a:pt x="2555" y="2076"/>
                    </a:lnTo>
                    <a:lnTo>
                      <a:pt x="2425" y="2117"/>
                    </a:lnTo>
                    <a:lnTo>
                      <a:pt x="2354" y="2193"/>
                    </a:lnTo>
                    <a:lnTo>
                      <a:pt x="2336" y="2175"/>
                    </a:lnTo>
                    <a:lnTo>
                      <a:pt x="2261" y="2168"/>
                    </a:lnTo>
                    <a:lnTo>
                      <a:pt x="2244" y="2183"/>
                    </a:lnTo>
                    <a:lnTo>
                      <a:pt x="2179" y="2193"/>
                    </a:lnTo>
                    <a:lnTo>
                      <a:pt x="2094" y="2148"/>
                    </a:lnTo>
                    <a:lnTo>
                      <a:pt x="2062" y="2168"/>
                    </a:lnTo>
                    <a:lnTo>
                      <a:pt x="1966" y="2186"/>
                    </a:lnTo>
                    <a:lnTo>
                      <a:pt x="1905" y="2237"/>
                    </a:lnTo>
                    <a:lnTo>
                      <a:pt x="1892" y="2330"/>
                    </a:lnTo>
                    <a:lnTo>
                      <a:pt x="1854" y="2385"/>
                    </a:lnTo>
                    <a:lnTo>
                      <a:pt x="1832" y="2388"/>
                    </a:lnTo>
                    <a:lnTo>
                      <a:pt x="1666" y="2488"/>
                    </a:lnTo>
                    <a:lnTo>
                      <a:pt x="1607" y="2488"/>
                    </a:lnTo>
                    <a:lnTo>
                      <a:pt x="1607" y="2430"/>
                    </a:lnTo>
                    <a:lnTo>
                      <a:pt x="1563" y="2347"/>
                    </a:lnTo>
                    <a:lnTo>
                      <a:pt x="1498" y="2313"/>
                    </a:lnTo>
                    <a:lnTo>
                      <a:pt x="1429" y="2316"/>
                    </a:lnTo>
                    <a:lnTo>
                      <a:pt x="1408" y="2244"/>
                    </a:lnTo>
                    <a:lnTo>
                      <a:pt x="1415" y="2166"/>
                    </a:lnTo>
                    <a:lnTo>
                      <a:pt x="1388" y="2132"/>
                    </a:lnTo>
                    <a:lnTo>
                      <a:pt x="1361" y="2029"/>
                    </a:lnTo>
                    <a:lnTo>
                      <a:pt x="1319" y="2015"/>
                    </a:lnTo>
                    <a:lnTo>
                      <a:pt x="1303" y="1980"/>
                    </a:lnTo>
                    <a:lnTo>
                      <a:pt x="1336" y="1936"/>
                    </a:lnTo>
                    <a:lnTo>
                      <a:pt x="1323" y="1868"/>
                    </a:lnTo>
                    <a:lnTo>
                      <a:pt x="1271" y="1823"/>
                    </a:lnTo>
                    <a:lnTo>
                      <a:pt x="1254" y="1751"/>
                    </a:lnTo>
                    <a:lnTo>
                      <a:pt x="1209" y="1727"/>
                    </a:lnTo>
                    <a:lnTo>
                      <a:pt x="1185" y="1601"/>
                    </a:lnTo>
                    <a:lnTo>
                      <a:pt x="1090" y="1494"/>
                    </a:lnTo>
                    <a:lnTo>
                      <a:pt x="1025" y="1608"/>
                    </a:lnTo>
                    <a:lnTo>
                      <a:pt x="990" y="1494"/>
                    </a:lnTo>
                    <a:lnTo>
                      <a:pt x="952" y="1487"/>
                    </a:lnTo>
                    <a:lnTo>
                      <a:pt x="952" y="1549"/>
                    </a:lnTo>
                    <a:lnTo>
                      <a:pt x="922" y="1549"/>
                    </a:lnTo>
                    <a:lnTo>
                      <a:pt x="860" y="1494"/>
                    </a:lnTo>
                    <a:lnTo>
                      <a:pt x="784" y="1539"/>
                    </a:lnTo>
                    <a:lnTo>
                      <a:pt x="788" y="1604"/>
                    </a:lnTo>
                    <a:lnTo>
                      <a:pt x="806" y="1635"/>
                    </a:lnTo>
                    <a:lnTo>
                      <a:pt x="788" y="1673"/>
                    </a:lnTo>
                    <a:lnTo>
                      <a:pt x="754" y="1666"/>
                    </a:lnTo>
                    <a:lnTo>
                      <a:pt x="719" y="1617"/>
                    </a:lnTo>
                    <a:lnTo>
                      <a:pt x="569" y="1610"/>
                    </a:lnTo>
                    <a:lnTo>
                      <a:pt x="490" y="1648"/>
                    </a:lnTo>
                    <a:lnTo>
                      <a:pt x="490" y="1693"/>
                    </a:lnTo>
                    <a:lnTo>
                      <a:pt x="546" y="1747"/>
                    </a:lnTo>
                    <a:lnTo>
                      <a:pt x="508" y="1803"/>
                    </a:lnTo>
                    <a:lnTo>
                      <a:pt x="374" y="1819"/>
                    </a:lnTo>
                    <a:lnTo>
                      <a:pt x="298" y="1761"/>
                    </a:lnTo>
                    <a:lnTo>
                      <a:pt x="172" y="1754"/>
                    </a:lnTo>
                    <a:lnTo>
                      <a:pt x="107" y="1727"/>
                    </a:lnTo>
                    <a:lnTo>
                      <a:pt x="96" y="1700"/>
                    </a:lnTo>
                    <a:lnTo>
                      <a:pt x="148" y="1604"/>
                    </a:lnTo>
                    <a:lnTo>
                      <a:pt x="199" y="1597"/>
                    </a:lnTo>
                    <a:lnTo>
                      <a:pt x="250" y="1539"/>
                    </a:lnTo>
                    <a:lnTo>
                      <a:pt x="213" y="1467"/>
                    </a:lnTo>
                    <a:lnTo>
                      <a:pt x="150" y="1268"/>
                    </a:lnTo>
                    <a:lnTo>
                      <a:pt x="148" y="1237"/>
                    </a:lnTo>
                    <a:lnTo>
                      <a:pt x="213" y="1237"/>
                    </a:lnTo>
                    <a:lnTo>
                      <a:pt x="309" y="1172"/>
                    </a:lnTo>
                    <a:lnTo>
                      <a:pt x="315" y="1035"/>
                    </a:lnTo>
                    <a:lnTo>
                      <a:pt x="230" y="1001"/>
                    </a:lnTo>
                    <a:lnTo>
                      <a:pt x="216" y="751"/>
                    </a:lnTo>
                    <a:lnTo>
                      <a:pt x="79" y="658"/>
                    </a:lnTo>
                    <a:lnTo>
                      <a:pt x="45" y="618"/>
                    </a:lnTo>
                    <a:lnTo>
                      <a:pt x="58" y="573"/>
                    </a:lnTo>
                    <a:lnTo>
                      <a:pt x="0" y="446"/>
                    </a:lnTo>
                    <a:lnTo>
                      <a:pt x="51" y="38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626" name="Freeform 218"/>
              <p:cNvSpPr>
                <a:spLocks/>
              </p:cNvSpPr>
              <p:nvPr/>
            </p:nvSpPr>
            <p:spPr bwMode="auto">
              <a:xfrm>
                <a:off x="6627" y="495"/>
                <a:ext cx="216" cy="224"/>
              </a:xfrm>
              <a:custGeom>
                <a:avLst/>
                <a:gdLst>
                  <a:gd name="T0" fmla="*/ 74 w 1297"/>
                  <a:gd name="T1" fmla="*/ 643 h 1344"/>
                  <a:gd name="T2" fmla="*/ 163 w 1297"/>
                  <a:gd name="T3" fmla="*/ 559 h 1344"/>
                  <a:gd name="T4" fmla="*/ 326 w 1297"/>
                  <a:gd name="T5" fmla="*/ 575 h 1344"/>
                  <a:gd name="T6" fmla="*/ 388 w 1297"/>
                  <a:gd name="T7" fmla="*/ 519 h 1344"/>
                  <a:gd name="T8" fmla="*/ 357 w 1297"/>
                  <a:gd name="T9" fmla="*/ 253 h 1344"/>
                  <a:gd name="T10" fmla="*/ 288 w 1297"/>
                  <a:gd name="T11" fmla="*/ 215 h 1344"/>
                  <a:gd name="T12" fmla="*/ 295 w 1297"/>
                  <a:gd name="T13" fmla="*/ 161 h 1344"/>
                  <a:gd name="T14" fmla="*/ 352 w 1297"/>
                  <a:gd name="T15" fmla="*/ 108 h 1344"/>
                  <a:gd name="T16" fmla="*/ 313 w 1297"/>
                  <a:gd name="T17" fmla="*/ 67 h 1344"/>
                  <a:gd name="T18" fmla="*/ 500 w 1297"/>
                  <a:gd name="T19" fmla="*/ 48 h 1344"/>
                  <a:gd name="T20" fmla="*/ 526 w 1297"/>
                  <a:gd name="T21" fmla="*/ 67 h 1344"/>
                  <a:gd name="T22" fmla="*/ 546 w 1297"/>
                  <a:gd name="T23" fmla="*/ 151 h 1344"/>
                  <a:gd name="T24" fmla="*/ 590 w 1297"/>
                  <a:gd name="T25" fmla="*/ 187 h 1344"/>
                  <a:gd name="T26" fmla="*/ 658 w 1297"/>
                  <a:gd name="T27" fmla="*/ 200 h 1344"/>
                  <a:gd name="T28" fmla="*/ 718 w 1297"/>
                  <a:gd name="T29" fmla="*/ 174 h 1344"/>
                  <a:gd name="T30" fmla="*/ 771 w 1297"/>
                  <a:gd name="T31" fmla="*/ 202 h 1344"/>
                  <a:gd name="T32" fmla="*/ 868 w 1297"/>
                  <a:gd name="T33" fmla="*/ 184 h 1344"/>
                  <a:gd name="T34" fmla="*/ 914 w 1297"/>
                  <a:gd name="T35" fmla="*/ 187 h 1344"/>
                  <a:gd name="T36" fmla="*/ 916 w 1297"/>
                  <a:gd name="T37" fmla="*/ 138 h 1344"/>
                  <a:gd name="T38" fmla="*/ 1046 w 1297"/>
                  <a:gd name="T39" fmla="*/ 59 h 1344"/>
                  <a:gd name="T40" fmla="*/ 1072 w 1297"/>
                  <a:gd name="T41" fmla="*/ 8 h 1344"/>
                  <a:gd name="T42" fmla="*/ 1126 w 1297"/>
                  <a:gd name="T43" fmla="*/ 0 h 1344"/>
                  <a:gd name="T44" fmla="*/ 1160 w 1297"/>
                  <a:gd name="T45" fmla="*/ 18 h 1344"/>
                  <a:gd name="T46" fmla="*/ 1274 w 1297"/>
                  <a:gd name="T47" fmla="*/ 123 h 1344"/>
                  <a:gd name="T48" fmla="*/ 1297 w 1297"/>
                  <a:gd name="T49" fmla="*/ 161 h 1344"/>
                  <a:gd name="T50" fmla="*/ 1278 w 1297"/>
                  <a:gd name="T51" fmla="*/ 238 h 1344"/>
                  <a:gd name="T52" fmla="*/ 1218 w 1297"/>
                  <a:gd name="T53" fmla="*/ 319 h 1344"/>
                  <a:gd name="T54" fmla="*/ 1205 w 1297"/>
                  <a:gd name="T55" fmla="*/ 376 h 1344"/>
                  <a:gd name="T56" fmla="*/ 1148 w 1297"/>
                  <a:gd name="T57" fmla="*/ 447 h 1344"/>
                  <a:gd name="T58" fmla="*/ 1102 w 1297"/>
                  <a:gd name="T59" fmla="*/ 442 h 1344"/>
                  <a:gd name="T60" fmla="*/ 1049 w 1297"/>
                  <a:gd name="T61" fmla="*/ 445 h 1344"/>
                  <a:gd name="T62" fmla="*/ 1011 w 1297"/>
                  <a:gd name="T63" fmla="*/ 513 h 1344"/>
                  <a:gd name="T64" fmla="*/ 949 w 1297"/>
                  <a:gd name="T65" fmla="*/ 509 h 1344"/>
                  <a:gd name="T66" fmla="*/ 868 w 1297"/>
                  <a:gd name="T67" fmla="*/ 535 h 1344"/>
                  <a:gd name="T68" fmla="*/ 842 w 1297"/>
                  <a:gd name="T69" fmla="*/ 585 h 1344"/>
                  <a:gd name="T70" fmla="*/ 890 w 1297"/>
                  <a:gd name="T71" fmla="*/ 661 h 1344"/>
                  <a:gd name="T72" fmla="*/ 912 w 1297"/>
                  <a:gd name="T73" fmla="*/ 792 h 1344"/>
                  <a:gd name="T74" fmla="*/ 941 w 1297"/>
                  <a:gd name="T75" fmla="*/ 792 h 1344"/>
                  <a:gd name="T76" fmla="*/ 978 w 1297"/>
                  <a:gd name="T77" fmla="*/ 817 h 1344"/>
                  <a:gd name="T78" fmla="*/ 983 w 1297"/>
                  <a:gd name="T79" fmla="*/ 901 h 1344"/>
                  <a:gd name="T80" fmla="*/ 1031 w 1297"/>
                  <a:gd name="T81" fmla="*/ 925 h 1344"/>
                  <a:gd name="T82" fmla="*/ 1064 w 1297"/>
                  <a:gd name="T83" fmla="*/ 986 h 1344"/>
                  <a:gd name="T84" fmla="*/ 839 w 1297"/>
                  <a:gd name="T85" fmla="*/ 1137 h 1344"/>
                  <a:gd name="T86" fmla="*/ 778 w 1297"/>
                  <a:gd name="T87" fmla="*/ 1323 h 1344"/>
                  <a:gd name="T88" fmla="*/ 709 w 1297"/>
                  <a:gd name="T89" fmla="*/ 1344 h 1344"/>
                  <a:gd name="T90" fmla="*/ 597 w 1297"/>
                  <a:gd name="T91" fmla="*/ 1244 h 1344"/>
                  <a:gd name="T92" fmla="*/ 456 w 1297"/>
                  <a:gd name="T93" fmla="*/ 1282 h 1344"/>
                  <a:gd name="T94" fmla="*/ 403 w 1297"/>
                  <a:gd name="T95" fmla="*/ 1226 h 1344"/>
                  <a:gd name="T96" fmla="*/ 260 w 1297"/>
                  <a:gd name="T97" fmla="*/ 1203 h 1344"/>
                  <a:gd name="T98" fmla="*/ 130 w 1297"/>
                  <a:gd name="T99" fmla="*/ 1062 h 1344"/>
                  <a:gd name="T100" fmla="*/ 107 w 1297"/>
                  <a:gd name="T101" fmla="*/ 932 h 1344"/>
                  <a:gd name="T102" fmla="*/ 0 w 1297"/>
                  <a:gd name="T103" fmla="*/ 753 h 1344"/>
                  <a:gd name="T104" fmla="*/ 35 w 1297"/>
                  <a:gd name="T105" fmla="*/ 702 h 1344"/>
                  <a:gd name="T106" fmla="*/ 76 w 1297"/>
                  <a:gd name="T107" fmla="*/ 680 h 1344"/>
                  <a:gd name="T108" fmla="*/ 74 w 1297"/>
                  <a:gd name="T109" fmla="*/ 643 h 13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297" h="1344">
                    <a:moveTo>
                      <a:pt x="74" y="643"/>
                    </a:moveTo>
                    <a:lnTo>
                      <a:pt x="163" y="559"/>
                    </a:lnTo>
                    <a:lnTo>
                      <a:pt x="326" y="575"/>
                    </a:lnTo>
                    <a:lnTo>
                      <a:pt x="388" y="519"/>
                    </a:lnTo>
                    <a:lnTo>
                      <a:pt x="357" y="253"/>
                    </a:lnTo>
                    <a:lnTo>
                      <a:pt x="288" y="215"/>
                    </a:lnTo>
                    <a:lnTo>
                      <a:pt x="295" y="161"/>
                    </a:lnTo>
                    <a:lnTo>
                      <a:pt x="352" y="108"/>
                    </a:lnTo>
                    <a:lnTo>
                      <a:pt x="313" y="67"/>
                    </a:lnTo>
                    <a:lnTo>
                      <a:pt x="500" y="48"/>
                    </a:lnTo>
                    <a:lnTo>
                      <a:pt x="526" y="67"/>
                    </a:lnTo>
                    <a:lnTo>
                      <a:pt x="546" y="151"/>
                    </a:lnTo>
                    <a:lnTo>
                      <a:pt x="590" y="187"/>
                    </a:lnTo>
                    <a:lnTo>
                      <a:pt x="658" y="200"/>
                    </a:lnTo>
                    <a:lnTo>
                      <a:pt x="718" y="174"/>
                    </a:lnTo>
                    <a:lnTo>
                      <a:pt x="771" y="202"/>
                    </a:lnTo>
                    <a:lnTo>
                      <a:pt x="868" y="184"/>
                    </a:lnTo>
                    <a:lnTo>
                      <a:pt x="914" y="187"/>
                    </a:lnTo>
                    <a:lnTo>
                      <a:pt x="916" y="138"/>
                    </a:lnTo>
                    <a:lnTo>
                      <a:pt x="1046" y="59"/>
                    </a:lnTo>
                    <a:lnTo>
                      <a:pt x="1072" y="8"/>
                    </a:lnTo>
                    <a:lnTo>
                      <a:pt x="1126" y="0"/>
                    </a:lnTo>
                    <a:lnTo>
                      <a:pt x="1160" y="18"/>
                    </a:lnTo>
                    <a:lnTo>
                      <a:pt x="1274" y="123"/>
                    </a:lnTo>
                    <a:lnTo>
                      <a:pt x="1297" y="161"/>
                    </a:lnTo>
                    <a:lnTo>
                      <a:pt x="1278" y="238"/>
                    </a:lnTo>
                    <a:lnTo>
                      <a:pt x="1218" y="319"/>
                    </a:lnTo>
                    <a:lnTo>
                      <a:pt x="1205" y="376"/>
                    </a:lnTo>
                    <a:lnTo>
                      <a:pt x="1148" y="447"/>
                    </a:lnTo>
                    <a:lnTo>
                      <a:pt x="1102" y="442"/>
                    </a:lnTo>
                    <a:lnTo>
                      <a:pt x="1049" y="445"/>
                    </a:lnTo>
                    <a:lnTo>
                      <a:pt x="1011" y="513"/>
                    </a:lnTo>
                    <a:lnTo>
                      <a:pt x="949" y="509"/>
                    </a:lnTo>
                    <a:lnTo>
                      <a:pt x="868" y="535"/>
                    </a:lnTo>
                    <a:lnTo>
                      <a:pt x="842" y="585"/>
                    </a:lnTo>
                    <a:lnTo>
                      <a:pt x="890" y="661"/>
                    </a:lnTo>
                    <a:lnTo>
                      <a:pt x="912" y="792"/>
                    </a:lnTo>
                    <a:lnTo>
                      <a:pt x="941" y="792"/>
                    </a:lnTo>
                    <a:lnTo>
                      <a:pt x="978" y="817"/>
                    </a:lnTo>
                    <a:lnTo>
                      <a:pt x="983" y="901"/>
                    </a:lnTo>
                    <a:lnTo>
                      <a:pt x="1031" y="925"/>
                    </a:lnTo>
                    <a:lnTo>
                      <a:pt x="1064" y="986"/>
                    </a:lnTo>
                    <a:lnTo>
                      <a:pt x="839" y="1137"/>
                    </a:lnTo>
                    <a:lnTo>
                      <a:pt x="778" y="1323"/>
                    </a:lnTo>
                    <a:lnTo>
                      <a:pt x="709" y="1344"/>
                    </a:lnTo>
                    <a:lnTo>
                      <a:pt x="597" y="1244"/>
                    </a:lnTo>
                    <a:lnTo>
                      <a:pt x="456" y="1282"/>
                    </a:lnTo>
                    <a:lnTo>
                      <a:pt x="403" y="1226"/>
                    </a:lnTo>
                    <a:lnTo>
                      <a:pt x="260" y="1203"/>
                    </a:lnTo>
                    <a:lnTo>
                      <a:pt x="130" y="1062"/>
                    </a:lnTo>
                    <a:lnTo>
                      <a:pt x="107" y="932"/>
                    </a:lnTo>
                    <a:lnTo>
                      <a:pt x="0" y="753"/>
                    </a:lnTo>
                    <a:lnTo>
                      <a:pt x="35" y="702"/>
                    </a:lnTo>
                    <a:lnTo>
                      <a:pt x="76" y="680"/>
                    </a:lnTo>
                    <a:lnTo>
                      <a:pt x="74" y="64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627" name="Freeform 219"/>
              <p:cNvSpPr>
                <a:spLocks/>
              </p:cNvSpPr>
              <p:nvPr/>
            </p:nvSpPr>
            <p:spPr bwMode="auto">
              <a:xfrm>
                <a:off x="6627" y="495"/>
                <a:ext cx="216" cy="224"/>
              </a:xfrm>
              <a:custGeom>
                <a:avLst/>
                <a:gdLst>
                  <a:gd name="T0" fmla="*/ 74 w 1297"/>
                  <a:gd name="T1" fmla="*/ 643 h 1344"/>
                  <a:gd name="T2" fmla="*/ 163 w 1297"/>
                  <a:gd name="T3" fmla="*/ 559 h 1344"/>
                  <a:gd name="T4" fmla="*/ 326 w 1297"/>
                  <a:gd name="T5" fmla="*/ 575 h 1344"/>
                  <a:gd name="T6" fmla="*/ 388 w 1297"/>
                  <a:gd name="T7" fmla="*/ 519 h 1344"/>
                  <a:gd name="T8" fmla="*/ 357 w 1297"/>
                  <a:gd name="T9" fmla="*/ 253 h 1344"/>
                  <a:gd name="T10" fmla="*/ 288 w 1297"/>
                  <a:gd name="T11" fmla="*/ 215 h 1344"/>
                  <a:gd name="T12" fmla="*/ 295 w 1297"/>
                  <a:gd name="T13" fmla="*/ 161 h 1344"/>
                  <a:gd name="T14" fmla="*/ 352 w 1297"/>
                  <a:gd name="T15" fmla="*/ 108 h 1344"/>
                  <a:gd name="T16" fmla="*/ 313 w 1297"/>
                  <a:gd name="T17" fmla="*/ 67 h 1344"/>
                  <a:gd name="T18" fmla="*/ 500 w 1297"/>
                  <a:gd name="T19" fmla="*/ 48 h 1344"/>
                  <a:gd name="T20" fmla="*/ 526 w 1297"/>
                  <a:gd name="T21" fmla="*/ 67 h 1344"/>
                  <a:gd name="T22" fmla="*/ 546 w 1297"/>
                  <a:gd name="T23" fmla="*/ 151 h 1344"/>
                  <a:gd name="T24" fmla="*/ 590 w 1297"/>
                  <a:gd name="T25" fmla="*/ 187 h 1344"/>
                  <a:gd name="T26" fmla="*/ 658 w 1297"/>
                  <a:gd name="T27" fmla="*/ 200 h 1344"/>
                  <a:gd name="T28" fmla="*/ 718 w 1297"/>
                  <a:gd name="T29" fmla="*/ 174 h 1344"/>
                  <a:gd name="T30" fmla="*/ 771 w 1297"/>
                  <a:gd name="T31" fmla="*/ 202 h 1344"/>
                  <a:gd name="T32" fmla="*/ 868 w 1297"/>
                  <a:gd name="T33" fmla="*/ 184 h 1344"/>
                  <a:gd name="T34" fmla="*/ 914 w 1297"/>
                  <a:gd name="T35" fmla="*/ 187 h 1344"/>
                  <a:gd name="T36" fmla="*/ 916 w 1297"/>
                  <a:gd name="T37" fmla="*/ 138 h 1344"/>
                  <a:gd name="T38" fmla="*/ 1046 w 1297"/>
                  <a:gd name="T39" fmla="*/ 59 h 1344"/>
                  <a:gd name="T40" fmla="*/ 1072 w 1297"/>
                  <a:gd name="T41" fmla="*/ 8 h 1344"/>
                  <a:gd name="T42" fmla="*/ 1126 w 1297"/>
                  <a:gd name="T43" fmla="*/ 0 h 1344"/>
                  <a:gd name="T44" fmla="*/ 1160 w 1297"/>
                  <a:gd name="T45" fmla="*/ 18 h 1344"/>
                  <a:gd name="T46" fmla="*/ 1274 w 1297"/>
                  <a:gd name="T47" fmla="*/ 123 h 1344"/>
                  <a:gd name="T48" fmla="*/ 1297 w 1297"/>
                  <a:gd name="T49" fmla="*/ 161 h 1344"/>
                  <a:gd name="T50" fmla="*/ 1278 w 1297"/>
                  <a:gd name="T51" fmla="*/ 238 h 1344"/>
                  <a:gd name="T52" fmla="*/ 1218 w 1297"/>
                  <a:gd name="T53" fmla="*/ 319 h 1344"/>
                  <a:gd name="T54" fmla="*/ 1205 w 1297"/>
                  <a:gd name="T55" fmla="*/ 376 h 1344"/>
                  <a:gd name="T56" fmla="*/ 1148 w 1297"/>
                  <a:gd name="T57" fmla="*/ 447 h 1344"/>
                  <a:gd name="T58" fmla="*/ 1102 w 1297"/>
                  <a:gd name="T59" fmla="*/ 442 h 1344"/>
                  <a:gd name="T60" fmla="*/ 1049 w 1297"/>
                  <a:gd name="T61" fmla="*/ 445 h 1344"/>
                  <a:gd name="T62" fmla="*/ 1011 w 1297"/>
                  <a:gd name="T63" fmla="*/ 513 h 1344"/>
                  <a:gd name="T64" fmla="*/ 949 w 1297"/>
                  <a:gd name="T65" fmla="*/ 509 h 1344"/>
                  <a:gd name="T66" fmla="*/ 868 w 1297"/>
                  <a:gd name="T67" fmla="*/ 535 h 1344"/>
                  <a:gd name="T68" fmla="*/ 842 w 1297"/>
                  <a:gd name="T69" fmla="*/ 585 h 1344"/>
                  <a:gd name="T70" fmla="*/ 890 w 1297"/>
                  <a:gd name="T71" fmla="*/ 661 h 1344"/>
                  <a:gd name="T72" fmla="*/ 912 w 1297"/>
                  <a:gd name="T73" fmla="*/ 792 h 1344"/>
                  <a:gd name="T74" fmla="*/ 941 w 1297"/>
                  <a:gd name="T75" fmla="*/ 792 h 1344"/>
                  <a:gd name="T76" fmla="*/ 978 w 1297"/>
                  <a:gd name="T77" fmla="*/ 817 h 1344"/>
                  <a:gd name="T78" fmla="*/ 983 w 1297"/>
                  <a:gd name="T79" fmla="*/ 901 h 1344"/>
                  <a:gd name="T80" fmla="*/ 1031 w 1297"/>
                  <a:gd name="T81" fmla="*/ 925 h 1344"/>
                  <a:gd name="T82" fmla="*/ 1064 w 1297"/>
                  <a:gd name="T83" fmla="*/ 986 h 1344"/>
                  <a:gd name="T84" fmla="*/ 839 w 1297"/>
                  <a:gd name="T85" fmla="*/ 1137 h 1344"/>
                  <a:gd name="T86" fmla="*/ 778 w 1297"/>
                  <a:gd name="T87" fmla="*/ 1323 h 1344"/>
                  <a:gd name="T88" fmla="*/ 709 w 1297"/>
                  <a:gd name="T89" fmla="*/ 1344 h 1344"/>
                  <a:gd name="T90" fmla="*/ 597 w 1297"/>
                  <a:gd name="T91" fmla="*/ 1244 h 1344"/>
                  <a:gd name="T92" fmla="*/ 456 w 1297"/>
                  <a:gd name="T93" fmla="*/ 1282 h 1344"/>
                  <a:gd name="T94" fmla="*/ 403 w 1297"/>
                  <a:gd name="T95" fmla="*/ 1226 h 1344"/>
                  <a:gd name="T96" fmla="*/ 260 w 1297"/>
                  <a:gd name="T97" fmla="*/ 1203 h 1344"/>
                  <a:gd name="T98" fmla="*/ 130 w 1297"/>
                  <a:gd name="T99" fmla="*/ 1062 h 1344"/>
                  <a:gd name="T100" fmla="*/ 107 w 1297"/>
                  <a:gd name="T101" fmla="*/ 932 h 1344"/>
                  <a:gd name="T102" fmla="*/ 0 w 1297"/>
                  <a:gd name="T103" fmla="*/ 753 h 1344"/>
                  <a:gd name="T104" fmla="*/ 35 w 1297"/>
                  <a:gd name="T105" fmla="*/ 702 h 1344"/>
                  <a:gd name="T106" fmla="*/ 76 w 1297"/>
                  <a:gd name="T107" fmla="*/ 680 h 1344"/>
                  <a:gd name="T108" fmla="*/ 74 w 1297"/>
                  <a:gd name="T109" fmla="*/ 643 h 13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297" h="1344">
                    <a:moveTo>
                      <a:pt x="74" y="643"/>
                    </a:moveTo>
                    <a:lnTo>
                      <a:pt x="163" y="559"/>
                    </a:lnTo>
                    <a:lnTo>
                      <a:pt x="326" y="575"/>
                    </a:lnTo>
                    <a:lnTo>
                      <a:pt x="388" y="519"/>
                    </a:lnTo>
                    <a:lnTo>
                      <a:pt x="357" y="253"/>
                    </a:lnTo>
                    <a:lnTo>
                      <a:pt x="288" y="215"/>
                    </a:lnTo>
                    <a:lnTo>
                      <a:pt x="295" y="161"/>
                    </a:lnTo>
                    <a:lnTo>
                      <a:pt x="352" y="108"/>
                    </a:lnTo>
                    <a:lnTo>
                      <a:pt x="313" y="67"/>
                    </a:lnTo>
                    <a:lnTo>
                      <a:pt x="500" y="48"/>
                    </a:lnTo>
                    <a:lnTo>
                      <a:pt x="526" y="67"/>
                    </a:lnTo>
                    <a:lnTo>
                      <a:pt x="546" y="151"/>
                    </a:lnTo>
                    <a:lnTo>
                      <a:pt x="590" y="187"/>
                    </a:lnTo>
                    <a:lnTo>
                      <a:pt x="658" y="200"/>
                    </a:lnTo>
                    <a:lnTo>
                      <a:pt x="718" y="174"/>
                    </a:lnTo>
                    <a:lnTo>
                      <a:pt x="771" y="202"/>
                    </a:lnTo>
                    <a:lnTo>
                      <a:pt x="868" y="184"/>
                    </a:lnTo>
                    <a:lnTo>
                      <a:pt x="914" y="187"/>
                    </a:lnTo>
                    <a:lnTo>
                      <a:pt x="916" y="138"/>
                    </a:lnTo>
                    <a:lnTo>
                      <a:pt x="1046" y="59"/>
                    </a:lnTo>
                    <a:lnTo>
                      <a:pt x="1072" y="8"/>
                    </a:lnTo>
                    <a:lnTo>
                      <a:pt x="1126" y="0"/>
                    </a:lnTo>
                    <a:lnTo>
                      <a:pt x="1160" y="18"/>
                    </a:lnTo>
                    <a:lnTo>
                      <a:pt x="1274" y="123"/>
                    </a:lnTo>
                    <a:lnTo>
                      <a:pt x="1297" y="161"/>
                    </a:lnTo>
                    <a:lnTo>
                      <a:pt x="1278" y="238"/>
                    </a:lnTo>
                    <a:lnTo>
                      <a:pt x="1218" y="319"/>
                    </a:lnTo>
                    <a:lnTo>
                      <a:pt x="1205" y="376"/>
                    </a:lnTo>
                    <a:lnTo>
                      <a:pt x="1148" y="447"/>
                    </a:lnTo>
                    <a:lnTo>
                      <a:pt x="1102" y="442"/>
                    </a:lnTo>
                    <a:lnTo>
                      <a:pt x="1049" y="445"/>
                    </a:lnTo>
                    <a:lnTo>
                      <a:pt x="1011" y="513"/>
                    </a:lnTo>
                    <a:lnTo>
                      <a:pt x="949" y="509"/>
                    </a:lnTo>
                    <a:lnTo>
                      <a:pt x="868" y="535"/>
                    </a:lnTo>
                    <a:lnTo>
                      <a:pt x="842" y="585"/>
                    </a:lnTo>
                    <a:lnTo>
                      <a:pt x="890" y="661"/>
                    </a:lnTo>
                    <a:lnTo>
                      <a:pt x="912" y="792"/>
                    </a:lnTo>
                    <a:lnTo>
                      <a:pt x="941" y="792"/>
                    </a:lnTo>
                    <a:lnTo>
                      <a:pt x="978" y="817"/>
                    </a:lnTo>
                    <a:lnTo>
                      <a:pt x="983" y="901"/>
                    </a:lnTo>
                    <a:lnTo>
                      <a:pt x="1031" y="925"/>
                    </a:lnTo>
                    <a:lnTo>
                      <a:pt x="1064" y="986"/>
                    </a:lnTo>
                    <a:lnTo>
                      <a:pt x="839" y="1137"/>
                    </a:lnTo>
                    <a:lnTo>
                      <a:pt x="778" y="1323"/>
                    </a:lnTo>
                    <a:lnTo>
                      <a:pt x="709" y="1344"/>
                    </a:lnTo>
                    <a:lnTo>
                      <a:pt x="597" y="1244"/>
                    </a:lnTo>
                    <a:lnTo>
                      <a:pt x="456" y="1282"/>
                    </a:lnTo>
                    <a:lnTo>
                      <a:pt x="403" y="1226"/>
                    </a:lnTo>
                    <a:lnTo>
                      <a:pt x="260" y="1203"/>
                    </a:lnTo>
                    <a:lnTo>
                      <a:pt x="130" y="1062"/>
                    </a:lnTo>
                    <a:lnTo>
                      <a:pt x="107" y="932"/>
                    </a:lnTo>
                    <a:lnTo>
                      <a:pt x="0" y="753"/>
                    </a:lnTo>
                    <a:lnTo>
                      <a:pt x="35" y="702"/>
                    </a:lnTo>
                    <a:lnTo>
                      <a:pt x="76" y="680"/>
                    </a:lnTo>
                    <a:lnTo>
                      <a:pt x="74" y="64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628" name="Freeform 220"/>
              <p:cNvSpPr>
                <a:spLocks/>
              </p:cNvSpPr>
              <p:nvPr/>
            </p:nvSpPr>
            <p:spPr bwMode="auto">
              <a:xfrm>
                <a:off x="7024" y="56"/>
                <a:ext cx="184" cy="219"/>
              </a:xfrm>
              <a:custGeom>
                <a:avLst/>
                <a:gdLst>
                  <a:gd name="T0" fmla="*/ 0 w 1101"/>
                  <a:gd name="T1" fmla="*/ 443 h 1312"/>
                  <a:gd name="T2" fmla="*/ 79 w 1101"/>
                  <a:gd name="T3" fmla="*/ 367 h 1312"/>
                  <a:gd name="T4" fmla="*/ 110 w 1101"/>
                  <a:gd name="T5" fmla="*/ 316 h 1312"/>
                  <a:gd name="T6" fmla="*/ 176 w 1101"/>
                  <a:gd name="T7" fmla="*/ 316 h 1312"/>
                  <a:gd name="T8" fmla="*/ 219 w 1101"/>
                  <a:gd name="T9" fmla="*/ 280 h 1312"/>
                  <a:gd name="T10" fmla="*/ 290 w 1101"/>
                  <a:gd name="T11" fmla="*/ 275 h 1312"/>
                  <a:gd name="T12" fmla="*/ 317 w 1101"/>
                  <a:gd name="T13" fmla="*/ 302 h 1312"/>
                  <a:gd name="T14" fmla="*/ 358 w 1101"/>
                  <a:gd name="T15" fmla="*/ 303 h 1312"/>
                  <a:gd name="T16" fmla="*/ 374 w 1101"/>
                  <a:gd name="T17" fmla="*/ 278 h 1312"/>
                  <a:gd name="T18" fmla="*/ 465 w 1101"/>
                  <a:gd name="T19" fmla="*/ 287 h 1312"/>
                  <a:gd name="T20" fmla="*/ 477 w 1101"/>
                  <a:gd name="T21" fmla="*/ 299 h 1312"/>
                  <a:gd name="T22" fmla="*/ 756 w 1101"/>
                  <a:gd name="T23" fmla="*/ 79 h 1312"/>
                  <a:gd name="T24" fmla="*/ 771 w 1101"/>
                  <a:gd name="T25" fmla="*/ 0 h 1312"/>
                  <a:gd name="T26" fmla="*/ 868 w 1101"/>
                  <a:gd name="T27" fmla="*/ 35 h 1312"/>
                  <a:gd name="T28" fmla="*/ 869 w 1101"/>
                  <a:gd name="T29" fmla="*/ 246 h 1312"/>
                  <a:gd name="T30" fmla="*/ 911 w 1101"/>
                  <a:gd name="T31" fmla="*/ 260 h 1312"/>
                  <a:gd name="T32" fmla="*/ 931 w 1101"/>
                  <a:gd name="T33" fmla="*/ 398 h 1312"/>
                  <a:gd name="T34" fmla="*/ 1035 w 1101"/>
                  <a:gd name="T35" fmla="*/ 411 h 1312"/>
                  <a:gd name="T36" fmla="*/ 1101 w 1101"/>
                  <a:gd name="T37" fmla="*/ 398 h 1312"/>
                  <a:gd name="T38" fmla="*/ 812 w 1101"/>
                  <a:gd name="T39" fmla="*/ 708 h 1312"/>
                  <a:gd name="T40" fmla="*/ 843 w 1101"/>
                  <a:gd name="T41" fmla="*/ 775 h 1312"/>
                  <a:gd name="T42" fmla="*/ 830 w 1101"/>
                  <a:gd name="T43" fmla="*/ 825 h 1312"/>
                  <a:gd name="T44" fmla="*/ 857 w 1101"/>
                  <a:gd name="T45" fmla="*/ 941 h 1312"/>
                  <a:gd name="T46" fmla="*/ 816 w 1101"/>
                  <a:gd name="T47" fmla="*/ 963 h 1312"/>
                  <a:gd name="T48" fmla="*/ 789 w 1101"/>
                  <a:gd name="T49" fmla="*/ 998 h 1312"/>
                  <a:gd name="T50" fmla="*/ 699 w 1101"/>
                  <a:gd name="T51" fmla="*/ 1260 h 1312"/>
                  <a:gd name="T52" fmla="*/ 631 w 1101"/>
                  <a:gd name="T53" fmla="*/ 1312 h 1312"/>
                  <a:gd name="T54" fmla="*/ 608 w 1101"/>
                  <a:gd name="T55" fmla="*/ 1312 h 1312"/>
                  <a:gd name="T56" fmla="*/ 544 w 1101"/>
                  <a:gd name="T57" fmla="*/ 1266 h 1312"/>
                  <a:gd name="T58" fmla="*/ 524 w 1101"/>
                  <a:gd name="T59" fmla="*/ 1288 h 1312"/>
                  <a:gd name="T60" fmla="*/ 465 w 1101"/>
                  <a:gd name="T61" fmla="*/ 1288 h 1312"/>
                  <a:gd name="T62" fmla="*/ 339 w 1101"/>
                  <a:gd name="T63" fmla="*/ 1192 h 1312"/>
                  <a:gd name="T64" fmla="*/ 180 w 1101"/>
                  <a:gd name="T65" fmla="*/ 1195 h 1312"/>
                  <a:gd name="T66" fmla="*/ 89 w 1101"/>
                  <a:gd name="T67" fmla="*/ 1007 h 1312"/>
                  <a:gd name="T68" fmla="*/ 38 w 1101"/>
                  <a:gd name="T69" fmla="*/ 1002 h 1312"/>
                  <a:gd name="T70" fmla="*/ 37 w 1101"/>
                  <a:gd name="T71" fmla="*/ 969 h 1312"/>
                  <a:gd name="T72" fmla="*/ 57 w 1101"/>
                  <a:gd name="T73" fmla="*/ 949 h 1312"/>
                  <a:gd name="T74" fmla="*/ 45 w 1101"/>
                  <a:gd name="T75" fmla="*/ 858 h 1312"/>
                  <a:gd name="T76" fmla="*/ 0 w 1101"/>
                  <a:gd name="T77" fmla="*/ 827 h 1312"/>
                  <a:gd name="T78" fmla="*/ 0 w 1101"/>
                  <a:gd name="T79" fmla="*/ 779 h 1312"/>
                  <a:gd name="T80" fmla="*/ 41 w 1101"/>
                  <a:gd name="T81" fmla="*/ 739 h 1312"/>
                  <a:gd name="T82" fmla="*/ 0 w 1101"/>
                  <a:gd name="T83" fmla="*/ 443 h 1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01" h="1312">
                    <a:moveTo>
                      <a:pt x="0" y="443"/>
                    </a:moveTo>
                    <a:lnTo>
                      <a:pt x="79" y="367"/>
                    </a:lnTo>
                    <a:lnTo>
                      <a:pt x="110" y="316"/>
                    </a:lnTo>
                    <a:lnTo>
                      <a:pt x="176" y="316"/>
                    </a:lnTo>
                    <a:lnTo>
                      <a:pt x="219" y="280"/>
                    </a:lnTo>
                    <a:lnTo>
                      <a:pt x="290" y="275"/>
                    </a:lnTo>
                    <a:lnTo>
                      <a:pt x="317" y="302"/>
                    </a:lnTo>
                    <a:lnTo>
                      <a:pt x="358" y="303"/>
                    </a:lnTo>
                    <a:lnTo>
                      <a:pt x="374" y="278"/>
                    </a:lnTo>
                    <a:lnTo>
                      <a:pt x="465" y="287"/>
                    </a:lnTo>
                    <a:lnTo>
                      <a:pt x="477" y="299"/>
                    </a:lnTo>
                    <a:lnTo>
                      <a:pt x="756" y="79"/>
                    </a:lnTo>
                    <a:lnTo>
                      <a:pt x="771" y="0"/>
                    </a:lnTo>
                    <a:lnTo>
                      <a:pt x="868" y="35"/>
                    </a:lnTo>
                    <a:lnTo>
                      <a:pt x="869" y="246"/>
                    </a:lnTo>
                    <a:lnTo>
                      <a:pt x="911" y="260"/>
                    </a:lnTo>
                    <a:lnTo>
                      <a:pt x="931" y="398"/>
                    </a:lnTo>
                    <a:lnTo>
                      <a:pt x="1035" y="411"/>
                    </a:lnTo>
                    <a:lnTo>
                      <a:pt x="1101" y="398"/>
                    </a:lnTo>
                    <a:lnTo>
                      <a:pt x="812" y="708"/>
                    </a:lnTo>
                    <a:lnTo>
                      <a:pt x="843" y="775"/>
                    </a:lnTo>
                    <a:lnTo>
                      <a:pt x="830" y="825"/>
                    </a:lnTo>
                    <a:lnTo>
                      <a:pt x="857" y="941"/>
                    </a:lnTo>
                    <a:lnTo>
                      <a:pt x="816" y="963"/>
                    </a:lnTo>
                    <a:lnTo>
                      <a:pt x="789" y="998"/>
                    </a:lnTo>
                    <a:lnTo>
                      <a:pt x="699" y="1260"/>
                    </a:lnTo>
                    <a:lnTo>
                      <a:pt x="631" y="1312"/>
                    </a:lnTo>
                    <a:lnTo>
                      <a:pt x="608" y="1312"/>
                    </a:lnTo>
                    <a:lnTo>
                      <a:pt x="544" y="1266"/>
                    </a:lnTo>
                    <a:lnTo>
                      <a:pt x="524" y="1288"/>
                    </a:lnTo>
                    <a:lnTo>
                      <a:pt x="465" y="1288"/>
                    </a:lnTo>
                    <a:lnTo>
                      <a:pt x="339" y="1192"/>
                    </a:lnTo>
                    <a:lnTo>
                      <a:pt x="180" y="1195"/>
                    </a:lnTo>
                    <a:lnTo>
                      <a:pt x="89" y="1007"/>
                    </a:lnTo>
                    <a:lnTo>
                      <a:pt x="38" y="1002"/>
                    </a:lnTo>
                    <a:lnTo>
                      <a:pt x="37" y="969"/>
                    </a:lnTo>
                    <a:lnTo>
                      <a:pt x="57" y="949"/>
                    </a:lnTo>
                    <a:lnTo>
                      <a:pt x="45" y="858"/>
                    </a:lnTo>
                    <a:lnTo>
                      <a:pt x="0" y="827"/>
                    </a:lnTo>
                    <a:lnTo>
                      <a:pt x="0" y="779"/>
                    </a:lnTo>
                    <a:lnTo>
                      <a:pt x="41" y="739"/>
                    </a:lnTo>
                    <a:lnTo>
                      <a:pt x="0" y="44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629" name="Freeform 221"/>
              <p:cNvSpPr>
                <a:spLocks/>
              </p:cNvSpPr>
              <p:nvPr/>
            </p:nvSpPr>
            <p:spPr bwMode="auto">
              <a:xfrm>
                <a:off x="7024" y="56"/>
                <a:ext cx="184" cy="219"/>
              </a:xfrm>
              <a:custGeom>
                <a:avLst/>
                <a:gdLst>
                  <a:gd name="T0" fmla="*/ 0 w 1101"/>
                  <a:gd name="T1" fmla="*/ 443 h 1312"/>
                  <a:gd name="T2" fmla="*/ 79 w 1101"/>
                  <a:gd name="T3" fmla="*/ 367 h 1312"/>
                  <a:gd name="T4" fmla="*/ 110 w 1101"/>
                  <a:gd name="T5" fmla="*/ 316 h 1312"/>
                  <a:gd name="T6" fmla="*/ 176 w 1101"/>
                  <a:gd name="T7" fmla="*/ 316 h 1312"/>
                  <a:gd name="T8" fmla="*/ 219 w 1101"/>
                  <a:gd name="T9" fmla="*/ 280 h 1312"/>
                  <a:gd name="T10" fmla="*/ 290 w 1101"/>
                  <a:gd name="T11" fmla="*/ 275 h 1312"/>
                  <a:gd name="T12" fmla="*/ 317 w 1101"/>
                  <a:gd name="T13" fmla="*/ 302 h 1312"/>
                  <a:gd name="T14" fmla="*/ 358 w 1101"/>
                  <a:gd name="T15" fmla="*/ 303 h 1312"/>
                  <a:gd name="T16" fmla="*/ 374 w 1101"/>
                  <a:gd name="T17" fmla="*/ 278 h 1312"/>
                  <a:gd name="T18" fmla="*/ 465 w 1101"/>
                  <a:gd name="T19" fmla="*/ 287 h 1312"/>
                  <a:gd name="T20" fmla="*/ 477 w 1101"/>
                  <a:gd name="T21" fmla="*/ 299 h 1312"/>
                  <a:gd name="T22" fmla="*/ 756 w 1101"/>
                  <a:gd name="T23" fmla="*/ 79 h 1312"/>
                  <a:gd name="T24" fmla="*/ 771 w 1101"/>
                  <a:gd name="T25" fmla="*/ 0 h 1312"/>
                  <a:gd name="T26" fmla="*/ 868 w 1101"/>
                  <a:gd name="T27" fmla="*/ 35 h 1312"/>
                  <a:gd name="T28" fmla="*/ 869 w 1101"/>
                  <a:gd name="T29" fmla="*/ 246 h 1312"/>
                  <a:gd name="T30" fmla="*/ 911 w 1101"/>
                  <a:gd name="T31" fmla="*/ 260 h 1312"/>
                  <a:gd name="T32" fmla="*/ 931 w 1101"/>
                  <a:gd name="T33" fmla="*/ 398 h 1312"/>
                  <a:gd name="T34" fmla="*/ 1035 w 1101"/>
                  <a:gd name="T35" fmla="*/ 411 h 1312"/>
                  <a:gd name="T36" fmla="*/ 1101 w 1101"/>
                  <a:gd name="T37" fmla="*/ 398 h 1312"/>
                  <a:gd name="T38" fmla="*/ 812 w 1101"/>
                  <a:gd name="T39" fmla="*/ 708 h 1312"/>
                  <a:gd name="T40" fmla="*/ 843 w 1101"/>
                  <a:gd name="T41" fmla="*/ 775 h 1312"/>
                  <a:gd name="T42" fmla="*/ 830 w 1101"/>
                  <a:gd name="T43" fmla="*/ 825 h 1312"/>
                  <a:gd name="T44" fmla="*/ 857 w 1101"/>
                  <a:gd name="T45" fmla="*/ 941 h 1312"/>
                  <a:gd name="T46" fmla="*/ 816 w 1101"/>
                  <a:gd name="T47" fmla="*/ 963 h 1312"/>
                  <a:gd name="T48" fmla="*/ 789 w 1101"/>
                  <a:gd name="T49" fmla="*/ 998 h 1312"/>
                  <a:gd name="T50" fmla="*/ 699 w 1101"/>
                  <a:gd name="T51" fmla="*/ 1260 h 1312"/>
                  <a:gd name="T52" fmla="*/ 631 w 1101"/>
                  <a:gd name="T53" fmla="*/ 1312 h 1312"/>
                  <a:gd name="T54" fmla="*/ 608 w 1101"/>
                  <a:gd name="T55" fmla="*/ 1312 h 1312"/>
                  <a:gd name="T56" fmla="*/ 544 w 1101"/>
                  <a:gd name="T57" fmla="*/ 1266 h 1312"/>
                  <a:gd name="T58" fmla="*/ 524 w 1101"/>
                  <a:gd name="T59" fmla="*/ 1288 h 1312"/>
                  <a:gd name="T60" fmla="*/ 465 w 1101"/>
                  <a:gd name="T61" fmla="*/ 1288 h 1312"/>
                  <a:gd name="T62" fmla="*/ 339 w 1101"/>
                  <a:gd name="T63" fmla="*/ 1192 h 1312"/>
                  <a:gd name="T64" fmla="*/ 180 w 1101"/>
                  <a:gd name="T65" fmla="*/ 1195 h 1312"/>
                  <a:gd name="T66" fmla="*/ 89 w 1101"/>
                  <a:gd name="T67" fmla="*/ 1007 h 1312"/>
                  <a:gd name="T68" fmla="*/ 38 w 1101"/>
                  <a:gd name="T69" fmla="*/ 1002 h 1312"/>
                  <a:gd name="T70" fmla="*/ 37 w 1101"/>
                  <a:gd name="T71" fmla="*/ 969 h 1312"/>
                  <a:gd name="T72" fmla="*/ 57 w 1101"/>
                  <a:gd name="T73" fmla="*/ 949 h 1312"/>
                  <a:gd name="T74" fmla="*/ 45 w 1101"/>
                  <a:gd name="T75" fmla="*/ 858 h 1312"/>
                  <a:gd name="T76" fmla="*/ 0 w 1101"/>
                  <a:gd name="T77" fmla="*/ 827 h 1312"/>
                  <a:gd name="T78" fmla="*/ 0 w 1101"/>
                  <a:gd name="T79" fmla="*/ 779 h 1312"/>
                  <a:gd name="T80" fmla="*/ 41 w 1101"/>
                  <a:gd name="T81" fmla="*/ 739 h 1312"/>
                  <a:gd name="T82" fmla="*/ 0 w 1101"/>
                  <a:gd name="T83" fmla="*/ 443 h 1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01" h="1312">
                    <a:moveTo>
                      <a:pt x="0" y="443"/>
                    </a:moveTo>
                    <a:lnTo>
                      <a:pt x="79" y="367"/>
                    </a:lnTo>
                    <a:lnTo>
                      <a:pt x="110" y="316"/>
                    </a:lnTo>
                    <a:lnTo>
                      <a:pt x="176" y="316"/>
                    </a:lnTo>
                    <a:lnTo>
                      <a:pt x="219" y="280"/>
                    </a:lnTo>
                    <a:lnTo>
                      <a:pt x="290" y="275"/>
                    </a:lnTo>
                    <a:lnTo>
                      <a:pt x="317" y="302"/>
                    </a:lnTo>
                    <a:lnTo>
                      <a:pt x="358" y="303"/>
                    </a:lnTo>
                    <a:lnTo>
                      <a:pt x="374" y="278"/>
                    </a:lnTo>
                    <a:lnTo>
                      <a:pt x="465" y="287"/>
                    </a:lnTo>
                    <a:lnTo>
                      <a:pt x="477" y="299"/>
                    </a:lnTo>
                    <a:lnTo>
                      <a:pt x="756" y="79"/>
                    </a:lnTo>
                    <a:lnTo>
                      <a:pt x="771" y="0"/>
                    </a:lnTo>
                    <a:lnTo>
                      <a:pt x="868" y="35"/>
                    </a:lnTo>
                    <a:lnTo>
                      <a:pt x="869" y="246"/>
                    </a:lnTo>
                    <a:lnTo>
                      <a:pt x="911" y="260"/>
                    </a:lnTo>
                    <a:lnTo>
                      <a:pt x="931" y="398"/>
                    </a:lnTo>
                    <a:lnTo>
                      <a:pt x="1035" y="411"/>
                    </a:lnTo>
                    <a:lnTo>
                      <a:pt x="1101" y="398"/>
                    </a:lnTo>
                    <a:lnTo>
                      <a:pt x="812" y="708"/>
                    </a:lnTo>
                    <a:lnTo>
                      <a:pt x="843" y="775"/>
                    </a:lnTo>
                    <a:lnTo>
                      <a:pt x="830" y="825"/>
                    </a:lnTo>
                    <a:lnTo>
                      <a:pt x="857" y="941"/>
                    </a:lnTo>
                    <a:lnTo>
                      <a:pt x="816" y="963"/>
                    </a:lnTo>
                    <a:lnTo>
                      <a:pt x="789" y="998"/>
                    </a:lnTo>
                    <a:lnTo>
                      <a:pt x="699" y="1260"/>
                    </a:lnTo>
                    <a:lnTo>
                      <a:pt x="631" y="1312"/>
                    </a:lnTo>
                    <a:lnTo>
                      <a:pt x="608" y="1312"/>
                    </a:lnTo>
                    <a:lnTo>
                      <a:pt x="544" y="1266"/>
                    </a:lnTo>
                    <a:lnTo>
                      <a:pt x="524" y="1288"/>
                    </a:lnTo>
                    <a:lnTo>
                      <a:pt x="465" y="1288"/>
                    </a:lnTo>
                    <a:lnTo>
                      <a:pt x="339" y="1192"/>
                    </a:lnTo>
                    <a:lnTo>
                      <a:pt x="180" y="1195"/>
                    </a:lnTo>
                    <a:lnTo>
                      <a:pt x="89" y="1007"/>
                    </a:lnTo>
                    <a:lnTo>
                      <a:pt x="38" y="1002"/>
                    </a:lnTo>
                    <a:lnTo>
                      <a:pt x="37" y="969"/>
                    </a:lnTo>
                    <a:lnTo>
                      <a:pt x="57" y="949"/>
                    </a:lnTo>
                    <a:lnTo>
                      <a:pt x="45" y="858"/>
                    </a:lnTo>
                    <a:lnTo>
                      <a:pt x="0" y="827"/>
                    </a:lnTo>
                    <a:lnTo>
                      <a:pt x="0" y="779"/>
                    </a:lnTo>
                    <a:lnTo>
                      <a:pt x="41" y="739"/>
                    </a:lnTo>
                    <a:lnTo>
                      <a:pt x="0" y="44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630" name="Freeform 222"/>
              <p:cNvSpPr>
                <a:spLocks/>
              </p:cNvSpPr>
              <p:nvPr/>
            </p:nvSpPr>
            <p:spPr bwMode="auto">
              <a:xfrm>
                <a:off x="6460" y="372"/>
                <a:ext cx="232" cy="219"/>
              </a:xfrm>
              <a:custGeom>
                <a:avLst/>
                <a:gdLst>
                  <a:gd name="T0" fmla="*/ 38 w 1389"/>
                  <a:gd name="T1" fmla="*/ 1111 h 1310"/>
                  <a:gd name="T2" fmla="*/ 0 w 1389"/>
                  <a:gd name="T3" fmla="*/ 1050 h 1310"/>
                  <a:gd name="T4" fmla="*/ 2 w 1389"/>
                  <a:gd name="T5" fmla="*/ 1024 h 1310"/>
                  <a:gd name="T6" fmla="*/ 51 w 1389"/>
                  <a:gd name="T7" fmla="*/ 927 h 1310"/>
                  <a:gd name="T8" fmla="*/ 42 w 1389"/>
                  <a:gd name="T9" fmla="*/ 809 h 1310"/>
                  <a:gd name="T10" fmla="*/ 152 w 1389"/>
                  <a:gd name="T11" fmla="*/ 690 h 1310"/>
                  <a:gd name="T12" fmla="*/ 166 w 1389"/>
                  <a:gd name="T13" fmla="*/ 659 h 1310"/>
                  <a:gd name="T14" fmla="*/ 130 w 1389"/>
                  <a:gd name="T15" fmla="*/ 633 h 1310"/>
                  <a:gd name="T16" fmla="*/ 135 w 1389"/>
                  <a:gd name="T17" fmla="*/ 559 h 1310"/>
                  <a:gd name="T18" fmla="*/ 152 w 1389"/>
                  <a:gd name="T19" fmla="*/ 516 h 1310"/>
                  <a:gd name="T20" fmla="*/ 189 w 1389"/>
                  <a:gd name="T21" fmla="*/ 446 h 1310"/>
                  <a:gd name="T22" fmla="*/ 286 w 1389"/>
                  <a:gd name="T23" fmla="*/ 371 h 1310"/>
                  <a:gd name="T24" fmla="*/ 304 w 1389"/>
                  <a:gd name="T25" fmla="*/ 268 h 1310"/>
                  <a:gd name="T26" fmla="*/ 377 w 1389"/>
                  <a:gd name="T27" fmla="*/ 261 h 1310"/>
                  <a:gd name="T28" fmla="*/ 403 w 1389"/>
                  <a:gd name="T29" fmla="*/ 235 h 1310"/>
                  <a:gd name="T30" fmla="*/ 401 w 1389"/>
                  <a:gd name="T31" fmla="*/ 201 h 1310"/>
                  <a:gd name="T32" fmla="*/ 408 w 1389"/>
                  <a:gd name="T33" fmla="*/ 155 h 1310"/>
                  <a:gd name="T34" fmla="*/ 465 w 1389"/>
                  <a:gd name="T35" fmla="*/ 113 h 1310"/>
                  <a:gd name="T36" fmla="*/ 480 w 1389"/>
                  <a:gd name="T37" fmla="*/ 51 h 1310"/>
                  <a:gd name="T38" fmla="*/ 574 w 1389"/>
                  <a:gd name="T39" fmla="*/ 0 h 1310"/>
                  <a:gd name="T40" fmla="*/ 1131 w 1389"/>
                  <a:gd name="T41" fmla="*/ 34 h 1310"/>
                  <a:gd name="T42" fmla="*/ 1090 w 1389"/>
                  <a:gd name="T43" fmla="*/ 76 h 1310"/>
                  <a:gd name="T44" fmla="*/ 1044 w 1389"/>
                  <a:gd name="T45" fmla="*/ 311 h 1310"/>
                  <a:gd name="T46" fmla="*/ 1128 w 1389"/>
                  <a:gd name="T47" fmla="*/ 468 h 1310"/>
                  <a:gd name="T48" fmla="*/ 1139 w 1389"/>
                  <a:gd name="T49" fmla="*/ 508 h 1310"/>
                  <a:gd name="T50" fmla="*/ 1221 w 1389"/>
                  <a:gd name="T51" fmla="*/ 598 h 1310"/>
                  <a:gd name="T52" fmla="*/ 1241 w 1389"/>
                  <a:gd name="T53" fmla="*/ 636 h 1310"/>
                  <a:gd name="T54" fmla="*/ 1263 w 1389"/>
                  <a:gd name="T55" fmla="*/ 675 h 1310"/>
                  <a:gd name="T56" fmla="*/ 1296 w 1389"/>
                  <a:gd name="T57" fmla="*/ 705 h 1310"/>
                  <a:gd name="T58" fmla="*/ 1312 w 1389"/>
                  <a:gd name="T59" fmla="*/ 799 h 1310"/>
                  <a:gd name="T60" fmla="*/ 1351 w 1389"/>
                  <a:gd name="T61" fmla="*/ 843 h 1310"/>
                  <a:gd name="T62" fmla="*/ 1300 w 1389"/>
                  <a:gd name="T63" fmla="*/ 893 h 1310"/>
                  <a:gd name="T64" fmla="*/ 1287 w 1389"/>
                  <a:gd name="T65" fmla="*/ 950 h 1310"/>
                  <a:gd name="T66" fmla="*/ 1358 w 1389"/>
                  <a:gd name="T67" fmla="*/ 988 h 1310"/>
                  <a:gd name="T68" fmla="*/ 1389 w 1389"/>
                  <a:gd name="T69" fmla="*/ 1254 h 1310"/>
                  <a:gd name="T70" fmla="*/ 1327 w 1389"/>
                  <a:gd name="T71" fmla="*/ 1310 h 1310"/>
                  <a:gd name="T72" fmla="*/ 1164 w 1389"/>
                  <a:gd name="T73" fmla="*/ 1294 h 1310"/>
                  <a:gd name="T74" fmla="*/ 1177 w 1389"/>
                  <a:gd name="T75" fmla="*/ 1279 h 1310"/>
                  <a:gd name="T76" fmla="*/ 1164 w 1389"/>
                  <a:gd name="T77" fmla="*/ 1223 h 1310"/>
                  <a:gd name="T78" fmla="*/ 1011 w 1389"/>
                  <a:gd name="T79" fmla="*/ 1215 h 1310"/>
                  <a:gd name="T80" fmla="*/ 930 w 1389"/>
                  <a:gd name="T81" fmla="*/ 1177 h 1310"/>
                  <a:gd name="T82" fmla="*/ 873 w 1389"/>
                  <a:gd name="T83" fmla="*/ 1098 h 1310"/>
                  <a:gd name="T84" fmla="*/ 679 w 1389"/>
                  <a:gd name="T85" fmla="*/ 1041 h 1310"/>
                  <a:gd name="T86" fmla="*/ 342 w 1389"/>
                  <a:gd name="T87" fmla="*/ 927 h 1310"/>
                  <a:gd name="T88" fmla="*/ 38 w 1389"/>
                  <a:gd name="T89" fmla="*/ 1111 h 1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389" h="1310">
                    <a:moveTo>
                      <a:pt x="38" y="1111"/>
                    </a:moveTo>
                    <a:lnTo>
                      <a:pt x="0" y="1050"/>
                    </a:lnTo>
                    <a:lnTo>
                      <a:pt x="2" y="1024"/>
                    </a:lnTo>
                    <a:lnTo>
                      <a:pt x="51" y="927"/>
                    </a:lnTo>
                    <a:lnTo>
                      <a:pt x="42" y="809"/>
                    </a:lnTo>
                    <a:lnTo>
                      <a:pt x="152" y="690"/>
                    </a:lnTo>
                    <a:lnTo>
                      <a:pt x="166" y="659"/>
                    </a:lnTo>
                    <a:lnTo>
                      <a:pt x="130" y="633"/>
                    </a:lnTo>
                    <a:lnTo>
                      <a:pt x="135" y="559"/>
                    </a:lnTo>
                    <a:lnTo>
                      <a:pt x="152" y="516"/>
                    </a:lnTo>
                    <a:lnTo>
                      <a:pt x="189" y="446"/>
                    </a:lnTo>
                    <a:lnTo>
                      <a:pt x="286" y="371"/>
                    </a:lnTo>
                    <a:lnTo>
                      <a:pt x="304" y="268"/>
                    </a:lnTo>
                    <a:lnTo>
                      <a:pt x="377" y="261"/>
                    </a:lnTo>
                    <a:lnTo>
                      <a:pt x="403" y="235"/>
                    </a:lnTo>
                    <a:lnTo>
                      <a:pt x="401" y="201"/>
                    </a:lnTo>
                    <a:lnTo>
                      <a:pt x="408" y="155"/>
                    </a:lnTo>
                    <a:lnTo>
                      <a:pt x="465" y="113"/>
                    </a:lnTo>
                    <a:lnTo>
                      <a:pt x="480" y="51"/>
                    </a:lnTo>
                    <a:lnTo>
                      <a:pt x="574" y="0"/>
                    </a:lnTo>
                    <a:lnTo>
                      <a:pt x="1131" y="34"/>
                    </a:lnTo>
                    <a:lnTo>
                      <a:pt x="1090" y="76"/>
                    </a:lnTo>
                    <a:lnTo>
                      <a:pt x="1044" y="311"/>
                    </a:lnTo>
                    <a:lnTo>
                      <a:pt x="1128" y="468"/>
                    </a:lnTo>
                    <a:lnTo>
                      <a:pt x="1139" y="508"/>
                    </a:lnTo>
                    <a:lnTo>
                      <a:pt x="1221" y="598"/>
                    </a:lnTo>
                    <a:lnTo>
                      <a:pt x="1241" y="636"/>
                    </a:lnTo>
                    <a:lnTo>
                      <a:pt x="1263" y="675"/>
                    </a:lnTo>
                    <a:lnTo>
                      <a:pt x="1296" y="705"/>
                    </a:lnTo>
                    <a:lnTo>
                      <a:pt x="1312" y="799"/>
                    </a:lnTo>
                    <a:lnTo>
                      <a:pt x="1351" y="843"/>
                    </a:lnTo>
                    <a:lnTo>
                      <a:pt x="1300" y="893"/>
                    </a:lnTo>
                    <a:lnTo>
                      <a:pt x="1287" y="950"/>
                    </a:lnTo>
                    <a:lnTo>
                      <a:pt x="1358" y="988"/>
                    </a:lnTo>
                    <a:lnTo>
                      <a:pt x="1389" y="1254"/>
                    </a:lnTo>
                    <a:lnTo>
                      <a:pt x="1327" y="1310"/>
                    </a:lnTo>
                    <a:lnTo>
                      <a:pt x="1164" y="1294"/>
                    </a:lnTo>
                    <a:lnTo>
                      <a:pt x="1177" y="1279"/>
                    </a:lnTo>
                    <a:lnTo>
                      <a:pt x="1164" y="1223"/>
                    </a:lnTo>
                    <a:lnTo>
                      <a:pt x="1011" y="1215"/>
                    </a:lnTo>
                    <a:lnTo>
                      <a:pt x="930" y="1177"/>
                    </a:lnTo>
                    <a:lnTo>
                      <a:pt x="873" y="1098"/>
                    </a:lnTo>
                    <a:lnTo>
                      <a:pt x="679" y="1041"/>
                    </a:lnTo>
                    <a:lnTo>
                      <a:pt x="342" y="927"/>
                    </a:lnTo>
                    <a:lnTo>
                      <a:pt x="38" y="111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631" name="Freeform 223"/>
              <p:cNvSpPr>
                <a:spLocks/>
              </p:cNvSpPr>
              <p:nvPr/>
            </p:nvSpPr>
            <p:spPr bwMode="auto">
              <a:xfrm>
                <a:off x="6460" y="372"/>
                <a:ext cx="232" cy="219"/>
              </a:xfrm>
              <a:custGeom>
                <a:avLst/>
                <a:gdLst>
                  <a:gd name="T0" fmla="*/ 38 w 1389"/>
                  <a:gd name="T1" fmla="*/ 1111 h 1310"/>
                  <a:gd name="T2" fmla="*/ 0 w 1389"/>
                  <a:gd name="T3" fmla="*/ 1050 h 1310"/>
                  <a:gd name="T4" fmla="*/ 2 w 1389"/>
                  <a:gd name="T5" fmla="*/ 1024 h 1310"/>
                  <a:gd name="T6" fmla="*/ 51 w 1389"/>
                  <a:gd name="T7" fmla="*/ 927 h 1310"/>
                  <a:gd name="T8" fmla="*/ 42 w 1389"/>
                  <a:gd name="T9" fmla="*/ 809 h 1310"/>
                  <a:gd name="T10" fmla="*/ 152 w 1389"/>
                  <a:gd name="T11" fmla="*/ 690 h 1310"/>
                  <a:gd name="T12" fmla="*/ 166 w 1389"/>
                  <a:gd name="T13" fmla="*/ 659 h 1310"/>
                  <a:gd name="T14" fmla="*/ 130 w 1389"/>
                  <a:gd name="T15" fmla="*/ 633 h 1310"/>
                  <a:gd name="T16" fmla="*/ 135 w 1389"/>
                  <a:gd name="T17" fmla="*/ 559 h 1310"/>
                  <a:gd name="T18" fmla="*/ 152 w 1389"/>
                  <a:gd name="T19" fmla="*/ 516 h 1310"/>
                  <a:gd name="T20" fmla="*/ 189 w 1389"/>
                  <a:gd name="T21" fmla="*/ 446 h 1310"/>
                  <a:gd name="T22" fmla="*/ 286 w 1389"/>
                  <a:gd name="T23" fmla="*/ 371 h 1310"/>
                  <a:gd name="T24" fmla="*/ 304 w 1389"/>
                  <a:gd name="T25" fmla="*/ 268 h 1310"/>
                  <a:gd name="T26" fmla="*/ 377 w 1389"/>
                  <a:gd name="T27" fmla="*/ 261 h 1310"/>
                  <a:gd name="T28" fmla="*/ 403 w 1389"/>
                  <a:gd name="T29" fmla="*/ 235 h 1310"/>
                  <a:gd name="T30" fmla="*/ 401 w 1389"/>
                  <a:gd name="T31" fmla="*/ 201 h 1310"/>
                  <a:gd name="T32" fmla="*/ 408 w 1389"/>
                  <a:gd name="T33" fmla="*/ 155 h 1310"/>
                  <a:gd name="T34" fmla="*/ 465 w 1389"/>
                  <a:gd name="T35" fmla="*/ 113 h 1310"/>
                  <a:gd name="T36" fmla="*/ 480 w 1389"/>
                  <a:gd name="T37" fmla="*/ 51 h 1310"/>
                  <a:gd name="T38" fmla="*/ 574 w 1389"/>
                  <a:gd name="T39" fmla="*/ 0 h 1310"/>
                  <a:gd name="T40" fmla="*/ 1131 w 1389"/>
                  <a:gd name="T41" fmla="*/ 34 h 1310"/>
                  <a:gd name="T42" fmla="*/ 1090 w 1389"/>
                  <a:gd name="T43" fmla="*/ 76 h 1310"/>
                  <a:gd name="T44" fmla="*/ 1044 w 1389"/>
                  <a:gd name="T45" fmla="*/ 311 h 1310"/>
                  <a:gd name="T46" fmla="*/ 1128 w 1389"/>
                  <a:gd name="T47" fmla="*/ 468 h 1310"/>
                  <a:gd name="T48" fmla="*/ 1139 w 1389"/>
                  <a:gd name="T49" fmla="*/ 508 h 1310"/>
                  <a:gd name="T50" fmla="*/ 1221 w 1389"/>
                  <a:gd name="T51" fmla="*/ 598 h 1310"/>
                  <a:gd name="T52" fmla="*/ 1241 w 1389"/>
                  <a:gd name="T53" fmla="*/ 636 h 1310"/>
                  <a:gd name="T54" fmla="*/ 1263 w 1389"/>
                  <a:gd name="T55" fmla="*/ 675 h 1310"/>
                  <a:gd name="T56" fmla="*/ 1296 w 1389"/>
                  <a:gd name="T57" fmla="*/ 705 h 1310"/>
                  <a:gd name="T58" fmla="*/ 1312 w 1389"/>
                  <a:gd name="T59" fmla="*/ 799 h 1310"/>
                  <a:gd name="T60" fmla="*/ 1351 w 1389"/>
                  <a:gd name="T61" fmla="*/ 843 h 1310"/>
                  <a:gd name="T62" fmla="*/ 1300 w 1389"/>
                  <a:gd name="T63" fmla="*/ 893 h 1310"/>
                  <a:gd name="T64" fmla="*/ 1287 w 1389"/>
                  <a:gd name="T65" fmla="*/ 950 h 1310"/>
                  <a:gd name="T66" fmla="*/ 1358 w 1389"/>
                  <a:gd name="T67" fmla="*/ 988 h 1310"/>
                  <a:gd name="T68" fmla="*/ 1389 w 1389"/>
                  <a:gd name="T69" fmla="*/ 1254 h 1310"/>
                  <a:gd name="T70" fmla="*/ 1327 w 1389"/>
                  <a:gd name="T71" fmla="*/ 1310 h 1310"/>
                  <a:gd name="T72" fmla="*/ 1164 w 1389"/>
                  <a:gd name="T73" fmla="*/ 1294 h 1310"/>
                  <a:gd name="T74" fmla="*/ 1177 w 1389"/>
                  <a:gd name="T75" fmla="*/ 1279 h 1310"/>
                  <a:gd name="T76" fmla="*/ 1164 w 1389"/>
                  <a:gd name="T77" fmla="*/ 1223 h 1310"/>
                  <a:gd name="T78" fmla="*/ 1011 w 1389"/>
                  <a:gd name="T79" fmla="*/ 1215 h 1310"/>
                  <a:gd name="T80" fmla="*/ 930 w 1389"/>
                  <a:gd name="T81" fmla="*/ 1177 h 1310"/>
                  <a:gd name="T82" fmla="*/ 873 w 1389"/>
                  <a:gd name="T83" fmla="*/ 1098 h 1310"/>
                  <a:gd name="T84" fmla="*/ 679 w 1389"/>
                  <a:gd name="T85" fmla="*/ 1041 h 1310"/>
                  <a:gd name="T86" fmla="*/ 342 w 1389"/>
                  <a:gd name="T87" fmla="*/ 927 h 1310"/>
                  <a:gd name="T88" fmla="*/ 38 w 1389"/>
                  <a:gd name="T89" fmla="*/ 1111 h 1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389" h="1310">
                    <a:moveTo>
                      <a:pt x="38" y="1111"/>
                    </a:moveTo>
                    <a:lnTo>
                      <a:pt x="0" y="1050"/>
                    </a:lnTo>
                    <a:lnTo>
                      <a:pt x="2" y="1024"/>
                    </a:lnTo>
                    <a:lnTo>
                      <a:pt x="51" y="927"/>
                    </a:lnTo>
                    <a:lnTo>
                      <a:pt x="42" y="809"/>
                    </a:lnTo>
                    <a:lnTo>
                      <a:pt x="152" y="690"/>
                    </a:lnTo>
                    <a:lnTo>
                      <a:pt x="166" y="659"/>
                    </a:lnTo>
                    <a:lnTo>
                      <a:pt x="130" y="633"/>
                    </a:lnTo>
                    <a:lnTo>
                      <a:pt x="135" y="559"/>
                    </a:lnTo>
                    <a:lnTo>
                      <a:pt x="152" y="516"/>
                    </a:lnTo>
                    <a:lnTo>
                      <a:pt x="189" y="446"/>
                    </a:lnTo>
                    <a:lnTo>
                      <a:pt x="286" y="371"/>
                    </a:lnTo>
                    <a:lnTo>
                      <a:pt x="304" y="268"/>
                    </a:lnTo>
                    <a:lnTo>
                      <a:pt x="377" y="261"/>
                    </a:lnTo>
                    <a:lnTo>
                      <a:pt x="403" y="235"/>
                    </a:lnTo>
                    <a:lnTo>
                      <a:pt x="401" y="201"/>
                    </a:lnTo>
                    <a:lnTo>
                      <a:pt x="408" y="155"/>
                    </a:lnTo>
                    <a:lnTo>
                      <a:pt x="465" y="113"/>
                    </a:lnTo>
                    <a:lnTo>
                      <a:pt x="480" y="51"/>
                    </a:lnTo>
                    <a:lnTo>
                      <a:pt x="574" y="0"/>
                    </a:lnTo>
                    <a:lnTo>
                      <a:pt x="1131" y="34"/>
                    </a:lnTo>
                    <a:lnTo>
                      <a:pt x="1090" y="76"/>
                    </a:lnTo>
                    <a:lnTo>
                      <a:pt x="1044" y="311"/>
                    </a:lnTo>
                    <a:lnTo>
                      <a:pt x="1128" y="468"/>
                    </a:lnTo>
                    <a:lnTo>
                      <a:pt x="1139" y="508"/>
                    </a:lnTo>
                    <a:lnTo>
                      <a:pt x="1221" y="598"/>
                    </a:lnTo>
                    <a:lnTo>
                      <a:pt x="1241" y="636"/>
                    </a:lnTo>
                    <a:lnTo>
                      <a:pt x="1263" y="675"/>
                    </a:lnTo>
                    <a:lnTo>
                      <a:pt x="1296" y="705"/>
                    </a:lnTo>
                    <a:lnTo>
                      <a:pt x="1312" y="799"/>
                    </a:lnTo>
                    <a:lnTo>
                      <a:pt x="1351" y="843"/>
                    </a:lnTo>
                    <a:lnTo>
                      <a:pt x="1300" y="893"/>
                    </a:lnTo>
                    <a:lnTo>
                      <a:pt x="1287" y="950"/>
                    </a:lnTo>
                    <a:lnTo>
                      <a:pt x="1358" y="988"/>
                    </a:lnTo>
                    <a:lnTo>
                      <a:pt x="1389" y="1254"/>
                    </a:lnTo>
                    <a:lnTo>
                      <a:pt x="1327" y="1310"/>
                    </a:lnTo>
                    <a:lnTo>
                      <a:pt x="1164" y="1294"/>
                    </a:lnTo>
                    <a:lnTo>
                      <a:pt x="1177" y="1279"/>
                    </a:lnTo>
                    <a:lnTo>
                      <a:pt x="1164" y="1223"/>
                    </a:lnTo>
                    <a:lnTo>
                      <a:pt x="1011" y="1215"/>
                    </a:lnTo>
                    <a:lnTo>
                      <a:pt x="930" y="1177"/>
                    </a:lnTo>
                    <a:lnTo>
                      <a:pt x="873" y="1098"/>
                    </a:lnTo>
                    <a:lnTo>
                      <a:pt x="679" y="1041"/>
                    </a:lnTo>
                    <a:lnTo>
                      <a:pt x="342" y="927"/>
                    </a:lnTo>
                    <a:lnTo>
                      <a:pt x="38" y="111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45632" name="Freeform 224"/>
              <p:cNvSpPr>
                <a:spLocks/>
              </p:cNvSpPr>
              <p:nvPr/>
            </p:nvSpPr>
            <p:spPr bwMode="auto">
              <a:xfrm>
                <a:off x="6553" y="173"/>
                <a:ext cx="492" cy="532"/>
              </a:xfrm>
              <a:custGeom>
                <a:avLst/>
                <a:gdLst>
                  <a:gd name="T0" fmla="*/ 100 w 2949"/>
                  <a:gd name="T1" fmla="*/ 589 h 3193"/>
                  <a:gd name="T2" fmla="*/ 355 w 2949"/>
                  <a:gd name="T3" fmla="*/ 346 h 3193"/>
                  <a:gd name="T4" fmla="*/ 450 w 2949"/>
                  <a:gd name="T5" fmla="*/ 103 h 3193"/>
                  <a:gd name="T6" fmla="*/ 994 w 2949"/>
                  <a:gd name="T7" fmla="*/ 74 h 3193"/>
                  <a:gd name="T8" fmla="*/ 1282 w 2949"/>
                  <a:gd name="T9" fmla="*/ 397 h 3193"/>
                  <a:gd name="T10" fmla="*/ 1512 w 2949"/>
                  <a:gd name="T11" fmla="*/ 467 h 3193"/>
                  <a:gd name="T12" fmla="*/ 1676 w 2949"/>
                  <a:gd name="T13" fmla="*/ 557 h 3193"/>
                  <a:gd name="T14" fmla="*/ 1776 w 2949"/>
                  <a:gd name="T15" fmla="*/ 568 h 3193"/>
                  <a:gd name="T16" fmla="*/ 1854 w 2949"/>
                  <a:gd name="T17" fmla="*/ 643 h 3193"/>
                  <a:gd name="T18" fmla="*/ 2141 w 2949"/>
                  <a:gd name="T19" fmla="*/ 761 h 3193"/>
                  <a:gd name="T20" fmla="*/ 2276 w 2949"/>
                  <a:gd name="T21" fmla="*/ 750 h 3193"/>
                  <a:gd name="T22" fmla="*/ 2466 w 2949"/>
                  <a:gd name="T23" fmla="*/ 680 h 3193"/>
                  <a:gd name="T24" fmla="*/ 2536 w 2949"/>
                  <a:gd name="T25" fmla="*/ 842 h 3193"/>
                  <a:gd name="T26" fmla="*/ 2548 w 2949"/>
                  <a:gd name="T27" fmla="*/ 939 h 3193"/>
                  <a:gd name="T28" fmla="*/ 2594 w 2949"/>
                  <a:gd name="T29" fmla="*/ 1104 h 3193"/>
                  <a:gd name="T30" fmla="*/ 2766 w 2949"/>
                  <a:gd name="T31" fmla="*/ 1242 h 3193"/>
                  <a:gd name="T32" fmla="*/ 2859 w 2949"/>
                  <a:gd name="T33" fmla="*/ 1531 h 3193"/>
                  <a:gd name="T34" fmla="*/ 2754 w 2949"/>
                  <a:gd name="T35" fmla="*/ 1725 h 3193"/>
                  <a:gd name="T36" fmla="*/ 2705 w 2949"/>
                  <a:gd name="T37" fmla="*/ 1774 h 3193"/>
                  <a:gd name="T38" fmla="*/ 2806 w 2949"/>
                  <a:gd name="T39" fmla="*/ 2022 h 3193"/>
                  <a:gd name="T40" fmla="*/ 2698 w 2949"/>
                  <a:gd name="T41" fmla="*/ 2090 h 3193"/>
                  <a:gd name="T42" fmla="*/ 2656 w 2949"/>
                  <a:gd name="T43" fmla="*/ 2222 h 3193"/>
                  <a:gd name="T44" fmla="*/ 2844 w 2949"/>
                  <a:gd name="T45" fmla="*/ 2252 h 3193"/>
                  <a:gd name="T46" fmla="*/ 2949 w 2949"/>
                  <a:gd name="T47" fmla="*/ 2374 h 3193"/>
                  <a:gd name="T48" fmla="*/ 2759 w 2949"/>
                  <a:gd name="T49" fmla="*/ 2471 h 3193"/>
                  <a:gd name="T50" fmla="*/ 2610 w 2949"/>
                  <a:gd name="T51" fmla="*/ 2608 h 3193"/>
                  <a:gd name="T52" fmla="*/ 2647 w 2949"/>
                  <a:gd name="T53" fmla="*/ 2653 h 3193"/>
                  <a:gd name="T54" fmla="*/ 2785 w 2949"/>
                  <a:gd name="T55" fmla="*/ 2724 h 3193"/>
                  <a:gd name="T56" fmla="*/ 2791 w 2949"/>
                  <a:gd name="T57" fmla="*/ 2814 h 3193"/>
                  <a:gd name="T58" fmla="*/ 2734 w 2949"/>
                  <a:gd name="T59" fmla="*/ 2924 h 3193"/>
                  <a:gd name="T60" fmla="*/ 2541 w 2949"/>
                  <a:gd name="T61" fmla="*/ 3053 h 3193"/>
                  <a:gd name="T62" fmla="*/ 2393 w 2949"/>
                  <a:gd name="T63" fmla="*/ 2983 h 3193"/>
                  <a:gd name="T64" fmla="*/ 2309 w 2949"/>
                  <a:gd name="T65" fmla="*/ 3000 h 3193"/>
                  <a:gd name="T66" fmla="*/ 2194 w 2949"/>
                  <a:gd name="T67" fmla="*/ 3193 h 3193"/>
                  <a:gd name="T68" fmla="*/ 2019 w 2949"/>
                  <a:gd name="T69" fmla="*/ 3125 h 3193"/>
                  <a:gd name="T70" fmla="*/ 1505 w 2949"/>
                  <a:gd name="T71" fmla="*/ 2924 h 3193"/>
                  <a:gd name="T72" fmla="*/ 1426 w 2949"/>
                  <a:gd name="T73" fmla="*/ 2832 h 3193"/>
                  <a:gd name="T74" fmla="*/ 1384 w 2949"/>
                  <a:gd name="T75" fmla="*/ 2725 h 3193"/>
                  <a:gd name="T76" fmla="*/ 1332 w 2949"/>
                  <a:gd name="T77" fmla="*/ 2588 h 3193"/>
                  <a:gd name="T78" fmla="*/ 1311 w 2949"/>
                  <a:gd name="T79" fmla="*/ 2468 h 3193"/>
                  <a:gd name="T80" fmla="*/ 1454 w 2949"/>
                  <a:gd name="T81" fmla="*/ 2446 h 3193"/>
                  <a:gd name="T82" fmla="*/ 1545 w 2949"/>
                  <a:gd name="T83" fmla="*/ 2374 h 3193"/>
                  <a:gd name="T84" fmla="*/ 1647 w 2949"/>
                  <a:gd name="T85" fmla="*/ 2311 h 3193"/>
                  <a:gd name="T86" fmla="*/ 1724 w 2949"/>
                  <a:gd name="T87" fmla="*/ 2165 h 3193"/>
                  <a:gd name="T88" fmla="*/ 1711 w 2949"/>
                  <a:gd name="T89" fmla="*/ 2052 h 3193"/>
                  <a:gd name="T90" fmla="*/ 1570 w 2949"/>
                  <a:gd name="T91" fmla="*/ 1932 h 3193"/>
                  <a:gd name="T92" fmla="*/ 1487 w 2949"/>
                  <a:gd name="T93" fmla="*/ 1992 h 3193"/>
                  <a:gd name="T94" fmla="*/ 1353 w 2949"/>
                  <a:gd name="T95" fmla="*/ 2117 h 3193"/>
                  <a:gd name="T96" fmla="*/ 1215 w 2949"/>
                  <a:gd name="T97" fmla="*/ 2135 h 3193"/>
                  <a:gd name="T98" fmla="*/ 1098 w 2949"/>
                  <a:gd name="T99" fmla="*/ 2129 h 3193"/>
                  <a:gd name="T100" fmla="*/ 987 w 2949"/>
                  <a:gd name="T101" fmla="*/ 2078 h 3193"/>
                  <a:gd name="T102" fmla="*/ 937 w 2949"/>
                  <a:gd name="T103" fmla="*/ 1983 h 3193"/>
                  <a:gd name="T104" fmla="*/ 736 w 2949"/>
                  <a:gd name="T105" fmla="*/ 1903 h 3193"/>
                  <a:gd name="T106" fmla="*/ 653 w 2949"/>
                  <a:gd name="T107" fmla="*/ 1786 h 3193"/>
                  <a:gd name="T108" fmla="*/ 572 w 2949"/>
                  <a:gd name="T109" fmla="*/ 1670 h 3193"/>
                  <a:gd name="T110" fmla="*/ 529 w 2949"/>
                  <a:gd name="T111" fmla="*/ 1281 h 3193"/>
                  <a:gd name="T112" fmla="*/ 8 w 2949"/>
                  <a:gd name="T113" fmla="*/ 1198 h 3193"/>
                  <a:gd name="T114" fmla="*/ 33 w 2949"/>
                  <a:gd name="T115" fmla="*/ 1105 h 3193"/>
                  <a:gd name="T116" fmla="*/ 31 w 2949"/>
                  <a:gd name="T117" fmla="*/ 954 h 3193"/>
                  <a:gd name="T118" fmla="*/ 74 w 2949"/>
                  <a:gd name="T119" fmla="*/ 795 h 3193"/>
                  <a:gd name="T120" fmla="*/ 62 w 2949"/>
                  <a:gd name="T121" fmla="*/ 626 h 3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49" h="3193">
                    <a:moveTo>
                      <a:pt x="83" y="586"/>
                    </a:moveTo>
                    <a:lnTo>
                      <a:pt x="100" y="589"/>
                    </a:lnTo>
                    <a:lnTo>
                      <a:pt x="292" y="577"/>
                    </a:lnTo>
                    <a:lnTo>
                      <a:pt x="355" y="346"/>
                    </a:lnTo>
                    <a:lnTo>
                      <a:pt x="362" y="354"/>
                    </a:lnTo>
                    <a:lnTo>
                      <a:pt x="450" y="103"/>
                    </a:lnTo>
                    <a:lnTo>
                      <a:pt x="557" y="0"/>
                    </a:lnTo>
                    <a:lnTo>
                      <a:pt x="994" y="74"/>
                    </a:lnTo>
                    <a:lnTo>
                      <a:pt x="1190" y="320"/>
                    </a:lnTo>
                    <a:lnTo>
                      <a:pt x="1282" y="397"/>
                    </a:lnTo>
                    <a:lnTo>
                      <a:pt x="1433" y="457"/>
                    </a:lnTo>
                    <a:lnTo>
                      <a:pt x="1512" y="467"/>
                    </a:lnTo>
                    <a:lnTo>
                      <a:pt x="1573" y="514"/>
                    </a:lnTo>
                    <a:lnTo>
                      <a:pt x="1676" y="557"/>
                    </a:lnTo>
                    <a:lnTo>
                      <a:pt x="1752" y="550"/>
                    </a:lnTo>
                    <a:lnTo>
                      <a:pt x="1776" y="568"/>
                    </a:lnTo>
                    <a:lnTo>
                      <a:pt x="1770" y="632"/>
                    </a:lnTo>
                    <a:lnTo>
                      <a:pt x="1854" y="643"/>
                    </a:lnTo>
                    <a:lnTo>
                      <a:pt x="1892" y="708"/>
                    </a:lnTo>
                    <a:lnTo>
                      <a:pt x="2141" y="761"/>
                    </a:lnTo>
                    <a:lnTo>
                      <a:pt x="2222" y="740"/>
                    </a:lnTo>
                    <a:lnTo>
                      <a:pt x="2276" y="750"/>
                    </a:lnTo>
                    <a:lnTo>
                      <a:pt x="2340" y="677"/>
                    </a:lnTo>
                    <a:lnTo>
                      <a:pt x="2466" y="680"/>
                    </a:lnTo>
                    <a:lnTo>
                      <a:pt x="2477" y="732"/>
                    </a:lnTo>
                    <a:lnTo>
                      <a:pt x="2536" y="842"/>
                    </a:lnTo>
                    <a:lnTo>
                      <a:pt x="2595" y="883"/>
                    </a:lnTo>
                    <a:lnTo>
                      <a:pt x="2548" y="939"/>
                    </a:lnTo>
                    <a:lnTo>
                      <a:pt x="2602" y="1057"/>
                    </a:lnTo>
                    <a:lnTo>
                      <a:pt x="2594" y="1104"/>
                    </a:lnTo>
                    <a:lnTo>
                      <a:pt x="2626" y="1146"/>
                    </a:lnTo>
                    <a:lnTo>
                      <a:pt x="2766" y="1242"/>
                    </a:lnTo>
                    <a:lnTo>
                      <a:pt x="2773" y="1496"/>
                    </a:lnTo>
                    <a:lnTo>
                      <a:pt x="2859" y="1531"/>
                    </a:lnTo>
                    <a:lnTo>
                      <a:pt x="2854" y="1663"/>
                    </a:lnTo>
                    <a:lnTo>
                      <a:pt x="2754" y="1725"/>
                    </a:lnTo>
                    <a:lnTo>
                      <a:pt x="2698" y="1727"/>
                    </a:lnTo>
                    <a:lnTo>
                      <a:pt x="2705" y="1774"/>
                    </a:lnTo>
                    <a:lnTo>
                      <a:pt x="2766" y="1964"/>
                    </a:lnTo>
                    <a:lnTo>
                      <a:pt x="2806" y="2022"/>
                    </a:lnTo>
                    <a:lnTo>
                      <a:pt x="2754" y="2085"/>
                    </a:lnTo>
                    <a:lnTo>
                      <a:pt x="2698" y="2090"/>
                    </a:lnTo>
                    <a:lnTo>
                      <a:pt x="2642" y="2188"/>
                    </a:lnTo>
                    <a:lnTo>
                      <a:pt x="2656" y="2222"/>
                    </a:lnTo>
                    <a:lnTo>
                      <a:pt x="2716" y="2249"/>
                    </a:lnTo>
                    <a:lnTo>
                      <a:pt x="2844" y="2252"/>
                    </a:lnTo>
                    <a:lnTo>
                      <a:pt x="2925" y="2307"/>
                    </a:lnTo>
                    <a:lnTo>
                      <a:pt x="2949" y="2374"/>
                    </a:lnTo>
                    <a:lnTo>
                      <a:pt x="2822" y="2475"/>
                    </a:lnTo>
                    <a:lnTo>
                      <a:pt x="2759" y="2471"/>
                    </a:lnTo>
                    <a:lnTo>
                      <a:pt x="2615" y="2579"/>
                    </a:lnTo>
                    <a:lnTo>
                      <a:pt x="2610" y="2608"/>
                    </a:lnTo>
                    <a:lnTo>
                      <a:pt x="2631" y="2644"/>
                    </a:lnTo>
                    <a:lnTo>
                      <a:pt x="2647" y="2653"/>
                    </a:lnTo>
                    <a:lnTo>
                      <a:pt x="2838" y="2689"/>
                    </a:lnTo>
                    <a:lnTo>
                      <a:pt x="2785" y="2724"/>
                    </a:lnTo>
                    <a:lnTo>
                      <a:pt x="2831" y="2764"/>
                    </a:lnTo>
                    <a:lnTo>
                      <a:pt x="2791" y="2814"/>
                    </a:lnTo>
                    <a:lnTo>
                      <a:pt x="2792" y="2842"/>
                    </a:lnTo>
                    <a:lnTo>
                      <a:pt x="2734" y="2924"/>
                    </a:lnTo>
                    <a:lnTo>
                      <a:pt x="2498" y="2896"/>
                    </a:lnTo>
                    <a:lnTo>
                      <a:pt x="2541" y="3053"/>
                    </a:lnTo>
                    <a:lnTo>
                      <a:pt x="2431" y="2975"/>
                    </a:lnTo>
                    <a:lnTo>
                      <a:pt x="2393" y="2983"/>
                    </a:lnTo>
                    <a:lnTo>
                      <a:pt x="2347" y="2996"/>
                    </a:lnTo>
                    <a:lnTo>
                      <a:pt x="2309" y="3000"/>
                    </a:lnTo>
                    <a:lnTo>
                      <a:pt x="2290" y="2982"/>
                    </a:lnTo>
                    <a:lnTo>
                      <a:pt x="2194" y="3193"/>
                    </a:lnTo>
                    <a:lnTo>
                      <a:pt x="2063" y="3182"/>
                    </a:lnTo>
                    <a:lnTo>
                      <a:pt x="2019" y="3125"/>
                    </a:lnTo>
                    <a:lnTo>
                      <a:pt x="2026" y="2989"/>
                    </a:lnTo>
                    <a:lnTo>
                      <a:pt x="1505" y="2924"/>
                    </a:lnTo>
                    <a:lnTo>
                      <a:pt x="1475" y="2858"/>
                    </a:lnTo>
                    <a:lnTo>
                      <a:pt x="1426" y="2832"/>
                    </a:lnTo>
                    <a:lnTo>
                      <a:pt x="1418" y="2749"/>
                    </a:lnTo>
                    <a:lnTo>
                      <a:pt x="1384" y="2725"/>
                    </a:lnTo>
                    <a:lnTo>
                      <a:pt x="1353" y="2724"/>
                    </a:lnTo>
                    <a:lnTo>
                      <a:pt x="1332" y="2588"/>
                    </a:lnTo>
                    <a:lnTo>
                      <a:pt x="1284" y="2518"/>
                    </a:lnTo>
                    <a:lnTo>
                      <a:pt x="1311" y="2468"/>
                    </a:lnTo>
                    <a:lnTo>
                      <a:pt x="1384" y="2440"/>
                    </a:lnTo>
                    <a:lnTo>
                      <a:pt x="1454" y="2446"/>
                    </a:lnTo>
                    <a:lnTo>
                      <a:pt x="1491" y="2378"/>
                    </a:lnTo>
                    <a:lnTo>
                      <a:pt x="1545" y="2374"/>
                    </a:lnTo>
                    <a:lnTo>
                      <a:pt x="1588" y="2381"/>
                    </a:lnTo>
                    <a:lnTo>
                      <a:pt x="1647" y="2311"/>
                    </a:lnTo>
                    <a:lnTo>
                      <a:pt x="1661" y="2250"/>
                    </a:lnTo>
                    <a:lnTo>
                      <a:pt x="1724" y="2165"/>
                    </a:lnTo>
                    <a:lnTo>
                      <a:pt x="1738" y="2096"/>
                    </a:lnTo>
                    <a:lnTo>
                      <a:pt x="1711" y="2052"/>
                    </a:lnTo>
                    <a:lnTo>
                      <a:pt x="1595" y="1946"/>
                    </a:lnTo>
                    <a:lnTo>
                      <a:pt x="1570" y="1932"/>
                    </a:lnTo>
                    <a:lnTo>
                      <a:pt x="1514" y="1939"/>
                    </a:lnTo>
                    <a:lnTo>
                      <a:pt x="1487" y="1992"/>
                    </a:lnTo>
                    <a:lnTo>
                      <a:pt x="1358" y="2068"/>
                    </a:lnTo>
                    <a:lnTo>
                      <a:pt x="1353" y="2117"/>
                    </a:lnTo>
                    <a:lnTo>
                      <a:pt x="1308" y="2117"/>
                    </a:lnTo>
                    <a:lnTo>
                      <a:pt x="1215" y="2135"/>
                    </a:lnTo>
                    <a:lnTo>
                      <a:pt x="1157" y="2104"/>
                    </a:lnTo>
                    <a:lnTo>
                      <a:pt x="1098" y="2129"/>
                    </a:lnTo>
                    <a:lnTo>
                      <a:pt x="1033" y="2119"/>
                    </a:lnTo>
                    <a:lnTo>
                      <a:pt x="987" y="2078"/>
                    </a:lnTo>
                    <a:lnTo>
                      <a:pt x="969" y="2000"/>
                    </a:lnTo>
                    <a:lnTo>
                      <a:pt x="937" y="1983"/>
                    </a:lnTo>
                    <a:lnTo>
                      <a:pt x="751" y="1999"/>
                    </a:lnTo>
                    <a:lnTo>
                      <a:pt x="736" y="1903"/>
                    </a:lnTo>
                    <a:lnTo>
                      <a:pt x="697" y="1862"/>
                    </a:lnTo>
                    <a:lnTo>
                      <a:pt x="653" y="1786"/>
                    </a:lnTo>
                    <a:lnTo>
                      <a:pt x="582" y="1715"/>
                    </a:lnTo>
                    <a:lnTo>
                      <a:pt x="572" y="1670"/>
                    </a:lnTo>
                    <a:lnTo>
                      <a:pt x="486" y="1514"/>
                    </a:lnTo>
                    <a:lnTo>
                      <a:pt x="529" y="1281"/>
                    </a:lnTo>
                    <a:lnTo>
                      <a:pt x="575" y="1232"/>
                    </a:lnTo>
                    <a:lnTo>
                      <a:pt x="8" y="1198"/>
                    </a:lnTo>
                    <a:lnTo>
                      <a:pt x="45" y="1177"/>
                    </a:lnTo>
                    <a:lnTo>
                      <a:pt x="33" y="1105"/>
                    </a:lnTo>
                    <a:lnTo>
                      <a:pt x="0" y="1051"/>
                    </a:lnTo>
                    <a:lnTo>
                      <a:pt x="31" y="954"/>
                    </a:lnTo>
                    <a:lnTo>
                      <a:pt x="31" y="866"/>
                    </a:lnTo>
                    <a:lnTo>
                      <a:pt x="74" y="795"/>
                    </a:lnTo>
                    <a:lnTo>
                      <a:pt x="82" y="692"/>
                    </a:lnTo>
                    <a:lnTo>
                      <a:pt x="62" y="626"/>
                    </a:lnTo>
                    <a:lnTo>
                      <a:pt x="83" y="58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145633" name="Freeform 225"/>
            <p:cNvSpPr>
              <a:spLocks/>
            </p:cNvSpPr>
            <p:nvPr/>
          </p:nvSpPr>
          <p:spPr bwMode="auto">
            <a:xfrm>
              <a:off x="6553" y="173"/>
              <a:ext cx="492" cy="532"/>
            </a:xfrm>
            <a:custGeom>
              <a:avLst/>
              <a:gdLst>
                <a:gd name="T0" fmla="*/ 100 w 2949"/>
                <a:gd name="T1" fmla="*/ 589 h 3193"/>
                <a:gd name="T2" fmla="*/ 355 w 2949"/>
                <a:gd name="T3" fmla="*/ 346 h 3193"/>
                <a:gd name="T4" fmla="*/ 450 w 2949"/>
                <a:gd name="T5" fmla="*/ 103 h 3193"/>
                <a:gd name="T6" fmla="*/ 994 w 2949"/>
                <a:gd name="T7" fmla="*/ 74 h 3193"/>
                <a:gd name="T8" fmla="*/ 1282 w 2949"/>
                <a:gd name="T9" fmla="*/ 397 h 3193"/>
                <a:gd name="T10" fmla="*/ 1512 w 2949"/>
                <a:gd name="T11" fmla="*/ 467 h 3193"/>
                <a:gd name="T12" fmla="*/ 1676 w 2949"/>
                <a:gd name="T13" fmla="*/ 557 h 3193"/>
                <a:gd name="T14" fmla="*/ 1776 w 2949"/>
                <a:gd name="T15" fmla="*/ 568 h 3193"/>
                <a:gd name="T16" fmla="*/ 1854 w 2949"/>
                <a:gd name="T17" fmla="*/ 643 h 3193"/>
                <a:gd name="T18" fmla="*/ 2141 w 2949"/>
                <a:gd name="T19" fmla="*/ 761 h 3193"/>
                <a:gd name="T20" fmla="*/ 2276 w 2949"/>
                <a:gd name="T21" fmla="*/ 750 h 3193"/>
                <a:gd name="T22" fmla="*/ 2466 w 2949"/>
                <a:gd name="T23" fmla="*/ 680 h 3193"/>
                <a:gd name="T24" fmla="*/ 2536 w 2949"/>
                <a:gd name="T25" fmla="*/ 842 h 3193"/>
                <a:gd name="T26" fmla="*/ 2548 w 2949"/>
                <a:gd name="T27" fmla="*/ 939 h 3193"/>
                <a:gd name="T28" fmla="*/ 2594 w 2949"/>
                <a:gd name="T29" fmla="*/ 1104 h 3193"/>
                <a:gd name="T30" fmla="*/ 2766 w 2949"/>
                <a:gd name="T31" fmla="*/ 1242 h 3193"/>
                <a:gd name="T32" fmla="*/ 2859 w 2949"/>
                <a:gd name="T33" fmla="*/ 1531 h 3193"/>
                <a:gd name="T34" fmla="*/ 2754 w 2949"/>
                <a:gd name="T35" fmla="*/ 1725 h 3193"/>
                <a:gd name="T36" fmla="*/ 2705 w 2949"/>
                <a:gd name="T37" fmla="*/ 1774 h 3193"/>
                <a:gd name="T38" fmla="*/ 2806 w 2949"/>
                <a:gd name="T39" fmla="*/ 2022 h 3193"/>
                <a:gd name="T40" fmla="*/ 2698 w 2949"/>
                <a:gd name="T41" fmla="*/ 2090 h 3193"/>
                <a:gd name="T42" fmla="*/ 2656 w 2949"/>
                <a:gd name="T43" fmla="*/ 2222 h 3193"/>
                <a:gd name="T44" fmla="*/ 2844 w 2949"/>
                <a:gd name="T45" fmla="*/ 2252 h 3193"/>
                <a:gd name="T46" fmla="*/ 2949 w 2949"/>
                <a:gd name="T47" fmla="*/ 2374 h 3193"/>
                <a:gd name="T48" fmla="*/ 2759 w 2949"/>
                <a:gd name="T49" fmla="*/ 2471 h 3193"/>
                <a:gd name="T50" fmla="*/ 2610 w 2949"/>
                <a:gd name="T51" fmla="*/ 2608 h 3193"/>
                <a:gd name="T52" fmla="*/ 2647 w 2949"/>
                <a:gd name="T53" fmla="*/ 2653 h 3193"/>
                <a:gd name="T54" fmla="*/ 2785 w 2949"/>
                <a:gd name="T55" fmla="*/ 2724 h 3193"/>
                <a:gd name="T56" fmla="*/ 2791 w 2949"/>
                <a:gd name="T57" fmla="*/ 2814 h 3193"/>
                <a:gd name="T58" fmla="*/ 2734 w 2949"/>
                <a:gd name="T59" fmla="*/ 2924 h 3193"/>
                <a:gd name="T60" fmla="*/ 2541 w 2949"/>
                <a:gd name="T61" fmla="*/ 3053 h 3193"/>
                <a:gd name="T62" fmla="*/ 2393 w 2949"/>
                <a:gd name="T63" fmla="*/ 2983 h 3193"/>
                <a:gd name="T64" fmla="*/ 2309 w 2949"/>
                <a:gd name="T65" fmla="*/ 3000 h 3193"/>
                <a:gd name="T66" fmla="*/ 2194 w 2949"/>
                <a:gd name="T67" fmla="*/ 3193 h 3193"/>
                <a:gd name="T68" fmla="*/ 2019 w 2949"/>
                <a:gd name="T69" fmla="*/ 3125 h 3193"/>
                <a:gd name="T70" fmla="*/ 1505 w 2949"/>
                <a:gd name="T71" fmla="*/ 2924 h 3193"/>
                <a:gd name="T72" fmla="*/ 1426 w 2949"/>
                <a:gd name="T73" fmla="*/ 2832 h 3193"/>
                <a:gd name="T74" fmla="*/ 1384 w 2949"/>
                <a:gd name="T75" fmla="*/ 2725 h 3193"/>
                <a:gd name="T76" fmla="*/ 1332 w 2949"/>
                <a:gd name="T77" fmla="*/ 2588 h 3193"/>
                <a:gd name="T78" fmla="*/ 1311 w 2949"/>
                <a:gd name="T79" fmla="*/ 2468 h 3193"/>
                <a:gd name="T80" fmla="*/ 1454 w 2949"/>
                <a:gd name="T81" fmla="*/ 2446 h 3193"/>
                <a:gd name="T82" fmla="*/ 1545 w 2949"/>
                <a:gd name="T83" fmla="*/ 2374 h 3193"/>
                <a:gd name="T84" fmla="*/ 1647 w 2949"/>
                <a:gd name="T85" fmla="*/ 2311 h 3193"/>
                <a:gd name="T86" fmla="*/ 1724 w 2949"/>
                <a:gd name="T87" fmla="*/ 2165 h 3193"/>
                <a:gd name="T88" fmla="*/ 1711 w 2949"/>
                <a:gd name="T89" fmla="*/ 2052 h 3193"/>
                <a:gd name="T90" fmla="*/ 1570 w 2949"/>
                <a:gd name="T91" fmla="*/ 1932 h 3193"/>
                <a:gd name="T92" fmla="*/ 1487 w 2949"/>
                <a:gd name="T93" fmla="*/ 1992 h 3193"/>
                <a:gd name="T94" fmla="*/ 1353 w 2949"/>
                <a:gd name="T95" fmla="*/ 2117 h 3193"/>
                <a:gd name="T96" fmla="*/ 1215 w 2949"/>
                <a:gd name="T97" fmla="*/ 2135 h 3193"/>
                <a:gd name="T98" fmla="*/ 1098 w 2949"/>
                <a:gd name="T99" fmla="*/ 2129 h 3193"/>
                <a:gd name="T100" fmla="*/ 987 w 2949"/>
                <a:gd name="T101" fmla="*/ 2078 h 3193"/>
                <a:gd name="T102" fmla="*/ 937 w 2949"/>
                <a:gd name="T103" fmla="*/ 1983 h 3193"/>
                <a:gd name="T104" fmla="*/ 736 w 2949"/>
                <a:gd name="T105" fmla="*/ 1903 h 3193"/>
                <a:gd name="T106" fmla="*/ 653 w 2949"/>
                <a:gd name="T107" fmla="*/ 1786 h 3193"/>
                <a:gd name="T108" fmla="*/ 572 w 2949"/>
                <a:gd name="T109" fmla="*/ 1670 h 3193"/>
                <a:gd name="T110" fmla="*/ 529 w 2949"/>
                <a:gd name="T111" fmla="*/ 1281 h 3193"/>
                <a:gd name="T112" fmla="*/ 8 w 2949"/>
                <a:gd name="T113" fmla="*/ 1198 h 3193"/>
                <a:gd name="T114" fmla="*/ 33 w 2949"/>
                <a:gd name="T115" fmla="*/ 1105 h 3193"/>
                <a:gd name="T116" fmla="*/ 31 w 2949"/>
                <a:gd name="T117" fmla="*/ 954 h 3193"/>
                <a:gd name="T118" fmla="*/ 74 w 2949"/>
                <a:gd name="T119" fmla="*/ 795 h 3193"/>
                <a:gd name="T120" fmla="*/ 62 w 2949"/>
                <a:gd name="T121" fmla="*/ 626 h 3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949" h="3193">
                  <a:moveTo>
                    <a:pt x="83" y="586"/>
                  </a:moveTo>
                  <a:lnTo>
                    <a:pt x="100" y="589"/>
                  </a:lnTo>
                  <a:lnTo>
                    <a:pt x="292" y="577"/>
                  </a:lnTo>
                  <a:lnTo>
                    <a:pt x="355" y="346"/>
                  </a:lnTo>
                  <a:lnTo>
                    <a:pt x="362" y="354"/>
                  </a:lnTo>
                  <a:lnTo>
                    <a:pt x="450" y="103"/>
                  </a:lnTo>
                  <a:lnTo>
                    <a:pt x="557" y="0"/>
                  </a:lnTo>
                  <a:lnTo>
                    <a:pt x="994" y="74"/>
                  </a:lnTo>
                  <a:lnTo>
                    <a:pt x="1190" y="320"/>
                  </a:lnTo>
                  <a:lnTo>
                    <a:pt x="1282" y="397"/>
                  </a:lnTo>
                  <a:lnTo>
                    <a:pt x="1433" y="457"/>
                  </a:lnTo>
                  <a:lnTo>
                    <a:pt x="1512" y="467"/>
                  </a:lnTo>
                  <a:lnTo>
                    <a:pt x="1573" y="514"/>
                  </a:lnTo>
                  <a:lnTo>
                    <a:pt x="1676" y="557"/>
                  </a:lnTo>
                  <a:lnTo>
                    <a:pt x="1752" y="550"/>
                  </a:lnTo>
                  <a:lnTo>
                    <a:pt x="1776" y="568"/>
                  </a:lnTo>
                  <a:lnTo>
                    <a:pt x="1770" y="632"/>
                  </a:lnTo>
                  <a:lnTo>
                    <a:pt x="1854" y="643"/>
                  </a:lnTo>
                  <a:lnTo>
                    <a:pt x="1892" y="708"/>
                  </a:lnTo>
                  <a:lnTo>
                    <a:pt x="2141" y="761"/>
                  </a:lnTo>
                  <a:lnTo>
                    <a:pt x="2222" y="740"/>
                  </a:lnTo>
                  <a:lnTo>
                    <a:pt x="2276" y="750"/>
                  </a:lnTo>
                  <a:lnTo>
                    <a:pt x="2340" y="677"/>
                  </a:lnTo>
                  <a:lnTo>
                    <a:pt x="2466" y="680"/>
                  </a:lnTo>
                  <a:lnTo>
                    <a:pt x="2477" y="732"/>
                  </a:lnTo>
                  <a:lnTo>
                    <a:pt x="2536" y="842"/>
                  </a:lnTo>
                  <a:lnTo>
                    <a:pt x="2595" y="883"/>
                  </a:lnTo>
                  <a:lnTo>
                    <a:pt x="2548" y="939"/>
                  </a:lnTo>
                  <a:lnTo>
                    <a:pt x="2602" y="1057"/>
                  </a:lnTo>
                  <a:lnTo>
                    <a:pt x="2594" y="1104"/>
                  </a:lnTo>
                  <a:lnTo>
                    <a:pt x="2626" y="1146"/>
                  </a:lnTo>
                  <a:lnTo>
                    <a:pt x="2766" y="1242"/>
                  </a:lnTo>
                  <a:lnTo>
                    <a:pt x="2773" y="1496"/>
                  </a:lnTo>
                  <a:lnTo>
                    <a:pt x="2859" y="1531"/>
                  </a:lnTo>
                  <a:lnTo>
                    <a:pt x="2854" y="1663"/>
                  </a:lnTo>
                  <a:lnTo>
                    <a:pt x="2754" y="1725"/>
                  </a:lnTo>
                  <a:lnTo>
                    <a:pt x="2698" y="1727"/>
                  </a:lnTo>
                  <a:lnTo>
                    <a:pt x="2705" y="1774"/>
                  </a:lnTo>
                  <a:lnTo>
                    <a:pt x="2766" y="1964"/>
                  </a:lnTo>
                  <a:lnTo>
                    <a:pt x="2806" y="2022"/>
                  </a:lnTo>
                  <a:lnTo>
                    <a:pt x="2754" y="2085"/>
                  </a:lnTo>
                  <a:lnTo>
                    <a:pt x="2698" y="2090"/>
                  </a:lnTo>
                  <a:lnTo>
                    <a:pt x="2642" y="2188"/>
                  </a:lnTo>
                  <a:lnTo>
                    <a:pt x="2656" y="2222"/>
                  </a:lnTo>
                  <a:lnTo>
                    <a:pt x="2716" y="2249"/>
                  </a:lnTo>
                  <a:lnTo>
                    <a:pt x="2844" y="2252"/>
                  </a:lnTo>
                  <a:lnTo>
                    <a:pt x="2925" y="2307"/>
                  </a:lnTo>
                  <a:lnTo>
                    <a:pt x="2949" y="2374"/>
                  </a:lnTo>
                  <a:lnTo>
                    <a:pt x="2822" y="2475"/>
                  </a:lnTo>
                  <a:lnTo>
                    <a:pt x="2759" y="2471"/>
                  </a:lnTo>
                  <a:lnTo>
                    <a:pt x="2615" y="2579"/>
                  </a:lnTo>
                  <a:lnTo>
                    <a:pt x="2610" y="2608"/>
                  </a:lnTo>
                  <a:lnTo>
                    <a:pt x="2631" y="2644"/>
                  </a:lnTo>
                  <a:lnTo>
                    <a:pt x="2647" y="2653"/>
                  </a:lnTo>
                  <a:lnTo>
                    <a:pt x="2838" y="2689"/>
                  </a:lnTo>
                  <a:lnTo>
                    <a:pt x="2785" y="2724"/>
                  </a:lnTo>
                  <a:lnTo>
                    <a:pt x="2831" y="2764"/>
                  </a:lnTo>
                  <a:lnTo>
                    <a:pt x="2791" y="2814"/>
                  </a:lnTo>
                  <a:lnTo>
                    <a:pt x="2792" y="2842"/>
                  </a:lnTo>
                  <a:lnTo>
                    <a:pt x="2734" y="2924"/>
                  </a:lnTo>
                  <a:lnTo>
                    <a:pt x="2498" y="2896"/>
                  </a:lnTo>
                  <a:lnTo>
                    <a:pt x="2541" y="3053"/>
                  </a:lnTo>
                  <a:lnTo>
                    <a:pt x="2431" y="2975"/>
                  </a:lnTo>
                  <a:lnTo>
                    <a:pt x="2393" y="2983"/>
                  </a:lnTo>
                  <a:lnTo>
                    <a:pt x="2347" y="2996"/>
                  </a:lnTo>
                  <a:lnTo>
                    <a:pt x="2309" y="3000"/>
                  </a:lnTo>
                  <a:lnTo>
                    <a:pt x="2290" y="2982"/>
                  </a:lnTo>
                  <a:lnTo>
                    <a:pt x="2194" y="3193"/>
                  </a:lnTo>
                  <a:lnTo>
                    <a:pt x="2063" y="3182"/>
                  </a:lnTo>
                  <a:lnTo>
                    <a:pt x="2019" y="3125"/>
                  </a:lnTo>
                  <a:lnTo>
                    <a:pt x="2026" y="2989"/>
                  </a:lnTo>
                  <a:lnTo>
                    <a:pt x="1505" y="2924"/>
                  </a:lnTo>
                  <a:lnTo>
                    <a:pt x="1475" y="2858"/>
                  </a:lnTo>
                  <a:lnTo>
                    <a:pt x="1426" y="2832"/>
                  </a:lnTo>
                  <a:lnTo>
                    <a:pt x="1418" y="2749"/>
                  </a:lnTo>
                  <a:lnTo>
                    <a:pt x="1384" y="2725"/>
                  </a:lnTo>
                  <a:lnTo>
                    <a:pt x="1353" y="2724"/>
                  </a:lnTo>
                  <a:lnTo>
                    <a:pt x="1332" y="2588"/>
                  </a:lnTo>
                  <a:lnTo>
                    <a:pt x="1284" y="2518"/>
                  </a:lnTo>
                  <a:lnTo>
                    <a:pt x="1311" y="2468"/>
                  </a:lnTo>
                  <a:lnTo>
                    <a:pt x="1384" y="2440"/>
                  </a:lnTo>
                  <a:lnTo>
                    <a:pt x="1454" y="2446"/>
                  </a:lnTo>
                  <a:lnTo>
                    <a:pt x="1491" y="2378"/>
                  </a:lnTo>
                  <a:lnTo>
                    <a:pt x="1545" y="2374"/>
                  </a:lnTo>
                  <a:lnTo>
                    <a:pt x="1588" y="2381"/>
                  </a:lnTo>
                  <a:lnTo>
                    <a:pt x="1647" y="2311"/>
                  </a:lnTo>
                  <a:lnTo>
                    <a:pt x="1661" y="2250"/>
                  </a:lnTo>
                  <a:lnTo>
                    <a:pt x="1724" y="2165"/>
                  </a:lnTo>
                  <a:lnTo>
                    <a:pt x="1738" y="2096"/>
                  </a:lnTo>
                  <a:lnTo>
                    <a:pt x="1711" y="2052"/>
                  </a:lnTo>
                  <a:lnTo>
                    <a:pt x="1595" y="1946"/>
                  </a:lnTo>
                  <a:lnTo>
                    <a:pt x="1570" y="1932"/>
                  </a:lnTo>
                  <a:lnTo>
                    <a:pt x="1514" y="1939"/>
                  </a:lnTo>
                  <a:lnTo>
                    <a:pt x="1487" y="1992"/>
                  </a:lnTo>
                  <a:lnTo>
                    <a:pt x="1358" y="2068"/>
                  </a:lnTo>
                  <a:lnTo>
                    <a:pt x="1353" y="2117"/>
                  </a:lnTo>
                  <a:lnTo>
                    <a:pt x="1308" y="2117"/>
                  </a:lnTo>
                  <a:lnTo>
                    <a:pt x="1215" y="2135"/>
                  </a:lnTo>
                  <a:lnTo>
                    <a:pt x="1157" y="2104"/>
                  </a:lnTo>
                  <a:lnTo>
                    <a:pt x="1098" y="2129"/>
                  </a:lnTo>
                  <a:lnTo>
                    <a:pt x="1033" y="2119"/>
                  </a:lnTo>
                  <a:lnTo>
                    <a:pt x="987" y="2078"/>
                  </a:lnTo>
                  <a:lnTo>
                    <a:pt x="969" y="2000"/>
                  </a:lnTo>
                  <a:lnTo>
                    <a:pt x="937" y="1983"/>
                  </a:lnTo>
                  <a:lnTo>
                    <a:pt x="751" y="1999"/>
                  </a:lnTo>
                  <a:lnTo>
                    <a:pt x="736" y="1903"/>
                  </a:lnTo>
                  <a:lnTo>
                    <a:pt x="697" y="1862"/>
                  </a:lnTo>
                  <a:lnTo>
                    <a:pt x="653" y="1786"/>
                  </a:lnTo>
                  <a:lnTo>
                    <a:pt x="582" y="1715"/>
                  </a:lnTo>
                  <a:lnTo>
                    <a:pt x="572" y="1670"/>
                  </a:lnTo>
                  <a:lnTo>
                    <a:pt x="486" y="1514"/>
                  </a:lnTo>
                  <a:lnTo>
                    <a:pt x="529" y="1281"/>
                  </a:lnTo>
                  <a:lnTo>
                    <a:pt x="575" y="1232"/>
                  </a:lnTo>
                  <a:lnTo>
                    <a:pt x="8" y="1198"/>
                  </a:lnTo>
                  <a:lnTo>
                    <a:pt x="45" y="1177"/>
                  </a:lnTo>
                  <a:lnTo>
                    <a:pt x="33" y="1105"/>
                  </a:lnTo>
                  <a:lnTo>
                    <a:pt x="0" y="1051"/>
                  </a:lnTo>
                  <a:lnTo>
                    <a:pt x="31" y="954"/>
                  </a:lnTo>
                  <a:lnTo>
                    <a:pt x="31" y="866"/>
                  </a:lnTo>
                  <a:lnTo>
                    <a:pt x="74" y="795"/>
                  </a:lnTo>
                  <a:lnTo>
                    <a:pt x="82" y="692"/>
                  </a:lnTo>
                  <a:lnTo>
                    <a:pt x="62" y="626"/>
                  </a:lnTo>
                  <a:lnTo>
                    <a:pt x="83" y="58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34" name="Freeform 226"/>
            <p:cNvSpPr>
              <a:spLocks/>
            </p:cNvSpPr>
            <p:nvPr/>
          </p:nvSpPr>
          <p:spPr bwMode="auto">
            <a:xfrm>
              <a:off x="6436" y="610"/>
              <a:ext cx="344" cy="366"/>
            </a:xfrm>
            <a:custGeom>
              <a:avLst/>
              <a:gdLst>
                <a:gd name="T0" fmla="*/ 356 w 2065"/>
                <a:gd name="T1" fmla="*/ 1038 h 2194"/>
                <a:gd name="T2" fmla="*/ 339 w 2065"/>
                <a:gd name="T3" fmla="*/ 879 h 2194"/>
                <a:gd name="T4" fmla="*/ 425 w 2065"/>
                <a:gd name="T5" fmla="*/ 780 h 2194"/>
                <a:gd name="T6" fmla="*/ 708 w 2065"/>
                <a:gd name="T7" fmla="*/ 406 h 2194"/>
                <a:gd name="T8" fmla="*/ 910 w 2065"/>
                <a:gd name="T9" fmla="*/ 0 h 2194"/>
                <a:gd name="T10" fmla="*/ 1143 w 2065"/>
                <a:gd name="T11" fmla="*/ 61 h 2194"/>
                <a:gd name="T12" fmla="*/ 1279 w 2065"/>
                <a:gd name="T13" fmla="*/ 369 h 2194"/>
                <a:gd name="T14" fmla="*/ 1549 w 2065"/>
                <a:gd name="T15" fmla="*/ 534 h 2194"/>
                <a:gd name="T16" fmla="*/ 1746 w 2065"/>
                <a:gd name="T17" fmla="*/ 553 h 2194"/>
                <a:gd name="T18" fmla="*/ 1948 w 2065"/>
                <a:gd name="T19" fmla="*/ 627 h 2194"/>
                <a:gd name="T20" fmla="*/ 2035 w 2065"/>
                <a:gd name="T21" fmla="*/ 615 h 2194"/>
                <a:gd name="T22" fmla="*/ 2010 w 2065"/>
                <a:gd name="T23" fmla="*/ 805 h 2194"/>
                <a:gd name="T24" fmla="*/ 1887 w 2065"/>
                <a:gd name="T25" fmla="*/ 996 h 2194"/>
                <a:gd name="T26" fmla="*/ 1696 w 2065"/>
                <a:gd name="T27" fmla="*/ 996 h 2194"/>
                <a:gd name="T28" fmla="*/ 1808 w 2065"/>
                <a:gd name="T29" fmla="*/ 1131 h 2194"/>
                <a:gd name="T30" fmla="*/ 1825 w 2065"/>
                <a:gd name="T31" fmla="*/ 1235 h 2194"/>
                <a:gd name="T32" fmla="*/ 1918 w 2065"/>
                <a:gd name="T33" fmla="*/ 1321 h 2194"/>
                <a:gd name="T34" fmla="*/ 2010 w 2065"/>
                <a:gd name="T35" fmla="*/ 1364 h 2194"/>
                <a:gd name="T36" fmla="*/ 2022 w 2065"/>
                <a:gd name="T37" fmla="*/ 1432 h 2194"/>
                <a:gd name="T38" fmla="*/ 1856 w 2065"/>
                <a:gd name="T39" fmla="*/ 1494 h 2194"/>
                <a:gd name="T40" fmla="*/ 1881 w 2065"/>
                <a:gd name="T41" fmla="*/ 1623 h 2194"/>
                <a:gd name="T42" fmla="*/ 1929 w 2065"/>
                <a:gd name="T43" fmla="*/ 1715 h 2194"/>
                <a:gd name="T44" fmla="*/ 1893 w 2065"/>
                <a:gd name="T45" fmla="*/ 1905 h 2194"/>
                <a:gd name="T46" fmla="*/ 1819 w 2065"/>
                <a:gd name="T47" fmla="*/ 1954 h 2194"/>
                <a:gd name="T48" fmla="*/ 1629 w 2065"/>
                <a:gd name="T49" fmla="*/ 1923 h 2194"/>
                <a:gd name="T50" fmla="*/ 1531 w 2065"/>
                <a:gd name="T51" fmla="*/ 1973 h 2194"/>
                <a:gd name="T52" fmla="*/ 1444 w 2065"/>
                <a:gd name="T53" fmla="*/ 1954 h 2194"/>
                <a:gd name="T54" fmla="*/ 1254 w 2065"/>
                <a:gd name="T55" fmla="*/ 1936 h 2194"/>
                <a:gd name="T56" fmla="*/ 1008 w 2065"/>
                <a:gd name="T57" fmla="*/ 1769 h 2194"/>
                <a:gd name="T58" fmla="*/ 941 w 2065"/>
                <a:gd name="T59" fmla="*/ 1708 h 2194"/>
                <a:gd name="T60" fmla="*/ 750 w 2065"/>
                <a:gd name="T61" fmla="*/ 1481 h 2194"/>
                <a:gd name="T62" fmla="*/ 646 w 2065"/>
                <a:gd name="T63" fmla="*/ 1511 h 2194"/>
                <a:gd name="T64" fmla="*/ 547 w 2065"/>
                <a:gd name="T65" fmla="*/ 1481 h 2194"/>
                <a:gd name="T66" fmla="*/ 264 w 2065"/>
                <a:gd name="T67" fmla="*/ 1413 h 2194"/>
                <a:gd name="T68" fmla="*/ 0 w 2065"/>
                <a:gd name="T69" fmla="*/ 1069 h 2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65" h="2194">
                  <a:moveTo>
                    <a:pt x="0" y="1069"/>
                  </a:moveTo>
                  <a:lnTo>
                    <a:pt x="356" y="1038"/>
                  </a:lnTo>
                  <a:lnTo>
                    <a:pt x="369" y="915"/>
                  </a:lnTo>
                  <a:lnTo>
                    <a:pt x="339" y="879"/>
                  </a:lnTo>
                  <a:lnTo>
                    <a:pt x="363" y="775"/>
                  </a:lnTo>
                  <a:lnTo>
                    <a:pt x="425" y="780"/>
                  </a:lnTo>
                  <a:lnTo>
                    <a:pt x="602" y="534"/>
                  </a:lnTo>
                  <a:lnTo>
                    <a:pt x="708" y="406"/>
                  </a:lnTo>
                  <a:lnTo>
                    <a:pt x="799" y="148"/>
                  </a:lnTo>
                  <a:lnTo>
                    <a:pt x="910" y="0"/>
                  </a:lnTo>
                  <a:lnTo>
                    <a:pt x="1181" y="12"/>
                  </a:lnTo>
                  <a:lnTo>
                    <a:pt x="1143" y="61"/>
                  </a:lnTo>
                  <a:lnTo>
                    <a:pt x="1254" y="240"/>
                  </a:lnTo>
                  <a:lnTo>
                    <a:pt x="1279" y="369"/>
                  </a:lnTo>
                  <a:lnTo>
                    <a:pt x="1402" y="510"/>
                  </a:lnTo>
                  <a:lnTo>
                    <a:pt x="1549" y="534"/>
                  </a:lnTo>
                  <a:lnTo>
                    <a:pt x="1604" y="590"/>
                  </a:lnTo>
                  <a:lnTo>
                    <a:pt x="1746" y="553"/>
                  </a:lnTo>
                  <a:lnTo>
                    <a:pt x="1856" y="652"/>
                  </a:lnTo>
                  <a:lnTo>
                    <a:pt x="1948" y="627"/>
                  </a:lnTo>
                  <a:lnTo>
                    <a:pt x="1967" y="663"/>
                  </a:lnTo>
                  <a:lnTo>
                    <a:pt x="2035" y="615"/>
                  </a:lnTo>
                  <a:lnTo>
                    <a:pt x="2065" y="694"/>
                  </a:lnTo>
                  <a:lnTo>
                    <a:pt x="2010" y="805"/>
                  </a:lnTo>
                  <a:lnTo>
                    <a:pt x="2029" y="885"/>
                  </a:lnTo>
                  <a:lnTo>
                    <a:pt x="1887" y="996"/>
                  </a:lnTo>
                  <a:lnTo>
                    <a:pt x="1801" y="977"/>
                  </a:lnTo>
                  <a:lnTo>
                    <a:pt x="1696" y="996"/>
                  </a:lnTo>
                  <a:lnTo>
                    <a:pt x="1696" y="1013"/>
                  </a:lnTo>
                  <a:lnTo>
                    <a:pt x="1808" y="1131"/>
                  </a:lnTo>
                  <a:lnTo>
                    <a:pt x="1801" y="1204"/>
                  </a:lnTo>
                  <a:lnTo>
                    <a:pt x="1825" y="1235"/>
                  </a:lnTo>
                  <a:lnTo>
                    <a:pt x="1899" y="1254"/>
                  </a:lnTo>
                  <a:lnTo>
                    <a:pt x="1918" y="1321"/>
                  </a:lnTo>
                  <a:lnTo>
                    <a:pt x="1985" y="1321"/>
                  </a:lnTo>
                  <a:lnTo>
                    <a:pt x="2010" y="1364"/>
                  </a:lnTo>
                  <a:lnTo>
                    <a:pt x="2047" y="1364"/>
                  </a:lnTo>
                  <a:lnTo>
                    <a:pt x="2022" y="1432"/>
                  </a:lnTo>
                  <a:lnTo>
                    <a:pt x="1875" y="1469"/>
                  </a:lnTo>
                  <a:lnTo>
                    <a:pt x="1856" y="1494"/>
                  </a:lnTo>
                  <a:lnTo>
                    <a:pt x="1906" y="1623"/>
                  </a:lnTo>
                  <a:lnTo>
                    <a:pt x="1881" y="1623"/>
                  </a:lnTo>
                  <a:lnTo>
                    <a:pt x="1862" y="1659"/>
                  </a:lnTo>
                  <a:lnTo>
                    <a:pt x="1929" y="1715"/>
                  </a:lnTo>
                  <a:lnTo>
                    <a:pt x="1918" y="1825"/>
                  </a:lnTo>
                  <a:lnTo>
                    <a:pt x="1893" y="1905"/>
                  </a:lnTo>
                  <a:lnTo>
                    <a:pt x="1850" y="1923"/>
                  </a:lnTo>
                  <a:lnTo>
                    <a:pt x="1819" y="1954"/>
                  </a:lnTo>
                  <a:lnTo>
                    <a:pt x="1752" y="1973"/>
                  </a:lnTo>
                  <a:lnTo>
                    <a:pt x="1629" y="1923"/>
                  </a:lnTo>
                  <a:lnTo>
                    <a:pt x="1579" y="1917"/>
                  </a:lnTo>
                  <a:lnTo>
                    <a:pt x="1531" y="1973"/>
                  </a:lnTo>
                  <a:lnTo>
                    <a:pt x="1494" y="1973"/>
                  </a:lnTo>
                  <a:lnTo>
                    <a:pt x="1444" y="1954"/>
                  </a:lnTo>
                  <a:lnTo>
                    <a:pt x="1291" y="1967"/>
                  </a:lnTo>
                  <a:lnTo>
                    <a:pt x="1254" y="1936"/>
                  </a:lnTo>
                  <a:lnTo>
                    <a:pt x="867" y="2194"/>
                  </a:lnTo>
                  <a:lnTo>
                    <a:pt x="1008" y="1769"/>
                  </a:lnTo>
                  <a:lnTo>
                    <a:pt x="1008" y="1733"/>
                  </a:lnTo>
                  <a:lnTo>
                    <a:pt x="941" y="1708"/>
                  </a:lnTo>
                  <a:lnTo>
                    <a:pt x="829" y="1628"/>
                  </a:lnTo>
                  <a:lnTo>
                    <a:pt x="750" y="1481"/>
                  </a:lnTo>
                  <a:lnTo>
                    <a:pt x="708" y="1511"/>
                  </a:lnTo>
                  <a:lnTo>
                    <a:pt x="646" y="1511"/>
                  </a:lnTo>
                  <a:lnTo>
                    <a:pt x="621" y="1481"/>
                  </a:lnTo>
                  <a:lnTo>
                    <a:pt x="547" y="1481"/>
                  </a:lnTo>
                  <a:lnTo>
                    <a:pt x="387" y="1401"/>
                  </a:lnTo>
                  <a:lnTo>
                    <a:pt x="264" y="1413"/>
                  </a:lnTo>
                  <a:lnTo>
                    <a:pt x="160" y="1173"/>
                  </a:lnTo>
                  <a:lnTo>
                    <a:pt x="0" y="106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35" name="Freeform 227"/>
            <p:cNvSpPr>
              <a:spLocks/>
            </p:cNvSpPr>
            <p:nvPr/>
          </p:nvSpPr>
          <p:spPr bwMode="auto">
            <a:xfrm>
              <a:off x="6436" y="610"/>
              <a:ext cx="344" cy="366"/>
            </a:xfrm>
            <a:custGeom>
              <a:avLst/>
              <a:gdLst>
                <a:gd name="T0" fmla="*/ 356 w 2065"/>
                <a:gd name="T1" fmla="*/ 1038 h 2194"/>
                <a:gd name="T2" fmla="*/ 339 w 2065"/>
                <a:gd name="T3" fmla="*/ 879 h 2194"/>
                <a:gd name="T4" fmla="*/ 425 w 2065"/>
                <a:gd name="T5" fmla="*/ 780 h 2194"/>
                <a:gd name="T6" fmla="*/ 708 w 2065"/>
                <a:gd name="T7" fmla="*/ 406 h 2194"/>
                <a:gd name="T8" fmla="*/ 910 w 2065"/>
                <a:gd name="T9" fmla="*/ 0 h 2194"/>
                <a:gd name="T10" fmla="*/ 1143 w 2065"/>
                <a:gd name="T11" fmla="*/ 61 h 2194"/>
                <a:gd name="T12" fmla="*/ 1279 w 2065"/>
                <a:gd name="T13" fmla="*/ 369 h 2194"/>
                <a:gd name="T14" fmla="*/ 1549 w 2065"/>
                <a:gd name="T15" fmla="*/ 534 h 2194"/>
                <a:gd name="T16" fmla="*/ 1746 w 2065"/>
                <a:gd name="T17" fmla="*/ 553 h 2194"/>
                <a:gd name="T18" fmla="*/ 1948 w 2065"/>
                <a:gd name="T19" fmla="*/ 627 h 2194"/>
                <a:gd name="T20" fmla="*/ 2035 w 2065"/>
                <a:gd name="T21" fmla="*/ 615 h 2194"/>
                <a:gd name="T22" fmla="*/ 2010 w 2065"/>
                <a:gd name="T23" fmla="*/ 805 h 2194"/>
                <a:gd name="T24" fmla="*/ 1887 w 2065"/>
                <a:gd name="T25" fmla="*/ 996 h 2194"/>
                <a:gd name="T26" fmla="*/ 1696 w 2065"/>
                <a:gd name="T27" fmla="*/ 996 h 2194"/>
                <a:gd name="T28" fmla="*/ 1808 w 2065"/>
                <a:gd name="T29" fmla="*/ 1131 h 2194"/>
                <a:gd name="T30" fmla="*/ 1825 w 2065"/>
                <a:gd name="T31" fmla="*/ 1235 h 2194"/>
                <a:gd name="T32" fmla="*/ 1918 w 2065"/>
                <a:gd name="T33" fmla="*/ 1321 h 2194"/>
                <a:gd name="T34" fmla="*/ 2010 w 2065"/>
                <a:gd name="T35" fmla="*/ 1364 h 2194"/>
                <a:gd name="T36" fmla="*/ 2022 w 2065"/>
                <a:gd name="T37" fmla="*/ 1432 h 2194"/>
                <a:gd name="T38" fmla="*/ 1856 w 2065"/>
                <a:gd name="T39" fmla="*/ 1494 h 2194"/>
                <a:gd name="T40" fmla="*/ 1881 w 2065"/>
                <a:gd name="T41" fmla="*/ 1623 h 2194"/>
                <a:gd name="T42" fmla="*/ 1929 w 2065"/>
                <a:gd name="T43" fmla="*/ 1715 h 2194"/>
                <a:gd name="T44" fmla="*/ 1893 w 2065"/>
                <a:gd name="T45" fmla="*/ 1905 h 2194"/>
                <a:gd name="T46" fmla="*/ 1819 w 2065"/>
                <a:gd name="T47" fmla="*/ 1954 h 2194"/>
                <a:gd name="T48" fmla="*/ 1629 w 2065"/>
                <a:gd name="T49" fmla="*/ 1923 h 2194"/>
                <a:gd name="T50" fmla="*/ 1531 w 2065"/>
                <a:gd name="T51" fmla="*/ 1973 h 2194"/>
                <a:gd name="T52" fmla="*/ 1444 w 2065"/>
                <a:gd name="T53" fmla="*/ 1954 h 2194"/>
                <a:gd name="T54" fmla="*/ 1254 w 2065"/>
                <a:gd name="T55" fmla="*/ 1936 h 2194"/>
                <a:gd name="T56" fmla="*/ 1008 w 2065"/>
                <a:gd name="T57" fmla="*/ 1769 h 2194"/>
                <a:gd name="T58" fmla="*/ 941 w 2065"/>
                <a:gd name="T59" fmla="*/ 1708 h 2194"/>
                <a:gd name="T60" fmla="*/ 750 w 2065"/>
                <a:gd name="T61" fmla="*/ 1481 h 2194"/>
                <a:gd name="T62" fmla="*/ 646 w 2065"/>
                <a:gd name="T63" fmla="*/ 1511 h 2194"/>
                <a:gd name="T64" fmla="*/ 547 w 2065"/>
                <a:gd name="T65" fmla="*/ 1481 h 2194"/>
                <a:gd name="T66" fmla="*/ 264 w 2065"/>
                <a:gd name="T67" fmla="*/ 1413 h 2194"/>
                <a:gd name="T68" fmla="*/ 0 w 2065"/>
                <a:gd name="T69" fmla="*/ 1069 h 2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65" h="2194">
                  <a:moveTo>
                    <a:pt x="0" y="1069"/>
                  </a:moveTo>
                  <a:lnTo>
                    <a:pt x="356" y="1038"/>
                  </a:lnTo>
                  <a:lnTo>
                    <a:pt x="369" y="915"/>
                  </a:lnTo>
                  <a:lnTo>
                    <a:pt x="339" y="879"/>
                  </a:lnTo>
                  <a:lnTo>
                    <a:pt x="363" y="775"/>
                  </a:lnTo>
                  <a:lnTo>
                    <a:pt x="425" y="780"/>
                  </a:lnTo>
                  <a:lnTo>
                    <a:pt x="602" y="534"/>
                  </a:lnTo>
                  <a:lnTo>
                    <a:pt x="708" y="406"/>
                  </a:lnTo>
                  <a:lnTo>
                    <a:pt x="799" y="148"/>
                  </a:lnTo>
                  <a:lnTo>
                    <a:pt x="910" y="0"/>
                  </a:lnTo>
                  <a:lnTo>
                    <a:pt x="1181" y="12"/>
                  </a:lnTo>
                  <a:lnTo>
                    <a:pt x="1143" y="61"/>
                  </a:lnTo>
                  <a:lnTo>
                    <a:pt x="1254" y="240"/>
                  </a:lnTo>
                  <a:lnTo>
                    <a:pt x="1279" y="369"/>
                  </a:lnTo>
                  <a:lnTo>
                    <a:pt x="1402" y="510"/>
                  </a:lnTo>
                  <a:lnTo>
                    <a:pt x="1549" y="534"/>
                  </a:lnTo>
                  <a:lnTo>
                    <a:pt x="1604" y="590"/>
                  </a:lnTo>
                  <a:lnTo>
                    <a:pt x="1746" y="553"/>
                  </a:lnTo>
                  <a:lnTo>
                    <a:pt x="1856" y="652"/>
                  </a:lnTo>
                  <a:lnTo>
                    <a:pt x="1948" y="627"/>
                  </a:lnTo>
                  <a:lnTo>
                    <a:pt x="1967" y="663"/>
                  </a:lnTo>
                  <a:lnTo>
                    <a:pt x="2035" y="615"/>
                  </a:lnTo>
                  <a:lnTo>
                    <a:pt x="2065" y="694"/>
                  </a:lnTo>
                  <a:lnTo>
                    <a:pt x="2010" y="805"/>
                  </a:lnTo>
                  <a:lnTo>
                    <a:pt x="2029" y="885"/>
                  </a:lnTo>
                  <a:lnTo>
                    <a:pt x="1887" y="996"/>
                  </a:lnTo>
                  <a:lnTo>
                    <a:pt x="1801" y="977"/>
                  </a:lnTo>
                  <a:lnTo>
                    <a:pt x="1696" y="996"/>
                  </a:lnTo>
                  <a:lnTo>
                    <a:pt x="1696" y="1013"/>
                  </a:lnTo>
                  <a:lnTo>
                    <a:pt x="1808" y="1131"/>
                  </a:lnTo>
                  <a:lnTo>
                    <a:pt x="1801" y="1204"/>
                  </a:lnTo>
                  <a:lnTo>
                    <a:pt x="1825" y="1235"/>
                  </a:lnTo>
                  <a:lnTo>
                    <a:pt x="1899" y="1254"/>
                  </a:lnTo>
                  <a:lnTo>
                    <a:pt x="1918" y="1321"/>
                  </a:lnTo>
                  <a:lnTo>
                    <a:pt x="1985" y="1321"/>
                  </a:lnTo>
                  <a:lnTo>
                    <a:pt x="2010" y="1364"/>
                  </a:lnTo>
                  <a:lnTo>
                    <a:pt x="2047" y="1364"/>
                  </a:lnTo>
                  <a:lnTo>
                    <a:pt x="2022" y="1432"/>
                  </a:lnTo>
                  <a:lnTo>
                    <a:pt x="1875" y="1469"/>
                  </a:lnTo>
                  <a:lnTo>
                    <a:pt x="1856" y="1494"/>
                  </a:lnTo>
                  <a:lnTo>
                    <a:pt x="1906" y="1623"/>
                  </a:lnTo>
                  <a:lnTo>
                    <a:pt x="1881" y="1623"/>
                  </a:lnTo>
                  <a:lnTo>
                    <a:pt x="1862" y="1659"/>
                  </a:lnTo>
                  <a:lnTo>
                    <a:pt x="1929" y="1715"/>
                  </a:lnTo>
                  <a:lnTo>
                    <a:pt x="1918" y="1825"/>
                  </a:lnTo>
                  <a:lnTo>
                    <a:pt x="1893" y="1905"/>
                  </a:lnTo>
                  <a:lnTo>
                    <a:pt x="1850" y="1923"/>
                  </a:lnTo>
                  <a:lnTo>
                    <a:pt x="1819" y="1954"/>
                  </a:lnTo>
                  <a:lnTo>
                    <a:pt x="1752" y="1973"/>
                  </a:lnTo>
                  <a:lnTo>
                    <a:pt x="1629" y="1923"/>
                  </a:lnTo>
                  <a:lnTo>
                    <a:pt x="1579" y="1917"/>
                  </a:lnTo>
                  <a:lnTo>
                    <a:pt x="1531" y="1973"/>
                  </a:lnTo>
                  <a:lnTo>
                    <a:pt x="1494" y="1973"/>
                  </a:lnTo>
                  <a:lnTo>
                    <a:pt x="1444" y="1954"/>
                  </a:lnTo>
                  <a:lnTo>
                    <a:pt x="1291" y="1967"/>
                  </a:lnTo>
                  <a:lnTo>
                    <a:pt x="1254" y="1936"/>
                  </a:lnTo>
                  <a:lnTo>
                    <a:pt x="867" y="2194"/>
                  </a:lnTo>
                  <a:lnTo>
                    <a:pt x="1008" y="1769"/>
                  </a:lnTo>
                  <a:lnTo>
                    <a:pt x="1008" y="1733"/>
                  </a:lnTo>
                  <a:lnTo>
                    <a:pt x="941" y="1708"/>
                  </a:lnTo>
                  <a:lnTo>
                    <a:pt x="829" y="1628"/>
                  </a:lnTo>
                  <a:lnTo>
                    <a:pt x="750" y="1481"/>
                  </a:lnTo>
                  <a:lnTo>
                    <a:pt x="708" y="1511"/>
                  </a:lnTo>
                  <a:lnTo>
                    <a:pt x="646" y="1511"/>
                  </a:lnTo>
                  <a:lnTo>
                    <a:pt x="621" y="1481"/>
                  </a:lnTo>
                  <a:lnTo>
                    <a:pt x="547" y="1481"/>
                  </a:lnTo>
                  <a:lnTo>
                    <a:pt x="387" y="1401"/>
                  </a:lnTo>
                  <a:lnTo>
                    <a:pt x="264" y="1413"/>
                  </a:lnTo>
                  <a:lnTo>
                    <a:pt x="160" y="1173"/>
                  </a:lnTo>
                  <a:lnTo>
                    <a:pt x="0" y="106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36" name="Freeform 228"/>
            <p:cNvSpPr>
              <a:spLocks/>
            </p:cNvSpPr>
            <p:nvPr/>
          </p:nvSpPr>
          <p:spPr bwMode="auto">
            <a:xfrm>
              <a:off x="6170" y="701"/>
              <a:ext cx="326" cy="148"/>
            </a:xfrm>
            <a:custGeom>
              <a:avLst/>
              <a:gdLst>
                <a:gd name="T0" fmla="*/ 1756 w 1954"/>
                <a:gd name="T1" fmla="*/ 209 h 888"/>
                <a:gd name="T2" fmla="*/ 1928 w 1954"/>
                <a:gd name="T3" fmla="*/ 453 h 888"/>
                <a:gd name="T4" fmla="*/ 1954 w 1954"/>
                <a:gd name="T5" fmla="*/ 491 h 888"/>
                <a:gd name="T6" fmla="*/ 1951 w 1954"/>
                <a:gd name="T7" fmla="*/ 495 h 888"/>
                <a:gd name="T8" fmla="*/ 1598 w 1954"/>
                <a:gd name="T9" fmla="*/ 527 h 888"/>
                <a:gd name="T10" fmla="*/ 1605 w 1954"/>
                <a:gd name="T11" fmla="*/ 532 h 888"/>
                <a:gd name="T12" fmla="*/ 1540 w 1954"/>
                <a:gd name="T13" fmla="*/ 751 h 888"/>
                <a:gd name="T14" fmla="*/ 1507 w 1954"/>
                <a:gd name="T15" fmla="*/ 751 h 888"/>
                <a:gd name="T16" fmla="*/ 1282 w 1954"/>
                <a:gd name="T17" fmla="*/ 618 h 888"/>
                <a:gd name="T18" fmla="*/ 410 w 1954"/>
                <a:gd name="T19" fmla="*/ 818 h 888"/>
                <a:gd name="T20" fmla="*/ 0 w 1954"/>
                <a:gd name="T21" fmla="*/ 888 h 888"/>
                <a:gd name="T22" fmla="*/ 97 w 1954"/>
                <a:gd name="T23" fmla="*/ 650 h 888"/>
                <a:gd name="T24" fmla="*/ 243 w 1954"/>
                <a:gd name="T25" fmla="*/ 495 h 888"/>
                <a:gd name="T26" fmla="*/ 417 w 1954"/>
                <a:gd name="T27" fmla="*/ 377 h 888"/>
                <a:gd name="T28" fmla="*/ 501 w 1954"/>
                <a:gd name="T29" fmla="*/ 378 h 888"/>
                <a:gd name="T30" fmla="*/ 668 w 1954"/>
                <a:gd name="T31" fmla="*/ 300 h 888"/>
                <a:gd name="T32" fmla="*/ 668 w 1954"/>
                <a:gd name="T33" fmla="*/ 119 h 888"/>
                <a:gd name="T34" fmla="*/ 648 w 1954"/>
                <a:gd name="T35" fmla="*/ 84 h 888"/>
                <a:gd name="T36" fmla="*/ 653 w 1954"/>
                <a:gd name="T37" fmla="*/ 58 h 888"/>
                <a:gd name="T38" fmla="*/ 721 w 1954"/>
                <a:gd name="T39" fmla="*/ 0 h 888"/>
                <a:gd name="T40" fmla="*/ 801 w 1954"/>
                <a:gd name="T41" fmla="*/ 9 h 888"/>
                <a:gd name="T42" fmla="*/ 848 w 1954"/>
                <a:gd name="T43" fmla="*/ 77 h 888"/>
                <a:gd name="T44" fmla="*/ 899 w 1954"/>
                <a:gd name="T45" fmla="*/ 117 h 888"/>
                <a:gd name="T46" fmla="*/ 984 w 1954"/>
                <a:gd name="T47" fmla="*/ 130 h 888"/>
                <a:gd name="T48" fmla="*/ 1024 w 1954"/>
                <a:gd name="T49" fmla="*/ 146 h 888"/>
                <a:gd name="T50" fmla="*/ 1063 w 1954"/>
                <a:gd name="T51" fmla="*/ 204 h 888"/>
                <a:gd name="T52" fmla="*/ 1099 w 1954"/>
                <a:gd name="T53" fmla="*/ 237 h 888"/>
                <a:gd name="T54" fmla="*/ 1112 w 1954"/>
                <a:gd name="T55" fmla="*/ 305 h 888"/>
                <a:gd name="T56" fmla="*/ 1254 w 1954"/>
                <a:gd name="T57" fmla="*/ 228 h 888"/>
                <a:gd name="T58" fmla="*/ 1340 w 1954"/>
                <a:gd name="T59" fmla="*/ 288 h 888"/>
                <a:gd name="T60" fmla="*/ 1366 w 1954"/>
                <a:gd name="T61" fmla="*/ 295 h 888"/>
                <a:gd name="T62" fmla="*/ 1465 w 1954"/>
                <a:gd name="T63" fmla="*/ 247 h 888"/>
                <a:gd name="T64" fmla="*/ 1563 w 1954"/>
                <a:gd name="T65" fmla="*/ 69 h 888"/>
                <a:gd name="T66" fmla="*/ 1612 w 1954"/>
                <a:gd name="T67" fmla="*/ 33 h 888"/>
                <a:gd name="T68" fmla="*/ 1756 w 1954"/>
                <a:gd name="T69" fmla="*/ 209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954" h="888">
                  <a:moveTo>
                    <a:pt x="1756" y="209"/>
                  </a:moveTo>
                  <a:lnTo>
                    <a:pt x="1928" y="453"/>
                  </a:lnTo>
                  <a:lnTo>
                    <a:pt x="1954" y="491"/>
                  </a:lnTo>
                  <a:lnTo>
                    <a:pt x="1951" y="495"/>
                  </a:lnTo>
                  <a:lnTo>
                    <a:pt x="1598" y="527"/>
                  </a:lnTo>
                  <a:lnTo>
                    <a:pt x="1605" y="532"/>
                  </a:lnTo>
                  <a:lnTo>
                    <a:pt x="1540" y="751"/>
                  </a:lnTo>
                  <a:lnTo>
                    <a:pt x="1507" y="751"/>
                  </a:lnTo>
                  <a:lnTo>
                    <a:pt x="1282" y="618"/>
                  </a:lnTo>
                  <a:lnTo>
                    <a:pt x="410" y="818"/>
                  </a:lnTo>
                  <a:lnTo>
                    <a:pt x="0" y="888"/>
                  </a:lnTo>
                  <a:lnTo>
                    <a:pt x="97" y="650"/>
                  </a:lnTo>
                  <a:lnTo>
                    <a:pt x="243" y="495"/>
                  </a:lnTo>
                  <a:lnTo>
                    <a:pt x="417" y="377"/>
                  </a:lnTo>
                  <a:lnTo>
                    <a:pt x="501" y="378"/>
                  </a:lnTo>
                  <a:lnTo>
                    <a:pt x="668" y="300"/>
                  </a:lnTo>
                  <a:lnTo>
                    <a:pt x="668" y="119"/>
                  </a:lnTo>
                  <a:lnTo>
                    <a:pt x="648" y="84"/>
                  </a:lnTo>
                  <a:lnTo>
                    <a:pt x="653" y="58"/>
                  </a:lnTo>
                  <a:lnTo>
                    <a:pt x="721" y="0"/>
                  </a:lnTo>
                  <a:lnTo>
                    <a:pt x="801" y="9"/>
                  </a:lnTo>
                  <a:lnTo>
                    <a:pt x="848" y="77"/>
                  </a:lnTo>
                  <a:lnTo>
                    <a:pt x="899" y="117"/>
                  </a:lnTo>
                  <a:lnTo>
                    <a:pt x="984" y="130"/>
                  </a:lnTo>
                  <a:lnTo>
                    <a:pt x="1024" y="146"/>
                  </a:lnTo>
                  <a:lnTo>
                    <a:pt x="1063" y="204"/>
                  </a:lnTo>
                  <a:lnTo>
                    <a:pt x="1099" y="237"/>
                  </a:lnTo>
                  <a:lnTo>
                    <a:pt x="1112" y="305"/>
                  </a:lnTo>
                  <a:lnTo>
                    <a:pt x="1254" y="228"/>
                  </a:lnTo>
                  <a:lnTo>
                    <a:pt x="1340" y="288"/>
                  </a:lnTo>
                  <a:lnTo>
                    <a:pt x="1366" y="295"/>
                  </a:lnTo>
                  <a:lnTo>
                    <a:pt x="1465" y="247"/>
                  </a:lnTo>
                  <a:lnTo>
                    <a:pt x="1563" y="69"/>
                  </a:lnTo>
                  <a:lnTo>
                    <a:pt x="1612" y="33"/>
                  </a:lnTo>
                  <a:lnTo>
                    <a:pt x="1756" y="20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37" name="Freeform 229"/>
            <p:cNvSpPr>
              <a:spLocks/>
            </p:cNvSpPr>
            <p:nvPr/>
          </p:nvSpPr>
          <p:spPr bwMode="auto">
            <a:xfrm>
              <a:off x="6170" y="701"/>
              <a:ext cx="326" cy="148"/>
            </a:xfrm>
            <a:custGeom>
              <a:avLst/>
              <a:gdLst>
                <a:gd name="T0" fmla="*/ 1756 w 1954"/>
                <a:gd name="T1" fmla="*/ 209 h 888"/>
                <a:gd name="T2" fmla="*/ 1928 w 1954"/>
                <a:gd name="T3" fmla="*/ 453 h 888"/>
                <a:gd name="T4" fmla="*/ 1954 w 1954"/>
                <a:gd name="T5" fmla="*/ 491 h 888"/>
                <a:gd name="T6" fmla="*/ 1951 w 1954"/>
                <a:gd name="T7" fmla="*/ 495 h 888"/>
                <a:gd name="T8" fmla="*/ 1598 w 1954"/>
                <a:gd name="T9" fmla="*/ 527 h 888"/>
                <a:gd name="T10" fmla="*/ 1605 w 1954"/>
                <a:gd name="T11" fmla="*/ 532 h 888"/>
                <a:gd name="T12" fmla="*/ 1540 w 1954"/>
                <a:gd name="T13" fmla="*/ 751 h 888"/>
                <a:gd name="T14" fmla="*/ 1507 w 1954"/>
                <a:gd name="T15" fmla="*/ 751 h 888"/>
                <a:gd name="T16" fmla="*/ 1282 w 1954"/>
                <a:gd name="T17" fmla="*/ 618 h 888"/>
                <a:gd name="T18" fmla="*/ 410 w 1954"/>
                <a:gd name="T19" fmla="*/ 818 h 888"/>
                <a:gd name="T20" fmla="*/ 0 w 1954"/>
                <a:gd name="T21" fmla="*/ 888 h 888"/>
                <a:gd name="T22" fmla="*/ 97 w 1954"/>
                <a:gd name="T23" fmla="*/ 650 h 888"/>
                <a:gd name="T24" fmla="*/ 243 w 1954"/>
                <a:gd name="T25" fmla="*/ 495 h 888"/>
                <a:gd name="T26" fmla="*/ 417 w 1954"/>
                <a:gd name="T27" fmla="*/ 377 h 888"/>
                <a:gd name="T28" fmla="*/ 501 w 1954"/>
                <a:gd name="T29" fmla="*/ 378 h 888"/>
                <a:gd name="T30" fmla="*/ 668 w 1954"/>
                <a:gd name="T31" fmla="*/ 300 h 888"/>
                <a:gd name="T32" fmla="*/ 668 w 1954"/>
                <a:gd name="T33" fmla="*/ 119 h 888"/>
                <a:gd name="T34" fmla="*/ 648 w 1954"/>
                <a:gd name="T35" fmla="*/ 84 h 888"/>
                <a:gd name="T36" fmla="*/ 653 w 1954"/>
                <a:gd name="T37" fmla="*/ 58 h 888"/>
                <a:gd name="T38" fmla="*/ 721 w 1954"/>
                <a:gd name="T39" fmla="*/ 0 h 888"/>
                <a:gd name="T40" fmla="*/ 801 w 1954"/>
                <a:gd name="T41" fmla="*/ 9 h 888"/>
                <a:gd name="T42" fmla="*/ 848 w 1954"/>
                <a:gd name="T43" fmla="*/ 77 h 888"/>
                <a:gd name="T44" fmla="*/ 899 w 1954"/>
                <a:gd name="T45" fmla="*/ 117 h 888"/>
                <a:gd name="T46" fmla="*/ 984 w 1954"/>
                <a:gd name="T47" fmla="*/ 130 h 888"/>
                <a:gd name="T48" fmla="*/ 1024 w 1954"/>
                <a:gd name="T49" fmla="*/ 146 h 888"/>
                <a:gd name="T50" fmla="*/ 1063 w 1954"/>
                <a:gd name="T51" fmla="*/ 204 h 888"/>
                <a:gd name="T52" fmla="*/ 1099 w 1954"/>
                <a:gd name="T53" fmla="*/ 237 h 888"/>
                <a:gd name="T54" fmla="*/ 1112 w 1954"/>
                <a:gd name="T55" fmla="*/ 305 h 888"/>
                <a:gd name="T56" fmla="*/ 1254 w 1954"/>
                <a:gd name="T57" fmla="*/ 228 h 888"/>
                <a:gd name="T58" fmla="*/ 1340 w 1954"/>
                <a:gd name="T59" fmla="*/ 288 h 888"/>
                <a:gd name="T60" fmla="*/ 1366 w 1954"/>
                <a:gd name="T61" fmla="*/ 295 h 888"/>
                <a:gd name="T62" fmla="*/ 1465 w 1954"/>
                <a:gd name="T63" fmla="*/ 247 h 888"/>
                <a:gd name="T64" fmla="*/ 1563 w 1954"/>
                <a:gd name="T65" fmla="*/ 69 h 888"/>
                <a:gd name="T66" fmla="*/ 1612 w 1954"/>
                <a:gd name="T67" fmla="*/ 33 h 888"/>
                <a:gd name="T68" fmla="*/ 1756 w 1954"/>
                <a:gd name="T69" fmla="*/ 209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954" h="888">
                  <a:moveTo>
                    <a:pt x="1756" y="209"/>
                  </a:moveTo>
                  <a:lnTo>
                    <a:pt x="1928" y="453"/>
                  </a:lnTo>
                  <a:lnTo>
                    <a:pt x="1954" y="491"/>
                  </a:lnTo>
                  <a:lnTo>
                    <a:pt x="1951" y="495"/>
                  </a:lnTo>
                  <a:lnTo>
                    <a:pt x="1598" y="527"/>
                  </a:lnTo>
                  <a:lnTo>
                    <a:pt x="1605" y="532"/>
                  </a:lnTo>
                  <a:lnTo>
                    <a:pt x="1540" y="751"/>
                  </a:lnTo>
                  <a:lnTo>
                    <a:pt x="1507" y="751"/>
                  </a:lnTo>
                  <a:lnTo>
                    <a:pt x="1282" y="618"/>
                  </a:lnTo>
                  <a:lnTo>
                    <a:pt x="410" y="818"/>
                  </a:lnTo>
                  <a:lnTo>
                    <a:pt x="0" y="888"/>
                  </a:lnTo>
                  <a:lnTo>
                    <a:pt x="97" y="650"/>
                  </a:lnTo>
                  <a:lnTo>
                    <a:pt x="243" y="495"/>
                  </a:lnTo>
                  <a:lnTo>
                    <a:pt x="417" y="377"/>
                  </a:lnTo>
                  <a:lnTo>
                    <a:pt x="501" y="378"/>
                  </a:lnTo>
                  <a:lnTo>
                    <a:pt x="668" y="300"/>
                  </a:lnTo>
                  <a:lnTo>
                    <a:pt x="668" y="119"/>
                  </a:lnTo>
                  <a:lnTo>
                    <a:pt x="648" y="84"/>
                  </a:lnTo>
                  <a:lnTo>
                    <a:pt x="653" y="58"/>
                  </a:lnTo>
                  <a:lnTo>
                    <a:pt x="721" y="0"/>
                  </a:lnTo>
                  <a:lnTo>
                    <a:pt x="801" y="9"/>
                  </a:lnTo>
                  <a:lnTo>
                    <a:pt x="848" y="77"/>
                  </a:lnTo>
                  <a:lnTo>
                    <a:pt x="899" y="117"/>
                  </a:lnTo>
                  <a:lnTo>
                    <a:pt x="984" y="130"/>
                  </a:lnTo>
                  <a:lnTo>
                    <a:pt x="1024" y="146"/>
                  </a:lnTo>
                  <a:lnTo>
                    <a:pt x="1063" y="204"/>
                  </a:lnTo>
                  <a:lnTo>
                    <a:pt x="1099" y="237"/>
                  </a:lnTo>
                  <a:lnTo>
                    <a:pt x="1112" y="305"/>
                  </a:lnTo>
                  <a:lnTo>
                    <a:pt x="1254" y="228"/>
                  </a:lnTo>
                  <a:lnTo>
                    <a:pt x="1340" y="288"/>
                  </a:lnTo>
                  <a:lnTo>
                    <a:pt x="1366" y="295"/>
                  </a:lnTo>
                  <a:lnTo>
                    <a:pt x="1465" y="247"/>
                  </a:lnTo>
                  <a:lnTo>
                    <a:pt x="1563" y="69"/>
                  </a:lnTo>
                  <a:lnTo>
                    <a:pt x="1612" y="33"/>
                  </a:lnTo>
                  <a:lnTo>
                    <a:pt x="1756" y="20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38" name="Freeform 230"/>
            <p:cNvSpPr>
              <a:spLocks/>
            </p:cNvSpPr>
            <p:nvPr/>
          </p:nvSpPr>
          <p:spPr bwMode="auto">
            <a:xfrm>
              <a:off x="6280" y="640"/>
              <a:ext cx="159" cy="111"/>
            </a:xfrm>
            <a:custGeom>
              <a:avLst/>
              <a:gdLst>
                <a:gd name="T0" fmla="*/ 40 w 953"/>
                <a:gd name="T1" fmla="*/ 107 h 672"/>
                <a:gd name="T2" fmla="*/ 202 w 953"/>
                <a:gd name="T3" fmla="*/ 123 h 672"/>
                <a:gd name="T4" fmla="*/ 286 w 953"/>
                <a:gd name="T5" fmla="*/ 82 h 672"/>
                <a:gd name="T6" fmla="*/ 363 w 953"/>
                <a:gd name="T7" fmla="*/ 109 h 672"/>
                <a:gd name="T8" fmla="*/ 442 w 953"/>
                <a:gd name="T9" fmla="*/ 72 h 672"/>
                <a:gd name="T10" fmla="*/ 467 w 953"/>
                <a:gd name="T11" fmla="*/ 89 h 672"/>
                <a:gd name="T12" fmla="*/ 792 w 953"/>
                <a:gd name="T13" fmla="*/ 79 h 672"/>
                <a:gd name="T14" fmla="*/ 843 w 953"/>
                <a:gd name="T15" fmla="*/ 0 h 672"/>
                <a:gd name="T16" fmla="*/ 860 w 953"/>
                <a:gd name="T17" fmla="*/ 79 h 672"/>
                <a:gd name="T18" fmla="*/ 900 w 953"/>
                <a:gd name="T19" fmla="*/ 149 h 672"/>
                <a:gd name="T20" fmla="*/ 893 w 953"/>
                <a:gd name="T21" fmla="*/ 221 h 672"/>
                <a:gd name="T22" fmla="*/ 953 w 953"/>
                <a:gd name="T23" fmla="*/ 400 h 672"/>
                <a:gd name="T24" fmla="*/ 906 w 953"/>
                <a:gd name="T25" fmla="*/ 439 h 672"/>
                <a:gd name="T26" fmla="*/ 825 w 953"/>
                <a:gd name="T27" fmla="*/ 588 h 672"/>
                <a:gd name="T28" fmla="*/ 804 w 953"/>
                <a:gd name="T29" fmla="*/ 614 h 672"/>
                <a:gd name="T30" fmla="*/ 709 w 953"/>
                <a:gd name="T31" fmla="*/ 665 h 672"/>
                <a:gd name="T32" fmla="*/ 683 w 953"/>
                <a:gd name="T33" fmla="*/ 658 h 672"/>
                <a:gd name="T34" fmla="*/ 597 w 953"/>
                <a:gd name="T35" fmla="*/ 595 h 672"/>
                <a:gd name="T36" fmla="*/ 453 w 953"/>
                <a:gd name="T37" fmla="*/ 672 h 672"/>
                <a:gd name="T38" fmla="*/ 440 w 953"/>
                <a:gd name="T39" fmla="*/ 607 h 672"/>
                <a:gd name="T40" fmla="*/ 397 w 953"/>
                <a:gd name="T41" fmla="*/ 562 h 672"/>
                <a:gd name="T42" fmla="*/ 363 w 953"/>
                <a:gd name="T43" fmla="*/ 516 h 672"/>
                <a:gd name="T44" fmla="*/ 325 w 953"/>
                <a:gd name="T45" fmla="*/ 497 h 672"/>
                <a:gd name="T46" fmla="*/ 237 w 953"/>
                <a:gd name="T47" fmla="*/ 484 h 672"/>
                <a:gd name="T48" fmla="*/ 189 w 953"/>
                <a:gd name="T49" fmla="*/ 448 h 672"/>
                <a:gd name="T50" fmla="*/ 144 w 953"/>
                <a:gd name="T51" fmla="*/ 374 h 672"/>
                <a:gd name="T52" fmla="*/ 62 w 953"/>
                <a:gd name="T53" fmla="*/ 367 h 672"/>
                <a:gd name="T54" fmla="*/ 0 w 953"/>
                <a:gd name="T55" fmla="*/ 371 h 672"/>
                <a:gd name="T56" fmla="*/ 0 w 953"/>
                <a:gd name="T57" fmla="*/ 256 h 672"/>
                <a:gd name="T58" fmla="*/ 54 w 953"/>
                <a:gd name="T59" fmla="*/ 164 h 672"/>
                <a:gd name="T60" fmla="*/ 40 w 953"/>
                <a:gd name="T61" fmla="*/ 107 h 6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53" h="672">
                  <a:moveTo>
                    <a:pt x="40" y="107"/>
                  </a:moveTo>
                  <a:lnTo>
                    <a:pt x="202" y="123"/>
                  </a:lnTo>
                  <a:lnTo>
                    <a:pt x="286" y="82"/>
                  </a:lnTo>
                  <a:lnTo>
                    <a:pt x="363" y="109"/>
                  </a:lnTo>
                  <a:lnTo>
                    <a:pt x="442" y="72"/>
                  </a:lnTo>
                  <a:lnTo>
                    <a:pt x="467" y="89"/>
                  </a:lnTo>
                  <a:lnTo>
                    <a:pt x="792" y="79"/>
                  </a:lnTo>
                  <a:lnTo>
                    <a:pt x="843" y="0"/>
                  </a:lnTo>
                  <a:lnTo>
                    <a:pt x="860" y="79"/>
                  </a:lnTo>
                  <a:lnTo>
                    <a:pt x="900" y="149"/>
                  </a:lnTo>
                  <a:lnTo>
                    <a:pt x="893" y="221"/>
                  </a:lnTo>
                  <a:lnTo>
                    <a:pt x="953" y="400"/>
                  </a:lnTo>
                  <a:lnTo>
                    <a:pt x="906" y="439"/>
                  </a:lnTo>
                  <a:lnTo>
                    <a:pt x="825" y="588"/>
                  </a:lnTo>
                  <a:lnTo>
                    <a:pt x="804" y="614"/>
                  </a:lnTo>
                  <a:lnTo>
                    <a:pt x="709" y="665"/>
                  </a:lnTo>
                  <a:lnTo>
                    <a:pt x="683" y="658"/>
                  </a:lnTo>
                  <a:lnTo>
                    <a:pt x="597" y="595"/>
                  </a:lnTo>
                  <a:lnTo>
                    <a:pt x="453" y="672"/>
                  </a:lnTo>
                  <a:lnTo>
                    <a:pt x="440" y="607"/>
                  </a:lnTo>
                  <a:lnTo>
                    <a:pt x="397" y="562"/>
                  </a:lnTo>
                  <a:lnTo>
                    <a:pt x="363" y="516"/>
                  </a:lnTo>
                  <a:lnTo>
                    <a:pt x="325" y="497"/>
                  </a:lnTo>
                  <a:lnTo>
                    <a:pt x="237" y="484"/>
                  </a:lnTo>
                  <a:lnTo>
                    <a:pt x="189" y="448"/>
                  </a:lnTo>
                  <a:lnTo>
                    <a:pt x="144" y="374"/>
                  </a:lnTo>
                  <a:lnTo>
                    <a:pt x="62" y="367"/>
                  </a:lnTo>
                  <a:lnTo>
                    <a:pt x="0" y="371"/>
                  </a:lnTo>
                  <a:lnTo>
                    <a:pt x="0" y="256"/>
                  </a:lnTo>
                  <a:lnTo>
                    <a:pt x="54" y="164"/>
                  </a:lnTo>
                  <a:lnTo>
                    <a:pt x="40" y="10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39" name="Freeform 231"/>
            <p:cNvSpPr>
              <a:spLocks/>
            </p:cNvSpPr>
            <p:nvPr/>
          </p:nvSpPr>
          <p:spPr bwMode="auto">
            <a:xfrm>
              <a:off x="6280" y="640"/>
              <a:ext cx="159" cy="111"/>
            </a:xfrm>
            <a:custGeom>
              <a:avLst/>
              <a:gdLst>
                <a:gd name="T0" fmla="*/ 40 w 953"/>
                <a:gd name="T1" fmla="*/ 107 h 672"/>
                <a:gd name="T2" fmla="*/ 202 w 953"/>
                <a:gd name="T3" fmla="*/ 123 h 672"/>
                <a:gd name="T4" fmla="*/ 286 w 953"/>
                <a:gd name="T5" fmla="*/ 82 h 672"/>
                <a:gd name="T6" fmla="*/ 363 w 953"/>
                <a:gd name="T7" fmla="*/ 109 h 672"/>
                <a:gd name="T8" fmla="*/ 442 w 953"/>
                <a:gd name="T9" fmla="*/ 72 h 672"/>
                <a:gd name="T10" fmla="*/ 467 w 953"/>
                <a:gd name="T11" fmla="*/ 89 h 672"/>
                <a:gd name="T12" fmla="*/ 792 w 953"/>
                <a:gd name="T13" fmla="*/ 79 h 672"/>
                <a:gd name="T14" fmla="*/ 843 w 953"/>
                <a:gd name="T15" fmla="*/ 0 h 672"/>
                <a:gd name="T16" fmla="*/ 860 w 953"/>
                <a:gd name="T17" fmla="*/ 79 h 672"/>
                <a:gd name="T18" fmla="*/ 900 w 953"/>
                <a:gd name="T19" fmla="*/ 149 h 672"/>
                <a:gd name="T20" fmla="*/ 893 w 953"/>
                <a:gd name="T21" fmla="*/ 221 h 672"/>
                <a:gd name="T22" fmla="*/ 953 w 953"/>
                <a:gd name="T23" fmla="*/ 400 h 672"/>
                <a:gd name="T24" fmla="*/ 906 w 953"/>
                <a:gd name="T25" fmla="*/ 439 h 672"/>
                <a:gd name="T26" fmla="*/ 825 w 953"/>
                <a:gd name="T27" fmla="*/ 588 h 672"/>
                <a:gd name="T28" fmla="*/ 804 w 953"/>
                <a:gd name="T29" fmla="*/ 614 h 672"/>
                <a:gd name="T30" fmla="*/ 709 w 953"/>
                <a:gd name="T31" fmla="*/ 665 h 672"/>
                <a:gd name="T32" fmla="*/ 683 w 953"/>
                <a:gd name="T33" fmla="*/ 658 h 672"/>
                <a:gd name="T34" fmla="*/ 597 w 953"/>
                <a:gd name="T35" fmla="*/ 595 h 672"/>
                <a:gd name="T36" fmla="*/ 453 w 953"/>
                <a:gd name="T37" fmla="*/ 672 h 672"/>
                <a:gd name="T38" fmla="*/ 440 w 953"/>
                <a:gd name="T39" fmla="*/ 607 h 672"/>
                <a:gd name="T40" fmla="*/ 397 w 953"/>
                <a:gd name="T41" fmla="*/ 562 h 672"/>
                <a:gd name="T42" fmla="*/ 363 w 953"/>
                <a:gd name="T43" fmla="*/ 516 h 672"/>
                <a:gd name="T44" fmla="*/ 325 w 953"/>
                <a:gd name="T45" fmla="*/ 497 h 672"/>
                <a:gd name="T46" fmla="*/ 237 w 953"/>
                <a:gd name="T47" fmla="*/ 484 h 672"/>
                <a:gd name="T48" fmla="*/ 189 w 953"/>
                <a:gd name="T49" fmla="*/ 448 h 672"/>
                <a:gd name="T50" fmla="*/ 144 w 953"/>
                <a:gd name="T51" fmla="*/ 374 h 672"/>
                <a:gd name="T52" fmla="*/ 62 w 953"/>
                <a:gd name="T53" fmla="*/ 367 h 672"/>
                <a:gd name="T54" fmla="*/ 0 w 953"/>
                <a:gd name="T55" fmla="*/ 371 h 672"/>
                <a:gd name="T56" fmla="*/ 0 w 953"/>
                <a:gd name="T57" fmla="*/ 256 h 672"/>
                <a:gd name="T58" fmla="*/ 54 w 953"/>
                <a:gd name="T59" fmla="*/ 164 h 672"/>
                <a:gd name="T60" fmla="*/ 40 w 953"/>
                <a:gd name="T61" fmla="*/ 107 h 6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53" h="672">
                  <a:moveTo>
                    <a:pt x="40" y="107"/>
                  </a:moveTo>
                  <a:lnTo>
                    <a:pt x="202" y="123"/>
                  </a:lnTo>
                  <a:lnTo>
                    <a:pt x="286" y="82"/>
                  </a:lnTo>
                  <a:lnTo>
                    <a:pt x="363" y="109"/>
                  </a:lnTo>
                  <a:lnTo>
                    <a:pt x="442" y="72"/>
                  </a:lnTo>
                  <a:lnTo>
                    <a:pt x="467" y="89"/>
                  </a:lnTo>
                  <a:lnTo>
                    <a:pt x="792" y="79"/>
                  </a:lnTo>
                  <a:lnTo>
                    <a:pt x="843" y="0"/>
                  </a:lnTo>
                  <a:lnTo>
                    <a:pt x="860" y="79"/>
                  </a:lnTo>
                  <a:lnTo>
                    <a:pt x="900" y="149"/>
                  </a:lnTo>
                  <a:lnTo>
                    <a:pt x="893" y="221"/>
                  </a:lnTo>
                  <a:lnTo>
                    <a:pt x="953" y="400"/>
                  </a:lnTo>
                  <a:lnTo>
                    <a:pt x="906" y="439"/>
                  </a:lnTo>
                  <a:lnTo>
                    <a:pt x="825" y="588"/>
                  </a:lnTo>
                  <a:lnTo>
                    <a:pt x="804" y="614"/>
                  </a:lnTo>
                  <a:lnTo>
                    <a:pt x="709" y="665"/>
                  </a:lnTo>
                  <a:lnTo>
                    <a:pt x="683" y="658"/>
                  </a:lnTo>
                  <a:lnTo>
                    <a:pt x="597" y="595"/>
                  </a:lnTo>
                  <a:lnTo>
                    <a:pt x="453" y="672"/>
                  </a:lnTo>
                  <a:lnTo>
                    <a:pt x="440" y="607"/>
                  </a:lnTo>
                  <a:lnTo>
                    <a:pt x="397" y="562"/>
                  </a:lnTo>
                  <a:lnTo>
                    <a:pt x="363" y="516"/>
                  </a:lnTo>
                  <a:lnTo>
                    <a:pt x="325" y="497"/>
                  </a:lnTo>
                  <a:lnTo>
                    <a:pt x="237" y="484"/>
                  </a:lnTo>
                  <a:lnTo>
                    <a:pt x="189" y="448"/>
                  </a:lnTo>
                  <a:lnTo>
                    <a:pt x="144" y="374"/>
                  </a:lnTo>
                  <a:lnTo>
                    <a:pt x="62" y="367"/>
                  </a:lnTo>
                  <a:lnTo>
                    <a:pt x="0" y="371"/>
                  </a:lnTo>
                  <a:lnTo>
                    <a:pt x="0" y="256"/>
                  </a:lnTo>
                  <a:lnTo>
                    <a:pt x="54" y="164"/>
                  </a:lnTo>
                  <a:lnTo>
                    <a:pt x="40" y="10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40" name="Freeform 232"/>
            <p:cNvSpPr>
              <a:spLocks/>
            </p:cNvSpPr>
            <p:nvPr/>
          </p:nvSpPr>
          <p:spPr bwMode="auto">
            <a:xfrm>
              <a:off x="6420" y="527"/>
              <a:ext cx="236" cy="255"/>
            </a:xfrm>
            <a:custGeom>
              <a:avLst/>
              <a:gdLst>
                <a:gd name="T0" fmla="*/ 0 w 1416"/>
                <a:gd name="T1" fmla="*/ 674 h 1531"/>
                <a:gd name="T2" fmla="*/ 17 w 1416"/>
                <a:gd name="T3" fmla="*/ 762 h 1531"/>
                <a:gd name="T4" fmla="*/ 57 w 1416"/>
                <a:gd name="T5" fmla="*/ 827 h 1531"/>
                <a:gd name="T6" fmla="*/ 50 w 1416"/>
                <a:gd name="T7" fmla="*/ 903 h 1531"/>
                <a:gd name="T8" fmla="*/ 112 w 1416"/>
                <a:gd name="T9" fmla="*/ 1078 h 1531"/>
                <a:gd name="T10" fmla="*/ 250 w 1416"/>
                <a:gd name="T11" fmla="*/ 1245 h 1531"/>
                <a:gd name="T12" fmla="*/ 452 w 1416"/>
                <a:gd name="T13" fmla="*/ 1531 h 1531"/>
                <a:gd name="T14" fmla="*/ 465 w 1416"/>
                <a:gd name="T15" fmla="*/ 1413 h 1531"/>
                <a:gd name="T16" fmla="*/ 433 w 1416"/>
                <a:gd name="T17" fmla="*/ 1380 h 1531"/>
                <a:gd name="T18" fmla="*/ 453 w 1416"/>
                <a:gd name="T19" fmla="*/ 1276 h 1531"/>
                <a:gd name="T20" fmla="*/ 517 w 1416"/>
                <a:gd name="T21" fmla="*/ 1278 h 1531"/>
                <a:gd name="T22" fmla="*/ 716 w 1416"/>
                <a:gd name="T23" fmla="*/ 1004 h 1531"/>
                <a:gd name="T24" fmla="*/ 802 w 1416"/>
                <a:gd name="T25" fmla="*/ 906 h 1531"/>
                <a:gd name="T26" fmla="*/ 891 w 1416"/>
                <a:gd name="T27" fmla="*/ 650 h 1531"/>
                <a:gd name="T28" fmla="*/ 1004 w 1416"/>
                <a:gd name="T29" fmla="*/ 500 h 1531"/>
                <a:gd name="T30" fmla="*/ 1264 w 1416"/>
                <a:gd name="T31" fmla="*/ 512 h 1531"/>
                <a:gd name="T32" fmla="*/ 1315 w 1416"/>
                <a:gd name="T33" fmla="*/ 486 h 1531"/>
                <a:gd name="T34" fmla="*/ 1315 w 1416"/>
                <a:gd name="T35" fmla="*/ 450 h 1531"/>
                <a:gd name="T36" fmla="*/ 1416 w 1416"/>
                <a:gd name="T37" fmla="*/ 353 h 1531"/>
                <a:gd name="T38" fmla="*/ 1404 w 1416"/>
                <a:gd name="T39" fmla="*/ 298 h 1531"/>
                <a:gd name="T40" fmla="*/ 1337 w 1416"/>
                <a:gd name="T41" fmla="*/ 290 h 1531"/>
                <a:gd name="T42" fmla="*/ 1246 w 1416"/>
                <a:gd name="T43" fmla="*/ 290 h 1531"/>
                <a:gd name="T44" fmla="*/ 1169 w 1416"/>
                <a:gd name="T45" fmla="*/ 253 h 1531"/>
                <a:gd name="T46" fmla="*/ 1111 w 1416"/>
                <a:gd name="T47" fmla="*/ 172 h 1531"/>
                <a:gd name="T48" fmla="*/ 930 w 1416"/>
                <a:gd name="T49" fmla="*/ 121 h 1531"/>
                <a:gd name="T50" fmla="*/ 580 w 1416"/>
                <a:gd name="T51" fmla="*/ 0 h 1531"/>
                <a:gd name="T52" fmla="*/ 277 w 1416"/>
                <a:gd name="T53" fmla="*/ 188 h 1531"/>
                <a:gd name="T54" fmla="*/ 267 w 1416"/>
                <a:gd name="T55" fmla="*/ 214 h 1531"/>
                <a:gd name="T56" fmla="*/ 291 w 1416"/>
                <a:gd name="T57" fmla="*/ 327 h 1531"/>
                <a:gd name="T58" fmla="*/ 254 w 1416"/>
                <a:gd name="T59" fmla="*/ 382 h 1531"/>
                <a:gd name="T60" fmla="*/ 195 w 1416"/>
                <a:gd name="T61" fmla="*/ 437 h 1531"/>
                <a:gd name="T62" fmla="*/ 124 w 1416"/>
                <a:gd name="T63" fmla="*/ 460 h 1531"/>
                <a:gd name="T64" fmla="*/ 0 w 1416"/>
                <a:gd name="T65" fmla="*/ 674 h 1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416" h="1531">
                  <a:moveTo>
                    <a:pt x="0" y="674"/>
                  </a:moveTo>
                  <a:lnTo>
                    <a:pt x="17" y="762"/>
                  </a:lnTo>
                  <a:lnTo>
                    <a:pt x="57" y="827"/>
                  </a:lnTo>
                  <a:lnTo>
                    <a:pt x="50" y="903"/>
                  </a:lnTo>
                  <a:lnTo>
                    <a:pt x="112" y="1078"/>
                  </a:lnTo>
                  <a:lnTo>
                    <a:pt x="250" y="1245"/>
                  </a:lnTo>
                  <a:lnTo>
                    <a:pt x="452" y="1531"/>
                  </a:lnTo>
                  <a:lnTo>
                    <a:pt x="465" y="1413"/>
                  </a:lnTo>
                  <a:lnTo>
                    <a:pt x="433" y="1380"/>
                  </a:lnTo>
                  <a:lnTo>
                    <a:pt x="453" y="1276"/>
                  </a:lnTo>
                  <a:lnTo>
                    <a:pt x="517" y="1278"/>
                  </a:lnTo>
                  <a:lnTo>
                    <a:pt x="716" y="1004"/>
                  </a:lnTo>
                  <a:lnTo>
                    <a:pt x="802" y="906"/>
                  </a:lnTo>
                  <a:lnTo>
                    <a:pt x="891" y="650"/>
                  </a:lnTo>
                  <a:lnTo>
                    <a:pt x="1004" y="500"/>
                  </a:lnTo>
                  <a:lnTo>
                    <a:pt x="1264" y="512"/>
                  </a:lnTo>
                  <a:lnTo>
                    <a:pt x="1315" y="486"/>
                  </a:lnTo>
                  <a:lnTo>
                    <a:pt x="1315" y="450"/>
                  </a:lnTo>
                  <a:lnTo>
                    <a:pt x="1416" y="353"/>
                  </a:lnTo>
                  <a:lnTo>
                    <a:pt x="1404" y="298"/>
                  </a:lnTo>
                  <a:lnTo>
                    <a:pt x="1337" y="290"/>
                  </a:lnTo>
                  <a:lnTo>
                    <a:pt x="1246" y="290"/>
                  </a:lnTo>
                  <a:lnTo>
                    <a:pt x="1169" y="253"/>
                  </a:lnTo>
                  <a:lnTo>
                    <a:pt x="1111" y="172"/>
                  </a:lnTo>
                  <a:lnTo>
                    <a:pt x="930" y="121"/>
                  </a:lnTo>
                  <a:lnTo>
                    <a:pt x="580" y="0"/>
                  </a:lnTo>
                  <a:lnTo>
                    <a:pt x="277" y="188"/>
                  </a:lnTo>
                  <a:lnTo>
                    <a:pt x="267" y="214"/>
                  </a:lnTo>
                  <a:lnTo>
                    <a:pt x="291" y="327"/>
                  </a:lnTo>
                  <a:lnTo>
                    <a:pt x="254" y="382"/>
                  </a:lnTo>
                  <a:lnTo>
                    <a:pt x="195" y="437"/>
                  </a:lnTo>
                  <a:lnTo>
                    <a:pt x="124" y="460"/>
                  </a:lnTo>
                  <a:lnTo>
                    <a:pt x="0" y="67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41" name="Freeform 233"/>
            <p:cNvSpPr>
              <a:spLocks/>
            </p:cNvSpPr>
            <p:nvPr/>
          </p:nvSpPr>
          <p:spPr bwMode="auto">
            <a:xfrm>
              <a:off x="6420" y="527"/>
              <a:ext cx="236" cy="255"/>
            </a:xfrm>
            <a:custGeom>
              <a:avLst/>
              <a:gdLst>
                <a:gd name="T0" fmla="*/ 0 w 1416"/>
                <a:gd name="T1" fmla="*/ 674 h 1531"/>
                <a:gd name="T2" fmla="*/ 17 w 1416"/>
                <a:gd name="T3" fmla="*/ 762 h 1531"/>
                <a:gd name="T4" fmla="*/ 57 w 1416"/>
                <a:gd name="T5" fmla="*/ 827 h 1531"/>
                <a:gd name="T6" fmla="*/ 50 w 1416"/>
                <a:gd name="T7" fmla="*/ 903 h 1531"/>
                <a:gd name="T8" fmla="*/ 112 w 1416"/>
                <a:gd name="T9" fmla="*/ 1078 h 1531"/>
                <a:gd name="T10" fmla="*/ 250 w 1416"/>
                <a:gd name="T11" fmla="*/ 1245 h 1531"/>
                <a:gd name="T12" fmla="*/ 452 w 1416"/>
                <a:gd name="T13" fmla="*/ 1531 h 1531"/>
                <a:gd name="T14" fmla="*/ 465 w 1416"/>
                <a:gd name="T15" fmla="*/ 1413 h 1531"/>
                <a:gd name="T16" fmla="*/ 433 w 1416"/>
                <a:gd name="T17" fmla="*/ 1380 h 1531"/>
                <a:gd name="T18" fmla="*/ 453 w 1416"/>
                <a:gd name="T19" fmla="*/ 1276 h 1531"/>
                <a:gd name="T20" fmla="*/ 517 w 1416"/>
                <a:gd name="T21" fmla="*/ 1278 h 1531"/>
                <a:gd name="T22" fmla="*/ 716 w 1416"/>
                <a:gd name="T23" fmla="*/ 1004 h 1531"/>
                <a:gd name="T24" fmla="*/ 802 w 1416"/>
                <a:gd name="T25" fmla="*/ 906 h 1531"/>
                <a:gd name="T26" fmla="*/ 891 w 1416"/>
                <a:gd name="T27" fmla="*/ 650 h 1531"/>
                <a:gd name="T28" fmla="*/ 1004 w 1416"/>
                <a:gd name="T29" fmla="*/ 500 h 1531"/>
                <a:gd name="T30" fmla="*/ 1264 w 1416"/>
                <a:gd name="T31" fmla="*/ 512 h 1531"/>
                <a:gd name="T32" fmla="*/ 1315 w 1416"/>
                <a:gd name="T33" fmla="*/ 486 h 1531"/>
                <a:gd name="T34" fmla="*/ 1315 w 1416"/>
                <a:gd name="T35" fmla="*/ 450 h 1531"/>
                <a:gd name="T36" fmla="*/ 1416 w 1416"/>
                <a:gd name="T37" fmla="*/ 353 h 1531"/>
                <a:gd name="T38" fmla="*/ 1404 w 1416"/>
                <a:gd name="T39" fmla="*/ 298 h 1531"/>
                <a:gd name="T40" fmla="*/ 1337 w 1416"/>
                <a:gd name="T41" fmla="*/ 290 h 1531"/>
                <a:gd name="T42" fmla="*/ 1246 w 1416"/>
                <a:gd name="T43" fmla="*/ 290 h 1531"/>
                <a:gd name="T44" fmla="*/ 1169 w 1416"/>
                <a:gd name="T45" fmla="*/ 253 h 1531"/>
                <a:gd name="T46" fmla="*/ 1111 w 1416"/>
                <a:gd name="T47" fmla="*/ 172 h 1531"/>
                <a:gd name="T48" fmla="*/ 930 w 1416"/>
                <a:gd name="T49" fmla="*/ 121 h 1531"/>
                <a:gd name="T50" fmla="*/ 580 w 1416"/>
                <a:gd name="T51" fmla="*/ 0 h 1531"/>
                <a:gd name="T52" fmla="*/ 277 w 1416"/>
                <a:gd name="T53" fmla="*/ 188 h 1531"/>
                <a:gd name="T54" fmla="*/ 267 w 1416"/>
                <a:gd name="T55" fmla="*/ 214 h 1531"/>
                <a:gd name="T56" fmla="*/ 291 w 1416"/>
                <a:gd name="T57" fmla="*/ 327 h 1531"/>
                <a:gd name="T58" fmla="*/ 254 w 1416"/>
                <a:gd name="T59" fmla="*/ 382 h 1531"/>
                <a:gd name="T60" fmla="*/ 195 w 1416"/>
                <a:gd name="T61" fmla="*/ 437 h 1531"/>
                <a:gd name="T62" fmla="*/ 124 w 1416"/>
                <a:gd name="T63" fmla="*/ 460 h 1531"/>
                <a:gd name="T64" fmla="*/ 0 w 1416"/>
                <a:gd name="T65" fmla="*/ 674 h 1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416" h="1531">
                  <a:moveTo>
                    <a:pt x="0" y="674"/>
                  </a:moveTo>
                  <a:lnTo>
                    <a:pt x="17" y="762"/>
                  </a:lnTo>
                  <a:lnTo>
                    <a:pt x="57" y="827"/>
                  </a:lnTo>
                  <a:lnTo>
                    <a:pt x="50" y="903"/>
                  </a:lnTo>
                  <a:lnTo>
                    <a:pt x="112" y="1078"/>
                  </a:lnTo>
                  <a:lnTo>
                    <a:pt x="250" y="1245"/>
                  </a:lnTo>
                  <a:lnTo>
                    <a:pt x="452" y="1531"/>
                  </a:lnTo>
                  <a:lnTo>
                    <a:pt x="465" y="1413"/>
                  </a:lnTo>
                  <a:lnTo>
                    <a:pt x="433" y="1380"/>
                  </a:lnTo>
                  <a:lnTo>
                    <a:pt x="453" y="1276"/>
                  </a:lnTo>
                  <a:lnTo>
                    <a:pt x="517" y="1278"/>
                  </a:lnTo>
                  <a:lnTo>
                    <a:pt x="716" y="1004"/>
                  </a:lnTo>
                  <a:lnTo>
                    <a:pt x="802" y="906"/>
                  </a:lnTo>
                  <a:lnTo>
                    <a:pt x="891" y="650"/>
                  </a:lnTo>
                  <a:lnTo>
                    <a:pt x="1004" y="500"/>
                  </a:lnTo>
                  <a:lnTo>
                    <a:pt x="1264" y="512"/>
                  </a:lnTo>
                  <a:lnTo>
                    <a:pt x="1315" y="486"/>
                  </a:lnTo>
                  <a:lnTo>
                    <a:pt x="1315" y="450"/>
                  </a:lnTo>
                  <a:lnTo>
                    <a:pt x="1416" y="353"/>
                  </a:lnTo>
                  <a:lnTo>
                    <a:pt x="1404" y="298"/>
                  </a:lnTo>
                  <a:lnTo>
                    <a:pt x="1337" y="290"/>
                  </a:lnTo>
                  <a:lnTo>
                    <a:pt x="1246" y="290"/>
                  </a:lnTo>
                  <a:lnTo>
                    <a:pt x="1169" y="253"/>
                  </a:lnTo>
                  <a:lnTo>
                    <a:pt x="1111" y="172"/>
                  </a:lnTo>
                  <a:lnTo>
                    <a:pt x="930" y="121"/>
                  </a:lnTo>
                  <a:lnTo>
                    <a:pt x="580" y="0"/>
                  </a:lnTo>
                  <a:lnTo>
                    <a:pt x="277" y="188"/>
                  </a:lnTo>
                  <a:lnTo>
                    <a:pt x="267" y="214"/>
                  </a:lnTo>
                  <a:lnTo>
                    <a:pt x="291" y="327"/>
                  </a:lnTo>
                  <a:lnTo>
                    <a:pt x="254" y="382"/>
                  </a:lnTo>
                  <a:lnTo>
                    <a:pt x="195" y="437"/>
                  </a:lnTo>
                  <a:lnTo>
                    <a:pt x="124" y="460"/>
                  </a:lnTo>
                  <a:lnTo>
                    <a:pt x="0" y="67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42" name="Freeform 234"/>
            <p:cNvSpPr>
              <a:spLocks/>
            </p:cNvSpPr>
            <p:nvPr/>
          </p:nvSpPr>
          <p:spPr bwMode="auto">
            <a:xfrm>
              <a:off x="6245" y="1082"/>
              <a:ext cx="248" cy="230"/>
            </a:xfrm>
            <a:custGeom>
              <a:avLst/>
              <a:gdLst>
                <a:gd name="T0" fmla="*/ 69 w 1488"/>
                <a:gd name="T1" fmla="*/ 276 h 1379"/>
                <a:gd name="T2" fmla="*/ 144 w 1488"/>
                <a:gd name="T3" fmla="*/ 300 h 1379"/>
                <a:gd name="T4" fmla="*/ 248 w 1488"/>
                <a:gd name="T5" fmla="*/ 365 h 1379"/>
                <a:gd name="T6" fmla="*/ 282 w 1488"/>
                <a:gd name="T7" fmla="*/ 365 h 1379"/>
                <a:gd name="T8" fmla="*/ 334 w 1488"/>
                <a:gd name="T9" fmla="*/ 300 h 1379"/>
                <a:gd name="T10" fmla="*/ 453 w 1488"/>
                <a:gd name="T11" fmla="*/ 318 h 1379"/>
                <a:gd name="T12" fmla="*/ 529 w 1488"/>
                <a:gd name="T13" fmla="*/ 365 h 1379"/>
                <a:gd name="T14" fmla="*/ 620 w 1488"/>
                <a:gd name="T15" fmla="*/ 365 h 1379"/>
                <a:gd name="T16" fmla="*/ 633 w 1488"/>
                <a:gd name="T17" fmla="*/ 321 h 1379"/>
                <a:gd name="T18" fmla="*/ 677 w 1488"/>
                <a:gd name="T19" fmla="*/ 305 h 1379"/>
                <a:gd name="T20" fmla="*/ 766 w 1488"/>
                <a:gd name="T21" fmla="*/ 345 h 1379"/>
                <a:gd name="T22" fmla="*/ 786 w 1488"/>
                <a:gd name="T23" fmla="*/ 263 h 1379"/>
                <a:gd name="T24" fmla="*/ 927 w 1488"/>
                <a:gd name="T25" fmla="*/ 263 h 1379"/>
                <a:gd name="T26" fmla="*/ 935 w 1488"/>
                <a:gd name="T27" fmla="*/ 279 h 1379"/>
                <a:gd name="T28" fmla="*/ 1488 w 1488"/>
                <a:gd name="T29" fmla="*/ 0 h 1379"/>
                <a:gd name="T30" fmla="*/ 1458 w 1488"/>
                <a:gd name="T31" fmla="*/ 154 h 1379"/>
                <a:gd name="T32" fmla="*/ 1408 w 1488"/>
                <a:gd name="T33" fmla="*/ 156 h 1379"/>
                <a:gd name="T34" fmla="*/ 1254 w 1488"/>
                <a:gd name="T35" fmla="*/ 436 h 1379"/>
                <a:gd name="T36" fmla="*/ 1218 w 1488"/>
                <a:gd name="T37" fmla="*/ 479 h 1379"/>
                <a:gd name="T38" fmla="*/ 1215 w 1488"/>
                <a:gd name="T39" fmla="*/ 512 h 1379"/>
                <a:gd name="T40" fmla="*/ 1252 w 1488"/>
                <a:gd name="T41" fmla="*/ 575 h 1379"/>
                <a:gd name="T42" fmla="*/ 1265 w 1488"/>
                <a:gd name="T43" fmla="*/ 614 h 1379"/>
                <a:gd name="T44" fmla="*/ 1200 w 1488"/>
                <a:gd name="T45" fmla="*/ 672 h 1379"/>
                <a:gd name="T46" fmla="*/ 1187 w 1488"/>
                <a:gd name="T47" fmla="*/ 692 h 1379"/>
                <a:gd name="T48" fmla="*/ 1215 w 1488"/>
                <a:gd name="T49" fmla="*/ 763 h 1379"/>
                <a:gd name="T50" fmla="*/ 1156 w 1488"/>
                <a:gd name="T51" fmla="*/ 820 h 1379"/>
                <a:gd name="T52" fmla="*/ 1179 w 1488"/>
                <a:gd name="T53" fmla="*/ 848 h 1379"/>
                <a:gd name="T54" fmla="*/ 1192 w 1488"/>
                <a:gd name="T55" fmla="*/ 897 h 1379"/>
                <a:gd name="T56" fmla="*/ 1119 w 1488"/>
                <a:gd name="T57" fmla="*/ 941 h 1379"/>
                <a:gd name="T58" fmla="*/ 1097 w 1488"/>
                <a:gd name="T59" fmla="*/ 996 h 1379"/>
                <a:gd name="T60" fmla="*/ 1131 w 1488"/>
                <a:gd name="T61" fmla="*/ 1059 h 1379"/>
                <a:gd name="T62" fmla="*/ 1220 w 1488"/>
                <a:gd name="T63" fmla="*/ 1062 h 1379"/>
                <a:gd name="T64" fmla="*/ 1223 w 1488"/>
                <a:gd name="T65" fmla="*/ 1088 h 1379"/>
                <a:gd name="T66" fmla="*/ 1181 w 1488"/>
                <a:gd name="T67" fmla="*/ 1137 h 1379"/>
                <a:gd name="T68" fmla="*/ 1234 w 1488"/>
                <a:gd name="T69" fmla="*/ 1223 h 1379"/>
                <a:gd name="T70" fmla="*/ 1221 w 1488"/>
                <a:gd name="T71" fmla="*/ 1265 h 1379"/>
                <a:gd name="T72" fmla="*/ 1153 w 1488"/>
                <a:gd name="T73" fmla="*/ 1216 h 1379"/>
                <a:gd name="T74" fmla="*/ 1153 w 1488"/>
                <a:gd name="T75" fmla="*/ 1202 h 1379"/>
                <a:gd name="T76" fmla="*/ 1138 w 1488"/>
                <a:gd name="T77" fmla="*/ 1152 h 1379"/>
                <a:gd name="T78" fmla="*/ 1096 w 1488"/>
                <a:gd name="T79" fmla="*/ 1135 h 1379"/>
                <a:gd name="T80" fmla="*/ 1057 w 1488"/>
                <a:gd name="T81" fmla="*/ 1098 h 1379"/>
                <a:gd name="T82" fmla="*/ 1037 w 1488"/>
                <a:gd name="T83" fmla="*/ 1032 h 1379"/>
                <a:gd name="T84" fmla="*/ 1013 w 1488"/>
                <a:gd name="T85" fmla="*/ 996 h 1379"/>
                <a:gd name="T86" fmla="*/ 959 w 1488"/>
                <a:gd name="T87" fmla="*/ 974 h 1379"/>
                <a:gd name="T88" fmla="*/ 927 w 1488"/>
                <a:gd name="T89" fmla="*/ 929 h 1379"/>
                <a:gd name="T90" fmla="*/ 734 w 1488"/>
                <a:gd name="T91" fmla="*/ 1175 h 1379"/>
                <a:gd name="T92" fmla="*/ 607 w 1488"/>
                <a:gd name="T93" fmla="*/ 1269 h 1379"/>
                <a:gd name="T94" fmla="*/ 562 w 1488"/>
                <a:gd name="T95" fmla="*/ 1253 h 1379"/>
                <a:gd name="T96" fmla="*/ 375 w 1488"/>
                <a:gd name="T97" fmla="*/ 1379 h 1379"/>
                <a:gd name="T98" fmla="*/ 118 w 1488"/>
                <a:gd name="T99" fmla="*/ 1372 h 1379"/>
                <a:gd name="T100" fmla="*/ 83 w 1488"/>
                <a:gd name="T101" fmla="*/ 1314 h 1379"/>
                <a:gd name="T102" fmla="*/ 74 w 1488"/>
                <a:gd name="T103" fmla="*/ 1207 h 1379"/>
                <a:gd name="T104" fmla="*/ 38 w 1488"/>
                <a:gd name="T105" fmla="*/ 1129 h 1379"/>
                <a:gd name="T106" fmla="*/ 25 w 1488"/>
                <a:gd name="T107" fmla="*/ 1065 h 1379"/>
                <a:gd name="T108" fmla="*/ 24 w 1488"/>
                <a:gd name="T109" fmla="*/ 1032 h 1379"/>
                <a:gd name="T110" fmla="*/ 43 w 1488"/>
                <a:gd name="T111" fmla="*/ 994 h 1379"/>
                <a:gd name="T112" fmla="*/ 82 w 1488"/>
                <a:gd name="T113" fmla="*/ 974 h 1379"/>
                <a:gd name="T114" fmla="*/ 123 w 1488"/>
                <a:gd name="T115" fmla="*/ 890 h 1379"/>
                <a:gd name="T116" fmla="*/ 126 w 1488"/>
                <a:gd name="T117" fmla="*/ 779 h 1379"/>
                <a:gd name="T118" fmla="*/ 0 w 1488"/>
                <a:gd name="T119" fmla="*/ 557 h 1379"/>
                <a:gd name="T120" fmla="*/ 9 w 1488"/>
                <a:gd name="T121" fmla="*/ 399 h 1379"/>
                <a:gd name="T122" fmla="*/ 69 w 1488"/>
                <a:gd name="T123" fmla="*/ 276 h 1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88" h="1379">
                  <a:moveTo>
                    <a:pt x="69" y="276"/>
                  </a:moveTo>
                  <a:lnTo>
                    <a:pt x="144" y="300"/>
                  </a:lnTo>
                  <a:lnTo>
                    <a:pt x="248" y="365"/>
                  </a:lnTo>
                  <a:lnTo>
                    <a:pt x="282" y="365"/>
                  </a:lnTo>
                  <a:lnTo>
                    <a:pt x="334" y="300"/>
                  </a:lnTo>
                  <a:lnTo>
                    <a:pt x="453" y="318"/>
                  </a:lnTo>
                  <a:lnTo>
                    <a:pt x="529" y="365"/>
                  </a:lnTo>
                  <a:lnTo>
                    <a:pt x="620" y="365"/>
                  </a:lnTo>
                  <a:lnTo>
                    <a:pt x="633" y="321"/>
                  </a:lnTo>
                  <a:lnTo>
                    <a:pt x="677" y="305"/>
                  </a:lnTo>
                  <a:lnTo>
                    <a:pt x="766" y="345"/>
                  </a:lnTo>
                  <a:lnTo>
                    <a:pt x="786" y="263"/>
                  </a:lnTo>
                  <a:lnTo>
                    <a:pt x="927" y="263"/>
                  </a:lnTo>
                  <a:lnTo>
                    <a:pt x="935" y="279"/>
                  </a:lnTo>
                  <a:lnTo>
                    <a:pt x="1488" y="0"/>
                  </a:lnTo>
                  <a:lnTo>
                    <a:pt x="1458" y="154"/>
                  </a:lnTo>
                  <a:lnTo>
                    <a:pt x="1408" y="156"/>
                  </a:lnTo>
                  <a:lnTo>
                    <a:pt x="1254" y="436"/>
                  </a:lnTo>
                  <a:lnTo>
                    <a:pt x="1218" y="479"/>
                  </a:lnTo>
                  <a:lnTo>
                    <a:pt x="1215" y="512"/>
                  </a:lnTo>
                  <a:lnTo>
                    <a:pt x="1252" y="575"/>
                  </a:lnTo>
                  <a:lnTo>
                    <a:pt x="1265" y="614"/>
                  </a:lnTo>
                  <a:lnTo>
                    <a:pt x="1200" y="672"/>
                  </a:lnTo>
                  <a:lnTo>
                    <a:pt x="1187" y="692"/>
                  </a:lnTo>
                  <a:lnTo>
                    <a:pt x="1215" y="763"/>
                  </a:lnTo>
                  <a:lnTo>
                    <a:pt x="1156" y="820"/>
                  </a:lnTo>
                  <a:lnTo>
                    <a:pt x="1179" y="848"/>
                  </a:lnTo>
                  <a:lnTo>
                    <a:pt x="1192" y="897"/>
                  </a:lnTo>
                  <a:lnTo>
                    <a:pt x="1119" y="941"/>
                  </a:lnTo>
                  <a:lnTo>
                    <a:pt x="1097" y="996"/>
                  </a:lnTo>
                  <a:lnTo>
                    <a:pt x="1131" y="1059"/>
                  </a:lnTo>
                  <a:lnTo>
                    <a:pt x="1220" y="1062"/>
                  </a:lnTo>
                  <a:lnTo>
                    <a:pt x="1223" y="1088"/>
                  </a:lnTo>
                  <a:lnTo>
                    <a:pt x="1181" y="1137"/>
                  </a:lnTo>
                  <a:lnTo>
                    <a:pt x="1234" y="1223"/>
                  </a:lnTo>
                  <a:lnTo>
                    <a:pt x="1221" y="1265"/>
                  </a:lnTo>
                  <a:lnTo>
                    <a:pt x="1153" y="1216"/>
                  </a:lnTo>
                  <a:lnTo>
                    <a:pt x="1153" y="1202"/>
                  </a:lnTo>
                  <a:lnTo>
                    <a:pt x="1138" y="1152"/>
                  </a:lnTo>
                  <a:lnTo>
                    <a:pt x="1096" y="1135"/>
                  </a:lnTo>
                  <a:lnTo>
                    <a:pt x="1057" y="1098"/>
                  </a:lnTo>
                  <a:lnTo>
                    <a:pt x="1037" y="1032"/>
                  </a:lnTo>
                  <a:lnTo>
                    <a:pt x="1013" y="996"/>
                  </a:lnTo>
                  <a:lnTo>
                    <a:pt x="959" y="974"/>
                  </a:lnTo>
                  <a:lnTo>
                    <a:pt x="927" y="929"/>
                  </a:lnTo>
                  <a:lnTo>
                    <a:pt x="734" y="1175"/>
                  </a:lnTo>
                  <a:lnTo>
                    <a:pt x="607" y="1269"/>
                  </a:lnTo>
                  <a:lnTo>
                    <a:pt x="562" y="1253"/>
                  </a:lnTo>
                  <a:lnTo>
                    <a:pt x="375" y="1379"/>
                  </a:lnTo>
                  <a:lnTo>
                    <a:pt x="118" y="1372"/>
                  </a:lnTo>
                  <a:lnTo>
                    <a:pt x="83" y="1314"/>
                  </a:lnTo>
                  <a:lnTo>
                    <a:pt x="74" y="1207"/>
                  </a:lnTo>
                  <a:lnTo>
                    <a:pt x="38" y="1129"/>
                  </a:lnTo>
                  <a:lnTo>
                    <a:pt x="25" y="1065"/>
                  </a:lnTo>
                  <a:lnTo>
                    <a:pt x="24" y="1032"/>
                  </a:lnTo>
                  <a:lnTo>
                    <a:pt x="43" y="994"/>
                  </a:lnTo>
                  <a:lnTo>
                    <a:pt x="82" y="974"/>
                  </a:lnTo>
                  <a:lnTo>
                    <a:pt x="123" y="890"/>
                  </a:lnTo>
                  <a:lnTo>
                    <a:pt x="126" y="779"/>
                  </a:lnTo>
                  <a:lnTo>
                    <a:pt x="0" y="557"/>
                  </a:lnTo>
                  <a:lnTo>
                    <a:pt x="9" y="399"/>
                  </a:lnTo>
                  <a:lnTo>
                    <a:pt x="69" y="27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43" name="Freeform 235"/>
            <p:cNvSpPr>
              <a:spLocks/>
            </p:cNvSpPr>
            <p:nvPr/>
          </p:nvSpPr>
          <p:spPr bwMode="auto">
            <a:xfrm>
              <a:off x="6245" y="1082"/>
              <a:ext cx="248" cy="230"/>
            </a:xfrm>
            <a:custGeom>
              <a:avLst/>
              <a:gdLst>
                <a:gd name="T0" fmla="*/ 69 w 1488"/>
                <a:gd name="T1" fmla="*/ 276 h 1379"/>
                <a:gd name="T2" fmla="*/ 144 w 1488"/>
                <a:gd name="T3" fmla="*/ 300 h 1379"/>
                <a:gd name="T4" fmla="*/ 248 w 1488"/>
                <a:gd name="T5" fmla="*/ 365 h 1379"/>
                <a:gd name="T6" fmla="*/ 282 w 1488"/>
                <a:gd name="T7" fmla="*/ 365 h 1379"/>
                <a:gd name="T8" fmla="*/ 334 w 1488"/>
                <a:gd name="T9" fmla="*/ 300 h 1379"/>
                <a:gd name="T10" fmla="*/ 453 w 1488"/>
                <a:gd name="T11" fmla="*/ 318 h 1379"/>
                <a:gd name="T12" fmla="*/ 529 w 1488"/>
                <a:gd name="T13" fmla="*/ 365 h 1379"/>
                <a:gd name="T14" fmla="*/ 620 w 1488"/>
                <a:gd name="T15" fmla="*/ 365 h 1379"/>
                <a:gd name="T16" fmla="*/ 633 w 1488"/>
                <a:gd name="T17" fmla="*/ 321 h 1379"/>
                <a:gd name="T18" fmla="*/ 677 w 1488"/>
                <a:gd name="T19" fmla="*/ 305 h 1379"/>
                <a:gd name="T20" fmla="*/ 766 w 1488"/>
                <a:gd name="T21" fmla="*/ 345 h 1379"/>
                <a:gd name="T22" fmla="*/ 786 w 1488"/>
                <a:gd name="T23" fmla="*/ 263 h 1379"/>
                <a:gd name="T24" fmla="*/ 927 w 1488"/>
                <a:gd name="T25" fmla="*/ 263 h 1379"/>
                <a:gd name="T26" fmla="*/ 935 w 1488"/>
                <a:gd name="T27" fmla="*/ 279 h 1379"/>
                <a:gd name="T28" fmla="*/ 1488 w 1488"/>
                <a:gd name="T29" fmla="*/ 0 h 1379"/>
                <a:gd name="T30" fmla="*/ 1458 w 1488"/>
                <a:gd name="T31" fmla="*/ 154 h 1379"/>
                <a:gd name="T32" fmla="*/ 1408 w 1488"/>
                <a:gd name="T33" fmla="*/ 156 h 1379"/>
                <a:gd name="T34" fmla="*/ 1254 w 1488"/>
                <a:gd name="T35" fmla="*/ 436 h 1379"/>
                <a:gd name="T36" fmla="*/ 1218 w 1488"/>
                <a:gd name="T37" fmla="*/ 479 h 1379"/>
                <a:gd name="T38" fmla="*/ 1215 w 1488"/>
                <a:gd name="T39" fmla="*/ 512 h 1379"/>
                <a:gd name="T40" fmla="*/ 1252 w 1488"/>
                <a:gd name="T41" fmla="*/ 575 h 1379"/>
                <a:gd name="T42" fmla="*/ 1265 w 1488"/>
                <a:gd name="T43" fmla="*/ 614 h 1379"/>
                <a:gd name="T44" fmla="*/ 1200 w 1488"/>
                <a:gd name="T45" fmla="*/ 672 h 1379"/>
                <a:gd name="T46" fmla="*/ 1187 w 1488"/>
                <a:gd name="T47" fmla="*/ 692 h 1379"/>
                <a:gd name="T48" fmla="*/ 1215 w 1488"/>
                <a:gd name="T49" fmla="*/ 763 h 1379"/>
                <a:gd name="T50" fmla="*/ 1156 w 1488"/>
                <a:gd name="T51" fmla="*/ 820 h 1379"/>
                <a:gd name="T52" fmla="*/ 1179 w 1488"/>
                <a:gd name="T53" fmla="*/ 848 h 1379"/>
                <a:gd name="T54" fmla="*/ 1192 w 1488"/>
                <a:gd name="T55" fmla="*/ 897 h 1379"/>
                <a:gd name="T56" fmla="*/ 1119 w 1488"/>
                <a:gd name="T57" fmla="*/ 941 h 1379"/>
                <a:gd name="T58" fmla="*/ 1097 w 1488"/>
                <a:gd name="T59" fmla="*/ 996 h 1379"/>
                <a:gd name="T60" fmla="*/ 1131 w 1488"/>
                <a:gd name="T61" fmla="*/ 1059 h 1379"/>
                <a:gd name="T62" fmla="*/ 1220 w 1488"/>
                <a:gd name="T63" fmla="*/ 1062 h 1379"/>
                <a:gd name="T64" fmla="*/ 1223 w 1488"/>
                <a:gd name="T65" fmla="*/ 1088 h 1379"/>
                <a:gd name="T66" fmla="*/ 1181 w 1488"/>
                <a:gd name="T67" fmla="*/ 1137 h 1379"/>
                <a:gd name="T68" fmla="*/ 1234 w 1488"/>
                <a:gd name="T69" fmla="*/ 1223 h 1379"/>
                <a:gd name="T70" fmla="*/ 1221 w 1488"/>
                <a:gd name="T71" fmla="*/ 1265 h 1379"/>
                <a:gd name="T72" fmla="*/ 1153 w 1488"/>
                <a:gd name="T73" fmla="*/ 1216 h 1379"/>
                <a:gd name="T74" fmla="*/ 1153 w 1488"/>
                <a:gd name="T75" fmla="*/ 1202 h 1379"/>
                <a:gd name="T76" fmla="*/ 1138 w 1488"/>
                <a:gd name="T77" fmla="*/ 1152 h 1379"/>
                <a:gd name="T78" fmla="*/ 1096 w 1488"/>
                <a:gd name="T79" fmla="*/ 1135 h 1379"/>
                <a:gd name="T80" fmla="*/ 1057 w 1488"/>
                <a:gd name="T81" fmla="*/ 1098 h 1379"/>
                <a:gd name="T82" fmla="*/ 1037 w 1488"/>
                <a:gd name="T83" fmla="*/ 1032 h 1379"/>
                <a:gd name="T84" fmla="*/ 1013 w 1488"/>
                <a:gd name="T85" fmla="*/ 996 h 1379"/>
                <a:gd name="T86" fmla="*/ 959 w 1488"/>
                <a:gd name="T87" fmla="*/ 974 h 1379"/>
                <a:gd name="T88" fmla="*/ 927 w 1488"/>
                <a:gd name="T89" fmla="*/ 929 h 1379"/>
                <a:gd name="T90" fmla="*/ 734 w 1488"/>
                <a:gd name="T91" fmla="*/ 1175 h 1379"/>
                <a:gd name="T92" fmla="*/ 607 w 1488"/>
                <a:gd name="T93" fmla="*/ 1269 h 1379"/>
                <a:gd name="T94" fmla="*/ 562 w 1488"/>
                <a:gd name="T95" fmla="*/ 1253 h 1379"/>
                <a:gd name="T96" fmla="*/ 375 w 1488"/>
                <a:gd name="T97" fmla="*/ 1379 h 1379"/>
                <a:gd name="T98" fmla="*/ 118 w 1488"/>
                <a:gd name="T99" fmla="*/ 1372 h 1379"/>
                <a:gd name="T100" fmla="*/ 83 w 1488"/>
                <a:gd name="T101" fmla="*/ 1314 h 1379"/>
                <a:gd name="T102" fmla="*/ 74 w 1488"/>
                <a:gd name="T103" fmla="*/ 1207 h 1379"/>
                <a:gd name="T104" fmla="*/ 38 w 1488"/>
                <a:gd name="T105" fmla="*/ 1129 h 1379"/>
                <a:gd name="T106" fmla="*/ 25 w 1488"/>
                <a:gd name="T107" fmla="*/ 1065 h 1379"/>
                <a:gd name="T108" fmla="*/ 24 w 1488"/>
                <a:gd name="T109" fmla="*/ 1032 h 1379"/>
                <a:gd name="T110" fmla="*/ 43 w 1488"/>
                <a:gd name="T111" fmla="*/ 994 h 1379"/>
                <a:gd name="T112" fmla="*/ 82 w 1488"/>
                <a:gd name="T113" fmla="*/ 974 h 1379"/>
                <a:gd name="T114" fmla="*/ 123 w 1488"/>
                <a:gd name="T115" fmla="*/ 890 h 1379"/>
                <a:gd name="T116" fmla="*/ 126 w 1488"/>
                <a:gd name="T117" fmla="*/ 779 h 1379"/>
                <a:gd name="T118" fmla="*/ 0 w 1488"/>
                <a:gd name="T119" fmla="*/ 557 h 1379"/>
                <a:gd name="T120" fmla="*/ 9 w 1488"/>
                <a:gd name="T121" fmla="*/ 399 h 1379"/>
                <a:gd name="T122" fmla="*/ 69 w 1488"/>
                <a:gd name="T123" fmla="*/ 276 h 1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88" h="1379">
                  <a:moveTo>
                    <a:pt x="69" y="276"/>
                  </a:moveTo>
                  <a:lnTo>
                    <a:pt x="144" y="300"/>
                  </a:lnTo>
                  <a:lnTo>
                    <a:pt x="248" y="365"/>
                  </a:lnTo>
                  <a:lnTo>
                    <a:pt x="282" y="365"/>
                  </a:lnTo>
                  <a:lnTo>
                    <a:pt x="334" y="300"/>
                  </a:lnTo>
                  <a:lnTo>
                    <a:pt x="453" y="318"/>
                  </a:lnTo>
                  <a:lnTo>
                    <a:pt x="529" y="365"/>
                  </a:lnTo>
                  <a:lnTo>
                    <a:pt x="620" y="365"/>
                  </a:lnTo>
                  <a:lnTo>
                    <a:pt x="633" y="321"/>
                  </a:lnTo>
                  <a:lnTo>
                    <a:pt x="677" y="305"/>
                  </a:lnTo>
                  <a:lnTo>
                    <a:pt x="766" y="345"/>
                  </a:lnTo>
                  <a:lnTo>
                    <a:pt x="786" y="263"/>
                  </a:lnTo>
                  <a:lnTo>
                    <a:pt x="927" y="263"/>
                  </a:lnTo>
                  <a:lnTo>
                    <a:pt x="935" y="279"/>
                  </a:lnTo>
                  <a:lnTo>
                    <a:pt x="1488" y="0"/>
                  </a:lnTo>
                  <a:lnTo>
                    <a:pt x="1458" y="154"/>
                  </a:lnTo>
                  <a:lnTo>
                    <a:pt x="1408" y="156"/>
                  </a:lnTo>
                  <a:lnTo>
                    <a:pt x="1254" y="436"/>
                  </a:lnTo>
                  <a:lnTo>
                    <a:pt x="1218" y="479"/>
                  </a:lnTo>
                  <a:lnTo>
                    <a:pt x="1215" y="512"/>
                  </a:lnTo>
                  <a:lnTo>
                    <a:pt x="1252" y="575"/>
                  </a:lnTo>
                  <a:lnTo>
                    <a:pt x="1265" y="614"/>
                  </a:lnTo>
                  <a:lnTo>
                    <a:pt x="1200" y="672"/>
                  </a:lnTo>
                  <a:lnTo>
                    <a:pt x="1187" y="692"/>
                  </a:lnTo>
                  <a:lnTo>
                    <a:pt x="1215" y="763"/>
                  </a:lnTo>
                  <a:lnTo>
                    <a:pt x="1156" y="820"/>
                  </a:lnTo>
                  <a:lnTo>
                    <a:pt x="1179" y="848"/>
                  </a:lnTo>
                  <a:lnTo>
                    <a:pt x="1192" y="897"/>
                  </a:lnTo>
                  <a:lnTo>
                    <a:pt x="1119" y="941"/>
                  </a:lnTo>
                  <a:lnTo>
                    <a:pt x="1097" y="996"/>
                  </a:lnTo>
                  <a:lnTo>
                    <a:pt x="1131" y="1059"/>
                  </a:lnTo>
                  <a:lnTo>
                    <a:pt x="1220" y="1062"/>
                  </a:lnTo>
                  <a:lnTo>
                    <a:pt x="1223" y="1088"/>
                  </a:lnTo>
                  <a:lnTo>
                    <a:pt x="1181" y="1137"/>
                  </a:lnTo>
                  <a:lnTo>
                    <a:pt x="1234" y="1223"/>
                  </a:lnTo>
                  <a:lnTo>
                    <a:pt x="1221" y="1265"/>
                  </a:lnTo>
                  <a:lnTo>
                    <a:pt x="1153" y="1216"/>
                  </a:lnTo>
                  <a:lnTo>
                    <a:pt x="1153" y="1202"/>
                  </a:lnTo>
                  <a:lnTo>
                    <a:pt x="1138" y="1152"/>
                  </a:lnTo>
                  <a:lnTo>
                    <a:pt x="1096" y="1135"/>
                  </a:lnTo>
                  <a:lnTo>
                    <a:pt x="1057" y="1098"/>
                  </a:lnTo>
                  <a:lnTo>
                    <a:pt x="1037" y="1032"/>
                  </a:lnTo>
                  <a:lnTo>
                    <a:pt x="1013" y="996"/>
                  </a:lnTo>
                  <a:lnTo>
                    <a:pt x="959" y="974"/>
                  </a:lnTo>
                  <a:lnTo>
                    <a:pt x="927" y="929"/>
                  </a:lnTo>
                  <a:lnTo>
                    <a:pt x="734" y="1175"/>
                  </a:lnTo>
                  <a:lnTo>
                    <a:pt x="607" y="1269"/>
                  </a:lnTo>
                  <a:lnTo>
                    <a:pt x="562" y="1253"/>
                  </a:lnTo>
                  <a:lnTo>
                    <a:pt x="375" y="1379"/>
                  </a:lnTo>
                  <a:lnTo>
                    <a:pt x="118" y="1372"/>
                  </a:lnTo>
                  <a:lnTo>
                    <a:pt x="83" y="1314"/>
                  </a:lnTo>
                  <a:lnTo>
                    <a:pt x="74" y="1207"/>
                  </a:lnTo>
                  <a:lnTo>
                    <a:pt x="38" y="1129"/>
                  </a:lnTo>
                  <a:lnTo>
                    <a:pt x="25" y="1065"/>
                  </a:lnTo>
                  <a:lnTo>
                    <a:pt x="24" y="1032"/>
                  </a:lnTo>
                  <a:lnTo>
                    <a:pt x="43" y="994"/>
                  </a:lnTo>
                  <a:lnTo>
                    <a:pt x="82" y="974"/>
                  </a:lnTo>
                  <a:lnTo>
                    <a:pt x="123" y="890"/>
                  </a:lnTo>
                  <a:lnTo>
                    <a:pt x="126" y="779"/>
                  </a:lnTo>
                  <a:lnTo>
                    <a:pt x="0" y="557"/>
                  </a:lnTo>
                  <a:lnTo>
                    <a:pt x="9" y="399"/>
                  </a:lnTo>
                  <a:lnTo>
                    <a:pt x="69" y="27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44" name="Freeform 236"/>
            <p:cNvSpPr>
              <a:spLocks/>
            </p:cNvSpPr>
            <p:nvPr/>
          </p:nvSpPr>
          <p:spPr bwMode="auto">
            <a:xfrm>
              <a:off x="6813" y="1187"/>
              <a:ext cx="390" cy="335"/>
            </a:xfrm>
            <a:custGeom>
              <a:avLst/>
              <a:gdLst>
                <a:gd name="T0" fmla="*/ 141 w 2339"/>
                <a:gd name="T1" fmla="*/ 532 h 2009"/>
                <a:gd name="T2" fmla="*/ 0 w 2339"/>
                <a:gd name="T3" fmla="*/ 375 h 2009"/>
                <a:gd name="T4" fmla="*/ 114 w 2339"/>
                <a:gd name="T5" fmla="*/ 270 h 2009"/>
                <a:gd name="T6" fmla="*/ 194 w 2339"/>
                <a:gd name="T7" fmla="*/ 223 h 2009"/>
                <a:gd name="T8" fmla="*/ 313 w 2339"/>
                <a:gd name="T9" fmla="*/ 244 h 2009"/>
                <a:gd name="T10" fmla="*/ 351 w 2339"/>
                <a:gd name="T11" fmla="*/ 254 h 2009"/>
                <a:gd name="T12" fmla="*/ 453 w 2339"/>
                <a:gd name="T13" fmla="*/ 201 h 2009"/>
                <a:gd name="T14" fmla="*/ 554 w 2339"/>
                <a:gd name="T15" fmla="*/ 281 h 2009"/>
                <a:gd name="T16" fmla="*/ 639 w 2339"/>
                <a:gd name="T17" fmla="*/ 223 h 2009"/>
                <a:gd name="T18" fmla="*/ 762 w 2339"/>
                <a:gd name="T19" fmla="*/ 209 h 2009"/>
                <a:gd name="T20" fmla="*/ 852 w 2339"/>
                <a:gd name="T21" fmla="*/ 13 h 2009"/>
                <a:gd name="T22" fmla="*/ 1064 w 2339"/>
                <a:gd name="T23" fmla="*/ 83 h 2009"/>
                <a:gd name="T24" fmla="*/ 1136 w 2339"/>
                <a:gd name="T25" fmla="*/ 42 h 2009"/>
                <a:gd name="T26" fmla="*/ 1156 w 2339"/>
                <a:gd name="T27" fmla="*/ 105 h 2009"/>
                <a:gd name="T28" fmla="*/ 1362 w 2339"/>
                <a:gd name="T29" fmla="*/ 166 h 2009"/>
                <a:gd name="T30" fmla="*/ 1505 w 2339"/>
                <a:gd name="T31" fmla="*/ 156 h 2009"/>
                <a:gd name="T32" fmla="*/ 1590 w 2339"/>
                <a:gd name="T33" fmla="*/ 248 h 2009"/>
                <a:gd name="T34" fmla="*/ 1716 w 2339"/>
                <a:gd name="T35" fmla="*/ 206 h 2009"/>
                <a:gd name="T36" fmla="*/ 1840 w 2339"/>
                <a:gd name="T37" fmla="*/ 147 h 2009"/>
                <a:gd name="T38" fmla="*/ 1902 w 2339"/>
                <a:gd name="T39" fmla="*/ 186 h 2009"/>
                <a:gd name="T40" fmla="*/ 1963 w 2339"/>
                <a:gd name="T41" fmla="*/ 167 h 2009"/>
                <a:gd name="T42" fmla="*/ 2082 w 2339"/>
                <a:gd name="T43" fmla="*/ 223 h 2009"/>
                <a:gd name="T44" fmla="*/ 2173 w 2339"/>
                <a:gd name="T45" fmla="*/ 176 h 2009"/>
                <a:gd name="T46" fmla="*/ 2160 w 2339"/>
                <a:gd name="T47" fmla="*/ 241 h 2009"/>
                <a:gd name="T48" fmla="*/ 2339 w 2339"/>
                <a:gd name="T49" fmla="*/ 324 h 2009"/>
                <a:gd name="T50" fmla="*/ 2218 w 2339"/>
                <a:gd name="T51" fmla="*/ 438 h 2009"/>
                <a:gd name="T52" fmla="*/ 2102 w 2339"/>
                <a:gd name="T53" fmla="*/ 595 h 2009"/>
                <a:gd name="T54" fmla="*/ 1899 w 2339"/>
                <a:gd name="T55" fmla="*/ 1032 h 2009"/>
                <a:gd name="T56" fmla="*/ 1912 w 2339"/>
                <a:gd name="T57" fmla="*/ 1303 h 2009"/>
                <a:gd name="T58" fmla="*/ 1854 w 2339"/>
                <a:gd name="T59" fmla="*/ 1467 h 2009"/>
                <a:gd name="T60" fmla="*/ 1724 w 2339"/>
                <a:gd name="T61" fmla="*/ 1560 h 2009"/>
                <a:gd name="T62" fmla="*/ 1516 w 2339"/>
                <a:gd name="T63" fmla="*/ 1475 h 2009"/>
                <a:gd name="T64" fmla="*/ 1380 w 2339"/>
                <a:gd name="T65" fmla="*/ 1677 h 2009"/>
                <a:gd name="T66" fmla="*/ 1259 w 2339"/>
                <a:gd name="T67" fmla="*/ 1636 h 2009"/>
                <a:gd name="T68" fmla="*/ 1174 w 2339"/>
                <a:gd name="T69" fmla="*/ 1670 h 2009"/>
                <a:gd name="T70" fmla="*/ 1239 w 2339"/>
                <a:gd name="T71" fmla="*/ 1537 h 2009"/>
                <a:gd name="T72" fmla="*/ 1071 w 2339"/>
                <a:gd name="T73" fmla="*/ 1650 h 2009"/>
                <a:gd name="T74" fmla="*/ 932 w 2339"/>
                <a:gd name="T75" fmla="*/ 1655 h 2009"/>
                <a:gd name="T76" fmla="*/ 863 w 2339"/>
                <a:gd name="T77" fmla="*/ 1766 h 2009"/>
                <a:gd name="T78" fmla="*/ 521 w 2339"/>
                <a:gd name="T79" fmla="*/ 1916 h 2009"/>
                <a:gd name="T80" fmla="*/ 337 w 2339"/>
                <a:gd name="T81" fmla="*/ 1987 h 2009"/>
                <a:gd name="T82" fmla="*/ 365 w 2339"/>
                <a:gd name="T83" fmla="*/ 1907 h 2009"/>
                <a:gd name="T84" fmla="*/ 534 w 2339"/>
                <a:gd name="T85" fmla="*/ 1818 h 2009"/>
                <a:gd name="T86" fmla="*/ 606 w 2339"/>
                <a:gd name="T87" fmla="*/ 1748 h 2009"/>
                <a:gd name="T88" fmla="*/ 780 w 2339"/>
                <a:gd name="T89" fmla="*/ 1547 h 2009"/>
                <a:gd name="T90" fmla="*/ 817 w 2339"/>
                <a:gd name="T91" fmla="*/ 1364 h 2009"/>
                <a:gd name="T92" fmla="*/ 659 w 2339"/>
                <a:gd name="T93" fmla="*/ 1271 h 2009"/>
                <a:gd name="T94" fmla="*/ 666 w 2339"/>
                <a:gd name="T95" fmla="*/ 1176 h 2009"/>
                <a:gd name="T96" fmla="*/ 373 w 2339"/>
                <a:gd name="T97" fmla="*/ 1125 h 2009"/>
                <a:gd name="T98" fmla="*/ 367 w 2339"/>
                <a:gd name="T99" fmla="*/ 927 h 2009"/>
                <a:gd name="T100" fmla="*/ 239 w 2339"/>
                <a:gd name="T101" fmla="*/ 921 h 2009"/>
                <a:gd name="T102" fmla="*/ 152 w 2339"/>
                <a:gd name="T103" fmla="*/ 756 h 20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339" h="2009">
                  <a:moveTo>
                    <a:pt x="177" y="715"/>
                  </a:moveTo>
                  <a:lnTo>
                    <a:pt x="141" y="532"/>
                  </a:lnTo>
                  <a:lnTo>
                    <a:pt x="61" y="516"/>
                  </a:lnTo>
                  <a:lnTo>
                    <a:pt x="0" y="375"/>
                  </a:lnTo>
                  <a:lnTo>
                    <a:pt x="54" y="289"/>
                  </a:lnTo>
                  <a:lnTo>
                    <a:pt x="114" y="270"/>
                  </a:lnTo>
                  <a:lnTo>
                    <a:pt x="132" y="226"/>
                  </a:lnTo>
                  <a:lnTo>
                    <a:pt x="194" y="223"/>
                  </a:lnTo>
                  <a:lnTo>
                    <a:pt x="214" y="248"/>
                  </a:lnTo>
                  <a:lnTo>
                    <a:pt x="313" y="244"/>
                  </a:lnTo>
                  <a:lnTo>
                    <a:pt x="328" y="192"/>
                  </a:lnTo>
                  <a:lnTo>
                    <a:pt x="351" y="254"/>
                  </a:lnTo>
                  <a:lnTo>
                    <a:pt x="429" y="264"/>
                  </a:lnTo>
                  <a:lnTo>
                    <a:pt x="453" y="201"/>
                  </a:lnTo>
                  <a:lnTo>
                    <a:pt x="470" y="266"/>
                  </a:lnTo>
                  <a:lnTo>
                    <a:pt x="554" y="281"/>
                  </a:lnTo>
                  <a:lnTo>
                    <a:pt x="584" y="221"/>
                  </a:lnTo>
                  <a:lnTo>
                    <a:pt x="639" y="223"/>
                  </a:lnTo>
                  <a:lnTo>
                    <a:pt x="655" y="264"/>
                  </a:lnTo>
                  <a:lnTo>
                    <a:pt x="762" y="209"/>
                  </a:lnTo>
                  <a:lnTo>
                    <a:pt x="765" y="145"/>
                  </a:lnTo>
                  <a:lnTo>
                    <a:pt x="852" y="13"/>
                  </a:lnTo>
                  <a:lnTo>
                    <a:pt x="890" y="0"/>
                  </a:lnTo>
                  <a:lnTo>
                    <a:pt x="1064" y="83"/>
                  </a:lnTo>
                  <a:lnTo>
                    <a:pt x="1113" y="44"/>
                  </a:lnTo>
                  <a:lnTo>
                    <a:pt x="1136" y="42"/>
                  </a:lnTo>
                  <a:lnTo>
                    <a:pt x="1156" y="53"/>
                  </a:lnTo>
                  <a:lnTo>
                    <a:pt x="1156" y="105"/>
                  </a:lnTo>
                  <a:lnTo>
                    <a:pt x="1344" y="123"/>
                  </a:lnTo>
                  <a:lnTo>
                    <a:pt x="1362" y="166"/>
                  </a:lnTo>
                  <a:lnTo>
                    <a:pt x="1435" y="181"/>
                  </a:lnTo>
                  <a:lnTo>
                    <a:pt x="1505" y="156"/>
                  </a:lnTo>
                  <a:lnTo>
                    <a:pt x="1590" y="156"/>
                  </a:lnTo>
                  <a:lnTo>
                    <a:pt x="1590" y="248"/>
                  </a:lnTo>
                  <a:lnTo>
                    <a:pt x="1686" y="192"/>
                  </a:lnTo>
                  <a:lnTo>
                    <a:pt x="1716" y="206"/>
                  </a:lnTo>
                  <a:lnTo>
                    <a:pt x="1753" y="149"/>
                  </a:lnTo>
                  <a:lnTo>
                    <a:pt x="1840" y="147"/>
                  </a:lnTo>
                  <a:lnTo>
                    <a:pt x="1880" y="176"/>
                  </a:lnTo>
                  <a:lnTo>
                    <a:pt x="1902" y="186"/>
                  </a:lnTo>
                  <a:lnTo>
                    <a:pt x="1920" y="161"/>
                  </a:lnTo>
                  <a:lnTo>
                    <a:pt x="1963" y="167"/>
                  </a:lnTo>
                  <a:lnTo>
                    <a:pt x="2050" y="221"/>
                  </a:lnTo>
                  <a:lnTo>
                    <a:pt x="2082" y="223"/>
                  </a:lnTo>
                  <a:lnTo>
                    <a:pt x="2120" y="169"/>
                  </a:lnTo>
                  <a:lnTo>
                    <a:pt x="2173" y="176"/>
                  </a:lnTo>
                  <a:lnTo>
                    <a:pt x="2173" y="226"/>
                  </a:lnTo>
                  <a:lnTo>
                    <a:pt x="2160" y="241"/>
                  </a:lnTo>
                  <a:lnTo>
                    <a:pt x="2173" y="277"/>
                  </a:lnTo>
                  <a:lnTo>
                    <a:pt x="2339" y="324"/>
                  </a:lnTo>
                  <a:lnTo>
                    <a:pt x="2254" y="432"/>
                  </a:lnTo>
                  <a:lnTo>
                    <a:pt x="2218" y="438"/>
                  </a:lnTo>
                  <a:lnTo>
                    <a:pt x="2203" y="507"/>
                  </a:lnTo>
                  <a:lnTo>
                    <a:pt x="2102" y="595"/>
                  </a:lnTo>
                  <a:lnTo>
                    <a:pt x="1912" y="990"/>
                  </a:lnTo>
                  <a:lnTo>
                    <a:pt x="1899" y="1032"/>
                  </a:lnTo>
                  <a:lnTo>
                    <a:pt x="1932" y="1068"/>
                  </a:lnTo>
                  <a:lnTo>
                    <a:pt x="1912" y="1303"/>
                  </a:lnTo>
                  <a:lnTo>
                    <a:pt x="1887" y="1328"/>
                  </a:lnTo>
                  <a:lnTo>
                    <a:pt x="1854" y="1467"/>
                  </a:lnTo>
                  <a:lnTo>
                    <a:pt x="1751" y="1509"/>
                  </a:lnTo>
                  <a:lnTo>
                    <a:pt x="1724" y="1560"/>
                  </a:lnTo>
                  <a:lnTo>
                    <a:pt x="1565" y="1475"/>
                  </a:lnTo>
                  <a:lnTo>
                    <a:pt x="1516" y="1475"/>
                  </a:lnTo>
                  <a:lnTo>
                    <a:pt x="1440" y="1668"/>
                  </a:lnTo>
                  <a:lnTo>
                    <a:pt x="1380" y="1677"/>
                  </a:lnTo>
                  <a:lnTo>
                    <a:pt x="1337" y="1625"/>
                  </a:lnTo>
                  <a:lnTo>
                    <a:pt x="1259" y="1636"/>
                  </a:lnTo>
                  <a:lnTo>
                    <a:pt x="1241" y="1668"/>
                  </a:lnTo>
                  <a:lnTo>
                    <a:pt x="1174" y="1670"/>
                  </a:lnTo>
                  <a:lnTo>
                    <a:pt x="1169" y="1627"/>
                  </a:lnTo>
                  <a:lnTo>
                    <a:pt x="1239" y="1537"/>
                  </a:lnTo>
                  <a:lnTo>
                    <a:pt x="1149" y="1618"/>
                  </a:lnTo>
                  <a:lnTo>
                    <a:pt x="1071" y="1650"/>
                  </a:lnTo>
                  <a:lnTo>
                    <a:pt x="1020" y="1690"/>
                  </a:lnTo>
                  <a:lnTo>
                    <a:pt x="932" y="1655"/>
                  </a:lnTo>
                  <a:lnTo>
                    <a:pt x="852" y="1710"/>
                  </a:lnTo>
                  <a:lnTo>
                    <a:pt x="863" y="1766"/>
                  </a:lnTo>
                  <a:lnTo>
                    <a:pt x="626" y="2009"/>
                  </a:lnTo>
                  <a:lnTo>
                    <a:pt x="521" y="1916"/>
                  </a:lnTo>
                  <a:lnTo>
                    <a:pt x="395" y="2003"/>
                  </a:lnTo>
                  <a:lnTo>
                    <a:pt x="337" y="1987"/>
                  </a:lnTo>
                  <a:lnTo>
                    <a:pt x="328" y="1941"/>
                  </a:lnTo>
                  <a:lnTo>
                    <a:pt x="365" y="1907"/>
                  </a:lnTo>
                  <a:lnTo>
                    <a:pt x="451" y="1901"/>
                  </a:lnTo>
                  <a:lnTo>
                    <a:pt x="534" y="1818"/>
                  </a:lnTo>
                  <a:lnTo>
                    <a:pt x="548" y="1753"/>
                  </a:lnTo>
                  <a:lnTo>
                    <a:pt x="606" y="1748"/>
                  </a:lnTo>
                  <a:lnTo>
                    <a:pt x="734" y="1567"/>
                  </a:lnTo>
                  <a:lnTo>
                    <a:pt x="780" y="1547"/>
                  </a:lnTo>
                  <a:lnTo>
                    <a:pt x="834" y="1504"/>
                  </a:lnTo>
                  <a:lnTo>
                    <a:pt x="817" y="1364"/>
                  </a:lnTo>
                  <a:lnTo>
                    <a:pt x="794" y="1364"/>
                  </a:lnTo>
                  <a:lnTo>
                    <a:pt x="659" y="1271"/>
                  </a:lnTo>
                  <a:lnTo>
                    <a:pt x="731" y="1198"/>
                  </a:lnTo>
                  <a:lnTo>
                    <a:pt x="666" y="1176"/>
                  </a:lnTo>
                  <a:lnTo>
                    <a:pt x="518" y="1236"/>
                  </a:lnTo>
                  <a:lnTo>
                    <a:pt x="373" y="1125"/>
                  </a:lnTo>
                  <a:lnTo>
                    <a:pt x="449" y="997"/>
                  </a:lnTo>
                  <a:lnTo>
                    <a:pt x="367" y="927"/>
                  </a:lnTo>
                  <a:lnTo>
                    <a:pt x="337" y="945"/>
                  </a:lnTo>
                  <a:lnTo>
                    <a:pt x="239" y="921"/>
                  </a:lnTo>
                  <a:lnTo>
                    <a:pt x="244" y="834"/>
                  </a:lnTo>
                  <a:lnTo>
                    <a:pt x="152" y="756"/>
                  </a:lnTo>
                  <a:lnTo>
                    <a:pt x="177" y="71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45" name="Freeform 237"/>
            <p:cNvSpPr>
              <a:spLocks/>
            </p:cNvSpPr>
            <p:nvPr/>
          </p:nvSpPr>
          <p:spPr bwMode="auto">
            <a:xfrm>
              <a:off x="6813" y="1187"/>
              <a:ext cx="390" cy="335"/>
            </a:xfrm>
            <a:custGeom>
              <a:avLst/>
              <a:gdLst>
                <a:gd name="T0" fmla="*/ 141 w 2339"/>
                <a:gd name="T1" fmla="*/ 532 h 2009"/>
                <a:gd name="T2" fmla="*/ 0 w 2339"/>
                <a:gd name="T3" fmla="*/ 375 h 2009"/>
                <a:gd name="T4" fmla="*/ 114 w 2339"/>
                <a:gd name="T5" fmla="*/ 270 h 2009"/>
                <a:gd name="T6" fmla="*/ 194 w 2339"/>
                <a:gd name="T7" fmla="*/ 223 h 2009"/>
                <a:gd name="T8" fmla="*/ 313 w 2339"/>
                <a:gd name="T9" fmla="*/ 244 h 2009"/>
                <a:gd name="T10" fmla="*/ 351 w 2339"/>
                <a:gd name="T11" fmla="*/ 254 h 2009"/>
                <a:gd name="T12" fmla="*/ 453 w 2339"/>
                <a:gd name="T13" fmla="*/ 201 h 2009"/>
                <a:gd name="T14" fmla="*/ 554 w 2339"/>
                <a:gd name="T15" fmla="*/ 281 h 2009"/>
                <a:gd name="T16" fmla="*/ 639 w 2339"/>
                <a:gd name="T17" fmla="*/ 223 h 2009"/>
                <a:gd name="T18" fmla="*/ 762 w 2339"/>
                <a:gd name="T19" fmla="*/ 209 h 2009"/>
                <a:gd name="T20" fmla="*/ 852 w 2339"/>
                <a:gd name="T21" fmla="*/ 13 h 2009"/>
                <a:gd name="T22" fmla="*/ 1064 w 2339"/>
                <a:gd name="T23" fmla="*/ 83 h 2009"/>
                <a:gd name="T24" fmla="*/ 1136 w 2339"/>
                <a:gd name="T25" fmla="*/ 42 h 2009"/>
                <a:gd name="T26" fmla="*/ 1156 w 2339"/>
                <a:gd name="T27" fmla="*/ 105 h 2009"/>
                <a:gd name="T28" fmla="*/ 1362 w 2339"/>
                <a:gd name="T29" fmla="*/ 166 h 2009"/>
                <a:gd name="T30" fmla="*/ 1505 w 2339"/>
                <a:gd name="T31" fmla="*/ 156 h 2009"/>
                <a:gd name="T32" fmla="*/ 1590 w 2339"/>
                <a:gd name="T33" fmla="*/ 248 h 2009"/>
                <a:gd name="T34" fmla="*/ 1716 w 2339"/>
                <a:gd name="T35" fmla="*/ 206 h 2009"/>
                <a:gd name="T36" fmla="*/ 1840 w 2339"/>
                <a:gd name="T37" fmla="*/ 147 h 2009"/>
                <a:gd name="T38" fmla="*/ 1902 w 2339"/>
                <a:gd name="T39" fmla="*/ 186 h 2009"/>
                <a:gd name="T40" fmla="*/ 1963 w 2339"/>
                <a:gd name="T41" fmla="*/ 167 h 2009"/>
                <a:gd name="T42" fmla="*/ 2082 w 2339"/>
                <a:gd name="T43" fmla="*/ 223 h 2009"/>
                <a:gd name="T44" fmla="*/ 2173 w 2339"/>
                <a:gd name="T45" fmla="*/ 176 h 2009"/>
                <a:gd name="T46" fmla="*/ 2160 w 2339"/>
                <a:gd name="T47" fmla="*/ 241 h 2009"/>
                <a:gd name="T48" fmla="*/ 2339 w 2339"/>
                <a:gd name="T49" fmla="*/ 324 h 2009"/>
                <a:gd name="T50" fmla="*/ 2218 w 2339"/>
                <a:gd name="T51" fmla="*/ 438 h 2009"/>
                <a:gd name="T52" fmla="*/ 2102 w 2339"/>
                <a:gd name="T53" fmla="*/ 595 h 2009"/>
                <a:gd name="T54" fmla="*/ 1899 w 2339"/>
                <a:gd name="T55" fmla="*/ 1032 h 2009"/>
                <a:gd name="T56" fmla="*/ 1912 w 2339"/>
                <a:gd name="T57" fmla="*/ 1303 h 2009"/>
                <a:gd name="T58" fmla="*/ 1854 w 2339"/>
                <a:gd name="T59" fmla="*/ 1467 h 2009"/>
                <a:gd name="T60" fmla="*/ 1724 w 2339"/>
                <a:gd name="T61" fmla="*/ 1560 h 2009"/>
                <a:gd name="T62" fmla="*/ 1516 w 2339"/>
                <a:gd name="T63" fmla="*/ 1475 h 2009"/>
                <a:gd name="T64" fmla="*/ 1380 w 2339"/>
                <a:gd name="T65" fmla="*/ 1677 h 2009"/>
                <a:gd name="T66" fmla="*/ 1259 w 2339"/>
                <a:gd name="T67" fmla="*/ 1636 h 2009"/>
                <a:gd name="T68" fmla="*/ 1174 w 2339"/>
                <a:gd name="T69" fmla="*/ 1670 h 2009"/>
                <a:gd name="T70" fmla="*/ 1239 w 2339"/>
                <a:gd name="T71" fmla="*/ 1537 h 2009"/>
                <a:gd name="T72" fmla="*/ 1071 w 2339"/>
                <a:gd name="T73" fmla="*/ 1650 h 2009"/>
                <a:gd name="T74" fmla="*/ 932 w 2339"/>
                <a:gd name="T75" fmla="*/ 1655 h 2009"/>
                <a:gd name="T76" fmla="*/ 863 w 2339"/>
                <a:gd name="T77" fmla="*/ 1766 h 2009"/>
                <a:gd name="T78" fmla="*/ 521 w 2339"/>
                <a:gd name="T79" fmla="*/ 1916 h 2009"/>
                <a:gd name="T80" fmla="*/ 337 w 2339"/>
                <a:gd name="T81" fmla="*/ 1987 h 2009"/>
                <a:gd name="T82" fmla="*/ 365 w 2339"/>
                <a:gd name="T83" fmla="*/ 1907 h 2009"/>
                <a:gd name="T84" fmla="*/ 534 w 2339"/>
                <a:gd name="T85" fmla="*/ 1818 h 2009"/>
                <a:gd name="T86" fmla="*/ 606 w 2339"/>
                <a:gd name="T87" fmla="*/ 1748 h 2009"/>
                <a:gd name="T88" fmla="*/ 780 w 2339"/>
                <a:gd name="T89" fmla="*/ 1547 h 2009"/>
                <a:gd name="T90" fmla="*/ 817 w 2339"/>
                <a:gd name="T91" fmla="*/ 1364 h 2009"/>
                <a:gd name="T92" fmla="*/ 659 w 2339"/>
                <a:gd name="T93" fmla="*/ 1271 h 2009"/>
                <a:gd name="T94" fmla="*/ 666 w 2339"/>
                <a:gd name="T95" fmla="*/ 1176 h 2009"/>
                <a:gd name="T96" fmla="*/ 373 w 2339"/>
                <a:gd name="T97" fmla="*/ 1125 h 2009"/>
                <a:gd name="T98" fmla="*/ 367 w 2339"/>
                <a:gd name="T99" fmla="*/ 927 h 2009"/>
                <a:gd name="T100" fmla="*/ 239 w 2339"/>
                <a:gd name="T101" fmla="*/ 921 h 2009"/>
                <a:gd name="T102" fmla="*/ 152 w 2339"/>
                <a:gd name="T103" fmla="*/ 756 h 20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339" h="2009">
                  <a:moveTo>
                    <a:pt x="177" y="715"/>
                  </a:moveTo>
                  <a:lnTo>
                    <a:pt x="141" y="532"/>
                  </a:lnTo>
                  <a:lnTo>
                    <a:pt x="61" y="516"/>
                  </a:lnTo>
                  <a:lnTo>
                    <a:pt x="0" y="375"/>
                  </a:lnTo>
                  <a:lnTo>
                    <a:pt x="54" y="289"/>
                  </a:lnTo>
                  <a:lnTo>
                    <a:pt x="114" y="270"/>
                  </a:lnTo>
                  <a:lnTo>
                    <a:pt x="132" y="226"/>
                  </a:lnTo>
                  <a:lnTo>
                    <a:pt x="194" y="223"/>
                  </a:lnTo>
                  <a:lnTo>
                    <a:pt x="214" y="248"/>
                  </a:lnTo>
                  <a:lnTo>
                    <a:pt x="313" y="244"/>
                  </a:lnTo>
                  <a:lnTo>
                    <a:pt x="328" y="192"/>
                  </a:lnTo>
                  <a:lnTo>
                    <a:pt x="351" y="254"/>
                  </a:lnTo>
                  <a:lnTo>
                    <a:pt x="429" y="264"/>
                  </a:lnTo>
                  <a:lnTo>
                    <a:pt x="453" y="201"/>
                  </a:lnTo>
                  <a:lnTo>
                    <a:pt x="470" y="266"/>
                  </a:lnTo>
                  <a:lnTo>
                    <a:pt x="554" y="281"/>
                  </a:lnTo>
                  <a:lnTo>
                    <a:pt x="584" y="221"/>
                  </a:lnTo>
                  <a:lnTo>
                    <a:pt x="639" y="223"/>
                  </a:lnTo>
                  <a:lnTo>
                    <a:pt x="655" y="264"/>
                  </a:lnTo>
                  <a:lnTo>
                    <a:pt x="762" y="209"/>
                  </a:lnTo>
                  <a:lnTo>
                    <a:pt x="765" y="145"/>
                  </a:lnTo>
                  <a:lnTo>
                    <a:pt x="852" y="13"/>
                  </a:lnTo>
                  <a:lnTo>
                    <a:pt x="890" y="0"/>
                  </a:lnTo>
                  <a:lnTo>
                    <a:pt x="1064" y="83"/>
                  </a:lnTo>
                  <a:lnTo>
                    <a:pt x="1113" y="44"/>
                  </a:lnTo>
                  <a:lnTo>
                    <a:pt x="1136" y="42"/>
                  </a:lnTo>
                  <a:lnTo>
                    <a:pt x="1156" y="53"/>
                  </a:lnTo>
                  <a:lnTo>
                    <a:pt x="1156" y="105"/>
                  </a:lnTo>
                  <a:lnTo>
                    <a:pt x="1344" y="123"/>
                  </a:lnTo>
                  <a:lnTo>
                    <a:pt x="1362" y="166"/>
                  </a:lnTo>
                  <a:lnTo>
                    <a:pt x="1435" y="181"/>
                  </a:lnTo>
                  <a:lnTo>
                    <a:pt x="1505" y="156"/>
                  </a:lnTo>
                  <a:lnTo>
                    <a:pt x="1590" y="156"/>
                  </a:lnTo>
                  <a:lnTo>
                    <a:pt x="1590" y="248"/>
                  </a:lnTo>
                  <a:lnTo>
                    <a:pt x="1686" y="192"/>
                  </a:lnTo>
                  <a:lnTo>
                    <a:pt x="1716" y="206"/>
                  </a:lnTo>
                  <a:lnTo>
                    <a:pt x="1753" y="149"/>
                  </a:lnTo>
                  <a:lnTo>
                    <a:pt x="1840" y="147"/>
                  </a:lnTo>
                  <a:lnTo>
                    <a:pt x="1880" y="176"/>
                  </a:lnTo>
                  <a:lnTo>
                    <a:pt x="1902" y="186"/>
                  </a:lnTo>
                  <a:lnTo>
                    <a:pt x="1920" y="161"/>
                  </a:lnTo>
                  <a:lnTo>
                    <a:pt x="1963" y="167"/>
                  </a:lnTo>
                  <a:lnTo>
                    <a:pt x="2050" y="221"/>
                  </a:lnTo>
                  <a:lnTo>
                    <a:pt x="2082" y="223"/>
                  </a:lnTo>
                  <a:lnTo>
                    <a:pt x="2120" y="169"/>
                  </a:lnTo>
                  <a:lnTo>
                    <a:pt x="2173" y="176"/>
                  </a:lnTo>
                  <a:lnTo>
                    <a:pt x="2173" y="226"/>
                  </a:lnTo>
                  <a:lnTo>
                    <a:pt x="2160" y="241"/>
                  </a:lnTo>
                  <a:lnTo>
                    <a:pt x="2173" y="277"/>
                  </a:lnTo>
                  <a:lnTo>
                    <a:pt x="2339" y="324"/>
                  </a:lnTo>
                  <a:lnTo>
                    <a:pt x="2254" y="432"/>
                  </a:lnTo>
                  <a:lnTo>
                    <a:pt x="2218" y="438"/>
                  </a:lnTo>
                  <a:lnTo>
                    <a:pt x="2203" y="507"/>
                  </a:lnTo>
                  <a:lnTo>
                    <a:pt x="2102" y="595"/>
                  </a:lnTo>
                  <a:lnTo>
                    <a:pt x="1912" y="990"/>
                  </a:lnTo>
                  <a:lnTo>
                    <a:pt x="1899" y="1032"/>
                  </a:lnTo>
                  <a:lnTo>
                    <a:pt x="1932" y="1068"/>
                  </a:lnTo>
                  <a:lnTo>
                    <a:pt x="1912" y="1303"/>
                  </a:lnTo>
                  <a:lnTo>
                    <a:pt x="1887" y="1328"/>
                  </a:lnTo>
                  <a:lnTo>
                    <a:pt x="1854" y="1467"/>
                  </a:lnTo>
                  <a:lnTo>
                    <a:pt x="1751" y="1509"/>
                  </a:lnTo>
                  <a:lnTo>
                    <a:pt x="1724" y="1560"/>
                  </a:lnTo>
                  <a:lnTo>
                    <a:pt x="1565" y="1475"/>
                  </a:lnTo>
                  <a:lnTo>
                    <a:pt x="1516" y="1475"/>
                  </a:lnTo>
                  <a:lnTo>
                    <a:pt x="1440" y="1668"/>
                  </a:lnTo>
                  <a:lnTo>
                    <a:pt x="1380" y="1677"/>
                  </a:lnTo>
                  <a:lnTo>
                    <a:pt x="1337" y="1625"/>
                  </a:lnTo>
                  <a:lnTo>
                    <a:pt x="1259" y="1636"/>
                  </a:lnTo>
                  <a:lnTo>
                    <a:pt x="1241" y="1668"/>
                  </a:lnTo>
                  <a:lnTo>
                    <a:pt x="1174" y="1670"/>
                  </a:lnTo>
                  <a:lnTo>
                    <a:pt x="1169" y="1627"/>
                  </a:lnTo>
                  <a:lnTo>
                    <a:pt x="1239" y="1537"/>
                  </a:lnTo>
                  <a:lnTo>
                    <a:pt x="1149" y="1618"/>
                  </a:lnTo>
                  <a:lnTo>
                    <a:pt x="1071" y="1650"/>
                  </a:lnTo>
                  <a:lnTo>
                    <a:pt x="1020" y="1690"/>
                  </a:lnTo>
                  <a:lnTo>
                    <a:pt x="932" y="1655"/>
                  </a:lnTo>
                  <a:lnTo>
                    <a:pt x="852" y="1710"/>
                  </a:lnTo>
                  <a:lnTo>
                    <a:pt x="863" y="1766"/>
                  </a:lnTo>
                  <a:lnTo>
                    <a:pt x="626" y="2009"/>
                  </a:lnTo>
                  <a:lnTo>
                    <a:pt x="521" y="1916"/>
                  </a:lnTo>
                  <a:lnTo>
                    <a:pt x="395" y="2003"/>
                  </a:lnTo>
                  <a:lnTo>
                    <a:pt x="337" y="1987"/>
                  </a:lnTo>
                  <a:lnTo>
                    <a:pt x="328" y="1941"/>
                  </a:lnTo>
                  <a:lnTo>
                    <a:pt x="365" y="1907"/>
                  </a:lnTo>
                  <a:lnTo>
                    <a:pt x="451" y="1901"/>
                  </a:lnTo>
                  <a:lnTo>
                    <a:pt x="534" y="1818"/>
                  </a:lnTo>
                  <a:lnTo>
                    <a:pt x="548" y="1753"/>
                  </a:lnTo>
                  <a:lnTo>
                    <a:pt x="606" y="1748"/>
                  </a:lnTo>
                  <a:lnTo>
                    <a:pt x="734" y="1567"/>
                  </a:lnTo>
                  <a:lnTo>
                    <a:pt x="780" y="1547"/>
                  </a:lnTo>
                  <a:lnTo>
                    <a:pt x="834" y="1504"/>
                  </a:lnTo>
                  <a:lnTo>
                    <a:pt x="817" y="1364"/>
                  </a:lnTo>
                  <a:lnTo>
                    <a:pt x="794" y="1364"/>
                  </a:lnTo>
                  <a:lnTo>
                    <a:pt x="659" y="1271"/>
                  </a:lnTo>
                  <a:lnTo>
                    <a:pt x="731" y="1198"/>
                  </a:lnTo>
                  <a:lnTo>
                    <a:pt x="666" y="1176"/>
                  </a:lnTo>
                  <a:lnTo>
                    <a:pt x="518" y="1236"/>
                  </a:lnTo>
                  <a:lnTo>
                    <a:pt x="373" y="1125"/>
                  </a:lnTo>
                  <a:lnTo>
                    <a:pt x="449" y="997"/>
                  </a:lnTo>
                  <a:lnTo>
                    <a:pt x="367" y="927"/>
                  </a:lnTo>
                  <a:lnTo>
                    <a:pt x="337" y="945"/>
                  </a:lnTo>
                  <a:lnTo>
                    <a:pt x="239" y="921"/>
                  </a:lnTo>
                  <a:lnTo>
                    <a:pt x="244" y="834"/>
                  </a:lnTo>
                  <a:lnTo>
                    <a:pt x="152" y="756"/>
                  </a:lnTo>
                  <a:lnTo>
                    <a:pt x="177" y="71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46" name="Freeform 238"/>
            <p:cNvSpPr>
              <a:spLocks/>
            </p:cNvSpPr>
            <p:nvPr/>
          </p:nvSpPr>
          <p:spPr bwMode="auto">
            <a:xfrm>
              <a:off x="6127" y="790"/>
              <a:ext cx="478" cy="353"/>
            </a:xfrm>
            <a:custGeom>
              <a:avLst/>
              <a:gdLst>
                <a:gd name="T0" fmla="*/ 2464 w 2864"/>
                <a:gd name="T1" fmla="*/ 1292 h 2120"/>
                <a:gd name="T2" fmla="*/ 2718 w 2864"/>
                <a:gd name="T3" fmla="*/ 1125 h 2120"/>
                <a:gd name="T4" fmla="*/ 2864 w 2864"/>
                <a:gd name="T5" fmla="*/ 700 h 2120"/>
                <a:gd name="T6" fmla="*/ 2858 w 2864"/>
                <a:gd name="T7" fmla="*/ 663 h 2120"/>
                <a:gd name="T8" fmla="*/ 2781 w 2864"/>
                <a:gd name="T9" fmla="*/ 626 h 2120"/>
                <a:gd name="T10" fmla="*/ 2682 w 2864"/>
                <a:gd name="T11" fmla="*/ 547 h 2120"/>
                <a:gd name="T12" fmla="*/ 2600 w 2864"/>
                <a:gd name="T13" fmla="*/ 397 h 2120"/>
                <a:gd name="T14" fmla="*/ 2566 w 2864"/>
                <a:gd name="T15" fmla="*/ 431 h 2120"/>
                <a:gd name="T16" fmla="*/ 2497 w 2864"/>
                <a:gd name="T17" fmla="*/ 431 h 2120"/>
                <a:gd name="T18" fmla="*/ 2464 w 2864"/>
                <a:gd name="T19" fmla="*/ 400 h 2120"/>
                <a:gd name="T20" fmla="*/ 2393 w 2864"/>
                <a:gd name="T21" fmla="*/ 406 h 2120"/>
                <a:gd name="T22" fmla="*/ 2231 w 2864"/>
                <a:gd name="T23" fmla="*/ 323 h 2120"/>
                <a:gd name="T24" fmla="*/ 2152 w 2864"/>
                <a:gd name="T25" fmla="*/ 334 h 2120"/>
                <a:gd name="T26" fmla="*/ 2118 w 2864"/>
                <a:gd name="T27" fmla="*/ 334 h 2120"/>
                <a:gd name="T28" fmla="*/ 2005 w 2864"/>
                <a:gd name="T29" fmla="*/ 92 h 2120"/>
                <a:gd name="T30" fmla="*/ 1860 w 2864"/>
                <a:gd name="T31" fmla="*/ 0 h 2120"/>
                <a:gd name="T32" fmla="*/ 1795 w 2864"/>
                <a:gd name="T33" fmla="*/ 213 h 2120"/>
                <a:gd name="T34" fmla="*/ 1758 w 2864"/>
                <a:gd name="T35" fmla="*/ 213 h 2120"/>
                <a:gd name="T36" fmla="*/ 1543 w 2864"/>
                <a:gd name="T37" fmla="*/ 86 h 2120"/>
                <a:gd name="T38" fmla="*/ 624 w 2864"/>
                <a:gd name="T39" fmla="*/ 291 h 2120"/>
                <a:gd name="T40" fmla="*/ 256 w 2864"/>
                <a:gd name="T41" fmla="*/ 355 h 2120"/>
                <a:gd name="T42" fmla="*/ 0 w 2864"/>
                <a:gd name="T43" fmla="*/ 358 h 2120"/>
                <a:gd name="T44" fmla="*/ 114 w 2864"/>
                <a:gd name="T45" fmla="*/ 445 h 2120"/>
                <a:gd name="T46" fmla="*/ 159 w 2864"/>
                <a:gd name="T47" fmla="*/ 459 h 2120"/>
                <a:gd name="T48" fmla="*/ 191 w 2864"/>
                <a:gd name="T49" fmla="*/ 536 h 2120"/>
                <a:gd name="T50" fmla="*/ 282 w 2864"/>
                <a:gd name="T51" fmla="*/ 542 h 2120"/>
                <a:gd name="T52" fmla="*/ 307 w 2864"/>
                <a:gd name="T53" fmla="*/ 621 h 2120"/>
                <a:gd name="T54" fmla="*/ 520 w 2864"/>
                <a:gd name="T55" fmla="*/ 833 h 2120"/>
                <a:gd name="T56" fmla="*/ 595 w 2864"/>
                <a:gd name="T57" fmla="*/ 841 h 2120"/>
                <a:gd name="T58" fmla="*/ 652 w 2864"/>
                <a:gd name="T59" fmla="*/ 979 h 2120"/>
                <a:gd name="T60" fmla="*/ 692 w 2864"/>
                <a:gd name="T61" fmla="*/ 1020 h 2120"/>
                <a:gd name="T62" fmla="*/ 716 w 2864"/>
                <a:gd name="T63" fmla="*/ 1200 h 2120"/>
                <a:gd name="T64" fmla="*/ 751 w 2864"/>
                <a:gd name="T65" fmla="*/ 1278 h 2120"/>
                <a:gd name="T66" fmla="*/ 747 w 2864"/>
                <a:gd name="T67" fmla="*/ 1372 h 2120"/>
                <a:gd name="T68" fmla="*/ 434 w 2864"/>
                <a:gd name="T69" fmla="*/ 1805 h 2120"/>
                <a:gd name="T70" fmla="*/ 783 w 2864"/>
                <a:gd name="T71" fmla="*/ 2032 h 2120"/>
                <a:gd name="T72" fmla="*/ 845 w 2864"/>
                <a:gd name="T73" fmla="*/ 2053 h 2120"/>
                <a:gd name="T74" fmla="*/ 956 w 2864"/>
                <a:gd name="T75" fmla="*/ 2120 h 2120"/>
                <a:gd name="T76" fmla="*/ 990 w 2864"/>
                <a:gd name="T77" fmla="*/ 2120 h 2120"/>
                <a:gd name="T78" fmla="*/ 1039 w 2864"/>
                <a:gd name="T79" fmla="*/ 2057 h 2120"/>
                <a:gd name="T80" fmla="*/ 1152 w 2864"/>
                <a:gd name="T81" fmla="*/ 2069 h 2120"/>
                <a:gd name="T82" fmla="*/ 1232 w 2864"/>
                <a:gd name="T83" fmla="*/ 2118 h 2120"/>
                <a:gd name="T84" fmla="*/ 1324 w 2864"/>
                <a:gd name="T85" fmla="*/ 2120 h 2120"/>
                <a:gd name="T86" fmla="*/ 1336 w 2864"/>
                <a:gd name="T87" fmla="*/ 2080 h 2120"/>
                <a:gd name="T88" fmla="*/ 1389 w 2864"/>
                <a:gd name="T89" fmla="*/ 2058 h 2120"/>
                <a:gd name="T90" fmla="*/ 1469 w 2864"/>
                <a:gd name="T91" fmla="*/ 2098 h 2120"/>
                <a:gd name="T92" fmla="*/ 1494 w 2864"/>
                <a:gd name="T93" fmla="*/ 2015 h 2120"/>
                <a:gd name="T94" fmla="*/ 1625 w 2864"/>
                <a:gd name="T95" fmla="*/ 2016 h 2120"/>
                <a:gd name="T96" fmla="*/ 1646 w 2864"/>
                <a:gd name="T97" fmla="*/ 2032 h 2120"/>
                <a:gd name="T98" fmla="*/ 2203 w 2864"/>
                <a:gd name="T99" fmla="*/ 1749 h 2120"/>
                <a:gd name="T100" fmla="*/ 2282 w 2864"/>
                <a:gd name="T101" fmla="*/ 1726 h 2120"/>
                <a:gd name="T102" fmla="*/ 2464 w 2864"/>
                <a:gd name="T103" fmla="*/ 1292 h 2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864" h="2120">
                  <a:moveTo>
                    <a:pt x="2464" y="1292"/>
                  </a:moveTo>
                  <a:lnTo>
                    <a:pt x="2718" y="1125"/>
                  </a:lnTo>
                  <a:lnTo>
                    <a:pt x="2864" y="700"/>
                  </a:lnTo>
                  <a:lnTo>
                    <a:pt x="2858" y="663"/>
                  </a:lnTo>
                  <a:lnTo>
                    <a:pt x="2781" y="626"/>
                  </a:lnTo>
                  <a:lnTo>
                    <a:pt x="2682" y="547"/>
                  </a:lnTo>
                  <a:lnTo>
                    <a:pt x="2600" y="397"/>
                  </a:lnTo>
                  <a:lnTo>
                    <a:pt x="2566" y="431"/>
                  </a:lnTo>
                  <a:lnTo>
                    <a:pt x="2497" y="431"/>
                  </a:lnTo>
                  <a:lnTo>
                    <a:pt x="2464" y="400"/>
                  </a:lnTo>
                  <a:lnTo>
                    <a:pt x="2393" y="406"/>
                  </a:lnTo>
                  <a:lnTo>
                    <a:pt x="2231" y="323"/>
                  </a:lnTo>
                  <a:lnTo>
                    <a:pt x="2152" y="334"/>
                  </a:lnTo>
                  <a:lnTo>
                    <a:pt x="2118" y="334"/>
                  </a:lnTo>
                  <a:lnTo>
                    <a:pt x="2005" y="92"/>
                  </a:lnTo>
                  <a:lnTo>
                    <a:pt x="1860" y="0"/>
                  </a:lnTo>
                  <a:lnTo>
                    <a:pt x="1795" y="213"/>
                  </a:lnTo>
                  <a:lnTo>
                    <a:pt x="1758" y="213"/>
                  </a:lnTo>
                  <a:lnTo>
                    <a:pt x="1543" y="86"/>
                  </a:lnTo>
                  <a:lnTo>
                    <a:pt x="624" y="291"/>
                  </a:lnTo>
                  <a:lnTo>
                    <a:pt x="256" y="355"/>
                  </a:lnTo>
                  <a:lnTo>
                    <a:pt x="0" y="358"/>
                  </a:lnTo>
                  <a:lnTo>
                    <a:pt x="114" y="445"/>
                  </a:lnTo>
                  <a:lnTo>
                    <a:pt x="159" y="459"/>
                  </a:lnTo>
                  <a:lnTo>
                    <a:pt x="191" y="536"/>
                  </a:lnTo>
                  <a:lnTo>
                    <a:pt x="282" y="542"/>
                  </a:lnTo>
                  <a:lnTo>
                    <a:pt x="307" y="621"/>
                  </a:lnTo>
                  <a:lnTo>
                    <a:pt x="520" y="833"/>
                  </a:lnTo>
                  <a:lnTo>
                    <a:pt x="595" y="841"/>
                  </a:lnTo>
                  <a:lnTo>
                    <a:pt x="652" y="979"/>
                  </a:lnTo>
                  <a:lnTo>
                    <a:pt x="692" y="1020"/>
                  </a:lnTo>
                  <a:lnTo>
                    <a:pt x="716" y="1200"/>
                  </a:lnTo>
                  <a:lnTo>
                    <a:pt x="751" y="1278"/>
                  </a:lnTo>
                  <a:lnTo>
                    <a:pt x="747" y="1372"/>
                  </a:lnTo>
                  <a:lnTo>
                    <a:pt x="434" y="1805"/>
                  </a:lnTo>
                  <a:lnTo>
                    <a:pt x="783" y="2032"/>
                  </a:lnTo>
                  <a:lnTo>
                    <a:pt x="845" y="2053"/>
                  </a:lnTo>
                  <a:lnTo>
                    <a:pt x="956" y="2120"/>
                  </a:lnTo>
                  <a:lnTo>
                    <a:pt x="990" y="2120"/>
                  </a:lnTo>
                  <a:lnTo>
                    <a:pt x="1039" y="2057"/>
                  </a:lnTo>
                  <a:lnTo>
                    <a:pt x="1152" y="2069"/>
                  </a:lnTo>
                  <a:lnTo>
                    <a:pt x="1232" y="2118"/>
                  </a:lnTo>
                  <a:lnTo>
                    <a:pt x="1324" y="2120"/>
                  </a:lnTo>
                  <a:lnTo>
                    <a:pt x="1336" y="2080"/>
                  </a:lnTo>
                  <a:lnTo>
                    <a:pt x="1389" y="2058"/>
                  </a:lnTo>
                  <a:lnTo>
                    <a:pt x="1469" y="2098"/>
                  </a:lnTo>
                  <a:lnTo>
                    <a:pt x="1494" y="2015"/>
                  </a:lnTo>
                  <a:lnTo>
                    <a:pt x="1625" y="2016"/>
                  </a:lnTo>
                  <a:lnTo>
                    <a:pt x="1646" y="2032"/>
                  </a:lnTo>
                  <a:lnTo>
                    <a:pt x="2203" y="1749"/>
                  </a:lnTo>
                  <a:lnTo>
                    <a:pt x="2282" y="1726"/>
                  </a:lnTo>
                  <a:lnTo>
                    <a:pt x="2464" y="129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47" name="Freeform 239"/>
            <p:cNvSpPr>
              <a:spLocks/>
            </p:cNvSpPr>
            <p:nvPr/>
          </p:nvSpPr>
          <p:spPr bwMode="auto">
            <a:xfrm>
              <a:off x="6127" y="790"/>
              <a:ext cx="478" cy="353"/>
            </a:xfrm>
            <a:custGeom>
              <a:avLst/>
              <a:gdLst>
                <a:gd name="T0" fmla="*/ 2464 w 2864"/>
                <a:gd name="T1" fmla="*/ 1292 h 2120"/>
                <a:gd name="T2" fmla="*/ 2718 w 2864"/>
                <a:gd name="T3" fmla="*/ 1125 h 2120"/>
                <a:gd name="T4" fmla="*/ 2864 w 2864"/>
                <a:gd name="T5" fmla="*/ 700 h 2120"/>
                <a:gd name="T6" fmla="*/ 2858 w 2864"/>
                <a:gd name="T7" fmla="*/ 663 h 2120"/>
                <a:gd name="T8" fmla="*/ 2781 w 2864"/>
                <a:gd name="T9" fmla="*/ 626 h 2120"/>
                <a:gd name="T10" fmla="*/ 2682 w 2864"/>
                <a:gd name="T11" fmla="*/ 547 h 2120"/>
                <a:gd name="T12" fmla="*/ 2600 w 2864"/>
                <a:gd name="T13" fmla="*/ 397 h 2120"/>
                <a:gd name="T14" fmla="*/ 2566 w 2864"/>
                <a:gd name="T15" fmla="*/ 431 h 2120"/>
                <a:gd name="T16" fmla="*/ 2497 w 2864"/>
                <a:gd name="T17" fmla="*/ 431 h 2120"/>
                <a:gd name="T18" fmla="*/ 2464 w 2864"/>
                <a:gd name="T19" fmla="*/ 400 h 2120"/>
                <a:gd name="T20" fmla="*/ 2393 w 2864"/>
                <a:gd name="T21" fmla="*/ 406 h 2120"/>
                <a:gd name="T22" fmla="*/ 2231 w 2864"/>
                <a:gd name="T23" fmla="*/ 323 h 2120"/>
                <a:gd name="T24" fmla="*/ 2152 w 2864"/>
                <a:gd name="T25" fmla="*/ 334 h 2120"/>
                <a:gd name="T26" fmla="*/ 2118 w 2864"/>
                <a:gd name="T27" fmla="*/ 334 h 2120"/>
                <a:gd name="T28" fmla="*/ 2005 w 2864"/>
                <a:gd name="T29" fmla="*/ 92 h 2120"/>
                <a:gd name="T30" fmla="*/ 1860 w 2864"/>
                <a:gd name="T31" fmla="*/ 0 h 2120"/>
                <a:gd name="T32" fmla="*/ 1795 w 2864"/>
                <a:gd name="T33" fmla="*/ 213 h 2120"/>
                <a:gd name="T34" fmla="*/ 1758 w 2864"/>
                <a:gd name="T35" fmla="*/ 213 h 2120"/>
                <a:gd name="T36" fmla="*/ 1543 w 2864"/>
                <a:gd name="T37" fmla="*/ 86 h 2120"/>
                <a:gd name="T38" fmla="*/ 624 w 2864"/>
                <a:gd name="T39" fmla="*/ 291 h 2120"/>
                <a:gd name="T40" fmla="*/ 256 w 2864"/>
                <a:gd name="T41" fmla="*/ 355 h 2120"/>
                <a:gd name="T42" fmla="*/ 0 w 2864"/>
                <a:gd name="T43" fmla="*/ 358 h 2120"/>
                <a:gd name="T44" fmla="*/ 114 w 2864"/>
                <a:gd name="T45" fmla="*/ 445 h 2120"/>
                <a:gd name="T46" fmla="*/ 159 w 2864"/>
                <a:gd name="T47" fmla="*/ 459 h 2120"/>
                <a:gd name="T48" fmla="*/ 191 w 2864"/>
                <a:gd name="T49" fmla="*/ 536 h 2120"/>
                <a:gd name="T50" fmla="*/ 282 w 2864"/>
                <a:gd name="T51" fmla="*/ 542 h 2120"/>
                <a:gd name="T52" fmla="*/ 307 w 2864"/>
                <a:gd name="T53" fmla="*/ 621 h 2120"/>
                <a:gd name="T54" fmla="*/ 520 w 2864"/>
                <a:gd name="T55" fmla="*/ 833 h 2120"/>
                <a:gd name="T56" fmla="*/ 595 w 2864"/>
                <a:gd name="T57" fmla="*/ 841 h 2120"/>
                <a:gd name="T58" fmla="*/ 652 w 2864"/>
                <a:gd name="T59" fmla="*/ 979 h 2120"/>
                <a:gd name="T60" fmla="*/ 692 w 2864"/>
                <a:gd name="T61" fmla="*/ 1020 h 2120"/>
                <a:gd name="T62" fmla="*/ 716 w 2864"/>
                <a:gd name="T63" fmla="*/ 1200 h 2120"/>
                <a:gd name="T64" fmla="*/ 751 w 2864"/>
                <a:gd name="T65" fmla="*/ 1278 h 2120"/>
                <a:gd name="T66" fmla="*/ 747 w 2864"/>
                <a:gd name="T67" fmla="*/ 1372 h 2120"/>
                <a:gd name="T68" fmla="*/ 434 w 2864"/>
                <a:gd name="T69" fmla="*/ 1805 h 2120"/>
                <a:gd name="T70" fmla="*/ 783 w 2864"/>
                <a:gd name="T71" fmla="*/ 2032 h 2120"/>
                <a:gd name="T72" fmla="*/ 845 w 2864"/>
                <a:gd name="T73" fmla="*/ 2053 h 2120"/>
                <a:gd name="T74" fmla="*/ 956 w 2864"/>
                <a:gd name="T75" fmla="*/ 2120 h 2120"/>
                <a:gd name="T76" fmla="*/ 990 w 2864"/>
                <a:gd name="T77" fmla="*/ 2120 h 2120"/>
                <a:gd name="T78" fmla="*/ 1039 w 2864"/>
                <a:gd name="T79" fmla="*/ 2057 h 2120"/>
                <a:gd name="T80" fmla="*/ 1152 w 2864"/>
                <a:gd name="T81" fmla="*/ 2069 h 2120"/>
                <a:gd name="T82" fmla="*/ 1232 w 2864"/>
                <a:gd name="T83" fmla="*/ 2118 h 2120"/>
                <a:gd name="T84" fmla="*/ 1324 w 2864"/>
                <a:gd name="T85" fmla="*/ 2120 h 2120"/>
                <a:gd name="T86" fmla="*/ 1336 w 2864"/>
                <a:gd name="T87" fmla="*/ 2080 h 2120"/>
                <a:gd name="T88" fmla="*/ 1389 w 2864"/>
                <a:gd name="T89" fmla="*/ 2058 h 2120"/>
                <a:gd name="T90" fmla="*/ 1469 w 2864"/>
                <a:gd name="T91" fmla="*/ 2098 h 2120"/>
                <a:gd name="T92" fmla="*/ 1494 w 2864"/>
                <a:gd name="T93" fmla="*/ 2015 h 2120"/>
                <a:gd name="T94" fmla="*/ 1625 w 2864"/>
                <a:gd name="T95" fmla="*/ 2016 h 2120"/>
                <a:gd name="T96" fmla="*/ 1646 w 2864"/>
                <a:gd name="T97" fmla="*/ 2032 h 2120"/>
                <a:gd name="T98" fmla="*/ 2203 w 2864"/>
                <a:gd name="T99" fmla="*/ 1749 h 2120"/>
                <a:gd name="T100" fmla="*/ 2282 w 2864"/>
                <a:gd name="T101" fmla="*/ 1726 h 2120"/>
                <a:gd name="T102" fmla="*/ 2464 w 2864"/>
                <a:gd name="T103" fmla="*/ 1292 h 2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864" h="2120">
                  <a:moveTo>
                    <a:pt x="2464" y="1292"/>
                  </a:moveTo>
                  <a:lnTo>
                    <a:pt x="2718" y="1125"/>
                  </a:lnTo>
                  <a:lnTo>
                    <a:pt x="2864" y="700"/>
                  </a:lnTo>
                  <a:lnTo>
                    <a:pt x="2858" y="663"/>
                  </a:lnTo>
                  <a:lnTo>
                    <a:pt x="2781" y="626"/>
                  </a:lnTo>
                  <a:lnTo>
                    <a:pt x="2682" y="547"/>
                  </a:lnTo>
                  <a:lnTo>
                    <a:pt x="2600" y="397"/>
                  </a:lnTo>
                  <a:lnTo>
                    <a:pt x="2566" y="431"/>
                  </a:lnTo>
                  <a:lnTo>
                    <a:pt x="2497" y="431"/>
                  </a:lnTo>
                  <a:lnTo>
                    <a:pt x="2464" y="400"/>
                  </a:lnTo>
                  <a:lnTo>
                    <a:pt x="2393" y="406"/>
                  </a:lnTo>
                  <a:lnTo>
                    <a:pt x="2231" y="323"/>
                  </a:lnTo>
                  <a:lnTo>
                    <a:pt x="2152" y="334"/>
                  </a:lnTo>
                  <a:lnTo>
                    <a:pt x="2118" y="334"/>
                  </a:lnTo>
                  <a:lnTo>
                    <a:pt x="2005" y="92"/>
                  </a:lnTo>
                  <a:lnTo>
                    <a:pt x="1860" y="0"/>
                  </a:lnTo>
                  <a:lnTo>
                    <a:pt x="1795" y="213"/>
                  </a:lnTo>
                  <a:lnTo>
                    <a:pt x="1758" y="213"/>
                  </a:lnTo>
                  <a:lnTo>
                    <a:pt x="1543" y="86"/>
                  </a:lnTo>
                  <a:lnTo>
                    <a:pt x="624" y="291"/>
                  </a:lnTo>
                  <a:lnTo>
                    <a:pt x="256" y="355"/>
                  </a:lnTo>
                  <a:lnTo>
                    <a:pt x="0" y="358"/>
                  </a:lnTo>
                  <a:lnTo>
                    <a:pt x="114" y="445"/>
                  </a:lnTo>
                  <a:lnTo>
                    <a:pt x="159" y="459"/>
                  </a:lnTo>
                  <a:lnTo>
                    <a:pt x="191" y="536"/>
                  </a:lnTo>
                  <a:lnTo>
                    <a:pt x="282" y="542"/>
                  </a:lnTo>
                  <a:lnTo>
                    <a:pt x="307" y="621"/>
                  </a:lnTo>
                  <a:lnTo>
                    <a:pt x="520" y="833"/>
                  </a:lnTo>
                  <a:lnTo>
                    <a:pt x="595" y="841"/>
                  </a:lnTo>
                  <a:lnTo>
                    <a:pt x="652" y="979"/>
                  </a:lnTo>
                  <a:lnTo>
                    <a:pt x="692" y="1020"/>
                  </a:lnTo>
                  <a:lnTo>
                    <a:pt x="716" y="1200"/>
                  </a:lnTo>
                  <a:lnTo>
                    <a:pt x="751" y="1278"/>
                  </a:lnTo>
                  <a:lnTo>
                    <a:pt x="747" y="1372"/>
                  </a:lnTo>
                  <a:lnTo>
                    <a:pt x="434" y="1805"/>
                  </a:lnTo>
                  <a:lnTo>
                    <a:pt x="783" y="2032"/>
                  </a:lnTo>
                  <a:lnTo>
                    <a:pt x="845" y="2053"/>
                  </a:lnTo>
                  <a:lnTo>
                    <a:pt x="956" y="2120"/>
                  </a:lnTo>
                  <a:lnTo>
                    <a:pt x="990" y="2120"/>
                  </a:lnTo>
                  <a:lnTo>
                    <a:pt x="1039" y="2057"/>
                  </a:lnTo>
                  <a:lnTo>
                    <a:pt x="1152" y="2069"/>
                  </a:lnTo>
                  <a:lnTo>
                    <a:pt x="1232" y="2118"/>
                  </a:lnTo>
                  <a:lnTo>
                    <a:pt x="1324" y="2120"/>
                  </a:lnTo>
                  <a:lnTo>
                    <a:pt x="1336" y="2080"/>
                  </a:lnTo>
                  <a:lnTo>
                    <a:pt x="1389" y="2058"/>
                  </a:lnTo>
                  <a:lnTo>
                    <a:pt x="1469" y="2098"/>
                  </a:lnTo>
                  <a:lnTo>
                    <a:pt x="1494" y="2015"/>
                  </a:lnTo>
                  <a:lnTo>
                    <a:pt x="1625" y="2016"/>
                  </a:lnTo>
                  <a:lnTo>
                    <a:pt x="1646" y="2032"/>
                  </a:lnTo>
                  <a:lnTo>
                    <a:pt x="2203" y="1749"/>
                  </a:lnTo>
                  <a:lnTo>
                    <a:pt x="2282" y="1726"/>
                  </a:lnTo>
                  <a:lnTo>
                    <a:pt x="2464" y="129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48" name="Freeform 240"/>
            <p:cNvSpPr>
              <a:spLocks/>
            </p:cNvSpPr>
            <p:nvPr/>
          </p:nvSpPr>
          <p:spPr bwMode="auto">
            <a:xfrm>
              <a:off x="7122" y="1272"/>
              <a:ext cx="158" cy="189"/>
            </a:xfrm>
            <a:custGeom>
              <a:avLst/>
              <a:gdLst>
                <a:gd name="T0" fmla="*/ 521 w 945"/>
                <a:gd name="T1" fmla="*/ 91 h 1132"/>
                <a:gd name="T2" fmla="*/ 904 w 945"/>
                <a:gd name="T3" fmla="*/ 306 h 1132"/>
                <a:gd name="T4" fmla="*/ 906 w 945"/>
                <a:gd name="T5" fmla="*/ 333 h 1132"/>
                <a:gd name="T6" fmla="*/ 849 w 945"/>
                <a:gd name="T7" fmla="*/ 398 h 1132"/>
                <a:gd name="T8" fmla="*/ 845 w 945"/>
                <a:gd name="T9" fmla="*/ 473 h 1132"/>
                <a:gd name="T10" fmla="*/ 945 w 945"/>
                <a:gd name="T11" fmla="*/ 477 h 1132"/>
                <a:gd name="T12" fmla="*/ 914 w 945"/>
                <a:gd name="T13" fmla="*/ 526 h 1132"/>
                <a:gd name="T14" fmla="*/ 842 w 945"/>
                <a:gd name="T15" fmla="*/ 549 h 1132"/>
                <a:gd name="T16" fmla="*/ 806 w 945"/>
                <a:gd name="T17" fmla="*/ 660 h 1132"/>
                <a:gd name="T18" fmla="*/ 803 w 945"/>
                <a:gd name="T19" fmla="*/ 715 h 1132"/>
                <a:gd name="T20" fmla="*/ 758 w 945"/>
                <a:gd name="T21" fmla="*/ 727 h 1132"/>
                <a:gd name="T22" fmla="*/ 742 w 945"/>
                <a:gd name="T23" fmla="*/ 758 h 1132"/>
                <a:gd name="T24" fmla="*/ 780 w 945"/>
                <a:gd name="T25" fmla="*/ 789 h 1132"/>
                <a:gd name="T26" fmla="*/ 797 w 945"/>
                <a:gd name="T27" fmla="*/ 838 h 1132"/>
                <a:gd name="T28" fmla="*/ 780 w 945"/>
                <a:gd name="T29" fmla="*/ 847 h 1132"/>
                <a:gd name="T30" fmla="*/ 772 w 945"/>
                <a:gd name="T31" fmla="*/ 908 h 1132"/>
                <a:gd name="T32" fmla="*/ 819 w 945"/>
                <a:gd name="T33" fmla="*/ 914 h 1132"/>
                <a:gd name="T34" fmla="*/ 781 w 945"/>
                <a:gd name="T35" fmla="*/ 1012 h 1132"/>
                <a:gd name="T36" fmla="*/ 654 w 945"/>
                <a:gd name="T37" fmla="*/ 984 h 1132"/>
                <a:gd name="T38" fmla="*/ 560 w 945"/>
                <a:gd name="T39" fmla="*/ 1043 h 1132"/>
                <a:gd name="T40" fmla="*/ 412 w 945"/>
                <a:gd name="T41" fmla="*/ 1011 h 1132"/>
                <a:gd name="T42" fmla="*/ 325 w 945"/>
                <a:gd name="T43" fmla="*/ 1051 h 1132"/>
                <a:gd name="T44" fmla="*/ 245 w 945"/>
                <a:gd name="T45" fmla="*/ 1009 h 1132"/>
                <a:gd name="T46" fmla="*/ 186 w 945"/>
                <a:gd name="T47" fmla="*/ 1018 h 1132"/>
                <a:gd name="T48" fmla="*/ 150 w 945"/>
                <a:gd name="T49" fmla="*/ 987 h 1132"/>
                <a:gd name="T50" fmla="*/ 58 w 945"/>
                <a:gd name="T51" fmla="*/ 1132 h 1132"/>
                <a:gd name="T52" fmla="*/ 17 w 945"/>
                <a:gd name="T53" fmla="*/ 1121 h 1132"/>
                <a:gd name="T54" fmla="*/ 0 w 945"/>
                <a:gd name="T55" fmla="*/ 957 h 1132"/>
                <a:gd name="T56" fmla="*/ 30 w 945"/>
                <a:gd name="T57" fmla="*/ 822 h 1132"/>
                <a:gd name="T58" fmla="*/ 58 w 945"/>
                <a:gd name="T59" fmla="*/ 792 h 1132"/>
                <a:gd name="T60" fmla="*/ 77 w 945"/>
                <a:gd name="T61" fmla="*/ 557 h 1132"/>
                <a:gd name="T62" fmla="*/ 44 w 945"/>
                <a:gd name="T63" fmla="*/ 524 h 1132"/>
                <a:gd name="T64" fmla="*/ 56 w 945"/>
                <a:gd name="T65" fmla="*/ 485 h 1132"/>
                <a:gd name="T66" fmla="*/ 243 w 945"/>
                <a:gd name="T67" fmla="*/ 84 h 1132"/>
                <a:gd name="T68" fmla="*/ 348 w 945"/>
                <a:gd name="T69" fmla="*/ 0 h 1132"/>
                <a:gd name="T70" fmla="*/ 345 w 945"/>
                <a:gd name="T71" fmla="*/ 16 h 1132"/>
                <a:gd name="T72" fmla="*/ 434 w 945"/>
                <a:gd name="T73" fmla="*/ 107 h 1132"/>
                <a:gd name="T74" fmla="*/ 463 w 945"/>
                <a:gd name="T75" fmla="*/ 109 h 1132"/>
                <a:gd name="T76" fmla="*/ 521 w 945"/>
                <a:gd name="T77" fmla="*/ 91 h 1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45" h="1132">
                  <a:moveTo>
                    <a:pt x="521" y="91"/>
                  </a:moveTo>
                  <a:lnTo>
                    <a:pt x="904" y="306"/>
                  </a:lnTo>
                  <a:lnTo>
                    <a:pt x="906" y="333"/>
                  </a:lnTo>
                  <a:lnTo>
                    <a:pt x="849" y="398"/>
                  </a:lnTo>
                  <a:lnTo>
                    <a:pt x="845" y="473"/>
                  </a:lnTo>
                  <a:lnTo>
                    <a:pt x="945" y="477"/>
                  </a:lnTo>
                  <a:lnTo>
                    <a:pt x="914" y="526"/>
                  </a:lnTo>
                  <a:lnTo>
                    <a:pt x="842" y="549"/>
                  </a:lnTo>
                  <a:lnTo>
                    <a:pt x="806" y="660"/>
                  </a:lnTo>
                  <a:lnTo>
                    <a:pt x="803" y="715"/>
                  </a:lnTo>
                  <a:lnTo>
                    <a:pt x="758" y="727"/>
                  </a:lnTo>
                  <a:lnTo>
                    <a:pt x="742" y="758"/>
                  </a:lnTo>
                  <a:lnTo>
                    <a:pt x="780" y="789"/>
                  </a:lnTo>
                  <a:lnTo>
                    <a:pt x="797" y="838"/>
                  </a:lnTo>
                  <a:lnTo>
                    <a:pt x="780" y="847"/>
                  </a:lnTo>
                  <a:lnTo>
                    <a:pt x="772" y="908"/>
                  </a:lnTo>
                  <a:lnTo>
                    <a:pt x="819" y="914"/>
                  </a:lnTo>
                  <a:lnTo>
                    <a:pt x="781" y="1012"/>
                  </a:lnTo>
                  <a:lnTo>
                    <a:pt x="654" y="984"/>
                  </a:lnTo>
                  <a:lnTo>
                    <a:pt x="560" y="1043"/>
                  </a:lnTo>
                  <a:lnTo>
                    <a:pt x="412" y="1011"/>
                  </a:lnTo>
                  <a:lnTo>
                    <a:pt x="325" y="1051"/>
                  </a:lnTo>
                  <a:lnTo>
                    <a:pt x="245" y="1009"/>
                  </a:lnTo>
                  <a:lnTo>
                    <a:pt x="186" y="1018"/>
                  </a:lnTo>
                  <a:lnTo>
                    <a:pt x="150" y="987"/>
                  </a:lnTo>
                  <a:lnTo>
                    <a:pt x="58" y="1132"/>
                  </a:lnTo>
                  <a:lnTo>
                    <a:pt x="17" y="1121"/>
                  </a:lnTo>
                  <a:lnTo>
                    <a:pt x="0" y="957"/>
                  </a:lnTo>
                  <a:lnTo>
                    <a:pt x="30" y="822"/>
                  </a:lnTo>
                  <a:lnTo>
                    <a:pt x="58" y="792"/>
                  </a:lnTo>
                  <a:lnTo>
                    <a:pt x="77" y="557"/>
                  </a:lnTo>
                  <a:lnTo>
                    <a:pt x="44" y="524"/>
                  </a:lnTo>
                  <a:lnTo>
                    <a:pt x="56" y="485"/>
                  </a:lnTo>
                  <a:lnTo>
                    <a:pt x="243" y="84"/>
                  </a:lnTo>
                  <a:lnTo>
                    <a:pt x="348" y="0"/>
                  </a:lnTo>
                  <a:lnTo>
                    <a:pt x="345" y="16"/>
                  </a:lnTo>
                  <a:lnTo>
                    <a:pt x="434" y="107"/>
                  </a:lnTo>
                  <a:lnTo>
                    <a:pt x="463" y="109"/>
                  </a:lnTo>
                  <a:lnTo>
                    <a:pt x="521" y="9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49" name="Freeform 241"/>
            <p:cNvSpPr>
              <a:spLocks/>
            </p:cNvSpPr>
            <p:nvPr/>
          </p:nvSpPr>
          <p:spPr bwMode="auto">
            <a:xfrm>
              <a:off x="7122" y="1272"/>
              <a:ext cx="158" cy="189"/>
            </a:xfrm>
            <a:custGeom>
              <a:avLst/>
              <a:gdLst>
                <a:gd name="T0" fmla="*/ 521 w 945"/>
                <a:gd name="T1" fmla="*/ 91 h 1132"/>
                <a:gd name="T2" fmla="*/ 904 w 945"/>
                <a:gd name="T3" fmla="*/ 306 h 1132"/>
                <a:gd name="T4" fmla="*/ 906 w 945"/>
                <a:gd name="T5" fmla="*/ 333 h 1132"/>
                <a:gd name="T6" fmla="*/ 849 w 945"/>
                <a:gd name="T7" fmla="*/ 398 h 1132"/>
                <a:gd name="T8" fmla="*/ 845 w 945"/>
                <a:gd name="T9" fmla="*/ 473 h 1132"/>
                <a:gd name="T10" fmla="*/ 945 w 945"/>
                <a:gd name="T11" fmla="*/ 477 h 1132"/>
                <a:gd name="T12" fmla="*/ 914 w 945"/>
                <a:gd name="T13" fmla="*/ 526 h 1132"/>
                <a:gd name="T14" fmla="*/ 842 w 945"/>
                <a:gd name="T15" fmla="*/ 549 h 1132"/>
                <a:gd name="T16" fmla="*/ 806 w 945"/>
                <a:gd name="T17" fmla="*/ 660 h 1132"/>
                <a:gd name="T18" fmla="*/ 803 w 945"/>
                <a:gd name="T19" fmla="*/ 715 h 1132"/>
                <a:gd name="T20" fmla="*/ 758 w 945"/>
                <a:gd name="T21" fmla="*/ 727 h 1132"/>
                <a:gd name="T22" fmla="*/ 742 w 945"/>
                <a:gd name="T23" fmla="*/ 758 h 1132"/>
                <a:gd name="T24" fmla="*/ 780 w 945"/>
                <a:gd name="T25" fmla="*/ 789 h 1132"/>
                <a:gd name="T26" fmla="*/ 797 w 945"/>
                <a:gd name="T27" fmla="*/ 838 h 1132"/>
                <a:gd name="T28" fmla="*/ 780 w 945"/>
                <a:gd name="T29" fmla="*/ 847 h 1132"/>
                <a:gd name="T30" fmla="*/ 772 w 945"/>
                <a:gd name="T31" fmla="*/ 908 h 1132"/>
                <a:gd name="T32" fmla="*/ 819 w 945"/>
                <a:gd name="T33" fmla="*/ 914 h 1132"/>
                <a:gd name="T34" fmla="*/ 781 w 945"/>
                <a:gd name="T35" fmla="*/ 1012 h 1132"/>
                <a:gd name="T36" fmla="*/ 654 w 945"/>
                <a:gd name="T37" fmla="*/ 984 h 1132"/>
                <a:gd name="T38" fmla="*/ 560 w 945"/>
                <a:gd name="T39" fmla="*/ 1043 h 1132"/>
                <a:gd name="T40" fmla="*/ 412 w 945"/>
                <a:gd name="T41" fmla="*/ 1011 h 1132"/>
                <a:gd name="T42" fmla="*/ 325 w 945"/>
                <a:gd name="T43" fmla="*/ 1051 h 1132"/>
                <a:gd name="T44" fmla="*/ 245 w 945"/>
                <a:gd name="T45" fmla="*/ 1009 h 1132"/>
                <a:gd name="T46" fmla="*/ 186 w 945"/>
                <a:gd name="T47" fmla="*/ 1018 h 1132"/>
                <a:gd name="T48" fmla="*/ 150 w 945"/>
                <a:gd name="T49" fmla="*/ 987 h 1132"/>
                <a:gd name="T50" fmla="*/ 58 w 945"/>
                <a:gd name="T51" fmla="*/ 1132 h 1132"/>
                <a:gd name="T52" fmla="*/ 17 w 945"/>
                <a:gd name="T53" fmla="*/ 1121 h 1132"/>
                <a:gd name="T54" fmla="*/ 0 w 945"/>
                <a:gd name="T55" fmla="*/ 957 h 1132"/>
                <a:gd name="T56" fmla="*/ 30 w 945"/>
                <a:gd name="T57" fmla="*/ 822 h 1132"/>
                <a:gd name="T58" fmla="*/ 58 w 945"/>
                <a:gd name="T59" fmla="*/ 792 h 1132"/>
                <a:gd name="T60" fmla="*/ 77 w 945"/>
                <a:gd name="T61" fmla="*/ 557 h 1132"/>
                <a:gd name="T62" fmla="*/ 44 w 945"/>
                <a:gd name="T63" fmla="*/ 524 h 1132"/>
                <a:gd name="T64" fmla="*/ 56 w 945"/>
                <a:gd name="T65" fmla="*/ 485 h 1132"/>
                <a:gd name="T66" fmla="*/ 243 w 945"/>
                <a:gd name="T67" fmla="*/ 84 h 1132"/>
                <a:gd name="T68" fmla="*/ 348 w 945"/>
                <a:gd name="T69" fmla="*/ 0 h 1132"/>
                <a:gd name="T70" fmla="*/ 345 w 945"/>
                <a:gd name="T71" fmla="*/ 16 h 1132"/>
                <a:gd name="T72" fmla="*/ 434 w 945"/>
                <a:gd name="T73" fmla="*/ 107 h 1132"/>
                <a:gd name="T74" fmla="*/ 463 w 945"/>
                <a:gd name="T75" fmla="*/ 109 h 1132"/>
                <a:gd name="T76" fmla="*/ 521 w 945"/>
                <a:gd name="T77" fmla="*/ 91 h 1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45" h="1132">
                  <a:moveTo>
                    <a:pt x="521" y="91"/>
                  </a:moveTo>
                  <a:lnTo>
                    <a:pt x="904" y="306"/>
                  </a:lnTo>
                  <a:lnTo>
                    <a:pt x="906" y="333"/>
                  </a:lnTo>
                  <a:lnTo>
                    <a:pt x="849" y="398"/>
                  </a:lnTo>
                  <a:lnTo>
                    <a:pt x="845" y="473"/>
                  </a:lnTo>
                  <a:lnTo>
                    <a:pt x="945" y="477"/>
                  </a:lnTo>
                  <a:lnTo>
                    <a:pt x="914" y="526"/>
                  </a:lnTo>
                  <a:lnTo>
                    <a:pt x="842" y="549"/>
                  </a:lnTo>
                  <a:lnTo>
                    <a:pt x="806" y="660"/>
                  </a:lnTo>
                  <a:lnTo>
                    <a:pt x="803" y="715"/>
                  </a:lnTo>
                  <a:lnTo>
                    <a:pt x="758" y="727"/>
                  </a:lnTo>
                  <a:lnTo>
                    <a:pt x="742" y="758"/>
                  </a:lnTo>
                  <a:lnTo>
                    <a:pt x="780" y="789"/>
                  </a:lnTo>
                  <a:lnTo>
                    <a:pt x="797" y="838"/>
                  </a:lnTo>
                  <a:lnTo>
                    <a:pt x="780" y="847"/>
                  </a:lnTo>
                  <a:lnTo>
                    <a:pt x="772" y="908"/>
                  </a:lnTo>
                  <a:lnTo>
                    <a:pt x="819" y="914"/>
                  </a:lnTo>
                  <a:lnTo>
                    <a:pt x="781" y="1012"/>
                  </a:lnTo>
                  <a:lnTo>
                    <a:pt x="654" y="984"/>
                  </a:lnTo>
                  <a:lnTo>
                    <a:pt x="560" y="1043"/>
                  </a:lnTo>
                  <a:lnTo>
                    <a:pt x="412" y="1011"/>
                  </a:lnTo>
                  <a:lnTo>
                    <a:pt x="325" y="1051"/>
                  </a:lnTo>
                  <a:lnTo>
                    <a:pt x="245" y="1009"/>
                  </a:lnTo>
                  <a:lnTo>
                    <a:pt x="186" y="1018"/>
                  </a:lnTo>
                  <a:lnTo>
                    <a:pt x="150" y="987"/>
                  </a:lnTo>
                  <a:lnTo>
                    <a:pt x="58" y="1132"/>
                  </a:lnTo>
                  <a:lnTo>
                    <a:pt x="17" y="1121"/>
                  </a:lnTo>
                  <a:lnTo>
                    <a:pt x="0" y="957"/>
                  </a:lnTo>
                  <a:lnTo>
                    <a:pt x="30" y="822"/>
                  </a:lnTo>
                  <a:lnTo>
                    <a:pt x="58" y="792"/>
                  </a:lnTo>
                  <a:lnTo>
                    <a:pt x="77" y="557"/>
                  </a:lnTo>
                  <a:lnTo>
                    <a:pt x="44" y="524"/>
                  </a:lnTo>
                  <a:lnTo>
                    <a:pt x="56" y="485"/>
                  </a:lnTo>
                  <a:lnTo>
                    <a:pt x="243" y="84"/>
                  </a:lnTo>
                  <a:lnTo>
                    <a:pt x="348" y="0"/>
                  </a:lnTo>
                  <a:lnTo>
                    <a:pt x="345" y="16"/>
                  </a:lnTo>
                  <a:lnTo>
                    <a:pt x="434" y="107"/>
                  </a:lnTo>
                  <a:lnTo>
                    <a:pt x="463" y="109"/>
                  </a:lnTo>
                  <a:lnTo>
                    <a:pt x="521" y="9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50" name="Freeform 242"/>
            <p:cNvSpPr>
              <a:spLocks/>
            </p:cNvSpPr>
            <p:nvPr/>
          </p:nvSpPr>
          <p:spPr bwMode="auto">
            <a:xfrm>
              <a:off x="6367" y="1082"/>
              <a:ext cx="585" cy="597"/>
            </a:xfrm>
            <a:custGeom>
              <a:avLst/>
              <a:gdLst>
                <a:gd name="T0" fmla="*/ 2834 w 3506"/>
                <a:gd name="T1" fmla="*/ 1249 h 3582"/>
                <a:gd name="T2" fmla="*/ 2917 w 3506"/>
                <a:gd name="T3" fmla="*/ 1466 h 3582"/>
                <a:gd name="T4" fmla="*/ 3042 w 3506"/>
                <a:gd name="T5" fmla="*/ 1560 h 3582"/>
                <a:gd name="T6" fmla="*/ 3190 w 3506"/>
                <a:gd name="T7" fmla="*/ 1869 h 3582"/>
                <a:gd name="T8" fmla="*/ 3331 w 3506"/>
                <a:gd name="T9" fmla="*/ 1902 h 3582"/>
                <a:gd name="T10" fmla="*/ 3498 w 3506"/>
                <a:gd name="T11" fmla="*/ 2051 h 3582"/>
                <a:gd name="T12" fmla="*/ 3407 w 3506"/>
                <a:gd name="T13" fmla="*/ 2199 h 3582"/>
                <a:gd name="T14" fmla="*/ 3205 w 3506"/>
                <a:gd name="T15" fmla="*/ 2450 h 3582"/>
                <a:gd name="T16" fmla="*/ 3001 w 3506"/>
                <a:gd name="T17" fmla="*/ 2572 h 3582"/>
                <a:gd name="T18" fmla="*/ 2800 w 3506"/>
                <a:gd name="T19" fmla="*/ 2606 h 3582"/>
                <a:gd name="T20" fmla="*/ 2443 w 3506"/>
                <a:gd name="T21" fmla="*/ 2682 h 3582"/>
                <a:gd name="T22" fmla="*/ 2260 w 3506"/>
                <a:gd name="T23" fmla="*/ 2711 h 3582"/>
                <a:gd name="T24" fmla="*/ 2063 w 3506"/>
                <a:gd name="T25" fmla="*/ 2750 h 3582"/>
                <a:gd name="T26" fmla="*/ 1888 w 3506"/>
                <a:gd name="T27" fmla="*/ 2818 h 3582"/>
                <a:gd name="T28" fmla="*/ 1197 w 3506"/>
                <a:gd name="T29" fmla="*/ 3482 h 3582"/>
                <a:gd name="T30" fmla="*/ 828 w 3506"/>
                <a:gd name="T31" fmla="*/ 3547 h 3582"/>
                <a:gd name="T32" fmla="*/ 646 w 3506"/>
                <a:gd name="T33" fmla="*/ 3578 h 3582"/>
                <a:gd name="T34" fmla="*/ 520 w 3506"/>
                <a:gd name="T35" fmla="*/ 3491 h 3582"/>
                <a:gd name="T36" fmla="*/ 634 w 3506"/>
                <a:gd name="T37" fmla="*/ 3331 h 3582"/>
                <a:gd name="T38" fmla="*/ 960 w 3506"/>
                <a:gd name="T39" fmla="*/ 3164 h 3582"/>
                <a:gd name="T40" fmla="*/ 824 w 3506"/>
                <a:gd name="T41" fmla="*/ 2799 h 3582"/>
                <a:gd name="T42" fmla="*/ 1014 w 3506"/>
                <a:gd name="T43" fmla="*/ 2378 h 3582"/>
                <a:gd name="T44" fmla="*/ 938 w 3506"/>
                <a:gd name="T45" fmla="*/ 2203 h 3582"/>
                <a:gd name="T46" fmla="*/ 608 w 3506"/>
                <a:gd name="T47" fmla="*/ 2240 h 3582"/>
                <a:gd name="T48" fmla="*/ 251 w 3506"/>
                <a:gd name="T49" fmla="*/ 2259 h 3582"/>
                <a:gd name="T50" fmla="*/ 28 w 3506"/>
                <a:gd name="T51" fmla="*/ 2249 h 3582"/>
                <a:gd name="T52" fmla="*/ 122 w 3506"/>
                <a:gd name="T53" fmla="*/ 2115 h 3582"/>
                <a:gd name="T54" fmla="*/ 186 w 3506"/>
                <a:gd name="T55" fmla="*/ 1922 h 3582"/>
                <a:gd name="T56" fmla="*/ 232 w 3506"/>
                <a:gd name="T57" fmla="*/ 1816 h 3582"/>
                <a:gd name="T58" fmla="*/ 300 w 3506"/>
                <a:gd name="T59" fmla="*/ 1705 h 3582"/>
                <a:gd name="T60" fmla="*/ 486 w 3506"/>
                <a:gd name="T61" fmla="*/ 1690 h 3582"/>
                <a:gd name="T62" fmla="*/ 608 w 3506"/>
                <a:gd name="T63" fmla="*/ 1648 h 3582"/>
                <a:gd name="T64" fmla="*/ 832 w 3506"/>
                <a:gd name="T65" fmla="*/ 1569 h 3582"/>
                <a:gd name="T66" fmla="*/ 950 w 3506"/>
                <a:gd name="T67" fmla="*/ 1603 h 3582"/>
                <a:gd name="T68" fmla="*/ 1158 w 3506"/>
                <a:gd name="T69" fmla="*/ 1599 h 3582"/>
                <a:gd name="T70" fmla="*/ 1470 w 3506"/>
                <a:gd name="T71" fmla="*/ 1291 h 3582"/>
                <a:gd name="T72" fmla="*/ 2039 w 3506"/>
                <a:gd name="T73" fmla="*/ 1117 h 3582"/>
                <a:gd name="T74" fmla="*/ 1972 w 3506"/>
                <a:gd name="T75" fmla="*/ 813 h 3582"/>
                <a:gd name="T76" fmla="*/ 2039 w 3506"/>
                <a:gd name="T77" fmla="*/ 695 h 3582"/>
                <a:gd name="T78" fmla="*/ 2184 w 3506"/>
                <a:gd name="T79" fmla="*/ 607 h 3582"/>
                <a:gd name="T80" fmla="*/ 2400 w 3506"/>
                <a:gd name="T81" fmla="*/ 585 h 3582"/>
                <a:gd name="T82" fmla="*/ 2439 w 3506"/>
                <a:gd name="T83" fmla="*/ 243 h 3582"/>
                <a:gd name="T84" fmla="*/ 2644 w 3506"/>
                <a:gd name="T85" fmla="*/ 164 h 3582"/>
                <a:gd name="T86" fmla="*/ 2685 w 3506"/>
                <a:gd name="T87" fmla="*/ 358 h 3582"/>
                <a:gd name="T88" fmla="*/ 2742 w 3506"/>
                <a:gd name="T89" fmla="*/ 376 h 3582"/>
                <a:gd name="T90" fmla="*/ 2795 w 3506"/>
                <a:gd name="T91" fmla="*/ 505 h 3582"/>
                <a:gd name="T92" fmla="*/ 2571 w 3506"/>
                <a:gd name="T93" fmla="*/ 710 h 3582"/>
                <a:gd name="T94" fmla="*/ 2644 w 3506"/>
                <a:gd name="T95" fmla="*/ 877 h 3582"/>
                <a:gd name="T96" fmla="*/ 2697 w 3506"/>
                <a:gd name="T97" fmla="*/ 1174 h 3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506" h="3582">
                  <a:moveTo>
                    <a:pt x="2742" y="1151"/>
                  </a:moveTo>
                  <a:lnTo>
                    <a:pt x="2814" y="1162"/>
                  </a:lnTo>
                  <a:lnTo>
                    <a:pt x="2834" y="1249"/>
                  </a:lnTo>
                  <a:lnTo>
                    <a:pt x="2848" y="1349"/>
                  </a:lnTo>
                  <a:lnTo>
                    <a:pt x="2826" y="1387"/>
                  </a:lnTo>
                  <a:lnTo>
                    <a:pt x="2917" y="1466"/>
                  </a:lnTo>
                  <a:lnTo>
                    <a:pt x="2913" y="1553"/>
                  </a:lnTo>
                  <a:lnTo>
                    <a:pt x="3008" y="1576"/>
                  </a:lnTo>
                  <a:lnTo>
                    <a:pt x="3042" y="1560"/>
                  </a:lnTo>
                  <a:lnTo>
                    <a:pt x="3123" y="1629"/>
                  </a:lnTo>
                  <a:lnTo>
                    <a:pt x="3046" y="1754"/>
                  </a:lnTo>
                  <a:lnTo>
                    <a:pt x="3190" y="1869"/>
                  </a:lnTo>
                  <a:lnTo>
                    <a:pt x="3339" y="1808"/>
                  </a:lnTo>
                  <a:lnTo>
                    <a:pt x="3403" y="1830"/>
                  </a:lnTo>
                  <a:lnTo>
                    <a:pt x="3331" y="1902"/>
                  </a:lnTo>
                  <a:lnTo>
                    <a:pt x="3460" y="1994"/>
                  </a:lnTo>
                  <a:lnTo>
                    <a:pt x="3487" y="1994"/>
                  </a:lnTo>
                  <a:lnTo>
                    <a:pt x="3498" y="2051"/>
                  </a:lnTo>
                  <a:lnTo>
                    <a:pt x="3506" y="2139"/>
                  </a:lnTo>
                  <a:lnTo>
                    <a:pt x="3453" y="2180"/>
                  </a:lnTo>
                  <a:lnTo>
                    <a:pt x="3407" y="2199"/>
                  </a:lnTo>
                  <a:lnTo>
                    <a:pt x="3278" y="2381"/>
                  </a:lnTo>
                  <a:lnTo>
                    <a:pt x="3224" y="2385"/>
                  </a:lnTo>
                  <a:lnTo>
                    <a:pt x="3205" y="2450"/>
                  </a:lnTo>
                  <a:lnTo>
                    <a:pt x="3130" y="2529"/>
                  </a:lnTo>
                  <a:lnTo>
                    <a:pt x="3039" y="2541"/>
                  </a:lnTo>
                  <a:lnTo>
                    <a:pt x="3001" y="2572"/>
                  </a:lnTo>
                  <a:lnTo>
                    <a:pt x="3011" y="2617"/>
                  </a:lnTo>
                  <a:lnTo>
                    <a:pt x="2822" y="2625"/>
                  </a:lnTo>
                  <a:lnTo>
                    <a:pt x="2800" y="2606"/>
                  </a:lnTo>
                  <a:lnTo>
                    <a:pt x="2674" y="2609"/>
                  </a:lnTo>
                  <a:lnTo>
                    <a:pt x="2621" y="2644"/>
                  </a:lnTo>
                  <a:lnTo>
                    <a:pt x="2443" y="2682"/>
                  </a:lnTo>
                  <a:lnTo>
                    <a:pt x="2396" y="2666"/>
                  </a:lnTo>
                  <a:lnTo>
                    <a:pt x="2264" y="2666"/>
                  </a:lnTo>
                  <a:lnTo>
                    <a:pt x="2260" y="2711"/>
                  </a:lnTo>
                  <a:lnTo>
                    <a:pt x="2173" y="2776"/>
                  </a:lnTo>
                  <a:lnTo>
                    <a:pt x="2104" y="2773"/>
                  </a:lnTo>
                  <a:lnTo>
                    <a:pt x="2063" y="2750"/>
                  </a:lnTo>
                  <a:lnTo>
                    <a:pt x="2025" y="2773"/>
                  </a:lnTo>
                  <a:lnTo>
                    <a:pt x="1982" y="2738"/>
                  </a:lnTo>
                  <a:lnTo>
                    <a:pt x="1888" y="2818"/>
                  </a:lnTo>
                  <a:lnTo>
                    <a:pt x="1751" y="2989"/>
                  </a:lnTo>
                  <a:lnTo>
                    <a:pt x="1311" y="3429"/>
                  </a:lnTo>
                  <a:lnTo>
                    <a:pt x="1197" y="3482"/>
                  </a:lnTo>
                  <a:lnTo>
                    <a:pt x="1079" y="3494"/>
                  </a:lnTo>
                  <a:lnTo>
                    <a:pt x="988" y="3513"/>
                  </a:lnTo>
                  <a:lnTo>
                    <a:pt x="828" y="3547"/>
                  </a:lnTo>
                  <a:lnTo>
                    <a:pt x="759" y="3520"/>
                  </a:lnTo>
                  <a:lnTo>
                    <a:pt x="703" y="3582"/>
                  </a:lnTo>
                  <a:lnTo>
                    <a:pt x="646" y="3578"/>
                  </a:lnTo>
                  <a:lnTo>
                    <a:pt x="615" y="3532"/>
                  </a:lnTo>
                  <a:lnTo>
                    <a:pt x="532" y="3558"/>
                  </a:lnTo>
                  <a:lnTo>
                    <a:pt x="520" y="3491"/>
                  </a:lnTo>
                  <a:lnTo>
                    <a:pt x="589" y="3429"/>
                  </a:lnTo>
                  <a:lnTo>
                    <a:pt x="600" y="3353"/>
                  </a:lnTo>
                  <a:lnTo>
                    <a:pt x="634" y="3331"/>
                  </a:lnTo>
                  <a:lnTo>
                    <a:pt x="680" y="3338"/>
                  </a:lnTo>
                  <a:lnTo>
                    <a:pt x="840" y="3262"/>
                  </a:lnTo>
                  <a:lnTo>
                    <a:pt x="960" y="3164"/>
                  </a:lnTo>
                  <a:lnTo>
                    <a:pt x="979" y="3008"/>
                  </a:lnTo>
                  <a:lnTo>
                    <a:pt x="828" y="2860"/>
                  </a:lnTo>
                  <a:lnTo>
                    <a:pt x="824" y="2799"/>
                  </a:lnTo>
                  <a:lnTo>
                    <a:pt x="953" y="2560"/>
                  </a:lnTo>
                  <a:lnTo>
                    <a:pt x="979" y="2567"/>
                  </a:lnTo>
                  <a:lnTo>
                    <a:pt x="1014" y="2378"/>
                  </a:lnTo>
                  <a:lnTo>
                    <a:pt x="1072" y="2316"/>
                  </a:lnTo>
                  <a:lnTo>
                    <a:pt x="991" y="2180"/>
                  </a:lnTo>
                  <a:lnTo>
                    <a:pt x="938" y="2203"/>
                  </a:lnTo>
                  <a:lnTo>
                    <a:pt x="885" y="2203"/>
                  </a:lnTo>
                  <a:lnTo>
                    <a:pt x="730" y="2249"/>
                  </a:lnTo>
                  <a:lnTo>
                    <a:pt x="608" y="2240"/>
                  </a:lnTo>
                  <a:lnTo>
                    <a:pt x="524" y="2218"/>
                  </a:lnTo>
                  <a:lnTo>
                    <a:pt x="388" y="2244"/>
                  </a:lnTo>
                  <a:lnTo>
                    <a:pt x="251" y="2259"/>
                  </a:lnTo>
                  <a:lnTo>
                    <a:pt x="129" y="2388"/>
                  </a:lnTo>
                  <a:lnTo>
                    <a:pt x="60" y="2347"/>
                  </a:lnTo>
                  <a:lnTo>
                    <a:pt x="28" y="2249"/>
                  </a:lnTo>
                  <a:lnTo>
                    <a:pt x="7" y="2211"/>
                  </a:lnTo>
                  <a:lnTo>
                    <a:pt x="0" y="2172"/>
                  </a:lnTo>
                  <a:lnTo>
                    <a:pt x="122" y="2115"/>
                  </a:lnTo>
                  <a:lnTo>
                    <a:pt x="118" y="2036"/>
                  </a:lnTo>
                  <a:lnTo>
                    <a:pt x="167" y="1986"/>
                  </a:lnTo>
                  <a:lnTo>
                    <a:pt x="186" y="1922"/>
                  </a:lnTo>
                  <a:lnTo>
                    <a:pt x="273" y="1926"/>
                  </a:lnTo>
                  <a:lnTo>
                    <a:pt x="263" y="1854"/>
                  </a:lnTo>
                  <a:lnTo>
                    <a:pt x="232" y="1816"/>
                  </a:lnTo>
                  <a:lnTo>
                    <a:pt x="235" y="1782"/>
                  </a:lnTo>
                  <a:lnTo>
                    <a:pt x="277" y="1763"/>
                  </a:lnTo>
                  <a:lnTo>
                    <a:pt x="300" y="1705"/>
                  </a:lnTo>
                  <a:lnTo>
                    <a:pt x="388" y="1656"/>
                  </a:lnTo>
                  <a:lnTo>
                    <a:pt x="452" y="1705"/>
                  </a:lnTo>
                  <a:lnTo>
                    <a:pt x="486" y="1690"/>
                  </a:lnTo>
                  <a:lnTo>
                    <a:pt x="520" y="1690"/>
                  </a:lnTo>
                  <a:lnTo>
                    <a:pt x="596" y="1622"/>
                  </a:lnTo>
                  <a:lnTo>
                    <a:pt x="608" y="1648"/>
                  </a:lnTo>
                  <a:lnTo>
                    <a:pt x="691" y="1644"/>
                  </a:lnTo>
                  <a:lnTo>
                    <a:pt x="684" y="1667"/>
                  </a:lnTo>
                  <a:lnTo>
                    <a:pt x="832" y="1569"/>
                  </a:lnTo>
                  <a:lnTo>
                    <a:pt x="881" y="1560"/>
                  </a:lnTo>
                  <a:lnTo>
                    <a:pt x="893" y="1610"/>
                  </a:lnTo>
                  <a:lnTo>
                    <a:pt x="950" y="1603"/>
                  </a:lnTo>
                  <a:lnTo>
                    <a:pt x="995" y="1625"/>
                  </a:lnTo>
                  <a:lnTo>
                    <a:pt x="1060" y="1603"/>
                  </a:lnTo>
                  <a:lnTo>
                    <a:pt x="1158" y="1599"/>
                  </a:lnTo>
                  <a:lnTo>
                    <a:pt x="1273" y="1531"/>
                  </a:lnTo>
                  <a:lnTo>
                    <a:pt x="1333" y="1447"/>
                  </a:lnTo>
                  <a:lnTo>
                    <a:pt x="1470" y="1291"/>
                  </a:lnTo>
                  <a:lnTo>
                    <a:pt x="1694" y="1303"/>
                  </a:lnTo>
                  <a:lnTo>
                    <a:pt x="1766" y="1333"/>
                  </a:lnTo>
                  <a:lnTo>
                    <a:pt x="2039" y="1117"/>
                  </a:lnTo>
                  <a:lnTo>
                    <a:pt x="2044" y="1079"/>
                  </a:lnTo>
                  <a:lnTo>
                    <a:pt x="1991" y="954"/>
                  </a:lnTo>
                  <a:lnTo>
                    <a:pt x="1972" y="813"/>
                  </a:lnTo>
                  <a:lnTo>
                    <a:pt x="2010" y="756"/>
                  </a:lnTo>
                  <a:lnTo>
                    <a:pt x="1994" y="741"/>
                  </a:lnTo>
                  <a:lnTo>
                    <a:pt x="2039" y="695"/>
                  </a:lnTo>
                  <a:lnTo>
                    <a:pt x="2157" y="646"/>
                  </a:lnTo>
                  <a:lnTo>
                    <a:pt x="2157" y="612"/>
                  </a:lnTo>
                  <a:lnTo>
                    <a:pt x="2184" y="607"/>
                  </a:lnTo>
                  <a:lnTo>
                    <a:pt x="2233" y="559"/>
                  </a:lnTo>
                  <a:lnTo>
                    <a:pt x="2290" y="540"/>
                  </a:lnTo>
                  <a:lnTo>
                    <a:pt x="2400" y="585"/>
                  </a:lnTo>
                  <a:lnTo>
                    <a:pt x="2450" y="471"/>
                  </a:lnTo>
                  <a:lnTo>
                    <a:pt x="2427" y="353"/>
                  </a:lnTo>
                  <a:lnTo>
                    <a:pt x="2439" y="243"/>
                  </a:lnTo>
                  <a:lnTo>
                    <a:pt x="2621" y="0"/>
                  </a:lnTo>
                  <a:lnTo>
                    <a:pt x="2594" y="88"/>
                  </a:lnTo>
                  <a:lnTo>
                    <a:pt x="2644" y="164"/>
                  </a:lnTo>
                  <a:lnTo>
                    <a:pt x="2670" y="274"/>
                  </a:lnTo>
                  <a:lnTo>
                    <a:pt x="2640" y="334"/>
                  </a:lnTo>
                  <a:lnTo>
                    <a:pt x="2685" y="358"/>
                  </a:lnTo>
                  <a:lnTo>
                    <a:pt x="2738" y="349"/>
                  </a:lnTo>
                  <a:lnTo>
                    <a:pt x="2757" y="353"/>
                  </a:lnTo>
                  <a:lnTo>
                    <a:pt x="2742" y="376"/>
                  </a:lnTo>
                  <a:lnTo>
                    <a:pt x="2757" y="418"/>
                  </a:lnTo>
                  <a:lnTo>
                    <a:pt x="2807" y="437"/>
                  </a:lnTo>
                  <a:lnTo>
                    <a:pt x="2795" y="505"/>
                  </a:lnTo>
                  <a:lnTo>
                    <a:pt x="2738" y="596"/>
                  </a:lnTo>
                  <a:lnTo>
                    <a:pt x="2568" y="688"/>
                  </a:lnTo>
                  <a:lnTo>
                    <a:pt x="2571" y="710"/>
                  </a:lnTo>
                  <a:lnTo>
                    <a:pt x="2632" y="722"/>
                  </a:lnTo>
                  <a:lnTo>
                    <a:pt x="2647" y="775"/>
                  </a:lnTo>
                  <a:lnTo>
                    <a:pt x="2644" y="877"/>
                  </a:lnTo>
                  <a:lnTo>
                    <a:pt x="2587" y="983"/>
                  </a:lnTo>
                  <a:lnTo>
                    <a:pt x="2594" y="1029"/>
                  </a:lnTo>
                  <a:lnTo>
                    <a:pt x="2697" y="1174"/>
                  </a:lnTo>
                  <a:lnTo>
                    <a:pt x="2742" y="1174"/>
                  </a:lnTo>
                  <a:lnTo>
                    <a:pt x="2742" y="115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51" name="Freeform 243"/>
            <p:cNvSpPr>
              <a:spLocks/>
            </p:cNvSpPr>
            <p:nvPr/>
          </p:nvSpPr>
          <p:spPr bwMode="auto">
            <a:xfrm>
              <a:off x="6367" y="1082"/>
              <a:ext cx="585" cy="597"/>
            </a:xfrm>
            <a:custGeom>
              <a:avLst/>
              <a:gdLst>
                <a:gd name="T0" fmla="*/ 2834 w 3506"/>
                <a:gd name="T1" fmla="*/ 1249 h 3582"/>
                <a:gd name="T2" fmla="*/ 2917 w 3506"/>
                <a:gd name="T3" fmla="*/ 1466 h 3582"/>
                <a:gd name="T4" fmla="*/ 3042 w 3506"/>
                <a:gd name="T5" fmla="*/ 1560 h 3582"/>
                <a:gd name="T6" fmla="*/ 3190 w 3506"/>
                <a:gd name="T7" fmla="*/ 1869 h 3582"/>
                <a:gd name="T8" fmla="*/ 3331 w 3506"/>
                <a:gd name="T9" fmla="*/ 1902 h 3582"/>
                <a:gd name="T10" fmla="*/ 3498 w 3506"/>
                <a:gd name="T11" fmla="*/ 2051 h 3582"/>
                <a:gd name="T12" fmla="*/ 3407 w 3506"/>
                <a:gd name="T13" fmla="*/ 2199 h 3582"/>
                <a:gd name="T14" fmla="*/ 3205 w 3506"/>
                <a:gd name="T15" fmla="*/ 2450 h 3582"/>
                <a:gd name="T16" fmla="*/ 3001 w 3506"/>
                <a:gd name="T17" fmla="*/ 2572 h 3582"/>
                <a:gd name="T18" fmla="*/ 2800 w 3506"/>
                <a:gd name="T19" fmla="*/ 2606 h 3582"/>
                <a:gd name="T20" fmla="*/ 2443 w 3506"/>
                <a:gd name="T21" fmla="*/ 2682 h 3582"/>
                <a:gd name="T22" fmla="*/ 2260 w 3506"/>
                <a:gd name="T23" fmla="*/ 2711 h 3582"/>
                <a:gd name="T24" fmla="*/ 2063 w 3506"/>
                <a:gd name="T25" fmla="*/ 2750 h 3582"/>
                <a:gd name="T26" fmla="*/ 1888 w 3506"/>
                <a:gd name="T27" fmla="*/ 2818 h 3582"/>
                <a:gd name="T28" fmla="*/ 1197 w 3506"/>
                <a:gd name="T29" fmla="*/ 3482 h 3582"/>
                <a:gd name="T30" fmla="*/ 828 w 3506"/>
                <a:gd name="T31" fmla="*/ 3547 h 3582"/>
                <a:gd name="T32" fmla="*/ 646 w 3506"/>
                <a:gd name="T33" fmla="*/ 3578 h 3582"/>
                <a:gd name="T34" fmla="*/ 520 w 3506"/>
                <a:gd name="T35" fmla="*/ 3491 h 3582"/>
                <a:gd name="T36" fmla="*/ 634 w 3506"/>
                <a:gd name="T37" fmla="*/ 3331 h 3582"/>
                <a:gd name="T38" fmla="*/ 960 w 3506"/>
                <a:gd name="T39" fmla="*/ 3164 h 3582"/>
                <a:gd name="T40" fmla="*/ 824 w 3506"/>
                <a:gd name="T41" fmla="*/ 2799 h 3582"/>
                <a:gd name="T42" fmla="*/ 1014 w 3506"/>
                <a:gd name="T43" fmla="*/ 2378 h 3582"/>
                <a:gd name="T44" fmla="*/ 938 w 3506"/>
                <a:gd name="T45" fmla="*/ 2203 h 3582"/>
                <a:gd name="T46" fmla="*/ 608 w 3506"/>
                <a:gd name="T47" fmla="*/ 2240 h 3582"/>
                <a:gd name="T48" fmla="*/ 251 w 3506"/>
                <a:gd name="T49" fmla="*/ 2259 h 3582"/>
                <a:gd name="T50" fmla="*/ 28 w 3506"/>
                <a:gd name="T51" fmla="*/ 2249 h 3582"/>
                <a:gd name="T52" fmla="*/ 122 w 3506"/>
                <a:gd name="T53" fmla="*/ 2115 h 3582"/>
                <a:gd name="T54" fmla="*/ 186 w 3506"/>
                <a:gd name="T55" fmla="*/ 1922 h 3582"/>
                <a:gd name="T56" fmla="*/ 232 w 3506"/>
                <a:gd name="T57" fmla="*/ 1816 h 3582"/>
                <a:gd name="T58" fmla="*/ 300 w 3506"/>
                <a:gd name="T59" fmla="*/ 1705 h 3582"/>
                <a:gd name="T60" fmla="*/ 486 w 3506"/>
                <a:gd name="T61" fmla="*/ 1690 h 3582"/>
                <a:gd name="T62" fmla="*/ 608 w 3506"/>
                <a:gd name="T63" fmla="*/ 1648 h 3582"/>
                <a:gd name="T64" fmla="*/ 832 w 3506"/>
                <a:gd name="T65" fmla="*/ 1569 h 3582"/>
                <a:gd name="T66" fmla="*/ 950 w 3506"/>
                <a:gd name="T67" fmla="*/ 1603 h 3582"/>
                <a:gd name="T68" fmla="*/ 1158 w 3506"/>
                <a:gd name="T69" fmla="*/ 1599 h 3582"/>
                <a:gd name="T70" fmla="*/ 1470 w 3506"/>
                <a:gd name="T71" fmla="*/ 1291 h 3582"/>
                <a:gd name="T72" fmla="*/ 2039 w 3506"/>
                <a:gd name="T73" fmla="*/ 1117 h 3582"/>
                <a:gd name="T74" fmla="*/ 1972 w 3506"/>
                <a:gd name="T75" fmla="*/ 813 h 3582"/>
                <a:gd name="T76" fmla="*/ 2039 w 3506"/>
                <a:gd name="T77" fmla="*/ 695 h 3582"/>
                <a:gd name="T78" fmla="*/ 2184 w 3506"/>
                <a:gd name="T79" fmla="*/ 607 h 3582"/>
                <a:gd name="T80" fmla="*/ 2400 w 3506"/>
                <a:gd name="T81" fmla="*/ 585 h 3582"/>
                <a:gd name="T82" fmla="*/ 2439 w 3506"/>
                <a:gd name="T83" fmla="*/ 243 h 3582"/>
                <a:gd name="T84" fmla="*/ 2644 w 3506"/>
                <a:gd name="T85" fmla="*/ 164 h 3582"/>
                <a:gd name="T86" fmla="*/ 2685 w 3506"/>
                <a:gd name="T87" fmla="*/ 358 h 3582"/>
                <a:gd name="T88" fmla="*/ 2742 w 3506"/>
                <a:gd name="T89" fmla="*/ 376 h 3582"/>
                <a:gd name="T90" fmla="*/ 2795 w 3506"/>
                <a:gd name="T91" fmla="*/ 505 h 3582"/>
                <a:gd name="T92" fmla="*/ 2571 w 3506"/>
                <a:gd name="T93" fmla="*/ 710 h 3582"/>
                <a:gd name="T94" fmla="*/ 2644 w 3506"/>
                <a:gd name="T95" fmla="*/ 877 h 3582"/>
                <a:gd name="T96" fmla="*/ 2697 w 3506"/>
                <a:gd name="T97" fmla="*/ 1174 h 3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506" h="3582">
                  <a:moveTo>
                    <a:pt x="2742" y="1151"/>
                  </a:moveTo>
                  <a:lnTo>
                    <a:pt x="2814" y="1162"/>
                  </a:lnTo>
                  <a:lnTo>
                    <a:pt x="2834" y="1249"/>
                  </a:lnTo>
                  <a:lnTo>
                    <a:pt x="2848" y="1349"/>
                  </a:lnTo>
                  <a:lnTo>
                    <a:pt x="2826" y="1387"/>
                  </a:lnTo>
                  <a:lnTo>
                    <a:pt x="2917" y="1466"/>
                  </a:lnTo>
                  <a:lnTo>
                    <a:pt x="2913" y="1553"/>
                  </a:lnTo>
                  <a:lnTo>
                    <a:pt x="3008" y="1576"/>
                  </a:lnTo>
                  <a:lnTo>
                    <a:pt x="3042" y="1560"/>
                  </a:lnTo>
                  <a:lnTo>
                    <a:pt x="3123" y="1629"/>
                  </a:lnTo>
                  <a:lnTo>
                    <a:pt x="3046" y="1754"/>
                  </a:lnTo>
                  <a:lnTo>
                    <a:pt x="3190" y="1869"/>
                  </a:lnTo>
                  <a:lnTo>
                    <a:pt x="3339" y="1808"/>
                  </a:lnTo>
                  <a:lnTo>
                    <a:pt x="3403" y="1830"/>
                  </a:lnTo>
                  <a:lnTo>
                    <a:pt x="3331" y="1902"/>
                  </a:lnTo>
                  <a:lnTo>
                    <a:pt x="3460" y="1994"/>
                  </a:lnTo>
                  <a:lnTo>
                    <a:pt x="3487" y="1994"/>
                  </a:lnTo>
                  <a:lnTo>
                    <a:pt x="3498" y="2051"/>
                  </a:lnTo>
                  <a:lnTo>
                    <a:pt x="3506" y="2139"/>
                  </a:lnTo>
                  <a:lnTo>
                    <a:pt x="3453" y="2180"/>
                  </a:lnTo>
                  <a:lnTo>
                    <a:pt x="3407" y="2199"/>
                  </a:lnTo>
                  <a:lnTo>
                    <a:pt x="3278" y="2381"/>
                  </a:lnTo>
                  <a:lnTo>
                    <a:pt x="3224" y="2385"/>
                  </a:lnTo>
                  <a:lnTo>
                    <a:pt x="3205" y="2450"/>
                  </a:lnTo>
                  <a:lnTo>
                    <a:pt x="3130" y="2529"/>
                  </a:lnTo>
                  <a:lnTo>
                    <a:pt x="3039" y="2541"/>
                  </a:lnTo>
                  <a:lnTo>
                    <a:pt x="3001" y="2572"/>
                  </a:lnTo>
                  <a:lnTo>
                    <a:pt x="3011" y="2617"/>
                  </a:lnTo>
                  <a:lnTo>
                    <a:pt x="2822" y="2625"/>
                  </a:lnTo>
                  <a:lnTo>
                    <a:pt x="2800" y="2606"/>
                  </a:lnTo>
                  <a:lnTo>
                    <a:pt x="2674" y="2609"/>
                  </a:lnTo>
                  <a:lnTo>
                    <a:pt x="2621" y="2644"/>
                  </a:lnTo>
                  <a:lnTo>
                    <a:pt x="2443" y="2682"/>
                  </a:lnTo>
                  <a:lnTo>
                    <a:pt x="2396" y="2666"/>
                  </a:lnTo>
                  <a:lnTo>
                    <a:pt x="2264" y="2666"/>
                  </a:lnTo>
                  <a:lnTo>
                    <a:pt x="2260" y="2711"/>
                  </a:lnTo>
                  <a:lnTo>
                    <a:pt x="2173" y="2776"/>
                  </a:lnTo>
                  <a:lnTo>
                    <a:pt x="2104" y="2773"/>
                  </a:lnTo>
                  <a:lnTo>
                    <a:pt x="2063" y="2750"/>
                  </a:lnTo>
                  <a:lnTo>
                    <a:pt x="2025" y="2773"/>
                  </a:lnTo>
                  <a:lnTo>
                    <a:pt x="1982" y="2738"/>
                  </a:lnTo>
                  <a:lnTo>
                    <a:pt x="1888" y="2818"/>
                  </a:lnTo>
                  <a:lnTo>
                    <a:pt x="1751" y="2989"/>
                  </a:lnTo>
                  <a:lnTo>
                    <a:pt x="1311" y="3429"/>
                  </a:lnTo>
                  <a:lnTo>
                    <a:pt x="1197" y="3482"/>
                  </a:lnTo>
                  <a:lnTo>
                    <a:pt x="1079" y="3494"/>
                  </a:lnTo>
                  <a:lnTo>
                    <a:pt x="988" y="3513"/>
                  </a:lnTo>
                  <a:lnTo>
                    <a:pt x="828" y="3547"/>
                  </a:lnTo>
                  <a:lnTo>
                    <a:pt x="759" y="3520"/>
                  </a:lnTo>
                  <a:lnTo>
                    <a:pt x="703" y="3582"/>
                  </a:lnTo>
                  <a:lnTo>
                    <a:pt x="646" y="3578"/>
                  </a:lnTo>
                  <a:lnTo>
                    <a:pt x="615" y="3532"/>
                  </a:lnTo>
                  <a:lnTo>
                    <a:pt x="532" y="3558"/>
                  </a:lnTo>
                  <a:lnTo>
                    <a:pt x="520" y="3491"/>
                  </a:lnTo>
                  <a:lnTo>
                    <a:pt x="589" y="3429"/>
                  </a:lnTo>
                  <a:lnTo>
                    <a:pt x="600" y="3353"/>
                  </a:lnTo>
                  <a:lnTo>
                    <a:pt x="634" y="3331"/>
                  </a:lnTo>
                  <a:lnTo>
                    <a:pt x="680" y="3338"/>
                  </a:lnTo>
                  <a:lnTo>
                    <a:pt x="840" y="3262"/>
                  </a:lnTo>
                  <a:lnTo>
                    <a:pt x="960" y="3164"/>
                  </a:lnTo>
                  <a:lnTo>
                    <a:pt x="979" y="3008"/>
                  </a:lnTo>
                  <a:lnTo>
                    <a:pt x="828" y="2860"/>
                  </a:lnTo>
                  <a:lnTo>
                    <a:pt x="824" y="2799"/>
                  </a:lnTo>
                  <a:lnTo>
                    <a:pt x="953" y="2560"/>
                  </a:lnTo>
                  <a:lnTo>
                    <a:pt x="979" y="2567"/>
                  </a:lnTo>
                  <a:lnTo>
                    <a:pt x="1014" y="2378"/>
                  </a:lnTo>
                  <a:lnTo>
                    <a:pt x="1072" y="2316"/>
                  </a:lnTo>
                  <a:lnTo>
                    <a:pt x="991" y="2180"/>
                  </a:lnTo>
                  <a:lnTo>
                    <a:pt x="938" y="2203"/>
                  </a:lnTo>
                  <a:lnTo>
                    <a:pt x="885" y="2203"/>
                  </a:lnTo>
                  <a:lnTo>
                    <a:pt x="730" y="2249"/>
                  </a:lnTo>
                  <a:lnTo>
                    <a:pt x="608" y="2240"/>
                  </a:lnTo>
                  <a:lnTo>
                    <a:pt x="524" y="2218"/>
                  </a:lnTo>
                  <a:lnTo>
                    <a:pt x="388" y="2244"/>
                  </a:lnTo>
                  <a:lnTo>
                    <a:pt x="251" y="2259"/>
                  </a:lnTo>
                  <a:lnTo>
                    <a:pt x="129" y="2388"/>
                  </a:lnTo>
                  <a:lnTo>
                    <a:pt x="60" y="2347"/>
                  </a:lnTo>
                  <a:lnTo>
                    <a:pt x="28" y="2249"/>
                  </a:lnTo>
                  <a:lnTo>
                    <a:pt x="7" y="2211"/>
                  </a:lnTo>
                  <a:lnTo>
                    <a:pt x="0" y="2172"/>
                  </a:lnTo>
                  <a:lnTo>
                    <a:pt x="122" y="2115"/>
                  </a:lnTo>
                  <a:lnTo>
                    <a:pt x="118" y="2036"/>
                  </a:lnTo>
                  <a:lnTo>
                    <a:pt x="167" y="1986"/>
                  </a:lnTo>
                  <a:lnTo>
                    <a:pt x="186" y="1922"/>
                  </a:lnTo>
                  <a:lnTo>
                    <a:pt x="273" y="1926"/>
                  </a:lnTo>
                  <a:lnTo>
                    <a:pt x="263" y="1854"/>
                  </a:lnTo>
                  <a:lnTo>
                    <a:pt x="232" y="1816"/>
                  </a:lnTo>
                  <a:lnTo>
                    <a:pt x="235" y="1782"/>
                  </a:lnTo>
                  <a:lnTo>
                    <a:pt x="277" y="1763"/>
                  </a:lnTo>
                  <a:lnTo>
                    <a:pt x="300" y="1705"/>
                  </a:lnTo>
                  <a:lnTo>
                    <a:pt x="388" y="1656"/>
                  </a:lnTo>
                  <a:lnTo>
                    <a:pt x="452" y="1705"/>
                  </a:lnTo>
                  <a:lnTo>
                    <a:pt x="486" y="1690"/>
                  </a:lnTo>
                  <a:lnTo>
                    <a:pt x="520" y="1690"/>
                  </a:lnTo>
                  <a:lnTo>
                    <a:pt x="596" y="1622"/>
                  </a:lnTo>
                  <a:lnTo>
                    <a:pt x="608" y="1648"/>
                  </a:lnTo>
                  <a:lnTo>
                    <a:pt x="691" y="1644"/>
                  </a:lnTo>
                  <a:lnTo>
                    <a:pt x="684" y="1667"/>
                  </a:lnTo>
                  <a:lnTo>
                    <a:pt x="832" y="1569"/>
                  </a:lnTo>
                  <a:lnTo>
                    <a:pt x="881" y="1560"/>
                  </a:lnTo>
                  <a:lnTo>
                    <a:pt x="893" y="1610"/>
                  </a:lnTo>
                  <a:lnTo>
                    <a:pt x="950" y="1603"/>
                  </a:lnTo>
                  <a:lnTo>
                    <a:pt x="995" y="1625"/>
                  </a:lnTo>
                  <a:lnTo>
                    <a:pt x="1060" y="1603"/>
                  </a:lnTo>
                  <a:lnTo>
                    <a:pt x="1158" y="1599"/>
                  </a:lnTo>
                  <a:lnTo>
                    <a:pt x="1273" y="1531"/>
                  </a:lnTo>
                  <a:lnTo>
                    <a:pt x="1333" y="1447"/>
                  </a:lnTo>
                  <a:lnTo>
                    <a:pt x="1470" y="1291"/>
                  </a:lnTo>
                  <a:lnTo>
                    <a:pt x="1694" y="1303"/>
                  </a:lnTo>
                  <a:lnTo>
                    <a:pt x="1766" y="1333"/>
                  </a:lnTo>
                  <a:lnTo>
                    <a:pt x="2039" y="1117"/>
                  </a:lnTo>
                  <a:lnTo>
                    <a:pt x="2044" y="1079"/>
                  </a:lnTo>
                  <a:lnTo>
                    <a:pt x="1991" y="954"/>
                  </a:lnTo>
                  <a:lnTo>
                    <a:pt x="1972" y="813"/>
                  </a:lnTo>
                  <a:lnTo>
                    <a:pt x="2010" y="756"/>
                  </a:lnTo>
                  <a:lnTo>
                    <a:pt x="1994" y="741"/>
                  </a:lnTo>
                  <a:lnTo>
                    <a:pt x="2039" y="695"/>
                  </a:lnTo>
                  <a:lnTo>
                    <a:pt x="2157" y="646"/>
                  </a:lnTo>
                  <a:lnTo>
                    <a:pt x="2157" y="612"/>
                  </a:lnTo>
                  <a:lnTo>
                    <a:pt x="2184" y="607"/>
                  </a:lnTo>
                  <a:lnTo>
                    <a:pt x="2233" y="559"/>
                  </a:lnTo>
                  <a:lnTo>
                    <a:pt x="2290" y="540"/>
                  </a:lnTo>
                  <a:lnTo>
                    <a:pt x="2400" y="585"/>
                  </a:lnTo>
                  <a:lnTo>
                    <a:pt x="2450" y="471"/>
                  </a:lnTo>
                  <a:lnTo>
                    <a:pt x="2427" y="353"/>
                  </a:lnTo>
                  <a:lnTo>
                    <a:pt x="2439" y="243"/>
                  </a:lnTo>
                  <a:lnTo>
                    <a:pt x="2621" y="0"/>
                  </a:lnTo>
                  <a:lnTo>
                    <a:pt x="2594" y="88"/>
                  </a:lnTo>
                  <a:lnTo>
                    <a:pt x="2644" y="164"/>
                  </a:lnTo>
                  <a:lnTo>
                    <a:pt x="2670" y="274"/>
                  </a:lnTo>
                  <a:lnTo>
                    <a:pt x="2640" y="334"/>
                  </a:lnTo>
                  <a:lnTo>
                    <a:pt x="2685" y="358"/>
                  </a:lnTo>
                  <a:lnTo>
                    <a:pt x="2738" y="349"/>
                  </a:lnTo>
                  <a:lnTo>
                    <a:pt x="2757" y="353"/>
                  </a:lnTo>
                  <a:lnTo>
                    <a:pt x="2742" y="376"/>
                  </a:lnTo>
                  <a:lnTo>
                    <a:pt x="2757" y="418"/>
                  </a:lnTo>
                  <a:lnTo>
                    <a:pt x="2807" y="437"/>
                  </a:lnTo>
                  <a:lnTo>
                    <a:pt x="2795" y="505"/>
                  </a:lnTo>
                  <a:lnTo>
                    <a:pt x="2738" y="596"/>
                  </a:lnTo>
                  <a:lnTo>
                    <a:pt x="2568" y="688"/>
                  </a:lnTo>
                  <a:lnTo>
                    <a:pt x="2571" y="710"/>
                  </a:lnTo>
                  <a:lnTo>
                    <a:pt x="2632" y="722"/>
                  </a:lnTo>
                  <a:lnTo>
                    <a:pt x="2647" y="775"/>
                  </a:lnTo>
                  <a:lnTo>
                    <a:pt x="2644" y="877"/>
                  </a:lnTo>
                  <a:lnTo>
                    <a:pt x="2587" y="983"/>
                  </a:lnTo>
                  <a:lnTo>
                    <a:pt x="2594" y="1029"/>
                  </a:lnTo>
                  <a:lnTo>
                    <a:pt x="2697" y="1174"/>
                  </a:lnTo>
                  <a:lnTo>
                    <a:pt x="2742" y="1174"/>
                  </a:lnTo>
                  <a:lnTo>
                    <a:pt x="2742" y="115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52" name="Freeform 244"/>
            <p:cNvSpPr>
              <a:spLocks/>
            </p:cNvSpPr>
            <p:nvPr/>
          </p:nvSpPr>
          <p:spPr bwMode="auto">
            <a:xfrm>
              <a:off x="6295" y="1445"/>
              <a:ext cx="340" cy="393"/>
            </a:xfrm>
            <a:custGeom>
              <a:avLst/>
              <a:gdLst>
                <a:gd name="T0" fmla="*/ 200 w 2038"/>
                <a:gd name="T1" fmla="*/ 455 h 2358"/>
                <a:gd name="T2" fmla="*/ 255 w 2038"/>
                <a:gd name="T3" fmla="*/ 396 h 2358"/>
                <a:gd name="T4" fmla="*/ 485 w 2038"/>
                <a:gd name="T5" fmla="*/ 341 h 2358"/>
                <a:gd name="T6" fmla="*/ 522 w 2038"/>
                <a:gd name="T7" fmla="*/ 266 h 2358"/>
                <a:gd name="T8" fmla="*/ 685 w 2038"/>
                <a:gd name="T9" fmla="*/ 79 h 2358"/>
                <a:gd name="T10" fmla="*/ 963 w 2038"/>
                <a:gd name="T11" fmla="*/ 37 h 2358"/>
                <a:gd name="T12" fmla="*/ 1163 w 2038"/>
                <a:gd name="T13" fmla="*/ 72 h 2358"/>
                <a:gd name="T14" fmla="*/ 1376 w 2038"/>
                <a:gd name="T15" fmla="*/ 30 h 2358"/>
                <a:gd name="T16" fmla="*/ 1503 w 2038"/>
                <a:gd name="T17" fmla="*/ 142 h 2358"/>
                <a:gd name="T18" fmla="*/ 1416 w 2038"/>
                <a:gd name="T19" fmla="*/ 387 h 2358"/>
                <a:gd name="T20" fmla="*/ 1255 w 2038"/>
                <a:gd name="T21" fmla="*/ 626 h 2358"/>
                <a:gd name="T22" fmla="*/ 1416 w 2038"/>
                <a:gd name="T23" fmla="*/ 833 h 2358"/>
                <a:gd name="T24" fmla="*/ 1277 w 2038"/>
                <a:gd name="T25" fmla="*/ 1085 h 2358"/>
                <a:gd name="T26" fmla="*/ 1075 w 2038"/>
                <a:gd name="T27" fmla="*/ 1153 h 2358"/>
                <a:gd name="T28" fmla="*/ 1022 w 2038"/>
                <a:gd name="T29" fmla="*/ 1245 h 2358"/>
                <a:gd name="T30" fmla="*/ 973 w 2038"/>
                <a:gd name="T31" fmla="*/ 1379 h 2358"/>
                <a:gd name="T32" fmla="*/ 1081 w 2038"/>
                <a:gd name="T33" fmla="*/ 1402 h 2358"/>
                <a:gd name="T34" fmla="*/ 1192 w 2038"/>
                <a:gd name="T35" fmla="*/ 1340 h 2358"/>
                <a:gd name="T36" fmla="*/ 1529 w 2038"/>
                <a:gd name="T37" fmla="*/ 1310 h 2358"/>
                <a:gd name="T38" fmla="*/ 1749 w 2038"/>
                <a:gd name="T39" fmla="*/ 1251 h 2358"/>
                <a:gd name="T40" fmla="*/ 2025 w 2038"/>
                <a:gd name="T41" fmla="*/ 1629 h 2358"/>
                <a:gd name="T42" fmla="*/ 1883 w 2038"/>
                <a:gd name="T43" fmla="*/ 1690 h 2358"/>
                <a:gd name="T44" fmla="*/ 1792 w 2038"/>
                <a:gd name="T45" fmla="*/ 1855 h 2358"/>
                <a:gd name="T46" fmla="*/ 1556 w 2038"/>
                <a:gd name="T47" fmla="*/ 2040 h 2358"/>
                <a:gd name="T48" fmla="*/ 1336 w 2038"/>
                <a:gd name="T49" fmla="*/ 2083 h 2358"/>
                <a:gd name="T50" fmla="*/ 1251 w 2038"/>
                <a:gd name="T51" fmla="*/ 2110 h 2358"/>
                <a:gd name="T52" fmla="*/ 1120 w 2038"/>
                <a:gd name="T53" fmla="*/ 2106 h 2358"/>
                <a:gd name="T54" fmla="*/ 1029 w 2038"/>
                <a:gd name="T55" fmla="*/ 2251 h 2358"/>
                <a:gd name="T56" fmla="*/ 835 w 2038"/>
                <a:gd name="T57" fmla="*/ 2322 h 2358"/>
                <a:gd name="T58" fmla="*/ 740 w 2038"/>
                <a:gd name="T59" fmla="*/ 2358 h 2358"/>
                <a:gd name="T60" fmla="*/ 485 w 2038"/>
                <a:gd name="T61" fmla="*/ 2319 h 2358"/>
                <a:gd name="T62" fmla="*/ 259 w 2038"/>
                <a:gd name="T63" fmla="*/ 1995 h 2358"/>
                <a:gd name="T64" fmla="*/ 240 w 2038"/>
                <a:gd name="T65" fmla="*/ 1860 h 2358"/>
                <a:gd name="T66" fmla="*/ 220 w 2038"/>
                <a:gd name="T67" fmla="*/ 1588 h 2358"/>
                <a:gd name="T68" fmla="*/ 236 w 2038"/>
                <a:gd name="T69" fmla="*/ 1484 h 2358"/>
                <a:gd name="T70" fmla="*/ 296 w 2038"/>
                <a:gd name="T71" fmla="*/ 1268 h 2358"/>
                <a:gd name="T72" fmla="*/ 37 w 2038"/>
                <a:gd name="T73" fmla="*/ 803 h 2358"/>
                <a:gd name="T74" fmla="*/ 46 w 2038"/>
                <a:gd name="T75" fmla="*/ 636 h 2358"/>
                <a:gd name="T76" fmla="*/ 0 w 2038"/>
                <a:gd name="T77" fmla="*/ 462 h 2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038" h="2358">
                  <a:moveTo>
                    <a:pt x="0" y="462"/>
                  </a:moveTo>
                  <a:lnTo>
                    <a:pt x="200" y="455"/>
                  </a:lnTo>
                  <a:lnTo>
                    <a:pt x="184" y="416"/>
                  </a:lnTo>
                  <a:lnTo>
                    <a:pt x="255" y="396"/>
                  </a:lnTo>
                  <a:lnTo>
                    <a:pt x="433" y="410"/>
                  </a:lnTo>
                  <a:lnTo>
                    <a:pt x="485" y="341"/>
                  </a:lnTo>
                  <a:lnTo>
                    <a:pt x="492" y="266"/>
                  </a:lnTo>
                  <a:lnTo>
                    <a:pt x="522" y="266"/>
                  </a:lnTo>
                  <a:lnTo>
                    <a:pt x="564" y="213"/>
                  </a:lnTo>
                  <a:lnTo>
                    <a:pt x="685" y="79"/>
                  </a:lnTo>
                  <a:lnTo>
                    <a:pt x="779" y="72"/>
                  </a:lnTo>
                  <a:lnTo>
                    <a:pt x="963" y="37"/>
                  </a:lnTo>
                  <a:lnTo>
                    <a:pt x="1055" y="66"/>
                  </a:lnTo>
                  <a:lnTo>
                    <a:pt x="1163" y="72"/>
                  </a:lnTo>
                  <a:lnTo>
                    <a:pt x="1323" y="20"/>
                  </a:lnTo>
                  <a:lnTo>
                    <a:pt x="1376" y="30"/>
                  </a:lnTo>
                  <a:lnTo>
                    <a:pt x="1425" y="0"/>
                  </a:lnTo>
                  <a:lnTo>
                    <a:pt x="1503" y="142"/>
                  </a:lnTo>
                  <a:lnTo>
                    <a:pt x="1451" y="197"/>
                  </a:lnTo>
                  <a:lnTo>
                    <a:pt x="1416" y="387"/>
                  </a:lnTo>
                  <a:lnTo>
                    <a:pt x="1396" y="377"/>
                  </a:lnTo>
                  <a:lnTo>
                    <a:pt x="1255" y="626"/>
                  </a:lnTo>
                  <a:lnTo>
                    <a:pt x="1268" y="685"/>
                  </a:lnTo>
                  <a:lnTo>
                    <a:pt x="1416" y="833"/>
                  </a:lnTo>
                  <a:lnTo>
                    <a:pt x="1396" y="977"/>
                  </a:lnTo>
                  <a:lnTo>
                    <a:pt x="1277" y="1085"/>
                  </a:lnTo>
                  <a:lnTo>
                    <a:pt x="1114" y="1160"/>
                  </a:lnTo>
                  <a:lnTo>
                    <a:pt x="1075" y="1153"/>
                  </a:lnTo>
                  <a:lnTo>
                    <a:pt x="1032" y="1170"/>
                  </a:lnTo>
                  <a:lnTo>
                    <a:pt x="1022" y="1245"/>
                  </a:lnTo>
                  <a:lnTo>
                    <a:pt x="957" y="1310"/>
                  </a:lnTo>
                  <a:lnTo>
                    <a:pt x="973" y="1379"/>
                  </a:lnTo>
                  <a:lnTo>
                    <a:pt x="1051" y="1357"/>
                  </a:lnTo>
                  <a:lnTo>
                    <a:pt x="1081" y="1402"/>
                  </a:lnTo>
                  <a:lnTo>
                    <a:pt x="1133" y="1405"/>
                  </a:lnTo>
                  <a:lnTo>
                    <a:pt x="1192" y="1340"/>
                  </a:lnTo>
                  <a:lnTo>
                    <a:pt x="1258" y="1366"/>
                  </a:lnTo>
                  <a:lnTo>
                    <a:pt x="1529" y="1310"/>
                  </a:lnTo>
                  <a:lnTo>
                    <a:pt x="1631" y="1303"/>
                  </a:lnTo>
                  <a:lnTo>
                    <a:pt x="1749" y="1251"/>
                  </a:lnTo>
                  <a:lnTo>
                    <a:pt x="2038" y="1566"/>
                  </a:lnTo>
                  <a:lnTo>
                    <a:pt x="2025" y="1629"/>
                  </a:lnTo>
                  <a:lnTo>
                    <a:pt x="1972" y="1618"/>
                  </a:lnTo>
                  <a:lnTo>
                    <a:pt x="1883" y="1690"/>
                  </a:lnTo>
                  <a:lnTo>
                    <a:pt x="1890" y="1742"/>
                  </a:lnTo>
                  <a:lnTo>
                    <a:pt x="1792" y="1855"/>
                  </a:lnTo>
                  <a:lnTo>
                    <a:pt x="1588" y="1923"/>
                  </a:lnTo>
                  <a:lnTo>
                    <a:pt x="1556" y="2040"/>
                  </a:lnTo>
                  <a:lnTo>
                    <a:pt x="1346" y="2060"/>
                  </a:lnTo>
                  <a:lnTo>
                    <a:pt x="1336" y="2083"/>
                  </a:lnTo>
                  <a:lnTo>
                    <a:pt x="1275" y="2080"/>
                  </a:lnTo>
                  <a:lnTo>
                    <a:pt x="1251" y="2110"/>
                  </a:lnTo>
                  <a:lnTo>
                    <a:pt x="1183" y="2123"/>
                  </a:lnTo>
                  <a:lnTo>
                    <a:pt x="1120" y="2106"/>
                  </a:lnTo>
                  <a:lnTo>
                    <a:pt x="1055" y="2171"/>
                  </a:lnTo>
                  <a:lnTo>
                    <a:pt x="1029" y="2251"/>
                  </a:lnTo>
                  <a:lnTo>
                    <a:pt x="957" y="2336"/>
                  </a:lnTo>
                  <a:lnTo>
                    <a:pt x="835" y="2322"/>
                  </a:lnTo>
                  <a:lnTo>
                    <a:pt x="822" y="2349"/>
                  </a:lnTo>
                  <a:lnTo>
                    <a:pt x="740" y="2358"/>
                  </a:lnTo>
                  <a:lnTo>
                    <a:pt x="701" y="2316"/>
                  </a:lnTo>
                  <a:lnTo>
                    <a:pt x="485" y="2319"/>
                  </a:lnTo>
                  <a:lnTo>
                    <a:pt x="436" y="2168"/>
                  </a:lnTo>
                  <a:lnTo>
                    <a:pt x="259" y="1995"/>
                  </a:lnTo>
                  <a:lnTo>
                    <a:pt x="270" y="1929"/>
                  </a:lnTo>
                  <a:lnTo>
                    <a:pt x="240" y="1860"/>
                  </a:lnTo>
                  <a:lnTo>
                    <a:pt x="249" y="1657"/>
                  </a:lnTo>
                  <a:lnTo>
                    <a:pt x="220" y="1588"/>
                  </a:lnTo>
                  <a:lnTo>
                    <a:pt x="216" y="1553"/>
                  </a:lnTo>
                  <a:lnTo>
                    <a:pt x="236" y="1484"/>
                  </a:lnTo>
                  <a:lnTo>
                    <a:pt x="305" y="1362"/>
                  </a:lnTo>
                  <a:lnTo>
                    <a:pt x="296" y="1268"/>
                  </a:lnTo>
                  <a:lnTo>
                    <a:pt x="131" y="1072"/>
                  </a:lnTo>
                  <a:lnTo>
                    <a:pt x="37" y="803"/>
                  </a:lnTo>
                  <a:lnTo>
                    <a:pt x="24" y="672"/>
                  </a:lnTo>
                  <a:lnTo>
                    <a:pt x="46" y="636"/>
                  </a:lnTo>
                  <a:lnTo>
                    <a:pt x="50" y="553"/>
                  </a:lnTo>
                  <a:lnTo>
                    <a:pt x="0" y="46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53" name="Freeform 245"/>
            <p:cNvSpPr>
              <a:spLocks/>
            </p:cNvSpPr>
            <p:nvPr/>
          </p:nvSpPr>
          <p:spPr bwMode="auto">
            <a:xfrm>
              <a:off x="6295" y="1445"/>
              <a:ext cx="340" cy="393"/>
            </a:xfrm>
            <a:custGeom>
              <a:avLst/>
              <a:gdLst>
                <a:gd name="T0" fmla="*/ 200 w 2038"/>
                <a:gd name="T1" fmla="*/ 455 h 2358"/>
                <a:gd name="T2" fmla="*/ 255 w 2038"/>
                <a:gd name="T3" fmla="*/ 396 h 2358"/>
                <a:gd name="T4" fmla="*/ 485 w 2038"/>
                <a:gd name="T5" fmla="*/ 341 h 2358"/>
                <a:gd name="T6" fmla="*/ 522 w 2038"/>
                <a:gd name="T7" fmla="*/ 266 h 2358"/>
                <a:gd name="T8" fmla="*/ 685 w 2038"/>
                <a:gd name="T9" fmla="*/ 79 h 2358"/>
                <a:gd name="T10" fmla="*/ 963 w 2038"/>
                <a:gd name="T11" fmla="*/ 37 h 2358"/>
                <a:gd name="T12" fmla="*/ 1163 w 2038"/>
                <a:gd name="T13" fmla="*/ 72 h 2358"/>
                <a:gd name="T14" fmla="*/ 1376 w 2038"/>
                <a:gd name="T15" fmla="*/ 30 h 2358"/>
                <a:gd name="T16" fmla="*/ 1503 w 2038"/>
                <a:gd name="T17" fmla="*/ 142 h 2358"/>
                <a:gd name="T18" fmla="*/ 1416 w 2038"/>
                <a:gd name="T19" fmla="*/ 387 h 2358"/>
                <a:gd name="T20" fmla="*/ 1255 w 2038"/>
                <a:gd name="T21" fmla="*/ 626 h 2358"/>
                <a:gd name="T22" fmla="*/ 1416 w 2038"/>
                <a:gd name="T23" fmla="*/ 833 h 2358"/>
                <a:gd name="T24" fmla="*/ 1277 w 2038"/>
                <a:gd name="T25" fmla="*/ 1085 h 2358"/>
                <a:gd name="T26" fmla="*/ 1075 w 2038"/>
                <a:gd name="T27" fmla="*/ 1153 h 2358"/>
                <a:gd name="T28" fmla="*/ 1022 w 2038"/>
                <a:gd name="T29" fmla="*/ 1245 h 2358"/>
                <a:gd name="T30" fmla="*/ 973 w 2038"/>
                <a:gd name="T31" fmla="*/ 1379 h 2358"/>
                <a:gd name="T32" fmla="*/ 1081 w 2038"/>
                <a:gd name="T33" fmla="*/ 1402 h 2358"/>
                <a:gd name="T34" fmla="*/ 1192 w 2038"/>
                <a:gd name="T35" fmla="*/ 1340 h 2358"/>
                <a:gd name="T36" fmla="*/ 1529 w 2038"/>
                <a:gd name="T37" fmla="*/ 1310 h 2358"/>
                <a:gd name="T38" fmla="*/ 1749 w 2038"/>
                <a:gd name="T39" fmla="*/ 1251 h 2358"/>
                <a:gd name="T40" fmla="*/ 2025 w 2038"/>
                <a:gd name="T41" fmla="*/ 1629 h 2358"/>
                <a:gd name="T42" fmla="*/ 1883 w 2038"/>
                <a:gd name="T43" fmla="*/ 1690 h 2358"/>
                <a:gd name="T44" fmla="*/ 1792 w 2038"/>
                <a:gd name="T45" fmla="*/ 1855 h 2358"/>
                <a:gd name="T46" fmla="*/ 1556 w 2038"/>
                <a:gd name="T47" fmla="*/ 2040 h 2358"/>
                <a:gd name="T48" fmla="*/ 1336 w 2038"/>
                <a:gd name="T49" fmla="*/ 2083 h 2358"/>
                <a:gd name="T50" fmla="*/ 1251 w 2038"/>
                <a:gd name="T51" fmla="*/ 2110 h 2358"/>
                <a:gd name="T52" fmla="*/ 1120 w 2038"/>
                <a:gd name="T53" fmla="*/ 2106 h 2358"/>
                <a:gd name="T54" fmla="*/ 1029 w 2038"/>
                <a:gd name="T55" fmla="*/ 2251 h 2358"/>
                <a:gd name="T56" fmla="*/ 835 w 2038"/>
                <a:gd name="T57" fmla="*/ 2322 h 2358"/>
                <a:gd name="T58" fmla="*/ 740 w 2038"/>
                <a:gd name="T59" fmla="*/ 2358 h 2358"/>
                <a:gd name="T60" fmla="*/ 485 w 2038"/>
                <a:gd name="T61" fmla="*/ 2319 h 2358"/>
                <a:gd name="T62" fmla="*/ 259 w 2038"/>
                <a:gd name="T63" fmla="*/ 1995 h 2358"/>
                <a:gd name="T64" fmla="*/ 240 w 2038"/>
                <a:gd name="T65" fmla="*/ 1860 h 2358"/>
                <a:gd name="T66" fmla="*/ 220 w 2038"/>
                <a:gd name="T67" fmla="*/ 1588 h 2358"/>
                <a:gd name="T68" fmla="*/ 236 w 2038"/>
                <a:gd name="T69" fmla="*/ 1484 h 2358"/>
                <a:gd name="T70" fmla="*/ 296 w 2038"/>
                <a:gd name="T71" fmla="*/ 1268 h 2358"/>
                <a:gd name="T72" fmla="*/ 37 w 2038"/>
                <a:gd name="T73" fmla="*/ 803 h 2358"/>
                <a:gd name="T74" fmla="*/ 46 w 2038"/>
                <a:gd name="T75" fmla="*/ 636 h 2358"/>
                <a:gd name="T76" fmla="*/ 0 w 2038"/>
                <a:gd name="T77" fmla="*/ 462 h 2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038" h="2358">
                  <a:moveTo>
                    <a:pt x="0" y="462"/>
                  </a:moveTo>
                  <a:lnTo>
                    <a:pt x="200" y="455"/>
                  </a:lnTo>
                  <a:lnTo>
                    <a:pt x="184" y="416"/>
                  </a:lnTo>
                  <a:lnTo>
                    <a:pt x="255" y="396"/>
                  </a:lnTo>
                  <a:lnTo>
                    <a:pt x="433" y="410"/>
                  </a:lnTo>
                  <a:lnTo>
                    <a:pt x="485" y="341"/>
                  </a:lnTo>
                  <a:lnTo>
                    <a:pt x="492" y="266"/>
                  </a:lnTo>
                  <a:lnTo>
                    <a:pt x="522" y="266"/>
                  </a:lnTo>
                  <a:lnTo>
                    <a:pt x="564" y="213"/>
                  </a:lnTo>
                  <a:lnTo>
                    <a:pt x="685" y="79"/>
                  </a:lnTo>
                  <a:lnTo>
                    <a:pt x="779" y="72"/>
                  </a:lnTo>
                  <a:lnTo>
                    <a:pt x="963" y="37"/>
                  </a:lnTo>
                  <a:lnTo>
                    <a:pt x="1055" y="66"/>
                  </a:lnTo>
                  <a:lnTo>
                    <a:pt x="1163" y="72"/>
                  </a:lnTo>
                  <a:lnTo>
                    <a:pt x="1323" y="20"/>
                  </a:lnTo>
                  <a:lnTo>
                    <a:pt x="1376" y="30"/>
                  </a:lnTo>
                  <a:lnTo>
                    <a:pt x="1425" y="0"/>
                  </a:lnTo>
                  <a:lnTo>
                    <a:pt x="1503" y="142"/>
                  </a:lnTo>
                  <a:lnTo>
                    <a:pt x="1451" y="197"/>
                  </a:lnTo>
                  <a:lnTo>
                    <a:pt x="1416" y="387"/>
                  </a:lnTo>
                  <a:lnTo>
                    <a:pt x="1396" y="377"/>
                  </a:lnTo>
                  <a:lnTo>
                    <a:pt x="1255" y="626"/>
                  </a:lnTo>
                  <a:lnTo>
                    <a:pt x="1268" y="685"/>
                  </a:lnTo>
                  <a:lnTo>
                    <a:pt x="1416" y="833"/>
                  </a:lnTo>
                  <a:lnTo>
                    <a:pt x="1396" y="977"/>
                  </a:lnTo>
                  <a:lnTo>
                    <a:pt x="1277" y="1085"/>
                  </a:lnTo>
                  <a:lnTo>
                    <a:pt x="1114" y="1160"/>
                  </a:lnTo>
                  <a:lnTo>
                    <a:pt x="1075" y="1153"/>
                  </a:lnTo>
                  <a:lnTo>
                    <a:pt x="1032" y="1170"/>
                  </a:lnTo>
                  <a:lnTo>
                    <a:pt x="1022" y="1245"/>
                  </a:lnTo>
                  <a:lnTo>
                    <a:pt x="957" y="1310"/>
                  </a:lnTo>
                  <a:lnTo>
                    <a:pt x="973" y="1379"/>
                  </a:lnTo>
                  <a:lnTo>
                    <a:pt x="1051" y="1357"/>
                  </a:lnTo>
                  <a:lnTo>
                    <a:pt x="1081" y="1402"/>
                  </a:lnTo>
                  <a:lnTo>
                    <a:pt x="1133" y="1405"/>
                  </a:lnTo>
                  <a:lnTo>
                    <a:pt x="1192" y="1340"/>
                  </a:lnTo>
                  <a:lnTo>
                    <a:pt x="1258" y="1366"/>
                  </a:lnTo>
                  <a:lnTo>
                    <a:pt x="1529" y="1310"/>
                  </a:lnTo>
                  <a:lnTo>
                    <a:pt x="1631" y="1303"/>
                  </a:lnTo>
                  <a:lnTo>
                    <a:pt x="1749" y="1251"/>
                  </a:lnTo>
                  <a:lnTo>
                    <a:pt x="2038" y="1566"/>
                  </a:lnTo>
                  <a:lnTo>
                    <a:pt x="2025" y="1629"/>
                  </a:lnTo>
                  <a:lnTo>
                    <a:pt x="1972" y="1618"/>
                  </a:lnTo>
                  <a:lnTo>
                    <a:pt x="1883" y="1690"/>
                  </a:lnTo>
                  <a:lnTo>
                    <a:pt x="1890" y="1742"/>
                  </a:lnTo>
                  <a:lnTo>
                    <a:pt x="1792" y="1855"/>
                  </a:lnTo>
                  <a:lnTo>
                    <a:pt x="1588" y="1923"/>
                  </a:lnTo>
                  <a:lnTo>
                    <a:pt x="1556" y="2040"/>
                  </a:lnTo>
                  <a:lnTo>
                    <a:pt x="1346" y="2060"/>
                  </a:lnTo>
                  <a:lnTo>
                    <a:pt x="1336" y="2083"/>
                  </a:lnTo>
                  <a:lnTo>
                    <a:pt x="1275" y="2080"/>
                  </a:lnTo>
                  <a:lnTo>
                    <a:pt x="1251" y="2110"/>
                  </a:lnTo>
                  <a:lnTo>
                    <a:pt x="1183" y="2123"/>
                  </a:lnTo>
                  <a:lnTo>
                    <a:pt x="1120" y="2106"/>
                  </a:lnTo>
                  <a:lnTo>
                    <a:pt x="1055" y="2171"/>
                  </a:lnTo>
                  <a:lnTo>
                    <a:pt x="1029" y="2251"/>
                  </a:lnTo>
                  <a:lnTo>
                    <a:pt x="957" y="2336"/>
                  </a:lnTo>
                  <a:lnTo>
                    <a:pt x="835" y="2322"/>
                  </a:lnTo>
                  <a:lnTo>
                    <a:pt x="822" y="2349"/>
                  </a:lnTo>
                  <a:lnTo>
                    <a:pt x="740" y="2358"/>
                  </a:lnTo>
                  <a:lnTo>
                    <a:pt x="701" y="2316"/>
                  </a:lnTo>
                  <a:lnTo>
                    <a:pt x="485" y="2319"/>
                  </a:lnTo>
                  <a:lnTo>
                    <a:pt x="436" y="2168"/>
                  </a:lnTo>
                  <a:lnTo>
                    <a:pt x="259" y="1995"/>
                  </a:lnTo>
                  <a:lnTo>
                    <a:pt x="270" y="1929"/>
                  </a:lnTo>
                  <a:lnTo>
                    <a:pt x="240" y="1860"/>
                  </a:lnTo>
                  <a:lnTo>
                    <a:pt x="249" y="1657"/>
                  </a:lnTo>
                  <a:lnTo>
                    <a:pt x="220" y="1588"/>
                  </a:lnTo>
                  <a:lnTo>
                    <a:pt x="216" y="1553"/>
                  </a:lnTo>
                  <a:lnTo>
                    <a:pt x="236" y="1484"/>
                  </a:lnTo>
                  <a:lnTo>
                    <a:pt x="305" y="1362"/>
                  </a:lnTo>
                  <a:lnTo>
                    <a:pt x="296" y="1268"/>
                  </a:lnTo>
                  <a:lnTo>
                    <a:pt x="131" y="1072"/>
                  </a:lnTo>
                  <a:lnTo>
                    <a:pt x="37" y="803"/>
                  </a:lnTo>
                  <a:lnTo>
                    <a:pt x="24" y="672"/>
                  </a:lnTo>
                  <a:lnTo>
                    <a:pt x="46" y="636"/>
                  </a:lnTo>
                  <a:lnTo>
                    <a:pt x="50" y="553"/>
                  </a:lnTo>
                  <a:lnTo>
                    <a:pt x="0" y="46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54" name="Freeform 246"/>
            <p:cNvSpPr>
              <a:spLocks/>
            </p:cNvSpPr>
            <p:nvPr/>
          </p:nvSpPr>
          <p:spPr bwMode="auto">
            <a:xfrm>
              <a:off x="6906" y="1828"/>
              <a:ext cx="194" cy="145"/>
            </a:xfrm>
            <a:custGeom>
              <a:avLst/>
              <a:gdLst>
                <a:gd name="T0" fmla="*/ 665 w 1168"/>
                <a:gd name="T1" fmla="*/ 0 h 866"/>
                <a:gd name="T2" fmla="*/ 694 w 1168"/>
                <a:gd name="T3" fmla="*/ 46 h 866"/>
                <a:gd name="T4" fmla="*/ 672 w 1168"/>
                <a:gd name="T5" fmla="*/ 89 h 866"/>
                <a:gd name="T6" fmla="*/ 651 w 1168"/>
                <a:gd name="T7" fmla="*/ 89 h 866"/>
                <a:gd name="T8" fmla="*/ 657 w 1168"/>
                <a:gd name="T9" fmla="*/ 142 h 866"/>
                <a:gd name="T10" fmla="*/ 684 w 1168"/>
                <a:gd name="T11" fmla="*/ 168 h 866"/>
                <a:gd name="T12" fmla="*/ 754 w 1168"/>
                <a:gd name="T13" fmla="*/ 146 h 866"/>
                <a:gd name="T14" fmla="*/ 801 w 1168"/>
                <a:gd name="T15" fmla="*/ 178 h 866"/>
                <a:gd name="T16" fmla="*/ 842 w 1168"/>
                <a:gd name="T17" fmla="*/ 150 h 866"/>
                <a:gd name="T18" fmla="*/ 929 w 1168"/>
                <a:gd name="T19" fmla="*/ 171 h 866"/>
                <a:gd name="T20" fmla="*/ 955 w 1168"/>
                <a:gd name="T21" fmla="*/ 205 h 866"/>
                <a:gd name="T22" fmla="*/ 1020 w 1168"/>
                <a:gd name="T23" fmla="*/ 510 h 866"/>
                <a:gd name="T24" fmla="*/ 1144 w 1168"/>
                <a:gd name="T25" fmla="*/ 514 h 866"/>
                <a:gd name="T26" fmla="*/ 1168 w 1168"/>
                <a:gd name="T27" fmla="*/ 587 h 866"/>
                <a:gd name="T28" fmla="*/ 1125 w 1168"/>
                <a:gd name="T29" fmla="*/ 715 h 866"/>
                <a:gd name="T30" fmla="*/ 998 w 1168"/>
                <a:gd name="T31" fmla="*/ 751 h 866"/>
                <a:gd name="T32" fmla="*/ 976 w 1168"/>
                <a:gd name="T33" fmla="*/ 744 h 866"/>
                <a:gd name="T34" fmla="*/ 971 w 1168"/>
                <a:gd name="T35" fmla="*/ 717 h 866"/>
                <a:gd name="T36" fmla="*/ 937 w 1168"/>
                <a:gd name="T37" fmla="*/ 728 h 866"/>
                <a:gd name="T38" fmla="*/ 969 w 1168"/>
                <a:gd name="T39" fmla="*/ 847 h 866"/>
                <a:gd name="T40" fmla="*/ 846 w 1168"/>
                <a:gd name="T41" fmla="*/ 866 h 866"/>
                <a:gd name="T42" fmla="*/ 791 w 1168"/>
                <a:gd name="T43" fmla="*/ 717 h 866"/>
                <a:gd name="T44" fmla="*/ 716 w 1168"/>
                <a:gd name="T45" fmla="*/ 700 h 866"/>
                <a:gd name="T46" fmla="*/ 672 w 1168"/>
                <a:gd name="T47" fmla="*/ 725 h 866"/>
                <a:gd name="T48" fmla="*/ 640 w 1168"/>
                <a:gd name="T49" fmla="*/ 780 h 866"/>
                <a:gd name="T50" fmla="*/ 466 w 1168"/>
                <a:gd name="T51" fmla="*/ 770 h 866"/>
                <a:gd name="T52" fmla="*/ 137 w 1168"/>
                <a:gd name="T53" fmla="*/ 858 h 866"/>
                <a:gd name="T54" fmla="*/ 76 w 1168"/>
                <a:gd name="T55" fmla="*/ 711 h 866"/>
                <a:gd name="T56" fmla="*/ 0 w 1168"/>
                <a:gd name="T57" fmla="*/ 625 h 866"/>
                <a:gd name="T58" fmla="*/ 116 w 1168"/>
                <a:gd name="T59" fmla="*/ 514 h 866"/>
                <a:gd name="T60" fmla="*/ 282 w 1168"/>
                <a:gd name="T61" fmla="*/ 382 h 866"/>
                <a:gd name="T62" fmla="*/ 277 w 1168"/>
                <a:gd name="T63" fmla="*/ 356 h 866"/>
                <a:gd name="T64" fmla="*/ 343 w 1168"/>
                <a:gd name="T65" fmla="*/ 348 h 866"/>
                <a:gd name="T66" fmla="*/ 428 w 1168"/>
                <a:gd name="T67" fmla="*/ 263 h 866"/>
                <a:gd name="T68" fmla="*/ 457 w 1168"/>
                <a:gd name="T69" fmla="*/ 257 h 866"/>
                <a:gd name="T70" fmla="*/ 523 w 1168"/>
                <a:gd name="T71" fmla="*/ 232 h 866"/>
                <a:gd name="T72" fmla="*/ 515 w 1168"/>
                <a:gd name="T73" fmla="*/ 130 h 866"/>
                <a:gd name="T74" fmla="*/ 544 w 1168"/>
                <a:gd name="T75" fmla="*/ 98 h 866"/>
                <a:gd name="T76" fmla="*/ 665 w 1168"/>
                <a:gd name="T77" fmla="*/ 0 h 8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168" h="866">
                  <a:moveTo>
                    <a:pt x="665" y="0"/>
                  </a:moveTo>
                  <a:lnTo>
                    <a:pt x="694" y="46"/>
                  </a:lnTo>
                  <a:lnTo>
                    <a:pt x="672" y="89"/>
                  </a:lnTo>
                  <a:lnTo>
                    <a:pt x="651" y="89"/>
                  </a:lnTo>
                  <a:lnTo>
                    <a:pt x="657" y="142"/>
                  </a:lnTo>
                  <a:lnTo>
                    <a:pt x="684" y="168"/>
                  </a:lnTo>
                  <a:lnTo>
                    <a:pt x="754" y="146"/>
                  </a:lnTo>
                  <a:lnTo>
                    <a:pt x="801" y="178"/>
                  </a:lnTo>
                  <a:lnTo>
                    <a:pt x="842" y="150"/>
                  </a:lnTo>
                  <a:lnTo>
                    <a:pt x="929" y="171"/>
                  </a:lnTo>
                  <a:lnTo>
                    <a:pt x="955" y="205"/>
                  </a:lnTo>
                  <a:lnTo>
                    <a:pt x="1020" y="510"/>
                  </a:lnTo>
                  <a:lnTo>
                    <a:pt x="1144" y="514"/>
                  </a:lnTo>
                  <a:lnTo>
                    <a:pt x="1168" y="587"/>
                  </a:lnTo>
                  <a:lnTo>
                    <a:pt x="1125" y="715"/>
                  </a:lnTo>
                  <a:lnTo>
                    <a:pt x="998" y="751"/>
                  </a:lnTo>
                  <a:lnTo>
                    <a:pt x="976" y="744"/>
                  </a:lnTo>
                  <a:lnTo>
                    <a:pt x="971" y="717"/>
                  </a:lnTo>
                  <a:lnTo>
                    <a:pt x="937" y="728"/>
                  </a:lnTo>
                  <a:lnTo>
                    <a:pt x="969" y="847"/>
                  </a:lnTo>
                  <a:lnTo>
                    <a:pt x="846" y="866"/>
                  </a:lnTo>
                  <a:lnTo>
                    <a:pt x="791" y="717"/>
                  </a:lnTo>
                  <a:lnTo>
                    <a:pt x="716" y="700"/>
                  </a:lnTo>
                  <a:lnTo>
                    <a:pt x="672" y="725"/>
                  </a:lnTo>
                  <a:lnTo>
                    <a:pt x="640" y="780"/>
                  </a:lnTo>
                  <a:lnTo>
                    <a:pt x="466" y="770"/>
                  </a:lnTo>
                  <a:lnTo>
                    <a:pt x="137" y="858"/>
                  </a:lnTo>
                  <a:lnTo>
                    <a:pt x="76" y="711"/>
                  </a:lnTo>
                  <a:lnTo>
                    <a:pt x="0" y="625"/>
                  </a:lnTo>
                  <a:lnTo>
                    <a:pt x="116" y="514"/>
                  </a:lnTo>
                  <a:lnTo>
                    <a:pt x="282" y="382"/>
                  </a:lnTo>
                  <a:lnTo>
                    <a:pt x="277" y="356"/>
                  </a:lnTo>
                  <a:lnTo>
                    <a:pt x="343" y="348"/>
                  </a:lnTo>
                  <a:lnTo>
                    <a:pt x="428" y="263"/>
                  </a:lnTo>
                  <a:lnTo>
                    <a:pt x="457" y="257"/>
                  </a:lnTo>
                  <a:lnTo>
                    <a:pt x="523" y="232"/>
                  </a:lnTo>
                  <a:lnTo>
                    <a:pt x="515" y="130"/>
                  </a:lnTo>
                  <a:lnTo>
                    <a:pt x="544" y="98"/>
                  </a:lnTo>
                  <a:lnTo>
                    <a:pt x="665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55" name="Freeform 247"/>
            <p:cNvSpPr>
              <a:spLocks/>
            </p:cNvSpPr>
            <p:nvPr/>
          </p:nvSpPr>
          <p:spPr bwMode="auto">
            <a:xfrm>
              <a:off x="6906" y="1828"/>
              <a:ext cx="194" cy="145"/>
            </a:xfrm>
            <a:custGeom>
              <a:avLst/>
              <a:gdLst>
                <a:gd name="T0" fmla="*/ 665 w 1168"/>
                <a:gd name="T1" fmla="*/ 0 h 866"/>
                <a:gd name="T2" fmla="*/ 694 w 1168"/>
                <a:gd name="T3" fmla="*/ 46 h 866"/>
                <a:gd name="T4" fmla="*/ 672 w 1168"/>
                <a:gd name="T5" fmla="*/ 89 h 866"/>
                <a:gd name="T6" fmla="*/ 651 w 1168"/>
                <a:gd name="T7" fmla="*/ 89 h 866"/>
                <a:gd name="T8" fmla="*/ 657 w 1168"/>
                <a:gd name="T9" fmla="*/ 142 h 866"/>
                <a:gd name="T10" fmla="*/ 684 w 1168"/>
                <a:gd name="T11" fmla="*/ 168 h 866"/>
                <a:gd name="T12" fmla="*/ 754 w 1168"/>
                <a:gd name="T13" fmla="*/ 146 h 866"/>
                <a:gd name="T14" fmla="*/ 801 w 1168"/>
                <a:gd name="T15" fmla="*/ 178 h 866"/>
                <a:gd name="T16" fmla="*/ 842 w 1168"/>
                <a:gd name="T17" fmla="*/ 150 h 866"/>
                <a:gd name="T18" fmla="*/ 929 w 1168"/>
                <a:gd name="T19" fmla="*/ 171 h 866"/>
                <a:gd name="T20" fmla="*/ 955 w 1168"/>
                <a:gd name="T21" fmla="*/ 205 h 866"/>
                <a:gd name="T22" fmla="*/ 1020 w 1168"/>
                <a:gd name="T23" fmla="*/ 510 h 866"/>
                <a:gd name="T24" fmla="*/ 1144 w 1168"/>
                <a:gd name="T25" fmla="*/ 514 h 866"/>
                <a:gd name="T26" fmla="*/ 1168 w 1168"/>
                <a:gd name="T27" fmla="*/ 587 h 866"/>
                <a:gd name="T28" fmla="*/ 1125 w 1168"/>
                <a:gd name="T29" fmla="*/ 715 h 866"/>
                <a:gd name="T30" fmla="*/ 998 w 1168"/>
                <a:gd name="T31" fmla="*/ 751 h 866"/>
                <a:gd name="T32" fmla="*/ 976 w 1168"/>
                <a:gd name="T33" fmla="*/ 744 h 866"/>
                <a:gd name="T34" fmla="*/ 971 w 1168"/>
                <a:gd name="T35" fmla="*/ 717 h 866"/>
                <a:gd name="T36" fmla="*/ 937 w 1168"/>
                <a:gd name="T37" fmla="*/ 728 h 866"/>
                <a:gd name="T38" fmla="*/ 969 w 1168"/>
                <a:gd name="T39" fmla="*/ 847 h 866"/>
                <a:gd name="T40" fmla="*/ 846 w 1168"/>
                <a:gd name="T41" fmla="*/ 866 h 866"/>
                <a:gd name="T42" fmla="*/ 791 w 1168"/>
                <a:gd name="T43" fmla="*/ 717 h 866"/>
                <a:gd name="T44" fmla="*/ 716 w 1168"/>
                <a:gd name="T45" fmla="*/ 700 h 866"/>
                <a:gd name="T46" fmla="*/ 672 w 1168"/>
                <a:gd name="T47" fmla="*/ 725 h 866"/>
                <a:gd name="T48" fmla="*/ 640 w 1168"/>
                <a:gd name="T49" fmla="*/ 780 h 866"/>
                <a:gd name="T50" fmla="*/ 466 w 1168"/>
                <a:gd name="T51" fmla="*/ 770 h 866"/>
                <a:gd name="T52" fmla="*/ 137 w 1168"/>
                <a:gd name="T53" fmla="*/ 858 h 866"/>
                <a:gd name="T54" fmla="*/ 76 w 1168"/>
                <a:gd name="T55" fmla="*/ 711 h 866"/>
                <a:gd name="T56" fmla="*/ 0 w 1168"/>
                <a:gd name="T57" fmla="*/ 625 h 866"/>
                <a:gd name="T58" fmla="*/ 116 w 1168"/>
                <a:gd name="T59" fmla="*/ 514 h 866"/>
                <a:gd name="T60" fmla="*/ 282 w 1168"/>
                <a:gd name="T61" fmla="*/ 382 h 866"/>
                <a:gd name="T62" fmla="*/ 277 w 1168"/>
                <a:gd name="T63" fmla="*/ 356 h 866"/>
                <a:gd name="T64" fmla="*/ 343 w 1168"/>
                <a:gd name="T65" fmla="*/ 348 h 866"/>
                <a:gd name="T66" fmla="*/ 428 w 1168"/>
                <a:gd name="T67" fmla="*/ 263 h 866"/>
                <a:gd name="T68" fmla="*/ 457 w 1168"/>
                <a:gd name="T69" fmla="*/ 257 h 866"/>
                <a:gd name="T70" fmla="*/ 523 w 1168"/>
                <a:gd name="T71" fmla="*/ 232 h 866"/>
                <a:gd name="T72" fmla="*/ 515 w 1168"/>
                <a:gd name="T73" fmla="*/ 130 h 866"/>
                <a:gd name="T74" fmla="*/ 544 w 1168"/>
                <a:gd name="T75" fmla="*/ 98 h 866"/>
                <a:gd name="T76" fmla="*/ 665 w 1168"/>
                <a:gd name="T77" fmla="*/ 0 h 8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168" h="866">
                  <a:moveTo>
                    <a:pt x="665" y="0"/>
                  </a:moveTo>
                  <a:lnTo>
                    <a:pt x="694" y="46"/>
                  </a:lnTo>
                  <a:lnTo>
                    <a:pt x="672" y="89"/>
                  </a:lnTo>
                  <a:lnTo>
                    <a:pt x="651" y="89"/>
                  </a:lnTo>
                  <a:lnTo>
                    <a:pt x="657" y="142"/>
                  </a:lnTo>
                  <a:lnTo>
                    <a:pt x="684" y="168"/>
                  </a:lnTo>
                  <a:lnTo>
                    <a:pt x="754" y="146"/>
                  </a:lnTo>
                  <a:lnTo>
                    <a:pt x="801" y="178"/>
                  </a:lnTo>
                  <a:lnTo>
                    <a:pt x="842" y="150"/>
                  </a:lnTo>
                  <a:lnTo>
                    <a:pt x="929" y="171"/>
                  </a:lnTo>
                  <a:lnTo>
                    <a:pt x="955" y="205"/>
                  </a:lnTo>
                  <a:lnTo>
                    <a:pt x="1020" y="510"/>
                  </a:lnTo>
                  <a:lnTo>
                    <a:pt x="1144" y="514"/>
                  </a:lnTo>
                  <a:lnTo>
                    <a:pt x="1168" y="587"/>
                  </a:lnTo>
                  <a:lnTo>
                    <a:pt x="1125" y="715"/>
                  </a:lnTo>
                  <a:lnTo>
                    <a:pt x="998" y="751"/>
                  </a:lnTo>
                  <a:lnTo>
                    <a:pt x="976" y="744"/>
                  </a:lnTo>
                  <a:lnTo>
                    <a:pt x="971" y="717"/>
                  </a:lnTo>
                  <a:lnTo>
                    <a:pt x="937" y="728"/>
                  </a:lnTo>
                  <a:lnTo>
                    <a:pt x="969" y="847"/>
                  </a:lnTo>
                  <a:lnTo>
                    <a:pt x="846" y="866"/>
                  </a:lnTo>
                  <a:lnTo>
                    <a:pt x="791" y="717"/>
                  </a:lnTo>
                  <a:lnTo>
                    <a:pt x="716" y="700"/>
                  </a:lnTo>
                  <a:lnTo>
                    <a:pt x="672" y="725"/>
                  </a:lnTo>
                  <a:lnTo>
                    <a:pt x="640" y="780"/>
                  </a:lnTo>
                  <a:lnTo>
                    <a:pt x="466" y="770"/>
                  </a:lnTo>
                  <a:lnTo>
                    <a:pt x="137" y="858"/>
                  </a:lnTo>
                  <a:lnTo>
                    <a:pt x="76" y="711"/>
                  </a:lnTo>
                  <a:lnTo>
                    <a:pt x="0" y="625"/>
                  </a:lnTo>
                  <a:lnTo>
                    <a:pt x="116" y="514"/>
                  </a:lnTo>
                  <a:lnTo>
                    <a:pt x="282" y="382"/>
                  </a:lnTo>
                  <a:lnTo>
                    <a:pt x="277" y="356"/>
                  </a:lnTo>
                  <a:lnTo>
                    <a:pt x="343" y="348"/>
                  </a:lnTo>
                  <a:lnTo>
                    <a:pt x="428" y="263"/>
                  </a:lnTo>
                  <a:lnTo>
                    <a:pt x="457" y="257"/>
                  </a:lnTo>
                  <a:lnTo>
                    <a:pt x="523" y="232"/>
                  </a:lnTo>
                  <a:lnTo>
                    <a:pt x="515" y="130"/>
                  </a:lnTo>
                  <a:lnTo>
                    <a:pt x="544" y="98"/>
                  </a:lnTo>
                  <a:lnTo>
                    <a:pt x="665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56" name="Freeform 248"/>
            <p:cNvSpPr>
              <a:spLocks/>
            </p:cNvSpPr>
            <p:nvPr/>
          </p:nvSpPr>
          <p:spPr bwMode="auto">
            <a:xfrm>
              <a:off x="6371" y="1673"/>
              <a:ext cx="476" cy="294"/>
            </a:xfrm>
            <a:custGeom>
              <a:avLst/>
              <a:gdLst>
                <a:gd name="T0" fmla="*/ 1665 w 2856"/>
                <a:gd name="T1" fmla="*/ 198 h 1761"/>
                <a:gd name="T2" fmla="*/ 1794 w 2856"/>
                <a:gd name="T3" fmla="*/ 150 h 1761"/>
                <a:gd name="T4" fmla="*/ 1855 w 2856"/>
                <a:gd name="T5" fmla="*/ 95 h 1761"/>
                <a:gd name="T6" fmla="*/ 2026 w 2856"/>
                <a:gd name="T7" fmla="*/ 107 h 1761"/>
                <a:gd name="T8" fmla="*/ 2166 w 2856"/>
                <a:gd name="T9" fmla="*/ 35 h 1761"/>
                <a:gd name="T10" fmla="*/ 2350 w 2856"/>
                <a:gd name="T11" fmla="*/ 0 h 1761"/>
                <a:gd name="T12" fmla="*/ 2524 w 2856"/>
                <a:gd name="T13" fmla="*/ 68 h 1761"/>
                <a:gd name="T14" fmla="*/ 2610 w 2856"/>
                <a:gd name="T15" fmla="*/ 248 h 1761"/>
                <a:gd name="T16" fmla="*/ 2728 w 2856"/>
                <a:gd name="T17" fmla="*/ 337 h 1761"/>
                <a:gd name="T18" fmla="*/ 2629 w 2856"/>
                <a:gd name="T19" fmla="*/ 580 h 1761"/>
                <a:gd name="T20" fmla="*/ 2742 w 2856"/>
                <a:gd name="T21" fmla="*/ 872 h 1761"/>
                <a:gd name="T22" fmla="*/ 2692 w 2856"/>
                <a:gd name="T23" fmla="*/ 945 h 1761"/>
                <a:gd name="T24" fmla="*/ 2615 w 2856"/>
                <a:gd name="T25" fmla="*/ 1017 h 1761"/>
                <a:gd name="T26" fmla="*/ 2690 w 2856"/>
                <a:gd name="T27" fmla="*/ 1100 h 1761"/>
                <a:gd name="T28" fmla="*/ 2629 w 2856"/>
                <a:gd name="T29" fmla="*/ 1179 h 1761"/>
                <a:gd name="T30" fmla="*/ 2728 w 2856"/>
                <a:gd name="T31" fmla="*/ 1193 h 1761"/>
                <a:gd name="T32" fmla="*/ 2835 w 2856"/>
                <a:gd name="T33" fmla="*/ 1239 h 1761"/>
                <a:gd name="T34" fmla="*/ 2856 w 2856"/>
                <a:gd name="T35" fmla="*/ 1322 h 1761"/>
                <a:gd name="T36" fmla="*/ 2594 w 2856"/>
                <a:gd name="T37" fmla="*/ 1641 h 1761"/>
                <a:gd name="T38" fmla="*/ 2390 w 2856"/>
                <a:gd name="T39" fmla="*/ 1761 h 1761"/>
                <a:gd name="T40" fmla="*/ 2335 w 2856"/>
                <a:gd name="T41" fmla="*/ 1698 h 1761"/>
                <a:gd name="T42" fmla="*/ 2201 w 2856"/>
                <a:gd name="T43" fmla="*/ 1648 h 1761"/>
                <a:gd name="T44" fmla="*/ 2156 w 2856"/>
                <a:gd name="T45" fmla="*/ 1550 h 1761"/>
                <a:gd name="T46" fmla="*/ 2077 w 2856"/>
                <a:gd name="T47" fmla="*/ 1579 h 1761"/>
                <a:gd name="T48" fmla="*/ 1862 w 2856"/>
                <a:gd name="T49" fmla="*/ 1665 h 1761"/>
                <a:gd name="T50" fmla="*/ 1740 w 2856"/>
                <a:gd name="T51" fmla="*/ 1696 h 1761"/>
                <a:gd name="T52" fmla="*/ 1661 w 2856"/>
                <a:gd name="T53" fmla="*/ 1644 h 1761"/>
                <a:gd name="T54" fmla="*/ 1515 w 2856"/>
                <a:gd name="T55" fmla="*/ 1677 h 1761"/>
                <a:gd name="T56" fmla="*/ 1429 w 2856"/>
                <a:gd name="T57" fmla="*/ 1698 h 1761"/>
                <a:gd name="T58" fmla="*/ 1366 w 2856"/>
                <a:gd name="T59" fmla="*/ 1655 h 1761"/>
                <a:gd name="T60" fmla="*/ 1261 w 2856"/>
                <a:gd name="T61" fmla="*/ 1738 h 1761"/>
                <a:gd name="T62" fmla="*/ 1170 w 2856"/>
                <a:gd name="T63" fmla="*/ 1712 h 1761"/>
                <a:gd name="T64" fmla="*/ 1099 w 2856"/>
                <a:gd name="T65" fmla="*/ 1487 h 1761"/>
                <a:gd name="T66" fmla="*/ 988 w 2856"/>
                <a:gd name="T67" fmla="*/ 1413 h 1761"/>
                <a:gd name="T68" fmla="*/ 954 w 2856"/>
                <a:gd name="T69" fmla="*/ 1430 h 1761"/>
                <a:gd name="T70" fmla="*/ 837 w 2856"/>
                <a:gd name="T71" fmla="*/ 1418 h 1761"/>
                <a:gd name="T72" fmla="*/ 674 w 2856"/>
                <a:gd name="T73" fmla="*/ 1377 h 1761"/>
                <a:gd name="T74" fmla="*/ 376 w 2856"/>
                <a:gd name="T75" fmla="*/ 1246 h 1761"/>
                <a:gd name="T76" fmla="*/ 158 w 2856"/>
                <a:gd name="T77" fmla="*/ 1237 h 1761"/>
                <a:gd name="T78" fmla="*/ 0 w 2856"/>
                <a:gd name="T79" fmla="*/ 1055 h 1761"/>
                <a:gd name="T80" fmla="*/ 244 w 2856"/>
                <a:gd name="T81" fmla="*/ 947 h 1761"/>
                <a:gd name="T82" fmla="*/ 367 w 2856"/>
                <a:gd name="T83" fmla="*/ 978 h 1761"/>
                <a:gd name="T84" fmla="*/ 510 w 2856"/>
                <a:gd name="T85" fmla="*/ 968 h 1761"/>
                <a:gd name="T86" fmla="*/ 603 w 2856"/>
                <a:gd name="T87" fmla="*/ 800 h 1761"/>
                <a:gd name="T88" fmla="*/ 725 w 2856"/>
                <a:gd name="T89" fmla="*/ 753 h 1761"/>
                <a:gd name="T90" fmla="*/ 818 w 2856"/>
                <a:gd name="T91" fmla="*/ 713 h 1761"/>
                <a:gd name="T92" fmla="*/ 895 w 2856"/>
                <a:gd name="T93" fmla="*/ 690 h 1761"/>
                <a:gd name="T94" fmla="*/ 1099 w 2856"/>
                <a:gd name="T95" fmla="*/ 671 h 1761"/>
                <a:gd name="T96" fmla="*/ 1333 w 2856"/>
                <a:gd name="T97" fmla="*/ 487 h 1761"/>
                <a:gd name="T98" fmla="*/ 1431 w 2856"/>
                <a:gd name="T99" fmla="*/ 325 h 1761"/>
                <a:gd name="T100" fmla="*/ 1570 w 2856"/>
                <a:gd name="T101" fmla="*/ 260 h 17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856" h="1761">
                  <a:moveTo>
                    <a:pt x="1584" y="194"/>
                  </a:moveTo>
                  <a:lnTo>
                    <a:pt x="1665" y="198"/>
                  </a:lnTo>
                  <a:lnTo>
                    <a:pt x="1764" y="124"/>
                  </a:lnTo>
                  <a:lnTo>
                    <a:pt x="1794" y="150"/>
                  </a:lnTo>
                  <a:lnTo>
                    <a:pt x="1859" y="129"/>
                  </a:lnTo>
                  <a:lnTo>
                    <a:pt x="1855" y="95"/>
                  </a:lnTo>
                  <a:lnTo>
                    <a:pt x="1921" y="157"/>
                  </a:lnTo>
                  <a:lnTo>
                    <a:pt x="2026" y="107"/>
                  </a:lnTo>
                  <a:lnTo>
                    <a:pt x="2053" y="121"/>
                  </a:lnTo>
                  <a:lnTo>
                    <a:pt x="2166" y="35"/>
                  </a:lnTo>
                  <a:lnTo>
                    <a:pt x="2266" y="30"/>
                  </a:lnTo>
                  <a:lnTo>
                    <a:pt x="2350" y="0"/>
                  </a:lnTo>
                  <a:lnTo>
                    <a:pt x="2445" y="0"/>
                  </a:lnTo>
                  <a:lnTo>
                    <a:pt x="2524" y="68"/>
                  </a:lnTo>
                  <a:lnTo>
                    <a:pt x="2557" y="205"/>
                  </a:lnTo>
                  <a:lnTo>
                    <a:pt x="2610" y="248"/>
                  </a:lnTo>
                  <a:lnTo>
                    <a:pt x="2728" y="311"/>
                  </a:lnTo>
                  <a:lnTo>
                    <a:pt x="2728" y="337"/>
                  </a:lnTo>
                  <a:lnTo>
                    <a:pt x="2685" y="337"/>
                  </a:lnTo>
                  <a:lnTo>
                    <a:pt x="2629" y="580"/>
                  </a:lnTo>
                  <a:lnTo>
                    <a:pt x="2725" y="722"/>
                  </a:lnTo>
                  <a:lnTo>
                    <a:pt x="2742" y="872"/>
                  </a:lnTo>
                  <a:lnTo>
                    <a:pt x="2664" y="884"/>
                  </a:lnTo>
                  <a:lnTo>
                    <a:pt x="2692" y="945"/>
                  </a:lnTo>
                  <a:lnTo>
                    <a:pt x="2639" y="971"/>
                  </a:lnTo>
                  <a:lnTo>
                    <a:pt x="2615" y="1017"/>
                  </a:lnTo>
                  <a:lnTo>
                    <a:pt x="2683" y="1062"/>
                  </a:lnTo>
                  <a:lnTo>
                    <a:pt x="2690" y="1100"/>
                  </a:lnTo>
                  <a:lnTo>
                    <a:pt x="2666" y="1146"/>
                  </a:lnTo>
                  <a:lnTo>
                    <a:pt x="2629" y="1179"/>
                  </a:lnTo>
                  <a:lnTo>
                    <a:pt x="2678" y="1227"/>
                  </a:lnTo>
                  <a:lnTo>
                    <a:pt x="2728" y="1193"/>
                  </a:lnTo>
                  <a:lnTo>
                    <a:pt x="2778" y="1214"/>
                  </a:lnTo>
                  <a:lnTo>
                    <a:pt x="2835" y="1239"/>
                  </a:lnTo>
                  <a:lnTo>
                    <a:pt x="2840" y="1289"/>
                  </a:lnTo>
                  <a:lnTo>
                    <a:pt x="2856" y="1322"/>
                  </a:lnTo>
                  <a:lnTo>
                    <a:pt x="2573" y="1595"/>
                  </a:lnTo>
                  <a:lnTo>
                    <a:pt x="2594" y="1641"/>
                  </a:lnTo>
                  <a:lnTo>
                    <a:pt x="2536" y="1663"/>
                  </a:lnTo>
                  <a:lnTo>
                    <a:pt x="2390" y="1761"/>
                  </a:lnTo>
                  <a:lnTo>
                    <a:pt x="2290" y="1758"/>
                  </a:lnTo>
                  <a:lnTo>
                    <a:pt x="2335" y="1698"/>
                  </a:lnTo>
                  <a:lnTo>
                    <a:pt x="2278" y="1639"/>
                  </a:lnTo>
                  <a:lnTo>
                    <a:pt x="2201" y="1648"/>
                  </a:lnTo>
                  <a:lnTo>
                    <a:pt x="2151" y="1586"/>
                  </a:lnTo>
                  <a:lnTo>
                    <a:pt x="2156" y="1550"/>
                  </a:lnTo>
                  <a:lnTo>
                    <a:pt x="2122" y="1536"/>
                  </a:lnTo>
                  <a:lnTo>
                    <a:pt x="2077" y="1579"/>
                  </a:lnTo>
                  <a:lnTo>
                    <a:pt x="1928" y="1588"/>
                  </a:lnTo>
                  <a:lnTo>
                    <a:pt x="1862" y="1665"/>
                  </a:lnTo>
                  <a:lnTo>
                    <a:pt x="1756" y="1672"/>
                  </a:lnTo>
                  <a:lnTo>
                    <a:pt x="1740" y="1696"/>
                  </a:lnTo>
                  <a:lnTo>
                    <a:pt x="1715" y="1703"/>
                  </a:lnTo>
                  <a:lnTo>
                    <a:pt x="1661" y="1644"/>
                  </a:lnTo>
                  <a:lnTo>
                    <a:pt x="1586" y="1696"/>
                  </a:lnTo>
                  <a:lnTo>
                    <a:pt x="1515" y="1677"/>
                  </a:lnTo>
                  <a:lnTo>
                    <a:pt x="1474" y="1722"/>
                  </a:lnTo>
                  <a:lnTo>
                    <a:pt x="1429" y="1698"/>
                  </a:lnTo>
                  <a:lnTo>
                    <a:pt x="1417" y="1672"/>
                  </a:lnTo>
                  <a:lnTo>
                    <a:pt x="1366" y="1655"/>
                  </a:lnTo>
                  <a:lnTo>
                    <a:pt x="1312" y="1663"/>
                  </a:lnTo>
                  <a:lnTo>
                    <a:pt x="1261" y="1738"/>
                  </a:lnTo>
                  <a:lnTo>
                    <a:pt x="1211" y="1747"/>
                  </a:lnTo>
                  <a:lnTo>
                    <a:pt x="1170" y="1712"/>
                  </a:lnTo>
                  <a:lnTo>
                    <a:pt x="1106" y="1576"/>
                  </a:lnTo>
                  <a:lnTo>
                    <a:pt x="1099" y="1487"/>
                  </a:lnTo>
                  <a:lnTo>
                    <a:pt x="1029" y="1466"/>
                  </a:lnTo>
                  <a:lnTo>
                    <a:pt x="988" y="1413"/>
                  </a:lnTo>
                  <a:lnTo>
                    <a:pt x="969" y="1411"/>
                  </a:lnTo>
                  <a:lnTo>
                    <a:pt x="954" y="1430"/>
                  </a:lnTo>
                  <a:lnTo>
                    <a:pt x="868" y="1427"/>
                  </a:lnTo>
                  <a:lnTo>
                    <a:pt x="837" y="1418"/>
                  </a:lnTo>
                  <a:lnTo>
                    <a:pt x="797" y="1406"/>
                  </a:lnTo>
                  <a:lnTo>
                    <a:pt x="674" y="1377"/>
                  </a:lnTo>
                  <a:lnTo>
                    <a:pt x="481" y="1354"/>
                  </a:lnTo>
                  <a:lnTo>
                    <a:pt x="376" y="1246"/>
                  </a:lnTo>
                  <a:lnTo>
                    <a:pt x="351" y="1237"/>
                  </a:lnTo>
                  <a:lnTo>
                    <a:pt x="158" y="1237"/>
                  </a:lnTo>
                  <a:lnTo>
                    <a:pt x="12" y="1167"/>
                  </a:lnTo>
                  <a:lnTo>
                    <a:pt x="0" y="1055"/>
                  </a:lnTo>
                  <a:lnTo>
                    <a:pt x="33" y="952"/>
                  </a:lnTo>
                  <a:lnTo>
                    <a:pt x="244" y="947"/>
                  </a:lnTo>
                  <a:lnTo>
                    <a:pt x="283" y="990"/>
                  </a:lnTo>
                  <a:lnTo>
                    <a:pt x="367" y="978"/>
                  </a:lnTo>
                  <a:lnTo>
                    <a:pt x="378" y="954"/>
                  </a:lnTo>
                  <a:lnTo>
                    <a:pt x="510" y="968"/>
                  </a:lnTo>
                  <a:lnTo>
                    <a:pt x="572" y="887"/>
                  </a:lnTo>
                  <a:lnTo>
                    <a:pt x="603" y="800"/>
                  </a:lnTo>
                  <a:lnTo>
                    <a:pt x="672" y="729"/>
                  </a:lnTo>
                  <a:lnTo>
                    <a:pt x="725" y="753"/>
                  </a:lnTo>
                  <a:lnTo>
                    <a:pt x="792" y="744"/>
                  </a:lnTo>
                  <a:lnTo>
                    <a:pt x="818" y="713"/>
                  </a:lnTo>
                  <a:lnTo>
                    <a:pt x="885" y="708"/>
                  </a:lnTo>
                  <a:lnTo>
                    <a:pt x="895" y="690"/>
                  </a:lnTo>
                  <a:lnTo>
                    <a:pt x="1046" y="676"/>
                  </a:lnTo>
                  <a:lnTo>
                    <a:pt x="1099" y="671"/>
                  </a:lnTo>
                  <a:lnTo>
                    <a:pt x="1134" y="552"/>
                  </a:lnTo>
                  <a:lnTo>
                    <a:pt x="1333" y="487"/>
                  </a:lnTo>
                  <a:lnTo>
                    <a:pt x="1436" y="379"/>
                  </a:lnTo>
                  <a:lnTo>
                    <a:pt x="1431" y="325"/>
                  </a:lnTo>
                  <a:lnTo>
                    <a:pt x="1515" y="248"/>
                  </a:lnTo>
                  <a:lnTo>
                    <a:pt x="1570" y="260"/>
                  </a:lnTo>
                  <a:lnTo>
                    <a:pt x="1584" y="19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57" name="Freeform 249"/>
            <p:cNvSpPr>
              <a:spLocks/>
            </p:cNvSpPr>
            <p:nvPr/>
          </p:nvSpPr>
          <p:spPr bwMode="auto">
            <a:xfrm>
              <a:off x="6371" y="1673"/>
              <a:ext cx="476" cy="294"/>
            </a:xfrm>
            <a:custGeom>
              <a:avLst/>
              <a:gdLst>
                <a:gd name="T0" fmla="*/ 1665 w 2856"/>
                <a:gd name="T1" fmla="*/ 198 h 1761"/>
                <a:gd name="T2" fmla="*/ 1794 w 2856"/>
                <a:gd name="T3" fmla="*/ 150 h 1761"/>
                <a:gd name="T4" fmla="*/ 1855 w 2856"/>
                <a:gd name="T5" fmla="*/ 95 h 1761"/>
                <a:gd name="T6" fmla="*/ 2026 w 2856"/>
                <a:gd name="T7" fmla="*/ 107 h 1761"/>
                <a:gd name="T8" fmla="*/ 2166 w 2856"/>
                <a:gd name="T9" fmla="*/ 35 h 1761"/>
                <a:gd name="T10" fmla="*/ 2350 w 2856"/>
                <a:gd name="T11" fmla="*/ 0 h 1761"/>
                <a:gd name="T12" fmla="*/ 2524 w 2856"/>
                <a:gd name="T13" fmla="*/ 68 h 1761"/>
                <a:gd name="T14" fmla="*/ 2610 w 2856"/>
                <a:gd name="T15" fmla="*/ 248 h 1761"/>
                <a:gd name="T16" fmla="*/ 2728 w 2856"/>
                <a:gd name="T17" fmla="*/ 337 h 1761"/>
                <a:gd name="T18" fmla="*/ 2629 w 2856"/>
                <a:gd name="T19" fmla="*/ 580 h 1761"/>
                <a:gd name="T20" fmla="*/ 2742 w 2856"/>
                <a:gd name="T21" fmla="*/ 872 h 1761"/>
                <a:gd name="T22" fmla="*/ 2692 w 2856"/>
                <a:gd name="T23" fmla="*/ 945 h 1761"/>
                <a:gd name="T24" fmla="*/ 2615 w 2856"/>
                <a:gd name="T25" fmla="*/ 1017 h 1761"/>
                <a:gd name="T26" fmla="*/ 2690 w 2856"/>
                <a:gd name="T27" fmla="*/ 1100 h 1761"/>
                <a:gd name="T28" fmla="*/ 2629 w 2856"/>
                <a:gd name="T29" fmla="*/ 1179 h 1761"/>
                <a:gd name="T30" fmla="*/ 2728 w 2856"/>
                <a:gd name="T31" fmla="*/ 1193 h 1761"/>
                <a:gd name="T32" fmla="*/ 2835 w 2856"/>
                <a:gd name="T33" fmla="*/ 1239 h 1761"/>
                <a:gd name="T34" fmla="*/ 2856 w 2856"/>
                <a:gd name="T35" fmla="*/ 1322 h 1761"/>
                <a:gd name="T36" fmla="*/ 2594 w 2856"/>
                <a:gd name="T37" fmla="*/ 1641 h 1761"/>
                <a:gd name="T38" fmla="*/ 2390 w 2856"/>
                <a:gd name="T39" fmla="*/ 1761 h 1761"/>
                <a:gd name="T40" fmla="*/ 2335 w 2856"/>
                <a:gd name="T41" fmla="*/ 1698 h 1761"/>
                <a:gd name="T42" fmla="*/ 2201 w 2856"/>
                <a:gd name="T43" fmla="*/ 1648 h 1761"/>
                <a:gd name="T44" fmla="*/ 2156 w 2856"/>
                <a:gd name="T45" fmla="*/ 1550 h 1761"/>
                <a:gd name="T46" fmla="*/ 2077 w 2856"/>
                <a:gd name="T47" fmla="*/ 1579 h 1761"/>
                <a:gd name="T48" fmla="*/ 1862 w 2856"/>
                <a:gd name="T49" fmla="*/ 1665 h 1761"/>
                <a:gd name="T50" fmla="*/ 1740 w 2856"/>
                <a:gd name="T51" fmla="*/ 1696 h 1761"/>
                <a:gd name="T52" fmla="*/ 1661 w 2856"/>
                <a:gd name="T53" fmla="*/ 1644 h 1761"/>
                <a:gd name="T54" fmla="*/ 1515 w 2856"/>
                <a:gd name="T55" fmla="*/ 1677 h 1761"/>
                <a:gd name="T56" fmla="*/ 1429 w 2856"/>
                <a:gd name="T57" fmla="*/ 1698 h 1761"/>
                <a:gd name="T58" fmla="*/ 1366 w 2856"/>
                <a:gd name="T59" fmla="*/ 1655 h 1761"/>
                <a:gd name="T60" fmla="*/ 1261 w 2856"/>
                <a:gd name="T61" fmla="*/ 1738 h 1761"/>
                <a:gd name="T62" fmla="*/ 1170 w 2856"/>
                <a:gd name="T63" fmla="*/ 1712 h 1761"/>
                <a:gd name="T64" fmla="*/ 1099 w 2856"/>
                <a:gd name="T65" fmla="*/ 1487 h 1761"/>
                <a:gd name="T66" fmla="*/ 988 w 2856"/>
                <a:gd name="T67" fmla="*/ 1413 h 1761"/>
                <a:gd name="T68" fmla="*/ 954 w 2856"/>
                <a:gd name="T69" fmla="*/ 1430 h 1761"/>
                <a:gd name="T70" fmla="*/ 837 w 2856"/>
                <a:gd name="T71" fmla="*/ 1418 h 1761"/>
                <a:gd name="T72" fmla="*/ 674 w 2856"/>
                <a:gd name="T73" fmla="*/ 1377 h 1761"/>
                <a:gd name="T74" fmla="*/ 376 w 2856"/>
                <a:gd name="T75" fmla="*/ 1246 h 1761"/>
                <a:gd name="T76" fmla="*/ 158 w 2856"/>
                <a:gd name="T77" fmla="*/ 1237 h 1761"/>
                <a:gd name="T78" fmla="*/ 0 w 2856"/>
                <a:gd name="T79" fmla="*/ 1055 h 1761"/>
                <a:gd name="T80" fmla="*/ 244 w 2856"/>
                <a:gd name="T81" fmla="*/ 947 h 1761"/>
                <a:gd name="T82" fmla="*/ 367 w 2856"/>
                <a:gd name="T83" fmla="*/ 978 h 1761"/>
                <a:gd name="T84" fmla="*/ 510 w 2856"/>
                <a:gd name="T85" fmla="*/ 968 h 1761"/>
                <a:gd name="T86" fmla="*/ 603 w 2856"/>
                <a:gd name="T87" fmla="*/ 800 h 1761"/>
                <a:gd name="T88" fmla="*/ 725 w 2856"/>
                <a:gd name="T89" fmla="*/ 753 h 1761"/>
                <a:gd name="T90" fmla="*/ 818 w 2856"/>
                <a:gd name="T91" fmla="*/ 713 h 1761"/>
                <a:gd name="T92" fmla="*/ 895 w 2856"/>
                <a:gd name="T93" fmla="*/ 690 h 1761"/>
                <a:gd name="T94" fmla="*/ 1099 w 2856"/>
                <a:gd name="T95" fmla="*/ 671 h 1761"/>
                <a:gd name="T96" fmla="*/ 1333 w 2856"/>
                <a:gd name="T97" fmla="*/ 487 h 1761"/>
                <a:gd name="T98" fmla="*/ 1431 w 2856"/>
                <a:gd name="T99" fmla="*/ 325 h 1761"/>
                <a:gd name="T100" fmla="*/ 1570 w 2856"/>
                <a:gd name="T101" fmla="*/ 260 h 17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856" h="1761">
                  <a:moveTo>
                    <a:pt x="1584" y="194"/>
                  </a:moveTo>
                  <a:lnTo>
                    <a:pt x="1665" y="198"/>
                  </a:lnTo>
                  <a:lnTo>
                    <a:pt x="1764" y="124"/>
                  </a:lnTo>
                  <a:lnTo>
                    <a:pt x="1794" y="150"/>
                  </a:lnTo>
                  <a:lnTo>
                    <a:pt x="1859" y="129"/>
                  </a:lnTo>
                  <a:lnTo>
                    <a:pt x="1855" y="95"/>
                  </a:lnTo>
                  <a:lnTo>
                    <a:pt x="1921" y="157"/>
                  </a:lnTo>
                  <a:lnTo>
                    <a:pt x="2026" y="107"/>
                  </a:lnTo>
                  <a:lnTo>
                    <a:pt x="2053" y="121"/>
                  </a:lnTo>
                  <a:lnTo>
                    <a:pt x="2166" y="35"/>
                  </a:lnTo>
                  <a:lnTo>
                    <a:pt x="2266" y="30"/>
                  </a:lnTo>
                  <a:lnTo>
                    <a:pt x="2350" y="0"/>
                  </a:lnTo>
                  <a:lnTo>
                    <a:pt x="2445" y="0"/>
                  </a:lnTo>
                  <a:lnTo>
                    <a:pt x="2524" y="68"/>
                  </a:lnTo>
                  <a:lnTo>
                    <a:pt x="2557" y="205"/>
                  </a:lnTo>
                  <a:lnTo>
                    <a:pt x="2610" y="248"/>
                  </a:lnTo>
                  <a:lnTo>
                    <a:pt x="2728" y="311"/>
                  </a:lnTo>
                  <a:lnTo>
                    <a:pt x="2728" y="337"/>
                  </a:lnTo>
                  <a:lnTo>
                    <a:pt x="2685" y="337"/>
                  </a:lnTo>
                  <a:lnTo>
                    <a:pt x="2629" y="580"/>
                  </a:lnTo>
                  <a:lnTo>
                    <a:pt x="2725" y="722"/>
                  </a:lnTo>
                  <a:lnTo>
                    <a:pt x="2742" y="872"/>
                  </a:lnTo>
                  <a:lnTo>
                    <a:pt x="2664" y="884"/>
                  </a:lnTo>
                  <a:lnTo>
                    <a:pt x="2692" y="945"/>
                  </a:lnTo>
                  <a:lnTo>
                    <a:pt x="2639" y="971"/>
                  </a:lnTo>
                  <a:lnTo>
                    <a:pt x="2615" y="1017"/>
                  </a:lnTo>
                  <a:lnTo>
                    <a:pt x="2683" y="1062"/>
                  </a:lnTo>
                  <a:lnTo>
                    <a:pt x="2690" y="1100"/>
                  </a:lnTo>
                  <a:lnTo>
                    <a:pt x="2666" y="1146"/>
                  </a:lnTo>
                  <a:lnTo>
                    <a:pt x="2629" y="1179"/>
                  </a:lnTo>
                  <a:lnTo>
                    <a:pt x="2678" y="1227"/>
                  </a:lnTo>
                  <a:lnTo>
                    <a:pt x="2728" y="1193"/>
                  </a:lnTo>
                  <a:lnTo>
                    <a:pt x="2778" y="1214"/>
                  </a:lnTo>
                  <a:lnTo>
                    <a:pt x="2835" y="1239"/>
                  </a:lnTo>
                  <a:lnTo>
                    <a:pt x="2840" y="1289"/>
                  </a:lnTo>
                  <a:lnTo>
                    <a:pt x="2856" y="1322"/>
                  </a:lnTo>
                  <a:lnTo>
                    <a:pt x="2573" y="1595"/>
                  </a:lnTo>
                  <a:lnTo>
                    <a:pt x="2594" y="1641"/>
                  </a:lnTo>
                  <a:lnTo>
                    <a:pt x="2536" y="1663"/>
                  </a:lnTo>
                  <a:lnTo>
                    <a:pt x="2390" y="1761"/>
                  </a:lnTo>
                  <a:lnTo>
                    <a:pt x="2290" y="1758"/>
                  </a:lnTo>
                  <a:lnTo>
                    <a:pt x="2335" y="1698"/>
                  </a:lnTo>
                  <a:lnTo>
                    <a:pt x="2278" y="1639"/>
                  </a:lnTo>
                  <a:lnTo>
                    <a:pt x="2201" y="1648"/>
                  </a:lnTo>
                  <a:lnTo>
                    <a:pt x="2151" y="1586"/>
                  </a:lnTo>
                  <a:lnTo>
                    <a:pt x="2156" y="1550"/>
                  </a:lnTo>
                  <a:lnTo>
                    <a:pt x="2122" y="1536"/>
                  </a:lnTo>
                  <a:lnTo>
                    <a:pt x="2077" y="1579"/>
                  </a:lnTo>
                  <a:lnTo>
                    <a:pt x="1928" y="1588"/>
                  </a:lnTo>
                  <a:lnTo>
                    <a:pt x="1862" y="1665"/>
                  </a:lnTo>
                  <a:lnTo>
                    <a:pt x="1756" y="1672"/>
                  </a:lnTo>
                  <a:lnTo>
                    <a:pt x="1740" y="1696"/>
                  </a:lnTo>
                  <a:lnTo>
                    <a:pt x="1715" y="1703"/>
                  </a:lnTo>
                  <a:lnTo>
                    <a:pt x="1661" y="1644"/>
                  </a:lnTo>
                  <a:lnTo>
                    <a:pt x="1586" y="1696"/>
                  </a:lnTo>
                  <a:lnTo>
                    <a:pt x="1515" y="1677"/>
                  </a:lnTo>
                  <a:lnTo>
                    <a:pt x="1474" y="1722"/>
                  </a:lnTo>
                  <a:lnTo>
                    <a:pt x="1429" y="1698"/>
                  </a:lnTo>
                  <a:lnTo>
                    <a:pt x="1417" y="1672"/>
                  </a:lnTo>
                  <a:lnTo>
                    <a:pt x="1366" y="1655"/>
                  </a:lnTo>
                  <a:lnTo>
                    <a:pt x="1312" y="1663"/>
                  </a:lnTo>
                  <a:lnTo>
                    <a:pt x="1261" y="1738"/>
                  </a:lnTo>
                  <a:lnTo>
                    <a:pt x="1211" y="1747"/>
                  </a:lnTo>
                  <a:lnTo>
                    <a:pt x="1170" y="1712"/>
                  </a:lnTo>
                  <a:lnTo>
                    <a:pt x="1106" y="1576"/>
                  </a:lnTo>
                  <a:lnTo>
                    <a:pt x="1099" y="1487"/>
                  </a:lnTo>
                  <a:lnTo>
                    <a:pt x="1029" y="1466"/>
                  </a:lnTo>
                  <a:lnTo>
                    <a:pt x="988" y="1413"/>
                  </a:lnTo>
                  <a:lnTo>
                    <a:pt x="969" y="1411"/>
                  </a:lnTo>
                  <a:lnTo>
                    <a:pt x="954" y="1430"/>
                  </a:lnTo>
                  <a:lnTo>
                    <a:pt x="868" y="1427"/>
                  </a:lnTo>
                  <a:lnTo>
                    <a:pt x="837" y="1418"/>
                  </a:lnTo>
                  <a:lnTo>
                    <a:pt x="797" y="1406"/>
                  </a:lnTo>
                  <a:lnTo>
                    <a:pt x="674" y="1377"/>
                  </a:lnTo>
                  <a:lnTo>
                    <a:pt x="481" y="1354"/>
                  </a:lnTo>
                  <a:lnTo>
                    <a:pt x="376" y="1246"/>
                  </a:lnTo>
                  <a:lnTo>
                    <a:pt x="351" y="1237"/>
                  </a:lnTo>
                  <a:lnTo>
                    <a:pt x="158" y="1237"/>
                  </a:lnTo>
                  <a:lnTo>
                    <a:pt x="12" y="1167"/>
                  </a:lnTo>
                  <a:lnTo>
                    <a:pt x="0" y="1055"/>
                  </a:lnTo>
                  <a:lnTo>
                    <a:pt x="33" y="952"/>
                  </a:lnTo>
                  <a:lnTo>
                    <a:pt x="244" y="947"/>
                  </a:lnTo>
                  <a:lnTo>
                    <a:pt x="283" y="990"/>
                  </a:lnTo>
                  <a:lnTo>
                    <a:pt x="367" y="978"/>
                  </a:lnTo>
                  <a:lnTo>
                    <a:pt x="378" y="954"/>
                  </a:lnTo>
                  <a:lnTo>
                    <a:pt x="510" y="968"/>
                  </a:lnTo>
                  <a:lnTo>
                    <a:pt x="572" y="887"/>
                  </a:lnTo>
                  <a:lnTo>
                    <a:pt x="603" y="800"/>
                  </a:lnTo>
                  <a:lnTo>
                    <a:pt x="672" y="729"/>
                  </a:lnTo>
                  <a:lnTo>
                    <a:pt x="725" y="753"/>
                  </a:lnTo>
                  <a:lnTo>
                    <a:pt x="792" y="744"/>
                  </a:lnTo>
                  <a:lnTo>
                    <a:pt x="818" y="713"/>
                  </a:lnTo>
                  <a:lnTo>
                    <a:pt x="885" y="708"/>
                  </a:lnTo>
                  <a:lnTo>
                    <a:pt x="895" y="690"/>
                  </a:lnTo>
                  <a:lnTo>
                    <a:pt x="1046" y="676"/>
                  </a:lnTo>
                  <a:lnTo>
                    <a:pt x="1099" y="671"/>
                  </a:lnTo>
                  <a:lnTo>
                    <a:pt x="1134" y="552"/>
                  </a:lnTo>
                  <a:lnTo>
                    <a:pt x="1333" y="487"/>
                  </a:lnTo>
                  <a:lnTo>
                    <a:pt x="1436" y="379"/>
                  </a:lnTo>
                  <a:lnTo>
                    <a:pt x="1431" y="325"/>
                  </a:lnTo>
                  <a:lnTo>
                    <a:pt x="1515" y="248"/>
                  </a:lnTo>
                  <a:lnTo>
                    <a:pt x="1570" y="260"/>
                  </a:lnTo>
                  <a:lnTo>
                    <a:pt x="1584" y="19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58" name="Freeform 250"/>
            <p:cNvSpPr>
              <a:spLocks/>
            </p:cNvSpPr>
            <p:nvPr/>
          </p:nvSpPr>
          <p:spPr bwMode="auto">
            <a:xfrm>
              <a:off x="6752" y="1874"/>
              <a:ext cx="200" cy="111"/>
            </a:xfrm>
            <a:custGeom>
              <a:avLst/>
              <a:gdLst>
                <a:gd name="T0" fmla="*/ 548 w 1200"/>
                <a:gd name="T1" fmla="*/ 32 h 666"/>
                <a:gd name="T2" fmla="*/ 550 w 1200"/>
                <a:gd name="T3" fmla="*/ 79 h 666"/>
                <a:gd name="T4" fmla="*/ 564 w 1200"/>
                <a:gd name="T5" fmla="*/ 115 h 666"/>
                <a:gd name="T6" fmla="*/ 285 w 1200"/>
                <a:gd name="T7" fmla="*/ 390 h 666"/>
                <a:gd name="T8" fmla="*/ 306 w 1200"/>
                <a:gd name="T9" fmla="*/ 434 h 666"/>
                <a:gd name="T10" fmla="*/ 244 w 1200"/>
                <a:gd name="T11" fmla="*/ 460 h 666"/>
                <a:gd name="T12" fmla="*/ 162 w 1200"/>
                <a:gd name="T13" fmla="*/ 517 h 666"/>
                <a:gd name="T14" fmla="*/ 93 w 1200"/>
                <a:gd name="T15" fmla="*/ 560 h 666"/>
                <a:gd name="T16" fmla="*/ 2 w 1200"/>
                <a:gd name="T17" fmla="*/ 549 h 666"/>
                <a:gd name="T18" fmla="*/ 0 w 1200"/>
                <a:gd name="T19" fmla="*/ 565 h 666"/>
                <a:gd name="T20" fmla="*/ 14 w 1200"/>
                <a:gd name="T21" fmla="*/ 598 h 666"/>
                <a:gd name="T22" fmla="*/ 251 w 1200"/>
                <a:gd name="T23" fmla="*/ 666 h 666"/>
                <a:gd name="T24" fmla="*/ 311 w 1200"/>
                <a:gd name="T25" fmla="*/ 666 h 666"/>
                <a:gd name="T26" fmla="*/ 332 w 1200"/>
                <a:gd name="T27" fmla="*/ 610 h 666"/>
                <a:gd name="T28" fmla="*/ 323 w 1200"/>
                <a:gd name="T29" fmla="*/ 594 h 666"/>
                <a:gd name="T30" fmla="*/ 471 w 1200"/>
                <a:gd name="T31" fmla="*/ 510 h 666"/>
                <a:gd name="T32" fmla="*/ 687 w 1200"/>
                <a:gd name="T33" fmla="*/ 498 h 666"/>
                <a:gd name="T34" fmla="*/ 919 w 1200"/>
                <a:gd name="T35" fmla="*/ 345 h 666"/>
                <a:gd name="T36" fmla="*/ 1035 w 1200"/>
                <a:gd name="T37" fmla="*/ 236 h 666"/>
                <a:gd name="T38" fmla="*/ 1200 w 1200"/>
                <a:gd name="T39" fmla="*/ 107 h 666"/>
                <a:gd name="T40" fmla="*/ 1191 w 1200"/>
                <a:gd name="T41" fmla="*/ 49 h 666"/>
                <a:gd name="T42" fmla="*/ 1153 w 1200"/>
                <a:gd name="T43" fmla="*/ 10 h 666"/>
                <a:gd name="T44" fmla="*/ 1074 w 1200"/>
                <a:gd name="T45" fmla="*/ 39 h 666"/>
                <a:gd name="T46" fmla="*/ 1047 w 1200"/>
                <a:gd name="T47" fmla="*/ 20 h 666"/>
                <a:gd name="T48" fmla="*/ 1015 w 1200"/>
                <a:gd name="T49" fmla="*/ 0 h 666"/>
                <a:gd name="T50" fmla="*/ 923 w 1200"/>
                <a:gd name="T51" fmla="*/ 72 h 666"/>
                <a:gd name="T52" fmla="*/ 892 w 1200"/>
                <a:gd name="T53" fmla="*/ 65 h 666"/>
                <a:gd name="T54" fmla="*/ 791 w 1200"/>
                <a:gd name="T55" fmla="*/ 150 h 666"/>
                <a:gd name="T56" fmla="*/ 641 w 1200"/>
                <a:gd name="T57" fmla="*/ 48 h 666"/>
                <a:gd name="T58" fmla="*/ 641 w 1200"/>
                <a:gd name="T59" fmla="*/ 5 h 666"/>
                <a:gd name="T60" fmla="*/ 622 w 1200"/>
                <a:gd name="T61" fmla="*/ 0 h 666"/>
                <a:gd name="T62" fmla="*/ 578 w 1200"/>
                <a:gd name="T63" fmla="*/ 44 h 666"/>
                <a:gd name="T64" fmla="*/ 548 w 1200"/>
                <a:gd name="T65" fmla="*/ 32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00" h="666">
                  <a:moveTo>
                    <a:pt x="548" y="32"/>
                  </a:moveTo>
                  <a:lnTo>
                    <a:pt x="550" y="79"/>
                  </a:lnTo>
                  <a:lnTo>
                    <a:pt x="564" y="115"/>
                  </a:lnTo>
                  <a:lnTo>
                    <a:pt x="285" y="390"/>
                  </a:lnTo>
                  <a:lnTo>
                    <a:pt x="306" y="434"/>
                  </a:lnTo>
                  <a:lnTo>
                    <a:pt x="244" y="460"/>
                  </a:lnTo>
                  <a:lnTo>
                    <a:pt x="162" y="517"/>
                  </a:lnTo>
                  <a:lnTo>
                    <a:pt x="93" y="560"/>
                  </a:lnTo>
                  <a:lnTo>
                    <a:pt x="2" y="549"/>
                  </a:lnTo>
                  <a:lnTo>
                    <a:pt x="0" y="565"/>
                  </a:lnTo>
                  <a:lnTo>
                    <a:pt x="14" y="598"/>
                  </a:lnTo>
                  <a:lnTo>
                    <a:pt x="251" y="666"/>
                  </a:lnTo>
                  <a:lnTo>
                    <a:pt x="311" y="666"/>
                  </a:lnTo>
                  <a:lnTo>
                    <a:pt x="332" y="610"/>
                  </a:lnTo>
                  <a:lnTo>
                    <a:pt x="323" y="594"/>
                  </a:lnTo>
                  <a:lnTo>
                    <a:pt x="471" y="510"/>
                  </a:lnTo>
                  <a:lnTo>
                    <a:pt x="687" y="498"/>
                  </a:lnTo>
                  <a:lnTo>
                    <a:pt x="919" y="345"/>
                  </a:lnTo>
                  <a:lnTo>
                    <a:pt x="1035" y="236"/>
                  </a:lnTo>
                  <a:lnTo>
                    <a:pt x="1200" y="107"/>
                  </a:lnTo>
                  <a:lnTo>
                    <a:pt x="1191" y="49"/>
                  </a:lnTo>
                  <a:lnTo>
                    <a:pt x="1153" y="10"/>
                  </a:lnTo>
                  <a:lnTo>
                    <a:pt x="1074" y="39"/>
                  </a:lnTo>
                  <a:lnTo>
                    <a:pt x="1047" y="20"/>
                  </a:lnTo>
                  <a:lnTo>
                    <a:pt x="1015" y="0"/>
                  </a:lnTo>
                  <a:lnTo>
                    <a:pt x="923" y="72"/>
                  </a:lnTo>
                  <a:lnTo>
                    <a:pt x="892" y="65"/>
                  </a:lnTo>
                  <a:lnTo>
                    <a:pt x="791" y="150"/>
                  </a:lnTo>
                  <a:lnTo>
                    <a:pt x="641" y="48"/>
                  </a:lnTo>
                  <a:lnTo>
                    <a:pt x="641" y="5"/>
                  </a:lnTo>
                  <a:lnTo>
                    <a:pt x="622" y="0"/>
                  </a:lnTo>
                  <a:lnTo>
                    <a:pt x="578" y="44"/>
                  </a:lnTo>
                  <a:lnTo>
                    <a:pt x="548" y="3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59" name="Freeform 251"/>
            <p:cNvSpPr>
              <a:spLocks/>
            </p:cNvSpPr>
            <p:nvPr/>
          </p:nvSpPr>
          <p:spPr bwMode="auto">
            <a:xfrm>
              <a:off x="6752" y="1874"/>
              <a:ext cx="200" cy="111"/>
            </a:xfrm>
            <a:custGeom>
              <a:avLst/>
              <a:gdLst>
                <a:gd name="T0" fmla="*/ 548 w 1200"/>
                <a:gd name="T1" fmla="*/ 32 h 666"/>
                <a:gd name="T2" fmla="*/ 550 w 1200"/>
                <a:gd name="T3" fmla="*/ 79 h 666"/>
                <a:gd name="T4" fmla="*/ 564 w 1200"/>
                <a:gd name="T5" fmla="*/ 115 h 666"/>
                <a:gd name="T6" fmla="*/ 285 w 1200"/>
                <a:gd name="T7" fmla="*/ 390 h 666"/>
                <a:gd name="T8" fmla="*/ 306 w 1200"/>
                <a:gd name="T9" fmla="*/ 434 h 666"/>
                <a:gd name="T10" fmla="*/ 244 w 1200"/>
                <a:gd name="T11" fmla="*/ 460 h 666"/>
                <a:gd name="T12" fmla="*/ 162 w 1200"/>
                <a:gd name="T13" fmla="*/ 517 h 666"/>
                <a:gd name="T14" fmla="*/ 93 w 1200"/>
                <a:gd name="T15" fmla="*/ 560 h 666"/>
                <a:gd name="T16" fmla="*/ 2 w 1200"/>
                <a:gd name="T17" fmla="*/ 549 h 666"/>
                <a:gd name="T18" fmla="*/ 0 w 1200"/>
                <a:gd name="T19" fmla="*/ 565 h 666"/>
                <a:gd name="T20" fmla="*/ 14 w 1200"/>
                <a:gd name="T21" fmla="*/ 598 h 666"/>
                <a:gd name="T22" fmla="*/ 251 w 1200"/>
                <a:gd name="T23" fmla="*/ 666 h 666"/>
                <a:gd name="T24" fmla="*/ 311 w 1200"/>
                <a:gd name="T25" fmla="*/ 666 h 666"/>
                <a:gd name="T26" fmla="*/ 332 w 1200"/>
                <a:gd name="T27" fmla="*/ 610 h 666"/>
                <a:gd name="T28" fmla="*/ 323 w 1200"/>
                <a:gd name="T29" fmla="*/ 594 h 666"/>
                <a:gd name="T30" fmla="*/ 471 w 1200"/>
                <a:gd name="T31" fmla="*/ 510 h 666"/>
                <a:gd name="T32" fmla="*/ 687 w 1200"/>
                <a:gd name="T33" fmla="*/ 498 h 666"/>
                <a:gd name="T34" fmla="*/ 919 w 1200"/>
                <a:gd name="T35" fmla="*/ 345 h 666"/>
                <a:gd name="T36" fmla="*/ 1035 w 1200"/>
                <a:gd name="T37" fmla="*/ 236 h 666"/>
                <a:gd name="T38" fmla="*/ 1200 w 1200"/>
                <a:gd name="T39" fmla="*/ 107 h 666"/>
                <a:gd name="T40" fmla="*/ 1191 w 1200"/>
                <a:gd name="T41" fmla="*/ 49 h 666"/>
                <a:gd name="T42" fmla="*/ 1153 w 1200"/>
                <a:gd name="T43" fmla="*/ 10 h 666"/>
                <a:gd name="T44" fmla="*/ 1074 w 1200"/>
                <a:gd name="T45" fmla="*/ 39 h 666"/>
                <a:gd name="T46" fmla="*/ 1047 w 1200"/>
                <a:gd name="T47" fmla="*/ 20 h 666"/>
                <a:gd name="T48" fmla="*/ 1015 w 1200"/>
                <a:gd name="T49" fmla="*/ 0 h 666"/>
                <a:gd name="T50" fmla="*/ 923 w 1200"/>
                <a:gd name="T51" fmla="*/ 72 h 666"/>
                <a:gd name="T52" fmla="*/ 892 w 1200"/>
                <a:gd name="T53" fmla="*/ 65 h 666"/>
                <a:gd name="T54" fmla="*/ 791 w 1200"/>
                <a:gd name="T55" fmla="*/ 150 h 666"/>
                <a:gd name="T56" fmla="*/ 641 w 1200"/>
                <a:gd name="T57" fmla="*/ 48 h 666"/>
                <a:gd name="T58" fmla="*/ 641 w 1200"/>
                <a:gd name="T59" fmla="*/ 5 h 666"/>
                <a:gd name="T60" fmla="*/ 622 w 1200"/>
                <a:gd name="T61" fmla="*/ 0 h 666"/>
                <a:gd name="T62" fmla="*/ 578 w 1200"/>
                <a:gd name="T63" fmla="*/ 44 h 666"/>
                <a:gd name="T64" fmla="*/ 548 w 1200"/>
                <a:gd name="T65" fmla="*/ 32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00" h="666">
                  <a:moveTo>
                    <a:pt x="548" y="32"/>
                  </a:moveTo>
                  <a:lnTo>
                    <a:pt x="550" y="79"/>
                  </a:lnTo>
                  <a:lnTo>
                    <a:pt x="564" y="115"/>
                  </a:lnTo>
                  <a:lnTo>
                    <a:pt x="285" y="390"/>
                  </a:lnTo>
                  <a:lnTo>
                    <a:pt x="306" y="434"/>
                  </a:lnTo>
                  <a:lnTo>
                    <a:pt x="244" y="460"/>
                  </a:lnTo>
                  <a:lnTo>
                    <a:pt x="162" y="517"/>
                  </a:lnTo>
                  <a:lnTo>
                    <a:pt x="93" y="560"/>
                  </a:lnTo>
                  <a:lnTo>
                    <a:pt x="2" y="549"/>
                  </a:lnTo>
                  <a:lnTo>
                    <a:pt x="0" y="565"/>
                  </a:lnTo>
                  <a:lnTo>
                    <a:pt x="14" y="598"/>
                  </a:lnTo>
                  <a:lnTo>
                    <a:pt x="251" y="666"/>
                  </a:lnTo>
                  <a:lnTo>
                    <a:pt x="311" y="666"/>
                  </a:lnTo>
                  <a:lnTo>
                    <a:pt x="332" y="610"/>
                  </a:lnTo>
                  <a:lnTo>
                    <a:pt x="323" y="594"/>
                  </a:lnTo>
                  <a:lnTo>
                    <a:pt x="471" y="510"/>
                  </a:lnTo>
                  <a:lnTo>
                    <a:pt x="687" y="498"/>
                  </a:lnTo>
                  <a:lnTo>
                    <a:pt x="919" y="345"/>
                  </a:lnTo>
                  <a:lnTo>
                    <a:pt x="1035" y="236"/>
                  </a:lnTo>
                  <a:lnTo>
                    <a:pt x="1200" y="107"/>
                  </a:lnTo>
                  <a:lnTo>
                    <a:pt x="1191" y="49"/>
                  </a:lnTo>
                  <a:lnTo>
                    <a:pt x="1153" y="10"/>
                  </a:lnTo>
                  <a:lnTo>
                    <a:pt x="1074" y="39"/>
                  </a:lnTo>
                  <a:lnTo>
                    <a:pt x="1047" y="20"/>
                  </a:lnTo>
                  <a:lnTo>
                    <a:pt x="1015" y="0"/>
                  </a:lnTo>
                  <a:lnTo>
                    <a:pt x="923" y="72"/>
                  </a:lnTo>
                  <a:lnTo>
                    <a:pt x="892" y="65"/>
                  </a:lnTo>
                  <a:lnTo>
                    <a:pt x="791" y="150"/>
                  </a:lnTo>
                  <a:lnTo>
                    <a:pt x="641" y="48"/>
                  </a:lnTo>
                  <a:lnTo>
                    <a:pt x="641" y="5"/>
                  </a:lnTo>
                  <a:lnTo>
                    <a:pt x="622" y="0"/>
                  </a:lnTo>
                  <a:lnTo>
                    <a:pt x="578" y="44"/>
                  </a:lnTo>
                  <a:lnTo>
                    <a:pt x="548" y="3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60" name="Freeform 252"/>
            <p:cNvSpPr>
              <a:spLocks/>
            </p:cNvSpPr>
            <p:nvPr/>
          </p:nvSpPr>
          <p:spPr bwMode="auto">
            <a:xfrm>
              <a:off x="7290" y="1460"/>
              <a:ext cx="213" cy="170"/>
            </a:xfrm>
            <a:custGeom>
              <a:avLst/>
              <a:gdLst>
                <a:gd name="T0" fmla="*/ 0 w 1282"/>
                <a:gd name="T1" fmla="*/ 614 h 1024"/>
                <a:gd name="T2" fmla="*/ 102 w 1282"/>
                <a:gd name="T3" fmla="*/ 625 h 1024"/>
                <a:gd name="T4" fmla="*/ 86 w 1282"/>
                <a:gd name="T5" fmla="*/ 890 h 1024"/>
                <a:gd name="T6" fmla="*/ 26 w 1282"/>
                <a:gd name="T7" fmla="*/ 982 h 1024"/>
                <a:gd name="T8" fmla="*/ 577 w 1282"/>
                <a:gd name="T9" fmla="*/ 1018 h 1024"/>
                <a:gd name="T10" fmla="*/ 633 w 1282"/>
                <a:gd name="T11" fmla="*/ 1024 h 1024"/>
                <a:gd name="T12" fmla="*/ 838 w 1282"/>
                <a:gd name="T13" fmla="*/ 875 h 1024"/>
                <a:gd name="T14" fmla="*/ 904 w 1282"/>
                <a:gd name="T15" fmla="*/ 870 h 1024"/>
                <a:gd name="T16" fmla="*/ 950 w 1282"/>
                <a:gd name="T17" fmla="*/ 936 h 1024"/>
                <a:gd name="T18" fmla="*/ 1164 w 1282"/>
                <a:gd name="T19" fmla="*/ 793 h 1024"/>
                <a:gd name="T20" fmla="*/ 1205 w 1282"/>
                <a:gd name="T21" fmla="*/ 620 h 1024"/>
                <a:gd name="T22" fmla="*/ 1282 w 1282"/>
                <a:gd name="T23" fmla="*/ 462 h 1024"/>
                <a:gd name="T24" fmla="*/ 1259 w 1282"/>
                <a:gd name="T25" fmla="*/ 339 h 1024"/>
                <a:gd name="T26" fmla="*/ 1214 w 1282"/>
                <a:gd name="T27" fmla="*/ 295 h 1024"/>
                <a:gd name="T28" fmla="*/ 1211 w 1282"/>
                <a:gd name="T29" fmla="*/ 81 h 1024"/>
                <a:gd name="T30" fmla="*/ 1112 w 1282"/>
                <a:gd name="T31" fmla="*/ 0 h 1024"/>
                <a:gd name="T32" fmla="*/ 1046 w 1282"/>
                <a:gd name="T33" fmla="*/ 67 h 1024"/>
                <a:gd name="T34" fmla="*/ 968 w 1282"/>
                <a:gd name="T35" fmla="*/ 61 h 1024"/>
                <a:gd name="T36" fmla="*/ 957 w 1282"/>
                <a:gd name="T37" fmla="*/ 142 h 1024"/>
                <a:gd name="T38" fmla="*/ 903 w 1282"/>
                <a:gd name="T39" fmla="*/ 150 h 1024"/>
                <a:gd name="T40" fmla="*/ 813 w 1282"/>
                <a:gd name="T41" fmla="*/ 349 h 1024"/>
                <a:gd name="T42" fmla="*/ 625 w 1282"/>
                <a:gd name="T43" fmla="*/ 561 h 1024"/>
                <a:gd name="T44" fmla="*/ 185 w 1282"/>
                <a:gd name="T45" fmla="*/ 455 h 1024"/>
                <a:gd name="T46" fmla="*/ 0 w 1282"/>
                <a:gd name="T47" fmla="*/ 614 h 10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282" h="1024">
                  <a:moveTo>
                    <a:pt x="0" y="614"/>
                  </a:moveTo>
                  <a:lnTo>
                    <a:pt x="102" y="625"/>
                  </a:lnTo>
                  <a:lnTo>
                    <a:pt x="86" y="890"/>
                  </a:lnTo>
                  <a:lnTo>
                    <a:pt x="26" y="982"/>
                  </a:lnTo>
                  <a:lnTo>
                    <a:pt x="577" y="1018"/>
                  </a:lnTo>
                  <a:lnTo>
                    <a:pt x="633" y="1024"/>
                  </a:lnTo>
                  <a:lnTo>
                    <a:pt x="838" y="875"/>
                  </a:lnTo>
                  <a:lnTo>
                    <a:pt x="904" y="870"/>
                  </a:lnTo>
                  <a:lnTo>
                    <a:pt x="950" y="936"/>
                  </a:lnTo>
                  <a:lnTo>
                    <a:pt x="1164" y="793"/>
                  </a:lnTo>
                  <a:lnTo>
                    <a:pt x="1205" y="620"/>
                  </a:lnTo>
                  <a:lnTo>
                    <a:pt x="1282" y="462"/>
                  </a:lnTo>
                  <a:lnTo>
                    <a:pt x="1259" y="339"/>
                  </a:lnTo>
                  <a:lnTo>
                    <a:pt x="1214" y="295"/>
                  </a:lnTo>
                  <a:lnTo>
                    <a:pt x="1211" y="81"/>
                  </a:lnTo>
                  <a:lnTo>
                    <a:pt x="1112" y="0"/>
                  </a:lnTo>
                  <a:lnTo>
                    <a:pt x="1046" y="67"/>
                  </a:lnTo>
                  <a:lnTo>
                    <a:pt x="968" y="61"/>
                  </a:lnTo>
                  <a:lnTo>
                    <a:pt x="957" y="142"/>
                  </a:lnTo>
                  <a:lnTo>
                    <a:pt x="903" y="150"/>
                  </a:lnTo>
                  <a:lnTo>
                    <a:pt x="813" y="349"/>
                  </a:lnTo>
                  <a:lnTo>
                    <a:pt x="625" y="561"/>
                  </a:lnTo>
                  <a:lnTo>
                    <a:pt x="185" y="455"/>
                  </a:lnTo>
                  <a:lnTo>
                    <a:pt x="0" y="61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61" name="Freeform 253"/>
            <p:cNvSpPr>
              <a:spLocks/>
            </p:cNvSpPr>
            <p:nvPr/>
          </p:nvSpPr>
          <p:spPr bwMode="auto">
            <a:xfrm>
              <a:off x="7290" y="1460"/>
              <a:ext cx="213" cy="170"/>
            </a:xfrm>
            <a:custGeom>
              <a:avLst/>
              <a:gdLst>
                <a:gd name="T0" fmla="*/ 0 w 1282"/>
                <a:gd name="T1" fmla="*/ 614 h 1024"/>
                <a:gd name="T2" fmla="*/ 102 w 1282"/>
                <a:gd name="T3" fmla="*/ 625 h 1024"/>
                <a:gd name="T4" fmla="*/ 86 w 1282"/>
                <a:gd name="T5" fmla="*/ 890 h 1024"/>
                <a:gd name="T6" fmla="*/ 26 w 1282"/>
                <a:gd name="T7" fmla="*/ 982 h 1024"/>
                <a:gd name="T8" fmla="*/ 577 w 1282"/>
                <a:gd name="T9" fmla="*/ 1018 h 1024"/>
                <a:gd name="T10" fmla="*/ 633 w 1282"/>
                <a:gd name="T11" fmla="*/ 1024 h 1024"/>
                <a:gd name="T12" fmla="*/ 838 w 1282"/>
                <a:gd name="T13" fmla="*/ 875 h 1024"/>
                <a:gd name="T14" fmla="*/ 904 w 1282"/>
                <a:gd name="T15" fmla="*/ 870 h 1024"/>
                <a:gd name="T16" fmla="*/ 950 w 1282"/>
                <a:gd name="T17" fmla="*/ 936 h 1024"/>
                <a:gd name="T18" fmla="*/ 1164 w 1282"/>
                <a:gd name="T19" fmla="*/ 793 h 1024"/>
                <a:gd name="T20" fmla="*/ 1205 w 1282"/>
                <a:gd name="T21" fmla="*/ 620 h 1024"/>
                <a:gd name="T22" fmla="*/ 1282 w 1282"/>
                <a:gd name="T23" fmla="*/ 462 h 1024"/>
                <a:gd name="T24" fmla="*/ 1259 w 1282"/>
                <a:gd name="T25" fmla="*/ 339 h 1024"/>
                <a:gd name="T26" fmla="*/ 1214 w 1282"/>
                <a:gd name="T27" fmla="*/ 295 h 1024"/>
                <a:gd name="T28" fmla="*/ 1211 w 1282"/>
                <a:gd name="T29" fmla="*/ 81 h 1024"/>
                <a:gd name="T30" fmla="*/ 1112 w 1282"/>
                <a:gd name="T31" fmla="*/ 0 h 1024"/>
                <a:gd name="T32" fmla="*/ 1046 w 1282"/>
                <a:gd name="T33" fmla="*/ 67 h 1024"/>
                <a:gd name="T34" fmla="*/ 968 w 1282"/>
                <a:gd name="T35" fmla="*/ 61 h 1024"/>
                <a:gd name="T36" fmla="*/ 957 w 1282"/>
                <a:gd name="T37" fmla="*/ 142 h 1024"/>
                <a:gd name="T38" fmla="*/ 903 w 1282"/>
                <a:gd name="T39" fmla="*/ 150 h 1024"/>
                <a:gd name="T40" fmla="*/ 813 w 1282"/>
                <a:gd name="T41" fmla="*/ 349 h 1024"/>
                <a:gd name="T42" fmla="*/ 625 w 1282"/>
                <a:gd name="T43" fmla="*/ 561 h 1024"/>
                <a:gd name="T44" fmla="*/ 185 w 1282"/>
                <a:gd name="T45" fmla="*/ 455 h 1024"/>
                <a:gd name="T46" fmla="*/ 0 w 1282"/>
                <a:gd name="T47" fmla="*/ 614 h 10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282" h="1024">
                  <a:moveTo>
                    <a:pt x="0" y="614"/>
                  </a:moveTo>
                  <a:lnTo>
                    <a:pt x="102" y="625"/>
                  </a:lnTo>
                  <a:lnTo>
                    <a:pt x="86" y="890"/>
                  </a:lnTo>
                  <a:lnTo>
                    <a:pt x="26" y="982"/>
                  </a:lnTo>
                  <a:lnTo>
                    <a:pt x="577" y="1018"/>
                  </a:lnTo>
                  <a:lnTo>
                    <a:pt x="633" y="1024"/>
                  </a:lnTo>
                  <a:lnTo>
                    <a:pt x="838" y="875"/>
                  </a:lnTo>
                  <a:lnTo>
                    <a:pt x="904" y="870"/>
                  </a:lnTo>
                  <a:lnTo>
                    <a:pt x="950" y="936"/>
                  </a:lnTo>
                  <a:lnTo>
                    <a:pt x="1164" y="793"/>
                  </a:lnTo>
                  <a:lnTo>
                    <a:pt x="1205" y="620"/>
                  </a:lnTo>
                  <a:lnTo>
                    <a:pt x="1282" y="462"/>
                  </a:lnTo>
                  <a:lnTo>
                    <a:pt x="1259" y="339"/>
                  </a:lnTo>
                  <a:lnTo>
                    <a:pt x="1214" y="295"/>
                  </a:lnTo>
                  <a:lnTo>
                    <a:pt x="1211" y="81"/>
                  </a:lnTo>
                  <a:lnTo>
                    <a:pt x="1112" y="0"/>
                  </a:lnTo>
                  <a:lnTo>
                    <a:pt x="1046" y="67"/>
                  </a:lnTo>
                  <a:lnTo>
                    <a:pt x="968" y="61"/>
                  </a:lnTo>
                  <a:lnTo>
                    <a:pt x="957" y="142"/>
                  </a:lnTo>
                  <a:lnTo>
                    <a:pt x="903" y="150"/>
                  </a:lnTo>
                  <a:lnTo>
                    <a:pt x="813" y="349"/>
                  </a:lnTo>
                  <a:lnTo>
                    <a:pt x="625" y="561"/>
                  </a:lnTo>
                  <a:lnTo>
                    <a:pt x="185" y="455"/>
                  </a:lnTo>
                  <a:lnTo>
                    <a:pt x="0" y="61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62" name="Freeform 254"/>
            <p:cNvSpPr>
              <a:spLocks/>
            </p:cNvSpPr>
            <p:nvPr/>
          </p:nvSpPr>
          <p:spPr bwMode="auto">
            <a:xfrm>
              <a:off x="7246" y="1306"/>
              <a:ext cx="134" cy="151"/>
            </a:xfrm>
            <a:custGeom>
              <a:avLst/>
              <a:gdLst>
                <a:gd name="T0" fmla="*/ 163 w 806"/>
                <a:gd name="T1" fmla="*/ 104 h 907"/>
                <a:gd name="T2" fmla="*/ 165 w 806"/>
                <a:gd name="T3" fmla="*/ 133 h 907"/>
                <a:gd name="T4" fmla="*/ 106 w 806"/>
                <a:gd name="T5" fmla="*/ 201 h 907"/>
                <a:gd name="T6" fmla="*/ 104 w 806"/>
                <a:gd name="T7" fmla="*/ 274 h 907"/>
                <a:gd name="T8" fmla="*/ 202 w 806"/>
                <a:gd name="T9" fmla="*/ 277 h 907"/>
                <a:gd name="T10" fmla="*/ 171 w 806"/>
                <a:gd name="T11" fmla="*/ 326 h 907"/>
                <a:gd name="T12" fmla="*/ 101 w 806"/>
                <a:gd name="T13" fmla="*/ 349 h 907"/>
                <a:gd name="T14" fmla="*/ 61 w 806"/>
                <a:gd name="T15" fmla="*/ 469 h 907"/>
                <a:gd name="T16" fmla="*/ 59 w 806"/>
                <a:gd name="T17" fmla="*/ 515 h 907"/>
                <a:gd name="T18" fmla="*/ 15 w 806"/>
                <a:gd name="T19" fmla="*/ 525 h 907"/>
                <a:gd name="T20" fmla="*/ 0 w 806"/>
                <a:gd name="T21" fmla="*/ 558 h 907"/>
                <a:gd name="T22" fmla="*/ 31 w 806"/>
                <a:gd name="T23" fmla="*/ 585 h 907"/>
                <a:gd name="T24" fmla="*/ 48 w 806"/>
                <a:gd name="T25" fmla="*/ 609 h 907"/>
                <a:gd name="T26" fmla="*/ 56 w 806"/>
                <a:gd name="T27" fmla="*/ 638 h 907"/>
                <a:gd name="T28" fmla="*/ 39 w 806"/>
                <a:gd name="T29" fmla="*/ 648 h 907"/>
                <a:gd name="T30" fmla="*/ 31 w 806"/>
                <a:gd name="T31" fmla="*/ 708 h 907"/>
                <a:gd name="T32" fmla="*/ 78 w 806"/>
                <a:gd name="T33" fmla="*/ 712 h 907"/>
                <a:gd name="T34" fmla="*/ 40 w 806"/>
                <a:gd name="T35" fmla="*/ 809 h 907"/>
                <a:gd name="T36" fmla="*/ 26 w 806"/>
                <a:gd name="T37" fmla="*/ 854 h 907"/>
                <a:gd name="T38" fmla="*/ 92 w 806"/>
                <a:gd name="T39" fmla="*/ 848 h 907"/>
                <a:gd name="T40" fmla="*/ 117 w 806"/>
                <a:gd name="T41" fmla="*/ 887 h 907"/>
                <a:gd name="T42" fmla="*/ 204 w 806"/>
                <a:gd name="T43" fmla="*/ 907 h 907"/>
                <a:gd name="T44" fmla="*/ 296 w 806"/>
                <a:gd name="T45" fmla="*/ 842 h 907"/>
                <a:gd name="T46" fmla="*/ 340 w 806"/>
                <a:gd name="T47" fmla="*/ 901 h 907"/>
                <a:gd name="T48" fmla="*/ 373 w 806"/>
                <a:gd name="T49" fmla="*/ 895 h 907"/>
                <a:gd name="T50" fmla="*/ 447 w 806"/>
                <a:gd name="T51" fmla="*/ 831 h 907"/>
                <a:gd name="T52" fmla="*/ 492 w 806"/>
                <a:gd name="T53" fmla="*/ 907 h 907"/>
                <a:gd name="T54" fmla="*/ 539 w 806"/>
                <a:gd name="T55" fmla="*/ 896 h 907"/>
                <a:gd name="T56" fmla="*/ 570 w 806"/>
                <a:gd name="T57" fmla="*/ 831 h 907"/>
                <a:gd name="T58" fmla="*/ 662 w 806"/>
                <a:gd name="T59" fmla="*/ 848 h 907"/>
                <a:gd name="T60" fmla="*/ 661 w 806"/>
                <a:gd name="T61" fmla="*/ 731 h 907"/>
                <a:gd name="T62" fmla="*/ 781 w 806"/>
                <a:gd name="T63" fmla="*/ 753 h 907"/>
                <a:gd name="T64" fmla="*/ 778 w 806"/>
                <a:gd name="T65" fmla="*/ 687 h 907"/>
                <a:gd name="T66" fmla="*/ 761 w 806"/>
                <a:gd name="T67" fmla="*/ 636 h 907"/>
                <a:gd name="T68" fmla="*/ 754 w 806"/>
                <a:gd name="T69" fmla="*/ 560 h 907"/>
                <a:gd name="T70" fmla="*/ 767 w 806"/>
                <a:gd name="T71" fmla="*/ 533 h 907"/>
                <a:gd name="T72" fmla="*/ 771 w 806"/>
                <a:gd name="T73" fmla="*/ 447 h 907"/>
                <a:gd name="T74" fmla="*/ 790 w 806"/>
                <a:gd name="T75" fmla="*/ 418 h 907"/>
                <a:gd name="T76" fmla="*/ 786 w 806"/>
                <a:gd name="T77" fmla="*/ 398 h 907"/>
                <a:gd name="T78" fmla="*/ 734 w 806"/>
                <a:gd name="T79" fmla="*/ 371 h 907"/>
                <a:gd name="T80" fmla="*/ 806 w 806"/>
                <a:gd name="T81" fmla="*/ 151 h 907"/>
                <a:gd name="T82" fmla="*/ 778 w 806"/>
                <a:gd name="T83" fmla="*/ 145 h 907"/>
                <a:gd name="T84" fmla="*/ 714 w 806"/>
                <a:gd name="T85" fmla="*/ 117 h 907"/>
                <a:gd name="T86" fmla="*/ 645 w 806"/>
                <a:gd name="T87" fmla="*/ 109 h 907"/>
                <a:gd name="T88" fmla="*/ 552 w 806"/>
                <a:gd name="T89" fmla="*/ 34 h 907"/>
                <a:gd name="T90" fmla="*/ 516 w 806"/>
                <a:gd name="T91" fmla="*/ 40 h 907"/>
                <a:gd name="T92" fmla="*/ 444 w 806"/>
                <a:gd name="T93" fmla="*/ 6 h 907"/>
                <a:gd name="T94" fmla="*/ 393 w 806"/>
                <a:gd name="T95" fmla="*/ 28 h 907"/>
                <a:gd name="T96" fmla="*/ 344 w 806"/>
                <a:gd name="T97" fmla="*/ 0 h 907"/>
                <a:gd name="T98" fmla="*/ 163 w 806"/>
                <a:gd name="T99" fmla="*/ 104 h 9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06" h="907">
                  <a:moveTo>
                    <a:pt x="163" y="104"/>
                  </a:moveTo>
                  <a:lnTo>
                    <a:pt x="165" y="133"/>
                  </a:lnTo>
                  <a:lnTo>
                    <a:pt x="106" y="201"/>
                  </a:lnTo>
                  <a:lnTo>
                    <a:pt x="104" y="274"/>
                  </a:lnTo>
                  <a:lnTo>
                    <a:pt x="202" y="277"/>
                  </a:lnTo>
                  <a:lnTo>
                    <a:pt x="171" y="326"/>
                  </a:lnTo>
                  <a:lnTo>
                    <a:pt x="101" y="349"/>
                  </a:lnTo>
                  <a:lnTo>
                    <a:pt x="61" y="469"/>
                  </a:lnTo>
                  <a:lnTo>
                    <a:pt x="59" y="515"/>
                  </a:lnTo>
                  <a:lnTo>
                    <a:pt x="15" y="525"/>
                  </a:lnTo>
                  <a:lnTo>
                    <a:pt x="0" y="558"/>
                  </a:lnTo>
                  <a:lnTo>
                    <a:pt x="31" y="585"/>
                  </a:lnTo>
                  <a:lnTo>
                    <a:pt x="48" y="609"/>
                  </a:lnTo>
                  <a:lnTo>
                    <a:pt x="56" y="638"/>
                  </a:lnTo>
                  <a:lnTo>
                    <a:pt x="39" y="648"/>
                  </a:lnTo>
                  <a:lnTo>
                    <a:pt x="31" y="708"/>
                  </a:lnTo>
                  <a:lnTo>
                    <a:pt x="78" y="712"/>
                  </a:lnTo>
                  <a:lnTo>
                    <a:pt x="40" y="809"/>
                  </a:lnTo>
                  <a:lnTo>
                    <a:pt x="26" y="854"/>
                  </a:lnTo>
                  <a:lnTo>
                    <a:pt x="92" y="848"/>
                  </a:lnTo>
                  <a:lnTo>
                    <a:pt x="117" y="887"/>
                  </a:lnTo>
                  <a:lnTo>
                    <a:pt x="204" y="907"/>
                  </a:lnTo>
                  <a:lnTo>
                    <a:pt x="296" y="842"/>
                  </a:lnTo>
                  <a:lnTo>
                    <a:pt x="340" y="901"/>
                  </a:lnTo>
                  <a:lnTo>
                    <a:pt x="373" y="895"/>
                  </a:lnTo>
                  <a:lnTo>
                    <a:pt x="447" y="831"/>
                  </a:lnTo>
                  <a:lnTo>
                    <a:pt x="492" y="907"/>
                  </a:lnTo>
                  <a:lnTo>
                    <a:pt x="539" y="896"/>
                  </a:lnTo>
                  <a:lnTo>
                    <a:pt x="570" y="831"/>
                  </a:lnTo>
                  <a:lnTo>
                    <a:pt x="662" y="848"/>
                  </a:lnTo>
                  <a:lnTo>
                    <a:pt x="661" y="731"/>
                  </a:lnTo>
                  <a:lnTo>
                    <a:pt x="781" y="753"/>
                  </a:lnTo>
                  <a:lnTo>
                    <a:pt x="778" y="687"/>
                  </a:lnTo>
                  <a:lnTo>
                    <a:pt x="761" y="636"/>
                  </a:lnTo>
                  <a:lnTo>
                    <a:pt x="754" y="560"/>
                  </a:lnTo>
                  <a:lnTo>
                    <a:pt x="767" y="533"/>
                  </a:lnTo>
                  <a:lnTo>
                    <a:pt x="771" y="447"/>
                  </a:lnTo>
                  <a:lnTo>
                    <a:pt x="790" y="418"/>
                  </a:lnTo>
                  <a:lnTo>
                    <a:pt x="786" y="398"/>
                  </a:lnTo>
                  <a:lnTo>
                    <a:pt x="734" y="371"/>
                  </a:lnTo>
                  <a:lnTo>
                    <a:pt x="806" y="151"/>
                  </a:lnTo>
                  <a:lnTo>
                    <a:pt x="778" y="145"/>
                  </a:lnTo>
                  <a:lnTo>
                    <a:pt x="714" y="117"/>
                  </a:lnTo>
                  <a:lnTo>
                    <a:pt x="645" y="109"/>
                  </a:lnTo>
                  <a:lnTo>
                    <a:pt x="552" y="34"/>
                  </a:lnTo>
                  <a:lnTo>
                    <a:pt x="516" y="40"/>
                  </a:lnTo>
                  <a:lnTo>
                    <a:pt x="444" y="6"/>
                  </a:lnTo>
                  <a:lnTo>
                    <a:pt x="393" y="28"/>
                  </a:lnTo>
                  <a:lnTo>
                    <a:pt x="344" y="0"/>
                  </a:lnTo>
                  <a:lnTo>
                    <a:pt x="163" y="10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63" name="Freeform 255"/>
            <p:cNvSpPr>
              <a:spLocks/>
            </p:cNvSpPr>
            <p:nvPr/>
          </p:nvSpPr>
          <p:spPr bwMode="auto">
            <a:xfrm>
              <a:off x="7246" y="1306"/>
              <a:ext cx="134" cy="151"/>
            </a:xfrm>
            <a:custGeom>
              <a:avLst/>
              <a:gdLst>
                <a:gd name="T0" fmla="*/ 163 w 806"/>
                <a:gd name="T1" fmla="*/ 104 h 907"/>
                <a:gd name="T2" fmla="*/ 165 w 806"/>
                <a:gd name="T3" fmla="*/ 133 h 907"/>
                <a:gd name="T4" fmla="*/ 106 w 806"/>
                <a:gd name="T5" fmla="*/ 201 h 907"/>
                <a:gd name="T6" fmla="*/ 104 w 806"/>
                <a:gd name="T7" fmla="*/ 274 h 907"/>
                <a:gd name="T8" fmla="*/ 202 w 806"/>
                <a:gd name="T9" fmla="*/ 277 h 907"/>
                <a:gd name="T10" fmla="*/ 171 w 806"/>
                <a:gd name="T11" fmla="*/ 326 h 907"/>
                <a:gd name="T12" fmla="*/ 101 w 806"/>
                <a:gd name="T13" fmla="*/ 349 h 907"/>
                <a:gd name="T14" fmla="*/ 61 w 806"/>
                <a:gd name="T15" fmla="*/ 469 h 907"/>
                <a:gd name="T16" fmla="*/ 59 w 806"/>
                <a:gd name="T17" fmla="*/ 515 h 907"/>
                <a:gd name="T18" fmla="*/ 15 w 806"/>
                <a:gd name="T19" fmla="*/ 525 h 907"/>
                <a:gd name="T20" fmla="*/ 0 w 806"/>
                <a:gd name="T21" fmla="*/ 558 h 907"/>
                <a:gd name="T22" fmla="*/ 31 w 806"/>
                <a:gd name="T23" fmla="*/ 585 h 907"/>
                <a:gd name="T24" fmla="*/ 48 w 806"/>
                <a:gd name="T25" fmla="*/ 609 h 907"/>
                <a:gd name="T26" fmla="*/ 56 w 806"/>
                <a:gd name="T27" fmla="*/ 638 h 907"/>
                <a:gd name="T28" fmla="*/ 39 w 806"/>
                <a:gd name="T29" fmla="*/ 648 h 907"/>
                <a:gd name="T30" fmla="*/ 31 w 806"/>
                <a:gd name="T31" fmla="*/ 708 h 907"/>
                <a:gd name="T32" fmla="*/ 78 w 806"/>
                <a:gd name="T33" fmla="*/ 712 h 907"/>
                <a:gd name="T34" fmla="*/ 40 w 806"/>
                <a:gd name="T35" fmla="*/ 809 h 907"/>
                <a:gd name="T36" fmla="*/ 26 w 806"/>
                <a:gd name="T37" fmla="*/ 854 h 907"/>
                <a:gd name="T38" fmla="*/ 92 w 806"/>
                <a:gd name="T39" fmla="*/ 848 h 907"/>
                <a:gd name="T40" fmla="*/ 117 w 806"/>
                <a:gd name="T41" fmla="*/ 887 h 907"/>
                <a:gd name="T42" fmla="*/ 204 w 806"/>
                <a:gd name="T43" fmla="*/ 907 h 907"/>
                <a:gd name="T44" fmla="*/ 296 w 806"/>
                <a:gd name="T45" fmla="*/ 842 h 907"/>
                <a:gd name="T46" fmla="*/ 340 w 806"/>
                <a:gd name="T47" fmla="*/ 901 h 907"/>
                <a:gd name="T48" fmla="*/ 373 w 806"/>
                <a:gd name="T49" fmla="*/ 895 h 907"/>
                <a:gd name="T50" fmla="*/ 447 w 806"/>
                <a:gd name="T51" fmla="*/ 831 h 907"/>
                <a:gd name="T52" fmla="*/ 492 w 806"/>
                <a:gd name="T53" fmla="*/ 907 h 907"/>
                <a:gd name="T54" fmla="*/ 539 w 806"/>
                <a:gd name="T55" fmla="*/ 896 h 907"/>
                <a:gd name="T56" fmla="*/ 570 w 806"/>
                <a:gd name="T57" fmla="*/ 831 h 907"/>
                <a:gd name="T58" fmla="*/ 662 w 806"/>
                <a:gd name="T59" fmla="*/ 848 h 907"/>
                <a:gd name="T60" fmla="*/ 661 w 806"/>
                <a:gd name="T61" fmla="*/ 731 h 907"/>
                <a:gd name="T62" fmla="*/ 781 w 806"/>
                <a:gd name="T63" fmla="*/ 753 h 907"/>
                <a:gd name="T64" fmla="*/ 778 w 806"/>
                <a:gd name="T65" fmla="*/ 687 h 907"/>
                <a:gd name="T66" fmla="*/ 761 w 806"/>
                <a:gd name="T67" fmla="*/ 636 h 907"/>
                <a:gd name="T68" fmla="*/ 754 w 806"/>
                <a:gd name="T69" fmla="*/ 560 h 907"/>
                <a:gd name="T70" fmla="*/ 767 w 806"/>
                <a:gd name="T71" fmla="*/ 533 h 907"/>
                <a:gd name="T72" fmla="*/ 771 w 806"/>
                <a:gd name="T73" fmla="*/ 447 h 907"/>
                <a:gd name="T74" fmla="*/ 790 w 806"/>
                <a:gd name="T75" fmla="*/ 418 h 907"/>
                <a:gd name="T76" fmla="*/ 786 w 806"/>
                <a:gd name="T77" fmla="*/ 398 h 907"/>
                <a:gd name="T78" fmla="*/ 734 w 806"/>
                <a:gd name="T79" fmla="*/ 371 h 907"/>
                <a:gd name="T80" fmla="*/ 806 w 806"/>
                <a:gd name="T81" fmla="*/ 151 h 907"/>
                <a:gd name="T82" fmla="*/ 778 w 806"/>
                <a:gd name="T83" fmla="*/ 145 h 907"/>
                <a:gd name="T84" fmla="*/ 714 w 806"/>
                <a:gd name="T85" fmla="*/ 117 h 907"/>
                <a:gd name="T86" fmla="*/ 645 w 806"/>
                <a:gd name="T87" fmla="*/ 109 h 907"/>
                <a:gd name="T88" fmla="*/ 552 w 806"/>
                <a:gd name="T89" fmla="*/ 34 h 907"/>
                <a:gd name="T90" fmla="*/ 516 w 806"/>
                <a:gd name="T91" fmla="*/ 40 h 907"/>
                <a:gd name="T92" fmla="*/ 444 w 806"/>
                <a:gd name="T93" fmla="*/ 6 h 907"/>
                <a:gd name="T94" fmla="*/ 393 w 806"/>
                <a:gd name="T95" fmla="*/ 28 h 907"/>
                <a:gd name="T96" fmla="*/ 344 w 806"/>
                <a:gd name="T97" fmla="*/ 0 h 907"/>
                <a:gd name="T98" fmla="*/ 163 w 806"/>
                <a:gd name="T99" fmla="*/ 104 h 9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06" h="907">
                  <a:moveTo>
                    <a:pt x="163" y="104"/>
                  </a:moveTo>
                  <a:lnTo>
                    <a:pt x="165" y="133"/>
                  </a:lnTo>
                  <a:lnTo>
                    <a:pt x="106" y="201"/>
                  </a:lnTo>
                  <a:lnTo>
                    <a:pt x="104" y="274"/>
                  </a:lnTo>
                  <a:lnTo>
                    <a:pt x="202" y="277"/>
                  </a:lnTo>
                  <a:lnTo>
                    <a:pt x="171" y="326"/>
                  </a:lnTo>
                  <a:lnTo>
                    <a:pt x="101" y="349"/>
                  </a:lnTo>
                  <a:lnTo>
                    <a:pt x="61" y="469"/>
                  </a:lnTo>
                  <a:lnTo>
                    <a:pt x="59" y="515"/>
                  </a:lnTo>
                  <a:lnTo>
                    <a:pt x="15" y="525"/>
                  </a:lnTo>
                  <a:lnTo>
                    <a:pt x="0" y="558"/>
                  </a:lnTo>
                  <a:lnTo>
                    <a:pt x="31" y="585"/>
                  </a:lnTo>
                  <a:lnTo>
                    <a:pt x="48" y="609"/>
                  </a:lnTo>
                  <a:lnTo>
                    <a:pt x="56" y="638"/>
                  </a:lnTo>
                  <a:lnTo>
                    <a:pt x="39" y="648"/>
                  </a:lnTo>
                  <a:lnTo>
                    <a:pt x="31" y="708"/>
                  </a:lnTo>
                  <a:lnTo>
                    <a:pt x="78" y="712"/>
                  </a:lnTo>
                  <a:lnTo>
                    <a:pt x="40" y="809"/>
                  </a:lnTo>
                  <a:lnTo>
                    <a:pt x="26" y="854"/>
                  </a:lnTo>
                  <a:lnTo>
                    <a:pt x="92" y="848"/>
                  </a:lnTo>
                  <a:lnTo>
                    <a:pt x="117" y="887"/>
                  </a:lnTo>
                  <a:lnTo>
                    <a:pt x="204" y="907"/>
                  </a:lnTo>
                  <a:lnTo>
                    <a:pt x="296" y="842"/>
                  </a:lnTo>
                  <a:lnTo>
                    <a:pt x="340" y="901"/>
                  </a:lnTo>
                  <a:lnTo>
                    <a:pt x="373" y="895"/>
                  </a:lnTo>
                  <a:lnTo>
                    <a:pt x="447" y="831"/>
                  </a:lnTo>
                  <a:lnTo>
                    <a:pt x="492" y="907"/>
                  </a:lnTo>
                  <a:lnTo>
                    <a:pt x="539" y="896"/>
                  </a:lnTo>
                  <a:lnTo>
                    <a:pt x="570" y="831"/>
                  </a:lnTo>
                  <a:lnTo>
                    <a:pt x="662" y="848"/>
                  </a:lnTo>
                  <a:lnTo>
                    <a:pt x="661" y="731"/>
                  </a:lnTo>
                  <a:lnTo>
                    <a:pt x="781" y="753"/>
                  </a:lnTo>
                  <a:lnTo>
                    <a:pt x="778" y="687"/>
                  </a:lnTo>
                  <a:lnTo>
                    <a:pt x="761" y="636"/>
                  </a:lnTo>
                  <a:lnTo>
                    <a:pt x="754" y="560"/>
                  </a:lnTo>
                  <a:lnTo>
                    <a:pt x="767" y="533"/>
                  </a:lnTo>
                  <a:lnTo>
                    <a:pt x="771" y="447"/>
                  </a:lnTo>
                  <a:lnTo>
                    <a:pt x="790" y="418"/>
                  </a:lnTo>
                  <a:lnTo>
                    <a:pt x="786" y="398"/>
                  </a:lnTo>
                  <a:lnTo>
                    <a:pt x="734" y="371"/>
                  </a:lnTo>
                  <a:lnTo>
                    <a:pt x="806" y="151"/>
                  </a:lnTo>
                  <a:lnTo>
                    <a:pt x="778" y="145"/>
                  </a:lnTo>
                  <a:lnTo>
                    <a:pt x="714" y="117"/>
                  </a:lnTo>
                  <a:lnTo>
                    <a:pt x="645" y="109"/>
                  </a:lnTo>
                  <a:lnTo>
                    <a:pt x="552" y="34"/>
                  </a:lnTo>
                  <a:lnTo>
                    <a:pt x="516" y="40"/>
                  </a:lnTo>
                  <a:lnTo>
                    <a:pt x="444" y="6"/>
                  </a:lnTo>
                  <a:lnTo>
                    <a:pt x="393" y="28"/>
                  </a:lnTo>
                  <a:lnTo>
                    <a:pt x="344" y="0"/>
                  </a:lnTo>
                  <a:lnTo>
                    <a:pt x="163" y="10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64" name="Freeform 256"/>
            <p:cNvSpPr>
              <a:spLocks/>
            </p:cNvSpPr>
            <p:nvPr/>
          </p:nvSpPr>
          <p:spPr bwMode="auto">
            <a:xfrm>
              <a:off x="6913" y="1424"/>
              <a:ext cx="537" cy="250"/>
            </a:xfrm>
            <a:custGeom>
              <a:avLst/>
              <a:gdLst>
                <a:gd name="T0" fmla="*/ 472 w 3224"/>
                <a:gd name="T1" fmla="*/ 231 h 1500"/>
                <a:gd name="T2" fmla="*/ 652 w 3224"/>
                <a:gd name="T3" fmla="*/ 102 h 1500"/>
                <a:gd name="T4" fmla="*/ 574 w 3224"/>
                <a:gd name="T5" fmla="*/ 253 h 1500"/>
                <a:gd name="T6" fmla="*/ 656 w 3224"/>
                <a:gd name="T7" fmla="*/ 215 h 1500"/>
                <a:gd name="T8" fmla="*/ 781 w 3224"/>
                <a:gd name="T9" fmla="*/ 257 h 1500"/>
                <a:gd name="T10" fmla="*/ 919 w 3224"/>
                <a:gd name="T11" fmla="*/ 57 h 1500"/>
                <a:gd name="T12" fmla="*/ 1122 w 3224"/>
                <a:gd name="T13" fmla="*/ 140 h 1500"/>
                <a:gd name="T14" fmla="*/ 1255 w 3224"/>
                <a:gd name="T15" fmla="*/ 46 h 1500"/>
                <a:gd name="T16" fmla="*/ 1312 w 3224"/>
                <a:gd name="T17" fmla="*/ 226 h 1500"/>
                <a:gd name="T18" fmla="*/ 1405 w 3224"/>
                <a:gd name="T19" fmla="*/ 79 h 1500"/>
                <a:gd name="T20" fmla="*/ 1500 w 3224"/>
                <a:gd name="T21" fmla="*/ 102 h 1500"/>
                <a:gd name="T22" fmla="*/ 1669 w 3224"/>
                <a:gd name="T23" fmla="*/ 102 h 1500"/>
                <a:gd name="T24" fmla="*/ 1907 w 3224"/>
                <a:gd name="T25" fmla="*/ 76 h 1500"/>
                <a:gd name="T26" fmla="*/ 2023 w 3224"/>
                <a:gd name="T27" fmla="*/ 143 h 1500"/>
                <a:gd name="T28" fmla="*/ 2114 w 3224"/>
                <a:gd name="T29" fmla="*/ 181 h 1500"/>
                <a:gd name="T30" fmla="*/ 2291 w 3224"/>
                <a:gd name="T31" fmla="*/ 136 h 1500"/>
                <a:gd name="T32" fmla="*/ 2374 w 3224"/>
                <a:gd name="T33" fmla="*/ 189 h 1500"/>
                <a:gd name="T34" fmla="*/ 2486 w 3224"/>
                <a:gd name="T35" fmla="*/ 196 h 1500"/>
                <a:gd name="T36" fmla="*/ 2565 w 3224"/>
                <a:gd name="T37" fmla="*/ 124 h 1500"/>
                <a:gd name="T38" fmla="*/ 2655 w 3224"/>
                <a:gd name="T39" fmla="*/ 23 h 1500"/>
                <a:gd name="T40" fmla="*/ 2840 w 3224"/>
                <a:gd name="T41" fmla="*/ 0 h 1500"/>
                <a:gd name="T42" fmla="*/ 3217 w 3224"/>
                <a:gd name="T43" fmla="*/ 177 h 1500"/>
                <a:gd name="T44" fmla="*/ 3214 w 3224"/>
                <a:gd name="T45" fmla="*/ 362 h 1500"/>
                <a:gd name="T46" fmla="*/ 3071 w 3224"/>
                <a:gd name="T47" fmla="*/ 565 h 1500"/>
                <a:gd name="T48" fmla="*/ 2441 w 3224"/>
                <a:gd name="T49" fmla="*/ 671 h 1500"/>
                <a:gd name="T50" fmla="*/ 1940 w 3224"/>
                <a:gd name="T51" fmla="*/ 1010 h 1500"/>
                <a:gd name="T52" fmla="*/ 1820 w 3224"/>
                <a:gd name="T53" fmla="*/ 1164 h 1500"/>
                <a:gd name="T54" fmla="*/ 1669 w 3224"/>
                <a:gd name="T55" fmla="*/ 1405 h 1500"/>
                <a:gd name="T56" fmla="*/ 1402 w 3224"/>
                <a:gd name="T57" fmla="*/ 1409 h 1500"/>
                <a:gd name="T58" fmla="*/ 1300 w 3224"/>
                <a:gd name="T59" fmla="*/ 1424 h 1500"/>
                <a:gd name="T60" fmla="*/ 1191 w 3224"/>
                <a:gd name="T61" fmla="*/ 1357 h 1500"/>
                <a:gd name="T62" fmla="*/ 995 w 3224"/>
                <a:gd name="T63" fmla="*/ 1402 h 1500"/>
                <a:gd name="T64" fmla="*/ 791 w 3224"/>
                <a:gd name="T65" fmla="*/ 1424 h 1500"/>
                <a:gd name="T66" fmla="*/ 679 w 3224"/>
                <a:gd name="T67" fmla="*/ 1221 h 1500"/>
                <a:gd name="T68" fmla="*/ 622 w 3224"/>
                <a:gd name="T69" fmla="*/ 1119 h 1500"/>
                <a:gd name="T70" fmla="*/ 690 w 3224"/>
                <a:gd name="T71" fmla="*/ 991 h 1500"/>
                <a:gd name="T72" fmla="*/ 610 w 3224"/>
                <a:gd name="T73" fmla="*/ 991 h 1500"/>
                <a:gd name="T74" fmla="*/ 539 w 3224"/>
                <a:gd name="T75" fmla="*/ 1081 h 1500"/>
                <a:gd name="T76" fmla="*/ 381 w 3224"/>
                <a:gd name="T77" fmla="*/ 969 h 1500"/>
                <a:gd name="T78" fmla="*/ 320 w 3224"/>
                <a:gd name="T79" fmla="*/ 697 h 1500"/>
                <a:gd name="T80" fmla="*/ 238 w 3224"/>
                <a:gd name="T81" fmla="*/ 697 h 1500"/>
                <a:gd name="T82" fmla="*/ 125 w 3224"/>
                <a:gd name="T83" fmla="*/ 671 h 1500"/>
                <a:gd name="T84" fmla="*/ 0 w 3224"/>
                <a:gd name="T85" fmla="*/ 614 h 1500"/>
                <a:gd name="T86" fmla="*/ 253 w 3224"/>
                <a:gd name="T87" fmla="*/ 291 h 1500"/>
                <a:gd name="T88" fmla="*/ 415 w 3224"/>
                <a:gd name="T89" fmla="*/ 272 h 1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224" h="1500">
                  <a:moveTo>
                    <a:pt x="415" y="272"/>
                  </a:moveTo>
                  <a:lnTo>
                    <a:pt x="472" y="231"/>
                  </a:lnTo>
                  <a:lnTo>
                    <a:pt x="539" y="208"/>
                  </a:lnTo>
                  <a:lnTo>
                    <a:pt x="652" y="102"/>
                  </a:lnTo>
                  <a:lnTo>
                    <a:pt x="569" y="208"/>
                  </a:lnTo>
                  <a:lnTo>
                    <a:pt x="574" y="253"/>
                  </a:lnTo>
                  <a:lnTo>
                    <a:pt x="641" y="250"/>
                  </a:lnTo>
                  <a:lnTo>
                    <a:pt x="656" y="215"/>
                  </a:lnTo>
                  <a:lnTo>
                    <a:pt x="734" y="208"/>
                  </a:lnTo>
                  <a:lnTo>
                    <a:pt x="781" y="257"/>
                  </a:lnTo>
                  <a:lnTo>
                    <a:pt x="841" y="250"/>
                  </a:lnTo>
                  <a:lnTo>
                    <a:pt x="919" y="57"/>
                  </a:lnTo>
                  <a:lnTo>
                    <a:pt x="969" y="57"/>
                  </a:lnTo>
                  <a:lnTo>
                    <a:pt x="1122" y="140"/>
                  </a:lnTo>
                  <a:lnTo>
                    <a:pt x="1146" y="91"/>
                  </a:lnTo>
                  <a:lnTo>
                    <a:pt x="1255" y="46"/>
                  </a:lnTo>
                  <a:lnTo>
                    <a:pt x="1270" y="219"/>
                  </a:lnTo>
                  <a:lnTo>
                    <a:pt x="1312" y="226"/>
                  </a:lnTo>
                  <a:lnTo>
                    <a:pt x="1364" y="148"/>
                  </a:lnTo>
                  <a:lnTo>
                    <a:pt x="1405" y="79"/>
                  </a:lnTo>
                  <a:lnTo>
                    <a:pt x="1443" y="114"/>
                  </a:lnTo>
                  <a:lnTo>
                    <a:pt x="1500" y="102"/>
                  </a:lnTo>
                  <a:lnTo>
                    <a:pt x="1579" y="148"/>
                  </a:lnTo>
                  <a:lnTo>
                    <a:pt x="1669" y="102"/>
                  </a:lnTo>
                  <a:lnTo>
                    <a:pt x="1812" y="136"/>
                  </a:lnTo>
                  <a:lnTo>
                    <a:pt x="1907" y="76"/>
                  </a:lnTo>
                  <a:lnTo>
                    <a:pt x="2038" y="102"/>
                  </a:lnTo>
                  <a:lnTo>
                    <a:pt x="2023" y="143"/>
                  </a:lnTo>
                  <a:lnTo>
                    <a:pt x="2091" y="140"/>
                  </a:lnTo>
                  <a:lnTo>
                    <a:pt x="2114" y="181"/>
                  </a:lnTo>
                  <a:lnTo>
                    <a:pt x="2204" y="200"/>
                  </a:lnTo>
                  <a:lnTo>
                    <a:pt x="2291" y="136"/>
                  </a:lnTo>
                  <a:lnTo>
                    <a:pt x="2336" y="193"/>
                  </a:lnTo>
                  <a:lnTo>
                    <a:pt x="2374" y="189"/>
                  </a:lnTo>
                  <a:lnTo>
                    <a:pt x="2441" y="124"/>
                  </a:lnTo>
                  <a:lnTo>
                    <a:pt x="2486" y="196"/>
                  </a:lnTo>
                  <a:lnTo>
                    <a:pt x="2531" y="189"/>
                  </a:lnTo>
                  <a:lnTo>
                    <a:pt x="2565" y="124"/>
                  </a:lnTo>
                  <a:lnTo>
                    <a:pt x="2660" y="136"/>
                  </a:lnTo>
                  <a:lnTo>
                    <a:pt x="2655" y="23"/>
                  </a:lnTo>
                  <a:lnTo>
                    <a:pt x="2784" y="46"/>
                  </a:lnTo>
                  <a:lnTo>
                    <a:pt x="2840" y="0"/>
                  </a:lnTo>
                  <a:lnTo>
                    <a:pt x="2924" y="114"/>
                  </a:lnTo>
                  <a:lnTo>
                    <a:pt x="3217" y="177"/>
                  </a:lnTo>
                  <a:lnTo>
                    <a:pt x="3224" y="276"/>
                  </a:lnTo>
                  <a:lnTo>
                    <a:pt x="3214" y="362"/>
                  </a:lnTo>
                  <a:lnTo>
                    <a:pt x="3164" y="362"/>
                  </a:lnTo>
                  <a:lnTo>
                    <a:pt x="3071" y="565"/>
                  </a:lnTo>
                  <a:lnTo>
                    <a:pt x="2886" y="776"/>
                  </a:lnTo>
                  <a:lnTo>
                    <a:pt x="2441" y="671"/>
                  </a:lnTo>
                  <a:lnTo>
                    <a:pt x="2046" y="1024"/>
                  </a:lnTo>
                  <a:lnTo>
                    <a:pt x="1940" y="1010"/>
                  </a:lnTo>
                  <a:lnTo>
                    <a:pt x="1816" y="1112"/>
                  </a:lnTo>
                  <a:lnTo>
                    <a:pt x="1820" y="1164"/>
                  </a:lnTo>
                  <a:lnTo>
                    <a:pt x="1639" y="1228"/>
                  </a:lnTo>
                  <a:lnTo>
                    <a:pt x="1669" y="1405"/>
                  </a:lnTo>
                  <a:lnTo>
                    <a:pt x="1447" y="1443"/>
                  </a:lnTo>
                  <a:lnTo>
                    <a:pt x="1402" y="1409"/>
                  </a:lnTo>
                  <a:lnTo>
                    <a:pt x="1319" y="1398"/>
                  </a:lnTo>
                  <a:lnTo>
                    <a:pt x="1300" y="1424"/>
                  </a:lnTo>
                  <a:lnTo>
                    <a:pt x="1251" y="1398"/>
                  </a:lnTo>
                  <a:lnTo>
                    <a:pt x="1191" y="1357"/>
                  </a:lnTo>
                  <a:lnTo>
                    <a:pt x="1127" y="1390"/>
                  </a:lnTo>
                  <a:lnTo>
                    <a:pt x="995" y="1402"/>
                  </a:lnTo>
                  <a:lnTo>
                    <a:pt x="927" y="1458"/>
                  </a:lnTo>
                  <a:lnTo>
                    <a:pt x="791" y="1424"/>
                  </a:lnTo>
                  <a:lnTo>
                    <a:pt x="717" y="1500"/>
                  </a:lnTo>
                  <a:lnTo>
                    <a:pt x="679" y="1221"/>
                  </a:lnTo>
                  <a:lnTo>
                    <a:pt x="629" y="1183"/>
                  </a:lnTo>
                  <a:lnTo>
                    <a:pt x="622" y="1119"/>
                  </a:lnTo>
                  <a:lnTo>
                    <a:pt x="674" y="1074"/>
                  </a:lnTo>
                  <a:lnTo>
                    <a:pt x="690" y="991"/>
                  </a:lnTo>
                  <a:lnTo>
                    <a:pt x="652" y="969"/>
                  </a:lnTo>
                  <a:lnTo>
                    <a:pt x="610" y="991"/>
                  </a:lnTo>
                  <a:lnTo>
                    <a:pt x="588" y="1036"/>
                  </a:lnTo>
                  <a:lnTo>
                    <a:pt x="539" y="1081"/>
                  </a:lnTo>
                  <a:lnTo>
                    <a:pt x="498" y="965"/>
                  </a:lnTo>
                  <a:lnTo>
                    <a:pt x="381" y="969"/>
                  </a:lnTo>
                  <a:lnTo>
                    <a:pt x="381" y="765"/>
                  </a:lnTo>
                  <a:lnTo>
                    <a:pt x="320" y="697"/>
                  </a:lnTo>
                  <a:lnTo>
                    <a:pt x="279" y="674"/>
                  </a:lnTo>
                  <a:lnTo>
                    <a:pt x="238" y="697"/>
                  </a:lnTo>
                  <a:lnTo>
                    <a:pt x="170" y="633"/>
                  </a:lnTo>
                  <a:lnTo>
                    <a:pt x="125" y="671"/>
                  </a:lnTo>
                  <a:lnTo>
                    <a:pt x="91" y="628"/>
                  </a:lnTo>
                  <a:lnTo>
                    <a:pt x="0" y="614"/>
                  </a:lnTo>
                  <a:lnTo>
                    <a:pt x="264" y="351"/>
                  </a:lnTo>
                  <a:lnTo>
                    <a:pt x="253" y="291"/>
                  </a:lnTo>
                  <a:lnTo>
                    <a:pt x="332" y="234"/>
                  </a:lnTo>
                  <a:lnTo>
                    <a:pt x="415" y="27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65" name="Freeform 257"/>
            <p:cNvSpPr>
              <a:spLocks/>
            </p:cNvSpPr>
            <p:nvPr/>
          </p:nvSpPr>
          <p:spPr bwMode="auto">
            <a:xfrm>
              <a:off x="6913" y="1424"/>
              <a:ext cx="537" cy="250"/>
            </a:xfrm>
            <a:custGeom>
              <a:avLst/>
              <a:gdLst>
                <a:gd name="T0" fmla="*/ 472 w 3224"/>
                <a:gd name="T1" fmla="*/ 231 h 1500"/>
                <a:gd name="T2" fmla="*/ 652 w 3224"/>
                <a:gd name="T3" fmla="*/ 102 h 1500"/>
                <a:gd name="T4" fmla="*/ 574 w 3224"/>
                <a:gd name="T5" fmla="*/ 253 h 1500"/>
                <a:gd name="T6" fmla="*/ 656 w 3224"/>
                <a:gd name="T7" fmla="*/ 215 h 1500"/>
                <a:gd name="T8" fmla="*/ 781 w 3224"/>
                <a:gd name="T9" fmla="*/ 257 h 1500"/>
                <a:gd name="T10" fmla="*/ 919 w 3224"/>
                <a:gd name="T11" fmla="*/ 57 h 1500"/>
                <a:gd name="T12" fmla="*/ 1122 w 3224"/>
                <a:gd name="T13" fmla="*/ 140 h 1500"/>
                <a:gd name="T14" fmla="*/ 1255 w 3224"/>
                <a:gd name="T15" fmla="*/ 46 h 1500"/>
                <a:gd name="T16" fmla="*/ 1312 w 3224"/>
                <a:gd name="T17" fmla="*/ 226 h 1500"/>
                <a:gd name="T18" fmla="*/ 1405 w 3224"/>
                <a:gd name="T19" fmla="*/ 79 h 1500"/>
                <a:gd name="T20" fmla="*/ 1500 w 3224"/>
                <a:gd name="T21" fmla="*/ 102 h 1500"/>
                <a:gd name="T22" fmla="*/ 1669 w 3224"/>
                <a:gd name="T23" fmla="*/ 102 h 1500"/>
                <a:gd name="T24" fmla="*/ 1907 w 3224"/>
                <a:gd name="T25" fmla="*/ 76 h 1500"/>
                <a:gd name="T26" fmla="*/ 2023 w 3224"/>
                <a:gd name="T27" fmla="*/ 143 h 1500"/>
                <a:gd name="T28" fmla="*/ 2114 w 3224"/>
                <a:gd name="T29" fmla="*/ 181 h 1500"/>
                <a:gd name="T30" fmla="*/ 2291 w 3224"/>
                <a:gd name="T31" fmla="*/ 136 h 1500"/>
                <a:gd name="T32" fmla="*/ 2374 w 3224"/>
                <a:gd name="T33" fmla="*/ 189 h 1500"/>
                <a:gd name="T34" fmla="*/ 2486 w 3224"/>
                <a:gd name="T35" fmla="*/ 196 h 1500"/>
                <a:gd name="T36" fmla="*/ 2565 w 3224"/>
                <a:gd name="T37" fmla="*/ 124 h 1500"/>
                <a:gd name="T38" fmla="*/ 2655 w 3224"/>
                <a:gd name="T39" fmla="*/ 23 h 1500"/>
                <a:gd name="T40" fmla="*/ 2840 w 3224"/>
                <a:gd name="T41" fmla="*/ 0 h 1500"/>
                <a:gd name="T42" fmla="*/ 3217 w 3224"/>
                <a:gd name="T43" fmla="*/ 177 h 1500"/>
                <a:gd name="T44" fmla="*/ 3214 w 3224"/>
                <a:gd name="T45" fmla="*/ 362 h 1500"/>
                <a:gd name="T46" fmla="*/ 3071 w 3224"/>
                <a:gd name="T47" fmla="*/ 565 h 1500"/>
                <a:gd name="T48" fmla="*/ 2441 w 3224"/>
                <a:gd name="T49" fmla="*/ 671 h 1500"/>
                <a:gd name="T50" fmla="*/ 1940 w 3224"/>
                <a:gd name="T51" fmla="*/ 1010 h 1500"/>
                <a:gd name="T52" fmla="*/ 1820 w 3224"/>
                <a:gd name="T53" fmla="*/ 1164 h 1500"/>
                <a:gd name="T54" fmla="*/ 1669 w 3224"/>
                <a:gd name="T55" fmla="*/ 1405 h 1500"/>
                <a:gd name="T56" fmla="*/ 1402 w 3224"/>
                <a:gd name="T57" fmla="*/ 1409 h 1500"/>
                <a:gd name="T58" fmla="*/ 1300 w 3224"/>
                <a:gd name="T59" fmla="*/ 1424 h 1500"/>
                <a:gd name="T60" fmla="*/ 1191 w 3224"/>
                <a:gd name="T61" fmla="*/ 1357 h 1500"/>
                <a:gd name="T62" fmla="*/ 995 w 3224"/>
                <a:gd name="T63" fmla="*/ 1402 h 1500"/>
                <a:gd name="T64" fmla="*/ 791 w 3224"/>
                <a:gd name="T65" fmla="*/ 1424 h 1500"/>
                <a:gd name="T66" fmla="*/ 679 w 3224"/>
                <a:gd name="T67" fmla="*/ 1221 h 1500"/>
                <a:gd name="T68" fmla="*/ 622 w 3224"/>
                <a:gd name="T69" fmla="*/ 1119 h 1500"/>
                <a:gd name="T70" fmla="*/ 690 w 3224"/>
                <a:gd name="T71" fmla="*/ 991 h 1500"/>
                <a:gd name="T72" fmla="*/ 610 w 3224"/>
                <a:gd name="T73" fmla="*/ 991 h 1500"/>
                <a:gd name="T74" fmla="*/ 539 w 3224"/>
                <a:gd name="T75" fmla="*/ 1081 h 1500"/>
                <a:gd name="T76" fmla="*/ 381 w 3224"/>
                <a:gd name="T77" fmla="*/ 969 h 1500"/>
                <a:gd name="T78" fmla="*/ 320 w 3224"/>
                <a:gd name="T79" fmla="*/ 697 h 1500"/>
                <a:gd name="T80" fmla="*/ 238 w 3224"/>
                <a:gd name="T81" fmla="*/ 697 h 1500"/>
                <a:gd name="T82" fmla="*/ 125 w 3224"/>
                <a:gd name="T83" fmla="*/ 671 h 1500"/>
                <a:gd name="T84" fmla="*/ 0 w 3224"/>
                <a:gd name="T85" fmla="*/ 614 h 1500"/>
                <a:gd name="T86" fmla="*/ 253 w 3224"/>
                <a:gd name="T87" fmla="*/ 291 h 1500"/>
                <a:gd name="T88" fmla="*/ 415 w 3224"/>
                <a:gd name="T89" fmla="*/ 272 h 1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224" h="1500">
                  <a:moveTo>
                    <a:pt x="415" y="272"/>
                  </a:moveTo>
                  <a:lnTo>
                    <a:pt x="472" y="231"/>
                  </a:lnTo>
                  <a:lnTo>
                    <a:pt x="539" y="208"/>
                  </a:lnTo>
                  <a:lnTo>
                    <a:pt x="652" y="102"/>
                  </a:lnTo>
                  <a:lnTo>
                    <a:pt x="569" y="208"/>
                  </a:lnTo>
                  <a:lnTo>
                    <a:pt x="574" y="253"/>
                  </a:lnTo>
                  <a:lnTo>
                    <a:pt x="641" y="250"/>
                  </a:lnTo>
                  <a:lnTo>
                    <a:pt x="656" y="215"/>
                  </a:lnTo>
                  <a:lnTo>
                    <a:pt x="734" y="208"/>
                  </a:lnTo>
                  <a:lnTo>
                    <a:pt x="781" y="257"/>
                  </a:lnTo>
                  <a:lnTo>
                    <a:pt x="841" y="250"/>
                  </a:lnTo>
                  <a:lnTo>
                    <a:pt x="919" y="57"/>
                  </a:lnTo>
                  <a:lnTo>
                    <a:pt x="969" y="57"/>
                  </a:lnTo>
                  <a:lnTo>
                    <a:pt x="1122" y="140"/>
                  </a:lnTo>
                  <a:lnTo>
                    <a:pt x="1146" y="91"/>
                  </a:lnTo>
                  <a:lnTo>
                    <a:pt x="1255" y="46"/>
                  </a:lnTo>
                  <a:lnTo>
                    <a:pt x="1270" y="219"/>
                  </a:lnTo>
                  <a:lnTo>
                    <a:pt x="1312" y="226"/>
                  </a:lnTo>
                  <a:lnTo>
                    <a:pt x="1364" y="148"/>
                  </a:lnTo>
                  <a:lnTo>
                    <a:pt x="1405" y="79"/>
                  </a:lnTo>
                  <a:lnTo>
                    <a:pt x="1443" y="114"/>
                  </a:lnTo>
                  <a:lnTo>
                    <a:pt x="1500" y="102"/>
                  </a:lnTo>
                  <a:lnTo>
                    <a:pt x="1579" y="148"/>
                  </a:lnTo>
                  <a:lnTo>
                    <a:pt x="1669" y="102"/>
                  </a:lnTo>
                  <a:lnTo>
                    <a:pt x="1812" y="136"/>
                  </a:lnTo>
                  <a:lnTo>
                    <a:pt x="1907" y="76"/>
                  </a:lnTo>
                  <a:lnTo>
                    <a:pt x="2038" y="102"/>
                  </a:lnTo>
                  <a:lnTo>
                    <a:pt x="2023" y="143"/>
                  </a:lnTo>
                  <a:lnTo>
                    <a:pt x="2091" y="140"/>
                  </a:lnTo>
                  <a:lnTo>
                    <a:pt x="2114" y="181"/>
                  </a:lnTo>
                  <a:lnTo>
                    <a:pt x="2204" y="200"/>
                  </a:lnTo>
                  <a:lnTo>
                    <a:pt x="2291" y="136"/>
                  </a:lnTo>
                  <a:lnTo>
                    <a:pt x="2336" y="193"/>
                  </a:lnTo>
                  <a:lnTo>
                    <a:pt x="2374" y="189"/>
                  </a:lnTo>
                  <a:lnTo>
                    <a:pt x="2441" y="124"/>
                  </a:lnTo>
                  <a:lnTo>
                    <a:pt x="2486" y="196"/>
                  </a:lnTo>
                  <a:lnTo>
                    <a:pt x="2531" y="189"/>
                  </a:lnTo>
                  <a:lnTo>
                    <a:pt x="2565" y="124"/>
                  </a:lnTo>
                  <a:lnTo>
                    <a:pt x="2660" y="136"/>
                  </a:lnTo>
                  <a:lnTo>
                    <a:pt x="2655" y="23"/>
                  </a:lnTo>
                  <a:lnTo>
                    <a:pt x="2784" y="46"/>
                  </a:lnTo>
                  <a:lnTo>
                    <a:pt x="2840" y="0"/>
                  </a:lnTo>
                  <a:lnTo>
                    <a:pt x="2924" y="114"/>
                  </a:lnTo>
                  <a:lnTo>
                    <a:pt x="3217" y="177"/>
                  </a:lnTo>
                  <a:lnTo>
                    <a:pt x="3224" y="276"/>
                  </a:lnTo>
                  <a:lnTo>
                    <a:pt x="3214" y="362"/>
                  </a:lnTo>
                  <a:lnTo>
                    <a:pt x="3164" y="362"/>
                  </a:lnTo>
                  <a:lnTo>
                    <a:pt x="3071" y="565"/>
                  </a:lnTo>
                  <a:lnTo>
                    <a:pt x="2886" y="776"/>
                  </a:lnTo>
                  <a:lnTo>
                    <a:pt x="2441" y="671"/>
                  </a:lnTo>
                  <a:lnTo>
                    <a:pt x="2046" y="1024"/>
                  </a:lnTo>
                  <a:lnTo>
                    <a:pt x="1940" y="1010"/>
                  </a:lnTo>
                  <a:lnTo>
                    <a:pt x="1816" y="1112"/>
                  </a:lnTo>
                  <a:lnTo>
                    <a:pt x="1820" y="1164"/>
                  </a:lnTo>
                  <a:lnTo>
                    <a:pt x="1639" y="1228"/>
                  </a:lnTo>
                  <a:lnTo>
                    <a:pt x="1669" y="1405"/>
                  </a:lnTo>
                  <a:lnTo>
                    <a:pt x="1447" y="1443"/>
                  </a:lnTo>
                  <a:lnTo>
                    <a:pt x="1402" y="1409"/>
                  </a:lnTo>
                  <a:lnTo>
                    <a:pt x="1319" y="1398"/>
                  </a:lnTo>
                  <a:lnTo>
                    <a:pt x="1300" y="1424"/>
                  </a:lnTo>
                  <a:lnTo>
                    <a:pt x="1251" y="1398"/>
                  </a:lnTo>
                  <a:lnTo>
                    <a:pt x="1191" y="1357"/>
                  </a:lnTo>
                  <a:lnTo>
                    <a:pt x="1127" y="1390"/>
                  </a:lnTo>
                  <a:lnTo>
                    <a:pt x="995" y="1402"/>
                  </a:lnTo>
                  <a:lnTo>
                    <a:pt x="927" y="1458"/>
                  </a:lnTo>
                  <a:lnTo>
                    <a:pt x="791" y="1424"/>
                  </a:lnTo>
                  <a:lnTo>
                    <a:pt x="717" y="1500"/>
                  </a:lnTo>
                  <a:lnTo>
                    <a:pt x="679" y="1221"/>
                  </a:lnTo>
                  <a:lnTo>
                    <a:pt x="629" y="1183"/>
                  </a:lnTo>
                  <a:lnTo>
                    <a:pt x="622" y="1119"/>
                  </a:lnTo>
                  <a:lnTo>
                    <a:pt x="674" y="1074"/>
                  </a:lnTo>
                  <a:lnTo>
                    <a:pt x="690" y="991"/>
                  </a:lnTo>
                  <a:lnTo>
                    <a:pt x="652" y="969"/>
                  </a:lnTo>
                  <a:lnTo>
                    <a:pt x="610" y="991"/>
                  </a:lnTo>
                  <a:lnTo>
                    <a:pt x="588" y="1036"/>
                  </a:lnTo>
                  <a:lnTo>
                    <a:pt x="539" y="1081"/>
                  </a:lnTo>
                  <a:lnTo>
                    <a:pt x="498" y="965"/>
                  </a:lnTo>
                  <a:lnTo>
                    <a:pt x="381" y="969"/>
                  </a:lnTo>
                  <a:lnTo>
                    <a:pt x="381" y="765"/>
                  </a:lnTo>
                  <a:lnTo>
                    <a:pt x="320" y="697"/>
                  </a:lnTo>
                  <a:lnTo>
                    <a:pt x="279" y="674"/>
                  </a:lnTo>
                  <a:lnTo>
                    <a:pt x="238" y="697"/>
                  </a:lnTo>
                  <a:lnTo>
                    <a:pt x="170" y="633"/>
                  </a:lnTo>
                  <a:lnTo>
                    <a:pt x="125" y="671"/>
                  </a:lnTo>
                  <a:lnTo>
                    <a:pt x="91" y="628"/>
                  </a:lnTo>
                  <a:lnTo>
                    <a:pt x="0" y="614"/>
                  </a:lnTo>
                  <a:lnTo>
                    <a:pt x="264" y="351"/>
                  </a:lnTo>
                  <a:lnTo>
                    <a:pt x="253" y="291"/>
                  </a:lnTo>
                  <a:lnTo>
                    <a:pt x="332" y="234"/>
                  </a:lnTo>
                  <a:lnTo>
                    <a:pt x="415" y="27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66" name="Freeform 258"/>
            <p:cNvSpPr>
              <a:spLocks/>
            </p:cNvSpPr>
            <p:nvPr/>
          </p:nvSpPr>
          <p:spPr bwMode="auto">
            <a:xfrm>
              <a:off x="7500" y="1297"/>
              <a:ext cx="336" cy="289"/>
            </a:xfrm>
            <a:custGeom>
              <a:avLst/>
              <a:gdLst>
                <a:gd name="T0" fmla="*/ 926 w 2015"/>
                <a:gd name="T1" fmla="*/ 1582 h 1736"/>
                <a:gd name="T2" fmla="*/ 963 w 2015"/>
                <a:gd name="T3" fmla="*/ 1696 h 1736"/>
                <a:gd name="T4" fmla="*/ 1227 w 2015"/>
                <a:gd name="T5" fmla="*/ 1654 h 1736"/>
                <a:gd name="T6" fmla="*/ 1447 w 2015"/>
                <a:gd name="T7" fmla="*/ 1596 h 1736"/>
                <a:gd name="T8" fmla="*/ 1608 w 2015"/>
                <a:gd name="T9" fmla="*/ 1270 h 1736"/>
                <a:gd name="T10" fmla="*/ 1711 w 2015"/>
                <a:gd name="T11" fmla="*/ 985 h 1736"/>
                <a:gd name="T12" fmla="*/ 2015 w 2015"/>
                <a:gd name="T13" fmla="*/ 677 h 1736"/>
                <a:gd name="T14" fmla="*/ 1868 w 2015"/>
                <a:gd name="T15" fmla="*/ 651 h 1736"/>
                <a:gd name="T16" fmla="*/ 1795 w 2015"/>
                <a:gd name="T17" fmla="*/ 505 h 1736"/>
                <a:gd name="T18" fmla="*/ 1880 w 2015"/>
                <a:gd name="T19" fmla="*/ 450 h 1736"/>
                <a:gd name="T20" fmla="*/ 1864 w 2015"/>
                <a:gd name="T21" fmla="*/ 150 h 1736"/>
                <a:gd name="T22" fmla="*/ 1711 w 2015"/>
                <a:gd name="T23" fmla="*/ 28 h 1736"/>
                <a:gd name="T24" fmla="*/ 1608 w 2015"/>
                <a:gd name="T25" fmla="*/ 10 h 1736"/>
                <a:gd name="T26" fmla="*/ 1084 w 2015"/>
                <a:gd name="T27" fmla="*/ 58 h 1736"/>
                <a:gd name="T28" fmla="*/ 809 w 2015"/>
                <a:gd name="T29" fmla="*/ 150 h 1736"/>
                <a:gd name="T30" fmla="*/ 666 w 2015"/>
                <a:gd name="T31" fmla="*/ 168 h 1736"/>
                <a:gd name="T32" fmla="*/ 528 w 2015"/>
                <a:gd name="T33" fmla="*/ 329 h 1736"/>
                <a:gd name="T34" fmla="*/ 238 w 2015"/>
                <a:gd name="T35" fmla="*/ 751 h 1736"/>
                <a:gd name="T36" fmla="*/ 158 w 2015"/>
                <a:gd name="T37" fmla="*/ 812 h 1736"/>
                <a:gd name="T38" fmla="*/ 128 w 2015"/>
                <a:gd name="T39" fmla="*/ 893 h 1736"/>
                <a:gd name="T40" fmla="*/ 107 w 2015"/>
                <a:gd name="T41" fmla="*/ 988 h 1736"/>
                <a:gd name="T42" fmla="*/ 40 w 2015"/>
                <a:gd name="T43" fmla="*/ 1065 h 1736"/>
                <a:gd name="T44" fmla="*/ 0 w 2015"/>
                <a:gd name="T45" fmla="*/ 1307 h 1736"/>
                <a:gd name="T46" fmla="*/ 172 w 2015"/>
                <a:gd name="T47" fmla="*/ 1252 h 1736"/>
                <a:gd name="T48" fmla="*/ 275 w 2015"/>
                <a:gd name="T49" fmla="*/ 1450 h 1736"/>
                <a:gd name="T50" fmla="*/ 366 w 2015"/>
                <a:gd name="T51" fmla="*/ 1509 h 1736"/>
                <a:gd name="T52" fmla="*/ 598 w 2015"/>
                <a:gd name="T53" fmla="*/ 1417 h 1736"/>
                <a:gd name="T54" fmla="*/ 652 w 2015"/>
                <a:gd name="T55" fmla="*/ 1457 h 1736"/>
                <a:gd name="T56" fmla="*/ 732 w 2015"/>
                <a:gd name="T57" fmla="*/ 1395 h 1736"/>
                <a:gd name="T58" fmla="*/ 802 w 2015"/>
                <a:gd name="T59" fmla="*/ 1399 h 1736"/>
                <a:gd name="T60" fmla="*/ 835 w 2015"/>
                <a:gd name="T61" fmla="*/ 1373 h 1736"/>
                <a:gd name="T62" fmla="*/ 938 w 2015"/>
                <a:gd name="T63" fmla="*/ 1399 h 1736"/>
                <a:gd name="T64" fmla="*/ 1029 w 2015"/>
                <a:gd name="T65" fmla="*/ 1373 h 1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015" h="1736">
                  <a:moveTo>
                    <a:pt x="1029" y="1373"/>
                  </a:moveTo>
                  <a:lnTo>
                    <a:pt x="926" y="1582"/>
                  </a:lnTo>
                  <a:lnTo>
                    <a:pt x="930" y="1614"/>
                  </a:lnTo>
                  <a:lnTo>
                    <a:pt x="963" y="1696"/>
                  </a:lnTo>
                  <a:lnTo>
                    <a:pt x="1129" y="1736"/>
                  </a:lnTo>
                  <a:lnTo>
                    <a:pt x="1227" y="1654"/>
                  </a:lnTo>
                  <a:lnTo>
                    <a:pt x="1337" y="1600"/>
                  </a:lnTo>
                  <a:lnTo>
                    <a:pt x="1447" y="1596"/>
                  </a:lnTo>
                  <a:lnTo>
                    <a:pt x="1601" y="1387"/>
                  </a:lnTo>
                  <a:lnTo>
                    <a:pt x="1608" y="1270"/>
                  </a:lnTo>
                  <a:lnTo>
                    <a:pt x="1700" y="1083"/>
                  </a:lnTo>
                  <a:lnTo>
                    <a:pt x="1711" y="985"/>
                  </a:lnTo>
                  <a:lnTo>
                    <a:pt x="1740" y="1069"/>
                  </a:lnTo>
                  <a:lnTo>
                    <a:pt x="2015" y="677"/>
                  </a:lnTo>
                  <a:lnTo>
                    <a:pt x="1798" y="889"/>
                  </a:lnTo>
                  <a:lnTo>
                    <a:pt x="1868" y="651"/>
                  </a:lnTo>
                  <a:lnTo>
                    <a:pt x="1817" y="604"/>
                  </a:lnTo>
                  <a:lnTo>
                    <a:pt x="1795" y="505"/>
                  </a:lnTo>
                  <a:lnTo>
                    <a:pt x="1838" y="461"/>
                  </a:lnTo>
                  <a:lnTo>
                    <a:pt x="1880" y="450"/>
                  </a:lnTo>
                  <a:lnTo>
                    <a:pt x="1883" y="145"/>
                  </a:lnTo>
                  <a:lnTo>
                    <a:pt x="1864" y="150"/>
                  </a:lnTo>
                  <a:lnTo>
                    <a:pt x="1798" y="120"/>
                  </a:lnTo>
                  <a:lnTo>
                    <a:pt x="1711" y="28"/>
                  </a:lnTo>
                  <a:lnTo>
                    <a:pt x="1656" y="43"/>
                  </a:lnTo>
                  <a:lnTo>
                    <a:pt x="1608" y="10"/>
                  </a:lnTo>
                  <a:lnTo>
                    <a:pt x="1125" y="0"/>
                  </a:lnTo>
                  <a:lnTo>
                    <a:pt x="1084" y="58"/>
                  </a:lnTo>
                  <a:lnTo>
                    <a:pt x="832" y="94"/>
                  </a:lnTo>
                  <a:lnTo>
                    <a:pt x="809" y="150"/>
                  </a:lnTo>
                  <a:lnTo>
                    <a:pt x="678" y="153"/>
                  </a:lnTo>
                  <a:lnTo>
                    <a:pt x="666" y="168"/>
                  </a:lnTo>
                  <a:lnTo>
                    <a:pt x="542" y="245"/>
                  </a:lnTo>
                  <a:lnTo>
                    <a:pt x="528" y="329"/>
                  </a:lnTo>
                  <a:lnTo>
                    <a:pt x="402" y="424"/>
                  </a:lnTo>
                  <a:lnTo>
                    <a:pt x="238" y="751"/>
                  </a:lnTo>
                  <a:lnTo>
                    <a:pt x="158" y="765"/>
                  </a:lnTo>
                  <a:lnTo>
                    <a:pt x="158" y="812"/>
                  </a:lnTo>
                  <a:lnTo>
                    <a:pt x="121" y="835"/>
                  </a:lnTo>
                  <a:lnTo>
                    <a:pt x="128" y="893"/>
                  </a:lnTo>
                  <a:lnTo>
                    <a:pt x="107" y="905"/>
                  </a:lnTo>
                  <a:lnTo>
                    <a:pt x="107" y="988"/>
                  </a:lnTo>
                  <a:lnTo>
                    <a:pt x="44" y="1018"/>
                  </a:lnTo>
                  <a:lnTo>
                    <a:pt x="40" y="1065"/>
                  </a:lnTo>
                  <a:lnTo>
                    <a:pt x="65" y="1113"/>
                  </a:lnTo>
                  <a:lnTo>
                    <a:pt x="0" y="1307"/>
                  </a:lnTo>
                  <a:lnTo>
                    <a:pt x="128" y="1252"/>
                  </a:lnTo>
                  <a:lnTo>
                    <a:pt x="172" y="1252"/>
                  </a:lnTo>
                  <a:lnTo>
                    <a:pt x="252" y="1292"/>
                  </a:lnTo>
                  <a:lnTo>
                    <a:pt x="275" y="1450"/>
                  </a:lnTo>
                  <a:lnTo>
                    <a:pt x="308" y="1497"/>
                  </a:lnTo>
                  <a:lnTo>
                    <a:pt x="366" y="1509"/>
                  </a:lnTo>
                  <a:lnTo>
                    <a:pt x="535" y="1427"/>
                  </a:lnTo>
                  <a:lnTo>
                    <a:pt x="598" y="1417"/>
                  </a:lnTo>
                  <a:lnTo>
                    <a:pt x="589" y="1469"/>
                  </a:lnTo>
                  <a:lnTo>
                    <a:pt x="652" y="1457"/>
                  </a:lnTo>
                  <a:lnTo>
                    <a:pt x="659" y="1395"/>
                  </a:lnTo>
                  <a:lnTo>
                    <a:pt x="732" y="1395"/>
                  </a:lnTo>
                  <a:lnTo>
                    <a:pt x="748" y="1373"/>
                  </a:lnTo>
                  <a:lnTo>
                    <a:pt x="802" y="1399"/>
                  </a:lnTo>
                  <a:lnTo>
                    <a:pt x="828" y="1399"/>
                  </a:lnTo>
                  <a:lnTo>
                    <a:pt x="835" y="1373"/>
                  </a:lnTo>
                  <a:lnTo>
                    <a:pt x="898" y="1369"/>
                  </a:lnTo>
                  <a:lnTo>
                    <a:pt x="938" y="1399"/>
                  </a:lnTo>
                  <a:lnTo>
                    <a:pt x="975" y="1402"/>
                  </a:lnTo>
                  <a:lnTo>
                    <a:pt x="1029" y="137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67" name="Freeform 259"/>
            <p:cNvSpPr>
              <a:spLocks/>
            </p:cNvSpPr>
            <p:nvPr/>
          </p:nvSpPr>
          <p:spPr bwMode="auto">
            <a:xfrm>
              <a:off x="7500" y="1297"/>
              <a:ext cx="336" cy="289"/>
            </a:xfrm>
            <a:custGeom>
              <a:avLst/>
              <a:gdLst>
                <a:gd name="T0" fmla="*/ 926 w 2015"/>
                <a:gd name="T1" fmla="*/ 1582 h 1736"/>
                <a:gd name="T2" fmla="*/ 963 w 2015"/>
                <a:gd name="T3" fmla="*/ 1696 h 1736"/>
                <a:gd name="T4" fmla="*/ 1227 w 2015"/>
                <a:gd name="T5" fmla="*/ 1654 h 1736"/>
                <a:gd name="T6" fmla="*/ 1447 w 2015"/>
                <a:gd name="T7" fmla="*/ 1596 h 1736"/>
                <a:gd name="T8" fmla="*/ 1608 w 2015"/>
                <a:gd name="T9" fmla="*/ 1270 h 1736"/>
                <a:gd name="T10" fmla="*/ 1711 w 2015"/>
                <a:gd name="T11" fmla="*/ 985 h 1736"/>
                <a:gd name="T12" fmla="*/ 2015 w 2015"/>
                <a:gd name="T13" fmla="*/ 677 h 1736"/>
                <a:gd name="T14" fmla="*/ 1868 w 2015"/>
                <a:gd name="T15" fmla="*/ 651 h 1736"/>
                <a:gd name="T16" fmla="*/ 1795 w 2015"/>
                <a:gd name="T17" fmla="*/ 505 h 1736"/>
                <a:gd name="T18" fmla="*/ 1880 w 2015"/>
                <a:gd name="T19" fmla="*/ 450 h 1736"/>
                <a:gd name="T20" fmla="*/ 1864 w 2015"/>
                <a:gd name="T21" fmla="*/ 150 h 1736"/>
                <a:gd name="T22" fmla="*/ 1711 w 2015"/>
                <a:gd name="T23" fmla="*/ 28 h 1736"/>
                <a:gd name="T24" fmla="*/ 1608 w 2015"/>
                <a:gd name="T25" fmla="*/ 10 h 1736"/>
                <a:gd name="T26" fmla="*/ 1084 w 2015"/>
                <a:gd name="T27" fmla="*/ 58 h 1736"/>
                <a:gd name="T28" fmla="*/ 809 w 2015"/>
                <a:gd name="T29" fmla="*/ 150 h 1736"/>
                <a:gd name="T30" fmla="*/ 666 w 2015"/>
                <a:gd name="T31" fmla="*/ 168 h 1736"/>
                <a:gd name="T32" fmla="*/ 528 w 2015"/>
                <a:gd name="T33" fmla="*/ 329 h 1736"/>
                <a:gd name="T34" fmla="*/ 238 w 2015"/>
                <a:gd name="T35" fmla="*/ 751 h 1736"/>
                <a:gd name="T36" fmla="*/ 158 w 2015"/>
                <a:gd name="T37" fmla="*/ 812 h 1736"/>
                <a:gd name="T38" fmla="*/ 128 w 2015"/>
                <a:gd name="T39" fmla="*/ 893 h 1736"/>
                <a:gd name="T40" fmla="*/ 107 w 2015"/>
                <a:gd name="T41" fmla="*/ 988 h 1736"/>
                <a:gd name="T42" fmla="*/ 40 w 2015"/>
                <a:gd name="T43" fmla="*/ 1065 h 1736"/>
                <a:gd name="T44" fmla="*/ 0 w 2015"/>
                <a:gd name="T45" fmla="*/ 1307 h 1736"/>
                <a:gd name="T46" fmla="*/ 172 w 2015"/>
                <a:gd name="T47" fmla="*/ 1252 h 1736"/>
                <a:gd name="T48" fmla="*/ 275 w 2015"/>
                <a:gd name="T49" fmla="*/ 1450 h 1736"/>
                <a:gd name="T50" fmla="*/ 366 w 2015"/>
                <a:gd name="T51" fmla="*/ 1509 h 1736"/>
                <a:gd name="T52" fmla="*/ 598 w 2015"/>
                <a:gd name="T53" fmla="*/ 1417 h 1736"/>
                <a:gd name="T54" fmla="*/ 652 w 2015"/>
                <a:gd name="T55" fmla="*/ 1457 h 1736"/>
                <a:gd name="T56" fmla="*/ 732 w 2015"/>
                <a:gd name="T57" fmla="*/ 1395 h 1736"/>
                <a:gd name="T58" fmla="*/ 802 w 2015"/>
                <a:gd name="T59" fmla="*/ 1399 h 1736"/>
                <a:gd name="T60" fmla="*/ 835 w 2015"/>
                <a:gd name="T61" fmla="*/ 1373 h 1736"/>
                <a:gd name="T62" fmla="*/ 938 w 2015"/>
                <a:gd name="T63" fmla="*/ 1399 h 1736"/>
                <a:gd name="T64" fmla="*/ 1029 w 2015"/>
                <a:gd name="T65" fmla="*/ 1373 h 1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015" h="1736">
                  <a:moveTo>
                    <a:pt x="1029" y="1373"/>
                  </a:moveTo>
                  <a:lnTo>
                    <a:pt x="926" y="1582"/>
                  </a:lnTo>
                  <a:lnTo>
                    <a:pt x="930" y="1614"/>
                  </a:lnTo>
                  <a:lnTo>
                    <a:pt x="963" y="1696"/>
                  </a:lnTo>
                  <a:lnTo>
                    <a:pt x="1129" y="1736"/>
                  </a:lnTo>
                  <a:lnTo>
                    <a:pt x="1227" y="1654"/>
                  </a:lnTo>
                  <a:lnTo>
                    <a:pt x="1337" y="1600"/>
                  </a:lnTo>
                  <a:lnTo>
                    <a:pt x="1447" y="1596"/>
                  </a:lnTo>
                  <a:lnTo>
                    <a:pt x="1601" y="1387"/>
                  </a:lnTo>
                  <a:lnTo>
                    <a:pt x="1608" y="1270"/>
                  </a:lnTo>
                  <a:lnTo>
                    <a:pt x="1700" y="1083"/>
                  </a:lnTo>
                  <a:lnTo>
                    <a:pt x="1711" y="985"/>
                  </a:lnTo>
                  <a:lnTo>
                    <a:pt x="1740" y="1069"/>
                  </a:lnTo>
                  <a:lnTo>
                    <a:pt x="2015" y="677"/>
                  </a:lnTo>
                  <a:lnTo>
                    <a:pt x="1798" y="889"/>
                  </a:lnTo>
                  <a:lnTo>
                    <a:pt x="1868" y="651"/>
                  </a:lnTo>
                  <a:lnTo>
                    <a:pt x="1817" y="604"/>
                  </a:lnTo>
                  <a:lnTo>
                    <a:pt x="1795" y="505"/>
                  </a:lnTo>
                  <a:lnTo>
                    <a:pt x="1838" y="461"/>
                  </a:lnTo>
                  <a:lnTo>
                    <a:pt x="1880" y="450"/>
                  </a:lnTo>
                  <a:lnTo>
                    <a:pt x="1883" y="145"/>
                  </a:lnTo>
                  <a:lnTo>
                    <a:pt x="1864" y="150"/>
                  </a:lnTo>
                  <a:lnTo>
                    <a:pt x="1798" y="120"/>
                  </a:lnTo>
                  <a:lnTo>
                    <a:pt x="1711" y="28"/>
                  </a:lnTo>
                  <a:lnTo>
                    <a:pt x="1656" y="43"/>
                  </a:lnTo>
                  <a:lnTo>
                    <a:pt x="1608" y="10"/>
                  </a:lnTo>
                  <a:lnTo>
                    <a:pt x="1125" y="0"/>
                  </a:lnTo>
                  <a:lnTo>
                    <a:pt x="1084" y="58"/>
                  </a:lnTo>
                  <a:lnTo>
                    <a:pt x="832" y="94"/>
                  </a:lnTo>
                  <a:lnTo>
                    <a:pt x="809" y="150"/>
                  </a:lnTo>
                  <a:lnTo>
                    <a:pt x="678" y="153"/>
                  </a:lnTo>
                  <a:lnTo>
                    <a:pt x="666" y="168"/>
                  </a:lnTo>
                  <a:lnTo>
                    <a:pt x="542" y="245"/>
                  </a:lnTo>
                  <a:lnTo>
                    <a:pt x="528" y="329"/>
                  </a:lnTo>
                  <a:lnTo>
                    <a:pt x="402" y="424"/>
                  </a:lnTo>
                  <a:lnTo>
                    <a:pt x="238" y="751"/>
                  </a:lnTo>
                  <a:lnTo>
                    <a:pt x="158" y="765"/>
                  </a:lnTo>
                  <a:lnTo>
                    <a:pt x="158" y="812"/>
                  </a:lnTo>
                  <a:lnTo>
                    <a:pt x="121" y="835"/>
                  </a:lnTo>
                  <a:lnTo>
                    <a:pt x="128" y="893"/>
                  </a:lnTo>
                  <a:lnTo>
                    <a:pt x="107" y="905"/>
                  </a:lnTo>
                  <a:lnTo>
                    <a:pt x="107" y="988"/>
                  </a:lnTo>
                  <a:lnTo>
                    <a:pt x="44" y="1018"/>
                  </a:lnTo>
                  <a:lnTo>
                    <a:pt x="40" y="1065"/>
                  </a:lnTo>
                  <a:lnTo>
                    <a:pt x="65" y="1113"/>
                  </a:lnTo>
                  <a:lnTo>
                    <a:pt x="0" y="1307"/>
                  </a:lnTo>
                  <a:lnTo>
                    <a:pt x="128" y="1252"/>
                  </a:lnTo>
                  <a:lnTo>
                    <a:pt x="172" y="1252"/>
                  </a:lnTo>
                  <a:lnTo>
                    <a:pt x="252" y="1292"/>
                  </a:lnTo>
                  <a:lnTo>
                    <a:pt x="275" y="1450"/>
                  </a:lnTo>
                  <a:lnTo>
                    <a:pt x="308" y="1497"/>
                  </a:lnTo>
                  <a:lnTo>
                    <a:pt x="366" y="1509"/>
                  </a:lnTo>
                  <a:lnTo>
                    <a:pt x="535" y="1427"/>
                  </a:lnTo>
                  <a:lnTo>
                    <a:pt x="598" y="1417"/>
                  </a:lnTo>
                  <a:lnTo>
                    <a:pt x="589" y="1469"/>
                  </a:lnTo>
                  <a:lnTo>
                    <a:pt x="652" y="1457"/>
                  </a:lnTo>
                  <a:lnTo>
                    <a:pt x="659" y="1395"/>
                  </a:lnTo>
                  <a:lnTo>
                    <a:pt x="732" y="1395"/>
                  </a:lnTo>
                  <a:lnTo>
                    <a:pt x="748" y="1373"/>
                  </a:lnTo>
                  <a:lnTo>
                    <a:pt x="802" y="1399"/>
                  </a:lnTo>
                  <a:lnTo>
                    <a:pt x="828" y="1399"/>
                  </a:lnTo>
                  <a:lnTo>
                    <a:pt x="835" y="1373"/>
                  </a:lnTo>
                  <a:lnTo>
                    <a:pt x="898" y="1369"/>
                  </a:lnTo>
                  <a:lnTo>
                    <a:pt x="938" y="1399"/>
                  </a:lnTo>
                  <a:lnTo>
                    <a:pt x="975" y="1402"/>
                  </a:lnTo>
                  <a:lnTo>
                    <a:pt x="1029" y="137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68" name="Freeform 260"/>
            <p:cNvSpPr>
              <a:spLocks/>
            </p:cNvSpPr>
            <p:nvPr/>
          </p:nvSpPr>
          <p:spPr bwMode="auto">
            <a:xfrm>
              <a:off x="7814" y="1209"/>
              <a:ext cx="216" cy="199"/>
            </a:xfrm>
            <a:custGeom>
              <a:avLst/>
              <a:gdLst>
                <a:gd name="T0" fmla="*/ 919 w 1300"/>
                <a:gd name="T1" fmla="*/ 157 h 1193"/>
                <a:gd name="T2" fmla="*/ 843 w 1300"/>
                <a:gd name="T3" fmla="*/ 255 h 1193"/>
                <a:gd name="T4" fmla="*/ 850 w 1300"/>
                <a:gd name="T5" fmla="*/ 354 h 1193"/>
                <a:gd name="T6" fmla="*/ 912 w 1300"/>
                <a:gd name="T7" fmla="*/ 479 h 1193"/>
                <a:gd name="T8" fmla="*/ 902 w 1300"/>
                <a:gd name="T9" fmla="*/ 552 h 1193"/>
                <a:gd name="T10" fmla="*/ 930 w 1300"/>
                <a:gd name="T11" fmla="*/ 746 h 1193"/>
                <a:gd name="T12" fmla="*/ 1000 w 1300"/>
                <a:gd name="T13" fmla="*/ 802 h 1193"/>
                <a:gd name="T14" fmla="*/ 996 w 1300"/>
                <a:gd name="T15" fmla="*/ 860 h 1193"/>
                <a:gd name="T16" fmla="*/ 1157 w 1300"/>
                <a:gd name="T17" fmla="*/ 912 h 1193"/>
                <a:gd name="T18" fmla="*/ 1246 w 1300"/>
                <a:gd name="T19" fmla="*/ 955 h 1193"/>
                <a:gd name="T20" fmla="*/ 1300 w 1300"/>
                <a:gd name="T21" fmla="*/ 988 h 1193"/>
                <a:gd name="T22" fmla="*/ 1283 w 1300"/>
                <a:gd name="T23" fmla="*/ 1025 h 1193"/>
                <a:gd name="T24" fmla="*/ 1293 w 1300"/>
                <a:gd name="T25" fmla="*/ 1069 h 1193"/>
                <a:gd name="T26" fmla="*/ 1242 w 1300"/>
                <a:gd name="T27" fmla="*/ 1153 h 1193"/>
                <a:gd name="T28" fmla="*/ 1230 w 1300"/>
                <a:gd name="T29" fmla="*/ 1193 h 1193"/>
                <a:gd name="T30" fmla="*/ 869 w 1300"/>
                <a:gd name="T31" fmla="*/ 1193 h 1193"/>
                <a:gd name="T32" fmla="*/ 663 w 1300"/>
                <a:gd name="T33" fmla="*/ 973 h 1193"/>
                <a:gd name="T34" fmla="*/ 568 w 1300"/>
                <a:gd name="T35" fmla="*/ 1029 h 1193"/>
                <a:gd name="T36" fmla="*/ 425 w 1300"/>
                <a:gd name="T37" fmla="*/ 1167 h 1193"/>
                <a:gd name="T38" fmla="*/ 319 w 1300"/>
                <a:gd name="T39" fmla="*/ 1146 h 1193"/>
                <a:gd name="T40" fmla="*/ 264 w 1300"/>
                <a:gd name="T41" fmla="*/ 1090 h 1193"/>
                <a:gd name="T42" fmla="*/ 261 w 1300"/>
                <a:gd name="T43" fmla="*/ 1043 h 1193"/>
                <a:gd name="T44" fmla="*/ 209 w 1300"/>
                <a:gd name="T45" fmla="*/ 1039 h 1193"/>
                <a:gd name="T46" fmla="*/ 194 w 1300"/>
                <a:gd name="T47" fmla="*/ 1053 h 1193"/>
                <a:gd name="T48" fmla="*/ 142 w 1300"/>
                <a:gd name="T49" fmla="*/ 1036 h 1193"/>
                <a:gd name="T50" fmla="*/ 110 w 1300"/>
                <a:gd name="T51" fmla="*/ 1010 h 1193"/>
                <a:gd name="T52" fmla="*/ 84 w 1300"/>
                <a:gd name="T53" fmla="*/ 1003 h 1193"/>
                <a:gd name="T54" fmla="*/ 41 w 1300"/>
                <a:gd name="T55" fmla="*/ 1065 h 1193"/>
                <a:gd name="T56" fmla="*/ 55 w 1300"/>
                <a:gd name="T57" fmla="*/ 919 h 1193"/>
                <a:gd name="T58" fmla="*/ 88 w 1300"/>
                <a:gd name="T59" fmla="*/ 794 h 1193"/>
                <a:gd name="T60" fmla="*/ 77 w 1300"/>
                <a:gd name="T61" fmla="*/ 673 h 1193"/>
                <a:gd name="T62" fmla="*/ 44 w 1300"/>
                <a:gd name="T63" fmla="*/ 658 h 1193"/>
                <a:gd name="T64" fmla="*/ 0 w 1300"/>
                <a:gd name="T65" fmla="*/ 611 h 1193"/>
                <a:gd name="T66" fmla="*/ 4 w 1300"/>
                <a:gd name="T67" fmla="*/ 548 h 1193"/>
                <a:gd name="T68" fmla="*/ 84 w 1300"/>
                <a:gd name="T69" fmla="*/ 486 h 1193"/>
                <a:gd name="T70" fmla="*/ 121 w 1300"/>
                <a:gd name="T71" fmla="*/ 395 h 1193"/>
                <a:gd name="T72" fmla="*/ 106 w 1300"/>
                <a:gd name="T73" fmla="*/ 292 h 1193"/>
                <a:gd name="T74" fmla="*/ 179 w 1300"/>
                <a:gd name="T75" fmla="*/ 194 h 1193"/>
                <a:gd name="T76" fmla="*/ 209 w 1300"/>
                <a:gd name="T77" fmla="*/ 72 h 1193"/>
                <a:gd name="T78" fmla="*/ 839 w 1300"/>
                <a:gd name="T79" fmla="*/ 0 h 1193"/>
                <a:gd name="T80" fmla="*/ 843 w 1300"/>
                <a:gd name="T81" fmla="*/ 80 h 1193"/>
                <a:gd name="T82" fmla="*/ 919 w 1300"/>
                <a:gd name="T83" fmla="*/ 157 h 1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300" h="1193">
                  <a:moveTo>
                    <a:pt x="919" y="157"/>
                  </a:moveTo>
                  <a:lnTo>
                    <a:pt x="843" y="255"/>
                  </a:lnTo>
                  <a:lnTo>
                    <a:pt x="850" y="354"/>
                  </a:lnTo>
                  <a:lnTo>
                    <a:pt x="912" y="479"/>
                  </a:lnTo>
                  <a:lnTo>
                    <a:pt x="902" y="552"/>
                  </a:lnTo>
                  <a:lnTo>
                    <a:pt x="930" y="746"/>
                  </a:lnTo>
                  <a:lnTo>
                    <a:pt x="1000" y="802"/>
                  </a:lnTo>
                  <a:lnTo>
                    <a:pt x="996" y="860"/>
                  </a:lnTo>
                  <a:lnTo>
                    <a:pt x="1157" y="912"/>
                  </a:lnTo>
                  <a:lnTo>
                    <a:pt x="1246" y="955"/>
                  </a:lnTo>
                  <a:lnTo>
                    <a:pt x="1300" y="988"/>
                  </a:lnTo>
                  <a:lnTo>
                    <a:pt x="1283" y="1025"/>
                  </a:lnTo>
                  <a:lnTo>
                    <a:pt x="1293" y="1069"/>
                  </a:lnTo>
                  <a:lnTo>
                    <a:pt x="1242" y="1153"/>
                  </a:lnTo>
                  <a:lnTo>
                    <a:pt x="1230" y="1193"/>
                  </a:lnTo>
                  <a:lnTo>
                    <a:pt x="869" y="1193"/>
                  </a:lnTo>
                  <a:lnTo>
                    <a:pt x="663" y="973"/>
                  </a:lnTo>
                  <a:lnTo>
                    <a:pt x="568" y="1029"/>
                  </a:lnTo>
                  <a:lnTo>
                    <a:pt x="425" y="1167"/>
                  </a:lnTo>
                  <a:lnTo>
                    <a:pt x="319" y="1146"/>
                  </a:lnTo>
                  <a:lnTo>
                    <a:pt x="264" y="1090"/>
                  </a:lnTo>
                  <a:lnTo>
                    <a:pt x="261" y="1043"/>
                  </a:lnTo>
                  <a:lnTo>
                    <a:pt x="209" y="1039"/>
                  </a:lnTo>
                  <a:lnTo>
                    <a:pt x="194" y="1053"/>
                  </a:lnTo>
                  <a:lnTo>
                    <a:pt x="142" y="1036"/>
                  </a:lnTo>
                  <a:lnTo>
                    <a:pt x="110" y="1010"/>
                  </a:lnTo>
                  <a:lnTo>
                    <a:pt x="84" y="1003"/>
                  </a:lnTo>
                  <a:lnTo>
                    <a:pt x="41" y="1065"/>
                  </a:lnTo>
                  <a:lnTo>
                    <a:pt x="55" y="919"/>
                  </a:lnTo>
                  <a:lnTo>
                    <a:pt x="88" y="794"/>
                  </a:lnTo>
                  <a:lnTo>
                    <a:pt x="77" y="673"/>
                  </a:lnTo>
                  <a:lnTo>
                    <a:pt x="44" y="658"/>
                  </a:lnTo>
                  <a:lnTo>
                    <a:pt x="0" y="611"/>
                  </a:lnTo>
                  <a:lnTo>
                    <a:pt x="4" y="548"/>
                  </a:lnTo>
                  <a:lnTo>
                    <a:pt x="84" y="486"/>
                  </a:lnTo>
                  <a:lnTo>
                    <a:pt x="121" y="395"/>
                  </a:lnTo>
                  <a:lnTo>
                    <a:pt x="106" y="292"/>
                  </a:lnTo>
                  <a:lnTo>
                    <a:pt x="179" y="194"/>
                  </a:lnTo>
                  <a:lnTo>
                    <a:pt x="209" y="72"/>
                  </a:lnTo>
                  <a:lnTo>
                    <a:pt x="839" y="0"/>
                  </a:lnTo>
                  <a:lnTo>
                    <a:pt x="843" y="80"/>
                  </a:lnTo>
                  <a:lnTo>
                    <a:pt x="919" y="15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69" name="Freeform 261"/>
            <p:cNvSpPr>
              <a:spLocks/>
            </p:cNvSpPr>
            <p:nvPr/>
          </p:nvSpPr>
          <p:spPr bwMode="auto">
            <a:xfrm>
              <a:off x="7814" y="1209"/>
              <a:ext cx="216" cy="199"/>
            </a:xfrm>
            <a:custGeom>
              <a:avLst/>
              <a:gdLst>
                <a:gd name="T0" fmla="*/ 919 w 1300"/>
                <a:gd name="T1" fmla="*/ 157 h 1193"/>
                <a:gd name="T2" fmla="*/ 843 w 1300"/>
                <a:gd name="T3" fmla="*/ 255 h 1193"/>
                <a:gd name="T4" fmla="*/ 850 w 1300"/>
                <a:gd name="T5" fmla="*/ 354 h 1193"/>
                <a:gd name="T6" fmla="*/ 912 w 1300"/>
                <a:gd name="T7" fmla="*/ 479 h 1193"/>
                <a:gd name="T8" fmla="*/ 902 w 1300"/>
                <a:gd name="T9" fmla="*/ 552 h 1193"/>
                <a:gd name="T10" fmla="*/ 930 w 1300"/>
                <a:gd name="T11" fmla="*/ 746 h 1193"/>
                <a:gd name="T12" fmla="*/ 1000 w 1300"/>
                <a:gd name="T13" fmla="*/ 802 h 1193"/>
                <a:gd name="T14" fmla="*/ 996 w 1300"/>
                <a:gd name="T15" fmla="*/ 860 h 1193"/>
                <a:gd name="T16" fmla="*/ 1157 w 1300"/>
                <a:gd name="T17" fmla="*/ 912 h 1193"/>
                <a:gd name="T18" fmla="*/ 1246 w 1300"/>
                <a:gd name="T19" fmla="*/ 955 h 1193"/>
                <a:gd name="T20" fmla="*/ 1300 w 1300"/>
                <a:gd name="T21" fmla="*/ 988 h 1193"/>
                <a:gd name="T22" fmla="*/ 1283 w 1300"/>
                <a:gd name="T23" fmla="*/ 1025 h 1193"/>
                <a:gd name="T24" fmla="*/ 1293 w 1300"/>
                <a:gd name="T25" fmla="*/ 1069 h 1193"/>
                <a:gd name="T26" fmla="*/ 1242 w 1300"/>
                <a:gd name="T27" fmla="*/ 1153 h 1193"/>
                <a:gd name="T28" fmla="*/ 1230 w 1300"/>
                <a:gd name="T29" fmla="*/ 1193 h 1193"/>
                <a:gd name="T30" fmla="*/ 869 w 1300"/>
                <a:gd name="T31" fmla="*/ 1193 h 1193"/>
                <a:gd name="T32" fmla="*/ 663 w 1300"/>
                <a:gd name="T33" fmla="*/ 973 h 1193"/>
                <a:gd name="T34" fmla="*/ 568 w 1300"/>
                <a:gd name="T35" fmla="*/ 1029 h 1193"/>
                <a:gd name="T36" fmla="*/ 425 w 1300"/>
                <a:gd name="T37" fmla="*/ 1167 h 1193"/>
                <a:gd name="T38" fmla="*/ 319 w 1300"/>
                <a:gd name="T39" fmla="*/ 1146 h 1193"/>
                <a:gd name="T40" fmla="*/ 264 w 1300"/>
                <a:gd name="T41" fmla="*/ 1090 h 1193"/>
                <a:gd name="T42" fmla="*/ 261 w 1300"/>
                <a:gd name="T43" fmla="*/ 1043 h 1193"/>
                <a:gd name="T44" fmla="*/ 209 w 1300"/>
                <a:gd name="T45" fmla="*/ 1039 h 1193"/>
                <a:gd name="T46" fmla="*/ 194 w 1300"/>
                <a:gd name="T47" fmla="*/ 1053 h 1193"/>
                <a:gd name="T48" fmla="*/ 142 w 1300"/>
                <a:gd name="T49" fmla="*/ 1036 h 1193"/>
                <a:gd name="T50" fmla="*/ 110 w 1300"/>
                <a:gd name="T51" fmla="*/ 1010 h 1193"/>
                <a:gd name="T52" fmla="*/ 84 w 1300"/>
                <a:gd name="T53" fmla="*/ 1003 h 1193"/>
                <a:gd name="T54" fmla="*/ 41 w 1300"/>
                <a:gd name="T55" fmla="*/ 1065 h 1193"/>
                <a:gd name="T56" fmla="*/ 55 w 1300"/>
                <a:gd name="T57" fmla="*/ 919 h 1193"/>
                <a:gd name="T58" fmla="*/ 88 w 1300"/>
                <a:gd name="T59" fmla="*/ 794 h 1193"/>
                <a:gd name="T60" fmla="*/ 77 w 1300"/>
                <a:gd name="T61" fmla="*/ 673 h 1193"/>
                <a:gd name="T62" fmla="*/ 44 w 1300"/>
                <a:gd name="T63" fmla="*/ 658 h 1193"/>
                <a:gd name="T64" fmla="*/ 0 w 1300"/>
                <a:gd name="T65" fmla="*/ 611 h 1193"/>
                <a:gd name="T66" fmla="*/ 4 w 1300"/>
                <a:gd name="T67" fmla="*/ 548 h 1193"/>
                <a:gd name="T68" fmla="*/ 84 w 1300"/>
                <a:gd name="T69" fmla="*/ 486 h 1193"/>
                <a:gd name="T70" fmla="*/ 121 w 1300"/>
                <a:gd name="T71" fmla="*/ 395 h 1193"/>
                <a:gd name="T72" fmla="*/ 106 w 1300"/>
                <a:gd name="T73" fmla="*/ 292 h 1193"/>
                <a:gd name="T74" fmla="*/ 179 w 1300"/>
                <a:gd name="T75" fmla="*/ 194 h 1193"/>
                <a:gd name="T76" fmla="*/ 209 w 1300"/>
                <a:gd name="T77" fmla="*/ 72 h 1193"/>
                <a:gd name="T78" fmla="*/ 839 w 1300"/>
                <a:gd name="T79" fmla="*/ 0 h 1193"/>
                <a:gd name="T80" fmla="*/ 843 w 1300"/>
                <a:gd name="T81" fmla="*/ 80 h 1193"/>
                <a:gd name="T82" fmla="*/ 919 w 1300"/>
                <a:gd name="T83" fmla="*/ 157 h 1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300" h="1193">
                  <a:moveTo>
                    <a:pt x="919" y="157"/>
                  </a:moveTo>
                  <a:lnTo>
                    <a:pt x="843" y="255"/>
                  </a:lnTo>
                  <a:lnTo>
                    <a:pt x="850" y="354"/>
                  </a:lnTo>
                  <a:lnTo>
                    <a:pt x="912" y="479"/>
                  </a:lnTo>
                  <a:lnTo>
                    <a:pt x="902" y="552"/>
                  </a:lnTo>
                  <a:lnTo>
                    <a:pt x="930" y="746"/>
                  </a:lnTo>
                  <a:lnTo>
                    <a:pt x="1000" y="802"/>
                  </a:lnTo>
                  <a:lnTo>
                    <a:pt x="996" y="860"/>
                  </a:lnTo>
                  <a:lnTo>
                    <a:pt x="1157" y="912"/>
                  </a:lnTo>
                  <a:lnTo>
                    <a:pt x="1246" y="955"/>
                  </a:lnTo>
                  <a:lnTo>
                    <a:pt x="1300" y="988"/>
                  </a:lnTo>
                  <a:lnTo>
                    <a:pt x="1283" y="1025"/>
                  </a:lnTo>
                  <a:lnTo>
                    <a:pt x="1293" y="1069"/>
                  </a:lnTo>
                  <a:lnTo>
                    <a:pt x="1242" y="1153"/>
                  </a:lnTo>
                  <a:lnTo>
                    <a:pt x="1230" y="1193"/>
                  </a:lnTo>
                  <a:lnTo>
                    <a:pt x="869" y="1193"/>
                  </a:lnTo>
                  <a:lnTo>
                    <a:pt x="663" y="973"/>
                  </a:lnTo>
                  <a:lnTo>
                    <a:pt x="568" y="1029"/>
                  </a:lnTo>
                  <a:lnTo>
                    <a:pt x="425" y="1167"/>
                  </a:lnTo>
                  <a:lnTo>
                    <a:pt x="319" y="1146"/>
                  </a:lnTo>
                  <a:lnTo>
                    <a:pt x="264" y="1090"/>
                  </a:lnTo>
                  <a:lnTo>
                    <a:pt x="261" y="1043"/>
                  </a:lnTo>
                  <a:lnTo>
                    <a:pt x="209" y="1039"/>
                  </a:lnTo>
                  <a:lnTo>
                    <a:pt x="194" y="1053"/>
                  </a:lnTo>
                  <a:lnTo>
                    <a:pt x="142" y="1036"/>
                  </a:lnTo>
                  <a:lnTo>
                    <a:pt x="110" y="1010"/>
                  </a:lnTo>
                  <a:lnTo>
                    <a:pt x="84" y="1003"/>
                  </a:lnTo>
                  <a:lnTo>
                    <a:pt x="41" y="1065"/>
                  </a:lnTo>
                  <a:lnTo>
                    <a:pt x="55" y="919"/>
                  </a:lnTo>
                  <a:lnTo>
                    <a:pt x="88" y="794"/>
                  </a:lnTo>
                  <a:lnTo>
                    <a:pt x="77" y="673"/>
                  </a:lnTo>
                  <a:lnTo>
                    <a:pt x="44" y="658"/>
                  </a:lnTo>
                  <a:lnTo>
                    <a:pt x="0" y="611"/>
                  </a:lnTo>
                  <a:lnTo>
                    <a:pt x="4" y="548"/>
                  </a:lnTo>
                  <a:lnTo>
                    <a:pt x="84" y="486"/>
                  </a:lnTo>
                  <a:lnTo>
                    <a:pt x="121" y="395"/>
                  </a:lnTo>
                  <a:lnTo>
                    <a:pt x="106" y="292"/>
                  </a:lnTo>
                  <a:lnTo>
                    <a:pt x="179" y="194"/>
                  </a:lnTo>
                  <a:lnTo>
                    <a:pt x="209" y="72"/>
                  </a:lnTo>
                  <a:lnTo>
                    <a:pt x="839" y="0"/>
                  </a:lnTo>
                  <a:lnTo>
                    <a:pt x="843" y="80"/>
                  </a:lnTo>
                  <a:lnTo>
                    <a:pt x="919" y="15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70" name="Freeform 262"/>
            <p:cNvSpPr>
              <a:spLocks/>
            </p:cNvSpPr>
            <p:nvPr/>
          </p:nvSpPr>
          <p:spPr bwMode="auto">
            <a:xfrm>
              <a:off x="7955" y="1228"/>
              <a:ext cx="139" cy="182"/>
            </a:xfrm>
            <a:custGeom>
              <a:avLst/>
              <a:gdLst>
                <a:gd name="T0" fmla="*/ 704 w 839"/>
                <a:gd name="T1" fmla="*/ 149 h 1095"/>
                <a:gd name="T2" fmla="*/ 678 w 839"/>
                <a:gd name="T3" fmla="*/ 278 h 1095"/>
                <a:gd name="T4" fmla="*/ 681 w 839"/>
                <a:gd name="T5" fmla="*/ 355 h 1095"/>
                <a:gd name="T6" fmla="*/ 839 w 839"/>
                <a:gd name="T7" fmla="*/ 369 h 1095"/>
                <a:gd name="T8" fmla="*/ 835 w 839"/>
                <a:gd name="T9" fmla="*/ 406 h 1095"/>
                <a:gd name="T10" fmla="*/ 583 w 839"/>
                <a:gd name="T11" fmla="*/ 713 h 1095"/>
                <a:gd name="T12" fmla="*/ 550 w 839"/>
                <a:gd name="T13" fmla="*/ 937 h 1095"/>
                <a:gd name="T14" fmla="*/ 473 w 839"/>
                <a:gd name="T15" fmla="*/ 993 h 1095"/>
                <a:gd name="T16" fmla="*/ 458 w 839"/>
                <a:gd name="T17" fmla="*/ 1059 h 1095"/>
                <a:gd name="T18" fmla="*/ 388 w 839"/>
                <a:gd name="T19" fmla="*/ 1095 h 1095"/>
                <a:gd name="T20" fmla="*/ 381 w 839"/>
                <a:gd name="T21" fmla="*/ 1080 h 1095"/>
                <a:gd name="T22" fmla="*/ 396 w 839"/>
                <a:gd name="T23" fmla="*/ 1043 h 1095"/>
                <a:gd name="T24" fmla="*/ 447 w 839"/>
                <a:gd name="T25" fmla="*/ 952 h 1095"/>
                <a:gd name="T26" fmla="*/ 437 w 839"/>
                <a:gd name="T27" fmla="*/ 923 h 1095"/>
                <a:gd name="T28" fmla="*/ 451 w 839"/>
                <a:gd name="T29" fmla="*/ 879 h 1095"/>
                <a:gd name="T30" fmla="*/ 319 w 839"/>
                <a:gd name="T31" fmla="*/ 799 h 1095"/>
                <a:gd name="T32" fmla="*/ 154 w 839"/>
                <a:gd name="T33" fmla="*/ 743 h 1095"/>
                <a:gd name="T34" fmla="*/ 147 w 839"/>
                <a:gd name="T35" fmla="*/ 696 h 1095"/>
                <a:gd name="T36" fmla="*/ 88 w 839"/>
                <a:gd name="T37" fmla="*/ 637 h 1095"/>
                <a:gd name="T38" fmla="*/ 59 w 839"/>
                <a:gd name="T39" fmla="*/ 428 h 1095"/>
                <a:gd name="T40" fmla="*/ 66 w 839"/>
                <a:gd name="T41" fmla="*/ 362 h 1095"/>
                <a:gd name="T42" fmla="*/ 11 w 839"/>
                <a:gd name="T43" fmla="*/ 249 h 1095"/>
                <a:gd name="T44" fmla="*/ 0 w 839"/>
                <a:gd name="T45" fmla="*/ 149 h 1095"/>
                <a:gd name="T46" fmla="*/ 77 w 839"/>
                <a:gd name="T47" fmla="*/ 48 h 1095"/>
                <a:gd name="T48" fmla="*/ 110 w 839"/>
                <a:gd name="T49" fmla="*/ 25 h 1095"/>
                <a:gd name="T50" fmla="*/ 136 w 839"/>
                <a:gd name="T51" fmla="*/ 40 h 1095"/>
                <a:gd name="T52" fmla="*/ 180 w 839"/>
                <a:gd name="T53" fmla="*/ 44 h 1095"/>
                <a:gd name="T54" fmla="*/ 198 w 839"/>
                <a:gd name="T55" fmla="*/ 0 h 1095"/>
                <a:gd name="T56" fmla="*/ 264 w 839"/>
                <a:gd name="T57" fmla="*/ 4 h 1095"/>
                <a:gd name="T58" fmla="*/ 297 w 839"/>
                <a:gd name="T59" fmla="*/ 44 h 1095"/>
                <a:gd name="T60" fmla="*/ 351 w 839"/>
                <a:gd name="T61" fmla="*/ 48 h 1095"/>
                <a:gd name="T62" fmla="*/ 384 w 839"/>
                <a:gd name="T63" fmla="*/ 88 h 1095"/>
                <a:gd name="T64" fmla="*/ 440 w 839"/>
                <a:gd name="T65" fmla="*/ 109 h 1095"/>
                <a:gd name="T66" fmla="*/ 465 w 839"/>
                <a:gd name="T67" fmla="*/ 142 h 1095"/>
                <a:gd name="T68" fmla="*/ 510 w 839"/>
                <a:gd name="T69" fmla="*/ 165 h 1095"/>
                <a:gd name="T70" fmla="*/ 704 w 839"/>
                <a:gd name="T71" fmla="*/ 149 h 10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39" h="1095">
                  <a:moveTo>
                    <a:pt x="704" y="149"/>
                  </a:moveTo>
                  <a:lnTo>
                    <a:pt x="678" y="278"/>
                  </a:lnTo>
                  <a:lnTo>
                    <a:pt x="681" y="355"/>
                  </a:lnTo>
                  <a:lnTo>
                    <a:pt x="839" y="369"/>
                  </a:lnTo>
                  <a:lnTo>
                    <a:pt x="835" y="406"/>
                  </a:lnTo>
                  <a:lnTo>
                    <a:pt x="583" y="713"/>
                  </a:lnTo>
                  <a:lnTo>
                    <a:pt x="550" y="937"/>
                  </a:lnTo>
                  <a:lnTo>
                    <a:pt x="473" y="993"/>
                  </a:lnTo>
                  <a:lnTo>
                    <a:pt x="458" y="1059"/>
                  </a:lnTo>
                  <a:lnTo>
                    <a:pt x="388" y="1095"/>
                  </a:lnTo>
                  <a:lnTo>
                    <a:pt x="381" y="1080"/>
                  </a:lnTo>
                  <a:lnTo>
                    <a:pt x="396" y="1043"/>
                  </a:lnTo>
                  <a:lnTo>
                    <a:pt x="447" y="952"/>
                  </a:lnTo>
                  <a:lnTo>
                    <a:pt x="437" y="923"/>
                  </a:lnTo>
                  <a:lnTo>
                    <a:pt x="451" y="879"/>
                  </a:lnTo>
                  <a:lnTo>
                    <a:pt x="319" y="799"/>
                  </a:lnTo>
                  <a:lnTo>
                    <a:pt x="154" y="743"/>
                  </a:lnTo>
                  <a:lnTo>
                    <a:pt x="147" y="696"/>
                  </a:lnTo>
                  <a:lnTo>
                    <a:pt x="88" y="637"/>
                  </a:lnTo>
                  <a:lnTo>
                    <a:pt x="59" y="428"/>
                  </a:lnTo>
                  <a:lnTo>
                    <a:pt x="66" y="362"/>
                  </a:lnTo>
                  <a:lnTo>
                    <a:pt x="11" y="249"/>
                  </a:lnTo>
                  <a:lnTo>
                    <a:pt x="0" y="149"/>
                  </a:lnTo>
                  <a:lnTo>
                    <a:pt x="77" y="48"/>
                  </a:lnTo>
                  <a:lnTo>
                    <a:pt x="110" y="25"/>
                  </a:lnTo>
                  <a:lnTo>
                    <a:pt x="136" y="40"/>
                  </a:lnTo>
                  <a:lnTo>
                    <a:pt x="180" y="44"/>
                  </a:lnTo>
                  <a:lnTo>
                    <a:pt x="198" y="0"/>
                  </a:lnTo>
                  <a:lnTo>
                    <a:pt x="264" y="4"/>
                  </a:lnTo>
                  <a:lnTo>
                    <a:pt x="297" y="44"/>
                  </a:lnTo>
                  <a:lnTo>
                    <a:pt x="351" y="48"/>
                  </a:lnTo>
                  <a:lnTo>
                    <a:pt x="384" y="88"/>
                  </a:lnTo>
                  <a:lnTo>
                    <a:pt x="440" y="109"/>
                  </a:lnTo>
                  <a:lnTo>
                    <a:pt x="465" y="142"/>
                  </a:lnTo>
                  <a:lnTo>
                    <a:pt x="510" y="165"/>
                  </a:lnTo>
                  <a:lnTo>
                    <a:pt x="704" y="14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71" name="Freeform 263"/>
            <p:cNvSpPr>
              <a:spLocks/>
            </p:cNvSpPr>
            <p:nvPr/>
          </p:nvSpPr>
          <p:spPr bwMode="auto">
            <a:xfrm>
              <a:off x="7955" y="1228"/>
              <a:ext cx="139" cy="182"/>
            </a:xfrm>
            <a:custGeom>
              <a:avLst/>
              <a:gdLst>
                <a:gd name="T0" fmla="*/ 704 w 839"/>
                <a:gd name="T1" fmla="*/ 149 h 1095"/>
                <a:gd name="T2" fmla="*/ 678 w 839"/>
                <a:gd name="T3" fmla="*/ 278 h 1095"/>
                <a:gd name="T4" fmla="*/ 681 w 839"/>
                <a:gd name="T5" fmla="*/ 355 h 1095"/>
                <a:gd name="T6" fmla="*/ 839 w 839"/>
                <a:gd name="T7" fmla="*/ 369 h 1095"/>
                <a:gd name="T8" fmla="*/ 835 w 839"/>
                <a:gd name="T9" fmla="*/ 406 h 1095"/>
                <a:gd name="T10" fmla="*/ 583 w 839"/>
                <a:gd name="T11" fmla="*/ 713 h 1095"/>
                <a:gd name="T12" fmla="*/ 550 w 839"/>
                <a:gd name="T13" fmla="*/ 937 h 1095"/>
                <a:gd name="T14" fmla="*/ 473 w 839"/>
                <a:gd name="T15" fmla="*/ 993 h 1095"/>
                <a:gd name="T16" fmla="*/ 458 w 839"/>
                <a:gd name="T17" fmla="*/ 1059 h 1095"/>
                <a:gd name="T18" fmla="*/ 388 w 839"/>
                <a:gd name="T19" fmla="*/ 1095 h 1095"/>
                <a:gd name="T20" fmla="*/ 381 w 839"/>
                <a:gd name="T21" fmla="*/ 1080 h 1095"/>
                <a:gd name="T22" fmla="*/ 396 w 839"/>
                <a:gd name="T23" fmla="*/ 1043 h 1095"/>
                <a:gd name="T24" fmla="*/ 447 w 839"/>
                <a:gd name="T25" fmla="*/ 952 h 1095"/>
                <a:gd name="T26" fmla="*/ 437 w 839"/>
                <a:gd name="T27" fmla="*/ 923 h 1095"/>
                <a:gd name="T28" fmla="*/ 451 w 839"/>
                <a:gd name="T29" fmla="*/ 879 h 1095"/>
                <a:gd name="T30" fmla="*/ 319 w 839"/>
                <a:gd name="T31" fmla="*/ 799 h 1095"/>
                <a:gd name="T32" fmla="*/ 154 w 839"/>
                <a:gd name="T33" fmla="*/ 743 h 1095"/>
                <a:gd name="T34" fmla="*/ 147 w 839"/>
                <a:gd name="T35" fmla="*/ 696 h 1095"/>
                <a:gd name="T36" fmla="*/ 88 w 839"/>
                <a:gd name="T37" fmla="*/ 637 h 1095"/>
                <a:gd name="T38" fmla="*/ 59 w 839"/>
                <a:gd name="T39" fmla="*/ 428 h 1095"/>
                <a:gd name="T40" fmla="*/ 66 w 839"/>
                <a:gd name="T41" fmla="*/ 362 h 1095"/>
                <a:gd name="T42" fmla="*/ 11 w 839"/>
                <a:gd name="T43" fmla="*/ 249 h 1095"/>
                <a:gd name="T44" fmla="*/ 0 w 839"/>
                <a:gd name="T45" fmla="*/ 149 h 1095"/>
                <a:gd name="T46" fmla="*/ 77 w 839"/>
                <a:gd name="T47" fmla="*/ 48 h 1095"/>
                <a:gd name="T48" fmla="*/ 110 w 839"/>
                <a:gd name="T49" fmla="*/ 25 h 1095"/>
                <a:gd name="T50" fmla="*/ 136 w 839"/>
                <a:gd name="T51" fmla="*/ 40 h 1095"/>
                <a:gd name="T52" fmla="*/ 180 w 839"/>
                <a:gd name="T53" fmla="*/ 44 h 1095"/>
                <a:gd name="T54" fmla="*/ 198 w 839"/>
                <a:gd name="T55" fmla="*/ 0 h 1095"/>
                <a:gd name="T56" fmla="*/ 264 w 839"/>
                <a:gd name="T57" fmla="*/ 4 h 1095"/>
                <a:gd name="T58" fmla="*/ 297 w 839"/>
                <a:gd name="T59" fmla="*/ 44 h 1095"/>
                <a:gd name="T60" fmla="*/ 351 w 839"/>
                <a:gd name="T61" fmla="*/ 48 h 1095"/>
                <a:gd name="T62" fmla="*/ 384 w 839"/>
                <a:gd name="T63" fmla="*/ 88 h 1095"/>
                <a:gd name="T64" fmla="*/ 440 w 839"/>
                <a:gd name="T65" fmla="*/ 109 h 1095"/>
                <a:gd name="T66" fmla="*/ 465 w 839"/>
                <a:gd name="T67" fmla="*/ 142 h 1095"/>
                <a:gd name="T68" fmla="*/ 510 w 839"/>
                <a:gd name="T69" fmla="*/ 165 h 1095"/>
                <a:gd name="T70" fmla="*/ 704 w 839"/>
                <a:gd name="T71" fmla="*/ 149 h 10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39" h="1095">
                  <a:moveTo>
                    <a:pt x="704" y="149"/>
                  </a:moveTo>
                  <a:lnTo>
                    <a:pt x="678" y="278"/>
                  </a:lnTo>
                  <a:lnTo>
                    <a:pt x="681" y="355"/>
                  </a:lnTo>
                  <a:lnTo>
                    <a:pt x="839" y="369"/>
                  </a:lnTo>
                  <a:lnTo>
                    <a:pt x="835" y="406"/>
                  </a:lnTo>
                  <a:lnTo>
                    <a:pt x="583" y="713"/>
                  </a:lnTo>
                  <a:lnTo>
                    <a:pt x="550" y="937"/>
                  </a:lnTo>
                  <a:lnTo>
                    <a:pt x="473" y="993"/>
                  </a:lnTo>
                  <a:lnTo>
                    <a:pt x="458" y="1059"/>
                  </a:lnTo>
                  <a:lnTo>
                    <a:pt x="388" y="1095"/>
                  </a:lnTo>
                  <a:lnTo>
                    <a:pt x="381" y="1080"/>
                  </a:lnTo>
                  <a:lnTo>
                    <a:pt x="396" y="1043"/>
                  </a:lnTo>
                  <a:lnTo>
                    <a:pt x="447" y="952"/>
                  </a:lnTo>
                  <a:lnTo>
                    <a:pt x="437" y="923"/>
                  </a:lnTo>
                  <a:lnTo>
                    <a:pt x="451" y="879"/>
                  </a:lnTo>
                  <a:lnTo>
                    <a:pt x="319" y="799"/>
                  </a:lnTo>
                  <a:lnTo>
                    <a:pt x="154" y="743"/>
                  </a:lnTo>
                  <a:lnTo>
                    <a:pt x="147" y="696"/>
                  </a:lnTo>
                  <a:lnTo>
                    <a:pt x="88" y="637"/>
                  </a:lnTo>
                  <a:lnTo>
                    <a:pt x="59" y="428"/>
                  </a:lnTo>
                  <a:lnTo>
                    <a:pt x="66" y="362"/>
                  </a:lnTo>
                  <a:lnTo>
                    <a:pt x="11" y="249"/>
                  </a:lnTo>
                  <a:lnTo>
                    <a:pt x="0" y="149"/>
                  </a:lnTo>
                  <a:lnTo>
                    <a:pt x="77" y="48"/>
                  </a:lnTo>
                  <a:lnTo>
                    <a:pt x="110" y="25"/>
                  </a:lnTo>
                  <a:lnTo>
                    <a:pt x="136" y="40"/>
                  </a:lnTo>
                  <a:lnTo>
                    <a:pt x="180" y="44"/>
                  </a:lnTo>
                  <a:lnTo>
                    <a:pt x="198" y="0"/>
                  </a:lnTo>
                  <a:lnTo>
                    <a:pt x="264" y="4"/>
                  </a:lnTo>
                  <a:lnTo>
                    <a:pt x="297" y="44"/>
                  </a:lnTo>
                  <a:lnTo>
                    <a:pt x="351" y="48"/>
                  </a:lnTo>
                  <a:lnTo>
                    <a:pt x="384" y="88"/>
                  </a:lnTo>
                  <a:lnTo>
                    <a:pt x="440" y="109"/>
                  </a:lnTo>
                  <a:lnTo>
                    <a:pt x="465" y="142"/>
                  </a:lnTo>
                  <a:lnTo>
                    <a:pt x="510" y="165"/>
                  </a:lnTo>
                  <a:lnTo>
                    <a:pt x="704" y="14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72" name="Freeform 264"/>
            <p:cNvSpPr>
              <a:spLocks/>
            </p:cNvSpPr>
            <p:nvPr/>
          </p:nvSpPr>
          <p:spPr bwMode="auto">
            <a:xfrm>
              <a:off x="6991" y="1650"/>
              <a:ext cx="238" cy="195"/>
            </a:xfrm>
            <a:custGeom>
              <a:avLst/>
              <a:gdLst>
                <a:gd name="T0" fmla="*/ 163 w 1429"/>
                <a:gd name="T1" fmla="*/ 1160 h 1168"/>
                <a:gd name="T2" fmla="*/ 181 w 1429"/>
                <a:gd name="T3" fmla="*/ 1115 h 1168"/>
                <a:gd name="T4" fmla="*/ 154 w 1429"/>
                <a:gd name="T5" fmla="*/ 1070 h 1168"/>
                <a:gd name="T6" fmla="*/ 36 w 1429"/>
                <a:gd name="T7" fmla="*/ 1168 h 1168"/>
                <a:gd name="T8" fmla="*/ 12 w 1429"/>
                <a:gd name="T9" fmla="*/ 1168 h 1168"/>
                <a:gd name="T10" fmla="*/ 0 w 1429"/>
                <a:gd name="T11" fmla="*/ 1136 h 1168"/>
                <a:gd name="T12" fmla="*/ 160 w 1429"/>
                <a:gd name="T13" fmla="*/ 840 h 1168"/>
                <a:gd name="T14" fmla="*/ 73 w 1429"/>
                <a:gd name="T15" fmla="*/ 751 h 1168"/>
                <a:gd name="T16" fmla="*/ 181 w 1429"/>
                <a:gd name="T17" fmla="*/ 676 h 1168"/>
                <a:gd name="T18" fmla="*/ 8 w 1429"/>
                <a:gd name="T19" fmla="*/ 570 h 1168"/>
                <a:gd name="T20" fmla="*/ 0 w 1429"/>
                <a:gd name="T21" fmla="*/ 359 h 1168"/>
                <a:gd name="T22" fmla="*/ 65 w 1429"/>
                <a:gd name="T23" fmla="*/ 336 h 1168"/>
                <a:gd name="T24" fmla="*/ 329 w 1429"/>
                <a:gd name="T25" fmla="*/ 65 h 1168"/>
                <a:gd name="T26" fmla="*/ 459 w 1429"/>
                <a:gd name="T27" fmla="*/ 102 h 1168"/>
                <a:gd name="T28" fmla="*/ 530 w 1429"/>
                <a:gd name="T29" fmla="*/ 41 h 1168"/>
                <a:gd name="T30" fmla="*/ 658 w 1429"/>
                <a:gd name="T31" fmla="*/ 33 h 1168"/>
                <a:gd name="T32" fmla="*/ 720 w 1429"/>
                <a:gd name="T33" fmla="*/ 0 h 1168"/>
                <a:gd name="T34" fmla="*/ 830 w 1429"/>
                <a:gd name="T35" fmla="*/ 65 h 1168"/>
                <a:gd name="T36" fmla="*/ 848 w 1429"/>
                <a:gd name="T37" fmla="*/ 41 h 1168"/>
                <a:gd name="T38" fmla="*/ 931 w 1429"/>
                <a:gd name="T39" fmla="*/ 47 h 1168"/>
                <a:gd name="T40" fmla="*/ 978 w 1429"/>
                <a:gd name="T41" fmla="*/ 80 h 1168"/>
                <a:gd name="T42" fmla="*/ 1204 w 1429"/>
                <a:gd name="T43" fmla="*/ 45 h 1168"/>
                <a:gd name="T44" fmla="*/ 1163 w 1429"/>
                <a:gd name="T45" fmla="*/ 167 h 1168"/>
                <a:gd name="T46" fmla="*/ 1144 w 1429"/>
                <a:gd name="T47" fmla="*/ 214 h 1168"/>
                <a:gd name="T48" fmla="*/ 1204 w 1429"/>
                <a:gd name="T49" fmla="*/ 261 h 1168"/>
                <a:gd name="T50" fmla="*/ 1263 w 1429"/>
                <a:gd name="T51" fmla="*/ 312 h 1168"/>
                <a:gd name="T52" fmla="*/ 1301 w 1429"/>
                <a:gd name="T53" fmla="*/ 330 h 1168"/>
                <a:gd name="T54" fmla="*/ 1346 w 1429"/>
                <a:gd name="T55" fmla="*/ 291 h 1168"/>
                <a:gd name="T56" fmla="*/ 1399 w 1429"/>
                <a:gd name="T57" fmla="*/ 359 h 1168"/>
                <a:gd name="T58" fmla="*/ 1391 w 1429"/>
                <a:gd name="T59" fmla="*/ 450 h 1168"/>
                <a:gd name="T60" fmla="*/ 1429 w 1429"/>
                <a:gd name="T61" fmla="*/ 552 h 1168"/>
                <a:gd name="T62" fmla="*/ 1429 w 1429"/>
                <a:gd name="T63" fmla="*/ 566 h 1168"/>
                <a:gd name="T64" fmla="*/ 1337 w 1429"/>
                <a:gd name="T65" fmla="*/ 564 h 1168"/>
                <a:gd name="T66" fmla="*/ 1305 w 1429"/>
                <a:gd name="T67" fmla="*/ 659 h 1168"/>
                <a:gd name="T68" fmla="*/ 1163 w 1429"/>
                <a:gd name="T69" fmla="*/ 747 h 1168"/>
                <a:gd name="T70" fmla="*/ 1079 w 1429"/>
                <a:gd name="T71" fmla="*/ 736 h 1168"/>
                <a:gd name="T72" fmla="*/ 913 w 1429"/>
                <a:gd name="T73" fmla="*/ 899 h 1168"/>
                <a:gd name="T74" fmla="*/ 726 w 1429"/>
                <a:gd name="T75" fmla="*/ 982 h 1168"/>
                <a:gd name="T76" fmla="*/ 500 w 1429"/>
                <a:gd name="T77" fmla="*/ 1101 h 1168"/>
                <a:gd name="T78" fmla="*/ 353 w 1429"/>
                <a:gd name="T79" fmla="*/ 1162 h 1168"/>
                <a:gd name="T80" fmla="*/ 333 w 1429"/>
                <a:gd name="T81" fmla="*/ 1148 h 1168"/>
                <a:gd name="T82" fmla="*/ 290 w 1429"/>
                <a:gd name="T83" fmla="*/ 1145 h 1168"/>
                <a:gd name="T84" fmla="*/ 260 w 1429"/>
                <a:gd name="T85" fmla="*/ 1162 h 1168"/>
                <a:gd name="T86" fmla="*/ 163 w 1429"/>
                <a:gd name="T87" fmla="*/ 1160 h 1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29" h="1168">
                  <a:moveTo>
                    <a:pt x="163" y="1160"/>
                  </a:moveTo>
                  <a:lnTo>
                    <a:pt x="181" y="1115"/>
                  </a:lnTo>
                  <a:lnTo>
                    <a:pt x="154" y="1070"/>
                  </a:lnTo>
                  <a:lnTo>
                    <a:pt x="36" y="1168"/>
                  </a:lnTo>
                  <a:lnTo>
                    <a:pt x="12" y="1168"/>
                  </a:lnTo>
                  <a:lnTo>
                    <a:pt x="0" y="1136"/>
                  </a:lnTo>
                  <a:lnTo>
                    <a:pt x="160" y="840"/>
                  </a:lnTo>
                  <a:lnTo>
                    <a:pt x="73" y="751"/>
                  </a:lnTo>
                  <a:lnTo>
                    <a:pt x="181" y="676"/>
                  </a:lnTo>
                  <a:lnTo>
                    <a:pt x="8" y="570"/>
                  </a:lnTo>
                  <a:lnTo>
                    <a:pt x="0" y="359"/>
                  </a:lnTo>
                  <a:lnTo>
                    <a:pt x="65" y="336"/>
                  </a:lnTo>
                  <a:lnTo>
                    <a:pt x="329" y="65"/>
                  </a:lnTo>
                  <a:lnTo>
                    <a:pt x="459" y="102"/>
                  </a:lnTo>
                  <a:lnTo>
                    <a:pt x="530" y="41"/>
                  </a:lnTo>
                  <a:lnTo>
                    <a:pt x="658" y="33"/>
                  </a:lnTo>
                  <a:lnTo>
                    <a:pt x="720" y="0"/>
                  </a:lnTo>
                  <a:lnTo>
                    <a:pt x="830" y="65"/>
                  </a:lnTo>
                  <a:lnTo>
                    <a:pt x="848" y="41"/>
                  </a:lnTo>
                  <a:lnTo>
                    <a:pt x="931" y="47"/>
                  </a:lnTo>
                  <a:lnTo>
                    <a:pt x="978" y="80"/>
                  </a:lnTo>
                  <a:lnTo>
                    <a:pt x="1204" y="45"/>
                  </a:lnTo>
                  <a:lnTo>
                    <a:pt x="1163" y="167"/>
                  </a:lnTo>
                  <a:lnTo>
                    <a:pt x="1144" y="214"/>
                  </a:lnTo>
                  <a:lnTo>
                    <a:pt x="1204" y="261"/>
                  </a:lnTo>
                  <a:lnTo>
                    <a:pt x="1263" y="312"/>
                  </a:lnTo>
                  <a:lnTo>
                    <a:pt x="1301" y="330"/>
                  </a:lnTo>
                  <a:lnTo>
                    <a:pt x="1346" y="291"/>
                  </a:lnTo>
                  <a:lnTo>
                    <a:pt x="1399" y="359"/>
                  </a:lnTo>
                  <a:lnTo>
                    <a:pt x="1391" y="450"/>
                  </a:lnTo>
                  <a:lnTo>
                    <a:pt x="1429" y="552"/>
                  </a:lnTo>
                  <a:lnTo>
                    <a:pt x="1429" y="566"/>
                  </a:lnTo>
                  <a:lnTo>
                    <a:pt x="1337" y="564"/>
                  </a:lnTo>
                  <a:lnTo>
                    <a:pt x="1305" y="659"/>
                  </a:lnTo>
                  <a:lnTo>
                    <a:pt x="1163" y="747"/>
                  </a:lnTo>
                  <a:lnTo>
                    <a:pt x="1079" y="736"/>
                  </a:lnTo>
                  <a:lnTo>
                    <a:pt x="913" y="899"/>
                  </a:lnTo>
                  <a:lnTo>
                    <a:pt x="726" y="982"/>
                  </a:lnTo>
                  <a:lnTo>
                    <a:pt x="500" y="1101"/>
                  </a:lnTo>
                  <a:lnTo>
                    <a:pt x="353" y="1162"/>
                  </a:lnTo>
                  <a:lnTo>
                    <a:pt x="333" y="1148"/>
                  </a:lnTo>
                  <a:lnTo>
                    <a:pt x="290" y="1145"/>
                  </a:lnTo>
                  <a:lnTo>
                    <a:pt x="260" y="1162"/>
                  </a:lnTo>
                  <a:lnTo>
                    <a:pt x="163" y="116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73" name="Freeform 265"/>
            <p:cNvSpPr>
              <a:spLocks/>
            </p:cNvSpPr>
            <p:nvPr/>
          </p:nvSpPr>
          <p:spPr bwMode="auto">
            <a:xfrm>
              <a:off x="6991" y="1650"/>
              <a:ext cx="238" cy="195"/>
            </a:xfrm>
            <a:custGeom>
              <a:avLst/>
              <a:gdLst>
                <a:gd name="T0" fmla="*/ 163 w 1429"/>
                <a:gd name="T1" fmla="*/ 1160 h 1168"/>
                <a:gd name="T2" fmla="*/ 181 w 1429"/>
                <a:gd name="T3" fmla="*/ 1115 h 1168"/>
                <a:gd name="T4" fmla="*/ 154 w 1429"/>
                <a:gd name="T5" fmla="*/ 1070 h 1168"/>
                <a:gd name="T6" fmla="*/ 36 w 1429"/>
                <a:gd name="T7" fmla="*/ 1168 h 1168"/>
                <a:gd name="T8" fmla="*/ 12 w 1429"/>
                <a:gd name="T9" fmla="*/ 1168 h 1168"/>
                <a:gd name="T10" fmla="*/ 0 w 1429"/>
                <a:gd name="T11" fmla="*/ 1136 h 1168"/>
                <a:gd name="T12" fmla="*/ 160 w 1429"/>
                <a:gd name="T13" fmla="*/ 840 h 1168"/>
                <a:gd name="T14" fmla="*/ 73 w 1429"/>
                <a:gd name="T15" fmla="*/ 751 h 1168"/>
                <a:gd name="T16" fmla="*/ 181 w 1429"/>
                <a:gd name="T17" fmla="*/ 676 h 1168"/>
                <a:gd name="T18" fmla="*/ 8 w 1429"/>
                <a:gd name="T19" fmla="*/ 570 h 1168"/>
                <a:gd name="T20" fmla="*/ 0 w 1429"/>
                <a:gd name="T21" fmla="*/ 359 h 1168"/>
                <a:gd name="T22" fmla="*/ 65 w 1429"/>
                <a:gd name="T23" fmla="*/ 336 h 1168"/>
                <a:gd name="T24" fmla="*/ 329 w 1429"/>
                <a:gd name="T25" fmla="*/ 65 h 1168"/>
                <a:gd name="T26" fmla="*/ 459 w 1429"/>
                <a:gd name="T27" fmla="*/ 102 h 1168"/>
                <a:gd name="T28" fmla="*/ 530 w 1429"/>
                <a:gd name="T29" fmla="*/ 41 h 1168"/>
                <a:gd name="T30" fmla="*/ 658 w 1429"/>
                <a:gd name="T31" fmla="*/ 33 h 1168"/>
                <a:gd name="T32" fmla="*/ 720 w 1429"/>
                <a:gd name="T33" fmla="*/ 0 h 1168"/>
                <a:gd name="T34" fmla="*/ 830 w 1429"/>
                <a:gd name="T35" fmla="*/ 65 h 1168"/>
                <a:gd name="T36" fmla="*/ 848 w 1429"/>
                <a:gd name="T37" fmla="*/ 41 h 1168"/>
                <a:gd name="T38" fmla="*/ 931 w 1429"/>
                <a:gd name="T39" fmla="*/ 47 h 1168"/>
                <a:gd name="T40" fmla="*/ 978 w 1429"/>
                <a:gd name="T41" fmla="*/ 80 h 1168"/>
                <a:gd name="T42" fmla="*/ 1204 w 1429"/>
                <a:gd name="T43" fmla="*/ 45 h 1168"/>
                <a:gd name="T44" fmla="*/ 1163 w 1429"/>
                <a:gd name="T45" fmla="*/ 167 h 1168"/>
                <a:gd name="T46" fmla="*/ 1144 w 1429"/>
                <a:gd name="T47" fmla="*/ 214 h 1168"/>
                <a:gd name="T48" fmla="*/ 1204 w 1429"/>
                <a:gd name="T49" fmla="*/ 261 h 1168"/>
                <a:gd name="T50" fmla="*/ 1263 w 1429"/>
                <a:gd name="T51" fmla="*/ 312 h 1168"/>
                <a:gd name="T52" fmla="*/ 1301 w 1429"/>
                <a:gd name="T53" fmla="*/ 330 h 1168"/>
                <a:gd name="T54" fmla="*/ 1346 w 1429"/>
                <a:gd name="T55" fmla="*/ 291 h 1168"/>
                <a:gd name="T56" fmla="*/ 1399 w 1429"/>
                <a:gd name="T57" fmla="*/ 359 h 1168"/>
                <a:gd name="T58" fmla="*/ 1391 w 1429"/>
                <a:gd name="T59" fmla="*/ 450 h 1168"/>
                <a:gd name="T60" fmla="*/ 1429 w 1429"/>
                <a:gd name="T61" fmla="*/ 552 h 1168"/>
                <a:gd name="T62" fmla="*/ 1429 w 1429"/>
                <a:gd name="T63" fmla="*/ 566 h 1168"/>
                <a:gd name="T64" fmla="*/ 1337 w 1429"/>
                <a:gd name="T65" fmla="*/ 564 h 1168"/>
                <a:gd name="T66" fmla="*/ 1305 w 1429"/>
                <a:gd name="T67" fmla="*/ 659 h 1168"/>
                <a:gd name="T68" fmla="*/ 1163 w 1429"/>
                <a:gd name="T69" fmla="*/ 747 h 1168"/>
                <a:gd name="T70" fmla="*/ 1079 w 1429"/>
                <a:gd name="T71" fmla="*/ 736 h 1168"/>
                <a:gd name="T72" fmla="*/ 913 w 1429"/>
                <a:gd name="T73" fmla="*/ 899 h 1168"/>
                <a:gd name="T74" fmla="*/ 726 w 1429"/>
                <a:gd name="T75" fmla="*/ 982 h 1168"/>
                <a:gd name="T76" fmla="*/ 500 w 1429"/>
                <a:gd name="T77" fmla="*/ 1101 h 1168"/>
                <a:gd name="T78" fmla="*/ 353 w 1429"/>
                <a:gd name="T79" fmla="*/ 1162 h 1168"/>
                <a:gd name="T80" fmla="*/ 333 w 1429"/>
                <a:gd name="T81" fmla="*/ 1148 h 1168"/>
                <a:gd name="T82" fmla="*/ 290 w 1429"/>
                <a:gd name="T83" fmla="*/ 1145 h 1168"/>
                <a:gd name="T84" fmla="*/ 260 w 1429"/>
                <a:gd name="T85" fmla="*/ 1162 h 1168"/>
                <a:gd name="T86" fmla="*/ 163 w 1429"/>
                <a:gd name="T87" fmla="*/ 1160 h 1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29" h="1168">
                  <a:moveTo>
                    <a:pt x="163" y="1160"/>
                  </a:moveTo>
                  <a:lnTo>
                    <a:pt x="181" y="1115"/>
                  </a:lnTo>
                  <a:lnTo>
                    <a:pt x="154" y="1070"/>
                  </a:lnTo>
                  <a:lnTo>
                    <a:pt x="36" y="1168"/>
                  </a:lnTo>
                  <a:lnTo>
                    <a:pt x="12" y="1168"/>
                  </a:lnTo>
                  <a:lnTo>
                    <a:pt x="0" y="1136"/>
                  </a:lnTo>
                  <a:lnTo>
                    <a:pt x="160" y="840"/>
                  </a:lnTo>
                  <a:lnTo>
                    <a:pt x="73" y="751"/>
                  </a:lnTo>
                  <a:lnTo>
                    <a:pt x="181" y="676"/>
                  </a:lnTo>
                  <a:lnTo>
                    <a:pt x="8" y="570"/>
                  </a:lnTo>
                  <a:lnTo>
                    <a:pt x="0" y="359"/>
                  </a:lnTo>
                  <a:lnTo>
                    <a:pt x="65" y="336"/>
                  </a:lnTo>
                  <a:lnTo>
                    <a:pt x="329" y="65"/>
                  </a:lnTo>
                  <a:lnTo>
                    <a:pt x="459" y="102"/>
                  </a:lnTo>
                  <a:lnTo>
                    <a:pt x="530" y="41"/>
                  </a:lnTo>
                  <a:lnTo>
                    <a:pt x="658" y="33"/>
                  </a:lnTo>
                  <a:lnTo>
                    <a:pt x="720" y="0"/>
                  </a:lnTo>
                  <a:lnTo>
                    <a:pt x="830" y="65"/>
                  </a:lnTo>
                  <a:lnTo>
                    <a:pt x="848" y="41"/>
                  </a:lnTo>
                  <a:lnTo>
                    <a:pt x="931" y="47"/>
                  </a:lnTo>
                  <a:lnTo>
                    <a:pt x="978" y="80"/>
                  </a:lnTo>
                  <a:lnTo>
                    <a:pt x="1204" y="45"/>
                  </a:lnTo>
                  <a:lnTo>
                    <a:pt x="1163" y="167"/>
                  </a:lnTo>
                  <a:lnTo>
                    <a:pt x="1144" y="214"/>
                  </a:lnTo>
                  <a:lnTo>
                    <a:pt x="1204" y="261"/>
                  </a:lnTo>
                  <a:lnTo>
                    <a:pt x="1263" y="312"/>
                  </a:lnTo>
                  <a:lnTo>
                    <a:pt x="1301" y="330"/>
                  </a:lnTo>
                  <a:lnTo>
                    <a:pt x="1346" y="291"/>
                  </a:lnTo>
                  <a:lnTo>
                    <a:pt x="1399" y="359"/>
                  </a:lnTo>
                  <a:lnTo>
                    <a:pt x="1391" y="450"/>
                  </a:lnTo>
                  <a:lnTo>
                    <a:pt x="1429" y="552"/>
                  </a:lnTo>
                  <a:lnTo>
                    <a:pt x="1429" y="566"/>
                  </a:lnTo>
                  <a:lnTo>
                    <a:pt x="1337" y="564"/>
                  </a:lnTo>
                  <a:lnTo>
                    <a:pt x="1305" y="659"/>
                  </a:lnTo>
                  <a:lnTo>
                    <a:pt x="1163" y="747"/>
                  </a:lnTo>
                  <a:lnTo>
                    <a:pt x="1079" y="736"/>
                  </a:lnTo>
                  <a:lnTo>
                    <a:pt x="913" y="899"/>
                  </a:lnTo>
                  <a:lnTo>
                    <a:pt x="726" y="982"/>
                  </a:lnTo>
                  <a:lnTo>
                    <a:pt x="500" y="1101"/>
                  </a:lnTo>
                  <a:lnTo>
                    <a:pt x="353" y="1162"/>
                  </a:lnTo>
                  <a:lnTo>
                    <a:pt x="333" y="1148"/>
                  </a:lnTo>
                  <a:lnTo>
                    <a:pt x="290" y="1145"/>
                  </a:lnTo>
                  <a:lnTo>
                    <a:pt x="260" y="1162"/>
                  </a:lnTo>
                  <a:lnTo>
                    <a:pt x="163" y="116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74" name="Freeform 266"/>
            <p:cNvSpPr>
              <a:spLocks/>
            </p:cNvSpPr>
            <p:nvPr/>
          </p:nvSpPr>
          <p:spPr bwMode="auto">
            <a:xfrm>
              <a:off x="7366" y="1811"/>
              <a:ext cx="250" cy="243"/>
            </a:xfrm>
            <a:custGeom>
              <a:avLst/>
              <a:gdLst>
                <a:gd name="T0" fmla="*/ 249 w 1499"/>
                <a:gd name="T1" fmla="*/ 527 h 1453"/>
                <a:gd name="T2" fmla="*/ 24 w 1499"/>
                <a:gd name="T3" fmla="*/ 958 h 1453"/>
                <a:gd name="T4" fmla="*/ 0 w 1499"/>
                <a:gd name="T5" fmla="*/ 1079 h 1453"/>
                <a:gd name="T6" fmla="*/ 79 w 1499"/>
                <a:gd name="T7" fmla="*/ 1282 h 1453"/>
                <a:gd name="T8" fmla="*/ 133 w 1499"/>
                <a:gd name="T9" fmla="*/ 1343 h 1453"/>
                <a:gd name="T10" fmla="*/ 211 w 1499"/>
                <a:gd name="T11" fmla="*/ 1380 h 1453"/>
                <a:gd name="T12" fmla="*/ 268 w 1499"/>
                <a:gd name="T13" fmla="*/ 1377 h 1453"/>
                <a:gd name="T14" fmla="*/ 294 w 1499"/>
                <a:gd name="T15" fmla="*/ 1453 h 1453"/>
                <a:gd name="T16" fmla="*/ 432 w 1499"/>
                <a:gd name="T17" fmla="*/ 1322 h 1453"/>
                <a:gd name="T18" fmla="*/ 498 w 1499"/>
                <a:gd name="T19" fmla="*/ 1267 h 1453"/>
                <a:gd name="T20" fmla="*/ 541 w 1499"/>
                <a:gd name="T21" fmla="*/ 1264 h 1453"/>
                <a:gd name="T22" fmla="*/ 560 w 1499"/>
                <a:gd name="T23" fmla="*/ 1227 h 1453"/>
                <a:gd name="T24" fmla="*/ 691 w 1499"/>
                <a:gd name="T25" fmla="*/ 1133 h 1453"/>
                <a:gd name="T26" fmla="*/ 767 w 1499"/>
                <a:gd name="T27" fmla="*/ 1121 h 1453"/>
                <a:gd name="T28" fmla="*/ 794 w 1499"/>
                <a:gd name="T29" fmla="*/ 1090 h 1453"/>
                <a:gd name="T30" fmla="*/ 856 w 1499"/>
                <a:gd name="T31" fmla="*/ 1089 h 1453"/>
                <a:gd name="T32" fmla="*/ 892 w 1499"/>
                <a:gd name="T33" fmla="*/ 1117 h 1453"/>
                <a:gd name="T34" fmla="*/ 966 w 1499"/>
                <a:gd name="T35" fmla="*/ 1084 h 1453"/>
                <a:gd name="T36" fmla="*/ 1192 w 1499"/>
                <a:gd name="T37" fmla="*/ 1084 h 1453"/>
                <a:gd name="T38" fmla="*/ 1299 w 1499"/>
                <a:gd name="T39" fmla="*/ 1077 h 1453"/>
                <a:gd name="T40" fmla="*/ 1349 w 1499"/>
                <a:gd name="T41" fmla="*/ 1046 h 1453"/>
                <a:gd name="T42" fmla="*/ 1449 w 1499"/>
                <a:gd name="T43" fmla="*/ 1030 h 1453"/>
                <a:gd name="T44" fmla="*/ 1423 w 1499"/>
                <a:gd name="T45" fmla="*/ 967 h 1453"/>
                <a:gd name="T46" fmla="*/ 1415 w 1499"/>
                <a:gd name="T47" fmla="*/ 837 h 1453"/>
                <a:gd name="T48" fmla="*/ 1413 w 1499"/>
                <a:gd name="T49" fmla="*/ 779 h 1453"/>
                <a:gd name="T50" fmla="*/ 1499 w 1499"/>
                <a:gd name="T51" fmla="*/ 749 h 1453"/>
                <a:gd name="T52" fmla="*/ 1383 w 1499"/>
                <a:gd name="T53" fmla="*/ 661 h 1453"/>
                <a:gd name="T54" fmla="*/ 1382 w 1499"/>
                <a:gd name="T55" fmla="*/ 618 h 1453"/>
                <a:gd name="T56" fmla="*/ 1302 w 1499"/>
                <a:gd name="T57" fmla="*/ 559 h 1453"/>
                <a:gd name="T58" fmla="*/ 1258 w 1499"/>
                <a:gd name="T59" fmla="*/ 430 h 1453"/>
                <a:gd name="T60" fmla="*/ 1309 w 1499"/>
                <a:gd name="T61" fmla="*/ 341 h 1453"/>
                <a:gd name="T62" fmla="*/ 1202 w 1499"/>
                <a:gd name="T63" fmla="*/ 152 h 1453"/>
                <a:gd name="T64" fmla="*/ 1192 w 1499"/>
                <a:gd name="T65" fmla="*/ 46 h 1453"/>
                <a:gd name="T66" fmla="*/ 1151 w 1499"/>
                <a:gd name="T67" fmla="*/ 39 h 1453"/>
                <a:gd name="T68" fmla="*/ 1015 w 1499"/>
                <a:gd name="T69" fmla="*/ 0 h 1453"/>
                <a:gd name="T70" fmla="*/ 992 w 1499"/>
                <a:gd name="T71" fmla="*/ 136 h 1453"/>
                <a:gd name="T72" fmla="*/ 901 w 1499"/>
                <a:gd name="T73" fmla="*/ 249 h 1453"/>
                <a:gd name="T74" fmla="*/ 890 w 1499"/>
                <a:gd name="T75" fmla="*/ 269 h 1453"/>
                <a:gd name="T76" fmla="*/ 840 w 1499"/>
                <a:gd name="T77" fmla="*/ 276 h 1453"/>
                <a:gd name="T78" fmla="*/ 844 w 1499"/>
                <a:gd name="T79" fmla="*/ 314 h 1453"/>
                <a:gd name="T80" fmla="*/ 767 w 1499"/>
                <a:gd name="T81" fmla="*/ 345 h 1453"/>
                <a:gd name="T82" fmla="*/ 705 w 1499"/>
                <a:gd name="T83" fmla="*/ 320 h 1453"/>
                <a:gd name="T84" fmla="*/ 640 w 1499"/>
                <a:gd name="T85" fmla="*/ 332 h 1453"/>
                <a:gd name="T86" fmla="*/ 565 w 1499"/>
                <a:gd name="T87" fmla="*/ 376 h 1453"/>
                <a:gd name="T88" fmla="*/ 537 w 1499"/>
                <a:gd name="T89" fmla="*/ 370 h 1453"/>
                <a:gd name="T90" fmla="*/ 519 w 1499"/>
                <a:gd name="T91" fmla="*/ 332 h 1453"/>
                <a:gd name="T92" fmla="*/ 487 w 1499"/>
                <a:gd name="T93" fmla="*/ 331 h 1453"/>
                <a:gd name="T94" fmla="*/ 482 w 1499"/>
                <a:gd name="T95" fmla="*/ 359 h 1453"/>
                <a:gd name="T96" fmla="*/ 543 w 1499"/>
                <a:gd name="T97" fmla="*/ 449 h 1453"/>
                <a:gd name="T98" fmla="*/ 249 w 1499"/>
                <a:gd name="T99" fmla="*/ 527 h 1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499" h="1453">
                  <a:moveTo>
                    <a:pt x="249" y="527"/>
                  </a:moveTo>
                  <a:lnTo>
                    <a:pt x="24" y="958"/>
                  </a:lnTo>
                  <a:lnTo>
                    <a:pt x="0" y="1079"/>
                  </a:lnTo>
                  <a:lnTo>
                    <a:pt x="79" y="1282"/>
                  </a:lnTo>
                  <a:lnTo>
                    <a:pt x="133" y="1343"/>
                  </a:lnTo>
                  <a:lnTo>
                    <a:pt x="211" y="1380"/>
                  </a:lnTo>
                  <a:lnTo>
                    <a:pt x="268" y="1377"/>
                  </a:lnTo>
                  <a:lnTo>
                    <a:pt x="294" y="1453"/>
                  </a:lnTo>
                  <a:lnTo>
                    <a:pt x="432" y="1322"/>
                  </a:lnTo>
                  <a:lnTo>
                    <a:pt x="498" y="1267"/>
                  </a:lnTo>
                  <a:lnTo>
                    <a:pt x="541" y="1264"/>
                  </a:lnTo>
                  <a:lnTo>
                    <a:pt x="560" y="1227"/>
                  </a:lnTo>
                  <a:lnTo>
                    <a:pt x="691" y="1133"/>
                  </a:lnTo>
                  <a:lnTo>
                    <a:pt x="767" y="1121"/>
                  </a:lnTo>
                  <a:lnTo>
                    <a:pt x="794" y="1090"/>
                  </a:lnTo>
                  <a:lnTo>
                    <a:pt x="856" y="1089"/>
                  </a:lnTo>
                  <a:lnTo>
                    <a:pt x="892" y="1117"/>
                  </a:lnTo>
                  <a:lnTo>
                    <a:pt x="966" y="1084"/>
                  </a:lnTo>
                  <a:lnTo>
                    <a:pt x="1192" y="1084"/>
                  </a:lnTo>
                  <a:lnTo>
                    <a:pt x="1299" y="1077"/>
                  </a:lnTo>
                  <a:lnTo>
                    <a:pt x="1349" y="1046"/>
                  </a:lnTo>
                  <a:lnTo>
                    <a:pt x="1449" y="1030"/>
                  </a:lnTo>
                  <a:lnTo>
                    <a:pt x="1423" y="967"/>
                  </a:lnTo>
                  <a:lnTo>
                    <a:pt x="1415" y="837"/>
                  </a:lnTo>
                  <a:lnTo>
                    <a:pt x="1413" y="779"/>
                  </a:lnTo>
                  <a:lnTo>
                    <a:pt x="1499" y="749"/>
                  </a:lnTo>
                  <a:lnTo>
                    <a:pt x="1383" y="661"/>
                  </a:lnTo>
                  <a:lnTo>
                    <a:pt x="1382" y="618"/>
                  </a:lnTo>
                  <a:lnTo>
                    <a:pt x="1302" y="559"/>
                  </a:lnTo>
                  <a:lnTo>
                    <a:pt x="1258" y="430"/>
                  </a:lnTo>
                  <a:lnTo>
                    <a:pt x="1309" y="341"/>
                  </a:lnTo>
                  <a:lnTo>
                    <a:pt x="1202" y="152"/>
                  </a:lnTo>
                  <a:lnTo>
                    <a:pt x="1192" y="46"/>
                  </a:lnTo>
                  <a:lnTo>
                    <a:pt x="1151" y="39"/>
                  </a:lnTo>
                  <a:lnTo>
                    <a:pt x="1015" y="0"/>
                  </a:lnTo>
                  <a:lnTo>
                    <a:pt x="992" y="136"/>
                  </a:lnTo>
                  <a:lnTo>
                    <a:pt x="901" y="249"/>
                  </a:lnTo>
                  <a:lnTo>
                    <a:pt x="890" y="269"/>
                  </a:lnTo>
                  <a:lnTo>
                    <a:pt x="840" y="276"/>
                  </a:lnTo>
                  <a:lnTo>
                    <a:pt x="844" y="314"/>
                  </a:lnTo>
                  <a:lnTo>
                    <a:pt x="767" y="345"/>
                  </a:lnTo>
                  <a:lnTo>
                    <a:pt x="705" y="320"/>
                  </a:lnTo>
                  <a:lnTo>
                    <a:pt x="640" y="332"/>
                  </a:lnTo>
                  <a:lnTo>
                    <a:pt x="565" y="376"/>
                  </a:lnTo>
                  <a:lnTo>
                    <a:pt x="537" y="370"/>
                  </a:lnTo>
                  <a:lnTo>
                    <a:pt x="519" y="332"/>
                  </a:lnTo>
                  <a:lnTo>
                    <a:pt x="487" y="331"/>
                  </a:lnTo>
                  <a:lnTo>
                    <a:pt x="482" y="359"/>
                  </a:lnTo>
                  <a:lnTo>
                    <a:pt x="543" y="449"/>
                  </a:lnTo>
                  <a:lnTo>
                    <a:pt x="249" y="52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75" name="Freeform 267"/>
            <p:cNvSpPr>
              <a:spLocks/>
            </p:cNvSpPr>
            <p:nvPr/>
          </p:nvSpPr>
          <p:spPr bwMode="auto">
            <a:xfrm>
              <a:off x="7366" y="1811"/>
              <a:ext cx="250" cy="243"/>
            </a:xfrm>
            <a:custGeom>
              <a:avLst/>
              <a:gdLst>
                <a:gd name="T0" fmla="*/ 249 w 1499"/>
                <a:gd name="T1" fmla="*/ 527 h 1453"/>
                <a:gd name="T2" fmla="*/ 24 w 1499"/>
                <a:gd name="T3" fmla="*/ 958 h 1453"/>
                <a:gd name="T4" fmla="*/ 0 w 1499"/>
                <a:gd name="T5" fmla="*/ 1079 h 1453"/>
                <a:gd name="T6" fmla="*/ 79 w 1499"/>
                <a:gd name="T7" fmla="*/ 1282 h 1453"/>
                <a:gd name="T8" fmla="*/ 133 w 1499"/>
                <a:gd name="T9" fmla="*/ 1343 h 1453"/>
                <a:gd name="T10" fmla="*/ 211 w 1499"/>
                <a:gd name="T11" fmla="*/ 1380 h 1453"/>
                <a:gd name="T12" fmla="*/ 268 w 1499"/>
                <a:gd name="T13" fmla="*/ 1377 h 1453"/>
                <a:gd name="T14" fmla="*/ 294 w 1499"/>
                <a:gd name="T15" fmla="*/ 1453 h 1453"/>
                <a:gd name="T16" fmla="*/ 432 w 1499"/>
                <a:gd name="T17" fmla="*/ 1322 h 1453"/>
                <a:gd name="T18" fmla="*/ 498 w 1499"/>
                <a:gd name="T19" fmla="*/ 1267 h 1453"/>
                <a:gd name="T20" fmla="*/ 541 w 1499"/>
                <a:gd name="T21" fmla="*/ 1264 h 1453"/>
                <a:gd name="T22" fmla="*/ 560 w 1499"/>
                <a:gd name="T23" fmla="*/ 1227 h 1453"/>
                <a:gd name="T24" fmla="*/ 691 w 1499"/>
                <a:gd name="T25" fmla="*/ 1133 h 1453"/>
                <a:gd name="T26" fmla="*/ 767 w 1499"/>
                <a:gd name="T27" fmla="*/ 1121 h 1453"/>
                <a:gd name="T28" fmla="*/ 794 w 1499"/>
                <a:gd name="T29" fmla="*/ 1090 h 1453"/>
                <a:gd name="T30" fmla="*/ 856 w 1499"/>
                <a:gd name="T31" fmla="*/ 1089 h 1453"/>
                <a:gd name="T32" fmla="*/ 892 w 1499"/>
                <a:gd name="T33" fmla="*/ 1117 h 1453"/>
                <a:gd name="T34" fmla="*/ 966 w 1499"/>
                <a:gd name="T35" fmla="*/ 1084 h 1453"/>
                <a:gd name="T36" fmla="*/ 1192 w 1499"/>
                <a:gd name="T37" fmla="*/ 1084 h 1453"/>
                <a:gd name="T38" fmla="*/ 1299 w 1499"/>
                <a:gd name="T39" fmla="*/ 1077 h 1453"/>
                <a:gd name="T40" fmla="*/ 1349 w 1499"/>
                <a:gd name="T41" fmla="*/ 1046 h 1453"/>
                <a:gd name="T42" fmla="*/ 1449 w 1499"/>
                <a:gd name="T43" fmla="*/ 1030 h 1453"/>
                <a:gd name="T44" fmla="*/ 1423 w 1499"/>
                <a:gd name="T45" fmla="*/ 967 h 1453"/>
                <a:gd name="T46" fmla="*/ 1415 w 1499"/>
                <a:gd name="T47" fmla="*/ 837 h 1453"/>
                <a:gd name="T48" fmla="*/ 1413 w 1499"/>
                <a:gd name="T49" fmla="*/ 779 h 1453"/>
                <a:gd name="T50" fmla="*/ 1499 w 1499"/>
                <a:gd name="T51" fmla="*/ 749 h 1453"/>
                <a:gd name="T52" fmla="*/ 1383 w 1499"/>
                <a:gd name="T53" fmla="*/ 661 h 1453"/>
                <a:gd name="T54" fmla="*/ 1382 w 1499"/>
                <a:gd name="T55" fmla="*/ 618 h 1453"/>
                <a:gd name="T56" fmla="*/ 1302 w 1499"/>
                <a:gd name="T57" fmla="*/ 559 h 1453"/>
                <a:gd name="T58" fmla="*/ 1258 w 1499"/>
                <a:gd name="T59" fmla="*/ 430 h 1453"/>
                <a:gd name="T60" fmla="*/ 1309 w 1499"/>
                <a:gd name="T61" fmla="*/ 341 h 1453"/>
                <a:gd name="T62" fmla="*/ 1202 w 1499"/>
                <a:gd name="T63" fmla="*/ 152 h 1453"/>
                <a:gd name="T64" fmla="*/ 1192 w 1499"/>
                <a:gd name="T65" fmla="*/ 46 h 1453"/>
                <a:gd name="T66" fmla="*/ 1151 w 1499"/>
                <a:gd name="T67" fmla="*/ 39 h 1453"/>
                <a:gd name="T68" fmla="*/ 1015 w 1499"/>
                <a:gd name="T69" fmla="*/ 0 h 1453"/>
                <a:gd name="T70" fmla="*/ 992 w 1499"/>
                <a:gd name="T71" fmla="*/ 136 h 1453"/>
                <a:gd name="T72" fmla="*/ 901 w 1499"/>
                <a:gd name="T73" fmla="*/ 249 h 1453"/>
                <a:gd name="T74" fmla="*/ 890 w 1499"/>
                <a:gd name="T75" fmla="*/ 269 h 1453"/>
                <a:gd name="T76" fmla="*/ 840 w 1499"/>
                <a:gd name="T77" fmla="*/ 276 h 1453"/>
                <a:gd name="T78" fmla="*/ 844 w 1499"/>
                <a:gd name="T79" fmla="*/ 314 h 1453"/>
                <a:gd name="T80" fmla="*/ 767 w 1499"/>
                <a:gd name="T81" fmla="*/ 345 h 1453"/>
                <a:gd name="T82" fmla="*/ 705 w 1499"/>
                <a:gd name="T83" fmla="*/ 320 h 1453"/>
                <a:gd name="T84" fmla="*/ 640 w 1499"/>
                <a:gd name="T85" fmla="*/ 332 h 1453"/>
                <a:gd name="T86" fmla="*/ 565 w 1499"/>
                <a:gd name="T87" fmla="*/ 376 h 1453"/>
                <a:gd name="T88" fmla="*/ 537 w 1499"/>
                <a:gd name="T89" fmla="*/ 370 h 1453"/>
                <a:gd name="T90" fmla="*/ 519 w 1499"/>
                <a:gd name="T91" fmla="*/ 332 h 1453"/>
                <a:gd name="T92" fmla="*/ 487 w 1499"/>
                <a:gd name="T93" fmla="*/ 331 h 1453"/>
                <a:gd name="T94" fmla="*/ 482 w 1499"/>
                <a:gd name="T95" fmla="*/ 359 h 1453"/>
                <a:gd name="T96" fmla="*/ 543 w 1499"/>
                <a:gd name="T97" fmla="*/ 449 h 1453"/>
                <a:gd name="T98" fmla="*/ 249 w 1499"/>
                <a:gd name="T99" fmla="*/ 527 h 1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499" h="1453">
                  <a:moveTo>
                    <a:pt x="249" y="527"/>
                  </a:moveTo>
                  <a:lnTo>
                    <a:pt x="24" y="958"/>
                  </a:lnTo>
                  <a:lnTo>
                    <a:pt x="0" y="1079"/>
                  </a:lnTo>
                  <a:lnTo>
                    <a:pt x="79" y="1282"/>
                  </a:lnTo>
                  <a:lnTo>
                    <a:pt x="133" y="1343"/>
                  </a:lnTo>
                  <a:lnTo>
                    <a:pt x="211" y="1380"/>
                  </a:lnTo>
                  <a:lnTo>
                    <a:pt x="268" y="1377"/>
                  </a:lnTo>
                  <a:lnTo>
                    <a:pt x="294" y="1453"/>
                  </a:lnTo>
                  <a:lnTo>
                    <a:pt x="432" y="1322"/>
                  </a:lnTo>
                  <a:lnTo>
                    <a:pt x="498" y="1267"/>
                  </a:lnTo>
                  <a:lnTo>
                    <a:pt x="541" y="1264"/>
                  </a:lnTo>
                  <a:lnTo>
                    <a:pt x="560" y="1227"/>
                  </a:lnTo>
                  <a:lnTo>
                    <a:pt x="691" y="1133"/>
                  </a:lnTo>
                  <a:lnTo>
                    <a:pt x="767" y="1121"/>
                  </a:lnTo>
                  <a:lnTo>
                    <a:pt x="794" y="1090"/>
                  </a:lnTo>
                  <a:lnTo>
                    <a:pt x="856" y="1089"/>
                  </a:lnTo>
                  <a:lnTo>
                    <a:pt x="892" y="1117"/>
                  </a:lnTo>
                  <a:lnTo>
                    <a:pt x="966" y="1084"/>
                  </a:lnTo>
                  <a:lnTo>
                    <a:pt x="1192" y="1084"/>
                  </a:lnTo>
                  <a:lnTo>
                    <a:pt x="1299" y="1077"/>
                  </a:lnTo>
                  <a:lnTo>
                    <a:pt x="1349" y="1046"/>
                  </a:lnTo>
                  <a:lnTo>
                    <a:pt x="1449" y="1030"/>
                  </a:lnTo>
                  <a:lnTo>
                    <a:pt x="1423" y="967"/>
                  </a:lnTo>
                  <a:lnTo>
                    <a:pt x="1415" y="837"/>
                  </a:lnTo>
                  <a:lnTo>
                    <a:pt x="1413" y="779"/>
                  </a:lnTo>
                  <a:lnTo>
                    <a:pt x="1499" y="749"/>
                  </a:lnTo>
                  <a:lnTo>
                    <a:pt x="1383" y="661"/>
                  </a:lnTo>
                  <a:lnTo>
                    <a:pt x="1382" y="618"/>
                  </a:lnTo>
                  <a:lnTo>
                    <a:pt x="1302" y="559"/>
                  </a:lnTo>
                  <a:lnTo>
                    <a:pt x="1258" y="430"/>
                  </a:lnTo>
                  <a:lnTo>
                    <a:pt x="1309" y="341"/>
                  </a:lnTo>
                  <a:lnTo>
                    <a:pt x="1202" y="152"/>
                  </a:lnTo>
                  <a:lnTo>
                    <a:pt x="1192" y="46"/>
                  </a:lnTo>
                  <a:lnTo>
                    <a:pt x="1151" y="39"/>
                  </a:lnTo>
                  <a:lnTo>
                    <a:pt x="1015" y="0"/>
                  </a:lnTo>
                  <a:lnTo>
                    <a:pt x="992" y="136"/>
                  </a:lnTo>
                  <a:lnTo>
                    <a:pt x="901" y="249"/>
                  </a:lnTo>
                  <a:lnTo>
                    <a:pt x="890" y="269"/>
                  </a:lnTo>
                  <a:lnTo>
                    <a:pt x="840" y="276"/>
                  </a:lnTo>
                  <a:lnTo>
                    <a:pt x="844" y="314"/>
                  </a:lnTo>
                  <a:lnTo>
                    <a:pt x="767" y="345"/>
                  </a:lnTo>
                  <a:lnTo>
                    <a:pt x="705" y="320"/>
                  </a:lnTo>
                  <a:lnTo>
                    <a:pt x="640" y="332"/>
                  </a:lnTo>
                  <a:lnTo>
                    <a:pt x="565" y="376"/>
                  </a:lnTo>
                  <a:lnTo>
                    <a:pt x="537" y="370"/>
                  </a:lnTo>
                  <a:lnTo>
                    <a:pt x="519" y="332"/>
                  </a:lnTo>
                  <a:lnTo>
                    <a:pt x="487" y="331"/>
                  </a:lnTo>
                  <a:lnTo>
                    <a:pt x="482" y="359"/>
                  </a:lnTo>
                  <a:lnTo>
                    <a:pt x="543" y="449"/>
                  </a:lnTo>
                  <a:lnTo>
                    <a:pt x="249" y="52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76" name="Freeform 268"/>
            <p:cNvSpPr>
              <a:spLocks/>
            </p:cNvSpPr>
            <p:nvPr/>
          </p:nvSpPr>
          <p:spPr bwMode="auto">
            <a:xfrm>
              <a:off x="7390" y="1525"/>
              <a:ext cx="406" cy="312"/>
            </a:xfrm>
            <a:custGeom>
              <a:avLst/>
              <a:gdLst>
                <a:gd name="T0" fmla="*/ 1915 w 2438"/>
                <a:gd name="T1" fmla="*/ 1620 h 1869"/>
                <a:gd name="T2" fmla="*/ 2063 w 2438"/>
                <a:gd name="T3" fmla="*/ 1573 h 1869"/>
                <a:gd name="T4" fmla="*/ 2113 w 2438"/>
                <a:gd name="T5" fmla="*/ 1461 h 1869"/>
                <a:gd name="T6" fmla="*/ 2225 w 2438"/>
                <a:gd name="T7" fmla="*/ 1346 h 1869"/>
                <a:gd name="T8" fmla="*/ 2282 w 2438"/>
                <a:gd name="T9" fmla="*/ 1256 h 1869"/>
                <a:gd name="T10" fmla="*/ 2380 w 2438"/>
                <a:gd name="T11" fmla="*/ 1163 h 1869"/>
                <a:gd name="T12" fmla="*/ 2438 w 2438"/>
                <a:gd name="T13" fmla="*/ 1117 h 1869"/>
                <a:gd name="T14" fmla="*/ 2328 w 2438"/>
                <a:gd name="T15" fmla="*/ 1094 h 1869"/>
                <a:gd name="T16" fmla="*/ 2123 w 2438"/>
                <a:gd name="T17" fmla="*/ 1053 h 1869"/>
                <a:gd name="T18" fmla="*/ 2167 w 2438"/>
                <a:gd name="T19" fmla="*/ 980 h 1869"/>
                <a:gd name="T20" fmla="*/ 2252 w 2438"/>
                <a:gd name="T21" fmla="*/ 909 h 1869"/>
                <a:gd name="T22" fmla="*/ 2192 w 2438"/>
                <a:gd name="T23" fmla="*/ 767 h 1869"/>
                <a:gd name="T24" fmla="*/ 2230 w 2438"/>
                <a:gd name="T25" fmla="*/ 682 h 1869"/>
                <a:gd name="T26" fmla="*/ 2255 w 2438"/>
                <a:gd name="T27" fmla="*/ 586 h 1869"/>
                <a:gd name="T28" fmla="*/ 2317 w 2438"/>
                <a:gd name="T29" fmla="*/ 504 h 1869"/>
                <a:gd name="T30" fmla="*/ 2405 w 2438"/>
                <a:gd name="T31" fmla="*/ 421 h 1869"/>
                <a:gd name="T32" fmla="*/ 2312 w 2438"/>
                <a:gd name="T33" fmla="*/ 452 h 1869"/>
                <a:gd name="T34" fmla="*/ 2217 w 2438"/>
                <a:gd name="T35" fmla="*/ 350 h 1869"/>
                <a:gd name="T36" fmla="*/ 2109 w 2438"/>
                <a:gd name="T37" fmla="*/ 257 h 1869"/>
                <a:gd name="T38" fmla="*/ 2003 w 2438"/>
                <a:gd name="T39" fmla="*/ 227 h 1869"/>
                <a:gd name="T40" fmla="*/ 1786 w 2438"/>
                <a:gd name="T41" fmla="*/ 367 h 1869"/>
                <a:gd name="T42" fmla="*/ 1587 w 2438"/>
                <a:gd name="T43" fmla="*/ 246 h 1869"/>
                <a:gd name="T44" fmla="*/ 1686 w 2438"/>
                <a:gd name="T45" fmla="*/ 0 h 1869"/>
                <a:gd name="T46" fmla="*/ 1596 w 2438"/>
                <a:gd name="T47" fmla="*/ 28 h 1869"/>
                <a:gd name="T48" fmla="*/ 1494 w 2438"/>
                <a:gd name="T49" fmla="*/ 6 h 1869"/>
                <a:gd name="T50" fmla="*/ 1458 w 2438"/>
                <a:gd name="T51" fmla="*/ 28 h 1869"/>
                <a:gd name="T52" fmla="*/ 1388 w 2438"/>
                <a:gd name="T53" fmla="*/ 22 h 1869"/>
                <a:gd name="T54" fmla="*/ 1302 w 2438"/>
                <a:gd name="T55" fmla="*/ 165 h 1869"/>
                <a:gd name="T56" fmla="*/ 1240 w 2438"/>
                <a:gd name="T57" fmla="*/ 553 h 1869"/>
                <a:gd name="T58" fmla="*/ 1031 w 2438"/>
                <a:gd name="T59" fmla="*/ 811 h 1869"/>
                <a:gd name="T60" fmla="*/ 911 w 2438"/>
                <a:gd name="T61" fmla="*/ 747 h 1869"/>
                <a:gd name="T62" fmla="*/ 696 w 2438"/>
                <a:gd name="T63" fmla="*/ 842 h 1869"/>
                <a:gd name="T64" fmla="*/ 640 w 2438"/>
                <a:gd name="T65" fmla="*/ 988 h 1869"/>
                <a:gd name="T66" fmla="*/ 348 w 2438"/>
                <a:gd name="T67" fmla="*/ 1029 h 1869"/>
                <a:gd name="T68" fmla="*/ 69 w 2438"/>
                <a:gd name="T69" fmla="*/ 1070 h 1869"/>
                <a:gd name="T70" fmla="*/ 0 w 2438"/>
                <a:gd name="T71" fmla="*/ 1240 h 1869"/>
                <a:gd name="T72" fmla="*/ 69 w 2438"/>
                <a:gd name="T73" fmla="*/ 1305 h 1869"/>
                <a:gd name="T74" fmla="*/ 235 w 2438"/>
                <a:gd name="T75" fmla="*/ 1267 h 1869"/>
                <a:gd name="T76" fmla="*/ 594 w 2438"/>
                <a:gd name="T77" fmla="*/ 1453 h 1869"/>
                <a:gd name="T78" fmla="*/ 1007 w 2438"/>
                <a:gd name="T79" fmla="*/ 1757 h 1869"/>
                <a:gd name="T80" fmla="*/ 1130 w 2438"/>
                <a:gd name="T81" fmla="*/ 1822 h 1869"/>
                <a:gd name="T82" fmla="*/ 1421 w 2438"/>
                <a:gd name="T83" fmla="*/ 1869 h 1869"/>
                <a:gd name="T84" fmla="*/ 1592 w 2438"/>
                <a:gd name="T85" fmla="*/ 1705 h 1869"/>
                <a:gd name="T86" fmla="*/ 1762 w 2438"/>
                <a:gd name="T87" fmla="*/ 1699 h 18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38" h="1869">
                  <a:moveTo>
                    <a:pt x="1762" y="1699"/>
                  </a:moveTo>
                  <a:lnTo>
                    <a:pt x="1915" y="1620"/>
                  </a:lnTo>
                  <a:lnTo>
                    <a:pt x="1993" y="1569"/>
                  </a:lnTo>
                  <a:lnTo>
                    <a:pt x="2063" y="1573"/>
                  </a:lnTo>
                  <a:lnTo>
                    <a:pt x="2057" y="1499"/>
                  </a:lnTo>
                  <a:lnTo>
                    <a:pt x="2113" y="1461"/>
                  </a:lnTo>
                  <a:lnTo>
                    <a:pt x="2167" y="1415"/>
                  </a:lnTo>
                  <a:lnTo>
                    <a:pt x="2225" y="1346"/>
                  </a:lnTo>
                  <a:lnTo>
                    <a:pt x="2244" y="1269"/>
                  </a:lnTo>
                  <a:lnTo>
                    <a:pt x="2282" y="1256"/>
                  </a:lnTo>
                  <a:lnTo>
                    <a:pt x="2298" y="1193"/>
                  </a:lnTo>
                  <a:lnTo>
                    <a:pt x="2380" y="1163"/>
                  </a:lnTo>
                  <a:lnTo>
                    <a:pt x="2388" y="1125"/>
                  </a:lnTo>
                  <a:lnTo>
                    <a:pt x="2438" y="1117"/>
                  </a:lnTo>
                  <a:lnTo>
                    <a:pt x="2375" y="1059"/>
                  </a:lnTo>
                  <a:lnTo>
                    <a:pt x="2328" y="1094"/>
                  </a:lnTo>
                  <a:lnTo>
                    <a:pt x="2192" y="1088"/>
                  </a:lnTo>
                  <a:lnTo>
                    <a:pt x="2123" y="1053"/>
                  </a:lnTo>
                  <a:lnTo>
                    <a:pt x="2126" y="1023"/>
                  </a:lnTo>
                  <a:lnTo>
                    <a:pt x="2167" y="980"/>
                  </a:lnTo>
                  <a:lnTo>
                    <a:pt x="2221" y="982"/>
                  </a:lnTo>
                  <a:lnTo>
                    <a:pt x="2252" y="909"/>
                  </a:lnTo>
                  <a:lnTo>
                    <a:pt x="2200" y="861"/>
                  </a:lnTo>
                  <a:lnTo>
                    <a:pt x="2192" y="767"/>
                  </a:lnTo>
                  <a:lnTo>
                    <a:pt x="2232" y="717"/>
                  </a:lnTo>
                  <a:lnTo>
                    <a:pt x="2230" y="682"/>
                  </a:lnTo>
                  <a:lnTo>
                    <a:pt x="2202" y="624"/>
                  </a:lnTo>
                  <a:lnTo>
                    <a:pt x="2255" y="586"/>
                  </a:lnTo>
                  <a:lnTo>
                    <a:pt x="2279" y="580"/>
                  </a:lnTo>
                  <a:lnTo>
                    <a:pt x="2317" y="504"/>
                  </a:lnTo>
                  <a:lnTo>
                    <a:pt x="2363" y="492"/>
                  </a:lnTo>
                  <a:lnTo>
                    <a:pt x="2405" y="421"/>
                  </a:lnTo>
                  <a:lnTo>
                    <a:pt x="2396" y="402"/>
                  </a:lnTo>
                  <a:lnTo>
                    <a:pt x="2312" y="452"/>
                  </a:lnTo>
                  <a:lnTo>
                    <a:pt x="2238" y="424"/>
                  </a:lnTo>
                  <a:lnTo>
                    <a:pt x="2217" y="350"/>
                  </a:lnTo>
                  <a:lnTo>
                    <a:pt x="2156" y="323"/>
                  </a:lnTo>
                  <a:lnTo>
                    <a:pt x="2109" y="257"/>
                  </a:lnTo>
                  <a:lnTo>
                    <a:pt x="2117" y="225"/>
                  </a:lnTo>
                  <a:lnTo>
                    <a:pt x="2003" y="227"/>
                  </a:lnTo>
                  <a:lnTo>
                    <a:pt x="1888" y="282"/>
                  </a:lnTo>
                  <a:lnTo>
                    <a:pt x="1786" y="367"/>
                  </a:lnTo>
                  <a:lnTo>
                    <a:pt x="1628" y="326"/>
                  </a:lnTo>
                  <a:lnTo>
                    <a:pt x="1587" y="246"/>
                  </a:lnTo>
                  <a:lnTo>
                    <a:pt x="1587" y="203"/>
                  </a:lnTo>
                  <a:lnTo>
                    <a:pt x="1686" y="0"/>
                  </a:lnTo>
                  <a:lnTo>
                    <a:pt x="1628" y="28"/>
                  </a:lnTo>
                  <a:lnTo>
                    <a:pt x="1596" y="28"/>
                  </a:lnTo>
                  <a:lnTo>
                    <a:pt x="1554" y="0"/>
                  </a:lnTo>
                  <a:lnTo>
                    <a:pt x="1494" y="6"/>
                  </a:lnTo>
                  <a:lnTo>
                    <a:pt x="1486" y="30"/>
                  </a:lnTo>
                  <a:lnTo>
                    <a:pt x="1458" y="28"/>
                  </a:lnTo>
                  <a:lnTo>
                    <a:pt x="1406" y="6"/>
                  </a:lnTo>
                  <a:lnTo>
                    <a:pt x="1388" y="22"/>
                  </a:lnTo>
                  <a:lnTo>
                    <a:pt x="1325" y="30"/>
                  </a:lnTo>
                  <a:lnTo>
                    <a:pt x="1302" y="165"/>
                  </a:lnTo>
                  <a:lnTo>
                    <a:pt x="1229" y="446"/>
                  </a:lnTo>
                  <a:lnTo>
                    <a:pt x="1240" y="553"/>
                  </a:lnTo>
                  <a:lnTo>
                    <a:pt x="1259" y="613"/>
                  </a:lnTo>
                  <a:lnTo>
                    <a:pt x="1031" y="811"/>
                  </a:lnTo>
                  <a:lnTo>
                    <a:pt x="952" y="777"/>
                  </a:lnTo>
                  <a:lnTo>
                    <a:pt x="911" y="747"/>
                  </a:lnTo>
                  <a:lnTo>
                    <a:pt x="843" y="826"/>
                  </a:lnTo>
                  <a:lnTo>
                    <a:pt x="696" y="842"/>
                  </a:lnTo>
                  <a:lnTo>
                    <a:pt x="638" y="881"/>
                  </a:lnTo>
                  <a:lnTo>
                    <a:pt x="640" y="988"/>
                  </a:lnTo>
                  <a:lnTo>
                    <a:pt x="410" y="994"/>
                  </a:lnTo>
                  <a:lnTo>
                    <a:pt x="348" y="1029"/>
                  </a:lnTo>
                  <a:lnTo>
                    <a:pt x="273" y="957"/>
                  </a:lnTo>
                  <a:lnTo>
                    <a:pt x="69" y="1070"/>
                  </a:lnTo>
                  <a:lnTo>
                    <a:pt x="54" y="1174"/>
                  </a:lnTo>
                  <a:lnTo>
                    <a:pt x="0" y="1240"/>
                  </a:lnTo>
                  <a:lnTo>
                    <a:pt x="23" y="1280"/>
                  </a:lnTo>
                  <a:lnTo>
                    <a:pt x="69" y="1305"/>
                  </a:lnTo>
                  <a:lnTo>
                    <a:pt x="183" y="1307"/>
                  </a:lnTo>
                  <a:lnTo>
                    <a:pt x="235" y="1267"/>
                  </a:lnTo>
                  <a:lnTo>
                    <a:pt x="287" y="1264"/>
                  </a:lnTo>
                  <a:lnTo>
                    <a:pt x="594" y="1453"/>
                  </a:lnTo>
                  <a:lnTo>
                    <a:pt x="873" y="1718"/>
                  </a:lnTo>
                  <a:lnTo>
                    <a:pt x="1007" y="1757"/>
                  </a:lnTo>
                  <a:lnTo>
                    <a:pt x="1102" y="1773"/>
                  </a:lnTo>
                  <a:lnTo>
                    <a:pt x="1130" y="1822"/>
                  </a:lnTo>
                  <a:lnTo>
                    <a:pt x="1365" y="1817"/>
                  </a:lnTo>
                  <a:lnTo>
                    <a:pt x="1421" y="1869"/>
                  </a:lnTo>
                  <a:lnTo>
                    <a:pt x="1590" y="1773"/>
                  </a:lnTo>
                  <a:lnTo>
                    <a:pt x="1592" y="1705"/>
                  </a:lnTo>
                  <a:lnTo>
                    <a:pt x="1713" y="1655"/>
                  </a:lnTo>
                  <a:lnTo>
                    <a:pt x="1762" y="169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77" name="Freeform 269"/>
            <p:cNvSpPr>
              <a:spLocks/>
            </p:cNvSpPr>
            <p:nvPr/>
          </p:nvSpPr>
          <p:spPr bwMode="auto">
            <a:xfrm>
              <a:off x="7390" y="1525"/>
              <a:ext cx="406" cy="312"/>
            </a:xfrm>
            <a:custGeom>
              <a:avLst/>
              <a:gdLst>
                <a:gd name="T0" fmla="*/ 1915 w 2438"/>
                <a:gd name="T1" fmla="*/ 1620 h 1869"/>
                <a:gd name="T2" fmla="*/ 2063 w 2438"/>
                <a:gd name="T3" fmla="*/ 1573 h 1869"/>
                <a:gd name="T4" fmla="*/ 2113 w 2438"/>
                <a:gd name="T5" fmla="*/ 1461 h 1869"/>
                <a:gd name="T6" fmla="*/ 2225 w 2438"/>
                <a:gd name="T7" fmla="*/ 1346 h 1869"/>
                <a:gd name="T8" fmla="*/ 2282 w 2438"/>
                <a:gd name="T9" fmla="*/ 1256 h 1869"/>
                <a:gd name="T10" fmla="*/ 2380 w 2438"/>
                <a:gd name="T11" fmla="*/ 1163 h 1869"/>
                <a:gd name="T12" fmla="*/ 2438 w 2438"/>
                <a:gd name="T13" fmla="*/ 1117 h 1869"/>
                <a:gd name="T14" fmla="*/ 2328 w 2438"/>
                <a:gd name="T15" fmla="*/ 1094 h 1869"/>
                <a:gd name="T16" fmla="*/ 2123 w 2438"/>
                <a:gd name="T17" fmla="*/ 1053 h 1869"/>
                <a:gd name="T18" fmla="*/ 2167 w 2438"/>
                <a:gd name="T19" fmla="*/ 980 h 1869"/>
                <a:gd name="T20" fmla="*/ 2252 w 2438"/>
                <a:gd name="T21" fmla="*/ 909 h 1869"/>
                <a:gd name="T22" fmla="*/ 2192 w 2438"/>
                <a:gd name="T23" fmla="*/ 767 h 1869"/>
                <a:gd name="T24" fmla="*/ 2230 w 2438"/>
                <a:gd name="T25" fmla="*/ 682 h 1869"/>
                <a:gd name="T26" fmla="*/ 2255 w 2438"/>
                <a:gd name="T27" fmla="*/ 586 h 1869"/>
                <a:gd name="T28" fmla="*/ 2317 w 2438"/>
                <a:gd name="T29" fmla="*/ 504 h 1869"/>
                <a:gd name="T30" fmla="*/ 2405 w 2438"/>
                <a:gd name="T31" fmla="*/ 421 h 1869"/>
                <a:gd name="T32" fmla="*/ 2312 w 2438"/>
                <a:gd name="T33" fmla="*/ 452 h 1869"/>
                <a:gd name="T34" fmla="*/ 2217 w 2438"/>
                <a:gd name="T35" fmla="*/ 350 h 1869"/>
                <a:gd name="T36" fmla="*/ 2109 w 2438"/>
                <a:gd name="T37" fmla="*/ 257 h 1869"/>
                <a:gd name="T38" fmla="*/ 2003 w 2438"/>
                <a:gd name="T39" fmla="*/ 227 h 1869"/>
                <a:gd name="T40" fmla="*/ 1786 w 2438"/>
                <a:gd name="T41" fmla="*/ 367 h 1869"/>
                <a:gd name="T42" fmla="*/ 1587 w 2438"/>
                <a:gd name="T43" fmla="*/ 246 h 1869"/>
                <a:gd name="T44" fmla="*/ 1686 w 2438"/>
                <a:gd name="T45" fmla="*/ 0 h 1869"/>
                <a:gd name="T46" fmla="*/ 1596 w 2438"/>
                <a:gd name="T47" fmla="*/ 28 h 1869"/>
                <a:gd name="T48" fmla="*/ 1494 w 2438"/>
                <a:gd name="T49" fmla="*/ 6 h 1869"/>
                <a:gd name="T50" fmla="*/ 1458 w 2438"/>
                <a:gd name="T51" fmla="*/ 28 h 1869"/>
                <a:gd name="T52" fmla="*/ 1388 w 2438"/>
                <a:gd name="T53" fmla="*/ 22 h 1869"/>
                <a:gd name="T54" fmla="*/ 1302 w 2438"/>
                <a:gd name="T55" fmla="*/ 165 h 1869"/>
                <a:gd name="T56" fmla="*/ 1240 w 2438"/>
                <a:gd name="T57" fmla="*/ 553 h 1869"/>
                <a:gd name="T58" fmla="*/ 1031 w 2438"/>
                <a:gd name="T59" fmla="*/ 811 h 1869"/>
                <a:gd name="T60" fmla="*/ 911 w 2438"/>
                <a:gd name="T61" fmla="*/ 747 h 1869"/>
                <a:gd name="T62" fmla="*/ 696 w 2438"/>
                <a:gd name="T63" fmla="*/ 842 h 1869"/>
                <a:gd name="T64" fmla="*/ 640 w 2438"/>
                <a:gd name="T65" fmla="*/ 988 h 1869"/>
                <a:gd name="T66" fmla="*/ 348 w 2438"/>
                <a:gd name="T67" fmla="*/ 1029 h 1869"/>
                <a:gd name="T68" fmla="*/ 69 w 2438"/>
                <a:gd name="T69" fmla="*/ 1070 h 1869"/>
                <a:gd name="T70" fmla="*/ 0 w 2438"/>
                <a:gd name="T71" fmla="*/ 1240 h 1869"/>
                <a:gd name="T72" fmla="*/ 69 w 2438"/>
                <a:gd name="T73" fmla="*/ 1305 h 1869"/>
                <a:gd name="T74" fmla="*/ 235 w 2438"/>
                <a:gd name="T75" fmla="*/ 1267 h 1869"/>
                <a:gd name="T76" fmla="*/ 594 w 2438"/>
                <a:gd name="T77" fmla="*/ 1453 h 1869"/>
                <a:gd name="T78" fmla="*/ 1007 w 2438"/>
                <a:gd name="T79" fmla="*/ 1757 h 1869"/>
                <a:gd name="T80" fmla="*/ 1130 w 2438"/>
                <a:gd name="T81" fmla="*/ 1822 h 1869"/>
                <a:gd name="T82" fmla="*/ 1421 w 2438"/>
                <a:gd name="T83" fmla="*/ 1869 h 1869"/>
                <a:gd name="T84" fmla="*/ 1592 w 2438"/>
                <a:gd name="T85" fmla="*/ 1705 h 1869"/>
                <a:gd name="T86" fmla="*/ 1762 w 2438"/>
                <a:gd name="T87" fmla="*/ 1699 h 18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38" h="1869">
                  <a:moveTo>
                    <a:pt x="1762" y="1699"/>
                  </a:moveTo>
                  <a:lnTo>
                    <a:pt x="1915" y="1620"/>
                  </a:lnTo>
                  <a:lnTo>
                    <a:pt x="1993" y="1569"/>
                  </a:lnTo>
                  <a:lnTo>
                    <a:pt x="2063" y="1573"/>
                  </a:lnTo>
                  <a:lnTo>
                    <a:pt x="2057" y="1499"/>
                  </a:lnTo>
                  <a:lnTo>
                    <a:pt x="2113" y="1461"/>
                  </a:lnTo>
                  <a:lnTo>
                    <a:pt x="2167" y="1415"/>
                  </a:lnTo>
                  <a:lnTo>
                    <a:pt x="2225" y="1346"/>
                  </a:lnTo>
                  <a:lnTo>
                    <a:pt x="2244" y="1269"/>
                  </a:lnTo>
                  <a:lnTo>
                    <a:pt x="2282" y="1256"/>
                  </a:lnTo>
                  <a:lnTo>
                    <a:pt x="2298" y="1193"/>
                  </a:lnTo>
                  <a:lnTo>
                    <a:pt x="2380" y="1163"/>
                  </a:lnTo>
                  <a:lnTo>
                    <a:pt x="2388" y="1125"/>
                  </a:lnTo>
                  <a:lnTo>
                    <a:pt x="2438" y="1117"/>
                  </a:lnTo>
                  <a:lnTo>
                    <a:pt x="2375" y="1059"/>
                  </a:lnTo>
                  <a:lnTo>
                    <a:pt x="2328" y="1094"/>
                  </a:lnTo>
                  <a:lnTo>
                    <a:pt x="2192" y="1088"/>
                  </a:lnTo>
                  <a:lnTo>
                    <a:pt x="2123" y="1053"/>
                  </a:lnTo>
                  <a:lnTo>
                    <a:pt x="2126" y="1023"/>
                  </a:lnTo>
                  <a:lnTo>
                    <a:pt x="2167" y="980"/>
                  </a:lnTo>
                  <a:lnTo>
                    <a:pt x="2221" y="982"/>
                  </a:lnTo>
                  <a:lnTo>
                    <a:pt x="2252" y="909"/>
                  </a:lnTo>
                  <a:lnTo>
                    <a:pt x="2200" y="861"/>
                  </a:lnTo>
                  <a:lnTo>
                    <a:pt x="2192" y="767"/>
                  </a:lnTo>
                  <a:lnTo>
                    <a:pt x="2232" y="717"/>
                  </a:lnTo>
                  <a:lnTo>
                    <a:pt x="2230" y="682"/>
                  </a:lnTo>
                  <a:lnTo>
                    <a:pt x="2202" y="624"/>
                  </a:lnTo>
                  <a:lnTo>
                    <a:pt x="2255" y="586"/>
                  </a:lnTo>
                  <a:lnTo>
                    <a:pt x="2279" y="580"/>
                  </a:lnTo>
                  <a:lnTo>
                    <a:pt x="2317" y="504"/>
                  </a:lnTo>
                  <a:lnTo>
                    <a:pt x="2363" y="492"/>
                  </a:lnTo>
                  <a:lnTo>
                    <a:pt x="2405" y="421"/>
                  </a:lnTo>
                  <a:lnTo>
                    <a:pt x="2396" y="402"/>
                  </a:lnTo>
                  <a:lnTo>
                    <a:pt x="2312" y="452"/>
                  </a:lnTo>
                  <a:lnTo>
                    <a:pt x="2238" y="424"/>
                  </a:lnTo>
                  <a:lnTo>
                    <a:pt x="2217" y="350"/>
                  </a:lnTo>
                  <a:lnTo>
                    <a:pt x="2156" y="323"/>
                  </a:lnTo>
                  <a:lnTo>
                    <a:pt x="2109" y="257"/>
                  </a:lnTo>
                  <a:lnTo>
                    <a:pt x="2117" y="225"/>
                  </a:lnTo>
                  <a:lnTo>
                    <a:pt x="2003" y="227"/>
                  </a:lnTo>
                  <a:lnTo>
                    <a:pt x="1888" y="282"/>
                  </a:lnTo>
                  <a:lnTo>
                    <a:pt x="1786" y="367"/>
                  </a:lnTo>
                  <a:lnTo>
                    <a:pt x="1628" y="326"/>
                  </a:lnTo>
                  <a:lnTo>
                    <a:pt x="1587" y="246"/>
                  </a:lnTo>
                  <a:lnTo>
                    <a:pt x="1587" y="203"/>
                  </a:lnTo>
                  <a:lnTo>
                    <a:pt x="1686" y="0"/>
                  </a:lnTo>
                  <a:lnTo>
                    <a:pt x="1628" y="28"/>
                  </a:lnTo>
                  <a:lnTo>
                    <a:pt x="1596" y="28"/>
                  </a:lnTo>
                  <a:lnTo>
                    <a:pt x="1554" y="0"/>
                  </a:lnTo>
                  <a:lnTo>
                    <a:pt x="1494" y="6"/>
                  </a:lnTo>
                  <a:lnTo>
                    <a:pt x="1486" y="30"/>
                  </a:lnTo>
                  <a:lnTo>
                    <a:pt x="1458" y="28"/>
                  </a:lnTo>
                  <a:lnTo>
                    <a:pt x="1406" y="6"/>
                  </a:lnTo>
                  <a:lnTo>
                    <a:pt x="1388" y="22"/>
                  </a:lnTo>
                  <a:lnTo>
                    <a:pt x="1325" y="30"/>
                  </a:lnTo>
                  <a:lnTo>
                    <a:pt x="1302" y="165"/>
                  </a:lnTo>
                  <a:lnTo>
                    <a:pt x="1229" y="446"/>
                  </a:lnTo>
                  <a:lnTo>
                    <a:pt x="1240" y="553"/>
                  </a:lnTo>
                  <a:lnTo>
                    <a:pt x="1259" y="613"/>
                  </a:lnTo>
                  <a:lnTo>
                    <a:pt x="1031" y="811"/>
                  </a:lnTo>
                  <a:lnTo>
                    <a:pt x="952" y="777"/>
                  </a:lnTo>
                  <a:lnTo>
                    <a:pt x="911" y="747"/>
                  </a:lnTo>
                  <a:lnTo>
                    <a:pt x="843" y="826"/>
                  </a:lnTo>
                  <a:lnTo>
                    <a:pt x="696" y="842"/>
                  </a:lnTo>
                  <a:lnTo>
                    <a:pt x="638" y="881"/>
                  </a:lnTo>
                  <a:lnTo>
                    <a:pt x="640" y="988"/>
                  </a:lnTo>
                  <a:lnTo>
                    <a:pt x="410" y="994"/>
                  </a:lnTo>
                  <a:lnTo>
                    <a:pt x="348" y="1029"/>
                  </a:lnTo>
                  <a:lnTo>
                    <a:pt x="273" y="957"/>
                  </a:lnTo>
                  <a:lnTo>
                    <a:pt x="69" y="1070"/>
                  </a:lnTo>
                  <a:lnTo>
                    <a:pt x="54" y="1174"/>
                  </a:lnTo>
                  <a:lnTo>
                    <a:pt x="0" y="1240"/>
                  </a:lnTo>
                  <a:lnTo>
                    <a:pt x="23" y="1280"/>
                  </a:lnTo>
                  <a:lnTo>
                    <a:pt x="69" y="1305"/>
                  </a:lnTo>
                  <a:lnTo>
                    <a:pt x="183" y="1307"/>
                  </a:lnTo>
                  <a:lnTo>
                    <a:pt x="235" y="1267"/>
                  </a:lnTo>
                  <a:lnTo>
                    <a:pt x="287" y="1264"/>
                  </a:lnTo>
                  <a:lnTo>
                    <a:pt x="594" y="1453"/>
                  </a:lnTo>
                  <a:lnTo>
                    <a:pt x="873" y="1718"/>
                  </a:lnTo>
                  <a:lnTo>
                    <a:pt x="1007" y="1757"/>
                  </a:lnTo>
                  <a:lnTo>
                    <a:pt x="1102" y="1773"/>
                  </a:lnTo>
                  <a:lnTo>
                    <a:pt x="1130" y="1822"/>
                  </a:lnTo>
                  <a:lnTo>
                    <a:pt x="1365" y="1817"/>
                  </a:lnTo>
                  <a:lnTo>
                    <a:pt x="1421" y="1869"/>
                  </a:lnTo>
                  <a:lnTo>
                    <a:pt x="1590" y="1773"/>
                  </a:lnTo>
                  <a:lnTo>
                    <a:pt x="1592" y="1705"/>
                  </a:lnTo>
                  <a:lnTo>
                    <a:pt x="1713" y="1655"/>
                  </a:lnTo>
                  <a:lnTo>
                    <a:pt x="1762" y="169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78" name="Freeform 270"/>
            <p:cNvSpPr>
              <a:spLocks/>
            </p:cNvSpPr>
            <p:nvPr/>
          </p:nvSpPr>
          <p:spPr bwMode="auto">
            <a:xfrm>
              <a:off x="7181" y="1562"/>
              <a:ext cx="267" cy="228"/>
            </a:xfrm>
            <a:custGeom>
              <a:avLst/>
              <a:gdLst>
                <a:gd name="T0" fmla="*/ 649 w 1600"/>
                <a:gd name="T1" fmla="*/ 0 h 1363"/>
                <a:gd name="T2" fmla="*/ 751 w 1600"/>
                <a:gd name="T3" fmla="*/ 9 h 1363"/>
                <a:gd name="T4" fmla="*/ 734 w 1600"/>
                <a:gd name="T5" fmla="*/ 275 h 1363"/>
                <a:gd name="T6" fmla="*/ 675 w 1600"/>
                <a:gd name="T7" fmla="*/ 363 h 1363"/>
                <a:gd name="T8" fmla="*/ 1279 w 1600"/>
                <a:gd name="T9" fmla="*/ 405 h 1363"/>
                <a:gd name="T10" fmla="*/ 1484 w 1600"/>
                <a:gd name="T11" fmla="*/ 258 h 1363"/>
                <a:gd name="T12" fmla="*/ 1551 w 1600"/>
                <a:gd name="T13" fmla="*/ 254 h 1363"/>
                <a:gd name="T14" fmla="*/ 1600 w 1600"/>
                <a:gd name="T15" fmla="*/ 321 h 1363"/>
                <a:gd name="T16" fmla="*/ 1600 w 1600"/>
                <a:gd name="T17" fmla="*/ 479 h 1363"/>
                <a:gd name="T18" fmla="*/ 1513 w 1600"/>
                <a:gd name="T19" fmla="*/ 585 h 1363"/>
                <a:gd name="T20" fmla="*/ 1464 w 1600"/>
                <a:gd name="T21" fmla="*/ 621 h 1363"/>
                <a:gd name="T22" fmla="*/ 1333 w 1600"/>
                <a:gd name="T23" fmla="*/ 841 h 1363"/>
                <a:gd name="T24" fmla="*/ 1320 w 1600"/>
                <a:gd name="T25" fmla="*/ 845 h 1363"/>
                <a:gd name="T26" fmla="*/ 1307 w 1600"/>
                <a:gd name="T27" fmla="*/ 949 h 1363"/>
                <a:gd name="T28" fmla="*/ 1249 w 1600"/>
                <a:gd name="T29" fmla="*/ 1014 h 1363"/>
                <a:gd name="T30" fmla="*/ 1140 w 1600"/>
                <a:gd name="T31" fmla="*/ 1042 h 1363"/>
                <a:gd name="T32" fmla="*/ 1034 w 1600"/>
                <a:gd name="T33" fmla="*/ 1089 h 1363"/>
                <a:gd name="T34" fmla="*/ 1031 w 1600"/>
                <a:gd name="T35" fmla="*/ 1164 h 1363"/>
                <a:gd name="T36" fmla="*/ 950 w 1600"/>
                <a:gd name="T37" fmla="*/ 1192 h 1363"/>
                <a:gd name="T38" fmla="*/ 952 w 1600"/>
                <a:gd name="T39" fmla="*/ 1276 h 1363"/>
                <a:gd name="T40" fmla="*/ 920 w 1600"/>
                <a:gd name="T41" fmla="*/ 1321 h 1363"/>
                <a:gd name="T42" fmla="*/ 693 w 1600"/>
                <a:gd name="T43" fmla="*/ 1341 h 1363"/>
                <a:gd name="T44" fmla="*/ 693 w 1600"/>
                <a:gd name="T45" fmla="*/ 1334 h 1363"/>
                <a:gd name="T46" fmla="*/ 514 w 1600"/>
                <a:gd name="T47" fmla="*/ 1363 h 1363"/>
                <a:gd name="T48" fmla="*/ 460 w 1600"/>
                <a:gd name="T49" fmla="*/ 1285 h 1363"/>
                <a:gd name="T50" fmla="*/ 455 w 1600"/>
                <a:gd name="T51" fmla="*/ 1245 h 1363"/>
                <a:gd name="T52" fmla="*/ 483 w 1600"/>
                <a:gd name="T53" fmla="*/ 1167 h 1363"/>
                <a:gd name="T54" fmla="*/ 485 w 1600"/>
                <a:gd name="T55" fmla="*/ 1114 h 1363"/>
                <a:gd name="T56" fmla="*/ 457 w 1600"/>
                <a:gd name="T57" fmla="*/ 1103 h 1363"/>
                <a:gd name="T58" fmla="*/ 434 w 1600"/>
                <a:gd name="T59" fmla="*/ 1122 h 1363"/>
                <a:gd name="T60" fmla="*/ 348 w 1600"/>
                <a:gd name="T61" fmla="*/ 1127 h 1363"/>
                <a:gd name="T62" fmla="*/ 325 w 1600"/>
                <a:gd name="T63" fmla="*/ 1093 h 1363"/>
                <a:gd name="T64" fmla="*/ 284 w 1600"/>
                <a:gd name="T65" fmla="*/ 1089 h 1363"/>
                <a:gd name="T66" fmla="*/ 286 w 1600"/>
                <a:gd name="T67" fmla="*/ 1080 h 1363"/>
                <a:gd name="T68" fmla="*/ 247 w 1600"/>
                <a:gd name="T69" fmla="*/ 980 h 1363"/>
                <a:gd name="T70" fmla="*/ 255 w 1600"/>
                <a:gd name="T71" fmla="*/ 888 h 1363"/>
                <a:gd name="T72" fmla="*/ 202 w 1600"/>
                <a:gd name="T73" fmla="*/ 816 h 1363"/>
                <a:gd name="T74" fmla="*/ 157 w 1600"/>
                <a:gd name="T75" fmla="*/ 855 h 1363"/>
                <a:gd name="T76" fmla="*/ 127 w 1600"/>
                <a:gd name="T77" fmla="*/ 841 h 1363"/>
                <a:gd name="T78" fmla="*/ 0 w 1600"/>
                <a:gd name="T79" fmla="*/ 738 h 1363"/>
                <a:gd name="T80" fmla="*/ 60 w 1600"/>
                <a:gd name="T81" fmla="*/ 571 h 1363"/>
                <a:gd name="T82" fmla="*/ 28 w 1600"/>
                <a:gd name="T83" fmla="*/ 395 h 1363"/>
                <a:gd name="T84" fmla="*/ 209 w 1600"/>
                <a:gd name="T85" fmla="*/ 330 h 1363"/>
                <a:gd name="T86" fmla="*/ 202 w 1600"/>
                <a:gd name="T87" fmla="*/ 281 h 1363"/>
                <a:gd name="T88" fmla="*/ 330 w 1600"/>
                <a:gd name="T89" fmla="*/ 176 h 1363"/>
                <a:gd name="T90" fmla="*/ 438 w 1600"/>
                <a:gd name="T91" fmla="*/ 190 h 1363"/>
                <a:gd name="T92" fmla="*/ 649 w 1600"/>
                <a:gd name="T93" fmla="*/ 0 h 1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600" h="1363">
                  <a:moveTo>
                    <a:pt x="649" y="0"/>
                  </a:moveTo>
                  <a:lnTo>
                    <a:pt x="751" y="9"/>
                  </a:lnTo>
                  <a:lnTo>
                    <a:pt x="734" y="275"/>
                  </a:lnTo>
                  <a:lnTo>
                    <a:pt x="675" y="363"/>
                  </a:lnTo>
                  <a:lnTo>
                    <a:pt x="1279" y="405"/>
                  </a:lnTo>
                  <a:lnTo>
                    <a:pt x="1484" y="258"/>
                  </a:lnTo>
                  <a:lnTo>
                    <a:pt x="1551" y="254"/>
                  </a:lnTo>
                  <a:lnTo>
                    <a:pt x="1600" y="321"/>
                  </a:lnTo>
                  <a:lnTo>
                    <a:pt x="1600" y="479"/>
                  </a:lnTo>
                  <a:lnTo>
                    <a:pt x="1513" y="585"/>
                  </a:lnTo>
                  <a:lnTo>
                    <a:pt x="1464" y="621"/>
                  </a:lnTo>
                  <a:lnTo>
                    <a:pt x="1333" y="841"/>
                  </a:lnTo>
                  <a:lnTo>
                    <a:pt x="1320" y="845"/>
                  </a:lnTo>
                  <a:lnTo>
                    <a:pt x="1307" y="949"/>
                  </a:lnTo>
                  <a:lnTo>
                    <a:pt x="1249" y="1014"/>
                  </a:lnTo>
                  <a:lnTo>
                    <a:pt x="1140" y="1042"/>
                  </a:lnTo>
                  <a:lnTo>
                    <a:pt x="1034" y="1089"/>
                  </a:lnTo>
                  <a:lnTo>
                    <a:pt x="1031" y="1164"/>
                  </a:lnTo>
                  <a:lnTo>
                    <a:pt x="950" y="1192"/>
                  </a:lnTo>
                  <a:lnTo>
                    <a:pt x="952" y="1276"/>
                  </a:lnTo>
                  <a:lnTo>
                    <a:pt x="920" y="1321"/>
                  </a:lnTo>
                  <a:lnTo>
                    <a:pt x="693" y="1341"/>
                  </a:lnTo>
                  <a:lnTo>
                    <a:pt x="693" y="1334"/>
                  </a:lnTo>
                  <a:lnTo>
                    <a:pt x="514" y="1363"/>
                  </a:lnTo>
                  <a:lnTo>
                    <a:pt x="460" y="1285"/>
                  </a:lnTo>
                  <a:lnTo>
                    <a:pt x="455" y="1245"/>
                  </a:lnTo>
                  <a:lnTo>
                    <a:pt x="483" y="1167"/>
                  </a:lnTo>
                  <a:lnTo>
                    <a:pt x="485" y="1114"/>
                  </a:lnTo>
                  <a:lnTo>
                    <a:pt x="457" y="1103"/>
                  </a:lnTo>
                  <a:lnTo>
                    <a:pt x="434" y="1122"/>
                  </a:lnTo>
                  <a:lnTo>
                    <a:pt x="348" y="1127"/>
                  </a:lnTo>
                  <a:lnTo>
                    <a:pt x="325" y="1093"/>
                  </a:lnTo>
                  <a:lnTo>
                    <a:pt x="284" y="1089"/>
                  </a:lnTo>
                  <a:lnTo>
                    <a:pt x="286" y="1080"/>
                  </a:lnTo>
                  <a:lnTo>
                    <a:pt x="247" y="980"/>
                  </a:lnTo>
                  <a:lnTo>
                    <a:pt x="255" y="888"/>
                  </a:lnTo>
                  <a:lnTo>
                    <a:pt x="202" y="816"/>
                  </a:lnTo>
                  <a:lnTo>
                    <a:pt x="157" y="855"/>
                  </a:lnTo>
                  <a:lnTo>
                    <a:pt x="127" y="841"/>
                  </a:lnTo>
                  <a:lnTo>
                    <a:pt x="0" y="738"/>
                  </a:lnTo>
                  <a:lnTo>
                    <a:pt x="60" y="571"/>
                  </a:lnTo>
                  <a:lnTo>
                    <a:pt x="28" y="395"/>
                  </a:lnTo>
                  <a:lnTo>
                    <a:pt x="209" y="330"/>
                  </a:lnTo>
                  <a:lnTo>
                    <a:pt x="202" y="281"/>
                  </a:lnTo>
                  <a:lnTo>
                    <a:pt x="330" y="176"/>
                  </a:lnTo>
                  <a:lnTo>
                    <a:pt x="438" y="190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79" name="Freeform 271"/>
            <p:cNvSpPr>
              <a:spLocks/>
            </p:cNvSpPr>
            <p:nvPr/>
          </p:nvSpPr>
          <p:spPr bwMode="auto">
            <a:xfrm>
              <a:off x="7181" y="1562"/>
              <a:ext cx="267" cy="228"/>
            </a:xfrm>
            <a:custGeom>
              <a:avLst/>
              <a:gdLst>
                <a:gd name="T0" fmla="*/ 649 w 1600"/>
                <a:gd name="T1" fmla="*/ 0 h 1363"/>
                <a:gd name="T2" fmla="*/ 751 w 1600"/>
                <a:gd name="T3" fmla="*/ 9 h 1363"/>
                <a:gd name="T4" fmla="*/ 734 w 1600"/>
                <a:gd name="T5" fmla="*/ 275 h 1363"/>
                <a:gd name="T6" fmla="*/ 675 w 1600"/>
                <a:gd name="T7" fmla="*/ 363 h 1363"/>
                <a:gd name="T8" fmla="*/ 1279 w 1600"/>
                <a:gd name="T9" fmla="*/ 405 h 1363"/>
                <a:gd name="T10" fmla="*/ 1484 w 1600"/>
                <a:gd name="T11" fmla="*/ 258 h 1363"/>
                <a:gd name="T12" fmla="*/ 1551 w 1600"/>
                <a:gd name="T13" fmla="*/ 254 h 1363"/>
                <a:gd name="T14" fmla="*/ 1600 w 1600"/>
                <a:gd name="T15" fmla="*/ 321 h 1363"/>
                <a:gd name="T16" fmla="*/ 1600 w 1600"/>
                <a:gd name="T17" fmla="*/ 479 h 1363"/>
                <a:gd name="T18" fmla="*/ 1513 w 1600"/>
                <a:gd name="T19" fmla="*/ 585 h 1363"/>
                <a:gd name="T20" fmla="*/ 1464 w 1600"/>
                <a:gd name="T21" fmla="*/ 621 h 1363"/>
                <a:gd name="T22" fmla="*/ 1333 w 1600"/>
                <a:gd name="T23" fmla="*/ 841 h 1363"/>
                <a:gd name="T24" fmla="*/ 1320 w 1600"/>
                <a:gd name="T25" fmla="*/ 845 h 1363"/>
                <a:gd name="T26" fmla="*/ 1307 w 1600"/>
                <a:gd name="T27" fmla="*/ 949 h 1363"/>
                <a:gd name="T28" fmla="*/ 1249 w 1600"/>
                <a:gd name="T29" fmla="*/ 1014 h 1363"/>
                <a:gd name="T30" fmla="*/ 1140 w 1600"/>
                <a:gd name="T31" fmla="*/ 1042 h 1363"/>
                <a:gd name="T32" fmla="*/ 1034 w 1600"/>
                <a:gd name="T33" fmla="*/ 1089 h 1363"/>
                <a:gd name="T34" fmla="*/ 1031 w 1600"/>
                <a:gd name="T35" fmla="*/ 1164 h 1363"/>
                <a:gd name="T36" fmla="*/ 950 w 1600"/>
                <a:gd name="T37" fmla="*/ 1192 h 1363"/>
                <a:gd name="T38" fmla="*/ 952 w 1600"/>
                <a:gd name="T39" fmla="*/ 1276 h 1363"/>
                <a:gd name="T40" fmla="*/ 920 w 1600"/>
                <a:gd name="T41" fmla="*/ 1321 h 1363"/>
                <a:gd name="T42" fmla="*/ 693 w 1600"/>
                <a:gd name="T43" fmla="*/ 1341 h 1363"/>
                <a:gd name="T44" fmla="*/ 693 w 1600"/>
                <a:gd name="T45" fmla="*/ 1334 h 1363"/>
                <a:gd name="T46" fmla="*/ 514 w 1600"/>
                <a:gd name="T47" fmla="*/ 1363 h 1363"/>
                <a:gd name="T48" fmla="*/ 460 w 1600"/>
                <a:gd name="T49" fmla="*/ 1285 h 1363"/>
                <a:gd name="T50" fmla="*/ 455 w 1600"/>
                <a:gd name="T51" fmla="*/ 1245 h 1363"/>
                <a:gd name="T52" fmla="*/ 483 w 1600"/>
                <a:gd name="T53" fmla="*/ 1167 h 1363"/>
                <a:gd name="T54" fmla="*/ 485 w 1600"/>
                <a:gd name="T55" fmla="*/ 1114 h 1363"/>
                <a:gd name="T56" fmla="*/ 457 w 1600"/>
                <a:gd name="T57" fmla="*/ 1103 h 1363"/>
                <a:gd name="T58" fmla="*/ 434 w 1600"/>
                <a:gd name="T59" fmla="*/ 1122 h 1363"/>
                <a:gd name="T60" fmla="*/ 348 w 1600"/>
                <a:gd name="T61" fmla="*/ 1127 h 1363"/>
                <a:gd name="T62" fmla="*/ 325 w 1600"/>
                <a:gd name="T63" fmla="*/ 1093 h 1363"/>
                <a:gd name="T64" fmla="*/ 284 w 1600"/>
                <a:gd name="T65" fmla="*/ 1089 h 1363"/>
                <a:gd name="T66" fmla="*/ 286 w 1600"/>
                <a:gd name="T67" fmla="*/ 1080 h 1363"/>
                <a:gd name="T68" fmla="*/ 247 w 1600"/>
                <a:gd name="T69" fmla="*/ 980 h 1363"/>
                <a:gd name="T70" fmla="*/ 255 w 1600"/>
                <a:gd name="T71" fmla="*/ 888 h 1363"/>
                <a:gd name="T72" fmla="*/ 202 w 1600"/>
                <a:gd name="T73" fmla="*/ 816 h 1363"/>
                <a:gd name="T74" fmla="*/ 157 w 1600"/>
                <a:gd name="T75" fmla="*/ 855 h 1363"/>
                <a:gd name="T76" fmla="*/ 127 w 1600"/>
                <a:gd name="T77" fmla="*/ 841 h 1363"/>
                <a:gd name="T78" fmla="*/ 0 w 1600"/>
                <a:gd name="T79" fmla="*/ 738 h 1363"/>
                <a:gd name="T80" fmla="*/ 60 w 1600"/>
                <a:gd name="T81" fmla="*/ 571 h 1363"/>
                <a:gd name="T82" fmla="*/ 28 w 1600"/>
                <a:gd name="T83" fmla="*/ 395 h 1363"/>
                <a:gd name="T84" fmla="*/ 209 w 1600"/>
                <a:gd name="T85" fmla="*/ 330 h 1363"/>
                <a:gd name="T86" fmla="*/ 202 w 1600"/>
                <a:gd name="T87" fmla="*/ 281 h 1363"/>
                <a:gd name="T88" fmla="*/ 330 w 1600"/>
                <a:gd name="T89" fmla="*/ 176 h 1363"/>
                <a:gd name="T90" fmla="*/ 438 w 1600"/>
                <a:gd name="T91" fmla="*/ 190 h 1363"/>
                <a:gd name="T92" fmla="*/ 649 w 1600"/>
                <a:gd name="T93" fmla="*/ 0 h 1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600" h="1363">
                  <a:moveTo>
                    <a:pt x="649" y="0"/>
                  </a:moveTo>
                  <a:lnTo>
                    <a:pt x="751" y="9"/>
                  </a:lnTo>
                  <a:lnTo>
                    <a:pt x="734" y="275"/>
                  </a:lnTo>
                  <a:lnTo>
                    <a:pt x="675" y="363"/>
                  </a:lnTo>
                  <a:lnTo>
                    <a:pt x="1279" y="405"/>
                  </a:lnTo>
                  <a:lnTo>
                    <a:pt x="1484" y="258"/>
                  </a:lnTo>
                  <a:lnTo>
                    <a:pt x="1551" y="254"/>
                  </a:lnTo>
                  <a:lnTo>
                    <a:pt x="1600" y="321"/>
                  </a:lnTo>
                  <a:lnTo>
                    <a:pt x="1600" y="479"/>
                  </a:lnTo>
                  <a:lnTo>
                    <a:pt x="1513" y="585"/>
                  </a:lnTo>
                  <a:lnTo>
                    <a:pt x="1464" y="621"/>
                  </a:lnTo>
                  <a:lnTo>
                    <a:pt x="1333" y="841"/>
                  </a:lnTo>
                  <a:lnTo>
                    <a:pt x="1320" y="845"/>
                  </a:lnTo>
                  <a:lnTo>
                    <a:pt x="1307" y="949"/>
                  </a:lnTo>
                  <a:lnTo>
                    <a:pt x="1249" y="1014"/>
                  </a:lnTo>
                  <a:lnTo>
                    <a:pt x="1140" y="1042"/>
                  </a:lnTo>
                  <a:lnTo>
                    <a:pt x="1034" y="1089"/>
                  </a:lnTo>
                  <a:lnTo>
                    <a:pt x="1031" y="1164"/>
                  </a:lnTo>
                  <a:lnTo>
                    <a:pt x="950" y="1192"/>
                  </a:lnTo>
                  <a:lnTo>
                    <a:pt x="952" y="1276"/>
                  </a:lnTo>
                  <a:lnTo>
                    <a:pt x="920" y="1321"/>
                  </a:lnTo>
                  <a:lnTo>
                    <a:pt x="693" y="1341"/>
                  </a:lnTo>
                  <a:lnTo>
                    <a:pt x="693" y="1334"/>
                  </a:lnTo>
                  <a:lnTo>
                    <a:pt x="514" y="1363"/>
                  </a:lnTo>
                  <a:lnTo>
                    <a:pt x="460" y="1285"/>
                  </a:lnTo>
                  <a:lnTo>
                    <a:pt x="455" y="1245"/>
                  </a:lnTo>
                  <a:lnTo>
                    <a:pt x="483" y="1167"/>
                  </a:lnTo>
                  <a:lnTo>
                    <a:pt x="485" y="1114"/>
                  </a:lnTo>
                  <a:lnTo>
                    <a:pt x="457" y="1103"/>
                  </a:lnTo>
                  <a:lnTo>
                    <a:pt x="434" y="1122"/>
                  </a:lnTo>
                  <a:lnTo>
                    <a:pt x="348" y="1127"/>
                  </a:lnTo>
                  <a:lnTo>
                    <a:pt x="325" y="1093"/>
                  </a:lnTo>
                  <a:lnTo>
                    <a:pt x="284" y="1089"/>
                  </a:lnTo>
                  <a:lnTo>
                    <a:pt x="286" y="1080"/>
                  </a:lnTo>
                  <a:lnTo>
                    <a:pt x="247" y="980"/>
                  </a:lnTo>
                  <a:lnTo>
                    <a:pt x="255" y="888"/>
                  </a:lnTo>
                  <a:lnTo>
                    <a:pt x="202" y="816"/>
                  </a:lnTo>
                  <a:lnTo>
                    <a:pt x="157" y="855"/>
                  </a:lnTo>
                  <a:lnTo>
                    <a:pt x="127" y="841"/>
                  </a:lnTo>
                  <a:lnTo>
                    <a:pt x="0" y="738"/>
                  </a:lnTo>
                  <a:lnTo>
                    <a:pt x="60" y="571"/>
                  </a:lnTo>
                  <a:lnTo>
                    <a:pt x="28" y="395"/>
                  </a:lnTo>
                  <a:lnTo>
                    <a:pt x="209" y="330"/>
                  </a:lnTo>
                  <a:lnTo>
                    <a:pt x="202" y="281"/>
                  </a:lnTo>
                  <a:lnTo>
                    <a:pt x="330" y="176"/>
                  </a:lnTo>
                  <a:lnTo>
                    <a:pt x="438" y="190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80" name="Freeform 272"/>
            <p:cNvSpPr>
              <a:spLocks/>
            </p:cNvSpPr>
            <p:nvPr/>
          </p:nvSpPr>
          <p:spPr bwMode="auto">
            <a:xfrm>
              <a:off x="7015" y="1744"/>
              <a:ext cx="292" cy="238"/>
            </a:xfrm>
            <a:custGeom>
              <a:avLst/>
              <a:gdLst>
                <a:gd name="T0" fmla="*/ 944 w 1756"/>
                <a:gd name="T1" fmla="*/ 1085 h 1425"/>
                <a:gd name="T2" fmla="*/ 1053 w 1756"/>
                <a:gd name="T3" fmla="*/ 1172 h 1425"/>
                <a:gd name="T4" fmla="*/ 1112 w 1756"/>
                <a:gd name="T5" fmla="*/ 1216 h 1425"/>
                <a:gd name="T6" fmla="*/ 1245 w 1756"/>
                <a:gd name="T7" fmla="*/ 1146 h 1425"/>
                <a:gd name="T8" fmla="*/ 1349 w 1756"/>
                <a:gd name="T9" fmla="*/ 1131 h 1425"/>
                <a:gd name="T10" fmla="*/ 1691 w 1756"/>
                <a:gd name="T11" fmla="*/ 1060 h 1425"/>
                <a:gd name="T12" fmla="*/ 1570 w 1756"/>
                <a:gd name="T13" fmla="*/ 1023 h 1425"/>
                <a:gd name="T14" fmla="*/ 1621 w 1756"/>
                <a:gd name="T15" fmla="*/ 920 h 1425"/>
                <a:gd name="T16" fmla="*/ 1696 w 1756"/>
                <a:gd name="T17" fmla="*/ 789 h 1425"/>
                <a:gd name="T18" fmla="*/ 1756 w 1756"/>
                <a:gd name="T19" fmla="*/ 687 h 1425"/>
                <a:gd name="T20" fmla="*/ 1691 w 1756"/>
                <a:gd name="T21" fmla="*/ 550 h 1425"/>
                <a:gd name="T22" fmla="*/ 1653 w 1756"/>
                <a:gd name="T23" fmla="*/ 423 h 1425"/>
                <a:gd name="T24" fmla="*/ 1698 w 1756"/>
                <a:gd name="T25" fmla="*/ 246 h 1425"/>
                <a:gd name="T26" fmla="*/ 1461 w 1756"/>
                <a:gd name="T27" fmla="*/ 198 h 1425"/>
                <a:gd name="T28" fmla="*/ 1482 w 1756"/>
                <a:gd name="T29" fmla="*/ 73 h 1425"/>
                <a:gd name="T30" fmla="*/ 1456 w 1756"/>
                <a:gd name="T31" fmla="*/ 13 h 1425"/>
                <a:gd name="T32" fmla="*/ 1351 w 1756"/>
                <a:gd name="T33" fmla="*/ 40 h 1425"/>
                <a:gd name="T34" fmla="*/ 1195 w 1756"/>
                <a:gd name="T35" fmla="*/ 0 h 1425"/>
                <a:gd name="T36" fmla="*/ 1019 w 1756"/>
                <a:gd name="T37" fmla="*/ 187 h 1425"/>
                <a:gd name="T38" fmla="*/ 770 w 1756"/>
                <a:gd name="T39" fmla="*/ 334 h 1425"/>
                <a:gd name="T40" fmla="*/ 216 w 1756"/>
                <a:gd name="T41" fmla="*/ 598 h 1425"/>
                <a:gd name="T42" fmla="*/ 150 w 1756"/>
                <a:gd name="T43" fmla="*/ 581 h 1425"/>
                <a:gd name="T44" fmla="*/ 0 w 1756"/>
                <a:gd name="T45" fmla="*/ 595 h 1425"/>
                <a:gd name="T46" fmla="*/ 31 w 1756"/>
                <a:gd name="T47" fmla="*/ 674 h 1425"/>
                <a:gd name="T48" fmla="*/ 145 w 1756"/>
                <a:gd name="T49" fmla="*/ 684 h 1425"/>
                <a:gd name="T50" fmla="*/ 277 w 1756"/>
                <a:gd name="T51" fmla="*/ 679 h 1425"/>
                <a:gd name="T52" fmla="*/ 366 w 1756"/>
                <a:gd name="T53" fmla="*/ 1020 h 1425"/>
                <a:gd name="T54" fmla="*/ 516 w 1756"/>
                <a:gd name="T55" fmla="*/ 1096 h 1425"/>
                <a:gd name="T56" fmla="*/ 557 w 1756"/>
                <a:gd name="T57" fmla="*/ 1319 h 1425"/>
                <a:gd name="T58" fmla="*/ 596 w 1756"/>
                <a:gd name="T59" fmla="*/ 1425 h 1425"/>
                <a:gd name="T60" fmla="*/ 619 w 1756"/>
                <a:gd name="T61" fmla="*/ 1365 h 1425"/>
                <a:gd name="T62" fmla="*/ 639 w 1756"/>
                <a:gd name="T63" fmla="*/ 1264 h 1425"/>
                <a:gd name="T64" fmla="*/ 689 w 1756"/>
                <a:gd name="T65" fmla="*/ 1217 h 1425"/>
                <a:gd name="T66" fmla="*/ 735 w 1756"/>
                <a:gd name="T67" fmla="*/ 1169 h 1425"/>
                <a:gd name="T68" fmla="*/ 781 w 1756"/>
                <a:gd name="T69" fmla="*/ 1141 h 1425"/>
                <a:gd name="T70" fmla="*/ 897 w 1756"/>
                <a:gd name="T71" fmla="*/ 1107 h 1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756" h="1425">
                  <a:moveTo>
                    <a:pt x="897" y="1107"/>
                  </a:moveTo>
                  <a:lnTo>
                    <a:pt x="944" y="1085"/>
                  </a:lnTo>
                  <a:lnTo>
                    <a:pt x="1009" y="1115"/>
                  </a:lnTo>
                  <a:lnTo>
                    <a:pt x="1053" y="1172"/>
                  </a:lnTo>
                  <a:lnTo>
                    <a:pt x="1087" y="1177"/>
                  </a:lnTo>
                  <a:lnTo>
                    <a:pt x="1112" y="1216"/>
                  </a:lnTo>
                  <a:lnTo>
                    <a:pt x="1208" y="1199"/>
                  </a:lnTo>
                  <a:lnTo>
                    <a:pt x="1245" y="1146"/>
                  </a:lnTo>
                  <a:lnTo>
                    <a:pt x="1290" y="1105"/>
                  </a:lnTo>
                  <a:lnTo>
                    <a:pt x="1349" y="1131"/>
                  </a:lnTo>
                  <a:lnTo>
                    <a:pt x="1590" y="1132"/>
                  </a:lnTo>
                  <a:lnTo>
                    <a:pt x="1691" y="1060"/>
                  </a:lnTo>
                  <a:lnTo>
                    <a:pt x="1676" y="1023"/>
                  </a:lnTo>
                  <a:lnTo>
                    <a:pt x="1570" y="1023"/>
                  </a:lnTo>
                  <a:lnTo>
                    <a:pt x="1559" y="988"/>
                  </a:lnTo>
                  <a:lnTo>
                    <a:pt x="1621" y="920"/>
                  </a:lnTo>
                  <a:lnTo>
                    <a:pt x="1618" y="837"/>
                  </a:lnTo>
                  <a:lnTo>
                    <a:pt x="1696" y="789"/>
                  </a:lnTo>
                  <a:lnTo>
                    <a:pt x="1713" y="711"/>
                  </a:lnTo>
                  <a:lnTo>
                    <a:pt x="1756" y="687"/>
                  </a:lnTo>
                  <a:lnTo>
                    <a:pt x="1744" y="615"/>
                  </a:lnTo>
                  <a:lnTo>
                    <a:pt x="1691" y="550"/>
                  </a:lnTo>
                  <a:lnTo>
                    <a:pt x="1615" y="529"/>
                  </a:lnTo>
                  <a:lnTo>
                    <a:pt x="1653" y="423"/>
                  </a:lnTo>
                  <a:lnTo>
                    <a:pt x="1689" y="399"/>
                  </a:lnTo>
                  <a:lnTo>
                    <a:pt x="1698" y="246"/>
                  </a:lnTo>
                  <a:lnTo>
                    <a:pt x="1513" y="273"/>
                  </a:lnTo>
                  <a:lnTo>
                    <a:pt x="1461" y="198"/>
                  </a:lnTo>
                  <a:lnTo>
                    <a:pt x="1456" y="157"/>
                  </a:lnTo>
                  <a:lnTo>
                    <a:pt x="1482" y="73"/>
                  </a:lnTo>
                  <a:lnTo>
                    <a:pt x="1485" y="24"/>
                  </a:lnTo>
                  <a:lnTo>
                    <a:pt x="1456" y="13"/>
                  </a:lnTo>
                  <a:lnTo>
                    <a:pt x="1433" y="37"/>
                  </a:lnTo>
                  <a:lnTo>
                    <a:pt x="1351" y="40"/>
                  </a:lnTo>
                  <a:lnTo>
                    <a:pt x="1324" y="2"/>
                  </a:lnTo>
                  <a:lnTo>
                    <a:pt x="1195" y="0"/>
                  </a:lnTo>
                  <a:lnTo>
                    <a:pt x="1164" y="95"/>
                  </a:lnTo>
                  <a:lnTo>
                    <a:pt x="1019" y="187"/>
                  </a:lnTo>
                  <a:lnTo>
                    <a:pt x="941" y="173"/>
                  </a:lnTo>
                  <a:lnTo>
                    <a:pt x="770" y="334"/>
                  </a:lnTo>
                  <a:lnTo>
                    <a:pt x="454" y="488"/>
                  </a:lnTo>
                  <a:lnTo>
                    <a:pt x="216" y="598"/>
                  </a:lnTo>
                  <a:lnTo>
                    <a:pt x="188" y="584"/>
                  </a:lnTo>
                  <a:lnTo>
                    <a:pt x="150" y="581"/>
                  </a:lnTo>
                  <a:lnTo>
                    <a:pt x="110" y="604"/>
                  </a:lnTo>
                  <a:lnTo>
                    <a:pt x="0" y="595"/>
                  </a:lnTo>
                  <a:lnTo>
                    <a:pt x="0" y="648"/>
                  </a:lnTo>
                  <a:lnTo>
                    <a:pt x="31" y="674"/>
                  </a:lnTo>
                  <a:lnTo>
                    <a:pt x="100" y="652"/>
                  </a:lnTo>
                  <a:lnTo>
                    <a:pt x="145" y="684"/>
                  </a:lnTo>
                  <a:lnTo>
                    <a:pt x="188" y="656"/>
                  </a:lnTo>
                  <a:lnTo>
                    <a:pt x="277" y="679"/>
                  </a:lnTo>
                  <a:lnTo>
                    <a:pt x="301" y="714"/>
                  </a:lnTo>
                  <a:lnTo>
                    <a:pt x="366" y="1020"/>
                  </a:lnTo>
                  <a:lnTo>
                    <a:pt x="492" y="1020"/>
                  </a:lnTo>
                  <a:lnTo>
                    <a:pt x="516" y="1096"/>
                  </a:lnTo>
                  <a:lnTo>
                    <a:pt x="471" y="1219"/>
                  </a:lnTo>
                  <a:lnTo>
                    <a:pt x="557" y="1319"/>
                  </a:lnTo>
                  <a:lnTo>
                    <a:pt x="547" y="1353"/>
                  </a:lnTo>
                  <a:lnTo>
                    <a:pt x="596" y="1425"/>
                  </a:lnTo>
                  <a:lnTo>
                    <a:pt x="657" y="1419"/>
                  </a:lnTo>
                  <a:lnTo>
                    <a:pt x="619" y="1365"/>
                  </a:lnTo>
                  <a:lnTo>
                    <a:pt x="660" y="1306"/>
                  </a:lnTo>
                  <a:lnTo>
                    <a:pt x="639" y="1264"/>
                  </a:lnTo>
                  <a:lnTo>
                    <a:pt x="647" y="1217"/>
                  </a:lnTo>
                  <a:lnTo>
                    <a:pt x="689" y="1217"/>
                  </a:lnTo>
                  <a:lnTo>
                    <a:pt x="695" y="1165"/>
                  </a:lnTo>
                  <a:lnTo>
                    <a:pt x="735" y="1169"/>
                  </a:lnTo>
                  <a:lnTo>
                    <a:pt x="729" y="1148"/>
                  </a:lnTo>
                  <a:lnTo>
                    <a:pt x="781" y="1141"/>
                  </a:lnTo>
                  <a:lnTo>
                    <a:pt x="861" y="1169"/>
                  </a:lnTo>
                  <a:lnTo>
                    <a:pt x="897" y="110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81" name="Freeform 273"/>
            <p:cNvSpPr>
              <a:spLocks/>
            </p:cNvSpPr>
            <p:nvPr/>
          </p:nvSpPr>
          <p:spPr bwMode="auto">
            <a:xfrm>
              <a:off x="7015" y="1744"/>
              <a:ext cx="292" cy="238"/>
            </a:xfrm>
            <a:custGeom>
              <a:avLst/>
              <a:gdLst>
                <a:gd name="T0" fmla="*/ 944 w 1756"/>
                <a:gd name="T1" fmla="*/ 1085 h 1425"/>
                <a:gd name="T2" fmla="*/ 1053 w 1756"/>
                <a:gd name="T3" fmla="*/ 1172 h 1425"/>
                <a:gd name="T4" fmla="*/ 1112 w 1756"/>
                <a:gd name="T5" fmla="*/ 1216 h 1425"/>
                <a:gd name="T6" fmla="*/ 1245 w 1756"/>
                <a:gd name="T7" fmla="*/ 1146 h 1425"/>
                <a:gd name="T8" fmla="*/ 1349 w 1756"/>
                <a:gd name="T9" fmla="*/ 1131 h 1425"/>
                <a:gd name="T10" fmla="*/ 1691 w 1756"/>
                <a:gd name="T11" fmla="*/ 1060 h 1425"/>
                <a:gd name="T12" fmla="*/ 1570 w 1756"/>
                <a:gd name="T13" fmla="*/ 1023 h 1425"/>
                <a:gd name="T14" fmla="*/ 1621 w 1756"/>
                <a:gd name="T15" fmla="*/ 920 h 1425"/>
                <a:gd name="T16" fmla="*/ 1696 w 1756"/>
                <a:gd name="T17" fmla="*/ 789 h 1425"/>
                <a:gd name="T18" fmla="*/ 1756 w 1756"/>
                <a:gd name="T19" fmla="*/ 687 h 1425"/>
                <a:gd name="T20" fmla="*/ 1691 w 1756"/>
                <a:gd name="T21" fmla="*/ 550 h 1425"/>
                <a:gd name="T22" fmla="*/ 1653 w 1756"/>
                <a:gd name="T23" fmla="*/ 423 h 1425"/>
                <a:gd name="T24" fmla="*/ 1698 w 1756"/>
                <a:gd name="T25" fmla="*/ 246 h 1425"/>
                <a:gd name="T26" fmla="*/ 1461 w 1756"/>
                <a:gd name="T27" fmla="*/ 198 h 1425"/>
                <a:gd name="T28" fmla="*/ 1482 w 1756"/>
                <a:gd name="T29" fmla="*/ 73 h 1425"/>
                <a:gd name="T30" fmla="*/ 1456 w 1756"/>
                <a:gd name="T31" fmla="*/ 13 h 1425"/>
                <a:gd name="T32" fmla="*/ 1351 w 1756"/>
                <a:gd name="T33" fmla="*/ 40 h 1425"/>
                <a:gd name="T34" fmla="*/ 1195 w 1756"/>
                <a:gd name="T35" fmla="*/ 0 h 1425"/>
                <a:gd name="T36" fmla="*/ 1019 w 1756"/>
                <a:gd name="T37" fmla="*/ 187 h 1425"/>
                <a:gd name="T38" fmla="*/ 770 w 1756"/>
                <a:gd name="T39" fmla="*/ 334 h 1425"/>
                <a:gd name="T40" fmla="*/ 216 w 1756"/>
                <a:gd name="T41" fmla="*/ 598 h 1425"/>
                <a:gd name="T42" fmla="*/ 150 w 1756"/>
                <a:gd name="T43" fmla="*/ 581 h 1425"/>
                <a:gd name="T44" fmla="*/ 0 w 1756"/>
                <a:gd name="T45" fmla="*/ 595 h 1425"/>
                <a:gd name="T46" fmla="*/ 31 w 1756"/>
                <a:gd name="T47" fmla="*/ 674 h 1425"/>
                <a:gd name="T48" fmla="*/ 145 w 1756"/>
                <a:gd name="T49" fmla="*/ 684 h 1425"/>
                <a:gd name="T50" fmla="*/ 277 w 1756"/>
                <a:gd name="T51" fmla="*/ 679 h 1425"/>
                <a:gd name="T52" fmla="*/ 366 w 1756"/>
                <a:gd name="T53" fmla="*/ 1020 h 1425"/>
                <a:gd name="T54" fmla="*/ 516 w 1756"/>
                <a:gd name="T55" fmla="*/ 1096 h 1425"/>
                <a:gd name="T56" fmla="*/ 557 w 1756"/>
                <a:gd name="T57" fmla="*/ 1319 h 1425"/>
                <a:gd name="T58" fmla="*/ 596 w 1756"/>
                <a:gd name="T59" fmla="*/ 1425 h 1425"/>
                <a:gd name="T60" fmla="*/ 619 w 1756"/>
                <a:gd name="T61" fmla="*/ 1365 h 1425"/>
                <a:gd name="T62" fmla="*/ 639 w 1756"/>
                <a:gd name="T63" fmla="*/ 1264 h 1425"/>
                <a:gd name="T64" fmla="*/ 689 w 1756"/>
                <a:gd name="T65" fmla="*/ 1217 h 1425"/>
                <a:gd name="T66" fmla="*/ 735 w 1756"/>
                <a:gd name="T67" fmla="*/ 1169 h 1425"/>
                <a:gd name="T68" fmla="*/ 781 w 1756"/>
                <a:gd name="T69" fmla="*/ 1141 h 1425"/>
                <a:gd name="T70" fmla="*/ 897 w 1756"/>
                <a:gd name="T71" fmla="*/ 1107 h 1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756" h="1425">
                  <a:moveTo>
                    <a:pt x="897" y="1107"/>
                  </a:moveTo>
                  <a:lnTo>
                    <a:pt x="944" y="1085"/>
                  </a:lnTo>
                  <a:lnTo>
                    <a:pt x="1009" y="1115"/>
                  </a:lnTo>
                  <a:lnTo>
                    <a:pt x="1053" y="1172"/>
                  </a:lnTo>
                  <a:lnTo>
                    <a:pt x="1087" y="1177"/>
                  </a:lnTo>
                  <a:lnTo>
                    <a:pt x="1112" y="1216"/>
                  </a:lnTo>
                  <a:lnTo>
                    <a:pt x="1208" y="1199"/>
                  </a:lnTo>
                  <a:lnTo>
                    <a:pt x="1245" y="1146"/>
                  </a:lnTo>
                  <a:lnTo>
                    <a:pt x="1290" y="1105"/>
                  </a:lnTo>
                  <a:lnTo>
                    <a:pt x="1349" y="1131"/>
                  </a:lnTo>
                  <a:lnTo>
                    <a:pt x="1590" y="1132"/>
                  </a:lnTo>
                  <a:lnTo>
                    <a:pt x="1691" y="1060"/>
                  </a:lnTo>
                  <a:lnTo>
                    <a:pt x="1676" y="1023"/>
                  </a:lnTo>
                  <a:lnTo>
                    <a:pt x="1570" y="1023"/>
                  </a:lnTo>
                  <a:lnTo>
                    <a:pt x="1559" y="988"/>
                  </a:lnTo>
                  <a:lnTo>
                    <a:pt x="1621" y="920"/>
                  </a:lnTo>
                  <a:lnTo>
                    <a:pt x="1618" y="837"/>
                  </a:lnTo>
                  <a:lnTo>
                    <a:pt x="1696" y="789"/>
                  </a:lnTo>
                  <a:lnTo>
                    <a:pt x="1713" y="711"/>
                  </a:lnTo>
                  <a:lnTo>
                    <a:pt x="1756" y="687"/>
                  </a:lnTo>
                  <a:lnTo>
                    <a:pt x="1744" y="615"/>
                  </a:lnTo>
                  <a:lnTo>
                    <a:pt x="1691" y="550"/>
                  </a:lnTo>
                  <a:lnTo>
                    <a:pt x="1615" y="529"/>
                  </a:lnTo>
                  <a:lnTo>
                    <a:pt x="1653" y="423"/>
                  </a:lnTo>
                  <a:lnTo>
                    <a:pt x="1689" y="399"/>
                  </a:lnTo>
                  <a:lnTo>
                    <a:pt x="1698" y="246"/>
                  </a:lnTo>
                  <a:lnTo>
                    <a:pt x="1513" y="273"/>
                  </a:lnTo>
                  <a:lnTo>
                    <a:pt x="1461" y="198"/>
                  </a:lnTo>
                  <a:lnTo>
                    <a:pt x="1456" y="157"/>
                  </a:lnTo>
                  <a:lnTo>
                    <a:pt x="1482" y="73"/>
                  </a:lnTo>
                  <a:lnTo>
                    <a:pt x="1485" y="24"/>
                  </a:lnTo>
                  <a:lnTo>
                    <a:pt x="1456" y="13"/>
                  </a:lnTo>
                  <a:lnTo>
                    <a:pt x="1433" y="37"/>
                  </a:lnTo>
                  <a:lnTo>
                    <a:pt x="1351" y="40"/>
                  </a:lnTo>
                  <a:lnTo>
                    <a:pt x="1324" y="2"/>
                  </a:lnTo>
                  <a:lnTo>
                    <a:pt x="1195" y="0"/>
                  </a:lnTo>
                  <a:lnTo>
                    <a:pt x="1164" y="95"/>
                  </a:lnTo>
                  <a:lnTo>
                    <a:pt x="1019" y="187"/>
                  </a:lnTo>
                  <a:lnTo>
                    <a:pt x="941" y="173"/>
                  </a:lnTo>
                  <a:lnTo>
                    <a:pt x="770" y="334"/>
                  </a:lnTo>
                  <a:lnTo>
                    <a:pt x="454" y="488"/>
                  </a:lnTo>
                  <a:lnTo>
                    <a:pt x="216" y="598"/>
                  </a:lnTo>
                  <a:lnTo>
                    <a:pt x="188" y="584"/>
                  </a:lnTo>
                  <a:lnTo>
                    <a:pt x="150" y="581"/>
                  </a:lnTo>
                  <a:lnTo>
                    <a:pt x="110" y="604"/>
                  </a:lnTo>
                  <a:lnTo>
                    <a:pt x="0" y="595"/>
                  </a:lnTo>
                  <a:lnTo>
                    <a:pt x="0" y="648"/>
                  </a:lnTo>
                  <a:lnTo>
                    <a:pt x="31" y="674"/>
                  </a:lnTo>
                  <a:lnTo>
                    <a:pt x="100" y="652"/>
                  </a:lnTo>
                  <a:lnTo>
                    <a:pt x="145" y="684"/>
                  </a:lnTo>
                  <a:lnTo>
                    <a:pt x="188" y="656"/>
                  </a:lnTo>
                  <a:lnTo>
                    <a:pt x="277" y="679"/>
                  </a:lnTo>
                  <a:lnTo>
                    <a:pt x="301" y="714"/>
                  </a:lnTo>
                  <a:lnTo>
                    <a:pt x="366" y="1020"/>
                  </a:lnTo>
                  <a:lnTo>
                    <a:pt x="492" y="1020"/>
                  </a:lnTo>
                  <a:lnTo>
                    <a:pt x="516" y="1096"/>
                  </a:lnTo>
                  <a:lnTo>
                    <a:pt x="471" y="1219"/>
                  </a:lnTo>
                  <a:lnTo>
                    <a:pt x="557" y="1319"/>
                  </a:lnTo>
                  <a:lnTo>
                    <a:pt x="547" y="1353"/>
                  </a:lnTo>
                  <a:lnTo>
                    <a:pt x="596" y="1425"/>
                  </a:lnTo>
                  <a:lnTo>
                    <a:pt x="657" y="1419"/>
                  </a:lnTo>
                  <a:lnTo>
                    <a:pt x="619" y="1365"/>
                  </a:lnTo>
                  <a:lnTo>
                    <a:pt x="660" y="1306"/>
                  </a:lnTo>
                  <a:lnTo>
                    <a:pt x="639" y="1264"/>
                  </a:lnTo>
                  <a:lnTo>
                    <a:pt x="647" y="1217"/>
                  </a:lnTo>
                  <a:lnTo>
                    <a:pt x="689" y="1217"/>
                  </a:lnTo>
                  <a:lnTo>
                    <a:pt x="695" y="1165"/>
                  </a:lnTo>
                  <a:lnTo>
                    <a:pt x="735" y="1169"/>
                  </a:lnTo>
                  <a:lnTo>
                    <a:pt x="729" y="1148"/>
                  </a:lnTo>
                  <a:lnTo>
                    <a:pt x="781" y="1141"/>
                  </a:lnTo>
                  <a:lnTo>
                    <a:pt x="861" y="1169"/>
                  </a:lnTo>
                  <a:lnTo>
                    <a:pt x="897" y="110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82" name="Freeform 274"/>
            <p:cNvSpPr>
              <a:spLocks/>
            </p:cNvSpPr>
            <p:nvPr/>
          </p:nvSpPr>
          <p:spPr bwMode="auto">
            <a:xfrm>
              <a:off x="7296" y="1732"/>
              <a:ext cx="240" cy="168"/>
            </a:xfrm>
            <a:custGeom>
              <a:avLst/>
              <a:gdLst>
                <a:gd name="T0" fmla="*/ 637 w 1436"/>
                <a:gd name="T1" fmla="*/ 971 h 1005"/>
                <a:gd name="T2" fmla="*/ 619 w 1436"/>
                <a:gd name="T3" fmla="*/ 916 h 1005"/>
                <a:gd name="T4" fmla="*/ 577 w 1436"/>
                <a:gd name="T5" fmla="*/ 847 h 1005"/>
                <a:gd name="T6" fmla="*/ 542 w 1436"/>
                <a:gd name="T7" fmla="*/ 850 h 1005"/>
                <a:gd name="T8" fmla="*/ 492 w 1436"/>
                <a:gd name="T9" fmla="*/ 843 h 1005"/>
                <a:gd name="T10" fmla="*/ 469 w 1436"/>
                <a:gd name="T11" fmla="*/ 775 h 1005"/>
                <a:gd name="T12" fmla="*/ 436 w 1436"/>
                <a:gd name="T13" fmla="*/ 718 h 1005"/>
                <a:gd name="T14" fmla="*/ 447 w 1436"/>
                <a:gd name="T15" fmla="*/ 706 h 1005"/>
                <a:gd name="T16" fmla="*/ 463 w 1436"/>
                <a:gd name="T17" fmla="*/ 673 h 1005"/>
                <a:gd name="T18" fmla="*/ 443 w 1436"/>
                <a:gd name="T19" fmla="*/ 640 h 1005"/>
                <a:gd name="T20" fmla="*/ 345 w 1436"/>
                <a:gd name="T21" fmla="*/ 620 h 1005"/>
                <a:gd name="T22" fmla="*/ 243 w 1436"/>
                <a:gd name="T23" fmla="*/ 523 h 1005"/>
                <a:gd name="T24" fmla="*/ 207 w 1436"/>
                <a:gd name="T25" fmla="*/ 527 h 1005"/>
                <a:gd name="T26" fmla="*/ 0 w 1436"/>
                <a:gd name="T27" fmla="*/ 439 h 1005"/>
                <a:gd name="T28" fmla="*/ 3 w 1436"/>
                <a:gd name="T29" fmla="*/ 320 h 1005"/>
                <a:gd name="T30" fmla="*/ 229 w 1436"/>
                <a:gd name="T31" fmla="*/ 304 h 1005"/>
                <a:gd name="T32" fmla="*/ 261 w 1436"/>
                <a:gd name="T33" fmla="*/ 262 h 1005"/>
                <a:gd name="T34" fmla="*/ 256 w 1436"/>
                <a:gd name="T35" fmla="*/ 174 h 1005"/>
                <a:gd name="T36" fmla="*/ 340 w 1436"/>
                <a:gd name="T37" fmla="*/ 150 h 1005"/>
                <a:gd name="T38" fmla="*/ 340 w 1436"/>
                <a:gd name="T39" fmla="*/ 74 h 1005"/>
                <a:gd name="T40" fmla="*/ 447 w 1436"/>
                <a:gd name="T41" fmla="*/ 26 h 1005"/>
                <a:gd name="T42" fmla="*/ 560 w 1436"/>
                <a:gd name="T43" fmla="*/ 0 h 1005"/>
                <a:gd name="T44" fmla="*/ 582 w 1436"/>
                <a:gd name="T45" fmla="*/ 41 h 1005"/>
                <a:gd name="T46" fmla="*/ 626 w 1436"/>
                <a:gd name="T47" fmla="*/ 65 h 1005"/>
                <a:gd name="T48" fmla="*/ 749 w 1436"/>
                <a:gd name="T49" fmla="*/ 67 h 1005"/>
                <a:gd name="T50" fmla="*/ 792 w 1436"/>
                <a:gd name="T51" fmla="*/ 26 h 1005"/>
                <a:gd name="T52" fmla="*/ 846 w 1436"/>
                <a:gd name="T53" fmla="*/ 21 h 1005"/>
                <a:gd name="T54" fmla="*/ 1158 w 1436"/>
                <a:gd name="T55" fmla="*/ 216 h 1005"/>
                <a:gd name="T56" fmla="*/ 1436 w 1436"/>
                <a:gd name="T57" fmla="*/ 478 h 1005"/>
                <a:gd name="T58" fmla="*/ 1411 w 1436"/>
                <a:gd name="T59" fmla="*/ 620 h 1005"/>
                <a:gd name="T60" fmla="*/ 1315 w 1436"/>
                <a:gd name="T61" fmla="*/ 731 h 1005"/>
                <a:gd name="T62" fmla="*/ 1313 w 1436"/>
                <a:gd name="T63" fmla="*/ 747 h 1005"/>
                <a:gd name="T64" fmla="*/ 1258 w 1436"/>
                <a:gd name="T65" fmla="*/ 756 h 1005"/>
                <a:gd name="T66" fmla="*/ 1265 w 1436"/>
                <a:gd name="T67" fmla="*/ 790 h 1005"/>
                <a:gd name="T68" fmla="*/ 1188 w 1436"/>
                <a:gd name="T69" fmla="*/ 822 h 1005"/>
                <a:gd name="T70" fmla="*/ 1124 w 1436"/>
                <a:gd name="T71" fmla="*/ 799 h 1005"/>
                <a:gd name="T72" fmla="*/ 1064 w 1436"/>
                <a:gd name="T73" fmla="*/ 808 h 1005"/>
                <a:gd name="T74" fmla="*/ 990 w 1436"/>
                <a:gd name="T75" fmla="*/ 851 h 1005"/>
                <a:gd name="T76" fmla="*/ 960 w 1436"/>
                <a:gd name="T77" fmla="*/ 847 h 1005"/>
                <a:gd name="T78" fmla="*/ 940 w 1436"/>
                <a:gd name="T79" fmla="*/ 808 h 1005"/>
                <a:gd name="T80" fmla="*/ 909 w 1436"/>
                <a:gd name="T81" fmla="*/ 808 h 1005"/>
                <a:gd name="T82" fmla="*/ 900 w 1436"/>
                <a:gd name="T83" fmla="*/ 836 h 1005"/>
                <a:gd name="T84" fmla="*/ 966 w 1436"/>
                <a:gd name="T85" fmla="*/ 926 h 1005"/>
                <a:gd name="T86" fmla="*/ 669 w 1436"/>
                <a:gd name="T87" fmla="*/ 1005 h 1005"/>
                <a:gd name="T88" fmla="*/ 637 w 1436"/>
                <a:gd name="T89" fmla="*/ 971 h 10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36" h="1005">
                  <a:moveTo>
                    <a:pt x="637" y="971"/>
                  </a:moveTo>
                  <a:lnTo>
                    <a:pt x="619" y="916"/>
                  </a:lnTo>
                  <a:lnTo>
                    <a:pt x="577" y="847"/>
                  </a:lnTo>
                  <a:lnTo>
                    <a:pt x="542" y="850"/>
                  </a:lnTo>
                  <a:lnTo>
                    <a:pt x="492" y="843"/>
                  </a:lnTo>
                  <a:lnTo>
                    <a:pt x="469" y="775"/>
                  </a:lnTo>
                  <a:lnTo>
                    <a:pt x="436" y="718"/>
                  </a:lnTo>
                  <a:lnTo>
                    <a:pt x="447" y="706"/>
                  </a:lnTo>
                  <a:lnTo>
                    <a:pt x="463" y="673"/>
                  </a:lnTo>
                  <a:lnTo>
                    <a:pt x="443" y="640"/>
                  </a:lnTo>
                  <a:lnTo>
                    <a:pt x="345" y="620"/>
                  </a:lnTo>
                  <a:lnTo>
                    <a:pt x="243" y="523"/>
                  </a:lnTo>
                  <a:lnTo>
                    <a:pt x="207" y="527"/>
                  </a:lnTo>
                  <a:lnTo>
                    <a:pt x="0" y="439"/>
                  </a:lnTo>
                  <a:lnTo>
                    <a:pt x="3" y="320"/>
                  </a:lnTo>
                  <a:lnTo>
                    <a:pt x="229" y="304"/>
                  </a:lnTo>
                  <a:lnTo>
                    <a:pt x="261" y="262"/>
                  </a:lnTo>
                  <a:lnTo>
                    <a:pt x="256" y="174"/>
                  </a:lnTo>
                  <a:lnTo>
                    <a:pt x="340" y="150"/>
                  </a:lnTo>
                  <a:lnTo>
                    <a:pt x="340" y="74"/>
                  </a:lnTo>
                  <a:lnTo>
                    <a:pt x="447" y="26"/>
                  </a:lnTo>
                  <a:lnTo>
                    <a:pt x="560" y="0"/>
                  </a:lnTo>
                  <a:lnTo>
                    <a:pt x="582" y="41"/>
                  </a:lnTo>
                  <a:lnTo>
                    <a:pt x="626" y="65"/>
                  </a:lnTo>
                  <a:lnTo>
                    <a:pt x="749" y="67"/>
                  </a:lnTo>
                  <a:lnTo>
                    <a:pt x="792" y="26"/>
                  </a:lnTo>
                  <a:lnTo>
                    <a:pt x="846" y="21"/>
                  </a:lnTo>
                  <a:lnTo>
                    <a:pt x="1158" y="216"/>
                  </a:lnTo>
                  <a:lnTo>
                    <a:pt x="1436" y="478"/>
                  </a:lnTo>
                  <a:lnTo>
                    <a:pt x="1411" y="620"/>
                  </a:lnTo>
                  <a:lnTo>
                    <a:pt x="1315" y="731"/>
                  </a:lnTo>
                  <a:lnTo>
                    <a:pt x="1313" y="747"/>
                  </a:lnTo>
                  <a:lnTo>
                    <a:pt x="1258" y="756"/>
                  </a:lnTo>
                  <a:lnTo>
                    <a:pt x="1265" y="790"/>
                  </a:lnTo>
                  <a:lnTo>
                    <a:pt x="1188" y="822"/>
                  </a:lnTo>
                  <a:lnTo>
                    <a:pt x="1124" y="799"/>
                  </a:lnTo>
                  <a:lnTo>
                    <a:pt x="1064" y="808"/>
                  </a:lnTo>
                  <a:lnTo>
                    <a:pt x="990" y="851"/>
                  </a:lnTo>
                  <a:lnTo>
                    <a:pt x="960" y="847"/>
                  </a:lnTo>
                  <a:lnTo>
                    <a:pt x="940" y="808"/>
                  </a:lnTo>
                  <a:lnTo>
                    <a:pt x="909" y="808"/>
                  </a:lnTo>
                  <a:lnTo>
                    <a:pt x="900" y="836"/>
                  </a:lnTo>
                  <a:lnTo>
                    <a:pt x="966" y="926"/>
                  </a:lnTo>
                  <a:lnTo>
                    <a:pt x="669" y="1005"/>
                  </a:lnTo>
                  <a:lnTo>
                    <a:pt x="637" y="97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83" name="Freeform 275"/>
            <p:cNvSpPr>
              <a:spLocks/>
            </p:cNvSpPr>
            <p:nvPr/>
          </p:nvSpPr>
          <p:spPr bwMode="auto">
            <a:xfrm>
              <a:off x="7296" y="1732"/>
              <a:ext cx="240" cy="168"/>
            </a:xfrm>
            <a:custGeom>
              <a:avLst/>
              <a:gdLst>
                <a:gd name="T0" fmla="*/ 637 w 1436"/>
                <a:gd name="T1" fmla="*/ 971 h 1005"/>
                <a:gd name="T2" fmla="*/ 619 w 1436"/>
                <a:gd name="T3" fmla="*/ 916 h 1005"/>
                <a:gd name="T4" fmla="*/ 577 w 1436"/>
                <a:gd name="T5" fmla="*/ 847 h 1005"/>
                <a:gd name="T6" fmla="*/ 542 w 1436"/>
                <a:gd name="T7" fmla="*/ 850 h 1005"/>
                <a:gd name="T8" fmla="*/ 492 w 1436"/>
                <a:gd name="T9" fmla="*/ 843 h 1005"/>
                <a:gd name="T10" fmla="*/ 469 w 1436"/>
                <a:gd name="T11" fmla="*/ 775 h 1005"/>
                <a:gd name="T12" fmla="*/ 436 w 1436"/>
                <a:gd name="T13" fmla="*/ 718 h 1005"/>
                <a:gd name="T14" fmla="*/ 447 w 1436"/>
                <a:gd name="T15" fmla="*/ 706 h 1005"/>
                <a:gd name="T16" fmla="*/ 463 w 1436"/>
                <a:gd name="T17" fmla="*/ 673 h 1005"/>
                <a:gd name="T18" fmla="*/ 443 w 1436"/>
                <a:gd name="T19" fmla="*/ 640 h 1005"/>
                <a:gd name="T20" fmla="*/ 345 w 1436"/>
                <a:gd name="T21" fmla="*/ 620 h 1005"/>
                <a:gd name="T22" fmla="*/ 243 w 1436"/>
                <a:gd name="T23" fmla="*/ 523 h 1005"/>
                <a:gd name="T24" fmla="*/ 207 w 1436"/>
                <a:gd name="T25" fmla="*/ 527 h 1005"/>
                <a:gd name="T26" fmla="*/ 0 w 1436"/>
                <a:gd name="T27" fmla="*/ 439 h 1005"/>
                <a:gd name="T28" fmla="*/ 3 w 1436"/>
                <a:gd name="T29" fmla="*/ 320 h 1005"/>
                <a:gd name="T30" fmla="*/ 229 w 1436"/>
                <a:gd name="T31" fmla="*/ 304 h 1005"/>
                <a:gd name="T32" fmla="*/ 261 w 1436"/>
                <a:gd name="T33" fmla="*/ 262 h 1005"/>
                <a:gd name="T34" fmla="*/ 256 w 1436"/>
                <a:gd name="T35" fmla="*/ 174 h 1005"/>
                <a:gd name="T36" fmla="*/ 340 w 1436"/>
                <a:gd name="T37" fmla="*/ 150 h 1005"/>
                <a:gd name="T38" fmla="*/ 340 w 1436"/>
                <a:gd name="T39" fmla="*/ 74 h 1005"/>
                <a:gd name="T40" fmla="*/ 447 w 1436"/>
                <a:gd name="T41" fmla="*/ 26 h 1005"/>
                <a:gd name="T42" fmla="*/ 560 w 1436"/>
                <a:gd name="T43" fmla="*/ 0 h 1005"/>
                <a:gd name="T44" fmla="*/ 582 w 1436"/>
                <a:gd name="T45" fmla="*/ 41 h 1005"/>
                <a:gd name="T46" fmla="*/ 626 w 1436"/>
                <a:gd name="T47" fmla="*/ 65 h 1005"/>
                <a:gd name="T48" fmla="*/ 749 w 1436"/>
                <a:gd name="T49" fmla="*/ 67 h 1005"/>
                <a:gd name="T50" fmla="*/ 792 w 1436"/>
                <a:gd name="T51" fmla="*/ 26 h 1005"/>
                <a:gd name="T52" fmla="*/ 846 w 1436"/>
                <a:gd name="T53" fmla="*/ 21 h 1005"/>
                <a:gd name="T54" fmla="*/ 1158 w 1436"/>
                <a:gd name="T55" fmla="*/ 216 h 1005"/>
                <a:gd name="T56" fmla="*/ 1436 w 1436"/>
                <a:gd name="T57" fmla="*/ 478 h 1005"/>
                <a:gd name="T58" fmla="*/ 1411 w 1436"/>
                <a:gd name="T59" fmla="*/ 620 h 1005"/>
                <a:gd name="T60" fmla="*/ 1315 w 1436"/>
                <a:gd name="T61" fmla="*/ 731 h 1005"/>
                <a:gd name="T62" fmla="*/ 1313 w 1436"/>
                <a:gd name="T63" fmla="*/ 747 h 1005"/>
                <a:gd name="T64" fmla="*/ 1258 w 1436"/>
                <a:gd name="T65" fmla="*/ 756 h 1005"/>
                <a:gd name="T66" fmla="*/ 1265 w 1436"/>
                <a:gd name="T67" fmla="*/ 790 h 1005"/>
                <a:gd name="T68" fmla="*/ 1188 w 1436"/>
                <a:gd name="T69" fmla="*/ 822 h 1005"/>
                <a:gd name="T70" fmla="*/ 1124 w 1436"/>
                <a:gd name="T71" fmla="*/ 799 h 1005"/>
                <a:gd name="T72" fmla="*/ 1064 w 1436"/>
                <a:gd name="T73" fmla="*/ 808 h 1005"/>
                <a:gd name="T74" fmla="*/ 990 w 1436"/>
                <a:gd name="T75" fmla="*/ 851 h 1005"/>
                <a:gd name="T76" fmla="*/ 960 w 1436"/>
                <a:gd name="T77" fmla="*/ 847 h 1005"/>
                <a:gd name="T78" fmla="*/ 940 w 1436"/>
                <a:gd name="T79" fmla="*/ 808 h 1005"/>
                <a:gd name="T80" fmla="*/ 909 w 1436"/>
                <a:gd name="T81" fmla="*/ 808 h 1005"/>
                <a:gd name="T82" fmla="*/ 900 w 1436"/>
                <a:gd name="T83" fmla="*/ 836 h 1005"/>
                <a:gd name="T84" fmla="*/ 966 w 1436"/>
                <a:gd name="T85" fmla="*/ 926 h 1005"/>
                <a:gd name="T86" fmla="*/ 669 w 1436"/>
                <a:gd name="T87" fmla="*/ 1005 h 1005"/>
                <a:gd name="T88" fmla="*/ 637 w 1436"/>
                <a:gd name="T89" fmla="*/ 971 h 10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36" h="1005">
                  <a:moveTo>
                    <a:pt x="637" y="971"/>
                  </a:moveTo>
                  <a:lnTo>
                    <a:pt x="619" y="916"/>
                  </a:lnTo>
                  <a:lnTo>
                    <a:pt x="577" y="847"/>
                  </a:lnTo>
                  <a:lnTo>
                    <a:pt x="542" y="850"/>
                  </a:lnTo>
                  <a:lnTo>
                    <a:pt x="492" y="843"/>
                  </a:lnTo>
                  <a:lnTo>
                    <a:pt x="469" y="775"/>
                  </a:lnTo>
                  <a:lnTo>
                    <a:pt x="436" y="718"/>
                  </a:lnTo>
                  <a:lnTo>
                    <a:pt x="447" y="706"/>
                  </a:lnTo>
                  <a:lnTo>
                    <a:pt x="463" y="673"/>
                  </a:lnTo>
                  <a:lnTo>
                    <a:pt x="443" y="640"/>
                  </a:lnTo>
                  <a:lnTo>
                    <a:pt x="345" y="620"/>
                  </a:lnTo>
                  <a:lnTo>
                    <a:pt x="243" y="523"/>
                  </a:lnTo>
                  <a:lnTo>
                    <a:pt x="207" y="527"/>
                  </a:lnTo>
                  <a:lnTo>
                    <a:pt x="0" y="439"/>
                  </a:lnTo>
                  <a:lnTo>
                    <a:pt x="3" y="320"/>
                  </a:lnTo>
                  <a:lnTo>
                    <a:pt x="229" y="304"/>
                  </a:lnTo>
                  <a:lnTo>
                    <a:pt x="261" y="262"/>
                  </a:lnTo>
                  <a:lnTo>
                    <a:pt x="256" y="174"/>
                  </a:lnTo>
                  <a:lnTo>
                    <a:pt x="340" y="150"/>
                  </a:lnTo>
                  <a:lnTo>
                    <a:pt x="340" y="74"/>
                  </a:lnTo>
                  <a:lnTo>
                    <a:pt x="447" y="26"/>
                  </a:lnTo>
                  <a:lnTo>
                    <a:pt x="560" y="0"/>
                  </a:lnTo>
                  <a:lnTo>
                    <a:pt x="582" y="41"/>
                  </a:lnTo>
                  <a:lnTo>
                    <a:pt x="626" y="65"/>
                  </a:lnTo>
                  <a:lnTo>
                    <a:pt x="749" y="67"/>
                  </a:lnTo>
                  <a:lnTo>
                    <a:pt x="792" y="26"/>
                  </a:lnTo>
                  <a:lnTo>
                    <a:pt x="846" y="21"/>
                  </a:lnTo>
                  <a:lnTo>
                    <a:pt x="1158" y="216"/>
                  </a:lnTo>
                  <a:lnTo>
                    <a:pt x="1436" y="478"/>
                  </a:lnTo>
                  <a:lnTo>
                    <a:pt x="1411" y="620"/>
                  </a:lnTo>
                  <a:lnTo>
                    <a:pt x="1315" y="731"/>
                  </a:lnTo>
                  <a:lnTo>
                    <a:pt x="1313" y="747"/>
                  </a:lnTo>
                  <a:lnTo>
                    <a:pt x="1258" y="756"/>
                  </a:lnTo>
                  <a:lnTo>
                    <a:pt x="1265" y="790"/>
                  </a:lnTo>
                  <a:lnTo>
                    <a:pt x="1188" y="822"/>
                  </a:lnTo>
                  <a:lnTo>
                    <a:pt x="1124" y="799"/>
                  </a:lnTo>
                  <a:lnTo>
                    <a:pt x="1064" y="808"/>
                  </a:lnTo>
                  <a:lnTo>
                    <a:pt x="990" y="851"/>
                  </a:lnTo>
                  <a:lnTo>
                    <a:pt x="960" y="847"/>
                  </a:lnTo>
                  <a:lnTo>
                    <a:pt x="940" y="808"/>
                  </a:lnTo>
                  <a:lnTo>
                    <a:pt x="909" y="808"/>
                  </a:lnTo>
                  <a:lnTo>
                    <a:pt x="900" y="836"/>
                  </a:lnTo>
                  <a:lnTo>
                    <a:pt x="966" y="926"/>
                  </a:lnTo>
                  <a:lnTo>
                    <a:pt x="669" y="1005"/>
                  </a:lnTo>
                  <a:lnTo>
                    <a:pt x="637" y="97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84" name="Freeform 276"/>
            <p:cNvSpPr>
              <a:spLocks/>
            </p:cNvSpPr>
            <p:nvPr/>
          </p:nvSpPr>
          <p:spPr bwMode="auto">
            <a:xfrm>
              <a:off x="6791" y="1585"/>
              <a:ext cx="241" cy="315"/>
            </a:xfrm>
            <a:custGeom>
              <a:avLst/>
              <a:gdLst>
                <a:gd name="T0" fmla="*/ 115 w 1448"/>
                <a:gd name="T1" fmla="*/ 584 h 1893"/>
                <a:gd name="T2" fmla="*/ 223 w 1448"/>
                <a:gd name="T3" fmla="*/ 458 h 1893"/>
                <a:gd name="T4" fmla="*/ 344 w 1448"/>
                <a:gd name="T5" fmla="*/ 451 h 1893"/>
                <a:gd name="T6" fmla="*/ 410 w 1448"/>
                <a:gd name="T7" fmla="*/ 482 h 1893"/>
                <a:gd name="T8" fmla="*/ 488 w 1448"/>
                <a:gd name="T9" fmla="*/ 466 h 1893"/>
                <a:gd name="T10" fmla="*/ 610 w 1448"/>
                <a:gd name="T11" fmla="*/ 511 h 1893"/>
                <a:gd name="T12" fmla="*/ 676 w 1448"/>
                <a:gd name="T13" fmla="*/ 575 h 1893"/>
                <a:gd name="T14" fmla="*/ 843 w 1448"/>
                <a:gd name="T15" fmla="*/ 564 h 1893"/>
                <a:gd name="T16" fmla="*/ 924 w 1448"/>
                <a:gd name="T17" fmla="*/ 480 h 1893"/>
                <a:gd name="T18" fmla="*/ 970 w 1448"/>
                <a:gd name="T19" fmla="*/ 340 h 1893"/>
                <a:gd name="T20" fmla="*/ 1016 w 1448"/>
                <a:gd name="T21" fmla="*/ 233 h 1893"/>
                <a:gd name="T22" fmla="*/ 1076 w 1448"/>
                <a:gd name="T23" fmla="*/ 140 h 1893"/>
                <a:gd name="T24" fmla="*/ 1143 w 1448"/>
                <a:gd name="T25" fmla="*/ 53 h 1893"/>
                <a:gd name="T26" fmla="*/ 1232 w 1448"/>
                <a:gd name="T27" fmla="*/ 0 h 1893"/>
                <a:gd name="T28" fmla="*/ 1319 w 1448"/>
                <a:gd name="T29" fmla="*/ 73 h 1893"/>
                <a:gd name="T30" fmla="*/ 1385 w 1448"/>
                <a:gd name="T31" fmla="*/ 3 h 1893"/>
                <a:gd name="T32" fmla="*/ 1407 w 1448"/>
                <a:gd name="T33" fmla="*/ 107 h 1893"/>
                <a:gd name="T34" fmla="*/ 1358 w 1448"/>
                <a:gd name="T35" fmla="*/ 218 h 1893"/>
                <a:gd name="T36" fmla="*/ 1448 w 1448"/>
                <a:gd name="T37" fmla="*/ 536 h 1893"/>
                <a:gd name="T38" fmla="*/ 1198 w 1448"/>
                <a:gd name="T39" fmla="*/ 755 h 1893"/>
                <a:gd name="T40" fmla="*/ 1378 w 1448"/>
                <a:gd name="T41" fmla="*/ 1066 h 1893"/>
                <a:gd name="T42" fmla="*/ 1358 w 1448"/>
                <a:gd name="T43" fmla="*/ 1233 h 1893"/>
                <a:gd name="T44" fmla="*/ 1208 w 1448"/>
                <a:gd name="T45" fmla="*/ 1559 h 1893"/>
                <a:gd name="T46" fmla="*/ 1200 w 1448"/>
                <a:gd name="T47" fmla="*/ 1592 h 1893"/>
                <a:gd name="T48" fmla="*/ 1154 w 1448"/>
                <a:gd name="T49" fmla="*/ 1721 h 1893"/>
                <a:gd name="T50" fmla="*/ 1030 w 1448"/>
                <a:gd name="T51" fmla="*/ 1810 h 1893"/>
                <a:gd name="T52" fmla="*/ 962 w 1448"/>
                <a:gd name="T53" fmla="*/ 1792 h 1893"/>
                <a:gd name="T54" fmla="*/ 843 w 1448"/>
                <a:gd name="T55" fmla="*/ 1775 h 1893"/>
                <a:gd name="T56" fmla="*/ 691 w 1448"/>
                <a:gd name="T57" fmla="*/ 1810 h 1893"/>
                <a:gd name="T58" fmla="*/ 557 w 1448"/>
                <a:gd name="T59" fmla="*/ 1893 h 1893"/>
                <a:gd name="T60" fmla="*/ 409 w 1448"/>
                <a:gd name="T61" fmla="*/ 1741 h 1893"/>
                <a:gd name="T62" fmla="*/ 346 w 1448"/>
                <a:gd name="T63" fmla="*/ 1779 h 1893"/>
                <a:gd name="T64" fmla="*/ 313 w 1448"/>
                <a:gd name="T65" fmla="*/ 1773 h 1893"/>
                <a:gd name="T66" fmla="*/ 160 w 1448"/>
                <a:gd name="T67" fmla="*/ 1764 h 1893"/>
                <a:gd name="T68" fmla="*/ 144 w 1448"/>
                <a:gd name="T69" fmla="*/ 1682 h 1893"/>
                <a:gd name="T70" fmla="*/ 161 w 1448"/>
                <a:gd name="T71" fmla="*/ 1595 h 1893"/>
                <a:gd name="T72" fmla="*/ 118 w 1448"/>
                <a:gd name="T73" fmla="*/ 1502 h 1893"/>
                <a:gd name="T74" fmla="*/ 148 w 1448"/>
                <a:gd name="T75" fmla="*/ 1422 h 1893"/>
                <a:gd name="T76" fmla="*/ 203 w 1448"/>
                <a:gd name="T77" fmla="*/ 1259 h 1893"/>
                <a:gd name="T78" fmla="*/ 164 w 1448"/>
                <a:gd name="T79" fmla="*/ 871 h 1893"/>
                <a:gd name="T80" fmla="*/ 206 w 1448"/>
                <a:gd name="T81" fmla="*/ 843 h 1893"/>
                <a:gd name="T82" fmla="*/ 33 w 1448"/>
                <a:gd name="T83" fmla="*/ 739 h 1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48" h="1893">
                  <a:moveTo>
                    <a:pt x="0" y="600"/>
                  </a:moveTo>
                  <a:lnTo>
                    <a:pt x="115" y="584"/>
                  </a:lnTo>
                  <a:lnTo>
                    <a:pt x="188" y="473"/>
                  </a:lnTo>
                  <a:lnTo>
                    <a:pt x="223" y="458"/>
                  </a:lnTo>
                  <a:lnTo>
                    <a:pt x="309" y="464"/>
                  </a:lnTo>
                  <a:lnTo>
                    <a:pt x="344" y="451"/>
                  </a:lnTo>
                  <a:lnTo>
                    <a:pt x="388" y="453"/>
                  </a:lnTo>
                  <a:lnTo>
                    <a:pt x="410" y="482"/>
                  </a:lnTo>
                  <a:lnTo>
                    <a:pt x="455" y="480"/>
                  </a:lnTo>
                  <a:lnTo>
                    <a:pt x="488" y="466"/>
                  </a:lnTo>
                  <a:lnTo>
                    <a:pt x="552" y="471"/>
                  </a:lnTo>
                  <a:lnTo>
                    <a:pt x="610" y="511"/>
                  </a:lnTo>
                  <a:lnTo>
                    <a:pt x="643" y="557"/>
                  </a:lnTo>
                  <a:lnTo>
                    <a:pt x="676" y="575"/>
                  </a:lnTo>
                  <a:lnTo>
                    <a:pt x="781" y="587"/>
                  </a:lnTo>
                  <a:lnTo>
                    <a:pt x="843" y="564"/>
                  </a:lnTo>
                  <a:lnTo>
                    <a:pt x="910" y="557"/>
                  </a:lnTo>
                  <a:lnTo>
                    <a:pt x="924" y="480"/>
                  </a:lnTo>
                  <a:lnTo>
                    <a:pt x="965" y="428"/>
                  </a:lnTo>
                  <a:lnTo>
                    <a:pt x="970" y="340"/>
                  </a:lnTo>
                  <a:lnTo>
                    <a:pt x="1016" y="316"/>
                  </a:lnTo>
                  <a:lnTo>
                    <a:pt x="1016" y="233"/>
                  </a:lnTo>
                  <a:lnTo>
                    <a:pt x="1063" y="207"/>
                  </a:lnTo>
                  <a:lnTo>
                    <a:pt x="1076" y="140"/>
                  </a:lnTo>
                  <a:lnTo>
                    <a:pt x="1109" y="134"/>
                  </a:lnTo>
                  <a:lnTo>
                    <a:pt x="1143" y="53"/>
                  </a:lnTo>
                  <a:lnTo>
                    <a:pt x="1117" y="3"/>
                  </a:lnTo>
                  <a:lnTo>
                    <a:pt x="1232" y="0"/>
                  </a:lnTo>
                  <a:lnTo>
                    <a:pt x="1271" y="121"/>
                  </a:lnTo>
                  <a:lnTo>
                    <a:pt x="1319" y="73"/>
                  </a:lnTo>
                  <a:lnTo>
                    <a:pt x="1342" y="25"/>
                  </a:lnTo>
                  <a:lnTo>
                    <a:pt x="1385" y="3"/>
                  </a:lnTo>
                  <a:lnTo>
                    <a:pt x="1423" y="27"/>
                  </a:lnTo>
                  <a:lnTo>
                    <a:pt x="1407" y="107"/>
                  </a:lnTo>
                  <a:lnTo>
                    <a:pt x="1352" y="154"/>
                  </a:lnTo>
                  <a:lnTo>
                    <a:pt x="1358" y="218"/>
                  </a:lnTo>
                  <a:lnTo>
                    <a:pt x="1410" y="253"/>
                  </a:lnTo>
                  <a:lnTo>
                    <a:pt x="1448" y="536"/>
                  </a:lnTo>
                  <a:lnTo>
                    <a:pt x="1266" y="724"/>
                  </a:lnTo>
                  <a:lnTo>
                    <a:pt x="1198" y="755"/>
                  </a:lnTo>
                  <a:lnTo>
                    <a:pt x="1205" y="962"/>
                  </a:lnTo>
                  <a:lnTo>
                    <a:pt x="1378" y="1066"/>
                  </a:lnTo>
                  <a:lnTo>
                    <a:pt x="1274" y="1149"/>
                  </a:lnTo>
                  <a:lnTo>
                    <a:pt x="1358" y="1233"/>
                  </a:lnTo>
                  <a:lnTo>
                    <a:pt x="1198" y="1524"/>
                  </a:lnTo>
                  <a:lnTo>
                    <a:pt x="1208" y="1559"/>
                  </a:lnTo>
                  <a:lnTo>
                    <a:pt x="1238" y="1554"/>
                  </a:lnTo>
                  <a:lnTo>
                    <a:pt x="1200" y="1592"/>
                  </a:lnTo>
                  <a:lnTo>
                    <a:pt x="1208" y="1694"/>
                  </a:lnTo>
                  <a:lnTo>
                    <a:pt x="1154" y="1721"/>
                  </a:lnTo>
                  <a:lnTo>
                    <a:pt x="1112" y="1728"/>
                  </a:lnTo>
                  <a:lnTo>
                    <a:pt x="1030" y="1810"/>
                  </a:lnTo>
                  <a:lnTo>
                    <a:pt x="965" y="1820"/>
                  </a:lnTo>
                  <a:lnTo>
                    <a:pt x="962" y="1792"/>
                  </a:lnTo>
                  <a:lnTo>
                    <a:pt x="924" y="1749"/>
                  </a:lnTo>
                  <a:lnTo>
                    <a:pt x="843" y="1775"/>
                  </a:lnTo>
                  <a:lnTo>
                    <a:pt x="783" y="1739"/>
                  </a:lnTo>
                  <a:lnTo>
                    <a:pt x="691" y="1810"/>
                  </a:lnTo>
                  <a:lnTo>
                    <a:pt x="659" y="1801"/>
                  </a:lnTo>
                  <a:lnTo>
                    <a:pt x="557" y="1893"/>
                  </a:lnTo>
                  <a:lnTo>
                    <a:pt x="412" y="1787"/>
                  </a:lnTo>
                  <a:lnTo>
                    <a:pt x="409" y="1741"/>
                  </a:lnTo>
                  <a:lnTo>
                    <a:pt x="387" y="1738"/>
                  </a:lnTo>
                  <a:lnTo>
                    <a:pt x="346" y="1779"/>
                  </a:lnTo>
                  <a:lnTo>
                    <a:pt x="319" y="1767"/>
                  </a:lnTo>
                  <a:lnTo>
                    <a:pt x="313" y="1773"/>
                  </a:lnTo>
                  <a:lnTo>
                    <a:pt x="207" y="1723"/>
                  </a:lnTo>
                  <a:lnTo>
                    <a:pt x="160" y="1764"/>
                  </a:lnTo>
                  <a:lnTo>
                    <a:pt x="111" y="1715"/>
                  </a:lnTo>
                  <a:lnTo>
                    <a:pt x="144" y="1682"/>
                  </a:lnTo>
                  <a:lnTo>
                    <a:pt x="164" y="1639"/>
                  </a:lnTo>
                  <a:lnTo>
                    <a:pt x="161" y="1595"/>
                  </a:lnTo>
                  <a:lnTo>
                    <a:pt x="93" y="1552"/>
                  </a:lnTo>
                  <a:lnTo>
                    <a:pt x="118" y="1502"/>
                  </a:lnTo>
                  <a:lnTo>
                    <a:pt x="173" y="1480"/>
                  </a:lnTo>
                  <a:lnTo>
                    <a:pt x="148" y="1422"/>
                  </a:lnTo>
                  <a:lnTo>
                    <a:pt x="215" y="1403"/>
                  </a:lnTo>
                  <a:lnTo>
                    <a:pt x="203" y="1259"/>
                  </a:lnTo>
                  <a:lnTo>
                    <a:pt x="109" y="1113"/>
                  </a:lnTo>
                  <a:lnTo>
                    <a:pt x="164" y="871"/>
                  </a:lnTo>
                  <a:lnTo>
                    <a:pt x="206" y="875"/>
                  </a:lnTo>
                  <a:lnTo>
                    <a:pt x="206" y="843"/>
                  </a:lnTo>
                  <a:lnTo>
                    <a:pt x="91" y="787"/>
                  </a:lnTo>
                  <a:lnTo>
                    <a:pt x="33" y="739"/>
                  </a:lnTo>
                  <a:lnTo>
                    <a:pt x="0" y="60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85" name="Freeform 277"/>
            <p:cNvSpPr>
              <a:spLocks/>
            </p:cNvSpPr>
            <p:nvPr/>
          </p:nvSpPr>
          <p:spPr bwMode="auto">
            <a:xfrm>
              <a:off x="6791" y="1585"/>
              <a:ext cx="241" cy="315"/>
            </a:xfrm>
            <a:custGeom>
              <a:avLst/>
              <a:gdLst>
                <a:gd name="T0" fmla="*/ 115 w 1448"/>
                <a:gd name="T1" fmla="*/ 584 h 1893"/>
                <a:gd name="T2" fmla="*/ 223 w 1448"/>
                <a:gd name="T3" fmla="*/ 458 h 1893"/>
                <a:gd name="T4" fmla="*/ 344 w 1448"/>
                <a:gd name="T5" fmla="*/ 451 h 1893"/>
                <a:gd name="T6" fmla="*/ 410 w 1448"/>
                <a:gd name="T7" fmla="*/ 482 h 1893"/>
                <a:gd name="T8" fmla="*/ 488 w 1448"/>
                <a:gd name="T9" fmla="*/ 466 h 1893"/>
                <a:gd name="T10" fmla="*/ 610 w 1448"/>
                <a:gd name="T11" fmla="*/ 511 h 1893"/>
                <a:gd name="T12" fmla="*/ 676 w 1448"/>
                <a:gd name="T13" fmla="*/ 575 h 1893"/>
                <a:gd name="T14" fmla="*/ 843 w 1448"/>
                <a:gd name="T15" fmla="*/ 564 h 1893"/>
                <a:gd name="T16" fmla="*/ 924 w 1448"/>
                <a:gd name="T17" fmla="*/ 480 h 1893"/>
                <a:gd name="T18" fmla="*/ 970 w 1448"/>
                <a:gd name="T19" fmla="*/ 340 h 1893"/>
                <a:gd name="T20" fmla="*/ 1016 w 1448"/>
                <a:gd name="T21" fmla="*/ 233 h 1893"/>
                <a:gd name="T22" fmla="*/ 1076 w 1448"/>
                <a:gd name="T23" fmla="*/ 140 h 1893"/>
                <a:gd name="T24" fmla="*/ 1143 w 1448"/>
                <a:gd name="T25" fmla="*/ 53 h 1893"/>
                <a:gd name="T26" fmla="*/ 1232 w 1448"/>
                <a:gd name="T27" fmla="*/ 0 h 1893"/>
                <a:gd name="T28" fmla="*/ 1319 w 1448"/>
                <a:gd name="T29" fmla="*/ 73 h 1893"/>
                <a:gd name="T30" fmla="*/ 1385 w 1448"/>
                <a:gd name="T31" fmla="*/ 3 h 1893"/>
                <a:gd name="T32" fmla="*/ 1407 w 1448"/>
                <a:gd name="T33" fmla="*/ 107 h 1893"/>
                <a:gd name="T34" fmla="*/ 1358 w 1448"/>
                <a:gd name="T35" fmla="*/ 218 h 1893"/>
                <a:gd name="T36" fmla="*/ 1448 w 1448"/>
                <a:gd name="T37" fmla="*/ 536 h 1893"/>
                <a:gd name="T38" fmla="*/ 1198 w 1448"/>
                <a:gd name="T39" fmla="*/ 755 h 1893"/>
                <a:gd name="T40" fmla="*/ 1378 w 1448"/>
                <a:gd name="T41" fmla="*/ 1066 h 1893"/>
                <a:gd name="T42" fmla="*/ 1358 w 1448"/>
                <a:gd name="T43" fmla="*/ 1233 h 1893"/>
                <a:gd name="T44" fmla="*/ 1208 w 1448"/>
                <a:gd name="T45" fmla="*/ 1559 h 1893"/>
                <a:gd name="T46" fmla="*/ 1200 w 1448"/>
                <a:gd name="T47" fmla="*/ 1592 h 1893"/>
                <a:gd name="T48" fmla="*/ 1154 w 1448"/>
                <a:gd name="T49" fmla="*/ 1721 h 1893"/>
                <a:gd name="T50" fmla="*/ 1030 w 1448"/>
                <a:gd name="T51" fmla="*/ 1810 h 1893"/>
                <a:gd name="T52" fmla="*/ 962 w 1448"/>
                <a:gd name="T53" fmla="*/ 1792 h 1893"/>
                <a:gd name="T54" fmla="*/ 843 w 1448"/>
                <a:gd name="T55" fmla="*/ 1775 h 1893"/>
                <a:gd name="T56" fmla="*/ 691 w 1448"/>
                <a:gd name="T57" fmla="*/ 1810 h 1893"/>
                <a:gd name="T58" fmla="*/ 557 w 1448"/>
                <a:gd name="T59" fmla="*/ 1893 h 1893"/>
                <a:gd name="T60" fmla="*/ 409 w 1448"/>
                <a:gd name="T61" fmla="*/ 1741 h 1893"/>
                <a:gd name="T62" fmla="*/ 346 w 1448"/>
                <a:gd name="T63" fmla="*/ 1779 h 1893"/>
                <a:gd name="T64" fmla="*/ 313 w 1448"/>
                <a:gd name="T65" fmla="*/ 1773 h 1893"/>
                <a:gd name="T66" fmla="*/ 160 w 1448"/>
                <a:gd name="T67" fmla="*/ 1764 h 1893"/>
                <a:gd name="T68" fmla="*/ 144 w 1448"/>
                <a:gd name="T69" fmla="*/ 1682 h 1893"/>
                <a:gd name="T70" fmla="*/ 161 w 1448"/>
                <a:gd name="T71" fmla="*/ 1595 h 1893"/>
                <a:gd name="T72" fmla="*/ 118 w 1448"/>
                <a:gd name="T73" fmla="*/ 1502 h 1893"/>
                <a:gd name="T74" fmla="*/ 148 w 1448"/>
                <a:gd name="T75" fmla="*/ 1422 h 1893"/>
                <a:gd name="T76" fmla="*/ 203 w 1448"/>
                <a:gd name="T77" fmla="*/ 1259 h 1893"/>
                <a:gd name="T78" fmla="*/ 164 w 1448"/>
                <a:gd name="T79" fmla="*/ 871 h 1893"/>
                <a:gd name="T80" fmla="*/ 206 w 1448"/>
                <a:gd name="T81" fmla="*/ 843 h 1893"/>
                <a:gd name="T82" fmla="*/ 33 w 1448"/>
                <a:gd name="T83" fmla="*/ 739 h 1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48" h="1893">
                  <a:moveTo>
                    <a:pt x="0" y="600"/>
                  </a:moveTo>
                  <a:lnTo>
                    <a:pt x="115" y="584"/>
                  </a:lnTo>
                  <a:lnTo>
                    <a:pt x="188" y="473"/>
                  </a:lnTo>
                  <a:lnTo>
                    <a:pt x="223" y="458"/>
                  </a:lnTo>
                  <a:lnTo>
                    <a:pt x="309" y="464"/>
                  </a:lnTo>
                  <a:lnTo>
                    <a:pt x="344" y="451"/>
                  </a:lnTo>
                  <a:lnTo>
                    <a:pt x="388" y="453"/>
                  </a:lnTo>
                  <a:lnTo>
                    <a:pt x="410" y="482"/>
                  </a:lnTo>
                  <a:lnTo>
                    <a:pt x="455" y="480"/>
                  </a:lnTo>
                  <a:lnTo>
                    <a:pt x="488" y="466"/>
                  </a:lnTo>
                  <a:lnTo>
                    <a:pt x="552" y="471"/>
                  </a:lnTo>
                  <a:lnTo>
                    <a:pt x="610" y="511"/>
                  </a:lnTo>
                  <a:lnTo>
                    <a:pt x="643" y="557"/>
                  </a:lnTo>
                  <a:lnTo>
                    <a:pt x="676" y="575"/>
                  </a:lnTo>
                  <a:lnTo>
                    <a:pt x="781" y="587"/>
                  </a:lnTo>
                  <a:lnTo>
                    <a:pt x="843" y="564"/>
                  </a:lnTo>
                  <a:lnTo>
                    <a:pt x="910" y="557"/>
                  </a:lnTo>
                  <a:lnTo>
                    <a:pt x="924" y="480"/>
                  </a:lnTo>
                  <a:lnTo>
                    <a:pt x="965" y="428"/>
                  </a:lnTo>
                  <a:lnTo>
                    <a:pt x="970" y="340"/>
                  </a:lnTo>
                  <a:lnTo>
                    <a:pt x="1016" y="316"/>
                  </a:lnTo>
                  <a:lnTo>
                    <a:pt x="1016" y="233"/>
                  </a:lnTo>
                  <a:lnTo>
                    <a:pt x="1063" y="207"/>
                  </a:lnTo>
                  <a:lnTo>
                    <a:pt x="1076" y="140"/>
                  </a:lnTo>
                  <a:lnTo>
                    <a:pt x="1109" y="134"/>
                  </a:lnTo>
                  <a:lnTo>
                    <a:pt x="1143" y="53"/>
                  </a:lnTo>
                  <a:lnTo>
                    <a:pt x="1117" y="3"/>
                  </a:lnTo>
                  <a:lnTo>
                    <a:pt x="1232" y="0"/>
                  </a:lnTo>
                  <a:lnTo>
                    <a:pt x="1271" y="121"/>
                  </a:lnTo>
                  <a:lnTo>
                    <a:pt x="1319" y="73"/>
                  </a:lnTo>
                  <a:lnTo>
                    <a:pt x="1342" y="25"/>
                  </a:lnTo>
                  <a:lnTo>
                    <a:pt x="1385" y="3"/>
                  </a:lnTo>
                  <a:lnTo>
                    <a:pt x="1423" y="27"/>
                  </a:lnTo>
                  <a:lnTo>
                    <a:pt x="1407" y="107"/>
                  </a:lnTo>
                  <a:lnTo>
                    <a:pt x="1352" y="154"/>
                  </a:lnTo>
                  <a:lnTo>
                    <a:pt x="1358" y="218"/>
                  </a:lnTo>
                  <a:lnTo>
                    <a:pt x="1410" y="253"/>
                  </a:lnTo>
                  <a:lnTo>
                    <a:pt x="1448" y="536"/>
                  </a:lnTo>
                  <a:lnTo>
                    <a:pt x="1266" y="724"/>
                  </a:lnTo>
                  <a:lnTo>
                    <a:pt x="1198" y="755"/>
                  </a:lnTo>
                  <a:lnTo>
                    <a:pt x="1205" y="962"/>
                  </a:lnTo>
                  <a:lnTo>
                    <a:pt x="1378" y="1066"/>
                  </a:lnTo>
                  <a:lnTo>
                    <a:pt x="1274" y="1149"/>
                  </a:lnTo>
                  <a:lnTo>
                    <a:pt x="1358" y="1233"/>
                  </a:lnTo>
                  <a:lnTo>
                    <a:pt x="1198" y="1524"/>
                  </a:lnTo>
                  <a:lnTo>
                    <a:pt x="1208" y="1559"/>
                  </a:lnTo>
                  <a:lnTo>
                    <a:pt x="1238" y="1554"/>
                  </a:lnTo>
                  <a:lnTo>
                    <a:pt x="1200" y="1592"/>
                  </a:lnTo>
                  <a:lnTo>
                    <a:pt x="1208" y="1694"/>
                  </a:lnTo>
                  <a:lnTo>
                    <a:pt x="1154" y="1721"/>
                  </a:lnTo>
                  <a:lnTo>
                    <a:pt x="1112" y="1728"/>
                  </a:lnTo>
                  <a:lnTo>
                    <a:pt x="1030" y="1810"/>
                  </a:lnTo>
                  <a:lnTo>
                    <a:pt x="965" y="1820"/>
                  </a:lnTo>
                  <a:lnTo>
                    <a:pt x="962" y="1792"/>
                  </a:lnTo>
                  <a:lnTo>
                    <a:pt x="924" y="1749"/>
                  </a:lnTo>
                  <a:lnTo>
                    <a:pt x="843" y="1775"/>
                  </a:lnTo>
                  <a:lnTo>
                    <a:pt x="783" y="1739"/>
                  </a:lnTo>
                  <a:lnTo>
                    <a:pt x="691" y="1810"/>
                  </a:lnTo>
                  <a:lnTo>
                    <a:pt x="659" y="1801"/>
                  </a:lnTo>
                  <a:lnTo>
                    <a:pt x="557" y="1893"/>
                  </a:lnTo>
                  <a:lnTo>
                    <a:pt x="412" y="1787"/>
                  </a:lnTo>
                  <a:lnTo>
                    <a:pt x="409" y="1741"/>
                  </a:lnTo>
                  <a:lnTo>
                    <a:pt x="387" y="1738"/>
                  </a:lnTo>
                  <a:lnTo>
                    <a:pt x="346" y="1779"/>
                  </a:lnTo>
                  <a:lnTo>
                    <a:pt x="319" y="1767"/>
                  </a:lnTo>
                  <a:lnTo>
                    <a:pt x="313" y="1773"/>
                  </a:lnTo>
                  <a:lnTo>
                    <a:pt x="207" y="1723"/>
                  </a:lnTo>
                  <a:lnTo>
                    <a:pt x="160" y="1764"/>
                  </a:lnTo>
                  <a:lnTo>
                    <a:pt x="111" y="1715"/>
                  </a:lnTo>
                  <a:lnTo>
                    <a:pt x="144" y="1682"/>
                  </a:lnTo>
                  <a:lnTo>
                    <a:pt x="164" y="1639"/>
                  </a:lnTo>
                  <a:lnTo>
                    <a:pt x="161" y="1595"/>
                  </a:lnTo>
                  <a:lnTo>
                    <a:pt x="93" y="1552"/>
                  </a:lnTo>
                  <a:lnTo>
                    <a:pt x="118" y="1502"/>
                  </a:lnTo>
                  <a:lnTo>
                    <a:pt x="173" y="1480"/>
                  </a:lnTo>
                  <a:lnTo>
                    <a:pt x="148" y="1422"/>
                  </a:lnTo>
                  <a:lnTo>
                    <a:pt x="215" y="1403"/>
                  </a:lnTo>
                  <a:lnTo>
                    <a:pt x="203" y="1259"/>
                  </a:lnTo>
                  <a:lnTo>
                    <a:pt x="109" y="1113"/>
                  </a:lnTo>
                  <a:lnTo>
                    <a:pt x="164" y="871"/>
                  </a:lnTo>
                  <a:lnTo>
                    <a:pt x="206" y="875"/>
                  </a:lnTo>
                  <a:lnTo>
                    <a:pt x="206" y="843"/>
                  </a:lnTo>
                  <a:lnTo>
                    <a:pt x="91" y="787"/>
                  </a:lnTo>
                  <a:lnTo>
                    <a:pt x="33" y="739"/>
                  </a:lnTo>
                  <a:lnTo>
                    <a:pt x="0" y="60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86" name="Freeform 278"/>
            <p:cNvSpPr>
              <a:spLocks/>
            </p:cNvSpPr>
            <p:nvPr/>
          </p:nvSpPr>
          <p:spPr bwMode="auto">
            <a:xfrm>
              <a:off x="6263" y="1236"/>
              <a:ext cx="233" cy="285"/>
            </a:xfrm>
            <a:custGeom>
              <a:avLst/>
              <a:gdLst>
                <a:gd name="T0" fmla="*/ 270 w 1397"/>
                <a:gd name="T1" fmla="*/ 450 h 1709"/>
                <a:gd name="T2" fmla="*/ 496 w 1397"/>
                <a:gd name="T3" fmla="*/ 340 h 1709"/>
                <a:gd name="T4" fmla="*/ 814 w 1397"/>
                <a:gd name="T5" fmla="*/ 0 h 1709"/>
                <a:gd name="T6" fmla="*/ 900 w 1397"/>
                <a:gd name="T7" fmla="*/ 74 h 1709"/>
                <a:gd name="T8" fmla="*/ 947 w 1397"/>
                <a:gd name="T9" fmla="*/ 172 h 1709"/>
                <a:gd name="T10" fmla="*/ 1025 w 1397"/>
                <a:gd name="T11" fmla="*/ 224 h 1709"/>
                <a:gd name="T12" fmla="*/ 1040 w 1397"/>
                <a:gd name="T13" fmla="*/ 285 h 1709"/>
                <a:gd name="T14" fmla="*/ 1123 w 1397"/>
                <a:gd name="T15" fmla="*/ 296 h 1709"/>
                <a:gd name="T16" fmla="*/ 1288 w 1397"/>
                <a:gd name="T17" fmla="*/ 359 h 1709"/>
                <a:gd name="T18" fmla="*/ 1392 w 1397"/>
                <a:gd name="T19" fmla="*/ 340 h 1709"/>
                <a:gd name="T20" fmla="*/ 1314 w 1397"/>
                <a:gd name="T21" fmla="*/ 720 h 1709"/>
                <a:gd name="T22" fmla="*/ 1219 w 1397"/>
                <a:gd name="T23" fmla="*/ 703 h 1709"/>
                <a:gd name="T24" fmla="*/ 1116 w 1397"/>
                <a:gd name="T25" fmla="*/ 757 h 1709"/>
                <a:gd name="T26" fmla="*/ 1014 w 1397"/>
                <a:gd name="T27" fmla="*/ 720 h 1709"/>
                <a:gd name="T28" fmla="*/ 900 w 1397"/>
                <a:gd name="T29" fmla="*/ 833 h 1709"/>
                <a:gd name="T30" fmla="*/ 861 w 1397"/>
                <a:gd name="T31" fmla="*/ 892 h 1709"/>
                <a:gd name="T32" fmla="*/ 892 w 1397"/>
                <a:gd name="T33" fmla="*/ 996 h 1709"/>
                <a:gd name="T34" fmla="*/ 792 w 1397"/>
                <a:gd name="T35" fmla="*/ 1064 h 1709"/>
                <a:gd name="T36" fmla="*/ 744 w 1397"/>
                <a:gd name="T37" fmla="*/ 1194 h 1709"/>
                <a:gd name="T38" fmla="*/ 625 w 1397"/>
                <a:gd name="T39" fmla="*/ 1281 h 1709"/>
                <a:gd name="T40" fmla="*/ 666 w 1397"/>
                <a:gd name="T41" fmla="*/ 1368 h 1709"/>
                <a:gd name="T42" fmla="*/ 757 w 1397"/>
                <a:gd name="T43" fmla="*/ 1458 h 1709"/>
                <a:gd name="T44" fmla="*/ 682 w 1397"/>
                <a:gd name="T45" fmla="*/ 1516 h 1709"/>
                <a:gd name="T46" fmla="*/ 620 w 1397"/>
                <a:gd name="T47" fmla="*/ 1660 h 1709"/>
                <a:gd name="T48" fmla="*/ 381 w 1397"/>
                <a:gd name="T49" fmla="*/ 1668 h 1709"/>
                <a:gd name="T50" fmla="*/ 187 w 1397"/>
                <a:gd name="T51" fmla="*/ 1709 h 1709"/>
                <a:gd name="T52" fmla="*/ 135 w 1397"/>
                <a:gd name="T53" fmla="*/ 1531 h 1709"/>
                <a:gd name="T54" fmla="*/ 24 w 1397"/>
                <a:gd name="T55" fmla="*/ 1435 h 1709"/>
                <a:gd name="T56" fmla="*/ 52 w 1397"/>
                <a:gd name="T57" fmla="*/ 1303 h 1709"/>
                <a:gd name="T58" fmla="*/ 135 w 1397"/>
                <a:gd name="T59" fmla="*/ 1227 h 1709"/>
                <a:gd name="T60" fmla="*/ 42 w 1397"/>
                <a:gd name="T61" fmla="*/ 940 h 1709"/>
                <a:gd name="T62" fmla="*/ 5 w 1397"/>
                <a:gd name="T63" fmla="*/ 724 h 1709"/>
                <a:gd name="T64" fmla="*/ 7 w 1397"/>
                <a:gd name="T65" fmla="*/ 641 h 1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97" h="1709">
                  <a:moveTo>
                    <a:pt x="5" y="446"/>
                  </a:moveTo>
                  <a:lnTo>
                    <a:pt x="270" y="450"/>
                  </a:lnTo>
                  <a:lnTo>
                    <a:pt x="449" y="333"/>
                  </a:lnTo>
                  <a:lnTo>
                    <a:pt x="496" y="340"/>
                  </a:lnTo>
                  <a:lnTo>
                    <a:pt x="622" y="257"/>
                  </a:lnTo>
                  <a:lnTo>
                    <a:pt x="814" y="0"/>
                  </a:lnTo>
                  <a:lnTo>
                    <a:pt x="846" y="45"/>
                  </a:lnTo>
                  <a:lnTo>
                    <a:pt x="900" y="74"/>
                  </a:lnTo>
                  <a:lnTo>
                    <a:pt x="923" y="100"/>
                  </a:lnTo>
                  <a:lnTo>
                    <a:pt x="947" y="172"/>
                  </a:lnTo>
                  <a:lnTo>
                    <a:pt x="983" y="209"/>
                  </a:lnTo>
                  <a:lnTo>
                    <a:pt x="1025" y="224"/>
                  </a:lnTo>
                  <a:lnTo>
                    <a:pt x="1038" y="263"/>
                  </a:lnTo>
                  <a:lnTo>
                    <a:pt x="1040" y="285"/>
                  </a:lnTo>
                  <a:lnTo>
                    <a:pt x="1110" y="340"/>
                  </a:lnTo>
                  <a:lnTo>
                    <a:pt x="1123" y="296"/>
                  </a:lnTo>
                  <a:lnTo>
                    <a:pt x="1172" y="330"/>
                  </a:lnTo>
                  <a:lnTo>
                    <a:pt x="1288" y="359"/>
                  </a:lnTo>
                  <a:lnTo>
                    <a:pt x="1397" y="302"/>
                  </a:lnTo>
                  <a:lnTo>
                    <a:pt x="1392" y="340"/>
                  </a:lnTo>
                  <a:lnTo>
                    <a:pt x="1286" y="411"/>
                  </a:lnTo>
                  <a:lnTo>
                    <a:pt x="1314" y="720"/>
                  </a:lnTo>
                  <a:lnTo>
                    <a:pt x="1238" y="722"/>
                  </a:lnTo>
                  <a:lnTo>
                    <a:pt x="1219" y="703"/>
                  </a:lnTo>
                  <a:lnTo>
                    <a:pt x="1149" y="761"/>
                  </a:lnTo>
                  <a:lnTo>
                    <a:pt x="1116" y="757"/>
                  </a:lnTo>
                  <a:lnTo>
                    <a:pt x="1077" y="783"/>
                  </a:lnTo>
                  <a:lnTo>
                    <a:pt x="1014" y="720"/>
                  </a:lnTo>
                  <a:lnTo>
                    <a:pt x="923" y="776"/>
                  </a:lnTo>
                  <a:lnTo>
                    <a:pt x="900" y="833"/>
                  </a:lnTo>
                  <a:lnTo>
                    <a:pt x="855" y="851"/>
                  </a:lnTo>
                  <a:lnTo>
                    <a:pt x="861" y="892"/>
                  </a:lnTo>
                  <a:lnTo>
                    <a:pt x="894" y="929"/>
                  </a:lnTo>
                  <a:lnTo>
                    <a:pt x="892" y="996"/>
                  </a:lnTo>
                  <a:lnTo>
                    <a:pt x="814" y="994"/>
                  </a:lnTo>
                  <a:lnTo>
                    <a:pt x="792" y="1064"/>
                  </a:lnTo>
                  <a:lnTo>
                    <a:pt x="742" y="1103"/>
                  </a:lnTo>
                  <a:lnTo>
                    <a:pt x="744" y="1194"/>
                  </a:lnTo>
                  <a:lnTo>
                    <a:pt x="618" y="1242"/>
                  </a:lnTo>
                  <a:lnTo>
                    <a:pt x="625" y="1281"/>
                  </a:lnTo>
                  <a:lnTo>
                    <a:pt x="661" y="1316"/>
                  </a:lnTo>
                  <a:lnTo>
                    <a:pt x="666" y="1368"/>
                  </a:lnTo>
                  <a:lnTo>
                    <a:pt x="692" y="1427"/>
                  </a:lnTo>
                  <a:lnTo>
                    <a:pt x="757" y="1458"/>
                  </a:lnTo>
                  <a:lnTo>
                    <a:pt x="718" y="1516"/>
                  </a:lnTo>
                  <a:lnTo>
                    <a:pt x="682" y="1516"/>
                  </a:lnTo>
                  <a:lnTo>
                    <a:pt x="674" y="1585"/>
                  </a:lnTo>
                  <a:lnTo>
                    <a:pt x="620" y="1660"/>
                  </a:lnTo>
                  <a:lnTo>
                    <a:pt x="457" y="1653"/>
                  </a:lnTo>
                  <a:lnTo>
                    <a:pt x="381" y="1668"/>
                  </a:lnTo>
                  <a:lnTo>
                    <a:pt x="389" y="1701"/>
                  </a:lnTo>
                  <a:lnTo>
                    <a:pt x="187" y="1709"/>
                  </a:lnTo>
                  <a:lnTo>
                    <a:pt x="172" y="1683"/>
                  </a:lnTo>
                  <a:lnTo>
                    <a:pt x="135" y="1531"/>
                  </a:lnTo>
                  <a:lnTo>
                    <a:pt x="52" y="1460"/>
                  </a:lnTo>
                  <a:lnTo>
                    <a:pt x="24" y="1435"/>
                  </a:lnTo>
                  <a:lnTo>
                    <a:pt x="18" y="1346"/>
                  </a:lnTo>
                  <a:lnTo>
                    <a:pt x="52" y="1303"/>
                  </a:lnTo>
                  <a:lnTo>
                    <a:pt x="109" y="1284"/>
                  </a:lnTo>
                  <a:lnTo>
                    <a:pt x="135" y="1227"/>
                  </a:lnTo>
                  <a:lnTo>
                    <a:pt x="114" y="1059"/>
                  </a:lnTo>
                  <a:lnTo>
                    <a:pt x="42" y="940"/>
                  </a:lnTo>
                  <a:lnTo>
                    <a:pt x="44" y="835"/>
                  </a:lnTo>
                  <a:lnTo>
                    <a:pt x="5" y="724"/>
                  </a:lnTo>
                  <a:lnTo>
                    <a:pt x="0" y="654"/>
                  </a:lnTo>
                  <a:lnTo>
                    <a:pt x="7" y="641"/>
                  </a:lnTo>
                  <a:lnTo>
                    <a:pt x="5" y="44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87" name="Freeform 279"/>
            <p:cNvSpPr>
              <a:spLocks/>
            </p:cNvSpPr>
            <p:nvPr/>
          </p:nvSpPr>
          <p:spPr bwMode="auto">
            <a:xfrm>
              <a:off x="6263" y="1236"/>
              <a:ext cx="233" cy="285"/>
            </a:xfrm>
            <a:custGeom>
              <a:avLst/>
              <a:gdLst>
                <a:gd name="T0" fmla="*/ 270 w 1397"/>
                <a:gd name="T1" fmla="*/ 450 h 1709"/>
                <a:gd name="T2" fmla="*/ 496 w 1397"/>
                <a:gd name="T3" fmla="*/ 340 h 1709"/>
                <a:gd name="T4" fmla="*/ 814 w 1397"/>
                <a:gd name="T5" fmla="*/ 0 h 1709"/>
                <a:gd name="T6" fmla="*/ 900 w 1397"/>
                <a:gd name="T7" fmla="*/ 74 h 1709"/>
                <a:gd name="T8" fmla="*/ 947 w 1397"/>
                <a:gd name="T9" fmla="*/ 172 h 1709"/>
                <a:gd name="T10" fmla="*/ 1025 w 1397"/>
                <a:gd name="T11" fmla="*/ 224 h 1709"/>
                <a:gd name="T12" fmla="*/ 1040 w 1397"/>
                <a:gd name="T13" fmla="*/ 285 h 1709"/>
                <a:gd name="T14" fmla="*/ 1123 w 1397"/>
                <a:gd name="T15" fmla="*/ 296 h 1709"/>
                <a:gd name="T16" fmla="*/ 1288 w 1397"/>
                <a:gd name="T17" fmla="*/ 359 h 1709"/>
                <a:gd name="T18" fmla="*/ 1392 w 1397"/>
                <a:gd name="T19" fmla="*/ 340 h 1709"/>
                <a:gd name="T20" fmla="*/ 1314 w 1397"/>
                <a:gd name="T21" fmla="*/ 720 h 1709"/>
                <a:gd name="T22" fmla="*/ 1219 w 1397"/>
                <a:gd name="T23" fmla="*/ 703 h 1709"/>
                <a:gd name="T24" fmla="*/ 1116 w 1397"/>
                <a:gd name="T25" fmla="*/ 757 h 1709"/>
                <a:gd name="T26" fmla="*/ 1014 w 1397"/>
                <a:gd name="T27" fmla="*/ 720 h 1709"/>
                <a:gd name="T28" fmla="*/ 900 w 1397"/>
                <a:gd name="T29" fmla="*/ 833 h 1709"/>
                <a:gd name="T30" fmla="*/ 861 w 1397"/>
                <a:gd name="T31" fmla="*/ 892 h 1709"/>
                <a:gd name="T32" fmla="*/ 892 w 1397"/>
                <a:gd name="T33" fmla="*/ 996 h 1709"/>
                <a:gd name="T34" fmla="*/ 792 w 1397"/>
                <a:gd name="T35" fmla="*/ 1064 h 1709"/>
                <a:gd name="T36" fmla="*/ 744 w 1397"/>
                <a:gd name="T37" fmla="*/ 1194 h 1709"/>
                <a:gd name="T38" fmla="*/ 625 w 1397"/>
                <a:gd name="T39" fmla="*/ 1281 h 1709"/>
                <a:gd name="T40" fmla="*/ 666 w 1397"/>
                <a:gd name="T41" fmla="*/ 1368 h 1709"/>
                <a:gd name="T42" fmla="*/ 757 w 1397"/>
                <a:gd name="T43" fmla="*/ 1458 h 1709"/>
                <a:gd name="T44" fmla="*/ 682 w 1397"/>
                <a:gd name="T45" fmla="*/ 1516 h 1709"/>
                <a:gd name="T46" fmla="*/ 620 w 1397"/>
                <a:gd name="T47" fmla="*/ 1660 h 1709"/>
                <a:gd name="T48" fmla="*/ 381 w 1397"/>
                <a:gd name="T49" fmla="*/ 1668 h 1709"/>
                <a:gd name="T50" fmla="*/ 187 w 1397"/>
                <a:gd name="T51" fmla="*/ 1709 h 1709"/>
                <a:gd name="T52" fmla="*/ 135 w 1397"/>
                <a:gd name="T53" fmla="*/ 1531 h 1709"/>
                <a:gd name="T54" fmla="*/ 24 w 1397"/>
                <a:gd name="T55" fmla="*/ 1435 h 1709"/>
                <a:gd name="T56" fmla="*/ 52 w 1397"/>
                <a:gd name="T57" fmla="*/ 1303 h 1709"/>
                <a:gd name="T58" fmla="*/ 135 w 1397"/>
                <a:gd name="T59" fmla="*/ 1227 h 1709"/>
                <a:gd name="T60" fmla="*/ 42 w 1397"/>
                <a:gd name="T61" fmla="*/ 940 h 1709"/>
                <a:gd name="T62" fmla="*/ 5 w 1397"/>
                <a:gd name="T63" fmla="*/ 724 h 1709"/>
                <a:gd name="T64" fmla="*/ 7 w 1397"/>
                <a:gd name="T65" fmla="*/ 641 h 1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97" h="1709">
                  <a:moveTo>
                    <a:pt x="5" y="446"/>
                  </a:moveTo>
                  <a:lnTo>
                    <a:pt x="270" y="450"/>
                  </a:lnTo>
                  <a:lnTo>
                    <a:pt x="449" y="333"/>
                  </a:lnTo>
                  <a:lnTo>
                    <a:pt x="496" y="340"/>
                  </a:lnTo>
                  <a:lnTo>
                    <a:pt x="622" y="257"/>
                  </a:lnTo>
                  <a:lnTo>
                    <a:pt x="814" y="0"/>
                  </a:lnTo>
                  <a:lnTo>
                    <a:pt x="846" y="45"/>
                  </a:lnTo>
                  <a:lnTo>
                    <a:pt x="900" y="74"/>
                  </a:lnTo>
                  <a:lnTo>
                    <a:pt x="923" y="100"/>
                  </a:lnTo>
                  <a:lnTo>
                    <a:pt x="947" y="172"/>
                  </a:lnTo>
                  <a:lnTo>
                    <a:pt x="983" y="209"/>
                  </a:lnTo>
                  <a:lnTo>
                    <a:pt x="1025" y="224"/>
                  </a:lnTo>
                  <a:lnTo>
                    <a:pt x="1038" y="263"/>
                  </a:lnTo>
                  <a:lnTo>
                    <a:pt x="1040" y="285"/>
                  </a:lnTo>
                  <a:lnTo>
                    <a:pt x="1110" y="340"/>
                  </a:lnTo>
                  <a:lnTo>
                    <a:pt x="1123" y="296"/>
                  </a:lnTo>
                  <a:lnTo>
                    <a:pt x="1172" y="330"/>
                  </a:lnTo>
                  <a:lnTo>
                    <a:pt x="1288" y="359"/>
                  </a:lnTo>
                  <a:lnTo>
                    <a:pt x="1397" y="302"/>
                  </a:lnTo>
                  <a:lnTo>
                    <a:pt x="1392" y="340"/>
                  </a:lnTo>
                  <a:lnTo>
                    <a:pt x="1286" y="411"/>
                  </a:lnTo>
                  <a:lnTo>
                    <a:pt x="1314" y="720"/>
                  </a:lnTo>
                  <a:lnTo>
                    <a:pt x="1238" y="722"/>
                  </a:lnTo>
                  <a:lnTo>
                    <a:pt x="1219" y="703"/>
                  </a:lnTo>
                  <a:lnTo>
                    <a:pt x="1149" y="761"/>
                  </a:lnTo>
                  <a:lnTo>
                    <a:pt x="1116" y="757"/>
                  </a:lnTo>
                  <a:lnTo>
                    <a:pt x="1077" y="783"/>
                  </a:lnTo>
                  <a:lnTo>
                    <a:pt x="1014" y="720"/>
                  </a:lnTo>
                  <a:lnTo>
                    <a:pt x="923" y="776"/>
                  </a:lnTo>
                  <a:lnTo>
                    <a:pt x="900" y="833"/>
                  </a:lnTo>
                  <a:lnTo>
                    <a:pt x="855" y="851"/>
                  </a:lnTo>
                  <a:lnTo>
                    <a:pt x="861" y="892"/>
                  </a:lnTo>
                  <a:lnTo>
                    <a:pt x="894" y="929"/>
                  </a:lnTo>
                  <a:lnTo>
                    <a:pt x="892" y="996"/>
                  </a:lnTo>
                  <a:lnTo>
                    <a:pt x="814" y="994"/>
                  </a:lnTo>
                  <a:lnTo>
                    <a:pt x="792" y="1064"/>
                  </a:lnTo>
                  <a:lnTo>
                    <a:pt x="742" y="1103"/>
                  </a:lnTo>
                  <a:lnTo>
                    <a:pt x="744" y="1194"/>
                  </a:lnTo>
                  <a:lnTo>
                    <a:pt x="618" y="1242"/>
                  </a:lnTo>
                  <a:lnTo>
                    <a:pt x="625" y="1281"/>
                  </a:lnTo>
                  <a:lnTo>
                    <a:pt x="661" y="1316"/>
                  </a:lnTo>
                  <a:lnTo>
                    <a:pt x="666" y="1368"/>
                  </a:lnTo>
                  <a:lnTo>
                    <a:pt x="692" y="1427"/>
                  </a:lnTo>
                  <a:lnTo>
                    <a:pt x="757" y="1458"/>
                  </a:lnTo>
                  <a:lnTo>
                    <a:pt x="718" y="1516"/>
                  </a:lnTo>
                  <a:lnTo>
                    <a:pt x="682" y="1516"/>
                  </a:lnTo>
                  <a:lnTo>
                    <a:pt x="674" y="1585"/>
                  </a:lnTo>
                  <a:lnTo>
                    <a:pt x="620" y="1660"/>
                  </a:lnTo>
                  <a:lnTo>
                    <a:pt x="457" y="1653"/>
                  </a:lnTo>
                  <a:lnTo>
                    <a:pt x="381" y="1668"/>
                  </a:lnTo>
                  <a:lnTo>
                    <a:pt x="389" y="1701"/>
                  </a:lnTo>
                  <a:lnTo>
                    <a:pt x="187" y="1709"/>
                  </a:lnTo>
                  <a:lnTo>
                    <a:pt x="172" y="1683"/>
                  </a:lnTo>
                  <a:lnTo>
                    <a:pt x="135" y="1531"/>
                  </a:lnTo>
                  <a:lnTo>
                    <a:pt x="52" y="1460"/>
                  </a:lnTo>
                  <a:lnTo>
                    <a:pt x="24" y="1435"/>
                  </a:lnTo>
                  <a:lnTo>
                    <a:pt x="18" y="1346"/>
                  </a:lnTo>
                  <a:lnTo>
                    <a:pt x="52" y="1303"/>
                  </a:lnTo>
                  <a:lnTo>
                    <a:pt x="109" y="1284"/>
                  </a:lnTo>
                  <a:lnTo>
                    <a:pt x="135" y="1227"/>
                  </a:lnTo>
                  <a:lnTo>
                    <a:pt x="114" y="1059"/>
                  </a:lnTo>
                  <a:lnTo>
                    <a:pt x="42" y="940"/>
                  </a:lnTo>
                  <a:lnTo>
                    <a:pt x="44" y="835"/>
                  </a:lnTo>
                  <a:lnTo>
                    <a:pt x="5" y="724"/>
                  </a:lnTo>
                  <a:lnTo>
                    <a:pt x="0" y="654"/>
                  </a:lnTo>
                  <a:lnTo>
                    <a:pt x="7" y="641"/>
                  </a:lnTo>
                  <a:lnTo>
                    <a:pt x="5" y="44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88" name="Freeform 280"/>
            <p:cNvSpPr>
              <a:spLocks/>
            </p:cNvSpPr>
            <p:nvPr/>
          </p:nvSpPr>
          <p:spPr bwMode="auto">
            <a:xfrm>
              <a:off x="7157" y="1805"/>
              <a:ext cx="251" cy="227"/>
            </a:xfrm>
            <a:custGeom>
              <a:avLst/>
              <a:gdLst>
                <a:gd name="T0" fmla="*/ 115 w 1505"/>
                <a:gd name="T1" fmla="*/ 1035 h 1361"/>
                <a:gd name="T2" fmla="*/ 167 w 1505"/>
                <a:gd name="T3" fmla="*/ 1149 h 1361"/>
                <a:gd name="T4" fmla="*/ 107 w 1505"/>
                <a:gd name="T5" fmla="*/ 1173 h 1361"/>
                <a:gd name="T6" fmla="*/ 121 w 1505"/>
                <a:gd name="T7" fmla="*/ 1262 h 1361"/>
                <a:gd name="T8" fmla="*/ 374 w 1505"/>
                <a:gd name="T9" fmla="*/ 1255 h 1361"/>
                <a:gd name="T10" fmla="*/ 454 w 1505"/>
                <a:gd name="T11" fmla="*/ 1361 h 1361"/>
                <a:gd name="T12" fmla="*/ 723 w 1505"/>
                <a:gd name="T13" fmla="*/ 1269 h 1361"/>
                <a:gd name="T14" fmla="*/ 950 w 1505"/>
                <a:gd name="T15" fmla="*/ 1202 h 1361"/>
                <a:gd name="T16" fmla="*/ 1176 w 1505"/>
                <a:gd name="T17" fmla="*/ 1180 h 1361"/>
                <a:gd name="T18" fmla="*/ 1257 w 1505"/>
                <a:gd name="T19" fmla="*/ 1114 h 1361"/>
                <a:gd name="T20" fmla="*/ 1274 w 1505"/>
                <a:gd name="T21" fmla="*/ 1038 h 1361"/>
                <a:gd name="T22" fmla="*/ 1281 w 1505"/>
                <a:gd name="T23" fmla="*/ 995 h 1361"/>
                <a:gd name="T24" fmla="*/ 1505 w 1505"/>
                <a:gd name="T25" fmla="*/ 564 h 1361"/>
                <a:gd name="T26" fmla="*/ 1475 w 1505"/>
                <a:gd name="T27" fmla="*/ 533 h 1361"/>
                <a:gd name="T28" fmla="*/ 1455 w 1505"/>
                <a:gd name="T29" fmla="*/ 476 h 1361"/>
                <a:gd name="T30" fmla="*/ 1414 w 1505"/>
                <a:gd name="T31" fmla="*/ 408 h 1361"/>
                <a:gd name="T32" fmla="*/ 1377 w 1505"/>
                <a:gd name="T33" fmla="*/ 411 h 1361"/>
                <a:gd name="T34" fmla="*/ 1328 w 1505"/>
                <a:gd name="T35" fmla="*/ 404 h 1361"/>
                <a:gd name="T36" fmla="*/ 1304 w 1505"/>
                <a:gd name="T37" fmla="*/ 327 h 1361"/>
                <a:gd name="T38" fmla="*/ 1272 w 1505"/>
                <a:gd name="T39" fmla="*/ 277 h 1361"/>
                <a:gd name="T40" fmla="*/ 1283 w 1505"/>
                <a:gd name="T41" fmla="*/ 266 h 1361"/>
                <a:gd name="T42" fmla="*/ 1300 w 1505"/>
                <a:gd name="T43" fmla="*/ 229 h 1361"/>
                <a:gd name="T44" fmla="*/ 1281 w 1505"/>
                <a:gd name="T45" fmla="*/ 197 h 1361"/>
                <a:gd name="T46" fmla="*/ 1183 w 1505"/>
                <a:gd name="T47" fmla="*/ 177 h 1361"/>
                <a:gd name="T48" fmla="*/ 1079 w 1505"/>
                <a:gd name="T49" fmla="*/ 81 h 1361"/>
                <a:gd name="T50" fmla="*/ 1035 w 1505"/>
                <a:gd name="T51" fmla="*/ 81 h 1361"/>
                <a:gd name="T52" fmla="*/ 836 w 1505"/>
                <a:gd name="T53" fmla="*/ 0 h 1361"/>
                <a:gd name="T54" fmla="*/ 835 w 1505"/>
                <a:gd name="T55" fmla="*/ 29 h 1361"/>
                <a:gd name="T56" fmla="*/ 800 w 1505"/>
                <a:gd name="T57" fmla="*/ 55 h 1361"/>
                <a:gd name="T58" fmla="*/ 764 w 1505"/>
                <a:gd name="T59" fmla="*/ 160 h 1361"/>
                <a:gd name="T60" fmla="*/ 834 w 1505"/>
                <a:gd name="T61" fmla="*/ 181 h 1361"/>
                <a:gd name="T62" fmla="*/ 892 w 1505"/>
                <a:gd name="T63" fmla="*/ 247 h 1361"/>
                <a:gd name="T64" fmla="*/ 905 w 1505"/>
                <a:gd name="T65" fmla="*/ 320 h 1361"/>
                <a:gd name="T66" fmla="*/ 860 w 1505"/>
                <a:gd name="T67" fmla="*/ 344 h 1361"/>
                <a:gd name="T68" fmla="*/ 846 w 1505"/>
                <a:gd name="T69" fmla="*/ 417 h 1361"/>
                <a:gd name="T70" fmla="*/ 765 w 1505"/>
                <a:gd name="T71" fmla="*/ 467 h 1361"/>
                <a:gd name="T72" fmla="*/ 771 w 1505"/>
                <a:gd name="T73" fmla="*/ 553 h 1361"/>
                <a:gd name="T74" fmla="*/ 704 w 1505"/>
                <a:gd name="T75" fmla="*/ 617 h 1361"/>
                <a:gd name="T76" fmla="*/ 717 w 1505"/>
                <a:gd name="T77" fmla="*/ 656 h 1361"/>
                <a:gd name="T78" fmla="*/ 822 w 1505"/>
                <a:gd name="T79" fmla="*/ 654 h 1361"/>
                <a:gd name="T80" fmla="*/ 838 w 1505"/>
                <a:gd name="T81" fmla="*/ 689 h 1361"/>
                <a:gd name="T82" fmla="*/ 736 w 1505"/>
                <a:gd name="T83" fmla="*/ 767 h 1361"/>
                <a:gd name="T84" fmla="*/ 500 w 1505"/>
                <a:gd name="T85" fmla="*/ 765 h 1361"/>
                <a:gd name="T86" fmla="*/ 438 w 1505"/>
                <a:gd name="T87" fmla="*/ 738 h 1361"/>
                <a:gd name="T88" fmla="*/ 394 w 1505"/>
                <a:gd name="T89" fmla="*/ 779 h 1361"/>
                <a:gd name="T90" fmla="*/ 356 w 1505"/>
                <a:gd name="T91" fmla="*/ 829 h 1361"/>
                <a:gd name="T92" fmla="*/ 259 w 1505"/>
                <a:gd name="T93" fmla="*/ 847 h 1361"/>
                <a:gd name="T94" fmla="*/ 235 w 1505"/>
                <a:gd name="T95" fmla="*/ 810 h 1361"/>
                <a:gd name="T96" fmla="*/ 199 w 1505"/>
                <a:gd name="T97" fmla="*/ 804 h 1361"/>
                <a:gd name="T98" fmla="*/ 157 w 1505"/>
                <a:gd name="T99" fmla="*/ 749 h 1361"/>
                <a:gd name="T100" fmla="*/ 91 w 1505"/>
                <a:gd name="T101" fmla="*/ 719 h 1361"/>
                <a:gd name="T102" fmla="*/ 43 w 1505"/>
                <a:gd name="T103" fmla="*/ 738 h 1361"/>
                <a:gd name="T104" fmla="*/ 6 w 1505"/>
                <a:gd name="T105" fmla="*/ 801 h 1361"/>
                <a:gd name="T106" fmla="*/ 23 w 1505"/>
                <a:gd name="T107" fmla="*/ 859 h 1361"/>
                <a:gd name="T108" fmla="*/ 0 w 1505"/>
                <a:gd name="T109" fmla="*/ 922 h 1361"/>
                <a:gd name="T110" fmla="*/ 72 w 1505"/>
                <a:gd name="T111" fmla="*/ 1064 h 1361"/>
                <a:gd name="T112" fmla="*/ 115 w 1505"/>
                <a:gd name="T113" fmla="*/ 1035 h 1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505" h="1361">
                  <a:moveTo>
                    <a:pt x="115" y="1035"/>
                  </a:moveTo>
                  <a:lnTo>
                    <a:pt x="167" y="1149"/>
                  </a:lnTo>
                  <a:lnTo>
                    <a:pt x="107" y="1173"/>
                  </a:lnTo>
                  <a:lnTo>
                    <a:pt x="121" y="1262"/>
                  </a:lnTo>
                  <a:lnTo>
                    <a:pt x="374" y="1255"/>
                  </a:lnTo>
                  <a:lnTo>
                    <a:pt x="454" y="1361"/>
                  </a:lnTo>
                  <a:lnTo>
                    <a:pt x="723" y="1269"/>
                  </a:lnTo>
                  <a:lnTo>
                    <a:pt x="950" y="1202"/>
                  </a:lnTo>
                  <a:lnTo>
                    <a:pt x="1176" y="1180"/>
                  </a:lnTo>
                  <a:lnTo>
                    <a:pt x="1257" y="1114"/>
                  </a:lnTo>
                  <a:lnTo>
                    <a:pt x="1274" y="1038"/>
                  </a:lnTo>
                  <a:lnTo>
                    <a:pt x="1281" y="995"/>
                  </a:lnTo>
                  <a:lnTo>
                    <a:pt x="1505" y="564"/>
                  </a:lnTo>
                  <a:lnTo>
                    <a:pt x="1475" y="533"/>
                  </a:lnTo>
                  <a:lnTo>
                    <a:pt x="1455" y="476"/>
                  </a:lnTo>
                  <a:lnTo>
                    <a:pt x="1414" y="408"/>
                  </a:lnTo>
                  <a:lnTo>
                    <a:pt x="1377" y="411"/>
                  </a:lnTo>
                  <a:lnTo>
                    <a:pt x="1328" y="404"/>
                  </a:lnTo>
                  <a:lnTo>
                    <a:pt x="1304" y="327"/>
                  </a:lnTo>
                  <a:lnTo>
                    <a:pt x="1272" y="277"/>
                  </a:lnTo>
                  <a:lnTo>
                    <a:pt x="1283" y="266"/>
                  </a:lnTo>
                  <a:lnTo>
                    <a:pt x="1300" y="229"/>
                  </a:lnTo>
                  <a:lnTo>
                    <a:pt x="1281" y="197"/>
                  </a:lnTo>
                  <a:lnTo>
                    <a:pt x="1183" y="177"/>
                  </a:lnTo>
                  <a:lnTo>
                    <a:pt x="1079" y="81"/>
                  </a:lnTo>
                  <a:lnTo>
                    <a:pt x="1035" y="81"/>
                  </a:lnTo>
                  <a:lnTo>
                    <a:pt x="836" y="0"/>
                  </a:lnTo>
                  <a:lnTo>
                    <a:pt x="835" y="29"/>
                  </a:lnTo>
                  <a:lnTo>
                    <a:pt x="800" y="55"/>
                  </a:lnTo>
                  <a:lnTo>
                    <a:pt x="764" y="160"/>
                  </a:lnTo>
                  <a:lnTo>
                    <a:pt x="834" y="181"/>
                  </a:lnTo>
                  <a:lnTo>
                    <a:pt x="892" y="247"/>
                  </a:lnTo>
                  <a:lnTo>
                    <a:pt x="905" y="320"/>
                  </a:lnTo>
                  <a:lnTo>
                    <a:pt x="860" y="344"/>
                  </a:lnTo>
                  <a:lnTo>
                    <a:pt x="846" y="417"/>
                  </a:lnTo>
                  <a:lnTo>
                    <a:pt x="765" y="467"/>
                  </a:lnTo>
                  <a:lnTo>
                    <a:pt x="771" y="553"/>
                  </a:lnTo>
                  <a:lnTo>
                    <a:pt x="704" y="617"/>
                  </a:lnTo>
                  <a:lnTo>
                    <a:pt x="717" y="656"/>
                  </a:lnTo>
                  <a:lnTo>
                    <a:pt x="822" y="654"/>
                  </a:lnTo>
                  <a:lnTo>
                    <a:pt x="838" y="689"/>
                  </a:lnTo>
                  <a:lnTo>
                    <a:pt x="736" y="767"/>
                  </a:lnTo>
                  <a:lnTo>
                    <a:pt x="500" y="765"/>
                  </a:lnTo>
                  <a:lnTo>
                    <a:pt x="438" y="738"/>
                  </a:lnTo>
                  <a:lnTo>
                    <a:pt x="394" y="779"/>
                  </a:lnTo>
                  <a:lnTo>
                    <a:pt x="356" y="829"/>
                  </a:lnTo>
                  <a:lnTo>
                    <a:pt x="259" y="847"/>
                  </a:lnTo>
                  <a:lnTo>
                    <a:pt x="235" y="810"/>
                  </a:lnTo>
                  <a:lnTo>
                    <a:pt x="199" y="804"/>
                  </a:lnTo>
                  <a:lnTo>
                    <a:pt x="157" y="749"/>
                  </a:lnTo>
                  <a:lnTo>
                    <a:pt x="91" y="719"/>
                  </a:lnTo>
                  <a:lnTo>
                    <a:pt x="43" y="738"/>
                  </a:lnTo>
                  <a:lnTo>
                    <a:pt x="6" y="801"/>
                  </a:lnTo>
                  <a:lnTo>
                    <a:pt x="23" y="859"/>
                  </a:lnTo>
                  <a:lnTo>
                    <a:pt x="0" y="922"/>
                  </a:lnTo>
                  <a:lnTo>
                    <a:pt x="72" y="1064"/>
                  </a:lnTo>
                  <a:lnTo>
                    <a:pt x="115" y="103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89" name="Freeform 281"/>
            <p:cNvSpPr>
              <a:spLocks/>
            </p:cNvSpPr>
            <p:nvPr/>
          </p:nvSpPr>
          <p:spPr bwMode="auto">
            <a:xfrm>
              <a:off x="7157" y="1805"/>
              <a:ext cx="251" cy="227"/>
            </a:xfrm>
            <a:custGeom>
              <a:avLst/>
              <a:gdLst>
                <a:gd name="T0" fmla="*/ 115 w 1505"/>
                <a:gd name="T1" fmla="*/ 1035 h 1361"/>
                <a:gd name="T2" fmla="*/ 167 w 1505"/>
                <a:gd name="T3" fmla="*/ 1149 h 1361"/>
                <a:gd name="T4" fmla="*/ 107 w 1505"/>
                <a:gd name="T5" fmla="*/ 1173 h 1361"/>
                <a:gd name="T6" fmla="*/ 121 w 1505"/>
                <a:gd name="T7" fmla="*/ 1262 h 1361"/>
                <a:gd name="T8" fmla="*/ 374 w 1505"/>
                <a:gd name="T9" fmla="*/ 1255 h 1361"/>
                <a:gd name="T10" fmla="*/ 454 w 1505"/>
                <a:gd name="T11" fmla="*/ 1361 h 1361"/>
                <a:gd name="T12" fmla="*/ 723 w 1505"/>
                <a:gd name="T13" fmla="*/ 1269 h 1361"/>
                <a:gd name="T14" fmla="*/ 950 w 1505"/>
                <a:gd name="T15" fmla="*/ 1202 h 1361"/>
                <a:gd name="T16" fmla="*/ 1176 w 1505"/>
                <a:gd name="T17" fmla="*/ 1180 h 1361"/>
                <a:gd name="T18" fmla="*/ 1257 w 1505"/>
                <a:gd name="T19" fmla="*/ 1114 h 1361"/>
                <a:gd name="T20" fmla="*/ 1274 w 1505"/>
                <a:gd name="T21" fmla="*/ 1038 h 1361"/>
                <a:gd name="T22" fmla="*/ 1281 w 1505"/>
                <a:gd name="T23" fmla="*/ 995 h 1361"/>
                <a:gd name="T24" fmla="*/ 1505 w 1505"/>
                <a:gd name="T25" fmla="*/ 564 h 1361"/>
                <a:gd name="T26" fmla="*/ 1475 w 1505"/>
                <a:gd name="T27" fmla="*/ 533 h 1361"/>
                <a:gd name="T28" fmla="*/ 1455 w 1505"/>
                <a:gd name="T29" fmla="*/ 476 h 1361"/>
                <a:gd name="T30" fmla="*/ 1414 w 1505"/>
                <a:gd name="T31" fmla="*/ 408 h 1361"/>
                <a:gd name="T32" fmla="*/ 1377 w 1505"/>
                <a:gd name="T33" fmla="*/ 411 h 1361"/>
                <a:gd name="T34" fmla="*/ 1328 w 1505"/>
                <a:gd name="T35" fmla="*/ 404 h 1361"/>
                <a:gd name="T36" fmla="*/ 1304 w 1505"/>
                <a:gd name="T37" fmla="*/ 327 h 1361"/>
                <a:gd name="T38" fmla="*/ 1272 w 1505"/>
                <a:gd name="T39" fmla="*/ 277 h 1361"/>
                <a:gd name="T40" fmla="*/ 1283 w 1505"/>
                <a:gd name="T41" fmla="*/ 266 h 1361"/>
                <a:gd name="T42" fmla="*/ 1300 w 1505"/>
                <a:gd name="T43" fmla="*/ 229 h 1361"/>
                <a:gd name="T44" fmla="*/ 1281 w 1505"/>
                <a:gd name="T45" fmla="*/ 197 h 1361"/>
                <a:gd name="T46" fmla="*/ 1183 w 1505"/>
                <a:gd name="T47" fmla="*/ 177 h 1361"/>
                <a:gd name="T48" fmla="*/ 1079 w 1505"/>
                <a:gd name="T49" fmla="*/ 81 h 1361"/>
                <a:gd name="T50" fmla="*/ 1035 w 1505"/>
                <a:gd name="T51" fmla="*/ 81 h 1361"/>
                <a:gd name="T52" fmla="*/ 836 w 1505"/>
                <a:gd name="T53" fmla="*/ 0 h 1361"/>
                <a:gd name="T54" fmla="*/ 835 w 1505"/>
                <a:gd name="T55" fmla="*/ 29 h 1361"/>
                <a:gd name="T56" fmla="*/ 800 w 1505"/>
                <a:gd name="T57" fmla="*/ 55 h 1361"/>
                <a:gd name="T58" fmla="*/ 764 w 1505"/>
                <a:gd name="T59" fmla="*/ 160 h 1361"/>
                <a:gd name="T60" fmla="*/ 834 w 1505"/>
                <a:gd name="T61" fmla="*/ 181 h 1361"/>
                <a:gd name="T62" fmla="*/ 892 w 1505"/>
                <a:gd name="T63" fmla="*/ 247 h 1361"/>
                <a:gd name="T64" fmla="*/ 905 w 1505"/>
                <a:gd name="T65" fmla="*/ 320 h 1361"/>
                <a:gd name="T66" fmla="*/ 860 w 1505"/>
                <a:gd name="T67" fmla="*/ 344 h 1361"/>
                <a:gd name="T68" fmla="*/ 846 w 1505"/>
                <a:gd name="T69" fmla="*/ 417 h 1361"/>
                <a:gd name="T70" fmla="*/ 765 w 1505"/>
                <a:gd name="T71" fmla="*/ 467 h 1361"/>
                <a:gd name="T72" fmla="*/ 771 w 1505"/>
                <a:gd name="T73" fmla="*/ 553 h 1361"/>
                <a:gd name="T74" fmla="*/ 704 w 1505"/>
                <a:gd name="T75" fmla="*/ 617 h 1361"/>
                <a:gd name="T76" fmla="*/ 717 w 1505"/>
                <a:gd name="T77" fmla="*/ 656 h 1361"/>
                <a:gd name="T78" fmla="*/ 822 w 1505"/>
                <a:gd name="T79" fmla="*/ 654 h 1361"/>
                <a:gd name="T80" fmla="*/ 838 w 1505"/>
                <a:gd name="T81" fmla="*/ 689 h 1361"/>
                <a:gd name="T82" fmla="*/ 736 w 1505"/>
                <a:gd name="T83" fmla="*/ 767 h 1361"/>
                <a:gd name="T84" fmla="*/ 500 w 1505"/>
                <a:gd name="T85" fmla="*/ 765 h 1361"/>
                <a:gd name="T86" fmla="*/ 438 w 1505"/>
                <a:gd name="T87" fmla="*/ 738 h 1361"/>
                <a:gd name="T88" fmla="*/ 394 w 1505"/>
                <a:gd name="T89" fmla="*/ 779 h 1361"/>
                <a:gd name="T90" fmla="*/ 356 w 1505"/>
                <a:gd name="T91" fmla="*/ 829 h 1361"/>
                <a:gd name="T92" fmla="*/ 259 w 1505"/>
                <a:gd name="T93" fmla="*/ 847 h 1361"/>
                <a:gd name="T94" fmla="*/ 235 w 1505"/>
                <a:gd name="T95" fmla="*/ 810 h 1361"/>
                <a:gd name="T96" fmla="*/ 199 w 1505"/>
                <a:gd name="T97" fmla="*/ 804 h 1361"/>
                <a:gd name="T98" fmla="*/ 157 w 1505"/>
                <a:gd name="T99" fmla="*/ 749 h 1361"/>
                <a:gd name="T100" fmla="*/ 91 w 1505"/>
                <a:gd name="T101" fmla="*/ 719 h 1361"/>
                <a:gd name="T102" fmla="*/ 43 w 1505"/>
                <a:gd name="T103" fmla="*/ 738 h 1361"/>
                <a:gd name="T104" fmla="*/ 6 w 1505"/>
                <a:gd name="T105" fmla="*/ 801 h 1361"/>
                <a:gd name="T106" fmla="*/ 23 w 1505"/>
                <a:gd name="T107" fmla="*/ 859 h 1361"/>
                <a:gd name="T108" fmla="*/ 0 w 1505"/>
                <a:gd name="T109" fmla="*/ 922 h 1361"/>
                <a:gd name="T110" fmla="*/ 72 w 1505"/>
                <a:gd name="T111" fmla="*/ 1064 h 1361"/>
                <a:gd name="T112" fmla="*/ 115 w 1505"/>
                <a:gd name="T113" fmla="*/ 1035 h 1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505" h="1361">
                  <a:moveTo>
                    <a:pt x="115" y="1035"/>
                  </a:moveTo>
                  <a:lnTo>
                    <a:pt x="167" y="1149"/>
                  </a:lnTo>
                  <a:lnTo>
                    <a:pt x="107" y="1173"/>
                  </a:lnTo>
                  <a:lnTo>
                    <a:pt x="121" y="1262"/>
                  </a:lnTo>
                  <a:lnTo>
                    <a:pt x="374" y="1255"/>
                  </a:lnTo>
                  <a:lnTo>
                    <a:pt x="454" y="1361"/>
                  </a:lnTo>
                  <a:lnTo>
                    <a:pt x="723" y="1269"/>
                  </a:lnTo>
                  <a:lnTo>
                    <a:pt x="950" y="1202"/>
                  </a:lnTo>
                  <a:lnTo>
                    <a:pt x="1176" y="1180"/>
                  </a:lnTo>
                  <a:lnTo>
                    <a:pt x="1257" y="1114"/>
                  </a:lnTo>
                  <a:lnTo>
                    <a:pt x="1274" y="1038"/>
                  </a:lnTo>
                  <a:lnTo>
                    <a:pt x="1281" y="995"/>
                  </a:lnTo>
                  <a:lnTo>
                    <a:pt x="1505" y="564"/>
                  </a:lnTo>
                  <a:lnTo>
                    <a:pt x="1475" y="533"/>
                  </a:lnTo>
                  <a:lnTo>
                    <a:pt x="1455" y="476"/>
                  </a:lnTo>
                  <a:lnTo>
                    <a:pt x="1414" y="408"/>
                  </a:lnTo>
                  <a:lnTo>
                    <a:pt x="1377" y="411"/>
                  </a:lnTo>
                  <a:lnTo>
                    <a:pt x="1328" y="404"/>
                  </a:lnTo>
                  <a:lnTo>
                    <a:pt x="1304" y="327"/>
                  </a:lnTo>
                  <a:lnTo>
                    <a:pt x="1272" y="277"/>
                  </a:lnTo>
                  <a:lnTo>
                    <a:pt x="1283" y="266"/>
                  </a:lnTo>
                  <a:lnTo>
                    <a:pt x="1300" y="229"/>
                  </a:lnTo>
                  <a:lnTo>
                    <a:pt x="1281" y="197"/>
                  </a:lnTo>
                  <a:lnTo>
                    <a:pt x="1183" y="177"/>
                  </a:lnTo>
                  <a:lnTo>
                    <a:pt x="1079" y="81"/>
                  </a:lnTo>
                  <a:lnTo>
                    <a:pt x="1035" y="81"/>
                  </a:lnTo>
                  <a:lnTo>
                    <a:pt x="836" y="0"/>
                  </a:lnTo>
                  <a:lnTo>
                    <a:pt x="835" y="29"/>
                  </a:lnTo>
                  <a:lnTo>
                    <a:pt x="800" y="55"/>
                  </a:lnTo>
                  <a:lnTo>
                    <a:pt x="764" y="160"/>
                  </a:lnTo>
                  <a:lnTo>
                    <a:pt x="834" y="181"/>
                  </a:lnTo>
                  <a:lnTo>
                    <a:pt x="892" y="247"/>
                  </a:lnTo>
                  <a:lnTo>
                    <a:pt x="905" y="320"/>
                  </a:lnTo>
                  <a:lnTo>
                    <a:pt x="860" y="344"/>
                  </a:lnTo>
                  <a:lnTo>
                    <a:pt x="846" y="417"/>
                  </a:lnTo>
                  <a:lnTo>
                    <a:pt x="765" y="467"/>
                  </a:lnTo>
                  <a:lnTo>
                    <a:pt x="771" y="553"/>
                  </a:lnTo>
                  <a:lnTo>
                    <a:pt x="704" y="617"/>
                  </a:lnTo>
                  <a:lnTo>
                    <a:pt x="717" y="656"/>
                  </a:lnTo>
                  <a:lnTo>
                    <a:pt x="822" y="654"/>
                  </a:lnTo>
                  <a:lnTo>
                    <a:pt x="838" y="689"/>
                  </a:lnTo>
                  <a:lnTo>
                    <a:pt x="736" y="767"/>
                  </a:lnTo>
                  <a:lnTo>
                    <a:pt x="500" y="765"/>
                  </a:lnTo>
                  <a:lnTo>
                    <a:pt x="438" y="738"/>
                  </a:lnTo>
                  <a:lnTo>
                    <a:pt x="394" y="779"/>
                  </a:lnTo>
                  <a:lnTo>
                    <a:pt x="356" y="829"/>
                  </a:lnTo>
                  <a:lnTo>
                    <a:pt x="259" y="847"/>
                  </a:lnTo>
                  <a:lnTo>
                    <a:pt x="235" y="810"/>
                  </a:lnTo>
                  <a:lnTo>
                    <a:pt x="199" y="804"/>
                  </a:lnTo>
                  <a:lnTo>
                    <a:pt x="157" y="749"/>
                  </a:lnTo>
                  <a:lnTo>
                    <a:pt x="91" y="719"/>
                  </a:lnTo>
                  <a:lnTo>
                    <a:pt x="43" y="738"/>
                  </a:lnTo>
                  <a:lnTo>
                    <a:pt x="6" y="801"/>
                  </a:lnTo>
                  <a:lnTo>
                    <a:pt x="23" y="859"/>
                  </a:lnTo>
                  <a:lnTo>
                    <a:pt x="0" y="922"/>
                  </a:lnTo>
                  <a:lnTo>
                    <a:pt x="72" y="1064"/>
                  </a:lnTo>
                  <a:lnTo>
                    <a:pt x="115" y="103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90" name="Freeform 282"/>
            <p:cNvSpPr>
              <a:spLocks/>
            </p:cNvSpPr>
            <p:nvPr/>
          </p:nvSpPr>
          <p:spPr bwMode="auto">
            <a:xfrm>
              <a:off x="6674" y="2103"/>
              <a:ext cx="244" cy="240"/>
            </a:xfrm>
            <a:custGeom>
              <a:avLst/>
              <a:gdLst>
                <a:gd name="T0" fmla="*/ 1431 w 1464"/>
                <a:gd name="T1" fmla="*/ 217 h 1437"/>
                <a:gd name="T2" fmla="*/ 1428 w 1464"/>
                <a:gd name="T3" fmla="*/ 250 h 1437"/>
                <a:gd name="T4" fmla="*/ 1455 w 1464"/>
                <a:gd name="T5" fmla="*/ 325 h 1437"/>
                <a:gd name="T6" fmla="*/ 1464 w 1464"/>
                <a:gd name="T7" fmla="*/ 1059 h 1437"/>
                <a:gd name="T8" fmla="*/ 1028 w 1464"/>
                <a:gd name="T9" fmla="*/ 1227 h 1437"/>
                <a:gd name="T10" fmla="*/ 1026 w 1464"/>
                <a:gd name="T11" fmla="*/ 1269 h 1437"/>
                <a:gd name="T12" fmla="*/ 962 w 1464"/>
                <a:gd name="T13" fmla="*/ 1311 h 1437"/>
                <a:gd name="T14" fmla="*/ 728 w 1464"/>
                <a:gd name="T15" fmla="*/ 1311 h 1437"/>
                <a:gd name="T16" fmla="*/ 99 w 1464"/>
                <a:gd name="T17" fmla="*/ 1437 h 1437"/>
                <a:gd name="T18" fmla="*/ 0 w 1464"/>
                <a:gd name="T19" fmla="*/ 1305 h 1437"/>
                <a:gd name="T20" fmla="*/ 33 w 1464"/>
                <a:gd name="T21" fmla="*/ 376 h 1437"/>
                <a:gd name="T22" fmla="*/ 111 w 1464"/>
                <a:gd name="T23" fmla="*/ 325 h 1437"/>
                <a:gd name="T24" fmla="*/ 105 w 1464"/>
                <a:gd name="T25" fmla="*/ 265 h 1437"/>
                <a:gd name="T26" fmla="*/ 169 w 1464"/>
                <a:gd name="T27" fmla="*/ 244 h 1437"/>
                <a:gd name="T28" fmla="*/ 361 w 1464"/>
                <a:gd name="T29" fmla="*/ 154 h 1437"/>
                <a:gd name="T30" fmla="*/ 353 w 1464"/>
                <a:gd name="T31" fmla="*/ 100 h 1437"/>
                <a:gd name="T32" fmla="*/ 392 w 1464"/>
                <a:gd name="T33" fmla="*/ 55 h 1437"/>
                <a:gd name="T34" fmla="*/ 398 w 1464"/>
                <a:gd name="T35" fmla="*/ 0 h 1437"/>
                <a:gd name="T36" fmla="*/ 503 w 1464"/>
                <a:gd name="T37" fmla="*/ 259 h 1437"/>
                <a:gd name="T38" fmla="*/ 638 w 1464"/>
                <a:gd name="T39" fmla="*/ 310 h 1437"/>
                <a:gd name="T40" fmla="*/ 872 w 1464"/>
                <a:gd name="T41" fmla="*/ 403 h 1437"/>
                <a:gd name="T42" fmla="*/ 1077 w 1464"/>
                <a:gd name="T43" fmla="*/ 392 h 1437"/>
                <a:gd name="T44" fmla="*/ 1332 w 1464"/>
                <a:gd name="T45" fmla="*/ 208 h 1437"/>
                <a:gd name="T46" fmla="*/ 1356 w 1464"/>
                <a:gd name="T47" fmla="*/ 189 h 1437"/>
                <a:gd name="T48" fmla="*/ 1431 w 1464"/>
                <a:gd name="T49" fmla="*/ 217 h 14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64" h="1437">
                  <a:moveTo>
                    <a:pt x="1431" y="217"/>
                  </a:moveTo>
                  <a:lnTo>
                    <a:pt x="1428" y="250"/>
                  </a:lnTo>
                  <a:lnTo>
                    <a:pt x="1455" y="325"/>
                  </a:lnTo>
                  <a:lnTo>
                    <a:pt x="1464" y="1059"/>
                  </a:lnTo>
                  <a:lnTo>
                    <a:pt x="1028" y="1227"/>
                  </a:lnTo>
                  <a:lnTo>
                    <a:pt x="1026" y="1269"/>
                  </a:lnTo>
                  <a:lnTo>
                    <a:pt x="962" y="1311"/>
                  </a:lnTo>
                  <a:lnTo>
                    <a:pt x="728" y="1311"/>
                  </a:lnTo>
                  <a:lnTo>
                    <a:pt x="99" y="1437"/>
                  </a:lnTo>
                  <a:lnTo>
                    <a:pt x="0" y="1305"/>
                  </a:lnTo>
                  <a:lnTo>
                    <a:pt x="33" y="376"/>
                  </a:lnTo>
                  <a:lnTo>
                    <a:pt x="111" y="325"/>
                  </a:lnTo>
                  <a:lnTo>
                    <a:pt x="105" y="265"/>
                  </a:lnTo>
                  <a:lnTo>
                    <a:pt x="169" y="244"/>
                  </a:lnTo>
                  <a:lnTo>
                    <a:pt x="361" y="154"/>
                  </a:lnTo>
                  <a:lnTo>
                    <a:pt x="353" y="100"/>
                  </a:lnTo>
                  <a:lnTo>
                    <a:pt x="392" y="55"/>
                  </a:lnTo>
                  <a:lnTo>
                    <a:pt x="398" y="0"/>
                  </a:lnTo>
                  <a:lnTo>
                    <a:pt x="503" y="259"/>
                  </a:lnTo>
                  <a:lnTo>
                    <a:pt x="638" y="310"/>
                  </a:lnTo>
                  <a:lnTo>
                    <a:pt x="872" y="403"/>
                  </a:lnTo>
                  <a:lnTo>
                    <a:pt x="1077" y="392"/>
                  </a:lnTo>
                  <a:lnTo>
                    <a:pt x="1332" y="208"/>
                  </a:lnTo>
                  <a:lnTo>
                    <a:pt x="1356" y="189"/>
                  </a:lnTo>
                  <a:lnTo>
                    <a:pt x="1431" y="21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91" name="Freeform 283"/>
            <p:cNvSpPr>
              <a:spLocks/>
            </p:cNvSpPr>
            <p:nvPr/>
          </p:nvSpPr>
          <p:spPr bwMode="auto">
            <a:xfrm>
              <a:off x="6674" y="2103"/>
              <a:ext cx="244" cy="240"/>
            </a:xfrm>
            <a:custGeom>
              <a:avLst/>
              <a:gdLst>
                <a:gd name="T0" fmla="*/ 1431 w 1464"/>
                <a:gd name="T1" fmla="*/ 217 h 1437"/>
                <a:gd name="T2" fmla="*/ 1428 w 1464"/>
                <a:gd name="T3" fmla="*/ 250 h 1437"/>
                <a:gd name="T4" fmla="*/ 1455 w 1464"/>
                <a:gd name="T5" fmla="*/ 325 h 1437"/>
                <a:gd name="T6" fmla="*/ 1464 w 1464"/>
                <a:gd name="T7" fmla="*/ 1059 h 1437"/>
                <a:gd name="T8" fmla="*/ 1028 w 1464"/>
                <a:gd name="T9" fmla="*/ 1227 h 1437"/>
                <a:gd name="T10" fmla="*/ 1026 w 1464"/>
                <a:gd name="T11" fmla="*/ 1269 h 1437"/>
                <a:gd name="T12" fmla="*/ 962 w 1464"/>
                <a:gd name="T13" fmla="*/ 1311 h 1437"/>
                <a:gd name="T14" fmla="*/ 728 w 1464"/>
                <a:gd name="T15" fmla="*/ 1311 h 1437"/>
                <a:gd name="T16" fmla="*/ 99 w 1464"/>
                <a:gd name="T17" fmla="*/ 1437 h 1437"/>
                <a:gd name="T18" fmla="*/ 0 w 1464"/>
                <a:gd name="T19" fmla="*/ 1305 h 1437"/>
                <a:gd name="T20" fmla="*/ 33 w 1464"/>
                <a:gd name="T21" fmla="*/ 376 h 1437"/>
                <a:gd name="T22" fmla="*/ 111 w 1464"/>
                <a:gd name="T23" fmla="*/ 325 h 1437"/>
                <a:gd name="T24" fmla="*/ 105 w 1464"/>
                <a:gd name="T25" fmla="*/ 265 h 1437"/>
                <a:gd name="T26" fmla="*/ 169 w 1464"/>
                <a:gd name="T27" fmla="*/ 244 h 1437"/>
                <a:gd name="T28" fmla="*/ 361 w 1464"/>
                <a:gd name="T29" fmla="*/ 154 h 1437"/>
                <a:gd name="T30" fmla="*/ 353 w 1464"/>
                <a:gd name="T31" fmla="*/ 100 h 1437"/>
                <a:gd name="T32" fmla="*/ 392 w 1464"/>
                <a:gd name="T33" fmla="*/ 55 h 1437"/>
                <a:gd name="T34" fmla="*/ 398 w 1464"/>
                <a:gd name="T35" fmla="*/ 0 h 1437"/>
                <a:gd name="T36" fmla="*/ 503 w 1464"/>
                <a:gd name="T37" fmla="*/ 259 h 1437"/>
                <a:gd name="T38" fmla="*/ 638 w 1464"/>
                <a:gd name="T39" fmla="*/ 310 h 1437"/>
                <a:gd name="T40" fmla="*/ 872 w 1464"/>
                <a:gd name="T41" fmla="*/ 403 h 1437"/>
                <a:gd name="T42" fmla="*/ 1077 w 1464"/>
                <a:gd name="T43" fmla="*/ 392 h 1437"/>
                <a:gd name="T44" fmla="*/ 1332 w 1464"/>
                <a:gd name="T45" fmla="*/ 208 h 1437"/>
                <a:gd name="T46" fmla="*/ 1356 w 1464"/>
                <a:gd name="T47" fmla="*/ 189 h 1437"/>
                <a:gd name="T48" fmla="*/ 1431 w 1464"/>
                <a:gd name="T49" fmla="*/ 217 h 14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64" h="1437">
                  <a:moveTo>
                    <a:pt x="1431" y="217"/>
                  </a:moveTo>
                  <a:lnTo>
                    <a:pt x="1428" y="250"/>
                  </a:lnTo>
                  <a:lnTo>
                    <a:pt x="1455" y="325"/>
                  </a:lnTo>
                  <a:lnTo>
                    <a:pt x="1464" y="1059"/>
                  </a:lnTo>
                  <a:lnTo>
                    <a:pt x="1028" y="1227"/>
                  </a:lnTo>
                  <a:lnTo>
                    <a:pt x="1026" y="1269"/>
                  </a:lnTo>
                  <a:lnTo>
                    <a:pt x="962" y="1311"/>
                  </a:lnTo>
                  <a:lnTo>
                    <a:pt x="728" y="1311"/>
                  </a:lnTo>
                  <a:lnTo>
                    <a:pt x="99" y="1437"/>
                  </a:lnTo>
                  <a:lnTo>
                    <a:pt x="0" y="1305"/>
                  </a:lnTo>
                  <a:lnTo>
                    <a:pt x="33" y="376"/>
                  </a:lnTo>
                  <a:lnTo>
                    <a:pt x="111" y="325"/>
                  </a:lnTo>
                  <a:lnTo>
                    <a:pt x="105" y="265"/>
                  </a:lnTo>
                  <a:lnTo>
                    <a:pt x="169" y="244"/>
                  </a:lnTo>
                  <a:lnTo>
                    <a:pt x="361" y="154"/>
                  </a:lnTo>
                  <a:lnTo>
                    <a:pt x="353" y="100"/>
                  </a:lnTo>
                  <a:lnTo>
                    <a:pt x="392" y="55"/>
                  </a:lnTo>
                  <a:lnTo>
                    <a:pt x="398" y="0"/>
                  </a:lnTo>
                  <a:lnTo>
                    <a:pt x="503" y="259"/>
                  </a:lnTo>
                  <a:lnTo>
                    <a:pt x="638" y="310"/>
                  </a:lnTo>
                  <a:lnTo>
                    <a:pt x="872" y="403"/>
                  </a:lnTo>
                  <a:lnTo>
                    <a:pt x="1077" y="392"/>
                  </a:lnTo>
                  <a:lnTo>
                    <a:pt x="1332" y="208"/>
                  </a:lnTo>
                  <a:lnTo>
                    <a:pt x="1356" y="189"/>
                  </a:lnTo>
                  <a:lnTo>
                    <a:pt x="1431" y="21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92" name="Freeform 284"/>
            <p:cNvSpPr>
              <a:spLocks/>
            </p:cNvSpPr>
            <p:nvPr/>
          </p:nvSpPr>
          <p:spPr bwMode="auto">
            <a:xfrm>
              <a:off x="6740" y="2070"/>
              <a:ext cx="178" cy="101"/>
            </a:xfrm>
            <a:custGeom>
              <a:avLst/>
              <a:gdLst>
                <a:gd name="T0" fmla="*/ 164 w 1066"/>
                <a:gd name="T1" fmla="*/ 123 h 600"/>
                <a:gd name="T2" fmla="*/ 251 w 1066"/>
                <a:gd name="T3" fmla="*/ 90 h 600"/>
                <a:gd name="T4" fmla="*/ 267 w 1066"/>
                <a:gd name="T5" fmla="*/ 0 h 600"/>
                <a:gd name="T6" fmla="*/ 306 w 1066"/>
                <a:gd name="T7" fmla="*/ 0 h 600"/>
                <a:gd name="T8" fmla="*/ 347 w 1066"/>
                <a:gd name="T9" fmla="*/ 60 h 600"/>
                <a:gd name="T10" fmla="*/ 663 w 1066"/>
                <a:gd name="T11" fmla="*/ 78 h 600"/>
                <a:gd name="T12" fmla="*/ 741 w 1066"/>
                <a:gd name="T13" fmla="*/ 56 h 600"/>
                <a:gd name="T14" fmla="*/ 835 w 1066"/>
                <a:gd name="T15" fmla="*/ 90 h 600"/>
                <a:gd name="T16" fmla="*/ 846 w 1066"/>
                <a:gd name="T17" fmla="*/ 321 h 600"/>
                <a:gd name="T18" fmla="*/ 936 w 1066"/>
                <a:gd name="T19" fmla="*/ 321 h 600"/>
                <a:gd name="T20" fmla="*/ 1045 w 1066"/>
                <a:gd name="T21" fmla="*/ 269 h 600"/>
                <a:gd name="T22" fmla="*/ 1066 w 1066"/>
                <a:gd name="T23" fmla="*/ 360 h 600"/>
                <a:gd name="T24" fmla="*/ 1006 w 1066"/>
                <a:gd name="T25" fmla="*/ 402 h 600"/>
                <a:gd name="T26" fmla="*/ 961 w 1066"/>
                <a:gd name="T27" fmla="*/ 390 h 600"/>
                <a:gd name="T28" fmla="*/ 681 w 1066"/>
                <a:gd name="T29" fmla="*/ 589 h 600"/>
                <a:gd name="T30" fmla="*/ 480 w 1066"/>
                <a:gd name="T31" fmla="*/ 600 h 600"/>
                <a:gd name="T32" fmla="*/ 105 w 1066"/>
                <a:gd name="T33" fmla="*/ 459 h 600"/>
                <a:gd name="T34" fmla="*/ 0 w 1066"/>
                <a:gd name="T35" fmla="*/ 197 h 600"/>
                <a:gd name="T36" fmla="*/ 164 w 1066"/>
                <a:gd name="T37" fmla="*/ 123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66" h="600">
                  <a:moveTo>
                    <a:pt x="164" y="123"/>
                  </a:moveTo>
                  <a:lnTo>
                    <a:pt x="251" y="90"/>
                  </a:lnTo>
                  <a:lnTo>
                    <a:pt x="267" y="0"/>
                  </a:lnTo>
                  <a:lnTo>
                    <a:pt x="306" y="0"/>
                  </a:lnTo>
                  <a:lnTo>
                    <a:pt x="347" y="60"/>
                  </a:lnTo>
                  <a:lnTo>
                    <a:pt x="663" y="78"/>
                  </a:lnTo>
                  <a:lnTo>
                    <a:pt x="741" y="56"/>
                  </a:lnTo>
                  <a:lnTo>
                    <a:pt x="835" y="90"/>
                  </a:lnTo>
                  <a:lnTo>
                    <a:pt x="846" y="321"/>
                  </a:lnTo>
                  <a:lnTo>
                    <a:pt x="936" y="321"/>
                  </a:lnTo>
                  <a:lnTo>
                    <a:pt x="1045" y="269"/>
                  </a:lnTo>
                  <a:lnTo>
                    <a:pt x="1066" y="360"/>
                  </a:lnTo>
                  <a:lnTo>
                    <a:pt x="1006" y="402"/>
                  </a:lnTo>
                  <a:lnTo>
                    <a:pt x="961" y="390"/>
                  </a:lnTo>
                  <a:lnTo>
                    <a:pt x="681" y="589"/>
                  </a:lnTo>
                  <a:lnTo>
                    <a:pt x="480" y="600"/>
                  </a:lnTo>
                  <a:lnTo>
                    <a:pt x="105" y="459"/>
                  </a:lnTo>
                  <a:lnTo>
                    <a:pt x="0" y="197"/>
                  </a:lnTo>
                  <a:lnTo>
                    <a:pt x="164" y="12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93" name="Freeform 285"/>
            <p:cNvSpPr>
              <a:spLocks/>
            </p:cNvSpPr>
            <p:nvPr/>
          </p:nvSpPr>
          <p:spPr bwMode="auto">
            <a:xfrm>
              <a:off x="6740" y="2070"/>
              <a:ext cx="178" cy="101"/>
            </a:xfrm>
            <a:custGeom>
              <a:avLst/>
              <a:gdLst>
                <a:gd name="T0" fmla="*/ 164 w 1066"/>
                <a:gd name="T1" fmla="*/ 123 h 600"/>
                <a:gd name="T2" fmla="*/ 251 w 1066"/>
                <a:gd name="T3" fmla="*/ 90 h 600"/>
                <a:gd name="T4" fmla="*/ 267 w 1066"/>
                <a:gd name="T5" fmla="*/ 0 h 600"/>
                <a:gd name="T6" fmla="*/ 306 w 1066"/>
                <a:gd name="T7" fmla="*/ 0 h 600"/>
                <a:gd name="T8" fmla="*/ 347 w 1066"/>
                <a:gd name="T9" fmla="*/ 60 h 600"/>
                <a:gd name="T10" fmla="*/ 663 w 1066"/>
                <a:gd name="T11" fmla="*/ 78 h 600"/>
                <a:gd name="T12" fmla="*/ 741 w 1066"/>
                <a:gd name="T13" fmla="*/ 56 h 600"/>
                <a:gd name="T14" fmla="*/ 835 w 1066"/>
                <a:gd name="T15" fmla="*/ 90 h 600"/>
                <a:gd name="T16" fmla="*/ 846 w 1066"/>
                <a:gd name="T17" fmla="*/ 321 h 600"/>
                <a:gd name="T18" fmla="*/ 936 w 1066"/>
                <a:gd name="T19" fmla="*/ 321 h 600"/>
                <a:gd name="T20" fmla="*/ 1045 w 1066"/>
                <a:gd name="T21" fmla="*/ 269 h 600"/>
                <a:gd name="T22" fmla="*/ 1066 w 1066"/>
                <a:gd name="T23" fmla="*/ 360 h 600"/>
                <a:gd name="T24" fmla="*/ 1006 w 1066"/>
                <a:gd name="T25" fmla="*/ 402 h 600"/>
                <a:gd name="T26" fmla="*/ 961 w 1066"/>
                <a:gd name="T27" fmla="*/ 390 h 600"/>
                <a:gd name="T28" fmla="*/ 681 w 1066"/>
                <a:gd name="T29" fmla="*/ 589 h 600"/>
                <a:gd name="T30" fmla="*/ 480 w 1066"/>
                <a:gd name="T31" fmla="*/ 600 h 600"/>
                <a:gd name="T32" fmla="*/ 105 w 1066"/>
                <a:gd name="T33" fmla="*/ 459 h 600"/>
                <a:gd name="T34" fmla="*/ 0 w 1066"/>
                <a:gd name="T35" fmla="*/ 197 h 600"/>
                <a:gd name="T36" fmla="*/ 164 w 1066"/>
                <a:gd name="T37" fmla="*/ 123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66" h="600">
                  <a:moveTo>
                    <a:pt x="164" y="123"/>
                  </a:moveTo>
                  <a:lnTo>
                    <a:pt x="251" y="90"/>
                  </a:lnTo>
                  <a:lnTo>
                    <a:pt x="267" y="0"/>
                  </a:lnTo>
                  <a:lnTo>
                    <a:pt x="306" y="0"/>
                  </a:lnTo>
                  <a:lnTo>
                    <a:pt x="347" y="60"/>
                  </a:lnTo>
                  <a:lnTo>
                    <a:pt x="663" y="78"/>
                  </a:lnTo>
                  <a:lnTo>
                    <a:pt x="741" y="56"/>
                  </a:lnTo>
                  <a:lnTo>
                    <a:pt x="835" y="90"/>
                  </a:lnTo>
                  <a:lnTo>
                    <a:pt x="846" y="321"/>
                  </a:lnTo>
                  <a:lnTo>
                    <a:pt x="936" y="321"/>
                  </a:lnTo>
                  <a:lnTo>
                    <a:pt x="1045" y="269"/>
                  </a:lnTo>
                  <a:lnTo>
                    <a:pt x="1066" y="360"/>
                  </a:lnTo>
                  <a:lnTo>
                    <a:pt x="1006" y="402"/>
                  </a:lnTo>
                  <a:lnTo>
                    <a:pt x="961" y="390"/>
                  </a:lnTo>
                  <a:lnTo>
                    <a:pt x="681" y="589"/>
                  </a:lnTo>
                  <a:lnTo>
                    <a:pt x="480" y="600"/>
                  </a:lnTo>
                  <a:lnTo>
                    <a:pt x="105" y="459"/>
                  </a:lnTo>
                  <a:lnTo>
                    <a:pt x="0" y="197"/>
                  </a:lnTo>
                  <a:lnTo>
                    <a:pt x="164" y="12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94" name="Freeform 286"/>
            <p:cNvSpPr>
              <a:spLocks/>
            </p:cNvSpPr>
            <p:nvPr/>
          </p:nvSpPr>
          <p:spPr bwMode="auto">
            <a:xfrm>
              <a:off x="6464" y="2080"/>
              <a:ext cx="303" cy="241"/>
            </a:xfrm>
            <a:custGeom>
              <a:avLst/>
              <a:gdLst>
                <a:gd name="T0" fmla="*/ 177 w 1820"/>
                <a:gd name="T1" fmla="*/ 297 h 1449"/>
                <a:gd name="T2" fmla="*/ 333 w 1820"/>
                <a:gd name="T3" fmla="*/ 319 h 1449"/>
                <a:gd name="T4" fmla="*/ 564 w 1820"/>
                <a:gd name="T5" fmla="*/ 280 h 1449"/>
                <a:gd name="T6" fmla="*/ 606 w 1820"/>
                <a:gd name="T7" fmla="*/ 328 h 1449"/>
                <a:gd name="T8" fmla="*/ 1048 w 1820"/>
                <a:gd name="T9" fmla="*/ 472 h 1449"/>
                <a:gd name="T10" fmla="*/ 1069 w 1820"/>
                <a:gd name="T11" fmla="*/ 397 h 1449"/>
                <a:gd name="T12" fmla="*/ 1051 w 1820"/>
                <a:gd name="T13" fmla="*/ 349 h 1449"/>
                <a:gd name="T14" fmla="*/ 1053 w 1820"/>
                <a:gd name="T15" fmla="*/ 329 h 1449"/>
                <a:gd name="T16" fmla="*/ 1057 w 1820"/>
                <a:gd name="T17" fmla="*/ 316 h 1449"/>
                <a:gd name="T18" fmla="*/ 1061 w 1820"/>
                <a:gd name="T19" fmla="*/ 302 h 1449"/>
                <a:gd name="T20" fmla="*/ 1063 w 1820"/>
                <a:gd name="T21" fmla="*/ 283 h 1449"/>
                <a:gd name="T22" fmla="*/ 1159 w 1820"/>
                <a:gd name="T23" fmla="*/ 285 h 1449"/>
                <a:gd name="T24" fmla="*/ 1268 w 1820"/>
                <a:gd name="T25" fmla="*/ 223 h 1449"/>
                <a:gd name="T26" fmla="*/ 1322 w 1820"/>
                <a:gd name="T27" fmla="*/ 238 h 1449"/>
                <a:gd name="T28" fmla="*/ 1463 w 1820"/>
                <a:gd name="T29" fmla="*/ 123 h 1449"/>
                <a:gd name="T30" fmla="*/ 1742 w 1820"/>
                <a:gd name="T31" fmla="*/ 24 h 1449"/>
                <a:gd name="T32" fmla="*/ 1794 w 1820"/>
                <a:gd name="T33" fmla="*/ 0 h 1449"/>
                <a:gd name="T34" fmla="*/ 1820 w 1820"/>
                <a:gd name="T35" fmla="*/ 67 h 1449"/>
                <a:gd name="T36" fmla="*/ 1814 w 1820"/>
                <a:gd name="T37" fmla="*/ 67 h 1449"/>
                <a:gd name="T38" fmla="*/ 1805 w 1820"/>
                <a:gd name="T39" fmla="*/ 69 h 1449"/>
                <a:gd name="T40" fmla="*/ 1795 w 1820"/>
                <a:gd name="T41" fmla="*/ 73 h 1449"/>
                <a:gd name="T42" fmla="*/ 1784 w 1820"/>
                <a:gd name="T43" fmla="*/ 77 h 1449"/>
                <a:gd name="T44" fmla="*/ 1762 w 1820"/>
                <a:gd name="T45" fmla="*/ 88 h 1449"/>
                <a:gd name="T46" fmla="*/ 1736 w 1820"/>
                <a:gd name="T47" fmla="*/ 100 h 1449"/>
                <a:gd name="T48" fmla="*/ 1711 w 1820"/>
                <a:gd name="T49" fmla="*/ 113 h 1449"/>
                <a:gd name="T50" fmla="*/ 1687 w 1820"/>
                <a:gd name="T51" fmla="*/ 123 h 1449"/>
                <a:gd name="T52" fmla="*/ 1677 w 1820"/>
                <a:gd name="T53" fmla="*/ 128 h 1449"/>
                <a:gd name="T54" fmla="*/ 1667 w 1820"/>
                <a:gd name="T55" fmla="*/ 132 h 1449"/>
                <a:gd name="T56" fmla="*/ 1659 w 1820"/>
                <a:gd name="T57" fmla="*/ 134 h 1449"/>
                <a:gd name="T58" fmla="*/ 1652 w 1820"/>
                <a:gd name="T59" fmla="*/ 135 h 1449"/>
                <a:gd name="T60" fmla="*/ 1650 w 1820"/>
                <a:gd name="T61" fmla="*/ 193 h 1449"/>
                <a:gd name="T62" fmla="*/ 1607 w 1820"/>
                <a:gd name="T63" fmla="*/ 238 h 1449"/>
                <a:gd name="T64" fmla="*/ 1617 w 1820"/>
                <a:gd name="T65" fmla="*/ 297 h 1449"/>
                <a:gd name="T66" fmla="*/ 1408 w 1820"/>
                <a:gd name="T67" fmla="*/ 394 h 1449"/>
                <a:gd name="T68" fmla="*/ 1367 w 1820"/>
                <a:gd name="T69" fmla="*/ 406 h 1449"/>
                <a:gd name="T70" fmla="*/ 1367 w 1820"/>
                <a:gd name="T71" fmla="*/ 466 h 1449"/>
                <a:gd name="T72" fmla="*/ 1291 w 1820"/>
                <a:gd name="T73" fmla="*/ 517 h 1449"/>
                <a:gd name="T74" fmla="*/ 1262 w 1820"/>
                <a:gd name="T75" fmla="*/ 1449 h 1449"/>
                <a:gd name="T76" fmla="*/ 1234 w 1820"/>
                <a:gd name="T77" fmla="*/ 1422 h 1449"/>
                <a:gd name="T78" fmla="*/ 1153 w 1820"/>
                <a:gd name="T79" fmla="*/ 1401 h 1449"/>
                <a:gd name="T80" fmla="*/ 913 w 1820"/>
                <a:gd name="T81" fmla="*/ 1296 h 1449"/>
                <a:gd name="T82" fmla="*/ 805 w 1820"/>
                <a:gd name="T83" fmla="*/ 1419 h 1449"/>
                <a:gd name="T84" fmla="*/ 216 w 1820"/>
                <a:gd name="T85" fmla="*/ 1430 h 1449"/>
                <a:gd name="T86" fmla="*/ 234 w 1820"/>
                <a:gd name="T87" fmla="*/ 1344 h 1449"/>
                <a:gd name="T88" fmla="*/ 249 w 1820"/>
                <a:gd name="T89" fmla="*/ 1173 h 1449"/>
                <a:gd name="T90" fmla="*/ 210 w 1820"/>
                <a:gd name="T91" fmla="*/ 1103 h 1449"/>
                <a:gd name="T92" fmla="*/ 80 w 1820"/>
                <a:gd name="T93" fmla="*/ 1005 h 1449"/>
                <a:gd name="T94" fmla="*/ 17 w 1820"/>
                <a:gd name="T95" fmla="*/ 917 h 1449"/>
                <a:gd name="T96" fmla="*/ 0 w 1820"/>
                <a:gd name="T97" fmla="*/ 695 h 1449"/>
                <a:gd name="T98" fmla="*/ 177 w 1820"/>
                <a:gd name="T99" fmla="*/ 297 h 1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20" h="1449">
                  <a:moveTo>
                    <a:pt x="177" y="297"/>
                  </a:moveTo>
                  <a:lnTo>
                    <a:pt x="333" y="319"/>
                  </a:lnTo>
                  <a:lnTo>
                    <a:pt x="564" y="280"/>
                  </a:lnTo>
                  <a:lnTo>
                    <a:pt x="606" y="328"/>
                  </a:lnTo>
                  <a:lnTo>
                    <a:pt x="1048" y="472"/>
                  </a:lnTo>
                  <a:lnTo>
                    <a:pt x="1069" y="397"/>
                  </a:lnTo>
                  <a:lnTo>
                    <a:pt x="1051" y="349"/>
                  </a:lnTo>
                  <a:lnTo>
                    <a:pt x="1053" y="329"/>
                  </a:lnTo>
                  <a:lnTo>
                    <a:pt x="1057" y="316"/>
                  </a:lnTo>
                  <a:lnTo>
                    <a:pt x="1061" y="302"/>
                  </a:lnTo>
                  <a:lnTo>
                    <a:pt x="1063" y="283"/>
                  </a:lnTo>
                  <a:lnTo>
                    <a:pt x="1159" y="285"/>
                  </a:lnTo>
                  <a:lnTo>
                    <a:pt x="1268" y="223"/>
                  </a:lnTo>
                  <a:lnTo>
                    <a:pt x="1322" y="238"/>
                  </a:lnTo>
                  <a:lnTo>
                    <a:pt x="1463" y="123"/>
                  </a:lnTo>
                  <a:lnTo>
                    <a:pt x="1742" y="24"/>
                  </a:lnTo>
                  <a:lnTo>
                    <a:pt x="1794" y="0"/>
                  </a:lnTo>
                  <a:lnTo>
                    <a:pt x="1820" y="67"/>
                  </a:lnTo>
                  <a:lnTo>
                    <a:pt x="1814" y="67"/>
                  </a:lnTo>
                  <a:lnTo>
                    <a:pt x="1805" y="69"/>
                  </a:lnTo>
                  <a:lnTo>
                    <a:pt x="1795" y="73"/>
                  </a:lnTo>
                  <a:lnTo>
                    <a:pt x="1784" y="77"/>
                  </a:lnTo>
                  <a:lnTo>
                    <a:pt x="1762" y="88"/>
                  </a:lnTo>
                  <a:lnTo>
                    <a:pt x="1736" y="100"/>
                  </a:lnTo>
                  <a:lnTo>
                    <a:pt x="1711" y="113"/>
                  </a:lnTo>
                  <a:lnTo>
                    <a:pt x="1687" y="123"/>
                  </a:lnTo>
                  <a:lnTo>
                    <a:pt x="1677" y="128"/>
                  </a:lnTo>
                  <a:lnTo>
                    <a:pt x="1667" y="132"/>
                  </a:lnTo>
                  <a:lnTo>
                    <a:pt x="1659" y="134"/>
                  </a:lnTo>
                  <a:lnTo>
                    <a:pt x="1652" y="135"/>
                  </a:lnTo>
                  <a:lnTo>
                    <a:pt x="1650" y="193"/>
                  </a:lnTo>
                  <a:lnTo>
                    <a:pt x="1607" y="238"/>
                  </a:lnTo>
                  <a:lnTo>
                    <a:pt x="1617" y="297"/>
                  </a:lnTo>
                  <a:lnTo>
                    <a:pt x="1408" y="394"/>
                  </a:lnTo>
                  <a:lnTo>
                    <a:pt x="1367" y="406"/>
                  </a:lnTo>
                  <a:lnTo>
                    <a:pt x="1367" y="466"/>
                  </a:lnTo>
                  <a:lnTo>
                    <a:pt x="1291" y="517"/>
                  </a:lnTo>
                  <a:lnTo>
                    <a:pt x="1262" y="1449"/>
                  </a:lnTo>
                  <a:lnTo>
                    <a:pt x="1234" y="1422"/>
                  </a:lnTo>
                  <a:lnTo>
                    <a:pt x="1153" y="1401"/>
                  </a:lnTo>
                  <a:lnTo>
                    <a:pt x="913" y="1296"/>
                  </a:lnTo>
                  <a:lnTo>
                    <a:pt x="805" y="1419"/>
                  </a:lnTo>
                  <a:lnTo>
                    <a:pt x="216" y="1430"/>
                  </a:lnTo>
                  <a:lnTo>
                    <a:pt x="234" y="1344"/>
                  </a:lnTo>
                  <a:lnTo>
                    <a:pt x="249" y="1173"/>
                  </a:lnTo>
                  <a:lnTo>
                    <a:pt x="210" y="1103"/>
                  </a:lnTo>
                  <a:lnTo>
                    <a:pt x="80" y="1005"/>
                  </a:lnTo>
                  <a:lnTo>
                    <a:pt x="17" y="917"/>
                  </a:lnTo>
                  <a:lnTo>
                    <a:pt x="0" y="695"/>
                  </a:lnTo>
                  <a:lnTo>
                    <a:pt x="177" y="29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95" name="Freeform 287"/>
            <p:cNvSpPr>
              <a:spLocks/>
            </p:cNvSpPr>
            <p:nvPr/>
          </p:nvSpPr>
          <p:spPr bwMode="auto">
            <a:xfrm>
              <a:off x="6464" y="2080"/>
              <a:ext cx="303" cy="241"/>
            </a:xfrm>
            <a:custGeom>
              <a:avLst/>
              <a:gdLst>
                <a:gd name="T0" fmla="*/ 177 w 1820"/>
                <a:gd name="T1" fmla="*/ 297 h 1449"/>
                <a:gd name="T2" fmla="*/ 333 w 1820"/>
                <a:gd name="T3" fmla="*/ 319 h 1449"/>
                <a:gd name="T4" fmla="*/ 564 w 1820"/>
                <a:gd name="T5" fmla="*/ 280 h 1449"/>
                <a:gd name="T6" fmla="*/ 606 w 1820"/>
                <a:gd name="T7" fmla="*/ 328 h 1449"/>
                <a:gd name="T8" fmla="*/ 1048 w 1820"/>
                <a:gd name="T9" fmla="*/ 472 h 1449"/>
                <a:gd name="T10" fmla="*/ 1069 w 1820"/>
                <a:gd name="T11" fmla="*/ 397 h 1449"/>
                <a:gd name="T12" fmla="*/ 1051 w 1820"/>
                <a:gd name="T13" fmla="*/ 349 h 1449"/>
                <a:gd name="T14" fmla="*/ 1053 w 1820"/>
                <a:gd name="T15" fmla="*/ 329 h 1449"/>
                <a:gd name="T16" fmla="*/ 1057 w 1820"/>
                <a:gd name="T17" fmla="*/ 316 h 1449"/>
                <a:gd name="T18" fmla="*/ 1061 w 1820"/>
                <a:gd name="T19" fmla="*/ 302 h 1449"/>
                <a:gd name="T20" fmla="*/ 1063 w 1820"/>
                <a:gd name="T21" fmla="*/ 283 h 1449"/>
                <a:gd name="T22" fmla="*/ 1159 w 1820"/>
                <a:gd name="T23" fmla="*/ 285 h 1449"/>
                <a:gd name="T24" fmla="*/ 1268 w 1820"/>
                <a:gd name="T25" fmla="*/ 223 h 1449"/>
                <a:gd name="T26" fmla="*/ 1322 w 1820"/>
                <a:gd name="T27" fmla="*/ 238 h 1449"/>
                <a:gd name="T28" fmla="*/ 1463 w 1820"/>
                <a:gd name="T29" fmla="*/ 123 h 1449"/>
                <a:gd name="T30" fmla="*/ 1742 w 1820"/>
                <a:gd name="T31" fmla="*/ 24 h 1449"/>
                <a:gd name="T32" fmla="*/ 1794 w 1820"/>
                <a:gd name="T33" fmla="*/ 0 h 1449"/>
                <a:gd name="T34" fmla="*/ 1820 w 1820"/>
                <a:gd name="T35" fmla="*/ 67 h 1449"/>
                <a:gd name="T36" fmla="*/ 1814 w 1820"/>
                <a:gd name="T37" fmla="*/ 67 h 1449"/>
                <a:gd name="T38" fmla="*/ 1805 w 1820"/>
                <a:gd name="T39" fmla="*/ 69 h 1449"/>
                <a:gd name="T40" fmla="*/ 1795 w 1820"/>
                <a:gd name="T41" fmla="*/ 73 h 1449"/>
                <a:gd name="T42" fmla="*/ 1784 w 1820"/>
                <a:gd name="T43" fmla="*/ 77 h 1449"/>
                <a:gd name="T44" fmla="*/ 1762 w 1820"/>
                <a:gd name="T45" fmla="*/ 88 h 1449"/>
                <a:gd name="T46" fmla="*/ 1736 w 1820"/>
                <a:gd name="T47" fmla="*/ 100 h 1449"/>
                <a:gd name="T48" fmla="*/ 1711 w 1820"/>
                <a:gd name="T49" fmla="*/ 113 h 1449"/>
                <a:gd name="T50" fmla="*/ 1687 w 1820"/>
                <a:gd name="T51" fmla="*/ 123 h 1449"/>
                <a:gd name="T52" fmla="*/ 1677 w 1820"/>
                <a:gd name="T53" fmla="*/ 128 h 1449"/>
                <a:gd name="T54" fmla="*/ 1667 w 1820"/>
                <a:gd name="T55" fmla="*/ 132 h 1449"/>
                <a:gd name="T56" fmla="*/ 1659 w 1820"/>
                <a:gd name="T57" fmla="*/ 134 h 1449"/>
                <a:gd name="T58" fmla="*/ 1652 w 1820"/>
                <a:gd name="T59" fmla="*/ 135 h 1449"/>
                <a:gd name="T60" fmla="*/ 1650 w 1820"/>
                <a:gd name="T61" fmla="*/ 193 h 1449"/>
                <a:gd name="T62" fmla="*/ 1607 w 1820"/>
                <a:gd name="T63" fmla="*/ 238 h 1449"/>
                <a:gd name="T64" fmla="*/ 1617 w 1820"/>
                <a:gd name="T65" fmla="*/ 297 h 1449"/>
                <a:gd name="T66" fmla="*/ 1408 w 1820"/>
                <a:gd name="T67" fmla="*/ 394 h 1449"/>
                <a:gd name="T68" fmla="*/ 1367 w 1820"/>
                <a:gd name="T69" fmla="*/ 406 h 1449"/>
                <a:gd name="T70" fmla="*/ 1367 w 1820"/>
                <a:gd name="T71" fmla="*/ 466 h 1449"/>
                <a:gd name="T72" fmla="*/ 1291 w 1820"/>
                <a:gd name="T73" fmla="*/ 517 h 1449"/>
                <a:gd name="T74" fmla="*/ 1262 w 1820"/>
                <a:gd name="T75" fmla="*/ 1449 h 1449"/>
                <a:gd name="T76" fmla="*/ 1234 w 1820"/>
                <a:gd name="T77" fmla="*/ 1422 h 1449"/>
                <a:gd name="T78" fmla="*/ 1153 w 1820"/>
                <a:gd name="T79" fmla="*/ 1401 h 1449"/>
                <a:gd name="T80" fmla="*/ 913 w 1820"/>
                <a:gd name="T81" fmla="*/ 1296 h 1449"/>
                <a:gd name="T82" fmla="*/ 805 w 1820"/>
                <a:gd name="T83" fmla="*/ 1419 h 1449"/>
                <a:gd name="T84" fmla="*/ 216 w 1820"/>
                <a:gd name="T85" fmla="*/ 1430 h 1449"/>
                <a:gd name="T86" fmla="*/ 234 w 1820"/>
                <a:gd name="T87" fmla="*/ 1344 h 1449"/>
                <a:gd name="T88" fmla="*/ 249 w 1820"/>
                <a:gd name="T89" fmla="*/ 1173 h 1449"/>
                <a:gd name="T90" fmla="*/ 210 w 1820"/>
                <a:gd name="T91" fmla="*/ 1103 h 1449"/>
                <a:gd name="T92" fmla="*/ 80 w 1820"/>
                <a:gd name="T93" fmla="*/ 1005 h 1449"/>
                <a:gd name="T94" fmla="*/ 17 w 1820"/>
                <a:gd name="T95" fmla="*/ 917 h 1449"/>
                <a:gd name="T96" fmla="*/ 0 w 1820"/>
                <a:gd name="T97" fmla="*/ 695 h 1449"/>
                <a:gd name="T98" fmla="*/ 177 w 1820"/>
                <a:gd name="T99" fmla="*/ 297 h 1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20" h="1449">
                  <a:moveTo>
                    <a:pt x="177" y="297"/>
                  </a:moveTo>
                  <a:lnTo>
                    <a:pt x="333" y="319"/>
                  </a:lnTo>
                  <a:lnTo>
                    <a:pt x="564" y="280"/>
                  </a:lnTo>
                  <a:lnTo>
                    <a:pt x="606" y="328"/>
                  </a:lnTo>
                  <a:lnTo>
                    <a:pt x="1048" y="472"/>
                  </a:lnTo>
                  <a:lnTo>
                    <a:pt x="1069" y="397"/>
                  </a:lnTo>
                  <a:lnTo>
                    <a:pt x="1051" y="349"/>
                  </a:lnTo>
                  <a:lnTo>
                    <a:pt x="1053" y="329"/>
                  </a:lnTo>
                  <a:lnTo>
                    <a:pt x="1057" y="316"/>
                  </a:lnTo>
                  <a:lnTo>
                    <a:pt x="1061" y="302"/>
                  </a:lnTo>
                  <a:lnTo>
                    <a:pt x="1063" y="283"/>
                  </a:lnTo>
                  <a:lnTo>
                    <a:pt x="1159" y="285"/>
                  </a:lnTo>
                  <a:lnTo>
                    <a:pt x="1268" y="223"/>
                  </a:lnTo>
                  <a:lnTo>
                    <a:pt x="1322" y="238"/>
                  </a:lnTo>
                  <a:lnTo>
                    <a:pt x="1463" y="123"/>
                  </a:lnTo>
                  <a:lnTo>
                    <a:pt x="1742" y="24"/>
                  </a:lnTo>
                  <a:lnTo>
                    <a:pt x="1794" y="0"/>
                  </a:lnTo>
                  <a:lnTo>
                    <a:pt x="1820" y="67"/>
                  </a:lnTo>
                  <a:lnTo>
                    <a:pt x="1814" y="67"/>
                  </a:lnTo>
                  <a:lnTo>
                    <a:pt x="1805" y="69"/>
                  </a:lnTo>
                  <a:lnTo>
                    <a:pt x="1795" y="73"/>
                  </a:lnTo>
                  <a:lnTo>
                    <a:pt x="1784" y="77"/>
                  </a:lnTo>
                  <a:lnTo>
                    <a:pt x="1762" y="88"/>
                  </a:lnTo>
                  <a:lnTo>
                    <a:pt x="1736" y="100"/>
                  </a:lnTo>
                  <a:lnTo>
                    <a:pt x="1711" y="113"/>
                  </a:lnTo>
                  <a:lnTo>
                    <a:pt x="1687" y="123"/>
                  </a:lnTo>
                  <a:lnTo>
                    <a:pt x="1677" y="128"/>
                  </a:lnTo>
                  <a:lnTo>
                    <a:pt x="1667" y="132"/>
                  </a:lnTo>
                  <a:lnTo>
                    <a:pt x="1659" y="134"/>
                  </a:lnTo>
                  <a:lnTo>
                    <a:pt x="1652" y="135"/>
                  </a:lnTo>
                  <a:lnTo>
                    <a:pt x="1650" y="193"/>
                  </a:lnTo>
                  <a:lnTo>
                    <a:pt x="1607" y="238"/>
                  </a:lnTo>
                  <a:lnTo>
                    <a:pt x="1617" y="297"/>
                  </a:lnTo>
                  <a:lnTo>
                    <a:pt x="1408" y="394"/>
                  </a:lnTo>
                  <a:lnTo>
                    <a:pt x="1367" y="406"/>
                  </a:lnTo>
                  <a:lnTo>
                    <a:pt x="1367" y="466"/>
                  </a:lnTo>
                  <a:lnTo>
                    <a:pt x="1291" y="517"/>
                  </a:lnTo>
                  <a:lnTo>
                    <a:pt x="1262" y="1449"/>
                  </a:lnTo>
                  <a:lnTo>
                    <a:pt x="1234" y="1422"/>
                  </a:lnTo>
                  <a:lnTo>
                    <a:pt x="1153" y="1401"/>
                  </a:lnTo>
                  <a:lnTo>
                    <a:pt x="913" y="1296"/>
                  </a:lnTo>
                  <a:lnTo>
                    <a:pt x="805" y="1419"/>
                  </a:lnTo>
                  <a:lnTo>
                    <a:pt x="216" y="1430"/>
                  </a:lnTo>
                  <a:lnTo>
                    <a:pt x="234" y="1344"/>
                  </a:lnTo>
                  <a:lnTo>
                    <a:pt x="249" y="1173"/>
                  </a:lnTo>
                  <a:lnTo>
                    <a:pt x="210" y="1103"/>
                  </a:lnTo>
                  <a:lnTo>
                    <a:pt x="80" y="1005"/>
                  </a:lnTo>
                  <a:lnTo>
                    <a:pt x="17" y="917"/>
                  </a:lnTo>
                  <a:lnTo>
                    <a:pt x="0" y="695"/>
                  </a:lnTo>
                  <a:lnTo>
                    <a:pt x="177" y="29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96" name="Freeform 288"/>
            <p:cNvSpPr>
              <a:spLocks/>
            </p:cNvSpPr>
            <p:nvPr/>
          </p:nvSpPr>
          <p:spPr bwMode="auto">
            <a:xfrm>
              <a:off x="7001" y="2076"/>
              <a:ext cx="114" cy="130"/>
            </a:xfrm>
            <a:custGeom>
              <a:avLst/>
              <a:gdLst>
                <a:gd name="T0" fmla="*/ 18 w 686"/>
                <a:gd name="T1" fmla="*/ 123 h 781"/>
                <a:gd name="T2" fmla="*/ 14 w 686"/>
                <a:gd name="T3" fmla="*/ 88 h 781"/>
                <a:gd name="T4" fmla="*/ 154 w 686"/>
                <a:gd name="T5" fmla="*/ 0 h 781"/>
                <a:gd name="T6" fmla="*/ 298 w 686"/>
                <a:gd name="T7" fmla="*/ 77 h 781"/>
                <a:gd name="T8" fmla="*/ 297 w 686"/>
                <a:gd name="T9" fmla="*/ 81 h 781"/>
                <a:gd name="T10" fmla="*/ 388 w 686"/>
                <a:gd name="T11" fmla="*/ 94 h 781"/>
                <a:gd name="T12" fmla="*/ 460 w 686"/>
                <a:gd name="T13" fmla="*/ 60 h 781"/>
                <a:gd name="T14" fmla="*/ 543 w 686"/>
                <a:gd name="T15" fmla="*/ 124 h 781"/>
                <a:gd name="T16" fmla="*/ 679 w 686"/>
                <a:gd name="T17" fmla="*/ 169 h 781"/>
                <a:gd name="T18" fmla="*/ 686 w 686"/>
                <a:gd name="T19" fmla="*/ 288 h 781"/>
                <a:gd name="T20" fmla="*/ 653 w 686"/>
                <a:gd name="T21" fmla="*/ 290 h 781"/>
                <a:gd name="T22" fmla="*/ 618 w 686"/>
                <a:gd name="T23" fmla="*/ 305 h 781"/>
                <a:gd name="T24" fmla="*/ 607 w 686"/>
                <a:gd name="T25" fmla="*/ 485 h 781"/>
                <a:gd name="T26" fmla="*/ 620 w 686"/>
                <a:gd name="T27" fmla="*/ 741 h 781"/>
                <a:gd name="T28" fmla="*/ 609 w 686"/>
                <a:gd name="T29" fmla="*/ 781 h 781"/>
                <a:gd name="T30" fmla="*/ 252 w 686"/>
                <a:gd name="T31" fmla="*/ 635 h 781"/>
                <a:gd name="T32" fmla="*/ 62 w 686"/>
                <a:gd name="T33" fmla="*/ 323 h 781"/>
                <a:gd name="T34" fmla="*/ 0 w 686"/>
                <a:gd name="T35" fmla="*/ 128 h 781"/>
                <a:gd name="T36" fmla="*/ 18 w 686"/>
                <a:gd name="T37" fmla="*/ 123 h 7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86" h="781">
                  <a:moveTo>
                    <a:pt x="18" y="123"/>
                  </a:moveTo>
                  <a:lnTo>
                    <a:pt x="14" y="88"/>
                  </a:lnTo>
                  <a:lnTo>
                    <a:pt x="154" y="0"/>
                  </a:lnTo>
                  <a:lnTo>
                    <a:pt x="298" y="77"/>
                  </a:lnTo>
                  <a:lnTo>
                    <a:pt x="297" y="81"/>
                  </a:lnTo>
                  <a:lnTo>
                    <a:pt x="388" y="94"/>
                  </a:lnTo>
                  <a:lnTo>
                    <a:pt x="460" y="60"/>
                  </a:lnTo>
                  <a:lnTo>
                    <a:pt x="543" y="124"/>
                  </a:lnTo>
                  <a:lnTo>
                    <a:pt x="679" y="169"/>
                  </a:lnTo>
                  <a:lnTo>
                    <a:pt x="686" y="288"/>
                  </a:lnTo>
                  <a:lnTo>
                    <a:pt x="653" y="290"/>
                  </a:lnTo>
                  <a:lnTo>
                    <a:pt x="618" y="305"/>
                  </a:lnTo>
                  <a:lnTo>
                    <a:pt x="607" y="485"/>
                  </a:lnTo>
                  <a:lnTo>
                    <a:pt x="620" y="741"/>
                  </a:lnTo>
                  <a:lnTo>
                    <a:pt x="609" y="781"/>
                  </a:lnTo>
                  <a:lnTo>
                    <a:pt x="252" y="635"/>
                  </a:lnTo>
                  <a:lnTo>
                    <a:pt x="62" y="323"/>
                  </a:lnTo>
                  <a:lnTo>
                    <a:pt x="0" y="128"/>
                  </a:lnTo>
                  <a:lnTo>
                    <a:pt x="18" y="12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97" name="Freeform 289"/>
            <p:cNvSpPr>
              <a:spLocks/>
            </p:cNvSpPr>
            <p:nvPr/>
          </p:nvSpPr>
          <p:spPr bwMode="auto">
            <a:xfrm>
              <a:off x="7001" y="2076"/>
              <a:ext cx="114" cy="130"/>
            </a:xfrm>
            <a:custGeom>
              <a:avLst/>
              <a:gdLst>
                <a:gd name="T0" fmla="*/ 18 w 686"/>
                <a:gd name="T1" fmla="*/ 123 h 781"/>
                <a:gd name="T2" fmla="*/ 14 w 686"/>
                <a:gd name="T3" fmla="*/ 88 h 781"/>
                <a:gd name="T4" fmla="*/ 154 w 686"/>
                <a:gd name="T5" fmla="*/ 0 h 781"/>
                <a:gd name="T6" fmla="*/ 298 w 686"/>
                <a:gd name="T7" fmla="*/ 77 h 781"/>
                <a:gd name="T8" fmla="*/ 297 w 686"/>
                <a:gd name="T9" fmla="*/ 81 h 781"/>
                <a:gd name="T10" fmla="*/ 388 w 686"/>
                <a:gd name="T11" fmla="*/ 94 h 781"/>
                <a:gd name="T12" fmla="*/ 460 w 686"/>
                <a:gd name="T13" fmla="*/ 60 h 781"/>
                <a:gd name="T14" fmla="*/ 543 w 686"/>
                <a:gd name="T15" fmla="*/ 124 h 781"/>
                <a:gd name="T16" fmla="*/ 679 w 686"/>
                <a:gd name="T17" fmla="*/ 169 h 781"/>
                <a:gd name="T18" fmla="*/ 686 w 686"/>
                <a:gd name="T19" fmla="*/ 288 h 781"/>
                <a:gd name="T20" fmla="*/ 653 w 686"/>
                <a:gd name="T21" fmla="*/ 290 h 781"/>
                <a:gd name="T22" fmla="*/ 618 w 686"/>
                <a:gd name="T23" fmla="*/ 305 h 781"/>
                <a:gd name="T24" fmla="*/ 607 w 686"/>
                <a:gd name="T25" fmla="*/ 485 h 781"/>
                <a:gd name="T26" fmla="*/ 620 w 686"/>
                <a:gd name="T27" fmla="*/ 741 h 781"/>
                <a:gd name="T28" fmla="*/ 609 w 686"/>
                <a:gd name="T29" fmla="*/ 781 h 781"/>
                <a:gd name="T30" fmla="*/ 252 w 686"/>
                <a:gd name="T31" fmla="*/ 635 h 781"/>
                <a:gd name="T32" fmla="*/ 62 w 686"/>
                <a:gd name="T33" fmla="*/ 323 h 781"/>
                <a:gd name="T34" fmla="*/ 0 w 686"/>
                <a:gd name="T35" fmla="*/ 128 h 781"/>
                <a:gd name="T36" fmla="*/ 18 w 686"/>
                <a:gd name="T37" fmla="*/ 123 h 7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86" h="781">
                  <a:moveTo>
                    <a:pt x="18" y="123"/>
                  </a:moveTo>
                  <a:lnTo>
                    <a:pt x="14" y="88"/>
                  </a:lnTo>
                  <a:lnTo>
                    <a:pt x="154" y="0"/>
                  </a:lnTo>
                  <a:lnTo>
                    <a:pt x="298" y="77"/>
                  </a:lnTo>
                  <a:lnTo>
                    <a:pt x="297" y="81"/>
                  </a:lnTo>
                  <a:lnTo>
                    <a:pt x="388" y="94"/>
                  </a:lnTo>
                  <a:lnTo>
                    <a:pt x="460" y="60"/>
                  </a:lnTo>
                  <a:lnTo>
                    <a:pt x="543" y="124"/>
                  </a:lnTo>
                  <a:lnTo>
                    <a:pt x="679" y="169"/>
                  </a:lnTo>
                  <a:lnTo>
                    <a:pt x="686" y="288"/>
                  </a:lnTo>
                  <a:lnTo>
                    <a:pt x="653" y="290"/>
                  </a:lnTo>
                  <a:lnTo>
                    <a:pt x="618" y="305"/>
                  </a:lnTo>
                  <a:lnTo>
                    <a:pt x="607" y="485"/>
                  </a:lnTo>
                  <a:lnTo>
                    <a:pt x="620" y="741"/>
                  </a:lnTo>
                  <a:lnTo>
                    <a:pt x="609" y="781"/>
                  </a:lnTo>
                  <a:lnTo>
                    <a:pt x="252" y="635"/>
                  </a:lnTo>
                  <a:lnTo>
                    <a:pt x="62" y="323"/>
                  </a:lnTo>
                  <a:lnTo>
                    <a:pt x="0" y="128"/>
                  </a:lnTo>
                  <a:lnTo>
                    <a:pt x="18" y="12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98" name="Freeform 290"/>
            <p:cNvSpPr>
              <a:spLocks/>
            </p:cNvSpPr>
            <p:nvPr/>
          </p:nvSpPr>
          <p:spPr bwMode="auto">
            <a:xfrm>
              <a:off x="6908" y="2097"/>
              <a:ext cx="196" cy="192"/>
            </a:xfrm>
            <a:custGeom>
              <a:avLst/>
              <a:gdLst>
                <a:gd name="T0" fmla="*/ 57 w 1176"/>
                <a:gd name="T1" fmla="*/ 1095 h 1151"/>
                <a:gd name="T2" fmla="*/ 168 w 1176"/>
                <a:gd name="T3" fmla="*/ 1086 h 1151"/>
                <a:gd name="T4" fmla="*/ 269 w 1176"/>
                <a:gd name="T5" fmla="*/ 1120 h 1151"/>
                <a:gd name="T6" fmla="*/ 509 w 1176"/>
                <a:gd name="T7" fmla="*/ 1106 h 1151"/>
                <a:gd name="T8" fmla="*/ 589 w 1176"/>
                <a:gd name="T9" fmla="*/ 1071 h 1151"/>
                <a:gd name="T10" fmla="*/ 794 w 1176"/>
                <a:gd name="T11" fmla="*/ 1049 h 1151"/>
                <a:gd name="T12" fmla="*/ 945 w 1176"/>
                <a:gd name="T13" fmla="*/ 1067 h 1151"/>
                <a:gd name="T14" fmla="*/ 1176 w 1176"/>
                <a:gd name="T15" fmla="*/ 1151 h 1151"/>
                <a:gd name="T16" fmla="*/ 1165 w 1176"/>
                <a:gd name="T17" fmla="*/ 657 h 1151"/>
                <a:gd name="T18" fmla="*/ 808 w 1176"/>
                <a:gd name="T19" fmla="*/ 511 h 1151"/>
                <a:gd name="T20" fmla="*/ 617 w 1176"/>
                <a:gd name="T21" fmla="*/ 199 h 1151"/>
                <a:gd name="T22" fmla="*/ 556 w 1176"/>
                <a:gd name="T23" fmla="*/ 5 h 1151"/>
                <a:gd name="T24" fmla="*/ 540 w 1176"/>
                <a:gd name="T25" fmla="*/ 8 h 1151"/>
                <a:gd name="T26" fmla="*/ 509 w 1176"/>
                <a:gd name="T27" fmla="*/ 97 h 1151"/>
                <a:gd name="T28" fmla="*/ 484 w 1176"/>
                <a:gd name="T29" fmla="*/ 108 h 1151"/>
                <a:gd name="T30" fmla="*/ 453 w 1176"/>
                <a:gd name="T31" fmla="*/ 78 h 1151"/>
                <a:gd name="T32" fmla="*/ 447 w 1176"/>
                <a:gd name="T33" fmla="*/ 0 h 1151"/>
                <a:gd name="T34" fmla="*/ 387 w 1176"/>
                <a:gd name="T35" fmla="*/ 23 h 1151"/>
                <a:gd name="T36" fmla="*/ 155 w 1176"/>
                <a:gd name="T37" fmla="*/ 76 h 1151"/>
                <a:gd name="T38" fmla="*/ 119 w 1176"/>
                <a:gd name="T39" fmla="*/ 135 h 1151"/>
                <a:gd name="T40" fmla="*/ 78 w 1176"/>
                <a:gd name="T41" fmla="*/ 92 h 1151"/>
                <a:gd name="T42" fmla="*/ 44 w 1176"/>
                <a:gd name="T43" fmla="*/ 78 h 1151"/>
                <a:gd name="T44" fmla="*/ 39 w 1176"/>
                <a:gd name="T45" fmla="*/ 117 h 1151"/>
                <a:gd name="T46" fmla="*/ 61 w 1176"/>
                <a:gd name="T47" fmla="*/ 201 h 1151"/>
                <a:gd name="T48" fmla="*/ 0 w 1176"/>
                <a:gd name="T49" fmla="*/ 244 h 1151"/>
                <a:gd name="T50" fmla="*/ 29 w 1176"/>
                <a:gd name="T51" fmla="*/ 254 h 1151"/>
                <a:gd name="T52" fmla="*/ 22 w 1176"/>
                <a:gd name="T53" fmla="*/ 285 h 1151"/>
                <a:gd name="T54" fmla="*/ 50 w 1176"/>
                <a:gd name="T55" fmla="*/ 362 h 1151"/>
                <a:gd name="T56" fmla="*/ 55 w 1176"/>
                <a:gd name="T57" fmla="*/ 961 h 1151"/>
                <a:gd name="T58" fmla="*/ 57 w 1176"/>
                <a:gd name="T59" fmla="*/ 1095 h 1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176" h="1151">
                  <a:moveTo>
                    <a:pt x="57" y="1095"/>
                  </a:moveTo>
                  <a:lnTo>
                    <a:pt x="168" y="1086"/>
                  </a:lnTo>
                  <a:lnTo>
                    <a:pt x="269" y="1120"/>
                  </a:lnTo>
                  <a:lnTo>
                    <a:pt x="509" y="1106"/>
                  </a:lnTo>
                  <a:lnTo>
                    <a:pt x="589" y="1071"/>
                  </a:lnTo>
                  <a:lnTo>
                    <a:pt x="794" y="1049"/>
                  </a:lnTo>
                  <a:lnTo>
                    <a:pt x="945" y="1067"/>
                  </a:lnTo>
                  <a:lnTo>
                    <a:pt x="1176" y="1151"/>
                  </a:lnTo>
                  <a:lnTo>
                    <a:pt x="1165" y="657"/>
                  </a:lnTo>
                  <a:lnTo>
                    <a:pt x="808" y="511"/>
                  </a:lnTo>
                  <a:lnTo>
                    <a:pt x="617" y="199"/>
                  </a:lnTo>
                  <a:lnTo>
                    <a:pt x="556" y="5"/>
                  </a:lnTo>
                  <a:lnTo>
                    <a:pt x="540" y="8"/>
                  </a:lnTo>
                  <a:lnTo>
                    <a:pt x="509" y="97"/>
                  </a:lnTo>
                  <a:lnTo>
                    <a:pt x="484" y="108"/>
                  </a:lnTo>
                  <a:lnTo>
                    <a:pt x="453" y="78"/>
                  </a:lnTo>
                  <a:lnTo>
                    <a:pt x="447" y="0"/>
                  </a:lnTo>
                  <a:lnTo>
                    <a:pt x="387" y="23"/>
                  </a:lnTo>
                  <a:lnTo>
                    <a:pt x="155" y="76"/>
                  </a:lnTo>
                  <a:lnTo>
                    <a:pt x="119" y="135"/>
                  </a:lnTo>
                  <a:lnTo>
                    <a:pt x="78" y="92"/>
                  </a:lnTo>
                  <a:lnTo>
                    <a:pt x="44" y="78"/>
                  </a:lnTo>
                  <a:lnTo>
                    <a:pt x="39" y="117"/>
                  </a:lnTo>
                  <a:lnTo>
                    <a:pt x="61" y="201"/>
                  </a:lnTo>
                  <a:lnTo>
                    <a:pt x="0" y="244"/>
                  </a:lnTo>
                  <a:lnTo>
                    <a:pt x="29" y="254"/>
                  </a:lnTo>
                  <a:lnTo>
                    <a:pt x="22" y="285"/>
                  </a:lnTo>
                  <a:lnTo>
                    <a:pt x="50" y="362"/>
                  </a:lnTo>
                  <a:lnTo>
                    <a:pt x="55" y="961"/>
                  </a:lnTo>
                  <a:lnTo>
                    <a:pt x="57" y="109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699" name="Freeform 291"/>
            <p:cNvSpPr>
              <a:spLocks/>
            </p:cNvSpPr>
            <p:nvPr/>
          </p:nvSpPr>
          <p:spPr bwMode="auto">
            <a:xfrm>
              <a:off x="6908" y="2097"/>
              <a:ext cx="196" cy="192"/>
            </a:xfrm>
            <a:custGeom>
              <a:avLst/>
              <a:gdLst>
                <a:gd name="T0" fmla="*/ 57 w 1176"/>
                <a:gd name="T1" fmla="*/ 1095 h 1151"/>
                <a:gd name="T2" fmla="*/ 168 w 1176"/>
                <a:gd name="T3" fmla="*/ 1086 h 1151"/>
                <a:gd name="T4" fmla="*/ 269 w 1176"/>
                <a:gd name="T5" fmla="*/ 1120 h 1151"/>
                <a:gd name="T6" fmla="*/ 509 w 1176"/>
                <a:gd name="T7" fmla="*/ 1106 h 1151"/>
                <a:gd name="T8" fmla="*/ 589 w 1176"/>
                <a:gd name="T9" fmla="*/ 1071 h 1151"/>
                <a:gd name="T10" fmla="*/ 794 w 1176"/>
                <a:gd name="T11" fmla="*/ 1049 h 1151"/>
                <a:gd name="T12" fmla="*/ 945 w 1176"/>
                <a:gd name="T13" fmla="*/ 1067 h 1151"/>
                <a:gd name="T14" fmla="*/ 1176 w 1176"/>
                <a:gd name="T15" fmla="*/ 1151 h 1151"/>
                <a:gd name="T16" fmla="*/ 1165 w 1176"/>
                <a:gd name="T17" fmla="*/ 657 h 1151"/>
                <a:gd name="T18" fmla="*/ 808 w 1176"/>
                <a:gd name="T19" fmla="*/ 511 h 1151"/>
                <a:gd name="T20" fmla="*/ 617 w 1176"/>
                <a:gd name="T21" fmla="*/ 199 h 1151"/>
                <a:gd name="T22" fmla="*/ 556 w 1176"/>
                <a:gd name="T23" fmla="*/ 5 h 1151"/>
                <a:gd name="T24" fmla="*/ 540 w 1176"/>
                <a:gd name="T25" fmla="*/ 8 h 1151"/>
                <a:gd name="T26" fmla="*/ 509 w 1176"/>
                <a:gd name="T27" fmla="*/ 97 h 1151"/>
                <a:gd name="T28" fmla="*/ 484 w 1176"/>
                <a:gd name="T29" fmla="*/ 108 h 1151"/>
                <a:gd name="T30" fmla="*/ 453 w 1176"/>
                <a:gd name="T31" fmla="*/ 78 h 1151"/>
                <a:gd name="T32" fmla="*/ 447 w 1176"/>
                <a:gd name="T33" fmla="*/ 0 h 1151"/>
                <a:gd name="T34" fmla="*/ 387 w 1176"/>
                <a:gd name="T35" fmla="*/ 23 h 1151"/>
                <a:gd name="T36" fmla="*/ 155 w 1176"/>
                <a:gd name="T37" fmla="*/ 76 h 1151"/>
                <a:gd name="T38" fmla="*/ 119 w 1176"/>
                <a:gd name="T39" fmla="*/ 135 h 1151"/>
                <a:gd name="T40" fmla="*/ 78 w 1176"/>
                <a:gd name="T41" fmla="*/ 92 h 1151"/>
                <a:gd name="T42" fmla="*/ 44 w 1176"/>
                <a:gd name="T43" fmla="*/ 78 h 1151"/>
                <a:gd name="T44" fmla="*/ 39 w 1176"/>
                <a:gd name="T45" fmla="*/ 117 h 1151"/>
                <a:gd name="T46" fmla="*/ 61 w 1176"/>
                <a:gd name="T47" fmla="*/ 201 h 1151"/>
                <a:gd name="T48" fmla="*/ 0 w 1176"/>
                <a:gd name="T49" fmla="*/ 244 h 1151"/>
                <a:gd name="T50" fmla="*/ 29 w 1176"/>
                <a:gd name="T51" fmla="*/ 254 h 1151"/>
                <a:gd name="T52" fmla="*/ 22 w 1176"/>
                <a:gd name="T53" fmla="*/ 285 h 1151"/>
                <a:gd name="T54" fmla="*/ 50 w 1176"/>
                <a:gd name="T55" fmla="*/ 362 h 1151"/>
                <a:gd name="T56" fmla="*/ 55 w 1176"/>
                <a:gd name="T57" fmla="*/ 961 h 1151"/>
                <a:gd name="T58" fmla="*/ 57 w 1176"/>
                <a:gd name="T59" fmla="*/ 1095 h 1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176" h="1151">
                  <a:moveTo>
                    <a:pt x="57" y="1095"/>
                  </a:moveTo>
                  <a:lnTo>
                    <a:pt x="168" y="1086"/>
                  </a:lnTo>
                  <a:lnTo>
                    <a:pt x="269" y="1120"/>
                  </a:lnTo>
                  <a:lnTo>
                    <a:pt x="509" y="1106"/>
                  </a:lnTo>
                  <a:lnTo>
                    <a:pt x="589" y="1071"/>
                  </a:lnTo>
                  <a:lnTo>
                    <a:pt x="794" y="1049"/>
                  </a:lnTo>
                  <a:lnTo>
                    <a:pt x="945" y="1067"/>
                  </a:lnTo>
                  <a:lnTo>
                    <a:pt x="1176" y="1151"/>
                  </a:lnTo>
                  <a:lnTo>
                    <a:pt x="1165" y="657"/>
                  </a:lnTo>
                  <a:lnTo>
                    <a:pt x="808" y="511"/>
                  </a:lnTo>
                  <a:lnTo>
                    <a:pt x="617" y="199"/>
                  </a:lnTo>
                  <a:lnTo>
                    <a:pt x="556" y="5"/>
                  </a:lnTo>
                  <a:lnTo>
                    <a:pt x="540" y="8"/>
                  </a:lnTo>
                  <a:lnTo>
                    <a:pt x="509" y="97"/>
                  </a:lnTo>
                  <a:lnTo>
                    <a:pt x="484" y="108"/>
                  </a:lnTo>
                  <a:lnTo>
                    <a:pt x="453" y="78"/>
                  </a:lnTo>
                  <a:lnTo>
                    <a:pt x="447" y="0"/>
                  </a:lnTo>
                  <a:lnTo>
                    <a:pt x="387" y="23"/>
                  </a:lnTo>
                  <a:lnTo>
                    <a:pt x="155" y="76"/>
                  </a:lnTo>
                  <a:lnTo>
                    <a:pt x="119" y="135"/>
                  </a:lnTo>
                  <a:lnTo>
                    <a:pt x="78" y="92"/>
                  </a:lnTo>
                  <a:lnTo>
                    <a:pt x="44" y="78"/>
                  </a:lnTo>
                  <a:lnTo>
                    <a:pt x="39" y="117"/>
                  </a:lnTo>
                  <a:lnTo>
                    <a:pt x="61" y="201"/>
                  </a:lnTo>
                  <a:lnTo>
                    <a:pt x="0" y="244"/>
                  </a:lnTo>
                  <a:lnTo>
                    <a:pt x="29" y="254"/>
                  </a:lnTo>
                  <a:lnTo>
                    <a:pt x="22" y="285"/>
                  </a:lnTo>
                  <a:lnTo>
                    <a:pt x="50" y="362"/>
                  </a:lnTo>
                  <a:lnTo>
                    <a:pt x="55" y="961"/>
                  </a:lnTo>
                  <a:lnTo>
                    <a:pt x="57" y="109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00" name="Freeform 292"/>
            <p:cNvSpPr>
              <a:spLocks/>
            </p:cNvSpPr>
            <p:nvPr/>
          </p:nvSpPr>
          <p:spPr bwMode="auto">
            <a:xfrm>
              <a:off x="6769" y="1932"/>
              <a:ext cx="333" cy="192"/>
            </a:xfrm>
            <a:custGeom>
              <a:avLst/>
              <a:gdLst>
                <a:gd name="T0" fmla="*/ 217 w 1999"/>
                <a:gd name="T1" fmla="*/ 316 h 1152"/>
                <a:gd name="T2" fmla="*/ 220 w 1999"/>
                <a:gd name="T3" fmla="*/ 248 h 1152"/>
                <a:gd name="T4" fmla="*/ 361 w 1999"/>
                <a:gd name="T5" fmla="*/ 166 h 1152"/>
                <a:gd name="T6" fmla="*/ 818 w 1999"/>
                <a:gd name="T7" fmla="*/ 0 h 1152"/>
                <a:gd name="T8" fmla="*/ 956 w 1999"/>
                <a:gd name="T9" fmla="*/ 236 h 1152"/>
                <a:gd name="T10" fmla="*/ 1461 w 1999"/>
                <a:gd name="T11" fmla="*/ 154 h 1152"/>
                <a:gd name="T12" fmla="*/ 1536 w 1999"/>
                <a:gd name="T13" fmla="*/ 80 h 1152"/>
                <a:gd name="T14" fmla="*/ 1666 w 1999"/>
                <a:gd name="T15" fmla="*/ 242 h 1152"/>
                <a:gd name="T16" fmla="*/ 1849 w 1999"/>
                <a:gd name="T17" fmla="*/ 253 h 1152"/>
                <a:gd name="T18" fmla="*/ 1828 w 1999"/>
                <a:gd name="T19" fmla="*/ 341 h 1152"/>
                <a:gd name="T20" fmla="*/ 1752 w 1999"/>
                <a:gd name="T21" fmla="*/ 539 h 1152"/>
                <a:gd name="T22" fmla="*/ 1801 w 1999"/>
                <a:gd name="T23" fmla="*/ 488 h 1152"/>
                <a:gd name="T24" fmla="*/ 1891 w 1999"/>
                <a:gd name="T25" fmla="*/ 521 h 1152"/>
                <a:gd name="T26" fmla="*/ 1990 w 1999"/>
                <a:gd name="T27" fmla="*/ 491 h 1152"/>
                <a:gd name="T28" fmla="*/ 1981 w 1999"/>
                <a:gd name="T29" fmla="*/ 581 h 1152"/>
                <a:gd name="T30" fmla="*/ 1869 w 1999"/>
                <a:gd name="T31" fmla="*/ 644 h 1152"/>
                <a:gd name="T32" fmla="*/ 1656 w 1999"/>
                <a:gd name="T33" fmla="*/ 753 h 1152"/>
                <a:gd name="T34" fmla="*/ 1567 w 1999"/>
                <a:gd name="T35" fmla="*/ 704 h 1152"/>
                <a:gd name="T36" fmla="*/ 1497 w 1999"/>
                <a:gd name="T37" fmla="*/ 755 h 1152"/>
                <a:gd name="T38" fmla="*/ 1326 w 1999"/>
                <a:gd name="T39" fmla="*/ 866 h 1152"/>
                <a:gd name="T40" fmla="*/ 1254 w 1999"/>
                <a:gd name="T41" fmla="*/ 944 h 1152"/>
                <a:gd name="T42" fmla="*/ 1407 w 1999"/>
                <a:gd name="T43" fmla="*/ 989 h 1152"/>
                <a:gd name="T44" fmla="*/ 1344 w 1999"/>
                <a:gd name="T45" fmla="*/ 1086 h 1152"/>
                <a:gd name="T46" fmla="*/ 1287 w 1999"/>
                <a:gd name="T47" fmla="*/ 1065 h 1152"/>
                <a:gd name="T48" fmla="*/ 1227 w 1999"/>
                <a:gd name="T49" fmla="*/ 1014 h 1152"/>
                <a:gd name="T50" fmla="*/ 986 w 1999"/>
                <a:gd name="T51" fmla="*/ 1067 h 1152"/>
                <a:gd name="T52" fmla="*/ 908 w 1999"/>
                <a:gd name="T53" fmla="*/ 1077 h 1152"/>
                <a:gd name="T54" fmla="*/ 875 w 1999"/>
                <a:gd name="T55" fmla="*/ 1104 h 1152"/>
                <a:gd name="T56" fmla="*/ 673 w 1999"/>
                <a:gd name="T57" fmla="*/ 1152 h 1152"/>
                <a:gd name="T58" fmla="*/ 568 w 1999"/>
                <a:gd name="T59" fmla="*/ 887 h 1152"/>
                <a:gd name="T60" fmla="*/ 181 w 1999"/>
                <a:gd name="T61" fmla="*/ 891 h 1152"/>
                <a:gd name="T62" fmla="*/ 162 w 1999"/>
                <a:gd name="T63" fmla="*/ 827 h 1152"/>
                <a:gd name="T64" fmla="*/ 229 w 1999"/>
                <a:gd name="T65" fmla="*/ 589 h 1152"/>
                <a:gd name="T66" fmla="*/ 157 w 1999"/>
                <a:gd name="T67" fmla="*/ 322 h 1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999" h="1152">
                  <a:moveTo>
                    <a:pt x="157" y="322"/>
                  </a:moveTo>
                  <a:lnTo>
                    <a:pt x="217" y="316"/>
                  </a:lnTo>
                  <a:lnTo>
                    <a:pt x="232" y="271"/>
                  </a:lnTo>
                  <a:lnTo>
                    <a:pt x="220" y="248"/>
                  </a:lnTo>
                  <a:lnTo>
                    <a:pt x="293" y="203"/>
                  </a:lnTo>
                  <a:lnTo>
                    <a:pt x="361" y="166"/>
                  </a:lnTo>
                  <a:lnTo>
                    <a:pt x="587" y="151"/>
                  </a:lnTo>
                  <a:lnTo>
                    <a:pt x="818" y="0"/>
                  </a:lnTo>
                  <a:lnTo>
                    <a:pt x="902" y="97"/>
                  </a:lnTo>
                  <a:lnTo>
                    <a:pt x="956" y="236"/>
                  </a:lnTo>
                  <a:lnTo>
                    <a:pt x="1284" y="148"/>
                  </a:lnTo>
                  <a:lnTo>
                    <a:pt x="1461" y="154"/>
                  </a:lnTo>
                  <a:lnTo>
                    <a:pt x="1491" y="103"/>
                  </a:lnTo>
                  <a:lnTo>
                    <a:pt x="1536" y="80"/>
                  </a:lnTo>
                  <a:lnTo>
                    <a:pt x="1608" y="91"/>
                  </a:lnTo>
                  <a:lnTo>
                    <a:pt x="1666" y="242"/>
                  </a:lnTo>
                  <a:lnTo>
                    <a:pt x="1791" y="223"/>
                  </a:lnTo>
                  <a:lnTo>
                    <a:pt x="1849" y="253"/>
                  </a:lnTo>
                  <a:lnTo>
                    <a:pt x="1861" y="295"/>
                  </a:lnTo>
                  <a:lnTo>
                    <a:pt x="1828" y="341"/>
                  </a:lnTo>
                  <a:lnTo>
                    <a:pt x="1746" y="361"/>
                  </a:lnTo>
                  <a:lnTo>
                    <a:pt x="1752" y="539"/>
                  </a:lnTo>
                  <a:lnTo>
                    <a:pt x="1779" y="539"/>
                  </a:lnTo>
                  <a:lnTo>
                    <a:pt x="1801" y="488"/>
                  </a:lnTo>
                  <a:lnTo>
                    <a:pt x="1879" y="491"/>
                  </a:lnTo>
                  <a:lnTo>
                    <a:pt x="1891" y="521"/>
                  </a:lnTo>
                  <a:lnTo>
                    <a:pt x="1947" y="488"/>
                  </a:lnTo>
                  <a:lnTo>
                    <a:pt x="1990" y="491"/>
                  </a:lnTo>
                  <a:lnTo>
                    <a:pt x="1999" y="533"/>
                  </a:lnTo>
                  <a:lnTo>
                    <a:pt x="1981" y="581"/>
                  </a:lnTo>
                  <a:lnTo>
                    <a:pt x="1933" y="628"/>
                  </a:lnTo>
                  <a:lnTo>
                    <a:pt x="1869" y="644"/>
                  </a:lnTo>
                  <a:lnTo>
                    <a:pt x="1690" y="755"/>
                  </a:lnTo>
                  <a:lnTo>
                    <a:pt x="1656" y="753"/>
                  </a:lnTo>
                  <a:lnTo>
                    <a:pt x="1639" y="716"/>
                  </a:lnTo>
                  <a:lnTo>
                    <a:pt x="1567" y="704"/>
                  </a:lnTo>
                  <a:lnTo>
                    <a:pt x="1539" y="743"/>
                  </a:lnTo>
                  <a:lnTo>
                    <a:pt x="1497" y="755"/>
                  </a:lnTo>
                  <a:lnTo>
                    <a:pt x="1410" y="845"/>
                  </a:lnTo>
                  <a:lnTo>
                    <a:pt x="1326" y="866"/>
                  </a:lnTo>
                  <a:lnTo>
                    <a:pt x="1239" y="915"/>
                  </a:lnTo>
                  <a:lnTo>
                    <a:pt x="1254" y="944"/>
                  </a:lnTo>
                  <a:lnTo>
                    <a:pt x="1407" y="956"/>
                  </a:lnTo>
                  <a:lnTo>
                    <a:pt x="1407" y="989"/>
                  </a:lnTo>
                  <a:lnTo>
                    <a:pt x="1371" y="995"/>
                  </a:lnTo>
                  <a:lnTo>
                    <a:pt x="1344" y="1086"/>
                  </a:lnTo>
                  <a:lnTo>
                    <a:pt x="1317" y="1094"/>
                  </a:lnTo>
                  <a:lnTo>
                    <a:pt x="1287" y="1065"/>
                  </a:lnTo>
                  <a:lnTo>
                    <a:pt x="1280" y="987"/>
                  </a:lnTo>
                  <a:lnTo>
                    <a:pt x="1227" y="1014"/>
                  </a:lnTo>
                  <a:lnTo>
                    <a:pt x="1044" y="1055"/>
                  </a:lnTo>
                  <a:lnTo>
                    <a:pt x="986" y="1067"/>
                  </a:lnTo>
                  <a:lnTo>
                    <a:pt x="953" y="1122"/>
                  </a:lnTo>
                  <a:lnTo>
                    <a:pt x="908" y="1077"/>
                  </a:lnTo>
                  <a:lnTo>
                    <a:pt x="878" y="1067"/>
                  </a:lnTo>
                  <a:lnTo>
                    <a:pt x="875" y="1104"/>
                  </a:lnTo>
                  <a:lnTo>
                    <a:pt x="770" y="1152"/>
                  </a:lnTo>
                  <a:lnTo>
                    <a:pt x="673" y="1152"/>
                  </a:lnTo>
                  <a:lnTo>
                    <a:pt x="658" y="921"/>
                  </a:lnTo>
                  <a:lnTo>
                    <a:pt x="568" y="887"/>
                  </a:lnTo>
                  <a:lnTo>
                    <a:pt x="488" y="909"/>
                  </a:lnTo>
                  <a:lnTo>
                    <a:pt x="181" y="891"/>
                  </a:lnTo>
                  <a:lnTo>
                    <a:pt x="133" y="833"/>
                  </a:lnTo>
                  <a:lnTo>
                    <a:pt x="162" y="827"/>
                  </a:lnTo>
                  <a:lnTo>
                    <a:pt x="213" y="698"/>
                  </a:lnTo>
                  <a:lnTo>
                    <a:pt x="229" y="589"/>
                  </a:lnTo>
                  <a:lnTo>
                    <a:pt x="0" y="458"/>
                  </a:lnTo>
                  <a:lnTo>
                    <a:pt x="157" y="32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01" name="Freeform 293"/>
            <p:cNvSpPr>
              <a:spLocks/>
            </p:cNvSpPr>
            <p:nvPr/>
          </p:nvSpPr>
          <p:spPr bwMode="auto">
            <a:xfrm>
              <a:off x="6769" y="1932"/>
              <a:ext cx="333" cy="192"/>
            </a:xfrm>
            <a:custGeom>
              <a:avLst/>
              <a:gdLst>
                <a:gd name="T0" fmla="*/ 217 w 1999"/>
                <a:gd name="T1" fmla="*/ 316 h 1152"/>
                <a:gd name="T2" fmla="*/ 220 w 1999"/>
                <a:gd name="T3" fmla="*/ 248 h 1152"/>
                <a:gd name="T4" fmla="*/ 361 w 1999"/>
                <a:gd name="T5" fmla="*/ 166 h 1152"/>
                <a:gd name="T6" fmla="*/ 818 w 1999"/>
                <a:gd name="T7" fmla="*/ 0 h 1152"/>
                <a:gd name="T8" fmla="*/ 956 w 1999"/>
                <a:gd name="T9" fmla="*/ 236 h 1152"/>
                <a:gd name="T10" fmla="*/ 1461 w 1999"/>
                <a:gd name="T11" fmla="*/ 154 h 1152"/>
                <a:gd name="T12" fmla="*/ 1536 w 1999"/>
                <a:gd name="T13" fmla="*/ 80 h 1152"/>
                <a:gd name="T14" fmla="*/ 1666 w 1999"/>
                <a:gd name="T15" fmla="*/ 242 h 1152"/>
                <a:gd name="T16" fmla="*/ 1849 w 1999"/>
                <a:gd name="T17" fmla="*/ 253 h 1152"/>
                <a:gd name="T18" fmla="*/ 1828 w 1999"/>
                <a:gd name="T19" fmla="*/ 341 h 1152"/>
                <a:gd name="T20" fmla="*/ 1752 w 1999"/>
                <a:gd name="T21" fmla="*/ 539 h 1152"/>
                <a:gd name="T22" fmla="*/ 1801 w 1999"/>
                <a:gd name="T23" fmla="*/ 488 h 1152"/>
                <a:gd name="T24" fmla="*/ 1891 w 1999"/>
                <a:gd name="T25" fmla="*/ 521 h 1152"/>
                <a:gd name="T26" fmla="*/ 1990 w 1999"/>
                <a:gd name="T27" fmla="*/ 491 h 1152"/>
                <a:gd name="T28" fmla="*/ 1981 w 1999"/>
                <a:gd name="T29" fmla="*/ 581 h 1152"/>
                <a:gd name="T30" fmla="*/ 1869 w 1999"/>
                <a:gd name="T31" fmla="*/ 644 h 1152"/>
                <a:gd name="T32" fmla="*/ 1656 w 1999"/>
                <a:gd name="T33" fmla="*/ 753 h 1152"/>
                <a:gd name="T34" fmla="*/ 1567 w 1999"/>
                <a:gd name="T35" fmla="*/ 704 h 1152"/>
                <a:gd name="T36" fmla="*/ 1497 w 1999"/>
                <a:gd name="T37" fmla="*/ 755 h 1152"/>
                <a:gd name="T38" fmla="*/ 1326 w 1999"/>
                <a:gd name="T39" fmla="*/ 866 h 1152"/>
                <a:gd name="T40" fmla="*/ 1254 w 1999"/>
                <a:gd name="T41" fmla="*/ 944 h 1152"/>
                <a:gd name="T42" fmla="*/ 1407 w 1999"/>
                <a:gd name="T43" fmla="*/ 989 h 1152"/>
                <a:gd name="T44" fmla="*/ 1344 w 1999"/>
                <a:gd name="T45" fmla="*/ 1086 h 1152"/>
                <a:gd name="T46" fmla="*/ 1287 w 1999"/>
                <a:gd name="T47" fmla="*/ 1065 h 1152"/>
                <a:gd name="T48" fmla="*/ 1227 w 1999"/>
                <a:gd name="T49" fmla="*/ 1014 h 1152"/>
                <a:gd name="T50" fmla="*/ 986 w 1999"/>
                <a:gd name="T51" fmla="*/ 1067 h 1152"/>
                <a:gd name="T52" fmla="*/ 908 w 1999"/>
                <a:gd name="T53" fmla="*/ 1077 h 1152"/>
                <a:gd name="T54" fmla="*/ 875 w 1999"/>
                <a:gd name="T55" fmla="*/ 1104 h 1152"/>
                <a:gd name="T56" fmla="*/ 673 w 1999"/>
                <a:gd name="T57" fmla="*/ 1152 h 1152"/>
                <a:gd name="T58" fmla="*/ 568 w 1999"/>
                <a:gd name="T59" fmla="*/ 887 h 1152"/>
                <a:gd name="T60" fmla="*/ 181 w 1999"/>
                <a:gd name="T61" fmla="*/ 891 h 1152"/>
                <a:gd name="T62" fmla="*/ 162 w 1999"/>
                <a:gd name="T63" fmla="*/ 827 h 1152"/>
                <a:gd name="T64" fmla="*/ 229 w 1999"/>
                <a:gd name="T65" fmla="*/ 589 h 1152"/>
                <a:gd name="T66" fmla="*/ 157 w 1999"/>
                <a:gd name="T67" fmla="*/ 322 h 1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999" h="1152">
                  <a:moveTo>
                    <a:pt x="157" y="322"/>
                  </a:moveTo>
                  <a:lnTo>
                    <a:pt x="217" y="316"/>
                  </a:lnTo>
                  <a:lnTo>
                    <a:pt x="232" y="271"/>
                  </a:lnTo>
                  <a:lnTo>
                    <a:pt x="220" y="248"/>
                  </a:lnTo>
                  <a:lnTo>
                    <a:pt x="293" y="203"/>
                  </a:lnTo>
                  <a:lnTo>
                    <a:pt x="361" y="166"/>
                  </a:lnTo>
                  <a:lnTo>
                    <a:pt x="587" y="151"/>
                  </a:lnTo>
                  <a:lnTo>
                    <a:pt x="818" y="0"/>
                  </a:lnTo>
                  <a:lnTo>
                    <a:pt x="902" y="97"/>
                  </a:lnTo>
                  <a:lnTo>
                    <a:pt x="956" y="236"/>
                  </a:lnTo>
                  <a:lnTo>
                    <a:pt x="1284" y="148"/>
                  </a:lnTo>
                  <a:lnTo>
                    <a:pt x="1461" y="154"/>
                  </a:lnTo>
                  <a:lnTo>
                    <a:pt x="1491" y="103"/>
                  </a:lnTo>
                  <a:lnTo>
                    <a:pt x="1536" y="80"/>
                  </a:lnTo>
                  <a:lnTo>
                    <a:pt x="1608" y="91"/>
                  </a:lnTo>
                  <a:lnTo>
                    <a:pt x="1666" y="242"/>
                  </a:lnTo>
                  <a:lnTo>
                    <a:pt x="1791" y="223"/>
                  </a:lnTo>
                  <a:lnTo>
                    <a:pt x="1849" y="253"/>
                  </a:lnTo>
                  <a:lnTo>
                    <a:pt x="1861" y="295"/>
                  </a:lnTo>
                  <a:lnTo>
                    <a:pt x="1828" y="341"/>
                  </a:lnTo>
                  <a:lnTo>
                    <a:pt x="1746" y="361"/>
                  </a:lnTo>
                  <a:lnTo>
                    <a:pt x="1752" y="539"/>
                  </a:lnTo>
                  <a:lnTo>
                    <a:pt x="1779" y="539"/>
                  </a:lnTo>
                  <a:lnTo>
                    <a:pt x="1801" y="488"/>
                  </a:lnTo>
                  <a:lnTo>
                    <a:pt x="1879" y="491"/>
                  </a:lnTo>
                  <a:lnTo>
                    <a:pt x="1891" y="521"/>
                  </a:lnTo>
                  <a:lnTo>
                    <a:pt x="1947" y="488"/>
                  </a:lnTo>
                  <a:lnTo>
                    <a:pt x="1990" y="491"/>
                  </a:lnTo>
                  <a:lnTo>
                    <a:pt x="1999" y="533"/>
                  </a:lnTo>
                  <a:lnTo>
                    <a:pt x="1981" y="581"/>
                  </a:lnTo>
                  <a:lnTo>
                    <a:pt x="1933" y="628"/>
                  </a:lnTo>
                  <a:lnTo>
                    <a:pt x="1869" y="644"/>
                  </a:lnTo>
                  <a:lnTo>
                    <a:pt x="1690" y="755"/>
                  </a:lnTo>
                  <a:lnTo>
                    <a:pt x="1656" y="753"/>
                  </a:lnTo>
                  <a:lnTo>
                    <a:pt x="1639" y="716"/>
                  </a:lnTo>
                  <a:lnTo>
                    <a:pt x="1567" y="704"/>
                  </a:lnTo>
                  <a:lnTo>
                    <a:pt x="1539" y="743"/>
                  </a:lnTo>
                  <a:lnTo>
                    <a:pt x="1497" y="755"/>
                  </a:lnTo>
                  <a:lnTo>
                    <a:pt x="1410" y="845"/>
                  </a:lnTo>
                  <a:lnTo>
                    <a:pt x="1326" y="866"/>
                  </a:lnTo>
                  <a:lnTo>
                    <a:pt x="1239" y="915"/>
                  </a:lnTo>
                  <a:lnTo>
                    <a:pt x="1254" y="944"/>
                  </a:lnTo>
                  <a:lnTo>
                    <a:pt x="1407" y="956"/>
                  </a:lnTo>
                  <a:lnTo>
                    <a:pt x="1407" y="989"/>
                  </a:lnTo>
                  <a:lnTo>
                    <a:pt x="1371" y="995"/>
                  </a:lnTo>
                  <a:lnTo>
                    <a:pt x="1344" y="1086"/>
                  </a:lnTo>
                  <a:lnTo>
                    <a:pt x="1317" y="1094"/>
                  </a:lnTo>
                  <a:lnTo>
                    <a:pt x="1287" y="1065"/>
                  </a:lnTo>
                  <a:lnTo>
                    <a:pt x="1280" y="987"/>
                  </a:lnTo>
                  <a:lnTo>
                    <a:pt x="1227" y="1014"/>
                  </a:lnTo>
                  <a:lnTo>
                    <a:pt x="1044" y="1055"/>
                  </a:lnTo>
                  <a:lnTo>
                    <a:pt x="986" y="1067"/>
                  </a:lnTo>
                  <a:lnTo>
                    <a:pt x="953" y="1122"/>
                  </a:lnTo>
                  <a:lnTo>
                    <a:pt x="908" y="1077"/>
                  </a:lnTo>
                  <a:lnTo>
                    <a:pt x="878" y="1067"/>
                  </a:lnTo>
                  <a:lnTo>
                    <a:pt x="875" y="1104"/>
                  </a:lnTo>
                  <a:lnTo>
                    <a:pt x="770" y="1152"/>
                  </a:lnTo>
                  <a:lnTo>
                    <a:pt x="673" y="1152"/>
                  </a:lnTo>
                  <a:lnTo>
                    <a:pt x="658" y="921"/>
                  </a:lnTo>
                  <a:lnTo>
                    <a:pt x="568" y="887"/>
                  </a:lnTo>
                  <a:lnTo>
                    <a:pt x="488" y="909"/>
                  </a:lnTo>
                  <a:lnTo>
                    <a:pt x="181" y="891"/>
                  </a:lnTo>
                  <a:lnTo>
                    <a:pt x="133" y="833"/>
                  </a:lnTo>
                  <a:lnTo>
                    <a:pt x="162" y="827"/>
                  </a:lnTo>
                  <a:lnTo>
                    <a:pt x="213" y="698"/>
                  </a:lnTo>
                  <a:lnTo>
                    <a:pt x="229" y="589"/>
                  </a:lnTo>
                  <a:lnTo>
                    <a:pt x="0" y="458"/>
                  </a:lnTo>
                  <a:lnTo>
                    <a:pt x="157" y="32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02" name="Freeform 294"/>
            <p:cNvSpPr>
              <a:spLocks/>
            </p:cNvSpPr>
            <p:nvPr/>
          </p:nvSpPr>
          <p:spPr bwMode="auto">
            <a:xfrm>
              <a:off x="7249" y="2361"/>
              <a:ext cx="189" cy="162"/>
            </a:xfrm>
            <a:custGeom>
              <a:avLst/>
              <a:gdLst>
                <a:gd name="T0" fmla="*/ 31 w 1129"/>
                <a:gd name="T1" fmla="*/ 639 h 976"/>
                <a:gd name="T2" fmla="*/ 92 w 1129"/>
                <a:gd name="T3" fmla="*/ 662 h 976"/>
                <a:gd name="T4" fmla="*/ 124 w 1129"/>
                <a:gd name="T5" fmla="*/ 712 h 976"/>
                <a:gd name="T6" fmla="*/ 167 w 1129"/>
                <a:gd name="T7" fmla="*/ 730 h 976"/>
                <a:gd name="T8" fmla="*/ 195 w 1129"/>
                <a:gd name="T9" fmla="*/ 738 h 976"/>
                <a:gd name="T10" fmla="*/ 238 w 1129"/>
                <a:gd name="T11" fmla="*/ 766 h 976"/>
                <a:gd name="T12" fmla="*/ 357 w 1129"/>
                <a:gd name="T13" fmla="*/ 757 h 976"/>
                <a:gd name="T14" fmla="*/ 453 w 1129"/>
                <a:gd name="T15" fmla="*/ 854 h 976"/>
                <a:gd name="T16" fmla="*/ 441 w 1129"/>
                <a:gd name="T17" fmla="*/ 925 h 976"/>
                <a:gd name="T18" fmla="*/ 471 w 1129"/>
                <a:gd name="T19" fmla="*/ 937 h 976"/>
                <a:gd name="T20" fmla="*/ 508 w 1129"/>
                <a:gd name="T21" fmla="*/ 898 h 976"/>
                <a:gd name="T22" fmla="*/ 591 w 1129"/>
                <a:gd name="T23" fmla="*/ 873 h 976"/>
                <a:gd name="T24" fmla="*/ 666 w 1129"/>
                <a:gd name="T25" fmla="*/ 870 h 976"/>
                <a:gd name="T26" fmla="*/ 718 w 1129"/>
                <a:gd name="T27" fmla="*/ 944 h 976"/>
                <a:gd name="T28" fmla="*/ 875 w 1129"/>
                <a:gd name="T29" fmla="*/ 976 h 976"/>
                <a:gd name="T30" fmla="*/ 1129 w 1129"/>
                <a:gd name="T31" fmla="*/ 621 h 976"/>
                <a:gd name="T32" fmla="*/ 769 w 1129"/>
                <a:gd name="T33" fmla="*/ 403 h 976"/>
                <a:gd name="T34" fmla="*/ 738 w 1129"/>
                <a:gd name="T35" fmla="*/ 371 h 976"/>
                <a:gd name="T36" fmla="*/ 668 w 1129"/>
                <a:gd name="T37" fmla="*/ 154 h 976"/>
                <a:gd name="T38" fmla="*/ 443 w 1129"/>
                <a:gd name="T39" fmla="*/ 94 h 976"/>
                <a:gd name="T40" fmla="*/ 2 w 1129"/>
                <a:gd name="T41" fmla="*/ 0 h 976"/>
                <a:gd name="T42" fmla="*/ 0 w 1129"/>
                <a:gd name="T43" fmla="*/ 620 h 976"/>
                <a:gd name="T44" fmla="*/ 31 w 1129"/>
                <a:gd name="T45" fmla="*/ 639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29" h="976">
                  <a:moveTo>
                    <a:pt x="31" y="639"/>
                  </a:moveTo>
                  <a:lnTo>
                    <a:pt x="92" y="662"/>
                  </a:lnTo>
                  <a:lnTo>
                    <a:pt x="124" y="712"/>
                  </a:lnTo>
                  <a:lnTo>
                    <a:pt x="167" y="730"/>
                  </a:lnTo>
                  <a:lnTo>
                    <a:pt x="195" y="738"/>
                  </a:lnTo>
                  <a:lnTo>
                    <a:pt x="238" y="766"/>
                  </a:lnTo>
                  <a:lnTo>
                    <a:pt x="357" y="757"/>
                  </a:lnTo>
                  <a:lnTo>
                    <a:pt x="453" y="854"/>
                  </a:lnTo>
                  <a:lnTo>
                    <a:pt x="441" y="925"/>
                  </a:lnTo>
                  <a:lnTo>
                    <a:pt x="471" y="937"/>
                  </a:lnTo>
                  <a:lnTo>
                    <a:pt x="508" y="898"/>
                  </a:lnTo>
                  <a:lnTo>
                    <a:pt x="591" y="873"/>
                  </a:lnTo>
                  <a:lnTo>
                    <a:pt x="666" y="870"/>
                  </a:lnTo>
                  <a:lnTo>
                    <a:pt x="718" y="944"/>
                  </a:lnTo>
                  <a:lnTo>
                    <a:pt x="875" y="976"/>
                  </a:lnTo>
                  <a:lnTo>
                    <a:pt x="1129" y="621"/>
                  </a:lnTo>
                  <a:lnTo>
                    <a:pt x="769" y="403"/>
                  </a:lnTo>
                  <a:lnTo>
                    <a:pt x="738" y="371"/>
                  </a:lnTo>
                  <a:lnTo>
                    <a:pt x="668" y="154"/>
                  </a:lnTo>
                  <a:lnTo>
                    <a:pt x="443" y="94"/>
                  </a:lnTo>
                  <a:lnTo>
                    <a:pt x="2" y="0"/>
                  </a:lnTo>
                  <a:lnTo>
                    <a:pt x="0" y="620"/>
                  </a:lnTo>
                  <a:lnTo>
                    <a:pt x="31" y="63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03" name="Freeform 295"/>
            <p:cNvSpPr>
              <a:spLocks/>
            </p:cNvSpPr>
            <p:nvPr/>
          </p:nvSpPr>
          <p:spPr bwMode="auto">
            <a:xfrm>
              <a:off x="7249" y="2361"/>
              <a:ext cx="189" cy="162"/>
            </a:xfrm>
            <a:custGeom>
              <a:avLst/>
              <a:gdLst>
                <a:gd name="T0" fmla="*/ 31 w 1129"/>
                <a:gd name="T1" fmla="*/ 639 h 976"/>
                <a:gd name="T2" fmla="*/ 92 w 1129"/>
                <a:gd name="T3" fmla="*/ 662 h 976"/>
                <a:gd name="T4" fmla="*/ 124 w 1129"/>
                <a:gd name="T5" fmla="*/ 712 h 976"/>
                <a:gd name="T6" fmla="*/ 167 w 1129"/>
                <a:gd name="T7" fmla="*/ 730 h 976"/>
                <a:gd name="T8" fmla="*/ 195 w 1129"/>
                <a:gd name="T9" fmla="*/ 738 h 976"/>
                <a:gd name="T10" fmla="*/ 238 w 1129"/>
                <a:gd name="T11" fmla="*/ 766 h 976"/>
                <a:gd name="T12" fmla="*/ 357 w 1129"/>
                <a:gd name="T13" fmla="*/ 757 h 976"/>
                <a:gd name="T14" fmla="*/ 453 w 1129"/>
                <a:gd name="T15" fmla="*/ 854 h 976"/>
                <a:gd name="T16" fmla="*/ 441 w 1129"/>
                <a:gd name="T17" fmla="*/ 925 h 976"/>
                <a:gd name="T18" fmla="*/ 471 w 1129"/>
                <a:gd name="T19" fmla="*/ 937 h 976"/>
                <a:gd name="T20" fmla="*/ 508 w 1129"/>
                <a:gd name="T21" fmla="*/ 898 h 976"/>
                <a:gd name="T22" fmla="*/ 591 w 1129"/>
                <a:gd name="T23" fmla="*/ 873 h 976"/>
                <a:gd name="T24" fmla="*/ 666 w 1129"/>
                <a:gd name="T25" fmla="*/ 870 h 976"/>
                <a:gd name="T26" fmla="*/ 718 w 1129"/>
                <a:gd name="T27" fmla="*/ 944 h 976"/>
                <a:gd name="T28" fmla="*/ 875 w 1129"/>
                <a:gd name="T29" fmla="*/ 976 h 976"/>
                <a:gd name="T30" fmla="*/ 1129 w 1129"/>
                <a:gd name="T31" fmla="*/ 621 h 976"/>
                <a:gd name="T32" fmla="*/ 769 w 1129"/>
                <a:gd name="T33" fmla="*/ 403 h 976"/>
                <a:gd name="T34" fmla="*/ 738 w 1129"/>
                <a:gd name="T35" fmla="*/ 371 h 976"/>
                <a:gd name="T36" fmla="*/ 668 w 1129"/>
                <a:gd name="T37" fmla="*/ 154 h 976"/>
                <a:gd name="T38" fmla="*/ 443 w 1129"/>
                <a:gd name="T39" fmla="*/ 94 h 976"/>
                <a:gd name="T40" fmla="*/ 2 w 1129"/>
                <a:gd name="T41" fmla="*/ 0 h 976"/>
                <a:gd name="T42" fmla="*/ 0 w 1129"/>
                <a:gd name="T43" fmla="*/ 620 h 976"/>
                <a:gd name="T44" fmla="*/ 31 w 1129"/>
                <a:gd name="T45" fmla="*/ 639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29" h="976">
                  <a:moveTo>
                    <a:pt x="31" y="639"/>
                  </a:moveTo>
                  <a:lnTo>
                    <a:pt x="92" y="662"/>
                  </a:lnTo>
                  <a:lnTo>
                    <a:pt x="124" y="712"/>
                  </a:lnTo>
                  <a:lnTo>
                    <a:pt x="167" y="730"/>
                  </a:lnTo>
                  <a:lnTo>
                    <a:pt x="195" y="738"/>
                  </a:lnTo>
                  <a:lnTo>
                    <a:pt x="238" y="766"/>
                  </a:lnTo>
                  <a:lnTo>
                    <a:pt x="357" y="757"/>
                  </a:lnTo>
                  <a:lnTo>
                    <a:pt x="453" y="854"/>
                  </a:lnTo>
                  <a:lnTo>
                    <a:pt x="441" y="925"/>
                  </a:lnTo>
                  <a:lnTo>
                    <a:pt x="471" y="937"/>
                  </a:lnTo>
                  <a:lnTo>
                    <a:pt x="508" y="898"/>
                  </a:lnTo>
                  <a:lnTo>
                    <a:pt x="591" y="873"/>
                  </a:lnTo>
                  <a:lnTo>
                    <a:pt x="666" y="870"/>
                  </a:lnTo>
                  <a:lnTo>
                    <a:pt x="718" y="944"/>
                  </a:lnTo>
                  <a:lnTo>
                    <a:pt x="875" y="976"/>
                  </a:lnTo>
                  <a:lnTo>
                    <a:pt x="1129" y="621"/>
                  </a:lnTo>
                  <a:lnTo>
                    <a:pt x="769" y="403"/>
                  </a:lnTo>
                  <a:lnTo>
                    <a:pt x="738" y="371"/>
                  </a:lnTo>
                  <a:lnTo>
                    <a:pt x="668" y="154"/>
                  </a:lnTo>
                  <a:lnTo>
                    <a:pt x="443" y="94"/>
                  </a:lnTo>
                  <a:lnTo>
                    <a:pt x="2" y="0"/>
                  </a:lnTo>
                  <a:lnTo>
                    <a:pt x="0" y="620"/>
                  </a:lnTo>
                  <a:lnTo>
                    <a:pt x="31" y="63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04" name="Freeform 296"/>
            <p:cNvSpPr>
              <a:spLocks/>
            </p:cNvSpPr>
            <p:nvPr/>
          </p:nvSpPr>
          <p:spPr bwMode="auto">
            <a:xfrm>
              <a:off x="7199" y="2219"/>
              <a:ext cx="138" cy="245"/>
            </a:xfrm>
            <a:custGeom>
              <a:avLst/>
              <a:gdLst>
                <a:gd name="T0" fmla="*/ 0 w 825"/>
                <a:gd name="T1" fmla="*/ 820 h 1474"/>
                <a:gd name="T2" fmla="*/ 95 w 825"/>
                <a:gd name="T3" fmla="*/ 871 h 1474"/>
                <a:gd name="T4" fmla="*/ 117 w 825"/>
                <a:gd name="T5" fmla="*/ 979 h 1474"/>
                <a:gd name="T6" fmla="*/ 111 w 825"/>
                <a:gd name="T7" fmla="*/ 1099 h 1474"/>
                <a:gd name="T8" fmla="*/ 87 w 825"/>
                <a:gd name="T9" fmla="*/ 1177 h 1474"/>
                <a:gd name="T10" fmla="*/ 93 w 825"/>
                <a:gd name="T11" fmla="*/ 1399 h 1474"/>
                <a:gd name="T12" fmla="*/ 226 w 825"/>
                <a:gd name="T13" fmla="*/ 1425 h 1474"/>
                <a:gd name="T14" fmla="*/ 300 w 825"/>
                <a:gd name="T15" fmla="*/ 1474 h 1474"/>
                <a:gd name="T16" fmla="*/ 305 w 825"/>
                <a:gd name="T17" fmla="*/ 855 h 1474"/>
                <a:gd name="T18" fmla="*/ 744 w 825"/>
                <a:gd name="T19" fmla="*/ 947 h 1474"/>
                <a:gd name="T20" fmla="*/ 744 w 825"/>
                <a:gd name="T21" fmla="*/ 575 h 1474"/>
                <a:gd name="T22" fmla="*/ 825 w 825"/>
                <a:gd name="T23" fmla="*/ 282 h 1474"/>
                <a:gd name="T24" fmla="*/ 817 w 825"/>
                <a:gd name="T25" fmla="*/ 0 h 1474"/>
                <a:gd name="T26" fmla="*/ 377 w 825"/>
                <a:gd name="T27" fmla="*/ 170 h 1474"/>
                <a:gd name="T28" fmla="*/ 10 w 825"/>
                <a:gd name="T29" fmla="*/ 415 h 1474"/>
                <a:gd name="T30" fmla="*/ 0 w 825"/>
                <a:gd name="T31" fmla="*/ 820 h 1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25" h="1474">
                  <a:moveTo>
                    <a:pt x="0" y="820"/>
                  </a:moveTo>
                  <a:lnTo>
                    <a:pt x="95" y="871"/>
                  </a:lnTo>
                  <a:lnTo>
                    <a:pt x="117" y="979"/>
                  </a:lnTo>
                  <a:lnTo>
                    <a:pt x="111" y="1099"/>
                  </a:lnTo>
                  <a:lnTo>
                    <a:pt x="87" y="1177"/>
                  </a:lnTo>
                  <a:lnTo>
                    <a:pt x="93" y="1399"/>
                  </a:lnTo>
                  <a:lnTo>
                    <a:pt x="226" y="1425"/>
                  </a:lnTo>
                  <a:lnTo>
                    <a:pt x="300" y="1474"/>
                  </a:lnTo>
                  <a:lnTo>
                    <a:pt x="305" y="855"/>
                  </a:lnTo>
                  <a:lnTo>
                    <a:pt x="744" y="947"/>
                  </a:lnTo>
                  <a:lnTo>
                    <a:pt x="744" y="575"/>
                  </a:lnTo>
                  <a:lnTo>
                    <a:pt x="825" y="282"/>
                  </a:lnTo>
                  <a:lnTo>
                    <a:pt x="817" y="0"/>
                  </a:lnTo>
                  <a:lnTo>
                    <a:pt x="377" y="170"/>
                  </a:lnTo>
                  <a:lnTo>
                    <a:pt x="10" y="415"/>
                  </a:lnTo>
                  <a:lnTo>
                    <a:pt x="0" y="82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05" name="Freeform 297"/>
            <p:cNvSpPr>
              <a:spLocks/>
            </p:cNvSpPr>
            <p:nvPr/>
          </p:nvSpPr>
          <p:spPr bwMode="auto">
            <a:xfrm>
              <a:off x="7199" y="2219"/>
              <a:ext cx="138" cy="245"/>
            </a:xfrm>
            <a:custGeom>
              <a:avLst/>
              <a:gdLst>
                <a:gd name="T0" fmla="*/ 0 w 825"/>
                <a:gd name="T1" fmla="*/ 820 h 1474"/>
                <a:gd name="T2" fmla="*/ 95 w 825"/>
                <a:gd name="T3" fmla="*/ 871 h 1474"/>
                <a:gd name="T4" fmla="*/ 117 w 825"/>
                <a:gd name="T5" fmla="*/ 979 h 1474"/>
                <a:gd name="T6" fmla="*/ 111 w 825"/>
                <a:gd name="T7" fmla="*/ 1099 h 1474"/>
                <a:gd name="T8" fmla="*/ 87 w 825"/>
                <a:gd name="T9" fmla="*/ 1177 h 1474"/>
                <a:gd name="T10" fmla="*/ 93 w 825"/>
                <a:gd name="T11" fmla="*/ 1399 h 1474"/>
                <a:gd name="T12" fmla="*/ 226 w 825"/>
                <a:gd name="T13" fmla="*/ 1425 h 1474"/>
                <a:gd name="T14" fmla="*/ 300 w 825"/>
                <a:gd name="T15" fmla="*/ 1474 h 1474"/>
                <a:gd name="T16" fmla="*/ 305 w 825"/>
                <a:gd name="T17" fmla="*/ 855 h 1474"/>
                <a:gd name="T18" fmla="*/ 744 w 825"/>
                <a:gd name="T19" fmla="*/ 947 h 1474"/>
                <a:gd name="T20" fmla="*/ 744 w 825"/>
                <a:gd name="T21" fmla="*/ 575 h 1474"/>
                <a:gd name="T22" fmla="*/ 825 w 825"/>
                <a:gd name="T23" fmla="*/ 282 h 1474"/>
                <a:gd name="T24" fmla="*/ 817 w 825"/>
                <a:gd name="T25" fmla="*/ 0 h 1474"/>
                <a:gd name="T26" fmla="*/ 377 w 825"/>
                <a:gd name="T27" fmla="*/ 170 h 1474"/>
                <a:gd name="T28" fmla="*/ 10 w 825"/>
                <a:gd name="T29" fmla="*/ 415 h 1474"/>
                <a:gd name="T30" fmla="*/ 0 w 825"/>
                <a:gd name="T31" fmla="*/ 820 h 1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25" h="1474">
                  <a:moveTo>
                    <a:pt x="0" y="820"/>
                  </a:moveTo>
                  <a:lnTo>
                    <a:pt x="95" y="871"/>
                  </a:lnTo>
                  <a:lnTo>
                    <a:pt x="117" y="979"/>
                  </a:lnTo>
                  <a:lnTo>
                    <a:pt x="111" y="1099"/>
                  </a:lnTo>
                  <a:lnTo>
                    <a:pt x="87" y="1177"/>
                  </a:lnTo>
                  <a:lnTo>
                    <a:pt x="93" y="1399"/>
                  </a:lnTo>
                  <a:lnTo>
                    <a:pt x="226" y="1425"/>
                  </a:lnTo>
                  <a:lnTo>
                    <a:pt x="300" y="1474"/>
                  </a:lnTo>
                  <a:lnTo>
                    <a:pt x="305" y="855"/>
                  </a:lnTo>
                  <a:lnTo>
                    <a:pt x="744" y="947"/>
                  </a:lnTo>
                  <a:lnTo>
                    <a:pt x="744" y="575"/>
                  </a:lnTo>
                  <a:lnTo>
                    <a:pt x="825" y="282"/>
                  </a:lnTo>
                  <a:lnTo>
                    <a:pt x="817" y="0"/>
                  </a:lnTo>
                  <a:lnTo>
                    <a:pt x="377" y="170"/>
                  </a:lnTo>
                  <a:lnTo>
                    <a:pt x="10" y="415"/>
                  </a:lnTo>
                  <a:lnTo>
                    <a:pt x="0" y="82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06" name="Freeform 298"/>
            <p:cNvSpPr>
              <a:spLocks/>
            </p:cNvSpPr>
            <p:nvPr/>
          </p:nvSpPr>
          <p:spPr bwMode="auto">
            <a:xfrm>
              <a:off x="7102" y="2078"/>
              <a:ext cx="169" cy="277"/>
            </a:xfrm>
            <a:custGeom>
              <a:avLst/>
              <a:gdLst>
                <a:gd name="T0" fmla="*/ 559 w 1016"/>
                <a:gd name="T1" fmla="*/ 40 h 1663"/>
                <a:gd name="T2" fmla="*/ 690 w 1016"/>
                <a:gd name="T3" fmla="*/ 207 h 1663"/>
                <a:gd name="T4" fmla="*/ 958 w 1016"/>
                <a:gd name="T5" fmla="*/ 200 h 1663"/>
                <a:gd name="T6" fmla="*/ 937 w 1016"/>
                <a:gd name="T7" fmla="*/ 281 h 1663"/>
                <a:gd name="T8" fmla="*/ 1016 w 1016"/>
                <a:gd name="T9" fmla="*/ 389 h 1663"/>
                <a:gd name="T10" fmla="*/ 915 w 1016"/>
                <a:gd name="T11" fmla="*/ 607 h 1663"/>
                <a:gd name="T12" fmla="*/ 907 w 1016"/>
                <a:gd name="T13" fmla="*/ 802 h 1663"/>
                <a:gd name="T14" fmla="*/ 954 w 1016"/>
                <a:gd name="T15" fmla="*/ 888 h 1663"/>
                <a:gd name="T16" fmla="*/ 963 w 1016"/>
                <a:gd name="T17" fmla="*/ 1016 h 1663"/>
                <a:gd name="T18" fmla="*/ 596 w 1016"/>
                <a:gd name="T19" fmla="*/ 1258 h 1663"/>
                <a:gd name="T20" fmla="*/ 585 w 1016"/>
                <a:gd name="T21" fmla="*/ 1663 h 1663"/>
                <a:gd name="T22" fmla="*/ 567 w 1016"/>
                <a:gd name="T23" fmla="*/ 1658 h 1663"/>
                <a:gd name="T24" fmla="*/ 501 w 1016"/>
                <a:gd name="T25" fmla="*/ 1659 h 1663"/>
                <a:gd name="T26" fmla="*/ 465 w 1016"/>
                <a:gd name="T27" fmla="*/ 1638 h 1663"/>
                <a:gd name="T28" fmla="*/ 412 w 1016"/>
                <a:gd name="T29" fmla="*/ 1588 h 1663"/>
                <a:gd name="T30" fmla="*/ 382 w 1016"/>
                <a:gd name="T31" fmla="*/ 1542 h 1663"/>
                <a:gd name="T32" fmla="*/ 230 w 1016"/>
                <a:gd name="T33" fmla="*/ 1443 h 1663"/>
                <a:gd name="T34" fmla="*/ 117 w 1016"/>
                <a:gd name="T35" fmla="*/ 1381 h 1663"/>
                <a:gd name="T36" fmla="*/ 10 w 1016"/>
                <a:gd name="T37" fmla="*/ 1264 h 1663"/>
                <a:gd name="T38" fmla="*/ 5 w 1016"/>
                <a:gd name="T39" fmla="*/ 978 h 1663"/>
                <a:gd name="T40" fmla="*/ 0 w 1016"/>
                <a:gd name="T41" fmla="*/ 770 h 1663"/>
                <a:gd name="T42" fmla="*/ 13 w 1016"/>
                <a:gd name="T43" fmla="*/ 732 h 1663"/>
                <a:gd name="T44" fmla="*/ 5 w 1016"/>
                <a:gd name="T45" fmla="*/ 571 h 1663"/>
                <a:gd name="T46" fmla="*/ 0 w 1016"/>
                <a:gd name="T47" fmla="*/ 472 h 1663"/>
                <a:gd name="T48" fmla="*/ 9 w 1016"/>
                <a:gd name="T49" fmla="*/ 297 h 1663"/>
                <a:gd name="T50" fmla="*/ 49 w 1016"/>
                <a:gd name="T51" fmla="*/ 279 h 1663"/>
                <a:gd name="T52" fmla="*/ 83 w 1016"/>
                <a:gd name="T53" fmla="*/ 282 h 1663"/>
                <a:gd name="T54" fmla="*/ 69 w 1016"/>
                <a:gd name="T55" fmla="*/ 155 h 1663"/>
                <a:gd name="T56" fmla="*/ 84 w 1016"/>
                <a:gd name="T57" fmla="*/ 75 h 1663"/>
                <a:gd name="T58" fmla="*/ 320 w 1016"/>
                <a:gd name="T59" fmla="*/ 0 h 1663"/>
                <a:gd name="T60" fmla="*/ 388 w 1016"/>
                <a:gd name="T61" fmla="*/ 39 h 1663"/>
                <a:gd name="T62" fmla="*/ 559 w 1016"/>
                <a:gd name="T63" fmla="*/ 40 h 1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16" h="1663">
                  <a:moveTo>
                    <a:pt x="559" y="40"/>
                  </a:moveTo>
                  <a:lnTo>
                    <a:pt x="690" y="207"/>
                  </a:lnTo>
                  <a:lnTo>
                    <a:pt x="958" y="200"/>
                  </a:lnTo>
                  <a:lnTo>
                    <a:pt x="937" y="281"/>
                  </a:lnTo>
                  <a:lnTo>
                    <a:pt x="1016" y="389"/>
                  </a:lnTo>
                  <a:lnTo>
                    <a:pt x="915" y="607"/>
                  </a:lnTo>
                  <a:lnTo>
                    <a:pt x="907" y="802"/>
                  </a:lnTo>
                  <a:lnTo>
                    <a:pt x="954" y="888"/>
                  </a:lnTo>
                  <a:lnTo>
                    <a:pt x="963" y="1016"/>
                  </a:lnTo>
                  <a:lnTo>
                    <a:pt x="596" y="1258"/>
                  </a:lnTo>
                  <a:lnTo>
                    <a:pt x="585" y="1663"/>
                  </a:lnTo>
                  <a:lnTo>
                    <a:pt x="567" y="1658"/>
                  </a:lnTo>
                  <a:lnTo>
                    <a:pt x="501" y="1659"/>
                  </a:lnTo>
                  <a:lnTo>
                    <a:pt x="465" y="1638"/>
                  </a:lnTo>
                  <a:lnTo>
                    <a:pt x="412" y="1588"/>
                  </a:lnTo>
                  <a:lnTo>
                    <a:pt x="382" y="1542"/>
                  </a:lnTo>
                  <a:lnTo>
                    <a:pt x="230" y="1443"/>
                  </a:lnTo>
                  <a:lnTo>
                    <a:pt x="117" y="1381"/>
                  </a:lnTo>
                  <a:lnTo>
                    <a:pt x="10" y="1264"/>
                  </a:lnTo>
                  <a:lnTo>
                    <a:pt x="5" y="978"/>
                  </a:lnTo>
                  <a:lnTo>
                    <a:pt x="0" y="770"/>
                  </a:lnTo>
                  <a:lnTo>
                    <a:pt x="13" y="732"/>
                  </a:lnTo>
                  <a:lnTo>
                    <a:pt x="5" y="571"/>
                  </a:lnTo>
                  <a:lnTo>
                    <a:pt x="0" y="472"/>
                  </a:lnTo>
                  <a:lnTo>
                    <a:pt x="9" y="297"/>
                  </a:lnTo>
                  <a:lnTo>
                    <a:pt x="49" y="279"/>
                  </a:lnTo>
                  <a:lnTo>
                    <a:pt x="83" y="282"/>
                  </a:lnTo>
                  <a:lnTo>
                    <a:pt x="69" y="155"/>
                  </a:lnTo>
                  <a:lnTo>
                    <a:pt x="84" y="75"/>
                  </a:lnTo>
                  <a:lnTo>
                    <a:pt x="320" y="0"/>
                  </a:lnTo>
                  <a:lnTo>
                    <a:pt x="388" y="39"/>
                  </a:lnTo>
                  <a:lnTo>
                    <a:pt x="559" y="4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07" name="Freeform 299"/>
            <p:cNvSpPr>
              <a:spLocks/>
            </p:cNvSpPr>
            <p:nvPr/>
          </p:nvSpPr>
          <p:spPr bwMode="auto">
            <a:xfrm>
              <a:off x="7102" y="2078"/>
              <a:ext cx="169" cy="277"/>
            </a:xfrm>
            <a:custGeom>
              <a:avLst/>
              <a:gdLst>
                <a:gd name="T0" fmla="*/ 559 w 1016"/>
                <a:gd name="T1" fmla="*/ 40 h 1663"/>
                <a:gd name="T2" fmla="*/ 690 w 1016"/>
                <a:gd name="T3" fmla="*/ 207 h 1663"/>
                <a:gd name="T4" fmla="*/ 958 w 1016"/>
                <a:gd name="T5" fmla="*/ 200 h 1663"/>
                <a:gd name="T6" fmla="*/ 937 w 1016"/>
                <a:gd name="T7" fmla="*/ 281 h 1663"/>
                <a:gd name="T8" fmla="*/ 1016 w 1016"/>
                <a:gd name="T9" fmla="*/ 389 h 1663"/>
                <a:gd name="T10" fmla="*/ 915 w 1016"/>
                <a:gd name="T11" fmla="*/ 607 h 1663"/>
                <a:gd name="T12" fmla="*/ 907 w 1016"/>
                <a:gd name="T13" fmla="*/ 802 h 1663"/>
                <a:gd name="T14" fmla="*/ 954 w 1016"/>
                <a:gd name="T15" fmla="*/ 888 h 1663"/>
                <a:gd name="T16" fmla="*/ 963 w 1016"/>
                <a:gd name="T17" fmla="*/ 1016 h 1663"/>
                <a:gd name="T18" fmla="*/ 596 w 1016"/>
                <a:gd name="T19" fmla="*/ 1258 h 1663"/>
                <a:gd name="T20" fmla="*/ 585 w 1016"/>
                <a:gd name="T21" fmla="*/ 1663 h 1663"/>
                <a:gd name="T22" fmla="*/ 567 w 1016"/>
                <a:gd name="T23" fmla="*/ 1658 h 1663"/>
                <a:gd name="T24" fmla="*/ 501 w 1016"/>
                <a:gd name="T25" fmla="*/ 1659 h 1663"/>
                <a:gd name="T26" fmla="*/ 465 w 1016"/>
                <a:gd name="T27" fmla="*/ 1638 h 1663"/>
                <a:gd name="T28" fmla="*/ 412 w 1016"/>
                <a:gd name="T29" fmla="*/ 1588 h 1663"/>
                <a:gd name="T30" fmla="*/ 382 w 1016"/>
                <a:gd name="T31" fmla="*/ 1542 h 1663"/>
                <a:gd name="T32" fmla="*/ 230 w 1016"/>
                <a:gd name="T33" fmla="*/ 1443 h 1663"/>
                <a:gd name="T34" fmla="*/ 117 w 1016"/>
                <a:gd name="T35" fmla="*/ 1381 h 1663"/>
                <a:gd name="T36" fmla="*/ 10 w 1016"/>
                <a:gd name="T37" fmla="*/ 1264 h 1663"/>
                <a:gd name="T38" fmla="*/ 5 w 1016"/>
                <a:gd name="T39" fmla="*/ 978 h 1663"/>
                <a:gd name="T40" fmla="*/ 0 w 1016"/>
                <a:gd name="T41" fmla="*/ 770 h 1663"/>
                <a:gd name="T42" fmla="*/ 13 w 1016"/>
                <a:gd name="T43" fmla="*/ 732 h 1663"/>
                <a:gd name="T44" fmla="*/ 5 w 1016"/>
                <a:gd name="T45" fmla="*/ 571 h 1663"/>
                <a:gd name="T46" fmla="*/ 0 w 1016"/>
                <a:gd name="T47" fmla="*/ 472 h 1663"/>
                <a:gd name="T48" fmla="*/ 9 w 1016"/>
                <a:gd name="T49" fmla="*/ 297 h 1663"/>
                <a:gd name="T50" fmla="*/ 49 w 1016"/>
                <a:gd name="T51" fmla="*/ 279 h 1663"/>
                <a:gd name="T52" fmla="*/ 83 w 1016"/>
                <a:gd name="T53" fmla="*/ 282 h 1663"/>
                <a:gd name="T54" fmla="*/ 69 w 1016"/>
                <a:gd name="T55" fmla="*/ 155 h 1663"/>
                <a:gd name="T56" fmla="*/ 84 w 1016"/>
                <a:gd name="T57" fmla="*/ 75 h 1663"/>
                <a:gd name="T58" fmla="*/ 320 w 1016"/>
                <a:gd name="T59" fmla="*/ 0 h 1663"/>
                <a:gd name="T60" fmla="*/ 388 w 1016"/>
                <a:gd name="T61" fmla="*/ 39 h 1663"/>
                <a:gd name="T62" fmla="*/ 559 w 1016"/>
                <a:gd name="T63" fmla="*/ 40 h 1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16" h="1663">
                  <a:moveTo>
                    <a:pt x="559" y="40"/>
                  </a:moveTo>
                  <a:lnTo>
                    <a:pt x="690" y="207"/>
                  </a:lnTo>
                  <a:lnTo>
                    <a:pt x="958" y="200"/>
                  </a:lnTo>
                  <a:lnTo>
                    <a:pt x="937" y="281"/>
                  </a:lnTo>
                  <a:lnTo>
                    <a:pt x="1016" y="389"/>
                  </a:lnTo>
                  <a:lnTo>
                    <a:pt x="915" y="607"/>
                  </a:lnTo>
                  <a:lnTo>
                    <a:pt x="907" y="802"/>
                  </a:lnTo>
                  <a:lnTo>
                    <a:pt x="954" y="888"/>
                  </a:lnTo>
                  <a:lnTo>
                    <a:pt x="963" y="1016"/>
                  </a:lnTo>
                  <a:lnTo>
                    <a:pt x="596" y="1258"/>
                  </a:lnTo>
                  <a:lnTo>
                    <a:pt x="585" y="1663"/>
                  </a:lnTo>
                  <a:lnTo>
                    <a:pt x="567" y="1658"/>
                  </a:lnTo>
                  <a:lnTo>
                    <a:pt x="501" y="1659"/>
                  </a:lnTo>
                  <a:lnTo>
                    <a:pt x="465" y="1638"/>
                  </a:lnTo>
                  <a:lnTo>
                    <a:pt x="412" y="1588"/>
                  </a:lnTo>
                  <a:lnTo>
                    <a:pt x="382" y="1542"/>
                  </a:lnTo>
                  <a:lnTo>
                    <a:pt x="230" y="1443"/>
                  </a:lnTo>
                  <a:lnTo>
                    <a:pt x="117" y="1381"/>
                  </a:lnTo>
                  <a:lnTo>
                    <a:pt x="10" y="1264"/>
                  </a:lnTo>
                  <a:lnTo>
                    <a:pt x="5" y="978"/>
                  </a:lnTo>
                  <a:lnTo>
                    <a:pt x="0" y="770"/>
                  </a:lnTo>
                  <a:lnTo>
                    <a:pt x="13" y="732"/>
                  </a:lnTo>
                  <a:lnTo>
                    <a:pt x="5" y="571"/>
                  </a:lnTo>
                  <a:lnTo>
                    <a:pt x="0" y="472"/>
                  </a:lnTo>
                  <a:lnTo>
                    <a:pt x="9" y="297"/>
                  </a:lnTo>
                  <a:lnTo>
                    <a:pt x="49" y="279"/>
                  </a:lnTo>
                  <a:lnTo>
                    <a:pt x="83" y="282"/>
                  </a:lnTo>
                  <a:lnTo>
                    <a:pt x="69" y="155"/>
                  </a:lnTo>
                  <a:lnTo>
                    <a:pt x="84" y="75"/>
                  </a:lnTo>
                  <a:lnTo>
                    <a:pt x="320" y="0"/>
                  </a:lnTo>
                  <a:lnTo>
                    <a:pt x="388" y="39"/>
                  </a:lnTo>
                  <a:lnTo>
                    <a:pt x="559" y="4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08" name="Freeform 300"/>
            <p:cNvSpPr>
              <a:spLocks/>
            </p:cNvSpPr>
            <p:nvPr/>
          </p:nvSpPr>
          <p:spPr bwMode="auto">
            <a:xfrm>
              <a:off x="7050" y="1934"/>
              <a:ext cx="182" cy="171"/>
            </a:xfrm>
            <a:custGeom>
              <a:avLst/>
              <a:gdLst>
                <a:gd name="T0" fmla="*/ 161 w 1093"/>
                <a:gd name="T1" fmla="*/ 237 h 1023"/>
                <a:gd name="T2" fmla="*/ 174 w 1093"/>
                <a:gd name="T3" fmla="*/ 282 h 1023"/>
                <a:gd name="T4" fmla="*/ 140 w 1093"/>
                <a:gd name="T5" fmla="*/ 327 h 1023"/>
                <a:gd name="T6" fmla="*/ 57 w 1093"/>
                <a:gd name="T7" fmla="*/ 350 h 1023"/>
                <a:gd name="T8" fmla="*/ 65 w 1093"/>
                <a:gd name="T9" fmla="*/ 524 h 1023"/>
                <a:gd name="T10" fmla="*/ 89 w 1093"/>
                <a:gd name="T11" fmla="*/ 528 h 1023"/>
                <a:gd name="T12" fmla="*/ 115 w 1093"/>
                <a:gd name="T13" fmla="*/ 476 h 1023"/>
                <a:gd name="T14" fmla="*/ 191 w 1093"/>
                <a:gd name="T15" fmla="*/ 477 h 1023"/>
                <a:gd name="T16" fmla="*/ 204 w 1093"/>
                <a:gd name="T17" fmla="*/ 508 h 1023"/>
                <a:gd name="T18" fmla="*/ 262 w 1093"/>
                <a:gd name="T19" fmla="*/ 476 h 1023"/>
                <a:gd name="T20" fmla="*/ 307 w 1093"/>
                <a:gd name="T21" fmla="*/ 476 h 1023"/>
                <a:gd name="T22" fmla="*/ 310 w 1093"/>
                <a:gd name="T23" fmla="*/ 515 h 1023"/>
                <a:gd name="T24" fmla="*/ 294 w 1093"/>
                <a:gd name="T25" fmla="*/ 573 h 1023"/>
                <a:gd name="T26" fmla="*/ 249 w 1093"/>
                <a:gd name="T27" fmla="*/ 617 h 1023"/>
                <a:gd name="T28" fmla="*/ 184 w 1093"/>
                <a:gd name="T29" fmla="*/ 630 h 1023"/>
                <a:gd name="T30" fmla="*/ 156 w 1093"/>
                <a:gd name="T31" fmla="*/ 651 h 1023"/>
                <a:gd name="T32" fmla="*/ 238 w 1093"/>
                <a:gd name="T33" fmla="*/ 715 h 1023"/>
                <a:gd name="T34" fmla="*/ 0 w 1093"/>
                <a:gd name="T35" fmla="*/ 934 h 1023"/>
                <a:gd name="T36" fmla="*/ 88 w 1093"/>
                <a:gd name="T37" fmla="*/ 945 h 1023"/>
                <a:gd name="T38" fmla="*/ 163 w 1093"/>
                <a:gd name="T39" fmla="*/ 913 h 1023"/>
                <a:gd name="T40" fmla="*/ 245 w 1093"/>
                <a:gd name="T41" fmla="*/ 975 h 1023"/>
                <a:gd name="T42" fmla="*/ 354 w 1093"/>
                <a:gd name="T43" fmla="*/ 1013 h 1023"/>
                <a:gd name="T44" fmla="*/ 379 w 1093"/>
                <a:gd name="T45" fmla="*/ 1023 h 1023"/>
                <a:gd name="T46" fmla="*/ 396 w 1093"/>
                <a:gd name="T47" fmla="*/ 937 h 1023"/>
                <a:gd name="T48" fmla="*/ 628 w 1093"/>
                <a:gd name="T49" fmla="*/ 864 h 1023"/>
                <a:gd name="T50" fmla="*/ 698 w 1093"/>
                <a:gd name="T51" fmla="*/ 900 h 1023"/>
                <a:gd name="T52" fmla="*/ 868 w 1093"/>
                <a:gd name="T53" fmla="*/ 906 h 1023"/>
                <a:gd name="T54" fmla="*/ 1093 w 1093"/>
                <a:gd name="T55" fmla="*/ 585 h 1023"/>
                <a:gd name="T56" fmla="*/ 1015 w 1093"/>
                <a:gd name="T57" fmla="*/ 481 h 1023"/>
                <a:gd name="T58" fmla="*/ 760 w 1093"/>
                <a:gd name="T59" fmla="*/ 490 h 1023"/>
                <a:gd name="T60" fmla="*/ 745 w 1093"/>
                <a:gd name="T61" fmla="*/ 401 h 1023"/>
                <a:gd name="T62" fmla="*/ 807 w 1093"/>
                <a:gd name="T63" fmla="*/ 374 h 1023"/>
                <a:gd name="T64" fmla="*/ 755 w 1093"/>
                <a:gd name="T65" fmla="*/ 261 h 1023"/>
                <a:gd name="T66" fmla="*/ 711 w 1093"/>
                <a:gd name="T67" fmla="*/ 289 h 1023"/>
                <a:gd name="T68" fmla="*/ 641 w 1093"/>
                <a:gd name="T69" fmla="*/ 151 h 1023"/>
                <a:gd name="T70" fmla="*/ 664 w 1093"/>
                <a:gd name="T71" fmla="*/ 87 h 1023"/>
                <a:gd name="T72" fmla="*/ 648 w 1093"/>
                <a:gd name="T73" fmla="*/ 28 h 1023"/>
                <a:gd name="T74" fmla="*/ 568 w 1093"/>
                <a:gd name="T75" fmla="*/ 0 h 1023"/>
                <a:gd name="T76" fmla="*/ 516 w 1093"/>
                <a:gd name="T77" fmla="*/ 5 h 1023"/>
                <a:gd name="T78" fmla="*/ 518 w 1093"/>
                <a:gd name="T79" fmla="*/ 28 h 1023"/>
                <a:gd name="T80" fmla="*/ 482 w 1093"/>
                <a:gd name="T81" fmla="*/ 25 h 1023"/>
                <a:gd name="T82" fmla="*/ 476 w 1093"/>
                <a:gd name="T83" fmla="*/ 76 h 1023"/>
                <a:gd name="T84" fmla="*/ 437 w 1093"/>
                <a:gd name="T85" fmla="*/ 76 h 1023"/>
                <a:gd name="T86" fmla="*/ 424 w 1093"/>
                <a:gd name="T87" fmla="*/ 120 h 1023"/>
                <a:gd name="T88" fmla="*/ 445 w 1093"/>
                <a:gd name="T89" fmla="*/ 166 h 1023"/>
                <a:gd name="T90" fmla="*/ 404 w 1093"/>
                <a:gd name="T91" fmla="*/ 223 h 1023"/>
                <a:gd name="T92" fmla="*/ 444 w 1093"/>
                <a:gd name="T93" fmla="*/ 281 h 1023"/>
                <a:gd name="T94" fmla="*/ 382 w 1093"/>
                <a:gd name="T95" fmla="*/ 285 h 1023"/>
                <a:gd name="T96" fmla="*/ 330 w 1093"/>
                <a:gd name="T97" fmla="*/ 216 h 1023"/>
                <a:gd name="T98" fmla="*/ 342 w 1093"/>
                <a:gd name="T99" fmla="*/ 179 h 1023"/>
                <a:gd name="T100" fmla="*/ 259 w 1093"/>
                <a:gd name="T101" fmla="*/ 80 h 1023"/>
                <a:gd name="T102" fmla="*/ 133 w 1093"/>
                <a:gd name="T103" fmla="*/ 114 h 1023"/>
                <a:gd name="T104" fmla="*/ 111 w 1093"/>
                <a:gd name="T105" fmla="*/ 109 h 1023"/>
                <a:gd name="T106" fmla="*/ 104 w 1093"/>
                <a:gd name="T107" fmla="*/ 82 h 1023"/>
                <a:gd name="T108" fmla="*/ 70 w 1093"/>
                <a:gd name="T109" fmla="*/ 93 h 1023"/>
                <a:gd name="T110" fmla="*/ 102 w 1093"/>
                <a:gd name="T111" fmla="*/ 212 h 1023"/>
                <a:gd name="T112" fmla="*/ 161 w 1093"/>
                <a:gd name="T113" fmla="*/ 237 h 10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3" h="1023">
                  <a:moveTo>
                    <a:pt x="161" y="237"/>
                  </a:moveTo>
                  <a:lnTo>
                    <a:pt x="174" y="282"/>
                  </a:lnTo>
                  <a:lnTo>
                    <a:pt x="140" y="327"/>
                  </a:lnTo>
                  <a:lnTo>
                    <a:pt x="57" y="350"/>
                  </a:lnTo>
                  <a:lnTo>
                    <a:pt x="65" y="524"/>
                  </a:lnTo>
                  <a:lnTo>
                    <a:pt x="89" y="528"/>
                  </a:lnTo>
                  <a:lnTo>
                    <a:pt x="115" y="476"/>
                  </a:lnTo>
                  <a:lnTo>
                    <a:pt x="191" y="477"/>
                  </a:lnTo>
                  <a:lnTo>
                    <a:pt x="204" y="508"/>
                  </a:lnTo>
                  <a:lnTo>
                    <a:pt x="262" y="476"/>
                  </a:lnTo>
                  <a:lnTo>
                    <a:pt x="307" y="476"/>
                  </a:lnTo>
                  <a:lnTo>
                    <a:pt x="310" y="515"/>
                  </a:lnTo>
                  <a:lnTo>
                    <a:pt x="294" y="573"/>
                  </a:lnTo>
                  <a:lnTo>
                    <a:pt x="249" y="617"/>
                  </a:lnTo>
                  <a:lnTo>
                    <a:pt x="184" y="630"/>
                  </a:lnTo>
                  <a:lnTo>
                    <a:pt x="156" y="651"/>
                  </a:lnTo>
                  <a:lnTo>
                    <a:pt x="238" y="715"/>
                  </a:lnTo>
                  <a:lnTo>
                    <a:pt x="0" y="934"/>
                  </a:lnTo>
                  <a:lnTo>
                    <a:pt x="88" y="945"/>
                  </a:lnTo>
                  <a:lnTo>
                    <a:pt x="163" y="913"/>
                  </a:lnTo>
                  <a:lnTo>
                    <a:pt x="245" y="975"/>
                  </a:lnTo>
                  <a:lnTo>
                    <a:pt x="354" y="1013"/>
                  </a:lnTo>
                  <a:lnTo>
                    <a:pt x="379" y="1023"/>
                  </a:lnTo>
                  <a:lnTo>
                    <a:pt x="396" y="937"/>
                  </a:lnTo>
                  <a:lnTo>
                    <a:pt x="628" y="864"/>
                  </a:lnTo>
                  <a:lnTo>
                    <a:pt x="698" y="900"/>
                  </a:lnTo>
                  <a:lnTo>
                    <a:pt x="868" y="906"/>
                  </a:lnTo>
                  <a:lnTo>
                    <a:pt x="1093" y="585"/>
                  </a:lnTo>
                  <a:lnTo>
                    <a:pt x="1015" y="481"/>
                  </a:lnTo>
                  <a:lnTo>
                    <a:pt x="760" y="490"/>
                  </a:lnTo>
                  <a:lnTo>
                    <a:pt x="745" y="401"/>
                  </a:lnTo>
                  <a:lnTo>
                    <a:pt x="807" y="374"/>
                  </a:lnTo>
                  <a:lnTo>
                    <a:pt x="755" y="261"/>
                  </a:lnTo>
                  <a:lnTo>
                    <a:pt x="711" y="289"/>
                  </a:lnTo>
                  <a:lnTo>
                    <a:pt x="641" y="151"/>
                  </a:lnTo>
                  <a:lnTo>
                    <a:pt x="664" y="87"/>
                  </a:lnTo>
                  <a:lnTo>
                    <a:pt x="648" y="28"/>
                  </a:lnTo>
                  <a:lnTo>
                    <a:pt x="568" y="0"/>
                  </a:lnTo>
                  <a:lnTo>
                    <a:pt x="516" y="5"/>
                  </a:lnTo>
                  <a:lnTo>
                    <a:pt x="518" y="28"/>
                  </a:lnTo>
                  <a:lnTo>
                    <a:pt x="482" y="25"/>
                  </a:lnTo>
                  <a:lnTo>
                    <a:pt x="476" y="76"/>
                  </a:lnTo>
                  <a:lnTo>
                    <a:pt x="437" y="76"/>
                  </a:lnTo>
                  <a:lnTo>
                    <a:pt x="424" y="120"/>
                  </a:lnTo>
                  <a:lnTo>
                    <a:pt x="445" y="166"/>
                  </a:lnTo>
                  <a:lnTo>
                    <a:pt x="404" y="223"/>
                  </a:lnTo>
                  <a:lnTo>
                    <a:pt x="444" y="281"/>
                  </a:lnTo>
                  <a:lnTo>
                    <a:pt x="382" y="285"/>
                  </a:lnTo>
                  <a:lnTo>
                    <a:pt x="330" y="216"/>
                  </a:lnTo>
                  <a:lnTo>
                    <a:pt x="342" y="179"/>
                  </a:lnTo>
                  <a:lnTo>
                    <a:pt x="259" y="80"/>
                  </a:lnTo>
                  <a:lnTo>
                    <a:pt x="133" y="114"/>
                  </a:lnTo>
                  <a:lnTo>
                    <a:pt x="111" y="109"/>
                  </a:lnTo>
                  <a:lnTo>
                    <a:pt x="104" y="82"/>
                  </a:lnTo>
                  <a:lnTo>
                    <a:pt x="70" y="93"/>
                  </a:lnTo>
                  <a:lnTo>
                    <a:pt x="102" y="212"/>
                  </a:lnTo>
                  <a:lnTo>
                    <a:pt x="161" y="23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09" name="Freeform 301"/>
            <p:cNvSpPr>
              <a:spLocks/>
            </p:cNvSpPr>
            <p:nvPr/>
          </p:nvSpPr>
          <p:spPr bwMode="auto">
            <a:xfrm>
              <a:off x="7050" y="1934"/>
              <a:ext cx="182" cy="171"/>
            </a:xfrm>
            <a:custGeom>
              <a:avLst/>
              <a:gdLst>
                <a:gd name="T0" fmla="*/ 161 w 1093"/>
                <a:gd name="T1" fmla="*/ 237 h 1023"/>
                <a:gd name="T2" fmla="*/ 174 w 1093"/>
                <a:gd name="T3" fmla="*/ 282 h 1023"/>
                <a:gd name="T4" fmla="*/ 140 w 1093"/>
                <a:gd name="T5" fmla="*/ 327 h 1023"/>
                <a:gd name="T6" fmla="*/ 57 w 1093"/>
                <a:gd name="T7" fmla="*/ 350 h 1023"/>
                <a:gd name="T8" fmla="*/ 65 w 1093"/>
                <a:gd name="T9" fmla="*/ 524 h 1023"/>
                <a:gd name="T10" fmla="*/ 89 w 1093"/>
                <a:gd name="T11" fmla="*/ 528 h 1023"/>
                <a:gd name="T12" fmla="*/ 115 w 1093"/>
                <a:gd name="T13" fmla="*/ 476 h 1023"/>
                <a:gd name="T14" fmla="*/ 191 w 1093"/>
                <a:gd name="T15" fmla="*/ 477 h 1023"/>
                <a:gd name="T16" fmla="*/ 204 w 1093"/>
                <a:gd name="T17" fmla="*/ 508 h 1023"/>
                <a:gd name="T18" fmla="*/ 262 w 1093"/>
                <a:gd name="T19" fmla="*/ 476 h 1023"/>
                <a:gd name="T20" fmla="*/ 307 w 1093"/>
                <a:gd name="T21" fmla="*/ 476 h 1023"/>
                <a:gd name="T22" fmla="*/ 310 w 1093"/>
                <a:gd name="T23" fmla="*/ 515 h 1023"/>
                <a:gd name="T24" fmla="*/ 294 w 1093"/>
                <a:gd name="T25" fmla="*/ 573 h 1023"/>
                <a:gd name="T26" fmla="*/ 249 w 1093"/>
                <a:gd name="T27" fmla="*/ 617 h 1023"/>
                <a:gd name="T28" fmla="*/ 184 w 1093"/>
                <a:gd name="T29" fmla="*/ 630 h 1023"/>
                <a:gd name="T30" fmla="*/ 156 w 1093"/>
                <a:gd name="T31" fmla="*/ 651 h 1023"/>
                <a:gd name="T32" fmla="*/ 238 w 1093"/>
                <a:gd name="T33" fmla="*/ 715 h 1023"/>
                <a:gd name="T34" fmla="*/ 0 w 1093"/>
                <a:gd name="T35" fmla="*/ 934 h 1023"/>
                <a:gd name="T36" fmla="*/ 88 w 1093"/>
                <a:gd name="T37" fmla="*/ 945 h 1023"/>
                <a:gd name="T38" fmla="*/ 163 w 1093"/>
                <a:gd name="T39" fmla="*/ 913 h 1023"/>
                <a:gd name="T40" fmla="*/ 245 w 1093"/>
                <a:gd name="T41" fmla="*/ 975 h 1023"/>
                <a:gd name="T42" fmla="*/ 354 w 1093"/>
                <a:gd name="T43" fmla="*/ 1013 h 1023"/>
                <a:gd name="T44" fmla="*/ 379 w 1093"/>
                <a:gd name="T45" fmla="*/ 1023 h 1023"/>
                <a:gd name="T46" fmla="*/ 396 w 1093"/>
                <a:gd name="T47" fmla="*/ 937 h 1023"/>
                <a:gd name="T48" fmla="*/ 628 w 1093"/>
                <a:gd name="T49" fmla="*/ 864 h 1023"/>
                <a:gd name="T50" fmla="*/ 698 w 1093"/>
                <a:gd name="T51" fmla="*/ 900 h 1023"/>
                <a:gd name="T52" fmla="*/ 868 w 1093"/>
                <a:gd name="T53" fmla="*/ 906 h 1023"/>
                <a:gd name="T54" fmla="*/ 1093 w 1093"/>
                <a:gd name="T55" fmla="*/ 585 h 1023"/>
                <a:gd name="T56" fmla="*/ 1015 w 1093"/>
                <a:gd name="T57" fmla="*/ 481 h 1023"/>
                <a:gd name="T58" fmla="*/ 760 w 1093"/>
                <a:gd name="T59" fmla="*/ 490 h 1023"/>
                <a:gd name="T60" fmla="*/ 745 w 1093"/>
                <a:gd name="T61" fmla="*/ 401 h 1023"/>
                <a:gd name="T62" fmla="*/ 807 w 1093"/>
                <a:gd name="T63" fmla="*/ 374 h 1023"/>
                <a:gd name="T64" fmla="*/ 755 w 1093"/>
                <a:gd name="T65" fmla="*/ 261 h 1023"/>
                <a:gd name="T66" fmla="*/ 711 w 1093"/>
                <a:gd name="T67" fmla="*/ 289 h 1023"/>
                <a:gd name="T68" fmla="*/ 641 w 1093"/>
                <a:gd name="T69" fmla="*/ 151 h 1023"/>
                <a:gd name="T70" fmla="*/ 664 w 1093"/>
                <a:gd name="T71" fmla="*/ 87 h 1023"/>
                <a:gd name="T72" fmla="*/ 648 w 1093"/>
                <a:gd name="T73" fmla="*/ 28 h 1023"/>
                <a:gd name="T74" fmla="*/ 568 w 1093"/>
                <a:gd name="T75" fmla="*/ 0 h 1023"/>
                <a:gd name="T76" fmla="*/ 516 w 1093"/>
                <a:gd name="T77" fmla="*/ 5 h 1023"/>
                <a:gd name="T78" fmla="*/ 518 w 1093"/>
                <a:gd name="T79" fmla="*/ 28 h 1023"/>
                <a:gd name="T80" fmla="*/ 482 w 1093"/>
                <a:gd name="T81" fmla="*/ 25 h 1023"/>
                <a:gd name="T82" fmla="*/ 476 w 1093"/>
                <a:gd name="T83" fmla="*/ 76 h 1023"/>
                <a:gd name="T84" fmla="*/ 437 w 1093"/>
                <a:gd name="T85" fmla="*/ 76 h 1023"/>
                <a:gd name="T86" fmla="*/ 424 w 1093"/>
                <a:gd name="T87" fmla="*/ 120 h 1023"/>
                <a:gd name="T88" fmla="*/ 445 w 1093"/>
                <a:gd name="T89" fmla="*/ 166 h 1023"/>
                <a:gd name="T90" fmla="*/ 404 w 1093"/>
                <a:gd name="T91" fmla="*/ 223 h 1023"/>
                <a:gd name="T92" fmla="*/ 444 w 1093"/>
                <a:gd name="T93" fmla="*/ 281 h 1023"/>
                <a:gd name="T94" fmla="*/ 382 w 1093"/>
                <a:gd name="T95" fmla="*/ 285 h 1023"/>
                <a:gd name="T96" fmla="*/ 330 w 1093"/>
                <a:gd name="T97" fmla="*/ 216 h 1023"/>
                <a:gd name="T98" fmla="*/ 342 w 1093"/>
                <a:gd name="T99" fmla="*/ 179 h 1023"/>
                <a:gd name="T100" fmla="*/ 259 w 1093"/>
                <a:gd name="T101" fmla="*/ 80 h 1023"/>
                <a:gd name="T102" fmla="*/ 133 w 1093"/>
                <a:gd name="T103" fmla="*/ 114 h 1023"/>
                <a:gd name="T104" fmla="*/ 111 w 1093"/>
                <a:gd name="T105" fmla="*/ 109 h 1023"/>
                <a:gd name="T106" fmla="*/ 104 w 1093"/>
                <a:gd name="T107" fmla="*/ 82 h 1023"/>
                <a:gd name="T108" fmla="*/ 70 w 1093"/>
                <a:gd name="T109" fmla="*/ 93 h 1023"/>
                <a:gd name="T110" fmla="*/ 102 w 1093"/>
                <a:gd name="T111" fmla="*/ 212 h 1023"/>
                <a:gd name="T112" fmla="*/ 161 w 1093"/>
                <a:gd name="T113" fmla="*/ 237 h 10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3" h="1023">
                  <a:moveTo>
                    <a:pt x="161" y="237"/>
                  </a:moveTo>
                  <a:lnTo>
                    <a:pt x="174" y="282"/>
                  </a:lnTo>
                  <a:lnTo>
                    <a:pt x="140" y="327"/>
                  </a:lnTo>
                  <a:lnTo>
                    <a:pt x="57" y="350"/>
                  </a:lnTo>
                  <a:lnTo>
                    <a:pt x="65" y="524"/>
                  </a:lnTo>
                  <a:lnTo>
                    <a:pt x="89" y="528"/>
                  </a:lnTo>
                  <a:lnTo>
                    <a:pt x="115" y="476"/>
                  </a:lnTo>
                  <a:lnTo>
                    <a:pt x="191" y="477"/>
                  </a:lnTo>
                  <a:lnTo>
                    <a:pt x="204" y="508"/>
                  </a:lnTo>
                  <a:lnTo>
                    <a:pt x="262" y="476"/>
                  </a:lnTo>
                  <a:lnTo>
                    <a:pt x="307" y="476"/>
                  </a:lnTo>
                  <a:lnTo>
                    <a:pt x="310" y="515"/>
                  </a:lnTo>
                  <a:lnTo>
                    <a:pt x="294" y="573"/>
                  </a:lnTo>
                  <a:lnTo>
                    <a:pt x="249" y="617"/>
                  </a:lnTo>
                  <a:lnTo>
                    <a:pt x="184" y="630"/>
                  </a:lnTo>
                  <a:lnTo>
                    <a:pt x="156" y="651"/>
                  </a:lnTo>
                  <a:lnTo>
                    <a:pt x="238" y="715"/>
                  </a:lnTo>
                  <a:lnTo>
                    <a:pt x="0" y="934"/>
                  </a:lnTo>
                  <a:lnTo>
                    <a:pt x="88" y="945"/>
                  </a:lnTo>
                  <a:lnTo>
                    <a:pt x="163" y="913"/>
                  </a:lnTo>
                  <a:lnTo>
                    <a:pt x="245" y="975"/>
                  </a:lnTo>
                  <a:lnTo>
                    <a:pt x="354" y="1013"/>
                  </a:lnTo>
                  <a:lnTo>
                    <a:pt x="379" y="1023"/>
                  </a:lnTo>
                  <a:lnTo>
                    <a:pt x="396" y="937"/>
                  </a:lnTo>
                  <a:lnTo>
                    <a:pt x="628" y="864"/>
                  </a:lnTo>
                  <a:lnTo>
                    <a:pt x="698" y="900"/>
                  </a:lnTo>
                  <a:lnTo>
                    <a:pt x="868" y="906"/>
                  </a:lnTo>
                  <a:lnTo>
                    <a:pt x="1093" y="585"/>
                  </a:lnTo>
                  <a:lnTo>
                    <a:pt x="1015" y="481"/>
                  </a:lnTo>
                  <a:lnTo>
                    <a:pt x="760" y="490"/>
                  </a:lnTo>
                  <a:lnTo>
                    <a:pt x="745" y="401"/>
                  </a:lnTo>
                  <a:lnTo>
                    <a:pt x="807" y="374"/>
                  </a:lnTo>
                  <a:lnTo>
                    <a:pt x="755" y="261"/>
                  </a:lnTo>
                  <a:lnTo>
                    <a:pt x="711" y="289"/>
                  </a:lnTo>
                  <a:lnTo>
                    <a:pt x="641" y="151"/>
                  </a:lnTo>
                  <a:lnTo>
                    <a:pt x="664" y="87"/>
                  </a:lnTo>
                  <a:lnTo>
                    <a:pt x="648" y="28"/>
                  </a:lnTo>
                  <a:lnTo>
                    <a:pt x="568" y="0"/>
                  </a:lnTo>
                  <a:lnTo>
                    <a:pt x="516" y="5"/>
                  </a:lnTo>
                  <a:lnTo>
                    <a:pt x="518" y="28"/>
                  </a:lnTo>
                  <a:lnTo>
                    <a:pt x="482" y="25"/>
                  </a:lnTo>
                  <a:lnTo>
                    <a:pt x="476" y="76"/>
                  </a:lnTo>
                  <a:lnTo>
                    <a:pt x="437" y="76"/>
                  </a:lnTo>
                  <a:lnTo>
                    <a:pt x="424" y="120"/>
                  </a:lnTo>
                  <a:lnTo>
                    <a:pt x="445" y="166"/>
                  </a:lnTo>
                  <a:lnTo>
                    <a:pt x="404" y="223"/>
                  </a:lnTo>
                  <a:lnTo>
                    <a:pt x="444" y="281"/>
                  </a:lnTo>
                  <a:lnTo>
                    <a:pt x="382" y="285"/>
                  </a:lnTo>
                  <a:lnTo>
                    <a:pt x="330" y="216"/>
                  </a:lnTo>
                  <a:lnTo>
                    <a:pt x="342" y="179"/>
                  </a:lnTo>
                  <a:lnTo>
                    <a:pt x="259" y="80"/>
                  </a:lnTo>
                  <a:lnTo>
                    <a:pt x="133" y="114"/>
                  </a:lnTo>
                  <a:lnTo>
                    <a:pt x="111" y="109"/>
                  </a:lnTo>
                  <a:lnTo>
                    <a:pt x="104" y="82"/>
                  </a:lnTo>
                  <a:lnTo>
                    <a:pt x="70" y="93"/>
                  </a:lnTo>
                  <a:lnTo>
                    <a:pt x="102" y="212"/>
                  </a:lnTo>
                  <a:lnTo>
                    <a:pt x="161" y="23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10" name="Freeform 302"/>
            <p:cNvSpPr>
              <a:spLocks/>
            </p:cNvSpPr>
            <p:nvPr/>
          </p:nvSpPr>
          <p:spPr bwMode="auto">
            <a:xfrm>
              <a:off x="7254" y="2134"/>
              <a:ext cx="101" cy="113"/>
            </a:xfrm>
            <a:custGeom>
              <a:avLst/>
              <a:gdLst>
                <a:gd name="T0" fmla="*/ 103 w 608"/>
                <a:gd name="T1" fmla="*/ 54 h 679"/>
                <a:gd name="T2" fmla="*/ 268 w 608"/>
                <a:gd name="T3" fmla="*/ 68 h 679"/>
                <a:gd name="T4" fmla="*/ 317 w 608"/>
                <a:gd name="T5" fmla="*/ 0 h 679"/>
                <a:gd name="T6" fmla="*/ 367 w 608"/>
                <a:gd name="T7" fmla="*/ 4 h 679"/>
                <a:gd name="T8" fmla="*/ 484 w 608"/>
                <a:gd name="T9" fmla="*/ 141 h 679"/>
                <a:gd name="T10" fmla="*/ 582 w 608"/>
                <a:gd name="T11" fmla="*/ 129 h 679"/>
                <a:gd name="T12" fmla="*/ 590 w 608"/>
                <a:gd name="T13" fmla="*/ 180 h 679"/>
                <a:gd name="T14" fmla="*/ 608 w 608"/>
                <a:gd name="T15" fmla="*/ 260 h 679"/>
                <a:gd name="T16" fmla="*/ 553 w 608"/>
                <a:gd name="T17" fmla="*/ 482 h 679"/>
                <a:gd name="T18" fmla="*/ 52 w 608"/>
                <a:gd name="T19" fmla="*/ 679 h 679"/>
                <a:gd name="T20" fmla="*/ 45 w 608"/>
                <a:gd name="T21" fmla="*/ 556 h 679"/>
                <a:gd name="T22" fmla="*/ 0 w 608"/>
                <a:gd name="T23" fmla="*/ 469 h 679"/>
                <a:gd name="T24" fmla="*/ 6 w 608"/>
                <a:gd name="T25" fmla="*/ 274 h 679"/>
                <a:gd name="T26" fmla="*/ 103 w 608"/>
                <a:gd name="T27" fmla="*/ 54 h 6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08" h="679">
                  <a:moveTo>
                    <a:pt x="103" y="54"/>
                  </a:moveTo>
                  <a:lnTo>
                    <a:pt x="268" y="68"/>
                  </a:lnTo>
                  <a:lnTo>
                    <a:pt x="317" y="0"/>
                  </a:lnTo>
                  <a:lnTo>
                    <a:pt x="367" y="4"/>
                  </a:lnTo>
                  <a:lnTo>
                    <a:pt x="484" y="141"/>
                  </a:lnTo>
                  <a:lnTo>
                    <a:pt x="582" y="129"/>
                  </a:lnTo>
                  <a:lnTo>
                    <a:pt x="590" y="180"/>
                  </a:lnTo>
                  <a:lnTo>
                    <a:pt x="608" y="260"/>
                  </a:lnTo>
                  <a:lnTo>
                    <a:pt x="553" y="482"/>
                  </a:lnTo>
                  <a:lnTo>
                    <a:pt x="52" y="679"/>
                  </a:lnTo>
                  <a:lnTo>
                    <a:pt x="45" y="556"/>
                  </a:lnTo>
                  <a:lnTo>
                    <a:pt x="0" y="469"/>
                  </a:lnTo>
                  <a:lnTo>
                    <a:pt x="6" y="274"/>
                  </a:lnTo>
                  <a:lnTo>
                    <a:pt x="103" y="5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11" name="Freeform 303"/>
            <p:cNvSpPr>
              <a:spLocks/>
            </p:cNvSpPr>
            <p:nvPr/>
          </p:nvSpPr>
          <p:spPr bwMode="auto">
            <a:xfrm>
              <a:off x="7254" y="2134"/>
              <a:ext cx="101" cy="113"/>
            </a:xfrm>
            <a:custGeom>
              <a:avLst/>
              <a:gdLst>
                <a:gd name="T0" fmla="*/ 103 w 608"/>
                <a:gd name="T1" fmla="*/ 54 h 679"/>
                <a:gd name="T2" fmla="*/ 268 w 608"/>
                <a:gd name="T3" fmla="*/ 68 h 679"/>
                <a:gd name="T4" fmla="*/ 317 w 608"/>
                <a:gd name="T5" fmla="*/ 0 h 679"/>
                <a:gd name="T6" fmla="*/ 367 w 608"/>
                <a:gd name="T7" fmla="*/ 4 h 679"/>
                <a:gd name="T8" fmla="*/ 484 w 608"/>
                <a:gd name="T9" fmla="*/ 141 h 679"/>
                <a:gd name="T10" fmla="*/ 582 w 608"/>
                <a:gd name="T11" fmla="*/ 129 h 679"/>
                <a:gd name="T12" fmla="*/ 590 w 608"/>
                <a:gd name="T13" fmla="*/ 180 h 679"/>
                <a:gd name="T14" fmla="*/ 608 w 608"/>
                <a:gd name="T15" fmla="*/ 260 h 679"/>
                <a:gd name="T16" fmla="*/ 553 w 608"/>
                <a:gd name="T17" fmla="*/ 482 h 679"/>
                <a:gd name="T18" fmla="*/ 52 w 608"/>
                <a:gd name="T19" fmla="*/ 679 h 679"/>
                <a:gd name="T20" fmla="*/ 45 w 608"/>
                <a:gd name="T21" fmla="*/ 556 h 679"/>
                <a:gd name="T22" fmla="*/ 0 w 608"/>
                <a:gd name="T23" fmla="*/ 469 h 679"/>
                <a:gd name="T24" fmla="*/ 6 w 608"/>
                <a:gd name="T25" fmla="*/ 274 h 679"/>
                <a:gd name="T26" fmla="*/ 103 w 608"/>
                <a:gd name="T27" fmla="*/ 54 h 6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08" h="679">
                  <a:moveTo>
                    <a:pt x="103" y="54"/>
                  </a:moveTo>
                  <a:lnTo>
                    <a:pt x="268" y="68"/>
                  </a:lnTo>
                  <a:lnTo>
                    <a:pt x="317" y="0"/>
                  </a:lnTo>
                  <a:lnTo>
                    <a:pt x="367" y="4"/>
                  </a:lnTo>
                  <a:lnTo>
                    <a:pt x="484" y="141"/>
                  </a:lnTo>
                  <a:lnTo>
                    <a:pt x="582" y="129"/>
                  </a:lnTo>
                  <a:lnTo>
                    <a:pt x="590" y="180"/>
                  </a:lnTo>
                  <a:lnTo>
                    <a:pt x="608" y="260"/>
                  </a:lnTo>
                  <a:lnTo>
                    <a:pt x="553" y="482"/>
                  </a:lnTo>
                  <a:lnTo>
                    <a:pt x="52" y="679"/>
                  </a:lnTo>
                  <a:lnTo>
                    <a:pt x="45" y="556"/>
                  </a:lnTo>
                  <a:lnTo>
                    <a:pt x="0" y="469"/>
                  </a:lnTo>
                  <a:lnTo>
                    <a:pt x="6" y="274"/>
                  </a:lnTo>
                  <a:lnTo>
                    <a:pt x="103" y="5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12" name="Freeform 304"/>
            <p:cNvSpPr>
              <a:spLocks/>
            </p:cNvSpPr>
            <p:nvPr/>
          </p:nvSpPr>
          <p:spPr bwMode="auto">
            <a:xfrm>
              <a:off x="6494" y="1930"/>
              <a:ext cx="313" cy="229"/>
            </a:xfrm>
            <a:custGeom>
              <a:avLst/>
              <a:gdLst>
                <a:gd name="T0" fmla="*/ 0 w 1878"/>
                <a:gd name="T1" fmla="*/ 1198 h 1373"/>
                <a:gd name="T2" fmla="*/ 108 w 1878"/>
                <a:gd name="T3" fmla="*/ 946 h 1373"/>
                <a:gd name="T4" fmla="*/ 213 w 1878"/>
                <a:gd name="T5" fmla="*/ 890 h 1373"/>
                <a:gd name="T6" fmla="*/ 222 w 1878"/>
                <a:gd name="T7" fmla="*/ 839 h 1373"/>
                <a:gd name="T8" fmla="*/ 258 w 1878"/>
                <a:gd name="T9" fmla="*/ 796 h 1373"/>
                <a:gd name="T10" fmla="*/ 282 w 1878"/>
                <a:gd name="T11" fmla="*/ 800 h 1373"/>
                <a:gd name="T12" fmla="*/ 330 w 1878"/>
                <a:gd name="T13" fmla="*/ 742 h 1373"/>
                <a:gd name="T14" fmla="*/ 400 w 1878"/>
                <a:gd name="T15" fmla="*/ 703 h 1373"/>
                <a:gd name="T16" fmla="*/ 484 w 1878"/>
                <a:gd name="T17" fmla="*/ 658 h 1373"/>
                <a:gd name="T18" fmla="*/ 496 w 1878"/>
                <a:gd name="T19" fmla="*/ 613 h 1373"/>
                <a:gd name="T20" fmla="*/ 453 w 1878"/>
                <a:gd name="T21" fmla="*/ 553 h 1373"/>
                <a:gd name="T22" fmla="*/ 441 w 1878"/>
                <a:gd name="T23" fmla="*/ 502 h 1373"/>
                <a:gd name="T24" fmla="*/ 480 w 1878"/>
                <a:gd name="T25" fmla="*/ 441 h 1373"/>
                <a:gd name="T26" fmla="*/ 478 w 1878"/>
                <a:gd name="T27" fmla="*/ 346 h 1373"/>
                <a:gd name="T28" fmla="*/ 558 w 1878"/>
                <a:gd name="T29" fmla="*/ 336 h 1373"/>
                <a:gd name="T30" fmla="*/ 633 w 1878"/>
                <a:gd name="T31" fmla="*/ 267 h 1373"/>
                <a:gd name="T32" fmla="*/ 694 w 1878"/>
                <a:gd name="T33" fmla="*/ 162 h 1373"/>
                <a:gd name="T34" fmla="*/ 736 w 1878"/>
                <a:gd name="T35" fmla="*/ 183 h 1373"/>
                <a:gd name="T36" fmla="*/ 778 w 1878"/>
                <a:gd name="T37" fmla="*/ 139 h 1373"/>
                <a:gd name="T38" fmla="*/ 850 w 1878"/>
                <a:gd name="T39" fmla="*/ 159 h 1373"/>
                <a:gd name="T40" fmla="*/ 923 w 1878"/>
                <a:gd name="T41" fmla="*/ 108 h 1373"/>
                <a:gd name="T42" fmla="*/ 968 w 1878"/>
                <a:gd name="T43" fmla="*/ 159 h 1373"/>
                <a:gd name="T44" fmla="*/ 991 w 1878"/>
                <a:gd name="T45" fmla="*/ 162 h 1373"/>
                <a:gd name="T46" fmla="*/ 1022 w 1878"/>
                <a:gd name="T47" fmla="*/ 135 h 1373"/>
                <a:gd name="T48" fmla="*/ 1118 w 1878"/>
                <a:gd name="T49" fmla="*/ 129 h 1373"/>
                <a:gd name="T50" fmla="*/ 1190 w 1878"/>
                <a:gd name="T51" fmla="*/ 51 h 1373"/>
                <a:gd name="T52" fmla="*/ 1334 w 1878"/>
                <a:gd name="T53" fmla="*/ 42 h 1373"/>
                <a:gd name="T54" fmla="*/ 1385 w 1878"/>
                <a:gd name="T55" fmla="*/ 0 h 1373"/>
                <a:gd name="T56" fmla="*/ 1415 w 1878"/>
                <a:gd name="T57" fmla="*/ 8 h 1373"/>
                <a:gd name="T58" fmla="*/ 1415 w 1878"/>
                <a:gd name="T59" fmla="*/ 51 h 1373"/>
                <a:gd name="T60" fmla="*/ 1463 w 1878"/>
                <a:gd name="T61" fmla="*/ 111 h 1373"/>
                <a:gd name="T62" fmla="*/ 1541 w 1878"/>
                <a:gd name="T63" fmla="*/ 102 h 1373"/>
                <a:gd name="T64" fmla="*/ 1596 w 1878"/>
                <a:gd name="T65" fmla="*/ 162 h 1373"/>
                <a:gd name="T66" fmla="*/ 1547 w 1878"/>
                <a:gd name="T67" fmla="*/ 231 h 1373"/>
                <a:gd name="T68" fmla="*/ 1565 w 1878"/>
                <a:gd name="T69" fmla="*/ 264 h 1373"/>
                <a:gd name="T70" fmla="*/ 1814 w 1878"/>
                <a:gd name="T71" fmla="*/ 340 h 1373"/>
                <a:gd name="T72" fmla="*/ 1643 w 1878"/>
                <a:gd name="T73" fmla="*/ 472 h 1373"/>
                <a:gd name="T74" fmla="*/ 1878 w 1878"/>
                <a:gd name="T75" fmla="*/ 597 h 1373"/>
                <a:gd name="T76" fmla="*/ 1863 w 1878"/>
                <a:gd name="T77" fmla="*/ 715 h 1373"/>
                <a:gd name="T78" fmla="*/ 1814 w 1878"/>
                <a:gd name="T79" fmla="*/ 839 h 1373"/>
                <a:gd name="T80" fmla="*/ 1786 w 1878"/>
                <a:gd name="T81" fmla="*/ 842 h 1373"/>
                <a:gd name="T82" fmla="*/ 1746 w 1878"/>
                <a:gd name="T83" fmla="*/ 846 h 1373"/>
                <a:gd name="T84" fmla="*/ 1734 w 1878"/>
                <a:gd name="T85" fmla="*/ 933 h 1373"/>
                <a:gd name="T86" fmla="*/ 1644 w 1878"/>
                <a:gd name="T87" fmla="*/ 969 h 1373"/>
                <a:gd name="T88" fmla="*/ 1617 w 1878"/>
                <a:gd name="T89" fmla="*/ 903 h 1373"/>
                <a:gd name="T90" fmla="*/ 1293 w 1878"/>
                <a:gd name="T91" fmla="*/ 1022 h 1373"/>
                <a:gd name="T92" fmla="*/ 1143 w 1878"/>
                <a:gd name="T93" fmla="*/ 1142 h 1373"/>
                <a:gd name="T94" fmla="*/ 1093 w 1878"/>
                <a:gd name="T95" fmla="*/ 1123 h 1373"/>
                <a:gd name="T96" fmla="*/ 985 w 1878"/>
                <a:gd name="T97" fmla="*/ 1186 h 1373"/>
                <a:gd name="T98" fmla="*/ 885 w 1878"/>
                <a:gd name="T99" fmla="*/ 1184 h 1373"/>
                <a:gd name="T100" fmla="*/ 873 w 1878"/>
                <a:gd name="T101" fmla="*/ 1254 h 1373"/>
                <a:gd name="T102" fmla="*/ 897 w 1878"/>
                <a:gd name="T103" fmla="*/ 1291 h 1373"/>
                <a:gd name="T104" fmla="*/ 869 w 1878"/>
                <a:gd name="T105" fmla="*/ 1373 h 1373"/>
                <a:gd name="T106" fmla="*/ 425 w 1878"/>
                <a:gd name="T107" fmla="*/ 1228 h 1373"/>
                <a:gd name="T108" fmla="*/ 389 w 1878"/>
                <a:gd name="T109" fmla="*/ 1182 h 1373"/>
                <a:gd name="T110" fmla="*/ 153 w 1878"/>
                <a:gd name="T111" fmla="*/ 1223 h 1373"/>
                <a:gd name="T112" fmla="*/ 0 w 1878"/>
                <a:gd name="T113" fmla="*/ 1198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78" h="1373">
                  <a:moveTo>
                    <a:pt x="0" y="1198"/>
                  </a:moveTo>
                  <a:lnTo>
                    <a:pt x="108" y="946"/>
                  </a:lnTo>
                  <a:lnTo>
                    <a:pt x="213" y="890"/>
                  </a:lnTo>
                  <a:lnTo>
                    <a:pt x="222" y="839"/>
                  </a:lnTo>
                  <a:lnTo>
                    <a:pt x="258" y="796"/>
                  </a:lnTo>
                  <a:lnTo>
                    <a:pt x="282" y="800"/>
                  </a:lnTo>
                  <a:lnTo>
                    <a:pt x="330" y="742"/>
                  </a:lnTo>
                  <a:lnTo>
                    <a:pt x="400" y="703"/>
                  </a:lnTo>
                  <a:lnTo>
                    <a:pt x="484" y="658"/>
                  </a:lnTo>
                  <a:lnTo>
                    <a:pt x="496" y="613"/>
                  </a:lnTo>
                  <a:lnTo>
                    <a:pt x="453" y="553"/>
                  </a:lnTo>
                  <a:lnTo>
                    <a:pt x="441" y="502"/>
                  </a:lnTo>
                  <a:lnTo>
                    <a:pt x="480" y="441"/>
                  </a:lnTo>
                  <a:lnTo>
                    <a:pt x="478" y="346"/>
                  </a:lnTo>
                  <a:lnTo>
                    <a:pt x="558" y="336"/>
                  </a:lnTo>
                  <a:lnTo>
                    <a:pt x="633" y="267"/>
                  </a:lnTo>
                  <a:lnTo>
                    <a:pt x="694" y="162"/>
                  </a:lnTo>
                  <a:lnTo>
                    <a:pt x="736" y="183"/>
                  </a:lnTo>
                  <a:lnTo>
                    <a:pt x="778" y="139"/>
                  </a:lnTo>
                  <a:lnTo>
                    <a:pt x="850" y="159"/>
                  </a:lnTo>
                  <a:lnTo>
                    <a:pt x="923" y="108"/>
                  </a:lnTo>
                  <a:lnTo>
                    <a:pt x="968" y="159"/>
                  </a:lnTo>
                  <a:lnTo>
                    <a:pt x="991" y="162"/>
                  </a:lnTo>
                  <a:lnTo>
                    <a:pt x="1022" y="135"/>
                  </a:lnTo>
                  <a:lnTo>
                    <a:pt x="1118" y="129"/>
                  </a:lnTo>
                  <a:lnTo>
                    <a:pt x="1190" y="51"/>
                  </a:lnTo>
                  <a:lnTo>
                    <a:pt x="1334" y="42"/>
                  </a:lnTo>
                  <a:lnTo>
                    <a:pt x="1385" y="0"/>
                  </a:lnTo>
                  <a:lnTo>
                    <a:pt x="1415" y="8"/>
                  </a:lnTo>
                  <a:lnTo>
                    <a:pt x="1415" y="51"/>
                  </a:lnTo>
                  <a:lnTo>
                    <a:pt x="1463" y="111"/>
                  </a:lnTo>
                  <a:lnTo>
                    <a:pt x="1541" y="102"/>
                  </a:lnTo>
                  <a:lnTo>
                    <a:pt x="1596" y="162"/>
                  </a:lnTo>
                  <a:lnTo>
                    <a:pt x="1547" y="231"/>
                  </a:lnTo>
                  <a:lnTo>
                    <a:pt x="1565" y="264"/>
                  </a:lnTo>
                  <a:lnTo>
                    <a:pt x="1814" y="340"/>
                  </a:lnTo>
                  <a:lnTo>
                    <a:pt x="1643" y="472"/>
                  </a:lnTo>
                  <a:lnTo>
                    <a:pt x="1878" y="597"/>
                  </a:lnTo>
                  <a:lnTo>
                    <a:pt x="1863" y="715"/>
                  </a:lnTo>
                  <a:lnTo>
                    <a:pt x="1814" y="839"/>
                  </a:lnTo>
                  <a:lnTo>
                    <a:pt x="1786" y="842"/>
                  </a:lnTo>
                  <a:lnTo>
                    <a:pt x="1746" y="846"/>
                  </a:lnTo>
                  <a:lnTo>
                    <a:pt x="1734" y="933"/>
                  </a:lnTo>
                  <a:lnTo>
                    <a:pt x="1644" y="969"/>
                  </a:lnTo>
                  <a:lnTo>
                    <a:pt x="1617" y="903"/>
                  </a:lnTo>
                  <a:lnTo>
                    <a:pt x="1293" y="1022"/>
                  </a:lnTo>
                  <a:lnTo>
                    <a:pt x="1143" y="1142"/>
                  </a:lnTo>
                  <a:lnTo>
                    <a:pt x="1093" y="1123"/>
                  </a:lnTo>
                  <a:lnTo>
                    <a:pt x="985" y="1186"/>
                  </a:lnTo>
                  <a:lnTo>
                    <a:pt x="885" y="1184"/>
                  </a:lnTo>
                  <a:lnTo>
                    <a:pt x="873" y="1254"/>
                  </a:lnTo>
                  <a:lnTo>
                    <a:pt x="897" y="1291"/>
                  </a:lnTo>
                  <a:lnTo>
                    <a:pt x="869" y="1373"/>
                  </a:lnTo>
                  <a:lnTo>
                    <a:pt x="425" y="1228"/>
                  </a:lnTo>
                  <a:lnTo>
                    <a:pt x="389" y="1182"/>
                  </a:lnTo>
                  <a:lnTo>
                    <a:pt x="153" y="1223"/>
                  </a:lnTo>
                  <a:lnTo>
                    <a:pt x="0" y="119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13" name="Freeform 305"/>
            <p:cNvSpPr>
              <a:spLocks/>
            </p:cNvSpPr>
            <p:nvPr/>
          </p:nvSpPr>
          <p:spPr bwMode="auto">
            <a:xfrm>
              <a:off x="6494" y="1930"/>
              <a:ext cx="313" cy="229"/>
            </a:xfrm>
            <a:custGeom>
              <a:avLst/>
              <a:gdLst>
                <a:gd name="T0" fmla="*/ 0 w 1878"/>
                <a:gd name="T1" fmla="*/ 1198 h 1373"/>
                <a:gd name="T2" fmla="*/ 108 w 1878"/>
                <a:gd name="T3" fmla="*/ 946 h 1373"/>
                <a:gd name="T4" fmla="*/ 213 w 1878"/>
                <a:gd name="T5" fmla="*/ 890 h 1373"/>
                <a:gd name="T6" fmla="*/ 222 w 1878"/>
                <a:gd name="T7" fmla="*/ 839 h 1373"/>
                <a:gd name="T8" fmla="*/ 258 w 1878"/>
                <a:gd name="T9" fmla="*/ 796 h 1373"/>
                <a:gd name="T10" fmla="*/ 282 w 1878"/>
                <a:gd name="T11" fmla="*/ 800 h 1373"/>
                <a:gd name="T12" fmla="*/ 330 w 1878"/>
                <a:gd name="T13" fmla="*/ 742 h 1373"/>
                <a:gd name="T14" fmla="*/ 400 w 1878"/>
                <a:gd name="T15" fmla="*/ 703 h 1373"/>
                <a:gd name="T16" fmla="*/ 484 w 1878"/>
                <a:gd name="T17" fmla="*/ 658 h 1373"/>
                <a:gd name="T18" fmla="*/ 496 w 1878"/>
                <a:gd name="T19" fmla="*/ 613 h 1373"/>
                <a:gd name="T20" fmla="*/ 453 w 1878"/>
                <a:gd name="T21" fmla="*/ 553 h 1373"/>
                <a:gd name="T22" fmla="*/ 441 w 1878"/>
                <a:gd name="T23" fmla="*/ 502 h 1373"/>
                <a:gd name="T24" fmla="*/ 480 w 1878"/>
                <a:gd name="T25" fmla="*/ 441 h 1373"/>
                <a:gd name="T26" fmla="*/ 478 w 1878"/>
                <a:gd name="T27" fmla="*/ 346 h 1373"/>
                <a:gd name="T28" fmla="*/ 558 w 1878"/>
                <a:gd name="T29" fmla="*/ 336 h 1373"/>
                <a:gd name="T30" fmla="*/ 633 w 1878"/>
                <a:gd name="T31" fmla="*/ 267 h 1373"/>
                <a:gd name="T32" fmla="*/ 694 w 1878"/>
                <a:gd name="T33" fmla="*/ 162 h 1373"/>
                <a:gd name="T34" fmla="*/ 736 w 1878"/>
                <a:gd name="T35" fmla="*/ 183 h 1373"/>
                <a:gd name="T36" fmla="*/ 778 w 1878"/>
                <a:gd name="T37" fmla="*/ 139 h 1373"/>
                <a:gd name="T38" fmla="*/ 850 w 1878"/>
                <a:gd name="T39" fmla="*/ 159 h 1373"/>
                <a:gd name="T40" fmla="*/ 923 w 1878"/>
                <a:gd name="T41" fmla="*/ 108 h 1373"/>
                <a:gd name="T42" fmla="*/ 968 w 1878"/>
                <a:gd name="T43" fmla="*/ 159 h 1373"/>
                <a:gd name="T44" fmla="*/ 991 w 1878"/>
                <a:gd name="T45" fmla="*/ 162 h 1373"/>
                <a:gd name="T46" fmla="*/ 1022 w 1878"/>
                <a:gd name="T47" fmla="*/ 135 h 1373"/>
                <a:gd name="T48" fmla="*/ 1118 w 1878"/>
                <a:gd name="T49" fmla="*/ 129 h 1373"/>
                <a:gd name="T50" fmla="*/ 1190 w 1878"/>
                <a:gd name="T51" fmla="*/ 51 h 1373"/>
                <a:gd name="T52" fmla="*/ 1334 w 1878"/>
                <a:gd name="T53" fmla="*/ 42 h 1373"/>
                <a:gd name="T54" fmla="*/ 1385 w 1878"/>
                <a:gd name="T55" fmla="*/ 0 h 1373"/>
                <a:gd name="T56" fmla="*/ 1415 w 1878"/>
                <a:gd name="T57" fmla="*/ 8 h 1373"/>
                <a:gd name="T58" fmla="*/ 1415 w 1878"/>
                <a:gd name="T59" fmla="*/ 51 h 1373"/>
                <a:gd name="T60" fmla="*/ 1463 w 1878"/>
                <a:gd name="T61" fmla="*/ 111 h 1373"/>
                <a:gd name="T62" fmla="*/ 1541 w 1878"/>
                <a:gd name="T63" fmla="*/ 102 h 1373"/>
                <a:gd name="T64" fmla="*/ 1596 w 1878"/>
                <a:gd name="T65" fmla="*/ 162 h 1373"/>
                <a:gd name="T66" fmla="*/ 1547 w 1878"/>
                <a:gd name="T67" fmla="*/ 231 h 1373"/>
                <a:gd name="T68" fmla="*/ 1565 w 1878"/>
                <a:gd name="T69" fmla="*/ 264 h 1373"/>
                <a:gd name="T70" fmla="*/ 1814 w 1878"/>
                <a:gd name="T71" fmla="*/ 340 h 1373"/>
                <a:gd name="T72" fmla="*/ 1643 w 1878"/>
                <a:gd name="T73" fmla="*/ 472 h 1373"/>
                <a:gd name="T74" fmla="*/ 1878 w 1878"/>
                <a:gd name="T75" fmla="*/ 597 h 1373"/>
                <a:gd name="T76" fmla="*/ 1863 w 1878"/>
                <a:gd name="T77" fmla="*/ 715 h 1373"/>
                <a:gd name="T78" fmla="*/ 1814 w 1878"/>
                <a:gd name="T79" fmla="*/ 839 h 1373"/>
                <a:gd name="T80" fmla="*/ 1786 w 1878"/>
                <a:gd name="T81" fmla="*/ 842 h 1373"/>
                <a:gd name="T82" fmla="*/ 1746 w 1878"/>
                <a:gd name="T83" fmla="*/ 846 h 1373"/>
                <a:gd name="T84" fmla="*/ 1734 w 1878"/>
                <a:gd name="T85" fmla="*/ 933 h 1373"/>
                <a:gd name="T86" fmla="*/ 1644 w 1878"/>
                <a:gd name="T87" fmla="*/ 969 h 1373"/>
                <a:gd name="T88" fmla="*/ 1617 w 1878"/>
                <a:gd name="T89" fmla="*/ 903 h 1373"/>
                <a:gd name="T90" fmla="*/ 1293 w 1878"/>
                <a:gd name="T91" fmla="*/ 1022 h 1373"/>
                <a:gd name="T92" fmla="*/ 1143 w 1878"/>
                <a:gd name="T93" fmla="*/ 1142 h 1373"/>
                <a:gd name="T94" fmla="*/ 1093 w 1878"/>
                <a:gd name="T95" fmla="*/ 1123 h 1373"/>
                <a:gd name="T96" fmla="*/ 985 w 1878"/>
                <a:gd name="T97" fmla="*/ 1186 h 1373"/>
                <a:gd name="T98" fmla="*/ 885 w 1878"/>
                <a:gd name="T99" fmla="*/ 1184 h 1373"/>
                <a:gd name="T100" fmla="*/ 873 w 1878"/>
                <a:gd name="T101" fmla="*/ 1254 h 1373"/>
                <a:gd name="T102" fmla="*/ 897 w 1878"/>
                <a:gd name="T103" fmla="*/ 1291 h 1373"/>
                <a:gd name="T104" fmla="*/ 869 w 1878"/>
                <a:gd name="T105" fmla="*/ 1373 h 1373"/>
                <a:gd name="T106" fmla="*/ 425 w 1878"/>
                <a:gd name="T107" fmla="*/ 1228 h 1373"/>
                <a:gd name="T108" fmla="*/ 389 w 1878"/>
                <a:gd name="T109" fmla="*/ 1182 h 1373"/>
                <a:gd name="T110" fmla="*/ 153 w 1878"/>
                <a:gd name="T111" fmla="*/ 1223 h 1373"/>
                <a:gd name="T112" fmla="*/ 0 w 1878"/>
                <a:gd name="T113" fmla="*/ 1198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78" h="1373">
                  <a:moveTo>
                    <a:pt x="0" y="1198"/>
                  </a:moveTo>
                  <a:lnTo>
                    <a:pt x="108" y="946"/>
                  </a:lnTo>
                  <a:lnTo>
                    <a:pt x="213" y="890"/>
                  </a:lnTo>
                  <a:lnTo>
                    <a:pt x="222" y="839"/>
                  </a:lnTo>
                  <a:lnTo>
                    <a:pt x="258" y="796"/>
                  </a:lnTo>
                  <a:lnTo>
                    <a:pt x="282" y="800"/>
                  </a:lnTo>
                  <a:lnTo>
                    <a:pt x="330" y="742"/>
                  </a:lnTo>
                  <a:lnTo>
                    <a:pt x="400" y="703"/>
                  </a:lnTo>
                  <a:lnTo>
                    <a:pt x="484" y="658"/>
                  </a:lnTo>
                  <a:lnTo>
                    <a:pt x="496" y="613"/>
                  </a:lnTo>
                  <a:lnTo>
                    <a:pt x="453" y="553"/>
                  </a:lnTo>
                  <a:lnTo>
                    <a:pt x="441" y="502"/>
                  </a:lnTo>
                  <a:lnTo>
                    <a:pt x="480" y="441"/>
                  </a:lnTo>
                  <a:lnTo>
                    <a:pt x="478" y="346"/>
                  </a:lnTo>
                  <a:lnTo>
                    <a:pt x="558" y="336"/>
                  </a:lnTo>
                  <a:lnTo>
                    <a:pt x="633" y="267"/>
                  </a:lnTo>
                  <a:lnTo>
                    <a:pt x="694" y="162"/>
                  </a:lnTo>
                  <a:lnTo>
                    <a:pt x="736" y="183"/>
                  </a:lnTo>
                  <a:lnTo>
                    <a:pt x="778" y="139"/>
                  </a:lnTo>
                  <a:lnTo>
                    <a:pt x="850" y="159"/>
                  </a:lnTo>
                  <a:lnTo>
                    <a:pt x="923" y="108"/>
                  </a:lnTo>
                  <a:lnTo>
                    <a:pt x="968" y="159"/>
                  </a:lnTo>
                  <a:lnTo>
                    <a:pt x="991" y="162"/>
                  </a:lnTo>
                  <a:lnTo>
                    <a:pt x="1022" y="135"/>
                  </a:lnTo>
                  <a:lnTo>
                    <a:pt x="1118" y="129"/>
                  </a:lnTo>
                  <a:lnTo>
                    <a:pt x="1190" y="51"/>
                  </a:lnTo>
                  <a:lnTo>
                    <a:pt x="1334" y="42"/>
                  </a:lnTo>
                  <a:lnTo>
                    <a:pt x="1385" y="0"/>
                  </a:lnTo>
                  <a:lnTo>
                    <a:pt x="1415" y="8"/>
                  </a:lnTo>
                  <a:lnTo>
                    <a:pt x="1415" y="51"/>
                  </a:lnTo>
                  <a:lnTo>
                    <a:pt x="1463" y="111"/>
                  </a:lnTo>
                  <a:lnTo>
                    <a:pt x="1541" y="102"/>
                  </a:lnTo>
                  <a:lnTo>
                    <a:pt x="1596" y="162"/>
                  </a:lnTo>
                  <a:lnTo>
                    <a:pt x="1547" y="231"/>
                  </a:lnTo>
                  <a:lnTo>
                    <a:pt x="1565" y="264"/>
                  </a:lnTo>
                  <a:lnTo>
                    <a:pt x="1814" y="340"/>
                  </a:lnTo>
                  <a:lnTo>
                    <a:pt x="1643" y="472"/>
                  </a:lnTo>
                  <a:lnTo>
                    <a:pt x="1878" y="597"/>
                  </a:lnTo>
                  <a:lnTo>
                    <a:pt x="1863" y="715"/>
                  </a:lnTo>
                  <a:lnTo>
                    <a:pt x="1814" y="839"/>
                  </a:lnTo>
                  <a:lnTo>
                    <a:pt x="1786" y="842"/>
                  </a:lnTo>
                  <a:lnTo>
                    <a:pt x="1746" y="846"/>
                  </a:lnTo>
                  <a:lnTo>
                    <a:pt x="1734" y="933"/>
                  </a:lnTo>
                  <a:lnTo>
                    <a:pt x="1644" y="969"/>
                  </a:lnTo>
                  <a:lnTo>
                    <a:pt x="1617" y="903"/>
                  </a:lnTo>
                  <a:lnTo>
                    <a:pt x="1293" y="1022"/>
                  </a:lnTo>
                  <a:lnTo>
                    <a:pt x="1143" y="1142"/>
                  </a:lnTo>
                  <a:lnTo>
                    <a:pt x="1093" y="1123"/>
                  </a:lnTo>
                  <a:lnTo>
                    <a:pt x="985" y="1186"/>
                  </a:lnTo>
                  <a:lnTo>
                    <a:pt x="885" y="1184"/>
                  </a:lnTo>
                  <a:lnTo>
                    <a:pt x="873" y="1254"/>
                  </a:lnTo>
                  <a:lnTo>
                    <a:pt x="897" y="1291"/>
                  </a:lnTo>
                  <a:lnTo>
                    <a:pt x="869" y="1373"/>
                  </a:lnTo>
                  <a:lnTo>
                    <a:pt x="425" y="1228"/>
                  </a:lnTo>
                  <a:lnTo>
                    <a:pt x="389" y="1182"/>
                  </a:lnTo>
                  <a:lnTo>
                    <a:pt x="153" y="1223"/>
                  </a:lnTo>
                  <a:lnTo>
                    <a:pt x="0" y="119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14" name="Freeform 306"/>
            <p:cNvSpPr>
              <a:spLocks/>
            </p:cNvSpPr>
            <p:nvPr/>
          </p:nvSpPr>
          <p:spPr bwMode="auto">
            <a:xfrm>
              <a:off x="6975" y="2042"/>
              <a:ext cx="115" cy="49"/>
            </a:xfrm>
            <a:custGeom>
              <a:avLst/>
              <a:gdLst>
                <a:gd name="T0" fmla="*/ 167 w 688"/>
                <a:gd name="T1" fmla="*/ 292 h 292"/>
                <a:gd name="T2" fmla="*/ 305 w 688"/>
                <a:gd name="T3" fmla="*/ 204 h 292"/>
                <a:gd name="T4" fmla="*/ 451 w 688"/>
                <a:gd name="T5" fmla="*/ 280 h 292"/>
                <a:gd name="T6" fmla="*/ 624 w 688"/>
                <a:gd name="T7" fmla="*/ 120 h 292"/>
                <a:gd name="T8" fmla="*/ 688 w 688"/>
                <a:gd name="T9" fmla="*/ 62 h 292"/>
                <a:gd name="T10" fmla="*/ 600 w 688"/>
                <a:gd name="T11" fmla="*/ 0 h 292"/>
                <a:gd name="T12" fmla="*/ 454 w 688"/>
                <a:gd name="T13" fmla="*/ 91 h 292"/>
                <a:gd name="T14" fmla="*/ 416 w 688"/>
                <a:gd name="T15" fmla="*/ 88 h 292"/>
                <a:gd name="T16" fmla="*/ 400 w 688"/>
                <a:gd name="T17" fmla="*/ 53 h 292"/>
                <a:gd name="T18" fmla="*/ 328 w 688"/>
                <a:gd name="T19" fmla="*/ 41 h 292"/>
                <a:gd name="T20" fmla="*/ 300 w 688"/>
                <a:gd name="T21" fmla="*/ 81 h 292"/>
                <a:gd name="T22" fmla="*/ 259 w 688"/>
                <a:gd name="T23" fmla="*/ 93 h 292"/>
                <a:gd name="T24" fmla="*/ 171 w 688"/>
                <a:gd name="T25" fmla="*/ 182 h 292"/>
                <a:gd name="T26" fmla="*/ 90 w 688"/>
                <a:gd name="T27" fmla="*/ 203 h 292"/>
                <a:gd name="T28" fmla="*/ 0 w 688"/>
                <a:gd name="T29" fmla="*/ 250 h 292"/>
                <a:gd name="T30" fmla="*/ 16 w 688"/>
                <a:gd name="T31" fmla="*/ 282 h 292"/>
                <a:gd name="T32" fmla="*/ 167 w 688"/>
                <a:gd name="T33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88" h="292">
                  <a:moveTo>
                    <a:pt x="167" y="292"/>
                  </a:moveTo>
                  <a:lnTo>
                    <a:pt x="305" y="204"/>
                  </a:lnTo>
                  <a:lnTo>
                    <a:pt x="451" y="280"/>
                  </a:lnTo>
                  <a:lnTo>
                    <a:pt x="624" y="120"/>
                  </a:lnTo>
                  <a:lnTo>
                    <a:pt x="688" y="62"/>
                  </a:lnTo>
                  <a:lnTo>
                    <a:pt x="600" y="0"/>
                  </a:lnTo>
                  <a:lnTo>
                    <a:pt x="454" y="91"/>
                  </a:lnTo>
                  <a:lnTo>
                    <a:pt x="416" y="88"/>
                  </a:lnTo>
                  <a:lnTo>
                    <a:pt x="400" y="53"/>
                  </a:lnTo>
                  <a:lnTo>
                    <a:pt x="328" y="41"/>
                  </a:lnTo>
                  <a:lnTo>
                    <a:pt x="300" y="81"/>
                  </a:lnTo>
                  <a:lnTo>
                    <a:pt x="259" y="93"/>
                  </a:lnTo>
                  <a:lnTo>
                    <a:pt x="171" y="182"/>
                  </a:lnTo>
                  <a:lnTo>
                    <a:pt x="90" y="203"/>
                  </a:lnTo>
                  <a:lnTo>
                    <a:pt x="0" y="250"/>
                  </a:lnTo>
                  <a:lnTo>
                    <a:pt x="16" y="282"/>
                  </a:lnTo>
                  <a:lnTo>
                    <a:pt x="167" y="29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15" name="Freeform 307"/>
            <p:cNvSpPr>
              <a:spLocks/>
            </p:cNvSpPr>
            <p:nvPr/>
          </p:nvSpPr>
          <p:spPr bwMode="auto">
            <a:xfrm>
              <a:off x="6975" y="2042"/>
              <a:ext cx="115" cy="49"/>
            </a:xfrm>
            <a:custGeom>
              <a:avLst/>
              <a:gdLst>
                <a:gd name="T0" fmla="*/ 167 w 688"/>
                <a:gd name="T1" fmla="*/ 292 h 292"/>
                <a:gd name="T2" fmla="*/ 305 w 688"/>
                <a:gd name="T3" fmla="*/ 204 h 292"/>
                <a:gd name="T4" fmla="*/ 451 w 688"/>
                <a:gd name="T5" fmla="*/ 280 h 292"/>
                <a:gd name="T6" fmla="*/ 624 w 688"/>
                <a:gd name="T7" fmla="*/ 120 h 292"/>
                <a:gd name="T8" fmla="*/ 688 w 688"/>
                <a:gd name="T9" fmla="*/ 62 h 292"/>
                <a:gd name="T10" fmla="*/ 600 w 688"/>
                <a:gd name="T11" fmla="*/ 0 h 292"/>
                <a:gd name="T12" fmla="*/ 454 w 688"/>
                <a:gd name="T13" fmla="*/ 91 h 292"/>
                <a:gd name="T14" fmla="*/ 416 w 688"/>
                <a:gd name="T15" fmla="*/ 88 h 292"/>
                <a:gd name="T16" fmla="*/ 400 w 688"/>
                <a:gd name="T17" fmla="*/ 53 h 292"/>
                <a:gd name="T18" fmla="*/ 328 w 688"/>
                <a:gd name="T19" fmla="*/ 41 h 292"/>
                <a:gd name="T20" fmla="*/ 300 w 688"/>
                <a:gd name="T21" fmla="*/ 81 h 292"/>
                <a:gd name="T22" fmla="*/ 259 w 688"/>
                <a:gd name="T23" fmla="*/ 93 h 292"/>
                <a:gd name="T24" fmla="*/ 171 w 688"/>
                <a:gd name="T25" fmla="*/ 182 h 292"/>
                <a:gd name="T26" fmla="*/ 90 w 688"/>
                <a:gd name="T27" fmla="*/ 203 h 292"/>
                <a:gd name="T28" fmla="*/ 0 w 688"/>
                <a:gd name="T29" fmla="*/ 250 h 292"/>
                <a:gd name="T30" fmla="*/ 16 w 688"/>
                <a:gd name="T31" fmla="*/ 282 h 292"/>
                <a:gd name="T32" fmla="*/ 167 w 688"/>
                <a:gd name="T33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88" h="292">
                  <a:moveTo>
                    <a:pt x="167" y="292"/>
                  </a:moveTo>
                  <a:lnTo>
                    <a:pt x="305" y="204"/>
                  </a:lnTo>
                  <a:lnTo>
                    <a:pt x="451" y="280"/>
                  </a:lnTo>
                  <a:lnTo>
                    <a:pt x="624" y="120"/>
                  </a:lnTo>
                  <a:lnTo>
                    <a:pt x="688" y="62"/>
                  </a:lnTo>
                  <a:lnTo>
                    <a:pt x="600" y="0"/>
                  </a:lnTo>
                  <a:lnTo>
                    <a:pt x="454" y="91"/>
                  </a:lnTo>
                  <a:lnTo>
                    <a:pt x="416" y="88"/>
                  </a:lnTo>
                  <a:lnTo>
                    <a:pt x="400" y="53"/>
                  </a:lnTo>
                  <a:lnTo>
                    <a:pt x="328" y="41"/>
                  </a:lnTo>
                  <a:lnTo>
                    <a:pt x="300" y="81"/>
                  </a:lnTo>
                  <a:lnTo>
                    <a:pt x="259" y="93"/>
                  </a:lnTo>
                  <a:lnTo>
                    <a:pt x="171" y="182"/>
                  </a:lnTo>
                  <a:lnTo>
                    <a:pt x="90" y="203"/>
                  </a:lnTo>
                  <a:lnTo>
                    <a:pt x="0" y="250"/>
                  </a:lnTo>
                  <a:lnTo>
                    <a:pt x="16" y="282"/>
                  </a:lnTo>
                  <a:lnTo>
                    <a:pt x="167" y="29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16" name="Freeform 308"/>
            <p:cNvSpPr>
              <a:spLocks/>
            </p:cNvSpPr>
            <p:nvPr/>
          </p:nvSpPr>
          <p:spPr bwMode="auto">
            <a:xfrm>
              <a:off x="7421" y="2242"/>
              <a:ext cx="82" cy="95"/>
            </a:xfrm>
            <a:custGeom>
              <a:avLst/>
              <a:gdLst>
                <a:gd name="T0" fmla="*/ 85 w 494"/>
                <a:gd name="T1" fmla="*/ 549 h 569"/>
                <a:gd name="T2" fmla="*/ 494 w 494"/>
                <a:gd name="T3" fmla="*/ 569 h 569"/>
                <a:gd name="T4" fmla="*/ 491 w 494"/>
                <a:gd name="T5" fmla="*/ 378 h 569"/>
                <a:gd name="T6" fmla="*/ 420 w 494"/>
                <a:gd name="T7" fmla="*/ 201 h 569"/>
                <a:gd name="T8" fmla="*/ 358 w 494"/>
                <a:gd name="T9" fmla="*/ 112 h 569"/>
                <a:gd name="T10" fmla="*/ 170 w 494"/>
                <a:gd name="T11" fmla="*/ 58 h 569"/>
                <a:gd name="T12" fmla="*/ 72 w 494"/>
                <a:gd name="T13" fmla="*/ 0 h 569"/>
                <a:gd name="T14" fmla="*/ 54 w 494"/>
                <a:gd name="T15" fmla="*/ 41 h 569"/>
                <a:gd name="T16" fmla="*/ 88 w 494"/>
                <a:gd name="T17" fmla="*/ 92 h 569"/>
                <a:gd name="T18" fmla="*/ 81 w 494"/>
                <a:gd name="T19" fmla="*/ 134 h 569"/>
                <a:gd name="T20" fmla="*/ 0 w 494"/>
                <a:gd name="T21" fmla="*/ 212 h 569"/>
                <a:gd name="T22" fmla="*/ 85 w 494"/>
                <a:gd name="T23" fmla="*/ 549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94" h="569">
                  <a:moveTo>
                    <a:pt x="85" y="549"/>
                  </a:moveTo>
                  <a:lnTo>
                    <a:pt x="494" y="569"/>
                  </a:lnTo>
                  <a:lnTo>
                    <a:pt x="491" y="378"/>
                  </a:lnTo>
                  <a:lnTo>
                    <a:pt x="420" y="201"/>
                  </a:lnTo>
                  <a:lnTo>
                    <a:pt x="358" y="112"/>
                  </a:lnTo>
                  <a:lnTo>
                    <a:pt x="170" y="58"/>
                  </a:lnTo>
                  <a:lnTo>
                    <a:pt x="72" y="0"/>
                  </a:lnTo>
                  <a:lnTo>
                    <a:pt x="54" y="41"/>
                  </a:lnTo>
                  <a:lnTo>
                    <a:pt x="88" y="92"/>
                  </a:lnTo>
                  <a:lnTo>
                    <a:pt x="81" y="134"/>
                  </a:lnTo>
                  <a:lnTo>
                    <a:pt x="0" y="212"/>
                  </a:lnTo>
                  <a:lnTo>
                    <a:pt x="85" y="54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17" name="Freeform 309"/>
            <p:cNvSpPr>
              <a:spLocks/>
            </p:cNvSpPr>
            <p:nvPr/>
          </p:nvSpPr>
          <p:spPr bwMode="auto">
            <a:xfrm>
              <a:off x="7421" y="2242"/>
              <a:ext cx="82" cy="95"/>
            </a:xfrm>
            <a:custGeom>
              <a:avLst/>
              <a:gdLst>
                <a:gd name="T0" fmla="*/ 85 w 494"/>
                <a:gd name="T1" fmla="*/ 549 h 569"/>
                <a:gd name="T2" fmla="*/ 494 w 494"/>
                <a:gd name="T3" fmla="*/ 569 h 569"/>
                <a:gd name="T4" fmla="*/ 491 w 494"/>
                <a:gd name="T5" fmla="*/ 378 h 569"/>
                <a:gd name="T6" fmla="*/ 420 w 494"/>
                <a:gd name="T7" fmla="*/ 201 h 569"/>
                <a:gd name="T8" fmla="*/ 358 w 494"/>
                <a:gd name="T9" fmla="*/ 112 h 569"/>
                <a:gd name="T10" fmla="*/ 170 w 494"/>
                <a:gd name="T11" fmla="*/ 58 h 569"/>
                <a:gd name="T12" fmla="*/ 72 w 494"/>
                <a:gd name="T13" fmla="*/ 0 h 569"/>
                <a:gd name="T14" fmla="*/ 54 w 494"/>
                <a:gd name="T15" fmla="*/ 41 h 569"/>
                <a:gd name="T16" fmla="*/ 88 w 494"/>
                <a:gd name="T17" fmla="*/ 92 h 569"/>
                <a:gd name="T18" fmla="*/ 81 w 494"/>
                <a:gd name="T19" fmla="*/ 134 h 569"/>
                <a:gd name="T20" fmla="*/ 0 w 494"/>
                <a:gd name="T21" fmla="*/ 212 h 569"/>
                <a:gd name="T22" fmla="*/ 85 w 494"/>
                <a:gd name="T23" fmla="*/ 549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94" h="569">
                  <a:moveTo>
                    <a:pt x="85" y="549"/>
                  </a:moveTo>
                  <a:lnTo>
                    <a:pt x="494" y="569"/>
                  </a:lnTo>
                  <a:lnTo>
                    <a:pt x="491" y="378"/>
                  </a:lnTo>
                  <a:lnTo>
                    <a:pt x="420" y="201"/>
                  </a:lnTo>
                  <a:lnTo>
                    <a:pt x="358" y="112"/>
                  </a:lnTo>
                  <a:lnTo>
                    <a:pt x="170" y="58"/>
                  </a:lnTo>
                  <a:lnTo>
                    <a:pt x="72" y="0"/>
                  </a:lnTo>
                  <a:lnTo>
                    <a:pt x="54" y="41"/>
                  </a:lnTo>
                  <a:lnTo>
                    <a:pt x="88" y="92"/>
                  </a:lnTo>
                  <a:lnTo>
                    <a:pt x="81" y="134"/>
                  </a:lnTo>
                  <a:lnTo>
                    <a:pt x="0" y="212"/>
                  </a:lnTo>
                  <a:lnTo>
                    <a:pt x="85" y="54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18" name="Freeform 310"/>
            <p:cNvSpPr>
              <a:spLocks/>
            </p:cNvSpPr>
            <p:nvPr/>
          </p:nvSpPr>
          <p:spPr bwMode="auto">
            <a:xfrm>
              <a:off x="7429" y="2128"/>
              <a:ext cx="167" cy="230"/>
            </a:xfrm>
            <a:custGeom>
              <a:avLst/>
              <a:gdLst>
                <a:gd name="T0" fmla="*/ 25 w 1003"/>
                <a:gd name="T1" fmla="*/ 684 h 1383"/>
                <a:gd name="T2" fmla="*/ 120 w 1003"/>
                <a:gd name="T3" fmla="*/ 746 h 1383"/>
                <a:gd name="T4" fmla="*/ 311 w 1003"/>
                <a:gd name="T5" fmla="*/ 807 h 1383"/>
                <a:gd name="T6" fmla="*/ 366 w 1003"/>
                <a:gd name="T7" fmla="*/ 886 h 1383"/>
                <a:gd name="T8" fmla="*/ 444 w 1003"/>
                <a:gd name="T9" fmla="*/ 1070 h 1383"/>
                <a:gd name="T10" fmla="*/ 451 w 1003"/>
                <a:gd name="T11" fmla="*/ 1257 h 1383"/>
                <a:gd name="T12" fmla="*/ 560 w 1003"/>
                <a:gd name="T13" fmla="*/ 1264 h 1383"/>
                <a:gd name="T14" fmla="*/ 791 w 1003"/>
                <a:gd name="T15" fmla="*/ 1383 h 1383"/>
                <a:gd name="T16" fmla="*/ 873 w 1003"/>
                <a:gd name="T17" fmla="*/ 971 h 1383"/>
                <a:gd name="T18" fmla="*/ 1003 w 1003"/>
                <a:gd name="T19" fmla="*/ 561 h 1383"/>
                <a:gd name="T20" fmla="*/ 666 w 1003"/>
                <a:gd name="T21" fmla="*/ 592 h 1383"/>
                <a:gd name="T22" fmla="*/ 536 w 1003"/>
                <a:gd name="T23" fmla="*/ 208 h 1383"/>
                <a:gd name="T24" fmla="*/ 675 w 1003"/>
                <a:gd name="T25" fmla="*/ 0 h 1383"/>
                <a:gd name="T26" fmla="*/ 494 w 1003"/>
                <a:gd name="T27" fmla="*/ 7 h 1383"/>
                <a:gd name="T28" fmla="*/ 235 w 1003"/>
                <a:gd name="T29" fmla="*/ 259 h 1383"/>
                <a:gd name="T30" fmla="*/ 243 w 1003"/>
                <a:gd name="T31" fmla="*/ 382 h 1383"/>
                <a:gd name="T32" fmla="*/ 21 w 1003"/>
                <a:gd name="T33" fmla="*/ 572 h 1383"/>
                <a:gd name="T34" fmla="*/ 0 w 1003"/>
                <a:gd name="T35" fmla="*/ 647 h 1383"/>
                <a:gd name="T36" fmla="*/ 25 w 1003"/>
                <a:gd name="T37" fmla="*/ 684 h 1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03" h="1383">
                  <a:moveTo>
                    <a:pt x="25" y="684"/>
                  </a:moveTo>
                  <a:lnTo>
                    <a:pt x="120" y="746"/>
                  </a:lnTo>
                  <a:lnTo>
                    <a:pt x="311" y="807"/>
                  </a:lnTo>
                  <a:lnTo>
                    <a:pt x="366" y="886"/>
                  </a:lnTo>
                  <a:lnTo>
                    <a:pt x="444" y="1070"/>
                  </a:lnTo>
                  <a:lnTo>
                    <a:pt x="451" y="1257"/>
                  </a:lnTo>
                  <a:lnTo>
                    <a:pt x="560" y="1264"/>
                  </a:lnTo>
                  <a:lnTo>
                    <a:pt x="791" y="1383"/>
                  </a:lnTo>
                  <a:lnTo>
                    <a:pt x="873" y="971"/>
                  </a:lnTo>
                  <a:lnTo>
                    <a:pt x="1003" y="561"/>
                  </a:lnTo>
                  <a:lnTo>
                    <a:pt x="666" y="592"/>
                  </a:lnTo>
                  <a:lnTo>
                    <a:pt x="536" y="208"/>
                  </a:lnTo>
                  <a:lnTo>
                    <a:pt x="675" y="0"/>
                  </a:lnTo>
                  <a:lnTo>
                    <a:pt x="494" y="7"/>
                  </a:lnTo>
                  <a:lnTo>
                    <a:pt x="235" y="259"/>
                  </a:lnTo>
                  <a:lnTo>
                    <a:pt x="243" y="382"/>
                  </a:lnTo>
                  <a:lnTo>
                    <a:pt x="21" y="572"/>
                  </a:lnTo>
                  <a:lnTo>
                    <a:pt x="0" y="647"/>
                  </a:lnTo>
                  <a:lnTo>
                    <a:pt x="25" y="68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19" name="Freeform 311"/>
            <p:cNvSpPr>
              <a:spLocks/>
            </p:cNvSpPr>
            <p:nvPr/>
          </p:nvSpPr>
          <p:spPr bwMode="auto">
            <a:xfrm>
              <a:off x="7429" y="2128"/>
              <a:ext cx="167" cy="230"/>
            </a:xfrm>
            <a:custGeom>
              <a:avLst/>
              <a:gdLst>
                <a:gd name="T0" fmla="*/ 25 w 1003"/>
                <a:gd name="T1" fmla="*/ 684 h 1383"/>
                <a:gd name="T2" fmla="*/ 120 w 1003"/>
                <a:gd name="T3" fmla="*/ 746 h 1383"/>
                <a:gd name="T4" fmla="*/ 311 w 1003"/>
                <a:gd name="T5" fmla="*/ 807 h 1383"/>
                <a:gd name="T6" fmla="*/ 366 w 1003"/>
                <a:gd name="T7" fmla="*/ 886 h 1383"/>
                <a:gd name="T8" fmla="*/ 444 w 1003"/>
                <a:gd name="T9" fmla="*/ 1070 h 1383"/>
                <a:gd name="T10" fmla="*/ 451 w 1003"/>
                <a:gd name="T11" fmla="*/ 1257 h 1383"/>
                <a:gd name="T12" fmla="*/ 560 w 1003"/>
                <a:gd name="T13" fmla="*/ 1264 h 1383"/>
                <a:gd name="T14" fmla="*/ 791 w 1003"/>
                <a:gd name="T15" fmla="*/ 1383 h 1383"/>
                <a:gd name="T16" fmla="*/ 873 w 1003"/>
                <a:gd name="T17" fmla="*/ 971 h 1383"/>
                <a:gd name="T18" fmla="*/ 1003 w 1003"/>
                <a:gd name="T19" fmla="*/ 561 h 1383"/>
                <a:gd name="T20" fmla="*/ 666 w 1003"/>
                <a:gd name="T21" fmla="*/ 592 h 1383"/>
                <a:gd name="T22" fmla="*/ 536 w 1003"/>
                <a:gd name="T23" fmla="*/ 208 h 1383"/>
                <a:gd name="T24" fmla="*/ 675 w 1003"/>
                <a:gd name="T25" fmla="*/ 0 h 1383"/>
                <a:gd name="T26" fmla="*/ 494 w 1003"/>
                <a:gd name="T27" fmla="*/ 7 h 1383"/>
                <a:gd name="T28" fmla="*/ 235 w 1003"/>
                <a:gd name="T29" fmla="*/ 259 h 1383"/>
                <a:gd name="T30" fmla="*/ 243 w 1003"/>
                <a:gd name="T31" fmla="*/ 382 h 1383"/>
                <a:gd name="T32" fmla="*/ 21 w 1003"/>
                <a:gd name="T33" fmla="*/ 572 h 1383"/>
                <a:gd name="T34" fmla="*/ 0 w 1003"/>
                <a:gd name="T35" fmla="*/ 647 h 1383"/>
                <a:gd name="T36" fmla="*/ 25 w 1003"/>
                <a:gd name="T37" fmla="*/ 684 h 1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03" h="1383">
                  <a:moveTo>
                    <a:pt x="25" y="684"/>
                  </a:moveTo>
                  <a:lnTo>
                    <a:pt x="120" y="746"/>
                  </a:lnTo>
                  <a:lnTo>
                    <a:pt x="311" y="807"/>
                  </a:lnTo>
                  <a:lnTo>
                    <a:pt x="366" y="886"/>
                  </a:lnTo>
                  <a:lnTo>
                    <a:pt x="444" y="1070"/>
                  </a:lnTo>
                  <a:lnTo>
                    <a:pt x="451" y="1257"/>
                  </a:lnTo>
                  <a:lnTo>
                    <a:pt x="560" y="1264"/>
                  </a:lnTo>
                  <a:lnTo>
                    <a:pt x="791" y="1383"/>
                  </a:lnTo>
                  <a:lnTo>
                    <a:pt x="873" y="971"/>
                  </a:lnTo>
                  <a:lnTo>
                    <a:pt x="1003" y="561"/>
                  </a:lnTo>
                  <a:lnTo>
                    <a:pt x="666" y="592"/>
                  </a:lnTo>
                  <a:lnTo>
                    <a:pt x="536" y="208"/>
                  </a:lnTo>
                  <a:lnTo>
                    <a:pt x="675" y="0"/>
                  </a:lnTo>
                  <a:lnTo>
                    <a:pt x="494" y="7"/>
                  </a:lnTo>
                  <a:lnTo>
                    <a:pt x="235" y="259"/>
                  </a:lnTo>
                  <a:lnTo>
                    <a:pt x="243" y="382"/>
                  </a:lnTo>
                  <a:lnTo>
                    <a:pt x="21" y="572"/>
                  </a:lnTo>
                  <a:lnTo>
                    <a:pt x="0" y="647"/>
                  </a:lnTo>
                  <a:lnTo>
                    <a:pt x="25" y="68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20" name="Freeform 312"/>
            <p:cNvSpPr>
              <a:spLocks/>
            </p:cNvSpPr>
            <p:nvPr/>
          </p:nvSpPr>
          <p:spPr bwMode="auto">
            <a:xfrm>
              <a:off x="7518" y="2066"/>
              <a:ext cx="211" cy="160"/>
            </a:xfrm>
            <a:custGeom>
              <a:avLst/>
              <a:gdLst>
                <a:gd name="T0" fmla="*/ 713 w 1266"/>
                <a:gd name="T1" fmla="*/ 45 h 958"/>
                <a:gd name="T2" fmla="*/ 917 w 1266"/>
                <a:gd name="T3" fmla="*/ 162 h 958"/>
                <a:gd name="T4" fmla="*/ 1057 w 1266"/>
                <a:gd name="T5" fmla="*/ 262 h 958"/>
                <a:gd name="T6" fmla="*/ 1054 w 1266"/>
                <a:gd name="T7" fmla="*/ 331 h 958"/>
                <a:gd name="T8" fmla="*/ 1112 w 1266"/>
                <a:gd name="T9" fmla="*/ 423 h 958"/>
                <a:gd name="T10" fmla="*/ 1105 w 1266"/>
                <a:gd name="T11" fmla="*/ 464 h 958"/>
                <a:gd name="T12" fmla="*/ 1047 w 1266"/>
                <a:gd name="T13" fmla="*/ 546 h 958"/>
                <a:gd name="T14" fmla="*/ 1040 w 1266"/>
                <a:gd name="T15" fmla="*/ 702 h 958"/>
                <a:gd name="T16" fmla="*/ 1012 w 1266"/>
                <a:gd name="T17" fmla="*/ 751 h 958"/>
                <a:gd name="T18" fmla="*/ 1163 w 1266"/>
                <a:gd name="T19" fmla="*/ 747 h 958"/>
                <a:gd name="T20" fmla="*/ 1213 w 1266"/>
                <a:gd name="T21" fmla="*/ 787 h 958"/>
                <a:gd name="T22" fmla="*/ 1248 w 1266"/>
                <a:gd name="T23" fmla="*/ 791 h 958"/>
                <a:gd name="T24" fmla="*/ 1266 w 1266"/>
                <a:gd name="T25" fmla="*/ 887 h 958"/>
                <a:gd name="T26" fmla="*/ 1197 w 1266"/>
                <a:gd name="T27" fmla="*/ 897 h 958"/>
                <a:gd name="T28" fmla="*/ 1159 w 1266"/>
                <a:gd name="T29" fmla="*/ 870 h 958"/>
                <a:gd name="T30" fmla="*/ 1090 w 1266"/>
                <a:gd name="T31" fmla="*/ 903 h 958"/>
                <a:gd name="T32" fmla="*/ 849 w 1266"/>
                <a:gd name="T33" fmla="*/ 934 h 958"/>
                <a:gd name="T34" fmla="*/ 839 w 1266"/>
                <a:gd name="T35" fmla="*/ 948 h 958"/>
                <a:gd name="T36" fmla="*/ 679 w 1266"/>
                <a:gd name="T37" fmla="*/ 952 h 958"/>
                <a:gd name="T38" fmla="*/ 603 w 1266"/>
                <a:gd name="T39" fmla="*/ 872 h 958"/>
                <a:gd name="T40" fmla="*/ 559 w 1266"/>
                <a:gd name="T41" fmla="*/ 903 h 958"/>
                <a:gd name="T42" fmla="*/ 481 w 1266"/>
                <a:gd name="T43" fmla="*/ 907 h 958"/>
                <a:gd name="T44" fmla="*/ 456 w 1266"/>
                <a:gd name="T45" fmla="*/ 934 h 958"/>
                <a:gd name="T46" fmla="*/ 130 w 1266"/>
                <a:gd name="T47" fmla="*/ 958 h 958"/>
                <a:gd name="T48" fmla="*/ 0 w 1266"/>
                <a:gd name="T49" fmla="*/ 580 h 958"/>
                <a:gd name="T50" fmla="*/ 143 w 1266"/>
                <a:gd name="T51" fmla="*/ 369 h 958"/>
                <a:gd name="T52" fmla="*/ 362 w 1266"/>
                <a:gd name="T53" fmla="*/ 3 h 958"/>
                <a:gd name="T54" fmla="*/ 433 w 1266"/>
                <a:gd name="T55" fmla="*/ 0 h 958"/>
                <a:gd name="T56" fmla="*/ 456 w 1266"/>
                <a:gd name="T57" fmla="*/ 34 h 958"/>
                <a:gd name="T58" fmla="*/ 672 w 1266"/>
                <a:gd name="T59" fmla="*/ 65 h 958"/>
                <a:gd name="T60" fmla="*/ 713 w 1266"/>
                <a:gd name="T61" fmla="*/ 45 h 9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266" h="958">
                  <a:moveTo>
                    <a:pt x="713" y="45"/>
                  </a:moveTo>
                  <a:lnTo>
                    <a:pt x="917" y="162"/>
                  </a:lnTo>
                  <a:lnTo>
                    <a:pt x="1057" y="262"/>
                  </a:lnTo>
                  <a:lnTo>
                    <a:pt x="1054" y="331"/>
                  </a:lnTo>
                  <a:lnTo>
                    <a:pt x="1112" y="423"/>
                  </a:lnTo>
                  <a:lnTo>
                    <a:pt x="1105" y="464"/>
                  </a:lnTo>
                  <a:lnTo>
                    <a:pt x="1047" y="546"/>
                  </a:lnTo>
                  <a:lnTo>
                    <a:pt x="1040" y="702"/>
                  </a:lnTo>
                  <a:lnTo>
                    <a:pt x="1012" y="751"/>
                  </a:lnTo>
                  <a:lnTo>
                    <a:pt x="1163" y="747"/>
                  </a:lnTo>
                  <a:lnTo>
                    <a:pt x="1213" y="787"/>
                  </a:lnTo>
                  <a:lnTo>
                    <a:pt x="1248" y="791"/>
                  </a:lnTo>
                  <a:lnTo>
                    <a:pt x="1266" y="887"/>
                  </a:lnTo>
                  <a:lnTo>
                    <a:pt x="1197" y="897"/>
                  </a:lnTo>
                  <a:lnTo>
                    <a:pt x="1159" y="870"/>
                  </a:lnTo>
                  <a:lnTo>
                    <a:pt x="1090" y="903"/>
                  </a:lnTo>
                  <a:lnTo>
                    <a:pt x="849" y="934"/>
                  </a:lnTo>
                  <a:lnTo>
                    <a:pt x="839" y="948"/>
                  </a:lnTo>
                  <a:lnTo>
                    <a:pt x="679" y="952"/>
                  </a:lnTo>
                  <a:lnTo>
                    <a:pt x="603" y="872"/>
                  </a:lnTo>
                  <a:lnTo>
                    <a:pt x="559" y="903"/>
                  </a:lnTo>
                  <a:lnTo>
                    <a:pt x="481" y="907"/>
                  </a:lnTo>
                  <a:lnTo>
                    <a:pt x="456" y="934"/>
                  </a:lnTo>
                  <a:lnTo>
                    <a:pt x="130" y="958"/>
                  </a:lnTo>
                  <a:lnTo>
                    <a:pt x="0" y="580"/>
                  </a:lnTo>
                  <a:lnTo>
                    <a:pt x="143" y="369"/>
                  </a:lnTo>
                  <a:lnTo>
                    <a:pt x="362" y="3"/>
                  </a:lnTo>
                  <a:lnTo>
                    <a:pt x="433" y="0"/>
                  </a:lnTo>
                  <a:lnTo>
                    <a:pt x="456" y="34"/>
                  </a:lnTo>
                  <a:lnTo>
                    <a:pt x="672" y="65"/>
                  </a:lnTo>
                  <a:lnTo>
                    <a:pt x="713" y="4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21" name="Freeform 313"/>
            <p:cNvSpPr>
              <a:spLocks/>
            </p:cNvSpPr>
            <p:nvPr/>
          </p:nvSpPr>
          <p:spPr bwMode="auto">
            <a:xfrm>
              <a:off x="7518" y="2066"/>
              <a:ext cx="211" cy="160"/>
            </a:xfrm>
            <a:custGeom>
              <a:avLst/>
              <a:gdLst>
                <a:gd name="T0" fmla="*/ 713 w 1266"/>
                <a:gd name="T1" fmla="*/ 45 h 958"/>
                <a:gd name="T2" fmla="*/ 917 w 1266"/>
                <a:gd name="T3" fmla="*/ 162 h 958"/>
                <a:gd name="T4" fmla="*/ 1057 w 1266"/>
                <a:gd name="T5" fmla="*/ 262 h 958"/>
                <a:gd name="T6" fmla="*/ 1054 w 1266"/>
                <a:gd name="T7" fmla="*/ 331 h 958"/>
                <a:gd name="T8" fmla="*/ 1112 w 1266"/>
                <a:gd name="T9" fmla="*/ 423 h 958"/>
                <a:gd name="T10" fmla="*/ 1105 w 1266"/>
                <a:gd name="T11" fmla="*/ 464 h 958"/>
                <a:gd name="T12" fmla="*/ 1047 w 1266"/>
                <a:gd name="T13" fmla="*/ 546 h 958"/>
                <a:gd name="T14" fmla="*/ 1040 w 1266"/>
                <a:gd name="T15" fmla="*/ 702 h 958"/>
                <a:gd name="T16" fmla="*/ 1012 w 1266"/>
                <a:gd name="T17" fmla="*/ 751 h 958"/>
                <a:gd name="T18" fmla="*/ 1163 w 1266"/>
                <a:gd name="T19" fmla="*/ 747 h 958"/>
                <a:gd name="T20" fmla="*/ 1213 w 1266"/>
                <a:gd name="T21" fmla="*/ 787 h 958"/>
                <a:gd name="T22" fmla="*/ 1248 w 1266"/>
                <a:gd name="T23" fmla="*/ 791 h 958"/>
                <a:gd name="T24" fmla="*/ 1266 w 1266"/>
                <a:gd name="T25" fmla="*/ 887 h 958"/>
                <a:gd name="T26" fmla="*/ 1197 w 1266"/>
                <a:gd name="T27" fmla="*/ 897 h 958"/>
                <a:gd name="T28" fmla="*/ 1159 w 1266"/>
                <a:gd name="T29" fmla="*/ 870 h 958"/>
                <a:gd name="T30" fmla="*/ 1090 w 1266"/>
                <a:gd name="T31" fmla="*/ 903 h 958"/>
                <a:gd name="T32" fmla="*/ 849 w 1266"/>
                <a:gd name="T33" fmla="*/ 934 h 958"/>
                <a:gd name="T34" fmla="*/ 839 w 1266"/>
                <a:gd name="T35" fmla="*/ 948 h 958"/>
                <a:gd name="T36" fmla="*/ 679 w 1266"/>
                <a:gd name="T37" fmla="*/ 952 h 958"/>
                <a:gd name="T38" fmla="*/ 603 w 1266"/>
                <a:gd name="T39" fmla="*/ 872 h 958"/>
                <a:gd name="T40" fmla="*/ 559 w 1266"/>
                <a:gd name="T41" fmla="*/ 903 h 958"/>
                <a:gd name="T42" fmla="*/ 481 w 1266"/>
                <a:gd name="T43" fmla="*/ 907 h 958"/>
                <a:gd name="T44" fmla="*/ 456 w 1266"/>
                <a:gd name="T45" fmla="*/ 934 h 958"/>
                <a:gd name="T46" fmla="*/ 130 w 1266"/>
                <a:gd name="T47" fmla="*/ 958 h 958"/>
                <a:gd name="T48" fmla="*/ 0 w 1266"/>
                <a:gd name="T49" fmla="*/ 580 h 958"/>
                <a:gd name="T50" fmla="*/ 143 w 1266"/>
                <a:gd name="T51" fmla="*/ 369 h 958"/>
                <a:gd name="T52" fmla="*/ 362 w 1266"/>
                <a:gd name="T53" fmla="*/ 3 h 958"/>
                <a:gd name="T54" fmla="*/ 433 w 1266"/>
                <a:gd name="T55" fmla="*/ 0 h 958"/>
                <a:gd name="T56" fmla="*/ 456 w 1266"/>
                <a:gd name="T57" fmla="*/ 34 h 958"/>
                <a:gd name="T58" fmla="*/ 672 w 1266"/>
                <a:gd name="T59" fmla="*/ 65 h 958"/>
                <a:gd name="T60" fmla="*/ 713 w 1266"/>
                <a:gd name="T61" fmla="*/ 45 h 9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266" h="958">
                  <a:moveTo>
                    <a:pt x="713" y="45"/>
                  </a:moveTo>
                  <a:lnTo>
                    <a:pt x="917" y="162"/>
                  </a:lnTo>
                  <a:lnTo>
                    <a:pt x="1057" y="262"/>
                  </a:lnTo>
                  <a:lnTo>
                    <a:pt x="1054" y="331"/>
                  </a:lnTo>
                  <a:lnTo>
                    <a:pt x="1112" y="423"/>
                  </a:lnTo>
                  <a:lnTo>
                    <a:pt x="1105" y="464"/>
                  </a:lnTo>
                  <a:lnTo>
                    <a:pt x="1047" y="546"/>
                  </a:lnTo>
                  <a:lnTo>
                    <a:pt x="1040" y="702"/>
                  </a:lnTo>
                  <a:lnTo>
                    <a:pt x="1012" y="751"/>
                  </a:lnTo>
                  <a:lnTo>
                    <a:pt x="1163" y="747"/>
                  </a:lnTo>
                  <a:lnTo>
                    <a:pt x="1213" y="787"/>
                  </a:lnTo>
                  <a:lnTo>
                    <a:pt x="1248" y="791"/>
                  </a:lnTo>
                  <a:lnTo>
                    <a:pt x="1266" y="887"/>
                  </a:lnTo>
                  <a:lnTo>
                    <a:pt x="1197" y="897"/>
                  </a:lnTo>
                  <a:lnTo>
                    <a:pt x="1159" y="870"/>
                  </a:lnTo>
                  <a:lnTo>
                    <a:pt x="1090" y="903"/>
                  </a:lnTo>
                  <a:lnTo>
                    <a:pt x="849" y="934"/>
                  </a:lnTo>
                  <a:lnTo>
                    <a:pt x="839" y="948"/>
                  </a:lnTo>
                  <a:lnTo>
                    <a:pt x="679" y="952"/>
                  </a:lnTo>
                  <a:lnTo>
                    <a:pt x="603" y="872"/>
                  </a:lnTo>
                  <a:lnTo>
                    <a:pt x="559" y="903"/>
                  </a:lnTo>
                  <a:lnTo>
                    <a:pt x="481" y="907"/>
                  </a:lnTo>
                  <a:lnTo>
                    <a:pt x="456" y="934"/>
                  </a:lnTo>
                  <a:lnTo>
                    <a:pt x="130" y="958"/>
                  </a:lnTo>
                  <a:lnTo>
                    <a:pt x="0" y="580"/>
                  </a:lnTo>
                  <a:lnTo>
                    <a:pt x="143" y="369"/>
                  </a:lnTo>
                  <a:lnTo>
                    <a:pt x="362" y="3"/>
                  </a:lnTo>
                  <a:lnTo>
                    <a:pt x="433" y="0"/>
                  </a:lnTo>
                  <a:lnTo>
                    <a:pt x="456" y="34"/>
                  </a:lnTo>
                  <a:lnTo>
                    <a:pt x="672" y="65"/>
                  </a:lnTo>
                  <a:lnTo>
                    <a:pt x="713" y="4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22" name="Freeform 314"/>
            <p:cNvSpPr>
              <a:spLocks/>
            </p:cNvSpPr>
            <p:nvPr/>
          </p:nvSpPr>
          <p:spPr bwMode="auto">
            <a:xfrm>
              <a:off x="7375" y="1985"/>
              <a:ext cx="272" cy="189"/>
            </a:xfrm>
            <a:custGeom>
              <a:avLst/>
              <a:gdLst>
                <a:gd name="T0" fmla="*/ 0 w 1630"/>
                <a:gd name="T1" fmla="*/ 587 h 1132"/>
                <a:gd name="T2" fmla="*/ 124 w 1630"/>
                <a:gd name="T3" fmla="*/ 484 h 1132"/>
                <a:gd name="T4" fmla="*/ 178 w 1630"/>
                <a:gd name="T5" fmla="*/ 484 h 1132"/>
                <a:gd name="T6" fmla="*/ 243 w 1630"/>
                <a:gd name="T7" fmla="*/ 406 h 1132"/>
                <a:gd name="T8" fmla="*/ 444 w 1630"/>
                <a:gd name="T9" fmla="*/ 225 h 1132"/>
                <a:gd name="T10" fmla="*/ 493 w 1630"/>
                <a:gd name="T11" fmla="*/ 219 h 1132"/>
                <a:gd name="T12" fmla="*/ 513 w 1630"/>
                <a:gd name="T13" fmla="*/ 174 h 1132"/>
                <a:gd name="T14" fmla="*/ 645 w 1630"/>
                <a:gd name="T15" fmla="*/ 85 h 1132"/>
                <a:gd name="T16" fmla="*/ 710 w 1630"/>
                <a:gd name="T17" fmla="*/ 78 h 1132"/>
                <a:gd name="T18" fmla="*/ 752 w 1630"/>
                <a:gd name="T19" fmla="*/ 41 h 1132"/>
                <a:gd name="T20" fmla="*/ 806 w 1630"/>
                <a:gd name="T21" fmla="*/ 41 h 1132"/>
                <a:gd name="T22" fmla="*/ 840 w 1630"/>
                <a:gd name="T23" fmla="*/ 72 h 1132"/>
                <a:gd name="T24" fmla="*/ 929 w 1630"/>
                <a:gd name="T25" fmla="*/ 34 h 1132"/>
                <a:gd name="T26" fmla="*/ 1235 w 1630"/>
                <a:gd name="T27" fmla="*/ 34 h 1132"/>
                <a:gd name="T28" fmla="*/ 1297 w 1630"/>
                <a:gd name="T29" fmla="*/ 0 h 1132"/>
                <a:gd name="T30" fmla="*/ 1313 w 1630"/>
                <a:gd name="T31" fmla="*/ 0 h 1132"/>
                <a:gd name="T32" fmla="*/ 1366 w 1630"/>
                <a:gd name="T33" fmla="*/ 48 h 1132"/>
                <a:gd name="T34" fmla="*/ 1478 w 1630"/>
                <a:gd name="T35" fmla="*/ 45 h 1132"/>
                <a:gd name="T36" fmla="*/ 1536 w 1630"/>
                <a:gd name="T37" fmla="*/ 99 h 1132"/>
                <a:gd name="T38" fmla="*/ 1478 w 1630"/>
                <a:gd name="T39" fmla="*/ 161 h 1132"/>
                <a:gd name="T40" fmla="*/ 1539 w 1630"/>
                <a:gd name="T41" fmla="*/ 219 h 1132"/>
                <a:gd name="T42" fmla="*/ 1587 w 1630"/>
                <a:gd name="T43" fmla="*/ 228 h 1132"/>
                <a:gd name="T44" fmla="*/ 1594 w 1630"/>
                <a:gd name="T45" fmla="*/ 320 h 1132"/>
                <a:gd name="T46" fmla="*/ 1580 w 1630"/>
                <a:gd name="T47" fmla="*/ 371 h 1132"/>
                <a:gd name="T48" fmla="*/ 1630 w 1630"/>
                <a:gd name="T49" fmla="*/ 420 h 1132"/>
                <a:gd name="T50" fmla="*/ 1630 w 1630"/>
                <a:gd name="T51" fmla="*/ 484 h 1132"/>
                <a:gd name="T52" fmla="*/ 1576 w 1630"/>
                <a:gd name="T53" fmla="*/ 525 h 1132"/>
                <a:gd name="T54" fmla="*/ 1525 w 1630"/>
                <a:gd name="T55" fmla="*/ 549 h 1132"/>
                <a:gd name="T56" fmla="*/ 1317 w 1630"/>
                <a:gd name="T57" fmla="*/ 514 h 1132"/>
                <a:gd name="T58" fmla="*/ 1297 w 1630"/>
                <a:gd name="T59" fmla="*/ 484 h 1132"/>
                <a:gd name="T60" fmla="*/ 1219 w 1630"/>
                <a:gd name="T61" fmla="*/ 484 h 1132"/>
                <a:gd name="T62" fmla="*/ 1000 w 1630"/>
                <a:gd name="T63" fmla="*/ 853 h 1132"/>
                <a:gd name="T64" fmla="*/ 813 w 1630"/>
                <a:gd name="T65" fmla="*/ 856 h 1132"/>
                <a:gd name="T66" fmla="*/ 556 w 1630"/>
                <a:gd name="T67" fmla="*/ 1112 h 1132"/>
                <a:gd name="T68" fmla="*/ 485 w 1630"/>
                <a:gd name="T69" fmla="*/ 1064 h 1132"/>
                <a:gd name="T70" fmla="*/ 424 w 1630"/>
                <a:gd name="T71" fmla="*/ 1061 h 1132"/>
                <a:gd name="T72" fmla="*/ 417 w 1630"/>
                <a:gd name="T73" fmla="*/ 1081 h 1132"/>
                <a:gd name="T74" fmla="*/ 379 w 1630"/>
                <a:gd name="T75" fmla="*/ 1088 h 1132"/>
                <a:gd name="T76" fmla="*/ 335 w 1630"/>
                <a:gd name="T77" fmla="*/ 1132 h 1132"/>
                <a:gd name="T78" fmla="*/ 219 w 1630"/>
                <a:gd name="T79" fmla="*/ 1125 h 1132"/>
                <a:gd name="T80" fmla="*/ 141 w 1630"/>
                <a:gd name="T81" fmla="*/ 1034 h 1132"/>
                <a:gd name="T82" fmla="*/ 107 w 1630"/>
                <a:gd name="T83" fmla="*/ 1030 h 1132"/>
                <a:gd name="T84" fmla="*/ 69 w 1630"/>
                <a:gd name="T85" fmla="*/ 856 h 1132"/>
                <a:gd name="T86" fmla="*/ 141 w 1630"/>
                <a:gd name="T87" fmla="*/ 825 h 1132"/>
                <a:gd name="T88" fmla="*/ 0 w 1630"/>
                <a:gd name="T89" fmla="*/ 587 h 1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630" h="1132">
                  <a:moveTo>
                    <a:pt x="0" y="587"/>
                  </a:moveTo>
                  <a:lnTo>
                    <a:pt x="124" y="484"/>
                  </a:lnTo>
                  <a:lnTo>
                    <a:pt x="178" y="484"/>
                  </a:lnTo>
                  <a:lnTo>
                    <a:pt x="243" y="406"/>
                  </a:lnTo>
                  <a:lnTo>
                    <a:pt x="444" y="225"/>
                  </a:lnTo>
                  <a:lnTo>
                    <a:pt x="493" y="219"/>
                  </a:lnTo>
                  <a:lnTo>
                    <a:pt x="513" y="174"/>
                  </a:lnTo>
                  <a:lnTo>
                    <a:pt x="645" y="85"/>
                  </a:lnTo>
                  <a:lnTo>
                    <a:pt x="710" y="78"/>
                  </a:lnTo>
                  <a:lnTo>
                    <a:pt x="752" y="41"/>
                  </a:lnTo>
                  <a:lnTo>
                    <a:pt x="806" y="41"/>
                  </a:lnTo>
                  <a:lnTo>
                    <a:pt x="840" y="72"/>
                  </a:lnTo>
                  <a:lnTo>
                    <a:pt x="929" y="34"/>
                  </a:lnTo>
                  <a:lnTo>
                    <a:pt x="1235" y="34"/>
                  </a:lnTo>
                  <a:lnTo>
                    <a:pt x="1297" y="0"/>
                  </a:lnTo>
                  <a:lnTo>
                    <a:pt x="1313" y="0"/>
                  </a:lnTo>
                  <a:lnTo>
                    <a:pt x="1366" y="48"/>
                  </a:lnTo>
                  <a:lnTo>
                    <a:pt x="1478" y="45"/>
                  </a:lnTo>
                  <a:lnTo>
                    <a:pt x="1536" y="99"/>
                  </a:lnTo>
                  <a:lnTo>
                    <a:pt x="1478" y="161"/>
                  </a:lnTo>
                  <a:lnTo>
                    <a:pt x="1539" y="219"/>
                  </a:lnTo>
                  <a:lnTo>
                    <a:pt x="1587" y="228"/>
                  </a:lnTo>
                  <a:lnTo>
                    <a:pt x="1594" y="320"/>
                  </a:lnTo>
                  <a:lnTo>
                    <a:pt x="1580" y="371"/>
                  </a:lnTo>
                  <a:lnTo>
                    <a:pt x="1630" y="420"/>
                  </a:lnTo>
                  <a:lnTo>
                    <a:pt x="1630" y="484"/>
                  </a:lnTo>
                  <a:lnTo>
                    <a:pt x="1576" y="525"/>
                  </a:lnTo>
                  <a:lnTo>
                    <a:pt x="1525" y="549"/>
                  </a:lnTo>
                  <a:lnTo>
                    <a:pt x="1317" y="514"/>
                  </a:lnTo>
                  <a:lnTo>
                    <a:pt x="1297" y="484"/>
                  </a:lnTo>
                  <a:lnTo>
                    <a:pt x="1219" y="484"/>
                  </a:lnTo>
                  <a:lnTo>
                    <a:pt x="1000" y="853"/>
                  </a:lnTo>
                  <a:lnTo>
                    <a:pt x="813" y="856"/>
                  </a:lnTo>
                  <a:lnTo>
                    <a:pt x="556" y="1112"/>
                  </a:lnTo>
                  <a:lnTo>
                    <a:pt x="485" y="1064"/>
                  </a:lnTo>
                  <a:lnTo>
                    <a:pt x="424" y="1061"/>
                  </a:lnTo>
                  <a:lnTo>
                    <a:pt x="417" y="1081"/>
                  </a:lnTo>
                  <a:lnTo>
                    <a:pt x="379" y="1088"/>
                  </a:lnTo>
                  <a:lnTo>
                    <a:pt x="335" y="1132"/>
                  </a:lnTo>
                  <a:lnTo>
                    <a:pt x="219" y="1125"/>
                  </a:lnTo>
                  <a:lnTo>
                    <a:pt x="141" y="1034"/>
                  </a:lnTo>
                  <a:lnTo>
                    <a:pt x="107" y="1030"/>
                  </a:lnTo>
                  <a:lnTo>
                    <a:pt x="69" y="856"/>
                  </a:lnTo>
                  <a:lnTo>
                    <a:pt x="141" y="825"/>
                  </a:lnTo>
                  <a:lnTo>
                    <a:pt x="0" y="58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23" name="Freeform 315"/>
            <p:cNvSpPr>
              <a:spLocks/>
            </p:cNvSpPr>
            <p:nvPr/>
          </p:nvSpPr>
          <p:spPr bwMode="auto">
            <a:xfrm>
              <a:off x="7375" y="1985"/>
              <a:ext cx="272" cy="189"/>
            </a:xfrm>
            <a:custGeom>
              <a:avLst/>
              <a:gdLst>
                <a:gd name="T0" fmla="*/ 0 w 1630"/>
                <a:gd name="T1" fmla="*/ 587 h 1132"/>
                <a:gd name="T2" fmla="*/ 124 w 1630"/>
                <a:gd name="T3" fmla="*/ 484 h 1132"/>
                <a:gd name="T4" fmla="*/ 178 w 1630"/>
                <a:gd name="T5" fmla="*/ 484 h 1132"/>
                <a:gd name="T6" fmla="*/ 243 w 1630"/>
                <a:gd name="T7" fmla="*/ 406 h 1132"/>
                <a:gd name="T8" fmla="*/ 444 w 1630"/>
                <a:gd name="T9" fmla="*/ 225 h 1132"/>
                <a:gd name="T10" fmla="*/ 493 w 1630"/>
                <a:gd name="T11" fmla="*/ 219 h 1132"/>
                <a:gd name="T12" fmla="*/ 513 w 1630"/>
                <a:gd name="T13" fmla="*/ 174 h 1132"/>
                <a:gd name="T14" fmla="*/ 645 w 1630"/>
                <a:gd name="T15" fmla="*/ 85 h 1132"/>
                <a:gd name="T16" fmla="*/ 710 w 1630"/>
                <a:gd name="T17" fmla="*/ 78 h 1132"/>
                <a:gd name="T18" fmla="*/ 752 w 1630"/>
                <a:gd name="T19" fmla="*/ 41 h 1132"/>
                <a:gd name="T20" fmla="*/ 806 w 1630"/>
                <a:gd name="T21" fmla="*/ 41 h 1132"/>
                <a:gd name="T22" fmla="*/ 840 w 1630"/>
                <a:gd name="T23" fmla="*/ 72 h 1132"/>
                <a:gd name="T24" fmla="*/ 929 w 1630"/>
                <a:gd name="T25" fmla="*/ 34 h 1132"/>
                <a:gd name="T26" fmla="*/ 1235 w 1630"/>
                <a:gd name="T27" fmla="*/ 34 h 1132"/>
                <a:gd name="T28" fmla="*/ 1297 w 1630"/>
                <a:gd name="T29" fmla="*/ 0 h 1132"/>
                <a:gd name="T30" fmla="*/ 1313 w 1630"/>
                <a:gd name="T31" fmla="*/ 0 h 1132"/>
                <a:gd name="T32" fmla="*/ 1366 w 1630"/>
                <a:gd name="T33" fmla="*/ 48 h 1132"/>
                <a:gd name="T34" fmla="*/ 1478 w 1630"/>
                <a:gd name="T35" fmla="*/ 45 h 1132"/>
                <a:gd name="T36" fmla="*/ 1536 w 1630"/>
                <a:gd name="T37" fmla="*/ 99 h 1132"/>
                <a:gd name="T38" fmla="*/ 1478 w 1630"/>
                <a:gd name="T39" fmla="*/ 161 h 1132"/>
                <a:gd name="T40" fmla="*/ 1539 w 1630"/>
                <a:gd name="T41" fmla="*/ 219 h 1132"/>
                <a:gd name="T42" fmla="*/ 1587 w 1630"/>
                <a:gd name="T43" fmla="*/ 228 h 1132"/>
                <a:gd name="T44" fmla="*/ 1594 w 1630"/>
                <a:gd name="T45" fmla="*/ 320 h 1132"/>
                <a:gd name="T46" fmla="*/ 1580 w 1630"/>
                <a:gd name="T47" fmla="*/ 371 h 1132"/>
                <a:gd name="T48" fmla="*/ 1630 w 1630"/>
                <a:gd name="T49" fmla="*/ 420 h 1132"/>
                <a:gd name="T50" fmla="*/ 1630 w 1630"/>
                <a:gd name="T51" fmla="*/ 484 h 1132"/>
                <a:gd name="T52" fmla="*/ 1576 w 1630"/>
                <a:gd name="T53" fmla="*/ 525 h 1132"/>
                <a:gd name="T54" fmla="*/ 1525 w 1630"/>
                <a:gd name="T55" fmla="*/ 549 h 1132"/>
                <a:gd name="T56" fmla="*/ 1317 w 1630"/>
                <a:gd name="T57" fmla="*/ 514 h 1132"/>
                <a:gd name="T58" fmla="*/ 1297 w 1630"/>
                <a:gd name="T59" fmla="*/ 484 h 1132"/>
                <a:gd name="T60" fmla="*/ 1219 w 1630"/>
                <a:gd name="T61" fmla="*/ 484 h 1132"/>
                <a:gd name="T62" fmla="*/ 1000 w 1630"/>
                <a:gd name="T63" fmla="*/ 853 h 1132"/>
                <a:gd name="T64" fmla="*/ 813 w 1630"/>
                <a:gd name="T65" fmla="*/ 856 h 1132"/>
                <a:gd name="T66" fmla="*/ 556 w 1630"/>
                <a:gd name="T67" fmla="*/ 1112 h 1132"/>
                <a:gd name="T68" fmla="*/ 485 w 1630"/>
                <a:gd name="T69" fmla="*/ 1064 h 1132"/>
                <a:gd name="T70" fmla="*/ 424 w 1630"/>
                <a:gd name="T71" fmla="*/ 1061 h 1132"/>
                <a:gd name="T72" fmla="*/ 417 w 1630"/>
                <a:gd name="T73" fmla="*/ 1081 h 1132"/>
                <a:gd name="T74" fmla="*/ 379 w 1630"/>
                <a:gd name="T75" fmla="*/ 1088 h 1132"/>
                <a:gd name="T76" fmla="*/ 335 w 1630"/>
                <a:gd name="T77" fmla="*/ 1132 h 1132"/>
                <a:gd name="T78" fmla="*/ 219 w 1630"/>
                <a:gd name="T79" fmla="*/ 1125 h 1132"/>
                <a:gd name="T80" fmla="*/ 141 w 1630"/>
                <a:gd name="T81" fmla="*/ 1034 h 1132"/>
                <a:gd name="T82" fmla="*/ 107 w 1630"/>
                <a:gd name="T83" fmla="*/ 1030 h 1132"/>
                <a:gd name="T84" fmla="*/ 69 w 1630"/>
                <a:gd name="T85" fmla="*/ 856 h 1132"/>
                <a:gd name="T86" fmla="*/ 141 w 1630"/>
                <a:gd name="T87" fmla="*/ 825 h 1132"/>
                <a:gd name="T88" fmla="*/ 0 w 1630"/>
                <a:gd name="T89" fmla="*/ 587 h 1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630" h="1132">
                  <a:moveTo>
                    <a:pt x="0" y="587"/>
                  </a:moveTo>
                  <a:lnTo>
                    <a:pt x="124" y="484"/>
                  </a:lnTo>
                  <a:lnTo>
                    <a:pt x="178" y="484"/>
                  </a:lnTo>
                  <a:lnTo>
                    <a:pt x="243" y="406"/>
                  </a:lnTo>
                  <a:lnTo>
                    <a:pt x="444" y="225"/>
                  </a:lnTo>
                  <a:lnTo>
                    <a:pt x="493" y="219"/>
                  </a:lnTo>
                  <a:lnTo>
                    <a:pt x="513" y="174"/>
                  </a:lnTo>
                  <a:lnTo>
                    <a:pt x="645" y="85"/>
                  </a:lnTo>
                  <a:lnTo>
                    <a:pt x="710" y="78"/>
                  </a:lnTo>
                  <a:lnTo>
                    <a:pt x="752" y="41"/>
                  </a:lnTo>
                  <a:lnTo>
                    <a:pt x="806" y="41"/>
                  </a:lnTo>
                  <a:lnTo>
                    <a:pt x="840" y="72"/>
                  </a:lnTo>
                  <a:lnTo>
                    <a:pt x="929" y="34"/>
                  </a:lnTo>
                  <a:lnTo>
                    <a:pt x="1235" y="34"/>
                  </a:lnTo>
                  <a:lnTo>
                    <a:pt x="1297" y="0"/>
                  </a:lnTo>
                  <a:lnTo>
                    <a:pt x="1313" y="0"/>
                  </a:lnTo>
                  <a:lnTo>
                    <a:pt x="1366" y="48"/>
                  </a:lnTo>
                  <a:lnTo>
                    <a:pt x="1478" y="45"/>
                  </a:lnTo>
                  <a:lnTo>
                    <a:pt x="1536" y="99"/>
                  </a:lnTo>
                  <a:lnTo>
                    <a:pt x="1478" y="161"/>
                  </a:lnTo>
                  <a:lnTo>
                    <a:pt x="1539" y="219"/>
                  </a:lnTo>
                  <a:lnTo>
                    <a:pt x="1587" y="228"/>
                  </a:lnTo>
                  <a:lnTo>
                    <a:pt x="1594" y="320"/>
                  </a:lnTo>
                  <a:lnTo>
                    <a:pt x="1580" y="371"/>
                  </a:lnTo>
                  <a:lnTo>
                    <a:pt x="1630" y="420"/>
                  </a:lnTo>
                  <a:lnTo>
                    <a:pt x="1630" y="484"/>
                  </a:lnTo>
                  <a:lnTo>
                    <a:pt x="1576" y="525"/>
                  </a:lnTo>
                  <a:lnTo>
                    <a:pt x="1525" y="549"/>
                  </a:lnTo>
                  <a:lnTo>
                    <a:pt x="1317" y="514"/>
                  </a:lnTo>
                  <a:lnTo>
                    <a:pt x="1297" y="484"/>
                  </a:lnTo>
                  <a:lnTo>
                    <a:pt x="1219" y="484"/>
                  </a:lnTo>
                  <a:lnTo>
                    <a:pt x="1000" y="853"/>
                  </a:lnTo>
                  <a:lnTo>
                    <a:pt x="813" y="856"/>
                  </a:lnTo>
                  <a:lnTo>
                    <a:pt x="556" y="1112"/>
                  </a:lnTo>
                  <a:lnTo>
                    <a:pt x="485" y="1064"/>
                  </a:lnTo>
                  <a:lnTo>
                    <a:pt x="424" y="1061"/>
                  </a:lnTo>
                  <a:lnTo>
                    <a:pt x="417" y="1081"/>
                  </a:lnTo>
                  <a:lnTo>
                    <a:pt x="379" y="1088"/>
                  </a:lnTo>
                  <a:lnTo>
                    <a:pt x="335" y="1132"/>
                  </a:lnTo>
                  <a:lnTo>
                    <a:pt x="219" y="1125"/>
                  </a:lnTo>
                  <a:lnTo>
                    <a:pt x="141" y="1034"/>
                  </a:lnTo>
                  <a:lnTo>
                    <a:pt x="107" y="1030"/>
                  </a:lnTo>
                  <a:lnTo>
                    <a:pt x="69" y="856"/>
                  </a:lnTo>
                  <a:lnTo>
                    <a:pt x="141" y="825"/>
                  </a:lnTo>
                  <a:lnTo>
                    <a:pt x="0" y="58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24" name="Freeform 316"/>
            <p:cNvSpPr>
              <a:spLocks/>
            </p:cNvSpPr>
            <p:nvPr/>
          </p:nvSpPr>
          <p:spPr bwMode="auto">
            <a:xfrm>
              <a:off x="7361" y="2353"/>
              <a:ext cx="105" cy="120"/>
            </a:xfrm>
            <a:custGeom>
              <a:avLst/>
              <a:gdLst>
                <a:gd name="T0" fmla="*/ 457 w 628"/>
                <a:gd name="T1" fmla="*/ 666 h 720"/>
                <a:gd name="T2" fmla="*/ 481 w 628"/>
                <a:gd name="T3" fmla="*/ 639 h 720"/>
                <a:gd name="T4" fmla="*/ 577 w 628"/>
                <a:gd name="T5" fmla="*/ 720 h 720"/>
                <a:gd name="T6" fmla="*/ 628 w 628"/>
                <a:gd name="T7" fmla="*/ 693 h 720"/>
                <a:gd name="T8" fmla="*/ 618 w 628"/>
                <a:gd name="T9" fmla="*/ 312 h 720"/>
                <a:gd name="T10" fmla="*/ 477 w 628"/>
                <a:gd name="T11" fmla="*/ 182 h 720"/>
                <a:gd name="T12" fmla="*/ 378 w 628"/>
                <a:gd name="T13" fmla="*/ 122 h 720"/>
                <a:gd name="T14" fmla="*/ 212 w 628"/>
                <a:gd name="T15" fmla="*/ 12 h 720"/>
                <a:gd name="T16" fmla="*/ 164 w 628"/>
                <a:gd name="T17" fmla="*/ 0 h 720"/>
                <a:gd name="T18" fmla="*/ 0 w 628"/>
                <a:gd name="T19" fmla="*/ 197 h 720"/>
                <a:gd name="T20" fmla="*/ 67 w 628"/>
                <a:gd name="T21" fmla="*/ 421 h 720"/>
                <a:gd name="T22" fmla="*/ 99 w 628"/>
                <a:gd name="T23" fmla="*/ 451 h 720"/>
                <a:gd name="T24" fmla="*/ 457 w 628"/>
                <a:gd name="T25" fmla="*/ 666 h 7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28" h="720">
                  <a:moveTo>
                    <a:pt x="457" y="666"/>
                  </a:moveTo>
                  <a:lnTo>
                    <a:pt x="481" y="639"/>
                  </a:lnTo>
                  <a:lnTo>
                    <a:pt x="577" y="720"/>
                  </a:lnTo>
                  <a:lnTo>
                    <a:pt x="628" y="693"/>
                  </a:lnTo>
                  <a:lnTo>
                    <a:pt x="618" y="312"/>
                  </a:lnTo>
                  <a:lnTo>
                    <a:pt x="477" y="182"/>
                  </a:lnTo>
                  <a:lnTo>
                    <a:pt x="378" y="122"/>
                  </a:lnTo>
                  <a:lnTo>
                    <a:pt x="212" y="12"/>
                  </a:lnTo>
                  <a:lnTo>
                    <a:pt x="164" y="0"/>
                  </a:lnTo>
                  <a:lnTo>
                    <a:pt x="0" y="197"/>
                  </a:lnTo>
                  <a:lnTo>
                    <a:pt x="67" y="421"/>
                  </a:lnTo>
                  <a:lnTo>
                    <a:pt x="99" y="451"/>
                  </a:lnTo>
                  <a:lnTo>
                    <a:pt x="457" y="66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25" name="Freeform 317"/>
            <p:cNvSpPr>
              <a:spLocks/>
            </p:cNvSpPr>
            <p:nvPr/>
          </p:nvSpPr>
          <p:spPr bwMode="auto">
            <a:xfrm>
              <a:off x="7361" y="2353"/>
              <a:ext cx="105" cy="120"/>
            </a:xfrm>
            <a:custGeom>
              <a:avLst/>
              <a:gdLst>
                <a:gd name="T0" fmla="*/ 457 w 628"/>
                <a:gd name="T1" fmla="*/ 666 h 720"/>
                <a:gd name="T2" fmla="*/ 481 w 628"/>
                <a:gd name="T3" fmla="*/ 639 h 720"/>
                <a:gd name="T4" fmla="*/ 577 w 628"/>
                <a:gd name="T5" fmla="*/ 720 h 720"/>
                <a:gd name="T6" fmla="*/ 628 w 628"/>
                <a:gd name="T7" fmla="*/ 693 h 720"/>
                <a:gd name="T8" fmla="*/ 618 w 628"/>
                <a:gd name="T9" fmla="*/ 312 h 720"/>
                <a:gd name="T10" fmla="*/ 477 w 628"/>
                <a:gd name="T11" fmla="*/ 182 h 720"/>
                <a:gd name="T12" fmla="*/ 378 w 628"/>
                <a:gd name="T13" fmla="*/ 122 h 720"/>
                <a:gd name="T14" fmla="*/ 212 w 628"/>
                <a:gd name="T15" fmla="*/ 12 h 720"/>
                <a:gd name="T16" fmla="*/ 164 w 628"/>
                <a:gd name="T17" fmla="*/ 0 h 720"/>
                <a:gd name="T18" fmla="*/ 0 w 628"/>
                <a:gd name="T19" fmla="*/ 197 h 720"/>
                <a:gd name="T20" fmla="*/ 67 w 628"/>
                <a:gd name="T21" fmla="*/ 421 h 720"/>
                <a:gd name="T22" fmla="*/ 99 w 628"/>
                <a:gd name="T23" fmla="*/ 451 h 720"/>
                <a:gd name="T24" fmla="*/ 457 w 628"/>
                <a:gd name="T25" fmla="*/ 666 h 7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28" h="720">
                  <a:moveTo>
                    <a:pt x="457" y="666"/>
                  </a:moveTo>
                  <a:lnTo>
                    <a:pt x="481" y="639"/>
                  </a:lnTo>
                  <a:lnTo>
                    <a:pt x="577" y="720"/>
                  </a:lnTo>
                  <a:lnTo>
                    <a:pt x="628" y="693"/>
                  </a:lnTo>
                  <a:lnTo>
                    <a:pt x="618" y="312"/>
                  </a:lnTo>
                  <a:lnTo>
                    <a:pt x="477" y="182"/>
                  </a:lnTo>
                  <a:lnTo>
                    <a:pt x="378" y="122"/>
                  </a:lnTo>
                  <a:lnTo>
                    <a:pt x="212" y="12"/>
                  </a:lnTo>
                  <a:lnTo>
                    <a:pt x="164" y="0"/>
                  </a:lnTo>
                  <a:lnTo>
                    <a:pt x="0" y="197"/>
                  </a:lnTo>
                  <a:lnTo>
                    <a:pt x="67" y="421"/>
                  </a:lnTo>
                  <a:lnTo>
                    <a:pt x="99" y="451"/>
                  </a:lnTo>
                  <a:lnTo>
                    <a:pt x="457" y="66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26" name="Freeform 318"/>
            <p:cNvSpPr>
              <a:spLocks/>
            </p:cNvSpPr>
            <p:nvPr/>
          </p:nvSpPr>
          <p:spPr bwMode="auto">
            <a:xfrm>
              <a:off x="7400" y="2335"/>
              <a:ext cx="266" cy="207"/>
            </a:xfrm>
            <a:custGeom>
              <a:avLst/>
              <a:gdLst>
                <a:gd name="T0" fmla="*/ 389 w 1593"/>
                <a:gd name="T1" fmla="*/ 801 h 1241"/>
                <a:gd name="T2" fmla="*/ 385 w 1593"/>
                <a:gd name="T3" fmla="*/ 422 h 1241"/>
                <a:gd name="T4" fmla="*/ 242 w 1593"/>
                <a:gd name="T5" fmla="*/ 293 h 1241"/>
                <a:gd name="T6" fmla="*/ 0 w 1593"/>
                <a:gd name="T7" fmla="*/ 132 h 1241"/>
                <a:gd name="T8" fmla="*/ 119 w 1593"/>
                <a:gd name="T9" fmla="*/ 160 h 1241"/>
                <a:gd name="T10" fmla="*/ 188 w 1593"/>
                <a:gd name="T11" fmla="*/ 154 h 1241"/>
                <a:gd name="T12" fmla="*/ 239 w 1593"/>
                <a:gd name="T13" fmla="*/ 58 h 1241"/>
                <a:gd name="T14" fmla="*/ 211 w 1593"/>
                <a:gd name="T15" fmla="*/ 0 h 1241"/>
                <a:gd name="T16" fmla="*/ 621 w 1593"/>
                <a:gd name="T17" fmla="*/ 16 h 1241"/>
                <a:gd name="T18" fmla="*/ 730 w 1593"/>
                <a:gd name="T19" fmla="*/ 24 h 1241"/>
                <a:gd name="T20" fmla="*/ 958 w 1593"/>
                <a:gd name="T21" fmla="*/ 136 h 1241"/>
                <a:gd name="T22" fmla="*/ 1180 w 1593"/>
                <a:gd name="T23" fmla="*/ 406 h 1241"/>
                <a:gd name="T24" fmla="*/ 1371 w 1593"/>
                <a:gd name="T25" fmla="*/ 681 h 1241"/>
                <a:gd name="T26" fmla="*/ 1593 w 1593"/>
                <a:gd name="T27" fmla="*/ 791 h 1241"/>
                <a:gd name="T28" fmla="*/ 1582 w 1593"/>
                <a:gd name="T29" fmla="*/ 808 h 1241"/>
                <a:gd name="T30" fmla="*/ 1532 w 1593"/>
                <a:gd name="T31" fmla="*/ 822 h 1241"/>
                <a:gd name="T32" fmla="*/ 1487 w 1593"/>
                <a:gd name="T33" fmla="*/ 907 h 1241"/>
                <a:gd name="T34" fmla="*/ 1394 w 1593"/>
                <a:gd name="T35" fmla="*/ 913 h 1241"/>
                <a:gd name="T36" fmla="*/ 1296 w 1593"/>
                <a:gd name="T37" fmla="*/ 961 h 1241"/>
                <a:gd name="T38" fmla="*/ 1258 w 1593"/>
                <a:gd name="T39" fmla="*/ 951 h 1241"/>
                <a:gd name="T40" fmla="*/ 1207 w 1593"/>
                <a:gd name="T41" fmla="*/ 938 h 1241"/>
                <a:gd name="T42" fmla="*/ 1193 w 1593"/>
                <a:gd name="T43" fmla="*/ 969 h 1241"/>
                <a:gd name="T44" fmla="*/ 1217 w 1593"/>
                <a:gd name="T45" fmla="*/ 1027 h 1241"/>
                <a:gd name="T46" fmla="*/ 1204 w 1593"/>
                <a:gd name="T47" fmla="*/ 1112 h 1241"/>
                <a:gd name="T48" fmla="*/ 1149 w 1593"/>
                <a:gd name="T49" fmla="*/ 1139 h 1241"/>
                <a:gd name="T50" fmla="*/ 1101 w 1593"/>
                <a:gd name="T51" fmla="*/ 1125 h 1241"/>
                <a:gd name="T52" fmla="*/ 1016 w 1593"/>
                <a:gd name="T53" fmla="*/ 1108 h 1241"/>
                <a:gd name="T54" fmla="*/ 979 w 1593"/>
                <a:gd name="T55" fmla="*/ 1155 h 1241"/>
                <a:gd name="T56" fmla="*/ 961 w 1593"/>
                <a:gd name="T57" fmla="*/ 1228 h 1241"/>
                <a:gd name="T58" fmla="*/ 914 w 1593"/>
                <a:gd name="T59" fmla="*/ 1241 h 1241"/>
                <a:gd name="T60" fmla="*/ 914 w 1593"/>
                <a:gd name="T61" fmla="*/ 730 h 1241"/>
                <a:gd name="T62" fmla="*/ 644 w 1593"/>
                <a:gd name="T63" fmla="*/ 706 h 1241"/>
                <a:gd name="T64" fmla="*/ 389 w 1593"/>
                <a:gd name="T65" fmla="*/ 801 h 1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593" h="1241">
                  <a:moveTo>
                    <a:pt x="389" y="801"/>
                  </a:moveTo>
                  <a:lnTo>
                    <a:pt x="385" y="422"/>
                  </a:lnTo>
                  <a:lnTo>
                    <a:pt x="242" y="293"/>
                  </a:lnTo>
                  <a:lnTo>
                    <a:pt x="0" y="132"/>
                  </a:lnTo>
                  <a:lnTo>
                    <a:pt x="119" y="160"/>
                  </a:lnTo>
                  <a:lnTo>
                    <a:pt x="188" y="154"/>
                  </a:lnTo>
                  <a:lnTo>
                    <a:pt x="239" y="58"/>
                  </a:lnTo>
                  <a:lnTo>
                    <a:pt x="211" y="0"/>
                  </a:lnTo>
                  <a:lnTo>
                    <a:pt x="621" y="16"/>
                  </a:lnTo>
                  <a:lnTo>
                    <a:pt x="730" y="24"/>
                  </a:lnTo>
                  <a:lnTo>
                    <a:pt x="958" y="136"/>
                  </a:lnTo>
                  <a:lnTo>
                    <a:pt x="1180" y="406"/>
                  </a:lnTo>
                  <a:lnTo>
                    <a:pt x="1371" y="681"/>
                  </a:lnTo>
                  <a:lnTo>
                    <a:pt x="1593" y="791"/>
                  </a:lnTo>
                  <a:lnTo>
                    <a:pt x="1582" y="808"/>
                  </a:lnTo>
                  <a:lnTo>
                    <a:pt x="1532" y="822"/>
                  </a:lnTo>
                  <a:lnTo>
                    <a:pt x="1487" y="907"/>
                  </a:lnTo>
                  <a:lnTo>
                    <a:pt x="1394" y="913"/>
                  </a:lnTo>
                  <a:lnTo>
                    <a:pt x="1296" y="961"/>
                  </a:lnTo>
                  <a:lnTo>
                    <a:pt x="1258" y="951"/>
                  </a:lnTo>
                  <a:lnTo>
                    <a:pt x="1207" y="938"/>
                  </a:lnTo>
                  <a:lnTo>
                    <a:pt x="1193" y="969"/>
                  </a:lnTo>
                  <a:lnTo>
                    <a:pt x="1217" y="1027"/>
                  </a:lnTo>
                  <a:lnTo>
                    <a:pt x="1204" y="1112"/>
                  </a:lnTo>
                  <a:lnTo>
                    <a:pt x="1149" y="1139"/>
                  </a:lnTo>
                  <a:lnTo>
                    <a:pt x="1101" y="1125"/>
                  </a:lnTo>
                  <a:lnTo>
                    <a:pt x="1016" y="1108"/>
                  </a:lnTo>
                  <a:lnTo>
                    <a:pt x="979" y="1155"/>
                  </a:lnTo>
                  <a:lnTo>
                    <a:pt x="961" y="1228"/>
                  </a:lnTo>
                  <a:lnTo>
                    <a:pt x="914" y="1241"/>
                  </a:lnTo>
                  <a:lnTo>
                    <a:pt x="914" y="730"/>
                  </a:lnTo>
                  <a:lnTo>
                    <a:pt x="644" y="706"/>
                  </a:lnTo>
                  <a:lnTo>
                    <a:pt x="389" y="80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27" name="Freeform 319"/>
            <p:cNvSpPr>
              <a:spLocks/>
            </p:cNvSpPr>
            <p:nvPr/>
          </p:nvSpPr>
          <p:spPr bwMode="auto">
            <a:xfrm>
              <a:off x="7400" y="2335"/>
              <a:ext cx="266" cy="207"/>
            </a:xfrm>
            <a:custGeom>
              <a:avLst/>
              <a:gdLst>
                <a:gd name="T0" fmla="*/ 389 w 1593"/>
                <a:gd name="T1" fmla="*/ 801 h 1241"/>
                <a:gd name="T2" fmla="*/ 385 w 1593"/>
                <a:gd name="T3" fmla="*/ 422 h 1241"/>
                <a:gd name="T4" fmla="*/ 242 w 1593"/>
                <a:gd name="T5" fmla="*/ 293 h 1241"/>
                <a:gd name="T6" fmla="*/ 0 w 1593"/>
                <a:gd name="T7" fmla="*/ 132 h 1241"/>
                <a:gd name="T8" fmla="*/ 119 w 1593"/>
                <a:gd name="T9" fmla="*/ 160 h 1241"/>
                <a:gd name="T10" fmla="*/ 188 w 1593"/>
                <a:gd name="T11" fmla="*/ 154 h 1241"/>
                <a:gd name="T12" fmla="*/ 239 w 1593"/>
                <a:gd name="T13" fmla="*/ 58 h 1241"/>
                <a:gd name="T14" fmla="*/ 211 w 1593"/>
                <a:gd name="T15" fmla="*/ 0 h 1241"/>
                <a:gd name="T16" fmla="*/ 621 w 1593"/>
                <a:gd name="T17" fmla="*/ 16 h 1241"/>
                <a:gd name="T18" fmla="*/ 730 w 1593"/>
                <a:gd name="T19" fmla="*/ 24 h 1241"/>
                <a:gd name="T20" fmla="*/ 958 w 1593"/>
                <a:gd name="T21" fmla="*/ 136 h 1241"/>
                <a:gd name="T22" fmla="*/ 1180 w 1593"/>
                <a:gd name="T23" fmla="*/ 406 h 1241"/>
                <a:gd name="T24" fmla="*/ 1371 w 1593"/>
                <a:gd name="T25" fmla="*/ 681 h 1241"/>
                <a:gd name="T26" fmla="*/ 1593 w 1593"/>
                <a:gd name="T27" fmla="*/ 791 h 1241"/>
                <a:gd name="T28" fmla="*/ 1582 w 1593"/>
                <a:gd name="T29" fmla="*/ 808 h 1241"/>
                <a:gd name="T30" fmla="*/ 1532 w 1593"/>
                <a:gd name="T31" fmla="*/ 822 h 1241"/>
                <a:gd name="T32" fmla="*/ 1487 w 1593"/>
                <a:gd name="T33" fmla="*/ 907 h 1241"/>
                <a:gd name="T34" fmla="*/ 1394 w 1593"/>
                <a:gd name="T35" fmla="*/ 913 h 1241"/>
                <a:gd name="T36" fmla="*/ 1296 w 1593"/>
                <a:gd name="T37" fmla="*/ 961 h 1241"/>
                <a:gd name="T38" fmla="*/ 1258 w 1593"/>
                <a:gd name="T39" fmla="*/ 951 h 1241"/>
                <a:gd name="T40" fmla="*/ 1207 w 1593"/>
                <a:gd name="T41" fmla="*/ 938 h 1241"/>
                <a:gd name="T42" fmla="*/ 1193 w 1593"/>
                <a:gd name="T43" fmla="*/ 969 h 1241"/>
                <a:gd name="T44" fmla="*/ 1217 w 1593"/>
                <a:gd name="T45" fmla="*/ 1027 h 1241"/>
                <a:gd name="T46" fmla="*/ 1204 w 1593"/>
                <a:gd name="T47" fmla="*/ 1112 h 1241"/>
                <a:gd name="T48" fmla="*/ 1149 w 1593"/>
                <a:gd name="T49" fmla="*/ 1139 h 1241"/>
                <a:gd name="T50" fmla="*/ 1101 w 1593"/>
                <a:gd name="T51" fmla="*/ 1125 h 1241"/>
                <a:gd name="T52" fmla="*/ 1016 w 1593"/>
                <a:gd name="T53" fmla="*/ 1108 h 1241"/>
                <a:gd name="T54" fmla="*/ 979 w 1593"/>
                <a:gd name="T55" fmla="*/ 1155 h 1241"/>
                <a:gd name="T56" fmla="*/ 961 w 1593"/>
                <a:gd name="T57" fmla="*/ 1228 h 1241"/>
                <a:gd name="T58" fmla="*/ 914 w 1593"/>
                <a:gd name="T59" fmla="*/ 1241 h 1241"/>
                <a:gd name="T60" fmla="*/ 914 w 1593"/>
                <a:gd name="T61" fmla="*/ 730 h 1241"/>
                <a:gd name="T62" fmla="*/ 644 w 1593"/>
                <a:gd name="T63" fmla="*/ 706 h 1241"/>
                <a:gd name="T64" fmla="*/ 389 w 1593"/>
                <a:gd name="T65" fmla="*/ 801 h 1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593" h="1241">
                  <a:moveTo>
                    <a:pt x="389" y="801"/>
                  </a:moveTo>
                  <a:lnTo>
                    <a:pt x="385" y="422"/>
                  </a:lnTo>
                  <a:lnTo>
                    <a:pt x="242" y="293"/>
                  </a:lnTo>
                  <a:lnTo>
                    <a:pt x="0" y="132"/>
                  </a:lnTo>
                  <a:lnTo>
                    <a:pt x="119" y="160"/>
                  </a:lnTo>
                  <a:lnTo>
                    <a:pt x="188" y="154"/>
                  </a:lnTo>
                  <a:lnTo>
                    <a:pt x="239" y="58"/>
                  </a:lnTo>
                  <a:lnTo>
                    <a:pt x="211" y="0"/>
                  </a:lnTo>
                  <a:lnTo>
                    <a:pt x="621" y="16"/>
                  </a:lnTo>
                  <a:lnTo>
                    <a:pt x="730" y="24"/>
                  </a:lnTo>
                  <a:lnTo>
                    <a:pt x="958" y="136"/>
                  </a:lnTo>
                  <a:lnTo>
                    <a:pt x="1180" y="406"/>
                  </a:lnTo>
                  <a:lnTo>
                    <a:pt x="1371" y="681"/>
                  </a:lnTo>
                  <a:lnTo>
                    <a:pt x="1593" y="791"/>
                  </a:lnTo>
                  <a:lnTo>
                    <a:pt x="1582" y="808"/>
                  </a:lnTo>
                  <a:lnTo>
                    <a:pt x="1532" y="822"/>
                  </a:lnTo>
                  <a:lnTo>
                    <a:pt x="1487" y="907"/>
                  </a:lnTo>
                  <a:lnTo>
                    <a:pt x="1394" y="913"/>
                  </a:lnTo>
                  <a:lnTo>
                    <a:pt x="1296" y="961"/>
                  </a:lnTo>
                  <a:lnTo>
                    <a:pt x="1258" y="951"/>
                  </a:lnTo>
                  <a:lnTo>
                    <a:pt x="1207" y="938"/>
                  </a:lnTo>
                  <a:lnTo>
                    <a:pt x="1193" y="969"/>
                  </a:lnTo>
                  <a:lnTo>
                    <a:pt x="1217" y="1027"/>
                  </a:lnTo>
                  <a:lnTo>
                    <a:pt x="1204" y="1112"/>
                  </a:lnTo>
                  <a:lnTo>
                    <a:pt x="1149" y="1139"/>
                  </a:lnTo>
                  <a:lnTo>
                    <a:pt x="1101" y="1125"/>
                  </a:lnTo>
                  <a:lnTo>
                    <a:pt x="1016" y="1108"/>
                  </a:lnTo>
                  <a:lnTo>
                    <a:pt x="979" y="1155"/>
                  </a:lnTo>
                  <a:lnTo>
                    <a:pt x="961" y="1228"/>
                  </a:lnTo>
                  <a:lnTo>
                    <a:pt x="914" y="1241"/>
                  </a:lnTo>
                  <a:lnTo>
                    <a:pt x="914" y="730"/>
                  </a:lnTo>
                  <a:lnTo>
                    <a:pt x="644" y="706"/>
                  </a:lnTo>
                  <a:lnTo>
                    <a:pt x="389" y="80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28" name="Freeform 320"/>
            <p:cNvSpPr>
              <a:spLocks/>
            </p:cNvSpPr>
            <p:nvPr/>
          </p:nvSpPr>
          <p:spPr bwMode="auto">
            <a:xfrm>
              <a:off x="7395" y="2501"/>
              <a:ext cx="128" cy="106"/>
            </a:xfrm>
            <a:custGeom>
              <a:avLst/>
              <a:gdLst>
                <a:gd name="T0" fmla="*/ 0 w 767"/>
                <a:gd name="T1" fmla="*/ 135 h 637"/>
                <a:gd name="T2" fmla="*/ 144 w 767"/>
                <a:gd name="T3" fmla="*/ 307 h 637"/>
                <a:gd name="T4" fmla="*/ 153 w 767"/>
                <a:gd name="T5" fmla="*/ 391 h 637"/>
                <a:gd name="T6" fmla="*/ 187 w 767"/>
                <a:gd name="T7" fmla="*/ 446 h 637"/>
                <a:gd name="T8" fmla="*/ 192 w 767"/>
                <a:gd name="T9" fmla="*/ 558 h 637"/>
                <a:gd name="T10" fmla="*/ 172 w 767"/>
                <a:gd name="T11" fmla="*/ 590 h 637"/>
                <a:gd name="T12" fmla="*/ 179 w 767"/>
                <a:gd name="T13" fmla="*/ 637 h 637"/>
                <a:gd name="T14" fmla="*/ 295 w 767"/>
                <a:gd name="T15" fmla="*/ 562 h 637"/>
                <a:gd name="T16" fmla="*/ 317 w 767"/>
                <a:gd name="T17" fmla="*/ 513 h 637"/>
                <a:gd name="T18" fmla="*/ 418 w 767"/>
                <a:gd name="T19" fmla="*/ 521 h 637"/>
                <a:gd name="T20" fmla="*/ 460 w 767"/>
                <a:gd name="T21" fmla="*/ 480 h 637"/>
                <a:gd name="T22" fmla="*/ 478 w 767"/>
                <a:gd name="T23" fmla="*/ 476 h 637"/>
                <a:gd name="T24" fmla="*/ 496 w 767"/>
                <a:gd name="T25" fmla="*/ 492 h 637"/>
                <a:gd name="T26" fmla="*/ 527 w 767"/>
                <a:gd name="T27" fmla="*/ 570 h 637"/>
                <a:gd name="T28" fmla="*/ 586 w 767"/>
                <a:gd name="T29" fmla="*/ 596 h 637"/>
                <a:gd name="T30" fmla="*/ 659 w 767"/>
                <a:gd name="T31" fmla="*/ 586 h 637"/>
                <a:gd name="T32" fmla="*/ 680 w 767"/>
                <a:gd name="T33" fmla="*/ 536 h 637"/>
                <a:gd name="T34" fmla="*/ 752 w 767"/>
                <a:gd name="T35" fmla="*/ 440 h 637"/>
                <a:gd name="T36" fmla="*/ 767 w 767"/>
                <a:gd name="T37" fmla="*/ 357 h 637"/>
                <a:gd name="T38" fmla="*/ 607 w 767"/>
                <a:gd name="T39" fmla="*/ 364 h 637"/>
                <a:gd name="T40" fmla="*/ 493 w 767"/>
                <a:gd name="T41" fmla="*/ 357 h 637"/>
                <a:gd name="T42" fmla="*/ 446 w 767"/>
                <a:gd name="T43" fmla="*/ 320 h 637"/>
                <a:gd name="T44" fmla="*/ 350 w 767"/>
                <a:gd name="T45" fmla="*/ 299 h 637"/>
                <a:gd name="T46" fmla="*/ 98 w 767"/>
                <a:gd name="T47" fmla="*/ 0 h 637"/>
                <a:gd name="T48" fmla="*/ 0 w 767"/>
                <a:gd name="T49" fmla="*/ 135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67" h="637">
                  <a:moveTo>
                    <a:pt x="0" y="135"/>
                  </a:moveTo>
                  <a:lnTo>
                    <a:pt x="144" y="307"/>
                  </a:lnTo>
                  <a:lnTo>
                    <a:pt x="153" y="391"/>
                  </a:lnTo>
                  <a:lnTo>
                    <a:pt x="187" y="446"/>
                  </a:lnTo>
                  <a:lnTo>
                    <a:pt x="192" y="558"/>
                  </a:lnTo>
                  <a:lnTo>
                    <a:pt x="172" y="590"/>
                  </a:lnTo>
                  <a:lnTo>
                    <a:pt x="179" y="637"/>
                  </a:lnTo>
                  <a:lnTo>
                    <a:pt x="295" y="562"/>
                  </a:lnTo>
                  <a:lnTo>
                    <a:pt x="317" y="513"/>
                  </a:lnTo>
                  <a:lnTo>
                    <a:pt x="418" y="521"/>
                  </a:lnTo>
                  <a:lnTo>
                    <a:pt x="460" y="480"/>
                  </a:lnTo>
                  <a:lnTo>
                    <a:pt x="478" y="476"/>
                  </a:lnTo>
                  <a:lnTo>
                    <a:pt x="496" y="492"/>
                  </a:lnTo>
                  <a:lnTo>
                    <a:pt x="527" y="570"/>
                  </a:lnTo>
                  <a:lnTo>
                    <a:pt x="586" y="596"/>
                  </a:lnTo>
                  <a:lnTo>
                    <a:pt x="659" y="586"/>
                  </a:lnTo>
                  <a:lnTo>
                    <a:pt x="680" y="536"/>
                  </a:lnTo>
                  <a:lnTo>
                    <a:pt x="752" y="440"/>
                  </a:lnTo>
                  <a:lnTo>
                    <a:pt x="767" y="357"/>
                  </a:lnTo>
                  <a:lnTo>
                    <a:pt x="607" y="364"/>
                  </a:lnTo>
                  <a:lnTo>
                    <a:pt x="493" y="357"/>
                  </a:lnTo>
                  <a:lnTo>
                    <a:pt x="446" y="320"/>
                  </a:lnTo>
                  <a:lnTo>
                    <a:pt x="350" y="299"/>
                  </a:lnTo>
                  <a:lnTo>
                    <a:pt x="98" y="0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29" name="Freeform 321"/>
            <p:cNvSpPr>
              <a:spLocks/>
            </p:cNvSpPr>
            <p:nvPr/>
          </p:nvSpPr>
          <p:spPr bwMode="auto">
            <a:xfrm>
              <a:off x="7395" y="2501"/>
              <a:ext cx="128" cy="106"/>
            </a:xfrm>
            <a:custGeom>
              <a:avLst/>
              <a:gdLst>
                <a:gd name="T0" fmla="*/ 0 w 767"/>
                <a:gd name="T1" fmla="*/ 135 h 637"/>
                <a:gd name="T2" fmla="*/ 144 w 767"/>
                <a:gd name="T3" fmla="*/ 307 h 637"/>
                <a:gd name="T4" fmla="*/ 153 w 767"/>
                <a:gd name="T5" fmla="*/ 391 h 637"/>
                <a:gd name="T6" fmla="*/ 187 w 767"/>
                <a:gd name="T7" fmla="*/ 446 h 637"/>
                <a:gd name="T8" fmla="*/ 192 w 767"/>
                <a:gd name="T9" fmla="*/ 558 h 637"/>
                <a:gd name="T10" fmla="*/ 172 w 767"/>
                <a:gd name="T11" fmla="*/ 590 h 637"/>
                <a:gd name="T12" fmla="*/ 179 w 767"/>
                <a:gd name="T13" fmla="*/ 637 h 637"/>
                <a:gd name="T14" fmla="*/ 295 w 767"/>
                <a:gd name="T15" fmla="*/ 562 h 637"/>
                <a:gd name="T16" fmla="*/ 317 w 767"/>
                <a:gd name="T17" fmla="*/ 513 h 637"/>
                <a:gd name="T18" fmla="*/ 418 w 767"/>
                <a:gd name="T19" fmla="*/ 521 h 637"/>
                <a:gd name="T20" fmla="*/ 460 w 767"/>
                <a:gd name="T21" fmla="*/ 480 h 637"/>
                <a:gd name="T22" fmla="*/ 478 w 767"/>
                <a:gd name="T23" fmla="*/ 476 h 637"/>
                <a:gd name="T24" fmla="*/ 496 w 767"/>
                <a:gd name="T25" fmla="*/ 492 h 637"/>
                <a:gd name="T26" fmla="*/ 527 w 767"/>
                <a:gd name="T27" fmla="*/ 570 h 637"/>
                <a:gd name="T28" fmla="*/ 586 w 767"/>
                <a:gd name="T29" fmla="*/ 596 h 637"/>
                <a:gd name="T30" fmla="*/ 659 w 767"/>
                <a:gd name="T31" fmla="*/ 586 h 637"/>
                <a:gd name="T32" fmla="*/ 680 w 767"/>
                <a:gd name="T33" fmla="*/ 536 h 637"/>
                <a:gd name="T34" fmla="*/ 752 w 767"/>
                <a:gd name="T35" fmla="*/ 440 h 637"/>
                <a:gd name="T36" fmla="*/ 767 w 767"/>
                <a:gd name="T37" fmla="*/ 357 h 637"/>
                <a:gd name="T38" fmla="*/ 607 w 767"/>
                <a:gd name="T39" fmla="*/ 364 h 637"/>
                <a:gd name="T40" fmla="*/ 493 w 767"/>
                <a:gd name="T41" fmla="*/ 357 h 637"/>
                <a:gd name="T42" fmla="*/ 446 w 767"/>
                <a:gd name="T43" fmla="*/ 320 h 637"/>
                <a:gd name="T44" fmla="*/ 350 w 767"/>
                <a:gd name="T45" fmla="*/ 299 h 637"/>
                <a:gd name="T46" fmla="*/ 98 w 767"/>
                <a:gd name="T47" fmla="*/ 0 h 637"/>
                <a:gd name="T48" fmla="*/ 0 w 767"/>
                <a:gd name="T49" fmla="*/ 135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67" h="637">
                  <a:moveTo>
                    <a:pt x="0" y="135"/>
                  </a:moveTo>
                  <a:lnTo>
                    <a:pt x="144" y="307"/>
                  </a:lnTo>
                  <a:lnTo>
                    <a:pt x="153" y="391"/>
                  </a:lnTo>
                  <a:lnTo>
                    <a:pt x="187" y="446"/>
                  </a:lnTo>
                  <a:lnTo>
                    <a:pt x="192" y="558"/>
                  </a:lnTo>
                  <a:lnTo>
                    <a:pt x="172" y="590"/>
                  </a:lnTo>
                  <a:lnTo>
                    <a:pt x="179" y="637"/>
                  </a:lnTo>
                  <a:lnTo>
                    <a:pt x="295" y="562"/>
                  </a:lnTo>
                  <a:lnTo>
                    <a:pt x="317" y="513"/>
                  </a:lnTo>
                  <a:lnTo>
                    <a:pt x="418" y="521"/>
                  </a:lnTo>
                  <a:lnTo>
                    <a:pt x="460" y="480"/>
                  </a:lnTo>
                  <a:lnTo>
                    <a:pt x="478" y="476"/>
                  </a:lnTo>
                  <a:lnTo>
                    <a:pt x="496" y="492"/>
                  </a:lnTo>
                  <a:lnTo>
                    <a:pt x="527" y="570"/>
                  </a:lnTo>
                  <a:lnTo>
                    <a:pt x="586" y="596"/>
                  </a:lnTo>
                  <a:lnTo>
                    <a:pt x="659" y="586"/>
                  </a:lnTo>
                  <a:lnTo>
                    <a:pt x="680" y="536"/>
                  </a:lnTo>
                  <a:lnTo>
                    <a:pt x="752" y="440"/>
                  </a:lnTo>
                  <a:lnTo>
                    <a:pt x="767" y="357"/>
                  </a:lnTo>
                  <a:lnTo>
                    <a:pt x="607" y="364"/>
                  </a:lnTo>
                  <a:lnTo>
                    <a:pt x="493" y="357"/>
                  </a:lnTo>
                  <a:lnTo>
                    <a:pt x="446" y="320"/>
                  </a:lnTo>
                  <a:lnTo>
                    <a:pt x="350" y="299"/>
                  </a:lnTo>
                  <a:lnTo>
                    <a:pt x="98" y="0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30" name="Freeform 322"/>
            <p:cNvSpPr>
              <a:spLocks/>
            </p:cNvSpPr>
            <p:nvPr/>
          </p:nvSpPr>
          <p:spPr bwMode="auto">
            <a:xfrm>
              <a:off x="7412" y="2453"/>
              <a:ext cx="141" cy="108"/>
            </a:xfrm>
            <a:custGeom>
              <a:avLst/>
              <a:gdLst>
                <a:gd name="T0" fmla="*/ 170 w 842"/>
                <a:gd name="T1" fmla="*/ 44 h 651"/>
                <a:gd name="T2" fmla="*/ 270 w 842"/>
                <a:gd name="T3" fmla="*/ 122 h 651"/>
                <a:gd name="T4" fmla="*/ 320 w 842"/>
                <a:gd name="T5" fmla="*/ 95 h 651"/>
                <a:gd name="T6" fmla="*/ 576 w 842"/>
                <a:gd name="T7" fmla="*/ 0 h 651"/>
                <a:gd name="T8" fmla="*/ 842 w 842"/>
                <a:gd name="T9" fmla="*/ 24 h 651"/>
                <a:gd name="T10" fmla="*/ 842 w 842"/>
                <a:gd name="T11" fmla="*/ 535 h 651"/>
                <a:gd name="T12" fmla="*/ 831 w 842"/>
                <a:gd name="T13" fmla="*/ 535 h 651"/>
                <a:gd name="T14" fmla="*/ 818 w 842"/>
                <a:gd name="T15" fmla="*/ 525 h 651"/>
                <a:gd name="T16" fmla="*/ 781 w 842"/>
                <a:gd name="T17" fmla="*/ 525 h 651"/>
                <a:gd name="T18" fmla="*/ 757 w 842"/>
                <a:gd name="T19" fmla="*/ 562 h 651"/>
                <a:gd name="T20" fmla="*/ 730 w 842"/>
                <a:gd name="T21" fmla="*/ 556 h 651"/>
                <a:gd name="T22" fmla="*/ 679 w 842"/>
                <a:gd name="T23" fmla="*/ 583 h 651"/>
                <a:gd name="T24" fmla="*/ 661 w 842"/>
                <a:gd name="T25" fmla="*/ 647 h 651"/>
                <a:gd name="T26" fmla="*/ 395 w 842"/>
                <a:gd name="T27" fmla="*/ 651 h 651"/>
                <a:gd name="T28" fmla="*/ 351 w 842"/>
                <a:gd name="T29" fmla="*/ 614 h 651"/>
                <a:gd name="T30" fmla="*/ 252 w 842"/>
                <a:gd name="T31" fmla="*/ 589 h 651"/>
                <a:gd name="T32" fmla="*/ 0 w 842"/>
                <a:gd name="T33" fmla="*/ 286 h 651"/>
                <a:gd name="T34" fmla="*/ 170 w 842"/>
                <a:gd name="T35" fmla="*/ 44 h 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42" h="651">
                  <a:moveTo>
                    <a:pt x="170" y="44"/>
                  </a:moveTo>
                  <a:lnTo>
                    <a:pt x="270" y="122"/>
                  </a:lnTo>
                  <a:lnTo>
                    <a:pt x="320" y="95"/>
                  </a:lnTo>
                  <a:lnTo>
                    <a:pt x="576" y="0"/>
                  </a:lnTo>
                  <a:lnTo>
                    <a:pt x="842" y="24"/>
                  </a:lnTo>
                  <a:lnTo>
                    <a:pt x="842" y="535"/>
                  </a:lnTo>
                  <a:lnTo>
                    <a:pt x="831" y="535"/>
                  </a:lnTo>
                  <a:lnTo>
                    <a:pt x="818" y="525"/>
                  </a:lnTo>
                  <a:lnTo>
                    <a:pt x="781" y="525"/>
                  </a:lnTo>
                  <a:lnTo>
                    <a:pt x="757" y="562"/>
                  </a:lnTo>
                  <a:lnTo>
                    <a:pt x="730" y="556"/>
                  </a:lnTo>
                  <a:lnTo>
                    <a:pt x="679" y="583"/>
                  </a:lnTo>
                  <a:lnTo>
                    <a:pt x="661" y="647"/>
                  </a:lnTo>
                  <a:lnTo>
                    <a:pt x="395" y="651"/>
                  </a:lnTo>
                  <a:lnTo>
                    <a:pt x="351" y="614"/>
                  </a:lnTo>
                  <a:lnTo>
                    <a:pt x="252" y="589"/>
                  </a:lnTo>
                  <a:lnTo>
                    <a:pt x="0" y="286"/>
                  </a:lnTo>
                  <a:lnTo>
                    <a:pt x="170" y="4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31" name="Freeform 323"/>
            <p:cNvSpPr>
              <a:spLocks/>
            </p:cNvSpPr>
            <p:nvPr/>
          </p:nvSpPr>
          <p:spPr bwMode="auto">
            <a:xfrm>
              <a:off x="7412" y="2453"/>
              <a:ext cx="141" cy="108"/>
            </a:xfrm>
            <a:custGeom>
              <a:avLst/>
              <a:gdLst>
                <a:gd name="T0" fmla="*/ 170 w 842"/>
                <a:gd name="T1" fmla="*/ 44 h 651"/>
                <a:gd name="T2" fmla="*/ 270 w 842"/>
                <a:gd name="T3" fmla="*/ 122 h 651"/>
                <a:gd name="T4" fmla="*/ 320 w 842"/>
                <a:gd name="T5" fmla="*/ 95 h 651"/>
                <a:gd name="T6" fmla="*/ 576 w 842"/>
                <a:gd name="T7" fmla="*/ 0 h 651"/>
                <a:gd name="T8" fmla="*/ 842 w 842"/>
                <a:gd name="T9" fmla="*/ 24 h 651"/>
                <a:gd name="T10" fmla="*/ 842 w 842"/>
                <a:gd name="T11" fmla="*/ 535 h 651"/>
                <a:gd name="T12" fmla="*/ 831 w 842"/>
                <a:gd name="T13" fmla="*/ 535 h 651"/>
                <a:gd name="T14" fmla="*/ 818 w 842"/>
                <a:gd name="T15" fmla="*/ 525 h 651"/>
                <a:gd name="T16" fmla="*/ 781 w 842"/>
                <a:gd name="T17" fmla="*/ 525 h 651"/>
                <a:gd name="T18" fmla="*/ 757 w 842"/>
                <a:gd name="T19" fmla="*/ 562 h 651"/>
                <a:gd name="T20" fmla="*/ 730 w 842"/>
                <a:gd name="T21" fmla="*/ 556 h 651"/>
                <a:gd name="T22" fmla="*/ 679 w 842"/>
                <a:gd name="T23" fmla="*/ 583 h 651"/>
                <a:gd name="T24" fmla="*/ 661 w 842"/>
                <a:gd name="T25" fmla="*/ 647 h 651"/>
                <a:gd name="T26" fmla="*/ 395 w 842"/>
                <a:gd name="T27" fmla="*/ 651 h 651"/>
                <a:gd name="T28" fmla="*/ 351 w 842"/>
                <a:gd name="T29" fmla="*/ 614 h 651"/>
                <a:gd name="T30" fmla="*/ 252 w 842"/>
                <a:gd name="T31" fmla="*/ 589 h 651"/>
                <a:gd name="T32" fmla="*/ 0 w 842"/>
                <a:gd name="T33" fmla="*/ 286 h 651"/>
                <a:gd name="T34" fmla="*/ 170 w 842"/>
                <a:gd name="T35" fmla="*/ 44 h 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42" h="651">
                  <a:moveTo>
                    <a:pt x="170" y="44"/>
                  </a:moveTo>
                  <a:lnTo>
                    <a:pt x="270" y="122"/>
                  </a:lnTo>
                  <a:lnTo>
                    <a:pt x="320" y="95"/>
                  </a:lnTo>
                  <a:lnTo>
                    <a:pt x="576" y="0"/>
                  </a:lnTo>
                  <a:lnTo>
                    <a:pt x="842" y="24"/>
                  </a:lnTo>
                  <a:lnTo>
                    <a:pt x="842" y="535"/>
                  </a:lnTo>
                  <a:lnTo>
                    <a:pt x="831" y="535"/>
                  </a:lnTo>
                  <a:lnTo>
                    <a:pt x="818" y="525"/>
                  </a:lnTo>
                  <a:lnTo>
                    <a:pt x="781" y="525"/>
                  </a:lnTo>
                  <a:lnTo>
                    <a:pt x="757" y="562"/>
                  </a:lnTo>
                  <a:lnTo>
                    <a:pt x="730" y="556"/>
                  </a:lnTo>
                  <a:lnTo>
                    <a:pt x="679" y="583"/>
                  </a:lnTo>
                  <a:lnTo>
                    <a:pt x="661" y="647"/>
                  </a:lnTo>
                  <a:lnTo>
                    <a:pt x="395" y="651"/>
                  </a:lnTo>
                  <a:lnTo>
                    <a:pt x="351" y="614"/>
                  </a:lnTo>
                  <a:lnTo>
                    <a:pt x="252" y="589"/>
                  </a:lnTo>
                  <a:lnTo>
                    <a:pt x="0" y="286"/>
                  </a:lnTo>
                  <a:lnTo>
                    <a:pt x="170" y="4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32" name="Freeform 324"/>
            <p:cNvSpPr>
              <a:spLocks/>
            </p:cNvSpPr>
            <p:nvPr/>
          </p:nvSpPr>
          <p:spPr bwMode="auto">
            <a:xfrm>
              <a:off x="7323" y="2158"/>
              <a:ext cx="146" cy="228"/>
            </a:xfrm>
            <a:custGeom>
              <a:avLst/>
              <a:gdLst>
                <a:gd name="T0" fmla="*/ 450 w 877"/>
                <a:gd name="T1" fmla="*/ 1 h 1371"/>
                <a:gd name="T2" fmla="*/ 533 w 877"/>
                <a:gd name="T3" fmla="*/ 90 h 1371"/>
                <a:gd name="T4" fmla="*/ 643 w 877"/>
                <a:gd name="T5" fmla="*/ 101 h 1371"/>
                <a:gd name="T6" fmla="*/ 683 w 877"/>
                <a:gd name="T7" fmla="*/ 55 h 1371"/>
                <a:gd name="T8" fmla="*/ 729 w 877"/>
                <a:gd name="T9" fmla="*/ 49 h 1371"/>
                <a:gd name="T10" fmla="*/ 731 w 877"/>
                <a:gd name="T11" fmla="*/ 27 h 1371"/>
                <a:gd name="T12" fmla="*/ 799 w 877"/>
                <a:gd name="T13" fmla="*/ 32 h 1371"/>
                <a:gd name="T14" fmla="*/ 872 w 877"/>
                <a:gd name="T15" fmla="*/ 80 h 1371"/>
                <a:gd name="T16" fmla="*/ 877 w 877"/>
                <a:gd name="T17" fmla="*/ 203 h 1371"/>
                <a:gd name="T18" fmla="*/ 653 w 877"/>
                <a:gd name="T19" fmla="*/ 388 h 1371"/>
                <a:gd name="T20" fmla="*/ 634 w 877"/>
                <a:gd name="T21" fmla="*/ 462 h 1371"/>
                <a:gd name="T22" fmla="*/ 658 w 877"/>
                <a:gd name="T23" fmla="*/ 499 h 1371"/>
                <a:gd name="T24" fmla="*/ 638 w 877"/>
                <a:gd name="T25" fmla="*/ 554 h 1371"/>
                <a:gd name="T26" fmla="*/ 671 w 877"/>
                <a:gd name="T27" fmla="*/ 595 h 1371"/>
                <a:gd name="T28" fmla="*/ 665 w 877"/>
                <a:gd name="T29" fmla="*/ 640 h 1371"/>
                <a:gd name="T30" fmla="*/ 586 w 877"/>
                <a:gd name="T31" fmla="*/ 711 h 1371"/>
                <a:gd name="T32" fmla="*/ 619 w 877"/>
                <a:gd name="T33" fmla="*/ 851 h 1371"/>
                <a:gd name="T34" fmla="*/ 678 w 877"/>
                <a:gd name="T35" fmla="*/ 1076 h 1371"/>
                <a:gd name="T36" fmla="*/ 701 w 877"/>
                <a:gd name="T37" fmla="*/ 1117 h 1371"/>
                <a:gd name="T38" fmla="*/ 673 w 877"/>
                <a:gd name="T39" fmla="*/ 1179 h 1371"/>
                <a:gd name="T40" fmla="*/ 639 w 877"/>
                <a:gd name="T41" fmla="*/ 1216 h 1371"/>
                <a:gd name="T42" fmla="*/ 578 w 877"/>
                <a:gd name="T43" fmla="*/ 1219 h 1371"/>
                <a:gd name="T44" fmla="*/ 392 w 877"/>
                <a:gd name="T45" fmla="*/ 1173 h 1371"/>
                <a:gd name="T46" fmla="*/ 226 w 877"/>
                <a:gd name="T47" fmla="*/ 1371 h 1371"/>
                <a:gd name="T48" fmla="*/ 0 w 877"/>
                <a:gd name="T49" fmla="*/ 1313 h 1371"/>
                <a:gd name="T50" fmla="*/ 2 w 877"/>
                <a:gd name="T51" fmla="*/ 935 h 1371"/>
                <a:gd name="T52" fmla="*/ 84 w 877"/>
                <a:gd name="T53" fmla="*/ 640 h 1371"/>
                <a:gd name="T54" fmla="*/ 80 w 877"/>
                <a:gd name="T55" fmla="*/ 460 h 1371"/>
                <a:gd name="T56" fmla="*/ 75 w 877"/>
                <a:gd name="T57" fmla="*/ 363 h 1371"/>
                <a:gd name="T58" fmla="*/ 134 w 877"/>
                <a:gd name="T59" fmla="*/ 339 h 1371"/>
                <a:gd name="T60" fmla="*/ 192 w 877"/>
                <a:gd name="T61" fmla="*/ 116 h 1371"/>
                <a:gd name="T62" fmla="*/ 173 w 877"/>
                <a:gd name="T63" fmla="*/ 41 h 1371"/>
                <a:gd name="T64" fmla="*/ 287 w 877"/>
                <a:gd name="T65" fmla="*/ 38 h 1371"/>
                <a:gd name="T66" fmla="*/ 412 w 877"/>
                <a:gd name="T67" fmla="*/ 0 h 1371"/>
                <a:gd name="T68" fmla="*/ 450 w 877"/>
                <a:gd name="T69" fmla="*/ 1 h 1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77" h="1371">
                  <a:moveTo>
                    <a:pt x="450" y="1"/>
                  </a:moveTo>
                  <a:lnTo>
                    <a:pt x="533" y="90"/>
                  </a:lnTo>
                  <a:lnTo>
                    <a:pt x="643" y="101"/>
                  </a:lnTo>
                  <a:lnTo>
                    <a:pt x="683" y="55"/>
                  </a:lnTo>
                  <a:lnTo>
                    <a:pt x="729" y="49"/>
                  </a:lnTo>
                  <a:lnTo>
                    <a:pt x="731" y="27"/>
                  </a:lnTo>
                  <a:lnTo>
                    <a:pt x="799" y="32"/>
                  </a:lnTo>
                  <a:lnTo>
                    <a:pt x="872" y="80"/>
                  </a:lnTo>
                  <a:lnTo>
                    <a:pt x="877" y="203"/>
                  </a:lnTo>
                  <a:lnTo>
                    <a:pt x="653" y="388"/>
                  </a:lnTo>
                  <a:lnTo>
                    <a:pt x="634" y="462"/>
                  </a:lnTo>
                  <a:lnTo>
                    <a:pt x="658" y="499"/>
                  </a:lnTo>
                  <a:lnTo>
                    <a:pt x="638" y="554"/>
                  </a:lnTo>
                  <a:lnTo>
                    <a:pt x="671" y="595"/>
                  </a:lnTo>
                  <a:lnTo>
                    <a:pt x="665" y="640"/>
                  </a:lnTo>
                  <a:lnTo>
                    <a:pt x="586" y="711"/>
                  </a:lnTo>
                  <a:lnTo>
                    <a:pt x="619" y="851"/>
                  </a:lnTo>
                  <a:lnTo>
                    <a:pt x="678" y="1076"/>
                  </a:lnTo>
                  <a:lnTo>
                    <a:pt x="701" y="1117"/>
                  </a:lnTo>
                  <a:lnTo>
                    <a:pt x="673" y="1179"/>
                  </a:lnTo>
                  <a:lnTo>
                    <a:pt x="639" y="1216"/>
                  </a:lnTo>
                  <a:lnTo>
                    <a:pt x="578" y="1219"/>
                  </a:lnTo>
                  <a:lnTo>
                    <a:pt x="392" y="1173"/>
                  </a:lnTo>
                  <a:lnTo>
                    <a:pt x="226" y="1371"/>
                  </a:lnTo>
                  <a:lnTo>
                    <a:pt x="0" y="1313"/>
                  </a:lnTo>
                  <a:lnTo>
                    <a:pt x="2" y="935"/>
                  </a:lnTo>
                  <a:lnTo>
                    <a:pt x="84" y="640"/>
                  </a:lnTo>
                  <a:lnTo>
                    <a:pt x="80" y="460"/>
                  </a:lnTo>
                  <a:lnTo>
                    <a:pt x="75" y="363"/>
                  </a:lnTo>
                  <a:lnTo>
                    <a:pt x="134" y="339"/>
                  </a:lnTo>
                  <a:lnTo>
                    <a:pt x="192" y="116"/>
                  </a:lnTo>
                  <a:lnTo>
                    <a:pt x="173" y="41"/>
                  </a:lnTo>
                  <a:lnTo>
                    <a:pt x="287" y="38"/>
                  </a:lnTo>
                  <a:lnTo>
                    <a:pt x="412" y="0"/>
                  </a:lnTo>
                  <a:lnTo>
                    <a:pt x="450" y="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33" name="Freeform 325"/>
            <p:cNvSpPr>
              <a:spLocks/>
            </p:cNvSpPr>
            <p:nvPr/>
          </p:nvSpPr>
          <p:spPr bwMode="auto">
            <a:xfrm>
              <a:off x="7323" y="2158"/>
              <a:ext cx="146" cy="228"/>
            </a:xfrm>
            <a:custGeom>
              <a:avLst/>
              <a:gdLst>
                <a:gd name="T0" fmla="*/ 450 w 877"/>
                <a:gd name="T1" fmla="*/ 1 h 1371"/>
                <a:gd name="T2" fmla="*/ 533 w 877"/>
                <a:gd name="T3" fmla="*/ 90 h 1371"/>
                <a:gd name="T4" fmla="*/ 643 w 877"/>
                <a:gd name="T5" fmla="*/ 101 h 1371"/>
                <a:gd name="T6" fmla="*/ 683 w 877"/>
                <a:gd name="T7" fmla="*/ 55 h 1371"/>
                <a:gd name="T8" fmla="*/ 729 w 877"/>
                <a:gd name="T9" fmla="*/ 49 h 1371"/>
                <a:gd name="T10" fmla="*/ 731 w 877"/>
                <a:gd name="T11" fmla="*/ 27 h 1371"/>
                <a:gd name="T12" fmla="*/ 799 w 877"/>
                <a:gd name="T13" fmla="*/ 32 h 1371"/>
                <a:gd name="T14" fmla="*/ 872 w 877"/>
                <a:gd name="T15" fmla="*/ 80 h 1371"/>
                <a:gd name="T16" fmla="*/ 877 w 877"/>
                <a:gd name="T17" fmla="*/ 203 h 1371"/>
                <a:gd name="T18" fmla="*/ 653 w 877"/>
                <a:gd name="T19" fmla="*/ 388 h 1371"/>
                <a:gd name="T20" fmla="*/ 634 w 877"/>
                <a:gd name="T21" fmla="*/ 462 h 1371"/>
                <a:gd name="T22" fmla="*/ 658 w 877"/>
                <a:gd name="T23" fmla="*/ 499 h 1371"/>
                <a:gd name="T24" fmla="*/ 638 w 877"/>
                <a:gd name="T25" fmla="*/ 554 h 1371"/>
                <a:gd name="T26" fmla="*/ 671 w 877"/>
                <a:gd name="T27" fmla="*/ 595 h 1371"/>
                <a:gd name="T28" fmla="*/ 665 w 877"/>
                <a:gd name="T29" fmla="*/ 640 h 1371"/>
                <a:gd name="T30" fmla="*/ 586 w 877"/>
                <a:gd name="T31" fmla="*/ 711 h 1371"/>
                <a:gd name="T32" fmla="*/ 619 w 877"/>
                <a:gd name="T33" fmla="*/ 851 h 1371"/>
                <a:gd name="T34" fmla="*/ 678 w 877"/>
                <a:gd name="T35" fmla="*/ 1076 h 1371"/>
                <a:gd name="T36" fmla="*/ 701 w 877"/>
                <a:gd name="T37" fmla="*/ 1117 h 1371"/>
                <a:gd name="T38" fmla="*/ 673 w 877"/>
                <a:gd name="T39" fmla="*/ 1179 h 1371"/>
                <a:gd name="T40" fmla="*/ 639 w 877"/>
                <a:gd name="T41" fmla="*/ 1216 h 1371"/>
                <a:gd name="T42" fmla="*/ 578 w 877"/>
                <a:gd name="T43" fmla="*/ 1219 h 1371"/>
                <a:gd name="T44" fmla="*/ 392 w 877"/>
                <a:gd name="T45" fmla="*/ 1173 h 1371"/>
                <a:gd name="T46" fmla="*/ 226 w 877"/>
                <a:gd name="T47" fmla="*/ 1371 h 1371"/>
                <a:gd name="T48" fmla="*/ 0 w 877"/>
                <a:gd name="T49" fmla="*/ 1313 h 1371"/>
                <a:gd name="T50" fmla="*/ 2 w 877"/>
                <a:gd name="T51" fmla="*/ 935 h 1371"/>
                <a:gd name="T52" fmla="*/ 84 w 877"/>
                <a:gd name="T53" fmla="*/ 640 h 1371"/>
                <a:gd name="T54" fmla="*/ 80 w 877"/>
                <a:gd name="T55" fmla="*/ 460 h 1371"/>
                <a:gd name="T56" fmla="*/ 75 w 877"/>
                <a:gd name="T57" fmla="*/ 363 h 1371"/>
                <a:gd name="T58" fmla="*/ 134 w 877"/>
                <a:gd name="T59" fmla="*/ 339 h 1371"/>
                <a:gd name="T60" fmla="*/ 192 w 877"/>
                <a:gd name="T61" fmla="*/ 116 h 1371"/>
                <a:gd name="T62" fmla="*/ 173 w 877"/>
                <a:gd name="T63" fmla="*/ 41 h 1371"/>
                <a:gd name="T64" fmla="*/ 287 w 877"/>
                <a:gd name="T65" fmla="*/ 38 h 1371"/>
                <a:gd name="T66" fmla="*/ 412 w 877"/>
                <a:gd name="T67" fmla="*/ 0 h 1371"/>
                <a:gd name="T68" fmla="*/ 450 w 877"/>
                <a:gd name="T69" fmla="*/ 1 h 1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77" h="1371">
                  <a:moveTo>
                    <a:pt x="450" y="1"/>
                  </a:moveTo>
                  <a:lnTo>
                    <a:pt x="533" y="90"/>
                  </a:lnTo>
                  <a:lnTo>
                    <a:pt x="643" y="101"/>
                  </a:lnTo>
                  <a:lnTo>
                    <a:pt x="683" y="55"/>
                  </a:lnTo>
                  <a:lnTo>
                    <a:pt x="729" y="49"/>
                  </a:lnTo>
                  <a:lnTo>
                    <a:pt x="731" y="27"/>
                  </a:lnTo>
                  <a:lnTo>
                    <a:pt x="799" y="32"/>
                  </a:lnTo>
                  <a:lnTo>
                    <a:pt x="872" y="80"/>
                  </a:lnTo>
                  <a:lnTo>
                    <a:pt x="877" y="203"/>
                  </a:lnTo>
                  <a:lnTo>
                    <a:pt x="653" y="388"/>
                  </a:lnTo>
                  <a:lnTo>
                    <a:pt x="634" y="462"/>
                  </a:lnTo>
                  <a:lnTo>
                    <a:pt x="658" y="499"/>
                  </a:lnTo>
                  <a:lnTo>
                    <a:pt x="638" y="554"/>
                  </a:lnTo>
                  <a:lnTo>
                    <a:pt x="671" y="595"/>
                  </a:lnTo>
                  <a:lnTo>
                    <a:pt x="665" y="640"/>
                  </a:lnTo>
                  <a:lnTo>
                    <a:pt x="586" y="711"/>
                  </a:lnTo>
                  <a:lnTo>
                    <a:pt x="619" y="851"/>
                  </a:lnTo>
                  <a:lnTo>
                    <a:pt x="678" y="1076"/>
                  </a:lnTo>
                  <a:lnTo>
                    <a:pt x="701" y="1117"/>
                  </a:lnTo>
                  <a:lnTo>
                    <a:pt x="673" y="1179"/>
                  </a:lnTo>
                  <a:lnTo>
                    <a:pt x="639" y="1216"/>
                  </a:lnTo>
                  <a:lnTo>
                    <a:pt x="578" y="1219"/>
                  </a:lnTo>
                  <a:lnTo>
                    <a:pt x="392" y="1173"/>
                  </a:lnTo>
                  <a:lnTo>
                    <a:pt x="226" y="1371"/>
                  </a:lnTo>
                  <a:lnTo>
                    <a:pt x="0" y="1313"/>
                  </a:lnTo>
                  <a:lnTo>
                    <a:pt x="2" y="935"/>
                  </a:lnTo>
                  <a:lnTo>
                    <a:pt x="84" y="640"/>
                  </a:lnTo>
                  <a:lnTo>
                    <a:pt x="80" y="460"/>
                  </a:lnTo>
                  <a:lnTo>
                    <a:pt x="75" y="363"/>
                  </a:lnTo>
                  <a:lnTo>
                    <a:pt x="134" y="339"/>
                  </a:lnTo>
                  <a:lnTo>
                    <a:pt x="192" y="116"/>
                  </a:lnTo>
                  <a:lnTo>
                    <a:pt x="173" y="41"/>
                  </a:lnTo>
                  <a:lnTo>
                    <a:pt x="287" y="38"/>
                  </a:lnTo>
                  <a:lnTo>
                    <a:pt x="412" y="0"/>
                  </a:lnTo>
                  <a:lnTo>
                    <a:pt x="450" y="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34" name="Freeform 326"/>
            <p:cNvSpPr>
              <a:spLocks/>
            </p:cNvSpPr>
            <p:nvPr/>
          </p:nvSpPr>
          <p:spPr bwMode="auto">
            <a:xfrm>
              <a:off x="7560" y="2211"/>
              <a:ext cx="222" cy="256"/>
            </a:xfrm>
            <a:custGeom>
              <a:avLst/>
              <a:gdLst>
                <a:gd name="T0" fmla="*/ 632 w 1328"/>
                <a:gd name="T1" fmla="*/ 1534 h 1534"/>
                <a:gd name="T2" fmla="*/ 659 w 1328"/>
                <a:gd name="T3" fmla="*/ 1391 h 1534"/>
                <a:gd name="T4" fmla="*/ 692 w 1328"/>
                <a:gd name="T5" fmla="*/ 1364 h 1534"/>
                <a:gd name="T6" fmla="*/ 772 w 1328"/>
                <a:gd name="T7" fmla="*/ 1357 h 1534"/>
                <a:gd name="T8" fmla="*/ 792 w 1328"/>
                <a:gd name="T9" fmla="*/ 1319 h 1534"/>
                <a:gd name="T10" fmla="*/ 850 w 1328"/>
                <a:gd name="T11" fmla="*/ 1322 h 1534"/>
                <a:gd name="T12" fmla="*/ 864 w 1328"/>
                <a:gd name="T13" fmla="*/ 1237 h 1534"/>
                <a:gd name="T14" fmla="*/ 877 w 1328"/>
                <a:gd name="T15" fmla="*/ 1149 h 1534"/>
                <a:gd name="T16" fmla="*/ 931 w 1328"/>
                <a:gd name="T17" fmla="*/ 1029 h 1534"/>
                <a:gd name="T18" fmla="*/ 973 w 1328"/>
                <a:gd name="T19" fmla="*/ 1005 h 1534"/>
                <a:gd name="T20" fmla="*/ 915 w 1328"/>
                <a:gd name="T21" fmla="*/ 893 h 1534"/>
                <a:gd name="T22" fmla="*/ 1061 w 1328"/>
                <a:gd name="T23" fmla="*/ 882 h 1534"/>
                <a:gd name="T24" fmla="*/ 1074 w 1328"/>
                <a:gd name="T25" fmla="*/ 835 h 1534"/>
                <a:gd name="T26" fmla="*/ 1147 w 1328"/>
                <a:gd name="T27" fmla="*/ 790 h 1534"/>
                <a:gd name="T28" fmla="*/ 1147 w 1328"/>
                <a:gd name="T29" fmla="*/ 739 h 1534"/>
                <a:gd name="T30" fmla="*/ 1112 w 1328"/>
                <a:gd name="T31" fmla="*/ 716 h 1534"/>
                <a:gd name="T32" fmla="*/ 1177 w 1328"/>
                <a:gd name="T33" fmla="*/ 613 h 1534"/>
                <a:gd name="T34" fmla="*/ 1181 w 1328"/>
                <a:gd name="T35" fmla="*/ 582 h 1534"/>
                <a:gd name="T36" fmla="*/ 1232 w 1328"/>
                <a:gd name="T37" fmla="*/ 511 h 1534"/>
                <a:gd name="T38" fmla="*/ 1245 w 1328"/>
                <a:gd name="T39" fmla="*/ 464 h 1534"/>
                <a:gd name="T40" fmla="*/ 1275 w 1328"/>
                <a:gd name="T41" fmla="*/ 439 h 1534"/>
                <a:gd name="T42" fmla="*/ 1270 w 1328"/>
                <a:gd name="T43" fmla="*/ 368 h 1534"/>
                <a:gd name="T44" fmla="*/ 1328 w 1328"/>
                <a:gd name="T45" fmla="*/ 299 h 1534"/>
                <a:gd name="T46" fmla="*/ 1313 w 1328"/>
                <a:gd name="T47" fmla="*/ 205 h 1534"/>
                <a:gd name="T48" fmla="*/ 1266 w 1328"/>
                <a:gd name="T49" fmla="*/ 183 h 1534"/>
                <a:gd name="T50" fmla="*/ 1266 w 1328"/>
                <a:gd name="T51" fmla="*/ 102 h 1534"/>
                <a:gd name="T52" fmla="*/ 1245 w 1328"/>
                <a:gd name="T53" fmla="*/ 91 h 1534"/>
                <a:gd name="T54" fmla="*/ 1139 w 1328"/>
                <a:gd name="T55" fmla="*/ 133 h 1534"/>
                <a:gd name="T56" fmla="*/ 1105 w 1328"/>
                <a:gd name="T57" fmla="*/ 116 h 1534"/>
                <a:gd name="T58" fmla="*/ 1098 w 1328"/>
                <a:gd name="T59" fmla="*/ 82 h 1534"/>
                <a:gd name="T60" fmla="*/ 1058 w 1328"/>
                <a:gd name="T61" fmla="*/ 71 h 1534"/>
                <a:gd name="T62" fmla="*/ 1016 w 1328"/>
                <a:gd name="T63" fmla="*/ 47 h 1534"/>
                <a:gd name="T64" fmla="*/ 1011 w 1328"/>
                <a:gd name="T65" fmla="*/ 13 h 1534"/>
                <a:gd name="T66" fmla="*/ 942 w 1328"/>
                <a:gd name="T67" fmla="*/ 27 h 1534"/>
                <a:gd name="T68" fmla="*/ 908 w 1328"/>
                <a:gd name="T69" fmla="*/ 0 h 1534"/>
                <a:gd name="T70" fmla="*/ 835 w 1328"/>
                <a:gd name="T71" fmla="*/ 30 h 1534"/>
                <a:gd name="T72" fmla="*/ 594 w 1328"/>
                <a:gd name="T73" fmla="*/ 64 h 1534"/>
                <a:gd name="T74" fmla="*/ 584 w 1328"/>
                <a:gd name="T75" fmla="*/ 78 h 1534"/>
                <a:gd name="T76" fmla="*/ 424 w 1328"/>
                <a:gd name="T77" fmla="*/ 83 h 1534"/>
                <a:gd name="T78" fmla="*/ 349 w 1328"/>
                <a:gd name="T79" fmla="*/ 1 h 1534"/>
                <a:gd name="T80" fmla="*/ 306 w 1328"/>
                <a:gd name="T81" fmla="*/ 36 h 1534"/>
                <a:gd name="T82" fmla="*/ 226 w 1328"/>
                <a:gd name="T83" fmla="*/ 37 h 1534"/>
                <a:gd name="T84" fmla="*/ 211 w 1328"/>
                <a:gd name="T85" fmla="*/ 64 h 1534"/>
                <a:gd name="T86" fmla="*/ 82 w 1328"/>
                <a:gd name="T87" fmla="*/ 473 h 1534"/>
                <a:gd name="T88" fmla="*/ 0 w 1328"/>
                <a:gd name="T89" fmla="*/ 879 h 1534"/>
                <a:gd name="T90" fmla="*/ 205 w 1328"/>
                <a:gd name="T91" fmla="*/ 1134 h 1534"/>
                <a:gd name="T92" fmla="*/ 413 w 1328"/>
                <a:gd name="T93" fmla="*/ 1428 h 1534"/>
                <a:gd name="T94" fmla="*/ 632 w 1328"/>
                <a:gd name="T95" fmla="*/ 1534 h 1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328" h="1534">
                  <a:moveTo>
                    <a:pt x="632" y="1534"/>
                  </a:moveTo>
                  <a:lnTo>
                    <a:pt x="659" y="1391"/>
                  </a:lnTo>
                  <a:lnTo>
                    <a:pt x="692" y="1364"/>
                  </a:lnTo>
                  <a:lnTo>
                    <a:pt x="772" y="1357"/>
                  </a:lnTo>
                  <a:lnTo>
                    <a:pt x="792" y="1319"/>
                  </a:lnTo>
                  <a:lnTo>
                    <a:pt x="850" y="1322"/>
                  </a:lnTo>
                  <a:lnTo>
                    <a:pt x="864" y="1237"/>
                  </a:lnTo>
                  <a:lnTo>
                    <a:pt x="877" y="1149"/>
                  </a:lnTo>
                  <a:lnTo>
                    <a:pt x="931" y="1029"/>
                  </a:lnTo>
                  <a:lnTo>
                    <a:pt x="973" y="1005"/>
                  </a:lnTo>
                  <a:lnTo>
                    <a:pt x="915" y="893"/>
                  </a:lnTo>
                  <a:lnTo>
                    <a:pt x="1061" y="882"/>
                  </a:lnTo>
                  <a:lnTo>
                    <a:pt x="1074" y="835"/>
                  </a:lnTo>
                  <a:lnTo>
                    <a:pt x="1147" y="790"/>
                  </a:lnTo>
                  <a:lnTo>
                    <a:pt x="1147" y="739"/>
                  </a:lnTo>
                  <a:lnTo>
                    <a:pt x="1112" y="716"/>
                  </a:lnTo>
                  <a:lnTo>
                    <a:pt x="1177" y="613"/>
                  </a:lnTo>
                  <a:lnTo>
                    <a:pt x="1181" y="582"/>
                  </a:lnTo>
                  <a:lnTo>
                    <a:pt x="1232" y="511"/>
                  </a:lnTo>
                  <a:lnTo>
                    <a:pt x="1245" y="464"/>
                  </a:lnTo>
                  <a:lnTo>
                    <a:pt x="1275" y="439"/>
                  </a:lnTo>
                  <a:lnTo>
                    <a:pt x="1270" y="368"/>
                  </a:lnTo>
                  <a:lnTo>
                    <a:pt x="1328" y="299"/>
                  </a:lnTo>
                  <a:lnTo>
                    <a:pt x="1313" y="205"/>
                  </a:lnTo>
                  <a:lnTo>
                    <a:pt x="1266" y="183"/>
                  </a:lnTo>
                  <a:lnTo>
                    <a:pt x="1266" y="102"/>
                  </a:lnTo>
                  <a:lnTo>
                    <a:pt x="1245" y="91"/>
                  </a:lnTo>
                  <a:lnTo>
                    <a:pt x="1139" y="133"/>
                  </a:lnTo>
                  <a:lnTo>
                    <a:pt x="1105" y="116"/>
                  </a:lnTo>
                  <a:lnTo>
                    <a:pt x="1098" y="82"/>
                  </a:lnTo>
                  <a:lnTo>
                    <a:pt x="1058" y="71"/>
                  </a:lnTo>
                  <a:lnTo>
                    <a:pt x="1016" y="47"/>
                  </a:lnTo>
                  <a:lnTo>
                    <a:pt x="1011" y="13"/>
                  </a:lnTo>
                  <a:lnTo>
                    <a:pt x="942" y="27"/>
                  </a:lnTo>
                  <a:lnTo>
                    <a:pt x="908" y="0"/>
                  </a:lnTo>
                  <a:lnTo>
                    <a:pt x="835" y="30"/>
                  </a:lnTo>
                  <a:lnTo>
                    <a:pt x="594" y="64"/>
                  </a:lnTo>
                  <a:lnTo>
                    <a:pt x="584" y="78"/>
                  </a:lnTo>
                  <a:lnTo>
                    <a:pt x="424" y="83"/>
                  </a:lnTo>
                  <a:lnTo>
                    <a:pt x="349" y="1"/>
                  </a:lnTo>
                  <a:lnTo>
                    <a:pt x="306" y="36"/>
                  </a:lnTo>
                  <a:lnTo>
                    <a:pt x="226" y="37"/>
                  </a:lnTo>
                  <a:lnTo>
                    <a:pt x="211" y="64"/>
                  </a:lnTo>
                  <a:lnTo>
                    <a:pt x="82" y="473"/>
                  </a:lnTo>
                  <a:lnTo>
                    <a:pt x="0" y="879"/>
                  </a:lnTo>
                  <a:lnTo>
                    <a:pt x="205" y="1134"/>
                  </a:lnTo>
                  <a:lnTo>
                    <a:pt x="413" y="1428"/>
                  </a:lnTo>
                  <a:lnTo>
                    <a:pt x="632" y="153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35" name="Freeform 327"/>
            <p:cNvSpPr>
              <a:spLocks/>
            </p:cNvSpPr>
            <p:nvPr/>
          </p:nvSpPr>
          <p:spPr bwMode="auto">
            <a:xfrm>
              <a:off x="7560" y="2211"/>
              <a:ext cx="222" cy="256"/>
            </a:xfrm>
            <a:custGeom>
              <a:avLst/>
              <a:gdLst>
                <a:gd name="T0" fmla="*/ 632 w 1328"/>
                <a:gd name="T1" fmla="*/ 1534 h 1534"/>
                <a:gd name="T2" fmla="*/ 659 w 1328"/>
                <a:gd name="T3" fmla="*/ 1391 h 1534"/>
                <a:gd name="T4" fmla="*/ 692 w 1328"/>
                <a:gd name="T5" fmla="*/ 1364 h 1534"/>
                <a:gd name="T6" fmla="*/ 772 w 1328"/>
                <a:gd name="T7" fmla="*/ 1357 h 1534"/>
                <a:gd name="T8" fmla="*/ 792 w 1328"/>
                <a:gd name="T9" fmla="*/ 1319 h 1534"/>
                <a:gd name="T10" fmla="*/ 850 w 1328"/>
                <a:gd name="T11" fmla="*/ 1322 h 1534"/>
                <a:gd name="T12" fmla="*/ 864 w 1328"/>
                <a:gd name="T13" fmla="*/ 1237 h 1534"/>
                <a:gd name="T14" fmla="*/ 877 w 1328"/>
                <a:gd name="T15" fmla="*/ 1149 h 1534"/>
                <a:gd name="T16" fmla="*/ 931 w 1328"/>
                <a:gd name="T17" fmla="*/ 1029 h 1534"/>
                <a:gd name="T18" fmla="*/ 973 w 1328"/>
                <a:gd name="T19" fmla="*/ 1005 h 1534"/>
                <a:gd name="T20" fmla="*/ 915 w 1328"/>
                <a:gd name="T21" fmla="*/ 893 h 1534"/>
                <a:gd name="T22" fmla="*/ 1061 w 1328"/>
                <a:gd name="T23" fmla="*/ 882 h 1534"/>
                <a:gd name="T24" fmla="*/ 1074 w 1328"/>
                <a:gd name="T25" fmla="*/ 835 h 1534"/>
                <a:gd name="T26" fmla="*/ 1147 w 1328"/>
                <a:gd name="T27" fmla="*/ 790 h 1534"/>
                <a:gd name="T28" fmla="*/ 1147 w 1328"/>
                <a:gd name="T29" fmla="*/ 739 h 1534"/>
                <a:gd name="T30" fmla="*/ 1112 w 1328"/>
                <a:gd name="T31" fmla="*/ 716 h 1534"/>
                <a:gd name="T32" fmla="*/ 1177 w 1328"/>
                <a:gd name="T33" fmla="*/ 613 h 1534"/>
                <a:gd name="T34" fmla="*/ 1181 w 1328"/>
                <a:gd name="T35" fmla="*/ 582 h 1534"/>
                <a:gd name="T36" fmla="*/ 1232 w 1328"/>
                <a:gd name="T37" fmla="*/ 511 h 1534"/>
                <a:gd name="T38" fmla="*/ 1245 w 1328"/>
                <a:gd name="T39" fmla="*/ 464 h 1534"/>
                <a:gd name="T40" fmla="*/ 1275 w 1328"/>
                <a:gd name="T41" fmla="*/ 439 h 1534"/>
                <a:gd name="T42" fmla="*/ 1270 w 1328"/>
                <a:gd name="T43" fmla="*/ 368 h 1534"/>
                <a:gd name="T44" fmla="*/ 1328 w 1328"/>
                <a:gd name="T45" fmla="*/ 299 h 1534"/>
                <a:gd name="T46" fmla="*/ 1313 w 1328"/>
                <a:gd name="T47" fmla="*/ 205 h 1534"/>
                <a:gd name="T48" fmla="*/ 1266 w 1328"/>
                <a:gd name="T49" fmla="*/ 183 h 1534"/>
                <a:gd name="T50" fmla="*/ 1266 w 1328"/>
                <a:gd name="T51" fmla="*/ 102 h 1534"/>
                <a:gd name="T52" fmla="*/ 1245 w 1328"/>
                <a:gd name="T53" fmla="*/ 91 h 1534"/>
                <a:gd name="T54" fmla="*/ 1139 w 1328"/>
                <a:gd name="T55" fmla="*/ 133 h 1534"/>
                <a:gd name="T56" fmla="*/ 1105 w 1328"/>
                <a:gd name="T57" fmla="*/ 116 h 1534"/>
                <a:gd name="T58" fmla="*/ 1098 w 1328"/>
                <a:gd name="T59" fmla="*/ 82 h 1534"/>
                <a:gd name="T60" fmla="*/ 1058 w 1328"/>
                <a:gd name="T61" fmla="*/ 71 h 1534"/>
                <a:gd name="T62" fmla="*/ 1016 w 1328"/>
                <a:gd name="T63" fmla="*/ 47 h 1534"/>
                <a:gd name="T64" fmla="*/ 1011 w 1328"/>
                <a:gd name="T65" fmla="*/ 13 h 1534"/>
                <a:gd name="T66" fmla="*/ 942 w 1328"/>
                <a:gd name="T67" fmla="*/ 27 h 1534"/>
                <a:gd name="T68" fmla="*/ 908 w 1328"/>
                <a:gd name="T69" fmla="*/ 0 h 1534"/>
                <a:gd name="T70" fmla="*/ 835 w 1328"/>
                <a:gd name="T71" fmla="*/ 30 h 1534"/>
                <a:gd name="T72" fmla="*/ 594 w 1328"/>
                <a:gd name="T73" fmla="*/ 64 h 1534"/>
                <a:gd name="T74" fmla="*/ 584 w 1328"/>
                <a:gd name="T75" fmla="*/ 78 h 1534"/>
                <a:gd name="T76" fmla="*/ 424 w 1328"/>
                <a:gd name="T77" fmla="*/ 83 h 1534"/>
                <a:gd name="T78" fmla="*/ 349 w 1328"/>
                <a:gd name="T79" fmla="*/ 1 h 1534"/>
                <a:gd name="T80" fmla="*/ 306 w 1328"/>
                <a:gd name="T81" fmla="*/ 36 h 1534"/>
                <a:gd name="T82" fmla="*/ 226 w 1328"/>
                <a:gd name="T83" fmla="*/ 37 h 1534"/>
                <a:gd name="T84" fmla="*/ 211 w 1328"/>
                <a:gd name="T85" fmla="*/ 64 h 1534"/>
                <a:gd name="T86" fmla="*/ 82 w 1328"/>
                <a:gd name="T87" fmla="*/ 473 h 1534"/>
                <a:gd name="T88" fmla="*/ 0 w 1328"/>
                <a:gd name="T89" fmla="*/ 879 h 1534"/>
                <a:gd name="T90" fmla="*/ 205 w 1328"/>
                <a:gd name="T91" fmla="*/ 1134 h 1534"/>
                <a:gd name="T92" fmla="*/ 413 w 1328"/>
                <a:gd name="T93" fmla="*/ 1428 h 1534"/>
                <a:gd name="T94" fmla="*/ 632 w 1328"/>
                <a:gd name="T95" fmla="*/ 1534 h 1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328" h="1534">
                  <a:moveTo>
                    <a:pt x="632" y="1534"/>
                  </a:moveTo>
                  <a:lnTo>
                    <a:pt x="659" y="1391"/>
                  </a:lnTo>
                  <a:lnTo>
                    <a:pt x="692" y="1364"/>
                  </a:lnTo>
                  <a:lnTo>
                    <a:pt x="772" y="1357"/>
                  </a:lnTo>
                  <a:lnTo>
                    <a:pt x="792" y="1319"/>
                  </a:lnTo>
                  <a:lnTo>
                    <a:pt x="850" y="1322"/>
                  </a:lnTo>
                  <a:lnTo>
                    <a:pt x="864" y="1237"/>
                  </a:lnTo>
                  <a:lnTo>
                    <a:pt x="877" y="1149"/>
                  </a:lnTo>
                  <a:lnTo>
                    <a:pt x="931" y="1029"/>
                  </a:lnTo>
                  <a:lnTo>
                    <a:pt x="973" y="1005"/>
                  </a:lnTo>
                  <a:lnTo>
                    <a:pt x="915" y="893"/>
                  </a:lnTo>
                  <a:lnTo>
                    <a:pt x="1061" y="882"/>
                  </a:lnTo>
                  <a:lnTo>
                    <a:pt x="1074" y="835"/>
                  </a:lnTo>
                  <a:lnTo>
                    <a:pt x="1147" y="790"/>
                  </a:lnTo>
                  <a:lnTo>
                    <a:pt x="1147" y="739"/>
                  </a:lnTo>
                  <a:lnTo>
                    <a:pt x="1112" y="716"/>
                  </a:lnTo>
                  <a:lnTo>
                    <a:pt x="1177" y="613"/>
                  </a:lnTo>
                  <a:lnTo>
                    <a:pt x="1181" y="582"/>
                  </a:lnTo>
                  <a:lnTo>
                    <a:pt x="1232" y="511"/>
                  </a:lnTo>
                  <a:lnTo>
                    <a:pt x="1245" y="464"/>
                  </a:lnTo>
                  <a:lnTo>
                    <a:pt x="1275" y="439"/>
                  </a:lnTo>
                  <a:lnTo>
                    <a:pt x="1270" y="368"/>
                  </a:lnTo>
                  <a:lnTo>
                    <a:pt x="1328" y="299"/>
                  </a:lnTo>
                  <a:lnTo>
                    <a:pt x="1313" y="205"/>
                  </a:lnTo>
                  <a:lnTo>
                    <a:pt x="1266" y="183"/>
                  </a:lnTo>
                  <a:lnTo>
                    <a:pt x="1266" y="102"/>
                  </a:lnTo>
                  <a:lnTo>
                    <a:pt x="1245" y="91"/>
                  </a:lnTo>
                  <a:lnTo>
                    <a:pt x="1139" y="133"/>
                  </a:lnTo>
                  <a:lnTo>
                    <a:pt x="1105" y="116"/>
                  </a:lnTo>
                  <a:lnTo>
                    <a:pt x="1098" y="82"/>
                  </a:lnTo>
                  <a:lnTo>
                    <a:pt x="1058" y="71"/>
                  </a:lnTo>
                  <a:lnTo>
                    <a:pt x="1016" y="47"/>
                  </a:lnTo>
                  <a:lnTo>
                    <a:pt x="1011" y="13"/>
                  </a:lnTo>
                  <a:lnTo>
                    <a:pt x="942" y="27"/>
                  </a:lnTo>
                  <a:lnTo>
                    <a:pt x="908" y="0"/>
                  </a:lnTo>
                  <a:lnTo>
                    <a:pt x="835" y="30"/>
                  </a:lnTo>
                  <a:lnTo>
                    <a:pt x="594" y="64"/>
                  </a:lnTo>
                  <a:lnTo>
                    <a:pt x="584" y="78"/>
                  </a:lnTo>
                  <a:lnTo>
                    <a:pt x="424" y="83"/>
                  </a:lnTo>
                  <a:lnTo>
                    <a:pt x="349" y="1"/>
                  </a:lnTo>
                  <a:lnTo>
                    <a:pt x="306" y="36"/>
                  </a:lnTo>
                  <a:lnTo>
                    <a:pt x="226" y="37"/>
                  </a:lnTo>
                  <a:lnTo>
                    <a:pt x="211" y="64"/>
                  </a:lnTo>
                  <a:lnTo>
                    <a:pt x="82" y="473"/>
                  </a:lnTo>
                  <a:lnTo>
                    <a:pt x="0" y="879"/>
                  </a:lnTo>
                  <a:lnTo>
                    <a:pt x="205" y="1134"/>
                  </a:lnTo>
                  <a:lnTo>
                    <a:pt x="413" y="1428"/>
                  </a:lnTo>
                  <a:lnTo>
                    <a:pt x="632" y="153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36" name="Freeform 328"/>
            <p:cNvSpPr>
              <a:spLocks/>
            </p:cNvSpPr>
            <p:nvPr/>
          </p:nvSpPr>
          <p:spPr bwMode="auto">
            <a:xfrm>
              <a:off x="7831" y="1057"/>
              <a:ext cx="357" cy="197"/>
            </a:xfrm>
            <a:custGeom>
              <a:avLst/>
              <a:gdLst>
                <a:gd name="T0" fmla="*/ 86 w 2141"/>
                <a:gd name="T1" fmla="*/ 699 h 1179"/>
                <a:gd name="T2" fmla="*/ 18 w 2141"/>
                <a:gd name="T3" fmla="*/ 640 h 1179"/>
                <a:gd name="T4" fmla="*/ 0 w 2141"/>
                <a:gd name="T5" fmla="*/ 523 h 1179"/>
                <a:gd name="T6" fmla="*/ 105 w 2141"/>
                <a:gd name="T7" fmla="*/ 427 h 1179"/>
                <a:gd name="T8" fmla="*/ 90 w 2141"/>
                <a:gd name="T9" fmla="*/ 366 h 1179"/>
                <a:gd name="T10" fmla="*/ 128 w 2141"/>
                <a:gd name="T11" fmla="*/ 333 h 1179"/>
                <a:gd name="T12" fmla="*/ 39 w 2141"/>
                <a:gd name="T13" fmla="*/ 261 h 1179"/>
                <a:gd name="T14" fmla="*/ 117 w 2141"/>
                <a:gd name="T15" fmla="*/ 207 h 1179"/>
                <a:gd name="T16" fmla="*/ 127 w 2141"/>
                <a:gd name="T17" fmla="*/ 90 h 1179"/>
                <a:gd name="T18" fmla="*/ 238 w 2141"/>
                <a:gd name="T19" fmla="*/ 9 h 1179"/>
                <a:gd name="T20" fmla="*/ 459 w 2141"/>
                <a:gd name="T21" fmla="*/ 160 h 1179"/>
                <a:gd name="T22" fmla="*/ 528 w 2141"/>
                <a:gd name="T23" fmla="*/ 160 h 1179"/>
                <a:gd name="T24" fmla="*/ 562 w 2141"/>
                <a:gd name="T25" fmla="*/ 115 h 1179"/>
                <a:gd name="T26" fmla="*/ 629 w 2141"/>
                <a:gd name="T27" fmla="*/ 120 h 1179"/>
                <a:gd name="T28" fmla="*/ 745 w 2141"/>
                <a:gd name="T29" fmla="*/ 177 h 1179"/>
                <a:gd name="T30" fmla="*/ 793 w 2141"/>
                <a:gd name="T31" fmla="*/ 134 h 1179"/>
                <a:gd name="T32" fmla="*/ 887 w 2141"/>
                <a:gd name="T33" fmla="*/ 128 h 1179"/>
                <a:gd name="T34" fmla="*/ 1145 w 2141"/>
                <a:gd name="T35" fmla="*/ 0 h 1179"/>
                <a:gd name="T36" fmla="*/ 1144 w 2141"/>
                <a:gd name="T37" fmla="*/ 36 h 1179"/>
                <a:gd name="T38" fmla="*/ 1048 w 2141"/>
                <a:gd name="T39" fmla="*/ 277 h 1179"/>
                <a:gd name="T40" fmla="*/ 1576 w 2141"/>
                <a:gd name="T41" fmla="*/ 281 h 1179"/>
                <a:gd name="T42" fmla="*/ 2141 w 2141"/>
                <a:gd name="T43" fmla="*/ 282 h 1179"/>
                <a:gd name="T44" fmla="*/ 2127 w 2141"/>
                <a:gd name="T45" fmla="*/ 352 h 1179"/>
                <a:gd name="T46" fmla="*/ 2064 w 2141"/>
                <a:gd name="T47" fmla="*/ 347 h 1179"/>
                <a:gd name="T48" fmla="*/ 1984 w 2141"/>
                <a:gd name="T49" fmla="*/ 427 h 1179"/>
                <a:gd name="T50" fmla="*/ 1923 w 2141"/>
                <a:gd name="T51" fmla="*/ 412 h 1179"/>
                <a:gd name="T52" fmla="*/ 1935 w 2141"/>
                <a:gd name="T53" fmla="*/ 528 h 1179"/>
                <a:gd name="T54" fmla="*/ 2000 w 2141"/>
                <a:gd name="T55" fmla="*/ 558 h 1179"/>
                <a:gd name="T56" fmla="*/ 1936 w 2141"/>
                <a:gd name="T57" fmla="*/ 676 h 1179"/>
                <a:gd name="T58" fmla="*/ 1798 w 2141"/>
                <a:gd name="T59" fmla="*/ 734 h 1179"/>
                <a:gd name="T60" fmla="*/ 1774 w 2141"/>
                <a:gd name="T61" fmla="*/ 765 h 1179"/>
                <a:gd name="T62" fmla="*/ 1767 w 2141"/>
                <a:gd name="T63" fmla="*/ 854 h 1179"/>
                <a:gd name="T64" fmla="*/ 1727 w 2141"/>
                <a:gd name="T65" fmla="*/ 875 h 1179"/>
                <a:gd name="T66" fmla="*/ 1696 w 2141"/>
                <a:gd name="T67" fmla="*/ 904 h 1179"/>
                <a:gd name="T68" fmla="*/ 1628 w 2141"/>
                <a:gd name="T69" fmla="*/ 1046 h 1179"/>
                <a:gd name="T70" fmla="*/ 1448 w 2141"/>
                <a:gd name="T71" fmla="*/ 1164 h 1179"/>
                <a:gd name="T72" fmla="*/ 1256 w 2141"/>
                <a:gd name="T73" fmla="*/ 1179 h 1179"/>
                <a:gd name="T74" fmla="*/ 1209 w 2141"/>
                <a:gd name="T75" fmla="*/ 1169 h 1179"/>
                <a:gd name="T76" fmla="*/ 1196 w 2141"/>
                <a:gd name="T77" fmla="*/ 1130 h 1179"/>
                <a:gd name="T78" fmla="*/ 1126 w 2141"/>
                <a:gd name="T79" fmla="*/ 1104 h 1179"/>
                <a:gd name="T80" fmla="*/ 1104 w 2141"/>
                <a:gd name="T81" fmla="*/ 1069 h 1179"/>
                <a:gd name="T82" fmla="*/ 1039 w 2141"/>
                <a:gd name="T83" fmla="*/ 1061 h 1179"/>
                <a:gd name="T84" fmla="*/ 1011 w 2141"/>
                <a:gd name="T85" fmla="*/ 1027 h 1179"/>
                <a:gd name="T86" fmla="*/ 944 w 2141"/>
                <a:gd name="T87" fmla="*/ 1022 h 1179"/>
                <a:gd name="T88" fmla="*/ 926 w 2141"/>
                <a:gd name="T89" fmla="*/ 1058 h 1179"/>
                <a:gd name="T90" fmla="*/ 880 w 2141"/>
                <a:gd name="T91" fmla="*/ 1059 h 1179"/>
                <a:gd name="T92" fmla="*/ 853 w 2141"/>
                <a:gd name="T93" fmla="*/ 1048 h 1179"/>
                <a:gd name="T94" fmla="*/ 816 w 2141"/>
                <a:gd name="T95" fmla="*/ 1069 h 1179"/>
                <a:gd name="T96" fmla="*/ 741 w 2141"/>
                <a:gd name="T97" fmla="*/ 993 h 1179"/>
                <a:gd name="T98" fmla="*/ 736 w 2141"/>
                <a:gd name="T99" fmla="*/ 909 h 1179"/>
                <a:gd name="T100" fmla="*/ 238 w 2141"/>
                <a:gd name="T101" fmla="*/ 961 h 1179"/>
                <a:gd name="T102" fmla="*/ 105 w 2141"/>
                <a:gd name="T103" fmla="*/ 983 h 1179"/>
                <a:gd name="T104" fmla="*/ 86 w 2141"/>
                <a:gd name="T105" fmla="*/ 699 h 1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41" h="1179">
                  <a:moveTo>
                    <a:pt x="86" y="699"/>
                  </a:moveTo>
                  <a:lnTo>
                    <a:pt x="18" y="640"/>
                  </a:lnTo>
                  <a:lnTo>
                    <a:pt x="0" y="523"/>
                  </a:lnTo>
                  <a:lnTo>
                    <a:pt x="105" y="427"/>
                  </a:lnTo>
                  <a:lnTo>
                    <a:pt x="90" y="366"/>
                  </a:lnTo>
                  <a:lnTo>
                    <a:pt x="128" y="333"/>
                  </a:lnTo>
                  <a:lnTo>
                    <a:pt x="39" y="261"/>
                  </a:lnTo>
                  <a:lnTo>
                    <a:pt x="117" y="207"/>
                  </a:lnTo>
                  <a:lnTo>
                    <a:pt x="127" y="90"/>
                  </a:lnTo>
                  <a:lnTo>
                    <a:pt x="238" y="9"/>
                  </a:lnTo>
                  <a:lnTo>
                    <a:pt x="459" y="160"/>
                  </a:lnTo>
                  <a:lnTo>
                    <a:pt x="528" y="160"/>
                  </a:lnTo>
                  <a:lnTo>
                    <a:pt x="562" y="115"/>
                  </a:lnTo>
                  <a:lnTo>
                    <a:pt x="629" y="120"/>
                  </a:lnTo>
                  <a:lnTo>
                    <a:pt x="745" y="177"/>
                  </a:lnTo>
                  <a:lnTo>
                    <a:pt x="793" y="134"/>
                  </a:lnTo>
                  <a:lnTo>
                    <a:pt x="887" y="128"/>
                  </a:lnTo>
                  <a:lnTo>
                    <a:pt x="1145" y="0"/>
                  </a:lnTo>
                  <a:lnTo>
                    <a:pt x="1144" y="36"/>
                  </a:lnTo>
                  <a:lnTo>
                    <a:pt x="1048" y="277"/>
                  </a:lnTo>
                  <a:lnTo>
                    <a:pt x="1576" y="281"/>
                  </a:lnTo>
                  <a:lnTo>
                    <a:pt x="2141" y="282"/>
                  </a:lnTo>
                  <a:lnTo>
                    <a:pt x="2127" y="352"/>
                  </a:lnTo>
                  <a:lnTo>
                    <a:pt x="2064" y="347"/>
                  </a:lnTo>
                  <a:lnTo>
                    <a:pt x="1984" y="427"/>
                  </a:lnTo>
                  <a:lnTo>
                    <a:pt x="1923" y="412"/>
                  </a:lnTo>
                  <a:lnTo>
                    <a:pt x="1935" y="528"/>
                  </a:lnTo>
                  <a:lnTo>
                    <a:pt x="2000" y="558"/>
                  </a:lnTo>
                  <a:lnTo>
                    <a:pt x="1936" y="676"/>
                  </a:lnTo>
                  <a:lnTo>
                    <a:pt x="1798" y="734"/>
                  </a:lnTo>
                  <a:lnTo>
                    <a:pt x="1774" y="765"/>
                  </a:lnTo>
                  <a:lnTo>
                    <a:pt x="1767" y="854"/>
                  </a:lnTo>
                  <a:lnTo>
                    <a:pt x="1727" y="875"/>
                  </a:lnTo>
                  <a:lnTo>
                    <a:pt x="1696" y="904"/>
                  </a:lnTo>
                  <a:lnTo>
                    <a:pt x="1628" y="1046"/>
                  </a:lnTo>
                  <a:lnTo>
                    <a:pt x="1448" y="1164"/>
                  </a:lnTo>
                  <a:lnTo>
                    <a:pt x="1256" y="1179"/>
                  </a:lnTo>
                  <a:lnTo>
                    <a:pt x="1209" y="1169"/>
                  </a:lnTo>
                  <a:lnTo>
                    <a:pt x="1196" y="1130"/>
                  </a:lnTo>
                  <a:lnTo>
                    <a:pt x="1126" y="1104"/>
                  </a:lnTo>
                  <a:lnTo>
                    <a:pt x="1104" y="1069"/>
                  </a:lnTo>
                  <a:lnTo>
                    <a:pt x="1039" y="1061"/>
                  </a:lnTo>
                  <a:lnTo>
                    <a:pt x="1011" y="1027"/>
                  </a:lnTo>
                  <a:lnTo>
                    <a:pt x="944" y="1022"/>
                  </a:lnTo>
                  <a:lnTo>
                    <a:pt x="926" y="1058"/>
                  </a:lnTo>
                  <a:lnTo>
                    <a:pt x="880" y="1059"/>
                  </a:lnTo>
                  <a:lnTo>
                    <a:pt x="853" y="1048"/>
                  </a:lnTo>
                  <a:lnTo>
                    <a:pt x="816" y="1069"/>
                  </a:lnTo>
                  <a:lnTo>
                    <a:pt x="741" y="993"/>
                  </a:lnTo>
                  <a:lnTo>
                    <a:pt x="736" y="909"/>
                  </a:lnTo>
                  <a:lnTo>
                    <a:pt x="238" y="961"/>
                  </a:lnTo>
                  <a:lnTo>
                    <a:pt x="105" y="983"/>
                  </a:lnTo>
                  <a:lnTo>
                    <a:pt x="86" y="69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37" name="Freeform 329"/>
            <p:cNvSpPr>
              <a:spLocks/>
            </p:cNvSpPr>
            <p:nvPr/>
          </p:nvSpPr>
          <p:spPr bwMode="auto">
            <a:xfrm>
              <a:off x="7831" y="1057"/>
              <a:ext cx="357" cy="197"/>
            </a:xfrm>
            <a:custGeom>
              <a:avLst/>
              <a:gdLst>
                <a:gd name="T0" fmla="*/ 86 w 2141"/>
                <a:gd name="T1" fmla="*/ 699 h 1179"/>
                <a:gd name="T2" fmla="*/ 18 w 2141"/>
                <a:gd name="T3" fmla="*/ 640 h 1179"/>
                <a:gd name="T4" fmla="*/ 0 w 2141"/>
                <a:gd name="T5" fmla="*/ 523 h 1179"/>
                <a:gd name="T6" fmla="*/ 105 w 2141"/>
                <a:gd name="T7" fmla="*/ 427 h 1179"/>
                <a:gd name="T8" fmla="*/ 90 w 2141"/>
                <a:gd name="T9" fmla="*/ 366 h 1179"/>
                <a:gd name="T10" fmla="*/ 128 w 2141"/>
                <a:gd name="T11" fmla="*/ 333 h 1179"/>
                <a:gd name="T12" fmla="*/ 39 w 2141"/>
                <a:gd name="T13" fmla="*/ 261 h 1179"/>
                <a:gd name="T14" fmla="*/ 117 w 2141"/>
                <a:gd name="T15" fmla="*/ 207 h 1179"/>
                <a:gd name="T16" fmla="*/ 127 w 2141"/>
                <a:gd name="T17" fmla="*/ 90 h 1179"/>
                <a:gd name="T18" fmla="*/ 238 w 2141"/>
                <a:gd name="T19" fmla="*/ 9 h 1179"/>
                <a:gd name="T20" fmla="*/ 459 w 2141"/>
                <a:gd name="T21" fmla="*/ 160 h 1179"/>
                <a:gd name="T22" fmla="*/ 528 w 2141"/>
                <a:gd name="T23" fmla="*/ 160 h 1179"/>
                <a:gd name="T24" fmla="*/ 562 w 2141"/>
                <a:gd name="T25" fmla="*/ 115 h 1179"/>
                <a:gd name="T26" fmla="*/ 629 w 2141"/>
                <a:gd name="T27" fmla="*/ 120 h 1179"/>
                <a:gd name="T28" fmla="*/ 745 w 2141"/>
                <a:gd name="T29" fmla="*/ 177 h 1179"/>
                <a:gd name="T30" fmla="*/ 793 w 2141"/>
                <a:gd name="T31" fmla="*/ 134 h 1179"/>
                <a:gd name="T32" fmla="*/ 887 w 2141"/>
                <a:gd name="T33" fmla="*/ 128 h 1179"/>
                <a:gd name="T34" fmla="*/ 1145 w 2141"/>
                <a:gd name="T35" fmla="*/ 0 h 1179"/>
                <a:gd name="T36" fmla="*/ 1144 w 2141"/>
                <a:gd name="T37" fmla="*/ 36 h 1179"/>
                <a:gd name="T38" fmla="*/ 1048 w 2141"/>
                <a:gd name="T39" fmla="*/ 277 h 1179"/>
                <a:gd name="T40" fmla="*/ 1576 w 2141"/>
                <a:gd name="T41" fmla="*/ 281 h 1179"/>
                <a:gd name="T42" fmla="*/ 2141 w 2141"/>
                <a:gd name="T43" fmla="*/ 282 h 1179"/>
                <a:gd name="T44" fmla="*/ 2127 w 2141"/>
                <a:gd name="T45" fmla="*/ 352 h 1179"/>
                <a:gd name="T46" fmla="*/ 2064 w 2141"/>
                <a:gd name="T47" fmla="*/ 347 h 1179"/>
                <a:gd name="T48" fmla="*/ 1984 w 2141"/>
                <a:gd name="T49" fmla="*/ 427 h 1179"/>
                <a:gd name="T50" fmla="*/ 1923 w 2141"/>
                <a:gd name="T51" fmla="*/ 412 h 1179"/>
                <a:gd name="T52" fmla="*/ 1935 w 2141"/>
                <a:gd name="T53" fmla="*/ 528 h 1179"/>
                <a:gd name="T54" fmla="*/ 2000 w 2141"/>
                <a:gd name="T55" fmla="*/ 558 h 1179"/>
                <a:gd name="T56" fmla="*/ 1936 w 2141"/>
                <a:gd name="T57" fmla="*/ 676 h 1179"/>
                <a:gd name="T58" fmla="*/ 1798 w 2141"/>
                <a:gd name="T59" fmla="*/ 734 h 1179"/>
                <a:gd name="T60" fmla="*/ 1774 w 2141"/>
                <a:gd name="T61" fmla="*/ 765 h 1179"/>
                <a:gd name="T62" fmla="*/ 1767 w 2141"/>
                <a:gd name="T63" fmla="*/ 854 h 1179"/>
                <a:gd name="T64" fmla="*/ 1727 w 2141"/>
                <a:gd name="T65" fmla="*/ 875 h 1179"/>
                <a:gd name="T66" fmla="*/ 1696 w 2141"/>
                <a:gd name="T67" fmla="*/ 904 h 1179"/>
                <a:gd name="T68" fmla="*/ 1628 w 2141"/>
                <a:gd name="T69" fmla="*/ 1046 h 1179"/>
                <a:gd name="T70" fmla="*/ 1448 w 2141"/>
                <a:gd name="T71" fmla="*/ 1164 h 1179"/>
                <a:gd name="T72" fmla="*/ 1256 w 2141"/>
                <a:gd name="T73" fmla="*/ 1179 h 1179"/>
                <a:gd name="T74" fmla="*/ 1209 w 2141"/>
                <a:gd name="T75" fmla="*/ 1169 h 1179"/>
                <a:gd name="T76" fmla="*/ 1196 w 2141"/>
                <a:gd name="T77" fmla="*/ 1130 h 1179"/>
                <a:gd name="T78" fmla="*/ 1126 w 2141"/>
                <a:gd name="T79" fmla="*/ 1104 h 1179"/>
                <a:gd name="T80" fmla="*/ 1104 w 2141"/>
                <a:gd name="T81" fmla="*/ 1069 h 1179"/>
                <a:gd name="T82" fmla="*/ 1039 w 2141"/>
                <a:gd name="T83" fmla="*/ 1061 h 1179"/>
                <a:gd name="T84" fmla="*/ 1011 w 2141"/>
                <a:gd name="T85" fmla="*/ 1027 h 1179"/>
                <a:gd name="T86" fmla="*/ 944 w 2141"/>
                <a:gd name="T87" fmla="*/ 1022 h 1179"/>
                <a:gd name="T88" fmla="*/ 926 w 2141"/>
                <a:gd name="T89" fmla="*/ 1058 h 1179"/>
                <a:gd name="T90" fmla="*/ 880 w 2141"/>
                <a:gd name="T91" fmla="*/ 1059 h 1179"/>
                <a:gd name="T92" fmla="*/ 853 w 2141"/>
                <a:gd name="T93" fmla="*/ 1048 h 1179"/>
                <a:gd name="T94" fmla="*/ 816 w 2141"/>
                <a:gd name="T95" fmla="*/ 1069 h 1179"/>
                <a:gd name="T96" fmla="*/ 741 w 2141"/>
                <a:gd name="T97" fmla="*/ 993 h 1179"/>
                <a:gd name="T98" fmla="*/ 736 w 2141"/>
                <a:gd name="T99" fmla="*/ 909 h 1179"/>
                <a:gd name="T100" fmla="*/ 238 w 2141"/>
                <a:gd name="T101" fmla="*/ 961 h 1179"/>
                <a:gd name="T102" fmla="*/ 105 w 2141"/>
                <a:gd name="T103" fmla="*/ 983 h 1179"/>
                <a:gd name="T104" fmla="*/ 86 w 2141"/>
                <a:gd name="T105" fmla="*/ 699 h 1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41" h="1179">
                  <a:moveTo>
                    <a:pt x="86" y="699"/>
                  </a:moveTo>
                  <a:lnTo>
                    <a:pt x="18" y="640"/>
                  </a:lnTo>
                  <a:lnTo>
                    <a:pt x="0" y="523"/>
                  </a:lnTo>
                  <a:lnTo>
                    <a:pt x="105" y="427"/>
                  </a:lnTo>
                  <a:lnTo>
                    <a:pt x="90" y="366"/>
                  </a:lnTo>
                  <a:lnTo>
                    <a:pt x="128" y="333"/>
                  </a:lnTo>
                  <a:lnTo>
                    <a:pt x="39" y="261"/>
                  </a:lnTo>
                  <a:lnTo>
                    <a:pt x="117" y="207"/>
                  </a:lnTo>
                  <a:lnTo>
                    <a:pt x="127" y="90"/>
                  </a:lnTo>
                  <a:lnTo>
                    <a:pt x="238" y="9"/>
                  </a:lnTo>
                  <a:lnTo>
                    <a:pt x="459" y="160"/>
                  </a:lnTo>
                  <a:lnTo>
                    <a:pt x="528" y="160"/>
                  </a:lnTo>
                  <a:lnTo>
                    <a:pt x="562" y="115"/>
                  </a:lnTo>
                  <a:lnTo>
                    <a:pt x="629" y="120"/>
                  </a:lnTo>
                  <a:lnTo>
                    <a:pt x="745" y="177"/>
                  </a:lnTo>
                  <a:lnTo>
                    <a:pt x="793" y="134"/>
                  </a:lnTo>
                  <a:lnTo>
                    <a:pt x="887" y="128"/>
                  </a:lnTo>
                  <a:lnTo>
                    <a:pt x="1145" y="0"/>
                  </a:lnTo>
                  <a:lnTo>
                    <a:pt x="1144" y="36"/>
                  </a:lnTo>
                  <a:lnTo>
                    <a:pt x="1048" y="277"/>
                  </a:lnTo>
                  <a:lnTo>
                    <a:pt x="1576" y="281"/>
                  </a:lnTo>
                  <a:lnTo>
                    <a:pt x="2141" y="282"/>
                  </a:lnTo>
                  <a:lnTo>
                    <a:pt x="2127" y="352"/>
                  </a:lnTo>
                  <a:lnTo>
                    <a:pt x="2064" y="347"/>
                  </a:lnTo>
                  <a:lnTo>
                    <a:pt x="1984" y="427"/>
                  </a:lnTo>
                  <a:lnTo>
                    <a:pt x="1923" y="412"/>
                  </a:lnTo>
                  <a:lnTo>
                    <a:pt x="1935" y="528"/>
                  </a:lnTo>
                  <a:lnTo>
                    <a:pt x="2000" y="558"/>
                  </a:lnTo>
                  <a:lnTo>
                    <a:pt x="1936" y="676"/>
                  </a:lnTo>
                  <a:lnTo>
                    <a:pt x="1798" y="734"/>
                  </a:lnTo>
                  <a:lnTo>
                    <a:pt x="1774" y="765"/>
                  </a:lnTo>
                  <a:lnTo>
                    <a:pt x="1767" y="854"/>
                  </a:lnTo>
                  <a:lnTo>
                    <a:pt x="1727" y="875"/>
                  </a:lnTo>
                  <a:lnTo>
                    <a:pt x="1696" y="904"/>
                  </a:lnTo>
                  <a:lnTo>
                    <a:pt x="1628" y="1046"/>
                  </a:lnTo>
                  <a:lnTo>
                    <a:pt x="1448" y="1164"/>
                  </a:lnTo>
                  <a:lnTo>
                    <a:pt x="1256" y="1179"/>
                  </a:lnTo>
                  <a:lnTo>
                    <a:pt x="1209" y="1169"/>
                  </a:lnTo>
                  <a:lnTo>
                    <a:pt x="1196" y="1130"/>
                  </a:lnTo>
                  <a:lnTo>
                    <a:pt x="1126" y="1104"/>
                  </a:lnTo>
                  <a:lnTo>
                    <a:pt x="1104" y="1069"/>
                  </a:lnTo>
                  <a:lnTo>
                    <a:pt x="1039" y="1061"/>
                  </a:lnTo>
                  <a:lnTo>
                    <a:pt x="1011" y="1027"/>
                  </a:lnTo>
                  <a:lnTo>
                    <a:pt x="944" y="1022"/>
                  </a:lnTo>
                  <a:lnTo>
                    <a:pt x="926" y="1058"/>
                  </a:lnTo>
                  <a:lnTo>
                    <a:pt x="880" y="1059"/>
                  </a:lnTo>
                  <a:lnTo>
                    <a:pt x="853" y="1048"/>
                  </a:lnTo>
                  <a:lnTo>
                    <a:pt x="816" y="1069"/>
                  </a:lnTo>
                  <a:lnTo>
                    <a:pt x="741" y="993"/>
                  </a:lnTo>
                  <a:lnTo>
                    <a:pt x="736" y="909"/>
                  </a:lnTo>
                  <a:lnTo>
                    <a:pt x="238" y="961"/>
                  </a:lnTo>
                  <a:lnTo>
                    <a:pt x="105" y="983"/>
                  </a:lnTo>
                  <a:lnTo>
                    <a:pt x="86" y="69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38" name="Freeform 330"/>
            <p:cNvSpPr>
              <a:spLocks/>
            </p:cNvSpPr>
            <p:nvPr/>
          </p:nvSpPr>
          <p:spPr bwMode="auto">
            <a:xfrm>
              <a:off x="7966" y="818"/>
              <a:ext cx="288" cy="202"/>
            </a:xfrm>
            <a:custGeom>
              <a:avLst/>
              <a:gdLst>
                <a:gd name="T0" fmla="*/ 1646 w 1724"/>
                <a:gd name="T1" fmla="*/ 1209 h 1209"/>
                <a:gd name="T2" fmla="*/ 1198 w 1724"/>
                <a:gd name="T3" fmla="*/ 1203 h 1209"/>
                <a:gd name="T4" fmla="*/ 1146 w 1724"/>
                <a:gd name="T5" fmla="*/ 1122 h 1209"/>
                <a:gd name="T6" fmla="*/ 1065 w 1724"/>
                <a:gd name="T7" fmla="*/ 1056 h 1209"/>
                <a:gd name="T8" fmla="*/ 1012 w 1724"/>
                <a:gd name="T9" fmla="*/ 1035 h 1209"/>
                <a:gd name="T10" fmla="*/ 669 w 1724"/>
                <a:gd name="T11" fmla="*/ 777 h 1209"/>
                <a:gd name="T12" fmla="*/ 589 w 1724"/>
                <a:gd name="T13" fmla="*/ 800 h 1209"/>
                <a:gd name="T14" fmla="*/ 417 w 1724"/>
                <a:gd name="T15" fmla="*/ 893 h 1209"/>
                <a:gd name="T16" fmla="*/ 165 w 1724"/>
                <a:gd name="T17" fmla="*/ 816 h 1209"/>
                <a:gd name="T18" fmla="*/ 55 w 1724"/>
                <a:gd name="T19" fmla="*/ 697 h 1209"/>
                <a:gd name="T20" fmla="*/ 35 w 1724"/>
                <a:gd name="T21" fmla="*/ 744 h 1209"/>
                <a:gd name="T22" fmla="*/ 74 w 1724"/>
                <a:gd name="T23" fmla="*/ 800 h 1209"/>
                <a:gd name="T24" fmla="*/ 53 w 1724"/>
                <a:gd name="T25" fmla="*/ 824 h 1209"/>
                <a:gd name="T26" fmla="*/ 25 w 1724"/>
                <a:gd name="T27" fmla="*/ 788 h 1209"/>
                <a:gd name="T28" fmla="*/ 0 w 1724"/>
                <a:gd name="T29" fmla="*/ 750 h 1209"/>
                <a:gd name="T30" fmla="*/ 16 w 1724"/>
                <a:gd name="T31" fmla="*/ 589 h 1209"/>
                <a:gd name="T32" fmla="*/ 136 w 1724"/>
                <a:gd name="T33" fmla="*/ 254 h 1209"/>
                <a:gd name="T34" fmla="*/ 138 w 1724"/>
                <a:gd name="T35" fmla="*/ 13 h 1209"/>
                <a:gd name="T36" fmla="*/ 208 w 1724"/>
                <a:gd name="T37" fmla="*/ 0 h 1209"/>
                <a:gd name="T38" fmla="*/ 267 w 1724"/>
                <a:gd name="T39" fmla="*/ 43 h 1209"/>
                <a:gd name="T40" fmla="*/ 706 w 1724"/>
                <a:gd name="T41" fmla="*/ 403 h 1209"/>
                <a:gd name="T42" fmla="*/ 766 w 1724"/>
                <a:gd name="T43" fmla="*/ 422 h 1209"/>
                <a:gd name="T44" fmla="*/ 789 w 1724"/>
                <a:gd name="T45" fmla="*/ 397 h 1209"/>
                <a:gd name="T46" fmla="*/ 960 w 1724"/>
                <a:gd name="T47" fmla="*/ 403 h 1209"/>
                <a:gd name="T48" fmla="*/ 1065 w 1724"/>
                <a:gd name="T49" fmla="*/ 478 h 1209"/>
                <a:gd name="T50" fmla="*/ 1156 w 1724"/>
                <a:gd name="T51" fmla="*/ 591 h 1209"/>
                <a:gd name="T52" fmla="*/ 1179 w 1724"/>
                <a:gd name="T53" fmla="*/ 639 h 1209"/>
                <a:gd name="T54" fmla="*/ 1198 w 1724"/>
                <a:gd name="T55" fmla="*/ 713 h 1209"/>
                <a:gd name="T56" fmla="*/ 1326 w 1724"/>
                <a:gd name="T57" fmla="*/ 835 h 1209"/>
                <a:gd name="T58" fmla="*/ 1425 w 1724"/>
                <a:gd name="T59" fmla="*/ 846 h 1209"/>
                <a:gd name="T60" fmla="*/ 1724 w 1724"/>
                <a:gd name="T61" fmla="*/ 1001 h 1209"/>
                <a:gd name="T62" fmla="*/ 1658 w 1724"/>
                <a:gd name="T63" fmla="*/ 1156 h 1209"/>
                <a:gd name="T64" fmla="*/ 1646 w 1724"/>
                <a:gd name="T65" fmla="*/ 1209 h 1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724" h="1209">
                  <a:moveTo>
                    <a:pt x="1646" y="1209"/>
                  </a:moveTo>
                  <a:lnTo>
                    <a:pt x="1198" y="1203"/>
                  </a:lnTo>
                  <a:lnTo>
                    <a:pt x="1146" y="1122"/>
                  </a:lnTo>
                  <a:lnTo>
                    <a:pt x="1065" y="1056"/>
                  </a:lnTo>
                  <a:lnTo>
                    <a:pt x="1012" y="1035"/>
                  </a:lnTo>
                  <a:lnTo>
                    <a:pt x="669" y="777"/>
                  </a:lnTo>
                  <a:lnTo>
                    <a:pt x="589" y="800"/>
                  </a:lnTo>
                  <a:lnTo>
                    <a:pt x="417" y="893"/>
                  </a:lnTo>
                  <a:lnTo>
                    <a:pt x="165" y="816"/>
                  </a:lnTo>
                  <a:lnTo>
                    <a:pt x="55" y="697"/>
                  </a:lnTo>
                  <a:lnTo>
                    <a:pt x="35" y="744"/>
                  </a:lnTo>
                  <a:lnTo>
                    <a:pt x="74" y="800"/>
                  </a:lnTo>
                  <a:lnTo>
                    <a:pt x="53" y="824"/>
                  </a:lnTo>
                  <a:lnTo>
                    <a:pt x="25" y="788"/>
                  </a:lnTo>
                  <a:lnTo>
                    <a:pt x="0" y="750"/>
                  </a:lnTo>
                  <a:lnTo>
                    <a:pt x="16" y="589"/>
                  </a:lnTo>
                  <a:lnTo>
                    <a:pt x="136" y="254"/>
                  </a:lnTo>
                  <a:lnTo>
                    <a:pt x="138" y="13"/>
                  </a:lnTo>
                  <a:lnTo>
                    <a:pt x="208" y="0"/>
                  </a:lnTo>
                  <a:lnTo>
                    <a:pt x="267" y="43"/>
                  </a:lnTo>
                  <a:lnTo>
                    <a:pt x="706" y="403"/>
                  </a:lnTo>
                  <a:lnTo>
                    <a:pt x="766" y="422"/>
                  </a:lnTo>
                  <a:lnTo>
                    <a:pt x="789" y="397"/>
                  </a:lnTo>
                  <a:lnTo>
                    <a:pt x="960" y="403"/>
                  </a:lnTo>
                  <a:lnTo>
                    <a:pt x="1065" y="478"/>
                  </a:lnTo>
                  <a:lnTo>
                    <a:pt x="1156" y="591"/>
                  </a:lnTo>
                  <a:lnTo>
                    <a:pt x="1179" y="639"/>
                  </a:lnTo>
                  <a:lnTo>
                    <a:pt x="1198" y="713"/>
                  </a:lnTo>
                  <a:lnTo>
                    <a:pt x="1326" y="835"/>
                  </a:lnTo>
                  <a:lnTo>
                    <a:pt x="1425" y="846"/>
                  </a:lnTo>
                  <a:lnTo>
                    <a:pt x="1724" y="1001"/>
                  </a:lnTo>
                  <a:lnTo>
                    <a:pt x="1658" y="1156"/>
                  </a:lnTo>
                  <a:lnTo>
                    <a:pt x="1646" y="120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39" name="Freeform 331"/>
            <p:cNvSpPr>
              <a:spLocks/>
            </p:cNvSpPr>
            <p:nvPr/>
          </p:nvSpPr>
          <p:spPr bwMode="auto">
            <a:xfrm>
              <a:off x="7966" y="818"/>
              <a:ext cx="288" cy="202"/>
            </a:xfrm>
            <a:custGeom>
              <a:avLst/>
              <a:gdLst>
                <a:gd name="T0" fmla="*/ 1646 w 1724"/>
                <a:gd name="T1" fmla="*/ 1209 h 1209"/>
                <a:gd name="T2" fmla="*/ 1198 w 1724"/>
                <a:gd name="T3" fmla="*/ 1203 h 1209"/>
                <a:gd name="T4" fmla="*/ 1146 w 1724"/>
                <a:gd name="T5" fmla="*/ 1122 h 1209"/>
                <a:gd name="T6" fmla="*/ 1065 w 1724"/>
                <a:gd name="T7" fmla="*/ 1056 h 1209"/>
                <a:gd name="T8" fmla="*/ 1012 w 1724"/>
                <a:gd name="T9" fmla="*/ 1035 h 1209"/>
                <a:gd name="T10" fmla="*/ 669 w 1724"/>
                <a:gd name="T11" fmla="*/ 777 h 1209"/>
                <a:gd name="T12" fmla="*/ 589 w 1724"/>
                <a:gd name="T13" fmla="*/ 800 h 1209"/>
                <a:gd name="T14" fmla="*/ 417 w 1724"/>
                <a:gd name="T15" fmla="*/ 893 h 1209"/>
                <a:gd name="T16" fmla="*/ 165 w 1724"/>
                <a:gd name="T17" fmla="*/ 816 h 1209"/>
                <a:gd name="T18" fmla="*/ 55 w 1724"/>
                <a:gd name="T19" fmla="*/ 697 h 1209"/>
                <a:gd name="T20" fmla="*/ 35 w 1724"/>
                <a:gd name="T21" fmla="*/ 744 h 1209"/>
                <a:gd name="T22" fmla="*/ 74 w 1724"/>
                <a:gd name="T23" fmla="*/ 800 h 1209"/>
                <a:gd name="T24" fmla="*/ 53 w 1724"/>
                <a:gd name="T25" fmla="*/ 824 h 1209"/>
                <a:gd name="T26" fmla="*/ 25 w 1724"/>
                <a:gd name="T27" fmla="*/ 788 h 1209"/>
                <a:gd name="T28" fmla="*/ 0 w 1724"/>
                <a:gd name="T29" fmla="*/ 750 h 1209"/>
                <a:gd name="T30" fmla="*/ 16 w 1724"/>
                <a:gd name="T31" fmla="*/ 589 h 1209"/>
                <a:gd name="T32" fmla="*/ 136 w 1724"/>
                <a:gd name="T33" fmla="*/ 254 h 1209"/>
                <a:gd name="T34" fmla="*/ 138 w 1724"/>
                <a:gd name="T35" fmla="*/ 13 h 1209"/>
                <a:gd name="T36" fmla="*/ 208 w 1724"/>
                <a:gd name="T37" fmla="*/ 0 h 1209"/>
                <a:gd name="T38" fmla="*/ 267 w 1724"/>
                <a:gd name="T39" fmla="*/ 43 h 1209"/>
                <a:gd name="T40" fmla="*/ 706 w 1724"/>
                <a:gd name="T41" fmla="*/ 403 h 1209"/>
                <a:gd name="T42" fmla="*/ 766 w 1724"/>
                <a:gd name="T43" fmla="*/ 422 h 1209"/>
                <a:gd name="T44" fmla="*/ 789 w 1724"/>
                <a:gd name="T45" fmla="*/ 397 h 1209"/>
                <a:gd name="T46" fmla="*/ 960 w 1724"/>
                <a:gd name="T47" fmla="*/ 403 h 1209"/>
                <a:gd name="T48" fmla="*/ 1065 w 1724"/>
                <a:gd name="T49" fmla="*/ 478 h 1209"/>
                <a:gd name="T50" fmla="*/ 1156 w 1724"/>
                <a:gd name="T51" fmla="*/ 591 h 1209"/>
                <a:gd name="T52" fmla="*/ 1179 w 1724"/>
                <a:gd name="T53" fmla="*/ 639 h 1209"/>
                <a:gd name="T54" fmla="*/ 1198 w 1724"/>
                <a:gd name="T55" fmla="*/ 713 h 1209"/>
                <a:gd name="T56" fmla="*/ 1326 w 1724"/>
                <a:gd name="T57" fmla="*/ 835 h 1209"/>
                <a:gd name="T58" fmla="*/ 1425 w 1724"/>
                <a:gd name="T59" fmla="*/ 846 h 1209"/>
                <a:gd name="T60" fmla="*/ 1724 w 1724"/>
                <a:gd name="T61" fmla="*/ 1001 h 1209"/>
                <a:gd name="T62" fmla="*/ 1658 w 1724"/>
                <a:gd name="T63" fmla="*/ 1156 h 1209"/>
                <a:gd name="T64" fmla="*/ 1646 w 1724"/>
                <a:gd name="T65" fmla="*/ 1209 h 1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724" h="1209">
                  <a:moveTo>
                    <a:pt x="1646" y="1209"/>
                  </a:moveTo>
                  <a:lnTo>
                    <a:pt x="1198" y="1203"/>
                  </a:lnTo>
                  <a:lnTo>
                    <a:pt x="1146" y="1122"/>
                  </a:lnTo>
                  <a:lnTo>
                    <a:pt x="1065" y="1056"/>
                  </a:lnTo>
                  <a:lnTo>
                    <a:pt x="1012" y="1035"/>
                  </a:lnTo>
                  <a:lnTo>
                    <a:pt x="669" y="777"/>
                  </a:lnTo>
                  <a:lnTo>
                    <a:pt x="589" y="800"/>
                  </a:lnTo>
                  <a:lnTo>
                    <a:pt x="417" y="893"/>
                  </a:lnTo>
                  <a:lnTo>
                    <a:pt x="165" y="816"/>
                  </a:lnTo>
                  <a:lnTo>
                    <a:pt x="55" y="697"/>
                  </a:lnTo>
                  <a:lnTo>
                    <a:pt x="35" y="744"/>
                  </a:lnTo>
                  <a:lnTo>
                    <a:pt x="74" y="800"/>
                  </a:lnTo>
                  <a:lnTo>
                    <a:pt x="53" y="824"/>
                  </a:lnTo>
                  <a:lnTo>
                    <a:pt x="25" y="788"/>
                  </a:lnTo>
                  <a:lnTo>
                    <a:pt x="0" y="750"/>
                  </a:lnTo>
                  <a:lnTo>
                    <a:pt x="16" y="589"/>
                  </a:lnTo>
                  <a:lnTo>
                    <a:pt x="136" y="254"/>
                  </a:lnTo>
                  <a:lnTo>
                    <a:pt x="138" y="13"/>
                  </a:lnTo>
                  <a:lnTo>
                    <a:pt x="208" y="0"/>
                  </a:lnTo>
                  <a:lnTo>
                    <a:pt x="267" y="43"/>
                  </a:lnTo>
                  <a:lnTo>
                    <a:pt x="706" y="403"/>
                  </a:lnTo>
                  <a:lnTo>
                    <a:pt x="766" y="422"/>
                  </a:lnTo>
                  <a:lnTo>
                    <a:pt x="789" y="397"/>
                  </a:lnTo>
                  <a:lnTo>
                    <a:pt x="960" y="403"/>
                  </a:lnTo>
                  <a:lnTo>
                    <a:pt x="1065" y="478"/>
                  </a:lnTo>
                  <a:lnTo>
                    <a:pt x="1156" y="591"/>
                  </a:lnTo>
                  <a:lnTo>
                    <a:pt x="1179" y="639"/>
                  </a:lnTo>
                  <a:lnTo>
                    <a:pt x="1198" y="713"/>
                  </a:lnTo>
                  <a:lnTo>
                    <a:pt x="1326" y="835"/>
                  </a:lnTo>
                  <a:lnTo>
                    <a:pt x="1425" y="846"/>
                  </a:lnTo>
                  <a:lnTo>
                    <a:pt x="1724" y="1001"/>
                  </a:lnTo>
                  <a:lnTo>
                    <a:pt x="1658" y="1156"/>
                  </a:lnTo>
                  <a:lnTo>
                    <a:pt x="1646" y="120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40" name="Freeform 332"/>
            <p:cNvSpPr>
              <a:spLocks/>
            </p:cNvSpPr>
            <p:nvPr/>
          </p:nvSpPr>
          <p:spPr bwMode="auto">
            <a:xfrm>
              <a:off x="8084" y="816"/>
              <a:ext cx="224" cy="169"/>
            </a:xfrm>
            <a:custGeom>
              <a:avLst/>
              <a:gdLst>
                <a:gd name="T0" fmla="*/ 0 w 1347"/>
                <a:gd name="T1" fmla="*/ 421 h 1016"/>
                <a:gd name="T2" fmla="*/ 171 w 1347"/>
                <a:gd name="T3" fmla="*/ 208 h 1016"/>
                <a:gd name="T4" fmla="*/ 348 w 1347"/>
                <a:gd name="T5" fmla="*/ 142 h 1016"/>
                <a:gd name="T6" fmla="*/ 506 w 1347"/>
                <a:gd name="T7" fmla="*/ 128 h 1016"/>
                <a:gd name="T8" fmla="*/ 566 w 1347"/>
                <a:gd name="T9" fmla="*/ 76 h 1016"/>
                <a:gd name="T10" fmla="*/ 603 w 1347"/>
                <a:gd name="T11" fmla="*/ 56 h 1016"/>
                <a:gd name="T12" fmla="*/ 650 w 1347"/>
                <a:gd name="T13" fmla="*/ 0 h 1016"/>
                <a:gd name="T14" fmla="*/ 675 w 1347"/>
                <a:gd name="T15" fmla="*/ 59 h 1016"/>
                <a:gd name="T16" fmla="*/ 725 w 1347"/>
                <a:gd name="T17" fmla="*/ 68 h 1016"/>
                <a:gd name="T18" fmla="*/ 741 w 1347"/>
                <a:gd name="T19" fmla="*/ 48 h 1016"/>
                <a:gd name="T20" fmla="*/ 788 w 1347"/>
                <a:gd name="T21" fmla="*/ 51 h 1016"/>
                <a:gd name="T22" fmla="*/ 841 w 1347"/>
                <a:gd name="T23" fmla="*/ 101 h 1016"/>
                <a:gd name="T24" fmla="*/ 874 w 1347"/>
                <a:gd name="T25" fmla="*/ 97 h 1016"/>
                <a:gd name="T26" fmla="*/ 930 w 1347"/>
                <a:gd name="T27" fmla="*/ 59 h 1016"/>
                <a:gd name="T28" fmla="*/ 1347 w 1347"/>
                <a:gd name="T29" fmla="*/ 324 h 1016"/>
                <a:gd name="T30" fmla="*/ 1142 w 1347"/>
                <a:gd name="T31" fmla="*/ 745 h 1016"/>
                <a:gd name="T32" fmla="*/ 1021 w 1347"/>
                <a:gd name="T33" fmla="*/ 1016 h 1016"/>
                <a:gd name="T34" fmla="*/ 717 w 1347"/>
                <a:gd name="T35" fmla="*/ 867 h 1016"/>
                <a:gd name="T36" fmla="*/ 616 w 1347"/>
                <a:gd name="T37" fmla="*/ 851 h 1016"/>
                <a:gd name="T38" fmla="*/ 494 w 1347"/>
                <a:gd name="T39" fmla="*/ 734 h 1016"/>
                <a:gd name="T40" fmla="*/ 467 w 1347"/>
                <a:gd name="T41" fmla="*/ 646 h 1016"/>
                <a:gd name="T42" fmla="*/ 428 w 1347"/>
                <a:gd name="T43" fmla="*/ 582 h 1016"/>
                <a:gd name="T44" fmla="*/ 359 w 1347"/>
                <a:gd name="T45" fmla="*/ 499 h 1016"/>
                <a:gd name="T46" fmla="*/ 257 w 1347"/>
                <a:gd name="T47" fmla="*/ 421 h 1016"/>
                <a:gd name="T48" fmla="*/ 89 w 1347"/>
                <a:gd name="T49" fmla="*/ 415 h 1016"/>
                <a:gd name="T50" fmla="*/ 60 w 1347"/>
                <a:gd name="T51" fmla="*/ 440 h 1016"/>
                <a:gd name="T52" fmla="*/ 0 w 1347"/>
                <a:gd name="T53" fmla="*/ 421 h 10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47" h="1016">
                  <a:moveTo>
                    <a:pt x="0" y="421"/>
                  </a:moveTo>
                  <a:lnTo>
                    <a:pt x="171" y="208"/>
                  </a:lnTo>
                  <a:lnTo>
                    <a:pt x="348" y="142"/>
                  </a:lnTo>
                  <a:lnTo>
                    <a:pt x="506" y="128"/>
                  </a:lnTo>
                  <a:lnTo>
                    <a:pt x="566" y="76"/>
                  </a:lnTo>
                  <a:lnTo>
                    <a:pt x="603" y="56"/>
                  </a:lnTo>
                  <a:lnTo>
                    <a:pt x="650" y="0"/>
                  </a:lnTo>
                  <a:lnTo>
                    <a:pt x="675" y="59"/>
                  </a:lnTo>
                  <a:lnTo>
                    <a:pt x="725" y="68"/>
                  </a:lnTo>
                  <a:lnTo>
                    <a:pt x="741" y="48"/>
                  </a:lnTo>
                  <a:lnTo>
                    <a:pt x="788" y="51"/>
                  </a:lnTo>
                  <a:lnTo>
                    <a:pt x="841" y="101"/>
                  </a:lnTo>
                  <a:lnTo>
                    <a:pt x="874" y="97"/>
                  </a:lnTo>
                  <a:lnTo>
                    <a:pt x="930" y="59"/>
                  </a:lnTo>
                  <a:lnTo>
                    <a:pt x="1347" y="324"/>
                  </a:lnTo>
                  <a:lnTo>
                    <a:pt x="1142" y="745"/>
                  </a:lnTo>
                  <a:lnTo>
                    <a:pt x="1021" y="1016"/>
                  </a:lnTo>
                  <a:lnTo>
                    <a:pt x="717" y="867"/>
                  </a:lnTo>
                  <a:lnTo>
                    <a:pt x="616" y="851"/>
                  </a:lnTo>
                  <a:lnTo>
                    <a:pt x="494" y="734"/>
                  </a:lnTo>
                  <a:lnTo>
                    <a:pt x="467" y="646"/>
                  </a:lnTo>
                  <a:lnTo>
                    <a:pt x="428" y="582"/>
                  </a:lnTo>
                  <a:lnTo>
                    <a:pt x="359" y="499"/>
                  </a:lnTo>
                  <a:lnTo>
                    <a:pt x="257" y="421"/>
                  </a:lnTo>
                  <a:lnTo>
                    <a:pt x="89" y="415"/>
                  </a:lnTo>
                  <a:lnTo>
                    <a:pt x="60" y="440"/>
                  </a:lnTo>
                  <a:lnTo>
                    <a:pt x="0" y="42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41" name="Freeform 333"/>
            <p:cNvSpPr>
              <a:spLocks/>
            </p:cNvSpPr>
            <p:nvPr/>
          </p:nvSpPr>
          <p:spPr bwMode="auto">
            <a:xfrm>
              <a:off x="8084" y="816"/>
              <a:ext cx="224" cy="169"/>
            </a:xfrm>
            <a:custGeom>
              <a:avLst/>
              <a:gdLst>
                <a:gd name="T0" fmla="*/ 0 w 1347"/>
                <a:gd name="T1" fmla="*/ 421 h 1016"/>
                <a:gd name="T2" fmla="*/ 171 w 1347"/>
                <a:gd name="T3" fmla="*/ 208 h 1016"/>
                <a:gd name="T4" fmla="*/ 348 w 1347"/>
                <a:gd name="T5" fmla="*/ 142 h 1016"/>
                <a:gd name="T6" fmla="*/ 506 w 1347"/>
                <a:gd name="T7" fmla="*/ 128 h 1016"/>
                <a:gd name="T8" fmla="*/ 566 w 1347"/>
                <a:gd name="T9" fmla="*/ 76 h 1016"/>
                <a:gd name="T10" fmla="*/ 603 w 1347"/>
                <a:gd name="T11" fmla="*/ 56 h 1016"/>
                <a:gd name="T12" fmla="*/ 650 w 1347"/>
                <a:gd name="T13" fmla="*/ 0 h 1016"/>
                <a:gd name="T14" fmla="*/ 675 w 1347"/>
                <a:gd name="T15" fmla="*/ 59 h 1016"/>
                <a:gd name="T16" fmla="*/ 725 w 1347"/>
                <a:gd name="T17" fmla="*/ 68 h 1016"/>
                <a:gd name="T18" fmla="*/ 741 w 1347"/>
                <a:gd name="T19" fmla="*/ 48 h 1016"/>
                <a:gd name="T20" fmla="*/ 788 w 1347"/>
                <a:gd name="T21" fmla="*/ 51 h 1016"/>
                <a:gd name="T22" fmla="*/ 841 w 1347"/>
                <a:gd name="T23" fmla="*/ 101 h 1016"/>
                <a:gd name="T24" fmla="*/ 874 w 1347"/>
                <a:gd name="T25" fmla="*/ 97 h 1016"/>
                <a:gd name="T26" fmla="*/ 930 w 1347"/>
                <a:gd name="T27" fmla="*/ 59 h 1016"/>
                <a:gd name="T28" fmla="*/ 1347 w 1347"/>
                <a:gd name="T29" fmla="*/ 324 h 1016"/>
                <a:gd name="T30" fmla="*/ 1142 w 1347"/>
                <a:gd name="T31" fmla="*/ 745 h 1016"/>
                <a:gd name="T32" fmla="*/ 1021 w 1347"/>
                <a:gd name="T33" fmla="*/ 1016 h 1016"/>
                <a:gd name="T34" fmla="*/ 717 w 1347"/>
                <a:gd name="T35" fmla="*/ 867 h 1016"/>
                <a:gd name="T36" fmla="*/ 616 w 1347"/>
                <a:gd name="T37" fmla="*/ 851 h 1016"/>
                <a:gd name="T38" fmla="*/ 494 w 1347"/>
                <a:gd name="T39" fmla="*/ 734 h 1016"/>
                <a:gd name="T40" fmla="*/ 467 w 1347"/>
                <a:gd name="T41" fmla="*/ 646 h 1016"/>
                <a:gd name="T42" fmla="*/ 428 w 1347"/>
                <a:gd name="T43" fmla="*/ 582 h 1016"/>
                <a:gd name="T44" fmla="*/ 359 w 1347"/>
                <a:gd name="T45" fmla="*/ 499 h 1016"/>
                <a:gd name="T46" fmla="*/ 257 w 1347"/>
                <a:gd name="T47" fmla="*/ 421 h 1016"/>
                <a:gd name="T48" fmla="*/ 89 w 1347"/>
                <a:gd name="T49" fmla="*/ 415 h 1016"/>
                <a:gd name="T50" fmla="*/ 60 w 1347"/>
                <a:gd name="T51" fmla="*/ 440 h 1016"/>
                <a:gd name="T52" fmla="*/ 0 w 1347"/>
                <a:gd name="T53" fmla="*/ 421 h 10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47" h="1016">
                  <a:moveTo>
                    <a:pt x="0" y="421"/>
                  </a:moveTo>
                  <a:lnTo>
                    <a:pt x="171" y="208"/>
                  </a:lnTo>
                  <a:lnTo>
                    <a:pt x="348" y="142"/>
                  </a:lnTo>
                  <a:lnTo>
                    <a:pt x="506" y="128"/>
                  </a:lnTo>
                  <a:lnTo>
                    <a:pt x="566" y="76"/>
                  </a:lnTo>
                  <a:lnTo>
                    <a:pt x="603" y="56"/>
                  </a:lnTo>
                  <a:lnTo>
                    <a:pt x="650" y="0"/>
                  </a:lnTo>
                  <a:lnTo>
                    <a:pt x="675" y="59"/>
                  </a:lnTo>
                  <a:lnTo>
                    <a:pt x="725" y="68"/>
                  </a:lnTo>
                  <a:lnTo>
                    <a:pt x="741" y="48"/>
                  </a:lnTo>
                  <a:lnTo>
                    <a:pt x="788" y="51"/>
                  </a:lnTo>
                  <a:lnTo>
                    <a:pt x="841" y="101"/>
                  </a:lnTo>
                  <a:lnTo>
                    <a:pt x="874" y="97"/>
                  </a:lnTo>
                  <a:lnTo>
                    <a:pt x="930" y="59"/>
                  </a:lnTo>
                  <a:lnTo>
                    <a:pt x="1347" y="324"/>
                  </a:lnTo>
                  <a:lnTo>
                    <a:pt x="1142" y="745"/>
                  </a:lnTo>
                  <a:lnTo>
                    <a:pt x="1021" y="1016"/>
                  </a:lnTo>
                  <a:lnTo>
                    <a:pt x="717" y="867"/>
                  </a:lnTo>
                  <a:lnTo>
                    <a:pt x="616" y="851"/>
                  </a:lnTo>
                  <a:lnTo>
                    <a:pt x="494" y="734"/>
                  </a:lnTo>
                  <a:lnTo>
                    <a:pt x="467" y="646"/>
                  </a:lnTo>
                  <a:lnTo>
                    <a:pt x="428" y="582"/>
                  </a:lnTo>
                  <a:lnTo>
                    <a:pt x="359" y="499"/>
                  </a:lnTo>
                  <a:lnTo>
                    <a:pt x="257" y="421"/>
                  </a:lnTo>
                  <a:lnTo>
                    <a:pt x="89" y="415"/>
                  </a:lnTo>
                  <a:lnTo>
                    <a:pt x="60" y="440"/>
                  </a:lnTo>
                  <a:lnTo>
                    <a:pt x="0" y="42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42" name="Freeform 334"/>
            <p:cNvSpPr>
              <a:spLocks/>
            </p:cNvSpPr>
            <p:nvPr/>
          </p:nvSpPr>
          <p:spPr bwMode="auto">
            <a:xfrm>
              <a:off x="8009" y="579"/>
              <a:ext cx="180" cy="156"/>
            </a:xfrm>
            <a:custGeom>
              <a:avLst/>
              <a:gdLst>
                <a:gd name="T0" fmla="*/ 294 w 1077"/>
                <a:gd name="T1" fmla="*/ 100 h 939"/>
                <a:gd name="T2" fmla="*/ 293 w 1077"/>
                <a:gd name="T3" fmla="*/ 39 h 939"/>
                <a:gd name="T4" fmla="*/ 341 w 1077"/>
                <a:gd name="T5" fmla="*/ 23 h 939"/>
                <a:gd name="T6" fmla="*/ 376 w 1077"/>
                <a:gd name="T7" fmla="*/ 17 h 939"/>
                <a:gd name="T8" fmla="*/ 398 w 1077"/>
                <a:gd name="T9" fmla="*/ 30 h 939"/>
                <a:gd name="T10" fmla="*/ 489 w 1077"/>
                <a:gd name="T11" fmla="*/ 34 h 939"/>
                <a:gd name="T12" fmla="*/ 512 w 1077"/>
                <a:gd name="T13" fmla="*/ 11 h 939"/>
                <a:gd name="T14" fmla="*/ 555 w 1077"/>
                <a:gd name="T15" fmla="*/ 20 h 939"/>
                <a:gd name="T16" fmla="*/ 574 w 1077"/>
                <a:gd name="T17" fmla="*/ 35 h 939"/>
                <a:gd name="T18" fmla="*/ 604 w 1077"/>
                <a:gd name="T19" fmla="*/ 42 h 939"/>
                <a:gd name="T20" fmla="*/ 619 w 1077"/>
                <a:gd name="T21" fmla="*/ 26 h 939"/>
                <a:gd name="T22" fmla="*/ 654 w 1077"/>
                <a:gd name="T23" fmla="*/ 27 h 939"/>
                <a:gd name="T24" fmla="*/ 682 w 1077"/>
                <a:gd name="T25" fmla="*/ 39 h 939"/>
                <a:gd name="T26" fmla="*/ 753 w 1077"/>
                <a:gd name="T27" fmla="*/ 0 h 939"/>
                <a:gd name="T28" fmla="*/ 799 w 1077"/>
                <a:gd name="T29" fmla="*/ 119 h 939"/>
                <a:gd name="T30" fmla="*/ 841 w 1077"/>
                <a:gd name="T31" fmla="*/ 227 h 939"/>
                <a:gd name="T32" fmla="*/ 904 w 1077"/>
                <a:gd name="T33" fmla="*/ 246 h 939"/>
                <a:gd name="T34" fmla="*/ 885 w 1077"/>
                <a:gd name="T35" fmla="*/ 503 h 939"/>
                <a:gd name="T36" fmla="*/ 888 w 1077"/>
                <a:gd name="T37" fmla="*/ 582 h 939"/>
                <a:gd name="T38" fmla="*/ 955 w 1077"/>
                <a:gd name="T39" fmla="*/ 673 h 939"/>
                <a:gd name="T40" fmla="*/ 1063 w 1077"/>
                <a:gd name="T41" fmla="*/ 809 h 939"/>
                <a:gd name="T42" fmla="*/ 1077 w 1077"/>
                <a:gd name="T43" fmla="*/ 871 h 939"/>
                <a:gd name="T44" fmla="*/ 865 w 1077"/>
                <a:gd name="T45" fmla="*/ 900 h 939"/>
                <a:gd name="T46" fmla="*/ 541 w 1077"/>
                <a:gd name="T47" fmla="*/ 939 h 939"/>
                <a:gd name="T48" fmla="*/ 456 w 1077"/>
                <a:gd name="T49" fmla="*/ 822 h 939"/>
                <a:gd name="T50" fmla="*/ 512 w 1077"/>
                <a:gd name="T51" fmla="*/ 703 h 939"/>
                <a:gd name="T52" fmla="*/ 373 w 1077"/>
                <a:gd name="T53" fmla="*/ 545 h 939"/>
                <a:gd name="T54" fmla="*/ 344 w 1077"/>
                <a:gd name="T55" fmla="*/ 444 h 939"/>
                <a:gd name="T56" fmla="*/ 164 w 1077"/>
                <a:gd name="T57" fmla="*/ 318 h 939"/>
                <a:gd name="T58" fmla="*/ 0 w 1077"/>
                <a:gd name="T59" fmla="*/ 126 h 939"/>
                <a:gd name="T60" fmla="*/ 158 w 1077"/>
                <a:gd name="T61" fmla="*/ 91 h 939"/>
                <a:gd name="T62" fmla="*/ 179 w 1077"/>
                <a:gd name="T63" fmla="*/ 98 h 939"/>
                <a:gd name="T64" fmla="*/ 294 w 1077"/>
                <a:gd name="T65" fmla="*/ 100 h 9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77" h="939">
                  <a:moveTo>
                    <a:pt x="294" y="100"/>
                  </a:moveTo>
                  <a:lnTo>
                    <a:pt x="293" y="39"/>
                  </a:lnTo>
                  <a:lnTo>
                    <a:pt x="341" y="23"/>
                  </a:lnTo>
                  <a:lnTo>
                    <a:pt x="376" y="17"/>
                  </a:lnTo>
                  <a:lnTo>
                    <a:pt x="398" y="30"/>
                  </a:lnTo>
                  <a:lnTo>
                    <a:pt x="489" y="34"/>
                  </a:lnTo>
                  <a:lnTo>
                    <a:pt x="512" y="11"/>
                  </a:lnTo>
                  <a:lnTo>
                    <a:pt x="555" y="20"/>
                  </a:lnTo>
                  <a:lnTo>
                    <a:pt x="574" y="35"/>
                  </a:lnTo>
                  <a:lnTo>
                    <a:pt x="604" y="42"/>
                  </a:lnTo>
                  <a:lnTo>
                    <a:pt x="619" y="26"/>
                  </a:lnTo>
                  <a:lnTo>
                    <a:pt x="654" y="27"/>
                  </a:lnTo>
                  <a:lnTo>
                    <a:pt x="682" y="39"/>
                  </a:lnTo>
                  <a:lnTo>
                    <a:pt x="753" y="0"/>
                  </a:lnTo>
                  <a:lnTo>
                    <a:pt x="799" y="119"/>
                  </a:lnTo>
                  <a:lnTo>
                    <a:pt x="841" y="227"/>
                  </a:lnTo>
                  <a:lnTo>
                    <a:pt x="904" y="246"/>
                  </a:lnTo>
                  <a:lnTo>
                    <a:pt x="885" y="503"/>
                  </a:lnTo>
                  <a:lnTo>
                    <a:pt x="888" y="582"/>
                  </a:lnTo>
                  <a:lnTo>
                    <a:pt x="955" y="673"/>
                  </a:lnTo>
                  <a:lnTo>
                    <a:pt x="1063" y="809"/>
                  </a:lnTo>
                  <a:lnTo>
                    <a:pt x="1077" y="871"/>
                  </a:lnTo>
                  <a:lnTo>
                    <a:pt x="865" y="900"/>
                  </a:lnTo>
                  <a:lnTo>
                    <a:pt x="541" y="939"/>
                  </a:lnTo>
                  <a:lnTo>
                    <a:pt x="456" y="822"/>
                  </a:lnTo>
                  <a:lnTo>
                    <a:pt x="512" y="703"/>
                  </a:lnTo>
                  <a:lnTo>
                    <a:pt x="373" y="545"/>
                  </a:lnTo>
                  <a:lnTo>
                    <a:pt x="344" y="444"/>
                  </a:lnTo>
                  <a:lnTo>
                    <a:pt x="164" y="318"/>
                  </a:lnTo>
                  <a:lnTo>
                    <a:pt x="0" y="126"/>
                  </a:lnTo>
                  <a:lnTo>
                    <a:pt x="158" y="91"/>
                  </a:lnTo>
                  <a:lnTo>
                    <a:pt x="179" y="98"/>
                  </a:lnTo>
                  <a:lnTo>
                    <a:pt x="294" y="10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43" name="Freeform 335"/>
            <p:cNvSpPr>
              <a:spLocks/>
            </p:cNvSpPr>
            <p:nvPr/>
          </p:nvSpPr>
          <p:spPr bwMode="auto">
            <a:xfrm>
              <a:off x="8009" y="579"/>
              <a:ext cx="180" cy="156"/>
            </a:xfrm>
            <a:custGeom>
              <a:avLst/>
              <a:gdLst>
                <a:gd name="T0" fmla="*/ 294 w 1077"/>
                <a:gd name="T1" fmla="*/ 100 h 939"/>
                <a:gd name="T2" fmla="*/ 293 w 1077"/>
                <a:gd name="T3" fmla="*/ 39 h 939"/>
                <a:gd name="T4" fmla="*/ 341 w 1077"/>
                <a:gd name="T5" fmla="*/ 23 h 939"/>
                <a:gd name="T6" fmla="*/ 376 w 1077"/>
                <a:gd name="T7" fmla="*/ 17 h 939"/>
                <a:gd name="T8" fmla="*/ 398 w 1077"/>
                <a:gd name="T9" fmla="*/ 30 h 939"/>
                <a:gd name="T10" fmla="*/ 489 w 1077"/>
                <a:gd name="T11" fmla="*/ 34 h 939"/>
                <a:gd name="T12" fmla="*/ 512 w 1077"/>
                <a:gd name="T13" fmla="*/ 11 h 939"/>
                <a:gd name="T14" fmla="*/ 555 w 1077"/>
                <a:gd name="T15" fmla="*/ 20 h 939"/>
                <a:gd name="T16" fmla="*/ 574 w 1077"/>
                <a:gd name="T17" fmla="*/ 35 h 939"/>
                <a:gd name="T18" fmla="*/ 604 w 1077"/>
                <a:gd name="T19" fmla="*/ 42 h 939"/>
                <a:gd name="T20" fmla="*/ 619 w 1077"/>
                <a:gd name="T21" fmla="*/ 26 h 939"/>
                <a:gd name="T22" fmla="*/ 654 w 1077"/>
                <a:gd name="T23" fmla="*/ 27 h 939"/>
                <a:gd name="T24" fmla="*/ 682 w 1077"/>
                <a:gd name="T25" fmla="*/ 39 h 939"/>
                <a:gd name="T26" fmla="*/ 753 w 1077"/>
                <a:gd name="T27" fmla="*/ 0 h 939"/>
                <a:gd name="T28" fmla="*/ 799 w 1077"/>
                <a:gd name="T29" fmla="*/ 119 h 939"/>
                <a:gd name="T30" fmla="*/ 841 w 1077"/>
                <a:gd name="T31" fmla="*/ 227 h 939"/>
                <a:gd name="T32" fmla="*/ 904 w 1077"/>
                <a:gd name="T33" fmla="*/ 246 h 939"/>
                <a:gd name="T34" fmla="*/ 885 w 1077"/>
                <a:gd name="T35" fmla="*/ 503 h 939"/>
                <a:gd name="T36" fmla="*/ 888 w 1077"/>
                <a:gd name="T37" fmla="*/ 582 h 939"/>
                <a:gd name="T38" fmla="*/ 955 w 1077"/>
                <a:gd name="T39" fmla="*/ 673 h 939"/>
                <a:gd name="T40" fmla="*/ 1063 w 1077"/>
                <a:gd name="T41" fmla="*/ 809 h 939"/>
                <a:gd name="T42" fmla="*/ 1077 w 1077"/>
                <a:gd name="T43" fmla="*/ 871 h 939"/>
                <a:gd name="T44" fmla="*/ 865 w 1077"/>
                <a:gd name="T45" fmla="*/ 900 h 939"/>
                <a:gd name="T46" fmla="*/ 541 w 1077"/>
                <a:gd name="T47" fmla="*/ 939 h 939"/>
                <a:gd name="T48" fmla="*/ 456 w 1077"/>
                <a:gd name="T49" fmla="*/ 822 h 939"/>
                <a:gd name="T50" fmla="*/ 512 w 1077"/>
                <a:gd name="T51" fmla="*/ 703 h 939"/>
                <a:gd name="T52" fmla="*/ 373 w 1077"/>
                <a:gd name="T53" fmla="*/ 545 h 939"/>
                <a:gd name="T54" fmla="*/ 344 w 1077"/>
                <a:gd name="T55" fmla="*/ 444 h 939"/>
                <a:gd name="T56" fmla="*/ 164 w 1077"/>
                <a:gd name="T57" fmla="*/ 318 h 939"/>
                <a:gd name="T58" fmla="*/ 0 w 1077"/>
                <a:gd name="T59" fmla="*/ 126 h 939"/>
                <a:gd name="T60" fmla="*/ 158 w 1077"/>
                <a:gd name="T61" fmla="*/ 91 h 939"/>
                <a:gd name="T62" fmla="*/ 179 w 1077"/>
                <a:gd name="T63" fmla="*/ 98 h 939"/>
                <a:gd name="T64" fmla="*/ 294 w 1077"/>
                <a:gd name="T65" fmla="*/ 100 h 9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77" h="939">
                  <a:moveTo>
                    <a:pt x="294" y="100"/>
                  </a:moveTo>
                  <a:lnTo>
                    <a:pt x="293" y="39"/>
                  </a:lnTo>
                  <a:lnTo>
                    <a:pt x="341" y="23"/>
                  </a:lnTo>
                  <a:lnTo>
                    <a:pt x="376" y="17"/>
                  </a:lnTo>
                  <a:lnTo>
                    <a:pt x="398" y="30"/>
                  </a:lnTo>
                  <a:lnTo>
                    <a:pt x="489" y="34"/>
                  </a:lnTo>
                  <a:lnTo>
                    <a:pt x="512" y="11"/>
                  </a:lnTo>
                  <a:lnTo>
                    <a:pt x="555" y="20"/>
                  </a:lnTo>
                  <a:lnTo>
                    <a:pt x="574" y="35"/>
                  </a:lnTo>
                  <a:lnTo>
                    <a:pt x="604" y="42"/>
                  </a:lnTo>
                  <a:lnTo>
                    <a:pt x="619" y="26"/>
                  </a:lnTo>
                  <a:lnTo>
                    <a:pt x="654" y="27"/>
                  </a:lnTo>
                  <a:lnTo>
                    <a:pt x="682" y="39"/>
                  </a:lnTo>
                  <a:lnTo>
                    <a:pt x="753" y="0"/>
                  </a:lnTo>
                  <a:lnTo>
                    <a:pt x="799" y="119"/>
                  </a:lnTo>
                  <a:lnTo>
                    <a:pt x="841" y="227"/>
                  </a:lnTo>
                  <a:lnTo>
                    <a:pt x="904" y="246"/>
                  </a:lnTo>
                  <a:lnTo>
                    <a:pt x="885" y="503"/>
                  </a:lnTo>
                  <a:lnTo>
                    <a:pt x="888" y="582"/>
                  </a:lnTo>
                  <a:lnTo>
                    <a:pt x="955" y="673"/>
                  </a:lnTo>
                  <a:lnTo>
                    <a:pt x="1063" y="809"/>
                  </a:lnTo>
                  <a:lnTo>
                    <a:pt x="1077" y="871"/>
                  </a:lnTo>
                  <a:lnTo>
                    <a:pt x="865" y="900"/>
                  </a:lnTo>
                  <a:lnTo>
                    <a:pt x="541" y="939"/>
                  </a:lnTo>
                  <a:lnTo>
                    <a:pt x="456" y="822"/>
                  </a:lnTo>
                  <a:lnTo>
                    <a:pt x="512" y="703"/>
                  </a:lnTo>
                  <a:lnTo>
                    <a:pt x="373" y="545"/>
                  </a:lnTo>
                  <a:lnTo>
                    <a:pt x="344" y="444"/>
                  </a:lnTo>
                  <a:lnTo>
                    <a:pt x="164" y="318"/>
                  </a:lnTo>
                  <a:lnTo>
                    <a:pt x="0" y="126"/>
                  </a:lnTo>
                  <a:lnTo>
                    <a:pt x="158" y="91"/>
                  </a:lnTo>
                  <a:lnTo>
                    <a:pt x="179" y="98"/>
                  </a:lnTo>
                  <a:lnTo>
                    <a:pt x="294" y="10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44" name="Freeform 336"/>
            <p:cNvSpPr>
              <a:spLocks/>
            </p:cNvSpPr>
            <p:nvPr/>
          </p:nvSpPr>
          <p:spPr bwMode="auto">
            <a:xfrm>
              <a:off x="7826" y="579"/>
              <a:ext cx="413" cy="307"/>
            </a:xfrm>
            <a:custGeom>
              <a:avLst/>
              <a:gdLst>
                <a:gd name="T0" fmla="*/ 978 w 2475"/>
                <a:gd name="T1" fmla="*/ 1448 h 1840"/>
                <a:gd name="T2" fmla="*/ 983 w 2475"/>
                <a:gd name="T3" fmla="*/ 1431 h 1840"/>
                <a:gd name="T4" fmla="*/ 774 w 2475"/>
                <a:gd name="T5" fmla="*/ 1092 h 1840"/>
                <a:gd name="T6" fmla="*/ 715 w 2475"/>
                <a:gd name="T7" fmla="*/ 1092 h 1840"/>
                <a:gd name="T8" fmla="*/ 610 w 2475"/>
                <a:gd name="T9" fmla="*/ 1015 h 1840"/>
                <a:gd name="T10" fmla="*/ 506 w 2475"/>
                <a:gd name="T11" fmla="*/ 1012 h 1840"/>
                <a:gd name="T12" fmla="*/ 407 w 2475"/>
                <a:gd name="T13" fmla="*/ 973 h 1840"/>
                <a:gd name="T14" fmla="*/ 170 w 2475"/>
                <a:gd name="T15" fmla="*/ 1012 h 1840"/>
                <a:gd name="T16" fmla="*/ 144 w 2475"/>
                <a:gd name="T17" fmla="*/ 1002 h 1840"/>
                <a:gd name="T18" fmla="*/ 123 w 2475"/>
                <a:gd name="T19" fmla="*/ 930 h 1840"/>
                <a:gd name="T20" fmla="*/ 0 w 2475"/>
                <a:gd name="T21" fmla="*/ 850 h 1840"/>
                <a:gd name="T22" fmla="*/ 398 w 2475"/>
                <a:gd name="T23" fmla="*/ 459 h 1840"/>
                <a:gd name="T24" fmla="*/ 525 w 2475"/>
                <a:gd name="T25" fmla="*/ 312 h 1840"/>
                <a:gd name="T26" fmla="*/ 586 w 2475"/>
                <a:gd name="T27" fmla="*/ 315 h 1840"/>
                <a:gd name="T28" fmla="*/ 610 w 2475"/>
                <a:gd name="T29" fmla="*/ 335 h 1840"/>
                <a:gd name="T30" fmla="*/ 637 w 2475"/>
                <a:gd name="T31" fmla="*/ 341 h 1840"/>
                <a:gd name="T32" fmla="*/ 957 w 2475"/>
                <a:gd name="T33" fmla="*/ 0 h 1840"/>
                <a:gd name="T34" fmla="*/ 1099 w 2475"/>
                <a:gd name="T35" fmla="*/ 124 h 1840"/>
                <a:gd name="T36" fmla="*/ 1261 w 2475"/>
                <a:gd name="T37" fmla="*/ 312 h 1840"/>
                <a:gd name="T38" fmla="*/ 1440 w 2475"/>
                <a:gd name="T39" fmla="*/ 441 h 1840"/>
                <a:gd name="T40" fmla="*/ 1470 w 2475"/>
                <a:gd name="T41" fmla="*/ 542 h 1840"/>
                <a:gd name="T42" fmla="*/ 1613 w 2475"/>
                <a:gd name="T43" fmla="*/ 700 h 1840"/>
                <a:gd name="T44" fmla="*/ 1554 w 2475"/>
                <a:gd name="T45" fmla="*/ 818 h 1840"/>
                <a:gd name="T46" fmla="*/ 1639 w 2475"/>
                <a:gd name="T47" fmla="*/ 936 h 1840"/>
                <a:gd name="T48" fmla="*/ 2180 w 2475"/>
                <a:gd name="T49" fmla="*/ 873 h 1840"/>
                <a:gd name="T50" fmla="*/ 2239 w 2475"/>
                <a:gd name="T51" fmla="*/ 950 h 1840"/>
                <a:gd name="T52" fmla="*/ 2219 w 2475"/>
                <a:gd name="T53" fmla="*/ 1041 h 1840"/>
                <a:gd name="T54" fmla="*/ 2162 w 2475"/>
                <a:gd name="T55" fmla="*/ 1135 h 1840"/>
                <a:gd name="T56" fmla="*/ 2164 w 2475"/>
                <a:gd name="T57" fmla="*/ 1197 h 1840"/>
                <a:gd name="T58" fmla="*/ 2223 w 2475"/>
                <a:gd name="T59" fmla="*/ 1275 h 1840"/>
                <a:gd name="T60" fmla="*/ 2475 w 2475"/>
                <a:gd name="T61" fmla="*/ 1475 h 1840"/>
                <a:gd name="T62" fmla="*/ 2416 w 2475"/>
                <a:gd name="T63" fmla="*/ 1519 h 1840"/>
                <a:gd name="T64" fmla="*/ 2383 w 2475"/>
                <a:gd name="T65" fmla="*/ 1519 h 1840"/>
                <a:gd name="T66" fmla="*/ 2331 w 2475"/>
                <a:gd name="T67" fmla="*/ 1465 h 1840"/>
                <a:gd name="T68" fmla="*/ 2287 w 2475"/>
                <a:gd name="T69" fmla="*/ 1468 h 1840"/>
                <a:gd name="T70" fmla="*/ 2262 w 2475"/>
                <a:gd name="T71" fmla="*/ 1481 h 1840"/>
                <a:gd name="T72" fmla="*/ 2221 w 2475"/>
                <a:gd name="T73" fmla="*/ 1475 h 1840"/>
                <a:gd name="T74" fmla="*/ 2193 w 2475"/>
                <a:gd name="T75" fmla="*/ 1422 h 1840"/>
                <a:gd name="T76" fmla="*/ 2154 w 2475"/>
                <a:gd name="T77" fmla="*/ 1470 h 1840"/>
                <a:gd name="T78" fmla="*/ 2107 w 2475"/>
                <a:gd name="T79" fmla="*/ 1496 h 1840"/>
                <a:gd name="T80" fmla="*/ 2053 w 2475"/>
                <a:gd name="T81" fmla="*/ 1547 h 1840"/>
                <a:gd name="T82" fmla="*/ 1893 w 2475"/>
                <a:gd name="T83" fmla="*/ 1565 h 1840"/>
                <a:gd name="T84" fmla="*/ 1711 w 2475"/>
                <a:gd name="T85" fmla="*/ 1630 h 1840"/>
                <a:gd name="T86" fmla="*/ 1604 w 2475"/>
                <a:gd name="T87" fmla="*/ 1761 h 1840"/>
                <a:gd name="T88" fmla="*/ 1544 w 2475"/>
                <a:gd name="T89" fmla="*/ 1840 h 1840"/>
                <a:gd name="T90" fmla="*/ 1475 w 2475"/>
                <a:gd name="T91" fmla="*/ 1787 h 1840"/>
                <a:gd name="T92" fmla="*/ 1103 w 2475"/>
                <a:gd name="T93" fmla="*/ 1472 h 1840"/>
                <a:gd name="T94" fmla="*/ 1048 w 2475"/>
                <a:gd name="T95" fmla="*/ 1435 h 1840"/>
                <a:gd name="T96" fmla="*/ 978 w 2475"/>
                <a:gd name="T97" fmla="*/ 1448 h 18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75" h="1840">
                  <a:moveTo>
                    <a:pt x="978" y="1448"/>
                  </a:moveTo>
                  <a:lnTo>
                    <a:pt x="983" y="1431"/>
                  </a:lnTo>
                  <a:lnTo>
                    <a:pt x="774" y="1092"/>
                  </a:lnTo>
                  <a:lnTo>
                    <a:pt x="715" y="1092"/>
                  </a:lnTo>
                  <a:lnTo>
                    <a:pt x="610" y="1015"/>
                  </a:lnTo>
                  <a:lnTo>
                    <a:pt x="506" y="1012"/>
                  </a:lnTo>
                  <a:lnTo>
                    <a:pt x="407" y="973"/>
                  </a:lnTo>
                  <a:lnTo>
                    <a:pt x="170" y="1012"/>
                  </a:lnTo>
                  <a:lnTo>
                    <a:pt x="144" y="1002"/>
                  </a:lnTo>
                  <a:lnTo>
                    <a:pt x="123" y="930"/>
                  </a:lnTo>
                  <a:lnTo>
                    <a:pt x="0" y="850"/>
                  </a:lnTo>
                  <a:lnTo>
                    <a:pt x="398" y="459"/>
                  </a:lnTo>
                  <a:lnTo>
                    <a:pt x="525" y="312"/>
                  </a:lnTo>
                  <a:lnTo>
                    <a:pt x="586" y="315"/>
                  </a:lnTo>
                  <a:lnTo>
                    <a:pt x="610" y="335"/>
                  </a:lnTo>
                  <a:lnTo>
                    <a:pt x="637" y="341"/>
                  </a:lnTo>
                  <a:lnTo>
                    <a:pt x="957" y="0"/>
                  </a:lnTo>
                  <a:lnTo>
                    <a:pt x="1099" y="124"/>
                  </a:lnTo>
                  <a:lnTo>
                    <a:pt x="1261" y="312"/>
                  </a:lnTo>
                  <a:lnTo>
                    <a:pt x="1440" y="441"/>
                  </a:lnTo>
                  <a:lnTo>
                    <a:pt x="1470" y="542"/>
                  </a:lnTo>
                  <a:lnTo>
                    <a:pt x="1613" y="700"/>
                  </a:lnTo>
                  <a:lnTo>
                    <a:pt x="1554" y="818"/>
                  </a:lnTo>
                  <a:lnTo>
                    <a:pt x="1639" y="936"/>
                  </a:lnTo>
                  <a:lnTo>
                    <a:pt x="2180" y="873"/>
                  </a:lnTo>
                  <a:lnTo>
                    <a:pt x="2239" y="950"/>
                  </a:lnTo>
                  <a:lnTo>
                    <a:pt x="2219" y="1041"/>
                  </a:lnTo>
                  <a:lnTo>
                    <a:pt x="2162" y="1135"/>
                  </a:lnTo>
                  <a:lnTo>
                    <a:pt x="2164" y="1197"/>
                  </a:lnTo>
                  <a:lnTo>
                    <a:pt x="2223" y="1275"/>
                  </a:lnTo>
                  <a:lnTo>
                    <a:pt x="2475" y="1475"/>
                  </a:lnTo>
                  <a:lnTo>
                    <a:pt x="2416" y="1519"/>
                  </a:lnTo>
                  <a:lnTo>
                    <a:pt x="2383" y="1519"/>
                  </a:lnTo>
                  <a:lnTo>
                    <a:pt x="2331" y="1465"/>
                  </a:lnTo>
                  <a:lnTo>
                    <a:pt x="2287" y="1468"/>
                  </a:lnTo>
                  <a:lnTo>
                    <a:pt x="2262" y="1481"/>
                  </a:lnTo>
                  <a:lnTo>
                    <a:pt x="2221" y="1475"/>
                  </a:lnTo>
                  <a:lnTo>
                    <a:pt x="2193" y="1422"/>
                  </a:lnTo>
                  <a:lnTo>
                    <a:pt x="2154" y="1470"/>
                  </a:lnTo>
                  <a:lnTo>
                    <a:pt x="2107" y="1496"/>
                  </a:lnTo>
                  <a:lnTo>
                    <a:pt x="2053" y="1547"/>
                  </a:lnTo>
                  <a:lnTo>
                    <a:pt x="1893" y="1565"/>
                  </a:lnTo>
                  <a:lnTo>
                    <a:pt x="1711" y="1630"/>
                  </a:lnTo>
                  <a:lnTo>
                    <a:pt x="1604" y="1761"/>
                  </a:lnTo>
                  <a:lnTo>
                    <a:pt x="1544" y="1840"/>
                  </a:lnTo>
                  <a:lnTo>
                    <a:pt x="1475" y="1787"/>
                  </a:lnTo>
                  <a:lnTo>
                    <a:pt x="1103" y="1472"/>
                  </a:lnTo>
                  <a:lnTo>
                    <a:pt x="1048" y="1435"/>
                  </a:lnTo>
                  <a:lnTo>
                    <a:pt x="978" y="144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45" name="Freeform 337"/>
            <p:cNvSpPr>
              <a:spLocks/>
            </p:cNvSpPr>
            <p:nvPr/>
          </p:nvSpPr>
          <p:spPr bwMode="auto">
            <a:xfrm>
              <a:off x="7826" y="579"/>
              <a:ext cx="413" cy="307"/>
            </a:xfrm>
            <a:custGeom>
              <a:avLst/>
              <a:gdLst>
                <a:gd name="T0" fmla="*/ 978 w 2475"/>
                <a:gd name="T1" fmla="*/ 1448 h 1840"/>
                <a:gd name="T2" fmla="*/ 983 w 2475"/>
                <a:gd name="T3" fmla="*/ 1431 h 1840"/>
                <a:gd name="T4" fmla="*/ 774 w 2475"/>
                <a:gd name="T5" fmla="*/ 1092 h 1840"/>
                <a:gd name="T6" fmla="*/ 715 w 2475"/>
                <a:gd name="T7" fmla="*/ 1092 h 1840"/>
                <a:gd name="T8" fmla="*/ 610 w 2475"/>
                <a:gd name="T9" fmla="*/ 1015 h 1840"/>
                <a:gd name="T10" fmla="*/ 506 w 2475"/>
                <a:gd name="T11" fmla="*/ 1012 h 1840"/>
                <a:gd name="T12" fmla="*/ 407 w 2475"/>
                <a:gd name="T13" fmla="*/ 973 h 1840"/>
                <a:gd name="T14" fmla="*/ 170 w 2475"/>
                <a:gd name="T15" fmla="*/ 1012 h 1840"/>
                <a:gd name="T16" fmla="*/ 144 w 2475"/>
                <a:gd name="T17" fmla="*/ 1002 h 1840"/>
                <a:gd name="T18" fmla="*/ 123 w 2475"/>
                <a:gd name="T19" fmla="*/ 930 h 1840"/>
                <a:gd name="T20" fmla="*/ 0 w 2475"/>
                <a:gd name="T21" fmla="*/ 850 h 1840"/>
                <a:gd name="T22" fmla="*/ 398 w 2475"/>
                <a:gd name="T23" fmla="*/ 459 h 1840"/>
                <a:gd name="T24" fmla="*/ 525 w 2475"/>
                <a:gd name="T25" fmla="*/ 312 h 1840"/>
                <a:gd name="T26" fmla="*/ 586 w 2475"/>
                <a:gd name="T27" fmla="*/ 315 h 1840"/>
                <a:gd name="T28" fmla="*/ 610 w 2475"/>
                <a:gd name="T29" fmla="*/ 335 h 1840"/>
                <a:gd name="T30" fmla="*/ 637 w 2475"/>
                <a:gd name="T31" fmla="*/ 341 h 1840"/>
                <a:gd name="T32" fmla="*/ 957 w 2475"/>
                <a:gd name="T33" fmla="*/ 0 h 1840"/>
                <a:gd name="T34" fmla="*/ 1099 w 2475"/>
                <a:gd name="T35" fmla="*/ 124 h 1840"/>
                <a:gd name="T36" fmla="*/ 1261 w 2475"/>
                <a:gd name="T37" fmla="*/ 312 h 1840"/>
                <a:gd name="T38" fmla="*/ 1440 w 2475"/>
                <a:gd name="T39" fmla="*/ 441 h 1840"/>
                <a:gd name="T40" fmla="*/ 1470 w 2475"/>
                <a:gd name="T41" fmla="*/ 542 h 1840"/>
                <a:gd name="T42" fmla="*/ 1613 w 2475"/>
                <a:gd name="T43" fmla="*/ 700 h 1840"/>
                <a:gd name="T44" fmla="*/ 1554 w 2475"/>
                <a:gd name="T45" fmla="*/ 818 h 1840"/>
                <a:gd name="T46" fmla="*/ 1639 w 2475"/>
                <a:gd name="T47" fmla="*/ 936 h 1840"/>
                <a:gd name="T48" fmla="*/ 2180 w 2475"/>
                <a:gd name="T49" fmla="*/ 873 h 1840"/>
                <a:gd name="T50" fmla="*/ 2239 w 2475"/>
                <a:gd name="T51" fmla="*/ 950 h 1840"/>
                <a:gd name="T52" fmla="*/ 2219 w 2475"/>
                <a:gd name="T53" fmla="*/ 1041 h 1840"/>
                <a:gd name="T54" fmla="*/ 2162 w 2475"/>
                <a:gd name="T55" fmla="*/ 1135 h 1840"/>
                <a:gd name="T56" fmla="*/ 2164 w 2475"/>
                <a:gd name="T57" fmla="*/ 1197 h 1840"/>
                <a:gd name="T58" fmla="*/ 2223 w 2475"/>
                <a:gd name="T59" fmla="*/ 1275 h 1840"/>
                <a:gd name="T60" fmla="*/ 2475 w 2475"/>
                <a:gd name="T61" fmla="*/ 1475 h 1840"/>
                <a:gd name="T62" fmla="*/ 2416 w 2475"/>
                <a:gd name="T63" fmla="*/ 1519 h 1840"/>
                <a:gd name="T64" fmla="*/ 2383 w 2475"/>
                <a:gd name="T65" fmla="*/ 1519 h 1840"/>
                <a:gd name="T66" fmla="*/ 2331 w 2475"/>
                <a:gd name="T67" fmla="*/ 1465 h 1840"/>
                <a:gd name="T68" fmla="*/ 2287 w 2475"/>
                <a:gd name="T69" fmla="*/ 1468 h 1840"/>
                <a:gd name="T70" fmla="*/ 2262 w 2475"/>
                <a:gd name="T71" fmla="*/ 1481 h 1840"/>
                <a:gd name="T72" fmla="*/ 2221 w 2475"/>
                <a:gd name="T73" fmla="*/ 1475 h 1840"/>
                <a:gd name="T74" fmla="*/ 2193 w 2475"/>
                <a:gd name="T75" fmla="*/ 1422 h 1840"/>
                <a:gd name="T76" fmla="*/ 2154 w 2475"/>
                <a:gd name="T77" fmla="*/ 1470 h 1840"/>
                <a:gd name="T78" fmla="*/ 2107 w 2475"/>
                <a:gd name="T79" fmla="*/ 1496 h 1840"/>
                <a:gd name="T80" fmla="*/ 2053 w 2475"/>
                <a:gd name="T81" fmla="*/ 1547 h 1840"/>
                <a:gd name="T82" fmla="*/ 1893 w 2475"/>
                <a:gd name="T83" fmla="*/ 1565 h 1840"/>
                <a:gd name="T84" fmla="*/ 1711 w 2475"/>
                <a:gd name="T85" fmla="*/ 1630 h 1840"/>
                <a:gd name="T86" fmla="*/ 1604 w 2475"/>
                <a:gd name="T87" fmla="*/ 1761 h 1840"/>
                <a:gd name="T88" fmla="*/ 1544 w 2475"/>
                <a:gd name="T89" fmla="*/ 1840 h 1840"/>
                <a:gd name="T90" fmla="*/ 1475 w 2475"/>
                <a:gd name="T91" fmla="*/ 1787 h 1840"/>
                <a:gd name="T92" fmla="*/ 1103 w 2475"/>
                <a:gd name="T93" fmla="*/ 1472 h 1840"/>
                <a:gd name="T94" fmla="*/ 1048 w 2475"/>
                <a:gd name="T95" fmla="*/ 1435 h 1840"/>
                <a:gd name="T96" fmla="*/ 978 w 2475"/>
                <a:gd name="T97" fmla="*/ 1448 h 18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75" h="1840">
                  <a:moveTo>
                    <a:pt x="978" y="1448"/>
                  </a:moveTo>
                  <a:lnTo>
                    <a:pt x="983" y="1431"/>
                  </a:lnTo>
                  <a:lnTo>
                    <a:pt x="774" y="1092"/>
                  </a:lnTo>
                  <a:lnTo>
                    <a:pt x="715" y="1092"/>
                  </a:lnTo>
                  <a:lnTo>
                    <a:pt x="610" y="1015"/>
                  </a:lnTo>
                  <a:lnTo>
                    <a:pt x="506" y="1012"/>
                  </a:lnTo>
                  <a:lnTo>
                    <a:pt x="407" y="973"/>
                  </a:lnTo>
                  <a:lnTo>
                    <a:pt x="170" y="1012"/>
                  </a:lnTo>
                  <a:lnTo>
                    <a:pt x="144" y="1002"/>
                  </a:lnTo>
                  <a:lnTo>
                    <a:pt x="123" y="930"/>
                  </a:lnTo>
                  <a:lnTo>
                    <a:pt x="0" y="850"/>
                  </a:lnTo>
                  <a:lnTo>
                    <a:pt x="398" y="459"/>
                  </a:lnTo>
                  <a:lnTo>
                    <a:pt x="525" y="312"/>
                  </a:lnTo>
                  <a:lnTo>
                    <a:pt x="586" y="315"/>
                  </a:lnTo>
                  <a:lnTo>
                    <a:pt x="610" y="335"/>
                  </a:lnTo>
                  <a:lnTo>
                    <a:pt x="637" y="341"/>
                  </a:lnTo>
                  <a:lnTo>
                    <a:pt x="957" y="0"/>
                  </a:lnTo>
                  <a:lnTo>
                    <a:pt x="1099" y="124"/>
                  </a:lnTo>
                  <a:lnTo>
                    <a:pt x="1261" y="312"/>
                  </a:lnTo>
                  <a:lnTo>
                    <a:pt x="1440" y="441"/>
                  </a:lnTo>
                  <a:lnTo>
                    <a:pt x="1470" y="542"/>
                  </a:lnTo>
                  <a:lnTo>
                    <a:pt x="1613" y="700"/>
                  </a:lnTo>
                  <a:lnTo>
                    <a:pt x="1554" y="818"/>
                  </a:lnTo>
                  <a:lnTo>
                    <a:pt x="1639" y="936"/>
                  </a:lnTo>
                  <a:lnTo>
                    <a:pt x="2180" y="873"/>
                  </a:lnTo>
                  <a:lnTo>
                    <a:pt x="2239" y="950"/>
                  </a:lnTo>
                  <a:lnTo>
                    <a:pt x="2219" y="1041"/>
                  </a:lnTo>
                  <a:lnTo>
                    <a:pt x="2162" y="1135"/>
                  </a:lnTo>
                  <a:lnTo>
                    <a:pt x="2164" y="1197"/>
                  </a:lnTo>
                  <a:lnTo>
                    <a:pt x="2223" y="1275"/>
                  </a:lnTo>
                  <a:lnTo>
                    <a:pt x="2475" y="1475"/>
                  </a:lnTo>
                  <a:lnTo>
                    <a:pt x="2416" y="1519"/>
                  </a:lnTo>
                  <a:lnTo>
                    <a:pt x="2383" y="1519"/>
                  </a:lnTo>
                  <a:lnTo>
                    <a:pt x="2331" y="1465"/>
                  </a:lnTo>
                  <a:lnTo>
                    <a:pt x="2287" y="1468"/>
                  </a:lnTo>
                  <a:lnTo>
                    <a:pt x="2262" y="1481"/>
                  </a:lnTo>
                  <a:lnTo>
                    <a:pt x="2221" y="1475"/>
                  </a:lnTo>
                  <a:lnTo>
                    <a:pt x="2193" y="1422"/>
                  </a:lnTo>
                  <a:lnTo>
                    <a:pt x="2154" y="1470"/>
                  </a:lnTo>
                  <a:lnTo>
                    <a:pt x="2107" y="1496"/>
                  </a:lnTo>
                  <a:lnTo>
                    <a:pt x="2053" y="1547"/>
                  </a:lnTo>
                  <a:lnTo>
                    <a:pt x="1893" y="1565"/>
                  </a:lnTo>
                  <a:lnTo>
                    <a:pt x="1711" y="1630"/>
                  </a:lnTo>
                  <a:lnTo>
                    <a:pt x="1604" y="1761"/>
                  </a:lnTo>
                  <a:lnTo>
                    <a:pt x="1544" y="1840"/>
                  </a:lnTo>
                  <a:lnTo>
                    <a:pt x="1475" y="1787"/>
                  </a:lnTo>
                  <a:lnTo>
                    <a:pt x="1103" y="1472"/>
                  </a:lnTo>
                  <a:lnTo>
                    <a:pt x="1048" y="1435"/>
                  </a:lnTo>
                  <a:lnTo>
                    <a:pt x="978" y="144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46" name="Freeform 338"/>
            <p:cNvSpPr>
              <a:spLocks/>
            </p:cNvSpPr>
            <p:nvPr/>
          </p:nvSpPr>
          <p:spPr bwMode="auto">
            <a:xfrm>
              <a:off x="8169" y="667"/>
              <a:ext cx="218" cy="202"/>
            </a:xfrm>
            <a:custGeom>
              <a:avLst/>
              <a:gdLst>
                <a:gd name="T0" fmla="*/ 1257 w 1312"/>
                <a:gd name="T1" fmla="*/ 0 h 1212"/>
                <a:gd name="T2" fmla="*/ 1312 w 1312"/>
                <a:gd name="T3" fmla="*/ 55 h 1212"/>
                <a:gd name="T4" fmla="*/ 1312 w 1312"/>
                <a:gd name="T5" fmla="*/ 69 h 1212"/>
                <a:gd name="T6" fmla="*/ 1254 w 1312"/>
                <a:gd name="T7" fmla="*/ 160 h 1212"/>
                <a:gd name="T8" fmla="*/ 1298 w 1312"/>
                <a:gd name="T9" fmla="*/ 301 h 1212"/>
                <a:gd name="T10" fmla="*/ 1110 w 1312"/>
                <a:gd name="T11" fmla="*/ 741 h 1212"/>
                <a:gd name="T12" fmla="*/ 866 w 1312"/>
                <a:gd name="T13" fmla="*/ 1148 h 1212"/>
                <a:gd name="T14" fmla="*/ 833 w 1312"/>
                <a:gd name="T15" fmla="*/ 1212 h 1212"/>
                <a:gd name="T16" fmla="*/ 413 w 1312"/>
                <a:gd name="T17" fmla="*/ 943 h 1212"/>
                <a:gd name="T18" fmla="*/ 170 w 1312"/>
                <a:gd name="T19" fmla="*/ 744 h 1212"/>
                <a:gd name="T20" fmla="*/ 112 w 1312"/>
                <a:gd name="T21" fmla="*/ 673 h 1212"/>
                <a:gd name="T22" fmla="*/ 108 w 1312"/>
                <a:gd name="T23" fmla="*/ 609 h 1212"/>
                <a:gd name="T24" fmla="*/ 164 w 1312"/>
                <a:gd name="T25" fmla="*/ 514 h 1212"/>
                <a:gd name="T26" fmla="*/ 186 w 1312"/>
                <a:gd name="T27" fmla="*/ 421 h 1212"/>
                <a:gd name="T28" fmla="*/ 120 w 1312"/>
                <a:gd name="T29" fmla="*/ 340 h 1212"/>
                <a:gd name="T30" fmla="*/ 103 w 1312"/>
                <a:gd name="T31" fmla="*/ 276 h 1212"/>
                <a:gd name="T32" fmla="*/ 0 w 1312"/>
                <a:gd name="T33" fmla="*/ 132 h 1212"/>
                <a:gd name="T34" fmla="*/ 401 w 1312"/>
                <a:gd name="T35" fmla="*/ 132 h 1212"/>
                <a:gd name="T36" fmla="*/ 407 w 1312"/>
                <a:gd name="T37" fmla="*/ 58 h 1212"/>
                <a:gd name="T38" fmla="*/ 529 w 1312"/>
                <a:gd name="T39" fmla="*/ 16 h 1212"/>
                <a:gd name="T40" fmla="*/ 543 w 1312"/>
                <a:gd name="T41" fmla="*/ 113 h 1212"/>
                <a:gd name="T42" fmla="*/ 1257 w 1312"/>
                <a:gd name="T43" fmla="*/ 0 h 1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12" h="1212">
                  <a:moveTo>
                    <a:pt x="1257" y="0"/>
                  </a:moveTo>
                  <a:lnTo>
                    <a:pt x="1312" y="55"/>
                  </a:lnTo>
                  <a:lnTo>
                    <a:pt x="1312" y="69"/>
                  </a:lnTo>
                  <a:lnTo>
                    <a:pt x="1254" y="160"/>
                  </a:lnTo>
                  <a:lnTo>
                    <a:pt x="1298" y="301"/>
                  </a:lnTo>
                  <a:lnTo>
                    <a:pt x="1110" y="741"/>
                  </a:lnTo>
                  <a:lnTo>
                    <a:pt x="866" y="1148"/>
                  </a:lnTo>
                  <a:lnTo>
                    <a:pt x="833" y="1212"/>
                  </a:lnTo>
                  <a:lnTo>
                    <a:pt x="413" y="943"/>
                  </a:lnTo>
                  <a:lnTo>
                    <a:pt x="170" y="744"/>
                  </a:lnTo>
                  <a:lnTo>
                    <a:pt x="112" y="673"/>
                  </a:lnTo>
                  <a:lnTo>
                    <a:pt x="108" y="609"/>
                  </a:lnTo>
                  <a:lnTo>
                    <a:pt x="164" y="514"/>
                  </a:lnTo>
                  <a:lnTo>
                    <a:pt x="186" y="421"/>
                  </a:lnTo>
                  <a:lnTo>
                    <a:pt x="120" y="340"/>
                  </a:lnTo>
                  <a:lnTo>
                    <a:pt x="103" y="276"/>
                  </a:lnTo>
                  <a:lnTo>
                    <a:pt x="0" y="132"/>
                  </a:lnTo>
                  <a:lnTo>
                    <a:pt x="401" y="132"/>
                  </a:lnTo>
                  <a:lnTo>
                    <a:pt x="407" y="58"/>
                  </a:lnTo>
                  <a:lnTo>
                    <a:pt x="529" y="16"/>
                  </a:lnTo>
                  <a:lnTo>
                    <a:pt x="543" y="113"/>
                  </a:lnTo>
                  <a:lnTo>
                    <a:pt x="1257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47" name="Freeform 339"/>
            <p:cNvSpPr>
              <a:spLocks/>
            </p:cNvSpPr>
            <p:nvPr/>
          </p:nvSpPr>
          <p:spPr bwMode="auto">
            <a:xfrm>
              <a:off x="8169" y="667"/>
              <a:ext cx="218" cy="202"/>
            </a:xfrm>
            <a:custGeom>
              <a:avLst/>
              <a:gdLst>
                <a:gd name="T0" fmla="*/ 1257 w 1312"/>
                <a:gd name="T1" fmla="*/ 0 h 1212"/>
                <a:gd name="T2" fmla="*/ 1312 w 1312"/>
                <a:gd name="T3" fmla="*/ 55 h 1212"/>
                <a:gd name="T4" fmla="*/ 1312 w 1312"/>
                <a:gd name="T5" fmla="*/ 69 h 1212"/>
                <a:gd name="T6" fmla="*/ 1254 w 1312"/>
                <a:gd name="T7" fmla="*/ 160 h 1212"/>
                <a:gd name="T8" fmla="*/ 1298 w 1312"/>
                <a:gd name="T9" fmla="*/ 301 h 1212"/>
                <a:gd name="T10" fmla="*/ 1110 w 1312"/>
                <a:gd name="T11" fmla="*/ 741 h 1212"/>
                <a:gd name="T12" fmla="*/ 866 w 1312"/>
                <a:gd name="T13" fmla="*/ 1148 h 1212"/>
                <a:gd name="T14" fmla="*/ 833 w 1312"/>
                <a:gd name="T15" fmla="*/ 1212 h 1212"/>
                <a:gd name="T16" fmla="*/ 413 w 1312"/>
                <a:gd name="T17" fmla="*/ 943 h 1212"/>
                <a:gd name="T18" fmla="*/ 170 w 1312"/>
                <a:gd name="T19" fmla="*/ 744 h 1212"/>
                <a:gd name="T20" fmla="*/ 112 w 1312"/>
                <a:gd name="T21" fmla="*/ 673 h 1212"/>
                <a:gd name="T22" fmla="*/ 108 w 1312"/>
                <a:gd name="T23" fmla="*/ 609 h 1212"/>
                <a:gd name="T24" fmla="*/ 164 w 1312"/>
                <a:gd name="T25" fmla="*/ 514 h 1212"/>
                <a:gd name="T26" fmla="*/ 186 w 1312"/>
                <a:gd name="T27" fmla="*/ 421 h 1212"/>
                <a:gd name="T28" fmla="*/ 120 w 1312"/>
                <a:gd name="T29" fmla="*/ 340 h 1212"/>
                <a:gd name="T30" fmla="*/ 103 w 1312"/>
                <a:gd name="T31" fmla="*/ 276 h 1212"/>
                <a:gd name="T32" fmla="*/ 0 w 1312"/>
                <a:gd name="T33" fmla="*/ 132 h 1212"/>
                <a:gd name="T34" fmla="*/ 401 w 1312"/>
                <a:gd name="T35" fmla="*/ 132 h 1212"/>
                <a:gd name="T36" fmla="*/ 407 w 1312"/>
                <a:gd name="T37" fmla="*/ 58 h 1212"/>
                <a:gd name="T38" fmla="*/ 529 w 1312"/>
                <a:gd name="T39" fmla="*/ 16 h 1212"/>
                <a:gd name="T40" fmla="*/ 543 w 1312"/>
                <a:gd name="T41" fmla="*/ 113 h 1212"/>
                <a:gd name="T42" fmla="*/ 1257 w 1312"/>
                <a:gd name="T43" fmla="*/ 0 h 1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12" h="1212">
                  <a:moveTo>
                    <a:pt x="1257" y="0"/>
                  </a:moveTo>
                  <a:lnTo>
                    <a:pt x="1312" y="55"/>
                  </a:lnTo>
                  <a:lnTo>
                    <a:pt x="1312" y="69"/>
                  </a:lnTo>
                  <a:lnTo>
                    <a:pt x="1254" y="160"/>
                  </a:lnTo>
                  <a:lnTo>
                    <a:pt x="1298" y="301"/>
                  </a:lnTo>
                  <a:lnTo>
                    <a:pt x="1110" y="741"/>
                  </a:lnTo>
                  <a:lnTo>
                    <a:pt x="866" y="1148"/>
                  </a:lnTo>
                  <a:lnTo>
                    <a:pt x="833" y="1212"/>
                  </a:lnTo>
                  <a:lnTo>
                    <a:pt x="413" y="943"/>
                  </a:lnTo>
                  <a:lnTo>
                    <a:pt x="170" y="744"/>
                  </a:lnTo>
                  <a:lnTo>
                    <a:pt x="112" y="673"/>
                  </a:lnTo>
                  <a:lnTo>
                    <a:pt x="108" y="609"/>
                  </a:lnTo>
                  <a:lnTo>
                    <a:pt x="164" y="514"/>
                  </a:lnTo>
                  <a:lnTo>
                    <a:pt x="186" y="421"/>
                  </a:lnTo>
                  <a:lnTo>
                    <a:pt x="120" y="340"/>
                  </a:lnTo>
                  <a:lnTo>
                    <a:pt x="103" y="276"/>
                  </a:lnTo>
                  <a:lnTo>
                    <a:pt x="0" y="132"/>
                  </a:lnTo>
                  <a:lnTo>
                    <a:pt x="401" y="132"/>
                  </a:lnTo>
                  <a:lnTo>
                    <a:pt x="407" y="58"/>
                  </a:lnTo>
                  <a:lnTo>
                    <a:pt x="529" y="16"/>
                  </a:lnTo>
                  <a:lnTo>
                    <a:pt x="543" y="113"/>
                  </a:lnTo>
                  <a:lnTo>
                    <a:pt x="1257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48" name="Freeform 340"/>
            <p:cNvSpPr>
              <a:spLocks/>
            </p:cNvSpPr>
            <p:nvPr/>
          </p:nvSpPr>
          <p:spPr bwMode="auto">
            <a:xfrm>
              <a:off x="8157" y="620"/>
              <a:ext cx="221" cy="69"/>
            </a:xfrm>
            <a:custGeom>
              <a:avLst/>
              <a:gdLst>
                <a:gd name="T0" fmla="*/ 16 w 1322"/>
                <a:gd name="T1" fmla="*/ 0 h 417"/>
                <a:gd name="T2" fmla="*/ 401 w 1322"/>
                <a:gd name="T3" fmla="*/ 107 h 417"/>
                <a:gd name="T4" fmla="*/ 445 w 1322"/>
                <a:gd name="T5" fmla="*/ 47 h 417"/>
                <a:gd name="T6" fmla="*/ 542 w 1322"/>
                <a:gd name="T7" fmla="*/ 80 h 417"/>
                <a:gd name="T8" fmla="*/ 570 w 1322"/>
                <a:gd name="T9" fmla="*/ 169 h 417"/>
                <a:gd name="T10" fmla="*/ 738 w 1322"/>
                <a:gd name="T11" fmla="*/ 235 h 417"/>
                <a:gd name="T12" fmla="*/ 891 w 1322"/>
                <a:gd name="T13" fmla="*/ 254 h 417"/>
                <a:gd name="T14" fmla="*/ 1273 w 1322"/>
                <a:gd name="T15" fmla="*/ 235 h 417"/>
                <a:gd name="T16" fmla="*/ 1322 w 1322"/>
                <a:gd name="T17" fmla="*/ 287 h 417"/>
                <a:gd name="T18" fmla="*/ 611 w 1322"/>
                <a:gd name="T19" fmla="*/ 398 h 417"/>
                <a:gd name="T20" fmla="*/ 595 w 1322"/>
                <a:gd name="T21" fmla="*/ 304 h 417"/>
                <a:gd name="T22" fmla="*/ 473 w 1322"/>
                <a:gd name="T23" fmla="*/ 343 h 417"/>
                <a:gd name="T24" fmla="*/ 467 w 1322"/>
                <a:gd name="T25" fmla="*/ 415 h 417"/>
                <a:gd name="T26" fmla="*/ 58 w 1322"/>
                <a:gd name="T27" fmla="*/ 417 h 417"/>
                <a:gd name="T28" fmla="*/ 2 w 1322"/>
                <a:gd name="T29" fmla="*/ 334 h 417"/>
                <a:gd name="T30" fmla="*/ 0 w 1322"/>
                <a:gd name="T31" fmla="*/ 237 h 417"/>
                <a:gd name="T32" fmla="*/ 16 w 1322"/>
                <a:gd name="T33" fmla="*/ 0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22" h="417">
                  <a:moveTo>
                    <a:pt x="16" y="0"/>
                  </a:moveTo>
                  <a:lnTo>
                    <a:pt x="401" y="107"/>
                  </a:lnTo>
                  <a:lnTo>
                    <a:pt x="445" y="47"/>
                  </a:lnTo>
                  <a:lnTo>
                    <a:pt x="542" y="80"/>
                  </a:lnTo>
                  <a:lnTo>
                    <a:pt x="570" y="169"/>
                  </a:lnTo>
                  <a:lnTo>
                    <a:pt x="738" y="235"/>
                  </a:lnTo>
                  <a:lnTo>
                    <a:pt x="891" y="254"/>
                  </a:lnTo>
                  <a:lnTo>
                    <a:pt x="1273" y="235"/>
                  </a:lnTo>
                  <a:lnTo>
                    <a:pt x="1322" y="287"/>
                  </a:lnTo>
                  <a:lnTo>
                    <a:pt x="611" y="398"/>
                  </a:lnTo>
                  <a:lnTo>
                    <a:pt x="595" y="304"/>
                  </a:lnTo>
                  <a:lnTo>
                    <a:pt x="473" y="343"/>
                  </a:lnTo>
                  <a:lnTo>
                    <a:pt x="467" y="415"/>
                  </a:lnTo>
                  <a:lnTo>
                    <a:pt x="58" y="417"/>
                  </a:lnTo>
                  <a:lnTo>
                    <a:pt x="2" y="334"/>
                  </a:lnTo>
                  <a:lnTo>
                    <a:pt x="0" y="237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49" name="Freeform 341"/>
            <p:cNvSpPr>
              <a:spLocks/>
            </p:cNvSpPr>
            <p:nvPr/>
          </p:nvSpPr>
          <p:spPr bwMode="auto">
            <a:xfrm>
              <a:off x="8157" y="620"/>
              <a:ext cx="221" cy="69"/>
            </a:xfrm>
            <a:custGeom>
              <a:avLst/>
              <a:gdLst>
                <a:gd name="T0" fmla="*/ 16 w 1322"/>
                <a:gd name="T1" fmla="*/ 0 h 417"/>
                <a:gd name="T2" fmla="*/ 401 w 1322"/>
                <a:gd name="T3" fmla="*/ 107 h 417"/>
                <a:gd name="T4" fmla="*/ 445 w 1322"/>
                <a:gd name="T5" fmla="*/ 47 h 417"/>
                <a:gd name="T6" fmla="*/ 542 w 1322"/>
                <a:gd name="T7" fmla="*/ 80 h 417"/>
                <a:gd name="T8" fmla="*/ 570 w 1322"/>
                <a:gd name="T9" fmla="*/ 169 h 417"/>
                <a:gd name="T10" fmla="*/ 738 w 1322"/>
                <a:gd name="T11" fmla="*/ 235 h 417"/>
                <a:gd name="T12" fmla="*/ 891 w 1322"/>
                <a:gd name="T13" fmla="*/ 254 h 417"/>
                <a:gd name="T14" fmla="*/ 1273 w 1322"/>
                <a:gd name="T15" fmla="*/ 235 h 417"/>
                <a:gd name="T16" fmla="*/ 1322 w 1322"/>
                <a:gd name="T17" fmla="*/ 287 h 417"/>
                <a:gd name="T18" fmla="*/ 611 w 1322"/>
                <a:gd name="T19" fmla="*/ 398 h 417"/>
                <a:gd name="T20" fmla="*/ 595 w 1322"/>
                <a:gd name="T21" fmla="*/ 304 h 417"/>
                <a:gd name="T22" fmla="*/ 473 w 1322"/>
                <a:gd name="T23" fmla="*/ 343 h 417"/>
                <a:gd name="T24" fmla="*/ 467 w 1322"/>
                <a:gd name="T25" fmla="*/ 415 h 417"/>
                <a:gd name="T26" fmla="*/ 58 w 1322"/>
                <a:gd name="T27" fmla="*/ 417 h 417"/>
                <a:gd name="T28" fmla="*/ 2 w 1322"/>
                <a:gd name="T29" fmla="*/ 334 h 417"/>
                <a:gd name="T30" fmla="*/ 0 w 1322"/>
                <a:gd name="T31" fmla="*/ 237 h 417"/>
                <a:gd name="T32" fmla="*/ 16 w 1322"/>
                <a:gd name="T33" fmla="*/ 0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22" h="417">
                  <a:moveTo>
                    <a:pt x="16" y="0"/>
                  </a:moveTo>
                  <a:lnTo>
                    <a:pt x="401" y="107"/>
                  </a:lnTo>
                  <a:lnTo>
                    <a:pt x="445" y="47"/>
                  </a:lnTo>
                  <a:lnTo>
                    <a:pt x="542" y="80"/>
                  </a:lnTo>
                  <a:lnTo>
                    <a:pt x="570" y="169"/>
                  </a:lnTo>
                  <a:lnTo>
                    <a:pt x="738" y="235"/>
                  </a:lnTo>
                  <a:lnTo>
                    <a:pt x="891" y="254"/>
                  </a:lnTo>
                  <a:lnTo>
                    <a:pt x="1273" y="235"/>
                  </a:lnTo>
                  <a:lnTo>
                    <a:pt x="1322" y="287"/>
                  </a:lnTo>
                  <a:lnTo>
                    <a:pt x="611" y="398"/>
                  </a:lnTo>
                  <a:lnTo>
                    <a:pt x="595" y="304"/>
                  </a:lnTo>
                  <a:lnTo>
                    <a:pt x="473" y="343"/>
                  </a:lnTo>
                  <a:lnTo>
                    <a:pt x="467" y="415"/>
                  </a:lnTo>
                  <a:lnTo>
                    <a:pt x="58" y="417"/>
                  </a:lnTo>
                  <a:lnTo>
                    <a:pt x="2" y="334"/>
                  </a:lnTo>
                  <a:lnTo>
                    <a:pt x="0" y="237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50" name="Freeform 342"/>
            <p:cNvSpPr>
              <a:spLocks/>
            </p:cNvSpPr>
            <p:nvPr/>
          </p:nvSpPr>
          <p:spPr bwMode="auto">
            <a:xfrm>
              <a:off x="8132" y="478"/>
              <a:ext cx="403" cy="311"/>
            </a:xfrm>
            <a:custGeom>
              <a:avLst/>
              <a:gdLst>
                <a:gd name="T0" fmla="*/ 867 w 2424"/>
                <a:gd name="T1" fmla="*/ 0 h 1868"/>
                <a:gd name="T2" fmla="*/ 873 w 2424"/>
                <a:gd name="T3" fmla="*/ 46 h 1868"/>
                <a:gd name="T4" fmla="*/ 919 w 2424"/>
                <a:gd name="T5" fmla="*/ 92 h 1868"/>
                <a:gd name="T6" fmla="*/ 966 w 2424"/>
                <a:gd name="T7" fmla="*/ 238 h 1868"/>
                <a:gd name="T8" fmla="*/ 1138 w 2424"/>
                <a:gd name="T9" fmla="*/ 394 h 1868"/>
                <a:gd name="T10" fmla="*/ 1324 w 2424"/>
                <a:gd name="T11" fmla="*/ 595 h 1868"/>
                <a:gd name="T12" fmla="*/ 1488 w 2424"/>
                <a:gd name="T13" fmla="*/ 728 h 1868"/>
                <a:gd name="T14" fmla="*/ 1628 w 2424"/>
                <a:gd name="T15" fmla="*/ 803 h 1868"/>
                <a:gd name="T16" fmla="*/ 1713 w 2424"/>
                <a:gd name="T17" fmla="*/ 810 h 1868"/>
                <a:gd name="T18" fmla="*/ 1654 w 2424"/>
                <a:gd name="T19" fmla="*/ 1098 h 1868"/>
                <a:gd name="T20" fmla="*/ 1852 w 2424"/>
                <a:gd name="T21" fmla="*/ 1363 h 1868"/>
                <a:gd name="T22" fmla="*/ 2262 w 2424"/>
                <a:gd name="T23" fmla="*/ 1313 h 1868"/>
                <a:gd name="T24" fmla="*/ 2335 w 2424"/>
                <a:gd name="T25" fmla="*/ 1323 h 1868"/>
                <a:gd name="T26" fmla="*/ 2398 w 2424"/>
                <a:gd name="T27" fmla="*/ 1349 h 1868"/>
                <a:gd name="T28" fmla="*/ 2424 w 2424"/>
                <a:gd name="T29" fmla="*/ 1409 h 1868"/>
                <a:gd name="T30" fmla="*/ 2418 w 2424"/>
                <a:gd name="T31" fmla="*/ 1613 h 1868"/>
                <a:gd name="T32" fmla="*/ 1333 w 2424"/>
                <a:gd name="T33" fmla="*/ 1868 h 1868"/>
                <a:gd name="T34" fmla="*/ 1521 w 2424"/>
                <a:gd name="T35" fmla="*/ 1444 h 1868"/>
                <a:gd name="T36" fmla="*/ 1472 w 2424"/>
                <a:gd name="T37" fmla="*/ 1293 h 1868"/>
                <a:gd name="T38" fmla="*/ 1534 w 2424"/>
                <a:gd name="T39" fmla="*/ 1210 h 1868"/>
                <a:gd name="T40" fmla="*/ 1532 w 2424"/>
                <a:gd name="T41" fmla="*/ 1190 h 1868"/>
                <a:gd name="T42" fmla="*/ 1425 w 2424"/>
                <a:gd name="T43" fmla="*/ 1091 h 1868"/>
                <a:gd name="T44" fmla="*/ 1392 w 2424"/>
                <a:gd name="T45" fmla="*/ 1088 h 1868"/>
                <a:gd name="T46" fmla="*/ 1042 w 2424"/>
                <a:gd name="T47" fmla="*/ 1107 h 1868"/>
                <a:gd name="T48" fmla="*/ 903 w 2424"/>
                <a:gd name="T49" fmla="*/ 1085 h 1868"/>
                <a:gd name="T50" fmla="*/ 725 w 2424"/>
                <a:gd name="T51" fmla="*/ 1024 h 1868"/>
                <a:gd name="T52" fmla="*/ 705 w 2424"/>
                <a:gd name="T53" fmla="*/ 965 h 1868"/>
                <a:gd name="T54" fmla="*/ 688 w 2424"/>
                <a:gd name="T55" fmla="*/ 929 h 1868"/>
                <a:gd name="T56" fmla="*/ 602 w 2424"/>
                <a:gd name="T57" fmla="*/ 899 h 1868"/>
                <a:gd name="T58" fmla="*/ 552 w 2424"/>
                <a:gd name="T59" fmla="*/ 959 h 1868"/>
                <a:gd name="T60" fmla="*/ 107 w 2424"/>
                <a:gd name="T61" fmla="*/ 833 h 1868"/>
                <a:gd name="T62" fmla="*/ 20 w 2424"/>
                <a:gd name="T63" fmla="*/ 608 h 1868"/>
                <a:gd name="T64" fmla="*/ 0 w 2424"/>
                <a:gd name="T65" fmla="*/ 529 h 1868"/>
                <a:gd name="T66" fmla="*/ 103 w 2424"/>
                <a:gd name="T67" fmla="*/ 387 h 1868"/>
                <a:gd name="T68" fmla="*/ 245 w 2424"/>
                <a:gd name="T69" fmla="*/ 374 h 1868"/>
                <a:gd name="T70" fmla="*/ 298 w 2424"/>
                <a:gd name="T71" fmla="*/ 409 h 1868"/>
                <a:gd name="T72" fmla="*/ 497 w 2424"/>
                <a:gd name="T73" fmla="*/ 446 h 1868"/>
                <a:gd name="T74" fmla="*/ 648 w 2424"/>
                <a:gd name="T75" fmla="*/ 288 h 1868"/>
                <a:gd name="T76" fmla="*/ 761 w 2424"/>
                <a:gd name="T77" fmla="*/ 314 h 1868"/>
                <a:gd name="T78" fmla="*/ 827 w 2424"/>
                <a:gd name="T79" fmla="*/ 168 h 1868"/>
                <a:gd name="T80" fmla="*/ 804 w 2424"/>
                <a:gd name="T81" fmla="*/ 59 h 1868"/>
                <a:gd name="T82" fmla="*/ 867 w 2424"/>
                <a:gd name="T83" fmla="*/ 0 h 1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24" h="1868">
                  <a:moveTo>
                    <a:pt x="867" y="0"/>
                  </a:moveTo>
                  <a:lnTo>
                    <a:pt x="873" y="46"/>
                  </a:lnTo>
                  <a:lnTo>
                    <a:pt x="919" y="92"/>
                  </a:lnTo>
                  <a:lnTo>
                    <a:pt x="966" y="238"/>
                  </a:lnTo>
                  <a:lnTo>
                    <a:pt x="1138" y="394"/>
                  </a:lnTo>
                  <a:lnTo>
                    <a:pt x="1324" y="595"/>
                  </a:lnTo>
                  <a:lnTo>
                    <a:pt x="1488" y="728"/>
                  </a:lnTo>
                  <a:lnTo>
                    <a:pt x="1628" y="803"/>
                  </a:lnTo>
                  <a:lnTo>
                    <a:pt x="1713" y="810"/>
                  </a:lnTo>
                  <a:lnTo>
                    <a:pt x="1654" y="1098"/>
                  </a:lnTo>
                  <a:lnTo>
                    <a:pt x="1852" y="1363"/>
                  </a:lnTo>
                  <a:lnTo>
                    <a:pt x="2262" y="1313"/>
                  </a:lnTo>
                  <a:lnTo>
                    <a:pt x="2335" y="1323"/>
                  </a:lnTo>
                  <a:lnTo>
                    <a:pt x="2398" y="1349"/>
                  </a:lnTo>
                  <a:lnTo>
                    <a:pt x="2424" y="1409"/>
                  </a:lnTo>
                  <a:lnTo>
                    <a:pt x="2418" y="1613"/>
                  </a:lnTo>
                  <a:lnTo>
                    <a:pt x="1333" y="1868"/>
                  </a:lnTo>
                  <a:lnTo>
                    <a:pt x="1521" y="1444"/>
                  </a:lnTo>
                  <a:lnTo>
                    <a:pt x="1472" y="1293"/>
                  </a:lnTo>
                  <a:lnTo>
                    <a:pt x="1534" y="1210"/>
                  </a:lnTo>
                  <a:lnTo>
                    <a:pt x="1532" y="1190"/>
                  </a:lnTo>
                  <a:lnTo>
                    <a:pt x="1425" y="1091"/>
                  </a:lnTo>
                  <a:lnTo>
                    <a:pt x="1392" y="1088"/>
                  </a:lnTo>
                  <a:lnTo>
                    <a:pt x="1042" y="1107"/>
                  </a:lnTo>
                  <a:lnTo>
                    <a:pt x="903" y="1085"/>
                  </a:lnTo>
                  <a:lnTo>
                    <a:pt x="725" y="1024"/>
                  </a:lnTo>
                  <a:lnTo>
                    <a:pt x="705" y="965"/>
                  </a:lnTo>
                  <a:lnTo>
                    <a:pt x="688" y="929"/>
                  </a:lnTo>
                  <a:lnTo>
                    <a:pt x="602" y="899"/>
                  </a:lnTo>
                  <a:lnTo>
                    <a:pt x="552" y="959"/>
                  </a:lnTo>
                  <a:lnTo>
                    <a:pt x="107" y="833"/>
                  </a:lnTo>
                  <a:lnTo>
                    <a:pt x="20" y="608"/>
                  </a:lnTo>
                  <a:lnTo>
                    <a:pt x="0" y="529"/>
                  </a:lnTo>
                  <a:lnTo>
                    <a:pt x="103" y="387"/>
                  </a:lnTo>
                  <a:lnTo>
                    <a:pt x="245" y="374"/>
                  </a:lnTo>
                  <a:lnTo>
                    <a:pt x="298" y="409"/>
                  </a:lnTo>
                  <a:lnTo>
                    <a:pt x="497" y="446"/>
                  </a:lnTo>
                  <a:lnTo>
                    <a:pt x="648" y="288"/>
                  </a:lnTo>
                  <a:lnTo>
                    <a:pt x="761" y="314"/>
                  </a:lnTo>
                  <a:lnTo>
                    <a:pt x="827" y="168"/>
                  </a:lnTo>
                  <a:lnTo>
                    <a:pt x="804" y="59"/>
                  </a:lnTo>
                  <a:lnTo>
                    <a:pt x="867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51" name="Freeform 343"/>
            <p:cNvSpPr>
              <a:spLocks/>
            </p:cNvSpPr>
            <p:nvPr/>
          </p:nvSpPr>
          <p:spPr bwMode="auto">
            <a:xfrm>
              <a:off x="8132" y="478"/>
              <a:ext cx="403" cy="311"/>
            </a:xfrm>
            <a:custGeom>
              <a:avLst/>
              <a:gdLst>
                <a:gd name="T0" fmla="*/ 867 w 2424"/>
                <a:gd name="T1" fmla="*/ 0 h 1868"/>
                <a:gd name="T2" fmla="*/ 873 w 2424"/>
                <a:gd name="T3" fmla="*/ 46 h 1868"/>
                <a:gd name="T4" fmla="*/ 919 w 2424"/>
                <a:gd name="T5" fmla="*/ 92 h 1868"/>
                <a:gd name="T6" fmla="*/ 966 w 2424"/>
                <a:gd name="T7" fmla="*/ 238 h 1868"/>
                <a:gd name="T8" fmla="*/ 1138 w 2424"/>
                <a:gd name="T9" fmla="*/ 394 h 1868"/>
                <a:gd name="T10" fmla="*/ 1324 w 2424"/>
                <a:gd name="T11" fmla="*/ 595 h 1868"/>
                <a:gd name="T12" fmla="*/ 1488 w 2424"/>
                <a:gd name="T13" fmla="*/ 728 h 1868"/>
                <a:gd name="T14" fmla="*/ 1628 w 2424"/>
                <a:gd name="T15" fmla="*/ 803 h 1868"/>
                <a:gd name="T16" fmla="*/ 1713 w 2424"/>
                <a:gd name="T17" fmla="*/ 810 h 1868"/>
                <a:gd name="T18" fmla="*/ 1654 w 2424"/>
                <a:gd name="T19" fmla="*/ 1098 h 1868"/>
                <a:gd name="T20" fmla="*/ 1852 w 2424"/>
                <a:gd name="T21" fmla="*/ 1363 h 1868"/>
                <a:gd name="T22" fmla="*/ 2262 w 2424"/>
                <a:gd name="T23" fmla="*/ 1313 h 1868"/>
                <a:gd name="T24" fmla="*/ 2335 w 2424"/>
                <a:gd name="T25" fmla="*/ 1323 h 1868"/>
                <a:gd name="T26" fmla="*/ 2398 w 2424"/>
                <a:gd name="T27" fmla="*/ 1349 h 1868"/>
                <a:gd name="T28" fmla="*/ 2424 w 2424"/>
                <a:gd name="T29" fmla="*/ 1409 h 1868"/>
                <a:gd name="T30" fmla="*/ 2418 w 2424"/>
                <a:gd name="T31" fmla="*/ 1613 h 1868"/>
                <a:gd name="T32" fmla="*/ 1333 w 2424"/>
                <a:gd name="T33" fmla="*/ 1868 h 1868"/>
                <a:gd name="T34" fmla="*/ 1521 w 2424"/>
                <a:gd name="T35" fmla="*/ 1444 h 1868"/>
                <a:gd name="T36" fmla="*/ 1472 w 2424"/>
                <a:gd name="T37" fmla="*/ 1293 h 1868"/>
                <a:gd name="T38" fmla="*/ 1534 w 2424"/>
                <a:gd name="T39" fmla="*/ 1210 h 1868"/>
                <a:gd name="T40" fmla="*/ 1532 w 2424"/>
                <a:gd name="T41" fmla="*/ 1190 h 1868"/>
                <a:gd name="T42" fmla="*/ 1425 w 2424"/>
                <a:gd name="T43" fmla="*/ 1091 h 1868"/>
                <a:gd name="T44" fmla="*/ 1392 w 2424"/>
                <a:gd name="T45" fmla="*/ 1088 h 1868"/>
                <a:gd name="T46" fmla="*/ 1042 w 2424"/>
                <a:gd name="T47" fmla="*/ 1107 h 1868"/>
                <a:gd name="T48" fmla="*/ 903 w 2424"/>
                <a:gd name="T49" fmla="*/ 1085 h 1868"/>
                <a:gd name="T50" fmla="*/ 725 w 2424"/>
                <a:gd name="T51" fmla="*/ 1024 h 1868"/>
                <a:gd name="T52" fmla="*/ 705 w 2424"/>
                <a:gd name="T53" fmla="*/ 965 h 1868"/>
                <a:gd name="T54" fmla="*/ 688 w 2424"/>
                <a:gd name="T55" fmla="*/ 929 h 1868"/>
                <a:gd name="T56" fmla="*/ 602 w 2424"/>
                <a:gd name="T57" fmla="*/ 899 h 1868"/>
                <a:gd name="T58" fmla="*/ 552 w 2424"/>
                <a:gd name="T59" fmla="*/ 959 h 1868"/>
                <a:gd name="T60" fmla="*/ 107 w 2424"/>
                <a:gd name="T61" fmla="*/ 833 h 1868"/>
                <a:gd name="T62" fmla="*/ 20 w 2424"/>
                <a:gd name="T63" fmla="*/ 608 h 1868"/>
                <a:gd name="T64" fmla="*/ 0 w 2424"/>
                <a:gd name="T65" fmla="*/ 529 h 1868"/>
                <a:gd name="T66" fmla="*/ 103 w 2424"/>
                <a:gd name="T67" fmla="*/ 387 h 1868"/>
                <a:gd name="T68" fmla="*/ 245 w 2424"/>
                <a:gd name="T69" fmla="*/ 374 h 1868"/>
                <a:gd name="T70" fmla="*/ 298 w 2424"/>
                <a:gd name="T71" fmla="*/ 409 h 1868"/>
                <a:gd name="T72" fmla="*/ 497 w 2424"/>
                <a:gd name="T73" fmla="*/ 446 h 1868"/>
                <a:gd name="T74" fmla="*/ 648 w 2424"/>
                <a:gd name="T75" fmla="*/ 288 h 1868"/>
                <a:gd name="T76" fmla="*/ 761 w 2424"/>
                <a:gd name="T77" fmla="*/ 314 h 1868"/>
                <a:gd name="T78" fmla="*/ 827 w 2424"/>
                <a:gd name="T79" fmla="*/ 168 h 1868"/>
                <a:gd name="T80" fmla="*/ 804 w 2424"/>
                <a:gd name="T81" fmla="*/ 59 h 1868"/>
                <a:gd name="T82" fmla="*/ 867 w 2424"/>
                <a:gd name="T83" fmla="*/ 0 h 1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24" h="1868">
                  <a:moveTo>
                    <a:pt x="867" y="0"/>
                  </a:moveTo>
                  <a:lnTo>
                    <a:pt x="873" y="46"/>
                  </a:lnTo>
                  <a:lnTo>
                    <a:pt x="919" y="92"/>
                  </a:lnTo>
                  <a:lnTo>
                    <a:pt x="966" y="238"/>
                  </a:lnTo>
                  <a:lnTo>
                    <a:pt x="1138" y="394"/>
                  </a:lnTo>
                  <a:lnTo>
                    <a:pt x="1324" y="595"/>
                  </a:lnTo>
                  <a:lnTo>
                    <a:pt x="1488" y="728"/>
                  </a:lnTo>
                  <a:lnTo>
                    <a:pt x="1628" y="803"/>
                  </a:lnTo>
                  <a:lnTo>
                    <a:pt x="1713" y="810"/>
                  </a:lnTo>
                  <a:lnTo>
                    <a:pt x="1654" y="1098"/>
                  </a:lnTo>
                  <a:lnTo>
                    <a:pt x="1852" y="1363"/>
                  </a:lnTo>
                  <a:lnTo>
                    <a:pt x="2262" y="1313"/>
                  </a:lnTo>
                  <a:lnTo>
                    <a:pt x="2335" y="1323"/>
                  </a:lnTo>
                  <a:lnTo>
                    <a:pt x="2398" y="1349"/>
                  </a:lnTo>
                  <a:lnTo>
                    <a:pt x="2424" y="1409"/>
                  </a:lnTo>
                  <a:lnTo>
                    <a:pt x="2418" y="1613"/>
                  </a:lnTo>
                  <a:lnTo>
                    <a:pt x="1333" y="1868"/>
                  </a:lnTo>
                  <a:lnTo>
                    <a:pt x="1521" y="1444"/>
                  </a:lnTo>
                  <a:lnTo>
                    <a:pt x="1472" y="1293"/>
                  </a:lnTo>
                  <a:lnTo>
                    <a:pt x="1534" y="1210"/>
                  </a:lnTo>
                  <a:lnTo>
                    <a:pt x="1532" y="1190"/>
                  </a:lnTo>
                  <a:lnTo>
                    <a:pt x="1425" y="1091"/>
                  </a:lnTo>
                  <a:lnTo>
                    <a:pt x="1392" y="1088"/>
                  </a:lnTo>
                  <a:lnTo>
                    <a:pt x="1042" y="1107"/>
                  </a:lnTo>
                  <a:lnTo>
                    <a:pt x="903" y="1085"/>
                  </a:lnTo>
                  <a:lnTo>
                    <a:pt x="725" y="1024"/>
                  </a:lnTo>
                  <a:lnTo>
                    <a:pt x="705" y="965"/>
                  </a:lnTo>
                  <a:lnTo>
                    <a:pt x="688" y="929"/>
                  </a:lnTo>
                  <a:lnTo>
                    <a:pt x="602" y="899"/>
                  </a:lnTo>
                  <a:lnTo>
                    <a:pt x="552" y="959"/>
                  </a:lnTo>
                  <a:lnTo>
                    <a:pt x="107" y="833"/>
                  </a:lnTo>
                  <a:lnTo>
                    <a:pt x="20" y="608"/>
                  </a:lnTo>
                  <a:lnTo>
                    <a:pt x="0" y="529"/>
                  </a:lnTo>
                  <a:lnTo>
                    <a:pt x="103" y="387"/>
                  </a:lnTo>
                  <a:lnTo>
                    <a:pt x="245" y="374"/>
                  </a:lnTo>
                  <a:lnTo>
                    <a:pt x="298" y="409"/>
                  </a:lnTo>
                  <a:lnTo>
                    <a:pt x="497" y="446"/>
                  </a:lnTo>
                  <a:lnTo>
                    <a:pt x="648" y="288"/>
                  </a:lnTo>
                  <a:lnTo>
                    <a:pt x="761" y="314"/>
                  </a:lnTo>
                  <a:lnTo>
                    <a:pt x="827" y="168"/>
                  </a:lnTo>
                  <a:lnTo>
                    <a:pt x="804" y="59"/>
                  </a:lnTo>
                  <a:lnTo>
                    <a:pt x="867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52" name="Freeform 344"/>
            <p:cNvSpPr>
              <a:spLocks/>
            </p:cNvSpPr>
            <p:nvPr/>
          </p:nvSpPr>
          <p:spPr bwMode="auto">
            <a:xfrm>
              <a:off x="7871" y="962"/>
              <a:ext cx="150" cy="125"/>
            </a:xfrm>
            <a:custGeom>
              <a:avLst/>
              <a:gdLst>
                <a:gd name="T0" fmla="*/ 598 w 902"/>
                <a:gd name="T1" fmla="*/ 0 h 748"/>
                <a:gd name="T2" fmla="*/ 714 w 902"/>
                <a:gd name="T3" fmla="*/ 155 h 748"/>
                <a:gd name="T4" fmla="*/ 664 w 902"/>
                <a:gd name="T5" fmla="*/ 318 h 748"/>
                <a:gd name="T6" fmla="*/ 742 w 902"/>
                <a:gd name="T7" fmla="*/ 434 h 748"/>
                <a:gd name="T8" fmla="*/ 839 w 902"/>
                <a:gd name="T9" fmla="*/ 485 h 748"/>
                <a:gd name="T10" fmla="*/ 902 w 902"/>
                <a:gd name="T11" fmla="*/ 570 h 748"/>
                <a:gd name="T12" fmla="*/ 647 w 902"/>
                <a:gd name="T13" fmla="*/ 698 h 748"/>
                <a:gd name="T14" fmla="*/ 554 w 902"/>
                <a:gd name="T15" fmla="*/ 703 h 748"/>
                <a:gd name="T16" fmla="*/ 505 w 902"/>
                <a:gd name="T17" fmla="*/ 748 h 748"/>
                <a:gd name="T18" fmla="*/ 385 w 902"/>
                <a:gd name="T19" fmla="*/ 689 h 748"/>
                <a:gd name="T20" fmla="*/ 319 w 902"/>
                <a:gd name="T21" fmla="*/ 686 h 748"/>
                <a:gd name="T22" fmla="*/ 288 w 902"/>
                <a:gd name="T23" fmla="*/ 731 h 748"/>
                <a:gd name="T24" fmla="*/ 219 w 902"/>
                <a:gd name="T25" fmla="*/ 730 h 748"/>
                <a:gd name="T26" fmla="*/ 0 w 902"/>
                <a:gd name="T27" fmla="*/ 580 h 748"/>
                <a:gd name="T28" fmla="*/ 158 w 902"/>
                <a:gd name="T29" fmla="*/ 524 h 748"/>
                <a:gd name="T30" fmla="*/ 210 w 902"/>
                <a:gd name="T31" fmla="*/ 501 h 748"/>
                <a:gd name="T32" fmla="*/ 188 w 902"/>
                <a:gd name="T33" fmla="*/ 445 h 748"/>
                <a:gd name="T34" fmla="*/ 244 w 902"/>
                <a:gd name="T35" fmla="*/ 286 h 748"/>
                <a:gd name="T36" fmla="*/ 291 w 902"/>
                <a:gd name="T37" fmla="*/ 232 h 748"/>
                <a:gd name="T38" fmla="*/ 356 w 902"/>
                <a:gd name="T39" fmla="*/ 212 h 748"/>
                <a:gd name="T40" fmla="*/ 598 w 902"/>
                <a:gd name="T41" fmla="*/ 0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02" h="748">
                  <a:moveTo>
                    <a:pt x="598" y="0"/>
                  </a:moveTo>
                  <a:lnTo>
                    <a:pt x="714" y="155"/>
                  </a:lnTo>
                  <a:lnTo>
                    <a:pt x="664" y="318"/>
                  </a:lnTo>
                  <a:lnTo>
                    <a:pt x="742" y="434"/>
                  </a:lnTo>
                  <a:lnTo>
                    <a:pt x="839" y="485"/>
                  </a:lnTo>
                  <a:lnTo>
                    <a:pt x="902" y="570"/>
                  </a:lnTo>
                  <a:lnTo>
                    <a:pt x="647" y="698"/>
                  </a:lnTo>
                  <a:lnTo>
                    <a:pt x="554" y="703"/>
                  </a:lnTo>
                  <a:lnTo>
                    <a:pt x="505" y="748"/>
                  </a:lnTo>
                  <a:lnTo>
                    <a:pt x="385" y="689"/>
                  </a:lnTo>
                  <a:lnTo>
                    <a:pt x="319" y="686"/>
                  </a:lnTo>
                  <a:lnTo>
                    <a:pt x="288" y="731"/>
                  </a:lnTo>
                  <a:lnTo>
                    <a:pt x="219" y="730"/>
                  </a:lnTo>
                  <a:lnTo>
                    <a:pt x="0" y="580"/>
                  </a:lnTo>
                  <a:lnTo>
                    <a:pt x="158" y="524"/>
                  </a:lnTo>
                  <a:lnTo>
                    <a:pt x="210" y="501"/>
                  </a:lnTo>
                  <a:lnTo>
                    <a:pt x="188" y="445"/>
                  </a:lnTo>
                  <a:lnTo>
                    <a:pt x="244" y="286"/>
                  </a:lnTo>
                  <a:lnTo>
                    <a:pt x="291" y="232"/>
                  </a:lnTo>
                  <a:lnTo>
                    <a:pt x="356" y="212"/>
                  </a:lnTo>
                  <a:lnTo>
                    <a:pt x="598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53" name="Freeform 345"/>
            <p:cNvSpPr>
              <a:spLocks/>
            </p:cNvSpPr>
            <p:nvPr/>
          </p:nvSpPr>
          <p:spPr bwMode="auto">
            <a:xfrm>
              <a:off x="7871" y="962"/>
              <a:ext cx="150" cy="125"/>
            </a:xfrm>
            <a:custGeom>
              <a:avLst/>
              <a:gdLst>
                <a:gd name="T0" fmla="*/ 598 w 902"/>
                <a:gd name="T1" fmla="*/ 0 h 748"/>
                <a:gd name="T2" fmla="*/ 714 w 902"/>
                <a:gd name="T3" fmla="*/ 155 h 748"/>
                <a:gd name="T4" fmla="*/ 664 w 902"/>
                <a:gd name="T5" fmla="*/ 318 h 748"/>
                <a:gd name="T6" fmla="*/ 742 w 902"/>
                <a:gd name="T7" fmla="*/ 434 h 748"/>
                <a:gd name="T8" fmla="*/ 839 w 902"/>
                <a:gd name="T9" fmla="*/ 485 h 748"/>
                <a:gd name="T10" fmla="*/ 902 w 902"/>
                <a:gd name="T11" fmla="*/ 570 h 748"/>
                <a:gd name="T12" fmla="*/ 647 w 902"/>
                <a:gd name="T13" fmla="*/ 698 h 748"/>
                <a:gd name="T14" fmla="*/ 554 w 902"/>
                <a:gd name="T15" fmla="*/ 703 h 748"/>
                <a:gd name="T16" fmla="*/ 505 w 902"/>
                <a:gd name="T17" fmla="*/ 748 h 748"/>
                <a:gd name="T18" fmla="*/ 385 w 902"/>
                <a:gd name="T19" fmla="*/ 689 h 748"/>
                <a:gd name="T20" fmla="*/ 319 w 902"/>
                <a:gd name="T21" fmla="*/ 686 h 748"/>
                <a:gd name="T22" fmla="*/ 288 w 902"/>
                <a:gd name="T23" fmla="*/ 731 h 748"/>
                <a:gd name="T24" fmla="*/ 219 w 902"/>
                <a:gd name="T25" fmla="*/ 730 h 748"/>
                <a:gd name="T26" fmla="*/ 0 w 902"/>
                <a:gd name="T27" fmla="*/ 580 h 748"/>
                <a:gd name="T28" fmla="*/ 158 w 902"/>
                <a:gd name="T29" fmla="*/ 524 h 748"/>
                <a:gd name="T30" fmla="*/ 210 w 902"/>
                <a:gd name="T31" fmla="*/ 501 h 748"/>
                <a:gd name="T32" fmla="*/ 188 w 902"/>
                <a:gd name="T33" fmla="*/ 445 h 748"/>
                <a:gd name="T34" fmla="*/ 244 w 902"/>
                <a:gd name="T35" fmla="*/ 286 h 748"/>
                <a:gd name="T36" fmla="*/ 291 w 902"/>
                <a:gd name="T37" fmla="*/ 232 h 748"/>
                <a:gd name="T38" fmla="*/ 356 w 902"/>
                <a:gd name="T39" fmla="*/ 212 h 748"/>
                <a:gd name="T40" fmla="*/ 598 w 902"/>
                <a:gd name="T41" fmla="*/ 0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02" h="748">
                  <a:moveTo>
                    <a:pt x="598" y="0"/>
                  </a:moveTo>
                  <a:lnTo>
                    <a:pt x="714" y="155"/>
                  </a:lnTo>
                  <a:lnTo>
                    <a:pt x="664" y="318"/>
                  </a:lnTo>
                  <a:lnTo>
                    <a:pt x="742" y="434"/>
                  </a:lnTo>
                  <a:lnTo>
                    <a:pt x="839" y="485"/>
                  </a:lnTo>
                  <a:lnTo>
                    <a:pt x="902" y="570"/>
                  </a:lnTo>
                  <a:lnTo>
                    <a:pt x="647" y="698"/>
                  </a:lnTo>
                  <a:lnTo>
                    <a:pt x="554" y="703"/>
                  </a:lnTo>
                  <a:lnTo>
                    <a:pt x="505" y="748"/>
                  </a:lnTo>
                  <a:lnTo>
                    <a:pt x="385" y="689"/>
                  </a:lnTo>
                  <a:lnTo>
                    <a:pt x="319" y="686"/>
                  </a:lnTo>
                  <a:lnTo>
                    <a:pt x="288" y="731"/>
                  </a:lnTo>
                  <a:lnTo>
                    <a:pt x="219" y="730"/>
                  </a:lnTo>
                  <a:lnTo>
                    <a:pt x="0" y="580"/>
                  </a:lnTo>
                  <a:lnTo>
                    <a:pt x="158" y="524"/>
                  </a:lnTo>
                  <a:lnTo>
                    <a:pt x="210" y="501"/>
                  </a:lnTo>
                  <a:lnTo>
                    <a:pt x="188" y="445"/>
                  </a:lnTo>
                  <a:lnTo>
                    <a:pt x="244" y="286"/>
                  </a:lnTo>
                  <a:lnTo>
                    <a:pt x="291" y="232"/>
                  </a:lnTo>
                  <a:lnTo>
                    <a:pt x="356" y="212"/>
                  </a:lnTo>
                  <a:lnTo>
                    <a:pt x="598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54" name="Freeform 346"/>
            <p:cNvSpPr>
              <a:spLocks/>
            </p:cNvSpPr>
            <p:nvPr/>
          </p:nvSpPr>
          <p:spPr bwMode="auto">
            <a:xfrm>
              <a:off x="7677" y="1073"/>
              <a:ext cx="175" cy="250"/>
            </a:xfrm>
            <a:custGeom>
              <a:avLst/>
              <a:gdLst>
                <a:gd name="T0" fmla="*/ 1048 w 1051"/>
                <a:gd name="T1" fmla="*/ 0 h 1498"/>
                <a:gd name="T2" fmla="*/ 1041 w 1051"/>
                <a:gd name="T3" fmla="*/ 113 h 1498"/>
                <a:gd name="T4" fmla="*/ 962 w 1051"/>
                <a:gd name="T5" fmla="*/ 167 h 1498"/>
                <a:gd name="T6" fmla="*/ 1051 w 1051"/>
                <a:gd name="T7" fmla="*/ 239 h 1498"/>
                <a:gd name="T8" fmla="*/ 1014 w 1051"/>
                <a:gd name="T9" fmla="*/ 272 h 1498"/>
                <a:gd name="T10" fmla="*/ 1027 w 1051"/>
                <a:gd name="T11" fmla="*/ 334 h 1498"/>
                <a:gd name="T12" fmla="*/ 923 w 1051"/>
                <a:gd name="T13" fmla="*/ 429 h 1498"/>
                <a:gd name="T14" fmla="*/ 942 w 1051"/>
                <a:gd name="T15" fmla="*/ 550 h 1498"/>
                <a:gd name="T16" fmla="*/ 1011 w 1051"/>
                <a:gd name="T17" fmla="*/ 609 h 1498"/>
                <a:gd name="T18" fmla="*/ 1030 w 1051"/>
                <a:gd name="T19" fmla="*/ 882 h 1498"/>
                <a:gd name="T20" fmla="*/ 999 w 1051"/>
                <a:gd name="T21" fmla="*/ 1006 h 1498"/>
                <a:gd name="T22" fmla="*/ 927 w 1051"/>
                <a:gd name="T23" fmla="*/ 1101 h 1498"/>
                <a:gd name="T24" fmla="*/ 942 w 1051"/>
                <a:gd name="T25" fmla="*/ 1214 h 1498"/>
                <a:gd name="T26" fmla="*/ 901 w 1051"/>
                <a:gd name="T27" fmla="*/ 1300 h 1498"/>
                <a:gd name="T28" fmla="*/ 826 w 1051"/>
                <a:gd name="T29" fmla="*/ 1359 h 1498"/>
                <a:gd name="T30" fmla="*/ 819 w 1051"/>
                <a:gd name="T31" fmla="*/ 1424 h 1498"/>
                <a:gd name="T32" fmla="*/ 870 w 1051"/>
                <a:gd name="T33" fmla="*/ 1475 h 1498"/>
                <a:gd name="T34" fmla="*/ 807 w 1051"/>
                <a:gd name="T35" fmla="*/ 1498 h 1498"/>
                <a:gd name="T36" fmla="*/ 742 w 1051"/>
                <a:gd name="T37" fmla="*/ 1468 h 1498"/>
                <a:gd name="T38" fmla="*/ 651 w 1051"/>
                <a:gd name="T39" fmla="*/ 1378 h 1498"/>
                <a:gd name="T40" fmla="*/ 592 w 1051"/>
                <a:gd name="T41" fmla="*/ 1386 h 1498"/>
                <a:gd name="T42" fmla="*/ 543 w 1051"/>
                <a:gd name="T43" fmla="*/ 1353 h 1498"/>
                <a:gd name="T44" fmla="*/ 67 w 1051"/>
                <a:gd name="T45" fmla="*/ 1346 h 1498"/>
                <a:gd name="T46" fmla="*/ 0 w 1051"/>
                <a:gd name="T47" fmla="*/ 1278 h 1498"/>
                <a:gd name="T48" fmla="*/ 129 w 1051"/>
                <a:gd name="T49" fmla="*/ 1093 h 1498"/>
                <a:gd name="T50" fmla="*/ 270 w 1051"/>
                <a:gd name="T51" fmla="*/ 899 h 1498"/>
                <a:gd name="T52" fmla="*/ 317 w 1051"/>
                <a:gd name="T53" fmla="*/ 821 h 1498"/>
                <a:gd name="T54" fmla="*/ 256 w 1051"/>
                <a:gd name="T55" fmla="*/ 805 h 1498"/>
                <a:gd name="T56" fmla="*/ 255 w 1051"/>
                <a:gd name="T57" fmla="*/ 764 h 1498"/>
                <a:gd name="T58" fmla="*/ 390 w 1051"/>
                <a:gd name="T59" fmla="*/ 603 h 1498"/>
                <a:gd name="T60" fmla="*/ 616 w 1051"/>
                <a:gd name="T61" fmla="*/ 569 h 1498"/>
                <a:gd name="T62" fmla="*/ 698 w 1051"/>
                <a:gd name="T63" fmla="*/ 420 h 1498"/>
                <a:gd name="T64" fmla="*/ 597 w 1051"/>
                <a:gd name="T65" fmla="*/ 316 h 1498"/>
                <a:gd name="T66" fmla="*/ 695 w 1051"/>
                <a:gd name="T67" fmla="*/ 208 h 1498"/>
                <a:gd name="T68" fmla="*/ 701 w 1051"/>
                <a:gd name="T69" fmla="*/ 209 h 1498"/>
                <a:gd name="T70" fmla="*/ 942 w 1051"/>
                <a:gd name="T71" fmla="*/ 66 h 1498"/>
                <a:gd name="T72" fmla="*/ 1048 w 1051"/>
                <a:gd name="T73" fmla="*/ 0 h 1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51" h="1498">
                  <a:moveTo>
                    <a:pt x="1048" y="0"/>
                  </a:moveTo>
                  <a:lnTo>
                    <a:pt x="1041" y="113"/>
                  </a:lnTo>
                  <a:lnTo>
                    <a:pt x="962" y="167"/>
                  </a:lnTo>
                  <a:lnTo>
                    <a:pt x="1051" y="239"/>
                  </a:lnTo>
                  <a:lnTo>
                    <a:pt x="1014" y="272"/>
                  </a:lnTo>
                  <a:lnTo>
                    <a:pt x="1027" y="334"/>
                  </a:lnTo>
                  <a:lnTo>
                    <a:pt x="923" y="429"/>
                  </a:lnTo>
                  <a:lnTo>
                    <a:pt x="942" y="550"/>
                  </a:lnTo>
                  <a:lnTo>
                    <a:pt x="1011" y="609"/>
                  </a:lnTo>
                  <a:lnTo>
                    <a:pt x="1030" y="882"/>
                  </a:lnTo>
                  <a:lnTo>
                    <a:pt x="999" y="1006"/>
                  </a:lnTo>
                  <a:lnTo>
                    <a:pt x="927" y="1101"/>
                  </a:lnTo>
                  <a:lnTo>
                    <a:pt x="942" y="1214"/>
                  </a:lnTo>
                  <a:lnTo>
                    <a:pt x="901" y="1300"/>
                  </a:lnTo>
                  <a:lnTo>
                    <a:pt x="826" y="1359"/>
                  </a:lnTo>
                  <a:lnTo>
                    <a:pt x="819" y="1424"/>
                  </a:lnTo>
                  <a:lnTo>
                    <a:pt x="870" y="1475"/>
                  </a:lnTo>
                  <a:lnTo>
                    <a:pt x="807" y="1498"/>
                  </a:lnTo>
                  <a:lnTo>
                    <a:pt x="742" y="1468"/>
                  </a:lnTo>
                  <a:lnTo>
                    <a:pt x="651" y="1378"/>
                  </a:lnTo>
                  <a:lnTo>
                    <a:pt x="592" y="1386"/>
                  </a:lnTo>
                  <a:lnTo>
                    <a:pt x="543" y="1353"/>
                  </a:lnTo>
                  <a:lnTo>
                    <a:pt x="67" y="1346"/>
                  </a:lnTo>
                  <a:lnTo>
                    <a:pt x="0" y="1278"/>
                  </a:lnTo>
                  <a:lnTo>
                    <a:pt x="129" y="1093"/>
                  </a:lnTo>
                  <a:lnTo>
                    <a:pt x="270" y="899"/>
                  </a:lnTo>
                  <a:lnTo>
                    <a:pt x="317" y="821"/>
                  </a:lnTo>
                  <a:lnTo>
                    <a:pt x="256" y="805"/>
                  </a:lnTo>
                  <a:lnTo>
                    <a:pt x="255" y="764"/>
                  </a:lnTo>
                  <a:lnTo>
                    <a:pt x="390" y="603"/>
                  </a:lnTo>
                  <a:lnTo>
                    <a:pt x="616" y="569"/>
                  </a:lnTo>
                  <a:lnTo>
                    <a:pt x="698" y="420"/>
                  </a:lnTo>
                  <a:lnTo>
                    <a:pt x="597" y="316"/>
                  </a:lnTo>
                  <a:lnTo>
                    <a:pt x="695" y="208"/>
                  </a:lnTo>
                  <a:lnTo>
                    <a:pt x="701" y="209"/>
                  </a:lnTo>
                  <a:lnTo>
                    <a:pt x="942" y="66"/>
                  </a:lnTo>
                  <a:lnTo>
                    <a:pt x="1048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55" name="Freeform 347"/>
            <p:cNvSpPr>
              <a:spLocks/>
            </p:cNvSpPr>
            <p:nvPr/>
          </p:nvSpPr>
          <p:spPr bwMode="auto">
            <a:xfrm>
              <a:off x="7677" y="1073"/>
              <a:ext cx="175" cy="250"/>
            </a:xfrm>
            <a:custGeom>
              <a:avLst/>
              <a:gdLst>
                <a:gd name="T0" fmla="*/ 1048 w 1051"/>
                <a:gd name="T1" fmla="*/ 0 h 1498"/>
                <a:gd name="T2" fmla="*/ 1041 w 1051"/>
                <a:gd name="T3" fmla="*/ 113 h 1498"/>
                <a:gd name="T4" fmla="*/ 962 w 1051"/>
                <a:gd name="T5" fmla="*/ 167 h 1498"/>
                <a:gd name="T6" fmla="*/ 1051 w 1051"/>
                <a:gd name="T7" fmla="*/ 239 h 1498"/>
                <a:gd name="T8" fmla="*/ 1014 w 1051"/>
                <a:gd name="T9" fmla="*/ 272 h 1498"/>
                <a:gd name="T10" fmla="*/ 1027 w 1051"/>
                <a:gd name="T11" fmla="*/ 334 h 1498"/>
                <a:gd name="T12" fmla="*/ 923 w 1051"/>
                <a:gd name="T13" fmla="*/ 429 h 1498"/>
                <a:gd name="T14" fmla="*/ 942 w 1051"/>
                <a:gd name="T15" fmla="*/ 550 h 1498"/>
                <a:gd name="T16" fmla="*/ 1011 w 1051"/>
                <a:gd name="T17" fmla="*/ 609 h 1498"/>
                <a:gd name="T18" fmla="*/ 1030 w 1051"/>
                <a:gd name="T19" fmla="*/ 882 h 1498"/>
                <a:gd name="T20" fmla="*/ 999 w 1051"/>
                <a:gd name="T21" fmla="*/ 1006 h 1498"/>
                <a:gd name="T22" fmla="*/ 927 w 1051"/>
                <a:gd name="T23" fmla="*/ 1101 h 1498"/>
                <a:gd name="T24" fmla="*/ 942 w 1051"/>
                <a:gd name="T25" fmla="*/ 1214 h 1498"/>
                <a:gd name="T26" fmla="*/ 901 w 1051"/>
                <a:gd name="T27" fmla="*/ 1300 h 1498"/>
                <a:gd name="T28" fmla="*/ 826 w 1051"/>
                <a:gd name="T29" fmla="*/ 1359 h 1498"/>
                <a:gd name="T30" fmla="*/ 819 w 1051"/>
                <a:gd name="T31" fmla="*/ 1424 h 1498"/>
                <a:gd name="T32" fmla="*/ 870 w 1051"/>
                <a:gd name="T33" fmla="*/ 1475 h 1498"/>
                <a:gd name="T34" fmla="*/ 807 w 1051"/>
                <a:gd name="T35" fmla="*/ 1498 h 1498"/>
                <a:gd name="T36" fmla="*/ 742 w 1051"/>
                <a:gd name="T37" fmla="*/ 1468 h 1498"/>
                <a:gd name="T38" fmla="*/ 651 w 1051"/>
                <a:gd name="T39" fmla="*/ 1378 h 1498"/>
                <a:gd name="T40" fmla="*/ 592 w 1051"/>
                <a:gd name="T41" fmla="*/ 1386 h 1498"/>
                <a:gd name="T42" fmla="*/ 543 w 1051"/>
                <a:gd name="T43" fmla="*/ 1353 h 1498"/>
                <a:gd name="T44" fmla="*/ 67 w 1051"/>
                <a:gd name="T45" fmla="*/ 1346 h 1498"/>
                <a:gd name="T46" fmla="*/ 0 w 1051"/>
                <a:gd name="T47" fmla="*/ 1278 h 1498"/>
                <a:gd name="T48" fmla="*/ 129 w 1051"/>
                <a:gd name="T49" fmla="*/ 1093 h 1498"/>
                <a:gd name="T50" fmla="*/ 270 w 1051"/>
                <a:gd name="T51" fmla="*/ 899 h 1498"/>
                <a:gd name="T52" fmla="*/ 317 w 1051"/>
                <a:gd name="T53" fmla="*/ 821 h 1498"/>
                <a:gd name="T54" fmla="*/ 256 w 1051"/>
                <a:gd name="T55" fmla="*/ 805 h 1498"/>
                <a:gd name="T56" fmla="*/ 255 w 1051"/>
                <a:gd name="T57" fmla="*/ 764 h 1498"/>
                <a:gd name="T58" fmla="*/ 390 w 1051"/>
                <a:gd name="T59" fmla="*/ 603 h 1498"/>
                <a:gd name="T60" fmla="*/ 616 w 1051"/>
                <a:gd name="T61" fmla="*/ 569 h 1498"/>
                <a:gd name="T62" fmla="*/ 698 w 1051"/>
                <a:gd name="T63" fmla="*/ 420 h 1498"/>
                <a:gd name="T64" fmla="*/ 597 w 1051"/>
                <a:gd name="T65" fmla="*/ 316 h 1498"/>
                <a:gd name="T66" fmla="*/ 695 w 1051"/>
                <a:gd name="T67" fmla="*/ 208 h 1498"/>
                <a:gd name="T68" fmla="*/ 701 w 1051"/>
                <a:gd name="T69" fmla="*/ 209 h 1498"/>
                <a:gd name="T70" fmla="*/ 942 w 1051"/>
                <a:gd name="T71" fmla="*/ 66 h 1498"/>
                <a:gd name="T72" fmla="*/ 1048 w 1051"/>
                <a:gd name="T73" fmla="*/ 0 h 1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51" h="1498">
                  <a:moveTo>
                    <a:pt x="1048" y="0"/>
                  </a:moveTo>
                  <a:lnTo>
                    <a:pt x="1041" y="113"/>
                  </a:lnTo>
                  <a:lnTo>
                    <a:pt x="962" y="167"/>
                  </a:lnTo>
                  <a:lnTo>
                    <a:pt x="1051" y="239"/>
                  </a:lnTo>
                  <a:lnTo>
                    <a:pt x="1014" y="272"/>
                  </a:lnTo>
                  <a:lnTo>
                    <a:pt x="1027" y="334"/>
                  </a:lnTo>
                  <a:lnTo>
                    <a:pt x="923" y="429"/>
                  </a:lnTo>
                  <a:lnTo>
                    <a:pt x="942" y="550"/>
                  </a:lnTo>
                  <a:lnTo>
                    <a:pt x="1011" y="609"/>
                  </a:lnTo>
                  <a:lnTo>
                    <a:pt x="1030" y="882"/>
                  </a:lnTo>
                  <a:lnTo>
                    <a:pt x="999" y="1006"/>
                  </a:lnTo>
                  <a:lnTo>
                    <a:pt x="927" y="1101"/>
                  </a:lnTo>
                  <a:lnTo>
                    <a:pt x="942" y="1214"/>
                  </a:lnTo>
                  <a:lnTo>
                    <a:pt x="901" y="1300"/>
                  </a:lnTo>
                  <a:lnTo>
                    <a:pt x="826" y="1359"/>
                  </a:lnTo>
                  <a:lnTo>
                    <a:pt x="819" y="1424"/>
                  </a:lnTo>
                  <a:lnTo>
                    <a:pt x="870" y="1475"/>
                  </a:lnTo>
                  <a:lnTo>
                    <a:pt x="807" y="1498"/>
                  </a:lnTo>
                  <a:lnTo>
                    <a:pt x="742" y="1468"/>
                  </a:lnTo>
                  <a:lnTo>
                    <a:pt x="651" y="1378"/>
                  </a:lnTo>
                  <a:lnTo>
                    <a:pt x="592" y="1386"/>
                  </a:lnTo>
                  <a:lnTo>
                    <a:pt x="543" y="1353"/>
                  </a:lnTo>
                  <a:lnTo>
                    <a:pt x="67" y="1346"/>
                  </a:lnTo>
                  <a:lnTo>
                    <a:pt x="0" y="1278"/>
                  </a:lnTo>
                  <a:lnTo>
                    <a:pt x="129" y="1093"/>
                  </a:lnTo>
                  <a:lnTo>
                    <a:pt x="270" y="899"/>
                  </a:lnTo>
                  <a:lnTo>
                    <a:pt x="317" y="821"/>
                  </a:lnTo>
                  <a:lnTo>
                    <a:pt x="256" y="805"/>
                  </a:lnTo>
                  <a:lnTo>
                    <a:pt x="255" y="764"/>
                  </a:lnTo>
                  <a:lnTo>
                    <a:pt x="390" y="603"/>
                  </a:lnTo>
                  <a:lnTo>
                    <a:pt x="616" y="569"/>
                  </a:lnTo>
                  <a:lnTo>
                    <a:pt x="698" y="420"/>
                  </a:lnTo>
                  <a:lnTo>
                    <a:pt x="597" y="316"/>
                  </a:lnTo>
                  <a:lnTo>
                    <a:pt x="695" y="208"/>
                  </a:lnTo>
                  <a:lnTo>
                    <a:pt x="701" y="209"/>
                  </a:lnTo>
                  <a:lnTo>
                    <a:pt x="942" y="66"/>
                  </a:lnTo>
                  <a:lnTo>
                    <a:pt x="1048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56" name="Freeform 348"/>
            <p:cNvSpPr>
              <a:spLocks/>
            </p:cNvSpPr>
            <p:nvPr/>
          </p:nvSpPr>
          <p:spPr bwMode="auto">
            <a:xfrm>
              <a:off x="7534" y="957"/>
              <a:ext cx="259" cy="365"/>
            </a:xfrm>
            <a:custGeom>
              <a:avLst/>
              <a:gdLst>
                <a:gd name="T0" fmla="*/ 622 w 1556"/>
                <a:gd name="T1" fmla="*/ 0 h 2192"/>
                <a:gd name="T2" fmla="*/ 473 w 1556"/>
                <a:gd name="T3" fmla="*/ 71 h 2192"/>
                <a:gd name="T4" fmla="*/ 392 w 1556"/>
                <a:gd name="T5" fmla="*/ 144 h 2192"/>
                <a:gd name="T6" fmla="*/ 373 w 1556"/>
                <a:gd name="T7" fmla="*/ 190 h 2192"/>
                <a:gd name="T8" fmla="*/ 285 w 1556"/>
                <a:gd name="T9" fmla="*/ 335 h 2192"/>
                <a:gd name="T10" fmla="*/ 172 w 1556"/>
                <a:gd name="T11" fmla="*/ 416 h 2192"/>
                <a:gd name="T12" fmla="*/ 3 w 1556"/>
                <a:gd name="T13" fmla="*/ 419 h 2192"/>
                <a:gd name="T14" fmla="*/ 0 w 1556"/>
                <a:gd name="T15" fmla="*/ 812 h 2192"/>
                <a:gd name="T16" fmla="*/ 5 w 1556"/>
                <a:gd name="T17" fmla="*/ 869 h 2192"/>
                <a:gd name="T18" fmla="*/ 48 w 1556"/>
                <a:gd name="T19" fmla="*/ 889 h 2192"/>
                <a:gd name="T20" fmla="*/ 43 w 1556"/>
                <a:gd name="T21" fmla="*/ 961 h 2192"/>
                <a:gd name="T22" fmla="*/ 69 w 1556"/>
                <a:gd name="T23" fmla="*/ 1040 h 2192"/>
                <a:gd name="T24" fmla="*/ 63 w 1556"/>
                <a:gd name="T25" fmla="*/ 1477 h 2192"/>
                <a:gd name="T26" fmla="*/ 176 w 1556"/>
                <a:gd name="T27" fmla="*/ 1713 h 2192"/>
                <a:gd name="T28" fmla="*/ 473 w 1556"/>
                <a:gd name="T29" fmla="*/ 2192 h 2192"/>
                <a:gd name="T30" fmla="*/ 611 w 1556"/>
                <a:gd name="T31" fmla="*/ 2181 h 2192"/>
                <a:gd name="T32" fmla="*/ 628 w 1556"/>
                <a:gd name="T33" fmla="*/ 2132 h 2192"/>
                <a:gd name="T34" fmla="*/ 740 w 1556"/>
                <a:gd name="T35" fmla="*/ 2118 h 2192"/>
                <a:gd name="T36" fmla="*/ 880 w 1556"/>
                <a:gd name="T37" fmla="*/ 2100 h 2192"/>
                <a:gd name="T38" fmla="*/ 926 w 1556"/>
                <a:gd name="T39" fmla="*/ 2038 h 2192"/>
                <a:gd name="T40" fmla="*/ 857 w 1556"/>
                <a:gd name="T41" fmla="*/ 1972 h 2192"/>
                <a:gd name="T42" fmla="*/ 1129 w 1556"/>
                <a:gd name="T43" fmla="*/ 1591 h 2192"/>
                <a:gd name="T44" fmla="*/ 1175 w 1556"/>
                <a:gd name="T45" fmla="*/ 1513 h 2192"/>
                <a:gd name="T46" fmla="*/ 1115 w 1556"/>
                <a:gd name="T47" fmla="*/ 1499 h 2192"/>
                <a:gd name="T48" fmla="*/ 1115 w 1556"/>
                <a:gd name="T49" fmla="*/ 1456 h 2192"/>
                <a:gd name="T50" fmla="*/ 1247 w 1556"/>
                <a:gd name="T51" fmla="*/ 1298 h 2192"/>
                <a:gd name="T52" fmla="*/ 1473 w 1556"/>
                <a:gd name="T53" fmla="*/ 1264 h 2192"/>
                <a:gd name="T54" fmla="*/ 1556 w 1556"/>
                <a:gd name="T55" fmla="*/ 1112 h 2192"/>
                <a:gd name="T56" fmla="*/ 1456 w 1556"/>
                <a:gd name="T57" fmla="*/ 1012 h 2192"/>
                <a:gd name="T58" fmla="*/ 1556 w 1556"/>
                <a:gd name="T59" fmla="*/ 901 h 2192"/>
                <a:gd name="T60" fmla="*/ 1258 w 1556"/>
                <a:gd name="T61" fmla="*/ 642 h 2192"/>
                <a:gd name="T62" fmla="*/ 563 w 1556"/>
                <a:gd name="T63" fmla="*/ 553 h 2192"/>
                <a:gd name="T64" fmla="*/ 865 w 1556"/>
                <a:gd name="T65" fmla="*/ 123 h 2192"/>
                <a:gd name="T66" fmla="*/ 820 w 1556"/>
                <a:gd name="T67" fmla="*/ 109 h 2192"/>
                <a:gd name="T68" fmla="*/ 791 w 1556"/>
                <a:gd name="T69" fmla="*/ 11 h 2192"/>
                <a:gd name="T70" fmla="*/ 622 w 1556"/>
                <a:gd name="T71" fmla="*/ 0 h 2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556" h="2192">
                  <a:moveTo>
                    <a:pt x="622" y="0"/>
                  </a:moveTo>
                  <a:lnTo>
                    <a:pt x="473" y="71"/>
                  </a:lnTo>
                  <a:lnTo>
                    <a:pt x="392" y="144"/>
                  </a:lnTo>
                  <a:lnTo>
                    <a:pt x="373" y="190"/>
                  </a:lnTo>
                  <a:lnTo>
                    <a:pt x="285" y="335"/>
                  </a:lnTo>
                  <a:lnTo>
                    <a:pt x="172" y="416"/>
                  </a:lnTo>
                  <a:lnTo>
                    <a:pt x="3" y="419"/>
                  </a:lnTo>
                  <a:lnTo>
                    <a:pt x="0" y="812"/>
                  </a:lnTo>
                  <a:lnTo>
                    <a:pt x="5" y="869"/>
                  </a:lnTo>
                  <a:lnTo>
                    <a:pt x="48" y="889"/>
                  </a:lnTo>
                  <a:lnTo>
                    <a:pt x="43" y="961"/>
                  </a:lnTo>
                  <a:lnTo>
                    <a:pt x="69" y="1040"/>
                  </a:lnTo>
                  <a:lnTo>
                    <a:pt x="63" y="1477"/>
                  </a:lnTo>
                  <a:lnTo>
                    <a:pt x="176" y="1713"/>
                  </a:lnTo>
                  <a:lnTo>
                    <a:pt x="473" y="2192"/>
                  </a:lnTo>
                  <a:lnTo>
                    <a:pt x="611" y="2181"/>
                  </a:lnTo>
                  <a:lnTo>
                    <a:pt x="628" y="2132"/>
                  </a:lnTo>
                  <a:lnTo>
                    <a:pt x="740" y="2118"/>
                  </a:lnTo>
                  <a:lnTo>
                    <a:pt x="880" y="2100"/>
                  </a:lnTo>
                  <a:lnTo>
                    <a:pt x="926" y="2038"/>
                  </a:lnTo>
                  <a:lnTo>
                    <a:pt x="857" y="1972"/>
                  </a:lnTo>
                  <a:lnTo>
                    <a:pt x="1129" y="1591"/>
                  </a:lnTo>
                  <a:lnTo>
                    <a:pt x="1175" y="1513"/>
                  </a:lnTo>
                  <a:lnTo>
                    <a:pt x="1115" y="1499"/>
                  </a:lnTo>
                  <a:lnTo>
                    <a:pt x="1115" y="1456"/>
                  </a:lnTo>
                  <a:lnTo>
                    <a:pt x="1247" y="1298"/>
                  </a:lnTo>
                  <a:lnTo>
                    <a:pt x="1473" y="1264"/>
                  </a:lnTo>
                  <a:lnTo>
                    <a:pt x="1556" y="1112"/>
                  </a:lnTo>
                  <a:lnTo>
                    <a:pt x="1456" y="1012"/>
                  </a:lnTo>
                  <a:lnTo>
                    <a:pt x="1556" y="901"/>
                  </a:lnTo>
                  <a:lnTo>
                    <a:pt x="1258" y="642"/>
                  </a:lnTo>
                  <a:lnTo>
                    <a:pt x="563" y="553"/>
                  </a:lnTo>
                  <a:lnTo>
                    <a:pt x="865" y="123"/>
                  </a:lnTo>
                  <a:lnTo>
                    <a:pt x="820" y="109"/>
                  </a:lnTo>
                  <a:lnTo>
                    <a:pt x="791" y="11"/>
                  </a:lnTo>
                  <a:lnTo>
                    <a:pt x="622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57" name="Freeform 349"/>
            <p:cNvSpPr>
              <a:spLocks/>
            </p:cNvSpPr>
            <p:nvPr/>
          </p:nvSpPr>
          <p:spPr bwMode="auto">
            <a:xfrm>
              <a:off x="7534" y="957"/>
              <a:ext cx="259" cy="365"/>
            </a:xfrm>
            <a:custGeom>
              <a:avLst/>
              <a:gdLst>
                <a:gd name="T0" fmla="*/ 622 w 1556"/>
                <a:gd name="T1" fmla="*/ 0 h 2192"/>
                <a:gd name="T2" fmla="*/ 473 w 1556"/>
                <a:gd name="T3" fmla="*/ 71 h 2192"/>
                <a:gd name="T4" fmla="*/ 392 w 1556"/>
                <a:gd name="T5" fmla="*/ 144 h 2192"/>
                <a:gd name="T6" fmla="*/ 373 w 1556"/>
                <a:gd name="T7" fmla="*/ 190 h 2192"/>
                <a:gd name="T8" fmla="*/ 285 w 1556"/>
                <a:gd name="T9" fmla="*/ 335 h 2192"/>
                <a:gd name="T10" fmla="*/ 172 w 1556"/>
                <a:gd name="T11" fmla="*/ 416 h 2192"/>
                <a:gd name="T12" fmla="*/ 3 w 1556"/>
                <a:gd name="T13" fmla="*/ 419 h 2192"/>
                <a:gd name="T14" fmla="*/ 0 w 1556"/>
                <a:gd name="T15" fmla="*/ 812 h 2192"/>
                <a:gd name="T16" fmla="*/ 5 w 1556"/>
                <a:gd name="T17" fmla="*/ 869 h 2192"/>
                <a:gd name="T18" fmla="*/ 48 w 1556"/>
                <a:gd name="T19" fmla="*/ 889 h 2192"/>
                <a:gd name="T20" fmla="*/ 43 w 1556"/>
                <a:gd name="T21" fmla="*/ 961 h 2192"/>
                <a:gd name="T22" fmla="*/ 69 w 1556"/>
                <a:gd name="T23" fmla="*/ 1040 h 2192"/>
                <a:gd name="T24" fmla="*/ 63 w 1556"/>
                <a:gd name="T25" fmla="*/ 1477 h 2192"/>
                <a:gd name="T26" fmla="*/ 176 w 1556"/>
                <a:gd name="T27" fmla="*/ 1713 h 2192"/>
                <a:gd name="T28" fmla="*/ 473 w 1556"/>
                <a:gd name="T29" fmla="*/ 2192 h 2192"/>
                <a:gd name="T30" fmla="*/ 611 w 1556"/>
                <a:gd name="T31" fmla="*/ 2181 h 2192"/>
                <a:gd name="T32" fmla="*/ 628 w 1556"/>
                <a:gd name="T33" fmla="*/ 2132 h 2192"/>
                <a:gd name="T34" fmla="*/ 740 w 1556"/>
                <a:gd name="T35" fmla="*/ 2118 h 2192"/>
                <a:gd name="T36" fmla="*/ 880 w 1556"/>
                <a:gd name="T37" fmla="*/ 2100 h 2192"/>
                <a:gd name="T38" fmla="*/ 926 w 1556"/>
                <a:gd name="T39" fmla="*/ 2038 h 2192"/>
                <a:gd name="T40" fmla="*/ 857 w 1556"/>
                <a:gd name="T41" fmla="*/ 1972 h 2192"/>
                <a:gd name="T42" fmla="*/ 1129 w 1556"/>
                <a:gd name="T43" fmla="*/ 1591 h 2192"/>
                <a:gd name="T44" fmla="*/ 1175 w 1556"/>
                <a:gd name="T45" fmla="*/ 1513 h 2192"/>
                <a:gd name="T46" fmla="*/ 1115 w 1556"/>
                <a:gd name="T47" fmla="*/ 1499 h 2192"/>
                <a:gd name="T48" fmla="*/ 1115 w 1556"/>
                <a:gd name="T49" fmla="*/ 1456 h 2192"/>
                <a:gd name="T50" fmla="*/ 1247 w 1556"/>
                <a:gd name="T51" fmla="*/ 1298 h 2192"/>
                <a:gd name="T52" fmla="*/ 1473 w 1556"/>
                <a:gd name="T53" fmla="*/ 1264 h 2192"/>
                <a:gd name="T54" fmla="*/ 1556 w 1556"/>
                <a:gd name="T55" fmla="*/ 1112 h 2192"/>
                <a:gd name="T56" fmla="*/ 1456 w 1556"/>
                <a:gd name="T57" fmla="*/ 1012 h 2192"/>
                <a:gd name="T58" fmla="*/ 1556 w 1556"/>
                <a:gd name="T59" fmla="*/ 901 h 2192"/>
                <a:gd name="T60" fmla="*/ 1258 w 1556"/>
                <a:gd name="T61" fmla="*/ 642 h 2192"/>
                <a:gd name="T62" fmla="*/ 563 w 1556"/>
                <a:gd name="T63" fmla="*/ 553 h 2192"/>
                <a:gd name="T64" fmla="*/ 865 w 1556"/>
                <a:gd name="T65" fmla="*/ 123 h 2192"/>
                <a:gd name="T66" fmla="*/ 820 w 1556"/>
                <a:gd name="T67" fmla="*/ 109 h 2192"/>
                <a:gd name="T68" fmla="*/ 791 w 1556"/>
                <a:gd name="T69" fmla="*/ 11 h 2192"/>
                <a:gd name="T70" fmla="*/ 622 w 1556"/>
                <a:gd name="T71" fmla="*/ 0 h 2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556" h="2192">
                  <a:moveTo>
                    <a:pt x="622" y="0"/>
                  </a:moveTo>
                  <a:lnTo>
                    <a:pt x="473" y="71"/>
                  </a:lnTo>
                  <a:lnTo>
                    <a:pt x="392" y="144"/>
                  </a:lnTo>
                  <a:lnTo>
                    <a:pt x="373" y="190"/>
                  </a:lnTo>
                  <a:lnTo>
                    <a:pt x="285" y="335"/>
                  </a:lnTo>
                  <a:lnTo>
                    <a:pt x="172" y="416"/>
                  </a:lnTo>
                  <a:lnTo>
                    <a:pt x="3" y="419"/>
                  </a:lnTo>
                  <a:lnTo>
                    <a:pt x="0" y="812"/>
                  </a:lnTo>
                  <a:lnTo>
                    <a:pt x="5" y="869"/>
                  </a:lnTo>
                  <a:lnTo>
                    <a:pt x="48" y="889"/>
                  </a:lnTo>
                  <a:lnTo>
                    <a:pt x="43" y="961"/>
                  </a:lnTo>
                  <a:lnTo>
                    <a:pt x="69" y="1040"/>
                  </a:lnTo>
                  <a:lnTo>
                    <a:pt x="63" y="1477"/>
                  </a:lnTo>
                  <a:lnTo>
                    <a:pt x="176" y="1713"/>
                  </a:lnTo>
                  <a:lnTo>
                    <a:pt x="473" y="2192"/>
                  </a:lnTo>
                  <a:lnTo>
                    <a:pt x="611" y="2181"/>
                  </a:lnTo>
                  <a:lnTo>
                    <a:pt x="628" y="2132"/>
                  </a:lnTo>
                  <a:lnTo>
                    <a:pt x="740" y="2118"/>
                  </a:lnTo>
                  <a:lnTo>
                    <a:pt x="880" y="2100"/>
                  </a:lnTo>
                  <a:lnTo>
                    <a:pt x="926" y="2038"/>
                  </a:lnTo>
                  <a:lnTo>
                    <a:pt x="857" y="1972"/>
                  </a:lnTo>
                  <a:lnTo>
                    <a:pt x="1129" y="1591"/>
                  </a:lnTo>
                  <a:lnTo>
                    <a:pt x="1175" y="1513"/>
                  </a:lnTo>
                  <a:lnTo>
                    <a:pt x="1115" y="1499"/>
                  </a:lnTo>
                  <a:lnTo>
                    <a:pt x="1115" y="1456"/>
                  </a:lnTo>
                  <a:lnTo>
                    <a:pt x="1247" y="1298"/>
                  </a:lnTo>
                  <a:lnTo>
                    <a:pt x="1473" y="1264"/>
                  </a:lnTo>
                  <a:lnTo>
                    <a:pt x="1556" y="1112"/>
                  </a:lnTo>
                  <a:lnTo>
                    <a:pt x="1456" y="1012"/>
                  </a:lnTo>
                  <a:lnTo>
                    <a:pt x="1556" y="901"/>
                  </a:lnTo>
                  <a:lnTo>
                    <a:pt x="1258" y="642"/>
                  </a:lnTo>
                  <a:lnTo>
                    <a:pt x="563" y="553"/>
                  </a:lnTo>
                  <a:lnTo>
                    <a:pt x="865" y="123"/>
                  </a:lnTo>
                  <a:lnTo>
                    <a:pt x="820" y="109"/>
                  </a:lnTo>
                  <a:lnTo>
                    <a:pt x="791" y="11"/>
                  </a:lnTo>
                  <a:lnTo>
                    <a:pt x="622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58" name="Freeform 350"/>
            <p:cNvSpPr>
              <a:spLocks/>
            </p:cNvSpPr>
            <p:nvPr/>
          </p:nvSpPr>
          <p:spPr bwMode="auto">
            <a:xfrm>
              <a:off x="7970" y="935"/>
              <a:ext cx="271" cy="170"/>
            </a:xfrm>
            <a:custGeom>
              <a:avLst/>
              <a:gdLst>
                <a:gd name="T0" fmla="*/ 308 w 1622"/>
                <a:gd name="T1" fmla="*/ 740 h 1020"/>
                <a:gd name="T2" fmla="*/ 242 w 1622"/>
                <a:gd name="T3" fmla="*/ 650 h 1020"/>
                <a:gd name="T4" fmla="*/ 145 w 1622"/>
                <a:gd name="T5" fmla="*/ 599 h 1020"/>
                <a:gd name="T6" fmla="*/ 67 w 1622"/>
                <a:gd name="T7" fmla="*/ 483 h 1020"/>
                <a:gd name="T8" fmla="*/ 115 w 1622"/>
                <a:gd name="T9" fmla="*/ 320 h 1020"/>
                <a:gd name="T10" fmla="*/ 0 w 1622"/>
                <a:gd name="T11" fmla="*/ 165 h 1020"/>
                <a:gd name="T12" fmla="*/ 30 w 1622"/>
                <a:gd name="T13" fmla="*/ 129 h 1020"/>
                <a:gd name="T14" fmla="*/ 49 w 1622"/>
                <a:gd name="T15" fmla="*/ 98 h 1020"/>
                <a:gd name="T16" fmla="*/ 8 w 1622"/>
                <a:gd name="T17" fmla="*/ 48 h 1020"/>
                <a:gd name="T18" fmla="*/ 30 w 1622"/>
                <a:gd name="T19" fmla="*/ 0 h 1020"/>
                <a:gd name="T20" fmla="*/ 134 w 1622"/>
                <a:gd name="T21" fmla="*/ 113 h 1020"/>
                <a:gd name="T22" fmla="*/ 392 w 1622"/>
                <a:gd name="T23" fmla="*/ 197 h 1020"/>
                <a:gd name="T24" fmla="*/ 565 w 1622"/>
                <a:gd name="T25" fmla="*/ 104 h 1020"/>
                <a:gd name="T26" fmla="*/ 644 w 1622"/>
                <a:gd name="T27" fmla="*/ 81 h 1020"/>
                <a:gd name="T28" fmla="*/ 985 w 1622"/>
                <a:gd name="T29" fmla="*/ 337 h 1020"/>
                <a:gd name="T30" fmla="*/ 1039 w 1622"/>
                <a:gd name="T31" fmla="*/ 358 h 1020"/>
                <a:gd name="T32" fmla="*/ 1121 w 1622"/>
                <a:gd name="T33" fmla="*/ 429 h 1020"/>
                <a:gd name="T34" fmla="*/ 1180 w 1622"/>
                <a:gd name="T35" fmla="*/ 508 h 1020"/>
                <a:gd name="T36" fmla="*/ 1622 w 1622"/>
                <a:gd name="T37" fmla="*/ 511 h 1020"/>
                <a:gd name="T38" fmla="*/ 1599 w 1622"/>
                <a:gd name="T39" fmla="*/ 558 h 1020"/>
                <a:gd name="T40" fmla="*/ 1537 w 1622"/>
                <a:gd name="T41" fmla="*/ 604 h 1020"/>
                <a:gd name="T42" fmla="*/ 1502 w 1622"/>
                <a:gd name="T43" fmla="*/ 648 h 1020"/>
                <a:gd name="T44" fmla="*/ 1453 w 1622"/>
                <a:gd name="T45" fmla="*/ 796 h 1020"/>
                <a:gd name="T46" fmla="*/ 1409 w 1622"/>
                <a:gd name="T47" fmla="*/ 825 h 1020"/>
                <a:gd name="T48" fmla="*/ 1368 w 1622"/>
                <a:gd name="T49" fmla="*/ 893 h 1020"/>
                <a:gd name="T50" fmla="*/ 1321 w 1622"/>
                <a:gd name="T51" fmla="*/ 948 h 1020"/>
                <a:gd name="T52" fmla="*/ 1304 w 1622"/>
                <a:gd name="T53" fmla="*/ 1020 h 1020"/>
                <a:gd name="T54" fmla="*/ 720 w 1622"/>
                <a:gd name="T55" fmla="*/ 1013 h 1020"/>
                <a:gd name="T56" fmla="*/ 230 w 1622"/>
                <a:gd name="T57" fmla="*/ 1013 h 1020"/>
                <a:gd name="T58" fmla="*/ 208 w 1622"/>
                <a:gd name="T59" fmla="*/ 1016 h 1020"/>
                <a:gd name="T60" fmla="*/ 308 w 1622"/>
                <a:gd name="T61" fmla="*/ 768 h 1020"/>
                <a:gd name="T62" fmla="*/ 308 w 1622"/>
                <a:gd name="T63" fmla="*/ 740 h 10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22" h="1020">
                  <a:moveTo>
                    <a:pt x="308" y="740"/>
                  </a:moveTo>
                  <a:lnTo>
                    <a:pt x="242" y="650"/>
                  </a:lnTo>
                  <a:lnTo>
                    <a:pt x="145" y="599"/>
                  </a:lnTo>
                  <a:lnTo>
                    <a:pt x="67" y="483"/>
                  </a:lnTo>
                  <a:lnTo>
                    <a:pt x="115" y="320"/>
                  </a:lnTo>
                  <a:lnTo>
                    <a:pt x="0" y="165"/>
                  </a:lnTo>
                  <a:lnTo>
                    <a:pt x="30" y="129"/>
                  </a:lnTo>
                  <a:lnTo>
                    <a:pt x="49" y="98"/>
                  </a:lnTo>
                  <a:lnTo>
                    <a:pt x="8" y="48"/>
                  </a:lnTo>
                  <a:lnTo>
                    <a:pt x="30" y="0"/>
                  </a:lnTo>
                  <a:lnTo>
                    <a:pt x="134" y="113"/>
                  </a:lnTo>
                  <a:lnTo>
                    <a:pt x="392" y="197"/>
                  </a:lnTo>
                  <a:lnTo>
                    <a:pt x="565" y="104"/>
                  </a:lnTo>
                  <a:lnTo>
                    <a:pt x="644" y="81"/>
                  </a:lnTo>
                  <a:lnTo>
                    <a:pt x="985" y="337"/>
                  </a:lnTo>
                  <a:lnTo>
                    <a:pt x="1039" y="358"/>
                  </a:lnTo>
                  <a:lnTo>
                    <a:pt x="1121" y="429"/>
                  </a:lnTo>
                  <a:lnTo>
                    <a:pt x="1180" y="508"/>
                  </a:lnTo>
                  <a:lnTo>
                    <a:pt x="1622" y="511"/>
                  </a:lnTo>
                  <a:lnTo>
                    <a:pt x="1599" y="558"/>
                  </a:lnTo>
                  <a:lnTo>
                    <a:pt x="1537" y="604"/>
                  </a:lnTo>
                  <a:lnTo>
                    <a:pt x="1502" y="648"/>
                  </a:lnTo>
                  <a:lnTo>
                    <a:pt x="1453" y="796"/>
                  </a:lnTo>
                  <a:lnTo>
                    <a:pt x="1409" y="825"/>
                  </a:lnTo>
                  <a:lnTo>
                    <a:pt x="1368" y="893"/>
                  </a:lnTo>
                  <a:lnTo>
                    <a:pt x="1321" y="948"/>
                  </a:lnTo>
                  <a:lnTo>
                    <a:pt x="1304" y="1020"/>
                  </a:lnTo>
                  <a:lnTo>
                    <a:pt x="720" y="1013"/>
                  </a:lnTo>
                  <a:lnTo>
                    <a:pt x="230" y="1013"/>
                  </a:lnTo>
                  <a:lnTo>
                    <a:pt x="208" y="1016"/>
                  </a:lnTo>
                  <a:lnTo>
                    <a:pt x="308" y="768"/>
                  </a:lnTo>
                  <a:lnTo>
                    <a:pt x="308" y="74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59" name="Freeform 351"/>
            <p:cNvSpPr>
              <a:spLocks/>
            </p:cNvSpPr>
            <p:nvPr/>
          </p:nvSpPr>
          <p:spPr bwMode="auto">
            <a:xfrm>
              <a:off x="7970" y="935"/>
              <a:ext cx="271" cy="170"/>
            </a:xfrm>
            <a:custGeom>
              <a:avLst/>
              <a:gdLst>
                <a:gd name="T0" fmla="*/ 308 w 1622"/>
                <a:gd name="T1" fmla="*/ 740 h 1020"/>
                <a:gd name="T2" fmla="*/ 242 w 1622"/>
                <a:gd name="T3" fmla="*/ 650 h 1020"/>
                <a:gd name="T4" fmla="*/ 145 w 1622"/>
                <a:gd name="T5" fmla="*/ 599 h 1020"/>
                <a:gd name="T6" fmla="*/ 67 w 1622"/>
                <a:gd name="T7" fmla="*/ 483 h 1020"/>
                <a:gd name="T8" fmla="*/ 115 w 1622"/>
                <a:gd name="T9" fmla="*/ 320 h 1020"/>
                <a:gd name="T10" fmla="*/ 0 w 1622"/>
                <a:gd name="T11" fmla="*/ 165 h 1020"/>
                <a:gd name="T12" fmla="*/ 30 w 1622"/>
                <a:gd name="T13" fmla="*/ 129 h 1020"/>
                <a:gd name="T14" fmla="*/ 49 w 1622"/>
                <a:gd name="T15" fmla="*/ 98 h 1020"/>
                <a:gd name="T16" fmla="*/ 8 w 1622"/>
                <a:gd name="T17" fmla="*/ 48 h 1020"/>
                <a:gd name="T18" fmla="*/ 30 w 1622"/>
                <a:gd name="T19" fmla="*/ 0 h 1020"/>
                <a:gd name="T20" fmla="*/ 134 w 1622"/>
                <a:gd name="T21" fmla="*/ 113 h 1020"/>
                <a:gd name="T22" fmla="*/ 392 w 1622"/>
                <a:gd name="T23" fmla="*/ 197 h 1020"/>
                <a:gd name="T24" fmla="*/ 565 w 1622"/>
                <a:gd name="T25" fmla="*/ 104 h 1020"/>
                <a:gd name="T26" fmla="*/ 644 w 1622"/>
                <a:gd name="T27" fmla="*/ 81 h 1020"/>
                <a:gd name="T28" fmla="*/ 985 w 1622"/>
                <a:gd name="T29" fmla="*/ 337 h 1020"/>
                <a:gd name="T30" fmla="*/ 1039 w 1622"/>
                <a:gd name="T31" fmla="*/ 358 h 1020"/>
                <a:gd name="T32" fmla="*/ 1121 w 1622"/>
                <a:gd name="T33" fmla="*/ 429 h 1020"/>
                <a:gd name="T34" fmla="*/ 1180 w 1622"/>
                <a:gd name="T35" fmla="*/ 508 h 1020"/>
                <a:gd name="T36" fmla="*/ 1622 w 1622"/>
                <a:gd name="T37" fmla="*/ 511 h 1020"/>
                <a:gd name="T38" fmla="*/ 1599 w 1622"/>
                <a:gd name="T39" fmla="*/ 558 h 1020"/>
                <a:gd name="T40" fmla="*/ 1537 w 1622"/>
                <a:gd name="T41" fmla="*/ 604 h 1020"/>
                <a:gd name="T42" fmla="*/ 1502 w 1622"/>
                <a:gd name="T43" fmla="*/ 648 h 1020"/>
                <a:gd name="T44" fmla="*/ 1453 w 1622"/>
                <a:gd name="T45" fmla="*/ 796 h 1020"/>
                <a:gd name="T46" fmla="*/ 1409 w 1622"/>
                <a:gd name="T47" fmla="*/ 825 h 1020"/>
                <a:gd name="T48" fmla="*/ 1368 w 1622"/>
                <a:gd name="T49" fmla="*/ 893 h 1020"/>
                <a:gd name="T50" fmla="*/ 1321 w 1622"/>
                <a:gd name="T51" fmla="*/ 948 h 1020"/>
                <a:gd name="T52" fmla="*/ 1304 w 1622"/>
                <a:gd name="T53" fmla="*/ 1020 h 1020"/>
                <a:gd name="T54" fmla="*/ 720 w 1622"/>
                <a:gd name="T55" fmla="*/ 1013 h 1020"/>
                <a:gd name="T56" fmla="*/ 230 w 1622"/>
                <a:gd name="T57" fmla="*/ 1013 h 1020"/>
                <a:gd name="T58" fmla="*/ 208 w 1622"/>
                <a:gd name="T59" fmla="*/ 1016 h 1020"/>
                <a:gd name="T60" fmla="*/ 308 w 1622"/>
                <a:gd name="T61" fmla="*/ 768 h 1020"/>
                <a:gd name="T62" fmla="*/ 308 w 1622"/>
                <a:gd name="T63" fmla="*/ 740 h 10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22" h="1020">
                  <a:moveTo>
                    <a:pt x="308" y="740"/>
                  </a:moveTo>
                  <a:lnTo>
                    <a:pt x="242" y="650"/>
                  </a:lnTo>
                  <a:lnTo>
                    <a:pt x="145" y="599"/>
                  </a:lnTo>
                  <a:lnTo>
                    <a:pt x="67" y="483"/>
                  </a:lnTo>
                  <a:lnTo>
                    <a:pt x="115" y="320"/>
                  </a:lnTo>
                  <a:lnTo>
                    <a:pt x="0" y="165"/>
                  </a:lnTo>
                  <a:lnTo>
                    <a:pt x="30" y="129"/>
                  </a:lnTo>
                  <a:lnTo>
                    <a:pt x="49" y="98"/>
                  </a:lnTo>
                  <a:lnTo>
                    <a:pt x="8" y="48"/>
                  </a:lnTo>
                  <a:lnTo>
                    <a:pt x="30" y="0"/>
                  </a:lnTo>
                  <a:lnTo>
                    <a:pt x="134" y="113"/>
                  </a:lnTo>
                  <a:lnTo>
                    <a:pt x="392" y="197"/>
                  </a:lnTo>
                  <a:lnTo>
                    <a:pt x="565" y="104"/>
                  </a:lnTo>
                  <a:lnTo>
                    <a:pt x="644" y="81"/>
                  </a:lnTo>
                  <a:lnTo>
                    <a:pt x="985" y="337"/>
                  </a:lnTo>
                  <a:lnTo>
                    <a:pt x="1039" y="358"/>
                  </a:lnTo>
                  <a:lnTo>
                    <a:pt x="1121" y="429"/>
                  </a:lnTo>
                  <a:lnTo>
                    <a:pt x="1180" y="508"/>
                  </a:lnTo>
                  <a:lnTo>
                    <a:pt x="1622" y="511"/>
                  </a:lnTo>
                  <a:lnTo>
                    <a:pt x="1599" y="558"/>
                  </a:lnTo>
                  <a:lnTo>
                    <a:pt x="1537" y="604"/>
                  </a:lnTo>
                  <a:lnTo>
                    <a:pt x="1502" y="648"/>
                  </a:lnTo>
                  <a:lnTo>
                    <a:pt x="1453" y="796"/>
                  </a:lnTo>
                  <a:lnTo>
                    <a:pt x="1409" y="825"/>
                  </a:lnTo>
                  <a:lnTo>
                    <a:pt x="1368" y="893"/>
                  </a:lnTo>
                  <a:lnTo>
                    <a:pt x="1321" y="948"/>
                  </a:lnTo>
                  <a:lnTo>
                    <a:pt x="1304" y="1020"/>
                  </a:lnTo>
                  <a:lnTo>
                    <a:pt x="720" y="1013"/>
                  </a:lnTo>
                  <a:lnTo>
                    <a:pt x="230" y="1013"/>
                  </a:lnTo>
                  <a:lnTo>
                    <a:pt x="208" y="1016"/>
                  </a:lnTo>
                  <a:lnTo>
                    <a:pt x="308" y="768"/>
                  </a:lnTo>
                  <a:lnTo>
                    <a:pt x="308" y="74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60" name="Freeform 352"/>
            <p:cNvSpPr>
              <a:spLocks/>
            </p:cNvSpPr>
            <p:nvPr/>
          </p:nvSpPr>
          <p:spPr bwMode="auto">
            <a:xfrm>
              <a:off x="7742" y="1320"/>
              <a:ext cx="130" cy="281"/>
            </a:xfrm>
            <a:custGeom>
              <a:avLst/>
              <a:gdLst>
                <a:gd name="T0" fmla="*/ 110 w 781"/>
                <a:gd name="T1" fmla="*/ 1586 h 1689"/>
                <a:gd name="T2" fmla="*/ 44 w 781"/>
                <a:gd name="T3" fmla="*/ 1564 h 1689"/>
                <a:gd name="T4" fmla="*/ 0 w 781"/>
                <a:gd name="T5" fmla="*/ 1491 h 1689"/>
                <a:gd name="T6" fmla="*/ 0 w 781"/>
                <a:gd name="T7" fmla="*/ 1461 h 1689"/>
                <a:gd name="T8" fmla="*/ 151 w 781"/>
                <a:gd name="T9" fmla="*/ 1257 h 1689"/>
                <a:gd name="T10" fmla="*/ 154 w 781"/>
                <a:gd name="T11" fmla="*/ 1150 h 1689"/>
                <a:gd name="T12" fmla="*/ 254 w 781"/>
                <a:gd name="T13" fmla="*/ 941 h 1689"/>
                <a:gd name="T14" fmla="*/ 261 w 781"/>
                <a:gd name="T15" fmla="*/ 868 h 1689"/>
                <a:gd name="T16" fmla="*/ 297 w 781"/>
                <a:gd name="T17" fmla="*/ 937 h 1689"/>
                <a:gd name="T18" fmla="*/ 554 w 781"/>
                <a:gd name="T19" fmla="*/ 557 h 1689"/>
                <a:gd name="T20" fmla="*/ 348 w 781"/>
                <a:gd name="T21" fmla="*/ 751 h 1689"/>
                <a:gd name="T22" fmla="*/ 422 w 781"/>
                <a:gd name="T23" fmla="*/ 516 h 1689"/>
                <a:gd name="T24" fmla="*/ 364 w 781"/>
                <a:gd name="T25" fmla="*/ 473 h 1689"/>
                <a:gd name="T26" fmla="*/ 345 w 781"/>
                <a:gd name="T27" fmla="*/ 373 h 1689"/>
                <a:gd name="T28" fmla="*/ 393 w 781"/>
                <a:gd name="T29" fmla="*/ 326 h 1689"/>
                <a:gd name="T30" fmla="*/ 433 w 781"/>
                <a:gd name="T31" fmla="*/ 315 h 1689"/>
                <a:gd name="T32" fmla="*/ 437 w 781"/>
                <a:gd name="T33" fmla="*/ 18 h 1689"/>
                <a:gd name="T34" fmla="*/ 474 w 781"/>
                <a:gd name="T35" fmla="*/ 0 h 1689"/>
                <a:gd name="T36" fmla="*/ 507 w 781"/>
                <a:gd name="T37" fmla="*/ 7 h 1689"/>
                <a:gd name="T38" fmla="*/ 521 w 781"/>
                <a:gd name="T39" fmla="*/ 120 h 1689"/>
                <a:gd name="T40" fmla="*/ 488 w 781"/>
                <a:gd name="T41" fmla="*/ 234 h 1689"/>
                <a:gd name="T42" fmla="*/ 474 w 781"/>
                <a:gd name="T43" fmla="*/ 387 h 1689"/>
                <a:gd name="T44" fmla="*/ 517 w 781"/>
                <a:gd name="T45" fmla="*/ 340 h 1689"/>
                <a:gd name="T46" fmla="*/ 543 w 781"/>
                <a:gd name="T47" fmla="*/ 344 h 1689"/>
                <a:gd name="T48" fmla="*/ 584 w 781"/>
                <a:gd name="T49" fmla="*/ 373 h 1689"/>
                <a:gd name="T50" fmla="*/ 627 w 781"/>
                <a:gd name="T51" fmla="*/ 380 h 1689"/>
                <a:gd name="T52" fmla="*/ 638 w 781"/>
                <a:gd name="T53" fmla="*/ 370 h 1689"/>
                <a:gd name="T54" fmla="*/ 689 w 781"/>
                <a:gd name="T55" fmla="*/ 377 h 1689"/>
                <a:gd name="T56" fmla="*/ 697 w 781"/>
                <a:gd name="T57" fmla="*/ 424 h 1689"/>
                <a:gd name="T58" fmla="*/ 752 w 781"/>
                <a:gd name="T59" fmla="*/ 480 h 1689"/>
                <a:gd name="T60" fmla="*/ 781 w 781"/>
                <a:gd name="T61" fmla="*/ 780 h 1689"/>
                <a:gd name="T62" fmla="*/ 668 w 781"/>
                <a:gd name="T63" fmla="*/ 857 h 1689"/>
                <a:gd name="T64" fmla="*/ 722 w 781"/>
                <a:gd name="T65" fmla="*/ 1018 h 1689"/>
                <a:gd name="T66" fmla="*/ 627 w 781"/>
                <a:gd name="T67" fmla="*/ 1102 h 1689"/>
                <a:gd name="T68" fmla="*/ 591 w 781"/>
                <a:gd name="T69" fmla="*/ 1114 h 1689"/>
                <a:gd name="T70" fmla="*/ 561 w 781"/>
                <a:gd name="T71" fmla="*/ 1191 h 1689"/>
                <a:gd name="T72" fmla="*/ 491 w 781"/>
                <a:gd name="T73" fmla="*/ 1257 h 1689"/>
                <a:gd name="T74" fmla="*/ 470 w 781"/>
                <a:gd name="T75" fmla="*/ 1325 h 1689"/>
                <a:gd name="T76" fmla="*/ 462 w 781"/>
                <a:gd name="T77" fmla="*/ 1392 h 1689"/>
                <a:gd name="T78" fmla="*/ 385 w 781"/>
                <a:gd name="T79" fmla="*/ 1461 h 1689"/>
                <a:gd name="T80" fmla="*/ 378 w 781"/>
                <a:gd name="T81" fmla="*/ 1524 h 1689"/>
                <a:gd name="T82" fmla="*/ 330 w 781"/>
                <a:gd name="T83" fmla="*/ 1524 h 1689"/>
                <a:gd name="T84" fmla="*/ 287 w 781"/>
                <a:gd name="T85" fmla="*/ 1535 h 1689"/>
                <a:gd name="T86" fmla="*/ 275 w 781"/>
                <a:gd name="T87" fmla="*/ 1608 h 1689"/>
                <a:gd name="T88" fmla="*/ 283 w 781"/>
                <a:gd name="T89" fmla="*/ 1634 h 1689"/>
                <a:gd name="T90" fmla="*/ 206 w 781"/>
                <a:gd name="T91" fmla="*/ 1689 h 1689"/>
                <a:gd name="T92" fmla="*/ 129 w 781"/>
                <a:gd name="T93" fmla="*/ 1667 h 1689"/>
                <a:gd name="T94" fmla="*/ 110 w 781"/>
                <a:gd name="T95" fmla="*/ 1586 h 1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1" h="1689">
                  <a:moveTo>
                    <a:pt x="110" y="1586"/>
                  </a:moveTo>
                  <a:lnTo>
                    <a:pt x="44" y="1564"/>
                  </a:lnTo>
                  <a:lnTo>
                    <a:pt x="0" y="1491"/>
                  </a:lnTo>
                  <a:lnTo>
                    <a:pt x="0" y="1461"/>
                  </a:lnTo>
                  <a:lnTo>
                    <a:pt x="151" y="1257"/>
                  </a:lnTo>
                  <a:lnTo>
                    <a:pt x="154" y="1150"/>
                  </a:lnTo>
                  <a:lnTo>
                    <a:pt x="254" y="941"/>
                  </a:lnTo>
                  <a:lnTo>
                    <a:pt x="261" y="868"/>
                  </a:lnTo>
                  <a:lnTo>
                    <a:pt x="297" y="937"/>
                  </a:lnTo>
                  <a:lnTo>
                    <a:pt x="554" y="557"/>
                  </a:lnTo>
                  <a:lnTo>
                    <a:pt x="348" y="751"/>
                  </a:lnTo>
                  <a:lnTo>
                    <a:pt x="422" y="516"/>
                  </a:lnTo>
                  <a:lnTo>
                    <a:pt x="364" y="473"/>
                  </a:lnTo>
                  <a:lnTo>
                    <a:pt x="345" y="373"/>
                  </a:lnTo>
                  <a:lnTo>
                    <a:pt x="393" y="326"/>
                  </a:lnTo>
                  <a:lnTo>
                    <a:pt x="433" y="315"/>
                  </a:lnTo>
                  <a:lnTo>
                    <a:pt x="437" y="18"/>
                  </a:lnTo>
                  <a:lnTo>
                    <a:pt x="474" y="0"/>
                  </a:lnTo>
                  <a:lnTo>
                    <a:pt x="507" y="7"/>
                  </a:lnTo>
                  <a:lnTo>
                    <a:pt x="521" y="120"/>
                  </a:lnTo>
                  <a:lnTo>
                    <a:pt x="488" y="234"/>
                  </a:lnTo>
                  <a:lnTo>
                    <a:pt x="474" y="387"/>
                  </a:lnTo>
                  <a:lnTo>
                    <a:pt x="517" y="340"/>
                  </a:lnTo>
                  <a:lnTo>
                    <a:pt x="543" y="344"/>
                  </a:lnTo>
                  <a:lnTo>
                    <a:pt x="584" y="373"/>
                  </a:lnTo>
                  <a:lnTo>
                    <a:pt x="627" y="380"/>
                  </a:lnTo>
                  <a:lnTo>
                    <a:pt x="638" y="370"/>
                  </a:lnTo>
                  <a:lnTo>
                    <a:pt x="689" y="377"/>
                  </a:lnTo>
                  <a:lnTo>
                    <a:pt x="697" y="424"/>
                  </a:lnTo>
                  <a:lnTo>
                    <a:pt x="752" y="480"/>
                  </a:lnTo>
                  <a:lnTo>
                    <a:pt x="781" y="780"/>
                  </a:lnTo>
                  <a:lnTo>
                    <a:pt x="668" y="857"/>
                  </a:lnTo>
                  <a:lnTo>
                    <a:pt x="722" y="1018"/>
                  </a:lnTo>
                  <a:lnTo>
                    <a:pt x="627" y="1102"/>
                  </a:lnTo>
                  <a:lnTo>
                    <a:pt x="591" y="1114"/>
                  </a:lnTo>
                  <a:lnTo>
                    <a:pt x="561" y="1191"/>
                  </a:lnTo>
                  <a:lnTo>
                    <a:pt x="491" y="1257"/>
                  </a:lnTo>
                  <a:lnTo>
                    <a:pt x="470" y="1325"/>
                  </a:lnTo>
                  <a:lnTo>
                    <a:pt x="462" y="1392"/>
                  </a:lnTo>
                  <a:lnTo>
                    <a:pt x="385" y="1461"/>
                  </a:lnTo>
                  <a:lnTo>
                    <a:pt x="378" y="1524"/>
                  </a:lnTo>
                  <a:lnTo>
                    <a:pt x="330" y="1524"/>
                  </a:lnTo>
                  <a:lnTo>
                    <a:pt x="287" y="1535"/>
                  </a:lnTo>
                  <a:lnTo>
                    <a:pt x="275" y="1608"/>
                  </a:lnTo>
                  <a:lnTo>
                    <a:pt x="283" y="1634"/>
                  </a:lnTo>
                  <a:lnTo>
                    <a:pt x="206" y="1689"/>
                  </a:lnTo>
                  <a:lnTo>
                    <a:pt x="129" y="1667"/>
                  </a:lnTo>
                  <a:lnTo>
                    <a:pt x="110" y="158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61" name="Freeform 353"/>
            <p:cNvSpPr>
              <a:spLocks/>
            </p:cNvSpPr>
            <p:nvPr/>
          </p:nvSpPr>
          <p:spPr bwMode="auto">
            <a:xfrm>
              <a:off x="7742" y="1320"/>
              <a:ext cx="130" cy="281"/>
            </a:xfrm>
            <a:custGeom>
              <a:avLst/>
              <a:gdLst>
                <a:gd name="T0" fmla="*/ 110 w 781"/>
                <a:gd name="T1" fmla="*/ 1586 h 1689"/>
                <a:gd name="T2" fmla="*/ 44 w 781"/>
                <a:gd name="T3" fmla="*/ 1564 h 1689"/>
                <a:gd name="T4" fmla="*/ 0 w 781"/>
                <a:gd name="T5" fmla="*/ 1491 h 1689"/>
                <a:gd name="T6" fmla="*/ 0 w 781"/>
                <a:gd name="T7" fmla="*/ 1461 h 1689"/>
                <a:gd name="T8" fmla="*/ 151 w 781"/>
                <a:gd name="T9" fmla="*/ 1257 h 1689"/>
                <a:gd name="T10" fmla="*/ 154 w 781"/>
                <a:gd name="T11" fmla="*/ 1150 h 1689"/>
                <a:gd name="T12" fmla="*/ 254 w 781"/>
                <a:gd name="T13" fmla="*/ 941 h 1689"/>
                <a:gd name="T14" fmla="*/ 261 w 781"/>
                <a:gd name="T15" fmla="*/ 868 h 1689"/>
                <a:gd name="T16" fmla="*/ 297 w 781"/>
                <a:gd name="T17" fmla="*/ 937 h 1689"/>
                <a:gd name="T18" fmla="*/ 554 w 781"/>
                <a:gd name="T19" fmla="*/ 557 h 1689"/>
                <a:gd name="T20" fmla="*/ 348 w 781"/>
                <a:gd name="T21" fmla="*/ 751 h 1689"/>
                <a:gd name="T22" fmla="*/ 422 w 781"/>
                <a:gd name="T23" fmla="*/ 516 h 1689"/>
                <a:gd name="T24" fmla="*/ 364 w 781"/>
                <a:gd name="T25" fmla="*/ 473 h 1689"/>
                <a:gd name="T26" fmla="*/ 345 w 781"/>
                <a:gd name="T27" fmla="*/ 373 h 1689"/>
                <a:gd name="T28" fmla="*/ 393 w 781"/>
                <a:gd name="T29" fmla="*/ 326 h 1689"/>
                <a:gd name="T30" fmla="*/ 433 w 781"/>
                <a:gd name="T31" fmla="*/ 315 h 1689"/>
                <a:gd name="T32" fmla="*/ 437 w 781"/>
                <a:gd name="T33" fmla="*/ 18 h 1689"/>
                <a:gd name="T34" fmla="*/ 474 w 781"/>
                <a:gd name="T35" fmla="*/ 0 h 1689"/>
                <a:gd name="T36" fmla="*/ 507 w 781"/>
                <a:gd name="T37" fmla="*/ 7 h 1689"/>
                <a:gd name="T38" fmla="*/ 521 w 781"/>
                <a:gd name="T39" fmla="*/ 120 h 1689"/>
                <a:gd name="T40" fmla="*/ 488 w 781"/>
                <a:gd name="T41" fmla="*/ 234 h 1689"/>
                <a:gd name="T42" fmla="*/ 474 w 781"/>
                <a:gd name="T43" fmla="*/ 387 h 1689"/>
                <a:gd name="T44" fmla="*/ 517 w 781"/>
                <a:gd name="T45" fmla="*/ 340 h 1689"/>
                <a:gd name="T46" fmla="*/ 543 w 781"/>
                <a:gd name="T47" fmla="*/ 344 h 1689"/>
                <a:gd name="T48" fmla="*/ 584 w 781"/>
                <a:gd name="T49" fmla="*/ 373 h 1689"/>
                <a:gd name="T50" fmla="*/ 627 w 781"/>
                <a:gd name="T51" fmla="*/ 380 h 1689"/>
                <a:gd name="T52" fmla="*/ 638 w 781"/>
                <a:gd name="T53" fmla="*/ 370 h 1689"/>
                <a:gd name="T54" fmla="*/ 689 w 781"/>
                <a:gd name="T55" fmla="*/ 377 h 1689"/>
                <a:gd name="T56" fmla="*/ 697 w 781"/>
                <a:gd name="T57" fmla="*/ 424 h 1689"/>
                <a:gd name="T58" fmla="*/ 752 w 781"/>
                <a:gd name="T59" fmla="*/ 480 h 1689"/>
                <a:gd name="T60" fmla="*/ 781 w 781"/>
                <a:gd name="T61" fmla="*/ 780 h 1689"/>
                <a:gd name="T62" fmla="*/ 668 w 781"/>
                <a:gd name="T63" fmla="*/ 857 h 1689"/>
                <a:gd name="T64" fmla="*/ 722 w 781"/>
                <a:gd name="T65" fmla="*/ 1018 h 1689"/>
                <a:gd name="T66" fmla="*/ 627 w 781"/>
                <a:gd name="T67" fmla="*/ 1102 h 1689"/>
                <a:gd name="T68" fmla="*/ 591 w 781"/>
                <a:gd name="T69" fmla="*/ 1114 h 1689"/>
                <a:gd name="T70" fmla="*/ 561 w 781"/>
                <a:gd name="T71" fmla="*/ 1191 h 1689"/>
                <a:gd name="T72" fmla="*/ 491 w 781"/>
                <a:gd name="T73" fmla="*/ 1257 h 1689"/>
                <a:gd name="T74" fmla="*/ 470 w 781"/>
                <a:gd name="T75" fmla="*/ 1325 h 1689"/>
                <a:gd name="T76" fmla="*/ 462 w 781"/>
                <a:gd name="T77" fmla="*/ 1392 h 1689"/>
                <a:gd name="T78" fmla="*/ 385 w 781"/>
                <a:gd name="T79" fmla="*/ 1461 h 1689"/>
                <a:gd name="T80" fmla="*/ 378 w 781"/>
                <a:gd name="T81" fmla="*/ 1524 h 1689"/>
                <a:gd name="T82" fmla="*/ 330 w 781"/>
                <a:gd name="T83" fmla="*/ 1524 h 1689"/>
                <a:gd name="T84" fmla="*/ 287 w 781"/>
                <a:gd name="T85" fmla="*/ 1535 h 1689"/>
                <a:gd name="T86" fmla="*/ 275 w 781"/>
                <a:gd name="T87" fmla="*/ 1608 h 1689"/>
                <a:gd name="T88" fmla="*/ 283 w 781"/>
                <a:gd name="T89" fmla="*/ 1634 h 1689"/>
                <a:gd name="T90" fmla="*/ 206 w 781"/>
                <a:gd name="T91" fmla="*/ 1689 h 1689"/>
                <a:gd name="T92" fmla="*/ 129 w 781"/>
                <a:gd name="T93" fmla="*/ 1667 h 1689"/>
                <a:gd name="T94" fmla="*/ 110 w 781"/>
                <a:gd name="T95" fmla="*/ 1586 h 1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1" h="1689">
                  <a:moveTo>
                    <a:pt x="110" y="1586"/>
                  </a:moveTo>
                  <a:lnTo>
                    <a:pt x="44" y="1564"/>
                  </a:lnTo>
                  <a:lnTo>
                    <a:pt x="0" y="1491"/>
                  </a:lnTo>
                  <a:lnTo>
                    <a:pt x="0" y="1461"/>
                  </a:lnTo>
                  <a:lnTo>
                    <a:pt x="151" y="1257"/>
                  </a:lnTo>
                  <a:lnTo>
                    <a:pt x="154" y="1150"/>
                  </a:lnTo>
                  <a:lnTo>
                    <a:pt x="254" y="941"/>
                  </a:lnTo>
                  <a:lnTo>
                    <a:pt x="261" y="868"/>
                  </a:lnTo>
                  <a:lnTo>
                    <a:pt x="297" y="937"/>
                  </a:lnTo>
                  <a:lnTo>
                    <a:pt x="554" y="557"/>
                  </a:lnTo>
                  <a:lnTo>
                    <a:pt x="348" y="751"/>
                  </a:lnTo>
                  <a:lnTo>
                    <a:pt x="422" y="516"/>
                  </a:lnTo>
                  <a:lnTo>
                    <a:pt x="364" y="473"/>
                  </a:lnTo>
                  <a:lnTo>
                    <a:pt x="345" y="373"/>
                  </a:lnTo>
                  <a:lnTo>
                    <a:pt x="393" y="326"/>
                  </a:lnTo>
                  <a:lnTo>
                    <a:pt x="433" y="315"/>
                  </a:lnTo>
                  <a:lnTo>
                    <a:pt x="437" y="18"/>
                  </a:lnTo>
                  <a:lnTo>
                    <a:pt x="474" y="0"/>
                  </a:lnTo>
                  <a:lnTo>
                    <a:pt x="507" y="7"/>
                  </a:lnTo>
                  <a:lnTo>
                    <a:pt x="521" y="120"/>
                  </a:lnTo>
                  <a:lnTo>
                    <a:pt x="488" y="234"/>
                  </a:lnTo>
                  <a:lnTo>
                    <a:pt x="474" y="387"/>
                  </a:lnTo>
                  <a:lnTo>
                    <a:pt x="517" y="340"/>
                  </a:lnTo>
                  <a:lnTo>
                    <a:pt x="543" y="344"/>
                  </a:lnTo>
                  <a:lnTo>
                    <a:pt x="584" y="373"/>
                  </a:lnTo>
                  <a:lnTo>
                    <a:pt x="627" y="380"/>
                  </a:lnTo>
                  <a:lnTo>
                    <a:pt x="638" y="370"/>
                  </a:lnTo>
                  <a:lnTo>
                    <a:pt x="689" y="377"/>
                  </a:lnTo>
                  <a:lnTo>
                    <a:pt x="697" y="424"/>
                  </a:lnTo>
                  <a:lnTo>
                    <a:pt x="752" y="480"/>
                  </a:lnTo>
                  <a:lnTo>
                    <a:pt x="781" y="780"/>
                  </a:lnTo>
                  <a:lnTo>
                    <a:pt x="668" y="857"/>
                  </a:lnTo>
                  <a:lnTo>
                    <a:pt x="722" y="1018"/>
                  </a:lnTo>
                  <a:lnTo>
                    <a:pt x="627" y="1102"/>
                  </a:lnTo>
                  <a:lnTo>
                    <a:pt x="591" y="1114"/>
                  </a:lnTo>
                  <a:lnTo>
                    <a:pt x="561" y="1191"/>
                  </a:lnTo>
                  <a:lnTo>
                    <a:pt x="491" y="1257"/>
                  </a:lnTo>
                  <a:lnTo>
                    <a:pt x="470" y="1325"/>
                  </a:lnTo>
                  <a:lnTo>
                    <a:pt x="462" y="1392"/>
                  </a:lnTo>
                  <a:lnTo>
                    <a:pt x="385" y="1461"/>
                  </a:lnTo>
                  <a:lnTo>
                    <a:pt x="378" y="1524"/>
                  </a:lnTo>
                  <a:lnTo>
                    <a:pt x="330" y="1524"/>
                  </a:lnTo>
                  <a:lnTo>
                    <a:pt x="287" y="1535"/>
                  </a:lnTo>
                  <a:lnTo>
                    <a:pt x="275" y="1608"/>
                  </a:lnTo>
                  <a:lnTo>
                    <a:pt x="283" y="1634"/>
                  </a:lnTo>
                  <a:lnTo>
                    <a:pt x="206" y="1689"/>
                  </a:lnTo>
                  <a:lnTo>
                    <a:pt x="129" y="1667"/>
                  </a:lnTo>
                  <a:lnTo>
                    <a:pt x="110" y="158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62" name="Freeform 354"/>
            <p:cNvSpPr>
              <a:spLocks/>
            </p:cNvSpPr>
            <p:nvPr/>
          </p:nvSpPr>
          <p:spPr bwMode="auto">
            <a:xfrm>
              <a:off x="7853" y="1371"/>
              <a:ext cx="166" cy="138"/>
            </a:xfrm>
            <a:custGeom>
              <a:avLst/>
              <a:gdLst>
                <a:gd name="T0" fmla="*/ 76 w 999"/>
                <a:gd name="T1" fmla="*/ 173 h 832"/>
                <a:gd name="T2" fmla="*/ 194 w 999"/>
                <a:gd name="T3" fmla="*/ 194 h 832"/>
                <a:gd name="T4" fmla="*/ 321 w 999"/>
                <a:gd name="T5" fmla="*/ 63 h 832"/>
                <a:gd name="T6" fmla="*/ 428 w 999"/>
                <a:gd name="T7" fmla="*/ 0 h 832"/>
                <a:gd name="T8" fmla="*/ 634 w 999"/>
                <a:gd name="T9" fmla="*/ 217 h 832"/>
                <a:gd name="T10" fmla="*/ 995 w 999"/>
                <a:gd name="T11" fmla="*/ 220 h 832"/>
                <a:gd name="T12" fmla="*/ 992 w 999"/>
                <a:gd name="T13" fmla="*/ 239 h 832"/>
                <a:gd name="T14" fmla="*/ 999 w 999"/>
                <a:gd name="T15" fmla="*/ 293 h 832"/>
                <a:gd name="T16" fmla="*/ 971 w 999"/>
                <a:gd name="T17" fmla="*/ 327 h 832"/>
                <a:gd name="T18" fmla="*/ 912 w 999"/>
                <a:gd name="T19" fmla="*/ 330 h 832"/>
                <a:gd name="T20" fmla="*/ 658 w 999"/>
                <a:gd name="T21" fmla="*/ 539 h 832"/>
                <a:gd name="T22" fmla="*/ 644 w 999"/>
                <a:gd name="T23" fmla="*/ 674 h 832"/>
                <a:gd name="T24" fmla="*/ 424 w 999"/>
                <a:gd name="T25" fmla="*/ 824 h 832"/>
                <a:gd name="T26" fmla="*/ 398 w 999"/>
                <a:gd name="T27" fmla="*/ 803 h 832"/>
                <a:gd name="T28" fmla="*/ 330 w 999"/>
                <a:gd name="T29" fmla="*/ 800 h 832"/>
                <a:gd name="T30" fmla="*/ 285 w 999"/>
                <a:gd name="T31" fmla="*/ 774 h 832"/>
                <a:gd name="T32" fmla="*/ 274 w 999"/>
                <a:gd name="T33" fmla="*/ 807 h 832"/>
                <a:gd name="T34" fmla="*/ 253 w 999"/>
                <a:gd name="T35" fmla="*/ 824 h 832"/>
                <a:gd name="T36" fmla="*/ 208 w 999"/>
                <a:gd name="T37" fmla="*/ 832 h 832"/>
                <a:gd name="T38" fmla="*/ 143 w 999"/>
                <a:gd name="T39" fmla="*/ 714 h 832"/>
                <a:gd name="T40" fmla="*/ 54 w 999"/>
                <a:gd name="T41" fmla="*/ 711 h 832"/>
                <a:gd name="T42" fmla="*/ 0 w 999"/>
                <a:gd name="T43" fmla="*/ 557 h 832"/>
                <a:gd name="T44" fmla="*/ 110 w 999"/>
                <a:gd name="T45" fmla="*/ 477 h 832"/>
                <a:gd name="T46" fmla="*/ 76 w 999"/>
                <a:gd name="T47" fmla="*/ 173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99" h="832">
                  <a:moveTo>
                    <a:pt x="76" y="173"/>
                  </a:moveTo>
                  <a:lnTo>
                    <a:pt x="194" y="194"/>
                  </a:lnTo>
                  <a:lnTo>
                    <a:pt x="321" y="63"/>
                  </a:lnTo>
                  <a:lnTo>
                    <a:pt x="428" y="0"/>
                  </a:lnTo>
                  <a:lnTo>
                    <a:pt x="634" y="217"/>
                  </a:lnTo>
                  <a:lnTo>
                    <a:pt x="995" y="220"/>
                  </a:lnTo>
                  <a:lnTo>
                    <a:pt x="992" y="239"/>
                  </a:lnTo>
                  <a:lnTo>
                    <a:pt x="999" y="293"/>
                  </a:lnTo>
                  <a:lnTo>
                    <a:pt x="971" y="327"/>
                  </a:lnTo>
                  <a:lnTo>
                    <a:pt x="912" y="330"/>
                  </a:lnTo>
                  <a:lnTo>
                    <a:pt x="658" y="539"/>
                  </a:lnTo>
                  <a:lnTo>
                    <a:pt x="644" y="674"/>
                  </a:lnTo>
                  <a:lnTo>
                    <a:pt x="424" y="824"/>
                  </a:lnTo>
                  <a:lnTo>
                    <a:pt x="398" y="803"/>
                  </a:lnTo>
                  <a:lnTo>
                    <a:pt x="330" y="800"/>
                  </a:lnTo>
                  <a:lnTo>
                    <a:pt x="285" y="774"/>
                  </a:lnTo>
                  <a:lnTo>
                    <a:pt x="274" y="807"/>
                  </a:lnTo>
                  <a:lnTo>
                    <a:pt x="253" y="824"/>
                  </a:lnTo>
                  <a:lnTo>
                    <a:pt x="208" y="832"/>
                  </a:lnTo>
                  <a:lnTo>
                    <a:pt x="143" y="714"/>
                  </a:lnTo>
                  <a:lnTo>
                    <a:pt x="54" y="711"/>
                  </a:lnTo>
                  <a:lnTo>
                    <a:pt x="0" y="557"/>
                  </a:lnTo>
                  <a:lnTo>
                    <a:pt x="110" y="477"/>
                  </a:lnTo>
                  <a:lnTo>
                    <a:pt x="76" y="17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63" name="Freeform 355"/>
            <p:cNvSpPr>
              <a:spLocks/>
            </p:cNvSpPr>
            <p:nvPr/>
          </p:nvSpPr>
          <p:spPr bwMode="auto">
            <a:xfrm>
              <a:off x="7853" y="1371"/>
              <a:ext cx="166" cy="138"/>
            </a:xfrm>
            <a:custGeom>
              <a:avLst/>
              <a:gdLst>
                <a:gd name="T0" fmla="*/ 76 w 999"/>
                <a:gd name="T1" fmla="*/ 173 h 832"/>
                <a:gd name="T2" fmla="*/ 194 w 999"/>
                <a:gd name="T3" fmla="*/ 194 h 832"/>
                <a:gd name="T4" fmla="*/ 321 w 999"/>
                <a:gd name="T5" fmla="*/ 63 h 832"/>
                <a:gd name="T6" fmla="*/ 428 w 999"/>
                <a:gd name="T7" fmla="*/ 0 h 832"/>
                <a:gd name="T8" fmla="*/ 634 w 999"/>
                <a:gd name="T9" fmla="*/ 217 h 832"/>
                <a:gd name="T10" fmla="*/ 995 w 999"/>
                <a:gd name="T11" fmla="*/ 220 h 832"/>
                <a:gd name="T12" fmla="*/ 992 w 999"/>
                <a:gd name="T13" fmla="*/ 239 h 832"/>
                <a:gd name="T14" fmla="*/ 999 w 999"/>
                <a:gd name="T15" fmla="*/ 293 h 832"/>
                <a:gd name="T16" fmla="*/ 971 w 999"/>
                <a:gd name="T17" fmla="*/ 327 h 832"/>
                <a:gd name="T18" fmla="*/ 912 w 999"/>
                <a:gd name="T19" fmla="*/ 330 h 832"/>
                <a:gd name="T20" fmla="*/ 658 w 999"/>
                <a:gd name="T21" fmla="*/ 539 h 832"/>
                <a:gd name="T22" fmla="*/ 644 w 999"/>
                <a:gd name="T23" fmla="*/ 674 h 832"/>
                <a:gd name="T24" fmla="*/ 424 w 999"/>
                <a:gd name="T25" fmla="*/ 824 h 832"/>
                <a:gd name="T26" fmla="*/ 398 w 999"/>
                <a:gd name="T27" fmla="*/ 803 h 832"/>
                <a:gd name="T28" fmla="*/ 330 w 999"/>
                <a:gd name="T29" fmla="*/ 800 h 832"/>
                <a:gd name="T30" fmla="*/ 285 w 999"/>
                <a:gd name="T31" fmla="*/ 774 h 832"/>
                <a:gd name="T32" fmla="*/ 274 w 999"/>
                <a:gd name="T33" fmla="*/ 807 h 832"/>
                <a:gd name="T34" fmla="*/ 253 w 999"/>
                <a:gd name="T35" fmla="*/ 824 h 832"/>
                <a:gd name="T36" fmla="*/ 208 w 999"/>
                <a:gd name="T37" fmla="*/ 832 h 832"/>
                <a:gd name="T38" fmla="*/ 143 w 999"/>
                <a:gd name="T39" fmla="*/ 714 h 832"/>
                <a:gd name="T40" fmla="*/ 54 w 999"/>
                <a:gd name="T41" fmla="*/ 711 h 832"/>
                <a:gd name="T42" fmla="*/ 0 w 999"/>
                <a:gd name="T43" fmla="*/ 557 h 832"/>
                <a:gd name="T44" fmla="*/ 110 w 999"/>
                <a:gd name="T45" fmla="*/ 477 h 832"/>
                <a:gd name="T46" fmla="*/ 76 w 999"/>
                <a:gd name="T47" fmla="*/ 173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99" h="832">
                  <a:moveTo>
                    <a:pt x="76" y="173"/>
                  </a:moveTo>
                  <a:lnTo>
                    <a:pt x="194" y="194"/>
                  </a:lnTo>
                  <a:lnTo>
                    <a:pt x="321" y="63"/>
                  </a:lnTo>
                  <a:lnTo>
                    <a:pt x="428" y="0"/>
                  </a:lnTo>
                  <a:lnTo>
                    <a:pt x="634" y="217"/>
                  </a:lnTo>
                  <a:lnTo>
                    <a:pt x="995" y="220"/>
                  </a:lnTo>
                  <a:lnTo>
                    <a:pt x="992" y="239"/>
                  </a:lnTo>
                  <a:lnTo>
                    <a:pt x="999" y="293"/>
                  </a:lnTo>
                  <a:lnTo>
                    <a:pt x="971" y="327"/>
                  </a:lnTo>
                  <a:lnTo>
                    <a:pt x="912" y="330"/>
                  </a:lnTo>
                  <a:lnTo>
                    <a:pt x="658" y="539"/>
                  </a:lnTo>
                  <a:lnTo>
                    <a:pt x="644" y="674"/>
                  </a:lnTo>
                  <a:lnTo>
                    <a:pt x="424" y="824"/>
                  </a:lnTo>
                  <a:lnTo>
                    <a:pt x="398" y="803"/>
                  </a:lnTo>
                  <a:lnTo>
                    <a:pt x="330" y="800"/>
                  </a:lnTo>
                  <a:lnTo>
                    <a:pt x="285" y="774"/>
                  </a:lnTo>
                  <a:lnTo>
                    <a:pt x="274" y="807"/>
                  </a:lnTo>
                  <a:lnTo>
                    <a:pt x="253" y="824"/>
                  </a:lnTo>
                  <a:lnTo>
                    <a:pt x="208" y="832"/>
                  </a:lnTo>
                  <a:lnTo>
                    <a:pt x="143" y="714"/>
                  </a:lnTo>
                  <a:lnTo>
                    <a:pt x="54" y="711"/>
                  </a:lnTo>
                  <a:lnTo>
                    <a:pt x="0" y="557"/>
                  </a:lnTo>
                  <a:lnTo>
                    <a:pt x="110" y="477"/>
                  </a:lnTo>
                  <a:lnTo>
                    <a:pt x="76" y="17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64" name="Freeform 356"/>
            <p:cNvSpPr>
              <a:spLocks noEditPoints="1"/>
            </p:cNvSpPr>
            <p:nvPr/>
          </p:nvSpPr>
          <p:spPr bwMode="auto">
            <a:xfrm>
              <a:off x="7195" y="1991"/>
              <a:ext cx="220" cy="174"/>
            </a:xfrm>
            <a:custGeom>
              <a:avLst/>
              <a:gdLst>
                <a:gd name="T0" fmla="*/ 220 w 1320"/>
                <a:gd name="T1" fmla="*/ 247 h 1043"/>
                <a:gd name="T2" fmla="*/ 509 w 1320"/>
                <a:gd name="T3" fmla="*/ 149 h 1043"/>
                <a:gd name="T4" fmla="*/ 718 w 1320"/>
                <a:gd name="T5" fmla="*/ 89 h 1043"/>
                <a:gd name="T6" fmla="*/ 946 w 1320"/>
                <a:gd name="T7" fmla="*/ 66 h 1043"/>
                <a:gd name="T8" fmla="*/ 946 w 1320"/>
                <a:gd name="T9" fmla="*/ 66 h 1043"/>
                <a:gd name="T10" fmla="*/ 1024 w 1320"/>
                <a:gd name="T11" fmla="*/ 0 h 1043"/>
                <a:gd name="T12" fmla="*/ 1107 w 1320"/>
                <a:gd name="T13" fmla="*/ 203 h 1043"/>
                <a:gd name="T14" fmla="*/ 1162 w 1320"/>
                <a:gd name="T15" fmla="*/ 268 h 1043"/>
                <a:gd name="T16" fmla="*/ 1236 w 1320"/>
                <a:gd name="T17" fmla="*/ 300 h 1043"/>
                <a:gd name="T18" fmla="*/ 1296 w 1320"/>
                <a:gd name="T19" fmla="*/ 303 h 1043"/>
                <a:gd name="T20" fmla="*/ 1320 w 1320"/>
                <a:gd name="T21" fmla="*/ 375 h 1043"/>
                <a:gd name="T22" fmla="*/ 1252 w 1320"/>
                <a:gd name="T23" fmla="*/ 447 h 1043"/>
                <a:gd name="T24" fmla="*/ 1205 w 1320"/>
                <a:gd name="T25" fmla="*/ 448 h 1043"/>
                <a:gd name="T26" fmla="*/ 1077 w 1320"/>
                <a:gd name="T27" fmla="*/ 558 h 1043"/>
                <a:gd name="T28" fmla="*/ 1218 w 1320"/>
                <a:gd name="T29" fmla="*/ 789 h 1043"/>
                <a:gd name="T30" fmla="*/ 1147 w 1320"/>
                <a:gd name="T31" fmla="*/ 822 h 1043"/>
                <a:gd name="T32" fmla="*/ 1182 w 1320"/>
                <a:gd name="T33" fmla="*/ 1002 h 1043"/>
                <a:gd name="T34" fmla="*/ 1057 w 1320"/>
                <a:gd name="T35" fmla="*/ 1038 h 1043"/>
                <a:gd name="T36" fmla="*/ 941 w 1320"/>
                <a:gd name="T37" fmla="*/ 1043 h 1043"/>
                <a:gd name="T38" fmla="*/ 932 w 1320"/>
                <a:gd name="T39" fmla="*/ 985 h 1043"/>
                <a:gd name="T40" fmla="*/ 835 w 1320"/>
                <a:gd name="T41" fmla="*/ 996 h 1043"/>
                <a:gd name="T42" fmla="*/ 715 w 1320"/>
                <a:gd name="T43" fmla="*/ 859 h 1043"/>
                <a:gd name="T44" fmla="*/ 667 w 1320"/>
                <a:gd name="T45" fmla="*/ 856 h 1043"/>
                <a:gd name="T46" fmla="*/ 619 w 1320"/>
                <a:gd name="T47" fmla="*/ 924 h 1043"/>
                <a:gd name="T48" fmla="*/ 456 w 1320"/>
                <a:gd name="T49" fmla="*/ 911 h 1043"/>
                <a:gd name="T50" fmla="*/ 378 w 1320"/>
                <a:gd name="T51" fmla="*/ 802 h 1043"/>
                <a:gd name="T52" fmla="*/ 398 w 1320"/>
                <a:gd name="T53" fmla="*/ 723 h 1043"/>
                <a:gd name="T54" fmla="*/ 131 w 1320"/>
                <a:gd name="T55" fmla="*/ 730 h 1043"/>
                <a:gd name="T56" fmla="*/ 0 w 1320"/>
                <a:gd name="T57" fmla="*/ 563 h 1043"/>
                <a:gd name="T58" fmla="*/ 220 w 1320"/>
                <a:gd name="T59" fmla="*/ 247 h 1043"/>
                <a:gd name="T60" fmla="*/ 462 w 1320"/>
                <a:gd name="T61" fmla="*/ 189 h 1043"/>
                <a:gd name="T62" fmla="*/ 532 w 1320"/>
                <a:gd name="T63" fmla="*/ 300 h 1043"/>
                <a:gd name="T64" fmla="*/ 498 w 1320"/>
                <a:gd name="T65" fmla="*/ 418 h 1043"/>
                <a:gd name="T66" fmla="*/ 421 w 1320"/>
                <a:gd name="T67" fmla="*/ 293 h 1043"/>
                <a:gd name="T68" fmla="*/ 462 w 1320"/>
                <a:gd name="T69" fmla="*/ 189 h 10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20" h="1043">
                  <a:moveTo>
                    <a:pt x="220" y="247"/>
                  </a:moveTo>
                  <a:lnTo>
                    <a:pt x="509" y="149"/>
                  </a:lnTo>
                  <a:lnTo>
                    <a:pt x="718" y="89"/>
                  </a:lnTo>
                  <a:lnTo>
                    <a:pt x="946" y="66"/>
                  </a:lnTo>
                  <a:lnTo>
                    <a:pt x="946" y="66"/>
                  </a:lnTo>
                  <a:lnTo>
                    <a:pt x="1024" y="0"/>
                  </a:lnTo>
                  <a:lnTo>
                    <a:pt x="1107" y="203"/>
                  </a:lnTo>
                  <a:lnTo>
                    <a:pt x="1162" y="268"/>
                  </a:lnTo>
                  <a:lnTo>
                    <a:pt x="1236" y="300"/>
                  </a:lnTo>
                  <a:lnTo>
                    <a:pt x="1296" y="303"/>
                  </a:lnTo>
                  <a:lnTo>
                    <a:pt x="1320" y="375"/>
                  </a:lnTo>
                  <a:lnTo>
                    <a:pt x="1252" y="447"/>
                  </a:lnTo>
                  <a:lnTo>
                    <a:pt x="1205" y="448"/>
                  </a:lnTo>
                  <a:lnTo>
                    <a:pt x="1077" y="558"/>
                  </a:lnTo>
                  <a:lnTo>
                    <a:pt x="1218" y="789"/>
                  </a:lnTo>
                  <a:lnTo>
                    <a:pt x="1147" y="822"/>
                  </a:lnTo>
                  <a:lnTo>
                    <a:pt x="1182" y="1002"/>
                  </a:lnTo>
                  <a:lnTo>
                    <a:pt x="1057" y="1038"/>
                  </a:lnTo>
                  <a:lnTo>
                    <a:pt x="941" y="1043"/>
                  </a:lnTo>
                  <a:lnTo>
                    <a:pt x="932" y="985"/>
                  </a:lnTo>
                  <a:lnTo>
                    <a:pt x="835" y="996"/>
                  </a:lnTo>
                  <a:lnTo>
                    <a:pt x="715" y="859"/>
                  </a:lnTo>
                  <a:lnTo>
                    <a:pt x="667" y="856"/>
                  </a:lnTo>
                  <a:lnTo>
                    <a:pt x="619" y="924"/>
                  </a:lnTo>
                  <a:lnTo>
                    <a:pt x="456" y="911"/>
                  </a:lnTo>
                  <a:lnTo>
                    <a:pt x="378" y="802"/>
                  </a:lnTo>
                  <a:lnTo>
                    <a:pt x="398" y="723"/>
                  </a:lnTo>
                  <a:lnTo>
                    <a:pt x="131" y="730"/>
                  </a:lnTo>
                  <a:lnTo>
                    <a:pt x="0" y="563"/>
                  </a:lnTo>
                  <a:lnTo>
                    <a:pt x="220" y="247"/>
                  </a:lnTo>
                  <a:close/>
                  <a:moveTo>
                    <a:pt x="462" y="189"/>
                  </a:moveTo>
                  <a:lnTo>
                    <a:pt x="532" y="300"/>
                  </a:lnTo>
                  <a:lnTo>
                    <a:pt x="498" y="418"/>
                  </a:lnTo>
                  <a:lnTo>
                    <a:pt x="421" y="293"/>
                  </a:lnTo>
                  <a:lnTo>
                    <a:pt x="462" y="18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65" name="Freeform 357"/>
            <p:cNvSpPr>
              <a:spLocks/>
            </p:cNvSpPr>
            <p:nvPr/>
          </p:nvSpPr>
          <p:spPr bwMode="auto">
            <a:xfrm>
              <a:off x="7195" y="1991"/>
              <a:ext cx="220" cy="174"/>
            </a:xfrm>
            <a:custGeom>
              <a:avLst/>
              <a:gdLst>
                <a:gd name="T0" fmla="*/ 220 w 1320"/>
                <a:gd name="T1" fmla="*/ 247 h 1043"/>
                <a:gd name="T2" fmla="*/ 509 w 1320"/>
                <a:gd name="T3" fmla="*/ 149 h 1043"/>
                <a:gd name="T4" fmla="*/ 718 w 1320"/>
                <a:gd name="T5" fmla="*/ 89 h 1043"/>
                <a:gd name="T6" fmla="*/ 946 w 1320"/>
                <a:gd name="T7" fmla="*/ 66 h 1043"/>
                <a:gd name="T8" fmla="*/ 946 w 1320"/>
                <a:gd name="T9" fmla="*/ 66 h 1043"/>
                <a:gd name="T10" fmla="*/ 1024 w 1320"/>
                <a:gd name="T11" fmla="*/ 0 h 1043"/>
                <a:gd name="T12" fmla="*/ 1107 w 1320"/>
                <a:gd name="T13" fmla="*/ 203 h 1043"/>
                <a:gd name="T14" fmla="*/ 1162 w 1320"/>
                <a:gd name="T15" fmla="*/ 268 h 1043"/>
                <a:gd name="T16" fmla="*/ 1236 w 1320"/>
                <a:gd name="T17" fmla="*/ 300 h 1043"/>
                <a:gd name="T18" fmla="*/ 1296 w 1320"/>
                <a:gd name="T19" fmla="*/ 303 h 1043"/>
                <a:gd name="T20" fmla="*/ 1320 w 1320"/>
                <a:gd name="T21" fmla="*/ 375 h 1043"/>
                <a:gd name="T22" fmla="*/ 1252 w 1320"/>
                <a:gd name="T23" fmla="*/ 447 h 1043"/>
                <a:gd name="T24" fmla="*/ 1205 w 1320"/>
                <a:gd name="T25" fmla="*/ 448 h 1043"/>
                <a:gd name="T26" fmla="*/ 1077 w 1320"/>
                <a:gd name="T27" fmla="*/ 558 h 1043"/>
                <a:gd name="T28" fmla="*/ 1218 w 1320"/>
                <a:gd name="T29" fmla="*/ 789 h 1043"/>
                <a:gd name="T30" fmla="*/ 1147 w 1320"/>
                <a:gd name="T31" fmla="*/ 822 h 1043"/>
                <a:gd name="T32" fmla="*/ 1182 w 1320"/>
                <a:gd name="T33" fmla="*/ 1002 h 1043"/>
                <a:gd name="T34" fmla="*/ 1057 w 1320"/>
                <a:gd name="T35" fmla="*/ 1038 h 1043"/>
                <a:gd name="T36" fmla="*/ 941 w 1320"/>
                <a:gd name="T37" fmla="*/ 1043 h 1043"/>
                <a:gd name="T38" fmla="*/ 932 w 1320"/>
                <a:gd name="T39" fmla="*/ 985 h 1043"/>
                <a:gd name="T40" fmla="*/ 835 w 1320"/>
                <a:gd name="T41" fmla="*/ 996 h 1043"/>
                <a:gd name="T42" fmla="*/ 715 w 1320"/>
                <a:gd name="T43" fmla="*/ 859 h 1043"/>
                <a:gd name="T44" fmla="*/ 667 w 1320"/>
                <a:gd name="T45" fmla="*/ 856 h 1043"/>
                <a:gd name="T46" fmla="*/ 619 w 1320"/>
                <a:gd name="T47" fmla="*/ 924 h 1043"/>
                <a:gd name="T48" fmla="*/ 456 w 1320"/>
                <a:gd name="T49" fmla="*/ 911 h 1043"/>
                <a:gd name="T50" fmla="*/ 378 w 1320"/>
                <a:gd name="T51" fmla="*/ 802 h 1043"/>
                <a:gd name="T52" fmla="*/ 398 w 1320"/>
                <a:gd name="T53" fmla="*/ 723 h 1043"/>
                <a:gd name="T54" fmla="*/ 131 w 1320"/>
                <a:gd name="T55" fmla="*/ 730 h 1043"/>
                <a:gd name="T56" fmla="*/ 0 w 1320"/>
                <a:gd name="T57" fmla="*/ 563 h 1043"/>
                <a:gd name="T58" fmla="*/ 220 w 1320"/>
                <a:gd name="T59" fmla="*/ 247 h 10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20" h="1043">
                  <a:moveTo>
                    <a:pt x="220" y="247"/>
                  </a:moveTo>
                  <a:lnTo>
                    <a:pt x="509" y="149"/>
                  </a:lnTo>
                  <a:lnTo>
                    <a:pt x="718" y="89"/>
                  </a:lnTo>
                  <a:lnTo>
                    <a:pt x="946" y="66"/>
                  </a:lnTo>
                  <a:lnTo>
                    <a:pt x="946" y="66"/>
                  </a:lnTo>
                  <a:lnTo>
                    <a:pt x="1024" y="0"/>
                  </a:lnTo>
                  <a:lnTo>
                    <a:pt x="1107" y="203"/>
                  </a:lnTo>
                  <a:lnTo>
                    <a:pt x="1162" y="268"/>
                  </a:lnTo>
                  <a:lnTo>
                    <a:pt x="1236" y="300"/>
                  </a:lnTo>
                  <a:lnTo>
                    <a:pt x="1296" y="303"/>
                  </a:lnTo>
                  <a:lnTo>
                    <a:pt x="1320" y="375"/>
                  </a:lnTo>
                  <a:lnTo>
                    <a:pt x="1252" y="447"/>
                  </a:lnTo>
                  <a:lnTo>
                    <a:pt x="1205" y="448"/>
                  </a:lnTo>
                  <a:lnTo>
                    <a:pt x="1077" y="558"/>
                  </a:lnTo>
                  <a:lnTo>
                    <a:pt x="1218" y="789"/>
                  </a:lnTo>
                  <a:lnTo>
                    <a:pt x="1147" y="822"/>
                  </a:lnTo>
                  <a:lnTo>
                    <a:pt x="1182" y="1002"/>
                  </a:lnTo>
                  <a:lnTo>
                    <a:pt x="1057" y="1038"/>
                  </a:lnTo>
                  <a:lnTo>
                    <a:pt x="941" y="1043"/>
                  </a:lnTo>
                  <a:lnTo>
                    <a:pt x="932" y="985"/>
                  </a:lnTo>
                  <a:lnTo>
                    <a:pt x="835" y="996"/>
                  </a:lnTo>
                  <a:lnTo>
                    <a:pt x="715" y="859"/>
                  </a:lnTo>
                  <a:lnTo>
                    <a:pt x="667" y="856"/>
                  </a:lnTo>
                  <a:lnTo>
                    <a:pt x="619" y="924"/>
                  </a:lnTo>
                  <a:lnTo>
                    <a:pt x="456" y="911"/>
                  </a:lnTo>
                  <a:lnTo>
                    <a:pt x="378" y="802"/>
                  </a:lnTo>
                  <a:lnTo>
                    <a:pt x="398" y="723"/>
                  </a:lnTo>
                  <a:lnTo>
                    <a:pt x="131" y="730"/>
                  </a:lnTo>
                  <a:lnTo>
                    <a:pt x="0" y="563"/>
                  </a:lnTo>
                  <a:lnTo>
                    <a:pt x="220" y="24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66" name="Freeform 358"/>
            <p:cNvSpPr>
              <a:spLocks/>
            </p:cNvSpPr>
            <p:nvPr/>
          </p:nvSpPr>
          <p:spPr bwMode="auto">
            <a:xfrm>
              <a:off x="7265" y="2023"/>
              <a:ext cx="19" cy="38"/>
            </a:xfrm>
            <a:custGeom>
              <a:avLst/>
              <a:gdLst>
                <a:gd name="T0" fmla="*/ 41 w 111"/>
                <a:gd name="T1" fmla="*/ 0 h 229"/>
                <a:gd name="T2" fmla="*/ 111 w 111"/>
                <a:gd name="T3" fmla="*/ 111 h 229"/>
                <a:gd name="T4" fmla="*/ 77 w 111"/>
                <a:gd name="T5" fmla="*/ 229 h 229"/>
                <a:gd name="T6" fmla="*/ 0 w 111"/>
                <a:gd name="T7" fmla="*/ 104 h 229"/>
                <a:gd name="T8" fmla="*/ 41 w 111"/>
                <a:gd name="T9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1" h="229">
                  <a:moveTo>
                    <a:pt x="41" y="0"/>
                  </a:moveTo>
                  <a:lnTo>
                    <a:pt x="111" y="111"/>
                  </a:lnTo>
                  <a:lnTo>
                    <a:pt x="77" y="229"/>
                  </a:lnTo>
                  <a:lnTo>
                    <a:pt x="0" y="104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67" name="Freeform 359"/>
            <p:cNvSpPr>
              <a:spLocks/>
            </p:cNvSpPr>
            <p:nvPr/>
          </p:nvSpPr>
          <p:spPr bwMode="auto">
            <a:xfrm>
              <a:off x="7265" y="2023"/>
              <a:ext cx="19" cy="38"/>
            </a:xfrm>
            <a:custGeom>
              <a:avLst/>
              <a:gdLst>
                <a:gd name="T0" fmla="*/ 41 w 111"/>
                <a:gd name="T1" fmla="*/ 0 h 229"/>
                <a:gd name="T2" fmla="*/ 111 w 111"/>
                <a:gd name="T3" fmla="*/ 111 h 229"/>
                <a:gd name="T4" fmla="*/ 77 w 111"/>
                <a:gd name="T5" fmla="*/ 229 h 229"/>
                <a:gd name="T6" fmla="*/ 0 w 111"/>
                <a:gd name="T7" fmla="*/ 104 h 229"/>
                <a:gd name="T8" fmla="*/ 41 w 111"/>
                <a:gd name="T9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1" h="229">
                  <a:moveTo>
                    <a:pt x="41" y="0"/>
                  </a:moveTo>
                  <a:lnTo>
                    <a:pt x="111" y="111"/>
                  </a:lnTo>
                  <a:lnTo>
                    <a:pt x="77" y="229"/>
                  </a:lnTo>
                  <a:lnTo>
                    <a:pt x="0" y="104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68" name="Freeform 360"/>
            <p:cNvSpPr>
              <a:spLocks/>
            </p:cNvSpPr>
            <p:nvPr/>
          </p:nvSpPr>
          <p:spPr bwMode="auto">
            <a:xfrm>
              <a:off x="7265" y="2023"/>
              <a:ext cx="19" cy="38"/>
            </a:xfrm>
            <a:custGeom>
              <a:avLst/>
              <a:gdLst>
                <a:gd name="T0" fmla="*/ 41 w 111"/>
                <a:gd name="T1" fmla="*/ 0 h 229"/>
                <a:gd name="T2" fmla="*/ 111 w 111"/>
                <a:gd name="T3" fmla="*/ 111 h 229"/>
                <a:gd name="T4" fmla="*/ 77 w 111"/>
                <a:gd name="T5" fmla="*/ 229 h 229"/>
                <a:gd name="T6" fmla="*/ 0 w 111"/>
                <a:gd name="T7" fmla="*/ 104 h 229"/>
                <a:gd name="T8" fmla="*/ 41 w 111"/>
                <a:gd name="T9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1" h="229">
                  <a:moveTo>
                    <a:pt x="41" y="0"/>
                  </a:moveTo>
                  <a:lnTo>
                    <a:pt x="111" y="111"/>
                  </a:lnTo>
                  <a:lnTo>
                    <a:pt x="77" y="229"/>
                  </a:lnTo>
                  <a:lnTo>
                    <a:pt x="0" y="104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69" name="Freeform 361"/>
            <p:cNvSpPr>
              <a:spLocks/>
            </p:cNvSpPr>
            <p:nvPr/>
          </p:nvSpPr>
          <p:spPr bwMode="auto">
            <a:xfrm>
              <a:off x="7684" y="756"/>
              <a:ext cx="178" cy="132"/>
            </a:xfrm>
            <a:custGeom>
              <a:avLst/>
              <a:gdLst>
                <a:gd name="T0" fmla="*/ 190 w 1068"/>
                <a:gd name="T1" fmla="*/ 197 h 792"/>
                <a:gd name="T2" fmla="*/ 239 w 1068"/>
                <a:gd name="T3" fmla="*/ 174 h 792"/>
                <a:gd name="T4" fmla="*/ 215 w 1068"/>
                <a:gd name="T5" fmla="*/ 118 h 792"/>
                <a:gd name="T6" fmla="*/ 372 w 1068"/>
                <a:gd name="T7" fmla="*/ 0 h 792"/>
                <a:gd name="T8" fmla="*/ 660 w 1068"/>
                <a:gd name="T9" fmla="*/ 66 h 792"/>
                <a:gd name="T10" fmla="*/ 961 w 1068"/>
                <a:gd name="T11" fmla="*/ 20 h 792"/>
                <a:gd name="T12" fmla="*/ 1068 w 1068"/>
                <a:gd name="T13" fmla="*/ 267 h 792"/>
                <a:gd name="T14" fmla="*/ 1009 w 1068"/>
                <a:gd name="T15" fmla="*/ 221 h 792"/>
                <a:gd name="T16" fmla="*/ 724 w 1068"/>
                <a:gd name="T17" fmla="*/ 312 h 792"/>
                <a:gd name="T18" fmla="*/ 744 w 1068"/>
                <a:gd name="T19" fmla="*/ 525 h 792"/>
                <a:gd name="T20" fmla="*/ 795 w 1068"/>
                <a:gd name="T21" fmla="*/ 591 h 792"/>
                <a:gd name="T22" fmla="*/ 734 w 1068"/>
                <a:gd name="T23" fmla="*/ 663 h 792"/>
                <a:gd name="T24" fmla="*/ 757 w 1068"/>
                <a:gd name="T25" fmla="*/ 792 h 792"/>
                <a:gd name="T26" fmla="*/ 252 w 1068"/>
                <a:gd name="T27" fmla="*/ 721 h 792"/>
                <a:gd name="T28" fmla="*/ 210 w 1068"/>
                <a:gd name="T29" fmla="*/ 666 h 792"/>
                <a:gd name="T30" fmla="*/ 87 w 1068"/>
                <a:gd name="T31" fmla="*/ 659 h 792"/>
                <a:gd name="T32" fmla="*/ 0 w 1068"/>
                <a:gd name="T33" fmla="*/ 689 h 792"/>
                <a:gd name="T34" fmla="*/ 50 w 1068"/>
                <a:gd name="T35" fmla="*/ 569 h 792"/>
                <a:gd name="T36" fmla="*/ 39 w 1068"/>
                <a:gd name="T37" fmla="*/ 479 h 792"/>
                <a:gd name="T38" fmla="*/ 103 w 1068"/>
                <a:gd name="T39" fmla="*/ 471 h 792"/>
                <a:gd name="T40" fmla="*/ 120 w 1068"/>
                <a:gd name="T41" fmla="*/ 424 h 792"/>
                <a:gd name="T42" fmla="*/ 162 w 1068"/>
                <a:gd name="T43" fmla="*/ 403 h 792"/>
                <a:gd name="T44" fmla="*/ 167 w 1068"/>
                <a:gd name="T45" fmla="*/ 313 h 792"/>
                <a:gd name="T46" fmla="*/ 152 w 1068"/>
                <a:gd name="T47" fmla="*/ 234 h 792"/>
                <a:gd name="T48" fmla="*/ 190 w 1068"/>
                <a:gd name="T49" fmla="*/ 197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68" h="792">
                  <a:moveTo>
                    <a:pt x="190" y="197"/>
                  </a:moveTo>
                  <a:lnTo>
                    <a:pt x="239" y="174"/>
                  </a:lnTo>
                  <a:lnTo>
                    <a:pt x="215" y="118"/>
                  </a:lnTo>
                  <a:lnTo>
                    <a:pt x="372" y="0"/>
                  </a:lnTo>
                  <a:lnTo>
                    <a:pt x="660" y="66"/>
                  </a:lnTo>
                  <a:lnTo>
                    <a:pt x="961" y="20"/>
                  </a:lnTo>
                  <a:lnTo>
                    <a:pt x="1068" y="267"/>
                  </a:lnTo>
                  <a:lnTo>
                    <a:pt x="1009" y="221"/>
                  </a:lnTo>
                  <a:lnTo>
                    <a:pt x="724" y="312"/>
                  </a:lnTo>
                  <a:lnTo>
                    <a:pt x="744" y="525"/>
                  </a:lnTo>
                  <a:lnTo>
                    <a:pt x="795" y="591"/>
                  </a:lnTo>
                  <a:lnTo>
                    <a:pt x="734" y="663"/>
                  </a:lnTo>
                  <a:lnTo>
                    <a:pt x="757" y="792"/>
                  </a:lnTo>
                  <a:lnTo>
                    <a:pt x="252" y="721"/>
                  </a:lnTo>
                  <a:lnTo>
                    <a:pt x="210" y="666"/>
                  </a:lnTo>
                  <a:lnTo>
                    <a:pt x="87" y="659"/>
                  </a:lnTo>
                  <a:lnTo>
                    <a:pt x="0" y="689"/>
                  </a:lnTo>
                  <a:lnTo>
                    <a:pt x="50" y="569"/>
                  </a:lnTo>
                  <a:lnTo>
                    <a:pt x="39" y="479"/>
                  </a:lnTo>
                  <a:lnTo>
                    <a:pt x="103" y="471"/>
                  </a:lnTo>
                  <a:lnTo>
                    <a:pt x="120" y="424"/>
                  </a:lnTo>
                  <a:lnTo>
                    <a:pt x="162" y="403"/>
                  </a:lnTo>
                  <a:lnTo>
                    <a:pt x="167" y="313"/>
                  </a:lnTo>
                  <a:lnTo>
                    <a:pt x="152" y="234"/>
                  </a:lnTo>
                  <a:lnTo>
                    <a:pt x="190" y="19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70" name="Freeform 362"/>
            <p:cNvSpPr>
              <a:spLocks/>
            </p:cNvSpPr>
            <p:nvPr/>
          </p:nvSpPr>
          <p:spPr bwMode="auto">
            <a:xfrm>
              <a:off x="7684" y="756"/>
              <a:ext cx="178" cy="132"/>
            </a:xfrm>
            <a:custGeom>
              <a:avLst/>
              <a:gdLst>
                <a:gd name="T0" fmla="*/ 190 w 1068"/>
                <a:gd name="T1" fmla="*/ 197 h 792"/>
                <a:gd name="T2" fmla="*/ 239 w 1068"/>
                <a:gd name="T3" fmla="*/ 174 h 792"/>
                <a:gd name="T4" fmla="*/ 215 w 1068"/>
                <a:gd name="T5" fmla="*/ 118 h 792"/>
                <a:gd name="T6" fmla="*/ 372 w 1068"/>
                <a:gd name="T7" fmla="*/ 0 h 792"/>
                <a:gd name="T8" fmla="*/ 660 w 1068"/>
                <a:gd name="T9" fmla="*/ 66 h 792"/>
                <a:gd name="T10" fmla="*/ 961 w 1068"/>
                <a:gd name="T11" fmla="*/ 20 h 792"/>
                <a:gd name="T12" fmla="*/ 1068 w 1068"/>
                <a:gd name="T13" fmla="*/ 267 h 792"/>
                <a:gd name="T14" fmla="*/ 1009 w 1068"/>
                <a:gd name="T15" fmla="*/ 221 h 792"/>
                <a:gd name="T16" fmla="*/ 724 w 1068"/>
                <a:gd name="T17" fmla="*/ 312 h 792"/>
                <a:gd name="T18" fmla="*/ 744 w 1068"/>
                <a:gd name="T19" fmla="*/ 525 h 792"/>
                <a:gd name="T20" fmla="*/ 795 w 1068"/>
                <a:gd name="T21" fmla="*/ 591 h 792"/>
                <a:gd name="T22" fmla="*/ 734 w 1068"/>
                <a:gd name="T23" fmla="*/ 663 h 792"/>
                <a:gd name="T24" fmla="*/ 757 w 1068"/>
                <a:gd name="T25" fmla="*/ 792 h 792"/>
                <a:gd name="T26" fmla="*/ 252 w 1068"/>
                <a:gd name="T27" fmla="*/ 721 h 792"/>
                <a:gd name="T28" fmla="*/ 210 w 1068"/>
                <a:gd name="T29" fmla="*/ 666 h 792"/>
                <a:gd name="T30" fmla="*/ 87 w 1068"/>
                <a:gd name="T31" fmla="*/ 659 h 792"/>
                <a:gd name="T32" fmla="*/ 0 w 1068"/>
                <a:gd name="T33" fmla="*/ 689 h 792"/>
                <a:gd name="T34" fmla="*/ 50 w 1068"/>
                <a:gd name="T35" fmla="*/ 569 h 792"/>
                <a:gd name="T36" fmla="*/ 39 w 1068"/>
                <a:gd name="T37" fmla="*/ 479 h 792"/>
                <a:gd name="T38" fmla="*/ 103 w 1068"/>
                <a:gd name="T39" fmla="*/ 471 h 792"/>
                <a:gd name="T40" fmla="*/ 120 w 1068"/>
                <a:gd name="T41" fmla="*/ 424 h 792"/>
                <a:gd name="T42" fmla="*/ 162 w 1068"/>
                <a:gd name="T43" fmla="*/ 403 h 792"/>
                <a:gd name="T44" fmla="*/ 167 w 1068"/>
                <a:gd name="T45" fmla="*/ 313 h 792"/>
                <a:gd name="T46" fmla="*/ 152 w 1068"/>
                <a:gd name="T47" fmla="*/ 234 h 792"/>
                <a:gd name="T48" fmla="*/ 190 w 1068"/>
                <a:gd name="T49" fmla="*/ 197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68" h="792">
                  <a:moveTo>
                    <a:pt x="190" y="197"/>
                  </a:moveTo>
                  <a:lnTo>
                    <a:pt x="239" y="174"/>
                  </a:lnTo>
                  <a:lnTo>
                    <a:pt x="215" y="118"/>
                  </a:lnTo>
                  <a:lnTo>
                    <a:pt x="372" y="0"/>
                  </a:lnTo>
                  <a:lnTo>
                    <a:pt x="660" y="66"/>
                  </a:lnTo>
                  <a:lnTo>
                    <a:pt x="961" y="20"/>
                  </a:lnTo>
                  <a:lnTo>
                    <a:pt x="1068" y="267"/>
                  </a:lnTo>
                  <a:lnTo>
                    <a:pt x="1009" y="221"/>
                  </a:lnTo>
                  <a:lnTo>
                    <a:pt x="724" y="312"/>
                  </a:lnTo>
                  <a:lnTo>
                    <a:pt x="744" y="525"/>
                  </a:lnTo>
                  <a:lnTo>
                    <a:pt x="795" y="591"/>
                  </a:lnTo>
                  <a:lnTo>
                    <a:pt x="734" y="663"/>
                  </a:lnTo>
                  <a:lnTo>
                    <a:pt x="757" y="792"/>
                  </a:lnTo>
                  <a:lnTo>
                    <a:pt x="252" y="721"/>
                  </a:lnTo>
                  <a:lnTo>
                    <a:pt x="210" y="666"/>
                  </a:lnTo>
                  <a:lnTo>
                    <a:pt x="87" y="659"/>
                  </a:lnTo>
                  <a:lnTo>
                    <a:pt x="0" y="689"/>
                  </a:lnTo>
                  <a:lnTo>
                    <a:pt x="50" y="569"/>
                  </a:lnTo>
                  <a:lnTo>
                    <a:pt x="39" y="479"/>
                  </a:lnTo>
                  <a:lnTo>
                    <a:pt x="103" y="471"/>
                  </a:lnTo>
                  <a:lnTo>
                    <a:pt x="120" y="424"/>
                  </a:lnTo>
                  <a:lnTo>
                    <a:pt x="162" y="403"/>
                  </a:lnTo>
                  <a:lnTo>
                    <a:pt x="167" y="313"/>
                  </a:lnTo>
                  <a:lnTo>
                    <a:pt x="152" y="234"/>
                  </a:lnTo>
                  <a:lnTo>
                    <a:pt x="190" y="19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71" name="Freeform 363"/>
            <p:cNvSpPr>
              <a:spLocks/>
            </p:cNvSpPr>
            <p:nvPr/>
          </p:nvSpPr>
          <p:spPr bwMode="auto">
            <a:xfrm>
              <a:off x="7627" y="526"/>
              <a:ext cx="362" cy="581"/>
            </a:xfrm>
            <a:custGeom>
              <a:avLst/>
              <a:gdLst>
                <a:gd name="T0" fmla="*/ 0 w 2171"/>
                <a:gd name="T1" fmla="*/ 3141 h 3489"/>
                <a:gd name="T2" fmla="*/ 999 w 2171"/>
                <a:gd name="T3" fmla="*/ 3489 h 3489"/>
                <a:gd name="T4" fmla="*/ 1459 w 2171"/>
                <a:gd name="T5" fmla="*/ 3197 h 3489"/>
                <a:gd name="T6" fmla="*/ 1672 w 2171"/>
                <a:gd name="T7" fmla="*/ 3119 h 3489"/>
                <a:gd name="T8" fmla="*/ 1708 w 2171"/>
                <a:gd name="T9" fmla="*/ 2903 h 3489"/>
                <a:gd name="T10" fmla="*/ 1818 w 2171"/>
                <a:gd name="T11" fmla="*/ 2829 h 3489"/>
                <a:gd name="T12" fmla="*/ 2088 w 2171"/>
                <a:gd name="T13" fmla="*/ 2581 h 3489"/>
                <a:gd name="T14" fmla="*/ 2035 w 2171"/>
                <a:gd name="T15" fmla="*/ 2500 h 3489"/>
                <a:gd name="T16" fmla="*/ 2170 w 2171"/>
                <a:gd name="T17" fmla="*/ 2009 h 3489"/>
                <a:gd name="T18" fmla="*/ 1967 w 2171"/>
                <a:gd name="T19" fmla="*/ 1414 h 3489"/>
                <a:gd name="T20" fmla="*/ 1798 w 2171"/>
                <a:gd name="T21" fmla="*/ 1332 h 3489"/>
                <a:gd name="T22" fmla="*/ 1595 w 2171"/>
                <a:gd name="T23" fmla="*/ 1293 h 3489"/>
                <a:gd name="T24" fmla="*/ 1338 w 2171"/>
                <a:gd name="T25" fmla="*/ 1317 h 3489"/>
                <a:gd name="T26" fmla="*/ 1193 w 2171"/>
                <a:gd name="T27" fmla="*/ 1170 h 3489"/>
                <a:gd name="T28" fmla="*/ 1692 w 2171"/>
                <a:gd name="T29" fmla="*/ 665 h 3489"/>
                <a:gd name="T30" fmla="*/ 1773 w 2171"/>
                <a:gd name="T31" fmla="*/ 631 h 3489"/>
                <a:gd name="T32" fmla="*/ 1828 w 2171"/>
                <a:gd name="T33" fmla="*/ 661 h 3489"/>
                <a:gd name="T34" fmla="*/ 2115 w 2171"/>
                <a:gd name="T35" fmla="*/ 287 h 3489"/>
                <a:gd name="T36" fmla="*/ 1723 w 2171"/>
                <a:gd name="T37" fmla="*/ 34 h 3489"/>
                <a:gd name="T38" fmla="*/ 1604 w 2171"/>
                <a:gd name="T39" fmla="*/ 0 h 3489"/>
                <a:gd name="T40" fmla="*/ 1510 w 2171"/>
                <a:gd name="T41" fmla="*/ 85 h 3489"/>
                <a:gd name="T42" fmla="*/ 1561 w 2171"/>
                <a:gd name="T43" fmla="*/ 282 h 3489"/>
                <a:gd name="T44" fmla="*/ 1248 w 2171"/>
                <a:gd name="T45" fmla="*/ 555 h 3489"/>
                <a:gd name="T46" fmla="*/ 1156 w 2171"/>
                <a:gd name="T47" fmla="*/ 555 h 3489"/>
                <a:gd name="T48" fmla="*/ 947 w 2171"/>
                <a:gd name="T49" fmla="*/ 654 h 3489"/>
                <a:gd name="T50" fmla="*/ 984 w 2171"/>
                <a:gd name="T51" fmla="*/ 862 h 3489"/>
                <a:gd name="T52" fmla="*/ 805 w 2171"/>
                <a:gd name="T53" fmla="*/ 964 h 3489"/>
                <a:gd name="T54" fmla="*/ 759 w 2171"/>
                <a:gd name="T55" fmla="*/ 1115 h 3489"/>
                <a:gd name="T56" fmla="*/ 541 w 2171"/>
                <a:gd name="T57" fmla="*/ 1289 h 3489"/>
                <a:gd name="T58" fmla="*/ 426 w 2171"/>
                <a:gd name="T59" fmla="*/ 1361 h 3489"/>
                <a:gd name="T60" fmla="*/ 579 w 2171"/>
                <a:gd name="T61" fmla="*/ 1553 h 3489"/>
                <a:gd name="T62" fmla="*/ 712 w 2171"/>
                <a:gd name="T63" fmla="*/ 1379 h 3489"/>
                <a:gd name="T64" fmla="*/ 1301 w 2171"/>
                <a:gd name="T65" fmla="*/ 1399 h 3489"/>
                <a:gd name="T66" fmla="*/ 1349 w 2171"/>
                <a:gd name="T67" fmla="*/ 1600 h 3489"/>
                <a:gd name="T68" fmla="*/ 1084 w 2171"/>
                <a:gd name="T69" fmla="*/ 1904 h 3489"/>
                <a:gd name="T70" fmla="*/ 1074 w 2171"/>
                <a:gd name="T71" fmla="*/ 2042 h 3489"/>
                <a:gd name="T72" fmla="*/ 594 w 2171"/>
                <a:gd name="T73" fmla="*/ 2102 h 3489"/>
                <a:gd name="T74" fmla="*/ 623 w 2171"/>
                <a:gd name="T75" fmla="*/ 2277 h 3489"/>
                <a:gd name="T76" fmla="*/ 644 w 2171"/>
                <a:gd name="T77" fmla="*/ 2396 h 3489"/>
                <a:gd name="T78" fmla="*/ 300 w 2171"/>
                <a:gd name="T79" fmla="*/ 2712 h 3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171" h="3489">
                  <a:moveTo>
                    <a:pt x="300" y="2712"/>
                  </a:moveTo>
                  <a:lnTo>
                    <a:pt x="0" y="3141"/>
                  </a:lnTo>
                  <a:lnTo>
                    <a:pt x="703" y="3229"/>
                  </a:lnTo>
                  <a:lnTo>
                    <a:pt x="999" y="3489"/>
                  </a:lnTo>
                  <a:lnTo>
                    <a:pt x="1305" y="3308"/>
                  </a:lnTo>
                  <a:lnTo>
                    <a:pt x="1459" y="3197"/>
                  </a:lnTo>
                  <a:lnTo>
                    <a:pt x="1626" y="3141"/>
                  </a:lnTo>
                  <a:lnTo>
                    <a:pt x="1672" y="3119"/>
                  </a:lnTo>
                  <a:lnTo>
                    <a:pt x="1649" y="3060"/>
                  </a:lnTo>
                  <a:lnTo>
                    <a:pt x="1708" y="2903"/>
                  </a:lnTo>
                  <a:lnTo>
                    <a:pt x="1752" y="2849"/>
                  </a:lnTo>
                  <a:lnTo>
                    <a:pt x="1818" y="2829"/>
                  </a:lnTo>
                  <a:lnTo>
                    <a:pt x="2056" y="2620"/>
                  </a:lnTo>
                  <a:lnTo>
                    <a:pt x="2088" y="2581"/>
                  </a:lnTo>
                  <a:lnTo>
                    <a:pt x="2055" y="2540"/>
                  </a:lnTo>
                  <a:lnTo>
                    <a:pt x="2035" y="2500"/>
                  </a:lnTo>
                  <a:lnTo>
                    <a:pt x="2048" y="2345"/>
                  </a:lnTo>
                  <a:lnTo>
                    <a:pt x="2170" y="2009"/>
                  </a:lnTo>
                  <a:lnTo>
                    <a:pt x="2171" y="1751"/>
                  </a:lnTo>
                  <a:lnTo>
                    <a:pt x="1967" y="1414"/>
                  </a:lnTo>
                  <a:lnTo>
                    <a:pt x="1907" y="1408"/>
                  </a:lnTo>
                  <a:lnTo>
                    <a:pt x="1798" y="1332"/>
                  </a:lnTo>
                  <a:lnTo>
                    <a:pt x="1694" y="1330"/>
                  </a:lnTo>
                  <a:lnTo>
                    <a:pt x="1595" y="1293"/>
                  </a:lnTo>
                  <a:lnTo>
                    <a:pt x="1364" y="1333"/>
                  </a:lnTo>
                  <a:lnTo>
                    <a:pt x="1338" y="1317"/>
                  </a:lnTo>
                  <a:lnTo>
                    <a:pt x="1314" y="1245"/>
                  </a:lnTo>
                  <a:lnTo>
                    <a:pt x="1193" y="1170"/>
                  </a:lnTo>
                  <a:lnTo>
                    <a:pt x="1597" y="772"/>
                  </a:lnTo>
                  <a:lnTo>
                    <a:pt x="1692" y="665"/>
                  </a:lnTo>
                  <a:lnTo>
                    <a:pt x="1718" y="631"/>
                  </a:lnTo>
                  <a:lnTo>
                    <a:pt x="1773" y="631"/>
                  </a:lnTo>
                  <a:lnTo>
                    <a:pt x="1799" y="651"/>
                  </a:lnTo>
                  <a:lnTo>
                    <a:pt x="1828" y="661"/>
                  </a:lnTo>
                  <a:lnTo>
                    <a:pt x="2151" y="320"/>
                  </a:lnTo>
                  <a:lnTo>
                    <a:pt x="2115" y="287"/>
                  </a:lnTo>
                  <a:lnTo>
                    <a:pt x="1893" y="156"/>
                  </a:lnTo>
                  <a:lnTo>
                    <a:pt x="1723" y="34"/>
                  </a:lnTo>
                  <a:lnTo>
                    <a:pt x="1674" y="34"/>
                  </a:lnTo>
                  <a:lnTo>
                    <a:pt x="1604" y="0"/>
                  </a:lnTo>
                  <a:lnTo>
                    <a:pt x="1518" y="36"/>
                  </a:lnTo>
                  <a:lnTo>
                    <a:pt x="1510" y="85"/>
                  </a:lnTo>
                  <a:lnTo>
                    <a:pt x="1579" y="126"/>
                  </a:lnTo>
                  <a:lnTo>
                    <a:pt x="1561" y="282"/>
                  </a:lnTo>
                  <a:lnTo>
                    <a:pt x="1499" y="287"/>
                  </a:lnTo>
                  <a:lnTo>
                    <a:pt x="1248" y="555"/>
                  </a:lnTo>
                  <a:lnTo>
                    <a:pt x="1176" y="541"/>
                  </a:lnTo>
                  <a:lnTo>
                    <a:pt x="1156" y="555"/>
                  </a:lnTo>
                  <a:lnTo>
                    <a:pt x="1057" y="546"/>
                  </a:lnTo>
                  <a:lnTo>
                    <a:pt x="947" y="654"/>
                  </a:lnTo>
                  <a:lnTo>
                    <a:pt x="934" y="757"/>
                  </a:lnTo>
                  <a:lnTo>
                    <a:pt x="984" y="862"/>
                  </a:lnTo>
                  <a:lnTo>
                    <a:pt x="899" y="961"/>
                  </a:lnTo>
                  <a:lnTo>
                    <a:pt x="805" y="964"/>
                  </a:lnTo>
                  <a:lnTo>
                    <a:pt x="756" y="1005"/>
                  </a:lnTo>
                  <a:lnTo>
                    <a:pt x="759" y="1115"/>
                  </a:lnTo>
                  <a:lnTo>
                    <a:pt x="638" y="1233"/>
                  </a:lnTo>
                  <a:lnTo>
                    <a:pt x="541" y="1289"/>
                  </a:lnTo>
                  <a:lnTo>
                    <a:pt x="477" y="1287"/>
                  </a:lnTo>
                  <a:lnTo>
                    <a:pt x="426" y="1361"/>
                  </a:lnTo>
                  <a:lnTo>
                    <a:pt x="536" y="1574"/>
                  </a:lnTo>
                  <a:lnTo>
                    <a:pt x="579" y="1553"/>
                  </a:lnTo>
                  <a:lnTo>
                    <a:pt x="555" y="1497"/>
                  </a:lnTo>
                  <a:lnTo>
                    <a:pt x="712" y="1379"/>
                  </a:lnTo>
                  <a:lnTo>
                    <a:pt x="1000" y="1445"/>
                  </a:lnTo>
                  <a:lnTo>
                    <a:pt x="1301" y="1399"/>
                  </a:lnTo>
                  <a:lnTo>
                    <a:pt x="1408" y="1646"/>
                  </a:lnTo>
                  <a:lnTo>
                    <a:pt x="1349" y="1600"/>
                  </a:lnTo>
                  <a:lnTo>
                    <a:pt x="1064" y="1691"/>
                  </a:lnTo>
                  <a:lnTo>
                    <a:pt x="1084" y="1904"/>
                  </a:lnTo>
                  <a:lnTo>
                    <a:pt x="1135" y="1970"/>
                  </a:lnTo>
                  <a:lnTo>
                    <a:pt x="1074" y="2042"/>
                  </a:lnTo>
                  <a:lnTo>
                    <a:pt x="1097" y="2171"/>
                  </a:lnTo>
                  <a:lnTo>
                    <a:pt x="594" y="2102"/>
                  </a:lnTo>
                  <a:lnTo>
                    <a:pt x="576" y="2138"/>
                  </a:lnTo>
                  <a:lnTo>
                    <a:pt x="623" y="2277"/>
                  </a:lnTo>
                  <a:lnTo>
                    <a:pt x="613" y="2351"/>
                  </a:lnTo>
                  <a:lnTo>
                    <a:pt x="644" y="2396"/>
                  </a:lnTo>
                  <a:lnTo>
                    <a:pt x="365" y="2701"/>
                  </a:lnTo>
                  <a:lnTo>
                    <a:pt x="300" y="271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72" name="Freeform 364"/>
            <p:cNvSpPr>
              <a:spLocks/>
            </p:cNvSpPr>
            <p:nvPr/>
          </p:nvSpPr>
          <p:spPr bwMode="auto">
            <a:xfrm>
              <a:off x="7627" y="526"/>
              <a:ext cx="362" cy="581"/>
            </a:xfrm>
            <a:custGeom>
              <a:avLst/>
              <a:gdLst>
                <a:gd name="T0" fmla="*/ 0 w 2171"/>
                <a:gd name="T1" fmla="*/ 3141 h 3489"/>
                <a:gd name="T2" fmla="*/ 999 w 2171"/>
                <a:gd name="T3" fmla="*/ 3489 h 3489"/>
                <a:gd name="T4" fmla="*/ 1459 w 2171"/>
                <a:gd name="T5" fmla="*/ 3197 h 3489"/>
                <a:gd name="T6" fmla="*/ 1672 w 2171"/>
                <a:gd name="T7" fmla="*/ 3119 h 3489"/>
                <a:gd name="T8" fmla="*/ 1708 w 2171"/>
                <a:gd name="T9" fmla="*/ 2903 h 3489"/>
                <a:gd name="T10" fmla="*/ 1818 w 2171"/>
                <a:gd name="T11" fmla="*/ 2829 h 3489"/>
                <a:gd name="T12" fmla="*/ 2088 w 2171"/>
                <a:gd name="T13" fmla="*/ 2581 h 3489"/>
                <a:gd name="T14" fmla="*/ 2035 w 2171"/>
                <a:gd name="T15" fmla="*/ 2500 h 3489"/>
                <a:gd name="T16" fmla="*/ 2170 w 2171"/>
                <a:gd name="T17" fmla="*/ 2009 h 3489"/>
                <a:gd name="T18" fmla="*/ 1967 w 2171"/>
                <a:gd name="T19" fmla="*/ 1414 h 3489"/>
                <a:gd name="T20" fmla="*/ 1798 w 2171"/>
                <a:gd name="T21" fmla="*/ 1332 h 3489"/>
                <a:gd name="T22" fmla="*/ 1595 w 2171"/>
                <a:gd name="T23" fmla="*/ 1293 h 3489"/>
                <a:gd name="T24" fmla="*/ 1338 w 2171"/>
                <a:gd name="T25" fmla="*/ 1317 h 3489"/>
                <a:gd name="T26" fmla="*/ 1193 w 2171"/>
                <a:gd name="T27" fmla="*/ 1170 h 3489"/>
                <a:gd name="T28" fmla="*/ 1692 w 2171"/>
                <a:gd name="T29" fmla="*/ 665 h 3489"/>
                <a:gd name="T30" fmla="*/ 1773 w 2171"/>
                <a:gd name="T31" fmla="*/ 631 h 3489"/>
                <a:gd name="T32" fmla="*/ 1828 w 2171"/>
                <a:gd name="T33" fmla="*/ 661 h 3489"/>
                <a:gd name="T34" fmla="*/ 2115 w 2171"/>
                <a:gd name="T35" fmla="*/ 287 h 3489"/>
                <a:gd name="T36" fmla="*/ 1723 w 2171"/>
                <a:gd name="T37" fmla="*/ 34 h 3489"/>
                <a:gd name="T38" fmla="*/ 1604 w 2171"/>
                <a:gd name="T39" fmla="*/ 0 h 3489"/>
                <a:gd name="T40" fmla="*/ 1510 w 2171"/>
                <a:gd name="T41" fmla="*/ 85 h 3489"/>
                <a:gd name="T42" fmla="*/ 1561 w 2171"/>
                <a:gd name="T43" fmla="*/ 282 h 3489"/>
                <a:gd name="T44" fmla="*/ 1248 w 2171"/>
                <a:gd name="T45" fmla="*/ 555 h 3489"/>
                <a:gd name="T46" fmla="*/ 1156 w 2171"/>
                <a:gd name="T47" fmla="*/ 555 h 3489"/>
                <a:gd name="T48" fmla="*/ 947 w 2171"/>
                <a:gd name="T49" fmla="*/ 654 h 3489"/>
                <a:gd name="T50" fmla="*/ 984 w 2171"/>
                <a:gd name="T51" fmla="*/ 862 h 3489"/>
                <a:gd name="T52" fmla="*/ 805 w 2171"/>
                <a:gd name="T53" fmla="*/ 964 h 3489"/>
                <a:gd name="T54" fmla="*/ 759 w 2171"/>
                <a:gd name="T55" fmla="*/ 1115 h 3489"/>
                <a:gd name="T56" fmla="*/ 541 w 2171"/>
                <a:gd name="T57" fmla="*/ 1289 h 3489"/>
                <a:gd name="T58" fmla="*/ 426 w 2171"/>
                <a:gd name="T59" fmla="*/ 1361 h 3489"/>
                <a:gd name="T60" fmla="*/ 579 w 2171"/>
                <a:gd name="T61" fmla="*/ 1553 h 3489"/>
                <a:gd name="T62" fmla="*/ 712 w 2171"/>
                <a:gd name="T63" fmla="*/ 1379 h 3489"/>
                <a:gd name="T64" fmla="*/ 1301 w 2171"/>
                <a:gd name="T65" fmla="*/ 1399 h 3489"/>
                <a:gd name="T66" fmla="*/ 1349 w 2171"/>
                <a:gd name="T67" fmla="*/ 1600 h 3489"/>
                <a:gd name="T68" fmla="*/ 1084 w 2171"/>
                <a:gd name="T69" fmla="*/ 1904 h 3489"/>
                <a:gd name="T70" fmla="*/ 1074 w 2171"/>
                <a:gd name="T71" fmla="*/ 2042 h 3489"/>
                <a:gd name="T72" fmla="*/ 594 w 2171"/>
                <a:gd name="T73" fmla="*/ 2102 h 3489"/>
                <a:gd name="T74" fmla="*/ 623 w 2171"/>
                <a:gd name="T75" fmla="*/ 2277 h 3489"/>
                <a:gd name="T76" fmla="*/ 644 w 2171"/>
                <a:gd name="T77" fmla="*/ 2396 h 3489"/>
                <a:gd name="T78" fmla="*/ 300 w 2171"/>
                <a:gd name="T79" fmla="*/ 2712 h 3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171" h="3489">
                  <a:moveTo>
                    <a:pt x="300" y="2712"/>
                  </a:moveTo>
                  <a:lnTo>
                    <a:pt x="0" y="3141"/>
                  </a:lnTo>
                  <a:lnTo>
                    <a:pt x="703" y="3229"/>
                  </a:lnTo>
                  <a:lnTo>
                    <a:pt x="999" y="3489"/>
                  </a:lnTo>
                  <a:lnTo>
                    <a:pt x="1305" y="3308"/>
                  </a:lnTo>
                  <a:lnTo>
                    <a:pt x="1459" y="3197"/>
                  </a:lnTo>
                  <a:lnTo>
                    <a:pt x="1626" y="3141"/>
                  </a:lnTo>
                  <a:lnTo>
                    <a:pt x="1672" y="3119"/>
                  </a:lnTo>
                  <a:lnTo>
                    <a:pt x="1649" y="3060"/>
                  </a:lnTo>
                  <a:lnTo>
                    <a:pt x="1708" y="2903"/>
                  </a:lnTo>
                  <a:lnTo>
                    <a:pt x="1752" y="2849"/>
                  </a:lnTo>
                  <a:lnTo>
                    <a:pt x="1818" y="2829"/>
                  </a:lnTo>
                  <a:lnTo>
                    <a:pt x="2056" y="2620"/>
                  </a:lnTo>
                  <a:lnTo>
                    <a:pt x="2088" y="2581"/>
                  </a:lnTo>
                  <a:lnTo>
                    <a:pt x="2055" y="2540"/>
                  </a:lnTo>
                  <a:lnTo>
                    <a:pt x="2035" y="2500"/>
                  </a:lnTo>
                  <a:lnTo>
                    <a:pt x="2048" y="2345"/>
                  </a:lnTo>
                  <a:lnTo>
                    <a:pt x="2170" y="2009"/>
                  </a:lnTo>
                  <a:lnTo>
                    <a:pt x="2171" y="1751"/>
                  </a:lnTo>
                  <a:lnTo>
                    <a:pt x="1967" y="1414"/>
                  </a:lnTo>
                  <a:lnTo>
                    <a:pt x="1907" y="1408"/>
                  </a:lnTo>
                  <a:lnTo>
                    <a:pt x="1798" y="1332"/>
                  </a:lnTo>
                  <a:lnTo>
                    <a:pt x="1694" y="1330"/>
                  </a:lnTo>
                  <a:lnTo>
                    <a:pt x="1595" y="1293"/>
                  </a:lnTo>
                  <a:lnTo>
                    <a:pt x="1364" y="1333"/>
                  </a:lnTo>
                  <a:lnTo>
                    <a:pt x="1338" y="1317"/>
                  </a:lnTo>
                  <a:lnTo>
                    <a:pt x="1314" y="1245"/>
                  </a:lnTo>
                  <a:lnTo>
                    <a:pt x="1193" y="1170"/>
                  </a:lnTo>
                  <a:lnTo>
                    <a:pt x="1597" y="772"/>
                  </a:lnTo>
                  <a:lnTo>
                    <a:pt x="1692" y="665"/>
                  </a:lnTo>
                  <a:lnTo>
                    <a:pt x="1718" y="631"/>
                  </a:lnTo>
                  <a:lnTo>
                    <a:pt x="1773" y="631"/>
                  </a:lnTo>
                  <a:lnTo>
                    <a:pt x="1799" y="651"/>
                  </a:lnTo>
                  <a:lnTo>
                    <a:pt x="1828" y="661"/>
                  </a:lnTo>
                  <a:lnTo>
                    <a:pt x="2151" y="320"/>
                  </a:lnTo>
                  <a:lnTo>
                    <a:pt x="2115" y="287"/>
                  </a:lnTo>
                  <a:lnTo>
                    <a:pt x="1893" y="156"/>
                  </a:lnTo>
                  <a:lnTo>
                    <a:pt x="1723" y="34"/>
                  </a:lnTo>
                  <a:lnTo>
                    <a:pt x="1674" y="34"/>
                  </a:lnTo>
                  <a:lnTo>
                    <a:pt x="1604" y="0"/>
                  </a:lnTo>
                  <a:lnTo>
                    <a:pt x="1518" y="36"/>
                  </a:lnTo>
                  <a:lnTo>
                    <a:pt x="1510" y="85"/>
                  </a:lnTo>
                  <a:lnTo>
                    <a:pt x="1579" y="126"/>
                  </a:lnTo>
                  <a:lnTo>
                    <a:pt x="1561" y="282"/>
                  </a:lnTo>
                  <a:lnTo>
                    <a:pt x="1499" y="287"/>
                  </a:lnTo>
                  <a:lnTo>
                    <a:pt x="1248" y="555"/>
                  </a:lnTo>
                  <a:lnTo>
                    <a:pt x="1176" y="541"/>
                  </a:lnTo>
                  <a:lnTo>
                    <a:pt x="1156" y="555"/>
                  </a:lnTo>
                  <a:lnTo>
                    <a:pt x="1057" y="546"/>
                  </a:lnTo>
                  <a:lnTo>
                    <a:pt x="947" y="654"/>
                  </a:lnTo>
                  <a:lnTo>
                    <a:pt x="934" y="757"/>
                  </a:lnTo>
                  <a:lnTo>
                    <a:pt x="984" y="862"/>
                  </a:lnTo>
                  <a:lnTo>
                    <a:pt x="899" y="961"/>
                  </a:lnTo>
                  <a:lnTo>
                    <a:pt x="805" y="964"/>
                  </a:lnTo>
                  <a:lnTo>
                    <a:pt x="756" y="1005"/>
                  </a:lnTo>
                  <a:lnTo>
                    <a:pt x="759" y="1115"/>
                  </a:lnTo>
                  <a:lnTo>
                    <a:pt x="638" y="1233"/>
                  </a:lnTo>
                  <a:lnTo>
                    <a:pt x="541" y="1289"/>
                  </a:lnTo>
                  <a:lnTo>
                    <a:pt x="477" y="1287"/>
                  </a:lnTo>
                  <a:lnTo>
                    <a:pt x="426" y="1361"/>
                  </a:lnTo>
                  <a:lnTo>
                    <a:pt x="536" y="1574"/>
                  </a:lnTo>
                  <a:lnTo>
                    <a:pt x="579" y="1553"/>
                  </a:lnTo>
                  <a:lnTo>
                    <a:pt x="555" y="1497"/>
                  </a:lnTo>
                  <a:lnTo>
                    <a:pt x="712" y="1379"/>
                  </a:lnTo>
                  <a:lnTo>
                    <a:pt x="1000" y="1445"/>
                  </a:lnTo>
                  <a:lnTo>
                    <a:pt x="1301" y="1399"/>
                  </a:lnTo>
                  <a:lnTo>
                    <a:pt x="1408" y="1646"/>
                  </a:lnTo>
                  <a:lnTo>
                    <a:pt x="1349" y="1600"/>
                  </a:lnTo>
                  <a:lnTo>
                    <a:pt x="1064" y="1691"/>
                  </a:lnTo>
                  <a:lnTo>
                    <a:pt x="1084" y="1904"/>
                  </a:lnTo>
                  <a:lnTo>
                    <a:pt x="1135" y="1970"/>
                  </a:lnTo>
                  <a:lnTo>
                    <a:pt x="1074" y="2042"/>
                  </a:lnTo>
                  <a:lnTo>
                    <a:pt x="1097" y="2171"/>
                  </a:lnTo>
                  <a:lnTo>
                    <a:pt x="594" y="2102"/>
                  </a:lnTo>
                  <a:lnTo>
                    <a:pt x="576" y="2138"/>
                  </a:lnTo>
                  <a:lnTo>
                    <a:pt x="623" y="2277"/>
                  </a:lnTo>
                  <a:lnTo>
                    <a:pt x="613" y="2351"/>
                  </a:lnTo>
                  <a:lnTo>
                    <a:pt x="644" y="2396"/>
                  </a:lnTo>
                  <a:lnTo>
                    <a:pt x="365" y="2701"/>
                  </a:lnTo>
                  <a:lnTo>
                    <a:pt x="300" y="271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73" name="Freeform 365"/>
            <p:cNvSpPr>
              <a:spLocks/>
            </p:cNvSpPr>
            <p:nvPr/>
          </p:nvSpPr>
          <p:spPr bwMode="auto">
            <a:xfrm>
              <a:off x="6073" y="199"/>
              <a:ext cx="243" cy="112"/>
            </a:xfrm>
            <a:custGeom>
              <a:avLst/>
              <a:gdLst>
                <a:gd name="T0" fmla="*/ 0 w 1455"/>
                <a:gd name="T1" fmla="*/ 166 h 669"/>
                <a:gd name="T2" fmla="*/ 103 w 1455"/>
                <a:gd name="T3" fmla="*/ 118 h 669"/>
                <a:gd name="T4" fmla="*/ 122 w 1455"/>
                <a:gd name="T5" fmla="*/ 80 h 669"/>
                <a:gd name="T6" fmla="*/ 219 w 1455"/>
                <a:gd name="T7" fmla="*/ 79 h 669"/>
                <a:gd name="T8" fmla="*/ 247 w 1455"/>
                <a:gd name="T9" fmla="*/ 58 h 669"/>
                <a:gd name="T10" fmla="*/ 309 w 1455"/>
                <a:gd name="T11" fmla="*/ 45 h 669"/>
                <a:gd name="T12" fmla="*/ 357 w 1455"/>
                <a:gd name="T13" fmla="*/ 103 h 669"/>
                <a:gd name="T14" fmla="*/ 415 w 1455"/>
                <a:gd name="T15" fmla="*/ 103 h 669"/>
                <a:gd name="T16" fmla="*/ 491 w 1455"/>
                <a:gd name="T17" fmla="*/ 76 h 669"/>
                <a:gd name="T18" fmla="*/ 573 w 1455"/>
                <a:gd name="T19" fmla="*/ 65 h 669"/>
                <a:gd name="T20" fmla="*/ 613 w 1455"/>
                <a:gd name="T21" fmla="*/ 84 h 669"/>
                <a:gd name="T22" fmla="*/ 661 w 1455"/>
                <a:gd name="T23" fmla="*/ 67 h 669"/>
                <a:gd name="T24" fmla="*/ 719 w 1455"/>
                <a:gd name="T25" fmla="*/ 60 h 669"/>
                <a:gd name="T26" fmla="*/ 723 w 1455"/>
                <a:gd name="T27" fmla="*/ 47 h 669"/>
                <a:gd name="T28" fmla="*/ 852 w 1455"/>
                <a:gd name="T29" fmla="*/ 45 h 669"/>
                <a:gd name="T30" fmla="*/ 865 w 1455"/>
                <a:gd name="T31" fmla="*/ 24 h 669"/>
                <a:gd name="T32" fmla="*/ 922 w 1455"/>
                <a:gd name="T33" fmla="*/ 26 h 669"/>
                <a:gd name="T34" fmla="*/ 932 w 1455"/>
                <a:gd name="T35" fmla="*/ 45 h 669"/>
                <a:gd name="T36" fmla="*/ 1105 w 1455"/>
                <a:gd name="T37" fmla="*/ 47 h 669"/>
                <a:gd name="T38" fmla="*/ 1150 w 1455"/>
                <a:gd name="T39" fmla="*/ 63 h 669"/>
                <a:gd name="T40" fmla="*/ 1248 w 1455"/>
                <a:gd name="T41" fmla="*/ 54 h 669"/>
                <a:gd name="T42" fmla="*/ 1318 w 1455"/>
                <a:gd name="T43" fmla="*/ 0 h 669"/>
                <a:gd name="T44" fmla="*/ 1372 w 1455"/>
                <a:gd name="T45" fmla="*/ 26 h 669"/>
                <a:gd name="T46" fmla="*/ 1365 w 1455"/>
                <a:gd name="T47" fmla="*/ 217 h 669"/>
                <a:gd name="T48" fmla="*/ 1350 w 1455"/>
                <a:gd name="T49" fmla="*/ 301 h 669"/>
                <a:gd name="T50" fmla="*/ 1325 w 1455"/>
                <a:gd name="T51" fmla="*/ 327 h 669"/>
                <a:gd name="T52" fmla="*/ 1327 w 1455"/>
                <a:gd name="T53" fmla="*/ 388 h 669"/>
                <a:gd name="T54" fmla="*/ 1366 w 1455"/>
                <a:gd name="T55" fmla="*/ 459 h 669"/>
                <a:gd name="T56" fmla="*/ 1405 w 1455"/>
                <a:gd name="T57" fmla="*/ 492 h 669"/>
                <a:gd name="T58" fmla="*/ 1455 w 1455"/>
                <a:gd name="T59" fmla="*/ 521 h 669"/>
                <a:gd name="T60" fmla="*/ 1320 w 1455"/>
                <a:gd name="T61" fmla="*/ 649 h 669"/>
                <a:gd name="T62" fmla="*/ 1282 w 1455"/>
                <a:gd name="T63" fmla="*/ 669 h 669"/>
                <a:gd name="T64" fmla="*/ 1161 w 1455"/>
                <a:gd name="T65" fmla="*/ 652 h 669"/>
                <a:gd name="T66" fmla="*/ 1202 w 1455"/>
                <a:gd name="T67" fmla="*/ 606 h 669"/>
                <a:gd name="T68" fmla="*/ 1192 w 1455"/>
                <a:gd name="T69" fmla="*/ 550 h 669"/>
                <a:gd name="T70" fmla="*/ 1183 w 1455"/>
                <a:gd name="T71" fmla="*/ 473 h 669"/>
                <a:gd name="T72" fmla="*/ 984 w 1455"/>
                <a:gd name="T73" fmla="*/ 293 h 669"/>
                <a:gd name="T74" fmla="*/ 762 w 1455"/>
                <a:gd name="T75" fmla="*/ 299 h 669"/>
                <a:gd name="T76" fmla="*/ 755 w 1455"/>
                <a:gd name="T77" fmla="*/ 327 h 669"/>
                <a:gd name="T78" fmla="*/ 621 w 1455"/>
                <a:gd name="T79" fmla="*/ 338 h 669"/>
                <a:gd name="T80" fmla="*/ 523 w 1455"/>
                <a:gd name="T81" fmla="*/ 273 h 669"/>
                <a:gd name="T82" fmla="*/ 495 w 1455"/>
                <a:gd name="T83" fmla="*/ 276 h 669"/>
                <a:gd name="T84" fmla="*/ 360 w 1455"/>
                <a:gd name="T85" fmla="*/ 359 h 669"/>
                <a:gd name="T86" fmla="*/ 245 w 1455"/>
                <a:gd name="T87" fmla="*/ 524 h 669"/>
                <a:gd name="T88" fmla="*/ 0 w 1455"/>
                <a:gd name="T89" fmla="*/ 166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55" h="669">
                  <a:moveTo>
                    <a:pt x="0" y="166"/>
                  </a:moveTo>
                  <a:lnTo>
                    <a:pt x="103" y="118"/>
                  </a:lnTo>
                  <a:lnTo>
                    <a:pt x="122" y="80"/>
                  </a:lnTo>
                  <a:lnTo>
                    <a:pt x="219" y="79"/>
                  </a:lnTo>
                  <a:lnTo>
                    <a:pt x="247" y="58"/>
                  </a:lnTo>
                  <a:lnTo>
                    <a:pt x="309" y="45"/>
                  </a:lnTo>
                  <a:lnTo>
                    <a:pt x="357" y="103"/>
                  </a:lnTo>
                  <a:lnTo>
                    <a:pt x="415" y="103"/>
                  </a:lnTo>
                  <a:lnTo>
                    <a:pt x="491" y="76"/>
                  </a:lnTo>
                  <a:lnTo>
                    <a:pt x="573" y="65"/>
                  </a:lnTo>
                  <a:lnTo>
                    <a:pt x="613" y="84"/>
                  </a:lnTo>
                  <a:lnTo>
                    <a:pt x="661" y="67"/>
                  </a:lnTo>
                  <a:lnTo>
                    <a:pt x="719" y="60"/>
                  </a:lnTo>
                  <a:lnTo>
                    <a:pt x="723" y="47"/>
                  </a:lnTo>
                  <a:lnTo>
                    <a:pt x="852" y="45"/>
                  </a:lnTo>
                  <a:lnTo>
                    <a:pt x="865" y="24"/>
                  </a:lnTo>
                  <a:lnTo>
                    <a:pt x="922" y="26"/>
                  </a:lnTo>
                  <a:lnTo>
                    <a:pt x="932" y="45"/>
                  </a:lnTo>
                  <a:lnTo>
                    <a:pt x="1105" y="47"/>
                  </a:lnTo>
                  <a:lnTo>
                    <a:pt x="1150" y="63"/>
                  </a:lnTo>
                  <a:lnTo>
                    <a:pt x="1248" y="54"/>
                  </a:lnTo>
                  <a:lnTo>
                    <a:pt x="1318" y="0"/>
                  </a:lnTo>
                  <a:lnTo>
                    <a:pt x="1372" y="26"/>
                  </a:lnTo>
                  <a:lnTo>
                    <a:pt x="1365" y="217"/>
                  </a:lnTo>
                  <a:lnTo>
                    <a:pt x="1350" y="301"/>
                  </a:lnTo>
                  <a:lnTo>
                    <a:pt x="1325" y="327"/>
                  </a:lnTo>
                  <a:lnTo>
                    <a:pt x="1327" y="388"/>
                  </a:lnTo>
                  <a:lnTo>
                    <a:pt x="1366" y="459"/>
                  </a:lnTo>
                  <a:lnTo>
                    <a:pt x="1405" y="492"/>
                  </a:lnTo>
                  <a:lnTo>
                    <a:pt x="1455" y="521"/>
                  </a:lnTo>
                  <a:lnTo>
                    <a:pt x="1320" y="649"/>
                  </a:lnTo>
                  <a:lnTo>
                    <a:pt x="1282" y="669"/>
                  </a:lnTo>
                  <a:lnTo>
                    <a:pt x="1161" y="652"/>
                  </a:lnTo>
                  <a:lnTo>
                    <a:pt x="1202" y="606"/>
                  </a:lnTo>
                  <a:lnTo>
                    <a:pt x="1192" y="550"/>
                  </a:lnTo>
                  <a:lnTo>
                    <a:pt x="1183" y="473"/>
                  </a:lnTo>
                  <a:lnTo>
                    <a:pt x="984" y="293"/>
                  </a:lnTo>
                  <a:lnTo>
                    <a:pt x="762" y="299"/>
                  </a:lnTo>
                  <a:lnTo>
                    <a:pt x="755" y="327"/>
                  </a:lnTo>
                  <a:lnTo>
                    <a:pt x="621" y="338"/>
                  </a:lnTo>
                  <a:lnTo>
                    <a:pt x="523" y="273"/>
                  </a:lnTo>
                  <a:lnTo>
                    <a:pt x="495" y="276"/>
                  </a:lnTo>
                  <a:lnTo>
                    <a:pt x="360" y="359"/>
                  </a:lnTo>
                  <a:lnTo>
                    <a:pt x="245" y="524"/>
                  </a:lnTo>
                  <a:lnTo>
                    <a:pt x="0" y="16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74" name="Freeform 366"/>
            <p:cNvSpPr>
              <a:spLocks/>
            </p:cNvSpPr>
            <p:nvPr/>
          </p:nvSpPr>
          <p:spPr bwMode="auto">
            <a:xfrm>
              <a:off x="6073" y="199"/>
              <a:ext cx="243" cy="112"/>
            </a:xfrm>
            <a:custGeom>
              <a:avLst/>
              <a:gdLst>
                <a:gd name="T0" fmla="*/ 0 w 1455"/>
                <a:gd name="T1" fmla="*/ 166 h 669"/>
                <a:gd name="T2" fmla="*/ 103 w 1455"/>
                <a:gd name="T3" fmla="*/ 118 h 669"/>
                <a:gd name="T4" fmla="*/ 122 w 1455"/>
                <a:gd name="T5" fmla="*/ 80 h 669"/>
                <a:gd name="T6" fmla="*/ 219 w 1455"/>
                <a:gd name="T7" fmla="*/ 79 h 669"/>
                <a:gd name="T8" fmla="*/ 247 w 1455"/>
                <a:gd name="T9" fmla="*/ 58 h 669"/>
                <a:gd name="T10" fmla="*/ 309 w 1455"/>
                <a:gd name="T11" fmla="*/ 45 h 669"/>
                <a:gd name="T12" fmla="*/ 357 w 1455"/>
                <a:gd name="T13" fmla="*/ 103 h 669"/>
                <a:gd name="T14" fmla="*/ 415 w 1455"/>
                <a:gd name="T15" fmla="*/ 103 h 669"/>
                <a:gd name="T16" fmla="*/ 491 w 1455"/>
                <a:gd name="T17" fmla="*/ 76 h 669"/>
                <a:gd name="T18" fmla="*/ 573 w 1455"/>
                <a:gd name="T19" fmla="*/ 65 h 669"/>
                <a:gd name="T20" fmla="*/ 613 w 1455"/>
                <a:gd name="T21" fmla="*/ 84 h 669"/>
                <a:gd name="T22" fmla="*/ 661 w 1455"/>
                <a:gd name="T23" fmla="*/ 67 h 669"/>
                <a:gd name="T24" fmla="*/ 719 w 1455"/>
                <a:gd name="T25" fmla="*/ 60 h 669"/>
                <a:gd name="T26" fmla="*/ 723 w 1455"/>
                <a:gd name="T27" fmla="*/ 47 h 669"/>
                <a:gd name="T28" fmla="*/ 852 w 1455"/>
                <a:gd name="T29" fmla="*/ 45 h 669"/>
                <a:gd name="T30" fmla="*/ 865 w 1455"/>
                <a:gd name="T31" fmla="*/ 24 h 669"/>
                <a:gd name="T32" fmla="*/ 922 w 1455"/>
                <a:gd name="T33" fmla="*/ 26 h 669"/>
                <a:gd name="T34" fmla="*/ 932 w 1455"/>
                <a:gd name="T35" fmla="*/ 45 h 669"/>
                <a:gd name="T36" fmla="*/ 1105 w 1455"/>
                <a:gd name="T37" fmla="*/ 47 h 669"/>
                <a:gd name="T38" fmla="*/ 1150 w 1455"/>
                <a:gd name="T39" fmla="*/ 63 h 669"/>
                <a:gd name="T40" fmla="*/ 1248 w 1455"/>
                <a:gd name="T41" fmla="*/ 54 h 669"/>
                <a:gd name="T42" fmla="*/ 1318 w 1455"/>
                <a:gd name="T43" fmla="*/ 0 h 669"/>
                <a:gd name="T44" fmla="*/ 1372 w 1455"/>
                <a:gd name="T45" fmla="*/ 26 h 669"/>
                <a:gd name="T46" fmla="*/ 1365 w 1455"/>
                <a:gd name="T47" fmla="*/ 217 h 669"/>
                <a:gd name="T48" fmla="*/ 1350 w 1455"/>
                <a:gd name="T49" fmla="*/ 301 h 669"/>
                <a:gd name="T50" fmla="*/ 1325 w 1455"/>
                <a:gd name="T51" fmla="*/ 327 h 669"/>
                <a:gd name="T52" fmla="*/ 1327 w 1455"/>
                <a:gd name="T53" fmla="*/ 388 h 669"/>
                <a:gd name="T54" fmla="*/ 1366 w 1455"/>
                <a:gd name="T55" fmla="*/ 459 h 669"/>
                <a:gd name="T56" fmla="*/ 1405 w 1455"/>
                <a:gd name="T57" fmla="*/ 492 h 669"/>
                <a:gd name="T58" fmla="*/ 1455 w 1455"/>
                <a:gd name="T59" fmla="*/ 521 h 669"/>
                <a:gd name="T60" fmla="*/ 1320 w 1455"/>
                <a:gd name="T61" fmla="*/ 649 h 669"/>
                <a:gd name="T62" fmla="*/ 1282 w 1455"/>
                <a:gd name="T63" fmla="*/ 669 h 669"/>
                <a:gd name="T64" fmla="*/ 1161 w 1455"/>
                <a:gd name="T65" fmla="*/ 652 h 669"/>
                <a:gd name="T66" fmla="*/ 1202 w 1455"/>
                <a:gd name="T67" fmla="*/ 606 h 669"/>
                <a:gd name="T68" fmla="*/ 1192 w 1455"/>
                <a:gd name="T69" fmla="*/ 550 h 669"/>
                <a:gd name="T70" fmla="*/ 1183 w 1455"/>
                <a:gd name="T71" fmla="*/ 473 h 669"/>
                <a:gd name="T72" fmla="*/ 984 w 1455"/>
                <a:gd name="T73" fmla="*/ 293 h 669"/>
                <a:gd name="T74" fmla="*/ 762 w 1455"/>
                <a:gd name="T75" fmla="*/ 299 h 669"/>
                <a:gd name="T76" fmla="*/ 755 w 1455"/>
                <a:gd name="T77" fmla="*/ 327 h 669"/>
                <a:gd name="T78" fmla="*/ 621 w 1455"/>
                <a:gd name="T79" fmla="*/ 338 h 669"/>
                <a:gd name="T80" fmla="*/ 523 w 1455"/>
                <a:gd name="T81" fmla="*/ 273 h 669"/>
                <a:gd name="T82" fmla="*/ 495 w 1455"/>
                <a:gd name="T83" fmla="*/ 276 h 669"/>
                <a:gd name="T84" fmla="*/ 360 w 1455"/>
                <a:gd name="T85" fmla="*/ 359 h 669"/>
                <a:gd name="T86" fmla="*/ 245 w 1455"/>
                <a:gd name="T87" fmla="*/ 524 h 669"/>
                <a:gd name="T88" fmla="*/ 0 w 1455"/>
                <a:gd name="T89" fmla="*/ 166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55" h="669">
                  <a:moveTo>
                    <a:pt x="0" y="166"/>
                  </a:moveTo>
                  <a:lnTo>
                    <a:pt x="103" y="118"/>
                  </a:lnTo>
                  <a:lnTo>
                    <a:pt x="122" y="80"/>
                  </a:lnTo>
                  <a:lnTo>
                    <a:pt x="219" y="79"/>
                  </a:lnTo>
                  <a:lnTo>
                    <a:pt x="247" y="58"/>
                  </a:lnTo>
                  <a:lnTo>
                    <a:pt x="309" y="45"/>
                  </a:lnTo>
                  <a:lnTo>
                    <a:pt x="357" y="103"/>
                  </a:lnTo>
                  <a:lnTo>
                    <a:pt x="415" y="103"/>
                  </a:lnTo>
                  <a:lnTo>
                    <a:pt x="491" y="76"/>
                  </a:lnTo>
                  <a:lnTo>
                    <a:pt x="573" y="65"/>
                  </a:lnTo>
                  <a:lnTo>
                    <a:pt x="613" y="84"/>
                  </a:lnTo>
                  <a:lnTo>
                    <a:pt x="661" y="67"/>
                  </a:lnTo>
                  <a:lnTo>
                    <a:pt x="719" y="60"/>
                  </a:lnTo>
                  <a:lnTo>
                    <a:pt x="723" y="47"/>
                  </a:lnTo>
                  <a:lnTo>
                    <a:pt x="852" y="45"/>
                  </a:lnTo>
                  <a:lnTo>
                    <a:pt x="865" y="24"/>
                  </a:lnTo>
                  <a:lnTo>
                    <a:pt x="922" y="26"/>
                  </a:lnTo>
                  <a:lnTo>
                    <a:pt x="932" y="45"/>
                  </a:lnTo>
                  <a:lnTo>
                    <a:pt x="1105" y="47"/>
                  </a:lnTo>
                  <a:lnTo>
                    <a:pt x="1150" y="63"/>
                  </a:lnTo>
                  <a:lnTo>
                    <a:pt x="1248" y="54"/>
                  </a:lnTo>
                  <a:lnTo>
                    <a:pt x="1318" y="0"/>
                  </a:lnTo>
                  <a:lnTo>
                    <a:pt x="1372" y="26"/>
                  </a:lnTo>
                  <a:lnTo>
                    <a:pt x="1365" y="217"/>
                  </a:lnTo>
                  <a:lnTo>
                    <a:pt x="1350" y="301"/>
                  </a:lnTo>
                  <a:lnTo>
                    <a:pt x="1325" y="327"/>
                  </a:lnTo>
                  <a:lnTo>
                    <a:pt x="1327" y="388"/>
                  </a:lnTo>
                  <a:lnTo>
                    <a:pt x="1366" y="459"/>
                  </a:lnTo>
                  <a:lnTo>
                    <a:pt x="1405" y="492"/>
                  </a:lnTo>
                  <a:lnTo>
                    <a:pt x="1455" y="521"/>
                  </a:lnTo>
                  <a:lnTo>
                    <a:pt x="1320" y="649"/>
                  </a:lnTo>
                  <a:lnTo>
                    <a:pt x="1282" y="669"/>
                  </a:lnTo>
                  <a:lnTo>
                    <a:pt x="1161" y="652"/>
                  </a:lnTo>
                  <a:lnTo>
                    <a:pt x="1202" y="606"/>
                  </a:lnTo>
                  <a:lnTo>
                    <a:pt x="1192" y="550"/>
                  </a:lnTo>
                  <a:lnTo>
                    <a:pt x="1183" y="473"/>
                  </a:lnTo>
                  <a:lnTo>
                    <a:pt x="984" y="293"/>
                  </a:lnTo>
                  <a:lnTo>
                    <a:pt x="762" y="299"/>
                  </a:lnTo>
                  <a:lnTo>
                    <a:pt x="755" y="327"/>
                  </a:lnTo>
                  <a:lnTo>
                    <a:pt x="621" y="338"/>
                  </a:lnTo>
                  <a:lnTo>
                    <a:pt x="523" y="273"/>
                  </a:lnTo>
                  <a:lnTo>
                    <a:pt x="495" y="276"/>
                  </a:lnTo>
                  <a:lnTo>
                    <a:pt x="360" y="359"/>
                  </a:lnTo>
                  <a:lnTo>
                    <a:pt x="245" y="524"/>
                  </a:lnTo>
                  <a:lnTo>
                    <a:pt x="0" y="16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75" name="Freeform 367"/>
            <p:cNvSpPr>
              <a:spLocks/>
            </p:cNvSpPr>
            <p:nvPr/>
          </p:nvSpPr>
          <p:spPr bwMode="auto">
            <a:xfrm>
              <a:off x="6058" y="131"/>
              <a:ext cx="284" cy="96"/>
            </a:xfrm>
            <a:custGeom>
              <a:avLst/>
              <a:gdLst>
                <a:gd name="T0" fmla="*/ 0 w 1701"/>
                <a:gd name="T1" fmla="*/ 365 h 576"/>
                <a:gd name="T2" fmla="*/ 111 w 1701"/>
                <a:gd name="T3" fmla="*/ 340 h 576"/>
                <a:gd name="T4" fmla="*/ 221 w 1701"/>
                <a:gd name="T5" fmla="*/ 298 h 576"/>
                <a:gd name="T6" fmla="*/ 313 w 1701"/>
                <a:gd name="T7" fmla="*/ 294 h 576"/>
                <a:gd name="T8" fmla="*/ 824 w 1701"/>
                <a:gd name="T9" fmla="*/ 137 h 576"/>
                <a:gd name="T10" fmla="*/ 909 w 1701"/>
                <a:gd name="T11" fmla="*/ 92 h 576"/>
                <a:gd name="T12" fmla="*/ 1012 w 1701"/>
                <a:gd name="T13" fmla="*/ 118 h 576"/>
                <a:gd name="T14" fmla="*/ 1080 w 1701"/>
                <a:gd name="T15" fmla="*/ 144 h 576"/>
                <a:gd name="T16" fmla="*/ 1124 w 1701"/>
                <a:gd name="T17" fmla="*/ 150 h 576"/>
                <a:gd name="T18" fmla="*/ 1137 w 1701"/>
                <a:gd name="T19" fmla="*/ 108 h 576"/>
                <a:gd name="T20" fmla="*/ 1163 w 1701"/>
                <a:gd name="T21" fmla="*/ 88 h 576"/>
                <a:gd name="T22" fmla="*/ 1241 w 1701"/>
                <a:gd name="T23" fmla="*/ 73 h 576"/>
                <a:gd name="T24" fmla="*/ 1235 w 1701"/>
                <a:gd name="T25" fmla="*/ 24 h 576"/>
                <a:gd name="T26" fmla="*/ 1290 w 1701"/>
                <a:gd name="T27" fmla="*/ 0 h 576"/>
                <a:gd name="T28" fmla="*/ 1404 w 1701"/>
                <a:gd name="T29" fmla="*/ 2 h 576"/>
                <a:gd name="T30" fmla="*/ 1420 w 1701"/>
                <a:gd name="T31" fmla="*/ 89 h 576"/>
                <a:gd name="T32" fmla="*/ 1701 w 1701"/>
                <a:gd name="T33" fmla="*/ 66 h 576"/>
                <a:gd name="T34" fmla="*/ 1630 w 1701"/>
                <a:gd name="T35" fmla="*/ 186 h 576"/>
                <a:gd name="T36" fmla="*/ 1527 w 1701"/>
                <a:gd name="T37" fmla="*/ 208 h 576"/>
                <a:gd name="T38" fmla="*/ 1507 w 1701"/>
                <a:gd name="T39" fmla="*/ 209 h 576"/>
                <a:gd name="T40" fmla="*/ 1507 w 1701"/>
                <a:gd name="T41" fmla="*/ 249 h 576"/>
                <a:gd name="T42" fmla="*/ 1537 w 1701"/>
                <a:gd name="T43" fmla="*/ 324 h 576"/>
                <a:gd name="T44" fmla="*/ 1485 w 1701"/>
                <a:gd name="T45" fmla="*/ 343 h 576"/>
                <a:gd name="T46" fmla="*/ 1463 w 1701"/>
                <a:gd name="T47" fmla="*/ 434 h 576"/>
                <a:gd name="T48" fmla="*/ 1408 w 1701"/>
                <a:gd name="T49" fmla="*/ 408 h 576"/>
                <a:gd name="T50" fmla="*/ 1337 w 1701"/>
                <a:gd name="T51" fmla="*/ 460 h 576"/>
                <a:gd name="T52" fmla="*/ 1247 w 1701"/>
                <a:gd name="T53" fmla="*/ 473 h 576"/>
                <a:gd name="T54" fmla="*/ 1196 w 1701"/>
                <a:gd name="T55" fmla="*/ 455 h 576"/>
                <a:gd name="T56" fmla="*/ 1021 w 1701"/>
                <a:gd name="T57" fmla="*/ 453 h 576"/>
                <a:gd name="T58" fmla="*/ 1009 w 1701"/>
                <a:gd name="T59" fmla="*/ 434 h 576"/>
                <a:gd name="T60" fmla="*/ 955 w 1701"/>
                <a:gd name="T61" fmla="*/ 434 h 576"/>
                <a:gd name="T62" fmla="*/ 938 w 1701"/>
                <a:gd name="T63" fmla="*/ 453 h 576"/>
                <a:gd name="T64" fmla="*/ 814 w 1701"/>
                <a:gd name="T65" fmla="*/ 455 h 576"/>
                <a:gd name="T66" fmla="*/ 809 w 1701"/>
                <a:gd name="T67" fmla="*/ 468 h 576"/>
                <a:gd name="T68" fmla="*/ 753 w 1701"/>
                <a:gd name="T69" fmla="*/ 473 h 576"/>
                <a:gd name="T70" fmla="*/ 703 w 1701"/>
                <a:gd name="T71" fmla="*/ 492 h 576"/>
                <a:gd name="T72" fmla="*/ 663 w 1701"/>
                <a:gd name="T73" fmla="*/ 475 h 576"/>
                <a:gd name="T74" fmla="*/ 585 w 1701"/>
                <a:gd name="T75" fmla="*/ 484 h 576"/>
                <a:gd name="T76" fmla="*/ 508 w 1701"/>
                <a:gd name="T77" fmla="*/ 511 h 576"/>
                <a:gd name="T78" fmla="*/ 450 w 1701"/>
                <a:gd name="T79" fmla="*/ 513 h 576"/>
                <a:gd name="T80" fmla="*/ 399 w 1701"/>
                <a:gd name="T81" fmla="*/ 455 h 576"/>
                <a:gd name="T82" fmla="*/ 334 w 1701"/>
                <a:gd name="T83" fmla="*/ 468 h 576"/>
                <a:gd name="T84" fmla="*/ 305 w 1701"/>
                <a:gd name="T85" fmla="*/ 487 h 576"/>
                <a:gd name="T86" fmla="*/ 214 w 1701"/>
                <a:gd name="T87" fmla="*/ 490 h 576"/>
                <a:gd name="T88" fmla="*/ 192 w 1701"/>
                <a:gd name="T89" fmla="*/ 526 h 576"/>
                <a:gd name="T90" fmla="*/ 93 w 1701"/>
                <a:gd name="T91" fmla="*/ 576 h 576"/>
                <a:gd name="T92" fmla="*/ 23 w 1701"/>
                <a:gd name="T93" fmla="*/ 475 h 576"/>
                <a:gd name="T94" fmla="*/ 0 w 1701"/>
                <a:gd name="T95" fmla="*/ 365 h 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1" h="576">
                  <a:moveTo>
                    <a:pt x="0" y="365"/>
                  </a:moveTo>
                  <a:lnTo>
                    <a:pt x="111" y="340"/>
                  </a:lnTo>
                  <a:lnTo>
                    <a:pt x="221" y="298"/>
                  </a:lnTo>
                  <a:lnTo>
                    <a:pt x="313" y="294"/>
                  </a:lnTo>
                  <a:lnTo>
                    <a:pt x="824" y="137"/>
                  </a:lnTo>
                  <a:lnTo>
                    <a:pt x="909" y="92"/>
                  </a:lnTo>
                  <a:lnTo>
                    <a:pt x="1012" y="118"/>
                  </a:lnTo>
                  <a:lnTo>
                    <a:pt x="1080" y="144"/>
                  </a:lnTo>
                  <a:lnTo>
                    <a:pt x="1124" y="150"/>
                  </a:lnTo>
                  <a:lnTo>
                    <a:pt x="1137" y="108"/>
                  </a:lnTo>
                  <a:lnTo>
                    <a:pt x="1163" y="88"/>
                  </a:lnTo>
                  <a:lnTo>
                    <a:pt x="1241" y="73"/>
                  </a:lnTo>
                  <a:lnTo>
                    <a:pt x="1235" y="24"/>
                  </a:lnTo>
                  <a:lnTo>
                    <a:pt x="1290" y="0"/>
                  </a:lnTo>
                  <a:lnTo>
                    <a:pt x="1404" y="2"/>
                  </a:lnTo>
                  <a:lnTo>
                    <a:pt x="1420" y="89"/>
                  </a:lnTo>
                  <a:lnTo>
                    <a:pt x="1701" y="66"/>
                  </a:lnTo>
                  <a:lnTo>
                    <a:pt x="1630" y="186"/>
                  </a:lnTo>
                  <a:lnTo>
                    <a:pt x="1527" y="208"/>
                  </a:lnTo>
                  <a:lnTo>
                    <a:pt x="1507" y="209"/>
                  </a:lnTo>
                  <a:lnTo>
                    <a:pt x="1507" y="249"/>
                  </a:lnTo>
                  <a:lnTo>
                    <a:pt x="1537" y="324"/>
                  </a:lnTo>
                  <a:lnTo>
                    <a:pt x="1485" y="343"/>
                  </a:lnTo>
                  <a:lnTo>
                    <a:pt x="1463" y="434"/>
                  </a:lnTo>
                  <a:lnTo>
                    <a:pt x="1408" y="408"/>
                  </a:lnTo>
                  <a:lnTo>
                    <a:pt x="1337" y="460"/>
                  </a:lnTo>
                  <a:lnTo>
                    <a:pt x="1247" y="473"/>
                  </a:lnTo>
                  <a:lnTo>
                    <a:pt x="1196" y="455"/>
                  </a:lnTo>
                  <a:lnTo>
                    <a:pt x="1021" y="453"/>
                  </a:lnTo>
                  <a:lnTo>
                    <a:pt x="1009" y="434"/>
                  </a:lnTo>
                  <a:lnTo>
                    <a:pt x="955" y="434"/>
                  </a:lnTo>
                  <a:lnTo>
                    <a:pt x="938" y="453"/>
                  </a:lnTo>
                  <a:lnTo>
                    <a:pt x="814" y="455"/>
                  </a:lnTo>
                  <a:lnTo>
                    <a:pt x="809" y="468"/>
                  </a:lnTo>
                  <a:lnTo>
                    <a:pt x="753" y="473"/>
                  </a:lnTo>
                  <a:lnTo>
                    <a:pt x="703" y="492"/>
                  </a:lnTo>
                  <a:lnTo>
                    <a:pt x="663" y="475"/>
                  </a:lnTo>
                  <a:lnTo>
                    <a:pt x="585" y="484"/>
                  </a:lnTo>
                  <a:lnTo>
                    <a:pt x="508" y="511"/>
                  </a:lnTo>
                  <a:lnTo>
                    <a:pt x="450" y="513"/>
                  </a:lnTo>
                  <a:lnTo>
                    <a:pt x="399" y="455"/>
                  </a:lnTo>
                  <a:lnTo>
                    <a:pt x="334" y="468"/>
                  </a:lnTo>
                  <a:lnTo>
                    <a:pt x="305" y="487"/>
                  </a:lnTo>
                  <a:lnTo>
                    <a:pt x="214" y="490"/>
                  </a:lnTo>
                  <a:lnTo>
                    <a:pt x="192" y="526"/>
                  </a:lnTo>
                  <a:lnTo>
                    <a:pt x="93" y="576"/>
                  </a:lnTo>
                  <a:lnTo>
                    <a:pt x="23" y="475"/>
                  </a:lnTo>
                  <a:lnTo>
                    <a:pt x="0" y="36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76" name="Freeform 368"/>
            <p:cNvSpPr>
              <a:spLocks/>
            </p:cNvSpPr>
            <p:nvPr/>
          </p:nvSpPr>
          <p:spPr bwMode="auto">
            <a:xfrm>
              <a:off x="6058" y="131"/>
              <a:ext cx="284" cy="96"/>
            </a:xfrm>
            <a:custGeom>
              <a:avLst/>
              <a:gdLst>
                <a:gd name="T0" fmla="*/ 0 w 1701"/>
                <a:gd name="T1" fmla="*/ 365 h 576"/>
                <a:gd name="T2" fmla="*/ 111 w 1701"/>
                <a:gd name="T3" fmla="*/ 340 h 576"/>
                <a:gd name="T4" fmla="*/ 221 w 1701"/>
                <a:gd name="T5" fmla="*/ 298 h 576"/>
                <a:gd name="T6" fmla="*/ 313 w 1701"/>
                <a:gd name="T7" fmla="*/ 294 h 576"/>
                <a:gd name="T8" fmla="*/ 824 w 1701"/>
                <a:gd name="T9" fmla="*/ 137 h 576"/>
                <a:gd name="T10" fmla="*/ 909 w 1701"/>
                <a:gd name="T11" fmla="*/ 92 h 576"/>
                <a:gd name="T12" fmla="*/ 1012 w 1701"/>
                <a:gd name="T13" fmla="*/ 118 h 576"/>
                <a:gd name="T14" fmla="*/ 1080 w 1701"/>
                <a:gd name="T15" fmla="*/ 144 h 576"/>
                <a:gd name="T16" fmla="*/ 1124 w 1701"/>
                <a:gd name="T17" fmla="*/ 150 h 576"/>
                <a:gd name="T18" fmla="*/ 1137 w 1701"/>
                <a:gd name="T19" fmla="*/ 108 h 576"/>
                <a:gd name="T20" fmla="*/ 1163 w 1701"/>
                <a:gd name="T21" fmla="*/ 88 h 576"/>
                <a:gd name="T22" fmla="*/ 1241 w 1701"/>
                <a:gd name="T23" fmla="*/ 73 h 576"/>
                <a:gd name="T24" fmla="*/ 1235 w 1701"/>
                <a:gd name="T25" fmla="*/ 24 h 576"/>
                <a:gd name="T26" fmla="*/ 1290 w 1701"/>
                <a:gd name="T27" fmla="*/ 0 h 576"/>
                <a:gd name="T28" fmla="*/ 1404 w 1701"/>
                <a:gd name="T29" fmla="*/ 2 h 576"/>
                <a:gd name="T30" fmla="*/ 1420 w 1701"/>
                <a:gd name="T31" fmla="*/ 89 h 576"/>
                <a:gd name="T32" fmla="*/ 1701 w 1701"/>
                <a:gd name="T33" fmla="*/ 66 h 576"/>
                <a:gd name="T34" fmla="*/ 1630 w 1701"/>
                <a:gd name="T35" fmla="*/ 186 h 576"/>
                <a:gd name="T36" fmla="*/ 1527 w 1701"/>
                <a:gd name="T37" fmla="*/ 208 h 576"/>
                <a:gd name="T38" fmla="*/ 1507 w 1701"/>
                <a:gd name="T39" fmla="*/ 209 h 576"/>
                <a:gd name="T40" fmla="*/ 1507 w 1701"/>
                <a:gd name="T41" fmla="*/ 249 h 576"/>
                <a:gd name="T42" fmla="*/ 1537 w 1701"/>
                <a:gd name="T43" fmla="*/ 324 h 576"/>
                <a:gd name="T44" fmla="*/ 1485 w 1701"/>
                <a:gd name="T45" fmla="*/ 343 h 576"/>
                <a:gd name="T46" fmla="*/ 1463 w 1701"/>
                <a:gd name="T47" fmla="*/ 434 h 576"/>
                <a:gd name="T48" fmla="*/ 1408 w 1701"/>
                <a:gd name="T49" fmla="*/ 408 h 576"/>
                <a:gd name="T50" fmla="*/ 1337 w 1701"/>
                <a:gd name="T51" fmla="*/ 460 h 576"/>
                <a:gd name="T52" fmla="*/ 1247 w 1701"/>
                <a:gd name="T53" fmla="*/ 473 h 576"/>
                <a:gd name="T54" fmla="*/ 1196 w 1701"/>
                <a:gd name="T55" fmla="*/ 455 h 576"/>
                <a:gd name="T56" fmla="*/ 1021 w 1701"/>
                <a:gd name="T57" fmla="*/ 453 h 576"/>
                <a:gd name="T58" fmla="*/ 1009 w 1701"/>
                <a:gd name="T59" fmla="*/ 434 h 576"/>
                <a:gd name="T60" fmla="*/ 955 w 1701"/>
                <a:gd name="T61" fmla="*/ 434 h 576"/>
                <a:gd name="T62" fmla="*/ 938 w 1701"/>
                <a:gd name="T63" fmla="*/ 453 h 576"/>
                <a:gd name="T64" fmla="*/ 814 w 1701"/>
                <a:gd name="T65" fmla="*/ 455 h 576"/>
                <a:gd name="T66" fmla="*/ 809 w 1701"/>
                <a:gd name="T67" fmla="*/ 468 h 576"/>
                <a:gd name="T68" fmla="*/ 753 w 1701"/>
                <a:gd name="T69" fmla="*/ 473 h 576"/>
                <a:gd name="T70" fmla="*/ 703 w 1701"/>
                <a:gd name="T71" fmla="*/ 492 h 576"/>
                <a:gd name="T72" fmla="*/ 663 w 1701"/>
                <a:gd name="T73" fmla="*/ 475 h 576"/>
                <a:gd name="T74" fmla="*/ 585 w 1701"/>
                <a:gd name="T75" fmla="*/ 484 h 576"/>
                <a:gd name="T76" fmla="*/ 508 w 1701"/>
                <a:gd name="T77" fmla="*/ 511 h 576"/>
                <a:gd name="T78" fmla="*/ 450 w 1701"/>
                <a:gd name="T79" fmla="*/ 513 h 576"/>
                <a:gd name="T80" fmla="*/ 399 w 1701"/>
                <a:gd name="T81" fmla="*/ 455 h 576"/>
                <a:gd name="T82" fmla="*/ 334 w 1701"/>
                <a:gd name="T83" fmla="*/ 468 h 576"/>
                <a:gd name="T84" fmla="*/ 305 w 1701"/>
                <a:gd name="T85" fmla="*/ 487 h 576"/>
                <a:gd name="T86" fmla="*/ 214 w 1701"/>
                <a:gd name="T87" fmla="*/ 490 h 576"/>
                <a:gd name="T88" fmla="*/ 192 w 1701"/>
                <a:gd name="T89" fmla="*/ 526 h 576"/>
                <a:gd name="T90" fmla="*/ 93 w 1701"/>
                <a:gd name="T91" fmla="*/ 576 h 576"/>
                <a:gd name="T92" fmla="*/ 23 w 1701"/>
                <a:gd name="T93" fmla="*/ 475 h 576"/>
                <a:gd name="T94" fmla="*/ 0 w 1701"/>
                <a:gd name="T95" fmla="*/ 365 h 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1" h="576">
                  <a:moveTo>
                    <a:pt x="0" y="365"/>
                  </a:moveTo>
                  <a:lnTo>
                    <a:pt x="111" y="340"/>
                  </a:lnTo>
                  <a:lnTo>
                    <a:pt x="221" y="298"/>
                  </a:lnTo>
                  <a:lnTo>
                    <a:pt x="313" y="294"/>
                  </a:lnTo>
                  <a:lnTo>
                    <a:pt x="824" y="137"/>
                  </a:lnTo>
                  <a:lnTo>
                    <a:pt x="909" y="92"/>
                  </a:lnTo>
                  <a:lnTo>
                    <a:pt x="1012" y="118"/>
                  </a:lnTo>
                  <a:lnTo>
                    <a:pt x="1080" y="144"/>
                  </a:lnTo>
                  <a:lnTo>
                    <a:pt x="1124" y="150"/>
                  </a:lnTo>
                  <a:lnTo>
                    <a:pt x="1137" y="108"/>
                  </a:lnTo>
                  <a:lnTo>
                    <a:pt x="1163" y="88"/>
                  </a:lnTo>
                  <a:lnTo>
                    <a:pt x="1241" y="73"/>
                  </a:lnTo>
                  <a:lnTo>
                    <a:pt x="1235" y="24"/>
                  </a:lnTo>
                  <a:lnTo>
                    <a:pt x="1290" y="0"/>
                  </a:lnTo>
                  <a:lnTo>
                    <a:pt x="1404" y="2"/>
                  </a:lnTo>
                  <a:lnTo>
                    <a:pt x="1420" y="89"/>
                  </a:lnTo>
                  <a:lnTo>
                    <a:pt x="1701" y="66"/>
                  </a:lnTo>
                  <a:lnTo>
                    <a:pt x="1630" y="186"/>
                  </a:lnTo>
                  <a:lnTo>
                    <a:pt x="1527" y="208"/>
                  </a:lnTo>
                  <a:lnTo>
                    <a:pt x="1507" y="209"/>
                  </a:lnTo>
                  <a:lnTo>
                    <a:pt x="1507" y="249"/>
                  </a:lnTo>
                  <a:lnTo>
                    <a:pt x="1537" y="324"/>
                  </a:lnTo>
                  <a:lnTo>
                    <a:pt x="1485" y="343"/>
                  </a:lnTo>
                  <a:lnTo>
                    <a:pt x="1463" y="434"/>
                  </a:lnTo>
                  <a:lnTo>
                    <a:pt x="1408" y="408"/>
                  </a:lnTo>
                  <a:lnTo>
                    <a:pt x="1337" y="460"/>
                  </a:lnTo>
                  <a:lnTo>
                    <a:pt x="1247" y="473"/>
                  </a:lnTo>
                  <a:lnTo>
                    <a:pt x="1196" y="455"/>
                  </a:lnTo>
                  <a:lnTo>
                    <a:pt x="1021" y="453"/>
                  </a:lnTo>
                  <a:lnTo>
                    <a:pt x="1009" y="434"/>
                  </a:lnTo>
                  <a:lnTo>
                    <a:pt x="955" y="434"/>
                  </a:lnTo>
                  <a:lnTo>
                    <a:pt x="938" y="453"/>
                  </a:lnTo>
                  <a:lnTo>
                    <a:pt x="814" y="455"/>
                  </a:lnTo>
                  <a:lnTo>
                    <a:pt x="809" y="468"/>
                  </a:lnTo>
                  <a:lnTo>
                    <a:pt x="753" y="473"/>
                  </a:lnTo>
                  <a:lnTo>
                    <a:pt x="703" y="492"/>
                  </a:lnTo>
                  <a:lnTo>
                    <a:pt x="663" y="475"/>
                  </a:lnTo>
                  <a:lnTo>
                    <a:pt x="585" y="484"/>
                  </a:lnTo>
                  <a:lnTo>
                    <a:pt x="508" y="511"/>
                  </a:lnTo>
                  <a:lnTo>
                    <a:pt x="450" y="513"/>
                  </a:lnTo>
                  <a:lnTo>
                    <a:pt x="399" y="455"/>
                  </a:lnTo>
                  <a:lnTo>
                    <a:pt x="334" y="468"/>
                  </a:lnTo>
                  <a:lnTo>
                    <a:pt x="305" y="487"/>
                  </a:lnTo>
                  <a:lnTo>
                    <a:pt x="214" y="490"/>
                  </a:lnTo>
                  <a:lnTo>
                    <a:pt x="192" y="526"/>
                  </a:lnTo>
                  <a:lnTo>
                    <a:pt x="93" y="576"/>
                  </a:lnTo>
                  <a:lnTo>
                    <a:pt x="23" y="475"/>
                  </a:lnTo>
                  <a:lnTo>
                    <a:pt x="0" y="36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77" name="Freeform 369"/>
            <p:cNvSpPr>
              <a:spLocks/>
            </p:cNvSpPr>
            <p:nvPr/>
          </p:nvSpPr>
          <p:spPr bwMode="auto">
            <a:xfrm>
              <a:off x="6047" y="77"/>
              <a:ext cx="298" cy="114"/>
            </a:xfrm>
            <a:custGeom>
              <a:avLst/>
              <a:gdLst>
                <a:gd name="T0" fmla="*/ 0 w 1790"/>
                <a:gd name="T1" fmla="*/ 443 h 685"/>
                <a:gd name="T2" fmla="*/ 135 w 1790"/>
                <a:gd name="T3" fmla="*/ 453 h 685"/>
                <a:gd name="T4" fmla="*/ 210 w 1790"/>
                <a:gd name="T5" fmla="*/ 404 h 685"/>
                <a:gd name="T6" fmla="*/ 292 w 1790"/>
                <a:gd name="T7" fmla="*/ 365 h 685"/>
                <a:gd name="T8" fmla="*/ 414 w 1790"/>
                <a:gd name="T9" fmla="*/ 248 h 685"/>
                <a:gd name="T10" fmla="*/ 566 w 1790"/>
                <a:gd name="T11" fmla="*/ 235 h 685"/>
                <a:gd name="T12" fmla="*/ 594 w 1790"/>
                <a:gd name="T13" fmla="*/ 217 h 685"/>
                <a:gd name="T14" fmla="*/ 621 w 1790"/>
                <a:gd name="T15" fmla="*/ 215 h 685"/>
                <a:gd name="T16" fmla="*/ 633 w 1790"/>
                <a:gd name="T17" fmla="*/ 228 h 685"/>
                <a:gd name="T18" fmla="*/ 719 w 1790"/>
                <a:gd name="T19" fmla="*/ 234 h 685"/>
                <a:gd name="T20" fmla="*/ 762 w 1790"/>
                <a:gd name="T21" fmla="*/ 248 h 685"/>
                <a:gd name="T22" fmla="*/ 805 w 1790"/>
                <a:gd name="T23" fmla="*/ 254 h 685"/>
                <a:gd name="T24" fmla="*/ 865 w 1790"/>
                <a:gd name="T25" fmla="*/ 230 h 685"/>
                <a:gd name="T26" fmla="*/ 970 w 1790"/>
                <a:gd name="T27" fmla="*/ 230 h 685"/>
                <a:gd name="T28" fmla="*/ 971 w 1790"/>
                <a:gd name="T29" fmla="*/ 208 h 685"/>
                <a:gd name="T30" fmla="*/ 996 w 1790"/>
                <a:gd name="T31" fmla="*/ 208 h 685"/>
                <a:gd name="T32" fmla="*/ 1006 w 1790"/>
                <a:gd name="T33" fmla="*/ 230 h 685"/>
                <a:gd name="T34" fmla="*/ 1042 w 1790"/>
                <a:gd name="T35" fmla="*/ 238 h 685"/>
                <a:gd name="T36" fmla="*/ 1092 w 1790"/>
                <a:gd name="T37" fmla="*/ 105 h 685"/>
                <a:gd name="T38" fmla="*/ 1195 w 1790"/>
                <a:gd name="T39" fmla="*/ 35 h 685"/>
                <a:gd name="T40" fmla="*/ 1269 w 1790"/>
                <a:gd name="T41" fmla="*/ 35 h 685"/>
                <a:gd name="T42" fmla="*/ 1275 w 1790"/>
                <a:gd name="T43" fmla="*/ 26 h 685"/>
                <a:gd name="T44" fmla="*/ 1318 w 1790"/>
                <a:gd name="T45" fmla="*/ 0 h 685"/>
                <a:gd name="T46" fmla="*/ 1504 w 1790"/>
                <a:gd name="T47" fmla="*/ 33 h 685"/>
                <a:gd name="T48" fmla="*/ 1765 w 1790"/>
                <a:gd name="T49" fmla="*/ 19 h 685"/>
                <a:gd name="T50" fmla="*/ 1785 w 1790"/>
                <a:gd name="T51" fmla="*/ 54 h 685"/>
                <a:gd name="T52" fmla="*/ 1790 w 1790"/>
                <a:gd name="T53" fmla="*/ 91 h 685"/>
                <a:gd name="T54" fmla="*/ 1771 w 1790"/>
                <a:gd name="T55" fmla="*/ 130 h 685"/>
                <a:gd name="T56" fmla="*/ 1733 w 1790"/>
                <a:gd name="T57" fmla="*/ 171 h 685"/>
                <a:gd name="T58" fmla="*/ 1705 w 1790"/>
                <a:gd name="T59" fmla="*/ 241 h 685"/>
                <a:gd name="T60" fmla="*/ 1640 w 1790"/>
                <a:gd name="T61" fmla="*/ 258 h 685"/>
                <a:gd name="T62" fmla="*/ 1608 w 1790"/>
                <a:gd name="T63" fmla="*/ 311 h 685"/>
                <a:gd name="T64" fmla="*/ 1582 w 1790"/>
                <a:gd name="T65" fmla="*/ 333 h 685"/>
                <a:gd name="T66" fmla="*/ 1540 w 1790"/>
                <a:gd name="T67" fmla="*/ 330 h 685"/>
                <a:gd name="T68" fmla="*/ 1504 w 1790"/>
                <a:gd name="T69" fmla="*/ 311 h 685"/>
                <a:gd name="T70" fmla="*/ 1473 w 1790"/>
                <a:gd name="T71" fmla="*/ 324 h 685"/>
                <a:gd name="T72" fmla="*/ 1369 w 1790"/>
                <a:gd name="T73" fmla="*/ 322 h 685"/>
                <a:gd name="T74" fmla="*/ 1309 w 1790"/>
                <a:gd name="T75" fmla="*/ 343 h 685"/>
                <a:gd name="T76" fmla="*/ 1311 w 1790"/>
                <a:gd name="T77" fmla="*/ 395 h 685"/>
                <a:gd name="T78" fmla="*/ 1238 w 1790"/>
                <a:gd name="T79" fmla="*/ 410 h 685"/>
                <a:gd name="T80" fmla="*/ 1208 w 1790"/>
                <a:gd name="T81" fmla="*/ 427 h 685"/>
                <a:gd name="T82" fmla="*/ 1196 w 1790"/>
                <a:gd name="T83" fmla="*/ 469 h 685"/>
                <a:gd name="T84" fmla="*/ 1158 w 1790"/>
                <a:gd name="T85" fmla="*/ 468 h 685"/>
                <a:gd name="T86" fmla="*/ 1065 w 1790"/>
                <a:gd name="T87" fmla="*/ 436 h 685"/>
                <a:gd name="T88" fmla="*/ 981 w 1790"/>
                <a:gd name="T89" fmla="*/ 413 h 685"/>
                <a:gd name="T90" fmla="*/ 878 w 1790"/>
                <a:gd name="T91" fmla="*/ 463 h 685"/>
                <a:gd name="T92" fmla="*/ 379 w 1790"/>
                <a:gd name="T93" fmla="*/ 617 h 685"/>
                <a:gd name="T94" fmla="*/ 294 w 1790"/>
                <a:gd name="T95" fmla="*/ 620 h 685"/>
                <a:gd name="T96" fmla="*/ 195 w 1790"/>
                <a:gd name="T97" fmla="*/ 659 h 685"/>
                <a:gd name="T98" fmla="*/ 74 w 1790"/>
                <a:gd name="T99" fmla="*/ 685 h 685"/>
                <a:gd name="T100" fmla="*/ 32 w 1790"/>
                <a:gd name="T101" fmla="*/ 573 h 685"/>
                <a:gd name="T102" fmla="*/ 25 w 1790"/>
                <a:gd name="T103" fmla="*/ 511 h 685"/>
                <a:gd name="T104" fmla="*/ 1 w 1790"/>
                <a:gd name="T105" fmla="*/ 474 h 685"/>
                <a:gd name="T106" fmla="*/ 0 w 1790"/>
                <a:gd name="T107" fmla="*/ 443 h 6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790" h="685">
                  <a:moveTo>
                    <a:pt x="0" y="443"/>
                  </a:moveTo>
                  <a:lnTo>
                    <a:pt x="135" y="453"/>
                  </a:lnTo>
                  <a:lnTo>
                    <a:pt x="210" y="404"/>
                  </a:lnTo>
                  <a:lnTo>
                    <a:pt x="292" y="365"/>
                  </a:lnTo>
                  <a:lnTo>
                    <a:pt x="414" y="248"/>
                  </a:lnTo>
                  <a:lnTo>
                    <a:pt x="566" y="235"/>
                  </a:lnTo>
                  <a:lnTo>
                    <a:pt x="594" y="217"/>
                  </a:lnTo>
                  <a:lnTo>
                    <a:pt x="621" y="215"/>
                  </a:lnTo>
                  <a:lnTo>
                    <a:pt x="633" y="228"/>
                  </a:lnTo>
                  <a:lnTo>
                    <a:pt x="719" y="234"/>
                  </a:lnTo>
                  <a:lnTo>
                    <a:pt x="762" y="248"/>
                  </a:lnTo>
                  <a:lnTo>
                    <a:pt x="805" y="254"/>
                  </a:lnTo>
                  <a:lnTo>
                    <a:pt x="865" y="230"/>
                  </a:lnTo>
                  <a:lnTo>
                    <a:pt x="970" y="230"/>
                  </a:lnTo>
                  <a:lnTo>
                    <a:pt x="971" y="208"/>
                  </a:lnTo>
                  <a:lnTo>
                    <a:pt x="996" y="208"/>
                  </a:lnTo>
                  <a:lnTo>
                    <a:pt x="1006" y="230"/>
                  </a:lnTo>
                  <a:lnTo>
                    <a:pt x="1042" y="238"/>
                  </a:lnTo>
                  <a:lnTo>
                    <a:pt x="1092" y="105"/>
                  </a:lnTo>
                  <a:lnTo>
                    <a:pt x="1195" y="35"/>
                  </a:lnTo>
                  <a:lnTo>
                    <a:pt x="1269" y="35"/>
                  </a:lnTo>
                  <a:lnTo>
                    <a:pt x="1275" y="26"/>
                  </a:lnTo>
                  <a:lnTo>
                    <a:pt x="1318" y="0"/>
                  </a:lnTo>
                  <a:lnTo>
                    <a:pt x="1504" y="33"/>
                  </a:lnTo>
                  <a:lnTo>
                    <a:pt x="1765" y="19"/>
                  </a:lnTo>
                  <a:lnTo>
                    <a:pt x="1785" y="54"/>
                  </a:lnTo>
                  <a:lnTo>
                    <a:pt x="1790" y="91"/>
                  </a:lnTo>
                  <a:lnTo>
                    <a:pt x="1771" y="130"/>
                  </a:lnTo>
                  <a:lnTo>
                    <a:pt x="1733" y="171"/>
                  </a:lnTo>
                  <a:lnTo>
                    <a:pt x="1705" y="241"/>
                  </a:lnTo>
                  <a:lnTo>
                    <a:pt x="1640" y="258"/>
                  </a:lnTo>
                  <a:lnTo>
                    <a:pt x="1608" y="311"/>
                  </a:lnTo>
                  <a:lnTo>
                    <a:pt x="1582" y="333"/>
                  </a:lnTo>
                  <a:lnTo>
                    <a:pt x="1540" y="330"/>
                  </a:lnTo>
                  <a:lnTo>
                    <a:pt x="1504" y="311"/>
                  </a:lnTo>
                  <a:lnTo>
                    <a:pt x="1473" y="324"/>
                  </a:lnTo>
                  <a:lnTo>
                    <a:pt x="1369" y="322"/>
                  </a:lnTo>
                  <a:lnTo>
                    <a:pt x="1309" y="343"/>
                  </a:lnTo>
                  <a:lnTo>
                    <a:pt x="1311" y="395"/>
                  </a:lnTo>
                  <a:lnTo>
                    <a:pt x="1238" y="410"/>
                  </a:lnTo>
                  <a:lnTo>
                    <a:pt x="1208" y="427"/>
                  </a:lnTo>
                  <a:lnTo>
                    <a:pt x="1196" y="469"/>
                  </a:lnTo>
                  <a:lnTo>
                    <a:pt x="1158" y="468"/>
                  </a:lnTo>
                  <a:lnTo>
                    <a:pt x="1065" y="436"/>
                  </a:lnTo>
                  <a:lnTo>
                    <a:pt x="981" y="413"/>
                  </a:lnTo>
                  <a:lnTo>
                    <a:pt x="878" y="463"/>
                  </a:lnTo>
                  <a:lnTo>
                    <a:pt x="379" y="617"/>
                  </a:lnTo>
                  <a:lnTo>
                    <a:pt x="294" y="620"/>
                  </a:lnTo>
                  <a:lnTo>
                    <a:pt x="195" y="659"/>
                  </a:lnTo>
                  <a:lnTo>
                    <a:pt x="74" y="685"/>
                  </a:lnTo>
                  <a:lnTo>
                    <a:pt x="32" y="573"/>
                  </a:lnTo>
                  <a:lnTo>
                    <a:pt x="25" y="511"/>
                  </a:lnTo>
                  <a:lnTo>
                    <a:pt x="1" y="474"/>
                  </a:lnTo>
                  <a:lnTo>
                    <a:pt x="0" y="44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78" name="Freeform 370"/>
            <p:cNvSpPr>
              <a:spLocks/>
            </p:cNvSpPr>
            <p:nvPr/>
          </p:nvSpPr>
          <p:spPr bwMode="auto">
            <a:xfrm>
              <a:off x="6047" y="77"/>
              <a:ext cx="298" cy="114"/>
            </a:xfrm>
            <a:custGeom>
              <a:avLst/>
              <a:gdLst>
                <a:gd name="T0" fmla="*/ 0 w 1790"/>
                <a:gd name="T1" fmla="*/ 443 h 685"/>
                <a:gd name="T2" fmla="*/ 135 w 1790"/>
                <a:gd name="T3" fmla="*/ 453 h 685"/>
                <a:gd name="T4" fmla="*/ 210 w 1790"/>
                <a:gd name="T5" fmla="*/ 404 h 685"/>
                <a:gd name="T6" fmla="*/ 292 w 1790"/>
                <a:gd name="T7" fmla="*/ 365 h 685"/>
                <a:gd name="T8" fmla="*/ 414 w 1790"/>
                <a:gd name="T9" fmla="*/ 248 h 685"/>
                <a:gd name="T10" fmla="*/ 566 w 1790"/>
                <a:gd name="T11" fmla="*/ 235 h 685"/>
                <a:gd name="T12" fmla="*/ 594 w 1790"/>
                <a:gd name="T13" fmla="*/ 217 h 685"/>
                <a:gd name="T14" fmla="*/ 621 w 1790"/>
                <a:gd name="T15" fmla="*/ 215 h 685"/>
                <a:gd name="T16" fmla="*/ 633 w 1790"/>
                <a:gd name="T17" fmla="*/ 228 h 685"/>
                <a:gd name="T18" fmla="*/ 719 w 1790"/>
                <a:gd name="T19" fmla="*/ 234 h 685"/>
                <a:gd name="T20" fmla="*/ 762 w 1790"/>
                <a:gd name="T21" fmla="*/ 248 h 685"/>
                <a:gd name="T22" fmla="*/ 805 w 1790"/>
                <a:gd name="T23" fmla="*/ 254 h 685"/>
                <a:gd name="T24" fmla="*/ 865 w 1790"/>
                <a:gd name="T25" fmla="*/ 230 h 685"/>
                <a:gd name="T26" fmla="*/ 970 w 1790"/>
                <a:gd name="T27" fmla="*/ 230 h 685"/>
                <a:gd name="T28" fmla="*/ 971 w 1790"/>
                <a:gd name="T29" fmla="*/ 208 h 685"/>
                <a:gd name="T30" fmla="*/ 996 w 1790"/>
                <a:gd name="T31" fmla="*/ 208 h 685"/>
                <a:gd name="T32" fmla="*/ 1006 w 1790"/>
                <a:gd name="T33" fmla="*/ 230 h 685"/>
                <a:gd name="T34" fmla="*/ 1042 w 1790"/>
                <a:gd name="T35" fmla="*/ 238 h 685"/>
                <a:gd name="T36" fmla="*/ 1092 w 1790"/>
                <a:gd name="T37" fmla="*/ 105 h 685"/>
                <a:gd name="T38" fmla="*/ 1195 w 1790"/>
                <a:gd name="T39" fmla="*/ 35 h 685"/>
                <a:gd name="T40" fmla="*/ 1269 w 1790"/>
                <a:gd name="T41" fmla="*/ 35 h 685"/>
                <a:gd name="T42" fmla="*/ 1275 w 1790"/>
                <a:gd name="T43" fmla="*/ 26 h 685"/>
                <a:gd name="T44" fmla="*/ 1318 w 1790"/>
                <a:gd name="T45" fmla="*/ 0 h 685"/>
                <a:gd name="T46" fmla="*/ 1504 w 1790"/>
                <a:gd name="T47" fmla="*/ 33 h 685"/>
                <a:gd name="T48" fmla="*/ 1765 w 1790"/>
                <a:gd name="T49" fmla="*/ 19 h 685"/>
                <a:gd name="T50" fmla="*/ 1785 w 1790"/>
                <a:gd name="T51" fmla="*/ 54 h 685"/>
                <a:gd name="T52" fmla="*/ 1790 w 1790"/>
                <a:gd name="T53" fmla="*/ 91 h 685"/>
                <a:gd name="T54" fmla="*/ 1771 w 1790"/>
                <a:gd name="T55" fmla="*/ 130 h 685"/>
                <a:gd name="T56" fmla="*/ 1733 w 1790"/>
                <a:gd name="T57" fmla="*/ 171 h 685"/>
                <a:gd name="T58" fmla="*/ 1705 w 1790"/>
                <a:gd name="T59" fmla="*/ 241 h 685"/>
                <a:gd name="T60" fmla="*/ 1640 w 1790"/>
                <a:gd name="T61" fmla="*/ 258 h 685"/>
                <a:gd name="T62" fmla="*/ 1608 w 1790"/>
                <a:gd name="T63" fmla="*/ 311 h 685"/>
                <a:gd name="T64" fmla="*/ 1582 w 1790"/>
                <a:gd name="T65" fmla="*/ 333 h 685"/>
                <a:gd name="T66" fmla="*/ 1540 w 1790"/>
                <a:gd name="T67" fmla="*/ 330 h 685"/>
                <a:gd name="T68" fmla="*/ 1504 w 1790"/>
                <a:gd name="T69" fmla="*/ 311 h 685"/>
                <a:gd name="T70" fmla="*/ 1473 w 1790"/>
                <a:gd name="T71" fmla="*/ 324 h 685"/>
                <a:gd name="T72" fmla="*/ 1369 w 1790"/>
                <a:gd name="T73" fmla="*/ 322 h 685"/>
                <a:gd name="T74" fmla="*/ 1309 w 1790"/>
                <a:gd name="T75" fmla="*/ 343 h 685"/>
                <a:gd name="T76" fmla="*/ 1311 w 1790"/>
                <a:gd name="T77" fmla="*/ 395 h 685"/>
                <a:gd name="T78" fmla="*/ 1238 w 1790"/>
                <a:gd name="T79" fmla="*/ 410 h 685"/>
                <a:gd name="T80" fmla="*/ 1208 w 1790"/>
                <a:gd name="T81" fmla="*/ 427 h 685"/>
                <a:gd name="T82" fmla="*/ 1196 w 1790"/>
                <a:gd name="T83" fmla="*/ 469 h 685"/>
                <a:gd name="T84" fmla="*/ 1158 w 1790"/>
                <a:gd name="T85" fmla="*/ 468 h 685"/>
                <a:gd name="T86" fmla="*/ 1065 w 1790"/>
                <a:gd name="T87" fmla="*/ 436 h 685"/>
                <a:gd name="T88" fmla="*/ 981 w 1790"/>
                <a:gd name="T89" fmla="*/ 413 h 685"/>
                <a:gd name="T90" fmla="*/ 878 w 1790"/>
                <a:gd name="T91" fmla="*/ 463 h 685"/>
                <a:gd name="T92" fmla="*/ 379 w 1790"/>
                <a:gd name="T93" fmla="*/ 617 h 685"/>
                <a:gd name="T94" fmla="*/ 294 w 1790"/>
                <a:gd name="T95" fmla="*/ 620 h 685"/>
                <a:gd name="T96" fmla="*/ 195 w 1790"/>
                <a:gd name="T97" fmla="*/ 659 h 685"/>
                <a:gd name="T98" fmla="*/ 74 w 1790"/>
                <a:gd name="T99" fmla="*/ 685 h 685"/>
                <a:gd name="T100" fmla="*/ 32 w 1790"/>
                <a:gd name="T101" fmla="*/ 573 h 685"/>
                <a:gd name="T102" fmla="*/ 25 w 1790"/>
                <a:gd name="T103" fmla="*/ 511 h 685"/>
                <a:gd name="T104" fmla="*/ 1 w 1790"/>
                <a:gd name="T105" fmla="*/ 474 h 685"/>
                <a:gd name="T106" fmla="*/ 0 w 1790"/>
                <a:gd name="T107" fmla="*/ 443 h 6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790" h="685">
                  <a:moveTo>
                    <a:pt x="0" y="443"/>
                  </a:moveTo>
                  <a:lnTo>
                    <a:pt x="135" y="453"/>
                  </a:lnTo>
                  <a:lnTo>
                    <a:pt x="210" y="404"/>
                  </a:lnTo>
                  <a:lnTo>
                    <a:pt x="292" y="365"/>
                  </a:lnTo>
                  <a:lnTo>
                    <a:pt x="414" y="248"/>
                  </a:lnTo>
                  <a:lnTo>
                    <a:pt x="566" y="235"/>
                  </a:lnTo>
                  <a:lnTo>
                    <a:pt x="594" y="217"/>
                  </a:lnTo>
                  <a:lnTo>
                    <a:pt x="621" y="215"/>
                  </a:lnTo>
                  <a:lnTo>
                    <a:pt x="633" y="228"/>
                  </a:lnTo>
                  <a:lnTo>
                    <a:pt x="719" y="234"/>
                  </a:lnTo>
                  <a:lnTo>
                    <a:pt x="762" y="248"/>
                  </a:lnTo>
                  <a:lnTo>
                    <a:pt x="805" y="254"/>
                  </a:lnTo>
                  <a:lnTo>
                    <a:pt x="865" y="230"/>
                  </a:lnTo>
                  <a:lnTo>
                    <a:pt x="970" y="230"/>
                  </a:lnTo>
                  <a:lnTo>
                    <a:pt x="971" y="208"/>
                  </a:lnTo>
                  <a:lnTo>
                    <a:pt x="996" y="208"/>
                  </a:lnTo>
                  <a:lnTo>
                    <a:pt x="1006" y="230"/>
                  </a:lnTo>
                  <a:lnTo>
                    <a:pt x="1042" y="238"/>
                  </a:lnTo>
                  <a:lnTo>
                    <a:pt x="1092" y="105"/>
                  </a:lnTo>
                  <a:lnTo>
                    <a:pt x="1195" y="35"/>
                  </a:lnTo>
                  <a:lnTo>
                    <a:pt x="1269" y="35"/>
                  </a:lnTo>
                  <a:lnTo>
                    <a:pt x="1275" y="26"/>
                  </a:lnTo>
                  <a:lnTo>
                    <a:pt x="1318" y="0"/>
                  </a:lnTo>
                  <a:lnTo>
                    <a:pt x="1504" y="33"/>
                  </a:lnTo>
                  <a:lnTo>
                    <a:pt x="1765" y="19"/>
                  </a:lnTo>
                  <a:lnTo>
                    <a:pt x="1785" y="54"/>
                  </a:lnTo>
                  <a:lnTo>
                    <a:pt x="1790" y="91"/>
                  </a:lnTo>
                  <a:lnTo>
                    <a:pt x="1771" y="130"/>
                  </a:lnTo>
                  <a:lnTo>
                    <a:pt x="1733" y="171"/>
                  </a:lnTo>
                  <a:lnTo>
                    <a:pt x="1705" y="241"/>
                  </a:lnTo>
                  <a:lnTo>
                    <a:pt x="1640" y="258"/>
                  </a:lnTo>
                  <a:lnTo>
                    <a:pt x="1608" y="311"/>
                  </a:lnTo>
                  <a:lnTo>
                    <a:pt x="1582" y="333"/>
                  </a:lnTo>
                  <a:lnTo>
                    <a:pt x="1540" y="330"/>
                  </a:lnTo>
                  <a:lnTo>
                    <a:pt x="1504" y="311"/>
                  </a:lnTo>
                  <a:lnTo>
                    <a:pt x="1473" y="324"/>
                  </a:lnTo>
                  <a:lnTo>
                    <a:pt x="1369" y="322"/>
                  </a:lnTo>
                  <a:lnTo>
                    <a:pt x="1309" y="343"/>
                  </a:lnTo>
                  <a:lnTo>
                    <a:pt x="1311" y="395"/>
                  </a:lnTo>
                  <a:lnTo>
                    <a:pt x="1238" y="410"/>
                  </a:lnTo>
                  <a:lnTo>
                    <a:pt x="1208" y="427"/>
                  </a:lnTo>
                  <a:lnTo>
                    <a:pt x="1196" y="469"/>
                  </a:lnTo>
                  <a:lnTo>
                    <a:pt x="1158" y="468"/>
                  </a:lnTo>
                  <a:lnTo>
                    <a:pt x="1065" y="436"/>
                  </a:lnTo>
                  <a:lnTo>
                    <a:pt x="981" y="413"/>
                  </a:lnTo>
                  <a:lnTo>
                    <a:pt x="878" y="463"/>
                  </a:lnTo>
                  <a:lnTo>
                    <a:pt x="379" y="617"/>
                  </a:lnTo>
                  <a:lnTo>
                    <a:pt x="294" y="620"/>
                  </a:lnTo>
                  <a:lnTo>
                    <a:pt x="195" y="659"/>
                  </a:lnTo>
                  <a:lnTo>
                    <a:pt x="74" y="685"/>
                  </a:lnTo>
                  <a:lnTo>
                    <a:pt x="32" y="573"/>
                  </a:lnTo>
                  <a:lnTo>
                    <a:pt x="25" y="511"/>
                  </a:lnTo>
                  <a:lnTo>
                    <a:pt x="1" y="474"/>
                  </a:lnTo>
                  <a:lnTo>
                    <a:pt x="0" y="44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79" name="Freeform 371"/>
            <p:cNvSpPr>
              <a:spLocks/>
            </p:cNvSpPr>
            <p:nvPr/>
          </p:nvSpPr>
          <p:spPr bwMode="auto">
            <a:xfrm>
              <a:off x="5988" y="-141"/>
              <a:ext cx="327" cy="294"/>
            </a:xfrm>
            <a:custGeom>
              <a:avLst/>
              <a:gdLst>
                <a:gd name="T0" fmla="*/ 447 w 1963"/>
                <a:gd name="T1" fmla="*/ 1081 h 1766"/>
                <a:gd name="T2" fmla="*/ 528 w 1963"/>
                <a:gd name="T3" fmla="*/ 1010 h 1766"/>
                <a:gd name="T4" fmla="*/ 658 w 1963"/>
                <a:gd name="T5" fmla="*/ 1011 h 1766"/>
                <a:gd name="T6" fmla="*/ 735 w 1963"/>
                <a:gd name="T7" fmla="*/ 1028 h 1766"/>
                <a:gd name="T8" fmla="*/ 822 w 1963"/>
                <a:gd name="T9" fmla="*/ 1059 h 1766"/>
                <a:gd name="T10" fmla="*/ 885 w 1963"/>
                <a:gd name="T11" fmla="*/ 1017 h 1766"/>
                <a:gd name="T12" fmla="*/ 1126 w 1963"/>
                <a:gd name="T13" fmla="*/ 897 h 1766"/>
                <a:gd name="T14" fmla="*/ 1425 w 1963"/>
                <a:gd name="T15" fmla="*/ 660 h 1766"/>
                <a:gd name="T16" fmla="*/ 1727 w 1963"/>
                <a:gd name="T17" fmla="*/ 403 h 1766"/>
                <a:gd name="T18" fmla="*/ 1697 w 1963"/>
                <a:gd name="T19" fmla="*/ 357 h 1766"/>
                <a:gd name="T20" fmla="*/ 1758 w 1963"/>
                <a:gd name="T21" fmla="*/ 303 h 1766"/>
                <a:gd name="T22" fmla="*/ 1724 w 1963"/>
                <a:gd name="T23" fmla="*/ 237 h 1766"/>
                <a:gd name="T24" fmla="*/ 1775 w 1963"/>
                <a:gd name="T25" fmla="*/ 119 h 1766"/>
                <a:gd name="T26" fmla="*/ 1862 w 1963"/>
                <a:gd name="T27" fmla="*/ 0 h 1766"/>
                <a:gd name="T28" fmla="*/ 1843 w 1963"/>
                <a:gd name="T29" fmla="*/ 387 h 1766"/>
                <a:gd name="T30" fmla="*/ 1641 w 1963"/>
                <a:gd name="T31" fmla="*/ 550 h 1766"/>
                <a:gd name="T32" fmla="*/ 1733 w 1963"/>
                <a:gd name="T33" fmla="*/ 1068 h 1766"/>
                <a:gd name="T34" fmla="*/ 1669 w 1963"/>
                <a:gd name="T35" fmla="*/ 1312 h 1766"/>
                <a:gd name="T36" fmla="*/ 1621 w 1963"/>
                <a:gd name="T37" fmla="*/ 1348 h 1766"/>
                <a:gd name="T38" fmla="*/ 1438 w 1963"/>
                <a:gd name="T39" fmla="*/ 1420 h 1766"/>
                <a:gd name="T40" fmla="*/ 1352 w 1963"/>
                <a:gd name="T41" fmla="*/ 1542 h 1766"/>
                <a:gd name="T42" fmla="*/ 1324 w 1963"/>
                <a:gd name="T43" fmla="*/ 1522 h 1766"/>
                <a:gd name="T44" fmla="*/ 1212 w 1963"/>
                <a:gd name="T45" fmla="*/ 1542 h 1766"/>
                <a:gd name="T46" fmla="*/ 1118 w 1963"/>
                <a:gd name="T47" fmla="*/ 1564 h 1766"/>
                <a:gd name="T48" fmla="*/ 980 w 1963"/>
                <a:gd name="T49" fmla="*/ 1541 h 1766"/>
                <a:gd name="T50" fmla="*/ 942 w 1963"/>
                <a:gd name="T51" fmla="*/ 1529 h 1766"/>
                <a:gd name="T52" fmla="*/ 763 w 1963"/>
                <a:gd name="T53" fmla="*/ 1560 h 1766"/>
                <a:gd name="T54" fmla="*/ 568 w 1963"/>
                <a:gd name="T55" fmla="*/ 1711 h 1766"/>
                <a:gd name="T56" fmla="*/ 348 w 1963"/>
                <a:gd name="T57" fmla="*/ 1754 h 1766"/>
                <a:gd name="T58" fmla="*/ 294 w 1963"/>
                <a:gd name="T59" fmla="*/ 1558 h 1766"/>
                <a:gd name="T60" fmla="*/ 168 w 1963"/>
                <a:gd name="T61" fmla="*/ 1288 h 1766"/>
                <a:gd name="T62" fmla="*/ 0 w 1963"/>
                <a:gd name="T63" fmla="*/ 1080 h 17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63" h="1766">
                  <a:moveTo>
                    <a:pt x="0" y="1080"/>
                  </a:moveTo>
                  <a:lnTo>
                    <a:pt x="447" y="1081"/>
                  </a:lnTo>
                  <a:lnTo>
                    <a:pt x="503" y="1004"/>
                  </a:lnTo>
                  <a:lnTo>
                    <a:pt x="528" y="1010"/>
                  </a:lnTo>
                  <a:lnTo>
                    <a:pt x="531" y="1043"/>
                  </a:lnTo>
                  <a:lnTo>
                    <a:pt x="658" y="1011"/>
                  </a:lnTo>
                  <a:lnTo>
                    <a:pt x="675" y="990"/>
                  </a:lnTo>
                  <a:lnTo>
                    <a:pt x="735" y="1028"/>
                  </a:lnTo>
                  <a:lnTo>
                    <a:pt x="764" y="1057"/>
                  </a:lnTo>
                  <a:lnTo>
                    <a:pt x="822" y="1059"/>
                  </a:lnTo>
                  <a:lnTo>
                    <a:pt x="834" y="1023"/>
                  </a:lnTo>
                  <a:lnTo>
                    <a:pt x="885" y="1017"/>
                  </a:lnTo>
                  <a:lnTo>
                    <a:pt x="1066" y="901"/>
                  </a:lnTo>
                  <a:lnTo>
                    <a:pt x="1126" y="897"/>
                  </a:lnTo>
                  <a:lnTo>
                    <a:pt x="1173" y="837"/>
                  </a:lnTo>
                  <a:lnTo>
                    <a:pt x="1425" y="660"/>
                  </a:lnTo>
                  <a:lnTo>
                    <a:pt x="1678" y="457"/>
                  </a:lnTo>
                  <a:lnTo>
                    <a:pt x="1727" y="403"/>
                  </a:lnTo>
                  <a:lnTo>
                    <a:pt x="1721" y="377"/>
                  </a:lnTo>
                  <a:lnTo>
                    <a:pt x="1697" y="357"/>
                  </a:lnTo>
                  <a:lnTo>
                    <a:pt x="1720" y="325"/>
                  </a:lnTo>
                  <a:lnTo>
                    <a:pt x="1758" y="303"/>
                  </a:lnTo>
                  <a:lnTo>
                    <a:pt x="1724" y="265"/>
                  </a:lnTo>
                  <a:lnTo>
                    <a:pt x="1724" y="237"/>
                  </a:lnTo>
                  <a:lnTo>
                    <a:pt x="1782" y="189"/>
                  </a:lnTo>
                  <a:lnTo>
                    <a:pt x="1775" y="119"/>
                  </a:lnTo>
                  <a:lnTo>
                    <a:pt x="1801" y="56"/>
                  </a:lnTo>
                  <a:lnTo>
                    <a:pt x="1862" y="0"/>
                  </a:lnTo>
                  <a:lnTo>
                    <a:pt x="1963" y="160"/>
                  </a:lnTo>
                  <a:lnTo>
                    <a:pt x="1843" y="387"/>
                  </a:lnTo>
                  <a:lnTo>
                    <a:pt x="1685" y="500"/>
                  </a:lnTo>
                  <a:lnTo>
                    <a:pt x="1641" y="550"/>
                  </a:lnTo>
                  <a:lnTo>
                    <a:pt x="1679" y="764"/>
                  </a:lnTo>
                  <a:lnTo>
                    <a:pt x="1733" y="1068"/>
                  </a:lnTo>
                  <a:lnTo>
                    <a:pt x="1745" y="1118"/>
                  </a:lnTo>
                  <a:lnTo>
                    <a:pt x="1669" y="1312"/>
                  </a:lnTo>
                  <a:lnTo>
                    <a:pt x="1624" y="1337"/>
                  </a:lnTo>
                  <a:lnTo>
                    <a:pt x="1621" y="1348"/>
                  </a:lnTo>
                  <a:lnTo>
                    <a:pt x="1543" y="1350"/>
                  </a:lnTo>
                  <a:lnTo>
                    <a:pt x="1438" y="1420"/>
                  </a:lnTo>
                  <a:lnTo>
                    <a:pt x="1393" y="1549"/>
                  </a:lnTo>
                  <a:lnTo>
                    <a:pt x="1352" y="1542"/>
                  </a:lnTo>
                  <a:lnTo>
                    <a:pt x="1344" y="1522"/>
                  </a:lnTo>
                  <a:lnTo>
                    <a:pt x="1324" y="1522"/>
                  </a:lnTo>
                  <a:lnTo>
                    <a:pt x="1317" y="1543"/>
                  </a:lnTo>
                  <a:lnTo>
                    <a:pt x="1212" y="1542"/>
                  </a:lnTo>
                  <a:lnTo>
                    <a:pt x="1158" y="1567"/>
                  </a:lnTo>
                  <a:lnTo>
                    <a:pt x="1118" y="1564"/>
                  </a:lnTo>
                  <a:lnTo>
                    <a:pt x="1073" y="1548"/>
                  </a:lnTo>
                  <a:lnTo>
                    <a:pt x="980" y="1541"/>
                  </a:lnTo>
                  <a:lnTo>
                    <a:pt x="969" y="1527"/>
                  </a:lnTo>
                  <a:lnTo>
                    <a:pt x="942" y="1529"/>
                  </a:lnTo>
                  <a:lnTo>
                    <a:pt x="909" y="1549"/>
                  </a:lnTo>
                  <a:lnTo>
                    <a:pt x="763" y="1560"/>
                  </a:lnTo>
                  <a:lnTo>
                    <a:pt x="649" y="1672"/>
                  </a:lnTo>
                  <a:lnTo>
                    <a:pt x="568" y="1711"/>
                  </a:lnTo>
                  <a:lnTo>
                    <a:pt x="484" y="1766"/>
                  </a:lnTo>
                  <a:lnTo>
                    <a:pt x="348" y="1754"/>
                  </a:lnTo>
                  <a:lnTo>
                    <a:pt x="348" y="1659"/>
                  </a:lnTo>
                  <a:lnTo>
                    <a:pt x="294" y="1558"/>
                  </a:lnTo>
                  <a:lnTo>
                    <a:pt x="271" y="1409"/>
                  </a:lnTo>
                  <a:lnTo>
                    <a:pt x="168" y="1288"/>
                  </a:lnTo>
                  <a:lnTo>
                    <a:pt x="44" y="1180"/>
                  </a:lnTo>
                  <a:lnTo>
                    <a:pt x="0" y="108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80" name="Freeform 372"/>
            <p:cNvSpPr>
              <a:spLocks/>
            </p:cNvSpPr>
            <p:nvPr/>
          </p:nvSpPr>
          <p:spPr bwMode="auto">
            <a:xfrm>
              <a:off x="5988" y="-141"/>
              <a:ext cx="327" cy="294"/>
            </a:xfrm>
            <a:custGeom>
              <a:avLst/>
              <a:gdLst>
                <a:gd name="T0" fmla="*/ 447 w 1963"/>
                <a:gd name="T1" fmla="*/ 1081 h 1766"/>
                <a:gd name="T2" fmla="*/ 528 w 1963"/>
                <a:gd name="T3" fmla="*/ 1010 h 1766"/>
                <a:gd name="T4" fmla="*/ 658 w 1963"/>
                <a:gd name="T5" fmla="*/ 1011 h 1766"/>
                <a:gd name="T6" fmla="*/ 735 w 1963"/>
                <a:gd name="T7" fmla="*/ 1028 h 1766"/>
                <a:gd name="T8" fmla="*/ 822 w 1963"/>
                <a:gd name="T9" fmla="*/ 1059 h 1766"/>
                <a:gd name="T10" fmla="*/ 885 w 1963"/>
                <a:gd name="T11" fmla="*/ 1017 h 1766"/>
                <a:gd name="T12" fmla="*/ 1126 w 1963"/>
                <a:gd name="T13" fmla="*/ 897 h 1766"/>
                <a:gd name="T14" fmla="*/ 1425 w 1963"/>
                <a:gd name="T15" fmla="*/ 660 h 1766"/>
                <a:gd name="T16" fmla="*/ 1727 w 1963"/>
                <a:gd name="T17" fmla="*/ 403 h 1766"/>
                <a:gd name="T18" fmla="*/ 1697 w 1963"/>
                <a:gd name="T19" fmla="*/ 357 h 1766"/>
                <a:gd name="T20" fmla="*/ 1758 w 1963"/>
                <a:gd name="T21" fmla="*/ 303 h 1766"/>
                <a:gd name="T22" fmla="*/ 1724 w 1963"/>
                <a:gd name="T23" fmla="*/ 237 h 1766"/>
                <a:gd name="T24" fmla="*/ 1775 w 1963"/>
                <a:gd name="T25" fmla="*/ 119 h 1766"/>
                <a:gd name="T26" fmla="*/ 1862 w 1963"/>
                <a:gd name="T27" fmla="*/ 0 h 1766"/>
                <a:gd name="T28" fmla="*/ 1843 w 1963"/>
                <a:gd name="T29" fmla="*/ 387 h 1766"/>
                <a:gd name="T30" fmla="*/ 1641 w 1963"/>
                <a:gd name="T31" fmla="*/ 550 h 1766"/>
                <a:gd name="T32" fmla="*/ 1733 w 1963"/>
                <a:gd name="T33" fmla="*/ 1068 h 1766"/>
                <a:gd name="T34" fmla="*/ 1669 w 1963"/>
                <a:gd name="T35" fmla="*/ 1312 h 1766"/>
                <a:gd name="T36" fmla="*/ 1621 w 1963"/>
                <a:gd name="T37" fmla="*/ 1348 h 1766"/>
                <a:gd name="T38" fmla="*/ 1438 w 1963"/>
                <a:gd name="T39" fmla="*/ 1420 h 1766"/>
                <a:gd name="T40" fmla="*/ 1352 w 1963"/>
                <a:gd name="T41" fmla="*/ 1542 h 1766"/>
                <a:gd name="T42" fmla="*/ 1324 w 1963"/>
                <a:gd name="T43" fmla="*/ 1522 h 1766"/>
                <a:gd name="T44" fmla="*/ 1212 w 1963"/>
                <a:gd name="T45" fmla="*/ 1542 h 1766"/>
                <a:gd name="T46" fmla="*/ 1118 w 1963"/>
                <a:gd name="T47" fmla="*/ 1564 h 1766"/>
                <a:gd name="T48" fmla="*/ 980 w 1963"/>
                <a:gd name="T49" fmla="*/ 1541 h 1766"/>
                <a:gd name="T50" fmla="*/ 942 w 1963"/>
                <a:gd name="T51" fmla="*/ 1529 h 1766"/>
                <a:gd name="T52" fmla="*/ 763 w 1963"/>
                <a:gd name="T53" fmla="*/ 1560 h 1766"/>
                <a:gd name="T54" fmla="*/ 568 w 1963"/>
                <a:gd name="T55" fmla="*/ 1711 h 1766"/>
                <a:gd name="T56" fmla="*/ 348 w 1963"/>
                <a:gd name="T57" fmla="*/ 1754 h 1766"/>
                <a:gd name="T58" fmla="*/ 294 w 1963"/>
                <a:gd name="T59" fmla="*/ 1558 h 1766"/>
                <a:gd name="T60" fmla="*/ 168 w 1963"/>
                <a:gd name="T61" fmla="*/ 1288 h 1766"/>
                <a:gd name="T62" fmla="*/ 0 w 1963"/>
                <a:gd name="T63" fmla="*/ 1080 h 17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63" h="1766">
                  <a:moveTo>
                    <a:pt x="0" y="1080"/>
                  </a:moveTo>
                  <a:lnTo>
                    <a:pt x="447" y="1081"/>
                  </a:lnTo>
                  <a:lnTo>
                    <a:pt x="503" y="1004"/>
                  </a:lnTo>
                  <a:lnTo>
                    <a:pt x="528" y="1010"/>
                  </a:lnTo>
                  <a:lnTo>
                    <a:pt x="531" y="1043"/>
                  </a:lnTo>
                  <a:lnTo>
                    <a:pt x="658" y="1011"/>
                  </a:lnTo>
                  <a:lnTo>
                    <a:pt x="675" y="990"/>
                  </a:lnTo>
                  <a:lnTo>
                    <a:pt x="735" y="1028"/>
                  </a:lnTo>
                  <a:lnTo>
                    <a:pt x="764" y="1057"/>
                  </a:lnTo>
                  <a:lnTo>
                    <a:pt x="822" y="1059"/>
                  </a:lnTo>
                  <a:lnTo>
                    <a:pt x="834" y="1023"/>
                  </a:lnTo>
                  <a:lnTo>
                    <a:pt x="885" y="1017"/>
                  </a:lnTo>
                  <a:lnTo>
                    <a:pt x="1066" y="901"/>
                  </a:lnTo>
                  <a:lnTo>
                    <a:pt x="1126" y="897"/>
                  </a:lnTo>
                  <a:lnTo>
                    <a:pt x="1173" y="837"/>
                  </a:lnTo>
                  <a:lnTo>
                    <a:pt x="1425" y="660"/>
                  </a:lnTo>
                  <a:lnTo>
                    <a:pt x="1678" y="457"/>
                  </a:lnTo>
                  <a:lnTo>
                    <a:pt x="1727" y="403"/>
                  </a:lnTo>
                  <a:lnTo>
                    <a:pt x="1721" y="377"/>
                  </a:lnTo>
                  <a:lnTo>
                    <a:pt x="1697" y="357"/>
                  </a:lnTo>
                  <a:lnTo>
                    <a:pt x="1720" y="325"/>
                  </a:lnTo>
                  <a:lnTo>
                    <a:pt x="1758" y="303"/>
                  </a:lnTo>
                  <a:lnTo>
                    <a:pt x="1724" y="265"/>
                  </a:lnTo>
                  <a:lnTo>
                    <a:pt x="1724" y="237"/>
                  </a:lnTo>
                  <a:lnTo>
                    <a:pt x="1782" y="189"/>
                  </a:lnTo>
                  <a:lnTo>
                    <a:pt x="1775" y="119"/>
                  </a:lnTo>
                  <a:lnTo>
                    <a:pt x="1801" y="56"/>
                  </a:lnTo>
                  <a:lnTo>
                    <a:pt x="1862" y="0"/>
                  </a:lnTo>
                  <a:lnTo>
                    <a:pt x="1963" y="160"/>
                  </a:lnTo>
                  <a:lnTo>
                    <a:pt x="1843" y="387"/>
                  </a:lnTo>
                  <a:lnTo>
                    <a:pt x="1685" y="500"/>
                  </a:lnTo>
                  <a:lnTo>
                    <a:pt x="1641" y="550"/>
                  </a:lnTo>
                  <a:lnTo>
                    <a:pt x="1679" y="764"/>
                  </a:lnTo>
                  <a:lnTo>
                    <a:pt x="1733" y="1068"/>
                  </a:lnTo>
                  <a:lnTo>
                    <a:pt x="1745" y="1118"/>
                  </a:lnTo>
                  <a:lnTo>
                    <a:pt x="1669" y="1312"/>
                  </a:lnTo>
                  <a:lnTo>
                    <a:pt x="1624" y="1337"/>
                  </a:lnTo>
                  <a:lnTo>
                    <a:pt x="1621" y="1348"/>
                  </a:lnTo>
                  <a:lnTo>
                    <a:pt x="1543" y="1350"/>
                  </a:lnTo>
                  <a:lnTo>
                    <a:pt x="1438" y="1420"/>
                  </a:lnTo>
                  <a:lnTo>
                    <a:pt x="1393" y="1549"/>
                  </a:lnTo>
                  <a:lnTo>
                    <a:pt x="1352" y="1542"/>
                  </a:lnTo>
                  <a:lnTo>
                    <a:pt x="1344" y="1522"/>
                  </a:lnTo>
                  <a:lnTo>
                    <a:pt x="1324" y="1522"/>
                  </a:lnTo>
                  <a:lnTo>
                    <a:pt x="1317" y="1543"/>
                  </a:lnTo>
                  <a:lnTo>
                    <a:pt x="1212" y="1542"/>
                  </a:lnTo>
                  <a:lnTo>
                    <a:pt x="1158" y="1567"/>
                  </a:lnTo>
                  <a:lnTo>
                    <a:pt x="1118" y="1564"/>
                  </a:lnTo>
                  <a:lnTo>
                    <a:pt x="1073" y="1548"/>
                  </a:lnTo>
                  <a:lnTo>
                    <a:pt x="980" y="1541"/>
                  </a:lnTo>
                  <a:lnTo>
                    <a:pt x="969" y="1527"/>
                  </a:lnTo>
                  <a:lnTo>
                    <a:pt x="942" y="1529"/>
                  </a:lnTo>
                  <a:lnTo>
                    <a:pt x="909" y="1549"/>
                  </a:lnTo>
                  <a:lnTo>
                    <a:pt x="763" y="1560"/>
                  </a:lnTo>
                  <a:lnTo>
                    <a:pt x="649" y="1672"/>
                  </a:lnTo>
                  <a:lnTo>
                    <a:pt x="568" y="1711"/>
                  </a:lnTo>
                  <a:lnTo>
                    <a:pt x="484" y="1766"/>
                  </a:lnTo>
                  <a:lnTo>
                    <a:pt x="348" y="1754"/>
                  </a:lnTo>
                  <a:lnTo>
                    <a:pt x="348" y="1659"/>
                  </a:lnTo>
                  <a:lnTo>
                    <a:pt x="294" y="1558"/>
                  </a:lnTo>
                  <a:lnTo>
                    <a:pt x="271" y="1409"/>
                  </a:lnTo>
                  <a:lnTo>
                    <a:pt x="168" y="1288"/>
                  </a:lnTo>
                  <a:lnTo>
                    <a:pt x="44" y="1180"/>
                  </a:lnTo>
                  <a:lnTo>
                    <a:pt x="0" y="108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81" name="Freeform 373"/>
            <p:cNvSpPr>
              <a:spLocks/>
            </p:cNvSpPr>
            <p:nvPr/>
          </p:nvSpPr>
          <p:spPr bwMode="auto">
            <a:xfrm>
              <a:off x="5949" y="-226"/>
              <a:ext cx="327" cy="265"/>
            </a:xfrm>
            <a:custGeom>
              <a:avLst/>
              <a:gdLst>
                <a:gd name="T0" fmla="*/ 0 w 1966"/>
                <a:gd name="T1" fmla="*/ 1068 h 1590"/>
                <a:gd name="T2" fmla="*/ 238 w 1966"/>
                <a:gd name="T3" fmla="*/ 1589 h 1590"/>
                <a:gd name="T4" fmla="*/ 685 w 1966"/>
                <a:gd name="T5" fmla="*/ 1590 h 1590"/>
                <a:gd name="T6" fmla="*/ 741 w 1966"/>
                <a:gd name="T7" fmla="*/ 1512 h 1590"/>
                <a:gd name="T8" fmla="*/ 767 w 1966"/>
                <a:gd name="T9" fmla="*/ 1519 h 1590"/>
                <a:gd name="T10" fmla="*/ 770 w 1966"/>
                <a:gd name="T11" fmla="*/ 1552 h 1590"/>
                <a:gd name="T12" fmla="*/ 895 w 1966"/>
                <a:gd name="T13" fmla="*/ 1521 h 1590"/>
                <a:gd name="T14" fmla="*/ 914 w 1966"/>
                <a:gd name="T15" fmla="*/ 1499 h 1590"/>
                <a:gd name="T16" fmla="*/ 974 w 1966"/>
                <a:gd name="T17" fmla="*/ 1537 h 1590"/>
                <a:gd name="T18" fmla="*/ 1005 w 1966"/>
                <a:gd name="T19" fmla="*/ 1566 h 1590"/>
                <a:gd name="T20" fmla="*/ 1061 w 1966"/>
                <a:gd name="T21" fmla="*/ 1569 h 1590"/>
                <a:gd name="T22" fmla="*/ 1072 w 1966"/>
                <a:gd name="T23" fmla="*/ 1532 h 1590"/>
                <a:gd name="T24" fmla="*/ 1125 w 1966"/>
                <a:gd name="T25" fmla="*/ 1526 h 1590"/>
                <a:gd name="T26" fmla="*/ 1305 w 1966"/>
                <a:gd name="T27" fmla="*/ 1411 h 1590"/>
                <a:gd name="T28" fmla="*/ 1368 w 1966"/>
                <a:gd name="T29" fmla="*/ 1406 h 1590"/>
                <a:gd name="T30" fmla="*/ 1409 w 1966"/>
                <a:gd name="T31" fmla="*/ 1349 h 1590"/>
                <a:gd name="T32" fmla="*/ 1668 w 1966"/>
                <a:gd name="T33" fmla="*/ 1168 h 1590"/>
                <a:gd name="T34" fmla="*/ 1910 w 1966"/>
                <a:gd name="T35" fmla="*/ 971 h 1590"/>
                <a:gd name="T36" fmla="*/ 1966 w 1966"/>
                <a:gd name="T37" fmla="*/ 912 h 1590"/>
                <a:gd name="T38" fmla="*/ 1959 w 1966"/>
                <a:gd name="T39" fmla="*/ 884 h 1590"/>
                <a:gd name="T40" fmla="*/ 1937 w 1966"/>
                <a:gd name="T41" fmla="*/ 867 h 1590"/>
                <a:gd name="T42" fmla="*/ 1536 w 1966"/>
                <a:gd name="T43" fmla="*/ 528 h 1590"/>
                <a:gd name="T44" fmla="*/ 1388 w 1966"/>
                <a:gd name="T45" fmla="*/ 430 h 1590"/>
                <a:gd name="T46" fmla="*/ 1325 w 1966"/>
                <a:gd name="T47" fmla="*/ 421 h 1590"/>
                <a:gd name="T48" fmla="*/ 1311 w 1966"/>
                <a:gd name="T49" fmla="*/ 373 h 1590"/>
                <a:gd name="T50" fmla="*/ 1283 w 1966"/>
                <a:gd name="T51" fmla="*/ 353 h 1590"/>
                <a:gd name="T52" fmla="*/ 1061 w 1966"/>
                <a:gd name="T53" fmla="*/ 264 h 1590"/>
                <a:gd name="T54" fmla="*/ 921 w 1966"/>
                <a:gd name="T55" fmla="*/ 246 h 1590"/>
                <a:gd name="T56" fmla="*/ 844 w 1966"/>
                <a:gd name="T57" fmla="*/ 0 h 1590"/>
                <a:gd name="T58" fmla="*/ 640 w 1966"/>
                <a:gd name="T59" fmla="*/ 645 h 1590"/>
                <a:gd name="T60" fmla="*/ 608 w 1966"/>
                <a:gd name="T61" fmla="*/ 654 h 1590"/>
                <a:gd name="T62" fmla="*/ 578 w 1966"/>
                <a:gd name="T63" fmla="*/ 697 h 1590"/>
                <a:gd name="T64" fmla="*/ 507 w 1966"/>
                <a:gd name="T65" fmla="*/ 742 h 1590"/>
                <a:gd name="T66" fmla="*/ 487 w 1966"/>
                <a:gd name="T67" fmla="*/ 730 h 1590"/>
                <a:gd name="T68" fmla="*/ 394 w 1966"/>
                <a:gd name="T69" fmla="*/ 718 h 1590"/>
                <a:gd name="T70" fmla="*/ 0 w 1966"/>
                <a:gd name="T71" fmla="*/ 1068 h 1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966" h="1590">
                  <a:moveTo>
                    <a:pt x="0" y="1068"/>
                  </a:moveTo>
                  <a:lnTo>
                    <a:pt x="238" y="1589"/>
                  </a:lnTo>
                  <a:lnTo>
                    <a:pt x="685" y="1590"/>
                  </a:lnTo>
                  <a:lnTo>
                    <a:pt x="741" y="1512"/>
                  </a:lnTo>
                  <a:lnTo>
                    <a:pt x="767" y="1519"/>
                  </a:lnTo>
                  <a:lnTo>
                    <a:pt x="770" y="1552"/>
                  </a:lnTo>
                  <a:lnTo>
                    <a:pt x="895" y="1521"/>
                  </a:lnTo>
                  <a:lnTo>
                    <a:pt x="914" y="1499"/>
                  </a:lnTo>
                  <a:lnTo>
                    <a:pt x="974" y="1537"/>
                  </a:lnTo>
                  <a:lnTo>
                    <a:pt x="1005" y="1566"/>
                  </a:lnTo>
                  <a:lnTo>
                    <a:pt x="1061" y="1569"/>
                  </a:lnTo>
                  <a:lnTo>
                    <a:pt x="1072" y="1532"/>
                  </a:lnTo>
                  <a:lnTo>
                    <a:pt x="1125" y="1526"/>
                  </a:lnTo>
                  <a:lnTo>
                    <a:pt x="1305" y="1411"/>
                  </a:lnTo>
                  <a:lnTo>
                    <a:pt x="1368" y="1406"/>
                  </a:lnTo>
                  <a:lnTo>
                    <a:pt x="1409" y="1349"/>
                  </a:lnTo>
                  <a:lnTo>
                    <a:pt x="1668" y="1168"/>
                  </a:lnTo>
                  <a:lnTo>
                    <a:pt x="1910" y="971"/>
                  </a:lnTo>
                  <a:lnTo>
                    <a:pt x="1966" y="912"/>
                  </a:lnTo>
                  <a:lnTo>
                    <a:pt x="1959" y="884"/>
                  </a:lnTo>
                  <a:lnTo>
                    <a:pt x="1937" y="867"/>
                  </a:lnTo>
                  <a:lnTo>
                    <a:pt x="1536" y="528"/>
                  </a:lnTo>
                  <a:lnTo>
                    <a:pt x="1388" y="430"/>
                  </a:lnTo>
                  <a:lnTo>
                    <a:pt x="1325" y="421"/>
                  </a:lnTo>
                  <a:lnTo>
                    <a:pt x="1311" y="373"/>
                  </a:lnTo>
                  <a:lnTo>
                    <a:pt x="1283" y="353"/>
                  </a:lnTo>
                  <a:lnTo>
                    <a:pt x="1061" y="264"/>
                  </a:lnTo>
                  <a:lnTo>
                    <a:pt x="921" y="246"/>
                  </a:lnTo>
                  <a:lnTo>
                    <a:pt x="844" y="0"/>
                  </a:lnTo>
                  <a:lnTo>
                    <a:pt x="640" y="645"/>
                  </a:lnTo>
                  <a:lnTo>
                    <a:pt x="608" y="654"/>
                  </a:lnTo>
                  <a:lnTo>
                    <a:pt x="578" y="697"/>
                  </a:lnTo>
                  <a:lnTo>
                    <a:pt x="507" y="742"/>
                  </a:lnTo>
                  <a:lnTo>
                    <a:pt x="487" y="730"/>
                  </a:lnTo>
                  <a:lnTo>
                    <a:pt x="394" y="718"/>
                  </a:lnTo>
                  <a:lnTo>
                    <a:pt x="0" y="106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82" name="Freeform 374"/>
            <p:cNvSpPr>
              <a:spLocks/>
            </p:cNvSpPr>
            <p:nvPr/>
          </p:nvSpPr>
          <p:spPr bwMode="auto">
            <a:xfrm>
              <a:off x="5949" y="-226"/>
              <a:ext cx="327" cy="265"/>
            </a:xfrm>
            <a:custGeom>
              <a:avLst/>
              <a:gdLst>
                <a:gd name="T0" fmla="*/ 0 w 1966"/>
                <a:gd name="T1" fmla="*/ 1068 h 1590"/>
                <a:gd name="T2" fmla="*/ 238 w 1966"/>
                <a:gd name="T3" fmla="*/ 1589 h 1590"/>
                <a:gd name="T4" fmla="*/ 685 w 1966"/>
                <a:gd name="T5" fmla="*/ 1590 h 1590"/>
                <a:gd name="T6" fmla="*/ 741 w 1966"/>
                <a:gd name="T7" fmla="*/ 1512 h 1590"/>
                <a:gd name="T8" fmla="*/ 767 w 1966"/>
                <a:gd name="T9" fmla="*/ 1519 h 1590"/>
                <a:gd name="T10" fmla="*/ 770 w 1966"/>
                <a:gd name="T11" fmla="*/ 1552 h 1590"/>
                <a:gd name="T12" fmla="*/ 895 w 1966"/>
                <a:gd name="T13" fmla="*/ 1521 h 1590"/>
                <a:gd name="T14" fmla="*/ 914 w 1966"/>
                <a:gd name="T15" fmla="*/ 1499 h 1590"/>
                <a:gd name="T16" fmla="*/ 974 w 1966"/>
                <a:gd name="T17" fmla="*/ 1537 h 1590"/>
                <a:gd name="T18" fmla="*/ 1005 w 1966"/>
                <a:gd name="T19" fmla="*/ 1566 h 1590"/>
                <a:gd name="T20" fmla="*/ 1061 w 1966"/>
                <a:gd name="T21" fmla="*/ 1569 h 1590"/>
                <a:gd name="T22" fmla="*/ 1072 w 1966"/>
                <a:gd name="T23" fmla="*/ 1532 h 1590"/>
                <a:gd name="T24" fmla="*/ 1125 w 1966"/>
                <a:gd name="T25" fmla="*/ 1526 h 1590"/>
                <a:gd name="T26" fmla="*/ 1305 w 1966"/>
                <a:gd name="T27" fmla="*/ 1411 h 1590"/>
                <a:gd name="T28" fmla="*/ 1368 w 1966"/>
                <a:gd name="T29" fmla="*/ 1406 h 1590"/>
                <a:gd name="T30" fmla="*/ 1409 w 1966"/>
                <a:gd name="T31" fmla="*/ 1349 h 1590"/>
                <a:gd name="T32" fmla="*/ 1668 w 1966"/>
                <a:gd name="T33" fmla="*/ 1168 h 1590"/>
                <a:gd name="T34" fmla="*/ 1910 w 1966"/>
                <a:gd name="T35" fmla="*/ 971 h 1590"/>
                <a:gd name="T36" fmla="*/ 1966 w 1966"/>
                <a:gd name="T37" fmla="*/ 912 h 1590"/>
                <a:gd name="T38" fmla="*/ 1959 w 1966"/>
                <a:gd name="T39" fmla="*/ 884 h 1590"/>
                <a:gd name="T40" fmla="*/ 1937 w 1966"/>
                <a:gd name="T41" fmla="*/ 867 h 1590"/>
                <a:gd name="T42" fmla="*/ 1536 w 1966"/>
                <a:gd name="T43" fmla="*/ 528 h 1590"/>
                <a:gd name="T44" fmla="*/ 1388 w 1966"/>
                <a:gd name="T45" fmla="*/ 430 h 1590"/>
                <a:gd name="T46" fmla="*/ 1325 w 1966"/>
                <a:gd name="T47" fmla="*/ 421 h 1590"/>
                <a:gd name="T48" fmla="*/ 1311 w 1966"/>
                <a:gd name="T49" fmla="*/ 373 h 1590"/>
                <a:gd name="T50" fmla="*/ 1283 w 1966"/>
                <a:gd name="T51" fmla="*/ 353 h 1590"/>
                <a:gd name="T52" fmla="*/ 1061 w 1966"/>
                <a:gd name="T53" fmla="*/ 264 h 1590"/>
                <a:gd name="T54" fmla="*/ 921 w 1966"/>
                <a:gd name="T55" fmla="*/ 246 h 1590"/>
                <a:gd name="T56" fmla="*/ 844 w 1966"/>
                <a:gd name="T57" fmla="*/ 0 h 1590"/>
                <a:gd name="T58" fmla="*/ 640 w 1966"/>
                <a:gd name="T59" fmla="*/ 645 h 1590"/>
                <a:gd name="T60" fmla="*/ 608 w 1966"/>
                <a:gd name="T61" fmla="*/ 654 h 1590"/>
                <a:gd name="T62" fmla="*/ 578 w 1966"/>
                <a:gd name="T63" fmla="*/ 697 h 1590"/>
                <a:gd name="T64" fmla="*/ 507 w 1966"/>
                <a:gd name="T65" fmla="*/ 742 h 1590"/>
                <a:gd name="T66" fmla="*/ 487 w 1966"/>
                <a:gd name="T67" fmla="*/ 730 h 1590"/>
                <a:gd name="T68" fmla="*/ 394 w 1966"/>
                <a:gd name="T69" fmla="*/ 718 h 1590"/>
                <a:gd name="T70" fmla="*/ 0 w 1966"/>
                <a:gd name="T71" fmla="*/ 1068 h 1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966" h="1590">
                  <a:moveTo>
                    <a:pt x="0" y="1068"/>
                  </a:moveTo>
                  <a:lnTo>
                    <a:pt x="238" y="1589"/>
                  </a:lnTo>
                  <a:lnTo>
                    <a:pt x="685" y="1590"/>
                  </a:lnTo>
                  <a:lnTo>
                    <a:pt x="741" y="1512"/>
                  </a:lnTo>
                  <a:lnTo>
                    <a:pt x="767" y="1519"/>
                  </a:lnTo>
                  <a:lnTo>
                    <a:pt x="770" y="1552"/>
                  </a:lnTo>
                  <a:lnTo>
                    <a:pt x="895" y="1521"/>
                  </a:lnTo>
                  <a:lnTo>
                    <a:pt x="914" y="1499"/>
                  </a:lnTo>
                  <a:lnTo>
                    <a:pt x="974" y="1537"/>
                  </a:lnTo>
                  <a:lnTo>
                    <a:pt x="1005" y="1566"/>
                  </a:lnTo>
                  <a:lnTo>
                    <a:pt x="1061" y="1569"/>
                  </a:lnTo>
                  <a:lnTo>
                    <a:pt x="1072" y="1532"/>
                  </a:lnTo>
                  <a:lnTo>
                    <a:pt x="1125" y="1526"/>
                  </a:lnTo>
                  <a:lnTo>
                    <a:pt x="1305" y="1411"/>
                  </a:lnTo>
                  <a:lnTo>
                    <a:pt x="1368" y="1406"/>
                  </a:lnTo>
                  <a:lnTo>
                    <a:pt x="1409" y="1349"/>
                  </a:lnTo>
                  <a:lnTo>
                    <a:pt x="1668" y="1168"/>
                  </a:lnTo>
                  <a:lnTo>
                    <a:pt x="1910" y="971"/>
                  </a:lnTo>
                  <a:lnTo>
                    <a:pt x="1966" y="912"/>
                  </a:lnTo>
                  <a:lnTo>
                    <a:pt x="1959" y="884"/>
                  </a:lnTo>
                  <a:lnTo>
                    <a:pt x="1937" y="867"/>
                  </a:lnTo>
                  <a:lnTo>
                    <a:pt x="1536" y="528"/>
                  </a:lnTo>
                  <a:lnTo>
                    <a:pt x="1388" y="430"/>
                  </a:lnTo>
                  <a:lnTo>
                    <a:pt x="1325" y="421"/>
                  </a:lnTo>
                  <a:lnTo>
                    <a:pt x="1311" y="373"/>
                  </a:lnTo>
                  <a:lnTo>
                    <a:pt x="1283" y="353"/>
                  </a:lnTo>
                  <a:lnTo>
                    <a:pt x="1061" y="264"/>
                  </a:lnTo>
                  <a:lnTo>
                    <a:pt x="921" y="246"/>
                  </a:lnTo>
                  <a:lnTo>
                    <a:pt x="844" y="0"/>
                  </a:lnTo>
                  <a:lnTo>
                    <a:pt x="640" y="645"/>
                  </a:lnTo>
                  <a:lnTo>
                    <a:pt x="608" y="654"/>
                  </a:lnTo>
                  <a:lnTo>
                    <a:pt x="578" y="697"/>
                  </a:lnTo>
                  <a:lnTo>
                    <a:pt x="507" y="742"/>
                  </a:lnTo>
                  <a:lnTo>
                    <a:pt x="487" y="730"/>
                  </a:lnTo>
                  <a:lnTo>
                    <a:pt x="394" y="718"/>
                  </a:lnTo>
                  <a:lnTo>
                    <a:pt x="0" y="106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83" name="Freeform 375"/>
            <p:cNvSpPr>
              <a:spLocks/>
            </p:cNvSpPr>
            <p:nvPr/>
          </p:nvSpPr>
          <p:spPr bwMode="auto">
            <a:xfrm>
              <a:off x="6079" y="384"/>
              <a:ext cx="270" cy="130"/>
            </a:xfrm>
            <a:custGeom>
              <a:avLst/>
              <a:gdLst>
                <a:gd name="T0" fmla="*/ 1475 w 1617"/>
                <a:gd name="T1" fmla="*/ 271 h 782"/>
                <a:gd name="T2" fmla="*/ 1503 w 1617"/>
                <a:gd name="T3" fmla="*/ 325 h 782"/>
                <a:gd name="T4" fmla="*/ 1587 w 1617"/>
                <a:gd name="T5" fmla="*/ 329 h 782"/>
                <a:gd name="T6" fmla="*/ 1617 w 1617"/>
                <a:gd name="T7" fmla="*/ 306 h 782"/>
                <a:gd name="T8" fmla="*/ 1600 w 1617"/>
                <a:gd name="T9" fmla="*/ 409 h 782"/>
                <a:gd name="T10" fmla="*/ 1568 w 1617"/>
                <a:gd name="T11" fmla="*/ 430 h 782"/>
                <a:gd name="T12" fmla="*/ 1548 w 1617"/>
                <a:gd name="T13" fmla="*/ 582 h 782"/>
                <a:gd name="T14" fmla="*/ 1369 w 1617"/>
                <a:gd name="T15" fmla="*/ 699 h 782"/>
                <a:gd name="T16" fmla="*/ 1294 w 1617"/>
                <a:gd name="T17" fmla="*/ 721 h 782"/>
                <a:gd name="T18" fmla="*/ 1188 w 1617"/>
                <a:gd name="T19" fmla="*/ 721 h 782"/>
                <a:gd name="T20" fmla="*/ 1182 w 1617"/>
                <a:gd name="T21" fmla="*/ 746 h 782"/>
                <a:gd name="T22" fmla="*/ 1035 w 1617"/>
                <a:gd name="T23" fmla="*/ 739 h 782"/>
                <a:gd name="T24" fmla="*/ 1022 w 1617"/>
                <a:gd name="T25" fmla="*/ 724 h 782"/>
                <a:gd name="T26" fmla="*/ 784 w 1617"/>
                <a:gd name="T27" fmla="*/ 717 h 782"/>
                <a:gd name="T28" fmla="*/ 741 w 1617"/>
                <a:gd name="T29" fmla="*/ 704 h 782"/>
                <a:gd name="T30" fmla="*/ 616 w 1617"/>
                <a:gd name="T31" fmla="*/ 689 h 782"/>
                <a:gd name="T32" fmla="*/ 481 w 1617"/>
                <a:gd name="T33" fmla="*/ 750 h 782"/>
                <a:gd name="T34" fmla="*/ 308 w 1617"/>
                <a:gd name="T35" fmla="*/ 779 h 782"/>
                <a:gd name="T36" fmla="*/ 236 w 1617"/>
                <a:gd name="T37" fmla="*/ 782 h 782"/>
                <a:gd name="T38" fmla="*/ 187 w 1617"/>
                <a:gd name="T39" fmla="*/ 750 h 782"/>
                <a:gd name="T40" fmla="*/ 144 w 1617"/>
                <a:gd name="T41" fmla="*/ 733 h 782"/>
                <a:gd name="T42" fmla="*/ 127 w 1617"/>
                <a:gd name="T43" fmla="*/ 720 h 782"/>
                <a:gd name="T44" fmla="*/ 0 w 1617"/>
                <a:gd name="T45" fmla="*/ 740 h 782"/>
                <a:gd name="T46" fmla="*/ 0 w 1617"/>
                <a:gd name="T47" fmla="*/ 720 h 782"/>
                <a:gd name="T48" fmla="*/ 170 w 1617"/>
                <a:gd name="T49" fmla="*/ 631 h 782"/>
                <a:gd name="T50" fmla="*/ 185 w 1617"/>
                <a:gd name="T51" fmla="*/ 506 h 782"/>
                <a:gd name="T52" fmla="*/ 187 w 1617"/>
                <a:gd name="T53" fmla="*/ 344 h 782"/>
                <a:gd name="T54" fmla="*/ 696 w 1617"/>
                <a:gd name="T55" fmla="*/ 0 h 782"/>
                <a:gd name="T56" fmla="*/ 1012 w 1617"/>
                <a:gd name="T57" fmla="*/ 55 h 782"/>
                <a:gd name="T58" fmla="*/ 1156 w 1617"/>
                <a:gd name="T59" fmla="*/ 155 h 782"/>
                <a:gd name="T60" fmla="*/ 1212 w 1617"/>
                <a:gd name="T61" fmla="*/ 165 h 782"/>
                <a:gd name="T62" fmla="*/ 1246 w 1617"/>
                <a:gd name="T63" fmla="*/ 164 h 782"/>
                <a:gd name="T64" fmla="*/ 1262 w 1617"/>
                <a:gd name="T65" fmla="*/ 107 h 782"/>
                <a:gd name="T66" fmla="*/ 1297 w 1617"/>
                <a:gd name="T67" fmla="*/ 84 h 782"/>
                <a:gd name="T68" fmla="*/ 1337 w 1617"/>
                <a:gd name="T69" fmla="*/ 130 h 782"/>
                <a:gd name="T70" fmla="*/ 1347 w 1617"/>
                <a:gd name="T71" fmla="*/ 188 h 782"/>
                <a:gd name="T72" fmla="*/ 1475 w 1617"/>
                <a:gd name="T73" fmla="*/ 271 h 7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617" h="782">
                  <a:moveTo>
                    <a:pt x="1475" y="271"/>
                  </a:moveTo>
                  <a:lnTo>
                    <a:pt x="1503" y="325"/>
                  </a:lnTo>
                  <a:lnTo>
                    <a:pt x="1587" y="329"/>
                  </a:lnTo>
                  <a:lnTo>
                    <a:pt x="1617" y="306"/>
                  </a:lnTo>
                  <a:lnTo>
                    <a:pt x="1600" y="409"/>
                  </a:lnTo>
                  <a:lnTo>
                    <a:pt x="1568" y="430"/>
                  </a:lnTo>
                  <a:lnTo>
                    <a:pt x="1548" y="582"/>
                  </a:lnTo>
                  <a:lnTo>
                    <a:pt x="1369" y="699"/>
                  </a:lnTo>
                  <a:lnTo>
                    <a:pt x="1294" y="721"/>
                  </a:lnTo>
                  <a:lnTo>
                    <a:pt x="1188" y="721"/>
                  </a:lnTo>
                  <a:lnTo>
                    <a:pt x="1182" y="746"/>
                  </a:lnTo>
                  <a:lnTo>
                    <a:pt x="1035" y="739"/>
                  </a:lnTo>
                  <a:lnTo>
                    <a:pt x="1022" y="724"/>
                  </a:lnTo>
                  <a:lnTo>
                    <a:pt x="784" y="717"/>
                  </a:lnTo>
                  <a:lnTo>
                    <a:pt x="741" y="704"/>
                  </a:lnTo>
                  <a:lnTo>
                    <a:pt x="616" y="689"/>
                  </a:lnTo>
                  <a:lnTo>
                    <a:pt x="481" y="750"/>
                  </a:lnTo>
                  <a:lnTo>
                    <a:pt x="308" y="779"/>
                  </a:lnTo>
                  <a:lnTo>
                    <a:pt x="236" y="782"/>
                  </a:lnTo>
                  <a:lnTo>
                    <a:pt x="187" y="750"/>
                  </a:lnTo>
                  <a:lnTo>
                    <a:pt x="144" y="733"/>
                  </a:lnTo>
                  <a:lnTo>
                    <a:pt x="127" y="720"/>
                  </a:lnTo>
                  <a:lnTo>
                    <a:pt x="0" y="740"/>
                  </a:lnTo>
                  <a:lnTo>
                    <a:pt x="0" y="720"/>
                  </a:lnTo>
                  <a:lnTo>
                    <a:pt x="170" y="631"/>
                  </a:lnTo>
                  <a:lnTo>
                    <a:pt x="185" y="506"/>
                  </a:lnTo>
                  <a:lnTo>
                    <a:pt x="187" y="344"/>
                  </a:lnTo>
                  <a:lnTo>
                    <a:pt x="696" y="0"/>
                  </a:lnTo>
                  <a:lnTo>
                    <a:pt x="1012" y="55"/>
                  </a:lnTo>
                  <a:lnTo>
                    <a:pt x="1156" y="155"/>
                  </a:lnTo>
                  <a:lnTo>
                    <a:pt x="1212" y="165"/>
                  </a:lnTo>
                  <a:lnTo>
                    <a:pt x="1246" y="164"/>
                  </a:lnTo>
                  <a:lnTo>
                    <a:pt x="1262" y="107"/>
                  </a:lnTo>
                  <a:lnTo>
                    <a:pt x="1297" y="84"/>
                  </a:lnTo>
                  <a:lnTo>
                    <a:pt x="1337" y="130"/>
                  </a:lnTo>
                  <a:lnTo>
                    <a:pt x="1347" y="188"/>
                  </a:lnTo>
                  <a:lnTo>
                    <a:pt x="1475" y="27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84" name="Freeform 376"/>
            <p:cNvSpPr>
              <a:spLocks/>
            </p:cNvSpPr>
            <p:nvPr/>
          </p:nvSpPr>
          <p:spPr bwMode="auto">
            <a:xfrm>
              <a:off x="6079" y="384"/>
              <a:ext cx="270" cy="130"/>
            </a:xfrm>
            <a:custGeom>
              <a:avLst/>
              <a:gdLst>
                <a:gd name="T0" fmla="*/ 1475 w 1617"/>
                <a:gd name="T1" fmla="*/ 271 h 782"/>
                <a:gd name="T2" fmla="*/ 1503 w 1617"/>
                <a:gd name="T3" fmla="*/ 325 h 782"/>
                <a:gd name="T4" fmla="*/ 1587 w 1617"/>
                <a:gd name="T5" fmla="*/ 329 h 782"/>
                <a:gd name="T6" fmla="*/ 1617 w 1617"/>
                <a:gd name="T7" fmla="*/ 306 h 782"/>
                <a:gd name="T8" fmla="*/ 1600 w 1617"/>
                <a:gd name="T9" fmla="*/ 409 h 782"/>
                <a:gd name="T10" fmla="*/ 1568 w 1617"/>
                <a:gd name="T11" fmla="*/ 430 h 782"/>
                <a:gd name="T12" fmla="*/ 1548 w 1617"/>
                <a:gd name="T13" fmla="*/ 582 h 782"/>
                <a:gd name="T14" fmla="*/ 1369 w 1617"/>
                <a:gd name="T15" fmla="*/ 699 h 782"/>
                <a:gd name="T16" fmla="*/ 1294 w 1617"/>
                <a:gd name="T17" fmla="*/ 721 h 782"/>
                <a:gd name="T18" fmla="*/ 1188 w 1617"/>
                <a:gd name="T19" fmla="*/ 721 h 782"/>
                <a:gd name="T20" fmla="*/ 1182 w 1617"/>
                <a:gd name="T21" fmla="*/ 746 h 782"/>
                <a:gd name="T22" fmla="*/ 1035 w 1617"/>
                <a:gd name="T23" fmla="*/ 739 h 782"/>
                <a:gd name="T24" fmla="*/ 1022 w 1617"/>
                <a:gd name="T25" fmla="*/ 724 h 782"/>
                <a:gd name="T26" fmla="*/ 784 w 1617"/>
                <a:gd name="T27" fmla="*/ 717 h 782"/>
                <a:gd name="T28" fmla="*/ 741 w 1617"/>
                <a:gd name="T29" fmla="*/ 704 h 782"/>
                <a:gd name="T30" fmla="*/ 616 w 1617"/>
                <a:gd name="T31" fmla="*/ 689 h 782"/>
                <a:gd name="T32" fmla="*/ 481 w 1617"/>
                <a:gd name="T33" fmla="*/ 750 h 782"/>
                <a:gd name="T34" fmla="*/ 308 w 1617"/>
                <a:gd name="T35" fmla="*/ 779 h 782"/>
                <a:gd name="T36" fmla="*/ 236 w 1617"/>
                <a:gd name="T37" fmla="*/ 782 h 782"/>
                <a:gd name="T38" fmla="*/ 187 w 1617"/>
                <a:gd name="T39" fmla="*/ 750 h 782"/>
                <a:gd name="T40" fmla="*/ 144 w 1617"/>
                <a:gd name="T41" fmla="*/ 733 h 782"/>
                <a:gd name="T42" fmla="*/ 127 w 1617"/>
                <a:gd name="T43" fmla="*/ 720 h 782"/>
                <a:gd name="T44" fmla="*/ 0 w 1617"/>
                <a:gd name="T45" fmla="*/ 740 h 782"/>
                <a:gd name="T46" fmla="*/ 0 w 1617"/>
                <a:gd name="T47" fmla="*/ 720 h 782"/>
                <a:gd name="T48" fmla="*/ 170 w 1617"/>
                <a:gd name="T49" fmla="*/ 631 h 782"/>
                <a:gd name="T50" fmla="*/ 185 w 1617"/>
                <a:gd name="T51" fmla="*/ 506 h 782"/>
                <a:gd name="T52" fmla="*/ 187 w 1617"/>
                <a:gd name="T53" fmla="*/ 344 h 782"/>
                <a:gd name="T54" fmla="*/ 696 w 1617"/>
                <a:gd name="T55" fmla="*/ 0 h 782"/>
                <a:gd name="T56" fmla="*/ 1012 w 1617"/>
                <a:gd name="T57" fmla="*/ 55 h 782"/>
                <a:gd name="T58" fmla="*/ 1156 w 1617"/>
                <a:gd name="T59" fmla="*/ 155 h 782"/>
                <a:gd name="T60" fmla="*/ 1212 w 1617"/>
                <a:gd name="T61" fmla="*/ 165 h 782"/>
                <a:gd name="T62" fmla="*/ 1246 w 1617"/>
                <a:gd name="T63" fmla="*/ 164 h 782"/>
                <a:gd name="T64" fmla="*/ 1262 w 1617"/>
                <a:gd name="T65" fmla="*/ 107 h 782"/>
                <a:gd name="T66" fmla="*/ 1297 w 1617"/>
                <a:gd name="T67" fmla="*/ 84 h 782"/>
                <a:gd name="T68" fmla="*/ 1337 w 1617"/>
                <a:gd name="T69" fmla="*/ 130 h 782"/>
                <a:gd name="T70" fmla="*/ 1347 w 1617"/>
                <a:gd name="T71" fmla="*/ 188 h 782"/>
                <a:gd name="T72" fmla="*/ 1475 w 1617"/>
                <a:gd name="T73" fmla="*/ 271 h 7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617" h="782">
                  <a:moveTo>
                    <a:pt x="1475" y="271"/>
                  </a:moveTo>
                  <a:lnTo>
                    <a:pt x="1503" y="325"/>
                  </a:lnTo>
                  <a:lnTo>
                    <a:pt x="1587" y="329"/>
                  </a:lnTo>
                  <a:lnTo>
                    <a:pt x="1617" y="306"/>
                  </a:lnTo>
                  <a:lnTo>
                    <a:pt x="1600" y="409"/>
                  </a:lnTo>
                  <a:lnTo>
                    <a:pt x="1568" y="430"/>
                  </a:lnTo>
                  <a:lnTo>
                    <a:pt x="1548" y="582"/>
                  </a:lnTo>
                  <a:lnTo>
                    <a:pt x="1369" y="699"/>
                  </a:lnTo>
                  <a:lnTo>
                    <a:pt x="1294" y="721"/>
                  </a:lnTo>
                  <a:lnTo>
                    <a:pt x="1188" y="721"/>
                  </a:lnTo>
                  <a:lnTo>
                    <a:pt x="1182" y="746"/>
                  </a:lnTo>
                  <a:lnTo>
                    <a:pt x="1035" y="739"/>
                  </a:lnTo>
                  <a:lnTo>
                    <a:pt x="1022" y="724"/>
                  </a:lnTo>
                  <a:lnTo>
                    <a:pt x="784" y="717"/>
                  </a:lnTo>
                  <a:lnTo>
                    <a:pt x="741" y="704"/>
                  </a:lnTo>
                  <a:lnTo>
                    <a:pt x="616" y="689"/>
                  </a:lnTo>
                  <a:lnTo>
                    <a:pt x="481" y="750"/>
                  </a:lnTo>
                  <a:lnTo>
                    <a:pt x="308" y="779"/>
                  </a:lnTo>
                  <a:lnTo>
                    <a:pt x="236" y="782"/>
                  </a:lnTo>
                  <a:lnTo>
                    <a:pt x="187" y="750"/>
                  </a:lnTo>
                  <a:lnTo>
                    <a:pt x="144" y="733"/>
                  </a:lnTo>
                  <a:lnTo>
                    <a:pt x="127" y="720"/>
                  </a:lnTo>
                  <a:lnTo>
                    <a:pt x="0" y="740"/>
                  </a:lnTo>
                  <a:lnTo>
                    <a:pt x="0" y="720"/>
                  </a:lnTo>
                  <a:lnTo>
                    <a:pt x="170" y="631"/>
                  </a:lnTo>
                  <a:lnTo>
                    <a:pt x="185" y="506"/>
                  </a:lnTo>
                  <a:lnTo>
                    <a:pt x="187" y="344"/>
                  </a:lnTo>
                  <a:lnTo>
                    <a:pt x="696" y="0"/>
                  </a:lnTo>
                  <a:lnTo>
                    <a:pt x="1012" y="55"/>
                  </a:lnTo>
                  <a:lnTo>
                    <a:pt x="1156" y="155"/>
                  </a:lnTo>
                  <a:lnTo>
                    <a:pt x="1212" y="165"/>
                  </a:lnTo>
                  <a:lnTo>
                    <a:pt x="1246" y="164"/>
                  </a:lnTo>
                  <a:lnTo>
                    <a:pt x="1262" y="107"/>
                  </a:lnTo>
                  <a:lnTo>
                    <a:pt x="1297" y="84"/>
                  </a:lnTo>
                  <a:lnTo>
                    <a:pt x="1337" y="130"/>
                  </a:lnTo>
                  <a:lnTo>
                    <a:pt x="1347" y="188"/>
                  </a:lnTo>
                  <a:lnTo>
                    <a:pt x="1475" y="27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85" name="Freeform 377"/>
            <p:cNvSpPr>
              <a:spLocks/>
            </p:cNvSpPr>
            <p:nvPr/>
          </p:nvSpPr>
          <p:spPr bwMode="auto">
            <a:xfrm>
              <a:off x="6325" y="338"/>
              <a:ext cx="204" cy="224"/>
            </a:xfrm>
            <a:custGeom>
              <a:avLst/>
              <a:gdLst>
                <a:gd name="T0" fmla="*/ 73 w 1222"/>
                <a:gd name="T1" fmla="*/ 450 h 1347"/>
                <a:gd name="T2" fmla="*/ 20 w 1222"/>
                <a:gd name="T3" fmla="*/ 283 h 1347"/>
                <a:gd name="T4" fmla="*/ 151 w 1222"/>
                <a:gd name="T5" fmla="*/ 65 h 1347"/>
                <a:gd name="T6" fmla="*/ 295 w 1222"/>
                <a:gd name="T7" fmla="*/ 0 h 1347"/>
                <a:gd name="T8" fmla="*/ 431 w 1222"/>
                <a:gd name="T9" fmla="*/ 96 h 1347"/>
                <a:gd name="T10" fmla="*/ 431 w 1222"/>
                <a:gd name="T11" fmla="*/ 268 h 1347"/>
                <a:gd name="T12" fmla="*/ 514 w 1222"/>
                <a:gd name="T13" fmla="*/ 366 h 1347"/>
                <a:gd name="T14" fmla="*/ 579 w 1222"/>
                <a:gd name="T15" fmla="*/ 343 h 1347"/>
                <a:gd name="T16" fmla="*/ 662 w 1222"/>
                <a:gd name="T17" fmla="*/ 392 h 1347"/>
                <a:gd name="T18" fmla="*/ 810 w 1222"/>
                <a:gd name="T19" fmla="*/ 408 h 1347"/>
                <a:gd name="T20" fmla="*/ 866 w 1222"/>
                <a:gd name="T21" fmla="*/ 388 h 1347"/>
                <a:gd name="T22" fmla="*/ 932 w 1222"/>
                <a:gd name="T23" fmla="*/ 425 h 1347"/>
                <a:gd name="T24" fmla="*/ 1025 w 1222"/>
                <a:gd name="T25" fmla="*/ 393 h 1347"/>
                <a:gd name="T26" fmla="*/ 1222 w 1222"/>
                <a:gd name="T27" fmla="*/ 369 h 1347"/>
                <a:gd name="T28" fmla="*/ 1212 w 1222"/>
                <a:gd name="T29" fmla="*/ 444 h 1347"/>
                <a:gd name="T30" fmla="*/ 1109 w 1222"/>
                <a:gd name="T31" fmla="*/ 476 h 1347"/>
                <a:gd name="T32" fmla="*/ 997 w 1222"/>
                <a:gd name="T33" fmla="*/ 656 h 1347"/>
                <a:gd name="T34" fmla="*/ 942 w 1222"/>
                <a:gd name="T35" fmla="*/ 769 h 1347"/>
                <a:gd name="T36" fmla="*/ 960 w 1222"/>
                <a:gd name="T37" fmla="*/ 849 h 1347"/>
                <a:gd name="T38" fmla="*/ 965 w 1222"/>
                <a:gd name="T39" fmla="*/ 894 h 1347"/>
                <a:gd name="T40" fmla="*/ 852 w 1222"/>
                <a:gd name="T41" fmla="*/ 1015 h 1347"/>
                <a:gd name="T42" fmla="*/ 822 w 1222"/>
                <a:gd name="T43" fmla="*/ 1211 h 1347"/>
                <a:gd name="T44" fmla="*/ 813 w 1222"/>
                <a:gd name="T45" fmla="*/ 1261 h 1347"/>
                <a:gd name="T46" fmla="*/ 832 w 1222"/>
                <a:gd name="T47" fmla="*/ 1347 h 1347"/>
                <a:gd name="T48" fmla="*/ 767 w 1222"/>
                <a:gd name="T49" fmla="*/ 1327 h 1347"/>
                <a:gd name="T50" fmla="*/ 627 w 1222"/>
                <a:gd name="T51" fmla="*/ 1127 h 1347"/>
                <a:gd name="T52" fmla="*/ 499 w 1222"/>
                <a:gd name="T53" fmla="*/ 868 h 1347"/>
                <a:gd name="T54" fmla="*/ 424 w 1222"/>
                <a:gd name="T55" fmla="*/ 939 h 1347"/>
                <a:gd name="T56" fmla="*/ 383 w 1222"/>
                <a:gd name="T57" fmla="*/ 1052 h 1347"/>
                <a:gd name="T58" fmla="*/ 91 w 1222"/>
                <a:gd name="T59" fmla="*/ 710 h 1347"/>
                <a:gd name="T60" fmla="*/ 140 w 1222"/>
                <a:gd name="T61" fmla="*/ 586 h 1347"/>
                <a:gd name="T62" fmla="*/ 28 w 1222"/>
                <a:gd name="T63" fmla="*/ 601 h 1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22" h="1347">
                  <a:moveTo>
                    <a:pt x="0" y="544"/>
                  </a:moveTo>
                  <a:lnTo>
                    <a:pt x="73" y="450"/>
                  </a:lnTo>
                  <a:lnTo>
                    <a:pt x="60" y="341"/>
                  </a:lnTo>
                  <a:lnTo>
                    <a:pt x="20" y="283"/>
                  </a:lnTo>
                  <a:lnTo>
                    <a:pt x="20" y="240"/>
                  </a:lnTo>
                  <a:lnTo>
                    <a:pt x="151" y="65"/>
                  </a:lnTo>
                  <a:lnTo>
                    <a:pt x="230" y="87"/>
                  </a:lnTo>
                  <a:lnTo>
                    <a:pt x="295" y="0"/>
                  </a:lnTo>
                  <a:lnTo>
                    <a:pt x="472" y="38"/>
                  </a:lnTo>
                  <a:lnTo>
                    <a:pt x="431" y="96"/>
                  </a:lnTo>
                  <a:lnTo>
                    <a:pt x="424" y="232"/>
                  </a:lnTo>
                  <a:lnTo>
                    <a:pt x="431" y="268"/>
                  </a:lnTo>
                  <a:lnTo>
                    <a:pt x="402" y="309"/>
                  </a:lnTo>
                  <a:lnTo>
                    <a:pt x="514" y="366"/>
                  </a:lnTo>
                  <a:lnTo>
                    <a:pt x="543" y="370"/>
                  </a:lnTo>
                  <a:lnTo>
                    <a:pt x="579" y="343"/>
                  </a:lnTo>
                  <a:lnTo>
                    <a:pt x="608" y="347"/>
                  </a:lnTo>
                  <a:lnTo>
                    <a:pt x="662" y="392"/>
                  </a:lnTo>
                  <a:lnTo>
                    <a:pt x="784" y="393"/>
                  </a:lnTo>
                  <a:lnTo>
                    <a:pt x="810" y="408"/>
                  </a:lnTo>
                  <a:lnTo>
                    <a:pt x="842" y="411"/>
                  </a:lnTo>
                  <a:lnTo>
                    <a:pt x="866" y="388"/>
                  </a:lnTo>
                  <a:lnTo>
                    <a:pt x="890" y="389"/>
                  </a:lnTo>
                  <a:lnTo>
                    <a:pt x="932" y="425"/>
                  </a:lnTo>
                  <a:lnTo>
                    <a:pt x="974" y="421"/>
                  </a:lnTo>
                  <a:lnTo>
                    <a:pt x="1025" y="393"/>
                  </a:lnTo>
                  <a:lnTo>
                    <a:pt x="1186" y="357"/>
                  </a:lnTo>
                  <a:lnTo>
                    <a:pt x="1222" y="369"/>
                  </a:lnTo>
                  <a:lnTo>
                    <a:pt x="1212" y="406"/>
                  </a:lnTo>
                  <a:lnTo>
                    <a:pt x="1212" y="444"/>
                  </a:lnTo>
                  <a:lnTo>
                    <a:pt x="1190" y="466"/>
                  </a:lnTo>
                  <a:lnTo>
                    <a:pt x="1109" y="476"/>
                  </a:lnTo>
                  <a:lnTo>
                    <a:pt x="1095" y="572"/>
                  </a:lnTo>
                  <a:lnTo>
                    <a:pt x="997" y="656"/>
                  </a:lnTo>
                  <a:lnTo>
                    <a:pt x="961" y="721"/>
                  </a:lnTo>
                  <a:lnTo>
                    <a:pt x="942" y="769"/>
                  </a:lnTo>
                  <a:lnTo>
                    <a:pt x="939" y="839"/>
                  </a:lnTo>
                  <a:lnTo>
                    <a:pt x="960" y="849"/>
                  </a:lnTo>
                  <a:lnTo>
                    <a:pt x="973" y="868"/>
                  </a:lnTo>
                  <a:lnTo>
                    <a:pt x="965" y="894"/>
                  </a:lnTo>
                  <a:lnTo>
                    <a:pt x="881" y="990"/>
                  </a:lnTo>
                  <a:lnTo>
                    <a:pt x="852" y="1015"/>
                  </a:lnTo>
                  <a:lnTo>
                    <a:pt x="858" y="1135"/>
                  </a:lnTo>
                  <a:lnTo>
                    <a:pt x="822" y="1211"/>
                  </a:lnTo>
                  <a:lnTo>
                    <a:pt x="813" y="1232"/>
                  </a:lnTo>
                  <a:lnTo>
                    <a:pt x="813" y="1261"/>
                  </a:lnTo>
                  <a:lnTo>
                    <a:pt x="851" y="1325"/>
                  </a:lnTo>
                  <a:lnTo>
                    <a:pt x="832" y="1347"/>
                  </a:lnTo>
                  <a:lnTo>
                    <a:pt x="812" y="1327"/>
                  </a:lnTo>
                  <a:lnTo>
                    <a:pt x="767" y="1327"/>
                  </a:lnTo>
                  <a:lnTo>
                    <a:pt x="666" y="1200"/>
                  </a:lnTo>
                  <a:lnTo>
                    <a:pt x="627" y="1127"/>
                  </a:lnTo>
                  <a:lnTo>
                    <a:pt x="623" y="1071"/>
                  </a:lnTo>
                  <a:lnTo>
                    <a:pt x="499" y="868"/>
                  </a:lnTo>
                  <a:lnTo>
                    <a:pt x="476" y="867"/>
                  </a:lnTo>
                  <a:lnTo>
                    <a:pt x="424" y="939"/>
                  </a:lnTo>
                  <a:lnTo>
                    <a:pt x="418" y="1003"/>
                  </a:lnTo>
                  <a:lnTo>
                    <a:pt x="383" y="1052"/>
                  </a:lnTo>
                  <a:lnTo>
                    <a:pt x="74" y="849"/>
                  </a:lnTo>
                  <a:lnTo>
                    <a:pt x="91" y="710"/>
                  </a:lnTo>
                  <a:lnTo>
                    <a:pt x="127" y="684"/>
                  </a:lnTo>
                  <a:lnTo>
                    <a:pt x="140" y="586"/>
                  </a:lnTo>
                  <a:lnTo>
                    <a:pt x="112" y="605"/>
                  </a:lnTo>
                  <a:lnTo>
                    <a:pt x="28" y="601"/>
                  </a:lnTo>
                  <a:lnTo>
                    <a:pt x="0" y="54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86" name="Freeform 378"/>
            <p:cNvSpPr>
              <a:spLocks/>
            </p:cNvSpPr>
            <p:nvPr/>
          </p:nvSpPr>
          <p:spPr bwMode="auto">
            <a:xfrm>
              <a:off x="6325" y="338"/>
              <a:ext cx="204" cy="224"/>
            </a:xfrm>
            <a:custGeom>
              <a:avLst/>
              <a:gdLst>
                <a:gd name="T0" fmla="*/ 73 w 1222"/>
                <a:gd name="T1" fmla="*/ 450 h 1347"/>
                <a:gd name="T2" fmla="*/ 20 w 1222"/>
                <a:gd name="T3" fmla="*/ 283 h 1347"/>
                <a:gd name="T4" fmla="*/ 151 w 1222"/>
                <a:gd name="T5" fmla="*/ 65 h 1347"/>
                <a:gd name="T6" fmla="*/ 295 w 1222"/>
                <a:gd name="T7" fmla="*/ 0 h 1347"/>
                <a:gd name="T8" fmla="*/ 431 w 1222"/>
                <a:gd name="T9" fmla="*/ 96 h 1347"/>
                <a:gd name="T10" fmla="*/ 431 w 1222"/>
                <a:gd name="T11" fmla="*/ 268 h 1347"/>
                <a:gd name="T12" fmla="*/ 514 w 1222"/>
                <a:gd name="T13" fmla="*/ 366 h 1347"/>
                <a:gd name="T14" fmla="*/ 579 w 1222"/>
                <a:gd name="T15" fmla="*/ 343 h 1347"/>
                <a:gd name="T16" fmla="*/ 662 w 1222"/>
                <a:gd name="T17" fmla="*/ 392 h 1347"/>
                <a:gd name="T18" fmla="*/ 810 w 1222"/>
                <a:gd name="T19" fmla="*/ 408 h 1347"/>
                <a:gd name="T20" fmla="*/ 866 w 1222"/>
                <a:gd name="T21" fmla="*/ 388 h 1347"/>
                <a:gd name="T22" fmla="*/ 932 w 1222"/>
                <a:gd name="T23" fmla="*/ 425 h 1347"/>
                <a:gd name="T24" fmla="*/ 1025 w 1222"/>
                <a:gd name="T25" fmla="*/ 393 h 1347"/>
                <a:gd name="T26" fmla="*/ 1222 w 1222"/>
                <a:gd name="T27" fmla="*/ 369 h 1347"/>
                <a:gd name="T28" fmla="*/ 1212 w 1222"/>
                <a:gd name="T29" fmla="*/ 444 h 1347"/>
                <a:gd name="T30" fmla="*/ 1109 w 1222"/>
                <a:gd name="T31" fmla="*/ 476 h 1347"/>
                <a:gd name="T32" fmla="*/ 997 w 1222"/>
                <a:gd name="T33" fmla="*/ 656 h 1347"/>
                <a:gd name="T34" fmla="*/ 942 w 1222"/>
                <a:gd name="T35" fmla="*/ 769 h 1347"/>
                <a:gd name="T36" fmla="*/ 960 w 1222"/>
                <a:gd name="T37" fmla="*/ 849 h 1347"/>
                <a:gd name="T38" fmla="*/ 965 w 1222"/>
                <a:gd name="T39" fmla="*/ 894 h 1347"/>
                <a:gd name="T40" fmla="*/ 852 w 1222"/>
                <a:gd name="T41" fmla="*/ 1015 h 1347"/>
                <a:gd name="T42" fmla="*/ 822 w 1222"/>
                <a:gd name="T43" fmla="*/ 1211 h 1347"/>
                <a:gd name="T44" fmla="*/ 813 w 1222"/>
                <a:gd name="T45" fmla="*/ 1261 h 1347"/>
                <a:gd name="T46" fmla="*/ 832 w 1222"/>
                <a:gd name="T47" fmla="*/ 1347 h 1347"/>
                <a:gd name="T48" fmla="*/ 767 w 1222"/>
                <a:gd name="T49" fmla="*/ 1327 h 1347"/>
                <a:gd name="T50" fmla="*/ 627 w 1222"/>
                <a:gd name="T51" fmla="*/ 1127 h 1347"/>
                <a:gd name="T52" fmla="*/ 499 w 1222"/>
                <a:gd name="T53" fmla="*/ 868 h 1347"/>
                <a:gd name="T54" fmla="*/ 424 w 1222"/>
                <a:gd name="T55" fmla="*/ 939 h 1347"/>
                <a:gd name="T56" fmla="*/ 383 w 1222"/>
                <a:gd name="T57" fmla="*/ 1052 h 1347"/>
                <a:gd name="T58" fmla="*/ 91 w 1222"/>
                <a:gd name="T59" fmla="*/ 710 h 1347"/>
                <a:gd name="T60" fmla="*/ 140 w 1222"/>
                <a:gd name="T61" fmla="*/ 586 h 1347"/>
                <a:gd name="T62" fmla="*/ 28 w 1222"/>
                <a:gd name="T63" fmla="*/ 601 h 1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22" h="1347">
                  <a:moveTo>
                    <a:pt x="0" y="544"/>
                  </a:moveTo>
                  <a:lnTo>
                    <a:pt x="73" y="450"/>
                  </a:lnTo>
                  <a:lnTo>
                    <a:pt x="60" y="341"/>
                  </a:lnTo>
                  <a:lnTo>
                    <a:pt x="20" y="283"/>
                  </a:lnTo>
                  <a:lnTo>
                    <a:pt x="20" y="240"/>
                  </a:lnTo>
                  <a:lnTo>
                    <a:pt x="151" y="65"/>
                  </a:lnTo>
                  <a:lnTo>
                    <a:pt x="230" y="87"/>
                  </a:lnTo>
                  <a:lnTo>
                    <a:pt x="295" y="0"/>
                  </a:lnTo>
                  <a:lnTo>
                    <a:pt x="472" y="38"/>
                  </a:lnTo>
                  <a:lnTo>
                    <a:pt x="431" y="96"/>
                  </a:lnTo>
                  <a:lnTo>
                    <a:pt x="424" y="232"/>
                  </a:lnTo>
                  <a:lnTo>
                    <a:pt x="431" y="268"/>
                  </a:lnTo>
                  <a:lnTo>
                    <a:pt x="402" y="309"/>
                  </a:lnTo>
                  <a:lnTo>
                    <a:pt x="514" y="366"/>
                  </a:lnTo>
                  <a:lnTo>
                    <a:pt x="543" y="370"/>
                  </a:lnTo>
                  <a:lnTo>
                    <a:pt x="579" y="343"/>
                  </a:lnTo>
                  <a:lnTo>
                    <a:pt x="608" y="347"/>
                  </a:lnTo>
                  <a:lnTo>
                    <a:pt x="662" y="392"/>
                  </a:lnTo>
                  <a:lnTo>
                    <a:pt x="784" y="393"/>
                  </a:lnTo>
                  <a:lnTo>
                    <a:pt x="810" y="408"/>
                  </a:lnTo>
                  <a:lnTo>
                    <a:pt x="842" y="411"/>
                  </a:lnTo>
                  <a:lnTo>
                    <a:pt x="866" y="388"/>
                  </a:lnTo>
                  <a:lnTo>
                    <a:pt x="890" y="389"/>
                  </a:lnTo>
                  <a:lnTo>
                    <a:pt x="932" y="425"/>
                  </a:lnTo>
                  <a:lnTo>
                    <a:pt x="974" y="421"/>
                  </a:lnTo>
                  <a:lnTo>
                    <a:pt x="1025" y="393"/>
                  </a:lnTo>
                  <a:lnTo>
                    <a:pt x="1186" y="357"/>
                  </a:lnTo>
                  <a:lnTo>
                    <a:pt x="1222" y="369"/>
                  </a:lnTo>
                  <a:lnTo>
                    <a:pt x="1212" y="406"/>
                  </a:lnTo>
                  <a:lnTo>
                    <a:pt x="1212" y="444"/>
                  </a:lnTo>
                  <a:lnTo>
                    <a:pt x="1190" y="466"/>
                  </a:lnTo>
                  <a:lnTo>
                    <a:pt x="1109" y="476"/>
                  </a:lnTo>
                  <a:lnTo>
                    <a:pt x="1095" y="572"/>
                  </a:lnTo>
                  <a:lnTo>
                    <a:pt x="997" y="656"/>
                  </a:lnTo>
                  <a:lnTo>
                    <a:pt x="961" y="721"/>
                  </a:lnTo>
                  <a:lnTo>
                    <a:pt x="942" y="769"/>
                  </a:lnTo>
                  <a:lnTo>
                    <a:pt x="939" y="839"/>
                  </a:lnTo>
                  <a:lnTo>
                    <a:pt x="960" y="849"/>
                  </a:lnTo>
                  <a:lnTo>
                    <a:pt x="973" y="868"/>
                  </a:lnTo>
                  <a:lnTo>
                    <a:pt x="965" y="894"/>
                  </a:lnTo>
                  <a:lnTo>
                    <a:pt x="881" y="990"/>
                  </a:lnTo>
                  <a:lnTo>
                    <a:pt x="852" y="1015"/>
                  </a:lnTo>
                  <a:lnTo>
                    <a:pt x="858" y="1135"/>
                  </a:lnTo>
                  <a:lnTo>
                    <a:pt x="822" y="1211"/>
                  </a:lnTo>
                  <a:lnTo>
                    <a:pt x="813" y="1232"/>
                  </a:lnTo>
                  <a:lnTo>
                    <a:pt x="813" y="1261"/>
                  </a:lnTo>
                  <a:lnTo>
                    <a:pt x="851" y="1325"/>
                  </a:lnTo>
                  <a:lnTo>
                    <a:pt x="832" y="1347"/>
                  </a:lnTo>
                  <a:lnTo>
                    <a:pt x="812" y="1327"/>
                  </a:lnTo>
                  <a:lnTo>
                    <a:pt x="767" y="1327"/>
                  </a:lnTo>
                  <a:lnTo>
                    <a:pt x="666" y="1200"/>
                  </a:lnTo>
                  <a:lnTo>
                    <a:pt x="627" y="1127"/>
                  </a:lnTo>
                  <a:lnTo>
                    <a:pt x="623" y="1071"/>
                  </a:lnTo>
                  <a:lnTo>
                    <a:pt x="499" y="868"/>
                  </a:lnTo>
                  <a:lnTo>
                    <a:pt x="476" y="867"/>
                  </a:lnTo>
                  <a:lnTo>
                    <a:pt x="424" y="939"/>
                  </a:lnTo>
                  <a:lnTo>
                    <a:pt x="418" y="1003"/>
                  </a:lnTo>
                  <a:lnTo>
                    <a:pt x="383" y="1052"/>
                  </a:lnTo>
                  <a:lnTo>
                    <a:pt x="74" y="849"/>
                  </a:lnTo>
                  <a:lnTo>
                    <a:pt x="91" y="710"/>
                  </a:lnTo>
                  <a:lnTo>
                    <a:pt x="127" y="684"/>
                  </a:lnTo>
                  <a:lnTo>
                    <a:pt x="140" y="586"/>
                  </a:lnTo>
                  <a:lnTo>
                    <a:pt x="112" y="605"/>
                  </a:lnTo>
                  <a:lnTo>
                    <a:pt x="28" y="601"/>
                  </a:lnTo>
                  <a:lnTo>
                    <a:pt x="0" y="54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87" name="Freeform 379"/>
            <p:cNvSpPr>
              <a:spLocks/>
            </p:cNvSpPr>
            <p:nvPr/>
          </p:nvSpPr>
          <p:spPr bwMode="auto">
            <a:xfrm>
              <a:off x="6110" y="286"/>
              <a:ext cx="275" cy="155"/>
            </a:xfrm>
            <a:custGeom>
              <a:avLst/>
              <a:gdLst>
                <a:gd name="T0" fmla="*/ 102 w 1645"/>
                <a:gd name="T1" fmla="*/ 203 h 929"/>
                <a:gd name="T2" fmla="*/ 266 w 1645"/>
                <a:gd name="T3" fmla="*/ 314 h 929"/>
                <a:gd name="T4" fmla="*/ 455 w 1645"/>
                <a:gd name="T5" fmla="*/ 315 h 929"/>
                <a:gd name="T6" fmla="*/ 519 w 1645"/>
                <a:gd name="T7" fmla="*/ 270 h 929"/>
                <a:gd name="T8" fmla="*/ 641 w 1645"/>
                <a:gd name="T9" fmla="*/ 415 h 929"/>
                <a:gd name="T10" fmla="*/ 941 w 1645"/>
                <a:gd name="T11" fmla="*/ 131 h 929"/>
                <a:gd name="T12" fmla="*/ 1057 w 1645"/>
                <a:gd name="T13" fmla="*/ 145 h 929"/>
                <a:gd name="T14" fmla="*/ 1108 w 1645"/>
                <a:gd name="T15" fmla="*/ 118 h 929"/>
                <a:gd name="T16" fmla="*/ 1227 w 1645"/>
                <a:gd name="T17" fmla="*/ 0 h 929"/>
                <a:gd name="T18" fmla="*/ 1284 w 1645"/>
                <a:gd name="T19" fmla="*/ 13 h 929"/>
                <a:gd name="T20" fmla="*/ 1291 w 1645"/>
                <a:gd name="T21" fmla="*/ 34 h 929"/>
                <a:gd name="T22" fmla="*/ 1381 w 1645"/>
                <a:gd name="T23" fmla="*/ 41 h 929"/>
                <a:gd name="T24" fmla="*/ 1486 w 1645"/>
                <a:gd name="T25" fmla="*/ 41 h 929"/>
                <a:gd name="T26" fmla="*/ 1501 w 1645"/>
                <a:gd name="T27" fmla="*/ 80 h 929"/>
                <a:gd name="T28" fmla="*/ 1525 w 1645"/>
                <a:gd name="T29" fmla="*/ 105 h 929"/>
                <a:gd name="T30" fmla="*/ 1546 w 1645"/>
                <a:gd name="T31" fmla="*/ 93 h 929"/>
                <a:gd name="T32" fmla="*/ 1580 w 1645"/>
                <a:gd name="T33" fmla="*/ 67 h 929"/>
                <a:gd name="T34" fmla="*/ 1622 w 1645"/>
                <a:gd name="T35" fmla="*/ 73 h 929"/>
                <a:gd name="T36" fmla="*/ 1645 w 1645"/>
                <a:gd name="T37" fmla="*/ 118 h 929"/>
                <a:gd name="T38" fmla="*/ 1641 w 1645"/>
                <a:gd name="T39" fmla="*/ 198 h 929"/>
                <a:gd name="T40" fmla="*/ 1587 w 1645"/>
                <a:gd name="T41" fmla="*/ 302 h 929"/>
                <a:gd name="T42" fmla="*/ 1518 w 1645"/>
                <a:gd name="T43" fmla="*/ 396 h 929"/>
                <a:gd name="T44" fmla="*/ 1439 w 1645"/>
                <a:gd name="T45" fmla="*/ 372 h 929"/>
                <a:gd name="T46" fmla="*/ 1329 w 1645"/>
                <a:gd name="T47" fmla="*/ 518 h 929"/>
                <a:gd name="T48" fmla="*/ 1307 w 1645"/>
                <a:gd name="T49" fmla="*/ 548 h 929"/>
                <a:gd name="T50" fmla="*/ 1310 w 1645"/>
                <a:gd name="T51" fmla="*/ 593 h 929"/>
                <a:gd name="T52" fmla="*/ 1343 w 1645"/>
                <a:gd name="T53" fmla="*/ 642 h 929"/>
                <a:gd name="T54" fmla="*/ 1362 w 1645"/>
                <a:gd name="T55" fmla="*/ 755 h 929"/>
                <a:gd name="T56" fmla="*/ 1285 w 1645"/>
                <a:gd name="T57" fmla="*/ 855 h 929"/>
                <a:gd name="T58" fmla="*/ 1160 w 1645"/>
                <a:gd name="T59" fmla="*/ 774 h 929"/>
                <a:gd name="T60" fmla="*/ 1149 w 1645"/>
                <a:gd name="T61" fmla="*/ 710 h 929"/>
                <a:gd name="T62" fmla="*/ 1110 w 1645"/>
                <a:gd name="T63" fmla="*/ 669 h 929"/>
                <a:gd name="T64" fmla="*/ 1075 w 1645"/>
                <a:gd name="T65" fmla="*/ 688 h 929"/>
                <a:gd name="T66" fmla="*/ 1059 w 1645"/>
                <a:gd name="T67" fmla="*/ 748 h 929"/>
                <a:gd name="T68" fmla="*/ 1020 w 1645"/>
                <a:gd name="T69" fmla="*/ 748 h 929"/>
                <a:gd name="T70" fmla="*/ 967 w 1645"/>
                <a:gd name="T71" fmla="*/ 739 h 929"/>
                <a:gd name="T72" fmla="*/ 829 w 1645"/>
                <a:gd name="T73" fmla="*/ 642 h 929"/>
                <a:gd name="T74" fmla="*/ 507 w 1645"/>
                <a:gd name="T75" fmla="*/ 584 h 929"/>
                <a:gd name="T76" fmla="*/ 0 w 1645"/>
                <a:gd name="T77" fmla="*/ 929 h 929"/>
                <a:gd name="T78" fmla="*/ 2 w 1645"/>
                <a:gd name="T79" fmla="*/ 593 h 929"/>
                <a:gd name="T80" fmla="*/ 41 w 1645"/>
                <a:gd name="T81" fmla="*/ 421 h 929"/>
                <a:gd name="T82" fmla="*/ 99 w 1645"/>
                <a:gd name="T83" fmla="*/ 357 h 929"/>
                <a:gd name="T84" fmla="*/ 102 w 1645"/>
                <a:gd name="T85" fmla="*/ 203 h 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645" h="929">
                  <a:moveTo>
                    <a:pt x="102" y="203"/>
                  </a:moveTo>
                  <a:lnTo>
                    <a:pt x="266" y="314"/>
                  </a:lnTo>
                  <a:lnTo>
                    <a:pt x="455" y="315"/>
                  </a:lnTo>
                  <a:lnTo>
                    <a:pt x="519" y="270"/>
                  </a:lnTo>
                  <a:lnTo>
                    <a:pt x="641" y="415"/>
                  </a:lnTo>
                  <a:lnTo>
                    <a:pt x="941" y="131"/>
                  </a:lnTo>
                  <a:lnTo>
                    <a:pt x="1057" y="145"/>
                  </a:lnTo>
                  <a:lnTo>
                    <a:pt x="1108" y="118"/>
                  </a:lnTo>
                  <a:lnTo>
                    <a:pt x="1227" y="0"/>
                  </a:lnTo>
                  <a:lnTo>
                    <a:pt x="1284" y="13"/>
                  </a:lnTo>
                  <a:lnTo>
                    <a:pt x="1291" y="34"/>
                  </a:lnTo>
                  <a:lnTo>
                    <a:pt x="1381" y="41"/>
                  </a:lnTo>
                  <a:lnTo>
                    <a:pt x="1486" y="41"/>
                  </a:lnTo>
                  <a:lnTo>
                    <a:pt x="1501" y="80"/>
                  </a:lnTo>
                  <a:lnTo>
                    <a:pt x="1525" y="105"/>
                  </a:lnTo>
                  <a:lnTo>
                    <a:pt x="1546" y="93"/>
                  </a:lnTo>
                  <a:lnTo>
                    <a:pt x="1580" y="67"/>
                  </a:lnTo>
                  <a:lnTo>
                    <a:pt x="1622" y="73"/>
                  </a:lnTo>
                  <a:lnTo>
                    <a:pt x="1645" y="118"/>
                  </a:lnTo>
                  <a:lnTo>
                    <a:pt x="1641" y="198"/>
                  </a:lnTo>
                  <a:lnTo>
                    <a:pt x="1587" y="302"/>
                  </a:lnTo>
                  <a:lnTo>
                    <a:pt x="1518" y="396"/>
                  </a:lnTo>
                  <a:lnTo>
                    <a:pt x="1439" y="372"/>
                  </a:lnTo>
                  <a:lnTo>
                    <a:pt x="1329" y="518"/>
                  </a:lnTo>
                  <a:lnTo>
                    <a:pt x="1307" y="548"/>
                  </a:lnTo>
                  <a:lnTo>
                    <a:pt x="1310" y="593"/>
                  </a:lnTo>
                  <a:lnTo>
                    <a:pt x="1343" y="642"/>
                  </a:lnTo>
                  <a:lnTo>
                    <a:pt x="1362" y="755"/>
                  </a:lnTo>
                  <a:lnTo>
                    <a:pt x="1285" y="855"/>
                  </a:lnTo>
                  <a:lnTo>
                    <a:pt x="1160" y="774"/>
                  </a:lnTo>
                  <a:lnTo>
                    <a:pt x="1149" y="710"/>
                  </a:lnTo>
                  <a:lnTo>
                    <a:pt x="1110" y="669"/>
                  </a:lnTo>
                  <a:lnTo>
                    <a:pt x="1075" y="688"/>
                  </a:lnTo>
                  <a:lnTo>
                    <a:pt x="1059" y="748"/>
                  </a:lnTo>
                  <a:lnTo>
                    <a:pt x="1020" y="748"/>
                  </a:lnTo>
                  <a:lnTo>
                    <a:pt x="967" y="739"/>
                  </a:lnTo>
                  <a:lnTo>
                    <a:pt x="829" y="642"/>
                  </a:lnTo>
                  <a:lnTo>
                    <a:pt x="507" y="584"/>
                  </a:lnTo>
                  <a:lnTo>
                    <a:pt x="0" y="929"/>
                  </a:lnTo>
                  <a:lnTo>
                    <a:pt x="2" y="593"/>
                  </a:lnTo>
                  <a:lnTo>
                    <a:pt x="41" y="421"/>
                  </a:lnTo>
                  <a:lnTo>
                    <a:pt x="99" y="357"/>
                  </a:lnTo>
                  <a:lnTo>
                    <a:pt x="102" y="20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88" name="Freeform 380"/>
            <p:cNvSpPr>
              <a:spLocks/>
            </p:cNvSpPr>
            <p:nvPr/>
          </p:nvSpPr>
          <p:spPr bwMode="auto">
            <a:xfrm>
              <a:off x="6110" y="286"/>
              <a:ext cx="275" cy="155"/>
            </a:xfrm>
            <a:custGeom>
              <a:avLst/>
              <a:gdLst>
                <a:gd name="T0" fmla="*/ 102 w 1645"/>
                <a:gd name="T1" fmla="*/ 203 h 929"/>
                <a:gd name="T2" fmla="*/ 266 w 1645"/>
                <a:gd name="T3" fmla="*/ 314 h 929"/>
                <a:gd name="T4" fmla="*/ 455 w 1645"/>
                <a:gd name="T5" fmla="*/ 315 h 929"/>
                <a:gd name="T6" fmla="*/ 519 w 1645"/>
                <a:gd name="T7" fmla="*/ 270 h 929"/>
                <a:gd name="T8" fmla="*/ 641 w 1645"/>
                <a:gd name="T9" fmla="*/ 415 h 929"/>
                <a:gd name="T10" fmla="*/ 941 w 1645"/>
                <a:gd name="T11" fmla="*/ 131 h 929"/>
                <a:gd name="T12" fmla="*/ 1057 w 1645"/>
                <a:gd name="T13" fmla="*/ 145 h 929"/>
                <a:gd name="T14" fmla="*/ 1108 w 1645"/>
                <a:gd name="T15" fmla="*/ 118 h 929"/>
                <a:gd name="T16" fmla="*/ 1227 w 1645"/>
                <a:gd name="T17" fmla="*/ 0 h 929"/>
                <a:gd name="T18" fmla="*/ 1284 w 1645"/>
                <a:gd name="T19" fmla="*/ 13 h 929"/>
                <a:gd name="T20" fmla="*/ 1291 w 1645"/>
                <a:gd name="T21" fmla="*/ 34 h 929"/>
                <a:gd name="T22" fmla="*/ 1381 w 1645"/>
                <a:gd name="T23" fmla="*/ 41 h 929"/>
                <a:gd name="T24" fmla="*/ 1486 w 1645"/>
                <a:gd name="T25" fmla="*/ 41 h 929"/>
                <a:gd name="T26" fmla="*/ 1501 w 1645"/>
                <a:gd name="T27" fmla="*/ 80 h 929"/>
                <a:gd name="T28" fmla="*/ 1525 w 1645"/>
                <a:gd name="T29" fmla="*/ 105 h 929"/>
                <a:gd name="T30" fmla="*/ 1546 w 1645"/>
                <a:gd name="T31" fmla="*/ 93 h 929"/>
                <a:gd name="T32" fmla="*/ 1580 w 1645"/>
                <a:gd name="T33" fmla="*/ 67 h 929"/>
                <a:gd name="T34" fmla="*/ 1622 w 1645"/>
                <a:gd name="T35" fmla="*/ 73 h 929"/>
                <a:gd name="T36" fmla="*/ 1645 w 1645"/>
                <a:gd name="T37" fmla="*/ 118 h 929"/>
                <a:gd name="T38" fmla="*/ 1641 w 1645"/>
                <a:gd name="T39" fmla="*/ 198 h 929"/>
                <a:gd name="T40" fmla="*/ 1587 w 1645"/>
                <a:gd name="T41" fmla="*/ 302 h 929"/>
                <a:gd name="T42" fmla="*/ 1518 w 1645"/>
                <a:gd name="T43" fmla="*/ 396 h 929"/>
                <a:gd name="T44" fmla="*/ 1439 w 1645"/>
                <a:gd name="T45" fmla="*/ 372 h 929"/>
                <a:gd name="T46" fmla="*/ 1329 w 1645"/>
                <a:gd name="T47" fmla="*/ 518 h 929"/>
                <a:gd name="T48" fmla="*/ 1307 w 1645"/>
                <a:gd name="T49" fmla="*/ 548 h 929"/>
                <a:gd name="T50" fmla="*/ 1310 w 1645"/>
                <a:gd name="T51" fmla="*/ 593 h 929"/>
                <a:gd name="T52" fmla="*/ 1343 w 1645"/>
                <a:gd name="T53" fmla="*/ 642 h 929"/>
                <a:gd name="T54" fmla="*/ 1362 w 1645"/>
                <a:gd name="T55" fmla="*/ 755 h 929"/>
                <a:gd name="T56" fmla="*/ 1285 w 1645"/>
                <a:gd name="T57" fmla="*/ 855 h 929"/>
                <a:gd name="T58" fmla="*/ 1160 w 1645"/>
                <a:gd name="T59" fmla="*/ 774 h 929"/>
                <a:gd name="T60" fmla="*/ 1149 w 1645"/>
                <a:gd name="T61" fmla="*/ 710 h 929"/>
                <a:gd name="T62" fmla="*/ 1110 w 1645"/>
                <a:gd name="T63" fmla="*/ 669 h 929"/>
                <a:gd name="T64" fmla="*/ 1075 w 1645"/>
                <a:gd name="T65" fmla="*/ 688 h 929"/>
                <a:gd name="T66" fmla="*/ 1059 w 1645"/>
                <a:gd name="T67" fmla="*/ 748 h 929"/>
                <a:gd name="T68" fmla="*/ 1020 w 1645"/>
                <a:gd name="T69" fmla="*/ 748 h 929"/>
                <a:gd name="T70" fmla="*/ 967 w 1645"/>
                <a:gd name="T71" fmla="*/ 739 h 929"/>
                <a:gd name="T72" fmla="*/ 829 w 1645"/>
                <a:gd name="T73" fmla="*/ 642 h 929"/>
                <a:gd name="T74" fmla="*/ 507 w 1645"/>
                <a:gd name="T75" fmla="*/ 584 h 929"/>
                <a:gd name="T76" fmla="*/ 0 w 1645"/>
                <a:gd name="T77" fmla="*/ 929 h 929"/>
                <a:gd name="T78" fmla="*/ 2 w 1645"/>
                <a:gd name="T79" fmla="*/ 593 h 929"/>
                <a:gd name="T80" fmla="*/ 41 w 1645"/>
                <a:gd name="T81" fmla="*/ 421 h 929"/>
                <a:gd name="T82" fmla="*/ 99 w 1645"/>
                <a:gd name="T83" fmla="*/ 357 h 929"/>
                <a:gd name="T84" fmla="*/ 102 w 1645"/>
                <a:gd name="T85" fmla="*/ 203 h 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645" h="929">
                  <a:moveTo>
                    <a:pt x="102" y="203"/>
                  </a:moveTo>
                  <a:lnTo>
                    <a:pt x="266" y="314"/>
                  </a:lnTo>
                  <a:lnTo>
                    <a:pt x="455" y="315"/>
                  </a:lnTo>
                  <a:lnTo>
                    <a:pt x="519" y="270"/>
                  </a:lnTo>
                  <a:lnTo>
                    <a:pt x="641" y="415"/>
                  </a:lnTo>
                  <a:lnTo>
                    <a:pt x="941" y="131"/>
                  </a:lnTo>
                  <a:lnTo>
                    <a:pt x="1057" y="145"/>
                  </a:lnTo>
                  <a:lnTo>
                    <a:pt x="1108" y="118"/>
                  </a:lnTo>
                  <a:lnTo>
                    <a:pt x="1227" y="0"/>
                  </a:lnTo>
                  <a:lnTo>
                    <a:pt x="1284" y="13"/>
                  </a:lnTo>
                  <a:lnTo>
                    <a:pt x="1291" y="34"/>
                  </a:lnTo>
                  <a:lnTo>
                    <a:pt x="1381" y="41"/>
                  </a:lnTo>
                  <a:lnTo>
                    <a:pt x="1486" y="41"/>
                  </a:lnTo>
                  <a:lnTo>
                    <a:pt x="1501" y="80"/>
                  </a:lnTo>
                  <a:lnTo>
                    <a:pt x="1525" y="105"/>
                  </a:lnTo>
                  <a:lnTo>
                    <a:pt x="1546" y="93"/>
                  </a:lnTo>
                  <a:lnTo>
                    <a:pt x="1580" y="67"/>
                  </a:lnTo>
                  <a:lnTo>
                    <a:pt x="1622" y="73"/>
                  </a:lnTo>
                  <a:lnTo>
                    <a:pt x="1645" y="118"/>
                  </a:lnTo>
                  <a:lnTo>
                    <a:pt x="1641" y="198"/>
                  </a:lnTo>
                  <a:lnTo>
                    <a:pt x="1587" y="302"/>
                  </a:lnTo>
                  <a:lnTo>
                    <a:pt x="1518" y="396"/>
                  </a:lnTo>
                  <a:lnTo>
                    <a:pt x="1439" y="372"/>
                  </a:lnTo>
                  <a:lnTo>
                    <a:pt x="1329" y="518"/>
                  </a:lnTo>
                  <a:lnTo>
                    <a:pt x="1307" y="548"/>
                  </a:lnTo>
                  <a:lnTo>
                    <a:pt x="1310" y="593"/>
                  </a:lnTo>
                  <a:lnTo>
                    <a:pt x="1343" y="642"/>
                  </a:lnTo>
                  <a:lnTo>
                    <a:pt x="1362" y="755"/>
                  </a:lnTo>
                  <a:lnTo>
                    <a:pt x="1285" y="855"/>
                  </a:lnTo>
                  <a:lnTo>
                    <a:pt x="1160" y="774"/>
                  </a:lnTo>
                  <a:lnTo>
                    <a:pt x="1149" y="710"/>
                  </a:lnTo>
                  <a:lnTo>
                    <a:pt x="1110" y="669"/>
                  </a:lnTo>
                  <a:lnTo>
                    <a:pt x="1075" y="688"/>
                  </a:lnTo>
                  <a:lnTo>
                    <a:pt x="1059" y="748"/>
                  </a:lnTo>
                  <a:lnTo>
                    <a:pt x="1020" y="748"/>
                  </a:lnTo>
                  <a:lnTo>
                    <a:pt x="967" y="739"/>
                  </a:lnTo>
                  <a:lnTo>
                    <a:pt x="829" y="642"/>
                  </a:lnTo>
                  <a:lnTo>
                    <a:pt x="507" y="584"/>
                  </a:lnTo>
                  <a:lnTo>
                    <a:pt x="0" y="929"/>
                  </a:lnTo>
                  <a:lnTo>
                    <a:pt x="2" y="593"/>
                  </a:lnTo>
                  <a:lnTo>
                    <a:pt x="41" y="421"/>
                  </a:lnTo>
                  <a:lnTo>
                    <a:pt x="99" y="357"/>
                  </a:lnTo>
                  <a:lnTo>
                    <a:pt x="102" y="20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89" name="Freeform 381"/>
            <p:cNvSpPr>
              <a:spLocks/>
            </p:cNvSpPr>
            <p:nvPr/>
          </p:nvSpPr>
          <p:spPr bwMode="auto">
            <a:xfrm>
              <a:off x="6114" y="245"/>
              <a:ext cx="160" cy="110"/>
            </a:xfrm>
            <a:custGeom>
              <a:avLst/>
              <a:gdLst>
                <a:gd name="T0" fmla="*/ 80 w 957"/>
                <a:gd name="T1" fmla="*/ 454 h 664"/>
                <a:gd name="T2" fmla="*/ 244 w 957"/>
                <a:gd name="T3" fmla="*/ 561 h 664"/>
                <a:gd name="T4" fmla="*/ 435 w 957"/>
                <a:gd name="T5" fmla="*/ 564 h 664"/>
                <a:gd name="T6" fmla="*/ 498 w 957"/>
                <a:gd name="T7" fmla="*/ 519 h 664"/>
                <a:gd name="T8" fmla="*/ 620 w 957"/>
                <a:gd name="T9" fmla="*/ 664 h 664"/>
                <a:gd name="T10" fmla="*/ 918 w 957"/>
                <a:gd name="T11" fmla="*/ 376 h 664"/>
                <a:gd name="T12" fmla="*/ 957 w 957"/>
                <a:gd name="T13" fmla="*/ 331 h 664"/>
                <a:gd name="T14" fmla="*/ 938 w 957"/>
                <a:gd name="T15" fmla="*/ 198 h 664"/>
                <a:gd name="T16" fmla="*/ 738 w 957"/>
                <a:gd name="T17" fmla="*/ 17 h 664"/>
                <a:gd name="T18" fmla="*/ 516 w 957"/>
                <a:gd name="T19" fmla="*/ 24 h 664"/>
                <a:gd name="T20" fmla="*/ 507 w 957"/>
                <a:gd name="T21" fmla="*/ 52 h 664"/>
                <a:gd name="T22" fmla="*/ 379 w 957"/>
                <a:gd name="T23" fmla="*/ 63 h 664"/>
                <a:gd name="T24" fmla="*/ 279 w 957"/>
                <a:gd name="T25" fmla="*/ 0 h 664"/>
                <a:gd name="T26" fmla="*/ 251 w 957"/>
                <a:gd name="T27" fmla="*/ 0 h 664"/>
                <a:gd name="T28" fmla="*/ 115 w 957"/>
                <a:gd name="T29" fmla="*/ 85 h 664"/>
                <a:gd name="T30" fmla="*/ 0 w 957"/>
                <a:gd name="T31" fmla="*/ 246 h 664"/>
                <a:gd name="T32" fmla="*/ 15 w 957"/>
                <a:gd name="T33" fmla="*/ 318 h 664"/>
                <a:gd name="T34" fmla="*/ 79 w 957"/>
                <a:gd name="T35" fmla="*/ 428 h 664"/>
                <a:gd name="T36" fmla="*/ 80 w 957"/>
                <a:gd name="T37" fmla="*/ 454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57" h="664">
                  <a:moveTo>
                    <a:pt x="80" y="454"/>
                  </a:moveTo>
                  <a:lnTo>
                    <a:pt x="244" y="561"/>
                  </a:lnTo>
                  <a:lnTo>
                    <a:pt x="435" y="564"/>
                  </a:lnTo>
                  <a:lnTo>
                    <a:pt x="498" y="519"/>
                  </a:lnTo>
                  <a:lnTo>
                    <a:pt x="620" y="664"/>
                  </a:lnTo>
                  <a:lnTo>
                    <a:pt x="918" y="376"/>
                  </a:lnTo>
                  <a:lnTo>
                    <a:pt x="957" y="331"/>
                  </a:lnTo>
                  <a:lnTo>
                    <a:pt x="938" y="198"/>
                  </a:lnTo>
                  <a:lnTo>
                    <a:pt x="738" y="17"/>
                  </a:lnTo>
                  <a:lnTo>
                    <a:pt x="516" y="24"/>
                  </a:lnTo>
                  <a:lnTo>
                    <a:pt x="507" y="52"/>
                  </a:lnTo>
                  <a:lnTo>
                    <a:pt x="379" y="63"/>
                  </a:lnTo>
                  <a:lnTo>
                    <a:pt x="279" y="0"/>
                  </a:lnTo>
                  <a:lnTo>
                    <a:pt x="251" y="0"/>
                  </a:lnTo>
                  <a:lnTo>
                    <a:pt x="115" y="85"/>
                  </a:lnTo>
                  <a:lnTo>
                    <a:pt x="0" y="246"/>
                  </a:lnTo>
                  <a:lnTo>
                    <a:pt x="15" y="318"/>
                  </a:lnTo>
                  <a:lnTo>
                    <a:pt x="79" y="428"/>
                  </a:lnTo>
                  <a:lnTo>
                    <a:pt x="80" y="45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5790" name="Freeform 382"/>
            <p:cNvSpPr>
              <a:spLocks/>
            </p:cNvSpPr>
            <p:nvPr/>
          </p:nvSpPr>
          <p:spPr bwMode="auto">
            <a:xfrm>
              <a:off x="6114" y="245"/>
              <a:ext cx="160" cy="110"/>
            </a:xfrm>
            <a:custGeom>
              <a:avLst/>
              <a:gdLst>
                <a:gd name="T0" fmla="*/ 80 w 957"/>
                <a:gd name="T1" fmla="*/ 454 h 664"/>
                <a:gd name="T2" fmla="*/ 244 w 957"/>
                <a:gd name="T3" fmla="*/ 561 h 664"/>
                <a:gd name="T4" fmla="*/ 435 w 957"/>
                <a:gd name="T5" fmla="*/ 564 h 664"/>
                <a:gd name="T6" fmla="*/ 498 w 957"/>
                <a:gd name="T7" fmla="*/ 519 h 664"/>
                <a:gd name="T8" fmla="*/ 620 w 957"/>
                <a:gd name="T9" fmla="*/ 664 h 664"/>
                <a:gd name="T10" fmla="*/ 918 w 957"/>
                <a:gd name="T11" fmla="*/ 376 h 664"/>
                <a:gd name="T12" fmla="*/ 957 w 957"/>
                <a:gd name="T13" fmla="*/ 331 h 664"/>
                <a:gd name="T14" fmla="*/ 938 w 957"/>
                <a:gd name="T15" fmla="*/ 198 h 664"/>
                <a:gd name="T16" fmla="*/ 738 w 957"/>
                <a:gd name="T17" fmla="*/ 17 h 664"/>
                <a:gd name="T18" fmla="*/ 516 w 957"/>
                <a:gd name="T19" fmla="*/ 24 h 664"/>
                <a:gd name="T20" fmla="*/ 507 w 957"/>
                <a:gd name="T21" fmla="*/ 52 h 664"/>
                <a:gd name="T22" fmla="*/ 379 w 957"/>
                <a:gd name="T23" fmla="*/ 63 h 664"/>
                <a:gd name="T24" fmla="*/ 279 w 957"/>
                <a:gd name="T25" fmla="*/ 0 h 664"/>
                <a:gd name="T26" fmla="*/ 251 w 957"/>
                <a:gd name="T27" fmla="*/ 0 h 664"/>
                <a:gd name="T28" fmla="*/ 115 w 957"/>
                <a:gd name="T29" fmla="*/ 85 h 664"/>
                <a:gd name="T30" fmla="*/ 0 w 957"/>
                <a:gd name="T31" fmla="*/ 246 h 664"/>
                <a:gd name="T32" fmla="*/ 15 w 957"/>
                <a:gd name="T33" fmla="*/ 318 h 664"/>
                <a:gd name="T34" fmla="*/ 79 w 957"/>
                <a:gd name="T35" fmla="*/ 428 h 664"/>
                <a:gd name="T36" fmla="*/ 80 w 957"/>
                <a:gd name="T37" fmla="*/ 454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57" h="664">
                  <a:moveTo>
                    <a:pt x="80" y="454"/>
                  </a:moveTo>
                  <a:lnTo>
                    <a:pt x="244" y="561"/>
                  </a:lnTo>
                  <a:lnTo>
                    <a:pt x="435" y="564"/>
                  </a:lnTo>
                  <a:lnTo>
                    <a:pt x="498" y="519"/>
                  </a:lnTo>
                  <a:lnTo>
                    <a:pt x="620" y="664"/>
                  </a:lnTo>
                  <a:lnTo>
                    <a:pt x="918" y="376"/>
                  </a:lnTo>
                  <a:lnTo>
                    <a:pt x="957" y="331"/>
                  </a:lnTo>
                  <a:lnTo>
                    <a:pt x="938" y="198"/>
                  </a:lnTo>
                  <a:lnTo>
                    <a:pt x="738" y="17"/>
                  </a:lnTo>
                  <a:lnTo>
                    <a:pt x="516" y="24"/>
                  </a:lnTo>
                  <a:lnTo>
                    <a:pt x="507" y="52"/>
                  </a:lnTo>
                  <a:lnTo>
                    <a:pt x="379" y="63"/>
                  </a:lnTo>
                  <a:lnTo>
                    <a:pt x="279" y="0"/>
                  </a:lnTo>
                  <a:lnTo>
                    <a:pt x="251" y="0"/>
                  </a:lnTo>
                  <a:lnTo>
                    <a:pt x="115" y="85"/>
                  </a:lnTo>
                  <a:lnTo>
                    <a:pt x="0" y="246"/>
                  </a:lnTo>
                  <a:lnTo>
                    <a:pt x="15" y="318"/>
                  </a:lnTo>
                  <a:lnTo>
                    <a:pt x="79" y="428"/>
                  </a:lnTo>
                  <a:lnTo>
                    <a:pt x="80" y="45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pic>
        <p:nvPicPr>
          <p:cNvPr id="145791" name="Picture 383" descr="castanha-de-caju"/>
          <p:cNvPicPr>
            <a:picLocks noChangeAspect="1" noChangeArrowheads="1"/>
          </p:cNvPicPr>
          <p:nvPr/>
        </p:nvPicPr>
        <p:blipFill>
          <a:blip r:embed="rId6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485" r="12030"/>
          <a:stretch>
            <a:fillRect/>
          </a:stretch>
        </p:blipFill>
        <p:spPr bwMode="auto">
          <a:xfrm>
            <a:off x="3924300" y="5195888"/>
            <a:ext cx="1320800" cy="9175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5792" name="Rectangle 384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FRUTICULTURA NO CEARÁ</a:t>
            </a:r>
          </a:p>
        </p:txBody>
      </p:sp>
      <p:sp>
        <p:nvSpPr>
          <p:cNvPr id="145793" name="Text Box 385"/>
          <p:cNvSpPr txBox="1">
            <a:spLocks noChangeArrowheads="1"/>
          </p:cNvSpPr>
          <p:nvPr/>
        </p:nvSpPr>
        <p:spPr bwMode="auto">
          <a:xfrm rot="5400000" flipH="1">
            <a:off x="7839869" y="4887119"/>
            <a:ext cx="2441575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pt-BR" sz="800">
                <a:solidFill>
                  <a:srgbClr val="066168"/>
                </a:solidFill>
                <a:latin typeface="Verdana" pitchFamily="34" charset="0"/>
              </a:rPr>
              <a:t>Fonte: IBGE/2011 | Elaboração: ADECE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1454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300"/>
                                        <p:tgtEl>
                                          <p:spTgt spid="1454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47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4579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457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457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iterate type="wd">
                                    <p:tmPct val="2602"/>
                                  </p:iterate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300"/>
                                        <p:tgtEl>
                                          <p:spTgt spid="1454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8" fill="hold" grpId="0" nodeType="withEffect">
                                  <p:stCondLst>
                                    <p:cond delay="33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400"/>
                                        <p:tgtEl>
                                          <p:spTgt spid="145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3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300"/>
                                        <p:tgtEl>
                                          <p:spTgt spid="145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22" presetClass="entr" presetSubtype="8" fill="hold" grpId="0" nodeType="withEffect">
                                  <p:stCondLst>
                                    <p:cond delay="36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400"/>
                                        <p:tgtEl>
                                          <p:spTgt spid="1454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3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300"/>
                                        <p:tgtEl>
                                          <p:spTgt spid="1454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8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4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400"/>
                                        <p:tgtEl>
                                          <p:spTgt spid="1454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3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300"/>
                                        <p:tgtEl>
                                          <p:spTgt spid="1454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3" presetClass="entr" presetSubtype="16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4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454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454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7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300"/>
                                        <p:tgtEl>
                                          <p:spTgt spid="1457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5412" grpId="0" animBg="1"/>
      <p:bldP spid="145413" grpId="0"/>
      <p:bldP spid="145424" grpId="0"/>
      <p:bldP spid="145425" grpId="0"/>
      <p:bldP spid="145426" grpId="0"/>
      <p:bldP spid="145427" grpId="0"/>
      <p:bldP spid="145428" grpId="0" animBg="1"/>
      <p:bldP spid="145429" grpId="0" animBg="1"/>
      <p:bldP spid="145430" grpId="0" animBg="1"/>
      <p:bldP spid="145793" grpId="0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7458" name="Picture 2" descr="Mapa_CE_peso baixo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9925" y="1006475"/>
            <a:ext cx="4308475" cy="5149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7459" name="Rectangle 3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47460" name="Text Box 4"/>
          <p:cNvSpPr txBox="1">
            <a:spLocks noChangeArrowheads="1"/>
          </p:cNvSpPr>
          <p:nvPr/>
        </p:nvSpPr>
        <p:spPr bwMode="auto">
          <a:xfrm>
            <a:off x="246063" y="1036638"/>
            <a:ext cx="40481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PRODUÇÃO DE COCO-DA-BAÍA (ÁGUA)</a:t>
            </a:r>
          </a:p>
        </p:txBody>
      </p:sp>
      <p:sp>
        <p:nvSpPr>
          <p:cNvPr id="147461" name="Rectangle 5"/>
          <p:cNvSpPr>
            <a:spLocks noChangeArrowheads="1"/>
          </p:cNvSpPr>
          <p:nvPr/>
        </p:nvSpPr>
        <p:spPr bwMode="auto">
          <a:xfrm>
            <a:off x="-36513" y="1063625"/>
            <a:ext cx="250826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47462" name="Text Box 6"/>
          <p:cNvSpPr txBox="1">
            <a:spLocks noChangeArrowheads="1"/>
          </p:cNvSpPr>
          <p:nvPr/>
        </p:nvSpPr>
        <p:spPr bwMode="auto">
          <a:xfrm>
            <a:off x="117475" y="1412875"/>
            <a:ext cx="4492625" cy="35394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700" dirty="0">
                <a:solidFill>
                  <a:srgbClr val="066168"/>
                </a:solidFill>
                <a:latin typeface="Verdana" pitchFamily="34" charset="0"/>
              </a:rPr>
              <a:t>140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 municípios: </a:t>
            </a:r>
          </a:p>
          <a:p>
            <a:r>
              <a:rPr lang="pt-BR" sz="900" b="0" dirty="0">
                <a:solidFill>
                  <a:srgbClr val="066168"/>
                </a:solidFill>
                <a:latin typeface="Verdana" pitchFamily="34" charset="0"/>
              </a:rPr>
              <a:t>Deputado </a:t>
            </a:r>
            <a:r>
              <a:rPr lang="pt-BR" sz="900" b="0" dirty="0" err="1">
                <a:solidFill>
                  <a:srgbClr val="066168"/>
                </a:solidFill>
                <a:latin typeface="Verdana" pitchFamily="34" charset="0"/>
              </a:rPr>
              <a:t>Irapuan</a:t>
            </a:r>
            <a:r>
              <a:rPr lang="pt-BR" sz="900" b="0" dirty="0">
                <a:solidFill>
                  <a:srgbClr val="066168"/>
                </a:solidFill>
                <a:latin typeface="Verdana" pitchFamily="34" charset="0"/>
              </a:rPr>
              <a:t> Pinheiro, Cruz, </a:t>
            </a:r>
            <a:r>
              <a:rPr lang="pt-BR" sz="900" b="0" dirty="0" err="1">
                <a:solidFill>
                  <a:srgbClr val="066168"/>
                </a:solidFill>
                <a:latin typeface="Verdana" pitchFamily="34" charset="0"/>
              </a:rPr>
              <a:t>Apuiarés</a:t>
            </a:r>
            <a:r>
              <a:rPr lang="pt-BR" sz="900" b="0" dirty="0">
                <a:solidFill>
                  <a:srgbClr val="066168"/>
                </a:solidFill>
                <a:latin typeface="Verdana" pitchFamily="34" charset="0"/>
              </a:rPr>
              <a:t>, São </a:t>
            </a:r>
            <a:r>
              <a:rPr lang="pt-BR" sz="900" b="0" dirty="0" err="1">
                <a:solidFill>
                  <a:srgbClr val="066168"/>
                </a:solidFill>
                <a:latin typeface="Verdana" pitchFamily="34" charset="0"/>
              </a:rPr>
              <a:t>Goncalo</a:t>
            </a:r>
            <a:r>
              <a:rPr lang="pt-BR" sz="900" b="0" dirty="0">
                <a:solidFill>
                  <a:srgbClr val="066168"/>
                </a:solidFill>
                <a:latin typeface="Verdana" pitchFamily="34" charset="0"/>
              </a:rPr>
              <a:t> do Amarante, Pentecoste, Antonina do Norte, Amontada, Alto, Santo, Altaneira, </a:t>
            </a:r>
            <a:r>
              <a:rPr lang="pt-BR" sz="900" b="0" dirty="0" err="1">
                <a:solidFill>
                  <a:srgbClr val="066168"/>
                </a:solidFill>
                <a:latin typeface="Verdana" pitchFamily="34" charset="0"/>
              </a:rPr>
              <a:t>Alcântaras</a:t>
            </a:r>
            <a:r>
              <a:rPr lang="pt-BR" sz="900" b="0" dirty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900" b="0" dirty="0" err="1">
                <a:solidFill>
                  <a:srgbClr val="066168"/>
                </a:solidFill>
                <a:latin typeface="Verdana" pitchFamily="34" charset="0"/>
              </a:rPr>
              <a:t>Aiuaba</a:t>
            </a:r>
            <a:r>
              <a:rPr lang="pt-BR" sz="900" b="0" dirty="0">
                <a:solidFill>
                  <a:srgbClr val="066168"/>
                </a:solidFill>
                <a:latin typeface="Verdana" pitchFamily="34" charset="0"/>
              </a:rPr>
              <a:t>, Acaraú, Acarape, Abaiara, Aracoiaba, Cascavel, </a:t>
            </a:r>
            <a:r>
              <a:rPr lang="pt-BR" sz="900" b="0" dirty="0" smtClean="0">
                <a:solidFill>
                  <a:srgbClr val="066168"/>
                </a:solidFill>
                <a:latin typeface="Verdana" pitchFamily="34" charset="0"/>
              </a:rPr>
              <a:t>Aquiraz, </a:t>
            </a:r>
            <a:r>
              <a:rPr lang="pt-BR" sz="900" b="0" dirty="0">
                <a:solidFill>
                  <a:srgbClr val="066168"/>
                </a:solidFill>
                <a:latin typeface="Verdana" pitchFamily="34" charset="0"/>
              </a:rPr>
              <a:t>Canindé, Capistrano, Caridade, Cariré, </a:t>
            </a:r>
            <a:r>
              <a:rPr lang="pt-BR" sz="900" b="0" dirty="0" smtClean="0">
                <a:solidFill>
                  <a:srgbClr val="066168"/>
                </a:solidFill>
                <a:latin typeface="Verdana" pitchFamily="34" charset="0"/>
              </a:rPr>
              <a:t>Brejo Santo, </a:t>
            </a:r>
            <a:r>
              <a:rPr lang="pt-BR" sz="900" b="0" dirty="0">
                <a:solidFill>
                  <a:srgbClr val="066168"/>
                </a:solidFill>
                <a:latin typeface="Verdana" pitchFamily="34" charset="0"/>
              </a:rPr>
              <a:t>Carnaubal, </a:t>
            </a:r>
            <a:r>
              <a:rPr lang="pt-BR" sz="900" b="0" dirty="0" smtClean="0">
                <a:solidFill>
                  <a:srgbClr val="066168"/>
                </a:solidFill>
                <a:latin typeface="Verdana" pitchFamily="34" charset="0"/>
              </a:rPr>
              <a:t>Boa Viagem, </a:t>
            </a:r>
            <a:r>
              <a:rPr lang="pt-BR" sz="900" b="0" dirty="0">
                <a:solidFill>
                  <a:srgbClr val="066168"/>
                </a:solidFill>
                <a:latin typeface="Verdana" pitchFamily="34" charset="0"/>
              </a:rPr>
              <a:t>Catunda, Caucaia, Choro, </a:t>
            </a:r>
            <a:r>
              <a:rPr lang="pt-BR" sz="900" b="0" dirty="0" smtClean="0">
                <a:solidFill>
                  <a:srgbClr val="066168"/>
                </a:solidFill>
                <a:latin typeface="Verdana" pitchFamily="34" charset="0"/>
              </a:rPr>
              <a:t>Crateús, </a:t>
            </a:r>
            <a:r>
              <a:rPr lang="pt-BR" sz="900" b="0" dirty="0">
                <a:solidFill>
                  <a:srgbClr val="066168"/>
                </a:solidFill>
                <a:latin typeface="Verdana" pitchFamily="34" charset="0"/>
              </a:rPr>
              <a:t>Crato, </a:t>
            </a:r>
            <a:r>
              <a:rPr lang="pt-BR" sz="900" b="0" dirty="0" err="1">
                <a:solidFill>
                  <a:srgbClr val="066168"/>
                </a:solidFill>
                <a:latin typeface="Verdana" pitchFamily="34" charset="0"/>
              </a:rPr>
              <a:t>Croatá</a:t>
            </a:r>
            <a:r>
              <a:rPr lang="pt-BR" sz="900" b="0" dirty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900" b="0" dirty="0" err="1">
                <a:solidFill>
                  <a:srgbClr val="066168"/>
                </a:solidFill>
                <a:latin typeface="Verdana" pitchFamily="34" charset="0"/>
              </a:rPr>
              <a:t>Aririaçu</a:t>
            </a:r>
            <a:r>
              <a:rPr lang="pt-BR" sz="900" b="0" dirty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900" b="0" dirty="0" err="1">
                <a:solidFill>
                  <a:srgbClr val="066168"/>
                </a:solidFill>
                <a:latin typeface="Verdana" pitchFamily="34" charset="0"/>
              </a:rPr>
              <a:t>Banabuiu</a:t>
            </a:r>
            <a:r>
              <a:rPr lang="pt-BR" sz="900" b="0" dirty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900" b="0" dirty="0" err="1">
                <a:solidFill>
                  <a:srgbClr val="066168"/>
                </a:solidFill>
                <a:latin typeface="Verdana" pitchFamily="34" charset="0"/>
              </a:rPr>
              <a:t>Ararendá</a:t>
            </a:r>
            <a:r>
              <a:rPr lang="pt-BR" sz="900" b="0" dirty="0">
                <a:solidFill>
                  <a:srgbClr val="066168"/>
                </a:solidFill>
                <a:latin typeface="Verdana" pitchFamily="34" charset="0"/>
              </a:rPr>
              <a:t>, Araripe, </a:t>
            </a:r>
            <a:r>
              <a:rPr lang="pt-BR" sz="900" b="0" dirty="0" err="1">
                <a:solidFill>
                  <a:srgbClr val="066168"/>
                </a:solidFill>
                <a:latin typeface="Verdana" pitchFamily="34" charset="0"/>
              </a:rPr>
              <a:t>Arneiroz</a:t>
            </a:r>
            <a:r>
              <a:rPr lang="pt-BR" sz="900" b="0" dirty="0">
                <a:solidFill>
                  <a:srgbClr val="066168"/>
                </a:solidFill>
                <a:latin typeface="Verdana" pitchFamily="34" charset="0"/>
              </a:rPr>
              <a:t>, Assaré, Camocim, Baixio, Aracati, Barbalha, Barro, </a:t>
            </a:r>
            <a:r>
              <a:rPr lang="pt-BR" sz="900" b="0" dirty="0" err="1">
                <a:solidFill>
                  <a:srgbClr val="066168"/>
                </a:solidFill>
                <a:latin typeface="Verdana" pitchFamily="34" charset="0"/>
              </a:rPr>
              <a:t>Barroquinha</a:t>
            </a:r>
            <a:r>
              <a:rPr lang="pt-BR" sz="900" b="0" dirty="0">
                <a:solidFill>
                  <a:srgbClr val="066168"/>
                </a:solidFill>
                <a:latin typeface="Verdana" pitchFamily="34" charset="0"/>
              </a:rPr>
              <a:t>, Baturité, Beberibe, </a:t>
            </a:r>
            <a:r>
              <a:rPr lang="pt-BR" sz="900" b="0" dirty="0" smtClean="0">
                <a:solidFill>
                  <a:srgbClr val="066168"/>
                </a:solidFill>
                <a:latin typeface="Verdana" pitchFamily="34" charset="0"/>
              </a:rPr>
              <a:t>Bela Cruz, </a:t>
            </a:r>
            <a:r>
              <a:rPr lang="pt-BR" sz="900" b="0" dirty="0">
                <a:solidFill>
                  <a:srgbClr val="066168"/>
                </a:solidFill>
                <a:latin typeface="Verdana" pitchFamily="34" charset="0"/>
              </a:rPr>
              <a:t>Aurora, Fortaleza, Ubajara, </a:t>
            </a:r>
            <a:r>
              <a:rPr lang="pt-BR" sz="900" b="0" dirty="0" err="1">
                <a:solidFill>
                  <a:srgbClr val="066168"/>
                </a:solidFill>
                <a:latin typeface="Verdana" pitchFamily="34" charset="0"/>
              </a:rPr>
              <a:t>Solonópole</a:t>
            </a:r>
            <a:r>
              <a:rPr lang="pt-BR" sz="900" b="0" dirty="0">
                <a:solidFill>
                  <a:srgbClr val="066168"/>
                </a:solidFill>
                <a:latin typeface="Verdana" pitchFamily="34" charset="0"/>
              </a:rPr>
              <a:t>, Tabuleiro do Norte, Tamboril, Tauá, Senador Sá, Trairi, Senador Pompeu, </a:t>
            </a:r>
            <a:r>
              <a:rPr lang="pt-BR" sz="900" b="0" dirty="0" err="1">
                <a:solidFill>
                  <a:srgbClr val="066168"/>
                </a:solidFill>
                <a:latin typeface="Verdana" pitchFamily="34" charset="0"/>
              </a:rPr>
              <a:t>Umari</a:t>
            </a:r>
            <a:r>
              <a:rPr lang="pt-BR" sz="900" b="0" dirty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900" b="0" dirty="0" err="1" smtClean="0">
                <a:solidFill>
                  <a:srgbClr val="066168"/>
                </a:solidFill>
                <a:latin typeface="Verdana" pitchFamily="34" charset="0"/>
              </a:rPr>
              <a:t>Uruoca</a:t>
            </a:r>
            <a:r>
              <a:rPr lang="pt-BR" sz="900" b="0" dirty="0" smtClean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900" b="0" dirty="0">
                <a:solidFill>
                  <a:srgbClr val="066168"/>
                </a:solidFill>
                <a:latin typeface="Verdana" pitchFamily="34" charset="0"/>
              </a:rPr>
              <a:t>Varjota, </a:t>
            </a:r>
            <a:r>
              <a:rPr lang="pt-BR" sz="900" b="0" dirty="0" smtClean="0">
                <a:solidFill>
                  <a:srgbClr val="066168"/>
                </a:solidFill>
                <a:latin typeface="Verdana" pitchFamily="34" charset="0"/>
              </a:rPr>
              <a:t>Viçosa do Ceará, </a:t>
            </a:r>
            <a:r>
              <a:rPr lang="pt-BR" sz="900" b="0" dirty="0">
                <a:solidFill>
                  <a:srgbClr val="066168"/>
                </a:solidFill>
                <a:latin typeface="Verdana" pitchFamily="34" charset="0"/>
              </a:rPr>
              <a:t>Pires, Ferreira, Tianguá, Reriutaba, Eusébio, Porteiras, Potengi, </a:t>
            </a:r>
            <a:r>
              <a:rPr lang="pt-BR" sz="900" b="0" dirty="0" err="1">
                <a:solidFill>
                  <a:srgbClr val="066168"/>
                </a:solidFill>
                <a:latin typeface="Verdana" pitchFamily="34" charset="0"/>
              </a:rPr>
              <a:t>Quiterianópolis</a:t>
            </a:r>
            <a:r>
              <a:rPr lang="pt-BR" sz="900" b="0" dirty="0">
                <a:solidFill>
                  <a:srgbClr val="066168"/>
                </a:solidFill>
                <a:latin typeface="Verdana" pitchFamily="34" charset="0"/>
              </a:rPr>
              <a:t>, Quixadá, Sobral, Quixeré, Russas, Santana do </a:t>
            </a:r>
            <a:r>
              <a:rPr lang="pt-BR" sz="900" b="0" dirty="0" smtClean="0">
                <a:solidFill>
                  <a:srgbClr val="066168"/>
                </a:solidFill>
                <a:latin typeface="Verdana" pitchFamily="34" charset="0"/>
              </a:rPr>
              <a:t>Acaraú, </a:t>
            </a:r>
            <a:r>
              <a:rPr lang="pt-BR" sz="900" b="0" dirty="0">
                <a:solidFill>
                  <a:srgbClr val="066168"/>
                </a:solidFill>
                <a:latin typeface="Verdana" pitchFamily="34" charset="0"/>
              </a:rPr>
              <a:t>Santana do Cariri, Santa Quitéria, São Benedito, </a:t>
            </a:r>
            <a:r>
              <a:rPr lang="pt-BR" sz="900" b="0" dirty="0" smtClean="0">
                <a:solidFill>
                  <a:srgbClr val="066168"/>
                </a:solidFill>
                <a:latin typeface="Verdana" pitchFamily="34" charset="0"/>
              </a:rPr>
              <a:t>São João </a:t>
            </a:r>
            <a:r>
              <a:rPr lang="pt-BR" sz="900" b="0" dirty="0">
                <a:solidFill>
                  <a:srgbClr val="066168"/>
                </a:solidFill>
                <a:latin typeface="Verdana" pitchFamily="34" charset="0"/>
              </a:rPr>
              <a:t>do Jaguaribe, Quixeramobim, Pereiro, Itarema, Jati, </a:t>
            </a:r>
            <a:r>
              <a:rPr lang="pt-BR" sz="900" b="0" dirty="0" err="1">
                <a:solidFill>
                  <a:srgbClr val="066168"/>
                </a:solidFill>
                <a:latin typeface="Verdana" pitchFamily="34" charset="0"/>
              </a:rPr>
              <a:t>Ipaumirim</a:t>
            </a:r>
            <a:r>
              <a:rPr lang="pt-BR" sz="900" b="0" dirty="0">
                <a:solidFill>
                  <a:srgbClr val="066168"/>
                </a:solidFill>
                <a:latin typeface="Verdana" pitchFamily="34" charset="0"/>
              </a:rPr>
              <a:t>, Ipu, Ipueiras, </a:t>
            </a:r>
            <a:r>
              <a:rPr lang="pt-BR" sz="900" b="0" dirty="0" err="1">
                <a:solidFill>
                  <a:srgbClr val="066168"/>
                </a:solidFill>
                <a:latin typeface="Verdana" pitchFamily="34" charset="0"/>
              </a:rPr>
              <a:t>Itaiçaba</a:t>
            </a:r>
            <a:r>
              <a:rPr lang="pt-BR" sz="900" b="0" dirty="0">
                <a:solidFill>
                  <a:srgbClr val="066168"/>
                </a:solidFill>
                <a:latin typeface="Verdana" pitchFamily="34" charset="0"/>
              </a:rPr>
              <a:t>, Icó, Itapipoca, </a:t>
            </a:r>
            <a:r>
              <a:rPr lang="pt-BR" sz="900" b="0" dirty="0" err="1" smtClean="0">
                <a:solidFill>
                  <a:srgbClr val="066168"/>
                </a:solidFill>
                <a:latin typeface="Verdana" pitchFamily="34" charset="0"/>
              </a:rPr>
              <a:t>Icapuí</a:t>
            </a:r>
            <a:r>
              <a:rPr lang="pt-BR" sz="900" b="0" dirty="0" smtClean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900" b="0" dirty="0" err="1">
                <a:solidFill>
                  <a:srgbClr val="066168"/>
                </a:solidFill>
                <a:latin typeface="Verdana" pitchFamily="34" charset="0"/>
              </a:rPr>
              <a:t>Itatira</a:t>
            </a:r>
            <a:r>
              <a:rPr lang="pt-BR" sz="900" b="0" dirty="0">
                <a:solidFill>
                  <a:srgbClr val="066168"/>
                </a:solidFill>
                <a:latin typeface="Verdana" pitchFamily="34" charset="0"/>
              </a:rPr>
              <a:t>, Jaguaretama, </a:t>
            </a:r>
            <a:r>
              <a:rPr lang="pt-BR" sz="900" b="0" dirty="0" err="1">
                <a:solidFill>
                  <a:srgbClr val="066168"/>
                </a:solidFill>
                <a:latin typeface="Verdana" pitchFamily="34" charset="0"/>
              </a:rPr>
              <a:t>Jaguaribara</a:t>
            </a:r>
            <a:r>
              <a:rPr lang="pt-BR" sz="900" b="0" dirty="0">
                <a:solidFill>
                  <a:srgbClr val="066168"/>
                </a:solidFill>
                <a:latin typeface="Verdana" pitchFamily="34" charset="0"/>
              </a:rPr>
              <a:t>, Jaguaribe, Jaguaruana, </a:t>
            </a:r>
            <a:r>
              <a:rPr lang="pt-BR" sz="900" b="0" dirty="0" err="1">
                <a:solidFill>
                  <a:srgbClr val="066168"/>
                </a:solidFill>
                <a:latin typeface="Verdana" pitchFamily="34" charset="0"/>
              </a:rPr>
              <a:t>Poranga</a:t>
            </a:r>
            <a:r>
              <a:rPr lang="pt-BR" sz="900" b="0" dirty="0">
                <a:solidFill>
                  <a:srgbClr val="066168"/>
                </a:solidFill>
                <a:latin typeface="Verdana" pitchFamily="34" charset="0"/>
              </a:rPr>
              <a:t>, Itaitinga, </a:t>
            </a:r>
            <a:r>
              <a:rPr lang="pt-BR" sz="900" b="0" dirty="0" err="1">
                <a:solidFill>
                  <a:srgbClr val="066168"/>
                </a:solidFill>
                <a:latin typeface="Verdana" pitchFamily="34" charset="0"/>
              </a:rPr>
              <a:t>Guaiúba</a:t>
            </a:r>
            <a:r>
              <a:rPr lang="pt-BR" sz="900" b="0" dirty="0">
                <a:solidFill>
                  <a:srgbClr val="066168"/>
                </a:solidFill>
                <a:latin typeface="Verdana" pitchFamily="34" charset="0"/>
              </a:rPr>
              <a:t>, Fortim, </a:t>
            </a:r>
            <a:r>
              <a:rPr lang="pt-BR" sz="900" b="0" dirty="0" err="1">
                <a:solidFill>
                  <a:srgbClr val="066168"/>
                </a:solidFill>
                <a:latin typeface="Verdana" pitchFamily="34" charset="0"/>
              </a:rPr>
              <a:t>Frecheirinha</a:t>
            </a:r>
            <a:r>
              <a:rPr lang="pt-BR" sz="900" b="0" dirty="0">
                <a:solidFill>
                  <a:srgbClr val="066168"/>
                </a:solidFill>
                <a:latin typeface="Verdana" pitchFamily="34" charset="0"/>
              </a:rPr>
              <a:t>, Graça, Granja, Iguatu, Groaíras, </a:t>
            </a:r>
            <a:r>
              <a:rPr lang="pt-BR" sz="900" b="0" dirty="0" err="1">
                <a:solidFill>
                  <a:srgbClr val="066168"/>
                </a:solidFill>
                <a:latin typeface="Verdana" pitchFamily="34" charset="0"/>
              </a:rPr>
              <a:t>Jijoca</a:t>
            </a:r>
            <a:r>
              <a:rPr lang="pt-BR" sz="900" b="0" dirty="0">
                <a:solidFill>
                  <a:srgbClr val="066168"/>
                </a:solidFill>
                <a:latin typeface="Verdana" pitchFamily="34" charset="0"/>
              </a:rPr>
              <a:t> de Jericoacoara, Guaraciaba do Norte, Hidrolândia, Horizonte, Ibaretama, Ibiapina, Ibicuitinga, Granjeiro, Pacatuba, Jardim, </a:t>
            </a:r>
            <a:r>
              <a:rPr lang="pt-BR" sz="900" b="0" dirty="0" err="1">
                <a:solidFill>
                  <a:srgbClr val="066168"/>
                </a:solidFill>
                <a:latin typeface="Verdana" pitchFamily="34" charset="0"/>
              </a:rPr>
              <a:t>Mucambo</a:t>
            </a:r>
            <a:r>
              <a:rPr lang="pt-BR" sz="900" b="0" dirty="0">
                <a:solidFill>
                  <a:srgbClr val="066168"/>
                </a:solidFill>
                <a:latin typeface="Verdana" pitchFamily="34" charset="0"/>
              </a:rPr>
              <a:t>, Mulungu, Nova Olinda, </a:t>
            </a:r>
            <a:r>
              <a:rPr lang="pt-BR" sz="900" b="0" dirty="0" smtClean="0">
                <a:solidFill>
                  <a:srgbClr val="066168"/>
                </a:solidFill>
                <a:latin typeface="Verdana" pitchFamily="34" charset="0"/>
              </a:rPr>
              <a:t>Nova </a:t>
            </a:r>
            <a:r>
              <a:rPr lang="pt-BR" sz="900" b="0" dirty="0" smtClean="0">
                <a:solidFill>
                  <a:srgbClr val="066168"/>
                </a:solidFill>
                <a:latin typeface="Verdana" pitchFamily="34" charset="0"/>
              </a:rPr>
              <a:t>Russas, </a:t>
            </a:r>
            <a:r>
              <a:rPr lang="pt-BR" sz="900" b="0" dirty="0">
                <a:solidFill>
                  <a:srgbClr val="066168"/>
                </a:solidFill>
                <a:latin typeface="Verdana" pitchFamily="34" charset="0"/>
              </a:rPr>
              <a:t>Monsenhor </a:t>
            </a:r>
            <a:r>
              <a:rPr lang="pt-BR" sz="900" b="0" dirty="0" err="1">
                <a:solidFill>
                  <a:srgbClr val="066168"/>
                </a:solidFill>
                <a:latin typeface="Verdana" pitchFamily="34" charset="0"/>
              </a:rPr>
              <a:t>Tabosa</a:t>
            </a:r>
            <a:r>
              <a:rPr lang="pt-BR" sz="900" b="0" dirty="0">
                <a:solidFill>
                  <a:srgbClr val="066168"/>
                </a:solidFill>
                <a:latin typeface="Verdana" pitchFamily="34" charset="0"/>
              </a:rPr>
              <a:t>, Orós, Mombaça, Paracuru, Paraipaba, Parambu, </a:t>
            </a:r>
            <a:r>
              <a:rPr lang="pt-BR" sz="900" b="0" dirty="0" err="1">
                <a:solidFill>
                  <a:srgbClr val="066168"/>
                </a:solidFill>
                <a:latin typeface="Verdana" pitchFamily="34" charset="0"/>
              </a:rPr>
              <a:t>Paramoti</a:t>
            </a:r>
            <a:r>
              <a:rPr lang="pt-BR" sz="900" b="0" dirty="0">
                <a:solidFill>
                  <a:srgbClr val="066168"/>
                </a:solidFill>
                <a:latin typeface="Verdana" pitchFamily="34" charset="0"/>
              </a:rPr>
              <a:t>, Pedra Branca, </a:t>
            </a:r>
            <a:r>
              <a:rPr lang="pt-BR" sz="900" b="0" dirty="0" err="1">
                <a:solidFill>
                  <a:srgbClr val="066168"/>
                </a:solidFill>
                <a:latin typeface="Verdana" pitchFamily="34" charset="0"/>
              </a:rPr>
              <a:t>Penaforte</a:t>
            </a:r>
            <a:r>
              <a:rPr lang="pt-BR" sz="900" b="0" dirty="0">
                <a:solidFill>
                  <a:srgbClr val="066168"/>
                </a:solidFill>
                <a:latin typeface="Verdana" pitchFamily="34" charset="0"/>
              </a:rPr>
              <a:t>, Novo Oriente, Massapê, Juazeiro do Norte, Lavras da Mangabeira, Limoeiro do Norte, Madalena, Maranguape, Morada Nova, </a:t>
            </a:r>
            <a:r>
              <a:rPr lang="pt-BR" sz="900" b="0" dirty="0" err="1">
                <a:solidFill>
                  <a:srgbClr val="066168"/>
                </a:solidFill>
                <a:latin typeface="Verdana" pitchFamily="34" charset="0"/>
              </a:rPr>
              <a:t>Martinópole</a:t>
            </a:r>
            <a:r>
              <a:rPr lang="pt-BR" sz="900" b="0" dirty="0">
                <a:solidFill>
                  <a:srgbClr val="066168"/>
                </a:solidFill>
                <a:latin typeface="Verdana" pitchFamily="34" charset="0"/>
              </a:rPr>
              <a:t>, Forquilha, Mauriti, Meruoca, Milagres, </a:t>
            </a:r>
            <a:r>
              <a:rPr lang="pt-BR" sz="900" b="0" dirty="0" smtClean="0">
                <a:solidFill>
                  <a:srgbClr val="066168"/>
                </a:solidFill>
                <a:latin typeface="Verdana" pitchFamily="34" charset="0"/>
              </a:rPr>
              <a:t>Milhã, </a:t>
            </a:r>
            <a:r>
              <a:rPr lang="pt-BR" sz="900" b="0" dirty="0">
                <a:solidFill>
                  <a:srgbClr val="066168"/>
                </a:solidFill>
                <a:latin typeface="Verdana" pitchFamily="34" charset="0"/>
              </a:rPr>
              <a:t>Miraíma, Missão Velha, Marco</a:t>
            </a:r>
          </a:p>
        </p:txBody>
      </p:sp>
      <p:sp>
        <p:nvSpPr>
          <p:cNvPr id="147463" name="Text Box 7"/>
          <p:cNvSpPr txBox="1">
            <a:spLocks noChangeArrowheads="1"/>
          </p:cNvSpPr>
          <p:nvPr/>
        </p:nvSpPr>
        <p:spPr bwMode="auto">
          <a:xfrm>
            <a:off x="117475" y="4878388"/>
            <a:ext cx="3032125" cy="3508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700">
                <a:solidFill>
                  <a:srgbClr val="066168"/>
                </a:solidFill>
                <a:latin typeface="Verdana" pitchFamily="34" charset="0"/>
              </a:rPr>
              <a:t>12.485 ha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de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área plantada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</a:p>
        </p:txBody>
      </p:sp>
      <p:sp>
        <p:nvSpPr>
          <p:cNvPr id="147464" name="Line 8"/>
          <p:cNvSpPr>
            <a:spLocks noChangeShapeType="1"/>
          </p:cNvSpPr>
          <p:nvPr/>
        </p:nvSpPr>
        <p:spPr bwMode="auto">
          <a:xfrm>
            <a:off x="146050" y="4897438"/>
            <a:ext cx="34178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47465" name="Line 9"/>
          <p:cNvSpPr>
            <a:spLocks noChangeShapeType="1"/>
          </p:cNvSpPr>
          <p:nvPr/>
        </p:nvSpPr>
        <p:spPr bwMode="auto">
          <a:xfrm>
            <a:off x="146050" y="5208588"/>
            <a:ext cx="34178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47466" name="Text Box 10"/>
          <p:cNvSpPr txBox="1">
            <a:spLocks noChangeArrowheads="1"/>
          </p:cNvSpPr>
          <p:nvPr/>
        </p:nvSpPr>
        <p:spPr bwMode="auto">
          <a:xfrm>
            <a:off x="117475" y="5189538"/>
            <a:ext cx="2138363" cy="3508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700">
                <a:solidFill>
                  <a:srgbClr val="066168"/>
                </a:solidFill>
                <a:latin typeface="Verdana" pitchFamily="34" charset="0"/>
              </a:rPr>
              <a:t>119.694 t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colhidas</a:t>
            </a:r>
          </a:p>
        </p:txBody>
      </p:sp>
      <p:sp>
        <p:nvSpPr>
          <p:cNvPr id="147467" name="Text Box 11"/>
          <p:cNvSpPr txBox="1">
            <a:spLocks noChangeArrowheads="1"/>
          </p:cNvSpPr>
          <p:nvPr/>
        </p:nvSpPr>
        <p:spPr bwMode="auto">
          <a:xfrm>
            <a:off x="117475" y="5500688"/>
            <a:ext cx="2732088" cy="3508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700">
                <a:solidFill>
                  <a:srgbClr val="066168"/>
                </a:solidFill>
                <a:latin typeface="Verdana" pitchFamily="34" charset="0"/>
              </a:rPr>
              <a:t>R$ 69.900,00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valor VBP</a:t>
            </a:r>
          </a:p>
        </p:txBody>
      </p:sp>
      <p:sp>
        <p:nvSpPr>
          <p:cNvPr id="147468" name="Line 12"/>
          <p:cNvSpPr>
            <a:spLocks noChangeShapeType="1"/>
          </p:cNvSpPr>
          <p:nvPr/>
        </p:nvSpPr>
        <p:spPr bwMode="auto">
          <a:xfrm>
            <a:off x="146050" y="5521325"/>
            <a:ext cx="34178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pic>
        <p:nvPicPr>
          <p:cNvPr id="147469" name="Picture 13" descr="coco-verde"/>
          <p:cNvPicPr>
            <a:picLocks noChangeAspect="1" noChangeArrowheads="1"/>
          </p:cNvPicPr>
          <p:nvPr/>
        </p:nvPicPr>
        <p:blipFill>
          <a:blip r:embed="rId4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51275" y="4868863"/>
            <a:ext cx="1309688" cy="12715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47470" name="Group 14"/>
          <p:cNvGrpSpPr>
            <a:grpSpLocks/>
          </p:cNvGrpSpPr>
          <p:nvPr/>
        </p:nvGrpSpPr>
        <p:grpSpPr bwMode="auto">
          <a:xfrm>
            <a:off x="4524375" y="1063625"/>
            <a:ext cx="4191000" cy="5019675"/>
            <a:chOff x="5920" y="657"/>
            <a:chExt cx="2646" cy="3169"/>
          </a:xfrm>
        </p:grpSpPr>
        <p:sp>
          <p:nvSpPr>
            <p:cNvPr id="147471" name="Freeform 15"/>
            <p:cNvSpPr>
              <a:spLocks/>
            </p:cNvSpPr>
            <p:nvPr/>
          </p:nvSpPr>
          <p:spPr bwMode="auto">
            <a:xfrm>
              <a:off x="5920" y="798"/>
              <a:ext cx="607" cy="359"/>
            </a:xfrm>
            <a:custGeom>
              <a:avLst/>
              <a:gdLst>
                <a:gd name="T0" fmla="*/ 83 w 3644"/>
                <a:gd name="T1" fmla="*/ 1951 h 2151"/>
                <a:gd name="T2" fmla="*/ 428 w 3644"/>
                <a:gd name="T3" fmla="*/ 636 h 2151"/>
                <a:gd name="T4" fmla="*/ 1701 w 3644"/>
                <a:gd name="T5" fmla="*/ 81 h 2151"/>
                <a:gd name="T6" fmla="*/ 1844 w 3644"/>
                <a:gd name="T7" fmla="*/ 58 h 2151"/>
                <a:gd name="T8" fmla="*/ 1891 w 3644"/>
                <a:gd name="T9" fmla="*/ 45 h 2151"/>
                <a:gd name="T10" fmla="*/ 1920 w 3644"/>
                <a:gd name="T11" fmla="*/ 46 h 2151"/>
                <a:gd name="T12" fmla="*/ 1933 w 3644"/>
                <a:gd name="T13" fmla="*/ 24 h 2151"/>
                <a:gd name="T14" fmla="*/ 2107 w 3644"/>
                <a:gd name="T15" fmla="*/ 0 h 2151"/>
                <a:gd name="T16" fmla="*/ 2301 w 3644"/>
                <a:gd name="T17" fmla="*/ 94 h 2151"/>
                <a:gd name="T18" fmla="*/ 3284 w 3644"/>
                <a:gd name="T19" fmla="*/ 13 h 2151"/>
                <a:gd name="T20" fmla="*/ 3390 w 3644"/>
                <a:gd name="T21" fmla="*/ 58 h 2151"/>
                <a:gd name="T22" fmla="*/ 3462 w 3644"/>
                <a:gd name="T23" fmla="*/ 85 h 2151"/>
                <a:gd name="T24" fmla="*/ 3582 w 3644"/>
                <a:gd name="T25" fmla="*/ 160 h 2151"/>
                <a:gd name="T26" fmla="*/ 3598 w 3644"/>
                <a:gd name="T27" fmla="*/ 377 h 2151"/>
                <a:gd name="T28" fmla="*/ 2697 w 3644"/>
                <a:gd name="T29" fmla="*/ 163 h 2151"/>
                <a:gd name="T30" fmla="*/ 2677 w 3644"/>
                <a:gd name="T31" fmla="*/ 190 h 2151"/>
                <a:gd name="T32" fmla="*/ 2343 w 3644"/>
                <a:gd name="T33" fmla="*/ 766 h 2151"/>
                <a:gd name="T34" fmla="*/ 2326 w 3644"/>
                <a:gd name="T35" fmla="*/ 821 h 2151"/>
                <a:gd name="T36" fmla="*/ 2323 w 3644"/>
                <a:gd name="T37" fmla="*/ 870 h 2151"/>
                <a:gd name="T38" fmla="*/ 2317 w 3644"/>
                <a:gd name="T39" fmla="*/ 956 h 2151"/>
                <a:gd name="T40" fmla="*/ 2408 w 3644"/>
                <a:gd name="T41" fmla="*/ 1007 h 2151"/>
                <a:gd name="T42" fmla="*/ 2322 w 3644"/>
                <a:gd name="T43" fmla="*/ 1129 h 2151"/>
                <a:gd name="T44" fmla="*/ 2259 w 3644"/>
                <a:gd name="T45" fmla="*/ 1235 h 2151"/>
                <a:gd name="T46" fmla="*/ 2189 w 3644"/>
                <a:gd name="T47" fmla="*/ 1351 h 2151"/>
                <a:gd name="T48" fmla="*/ 2349 w 3644"/>
                <a:gd name="T49" fmla="*/ 1367 h 2151"/>
                <a:gd name="T50" fmla="*/ 2266 w 3644"/>
                <a:gd name="T51" fmla="*/ 1514 h 2151"/>
                <a:gd name="T52" fmla="*/ 2284 w 3644"/>
                <a:gd name="T53" fmla="*/ 1587 h 2151"/>
                <a:gd name="T54" fmla="*/ 2198 w 3644"/>
                <a:gd name="T55" fmla="*/ 1705 h 2151"/>
                <a:gd name="T56" fmla="*/ 2147 w 3644"/>
                <a:gd name="T57" fmla="*/ 1823 h 2151"/>
                <a:gd name="T58" fmla="*/ 2183 w 3644"/>
                <a:gd name="T59" fmla="*/ 1889 h 2151"/>
                <a:gd name="T60" fmla="*/ 2122 w 3644"/>
                <a:gd name="T61" fmla="*/ 1945 h 2151"/>
                <a:gd name="T62" fmla="*/ 1572 w 3644"/>
                <a:gd name="T63" fmla="*/ 1508 h 2151"/>
                <a:gd name="T64" fmla="*/ 1493 w 3644"/>
                <a:gd name="T65" fmla="*/ 1452 h 2151"/>
                <a:gd name="T66" fmla="*/ 1240 w 3644"/>
                <a:gd name="T67" fmla="*/ 1339 h 2151"/>
                <a:gd name="T68" fmla="*/ 1023 w 3644"/>
                <a:gd name="T69" fmla="*/ 1084 h 2151"/>
                <a:gd name="T70" fmla="*/ 784 w 3644"/>
                <a:gd name="T71" fmla="*/ 1734 h 2151"/>
                <a:gd name="T72" fmla="*/ 681 w 3644"/>
                <a:gd name="T73" fmla="*/ 1819 h 2151"/>
                <a:gd name="T74" fmla="*/ 572 w 3644"/>
                <a:gd name="T75" fmla="*/ 1794 h 2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644" h="2151">
                  <a:moveTo>
                    <a:pt x="176" y="2151"/>
                  </a:moveTo>
                  <a:lnTo>
                    <a:pt x="83" y="1951"/>
                  </a:lnTo>
                  <a:lnTo>
                    <a:pt x="0" y="1366"/>
                  </a:lnTo>
                  <a:lnTo>
                    <a:pt x="428" y="636"/>
                  </a:lnTo>
                  <a:lnTo>
                    <a:pt x="764" y="643"/>
                  </a:lnTo>
                  <a:lnTo>
                    <a:pt x="1701" y="81"/>
                  </a:lnTo>
                  <a:lnTo>
                    <a:pt x="1762" y="58"/>
                  </a:lnTo>
                  <a:lnTo>
                    <a:pt x="1844" y="58"/>
                  </a:lnTo>
                  <a:lnTo>
                    <a:pt x="1877" y="45"/>
                  </a:lnTo>
                  <a:lnTo>
                    <a:pt x="1891" y="45"/>
                  </a:lnTo>
                  <a:lnTo>
                    <a:pt x="1906" y="45"/>
                  </a:lnTo>
                  <a:lnTo>
                    <a:pt x="1920" y="46"/>
                  </a:lnTo>
                  <a:lnTo>
                    <a:pt x="1933" y="47"/>
                  </a:lnTo>
                  <a:lnTo>
                    <a:pt x="1933" y="24"/>
                  </a:lnTo>
                  <a:lnTo>
                    <a:pt x="2107" y="13"/>
                  </a:lnTo>
                  <a:lnTo>
                    <a:pt x="2107" y="0"/>
                  </a:lnTo>
                  <a:lnTo>
                    <a:pt x="2165" y="0"/>
                  </a:lnTo>
                  <a:lnTo>
                    <a:pt x="2301" y="94"/>
                  </a:lnTo>
                  <a:lnTo>
                    <a:pt x="2785" y="3"/>
                  </a:lnTo>
                  <a:lnTo>
                    <a:pt x="3284" y="13"/>
                  </a:lnTo>
                  <a:lnTo>
                    <a:pt x="3368" y="32"/>
                  </a:lnTo>
                  <a:lnTo>
                    <a:pt x="3390" y="58"/>
                  </a:lnTo>
                  <a:lnTo>
                    <a:pt x="3439" y="64"/>
                  </a:lnTo>
                  <a:lnTo>
                    <a:pt x="3462" y="85"/>
                  </a:lnTo>
                  <a:lnTo>
                    <a:pt x="3497" y="83"/>
                  </a:lnTo>
                  <a:lnTo>
                    <a:pt x="3582" y="160"/>
                  </a:lnTo>
                  <a:lnTo>
                    <a:pt x="3644" y="182"/>
                  </a:lnTo>
                  <a:lnTo>
                    <a:pt x="3598" y="377"/>
                  </a:lnTo>
                  <a:lnTo>
                    <a:pt x="3342" y="473"/>
                  </a:lnTo>
                  <a:lnTo>
                    <a:pt x="2697" y="163"/>
                  </a:lnTo>
                  <a:lnTo>
                    <a:pt x="2677" y="163"/>
                  </a:lnTo>
                  <a:lnTo>
                    <a:pt x="2677" y="190"/>
                  </a:lnTo>
                  <a:lnTo>
                    <a:pt x="2843" y="864"/>
                  </a:lnTo>
                  <a:lnTo>
                    <a:pt x="2343" y="766"/>
                  </a:lnTo>
                  <a:lnTo>
                    <a:pt x="2333" y="763"/>
                  </a:lnTo>
                  <a:lnTo>
                    <a:pt x="2326" y="821"/>
                  </a:lnTo>
                  <a:lnTo>
                    <a:pt x="2362" y="846"/>
                  </a:lnTo>
                  <a:lnTo>
                    <a:pt x="2323" y="870"/>
                  </a:lnTo>
                  <a:lnTo>
                    <a:pt x="2373" y="937"/>
                  </a:lnTo>
                  <a:lnTo>
                    <a:pt x="2317" y="956"/>
                  </a:lnTo>
                  <a:lnTo>
                    <a:pt x="2345" y="1001"/>
                  </a:lnTo>
                  <a:lnTo>
                    <a:pt x="2408" y="1007"/>
                  </a:lnTo>
                  <a:lnTo>
                    <a:pt x="2400" y="1072"/>
                  </a:lnTo>
                  <a:lnTo>
                    <a:pt x="2322" y="1129"/>
                  </a:lnTo>
                  <a:lnTo>
                    <a:pt x="2279" y="1138"/>
                  </a:lnTo>
                  <a:lnTo>
                    <a:pt x="2259" y="1235"/>
                  </a:lnTo>
                  <a:lnTo>
                    <a:pt x="2173" y="1327"/>
                  </a:lnTo>
                  <a:lnTo>
                    <a:pt x="2189" y="1351"/>
                  </a:lnTo>
                  <a:lnTo>
                    <a:pt x="2323" y="1324"/>
                  </a:lnTo>
                  <a:lnTo>
                    <a:pt x="2349" y="1367"/>
                  </a:lnTo>
                  <a:lnTo>
                    <a:pt x="2298" y="1430"/>
                  </a:lnTo>
                  <a:lnTo>
                    <a:pt x="2266" y="1514"/>
                  </a:lnTo>
                  <a:lnTo>
                    <a:pt x="2279" y="1561"/>
                  </a:lnTo>
                  <a:lnTo>
                    <a:pt x="2284" y="1587"/>
                  </a:lnTo>
                  <a:lnTo>
                    <a:pt x="2226" y="1640"/>
                  </a:lnTo>
                  <a:lnTo>
                    <a:pt x="2198" y="1705"/>
                  </a:lnTo>
                  <a:lnTo>
                    <a:pt x="2205" y="1773"/>
                  </a:lnTo>
                  <a:lnTo>
                    <a:pt x="2147" y="1823"/>
                  </a:lnTo>
                  <a:lnTo>
                    <a:pt x="2147" y="1851"/>
                  </a:lnTo>
                  <a:lnTo>
                    <a:pt x="2183" y="1889"/>
                  </a:lnTo>
                  <a:lnTo>
                    <a:pt x="2144" y="1912"/>
                  </a:lnTo>
                  <a:lnTo>
                    <a:pt x="2122" y="1945"/>
                  </a:lnTo>
                  <a:lnTo>
                    <a:pt x="1721" y="1609"/>
                  </a:lnTo>
                  <a:lnTo>
                    <a:pt x="1572" y="1508"/>
                  </a:lnTo>
                  <a:lnTo>
                    <a:pt x="1509" y="1500"/>
                  </a:lnTo>
                  <a:lnTo>
                    <a:pt x="1493" y="1452"/>
                  </a:lnTo>
                  <a:lnTo>
                    <a:pt x="1465" y="1429"/>
                  </a:lnTo>
                  <a:lnTo>
                    <a:pt x="1240" y="1339"/>
                  </a:lnTo>
                  <a:lnTo>
                    <a:pt x="1101" y="1321"/>
                  </a:lnTo>
                  <a:lnTo>
                    <a:pt x="1023" y="1084"/>
                  </a:lnTo>
                  <a:lnTo>
                    <a:pt x="814" y="1723"/>
                  </a:lnTo>
                  <a:lnTo>
                    <a:pt x="784" y="1734"/>
                  </a:lnTo>
                  <a:lnTo>
                    <a:pt x="759" y="1769"/>
                  </a:lnTo>
                  <a:lnTo>
                    <a:pt x="681" y="1819"/>
                  </a:lnTo>
                  <a:lnTo>
                    <a:pt x="664" y="1808"/>
                  </a:lnTo>
                  <a:lnTo>
                    <a:pt x="572" y="1794"/>
                  </a:lnTo>
                  <a:lnTo>
                    <a:pt x="176" y="215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472" name="Freeform 16"/>
            <p:cNvSpPr>
              <a:spLocks/>
            </p:cNvSpPr>
            <p:nvPr/>
          </p:nvSpPr>
          <p:spPr bwMode="auto">
            <a:xfrm>
              <a:off x="6124" y="694"/>
              <a:ext cx="408" cy="159"/>
            </a:xfrm>
            <a:custGeom>
              <a:avLst/>
              <a:gdLst>
                <a:gd name="T0" fmla="*/ 65 w 2448"/>
                <a:gd name="T1" fmla="*/ 954 h 954"/>
                <a:gd name="T2" fmla="*/ 477 w 2448"/>
                <a:gd name="T3" fmla="*/ 707 h 954"/>
                <a:gd name="T4" fmla="*/ 533 w 2448"/>
                <a:gd name="T5" fmla="*/ 686 h 954"/>
                <a:gd name="T6" fmla="*/ 617 w 2448"/>
                <a:gd name="T7" fmla="*/ 685 h 954"/>
                <a:gd name="T8" fmla="*/ 648 w 2448"/>
                <a:gd name="T9" fmla="*/ 673 h 954"/>
                <a:gd name="T10" fmla="*/ 706 w 2448"/>
                <a:gd name="T11" fmla="*/ 674 h 954"/>
                <a:gd name="T12" fmla="*/ 707 w 2448"/>
                <a:gd name="T13" fmla="*/ 653 h 954"/>
                <a:gd name="T14" fmla="*/ 879 w 2448"/>
                <a:gd name="T15" fmla="*/ 641 h 954"/>
                <a:gd name="T16" fmla="*/ 879 w 2448"/>
                <a:gd name="T17" fmla="*/ 628 h 954"/>
                <a:gd name="T18" fmla="*/ 938 w 2448"/>
                <a:gd name="T19" fmla="*/ 627 h 954"/>
                <a:gd name="T20" fmla="*/ 1073 w 2448"/>
                <a:gd name="T21" fmla="*/ 722 h 954"/>
                <a:gd name="T22" fmla="*/ 1554 w 2448"/>
                <a:gd name="T23" fmla="*/ 631 h 954"/>
                <a:gd name="T24" fmla="*/ 2062 w 2448"/>
                <a:gd name="T25" fmla="*/ 640 h 954"/>
                <a:gd name="T26" fmla="*/ 2142 w 2448"/>
                <a:gd name="T27" fmla="*/ 660 h 954"/>
                <a:gd name="T28" fmla="*/ 2161 w 2448"/>
                <a:gd name="T29" fmla="*/ 686 h 954"/>
                <a:gd name="T30" fmla="*/ 2209 w 2448"/>
                <a:gd name="T31" fmla="*/ 691 h 954"/>
                <a:gd name="T32" fmla="*/ 2232 w 2448"/>
                <a:gd name="T33" fmla="*/ 712 h 954"/>
                <a:gd name="T34" fmla="*/ 2266 w 2448"/>
                <a:gd name="T35" fmla="*/ 709 h 954"/>
                <a:gd name="T36" fmla="*/ 2352 w 2448"/>
                <a:gd name="T37" fmla="*/ 785 h 954"/>
                <a:gd name="T38" fmla="*/ 2419 w 2448"/>
                <a:gd name="T39" fmla="*/ 811 h 954"/>
                <a:gd name="T40" fmla="*/ 2448 w 2448"/>
                <a:gd name="T41" fmla="*/ 545 h 954"/>
                <a:gd name="T42" fmla="*/ 2441 w 2448"/>
                <a:gd name="T43" fmla="*/ 521 h 954"/>
                <a:gd name="T44" fmla="*/ 2432 w 2448"/>
                <a:gd name="T45" fmla="*/ 504 h 954"/>
                <a:gd name="T46" fmla="*/ 2398 w 2448"/>
                <a:gd name="T47" fmla="*/ 507 h 954"/>
                <a:gd name="T48" fmla="*/ 2358 w 2448"/>
                <a:gd name="T49" fmla="*/ 448 h 954"/>
                <a:gd name="T50" fmla="*/ 2351 w 2448"/>
                <a:gd name="T51" fmla="*/ 434 h 954"/>
                <a:gd name="T52" fmla="*/ 2331 w 2448"/>
                <a:gd name="T53" fmla="*/ 434 h 954"/>
                <a:gd name="T54" fmla="*/ 2288 w 2448"/>
                <a:gd name="T55" fmla="*/ 401 h 954"/>
                <a:gd name="T56" fmla="*/ 2283 w 2448"/>
                <a:gd name="T57" fmla="*/ 364 h 954"/>
                <a:gd name="T58" fmla="*/ 2296 w 2448"/>
                <a:gd name="T59" fmla="*/ 339 h 954"/>
                <a:gd name="T60" fmla="*/ 2296 w 2448"/>
                <a:gd name="T61" fmla="*/ 320 h 954"/>
                <a:gd name="T62" fmla="*/ 2264 w 2448"/>
                <a:gd name="T63" fmla="*/ 291 h 954"/>
                <a:gd name="T64" fmla="*/ 2258 w 2448"/>
                <a:gd name="T65" fmla="*/ 226 h 954"/>
                <a:gd name="T66" fmla="*/ 2287 w 2448"/>
                <a:gd name="T67" fmla="*/ 185 h 954"/>
                <a:gd name="T68" fmla="*/ 2270 w 2448"/>
                <a:gd name="T69" fmla="*/ 168 h 954"/>
                <a:gd name="T70" fmla="*/ 2169 w 2448"/>
                <a:gd name="T71" fmla="*/ 156 h 954"/>
                <a:gd name="T72" fmla="*/ 2146 w 2448"/>
                <a:gd name="T73" fmla="*/ 151 h 954"/>
                <a:gd name="T74" fmla="*/ 2105 w 2448"/>
                <a:gd name="T75" fmla="*/ 94 h 954"/>
                <a:gd name="T76" fmla="*/ 2070 w 2448"/>
                <a:gd name="T77" fmla="*/ 0 h 954"/>
                <a:gd name="T78" fmla="*/ 1351 w 2448"/>
                <a:gd name="T79" fmla="*/ 26 h 954"/>
                <a:gd name="T80" fmla="*/ 1105 w 2448"/>
                <a:gd name="T81" fmla="*/ 159 h 954"/>
                <a:gd name="T82" fmla="*/ 1031 w 2448"/>
                <a:gd name="T83" fmla="*/ 162 h 954"/>
                <a:gd name="T84" fmla="*/ 1011 w 2448"/>
                <a:gd name="T85" fmla="*/ 81 h 954"/>
                <a:gd name="T86" fmla="*/ 830 w 2448"/>
                <a:gd name="T87" fmla="*/ 61 h 954"/>
                <a:gd name="T88" fmla="*/ 780 w 2448"/>
                <a:gd name="T89" fmla="*/ 120 h 954"/>
                <a:gd name="T90" fmla="*/ 627 w 2448"/>
                <a:gd name="T91" fmla="*/ 119 h 954"/>
                <a:gd name="T92" fmla="*/ 596 w 2448"/>
                <a:gd name="T93" fmla="*/ 153 h 954"/>
                <a:gd name="T94" fmla="*/ 512 w 2448"/>
                <a:gd name="T95" fmla="*/ 170 h 954"/>
                <a:gd name="T96" fmla="*/ 65 w 2448"/>
                <a:gd name="T97" fmla="*/ 196 h 954"/>
                <a:gd name="T98" fmla="*/ 197 w 2448"/>
                <a:gd name="T99" fmla="*/ 329 h 954"/>
                <a:gd name="T100" fmla="*/ 199 w 2448"/>
                <a:gd name="T101" fmla="*/ 377 h 954"/>
                <a:gd name="T102" fmla="*/ 168 w 2448"/>
                <a:gd name="T103" fmla="*/ 377 h 954"/>
                <a:gd name="T104" fmla="*/ 209 w 2448"/>
                <a:gd name="T105" fmla="*/ 434 h 954"/>
                <a:gd name="T106" fmla="*/ 163 w 2448"/>
                <a:gd name="T107" fmla="*/ 498 h 954"/>
                <a:gd name="T108" fmla="*/ 168 w 2448"/>
                <a:gd name="T109" fmla="*/ 592 h 954"/>
                <a:gd name="T110" fmla="*/ 81 w 2448"/>
                <a:gd name="T111" fmla="*/ 709 h 954"/>
                <a:gd name="T112" fmla="*/ 65 w 2448"/>
                <a:gd name="T113" fmla="*/ 760 h 954"/>
                <a:gd name="T114" fmla="*/ 0 w 2448"/>
                <a:gd name="T115" fmla="*/ 835 h 954"/>
                <a:gd name="T116" fmla="*/ 6 w 2448"/>
                <a:gd name="T117" fmla="*/ 879 h 954"/>
                <a:gd name="T118" fmla="*/ 65 w 2448"/>
                <a:gd name="T119" fmla="*/ 954 h 9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448" h="954">
                  <a:moveTo>
                    <a:pt x="65" y="954"/>
                  </a:moveTo>
                  <a:lnTo>
                    <a:pt x="477" y="707"/>
                  </a:lnTo>
                  <a:lnTo>
                    <a:pt x="533" y="686"/>
                  </a:lnTo>
                  <a:lnTo>
                    <a:pt x="617" y="685"/>
                  </a:lnTo>
                  <a:lnTo>
                    <a:pt x="648" y="673"/>
                  </a:lnTo>
                  <a:lnTo>
                    <a:pt x="706" y="674"/>
                  </a:lnTo>
                  <a:lnTo>
                    <a:pt x="707" y="653"/>
                  </a:lnTo>
                  <a:lnTo>
                    <a:pt x="879" y="641"/>
                  </a:lnTo>
                  <a:lnTo>
                    <a:pt x="879" y="628"/>
                  </a:lnTo>
                  <a:lnTo>
                    <a:pt x="938" y="627"/>
                  </a:lnTo>
                  <a:lnTo>
                    <a:pt x="1073" y="722"/>
                  </a:lnTo>
                  <a:lnTo>
                    <a:pt x="1554" y="631"/>
                  </a:lnTo>
                  <a:lnTo>
                    <a:pt x="2062" y="640"/>
                  </a:lnTo>
                  <a:lnTo>
                    <a:pt x="2142" y="660"/>
                  </a:lnTo>
                  <a:lnTo>
                    <a:pt x="2161" y="686"/>
                  </a:lnTo>
                  <a:lnTo>
                    <a:pt x="2209" y="691"/>
                  </a:lnTo>
                  <a:lnTo>
                    <a:pt x="2232" y="712"/>
                  </a:lnTo>
                  <a:lnTo>
                    <a:pt x="2266" y="709"/>
                  </a:lnTo>
                  <a:lnTo>
                    <a:pt x="2352" y="785"/>
                  </a:lnTo>
                  <a:lnTo>
                    <a:pt x="2419" y="811"/>
                  </a:lnTo>
                  <a:lnTo>
                    <a:pt x="2448" y="545"/>
                  </a:lnTo>
                  <a:lnTo>
                    <a:pt x="2441" y="521"/>
                  </a:lnTo>
                  <a:lnTo>
                    <a:pt x="2432" y="504"/>
                  </a:lnTo>
                  <a:lnTo>
                    <a:pt x="2398" y="507"/>
                  </a:lnTo>
                  <a:lnTo>
                    <a:pt x="2358" y="448"/>
                  </a:lnTo>
                  <a:lnTo>
                    <a:pt x="2351" y="434"/>
                  </a:lnTo>
                  <a:lnTo>
                    <a:pt x="2331" y="434"/>
                  </a:lnTo>
                  <a:lnTo>
                    <a:pt x="2288" y="401"/>
                  </a:lnTo>
                  <a:lnTo>
                    <a:pt x="2283" y="364"/>
                  </a:lnTo>
                  <a:lnTo>
                    <a:pt x="2296" y="339"/>
                  </a:lnTo>
                  <a:lnTo>
                    <a:pt x="2296" y="320"/>
                  </a:lnTo>
                  <a:lnTo>
                    <a:pt x="2264" y="291"/>
                  </a:lnTo>
                  <a:lnTo>
                    <a:pt x="2258" y="226"/>
                  </a:lnTo>
                  <a:lnTo>
                    <a:pt x="2287" y="185"/>
                  </a:lnTo>
                  <a:lnTo>
                    <a:pt x="2270" y="168"/>
                  </a:lnTo>
                  <a:lnTo>
                    <a:pt x="2169" y="156"/>
                  </a:lnTo>
                  <a:lnTo>
                    <a:pt x="2146" y="151"/>
                  </a:lnTo>
                  <a:lnTo>
                    <a:pt x="2105" y="94"/>
                  </a:lnTo>
                  <a:lnTo>
                    <a:pt x="2070" y="0"/>
                  </a:lnTo>
                  <a:lnTo>
                    <a:pt x="1351" y="26"/>
                  </a:lnTo>
                  <a:lnTo>
                    <a:pt x="1105" y="159"/>
                  </a:lnTo>
                  <a:lnTo>
                    <a:pt x="1031" y="162"/>
                  </a:lnTo>
                  <a:lnTo>
                    <a:pt x="1011" y="81"/>
                  </a:lnTo>
                  <a:lnTo>
                    <a:pt x="830" y="61"/>
                  </a:lnTo>
                  <a:lnTo>
                    <a:pt x="780" y="120"/>
                  </a:lnTo>
                  <a:lnTo>
                    <a:pt x="627" y="119"/>
                  </a:lnTo>
                  <a:lnTo>
                    <a:pt x="596" y="153"/>
                  </a:lnTo>
                  <a:lnTo>
                    <a:pt x="512" y="170"/>
                  </a:lnTo>
                  <a:lnTo>
                    <a:pt x="65" y="196"/>
                  </a:lnTo>
                  <a:lnTo>
                    <a:pt x="197" y="329"/>
                  </a:lnTo>
                  <a:lnTo>
                    <a:pt x="199" y="377"/>
                  </a:lnTo>
                  <a:lnTo>
                    <a:pt x="168" y="377"/>
                  </a:lnTo>
                  <a:lnTo>
                    <a:pt x="209" y="434"/>
                  </a:lnTo>
                  <a:lnTo>
                    <a:pt x="163" y="498"/>
                  </a:lnTo>
                  <a:lnTo>
                    <a:pt x="168" y="592"/>
                  </a:lnTo>
                  <a:lnTo>
                    <a:pt x="81" y="709"/>
                  </a:lnTo>
                  <a:lnTo>
                    <a:pt x="65" y="760"/>
                  </a:lnTo>
                  <a:lnTo>
                    <a:pt x="0" y="835"/>
                  </a:lnTo>
                  <a:lnTo>
                    <a:pt x="6" y="879"/>
                  </a:lnTo>
                  <a:lnTo>
                    <a:pt x="65" y="95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473" name="Freeform 17"/>
            <p:cNvSpPr>
              <a:spLocks/>
            </p:cNvSpPr>
            <p:nvPr/>
          </p:nvSpPr>
          <p:spPr bwMode="auto">
            <a:xfrm>
              <a:off x="5992" y="721"/>
              <a:ext cx="167" cy="150"/>
            </a:xfrm>
            <a:custGeom>
              <a:avLst/>
              <a:gdLst>
                <a:gd name="T0" fmla="*/ 674 w 1002"/>
                <a:gd name="T1" fmla="*/ 903 h 903"/>
                <a:gd name="T2" fmla="*/ 858 w 1002"/>
                <a:gd name="T3" fmla="*/ 792 h 903"/>
                <a:gd name="T4" fmla="*/ 799 w 1002"/>
                <a:gd name="T5" fmla="*/ 719 h 903"/>
                <a:gd name="T6" fmla="*/ 791 w 1002"/>
                <a:gd name="T7" fmla="*/ 673 h 903"/>
                <a:gd name="T8" fmla="*/ 858 w 1002"/>
                <a:gd name="T9" fmla="*/ 598 h 903"/>
                <a:gd name="T10" fmla="*/ 873 w 1002"/>
                <a:gd name="T11" fmla="*/ 548 h 903"/>
                <a:gd name="T12" fmla="*/ 962 w 1002"/>
                <a:gd name="T13" fmla="*/ 428 h 903"/>
                <a:gd name="T14" fmla="*/ 956 w 1002"/>
                <a:gd name="T15" fmla="*/ 337 h 903"/>
                <a:gd name="T16" fmla="*/ 1002 w 1002"/>
                <a:gd name="T17" fmla="*/ 272 h 903"/>
                <a:gd name="T18" fmla="*/ 959 w 1002"/>
                <a:gd name="T19" fmla="*/ 215 h 903"/>
                <a:gd name="T20" fmla="*/ 992 w 1002"/>
                <a:gd name="T21" fmla="*/ 215 h 903"/>
                <a:gd name="T22" fmla="*/ 989 w 1002"/>
                <a:gd name="T23" fmla="*/ 166 h 903"/>
                <a:gd name="T24" fmla="*/ 856 w 1002"/>
                <a:gd name="T25" fmla="*/ 31 h 903"/>
                <a:gd name="T26" fmla="*/ 200 w 1002"/>
                <a:gd name="T27" fmla="*/ 0 h 903"/>
                <a:gd name="T28" fmla="*/ 126 w 1002"/>
                <a:gd name="T29" fmla="*/ 69 h 903"/>
                <a:gd name="T30" fmla="*/ 0 w 1002"/>
                <a:gd name="T31" fmla="*/ 135 h 903"/>
                <a:gd name="T32" fmla="*/ 3 w 1002"/>
                <a:gd name="T33" fmla="*/ 246 h 903"/>
                <a:gd name="T34" fmla="*/ 74 w 1002"/>
                <a:gd name="T35" fmla="*/ 301 h 903"/>
                <a:gd name="T36" fmla="*/ 183 w 1002"/>
                <a:gd name="T37" fmla="*/ 308 h 903"/>
                <a:gd name="T38" fmla="*/ 296 w 1002"/>
                <a:gd name="T39" fmla="*/ 318 h 903"/>
                <a:gd name="T40" fmla="*/ 498 w 1002"/>
                <a:gd name="T41" fmla="*/ 427 h 903"/>
                <a:gd name="T42" fmla="*/ 524 w 1002"/>
                <a:gd name="T43" fmla="*/ 587 h 903"/>
                <a:gd name="T44" fmla="*/ 629 w 1002"/>
                <a:gd name="T45" fmla="*/ 649 h 903"/>
                <a:gd name="T46" fmla="*/ 638 w 1002"/>
                <a:gd name="T47" fmla="*/ 682 h 903"/>
                <a:gd name="T48" fmla="*/ 591 w 1002"/>
                <a:gd name="T49" fmla="*/ 751 h 903"/>
                <a:gd name="T50" fmla="*/ 604 w 1002"/>
                <a:gd name="T51" fmla="*/ 817 h 903"/>
                <a:gd name="T52" fmla="*/ 628 w 1002"/>
                <a:gd name="T53" fmla="*/ 870 h 903"/>
                <a:gd name="T54" fmla="*/ 674 w 1002"/>
                <a:gd name="T55" fmla="*/ 903 h 9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02" h="903">
                  <a:moveTo>
                    <a:pt x="674" y="903"/>
                  </a:moveTo>
                  <a:lnTo>
                    <a:pt x="858" y="792"/>
                  </a:lnTo>
                  <a:lnTo>
                    <a:pt x="799" y="719"/>
                  </a:lnTo>
                  <a:lnTo>
                    <a:pt x="791" y="673"/>
                  </a:lnTo>
                  <a:lnTo>
                    <a:pt x="858" y="598"/>
                  </a:lnTo>
                  <a:lnTo>
                    <a:pt x="873" y="548"/>
                  </a:lnTo>
                  <a:lnTo>
                    <a:pt x="962" y="428"/>
                  </a:lnTo>
                  <a:lnTo>
                    <a:pt x="956" y="337"/>
                  </a:lnTo>
                  <a:lnTo>
                    <a:pt x="1002" y="272"/>
                  </a:lnTo>
                  <a:lnTo>
                    <a:pt x="959" y="215"/>
                  </a:lnTo>
                  <a:lnTo>
                    <a:pt x="992" y="215"/>
                  </a:lnTo>
                  <a:lnTo>
                    <a:pt x="989" y="166"/>
                  </a:lnTo>
                  <a:lnTo>
                    <a:pt x="856" y="31"/>
                  </a:lnTo>
                  <a:lnTo>
                    <a:pt x="200" y="0"/>
                  </a:lnTo>
                  <a:lnTo>
                    <a:pt x="126" y="69"/>
                  </a:lnTo>
                  <a:lnTo>
                    <a:pt x="0" y="135"/>
                  </a:lnTo>
                  <a:lnTo>
                    <a:pt x="3" y="246"/>
                  </a:lnTo>
                  <a:lnTo>
                    <a:pt x="74" y="301"/>
                  </a:lnTo>
                  <a:lnTo>
                    <a:pt x="183" y="308"/>
                  </a:lnTo>
                  <a:lnTo>
                    <a:pt x="296" y="318"/>
                  </a:lnTo>
                  <a:lnTo>
                    <a:pt x="498" y="427"/>
                  </a:lnTo>
                  <a:lnTo>
                    <a:pt x="524" y="587"/>
                  </a:lnTo>
                  <a:lnTo>
                    <a:pt x="629" y="649"/>
                  </a:lnTo>
                  <a:lnTo>
                    <a:pt x="638" y="682"/>
                  </a:lnTo>
                  <a:lnTo>
                    <a:pt x="591" y="751"/>
                  </a:lnTo>
                  <a:lnTo>
                    <a:pt x="604" y="817"/>
                  </a:lnTo>
                  <a:lnTo>
                    <a:pt x="628" y="870"/>
                  </a:lnTo>
                  <a:lnTo>
                    <a:pt x="674" y="90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474" name="Freeform 18"/>
            <p:cNvSpPr>
              <a:spLocks/>
            </p:cNvSpPr>
            <p:nvPr/>
          </p:nvSpPr>
          <p:spPr bwMode="auto">
            <a:xfrm>
              <a:off x="6469" y="657"/>
              <a:ext cx="100" cy="110"/>
            </a:xfrm>
            <a:custGeom>
              <a:avLst/>
              <a:gdLst>
                <a:gd name="T0" fmla="*/ 0 w 601"/>
                <a:gd name="T1" fmla="*/ 224 h 661"/>
                <a:gd name="T2" fmla="*/ 42 w 601"/>
                <a:gd name="T3" fmla="*/ 205 h 661"/>
                <a:gd name="T4" fmla="*/ 73 w 601"/>
                <a:gd name="T5" fmla="*/ 164 h 661"/>
                <a:gd name="T6" fmla="*/ 130 w 601"/>
                <a:gd name="T7" fmla="*/ 158 h 661"/>
                <a:gd name="T8" fmla="*/ 198 w 601"/>
                <a:gd name="T9" fmla="*/ 123 h 661"/>
                <a:gd name="T10" fmla="*/ 233 w 601"/>
                <a:gd name="T11" fmla="*/ 89 h 661"/>
                <a:gd name="T12" fmla="*/ 243 w 601"/>
                <a:gd name="T13" fmla="*/ 27 h 661"/>
                <a:gd name="T14" fmla="*/ 284 w 601"/>
                <a:gd name="T15" fmla="*/ 23 h 661"/>
                <a:gd name="T16" fmla="*/ 336 w 601"/>
                <a:gd name="T17" fmla="*/ 0 h 661"/>
                <a:gd name="T18" fmla="*/ 496 w 601"/>
                <a:gd name="T19" fmla="*/ 65 h 661"/>
                <a:gd name="T20" fmla="*/ 481 w 601"/>
                <a:gd name="T21" fmla="*/ 146 h 661"/>
                <a:gd name="T22" fmla="*/ 523 w 601"/>
                <a:gd name="T23" fmla="*/ 255 h 661"/>
                <a:gd name="T24" fmla="*/ 529 w 601"/>
                <a:gd name="T25" fmla="*/ 310 h 661"/>
                <a:gd name="T26" fmla="*/ 502 w 601"/>
                <a:gd name="T27" fmla="*/ 341 h 661"/>
                <a:gd name="T28" fmla="*/ 601 w 601"/>
                <a:gd name="T29" fmla="*/ 491 h 661"/>
                <a:gd name="T30" fmla="*/ 573 w 601"/>
                <a:gd name="T31" fmla="*/ 567 h 661"/>
                <a:gd name="T32" fmla="*/ 496 w 601"/>
                <a:gd name="T33" fmla="*/ 621 h 661"/>
                <a:gd name="T34" fmla="*/ 440 w 601"/>
                <a:gd name="T35" fmla="*/ 625 h 661"/>
                <a:gd name="T36" fmla="*/ 413 w 601"/>
                <a:gd name="T37" fmla="*/ 642 h 661"/>
                <a:gd name="T38" fmla="*/ 396 w 601"/>
                <a:gd name="T39" fmla="*/ 632 h 661"/>
                <a:gd name="T40" fmla="*/ 338 w 601"/>
                <a:gd name="T41" fmla="*/ 637 h 661"/>
                <a:gd name="T42" fmla="*/ 324 w 601"/>
                <a:gd name="T43" fmla="*/ 661 h 661"/>
                <a:gd name="T44" fmla="*/ 280 w 601"/>
                <a:gd name="T45" fmla="*/ 656 h 661"/>
                <a:gd name="T46" fmla="*/ 263 w 601"/>
                <a:gd name="T47" fmla="*/ 655 h 661"/>
                <a:gd name="T48" fmla="*/ 219 w 601"/>
                <a:gd name="T49" fmla="*/ 624 h 661"/>
                <a:gd name="T50" fmla="*/ 213 w 601"/>
                <a:gd name="T51" fmla="*/ 587 h 661"/>
                <a:gd name="T52" fmla="*/ 225 w 601"/>
                <a:gd name="T53" fmla="*/ 566 h 661"/>
                <a:gd name="T54" fmla="*/ 226 w 601"/>
                <a:gd name="T55" fmla="*/ 542 h 661"/>
                <a:gd name="T56" fmla="*/ 194 w 601"/>
                <a:gd name="T57" fmla="*/ 518 h 661"/>
                <a:gd name="T58" fmla="*/ 188 w 601"/>
                <a:gd name="T59" fmla="*/ 450 h 661"/>
                <a:gd name="T60" fmla="*/ 215 w 601"/>
                <a:gd name="T61" fmla="*/ 410 h 661"/>
                <a:gd name="T62" fmla="*/ 201 w 601"/>
                <a:gd name="T63" fmla="*/ 390 h 661"/>
                <a:gd name="T64" fmla="*/ 75 w 601"/>
                <a:gd name="T65" fmla="*/ 373 h 661"/>
                <a:gd name="T66" fmla="*/ 35 w 601"/>
                <a:gd name="T67" fmla="*/ 313 h 661"/>
                <a:gd name="T68" fmla="*/ 0 w 601"/>
                <a:gd name="T69" fmla="*/ 224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01" h="661">
                  <a:moveTo>
                    <a:pt x="0" y="224"/>
                  </a:moveTo>
                  <a:lnTo>
                    <a:pt x="42" y="205"/>
                  </a:lnTo>
                  <a:lnTo>
                    <a:pt x="73" y="164"/>
                  </a:lnTo>
                  <a:lnTo>
                    <a:pt x="130" y="158"/>
                  </a:lnTo>
                  <a:lnTo>
                    <a:pt x="198" y="123"/>
                  </a:lnTo>
                  <a:lnTo>
                    <a:pt x="233" y="89"/>
                  </a:lnTo>
                  <a:lnTo>
                    <a:pt x="243" y="27"/>
                  </a:lnTo>
                  <a:lnTo>
                    <a:pt x="284" y="23"/>
                  </a:lnTo>
                  <a:lnTo>
                    <a:pt x="336" y="0"/>
                  </a:lnTo>
                  <a:lnTo>
                    <a:pt x="496" y="65"/>
                  </a:lnTo>
                  <a:lnTo>
                    <a:pt x="481" y="146"/>
                  </a:lnTo>
                  <a:lnTo>
                    <a:pt x="523" y="255"/>
                  </a:lnTo>
                  <a:lnTo>
                    <a:pt x="529" y="310"/>
                  </a:lnTo>
                  <a:lnTo>
                    <a:pt x="502" y="341"/>
                  </a:lnTo>
                  <a:lnTo>
                    <a:pt x="601" y="491"/>
                  </a:lnTo>
                  <a:lnTo>
                    <a:pt x="573" y="567"/>
                  </a:lnTo>
                  <a:lnTo>
                    <a:pt x="496" y="621"/>
                  </a:lnTo>
                  <a:lnTo>
                    <a:pt x="440" y="625"/>
                  </a:lnTo>
                  <a:lnTo>
                    <a:pt x="413" y="642"/>
                  </a:lnTo>
                  <a:lnTo>
                    <a:pt x="396" y="632"/>
                  </a:lnTo>
                  <a:lnTo>
                    <a:pt x="338" y="637"/>
                  </a:lnTo>
                  <a:lnTo>
                    <a:pt x="324" y="661"/>
                  </a:lnTo>
                  <a:lnTo>
                    <a:pt x="280" y="656"/>
                  </a:lnTo>
                  <a:lnTo>
                    <a:pt x="263" y="655"/>
                  </a:lnTo>
                  <a:lnTo>
                    <a:pt x="219" y="624"/>
                  </a:lnTo>
                  <a:lnTo>
                    <a:pt x="213" y="587"/>
                  </a:lnTo>
                  <a:lnTo>
                    <a:pt x="225" y="566"/>
                  </a:lnTo>
                  <a:lnTo>
                    <a:pt x="226" y="542"/>
                  </a:lnTo>
                  <a:lnTo>
                    <a:pt x="194" y="518"/>
                  </a:lnTo>
                  <a:lnTo>
                    <a:pt x="188" y="450"/>
                  </a:lnTo>
                  <a:lnTo>
                    <a:pt x="215" y="410"/>
                  </a:lnTo>
                  <a:lnTo>
                    <a:pt x="201" y="390"/>
                  </a:lnTo>
                  <a:lnTo>
                    <a:pt x="75" y="373"/>
                  </a:lnTo>
                  <a:lnTo>
                    <a:pt x="35" y="313"/>
                  </a:lnTo>
                  <a:lnTo>
                    <a:pt x="0" y="22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475" name="Freeform 19"/>
            <p:cNvSpPr>
              <a:spLocks/>
            </p:cNvSpPr>
            <p:nvPr/>
          </p:nvSpPr>
          <p:spPr bwMode="auto">
            <a:xfrm>
              <a:off x="6550" y="668"/>
              <a:ext cx="200" cy="100"/>
            </a:xfrm>
            <a:custGeom>
              <a:avLst/>
              <a:gdLst>
                <a:gd name="T0" fmla="*/ 15 w 1203"/>
                <a:gd name="T1" fmla="*/ 0 h 601"/>
                <a:gd name="T2" fmla="*/ 187 w 1203"/>
                <a:gd name="T3" fmla="*/ 47 h 601"/>
                <a:gd name="T4" fmla="*/ 349 w 1203"/>
                <a:gd name="T5" fmla="*/ 19 h 601"/>
                <a:gd name="T6" fmla="*/ 366 w 1203"/>
                <a:gd name="T7" fmla="*/ 178 h 601"/>
                <a:gd name="T8" fmla="*/ 398 w 1203"/>
                <a:gd name="T9" fmla="*/ 257 h 601"/>
                <a:gd name="T10" fmla="*/ 720 w 1203"/>
                <a:gd name="T11" fmla="*/ 281 h 601"/>
                <a:gd name="T12" fmla="*/ 726 w 1203"/>
                <a:gd name="T13" fmla="*/ 263 h 601"/>
                <a:gd name="T14" fmla="*/ 844 w 1203"/>
                <a:gd name="T15" fmla="*/ 257 h 601"/>
                <a:gd name="T16" fmla="*/ 1006 w 1203"/>
                <a:gd name="T17" fmla="*/ 274 h 601"/>
                <a:gd name="T18" fmla="*/ 1089 w 1203"/>
                <a:gd name="T19" fmla="*/ 281 h 601"/>
                <a:gd name="T20" fmla="*/ 1106 w 1203"/>
                <a:gd name="T21" fmla="*/ 299 h 601"/>
                <a:gd name="T22" fmla="*/ 1171 w 1203"/>
                <a:gd name="T23" fmla="*/ 298 h 601"/>
                <a:gd name="T24" fmla="*/ 1203 w 1203"/>
                <a:gd name="T25" fmla="*/ 337 h 601"/>
                <a:gd name="T26" fmla="*/ 1203 w 1203"/>
                <a:gd name="T27" fmla="*/ 362 h 601"/>
                <a:gd name="T28" fmla="*/ 1113 w 1203"/>
                <a:gd name="T29" fmla="*/ 534 h 601"/>
                <a:gd name="T30" fmla="*/ 817 w 1203"/>
                <a:gd name="T31" fmla="*/ 553 h 601"/>
                <a:gd name="T32" fmla="*/ 780 w 1203"/>
                <a:gd name="T33" fmla="*/ 534 h 601"/>
                <a:gd name="T34" fmla="*/ 538 w 1203"/>
                <a:gd name="T35" fmla="*/ 534 h 601"/>
                <a:gd name="T36" fmla="*/ 486 w 1203"/>
                <a:gd name="T37" fmla="*/ 585 h 601"/>
                <a:gd name="T38" fmla="*/ 363 w 1203"/>
                <a:gd name="T39" fmla="*/ 601 h 601"/>
                <a:gd name="T40" fmla="*/ 283 w 1203"/>
                <a:gd name="T41" fmla="*/ 577 h 601"/>
                <a:gd name="T42" fmla="*/ 139 w 1203"/>
                <a:gd name="T43" fmla="*/ 553 h 601"/>
                <a:gd name="T44" fmla="*/ 90 w 1203"/>
                <a:gd name="T45" fmla="*/ 502 h 601"/>
                <a:gd name="T46" fmla="*/ 120 w 1203"/>
                <a:gd name="T47" fmla="*/ 420 h 601"/>
                <a:gd name="T48" fmla="*/ 19 w 1203"/>
                <a:gd name="T49" fmla="*/ 270 h 601"/>
                <a:gd name="T50" fmla="*/ 47 w 1203"/>
                <a:gd name="T51" fmla="*/ 244 h 601"/>
                <a:gd name="T52" fmla="*/ 45 w 1203"/>
                <a:gd name="T53" fmla="*/ 187 h 601"/>
                <a:gd name="T54" fmla="*/ 0 w 1203"/>
                <a:gd name="T55" fmla="*/ 79 h 601"/>
                <a:gd name="T56" fmla="*/ 15 w 1203"/>
                <a:gd name="T57" fmla="*/ 0 h 6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203" h="601">
                  <a:moveTo>
                    <a:pt x="15" y="0"/>
                  </a:moveTo>
                  <a:lnTo>
                    <a:pt x="187" y="47"/>
                  </a:lnTo>
                  <a:lnTo>
                    <a:pt x="349" y="19"/>
                  </a:lnTo>
                  <a:lnTo>
                    <a:pt x="366" y="178"/>
                  </a:lnTo>
                  <a:lnTo>
                    <a:pt x="398" y="257"/>
                  </a:lnTo>
                  <a:lnTo>
                    <a:pt x="720" y="281"/>
                  </a:lnTo>
                  <a:lnTo>
                    <a:pt x="726" y="263"/>
                  </a:lnTo>
                  <a:lnTo>
                    <a:pt x="844" y="257"/>
                  </a:lnTo>
                  <a:lnTo>
                    <a:pt x="1006" y="274"/>
                  </a:lnTo>
                  <a:lnTo>
                    <a:pt x="1089" y="281"/>
                  </a:lnTo>
                  <a:lnTo>
                    <a:pt x="1106" y="299"/>
                  </a:lnTo>
                  <a:lnTo>
                    <a:pt x="1171" y="298"/>
                  </a:lnTo>
                  <a:lnTo>
                    <a:pt x="1203" y="337"/>
                  </a:lnTo>
                  <a:lnTo>
                    <a:pt x="1203" y="362"/>
                  </a:lnTo>
                  <a:lnTo>
                    <a:pt x="1113" y="534"/>
                  </a:lnTo>
                  <a:lnTo>
                    <a:pt x="817" y="553"/>
                  </a:lnTo>
                  <a:lnTo>
                    <a:pt x="780" y="534"/>
                  </a:lnTo>
                  <a:lnTo>
                    <a:pt x="538" y="534"/>
                  </a:lnTo>
                  <a:lnTo>
                    <a:pt x="486" y="585"/>
                  </a:lnTo>
                  <a:lnTo>
                    <a:pt x="363" y="601"/>
                  </a:lnTo>
                  <a:lnTo>
                    <a:pt x="283" y="577"/>
                  </a:lnTo>
                  <a:lnTo>
                    <a:pt x="139" y="553"/>
                  </a:lnTo>
                  <a:lnTo>
                    <a:pt x="90" y="502"/>
                  </a:lnTo>
                  <a:lnTo>
                    <a:pt x="120" y="420"/>
                  </a:lnTo>
                  <a:lnTo>
                    <a:pt x="19" y="270"/>
                  </a:lnTo>
                  <a:lnTo>
                    <a:pt x="47" y="244"/>
                  </a:lnTo>
                  <a:lnTo>
                    <a:pt x="45" y="187"/>
                  </a:lnTo>
                  <a:lnTo>
                    <a:pt x="0" y="79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476" name="Freeform 20"/>
            <p:cNvSpPr>
              <a:spLocks/>
            </p:cNvSpPr>
            <p:nvPr/>
          </p:nvSpPr>
          <p:spPr bwMode="auto">
            <a:xfrm>
              <a:off x="6517" y="751"/>
              <a:ext cx="277" cy="168"/>
            </a:xfrm>
            <a:custGeom>
              <a:avLst/>
              <a:gdLst>
                <a:gd name="T0" fmla="*/ 61 w 1664"/>
                <a:gd name="T1" fmla="*/ 476 h 1007"/>
                <a:gd name="T2" fmla="*/ 98 w 1664"/>
                <a:gd name="T3" fmla="*/ 190 h 1007"/>
                <a:gd name="T4" fmla="*/ 80 w 1664"/>
                <a:gd name="T5" fmla="*/ 161 h 1007"/>
                <a:gd name="T6" fmla="*/ 47 w 1664"/>
                <a:gd name="T7" fmla="*/ 161 h 1007"/>
                <a:gd name="T8" fmla="*/ 0 w 1664"/>
                <a:gd name="T9" fmla="*/ 90 h 1007"/>
                <a:gd name="T10" fmla="*/ 42 w 1664"/>
                <a:gd name="T11" fmla="*/ 88 h 1007"/>
                <a:gd name="T12" fmla="*/ 59 w 1664"/>
                <a:gd name="T13" fmla="*/ 68 h 1007"/>
                <a:gd name="T14" fmla="*/ 114 w 1664"/>
                <a:gd name="T15" fmla="*/ 65 h 1007"/>
                <a:gd name="T16" fmla="*/ 131 w 1664"/>
                <a:gd name="T17" fmla="*/ 76 h 1007"/>
                <a:gd name="T18" fmla="*/ 158 w 1664"/>
                <a:gd name="T19" fmla="*/ 56 h 1007"/>
                <a:gd name="T20" fmla="*/ 212 w 1664"/>
                <a:gd name="T21" fmla="*/ 53 h 1007"/>
                <a:gd name="T22" fmla="*/ 288 w 1664"/>
                <a:gd name="T23" fmla="*/ 0 h 1007"/>
                <a:gd name="T24" fmla="*/ 339 w 1664"/>
                <a:gd name="T25" fmla="*/ 53 h 1007"/>
                <a:gd name="T26" fmla="*/ 483 w 1664"/>
                <a:gd name="T27" fmla="*/ 75 h 1007"/>
                <a:gd name="T28" fmla="*/ 562 w 1664"/>
                <a:gd name="T29" fmla="*/ 100 h 1007"/>
                <a:gd name="T30" fmla="*/ 685 w 1664"/>
                <a:gd name="T31" fmla="*/ 86 h 1007"/>
                <a:gd name="T32" fmla="*/ 739 w 1664"/>
                <a:gd name="T33" fmla="*/ 32 h 1007"/>
                <a:gd name="T34" fmla="*/ 978 w 1664"/>
                <a:gd name="T35" fmla="*/ 32 h 1007"/>
                <a:gd name="T36" fmla="*/ 1017 w 1664"/>
                <a:gd name="T37" fmla="*/ 51 h 1007"/>
                <a:gd name="T38" fmla="*/ 1300 w 1664"/>
                <a:gd name="T39" fmla="*/ 34 h 1007"/>
                <a:gd name="T40" fmla="*/ 1305 w 1664"/>
                <a:gd name="T41" fmla="*/ 95 h 1007"/>
                <a:gd name="T42" fmla="*/ 1362 w 1664"/>
                <a:gd name="T43" fmla="*/ 202 h 1007"/>
                <a:gd name="T44" fmla="*/ 1383 w 1664"/>
                <a:gd name="T45" fmla="*/ 251 h 1007"/>
                <a:gd name="T46" fmla="*/ 1378 w 1664"/>
                <a:gd name="T47" fmla="*/ 364 h 1007"/>
                <a:gd name="T48" fmla="*/ 1397 w 1664"/>
                <a:gd name="T49" fmla="*/ 400 h 1007"/>
                <a:gd name="T50" fmla="*/ 1437 w 1664"/>
                <a:gd name="T51" fmla="*/ 405 h 1007"/>
                <a:gd name="T52" fmla="*/ 1446 w 1664"/>
                <a:gd name="T53" fmla="*/ 390 h 1007"/>
                <a:gd name="T54" fmla="*/ 1493 w 1664"/>
                <a:gd name="T55" fmla="*/ 385 h 1007"/>
                <a:gd name="T56" fmla="*/ 1520 w 1664"/>
                <a:gd name="T57" fmla="*/ 392 h 1007"/>
                <a:gd name="T58" fmla="*/ 1661 w 1664"/>
                <a:gd name="T59" fmla="*/ 559 h 1007"/>
                <a:gd name="T60" fmla="*/ 1664 w 1664"/>
                <a:gd name="T61" fmla="*/ 668 h 1007"/>
                <a:gd name="T62" fmla="*/ 1455 w 1664"/>
                <a:gd name="T63" fmla="*/ 529 h 1007"/>
                <a:gd name="T64" fmla="*/ 1415 w 1664"/>
                <a:gd name="T65" fmla="*/ 543 h 1007"/>
                <a:gd name="T66" fmla="*/ 1397 w 1664"/>
                <a:gd name="T67" fmla="*/ 559 h 1007"/>
                <a:gd name="T68" fmla="*/ 1395 w 1664"/>
                <a:gd name="T69" fmla="*/ 600 h 1007"/>
                <a:gd name="T70" fmla="*/ 1408 w 1664"/>
                <a:gd name="T71" fmla="*/ 649 h 1007"/>
                <a:gd name="T72" fmla="*/ 1402 w 1664"/>
                <a:gd name="T73" fmla="*/ 673 h 1007"/>
                <a:gd name="T74" fmla="*/ 1339 w 1664"/>
                <a:gd name="T75" fmla="*/ 691 h 1007"/>
                <a:gd name="T76" fmla="*/ 1318 w 1664"/>
                <a:gd name="T77" fmla="*/ 693 h 1007"/>
                <a:gd name="T78" fmla="*/ 1142 w 1664"/>
                <a:gd name="T79" fmla="*/ 837 h 1007"/>
                <a:gd name="T80" fmla="*/ 1063 w 1664"/>
                <a:gd name="T81" fmla="*/ 881 h 1007"/>
                <a:gd name="T82" fmla="*/ 1005 w 1664"/>
                <a:gd name="T83" fmla="*/ 870 h 1007"/>
                <a:gd name="T84" fmla="*/ 959 w 1664"/>
                <a:gd name="T85" fmla="*/ 795 h 1007"/>
                <a:gd name="T86" fmla="*/ 831 w 1664"/>
                <a:gd name="T87" fmla="*/ 995 h 1007"/>
                <a:gd name="T88" fmla="*/ 793 w 1664"/>
                <a:gd name="T89" fmla="*/ 988 h 1007"/>
                <a:gd name="T90" fmla="*/ 776 w 1664"/>
                <a:gd name="T91" fmla="*/ 970 h 1007"/>
                <a:gd name="T92" fmla="*/ 734 w 1664"/>
                <a:gd name="T93" fmla="*/ 976 h 1007"/>
                <a:gd name="T94" fmla="*/ 705 w 1664"/>
                <a:gd name="T95" fmla="*/ 1000 h 1007"/>
                <a:gd name="T96" fmla="*/ 608 w 1664"/>
                <a:gd name="T97" fmla="*/ 1007 h 1007"/>
                <a:gd name="T98" fmla="*/ 592 w 1664"/>
                <a:gd name="T99" fmla="*/ 988 h 1007"/>
                <a:gd name="T100" fmla="*/ 576 w 1664"/>
                <a:gd name="T101" fmla="*/ 847 h 1007"/>
                <a:gd name="T102" fmla="*/ 500 w 1664"/>
                <a:gd name="T103" fmla="*/ 736 h 1007"/>
                <a:gd name="T104" fmla="*/ 371 w 1664"/>
                <a:gd name="T105" fmla="*/ 712 h 1007"/>
                <a:gd name="T106" fmla="*/ 286 w 1664"/>
                <a:gd name="T107" fmla="*/ 629 h 1007"/>
                <a:gd name="T108" fmla="*/ 246 w 1664"/>
                <a:gd name="T109" fmla="*/ 622 h 1007"/>
                <a:gd name="T110" fmla="*/ 61 w 1664"/>
                <a:gd name="T111" fmla="*/ 476 h 10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64" h="1007">
                  <a:moveTo>
                    <a:pt x="61" y="476"/>
                  </a:moveTo>
                  <a:lnTo>
                    <a:pt x="98" y="190"/>
                  </a:lnTo>
                  <a:lnTo>
                    <a:pt x="80" y="161"/>
                  </a:lnTo>
                  <a:lnTo>
                    <a:pt x="47" y="161"/>
                  </a:lnTo>
                  <a:lnTo>
                    <a:pt x="0" y="90"/>
                  </a:lnTo>
                  <a:lnTo>
                    <a:pt x="42" y="88"/>
                  </a:lnTo>
                  <a:lnTo>
                    <a:pt x="59" y="68"/>
                  </a:lnTo>
                  <a:lnTo>
                    <a:pt x="114" y="65"/>
                  </a:lnTo>
                  <a:lnTo>
                    <a:pt x="131" y="76"/>
                  </a:lnTo>
                  <a:lnTo>
                    <a:pt x="158" y="56"/>
                  </a:lnTo>
                  <a:lnTo>
                    <a:pt x="212" y="53"/>
                  </a:lnTo>
                  <a:lnTo>
                    <a:pt x="288" y="0"/>
                  </a:lnTo>
                  <a:lnTo>
                    <a:pt x="339" y="53"/>
                  </a:lnTo>
                  <a:lnTo>
                    <a:pt x="483" y="75"/>
                  </a:lnTo>
                  <a:lnTo>
                    <a:pt x="562" y="100"/>
                  </a:lnTo>
                  <a:lnTo>
                    <a:pt x="685" y="86"/>
                  </a:lnTo>
                  <a:lnTo>
                    <a:pt x="739" y="32"/>
                  </a:lnTo>
                  <a:lnTo>
                    <a:pt x="978" y="32"/>
                  </a:lnTo>
                  <a:lnTo>
                    <a:pt x="1017" y="51"/>
                  </a:lnTo>
                  <a:lnTo>
                    <a:pt x="1300" y="34"/>
                  </a:lnTo>
                  <a:lnTo>
                    <a:pt x="1305" y="95"/>
                  </a:lnTo>
                  <a:lnTo>
                    <a:pt x="1362" y="202"/>
                  </a:lnTo>
                  <a:lnTo>
                    <a:pt x="1383" y="251"/>
                  </a:lnTo>
                  <a:lnTo>
                    <a:pt x="1378" y="364"/>
                  </a:lnTo>
                  <a:lnTo>
                    <a:pt x="1397" y="400"/>
                  </a:lnTo>
                  <a:lnTo>
                    <a:pt x="1437" y="405"/>
                  </a:lnTo>
                  <a:lnTo>
                    <a:pt x="1446" y="390"/>
                  </a:lnTo>
                  <a:lnTo>
                    <a:pt x="1493" y="385"/>
                  </a:lnTo>
                  <a:lnTo>
                    <a:pt x="1520" y="392"/>
                  </a:lnTo>
                  <a:lnTo>
                    <a:pt x="1661" y="559"/>
                  </a:lnTo>
                  <a:lnTo>
                    <a:pt x="1664" y="668"/>
                  </a:lnTo>
                  <a:lnTo>
                    <a:pt x="1455" y="529"/>
                  </a:lnTo>
                  <a:lnTo>
                    <a:pt x="1415" y="543"/>
                  </a:lnTo>
                  <a:lnTo>
                    <a:pt x="1397" y="559"/>
                  </a:lnTo>
                  <a:lnTo>
                    <a:pt x="1395" y="600"/>
                  </a:lnTo>
                  <a:lnTo>
                    <a:pt x="1408" y="649"/>
                  </a:lnTo>
                  <a:lnTo>
                    <a:pt x="1402" y="673"/>
                  </a:lnTo>
                  <a:lnTo>
                    <a:pt x="1339" y="691"/>
                  </a:lnTo>
                  <a:lnTo>
                    <a:pt x="1318" y="693"/>
                  </a:lnTo>
                  <a:lnTo>
                    <a:pt x="1142" y="837"/>
                  </a:lnTo>
                  <a:lnTo>
                    <a:pt x="1063" y="881"/>
                  </a:lnTo>
                  <a:lnTo>
                    <a:pt x="1005" y="870"/>
                  </a:lnTo>
                  <a:lnTo>
                    <a:pt x="959" y="795"/>
                  </a:lnTo>
                  <a:lnTo>
                    <a:pt x="831" y="995"/>
                  </a:lnTo>
                  <a:lnTo>
                    <a:pt x="793" y="988"/>
                  </a:lnTo>
                  <a:lnTo>
                    <a:pt x="776" y="970"/>
                  </a:lnTo>
                  <a:lnTo>
                    <a:pt x="734" y="976"/>
                  </a:lnTo>
                  <a:lnTo>
                    <a:pt x="705" y="1000"/>
                  </a:lnTo>
                  <a:lnTo>
                    <a:pt x="608" y="1007"/>
                  </a:lnTo>
                  <a:lnTo>
                    <a:pt x="592" y="988"/>
                  </a:lnTo>
                  <a:lnTo>
                    <a:pt x="576" y="847"/>
                  </a:lnTo>
                  <a:lnTo>
                    <a:pt x="500" y="736"/>
                  </a:lnTo>
                  <a:lnTo>
                    <a:pt x="371" y="712"/>
                  </a:lnTo>
                  <a:lnTo>
                    <a:pt x="286" y="629"/>
                  </a:lnTo>
                  <a:lnTo>
                    <a:pt x="246" y="622"/>
                  </a:lnTo>
                  <a:lnTo>
                    <a:pt x="61" y="47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477" name="Freeform 21"/>
            <p:cNvSpPr>
              <a:spLocks/>
            </p:cNvSpPr>
            <p:nvPr/>
          </p:nvSpPr>
          <p:spPr bwMode="auto">
            <a:xfrm>
              <a:off x="6520" y="831"/>
              <a:ext cx="324" cy="153"/>
            </a:xfrm>
            <a:custGeom>
              <a:avLst/>
              <a:gdLst>
                <a:gd name="T0" fmla="*/ 0 w 1944"/>
                <a:gd name="T1" fmla="*/ 182 h 918"/>
                <a:gd name="T2" fmla="*/ 42 w 1944"/>
                <a:gd name="T3" fmla="*/ 0 h 918"/>
                <a:gd name="T4" fmla="*/ 228 w 1944"/>
                <a:gd name="T5" fmla="*/ 146 h 918"/>
                <a:gd name="T6" fmla="*/ 269 w 1944"/>
                <a:gd name="T7" fmla="*/ 152 h 918"/>
                <a:gd name="T8" fmla="*/ 351 w 1944"/>
                <a:gd name="T9" fmla="*/ 235 h 918"/>
                <a:gd name="T10" fmla="*/ 480 w 1944"/>
                <a:gd name="T11" fmla="*/ 259 h 918"/>
                <a:gd name="T12" fmla="*/ 560 w 1944"/>
                <a:gd name="T13" fmla="*/ 375 h 918"/>
                <a:gd name="T14" fmla="*/ 576 w 1944"/>
                <a:gd name="T15" fmla="*/ 513 h 918"/>
                <a:gd name="T16" fmla="*/ 592 w 1944"/>
                <a:gd name="T17" fmla="*/ 534 h 918"/>
                <a:gd name="T18" fmla="*/ 687 w 1944"/>
                <a:gd name="T19" fmla="*/ 525 h 918"/>
                <a:gd name="T20" fmla="*/ 714 w 1944"/>
                <a:gd name="T21" fmla="*/ 501 h 918"/>
                <a:gd name="T22" fmla="*/ 755 w 1944"/>
                <a:gd name="T23" fmla="*/ 495 h 918"/>
                <a:gd name="T24" fmla="*/ 774 w 1944"/>
                <a:gd name="T25" fmla="*/ 511 h 918"/>
                <a:gd name="T26" fmla="*/ 816 w 1944"/>
                <a:gd name="T27" fmla="*/ 518 h 918"/>
                <a:gd name="T28" fmla="*/ 941 w 1944"/>
                <a:gd name="T29" fmla="*/ 324 h 918"/>
                <a:gd name="T30" fmla="*/ 987 w 1944"/>
                <a:gd name="T31" fmla="*/ 394 h 918"/>
                <a:gd name="T32" fmla="*/ 1047 w 1944"/>
                <a:gd name="T33" fmla="*/ 405 h 918"/>
                <a:gd name="T34" fmla="*/ 1124 w 1944"/>
                <a:gd name="T35" fmla="*/ 361 h 918"/>
                <a:gd name="T36" fmla="*/ 1300 w 1944"/>
                <a:gd name="T37" fmla="*/ 217 h 918"/>
                <a:gd name="T38" fmla="*/ 1320 w 1944"/>
                <a:gd name="T39" fmla="*/ 215 h 918"/>
                <a:gd name="T40" fmla="*/ 1383 w 1944"/>
                <a:gd name="T41" fmla="*/ 197 h 918"/>
                <a:gd name="T42" fmla="*/ 1393 w 1944"/>
                <a:gd name="T43" fmla="*/ 174 h 918"/>
                <a:gd name="T44" fmla="*/ 1377 w 1944"/>
                <a:gd name="T45" fmla="*/ 129 h 918"/>
                <a:gd name="T46" fmla="*/ 1381 w 1944"/>
                <a:gd name="T47" fmla="*/ 83 h 918"/>
                <a:gd name="T48" fmla="*/ 1396 w 1944"/>
                <a:gd name="T49" fmla="*/ 67 h 918"/>
                <a:gd name="T50" fmla="*/ 1435 w 1944"/>
                <a:gd name="T51" fmla="*/ 53 h 918"/>
                <a:gd name="T52" fmla="*/ 1645 w 1944"/>
                <a:gd name="T53" fmla="*/ 189 h 918"/>
                <a:gd name="T54" fmla="*/ 1944 w 1944"/>
                <a:gd name="T55" fmla="*/ 588 h 918"/>
                <a:gd name="T56" fmla="*/ 1592 w 1944"/>
                <a:gd name="T57" fmla="*/ 509 h 918"/>
                <a:gd name="T58" fmla="*/ 1491 w 1944"/>
                <a:gd name="T59" fmla="*/ 512 h 918"/>
                <a:gd name="T60" fmla="*/ 1083 w 1944"/>
                <a:gd name="T61" fmla="*/ 861 h 918"/>
                <a:gd name="T62" fmla="*/ 1054 w 1944"/>
                <a:gd name="T63" fmla="*/ 856 h 918"/>
                <a:gd name="T64" fmla="*/ 912 w 1944"/>
                <a:gd name="T65" fmla="*/ 781 h 918"/>
                <a:gd name="T66" fmla="*/ 897 w 1944"/>
                <a:gd name="T67" fmla="*/ 789 h 918"/>
                <a:gd name="T68" fmla="*/ 894 w 1944"/>
                <a:gd name="T69" fmla="*/ 918 h 918"/>
                <a:gd name="T70" fmla="*/ 860 w 1944"/>
                <a:gd name="T71" fmla="*/ 916 h 918"/>
                <a:gd name="T72" fmla="*/ 815 w 1944"/>
                <a:gd name="T73" fmla="*/ 912 h 918"/>
                <a:gd name="T74" fmla="*/ 722 w 1944"/>
                <a:gd name="T75" fmla="*/ 850 h 918"/>
                <a:gd name="T76" fmla="*/ 654 w 1944"/>
                <a:gd name="T77" fmla="*/ 840 h 918"/>
                <a:gd name="T78" fmla="*/ 634 w 1944"/>
                <a:gd name="T79" fmla="*/ 866 h 918"/>
                <a:gd name="T80" fmla="*/ 611 w 1944"/>
                <a:gd name="T81" fmla="*/ 859 h 918"/>
                <a:gd name="T82" fmla="*/ 561 w 1944"/>
                <a:gd name="T83" fmla="*/ 809 h 918"/>
                <a:gd name="T84" fmla="*/ 472 w 1944"/>
                <a:gd name="T85" fmla="*/ 805 h 918"/>
                <a:gd name="T86" fmla="*/ 394 w 1944"/>
                <a:gd name="T87" fmla="*/ 677 h 918"/>
                <a:gd name="T88" fmla="*/ 348 w 1944"/>
                <a:gd name="T89" fmla="*/ 668 h 918"/>
                <a:gd name="T90" fmla="*/ 246 w 1944"/>
                <a:gd name="T91" fmla="*/ 473 h 918"/>
                <a:gd name="T92" fmla="*/ 212 w 1944"/>
                <a:gd name="T93" fmla="*/ 430 h 918"/>
                <a:gd name="T94" fmla="*/ 201 w 1944"/>
                <a:gd name="T95" fmla="*/ 315 h 918"/>
                <a:gd name="T96" fmla="*/ 101 w 1944"/>
                <a:gd name="T97" fmla="*/ 220 h 918"/>
                <a:gd name="T98" fmla="*/ 32 w 1944"/>
                <a:gd name="T99" fmla="*/ 210 h 918"/>
                <a:gd name="T100" fmla="*/ 0 w 1944"/>
                <a:gd name="T101" fmla="*/ 182 h 9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944" h="918">
                  <a:moveTo>
                    <a:pt x="0" y="182"/>
                  </a:moveTo>
                  <a:lnTo>
                    <a:pt x="42" y="0"/>
                  </a:lnTo>
                  <a:lnTo>
                    <a:pt x="228" y="146"/>
                  </a:lnTo>
                  <a:lnTo>
                    <a:pt x="269" y="152"/>
                  </a:lnTo>
                  <a:lnTo>
                    <a:pt x="351" y="235"/>
                  </a:lnTo>
                  <a:lnTo>
                    <a:pt x="480" y="259"/>
                  </a:lnTo>
                  <a:lnTo>
                    <a:pt x="560" y="375"/>
                  </a:lnTo>
                  <a:lnTo>
                    <a:pt x="576" y="513"/>
                  </a:lnTo>
                  <a:lnTo>
                    <a:pt x="592" y="534"/>
                  </a:lnTo>
                  <a:lnTo>
                    <a:pt x="687" y="525"/>
                  </a:lnTo>
                  <a:lnTo>
                    <a:pt x="714" y="501"/>
                  </a:lnTo>
                  <a:lnTo>
                    <a:pt x="755" y="495"/>
                  </a:lnTo>
                  <a:lnTo>
                    <a:pt x="774" y="511"/>
                  </a:lnTo>
                  <a:lnTo>
                    <a:pt x="816" y="518"/>
                  </a:lnTo>
                  <a:lnTo>
                    <a:pt x="941" y="324"/>
                  </a:lnTo>
                  <a:lnTo>
                    <a:pt x="987" y="394"/>
                  </a:lnTo>
                  <a:lnTo>
                    <a:pt x="1047" y="405"/>
                  </a:lnTo>
                  <a:lnTo>
                    <a:pt x="1124" y="361"/>
                  </a:lnTo>
                  <a:lnTo>
                    <a:pt x="1300" y="217"/>
                  </a:lnTo>
                  <a:lnTo>
                    <a:pt x="1320" y="215"/>
                  </a:lnTo>
                  <a:lnTo>
                    <a:pt x="1383" y="197"/>
                  </a:lnTo>
                  <a:lnTo>
                    <a:pt x="1393" y="174"/>
                  </a:lnTo>
                  <a:lnTo>
                    <a:pt x="1377" y="129"/>
                  </a:lnTo>
                  <a:lnTo>
                    <a:pt x="1381" y="83"/>
                  </a:lnTo>
                  <a:lnTo>
                    <a:pt x="1396" y="67"/>
                  </a:lnTo>
                  <a:lnTo>
                    <a:pt x="1435" y="53"/>
                  </a:lnTo>
                  <a:lnTo>
                    <a:pt x="1645" y="189"/>
                  </a:lnTo>
                  <a:lnTo>
                    <a:pt x="1944" y="588"/>
                  </a:lnTo>
                  <a:lnTo>
                    <a:pt x="1592" y="509"/>
                  </a:lnTo>
                  <a:lnTo>
                    <a:pt x="1491" y="512"/>
                  </a:lnTo>
                  <a:lnTo>
                    <a:pt x="1083" y="861"/>
                  </a:lnTo>
                  <a:lnTo>
                    <a:pt x="1054" y="856"/>
                  </a:lnTo>
                  <a:lnTo>
                    <a:pt x="912" y="781"/>
                  </a:lnTo>
                  <a:lnTo>
                    <a:pt x="897" y="789"/>
                  </a:lnTo>
                  <a:lnTo>
                    <a:pt x="894" y="918"/>
                  </a:lnTo>
                  <a:lnTo>
                    <a:pt x="860" y="916"/>
                  </a:lnTo>
                  <a:lnTo>
                    <a:pt x="815" y="912"/>
                  </a:lnTo>
                  <a:lnTo>
                    <a:pt x="722" y="850"/>
                  </a:lnTo>
                  <a:lnTo>
                    <a:pt x="654" y="840"/>
                  </a:lnTo>
                  <a:lnTo>
                    <a:pt x="634" y="866"/>
                  </a:lnTo>
                  <a:lnTo>
                    <a:pt x="611" y="859"/>
                  </a:lnTo>
                  <a:lnTo>
                    <a:pt x="561" y="809"/>
                  </a:lnTo>
                  <a:lnTo>
                    <a:pt x="472" y="805"/>
                  </a:lnTo>
                  <a:lnTo>
                    <a:pt x="394" y="677"/>
                  </a:lnTo>
                  <a:lnTo>
                    <a:pt x="348" y="668"/>
                  </a:lnTo>
                  <a:lnTo>
                    <a:pt x="246" y="473"/>
                  </a:lnTo>
                  <a:lnTo>
                    <a:pt x="212" y="430"/>
                  </a:lnTo>
                  <a:lnTo>
                    <a:pt x="201" y="315"/>
                  </a:lnTo>
                  <a:lnTo>
                    <a:pt x="101" y="220"/>
                  </a:lnTo>
                  <a:lnTo>
                    <a:pt x="32" y="210"/>
                  </a:lnTo>
                  <a:lnTo>
                    <a:pt x="0" y="18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478" name="Freeform 22"/>
            <p:cNvSpPr>
              <a:spLocks/>
            </p:cNvSpPr>
            <p:nvPr/>
          </p:nvSpPr>
          <p:spPr bwMode="auto">
            <a:xfrm>
              <a:off x="6477" y="861"/>
              <a:ext cx="149" cy="214"/>
            </a:xfrm>
            <a:custGeom>
              <a:avLst/>
              <a:gdLst>
                <a:gd name="T0" fmla="*/ 0 w 896"/>
                <a:gd name="T1" fmla="*/ 99 h 1289"/>
                <a:gd name="T2" fmla="*/ 257 w 896"/>
                <a:gd name="T3" fmla="*/ 0 h 1289"/>
                <a:gd name="T4" fmla="*/ 291 w 896"/>
                <a:gd name="T5" fmla="*/ 35 h 1289"/>
                <a:gd name="T6" fmla="*/ 357 w 896"/>
                <a:gd name="T7" fmla="*/ 41 h 1289"/>
                <a:gd name="T8" fmla="*/ 456 w 896"/>
                <a:gd name="T9" fmla="*/ 132 h 1289"/>
                <a:gd name="T10" fmla="*/ 467 w 896"/>
                <a:gd name="T11" fmla="*/ 244 h 1289"/>
                <a:gd name="T12" fmla="*/ 505 w 896"/>
                <a:gd name="T13" fmla="*/ 300 h 1289"/>
                <a:gd name="T14" fmla="*/ 606 w 896"/>
                <a:gd name="T15" fmla="*/ 490 h 1289"/>
                <a:gd name="T16" fmla="*/ 647 w 896"/>
                <a:gd name="T17" fmla="*/ 498 h 1289"/>
                <a:gd name="T18" fmla="*/ 728 w 896"/>
                <a:gd name="T19" fmla="*/ 626 h 1289"/>
                <a:gd name="T20" fmla="*/ 815 w 896"/>
                <a:gd name="T21" fmla="*/ 633 h 1289"/>
                <a:gd name="T22" fmla="*/ 868 w 896"/>
                <a:gd name="T23" fmla="*/ 682 h 1289"/>
                <a:gd name="T24" fmla="*/ 891 w 896"/>
                <a:gd name="T25" fmla="*/ 689 h 1289"/>
                <a:gd name="T26" fmla="*/ 896 w 896"/>
                <a:gd name="T27" fmla="*/ 758 h 1289"/>
                <a:gd name="T28" fmla="*/ 893 w 896"/>
                <a:gd name="T29" fmla="*/ 954 h 1289"/>
                <a:gd name="T30" fmla="*/ 775 w 896"/>
                <a:gd name="T31" fmla="*/ 1020 h 1289"/>
                <a:gd name="T32" fmla="*/ 688 w 896"/>
                <a:gd name="T33" fmla="*/ 1032 h 1289"/>
                <a:gd name="T34" fmla="*/ 668 w 896"/>
                <a:gd name="T35" fmla="*/ 992 h 1289"/>
                <a:gd name="T36" fmla="*/ 628 w 896"/>
                <a:gd name="T37" fmla="*/ 997 h 1289"/>
                <a:gd name="T38" fmla="*/ 606 w 896"/>
                <a:gd name="T39" fmla="*/ 979 h 1289"/>
                <a:gd name="T40" fmla="*/ 568 w 896"/>
                <a:gd name="T41" fmla="*/ 992 h 1289"/>
                <a:gd name="T42" fmla="*/ 505 w 896"/>
                <a:gd name="T43" fmla="*/ 1018 h 1289"/>
                <a:gd name="T44" fmla="*/ 409 w 896"/>
                <a:gd name="T45" fmla="*/ 1045 h 1289"/>
                <a:gd name="T46" fmla="*/ 219 w 896"/>
                <a:gd name="T47" fmla="*/ 1092 h 1289"/>
                <a:gd name="T48" fmla="*/ 125 w 896"/>
                <a:gd name="T49" fmla="*/ 1289 h 1289"/>
                <a:gd name="T50" fmla="*/ 25 w 896"/>
                <a:gd name="T51" fmla="*/ 1255 h 1289"/>
                <a:gd name="T52" fmla="*/ 29 w 896"/>
                <a:gd name="T53" fmla="*/ 1137 h 1289"/>
                <a:gd name="T54" fmla="*/ 119 w 896"/>
                <a:gd name="T55" fmla="*/ 1137 h 1289"/>
                <a:gd name="T56" fmla="*/ 110 w 896"/>
                <a:gd name="T57" fmla="*/ 1079 h 1289"/>
                <a:gd name="T58" fmla="*/ 163 w 896"/>
                <a:gd name="T59" fmla="*/ 1068 h 1289"/>
                <a:gd name="T60" fmla="*/ 257 w 896"/>
                <a:gd name="T61" fmla="*/ 992 h 1289"/>
                <a:gd name="T62" fmla="*/ 280 w 896"/>
                <a:gd name="T63" fmla="*/ 911 h 1289"/>
                <a:gd name="T64" fmla="*/ 306 w 896"/>
                <a:gd name="T65" fmla="*/ 875 h 1289"/>
                <a:gd name="T66" fmla="*/ 338 w 896"/>
                <a:gd name="T67" fmla="*/ 844 h 1289"/>
                <a:gd name="T68" fmla="*/ 346 w 896"/>
                <a:gd name="T69" fmla="*/ 710 h 1289"/>
                <a:gd name="T70" fmla="*/ 331 w 896"/>
                <a:gd name="T71" fmla="*/ 657 h 1289"/>
                <a:gd name="T72" fmla="*/ 336 w 896"/>
                <a:gd name="T73" fmla="*/ 621 h 1289"/>
                <a:gd name="T74" fmla="*/ 360 w 896"/>
                <a:gd name="T75" fmla="*/ 590 h 1289"/>
                <a:gd name="T76" fmla="*/ 148 w 896"/>
                <a:gd name="T77" fmla="*/ 498 h 1289"/>
                <a:gd name="T78" fmla="*/ 130 w 896"/>
                <a:gd name="T79" fmla="*/ 399 h 1289"/>
                <a:gd name="T80" fmla="*/ 81 w 896"/>
                <a:gd name="T81" fmla="*/ 322 h 1289"/>
                <a:gd name="T82" fmla="*/ 72 w 896"/>
                <a:gd name="T83" fmla="*/ 289 h 1289"/>
                <a:gd name="T84" fmla="*/ 10 w 896"/>
                <a:gd name="T85" fmla="*/ 224 h 1289"/>
                <a:gd name="T86" fmla="*/ 0 w 896"/>
                <a:gd name="T87" fmla="*/ 99 h 1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896" h="1289">
                  <a:moveTo>
                    <a:pt x="0" y="99"/>
                  </a:moveTo>
                  <a:lnTo>
                    <a:pt x="257" y="0"/>
                  </a:lnTo>
                  <a:lnTo>
                    <a:pt x="291" y="35"/>
                  </a:lnTo>
                  <a:lnTo>
                    <a:pt x="357" y="41"/>
                  </a:lnTo>
                  <a:lnTo>
                    <a:pt x="456" y="132"/>
                  </a:lnTo>
                  <a:lnTo>
                    <a:pt x="467" y="244"/>
                  </a:lnTo>
                  <a:lnTo>
                    <a:pt x="505" y="300"/>
                  </a:lnTo>
                  <a:lnTo>
                    <a:pt x="606" y="490"/>
                  </a:lnTo>
                  <a:lnTo>
                    <a:pt x="647" y="498"/>
                  </a:lnTo>
                  <a:lnTo>
                    <a:pt x="728" y="626"/>
                  </a:lnTo>
                  <a:lnTo>
                    <a:pt x="815" y="633"/>
                  </a:lnTo>
                  <a:lnTo>
                    <a:pt x="868" y="682"/>
                  </a:lnTo>
                  <a:lnTo>
                    <a:pt x="891" y="689"/>
                  </a:lnTo>
                  <a:lnTo>
                    <a:pt x="896" y="758"/>
                  </a:lnTo>
                  <a:lnTo>
                    <a:pt x="893" y="954"/>
                  </a:lnTo>
                  <a:lnTo>
                    <a:pt x="775" y="1020"/>
                  </a:lnTo>
                  <a:lnTo>
                    <a:pt x="688" y="1032"/>
                  </a:lnTo>
                  <a:lnTo>
                    <a:pt x="668" y="992"/>
                  </a:lnTo>
                  <a:lnTo>
                    <a:pt x="628" y="997"/>
                  </a:lnTo>
                  <a:lnTo>
                    <a:pt x="606" y="979"/>
                  </a:lnTo>
                  <a:lnTo>
                    <a:pt x="568" y="992"/>
                  </a:lnTo>
                  <a:lnTo>
                    <a:pt x="505" y="1018"/>
                  </a:lnTo>
                  <a:lnTo>
                    <a:pt x="409" y="1045"/>
                  </a:lnTo>
                  <a:lnTo>
                    <a:pt x="219" y="1092"/>
                  </a:lnTo>
                  <a:lnTo>
                    <a:pt x="125" y="1289"/>
                  </a:lnTo>
                  <a:lnTo>
                    <a:pt x="25" y="1255"/>
                  </a:lnTo>
                  <a:lnTo>
                    <a:pt x="29" y="1137"/>
                  </a:lnTo>
                  <a:lnTo>
                    <a:pt x="119" y="1137"/>
                  </a:lnTo>
                  <a:lnTo>
                    <a:pt x="110" y="1079"/>
                  </a:lnTo>
                  <a:lnTo>
                    <a:pt x="163" y="1068"/>
                  </a:lnTo>
                  <a:lnTo>
                    <a:pt x="257" y="992"/>
                  </a:lnTo>
                  <a:lnTo>
                    <a:pt x="280" y="911"/>
                  </a:lnTo>
                  <a:lnTo>
                    <a:pt x="306" y="875"/>
                  </a:lnTo>
                  <a:lnTo>
                    <a:pt x="338" y="844"/>
                  </a:lnTo>
                  <a:lnTo>
                    <a:pt x="346" y="710"/>
                  </a:lnTo>
                  <a:lnTo>
                    <a:pt x="331" y="657"/>
                  </a:lnTo>
                  <a:lnTo>
                    <a:pt x="336" y="621"/>
                  </a:lnTo>
                  <a:lnTo>
                    <a:pt x="360" y="590"/>
                  </a:lnTo>
                  <a:lnTo>
                    <a:pt x="148" y="498"/>
                  </a:lnTo>
                  <a:lnTo>
                    <a:pt x="130" y="399"/>
                  </a:lnTo>
                  <a:lnTo>
                    <a:pt x="81" y="322"/>
                  </a:lnTo>
                  <a:lnTo>
                    <a:pt x="72" y="289"/>
                  </a:lnTo>
                  <a:lnTo>
                    <a:pt x="10" y="2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479" name="Freeform 23"/>
            <p:cNvSpPr>
              <a:spLocks/>
            </p:cNvSpPr>
            <p:nvPr/>
          </p:nvSpPr>
          <p:spPr bwMode="auto">
            <a:xfrm>
              <a:off x="6366" y="825"/>
              <a:ext cx="136" cy="125"/>
            </a:xfrm>
            <a:custGeom>
              <a:avLst/>
              <a:gdLst>
                <a:gd name="T0" fmla="*/ 165 w 814"/>
                <a:gd name="T1" fmla="*/ 702 h 745"/>
                <a:gd name="T2" fmla="*/ 0 w 814"/>
                <a:gd name="T3" fmla="*/ 30 h 745"/>
                <a:gd name="T4" fmla="*/ 2 w 814"/>
                <a:gd name="T5" fmla="*/ 0 h 745"/>
                <a:gd name="T6" fmla="*/ 18 w 814"/>
                <a:gd name="T7" fmla="*/ 2 h 745"/>
                <a:gd name="T8" fmla="*/ 667 w 814"/>
                <a:gd name="T9" fmla="*/ 312 h 745"/>
                <a:gd name="T10" fmla="*/ 674 w 814"/>
                <a:gd name="T11" fmla="*/ 435 h 745"/>
                <a:gd name="T12" fmla="*/ 738 w 814"/>
                <a:gd name="T13" fmla="*/ 501 h 745"/>
                <a:gd name="T14" fmla="*/ 743 w 814"/>
                <a:gd name="T15" fmla="*/ 533 h 745"/>
                <a:gd name="T16" fmla="*/ 794 w 814"/>
                <a:gd name="T17" fmla="*/ 610 h 745"/>
                <a:gd name="T18" fmla="*/ 814 w 814"/>
                <a:gd name="T19" fmla="*/ 714 h 745"/>
                <a:gd name="T20" fmla="*/ 374 w 814"/>
                <a:gd name="T21" fmla="*/ 745 h 745"/>
                <a:gd name="T22" fmla="*/ 265 w 814"/>
                <a:gd name="T23" fmla="*/ 740 h 745"/>
                <a:gd name="T24" fmla="*/ 165 w 814"/>
                <a:gd name="T25" fmla="*/ 702 h 7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14" h="745">
                  <a:moveTo>
                    <a:pt x="165" y="702"/>
                  </a:moveTo>
                  <a:lnTo>
                    <a:pt x="0" y="30"/>
                  </a:lnTo>
                  <a:lnTo>
                    <a:pt x="2" y="0"/>
                  </a:lnTo>
                  <a:lnTo>
                    <a:pt x="18" y="2"/>
                  </a:lnTo>
                  <a:lnTo>
                    <a:pt x="667" y="312"/>
                  </a:lnTo>
                  <a:lnTo>
                    <a:pt x="674" y="435"/>
                  </a:lnTo>
                  <a:lnTo>
                    <a:pt x="738" y="501"/>
                  </a:lnTo>
                  <a:lnTo>
                    <a:pt x="743" y="533"/>
                  </a:lnTo>
                  <a:lnTo>
                    <a:pt x="794" y="610"/>
                  </a:lnTo>
                  <a:lnTo>
                    <a:pt x="814" y="714"/>
                  </a:lnTo>
                  <a:lnTo>
                    <a:pt x="374" y="745"/>
                  </a:lnTo>
                  <a:lnTo>
                    <a:pt x="265" y="740"/>
                  </a:lnTo>
                  <a:lnTo>
                    <a:pt x="165" y="70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480" name="Freeform 24"/>
            <p:cNvSpPr>
              <a:spLocks/>
            </p:cNvSpPr>
            <p:nvPr/>
          </p:nvSpPr>
          <p:spPr bwMode="auto">
            <a:xfrm>
              <a:off x="6608" y="671"/>
              <a:ext cx="298" cy="321"/>
            </a:xfrm>
            <a:custGeom>
              <a:avLst/>
              <a:gdLst>
                <a:gd name="T0" fmla="*/ 0 w 1789"/>
                <a:gd name="T1" fmla="*/ 0 h 1926"/>
                <a:gd name="T2" fmla="*/ 729 w 1789"/>
                <a:gd name="T3" fmla="*/ 28 h 1926"/>
                <a:gd name="T4" fmla="*/ 857 w 1789"/>
                <a:gd name="T5" fmla="*/ 126 h 1926"/>
                <a:gd name="T6" fmla="*/ 899 w 1789"/>
                <a:gd name="T7" fmla="*/ 123 h 1926"/>
                <a:gd name="T8" fmla="*/ 923 w 1789"/>
                <a:gd name="T9" fmla="*/ 78 h 1926"/>
                <a:gd name="T10" fmla="*/ 956 w 1789"/>
                <a:gd name="T11" fmla="*/ 67 h 1926"/>
                <a:gd name="T12" fmla="*/ 1049 w 1789"/>
                <a:gd name="T13" fmla="*/ 75 h 1926"/>
                <a:gd name="T14" fmla="*/ 1098 w 1789"/>
                <a:gd name="T15" fmla="*/ 101 h 1926"/>
                <a:gd name="T16" fmla="*/ 1257 w 1789"/>
                <a:gd name="T17" fmla="*/ 148 h 1926"/>
                <a:gd name="T18" fmla="*/ 1413 w 1789"/>
                <a:gd name="T19" fmla="*/ 134 h 1926"/>
                <a:gd name="T20" fmla="*/ 1585 w 1789"/>
                <a:gd name="T21" fmla="*/ 172 h 1926"/>
                <a:gd name="T22" fmla="*/ 1647 w 1789"/>
                <a:gd name="T23" fmla="*/ 206 h 1926"/>
                <a:gd name="T24" fmla="*/ 1551 w 1789"/>
                <a:gd name="T25" fmla="*/ 487 h 1926"/>
                <a:gd name="T26" fmla="*/ 1533 w 1789"/>
                <a:gd name="T27" fmla="*/ 734 h 1926"/>
                <a:gd name="T28" fmla="*/ 1497 w 1789"/>
                <a:gd name="T29" fmla="*/ 807 h 1926"/>
                <a:gd name="T30" fmla="*/ 1538 w 1789"/>
                <a:gd name="T31" fmla="*/ 954 h 1926"/>
                <a:gd name="T32" fmla="*/ 1542 w 1789"/>
                <a:gd name="T33" fmla="*/ 993 h 1926"/>
                <a:gd name="T34" fmla="*/ 1514 w 1789"/>
                <a:gd name="T35" fmla="*/ 1031 h 1926"/>
                <a:gd name="T36" fmla="*/ 1486 w 1789"/>
                <a:gd name="T37" fmla="*/ 1058 h 1926"/>
                <a:gd name="T38" fmla="*/ 1467 w 1789"/>
                <a:gd name="T39" fmla="*/ 1306 h 1926"/>
                <a:gd name="T40" fmla="*/ 1500 w 1789"/>
                <a:gd name="T41" fmla="*/ 1346 h 1926"/>
                <a:gd name="T42" fmla="*/ 1486 w 1789"/>
                <a:gd name="T43" fmla="*/ 1396 h 1926"/>
                <a:gd name="T44" fmla="*/ 1454 w 1789"/>
                <a:gd name="T45" fmla="*/ 1434 h 1926"/>
                <a:gd name="T46" fmla="*/ 1452 w 1789"/>
                <a:gd name="T47" fmla="*/ 1490 h 1926"/>
                <a:gd name="T48" fmla="*/ 1471 w 1789"/>
                <a:gd name="T49" fmla="*/ 1541 h 1926"/>
                <a:gd name="T50" fmla="*/ 1567 w 1789"/>
                <a:gd name="T51" fmla="*/ 1618 h 1926"/>
                <a:gd name="T52" fmla="*/ 1660 w 1789"/>
                <a:gd name="T53" fmla="*/ 1650 h 1926"/>
                <a:gd name="T54" fmla="*/ 1789 w 1789"/>
                <a:gd name="T55" fmla="*/ 1760 h 1926"/>
                <a:gd name="T56" fmla="*/ 1701 w 1789"/>
                <a:gd name="T57" fmla="*/ 1926 h 1926"/>
                <a:gd name="T58" fmla="*/ 1118 w 1789"/>
                <a:gd name="T59" fmla="*/ 1150 h 1926"/>
                <a:gd name="T60" fmla="*/ 1113 w 1789"/>
                <a:gd name="T61" fmla="*/ 1036 h 1926"/>
                <a:gd name="T62" fmla="*/ 976 w 1789"/>
                <a:gd name="T63" fmla="*/ 877 h 1926"/>
                <a:gd name="T64" fmla="*/ 950 w 1789"/>
                <a:gd name="T65" fmla="*/ 866 h 1926"/>
                <a:gd name="T66" fmla="*/ 899 w 1789"/>
                <a:gd name="T67" fmla="*/ 871 h 1926"/>
                <a:gd name="T68" fmla="*/ 888 w 1789"/>
                <a:gd name="T69" fmla="*/ 886 h 1926"/>
                <a:gd name="T70" fmla="*/ 851 w 1789"/>
                <a:gd name="T71" fmla="*/ 879 h 1926"/>
                <a:gd name="T72" fmla="*/ 835 w 1789"/>
                <a:gd name="T73" fmla="*/ 847 h 1926"/>
                <a:gd name="T74" fmla="*/ 835 w 1789"/>
                <a:gd name="T75" fmla="*/ 815 h 1926"/>
                <a:gd name="T76" fmla="*/ 835 w 1789"/>
                <a:gd name="T77" fmla="*/ 729 h 1926"/>
                <a:gd name="T78" fmla="*/ 819 w 1789"/>
                <a:gd name="T79" fmla="*/ 691 h 1926"/>
                <a:gd name="T80" fmla="*/ 759 w 1789"/>
                <a:gd name="T81" fmla="*/ 583 h 1926"/>
                <a:gd name="T82" fmla="*/ 753 w 1789"/>
                <a:gd name="T83" fmla="*/ 515 h 1926"/>
                <a:gd name="T84" fmla="*/ 766 w 1789"/>
                <a:gd name="T85" fmla="*/ 515 h 1926"/>
                <a:gd name="T86" fmla="*/ 856 w 1789"/>
                <a:gd name="T87" fmla="*/ 343 h 1926"/>
                <a:gd name="T88" fmla="*/ 854 w 1789"/>
                <a:gd name="T89" fmla="*/ 315 h 1926"/>
                <a:gd name="T90" fmla="*/ 824 w 1789"/>
                <a:gd name="T91" fmla="*/ 279 h 1926"/>
                <a:gd name="T92" fmla="*/ 761 w 1789"/>
                <a:gd name="T93" fmla="*/ 279 h 1926"/>
                <a:gd name="T94" fmla="*/ 744 w 1789"/>
                <a:gd name="T95" fmla="*/ 262 h 1926"/>
                <a:gd name="T96" fmla="*/ 496 w 1789"/>
                <a:gd name="T97" fmla="*/ 238 h 1926"/>
                <a:gd name="T98" fmla="*/ 379 w 1789"/>
                <a:gd name="T99" fmla="*/ 244 h 1926"/>
                <a:gd name="T100" fmla="*/ 373 w 1789"/>
                <a:gd name="T101" fmla="*/ 260 h 1926"/>
                <a:gd name="T102" fmla="*/ 51 w 1789"/>
                <a:gd name="T103" fmla="*/ 238 h 1926"/>
                <a:gd name="T104" fmla="*/ 19 w 1789"/>
                <a:gd name="T105" fmla="*/ 157 h 1926"/>
                <a:gd name="T106" fmla="*/ 0 w 1789"/>
                <a:gd name="T107" fmla="*/ 0 h 19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789" h="1926">
                  <a:moveTo>
                    <a:pt x="0" y="0"/>
                  </a:moveTo>
                  <a:lnTo>
                    <a:pt x="729" y="28"/>
                  </a:lnTo>
                  <a:lnTo>
                    <a:pt x="857" y="126"/>
                  </a:lnTo>
                  <a:lnTo>
                    <a:pt x="899" y="123"/>
                  </a:lnTo>
                  <a:lnTo>
                    <a:pt x="923" y="78"/>
                  </a:lnTo>
                  <a:lnTo>
                    <a:pt x="956" y="67"/>
                  </a:lnTo>
                  <a:lnTo>
                    <a:pt x="1049" y="75"/>
                  </a:lnTo>
                  <a:lnTo>
                    <a:pt x="1098" y="101"/>
                  </a:lnTo>
                  <a:lnTo>
                    <a:pt x="1257" y="148"/>
                  </a:lnTo>
                  <a:lnTo>
                    <a:pt x="1413" y="134"/>
                  </a:lnTo>
                  <a:lnTo>
                    <a:pt x="1585" y="172"/>
                  </a:lnTo>
                  <a:lnTo>
                    <a:pt x="1647" y="206"/>
                  </a:lnTo>
                  <a:lnTo>
                    <a:pt x="1551" y="487"/>
                  </a:lnTo>
                  <a:lnTo>
                    <a:pt x="1533" y="734"/>
                  </a:lnTo>
                  <a:lnTo>
                    <a:pt x="1497" y="807"/>
                  </a:lnTo>
                  <a:lnTo>
                    <a:pt x="1538" y="954"/>
                  </a:lnTo>
                  <a:lnTo>
                    <a:pt x="1542" y="993"/>
                  </a:lnTo>
                  <a:lnTo>
                    <a:pt x="1514" y="1031"/>
                  </a:lnTo>
                  <a:lnTo>
                    <a:pt x="1486" y="1058"/>
                  </a:lnTo>
                  <a:lnTo>
                    <a:pt x="1467" y="1306"/>
                  </a:lnTo>
                  <a:lnTo>
                    <a:pt x="1500" y="1346"/>
                  </a:lnTo>
                  <a:lnTo>
                    <a:pt x="1486" y="1396"/>
                  </a:lnTo>
                  <a:lnTo>
                    <a:pt x="1454" y="1434"/>
                  </a:lnTo>
                  <a:lnTo>
                    <a:pt x="1452" y="1490"/>
                  </a:lnTo>
                  <a:lnTo>
                    <a:pt x="1471" y="1541"/>
                  </a:lnTo>
                  <a:lnTo>
                    <a:pt x="1567" y="1618"/>
                  </a:lnTo>
                  <a:lnTo>
                    <a:pt x="1660" y="1650"/>
                  </a:lnTo>
                  <a:lnTo>
                    <a:pt x="1789" y="1760"/>
                  </a:lnTo>
                  <a:lnTo>
                    <a:pt x="1701" y="1926"/>
                  </a:lnTo>
                  <a:lnTo>
                    <a:pt x="1118" y="1150"/>
                  </a:lnTo>
                  <a:lnTo>
                    <a:pt x="1113" y="1036"/>
                  </a:lnTo>
                  <a:lnTo>
                    <a:pt x="976" y="877"/>
                  </a:lnTo>
                  <a:lnTo>
                    <a:pt x="950" y="866"/>
                  </a:lnTo>
                  <a:lnTo>
                    <a:pt x="899" y="871"/>
                  </a:lnTo>
                  <a:lnTo>
                    <a:pt x="888" y="886"/>
                  </a:lnTo>
                  <a:lnTo>
                    <a:pt x="851" y="879"/>
                  </a:lnTo>
                  <a:lnTo>
                    <a:pt x="835" y="847"/>
                  </a:lnTo>
                  <a:lnTo>
                    <a:pt x="835" y="815"/>
                  </a:lnTo>
                  <a:lnTo>
                    <a:pt x="835" y="729"/>
                  </a:lnTo>
                  <a:lnTo>
                    <a:pt x="819" y="691"/>
                  </a:lnTo>
                  <a:lnTo>
                    <a:pt x="759" y="583"/>
                  </a:lnTo>
                  <a:lnTo>
                    <a:pt x="753" y="515"/>
                  </a:lnTo>
                  <a:lnTo>
                    <a:pt x="766" y="515"/>
                  </a:lnTo>
                  <a:lnTo>
                    <a:pt x="856" y="343"/>
                  </a:lnTo>
                  <a:lnTo>
                    <a:pt x="854" y="315"/>
                  </a:lnTo>
                  <a:lnTo>
                    <a:pt x="824" y="279"/>
                  </a:lnTo>
                  <a:lnTo>
                    <a:pt x="761" y="279"/>
                  </a:lnTo>
                  <a:lnTo>
                    <a:pt x="744" y="262"/>
                  </a:lnTo>
                  <a:lnTo>
                    <a:pt x="496" y="238"/>
                  </a:lnTo>
                  <a:lnTo>
                    <a:pt x="379" y="244"/>
                  </a:lnTo>
                  <a:lnTo>
                    <a:pt x="373" y="260"/>
                  </a:lnTo>
                  <a:lnTo>
                    <a:pt x="51" y="238"/>
                  </a:lnTo>
                  <a:lnTo>
                    <a:pt x="19" y="1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481" name="Freeform 25"/>
            <p:cNvSpPr>
              <a:spLocks/>
            </p:cNvSpPr>
            <p:nvPr/>
          </p:nvSpPr>
          <p:spPr bwMode="auto">
            <a:xfrm>
              <a:off x="6626" y="985"/>
              <a:ext cx="228" cy="241"/>
            </a:xfrm>
            <a:custGeom>
              <a:avLst/>
              <a:gdLst>
                <a:gd name="T0" fmla="*/ 0 w 1370"/>
                <a:gd name="T1" fmla="*/ 208 h 1449"/>
                <a:gd name="T2" fmla="*/ 0 w 1370"/>
                <a:gd name="T3" fmla="*/ 56 h 1449"/>
                <a:gd name="T4" fmla="*/ 463 w 1370"/>
                <a:gd name="T5" fmla="*/ 24 h 1449"/>
                <a:gd name="T6" fmla="*/ 570 w 1370"/>
                <a:gd name="T7" fmla="*/ 24 h 1449"/>
                <a:gd name="T8" fmla="*/ 602 w 1370"/>
                <a:gd name="T9" fmla="*/ 52 h 1449"/>
                <a:gd name="T10" fmla="*/ 687 w 1370"/>
                <a:gd name="T11" fmla="*/ 50 h 1449"/>
                <a:gd name="T12" fmla="*/ 725 w 1370"/>
                <a:gd name="T13" fmla="*/ 14 h 1449"/>
                <a:gd name="T14" fmla="*/ 756 w 1370"/>
                <a:gd name="T15" fmla="*/ 0 h 1449"/>
                <a:gd name="T16" fmla="*/ 820 w 1370"/>
                <a:gd name="T17" fmla="*/ 44 h 1449"/>
                <a:gd name="T18" fmla="*/ 869 w 1370"/>
                <a:gd name="T19" fmla="*/ 41 h 1449"/>
                <a:gd name="T20" fmla="*/ 901 w 1370"/>
                <a:gd name="T21" fmla="*/ 52 h 1449"/>
                <a:gd name="T22" fmla="*/ 989 w 1370"/>
                <a:gd name="T23" fmla="*/ 50 h 1449"/>
                <a:gd name="T24" fmla="*/ 973 w 1370"/>
                <a:gd name="T25" fmla="*/ 181 h 1449"/>
                <a:gd name="T26" fmla="*/ 993 w 1370"/>
                <a:gd name="T27" fmla="*/ 198 h 1449"/>
                <a:gd name="T28" fmla="*/ 1194 w 1370"/>
                <a:gd name="T29" fmla="*/ 198 h 1449"/>
                <a:gd name="T30" fmla="*/ 1205 w 1370"/>
                <a:gd name="T31" fmla="*/ 208 h 1449"/>
                <a:gd name="T32" fmla="*/ 1262 w 1370"/>
                <a:gd name="T33" fmla="*/ 222 h 1449"/>
                <a:gd name="T34" fmla="*/ 1286 w 1370"/>
                <a:gd name="T35" fmla="*/ 202 h 1449"/>
                <a:gd name="T36" fmla="*/ 1343 w 1370"/>
                <a:gd name="T37" fmla="*/ 204 h 1449"/>
                <a:gd name="T38" fmla="*/ 1370 w 1370"/>
                <a:gd name="T39" fmla="*/ 232 h 1449"/>
                <a:gd name="T40" fmla="*/ 1367 w 1370"/>
                <a:gd name="T41" fmla="*/ 291 h 1449"/>
                <a:gd name="T42" fmla="*/ 1333 w 1370"/>
                <a:gd name="T43" fmla="*/ 387 h 1449"/>
                <a:gd name="T44" fmla="*/ 1224 w 1370"/>
                <a:gd name="T45" fmla="*/ 492 h 1449"/>
                <a:gd name="T46" fmla="*/ 1218 w 1370"/>
                <a:gd name="T47" fmla="*/ 566 h 1449"/>
                <a:gd name="T48" fmla="*/ 1185 w 1370"/>
                <a:gd name="T49" fmla="*/ 566 h 1449"/>
                <a:gd name="T50" fmla="*/ 1165 w 1370"/>
                <a:gd name="T51" fmla="*/ 813 h 1449"/>
                <a:gd name="T52" fmla="*/ 1146 w 1370"/>
                <a:gd name="T53" fmla="*/ 820 h 1449"/>
                <a:gd name="T54" fmla="*/ 1149 w 1370"/>
                <a:gd name="T55" fmla="*/ 972 h 1449"/>
                <a:gd name="T56" fmla="*/ 1167 w 1370"/>
                <a:gd name="T57" fmla="*/ 993 h 1449"/>
                <a:gd name="T58" fmla="*/ 866 w 1370"/>
                <a:gd name="T59" fmla="*/ 1259 h 1449"/>
                <a:gd name="T60" fmla="*/ 902 w 1370"/>
                <a:gd name="T61" fmla="*/ 1315 h 1449"/>
                <a:gd name="T62" fmla="*/ 889 w 1370"/>
                <a:gd name="T63" fmla="*/ 1449 h 1449"/>
                <a:gd name="T64" fmla="*/ 794 w 1370"/>
                <a:gd name="T65" fmla="*/ 1429 h 1449"/>
                <a:gd name="T66" fmla="*/ 760 w 1370"/>
                <a:gd name="T67" fmla="*/ 1366 h 1449"/>
                <a:gd name="T68" fmla="*/ 681 w 1370"/>
                <a:gd name="T69" fmla="*/ 1371 h 1449"/>
                <a:gd name="T70" fmla="*/ 644 w 1370"/>
                <a:gd name="T71" fmla="*/ 1389 h 1449"/>
                <a:gd name="T72" fmla="*/ 620 w 1370"/>
                <a:gd name="T73" fmla="*/ 1377 h 1449"/>
                <a:gd name="T74" fmla="*/ 620 w 1370"/>
                <a:gd name="T75" fmla="*/ 1321 h 1449"/>
                <a:gd name="T76" fmla="*/ 602 w 1370"/>
                <a:gd name="T77" fmla="*/ 1309 h 1449"/>
                <a:gd name="T78" fmla="*/ 584 w 1370"/>
                <a:gd name="T79" fmla="*/ 1301 h 1449"/>
                <a:gd name="T80" fmla="*/ 513 w 1370"/>
                <a:gd name="T81" fmla="*/ 1231 h 1449"/>
                <a:gd name="T82" fmla="*/ 507 w 1370"/>
                <a:gd name="T83" fmla="*/ 1195 h 1449"/>
                <a:gd name="T84" fmla="*/ 546 w 1370"/>
                <a:gd name="T85" fmla="*/ 1153 h 1449"/>
                <a:gd name="T86" fmla="*/ 543 w 1370"/>
                <a:gd name="T87" fmla="*/ 1127 h 1449"/>
                <a:gd name="T88" fmla="*/ 487 w 1370"/>
                <a:gd name="T89" fmla="*/ 1123 h 1449"/>
                <a:gd name="T90" fmla="*/ 454 w 1370"/>
                <a:gd name="T91" fmla="*/ 1084 h 1449"/>
                <a:gd name="T92" fmla="*/ 436 w 1370"/>
                <a:gd name="T93" fmla="*/ 1046 h 1449"/>
                <a:gd name="T94" fmla="*/ 263 w 1370"/>
                <a:gd name="T95" fmla="*/ 1016 h 1449"/>
                <a:gd name="T96" fmla="*/ 335 w 1370"/>
                <a:gd name="T97" fmla="*/ 961 h 1449"/>
                <a:gd name="T98" fmla="*/ 341 w 1370"/>
                <a:gd name="T99" fmla="*/ 704 h 1449"/>
                <a:gd name="T100" fmla="*/ 239 w 1370"/>
                <a:gd name="T101" fmla="*/ 596 h 1449"/>
                <a:gd name="T102" fmla="*/ 129 w 1370"/>
                <a:gd name="T103" fmla="*/ 398 h 1449"/>
                <a:gd name="T104" fmla="*/ 28 w 1370"/>
                <a:gd name="T105" fmla="*/ 370 h 1449"/>
                <a:gd name="T106" fmla="*/ 0 w 1370"/>
                <a:gd name="T107" fmla="*/ 208 h 1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70" h="1449">
                  <a:moveTo>
                    <a:pt x="0" y="208"/>
                  </a:moveTo>
                  <a:lnTo>
                    <a:pt x="0" y="56"/>
                  </a:lnTo>
                  <a:lnTo>
                    <a:pt x="463" y="24"/>
                  </a:lnTo>
                  <a:lnTo>
                    <a:pt x="570" y="24"/>
                  </a:lnTo>
                  <a:lnTo>
                    <a:pt x="602" y="52"/>
                  </a:lnTo>
                  <a:lnTo>
                    <a:pt x="687" y="50"/>
                  </a:lnTo>
                  <a:lnTo>
                    <a:pt x="725" y="14"/>
                  </a:lnTo>
                  <a:lnTo>
                    <a:pt x="756" y="0"/>
                  </a:lnTo>
                  <a:lnTo>
                    <a:pt x="820" y="44"/>
                  </a:lnTo>
                  <a:lnTo>
                    <a:pt x="869" y="41"/>
                  </a:lnTo>
                  <a:lnTo>
                    <a:pt x="901" y="52"/>
                  </a:lnTo>
                  <a:lnTo>
                    <a:pt x="989" y="50"/>
                  </a:lnTo>
                  <a:lnTo>
                    <a:pt x="973" y="181"/>
                  </a:lnTo>
                  <a:lnTo>
                    <a:pt x="993" y="198"/>
                  </a:lnTo>
                  <a:lnTo>
                    <a:pt x="1194" y="198"/>
                  </a:lnTo>
                  <a:lnTo>
                    <a:pt x="1205" y="208"/>
                  </a:lnTo>
                  <a:lnTo>
                    <a:pt x="1262" y="222"/>
                  </a:lnTo>
                  <a:lnTo>
                    <a:pt x="1286" y="202"/>
                  </a:lnTo>
                  <a:lnTo>
                    <a:pt x="1343" y="204"/>
                  </a:lnTo>
                  <a:lnTo>
                    <a:pt x="1370" y="232"/>
                  </a:lnTo>
                  <a:lnTo>
                    <a:pt x="1367" y="291"/>
                  </a:lnTo>
                  <a:lnTo>
                    <a:pt x="1333" y="387"/>
                  </a:lnTo>
                  <a:lnTo>
                    <a:pt x="1224" y="492"/>
                  </a:lnTo>
                  <a:lnTo>
                    <a:pt x="1218" y="566"/>
                  </a:lnTo>
                  <a:lnTo>
                    <a:pt x="1185" y="566"/>
                  </a:lnTo>
                  <a:lnTo>
                    <a:pt x="1165" y="813"/>
                  </a:lnTo>
                  <a:lnTo>
                    <a:pt x="1146" y="820"/>
                  </a:lnTo>
                  <a:lnTo>
                    <a:pt x="1149" y="972"/>
                  </a:lnTo>
                  <a:lnTo>
                    <a:pt x="1167" y="993"/>
                  </a:lnTo>
                  <a:lnTo>
                    <a:pt x="866" y="1259"/>
                  </a:lnTo>
                  <a:lnTo>
                    <a:pt x="902" y="1315"/>
                  </a:lnTo>
                  <a:lnTo>
                    <a:pt x="889" y="1449"/>
                  </a:lnTo>
                  <a:lnTo>
                    <a:pt x="794" y="1429"/>
                  </a:lnTo>
                  <a:lnTo>
                    <a:pt x="760" y="1366"/>
                  </a:lnTo>
                  <a:lnTo>
                    <a:pt x="681" y="1371"/>
                  </a:lnTo>
                  <a:lnTo>
                    <a:pt x="644" y="1389"/>
                  </a:lnTo>
                  <a:lnTo>
                    <a:pt x="620" y="1377"/>
                  </a:lnTo>
                  <a:lnTo>
                    <a:pt x="620" y="1321"/>
                  </a:lnTo>
                  <a:lnTo>
                    <a:pt x="602" y="1309"/>
                  </a:lnTo>
                  <a:lnTo>
                    <a:pt x="584" y="1301"/>
                  </a:lnTo>
                  <a:lnTo>
                    <a:pt x="513" y="1231"/>
                  </a:lnTo>
                  <a:lnTo>
                    <a:pt x="507" y="1195"/>
                  </a:lnTo>
                  <a:lnTo>
                    <a:pt x="546" y="1153"/>
                  </a:lnTo>
                  <a:lnTo>
                    <a:pt x="543" y="1127"/>
                  </a:lnTo>
                  <a:lnTo>
                    <a:pt x="487" y="1123"/>
                  </a:lnTo>
                  <a:lnTo>
                    <a:pt x="454" y="1084"/>
                  </a:lnTo>
                  <a:lnTo>
                    <a:pt x="436" y="1046"/>
                  </a:lnTo>
                  <a:lnTo>
                    <a:pt x="263" y="1016"/>
                  </a:lnTo>
                  <a:lnTo>
                    <a:pt x="335" y="961"/>
                  </a:lnTo>
                  <a:lnTo>
                    <a:pt x="341" y="704"/>
                  </a:lnTo>
                  <a:lnTo>
                    <a:pt x="239" y="596"/>
                  </a:lnTo>
                  <a:lnTo>
                    <a:pt x="129" y="398"/>
                  </a:lnTo>
                  <a:lnTo>
                    <a:pt x="28" y="370"/>
                  </a:lnTo>
                  <a:lnTo>
                    <a:pt x="0" y="20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482" name="Freeform 26"/>
            <p:cNvSpPr>
              <a:spLocks/>
            </p:cNvSpPr>
            <p:nvPr/>
          </p:nvSpPr>
          <p:spPr bwMode="auto">
            <a:xfrm>
              <a:off x="6386" y="1154"/>
              <a:ext cx="562" cy="352"/>
            </a:xfrm>
            <a:custGeom>
              <a:avLst/>
              <a:gdLst>
                <a:gd name="T0" fmla="*/ 455 w 3372"/>
                <a:gd name="T1" fmla="*/ 296 h 2113"/>
                <a:gd name="T2" fmla="*/ 762 w 3372"/>
                <a:gd name="T3" fmla="*/ 286 h 2113"/>
                <a:gd name="T4" fmla="*/ 948 w 3372"/>
                <a:gd name="T5" fmla="*/ 259 h 2113"/>
                <a:gd name="T6" fmla="*/ 1227 w 3372"/>
                <a:gd name="T7" fmla="*/ 216 h 2113"/>
                <a:gd name="T8" fmla="*/ 1309 w 3372"/>
                <a:gd name="T9" fmla="*/ 164 h 2113"/>
                <a:gd name="T10" fmla="*/ 1491 w 3372"/>
                <a:gd name="T11" fmla="*/ 191 h 2113"/>
                <a:gd name="T12" fmla="*/ 1549 w 3372"/>
                <a:gd name="T13" fmla="*/ 184 h 2113"/>
                <a:gd name="T14" fmla="*/ 1616 w 3372"/>
                <a:gd name="T15" fmla="*/ 75 h 2113"/>
                <a:gd name="T16" fmla="*/ 1891 w 3372"/>
                <a:gd name="T17" fmla="*/ 70 h 2113"/>
                <a:gd name="T18" fmla="*/ 1983 w 3372"/>
                <a:gd name="T19" fmla="*/ 137 h 2113"/>
                <a:gd name="T20" fmla="*/ 2020 w 3372"/>
                <a:gd name="T21" fmla="*/ 289 h 2113"/>
                <a:gd name="T22" fmla="*/ 2083 w 3372"/>
                <a:gd name="T23" fmla="*/ 377 h 2113"/>
                <a:gd name="T24" fmla="*/ 2229 w 3372"/>
                <a:gd name="T25" fmla="*/ 416 h 2113"/>
                <a:gd name="T26" fmla="*/ 2302 w 3372"/>
                <a:gd name="T27" fmla="*/ 246 h 2113"/>
                <a:gd name="T28" fmla="*/ 2668 w 3372"/>
                <a:gd name="T29" fmla="*/ 50 h 2113"/>
                <a:gd name="T30" fmla="*/ 2826 w 3372"/>
                <a:gd name="T31" fmla="*/ 7 h 2113"/>
                <a:gd name="T32" fmla="*/ 2694 w 3372"/>
                <a:gd name="T33" fmla="*/ 407 h 2113"/>
                <a:gd name="T34" fmla="*/ 2779 w 3372"/>
                <a:gd name="T35" fmla="*/ 741 h 2113"/>
                <a:gd name="T36" fmla="*/ 2738 w 3372"/>
                <a:gd name="T37" fmla="*/ 1197 h 2113"/>
                <a:gd name="T38" fmla="*/ 2833 w 3372"/>
                <a:gd name="T39" fmla="*/ 1365 h 2113"/>
                <a:gd name="T40" fmla="*/ 3056 w 3372"/>
                <a:gd name="T41" fmla="*/ 1549 h 2113"/>
                <a:gd name="T42" fmla="*/ 3081 w 3372"/>
                <a:gd name="T43" fmla="*/ 1663 h 2113"/>
                <a:gd name="T44" fmla="*/ 3256 w 3372"/>
                <a:gd name="T45" fmla="*/ 1746 h 2113"/>
                <a:gd name="T46" fmla="*/ 3333 w 3372"/>
                <a:gd name="T47" fmla="*/ 1891 h 2113"/>
                <a:gd name="T48" fmla="*/ 3367 w 3372"/>
                <a:gd name="T49" fmla="*/ 1998 h 2113"/>
                <a:gd name="T50" fmla="*/ 3258 w 3372"/>
                <a:gd name="T51" fmla="*/ 2095 h 2113"/>
                <a:gd name="T52" fmla="*/ 2883 w 3372"/>
                <a:gd name="T53" fmla="*/ 1998 h 2113"/>
                <a:gd name="T54" fmla="*/ 2786 w 3372"/>
                <a:gd name="T55" fmla="*/ 1904 h 2113"/>
                <a:gd name="T56" fmla="*/ 2545 w 3372"/>
                <a:gd name="T57" fmla="*/ 1820 h 2113"/>
                <a:gd name="T58" fmla="*/ 2215 w 3372"/>
                <a:gd name="T59" fmla="*/ 1669 h 2113"/>
                <a:gd name="T60" fmla="*/ 2245 w 3372"/>
                <a:gd name="T61" fmla="*/ 1180 h 2113"/>
                <a:gd name="T62" fmla="*/ 2300 w 3372"/>
                <a:gd name="T63" fmla="*/ 883 h 2113"/>
                <a:gd name="T64" fmla="*/ 2279 w 3372"/>
                <a:gd name="T65" fmla="*/ 501 h 2113"/>
                <a:gd name="T66" fmla="*/ 1898 w 3372"/>
                <a:gd name="T67" fmla="*/ 625 h 2113"/>
                <a:gd name="T68" fmla="*/ 1868 w 3372"/>
                <a:gd name="T69" fmla="*/ 741 h 2113"/>
                <a:gd name="T70" fmla="*/ 1709 w 3372"/>
                <a:gd name="T71" fmla="*/ 684 h 2113"/>
                <a:gd name="T72" fmla="*/ 1659 w 3372"/>
                <a:gd name="T73" fmla="*/ 711 h 2113"/>
                <a:gd name="T74" fmla="*/ 1631 w 3372"/>
                <a:gd name="T75" fmla="*/ 780 h 2113"/>
                <a:gd name="T76" fmla="*/ 1706 w 3372"/>
                <a:gd name="T77" fmla="*/ 1011 h 2113"/>
                <a:gd name="T78" fmla="*/ 1250 w 3372"/>
                <a:gd name="T79" fmla="*/ 988 h 2113"/>
                <a:gd name="T80" fmla="*/ 655 w 3372"/>
                <a:gd name="T81" fmla="*/ 1025 h 2113"/>
                <a:gd name="T82" fmla="*/ 414 w 3372"/>
                <a:gd name="T83" fmla="*/ 1002 h 2113"/>
                <a:gd name="T84" fmla="*/ 171 w 3372"/>
                <a:gd name="T85" fmla="*/ 1005 h 2113"/>
                <a:gd name="T86" fmla="*/ 7 w 3372"/>
                <a:gd name="T87" fmla="*/ 933 h 2113"/>
                <a:gd name="T88" fmla="*/ 196 w 3372"/>
                <a:gd name="T89" fmla="*/ 848 h 2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372" h="2113">
                  <a:moveTo>
                    <a:pt x="216" y="828"/>
                  </a:moveTo>
                  <a:lnTo>
                    <a:pt x="405" y="296"/>
                  </a:lnTo>
                  <a:lnTo>
                    <a:pt x="455" y="296"/>
                  </a:lnTo>
                  <a:lnTo>
                    <a:pt x="586" y="302"/>
                  </a:lnTo>
                  <a:lnTo>
                    <a:pt x="663" y="311"/>
                  </a:lnTo>
                  <a:lnTo>
                    <a:pt x="762" y="286"/>
                  </a:lnTo>
                  <a:lnTo>
                    <a:pt x="837" y="254"/>
                  </a:lnTo>
                  <a:lnTo>
                    <a:pt x="862" y="164"/>
                  </a:lnTo>
                  <a:lnTo>
                    <a:pt x="948" y="259"/>
                  </a:lnTo>
                  <a:lnTo>
                    <a:pt x="1187" y="272"/>
                  </a:lnTo>
                  <a:lnTo>
                    <a:pt x="1227" y="227"/>
                  </a:lnTo>
                  <a:lnTo>
                    <a:pt x="1227" y="216"/>
                  </a:lnTo>
                  <a:lnTo>
                    <a:pt x="1244" y="212"/>
                  </a:lnTo>
                  <a:lnTo>
                    <a:pt x="1324" y="227"/>
                  </a:lnTo>
                  <a:lnTo>
                    <a:pt x="1309" y="164"/>
                  </a:lnTo>
                  <a:lnTo>
                    <a:pt x="1443" y="162"/>
                  </a:lnTo>
                  <a:lnTo>
                    <a:pt x="1468" y="184"/>
                  </a:lnTo>
                  <a:lnTo>
                    <a:pt x="1491" y="191"/>
                  </a:lnTo>
                  <a:lnTo>
                    <a:pt x="1509" y="169"/>
                  </a:lnTo>
                  <a:lnTo>
                    <a:pt x="1527" y="166"/>
                  </a:lnTo>
                  <a:lnTo>
                    <a:pt x="1549" y="184"/>
                  </a:lnTo>
                  <a:lnTo>
                    <a:pt x="1591" y="184"/>
                  </a:lnTo>
                  <a:lnTo>
                    <a:pt x="1623" y="152"/>
                  </a:lnTo>
                  <a:lnTo>
                    <a:pt x="1616" y="75"/>
                  </a:lnTo>
                  <a:lnTo>
                    <a:pt x="1706" y="0"/>
                  </a:lnTo>
                  <a:lnTo>
                    <a:pt x="1870" y="32"/>
                  </a:lnTo>
                  <a:lnTo>
                    <a:pt x="1891" y="70"/>
                  </a:lnTo>
                  <a:lnTo>
                    <a:pt x="1923" y="109"/>
                  </a:lnTo>
                  <a:lnTo>
                    <a:pt x="1980" y="114"/>
                  </a:lnTo>
                  <a:lnTo>
                    <a:pt x="1983" y="137"/>
                  </a:lnTo>
                  <a:lnTo>
                    <a:pt x="1948" y="177"/>
                  </a:lnTo>
                  <a:lnTo>
                    <a:pt x="1950" y="212"/>
                  </a:lnTo>
                  <a:lnTo>
                    <a:pt x="2020" y="289"/>
                  </a:lnTo>
                  <a:lnTo>
                    <a:pt x="2061" y="307"/>
                  </a:lnTo>
                  <a:lnTo>
                    <a:pt x="2061" y="361"/>
                  </a:lnTo>
                  <a:lnTo>
                    <a:pt x="2083" y="377"/>
                  </a:lnTo>
                  <a:lnTo>
                    <a:pt x="2120" y="354"/>
                  </a:lnTo>
                  <a:lnTo>
                    <a:pt x="2197" y="352"/>
                  </a:lnTo>
                  <a:lnTo>
                    <a:pt x="2229" y="416"/>
                  </a:lnTo>
                  <a:lnTo>
                    <a:pt x="2329" y="436"/>
                  </a:lnTo>
                  <a:lnTo>
                    <a:pt x="2340" y="297"/>
                  </a:lnTo>
                  <a:lnTo>
                    <a:pt x="2302" y="246"/>
                  </a:lnTo>
                  <a:lnTo>
                    <a:pt x="2554" y="22"/>
                  </a:lnTo>
                  <a:lnTo>
                    <a:pt x="2619" y="39"/>
                  </a:lnTo>
                  <a:lnTo>
                    <a:pt x="2668" y="50"/>
                  </a:lnTo>
                  <a:lnTo>
                    <a:pt x="2736" y="34"/>
                  </a:lnTo>
                  <a:lnTo>
                    <a:pt x="2793" y="25"/>
                  </a:lnTo>
                  <a:lnTo>
                    <a:pt x="2826" y="7"/>
                  </a:lnTo>
                  <a:lnTo>
                    <a:pt x="2856" y="7"/>
                  </a:lnTo>
                  <a:lnTo>
                    <a:pt x="2870" y="22"/>
                  </a:lnTo>
                  <a:lnTo>
                    <a:pt x="2694" y="407"/>
                  </a:lnTo>
                  <a:lnTo>
                    <a:pt x="2711" y="527"/>
                  </a:lnTo>
                  <a:lnTo>
                    <a:pt x="2722" y="679"/>
                  </a:lnTo>
                  <a:lnTo>
                    <a:pt x="2779" y="741"/>
                  </a:lnTo>
                  <a:lnTo>
                    <a:pt x="2858" y="755"/>
                  </a:lnTo>
                  <a:lnTo>
                    <a:pt x="3058" y="1377"/>
                  </a:lnTo>
                  <a:lnTo>
                    <a:pt x="2738" y="1197"/>
                  </a:lnTo>
                  <a:lnTo>
                    <a:pt x="2763" y="1247"/>
                  </a:lnTo>
                  <a:lnTo>
                    <a:pt x="2763" y="1332"/>
                  </a:lnTo>
                  <a:lnTo>
                    <a:pt x="2833" y="1365"/>
                  </a:lnTo>
                  <a:lnTo>
                    <a:pt x="2998" y="1504"/>
                  </a:lnTo>
                  <a:lnTo>
                    <a:pt x="2998" y="1542"/>
                  </a:lnTo>
                  <a:lnTo>
                    <a:pt x="3056" y="1549"/>
                  </a:lnTo>
                  <a:lnTo>
                    <a:pt x="3088" y="1591"/>
                  </a:lnTo>
                  <a:lnTo>
                    <a:pt x="3101" y="1631"/>
                  </a:lnTo>
                  <a:lnTo>
                    <a:pt x="3081" y="1663"/>
                  </a:lnTo>
                  <a:lnTo>
                    <a:pt x="3065" y="1713"/>
                  </a:lnTo>
                  <a:lnTo>
                    <a:pt x="3215" y="1734"/>
                  </a:lnTo>
                  <a:lnTo>
                    <a:pt x="3256" y="1746"/>
                  </a:lnTo>
                  <a:lnTo>
                    <a:pt x="3260" y="1784"/>
                  </a:lnTo>
                  <a:lnTo>
                    <a:pt x="3260" y="1818"/>
                  </a:lnTo>
                  <a:lnTo>
                    <a:pt x="3333" y="1891"/>
                  </a:lnTo>
                  <a:lnTo>
                    <a:pt x="3333" y="1948"/>
                  </a:lnTo>
                  <a:lnTo>
                    <a:pt x="3322" y="1968"/>
                  </a:lnTo>
                  <a:lnTo>
                    <a:pt x="3367" y="1998"/>
                  </a:lnTo>
                  <a:lnTo>
                    <a:pt x="3372" y="2033"/>
                  </a:lnTo>
                  <a:lnTo>
                    <a:pt x="3308" y="2103"/>
                  </a:lnTo>
                  <a:lnTo>
                    <a:pt x="3258" y="2095"/>
                  </a:lnTo>
                  <a:lnTo>
                    <a:pt x="3172" y="2113"/>
                  </a:lnTo>
                  <a:lnTo>
                    <a:pt x="2926" y="2065"/>
                  </a:lnTo>
                  <a:lnTo>
                    <a:pt x="2883" y="1998"/>
                  </a:lnTo>
                  <a:lnTo>
                    <a:pt x="2804" y="1986"/>
                  </a:lnTo>
                  <a:lnTo>
                    <a:pt x="2804" y="1923"/>
                  </a:lnTo>
                  <a:lnTo>
                    <a:pt x="2786" y="1904"/>
                  </a:lnTo>
                  <a:lnTo>
                    <a:pt x="2709" y="1911"/>
                  </a:lnTo>
                  <a:lnTo>
                    <a:pt x="2604" y="1868"/>
                  </a:lnTo>
                  <a:lnTo>
                    <a:pt x="2545" y="1820"/>
                  </a:lnTo>
                  <a:lnTo>
                    <a:pt x="2464" y="1811"/>
                  </a:lnTo>
                  <a:lnTo>
                    <a:pt x="2313" y="1747"/>
                  </a:lnTo>
                  <a:lnTo>
                    <a:pt x="2215" y="1669"/>
                  </a:lnTo>
                  <a:lnTo>
                    <a:pt x="2020" y="1424"/>
                  </a:lnTo>
                  <a:lnTo>
                    <a:pt x="2143" y="1322"/>
                  </a:lnTo>
                  <a:lnTo>
                    <a:pt x="2245" y="1180"/>
                  </a:lnTo>
                  <a:lnTo>
                    <a:pt x="2238" y="1075"/>
                  </a:lnTo>
                  <a:lnTo>
                    <a:pt x="2286" y="977"/>
                  </a:lnTo>
                  <a:lnTo>
                    <a:pt x="2300" y="883"/>
                  </a:lnTo>
                  <a:lnTo>
                    <a:pt x="2252" y="863"/>
                  </a:lnTo>
                  <a:lnTo>
                    <a:pt x="2290" y="770"/>
                  </a:lnTo>
                  <a:lnTo>
                    <a:pt x="2279" y="501"/>
                  </a:lnTo>
                  <a:lnTo>
                    <a:pt x="1841" y="486"/>
                  </a:lnTo>
                  <a:lnTo>
                    <a:pt x="1841" y="581"/>
                  </a:lnTo>
                  <a:lnTo>
                    <a:pt x="1898" y="625"/>
                  </a:lnTo>
                  <a:lnTo>
                    <a:pt x="1905" y="675"/>
                  </a:lnTo>
                  <a:lnTo>
                    <a:pt x="1900" y="721"/>
                  </a:lnTo>
                  <a:lnTo>
                    <a:pt x="1868" y="741"/>
                  </a:lnTo>
                  <a:lnTo>
                    <a:pt x="1818" y="750"/>
                  </a:lnTo>
                  <a:lnTo>
                    <a:pt x="1736" y="721"/>
                  </a:lnTo>
                  <a:lnTo>
                    <a:pt x="1709" y="684"/>
                  </a:lnTo>
                  <a:lnTo>
                    <a:pt x="1684" y="643"/>
                  </a:lnTo>
                  <a:lnTo>
                    <a:pt x="1666" y="638"/>
                  </a:lnTo>
                  <a:lnTo>
                    <a:pt x="1659" y="711"/>
                  </a:lnTo>
                  <a:lnTo>
                    <a:pt x="1676" y="731"/>
                  </a:lnTo>
                  <a:lnTo>
                    <a:pt x="1661" y="759"/>
                  </a:lnTo>
                  <a:lnTo>
                    <a:pt x="1631" y="780"/>
                  </a:lnTo>
                  <a:lnTo>
                    <a:pt x="1650" y="861"/>
                  </a:lnTo>
                  <a:lnTo>
                    <a:pt x="1718" y="958"/>
                  </a:lnTo>
                  <a:lnTo>
                    <a:pt x="1706" y="1011"/>
                  </a:lnTo>
                  <a:lnTo>
                    <a:pt x="1486" y="1011"/>
                  </a:lnTo>
                  <a:lnTo>
                    <a:pt x="1434" y="993"/>
                  </a:lnTo>
                  <a:lnTo>
                    <a:pt x="1250" y="988"/>
                  </a:lnTo>
                  <a:lnTo>
                    <a:pt x="1159" y="882"/>
                  </a:lnTo>
                  <a:lnTo>
                    <a:pt x="873" y="1040"/>
                  </a:lnTo>
                  <a:lnTo>
                    <a:pt x="655" y="1025"/>
                  </a:lnTo>
                  <a:lnTo>
                    <a:pt x="530" y="1070"/>
                  </a:lnTo>
                  <a:lnTo>
                    <a:pt x="446" y="1015"/>
                  </a:lnTo>
                  <a:lnTo>
                    <a:pt x="414" y="1002"/>
                  </a:lnTo>
                  <a:lnTo>
                    <a:pt x="334" y="925"/>
                  </a:lnTo>
                  <a:lnTo>
                    <a:pt x="248" y="945"/>
                  </a:lnTo>
                  <a:lnTo>
                    <a:pt x="171" y="1005"/>
                  </a:lnTo>
                  <a:lnTo>
                    <a:pt x="152" y="980"/>
                  </a:lnTo>
                  <a:lnTo>
                    <a:pt x="87" y="975"/>
                  </a:lnTo>
                  <a:lnTo>
                    <a:pt x="7" y="933"/>
                  </a:lnTo>
                  <a:lnTo>
                    <a:pt x="0" y="886"/>
                  </a:lnTo>
                  <a:lnTo>
                    <a:pt x="84" y="858"/>
                  </a:lnTo>
                  <a:lnTo>
                    <a:pt x="196" y="848"/>
                  </a:lnTo>
                  <a:lnTo>
                    <a:pt x="216" y="82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483" name="Freeform 27"/>
            <p:cNvSpPr>
              <a:spLocks/>
            </p:cNvSpPr>
            <p:nvPr/>
          </p:nvSpPr>
          <p:spPr bwMode="auto">
            <a:xfrm>
              <a:off x="6488" y="1020"/>
              <a:ext cx="195" cy="166"/>
            </a:xfrm>
            <a:custGeom>
              <a:avLst/>
              <a:gdLst>
                <a:gd name="T0" fmla="*/ 57 w 1168"/>
                <a:gd name="T1" fmla="*/ 332 h 995"/>
                <a:gd name="T2" fmla="*/ 152 w 1168"/>
                <a:gd name="T3" fmla="*/ 136 h 995"/>
                <a:gd name="T4" fmla="*/ 416 w 1168"/>
                <a:gd name="T5" fmla="*/ 70 h 995"/>
                <a:gd name="T6" fmla="*/ 539 w 1168"/>
                <a:gd name="T7" fmla="*/ 23 h 995"/>
                <a:gd name="T8" fmla="*/ 561 w 1168"/>
                <a:gd name="T9" fmla="*/ 40 h 995"/>
                <a:gd name="T10" fmla="*/ 603 w 1168"/>
                <a:gd name="T11" fmla="*/ 36 h 995"/>
                <a:gd name="T12" fmla="*/ 621 w 1168"/>
                <a:gd name="T13" fmla="*/ 77 h 995"/>
                <a:gd name="T14" fmla="*/ 708 w 1168"/>
                <a:gd name="T15" fmla="*/ 68 h 995"/>
                <a:gd name="T16" fmla="*/ 828 w 1168"/>
                <a:gd name="T17" fmla="*/ 0 h 995"/>
                <a:gd name="T18" fmla="*/ 857 w 1168"/>
                <a:gd name="T19" fmla="*/ 163 h 995"/>
                <a:gd name="T20" fmla="*/ 957 w 1168"/>
                <a:gd name="T21" fmla="*/ 188 h 995"/>
                <a:gd name="T22" fmla="*/ 1064 w 1168"/>
                <a:gd name="T23" fmla="*/ 384 h 995"/>
                <a:gd name="T24" fmla="*/ 1168 w 1168"/>
                <a:gd name="T25" fmla="*/ 497 h 995"/>
                <a:gd name="T26" fmla="*/ 1162 w 1168"/>
                <a:gd name="T27" fmla="*/ 749 h 995"/>
                <a:gd name="T28" fmla="*/ 1093 w 1168"/>
                <a:gd name="T29" fmla="*/ 806 h 995"/>
                <a:gd name="T30" fmla="*/ 1005 w 1168"/>
                <a:gd name="T31" fmla="*/ 879 h 995"/>
                <a:gd name="T32" fmla="*/ 1012 w 1168"/>
                <a:gd name="T33" fmla="*/ 954 h 995"/>
                <a:gd name="T34" fmla="*/ 980 w 1168"/>
                <a:gd name="T35" fmla="*/ 988 h 995"/>
                <a:gd name="T36" fmla="*/ 937 w 1168"/>
                <a:gd name="T37" fmla="*/ 988 h 995"/>
                <a:gd name="T38" fmla="*/ 916 w 1168"/>
                <a:gd name="T39" fmla="*/ 970 h 995"/>
                <a:gd name="T40" fmla="*/ 895 w 1168"/>
                <a:gd name="T41" fmla="*/ 970 h 995"/>
                <a:gd name="T42" fmla="*/ 885 w 1168"/>
                <a:gd name="T43" fmla="*/ 995 h 995"/>
                <a:gd name="T44" fmla="*/ 855 w 1168"/>
                <a:gd name="T45" fmla="*/ 991 h 995"/>
                <a:gd name="T46" fmla="*/ 835 w 1168"/>
                <a:gd name="T47" fmla="*/ 966 h 995"/>
                <a:gd name="T48" fmla="*/ 700 w 1168"/>
                <a:gd name="T49" fmla="*/ 968 h 995"/>
                <a:gd name="T50" fmla="*/ 668 w 1168"/>
                <a:gd name="T51" fmla="*/ 891 h 995"/>
                <a:gd name="T52" fmla="*/ 564 w 1168"/>
                <a:gd name="T53" fmla="*/ 816 h 995"/>
                <a:gd name="T54" fmla="*/ 526 w 1168"/>
                <a:gd name="T55" fmla="*/ 796 h 995"/>
                <a:gd name="T56" fmla="*/ 551 w 1168"/>
                <a:gd name="T57" fmla="*/ 716 h 995"/>
                <a:gd name="T58" fmla="*/ 526 w 1168"/>
                <a:gd name="T59" fmla="*/ 649 h 995"/>
                <a:gd name="T60" fmla="*/ 453 w 1168"/>
                <a:gd name="T61" fmla="*/ 611 h 995"/>
                <a:gd name="T62" fmla="*/ 344 w 1168"/>
                <a:gd name="T63" fmla="*/ 606 h 995"/>
                <a:gd name="T64" fmla="*/ 303 w 1168"/>
                <a:gd name="T65" fmla="*/ 522 h 995"/>
                <a:gd name="T66" fmla="*/ 57 w 1168"/>
                <a:gd name="T67" fmla="*/ 608 h 995"/>
                <a:gd name="T68" fmla="*/ 77 w 1168"/>
                <a:gd name="T69" fmla="*/ 532 h 995"/>
                <a:gd name="T70" fmla="*/ 2 w 1168"/>
                <a:gd name="T71" fmla="*/ 482 h 995"/>
                <a:gd name="T72" fmla="*/ 0 w 1168"/>
                <a:gd name="T73" fmla="*/ 457 h 995"/>
                <a:gd name="T74" fmla="*/ 57 w 1168"/>
                <a:gd name="T75" fmla="*/ 332 h 9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68" h="995">
                  <a:moveTo>
                    <a:pt x="57" y="332"/>
                  </a:moveTo>
                  <a:lnTo>
                    <a:pt x="152" y="136"/>
                  </a:lnTo>
                  <a:lnTo>
                    <a:pt x="416" y="70"/>
                  </a:lnTo>
                  <a:lnTo>
                    <a:pt x="539" y="23"/>
                  </a:lnTo>
                  <a:lnTo>
                    <a:pt x="561" y="40"/>
                  </a:lnTo>
                  <a:lnTo>
                    <a:pt x="603" y="36"/>
                  </a:lnTo>
                  <a:lnTo>
                    <a:pt x="621" y="77"/>
                  </a:lnTo>
                  <a:lnTo>
                    <a:pt x="708" y="68"/>
                  </a:lnTo>
                  <a:lnTo>
                    <a:pt x="828" y="0"/>
                  </a:lnTo>
                  <a:lnTo>
                    <a:pt x="857" y="163"/>
                  </a:lnTo>
                  <a:lnTo>
                    <a:pt x="957" y="188"/>
                  </a:lnTo>
                  <a:lnTo>
                    <a:pt x="1064" y="384"/>
                  </a:lnTo>
                  <a:lnTo>
                    <a:pt x="1168" y="497"/>
                  </a:lnTo>
                  <a:lnTo>
                    <a:pt x="1162" y="749"/>
                  </a:lnTo>
                  <a:lnTo>
                    <a:pt x="1093" y="806"/>
                  </a:lnTo>
                  <a:lnTo>
                    <a:pt x="1005" y="879"/>
                  </a:lnTo>
                  <a:lnTo>
                    <a:pt x="1012" y="954"/>
                  </a:lnTo>
                  <a:lnTo>
                    <a:pt x="980" y="988"/>
                  </a:lnTo>
                  <a:lnTo>
                    <a:pt x="937" y="988"/>
                  </a:lnTo>
                  <a:lnTo>
                    <a:pt x="916" y="970"/>
                  </a:lnTo>
                  <a:lnTo>
                    <a:pt x="895" y="970"/>
                  </a:lnTo>
                  <a:lnTo>
                    <a:pt x="885" y="995"/>
                  </a:lnTo>
                  <a:lnTo>
                    <a:pt x="855" y="991"/>
                  </a:lnTo>
                  <a:lnTo>
                    <a:pt x="835" y="966"/>
                  </a:lnTo>
                  <a:lnTo>
                    <a:pt x="700" y="968"/>
                  </a:lnTo>
                  <a:lnTo>
                    <a:pt x="668" y="891"/>
                  </a:lnTo>
                  <a:lnTo>
                    <a:pt x="564" y="816"/>
                  </a:lnTo>
                  <a:lnTo>
                    <a:pt x="526" y="796"/>
                  </a:lnTo>
                  <a:lnTo>
                    <a:pt x="551" y="716"/>
                  </a:lnTo>
                  <a:lnTo>
                    <a:pt x="526" y="649"/>
                  </a:lnTo>
                  <a:lnTo>
                    <a:pt x="453" y="611"/>
                  </a:lnTo>
                  <a:lnTo>
                    <a:pt x="344" y="606"/>
                  </a:lnTo>
                  <a:lnTo>
                    <a:pt x="303" y="522"/>
                  </a:lnTo>
                  <a:lnTo>
                    <a:pt x="57" y="608"/>
                  </a:lnTo>
                  <a:lnTo>
                    <a:pt x="77" y="532"/>
                  </a:lnTo>
                  <a:lnTo>
                    <a:pt x="2" y="482"/>
                  </a:lnTo>
                  <a:lnTo>
                    <a:pt x="0" y="457"/>
                  </a:lnTo>
                  <a:lnTo>
                    <a:pt x="57" y="33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484" name="Freeform 28"/>
            <p:cNvSpPr>
              <a:spLocks/>
            </p:cNvSpPr>
            <p:nvPr/>
          </p:nvSpPr>
          <p:spPr bwMode="auto">
            <a:xfrm>
              <a:off x="6511" y="1107"/>
              <a:ext cx="96" cy="94"/>
            </a:xfrm>
            <a:custGeom>
              <a:avLst/>
              <a:gdLst>
                <a:gd name="T0" fmla="*/ 7 w 576"/>
                <a:gd name="T1" fmla="*/ 55 h 566"/>
                <a:gd name="T2" fmla="*/ 27 w 576"/>
                <a:gd name="T3" fmla="*/ 100 h 566"/>
                <a:gd name="T4" fmla="*/ 2 w 576"/>
                <a:gd name="T5" fmla="*/ 150 h 566"/>
                <a:gd name="T6" fmla="*/ 0 w 576"/>
                <a:gd name="T7" fmla="*/ 178 h 566"/>
                <a:gd name="T8" fmla="*/ 79 w 576"/>
                <a:gd name="T9" fmla="*/ 185 h 566"/>
                <a:gd name="T10" fmla="*/ 161 w 576"/>
                <a:gd name="T11" fmla="*/ 228 h 566"/>
                <a:gd name="T12" fmla="*/ 152 w 576"/>
                <a:gd name="T13" fmla="*/ 255 h 566"/>
                <a:gd name="T14" fmla="*/ 120 w 576"/>
                <a:gd name="T15" fmla="*/ 255 h 566"/>
                <a:gd name="T16" fmla="*/ 107 w 576"/>
                <a:gd name="T17" fmla="*/ 287 h 566"/>
                <a:gd name="T18" fmla="*/ 75 w 576"/>
                <a:gd name="T19" fmla="*/ 287 h 566"/>
                <a:gd name="T20" fmla="*/ 159 w 576"/>
                <a:gd name="T21" fmla="*/ 369 h 566"/>
                <a:gd name="T22" fmla="*/ 45 w 576"/>
                <a:gd name="T23" fmla="*/ 432 h 566"/>
                <a:gd name="T24" fmla="*/ 12 w 576"/>
                <a:gd name="T25" fmla="*/ 501 h 566"/>
                <a:gd name="T26" fmla="*/ 7 w 576"/>
                <a:gd name="T27" fmla="*/ 566 h 566"/>
                <a:gd name="T28" fmla="*/ 84 w 576"/>
                <a:gd name="T29" fmla="*/ 537 h 566"/>
                <a:gd name="T30" fmla="*/ 114 w 576"/>
                <a:gd name="T31" fmla="*/ 439 h 566"/>
                <a:gd name="T32" fmla="*/ 202 w 576"/>
                <a:gd name="T33" fmla="*/ 539 h 566"/>
                <a:gd name="T34" fmla="*/ 349 w 576"/>
                <a:gd name="T35" fmla="*/ 551 h 566"/>
                <a:gd name="T36" fmla="*/ 443 w 576"/>
                <a:gd name="T37" fmla="*/ 551 h 566"/>
                <a:gd name="T38" fmla="*/ 472 w 576"/>
                <a:gd name="T39" fmla="*/ 514 h 566"/>
                <a:gd name="T40" fmla="*/ 479 w 576"/>
                <a:gd name="T41" fmla="*/ 494 h 566"/>
                <a:gd name="T42" fmla="*/ 497 w 576"/>
                <a:gd name="T43" fmla="*/ 492 h 566"/>
                <a:gd name="T44" fmla="*/ 576 w 576"/>
                <a:gd name="T45" fmla="*/ 507 h 566"/>
                <a:gd name="T46" fmla="*/ 563 w 576"/>
                <a:gd name="T47" fmla="*/ 444 h 566"/>
                <a:gd name="T48" fmla="*/ 534 w 576"/>
                <a:gd name="T49" fmla="*/ 367 h 566"/>
                <a:gd name="T50" fmla="*/ 431 w 576"/>
                <a:gd name="T51" fmla="*/ 294 h 566"/>
                <a:gd name="T52" fmla="*/ 391 w 576"/>
                <a:gd name="T53" fmla="*/ 273 h 566"/>
                <a:gd name="T54" fmla="*/ 414 w 576"/>
                <a:gd name="T55" fmla="*/ 190 h 566"/>
                <a:gd name="T56" fmla="*/ 393 w 576"/>
                <a:gd name="T57" fmla="*/ 128 h 566"/>
                <a:gd name="T58" fmla="*/ 322 w 576"/>
                <a:gd name="T59" fmla="*/ 90 h 566"/>
                <a:gd name="T60" fmla="*/ 202 w 576"/>
                <a:gd name="T61" fmla="*/ 80 h 566"/>
                <a:gd name="T62" fmla="*/ 167 w 576"/>
                <a:gd name="T63" fmla="*/ 0 h 566"/>
                <a:gd name="T64" fmla="*/ 7 w 576"/>
                <a:gd name="T65" fmla="*/ 55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76" h="566">
                  <a:moveTo>
                    <a:pt x="7" y="55"/>
                  </a:moveTo>
                  <a:lnTo>
                    <a:pt x="27" y="100"/>
                  </a:lnTo>
                  <a:lnTo>
                    <a:pt x="2" y="150"/>
                  </a:lnTo>
                  <a:lnTo>
                    <a:pt x="0" y="178"/>
                  </a:lnTo>
                  <a:lnTo>
                    <a:pt x="79" y="185"/>
                  </a:lnTo>
                  <a:lnTo>
                    <a:pt x="161" y="228"/>
                  </a:lnTo>
                  <a:lnTo>
                    <a:pt x="152" y="255"/>
                  </a:lnTo>
                  <a:lnTo>
                    <a:pt x="120" y="255"/>
                  </a:lnTo>
                  <a:lnTo>
                    <a:pt x="107" y="287"/>
                  </a:lnTo>
                  <a:lnTo>
                    <a:pt x="75" y="287"/>
                  </a:lnTo>
                  <a:lnTo>
                    <a:pt x="159" y="369"/>
                  </a:lnTo>
                  <a:lnTo>
                    <a:pt x="45" y="432"/>
                  </a:lnTo>
                  <a:lnTo>
                    <a:pt x="12" y="501"/>
                  </a:lnTo>
                  <a:lnTo>
                    <a:pt x="7" y="566"/>
                  </a:lnTo>
                  <a:lnTo>
                    <a:pt x="84" y="537"/>
                  </a:lnTo>
                  <a:lnTo>
                    <a:pt x="114" y="439"/>
                  </a:lnTo>
                  <a:lnTo>
                    <a:pt x="202" y="539"/>
                  </a:lnTo>
                  <a:lnTo>
                    <a:pt x="349" y="551"/>
                  </a:lnTo>
                  <a:lnTo>
                    <a:pt x="443" y="551"/>
                  </a:lnTo>
                  <a:lnTo>
                    <a:pt x="472" y="514"/>
                  </a:lnTo>
                  <a:lnTo>
                    <a:pt x="479" y="494"/>
                  </a:lnTo>
                  <a:lnTo>
                    <a:pt x="497" y="492"/>
                  </a:lnTo>
                  <a:lnTo>
                    <a:pt x="576" y="507"/>
                  </a:lnTo>
                  <a:lnTo>
                    <a:pt x="563" y="444"/>
                  </a:lnTo>
                  <a:lnTo>
                    <a:pt x="534" y="367"/>
                  </a:lnTo>
                  <a:lnTo>
                    <a:pt x="431" y="294"/>
                  </a:lnTo>
                  <a:lnTo>
                    <a:pt x="391" y="273"/>
                  </a:lnTo>
                  <a:lnTo>
                    <a:pt x="414" y="190"/>
                  </a:lnTo>
                  <a:lnTo>
                    <a:pt x="393" y="128"/>
                  </a:lnTo>
                  <a:lnTo>
                    <a:pt x="322" y="90"/>
                  </a:lnTo>
                  <a:lnTo>
                    <a:pt x="202" y="80"/>
                  </a:lnTo>
                  <a:lnTo>
                    <a:pt x="167" y="0"/>
                  </a:lnTo>
                  <a:lnTo>
                    <a:pt x="7" y="5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485" name="Freeform 29"/>
            <p:cNvSpPr>
              <a:spLocks/>
            </p:cNvSpPr>
            <p:nvPr/>
          </p:nvSpPr>
          <p:spPr bwMode="auto">
            <a:xfrm>
              <a:off x="6450" y="1116"/>
              <a:ext cx="88" cy="90"/>
            </a:xfrm>
            <a:custGeom>
              <a:avLst/>
              <a:gdLst>
                <a:gd name="T0" fmla="*/ 289 w 525"/>
                <a:gd name="T1" fmla="*/ 30 h 536"/>
                <a:gd name="T2" fmla="*/ 169 w 525"/>
                <a:gd name="T3" fmla="*/ 143 h 536"/>
                <a:gd name="T4" fmla="*/ 164 w 525"/>
                <a:gd name="T5" fmla="*/ 192 h 536"/>
                <a:gd name="T6" fmla="*/ 132 w 525"/>
                <a:gd name="T7" fmla="*/ 198 h 536"/>
                <a:gd name="T8" fmla="*/ 112 w 525"/>
                <a:gd name="T9" fmla="*/ 189 h 536"/>
                <a:gd name="T10" fmla="*/ 71 w 525"/>
                <a:gd name="T11" fmla="*/ 205 h 536"/>
                <a:gd name="T12" fmla="*/ 71 w 525"/>
                <a:gd name="T13" fmla="*/ 230 h 536"/>
                <a:gd name="T14" fmla="*/ 82 w 525"/>
                <a:gd name="T15" fmla="*/ 252 h 536"/>
                <a:gd name="T16" fmla="*/ 32 w 525"/>
                <a:gd name="T17" fmla="*/ 272 h 536"/>
                <a:gd name="T18" fmla="*/ 32 w 525"/>
                <a:gd name="T19" fmla="*/ 341 h 536"/>
                <a:gd name="T20" fmla="*/ 0 w 525"/>
                <a:gd name="T21" fmla="*/ 366 h 536"/>
                <a:gd name="T22" fmla="*/ 30 w 525"/>
                <a:gd name="T23" fmla="*/ 391 h 536"/>
                <a:gd name="T24" fmla="*/ 84 w 525"/>
                <a:gd name="T25" fmla="*/ 402 h 536"/>
                <a:gd name="T26" fmla="*/ 99 w 525"/>
                <a:gd name="T27" fmla="*/ 462 h 536"/>
                <a:gd name="T28" fmla="*/ 223 w 525"/>
                <a:gd name="T29" fmla="*/ 522 h 536"/>
                <a:gd name="T30" fmla="*/ 277 w 525"/>
                <a:gd name="T31" fmla="*/ 536 h 536"/>
                <a:gd name="T32" fmla="*/ 373 w 525"/>
                <a:gd name="T33" fmla="*/ 511 h 536"/>
                <a:gd name="T34" fmla="*/ 373 w 525"/>
                <a:gd name="T35" fmla="*/ 452 h 536"/>
                <a:gd name="T36" fmla="*/ 407 w 525"/>
                <a:gd name="T37" fmla="*/ 379 h 536"/>
                <a:gd name="T38" fmla="*/ 523 w 525"/>
                <a:gd name="T39" fmla="*/ 314 h 536"/>
                <a:gd name="T40" fmla="*/ 441 w 525"/>
                <a:gd name="T41" fmla="*/ 232 h 536"/>
                <a:gd name="T42" fmla="*/ 468 w 525"/>
                <a:gd name="T43" fmla="*/ 232 h 536"/>
                <a:gd name="T44" fmla="*/ 481 w 525"/>
                <a:gd name="T45" fmla="*/ 202 h 536"/>
                <a:gd name="T46" fmla="*/ 516 w 525"/>
                <a:gd name="T47" fmla="*/ 198 h 536"/>
                <a:gd name="T48" fmla="*/ 525 w 525"/>
                <a:gd name="T49" fmla="*/ 175 h 536"/>
                <a:gd name="T50" fmla="*/ 443 w 525"/>
                <a:gd name="T51" fmla="*/ 130 h 536"/>
                <a:gd name="T52" fmla="*/ 369 w 525"/>
                <a:gd name="T53" fmla="*/ 123 h 536"/>
                <a:gd name="T54" fmla="*/ 364 w 525"/>
                <a:gd name="T55" fmla="*/ 98 h 536"/>
                <a:gd name="T56" fmla="*/ 393 w 525"/>
                <a:gd name="T57" fmla="*/ 48 h 536"/>
                <a:gd name="T58" fmla="*/ 371 w 525"/>
                <a:gd name="T59" fmla="*/ 0 h 536"/>
                <a:gd name="T60" fmla="*/ 289 w 525"/>
                <a:gd name="T61" fmla="*/ 30 h 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25" h="536">
                  <a:moveTo>
                    <a:pt x="289" y="30"/>
                  </a:moveTo>
                  <a:lnTo>
                    <a:pt x="169" y="143"/>
                  </a:lnTo>
                  <a:lnTo>
                    <a:pt x="164" y="192"/>
                  </a:lnTo>
                  <a:lnTo>
                    <a:pt x="132" y="198"/>
                  </a:lnTo>
                  <a:lnTo>
                    <a:pt x="112" y="189"/>
                  </a:lnTo>
                  <a:lnTo>
                    <a:pt x="71" y="205"/>
                  </a:lnTo>
                  <a:lnTo>
                    <a:pt x="71" y="230"/>
                  </a:lnTo>
                  <a:lnTo>
                    <a:pt x="82" y="252"/>
                  </a:lnTo>
                  <a:lnTo>
                    <a:pt x="32" y="272"/>
                  </a:lnTo>
                  <a:lnTo>
                    <a:pt x="32" y="341"/>
                  </a:lnTo>
                  <a:lnTo>
                    <a:pt x="0" y="366"/>
                  </a:lnTo>
                  <a:lnTo>
                    <a:pt x="30" y="391"/>
                  </a:lnTo>
                  <a:lnTo>
                    <a:pt x="84" y="402"/>
                  </a:lnTo>
                  <a:lnTo>
                    <a:pt x="99" y="462"/>
                  </a:lnTo>
                  <a:lnTo>
                    <a:pt x="223" y="522"/>
                  </a:lnTo>
                  <a:lnTo>
                    <a:pt x="277" y="536"/>
                  </a:lnTo>
                  <a:lnTo>
                    <a:pt x="373" y="511"/>
                  </a:lnTo>
                  <a:lnTo>
                    <a:pt x="373" y="452"/>
                  </a:lnTo>
                  <a:lnTo>
                    <a:pt x="407" y="379"/>
                  </a:lnTo>
                  <a:lnTo>
                    <a:pt x="523" y="314"/>
                  </a:lnTo>
                  <a:lnTo>
                    <a:pt x="441" y="232"/>
                  </a:lnTo>
                  <a:lnTo>
                    <a:pt x="468" y="232"/>
                  </a:lnTo>
                  <a:lnTo>
                    <a:pt x="481" y="202"/>
                  </a:lnTo>
                  <a:lnTo>
                    <a:pt x="516" y="198"/>
                  </a:lnTo>
                  <a:lnTo>
                    <a:pt x="525" y="175"/>
                  </a:lnTo>
                  <a:lnTo>
                    <a:pt x="443" y="130"/>
                  </a:lnTo>
                  <a:lnTo>
                    <a:pt x="369" y="123"/>
                  </a:lnTo>
                  <a:lnTo>
                    <a:pt x="364" y="98"/>
                  </a:lnTo>
                  <a:lnTo>
                    <a:pt x="393" y="48"/>
                  </a:lnTo>
                  <a:lnTo>
                    <a:pt x="371" y="0"/>
                  </a:lnTo>
                  <a:lnTo>
                    <a:pt x="289" y="3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486" name="Freeform 30"/>
            <p:cNvSpPr>
              <a:spLocks/>
            </p:cNvSpPr>
            <p:nvPr/>
          </p:nvSpPr>
          <p:spPr bwMode="auto">
            <a:xfrm>
              <a:off x="6581" y="1302"/>
              <a:ext cx="70" cy="136"/>
            </a:xfrm>
            <a:custGeom>
              <a:avLst/>
              <a:gdLst>
                <a:gd name="T0" fmla="*/ 0 w 421"/>
                <a:gd name="T1" fmla="*/ 0 h 815"/>
                <a:gd name="T2" fmla="*/ 10 w 421"/>
                <a:gd name="T3" fmla="*/ 179 h 815"/>
                <a:gd name="T4" fmla="*/ 24 w 421"/>
                <a:gd name="T5" fmla="*/ 313 h 815"/>
                <a:gd name="T6" fmla="*/ 37 w 421"/>
                <a:gd name="T7" fmla="*/ 394 h 815"/>
                <a:gd name="T8" fmla="*/ 13 w 421"/>
                <a:gd name="T9" fmla="*/ 411 h 815"/>
                <a:gd name="T10" fmla="*/ 22 w 421"/>
                <a:gd name="T11" fmla="*/ 453 h 815"/>
                <a:gd name="T12" fmla="*/ 40 w 421"/>
                <a:gd name="T13" fmla="*/ 456 h 815"/>
                <a:gd name="T14" fmla="*/ 54 w 421"/>
                <a:gd name="T15" fmla="*/ 464 h 815"/>
                <a:gd name="T16" fmla="*/ 55 w 421"/>
                <a:gd name="T17" fmla="*/ 505 h 815"/>
                <a:gd name="T18" fmla="*/ 56 w 421"/>
                <a:gd name="T19" fmla="*/ 526 h 815"/>
                <a:gd name="T20" fmla="*/ 80 w 421"/>
                <a:gd name="T21" fmla="*/ 534 h 815"/>
                <a:gd name="T22" fmla="*/ 78 w 421"/>
                <a:gd name="T23" fmla="*/ 591 h 815"/>
                <a:gd name="T24" fmla="*/ 148 w 421"/>
                <a:gd name="T25" fmla="*/ 676 h 815"/>
                <a:gd name="T26" fmla="*/ 166 w 421"/>
                <a:gd name="T27" fmla="*/ 745 h 815"/>
                <a:gd name="T28" fmla="*/ 220 w 421"/>
                <a:gd name="T29" fmla="*/ 815 h 815"/>
                <a:gd name="T30" fmla="*/ 280 w 421"/>
                <a:gd name="T31" fmla="*/ 631 h 815"/>
                <a:gd name="T32" fmla="*/ 309 w 421"/>
                <a:gd name="T33" fmla="*/ 563 h 815"/>
                <a:gd name="T34" fmla="*/ 421 w 421"/>
                <a:gd name="T35" fmla="*/ 457 h 815"/>
                <a:gd name="T36" fmla="*/ 373 w 421"/>
                <a:gd name="T37" fmla="*/ 389 h 815"/>
                <a:gd name="T38" fmla="*/ 75 w 421"/>
                <a:gd name="T39" fmla="*/ 90 h 815"/>
                <a:gd name="T40" fmla="*/ 0 w 421"/>
                <a:gd name="T41" fmla="*/ 0 h 8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21" h="815">
                  <a:moveTo>
                    <a:pt x="0" y="0"/>
                  </a:moveTo>
                  <a:lnTo>
                    <a:pt x="10" y="179"/>
                  </a:lnTo>
                  <a:lnTo>
                    <a:pt x="24" y="313"/>
                  </a:lnTo>
                  <a:lnTo>
                    <a:pt x="37" y="394"/>
                  </a:lnTo>
                  <a:lnTo>
                    <a:pt x="13" y="411"/>
                  </a:lnTo>
                  <a:lnTo>
                    <a:pt x="22" y="453"/>
                  </a:lnTo>
                  <a:lnTo>
                    <a:pt x="40" y="456"/>
                  </a:lnTo>
                  <a:lnTo>
                    <a:pt x="54" y="464"/>
                  </a:lnTo>
                  <a:lnTo>
                    <a:pt x="55" y="505"/>
                  </a:lnTo>
                  <a:lnTo>
                    <a:pt x="56" y="526"/>
                  </a:lnTo>
                  <a:lnTo>
                    <a:pt x="80" y="534"/>
                  </a:lnTo>
                  <a:lnTo>
                    <a:pt x="78" y="591"/>
                  </a:lnTo>
                  <a:lnTo>
                    <a:pt x="148" y="676"/>
                  </a:lnTo>
                  <a:lnTo>
                    <a:pt x="166" y="745"/>
                  </a:lnTo>
                  <a:lnTo>
                    <a:pt x="220" y="815"/>
                  </a:lnTo>
                  <a:lnTo>
                    <a:pt x="280" y="631"/>
                  </a:lnTo>
                  <a:lnTo>
                    <a:pt x="309" y="563"/>
                  </a:lnTo>
                  <a:lnTo>
                    <a:pt x="421" y="457"/>
                  </a:lnTo>
                  <a:lnTo>
                    <a:pt x="373" y="389"/>
                  </a:lnTo>
                  <a:lnTo>
                    <a:pt x="75" y="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487" name="Freeform 31"/>
            <p:cNvSpPr>
              <a:spLocks/>
            </p:cNvSpPr>
            <p:nvPr/>
          </p:nvSpPr>
          <p:spPr bwMode="auto">
            <a:xfrm>
              <a:off x="6595" y="1235"/>
              <a:ext cx="174" cy="156"/>
            </a:xfrm>
            <a:custGeom>
              <a:avLst/>
              <a:gdLst>
                <a:gd name="T0" fmla="*/ 0 w 1044"/>
                <a:gd name="T1" fmla="*/ 502 h 937"/>
                <a:gd name="T2" fmla="*/ 176 w 1044"/>
                <a:gd name="T3" fmla="*/ 505 h 937"/>
                <a:gd name="T4" fmla="*/ 231 w 1044"/>
                <a:gd name="T5" fmla="*/ 526 h 937"/>
                <a:gd name="T6" fmla="*/ 450 w 1044"/>
                <a:gd name="T7" fmla="*/ 526 h 937"/>
                <a:gd name="T8" fmla="*/ 465 w 1044"/>
                <a:gd name="T9" fmla="*/ 475 h 937"/>
                <a:gd name="T10" fmla="*/ 396 w 1044"/>
                <a:gd name="T11" fmla="*/ 376 h 937"/>
                <a:gd name="T12" fmla="*/ 378 w 1044"/>
                <a:gd name="T13" fmla="*/ 294 h 937"/>
                <a:gd name="T14" fmla="*/ 408 w 1044"/>
                <a:gd name="T15" fmla="*/ 276 h 937"/>
                <a:gd name="T16" fmla="*/ 425 w 1044"/>
                <a:gd name="T17" fmla="*/ 252 h 937"/>
                <a:gd name="T18" fmla="*/ 405 w 1044"/>
                <a:gd name="T19" fmla="*/ 228 h 937"/>
                <a:gd name="T20" fmla="*/ 411 w 1044"/>
                <a:gd name="T21" fmla="*/ 153 h 937"/>
                <a:gd name="T22" fmla="*/ 426 w 1044"/>
                <a:gd name="T23" fmla="*/ 156 h 937"/>
                <a:gd name="T24" fmla="*/ 477 w 1044"/>
                <a:gd name="T25" fmla="*/ 232 h 937"/>
                <a:gd name="T26" fmla="*/ 560 w 1044"/>
                <a:gd name="T27" fmla="*/ 264 h 937"/>
                <a:gd name="T28" fmla="*/ 619 w 1044"/>
                <a:gd name="T29" fmla="*/ 256 h 937"/>
                <a:gd name="T30" fmla="*/ 648 w 1044"/>
                <a:gd name="T31" fmla="*/ 234 h 937"/>
                <a:gd name="T32" fmla="*/ 651 w 1044"/>
                <a:gd name="T33" fmla="*/ 197 h 937"/>
                <a:gd name="T34" fmla="*/ 645 w 1044"/>
                <a:gd name="T35" fmla="*/ 139 h 937"/>
                <a:gd name="T36" fmla="*/ 585 w 1044"/>
                <a:gd name="T37" fmla="*/ 96 h 937"/>
                <a:gd name="T38" fmla="*/ 588 w 1044"/>
                <a:gd name="T39" fmla="*/ 0 h 937"/>
                <a:gd name="T40" fmla="*/ 1025 w 1044"/>
                <a:gd name="T41" fmla="*/ 16 h 937"/>
                <a:gd name="T42" fmla="*/ 1038 w 1044"/>
                <a:gd name="T43" fmla="*/ 280 h 937"/>
                <a:gd name="T44" fmla="*/ 997 w 1044"/>
                <a:gd name="T45" fmla="*/ 378 h 937"/>
                <a:gd name="T46" fmla="*/ 1044 w 1044"/>
                <a:gd name="T47" fmla="*/ 397 h 937"/>
                <a:gd name="T48" fmla="*/ 1032 w 1044"/>
                <a:gd name="T49" fmla="*/ 495 h 937"/>
                <a:gd name="T50" fmla="*/ 985 w 1044"/>
                <a:gd name="T51" fmla="*/ 589 h 937"/>
                <a:gd name="T52" fmla="*/ 990 w 1044"/>
                <a:gd name="T53" fmla="*/ 693 h 937"/>
                <a:gd name="T54" fmla="*/ 885 w 1044"/>
                <a:gd name="T55" fmla="*/ 843 h 937"/>
                <a:gd name="T56" fmla="*/ 763 w 1044"/>
                <a:gd name="T57" fmla="*/ 937 h 937"/>
                <a:gd name="T58" fmla="*/ 332 w 1044"/>
                <a:gd name="T59" fmla="*/ 865 h 937"/>
                <a:gd name="T60" fmla="*/ 285 w 1044"/>
                <a:gd name="T61" fmla="*/ 793 h 937"/>
                <a:gd name="T62" fmla="*/ 0 w 1044"/>
                <a:gd name="T63" fmla="*/ 502 h 9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44" h="937">
                  <a:moveTo>
                    <a:pt x="0" y="502"/>
                  </a:moveTo>
                  <a:lnTo>
                    <a:pt x="176" y="505"/>
                  </a:lnTo>
                  <a:lnTo>
                    <a:pt x="231" y="526"/>
                  </a:lnTo>
                  <a:lnTo>
                    <a:pt x="450" y="526"/>
                  </a:lnTo>
                  <a:lnTo>
                    <a:pt x="465" y="475"/>
                  </a:lnTo>
                  <a:lnTo>
                    <a:pt x="396" y="376"/>
                  </a:lnTo>
                  <a:lnTo>
                    <a:pt x="378" y="294"/>
                  </a:lnTo>
                  <a:lnTo>
                    <a:pt x="408" y="276"/>
                  </a:lnTo>
                  <a:lnTo>
                    <a:pt x="425" y="252"/>
                  </a:lnTo>
                  <a:lnTo>
                    <a:pt x="405" y="228"/>
                  </a:lnTo>
                  <a:lnTo>
                    <a:pt x="411" y="153"/>
                  </a:lnTo>
                  <a:lnTo>
                    <a:pt x="426" y="156"/>
                  </a:lnTo>
                  <a:lnTo>
                    <a:pt x="477" y="232"/>
                  </a:lnTo>
                  <a:lnTo>
                    <a:pt x="560" y="264"/>
                  </a:lnTo>
                  <a:lnTo>
                    <a:pt x="619" y="256"/>
                  </a:lnTo>
                  <a:lnTo>
                    <a:pt x="648" y="234"/>
                  </a:lnTo>
                  <a:lnTo>
                    <a:pt x="651" y="197"/>
                  </a:lnTo>
                  <a:lnTo>
                    <a:pt x="645" y="139"/>
                  </a:lnTo>
                  <a:lnTo>
                    <a:pt x="585" y="96"/>
                  </a:lnTo>
                  <a:lnTo>
                    <a:pt x="588" y="0"/>
                  </a:lnTo>
                  <a:lnTo>
                    <a:pt x="1025" y="16"/>
                  </a:lnTo>
                  <a:lnTo>
                    <a:pt x="1038" y="280"/>
                  </a:lnTo>
                  <a:lnTo>
                    <a:pt x="997" y="378"/>
                  </a:lnTo>
                  <a:lnTo>
                    <a:pt x="1044" y="397"/>
                  </a:lnTo>
                  <a:lnTo>
                    <a:pt x="1032" y="495"/>
                  </a:lnTo>
                  <a:lnTo>
                    <a:pt x="985" y="589"/>
                  </a:lnTo>
                  <a:lnTo>
                    <a:pt x="990" y="693"/>
                  </a:lnTo>
                  <a:lnTo>
                    <a:pt x="885" y="843"/>
                  </a:lnTo>
                  <a:lnTo>
                    <a:pt x="763" y="937"/>
                  </a:lnTo>
                  <a:lnTo>
                    <a:pt x="332" y="865"/>
                  </a:lnTo>
                  <a:lnTo>
                    <a:pt x="285" y="793"/>
                  </a:lnTo>
                  <a:lnTo>
                    <a:pt x="0" y="50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488" name="Freeform 32"/>
            <p:cNvSpPr>
              <a:spLocks/>
            </p:cNvSpPr>
            <p:nvPr/>
          </p:nvSpPr>
          <p:spPr bwMode="auto">
            <a:xfrm>
              <a:off x="6388" y="1301"/>
              <a:ext cx="228" cy="176"/>
            </a:xfrm>
            <a:custGeom>
              <a:avLst/>
              <a:gdLst>
                <a:gd name="T0" fmla="*/ 162 w 1371"/>
                <a:gd name="T1" fmla="*/ 124 h 1061"/>
                <a:gd name="T2" fmla="*/ 0 w 1371"/>
                <a:gd name="T3" fmla="*/ 285 h 1061"/>
                <a:gd name="T4" fmla="*/ 18 w 1371"/>
                <a:gd name="T5" fmla="*/ 345 h 1061"/>
                <a:gd name="T6" fmla="*/ 0 w 1371"/>
                <a:gd name="T7" fmla="*/ 397 h 1061"/>
                <a:gd name="T8" fmla="*/ 24 w 1371"/>
                <a:gd name="T9" fmla="*/ 439 h 1061"/>
                <a:gd name="T10" fmla="*/ 170 w 1371"/>
                <a:gd name="T11" fmla="*/ 436 h 1061"/>
                <a:gd name="T12" fmla="*/ 188 w 1371"/>
                <a:gd name="T13" fmla="*/ 486 h 1061"/>
                <a:gd name="T14" fmla="*/ 217 w 1371"/>
                <a:gd name="T15" fmla="*/ 480 h 1061"/>
                <a:gd name="T16" fmla="*/ 239 w 1371"/>
                <a:gd name="T17" fmla="*/ 454 h 1061"/>
                <a:gd name="T18" fmla="*/ 270 w 1371"/>
                <a:gd name="T19" fmla="*/ 447 h 1061"/>
                <a:gd name="T20" fmla="*/ 286 w 1371"/>
                <a:gd name="T21" fmla="*/ 457 h 1061"/>
                <a:gd name="T22" fmla="*/ 294 w 1371"/>
                <a:gd name="T23" fmla="*/ 486 h 1061"/>
                <a:gd name="T24" fmla="*/ 282 w 1371"/>
                <a:gd name="T25" fmla="*/ 510 h 1061"/>
                <a:gd name="T26" fmla="*/ 239 w 1371"/>
                <a:gd name="T27" fmla="*/ 526 h 1061"/>
                <a:gd name="T28" fmla="*/ 219 w 1371"/>
                <a:gd name="T29" fmla="*/ 555 h 1061"/>
                <a:gd name="T30" fmla="*/ 213 w 1371"/>
                <a:gd name="T31" fmla="*/ 610 h 1061"/>
                <a:gd name="T32" fmla="*/ 246 w 1371"/>
                <a:gd name="T33" fmla="*/ 636 h 1061"/>
                <a:gd name="T34" fmla="*/ 221 w 1371"/>
                <a:gd name="T35" fmla="*/ 736 h 1061"/>
                <a:gd name="T36" fmla="*/ 186 w 1371"/>
                <a:gd name="T37" fmla="*/ 779 h 1061"/>
                <a:gd name="T38" fmla="*/ 189 w 1371"/>
                <a:gd name="T39" fmla="*/ 811 h 1061"/>
                <a:gd name="T40" fmla="*/ 198 w 1371"/>
                <a:gd name="T41" fmla="*/ 826 h 1061"/>
                <a:gd name="T42" fmla="*/ 228 w 1371"/>
                <a:gd name="T43" fmla="*/ 819 h 1061"/>
                <a:gd name="T44" fmla="*/ 251 w 1371"/>
                <a:gd name="T45" fmla="*/ 791 h 1061"/>
                <a:gd name="T46" fmla="*/ 278 w 1371"/>
                <a:gd name="T47" fmla="*/ 756 h 1061"/>
                <a:gd name="T48" fmla="*/ 284 w 1371"/>
                <a:gd name="T49" fmla="*/ 831 h 1061"/>
                <a:gd name="T50" fmla="*/ 341 w 1371"/>
                <a:gd name="T51" fmla="*/ 805 h 1061"/>
                <a:gd name="T52" fmla="*/ 457 w 1371"/>
                <a:gd name="T53" fmla="*/ 805 h 1061"/>
                <a:gd name="T54" fmla="*/ 528 w 1371"/>
                <a:gd name="T55" fmla="*/ 874 h 1061"/>
                <a:gd name="T56" fmla="*/ 778 w 1371"/>
                <a:gd name="T57" fmla="*/ 884 h 1061"/>
                <a:gd name="T58" fmla="*/ 940 w 1371"/>
                <a:gd name="T59" fmla="*/ 1024 h 1061"/>
                <a:gd name="T60" fmla="*/ 1113 w 1371"/>
                <a:gd name="T61" fmla="*/ 1061 h 1061"/>
                <a:gd name="T62" fmla="*/ 1306 w 1371"/>
                <a:gd name="T63" fmla="*/ 1049 h 1061"/>
                <a:gd name="T64" fmla="*/ 1371 w 1371"/>
                <a:gd name="T65" fmla="*/ 813 h 1061"/>
                <a:gd name="T66" fmla="*/ 1321 w 1371"/>
                <a:gd name="T67" fmla="*/ 754 h 1061"/>
                <a:gd name="T68" fmla="*/ 1308 w 1371"/>
                <a:gd name="T69" fmla="*/ 687 h 1061"/>
                <a:gd name="T70" fmla="*/ 1237 w 1371"/>
                <a:gd name="T71" fmla="*/ 604 h 1061"/>
                <a:gd name="T72" fmla="*/ 1239 w 1371"/>
                <a:gd name="T73" fmla="*/ 541 h 1061"/>
                <a:gd name="T74" fmla="*/ 1213 w 1371"/>
                <a:gd name="T75" fmla="*/ 535 h 1061"/>
                <a:gd name="T76" fmla="*/ 1215 w 1371"/>
                <a:gd name="T77" fmla="*/ 472 h 1061"/>
                <a:gd name="T78" fmla="*/ 1180 w 1371"/>
                <a:gd name="T79" fmla="*/ 463 h 1061"/>
                <a:gd name="T80" fmla="*/ 1174 w 1371"/>
                <a:gd name="T81" fmla="*/ 421 h 1061"/>
                <a:gd name="T82" fmla="*/ 1195 w 1371"/>
                <a:gd name="T83" fmla="*/ 402 h 1061"/>
                <a:gd name="T84" fmla="*/ 1180 w 1371"/>
                <a:gd name="T85" fmla="*/ 297 h 1061"/>
                <a:gd name="T86" fmla="*/ 1161 w 1371"/>
                <a:gd name="T87" fmla="*/ 7 h 1061"/>
                <a:gd name="T88" fmla="*/ 1150 w 1371"/>
                <a:gd name="T89" fmla="*/ 0 h 1061"/>
                <a:gd name="T90" fmla="*/ 867 w 1371"/>
                <a:gd name="T91" fmla="*/ 159 h 1061"/>
                <a:gd name="T92" fmla="*/ 648 w 1371"/>
                <a:gd name="T93" fmla="*/ 144 h 1061"/>
                <a:gd name="T94" fmla="*/ 526 w 1371"/>
                <a:gd name="T95" fmla="*/ 189 h 1061"/>
                <a:gd name="T96" fmla="*/ 438 w 1371"/>
                <a:gd name="T97" fmla="*/ 133 h 1061"/>
                <a:gd name="T98" fmla="*/ 410 w 1371"/>
                <a:gd name="T99" fmla="*/ 126 h 1061"/>
                <a:gd name="T100" fmla="*/ 327 w 1371"/>
                <a:gd name="T101" fmla="*/ 43 h 1061"/>
                <a:gd name="T102" fmla="*/ 245 w 1371"/>
                <a:gd name="T103" fmla="*/ 61 h 1061"/>
                <a:gd name="T104" fmla="*/ 162 w 1371"/>
                <a:gd name="T105" fmla="*/ 124 h 10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71" h="1061">
                  <a:moveTo>
                    <a:pt x="162" y="124"/>
                  </a:moveTo>
                  <a:lnTo>
                    <a:pt x="0" y="285"/>
                  </a:lnTo>
                  <a:lnTo>
                    <a:pt x="18" y="345"/>
                  </a:lnTo>
                  <a:lnTo>
                    <a:pt x="0" y="397"/>
                  </a:lnTo>
                  <a:lnTo>
                    <a:pt x="24" y="439"/>
                  </a:lnTo>
                  <a:lnTo>
                    <a:pt x="170" y="436"/>
                  </a:lnTo>
                  <a:lnTo>
                    <a:pt x="188" y="486"/>
                  </a:lnTo>
                  <a:lnTo>
                    <a:pt x="217" y="480"/>
                  </a:lnTo>
                  <a:lnTo>
                    <a:pt x="239" y="454"/>
                  </a:lnTo>
                  <a:lnTo>
                    <a:pt x="270" y="447"/>
                  </a:lnTo>
                  <a:lnTo>
                    <a:pt x="286" y="457"/>
                  </a:lnTo>
                  <a:lnTo>
                    <a:pt x="294" y="486"/>
                  </a:lnTo>
                  <a:lnTo>
                    <a:pt x="282" y="510"/>
                  </a:lnTo>
                  <a:lnTo>
                    <a:pt x="239" y="526"/>
                  </a:lnTo>
                  <a:lnTo>
                    <a:pt x="219" y="555"/>
                  </a:lnTo>
                  <a:lnTo>
                    <a:pt x="213" y="610"/>
                  </a:lnTo>
                  <a:lnTo>
                    <a:pt x="246" y="636"/>
                  </a:lnTo>
                  <a:lnTo>
                    <a:pt x="221" y="736"/>
                  </a:lnTo>
                  <a:lnTo>
                    <a:pt x="186" y="779"/>
                  </a:lnTo>
                  <a:lnTo>
                    <a:pt x="189" y="811"/>
                  </a:lnTo>
                  <a:lnTo>
                    <a:pt x="198" y="826"/>
                  </a:lnTo>
                  <a:lnTo>
                    <a:pt x="228" y="819"/>
                  </a:lnTo>
                  <a:lnTo>
                    <a:pt x="251" y="791"/>
                  </a:lnTo>
                  <a:lnTo>
                    <a:pt x="278" y="756"/>
                  </a:lnTo>
                  <a:lnTo>
                    <a:pt x="284" y="831"/>
                  </a:lnTo>
                  <a:lnTo>
                    <a:pt x="341" y="805"/>
                  </a:lnTo>
                  <a:lnTo>
                    <a:pt x="457" y="805"/>
                  </a:lnTo>
                  <a:lnTo>
                    <a:pt x="528" y="874"/>
                  </a:lnTo>
                  <a:lnTo>
                    <a:pt x="778" y="884"/>
                  </a:lnTo>
                  <a:lnTo>
                    <a:pt x="940" y="1024"/>
                  </a:lnTo>
                  <a:lnTo>
                    <a:pt x="1113" y="1061"/>
                  </a:lnTo>
                  <a:lnTo>
                    <a:pt x="1306" y="1049"/>
                  </a:lnTo>
                  <a:lnTo>
                    <a:pt x="1371" y="813"/>
                  </a:lnTo>
                  <a:lnTo>
                    <a:pt x="1321" y="754"/>
                  </a:lnTo>
                  <a:lnTo>
                    <a:pt x="1308" y="687"/>
                  </a:lnTo>
                  <a:lnTo>
                    <a:pt x="1237" y="604"/>
                  </a:lnTo>
                  <a:lnTo>
                    <a:pt x="1239" y="541"/>
                  </a:lnTo>
                  <a:lnTo>
                    <a:pt x="1213" y="535"/>
                  </a:lnTo>
                  <a:lnTo>
                    <a:pt x="1215" y="472"/>
                  </a:lnTo>
                  <a:lnTo>
                    <a:pt x="1180" y="463"/>
                  </a:lnTo>
                  <a:lnTo>
                    <a:pt x="1174" y="421"/>
                  </a:lnTo>
                  <a:lnTo>
                    <a:pt x="1195" y="402"/>
                  </a:lnTo>
                  <a:lnTo>
                    <a:pt x="1180" y="297"/>
                  </a:lnTo>
                  <a:lnTo>
                    <a:pt x="1161" y="7"/>
                  </a:lnTo>
                  <a:lnTo>
                    <a:pt x="1150" y="0"/>
                  </a:lnTo>
                  <a:lnTo>
                    <a:pt x="867" y="159"/>
                  </a:lnTo>
                  <a:lnTo>
                    <a:pt x="648" y="144"/>
                  </a:lnTo>
                  <a:lnTo>
                    <a:pt x="526" y="189"/>
                  </a:lnTo>
                  <a:lnTo>
                    <a:pt x="438" y="133"/>
                  </a:lnTo>
                  <a:lnTo>
                    <a:pt x="410" y="126"/>
                  </a:lnTo>
                  <a:lnTo>
                    <a:pt x="327" y="43"/>
                  </a:lnTo>
                  <a:lnTo>
                    <a:pt x="245" y="61"/>
                  </a:lnTo>
                  <a:lnTo>
                    <a:pt x="162" y="12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489" name="Freeform 33"/>
            <p:cNvSpPr>
              <a:spLocks/>
            </p:cNvSpPr>
            <p:nvPr/>
          </p:nvSpPr>
          <p:spPr bwMode="auto">
            <a:xfrm>
              <a:off x="6282" y="925"/>
              <a:ext cx="255" cy="142"/>
            </a:xfrm>
            <a:custGeom>
              <a:avLst/>
              <a:gdLst>
                <a:gd name="T0" fmla="*/ 160 w 1532"/>
                <a:gd name="T1" fmla="*/ 0 h 853"/>
                <a:gd name="T2" fmla="*/ 154 w 1532"/>
                <a:gd name="T3" fmla="*/ 61 h 853"/>
                <a:gd name="T4" fmla="*/ 192 w 1532"/>
                <a:gd name="T5" fmla="*/ 86 h 853"/>
                <a:gd name="T6" fmla="*/ 150 w 1532"/>
                <a:gd name="T7" fmla="*/ 108 h 853"/>
                <a:gd name="T8" fmla="*/ 200 w 1532"/>
                <a:gd name="T9" fmla="*/ 172 h 853"/>
                <a:gd name="T10" fmla="*/ 144 w 1532"/>
                <a:gd name="T11" fmla="*/ 197 h 853"/>
                <a:gd name="T12" fmla="*/ 174 w 1532"/>
                <a:gd name="T13" fmla="*/ 240 h 853"/>
                <a:gd name="T14" fmla="*/ 233 w 1532"/>
                <a:gd name="T15" fmla="*/ 247 h 853"/>
                <a:gd name="T16" fmla="*/ 230 w 1532"/>
                <a:gd name="T17" fmla="*/ 308 h 853"/>
                <a:gd name="T18" fmla="*/ 150 w 1532"/>
                <a:gd name="T19" fmla="*/ 370 h 853"/>
                <a:gd name="T20" fmla="*/ 106 w 1532"/>
                <a:gd name="T21" fmla="*/ 377 h 853"/>
                <a:gd name="T22" fmla="*/ 87 w 1532"/>
                <a:gd name="T23" fmla="*/ 473 h 853"/>
                <a:gd name="T24" fmla="*/ 0 w 1532"/>
                <a:gd name="T25" fmla="*/ 565 h 853"/>
                <a:gd name="T26" fmla="*/ 15 w 1532"/>
                <a:gd name="T27" fmla="*/ 589 h 853"/>
                <a:gd name="T28" fmla="*/ 150 w 1532"/>
                <a:gd name="T29" fmla="*/ 562 h 853"/>
                <a:gd name="T30" fmla="*/ 179 w 1532"/>
                <a:gd name="T31" fmla="*/ 608 h 853"/>
                <a:gd name="T32" fmla="*/ 123 w 1532"/>
                <a:gd name="T33" fmla="*/ 671 h 853"/>
                <a:gd name="T34" fmla="*/ 94 w 1532"/>
                <a:gd name="T35" fmla="*/ 753 h 853"/>
                <a:gd name="T36" fmla="*/ 104 w 1532"/>
                <a:gd name="T37" fmla="*/ 797 h 853"/>
                <a:gd name="T38" fmla="*/ 167 w 1532"/>
                <a:gd name="T39" fmla="*/ 800 h 853"/>
                <a:gd name="T40" fmla="*/ 180 w 1532"/>
                <a:gd name="T41" fmla="*/ 816 h 853"/>
                <a:gd name="T42" fmla="*/ 230 w 1532"/>
                <a:gd name="T43" fmla="*/ 813 h 853"/>
                <a:gd name="T44" fmla="*/ 292 w 1532"/>
                <a:gd name="T45" fmla="*/ 790 h 853"/>
                <a:gd name="T46" fmla="*/ 382 w 1532"/>
                <a:gd name="T47" fmla="*/ 807 h 853"/>
                <a:gd name="T48" fmla="*/ 418 w 1532"/>
                <a:gd name="T49" fmla="*/ 803 h 853"/>
                <a:gd name="T50" fmla="*/ 489 w 1532"/>
                <a:gd name="T51" fmla="*/ 843 h 853"/>
                <a:gd name="T52" fmla="*/ 546 w 1532"/>
                <a:gd name="T53" fmla="*/ 853 h 853"/>
                <a:gd name="T54" fmla="*/ 606 w 1532"/>
                <a:gd name="T55" fmla="*/ 810 h 853"/>
                <a:gd name="T56" fmla="*/ 591 w 1532"/>
                <a:gd name="T57" fmla="*/ 689 h 853"/>
                <a:gd name="T58" fmla="*/ 584 w 1532"/>
                <a:gd name="T59" fmla="*/ 660 h 853"/>
                <a:gd name="T60" fmla="*/ 601 w 1532"/>
                <a:gd name="T61" fmla="*/ 660 h 853"/>
                <a:gd name="T62" fmla="*/ 672 w 1532"/>
                <a:gd name="T63" fmla="*/ 724 h 853"/>
                <a:gd name="T64" fmla="*/ 758 w 1532"/>
                <a:gd name="T65" fmla="*/ 667 h 853"/>
                <a:gd name="T66" fmla="*/ 772 w 1532"/>
                <a:gd name="T67" fmla="*/ 617 h 853"/>
                <a:gd name="T68" fmla="*/ 824 w 1532"/>
                <a:gd name="T69" fmla="*/ 579 h 853"/>
                <a:gd name="T70" fmla="*/ 872 w 1532"/>
                <a:gd name="T71" fmla="*/ 565 h 853"/>
                <a:gd name="T72" fmla="*/ 953 w 1532"/>
                <a:gd name="T73" fmla="*/ 567 h 853"/>
                <a:gd name="T74" fmla="*/ 1046 w 1532"/>
                <a:gd name="T75" fmla="*/ 582 h 853"/>
                <a:gd name="T76" fmla="*/ 1057 w 1532"/>
                <a:gd name="T77" fmla="*/ 608 h 853"/>
                <a:gd name="T78" fmla="*/ 960 w 1532"/>
                <a:gd name="T79" fmla="*/ 669 h 853"/>
                <a:gd name="T80" fmla="*/ 967 w 1532"/>
                <a:gd name="T81" fmla="*/ 684 h 853"/>
                <a:gd name="T82" fmla="*/ 1007 w 1532"/>
                <a:gd name="T83" fmla="*/ 719 h 853"/>
                <a:gd name="T84" fmla="*/ 1046 w 1532"/>
                <a:gd name="T85" fmla="*/ 755 h 853"/>
                <a:gd name="T86" fmla="*/ 1113 w 1532"/>
                <a:gd name="T87" fmla="*/ 757 h 853"/>
                <a:gd name="T88" fmla="*/ 1197 w 1532"/>
                <a:gd name="T89" fmla="*/ 748 h 853"/>
                <a:gd name="T90" fmla="*/ 1289 w 1532"/>
                <a:gd name="T91" fmla="*/ 746 h 853"/>
                <a:gd name="T92" fmla="*/ 1280 w 1532"/>
                <a:gd name="T93" fmla="*/ 691 h 853"/>
                <a:gd name="T94" fmla="*/ 1332 w 1532"/>
                <a:gd name="T95" fmla="*/ 679 h 853"/>
                <a:gd name="T96" fmla="*/ 1430 w 1532"/>
                <a:gd name="T97" fmla="*/ 601 h 853"/>
                <a:gd name="T98" fmla="*/ 1453 w 1532"/>
                <a:gd name="T99" fmla="*/ 516 h 853"/>
                <a:gd name="T100" fmla="*/ 1508 w 1532"/>
                <a:gd name="T101" fmla="*/ 457 h 853"/>
                <a:gd name="T102" fmla="*/ 1518 w 1532"/>
                <a:gd name="T103" fmla="*/ 326 h 853"/>
                <a:gd name="T104" fmla="*/ 1501 w 1532"/>
                <a:gd name="T105" fmla="*/ 269 h 853"/>
                <a:gd name="T106" fmla="*/ 1506 w 1532"/>
                <a:gd name="T107" fmla="*/ 233 h 853"/>
                <a:gd name="T108" fmla="*/ 1532 w 1532"/>
                <a:gd name="T109" fmla="*/ 200 h 853"/>
                <a:gd name="T110" fmla="*/ 1320 w 1532"/>
                <a:gd name="T111" fmla="*/ 112 h 853"/>
                <a:gd name="T112" fmla="*/ 917 w 1532"/>
                <a:gd name="T113" fmla="*/ 143 h 853"/>
                <a:gd name="T114" fmla="*/ 770 w 1532"/>
                <a:gd name="T115" fmla="*/ 140 h 853"/>
                <a:gd name="T116" fmla="*/ 665 w 1532"/>
                <a:gd name="T117" fmla="*/ 100 h 853"/>
                <a:gd name="T118" fmla="*/ 160 w 1532"/>
                <a:gd name="T119" fmla="*/ 0 h 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532" h="853">
                  <a:moveTo>
                    <a:pt x="160" y="0"/>
                  </a:moveTo>
                  <a:lnTo>
                    <a:pt x="154" y="61"/>
                  </a:lnTo>
                  <a:lnTo>
                    <a:pt x="192" y="86"/>
                  </a:lnTo>
                  <a:lnTo>
                    <a:pt x="150" y="108"/>
                  </a:lnTo>
                  <a:lnTo>
                    <a:pt x="200" y="172"/>
                  </a:lnTo>
                  <a:lnTo>
                    <a:pt x="144" y="197"/>
                  </a:lnTo>
                  <a:lnTo>
                    <a:pt x="174" y="240"/>
                  </a:lnTo>
                  <a:lnTo>
                    <a:pt x="233" y="247"/>
                  </a:lnTo>
                  <a:lnTo>
                    <a:pt x="230" y="308"/>
                  </a:lnTo>
                  <a:lnTo>
                    <a:pt x="150" y="370"/>
                  </a:lnTo>
                  <a:lnTo>
                    <a:pt x="106" y="377"/>
                  </a:lnTo>
                  <a:lnTo>
                    <a:pt x="87" y="473"/>
                  </a:lnTo>
                  <a:lnTo>
                    <a:pt x="0" y="565"/>
                  </a:lnTo>
                  <a:lnTo>
                    <a:pt x="15" y="589"/>
                  </a:lnTo>
                  <a:lnTo>
                    <a:pt x="150" y="562"/>
                  </a:lnTo>
                  <a:lnTo>
                    <a:pt x="179" y="608"/>
                  </a:lnTo>
                  <a:lnTo>
                    <a:pt x="123" y="671"/>
                  </a:lnTo>
                  <a:lnTo>
                    <a:pt x="94" y="753"/>
                  </a:lnTo>
                  <a:lnTo>
                    <a:pt x="104" y="797"/>
                  </a:lnTo>
                  <a:lnTo>
                    <a:pt x="167" y="800"/>
                  </a:lnTo>
                  <a:lnTo>
                    <a:pt x="180" y="816"/>
                  </a:lnTo>
                  <a:lnTo>
                    <a:pt x="230" y="813"/>
                  </a:lnTo>
                  <a:lnTo>
                    <a:pt x="292" y="790"/>
                  </a:lnTo>
                  <a:lnTo>
                    <a:pt x="382" y="807"/>
                  </a:lnTo>
                  <a:lnTo>
                    <a:pt x="418" y="803"/>
                  </a:lnTo>
                  <a:lnTo>
                    <a:pt x="489" y="843"/>
                  </a:lnTo>
                  <a:lnTo>
                    <a:pt x="546" y="853"/>
                  </a:lnTo>
                  <a:lnTo>
                    <a:pt x="606" y="810"/>
                  </a:lnTo>
                  <a:lnTo>
                    <a:pt x="591" y="689"/>
                  </a:lnTo>
                  <a:lnTo>
                    <a:pt x="584" y="660"/>
                  </a:lnTo>
                  <a:lnTo>
                    <a:pt x="601" y="660"/>
                  </a:lnTo>
                  <a:lnTo>
                    <a:pt x="672" y="724"/>
                  </a:lnTo>
                  <a:lnTo>
                    <a:pt x="758" y="667"/>
                  </a:lnTo>
                  <a:lnTo>
                    <a:pt x="772" y="617"/>
                  </a:lnTo>
                  <a:lnTo>
                    <a:pt x="824" y="579"/>
                  </a:lnTo>
                  <a:lnTo>
                    <a:pt x="872" y="565"/>
                  </a:lnTo>
                  <a:lnTo>
                    <a:pt x="953" y="567"/>
                  </a:lnTo>
                  <a:lnTo>
                    <a:pt x="1046" y="582"/>
                  </a:lnTo>
                  <a:lnTo>
                    <a:pt x="1057" y="608"/>
                  </a:lnTo>
                  <a:lnTo>
                    <a:pt x="960" y="669"/>
                  </a:lnTo>
                  <a:lnTo>
                    <a:pt x="967" y="684"/>
                  </a:lnTo>
                  <a:lnTo>
                    <a:pt x="1007" y="719"/>
                  </a:lnTo>
                  <a:lnTo>
                    <a:pt x="1046" y="755"/>
                  </a:lnTo>
                  <a:lnTo>
                    <a:pt x="1113" y="757"/>
                  </a:lnTo>
                  <a:lnTo>
                    <a:pt x="1197" y="748"/>
                  </a:lnTo>
                  <a:lnTo>
                    <a:pt x="1289" y="746"/>
                  </a:lnTo>
                  <a:lnTo>
                    <a:pt x="1280" y="691"/>
                  </a:lnTo>
                  <a:lnTo>
                    <a:pt x="1332" y="679"/>
                  </a:lnTo>
                  <a:lnTo>
                    <a:pt x="1430" y="601"/>
                  </a:lnTo>
                  <a:lnTo>
                    <a:pt x="1453" y="516"/>
                  </a:lnTo>
                  <a:lnTo>
                    <a:pt x="1508" y="457"/>
                  </a:lnTo>
                  <a:lnTo>
                    <a:pt x="1518" y="326"/>
                  </a:lnTo>
                  <a:lnTo>
                    <a:pt x="1501" y="269"/>
                  </a:lnTo>
                  <a:lnTo>
                    <a:pt x="1506" y="233"/>
                  </a:lnTo>
                  <a:lnTo>
                    <a:pt x="1532" y="200"/>
                  </a:lnTo>
                  <a:lnTo>
                    <a:pt x="1320" y="112"/>
                  </a:lnTo>
                  <a:lnTo>
                    <a:pt x="917" y="143"/>
                  </a:lnTo>
                  <a:lnTo>
                    <a:pt x="770" y="140"/>
                  </a:lnTo>
                  <a:lnTo>
                    <a:pt x="665" y="100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490" name="Freeform 34"/>
            <p:cNvSpPr>
              <a:spLocks/>
            </p:cNvSpPr>
            <p:nvPr/>
          </p:nvSpPr>
          <p:spPr bwMode="auto">
            <a:xfrm>
              <a:off x="6268" y="1192"/>
              <a:ext cx="89" cy="96"/>
            </a:xfrm>
            <a:custGeom>
              <a:avLst/>
              <a:gdLst>
                <a:gd name="T0" fmla="*/ 31 w 530"/>
                <a:gd name="T1" fmla="*/ 119 h 573"/>
                <a:gd name="T2" fmla="*/ 88 w 530"/>
                <a:gd name="T3" fmla="*/ 88 h 573"/>
                <a:gd name="T4" fmla="*/ 98 w 530"/>
                <a:gd name="T5" fmla="*/ 31 h 573"/>
                <a:gd name="T6" fmla="*/ 134 w 530"/>
                <a:gd name="T7" fmla="*/ 33 h 573"/>
                <a:gd name="T8" fmla="*/ 161 w 530"/>
                <a:gd name="T9" fmla="*/ 57 h 573"/>
                <a:gd name="T10" fmla="*/ 199 w 530"/>
                <a:gd name="T11" fmla="*/ 48 h 573"/>
                <a:gd name="T12" fmla="*/ 242 w 530"/>
                <a:gd name="T13" fmla="*/ 7 h 573"/>
                <a:gd name="T14" fmla="*/ 289 w 530"/>
                <a:gd name="T15" fmla="*/ 0 h 573"/>
                <a:gd name="T16" fmla="*/ 530 w 530"/>
                <a:gd name="T17" fmla="*/ 271 h 573"/>
                <a:gd name="T18" fmla="*/ 461 w 530"/>
                <a:gd name="T19" fmla="*/ 373 h 573"/>
                <a:gd name="T20" fmla="*/ 444 w 530"/>
                <a:gd name="T21" fmla="*/ 416 h 573"/>
                <a:gd name="T22" fmla="*/ 446 w 530"/>
                <a:gd name="T23" fmla="*/ 559 h 573"/>
                <a:gd name="T24" fmla="*/ 192 w 530"/>
                <a:gd name="T25" fmla="*/ 573 h 573"/>
                <a:gd name="T26" fmla="*/ 0 w 530"/>
                <a:gd name="T27" fmla="*/ 542 h 573"/>
                <a:gd name="T28" fmla="*/ 79 w 530"/>
                <a:gd name="T29" fmla="*/ 342 h 573"/>
                <a:gd name="T30" fmla="*/ 31 w 530"/>
                <a:gd name="T31" fmla="*/ 119 h 5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30" h="573">
                  <a:moveTo>
                    <a:pt x="31" y="119"/>
                  </a:moveTo>
                  <a:lnTo>
                    <a:pt x="88" y="88"/>
                  </a:lnTo>
                  <a:lnTo>
                    <a:pt x="98" y="31"/>
                  </a:lnTo>
                  <a:lnTo>
                    <a:pt x="134" y="33"/>
                  </a:lnTo>
                  <a:lnTo>
                    <a:pt x="161" y="57"/>
                  </a:lnTo>
                  <a:lnTo>
                    <a:pt x="199" y="48"/>
                  </a:lnTo>
                  <a:lnTo>
                    <a:pt x="242" y="7"/>
                  </a:lnTo>
                  <a:lnTo>
                    <a:pt x="289" y="0"/>
                  </a:lnTo>
                  <a:lnTo>
                    <a:pt x="530" y="271"/>
                  </a:lnTo>
                  <a:lnTo>
                    <a:pt x="461" y="373"/>
                  </a:lnTo>
                  <a:lnTo>
                    <a:pt x="444" y="416"/>
                  </a:lnTo>
                  <a:lnTo>
                    <a:pt x="446" y="559"/>
                  </a:lnTo>
                  <a:lnTo>
                    <a:pt x="192" y="573"/>
                  </a:lnTo>
                  <a:lnTo>
                    <a:pt x="0" y="542"/>
                  </a:lnTo>
                  <a:lnTo>
                    <a:pt x="79" y="342"/>
                  </a:lnTo>
                  <a:lnTo>
                    <a:pt x="31" y="11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491" name="Freeform 35"/>
            <p:cNvSpPr>
              <a:spLocks/>
            </p:cNvSpPr>
            <p:nvPr/>
          </p:nvSpPr>
          <p:spPr bwMode="auto">
            <a:xfrm>
              <a:off x="6800" y="2253"/>
              <a:ext cx="335" cy="237"/>
            </a:xfrm>
            <a:custGeom>
              <a:avLst/>
              <a:gdLst>
                <a:gd name="T0" fmla="*/ 1795 w 2013"/>
                <a:gd name="T1" fmla="*/ 975 h 1422"/>
                <a:gd name="T2" fmla="*/ 1901 w 2013"/>
                <a:gd name="T3" fmla="*/ 826 h 1422"/>
                <a:gd name="T4" fmla="*/ 1930 w 2013"/>
                <a:gd name="T5" fmla="*/ 725 h 1422"/>
                <a:gd name="T6" fmla="*/ 1961 w 2013"/>
                <a:gd name="T7" fmla="*/ 692 h 1422"/>
                <a:gd name="T8" fmla="*/ 1849 w 2013"/>
                <a:gd name="T9" fmla="*/ 634 h 1422"/>
                <a:gd name="T10" fmla="*/ 1748 w 2013"/>
                <a:gd name="T11" fmla="*/ 550 h 1422"/>
                <a:gd name="T12" fmla="*/ 1685 w 2013"/>
                <a:gd name="T13" fmla="*/ 478 h 1422"/>
                <a:gd name="T14" fmla="*/ 1659 w 2013"/>
                <a:gd name="T15" fmla="*/ 411 h 1422"/>
                <a:gd name="T16" fmla="*/ 1581 w 2013"/>
                <a:gd name="T17" fmla="*/ 302 h 1422"/>
                <a:gd name="T18" fmla="*/ 1556 w 2013"/>
                <a:gd name="T19" fmla="*/ 190 h 1422"/>
                <a:gd name="T20" fmla="*/ 1617 w 2013"/>
                <a:gd name="T21" fmla="*/ 139 h 1422"/>
                <a:gd name="T22" fmla="*/ 1459 w 2013"/>
                <a:gd name="T23" fmla="*/ 95 h 1422"/>
                <a:gd name="T24" fmla="*/ 1376 w 2013"/>
                <a:gd name="T25" fmla="*/ 170 h 1422"/>
                <a:gd name="T26" fmla="*/ 1247 w 2013"/>
                <a:gd name="T27" fmla="*/ 116 h 1422"/>
                <a:gd name="T28" fmla="*/ 1078 w 2013"/>
                <a:gd name="T29" fmla="*/ 238 h 1422"/>
                <a:gd name="T30" fmla="*/ 1046 w 2013"/>
                <a:gd name="T31" fmla="*/ 196 h 1422"/>
                <a:gd name="T32" fmla="*/ 940 w 2013"/>
                <a:gd name="T33" fmla="*/ 140 h 1422"/>
                <a:gd name="T34" fmla="*/ 698 w 2013"/>
                <a:gd name="T35" fmla="*/ 228 h 1422"/>
                <a:gd name="T36" fmla="*/ 506 w 2013"/>
                <a:gd name="T37" fmla="*/ 49 h 1422"/>
                <a:gd name="T38" fmla="*/ 312 w 2013"/>
                <a:gd name="T39" fmla="*/ 44 h 1422"/>
                <a:gd name="T40" fmla="*/ 135 w 2013"/>
                <a:gd name="T41" fmla="*/ 75 h 1422"/>
                <a:gd name="T42" fmla="*/ 65 w 2013"/>
                <a:gd name="T43" fmla="*/ 223 h 1422"/>
                <a:gd name="T44" fmla="*/ 75 w 2013"/>
                <a:gd name="T45" fmla="*/ 404 h 1422"/>
                <a:gd name="T46" fmla="*/ 82 w 2013"/>
                <a:gd name="T47" fmla="*/ 579 h 1422"/>
                <a:gd name="T48" fmla="*/ 164 w 2013"/>
                <a:gd name="T49" fmla="*/ 586 h 1422"/>
                <a:gd name="T50" fmla="*/ 177 w 2013"/>
                <a:gd name="T51" fmla="*/ 618 h 1422"/>
                <a:gd name="T52" fmla="*/ 222 w 2013"/>
                <a:gd name="T53" fmla="*/ 672 h 1422"/>
                <a:gd name="T54" fmla="*/ 229 w 2013"/>
                <a:gd name="T55" fmla="*/ 744 h 1422"/>
                <a:gd name="T56" fmla="*/ 0 w 2013"/>
                <a:gd name="T57" fmla="*/ 933 h 1422"/>
                <a:gd name="T58" fmla="*/ 63 w 2013"/>
                <a:gd name="T59" fmla="*/ 962 h 1422"/>
                <a:gd name="T60" fmla="*/ 75 w 2013"/>
                <a:gd name="T61" fmla="*/ 1137 h 1422"/>
                <a:gd name="T62" fmla="*/ 23 w 2013"/>
                <a:gd name="T63" fmla="*/ 1275 h 1422"/>
                <a:gd name="T64" fmla="*/ 174 w 2013"/>
                <a:gd name="T65" fmla="*/ 1420 h 1422"/>
                <a:gd name="T66" fmla="*/ 161 w 2013"/>
                <a:gd name="T67" fmla="*/ 1165 h 1422"/>
                <a:gd name="T68" fmla="*/ 240 w 2013"/>
                <a:gd name="T69" fmla="*/ 1100 h 1422"/>
                <a:gd name="T70" fmla="*/ 322 w 2013"/>
                <a:gd name="T71" fmla="*/ 1122 h 1422"/>
                <a:gd name="T72" fmla="*/ 438 w 2013"/>
                <a:gd name="T73" fmla="*/ 1076 h 1422"/>
                <a:gd name="T74" fmla="*/ 535 w 2013"/>
                <a:gd name="T75" fmla="*/ 1141 h 1422"/>
                <a:gd name="T76" fmla="*/ 576 w 2013"/>
                <a:gd name="T77" fmla="*/ 1144 h 1422"/>
                <a:gd name="T78" fmla="*/ 693 w 2013"/>
                <a:gd name="T79" fmla="*/ 1097 h 1422"/>
                <a:gd name="T80" fmla="*/ 763 w 2013"/>
                <a:gd name="T81" fmla="*/ 1137 h 1422"/>
                <a:gd name="T82" fmla="*/ 875 w 2013"/>
                <a:gd name="T83" fmla="*/ 1020 h 1422"/>
                <a:gd name="T84" fmla="*/ 1003 w 2013"/>
                <a:gd name="T85" fmla="*/ 875 h 1422"/>
                <a:gd name="T86" fmla="*/ 1228 w 2013"/>
                <a:gd name="T87" fmla="*/ 915 h 1422"/>
                <a:gd name="T88" fmla="*/ 1267 w 2013"/>
                <a:gd name="T89" fmla="*/ 926 h 1422"/>
                <a:gd name="T90" fmla="*/ 1461 w 2013"/>
                <a:gd name="T91" fmla="*/ 999 h 1422"/>
                <a:gd name="T92" fmla="*/ 1515 w 2013"/>
                <a:gd name="T93" fmla="*/ 1052 h 1422"/>
                <a:gd name="T94" fmla="*/ 1618 w 2013"/>
                <a:gd name="T95" fmla="*/ 1032 h 1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13" h="1422">
                  <a:moveTo>
                    <a:pt x="1716" y="1027"/>
                  </a:moveTo>
                  <a:lnTo>
                    <a:pt x="1795" y="975"/>
                  </a:lnTo>
                  <a:lnTo>
                    <a:pt x="1851" y="924"/>
                  </a:lnTo>
                  <a:lnTo>
                    <a:pt x="1901" y="826"/>
                  </a:lnTo>
                  <a:lnTo>
                    <a:pt x="1896" y="773"/>
                  </a:lnTo>
                  <a:lnTo>
                    <a:pt x="1930" y="725"/>
                  </a:lnTo>
                  <a:lnTo>
                    <a:pt x="2013" y="708"/>
                  </a:lnTo>
                  <a:lnTo>
                    <a:pt x="1961" y="692"/>
                  </a:lnTo>
                  <a:lnTo>
                    <a:pt x="1909" y="628"/>
                  </a:lnTo>
                  <a:lnTo>
                    <a:pt x="1849" y="634"/>
                  </a:lnTo>
                  <a:lnTo>
                    <a:pt x="1804" y="573"/>
                  </a:lnTo>
                  <a:lnTo>
                    <a:pt x="1748" y="550"/>
                  </a:lnTo>
                  <a:lnTo>
                    <a:pt x="1685" y="519"/>
                  </a:lnTo>
                  <a:lnTo>
                    <a:pt x="1685" y="478"/>
                  </a:lnTo>
                  <a:lnTo>
                    <a:pt x="1664" y="447"/>
                  </a:lnTo>
                  <a:lnTo>
                    <a:pt x="1659" y="411"/>
                  </a:lnTo>
                  <a:lnTo>
                    <a:pt x="1620" y="385"/>
                  </a:lnTo>
                  <a:lnTo>
                    <a:pt x="1581" y="302"/>
                  </a:lnTo>
                  <a:lnTo>
                    <a:pt x="1579" y="252"/>
                  </a:lnTo>
                  <a:lnTo>
                    <a:pt x="1556" y="190"/>
                  </a:lnTo>
                  <a:lnTo>
                    <a:pt x="1592" y="182"/>
                  </a:lnTo>
                  <a:lnTo>
                    <a:pt x="1617" y="139"/>
                  </a:lnTo>
                  <a:lnTo>
                    <a:pt x="1578" y="95"/>
                  </a:lnTo>
                  <a:lnTo>
                    <a:pt x="1459" y="95"/>
                  </a:lnTo>
                  <a:lnTo>
                    <a:pt x="1415" y="131"/>
                  </a:lnTo>
                  <a:lnTo>
                    <a:pt x="1376" y="170"/>
                  </a:lnTo>
                  <a:lnTo>
                    <a:pt x="1303" y="142"/>
                  </a:lnTo>
                  <a:lnTo>
                    <a:pt x="1247" y="116"/>
                  </a:lnTo>
                  <a:lnTo>
                    <a:pt x="1170" y="156"/>
                  </a:lnTo>
                  <a:lnTo>
                    <a:pt x="1078" y="238"/>
                  </a:lnTo>
                  <a:lnTo>
                    <a:pt x="1051" y="213"/>
                  </a:lnTo>
                  <a:lnTo>
                    <a:pt x="1046" y="196"/>
                  </a:lnTo>
                  <a:lnTo>
                    <a:pt x="1013" y="205"/>
                  </a:lnTo>
                  <a:lnTo>
                    <a:pt x="940" y="140"/>
                  </a:lnTo>
                  <a:lnTo>
                    <a:pt x="792" y="140"/>
                  </a:lnTo>
                  <a:lnTo>
                    <a:pt x="698" y="228"/>
                  </a:lnTo>
                  <a:lnTo>
                    <a:pt x="584" y="189"/>
                  </a:lnTo>
                  <a:lnTo>
                    <a:pt x="506" y="49"/>
                  </a:lnTo>
                  <a:lnTo>
                    <a:pt x="450" y="19"/>
                  </a:lnTo>
                  <a:lnTo>
                    <a:pt x="312" y="44"/>
                  </a:lnTo>
                  <a:lnTo>
                    <a:pt x="220" y="0"/>
                  </a:lnTo>
                  <a:lnTo>
                    <a:pt x="135" y="75"/>
                  </a:lnTo>
                  <a:lnTo>
                    <a:pt x="82" y="79"/>
                  </a:lnTo>
                  <a:lnTo>
                    <a:pt x="65" y="223"/>
                  </a:lnTo>
                  <a:lnTo>
                    <a:pt x="26" y="322"/>
                  </a:lnTo>
                  <a:lnTo>
                    <a:pt x="75" y="404"/>
                  </a:lnTo>
                  <a:lnTo>
                    <a:pt x="98" y="516"/>
                  </a:lnTo>
                  <a:lnTo>
                    <a:pt x="82" y="579"/>
                  </a:lnTo>
                  <a:lnTo>
                    <a:pt x="109" y="598"/>
                  </a:lnTo>
                  <a:lnTo>
                    <a:pt x="164" y="586"/>
                  </a:lnTo>
                  <a:lnTo>
                    <a:pt x="189" y="591"/>
                  </a:lnTo>
                  <a:lnTo>
                    <a:pt x="177" y="618"/>
                  </a:lnTo>
                  <a:lnTo>
                    <a:pt x="194" y="654"/>
                  </a:lnTo>
                  <a:lnTo>
                    <a:pt x="222" y="672"/>
                  </a:lnTo>
                  <a:lnTo>
                    <a:pt x="245" y="676"/>
                  </a:lnTo>
                  <a:lnTo>
                    <a:pt x="229" y="744"/>
                  </a:lnTo>
                  <a:lnTo>
                    <a:pt x="177" y="838"/>
                  </a:lnTo>
                  <a:lnTo>
                    <a:pt x="0" y="933"/>
                  </a:lnTo>
                  <a:lnTo>
                    <a:pt x="9" y="959"/>
                  </a:lnTo>
                  <a:lnTo>
                    <a:pt x="63" y="962"/>
                  </a:lnTo>
                  <a:lnTo>
                    <a:pt x="84" y="1032"/>
                  </a:lnTo>
                  <a:lnTo>
                    <a:pt x="75" y="1137"/>
                  </a:lnTo>
                  <a:lnTo>
                    <a:pt x="26" y="1219"/>
                  </a:lnTo>
                  <a:lnTo>
                    <a:pt x="23" y="1275"/>
                  </a:lnTo>
                  <a:lnTo>
                    <a:pt x="128" y="1422"/>
                  </a:lnTo>
                  <a:lnTo>
                    <a:pt x="174" y="1420"/>
                  </a:lnTo>
                  <a:lnTo>
                    <a:pt x="109" y="1253"/>
                  </a:lnTo>
                  <a:lnTo>
                    <a:pt x="161" y="1165"/>
                  </a:lnTo>
                  <a:lnTo>
                    <a:pt x="220" y="1146"/>
                  </a:lnTo>
                  <a:lnTo>
                    <a:pt x="240" y="1100"/>
                  </a:lnTo>
                  <a:lnTo>
                    <a:pt x="301" y="1097"/>
                  </a:lnTo>
                  <a:lnTo>
                    <a:pt x="322" y="1122"/>
                  </a:lnTo>
                  <a:lnTo>
                    <a:pt x="421" y="1120"/>
                  </a:lnTo>
                  <a:lnTo>
                    <a:pt x="438" y="1076"/>
                  </a:lnTo>
                  <a:lnTo>
                    <a:pt x="458" y="1132"/>
                  </a:lnTo>
                  <a:lnTo>
                    <a:pt x="535" y="1141"/>
                  </a:lnTo>
                  <a:lnTo>
                    <a:pt x="562" y="1078"/>
                  </a:lnTo>
                  <a:lnTo>
                    <a:pt x="576" y="1144"/>
                  </a:lnTo>
                  <a:lnTo>
                    <a:pt x="663" y="1158"/>
                  </a:lnTo>
                  <a:lnTo>
                    <a:pt x="693" y="1097"/>
                  </a:lnTo>
                  <a:lnTo>
                    <a:pt x="751" y="1100"/>
                  </a:lnTo>
                  <a:lnTo>
                    <a:pt x="763" y="1137"/>
                  </a:lnTo>
                  <a:lnTo>
                    <a:pt x="873" y="1088"/>
                  </a:lnTo>
                  <a:lnTo>
                    <a:pt x="875" y="1020"/>
                  </a:lnTo>
                  <a:lnTo>
                    <a:pt x="962" y="892"/>
                  </a:lnTo>
                  <a:lnTo>
                    <a:pt x="1003" y="875"/>
                  </a:lnTo>
                  <a:lnTo>
                    <a:pt x="1175" y="957"/>
                  </a:lnTo>
                  <a:lnTo>
                    <a:pt x="1228" y="915"/>
                  </a:lnTo>
                  <a:lnTo>
                    <a:pt x="1252" y="918"/>
                  </a:lnTo>
                  <a:lnTo>
                    <a:pt x="1267" y="926"/>
                  </a:lnTo>
                  <a:lnTo>
                    <a:pt x="1272" y="983"/>
                  </a:lnTo>
                  <a:lnTo>
                    <a:pt x="1461" y="999"/>
                  </a:lnTo>
                  <a:lnTo>
                    <a:pt x="1475" y="1039"/>
                  </a:lnTo>
                  <a:lnTo>
                    <a:pt x="1515" y="1052"/>
                  </a:lnTo>
                  <a:lnTo>
                    <a:pt x="1553" y="1057"/>
                  </a:lnTo>
                  <a:lnTo>
                    <a:pt x="1618" y="1032"/>
                  </a:lnTo>
                  <a:lnTo>
                    <a:pt x="1716" y="102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492" name="Freeform 36"/>
            <p:cNvSpPr>
              <a:spLocks/>
            </p:cNvSpPr>
            <p:nvPr/>
          </p:nvSpPr>
          <p:spPr bwMode="auto">
            <a:xfrm>
              <a:off x="7060" y="2276"/>
              <a:ext cx="272" cy="260"/>
            </a:xfrm>
            <a:custGeom>
              <a:avLst/>
              <a:gdLst>
                <a:gd name="T0" fmla="*/ 1554 w 1636"/>
                <a:gd name="T1" fmla="*/ 993 h 1556"/>
                <a:gd name="T2" fmla="*/ 1524 w 1636"/>
                <a:gd name="T3" fmla="*/ 1099 h 1556"/>
                <a:gd name="T4" fmla="*/ 1603 w 1636"/>
                <a:gd name="T5" fmla="*/ 1126 h 1556"/>
                <a:gd name="T6" fmla="*/ 1556 w 1636"/>
                <a:gd name="T7" fmla="*/ 1189 h 1556"/>
                <a:gd name="T8" fmla="*/ 1581 w 1636"/>
                <a:gd name="T9" fmla="*/ 1296 h 1556"/>
                <a:gd name="T10" fmla="*/ 1503 w 1636"/>
                <a:gd name="T11" fmla="*/ 1447 h 1556"/>
                <a:gd name="T12" fmla="*/ 935 w 1636"/>
                <a:gd name="T13" fmla="*/ 1337 h 1556"/>
                <a:gd name="T14" fmla="*/ 847 w 1636"/>
                <a:gd name="T15" fmla="*/ 1355 h 1556"/>
                <a:gd name="T16" fmla="*/ 776 w 1636"/>
                <a:gd name="T17" fmla="*/ 1175 h 1556"/>
                <a:gd name="T18" fmla="*/ 899 w 1636"/>
                <a:gd name="T19" fmla="*/ 1062 h 1556"/>
                <a:gd name="T20" fmla="*/ 717 w 1636"/>
                <a:gd name="T21" fmla="*/ 980 h 1556"/>
                <a:gd name="T22" fmla="*/ 731 w 1636"/>
                <a:gd name="T23" fmla="*/ 911 h 1556"/>
                <a:gd name="T24" fmla="*/ 637 w 1636"/>
                <a:gd name="T25" fmla="*/ 956 h 1556"/>
                <a:gd name="T26" fmla="*/ 524 w 1636"/>
                <a:gd name="T27" fmla="*/ 903 h 1556"/>
                <a:gd name="T28" fmla="*/ 462 w 1636"/>
                <a:gd name="T29" fmla="*/ 919 h 1556"/>
                <a:gd name="T30" fmla="*/ 397 w 1636"/>
                <a:gd name="T31" fmla="*/ 880 h 1556"/>
                <a:gd name="T32" fmla="*/ 272 w 1636"/>
                <a:gd name="T33" fmla="*/ 940 h 1556"/>
                <a:gd name="T34" fmla="*/ 144 w 1636"/>
                <a:gd name="T35" fmla="*/ 988 h 1556"/>
                <a:gd name="T36" fmla="*/ 249 w 1636"/>
                <a:gd name="T37" fmla="*/ 823 h 1556"/>
                <a:gd name="T38" fmla="*/ 342 w 1636"/>
                <a:gd name="T39" fmla="*/ 684 h 1556"/>
                <a:gd name="T40" fmla="*/ 365 w 1636"/>
                <a:gd name="T41" fmla="*/ 585 h 1556"/>
                <a:gd name="T42" fmla="*/ 402 w 1636"/>
                <a:gd name="T43" fmla="*/ 554 h 1556"/>
                <a:gd name="T44" fmla="*/ 291 w 1636"/>
                <a:gd name="T45" fmla="*/ 491 h 1556"/>
                <a:gd name="T46" fmla="*/ 125 w 1636"/>
                <a:gd name="T47" fmla="*/ 378 h 1556"/>
                <a:gd name="T48" fmla="*/ 107 w 1636"/>
                <a:gd name="T49" fmla="*/ 305 h 1556"/>
                <a:gd name="T50" fmla="*/ 64 w 1636"/>
                <a:gd name="T51" fmla="*/ 248 h 1556"/>
                <a:gd name="T52" fmla="*/ 19 w 1636"/>
                <a:gd name="T53" fmla="*/ 111 h 1556"/>
                <a:gd name="T54" fmla="*/ 31 w 1636"/>
                <a:gd name="T55" fmla="*/ 43 h 1556"/>
                <a:gd name="T56" fmla="*/ 129 w 1636"/>
                <a:gd name="T57" fmla="*/ 88 h 1556"/>
                <a:gd name="T58" fmla="*/ 262 w 1636"/>
                <a:gd name="T59" fmla="*/ 133 h 1556"/>
                <a:gd name="T60" fmla="*/ 305 w 1636"/>
                <a:gd name="T61" fmla="*/ 111 h 1556"/>
                <a:gd name="T62" fmla="*/ 387 w 1636"/>
                <a:gd name="T63" fmla="*/ 117 h 1556"/>
                <a:gd name="T64" fmla="*/ 473 w 1636"/>
                <a:gd name="T65" fmla="*/ 37 h 1556"/>
                <a:gd name="T66" fmla="*/ 550 w 1636"/>
                <a:gd name="T67" fmla="*/ 182 h 1556"/>
                <a:gd name="T68" fmla="*/ 765 w 1636"/>
                <a:gd name="T69" fmla="*/ 403 h 1556"/>
                <a:gd name="T70" fmla="*/ 827 w 1636"/>
                <a:gd name="T71" fmla="*/ 395 h 1556"/>
                <a:gd name="T72" fmla="*/ 1063 w 1636"/>
                <a:gd name="T73" fmla="*/ 518 h 1556"/>
                <a:gd name="T74" fmla="*/ 1424 w 1636"/>
                <a:gd name="T75" fmla="*/ 506 h 1556"/>
                <a:gd name="T76" fmla="*/ 1566 w 1636"/>
                <a:gd name="T77" fmla="*/ 682 h 1556"/>
                <a:gd name="T78" fmla="*/ 1597 w 1636"/>
                <a:gd name="T79" fmla="*/ 795 h 15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36" h="1556">
                  <a:moveTo>
                    <a:pt x="1636" y="815"/>
                  </a:moveTo>
                  <a:lnTo>
                    <a:pt x="1554" y="993"/>
                  </a:lnTo>
                  <a:lnTo>
                    <a:pt x="1526" y="1034"/>
                  </a:lnTo>
                  <a:lnTo>
                    <a:pt x="1524" y="1099"/>
                  </a:lnTo>
                  <a:lnTo>
                    <a:pt x="1554" y="1130"/>
                  </a:lnTo>
                  <a:lnTo>
                    <a:pt x="1603" y="1126"/>
                  </a:lnTo>
                  <a:lnTo>
                    <a:pt x="1590" y="1166"/>
                  </a:lnTo>
                  <a:lnTo>
                    <a:pt x="1556" y="1189"/>
                  </a:lnTo>
                  <a:lnTo>
                    <a:pt x="1546" y="1256"/>
                  </a:lnTo>
                  <a:lnTo>
                    <a:pt x="1581" y="1296"/>
                  </a:lnTo>
                  <a:lnTo>
                    <a:pt x="1554" y="1477"/>
                  </a:lnTo>
                  <a:lnTo>
                    <a:pt x="1503" y="1447"/>
                  </a:lnTo>
                  <a:lnTo>
                    <a:pt x="1322" y="1556"/>
                  </a:lnTo>
                  <a:lnTo>
                    <a:pt x="935" y="1337"/>
                  </a:lnTo>
                  <a:lnTo>
                    <a:pt x="874" y="1357"/>
                  </a:lnTo>
                  <a:lnTo>
                    <a:pt x="847" y="1355"/>
                  </a:lnTo>
                  <a:lnTo>
                    <a:pt x="760" y="1263"/>
                  </a:lnTo>
                  <a:lnTo>
                    <a:pt x="776" y="1175"/>
                  </a:lnTo>
                  <a:lnTo>
                    <a:pt x="813" y="1169"/>
                  </a:lnTo>
                  <a:lnTo>
                    <a:pt x="899" y="1062"/>
                  </a:lnTo>
                  <a:lnTo>
                    <a:pt x="737" y="1013"/>
                  </a:lnTo>
                  <a:lnTo>
                    <a:pt x="717" y="980"/>
                  </a:lnTo>
                  <a:lnTo>
                    <a:pt x="735" y="966"/>
                  </a:lnTo>
                  <a:lnTo>
                    <a:pt x="731" y="911"/>
                  </a:lnTo>
                  <a:lnTo>
                    <a:pt x="683" y="905"/>
                  </a:lnTo>
                  <a:lnTo>
                    <a:pt x="637" y="956"/>
                  </a:lnTo>
                  <a:lnTo>
                    <a:pt x="606" y="954"/>
                  </a:lnTo>
                  <a:lnTo>
                    <a:pt x="524" y="903"/>
                  </a:lnTo>
                  <a:lnTo>
                    <a:pt x="481" y="895"/>
                  </a:lnTo>
                  <a:lnTo>
                    <a:pt x="462" y="919"/>
                  </a:lnTo>
                  <a:lnTo>
                    <a:pt x="438" y="911"/>
                  </a:lnTo>
                  <a:lnTo>
                    <a:pt x="397" y="880"/>
                  </a:lnTo>
                  <a:lnTo>
                    <a:pt x="311" y="883"/>
                  </a:lnTo>
                  <a:lnTo>
                    <a:pt x="272" y="940"/>
                  </a:lnTo>
                  <a:lnTo>
                    <a:pt x="243" y="929"/>
                  </a:lnTo>
                  <a:lnTo>
                    <a:pt x="144" y="988"/>
                  </a:lnTo>
                  <a:lnTo>
                    <a:pt x="152" y="886"/>
                  </a:lnTo>
                  <a:lnTo>
                    <a:pt x="249" y="823"/>
                  </a:lnTo>
                  <a:lnTo>
                    <a:pt x="295" y="776"/>
                  </a:lnTo>
                  <a:lnTo>
                    <a:pt x="342" y="684"/>
                  </a:lnTo>
                  <a:lnTo>
                    <a:pt x="337" y="631"/>
                  </a:lnTo>
                  <a:lnTo>
                    <a:pt x="365" y="585"/>
                  </a:lnTo>
                  <a:lnTo>
                    <a:pt x="450" y="567"/>
                  </a:lnTo>
                  <a:lnTo>
                    <a:pt x="402" y="554"/>
                  </a:lnTo>
                  <a:lnTo>
                    <a:pt x="350" y="485"/>
                  </a:lnTo>
                  <a:lnTo>
                    <a:pt x="291" y="491"/>
                  </a:lnTo>
                  <a:lnTo>
                    <a:pt x="246" y="434"/>
                  </a:lnTo>
                  <a:lnTo>
                    <a:pt x="125" y="378"/>
                  </a:lnTo>
                  <a:lnTo>
                    <a:pt x="127" y="344"/>
                  </a:lnTo>
                  <a:lnTo>
                    <a:pt x="107" y="305"/>
                  </a:lnTo>
                  <a:lnTo>
                    <a:pt x="104" y="273"/>
                  </a:lnTo>
                  <a:lnTo>
                    <a:pt x="64" y="248"/>
                  </a:lnTo>
                  <a:lnTo>
                    <a:pt x="25" y="162"/>
                  </a:lnTo>
                  <a:lnTo>
                    <a:pt x="19" y="111"/>
                  </a:lnTo>
                  <a:lnTo>
                    <a:pt x="0" y="51"/>
                  </a:lnTo>
                  <a:lnTo>
                    <a:pt x="31" y="43"/>
                  </a:lnTo>
                  <a:lnTo>
                    <a:pt x="56" y="0"/>
                  </a:lnTo>
                  <a:lnTo>
                    <a:pt x="129" y="88"/>
                  </a:lnTo>
                  <a:lnTo>
                    <a:pt x="188" y="118"/>
                  </a:lnTo>
                  <a:lnTo>
                    <a:pt x="262" y="133"/>
                  </a:lnTo>
                  <a:lnTo>
                    <a:pt x="280" y="111"/>
                  </a:lnTo>
                  <a:lnTo>
                    <a:pt x="305" y="111"/>
                  </a:lnTo>
                  <a:lnTo>
                    <a:pt x="331" y="139"/>
                  </a:lnTo>
                  <a:lnTo>
                    <a:pt x="387" y="117"/>
                  </a:lnTo>
                  <a:lnTo>
                    <a:pt x="422" y="29"/>
                  </a:lnTo>
                  <a:lnTo>
                    <a:pt x="473" y="37"/>
                  </a:lnTo>
                  <a:lnTo>
                    <a:pt x="493" y="151"/>
                  </a:lnTo>
                  <a:lnTo>
                    <a:pt x="550" y="182"/>
                  </a:lnTo>
                  <a:lnTo>
                    <a:pt x="541" y="321"/>
                  </a:lnTo>
                  <a:lnTo>
                    <a:pt x="765" y="403"/>
                  </a:lnTo>
                  <a:lnTo>
                    <a:pt x="786" y="389"/>
                  </a:lnTo>
                  <a:lnTo>
                    <a:pt x="827" y="395"/>
                  </a:lnTo>
                  <a:lnTo>
                    <a:pt x="984" y="483"/>
                  </a:lnTo>
                  <a:lnTo>
                    <a:pt x="1063" y="518"/>
                  </a:lnTo>
                  <a:lnTo>
                    <a:pt x="1175" y="579"/>
                  </a:lnTo>
                  <a:lnTo>
                    <a:pt x="1424" y="506"/>
                  </a:lnTo>
                  <a:lnTo>
                    <a:pt x="1560" y="625"/>
                  </a:lnTo>
                  <a:lnTo>
                    <a:pt x="1566" y="682"/>
                  </a:lnTo>
                  <a:lnTo>
                    <a:pt x="1613" y="719"/>
                  </a:lnTo>
                  <a:lnTo>
                    <a:pt x="1597" y="795"/>
                  </a:lnTo>
                  <a:lnTo>
                    <a:pt x="1636" y="81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493" name="Freeform 37"/>
            <p:cNvSpPr>
              <a:spLocks/>
            </p:cNvSpPr>
            <p:nvPr/>
          </p:nvSpPr>
          <p:spPr bwMode="auto">
            <a:xfrm>
              <a:off x="7063" y="1928"/>
              <a:ext cx="413" cy="485"/>
            </a:xfrm>
            <a:custGeom>
              <a:avLst/>
              <a:gdLst>
                <a:gd name="T0" fmla="*/ 157 w 2478"/>
                <a:gd name="T1" fmla="*/ 2203 h 2912"/>
                <a:gd name="T2" fmla="*/ 281 w 2478"/>
                <a:gd name="T3" fmla="*/ 2203 h 2912"/>
                <a:gd name="T4" fmla="*/ 401 w 2478"/>
                <a:gd name="T5" fmla="*/ 2122 h 2912"/>
                <a:gd name="T6" fmla="*/ 527 w 2478"/>
                <a:gd name="T7" fmla="*/ 2274 h 2912"/>
                <a:gd name="T8" fmla="*/ 742 w 2478"/>
                <a:gd name="T9" fmla="*/ 2493 h 2912"/>
                <a:gd name="T10" fmla="*/ 813 w 2478"/>
                <a:gd name="T11" fmla="*/ 2491 h 2912"/>
                <a:gd name="T12" fmla="*/ 1154 w 2478"/>
                <a:gd name="T13" fmla="*/ 2672 h 2912"/>
                <a:gd name="T14" fmla="*/ 1546 w 2478"/>
                <a:gd name="T15" fmla="*/ 2773 h 2912"/>
                <a:gd name="T16" fmla="*/ 1623 w 2478"/>
                <a:gd name="T17" fmla="*/ 2912 h 2912"/>
                <a:gd name="T18" fmla="*/ 1821 w 2478"/>
                <a:gd name="T19" fmla="*/ 2672 h 2912"/>
                <a:gd name="T20" fmla="*/ 2008 w 2478"/>
                <a:gd name="T21" fmla="*/ 2597 h 2912"/>
                <a:gd name="T22" fmla="*/ 2170 w 2478"/>
                <a:gd name="T23" fmla="*/ 2613 h 2912"/>
                <a:gd name="T24" fmla="*/ 2238 w 2478"/>
                <a:gd name="T25" fmla="*/ 2644 h 2912"/>
                <a:gd name="T26" fmla="*/ 2295 w 2478"/>
                <a:gd name="T27" fmla="*/ 2672 h 2912"/>
                <a:gd name="T28" fmla="*/ 2345 w 2478"/>
                <a:gd name="T29" fmla="*/ 2551 h 2912"/>
                <a:gd name="T30" fmla="*/ 2358 w 2478"/>
                <a:gd name="T31" fmla="*/ 2274 h 2912"/>
                <a:gd name="T32" fmla="*/ 2350 w 2478"/>
                <a:gd name="T33" fmla="*/ 1887 h 2912"/>
                <a:gd name="T34" fmla="*/ 2454 w 2478"/>
                <a:gd name="T35" fmla="*/ 1674 h 2912"/>
                <a:gd name="T36" fmla="*/ 2443 w 2478"/>
                <a:gd name="T37" fmla="*/ 1599 h 2912"/>
                <a:gd name="T38" fmla="*/ 2408 w 2478"/>
                <a:gd name="T39" fmla="*/ 1542 h 2912"/>
                <a:gd name="T40" fmla="*/ 2282 w 2478"/>
                <a:gd name="T41" fmla="*/ 1444 h 2912"/>
                <a:gd name="T42" fmla="*/ 2168 w 2478"/>
                <a:gd name="T43" fmla="*/ 1277 h 2912"/>
                <a:gd name="T44" fmla="*/ 2061 w 2478"/>
                <a:gd name="T45" fmla="*/ 1215 h 2912"/>
                <a:gd name="T46" fmla="*/ 1937 w 2478"/>
                <a:gd name="T47" fmla="*/ 1179 h 2912"/>
                <a:gd name="T48" fmla="*/ 1974 w 2478"/>
                <a:gd name="T49" fmla="*/ 1083 h 2912"/>
                <a:gd name="T50" fmla="*/ 1970 w 2478"/>
                <a:gd name="T51" fmla="*/ 902 h 2912"/>
                <a:gd name="T52" fmla="*/ 1830 w 2478"/>
                <a:gd name="T53" fmla="*/ 759 h 2912"/>
                <a:gd name="T54" fmla="*/ 1699 w 2478"/>
                <a:gd name="T55" fmla="*/ 743 h 2912"/>
                <a:gd name="T56" fmla="*/ 1695 w 2478"/>
                <a:gd name="T57" fmla="*/ 563 h 2912"/>
                <a:gd name="T58" fmla="*/ 1477 w 2478"/>
                <a:gd name="T59" fmla="*/ 309 h 2912"/>
                <a:gd name="T60" fmla="*/ 1410 w 2478"/>
                <a:gd name="T61" fmla="*/ 163 h 2912"/>
                <a:gd name="T62" fmla="*/ 1258 w 2478"/>
                <a:gd name="T63" fmla="*/ 14 h 2912"/>
                <a:gd name="T64" fmla="*/ 1199 w 2478"/>
                <a:gd name="T65" fmla="*/ 166 h 2912"/>
                <a:gd name="T66" fmla="*/ 1176 w 2478"/>
                <a:gd name="T67" fmla="*/ 407 h 2912"/>
                <a:gd name="T68" fmla="*/ 1220 w 2478"/>
                <a:gd name="T69" fmla="*/ 557 h 2912"/>
                <a:gd name="T70" fmla="*/ 1094 w 2478"/>
                <a:gd name="T71" fmla="*/ 516 h 2912"/>
                <a:gd name="T72" fmla="*/ 1022 w 2478"/>
                <a:gd name="T73" fmla="*/ 430 h 2912"/>
                <a:gd name="T74" fmla="*/ 767 w 2478"/>
                <a:gd name="T75" fmla="*/ 561 h 2912"/>
                <a:gd name="T76" fmla="*/ 703 w 2478"/>
                <a:gd name="T77" fmla="*/ 714 h 2912"/>
                <a:gd name="T78" fmla="*/ 624 w 2478"/>
                <a:gd name="T79" fmla="*/ 895 h 2912"/>
                <a:gd name="T80" fmla="*/ 276 w 2478"/>
                <a:gd name="T81" fmla="*/ 1075 h 2912"/>
                <a:gd name="T82" fmla="*/ 409 w 2478"/>
                <a:gd name="T83" fmla="*/ 1106 h 2912"/>
                <a:gd name="T84" fmla="*/ 499 w 2478"/>
                <a:gd name="T85" fmla="*/ 1157 h 2912"/>
                <a:gd name="T86" fmla="*/ 171 w 2478"/>
                <a:gd name="T87" fmla="*/ 1893 h 2912"/>
                <a:gd name="T88" fmla="*/ 134 w 2478"/>
                <a:gd name="T89" fmla="*/ 1946 h 2912"/>
                <a:gd name="T90" fmla="*/ 29 w 2478"/>
                <a:gd name="T91" fmla="*/ 1971 h 29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78" h="2912">
                  <a:moveTo>
                    <a:pt x="0" y="2045"/>
                  </a:moveTo>
                  <a:lnTo>
                    <a:pt x="111" y="2179"/>
                  </a:lnTo>
                  <a:lnTo>
                    <a:pt x="157" y="2203"/>
                  </a:lnTo>
                  <a:lnTo>
                    <a:pt x="239" y="2226"/>
                  </a:lnTo>
                  <a:lnTo>
                    <a:pt x="257" y="2201"/>
                  </a:lnTo>
                  <a:lnTo>
                    <a:pt x="281" y="2203"/>
                  </a:lnTo>
                  <a:lnTo>
                    <a:pt x="313" y="2230"/>
                  </a:lnTo>
                  <a:lnTo>
                    <a:pt x="367" y="2209"/>
                  </a:lnTo>
                  <a:lnTo>
                    <a:pt x="401" y="2122"/>
                  </a:lnTo>
                  <a:lnTo>
                    <a:pt x="453" y="2127"/>
                  </a:lnTo>
                  <a:lnTo>
                    <a:pt x="472" y="2240"/>
                  </a:lnTo>
                  <a:lnTo>
                    <a:pt x="527" y="2274"/>
                  </a:lnTo>
                  <a:lnTo>
                    <a:pt x="519" y="2415"/>
                  </a:lnTo>
                  <a:lnTo>
                    <a:pt x="685" y="2472"/>
                  </a:lnTo>
                  <a:lnTo>
                    <a:pt x="742" y="2493"/>
                  </a:lnTo>
                  <a:lnTo>
                    <a:pt x="760" y="2483"/>
                  </a:lnTo>
                  <a:lnTo>
                    <a:pt x="792" y="2483"/>
                  </a:lnTo>
                  <a:lnTo>
                    <a:pt x="813" y="2491"/>
                  </a:lnTo>
                  <a:lnTo>
                    <a:pt x="962" y="2571"/>
                  </a:lnTo>
                  <a:lnTo>
                    <a:pt x="1043" y="2606"/>
                  </a:lnTo>
                  <a:lnTo>
                    <a:pt x="1154" y="2672"/>
                  </a:lnTo>
                  <a:lnTo>
                    <a:pt x="1401" y="2597"/>
                  </a:lnTo>
                  <a:lnTo>
                    <a:pt x="1538" y="2716"/>
                  </a:lnTo>
                  <a:lnTo>
                    <a:pt x="1546" y="2773"/>
                  </a:lnTo>
                  <a:lnTo>
                    <a:pt x="1592" y="2807"/>
                  </a:lnTo>
                  <a:lnTo>
                    <a:pt x="1574" y="2887"/>
                  </a:lnTo>
                  <a:lnTo>
                    <a:pt x="1623" y="2912"/>
                  </a:lnTo>
                  <a:lnTo>
                    <a:pt x="1724" y="2716"/>
                  </a:lnTo>
                  <a:lnTo>
                    <a:pt x="1771" y="2754"/>
                  </a:lnTo>
                  <a:lnTo>
                    <a:pt x="1821" y="2672"/>
                  </a:lnTo>
                  <a:lnTo>
                    <a:pt x="1880" y="2676"/>
                  </a:lnTo>
                  <a:lnTo>
                    <a:pt x="1888" y="2668"/>
                  </a:lnTo>
                  <a:lnTo>
                    <a:pt x="2008" y="2597"/>
                  </a:lnTo>
                  <a:lnTo>
                    <a:pt x="2148" y="2597"/>
                  </a:lnTo>
                  <a:lnTo>
                    <a:pt x="2151" y="2609"/>
                  </a:lnTo>
                  <a:lnTo>
                    <a:pt x="2170" y="2613"/>
                  </a:lnTo>
                  <a:lnTo>
                    <a:pt x="2198" y="2590"/>
                  </a:lnTo>
                  <a:lnTo>
                    <a:pt x="2232" y="2592"/>
                  </a:lnTo>
                  <a:lnTo>
                    <a:pt x="2238" y="2644"/>
                  </a:lnTo>
                  <a:lnTo>
                    <a:pt x="2251" y="2657"/>
                  </a:lnTo>
                  <a:lnTo>
                    <a:pt x="2269" y="2685"/>
                  </a:lnTo>
                  <a:lnTo>
                    <a:pt x="2295" y="2672"/>
                  </a:lnTo>
                  <a:lnTo>
                    <a:pt x="2307" y="2653"/>
                  </a:lnTo>
                  <a:lnTo>
                    <a:pt x="2347" y="2597"/>
                  </a:lnTo>
                  <a:lnTo>
                    <a:pt x="2345" y="2551"/>
                  </a:lnTo>
                  <a:lnTo>
                    <a:pt x="2314" y="2507"/>
                  </a:lnTo>
                  <a:lnTo>
                    <a:pt x="2364" y="2333"/>
                  </a:lnTo>
                  <a:lnTo>
                    <a:pt x="2358" y="2274"/>
                  </a:lnTo>
                  <a:lnTo>
                    <a:pt x="2320" y="2223"/>
                  </a:lnTo>
                  <a:lnTo>
                    <a:pt x="2252" y="2184"/>
                  </a:lnTo>
                  <a:lnTo>
                    <a:pt x="2350" y="1887"/>
                  </a:lnTo>
                  <a:lnTo>
                    <a:pt x="2402" y="1758"/>
                  </a:lnTo>
                  <a:lnTo>
                    <a:pt x="2468" y="1681"/>
                  </a:lnTo>
                  <a:lnTo>
                    <a:pt x="2454" y="1674"/>
                  </a:lnTo>
                  <a:lnTo>
                    <a:pt x="2424" y="1645"/>
                  </a:lnTo>
                  <a:lnTo>
                    <a:pt x="2429" y="1622"/>
                  </a:lnTo>
                  <a:lnTo>
                    <a:pt x="2443" y="1599"/>
                  </a:lnTo>
                  <a:lnTo>
                    <a:pt x="2478" y="1525"/>
                  </a:lnTo>
                  <a:lnTo>
                    <a:pt x="2429" y="1523"/>
                  </a:lnTo>
                  <a:lnTo>
                    <a:pt x="2408" y="1542"/>
                  </a:lnTo>
                  <a:lnTo>
                    <a:pt x="2366" y="1529"/>
                  </a:lnTo>
                  <a:lnTo>
                    <a:pt x="2307" y="1496"/>
                  </a:lnTo>
                  <a:lnTo>
                    <a:pt x="2282" y="1444"/>
                  </a:lnTo>
                  <a:lnTo>
                    <a:pt x="2233" y="1346"/>
                  </a:lnTo>
                  <a:lnTo>
                    <a:pt x="2238" y="1277"/>
                  </a:lnTo>
                  <a:lnTo>
                    <a:pt x="2168" y="1277"/>
                  </a:lnTo>
                  <a:lnTo>
                    <a:pt x="2142" y="1257"/>
                  </a:lnTo>
                  <a:lnTo>
                    <a:pt x="2091" y="1254"/>
                  </a:lnTo>
                  <a:lnTo>
                    <a:pt x="2061" y="1215"/>
                  </a:lnTo>
                  <a:lnTo>
                    <a:pt x="2039" y="1240"/>
                  </a:lnTo>
                  <a:lnTo>
                    <a:pt x="2004" y="1245"/>
                  </a:lnTo>
                  <a:lnTo>
                    <a:pt x="1937" y="1179"/>
                  </a:lnTo>
                  <a:lnTo>
                    <a:pt x="1956" y="1133"/>
                  </a:lnTo>
                  <a:lnTo>
                    <a:pt x="1934" y="1107"/>
                  </a:lnTo>
                  <a:lnTo>
                    <a:pt x="1974" y="1083"/>
                  </a:lnTo>
                  <a:lnTo>
                    <a:pt x="1959" y="1020"/>
                  </a:lnTo>
                  <a:lnTo>
                    <a:pt x="1987" y="947"/>
                  </a:lnTo>
                  <a:lnTo>
                    <a:pt x="1970" y="902"/>
                  </a:lnTo>
                  <a:lnTo>
                    <a:pt x="1887" y="866"/>
                  </a:lnTo>
                  <a:lnTo>
                    <a:pt x="1849" y="822"/>
                  </a:lnTo>
                  <a:lnTo>
                    <a:pt x="1830" y="759"/>
                  </a:lnTo>
                  <a:lnTo>
                    <a:pt x="1759" y="745"/>
                  </a:lnTo>
                  <a:lnTo>
                    <a:pt x="1729" y="724"/>
                  </a:lnTo>
                  <a:lnTo>
                    <a:pt x="1699" y="743"/>
                  </a:lnTo>
                  <a:lnTo>
                    <a:pt x="1680" y="700"/>
                  </a:lnTo>
                  <a:lnTo>
                    <a:pt x="1678" y="618"/>
                  </a:lnTo>
                  <a:lnTo>
                    <a:pt x="1695" y="563"/>
                  </a:lnTo>
                  <a:lnTo>
                    <a:pt x="1705" y="550"/>
                  </a:lnTo>
                  <a:lnTo>
                    <a:pt x="1705" y="525"/>
                  </a:lnTo>
                  <a:lnTo>
                    <a:pt x="1477" y="309"/>
                  </a:lnTo>
                  <a:lnTo>
                    <a:pt x="1470" y="252"/>
                  </a:lnTo>
                  <a:lnTo>
                    <a:pt x="1415" y="249"/>
                  </a:lnTo>
                  <a:lnTo>
                    <a:pt x="1410" y="163"/>
                  </a:lnTo>
                  <a:lnTo>
                    <a:pt x="1381" y="94"/>
                  </a:lnTo>
                  <a:lnTo>
                    <a:pt x="1294" y="79"/>
                  </a:lnTo>
                  <a:lnTo>
                    <a:pt x="1258" y="14"/>
                  </a:lnTo>
                  <a:lnTo>
                    <a:pt x="1232" y="0"/>
                  </a:lnTo>
                  <a:lnTo>
                    <a:pt x="1163" y="111"/>
                  </a:lnTo>
                  <a:lnTo>
                    <a:pt x="1199" y="166"/>
                  </a:lnTo>
                  <a:lnTo>
                    <a:pt x="1200" y="243"/>
                  </a:lnTo>
                  <a:lnTo>
                    <a:pt x="1227" y="304"/>
                  </a:lnTo>
                  <a:lnTo>
                    <a:pt x="1176" y="407"/>
                  </a:lnTo>
                  <a:lnTo>
                    <a:pt x="1163" y="437"/>
                  </a:lnTo>
                  <a:lnTo>
                    <a:pt x="1180" y="466"/>
                  </a:lnTo>
                  <a:lnTo>
                    <a:pt x="1220" y="557"/>
                  </a:lnTo>
                  <a:lnTo>
                    <a:pt x="1208" y="630"/>
                  </a:lnTo>
                  <a:lnTo>
                    <a:pt x="1139" y="587"/>
                  </a:lnTo>
                  <a:lnTo>
                    <a:pt x="1094" y="516"/>
                  </a:lnTo>
                  <a:lnTo>
                    <a:pt x="1077" y="447"/>
                  </a:lnTo>
                  <a:lnTo>
                    <a:pt x="1056" y="429"/>
                  </a:lnTo>
                  <a:lnTo>
                    <a:pt x="1022" y="430"/>
                  </a:lnTo>
                  <a:lnTo>
                    <a:pt x="912" y="515"/>
                  </a:lnTo>
                  <a:lnTo>
                    <a:pt x="828" y="525"/>
                  </a:lnTo>
                  <a:lnTo>
                    <a:pt x="767" y="561"/>
                  </a:lnTo>
                  <a:lnTo>
                    <a:pt x="719" y="618"/>
                  </a:lnTo>
                  <a:lnTo>
                    <a:pt x="702" y="682"/>
                  </a:lnTo>
                  <a:lnTo>
                    <a:pt x="703" y="714"/>
                  </a:lnTo>
                  <a:lnTo>
                    <a:pt x="736" y="730"/>
                  </a:lnTo>
                  <a:lnTo>
                    <a:pt x="724" y="758"/>
                  </a:lnTo>
                  <a:lnTo>
                    <a:pt x="624" y="895"/>
                  </a:lnTo>
                  <a:lnTo>
                    <a:pt x="143" y="866"/>
                  </a:lnTo>
                  <a:lnTo>
                    <a:pt x="114" y="897"/>
                  </a:lnTo>
                  <a:lnTo>
                    <a:pt x="276" y="1075"/>
                  </a:lnTo>
                  <a:lnTo>
                    <a:pt x="321" y="1065"/>
                  </a:lnTo>
                  <a:lnTo>
                    <a:pt x="358" y="1071"/>
                  </a:lnTo>
                  <a:lnTo>
                    <a:pt x="409" y="1106"/>
                  </a:lnTo>
                  <a:lnTo>
                    <a:pt x="416" y="1117"/>
                  </a:lnTo>
                  <a:lnTo>
                    <a:pt x="478" y="1125"/>
                  </a:lnTo>
                  <a:lnTo>
                    <a:pt x="499" y="1157"/>
                  </a:lnTo>
                  <a:lnTo>
                    <a:pt x="164" y="1656"/>
                  </a:lnTo>
                  <a:lnTo>
                    <a:pt x="157" y="1867"/>
                  </a:lnTo>
                  <a:lnTo>
                    <a:pt x="171" y="1893"/>
                  </a:lnTo>
                  <a:lnTo>
                    <a:pt x="172" y="1912"/>
                  </a:lnTo>
                  <a:lnTo>
                    <a:pt x="138" y="1915"/>
                  </a:lnTo>
                  <a:lnTo>
                    <a:pt x="134" y="1946"/>
                  </a:lnTo>
                  <a:lnTo>
                    <a:pt x="87" y="1950"/>
                  </a:lnTo>
                  <a:lnTo>
                    <a:pt x="81" y="1963"/>
                  </a:lnTo>
                  <a:lnTo>
                    <a:pt x="29" y="1971"/>
                  </a:lnTo>
                  <a:lnTo>
                    <a:pt x="32" y="2022"/>
                  </a:lnTo>
                  <a:lnTo>
                    <a:pt x="0" y="204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494" name="Freeform 38"/>
            <p:cNvSpPr>
              <a:spLocks/>
            </p:cNvSpPr>
            <p:nvPr/>
          </p:nvSpPr>
          <p:spPr bwMode="auto">
            <a:xfrm>
              <a:off x="7314" y="2355"/>
              <a:ext cx="159" cy="187"/>
            </a:xfrm>
            <a:custGeom>
              <a:avLst/>
              <a:gdLst>
                <a:gd name="T0" fmla="*/ 444 w 954"/>
                <a:gd name="T1" fmla="*/ 1124 h 1124"/>
                <a:gd name="T2" fmla="*/ 817 w 954"/>
                <a:gd name="T3" fmla="*/ 306 h 1124"/>
                <a:gd name="T4" fmla="*/ 954 w 954"/>
                <a:gd name="T5" fmla="*/ 0 h 1124"/>
                <a:gd name="T6" fmla="*/ 897 w 954"/>
                <a:gd name="T7" fmla="*/ 37 h 1124"/>
                <a:gd name="T8" fmla="*/ 844 w 954"/>
                <a:gd name="T9" fmla="*/ 33 h 1124"/>
                <a:gd name="T10" fmla="*/ 792 w 954"/>
                <a:gd name="T11" fmla="*/ 110 h 1124"/>
                <a:gd name="T12" fmla="*/ 767 w 954"/>
                <a:gd name="T13" fmla="*/ 121 h 1124"/>
                <a:gd name="T14" fmla="*/ 734 w 954"/>
                <a:gd name="T15" fmla="*/ 82 h 1124"/>
                <a:gd name="T16" fmla="*/ 729 w 954"/>
                <a:gd name="T17" fmla="*/ 30 h 1124"/>
                <a:gd name="T18" fmla="*/ 696 w 954"/>
                <a:gd name="T19" fmla="*/ 28 h 1124"/>
                <a:gd name="T20" fmla="*/ 671 w 954"/>
                <a:gd name="T21" fmla="*/ 51 h 1124"/>
                <a:gd name="T22" fmla="*/ 649 w 954"/>
                <a:gd name="T23" fmla="*/ 48 h 1124"/>
                <a:gd name="T24" fmla="*/ 643 w 954"/>
                <a:gd name="T25" fmla="*/ 35 h 1124"/>
                <a:gd name="T26" fmla="*/ 509 w 954"/>
                <a:gd name="T27" fmla="*/ 35 h 1124"/>
                <a:gd name="T28" fmla="*/ 384 w 954"/>
                <a:gd name="T29" fmla="*/ 106 h 1124"/>
                <a:gd name="T30" fmla="*/ 378 w 954"/>
                <a:gd name="T31" fmla="*/ 114 h 1124"/>
                <a:gd name="T32" fmla="*/ 318 w 954"/>
                <a:gd name="T33" fmla="*/ 110 h 1124"/>
                <a:gd name="T34" fmla="*/ 266 w 954"/>
                <a:gd name="T35" fmla="*/ 192 h 1124"/>
                <a:gd name="T36" fmla="*/ 221 w 954"/>
                <a:gd name="T37" fmla="*/ 156 h 1124"/>
                <a:gd name="T38" fmla="*/ 119 w 954"/>
                <a:gd name="T39" fmla="*/ 351 h 1124"/>
                <a:gd name="T40" fmla="*/ 111 w 954"/>
                <a:gd name="T41" fmla="*/ 347 h 1124"/>
                <a:gd name="T42" fmla="*/ 36 w 954"/>
                <a:gd name="T43" fmla="*/ 512 h 1124"/>
                <a:gd name="T44" fmla="*/ 2 w 954"/>
                <a:gd name="T45" fmla="*/ 561 h 1124"/>
                <a:gd name="T46" fmla="*/ 0 w 954"/>
                <a:gd name="T47" fmla="*/ 627 h 1124"/>
                <a:gd name="T48" fmla="*/ 30 w 954"/>
                <a:gd name="T49" fmla="*/ 659 h 1124"/>
                <a:gd name="T50" fmla="*/ 76 w 954"/>
                <a:gd name="T51" fmla="*/ 655 h 1124"/>
                <a:gd name="T52" fmla="*/ 67 w 954"/>
                <a:gd name="T53" fmla="*/ 692 h 1124"/>
                <a:gd name="T54" fmla="*/ 33 w 954"/>
                <a:gd name="T55" fmla="*/ 716 h 1124"/>
                <a:gd name="T56" fmla="*/ 23 w 954"/>
                <a:gd name="T57" fmla="*/ 784 h 1124"/>
                <a:gd name="T58" fmla="*/ 58 w 954"/>
                <a:gd name="T59" fmla="*/ 827 h 1124"/>
                <a:gd name="T60" fmla="*/ 31 w 954"/>
                <a:gd name="T61" fmla="*/ 1006 h 1124"/>
                <a:gd name="T62" fmla="*/ 76 w 954"/>
                <a:gd name="T63" fmla="*/ 982 h 1124"/>
                <a:gd name="T64" fmla="*/ 151 w 954"/>
                <a:gd name="T65" fmla="*/ 1019 h 1124"/>
                <a:gd name="T66" fmla="*/ 187 w 954"/>
                <a:gd name="T67" fmla="*/ 1010 h 1124"/>
                <a:gd name="T68" fmla="*/ 280 w 954"/>
                <a:gd name="T69" fmla="*/ 1085 h 1124"/>
                <a:gd name="T70" fmla="*/ 347 w 954"/>
                <a:gd name="T71" fmla="*/ 1093 h 1124"/>
                <a:gd name="T72" fmla="*/ 414 w 954"/>
                <a:gd name="T73" fmla="*/ 1124 h 1124"/>
                <a:gd name="T74" fmla="*/ 444 w 954"/>
                <a:gd name="T75" fmla="*/ 1124 h 1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54" h="1124">
                  <a:moveTo>
                    <a:pt x="444" y="1124"/>
                  </a:moveTo>
                  <a:lnTo>
                    <a:pt x="817" y="306"/>
                  </a:lnTo>
                  <a:lnTo>
                    <a:pt x="954" y="0"/>
                  </a:lnTo>
                  <a:lnTo>
                    <a:pt x="897" y="37"/>
                  </a:lnTo>
                  <a:lnTo>
                    <a:pt x="844" y="33"/>
                  </a:lnTo>
                  <a:lnTo>
                    <a:pt x="792" y="110"/>
                  </a:lnTo>
                  <a:lnTo>
                    <a:pt x="767" y="121"/>
                  </a:lnTo>
                  <a:lnTo>
                    <a:pt x="734" y="82"/>
                  </a:lnTo>
                  <a:lnTo>
                    <a:pt x="729" y="30"/>
                  </a:lnTo>
                  <a:lnTo>
                    <a:pt x="696" y="28"/>
                  </a:lnTo>
                  <a:lnTo>
                    <a:pt x="671" y="51"/>
                  </a:lnTo>
                  <a:lnTo>
                    <a:pt x="649" y="48"/>
                  </a:lnTo>
                  <a:lnTo>
                    <a:pt x="643" y="35"/>
                  </a:lnTo>
                  <a:lnTo>
                    <a:pt x="509" y="35"/>
                  </a:lnTo>
                  <a:lnTo>
                    <a:pt x="384" y="106"/>
                  </a:lnTo>
                  <a:lnTo>
                    <a:pt x="378" y="114"/>
                  </a:lnTo>
                  <a:lnTo>
                    <a:pt x="318" y="110"/>
                  </a:lnTo>
                  <a:lnTo>
                    <a:pt x="266" y="192"/>
                  </a:lnTo>
                  <a:lnTo>
                    <a:pt x="221" y="156"/>
                  </a:lnTo>
                  <a:lnTo>
                    <a:pt x="119" y="351"/>
                  </a:lnTo>
                  <a:lnTo>
                    <a:pt x="111" y="347"/>
                  </a:lnTo>
                  <a:lnTo>
                    <a:pt x="36" y="512"/>
                  </a:lnTo>
                  <a:lnTo>
                    <a:pt x="2" y="561"/>
                  </a:lnTo>
                  <a:lnTo>
                    <a:pt x="0" y="627"/>
                  </a:lnTo>
                  <a:lnTo>
                    <a:pt x="30" y="659"/>
                  </a:lnTo>
                  <a:lnTo>
                    <a:pt x="76" y="655"/>
                  </a:lnTo>
                  <a:lnTo>
                    <a:pt x="67" y="692"/>
                  </a:lnTo>
                  <a:lnTo>
                    <a:pt x="33" y="716"/>
                  </a:lnTo>
                  <a:lnTo>
                    <a:pt x="23" y="784"/>
                  </a:lnTo>
                  <a:lnTo>
                    <a:pt x="58" y="827"/>
                  </a:lnTo>
                  <a:lnTo>
                    <a:pt x="31" y="1006"/>
                  </a:lnTo>
                  <a:lnTo>
                    <a:pt x="76" y="982"/>
                  </a:lnTo>
                  <a:lnTo>
                    <a:pt x="151" y="1019"/>
                  </a:lnTo>
                  <a:lnTo>
                    <a:pt x="187" y="1010"/>
                  </a:lnTo>
                  <a:lnTo>
                    <a:pt x="280" y="1085"/>
                  </a:lnTo>
                  <a:lnTo>
                    <a:pt x="347" y="1093"/>
                  </a:lnTo>
                  <a:lnTo>
                    <a:pt x="414" y="1124"/>
                  </a:lnTo>
                  <a:lnTo>
                    <a:pt x="444" y="112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495" name="Freeform 39"/>
            <p:cNvSpPr>
              <a:spLocks/>
            </p:cNvSpPr>
            <p:nvPr/>
          </p:nvSpPr>
          <p:spPr bwMode="auto">
            <a:xfrm>
              <a:off x="6046" y="1779"/>
              <a:ext cx="254" cy="280"/>
            </a:xfrm>
            <a:custGeom>
              <a:avLst/>
              <a:gdLst>
                <a:gd name="T0" fmla="*/ 90 w 1526"/>
                <a:gd name="T1" fmla="*/ 0 h 1678"/>
                <a:gd name="T2" fmla="*/ 205 w 1526"/>
                <a:gd name="T3" fmla="*/ 27 h 1678"/>
                <a:gd name="T4" fmla="*/ 224 w 1526"/>
                <a:gd name="T5" fmla="*/ 12 h 1678"/>
                <a:gd name="T6" fmla="*/ 226 w 1526"/>
                <a:gd name="T7" fmla="*/ 63 h 1678"/>
                <a:gd name="T8" fmla="*/ 262 w 1526"/>
                <a:gd name="T9" fmla="*/ 63 h 1678"/>
                <a:gd name="T10" fmla="*/ 276 w 1526"/>
                <a:gd name="T11" fmla="*/ 51 h 1678"/>
                <a:gd name="T12" fmla="*/ 313 w 1526"/>
                <a:gd name="T13" fmla="*/ 56 h 1678"/>
                <a:gd name="T14" fmla="*/ 351 w 1526"/>
                <a:gd name="T15" fmla="*/ 84 h 1678"/>
                <a:gd name="T16" fmla="*/ 566 w 1526"/>
                <a:gd name="T17" fmla="*/ 103 h 1678"/>
                <a:gd name="T18" fmla="*/ 609 w 1526"/>
                <a:gd name="T19" fmla="*/ 141 h 1678"/>
                <a:gd name="T20" fmla="*/ 689 w 1526"/>
                <a:gd name="T21" fmla="*/ 153 h 1678"/>
                <a:gd name="T22" fmla="*/ 962 w 1526"/>
                <a:gd name="T23" fmla="*/ 307 h 1678"/>
                <a:gd name="T24" fmla="*/ 1055 w 1526"/>
                <a:gd name="T25" fmla="*/ 410 h 1678"/>
                <a:gd name="T26" fmla="*/ 1055 w 1526"/>
                <a:gd name="T27" fmla="*/ 427 h 1678"/>
                <a:gd name="T28" fmla="*/ 1096 w 1526"/>
                <a:gd name="T29" fmla="*/ 429 h 1678"/>
                <a:gd name="T30" fmla="*/ 1137 w 1526"/>
                <a:gd name="T31" fmla="*/ 535 h 1678"/>
                <a:gd name="T32" fmla="*/ 1375 w 1526"/>
                <a:gd name="T33" fmla="*/ 537 h 1678"/>
                <a:gd name="T34" fmla="*/ 1429 w 1526"/>
                <a:gd name="T35" fmla="*/ 490 h 1678"/>
                <a:gd name="T36" fmla="*/ 1439 w 1526"/>
                <a:gd name="T37" fmla="*/ 441 h 1678"/>
                <a:gd name="T38" fmla="*/ 1508 w 1526"/>
                <a:gd name="T39" fmla="*/ 370 h 1678"/>
                <a:gd name="T40" fmla="*/ 1526 w 1526"/>
                <a:gd name="T41" fmla="*/ 372 h 1678"/>
                <a:gd name="T42" fmla="*/ 1503 w 1526"/>
                <a:gd name="T43" fmla="*/ 427 h 1678"/>
                <a:gd name="T44" fmla="*/ 1477 w 1526"/>
                <a:gd name="T45" fmla="*/ 441 h 1678"/>
                <a:gd name="T46" fmla="*/ 1453 w 1526"/>
                <a:gd name="T47" fmla="*/ 514 h 1678"/>
                <a:gd name="T48" fmla="*/ 1467 w 1526"/>
                <a:gd name="T49" fmla="*/ 580 h 1678"/>
                <a:gd name="T50" fmla="*/ 1415 w 1526"/>
                <a:gd name="T51" fmla="*/ 667 h 1678"/>
                <a:gd name="T52" fmla="*/ 1415 w 1526"/>
                <a:gd name="T53" fmla="*/ 785 h 1678"/>
                <a:gd name="T54" fmla="*/ 1486 w 1526"/>
                <a:gd name="T55" fmla="*/ 780 h 1678"/>
                <a:gd name="T56" fmla="*/ 1403 w 1526"/>
                <a:gd name="T57" fmla="*/ 839 h 1678"/>
                <a:gd name="T58" fmla="*/ 1406 w 1526"/>
                <a:gd name="T59" fmla="*/ 863 h 1678"/>
                <a:gd name="T60" fmla="*/ 1425 w 1526"/>
                <a:gd name="T61" fmla="*/ 904 h 1678"/>
                <a:gd name="T62" fmla="*/ 1429 w 1526"/>
                <a:gd name="T63" fmla="*/ 1080 h 1678"/>
                <a:gd name="T64" fmla="*/ 1257 w 1526"/>
                <a:gd name="T65" fmla="*/ 1161 h 1678"/>
                <a:gd name="T66" fmla="*/ 1173 w 1526"/>
                <a:gd name="T67" fmla="*/ 1163 h 1678"/>
                <a:gd name="T68" fmla="*/ 995 w 1526"/>
                <a:gd name="T69" fmla="*/ 1283 h 1678"/>
                <a:gd name="T70" fmla="*/ 851 w 1526"/>
                <a:gd name="T71" fmla="*/ 1436 h 1678"/>
                <a:gd name="T72" fmla="*/ 753 w 1526"/>
                <a:gd name="T73" fmla="*/ 1675 h 1678"/>
                <a:gd name="T74" fmla="*/ 497 w 1526"/>
                <a:gd name="T75" fmla="*/ 1678 h 1678"/>
                <a:gd name="T76" fmla="*/ 384 w 1526"/>
                <a:gd name="T77" fmla="*/ 1592 h 1678"/>
                <a:gd name="T78" fmla="*/ 20 w 1526"/>
                <a:gd name="T79" fmla="*/ 943 h 1678"/>
                <a:gd name="T80" fmla="*/ 99 w 1526"/>
                <a:gd name="T81" fmla="*/ 774 h 1678"/>
                <a:gd name="T82" fmla="*/ 18 w 1526"/>
                <a:gd name="T83" fmla="*/ 719 h 1678"/>
                <a:gd name="T84" fmla="*/ 0 w 1526"/>
                <a:gd name="T85" fmla="*/ 696 h 1678"/>
                <a:gd name="T86" fmla="*/ 42 w 1526"/>
                <a:gd name="T87" fmla="*/ 641 h 1678"/>
                <a:gd name="T88" fmla="*/ 84 w 1526"/>
                <a:gd name="T89" fmla="*/ 631 h 1678"/>
                <a:gd name="T90" fmla="*/ 96 w 1526"/>
                <a:gd name="T91" fmla="*/ 599 h 1678"/>
                <a:gd name="T92" fmla="*/ 149 w 1526"/>
                <a:gd name="T93" fmla="*/ 571 h 1678"/>
                <a:gd name="T94" fmla="*/ 167 w 1526"/>
                <a:gd name="T95" fmla="*/ 488 h 1678"/>
                <a:gd name="T96" fmla="*/ 250 w 1526"/>
                <a:gd name="T97" fmla="*/ 346 h 1678"/>
                <a:gd name="T98" fmla="*/ 137 w 1526"/>
                <a:gd name="T99" fmla="*/ 224 h 1678"/>
                <a:gd name="T100" fmla="*/ 65 w 1526"/>
                <a:gd name="T101" fmla="*/ 176 h 1678"/>
                <a:gd name="T102" fmla="*/ 27 w 1526"/>
                <a:gd name="T103" fmla="*/ 96 h 1678"/>
                <a:gd name="T104" fmla="*/ 27 w 1526"/>
                <a:gd name="T105" fmla="*/ 68 h 1678"/>
                <a:gd name="T106" fmla="*/ 90 w 1526"/>
                <a:gd name="T107" fmla="*/ 0 h 1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26" h="1678">
                  <a:moveTo>
                    <a:pt x="90" y="0"/>
                  </a:moveTo>
                  <a:lnTo>
                    <a:pt x="205" y="27"/>
                  </a:lnTo>
                  <a:lnTo>
                    <a:pt x="224" y="12"/>
                  </a:lnTo>
                  <a:lnTo>
                    <a:pt x="226" y="63"/>
                  </a:lnTo>
                  <a:lnTo>
                    <a:pt x="262" y="63"/>
                  </a:lnTo>
                  <a:lnTo>
                    <a:pt x="276" y="51"/>
                  </a:lnTo>
                  <a:lnTo>
                    <a:pt x="313" y="56"/>
                  </a:lnTo>
                  <a:lnTo>
                    <a:pt x="351" y="84"/>
                  </a:lnTo>
                  <a:lnTo>
                    <a:pt x="566" y="103"/>
                  </a:lnTo>
                  <a:lnTo>
                    <a:pt x="609" y="141"/>
                  </a:lnTo>
                  <a:lnTo>
                    <a:pt x="689" y="153"/>
                  </a:lnTo>
                  <a:lnTo>
                    <a:pt x="962" y="307"/>
                  </a:lnTo>
                  <a:lnTo>
                    <a:pt x="1055" y="410"/>
                  </a:lnTo>
                  <a:lnTo>
                    <a:pt x="1055" y="427"/>
                  </a:lnTo>
                  <a:lnTo>
                    <a:pt x="1096" y="429"/>
                  </a:lnTo>
                  <a:lnTo>
                    <a:pt x="1137" y="535"/>
                  </a:lnTo>
                  <a:lnTo>
                    <a:pt x="1375" y="537"/>
                  </a:lnTo>
                  <a:lnTo>
                    <a:pt x="1429" y="490"/>
                  </a:lnTo>
                  <a:lnTo>
                    <a:pt x="1439" y="441"/>
                  </a:lnTo>
                  <a:lnTo>
                    <a:pt x="1508" y="370"/>
                  </a:lnTo>
                  <a:lnTo>
                    <a:pt x="1526" y="372"/>
                  </a:lnTo>
                  <a:lnTo>
                    <a:pt x="1503" y="427"/>
                  </a:lnTo>
                  <a:lnTo>
                    <a:pt x="1477" y="441"/>
                  </a:lnTo>
                  <a:lnTo>
                    <a:pt x="1453" y="514"/>
                  </a:lnTo>
                  <a:lnTo>
                    <a:pt x="1467" y="580"/>
                  </a:lnTo>
                  <a:lnTo>
                    <a:pt x="1415" y="667"/>
                  </a:lnTo>
                  <a:lnTo>
                    <a:pt x="1415" y="785"/>
                  </a:lnTo>
                  <a:lnTo>
                    <a:pt x="1486" y="780"/>
                  </a:lnTo>
                  <a:lnTo>
                    <a:pt x="1403" y="839"/>
                  </a:lnTo>
                  <a:lnTo>
                    <a:pt x="1406" y="863"/>
                  </a:lnTo>
                  <a:lnTo>
                    <a:pt x="1425" y="904"/>
                  </a:lnTo>
                  <a:lnTo>
                    <a:pt x="1429" y="1080"/>
                  </a:lnTo>
                  <a:lnTo>
                    <a:pt x="1257" y="1161"/>
                  </a:lnTo>
                  <a:lnTo>
                    <a:pt x="1173" y="1163"/>
                  </a:lnTo>
                  <a:lnTo>
                    <a:pt x="995" y="1283"/>
                  </a:lnTo>
                  <a:lnTo>
                    <a:pt x="851" y="1436"/>
                  </a:lnTo>
                  <a:lnTo>
                    <a:pt x="753" y="1675"/>
                  </a:lnTo>
                  <a:lnTo>
                    <a:pt x="497" y="1678"/>
                  </a:lnTo>
                  <a:lnTo>
                    <a:pt x="384" y="1592"/>
                  </a:lnTo>
                  <a:lnTo>
                    <a:pt x="20" y="943"/>
                  </a:lnTo>
                  <a:lnTo>
                    <a:pt x="99" y="774"/>
                  </a:lnTo>
                  <a:lnTo>
                    <a:pt x="18" y="719"/>
                  </a:lnTo>
                  <a:lnTo>
                    <a:pt x="0" y="696"/>
                  </a:lnTo>
                  <a:lnTo>
                    <a:pt x="42" y="641"/>
                  </a:lnTo>
                  <a:lnTo>
                    <a:pt x="84" y="631"/>
                  </a:lnTo>
                  <a:lnTo>
                    <a:pt x="96" y="599"/>
                  </a:lnTo>
                  <a:lnTo>
                    <a:pt x="149" y="571"/>
                  </a:lnTo>
                  <a:lnTo>
                    <a:pt x="167" y="488"/>
                  </a:lnTo>
                  <a:lnTo>
                    <a:pt x="250" y="346"/>
                  </a:lnTo>
                  <a:lnTo>
                    <a:pt x="137" y="224"/>
                  </a:lnTo>
                  <a:lnTo>
                    <a:pt x="65" y="176"/>
                  </a:lnTo>
                  <a:lnTo>
                    <a:pt x="27" y="96"/>
                  </a:lnTo>
                  <a:lnTo>
                    <a:pt x="27" y="68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496" name="Freeform 40"/>
            <p:cNvSpPr>
              <a:spLocks/>
            </p:cNvSpPr>
            <p:nvPr/>
          </p:nvSpPr>
          <p:spPr bwMode="auto">
            <a:xfrm>
              <a:off x="6061" y="1688"/>
              <a:ext cx="411" cy="181"/>
            </a:xfrm>
            <a:custGeom>
              <a:avLst/>
              <a:gdLst>
                <a:gd name="T0" fmla="*/ 238 w 2461"/>
                <a:gd name="T1" fmla="*/ 139 h 1084"/>
                <a:gd name="T2" fmla="*/ 343 w 2461"/>
                <a:gd name="T3" fmla="*/ 201 h 1084"/>
                <a:gd name="T4" fmla="*/ 588 w 2461"/>
                <a:gd name="T5" fmla="*/ 171 h 1084"/>
                <a:gd name="T6" fmla="*/ 858 w 2461"/>
                <a:gd name="T7" fmla="*/ 122 h 1084"/>
                <a:gd name="T8" fmla="*/ 1140 w 2461"/>
                <a:gd name="T9" fmla="*/ 141 h 1084"/>
                <a:gd name="T10" fmla="*/ 1303 w 2461"/>
                <a:gd name="T11" fmla="*/ 163 h 1084"/>
                <a:gd name="T12" fmla="*/ 1404 w 2461"/>
                <a:gd name="T13" fmla="*/ 141 h 1084"/>
                <a:gd name="T14" fmla="*/ 1672 w 2461"/>
                <a:gd name="T15" fmla="*/ 0 h 1084"/>
                <a:gd name="T16" fmla="*/ 2020 w 2461"/>
                <a:gd name="T17" fmla="*/ 147 h 1084"/>
                <a:gd name="T18" fmla="*/ 2072 w 2461"/>
                <a:gd name="T19" fmla="*/ 13 h 1084"/>
                <a:gd name="T20" fmla="*/ 2227 w 2461"/>
                <a:gd name="T21" fmla="*/ 220 h 1084"/>
                <a:gd name="T22" fmla="*/ 2265 w 2461"/>
                <a:gd name="T23" fmla="*/ 346 h 1084"/>
                <a:gd name="T24" fmla="*/ 2372 w 2461"/>
                <a:gd name="T25" fmla="*/ 474 h 1084"/>
                <a:gd name="T26" fmla="*/ 2440 w 2461"/>
                <a:gd name="T27" fmla="*/ 496 h 1084"/>
                <a:gd name="T28" fmla="*/ 2421 w 2461"/>
                <a:gd name="T29" fmla="*/ 665 h 1084"/>
                <a:gd name="T30" fmla="*/ 2292 w 2461"/>
                <a:gd name="T31" fmla="*/ 741 h 1084"/>
                <a:gd name="T32" fmla="*/ 2121 w 2461"/>
                <a:gd name="T33" fmla="*/ 1038 h 1084"/>
                <a:gd name="T34" fmla="*/ 1764 w 2461"/>
                <a:gd name="T35" fmla="*/ 1033 h 1084"/>
                <a:gd name="T36" fmla="*/ 1609 w 2461"/>
                <a:gd name="T37" fmla="*/ 1042 h 1084"/>
                <a:gd name="T38" fmla="*/ 1360 w 2461"/>
                <a:gd name="T39" fmla="*/ 1065 h 1084"/>
                <a:gd name="T40" fmla="*/ 1410 w 2461"/>
                <a:gd name="T41" fmla="*/ 976 h 1084"/>
                <a:gd name="T42" fmla="*/ 1412 w 2461"/>
                <a:gd name="T43" fmla="*/ 913 h 1084"/>
                <a:gd name="T44" fmla="*/ 1339 w 2461"/>
                <a:gd name="T45" fmla="*/ 1033 h 1084"/>
                <a:gd name="T46" fmla="*/ 1047 w 2461"/>
                <a:gd name="T47" fmla="*/ 1082 h 1084"/>
                <a:gd name="T48" fmla="*/ 962 w 2461"/>
                <a:gd name="T49" fmla="*/ 976 h 1084"/>
                <a:gd name="T50" fmla="*/ 867 w 2461"/>
                <a:gd name="T51" fmla="*/ 850 h 1084"/>
                <a:gd name="T52" fmla="*/ 510 w 2461"/>
                <a:gd name="T53" fmla="*/ 687 h 1084"/>
                <a:gd name="T54" fmla="*/ 261 w 2461"/>
                <a:gd name="T55" fmla="*/ 633 h 1084"/>
                <a:gd name="T56" fmla="*/ 183 w 2461"/>
                <a:gd name="T57" fmla="*/ 597 h 1084"/>
                <a:gd name="T58" fmla="*/ 131 w 2461"/>
                <a:gd name="T59" fmla="*/ 610 h 1084"/>
                <a:gd name="T60" fmla="*/ 112 w 2461"/>
                <a:gd name="T61" fmla="*/ 572 h 1084"/>
                <a:gd name="T62" fmla="*/ 122 w 2461"/>
                <a:gd name="T63" fmla="*/ 264 h 10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461" h="1084">
                  <a:moveTo>
                    <a:pt x="112" y="160"/>
                  </a:moveTo>
                  <a:lnTo>
                    <a:pt x="238" y="139"/>
                  </a:lnTo>
                  <a:lnTo>
                    <a:pt x="308" y="171"/>
                  </a:lnTo>
                  <a:lnTo>
                    <a:pt x="343" y="201"/>
                  </a:lnTo>
                  <a:lnTo>
                    <a:pt x="426" y="201"/>
                  </a:lnTo>
                  <a:lnTo>
                    <a:pt x="588" y="171"/>
                  </a:lnTo>
                  <a:lnTo>
                    <a:pt x="738" y="106"/>
                  </a:lnTo>
                  <a:lnTo>
                    <a:pt x="858" y="122"/>
                  </a:lnTo>
                  <a:lnTo>
                    <a:pt x="889" y="131"/>
                  </a:lnTo>
                  <a:lnTo>
                    <a:pt x="1140" y="141"/>
                  </a:lnTo>
                  <a:lnTo>
                    <a:pt x="1175" y="163"/>
                  </a:lnTo>
                  <a:lnTo>
                    <a:pt x="1303" y="163"/>
                  </a:lnTo>
                  <a:lnTo>
                    <a:pt x="1314" y="147"/>
                  </a:lnTo>
                  <a:lnTo>
                    <a:pt x="1404" y="141"/>
                  </a:lnTo>
                  <a:lnTo>
                    <a:pt x="1495" y="120"/>
                  </a:lnTo>
                  <a:lnTo>
                    <a:pt x="1672" y="0"/>
                  </a:lnTo>
                  <a:lnTo>
                    <a:pt x="1980" y="194"/>
                  </a:lnTo>
                  <a:lnTo>
                    <a:pt x="2020" y="147"/>
                  </a:lnTo>
                  <a:lnTo>
                    <a:pt x="2020" y="89"/>
                  </a:lnTo>
                  <a:lnTo>
                    <a:pt x="2072" y="13"/>
                  </a:lnTo>
                  <a:lnTo>
                    <a:pt x="2100" y="17"/>
                  </a:lnTo>
                  <a:lnTo>
                    <a:pt x="2227" y="220"/>
                  </a:lnTo>
                  <a:lnTo>
                    <a:pt x="2231" y="264"/>
                  </a:lnTo>
                  <a:lnTo>
                    <a:pt x="2265" y="346"/>
                  </a:lnTo>
                  <a:lnTo>
                    <a:pt x="2336" y="433"/>
                  </a:lnTo>
                  <a:lnTo>
                    <a:pt x="2372" y="474"/>
                  </a:lnTo>
                  <a:lnTo>
                    <a:pt x="2410" y="474"/>
                  </a:lnTo>
                  <a:lnTo>
                    <a:pt x="2440" y="496"/>
                  </a:lnTo>
                  <a:lnTo>
                    <a:pt x="2461" y="602"/>
                  </a:lnTo>
                  <a:lnTo>
                    <a:pt x="2421" y="665"/>
                  </a:lnTo>
                  <a:lnTo>
                    <a:pt x="2364" y="717"/>
                  </a:lnTo>
                  <a:lnTo>
                    <a:pt x="2292" y="741"/>
                  </a:lnTo>
                  <a:lnTo>
                    <a:pt x="2165" y="962"/>
                  </a:lnTo>
                  <a:lnTo>
                    <a:pt x="2121" y="1038"/>
                  </a:lnTo>
                  <a:lnTo>
                    <a:pt x="1794" y="1046"/>
                  </a:lnTo>
                  <a:lnTo>
                    <a:pt x="1764" y="1033"/>
                  </a:lnTo>
                  <a:lnTo>
                    <a:pt x="1685" y="1069"/>
                  </a:lnTo>
                  <a:lnTo>
                    <a:pt x="1609" y="1042"/>
                  </a:lnTo>
                  <a:lnTo>
                    <a:pt x="1527" y="1082"/>
                  </a:lnTo>
                  <a:lnTo>
                    <a:pt x="1360" y="1065"/>
                  </a:lnTo>
                  <a:lnTo>
                    <a:pt x="1383" y="992"/>
                  </a:lnTo>
                  <a:lnTo>
                    <a:pt x="1410" y="976"/>
                  </a:lnTo>
                  <a:lnTo>
                    <a:pt x="1436" y="918"/>
                  </a:lnTo>
                  <a:lnTo>
                    <a:pt x="1412" y="913"/>
                  </a:lnTo>
                  <a:lnTo>
                    <a:pt x="1349" y="983"/>
                  </a:lnTo>
                  <a:lnTo>
                    <a:pt x="1339" y="1033"/>
                  </a:lnTo>
                  <a:lnTo>
                    <a:pt x="1286" y="1084"/>
                  </a:lnTo>
                  <a:lnTo>
                    <a:pt x="1047" y="1082"/>
                  </a:lnTo>
                  <a:lnTo>
                    <a:pt x="1003" y="976"/>
                  </a:lnTo>
                  <a:lnTo>
                    <a:pt x="962" y="976"/>
                  </a:lnTo>
                  <a:lnTo>
                    <a:pt x="962" y="960"/>
                  </a:lnTo>
                  <a:lnTo>
                    <a:pt x="867" y="850"/>
                  </a:lnTo>
                  <a:lnTo>
                    <a:pt x="594" y="700"/>
                  </a:lnTo>
                  <a:lnTo>
                    <a:pt x="510" y="687"/>
                  </a:lnTo>
                  <a:lnTo>
                    <a:pt x="474" y="648"/>
                  </a:lnTo>
                  <a:lnTo>
                    <a:pt x="261" y="633"/>
                  </a:lnTo>
                  <a:lnTo>
                    <a:pt x="221" y="602"/>
                  </a:lnTo>
                  <a:lnTo>
                    <a:pt x="183" y="597"/>
                  </a:lnTo>
                  <a:lnTo>
                    <a:pt x="166" y="610"/>
                  </a:lnTo>
                  <a:lnTo>
                    <a:pt x="131" y="610"/>
                  </a:lnTo>
                  <a:lnTo>
                    <a:pt x="131" y="564"/>
                  </a:lnTo>
                  <a:lnTo>
                    <a:pt x="112" y="572"/>
                  </a:lnTo>
                  <a:lnTo>
                    <a:pt x="0" y="548"/>
                  </a:lnTo>
                  <a:lnTo>
                    <a:pt x="122" y="264"/>
                  </a:lnTo>
                  <a:lnTo>
                    <a:pt x="112" y="16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497" name="Freeform 41"/>
            <p:cNvSpPr>
              <a:spLocks/>
            </p:cNvSpPr>
            <p:nvPr/>
          </p:nvSpPr>
          <p:spPr bwMode="auto">
            <a:xfrm>
              <a:off x="6294" y="1310"/>
              <a:ext cx="133" cy="89"/>
            </a:xfrm>
            <a:custGeom>
              <a:avLst/>
              <a:gdLst>
                <a:gd name="T0" fmla="*/ 249 w 794"/>
                <a:gd name="T1" fmla="*/ 37 h 532"/>
                <a:gd name="T2" fmla="*/ 350 w 794"/>
                <a:gd name="T3" fmla="*/ 138 h 532"/>
                <a:gd name="T4" fmla="*/ 461 w 794"/>
                <a:gd name="T5" fmla="*/ 0 h 532"/>
                <a:gd name="T6" fmla="*/ 565 w 794"/>
                <a:gd name="T7" fmla="*/ 0 h 532"/>
                <a:gd name="T8" fmla="*/ 636 w 794"/>
                <a:gd name="T9" fmla="*/ 33 h 532"/>
                <a:gd name="T10" fmla="*/ 706 w 794"/>
                <a:gd name="T11" fmla="*/ 44 h 532"/>
                <a:gd name="T12" fmla="*/ 721 w 794"/>
                <a:gd name="T13" fmla="*/ 67 h 532"/>
                <a:gd name="T14" fmla="*/ 559 w 794"/>
                <a:gd name="T15" fmla="*/ 225 h 532"/>
                <a:gd name="T16" fmla="*/ 579 w 794"/>
                <a:gd name="T17" fmla="*/ 289 h 532"/>
                <a:gd name="T18" fmla="*/ 562 w 794"/>
                <a:gd name="T19" fmla="*/ 340 h 532"/>
                <a:gd name="T20" fmla="*/ 585 w 794"/>
                <a:gd name="T21" fmla="*/ 387 h 532"/>
                <a:gd name="T22" fmla="*/ 730 w 794"/>
                <a:gd name="T23" fmla="*/ 381 h 532"/>
                <a:gd name="T24" fmla="*/ 743 w 794"/>
                <a:gd name="T25" fmla="*/ 438 h 532"/>
                <a:gd name="T26" fmla="*/ 794 w 794"/>
                <a:gd name="T27" fmla="*/ 417 h 532"/>
                <a:gd name="T28" fmla="*/ 592 w 794"/>
                <a:gd name="T29" fmla="*/ 511 h 532"/>
                <a:gd name="T30" fmla="*/ 524 w 794"/>
                <a:gd name="T31" fmla="*/ 511 h 532"/>
                <a:gd name="T32" fmla="*/ 495 w 794"/>
                <a:gd name="T33" fmla="*/ 532 h 532"/>
                <a:gd name="T34" fmla="*/ 360 w 794"/>
                <a:gd name="T35" fmla="*/ 471 h 532"/>
                <a:gd name="T36" fmla="*/ 134 w 794"/>
                <a:gd name="T37" fmla="*/ 481 h 532"/>
                <a:gd name="T38" fmla="*/ 105 w 794"/>
                <a:gd name="T39" fmla="*/ 410 h 532"/>
                <a:gd name="T40" fmla="*/ 105 w 794"/>
                <a:gd name="T41" fmla="*/ 370 h 532"/>
                <a:gd name="T42" fmla="*/ 222 w 794"/>
                <a:gd name="T43" fmla="*/ 350 h 532"/>
                <a:gd name="T44" fmla="*/ 303 w 794"/>
                <a:gd name="T45" fmla="*/ 222 h 532"/>
                <a:gd name="T46" fmla="*/ 20 w 794"/>
                <a:gd name="T47" fmla="*/ 249 h 532"/>
                <a:gd name="T48" fmla="*/ 0 w 794"/>
                <a:gd name="T49" fmla="*/ 162 h 532"/>
                <a:gd name="T50" fmla="*/ 24 w 794"/>
                <a:gd name="T51" fmla="*/ 145 h 532"/>
                <a:gd name="T52" fmla="*/ 68 w 794"/>
                <a:gd name="T53" fmla="*/ 168 h 532"/>
                <a:gd name="T54" fmla="*/ 105 w 794"/>
                <a:gd name="T55" fmla="*/ 175 h 532"/>
                <a:gd name="T56" fmla="*/ 142 w 794"/>
                <a:gd name="T57" fmla="*/ 142 h 532"/>
                <a:gd name="T58" fmla="*/ 165 w 794"/>
                <a:gd name="T59" fmla="*/ 94 h 532"/>
                <a:gd name="T60" fmla="*/ 232 w 794"/>
                <a:gd name="T61" fmla="*/ 77 h 532"/>
                <a:gd name="T62" fmla="*/ 249 w 794"/>
                <a:gd name="T63" fmla="*/ 37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94" h="532">
                  <a:moveTo>
                    <a:pt x="249" y="37"/>
                  </a:moveTo>
                  <a:lnTo>
                    <a:pt x="350" y="138"/>
                  </a:lnTo>
                  <a:lnTo>
                    <a:pt x="461" y="0"/>
                  </a:lnTo>
                  <a:lnTo>
                    <a:pt x="565" y="0"/>
                  </a:lnTo>
                  <a:lnTo>
                    <a:pt x="636" y="33"/>
                  </a:lnTo>
                  <a:lnTo>
                    <a:pt x="706" y="44"/>
                  </a:lnTo>
                  <a:lnTo>
                    <a:pt x="721" y="67"/>
                  </a:lnTo>
                  <a:lnTo>
                    <a:pt x="559" y="225"/>
                  </a:lnTo>
                  <a:lnTo>
                    <a:pt x="579" y="289"/>
                  </a:lnTo>
                  <a:lnTo>
                    <a:pt x="562" y="340"/>
                  </a:lnTo>
                  <a:lnTo>
                    <a:pt x="585" y="387"/>
                  </a:lnTo>
                  <a:lnTo>
                    <a:pt x="730" y="381"/>
                  </a:lnTo>
                  <a:lnTo>
                    <a:pt x="743" y="438"/>
                  </a:lnTo>
                  <a:lnTo>
                    <a:pt x="794" y="417"/>
                  </a:lnTo>
                  <a:lnTo>
                    <a:pt x="592" y="511"/>
                  </a:lnTo>
                  <a:lnTo>
                    <a:pt x="524" y="511"/>
                  </a:lnTo>
                  <a:lnTo>
                    <a:pt x="495" y="532"/>
                  </a:lnTo>
                  <a:lnTo>
                    <a:pt x="360" y="471"/>
                  </a:lnTo>
                  <a:lnTo>
                    <a:pt x="134" y="481"/>
                  </a:lnTo>
                  <a:lnTo>
                    <a:pt x="105" y="410"/>
                  </a:lnTo>
                  <a:lnTo>
                    <a:pt x="105" y="370"/>
                  </a:lnTo>
                  <a:lnTo>
                    <a:pt x="222" y="350"/>
                  </a:lnTo>
                  <a:lnTo>
                    <a:pt x="303" y="222"/>
                  </a:lnTo>
                  <a:lnTo>
                    <a:pt x="20" y="249"/>
                  </a:lnTo>
                  <a:lnTo>
                    <a:pt x="0" y="162"/>
                  </a:lnTo>
                  <a:lnTo>
                    <a:pt x="24" y="145"/>
                  </a:lnTo>
                  <a:lnTo>
                    <a:pt x="68" y="168"/>
                  </a:lnTo>
                  <a:lnTo>
                    <a:pt x="105" y="175"/>
                  </a:lnTo>
                  <a:lnTo>
                    <a:pt x="142" y="142"/>
                  </a:lnTo>
                  <a:lnTo>
                    <a:pt x="165" y="94"/>
                  </a:lnTo>
                  <a:lnTo>
                    <a:pt x="232" y="77"/>
                  </a:lnTo>
                  <a:lnTo>
                    <a:pt x="249" y="3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498" name="Freeform 42"/>
            <p:cNvSpPr>
              <a:spLocks/>
            </p:cNvSpPr>
            <p:nvPr/>
          </p:nvSpPr>
          <p:spPr bwMode="auto">
            <a:xfrm>
              <a:off x="6296" y="1389"/>
              <a:ext cx="112" cy="121"/>
            </a:xfrm>
            <a:custGeom>
              <a:avLst/>
              <a:gdLst>
                <a:gd name="T0" fmla="*/ 522 w 667"/>
                <a:gd name="T1" fmla="*/ 697 h 730"/>
                <a:gd name="T2" fmla="*/ 667 w 667"/>
                <a:gd name="T3" fmla="*/ 394 h 730"/>
                <a:gd name="T4" fmla="*/ 552 w 667"/>
                <a:gd name="T5" fmla="*/ 407 h 730"/>
                <a:gd name="T6" fmla="*/ 482 w 667"/>
                <a:gd name="T7" fmla="*/ 57 h 730"/>
                <a:gd name="T8" fmla="*/ 347 w 667"/>
                <a:gd name="T9" fmla="*/ 0 h 730"/>
                <a:gd name="T10" fmla="*/ 118 w 667"/>
                <a:gd name="T11" fmla="*/ 10 h 730"/>
                <a:gd name="T12" fmla="*/ 68 w 667"/>
                <a:gd name="T13" fmla="*/ 33 h 730"/>
                <a:gd name="T14" fmla="*/ 48 w 667"/>
                <a:gd name="T15" fmla="*/ 131 h 730"/>
                <a:gd name="T16" fmla="*/ 41 w 667"/>
                <a:gd name="T17" fmla="*/ 320 h 730"/>
                <a:gd name="T18" fmla="*/ 27 w 667"/>
                <a:gd name="T19" fmla="*/ 394 h 730"/>
                <a:gd name="T20" fmla="*/ 0 w 667"/>
                <a:gd name="T21" fmla="*/ 427 h 730"/>
                <a:gd name="T22" fmla="*/ 7 w 667"/>
                <a:gd name="T23" fmla="*/ 495 h 730"/>
                <a:gd name="T24" fmla="*/ 38 w 667"/>
                <a:gd name="T25" fmla="*/ 559 h 730"/>
                <a:gd name="T26" fmla="*/ 125 w 667"/>
                <a:gd name="T27" fmla="*/ 618 h 730"/>
                <a:gd name="T28" fmla="*/ 186 w 667"/>
                <a:gd name="T29" fmla="*/ 636 h 730"/>
                <a:gd name="T30" fmla="*/ 193 w 667"/>
                <a:gd name="T31" fmla="*/ 653 h 730"/>
                <a:gd name="T32" fmla="*/ 381 w 667"/>
                <a:gd name="T33" fmla="*/ 666 h 730"/>
                <a:gd name="T34" fmla="*/ 391 w 667"/>
                <a:gd name="T35" fmla="*/ 686 h 730"/>
                <a:gd name="T36" fmla="*/ 425 w 667"/>
                <a:gd name="T37" fmla="*/ 730 h 730"/>
                <a:gd name="T38" fmla="*/ 478 w 667"/>
                <a:gd name="T39" fmla="*/ 699 h 730"/>
                <a:gd name="T40" fmla="*/ 522 w 667"/>
                <a:gd name="T41" fmla="*/ 697 h 7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67" h="730">
                  <a:moveTo>
                    <a:pt x="522" y="697"/>
                  </a:moveTo>
                  <a:lnTo>
                    <a:pt x="667" y="394"/>
                  </a:lnTo>
                  <a:lnTo>
                    <a:pt x="552" y="407"/>
                  </a:lnTo>
                  <a:lnTo>
                    <a:pt x="482" y="57"/>
                  </a:lnTo>
                  <a:lnTo>
                    <a:pt x="347" y="0"/>
                  </a:lnTo>
                  <a:lnTo>
                    <a:pt x="118" y="10"/>
                  </a:lnTo>
                  <a:lnTo>
                    <a:pt x="68" y="33"/>
                  </a:lnTo>
                  <a:lnTo>
                    <a:pt x="48" y="131"/>
                  </a:lnTo>
                  <a:lnTo>
                    <a:pt x="41" y="320"/>
                  </a:lnTo>
                  <a:lnTo>
                    <a:pt x="27" y="394"/>
                  </a:lnTo>
                  <a:lnTo>
                    <a:pt x="0" y="427"/>
                  </a:lnTo>
                  <a:lnTo>
                    <a:pt x="7" y="495"/>
                  </a:lnTo>
                  <a:lnTo>
                    <a:pt x="38" y="559"/>
                  </a:lnTo>
                  <a:lnTo>
                    <a:pt x="125" y="618"/>
                  </a:lnTo>
                  <a:lnTo>
                    <a:pt x="186" y="636"/>
                  </a:lnTo>
                  <a:lnTo>
                    <a:pt x="193" y="653"/>
                  </a:lnTo>
                  <a:lnTo>
                    <a:pt x="381" y="666"/>
                  </a:lnTo>
                  <a:lnTo>
                    <a:pt x="391" y="686"/>
                  </a:lnTo>
                  <a:lnTo>
                    <a:pt x="425" y="730"/>
                  </a:lnTo>
                  <a:lnTo>
                    <a:pt x="478" y="699"/>
                  </a:lnTo>
                  <a:lnTo>
                    <a:pt x="522" y="69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499" name="Freeform 43"/>
            <p:cNvSpPr>
              <a:spLocks/>
            </p:cNvSpPr>
            <p:nvPr/>
          </p:nvSpPr>
          <p:spPr bwMode="auto">
            <a:xfrm>
              <a:off x="7705" y="1328"/>
              <a:ext cx="85" cy="121"/>
            </a:xfrm>
            <a:custGeom>
              <a:avLst/>
              <a:gdLst>
                <a:gd name="T0" fmla="*/ 0 w 504"/>
                <a:gd name="T1" fmla="*/ 562 h 725"/>
                <a:gd name="T2" fmla="*/ 88 w 504"/>
                <a:gd name="T3" fmla="*/ 444 h 725"/>
                <a:gd name="T4" fmla="*/ 144 w 504"/>
                <a:gd name="T5" fmla="*/ 449 h 725"/>
                <a:gd name="T6" fmla="*/ 157 w 504"/>
                <a:gd name="T7" fmla="*/ 442 h 725"/>
                <a:gd name="T8" fmla="*/ 159 w 504"/>
                <a:gd name="T9" fmla="*/ 423 h 725"/>
                <a:gd name="T10" fmla="*/ 144 w 504"/>
                <a:gd name="T11" fmla="*/ 397 h 725"/>
                <a:gd name="T12" fmla="*/ 150 w 504"/>
                <a:gd name="T13" fmla="*/ 376 h 725"/>
                <a:gd name="T14" fmla="*/ 219 w 504"/>
                <a:gd name="T15" fmla="*/ 299 h 725"/>
                <a:gd name="T16" fmla="*/ 189 w 504"/>
                <a:gd name="T17" fmla="*/ 139 h 725"/>
                <a:gd name="T18" fmla="*/ 200 w 504"/>
                <a:gd name="T19" fmla="*/ 126 h 725"/>
                <a:gd name="T20" fmla="*/ 239 w 504"/>
                <a:gd name="T21" fmla="*/ 96 h 725"/>
                <a:gd name="T22" fmla="*/ 301 w 504"/>
                <a:gd name="T23" fmla="*/ 101 h 725"/>
                <a:gd name="T24" fmla="*/ 395 w 504"/>
                <a:gd name="T25" fmla="*/ 38 h 725"/>
                <a:gd name="T26" fmla="*/ 477 w 504"/>
                <a:gd name="T27" fmla="*/ 0 h 725"/>
                <a:gd name="T28" fmla="*/ 504 w 504"/>
                <a:gd name="T29" fmla="*/ 15 h 725"/>
                <a:gd name="T30" fmla="*/ 407 w 504"/>
                <a:gd name="T31" fmla="*/ 416 h 725"/>
                <a:gd name="T32" fmla="*/ 380 w 504"/>
                <a:gd name="T33" fmla="*/ 612 h 725"/>
                <a:gd name="T34" fmla="*/ 371 w 504"/>
                <a:gd name="T35" fmla="*/ 725 h 725"/>
                <a:gd name="T36" fmla="*/ 244 w 504"/>
                <a:gd name="T37" fmla="*/ 573 h 725"/>
                <a:gd name="T38" fmla="*/ 164 w 504"/>
                <a:gd name="T39" fmla="*/ 607 h 725"/>
                <a:gd name="T40" fmla="*/ 115 w 504"/>
                <a:gd name="T41" fmla="*/ 614 h 725"/>
                <a:gd name="T42" fmla="*/ 91 w 504"/>
                <a:gd name="T43" fmla="*/ 573 h 725"/>
                <a:gd name="T44" fmla="*/ 62 w 504"/>
                <a:gd name="T45" fmla="*/ 579 h 725"/>
                <a:gd name="T46" fmla="*/ 36 w 504"/>
                <a:gd name="T47" fmla="*/ 594 h 725"/>
                <a:gd name="T48" fmla="*/ 7 w 504"/>
                <a:gd name="T49" fmla="*/ 589 h 725"/>
                <a:gd name="T50" fmla="*/ 0 w 504"/>
                <a:gd name="T51" fmla="*/ 562 h 7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4" h="725">
                  <a:moveTo>
                    <a:pt x="0" y="562"/>
                  </a:moveTo>
                  <a:lnTo>
                    <a:pt x="88" y="444"/>
                  </a:lnTo>
                  <a:lnTo>
                    <a:pt x="144" y="449"/>
                  </a:lnTo>
                  <a:lnTo>
                    <a:pt x="157" y="442"/>
                  </a:lnTo>
                  <a:lnTo>
                    <a:pt x="159" y="423"/>
                  </a:lnTo>
                  <a:lnTo>
                    <a:pt x="144" y="397"/>
                  </a:lnTo>
                  <a:lnTo>
                    <a:pt x="150" y="376"/>
                  </a:lnTo>
                  <a:lnTo>
                    <a:pt x="219" y="299"/>
                  </a:lnTo>
                  <a:lnTo>
                    <a:pt x="189" y="139"/>
                  </a:lnTo>
                  <a:lnTo>
                    <a:pt x="200" y="126"/>
                  </a:lnTo>
                  <a:lnTo>
                    <a:pt x="239" y="96"/>
                  </a:lnTo>
                  <a:lnTo>
                    <a:pt x="301" y="101"/>
                  </a:lnTo>
                  <a:lnTo>
                    <a:pt x="395" y="38"/>
                  </a:lnTo>
                  <a:lnTo>
                    <a:pt x="477" y="0"/>
                  </a:lnTo>
                  <a:lnTo>
                    <a:pt x="504" y="15"/>
                  </a:lnTo>
                  <a:lnTo>
                    <a:pt x="407" y="416"/>
                  </a:lnTo>
                  <a:lnTo>
                    <a:pt x="380" y="612"/>
                  </a:lnTo>
                  <a:lnTo>
                    <a:pt x="371" y="725"/>
                  </a:lnTo>
                  <a:lnTo>
                    <a:pt x="244" y="573"/>
                  </a:lnTo>
                  <a:lnTo>
                    <a:pt x="164" y="607"/>
                  </a:lnTo>
                  <a:lnTo>
                    <a:pt x="115" y="614"/>
                  </a:lnTo>
                  <a:lnTo>
                    <a:pt x="91" y="573"/>
                  </a:lnTo>
                  <a:lnTo>
                    <a:pt x="62" y="579"/>
                  </a:lnTo>
                  <a:lnTo>
                    <a:pt x="36" y="594"/>
                  </a:lnTo>
                  <a:lnTo>
                    <a:pt x="7" y="589"/>
                  </a:lnTo>
                  <a:lnTo>
                    <a:pt x="0" y="56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00" name="Freeform 44"/>
            <p:cNvSpPr>
              <a:spLocks/>
            </p:cNvSpPr>
            <p:nvPr/>
          </p:nvSpPr>
          <p:spPr bwMode="auto">
            <a:xfrm>
              <a:off x="7810" y="1301"/>
              <a:ext cx="63" cy="83"/>
            </a:xfrm>
            <a:custGeom>
              <a:avLst/>
              <a:gdLst>
                <a:gd name="T0" fmla="*/ 0 w 375"/>
                <a:gd name="T1" fmla="*/ 494 h 494"/>
                <a:gd name="T2" fmla="*/ 10 w 375"/>
                <a:gd name="T3" fmla="*/ 322 h 494"/>
                <a:gd name="T4" fmla="*/ 119 w 375"/>
                <a:gd name="T5" fmla="*/ 166 h 494"/>
                <a:gd name="T6" fmla="*/ 164 w 375"/>
                <a:gd name="T7" fmla="*/ 133 h 494"/>
                <a:gd name="T8" fmla="*/ 202 w 375"/>
                <a:gd name="T9" fmla="*/ 153 h 494"/>
                <a:gd name="T10" fmla="*/ 228 w 375"/>
                <a:gd name="T11" fmla="*/ 139 h 494"/>
                <a:gd name="T12" fmla="*/ 252 w 375"/>
                <a:gd name="T13" fmla="*/ 116 h 494"/>
                <a:gd name="T14" fmla="*/ 246 w 375"/>
                <a:gd name="T15" fmla="*/ 28 h 494"/>
                <a:gd name="T16" fmla="*/ 258 w 375"/>
                <a:gd name="T17" fmla="*/ 0 h 494"/>
                <a:gd name="T18" fmla="*/ 312 w 375"/>
                <a:gd name="T19" fmla="*/ 3 h 494"/>
                <a:gd name="T20" fmla="*/ 342 w 375"/>
                <a:gd name="T21" fmla="*/ 32 h 494"/>
                <a:gd name="T22" fmla="*/ 349 w 375"/>
                <a:gd name="T23" fmla="*/ 47 h 494"/>
                <a:gd name="T24" fmla="*/ 343 w 375"/>
                <a:gd name="T25" fmla="*/ 122 h 494"/>
                <a:gd name="T26" fmla="*/ 359 w 375"/>
                <a:gd name="T27" fmla="*/ 139 h 494"/>
                <a:gd name="T28" fmla="*/ 375 w 375"/>
                <a:gd name="T29" fmla="*/ 236 h 494"/>
                <a:gd name="T30" fmla="*/ 251 w 375"/>
                <a:gd name="T31" fmla="*/ 335 h 494"/>
                <a:gd name="T32" fmla="*/ 215 w 375"/>
                <a:gd name="T33" fmla="*/ 417 h 494"/>
                <a:gd name="T34" fmla="*/ 184 w 375"/>
                <a:gd name="T35" fmla="*/ 406 h 494"/>
                <a:gd name="T36" fmla="*/ 153 w 375"/>
                <a:gd name="T37" fmla="*/ 406 h 494"/>
                <a:gd name="T38" fmla="*/ 119 w 375"/>
                <a:gd name="T39" fmla="*/ 455 h 494"/>
                <a:gd name="T40" fmla="*/ 114 w 375"/>
                <a:gd name="T41" fmla="*/ 426 h 494"/>
                <a:gd name="T42" fmla="*/ 89 w 375"/>
                <a:gd name="T43" fmla="*/ 425 h 494"/>
                <a:gd name="T44" fmla="*/ 53 w 375"/>
                <a:gd name="T45" fmla="*/ 461 h 494"/>
                <a:gd name="T46" fmla="*/ 0 w 375"/>
                <a:gd name="T47" fmla="*/ 494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75" h="494">
                  <a:moveTo>
                    <a:pt x="0" y="494"/>
                  </a:moveTo>
                  <a:lnTo>
                    <a:pt x="10" y="322"/>
                  </a:lnTo>
                  <a:lnTo>
                    <a:pt x="119" y="166"/>
                  </a:lnTo>
                  <a:lnTo>
                    <a:pt x="164" y="133"/>
                  </a:lnTo>
                  <a:lnTo>
                    <a:pt x="202" y="153"/>
                  </a:lnTo>
                  <a:lnTo>
                    <a:pt x="228" y="139"/>
                  </a:lnTo>
                  <a:lnTo>
                    <a:pt x="252" y="116"/>
                  </a:lnTo>
                  <a:lnTo>
                    <a:pt x="246" y="28"/>
                  </a:lnTo>
                  <a:lnTo>
                    <a:pt x="258" y="0"/>
                  </a:lnTo>
                  <a:lnTo>
                    <a:pt x="312" y="3"/>
                  </a:lnTo>
                  <a:lnTo>
                    <a:pt x="342" y="32"/>
                  </a:lnTo>
                  <a:lnTo>
                    <a:pt x="349" y="47"/>
                  </a:lnTo>
                  <a:lnTo>
                    <a:pt x="343" y="122"/>
                  </a:lnTo>
                  <a:lnTo>
                    <a:pt x="359" y="139"/>
                  </a:lnTo>
                  <a:lnTo>
                    <a:pt x="375" y="236"/>
                  </a:lnTo>
                  <a:lnTo>
                    <a:pt x="251" y="335"/>
                  </a:lnTo>
                  <a:lnTo>
                    <a:pt x="215" y="417"/>
                  </a:lnTo>
                  <a:lnTo>
                    <a:pt x="184" y="406"/>
                  </a:lnTo>
                  <a:lnTo>
                    <a:pt x="153" y="406"/>
                  </a:lnTo>
                  <a:lnTo>
                    <a:pt x="119" y="455"/>
                  </a:lnTo>
                  <a:lnTo>
                    <a:pt x="114" y="426"/>
                  </a:lnTo>
                  <a:lnTo>
                    <a:pt x="89" y="425"/>
                  </a:lnTo>
                  <a:lnTo>
                    <a:pt x="53" y="461"/>
                  </a:lnTo>
                  <a:lnTo>
                    <a:pt x="0" y="49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01" name="Freeform 45"/>
            <p:cNvSpPr>
              <a:spLocks/>
            </p:cNvSpPr>
            <p:nvPr/>
          </p:nvSpPr>
          <p:spPr bwMode="auto">
            <a:xfrm>
              <a:off x="7728" y="1227"/>
              <a:ext cx="152" cy="128"/>
            </a:xfrm>
            <a:custGeom>
              <a:avLst/>
              <a:gdLst>
                <a:gd name="T0" fmla="*/ 498 w 908"/>
                <a:gd name="T1" fmla="*/ 768 h 768"/>
                <a:gd name="T2" fmla="*/ 434 w 908"/>
                <a:gd name="T3" fmla="*/ 665 h 768"/>
                <a:gd name="T4" fmla="*/ 309 w 908"/>
                <a:gd name="T5" fmla="*/ 584 h 768"/>
                <a:gd name="T6" fmla="*/ 284 w 908"/>
                <a:gd name="T7" fmla="*/ 557 h 768"/>
                <a:gd name="T8" fmla="*/ 248 w 908"/>
                <a:gd name="T9" fmla="*/ 558 h 768"/>
                <a:gd name="T10" fmla="*/ 237 w 908"/>
                <a:gd name="T11" fmla="*/ 584 h 768"/>
                <a:gd name="T12" fmla="*/ 221 w 908"/>
                <a:gd name="T13" fmla="*/ 579 h 768"/>
                <a:gd name="T14" fmla="*/ 0 w 908"/>
                <a:gd name="T15" fmla="*/ 410 h 768"/>
                <a:gd name="T16" fmla="*/ 127 w 908"/>
                <a:gd name="T17" fmla="*/ 206 h 768"/>
                <a:gd name="T18" fmla="*/ 130 w 908"/>
                <a:gd name="T19" fmla="*/ 157 h 768"/>
                <a:gd name="T20" fmla="*/ 71 w 908"/>
                <a:gd name="T21" fmla="*/ 102 h 768"/>
                <a:gd name="T22" fmla="*/ 65 w 908"/>
                <a:gd name="T23" fmla="*/ 43 h 768"/>
                <a:gd name="T24" fmla="*/ 153 w 908"/>
                <a:gd name="T25" fmla="*/ 40 h 768"/>
                <a:gd name="T26" fmla="*/ 189 w 908"/>
                <a:gd name="T27" fmla="*/ 0 h 768"/>
                <a:gd name="T28" fmla="*/ 388 w 908"/>
                <a:gd name="T29" fmla="*/ 92 h 768"/>
                <a:gd name="T30" fmla="*/ 466 w 908"/>
                <a:gd name="T31" fmla="*/ 84 h 768"/>
                <a:gd name="T32" fmla="*/ 587 w 908"/>
                <a:gd name="T33" fmla="*/ 127 h 768"/>
                <a:gd name="T34" fmla="*/ 619 w 908"/>
                <a:gd name="T35" fmla="*/ 39 h 768"/>
                <a:gd name="T36" fmla="*/ 720 w 908"/>
                <a:gd name="T37" fmla="*/ 183 h 768"/>
                <a:gd name="T38" fmla="*/ 908 w 908"/>
                <a:gd name="T39" fmla="*/ 486 h 768"/>
                <a:gd name="T40" fmla="*/ 840 w 908"/>
                <a:gd name="T41" fmla="*/ 492 h 768"/>
                <a:gd name="T42" fmla="*/ 837 w 908"/>
                <a:gd name="T43" fmla="*/ 479 h 768"/>
                <a:gd name="T44" fmla="*/ 808 w 908"/>
                <a:gd name="T45" fmla="*/ 451 h 768"/>
                <a:gd name="T46" fmla="*/ 751 w 908"/>
                <a:gd name="T47" fmla="*/ 442 h 768"/>
                <a:gd name="T48" fmla="*/ 739 w 908"/>
                <a:gd name="T49" fmla="*/ 470 h 768"/>
                <a:gd name="T50" fmla="*/ 743 w 908"/>
                <a:gd name="T51" fmla="*/ 558 h 768"/>
                <a:gd name="T52" fmla="*/ 715 w 908"/>
                <a:gd name="T53" fmla="*/ 587 h 768"/>
                <a:gd name="T54" fmla="*/ 693 w 908"/>
                <a:gd name="T55" fmla="*/ 599 h 768"/>
                <a:gd name="T56" fmla="*/ 655 w 908"/>
                <a:gd name="T57" fmla="*/ 574 h 768"/>
                <a:gd name="T58" fmla="*/ 610 w 908"/>
                <a:gd name="T59" fmla="*/ 609 h 768"/>
                <a:gd name="T60" fmla="*/ 498 w 908"/>
                <a:gd name="T61" fmla="*/ 768 h 7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08" h="768">
                  <a:moveTo>
                    <a:pt x="498" y="768"/>
                  </a:moveTo>
                  <a:lnTo>
                    <a:pt x="434" y="665"/>
                  </a:lnTo>
                  <a:lnTo>
                    <a:pt x="309" y="584"/>
                  </a:lnTo>
                  <a:lnTo>
                    <a:pt x="284" y="557"/>
                  </a:lnTo>
                  <a:lnTo>
                    <a:pt x="248" y="558"/>
                  </a:lnTo>
                  <a:lnTo>
                    <a:pt x="237" y="584"/>
                  </a:lnTo>
                  <a:lnTo>
                    <a:pt x="221" y="579"/>
                  </a:lnTo>
                  <a:lnTo>
                    <a:pt x="0" y="410"/>
                  </a:lnTo>
                  <a:lnTo>
                    <a:pt x="127" y="206"/>
                  </a:lnTo>
                  <a:lnTo>
                    <a:pt x="130" y="157"/>
                  </a:lnTo>
                  <a:lnTo>
                    <a:pt x="71" y="102"/>
                  </a:lnTo>
                  <a:lnTo>
                    <a:pt x="65" y="43"/>
                  </a:lnTo>
                  <a:lnTo>
                    <a:pt x="153" y="40"/>
                  </a:lnTo>
                  <a:lnTo>
                    <a:pt x="189" y="0"/>
                  </a:lnTo>
                  <a:lnTo>
                    <a:pt x="388" y="92"/>
                  </a:lnTo>
                  <a:lnTo>
                    <a:pt x="466" y="84"/>
                  </a:lnTo>
                  <a:lnTo>
                    <a:pt x="587" y="127"/>
                  </a:lnTo>
                  <a:lnTo>
                    <a:pt x="619" y="39"/>
                  </a:lnTo>
                  <a:lnTo>
                    <a:pt x="720" y="183"/>
                  </a:lnTo>
                  <a:lnTo>
                    <a:pt x="908" y="486"/>
                  </a:lnTo>
                  <a:lnTo>
                    <a:pt x="840" y="492"/>
                  </a:lnTo>
                  <a:lnTo>
                    <a:pt x="837" y="479"/>
                  </a:lnTo>
                  <a:lnTo>
                    <a:pt x="808" y="451"/>
                  </a:lnTo>
                  <a:lnTo>
                    <a:pt x="751" y="442"/>
                  </a:lnTo>
                  <a:lnTo>
                    <a:pt x="739" y="470"/>
                  </a:lnTo>
                  <a:lnTo>
                    <a:pt x="743" y="558"/>
                  </a:lnTo>
                  <a:lnTo>
                    <a:pt x="715" y="587"/>
                  </a:lnTo>
                  <a:lnTo>
                    <a:pt x="693" y="599"/>
                  </a:lnTo>
                  <a:lnTo>
                    <a:pt x="655" y="574"/>
                  </a:lnTo>
                  <a:lnTo>
                    <a:pt x="610" y="609"/>
                  </a:lnTo>
                  <a:lnTo>
                    <a:pt x="498" y="76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02" name="Freeform 46"/>
            <p:cNvSpPr>
              <a:spLocks/>
            </p:cNvSpPr>
            <p:nvPr/>
          </p:nvSpPr>
          <p:spPr bwMode="auto">
            <a:xfrm>
              <a:off x="7743" y="1331"/>
              <a:ext cx="69" cy="163"/>
            </a:xfrm>
            <a:custGeom>
              <a:avLst/>
              <a:gdLst>
                <a:gd name="T0" fmla="*/ 283 w 411"/>
                <a:gd name="T1" fmla="*/ 0 h 977"/>
                <a:gd name="T2" fmla="*/ 348 w 411"/>
                <a:gd name="T3" fmla="*/ 45 h 977"/>
                <a:gd name="T4" fmla="*/ 411 w 411"/>
                <a:gd name="T5" fmla="*/ 151 h 977"/>
                <a:gd name="T6" fmla="*/ 404 w 411"/>
                <a:gd name="T7" fmla="*/ 315 h 977"/>
                <a:gd name="T8" fmla="*/ 372 w 411"/>
                <a:gd name="T9" fmla="*/ 335 h 977"/>
                <a:gd name="T10" fmla="*/ 344 w 411"/>
                <a:gd name="T11" fmla="*/ 377 h 977"/>
                <a:gd name="T12" fmla="*/ 352 w 411"/>
                <a:gd name="T13" fmla="*/ 465 h 977"/>
                <a:gd name="T14" fmla="*/ 319 w 411"/>
                <a:gd name="T15" fmla="*/ 498 h 977"/>
                <a:gd name="T16" fmla="*/ 309 w 411"/>
                <a:gd name="T17" fmla="*/ 532 h 977"/>
                <a:gd name="T18" fmla="*/ 348 w 411"/>
                <a:gd name="T19" fmla="*/ 589 h 977"/>
                <a:gd name="T20" fmla="*/ 292 w 411"/>
                <a:gd name="T21" fmla="*/ 684 h 977"/>
                <a:gd name="T22" fmla="*/ 303 w 411"/>
                <a:gd name="T23" fmla="*/ 772 h 977"/>
                <a:gd name="T24" fmla="*/ 235 w 411"/>
                <a:gd name="T25" fmla="*/ 893 h 977"/>
                <a:gd name="T26" fmla="*/ 190 w 411"/>
                <a:gd name="T27" fmla="*/ 977 h 977"/>
                <a:gd name="T28" fmla="*/ 162 w 411"/>
                <a:gd name="T29" fmla="*/ 977 h 977"/>
                <a:gd name="T30" fmla="*/ 134 w 411"/>
                <a:gd name="T31" fmla="*/ 927 h 977"/>
                <a:gd name="T32" fmla="*/ 20 w 411"/>
                <a:gd name="T33" fmla="*/ 916 h 977"/>
                <a:gd name="T34" fmla="*/ 0 w 411"/>
                <a:gd name="T35" fmla="*/ 882 h 977"/>
                <a:gd name="T36" fmla="*/ 33 w 411"/>
                <a:gd name="T37" fmla="*/ 742 h 977"/>
                <a:gd name="T38" fmla="*/ 146 w 411"/>
                <a:gd name="T39" fmla="*/ 713 h 977"/>
                <a:gd name="T40" fmla="*/ 155 w 411"/>
                <a:gd name="T41" fmla="*/ 604 h 977"/>
                <a:gd name="T42" fmla="*/ 179 w 411"/>
                <a:gd name="T43" fmla="*/ 411 h 977"/>
                <a:gd name="T44" fmla="*/ 283 w 411"/>
                <a:gd name="T45" fmla="*/ 0 h 9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11" h="977">
                  <a:moveTo>
                    <a:pt x="283" y="0"/>
                  </a:moveTo>
                  <a:lnTo>
                    <a:pt x="348" y="45"/>
                  </a:lnTo>
                  <a:lnTo>
                    <a:pt x="411" y="151"/>
                  </a:lnTo>
                  <a:lnTo>
                    <a:pt x="404" y="315"/>
                  </a:lnTo>
                  <a:lnTo>
                    <a:pt x="372" y="335"/>
                  </a:lnTo>
                  <a:lnTo>
                    <a:pt x="344" y="377"/>
                  </a:lnTo>
                  <a:lnTo>
                    <a:pt x="352" y="465"/>
                  </a:lnTo>
                  <a:lnTo>
                    <a:pt x="319" y="498"/>
                  </a:lnTo>
                  <a:lnTo>
                    <a:pt x="309" y="532"/>
                  </a:lnTo>
                  <a:lnTo>
                    <a:pt x="348" y="589"/>
                  </a:lnTo>
                  <a:lnTo>
                    <a:pt x="292" y="684"/>
                  </a:lnTo>
                  <a:lnTo>
                    <a:pt x="303" y="772"/>
                  </a:lnTo>
                  <a:lnTo>
                    <a:pt x="235" y="893"/>
                  </a:lnTo>
                  <a:lnTo>
                    <a:pt x="190" y="977"/>
                  </a:lnTo>
                  <a:lnTo>
                    <a:pt x="162" y="977"/>
                  </a:lnTo>
                  <a:lnTo>
                    <a:pt x="134" y="927"/>
                  </a:lnTo>
                  <a:lnTo>
                    <a:pt x="20" y="916"/>
                  </a:lnTo>
                  <a:lnTo>
                    <a:pt x="0" y="882"/>
                  </a:lnTo>
                  <a:lnTo>
                    <a:pt x="33" y="742"/>
                  </a:lnTo>
                  <a:lnTo>
                    <a:pt x="146" y="713"/>
                  </a:lnTo>
                  <a:lnTo>
                    <a:pt x="155" y="604"/>
                  </a:lnTo>
                  <a:lnTo>
                    <a:pt x="179" y="411"/>
                  </a:lnTo>
                  <a:lnTo>
                    <a:pt x="283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03" name="Freeform 47"/>
            <p:cNvSpPr>
              <a:spLocks/>
            </p:cNvSpPr>
            <p:nvPr/>
          </p:nvSpPr>
          <p:spPr bwMode="auto">
            <a:xfrm>
              <a:off x="7792" y="1309"/>
              <a:ext cx="201" cy="157"/>
            </a:xfrm>
            <a:custGeom>
              <a:avLst/>
              <a:gdLst>
                <a:gd name="T0" fmla="*/ 1207 w 1207"/>
                <a:gd name="T1" fmla="*/ 679 h 942"/>
                <a:gd name="T2" fmla="*/ 1155 w 1207"/>
                <a:gd name="T3" fmla="*/ 742 h 942"/>
                <a:gd name="T4" fmla="*/ 1028 w 1207"/>
                <a:gd name="T5" fmla="*/ 744 h 942"/>
                <a:gd name="T6" fmla="*/ 923 w 1207"/>
                <a:gd name="T7" fmla="*/ 683 h 942"/>
                <a:gd name="T8" fmla="*/ 876 w 1207"/>
                <a:gd name="T9" fmla="*/ 686 h 942"/>
                <a:gd name="T10" fmla="*/ 801 w 1207"/>
                <a:gd name="T11" fmla="*/ 753 h 942"/>
                <a:gd name="T12" fmla="*/ 727 w 1207"/>
                <a:gd name="T13" fmla="*/ 819 h 942"/>
                <a:gd name="T14" fmla="*/ 647 w 1207"/>
                <a:gd name="T15" fmla="*/ 888 h 942"/>
                <a:gd name="T16" fmla="*/ 626 w 1207"/>
                <a:gd name="T17" fmla="*/ 942 h 942"/>
                <a:gd name="T18" fmla="*/ 549 w 1207"/>
                <a:gd name="T19" fmla="*/ 917 h 942"/>
                <a:gd name="T20" fmla="*/ 490 w 1207"/>
                <a:gd name="T21" fmla="*/ 900 h 942"/>
                <a:gd name="T22" fmla="*/ 402 w 1207"/>
                <a:gd name="T23" fmla="*/ 916 h 942"/>
                <a:gd name="T24" fmla="*/ 318 w 1207"/>
                <a:gd name="T25" fmla="*/ 904 h 942"/>
                <a:gd name="T26" fmla="*/ 249 w 1207"/>
                <a:gd name="T27" fmla="*/ 878 h 942"/>
                <a:gd name="T28" fmla="*/ 169 w 1207"/>
                <a:gd name="T29" fmla="*/ 875 h 942"/>
                <a:gd name="T30" fmla="*/ 122 w 1207"/>
                <a:gd name="T31" fmla="*/ 892 h 942"/>
                <a:gd name="T32" fmla="*/ 0 w 1207"/>
                <a:gd name="T33" fmla="*/ 812 h 942"/>
                <a:gd name="T34" fmla="*/ 50 w 1207"/>
                <a:gd name="T35" fmla="*/ 718 h 942"/>
                <a:gd name="T36" fmla="*/ 18 w 1207"/>
                <a:gd name="T37" fmla="*/ 666 h 942"/>
                <a:gd name="T38" fmla="*/ 24 w 1207"/>
                <a:gd name="T39" fmla="*/ 630 h 942"/>
                <a:gd name="T40" fmla="*/ 56 w 1207"/>
                <a:gd name="T41" fmla="*/ 598 h 942"/>
                <a:gd name="T42" fmla="*/ 50 w 1207"/>
                <a:gd name="T43" fmla="*/ 511 h 942"/>
                <a:gd name="T44" fmla="*/ 78 w 1207"/>
                <a:gd name="T45" fmla="*/ 468 h 942"/>
                <a:gd name="T46" fmla="*/ 162 w 1207"/>
                <a:gd name="T47" fmla="*/ 414 h 942"/>
                <a:gd name="T48" fmla="*/ 197 w 1207"/>
                <a:gd name="T49" fmla="*/ 380 h 942"/>
                <a:gd name="T50" fmla="*/ 220 w 1207"/>
                <a:gd name="T51" fmla="*/ 382 h 942"/>
                <a:gd name="T52" fmla="*/ 228 w 1207"/>
                <a:gd name="T53" fmla="*/ 409 h 942"/>
                <a:gd name="T54" fmla="*/ 260 w 1207"/>
                <a:gd name="T55" fmla="*/ 360 h 942"/>
                <a:gd name="T56" fmla="*/ 293 w 1207"/>
                <a:gd name="T57" fmla="*/ 360 h 942"/>
                <a:gd name="T58" fmla="*/ 322 w 1207"/>
                <a:gd name="T59" fmla="*/ 371 h 942"/>
                <a:gd name="T60" fmla="*/ 360 w 1207"/>
                <a:gd name="T61" fmla="*/ 290 h 942"/>
                <a:gd name="T62" fmla="*/ 486 w 1207"/>
                <a:gd name="T63" fmla="*/ 189 h 942"/>
                <a:gd name="T64" fmla="*/ 469 w 1207"/>
                <a:gd name="T65" fmla="*/ 95 h 942"/>
                <a:gd name="T66" fmla="*/ 455 w 1207"/>
                <a:gd name="T67" fmla="*/ 77 h 942"/>
                <a:gd name="T68" fmla="*/ 458 w 1207"/>
                <a:gd name="T69" fmla="*/ 1 h 942"/>
                <a:gd name="T70" fmla="*/ 526 w 1207"/>
                <a:gd name="T71" fmla="*/ 0 h 942"/>
                <a:gd name="T72" fmla="*/ 676 w 1207"/>
                <a:gd name="T73" fmla="*/ 235 h 942"/>
                <a:gd name="T74" fmla="*/ 891 w 1207"/>
                <a:gd name="T75" fmla="*/ 423 h 942"/>
                <a:gd name="T76" fmla="*/ 1046 w 1207"/>
                <a:gd name="T77" fmla="*/ 490 h 942"/>
                <a:gd name="T78" fmla="*/ 1165 w 1207"/>
                <a:gd name="T79" fmla="*/ 637 h 942"/>
                <a:gd name="T80" fmla="*/ 1207 w 1207"/>
                <a:gd name="T81" fmla="*/ 679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07" h="942">
                  <a:moveTo>
                    <a:pt x="1207" y="679"/>
                  </a:moveTo>
                  <a:lnTo>
                    <a:pt x="1155" y="742"/>
                  </a:lnTo>
                  <a:lnTo>
                    <a:pt x="1028" y="744"/>
                  </a:lnTo>
                  <a:lnTo>
                    <a:pt x="923" y="683"/>
                  </a:lnTo>
                  <a:lnTo>
                    <a:pt x="876" y="686"/>
                  </a:lnTo>
                  <a:lnTo>
                    <a:pt x="801" y="753"/>
                  </a:lnTo>
                  <a:lnTo>
                    <a:pt x="727" y="819"/>
                  </a:lnTo>
                  <a:lnTo>
                    <a:pt x="647" y="888"/>
                  </a:lnTo>
                  <a:lnTo>
                    <a:pt x="626" y="942"/>
                  </a:lnTo>
                  <a:lnTo>
                    <a:pt x="549" y="917"/>
                  </a:lnTo>
                  <a:lnTo>
                    <a:pt x="490" y="900"/>
                  </a:lnTo>
                  <a:lnTo>
                    <a:pt x="402" y="916"/>
                  </a:lnTo>
                  <a:lnTo>
                    <a:pt x="318" y="904"/>
                  </a:lnTo>
                  <a:lnTo>
                    <a:pt x="249" y="878"/>
                  </a:lnTo>
                  <a:lnTo>
                    <a:pt x="169" y="875"/>
                  </a:lnTo>
                  <a:lnTo>
                    <a:pt x="122" y="892"/>
                  </a:lnTo>
                  <a:lnTo>
                    <a:pt x="0" y="812"/>
                  </a:lnTo>
                  <a:lnTo>
                    <a:pt x="50" y="718"/>
                  </a:lnTo>
                  <a:lnTo>
                    <a:pt x="18" y="666"/>
                  </a:lnTo>
                  <a:lnTo>
                    <a:pt x="24" y="630"/>
                  </a:lnTo>
                  <a:lnTo>
                    <a:pt x="56" y="598"/>
                  </a:lnTo>
                  <a:lnTo>
                    <a:pt x="50" y="511"/>
                  </a:lnTo>
                  <a:lnTo>
                    <a:pt x="78" y="468"/>
                  </a:lnTo>
                  <a:lnTo>
                    <a:pt x="162" y="414"/>
                  </a:lnTo>
                  <a:lnTo>
                    <a:pt x="197" y="380"/>
                  </a:lnTo>
                  <a:lnTo>
                    <a:pt x="220" y="382"/>
                  </a:lnTo>
                  <a:lnTo>
                    <a:pt x="228" y="409"/>
                  </a:lnTo>
                  <a:lnTo>
                    <a:pt x="260" y="360"/>
                  </a:lnTo>
                  <a:lnTo>
                    <a:pt x="293" y="360"/>
                  </a:lnTo>
                  <a:lnTo>
                    <a:pt x="322" y="371"/>
                  </a:lnTo>
                  <a:lnTo>
                    <a:pt x="360" y="290"/>
                  </a:lnTo>
                  <a:lnTo>
                    <a:pt x="486" y="189"/>
                  </a:lnTo>
                  <a:lnTo>
                    <a:pt x="469" y="95"/>
                  </a:lnTo>
                  <a:lnTo>
                    <a:pt x="455" y="77"/>
                  </a:lnTo>
                  <a:lnTo>
                    <a:pt x="458" y="1"/>
                  </a:lnTo>
                  <a:lnTo>
                    <a:pt x="526" y="0"/>
                  </a:lnTo>
                  <a:lnTo>
                    <a:pt x="676" y="235"/>
                  </a:lnTo>
                  <a:lnTo>
                    <a:pt x="891" y="423"/>
                  </a:lnTo>
                  <a:lnTo>
                    <a:pt x="1046" y="490"/>
                  </a:lnTo>
                  <a:lnTo>
                    <a:pt x="1165" y="637"/>
                  </a:lnTo>
                  <a:lnTo>
                    <a:pt x="1207" y="67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04" name="Freeform 48"/>
            <p:cNvSpPr>
              <a:spLocks/>
            </p:cNvSpPr>
            <p:nvPr/>
          </p:nvSpPr>
          <p:spPr bwMode="auto">
            <a:xfrm>
              <a:off x="7496" y="1328"/>
              <a:ext cx="234" cy="154"/>
            </a:xfrm>
            <a:custGeom>
              <a:avLst/>
              <a:gdLst>
                <a:gd name="T0" fmla="*/ 1195 w 1402"/>
                <a:gd name="T1" fmla="*/ 0 h 923"/>
                <a:gd name="T2" fmla="*/ 1123 w 1402"/>
                <a:gd name="T3" fmla="*/ 79 h 923"/>
                <a:gd name="T4" fmla="*/ 1089 w 1402"/>
                <a:gd name="T5" fmla="*/ 86 h 923"/>
                <a:gd name="T6" fmla="*/ 989 w 1402"/>
                <a:gd name="T7" fmla="*/ 288 h 923"/>
                <a:gd name="T8" fmla="*/ 930 w 1402"/>
                <a:gd name="T9" fmla="*/ 281 h 923"/>
                <a:gd name="T10" fmla="*/ 817 w 1402"/>
                <a:gd name="T11" fmla="*/ 412 h 923"/>
                <a:gd name="T12" fmla="*/ 761 w 1402"/>
                <a:gd name="T13" fmla="*/ 420 h 923"/>
                <a:gd name="T14" fmla="*/ 746 w 1402"/>
                <a:gd name="T15" fmla="*/ 399 h 923"/>
                <a:gd name="T16" fmla="*/ 693 w 1402"/>
                <a:gd name="T17" fmla="*/ 412 h 923"/>
                <a:gd name="T18" fmla="*/ 583 w 1402"/>
                <a:gd name="T19" fmla="*/ 515 h 923"/>
                <a:gd name="T20" fmla="*/ 467 w 1402"/>
                <a:gd name="T21" fmla="*/ 431 h 923"/>
                <a:gd name="T22" fmla="*/ 205 w 1402"/>
                <a:gd name="T23" fmla="*/ 340 h 923"/>
                <a:gd name="T24" fmla="*/ 0 w 1402"/>
                <a:gd name="T25" fmla="*/ 503 h 923"/>
                <a:gd name="T26" fmla="*/ 39 w 1402"/>
                <a:gd name="T27" fmla="*/ 702 h 923"/>
                <a:gd name="T28" fmla="*/ 140 w 1402"/>
                <a:gd name="T29" fmla="*/ 817 h 923"/>
                <a:gd name="T30" fmla="*/ 611 w 1402"/>
                <a:gd name="T31" fmla="*/ 841 h 923"/>
                <a:gd name="T32" fmla="*/ 637 w 1402"/>
                <a:gd name="T33" fmla="*/ 799 h 923"/>
                <a:gd name="T34" fmla="*/ 842 w 1402"/>
                <a:gd name="T35" fmla="*/ 923 h 923"/>
                <a:gd name="T36" fmla="*/ 905 w 1402"/>
                <a:gd name="T37" fmla="*/ 824 h 923"/>
                <a:gd name="T38" fmla="*/ 944 w 1402"/>
                <a:gd name="T39" fmla="*/ 870 h 923"/>
                <a:gd name="T40" fmla="*/ 973 w 1402"/>
                <a:gd name="T41" fmla="*/ 808 h 923"/>
                <a:gd name="T42" fmla="*/ 1010 w 1402"/>
                <a:gd name="T43" fmla="*/ 808 h 923"/>
                <a:gd name="T44" fmla="*/ 1019 w 1402"/>
                <a:gd name="T45" fmla="*/ 824 h 923"/>
                <a:gd name="T46" fmla="*/ 1048 w 1402"/>
                <a:gd name="T47" fmla="*/ 822 h 923"/>
                <a:gd name="T48" fmla="*/ 1072 w 1402"/>
                <a:gd name="T49" fmla="*/ 790 h 923"/>
                <a:gd name="T50" fmla="*/ 1234 w 1402"/>
                <a:gd name="T51" fmla="*/ 691 h 923"/>
                <a:gd name="T52" fmla="*/ 1234 w 1402"/>
                <a:gd name="T53" fmla="*/ 658 h 923"/>
                <a:gd name="T54" fmla="*/ 1265 w 1402"/>
                <a:gd name="T55" fmla="*/ 590 h 923"/>
                <a:gd name="T56" fmla="*/ 1257 w 1402"/>
                <a:gd name="T57" fmla="*/ 562 h 923"/>
                <a:gd name="T58" fmla="*/ 1345 w 1402"/>
                <a:gd name="T59" fmla="*/ 444 h 923"/>
                <a:gd name="T60" fmla="*/ 1328 w 1402"/>
                <a:gd name="T61" fmla="*/ 384 h 923"/>
                <a:gd name="T62" fmla="*/ 1267 w 1402"/>
                <a:gd name="T63" fmla="*/ 343 h 923"/>
                <a:gd name="T64" fmla="*/ 1237 w 1402"/>
                <a:gd name="T65" fmla="*/ 288 h 923"/>
                <a:gd name="T66" fmla="*/ 1311 w 1402"/>
                <a:gd name="T67" fmla="*/ 210 h 923"/>
                <a:gd name="T68" fmla="*/ 1402 w 1402"/>
                <a:gd name="T69" fmla="*/ 98 h 923"/>
                <a:gd name="T70" fmla="*/ 1195 w 1402"/>
                <a:gd name="T71" fmla="*/ 0 h 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402" h="923">
                  <a:moveTo>
                    <a:pt x="1195" y="0"/>
                  </a:moveTo>
                  <a:lnTo>
                    <a:pt x="1123" y="79"/>
                  </a:lnTo>
                  <a:lnTo>
                    <a:pt x="1089" y="86"/>
                  </a:lnTo>
                  <a:lnTo>
                    <a:pt x="989" y="288"/>
                  </a:lnTo>
                  <a:lnTo>
                    <a:pt x="930" y="281"/>
                  </a:lnTo>
                  <a:lnTo>
                    <a:pt x="817" y="412"/>
                  </a:lnTo>
                  <a:lnTo>
                    <a:pt x="761" y="420"/>
                  </a:lnTo>
                  <a:lnTo>
                    <a:pt x="746" y="399"/>
                  </a:lnTo>
                  <a:lnTo>
                    <a:pt x="693" y="412"/>
                  </a:lnTo>
                  <a:lnTo>
                    <a:pt x="583" y="515"/>
                  </a:lnTo>
                  <a:lnTo>
                    <a:pt x="467" y="431"/>
                  </a:lnTo>
                  <a:lnTo>
                    <a:pt x="205" y="340"/>
                  </a:lnTo>
                  <a:lnTo>
                    <a:pt x="0" y="503"/>
                  </a:lnTo>
                  <a:lnTo>
                    <a:pt x="39" y="702"/>
                  </a:lnTo>
                  <a:lnTo>
                    <a:pt x="140" y="817"/>
                  </a:lnTo>
                  <a:lnTo>
                    <a:pt x="611" y="841"/>
                  </a:lnTo>
                  <a:lnTo>
                    <a:pt x="637" y="799"/>
                  </a:lnTo>
                  <a:lnTo>
                    <a:pt x="842" y="923"/>
                  </a:lnTo>
                  <a:lnTo>
                    <a:pt x="905" y="824"/>
                  </a:lnTo>
                  <a:lnTo>
                    <a:pt x="944" y="870"/>
                  </a:lnTo>
                  <a:lnTo>
                    <a:pt x="973" y="808"/>
                  </a:lnTo>
                  <a:lnTo>
                    <a:pt x="1010" y="808"/>
                  </a:lnTo>
                  <a:lnTo>
                    <a:pt x="1019" y="824"/>
                  </a:lnTo>
                  <a:lnTo>
                    <a:pt x="1048" y="822"/>
                  </a:lnTo>
                  <a:lnTo>
                    <a:pt x="1072" y="790"/>
                  </a:lnTo>
                  <a:lnTo>
                    <a:pt x="1234" y="691"/>
                  </a:lnTo>
                  <a:lnTo>
                    <a:pt x="1234" y="658"/>
                  </a:lnTo>
                  <a:lnTo>
                    <a:pt x="1265" y="590"/>
                  </a:lnTo>
                  <a:lnTo>
                    <a:pt x="1257" y="562"/>
                  </a:lnTo>
                  <a:lnTo>
                    <a:pt x="1345" y="444"/>
                  </a:lnTo>
                  <a:lnTo>
                    <a:pt x="1328" y="384"/>
                  </a:lnTo>
                  <a:lnTo>
                    <a:pt x="1267" y="343"/>
                  </a:lnTo>
                  <a:lnTo>
                    <a:pt x="1237" y="288"/>
                  </a:lnTo>
                  <a:lnTo>
                    <a:pt x="1311" y="210"/>
                  </a:lnTo>
                  <a:lnTo>
                    <a:pt x="1402" y="98"/>
                  </a:lnTo>
                  <a:lnTo>
                    <a:pt x="1195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05" name="Freeform 49"/>
            <p:cNvSpPr>
              <a:spLocks/>
            </p:cNvSpPr>
            <p:nvPr/>
          </p:nvSpPr>
          <p:spPr bwMode="auto">
            <a:xfrm>
              <a:off x="7628" y="1424"/>
              <a:ext cx="142" cy="122"/>
            </a:xfrm>
            <a:custGeom>
              <a:avLst/>
              <a:gdLst>
                <a:gd name="T0" fmla="*/ 153 w 855"/>
                <a:gd name="T1" fmla="*/ 292 h 732"/>
                <a:gd name="T2" fmla="*/ 132 w 855"/>
                <a:gd name="T3" fmla="*/ 430 h 732"/>
                <a:gd name="T4" fmla="*/ 11 w 855"/>
                <a:gd name="T5" fmla="*/ 471 h 732"/>
                <a:gd name="T6" fmla="*/ 0 w 855"/>
                <a:gd name="T7" fmla="*/ 514 h 732"/>
                <a:gd name="T8" fmla="*/ 59 w 855"/>
                <a:gd name="T9" fmla="*/ 596 h 732"/>
                <a:gd name="T10" fmla="*/ 110 w 855"/>
                <a:gd name="T11" fmla="*/ 611 h 732"/>
                <a:gd name="T12" fmla="*/ 115 w 855"/>
                <a:gd name="T13" fmla="*/ 632 h 732"/>
                <a:gd name="T14" fmla="*/ 166 w 855"/>
                <a:gd name="T15" fmla="*/ 632 h 732"/>
                <a:gd name="T16" fmla="*/ 238 w 855"/>
                <a:gd name="T17" fmla="*/ 610 h 732"/>
                <a:gd name="T18" fmla="*/ 259 w 855"/>
                <a:gd name="T19" fmla="*/ 653 h 732"/>
                <a:gd name="T20" fmla="*/ 260 w 855"/>
                <a:gd name="T21" fmla="*/ 732 h 732"/>
                <a:gd name="T22" fmla="*/ 300 w 855"/>
                <a:gd name="T23" fmla="*/ 732 h 732"/>
                <a:gd name="T24" fmla="*/ 342 w 855"/>
                <a:gd name="T25" fmla="*/ 618 h 732"/>
                <a:gd name="T26" fmla="*/ 433 w 855"/>
                <a:gd name="T27" fmla="*/ 592 h 732"/>
                <a:gd name="T28" fmla="*/ 508 w 855"/>
                <a:gd name="T29" fmla="*/ 561 h 732"/>
                <a:gd name="T30" fmla="*/ 653 w 855"/>
                <a:gd name="T31" fmla="*/ 585 h 732"/>
                <a:gd name="T32" fmla="*/ 679 w 855"/>
                <a:gd name="T33" fmla="*/ 534 h 732"/>
                <a:gd name="T34" fmla="*/ 728 w 855"/>
                <a:gd name="T35" fmla="*/ 517 h 732"/>
                <a:gd name="T36" fmla="*/ 855 w 855"/>
                <a:gd name="T37" fmla="*/ 437 h 732"/>
                <a:gd name="T38" fmla="*/ 855 w 855"/>
                <a:gd name="T39" fmla="*/ 416 h 732"/>
                <a:gd name="T40" fmla="*/ 824 w 855"/>
                <a:gd name="T41" fmla="*/ 370 h 732"/>
                <a:gd name="T42" fmla="*/ 712 w 855"/>
                <a:gd name="T43" fmla="*/ 358 h 732"/>
                <a:gd name="T44" fmla="*/ 690 w 855"/>
                <a:gd name="T45" fmla="*/ 326 h 732"/>
                <a:gd name="T46" fmla="*/ 723 w 855"/>
                <a:gd name="T47" fmla="*/ 182 h 732"/>
                <a:gd name="T48" fmla="*/ 837 w 855"/>
                <a:gd name="T49" fmla="*/ 153 h 732"/>
                <a:gd name="T50" fmla="*/ 710 w 855"/>
                <a:gd name="T51" fmla="*/ 0 h 732"/>
                <a:gd name="T52" fmla="*/ 637 w 855"/>
                <a:gd name="T53" fmla="*/ 28 h 732"/>
                <a:gd name="T54" fmla="*/ 581 w 855"/>
                <a:gd name="T55" fmla="*/ 39 h 732"/>
                <a:gd name="T56" fmla="*/ 560 w 855"/>
                <a:gd name="T57" fmla="*/ 2 h 732"/>
                <a:gd name="T58" fmla="*/ 527 w 855"/>
                <a:gd name="T59" fmla="*/ 6 h 732"/>
                <a:gd name="T60" fmla="*/ 503 w 855"/>
                <a:gd name="T61" fmla="*/ 18 h 732"/>
                <a:gd name="T62" fmla="*/ 474 w 855"/>
                <a:gd name="T63" fmla="*/ 18 h 732"/>
                <a:gd name="T64" fmla="*/ 448 w 855"/>
                <a:gd name="T65" fmla="*/ 77 h 732"/>
                <a:gd name="T66" fmla="*/ 443 w 855"/>
                <a:gd name="T67" fmla="*/ 114 h 732"/>
                <a:gd name="T68" fmla="*/ 291 w 855"/>
                <a:gd name="T69" fmla="*/ 209 h 732"/>
                <a:gd name="T70" fmla="*/ 260 w 855"/>
                <a:gd name="T71" fmla="*/ 246 h 732"/>
                <a:gd name="T72" fmla="*/ 229 w 855"/>
                <a:gd name="T73" fmla="*/ 248 h 732"/>
                <a:gd name="T74" fmla="*/ 216 w 855"/>
                <a:gd name="T75" fmla="*/ 231 h 732"/>
                <a:gd name="T76" fmla="*/ 182 w 855"/>
                <a:gd name="T77" fmla="*/ 233 h 732"/>
                <a:gd name="T78" fmla="*/ 153 w 855"/>
                <a:gd name="T79" fmla="*/ 29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55" h="732">
                  <a:moveTo>
                    <a:pt x="153" y="292"/>
                  </a:moveTo>
                  <a:lnTo>
                    <a:pt x="132" y="430"/>
                  </a:lnTo>
                  <a:lnTo>
                    <a:pt x="11" y="471"/>
                  </a:lnTo>
                  <a:lnTo>
                    <a:pt x="0" y="514"/>
                  </a:lnTo>
                  <a:lnTo>
                    <a:pt x="59" y="596"/>
                  </a:lnTo>
                  <a:lnTo>
                    <a:pt x="110" y="611"/>
                  </a:lnTo>
                  <a:lnTo>
                    <a:pt x="115" y="632"/>
                  </a:lnTo>
                  <a:lnTo>
                    <a:pt x="166" y="632"/>
                  </a:lnTo>
                  <a:lnTo>
                    <a:pt x="238" y="610"/>
                  </a:lnTo>
                  <a:lnTo>
                    <a:pt x="259" y="653"/>
                  </a:lnTo>
                  <a:lnTo>
                    <a:pt x="260" y="732"/>
                  </a:lnTo>
                  <a:lnTo>
                    <a:pt x="300" y="732"/>
                  </a:lnTo>
                  <a:lnTo>
                    <a:pt x="342" y="618"/>
                  </a:lnTo>
                  <a:lnTo>
                    <a:pt x="433" y="592"/>
                  </a:lnTo>
                  <a:lnTo>
                    <a:pt x="508" y="561"/>
                  </a:lnTo>
                  <a:lnTo>
                    <a:pt x="653" y="585"/>
                  </a:lnTo>
                  <a:lnTo>
                    <a:pt x="679" y="534"/>
                  </a:lnTo>
                  <a:lnTo>
                    <a:pt x="728" y="517"/>
                  </a:lnTo>
                  <a:lnTo>
                    <a:pt x="855" y="437"/>
                  </a:lnTo>
                  <a:lnTo>
                    <a:pt x="855" y="416"/>
                  </a:lnTo>
                  <a:lnTo>
                    <a:pt x="824" y="370"/>
                  </a:lnTo>
                  <a:lnTo>
                    <a:pt x="712" y="358"/>
                  </a:lnTo>
                  <a:lnTo>
                    <a:pt x="690" y="326"/>
                  </a:lnTo>
                  <a:lnTo>
                    <a:pt x="723" y="182"/>
                  </a:lnTo>
                  <a:lnTo>
                    <a:pt x="837" y="153"/>
                  </a:lnTo>
                  <a:lnTo>
                    <a:pt x="710" y="0"/>
                  </a:lnTo>
                  <a:lnTo>
                    <a:pt x="637" y="28"/>
                  </a:lnTo>
                  <a:lnTo>
                    <a:pt x="581" y="39"/>
                  </a:lnTo>
                  <a:lnTo>
                    <a:pt x="560" y="2"/>
                  </a:lnTo>
                  <a:lnTo>
                    <a:pt x="527" y="6"/>
                  </a:lnTo>
                  <a:lnTo>
                    <a:pt x="503" y="18"/>
                  </a:lnTo>
                  <a:lnTo>
                    <a:pt x="474" y="18"/>
                  </a:lnTo>
                  <a:lnTo>
                    <a:pt x="448" y="77"/>
                  </a:lnTo>
                  <a:lnTo>
                    <a:pt x="443" y="114"/>
                  </a:lnTo>
                  <a:lnTo>
                    <a:pt x="291" y="209"/>
                  </a:lnTo>
                  <a:lnTo>
                    <a:pt x="260" y="246"/>
                  </a:lnTo>
                  <a:lnTo>
                    <a:pt x="229" y="248"/>
                  </a:lnTo>
                  <a:lnTo>
                    <a:pt x="216" y="231"/>
                  </a:lnTo>
                  <a:lnTo>
                    <a:pt x="182" y="233"/>
                  </a:lnTo>
                  <a:lnTo>
                    <a:pt x="153" y="29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06" name="Freeform 50"/>
            <p:cNvSpPr>
              <a:spLocks/>
            </p:cNvSpPr>
            <p:nvPr/>
          </p:nvSpPr>
          <p:spPr bwMode="auto">
            <a:xfrm>
              <a:off x="7672" y="1517"/>
              <a:ext cx="96" cy="69"/>
            </a:xfrm>
            <a:custGeom>
              <a:avLst/>
              <a:gdLst>
                <a:gd name="T0" fmla="*/ 388 w 576"/>
                <a:gd name="T1" fmla="*/ 26 h 410"/>
                <a:gd name="T2" fmla="*/ 576 w 576"/>
                <a:gd name="T3" fmla="*/ 288 h 410"/>
                <a:gd name="T4" fmla="*/ 219 w 576"/>
                <a:gd name="T5" fmla="*/ 410 h 410"/>
                <a:gd name="T6" fmla="*/ 19 w 576"/>
                <a:gd name="T7" fmla="*/ 282 h 410"/>
                <a:gd name="T8" fmla="*/ 0 w 576"/>
                <a:gd name="T9" fmla="*/ 176 h 410"/>
                <a:gd name="T10" fmla="*/ 39 w 576"/>
                <a:gd name="T11" fmla="*/ 176 h 410"/>
                <a:gd name="T12" fmla="*/ 75 w 576"/>
                <a:gd name="T13" fmla="*/ 57 h 410"/>
                <a:gd name="T14" fmla="*/ 252 w 576"/>
                <a:gd name="T15" fmla="*/ 0 h 410"/>
                <a:gd name="T16" fmla="*/ 388 w 576"/>
                <a:gd name="T17" fmla="*/ 26 h 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76" h="410">
                  <a:moveTo>
                    <a:pt x="388" y="26"/>
                  </a:moveTo>
                  <a:lnTo>
                    <a:pt x="576" y="288"/>
                  </a:lnTo>
                  <a:lnTo>
                    <a:pt x="219" y="410"/>
                  </a:lnTo>
                  <a:lnTo>
                    <a:pt x="19" y="282"/>
                  </a:lnTo>
                  <a:lnTo>
                    <a:pt x="0" y="176"/>
                  </a:lnTo>
                  <a:lnTo>
                    <a:pt x="39" y="176"/>
                  </a:lnTo>
                  <a:lnTo>
                    <a:pt x="75" y="57"/>
                  </a:lnTo>
                  <a:lnTo>
                    <a:pt x="252" y="0"/>
                  </a:lnTo>
                  <a:lnTo>
                    <a:pt x="388" y="2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07" name="Freeform 51"/>
            <p:cNvSpPr>
              <a:spLocks/>
            </p:cNvSpPr>
            <p:nvPr/>
          </p:nvSpPr>
          <p:spPr bwMode="auto">
            <a:xfrm>
              <a:off x="7592" y="1609"/>
              <a:ext cx="200" cy="249"/>
            </a:xfrm>
            <a:custGeom>
              <a:avLst/>
              <a:gdLst>
                <a:gd name="T0" fmla="*/ 1001 w 1198"/>
                <a:gd name="T1" fmla="*/ 1367 h 1495"/>
                <a:gd name="T2" fmla="*/ 818 w 1198"/>
                <a:gd name="T3" fmla="*/ 1495 h 1495"/>
                <a:gd name="T4" fmla="*/ 695 w 1198"/>
                <a:gd name="T5" fmla="*/ 1337 h 1495"/>
                <a:gd name="T6" fmla="*/ 660 w 1198"/>
                <a:gd name="T7" fmla="*/ 1352 h 1495"/>
                <a:gd name="T8" fmla="*/ 542 w 1198"/>
                <a:gd name="T9" fmla="*/ 1157 h 1495"/>
                <a:gd name="T10" fmla="*/ 297 w 1198"/>
                <a:gd name="T11" fmla="*/ 1196 h 1495"/>
                <a:gd name="T12" fmla="*/ 372 w 1198"/>
                <a:gd name="T13" fmla="*/ 849 h 1495"/>
                <a:gd name="T14" fmla="*/ 276 w 1198"/>
                <a:gd name="T15" fmla="*/ 833 h 1495"/>
                <a:gd name="T16" fmla="*/ 228 w 1198"/>
                <a:gd name="T17" fmla="*/ 768 h 1495"/>
                <a:gd name="T18" fmla="*/ 168 w 1198"/>
                <a:gd name="T19" fmla="*/ 782 h 1495"/>
                <a:gd name="T20" fmla="*/ 150 w 1198"/>
                <a:gd name="T21" fmla="*/ 813 h 1495"/>
                <a:gd name="T22" fmla="*/ 66 w 1198"/>
                <a:gd name="T23" fmla="*/ 813 h 1495"/>
                <a:gd name="T24" fmla="*/ 24 w 1198"/>
                <a:gd name="T25" fmla="*/ 705 h 1495"/>
                <a:gd name="T26" fmla="*/ 93 w 1198"/>
                <a:gd name="T27" fmla="*/ 527 h 1495"/>
                <a:gd name="T28" fmla="*/ 12 w 1198"/>
                <a:gd name="T29" fmla="*/ 555 h 1495"/>
                <a:gd name="T30" fmla="*/ 0 w 1198"/>
                <a:gd name="T31" fmla="*/ 269 h 1495"/>
                <a:gd name="T32" fmla="*/ 84 w 1198"/>
                <a:gd name="T33" fmla="*/ 51 h 1495"/>
                <a:gd name="T34" fmla="*/ 222 w 1198"/>
                <a:gd name="T35" fmla="*/ 60 h 1495"/>
                <a:gd name="T36" fmla="*/ 279 w 1198"/>
                <a:gd name="T37" fmla="*/ 0 h 1495"/>
                <a:gd name="T38" fmla="*/ 342 w 1198"/>
                <a:gd name="T39" fmla="*/ 15 h 1495"/>
                <a:gd name="T40" fmla="*/ 437 w 1198"/>
                <a:gd name="T41" fmla="*/ 237 h 1495"/>
                <a:gd name="T42" fmla="*/ 522 w 1198"/>
                <a:gd name="T43" fmla="*/ 285 h 1495"/>
                <a:gd name="T44" fmla="*/ 569 w 1198"/>
                <a:gd name="T45" fmla="*/ 269 h 1495"/>
                <a:gd name="T46" fmla="*/ 569 w 1198"/>
                <a:gd name="T47" fmla="*/ 255 h 1495"/>
                <a:gd name="T48" fmla="*/ 686 w 1198"/>
                <a:gd name="T49" fmla="*/ 401 h 1495"/>
                <a:gd name="T50" fmla="*/ 737 w 1198"/>
                <a:gd name="T51" fmla="*/ 419 h 1495"/>
                <a:gd name="T52" fmla="*/ 848 w 1198"/>
                <a:gd name="T53" fmla="*/ 381 h 1495"/>
                <a:gd name="T54" fmla="*/ 899 w 1198"/>
                <a:gd name="T55" fmla="*/ 297 h 1495"/>
                <a:gd name="T56" fmla="*/ 938 w 1198"/>
                <a:gd name="T57" fmla="*/ 303 h 1495"/>
                <a:gd name="T58" fmla="*/ 1046 w 1198"/>
                <a:gd name="T59" fmla="*/ 293 h 1495"/>
                <a:gd name="T60" fmla="*/ 1198 w 1198"/>
                <a:gd name="T61" fmla="*/ 249 h 1495"/>
                <a:gd name="T62" fmla="*/ 1043 w 1198"/>
                <a:gd name="T63" fmla="*/ 437 h 1495"/>
                <a:gd name="T64" fmla="*/ 861 w 1198"/>
                <a:gd name="T65" fmla="*/ 492 h 1495"/>
                <a:gd name="T66" fmla="*/ 812 w 1198"/>
                <a:gd name="T67" fmla="*/ 569 h 1495"/>
                <a:gd name="T68" fmla="*/ 822 w 1198"/>
                <a:gd name="T69" fmla="*/ 707 h 1495"/>
                <a:gd name="T70" fmla="*/ 867 w 1198"/>
                <a:gd name="T71" fmla="*/ 774 h 1495"/>
                <a:gd name="T72" fmla="*/ 861 w 1198"/>
                <a:gd name="T73" fmla="*/ 860 h 1495"/>
                <a:gd name="T74" fmla="*/ 761 w 1198"/>
                <a:gd name="T75" fmla="*/ 941 h 1495"/>
                <a:gd name="T76" fmla="*/ 896 w 1198"/>
                <a:gd name="T77" fmla="*/ 1265 h 1495"/>
                <a:gd name="T78" fmla="*/ 902 w 1198"/>
                <a:gd name="T79" fmla="*/ 1349 h 1495"/>
                <a:gd name="T80" fmla="*/ 1001 w 1198"/>
                <a:gd name="T81" fmla="*/ 1367 h 1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98" h="1495">
                  <a:moveTo>
                    <a:pt x="1001" y="1367"/>
                  </a:moveTo>
                  <a:lnTo>
                    <a:pt x="818" y="1495"/>
                  </a:lnTo>
                  <a:lnTo>
                    <a:pt x="695" y="1337"/>
                  </a:lnTo>
                  <a:lnTo>
                    <a:pt x="660" y="1352"/>
                  </a:lnTo>
                  <a:lnTo>
                    <a:pt x="542" y="1157"/>
                  </a:lnTo>
                  <a:lnTo>
                    <a:pt x="297" y="1196"/>
                  </a:lnTo>
                  <a:lnTo>
                    <a:pt x="372" y="849"/>
                  </a:lnTo>
                  <a:lnTo>
                    <a:pt x="276" y="833"/>
                  </a:lnTo>
                  <a:lnTo>
                    <a:pt x="228" y="768"/>
                  </a:lnTo>
                  <a:lnTo>
                    <a:pt x="168" y="782"/>
                  </a:lnTo>
                  <a:lnTo>
                    <a:pt x="150" y="813"/>
                  </a:lnTo>
                  <a:lnTo>
                    <a:pt x="66" y="813"/>
                  </a:lnTo>
                  <a:lnTo>
                    <a:pt x="24" y="705"/>
                  </a:lnTo>
                  <a:lnTo>
                    <a:pt x="93" y="527"/>
                  </a:lnTo>
                  <a:lnTo>
                    <a:pt x="12" y="555"/>
                  </a:lnTo>
                  <a:lnTo>
                    <a:pt x="0" y="269"/>
                  </a:lnTo>
                  <a:lnTo>
                    <a:pt x="84" y="51"/>
                  </a:lnTo>
                  <a:lnTo>
                    <a:pt x="222" y="60"/>
                  </a:lnTo>
                  <a:lnTo>
                    <a:pt x="279" y="0"/>
                  </a:lnTo>
                  <a:lnTo>
                    <a:pt x="342" y="15"/>
                  </a:lnTo>
                  <a:lnTo>
                    <a:pt x="437" y="237"/>
                  </a:lnTo>
                  <a:lnTo>
                    <a:pt x="522" y="285"/>
                  </a:lnTo>
                  <a:lnTo>
                    <a:pt x="569" y="269"/>
                  </a:lnTo>
                  <a:lnTo>
                    <a:pt x="569" y="255"/>
                  </a:lnTo>
                  <a:lnTo>
                    <a:pt x="686" y="401"/>
                  </a:lnTo>
                  <a:lnTo>
                    <a:pt x="737" y="419"/>
                  </a:lnTo>
                  <a:lnTo>
                    <a:pt x="848" y="381"/>
                  </a:lnTo>
                  <a:lnTo>
                    <a:pt x="899" y="297"/>
                  </a:lnTo>
                  <a:lnTo>
                    <a:pt x="938" y="303"/>
                  </a:lnTo>
                  <a:lnTo>
                    <a:pt x="1046" y="293"/>
                  </a:lnTo>
                  <a:lnTo>
                    <a:pt x="1198" y="249"/>
                  </a:lnTo>
                  <a:lnTo>
                    <a:pt x="1043" y="437"/>
                  </a:lnTo>
                  <a:lnTo>
                    <a:pt x="861" y="492"/>
                  </a:lnTo>
                  <a:lnTo>
                    <a:pt x="812" y="569"/>
                  </a:lnTo>
                  <a:lnTo>
                    <a:pt x="822" y="707"/>
                  </a:lnTo>
                  <a:lnTo>
                    <a:pt x="867" y="774"/>
                  </a:lnTo>
                  <a:lnTo>
                    <a:pt x="861" y="860"/>
                  </a:lnTo>
                  <a:lnTo>
                    <a:pt x="761" y="941"/>
                  </a:lnTo>
                  <a:lnTo>
                    <a:pt x="896" y="1265"/>
                  </a:lnTo>
                  <a:lnTo>
                    <a:pt x="902" y="1349"/>
                  </a:lnTo>
                  <a:lnTo>
                    <a:pt x="1001" y="136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08" name="Freeform 52"/>
            <p:cNvSpPr>
              <a:spLocks/>
            </p:cNvSpPr>
            <p:nvPr/>
          </p:nvSpPr>
          <p:spPr bwMode="auto">
            <a:xfrm>
              <a:off x="7488" y="1637"/>
              <a:ext cx="132" cy="147"/>
            </a:xfrm>
            <a:custGeom>
              <a:avLst/>
              <a:gdLst>
                <a:gd name="T0" fmla="*/ 202 w 787"/>
                <a:gd name="T1" fmla="*/ 0 h 882"/>
                <a:gd name="T2" fmla="*/ 320 w 787"/>
                <a:gd name="T3" fmla="*/ 19 h 882"/>
                <a:gd name="T4" fmla="*/ 309 w 787"/>
                <a:gd name="T5" fmla="*/ 68 h 882"/>
                <a:gd name="T6" fmla="*/ 254 w 787"/>
                <a:gd name="T7" fmla="*/ 128 h 882"/>
                <a:gd name="T8" fmla="*/ 265 w 787"/>
                <a:gd name="T9" fmla="*/ 177 h 882"/>
                <a:gd name="T10" fmla="*/ 355 w 787"/>
                <a:gd name="T11" fmla="*/ 246 h 882"/>
                <a:gd name="T12" fmla="*/ 549 w 787"/>
                <a:gd name="T13" fmla="*/ 320 h 882"/>
                <a:gd name="T14" fmla="*/ 591 w 787"/>
                <a:gd name="T15" fmla="*/ 374 h 882"/>
                <a:gd name="T16" fmla="*/ 659 w 787"/>
                <a:gd name="T17" fmla="*/ 574 h 882"/>
                <a:gd name="T18" fmla="*/ 787 w 787"/>
                <a:gd name="T19" fmla="*/ 877 h 882"/>
                <a:gd name="T20" fmla="*/ 637 w 787"/>
                <a:gd name="T21" fmla="*/ 882 h 882"/>
                <a:gd name="T22" fmla="*/ 645 w 787"/>
                <a:gd name="T23" fmla="*/ 757 h 882"/>
                <a:gd name="T24" fmla="*/ 534 w 787"/>
                <a:gd name="T25" fmla="*/ 762 h 882"/>
                <a:gd name="T26" fmla="*/ 519 w 787"/>
                <a:gd name="T27" fmla="*/ 675 h 882"/>
                <a:gd name="T28" fmla="*/ 393 w 787"/>
                <a:gd name="T29" fmla="*/ 680 h 882"/>
                <a:gd name="T30" fmla="*/ 345 w 787"/>
                <a:gd name="T31" fmla="*/ 621 h 882"/>
                <a:gd name="T32" fmla="*/ 263 w 787"/>
                <a:gd name="T33" fmla="*/ 621 h 882"/>
                <a:gd name="T34" fmla="*/ 263 w 787"/>
                <a:gd name="T35" fmla="*/ 547 h 882"/>
                <a:gd name="T36" fmla="*/ 136 w 787"/>
                <a:gd name="T37" fmla="*/ 552 h 882"/>
                <a:gd name="T38" fmla="*/ 77 w 787"/>
                <a:gd name="T39" fmla="*/ 557 h 882"/>
                <a:gd name="T40" fmla="*/ 0 w 787"/>
                <a:gd name="T41" fmla="*/ 494 h 882"/>
                <a:gd name="T42" fmla="*/ 44 w 787"/>
                <a:gd name="T43" fmla="*/ 396 h 882"/>
                <a:gd name="T44" fmla="*/ 128 w 787"/>
                <a:gd name="T45" fmla="*/ 297 h 882"/>
                <a:gd name="T46" fmla="*/ 112 w 787"/>
                <a:gd name="T47" fmla="*/ 103 h 882"/>
                <a:gd name="T48" fmla="*/ 202 w 787"/>
                <a:gd name="T49" fmla="*/ 0 h 8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87" h="882">
                  <a:moveTo>
                    <a:pt x="202" y="0"/>
                  </a:moveTo>
                  <a:lnTo>
                    <a:pt x="320" y="19"/>
                  </a:lnTo>
                  <a:lnTo>
                    <a:pt x="309" y="68"/>
                  </a:lnTo>
                  <a:lnTo>
                    <a:pt x="254" y="128"/>
                  </a:lnTo>
                  <a:lnTo>
                    <a:pt x="265" y="177"/>
                  </a:lnTo>
                  <a:lnTo>
                    <a:pt x="355" y="246"/>
                  </a:lnTo>
                  <a:lnTo>
                    <a:pt x="549" y="320"/>
                  </a:lnTo>
                  <a:lnTo>
                    <a:pt x="591" y="374"/>
                  </a:lnTo>
                  <a:lnTo>
                    <a:pt x="659" y="574"/>
                  </a:lnTo>
                  <a:lnTo>
                    <a:pt x="787" y="877"/>
                  </a:lnTo>
                  <a:lnTo>
                    <a:pt x="637" y="882"/>
                  </a:lnTo>
                  <a:lnTo>
                    <a:pt x="645" y="757"/>
                  </a:lnTo>
                  <a:lnTo>
                    <a:pt x="534" y="762"/>
                  </a:lnTo>
                  <a:lnTo>
                    <a:pt x="519" y="675"/>
                  </a:lnTo>
                  <a:lnTo>
                    <a:pt x="393" y="680"/>
                  </a:lnTo>
                  <a:lnTo>
                    <a:pt x="345" y="621"/>
                  </a:lnTo>
                  <a:lnTo>
                    <a:pt x="263" y="621"/>
                  </a:lnTo>
                  <a:lnTo>
                    <a:pt x="263" y="547"/>
                  </a:lnTo>
                  <a:lnTo>
                    <a:pt x="136" y="552"/>
                  </a:lnTo>
                  <a:lnTo>
                    <a:pt x="77" y="557"/>
                  </a:lnTo>
                  <a:lnTo>
                    <a:pt x="0" y="494"/>
                  </a:lnTo>
                  <a:lnTo>
                    <a:pt x="44" y="396"/>
                  </a:lnTo>
                  <a:lnTo>
                    <a:pt x="128" y="297"/>
                  </a:lnTo>
                  <a:lnTo>
                    <a:pt x="112" y="103"/>
                  </a:lnTo>
                  <a:lnTo>
                    <a:pt x="202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09" name="Freeform 53"/>
            <p:cNvSpPr>
              <a:spLocks/>
            </p:cNvSpPr>
            <p:nvPr/>
          </p:nvSpPr>
          <p:spPr bwMode="auto">
            <a:xfrm>
              <a:off x="7522" y="1560"/>
              <a:ext cx="132" cy="249"/>
            </a:xfrm>
            <a:custGeom>
              <a:avLst/>
              <a:gdLst>
                <a:gd name="T0" fmla="*/ 0 w 795"/>
                <a:gd name="T1" fmla="*/ 459 h 1495"/>
                <a:gd name="T2" fmla="*/ 120 w 795"/>
                <a:gd name="T3" fmla="*/ 482 h 1495"/>
                <a:gd name="T4" fmla="*/ 109 w 795"/>
                <a:gd name="T5" fmla="*/ 533 h 1495"/>
                <a:gd name="T6" fmla="*/ 54 w 795"/>
                <a:gd name="T7" fmla="*/ 594 h 1495"/>
                <a:gd name="T8" fmla="*/ 65 w 795"/>
                <a:gd name="T9" fmla="*/ 638 h 1495"/>
                <a:gd name="T10" fmla="*/ 145 w 795"/>
                <a:gd name="T11" fmla="*/ 703 h 1495"/>
                <a:gd name="T12" fmla="*/ 328 w 795"/>
                <a:gd name="T13" fmla="*/ 774 h 1495"/>
                <a:gd name="T14" fmla="*/ 376 w 795"/>
                <a:gd name="T15" fmla="*/ 810 h 1495"/>
                <a:gd name="T16" fmla="*/ 448 w 795"/>
                <a:gd name="T17" fmla="*/ 1004 h 1495"/>
                <a:gd name="T18" fmla="*/ 592 w 795"/>
                <a:gd name="T19" fmla="*/ 1346 h 1495"/>
                <a:gd name="T20" fmla="*/ 721 w 795"/>
                <a:gd name="T21" fmla="*/ 1495 h 1495"/>
                <a:gd name="T22" fmla="*/ 795 w 795"/>
                <a:gd name="T23" fmla="*/ 1148 h 1495"/>
                <a:gd name="T24" fmla="*/ 700 w 795"/>
                <a:gd name="T25" fmla="*/ 1132 h 1495"/>
                <a:gd name="T26" fmla="*/ 654 w 795"/>
                <a:gd name="T27" fmla="*/ 1068 h 1495"/>
                <a:gd name="T28" fmla="*/ 592 w 795"/>
                <a:gd name="T29" fmla="*/ 1081 h 1495"/>
                <a:gd name="T30" fmla="*/ 575 w 795"/>
                <a:gd name="T31" fmla="*/ 1108 h 1495"/>
                <a:gd name="T32" fmla="*/ 516 w 795"/>
                <a:gd name="T33" fmla="*/ 1111 h 1495"/>
                <a:gd name="T34" fmla="*/ 460 w 795"/>
                <a:gd name="T35" fmla="*/ 975 h 1495"/>
                <a:gd name="T36" fmla="*/ 517 w 795"/>
                <a:gd name="T37" fmla="*/ 823 h 1495"/>
                <a:gd name="T38" fmla="*/ 435 w 795"/>
                <a:gd name="T39" fmla="*/ 853 h 1495"/>
                <a:gd name="T40" fmla="*/ 420 w 795"/>
                <a:gd name="T41" fmla="*/ 575 h 1495"/>
                <a:gd name="T42" fmla="*/ 511 w 795"/>
                <a:gd name="T43" fmla="*/ 345 h 1495"/>
                <a:gd name="T44" fmla="*/ 642 w 795"/>
                <a:gd name="T45" fmla="*/ 358 h 1495"/>
                <a:gd name="T46" fmla="*/ 700 w 795"/>
                <a:gd name="T47" fmla="*/ 295 h 1495"/>
                <a:gd name="T48" fmla="*/ 563 w 795"/>
                <a:gd name="T49" fmla="*/ 255 h 1495"/>
                <a:gd name="T50" fmla="*/ 560 w 795"/>
                <a:gd name="T51" fmla="*/ 194 h 1495"/>
                <a:gd name="T52" fmla="*/ 591 w 795"/>
                <a:gd name="T53" fmla="*/ 148 h 1495"/>
                <a:gd name="T54" fmla="*/ 566 w 795"/>
                <a:gd name="T55" fmla="*/ 91 h 1495"/>
                <a:gd name="T56" fmla="*/ 475 w 795"/>
                <a:gd name="T57" fmla="*/ 101 h 1495"/>
                <a:gd name="T58" fmla="*/ 426 w 795"/>
                <a:gd name="T59" fmla="*/ 36 h 1495"/>
                <a:gd name="T60" fmla="*/ 426 w 795"/>
                <a:gd name="T61" fmla="*/ 0 h 1495"/>
                <a:gd name="T62" fmla="*/ 246 w 795"/>
                <a:gd name="T63" fmla="*/ 158 h 1495"/>
                <a:gd name="T64" fmla="*/ 231 w 795"/>
                <a:gd name="T65" fmla="*/ 173 h 1495"/>
                <a:gd name="T66" fmla="*/ 76 w 795"/>
                <a:gd name="T67" fmla="*/ 383 h 1495"/>
                <a:gd name="T68" fmla="*/ 71 w 795"/>
                <a:gd name="T69" fmla="*/ 366 h 1495"/>
                <a:gd name="T70" fmla="*/ 0 w 795"/>
                <a:gd name="T71" fmla="*/ 459 h 1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95" h="1495">
                  <a:moveTo>
                    <a:pt x="0" y="459"/>
                  </a:moveTo>
                  <a:lnTo>
                    <a:pt x="120" y="482"/>
                  </a:lnTo>
                  <a:lnTo>
                    <a:pt x="109" y="533"/>
                  </a:lnTo>
                  <a:lnTo>
                    <a:pt x="54" y="594"/>
                  </a:lnTo>
                  <a:lnTo>
                    <a:pt x="65" y="638"/>
                  </a:lnTo>
                  <a:lnTo>
                    <a:pt x="145" y="703"/>
                  </a:lnTo>
                  <a:lnTo>
                    <a:pt x="328" y="774"/>
                  </a:lnTo>
                  <a:lnTo>
                    <a:pt x="376" y="810"/>
                  </a:lnTo>
                  <a:lnTo>
                    <a:pt x="448" y="1004"/>
                  </a:lnTo>
                  <a:lnTo>
                    <a:pt x="592" y="1346"/>
                  </a:lnTo>
                  <a:lnTo>
                    <a:pt x="721" y="1495"/>
                  </a:lnTo>
                  <a:lnTo>
                    <a:pt x="795" y="1148"/>
                  </a:lnTo>
                  <a:lnTo>
                    <a:pt x="700" y="1132"/>
                  </a:lnTo>
                  <a:lnTo>
                    <a:pt x="654" y="1068"/>
                  </a:lnTo>
                  <a:lnTo>
                    <a:pt x="592" y="1081"/>
                  </a:lnTo>
                  <a:lnTo>
                    <a:pt x="575" y="1108"/>
                  </a:lnTo>
                  <a:lnTo>
                    <a:pt x="516" y="1111"/>
                  </a:lnTo>
                  <a:lnTo>
                    <a:pt x="460" y="975"/>
                  </a:lnTo>
                  <a:lnTo>
                    <a:pt x="517" y="823"/>
                  </a:lnTo>
                  <a:lnTo>
                    <a:pt x="435" y="853"/>
                  </a:lnTo>
                  <a:lnTo>
                    <a:pt x="420" y="575"/>
                  </a:lnTo>
                  <a:lnTo>
                    <a:pt x="511" y="345"/>
                  </a:lnTo>
                  <a:lnTo>
                    <a:pt x="642" y="358"/>
                  </a:lnTo>
                  <a:lnTo>
                    <a:pt x="700" y="295"/>
                  </a:lnTo>
                  <a:lnTo>
                    <a:pt x="563" y="255"/>
                  </a:lnTo>
                  <a:lnTo>
                    <a:pt x="560" y="194"/>
                  </a:lnTo>
                  <a:lnTo>
                    <a:pt x="591" y="148"/>
                  </a:lnTo>
                  <a:lnTo>
                    <a:pt x="566" y="91"/>
                  </a:lnTo>
                  <a:lnTo>
                    <a:pt x="475" y="101"/>
                  </a:lnTo>
                  <a:lnTo>
                    <a:pt x="426" y="36"/>
                  </a:lnTo>
                  <a:lnTo>
                    <a:pt x="426" y="0"/>
                  </a:lnTo>
                  <a:lnTo>
                    <a:pt x="246" y="158"/>
                  </a:lnTo>
                  <a:lnTo>
                    <a:pt x="231" y="173"/>
                  </a:lnTo>
                  <a:lnTo>
                    <a:pt x="76" y="383"/>
                  </a:lnTo>
                  <a:lnTo>
                    <a:pt x="71" y="366"/>
                  </a:lnTo>
                  <a:lnTo>
                    <a:pt x="0" y="45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10" name="Freeform 54"/>
            <p:cNvSpPr>
              <a:spLocks/>
            </p:cNvSpPr>
            <p:nvPr/>
          </p:nvSpPr>
          <p:spPr bwMode="auto">
            <a:xfrm>
              <a:off x="7462" y="1544"/>
              <a:ext cx="72" cy="112"/>
            </a:xfrm>
            <a:custGeom>
              <a:avLst/>
              <a:gdLst>
                <a:gd name="T0" fmla="*/ 240 w 429"/>
                <a:gd name="T1" fmla="*/ 0 h 674"/>
                <a:gd name="T2" fmla="*/ 164 w 429"/>
                <a:gd name="T3" fmla="*/ 28 h 674"/>
                <a:gd name="T4" fmla="*/ 166 w 429"/>
                <a:gd name="T5" fmla="*/ 87 h 674"/>
                <a:gd name="T6" fmla="*/ 120 w 429"/>
                <a:gd name="T7" fmla="*/ 96 h 674"/>
                <a:gd name="T8" fmla="*/ 199 w 429"/>
                <a:gd name="T9" fmla="*/ 112 h 674"/>
                <a:gd name="T10" fmla="*/ 187 w 429"/>
                <a:gd name="T11" fmla="*/ 178 h 674"/>
                <a:gd name="T12" fmla="*/ 133 w 429"/>
                <a:gd name="T13" fmla="*/ 194 h 674"/>
                <a:gd name="T14" fmla="*/ 202 w 429"/>
                <a:gd name="T15" fmla="*/ 190 h 674"/>
                <a:gd name="T16" fmla="*/ 183 w 429"/>
                <a:gd name="T17" fmla="*/ 244 h 674"/>
                <a:gd name="T18" fmla="*/ 158 w 429"/>
                <a:gd name="T19" fmla="*/ 272 h 674"/>
                <a:gd name="T20" fmla="*/ 82 w 429"/>
                <a:gd name="T21" fmla="*/ 268 h 674"/>
                <a:gd name="T22" fmla="*/ 0 w 429"/>
                <a:gd name="T23" fmla="*/ 402 h 674"/>
                <a:gd name="T24" fmla="*/ 90 w 429"/>
                <a:gd name="T25" fmla="*/ 455 h 674"/>
                <a:gd name="T26" fmla="*/ 35 w 429"/>
                <a:gd name="T27" fmla="*/ 583 h 674"/>
                <a:gd name="T28" fmla="*/ 101 w 429"/>
                <a:gd name="T29" fmla="*/ 602 h 674"/>
                <a:gd name="T30" fmla="*/ 139 w 429"/>
                <a:gd name="T31" fmla="*/ 646 h 674"/>
                <a:gd name="T32" fmla="*/ 193 w 429"/>
                <a:gd name="T33" fmla="*/ 665 h 674"/>
                <a:gd name="T34" fmla="*/ 242 w 429"/>
                <a:gd name="T35" fmla="*/ 674 h 674"/>
                <a:gd name="T36" fmla="*/ 275 w 429"/>
                <a:gd name="T37" fmla="*/ 662 h 674"/>
                <a:gd name="T38" fmla="*/ 429 w 429"/>
                <a:gd name="T39" fmla="*/ 465 h 674"/>
                <a:gd name="T40" fmla="*/ 240 w 429"/>
                <a:gd name="T41" fmla="*/ 0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29" h="674">
                  <a:moveTo>
                    <a:pt x="240" y="0"/>
                  </a:moveTo>
                  <a:lnTo>
                    <a:pt x="164" y="28"/>
                  </a:lnTo>
                  <a:lnTo>
                    <a:pt x="166" y="87"/>
                  </a:lnTo>
                  <a:lnTo>
                    <a:pt x="120" y="96"/>
                  </a:lnTo>
                  <a:lnTo>
                    <a:pt x="199" y="112"/>
                  </a:lnTo>
                  <a:lnTo>
                    <a:pt x="187" y="178"/>
                  </a:lnTo>
                  <a:lnTo>
                    <a:pt x="133" y="194"/>
                  </a:lnTo>
                  <a:lnTo>
                    <a:pt x="202" y="190"/>
                  </a:lnTo>
                  <a:lnTo>
                    <a:pt x="183" y="244"/>
                  </a:lnTo>
                  <a:lnTo>
                    <a:pt x="158" y="272"/>
                  </a:lnTo>
                  <a:lnTo>
                    <a:pt x="82" y="268"/>
                  </a:lnTo>
                  <a:lnTo>
                    <a:pt x="0" y="402"/>
                  </a:lnTo>
                  <a:lnTo>
                    <a:pt x="90" y="455"/>
                  </a:lnTo>
                  <a:lnTo>
                    <a:pt x="35" y="583"/>
                  </a:lnTo>
                  <a:lnTo>
                    <a:pt x="101" y="602"/>
                  </a:lnTo>
                  <a:lnTo>
                    <a:pt x="139" y="646"/>
                  </a:lnTo>
                  <a:lnTo>
                    <a:pt x="193" y="665"/>
                  </a:lnTo>
                  <a:lnTo>
                    <a:pt x="242" y="674"/>
                  </a:lnTo>
                  <a:lnTo>
                    <a:pt x="275" y="662"/>
                  </a:lnTo>
                  <a:lnTo>
                    <a:pt x="429" y="465"/>
                  </a:lnTo>
                  <a:lnTo>
                    <a:pt x="240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11" name="Freeform 55"/>
            <p:cNvSpPr>
              <a:spLocks/>
            </p:cNvSpPr>
            <p:nvPr/>
          </p:nvSpPr>
          <p:spPr bwMode="auto">
            <a:xfrm>
              <a:off x="8157" y="1667"/>
              <a:ext cx="132" cy="93"/>
            </a:xfrm>
            <a:custGeom>
              <a:avLst/>
              <a:gdLst>
                <a:gd name="T0" fmla="*/ 579 w 789"/>
                <a:gd name="T1" fmla="*/ 0 h 557"/>
                <a:gd name="T2" fmla="*/ 594 w 789"/>
                <a:gd name="T3" fmla="*/ 10 h 557"/>
                <a:gd name="T4" fmla="*/ 676 w 789"/>
                <a:gd name="T5" fmla="*/ 10 h 557"/>
                <a:gd name="T6" fmla="*/ 787 w 789"/>
                <a:gd name="T7" fmla="*/ 71 h 557"/>
                <a:gd name="T8" fmla="*/ 789 w 789"/>
                <a:gd name="T9" fmla="*/ 114 h 557"/>
                <a:gd name="T10" fmla="*/ 721 w 789"/>
                <a:gd name="T11" fmla="*/ 170 h 557"/>
                <a:gd name="T12" fmla="*/ 750 w 789"/>
                <a:gd name="T13" fmla="*/ 278 h 557"/>
                <a:gd name="T14" fmla="*/ 682 w 789"/>
                <a:gd name="T15" fmla="*/ 427 h 557"/>
                <a:gd name="T16" fmla="*/ 568 w 789"/>
                <a:gd name="T17" fmla="*/ 398 h 557"/>
                <a:gd name="T18" fmla="*/ 421 w 789"/>
                <a:gd name="T19" fmla="*/ 557 h 557"/>
                <a:gd name="T20" fmla="*/ 216 w 789"/>
                <a:gd name="T21" fmla="*/ 523 h 557"/>
                <a:gd name="T22" fmla="*/ 165 w 789"/>
                <a:gd name="T23" fmla="*/ 483 h 557"/>
                <a:gd name="T24" fmla="*/ 18 w 789"/>
                <a:gd name="T25" fmla="*/ 498 h 557"/>
                <a:gd name="T26" fmla="*/ 1 w 789"/>
                <a:gd name="T27" fmla="*/ 449 h 557"/>
                <a:gd name="T28" fmla="*/ 50 w 789"/>
                <a:gd name="T29" fmla="*/ 318 h 557"/>
                <a:gd name="T30" fmla="*/ 22 w 789"/>
                <a:gd name="T31" fmla="*/ 273 h 557"/>
                <a:gd name="T32" fmla="*/ 0 w 789"/>
                <a:gd name="T33" fmla="*/ 136 h 557"/>
                <a:gd name="T34" fmla="*/ 85 w 789"/>
                <a:gd name="T35" fmla="*/ 68 h 557"/>
                <a:gd name="T36" fmla="*/ 79 w 789"/>
                <a:gd name="T37" fmla="*/ 35 h 557"/>
                <a:gd name="T38" fmla="*/ 108 w 789"/>
                <a:gd name="T39" fmla="*/ 6 h 557"/>
                <a:gd name="T40" fmla="*/ 268 w 789"/>
                <a:gd name="T41" fmla="*/ 58 h 557"/>
                <a:gd name="T42" fmla="*/ 361 w 789"/>
                <a:gd name="T43" fmla="*/ 63 h 557"/>
                <a:gd name="T44" fmla="*/ 372 w 789"/>
                <a:gd name="T45" fmla="*/ 34 h 557"/>
                <a:gd name="T46" fmla="*/ 568 w 789"/>
                <a:gd name="T47" fmla="*/ 34 h 557"/>
                <a:gd name="T48" fmla="*/ 579 w 789"/>
                <a:gd name="T49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89" h="557">
                  <a:moveTo>
                    <a:pt x="579" y="0"/>
                  </a:moveTo>
                  <a:lnTo>
                    <a:pt x="594" y="10"/>
                  </a:lnTo>
                  <a:lnTo>
                    <a:pt x="676" y="10"/>
                  </a:lnTo>
                  <a:lnTo>
                    <a:pt x="787" y="71"/>
                  </a:lnTo>
                  <a:lnTo>
                    <a:pt x="789" y="114"/>
                  </a:lnTo>
                  <a:lnTo>
                    <a:pt x="721" y="170"/>
                  </a:lnTo>
                  <a:lnTo>
                    <a:pt x="750" y="278"/>
                  </a:lnTo>
                  <a:lnTo>
                    <a:pt x="682" y="427"/>
                  </a:lnTo>
                  <a:lnTo>
                    <a:pt x="568" y="398"/>
                  </a:lnTo>
                  <a:lnTo>
                    <a:pt x="421" y="557"/>
                  </a:lnTo>
                  <a:lnTo>
                    <a:pt x="216" y="523"/>
                  </a:lnTo>
                  <a:lnTo>
                    <a:pt x="165" y="483"/>
                  </a:lnTo>
                  <a:lnTo>
                    <a:pt x="18" y="498"/>
                  </a:lnTo>
                  <a:lnTo>
                    <a:pt x="1" y="449"/>
                  </a:lnTo>
                  <a:lnTo>
                    <a:pt x="50" y="318"/>
                  </a:lnTo>
                  <a:lnTo>
                    <a:pt x="22" y="273"/>
                  </a:lnTo>
                  <a:lnTo>
                    <a:pt x="0" y="136"/>
                  </a:lnTo>
                  <a:lnTo>
                    <a:pt x="85" y="68"/>
                  </a:lnTo>
                  <a:lnTo>
                    <a:pt x="79" y="35"/>
                  </a:lnTo>
                  <a:lnTo>
                    <a:pt x="108" y="6"/>
                  </a:lnTo>
                  <a:lnTo>
                    <a:pt x="268" y="58"/>
                  </a:lnTo>
                  <a:lnTo>
                    <a:pt x="361" y="63"/>
                  </a:lnTo>
                  <a:lnTo>
                    <a:pt x="372" y="34"/>
                  </a:lnTo>
                  <a:lnTo>
                    <a:pt x="568" y="34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12" name="Freeform 56"/>
            <p:cNvSpPr>
              <a:spLocks/>
            </p:cNvSpPr>
            <p:nvPr/>
          </p:nvSpPr>
          <p:spPr bwMode="auto">
            <a:xfrm>
              <a:off x="7905" y="1482"/>
              <a:ext cx="348" cy="326"/>
            </a:xfrm>
            <a:custGeom>
              <a:avLst/>
              <a:gdLst>
                <a:gd name="T0" fmla="*/ 824 w 2090"/>
                <a:gd name="T1" fmla="*/ 0 h 1954"/>
                <a:gd name="T2" fmla="*/ 772 w 2090"/>
                <a:gd name="T3" fmla="*/ 56 h 1954"/>
                <a:gd name="T4" fmla="*/ 765 w 2090"/>
                <a:gd name="T5" fmla="*/ 180 h 1954"/>
                <a:gd name="T6" fmla="*/ 692 w 2090"/>
                <a:gd name="T7" fmla="*/ 331 h 1954"/>
                <a:gd name="T8" fmla="*/ 596 w 2090"/>
                <a:gd name="T9" fmla="*/ 340 h 1954"/>
                <a:gd name="T10" fmla="*/ 505 w 2090"/>
                <a:gd name="T11" fmla="*/ 393 h 1954"/>
                <a:gd name="T12" fmla="*/ 465 w 2090"/>
                <a:gd name="T13" fmla="*/ 677 h 1954"/>
                <a:gd name="T14" fmla="*/ 426 w 2090"/>
                <a:gd name="T15" fmla="*/ 978 h 1954"/>
                <a:gd name="T16" fmla="*/ 357 w 2090"/>
                <a:gd name="T17" fmla="*/ 1129 h 1954"/>
                <a:gd name="T18" fmla="*/ 260 w 2090"/>
                <a:gd name="T19" fmla="*/ 1207 h 1954"/>
                <a:gd name="T20" fmla="*/ 269 w 2090"/>
                <a:gd name="T21" fmla="*/ 1243 h 1954"/>
                <a:gd name="T22" fmla="*/ 207 w 2090"/>
                <a:gd name="T23" fmla="*/ 1283 h 1954"/>
                <a:gd name="T24" fmla="*/ 159 w 2090"/>
                <a:gd name="T25" fmla="*/ 1254 h 1954"/>
                <a:gd name="T26" fmla="*/ 119 w 2090"/>
                <a:gd name="T27" fmla="*/ 1255 h 1954"/>
                <a:gd name="T28" fmla="*/ 76 w 2090"/>
                <a:gd name="T29" fmla="*/ 1472 h 1954"/>
                <a:gd name="T30" fmla="*/ 1 w 2090"/>
                <a:gd name="T31" fmla="*/ 1476 h 1954"/>
                <a:gd name="T32" fmla="*/ 0 w 2090"/>
                <a:gd name="T33" fmla="*/ 1510 h 1954"/>
                <a:gd name="T34" fmla="*/ 75 w 2090"/>
                <a:gd name="T35" fmla="*/ 1546 h 1954"/>
                <a:gd name="T36" fmla="*/ 120 w 2090"/>
                <a:gd name="T37" fmla="*/ 1544 h 1954"/>
                <a:gd name="T38" fmla="*/ 297 w 2090"/>
                <a:gd name="T39" fmla="*/ 1670 h 1954"/>
                <a:gd name="T40" fmla="*/ 517 w 2090"/>
                <a:gd name="T41" fmla="*/ 1802 h 1954"/>
                <a:gd name="T42" fmla="*/ 690 w 2090"/>
                <a:gd name="T43" fmla="*/ 1954 h 1954"/>
                <a:gd name="T44" fmla="*/ 853 w 2090"/>
                <a:gd name="T45" fmla="*/ 1920 h 1954"/>
                <a:gd name="T46" fmla="*/ 875 w 2090"/>
                <a:gd name="T47" fmla="*/ 1928 h 1954"/>
                <a:gd name="T48" fmla="*/ 989 w 2090"/>
                <a:gd name="T49" fmla="*/ 1928 h 1954"/>
                <a:gd name="T50" fmla="*/ 988 w 2090"/>
                <a:gd name="T51" fmla="*/ 1870 h 1954"/>
                <a:gd name="T52" fmla="*/ 1037 w 2090"/>
                <a:gd name="T53" fmla="*/ 1852 h 1954"/>
                <a:gd name="T54" fmla="*/ 1071 w 2090"/>
                <a:gd name="T55" fmla="*/ 1846 h 1954"/>
                <a:gd name="T56" fmla="*/ 1094 w 2090"/>
                <a:gd name="T57" fmla="*/ 1858 h 1954"/>
                <a:gd name="T58" fmla="*/ 1184 w 2090"/>
                <a:gd name="T59" fmla="*/ 1861 h 1954"/>
                <a:gd name="T60" fmla="*/ 1210 w 2090"/>
                <a:gd name="T61" fmla="*/ 1840 h 1954"/>
                <a:gd name="T62" fmla="*/ 1251 w 2090"/>
                <a:gd name="T63" fmla="*/ 1848 h 1954"/>
                <a:gd name="T64" fmla="*/ 1273 w 2090"/>
                <a:gd name="T65" fmla="*/ 1866 h 1954"/>
                <a:gd name="T66" fmla="*/ 1300 w 2090"/>
                <a:gd name="T67" fmla="*/ 1872 h 1954"/>
                <a:gd name="T68" fmla="*/ 1316 w 2090"/>
                <a:gd name="T69" fmla="*/ 1854 h 1954"/>
                <a:gd name="T70" fmla="*/ 1350 w 2090"/>
                <a:gd name="T71" fmla="*/ 1856 h 1954"/>
                <a:gd name="T72" fmla="*/ 1379 w 2090"/>
                <a:gd name="T73" fmla="*/ 1867 h 1954"/>
                <a:gd name="T74" fmla="*/ 1451 w 2090"/>
                <a:gd name="T75" fmla="*/ 1829 h 1954"/>
                <a:gd name="T76" fmla="*/ 1429 w 2090"/>
                <a:gd name="T77" fmla="*/ 1751 h 1954"/>
                <a:gd name="T78" fmla="*/ 1537 w 2090"/>
                <a:gd name="T79" fmla="*/ 1603 h 1954"/>
                <a:gd name="T80" fmla="*/ 1514 w 2090"/>
                <a:gd name="T81" fmla="*/ 1563 h 1954"/>
                <a:gd name="T82" fmla="*/ 1574 w 2090"/>
                <a:gd name="T83" fmla="*/ 1440 h 1954"/>
                <a:gd name="T84" fmla="*/ 1564 w 2090"/>
                <a:gd name="T85" fmla="*/ 1397 h 1954"/>
                <a:gd name="T86" fmla="*/ 1532 w 2090"/>
                <a:gd name="T87" fmla="*/ 1375 h 1954"/>
                <a:gd name="T88" fmla="*/ 1516 w 2090"/>
                <a:gd name="T89" fmla="*/ 1242 h 1954"/>
                <a:gd name="T90" fmla="*/ 1596 w 2090"/>
                <a:gd name="T91" fmla="*/ 1181 h 1954"/>
                <a:gd name="T92" fmla="*/ 1591 w 2090"/>
                <a:gd name="T93" fmla="*/ 1142 h 1954"/>
                <a:gd name="T94" fmla="*/ 1618 w 2090"/>
                <a:gd name="T95" fmla="*/ 1123 h 1954"/>
                <a:gd name="T96" fmla="*/ 1771 w 2090"/>
                <a:gd name="T97" fmla="*/ 1166 h 1954"/>
                <a:gd name="T98" fmla="*/ 1874 w 2090"/>
                <a:gd name="T99" fmla="*/ 1174 h 1954"/>
                <a:gd name="T100" fmla="*/ 1884 w 2090"/>
                <a:gd name="T101" fmla="*/ 1145 h 1954"/>
                <a:gd name="T102" fmla="*/ 2075 w 2090"/>
                <a:gd name="T103" fmla="*/ 1147 h 1954"/>
                <a:gd name="T104" fmla="*/ 2090 w 2090"/>
                <a:gd name="T105" fmla="*/ 1110 h 1954"/>
                <a:gd name="T106" fmla="*/ 1938 w 2090"/>
                <a:gd name="T107" fmla="*/ 1035 h 1954"/>
                <a:gd name="T108" fmla="*/ 1738 w 2090"/>
                <a:gd name="T109" fmla="*/ 890 h 1954"/>
                <a:gd name="T110" fmla="*/ 1576 w 2090"/>
                <a:gd name="T111" fmla="*/ 741 h 1954"/>
                <a:gd name="T112" fmla="*/ 1120 w 2090"/>
                <a:gd name="T113" fmla="*/ 320 h 1954"/>
                <a:gd name="T114" fmla="*/ 929 w 2090"/>
                <a:gd name="T115" fmla="*/ 143 h 1954"/>
                <a:gd name="T116" fmla="*/ 824 w 2090"/>
                <a:gd name="T117" fmla="*/ 0 h 19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090" h="1954">
                  <a:moveTo>
                    <a:pt x="824" y="0"/>
                  </a:moveTo>
                  <a:lnTo>
                    <a:pt x="772" y="56"/>
                  </a:lnTo>
                  <a:lnTo>
                    <a:pt x="765" y="180"/>
                  </a:lnTo>
                  <a:lnTo>
                    <a:pt x="692" y="331"/>
                  </a:lnTo>
                  <a:lnTo>
                    <a:pt x="596" y="340"/>
                  </a:lnTo>
                  <a:lnTo>
                    <a:pt x="505" y="393"/>
                  </a:lnTo>
                  <a:lnTo>
                    <a:pt x="465" y="677"/>
                  </a:lnTo>
                  <a:lnTo>
                    <a:pt x="426" y="978"/>
                  </a:lnTo>
                  <a:lnTo>
                    <a:pt x="357" y="1129"/>
                  </a:lnTo>
                  <a:lnTo>
                    <a:pt x="260" y="1207"/>
                  </a:lnTo>
                  <a:lnTo>
                    <a:pt x="269" y="1243"/>
                  </a:lnTo>
                  <a:lnTo>
                    <a:pt x="207" y="1283"/>
                  </a:lnTo>
                  <a:lnTo>
                    <a:pt x="159" y="1254"/>
                  </a:lnTo>
                  <a:lnTo>
                    <a:pt x="119" y="1255"/>
                  </a:lnTo>
                  <a:lnTo>
                    <a:pt x="76" y="1472"/>
                  </a:lnTo>
                  <a:lnTo>
                    <a:pt x="1" y="1476"/>
                  </a:lnTo>
                  <a:lnTo>
                    <a:pt x="0" y="1510"/>
                  </a:lnTo>
                  <a:lnTo>
                    <a:pt x="75" y="1546"/>
                  </a:lnTo>
                  <a:lnTo>
                    <a:pt x="120" y="1544"/>
                  </a:lnTo>
                  <a:lnTo>
                    <a:pt x="297" y="1670"/>
                  </a:lnTo>
                  <a:lnTo>
                    <a:pt x="517" y="1802"/>
                  </a:lnTo>
                  <a:lnTo>
                    <a:pt x="690" y="1954"/>
                  </a:lnTo>
                  <a:lnTo>
                    <a:pt x="853" y="1920"/>
                  </a:lnTo>
                  <a:lnTo>
                    <a:pt x="875" y="1928"/>
                  </a:lnTo>
                  <a:lnTo>
                    <a:pt x="989" y="1928"/>
                  </a:lnTo>
                  <a:lnTo>
                    <a:pt x="988" y="1870"/>
                  </a:lnTo>
                  <a:lnTo>
                    <a:pt x="1037" y="1852"/>
                  </a:lnTo>
                  <a:lnTo>
                    <a:pt x="1071" y="1846"/>
                  </a:lnTo>
                  <a:lnTo>
                    <a:pt x="1094" y="1858"/>
                  </a:lnTo>
                  <a:lnTo>
                    <a:pt x="1184" y="1861"/>
                  </a:lnTo>
                  <a:lnTo>
                    <a:pt x="1210" y="1840"/>
                  </a:lnTo>
                  <a:lnTo>
                    <a:pt x="1251" y="1848"/>
                  </a:lnTo>
                  <a:lnTo>
                    <a:pt x="1273" y="1866"/>
                  </a:lnTo>
                  <a:lnTo>
                    <a:pt x="1300" y="1872"/>
                  </a:lnTo>
                  <a:lnTo>
                    <a:pt x="1316" y="1854"/>
                  </a:lnTo>
                  <a:lnTo>
                    <a:pt x="1350" y="1856"/>
                  </a:lnTo>
                  <a:lnTo>
                    <a:pt x="1379" y="1867"/>
                  </a:lnTo>
                  <a:lnTo>
                    <a:pt x="1451" y="1829"/>
                  </a:lnTo>
                  <a:lnTo>
                    <a:pt x="1429" y="1751"/>
                  </a:lnTo>
                  <a:lnTo>
                    <a:pt x="1537" y="1603"/>
                  </a:lnTo>
                  <a:lnTo>
                    <a:pt x="1514" y="1563"/>
                  </a:lnTo>
                  <a:lnTo>
                    <a:pt x="1574" y="1440"/>
                  </a:lnTo>
                  <a:lnTo>
                    <a:pt x="1564" y="1397"/>
                  </a:lnTo>
                  <a:lnTo>
                    <a:pt x="1532" y="1375"/>
                  </a:lnTo>
                  <a:lnTo>
                    <a:pt x="1516" y="1242"/>
                  </a:lnTo>
                  <a:lnTo>
                    <a:pt x="1596" y="1181"/>
                  </a:lnTo>
                  <a:lnTo>
                    <a:pt x="1591" y="1142"/>
                  </a:lnTo>
                  <a:lnTo>
                    <a:pt x="1618" y="1123"/>
                  </a:lnTo>
                  <a:lnTo>
                    <a:pt x="1771" y="1166"/>
                  </a:lnTo>
                  <a:lnTo>
                    <a:pt x="1874" y="1174"/>
                  </a:lnTo>
                  <a:lnTo>
                    <a:pt x="1884" y="1145"/>
                  </a:lnTo>
                  <a:lnTo>
                    <a:pt x="2075" y="1147"/>
                  </a:lnTo>
                  <a:lnTo>
                    <a:pt x="2090" y="1110"/>
                  </a:lnTo>
                  <a:lnTo>
                    <a:pt x="1938" y="1035"/>
                  </a:lnTo>
                  <a:lnTo>
                    <a:pt x="1738" y="890"/>
                  </a:lnTo>
                  <a:lnTo>
                    <a:pt x="1576" y="741"/>
                  </a:lnTo>
                  <a:lnTo>
                    <a:pt x="1120" y="320"/>
                  </a:lnTo>
                  <a:lnTo>
                    <a:pt x="929" y="143"/>
                  </a:lnTo>
                  <a:lnTo>
                    <a:pt x="824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13" name="Freeform 57"/>
            <p:cNvSpPr>
              <a:spLocks/>
            </p:cNvSpPr>
            <p:nvPr/>
          </p:nvSpPr>
          <p:spPr bwMode="auto">
            <a:xfrm>
              <a:off x="7848" y="1422"/>
              <a:ext cx="194" cy="306"/>
            </a:xfrm>
            <a:custGeom>
              <a:avLst/>
              <a:gdLst>
                <a:gd name="T0" fmla="*/ 875 w 1164"/>
                <a:gd name="T1" fmla="*/ 0 h 1837"/>
                <a:gd name="T2" fmla="*/ 1000 w 1164"/>
                <a:gd name="T3" fmla="*/ 122 h 1837"/>
                <a:gd name="T4" fmla="*/ 1164 w 1164"/>
                <a:gd name="T5" fmla="*/ 359 h 1837"/>
                <a:gd name="T6" fmla="*/ 1114 w 1164"/>
                <a:gd name="T7" fmla="*/ 417 h 1837"/>
                <a:gd name="T8" fmla="*/ 1107 w 1164"/>
                <a:gd name="T9" fmla="*/ 541 h 1837"/>
                <a:gd name="T10" fmla="*/ 1032 w 1164"/>
                <a:gd name="T11" fmla="*/ 691 h 1837"/>
                <a:gd name="T12" fmla="*/ 937 w 1164"/>
                <a:gd name="T13" fmla="*/ 700 h 1837"/>
                <a:gd name="T14" fmla="*/ 845 w 1164"/>
                <a:gd name="T15" fmla="*/ 753 h 1837"/>
                <a:gd name="T16" fmla="*/ 768 w 1164"/>
                <a:gd name="T17" fmla="*/ 1334 h 1837"/>
                <a:gd name="T18" fmla="*/ 695 w 1164"/>
                <a:gd name="T19" fmla="*/ 1491 h 1837"/>
                <a:gd name="T20" fmla="*/ 604 w 1164"/>
                <a:gd name="T21" fmla="*/ 1568 h 1837"/>
                <a:gd name="T22" fmla="*/ 608 w 1164"/>
                <a:gd name="T23" fmla="*/ 1604 h 1837"/>
                <a:gd name="T24" fmla="*/ 548 w 1164"/>
                <a:gd name="T25" fmla="*/ 1643 h 1837"/>
                <a:gd name="T26" fmla="*/ 498 w 1164"/>
                <a:gd name="T27" fmla="*/ 1614 h 1837"/>
                <a:gd name="T28" fmla="*/ 461 w 1164"/>
                <a:gd name="T29" fmla="*/ 1615 h 1837"/>
                <a:gd name="T30" fmla="*/ 416 w 1164"/>
                <a:gd name="T31" fmla="*/ 1832 h 1837"/>
                <a:gd name="T32" fmla="*/ 341 w 1164"/>
                <a:gd name="T33" fmla="*/ 1837 h 1837"/>
                <a:gd name="T34" fmla="*/ 346 w 1164"/>
                <a:gd name="T35" fmla="*/ 1761 h 1837"/>
                <a:gd name="T36" fmla="*/ 47 w 1164"/>
                <a:gd name="T37" fmla="*/ 1423 h 1837"/>
                <a:gd name="T38" fmla="*/ 0 w 1164"/>
                <a:gd name="T39" fmla="*/ 1353 h 1837"/>
                <a:gd name="T40" fmla="*/ 239 w 1164"/>
                <a:gd name="T41" fmla="*/ 1232 h 1837"/>
                <a:gd name="T42" fmla="*/ 220 w 1164"/>
                <a:gd name="T43" fmla="*/ 824 h 1837"/>
                <a:gd name="T44" fmla="*/ 249 w 1164"/>
                <a:gd name="T45" fmla="*/ 608 h 1837"/>
                <a:gd name="T46" fmla="*/ 261 w 1164"/>
                <a:gd name="T47" fmla="*/ 515 h 1837"/>
                <a:gd name="T48" fmla="*/ 267 w 1164"/>
                <a:gd name="T49" fmla="*/ 515 h 1837"/>
                <a:gd name="T50" fmla="*/ 289 w 1164"/>
                <a:gd name="T51" fmla="*/ 278 h 1837"/>
                <a:gd name="T52" fmla="*/ 630 w 1164"/>
                <a:gd name="T53" fmla="*/ 341 h 1837"/>
                <a:gd name="T54" fmla="*/ 606 w 1164"/>
                <a:gd name="T55" fmla="*/ 203 h 1837"/>
                <a:gd name="T56" fmla="*/ 717 w 1164"/>
                <a:gd name="T57" fmla="*/ 226 h 1837"/>
                <a:gd name="T58" fmla="*/ 762 w 1164"/>
                <a:gd name="T59" fmla="*/ 64 h 1837"/>
                <a:gd name="T60" fmla="*/ 820 w 1164"/>
                <a:gd name="T61" fmla="*/ 63 h 1837"/>
                <a:gd name="T62" fmla="*/ 875 w 1164"/>
                <a:gd name="T63" fmla="*/ 0 h 1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64" h="1837">
                  <a:moveTo>
                    <a:pt x="875" y="0"/>
                  </a:moveTo>
                  <a:lnTo>
                    <a:pt x="1000" y="122"/>
                  </a:lnTo>
                  <a:lnTo>
                    <a:pt x="1164" y="359"/>
                  </a:lnTo>
                  <a:lnTo>
                    <a:pt x="1114" y="417"/>
                  </a:lnTo>
                  <a:lnTo>
                    <a:pt x="1107" y="541"/>
                  </a:lnTo>
                  <a:lnTo>
                    <a:pt x="1032" y="691"/>
                  </a:lnTo>
                  <a:lnTo>
                    <a:pt x="937" y="700"/>
                  </a:lnTo>
                  <a:lnTo>
                    <a:pt x="845" y="753"/>
                  </a:lnTo>
                  <a:lnTo>
                    <a:pt x="768" y="1334"/>
                  </a:lnTo>
                  <a:lnTo>
                    <a:pt x="695" y="1491"/>
                  </a:lnTo>
                  <a:lnTo>
                    <a:pt x="604" y="1568"/>
                  </a:lnTo>
                  <a:lnTo>
                    <a:pt x="608" y="1604"/>
                  </a:lnTo>
                  <a:lnTo>
                    <a:pt x="548" y="1643"/>
                  </a:lnTo>
                  <a:lnTo>
                    <a:pt x="498" y="1614"/>
                  </a:lnTo>
                  <a:lnTo>
                    <a:pt x="461" y="1615"/>
                  </a:lnTo>
                  <a:lnTo>
                    <a:pt x="416" y="1832"/>
                  </a:lnTo>
                  <a:lnTo>
                    <a:pt x="341" y="1837"/>
                  </a:lnTo>
                  <a:lnTo>
                    <a:pt x="346" y="1761"/>
                  </a:lnTo>
                  <a:lnTo>
                    <a:pt x="47" y="1423"/>
                  </a:lnTo>
                  <a:lnTo>
                    <a:pt x="0" y="1353"/>
                  </a:lnTo>
                  <a:lnTo>
                    <a:pt x="239" y="1232"/>
                  </a:lnTo>
                  <a:lnTo>
                    <a:pt x="220" y="824"/>
                  </a:lnTo>
                  <a:lnTo>
                    <a:pt x="249" y="608"/>
                  </a:lnTo>
                  <a:lnTo>
                    <a:pt x="261" y="515"/>
                  </a:lnTo>
                  <a:lnTo>
                    <a:pt x="267" y="515"/>
                  </a:lnTo>
                  <a:lnTo>
                    <a:pt x="289" y="278"/>
                  </a:lnTo>
                  <a:lnTo>
                    <a:pt x="630" y="341"/>
                  </a:lnTo>
                  <a:lnTo>
                    <a:pt x="606" y="203"/>
                  </a:lnTo>
                  <a:lnTo>
                    <a:pt x="717" y="226"/>
                  </a:lnTo>
                  <a:lnTo>
                    <a:pt x="762" y="64"/>
                  </a:lnTo>
                  <a:lnTo>
                    <a:pt x="820" y="63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14" name="Freeform 58"/>
            <p:cNvSpPr>
              <a:spLocks/>
            </p:cNvSpPr>
            <p:nvPr/>
          </p:nvSpPr>
          <p:spPr bwMode="auto">
            <a:xfrm>
              <a:off x="7770" y="1444"/>
              <a:ext cx="126" cy="64"/>
            </a:xfrm>
            <a:custGeom>
              <a:avLst/>
              <a:gdLst>
                <a:gd name="T0" fmla="*/ 0 w 757"/>
                <a:gd name="T1" fmla="*/ 318 h 381"/>
                <a:gd name="T2" fmla="*/ 264 w 757"/>
                <a:gd name="T3" fmla="*/ 381 h 381"/>
                <a:gd name="T4" fmla="*/ 349 w 757"/>
                <a:gd name="T5" fmla="*/ 357 h 381"/>
                <a:gd name="T6" fmla="*/ 733 w 757"/>
                <a:gd name="T7" fmla="*/ 381 h 381"/>
                <a:gd name="T8" fmla="*/ 757 w 757"/>
                <a:gd name="T9" fmla="*/ 129 h 381"/>
                <a:gd name="T10" fmla="*/ 625 w 757"/>
                <a:gd name="T11" fmla="*/ 87 h 381"/>
                <a:gd name="T12" fmla="*/ 526 w 757"/>
                <a:gd name="T13" fmla="*/ 105 h 381"/>
                <a:gd name="T14" fmla="*/ 448 w 757"/>
                <a:gd name="T15" fmla="*/ 93 h 381"/>
                <a:gd name="T16" fmla="*/ 376 w 757"/>
                <a:gd name="T17" fmla="*/ 66 h 381"/>
                <a:gd name="T18" fmla="*/ 310 w 757"/>
                <a:gd name="T19" fmla="*/ 66 h 381"/>
                <a:gd name="T20" fmla="*/ 256 w 757"/>
                <a:gd name="T21" fmla="*/ 78 h 381"/>
                <a:gd name="T22" fmla="*/ 132 w 757"/>
                <a:gd name="T23" fmla="*/ 0 h 381"/>
                <a:gd name="T24" fmla="*/ 142 w 757"/>
                <a:gd name="T25" fmla="*/ 93 h 381"/>
                <a:gd name="T26" fmla="*/ 28 w 757"/>
                <a:gd name="T27" fmla="*/ 296 h 381"/>
                <a:gd name="T28" fmla="*/ 4 w 757"/>
                <a:gd name="T29" fmla="*/ 290 h 381"/>
                <a:gd name="T30" fmla="*/ 0 w 757"/>
                <a:gd name="T31" fmla="*/ 318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57" h="381">
                  <a:moveTo>
                    <a:pt x="0" y="318"/>
                  </a:moveTo>
                  <a:lnTo>
                    <a:pt x="264" y="381"/>
                  </a:lnTo>
                  <a:lnTo>
                    <a:pt x="349" y="357"/>
                  </a:lnTo>
                  <a:lnTo>
                    <a:pt x="733" y="381"/>
                  </a:lnTo>
                  <a:lnTo>
                    <a:pt x="757" y="129"/>
                  </a:lnTo>
                  <a:lnTo>
                    <a:pt x="625" y="87"/>
                  </a:lnTo>
                  <a:lnTo>
                    <a:pt x="526" y="105"/>
                  </a:lnTo>
                  <a:lnTo>
                    <a:pt x="448" y="93"/>
                  </a:lnTo>
                  <a:lnTo>
                    <a:pt x="376" y="66"/>
                  </a:lnTo>
                  <a:lnTo>
                    <a:pt x="310" y="66"/>
                  </a:lnTo>
                  <a:lnTo>
                    <a:pt x="256" y="78"/>
                  </a:lnTo>
                  <a:lnTo>
                    <a:pt x="132" y="0"/>
                  </a:lnTo>
                  <a:lnTo>
                    <a:pt x="142" y="93"/>
                  </a:lnTo>
                  <a:lnTo>
                    <a:pt x="28" y="296"/>
                  </a:lnTo>
                  <a:lnTo>
                    <a:pt x="4" y="290"/>
                  </a:lnTo>
                  <a:lnTo>
                    <a:pt x="0" y="31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15" name="Freeform 59"/>
            <p:cNvSpPr>
              <a:spLocks/>
            </p:cNvSpPr>
            <p:nvPr/>
          </p:nvSpPr>
          <p:spPr bwMode="auto">
            <a:xfrm>
              <a:off x="8420" y="1811"/>
              <a:ext cx="146" cy="145"/>
            </a:xfrm>
            <a:custGeom>
              <a:avLst/>
              <a:gdLst>
                <a:gd name="T0" fmla="*/ 61 w 878"/>
                <a:gd name="T1" fmla="*/ 65 h 868"/>
                <a:gd name="T2" fmla="*/ 209 w 878"/>
                <a:gd name="T3" fmla="*/ 0 h 868"/>
                <a:gd name="T4" fmla="*/ 331 w 878"/>
                <a:gd name="T5" fmla="*/ 100 h 868"/>
                <a:gd name="T6" fmla="*/ 875 w 878"/>
                <a:gd name="T7" fmla="*/ 270 h 868"/>
                <a:gd name="T8" fmla="*/ 878 w 878"/>
                <a:gd name="T9" fmla="*/ 840 h 868"/>
                <a:gd name="T10" fmla="*/ 771 w 878"/>
                <a:gd name="T11" fmla="*/ 868 h 868"/>
                <a:gd name="T12" fmla="*/ 779 w 878"/>
                <a:gd name="T13" fmla="*/ 663 h 868"/>
                <a:gd name="T14" fmla="*/ 752 w 878"/>
                <a:gd name="T15" fmla="*/ 602 h 868"/>
                <a:gd name="T16" fmla="*/ 688 w 878"/>
                <a:gd name="T17" fmla="*/ 576 h 868"/>
                <a:gd name="T18" fmla="*/ 623 w 878"/>
                <a:gd name="T19" fmla="*/ 565 h 868"/>
                <a:gd name="T20" fmla="*/ 202 w 878"/>
                <a:gd name="T21" fmla="*/ 613 h 868"/>
                <a:gd name="T22" fmla="*/ 0 w 878"/>
                <a:gd name="T23" fmla="*/ 345 h 868"/>
                <a:gd name="T24" fmla="*/ 61 w 878"/>
                <a:gd name="T25" fmla="*/ 65 h 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78" h="868">
                  <a:moveTo>
                    <a:pt x="61" y="65"/>
                  </a:moveTo>
                  <a:lnTo>
                    <a:pt x="209" y="0"/>
                  </a:lnTo>
                  <a:lnTo>
                    <a:pt x="331" y="100"/>
                  </a:lnTo>
                  <a:lnTo>
                    <a:pt x="875" y="270"/>
                  </a:lnTo>
                  <a:lnTo>
                    <a:pt x="878" y="840"/>
                  </a:lnTo>
                  <a:lnTo>
                    <a:pt x="771" y="868"/>
                  </a:lnTo>
                  <a:lnTo>
                    <a:pt x="779" y="663"/>
                  </a:lnTo>
                  <a:lnTo>
                    <a:pt x="752" y="602"/>
                  </a:lnTo>
                  <a:lnTo>
                    <a:pt x="688" y="576"/>
                  </a:lnTo>
                  <a:lnTo>
                    <a:pt x="623" y="565"/>
                  </a:lnTo>
                  <a:lnTo>
                    <a:pt x="202" y="613"/>
                  </a:lnTo>
                  <a:lnTo>
                    <a:pt x="0" y="345"/>
                  </a:lnTo>
                  <a:lnTo>
                    <a:pt x="61" y="6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16" name="Freeform 60"/>
            <p:cNvSpPr>
              <a:spLocks/>
            </p:cNvSpPr>
            <p:nvPr/>
          </p:nvSpPr>
          <p:spPr bwMode="auto">
            <a:xfrm>
              <a:off x="7253" y="1810"/>
              <a:ext cx="254" cy="213"/>
            </a:xfrm>
            <a:custGeom>
              <a:avLst/>
              <a:gdLst>
                <a:gd name="T0" fmla="*/ 951 w 1527"/>
                <a:gd name="T1" fmla="*/ 0 h 1278"/>
                <a:gd name="T2" fmla="*/ 987 w 1527"/>
                <a:gd name="T3" fmla="*/ 27 h 1278"/>
                <a:gd name="T4" fmla="*/ 996 w 1527"/>
                <a:gd name="T5" fmla="*/ 66 h 1278"/>
                <a:gd name="T6" fmla="*/ 1147 w 1527"/>
                <a:gd name="T7" fmla="*/ 70 h 1278"/>
                <a:gd name="T8" fmla="*/ 1180 w 1527"/>
                <a:gd name="T9" fmla="*/ 109 h 1278"/>
                <a:gd name="T10" fmla="*/ 1254 w 1527"/>
                <a:gd name="T11" fmla="*/ 63 h 1278"/>
                <a:gd name="T12" fmla="*/ 1372 w 1527"/>
                <a:gd name="T13" fmla="*/ 66 h 1278"/>
                <a:gd name="T14" fmla="*/ 1472 w 1527"/>
                <a:gd name="T15" fmla="*/ 96 h 1278"/>
                <a:gd name="T16" fmla="*/ 1527 w 1527"/>
                <a:gd name="T17" fmla="*/ 144 h 1278"/>
                <a:gd name="T18" fmla="*/ 1293 w 1527"/>
                <a:gd name="T19" fmla="*/ 176 h 1278"/>
                <a:gd name="T20" fmla="*/ 1254 w 1527"/>
                <a:gd name="T21" fmla="*/ 336 h 1278"/>
                <a:gd name="T22" fmla="*/ 1029 w 1527"/>
                <a:gd name="T23" fmla="*/ 497 h 1278"/>
                <a:gd name="T24" fmla="*/ 1251 w 1527"/>
                <a:gd name="T25" fmla="*/ 572 h 1278"/>
                <a:gd name="T26" fmla="*/ 1147 w 1527"/>
                <a:gd name="T27" fmla="*/ 732 h 1278"/>
                <a:gd name="T28" fmla="*/ 1117 w 1527"/>
                <a:gd name="T29" fmla="*/ 745 h 1278"/>
                <a:gd name="T30" fmla="*/ 1135 w 1527"/>
                <a:gd name="T31" fmla="*/ 787 h 1278"/>
                <a:gd name="T32" fmla="*/ 1106 w 1527"/>
                <a:gd name="T33" fmla="*/ 806 h 1278"/>
                <a:gd name="T34" fmla="*/ 1075 w 1527"/>
                <a:gd name="T35" fmla="*/ 785 h 1278"/>
                <a:gd name="T36" fmla="*/ 1012 w 1527"/>
                <a:gd name="T37" fmla="*/ 824 h 1278"/>
                <a:gd name="T38" fmla="*/ 945 w 1527"/>
                <a:gd name="T39" fmla="*/ 793 h 1278"/>
                <a:gd name="T40" fmla="*/ 908 w 1527"/>
                <a:gd name="T41" fmla="*/ 826 h 1278"/>
                <a:gd name="T42" fmla="*/ 969 w 1527"/>
                <a:gd name="T43" fmla="*/ 867 h 1278"/>
                <a:gd name="T44" fmla="*/ 705 w 1527"/>
                <a:gd name="T45" fmla="*/ 1247 h 1278"/>
                <a:gd name="T46" fmla="*/ 657 w 1527"/>
                <a:gd name="T47" fmla="*/ 1278 h 1278"/>
                <a:gd name="T48" fmla="*/ 642 w 1527"/>
                <a:gd name="T49" fmla="*/ 1260 h 1278"/>
                <a:gd name="T50" fmla="*/ 638 w 1527"/>
                <a:gd name="T51" fmla="*/ 1245 h 1278"/>
                <a:gd name="T52" fmla="*/ 569 w 1527"/>
                <a:gd name="T53" fmla="*/ 1254 h 1278"/>
                <a:gd name="T54" fmla="*/ 572 w 1527"/>
                <a:gd name="T55" fmla="*/ 1235 h 1278"/>
                <a:gd name="T56" fmla="*/ 342 w 1527"/>
                <a:gd name="T57" fmla="*/ 1018 h 1278"/>
                <a:gd name="T58" fmla="*/ 336 w 1527"/>
                <a:gd name="T59" fmla="*/ 960 h 1278"/>
                <a:gd name="T60" fmla="*/ 281 w 1527"/>
                <a:gd name="T61" fmla="*/ 960 h 1278"/>
                <a:gd name="T62" fmla="*/ 276 w 1527"/>
                <a:gd name="T63" fmla="*/ 875 h 1278"/>
                <a:gd name="T64" fmla="*/ 245 w 1527"/>
                <a:gd name="T65" fmla="*/ 799 h 1278"/>
                <a:gd name="T66" fmla="*/ 157 w 1527"/>
                <a:gd name="T67" fmla="*/ 787 h 1278"/>
                <a:gd name="T68" fmla="*/ 123 w 1527"/>
                <a:gd name="T69" fmla="*/ 724 h 1278"/>
                <a:gd name="T70" fmla="*/ 90 w 1527"/>
                <a:gd name="T71" fmla="*/ 706 h 1278"/>
                <a:gd name="T72" fmla="*/ 100 w 1527"/>
                <a:gd name="T73" fmla="*/ 572 h 1278"/>
                <a:gd name="T74" fmla="*/ 305 w 1527"/>
                <a:gd name="T75" fmla="*/ 427 h 1278"/>
                <a:gd name="T76" fmla="*/ 276 w 1527"/>
                <a:gd name="T77" fmla="*/ 370 h 1278"/>
                <a:gd name="T78" fmla="*/ 230 w 1527"/>
                <a:gd name="T79" fmla="*/ 399 h 1278"/>
                <a:gd name="T80" fmla="*/ 221 w 1527"/>
                <a:gd name="T81" fmla="*/ 384 h 1278"/>
                <a:gd name="T82" fmla="*/ 84 w 1527"/>
                <a:gd name="T83" fmla="*/ 481 h 1278"/>
                <a:gd name="T84" fmla="*/ 48 w 1527"/>
                <a:gd name="T85" fmla="*/ 472 h 1278"/>
                <a:gd name="T86" fmla="*/ 6 w 1527"/>
                <a:gd name="T87" fmla="*/ 445 h 1278"/>
                <a:gd name="T88" fmla="*/ 0 w 1527"/>
                <a:gd name="T89" fmla="*/ 415 h 1278"/>
                <a:gd name="T90" fmla="*/ 57 w 1527"/>
                <a:gd name="T91" fmla="*/ 411 h 1278"/>
                <a:gd name="T92" fmla="*/ 211 w 1527"/>
                <a:gd name="T93" fmla="*/ 315 h 1278"/>
                <a:gd name="T94" fmla="*/ 251 w 1527"/>
                <a:gd name="T95" fmla="*/ 300 h 1278"/>
                <a:gd name="T96" fmla="*/ 289 w 1527"/>
                <a:gd name="T97" fmla="*/ 252 h 1278"/>
                <a:gd name="T98" fmla="*/ 297 w 1527"/>
                <a:gd name="T99" fmla="*/ 154 h 1278"/>
                <a:gd name="T100" fmla="*/ 358 w 1527"/>
                <a:gd name="T101" fmla="*/ 106 h 1278"/>
                <a:gd name="T102" fmla="*/ 457 w 1527"/>
                <a:gd name="T103" fmla="*/ 94 h 1278"/>
                <a:gd name="T104" fmla="*/ 485 w 1527"/>
                <a:gd name="T105" fmla="*/ 63 h 1278"/>
                <a:gd name="T106" fmla="*/ 566 w 1527"/>
                <a:gd name="T107" fmla="*/ 115 h 1278"/>
                <a:gd name="T108" fmla="*/ 636 w 1527"/>
                <a:gd name="T109" fmla="*/ 106 h 1278"/>
                <a:gd name="T110" fmla="*/ 654 w 1527"/>
                <a:gd name="T111" fmla="*/ 88 h 1278"/>
                <a:gd name="T112" fmla="*/ 726 w 1527"/>
                <a:gd name="T113" fmla="*/ 96 h 1278"/>
                <a:gd name="T114" fmla="*/ 748 w 1527"/>
                <a:gd name="T115" fmla="*/ 115 h 1278"/>
                <a:gd name="T116" fmla="*/ 826 w 1527"/>
                <a:gd name="T117" fmla="*/ 39 h 1278"/>
                <a:gd name="T118" fmla="*/ 951 w 1527"/>
                <a:gd name="T119" fmla="*/ 0 h 1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527" h="1278">
                  <a:moveTo>
                    <a:pt x="951" y="0"/>
                  </a:moveTo>
                  <a:lnTo>
                    <a:pt x="987" y="27"/>
                  </a:lnTo>
                  <a:lnTo>
                    <a:pt x="996" y="66"/>
                  </a:lnTo>
                  <a:lnTo>
                    <a:pt x="1147" y="70"/>
                  </a:lnTo>
                  <a:lnTo>
                    <a:pt x="1180" y="109"/>
                  </a:lnTo>
                  <a:lnTo>
                    <a:pt x="1254" y="63"/>
                  </a:lnTo>
                  <a:lnTo>
                    <a:pt x="1372" y="66"/>
                  </a:lnTo>
                  <a:lnTo>
                    <a:pt x="1472" y="96"/>
                  </a:lnTo>
                  <a:lnTo>
                    <a:pt x="1527" y="144"/>
                  </a:lnTo>
                  <a:lnTo>
                    <a:pt x="1293" y="176"/>
                  </a:lnTo>
                  <a:lnTo>
                    <a:pt x="1254" y="336"/>
                  </a:lnTo>
                  <a:lnTo>
                    <a:pt x="1029" y="497"/>
                  </a:lnTo>
                  <a:lnTo>
                    <a:pt x="1251" y="572"/>
                  </a:lnTo>
                  <a:lnTo>
                    <a:pt x="1147" y="732"/>
                  </a:lnTo>
                  <a:lnTo>
                    <a:pt x="1117" y="745"/>
                  </a:lnTo>
                  <a:lnTo>
                    <a:pt x="1135" y="787"/>
                  </a:lnTo>
                  <a:lnTo>
                    <a:pt x="1106" y="806"/>
                  </a:lnTo>
                  <a:lnTo>
                    <a:pt x="1075" y="785"/>
                  </a:lnTo>
                  <a:lnTo>
                    <a:pt x="1012" y="824"/>
                  </a:lnTo>
                  <a:lnTo>
                    <a:pt x="945" y="793"/>
                  </a:lnTo>
                  <a:lnTo>
                    <a:pt x="908" y="826"/>
                  </a:lnTo>
                  <a:lnTo>
                    <a:pt x="969" y="867"/>
                  </a:lnTo>
                  <a:lnTo>
                    <a:pt x="705" y="1247"/>
                  </a:lnTo>
                  <a:lnTo>
                    <a:pt x="657" y="1278"/>
                  </a:lnTo>
                  <a:lnTo>
                    <a:pt x="642" y="1260"/>
                  </a:lnTo>
                  <a:lnTo>
                    <a:pt x="638" y="1245"/>
                  </a:lnTo>
                  <a:lnTo>
                    <a:pt x="569" y="1254"/>
                  </a:lnTo>
                  <a:lnTo>
                    <a:pt x="572" y="1235"/>
                  </a:lnTo>
                  <a:lnTo>
                    <a:pt x="342" y="1018"/>
                  </a:lnTo>
                  <a:lnTo>
                    <a:pt x="336" y="960"/>
                  </a:lnTo>
                  <a:lnTo>
                    <a:pt x="281" y="960"/>
                  </a:lnTo>
                  <a:lnTo>
                    <a:pt x="276" y="875"/>
                  </a:lnTo>
                  <a:lnTo>
                    <a:pt x="245" y="799"/>
                  </a:lnTo>
                  <a:lnTo>
                    <a:pt x="157" y="787"/>
                  </a:lnTo>
                  <a:lnTo>
                    <a:pt x="123" y="724"/>
                  </a:lnTo>
                  <a:lnTo>
                    <a:pt x="90" y="706"/>
                  </a:lnTo>
                  <a:lnTo>
                    <a:pt x="100" y="572"/>
                  </a:lnTo>
                  <a:lnTo>
                    <a:pt x="305" y="427"/>
                  </a:lnTo>
                  <a:lnTo>
                    <a:pt x="276" y="370"/>
                  </a:lnTo>
                  <a:lnTo>
                    <a:pt x="230" y="399"/>
                  </a:lnTo>
                  <a:lnTo>
                    <a:pt x="221" y="384"/>
                  </a:lnTo>
                  <a:lnTo>
                    <a:pt x="84" y="481"/>
                  </a:lnTo>
                  <a:lnTo>
                    <a:pt x="48" y="472"/>
                  </a:lnTo>
                  <a:lnTo>
                    <a:pt x="6" y="445"/>
                  </a:lnTo>
                  <a:lnTo>
                    <a:pt x="0" y="415"/>
                  </a:lnTo>
                  <a:lnTo>
                    <a:pt x="57" y="411"/>
                  </a:lnTo>
                  <a:lnTo>
                    <a:pt x="211" y="315"/>
                  </a:lnTo>
                  <a:lnTo>
                    <a:pt x="251" y="300"/>
                  </a:lnTo>
                  <a:lnTo>
                    <a:pt x="289" y="252"/>
                  </a:lnTo>
                  <a:lnTo>
                    <a:pt x="297" y="154"/>
                  </a:lnTo>
                  <a:lnTo>
                    <a:pt x="358" y="106"/>
                  </a:lnTo>
                  <a:lnTo>
                    <a:pt x="457" y="94"/>
                  </a:lnTo>
                  <a:lnTo>
                    <a:pt x="485" y="63"/>
                  </a:lnTo>
                  <a:lnTo>
                    <a:pt x="566" y="115"/>
                  </a:lnTo>
                  <a:lnTo>
                    <a:pt x="636" y="106"/>
                  </a:lnTo>
                  <a:lnTo>
                    <a:pt x="654" y="88"/>
                  </a:lnTo>
                  <a:lnTo>
                    <a:pt x="726" y="96"/>
                  </a:lnTo>
                  <a:lnTo>
                    <a:pt x="748" y="115"/>
                  </a:lnTo>
                  <a:lnTo>
                    <a:pt x="826" y="39"/>
                  </a:lnTo>
                  <a:lnTo>
                    <a:pt x="951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17" name="Freeform 61"/>
            <p:cNvSpPr>
              <a:spLocks/>
            </p:cNvSpPr>
            <p:nvPr/>
          </p:nvSpPr>
          <p:spPr bwMode="auto">
            <a:xfrm>
              <a:off x="7343" y="1834"/>
              <a:ext cx="397" cy="313"/>
            </a:xfrm>
            <a:custGeom>
              <a:avLst/>
              <a:gdLst>
                <a:gd name="T0" fmla="*/ 982 w 2385"/>
                <a:gd name="T1" fmla="*/ 0 h 1880"/>
                <a:gd name="T2" fmla="*/ 1088 w 2385"/>
                <a:gd name="T3" fmla="*/ 37 h 1880"/>
                <a:gd name="T4" fmla="*/ 1028 w 2385"/>
                <a:gd name="T5" fmla="*/ 139 h 1880"/>
                <a:gd name="T6" fmla="*/ 1077 w 2385"/>
                <a:gd name="T7" fmla="*/ 195 h 1880"/>
                <a:gd name="T8" fmla="*/ 1236 w 2385"/>
                <a:gd name="T9" fmla="*/ 252 h 1880"/>
                <a:gd name="T10" fmla="*/ 1341 w 2385"/>
                <a:gd name="T11" fmla="*/ 179 h 1880"/>
                <a:gd name="T12" fmla="*/ 1660 w 2385"/>
                <a:gd name="T13" fmla="*/ 293 h 1880"/>
                <a:gd name="T14" fmla="*/ 1254 w 2385"/>
                <a:gd name="T15" fmla="*/ 641 h 1880"/>
                <a:gd name="T16" fmla="*/ 1206 w 2385"/>
                <a:gd name="T17" fmla="*/ 681 h 1880"/>
                <a:gd name="T18" fmla="*/ 1346 w 2385"/>
                <a:gd name="T19" fmla="*/ 1016 h 1880"/>
                <a:gd name="T20" fmla="*/ 2043 w 2385"/>
                <a:gd name="T21" fmla="*/ 907 h 1880"/>
                <a:gd name="T22" fmla="*/ 2271 w 2385"/>
                <a:gd name="T23" fmla="*/ 1107 h 1880"/>
                <a:gd name="T24" fmla="*/ 2221 w 2385"/>
                <a:gd name="T25" fmla="*/ 1211 h 1880"/>
                <a:gd name="T26" fmla="*/ 2140 w 2385"/>
                <a:gd name="T27" fmla="*/ 1269 h 1880"/>
                <a:gd name="T28" fmla="*/ 2096 w 2385"/>
                <a:gd name="T29" fmla="*/ 1483 h 1880"/>
                <a:gd name="T30" fmla="*/ 2248 w 2385"/>
                <a:gd name="T31" fmla="*/ 1452 h 1880"/>
                <a:gd name="T32" fmla="*/ 2355 w 2385"/>
                <a:gd name="T33" fmla="*/ 1508 h 1880"/>
                <a:gd name="T34" fmla="*/ 2385 w 2385"/>
                <a:gd name="T35" fmla="*/ 1692 h 1880"/>
                <a:gd name="T36" fmla="*/ 2022 w 2385"/>
                <a:gd name="T37" fmla="*/ 1613 h 1880"/>
                <a:gd name="T38" fmla="*/ 1816 w 2385"/>
                <a:gd name="T39" fmla="*/ 1568 h 1880"/>
                <a:gd name="T40" fmla="*/ 1617 w 2385"/>
                <a:gd name="T41" fmla="*/ 1521 h 1880"/>
                <a:gd name="T42" fmla="*/ 1207 w 2385"/>
                <a:gd name="T43" fmla="*/ 1873 h 1880"/>
                <a:gd name="T44" fmla="*/ 978 w 2385"/>
                <a:gd name="T45" fmla="*/ 1806 h 1880"/>
                <a:gd name="T46" fmla="*/ 770 w 2385"/>
                <a:gd name="T47" fmla="*/ 1870 h 1880"/>
                <a:gd name="T48" fmla="*/ 560 w 2385"/>
                <a:gd name="T49" fmla="*/ 1842 h 1880"/>
                <a:gd name="T50" fmla="*/ 467 w 2385"/>
                <a:gd name="T51" fmla="*/ 1824 h 1880"/>
                <a:gd name="T52" fmla="*/ 385 w 2385"/>
                <a:gd name="T53" fmla="*/ 1783 h 1880"/>
                <a:gd name="T54" fmla="*/ 327 w 2385"/>
                <a:gd name="T55" fmla="*/ 1810 h 1880"/>
                <a:gd name="T56" fmla="*/ 279 w 2385"/>
                <a:gd name="T57" fmla="*/ 1703 h 1880"/>
                <a:gd name="T58" fmla="*/ 297 w 2385"/>
                <a:gd name="T59" fmla="*/ 1649 h 1880"/>
                <a:gd name="T60" fmla="*/ 309 w 2385"/>
                <a:gd name="T61" fmla="*/ 1515 h 1880"/>
                <a:gd name="T62" fmla="*/ 214 w 2385"/>
                <a:gd name="T63" fmla="*/ 1434 h 1880"/>
                <a:gd name="T64" fmla="*/ 154 w 2385"/>
                <a:gd name="T65" fmla="*/ 1324 h 1880"/>
                <a:gd name="T66" fmla="*/ 53 w 2385"/>
                <a:gd name="T67" fmla="*/ 1288 h 1880"/>
                <a:gd name="T68" fmla="*/ 6 w 2385"/>
                <a:gd name="T69" fmla="*/ 1270 h 1880"/>
                <a:gd name="T70" fmla="*/ 20 w 2385"/>
                <a:gd name="T71" fmla="*/ 1129 h 1880"/>
                <a:gd name="T72" fmla="*/ 100 w 2385"/>
                <a:gd name="T73" fmla="*/ 1102 h 1880"/>
                <a:gd name="T74" fmla="*/ 117 w 2385"/>
                <a:gd name="T75" fmla="*/ 1134 h 1880"/>
                <a:gd name="T76" fmla="*/ 427 w 2385"/>
                <a:gd name="T77" fmla="*/ 724 h 1880"/>
                <a:gd name="T78" fmla="*/ 403 w 2385"/>
                <a:gd name="T79" fmla="*/ 650 h 1880"/>
                <a:gd name="T80" fmla="*/ 532 w 2385"/>
                <a:gd name="T81" fmla="*/ 641 h 1880"/>
                <a:gd name="T82" fmla="*/ 593 w 2385"/>
                <a:gd name="T83" fmla="*/ 645 h 1880"/>
                <a:gd name="T84" fmla="*/ 604 w 2385"/>
                <a:gd name="T85" fmla="*/ 592 h 1880"/>
                <a:gd name="T86" fmla="*/ 490 w 2385"/>
                <a:gd name="T87" fmla="*/ 352 h 1880"/>
                <a:gd name="T88" fmla="*/ 755 w 2385"/>
                <a:gd name="T89" fmla="*/ 31 h 1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385" h="1880">
                  <a:moveTo>
                    <a:pt x="755" y="31"/>
                  </a:moveTo>
                  <a:lnTo>
                    <a:pt x="982" y="0"/>
                  </a:lnTo>
                  <a:lnTo>
                    <a:pt x="1049" y="7"/>
                  </a:lnTo>
                  <a:lnTo>
                    <a:pt x="1088" y="37"/>
                  </a:lnTo>
                  <a:lnTo>
                    <a:pt x="1089" y="74"/>
                  </a:lnTo>
                  <a:lnTo>
                    <a:pt x="1028" y="139"/>
                  </a:lnTo>
                  <a:lnTo>
                    <a:pt x="1045" y="182"/>
                  </a:lnTo>
                  <a:lnTo>
                    <a:pt x="1077" y="195"/>
                  </a:lnTo>
                  <a:lnTo>
                    <a:pt x="1115" y="290"/>
                  </a:lnTo>
                  <a:lnTo>
                    <a:pt x="1236" y="252"/>
                  </a:lnTo>
                  <a:lnTo>
                    <a:pt x="1265" y="186"/>
                  </a:lnTo>
                  <a:lnTo>
                    <a:pt x="1341" y="179"/>
                  </a:lnTo>
                  <a:lnTo>
                    <a:pt x="1385" y="44"/>
                  </a:lnTo>
                  <a:lnTo>
                    <a:pt x="1660" y="293"/>
                  </a:lnTo>
                  <a:lnTo>
                    <a:pt x="1384" y="694"/>
                  </a:lnTo>
                  <a:lnTo>
                    <a:pt x="1254" y="641"/>
                  </a:lnTo>
                  <a:lnTo>
                    <a:pt x="1196" y="641"/>
                  </a:lnTo>
                  <a:lnTo>
                    <a:pt x="1206" y="681"/>
                  </a:lnTo>
                  <a:lnTo>
                    <a:pt x="1317" y="867"/>
                  </a:lnTo>
                  <a:lnTo>
                    <a:pt x="1346" y="1016"/>
                  </a:lnTo>
                  <a:lnTo>
                    <a:pt x="1701" y="967"/>
                  </a:lnTo>
                  <a:lnTo>
                    <a:pt x="2043" y="907"/>
                  </a:lnTo>
                  <a:lnTo>
                    <a:pt x="2253" y="1024"/>
                  </a:lnTo>
                  <a:lnTo>
                    <a:pt x="2271" y="1107"/>
                  </a:lnTo>
                  <a:lnTo>
                    <a:pt x="2261" y="1191"/>
                  </a:lnTo>
                  <a:lnTo>
                    <a:pt x="2221" y="1211"/>
                  </a:lnTo>
                  <a:lnTo>
                    <a:pt x="2206" y="1261"/>
                  </a:lnTo>
                  <a:lnTo>
                    <a:pt x="2140" y="1269"/>
                  </a:lnTo>
                  <a:lnTo>
                    <a:pt x="2150" y="1360"/>
                  </a:lnTo>
                  <a:lnTo>
                    <a:pt x="2096" y="1483"/>
                  </a:lnTo>
                  <a:lnTo>
                    <a:pt x="2188" y="1449"/>
                  </a:lnTo>
                  <a:lnTo>
                    <a:pt x="2248" y="1452"/>
                  </a:lnTo>
                  <a:lnTo>
                    <a:pt x="2315" y="1461"/>
                  </a:lnTo>
                  <a:lnTo>
                    <a:pt x="2355" y="1508"/>
                  </a:lnTo>
                  <a:lnTo>
                    <a:pt x="2342" y="1553"/>
                  </a:lnTo>
                  <a:lnTo>
                    <a:pt x="2385" y="1692"/>
                  </a:lnTo>
                  <a:lnTo>
                    <a:pt x="2235" y="1713"/>
                  </a:lnTo>
                  <a:lnTo>
                    <a:pt x="2022" y="1613"/>
                  </a:lnTo>
                  <a:lnTo>
                    <a:pt x="1874" y="1617"/>
                  </a:lnTo>
                  <a:lnTo>
                    <a:pt x="1816" y="1568"/>
                  </a:lnTo>
                  <a:lnTo>
                    <a:pt x="1681" y="1561"/>
                  </a:lnTo>
                  <a:lnTo>
                    <a:pt x="1617" y="1521"/>
                  </a:lnTo>
                  <a:lnTo>
                    <a:pt x="1276" y="1875"/>
                  </a:lnTo>
                  <a:lnTo>
                    <a:pt x="1207" y="1873"/>
                  </a:lnTo>
                  <a:lnTo>
                    <a:pt x="1021" y="1808"/>
                  </a:lnTo>
                  <a:lnTo>
                    <a:pt x="978" y="1806"/>
                  </a:lnTo>
                  <a:lnTo>
                    <a:pt x="893" y="1880"/>
                  </a:lnTo>
                  <a:lnTo>
                    <a:pt x="770" y="1870"/>
                  </a:lnTo>
                  <a:lnTo>
                    <a:pt x="680" y="1839"/>
                  </a:lnTo>
                  <a:lnTo>
                    <a:pt x="560" y="1842"/>
                  </a:lnTo>
                  <a:lnTo>
                    <a:pt x="490" y="1842"/>
                  </a:lnTo>
                  <a:lnTo>
                    <a:pt x="467" y="1824"/>
                  </a:lnTo>
                  <a:lnTo>
                    <a:pt x="416" y="1819"/>
                  </a:lnTo>
                  <a:lnTo>
                    <a:pt x="385" y="1783"/>
                  </a:lnTo>
                  <a:lnTo>
                    <a:pt x="365" y="1804"/>
                  </a:lnTo>
                  <a:lnTo>
                    <a:pt x="327" y="1810"/>
                  </a:lnTo>
                  <a:lnTo>
                    <a:pt x="259" y="1743"/>
                  </a:lnTo>
                  <a:lnTo>
                    <a:pt x="279" y="1703"/>
                  </a:lnTo>
                  <a:lnTo>
                    <a:pt x="259" y="1672"/>
                  </a:lnTo>
                  <a:lnTo>
                    <a:pt x="297" y="1649"/>
                  </a:lnTo>
                  <a:lnTo>
                    <a:pt x="284" y="1584"/>
                  </a:lnTo>
                  <a:lnTo>
                    <a:pt x="309" y="1515"/>
                  </a:lnTo>
                  <a:lnTo>
                    <a:pt x="295" y="1465"/>
                  </a:lnTo>
                  <a:lnTo>
                    <a:pt x="214" y="1434"/>
                  </a:lnTo>
                  <a:lnTo>
                    <a:pt x="173" y="1389"/>
                  </a:lnTo>
                  <a:lnTo>
                    <a:pt x="154" y="1324"/>
                  </a:lnTo>
                  <a:lnTo>
                    <a:pt x="87" y="1313"/>
                  </a:lnTo>
                  <a:lnTo>
                    <a:pt x="53" y="1288"/>
                  </a:lnTo>
                  <a:lnTo>
                    <a:pt x="21" y="1310"/>
                  </a:lnTo>
                  <a:lnTo>
                    <a:pt x="6" y="1270"/>
                  </a:lnTo>
                  <a:lnTo>
                    <a:pt x="0" y="1188"/>
                  </a:lnTo>
                  <a:lnTo>
                    <a:pt x="20" y="1129"/>
                  </a:lnTo>
                  <a:lnTo>
                    <a:pt x="28" y="1109"/>
                  </a:lnTo>
                  <a:lnTo>
                    <a:pt x="100" y="1102"/>
                  </a:lnTo>
                  <a:lnTo>
                    <a:pt x="100" y="1114"/>
                  </a:lnTo>
                  <a:lnTo>
                    <a:pt x="117" y="1134"/>
                  </a:lnTo>
                  <a:lnTo>
                    <a:pt x="163" y="1107"/>
                  </a:lnTo>
                  <a:lnTo>
                    <a:pt x="427" y="724"/>
                  </a:lnTo>
                  <a:lnTo>
                    <a:pt x="368" y="684"/>
                  </a:lnTo>
                  <a:lnTo>
                    <a:pt x="403" y="650"/>
                  </a:lnTo>
                  <a:lnTo>
                    <a:pt x="469" y="679"/>
                  </a:lnTo>
                  <a:lnTo>
                    <a:pt x="532" y="641"/>
                  </a:lnTo>
                  <a:lnTo>
                    <a:pt x="561" y="661"/>
                  </a:lnTo>
                  <a:lnTo>
                    <a:pt x="593" y="645"/>
                  </a:lnTo>
                  <a:lnTo>
                    <a:pt x="579" y="603"/>
                  </a:lnTo>
                  <a:lnTo>
                    <a:pt x="604" y="592"/>
                  </a:lnTo>
                  <a:lnTo>
                    <a:pt x="712" y="428"/>
                  </a:lnTo>
                  <a:lnTo>
                    <a:pt x="490" y="352"/>
                  </a:lnTo>
                  <a:lnTo>
                    <a:pt x="712" y="192"/>
                  </a:lnTo>
                  <a:lnTo>
                    <a:pt x="755" y="3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18" name="Freeform 62"/>
            <p:cNvSpPr>
              <a:spLocks/>
            </p:cNvSpPr>
            <p:nvPr/>
          </p:nvSpPr>
          <p:spPr bwMode="auto">
            <a:xfrm>
              <a:off x="7542" y="1802"/>
              <a:ext cx="259" cy="202"/>
            </a:xfrm>
            <a:custGeom>
              <a:avLst/>
              <a:gdLst>
                <a:gd name="T0" fmla="*/ 394 w 1553"/>
                <a:gd name="T1" fmla="*/ 222 h 1213"/>
                <a:gd name="T2" fmla="*/ 602 w 1553"/>
                <a:gd name="T3" fmla="*/ 37 h 1213"/>
                <a:gd name="T4" fmla="*/ 843 w 1553"/>
                <a:gd name="T5" fmla="*/ 0 h 1213"/>
                <a:gd name="T6" fmla="*/ 961 w 1553"/>
                <a:gd name="T7" fmla="*/ 194 h 1213"/>
                <a:gd name="T8" fmla="*/ 996 w 1553"/>
                <a:gd name="T9" fmla="*/ 179 h 1213"/>
                <a:gd name="T10" fmla="*/ 1121 w 1553"/>
                <a:gd name="T11" fmla="*/ 340 h 1213"/>
                <a:gd name="T12" fmla="*/ 1301 w 1553"/>
                <a:gd name="T13" fmla="*/ 209 h 1213"/>
                <a:gd name="T14" fmla="*/ 1517 w 1553"/>
                <a:gd name="T15" fmla="*/ 254 h 1213"/>
                <a:gd name="T16" fmla="*/ 1503 w 1553"/>
                <a:gd name="T17" fmla="*/ 353 h 1213"/>
                <a:gd name="T18" fmla="*/ 1553 w 1553"/>
                <a:gd name="T19" fmla="*/ 452 h 1213"/>
                <a:gd name="T20" fmla="*/ 1467 w 1553"/>
                <a:gd name="T21" fmla="*/ 556 h 1213"/>
                <a:gd name="T22" fmla="*/ 1372 w 1553"/>
                <a:gd name="T23" fmla="*/ 560 h 1213"/>
                <a:gd name="T24" fmla="*/ 1329 w 1553"/>
                <a:gd name="T25" fmla="*/ 595 h 1213"/>
                <a:gd name="T26" fmla="*/ 1326 w 1553"/>
                <a:gd name="T27" fmla="*/ 712 h 1213"/>
                <a:gd name="T28" fmla="*/ 1201 w 1553"/>
                <a:gd name="T29" fmla="*/ 830 h 1213"/>
                <a:gd name="T30" fmla="*/ 1107 w 1553"/>
                <a:gd name="T31" fmla="*/ 883 h 1213"/>
                <a:gd name="T32" fmla="*/ 1045 w 1553"/>
                <a:gd name="T33" fmla="*/ 883 h 1213"/>
                <a:gd name="T34" fmla="*/ 989 w 1553"/>
                <a:gd name="T35" fmla="*/ 961 h 1213"/>
                <a:gd name="T36" fmla="*/ 1104 w 1553"/>
                <a:gd name="T37" fmla="*/ 1169 h 1213"/>
                <a:gd name="T38" fmla="*/ 1056 w 1553"/>
                <a:gd name="T39" fmla="*/ 1213 h 1213"/>
                <a:gd name="T40" fmla="*/ 845 w 1553"/>
                <a:gd name="T41" fmla="*/ 1096 h 1213"/>
                <a:gd name="T42" fmla="*/ 511 w 1553"/>
                <a:gd name="T43" fmla="*/ 1154 h 1213"/>
                <a:gd name="T44" fmla="*/ 150 w 1553"/>
                <a:gd name="T45" fmla="*/ 1205 h 1213"/>
                <a:gd name="T46" fmla="*/ 122 w 1553"/>
                <a:gd name="T47" fmla="*/ 1056 h 1213"/>
                <a:gd name="T48" fmla="*/ 11 w 1553"/>
                <a:gd name="T49" fmla="*/ 870 h 1213"/>
                <a:gd name="T50" fmla="*/ 0 w 1553"/>
                <a:gd name="T51" fmla="*/ 831 h 1213"/>
                <a:gd name="T52" fmla="*/ 56 w 1553"/>
                <a:gd name="T53" fmla="*/ 829 h 1213"/>
                <a:gd name="T54" fmla="*/ 188 w 1553"/>
                <a:gd name="T55" fmla="*/ 883 h 1213"/>
                <a:gd name="T56" fmla="*/ 464 w 1553"/>
                <a:gd name="T57" fmla="*/ 481 h 1213"/>
                <a:gd name="T58" fmla="*/ 190 w 1553"/>
                <a:gd name="T59" fmla="*/ 234 h 1213"/>
                <a:gd name="T60" fmla="*/ 245 w 1553"/>
                <a:gd name="T61" fmla="*/ 207 h 1213"/>
                <a:gd name="T62" fmla="*/ 394 w 1553"/>
                <a:gd name="T63" fmla="*/ 222 h 1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553" h="1213">
                  <a:moveTo>
                    <a:pt x="394" y="222"/>
                  </a:moveTo>
                  <a:lnTo>
                    <a:pt x="602" y="37"/>
                  </a:lnTo>
                  <a:lnTo>
                    <a:pt x="843" y="0"/>
                  </a:lnTo>
                  <a:lnTo>
                    <a:pt x="961" y="194"/>
                  </a:lnTo>
                  <a:lnTo>
                    <a:pt x="996" y="179"/>
                  </a:lnTo>
                  <a:lnTo>
                    <a:pt x="1121" y="340"/>
                  </a:lnTo>
                  <a:lnTo>
                    <a:pt x="1301" y="209"/>
                  </a:lnTo>
                  <a:lnTo>
                    <a:pt x="1517" y="254"/>
                  </a:lnTo>
                  <a:lnTo>
                    <a:pt x="1503" y="353"/>
                  </a:lnTo>
                  <a:lnTo>
                    <a:pt x="1553" y="452"/>
                  </a:lnTo>
                  <a:lnTo>
                    <a:pt x="1467" y="556"/>
                  </a:lnTo>
                  <a:lnTo>
                    <a:pt x="1372" y="560"/>
                  </a:lnTo>
                  <a:lnTo>
                    <a:pt x="1329" y="595"/>
                  </a:lnTo>
                  <a:lnTo>
                    <a:pt x="1326" y="712"/>
                  </a:lnTo>
                  <a:lnTo>
                    <a:pt x="1201" y="830"/>
                  </a:lnTo>
                  <a:lnTo>
                    <a:pt x="1107" y="883"/>
                  </a:lnTo>
                  <a:lnTo>
                    <a:pt x="1045" y="883"/>
                  </a:lnTo>
                  <a:lnTo>
                    <a:pt x="989" y="961"/>
                  </a:lnTo>
                  <a:lnTo>
                    <a:pt x="1104" y="1169"/>
                  </a:lnTo>
                  <a:lnTo>
                    <a:pt x="1056" y="1213"/>
                  </a:lnTo>
                  <a:lnTo>
                    <a:pt x="845" y="1096"/>
                  </a:lnTo>
                  <a:lnTo>
                    <a:pt x="511" y="1154"/>
                  </a:lnTo>
                  <a:lnTo>
                    <a:pt x="150" y="1205"/>
                  </a:lnTo>
                  <a:lnTo>
                    <a:pt x="122" y="1056"/>
                  </a:lnTo>
                  <a:lnTo>
                    <a:pt x="11" y="870"/>
                  </a:lnTo>
                  <a:lnTo>
                    <a:pt x="0" y="831"/>
                  </a:lnTo>
                  <a:lnTo>
                    <a:pt x="56" y="829"/>
                  </a:lnTo>
                  <a:lnTo>
                    <a:pt x="188" y="883"/>
                  </a:lnTo>
                  <a:lnTo>
                    <a:pt x="464" y="481"/>
                  </a:lnTo>
                  <a:lnTo>
                    <a:pt x="190" y="234"/>
                  </a:lnTo>
                  <a:lnTo>
                    <a:pt x="245" y="207"/>
                  </a:lnTo>
                  <a:lnTo>
                    <a:pt x="394" y="22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19" name="Freeform 63"/>
            <p:cNvSpPr>
              <a:spLocks/>
            </p:cNvSpPr>
            <p:nvPr/>
          </p:nvSpPr>
          <p:spPr bwMode="auto">
            <a:xfrm>
              <a:off x="7436" y="2087"/>
              <a:ext cx="308" cy="279"/>
            </a:xfrm>
            <a:custGeom>
              <a:avLst/>
              <a:gdLst>
                <a:gd name="T0" fmla="*/ 4 w 1848"/>
                <a:gd name="T1" fmla="*/ 320 h 1673"/>
                <a:gd name="T2" fmla="*/ 123 w 1848"/>
                <a:gd name="T3" fmla="*/ 317 h 1673"/>
                <a:gd name="T4" fmla="*/ 212 w 1848"/>
                <a:gd name="T5" fmla="*/ 348 h 1673"/>
                <a:gd name="T6" fmla="*/ 333 w 1848"/>
                <a:gd name="T7" fmla="*/ 359 h 1673"/>
                <a:gd name="T8" fmla="*/ 421 w 1848"/>
                <a:gd name="T9" fmla="*/ 283 h 1673"/>
                <a:gd name="T10" fmla="*/ 463 w 1848"/>
                <a:gd name="T11" fmla="*/ 285 h 1673"/>
                <a:gd name="T12" fmla="*/ 647 w 1848"/>
                <a:gd name="T13" fmla="*/ 351 h 1673"/>
                <a:gd name="T14" fmla="*/ 719 w 1848"/>
                <a:gd name="T15" fmla="*/ 353 h 1673"/>
                <a:gd name="T16" fmla="*/ 1059 w 1848"/>
                <a:gd name="T17" fmla="*/ 0 h 1673"/>
                <a:gd name="T18" fmla="*/ 1123 w 1848"/>
                <a:gd name="T19" fmla="*/ 39 h 1673"/>
                <a:gd name="T20" fmla="*/ 1259 w 1848"/>
                <a:gd name="T21" fmla="*/ 46 h 1673"/>
                <a:gd name="T22" fmla="*/ 1317 w 1848"/>
                <a:gd name="T23" fmla="*/ 95 h 1673"/>
                <a:gd name="T24" fmla="*/ 1462 w 1848"/>
                <a:gd name="T25" fmla="*/ 91 h 1673"/>
                <a:gd name="T26" fmla="*/ 1677 w 1848"/>
                <a:gd name="T27" fmla="*/ 191 h 1673"/>
                <a:gd name="T28" fmla="*/ 1828 w 1848"/>
                <a:gd name="T29" fmla="*/ 170 h 1673"/>
                <a:gd name="T30" fmla="*/ 1816 w 1848"/>
                <a:gd name="T31" fmla="*/ 246 h 1673"/>
                <a:gd name="T32" fmla="*/ 1848 w 1848"/>
                <a:gd name="T33" fmla="*/ 285 h 1673"/>
                <a:gd name="T34" fmla="*/ 1571 w 1848"/>
                <a:gd name="T35" fmla="*/ 592 h 1673"/>
                <a:gd name="T36" fmla="*/ 1506 w 1848"/>
                <a:gd name="T37" fmla="*/ 604 h 1673"/>
                <a:gd name="T38" fmla="*/ 1464 w 1848"/>
                <a:gd name="T39" fmla="*/ 587 h 1673"/>
                <a:gd name="T40" fmla="*/ 1432 w 1848"/>
                <a:gd name="T41" fmla="*/ 490 h 1673"/>
                <a:gd name="T42" fmla="*/ 1262 w 1848"/>
                <a:gd name="T43" fmla="*/ 481 h 1673"/>
                <a:gd name="T44" fmla="*/ 1112 w 1848"/>
                <a:gd name="T45" fmla="*/ 552 h 1673"/>
                <a:gd name="T46" fmla="*/ 1034 w 1848"/>
                <a:gd name="T47" fmla="*/ 623 h 1673"/>
                <a:gd name="T48" fmla="*/ 1017 w 1848"/>
                <a:gd name="T49" fmla="*/ 667 h 1673"/>
                <a:gd name="T50" fmla="*/ 927 w 1848"/>
                <a:gd name="T51" fmla="*/ 813 h 1673"/>
                <a:gd name="T52" fmla="*/ 815 w 1848"/>
                <a:gd name="T53" fmla="*/ 896 h 1673"/>
                <a:gd name="T54" fmla="*/ 644 w 1848"/>
                <a:gd name="T55" fmla="*/ 899 h 1673"/>
                <a:gd name="T56" fmla="*/ 638 w 1848"/>
                <a:gd name="T57" fmla="*/ 1295 h 1673"/>
                <a:gd name="T58" fmla="*/ 646 w 1848"/>
                <a:gd name="T59" fmla="*/ 1353 h 1673"/>
                <a:gd name="T60" fmla="*/ 683 w 1848"/>
                <a:gd name="T61" fmla="*/ 1371 h 1673"/>
                <a:gd name="T62" fmla="*/ 683 w 1848"/>
                <a:gd name="T63" fmla="*/ 1445 h 1673"/>
                <a:gd name="T64" fmla="*/ 633 w 1848"/>
                <a:gd name="T65" fmla="*/ 1447 h 1673"/>
                <a:gd name="T66" fmla="*/ 625 w 1848"/>
                <a:gd name="T67" fmla="*/ 1540 h 1673"/>
                <a:gd name="T68" fmla="*/ 440 w 1848"/>
                <a:gd name="T69" fmla="*/ 1673 h 1673"/>
                <a:gd name="T70" fmla="*/ 352 w 1848"/>
                <a:gd name="T71" fmla="*/ 1633 h 1673"/>
                <a:gd name="T72" fmla="*/ 291 w 1848"/>
                <a:gd name="T73" fmla="*/ 1635 h 1673"/>
                <a:gd name="T74" fmla="*/ 248 w 1848"/>
                <a:gd name="T75" fmla="*/ 1580 h 1673"/>
                <a:gd name="T76" fmla="*/ 219 w 1848"/>
                <a:gd name="T77" fmla="*/ 1608 h 1673"/>
                <a:gd name="T78" fmla="*/ 163 w 1848"/>
                <a:gd name="T79" fmla="*/ 1641 h 1673"/>
                <a:gd name="T80" fmla="*/ 112 w 1848"/>
                <a:gd name="T81" fmla="*/ 1638 h 1673"/>
                <a:gd name="T82" fmla="*/ 111 w 1848"/>
                <a:gd name="T83" fmla="*/ 1594 h 1673"/>
                <a:gd name="T84" fmla="*/ 80 w 1848"/>
                <a:gd name="T85" fmla="*/ 1550 h 1673"/>
                <a:gd name="T86" fmla="*/ 130 w 1848"/>
                <a:gd name="T87" fmla="*/ 1374 h 1673"/>
                <a:gd name="T88" fmla="*/ 125 w 1848"/>
                <a:gd name="T89" fmla="*/ 1317 h 1673"/>
                <a:gd name="T90" fmla="*/ 88 w 1848"/>
                <a:gd name="T91" fmla="*/ 1269 h 1673"/>
                <a:gd name="T92" fmla="*/ 18 w 1848"/>
                <a:gd name="T93" fmla="*/ 1227 h 1673"/>
                <a:gd name="T94" fmla="*/ 115 w 1848"/>
                <a:gd name="T95" fmla="*/ 932 h 1673"/>
                <a:gd name="T96" fmla="*/ 167 w 1848"/>
                <a:gd name="T97" fmla="*/ 804 h 1673"/>
                <a:gd name="T98" fmla="*/ 234 w 1848"/>
                <a:gd name="T99" fmla="*/ 724 h 1673"/>
                <a:gd name="T100" fmla="*/ 219 w 1848"/>
                <a:gd name="T101" fmla="*/ 715 h 1673"/>
                <a:gd name="T102" fmla="*/ 190 w 1848"/>
                <a:gd name="T103" fmla="*/ 690 h 1673"/>
                <a:gd name="T104" fmla="*/ 195 w 1848"/>
                <a:gd name="T105" fmla="*/ 666 h 1673"/>
                <a:gd name="T106" fmla="*/ 243 w 1848"/>
                <a:gd name="T107" fmla="*/ 568 h 1673"/>
                <a:gd name="T108" fmla="*/ 198 w 1848"/>
                <a:gd name="T109" fmla="*/ 565 h 1673"/>
                <a:gd name="T110" fmla="*/ 175 w 1848"/>
                <a:gd name="T111" fmla="*/ 585 h 1673"/>
                <a:gd name="T112" fmla="*/ 134 w 1848"/>
                <a:gd name="T113" fmla="*/ 573 h 1673"/>
                <a:gd name="T114" fmla="*/ 75 w 1848"/>
                <a:gd name="T115" fmla="*/ 540 h 1673"/>
                <a:gd name="T116" fmla="*/ 0 w 1848"/>
                <a:gd name="T117" fmla="*/ 389 h 1673"/>
                <a:gd name="T118" fmla="*/ 4 w 1848"/>
                <a:gd name="T119" fmla="*/ 320 h 1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848" h="1673">
                  <a:moveTo>
                    <a:pt x="4" y="320"/>
                  </a:moveTo>
                  <a:lnTo>
                    <a:pt x="123" y="317"/>
                  </a:lnTo>
                  <a:lnTo>
                    <a:pt x="212" y="348"/>
                  </a:lnTo>
                  <a:lnTo>
                    <a:pt x="333" y="359"/>
                  </a:lnTo>
                  <a:lnTo>
                    <a:pt x="421" y="283"/>
                  </a:lnTo>
                  <a:lnTo>
                    <a:pt x="463" y="285"/>
                  </a:lnTo>
                  <a:lnTo>
                    <a:pt x="647" y="351"/>
                  </a:lnTo>
                  <a:lnTo>
                    <a:pt x="719" y="353"/>
                  </a:lnTo>
                  <a:lnTo>
                    <a:pt x="1059" y="0"/>
                  </a:lnTo>
                  <a:lnTo>
                    <a:pt x="1123" y="39"/>
                  </a:lnTo>
                  <a:lnTo>
                    <a:pt x="1259" y="46"/>
                  </a:lnTo>
                  <a:lnTo>
                    <a:pt x="1317" y="95"/>
                  </a:lnTo>
                  <a:lnTo>
                    <a:pt x="1462" y="91"/>
                  </a:lnTo>
                  <a:lnTo>
                    <a:pt x="1677" y="191"/>
                  </a:lnTo>
                  <a:lnTo>
                    <a:pt x="1828" y="170"/>
                  </a:lnTo>
                  <a:lnTo>
                    <a:pt x="1816" y="246"/>
                  </a:lnTo>
                  <a:lnTo>
                    <a:pt x="1848" y="285"/>
                  </a:lnTo>
                  <a:lnTo>
                    <a:pt x="1571" y="592"/>
                  </a:lnTo>
                  <a:lnTo>
                    <a:pt x="1506" y="604"/>
                  </a:lnTo>
                  <a:lnTo>
                    <a:pt x="1464" y="587"/>
                  </a:lnTo>
                  <a:lnTo>
                    <a:pt x="1432" y="490"/>
                  </a:lnTo>
                  <a:lnTo>
                    <a:pt x="1262" y="481"/>
                  </a:lnTo>
                  <a:lnTo>
                    <a:pt x="1112" y="552"/>
                  </a:lnTo>
                  <a:lnTo>
                    <a:pt x="1034" y="623"/>
                  </a:lnTo>
                  <a:lnTo>
                    <a:pt x="1017" y="667"/>
                  </a:lnTo>
                  <a:lnTo>
                    <a:pt x="927" y="813"/>
                  </a:lnTo>
                  <a:lnTo>
                    <a:pt x="815" y="896"/>
                  </a:lnTo>
                  <a:lnTo>
                    <a:pt x="644" y="899"/>
                  </a:lnTo>
                  <a:lnTo>
                    <a:pt x="638" y="1295"/>
                  </a:lnTo>
                  <a:lnTo>
                    <a:pt x="646" y="1353"/>
                  </a:lnTo>
                  <a:lnTo>
                    <a:pt x="683" y="1371"/>
                  </a:lnTo>
                  <a:lnTo>
                    <a:pt x="683" y="1445"/>
                  </a:lnTo>
                  <a:lnTo>
                    <a:pt x="633" y="1447"/>
                  </a:lnTo>
                  <a:lnTo>
                    <a:pt x="625" y="1540"/>
                  </a:lnTo>
                  <a:lnTo>
                    <a:pt x="440" y="1673"/>
                  </a:lnTo>
                  <a:lnTo>
                    <a:pt x="352" y="1633"/>
                  </a:lnTo>
                  <a:lnTo>
                    <a:pt x="291" y="1635"/>
                  </a:lnTo>
                  <a:lnTo>
                    <a:pt x="248" y="1580"/>
                  </a:lnTo>
                  <a:lnTo>
                    <a:pt x="219" y="1608"/>
                  </a:lnTo>
                  <a:lnTo>
                    <a:pt x="163" y="1641"/>
                  </a:lnTo>
                  <a:lnTo>
                    <a:pt x="112" y="1638"/>
                  </a:lnTo>
                  <a:lnTo>
                    <a:pt x="111" y="1594"/>
                  </a:lnTo>
                  <a:lnTo>
                    <a:pt x="80" y="1550"/>
                  </a:lnTo>
                  <a:lnTo>
                    <a:pt x="130" y="1374"/>
                  </a:lnTo>
                  <a:lnTo>
                    <a:pt x="125" y="1317"/>
                  </a:lnTo>
                  <a:lnTo>
                    <a:pt x="88" y="1269"/>
                  </a:lnTo>
                  <a:lnTo>
                    <a:pt x="18" y="1227"/>
                  </a:lnTo>
                  <a:lnTo>
                    <a:pt x="115" y="932"/>
                  </a:lnTo>
                  <a:lnTo>
                    <a:pt x="167" y="804"/>
                  </a:lnTo>
                  <a:lnTo>
                    <a:pt x="234" y="724"/>
                  </a:lnTo>
                  <a:lnTo>
                    <a:pt x="219" y="715"/>
                  </a:lnTo>
                  <a:lnTo>
                    <a:pt x="190" y="690"/>
                  </a:lnTo>
                  <a:lnTo>
                    <a:pt x="195" y="666"/>
                  </a:lnTo>
                  <a:lnTo>
                    <a:pt x="243" y="568"/>
                  </a:lnTo>
                  <a:lnTo>
                    <a:pt x="198" y="565"/>
                  </a:lnTo>
                  <a:lnTo>
                    <a:pt x="175" y="585"/>
                  </a:lnTo>
                  <a:lnTo>
                    <a:pt x="134" y="573"/>
                  </a:lnTo>
                  <a:lnTo>
                    <a:pt x="75" y="540"/>
                  </a:lnTo>
                  <a:lnTo>
                    <a:pt x="0" y="389"/>
                  </a:lnTo>
                  <a:lnTo>
                    <a:pt x="4" y="32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20" name="Freeform 64"/>
            <p:cNvSpPr>
              <a:spLocks/>
            </p:cNvSpPr>
            <p:nvPr/>
          </p:nvSpPr>
          <p:spPr bwMode="auto">
            <a:xfrm>
              <a:off x="7376" y="2328"/>
              <a:ext cx="245" cy="401"/>
            </a:xfrm>
            <a:custGeom>
              <a:avLst/>
              <a:gdLst>
                <a:gd name="T0" fmla="*/ 582 w 1471"/>
                <a:gd name="T1" fmla="*/ 161 h 2406"/>
                <a:gd name="T2" fmla="*/ 608 w 1471"/>
                <a:gd name="T3" fmla="*/ 134 h 2406"/>
                <a:gd name="T4" fmla="*/ 649 w 1471"/>
                <a:gd name="T5" fmla="*/ 191 h 2406"/>
                <a:gd name="T6" fmla="*/ 711 w 1471"/>
                <a:gd name="T7" fmla="*/ 188 h 2406"/>
                <a:gd name="T8" fmla="*/ 799 w 1471"/>
                <a:gd name="T9" fmla="*/ 227 h 2406"/>
                <a:gd name="T10" fmla="*/ 985 w 1471"/>
                <a:gd name="T11" fmla="*/ 95 h 2406"/>
                <a:gd name="T12" fmla="*/ 994 w 1471"/>
                <a:gd name="T13" fmla="*/ 2 h 2406"/>
                <a:gd name="T14" fmla="*/ 1041 w 1471"/>
                <a:gd name="T15" fmla="*/ 0 h 2406"/>
                <a:gd name="T16" fmla="*/ 1067 w 1471"/>
                <a:gd name="T17" fmla="*/ 72 h 2406"/>
                <a:gd name="T18" fmla="*/ 1062 w 1471"/>
                <a:gd name="T19" fmla="*/ 522 h 2406"/>
                <a:gd name="T20" fmla="*/ 1174 w 1471"/>
                <a:gd name="T21" fmla="*/ 750 h 2406"/>
                <a:gd name="T22" fmla="*/ 1471 w 1471"/>
                <a:gd name="T23" fmla="*/ 1234 h 2406"/>
                <a:gd name="T24" fmla="*/ 1460 w 1471"/>
                <a:gd name="T25" fmla="*/ 1258 h 2406"/>
                <a:gd name="T26" fmla="*/ 1340 w 1471"/>
                <a:gd name="T27" fmla="*/ 1330 h 2406"/>
                <a:gd name="T28" fmla="*/ 1320 w 1471"/>
                <a:gd name="T29" fmla="*/ 1412 h 2406"/>
                <a:gd name="T30" fmla="*/ 1204 w 1471"/>
                <a:gd name="T31" fmla="*/ 1511 h 2406"/>
                <a:gd name="T32" fmla="*/ 1029 w 1471"/>
                <a:gd name="T33" fmla="*/ 1839 h 2406"/>
                <a:gd name="T34" fmla="*/ 948 w 1471"/>
                <a:gd name="T35" fmla="*/ 1855 h 2406"/>
                <a:gd name="T36" fmla="*/ 953 w 1471"/>
                <a:gd name="T37" fmla="*/ 1906 h 2406"/>
                <a:gd name="T38" fmla="*/ 912 w 1471"/>
                <a:gd name="T39" fmla="*/ 1924 h 2406"/>
                <a:gd name="T40" fmla="*/ 913 w 1471"/>
                <a:gd name="T41" fmla="*/ 1988 h 2406"/>
                <a:gd name="T42" fmla="*/ 897 w 1471"/>
                <a:gd name="T43" fmla="*/ 1994 h 2406"/>
                <a:gd name="T44" fmla="*/ 898 w 1471"/>
                <a:gd name="T45" fmla="*/ 2079 h 2406"/>
                <a:gd name="T46" fmla="*/ 844 w 1471"/>
                <a:gd name="T47" fmla="*/ 2107 h 2406"/>
                <a:gd name="T48" fmla="*/ 834 w 1471"/>
                <a:gd name="T49" fmla="*/ 2160 h 2406"/>
                <a:gd name="T50" fmla="*/ 862 w 1471"/>
                <a:gd name="T51" fmla="*/ 2208 h 2406"/>
                <a:gd name="T52" fmla="*/ 803 w 1471"/>
                <a:gd name="T53" fmla="*/ 2384 h 2406"/>
                <a:gd name="T54" fmla="*/ 793 w 1471"/>
                <a:gd name="T55" fmla="*/ 2406 h 2406"/>
                <a:gd name="T56" fmla="*/ 747 w 1471"/>
                <a:gd name="T57" fmla="*/ 2360 h 2406"/>
                <a:gd name="T58" fmla="*/ 745 w 1471"/>
                <a:gd name="T59" fmla="*/ 2145 h 2406"/>
                <a:gd name="T60" fmla="*/ 645 w 1471"/>
                <a:gd name="T61" fmla="*/ 2066 h 2406"/>
                <a:gd name="T62" fmla="*/ 578 w 1471"/>
                <a:gd name="T63" fmla="*/ 2135 h 2406"/>
                <a:gd name="T64" fmla="*/ 500 w 1471"/>
                <a:gd name="T65" fmla="*/ 2126 h 2406"/>
                <a:gd name="T66" fmla="*/ 486 w 1471"/>
                <a:gd name="T67" fmla="*/ 2024 h 2406"/>
                <a:gd name="T68" fmla="*/ 194 w 1471"/>
                <a:gd name="T69" fmla="*/ 1966 h 2406"/>
                <a:gd name="T70" fmla="*/ 114 w 1471"/>
                <a:gd name="T71" fmla="*/ 1848 h 2406"/>
                <a:gd name="T72" fmla="*/ 49 w 1471"/>
                <a:gd name="T73" fmla="*/ 1895 h 2406"/>
                <a:gd name="T74" fmla="*/ 43 w 1471"/>
                <a:gd name="T75" fmla="*/ 1826 h 2406"/>
                <a:gd name="T76" fmla="*/ 25 w 1471"/>
                <a:gd name="T77" fmla="*/ 1770 h 2406"/>
                <a:gd name="T78" fmla="*/ 20 w 1471"/>
                <a:gd name="T79" fmla="*/ 1699 h 2406"/>
                <a:gd name="T80" fmla="*/ 37 w 1471"/>
                <a:gd name="T81" fmla="*/ 1670 h 2406"/>
                <a:gd name="T82" fmla="*/ 38 w 1471"/>
                <a:gd name="T83" fmla="*/ 1582 h 2406"/>
                <a:gd name="T84" fmla="*/ 55 w 1471"/>
                <a:gd name="T85" fmla="*/ 1557 h 2406"/>
                <a:gd name="T86" fmla="*/ 54 w 1471"/>
                <a:gd name="T87" fmla="*/ 1537 h 2406"/>
                <a:gd name="T88" fmla="*/ 0 w 1471"/>
                <a:gd name="T89" fmla="*/ 1509 h 2406"/>
                <a:gd name="T90" fmla="*/ 74 w 1471"/>
                <a:gd name="T91" fmla="*/ 1282 h 2406"/>
                <a:gd name="T92" fmla="*/ 582 w 1471"/>
                <a:gd name="T93" fmla="*/ 161 h 2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471" h="2406">
                  <a:moveTo>
                    <a:pt x="582" y="161"/>
                  </a:moveTo>
                  <a:lnTo>
                    <a:pt x="608" y="134"/>
                  </a:lnTo>
                  <a:lnTo>
                    <a:pt x="649" y="191"/>
                  </a:lnTo>
                  <a:lnTo>
                    <a:pt x="711" y="188"/>
                  </a:lnTo>
                  <a:lnTo>
                    <a:pt x="799" y="227"/>
                  </a:lnTo>
                  <a:lnTo>
                    <a:pt x="985" y="95"/>
                  </a:lnTo>
                  <a:lnTo>
                    <a:pt x="994" y="2"/>
                  </a:lnTo>
                  <a:lnTo>
                    <a:pt x="1041" y="0"/>
                  </a:lnTo>
                  <a:lnTo>
                    <a:pt x="1067" y="72"/>
                  </a:lnTo>
                  <a:lnTo>
                    <a:pt x="1062" y="522"/>
                  </a:lnTo>
                  <a:lnTo>
                    <a:pt x="1174" y="750"/>
                  </a:lnTo>
                  <a:lnTo>
                    <a:pt x="1471" y="1234"/>
                  </a:lnTo>
                  <a:lnTo>
                    <a:pt x="1460" y="1258"/>
                  </a:lnTo>
                  <a:lnTo>
                    <a:pt x="1340" y="1330"/>
                  </a:lnTo>
                  <a:lnTo>
                    <a:pt x="1320" y="1412"/>
                  </a:lnTo>
                  <a:lnTo>
                    <a:pt x="1204" y="1511"/>
                  </a:lnTo>
                  <a:lnTo>
                    <a:pt x="1029" y="1839"/>
                  </a:lnTo>
                  <a:lnTo>
                    <a:pt x="948" y="1855"/>
                  </a:lnTo>
                  <a:lnTo>
                    <a:pt x="953" y="1906"/>
                  </a:lnTo>
                  <a:lnTo>
                    <a:pt x="912" y="1924"/>
                  </a:lnTo>
                  <a:lnTo>
                    <a:pt x="913" y="1988"/>
                  </a:lnTo>
                  <a:lnTo>
                    <a:pt x="897" y="1994"/>
                  </a:lnTo>
                  <a:lnTo>
                    <a:pt x="898" y="2079"/>
                  </a:lnTo>
                  <a:lnTo>
                    <a:pt x="844" y="2107"/>
                  </a:lnTo>
                  <a:lnTo>
                    <a:pt x="834" y="2160"/>
                  </a:lnTo>
                  <a:lnTo>
                    <a:pt x="862" y="2208"/>
                  </a:lnTo>
                  <a:lnTo>
                    <a:pt x="803" y="2384"/>
                  </a:lnTo>
                  <a:lnTo>
                    <a:pt x="793" y="2406"/>
                  </a:lnTo>
                  <a:lnTo>
                    <a:pt x="747" y="2360"/>
                  </a:lnTo>
                  <a:lnTo>
                    <a:pt x="745" y="2145"/>
                  </a:lnTo>
                  <a:lnTo>
                    <a:pt x="645" y="2066"/>
                  </a:lnTo>
                  <a:lnTo>
                    <a:pt x="578" y="2135"/>
                  </a:lnTo>
                  <a:lnTo>
                    <a:pt x="500" y="2126"/>
                  </a:lnTo>
                  <a:lnTo>
                    <a:pt x="486" y="2024"/>
                  </a:lnTo>
                  <a:lnTo>
                    <a:pt x="194" y="1966"/>
                  </a:lnTo>
                  <a:lnTo>
                    <a:pt x="114" y="1848"/>
                  </a:lnTo>
                  <a:lnTo>
                    <a:pt x="49" y="1895"/>
                  </a:lnTo>
                  <a:lnTo>
                    <a:pt x="43" y="1826"/>
                  </a:lnTo>
                  <a:lnTo>
                    <a:pt x="25" y="1770"/>
                  </a:lnTo>
                  <a:lnTo>
                    <a:pt x="20" y="1699"/>
                  </a:lnTo>
                  <a:lnTo>
                    <a:pt x="37" y="1670"/>
                  </a:lnTo>
                  <a:lnTo>
                    <a:pt x="38" y="1582"/>
                  </a:lnTo>
                  <a:lnTo>
                    <a:pt x="55" y="1557"/>
                  </a:lnTo>
                  <a:lnTo>
                    <a:pt x="54" y="1537"/>
                  </a:lnTo>
                  <a:lnTo>
                    <a:pt x="0" y="1509"/>
                  </a:lnTo>
                  <a:lnTo>
                    <a:pt x="74" y="1282"/>
                  </a:lnTo>
                  <a:lnTo>
                    <a:pt x="582" y="16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21" name="Freeform 65"/>
            <p:cNvSpPr>
              <a:spLocks/>
            </p:cNvSpPr>
            <p:nvPr/>
          </p:nvSpPr>
          <p:spPr bwMode="auto">
            <a:xfrm>
              <a:off x="6849" y="705"/>
              <a:ext cx="186" cy="259"/>
            </a:xfrm>
            <a:custGeom>
              <a:avLst/>
              <a:gdLst>
                <a:gd name="T0" fmla="*/ 196 w 1112"/>
                <a:gd name="T1" fmla="*/ 0 h 1555"/>
                <a:gd name="T2" fmla="*/ 285 w 1112"/>
                <a:gd name="T3" fmla="*/ 53 h 1555"/>
                <a:gd name="T4" fmla="*/ 395 w 1112"/>
                <a:gd name="T5" fmla="*/ 76 h 1555"/>
                <a:gd name="T6" fmla="*/ 478 w 1112"/>
                <a:gd name="T7" fmla="*/ 120 h 1555"/>
                <a:gd name="T8" fmla="*/ 515 w 1112"/>
                <a:gd name="T9" fmla="*/ 159 h 1555"/>
                <a:gd name="T10" fmla="*/ 571 w 1112"/>
                <a:gd name="T11" fmla="*/ 174 h 1555"/>
                <a:gd name="T12" fmla="*/ 634 w 1112"/>
                <a:gd name="T13" fmla="*/ 252 h 1555"/>
                <a:gd name="T14" fmla="*/ 675 w 1112"/>
                <a:gd name="T15" fmla="*/ 252 h 1555"/>
                <a:gd name="T16" fmla="*/ 765 w 1112"/>
                <a:gd name="T17" fmla="*/ 334 h 1555"/>
                <a:gd name="T18" fmla="*/ 820 w 1112"/>
                <a:gd name="T19" fmla="*/ 327 h 1555"/>
                <a:gd name="T20" fmla="*/ 875 w 1112"/>
                <a:gd name="T21" fmla="*/ 363 h 1555"/>
                <a:gd name="T22" fmla="*/ 1002 w 1112"/>
                <a:gd name="T23" fmla="*/ 487 h 1555"/>
                <a:gd name="T24" fmla="*/ 1099 w 1112"/>
                <a:gd name="T25" fmla="*/ 521 h 1555"/>
                <a:gd name="T26" fmla="*/ 1112 w 1112"/>
                <a:gd name="T27" fmla="*/ 546 h 1555"/>
                <a:gd name="T28" fmla="*/ 514 w 1112"/>
                <a:gd name="T29" fmla="*/ 977 h 1555"/>
                <a:gd name="T30" fmla="*/ 502 w 1112"/>
                <a:gd name="T31" fmla="*/ 1158 h 1555"/>
                <a:gd name="T32" fmla="*/ 369 w 1112"/>
                <a:gd name="T33" fmla="*/ 1283 h 1555"/>
                <a:gd name="T34" fmla="*/ 370 w 1112"/>
                <a:gd name="T35" fmla="*/ 1317 h 1555"/>
                <a:gd name="T36" fmla="*/ 417 w 1112"/>
                <a:gd name="T37" fmla="*/ 1365 h 1555"/>
                <a:gd name="T38" fmla="*/ 401 w 1112"/>
                <a:gd name="T39" fmla="*/ 1383 h 1555"/>
                <a:gd name="T40" fmla="*/ 403 w 1112"/>
                <a:gd name="T41" fmla="*/ 1436 h 1555"/>
                <a:gd name="T42" fmla="*/ 337 w 1112"/>
                <a:gd name="T43" fmla="*/ 1555 h 1555"/>
                <a:gd name="T44" fmla="*/ 209 w 1112"/>
                <a:gd name="T45" fmla="*/ 1445 h 1555"/>
                <a:gd name="T46" fmla="*/ 118 w 1112"/>
                <a:gd name="T47" fmla="*/ 1414 h 1555"/>
                <a:gd name="T48" fmla="*/ 20 w 1112"/>
                <a:gd name="T49" fmla="*/ 1338 h 1555"/>
                <a:gd name="T50" fmla="*/ 0 w 1112"/>
                <a:gd name="T51" fmla="*/ 1285 h 1555"/>
                <a:gd name="T52" fmla="*/ 2 w 1112"/>
                <a:gd name="T53" fmla="*/ 1231 h 1555"/>
                <a:gd name="T54" fmla="*/ 33 w 1112"/>
                <a:gd name="T55" fmla="*/ 1194 h 1555"/>
                <a:gd name="T56" fmla="*/ 48 w 1112"/>
                <a:gd name="T57" fmla="*/ 1143 h 1555"/>
                <a:gd name="T58" fmla="*/ 15 w 1112"/>
                <a:gd name="T59" fmla="*/ 1101 h 1555"/>
                <a:gd name="T60" fmla="*/ 34 w 1112"/>
                <a:gd name="T61" fmla="*/ 851 h 1555"/>
                <a:gd name="T62" fmla="*/ 61 w 1112"/>
                <a:gd name="T63" fmla="*/ 828 h 1555"/>
                <a:gd name="T64" fmla="*/ 90 w 1112"/>
                <a:gd name="T65" fmla="*/ 789 h 1555"/>
                <a:gd name="T66" fmla="*/ 87 w 1112"/>
                <a:gd name="T67" fmla="*/ 753 h 1555"/>
                <a:gd name="T68" fmla="*/ 45 w 1112"/>
                <a:gd name="T69" fmla="*/ 603 h 1555"/>
                <a:gd name="T70" fmla="*/ 82 w 1112"/>
                <a:gd name="T71" fmla="*/ 529 h 1555"/>
                <a:gd name="T72" fmla="*/ 100 w 1112"/>
                <a:gd name="T73" fmla="*/ 281 h 1555"/>
                <a:gd name="T74" fmla="*/ 196 w 1112"/>
                <a:gd name="T75" fmla="*/ 0 h 15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12" h="1555">
                  <a:moveTo>
                    <a:pt x="196" y="0"/>
                  </a:moveTo>
                  <a:lnTo>
                    <a:pt x="285" y="53"/>
                  </a:lnTo>
                  <a:lnTo>
                    <a:pt x="395" y="76"/>
                  </a:lnTo>
                  <a:lnTo>
                    <a:pt x="478" y="120"/>
                  </a:lnTo>
                  <a:lnTo>
                    <a:pt x="515" y="159"/>
                  </a:lnTo>
                  <a:lnTo>
                    <a:pt x="571" y="174"/>
                  </a:lnTo>
                  <a:lnTo>
                    <a:pt x="634" y="252"/>
                  </a:lnTo>
                  <a:lnTo>
                    <a:pt x="675" y="252"/>
                  </a:lnTo>
                  <a:lnTo>
                    <a:pt x="765" y="334"/>
                  </a:lnTo>
                  <a:lnTo>
                    <a:pt x="820" y="327"/>
                  </a:lnTo>
                  <a:lnTo>
                    <a:pt x="875" y="363"/>
                  </a:lnTo>
                  <a:lnTo>
                    <a:pt x="1002" y="487"/>
                  </a:lnTo>
                  <a:lnTo>
                    <a:pt x="1099" y="521"/>
                  </a:lnTo>
                  <a:lnTo>
                    <a:pt x="1112" y="546"/>
                  </a:lnTo>
                  <a:lnTo>
                    <a:pt x="514" y="977"/>
                  </a:lnTo>
                  <a:lnTo>
                    <a:pt x="502" y="1158"/>
                  </a:lnTo>
                  <a:lnTo>
                    <a:pt x="369" y="1283"/>
                  </a:lnTo>
                  <a:lnTo>
                    <a:pt x="370" y="1317"/>
                  </a:lnTo>
                  <a:lnTo>
                    <a:pt x="417" y="1365"/>
                  </a:lnTo>
                  <a:lnTo>
                    <a:pt x="401" y="1383"/>
                  </a:lnTo>
                  <a:lnTo>
                    <a:pt x="403" y="1436"/>
                  </a:lnTo>
                  <a:lnTo>
                    <a:pt x="337" y="1555"/>
                  </a:lnTo>
                  <a:lnTo>
                    <a:pt x="209" y="1445"/>
                  </a:lnTo>
                  <a:lnTo>
                    <a:pt x="118" y="1414"/>
                  </a:lnTo>
                  <a:lnTo>
                    <a:pt x="20" y="1338"/>
                  </a:lnTo>
                  <a:lnTo>
                    <a:pt x="0" y="1285"/>
                  </a:lnTo>
                  <a:lnTo>
                    <a:pt x="2" y="1231"/>
                  </a:lnTo>
                  <a:lnTo>
                    <a:pt x="33" y="1194"/>
                  </a:lnTo>
                  <a:lnTo>
                    <a:pt x="48" y="1143"/>
                  </a:lnTo>
                  <a:lnTo>
                    <a:pt x="15" y="1101"/>
                  </a:lnTo>
                  <a:lnTo>
                    <a:pt x="34" y="851"/>
                  </a:lnTo>
                  <a:lnTo>
                    <a:pt x="61" y="828"/>
                  </a:lnTo>
                  <a:lnTo>
                    <a:pt x="90" y="789"/>
                  </a:lnTo>
                  <a:lnTo>
                    <a:pt x="87" y="753"/>
                  </a:lnTo>
                  <a:lnTo>
                    <a:pt x="45" y="603"/>
                  </a:lnTo>
                  <a:lnTo>
                    <a:pt x="82" y="529"/>
                  </a:lnTo>
                  <a:lnTo>
                    <a:pt x="100" y="281"/>
                  </a:lnTo>
                  <a:lnTo>
                    <a:pt x="196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22" name="Freeform 66"/>
            <p:cNvSpPr>
              <a:spLocks/>
            </p:cNvSpPr>
            <p:nvPr/>
          </p:nvSpPr>
          <p:spPr bwMode="auto">
            <a:xfrm>
              <a:off x="7386" y="1043"/>
              <a:ext cx="150" cy="90"/>
            </a:xfrm>
            <a:custGeom>
              <a:avLst/>
              <a:gdLst>
                <a:gd name="T0" fmla="*/ 336 w 902"/>
                <a:gd name="T1" fmla="*/ 32 h 543"/>
                <a:gd name="T2" fmla="*/ 348 w 902"/>
                <a:gd name="T3" fmla="*/ 44 h 543"/>
                <a:gd name="T4" fmla="*/ 466 w 902"/>
                <a:gd name="T5" fmla="*/ 57 h 543"/>
                <a:gd name="T6" fmla="*/ 522 w 902"/>
                <a:gd name="T7" fmla="*/ 5 h 543"/>
                <a:gd name="T8" fmla="*/ 668 w 902"/>
                <a:gd name="T9" fmla="*/ 0 h 543"/>
                <a:gd name="T10" fmla="*/ 842 w 902"/>
                <a:gd name="T11" fmla="*/ 157 h 543"/>
                <a:gd name="T12" fmla="*/ 902 w 902"/>
                <a:gd name="T13" fmla="*/ 257 h 543"/>
                <a:gd name="T14" fmla="*/ 840 w 902"/>
                <a:gd name="T15" fmla="*/ 381 h 543"/>
                <a:gd name="T16" fmla="*/ 763 w 902"/>
                <a:gd name="T17" fmla="*/ 435 h 543"/>
                <a:gd name="T18" fmla="*/ 788 w 902"/>
                <a:gd name="T19" fmla="*/ 514 h 543"/>
                <a:gd name="T20" fmla="*/ 742 w 902"/>
                <a:gd name="T21" fmla="*/ 543 h 543"/>
                <a:gd name="T22" fmla="*/ 607 w 902"/>
                <a:gd name="T23" fmla="*/ 428 h 543"/>
                <a:gd name="T24" fmla="*/ 0 w 902"/>
                <a:gd name="T25" fmla="*/ 422 h 543"/>
                <a:gd name="T26" fmla="*/ 90 w 902"/>
                <a:gd name="T27" fmla="*/ 326 h 543"/>
                <a:gd name="T28" fmla="*/ 128 w 902"/>
                <a:gd name="T29" fmla="*/ 341 h 543"/>
                <a:gd name="T30" fmla="*/ 169 w 902"/>
                <a:gd name="T31" fmla="*/ 342 h 543"/>
                <a:gd name="T32" fmla="*/ 183 w 902"/>
                <a:gd name="T33" fmla="*/ 304 h 543"/>
                <a:gd name="T34" fmla="*/ 157 w 902"/>
                <a:gd name="T35" fmla="*/ 152 h 543"/>
                <a:gd name="T36" fmla="*/ 220 w 902"/>
                <a:gd name="T37" fmla="*/ 149 h 543"/>
                <a:gd name="T38" fmla="*/ 217 w 902"/>
                <a:gd name="T39" fmla="*/ 96 h 543"/>
                <a:gd name="T40" fmla="*/ 336 w 902"/>
                <a:gd name="T41" fmla="*/ 32 h 5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02" h="543">
                  <a:moveTo>
                    <a:pt x="336" y="32"/>
                  </a:moveTo>
                  <a:lnTo>
                    <a:pt x="348" y="44"/>
                  </a:lnTo>
                  <a:lnTo>
                    <a:pt x="466" y="57"/>
                  </a:lnTo>
                  <a:lnTo>
                    <a:pt x="522" y="5"/>
                  </a:lnTo>
                  <a:lnTo>
                    <a:pt x="668" y="0"/>
                  </a:lnTo>
                  <a:lnTo>
                    <a:pt x="842" y="157"/>
                  </a:lnTo>
                  <a:lnTo>
                    <a:pt x="902" y="257"/>
                  </a:lnTo>
                  <a:lnTo>
                    <a:pt x="840" y="381"/>
                  </a:lnTo>
                  <a:lnTo>
                    <a:pt x="763" y="435"/>
                  </a:lnTo>
                  <a:lnTo>
                    <a:pt x="788" y="514"/>
                  </a:lnTo>
                  <a:lnTo>
                    <a:pt x="742" y="543"/>
                  </a:lnTo>
                  <a:lnTo>
                    <a:pt x="607" y="428"/>
                  </a:lnTo>
                  <a:lnTo>
                    <a:pt x="0" y="422"/>
                  </a:lnTo>
                  <a:lnTo>
                    <a:pt x="90" y="326"/>
                  </a:lnTo>
                  <a:lnTo>
                    <a:pt x="128" y="341"/>
                  </a:lnTo>
                  <a:lnTo>
                    <a:pt x="169" y="342"/>
                  </a:lnTo>
                  <a:lnTo>
                    <a:pt x="183" y="304"/>
                  </a:lnTo>
                  <a:lnTo>
                    <a:pt x="157" y="152"/>
                  </a:lnTo>
                  <a:lnTo>
                    <a:pt x="220" y="149"/>
                  </a:lnTo>
                  <a:lnTo>
                    <a:pt x="217" y="96"/>
                  </a:lnTo>
                  <a:lnTo>
                    <a:pt x="336" y="3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23" name="Freeform 67"/>
            <p:cNvSpPr>
              <a:spLocks/>
            </p:cNvSpPr>
            <p:nvPr/>
          </p:nvSpPr>
          <p:spPr bwMode="auto">
            <a:xfrm>
              <a:off x="7311" y="995"/>
              <a:ext cx="131" cy="118"/>
            </a:xfrm>
            <a:custGeom>
              <a:avLst/>
              <a:gdLst>
                <a:gd name="T0" fmla="*/ 452 w 786"/>
                <a:gd name="T1" fmla="*/ 0 h 711"/>
                <a:gd name="T2" fmla="*/ 519 w 786"/>
                <a:gd name="T3" fmla="*/ 93 h 711"/>
                <a:gd name="T4" fmla="*/ 626 w 786"/>
                <a:gd name="T5" fmla="*/ 93 h 711"/>
                <a:gd name="T6" fmla="*/ 653 w 786"/>
                <a:gd name="T7" fmla="*/ 118 h 711"/>
                <a:gd name="T8" fmla="*/ 670 w 786"/>
                <a:gd name="T9" fmla="*/ 162 h 711"/>
                <a:gd name="T10" fmla="*/ 786 w 786"/>
                <a:gd name="T11" fmla="*/ 321 h 711"/>
                <a:gd name="T12" fmla="*/ 666 w 786"/>
                <a:gd name="T13" fmla="*/ 384 h 711"/>
                <a:gd name="T14" fmla="*/ 670 w 786"/>
                <a:gd name="T15" fmla="*/ 438 h 711"/>
                <a:gd name="T16" fmla="*/ 606 w 786"/>
                <a:gd name="T17" fmla="*/ 442 h 711"/>
                <a:gd name="T18" fmla="*/ 632 w 786"/>
                <a:gd name="T19" fmla="*/ 592 h 711"/>
                <a:gd name="T20" fmla="*/ 618 w 786"/>
                <a:gd name="T21" fmla="*/ 631 h 711"/>
                <a:gd name="T22" fmla="*/ 578 w 786"/>
                <a:gd name="T23" fmla="*/ 631 h 711"/>
                <a:gd name="T24" fmla="*/ 539 w 786"/>
                <a:gd name="T25" fmla="*/ 615 h 711"/>
                <a:gd name="T26" fmla="*/ 449 w 786"/>
                <a:gd name="T27" fmla="*/ 711 h 711"/>
                <a:gd name="T28" fmla="*/ 0 w 786"/>
                <a:gd name="T29" fmla="*/ 711 h 711"/>
                <a:gd name="T30" fmla="*/ 2 w 786"/>
                <a:gd name="T31" fmla="*/ 679 h 711"/>
                <a:gd name="T32" fmla="*/ 96 w 786"/>
                <a:gd name="T33" fmla="*/ 652 h 711"/>
                <a:gd name="T34" fmla="*/ 131 w 786"/>
                <a:gd name="T35" fmla="*/ 514 h 711"/>
                <a:gd name="T36" fmla="*/ 118 w 786"/>
                <a:gd name="T37" fmla="*/ 453 h 711"/>
                <a:gd name="T38" fmla="*/ 125 w 786"/>
                <a:gd name="T39" fmla="*/ 381 h 711"/>
                <a:gd name="T40" fmla="*/ 160 w 786"/>
                <a:gd name="T41" fmla="*/ 321 h 711"/>
                <a:gd name="T42" fmla="*/ 96 w 786"/>
                <a:gd name="T43" fmla="*/ 233 h 711"/>
                <a:gd name="T44" fmla="*/ 136 w 786"/>
                <a:gd name="T45" fmla="*/ 157 h 711"/>
                <a:gd name="T46" fmla="*/ 259 w 786"/>
                <a:gd name="T47" fmla="*/ 101 h 711"/>
                <a:gd name="T48" fmla="*/ 278 w 786"/>
                <a:gd name="T49" fmla="*/ 121 h 711"/>
                <a:gd name="T50" fmla="*/ 306 w 786"/>
                <a:gd name="T51" fmla="*/ 126 h 711"/>
                <a:gd name="T52" fmla="*/ 341 w 786"/>
                <a:gd name="T53" fmla="*/ 79 h 711"/>
                <a:gd name="T54" fmla="*/ 396 w 786"/>
                <a:gd name="T55" fmla="*/ 74 h 711"/>
                <a:gd name="T56" fmla="*/ 452 w 786"/>
                <a:gd name="T57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86" h="711">
                  <a:moveTo>
                    <a:pt x="452" y="0"/>
                  </a:moveTo>
                  <a:lnTo>
                    <a:pt x="519" y="93"/>
                  </a:lnTo>
                  <a:lnTo>
                    <a:pt x="626" y="93"/>
                  </a:lnTo>
                  <a:lnTo>
                    <a:pt x="653" y="118"/>
                  </a:lnTo>
                  <a:lnTo>
                    <a:pt x="670" y="162"/>
                  </a:lnTo>
                  <a:lnTo>
                    <a:pt x="786" y="321"/>
                  </a:lnTo>
                  <a:lnTo>
                    <a:pt x="666" y="384"/>
                  </a:lnTo>
                  <a:lnTo>
                    <a:pt x="670" y="438"/>
                  </a:lnTo>
                  <a:lnTo>
                    <a:pt x="606" y="442"/>
                  </a:lnTo>
                  <a:lnTo>
                    <a:pt x="632" y="592"/>
                  </a:lnTo>
                  <a:lnTo>
                    <a:pt x="618" y="631"/>
                  </a:lnTo>
                  <a:lnTo>
                    <a:pt x="578" y="631"/>
                  </a:lnTo>
                  <a:lnTo>
                    <a:pt x="539" y="615"/>
                  </a:lnTo>
                  <a:lnTo>
                    <a:pt x="449" y="711"/>
                  </a:lnTo>
                  <a:lnTo>
                    <a:pt x="0" y="711"/>
                  </a:lnTo>
                  <a:lnTo>
                    <a:pt x="2" y="679"/>
                  </a:lnTo>
                  <a:lnTo>
                    <a:pt x="96" y="652"/>
                  </a:lnTo>
                  <a:lnTo>
                    <a:pt x="131" y="514"/>
                  </a:lnTo>
                  <a:lnTo>
                    <a:pt x="118" y="453"/>
                  </a:lnTo>
                  <a:lnTo>
                    <a:pt x="125" y="381"/>
                  </a:lnTo>
                  <a:lnTo>
                    <a:pt x="160" y="321"/>
                  </a:lnTo>
                  <a:lnTo>
                    <a:pt x="96" y="233"/>
                  </a:lnTo>
                  <a:lnTo>
                    <a:pt x="136" y="157"/>
                  </a:lnTo>
                  <a:lnTo>
                    <a:pt x="259" y="101"/>
                  </a:lnTo>
                  <a:lnTo>
                    <a:pt x="278" y="121"/>
                  </a:lnTo>
                  <a:lnTo>
                    <a:pt x="306" y="126"/>
                  </a:lnTo>
                  <a:lnTo>
                    <a:pt x="341" y="79"/>
                  </a:lnTo>
                  <a:lnTo>
                    <a:pt x="396" y="74"/>
                  </a:lnTo>
                  <a:lnTo>
                    <a:pt x="452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24" name="Freeform 68"/>
            <p:cNvSpPr>
              <a:spLocks/>
            </p:cNvSpPr>
            <p:nvPr/>
          </p:nvSpPr>
          <p:spPr bwMode="auto">
            <a:xfrm>
              <a:off x="7157" y="899"/>
              <a:ext cx="230" cy="255"/>
            </a:xfrm>
            <a:custGeom>
              <a:avLst/>
              <a:gdLst>
                <a:gd name="T0" fmla="*/ 489 w 1380"/>
                <a:gd name="T1" fmla="*/ 38 h 1532"/>
                <a:gd name="T2" fmla="*/ 565 w 1380"/>
                <a:gd name="T3" fmla="*/ 36 h 1532"/>
                <a:gd name="T4" fmla="*/ 614 w 1380"/>
                <a:gd name="T5" fmla="*/ 0 h 1532"/>
                <a:gd name="T6" fmla="*/ 686 w 1380"/>
                <a:gd name="T7" fmla="*/ 13 h 1532"/>
                <a:gd name="T8" fmla="*/ 764 w 1380"/>
                <a:gd name="T9" fmla="*/ 115 h 1532"/>
                <a:gd name="T10" fmla="*/ 861 w 1380"/>
                <a:gd name="T11" fmla="*/ 137 h 1532"/>
                <a:gd name="T12" fmla="*/ 880 w 1380"/>
                <a:gd name="T13" fmla="*/ 176 h 1532"/>
                <a:gd name="T14" fmla="*/ 949 w 1380"/>
                <a:gd name="T15" fmla="*/ 200 h 1532"/>
                <a:gd name="T16" fmla="*/ 1028 w 1380"/>
                <a:gd name="T17" fmla="*/ 184 h 1532"/>
                <a:gd name="T18" fmla="*/ 1091 w 1380"/>
                <a:gd name="T19" fmla="*/ 243 h 1532"/>
                <a:gd name="T20" fmla="*/ 1142 w 1380"/>
                <a:gd name="T21" fmla="*/ 268 h 1532"/>
                <a:gd name="T22" fmla="*/ 1217 w 1380"/>
                <a:gd name="T23" fmla="*/ 354 h 1532"/>
                <a:gd name="T24" fmla="*/ 1380 w 1380"/>
                <a:gd name="T25" fmla="*/ 573 h 1532"/>
                <a:gd name="T26" fmla="*/ 1322 w 1380"/>
                <a:gd name="T27" fmla="*/ 646 h 1532"/>
                <a:gd name="T28" fmla="*/ 1267 w 1380"/>
                <a:gd name="T29" fmla="*/ 652 h 1532"/>
                <a:gd name="T30" fmla="*/ 1230 w 1380"/>
                <a:gd name="T31" fmla="*/ 698 h 1532"/>
                <a:gd name="T32" fmla="*/ 1206 w 1380"/>
                <a:gd name="T33" fmla="*/ 695 h 1532"/>
                <a:gd name="T34" fmla="*/ 1185 w 1380"/>
                <a:gd name="T35" fmla="*/ 673 h 1532"/>
                <a:gd name="T36" fmla="*/ 1133 w 1380"/>
                <a:gd name="T37" fmla="*/ 699 h 1532"/>
                <a:gd name="T38" fmla="*/ 1064 w 1380"/>
                <a:gd name="T39" fmla="*/ 728 h 1532"/>
                <a:gd name="T40" fmla="*/ 1022 w 1380"/>
                <a:gd name="T41" fmla="*/ 805 h 1532"/>
                <a:gd name="T42" fmla="*/ 1083 w 1380"/>
                <a:gd name="T43" fmla="*/ 892 h 1532"/>
                <a:gd name="T44" fmla="*/ 1051 w 1380"/>
                <a:gd name="T45" fmla="*/ 953 h 1532"/>
                <a:gd name="T46" fmla="*/ 1044 w 1380"/>
                <a:gd name="T47" fmla="*/ 1022 h 1532"/>
                <a:gd name="T48" fmla="*/ 1057 w 1380"/>
                <a:gd name="T49" fmla="*/ 1083 h 1532"/>
                <a:gd name="T50" fmla="*/ 1019 w 1380"/>
                <a:gd name="T51" fmla="*/ 1224 h 1532"/>
                <a:gd name="T52" fmla="*/ 928 w 1380"/>
                <a:gd name="T53" fmla="*/ 1251 h 1532"/>
                <a:gd name="T54" fmla="*/ 924 w 1380"/>
                <a:gd name="T55" fmla="*/ 1312 h 1532"/>
                <a:gd name="T56" fmla="*/ 879 w 1380"/>
                <a:gd name="T57" fmla="*/ 1362 h 1532"/>
                <a:gd name="T58" fmla="*/ 829 w 1380"/>
                <a:gd name="T59" fmla="*/ 1359 h 1532"/>
                <a:gd name="T60" fmla="*/ 824 w 1380"/>
                <a:gd name="T61" fmla="*/ 1532 h 1532"/>
                <a:gd name="T62" fmla="*/ 571 w 1380"/>
                <a:gd name="T63" fmla="*/ 1530 h 1532"/>
                <a:gd name="T64" fmla="*/ 626 w 1380"/>
                <a:gd name="T65" fmla="*/ 1440 h 1532"/>
                <a:gd name="T66" fmla="*/ 734 w 1380"/>
                <a:gd name="T67" fmla="*/ 1318 h 1532"/>
                <a:gd name="T68" fmla="*/ 736 w 1380"/>
                <a:gd name="T69" fmla="*/ 1237 h 1532"/>
                <a:gd name="T70" fmla="*/ 385 w 1380"/>
                <a:gd name="T71" fmla="*/ 991 h 1532"/>
                <a:gd name="T72" fmla="*/ 372 w 1380"/>
                <a:gd name="T73" fmla="*/ 954 h 1532"/>
                <a:gd name="T74" fmla="*/ 242 w 1380"/>
                <a:gd name="T75" fmla="*/ 863 h 1532"/>
                <a:gd name="T76" fmla="*/ 213 w 1380"/>
                <a:gd name="T77" fmla="*/ 866 h 1532"/>
                <a:gd name="T78" fmla="*/ 173 w 1380"/>
                <a:gd name="T79" fmla="*/ 859 h 1532"/>
                <a:gd name="T80" fmla="*/ 110 w 1380"/>
                <a:gd name="T81" fmla="*/ 759 h 1532"/>
                <a:gd name="T82" fmla="*/ 108 w 1380"/>
                <a:gd name="T83" fmla="*/ 711 h 1532"/>
                <a:gd name="T84" fmla="*/ 74 w 1380"/>
                <a:gd name="T85" fmla="*/ 685 h 1532"/>
                <a:gd name="T86" fmla="*/ 69 w 1380"/>
                <a:gd name="T87" fmla="*/ 568 h 1532"/>
                <a:gd name="T88" fmla="*/ 31 w 1380"/>
                <a:gd name="T89" fmla="*/ 552 h 1532"/>
                <a:gd name="T90" fmla="*/ 57 w 1380"/>
                <a:gd name="T91" fmla="*/ 482 h 1532"/>
                <a:gd name="T92" fmla="*/ 0 w 1380"/>
                <a:gd name="T93" fmla="*/ 407 h 1532"/>
                <a:gd name="T94" fmla="*/ 12 w 1380"/>
                <a:gd name="T95" fmla="*/ 332 h 1532"/>
                <a:gd name="T96" fmla="*/ 62 w 1380"/>
                <a:gd name="T97" fmla="*/ 268 h 1532"/>
                <a:gd name="T98" fmla="*/ 41 w 1380"/>
                <a:gd name="T99" fmla="*/ 120 h 1532"/>
                <a:gd name="T100" fmla="*/ 189 w 1380"/>
                <a:gd name="T101" fmla="*/ 100 h 1532"/>
                <a:gd name="T102" fmla="*/ 230 w 1380"/>
                <a:gd name="T103" fmla="*/ 144 h 1532"/>
                <a:gd name="T104" fmla="*/ 431 w 1380"/>
                <a:gd name="T105" fmla="*/ 120 h 1532"/>
                <a:gd name="T106" fmla="*/ 447 w 1380"/>
                <a:gd name="T107" fmla="*/ 65 h 1532"/>
                <a:gd name="T108" fmla="*/ 489 w 1380"/>
                <a:gd name="T109" fmla="*/ 38 h 1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0" h="1532">
                  <a:moveTo>
                    <a:pt x="489" y="38"/>
                  </a:moveTo>
                  <a:lnTo>
                    <a:pt x="565" y="36"/>
                  </a:lnTo>
                  <a:lnTo>
                    <a:pt x="614" y="0"/>
                  </a:lnTo>
                  <a:lnTo>
                    <a:pt x="686" y="13"/>
                  </a:lnTo>
                  <a:lnTo>
                    <a:pt x="764" y="115"/>
                  </a:lnTo>
                  <a:lnTo>
                    <a:pt x="861" y="137"/>
                  </a:lnTo>
                  <a:lnTo>
                    <a:pt x="880" y="176"/>
                  </a:lnTo>
                  <a:lnTo>
                    <a:pt x="949" y="200"/>
                  </a:lnTo>
                  <a:lnTo>
                    <a:pt x="1028" y="184"/>
                  </a:lnTo>
                  <a:lnTo>
                    <a:pt x="1091" y="243"/>
                  </a:lnTo>
                  <a:lnTo>
                    <a:pt x="1142" y="268"/>
                  </a:lnTo>
                  <a:lnTo>
                    <a:pt x="1217" y="354"/>
                  </a:lnTo>
                  <a:lnTo>
                    <a:pt x="1380" y="573"/>
                  </a:lnTo>
                  <a:lnTo>
                    <a:pt x="1322" y="646"/>
                  </a:lnTo>
                  <a:lnTo>
                    <a:pt x="1267" y="652"/>
                  </a:lnTo>
                  <a:lnTo>
                    <a:pt x="1230" y="698"/>
                  </a:lnTo>
                  <a:lnTo>
                    <a:pt x="1206" y="695"/>
                  </a:lnTo>
                  <a:lnTo>
                    <a:pt x="1185" y="673"/>
                  </a:lnTo>
                  <a:lnTo>
                    <a:pt x="1133" y="699"/>
                  </a:lnTo>
                  <a:lnTo>
                    <a:pt x="1064" y="728"/>
                  </a:lnTo>
                  <a:lnTo>
                    <a:pt x="1022" y="805"/>
                  </a:lnTo>
                  <a:lnTo>
                    <a:pt x="1083" y="892"/>
                  </a:lnTo>
                  <a:lnTo>
                    <a:pt x="1051" y="953"/>
                  </a:lnTo>
                  <a:lnTo>
                    <a:pt x="1044" y="1022"/>
                  </a:lnTo>
                  <a:lnTo>
                    <a:pt x="1057" y="1083"/>
                  </a:lnTo>
                  <a:lnTo>
                    <a:pt x="1019" y="1224"/>
                  </a:lnTo>
                  <a:lnTo>
                    <a:pt x="928" y="1251"/>
                  </a:lnTo>
                  <a:lnTo>
                    <a:pt x="924" y="1312"/>
                  </a:lnTo>
                  <a:lnTo>
                    <a:pt x="879" y="1362"/>
                  </a:lnTo>
                  <a:lnTo>
                    <a:pt x="829" y="1359"/>
                  </a:lnTo>
                  <a:lnTo>
                    <a:pt x="824" y="1532"/>
                  </a:lnTo>
                  <a:lnTo>
                    <a:pt x="571" y="1530"/>
                  </a:lnTo>
                  <a:lnTo>
                    <a:pt x="626" y="1440"/>
                  </a:lnTo>
                  <a:lnTo>
                    <a:pt x="734" y="1318"/>
                  </a:lnTo>
                  <a:lnTo>
                    <a:pt x="736" y="1237"/>
                  </a:lnTo>
                  <a:lnTo>
                    <a:pt x="385" y="991"/>
                  </a:lnTo>
                  <a:lnTo>
                    <a:pt x="372" y="954"/>
                  </a:lnTo>
                  <a:lnTo>
                    <a:pt x="242" y="863"/>
                  </a:lnTo>
                  <a:lnTo>
                    <a:pt x="213" y="866"/>
                  </a:lnTo>
                  <a:lnTo>
                    <a:pt x="173" y="859"/>
                  </a:lnTo>
                  <a:lnTo>
                    <a:pt x="110" y="759"/>
                  </a:lnTo>
                  <a:lnTo>
                    <a:pt x="108" y="711"/>
                  </a:lnTo>
                  <a:lnTo>
                    <a:pt x="74" y="685"/>
                  </a:lnTo>
                  <a:lnTo>
                    <a:pt x="69" y="568"/>
                  </a:lnTo>
                  <a:lnTo>
                    <a:pt x="31" y="552"/>
                  </a:lnTo>
                  <a:lnTo>
                    <a:pt x="57" y="482"/>
                  </a:lnTo>
                  <a:lnTo>
                    <a:pt x="0" y="407"/>
                  </a:lnTo>
                  <a:lnTo>
                    <a:pt x="12" y="332"/>
                  </a:lnTo>
                  <a:lnTo>
                    <a:pt x="62" y="268"/>
                  </a:lnTo>
                  <a:lnTo>
                    <a:pt x="41" y="120"/>
                  </a:lnTo>
                  <a:lnTo>
                    <a:pt x="189" y="100"/>
                  </a:lnTo>
                  <a:lnTo>
                    <a:pt x="230" y="144"/>
                  </a:lnTo>
                  <a:lnTo>
                    <a:pt x="431" y="120"/>
                  </a:lnTo>
                  <a:lnTo>
                    <a:pt x="447" y="65"/>
                  </a:lnTo>
                  <a:lnTo>
                    <a:pt x="489" y="3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25" name="Freeform 69"/>
            <p:cNvSpPr>
              <a:spLocks/>
            </p:cNvSpPr>
            <p:nvPr/>
          </p:nvSpPr>
          <p:spPr bwMode="auto">
            <a:xfrm>
              <a:off x="6830" y="791"/>
              <a:ext cx="307" cy="295"/>
            </a:xfrm>
            <a:custGeom>
              <a:avLst/>
              <a:gdLst>
                <a:gd name="T0" fmla="*/ 1216 w 1840"/>
                <a:gd name="T1" fmla="*/ 8 h 1771"/>
                <a:gd name="T2" fmla="*/ 1323 w 1840"/>
                <a:gd name="T3" fmla="*/ 0 h 1771"/>
                <a:gd name="T4" fmla="*/ 1438 w 1840"/>
                <a:gd name="T5" fmla="*/ 98 h 1771"/>
                <a:gd name="T6" fmla="*/ 1519 w 1840"/>
                <a:gd name="T7" fmla="*/ 73 h 1771"/>
                <a:gd name="T8" fmla="*/ 1583 w 1840"/>
                <a:gd name="T9" fmla="*/ 130 h 1771"/>
                <a:gd name="T10" fmla="*/ 1596 w 1840"/>
                <a:gd name="T11" fmla="*/ 182 h 1771"/>
                <a:gd name="T12" fmla="*/ 1685 w 1840"/>
                <a:gd name="T13" fmla="*/ 283 h 1771"/>
                <a:gd name="T14" fmla="*/ 1764 w 1840"/>
                <a:gd name="T15" fmla="*/ 281 h 1771"/>
                <a:gd name="T16" fmla="*/ 1771 w 1840"/>
                <a:gd name="T17" fmla="*/ 302 h 1771"/>
                <a:gd name="T18" fmla="*/ 1840 w 1840"/>
                <a:gd name="T19" fmla="*/ 305 h 1771"/>
                <a:gd name="T20" fmla="*/ 1771 w 1840"/>
                <a:gd name="T21" fmla="*/ 512 h 1771"/>
                <a:gd name="T22" fmla="*/ 1619 w 1840"/>
                <a:gd name="T23" fmla="*/ 582 h 1771"/>
                <a:gd name="T24" fmla="*/ 1577 w 1840"/>
                <a:gd name="T25" fmla="*/ 570 h 1771"/>
                <a:gd name="T26" fmla="*/ 1536 w 1840"/>
                <a:gd name="T27" fmla="*/ 581 h 1771"/>
                <a:gd name="T28" fmla="*/ 1519 w 1840"/>
                <a:gd name="T29" fmla="*/ 596 h 1771"/>
                <a:gd name="T30" fmla="*/ 1389 w 1840"/>
                <a:gd name="T31" fmla="*/ 624 h 1771"/>
                <a:gd name="T32" fmla="*/ 1326 w 1840"/>
                <a:gd name="T33" fmla="*/ 782 h 1771"/>
                <a:gd name="T34" fmla="*/ 1298 w 1840"/>
                <a:gd name="T35" fmla="*/ 794 h 1771"/>
                <a:gd name="T36" fmla="*/ 1299 w 1840"/>
                <a:gd name="T37" fmla="*/ 863 h 1771"/>
                <a:gd name="T38" fmla="*/ 1266 w 1840"/>
                <a:gd name="T39" fmla="*/ 885 h 1771"/>
                <a:gd name="T40" fmla="*/ 1260 w 1840"/>
                <a:gd name="T41" fmla="*/ 933 h 1771"/>
                <a:gd name="T42" fmla="*/ 1161 w 1840"/>
                <a:gd name="T43" fmla="*/ 941 h 1771"/>
                <a:gd name="T44" fmla="*/ 1260 w 1840"/>
                <a:gd name="T45" fmla="*/ 1212 h 1771"/>
                <a:gd name="T46" fmla="*/ 1153 w 1840"/>
                <a:gd name="T47" fmla="*/ 1310 h 1771"/>
                <a:gd name="T48" fmla="*/ 1124 w 1840"/>
                <a:gd name="T49" fmla="*/ 1336 h 1771"/>
                <a:gd name="T50" fmla="*/ 1106 w 1840"/>
                <a:gd name="T51" fmla="*/ 1487 h 1771"/>
                <a:gd name="T52" fmla="*/ 1127 w 1840"/>
                <a:gd name="T53" fmla="*/ 1494 h 1771"/>
                <a:gd name="T54" fmla="*/ 1124 w 1840"/>
                <a:gd name="T55" fmla="*/ 1533 h 1771"/>
                <a:gd name="T56" fmla="*/ 1014 w 1840"/>
                <a:gd name="T57" fmla="*/ 1669 h 1771"/>
                <a:gd name="T58" fmla="*/ 1004 w 1840"/>
                <a:gd name="T59" fmla="*/ 1727 h 1771"/>
                <a:gd name="T60" fmla="*/ 929 w 1840"/>
                <a:gd name="T61" fmla="*/ 1771 h 1771"/>
                <a:gd name="T62" fmla="*/ 515 w 1840"/>
                <a:gd name="T63" fmla="*/ 1690 h 1771"/>
                <a:gd name="T64" fmla="*/ 294 w 1840"/>
                <a:gd name="T65" fmla="*/ 1650 h 1771"/>
                <a:gd name="T66" fmla="*/ 253 w 1840"/>
                <a:gd name="T67" fmla="*/ 1650 h 1771"/>
                <a:gd name="T68" fmla="*/ 241 w 1840"/>
                <a:gd name="T69" fmla="*/ 1674 h 1771"/>
                <a:gd name="T70" fmla="*/ 0 w 1840"/>
                <a:gd name="T71" fmla="*/ 1657 h 1771"/>
                <a:gd name="T72" fmla="*/ 107 w 1840"/>
                <a:gd name="T73" fmla="*/ 1553 h 1771"/>
                <a:gd name="T74" fmla="*/ 141 w 1840"/>
                <a:gd name="T75" fmla="*/ 1457 h 1771"/>
                <a:gd name="T76" fmla="*/ 144 w 1840"/>
                <a:gd name="T77" fmla="*/ 1398 h 1771"/>
                <a:gd name="T78" fmla="*/ 325 w 1840"/>
                <a:gd name="T79" fmla="*/ 1299 h 1771"/>
                <a:gd name="T80" fmla="*/ 367 w 1840"/>
                <a:gd name="T81" fmla="*/ 1206 h 1771"/>
                <a:gd name="T82" fmla="*/ 455 w 1840"/>
                <a:gd name="T83" fmla="*/ 1042 h 1771"/>
                <a:gd name="T84" fmla="*/ 521 w 1840"/>
                <a:gd name="T85" fmla="*/ 924 h 1771"/>
                <a:gd name="T86" fmla="*/ 518 w 1840"/>
                <a:gd name="T87" fmla="*/ 872 h 1771"/>
                <a:gd name="T88" fmla="*/ 534 w 1840"/>
                <a:gd name="T89" fmla="*/ 852 h 1771"/>
                <a:gd name="T90" fmla="*/ 487 w 1840"/>
                <a:gd name="T91" fmla="*/ 804 h 1771"/>
                <a:gd name="T92" fmla="*/ 486 w 1840"/>
                <a:gd name="T93" fmla="*/ 771 h 1771"/>
                <a:gd name="T94" fmla="*/ 619 w 1840"/>
                <a:gd name="T95" fmla="*/ 646 h 1771"/>
                <a:gd name="T96" fmla="*/ 631 w 1840"/>
                <a:gd name="T97" fmla="*/ 465 h 1771"/>
                <a:gd name="T98" fmla="*/ 1103 w 1840"/>
                <a:gd name="T99" fmla="*/ 125 h 1771"/>
                <a:gd name="T100" fmla="*/ 1229 w 1840"/>
                <a:gd name="T101" fmla="*/ 34 h 1771"/>
                <a:gd name="T102" fmla="*/ 1216 w 1840"/>
                <a:gd name="T103" fmla="*/ 8 h 17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840" h="1771">
                  <a:moveTo>
                    <a:pt x="1216" y="8"/>
                  </a:moveTo>
                  <a:lnTo>
                    <a:pt x="1323" y="0"/>
                  </a:lnTo>
                  <a:lnTo>
                    <a:pt x="1438" y="98"/>
                  </a:lnTo>
                  <a:lnTo>
                    <a:pt x="1519" y="73"/>
                  </a:lnTo>
                  <a:lnTo>
                    <a:pt x="1583" y="130"/>
                  </a:lnTo>
                  <a:lnTo>
                    <a:pt x="1596" y="182"/>
                  </a:lnTo>
                  <a:lnTo>
                    <a:pt x="1685" y="283"/>
                  </a:lnTo>
                  <a:lnTo>
                    <a:pt x="1764" y="281"/>
                  </a:lnTo>
                  <a:lnTo>
                    <a:pt x="1771" y="302"/>
                  </a:lnTo>
                  <a:lnTo>
                    <a:pt x="1840" y="305"/>
                  </a:lnTo>
                  <a:lnTo>
                    <a:pt x="1771" y="512"/>
                  </a:lnTo>
                  <a:lnTo>
                    <a:pt x="1619" y="582"/>
                  </a:lnTo>
                  <a:lnTo>
                    <a:pt x="1577" y="570"/>
                  </a:lnTo>
                  <a:lnTo>
                    <a:pt x="1536" y="581"/>
                  </a:lnTo>
                  <a:lnTo>
                    <a:pt x="1519" y="596"/>
                  </a:lnTo>
                  <a:lnTo>
                    <a:pt x="1389" y="624"/>
                  </a:lnTo>
                  <a:lnTo>
                    <a:pt x="1326" y="782"/>
                  </a:lnTo>
                  <a:lnTo>
                    <a:pt x="1298" y="794"/>
                  </a:lnTo>
                  <a:lnTo>
                    <a:pt x="1299" y="863"/>
                  </a:lnTo>
                  <a:lnTo>
                    <a:pt x="1266" y="885"/>
                  </a:lnTo>
                  <a:lnTo>
                    <a:pt x="1260" y="933"/>
                  </a:lnTo>
                  <a:lnTo>
                    <a:pt x="1161" y="941"/>
                  </a:lnTo>
                  <a:lnTo>
                    <a:pt x="1260" y="1212"/>
                  </a:lnTo>
                  <a:lnTo>
                    <a:pt x="1153" y="1310"/>
                  </a:lnTo>
                  <a:lnTo>
                    <a:pt x="1124" y="1336"/>
                  </a:lnTo>
                  <a:lnTo>
                    <a:pt x="1106" y="1487"/>
                  </a:lnTo>
                  <a:lnTo>
                    <a:pt x="1127" y="1494"/>
                  </a:lnTo>
                  <a:lnTo>
                    <a:pt x="1124" y="1533"/>
                  </a:lnTo>
                  <a:lnTo>
                    <a:pt x="1014" y="1669"/>
                  </a:lnTo>
                  <a:lnTo>
                    <a:pt x="1004" y="1727"/>
                  </a:lnTo>
                  <a:lnTo>
                    <a:pt x="929" y="1771"/>
                  </a:lnTo>
                  <a:lnTo>
                    <a:pt x="515" y="1690"/>
                  </a:lnTo>
                  <a:lnTo>
                    <a:pt x="294" y="1650"/>
                  </a:lnTo>
                  <a:lnTo>
                    <a:pt x="253" y="1650"/>
                  </a:lnTo>
                  <a:lnTo>
                    <a:pt x="241" y="1674"/>
                  </a:lnTo>
                  <a:lnTo>
                    <a:pt x="0" y="1657"/>
                  </a:lnTo>
                  <a:lnTo>
                    <a:pt x="107" y="1553"/>
                  </a:lnTo>
                  <a:lnTo>
                    <a:pt x="141" y="1457"/>
                  </a:lnTo>
                  <a:lnTo>
                    <a:pt x="144" y="1398"/>
                  </a:lnTo>
                  <a:lnTo>
                    <a:pt x="325" y="1299"/>
                  </a:lnTo>
                  <a:lnTo>
                    <a:pt x="367" y="1206"/>
                  </a:lnTo>
                  <a:lnTo>
                    <a:pt x="455" y="1042"/>
                  </a:lnTo>
                  <a:lnTo>
                    <a:pt x="521" y="924"/>
                  </a:lnTo>
                  <a:lnTo>
                    <a:pt x="518" y="872"/>
                  </a:lnTo>
                  <a:lnTo>
                    <a:pt x="534" y="852"/>
                  </a:lnTo>
                  <a:lnTo>
                    <a:pt x="487" y="804"/>
                  </a:lnTo>
                  <a:lnTo>
                    <a:pt x="486" y="771"/>
                  </a:lnTo>
                  <a:lnTo>
                    <a:pt x="619" y="646"/>
                  </a:lnTo>
                  <a:lnTo>
                    <a:pt x="631" y="465"/>
                  </a:lnTo>
                  <a:lnTo>
                    <a:pt x="1103" y="125"/>
                  </a:lnTo>
                  <a:lnTo>
                    <a:pt x="1229" y="34"/>
                  </a:lnTo>
                  <a:lnTo>
                    <a:pt x="1216" y="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26" name="Freeform 70"/>
            <p:cNvSpPr>
              <a:spLocks/>
            </p:cNvSpPr>
            <p:nvPr/>
          </p:nvSpPr>
          <p:spPr bwMode="auto">
            <a:xfrm>
              <a:off x="7494" y="1135"/>
              <a:ext cx="266" cy="279"/>
            </a:xfrm>
            <a:custGeom>
              <a:avLst/>
              <a:gdLst>
                <a:gd name="T0" fmla="*/ 729 w 1595"/>
                <a:gd name="T1" fmla="*/ 0 h 1674"/>
                <a:gd name="T2" fmla="*/ 921 w 1595"/>
                <a:gd name="T3" fmla="*/ 249 h 1674"/>
                <a:gd name="T4" fmla="*/ 1159 w 1595"/>
                <a:gd name="T5" fmla="*/ 356 h 1674"/>
                <a:gd name="T6" fmla="*/ 1195 w 1595"/>
                <a:gd name="T7" fmla="*/ 414 h 1674"/>
                <a:gd name="T8" fmla="*/ 1372 w 1595"/>
                <a:gd name="T9" fmla="*/ 534 h 1674"/>
                <a:gd name="T10" fmla="*/ 1553 w 1595"/>
                <a:gd name="T11" fmla="*/ 533 h 1674"/>
                <a:gd name="T12" fmla="*/ 1595 w 1595"/>
                <a:gd name="T13" fmla="*/ 552 h 1674"/>
                <a:gd name="T14" fmla="*/ 1561 w 1595"/>
                <a:gd name="T15" fmla="*/ 593 h 1674"/>
                <a:gd name="T16" fmla="*/ 1473 w 1595"/>
                <a:gd name="T17" fmla="*/ 595 h 1674"/>
                <a:gd name="T18" fmla="*/ 1478 w 1595"/>
                <a:gd name="T19" fmla="*/ 651 h 1674"/>
                <a:gd name="T20" fmla="*/ 1540 w 1595"/>
                <a:gd name="T21" fmla="*/ 710 h 1674"/>
                <a:gd name="T22" fmla="*/ 1535 w 1595"/>
                <a:gd name="T23" fmla="*/ 758 h 1674"/>
                <a:gd name="T24" fmla="*/ 1409 w 1595"/>
                <a:gd name="T25" fmla="*/ 960 h 1674"/>
                <a:gd name="T26" fmla="*/ 1375 w 1595"/>
                <a:gd name="T27" fmla="*/ 978 h 1674"/>
                <a:gd name="T28" fmla="*/ 1383 w 1595"/>
                <a:gd name="T29" fmla="*/ 1077 h 1674"/>
                <a:gd name="T30" fmla="*/ 1303 w 1595"/>
                <a:gd name="T31" fmla="*/ 1107 h 1674"/>
                <a:gd name="T32" fmla="*/ 1303 w 1595"/>
                <a:gd name="T33" fmla="*/ 1124 h 1674"/>
                <a:gd name="T34" fmla="*/ 1221 w 1595"/>
                <a:gd name="T35" fmla="*/ 1119 h 1674"/>
                <a:gd name="T36" fmla="*/ 1211 w 1595"/>
                <a:gd name="T37" fmla="*/ 1157 h 1674"/>
                <a:gd name="T38" fmla="*/ 1138 w 1595"/>
                <a:gd name="T39" fmla="*/ 1237 h 1674"/>
                <a:gd name="T40" fmla="*/ 1104 w 1595"/>
                <a:gd name="T41" fmla="*/ 1242 h 1674"/>
                <a:gd name="T42" fmla="*/ 1006 w 1595"/>
                <a:gd name="T43" fmla="*/ 1446 h 1674"/>
                <a:gd name="T44" fmla="*/ 945 w 1595"/>
                <a:gd name="T45" fmla="*/ 1439 h 1674"/>
                <a:gd name="T46" fmla="*/ 833 w 1595"/>
                <a:gd name="T47" fmla="*/ 1567 h 1674"/>
                <a:gd name="T48" fmla="*/ 776 w 1595"/>
                <a:gd name="T49" fmla="*/ 1578 h 1674"/>
                <a:gd name="T50" fmla="*/ 760 w 1595"/>
                <a:gd name="T51" fmla="*/ 1558 h 1674"/>
                <a:gd name="T52" fmla="*/ 711 w 1595"/>
                <a:gd name="T53" fmla="*/ 1571 h 1674"/>
                <a:gd name="T54" fmla="*/ 598 w 1595"/>
                <a:gd name="T55" fmla="*/ 1674 h 1674"/>
                <a:gd name="T56" fmla="*/ 482 w 1595"/>
                <a:gd name="T57" fmla="*/ 1589 h 1674"/>
                <a:gd name="T58" fmla="*/ 218 w 1595"/>
                <a:gd name="T59" fmla="*/ 1498 h 1674"/>
                <a:gd name="T60" fmla="*/ 146 w 1595"/>
                <a:gd name="T61" fmla="*/ 1420 h 1674"/>
                <a:gd name="T62" fmla="*/ 157 w 1595"/>
                <a:gd name="T63" fmla="*/ 1382 h 1674"/>
                <a:gd name="T64" fmla="*/ 130 w 1595"/>
                <a:gd name="T65" fmla="*/ 1331 h 1674"/>
                <a:gd name="T66" fmla="*/ 96 w 1595"/>
                <a:gd name="T67" fmla="*/ 1322 h 1674"/>
                <a:gd name="T68" fmla="*/ 77 w 1595"/>
                <a:gd name="T69" fmla="*/ 1295 h 1674"/>
                <a:gd name="T70" fmla="*/ 77 w 1595"/>
                <a:gd name="T71" fmla="*/ 1248 h 1674"/>
                <a:gd name="T72" fmla="*/ 0 w 1595"/>
                <a:gd name="T73" fmla="*/ 1110 h 1674"/>
                <a:gd name="T74" fmla="*/ 86 w 1595"/>
                <a:gd name="T75" fmla="*/ 1006 h 1674"/>
                <a:gd name="T76" fmla="*/ 81 w 1595"/>
                <a:gd name="T77" fmla="*/ 882 h 1674"/>
                <a:gd name="T78" fmla="*/ 155 w 1595"/>
                <a:gd name="T79" fmla="*/ 854 h 1674"/>
                <a:gd name="T80" fmla="*/ 177 w 1595"/>
                <a:gd name="T81" fmla="*/ 693 h 1674"/>
                <a:gd name="T82" fmla="*/ 146 w 1595"/>
                <a:gd name="T83" fmla="*/ 629 h 1674"/>
                <a:gd name="T84" fmla="*/ 237 w 1595"/>
                <a:gd name="T85" fmla="*/ 516 h 1674"/>
                <a:gd name="T86" fmla="*/ 292 w 1595"/>
                <a:gd name="T87" fmla="*/ 516 h 1674"/>
                <a:gd name="T88" fmla="*/ 316 w 1595"/>
                <a:gd name="T89" fmla="*/ 477 h 1674"/>
                <a:gd name="T90" fmla="*/ 413 w 1595"/>
                <a:gd name="T91" fmla="*/ 516 h 1674"/>
                <a:gd name="T92" fmla="*/ 460 w 1595"/>
                <a:gd name="T93" fmla="*/ 516 h 1674"/>
                <a:gd name="T94" fmla="*/ 632 w 1595"/>
                <a:gd name="T95" fmla="*/ 150 h 1674"/>
                <a:gd name="T96" fmla="*/ 729 w 1595"/>
                <a:gd name="T97" fmla="*/ 0 h 1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95" h="1674">
                  <a:moveTo>
                    <a:pt x="729" y="0"/>
                  </a:moveTo>
                  <a:lnTo>
                    <a:pt x="921" y="249"/>
                  </a:lnTo>
                  <a:lnTo>
                    <a:pt x="1159" y="356"/>
                  </a:lnTo>
                  <a:lnTo>
                    <a:pt x="1195" y="414"/>
                  </a:lnTo>
                  <a:lnTo>
                    <a:pt x="1372" y="534"/>
                  </a:lnTo>
                  <a:lnTo>
                    <a:pt x="1553" y="533"/>
                  </a:lnTo>
                  <a:lnTo>
                    <a:pt x="1595" y="552"/>
                  </a:lnTo>
                  <a:lnTo>
                    <a:pt x="1561" y="593"/>
                  </a:lnTo>
                  <a:lnTo>
                    <a:pt x="1473" y="595"/>
                  </a:lnTo>
                  <a:lnTo>
                    <a:pt x="1478" y="651"/>
                  </a:lnTo>
                  <a:lnTo>
                    <a:pt x="1540" y="710"/>
                  </a:lnTo>
                  <a:lnTo>
                    <a:pt x="1535" y="758"/>
                  </a:lnTo>
                  <a:lnTo>
                    <a:pt x="1409" y="960"/>
                  </a:lnTo>
                  <a:lnTo>
                    <a:pt x="1375" y="978"/>
                  </a:lnTo>
                  <a:lnTo>
                    <a:pt x="1383" y="1077"/>
                  </a:lnTo>
                  <a:lnTo>
                    <a:pt x="1303" y="1107"/>
                  </a:lnTo>
                  <a:lnTo>
                    <a:pt x="1303" y="1124"/>
                  </a:lnTo>
                  <a:lnTo>
                    <a:pt x="1221" y="1119"/>
                  </a:lnTo>
                  <a:lnTo>
                    <a:pt x="1211" y="1157"/>
                  </a:lnTo>
                  <a:lnTo>
                    <a:pt x="1138" y="1237"/>
                  </a:lnTo>
                  <a:lnTo>
                    <a:pt x="1104" y="1242"/>
                  </a:lnTo>
                  <a:lnTo>
                    <a:pt x="1006" y="1446"/>
                  </a:lnTo>
                  <a:lnTo>
                    <a:pt x="945" y="1439"/>
                  </a:lnTo>
                  <a:lnTo>
                    <a:pt x="833" y="1567"/>
                  </a:lnTo>
                  <a:lnTo>
                    <a:pt x="776" y="1578"/>
                  </a:lnTo>
                  <a:lnTo>
                    <a:pt x="760" y="1558"/>
                  </a:lnTo>
                  <a:lnTo>
                    <a:pt x="711" y="1571"/>
                  </a:lnTo>
                  <a:lnTo>
                    <a:pt x="598" y="1674"/>
                  </a:lnTo>
                  <a:lnTo>
                    <a:pt x="482" y="1589"/>
                  </a:lnTo>
                  <a:lnTo>
                    <a:pt x="218" y="1498"/>
                  </a:lnTo>
                  <a:lnTo>
                    <a:pt x="146" y="1420"/>
                  </a:lnTo>
                  <a:lnTo>
                    <a:pt x="157" y="1382"/>
                  </a:lnTo>
                  <a:lnTo>
                    <a:pt x="130" y="1331"/>
                  </a:lnTo>
                  <a:lnTo>
                    <a:pt x="96" y="1322"/>
                  </a:lnTo>
                  <a:lnTo>
                    <a:pt x="77" y="1295"/>
                  </a:lnTo>
                  <a:lnTo>
                    <a:pt x="77" y="1248"/>
                  </a:lnTo>
                  <a:lnTo>
                    <a:pt x="0" y="1110"/>
                  </a:lnTo>
                  <a:lnTo>
                    <a:pt x="86" y="1006"/>
                  </a:lnTo>
                  <a:lnTo>
                    <a:pt x="81" y="882"/>
                  </a:lnTo>
                  <a:lnTo>
                    <a:pt x="155" y="854"/>
                  </a:lnTo>
                  <a:lnTo>
                    <a:pt x="177" y="693"/>
                  </a:lnTo>
                  <a:lnTo>
                    <a:pt x="146" y="629"/>
                  </a:lnTo>
                  <a:lnTo>
                    <a:pt x="237" y="516"/>
                  </a:lnTo>
                  <a:lnTo>
                    <a:pt x="292" y="516"/>
                  </a:lnTo>
                  <a:lnTo>
                    <a:pt x="316" y="477"/>
                  </a:lnTo>
                  <a:lnTo>
                    <a:pt x="413" y="516"/>
                  </a:lnTo>
                  <a:lnTo>
                    <a:pt x="460" y="516"/>
                  </a:lnTo>
                  <a:lnTo>
                    <a:pt x="632" y="150"/>
                  </a:lnTo>
                  <a:lnTo>
                    <a:pt x="729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27" name="Freeform 71"/>
            <p:cNvSpPr>
              <a:spLocks/>
            </p:cNvSpPr>
            <p:nvPr/>
          </p:nvSpPr>
          <p:spPr bwMode="auto">
            <a:xfrm>
              <a:off x="7294" y="1085"/>
              <a:ext cx="321" cy="155"/>
            </a:xfrm>
            <a:custGeom>
              <a:avLst/>
              <a:gdLst>
                <a:gd name="T0" fmla="*/ 1452 w 1925"/>
                <a:gd name="T1" fmla="*/ 0 h 932"/>
                <a:gd name="T2" fmla="*/ 1559 w 1925"/>
                <a:gd name="T3" fmla="*/ 165 h 932"/>
                <a:gd name="T4" fmla="*/ 1647 w 1925"/>
                <a:gd name="T5" fmla="*/ 173 h 932"/>
                <a:gd name="T6" fmla="*/ 1759 w 1925"/>
                <a:gd name="T7" fmla="*/ 286 h 932"/>
                <a:gd name="T8" fmla="*/ 1925 w 1925"/>
                <a:gd name="T9" fmla="*/ 300 h 932"/>
                <a:gd name="T10" fmla="*/ 1830 w 1925"/>
                <a:gd name="T11" fmla="*/ 449 h 932"/>
                <a:gd name="T12" fmla="*/ 1652 w 1925"/>
                <a:gd name="T13" fmla="*/ 817 h 932"/>
                <a:gd name="T14" fmla="*/ 1613 w 1925"/>
                <a:gd name="T15" fmla="*/ 817 h 932"/>
                <a:gd name="T16" fmla="*/ 1514 w 1925"/>
                <a:gd name="T17" fmla="*/ 778 h 932"/>
                <a:gd name="T18" fmla="*/ 1488 w 1925"/>
                <a:gd name="T19" fmla="*/ 816 h 932"/>
                <a:gd name="T20" fmla="*/ 1434 w 1925"/>
                <a:gd name="T21" fmla="*/ 817 h 932"/>
                <a:gd name="T22" fmla="*/ 1342 w 1925"/>
                <a:gd name="T23" fmla="*/ 932 h 932"/>
                <a:gd name="T24" fmla="*/ 1246 w 1925"/>
                <a:gd name="T25" fmla="*/ 860 h 932"/>
                <a:gd name="T26" fmla="*/ 1198 w 1925"/>
                <a:gd name="T27" fmla="*/ 836 h 932"/>
                <a:gd name="T28" fmla="*/ 849 w 1925"/>
                <a:gd name="T29" fmla="*/ 872 h 932"/>
                <a:gd name="T30" fmla="*/ 703 w 1925"/>
                <a:gd name="T31" fmla="*/ 877 h 932"/>
                <a:gd name="T32" fmla="*/ 699 w 1925"/>
                <a:gd name="T33" fmla="*/ 893 h 932"/>
                <a:gd name="T34" fmla="*/ 603 w 1925"/>
                <a:gd name="T35" fmla="*/ 899 h 932"/>
                <a:gd name="T36" fmla="*/ 586 w 1925"/>
                <a:gd name="T37" fmla="*/ 876 h 932"/>
                <a:gd name="T38" fmla="*/ 358 w 1925"/>
                <a:gd name="T39" fmla="*/ 852 h 932"/>
                <a:gd name="T40" fmla="*/ 314 w 1925"/>
                <a:gd name="T41" fmla="*/ 733 h 932"/>
                <a:gd name="T42" fmla="*/ 350 w 1925"/>
                <a:gd name="T43" fmla="*/ 582 h 932"/>
                <a:gd name="T44" fmla="*/ 355 w 1925"/>
                <a:gd name="T45" fmla="*/ 552 h 932"/>
                <a:gd name="T46" fmla="*/ 263 w 1925"/>
                <a:gd name="T47" fmla="*/ 454 h 932"/>
                <a:gd name="T48" fmla="*/ 0 w 1925"/>
                <a:gd name="T49" fmla="*/ 417 h 932"/>
                <a:gd name="T50" fmla="*/ 5 w 1925"/>
                <a:gd name="T51" fmla="*/ 247 h 932"/>
                <a:gd name="T52" fmla="*/ 55 w 1925"/>
                <a:gd name="T53" fmla="*/ 247 h 932"/>
                <a:gd name="T54" fmla="*/ 100 w 1925"/>
                <a:gd name="T55" fmla="*/ 199 h 932"/>
                <a:gd name="T56" fmla="*/ 102 w 1925"/>
                <a:gd name="T57" fmla="*/ 168 h 932"/>
                <a:gd name="T58" fmla="*/ 809 w 1925"/>
                <a:gd name="T59" fmla="*/ 171 h 932"/>
                <a:gd name="T60" fmla="*/ 1155 w 1925"/>
                <a:gd name="T61" fmla="*/ 174 h 932"/>
                <a:gd name="T62" fmla="*/ 1293 w 1925"/>
                <a:gd name="T63" fmla="*/ 291 h 932"/>
                <a:gd name="T64" fmla="*/ 1339 w 1925"/>
                <a:gd name="T65" fmla="*/ 261 h 932"/>
                <a:gd name="T66" fmla="*/ 1314 w 1925"/>
                <a:gd name="T67" fmla="*/ 181 h 932"/>
                <a:gd name="T68" fmla="*/ 1389 w 1925"/>
                <a:gd name="T69" fmla="*/ 128 h 932"/>
                <a:gd name="T70" fmla="*/ 1452 w 1925"/>
                <a:gd name="T71" fmla="*/ 0 h 9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925" h="932">
                  <a:moveTo>
                    <a:pt x="1452" y="0"/>
                  </a:moveTo>
                  <a:lnTo>
                    <a:pt x="1559" y="165"/>
                  </a:lnTo>
                  <a:lnTo>
                    <a:pt x="1647" y="173"/>
                  </a:lnTo>
                  <a:lnTo>
                    <a:pt x="1759" y="286"/>
                  </a:lnTo>
                  <a:lnTo>
                    <a:pt x="1925" y="300"/>
                  </a:lnTo>
                  <a:lnTo>
                    <a:pt x="1830" y="449"/>
                  </a:lnTo>
                  <a:lnTo>
                    <a:pt x="1652" y="817"/>
                  </a:lnTo>
                  <a:lnTo>
                    <a:pt x="1613" y="817"/>
                  </a:lnTo>
                  <a:lnTo>
                    <a:pt x="1514" y="778"/>
                  </a:lnTo>
                  <a:lnTo>
                    <a:pt x="1488" y="816"/>
                  </a:lnTo>
                  <a:lnTo>
                    <a:pt x="1434" y="817"/>
                  </a:lnTo>
                  <a:lnTo>
                    <a:pt x="1342" y="932"/>
                  </a:lnTo>
                  <a:lnTo>
                    <a:pt x="1246" y="860"/>
                  </a:lnTo>
                  <a:lnTo>
                    <a:pt x="1198" y="836"/>
                  </a:lnTo>
                  <a:lnTo>
                    <a:pt x="849" y="872"/>
                  </a:lnTo>
                  <a:lnTo>
                    <a:pt x="703" y="877"/>
                  </a:lnTo>
                  <a:lnTo>
                    <a:pt x="699" y="893"/>
                  </a:lnTo>
                  <a:lnTo>
                    <a:pt x="603" y="899"/>
                  </a:lnTo>
                  <a:lnTo>
                    <a:pt x="586" y="876"/>
                  </a:lnTo>
                  <a:lnTo>
                    <a:pt x="358" y="852"/>
                  </a:lnTo>
                  <a:lnTo>
                    <a:pt x="314" y="733"/>
                  </a:lnTo>
                  <a:lnTo>
                    <a:pt x="350" y="582"/>
                  </a:lnTo>
                  <a:lnTo>
                    <a:pt x="355" y="552"/>
                  </a:lnTo>
                  <a:lnTo>
                    <a:pt x="263" y="454"/>
                  </a:lnTo>
                  <a:lnTo>
                    <a:pt x="0" y="417"/>
                  </a:lnTo>
                  <a:lnTo>
                    <a:pt x="5" y="247"/>
                  </a:lnTo>
                  <a:lnTo>
                    <a:pt x="55" y="247"/>
                  </a:lnTo>
                  <a:lnTo>
                    <a:pt x="100" y="199"/>
                  </a:lnTo>
                  <a:lnTo>
                    <a:pt x="102" y="168"/>
                  </a:lnTo>
                  <a:lnTo>
                    <a:pt x="809" y="171"/>
                  </a:lnTo>
                  <a:lnTo>
                    <a:pt x="1155" y="174"/>
                  </a:lnTo>
                  <a:lnTo>
                    <a:pt x="1293" y="291"/>
                  </a:lnTo>
                  <a:lnTo>
                    <a:pt x="1339" y="261"/>
                  </a:lnTo>
                  <a:lnTo>
                    <a:pt x="1314" y="181"/>
                  </a:lnTo>
                  <a:lnTo>
                    <a:pt x="1389" y="128"/>
                  </a:lnTo>
                  <a:lnTo>
                    <a:pt x="1452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28" name="Freeform 72"/>
            <p:cNvSpPr>
              <a:spLocks/>
            </p:cNvSpPr>
            <p:nvPr/>
          </p:nvSpPr>
          <p:spPr bwMode="auto">
            <a:xfrm>
              <a:off x="6812" y="1065"/>
              <a:ext cx="222" cy="180"/>
            </a:xfrm>
            <a:custGeom>
              <a:avLst/>
              <a:gdLst>
                <a:gd name="T0" fmla="*/ 104 w 1329"/>
                <a:gd name="T1" fmla="*/ 11 h 1082"/>
                <a:gd name="T2" fmla="*/ 347 w 1329"/>
                <a:gd name="T3" fmla="*/ 27 h 1082"/>
                <a:gd name="T4" fmla="*/ 360 w 1329"/>
                <a:gd name="T5" fmla="*/ 0 h 1082"/>
                <a:gd name="T6" fmla="*/ 410 w 1329"/>
                <a:gd name="T7" fmla="*/ 3 h 1082"/>
                <a:gd name="T8" fmla="*/ 1039 w 1329"/>
                <a:gd name="T9" fmla="*/ 128 h 1082"/>
                <a:gd name="T10" fmla="*/ 1039 w 1329"/>
                <a:gd name="T11" fmla="*/ 220 h 1082"/>
                <a:gd name="T12" fmla="*/ 1145 w 1329"/>
                <a:gd name="T13" fmla="*/ 483 h 1082"/>
                <a:gd name="T14" fmla="*/ 1083 w 1329"/>
                <a:gd name="T15" fmla="*/ 557 h 1082"/>
                <a:gd name="T16" fmla="*/ 1081 w 1329"/>
                <a:gd name="T17" fmla="*/ 584 h 1082"/>
                <a:gd name="T18" fmla="*/ 1329 w 1329"/>
                <a:gd name="T19" fmla="*/ 818 h 1082"/>
                <a:gd name="T20" fmla="*/ 1287 w 1329"/>
                <a:gd name="T21" fmla="*/ 839 h 1082"/>
                <a:gd name="T22" fmla="*/ 1067 w 1329"/>
                <a:gd name="T23" fmla="*/ 792 h 1082"/>
                <a:gd name="T24" fmla="*/ 941 w 1329"/>
                <a:gd name="T25" fmla="*/ 656 h 1082"/>
                <a:gd name="T26" fmla="*/ 846 w 1329"/>
                <a:gd name="T27" fmla="*/ 650 h 1082"/>
                <a:gd name="T28" fmla="*/ 597 w 1329"/>
                <a:gd name="T29" fmla="*/ 868 h 1082"/>
                <a:gd name="T30" fmla="*/ 543 w 1329"/>
                <a:gd name="T31" fmla="*/ 1082 h 1082"/>
                <a:gd name="T32" fmla="*/ 176 w 1329"/>
                <a:gd name="T33" fmla="*/ 1043 h 1082"/>
                <a:gd name="T34" fmla="*/ 152 w 1329"/>
                <a:gd name="T35" fmla="*/ 1043 h 1082"/>
                <a:gd name="T36" fmla="*/ 138 w 1329"/>
                <a:gd name="T37" fmla="*/ 941 h 1082"/>
                <a:gd name="T38" fmla="*/ 312 w 1329"/>
                <a:gd name="T39" fmla="*/ 554 h 1082"/>
                <a:gd name="T40" fmla="*/ 299 w 1329"/>
                <a:gd name="T41" fmla="*/ 539 h 1082"/>
                <a:gd name="T42" fmla="*/ 273 w 1329"/>
                <a:gd name="T43" fmla="*/ 537 h 1082"/>
                <a:gd name="T44" fmla="*/ 235 w 1329"/>
                <a:gd name="T45" fmla="*/ 557 h 1082"/>
                <a:gd name="T46" fmla="*/ 107 w 1329"/>
                <a:gd name="T47" fmla="*/ 582 h 1082"/>
                <a:gd name="T48" fmla="*/ 0 w 1329"/>
                <a:gd name="T49" fmla="*/ 554 h 1082"/>
                <a:gd name="T50" fmla="*/ 45 w 1329"/>
                <a:gd name="T51" fmla="*/ 513 h 1082"/>
                <a:gd name="T52" fmla="*/ 31 w 1329"/>
                <a:gd name="T53" fmla="*/ 495 h 1082"/>
                <a:gd name="T54" fmla="*/ 23 w 1329"/>
                <a:gd name="T55" fmla="*/ 338 h 1082"/>
                <a:gd name="T56" fmla="*/ 45 w 1329"/>
                <a:gd name="T57" fmla="*/ 334 h 1082"/>
                <a:gd name="T58" fmla="*/ 66 w 1329"/>
                <a:gd name="T59" fmla="*/ 86 h 1082"/>
                <a:gd name="T60" fmla="*/ 98 w 1329"/>
                <a:gd name="T61" fmla="*/ 86 h 1082"/>
                <a:gd name="T62" fmla="*/ 104 w 1329"/>
                <a:gd name="T63" fmla="*/ 11 h 10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29" h="1082">
                  <a:moveTo>
                    <a:pt x="104" y="11"/>
                  </a:moveTo>
                  <a:lnTo>
                    <a:pt x="347" y="27"/>
                  </a:lnTo>
                  <a:lnTo>
                    <a:pt x="360" y="0"/>
                  </a:lnTo>
                  <a:lnTo>
                    <a:pt x="410" y="3"/>
                  </a:lnTo>
                  <a:lnTo>
                    <a:pt x="1039" y="128"/>
                  </a:lnTo>
                  <a:lnTo>
                    <a:pt x="1039" y="220"/>
                  </a:lnTo>
                  <a:lnTo>
                    <a:pt x="1145" y="483"/>
                  </a:lnTo>
                  <a:lnTo>
                    <a:pt x="1083" y="557"/>
                  </a:lnTo>
                  <a:lnTo>
                    <a:pt x="1081" y="584"/>
                  </a:lnTo>
                  <a:lnTo>
                    <a:pt x="1329" y="818"/>
                  </a:lnTo>
                  <a:lnTo>
                    <a:pt x="1287" y="839"/>
                  </a:lnTo>
                  <a:lnTo>
                    <a:pt x="1067" y="792"/>
                  </a:lnTo>
                  <a:lnTo>
                    <a:pt x="941" y="656"/>
                  </a:lnTo>
                  <a:lnTo>
                    <a:pt x="846" y="650"/>
                  </a:lnTo>
                  <a:lnTo>
                    <a:pt x="597" y="868"/>
                  </a:lnTo>
                  <a:lnTo>
                    <a:pt x="543" y="1082"/>
                  </a:lnTo>
                  <a:lnTo>
                    <a:pt x="176" y="1043"/>
                  </a:lnTo>
                  <a:lnTo>
                    <a:pt x="152" y="1043"/>
                  </a:lnTo>
                  <a:lnTo>
                    <a:pt x="138" y="941"/>
                  </a:lnTo>
                  <a:lnTo>
                    <a:pt x="312" y="554"/>
                  </a:lnTo>
                  <a:lnTo>
                    <a:pt x="299" y="539"/>
                  </a:lnTo>
                  <a:lnTo>
                    <a:pt x="273" y="537"/>
                  </a:lnTo>
                  <a:lnTo>
                    <a:pt x="235" y="557"/>
                  </a:lnTo>
                  <a:lnTo>
                    <a:pt x="107" y="582"/>
                  </a:lnTo>
                  <a:lnTo>
                    <a:pt x="0" y="554"/>
                  </a:lnTo>
                  <a:lnTo>
                    <a:pt x="45" y="513"/>
                  </a:lnTo>
                  <a:lnTo>
                    <a:pt x="31" y="495"/>
                  </a:lnTo>
                  <a:lnTo>
                    <a:pt x="23" y="338"/>
                  </a:lnTo>
                  <a:lnTo>
                    <a:pt x="45" y="334"/>
                  </a:lnTo>
                  <a:lnTo>
                    <a:pt x="66" y="86"/>
                  </a:lnTo>
                  <a:lnTo>
                    <a:pt x="98" y="86"/>
                  </a:lnTo>
                  <a:lnTo>
                    <a:pt x="104" y="1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29" name="Freeform 73"/>
            <p:cNvSpPr>
              <a:spLocks/>
            </p:cNvSpPr>
            <p:nvPr/>
          </p:nvSpPr>
          <p:spPr bwMode="auto">
            <a:xfrm>
              <a:off x="7214" y="1224"/>
              <a:ext cx="316" cy="234"/>
            </a:xfrm>
            <a:custGeom>
              <a:avLst/>
              <a:gdLst>
                <a:gd name="T0" fmla="*/ 840 w 1897"/>
                <a:gd name="T1" fmla="*/ 17 h 1403"/>
                <a:gd name="T2" fmla="*/ 1067 w 1897"/>
                <a:gd name="T3" fmla="*/ 43 h 1403"/>
                <a:gd name="T4" fmla="*/ 1086 w 1897"/>
                <a:gd name="T5" fmla="*/ 68 h 1403"/>
                <a:gd name="T6" fmla="*/ 1180 w 1897"/>
                <a:gd name="T7" fmla="*/ 61 h 1403"/>
                <a:gd name="T8" fmla="*/ 1184 w 1897"/>
                <a:gd name="T9" fmla="*/ 43 h 1403"/>
                <a:gd name="T10" fmla="*/ 1340 w 1897"/>
                <a:gd name="T11" fmla="*/ 33 h 1403"/>
                <a:gd name="T12" fmla="*/ 1673 w 1897"/>
                <a:gd name="T13" fmla="*/ 0 h 1403"/>
                <a:gd name="T14" fmla="*/ 1725 w 1897"/>
                <a:gd name="T15" fmla="*/ 26 h 1403"/>
                <a:gd name="T16" fmla="*/ 1822 w 1897"/>
                <a:gd name="T17" fmla="*/ 96 h 1403"/>
                <a:gd name="T18" fmla="*/ 1857 w 1897"/>
                <a:gd name="T19" fmla="*/ 161 h 1403"/>
                <a:gd name="T20" fmla="*/ 1834 w 1897"/>
                <a:gd name="T21" fmla="*/ 319 h 1403"/>
                <a:gd name="T22" fmla="*/ 1758 w 1897"/>
                <a:gd name="T23" fmla="*/ 346 h 1403"/>
                <a:gd name="T24" fmla="*/ 1762 w 1897"/>
                <a:gd name="T25" fmla="*/ 472 h 1403"/>
                <a:gd name="T26" fmla="*/ 1678 w 1897"/>
                <a:gd name="T27" fmla="*/ 578 h 1403"/>
                <a:gd name="T28" fmla="*/ 1753 w 1897"/>
                <a:gd name="T29" fmla="*/ 708 h 1403"/>
                <a:gd name="T30" fmla="*/ 1755 w 1897"/>
                <a:gd name="T31" fmla="*/ 765 h 1403"/>
                <a:gd name="T32" fmla="*/ 1777 w 1897"/>
                <a:gd name="T33" fmla="*/ 796 h 1403"/>
                <a:gd name="T34" fmla="*/ 1805 w 1897"/>
                <a:gd name="T35" fmla="*/ 796 h 1403"/>
                <a:gd name="T36" fmla="*/ 1836 w 1897"/>
                <a:gd name="T37" fmla="*/ 847 h 1403"/>
                <a:gd name="T38" fmla="*/ 1826 w 1897"/>
                <a:gd name="T39" fmla="*/ 885 h 1403"/>
                <a:gd name="T40" fmla="*/ 1897 w 1897"/>
                <a:gd name="T41" fmla="*/ 964 h 1403"/>
                <a:gd name="T42" fmla="*/ 1690 w 1897"/>
                <a:gd name="T43" fmla="*/ 1130 h 1403"/>
                <a:gd name="T44" fmla="*/ 1563 w 1897"/>
                <a:gd name="T45" fmla="*/ 1403 h 1403"/>
                <a:gd name="T46" fmla="*/ 1142 w 1897"/>
                <a:gd name="T47" fmla="*/ 1378 h 1403"/>
                <a:gd name="T48" fmla="*/ 880 w 1897"/>
                <a:gd name="T49" fmla="*/ 1338 h 1403"/>
                <a:gd name="T50" fmla="*/ 923 w 1897"/>
                <a:gd name="T51" fmla="*/ 1241 h 1403"/>
                <a:gd name="T52" fmla="*/ 920 w 1897"/>
                <a:gd name="T53" fmla="*/ 1206 h 1403"/>
                <a:gd name="T54" fmla="*/ 954 w 1897"/>
                <a:gd name="T55" fmla="*/ 1165 h 1403"/>
                <a:gd name="T56" fmla="*/ 932 w 1897"/>
                <a:gd name="T57" fmla="*/ 1134 h 1403"/>
                <a:gd name="T58" fmla="*/ 966 w 1897"/>
                <a:gd name="T59" fmla="*/ 1098 h 1403"/>
                <a:gd name="T60" fmla="*/ 918 w 1897"/>
                <a:gd name="T61" fmla="*/ 1057 h 1403"/>
                <a:gd name="T62" fmla="*/ 951 w 1897"/>
                <a:gd name="T63" fmla="*/ 983 h 1403"/>
                <a:gd name="T64" fmla="*/ 939 w 1897"/>
                <a:gd name="T65" fmla="*/ 916 h 1403"/>
                <a:gd name="T66" fmla="*/ 844 w 1897"/>
                <a:gd name="T67" fmla="*/ 802 h 1403"/>
                <a:gd name="T68" fmla="*/ 847 w 1897"/>
                <a:gd name="T69" fmla="*/ 772 h 1403"/>
                <a:gd name="T70" fmla="*/ 880 w 1897"/>
                <a:gd name="T71" fmla="*/ 722 h 1403"/>
                <a:gd name="T72" fmla="*/ 822 w 1897"/>
                <a:gd name="T73" fmla="*/ 674 h 1403"/>
                <a:gd name="T74" fmla="*/ 611 w 1897"/>
                <a:gd name="T75" fmla="*/ 866 h 1403"/>
                <a:gd name="T76" fmla="*/ 512 w 1897"/>
                <a:gd name="T77" fmla="*/ 882 h 1403"/>
                <a:gd name="T78" fmla="*/ 491 w 1897"/>
                <a:gd name="T79" fmla="*/ 923 h 1403"/>
                <a:gd name="T80" fmla="*/ 465 w 1897"/>
                <a:gd name="T81" fmla="*/ 918 h 1403"/>
                <a:gd name="T82" fmla="*/ 326 w 1897"/>
                <a:gd name="T83" fmla="*/ 561 h 1403"/>
                <a:gd name="T84" fmla="*/ 64 w 1897"/>
                <a:gd name="T85" fmla="*/ 535 h 1403"/>
                <a:gd name="T86" fmla="*/ 14 w 1897"/>
                <a:gd name="T87" fmla="*/ 479 h 1403"/>
                <a:gd name="T88" fmla="*/ 0 w 1897"/>
                <a:gd name="T89" fmla="*/ 360 h 1403"/>
                <a:gd name="T90" fmla="*/ 137 w 1897"/>
                <a:gd name="T91" fmla="*/ 331 h 1403"/>
                <a:gd name="T92" fmla="*/ 137 w 1897"/>
                <a:gd name="T93" fmla="*/ 295 h 1403"/>
                <a:gd name="T94" fmla="*/ 208 w 1897"/>
                <a:gd name="T95" fmla="*/ 295 h 1403"/>
                <a:gd name="T96" fmla="*/ 218 w 1897"/>
                <a:gd name="T97" fmla="*/ 309 h 1403"/>
                <a:gd name="T98" fmla="*/ 254 w 1897"/>
                <a:gd name="T99" fmla="*/ 309 h 1403"/>
                <a:gd name="T100" fmla="*/ 269 w 1897"/>
                <a:gd name="T101" fmla="*/ 257 h 1403"/>
                <a:gd name="T102" fmla="*/ 328 w 1897"/>
                <a:gd name="T103" fmla="*/ 175 h 1403"/>
                <a:gd name="T104" fmla="*/ 376 w 1897"/>
                <a:gd name="T105" fmla="*/ 209 h 1403"/>
                <a:gd name="T106" fmla="*/ 417 w 1897"/>
                <a:gd name="T107" fmla="*/ 168 h 1403"/>
                <a:gd name="T108" fmla="*/ 453 w 1897"/>
                <a:gd name="T109" fmla="*/ 163 h 1403"/>
                <a:gd name="T110" fmla="*/ 527 w 1897"/>
                <a:gd name="T111" fmla="*/ 200 h 1403"/>
                <a:gd name="T112" fmla="*/ 618 w 1897"/>
                <a:gd name="T113" fmla="*/ 172 h 1403"/>
                <a:gd name="T114" fmla="*/ 840 w 1897"/>
                <a:gd name="T115" fmla="*/ 17 h 1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897" h="1403">
                  <a:moveTo>
                    <a:pt x="840" y="17"/>
                  </a:moveTo>
                  <a:lnTo>
                    <a:pt x="1067" y="43"/>
                  </a:lnTo>
                  <a:lnTo>
                    <a:pt x="1086" y="68"/>
                  </a:lnTo>
                  <a:lnTo>
                    <a:pt x="1180" y="61"/>
                  </a:lnTo>
                  <a:lnTo>
                    <a:pt x="1184" y="43"/>
                  </a:lnTo>
                  <a:lnTo>
                    <a:pt x="1340" y="33"/>
                  </a:lnTo>
                  <a:lnTo>
                    <a:pt x="1673" y="0"/>
                  </a:lnTo>
                  <a:lnTo>
                    <a:pt x="1725" y="26"/>
                  </a:lnTo>
                  <a:lnTo>
                    <a:pt x="1822" y="96"/>
                  </a:lnTo>
                  <a:lnTo>
                    <a:pt x="1857" y="161"/>
                  </a:lnTo>
                  <a:lnTo>
                    <a:pt x="1834" y="319"/>
                  </a:lnTo>
                  <a:lnTo>
                    <a:pt x="1758" y="346"/>
                  </a:lnTo>
                  <a:lnTo>
                    <a:pt x="1762" y="472"/>
                  </a:lnTo>
                  <a:lnTo>
                    <a:pt x="1678" y="578"/>
                  </a:lnTo>
                  <a:lnTo>
                    <a:pt x="1753" y="708"/>
                  </a:lnTo>
                  <a:lnTo>
                    <a:pt x="1755" y="765"/>
                  </a:lnTo>
                  <a:lnTo>
                    <a:pt x="1777" y="796"/>
                  </a:lnTo>
                  <a:lnTo>
                    <a:pt x="1805" y="796"/>
                  </a:lnTo>
                  <a:lnTo>
                    <a:pt x="1836" y="847"/>
                  </a:lnTo>
                  <a:lnTo>
                    <a:pt x="1826" y="885"/>
                  </a:lnTo>
                  <a:lnTo>
                    <a:pt x="1897" y="964"/>
                  </a:lnTo>
                  <a:lnTo>
                    <a:pt x="1690" y="1130"/>
                  </a:lnTo>
                  <a:lnTo>
                    <a:pt x="1563" y="1403"/>
                  </a:lnTo>
                  <a:lnTo>
                    <a:pt x="1142" y="1378"/>
                  </a:lnTo>
                  <a:lnTo>
                    <a:pt x="880" y="1338"/>
                  </a:lnTo>
                  <a:lnTo>
                    <a:pt x="923" y="1241"/>
                  </a:lnTo>
                  <a:lnTo>
                    <a:pt x="920" y="1206"/>
                  </a:lnTo>
                  <a:lnTo>
                    <a:pt x="954" y="1165"/>
                  </a:lnTo>
                  <a:lnTo>
                    <a:pt x="932" y="1134"/>
                  </a:lnTo>
                  <a:lnTo>
                    <a:pt x="966" y="1098"/>
                  </a:lnTo>
                  <a:lnTo>
                    <a:pt x="918" y="1057"/>
                  </a:lnTo>
                  <a:lnTo>
                    <a:pt x="951" y="983"/>
                  </a:lnTo>
                  <a:lnTo>
                    <a:pt x="939" y="916"/>
                  </a:lnTo>
                  <a:lnTo>
                    <a:pt x="844" y="802"/>
                  </a:lnTo>
                  <a:lnTo>
                    <a:pt x="847" y="772"/>
                  </a:lnTo>
                  <a:lnTo>
                    <a:pt x="880" y="722"/>
                  </a:lnTo>
                  <a:lnTo>
                    <a:pt x="822" y="674"/>
                  </a:lnTo>
                  <a:lnTo>
                    <a:pt x="611" y="866"/>
                  </a:lnTo>
                  <a:lnTo>
                    <a:pt x="512" y="882"/>
                  </a:lnTo>
                  <a:lnTo>
                    <a:pt x="491" y="923"/>
                  </a:lnTo>
                  <a:lnTo>
                    <a:pt x="465" y="918"/>
                  </a:lnTo>
                  <a:lnTo>
                    <a:pt x="326" y="561"/>
                  </a:lnTo>
                  <a:lnTo>
                    <a:pt x="64" y="535"/>
                  </a:lnTo>
                  <a:lnTo>
                    <a:pt x="14" y="479"/>
                  </a:lnTo>
                  <a:lnTo>
                    <a:pt x="0" y="360"/>
                  </a:lnTo>
                  <a:lnTo>
                    <a:pt x="137" y="331"/>
                  </a:lnTo>
                  <a:lnTo>
                    <a:pt x="137" y="295"/>
                  </a:lnTo>
                  <a:lnTo>
                    <a:pt x="208" y="295"/>
                  </a:lnTo>
                  <a:lnTo>
                    <a:pt x="218" y="309"/>
                  </a:lnTo>
                  <a:lnTo>
                    <a:pt x="254" y="309"/>
                  </a:lnTo>
                  <a:lnTo>
                    <a:pt x="269" y="257"/>
                  </a:lnTo>
                  <a:lnTo>
                    <a:pt x="328" y="175"/>
                  </a:lnTo>
                  <a:lnTo>
                    <a:pt x="376" y="209"/>
                  </a:lnTo>
                  <a:lnTo>
                    <a:pt x="417" y="168"/>
                  </a:lnTo>
                  <a:lnTo>
                    <a:pt x="453" y="163"/>
                  </a:lnTo>
                  <a:lnTo>
                    <a:pt x="527" y="200"/>
                  </a:lnTo>
                  <a:lnTo>
                    <a:pt x="618" y="172"/>
                  </a:lnTo>
                  <a:lnTo>
                    <a:pt x="840" y="1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30" name="Freeform 74"/>
            <p:cNvSpPr>
              <a:spLocks/>
            </p:cNvSpPr>
            <p:nvPr/>
          </p:nvSpPr>
          <p:spPr bwMode="auto">
            <a:xfrm>
              <a:off x="6985" y="841"/>
              <a:ext cx="254" cy="360"/>
            </a:xfrm>
            <a:custGeom>
              <a:avLst/>
              <a:gdLst>
                <a:gd name="T0" fmla="*/ 971 w 1521"/>
                <a:gd name="T1" fmla="*/ 48 h 2165"/>
                <a:gd name="T2" fmla="*/ 1137 w 1521"/>
                <a:gd name="T3" fmla="*/ 138 h 2165"/>
                <a:gd name="T4" fmla="*/ 1216 w 1521"/>
                <a:gd name="T5" fmla="*/ 236 h 2165"/>
                <a:gd name="T6" fmla="*/ 1458 w 1521"/>
                <a:gd name="T7" fmla="*/ 310 h 2165"/>
                <a:gd name="T8" fmla="*/ 1474 w 1521"/>
                <a:gd name="T9" fmla="*/ 420 h 2165"/>
                <a:gd name="T10" fmla="*/ 1262 w 1521"/>
                <a:gd name="T11" fmla="*/ 498 h 2165"/>
                <a:gd name="T12" fmla="*/ 1071 w 1521"/>
                <a:gd name="T13" fmla="*/ 472 h 2165"/>
                <a:gd name="T14" fmla="*/ 1040 w 1521"/>
                <a:gd name="T15" fmla="*/ 689 h 2165"/>
                <a:gd name="T16" fmla="*/ 1087 w 1521"/>
                <a:gd name="T17" fmla="*/ 834 h 2165"/>
                <a:gd name="T18" fmla="*/ 1099 w 1521"/>
                <a:gd name="T19" fmla="*/ 920 h 2165"/>
                <a:gd name="T20" fmla="*/ 1138 w 1521"/>
                <a:gd name="T21" fmla="*/ 1060 h 2165"/>
                <a:gd name="T22" fmla="*/ 1201 w 1521"/>
                <a:gd name="T23" fmla="*/ 1211 h 2165"/>
                <a:gd name="T24" fmla="*/ 1396 w 1521"/>
                <a:gd name="T25" fmla="*/ 1497 h 2165"/>
                <a:gd name="T26" fmla="*/ 1379 w 1521"/>
                <a:gd name="T27" fmla="*/ 1594 h 2165"/>
                <a:gd name="T28" fmla="*/ 1500 w 1521"/>
                <a:gd name="T29" fmla="*/ 1748 h 2165"/>
                <a:gd name="T30" fmla="*/ 1443 w 1521"/>
                <a:gd name="T31" fmla="*/ 1779 h 2165"/>
                <a:gd name="T32" fmla="*/ 1354 w 1521"/>
                <a:gd name="T33" fmla="*/ 1888 h 2165"/>
                <a:gd name="T34" fmla="*/ 962 w 1521"/>
                <a:gd name="T35" fmla="*/ 1810 h 2165"/>
                <a:gd name="T36" fmla="*/ 887 w 1521"/>
                <a:gd name="T37" fmla="*/ 2118 h 2165"/>
                <a:gd name="T38" fmla="*/ 720 w 1521"/>
                <a:gd name="T39" fmla="*/ 2086 h 2165"/>
                <a:gd name="T40" fmla="*/ 564 w 1521"/>
                <a:gd name="T41" fmla="*/ 2127 h 2165"/>
                <a:gd name="T42" fmla="*/ 411 w 1521"/>
                <a:gd name="T43" fmla="*/ 2149 h 2165"/>
                <a:gd name="T44" fmla="*/ 376 w 1521"/>
                <a:gd name="T45" fmla="*/ 2029 h 2165"/>
                <a:gd name="T46" fmla="*/ 290 w 1521"/>
                <a:gd name="T47" fmla="*/ 2165 h 2165"/>
                <a:gd name="T48" fmla="*/ 44 w 1521"/>
                <a:gd name="T49" fmla="*/ 1907 h 2165"/>
                <a:gd name="T50" fmla="*/ 5 w 1521"/>
                <a:gd name="T51" fmla="*/ 1571 h 2165"/>
                <a:gd name="T52" fmla="*/ 74 w 1521"/>
                <a:gd name="T53" fmla="*/ 1428 h 2165"/>
                <a:gd name="T54" fmla="*/ 195 w 1521"/>
                <a:gd name="T55" fmla="*/ 1232 h 2165"/>
                <a:gd name="T56" fmla="*/ 176 w 1521"/>
                <a:gd name="T57" fmla="*/ 1188 h 2165"/>
                <a:gd name="T58" fmla="*/ 329 w 1521"/>
                <a:gd name="T59" fmla="*/ 913 h 2165"/>
                <a:gd name="T60" fmla="*/ 331 w 1521"/>
                <a:gd name="T61" fmla="*/ 633 h 2165"/>
                <a:gd name="T62" fmla="*/ 368 w 1521"/>
                <a:gd name="T63" fmla="*/ 564 h 2165"/>
                <a:gd name="T64" fmla="*/ 398 w 1521"/>
                <a:gd name="T65" fmla="*/ 483 h 2165"/>
                <a:gd name="T66" fmla="*/ 590 w 1521"/>
                <a:gd name="T67" fmla="*/ 296 h 2165"/>
                <a:gd name="T68" fmla="*/ 650 w 1521"/>
                <a:gd name="T69" fmla="*/ 269 h 2165"/>
                <a:gd name="T70" fmla="*/ 842 w 1521"/>
                <a:gd name="T71" fmla="*/ 209 h 2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521" h="2165">
                  <a:moveTo>
                    <a:pt x="910" y="0"/>
                  </a:moveTo>
                  <a:lnTo>
                    <a:pt x="971" y="48"/>
                  </a:lnTo>
                  <a:lnTo>
                    <a:pt x="1023" y="109"/>
                  </a:lnTo>
                  <a:lnTo>
                    <a:pt x="1137" y="138"/>
                  </a:lnTo>
                  <a:lnTo>
                    <a:pt x="1187" y="163"/>
                  </a:lnTo>
                  <a:lnTo>
                    <a:pt x="1216" y="236"/>
                  </a:lnTo>
                  <a:lnTo>
                    <a:pt x="1387" y="270"/>
                  </a:lnTo>
                  <a:lnTo>
                    <a:pt x="1458" y="310"/>
                  </a:lnTo>
                  <a:lnTo>
                    <a:pt x="1521" y="387"/>
                  </a:lnTo>
                  <a:lnTo>
                    <a:pt x="1474" y="420"/>
                  </a:lnTo>
                  <a:lnTo>
                    <a:pt x="1462" y="472"/>
                  </a:lnTo>
                  <a:lnTo>
                    <a:pt x="1262" y="498"/>
                  </a:lnTo>
                  <a:lnTo>
                    <a:pt x="1217" y="454"/>
                  </a:lnTo>
                  <a:lnTo>
                    <a:pt x="1071" y="472"/>
                  </a:lnTo>
                  <a:lnTo>
                    <a:pt x="1092" y="620"/>
                  </a:lnTo>
                  <a:lnTo>
                    <a:pt x="1040" y="689"/>
                  </a:lnTo>
                  <a:lnTo>
                    <a:pt x="1030" y="758"/>
                  </a:lnTo>
                  <a:lnTo>
                    <a:pt x="1087" y="834"/>
                  </a:lnTo>
                  <a:lnTo>
                    <a:pt x="1061" y="903"/>
                  </a:lnTo>
                  <a:lnTo>
                    <a:pt x="1099" y="920"/>
                  </a:lnTo>
                  <a:lnTo>
                    <a:pt x="1104" y="1037"/>
                  </a:lnTo>
                  <a:lnTo>
                    <a:pt x="1138" y="1060"/>
                  </a:lnTo>
                  <a:lnTo>
                    <a:pt x="1140" y="1111"/>
                  </a:lnTo>
                  <a:lnTo>
                    <a:pt x="1201" y="1211"/>
                  </a:lnTo>
                  <a:lnTo>
                    <a:pt x="1242" y="1215"/>
                  </a:lnTo>
                  <a:lnTo>
                    <a:pt x="1396" y="1497"/>
                  </a:lnTo>
                  <a:lnTo>
                    <a:pt x="1368" y="1525"/>
                  </a:lnTo>
                  <a:lnTo>
                    <a:pt x="1379" y="1594"/>
                  </a:lnTo>
                  <a:lnTo>
                    <a:pt x="1434" y="1601"/>
                  </a:lnTo>
                  <a:lnTo>
                    <a:pt x="1500" y="1748"/>
                  </a:lnTo>
                  <a:lnTo>
                    <a:pt x="1488" y="1779"/>
                  </a:lnTo>
                  <a:lnTo>
                    <a:pt x="1443" y="1779"/>
                  </a:lnTo>
                  <a:lnTo>
                    <a:pt x="1371" y="1843"/>
                  </a:lnTo>
                  <a:lnTo>
                    <a:pt x="1354" y="1888"/>
                  </a:lnTo>
                  <a:lnTo>
                    <a:pt x="1099" y="1896"/>
                  </a:lnTo>
                  <a:lnTo>
                    <a:pt x="962" y="1810"/>
                  </a:lnTo>
                  <a:lnTo>
                    <a:pt x="893" y="1924"/>
                  </a:lnTo>
                  <a:lnTo>
                    <a:pt x="887" y="2118"/>
                  </a:lnTo>
                  <a:lnTo>
                    <a:pt x="822" y="2077"/>
                  </a:lnTo>
                  <a:lnTo>
                    <a:pt x="720" y="2086"/>
                  </a:lnTo>
                  <a:lnTo>
                    <a:pt x="654" y="2123"/>
                  </a:lnTo>
                  <a:lnTo>
                    <a:pt x="564" y="2127"/>
                  </a:lnTo>
                  <a:lnTo>
                    <a:pt x="526" y="2162"/>
                  </a:lnTo>
                  <a:lnTo>
                    <a:pt x="411" y="2149"/>
                  </a:lnTo>
                  <a:lnTo>
                    <a:pt x="363" y="2081"/>
                  </a:lnTo>
                  <a:lnTo>
                    <a:pt x="376" y="2029"/>
                  </a:lnTo>
                  <a:lnTo>
                    <a:pt x="331" y="2033"/>
                  </a:lnTo>
                  <a:lnTo>
                    <a:pt x="290" y="2165"/>
                  </a:lnTo>
                  <a:lnTo>
                    <a:pt x="49" y="1937"/>
                  </a:lnTo>
                  <a:lnTo>
                    <a:pt x="44" y="1907"/>
                  </a:lnTo>
                  <a:lnTo>
                    <a:pt x="109" y="1830"/>
                  </a:lnTo>
                  <a:lnTo>
                    <a:pt x="5" y="1571"/>
                  </a:lnTo>
                  <a:lnTo>
                    <a:pt x="0" y="1472"/>
                  </a:lnTo>
                  <a:lnTo>
                    <a:pt x="74" y="1428"/>
                  </a:lnTo>
                  <a:lnTo>
                    <a:pt x="82" y="1372"/>
                  </a:lnTo>
                  <a:lnTo>
                    <a:pt x="195" y="1232"/>
                  </a:lnTo>
                  <a:lnTo>
                    <a:pt x="195" y="1194"/>
                  </a:lnTo>
                  <a:lnTo>
                    <a:pt x="176" y="1188"/>
                  </a:lnTo>
                  <a:lnTo>
                    <a:pt x="194" y="1037"/>
                  </a:lnTo>
                  <a:lnTo>
                    <a:pt x="329" y="913"/>
                  </a:lnTo>
                  <a:lnTo>
                    <a:pt x="232" y="641"/>
                  </a:lnTo>
                  <a:lnTo>
                    <a:pt x="331" y="633"/>
                  </a:lnTo>
                  <a:lnTo>
                    <a:pt x="336" y="585"/>
                  </a:lnTo>
                  <a:lnTo>
                    <a:pt x="368" y="564"/>
                  </a:lnTo>
                  <a:lnTo>
                    <a:pt x="368" y="491"/>
                  </a:lnTo>
                  <a:lnTo>
                    <a:pt x="398" y="483"/>
                  </a:lnTo>
                  <a:lnTo>
                    <a:pt x="458" y="322"/>
                  </a:lnTo>
                  <a:lnTo>
                    <a:pt x="590" y="296"/>
                  </a:lnTo>
                  <a:lnTo>
                    <a:pt x="603" y="282"/>
                  </a:lnTo>
                  <a:lnTo>
                    <a:pt x="650" y="269"/>
                  </a:lnTo>
                  <a:lnTo>
                    <a:pt x="689" y="282"/>
                  </a:lnTo>
                  <a:lnTo>
                    <a:pt x="842" y="209"/>
                  </a:lnTo>
                  <a:lnTo>
                    <a:pt x="910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31" name="Freeform 75"/>
            <p:cNvSpPr>
              <a:spLocks/>
            </p:cNvSpPr>
            <p:nvPr/>
          </p:nvSpPr>
          <p:spPr bwMode="auto">
            <a:xfrm>
              <a:off x="7276" y="1412"/>
              <a:ext cx="254" cy="202"/>
            </a:xfrm>
            <a:custGeom>
              <a:avLst/>
              <a:gdLst>
                <a:gd name="T0" fmla="*/ 1321 w 1523"/>
                <a:gd name="T1" fmla="*/ 0 h 1213"/>
                <a:gd name="T2" fmla="*/ 1362 w 1523"/>
                <a:gd name="T3" fmla="*/ 201 h 1213"/>
                <a:gd name="T4" fmla="*/ 1465 w 1523"/>
                <a:gd name="T5" fmla="*/ 311 h 1213"/>
                <a:gd name="T6" fmla="*/ 1475 w 1523"/>
                <a:gd name="T7" fmla="*/ 404 h 1213"/>
                <a:gd name="T8" fmla="*/ 1523 w 1523"/>
                <a:gd name="T9" fmla="*/ 422 h 1213"/>
                <a:gd name="T10" fmla="*/ 1520 w 1523"/>
                <a:gd name="T11" fmla="*/ 472 h 1213"/>
                <a:gd name="T12" fmla="*/ 1508 w 1523"/>
                <a:gd name="T13" fmla="*/ 524 h 1213"/>
                <a:gd name="T14" fmla="*/ 1460 w 1523"/>
                <a:gd name="T15" fmla="*/ 560 h 1213"/>
                <a:gd name="T16" fmla="*/ 1463 w 1523"/>
                <a:gd name="T17" fmla="*/ 663 h 1213"/>
                <a:gd name="T18" fmla="*/ 1486 w 1523"/>
                <a:gd name="T19" fmla="*/ 699 h 1213"/>
                <a:gd name="T20" fmla="*/ 1364 w 1523"/>
                <a:gd name="T21" fmla="*/ 790 h 1213"/>
                <a:gd name="T22" fmla="*/ 1283 w 1523"/>
                <a:gd name="T23" fmla="*/ 814 h 1213"/>
                <a:gd name="T24" fmla="*/ 1283 w 1523"/>
                <a:gd name="T25" fmla="*/ 877 h 1213"/>
                <a:gd name="T26" fmla="*/ 1245 w 1523"/>
                <a:gd name="T27" fmla="*/ 884 h 1213"/>
                <a:gd name="T28" fmla="*/ 1316 w 1523"/>
                <a:gd name="T29" fmla="*/ 901 h 1213"/>
                <a:gd name="T30" fmla="*/ 1304 w 1523"/>
                <a:gd name="T31" fmla="*/ 968 h 1213"/>
                <a:gd name="T32" fmla="*/ 1266 w 1523"/>
                <a:gd name="T33" fmla="*/ 982 h 1213"/>
                <a:gd name="T34" fmla="*/ 1319 w 1523"/>
                <a:gd name="T35" fmla="*/ 980 h 1213"/>
                <a:gd name="T36" fmla="*/ 1304 w 1523"/>
                <a:gd name="T37" fmla="*/ 1028 h 1213"/>
                <a:gd name="T38" fmla="*/ 1278 w 1523"/>
                <a:gd name="T39" fmla="*/ 1062 h 1213"/>
                <a:gd name="T40" fmla="*/ 1201 w 1523"/>
                <a:gd name="T41" fmla="*/ 1057 h 1213"/>
                <a:gd name="T42" fmla="*/ 1115 w 1523"/>
                <a:gd name="T43" fmla="*/ 1194 h 1213"/>
                <a:gd name="T44" fmla="*/ 1118 w 1523"/>
                <a:gd name="T45" fmla="*/ 1213 h 1213"/>
                <a:gd name="T46" fmla="*/ 1045 w 1523"/>
                <a:gd name="T47" fmla="*/ 1205 h 1213"/>
                <a:gd name="T48" fmla="*/ 913 w 1523"/>
                <a:gd name="T49" fmla="*/ 1135 h 1213"/>
                <a:gd name="T50" fmla="*/ 734 w 1523"/>
                <a:gd name="T51" fmla="*/ 1131 h 1213"/>
                <a:gd name="T52" fmla="*/ 580 w 1523"/>
                <a:gd name="T53" fmla="*/ 1194 h 1213"/>
                <a:gd name="T54" fmla="*/ 502 w 1523"/>
                <a:gd name="T55" fmla="*/ 1182 h 1213"/>
                <a:gd name="T56" fmla="*/ 485 w 1523"/>
                <a:gd name="T57" fmla="*/ 1107 h 1213"/>
                <a:gd name="T58" fmla="*/ 360 w 1523"/>
                <a:gd name="T59" fmla="*/ 1093 h 1213"/>
                <a:gd name="T60" fmla="*/ 0 w 1523"/>
                <a:gd name="T61" fmla="*/ 752 h 1213"/>
                <a:gd name="T62" fmla="*/ 15 w 1523"/>
                <a:gd name="T63" fmla="*/ 721 h 1213"/>
                <a:gd name="T64" fmla="*/ 63 w 1523"/>
                <a:gd name="T65" fmla="*/ 708 h 1213"/>
                <a:gd name="T66" fmla="*/ 185 w 1523"/>
                <a:gd name="T67" fmla="*/ 570 h 1213"/>
                <a:gd name="T68" fmla="*/ 285 w 1523"/>
                <a:gd name="T69" fmla="*/ 541 h 1213"/>
                <a:gd name="T70" fmla="*/ 497 w 1523"/>
                <a:gd name="T71" fmla="*/ 538 h 1213"/>
                <a:gd name="T72" fmla="*/ 545 w 1523"/>
                <a:gd name="T73" fmla="*/ 378 h 1213"/>
                <a:gd name="T74" fmla="*/ 627 w 1523"/>
                <a:gd name="T75" fmla="*/ 371 h 1213"/>
                <a:gd name="T76" fmla="*/ 602 w 1523"/>
                <a:gd name="T77" fmla="*/ 302 h 1213"/>
                <a:gd name="T78" fmla="*/ 568 w 1523"/>
                <a:gd name="T79" fmla="*/ 267 h 1213"/>
                <a:gd name="T80" fmla="*/ 511 w 1523"/>
                <a:gd name="T81" fmla="*/ 208 h 1213"/>
                <a:gd name="T82" fmla="*/ 753 w 1523"/>
                <a:gd name="T83" fmla="*/ 246 h 1213"/>
                <a:gd name="T84" fmla="*/ 1192 w 1523"/>
                <a:gd name="T85" fmla="*/ 273 h 1213"/>
                <a:gd name="T86" fmla="*/ 1321 w 1523"/>
                <a:gd name="T87" fmla="*/ 0 h 1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523" h="1213">
                  <a:moveTo>
                    <a:pt x="1321" y="0"/>
                  </a:moveTo>
                  <a:lnTo>
                    <a:pt x="1362" y="201"/>
                  </a:lnTo>
                  <a:lnTo>
                    <a:pt x="1465" y="311"/>
                  </a:lnTo>
                  <a:lnTo>
                    <a:pt x="1475" y="404"/>
                  </a:lnTo>
                  <a:lnTo>
                    <a:pt x="1523" y="422"/>
                  </a:lnTo>
                  <a:lnTo>
                    <a:pt x="1520" y="472"/>
                  </a:lnTo>
                  <a:lnTo>
                    <a:pt x="1508" y="524"/>
                  </a:lnTo>
                  <a:lnTo>
                    <a:pt x="1460" y="560"/>
                  </a:lnTo>
                  <a:lnTo>
                    <a:pt x="1463" y="663"/>
                  </a:lnTo>
                  <a:lnTo>
                    <a:pt x="1486" y="699"/>
                  </a:lnTo>
                  <a:lnTo>
                    <a:pt x="1364" y="790"/>
                  </a:lnTo>
                  <a:lnTo>
                    <a:pt x="1283" y="814"/>
                  </a:lnTo>
                  <a:lnTo>
                    <a:pt x="1283" y="877"/>
                  </a:lnTo>
                  <a:lnTo>
                    <a:pt x="1245" y="884"/>
                  </a:lnTo>
                  <a:lnTo>
                    <a:pt x="1316" y="901"/>
                  </a:lnTo>
                  <a:lnTo>
                    <a:pt x="1304" y="968"/>
                  </a:lnTo>
                  <a:lnTo>
                    <a:pt x="1266" y="982"/>
                  </a:lnTo>
                  <a:lnTo>
                    <a:pt x="1319" y="980"/>
                  </a:lnTo>
                  <a:lnTo>
                    <a:pt x="1304" y="1028"/>
                  </a:lnTo>
                  <a:lnTo>
                    <a:pt x="1278" y="1062"/>
                  </a:lnTo>
                  <a:lnTo>
                    <a:pt x="1201" y="1057"/>
                  </a:lnTo>
                  <a:lnTo>
                    <a:pt x="1115" y="1194"/>
                  </a:lnTo>
                  <a:lnTo>
                    <a:pt x="1118" y="1213"/>
                  </a:lnTo>
                  <a:lnTo>
                    <a:pt x="1045" y="1205"/>
                  </a:lnTo>
                  <a:lnTo>
                    <a:pt x="913" y="1135"/>
                  </a:lnTo>
                  <a:lnTo>
                    <a:pt x="734" y="1131"/>
                  </a:lnTo>
                  <a:lnTo>
                    <a:pt x="580" y="1194"/>
                  </a:lnTo>
                  <a:lnTo>
                    <a:pt x="502" y="1182"/>
                  </a:lnTo>
                  <a:lnTo>
                    <a:pt x="485" y="1107"/>
                  </a:lnTo>
                  <a:lnTo>
                    <a:pt x="360" y="1093"/>
                  </a:lnTo>
                  <a:lnTo>
                    <a:pt x="0" y="752"/>
                  </a:lnTo>
                  <a:lnTo>
                    <a:pt x="15" y="721"/>
                  </a:lnTo>
                  <a:lnTo>
                    <a:pt x="63" y="708"/>
                  </a:lnTo>
                  <a:lnTo>
                    <a:pt x="185" y="570"/>
                  </a:lnTo>
                  <a:lnTo>
                    <a:pt x="285" y="541"/>
                  </a:lnTo>
                  <a:lnTo>
                    <a:pt x="497" y="538"/>
                  </a:lnTo>
                  <a:lnTo>
                    <a:pt x="545" y="378"/>
                  </a:lnTo>
                  <a:lnTo>
                    <a:pt x="627" y="371"/>
                  </a:lnTo>
                  <a:lnTo>
                    <a:pt x="602" y="302"/>
                  </a:lnTo>
                  <a:lnTo>
                    <a:pt x="568" y="267"/>
                  </a:lnTo>
                  <a:lnTo>
                    <a:pt x="511" y="208"/>
                  </a:lnTo>
                  <a:lnTo>
                    <a:pt x="753" y="246"/>
                  </a:lnTo>
                  <a:lnTo>
                    <a:pt x="1192" y="273"/>
                  </a:lnTo>
                  <a:lnTo>
                    <a:pt x="1321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32" name="Freeform 76"/>
            <p:cNvSpPr>
              <a:spLocks/>
            </p:cNvSpPr>
            <p:nvPr/>
          </p:nvSpPr>
          <p:spPr bwMode="auto">
            <a:xfrm>
              <a:off x="7127" y="1447"/>
              <a:ext cx="254" cy="151"/>
            </a:xfrm>
            <a:custGeom>
              <a:avLst/>
              <a:gdLst>
                <a:gd name="T0" fmla="*/ 185 w 1526"/>
                <a:gd name="T1" fmla="*/ 250 h 907"/>
                <a:gd name="T2" fmla="*/ 141 w 1526"/>
                <a:gd name="T3" fmla="*/ 389 h 907"/>
                <a:gd name="T4" fmla="*/ 37 w 1526"/>
                <a:gd name="T5" fmla="*/ 490 h 907"/>
                <a:gd name="T6" fmla="*/ 0 w 1526"/>
                <a:gd name="T7" fmla="*/ 659 h 907"/>
                <a:gd name="T8" fmla="*/ 74 w 1526"/>
                <a:gd name="T9" fmla="*/ 661 h 907"/>
                <a:gd name="T10" fmla="*/ 132 w 1526"/>
                <a:gd name="T11" fmla="*/ 699 h 907"/>
                <a:gd name="T12" fmla="*/ 210 w 1526"/>
                <a:gd name="T13" fmla="*/ 712 h 907"/>
                <a:gd name="T14" fmla="*/ 235 w 1526"/>
                <a:gd name="T15" fmla="*/ 817 h 907"/>
                <a:gd name="T16" fmla="*/ 286 w 1526"/>
                <a:gd name="T17" fmla="*/ 907 h 907"/>
                <a:gd name="T18" fmla="*/ 898 w 1526"/>
                <a:gd name="T19" fmla="*/ 543 h 907"/>
                <a:gd name="T20" fmla="*/ 914 w 1526"/>
                <a:gd name="T21" fmla="*/ 515 h 907"/>
                <a:gd name="T22" fmla="*/ 960 w 1526"/>
                <a:gd name="T23" fmla="*/ 498 h 907"/>
                <a:gd name="T24" fmla="*/ 1081 w 1526"/>
                <a:gd name="T25" fmla="*/ 364 h 907"/>
                <a:gd name="T26" fmla="*/ 1184 w 1526"/>
                <a:gd name="T27" fmla="*/ 332 h 907"/>
                <a:gd name="T28" fmla="*/ 1394 w 1526"/>
                <a:gd name="T29" fmla="*/ 332 h 907"/>
                <a:gd name="T30" fmla="*/ 1442 w 1526"/>
                <a:gd name="T31" fmla="*/ 167 h 907"/>
                <a:gd name="T32" fmla="*/ 1526 w 1526"/>
                <a:gd name="T33" fmla="*/ 164 h 907"/>
                <a:gd name="T34" fmla="*/ 1499 w 1526"/>
                <a:gd name="T35" fmla="*/ 96 h 907"/>
                <a:gd name="T36" fmla="*/ 1410 w 1526"/>
                <a:gd name="T37" fmla="*/ 0 h 907"/>
                <a:gd name="T38" fmla="*/ 1366 w 1526"/>
                <a:gd name="T39" fmla="*/ 13 h 907"/>
                <a:gd name="T40" fmla="*/ 1289 w 1526"/>
                <a:gd name="T41" fmla="*/ 116 h 907"/>
                <a:gd name="T42" fmla="*/ 1172 w 1526"/>
                <a:gd name="T43" fmla="*/ 127 h 907"/>
                <a:gd name="T44" fmla="*/ 1148 w 1526"/>
                <a:gd name="T45" fmla="*/ 156 h 907"/>
                <a:gd name="T46" fmla="*/ 882 w 1526"/>
                <a:gd name="T47" fmla="*/ 159 h 907"/>
                <a:gd name="T48" fmla="*/ 784 w 1526"/>
                <a:gd name="T49" fmla="*/ 169 h 907"/>
                <a:gd name="T50" fmla="*/ 805 w 1526"/>
                <a:gd name="T51" fmla="*/ 206 h 907"/>
                <a:gd name="T52" fmla="*/ 769 w 1526"/>
                <a:gd name="T53" fmla="*/ 236 h 907"/>
                <a:gd name="T54" fmla="*/ 722 w 1526"/>
                <a:gd name="T55" fmla="*/ 236 h 907"/>
                <a:gd name="T56" fmla="*/ 619 w 1526"/>
                <a:gd name="T57" fmla="*/ 203 h 907"/>
                <a:gd name="T58" fmla="*/ 185 w 1526"/>
                <a:gd name="T59" fmla="*/ 250 h 9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526" h="907">
                  <a:moveTo>
                    <a:pt x="185" y="250"/>
                  </a:moveTo>
                  <a:lnTo>
                    <a:pt x="141" y="389"/>
                  </a:lnTo>
                  <a:lnTo>
                    <a:pt x="37" y="490"/>
                  </a:lnTo>
                  <a:lnTo>
                    <a:pt x="0" y="659"/>
                  </a:lnTo>
                  <a:lnTo>
                    <a:pt x="74" y="661"/>
                  </a:lnTo>
                  <a:lnTo>
                    <a:pt x="132" y="699"/>
                  </a:lnTo>
                  <a:lnTo>
                    <a:pt x="210" y="712"/>
                  </a:lnTo>
                  <a:lnTo>
                    <a:pt x="235" y="817"/>
                  </a:lnTo>
                  <a:lnTo>
                    <a:pt x="286" y="907"/>
                  </a:lnTo>
                  <a:lnTo>
                    <a:pt x="898" y="543"/>
                  </a:lnTo>
                  <a:lnTo>
                    <a:pt x="914" y="515"/>
                  </a:lnTo>
                  <a:lnTo>
                    <a:pt x="960" y="498"/>
                  </a:lnTo>
                  <a:lnTo>
                    <a:pt x="1081" y="364"/>
                  </a:lnTo>
                  <a:lnTo>
                    <a:pt x="1184" y="332"/>
                  </a:lnTo>
                  <a:lnTo>
                    <a:pt x="1394" y="332"/>
                  </a:lnTo>
                  <a:lnTo>
                    <a:pt x="1442" y="167"/>
                  </a:lnTo>
                  <a:lnTo>
                    <a:pt x="1526" y="164"/>
                  </a:lnTo>
                  <a:lnTo>
                    <a:pt x="1499" y="96"/>
                  </a:lnTo>
                  <a:lnTo>
                    <a:pt x="1410" y="0"/>
                  </a:lnTo>
                  <a:lnTo>
                    <a:pt x="1366" y="13"/>
                  </a:lnTo>
                  <a:lnTo>
                    <a:pt x="1289" y="116"/>
                  </a:lnTo>
                  <a:lnTo>
                    <a:pt x="1172" y="127"/>
                  </a:lnTo>
                  <a:lnTo>
                    <a:pt x="1148" y="156"/>
                  </a:lnTo>
                  <a:lnTo>
                    <a:pt x="882" y="159"/>
                  </a:lnTo>
                  <a:lnTo>
                    <a:pt x="784" y="169"/>
                  </a:lnTo>
                  <a:lnTo>
                    <a:pt x="805" y="206"/>
                  </a:lnTo>
                  <a:lnTo>
                    <a:pt x="769" y="236"/>
                  </a:lnTo>
                  <a:lnTo>
                    <a:pt x="722" y="236"/>
                  </a:lnTo>
                  <a:lnTo>
                    <a:pt x="619" y="203"/>
                  </a:lnTo>
                  <a:lnTo>
                    <a:pt x="185" y="25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33" name="Freeform 77"/>
            <p:cNvSpPr>
              <a:spLocks/>
            </p:cNvSpPr>
            <p:nvPr/>
          </p:nvSpPr>
          <p:spPr bwMode="auto">
            <a:xfrm>
              <a:off x="7166" y="1313"/>
              <a:ext cx="209" cy="161"/>
            </a:xfrm>
            <a:custGeom>
              <a:avLst/>
              <a:gdLst>
                <a:gd name="T0" fmla="*/ 357 w 1256"/>
                <a:gd name="T1" fmla="*/ 0 h 965"/>
                <a:gd name="T2" fmla="*/ 616 w 1256"/>
                <a:gd name="T3" fmla="*/ 28 h 965"/>
                <a:gd name="T4" fmla="*/ 755 w 1256"/>
                <a:gd name="T5" fmla="*/ 385 h 965"/>
                <a:gd name="T6" fmla="*/ 781 w 1256"/>
                <a:gd name="T7" fmla="*/ 395 h 965"/>
                <a:gd name="T8" fmla="*/ 802 w 1256"/>
                <a:gd name="T9" fmla="*/ 347 h 965"/>
                <a:gd name="T10" fmla="*/ 899 w 1256"/>
                <a:gd name="T11" fmla="*/ 333 h 965"/>
                <a:gd name="T12" fmla="*/ 1112 w 1256"/>
                <a:gd name="T13" fmla="*/ 141 h 965"/>
                <a:gd name="T14" fmla="*/ 1172 w 1256"/>
                <a:gd name="T15" fmla="*/ 186 h 965"/>
                <a:gd name="T16" fmla="*/ 1137 w 1256"/>
                <a:gd name="T17" fmla="*/ 236 h 965"/>
                <a:gd name="T18" fmla="*/ 1134 w 1256"/>
                <a:gd name="T19" fmla="*/ 269 h 965"/>
                <a:gd name="T20" fmla="*/ 1229 w 1256"/>
                <a:gd name="T21" fmla="*/ 385 h 965"/>
                <a:gd name="T22" fmla="*/ 1244 w 1256"/>
                <a:gd name="T23" fmla="*/ 448 h 965"/>
                <a:gd name="T24" fmla="*/ 1210 w 1256"/>
                <a:gd name="T25" fmla="*/ 524 h 965"/>
                <a:gd name="T26" fmla="*/ 1256 w 1256"/>
                <a:gd name="T27" fmla="*/ 565 h 965"/>
                <a:gd name="T28" fmla="*/ 1222 w 1256"/>
                <a:gd name="T29" fmla="*/ 599 h 965"/>
                <a:gd name="T30" fmla="*/ 1244 w 1256"/>
                <a:gd name="T31" fmla="*/ 635 h 965"/>
                <a:gd name="T32" fmla="*/ 1210 w 1256"/>
                <a:gd name="T33" fmla="*/ 670 h 965"/>
                <a:gd name="T34" fmla="*/ 1215 w 1256"/>
                <a:gd name="T35" fmla="*/ 711 h 965"/>
                <a:gd name="T36" fmla="*/ 1168 w 1256"/>
                <a:gd name="T37" fmla="*/ 805 h 965"/>
                <a:gd name="T38" fmla="*/ 1130 w 1256"/>
                <a:gd name="T39" fmla="*/ 817 h 965"/>
                <a:gd name="T40" fmla="*/ 1055 w 1256"/>
                <a:gd name="T41" fmla="*/ 920 h 965"/>
                <a:gd name="T42" fmla="*/ 937 w 1256"/>
                <a:gd name="T43" fmla="*/ 932 h 965"/>
                <a:gd name="T44" fmla="*/ 911 w 1256"/>
                <a:gd name="T45" fmla="*/ 961 h 965"/>
                <a:gd name="T46" fmla="*/ 647 w 1256"/>
                <a:gd name="T47" fmla="*/ 965 h 965"/>
                <a:gd name="T48" fmla="*/ 245 w 1256"/>
                <a:gd name="T49" fmla="*/ 527 h 965"/>
                <a:gd name="T50" fmla="*/ 184 w 1256"/>
                <a:gd name="T51" fmla="*/ 656 h 965"/>
                <a:gd name="T52" fmla="*/ 47 w 1256"/>
                <a:gd name="T53" fmla="*/ 640 h 965"/>
                <a:gd name="T54" fmla="*/ 16 w 1256"/>
                <a:gd name="T55" fmla="*/ 524 h 965"/>
                <a:gd name="T56" fmla="*/ 33 w 1256"/>
                <a:gd name="T57" fmla="*/ 474 h 965"/>
                <a:gd name="T58" fmla="*/ 0 w 1256"/>
                <a:gd name="T59" fmla="*/ 404 h 965"/>
                <a:gd name="T60" fmla="*/ 290 w 1256"/>
                <a:gd name="T61" fmla="*/ 97 h 965"/>
                <a:gd name="T62" fmla="*/ 357 w 1256"/>
                <a:gd name="T63" fmla="*/ 0 h 9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56" h="965">
                  <a:moveTo>
                    <a:pt x="357" y="0"/>
                  </a:moveTo>
                  <a:lnTo>
                    <a:pt x="616" y="28"/>
                  </a:lnTo>
                  <a:lnTo>
                    <a:pt x="755" y="385"/>
                  </a:lnTo>
                  <a:lnTo>
                    <a:pt x="781" y="395"/>
                  </a:lnTo>
                  <a:lnTo>
                    <a:pt x="802" y="347"/>
                  </a:lnTo>
                  <a:lnTo>
                    <a:pt x="899" y="333"/>
                  </a:lnTo>
                  <a:lnTo>
                    <a:pt x="1112" y="141"/>
                  </a:lnTo>
                  <a:lnTo>
                    <a:pt x="1172" y="186"/>
                  </a:lnTo>
                  <a:lnTo>
                    <a:pt x="1137" y="236"/>
                  </a:lnTo>
                  <a:lnTo>
                    <a:pt x="1134" y="269"/>
                  </a:lnTo>
                  <a:lnTo>
                    <a:pt x="1229" y="385"/>
                  </a:lnTo>
                  <a:lnTo>
                    <a:pt x="1244" y="448"/>
                  </a:lnTo>
                  <a:lnTo>
                    <a:pt x="1210" y="524"/>
                  </a:lnTo>
                  <a:lnTo>
                    <a:pt x="1256" y="565"/>
                  </a:lnTo>
                  <a:lnTo>
                    <a:pt x="1222" y="599"/>
                  </a:lnTo>
                  <a:lnTo>
                    <a:pt x="1244" y="635"/>
                  </a:lnTo>
                  <a:lnTo>
                    <a:pt x="1210" y="670"/>
                  </a:lnTo>
                  <a:lnTo>
                    <a:pt x="1215" y="711"/>
                  </a:lnTo>
                  <a:lnTo>
                    <a:pt x="1168" y="805"/>
                  </a:lnTo>
                  <a:lnTo>
                    <a:pt x="1130" y="817"/>
                  </a:lnTo>
                  <a:lnTo>
                    <a:pt x="1055" y="920"/>
                  </a:lnTo>
                  <a:lnTo>
                    <a:pt x="937" y="932"/>
                  </a:lnTo>
                  <a:lnTo>
                    <a:pt x="911" y="961"/>
                  </a:lnTo>
                  <a:lnTo>
                    <a:pt x="647" y="965"/>
                  </a:lnTo>
                  <a:lnTo>
                    <a:pt x="245" y="527"/>
                  </a:lnTo>
                  <a:lnTo>
                    <a:pt x="184" y="656"/>
                  </a:lnTo>
                  <a:lnTo>
                    <a:pt x="47" y="640"/>
                  </a:lnTo>
                  <a:lnTo>
                    <a:pt x="16" y="524"/>
                  </a:lnTo>
                  <a:lnTo>
                    <a:pt x="33" y="474"/>
                  </a:lnTo>
                  <a:lnTo>
                    <a:pt x="0" y="404"/>
                  </a:lnTo>
                  <a:lnTo>
                    <a:pt x="290" y="97"/>
                  </a:lnTo>
                  <a:lnTo>
                    <a:pt x="357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34" name="Freeform 78"/>
            <p:cNvSpPr>
              <a:spLocks/>
            </p:cNvSpPr>
            <p:nvPr/>
          </p:nvSpPr>
          <p:spPr bwMode="auto">
            <a:xfrm>
              <a:off x="6394" y="1545"/>
              <a:ext cx="170" cy="71"/>
            </a:xfrm>
            <a:custGeom>
              <a:avLst/>
              <a:gdLst>
                <a:gd name="T0" fmla="*/ 69 w 1019"/>
                <a:gd name="T1" fmla="*/ 38 h 427"/>
                <a:gd name="T2" fmla="*/ 410 w 1019"/>
                <a:gd name="T3" fmla="*/ 0 h 427"/>
                <a:gd name="T4" fmla="*/ 534 w 1019"/>
                <a:gd name="T5" fmla="*/ 18 h 427"/>
                <a:gd name="T6" fmla="*/ 586 w 1019"/>
                <a:gd name="T7" fmla="*/ 39 h 427"/>
                <a:gd name="T8" fmla="*/ 664 w 1019"/>
                <a:gd name="T9" fmla="*/ 194 h 427"/>
                <a:gd name="T10" fmla="*/ 720 w 1019"/>
                <a:gd name="T11" fmla="*/ 198 h 427"/>
                <a:gd name="T12" fmla="*/ 750 w 1019"/>
                <a:gd name="T13" fmla="*/ 164 h 427"/>
                <a:gd name="T14" fmla="*/ 837 w 1019"/>
                <a:gd name="T15" fmla="*/ 143 h 427"/>
                <a:gd name="T16" fmla="*/ 869 w 1019"/>
                <a:gd name="T17" fmla="*/ 97 h 427"/>
                <a:gd name="T18" fmla="*/ 907 w 1019"/>
                <a:gd name="T19" fmla="*/ 64 h 427"/>
                <a:gd name="T20" fmla="*/ 970 w 1019"/>
                <a:gd name="T21" fmla="*/ 57 h 427"/>
                <a:gd name="T22" fmla="*/ 1006 w 1019"/>
                <a:gd name="T23" fmla="*/ 112 h 427"/>
                <a:gd name="T24" fmla="*/ 1019 w 1019"/>
                <a:gd name="T25" fmla="*/ 186 h 427"/>
                <a:gd name="T26" fmla="*/ 889 w 1019"/>
                <a:gd name="T27" fmla="*/ 258 h 427"/>
                <a:gd name="T28" fmla="*/ 876 w 1019"/>
                <a:gd name="T29" fmla="*/ 319 h 427"/>
                <a:gd name="T30" fmla="*/ 819 w 1019"/>
                <a:gd name="T31" fmla="*/ 366 h 427"/>
                <a:gd name="T32" fmla="*/ 794 w 1019"/>
                <a:gd name="T33" fmla="*/ 358 h 427"/>
                <a:gd name="T34" fmla="*/ 628 w 1019"/>
                <a:gd name="T35" fmla="*/ 391 h 427"/>
                <a:gd name="T36" fmla="*/ 579 w 1019"/>
                <a:gd name="T37" fmla="*/ 420 h 427"/>
                <a:gd name="T38" fmla="*/ 534 w 1019"/>
                <a:gd name="T39" fmla="*/ 427 h 427"/>
                <a:gd name="T40" fmla="*/ 496 w 1019"/>
                <a:gd name="T41" fmla="*/ 388 h 427"/>
                <a:gd name="T42" fmla="*/ 469 w 1019"/>
                <a:gd name="T43" fmla="*/ 388 h 427"/>
                <a:gd name="T44" fmla="*/ 442 w 1019"/>
                <a:gd name="T45" fmla="*/ 410 h 427"/>
                <a:gd name="T46" fmla="*/ 417 w 1019"/>
                <a:gd name="T47" fmla="*/ 407 h 427"/>
                <a:gd name="T48" fmla="*/ 384 w 1019"/>
                <a:gd name="T49" fmla="*/ 395 h 427"/>
                <a:gd name="T50" fmla="*/ 261 w 1019"/>
                <a:gd name="T51" fmla="*/ 390 h 427"/>
                <a:gd name="T52" fmla="*/ 210 w 1019"/>
                <a:gd name="T53" fmla="*/ 347 h 427"/>
                <a:gd name="T54" fmla="*/ 178 w 1019"/>
                <a:gd name="T55" fmla="*/ 342 h 427"/>
                <a:gd name="T56" fmla="*/ 142 w 1019"/>
                <a:gd name="T57" fmla="*/ 370 h 427"/>
                <a:gd name="T58" fmla="*/ 117 w 1019"/>
                <a:gd name="T59" fmla="*/ 365 h 427"/>
                <a:gd name="T60" fmla="*/ 0 w 1019"/>
                <a:gd name="T61" fmla="*/ 309 h 427"/>
                <a:gd name="T62" fmla="*/ 32 w 1019"/>
                <a:gd name="T63" fmla="*/ 267 h 427"/>
                <a:gd name="T64" fmla="*/ 24 w 1019"/>
                <a:gd name="T65" fmla="*/ 227 h 427"/>
                <a:gd name="T66" fmla="*/ 32 w 1019"/>
                <a:gd name="T67" fmla="*/ 98 h 427"/>
                <a:gd name="T68" fmla="*/ 69 w 1019"/>
                <a:gd name="T69" fmla="*/ 38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019" h="427">
                  <a:moveTo>
                    <a:pt x="69" y="38"/>
                  </a:moveTo>
                  <a:lnTo>
                    <a:pt x="410" y="0"/>
                  </a:lnTo>
                  <a:lnTo>
                    <a:pt x="534" y="18"/>
                  </a:lnTo>
                  <a:lnTo>
                    <a:pt x="586" y="39"/>
                  </a:lnTo>
                  <a:lnTo>
                    <a:pt x="664" y="194"/>
                  </a:lnTo>
                  <a:lnTo>
                    <a:pt x="720" y="198"/>
                  </a:lnTo>
                  <a:lnTo>
                    <a:pt x="750" y="164"/>
                  </a:lnTo>
                  <a:lnTo>
                    <a:pt x="837" y="143"/>
                  </a:lnTo>
                  <a:lnTo>
                    <a:pt x="869" y="97"/>
                  </a:lnTo>
                  <a:lnTo>
                    <a:pt x="907" y="64"/>
                  </a:lnTo>
                  <a:lnTo>
                    <a:pt x="970" y="57"/>
                  </a:lnTo>
                  <a:lnTo>
                    <a:pt x="1006" y="112"/>
                  </a:lnTo>
                  <a:lnTo>
                    <a:pt x="1019" y="186"/>
                  </a:lnTo>
                  <a:lnTo>
                    <a:pt x="889" y="258"/>
                  </a:lnTo>
                  <a:lnTo>
                    <a:pt x="876" y="319"/>
                  </a:lnTo>
                  <a:lnTo>
                    <a:pt x="819" y="366"/>
                  </a:lnTo>
                  <a:lnTo>
                    <a:pt x="794" y="358"/>
                  </a:lnTo>
                  <a:lnTo>
                    <a:pt x="628" y="391"/>
                  </a:lnTo>
                  <a:lnTo>
                    <a:pt x="579" y="420"/>
                  </a:lnTo>
                  <a:lnTo>
                    <a:pt x="534" y="427"/>
                  </a:lnTo>
                  <a:lnTo>
                    <a:pt x="496" y="388"/>
                  </a:lnTo>
                  <a:lnTo>
                    <a:pt x="469" y="388"/>
                  </a:lnTo>
                  <a:lnTo>
                    <a:pt x="442" y="410"/>
                  </a:lnTo>
                  <a:lnTo>
                    <a:pt x="417" y="407"/>
                  </a:lnTo>
                  <a:lnTo>
                    <a:pt x="384" y="395"/>
                  </a:lnTo>
                  <a:lnTo>
                    <a:pt x="261" y="390"/>
                  </a:lnTo>
                  <a:lnTo>
                    <a:pt x="210" y="347"/>
                  </a:lnTo>
                  <a:lnTo>
                    <a:pt x="178" y="342"/>
                  </a:lnTo>
                  <a:lnTo>
                    <a:pt x="142" y="370"/>
                  </a:lnTo>
                  <a:lnTo>
                    <a:pt x="117" y="365"/>
                  </a:lnTo>
                  <a:lnTo>
                    <a:pt x="0" y="309"/>
                  </a:lnTo>
                  <a:lnTo>
                    <a:pt x="32" y="267"/>
                  </a:lnTo>
                  <a:lnTo>
                    <a:pt x="24" y="227"/>
                  </a:lnTo>
                  <a:lnTo>
                    <a:pt x="32" y="98"/>
                  </a:lnTo>
                  <a:lnTo>
                    <a:pt x="69" y="3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35" name="Freeform 79"/>
            <p:cNvSpPr>
              <a:spLocks/>
            </p:cNvSpPr>
            <p:nvPr/>
          </p:nvSpPr>
          <p:spPr bwMode="auto">
            <a:xfrm>
              <a:off x="6462" y="1471"/>
              <a:ext cx="109" cy="107"/>
            </a:xfrm>
            <a:custGeom>
              <a:avLst/>
              <a:gdLst>
                <a:gd name="T0" fmla="*/ 654 w 654"/>
                <a:gd name="T1" fmla="*/ 38 h 642"/>
                <a:gd name="T2" fmla="*/ 631 w 654"/>
                <a:gd name="T3" fmla="*/ 80 h 642"/>
                <a:gd name="T4" fmla="*/ 650 w 654"/>
                <a:gd name="T5" fmla="*/ 149 h 642"/>
                <a:gd name="T6" fmla="*/ 643 w 654"/>
                <a:gd name="T7" fmla="*/ 246 h 642"/>
                <a:gd name="T8" fmla="*/ 602 w 654"/>
                <a:gd name="T9" fmla="*/ 315 h 642"/>
                <a:gd name="T10" fmla="*/ 597 w 654"/>
                <a:gd name="T11" fmla="*/ 407 h 642"/>
                <a:gd name="T12" fmla="*/ 571 w 654"/>
                <a:gd name="T13" fmla="*/ 506 h 642"/>
                <a:gd name="T14" fmla="*/ 508 w 654"/>
                <a:gd name="T15" fmla="*/ 507 h 642"/>
                <a:gd name="T16" fmla="*/ 466 w 654"/>
                <a:gd name="T17" fmla="*/ 540 h 642"/>
                <a:gd name="T18" fmla="*/ 433 w 654"/>
                <a:gd name="T19" fmla="*/ 587 h 642"/>
                <a:gd name="T20" fmla="*/ 349 w 654"/>
                <a:gd name="T21" fmla="*/ 609 h 642"/>
                <a:gd name="T22" fmla="*/ 317 w 654"/>
                <a:gd name="T23" fmla="*/ 642 h 642"/>
                <a:gd name="T24" fmla="*/ 261 w 654"/>
                <a:gd name="T25" fmla="*/ 641 h 642"/>
                <a:gd name="T26" fmla="*/ 181 w 654"/>
                <a:gd name="T27" fmla="*/ 484 h 642"/>
                <a:gd name="T28" fmla="*/ 131 w 654"/>
                <a:gd name="T29" fmla="*/ 464 h 642"/>
                <a:gd name="T30" fmla="*/ 0 w 654"/>
                <a:gd name="T31" fmla="*/ 447 h 642"/>
                <a:gd name="T32" fmla="*/ 227 w 654"/>
                <a:gd name="T33" fmla="*/ 314 h 642"/>
                <a:gd name="T34" fmla="*/ 297 w 654"/>
                <a:gd name="T35" fmla="*/ 318 h 642"/>
                <a:gd name="T36" fmla="*/ 327 w 654"/>
                <a:gd name="T37" fmla="*/ 242 h 642"/>
                <a:gd name="T38" fmla="*/ 283 w 654"/>
                <a:gd name="T39" fmla="*/ 63 h 642"/>
                <a:gd name="T40" fmla="*/ 491 w 654"/>
                <a:gd name="T41" fmla="*/ 0 h 642"/>
                <a:gd name="T42" fmla="*/ 654 w 654"/>
                <a:gd name="T43" fmla="*/ 38 h 6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54" h="642">
                  <a:moveTo>
                    <a:pt x="654" y="38"/>
                  </a:moveTo>
                  <a:lnTo>
                    <a:pt x="631" y="80"/>
                  </a:lnTo>
                  <a:lnTo>
                    <a:pt x="650" y="149"/>
                  </a:lnTo>
                  <a:lnTo>
                    <a:pt x="643" y="246"/>
                  </a:lnTo>
                  <a:lnTo>
                    <a:pt x="602" y="315"/>
                  </a:lnTo>
                  <a:lnTo>
                    <a:pt x="597" y="407"/>
                  </a:lnTo>
                  <a:lnTo>
                    <a:pt x="571" y="506"/>
                  </a:lnTo>
                  <a:lnTo>
                    <a:pt x="508" y="507"/>
                  </a:lnTo>
                  <a:lnTo>
                    <a:pt x="466" y="540"/>
                  </a:lnTo>
                  <a:lnTo>
                    <a:pt x="433" y="587"/>
                  </a:lnTo>
                  <a:lnTo>
                    <a:pt x="349" y="609"/>
                  </a:lnTo>
                  <a:lnTo>
                    <a:pt x="317" y="642"/>
                  </a:lnTo>
                  <a:lnTo>
                    <a:pt x="261" y="641"/>
                  </a:lnTo>
                  <a:lnTo>
                    <a:pt x="181" y="484"/>
                  </a:lnTo>
                  <a:lnTo>
                    <a:pt x="131" y="464"/>
                  </a:lnTo>
                  <a:lnTo>
                    <a:pt x="0" y="447"/>
                  </a:lnTo>
                  <a:lnTo>
                    <a:pt x="227" y="314"/>
                  </a:lnTo>
                  <a:lnTo>
                    <a:pt x="297" y="318"/>
                  </a:lnTo>
                  <a:lnTo>
                    <a:pt x="327" y="242"/>
                  </a:lnTo>
                  <a:lnTo>
                    <a:pt x="283" y="63"/>
                  </a:lnTo>
                  <a:lnTo>
                    <a:pt x="491" y="0"/>
                  </a:lnTo>
                  <a:lnTo>
                    <a:pt x="654" y="3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36" name="Freeform 80"/>
            <p:cNvSpPr>
              <a:spLocks/>
            </p:cNvSpPr>
            <p:nvPr/>
          </p:nvSpPr>
          <p:spPr bwMode="auto">
            <a:xfrm>
              <a:off x="6377" y="1428"/>
              <a:ext cx="167" cy="123"/>
            </a:xfrm>
            <a:custGeom>
              <a:avLst/>
              <a:gdLst>
                <a:gd name="T0" fmla="*/ 249 w 999"/>
                <a:gd name="T1" fmla="*/ 25 h 741"/>
                <a:gd name="T2" fmla="*/ 258 w 999"/>
                <a:gd name="T3" fmla="*/ 61 h 741"/>
                <a:gd name="T4" fmla="*/ 288 w 999"/>
                <a:gd name="T5" fmla="*/ 60 h 741"/>
                <a:gd name="T6" fmla="*/ 338 w 999"/>
                <a:gd name="T7" fmla="*/ 0 h 741"/>
                <a:gd name="T8" fmla="*/ 349 w 999"/>
                <a:gd name="T9" fmla="*/ 64 h 741"/>
                <a:gd name="T10" fmla="*/ 400 w 999"/>
                <a:gd name="T11" fmla="*/ 42 h 741"/>
                <a:gd name="T12" fmla="*/ 519 w 999"/>
                <a:gd name="T13" fmla="*/ 42 h 741"/>
                <a:gd name="T14" fmla="*/ 595 w 999"/>
                <a:gd name="T15" fmla="*/ 114 h 741"/>
                <a:gd name="T16" fmla="*/ 840 w 999"/>
                <a:gd name="T17" fmla="*/ 120 h 741"/>
                <a:gd name="T18" fmla="*/ 999 w 999"/>
                <a:gd name="T19" fmla="*/ 259 h 741"/>
                <a:gd name="T20" fmla="*/ 787 w 999"/>
                <a:gd name="T21" fmla="*/ 321 h 741"/>
                <a:gd name="T22" fmla="*/ 834 w 999"/>
                <a:gd name="T23" fmla="*/ 497 h 741"/>
                <a:gd name="T24" fmla="*/ 807 w 999"/>
                <a:gd name="T25" fmla="*/ 573 h 741"/>
                <a:gd name="T26" fmla="*/ 734 w 999"/>
                <a:gd name="T27" fmla="*/ 573 h 741"/>
                <a:gd name="T28" fmla="*/ 506 w 999"/>
                <a:gd name="T29" fmla="*/ 705 h 741"/>
                <a:gd name="T30" fmla="*/ 175 w 999"/>
                <a:gd name="T31" fmla="*/ 741 h 741"/>
                <a:gd name="T32" fmla="*/ 0 w 999"/>
                <a:gd name="T33" fmla="*/ 702 h 741"/>
                <a:gd name="T34" fmla="*/ 56 w 999"/>
                <a:gd name="T35" fmla="*/ 594 h 741"/>
                <a:gd name="T36" fmla="*/ 61 w 999"/>
                <a:gd name="T37" fmla="*/ 513 h 741"/>
                <a:gd name="T38" fmla="*/ 41 w 999"/>
                <a:gd name="T39" fmla="*/ 464 h 741"/>
                <a:gd name="T40" fmla="*/ 180 w 999"/>
                <a:gd name="T41" fmla="*/ 161 h 741"/>
                <a:gd name="T42" fmla="*/ 249 w 999"/>
                <a:gd name="T43" fmla="*/ 25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99" h="741">
                  <a:moveTo>
                    <a:pt x="249" y="25"/>
                  </a:moveTo>
                  <a:lnTo>
                    <a:pt x="258" y="61"/>
                  </a:lnTo>
                  <a:lnTo>
                    <a:pt x="288" y="60"/>
                  </a:lnTo>
                  <a:lnTo>
                    <a:pt x="338" y="0"/>
                  </a:lnTo>
                  <a:lnTo>
                    <a:pt x="349" y="64"/>
                  </a:lnTo>
                  <a:lnTo>
                    <a:pt x="400" y="42"/>
                  </a:lnTo>
                  <a:lnTo>
                    <a:pt x="519" y="42"/>
                  </a:lnTo>
                  <a:lnTo>
                    <a:pt x="595" y="114"/>
                  </a:lnTo>
                  <a:lnTo>
                    <a:pt x="840" y="120"/>
                  </a:lnTo>
                  <a:lnTo>
                    <a:pt x="999" y="259"/>
                  </a:lnTo>
                  <a:lnTo>
                    <a:pt x="787" y="321"/>
                  </a:lnTo>
                  <a:lnTo>
                    <a:pt x="834" y="497"/>
                  </a:lnTo>
                  <a:lnTo>
                    <a:pt x="807" y="573"/>
                  </a:lnTo>
                  <a:lnTo>
                    <a:pt x="734" y="573"/>
                  </a:lnTo>
                  <a:lnTo>
                    <a:pt x="506" y="705"/>
                  </a:lnTo>
                  <a:lnTo>
                    <a:pt x="175" y="741"/>
                  </a:lnTo>
                  <a:lnTo>
                    <a:pt x="0" y="702"/>
                  </a:lnTo>
                  <a:lnTo>
                    <a:pt x="56" y="594"/>
                  </a:lnTo>
                  <a:lnTo>
                    <a:pt x="61" y="513"/>
                  </a:lnTo>
                  <a:lnTo>
                    <a:pt x="41" y="464"/>
                  </a:lnTo>
                  <a:lnTo>
                    <a:pt x="180" y="161"/>
                  </a:lnTo>
                  <a:lnTo>
                    <a:pt x="249" y="2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37" name="Freeform 81"/>
            <p:cNvSpPr>
              <a:spLocks/>
            </p:cNvSpPr>
            <p:nvPr/>
          </p:nvSpPr>
          <p:spPr bwMode="auto">
            <a:xfrm>
              <a:off x="6723" y="1868"/>
              <a:ext cx="194" cy="277"/>
            </a:xfrm>
            <a:custGeom>
              <a:avLst/>
              <a:gdLst>
                <a:gd name="T0" fmla="*/ 134 w 1164"/>
                <a:gd name="T1" fmla="*/ 1664 h 1664"/>
                <a:gd name="T2" fmla="*/ 225 w 1164"/>
                <a:gd name="T3" fmla="*/ 1635 h 1664"/>
                <a:gd name="T4" fmla="*/ 781 w 1164"/>
                <a:gd name="T5" fmla="*/ 1373 h 1664"/>
                <a:gd name="T6" fmla="*/ 888 w 1164"/>
                <a:gd name="T7" fmla="*/ 1168 h 1664"/>
                <a:gd name="T8" fmla="*/ 924 w 1164"/>
                <a:gd name="T9" fmla="*/ 1163 h 1664"/>
                <a:gd name="T10" fmla="*/ 929 w 1164"/>
                <a:gd name="T11" fmla="*/ 1081 h 1664"/>
                <a:gd name="T12" fmla="*/ 897 w 1164"/>
                <a:gd name="T13" fmla="*/ 1044 h 1664"/>
                <a:gd name="T14" fmla="*/ 883 w 1164"/>
                <a:gd name="T15" fmla="*/ 927 h 1664"/>
                <a:gd name="T16" fmla="*/ 879 w 1164"/>
                <a:gd name="T17" fmla="*/ 832 h 1664"/>
                <a:gd name="T18" fmla="*/ 916 w 1164"/>
                <a:gd name="T19" fmla="*/ 790 h 1664"/>
                <a:gd name="T20" fmla="*/ 975 w 1164"/>
                <a:gd name="T21" fmla="*/ 792 h 1664"/>
                <a:gd name="T22" fmla="*/ 1075 w 1164"/>
                <a:gd name="T23" fmla="*/ 715 h 1664"/>
                <a:gd name="T24" fmla="*/ 1132 w 1164"/>
                <a:gd name="T25" fmla="*/ 714 h 1664"/>
                <a:gd name="T26" fmla="*/ 1164 w 1164"/>
                <a:gd name="T27" fmla="*/ 659 h 1664"/>
                <a:gd name="T28" fmla="*/ 963 w 1164"/>
                <a:gd name="T29" fmla="*/ 450 h 1664"/>
                <a:gd name="T30" fmla="*/ 955 w 1164"/>
                <a:gd name="T31" fmla="*/ 359 h 1664"/>
                <a:gd name="T32" fmla="*/ 1021 w 1164"/>
                <a:gd name="T33" fmla="*/ 312 h 1664"/>
                <a:gd name="T34" fmla="*/ 990 w 1164"/>
                <a:gd name="T35" fmla="*/ 207 h 1664"/>
                <a:gd name="T36" fmla="*/ 1032 w 1164"/>
                <a:gd name="T37" fmla="*/ 206 h 1664"/>
                <a:gd name="T38" fmla="*/ 1044 w 1164"/>
                <a:gd name="T39" fmla="*/ 69 h 1664"/>
                <a:gd name="T40" fmla="*/ 512 w 1164"/>
                <a:gd name="T41" fmla="*/ 0 h 1664"/>
                <a:gd name="T42" fmla="*/ 290 w 1164"/>
                <a:gd name="T43" fmla="*/ 155 h 1664"/>
                <a:gd name="T44" fmla="*/ 234 w 1164"/>
                <a:gd name="T45" fmla="*/ 334 h 1664"/>
                <a:gd name="T46" fmla="*/ 272 w 1164"/>
                <a:gd name="T47" fmla="*/ 365 h 1664"/>
                <a:gd name="T48" fmla="*/ 346 w 1164"/>
                <a:gd name="T49" fmla="*/ 323 h 1664"/>
                <a:gd name="T50" fmla="*/ 371 w 1164"/>
                <a:gd name="T51" fmla="*/ 402 h 1664"/>
                <a:gd name="T52" fmla="*/ 319 w 1164"/>
                <a:gd name="T53" fmla="*/ 514 h 1664"/>
                <a:gd name="T54" fmla="*/ 334 w 1164"/>
                <a:gd name="T55" fmla="*/ 590 h 1664"/>
                <a:gd name="T56" fmla="*/ 194 w 1164"/>
                <a:gd name="T57" fmla="*/ 709 h 1664"/>
                <a:gd name="T58" fmla="*/ 106 w 1164"/>
                <a:gd name="T59" fmla="*/ 686 h 1664"/>
                <a:gd name="T60" fmla="*/ 0 w 1164"/>
                <a:gd name="T61" fmla="*/ 703 h 1664"/>
                <a:gd name="T62" fmla="*/ 2 w 1164"/>
                <a:gd name="T63" fmla="*/ 723 h 1664"/>
                <a:gd name="T64" fmla="*/ 111 w 1164"/>
                <a:gd name="T65" fmla="*/ 843 h 1664"/>
                <a:gd name="T66" fmla="*/ 102 w 1164"/>
                <a:gd name="T67" fmla="*/ 914 h 1664"/>
                <a:gd name="T68" fmla="*/ 130 w 1164"/>
                <a:gd name="T69" fmla="*/ 946 h 1664"/>
                <a:gd name="T70" fmla="*/ 204 w 1164"/>
                <a:gd name="T71" fmla="*/ 964 h 1664"/>
                <a:gd name="T72" fmla="*/ 223 w 1164"/>
                <a:gd name="T73" fmla="*/ 1031 h 1664"/>
                <a:gd name="T74" fmla="*/ 291 w 1164"/>
                <a:gd name="T75" fmla="*/ 1031 h 1664"/>
                <a:gd name="T76" fmla="*/ 315 w 1164"/>
                <a:gd name="T77" fmla="*/ 1075 h 1664"/>
                <a:gd name="T78" fmla="*/ 353 w 1164"/>
                <a:gd name="T79" fmla="*/ 1078 h 1664"/>
                <a:gd name="T80" fmla="*/ 329 w 1164"/>
                <a:gd name="T81" fmla="*/ 1142 h 1664"/>
                <a:gd name="T82" fmla="*/ 182 w 1164"/>
                <a:gd name="T83" fmla="*/ 1180 h 1664"/>
                <a:gd name="T84" fmla="*/ 163 w 1164"/>
                <a:gd name="T85" fmla="*/ 1207 h 1664"/>
                <a:gd name="T86" fmla="*/ 208 w 1164"/>
                <a:gd name="T87" fmla="*/ 1335 h 1664"/>
                <a:gd name="T88" fmla="*/ 188 w 1164"/>
                <a:gd name="T89" fmla="*/ 1337 h 1664"/>
                <a:gd name="T90" fmla="*/ 168 w 1164"/>
                <a:gd name="T91" fmla="*/ 1373 h 1664"/>
                <a:gd name="T92" fmla="*/ 237 w 1164"/>
                <a:gd name="T93" fmla="*/ 1431 h 1664"/>
                <a:gd name="T94" fmla="*/ 220 w 1164"/>
                <a:gd name="T95" fmla="*/ 1545 h 1664"/>
                <a:gd name="T96" fmla="*/ 199 w 1164"/>
                <a:gd name="T97" fmla="*/ 1619 h 1664"/>
                <a:gd name="T98" fmla="*/ 151 w 1164"/>
                <a:gd name="T99" fmla="*/ 1638 h 1664"/>
                <a:gd name="T100" fmla="*/ 134 w 1164"/>
                <a:gd name="T101" fmla="*/ 1664 h 1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64" h="1664">
                  <a:moveTo>
                    <a:pt x="134" y="1664"/>
                  </a:moveTo>
                  <a:lnTo>
                    <a:pt x="225" y="1635"/>
                  </a:lnTo>
                  <a:lnTo>
                    <a:pt x="781" y="1373"/>
                  </a:lnTo>
                  <a:lnTo>
                    <a:pt x="888" y="1168"/>
                  </a:lnTo>
                  <a:lnTo>
                    <a:pt x="924" y="1163"/>
                  </a:lnTo>
                  <a:lnTo>
                    <a:pt x="929" y="1081"/>
                  </a:lnTo>
                  <a:lnTo>
                    <a:pt x="897" y="1044"/>
                  </a:lnTo>
                  <a:lnTo>
                    <a:pt x="883" y="927"/>
                  </a:lnTo>
                  <a:lnTo>
                    <a:pt x="879" y="832"/>
                  </a:lnTo>
                  <a:lnTo>
                    <a:pt x="916" y="790"/>
                  </a:lnTo>
                  <a:lnTo>
                    <a:pt x="975" y="792"/>
                  </a:lnTo>
                  <a:lnTo>
                    <a:pt x="1075" y="715"/>
                  </a:lnTo>
                  <a:lnTo>
                    <a:pt x="1132" y="714"/>
                  </a:lnTo>
                  <a:lnTo>
                    <a:pt x="1164" y="659"/>
                  </a:lnTo>
                  <a:lnTo>
                    <a:pt x="963" y="450"/>
                  </a:lnTo>
                  <a:lnTo>
                    <a:pt x="955" y="359"/>
                  </a:lnTo>
                  <a:lnTo>
                    <a:pt x="1021" y="312"/>
                  </a:lnTo>
                  <a:lnTo>
                    <a:pt x="990" y="207"/>
                  </a:lnTo>
                  <a:lnTo>
                    <a:pt x="1032" y="206"/>
                  </a:lnTo>
                  <a:lnTo>
                    <a:pt x="1044" y="69"/>
                  </a:lnTo>
                  <a:lnTo>
                    <a:pt x="512" y="0"/>
                  </a:lnTo>
                  <a:lnTo>
                    <a:pt x="290" y="155"/>
                  </a:lnTo>
                  <a:lnTo>
                    <a:pt x="234" y="334"/>
                  </a:lnTo>
                  <a:lnTo>
                    <a:pt x="272" y="365"/>
                  </a:lnTo>
                  <a:lnTo>
                    <a:pt x="346" y="323"/>
                  </a:lnTo>
                  <a:lnTo>
                    <a:pt x="371" y="402"/>
                  </a:lnTo>
                  <a:lnTo>
                    <a:pt x="319" y="514"/>
                  </a:lnTo>
                  <a:lnTo>
                    <a:pt x="334" y="590"/>
                  </a:lnTo>
                  <a:lnTo>
                    <a:pt x="194" y="709"/>
                  </a:lnTo>
                  <a:lnTo>
                    <a:pt x="106" y="686"/>
                  </a:lnTo>
                  <a:lnTo>
                    <a:pt x="0" y="703"/>
                  </a:lnTo>
                  <a:lnTo>
                    <a:pt x="2" y="723"/>
                  </a:lnTo>
                  <a:lnTo>
                    <a:pt x="111" y="843"/>
                  </a:lnTo>
                  <a:lnTo>
                    <a:pt x="102" y="914"/>
                  </a:lnTo>
                  <a:lnTo>
                    <a:pt x="130" y="946"/>
                  </a:lnTo>
                  <a:lnTo>
                    <a:pt x="204" y="964"/>
                  </a:lnTo>
                  <a:lnTo>
                    <a:pt x="223" y="1031"/>
                  </a:lnTo>
                  <a:lnTo>
                    <a:pt x="291" y="1031"/>
                  </a:lnTo>
                  <a:lnTo>
                    <a:pt x="315" y="1075"/>
                  </a:lnTo>
                  <a:lnTo>
                    <a:pt x="353" y="1078"/>
                  </a:lnTo>
                  <a:lnTo>
                    <a:pt x="329" y="1142"/>
                  </a:lnTo>
                  <a:lnTo>
                    <a:pt x="182" y="1180"/>
                  </a:lnTo>
                  <a:lnTo>
                    <a:pt x="163" y="1207"/>
                  </a:lnTo>
                  <a:lnTo>
                    <a:pt x="208" y="1335"/>
                  </a:lnTo>
                  <a:lnTo>
                    <a:pt x="188" y="1337"/>
                  </a:lnTo>
                  <a:lnTo>
                    <a:pt x="168" y="1373"/>
                  </a:lnTo>
                  <a:lnTo>
                    <a:pt x="237" y="1431"/>
                  </a:lnTo>
                  <a:lnTo>
                    <a:pt x="220" y="1545"/>
                  </a:lnTo>
                  <a:lnTo>
                    <a:pt x="199" y="1619"/>
                  </a:lnTo>
                  <a:lnTo>
                    <a:pt x="151" y="1638"/>
                  </a:lnTo>
                  <a:lnTo>
                    <a:pt x="134" y="166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38" name="Freeform 82"/>
            <p:cNvSpPr>
              <a:spLocks/>
            </p:cNvSpPr>
            <p:nvPr/>
          </p:nvSpPr>
          <p:spPr bwMode="auto">
            <a:xfrm>
              <a:off x="6760" y="1863"/>
              <a:ext cx="387" cy="429"/>
            </a:xfrm>
            <a:custGeom>
              <a:avLst/>
              <a:gdLst>
                <a:gd name="T0" fmla="*/ 851 w 2320"/>
                <a:gd name="T1" fmla="*/ 293 h 2578"/>
                <a:gd name="T2" fmla="*/ 1079 w 2320"/>
                <a:gd name="T3" fmla="*/ 92 h 2578"/>
                <a:gd name="T4" fmla="*/ 1221 w 2320"/>
                <a:gd name="T5" fmla="*/ 86 h 2578"/>
                <a:gd name="T6" fmla="*/ 1292 w 2320"/>
                <a:gd name="T7" fmla="*/ 4 h 2578"/>
                <a:gd name="T8" fmla="*/ 1559 w 2320"/>
                <a:gd name="T9" fmla="*/ 0 h 2578"/>
                <a:gd name="T10" fmla="*/ 1547 w 2320"/>
                <a:gd name="T11" fmla="*/ 92 h 2578"/>
                <a:gd name="T12" fmla="*/ 1580 w 2320"/>
                <a:gd name="T13" fmla="*/ 211 h 2578"/>
                <a:gd name="T14" fmla="*/ 1675 w 2320"/>
                <a:gd name="T15" fmla="*/ 267 h 2578"/>
                <a:gd name="T16" fmla="*/ 1777 w 2320"/>
                <a:gd name="T17" fmla="*/ 315 h 2578"/>
                <a:gd name="T18" fmla="*/ 1848 w 2320"/>
                <a:gd name="T19" fmla="*/ 467 h 2578"/>
                <a:gd name="T20" fmla="*/ 1857 w 2320"/>
                <a:gd name="T21" fmla="*/ 567 h 2578"/>
                <a:gd name="T22" fmla="*/ 2018 w 2320"/>
                <a:gd name="T23" fmla="*/ 831 h 2578"/>
                <a:gd name="T24" fmla="*/ 2051 w 2320"/>
                <a:gd name="T25" fmla="*/ 984 h 2578"/>
                <a:gd name="T26" fmla="*/ 2028 w 2320"/>
                <a:gd name="T27" fmla="*/ 1054 h 2578"/>
                <a:gd name="T28" fmla="*/ 2039 w 2320"/>
                <a:gd name="T29" fmla="*/ 1188 h 2578"/>
                <a:gd name="T30" fmla="*/ 1964 w 2320"/>
                <a:gd name="T31" fmla="*/ 1256 h 2578"/>
                <a:gd name="T32" fmla="*/ 2095 w 2320"/>
                <a:gd name="T33" fmla="*/ 1465 h 2578"/>
                <a:gd name="T34" fmla="*/ 2179 w 2320"/>
                <a:gd name="T35" fmla="*/ 1461 h 2578"/>
                <a:gd name="T36" fmla="*/ 2242 w 2320"/>
                <a:gd name="T37" fmla="*/ 1512 h 2578"/>
                <a:gd name="T38" fmla="*/ 2320 w 2320"/>
                <a:gd name="T39" fmla="*/ 1547 h 2578"/>
                <a:gd name="T40" fmla="*/ 1976 w 2320"/>
                <a:gd name="T41" fmla="*/ 2255 h 2578"/>
                <a:gd name="T42" fmla="*/ 1996 w 2320"/>
                <a:gd name="T43" fmla="*/ 2299 h 2578"/>
                <a:gd name="T44" fmla="*/ 1957 w 2320"/>
                <a:gd name="T45" fmla="*/ 2334 h 2578"/>
                <a:gd name="T46" fmla="*/ 1900 w 2320"/>
                <a:gd name="T47" fmla="*/ 2349 h 2578"/>
                <a:gd name="T48" fmla="*/ 1851 w 2320"/>
                <a:gd name="T49" fmla="*/ 2409 h 2578"/>
                <a:gd name="T50" fmla="*/ 1802 w 2320"/>
                <a:gd name="T51" fmla="*/ 2431 h 2578"/>
                <a:gd name="T52" fmla="*/ 1617 w 2320"/>
                <a:gd name="T53" fmla="*/ 2507 h 2578"/>
                <a:gd name="T54" fmla="*/ 1411 w 2320"/>
                <a:gd name="T55" fmla="*/ 2494 h 2578"/>
                <a:gd name="T56" fmla="*/ 1283 w 2320"/>
                <a:gd name="T57" fmla="*/ 2535 h 2578"/>
                <a:gd name="T58" fmla="*/ 1179 w 2320"/>
                <a:gd name="T59" fmla="*/ 2479 h 2578"/>
                <a:gd name="T60" fmla="*/ 941 w 2320"/>
                <a:gd name="T61" fmla="*/ 2567 h 2578"/>
                <a:gd name="T62" fmla="*/ 748 w 2320"/>
                <a:gd name="T63" fmla="*/ 2389 h 2578"/>
                <a:gd name="T64" fmla="*/ 554 w 2320"/>
                <a:gd name="T65" fmla="*/ 2383 h 2578"/>
                <a:gd name="T66" fmla="*/ 453 w 2320"/>
                <a:gd name="T67" fmla="*/ 2322 h 2578"/>
                <a:gd name="T68" fmla="*/ 320 w 2320"/>
                <a:gd name="T69" fmla="*/ 2179 h 2578"/>
                <a:gd name="T70" fmla="*/ 367 w 2320"/>
                <a:gd name="T71" fmla="*/ 2045 h 2578"/>
                <a:gd name="T72" fmla="*/ 434 w 2320"/>
                <a:gd name="T73" fmla="*/ 1857 h 2578"/>
                <a:gd name="T74" fmla="*/ 390 w 2320"/>
                <a:gd name="T75" fmla="*/ 1754 h 2578"/>
                <a:gd name="T76" fmla="*/ 309 w 2320"/>
                <a:gd name="T77" fmla="*/ 1783 h 2578"/>
                <a:gd name="T78" fmla="*/ 232 w 2320"/>
                <a:gd name="T79" fmla="*/ 1692 h 2578"/>
                <a:gd name="T80" fmla="*/ 172 w 2320"/>
                <a:gd name="T81" fmla="*/ 1707 h 2578"/>
                <a:gd name="T82" fmla="*/ 556 w 2320"/>
                <a:gd name="T83" fmla="*/ 1400 h 2578"/>
                <a:gd name="T84" fmla="*/ 699 w 2320"/>
                <a:gd name="T85" fmla="*/ 1193 h 2578"/>
                <a:gd name="T86" fmla="*/ 672 w 2320"/>
                <a:gd name="T87" fmla="*/ 1076 h 2578"/>
                <a:gd name="T88" fmla="*/ 653 w 2320"/>
                <a:gd name="T89" fmla="*/ 859 h 2578"/>
                <a:gd name="T90" fmla="*/ 754 w 2320"/>
                <a:gd name="T91" fmla="*/ 820 h 2578"/>
                <a:gd name="T92" fmla="*/ 908 w 2320"/>
                <a:gd name="T93" fmla="*/ 744 h 2578"/>
                <a:gd name="T94" fmla="*/ 735 w 2320"/>
                <a:gd name="T95" fmla="*/ 476 h 2578"/>
                <a:gd name="T96" fmla="*/ 796 w 2320"/>
                <a:gd name="T97" fmla="*/ 340 h 2578"/>
                <a:gd name="T98" fmla="*/ 808 w 2320"/>
                <a:gd name="T99" fmla="*/ 236 h 25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20" h="2578">
                  <a:moveTo>
                    <a:pt x="808" y="236"/>
                  </a:moveTo>
                  <a:lnTo>
                    <a:pt x="851" y="293"/>
                  </a:lnTo>
                  <a:lnTo>
                    <a:pt x="985" y="303"/>
                  </a:lnTo>
                  <a:lnTo>
                    <a:pt x="1079" y="92"/>
                  </a:lnTo>
                  <a:lnTo>
                    <a:pt x="1101" y="114"/>
                  </a:lnTo>
                  <a:lnTo>
                    <a:pt x="1221" y="86"/>
                  </a:lnTo>
                  <a:lnTo>
                    <a:pt x="1334" y="162"/>
                  </a:lnTo>
                  <a:lnTo>
                    <a:pt x="1292" y="4"/>
                  </a:lnTo>
                  <a:lnTo>
                    <a:pt x="1525" y="33"/>
                  </a:lnTo>
                  <a:lnTo>
                    <a:pt x="1559" y="0"/>
                  </a:lnTo>
                  <a:lnTo>
                    <a:pt x="1572" y="45"/>
                  </a:lnTo>
                  <a:lnTo>
                    <a:pt x="1547" y="92"/>
                  </a:lnTo>
                  <a:lnTo>
                    <a:pt x="1572" y="153"/>
                  </a:lnTo>
                  <a:lnTo>
                    <a:pt x="1580" y="211"/>
                  </a:lnTo>
                  <a:lnTo>
                    <a:pt x="1556" y="239"/>
                  </a:lnTo>
                  <a:lnTo>
                    <a:pt x="1675" y="267"/>
                  </a:lnTo>
                  <a:lnTo>
                    <a:pt x="1706" y="318"/>
                  </a:lnTo>
                  <a:lnTo>
                    <a:pt x="1777" y="315"/>
                  </a:lnTo>
                  <a:lnTo>
                    <a:pt x="1839" y="404"/>
                  </a:lnTo>
                  <a:lnTo>
                    <a:pt x="1848" y="467"/>
                  </a:lnTo>
                  <a:lnTo>
                    <a:pt x="1914" y="504"/>
                  </a:lnTo>
                  <a:lnTo>
                    <a:pt x="1857" y="567"/>
                  </a:lnTo>
                  <a:lnTo>
                    <a:pt x="1991" y="758"/>
                  </a:lnTo>
                  <a:lnTo>
                    <a:pt x="2018" y="831"/>
                  </a:lnTo>
                  <a:lnTo>
                    <a:pt x="2052" y="871"/>
                  </a:lnTo>
                  <a:lnTo>
                    <a:pt x="2051" y="984"/>
                  </a:lnTo>
                  <a:lnTo>
                    <a:pt x="2009" y="1012"/>
                  </a:lnTo>
                  <a:lnTo>
                    <a:pt x="2028" y="1054"/>
                  </a:lnTo>
                  <a:lnTo>
                    <a:pt x="2062" y="1084"/>
                  </a:lnTo>
                  <a:lnTo>
                    <a:pt x="2039" y="1188"/>
                  </a:lnTo>
                  <a:lnTo>
                    <a:pt x="1982" y="1227"/>
                  </a:lnTo>
                  <a:lnTo>
                    <a:pt x="1964" y="1256"/>
                  </a:lnTo>
                  <a:lnTo>
                    <a:pt x="1936" y="1287"/>
                  </a:lnTo>
                  <a:lnTo>
                    <a:pt x="2095" y="1465"/>
                  </a:lnTo>
                  <a:lnTo>
                    <a:pt x="2142" y="1453"/>
                  </a:lnTo>
                  <a:lnTo>
                    <a:pt x="2179" y="1461"/>
                  </a:lnTo>
                  <a:lnTo>
                    <a:pt x="2228" y="1497"/>
                  </a:lnTo>
                  <a:lnTo>
                    <a:pt x="2242" y="1512"/>
                  </a:lnTo>
                  <a:lnTo>
                    <a:pt x="2295" y="1512"/>
                  </a:lnTo>
                  <a:lnTo>
                    <a:pt x="2320" y="1547"/>
                  </a:lnTo>
                  <a:lnTo>
                    <a:pt x="1986" y="2045"/>
                  </a:lnTo>
                  <a:lnTo>
                    <a:pt x="1976" y="2255"/>
                  </a:lnTo>
                  <a:lnTo>
                    <a:pt x="1991" y="2279"/>
                  </a:lnTo>
                  <a:lnTo>
                    <a:pt x="1996" y="2299"/>
                  </a:lnTo>
                  <a:lnTo>
                    <a:pt x="1961" y="2305"/>
                  </a:lnTo>
                  <a:lnTo>
                    <a:pt x="1957" y="2334"/>
                  </a:lnTo>
                  <a:lnTo>
                    <a:pt x="1908" y="2340"/>
                  </a:lnTo>
                  <a:lnTo>
                    <a:pt x="1900" y="2349"/>
                  </a:lnTo>
                  <a:lnTo>
                    <a:pt x="1849" y="2361"/>
                  </a:lnTo>
                  <a:lnTo>
                    <a:pt x="1851" y="2409"/>
                  </a:lnTo>
                  <a:lnTo>
                    <a:pt x="1821" y="2431"/>
                  </a:lnTo>
                  <a:lnTo>
                    <a:pt x="1802" y="2431"/>
                  </a:lnTo>
                  <a:lnTo>
                    <a:pt x="1699" y="2434"/>
                  </a:lnTo>
                  <a:lnTo>
                    <a:pt x="1617" y="2507"/>
                  </a:lnTo>
                  <a:lnTo>
                    <a:pt x="1488" y="2455"/>
                  </a:lnTo>
                  <a:lnTo>
                    <a:pt x="1411" y="2494"/>
                  </a:lnTo>
                  <a:lnTo>
                    <a:pt x="1318" y="2578"/>
                  </a:lnTo>
                  <a:lnTo>
                    <a:pt x="1283" y="2535"/>
                  </a:lnTo>
                  <a:lnTo>
                    <a:pt x="1249" y="2543"/>
                  </a:lnTo>
                  <a:lnTo>
                    <a:pt x="1179" y="2479"/>
                  </a:lnTo>
                  <a:lnTo>
                    <a:pt x="1033" y="2479"/>
                  </a:lnTo>
                  <a:lnTo>
                    <a:pt x="941" y="2567"/>
                  </a:lnTo>
                  <a:lnTo>
                    <a:pt x="824" y="2525"/>
                  </a:lnTo>
                  <a:lnTo>
                    <a:pt x="748" y="2389"/>
                  </a:lnTo>
                  <a:lnTo>
                    <a:pt x="693" y="2361"/>
                  </a:lnTo>
                  <a:lnTo>
                    <a:pt x="554" y="2383"/>
                  </a:lnTo>
                  <a:lnTo>
                    <a:pt x="462" y="2342"/>
                  </a:lnTo>
                  <a:lnTo>
                    <a:pt x="453" y="2322"/>
                  </a:lnTo>
                  <a:lnTo>
                    <a:pt x="419" y="2197"/>
                  </a:lnTo>
                  <a:lnTo>
                    <a:pt x="320" y="2179"/>
                  </a:lnTo>
                  <a:lnTo>
                    <a:pt x="326" y="2151"/>
                  </a:lnTo>
                  <a:lnTo>
                    <a:pt x="367" y="2045"/>
                  </a:lnTo>
                  <a:lnTo>
                    <a:pt x="349" y="1987"/>
                  </a:lnTo>
                  <a:lnTo>
                    <a:pt x="434" y="1857"/>
                  </a:lnTo>
                  <a:lnTo>
                    <a:pt x="419" y="1793"/>
                  </a:lnTo>
                  <a:lnTo>
                    <a:pt x="390" y="1754"/>
                  </a:lnTo>
                  <a:lnTo>
                    <a:pt x="326" y="1758"/>
                  </a:lnTo>
                  <a:lnTo>
                    <a:pt x="309" y="1783"/>
                  </a:lnTo>
                  <a:lnTo>
                    <a:pt x="264" y="1715"/>
                  </a:lnTo>
                  <a:lnTo>
                    <a:pt x="232" y="1692"/>
                  </a:lnTo>
                  <a:lnTo>
                    <a:pt x="210" y="1720"/>
                  </a:lnTo>
                  <a:lnTo>
                    <a:pt x="172" y="1707"/>
                  </a:lnTo>
                  <a:lnTo>
                    <a:pt x="0" y="1666"/>
                  </a:lnTo>
                  <a:lnTo>
                    <a:pt x="556" y="1400"/>
                  </a:lnTo>
                  <a:lnTo>
                    <a:pt x="666" y="1196"/>
                  </a:lnTo>
                  <a:lnTo>
                    <a:pt x="699" y="1193"/>
                  </a:lnTo>
                  <a:lnTo>
                    <a:pt x="702" y="1109"/>
                  </a:lnTo>
                  <a:lnTo>
                    <a:pt x="672" y="1076"/>
                  </a:lnTo>
                  <a:lnTo>
                    <a:pt x="654" y="941"/>
                  </a:lnTo>
                  <a:lnTo>
                    <a:pt x="653" y="859"/>
                  </a:lnTo>
                  <a:lnTo>
                    <a:pt x="691" y="822"/>
                  </a:lnTo>
                  <a:lnTo>
                    <a:pt x="754" y="820"/>
                  </a:lnTo>
                  <a:lnTo>
                    <a:pt x="849" y="744"/>
                  </a:lnTo>
                  <a:lnTo>
                    <a:pt x="908" y="744"/>
                  </a:lnTo>
                  <a:lnTo>
                    <a:pt x="939" y="686"/>
                  </a:lnTo>
                  <a:lnTo>
                    <a:pt x="735" y="476"/>
                  </a:lnTo>
                  <a:lnTo>
                    <a:pt x="729" y="388"/>
                  </a:lnTo>
                  <a:lnTo>
                    <a:pt x="796" y="340"/>
                  </a:lnTo>
                  <a:lnTo>
                    <a:pt x="765" y="235"/>
                  </a:lnTo>
                  <a:lnTo>
                    <a:pt x="808" y="23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39" name="Freeform 83"/>
            <p:cNvSpPr>
              <a:spLocks/>
            </p:cNvSpPr>
            <p:nvPr/>
          </p:nvSpPr>
          <p:spPr bwMode="auto">
            <a:xfrm>
              <a:off x="7018" y="1855"/>
              <a:ext cx="286" cy="222"/>
            </a:xfrm>
            <a:custGeom>
              <a:avLst/>
              <a:gdLst>
                <a:gd name="T0" fmla="*/ 37 w 1715"/>
                <a:gd name="T1" fmla="*/ 0 h 1336"/>
                <a:gd name="T2" fmla="*/ 6 w 1715"/>
                <a:gd name="T3" fmla="*/ 46 h 1336"/>
                <a:gd name="T4" fmla="*/ 23 w 1715"/>
                <a:gd name="T5" fmla="*/ 91 h 1336"/>
                <a:gd name="T6" fmla="*/ 0 w 1715"/>
                <a:gd name="T7" fmla="*/ 140 h 1336"/>
                <a:gd name="T8" fmla="*/ 25 w 1715"/>
                <a:gd name="T9" fmla="*/ 196 h 1336"/>
                <a:gd name="T10" fmla="*/ 33 w 1715"/>
                <a:gd name="T11" fmla="*/ 260 h 1336"/>
                <a:gd name="T12" fmla="*/ 6 w 1715"/>
                <a:gd name="T13" fmla="*/ 288 h 1336"/>
                <a:gd name="T14" fmla="*/ 128 w 1715"/>
                <a:gd name="T15" fmla="*/ 319 h 1336"/>
                <a:gd name="T16" fmla="*/ 159 w 1715"/>
                <a:gd name="T17" fmla="*/ 367 h 1336"/>
                <a:gd name="T18" fmla="*/ 227 w 1715"/>
                <a:gd name="T19" fmla="*/ 363 h 1336"/>
                <a:gd name="T20" fmla="*/ 294 w 1715"/>
                <a:gd name="T21" fmla="*/ 453 h 1336"/>
                <a:gd name="T22" fmla="*/ 300 w 1715"/>
                <a:gd name="T23" fmla="*/ 516 h 1336"/>
                <a:gd name="T24" fmla="*/ 367 w 1715"/>
                <a:gd name="T25" fmla="*/ 553 h 1336"/>
                <a:gd name="T26" fmla="*/ 310 w 1715"/>
                <a:gd name="T27" fmla="*/ 613 h 1336"/>
                <a:gd name="T28" fmla="*/ 443 w 1715"/>
                <a:gd name="T29" fmla="*/ 804 h 1336"/>
                <a:gd name="T30" fmla="*/ 470 w 1715"/>
                <a:gd name="T31" fmla="*/ 875 h 1336"/>
                <a:gd name="T32" fmla="*/ 506 w 1715"/>
                <a:gd name="T33" fmla="*/ 918 h 1336"/>
                <a:gd name="T34" fmla="*/ 502 w 1715"/>
                <a:gd name="T35" fmla="*/ 1037 h 1336"/>
                <a:gd name="T36" fmla="*/ 461 w 1715"/>
                <a:gd name="T37" fmla="*/ 1061 h 1336"/>
                <a:gd name="T38" fmla="*/ 478 w 1715"/>
                <a:gd name="T39" fmla="*/ 1102 h 1336"/>
                <a:gd name="T40" fmla="*/ 515 w 1715"/>
                <a:gd name="T41" fmla="*/ 1132 h 1336"/>
                <a:gd name="T42" fmla="*/ 495 w 1715"/>
                <a:gd name="T43" fmla="*/ 1237 h 1336"/>
                <a:gd name="T44" fmla="*/ 436 w 1715"/>
                <a:gd name="T45" fmla="*/ 1269 h 1336"/>
                <a:gd name="T46" fmla="*/ 419 w 1715"/>
                <a:gd name="T47" fmla="*/ 1302 h 1336"/>
                <a:gd name="T48" fmla="*/ 898 w 1715"/>
                <a:gd name="T49" fmla="*/ 1336 h 1336"/>
                <a:gd name="T50" fmla="*/ 1000 w 1715"/>
                <a:gd name="T51" fmla="*/ 1194 h 1336"/>
                <a:gd name="T52" fmla="*/ 1008 w 1715"/>
                <a:gd name="T53" fmla="*/ 1166 h 1336"/>
                <a:gd name="T54" fmla="*/ 974 w 1715"/>
                <a:gd name="T55" fmla="*/ 1154 h 1336"/>
                <a:gd name="T56" fmla="*/ 974 w 1715"/>
                <a:gd name="T57" fmla="*/ 1124 h 1336"/>
                <a:gd name="T58" fmla="*/ 992 w 1715"/>
                <a:gd name="T59" fmla="*/ 1058 h 1336"/>
                <a:gd name="T60" fmla="*/ 1037 w 1715"/>
                <a:gd name="T61" fmla="*/ 1006 h 1336"/>
                <a:gd name="T62" fmla="*/ 1096 w 1715"/>
                <a:gd name="T63" fmla="*/ 965 h 1336"/>
                <a:gd name="T64" fmla="*/ 1180 w 1715"/>
                <a:gd name="T65" fmla="*/ 955 h 1336"/>
                <a:gd name="T66" fmla="*/ 1296 w 1715"/>
                <a:gd name="T67" fmla="*/ 867 h 1336"/>
                <a:gd name="T68" fmla="*/ 1325 w 1715"/>
                <a:gd name="T69" fmla="*/ 867 h 1336"/>
                <a:gd name="T70" fmla="*/ 1351 w 1715"/>
                <a:gd name="T71" fmla="*/ 886 h 1336"/>
                <a:gd name="T72" fmla="*/ 1365 w 1715"/>
                <a:gd name="T73" fmla="*/ 952 h 1336"/>
                <a:gd name="T74" fmla="*/ 1413 w 1715"/>
                <a:gd name="T75" fmla="*/ 1028 h 1336"/>
                <a:gd name="T76" fmla="*/ 1482 w 1715"/>
                <a:gd name="T77" fmla="*/ 1069 h 1336"/>
                <a:gd name="T78" fmla="*/ 1493 w 1715"/>
                <a:gd name="T79" fmla="*/ 1001 h 1336"/>
                <a:gd name="T80" fmla="*/ 1436 w 1715"/>
                <a:gd name="T81" fmla="*/ 879 h 1336"/>
                <a:gd name="T82" fmla="*/ 1501 w 1715"/>
                <a:gd name="T83" fmla="*/ 747 h 1336"/>
                <a:gd name="T84" fmla="*/ 1470 w 1715"/>
                <a:gd name="T85" fmla="*/ 681 h 1336"/>
                <a:gd name="T86" fmla="*/ 1472 w 1715"/>
                <a:gd name="T87" fmla="*/ 605 h 1336"/>
                <a:gd name="T88" fmla="*/ 1433 w 1715"/>
                <a:gd name="T89" fmla="*/ 550 h 1336"/>
                <a:gd name="T90" fmla="*/ 1496 w 1715"/>
                <a:gd name="T91" fmla="*/ 447 h 1336"/>
                <a:gd name="T92" fmla="*/ 1508 w 1715"/>
                <a:gd name="T93" fmla="*/ 303 h 1336"/>
                <a:gd name="T94" fmla="*/ 1715 w 1715"/>
                <a:gd name="T95" fmla="*/ 154 h 1336"/>
                <a:gd name="T96" fmla="*/ 1681 w 1715"/>
                <a:gd name="T97" fmla="*/ 100 h 1336"/>
                <a:gd name="T98" fmla="*/ 1639 w 1715"/>
                <a:gd name="T99" fmla="*/ 131 h 1336"/>
                <a:gd name="T100" fmla="*/ 1629 w 1715"/>
                <a:gd name="T101" fmla="*/ 116 h 1336"/>
                <a:gd name="T102" fmla="*/ 1493 w 1715"/>
                <a:gd name="T103" fmla="*/ 210 h 1336"/>
                <a:gd name="T104" fmla="*/ 1461 w 1715"/>
                <a:gd name="T105" fmla="*/ 203 h 1336"/>
                <a:gd name="T106" fmla="*/ 1416 w 1715"/>
                <a:gd name="T107" fmla="*/ 177 h 1336"/>
                <a:gd name="T108" fmla="*/ 1408 w 1715"/>
                <a:gd name="T109" fmla="*/ 114 h 1336"/>
                <a:gd name="T110" fmla="*/ 878 w 1715"/>
                <a:gd name="T111" fmla="*/ 118 h 1336"/>
                <a:gd name="T112" fmla="*/ 663 w 1715"/>
                <a:gd name="T113" fmla="*/ 188 h 1336"/>
                <a:gd name="T114" fmla="*/ 629 w 1715"/>
                <a:gd name="T115" fmla="*/ 206 h 1336"/>
                <a:gd name="T116" fmla="*/ 37 w 1715"/>
                <a:gd name="T117" fmla="*/ 0 h 1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15" h="1336">
                  <a:moveTo>
                    <a:pt x="37" y="0"/>
                  </a:moveTo>
                  <a:lnTo>
                    <a:pt x="6" y="46"/>
                  </a:lnTo>
                  <a:lnTo>
                    <a:pt x="23" y="91"/>
                  </a:lnTo>
                  <a:lnTo>
                    <a:pt x="0" y="140"/>
                  </a:lnTo>
                  <a:lnTo>
                    <a:pt x="25" y="196"/>
                  </a:lnTo>
                  <a:lnTo>
                    <a:pt x="33" y="260"/>
                  </a:lnTo>
                  <a:lnTo>
                    <a:pt x="6" y="288"/>
                  </a:lnTo>
                  <a:lnTo>
                    <a:pt x="128" y="319"/>
                  </a:lnTo>
                  <a:lnTo>
                    <a:pt x="159" y="367"/>
                  </a:lnTo>
                  <a:lnTo>
                    <a:pt x="227" y="363"/>
                  </a:lnTo>
                  <a:lnTo>
                    <a:pt x="294" y="453"/>
                  </a:lnTo>
                  <a:lnTo>
                    <a:pt x="300" y="516"/>
                  </a:lnTo>
                  <a:lnTo>
                    <a:pt x="367" y="553"/>
                  </a:lnTo>
                  <a:lnTo>
                    <a:pt x="310" y="613"/>
                  </a:lnTo>
                  <a:lnTo>
                    <a:pt x="443" y="804"/>
                  </a:lnTo>
                  <a:lnTo>
                    <a:pt x="470" y="875"/>
                  </a:lnTo>
                  <a:lnTo>
                    <a:pt x="506" y="918"/>
                  </a:lnTo>
                  <a:lnTo>
                    <a:pt x="502" y="1037"/>
                  </a:lnTo>
                  <a:lnTo>
                    <a:pt x="461" y="1061"/>
                  </a:lnTo>
                  <a:lnTo>
                    <a:pt x="478" y="1102"/>
                  </a:lnTo>
                  <a:lnTo>
                    <a:pt x="515" y="1132"/>
                  </a:lnTo>
                  <a:lnTo>
                    <a:pt x="495" y="1237"/>
                  </a:lnTo>
                  <a:lnTo>
                    <a:pt x="436" y="1269"/>
                  </a:lnTo>
                  <a:lnTo>
                    <a:pt x="419" y="1302"/>
                  </a:lnTo>
                  <a:lnTo>
                    <a:pt x="898" y="1336"/>
                  </a:lnTo>
                  <a:lnTo>
                    <a:pt x="1000" y="1194"/>
                  </a:lnTo>
                  <a:lnTo>
                    <a:pt x="1008" y="1166"/>
                  </a:lnTo>
                  <a:lnTo>
                    <a:pt x="974" y="1154"/>
                  </a:lnTo>
                  <a:lnTo>
                    <a:pt x="974" y="1124"/>
                  </a:lnTo>
                  <a:lnTo>
                    <a:pt x="992" y="1058"/>
                  </a:lnTo>
                  <a:lnTo>
                    <a:pt x="1037" y="1006"/>
                  </a:lnTo>
                  <a:lnTo>
                    <a:pt x="1096" y="965"/>
                  </a:lnTo>
                  <a:lnTo>
                    <a:pt x="1180" y="955"/>
                  </a:lnTo>
                  <a:lnTo>
                    <a:pt x="1296" y="867"/>
                  </a:lnTo>
                  <a:lnTo>
                    <a:pt x="1325" y="867"/>
                  </a:lnTo>
                  <a:lnTo>
                    <a:pt x="1351" y="886"/>
                  </a:lnTo>
                  <a:lnTo>
                    <a:pt x="1365" y="952"/>
                  </a:lnTo>
                  <a:lnTo>
                    <a:pt x="1413" y="1028"/>
                  </a:lnTo>
                  <a:lnTo>
                    <a:pt x="1482" y="1069"/>
                  </a:lnTo>
                  <a:lnTo>
                    <a:pt x="1493" y="1001"/>
                  </a:lnTo>
                  <a:lnTo>
                    <a:pt x="1436" y="879"/>
                  </a:lnTo>
                  <a:lnTo>
                    <a:pt x="1501" y="747"/>
                  </a:lnTo>
                  <a:lnTo>
                    <a:pt x="1470" y="681"/>
                  </a:lnTo>
                  <a:lnTo>
                    <a:pt x="1472" y="605"/>
                  </a:lnTo>
                  <a:lnTo>
                    <a:pt x="1433" y="550"/>
                  </a:lnTo>
                  <a:lnTo>
                    <a:pt x="1496" y="447"/>
                  </a:lnTo>
                  <a:lnTo>
                    <a:pt x="1508" y="303"/>
                  </a:lnTo>
                  <a:lnTo>
                    <a:pt x="1715" y="154"/>
                  </a:lnTo>
                  <a:lnTo>
                    <a:pt x="1681" y="100"/>
                  </a:lnTo>
                  <a:lnTo>
                    <a:pt x="1639" y="131"/>
                  </a:lnTo>
                  <a:lnTo>
                    <a:pt x="1629" y="116"/>
                  </a:lnTo>
                  <a:lnTo>
                    <a:pt x="1493" y="210"/>
                  </a:lnTo>
                  <a:lnTo>
                    <a:pt x="1461" y="203"/>
                  </a:lnTo>
                  <a:lnTo>
                    <a:pt x="1416" y="177"/>
                  </a:lnTo>
                  <a:lnTo>
                    <a:pt x="1408" y="114"/>
                  </a:lnTo>
                  <a:lnTo>
                    <a:pt x="878" y="118"/>
                  </a:lnTo>
                  <a:lnTo>
                    <a:pt x="663" y="188"/>
                  </a:lnTo>
                  <a:lnTo>
                    <a:pt x="629" y="20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40" name="Freeform 84"/>
            <p:cNvSpPr>
              <a:spLocks/>
            </p:cNvSpPr>
            <p:nvPr/>
          </p:nvSpPr>
          <p:spPr bwMode="auto">
            <a:xfrm>
              <a:off x="6994" y="1710"/>
              <a:ext cx="259" cy="179"/>
            </a:xfrm>
            <a:custGeom>
              <a:avLst/>
              <a:gdLst>
                <a:gd name="T0" fmla="*/ 319 w 1553"/>
                <a:gd name="T1" fmla="*/ 335 h 1074"/>
                <a:gd name="T2" fmla="*/ 449 w 1553"/>
                <a:gd name="T3" fmla="*/ 316 h 1074"/>
                <a:gd name="T4" fmla="*/ 489 w 1553"/>
                <a:gd name="T5" fmla="*/ 259 h 1074"/>
                <a:gd name="T6" fmla="*/ 433 w 1553"/>
                <a:gd name="T7" fmla="*/ 207 h 1074"/>
                <a:gd name="T8" fmla="*/ 429 w 1553"/>
                <a:gd name="T9" fmla="*/ 164 h 1074"/>
                <a:gd name="T10" fmla="*/ 506 w 1553"/>
                <a:gd name="T11" fmla="*/ 127 h 1074"/>
                <a:gd name="T12" fmla="*/ 666 w 1553"/>
                <a:gd name="T13" fmla="*/ 131 h 1074"/>
                <a:gd name="T14" fmla="*/ 698 w 1553"/>
                <a:gd name="T15" fmla="*/ 182 h 1074"/>
                <a:gd name="T16" fmla="*/ 732 w 1553"/>
                <a:gd name="T17" fmla="*/ 186 h 1074"/>
                <a:gd name="T18" fmla="*/ 745 w 1553"/>
                <a:gd name="T19" fmla="*/ 151 h 1074"/>
                <a:gd name="T20" fmla="*/ 731 w 1553"/>
                <a:gd name="T21" fmla="*/ 119 h 1074"/>
                <a:gd name="T22" fmla="*/ 726 w 1553"/>
                <a:gd name="T23" fmla="*/ 53 h 1074"/>
                <a:gd name="T24" fmla="*/ 805 w 1553"/>
                <a:gd name="T25" fmla="*/ 8 h 1074"/>
                <a:gd name="T26" fmla="*/ 866 w 1553"/>
                <a:gd name="T27" fmla="*/ 65 h 1074"/>
                <a:gd name="T28" fmla="*/ 896 w 1553"/>
                <a:gd name="T29" fmla="*/ 65 h 1074"/>
                <a:gd name="T30" fmla="*/ 896 w 1553"/>
                <a:gd name="T31" fmla="*/ 0 h 1074"/>
                <a:gd name="T32" fmla="*/ 935 w 1553"/>
                <a:gd name="T33" fmla="*/ 7 h 1074"/>
                <a:gd name="T34" fmla="*/ 970 w 1553"/>
                <a:gd name="T35" fmla="*/ 119 h 1074"/>
                <a:gd name="T36" fmla="*/ 1034 w 1553"/>
                <a:gd name="T37" fmla="*/ 7 h 1074"/>
                <a:gd name="T38" fmla="*/ 1137 w 1553"/>
                <a:gd name="T39" fmla="*/ 122 h 1074"/>
                <a:gd name="T40" fmla="*/ 1156 w 1553"/>
                <a:gd name="T41" fmla="*/ 245 h 1074"/>
                <a:gd name="T42" fmla="*/ 1200 w 1553"/>
                <a:gd name="T43" fmla="*/ 267 h 1074"/>
                <a:gd name="T44" fmla="*/ 1215 w 1553"/>
                <a:gd name="T45" fmla="*/ 337 h 1074"/>
                <a:gd name="T46" fmla="*/ 1267 w 1553"/>
                <a:gd name="T47" fmla="*/ 380 h 1074"/>
                <a:gd name="T48" fmla="*/ 1282 w 1553"/>
                <a:gd name="T49" fmla="*/ 453 h 1074"/>
                <a:gd name="T50" fmla="*/ 1251 w 1553"/>
                <a:gd name="T51" fmla="*/ 496 h 1074"/>
                <a:gd name="T52" fmla="*/ 1264 w 1553"/>
                <a:gd name="T53" fmla="*/ 532 h 1074"/>
                <a:gd name="T54" fmla="*/ 1313 w 1553"/>
                <a:gd name="T55" fmla="*/ 549 h 1074"/>
                <a:gd name="T56" fmla="*/ 1336 w 1553"/>
                <a:gd name="T57" fmla="*/ 654 h 1074"/>
                <a:gd name="T58" fmla="*/ 1361 w 1553"/>
                <a:gd name="T59" fmla="*/ 684 h 1074"/>
                <a:gd name="T60" fmla="*/ 1353 w 1553"/>
                <a:gd name="T61" fmla="*/ 763 h 1074"/>
                <a:gd name="T62" fmla="*/ 1376 w 1553"/>
                <a:gd name="T63" fmla="*/ 833 h 1074"/>
                <a:gd name="T64" fmla="*/ 1445 w 1553"/>
                <a:gd name="T65" fmla="*/ 831 h 1074"/>
                <a:gd name="T66" fmla="*/ 1510 w 1553"/>
                <a:gd name="T67" fmla="*/ 865 h 1074"/>
                <a:gd name="T68" fmla="*/ 1553 w 1553"/>
                <a:gd name="T69" fmla="*/ 945 h 1074"/>
                <a:gd name="T70" fmla="*/ 1552 w 1553"/>
                <a:gd name="T71" fmla="*/ 982 h 1074"/>
                <a:gd name="T72" fmla="*/ 1019 w 1553"/>
                <a:gd name="T73" fmla="*/ 984 h 1074"/>
                <a:gd name="T74" fmla="*/ 814 w 1553"/>
                <a:gd name="T75" fmla="*/ 1051 h 1074"/>
                <a:gd name="T76" fmla="*/ 768 w 1553"/>
                <a:gd name="T77" fmla="*/ 1074 h 1074"/>
                <a:gd name="T78" fmla="*/ 182 w 1553"/>
                <a:gd name="T79" fmla="*/ 865 h 1074"/>
                <a:gd name="T80" fmla="*/ 179 w 1553"/>
                <a:gd name="T81" fmla="*/ 845 h 1074"/>
                <a:gd name="T82" fmla="*/ 221 w 1553"/>
                <a:gd name="T83" fmla="*/ 791 h 1074"/>
                <a:gd name="T84" fmla="*/ 178 w 1553"/>
                <a:gd name="T85" fmla="*/ 749 h 1074"/>
                <a:gd name="T86" fmla="*/ 229 w 1553"/>
                <a:gd name="T87" fmla="*/ 714 h 1074"/>
                <a:gd name="T88" fmla="*/ 37 w 1553"/>
                <a:gd name="T89" fmla="*/ 678 h 1074"/>
                <a:gd name="T90" fmla="*/ 19 w 1553"/>
                <a:gd name="T91" fmla="*/ 669 h 1074"/>
                <a:gd name="T92" fmla="*/ 0 w 1553"/>
                <a:gd name="T93" fmla="*/ 632 h 1074"/>
                <a:gd name="T94" fmla="*/ 2 w 1553"/>
                <a:gd name="T95" fmla="*/ 609 h 1074"/>
                <a:gd name="T96" fmla="*/ 147 w 1553"/>
                <a:gd name="T97" fmla="*/ 498 h 1074"/>
                <a:gd name="T98" fmla="*/ 210 w 1553"/>
                <a:gd name="T99" fmla="*/ 498 h 1074"/>
                <a:gd name="T100" fmla="*/ 341 w 1553"/>
                <a:gd name="T101" fmla="*/ 398 h 1074"/>
                <a:gd name="T102" fmla="*/ 319 w 1553"/>
                <a:gd name="T103" fmla="*/ 335 h 10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553" h="1074">
                  <a:moveTo>
                    <a:pt x="319" y="335"/>
                  </a:moveTo>
                  <a:lnTo>
                    <a:pt x="449" y="316"/>
                  </a:lnTo>
                  <a:lnTo>
                    <a:pt x="489" y="259"/>
                  </a:lnTo>
                  <a:lnTo>
                    <a:pt x="433" y="207"/>
                  </a:lnTo>
                  <a:lnTo>
                    <a:pt x="429" y="164"/>
                  </a:lnTo>
                  <a:lnTo>
                    <a:pt x="506" y="127"/>
                  </a:lnTo>
                  <a:lnTo>
                    <a:pt x="666" y="131"/>
                  </a:lnTo>
                  <a:lnTo>
                    <a:pt x="698" y="182"/>
                  </a:lnTo>
                  <a:lnTo>
                    <a:pt x="732" y="186"/>
                  </a:lnTo>
                  <a:lnTo>
                    <a:pt x="745" y="151"/>
                  </a:lnTo>
                  <a:lnTo>
                    <a:pt x="731" y="119"/>
                  </a:lnTo>
                  <a:lnTo>
                    <a:pt x="726" y="53"/>
                  </a:lnTo>
                  <a:lnTo>
                    <a:pt x="805" y="8"/>
                  </a:lnTo>
                  <a:lnTo>
                    <a:pt x="866" y="65"/>
                  </a:lnTo>
                  <a:lnTo>
                    <a:pt x="896" y="65"/>
                  </a:lnTo>
                  <a:lnTo>
                    <a:pt x="896" y="0"/>
                  </a:lnTo>
                  <a:lnTo>
                    <a:pt x="935" y="7"/>
                  </a:lnTo>
                  <a:lnTo>
                    <a:pt x="970" y="119"/>
                  </a:lnTo>
                  <a:lnTo>
                    <a:pt x="1034" y="7"/>
                  </a:lnTo>
                  <a:lnTo>
                    <a:pt x="1137" y="122"/>
                  </a:lnTo>
                  <a:lnTo>
                    <a:pt x="1156" y="245"/>
                  </a:lnTo>
                  <a:lnTo>
                    <a:pt x="1200" y="267"/>
                  </a:lnTo>
                  <a:lnTo>
                    <a:pt x="1215" y="337"/>
                  </a:lnTo>
                  <a:lnTo>
                    <a:pt x="1267" y="380"/>
                  </a:lnTo>
                  <a:lnTo>
                    <a:pt x="1282" y="453"/>
                  </a:lnTo>
                  <a:lnTo>
                    <a:pt x="1251" y="496"/>
                  </a:lnTo>
                  <a:lnTo>
                    <a:pt x="1264" y="532"/>
                  </a:lnTo>
                  <a:lnTo>
                    <a:pt x="1313" y="549"/>
                  </a:lnTo>
                  <a:lnTo>
                    <a:pt x="1336" y="654"/>
                  </a:lnTo>
                  <a:lnTo>
                    <a:pt x="1361" y="684"/>
                  </a:lnTo>
                  <a:lnTo>
                    <a:pt x="1353" y="763"/>
                  </a:lnTo>
                  <a:lnTo>
                    <a:pt x="1376" y="833"/>
                  </a:lnTo>
                  <a:lnTo>
                    <a:pt x="1445" y="831"/>
                  </a:lnTo>
                  <a:lnTo>
                    <a:pt x="1510" y="865"/>
                  </a:lnTo>
                  <a:lnTo>
                    <a:pt x="1553" y="945"/>
                  </a:lnTo>
                  <a:lnTo>
                    <a:pt x="1552" y="982"/>
                  </a:lnTo>
                  <a:lnTo>
                    <a:pt x="1019" y="984"/>
                  </a:lnTo>
                  <a:lnTo>
                    <a:pt x="814" y="1051"/>
                  </a:lnTo>
                  <a:lnTo>
                    <a:pt x="768" y="1074"/>
                  </a:lnTo>
                  <a:lnTo>
                    <a:pt x="182" y="865"/>
                  </a:lnTo>
                  <a:lnTo>
                    <a:pt x="179" y="845"/>
                  </a:lnTo>
                  <a:lnTo>
                    <a:pt x="221" y="791"/>
                  </a:lnTo>
                  <a:lnTo>
                    <a:pt x="178" y="749"/>
                  </a:lnTo>
                  <a:lnTo>
                    <a:pt x="229" y="714"/>
                  </a:lnTo>
                  <a:lnTo>
                    <a:pt x="37" y="678"/>
                  </a:lnTo>
                  <a:lnTo>
                    <a:pt x="19" y="669"/>
                  </a:lnTo>
                  <a:lnTo>
                    <a:pt x="0" y="632"/>
                  </a:lnTo>
                  <a:lnTo>
                    <a:pt x="2" y="609"/>
                  </a:lnTo>
                  <a:lnTo>
                    <a:pt x="147" y="498"/>
                  </a:lnTo>
                  <a:lnTo>
                    <a:pt x="210" y="498"/>
                  </a:lnTo>
                  <a:lnTo>
                    <a:pt x="341" y="398"/>
                  </a:lnTo>
                  <a:lnTo>
                    <a:pt x="319" y="33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41" name="Freeform 85"/>
            <p:cNvSpPr>
              <a:spLocks/>
            </p:cNvSpPr>
            <p:nvPr/>
          </p:nvSpPr>
          <p:spPr bwMode="auto">
            <a:xfrm>
              <a:off x="6984" y="1461"/>
              <a:ext cx="493" cy="417"/>
            </a:xfrm>
            <a:custGeom>
              <a:avLst/>
              <a:gdLst>
                <a:gd name="T0" fmla="*/ 111 w 2962"/>
                <a:gd name="T1" fmla="*/ 327 h 2501"/>
                <a:gd name="T2" fmla="*/ 193 w 2962"/>
                <a:gd name="T3" fmla="*/ 149 h 2501"/>
                <a:gd name="T4" fmla="*/ 310 w 2962"/>
                <a:gd name="T5" fmla="*/ 127 h 2501"/>
                <a:gd name="T6" fmla="*/ 472 w 2962"/>
                <a:gd name="T7" fmla="*/ 25 h 2501"/>
                <a:gd name="T8" fmla="*/ 620 w 2962"/>
                <a:gd name="T9" fmla="*/ 0 h 2501"/>
                <a:gd name="T10" fmla="*/ 806 w 2962"/>
                <a:gd name="T11" fmla="*/ 97 h 2501"/>
                <a:gd name="T12" fmla="*/ 881 w 2962"/>
                <a:gd name="T13" fmla="*/ 122 h 2501"/>
                <a:gd name="T14" fmla="*/ 981 w 2962"/>
                <a:gd name="T15" fmla="*/ 73 h 2501"/>
                <a:gd name="T16" fmla="*/ 1002 w 2962"/>
                <a:gd name="T17" fmla="*/ 300 h 2501"/>
                <a:gd name="T18" fmla="*/ 857 w 2962"/>
                <a:gd name="T19" fmla="*/ 572 h 2501"/>
                <a:gd name="T20" fmla="*/ 985 w 2962"/>
                <a:gd name="T21" fmla="*/ 614 h 2501"/>
                <a:gd name="T22" fmla="*/ 1099 w 2962"/>
                <a:gd name="T23" fmla="*/ 734 h 2501"/>
                <a:gd name="T24" fmla="*/ 1760 w 2962"/>
                <a:gd name="T25" fmla="*/ 462 h 2501"/>
                <a:gd name="T26" fmla="*/ 2238 w 2962"/>
                <a:gd name="T27" fmla="*/ 814 h 2501"/>
                <a:gd name="T28" fmla="*/ 2328 w 2962"/>
                <a:gd name="T29" fmla="*/ 906 h 2501"/>
                <a:gd name="T30" fmla="*/ 2666 w 2962"/>
                <a:gd name="T31" fmla="*/ 845 h 2501"/>
                <a:gd name="T32" fmla="*/ 2872 w 2962"/>
                <a:gd name="T33" fmla="*/ 921 h 2501"/>
                <a:gd name="T34" fmla="*/ 2962 w 2962"/>
                <a:gd name="T35" fmla="*/ 952 h 2501"/>
                <a:gd name="T36" fmla="*/ 2797 w 2962"/>
                <a:gd name="T37" fmla="*/ 1075 h 2501"/>
                <a:gd name="T38" fmla="*/ 2737 w 2962"/>
                <a:gd name="T39" fmla="*/ 1217 h 2501"/>
                <a:gd name="T40" fmla="*/ 2690 w 2962"/>
                <a:gd name="T41" fmla="*/ 1237 h 2501"/>
                <a:gd name="T42" fmla="*/ 2759 w 2962"/>
                <a:gd name="T43" fmla="*/ 1275 h 2501"/>
                <a:gd name="T44" fmla="*/ 2868 w 2962"/>
                <a:gd name="T45" fmla="*/ 1375 h 2501"/>
                <a:gd name="T46" fmla="*/ 2745 w 2962"/>
                <a:gd name="T47" fmla="*/ 1516 h 2501"/>
                <a:gd name="T48" fmla="*/ 2790 w 2962"/>
                <a:gd name="T49" fmla="*/ 1849 h 2501"/>
                <a:gd name="T50" fmla="*/ 2438 w 2962"/>
                <a:gd name="T51" fmla="*/ 2129 h 2501"/>
                <a:gd name="T52" fmla="*/ 2349 w 2962"/>
                <a:gd name="T53" fmla="*/ 2187 h 2501"/>
                <a:gd name="T54" fmla="*/ 2256 w 2962"/>
                <a:gd name="T55" fmla="*/ 2194 h 2501"/>
                <a:gd name="T56" fmla="*/ 2105 w 2962"/>
                <a:gd name="T57" fmla="*/ 2160 h 2501"/>
                <a:gd name="T58" fmla="*/ 1976 w 2962"/>
                <a:gd name="T59" fmla="*/ 2198 h 2501"/>
                <a:gd name="T60" fmla="*/ 1901 w 2962"/>
                <a:gd name="T61" fmla="*/ 2343 h 2501"/>
                <a:gd name="T62" fmla="*/ 1842 w 2962"/>
                <a:gd name="T63" fmla="*/ 2401 h 2501"/>
                <a:gd name="T64" fmla="*/ 1615 w 2962"/>
                <a:gd name="T65" fmla="*/ 2501 h 2501"/>
                <a:gd name="T66" fmla="*/ 1571 w 2962"/>
                <a:gd name="T67" fmla="*/ 2359 h 2501"/>
                <a:gd name="T68" fmla="*/ 1436 w 2962"/>
                <a:gd name="T69" fmla="*/ 2329 h 2501"/>
                <a:gd name="T70" fmla="*/ 1422 w 2962"/>
                <a:gd name="T71" fmla="*/ 2178 h 2501"/>
                <a:gd name="T72" fmla="*/ 1368 w 2962"/>
                <a:gd name="T73" fmla="*/ 2040 h 2501"/>
                <a:gd name="T74" fmla="*/ 1309 w 2962"/>
                <a:gd name="T75" fmla="*/ 1991 h 2501"/>
                <a:gd name="T76" fmla="*/ 1329 w 2962"/>
                <a:gd name="T77" fmla="*/ 1878 h 2501"/>
                <a:gd name="T78" fmla="*/ 1261 w 2962"/>
                <a:gd name="T79" fmla="*/ 1760 h 2501"/>
                <a:gd name="T80" fmla="*/ 1192 w 2962"/>
                <a:gd name="T81" fmla="*/ 1609 h 2501"/>
                <a:gd name="T82" fmla="*/ 1030 w 2962"/>
                <a:gd name="T83" fmla="*/ 1616 h 2501"/>
                <a:gd name="T84" fmla="*/ 957 w 2962"/>
                <a:gd name="T85" fmla="*/ 1495 h 2501"/>
                <a:gd name="T86" fmla="*/ 926 w 2962"/>
                <a:gd name="T87" fmla="*/ 1557 h 2501"/>
                <a:gd name="T88" fmla="*/ 788 w 2962"/>
                <a:gd name="T89" fmla="*/ 1547 h 2501"/>
                <a:gd name="T90" fmla="*/ 810 w 2962"/>
                <a:gd name="T91" fmla="*/ 1644 h 2501"/>
                <a:gd name="T92" fmla="*/ 757 w 2962"/>
                <a:gd name="T93" fmla="*/ 1675 h 2501"/>
                <a:gd name="T94" fmla="*/ 572 w 2962"/>
                <a:gd name="T95" fmla="*/ 1619 h 2501"/>
                <a:gd name="T96" fmla="*/ 492 w 2962"/>
                <a:gd name="T97" fmla="*/ 1702 h 2501"/>
                <a:gd name="T98" fmla="*/ 510 w 2962"/>
                <a:gd name="T99" fmla="*/ 1812 h 2501"/>
                <a:gd name="T100" fmla="*/ 300 w 2962"/>
                <a:gd name="T101" fmla="*/ 1771 h 2501"/>
                <a:gd name="T102" fmla="*/ 107 w 2962"/>
                <a:gd name="T103" fmla="*/ 1736 h 2501"/>
                <a:gd name="T104" fmla="*/ 149 w 2962"/>
                <a:gd name="T105" fmla="*/ 1613 h 2501"/>
                <a:gd name="T106" fmla="*/ 251 w 2962"/>
                <a:gd name="T107" fmla="*/ 1547 h 2501"/>
                <a:gd name="T108" fmla="*/ 151 w 2962"/>
                <a:gd name="T109" fmla="*/ 1275 h 2501"/>
                <a:gd name="T110" fmla="*/ 214 w 2962"/>
                <a:gd name="T111" fmla="*/ 1244 h 2501"/>
                <a:gd name="T112" fmla="*/ 316 w 2962"/>
                <a:gd name="T113" fmla="*/ 1041 h 2501"/>
                <a:gd name="T114" fmla="*/ 216 w 2962"/>
                <a:gd name="T115" fmla="*/ 755 h 2501"/>
                <a:gd name="T116" fmla="*/ 45 w 2962"/>
                <a:gd name="T117" fmla="*/ 621 h 2501"/>
                <a:gd name="T118" fmla="*/ 0 w 2962"/>
                <a:gd name="T119" fmla="*/ 449 h 25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962" h="2501">
                  <a:moveTo>
                    <a:pt x="51" y="387"/>
                  </a:moveTo>
                  <a:lnTo>
                    <a:pt x="111" y="327"/>
                  </a:lnTo>
                  <a:lnTo>
                    <a:pt x="134" y="245"/>
                  </a:lnTo>
                  <a:lnTo>
                    <a:pt x="193" y="149"/>
                  </a:lnTo>
                  <a:lnTo>
                    <a:pt x="276" y="114"/>
                  </a:lnTo>
                  <a:lnTo>
                    <a:pt x="310" y="127"/>
                  </a:lnTo>
                  <a:lnTo>
                    <a:pt x="372" y="53"/>
                  </a:lnTo>
                  <a:lnTo>
                    <a:pt x="472" y="25"/>
                  </a:lnTo>
                  <a:lnTo>
                    <a:pt x="458" y="7"/>
                  </a:lnTo>
                  <a:lnTo>
                    <a:pt x="620" y="0"/>
                  </a:lnTo>
                  <a:lnTo>
                    <a:pt x="744" y="97"/>
                  </a:lnTo>
                  <a:lnTo>
                    <a:pt x="806" y="97"/>
                  </a:lnTo>
                  <a:lnTo>
                    <a:pt x="819" y="76"/>
                  </a:lnTo>
                  <a:lnTo>
                    <a:pt x="881" y="122"/>
                  </a:lnTo>
                  <a:lnTo>
                    <a:pt x="903" y="122"/>
                  </a:lnTo>
                  <a:lnTo>
                    <a:pt x="981" y="73"/>
                  </a:lnTo>
                  <a:lnTo>
                    <a:pt x="1041" y="166"/>
                  </a:lnTo>
                  <a:lnTo>
                    <a:pt x="1002" y="300"/>
                  </a:lnTo>
                  <a:lnTo>
                    <a:pt x="899" y="403"/>
                  </a:lnTo>
                  <a:lnTo>
                    <a:pt x="857" y="572"/>
                  </a:lnTo>
                  <a:lnTo>
                    <a:pt x="933" y="579"/>
                  </a:lnTo>
                  <a:lnTo>
                    <a:pt x="985" y="614"/>
                  </a:lnTo>
                  <a:lnTo>
                    <a:pt x="1068" y="638"/>
                  </a:lnTo>
                  <a:lnTo>
                    <a:pt x="1099" y="734"/>
                  </a:lnTo>
                  <a:lnTo>
                    <a:pt x="1140" y="823"/>
                  </a:lnTo>
                  <a:lnTo>
                    <a:pt x="1760" y="462"/>
                  </a:lnTo>
                  <a:lnTo>
                    <a:pt x="2121" y="810"/>
                  </a:lnTo>
                  <a:lnTo>
                    <a:pt x="2238" y="814"/>
                  </a:lnTo>
                  <a:lnTo>
                    <a:pt x="2256" y="889"/>
                  </a:lnTo>
                  <a:lnTo>
                    <a:pt x="2328" y="906"/>
                  </a:lnTo>
                  <a:lnTo>
                    <a:pt x="2497" y="837"/>
                  </a:lnTo>
                  <a:lnTo>
                    <a:pt x="2666" y="845"/>
                  </a:lnTo>
                  <a:lnTo>
                    <a:pt x="2786" y="910"/>
                  </a:lnTo>
                  <a:lnTo>
                    <a:pt x="2872" y="921"/>
                  </a:lnTo>
                  <a:lnTo>
                    <a:pt x="2868" y="903"/>
                  </a:lnTo>
                  <a:lnTo>
                    <a:pt x="2962" y="952"/>
                  </a:lnTo>
                  <a:lnTo>
                    <a:pt x="2910" y="1079"/>
                  </a:lnTo>
                  <a:lnTo>
                    <a:pt x="2797" y="1075"/>
                  </a:lnTo>
                  <a:lnTo>
                    <a:pt x="2817" y="1226"/>
                  </a:lnTo>
                  <a:lnTo>
                    <a:pt x="2737" y="1217"/>
                  </a:lnTo>
                  <a:lnTo>
                    <a:pt x="2697" y="1186"/>
                  </a:lnTo>
                  <a:lnTo>
                    <a:pt x="2690" y="1237"/>
                  </a:lnTo>
                  <a:lnTo>
                    <a:pt x="2724" y="1295"/>
                  </a:lnTo>
                  <a:lnTo>
                    <a:pt x="2759" y="1275"/>
                  </a:lnTo>
                  <a:lnTo>
                    <a:pt x="2790" y="1361"/>
                  </a:lnTo>
                  <a:lnTo>
                    <a:pt x="2868" y="1375"/>
                  </a:lnTo>
                  <a:lnTo>
                    <a:pt x="2917" y="1475"/>
                  </a:lnTo>
                  <a:lnTo>
                    <a:pt x="2745" y="1516"/>
                  </a:lnTo>
                  <a:lnTo>
                    <a:pt x="2714" y="1736"/>
                  </a:lnTo>
                  <a:lnTo>
                    <a:pt x="2790" y="1849"/>
                  </a:lnTo>
                  <a:lnTo>
                    <a:pt x="2569" y="2087"/>
                  </a:lnTo>
                  <a:lnTo>
                    <a:pt x="2438" y="2129"/>
                  </a:lnTo>
                  <a:lnTo>
                    <a:pt x="2366" y="2205"/>
                  </a:lnTo>
                  <a:lnTo>
                    <a:pt x="2349" y="2187"/>
                  </a:lnTo>
                  <a:lnTo>
                    <a:pt x="2272" y="2180"/>
                  </a:lnTo>
                  <a:lnTo>
                    <a:pt x="2256" y="2194"/>
                  </a:lnTo>
                  <a:lnTo>
                    <a:pt x="2190" y="2205"/>
                  </a:lnTo>
                  <a:lnTo>
                    <a:pt x="2105" y="2160"/>
                  </a:lnTo>
                  <a:lnTo>
                    <a:pt x="2073" y="2180"/>
                  </a:lnTo>
                  <a:lnTo>
                    <a:pt x="1976" y="2198"/>
                  </a:lnTo>
                  <a:lnTo>
                    <a:pt x="1915" y="2249"/>
                  </a:lnTo>
                  <a:lnTo>
                    <a:pt x="1901" y="2343"/>
                  </a:lnTo>
                  <a:lnTo>
                    <a:pt x="1863" y="2398"/>
                  </a:lnTo>
                  <a:lnTo>
                    <a:pt x="1842" y="2401"/>
                  </a:lnTo>
                  <a:lnTo>
                    <a:pt x="1674" y="2501"/>
                  </a:lnTo>
                  <a:lnTo>
                    <a:pt x="1615" y="2501"/>
                  </a:lnTo>
                  <a:lnTo>
                    <a:pt x="1615" y="2443"/>
                  </a:lnTo>
                  <a:lnTo>
                    <a:pt x="1571" y="2359"/>
                  </a:lnTo>
                  <a:lnTo>
                    <a:pt x="1505" y="2325"/>
                  </a:lnTo>
                  <a:lnTo>
                    <a:pt x="1436" y="2329"/>
                  </a:lnTo>
                  <a:lnTo>
                    <a:pt x="1415" y="2256"/>
                  </a:lnTo>
                  <a:lnTo>
                    <a:pt x="1422" y="2178"/>
                  </a:lnTo>
                  <a:lnTo>
                    <a:pt x="1395" y="2143"/>
                  </a:lnTo>
                  <a:lnTo>
                    <a:pt x="1368" y="2040"/>
                  </a:lnTo>
                  <a:lnTo>
                    <a:pt x="1326" y="2025"/>
                  </a:lnTo>
                  <a:lnTo>
                    <a:pt x="1309" y="1991"/>
                  </a:lnTo>
                  <a:lnTo>
                    <a:pt x="1343" y="1947"/>
                  </a:lnTo>
                  <a:lnTo>
                    <a:pt x="1329" y="1878"/>
                  </a:lnTo>
                  <a:lnTo>
                    <a:pt x="1277" y="1833"/>
                  </a:lnTo>
                  <a:lnTo>
                    <a:pt x="1261" y="1760"/>
                  </a:lnTo>
                  <a:lnTo>
                    <a:pt x="1215" y="1736"/>
                  </a:lnTo>
                  <a:lnTo>
                    <a:pt x="1192" y="1609"/>
                  </a:lnTo>
                  <a:lnTo>
                    <a:pt x="1095" y="1502"/>
                  </a:lnTo>
                  <a:lnTo>
                    <a:pt x="1030" y="1616"/>
                  </a:lnTo>
                  <a:lnTo>
                    <a:pt x="995" y="1502"/>
                  </a:lnTo>
                  <a:lnTo>
                    <a:pt x="957" y="1495"/>
                  </a:lnTo>
                  <a:lnTo>
                    <a:pt x="957" y="1557"/>
                  </a:lnTo>
                  <a:lnTo>
                    <a:pt x="926" y="1557"/>
                  </a:lnTo>
                  <a:lnTo>
                    <a:pt x="865" y="1502"/>
                  </a:lnTo>
                  <a:lnTo>
                    <a:pt x="788" y="1547"/>
                  </a:lnTo>
                  <a:lnTo>
                    <a:pt x="792" y="1613"/>
                  </a:lnTo>
                  <a:lnTo>
                    <a:pt x="810" y="1644"/>
                  </a:lnTo>
                  <a:lnTo>
                    <a:pt x="792" y="1682"/>
                  </a:lnTo>
                  <a:lnTo>
                    <a:pt x="757" y="1675"/>
                  </a:lnTo>
                  <a:lnTo>
                    <a:pt x="723" y="1626"/>
                  </a:lnTo>
                  <a:lnTo>
                    <a:pt x="572" y="1619"/>
                  </a:lnTo>
                  <a:lnTo>
                    <a:pt x="492" y="1657"/>
                  </a:lnTo>
                  <a:lnTo>
                    <a:pt x="492" y="1702"/>
                  </a:lnTo>
                  <a:lnTo>
                    <a:pt x="548" y="1757"/>
                  </a:lnTo>
                  <a:lnTo>
                    <a:pt x="510" y="1812"/>
                  </a:lnTo>
                  <a:lnTo>
                    <a:pt x="376" y="1829"/>
                  </a:lnTo>
                  <a:lnTo>
                    <a:pt x="300" y="1771"/>
                  </a:lnTo>
                  <a:lnTo>
                    <a:pt x="172" y="1764"/>
                  </a:lnTo>
                  <a:lnTo>
                    <a:pt x="107" y="1736"/>
                  </a:lnTo>
                  <a:lnTo>
                    <a:pt x="96" y="1709"/>
                  </a:lnTo>
                  <a:lnTo>
                    <a:pt x="149" y="1613"/>
                  </a:lnTo>
                  <a:lnTo>
                    <a:pt x="200" y="1606"/>
                  </a:lnTo>
                  <a:lnTo>
                    <a:pt x="251" y="1547"/>
                  </a:lnTo>
                  <a:lnTo>
                    <a:pt x="214" y="1475"/>
                  </a:lnTo>
                  <a:lnTo>
                    <a:pt x="151" y="1275"/>
                  </a:lnTo>
                  <a:lnTo>
                    <a:pt x="149" y="1244"/>
                  </a:lnTo>
                  <a:lnTo>
                    <a:pt x="214" y="1244"/>
                  </a:lnTo>
                  <a:lnTo>
                    <a:pt x="310" y="1179"/>
                  </a:lnTo>
                  <a:lnTo>
                    <a:pt x="316" y="1041"/>
                  </a:lnTo>
                  <a:lnTo>
                    <a:pt x="231" y="1006"/>
                  </a:lnTo>
                  <a:lnTo>
                    <a:pt x="216" y="755"/>
                  </a:lnTo>
                  <a:lnTo>
                    <a:pt x="80" y="661"/>
                  </a:lnTo>
                  <a:lnTo>
                    <a:pt x="45" y="621"/>
                  </a:lnTo>
                  <a:lnTo>
                    <a:pt x="58" y="576"/>
                  </a:lnTo>
                  <a:lnTo>
                    <a:pt x="0" y="449"/>
                  </a:lnTo>
                  <a:lnTo>
                    <a:pt x="51" y="38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42" name="Freeform 86"/>
            <p:cNvSpPr>
              <a:spLocks/>
            </p:cNvSpPr>
            <p:nvPr/>
          </p:nvSpPr>
          <p:spPr bwMode="auto">
            <a:xfrm>
              <a:off x="6631" y="1702"/>
              <a:ext cx="217" cy="226"/>
            </a:xfrm>
            <a:custGeom>
              <a:avLst/>
              <a:gdLst>
                <a:gd name="T0" fmla="*/ 75 w 1305"/>
                <a:gd name="T1" fmla="*/ 646 h 1350"/>
                <a:gd name="T2" fmla="*/ 164 w 1305"/>
                <a:gd name="T3" fmla="*/ 562 h 1350"/>
                <a:gd name="T4" fmla="*/ 328 w 1305"/>
                <a:gd name="T5" fmla="*/ 577 h 1350"/>
                <a:gd name="T6" fmla="*/ 390 w 1305"/>
                <a:gd name="T7" fmla="*/ 522 h 1350"/>
                <a:gd name="T8" fmla="*/ 359 w 1305"/>
                <a:gd name="T9" fmla="*/ 254 h 1350"/>
                <a:gd name="T10" fmla="*/ 290 w 1305"/>
                <a:gd name="T11" fmla="*/ 216 h 1350"/>
                <a:gd name="T12" fmla="*/ 297 w 1305"/>
                <a:gd name="T13" fmla="*/ 161 h 1350"/>
                <a:gd name="T14" fmla="*/ 355 w 1305"/>
                <a:gd name="T15" fmla="*/ 108 h 1350"/>
                <a:gd name="T16" fmla="*/ 315 w 1305"/>
                <a:gd name="T17" fmla="*/ 67 h 1350"/>
                <a:gd name="T18" fmla="*/ 503 w 1305"/>
                <a:gd name="T19" fmla="*/ 48 h 1350"/>
                <a:gd name="T20" fmla="*/ 529 w 1305"/>
                <a:gd name="T21" fmla="*/ 67 h 1350"/>
                <a:gd name="T22" fmla="*/ 550 w 1305"/>
                <a:gd name="T23" fmla="*/ 152 h 1350"/>
                <a:gd name="T24" fmla="*/ 594 w 1305"/>
                <a:gd name="T25" fmla="*/ 187 h 1350"/>
                <a:gd name="T26" fmla="*/ 663 w 1305"/>
                <a:gd name="T27" fmla="*/ 201 h 1350"/>
                <a:gd name="T28" fmla="*/ 722 w 1305"/>
                <a:gd name="T29" fmla="*/ 174 h 1350"/>
                <a:gd name="T30" fmla="*/ 775 w 1305"/>
                <a:gd name="T31" fmla="*/ 203 h 1350"/>
                <a:gd name="T32" fmla="*/ 873 w 1305"/>
                <a:gd name="T33" fmla="*/ 185 h 1350"/>
                <a:gd name="T34" fmla="*/ 919 w 1305"/>
                <a:gd name="T35" fmla="*/ 187 h 1350"/>
                <a:gd name="T36" fmla="*/ 922 w 1305"/>
                <a:gd name="T37" fmla="*/ 139 h 1350"/>
                <a:gd name="T38" fmla="*/ 1053 w 1305"/>
                <a:gd name="T39" fmla="*/ 59 h 1350"/>
                <a:gd name="T40" fmla="*/ 1079 w 1305"/>
                <a:gd name="T41" fmla="*/ 8 h 1350"/>
                <a:gd name="T42" fmla="*/ 1132 w 1305"/>
                <a:gd name="T43" fmla="*/ 0 h 1350"/>
                <a:gd name="T44" fmla="*/ 1167 w 1305"/>
                <a:gd name="T45" fmla="*/ 17 h 1350"/>
                <a:gd name="T46" fmla="*/ 1281 w 1305"/>
                <a:gd name="T47" fmla="*/ 123 h 1350"/>
                <a:gd name="T48" fmla="*/ 1305 w 1305"/>
                <a:gd name="T49" fmla="*/ 161 h 1350"/>
                <a:gd name="T50" fmla="*/ 1286 w 1305"/>
                <a:gd name="T51" fmla="*/ 239 h 1350"/>
                <a:gd name="T52" fmla="*/ 1225 w 1305"/>
                <a:gd name="T53" fmla="*/ 321 h 1350"/>
                <a:gd name="T54" fmla="*/ 1212 w 1305"/>
                <a:gd name="T55" fmla="*/ 378 h 1350"/>
                <a:gd name="T56" fmla="*/ 1155 w 1305"/>
                <a:gd name="T57" fmla="*/ 449 h 1350"/>
                <a:gd name="T58" fmla="*/ 1108 w 1305"/>
                <a:gd name="T59" fmla="*/ 444 h 1350"/>
                <a:gd name="T60" fmla="*/ 1055 w 1305"/>
                <a:gd name="T61" fmla="*/ 447 h 1350"/>
                <a:gd name="T62" fmla="*/ 1017 w 1305"/>
                <a:gd name="T63" fmla="*/ 516 h 1350"/>
                <a:gd name="T64" fmla="*/ 955 w 1305"/>
                <a:gd name="T65" fmla="*/ 511 h 1350"/>
                <a:gd name="T66" fmla="*/ 873 w 1305"/>
                <a:gd name="T67" fmla="*/ 537 h 1350"/>
                <a:gd name="T68" fmla="*/ 847 w 1305"/>
                <a:gd name="T69" fmla="*/ 588 h 1350"/>
                <a:gd name="T70" fmla="*/ 896 w 1305"/>
                <a:gd name="T71" fmla="*/ 664 h 1350"/>
                <a:gd name="T72" fmla="*/ 917 w 1305"/>
                <a:gd name="T73" fmla="*/ 796 h 1350"/>
                <a:gd name="T74" fmla="*/ 947 w 1305"/>
                <a:gd name="T75" fmla="*/ 796 h 1350"/>
                <a:gd name="T76" fmla="*/ 984 w 1305"/>
                <a:gd name="T77" fmla="*/ 821 h 1350"/>
                <a:gd name="T78" fmla="*/ 988 w 1305"/>
                <a:gd name="T79" fmla="*/ 906 h 1350"/>
                <a:gd name="T80" fmla="*/ 1037 w 1305"/>
                <a:gd name="T81" fmla="*/ 929 h 1350"/>
                <a:gd name="T82" fmla="*/ 1070 w 1305"/>
                <a:gd name="T83" fmla="*/ 991 h 1350"/>
                <a:gd name="T84" fmla="*/ 844 w 1305"/>
                <a:gd name="T85" fmla="*/ 1142 h 1350"/>
                <a:gd name="T86" fmla="*/ 783 w 1305"/>
                <a:gd name="T87" fmla="*/ 1330 h 1350"/>
                <a:gd name="T88" fmla="*/ 714 w 1305"/>
                <a:gd name="T89" fmla="*/ 1350 h 1350"/>
                <a:gd name="T90" fmla="*/ 601 w 1305"/>
                <a:gd name="T91" fmla="*/ 1251 h 1350"/>
                <a:gd name="T92" fmla="*/ 459 w 1305"/>
                <a:gd name="T93" fmla="*/ 1289 h 1350"/>
                <a:gd name="T94" fmla="*/ 406 w 1305"/>
                <a:gd name="T95" fmla="*/ 1233 h 1350"/>
                <a:gd name="T96" fmla="*/ 262 w 1305"/>
                <a:gd name="T97" fmla="*/ 1209 h 1350"/>
                <a:gd name="T98" fmla="*/ 131 w 1305"/>
                <a:gd name="T99" fmla="*/ 1067 h 1350"/>
                <a:gd name="T100" fmla="*/ 108 w 1305"/>
                <a:gd name="T101" fmla="*/ 937 h 1350"/>
                <a:gd name="T102" fmla="*/ 0 w 1305"/>
                <a:gd name="T103" fmla="*/ 757 h 1350"/>
                <a:gd name="T104" fmla="*/ 36 w 1305"/>
                <a:gd name="T105" fmla="*/ 706 h 1350"/>
                <a:gd name="T106" fmla="*/ 77 w 1305"/>
                <a:gd name="T107" fmla="*/ 683 h 1350"/>
                <a:gd name="T108" fmla="*/ 75 w 1305"/>
                <a:gd name="T109" fmla="*/ 646 h 1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05" h="1350">
                  <a:moveTo>
                    <a:pt x="75" y="646"/>
                  </a:moveTo>
                  <a:lnTo>
                    <a:pt x="164" y="562"/>
                  </a:lnTo>
                  <a:lnTo>
                    <a:pt x="328" y="577"/>
                  </a:lnTo>
                  <a:lnTo>
                    <a:pt x="390" y="522"/>
                  </a:lnTo>
                  <a:lnTo>
                    <a:pt x="359" y="254"/>
                  </a:lnTo>
                  <a:lnTo>
                    <a:pt x="290" y="216"/>
                  </a:lnTo>
                  <a:lnTo>
                    <a:pt x="297" y="161"/>
                  </a:lnTo>
                  <a:lnTo>
                    <a:pt x="355" y="108"/>
                  </a:lnTo>
                  <a:lnTo>
                    <a:pt x="315" y="67"/>
                  </a:lnTo>
                  <a:lnTo>
                    <a:pt x="503" y="48"/>
                  </a:lnTo>
                  <a:lnTo>
                    <a:pt x="529" y="67"/>
                  </a:lnTo>
                  <a:lnTo>
                    <a:pt x="550" y="152"/>
                  </a:lnTo>
                  <a:lnTo>
                    <a:pt x="594" y="187"/>
                  </a:lnTo>
                  <a:lnTo>
                    <a:pt x="663" y="201"/>
                  </a:lnTo>
                  <a:lnTo>
                    <a:pt x="722" y="174"/>
                  </a:lnTo>
                  <a:lnTo>
                    <a:pt x="775" y="203"/>
                  </a:lnTo>
                  <a:lnTo>
                    <a:pt x="873" y="185"/>
                  </a:lnTo>
                  <a:lnTo>
                    <a:pt x="919" y="187"/>
                  </a:lnTo>
                  <a:lnTo>
                    <a:pt x="922" y="139"/>
                  </a:lnTo>
                  <a:lnTo>
                    <a:pt x="1053" y="59"/>
                  </a:lnTo>
                  <a:lnTo>
                    <a:pt x="1079" y="8"/>
                  </a:lnTo>
                  <a:lnTo>
                    <a:pt x="1132" y="0"/>
                  </a:lnTo>
                  <a:lnTo>
                    <a:pt x="1167" y="17"/>
                  </a:lnTo>
                  <a:lnTo>
                    <a:pt x="1281" y="123"/>
                  </a:lnTo>
                  <a:lnTo>
                    <a:pt x="1305" y="161"/>
                  </a:lnTo>
                  <a:lnTo>
                    <a:pt x="1286" y="239"/>
                  </a:lnTo>
                  <a:lnTo>
                    <a:pt x="1225" y="321"/>
                  </a:lnTo>
                  <a:lnTo>
                    <a:pt x="1212" y="378"/>
                  </a:lnTo>
                  <a:lnTo>
                    <a:pt x="1155" y="449"/>
                  </a:lnTo>
                  <a:lnTo>
                    <a:pt x="1108" y="444"/>
                  </a:lnTo>
                  <a:lnTo>
                    <a:pt x="1055" y="447"/>
                  </a:lnTo>
                  <a:lnTo>
                    <a:pt x="1017" y="516"/>
                  </a:lnTo>
                  <a:lnTo>
                    <a:pt x="955" y="511"/>
                  </a:lnTo>
                  <a:lnTo>
                    <a:pt x="873" y="537"/>
                  </a:lnTo>
                  <a:lnTo>
                    <a:pt x="847" y="588"/>
                  </a:lnTo>
                  <a:lnTo>
                    <a:pt x="896" y="664"/>
                  </a:lnTo>
                  <a:lnTo>
                    <a:pt x="917" y="796"/>
                  </a:lnTo>
                  <a:lnTo>
                    <a:pt x="947" y="796"/>
                  </a:lnTo>
                  <a:lnTo>
                    <a:pt x="984" y="821"/>
                  </a:lnTo>
                  <a:lnTo>
                    <a:pt x="988" y="906"/>
                  </a:lnTo>
                  <a:lnTo>
                    <a:pt x="1037" y="929"/>
                  </a:lnTo>
                  <a:lnTo>
                    <a:pt x="1070" y="991"/>
                  </a:lnTo>
                  <a:lnTo>
                    <a:pt x="844" y="1142"/>
                  </a:lnTo>
                  <a:lnTo>
                    <a:pt x="783" y="1330"/>
                  </a:lnTo>
                  <a:lnTo>
                    <a:pt x="714" y="1350"/>
                  </a:lnTo>
                  <a:lnTo>
                    <a:pt x="601" y="1251"/>
                  </a:lnTo>
                  <a:lnTo>
                    <a:pt x="459" y="1289"/>
                  </a:lnTo>
                  <a:lnTo>
                    <a:pt x="406" y="1233"/>
                  </a:lnTo>
                  <a:lnTo>
                    <a:pt x="262" y="1209"/>
                  </a:lnTo>
                  <a:lnTo>
                    <a:pt x="131" y="1067"/>
                  </a:lnTo>
                  <a:lnTo>
                    <a:pt x="108" y="937"/>
                  </a:lnTo>
                  <a:lnTo>
                    <a:pt x="0" y="757"/>
                  </a:lnTo>
                  <a:lnTo>
                    <a:pt x="36" y="706"/>
                  </a:lnTo>
                  <a:lnTo>
                    <a:pt x="77" y="683"/>
                  </a:lnTo>
                  <a:lnTo>
                    <a:pt x="75" y="64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43" name="Freeform 87"/>
            <p:cNvSpPr>
              <a:spLocks/>
            </p:cNvSpPr>
            <p:nvPr/>
          </p:nvSpPr>
          <p:spPr bwMode="auto">
            <a:xfrm>
              <a:off x="6463" y="1579"/>
              <a:ext cx="233" cy="220"/>
            </a:xfrm>
            <a:custGeom>
              <a:avLst/>
              <a:gdLst>
                <a:gd name="T0" fmla="*/ 38 w 1396"/>
                <a:gd name="T1" fmla="*/ 1117 h 1316"/>
                <a:gd name="T2" fmla="*/ 0 w 1396"/>
                <a:gd name="T3" fmla="*/ 1055 h 1316"/>
                <a:gd name="T4" fmla="*/ 3 w 1396"/>
                <a:gd name="T5" fmla="*/ 1029 h 1316"/>
                <a:gd name="T6" fmla="*/ 51 w 1396"/>
                <a:gd name="T7" fmla="*/ 931 h 1316"/>
                <a:gd name="T8" fmla="*/ 43 w 1396"/>
                <a:gd name="T9" fmla="*/ 813 h 1316"/>
                <a:gd name="T10" fmla="*/ 154 w 1396"/>
                <a:gd name="T11" fmla="*/ 693 h 1316"/>
                <a:gd name="T12" fmla="*/ 167 w 1396"/>
                <a:gd name="T13" fmla="*/ 662 h 1316"/>
                <a:gd name="T14" fmla="*/ 131 w 1396"/>
                <a:gd name="T15" fmla="*/ 636 h 1316"/>
                <a:gd name="T16" fmla="*/ 136 w 1396"/>
                <a:gd name="T17" fmla="*/ 561 h 1316"/>
                <a:gd name="T18" fmla="*/ 154 w 1396"/>
                <a:gd name="T19" fmla="*/ 519 h 1316"/>
                <a:gd name="T20" fmla="*/ 190 w 1396"/>
                <a:gd name="T21" fmla="*/ 448 h 1316"/>
                <a:gd name="T22" fmla="*/ 288 w 1396"/>
                <a:gd name="T23" fmla="*/ 372 h 1316"/>
                <a:gd name="T24" fmla="*/ 306 w 1396"/>
                <a:gd name="T25" fmla="*/ 269 h 1316"/>
                <a:gd name="T26" fmla="*/ 380 w 1396"/>
                <a:gd name="T27" fmla="*/ 262 h 1316"/>
                <a:gd name="T28" fmla="*/ 406 w 1396"/>
                <a:gd name="T29" fmla="*/ 236 h 1316"/>
                <a:gd name="T30" fmla="*/ 403 w 1396"/>
                <a:gd name="T31" fmla="*/ 202 h 1316"/>
                <a:gd name="T32" fmla="*/ 410 w 1396"/>
                <a:gd name="T33" fmla="*/ 156 h 1316"/>
                <a:gd name="T34" fmla="*/ 467 w 1396"/>
                <a:gd name="T35" fmla="*/ 113 h 1316"/>
                <a:gd name="T36" fmla="*/ 483 w 1396"/>
                <a:gd name="T37" fmla="*/ 51 h 1316"/>
                <a:gd name="T38" fmla="*/ 577 w 1396"/>
                <a:gd name="T39" fmla="*/ 0 h 1316"/>
                <a:gd name="T40" fmla="*/ 1137 w 1396"/>
                <a:gd name="T41" fmla="*/ 33 h 1316"/>
                <a:gd name="T42" fmla="*/ 1097 w 1396"/>
                <a:gd name="T43" fmla="*/ 76 h 1316"/>
                <a:gd name="T44" fmla="*/ 1050 w 1396"/>
                <a:gd name="T45" fmla="*/ 313 h 1316"/>
                <a:gd name="T46" fmla="*/ 1135 w 1396"/>
                <a:gd name="T47" fmla="*/ 470 h 1316"/>
                <a:gd name="T48" fmla="*/ 1145 w 1396"/>
                <a:gd name="T49" fmla="*/ 510 h 1316"/>
                <a:gd name="T50" fmla="*/ 1227 w 1396"/>
                <a:gd name="T51" fmla="*/ 601 h 1316"/>
                <a:gd name="T52" fmla="*/ 1248 w 1396"/>
                <a:gd name="T53" fmla="*/ 639 h 1316"/>
                <a:gd name="T54" fmla="*/ 1270 w 1396"/>
                <a:gd name="T55" fmla="*/ 678 h 1316"/>
                <a:gd name="T56" fmla="*/ 1303 w 1396"/>
                <a:gd name="T57" fmla="*/ 709 h 1316"/>
                <a:gd name="T58" fmla="*/ 1319 w 1396"/>
                <a:gd name="T59" fmla="*/ 803 h 1316"/>
                <a:gd name="T60" fmla="*/ 1358 w 1396"/>
                <a:gd name="T61" fmla="*/ 847 h 1316"/>
                <a:gd name="T62" fmla="*/ 1307 w 1396"/>
                <a:gd name="T63" fmla="*/ 898 h 1316"/>
                <a:gd name="T64" fmla="*/ 1294 w 1396"/>
                <a:gd name="T65" fmla="*/ 955 h 1316"/>
                <a:gd name="T66" fmla="*/ 1365 w 1396"/>
                <a:gd name="T67" fmla="*/ 993 h 1316"/>
                <a:gd name="T68" fmla="*/ 1396 w 1396"/>
                <a:gd name="T69" fmla="*/ 1261 h 1316"/>
                <a:gd name="T70" fmla="*/ 1334 w 1396"/>
                <a:gd name="T71" fmla="*/ 1316 h 1316"/>
                <a:gd name="T72" fmla="*/ 1170 w 1396"/>
                <a:gd name="T73" fmla="*/ 1301 h 1316"/>
                <a:gd name="T74" fmla="*/ 1183 w 1396"/>
                <a:gd name="T75" fmla="*/ 1286 h 1316"/>
                <a:gd name="T76" fmla="*/ 1170 w 1396"/>
                <a:gd name="T77" fmla="*/ 1230 h 1316"/>
                <a:gd name="T78" fmla="*/ 1017 w 1396"/>
                <a:gd name="T79" fmla="*/ 1221 h 1316"/>
                <a:gd name="T80" fmla="*/ 935 w 1396"/>
                <a:gd name="T81" fmla="*/ 1183 h 1316"/>
                <a:gd name="T82" fmla="*/ 878 w 1396"/>
                <a:gd name="T83" fmla="*/ 1104 h 1316"/>
                <a:gd name="T84" fmla="*/ 683 w 1396"/>
                <a:gd name="T85" fmla="*/ 1047 h 1316"/>
                <a:gd name="T86" fmla="*/ 344 w 1396"/>
                <a:gd name="T87" fmla="*/ 931 h 1316"/>
                <a:gd name="T88" fmla="*/ 38 w 1396"/>
                <a:gd name="T89" fmla="*/ 1117 h 1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96" h="1316">
                  <a:moveTo>
                    <a:pt x="38" y="1117"/>
                  </a:moveTo>
                  <a:lnTo>
                    <a:pt x="0" y="1055"/>
                  </a:lnTo>
                  <a:lnTo>
                    <a:pt x="3" y="1029"/>
                  </a:lnTo>
                  <a:lnTo>
                    <a:pt x="51" y="931"/>
                  </a:lnTo>
                  <a:lnTo>
                    <a:pt x="43" y="813"/>
                  </a:lnTo>
                  <a:lnTo>
                    <a:pt x="154" y="693"/>
                  </a:lnTo>
                  <a:lnTo>
                    <a:pt x="167" y="662"/>
                  </a:lnTo>
                  <a:lnTo>
                    <a:pt x="131" y="636"/>
                  </a:lnTo>
                  <a:lnTo>
                    <a:pt x="136" y="561"/>
                  </a:lnTo>
                  <a:lnTo>
                    <a:pt x="154" y="519"/>
                  </a:lnTo>
                  <a:lnTo>
                    <a:pt x="190" y="448"/>
                  </a:lnTo>
                  <a:lnTo>
                    <a:pt x="288" y="372"/>
                  </a:lnTo>
                  <a:lnTo>
                    <a:pt x="306" y="269"/>
                  </a:lnTo>
                  <a:lnTo>
                    <a:pt x="380" y="262"/>
                  </a:lnTo>
                  <a:lnTo>
                    <a:pt x="406" y="236"/>
                  </a:lnTo>
                  <a:lnTo>
                    <a:pt x="403" y="202"/>
                  </a:lnTo>
                  <a:lnTo>
                    <a:pt x="410" y="156"/>
                  </a:lnTo>
                  <a:lnTo>
                    <a:pt x="467" y="113"/>
                  </a:lnTo>
                  <a:lnTo>
                    <a:pt x="483" y="51"/>
                  </a:lnTo>
                  <a:lnTo>
                    <a:pt x="577" y="0"/>
                  </a:lnTo>
                  <a:lnTo>
                    <a:pt x="1137" y="33"/>
                  </a:lnTo>
                  <a:lnTo>
                    <a:pt x="1097" y="76"/>
                  </a:lnTo>
                  <a:lnTo>
                    <a:pt x="1050" y="313"/>
                  </a:lnTo>
                  <a:lnTo>
                    <a:pt x="1135" y="470"/>
                  </a:lnTo>
                  <a:lnTo>
                    <a:pt x="1145" y="510"/>
                  </a:lnTo>
                  <a:lnTo>
                    <a:pt x="1227" y="601"/>
                  </a:lnTo>
                  <a:lnTo>
                    <a:pt x="1248" y="639"/>
                  </a:lnTo>
                  <a:lnTo>
                    <a:pt x="1270" y="678"/>
                  </a:lnTo>
                  <a:lnTo>
                    <a:pt x="1303" y="709"/>
                  </a:lnTo>
                  <a:lnTo>
                    <a:pt x="1319" y="803"/>
                  </a:lnTo>
                  <a:lnTo>
                    <a:pt x="1358" y="847"/>
                  </a:lnTo>
                  <a:lnTo>
                    <a:pt x="1307" y="898"/>
                  </a:lnTo>
                  <a:lnTo>
                    <a:pt x="1294" y="955"/>
                  </a:lnTo>
                  <a:lnTo>
                    <a:pt x="1365" y="993"/>
                  </a:lnTo>
                  <a:lnTo>
                    <a:pt x="1396" y="1261"/>
                  </a:lnTo>
                  <a:lnTo>
                    <a:pt x="1334" y="1316"/>
                  </a:lnTo>
                  <a:lnTo>
                    <a:pt x="1170" y="1301"/>
                  </a:lnTo>
                  <a:lnTo>
                    <a:pt x="1183" y="1286"/>
                  </a:lnTo>
                  <a:lnTo>
                    <a:pt x="1170" y="1230"/>
                  </a:lnTo>
                  <a:lnTo>
                    <a:pt x="1017" y="1221"/>
                  </a:lnTo>
                  <a:lnTo>
                    <a:pt x="935" y="1183"/>
                  </a:lnTo>
                  <a:lnTo>
                    <a:pt x="878" y="1104"/>
                  </a:lnTo>
                  <a:lnTo>
                    <a:pt x="683" y="1047"/>
                  </a:lnTo>
                  <a:lnTo>
                    <a:pt x="344" y="931"/>
                  </a:lnTo>
                  <a:lnTo>
                    <a:pt x="38" y="111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44" name="Freeform 88"/>
            <p:cNvSpPr>
              <a:spLocks/>
            </p:cNvSpPr>
            <p:nvPr/>
          </p:nvSpPr>
          <p:spPr bwMode="auto">
            <a:xfrm>
              <a:off x="6557" y="1379"/>
              <a:ext cx="494" cy="534"/>
            </a:xfrm>
            <a:custGeom>
              <a:avLst/>
              <a:gdLst>
                <a:gd name="T0" fmla="*/ 100 w 2965"/>
                <a:gd name="T1" fmla="*/ 592 h 3209"/>
                <a:gd name="T2" fmla="*/ 357 w 2965"/>
                <a:gd name="T3" fmla="*/ 347 h 3209"/>
                <a:gd name="T4" fmla="*/ 452 w 2965"/>
                <a:gd name="T5" fmla="*/ 103 h 3209"/>
                <a:gd name="T6" fmla="*/ 999 w 2965"/>
                <a:gd name="T7" fmla="*/ 73 h 3209"/>
                <a:gd name="T8" fmla="*/ 1289 w 2965"/>
                <a:gd name="T9" fmla="*/ 398 h 3209"/>
                <a:gd name="T10" fmla="*/ 1520 w 2965"/>
                <a:gd name="T11" fmla="*/ 469 h 3209"/>
                <a:gd name="T12" fmla="*/ 1685 w 2965"/>
                <a:gd name="T13" fmla="*/ 560 h 3209"/>
                <a:gd name="T14" fmla="*/ 1785 w 2965"/>
                <a:gd name="T15" fmla="*/ 570 h 3209"/>
                <a:gd name="T16" fmla="*/ 1864 w 2965"/>
                <a:gd name="T17" fmla="*/ 645 h 3209"/>
                <a:gd name="T18" fmla="*/ 2153 w 2965"/>
                <a:gd name="T19" fmla="*/ 764 h 3209"/>
                <a:gd name="T20" fmla="*/ 2288 w 2965"/>
                <a:gd name="T21" fmla="*/ 753 h 3209"/>
                <a:gd name="T22" fmla="*/ 2480 w 2965"/>
                <a:gd name="T23" fmla="*/ 683 h 3209"/>
                <a:gd name="T24" fmla="*/ 2550 w 2965"/>
                <a:gd name="T25" fmla="*/ 846 h 3209"/>
                <a:gd name="T26" fmla="*/ 2562 w 2965"/>
                <a:gd name="T27" fmla="*/ 944 h 3209"/>
                <a:gd name="T28" fmla="*/ 2608 w 2965"/>
                <a:gd name="T29" fmla="*/ 1109 h 3209"/>
                <a:gd name="T30" fmla="*/ 2781 w 2965"/>
                <a:gd name="T31" fmla="*/ 1248 h 3209"/>
                <a:gd name="T32" fmla="*/ 2875 w 2965"/>
                <a:gd name="T33" fmla="*/ 1538 h 3209"/>
                <a:gd name="T34" fmla="*/ 2769 w 2965"/>
                <a:gd name="T35" fmla="*/ 1733 h 3209"/>
                <a:gd name="T36" fmla="*/ 2720 w 2965"/>
                <a:gd name="T37" fmla="*/ 1783 h 3209"/>
                <a:gd name="T38" fmla="*/ 2821 w 2965"/>
                <a:gd name="T39" fmla="*/ 2032 h 3209"/>
                <a:gd name="T40" fmla="*/ 2713 w 2965"/>
                <a:gd name="T41" fmla="*/ 2101 h 3209"/>
                <a:gd name="T42" fmla="*/ 2670 w 2965"/>
                <a:gd name="T43" fmla="*/ 2233 h 3209"/>
                <a:gd name="T44" fmla="*/ 2859 w 2965"/>
                <a:gd name="T45" fmla="*/ 2264 h 3209"/>
                <a:gd name="T46" fmla="*/ 2965 w 2965"/>
                <a:gd name="T47" fmla="*/ 2386 h 3209"/>
                <a:gd name="T48" fmla="*/ 2773 w 2965"/>
                <a:gd name="T49" fmla="*/ 2484 h 3209"/>
                <a:gd name="T50" fmla="*/ 2624 w 2965"/>
                <a:gd name="T51" fmla="*/ 2622 h 3209"/>
                <a:gd name="T52" fmla="*/ 2662 w 2965"/>
                <a:gd name="T53" fmla="*/ 2667 h 3209"/>
                <a:gd name="T54" fmla="*/ 2800 w 2965"/>
                <a:gd name="T55" fmla="*/ 2738 h 3209"/>
                <a:gd name="T56" fmla="*/ 2806 w 2965"/>
                <a:gd name="T57" fmla="*/ 2828 h 3209"/>
                <a:gd name="T58" fmla="*/ 2749 w 2965"/>
                <a:gd name="T59" fmla="*/ 2939 h 3209"/>
                <a:gd name="T60" fmla="*/ 2555 w 2965"/>
                <a:gd name="T61" fmla="*/ 3069 h 3209"/>
                <a:gd name="T62" fmla="*/ 2406 w 2965"/>
                <a:gd name="T63" fmla="*/ 2999 h 3209"/>
                <a:gd name="T64" fmla="*/ 2322 w 2965"/>
                <a:gd name="T65" fmla="*/ 3015 h 3209"/>
                <a:gd name="T66" fmla="*/ 2206 w 2965"/>
                <a:gd name="T67" fmla="*/ 3209 h 3209"/>
                <a:gd name="T68" fmla="*/ 2030 w 2965"/>
                <a:gd name="T69" fmla="*/ 3141 h 3209"/>
                <a:gd name="T70" fmla="*/ 1513 w 2965"/>
                <a:gd name="T71" fmla="*/ 2939 h 3209"/>
                <a:gd name="T72" fmla="*/ 1433 w 2965"/>
                <a:gd name="T73" fmla="*/ 2846 h 3209"/>
                <a:gd name="T74" fmla="*/ 1392 w 2965"/>
                <a:gd name="T75" fmla="*/ 2739 h 3209"/>
                <a:gd name="T76" fmla="*/ 1339 w 2965"/>
                <a:gd name="T77" fmla="*/ 2601 h 3209"/>
                <a:gd name="T78" fmla="*/ 1318 w 2965"/>
                <a:gd name="T79" fmla="*/ 2480 h 3209"/>
                <a:gd name="T80" fmla="*/ 1462 w 2965"/>
                <a:gd name="T81" fmla="*/ 2459 h 3209"/>
                <a:gd name="T82" fmla="*/ 1553 w 2965"/>
                <a:gd name="T83" fmla="*/ 2386 h 3209"/>
                <a:gd name="T84" fmla="*/ 1656 w 2965"/>
                <a:gd name="T85" fmla="*/ 2323 h 3209"/>
                <a:gd name="T86" fmla="*/ 1733 w 2965"/>
                <a:gd name="T87" fmla="*/ 2176 h 3209"/>
                <a:gd name="T88" fmla="*/ 1720 w 2965"/>
                <a:gd name="T89" fmla="*/ 2063 h 3209"/>
                <a:gd name="T90" fmla="*/ 1578 w 2965"/>
                <a:gd name="T91" fmla="*/ 1941 h 3209"/>
                <a:gd name="T92" fmla="*/ 1495 w 2965"/>
                <a:gd name="T93" fmla="*/ 2002 h 3209"/>
                <a:gd name="T94" fmla="*/ 1361 w 2965"/>
                <a:gd name="T95" fmla="*/ 2128 h 3209"/>
                <a:gd name="T96" fmla="*/ 1222 w 2965"/>
                <a:gd name="T97" fmla="*/ 2146 h 3209"/>
                <a:gd name="T98" fmla="*/ 1104 w 2965"/>
                <a:gd name="T99" fmla="*/ 2140 h 3209"/>
                <a:gd name="T100" fmla="*/ 992 w 2965"/>
                <a:gd name="T101" fmla="*/ 2089 h 3209"/>
                <a:gd name="T102" fmla="*/ 942 w 2965"/>
                <a:gd name="T103" fmla="*/ 1993 h 3209"/>
                <a:gd name="T104" fmla="*/ 740 w 2965"/>
                <a:gd name="T105" fmla="*/ 1913 h 3209"/>
                <a:gd name="T106" fmla="*/ 657 w 2965"/>
                <a:gd name="T107" fmla="*/ 1795 h 3209"/>
                <a:gd name="T108" fmla="*/ 575 w 2965"/>
                <a:gd name="T109" fmla="*/ 1679 h 3209"/>
                <a:gd name="T110" fmla="*/ 532 w 2965"/>
                <a:gd name="T111" fmla="*/ 1287 h 3209"/>
                <a:gd name="T112" fmla="*/ 9 w 2965"/>
                <a:gd name="T113" fmla="*/ 1204 h 3209"/>
                <a:gd name="T114" fmla="*/ 34 w 2965"/>
                <a:gd name="T115" fmla="*/ 1110 h 3209"/>
                <a:gd name="T116" fmla="*/ 31 w 2965"/>
                <a:gd name="T117" fmla="*/ 958 h 3209"/>
                <a:gd name="T118" fmla="*/ 74 w 2965"/>
                <a:gd name="T119" fmla="*/ 799 h 3209"/>
                <a:gd name="T120" fmla="*/ 62 w 2965"/>
                <a:gd name="T121" fmla="*/ 629 h 3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965" h="3209">
                  <a:moveTo>
                    <a:pt x="84" y="588"/>
                  </a:moveTo>
                  <a:lnTo>
                    <a:pt x="100" y="592"/>
                  </a:lnTo>
                  <a:lnTo>
                    <a:pt x="294" y="580"/>
                  </a:lnTo>
                  <a:lnTo>
                    <a:pt x="357" y="347"/>
                  </a:lnTo>
                  <a:lnTo>
                    <a:pt x="364" y="355"/>
                  </a:lnTo>
                  <a:lnTo>
                    <a:pt x="452" y="103"/>
                  </a:lnTo>
                  <a:lnTo>
                    <a:pt x="561" y="0"/>
                  </a:lnTo>
                  <a:lnTo>
                    <a:pt x="999" y="73"/>
                  </a:lnTo>
                  <a:lnTo>
                    <a:pt x="1197" y="321"/>
                  </a:lnTo>
                  <a:lnTo>
                    <a:pt x="1289" y="398"/>
                  </a:lnTo>
                  <a:lnTo>
                    <a:pt x="1440" y="459"/>
                  </a:lnTo>
                  <a:lnTo>
                    <a:pt x="1520" y="469"/>
                  </a:lnTo>
                  <a:lnTo>
                    <a:pt x="1582" y="516"/>
                  </a:lnTo>
                  <a:lnTo>
                    <a:pt x="1685" y="560"/>
                  </a:lnTo>
                  <a:lnTo>
                    <a:pt x="1762" y="552"/>
                  </a:lnTo>
                  <a:lnTo>
                    <a:pt x="1785" y="570"/>
                  </a:lnTo>
                  <a:lnTo>
                    <a:pt x="1779" y="635"/>
                  </a:lnTo>
                  <a:lnTo>
                    <a:pt x="1864" y="645"/>
                  </a:lnTo>
                  <a:lnTo>
                    <a:pt x="1902" y="711"/>
                  </a:lnTo>
                  <a:lnTo>
                    <a:pt x="2153" y="764"/>
                  </a:lnTo>
                  <a:lnTo>
                    <a:pt x="2234" y="743"/>
                  </a:lnTo>
                  <a:lnTo>
                    <a:pt x="2288" y="753"/>
                  </a:lnTo>
                  <a:lnTo>
                    <a:pt x="2353" y="680"/>
                  </a:lnTo>
                  <a:lnTo>
                    <a:pt x="2480" y="683"/>
                  </a:lnTo>
                  <a:lnTo>
                    <a:pt x="2490" y="736"/>
                  </a:lnTo>
                  <a:lnTo>
                    <a:pt x="2550" y="846"/>
                  </a:lnTo>
                  <a:lnTo>
                    <a:pt x="2609" y="887"/>
                  </a:lnTo>
                  <a:lnTo>
                    <a:pt x="2562" y="944"/>
                  </a:lnTo>
                  <a:lnTo>
                    <a:pt x="2617" y="1061"/>
                  </a:lnTo>
                  <a:lnTo>
                    <a:pt x="2608" y="1109"/>
                  </a:lnTo>
                  <a:lnTo>
                    <a:pt x="2640" y="1152"/>
                  </a:lnTo>
                  <a:lnTo>
                    <a:pt x="2781" y="1248"/>
                  </a:lnTo>
                  <a:lnTo>
                    <a:pt x="2788" y="1504"/>
                  </a:lnTo>
                  <a:lnTo>
                    <a:pt x="2875" y="1538"/>
                  </a:lnTo>
                  <a:lnTo>
                    <a:pt x="2870" y="1671"/>
                  </a:lnTo>
                  <a:lnTo>
                    <a:pt x="2769" y="1733"/>
                  </a:lnTo>
                  <a:lnTo>
                    <a:pt x="2713" y="1736"/>
                  </a:lnTo>
                  <a:lnTo>
                    <a:pt x="2720" y="1783"/>
                  </a:lnTo>
                  <a:lnTo>
                    <a:pt x="2781" y="1973"/>
                  </a:lnTo>
                  <a:lnTo>
                    <a:pt x="2821" y="2032"/>
                  </a:lnTo>
                  <a:lnTo>
                    <a:pt x="2769" y="2096"/>
                  </a:lnTo>
                  <a:lnTo>
                    <a:pt x="2713" y="2101"/>
                  </a:lnTo>
                  <a:lnTo>
                    <a:pt x="2656" y="2199"/>
                  </a:lnTo>
                  <a:lnTo>
                    <a:pt x="2670" y="2233"/>
                  </a:lnTo>
                  <a:lnTo>
                    <a:pt x="2731" y="2260"/>
                  </a:lnTo>
                  <a:lnTo>
                    <a:pt x="2859" y="2264"/>
                  </a:lnTo>
                  <a:lnTo>
                    <a:pt x="2941" y="2318"/>
                  </a:lnTo>
                  <a:lnTo>
                    <a:pt x="2965" y="2386"/>
                  </a:lnTo>
                  <a:lnTo>
                    <a:pt x="2838" y="2487"/>
                  </a:lnTo>
                  <a:lnTo>
                    <a:pt x="2773" y="2484"/>
                  </a:lnTo>
                  <a:lnTo>
                    <a:pt x="2630" y="2592"/>
                  </a:lnTo>
                  <a:lnTo>
                    <a:pt x="2624" y="2622"/>
                  </a:lnTo>
                  <a:lnTo>
                    <a:pt x="2645" y="2657"/>
                  </a:lnTo>
                  <a:lnTo>
                    <a:pt x="2662" y="2667"/>
                  </a:lnTo>
                  <a:lnTo>
                    <a:pt x="2853" y="2702"/>
                  </a:lnTo>
                  <a:lnTo>
                    <a:pt x="2800" y="2738"/>
                  </a:lnTo>
                  <a:lnTo>
                    <a:pt x="2846" y="2779"/>
                  </a:lnTo>
                  <a:lnTo>
                    <a:pt x="2806" y="2828"/>
                  </a:lnTo>
                  <a:lnTo>
                    <a:pt x="2807" y="2857"/>
                  </a:lnTo>
                  <a:lnTo>
                    <a:pt x="2749" y="2939"/>
                  </a:lnTo>
                  <a:lnTo>
                    <a:pt x="2512" y="2911"/>
                  </a:lnTo>
                  <a:lnTo>
                    <a:pt x="2555" y="3069"/>
                  </a:lnTo>
                  <a:lnTo>
                    <a:pt x="2444" y="2990"/>
                  </a:lnTo>
                  <a:lnTo>
                    <a:pt x="2406" y="2999"/>
                  </a:lnTo>
                  <a:lnTo>
                    <a:pt x="2360" y="3012"/>
                  </a:lnTo>
                  <a:lnTo>
                    <a:pt x="2322" y="3015"/>
                  </a:lnTo>
                  <a:lnTo>
                    <a:pt x="2303" y="2997"/>
                  </a:lnTo>
                  <a:lnTo>
                    <a:pt x="2206" y="3209"/>
                  </a:lnTo>
                  <a:lnTo>
                    <a:pt x="2074" y="3198"/>
                  </a:lnTo>
                  <a:lnTo>
                    <a:pt x="2030" y="3141"/>
                  </a:lnTo>
                  <a:lnTo>
                    <a:pt x="2037" y="3004"/>
                  </a:lnTo>
                  <a:lnTo>
                    <a:pt x="1513" y="2939"/>
                  </a:lnTo>
                  <a:lnTo>
                    <a:pt x="1483" y="2872"/>
                  </a:lnTo>
                  <a:lnTo>
                    <a:pt x="1433" y="2846"/>
                  </a:lnTo>
                  <a:lnTo>
                    <a:pt x="1426" y="2763"/>
                  </a:lnTo>
                  <a:lnTo>
                    <a:pt x="1392" y="2739"/>
                  </a:lnTo>
                  <a:lnTo>
                    <a:pt x="1361" y="2738"/>
                  </a:lnTo>
                  <a:lnTo>
                    <a:pt x="1339" y="2601"/>
                  </a:lnTo>
                  <a:lnTo>
                    <a:pt x="1291" y="2531"/>
                  </a:lnTo>
                  <a:lnTo>
                    <a:pt x="1318" y="2480"/>
                  </a:lnTo>
                  <a:lnTo>
                    <a:pt x="1392" y="2453"/>
                  </a:lnTo>
                  <a:lnTo>
                    <a:pt x="1462" y="2459"/>
                  </a:lnTo>
                  <a:lnTo>
                    <a:pt x="1499" y="2390"/>
                  </a:lnTo>
                  <a:lnTo>
                    <a:pt x="1553" y="2386"/>
                  </a:lnTo>
                  <a:lnTo>
                    <a:pt x="1596" y="2393"/>
                  </a:lnTo>
                  <a:lnTo>
                    <a:pt x="1656" y="2323"/>
                  </a:lnTo>
                  <a:lnTo>
                    <a:pt x="1670" y="2261"/>
                  </a:lnTo>
                  <a:lnTo>
                    <a:pt x="1733" y="2176"/>
                  </a:lnTo>
                  <a:lnTo>
                    <a:pt x="1747" y="2107"/>
                  </a:lnTo>
                  <a:lnTo>
                    <a:pt x="1720" y="2063"/>
                  </a:lnTo>
                  <a:lnTo>
                    <a:pt x="1603" y="1956"/>
                  </a:lnTo>
                  <a:lnTo>
                    <a:pt x="1578" y="1941"/>
                  </a:lnTo>
                  <a:lnTo>
                    <a:pt x="1523" y="1949"/>
                  </a:lnTo>
                  <a:lnTo>
                    <a:pt x="1495" y="2002"/>
                  </a:lnTo>
                  <a:lnTo>
                    <a:pt x="1366" y="2078"/>
                  </a:lnTo>
                  <a:lnTo>
                    <a:pt x="1361" y="2128"/>
                  </a:lnTo>
                  <a:lnTo>
                    <a:pt x="1316" y="2128"/>
                  </a:lnTo>
                  <a:lnTo>
                    <a:pt x="1222" y="2146"/>
                  </a:lnTo>
                  <a:lnTo>
                    <a:pt x="1163" y="2115"/>
                  </a:lnTo>
                  <a:lnTo>
                    <a:pt x="1104" y="2140"/>
                  </a:lnTo>
                  <a:lnTo>
                    <a:pt x="1039" y="2129"/>
                  </a:lnTo>
                  <a:lnTo>
                    <a:pt x="992" y="2089"/>
                  </a:lnTo>
                  <a:lnTo>
                    <a:pt x="974" y="2010"/>
                  </a:lnTo>
                  <a:lnTo>
                    <a:pt x="942" y="1993"/>
                  </a:lnTo>
                  <a:lnTo>
                    <a:pt x="756" y="2009"/>
                  </a:lnTo>
                  <a:lnTo>
                    <a:pt x="740" y="1913"/>
                  </a:lnTo>
                  <a:lnTo>
                    <a:pt x="701" y="1871"/>
                  </a:lnTo>
                  <a:lnTo>
                    <a:pt x="657" y="1795"/>
                  </a:lnTo>
                  <a:lnTo>
                    <a:pt x="585" y="1724"/>
                  </a:lnTo>
                  <a:lnTo>
                    <a:pt x="575" y="1679"/>
                  </a:lnTo>
                  <a:lnTo>
                    <a:pt x="489" y="1522"/>
                  </a:lnTo>
                  <a:lnTo>
                    <a:pt x="532" y="1287"/>
                  </a:lnTo>
                  <a:lnTo>
                    <a:pt x="578" y="1237"/>
                  </a:lnTo>
                  <a:lnTo>
                    <a:pt x="9" y="1204"/>
                  </a:lnTo>
                  <a:lnTo>
                    <a:pt x="46" y="1183"/>
                  </a:lnTo>
                  <a:lnTo>
                    <a:pt x="34" y="1110"/>
                  </a:lnTo>
                  <a:lnTo>
                    <a:pt x="0" y="1055"/>
                  </a:lnTo>
                  <a:lnTo>
                    <a:pt x="31" y="958"/>
                  </a:lnTo>
                  <a:lnTo>
                    <a:pt x="31" y="870"/>
                  </a:lnTo>
                  <a:lnTo>
                    <a:pt x="74" y="799"/>
                  </a:lnTo>
                  <a:lnTo>
                    <a:pt x="82" y="695"/>
                  </a:lnTo>
                  <a:lnTo>
                    <a:pt x="62" y="629"/>
                  </a:lnTo>
                  <a:lnTo>
                    <a:pt x="84" y="58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45" name="Freeform 89"/>
            <p:cNvSpPr>
              <a:spLocks/>
            </p:cNvSpPr>
            <p:nvPr/>
          </p:nvSpPr>
          <p:spPr bwMode="auto">
            <a:xfrm>
              <a:off x="6438" y="1818"/>
              <a:ext cx="346" cy="368"/>
            </a:xfrm>
            <a:custGeom>
              <a:avLst/>
              <a:gdLst>
                <a:gd name="T0" fmla="*/ 358 w 2076"/>
                <a:gd name="T1" fmla="*/ 1044 h 2206"/>
                <a:gd name="T2" fmla="*/ 340 w 2076"/>
                <a:gd name="T3" fmla="*/ 884 h 2206"/>
                <a:gd name="T4" fmla="*/ 427 w 2076"/>
                <a:gd name="T5" fmla="*/ 785 h 2206"/>
                <a:gd name="T6" fmla="*/ 711 w 2076"/>
                <a:gd name="T7" fmla="*/ 408 h 2206"/>
                <a:gd name="T8" fmla="*/ 914 w 2076"/>
                <a:gd name="T9" fmla="*/ 0 h 2206"/>
                <a:gd name="T10" fmla="*/ 1148 w 2076"/>
                <a:gd name="T11" fmla="*/ 62 h 2206"/>
                <a:gd name="T12" fmla="*/ 1285 w 2076"/>
                <a:gd name="T13" fmla="*/ 371 h 2206"/>
                <a:gd name="T14" fmla="*/ 1556 w 2076"/>
                <a:gd name="T15" fmla="*/ 538 h 2206"/>
                <a:gd name="T16" fmla="*/ 1755 w 2076"/>
                <a:gd name="T17" fmla="*/ 557 h 2206"/>
                <a:gd name="T18" fmla="*/ 1958 w 2076"/>
                <a:gd name="T19" fmla="*/ 630 h 2206"/>
                <a:gd name="T20" fmla="*/ 2045 w 2076"/>
                <a:gd name="T21" fmla="*/ 619 h 2206"/>
                <a:gd name="T22" fmla="*/ 2020 w 2076"/>
                <a:gd name="T23" fmla="*/ 810 h 2206"/>
                <a:gd name="T24" fmla="*/ 1896 w 2076"/>
                <a:gd name="T25" fmla="*/ 1001 h 2206"/>
                <a:gd name="T26" fmla="*/ 1705 w 2076"/>
                <a:gd name="T27" fmla="*/ 1001 h 2206"/>
                <a:gd name="T28" fmla="*/ 1817 w 2076"/>
                <a:gd name="T29" fmla="*/ 1137 h 2206"/>
                <a:gd name="T30" fmla="*/ 1835 w 2076"/>
                <a:gd name="T31" fmla="*/ 1242 h 2206"/>
                <a:gd name="T32" fmla="*/ 1927 w 2076"/>
                <a:gd name="T33" fmla="*/ 1328 h 2206"/>
                <a:gd name="T34" fmla="*/ 2020 w 2076"/>
                <a:gd name="T35" fmla="*/ 1371 h 2206"/>
                <a:gd name="T36" fmla="*/ 2032 w 2076"/>
                <a:gd name="T37" fmla="*/ 1440 h 2206"/>
                <a:gd name="T38" fmla="*/ 1865 w 2076"/>
                <a:gd name="T39" fmla="*/ 1502 h 2206"/>
                <a:gd name="T40" fmla="*/ 1890 w 2076"/>
                <a:gd name="T41" fmla="*/ 1632 h 2206"/>
                <a:gd name="T42" fmla="*/ 1939 w 2076"/>
                <a:gd name="T43" fmla="*/ 1724 h 2206"/>
                <a:gd name="T44" fmla="*/ 1902 w 2076"/>
                <a:gd name="T45" fmla="*/ 1916 h 2206"/>
                <a:gd name="T46" fmla="*/ 1829 w 2076"/>
                <a:gd name="T47" fmla="*/ 1965 h 2206"/>
                <a:gd name="T48" fmla="*/ 1637 w 2076"/>
                <a:gd name="T49" fmla="*/ 1934 h 2206"/>
                <a:gd name="T50" fmla="*/ 1538 w 2076"/>
                <a:gd name="T51" fmla="*/ 1984 h 2206"/>
                <a:gd name="T52" fmla="*/ 1452 w 2076"/>
                <a:gd name="T53" fmla="*/ 1965 h 2206"/>
                <a:gd name="T54" fmla="*/ 1260 w 2076"/>
                <a:gd name="T55" fmla="*/ 1947 h 2206"/>
                <a:gd name="T56" fmla="*/ 1013 w 2076"/>
                <a:gd name="T57" fmla="*/ 1779 h 2206"/>
                <a:gd name="T58" fmla="*/ 945 w 2076"/>
                <a:gd name="T59" fmla="*/ 1717 h 2206"/>
                <a:gd name="T60" fmla="*/ 754 w 2076"/>
                <a:gd name="T61" fmla="*/ 1489 h 2206"/>
                <a:gd name="T62" fmla="*/ 649 w 2076"/>
                <a:gd name="T63" fmla="*/ 1520 h 2206"/>
                <a:gd name="T64" fmla="*/ 549 w 2076"/>
                <a:gd name="T65" fmla="*/ 1489 h 2206"/>
                <a:gd name="T66" fmla="*/ 265 w 2076"/>
                <a:gd name="T67" fmla="*/ 1421 h 2206"/>
                <a:gd name="T68" fmla="*/ 0 w 2076"/>
                <a:gd name="T69" fmla="*/ 1075 h 2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76" h="2206">
                  <a:moveTo>
                    <a:pt x="0" y="1075"/>
                  </a:moveTo>
                  <a:lnTo>
                    <a:pt x="358" y="1044"/>
                  </a:lnTo>
                  <a:lnTo>
                    <a:pt x="371" y="921"/>
                  </a:lnTo>
                  <a:lnTo>
                    <a:pt x="340" y="884"/>
                  </a:lnTo>
                  <a:lnTo>
                    <a:pt x="365" y="779"/>
                  </a:lnTo>
                  <a:lnTo>
                    <a:pt x="427" y="785"/>
                  </a:lnTo>
                  <a:lnTo>
                    <a:pt x="605" y="538"/>
                  </a:lnTo>
                  <a:lnTo>
                    <a:pt x="711" y="408"/>
                  </a:lnTo>
                  <a:lnTo>
                    <a:pt x="802" y="149"/>
                  </a:lnTo>
                  <a:lnTo>
                    <a:pt x="914" y="0"/>
                  </a:lnTo>
                  <a:lnTo>
                    <a:pt x="1186" y="12"/>
                  </a:lnTo>
                  <a:lnTo>
                    <a:pt x="1148" y="62"/>
                  </a:lnTo>
                  <a:lnTo>
                    <a:pt x="1260" y="242"/>
                  </a:lnTo>
                  <a:lnTo>
                    <a:pt x="1285" y="371"/>
                  </a:lnTo>
                  <a:lnTo>
                    <a:pt x="1409" y="513"/>
                  </a:lnTo>
                  <a:lnTo>
                    <a:pt x="1556" y="538"/>
                  </a:lnTo>
                  <a:lnTo>
                    <a:pt x="1612" y="594"/>
                  </a:lnTo>
                  <a:lnTo>
                    <a:pt x="1755" y="557"/>
                  </a:lnTo>
                  <a:lnTo>
                    <a:pt x="1865" y="655"/>
                  </a:lnTo>
                  <a:lnTo>
                    <a:pt x="1958" y="630"/>
                  </a:lnTo>
                  <a:lnTo>
                    <a:pt x="1977" y="667"/>
                  </a:lnTo>
                  <a:lnTo>
                    <a:pt x="2045" y="619"/>
                  </a:lnTo>
                  <a:lnTo>
                    <a:pt x="2076" y="698"/>
                  </a:lnTo>
                  <a:lnTo>
                    <a:pt x="2020" y="810"/>
                  </a:lnTo>
                  <a:lnTo>
                    <a:pt x="2039" y="890"/>
                  </a:lnTo>
                  <a:lnTo>
                    <a:pt x="1896" y="1001"/>
                  </a:lnTo>
                  <a:lnTo>
                    <a:pt x="1810" y="982"/>
                  </a:lnTo>
                  <a:lnTo>
                    <a:pt x="1705" y="1001"/>
                  </a:lnTo>
                  <a:lnTo>
                    <a:pt x="1705" y="1019"/>
                  </a:lnTo>
                  <a:lnTo>
                    <a:pt x="1817" y="1137"/>
                  </a:lnTo>
                  <a:lnTo>
                    <a:pt x="1810" y="1211"/>
                  </a:lnTo>
                  <a:lnTo>
                    <a:pt x="1835" y="1242"/>
                  </a:lnTo>
                  <a:lnTo>
                    <a:pt x="1908" y="1261"/>
                  </a:lnTo>
                  <a:lnTo>
                    <a:pt x="1927" y="1328"/>
                  </a:lnTo>
                  <a:lnTo>
                    <a:pt x="1995" y="1328"/>
                  </a:lnTo>
                  <a:lnTo>
                    <a:pt x="2020" y="1371"/>
                  </a:lnTo>
                  <a:lnTo>
                    <a:pt x="2057" y="1371"/>
                  </a:lnTo>
                  <a:lnTo>
                    <a:pt x="2032" y="1440"/>
                  </a:lnTo>
                  <a:lnTo>
                    <a:pt x="1884" y="1477"/>
                  </a:lnTo>
                  <a:lnTo>
                    <a:pt x="1865" y="1502"/>
                  </a:lnTo>
                  <a:lnTo>
                    <a:pt x="1915" y="1632"/>
                  </a:lnTo>
                  <a:lnTo>
                    <a:pt x="1890" y="1632"/>
                  </a:lnTo>
                  <a:lnTo>
                    <a:pt x="1871" y="1669"/>
                  </a:lnTo>
                  <a:lnTo>
                    <a:pt x="1939" y="1724"/>
                  </a:lnTo>
                  <a:lnTo>
                    <a:pt x="1927" y="1835"/>
                  </a:lnTo>
                  <a:lnTo>
                    <a:pt x="1902" y="1916"/>
                  </a:lnTo>
                  <a:lnTo>
                    <a:pt x="1860" y="1934"/>
                  </a:lnTo>
                  <a:lnTo>
                    <a:pt x="1829" y="1965"/>
                  </a:lnTo>
                  <a:lnTo>
                    <a:pt x="1761" y="1984"/>
                  </a:lnTo>
                  <a:lnTo>
                    <a:pt x="1637" y="1934"/>
                  </a:lnTo>
                  <a:lnTo>
                    <a:pt x="1587" y="1928"/>
                  </a:lnTo>
                  <a:lnTo>
                    <a:pt x="1538" y="1984"/>
                  </a:lnTo>
                  <a:lnTo>
                    <a:pt x="1502" y="1984"/>
                  </a:lnTo>
                  <a:lnTo>
                    <a:pt x="1452" y="1965"/>
                  </a:lnTo>
                  <a:lnTo>
                    <a:pt x="1297" y="1978"/>
                  </a:lnTo>
                  <a:lnTo>
                    <a:pt x="1260" y="1947"/>
                  </a:lnTo>
                  <a:lnTo>
                    <a:pt x="871" y="2206"/>
                  </a:lnTo>
                  <a:lnTo>
                    <a:pt x="1013" y="1779"/>
                  </a:lnTo>
                  <a:lnTo>
                    <a:pt x="1013" y="1742"/>
                  </a:lnTo>
                  <a:lnTo>
                    <a:pt x="945" y="1717"/>
                  </a:lnTo>
                  <a:lnTo>
                    <a:pt x="833" y="1638"/>
                  </a:lnTo>
                  <a:lnTo>
                    <a:pt x="754" y="1489"/>
                  </a:lnTo>
                  <a:lnTo>
                    <a:pt x="711" y="1520"/>
                  </a:lnTo>
                  <a:lnTo>
                    <a:pt x="649" y="1520"/>
                  </a:lnTo>
                  <a:lnTo>
                    <a:pt x="624" y="1489"/>
                  </a:lnTo>
                  <a:lnTo>
                    <a:pt x="549" y="1489"/>
                  </a:lnTo>
                  <a:lnTo>
                    <a:pt x="389" y="1409"/>
                  </a:lnTo>
                  <a:lnTo>
                    <a:pt x="265" y="1421"/>
                  </a:lnTo>
                  <a:lnTo>
                    <a:pt x="160" y="1180"/>
                  </a:lnTo>
                  <a:lnTo>
                    <a:pt x="0" y="107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46" name="Freeform 90"/>
            <p:cNvSpPr>
              <a:spLocks/>
            </p:cNvSpPr>
            <p:nvPr/>
          </p:nvSpPr>
          <p:spPr bwMode="auto">
            <a:xfrm>
              <a:off x="6282" y="1848"/>
              <a:ext cx="159" cy="112"/>
            </a:xfrm>
            <a:custGeom>
              <a:avLst/>
              <a:gdLst>
                <a:gd name="T0" fmla="*/ 41 w 959"/>
                <a:gd name="T1" fmla="*/ 107 h 676"/>
                <a:gd name="T2" fmla="*/ 203 w 959"/>
                <a:gd name="T3" fmla="*/ 124 h 676"/>
                <a:gd name="T4" fmla="*/ 288 w 959"/>
                <a:gd name="T5" fmla="*/ 82 h 676"/>
                <a:gd name="T6" fmla="*/ 365 w 959"/>
                <a:gd name="T7" fmla="*/ 110 h 676"/>
                <a:gd name="T8" fmla="*/ 445 w 959"/>
                <a:gd name="T9" fmla="*/ 73 h 676"/>
                <a:gd name="T10" fmla="*/ 470 w 959"/>
                <a:gd name="T11" fmla="*/ 90 h 676"/>
                <a:gd name="T12" fmla="*/ 797 w 959"/>
                <a:gd name="T13" fmla="*/ 80 h 676"/>
                <a:gd name="T14" fmla="*/ 848 w 959"/>
                <a:gd name="T15" fmla="*/ 0 h 676"/>
                <a:gd name="T16" fmla="*/ 865 w 959"/>
                <a:gd name="T17" fmla="*/ 80 h 676"/>
                <a:gd name="T18" fmla="*/ 905 w 959"/>
                <a:gd name="T19" fmla="*/ 150 h 676"/>
                <a:gd name="T20" fmla="*/ 898 w 959"/>
                <a:gd name="T21" fmla="*/ 223 h 676"/>
                <a:gd name="T22" fmla="*/ 959 w 959"/>
                <a:gd name="T23" fmla="*/ 402 h 676"/>
                <a:gd name="T24" fmla="*/ 911 w 959"/>
                <a:gd name="T25" fmla="*/ 442 h 676"/>
                <a:gd name="T26" fmla="*/ 830 w 959"/>
                <a:gd name="T27" fmla="*/ 591 h 676"/>
                <a:gd name="T28" fmla="*/ 809 w 959"/>
                <a:gd name="T29" fmla="*/ 618 h 676"/>
                <a:gd name="T30" fmla="*/ 714 w 959"/>
                <a:gd name="T31" fmla="*/ 669 h 676"/>
                <a:gd name="T32" fmla="*/ 687 w 959"/>
                <a:gd name="T33" fmla="*/ 662 h 676"/>
                <a:gd name="T34" fmla="*/ 601 w 959"/>
                <a:gd name="T35" fmla="*/ 599 h 676"/>
                <a:gd name="T36" fmla="*/ 456 w 959"/>
                <a:gd name="T37" fmla="*/ 676 h 676"/>
                <a:gd name="T38" fmla="*/ 442 w 959"/>
                <a:gd name="T39" fmla="*/ 610 h 676"/>
                <a:gd name="T40" fmla="*/ 400 w 959"/>
                <a:gd name="T41" fmla="*/ 565 h 676"/>
                <a:gd name="T42" fmla="*/ 365 w 959"/>
                <a:gd name="T43" fmla="*/ 519 h 676"/>
                <a:gd name="T44" fmla="*/ 327 w 959"/>
                <a:gd name="T45" fmla="*/ 500 h 676"/>
                <a:gd name="T46" fmla="*/ 239 w 959"/>
                <a:gd name="T47" fmla="*/ 487 h 676"/>
                <a:gd name="T48" fmla="*/ 190 w 959"/>
                <a:gd name="T49" fmla="*/ 451 h 676"/>
                <a:gd name="T50" fmla="*/ 145 w 959"/>
                <a:gd name="T51" fmla="*/ 376 h 676"/>
                <a:gd name="T52" fmla="*/ 63 w 959"/>
                <a:gd name="T53" fmla="*/ 369 h 676"/>
                <a:gd name="T54" fmla="*/ 0 w 959"/>
                <a:gd name="T55" fmla="*/ 374 h 676"/>
                <a:gd name="T56" fmla="*/ 0 w 959"/>
                <a:gd name="T57" fmla="*/ 257 h 676"/>
                <a:gd name="T58" fmla="*/ 55 w 959"/>
                <a:gd name="T59" fmla="*/ 166 h 676"/>
                <a:gd name="T60" fmla="*/ 41 w 959"/>
                <a:gd name="T61" fmla="*/ 107 h 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59" h="676">
                  <a:moveTo>
                    <a:pt x="41" y="107"/>
                  </a:moveTo>
                  <a:lnTo>
                    <a:pt x="203" y="124"/>
                  </a:lnTo>
                  <a:lnTo>
                    <a:pt x="288" y="82"/>
                  </a:lnTo>
                  <a:lnTo>
                    <a:pt x="365" y="110"/>
                  </a:lnTo>
                  <a:lnTo>
                    <a:pt x="445" y="73"/>
                  </a:lnTo>
                  <a:lnTo>
                    <a:pt x="470" y="90"/>
                  </a:lnTo>
                  <a:lnTo>
                    <a:pt x="797" y="80"/>
                  </a:lnTo>
                  <a:lnTo>
                    <a:pt x="848" y="0"/>
                  </a:lnTo>
                  <a:lnTo>
                    <a:pt x="865" y="80"/>
                  </a:lnTo>
                  <a:lnTo>
                    <a:pt x="905" y="150"/>
                  </a:lnTo>
                  <a:lnTo>
                    <a:pt x="898" y="223"/>
                  </a:lnTo>
                  <a:lnTo>
                    <a:pt x="959" y="402"/>
                  </a:lnTo>
                  <a:lnTo>
                    <a:pt x="911" y="442"/>
                  </a:lnTo>
                  <a:lnTo>
                    <a:pt x="830" y="591"/>
                  </a:lnTo>
                  <a:lnTo>
                    <a:pt x="809" y="618"/>
                  </a:lnTo>
                  <a:lnTo>
                    <a:pt x="714" y="669"/>
                  </a:lnTo>
                  <a:lnTo>
                    <a:pt x="687" y="662"/>
                  </a:lnTo>
                  <a:lnTo>
                    <a:pt x="601" y="599"/>
                  </a:lnTo>
                  <a:lnTo>
                    <a:pt x="456" y="676"/>
                  </a:lnTo>
                  <a:lnTo>
                    <a:pt x="442" y="610"/>
                  </a:lnTo>
                  <a:lnTo>
                    <a:pt x="400" y="565"/>
                  </a:lnTo>
                  <a:lnTo>
                    <a:pt x="365" y="519"/>
                  </a:lnTo>
                  <a:lnTo>
                    <a:pt x="327" y="500"/>
                  </a:lnTo>
                  <a:lnTo>
                    <a:pt x="239" y="487"/>
                  </a:lnTo>
                  <a:lnTo>
                    <a:pt x="190" y="451"/>
                  </a:lnTo>
                  <a:lnTo>
                    <a:pt x="145" y="376"/>
                  </a:lnTo>
                  <a:lnTo>
                    <a:pt x="63" y="369"/>
                  </a:lnTo>
                  <a:lnTo>
                    <a:pt x="0" y="374"/>
                  </a:lnTo>
                  <a:lnTo>
                    <a:pt x="0" y="257"/>
                  </a:lnTo>
                  <a:lnTo>
                    <a:pt x="55" y="166"/>
                  </a:lnTo>
                  <a:lnTo>
                    <a:pt x="41" y="10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47" name="Freeform 91"/>
            <p:cNvSpPr>
              <a:spLocks/>
            </p:cNvSpPr>
            <p:nvPr/>
          </p:nvSpPr>
          <p:spPr bwMode="auto">
            <a:xfrm>
              <a:off x="6423" y="1735"/>
              <a:ext cx="237" cy="256"/>
            </a:xfrm>
            <a:custGeom>
              <a:avLst/>
              <a:gdLst>
                <a:gd name="T0" fmla="*/ 0 w 1423"/>
                <a:gd name="T1" fmla="*/ 678 h 1540"/>
                <a:gd name="T2" fmla="*/ 17 w 1423"/>
                <a:gd name="T3" fmla="*/ 767 h 1540"/>
                <a:gd name="T4" fmla="*/ 57 w 1423"/>
                <a:gd name="T5" fmla="*/ 833 h 1540"/>
                <a:gd name="T6" fmla="*/ 50 w 1423"/>
                <a:gd name="T7" fmla="*/ 909 h 1540"/>
                <a:gd name="T8" fmla="*/ 113 w 1423"/>
                <a:gd name="T9" fmla="*/ 1085 h 1540"/>
                <a:gd name="T10" fmla="*/ 251 w 1423"/>
                <a:gd name="T11" fmla="*/ 1252 h 1540"/>
                <a:gd name="T12" fmla="*/ 454 w 1423"/>
                <a:gd name="T13" fmla="*/ 1540 h 1540"/>
                <a:gd name="T14" fmla="*/ 467 w 1423"/>
                <a:gd name="T15" fmla="*/ 1421 h 1540"/>
                <a:gd name="T16" fmla="*/ 435 w 1423"/>
                <a:gd name="T17" fmla="*/ 1388 h 1540"/>
                <a:gd name="T18" fmla="*/ 455 w 1423"/>
                <a:gd name="T19" fmla="*/ 1283 h 1540"/>
                <a:gd name="T20" fmla="*/ 520 w 1423"/>
                <a:gd name="T21" fmla="*/ 1286 h 1540"/>
                <a:gd name="T22" fmla="*/ 719 w 1423"/>
                <a:gd name="T23" fmla="*/ 1010 h 1540"/>
                <a:gd name="T24" fmla="*/ 806 w 1423"/>
                <a:gd name="T25" fmla="*/ 911 h 1540"/>
                <a:gd name="T26" fmla="*/ 895 w 1423"/>
                <a:gd name="T27" fmla="*/ 654 h 1540"/>
                <a:gd name="T28" fmla="*/ 1010 w 1423"/>
                <a:gd name="T29" fmla="*/ 503 h 1540"/>
                <a:gd name="T30" fmla="*/ 1271 w 1423"/>
                <a:gd name="T31" fmla="*/ 515 h 1540"/>
                <a:gd name="T32" fmla="*/ 1322 w 1423"/>
                <a:gd name="T33" fmla="*/ 489 h 1540"/>
                <a:gd name="T34" fmla="*/ 1322 w 1423"/>
                <a:gd name="T35" fmla="*/ 453 h 1540"/>
                <a:gd name="T36" fmla="*/ 1423 w 1423"/>
                <a:gd name="T37" fmla="*/ 356 h 1540"/>
                <a:gd name="T38" fmla="*/ 1411 w 1423"/>
                <a:gd name="T39" fmla="*/ 300 h 1540"/>
                <a:gd name="T40" fmla="*/ 1344 w 1423"/>
                <a:gd name="T41" fmla="*/ 293 h 1540"/>
                <a:gd name="T42" fmla="*/ 1252 w 1423"/>
                <a:gd name="T43" fmla="*/ 293 h 1540"/>
                <a:gd name="T44" fmla="*/ 1175 w 1423"/>
                <a:gd name="T45" fmla="*/ 255 h 1540"/>
                <a:gd name="T46" fmla="*/ 1117 w 1423"/>
                <a:gd name="T47" fmla="*/ 174 h 1540"/>
                <a:gd name="T48" fmla="*/ 935 w 1423"/>
                <a:gd name="T49" fmla="*/ 123 h 1540"/>
                <a:gd name="T50" fmla="*/ 583 w 1423"/>
                <a:gd name="T51" fmla="*/ 0 h 1540"/>
                <a:gd name="T52" fmla="*/ 278 w 1423"/>
                <a:gd name="T53" fmla="*/ 189 h 1540"/>
                <a:gd name="T54" fmla="*/ 269 w 1423"/>
                <a:gd name="T55" fmla="*/ 215 h 1540"/>
                <a:gd name="T56" fmla="*/ 292 w 1423"/>
                <a:gd name="T57" fmla="*/ 330 h 1540"/>
                <a:gd name="T58" fmla="*/ 256 w 1423"/>
                <a:gd name="T59" fmla="*/ 384 h 1540"/>
                <a:gd name="T60" fmla="*/ 196 w 1423"/>
                <a:gd name="T61" fmla="*/ 440 h 1540"/>
                <a:gd name="T62" fmla="*/ 125 w 1423"/>
                <a:gd name="T63" fmla="*/ 463 h 1540"/>
                <a:gd name="T64" fmla="*/ 0 w 1423"/>
                <a:gd name="T65" fmla="*/ 678 h 1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423" h="1540">
                  <a:moveTo>
                    <a:pt x="0" y="678"/>
                  </a:moveTo>
                  <a:lnTo>
                    <a:pt x="17" y="767"/>
                  </a:lnTo>
                  <a:lnTo>
                    <a:pt x="57" y="833"/>
                  </a:lnTo>
                  <a:lnTo>
                    <a:pt x="50" y="909"/>
                  </a:lnTo>
                  <a:lnTo>
                    <a:pt x="113" y="1085"/>
                  </a:lnTo>
                  <a:lnTo>
                    <a:pt x="251" y="1252"/>
                  </a:lnTo>
                  <a:lnTo>
                    <a:pt x="454" y="1540"/>
                  </a:lnTo>
                  <a:lnTo>
                    <a:pt x="467" y="1421"/>
                  </a:lnTo>
                  <a:lnTo>
                    <a:pt x="435" y="1388"/>
                  </a:lnTo>
                  <a:lnTo>
                    <a:pt x="455" y="1283"/>
                  </a:lnTo>
                  <a:lnTo>
                    <a:pt x="520" y="1286"/>
                  </a:lnTo>
                  <a:lnTo>
                    <a:pt x="719" y="1010"/>
                  </a:lnTo>
                  <a:lnTo>
                    <a:pt x="806" y="911"/>
                  </a:lnTo>
                  <a:lnTo>
                    <a:pt x="895" y="654"/>
                  </a:lnTo>
                  <a:lnTo>
                    <a:pt x="1010" y="503"/>
                  </a:lnTo>
                  <a:lnTo>
                    <a:pt x="1271" y="515"/>
                  </a:lnTo>
                  <a:lnTo>
                    <a:pt x="1322" y="489"/>
                  </a:lnTo>
                  <a:lnTo>
                    <a:pt x="1322" y="453"/>
                  </a:lnTo>
                  <a:lnTo>
                    <a:pt x="1423" y="356"/>
                  </a:lnTo>
                  <a:lnTo>
                    <a:pt x="1411" y="300"/>
                  </a:lnTo>
                  <a:lnTo>
                    <a:pt x="1344" y="293"/>
                  </a:lnTo>
                  <a:lnTo>
                    <a:pt x="1252" y="293"/>
                  </a:lnTo>
                  <a:lnTo>
                    <a:pt x="1175" y="255"/>
                  </a:lnTo>
                  <a:lnTo>
                    <a:pt x="1117" y="174"/>
                  </a:lnTo>
                  <a:lnTo>
                    <a:pt x="935" y="123"/>
                  </a:lnTo>
                  <a:lnTo>
                    <a:pt x="583" y="0"/>
                  </a:lnTo>
                  <a:lnTo>
                    <a:pt x="278" y="189"/>
                  </a:lnTo>
                  <a:lnTo>
                    <a:pt x="269" y="215"/>
                  </a:lnTo>
                  <a:lnTo>
                    <a:pt x="292" y="330"/>
                  </a:lnTo>
                  <a:lnTo>
                    <a:pt x="256" y="384"/>
                  </a:lnTo>
                  <a:lnTo>
                    <a:pt x="196" y="440"/>
                  </a:lnTo>
                  <a:lnTo>
                    <a:pt x="125" y="463"/>
                  </a:lnTo>
                  <a:lnTo>
                    <a:pt x="0" y="67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48" name="Freeform 92"/>
            <p:cNvSpPr>
              <a:spLocks/>
            </p:cNvSpPr>
            <p:nvPr/>
          </p:nvSpPr>
          <p:spPr bwMode="auto">
            <a:xfrm>
              <a:off x="6247" y="2293"/>
              <a:ext cx="249" cy="231"/>
            </a:xfrm>
            <a:custGeom>
              <a:avLst/>
              <a:gdLst>
                <a:gd name="T0" fmla="*/ 69 w 1496"/>
                <a:gd name="T1" fmla="*/ 277 h 1387"/>
                <a:gd name="T2" fmla="*/ 144 w 1496"/>
                <a:gd name="T3" fmla="*/ 301 h 1387"/>
                <a:gd name="T4" fmla="*/ 248 w 1496"/>
                <a:gd name="T5" fmla="*/ 366 h 1387"/>
                <a:gd name="T6" fmla="*/ 283 w 1496"/>
                <a:gd name="T7" fmla="*/ 366 h 1387"/>
                <a:gd name="T8" fmla="*/ 335 w 1496"/>
                <a:gd name="T9" fmla="*/ 301 h 1387"/>
                <a:gd name="T10" fmla="*/ 455 w 1496"/>
                <a:gd name="T11" fmla="*/ 320 h 1387"/>
                <a:gd name="T12" fmla="*/ 531 w 1496"/>
                <a:gd name="T13" fmla="*/ 366 h 1387"/>
                <a:gd name="T14" fmla="*/ 623 w 1496"/>
                <a:gd name="T15" fmla="*/ 366 h 1387"/>
                <a:gd name="T16" fmla="*/ 636 w 1496"/>
                <a:gd name="T17" fmla="*/ 322 h 1387"/>
                <a:gd name="T18" fmla="*/ 680 w 1496"/>
                <a:gd name="T19" fmla="*/ 307 h 1387"/>
                <a:gd name="T20" fmla="*/ 769 w 1496"/>
                <a:gd name="T21" fmla="*/ 346 h 1387"/>
                <a:gd name="T22" fmla="*/ 789 w 1496"/>
                <a:gd name="T23" fmla="*/ 264 h 1387"/>
                <a:gd name="T24" fmla="*/ 931 w 1496"/>
                <a:gd name="T25" fmla="*/ 264 h 1387"/>
                <a:gd name="T26" fmla="*/ 939 w 1496"/>
                <a:gd name="T27" fmla="*/ 281 h 1387"/>
                <a:gd name="T28" fmla="*/ 1496 w 1496"/>
                <a:gd name="T29" fmla="*/ 0 h 1387"/>
                <a:gd name="T30" fmla="*/ 1465 w 1496"/>
                <a:gd name="T31" fmla="*/ 155 h 1387"/>
                <a:gd name="T32" fmla="*/ 1415 w 1496"/>
                <a:gd name="T33" fmla="*/ 157 h 1387"/>
                <a:gd name="T34" fmla="*/ 1260 w 1496"/>
                <a:gd name="T35" fmla="*/ 438 h 1387"/>
                <a:gd name="T36" fmla="*/ 1223 w 1496"/>
                <a:gd name="T37" fmla="*/ 482 h 1387"/>
                <a:gd name="T38" fmla="*/ 1221 w 1496"/>
                <a:gd name="T39" fmla="*/ 515 h 1387"/>
                <a:gd name="T40" fmla="*/ 1258 w 1496"/>
                <a:gd name="T41" fmla="*/ 578 h 1387"/>
                <a:gd name="T42" fmla="*/ 1271 w 1496"/>
                <a:gd name="T43" fmla="*/ 617 h 1387"/>
                <a:gd name="T44" fmla="*/ 1206 w 1496"/>
                <a:gd name="T45" fmla="*/ 675 h 1387"/>
                <a:gd name="T46" fmla="*/ 1193 w 1496"/>
                <a:gd name="T47" fmla="*/ 696 h 1387"/>
                <a:gd name="T48" fmla="*/ 1221 w 1496"/>
                <a:gd name="T49" fmla="*/ 767 h 1387"/>
                <a:gd name="T50" fmla="*/ 1162 w 1496"/>
                <a:gd name="T51" fmla="*/ 824 h 1387"/>
                <a:gd name="T52" fmla="*/ 1184 w 1496"/>
                <a:gd name="T53" fmla="*/ 853 h 1387"/>
                <a:gd name="T54" fmla="*/ 1197 w 1496"/>
                <a:gd name="T55" fmla="*/ 901 h 1387"/>
                <a:gd name="T56" fmla="*/ 1125 w 1496"/>
                <a:gd name="T57" fmla="*/ 945 h 1387"/>
                <a:gd name="T58" fmla="*/ 1102 w 1496"/>
                <a:gd name="T59" fmla="*/ 1001 h 1387"/>
                <a:gd name="T60" fmla="*/ 1137 w 1496"/>
                <a:gd name="T61" fmla="*/ 1064 h 1387"/>
                <a:gd name="T62" fmla="*/ 1226 w 1496"/>
                <a:gd name="T63" fmla="*/ 1068 h 1387"/>
                <a:gd name="T64" fmla="*/ 1229 w 1496"/>
                <a:gd name="T65" fmla="*/ 1094 h 1387"/>
                <a:gd name="T66" fmla="*/ 1187 w 1496"/>
                <a:gd name="T67" fmla="*/ 1143 h 1387"/>
                <a:gd name="T68" fmla="*/ 1240 w 1496"/>
                <a:gd name="T69" fmla="*/ 1230 h 1387"/>
                <a:gd name="T70" fmla="*/ 1227 w 1496"/>
                <a:gd name="T71" fmla="*/ 1271 h 1387"/>
                <a:gd name="T72" fmla="*/ 1158 w 1496"/>
                <a:gd name="T73" fmla="*/ 1222 h 1387"/>
                <a:gd name="T74" fmla="*/ 1158 w 1496"/>
                <a:gd name="T75" fmla="*/ 1208 h 1387"/>
                <a:gd name="T76" fmla="*/ 1144 w 1496"/>
                <a:gd name="T77" fmla="*/ 1158 h 1387"/>
                <a:gd name="T78" fmla="*/ 1101 w 1496"/>
                <a:gd name="T79" fmla="*/ 1140 h 1387"/>
                <a:gd name="T80" fmla="*/ 1062 w 1496"/>
                <a:gd name="T81" fmla="*/ 1103 h 1387"/>
                <a:gd name="T82" fmla="*/ 1042 w 1496"/>
                <a:gd name="T83" fmla="*/ 1037 h 1387"/>
                <a:gd name="T84" fmla="*/ 1018 w 1496"/>
                <a:gd name="T85" fmla="*/ 1001 h 1387"/>
                <a:gd name="T86" fmla="*/ 963 w 1496"/>
                <a:gd name="T87" fmla="*/ 979 h 1387"/>
                <a:gd name="T88" fmla="*/ 931 w 1496"/>
                <a:gd name="T89" fmla="*/ 933 h 1387"/>
                <a:gd name="T90" fmla="*/ 737 w 1496"/>
                <a:gd name="T91" fmla="*/ 1181 h 1387"/>
                <a:gd name="T92" fmla="*/ 610 w 1496"/>
                <a:gd name="T93" fmla="*/ 1276 h 1387"/>
                <a:gd name="T94" fmla="*/ 565 w 1496"/>
                <a:gd name="T95" fmla="*/ 1259 h 1387"/>
                <a:gd name="T96" fmla="*/ 377 w 1496"/>
                <a:gd name="T97" fmla="*/ 1387 h 1387"/>
                <a:gd name="T98" fmla="*/ 118 w 1496"/>
                <a:gd name="T99" fmla="*/ 1379 h 1387"/>
                <a:gd name="T100" fmla="*/ 83 w 1496"/>
                <a:gd name="T101" fmla="*/ 1321 h 1387"/>
                <a:gd name="T102" fmla="*/ 74 w 1496"/>
                <a:gd name="T103" fmla="*/ 1213 h 1387"/>
                <a:gd name="T104" fmla="*/ 38 w 1496"/>
                <a:gd name="T105" fmla="*/ 1134 h 1387"/>
                <a:gd name="T106" fmla="*/ 25 w 1496"/>
                <a:gd name="T107" fmla="*/ 1070 h 1387"/>
                <a:gd name="T108" fmla="*/ 24 w 1496"/>
                <a:gd name="T109" fmla="*/ 1037 h 1387"/>
                <a:gd name="T110" fmla="*/ 43 w 1496"/>
                <a:gd name="T111" fmla="*/ 999 h 1387"/>
                <a:gd name="T112" fmla="*/ 82 w 1496"/>
                <a:gd name="T113" fmla="*/ 979 h 1387"/>
                <a:gd name="T114" fmla="*/ 123 w 1496"/>
                <a:gd name="T115" fmla="*/ 894 h 1387"/>
                <a:gd name="T116" fmla="*/ 126 w 1496"/>
                <a:gd name="T117" fmla="*/ 782 h 1387"/>
                <a:gd name="T118" fmla="*/ 0 w 1496"/>
                <a:gd name="T119" fmla="*/ 560 h 1387"/>
                <a:gd name="T120" fmla="*/ 8 w 1496"/>
                <a:gd name="T121" fmla="*/ 401 h 1387"/>
                <a:gd name="T122" fmla="*/ 69 w 1496"/>
                <a:gd name="T123" fmla="*/ 277 h 1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96" h="1387">
                  <a:moveTo>
                    <a:pt x="69" y="277"/>
                  </a:moveTo>
                  <a:lnTo>
                    <a:pt x="144" y="301"/>
                  </a:lnTo>
                  <a:lnTo>
                    <a:pt x="248" y="366"/>
                  </a:lnTo>
                  <a:lnTo>
                    <a:pt x="283" y="366"/>
                  </a:lnTo>
                  <a:lnTo>
                    <a:pt x="335" y="301"/>
                  </a:lnTo>
                  <a:lnTo>
                    <a:pt x="455" y="320"/>
                  </a:lnTo>
                  <a:lnTo>
                    <a:pt x="531" y="366"/>
                  </a:lnTo>
                  <a:lnTo>
                    <a:pt x="623" y="366"/>
                  </a:lnTo>
                  <a:lnTo>
                    <a:pt x="636" y="322"/>
                  </a:lnTo>
                  <a:lnTo>
                    <a:pt x="680" y="307"/>
                  </a:lnTo>
                  <a:lnTo>
                    <a:pt x="769" y="346"/>
                  </a:lnTo>
                  <a:lnTo>
                    <a:pt x="789" y="264"/>
                  </a:lnTo>
                  <a:lnTo>
                    <a:pt x="931" y="264"/>
                  </a:lnTo>
                  <a:lnTo>
                    <a:pt x="939" y="281"/>
                  </a:lnTo>
                  <a:lnTo>
                    <a:pt x="1496" y="0"/>
                  </a:lnTo>
                  <a:lnTo>
                    <a:pt x="1465" y="155"/>
                  </a:lnTo>
                  <a:lnTo>
                    <a:pt x="1415" y="157"/>
                  </a:lnTo>
                  <a:lnTo>
                    <a:pt x="1260" y="438"/>
                  </a:lnTo>
                  <a:lnTo>
                    <a:pt x="1223" y="482"/>
                  </a:lnTo>
                  <a:lnTo>
                    <a:pt x="1221" y="515"/>
                  </a:lnTo>
                  <a:lnTo>
                    <a:pt x="1258" y="578"/>
                  </a:lnTo>
                  <a:lnTo>
                    <a:pt x="1271" y="617"/>
                  </a:lnTo>
                  <a:lnTo>
                    <a:pt x="1206" y="675"/>
                  </a:lnTo>
                  <a:lnTo>
                    <a:pt x="1193" y="696"/>
                  </a:lnTo>
                  <a:lnTo>
                    <a:pt x="1221" y="767"/>
                  </a:lnTo>
                  <a:lnTo>
                    <a:pt x="1162" y="824"/>
                  </a:lnTo>
                  <a:lnTo>
                    <a:pt x="1184" y="853"/>
                  </a:lnTo>
                  <a:lnTo>
                    <a:pt x="1197" y="901"/>
                  </a:lnTo>
                  <a:lnTo>
                    <a:pt x="1125" y="945"/>
                  </a:lnTo>
                  <a:lnTo>
                    <a:pt x="1102" y="1001"/>
                  </a:lnTo>
                  <a:lnTo>
                    <a:pt x="1137" y="1064"/>
                  </a:lnTo>
                  <a:lnTo>
                    <a:pt x="1226" y="1068"/>
                  </a:lnTo>
                  <a:lnTo>
                    <a:pt x="1229" y="1094"/>
                  </a:lnTo>
                  <a:lnTo>
                    <a:pt x="1187" y="1143"/>
                  </a:lnTo>
                  <a:lnTo>
                    <a:pt x="1240" y="1230"/>
                  </a:lnTo>
                  <a:lnTo>
                    <a:pt x="1227" y="1271"/>
                  </a:lnTo>
                  <a:lnTo>
                    <a:pt x="1158" y="1222"/>
                  </a:lnTo>
                  <a:lnTo>
                    <a:pt x="1158" y="1208"/>
                  </a:lnTo>
                  <a:lnTo>
                    <a:pt x="1144" y="1158"/>
                  </a:lnTo>
                  <a:lnTo>
                    <a:pt x="1101" y="1140"/>
                  </a:lnTo>
                  <a:lnTo>
                    <a:pt x="1062" y="1103"/>
                  </a:lnTo>
                  <a:lnTo>
                    <a:pt x="1042" y="1037"/>
                  </a:lnTo>
                  <a:lnTo>
                    <a:pt x="1018" y="1001"/>
                  </a:lnTo>
                  <a:lnTo>
                    <a:pt x="963" y="979"/>
                  </a:lnTo>
                  <a:lnTo>
                    <a:pt x="931" y="933"/>
                  </a:lnTo>
                  <a:lnTo>
                    <a:pt x="737" y="1181"/>
                  </a:lnTo>
                  <a:lnTo>
                    <a:pt x="610" y="1276"/>
                  </a:lnTo>
                  <a:lnTo>
                    <a:pt x="565" y="1259"/>
                  </a:lnTo>
                  <a:lnTo>
                    <a:pt x="377" y="1387"/>
                  </a:lnTo>
                  <a:lnTo>
                    <a:pt x="118" y="1379"/>
                  </a:lnTo>
                  <a:lnTo>
                    <a:pt x="83" y="1321"/>
                  </a:lnTo>
                  <a:lnTo>
                    <a:pt x="74" y="1213"/>
                  </a:lnTo>
                  <a:lnTo>
                    <a:pt x="38" y="1134"/>
                  </a:lnTo>
                  <a:lnTo>
                    <a:pt x="25" y="1070"/>
                  </a:lnTo>
                  <a:lnTo>
                    <a:pt x="24" y="1037"/>
                  </a:lnTo>
                  <a:lnTo>
                    <a:pt x="43" y="999"/>
                  </a:lnTo>
                  <a:lnTo>
                    <a:pt x="82" y="979"/>
                  </a:lnTo>
                  <a:lnTo>
                    <a:pt x="123" y="894"/>
                  </a:lnTo>
                  <a:lnTo>
                    <a:pt x="126" y="782"/>
                  </a:lnTo>
                  <a:lnTo>
                    <a:pt x="0" y="560"/>
                  </a:lnTo>
                  <a:lnTo>
                    <a:pt x="8" y="401"/>
                  </a:lnTo>
                  <a:lnTo>
                    <a:pt x="69" y="27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49" name="Freeform 93"/>
            <p:cNvSpPr>
              <a:spLocks/>
            </p:cNvSpPr>
            <p:nvPr/>
          </p:nvSpPr>
          <p:spPr bwMode="auto">
            <a:xfrm>
              <a:off x="6818" y="2399"/>
              <a:ext cx="392" cy="336"/>
            </a:xfrm>
            <a:custGeom>
              <a:avLst/>
              <a:gdLst>
                <a:gd name="T0" fmla="*/ 141 w 2351"/>
                <a:gd name="T1" fmla="*/ 535 h 2020"/>
                <a:gd name="T2" fmla="*/ 0 w 2351"/>
                <a:gd name="T3" fmla="*/ 377 h 2020"/>
                <a:gd name="T4" fmla="*/ 114 w 2351"/>
                <a:gd name="T5" fmla="*/ 271 h 2020"/>
                <a:gd name="T6" fmla="*/ 195 w 2351"/>
                <a:gd name="T7" fmla="*/ 225 h 2020"/>
                <a:gd name="T8" fmla="*/ 314 w 2351"/>
                <a:gd name="T9" fmla="*/ 245 h 2020"/>
                <a:gd name="T10" fmla="*/ 352 w 2351"/>
                <a:gd name="T11" fmla="*/ 256 h 2020"/>
                <a:gd name="T12" fmla="*/ 455 w 2351"/>
                <a:gd name="T13" fmla="*/ 202 h 2020"/>
                <a:gd name="T14" fmla="*/ 556 w 2351"/>
                <a:gd name="T15" fmla="*/ 283 h 2020"/>
                <a:gd name="T16" fmla="*/ 642 w 2351"/>
                <a:gd name="T17" fmla="*/ 225 h 2020"/>
                <a:gd name="T18" fmla="*/ 766 w 2351"/>
                <a:gd name="T19" fmla="*/ 210 h 2020"/>
                <a:gd name="T20" fmla="*/ 856 w 2351"/>
                <a:gd name="T21" fmla="*/ 13 h 2020"/>
                <a:gd name="T22" fmla="*/ 1069 w 2351"/>
                <a:gd name="T23" fmla="*/ 83 h 2020"/>
                <a:gd name="T24" fmla="*/ 1141 w 2351"/>
                <a:gd name="T25" fmla="*/ 43 h 2020"/>
                <a:gd name="T26" fmla="*/ 1162 w 2351"/>
                <a:gd name="T27" fmla="*/ 106 h 2020"/>
                <a:gd name="T28" fmla="*/ 1369 w 2351"/>
                <a:gd name="T29" fmla="*/ 166 h 2020"/>
                <a:gd name="T30" fmla="*/ 1512 w 2351"/>
                <a:gd name="T31" fmla="*/ 157 h 2020"/>
                <a:gd name="T32" fmla="*/ 1598 w 2351"/>
                <a:gd name="T33" fmla="*/ 250 h 2020"/>
                <a:gd name="T34" fmla="*/ 1724 w 2351"/>
                <a:gd name="T35" fmla="*/ 207 h 2020"/>
                <a:gd name="T36" fmla="*/ 1849 w 2351"/>
                <a:gd name="T37" fmla="*/ 147 h 2020"/>
                <a:gd name="T38" fmla="*/ 1912 w 2351"/>
                <a:gd name="T39" fmla="*/ 187 h 2020"/>
                <a:gd name="T40" fmla="*/ 1973 w 2351"/>
                <a:gd name="T41" fmla="*/ 168 h 2020"/>
                <a:gd name="T42" fmla="*/ 2093 w 2351"/>
                <a:gd name="T43" fmla="*/ 225 h 2020"/>
                <a:gd name="T44" fmla="*/ 2184 w 2351"/>
                <a:gd name="T45" fmla="*/ 177 h 2020"/>
                <a:gd name="T46" fmla="*/ 2171 w 2351"/>
                <a:gd name="T47" fmla="*/ 243 h 2020"/>
                <a:gd name="T48" fmla="*/ 2351 w 2351"/>
                <a:gd name="T49" fmla="*/ 326 h 2020"/>
                <a:gd name="T50" fmla="*/ 2230 w 2351"/>
                <a:gd name="T51" fmla="*/ 440 h 2020"/>
                <a:gd name="T52" fmla="*/ 2113 w 2351"/>
                <a:gd name="T53" fmla="*/ 598 h 2020"/>
                <a:gd name="T54" fmla="*/ 1908 w 2351"/>
                <a:gd name="T55" fmla="*/ 1038 h 2020"/>
                <a:gd name="T56" fmla="*/ 1922 w 2351"/>
                <a:gd name="T57" fmla="*/ 1310 h 2020"/>
                <a:gd name="T58" fmla="*/ 1863 w 2351"/>
                <a:gd name="T59" fmla="*/ 1474 h 2020"/>
                <a:gd name="T60" fmla="*/ 1732 w 2351"/>
                <a:gd name="T61" fmla="*/ 1568 h 2020"/>
                <a:gd name="T62" fmla="*/ 1523 w 2351"/>
                <a:gd name="T63" fmla="*/ 1483 h 2020"/>
                <a:gd name="T64" fmla="*/ 1386 w 2351"/>
                <a:gd name="T65" fmla="*/ 1686 h 2020"/>
                <a:gd name="T66" fmla="*/ 1265 w 2351"/>
                <a:gd name="T67" fmla="*/ 1645 h 2020"/>
                <a:gd name="T68" fmla="*/ 1180 w 2351"/>
                <a:gd name="T69" fmla="*/ 1679 h 2020"/>
                <a:gd name="T70" fmla="*/ 1245 w 2351"/>
                <a:gd name="T71" fmla="*/ 1546 h 2020"/>
                <a:gd name="T72" fmla="*/ 1076 w 2351"/>
                <a:gd name="T73" fmla="*/ 1659 h 2020"/>
                <a:gd name="T74" fmla="*/ 937 w 2351"/>
                <a:gd name="T75" fmla="*/ 1664 h 2020"/>
                <a:gd name="T76" fmla="*/ 867 w 2351"/>
                <a:gd name="T77" fmla="*/ 1775 h 2020"/>
                <a:gd name="T78" fmla="*/ 523 w 2351"/>
                <a:gd name="T79" fmla="*/ 1926 h 2020"/>
                <a:gd name="T80" fmla="*/ 339 w 2351"/>
                <a:gd name="T81" fmla="*/ 1998 h 2020"/>
                <a:gd name="T82" fmla="*/ 366 w 2351"/>
                <a:gd name="T83" fmla="*/ 1917 h 2020"/>
                <a:gd name="T84" fmla="*/ 536 w 2351"/>
                <a:gd name="T85" fmla="*/ 1828 h 2020"/>
                <a:gd name="T86" fmla="*/ 609 w 2351"/>
                <a:gd name="T87" fmla="*/ 1758 h 2020"/>
                <a:gd name="T88" fmla="*/ 784 w 2351"/>
                <a:gd name="T89" fmla="*/ 1555 h 2020"/>
                <a:gd name="T90" fmla="*/ 820 w 2351"/>
                <a:gd name="T91" fmla="*/ 1371 h 2020"/>
                <a:gd name="T92" fmla="*/ 662 w 2351"/>
                <a:gd name="T93" fmla="*/ 1278 h 2020"/>
                <a:gd name="T94" fmla="*/ 669 w 2351"/>
                <a:gd name="T95" fmla="*/ 1182 h 2020"/>
                <a:gd name="T96" fmla="*/ 374 w 2351"/>
                <a:gd name="T97" fmla="*/ 1131 h 2020"/>
                <a:gd name="T98" fmla="*/ 369 w 2351"/>
                <a:gd name="T99" fmla="*/ 932 h 2020"/>
                <a:gd name="T100" fmla="*/ 240 w 2351"/>
                <a:gd name="T101" fmla="*/ 926 h 2020"/>
                <a:gd name="T102" fmla="*/ 152 w 2351"/>
                <a:gd name="T103" fmla="*/ 760 h 20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351" h="2020">
                  <a:moveTo>
                    <a:pt x="177" y="719"/>
                  </a:moveTo>
                  <a:lnTo>
                    <a:pt x="141" y="535"/>
                  </a:lnTo>
                  <a:lnTo>
                    <a:pt x="61" y="518"/>
                  </a:lnTo>
                  <a:lnTo>
                    <a:pt x="0" y="377"/>
                  </a:lnTo>
                  <a:lnTo>
                    <a:pt x="53" y="290"/>
                  </a:lnTo>
                  <a:lnTo>
                    <a:pt x="114" y="271"/>
                  </a:lnTo>
                  <a:lnTo>
                    <a:pt x="132" y="227"/>
                  </a:lnTo>
                  <a:lnTo>
                    <a:pt x="195" y="225"/>
                  </a:lnTo>
                  <a:lnTo>
                    <a:pt x="215" y="250"/>
                  </a:lnTo>
                  <a:lnTo>
                    <a:pt x="314" y="245"/>
                  </a:lnTo>
                  <a:lnTo>
                    <a:pt x="329" y="193"/>
                  </a:lnTo>
                  <a:lnTo>
                    <a:pt x="352" y="256"/>
                  </a:lnTo>
                  <a:lnTo>
                    <a:pt x="430" y="265"/>
                  </a:lnTo>
                  <a:lnTo>
                    <a:pt x="455" y="202"/>
                  </a:lnTo>
                  <a:lnTo>
                    <a:pt x="472" y="268"/>
                  </a:lnTo>
                  <a:lnTo>
                    <a:pt x="556" y="283"/>
                  </a:lnTo>
                  <a:lnTo>
                    <a:pt x="586" y="222"/>
                  </a:lnTo>
                  <a:lnTo>
                    <a:pt x="642" y="225"/>
                  </a:lnTo>
                  <a:lnTo>
                    <a:pt x="657" y="265"/>
                  </a:lnTo>
                  <a:lnTo>
                    <a:pt x="766" y="210"/>
                  </a:lnTo>
                  <a:lnTo>
                    <a:pt x="768" y="146"/>
                  </a:lnTo>
                  <a:lnTo>
                    <a:pt x="856" y="13"/>
                  </a:lnTo>
                  <a:lnTo>
                    <a:pt x="894" y="0"/>
                  </a:lnTo>
                  <a:lnTo>
                    <a:pt x="1069" y="83"/>
                  </a:lnTo>
                  <a:lnTo>
                    <a:pt x="1119" y="44"/>
                  </a:lnTo>
                  <a:lnTo>
                    <a:pt x="1141" y="43"/>
                  </a:lnTo>
                  <a:lnTo>
                    <a:pt x="1162" y="53"/>
                  </a:lnTo>
                  <a:lnTo>
                    <a:pt x="1162" y="106"/>
                  </a:lnTo>
                  <a:lnTo>
                    <a:pt x="1351" y="124"/>
                  </a:lnTo>
                  <a:lnTo>
                    <a:pt x="1369" y="166"/>
                  </a:lnTo>
                  <a:lnTo>
                    <a:pt x="1442" y="182"/>
                  </a:lnTo>
                  <a:lnTo>
                    <a:pt x="1512" y="157"/>
                  </a:lnTo>
                  <a:lnTo>
                    <a:pt x="1598" y="157"/>
                  </a:lnTo>
                  <a:lnTo>
                    <a:pt x="1598" y="250"/>
                  </a:lnTo>
                  <a:lnTo>
                    <a:pt x="1694" y="193"/>
                  </a:lnTo>
                  <a:lnTo>
                    <a:pt x="1724" y="207"/>
                  </a:lnTo>
                  <a:lnTo>
                    <a:pt x="1762" y="150"/>
                  </a:lnTo>
                  <a:lnTo>
                    <a:pt x="1849" y="147"/>
                  </a:lnTo>
                  <a:lnTo>
                    <a:pt x="1889" y="177"/>
                  </a:lnTo>
                  <a:lnTo>
                    <a:pt x="1912" y="187"/>
                  </a:lnTo>
                  <a:lnTo>
                    <a:pt x="1930" y="162"/>
                  </a:lnTo>
                  <a:lnTo>
                    <a:pt x="1973" y="168"/>
                  </a:lnTo>
                  <a:lnTo>
                    <a:pt x="2061" y="222"/>
                  </a:lnTo>
                  <a:lnTo>
                    <a:pt x="2093" y="225"/>
                  </a:lnTo>
                  <a:lnTo>
                    <a:pt x="2131" y="170"/>
                  </a:lnTo>
                  <a:lnTo>
                    <a:pt x="2184" y="177"/>
                  </a:lnTo>
                  <a:lnTo>
                    <a:pt x="2184" y="227"/>
                  </a:lnTo>
                  <a:lnTo>
                    <a:pt x="2171" y="243"/>
                  </a:lnTo>
                  <a:lnTo>
                    <a:pt x="2184" y="278"/>
                  </a:lnTo>
                  <a:lnTo>
                    <a:pt x="2351" y="326"/>
                  </a:lnTo>
                  <a:lnTo>
                    <a:pt x="2265" y="434"/>
                  </a:lnTo>
                  <a:lnTo>
                    <a:pt x="2230" y="440"/>
                  </a:lnTo>
                  <a:lnTo>
                    <a:pt x="2214" y="510"/>
                  </a:lnTo>
                  <a:lnTo>
                    <a:pt x="2113" y="598"/>
                  </a:lnTo>
                  <a:lnTo>
                    <a:pt x="1922" y="995"/>
                  </a:lnTo>
                  <a:lnTo>
                    <a:pt x="1908" y="1038"/>
                  </a:lnTo>
                  <a:lnTo>
                    <a:pt x="1942" y="1074"/>
                  </a:lnTo>
                  <a:lnTo>
                    <a:pt x="1922" y="1310"/>
                  </a:lnTo>
                  <a:lnTo>
                    <a:pt x="1897" y="1335"/>
                  </a:lnTo>
                  <a:lnTo>
                    <a:pt x="1863" y="1474"/>
                  </a:lnTo>
                  <a:lnTo>
                    <a:pt x="1760" y="1517"/>
                  </a:lnTo>
                  <a:lnTo>
                    <a:pt x="1732" y="1568"/>
                  </a:lnTo>
                  <a:lnTo>
                    <a:pt x="1573" y="1483"/>
                  </a:lnTo>
                  <a:lnTo>
                    <a:pt x="1523" y="1483"/>
                  </a:lnTo>
                  <a:lnTo>
                    <a:pt x="1447" y="1677"/>
                  </a:lnTo>
                  <a:lnTo>
                    <a:pt x="1386" y="1686"/>
                  </a:lnTo>
                  <a:lnTo>
                    <a:pt x="1344" y="1634"/>
                  </a:lnTo>
                  <a:lnTo>
                    <a:pt x="1265" y="1645"/>
                  </a:lnTo>
                  <a:lnTo>
                    <a:pt x="1247" y="1677"/>
                  </a:lnTo>
                  <a:lnTo>
                    <a:pt x="1180" y="1679"/>
                  </a:lnTo>
                  <a:lnTo>
                    <a:pt x="1175" y="1636"/>
                  </a:lnTo>
                  <a:lnTo>
                    <a:pt x="1245" y="1546"/>
                  </a:lnTo>
                  <a:lnTo>
                    <a:pt x="1155" y="1627"/>
                  </a:lnTo>
                  <a:lnTo>
                    <a:pt x="1076" y="1659"/>
                  </a:lnTo>
                  <a:lnTo>
                    <a:pt x="1025" y="1699"/>
                  </a:lnTo>
                  <a:lnTo>
                    <a:pt x="937" y="1664"/>
                  </a:lnTo>
                  <a:lnTo>
                    <a:pt x="856" y="1719"/>
                  </a:lnTo>
                  <a:lnTo>
                    <a:pt x="867" y="1775"/>
                  </a:lnTo>
                  <a:lnTo>
                    <a:pt x="629" y="2020"/>
                  </a:lnTo>
                  <a:lnTo>
                    <a:pt x="523" y="1926"/>
                  </a:lnTo>
                  <a:lnTo>
                    <a:pt x="397" y="2014"/>
                  </a:lnTo>
                  <a:lnTo>
                    <a:pt x="339" y="1998"/>
                  </a:lnTo>
                  <a:lnTo>
                    <a:pt x="329" y="1951"/>
                  </a:lnTo>
                  <a:lnTo>
                    <a:pt x="366" y="1917"/>
                  </a:lnTo>
                  <a:lnTo>
                    <a:pt x="453" y="1911"/>
                  </a:lnTo>
                  <a:lnTo>
                    <a:pt x="536" y="1828"/>
                  </a:lnTo>
                  <a:lnTo>
                    <a:pt x="550" y="1762"/>
                  </a:lnTo>
                  <a:lnTo>
                    <a:pt x="609" y="1758"/>
                  </a:lnTo>
                  <a:lnTo>
                    <a:pt x="737" y="1576"/>
                  </a:lnTo>
                  <a:lnTo>
                    <a:pt x="784" y="1555"/>
                  </a:lnTo>
                  <a:lnTo>
                    <a:pt x="838" y="1513"/>
                  </a:lnTo>
                  <a:lnTo>
                    <a:pt x="820" y="1371"/>
                  </a:lnTo>
                  <a:lnTo>
                    <a:pt x="798" y="1371"/>
                  </a:lnTo>
                  <a:lnTo>
                    <a:pt x="662" y="1278"/>
                  </a:lnTo>
                  <a:lnTo>
                    <a:pt x="735" y="1205"/>
                  </a:lnTo>
                  <a:lnTo>
                    <a:pt x="669" y="1182"/>
                  </a:lnTo>
                  <a:lnTo>
                    <a:pt x="521" y="1243"/>
                  </a:lnTo>
                  <a:lnTo>
                    <a:pt x="374" y="1131"/>
                  </a:lnTo>
                  <a:lnTo>
                    <a:pt x="451" y="1002"/>
                  </a:lnTo>
                  <a:lnTo>
                    <a:pt x="369" y="932"/>
                  </a:lnTo>
                  <a:lnTo>
                    <a:pt x="339" y="950"/>
                  </a:lnTo>
                  <a:lnTo>
                    <a:pt x="240" y="926"/>
                  </a:lnTo>
                  <a:lnTo>
                    <a:pt x="245" y="838"/>
                  </a:lnTo>
                  <a:lnTo>
                    <a:pt x="152" y="760"/>
                  </a:lnTo>
                  <a:lnTo>
                    <a:pt x="177" y="71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50" name="Freeform 94"/>
            <p:cNvSpPr>
              <a:spLocks/>
            </p:cNvSpPr>
            <p:nvPr/>
          </p:nvSpPr>
          <p:spPr bwMode="auto">
            <a:xfrm>
              <a:off x="6128" y="1999"/>
              <a:ext cx="480" cy="355"/>
            </a:xfrm>
            <a:custGeom>
              <a:avLst/>
              <a:gdLst>
                <a:gd name="T0" fmla="*/ 2477 w 2879"/>
                <a:gd name="T1" fmla="*/ 1298 h 2131"/>
                <a:gd name="T2" fmla="*/ 2733 w 2879"/>
                <a:gd name="T3" fmla="*/ 1131 h 2131"/>
                <a:gd name="T4" fmla="*/ 2879 w 2879"/>
                <a:gd name="T5" fmla="*/ 702 h 2131"/>
                <a:gd name="T6" fmla="*/ 2873 w 2879"/>
                <a:gd name="T7" fmla="*/ 666 h 2131"/>
                <a:gd name="T8" fmla="*/ 2796 w 2879"/>
                <a:gd name="T9" fmla="*/ 629 h 2131"/>
                <a:gd name="T10" fmla="*/ 2696 w 2879"/>
                <a:gd name="T11" fmla="*/ 549 h 2131"/>
                <a:gd name="T12" fmla="*/ 2614 w 2879"/>
                <a:gd name="T13" fmla="*/ 398 h 2131"/>
                <a:gd name="T14" fmla="*/ 2579 w 2879"/>
                <a:gd name="T15" fmla="*/ 433 h 2131"/>
                <a:gd name="T16" fmla="*/ 2510 w 2879"/>
                <a:gd name="T17" fmla="*/ 433 h 2131"/>
                <a:gd name="T18" fmla="*/ 2477 w 2879"/>
                <a:gd name="T19" fmla="*/ 402 h 2131"/>
                <a:gd name="T20" fmla="*/ 2406 w 2879"/>
                <a:gd name="T21" fmla="*/ 408 h 2131"/>
                <a:gd name="T22" fmla="*/ 2243 w 2879"/>
                <a:gd name="T23" fmla="*/ 324 h 2131"/>
                <a:gd name="T24" fmla="*/ 2163 w 2879"/>
                <a:gd name="T25" fmla="*/ 335 h 2131"/>
                <a:gd name="T26" fmla="*/ 2128 w 2879"/>
                <a:gd name="T27" fmla="*/ 335 h 2131"/>
                <a:gd name="T28" fmla="*/ 2015 w 2879"/>
                <a:gd name="T29" fmla="*/ 91 h 2131"/>
                <a:gd name="T30" fmla="*/ 1869 w 2879"/>
                <a:gd name="T31" fmla="*/ 0 h 2131"/>
                <a:gd name="T32" fmla="*/ 1804 w 2879"/>
                <a:gd name="T33" fmla="*/ 214 h 2131"/>
                <a:gd name="T34" fmla="*/ 1767 w 2879"/>
                <a:gd name="T35" fmla="*/ 214 h 2131"/>
                <a:gd name="T36" fmla="*/ 1551 w 2879"/>
                <a:gd name="T37" fmla="*/ 85 h 2131"/>
                <a:gd name="T38" fmla="*/ 627 w 2879"/>
                <a:gd name="T39" fmla="*/ 292 h 2131"/>
                <a:gd name="T40" fmla="*/ 257 w 2879"/>
                <a:gd name="T41" fmla="*/ 356 h 2131"/>
                <a:gd name="T42" fmla="*/ 0 w 2879"/>
                <a:gd name="T43" fmla="*/ 359 h 2131"/>
                <a:gd name="T44" fmla="*/ 114 w 2879"/>
                <a:gd name="T45" fmla="*/ 447 h 2131"/>
                <a:gd name="T46" fmla="*/ 159 w 2879"/>
                <a:gd name="T47" fmla="*/ 461 h 2131"/>
                <a:gd name="T48" fmla="*/ 191 w 2879"/>
                <a:gd name="T49" fmla="*/ 538 h 2131"/>
                <a:gd name="T50" fmla="*/ 283 w 2879"/>
                <a:gd name="T51" fmla="*/ 544 h 2131"/>
                <a:gd name="T52" fmla="*/ 308 w 2879"/>
                <a:gd name="T53" fmla="*/ 624 h 2131"/>
                <a:gd name="T54" fmla="*/ 522 w 2879"/>
                <a:gd name="T55" fmla="*/ 837 h 2131"/>
                <a:gd name="T56" fmla="*/ 598 w 2879"/>
                <a:gd name="T57" fmla="*/ 845 h 2131"/>
                <a:gd name="T58" fmla="*/ 655 w 2879"/>
                <a:gd name="T59" fmla="*/ 983 h 2131"/>
                <a:gd name="T60" fmla="*/ 696 w 2879"/>
                <a:gd name="T61" fmla="*/ 1025 h 2131"/>
                <a:gd name="T62" fmla="*/ 719 w 2879"/>
                <a:gd name="T63" fmla="*/ 1205 h 2131"/>
                <a:gd name="T64" fmla="*/ 755 w 2879"/>
                <a:gd name="T65" fmla="*/ 1284 h 2131"/>
                <a:gd name="T66" fmla="*/ 750 w 2879"/>
                <a:gd name="T67" fmla="*/ 1379 h 2131"/>
                <a:gd name="T68" fmla="*/ 436 w 2879"/>
                <a:gd name="T69" fmla="*/ 1814 h 2131"/>
                <a:gd name="T70" fmla="*/ 787 w 2879"/>
                <a:gd name="T71" fmla="*/ 2043 h 2131"/>
                <a:gd name="T72" fmla="*/ 849 w 2879"/>
                <a:gd name="T73" fmla="*/ 2063 h 2131"/>
                <a:gd name="T74" fmla="*/ 961 w 2879"/>
                <a:gd name="T75" fmla="*/ 2131 h 2131"/>
                <a:gd name="T76" fmla="*/ 995 w 2879"/>
                <a:gd name="T77" fmla="*/ 2131 h 2131"/>
                <a:gd name="T78" fmla="*/ 1044 w 2879"/>
                <a:gd name="T79" fmla="*/ 2068 h 2131"/>
                <a:gd name="T80" fmla="*/ 1158 w 2879"/>
                <a:gd name="T81" fmla="*/ 2079 h 2131"/>
                <a:gd name="T82" fmla="*/ 1238 w 2879"/>
                <a:gd name="T83" fmla="*/ 2128 h 2131"/>
                <a:gd name="T84" fmla="*/ 1331 w 2879"/>
                <a:gd name="T85" fmla="*/ 2131 h 2131"/>
                <a:gd name="T86" fmla="*/ 1342 w 2879"/>
                <a:gd name="T87" fmla="*/ 2090 h 2131"/>
                <a:gd name="T88" fmla="*/ 1396 w 2879"/>
                <a:gd name="T89" fmla="*/ 2069 h 2131"/>
                <a:gd name="T90" fmla="*/ 1477 w 2879"/>
                <a:gd name="T91" fmla="*/ 2108 h 2131"/>
                <a:gd name="T92" fmla="*/ 1502 w 2879"/>
                <a:gd name="T93" fmla="*/ 2025 h 2131"/>
                <a:gd name="T94" fmla="*/ 1634 w 2879"/>
                <a:gd name="T95" fmla="*/ 2026 h 2131"/>
                <a:gd name="T96" fmla="*/ 1654 w 2879"/>
                <a:gd name="T97" fmla="*/ 2043 h 2131"/>
                <a:gd name="T98" fmla="*/ 2214 w 2879"/>
                <a:gd name="T99" fmla="*/ 1757 h 2131"/>
                <a:gd name="T100" fmla="*/ 2294 w 2879"/>
                <a:gd name="T101" fmla="*/ 1735 h 2131"/>
                <a:gd name="T102" fmla="*/ 2477 w 2879"/>
                <a:gd name="T103" fmla="*/ 1298 h 2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879" h="2131">
                  <a:moveTo>
                    <a:pt x="2477" y="1298"/>
                  </a:moveTo>
                  <a:lnTo>
                    <a:pt x="2733" y="1131"/>
                  </a:lnTo>
                  <a:lnTo>
                    <a:pt x="2879" y="702"/>
                  </a:lnTo>
                  <a:lnTo>
                    <a:pt x="2873" y="666"/>
                  </a:lnTo>
                  <a:lnTo>
                    <a:pt x="2796" y="629"/>
                  </a:lnTo>
                  <a:lnTo>
                    <a:pt x="2696" y="549"/>
                  </a:lnTo>
                  <a:lnTo>
                    <a:pt x="2614" y="398"/>
                  </a:lnTo>
                  <a:lnTo>
                    <a:pt x="2579" y="433"/>
                  </a:lnTo>
                  <a:lnTo>
                    <a:pt x="2510" y="433"/>
                  </a:lnTo>
                  <a:lnTo>
                    <a:pt x="2477" y="402"/>
                  </a:lnTo>
                  <a:lnTo>
                    <a:pt x="2406" y="408"/>
                  </a:lnTo>
                  <a:lnTo>
                    <a:pt x="2243" y="324"/>
                  </a:lnTo>
                  <a:lnTo>
                    <a:pt x="2163" y="335"/>
                  </a:lnTo>
                  <a:lnTo>
                    <a:pt x="2128" y="335"/>
                  </a:lnTo>
                  <a:lnTo>
                    <a:pt x="2015" y="91"/>
                  </a:lnTo>
                  <a:lnTo>
                    <a:pt x="1869" y="0"/>
                  </a:lnTo>
                  <a:lnTo>
                    <a:pt x="1804" y="214"/>
                  </a:lnTo>
                  <a:lnTo>
                    <a:pt x="1767" y="214"/>
                  </a:lnTo>
                  <a:lnTo>
                    <a:pt x="1551" y="85"/>
                  </a:lnTo>
                  <a:lnTo>
                    <a:pt x="627" y="292"/>
                  </a:lnTo>
                  <a:lnTo>
                    <a:pt x="257" y="356"/>
                  </a:lnTo>
                  <a:lnTo>
                    <a:pt x="0" y="359"/>
                  </a:lnTo>
                  <a:lnTo>
                    <a:pt x="114" y="447"/>
                  </a:lnTo>
                  <a:lnTo>
                    <a:pt x="159" y="461"/>
                  </a:lnTo>
                  <a:lnTo>
                    <a:pt x="191" y="538"/>
                  </a:lnTo>
                  <a:lnTo>
                    <a:pt x="283" y="544"/>
                  </a:lnTo>
                  <a:lnTo>
                    <a:pt x="308" y="624"/>
                  </a:lnTo>
                  <a:lnTo>
                    <a:pt x="522" y="837"/>
                  </a:lnTo>
                  <a:lnTo>
                    <a:pt x="598" y="845"/>
                  </a:lnTo>
                  <a:lnTo>
                    <a:pt x="655" y="983"/>
                  </a:lnTo>
                  <a:lnTo>
                    <a:pt x="696" y="1025"/>
                  </a:lnTo>
                  <a:lnTo>
                    <a:pt x="719" y="1205"/>
                  </a:lnTo>
                  <a:lnTo>
                    <a:pt x="755" y="1284"/>
                  </a:lnTo>
                  <a:lnTo>
                    <a:pt x="750" y="1379"/>
                  </a:lnTo>
                  <a:lnTo>
                    <a:pt x="436" y="1814"/>
                  </a:lnTo>
                  <a:lnTo>
                    <a:pt x="787" y="2043"/>
                  </a:lnTo>
                  <a:lnTo>
                    <a:pt x="849" y="2063"/>
                  </a:lnTo>
                  <a:lnTo>
                    <a:pt x="961" y="2131"/>
                  </a:lnTo>
                  <a:lnTo>
                    <a:pt x="995" y="2131"/>
                  </a:lnTo>
                  <a:lnTo>
                    <a:pt x="1044" y="2068"/>
                  </a:lnTo>
                  <a:lnTo>
                    <a:pt x="1158" y="2079"/>
                  </a:lnTo>
                  <a:lnTo>
                    <a:pt x="1238" y="2128"/>
                  </a:lnTo>
                  <a:lnTo>
                    <a:pt x="1331" y="2131"/>
                  </a:lnTo>
                  <a:lnTo>
                    <a:pt x="1342" y="2090"/>
                  </a:lnTo>
                  <a:lnTo>
                    <a:pt x="1396" y="2069"/>
                  </a:lnTo>
                  <a:lnTo>
                    <a:pt x="1477" y="2108"/>
                  </a:lnTo>
                  <a:lnTo>
                    <a:pt x="1502" y="2025"/>
                  </a:lnTo>
                  <a:lnTo>
                    <a:pt x="1634" y="2026"/>
                  </a:lnTo>
                  <a:lnTo>
                    <a:pt x="1654" y="2043"/>
                  </a:lnTo>
                  <a:lnTo>
                    <a:pt x="2214" y="1757"/>
                  </a:lnTo>
                  <a:lnTo>
                    <a:pt x="2294" y="1735"/>
                  </a:lnTo>
                  <a:lnTo>
                    <a:pt x="2477" y="129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51" name="Freeform 95"/>
            <p:cNvSpPr>
              <a:spLocks/>
            </p:cNvSpPr>
            <p:nvPr/>
          </p:nvSpPr>
          <p:spPr bwMode="auto">
            <a:xfrm>
              <a:off x="6370" y="2293"/>
              <a:ext cx="587" cy="600"/>
            </a:xfrm>
            <a:custGeom>
              <a:avLst/>
              <a:gdLst>
                <a:gd name="T0" fmla="*/ 2849 w 3525"/>
                <a:gd name="T1" fmla="*/ 1256 h 3601"/>
                <a:gd name="T2" fmla="*/ 2933 w 3525"/>
                <a:gd name="T3" fmla="*/ 1473 h 3601"/>
                <a:gd name="T4" fmla="*/ 3059 w 3525"/>
                <a:gd name="T5" fmla="*/ 1568 h 3601"/>
                <a:gd name="T6" fmla="*/ 3207 w 3525"/>
                <a:gd name="T7" fmla="*/ 1879 h 3601"/>
                <a:gd name="T8" fmla="*/ 3349 w 3525"/>
                <a:gd name="T9" fmla="*/ 1912 h 3601"/>
                <a:gd name="T10" fmla="*/ 3517 w 3525"/>
                <a:gd name="T11" fmla="*/ 2062 h 3601"/>
                <a:gd name="T12" fmla="*/ 3425 w 3525"/>
                <a:gd name="T13" fmla="*/ 2211 h 3601"/>
                <a:gd name="T14" fmla="*/ 3223 w 3525"/>
                <a:gd name="T15" fmla="*/ 2463 h 3601"/>
                <a:gd name="T16" fmla="*/ 3017 w 3525"/>
                <a:gd name="T17" fmla="*/ 2585 h 3601"/>
                <a:gd name="T18" fmla="*/ 2815 w 3525"/>
                <a:gd name="T19" fmla="*/ 2620 h 3601"/>
                <a:gd name="T20" fmla="*/ 2456 w 3525"/>
                <a:gd name="T21" fmla="*/ 2696 h 3601"/>
                <a:gd name="T22" fmla="*/ 2273 w 3525"/>
                <a:gd name="T23" fmla="*/ 2725 h 3601"/>
                <a:gd name="T24" fmla="*/ 2074 w 3525"/>
                <a:gd name="T25" fmla="*/ 2765 h 3601"/>
                <a:gd name="T26" fmla="*/ 1898 w 3525"/>
                <a:gd name="T27" fmla="*/ 2832 h 3601"/>
                <a:gd name="T28" fmla="*/ 1204 w 3525"/>
                <a:gd name="T29" fmla="*/ 3501 h 3601"/>
                <a:gd name="T30" fmla="*/ 833 w 3525"/>
                <a:gd name="T31" fmla="*/ 3566 h 3601"/>
                <a:gd name="T32" fmla="*/ 650 w 3525"/>
                <a:gd name="T33" fmla="*/ 3597 h 3601"/>
                <a:gd name="T34" fmla="*/ 523 w 3525"/>
                <a:gd name="T35" fmla="*/ 3509 h 3601"/>
                <a:gd name="T36" fmla="*/ 638 w 3525"/>
                <a:gd name="T37" fmla="*/ 3349 h 3601"/>
                <a:gd name="T38" fmla="*/ 966 w 3525"/>
                <a:gd name="T39" fmla="*/ 3181 h 3601"/>
                <a:gd name="T40" fmla="*/ 829 w 3525"/>
                <a:gd name="T41" fmla="*/ 2813 h 3601"/>
                <a:gd name="T42" fmla="*/ 1019 w 3525"/>
                <a:gd name="T43" fmla="*/ 2390 h 3601"/>
                <a:gd name="T44" fmla="*/ 943 w 3525"/>
                <a:gd name="T45" fmla="*/ 2214 h 3601"/>
                <a:gd name="T46" fmla="*/ 611 w 3525"/>
                <a:gd name="T47" fmla="*/ 2252 h 3601"/>
                <a:gd name="T48" fmla="*/ 252 w 3525"/>
                <a:gd name="T49" fmla="*/ 2271 h 3601"/>
                <a:gd name="T50" fmla="*/ 29 w 3525"/>
                <a:gd name="T51" fmla="*/ 2261 h 3601"/>
                <a:gd name="T52" fmla="*/ 123 w 3525"/>
                <a:gd name="T53" fmla="*/ 2126 h 3601"/>
                <a:gd name="T54" fmla="*/ 187 w 3525"/>
                <a:gd name="T55" fmla="*/ 1932 h 3601"/>
                <a:gd name="T56" fmla="*/ 233 w 3525"/>
                <a:gd name="T57" fmla="*/ 1825 h 3601"/>
                <a:gd name="T58" fmla="*/ 302 w 3525"/>
                <a:gd name="T59" fmla="*/ 1714 h 3601"/>
                <a:gd name="T60" fmla="*/ 489 w 3525"/>
                <a:gd name="T61" fmla="*/ 1699 h 3601"/>
                <a:gd name="T62" fmla="*/ 611 w 3525"/>
                <a:gd name="T63" fmla="*/ 1656 h 3601"/>
                <a:gd name="T64" fmla="*/ 836 w 3525"/>
                <a:gd name="T65" fmla="*/ 1577 h 3601"/>
                <a:gd name="T66" fmla="*/ 955 w 3525"/>
                <a:gd name="T67" fmla="*/ 1611 h 3601"/>
                <a:gd name="T68" fmla="*/ 1164 w 3525"/>
                <a:gd name="T69" fmla="*/ 1608 h 3601"/>
                <a:gd name="T70" fmla="*/ 1478 w 3525"/>
                <a:gd name="T71" fmla="*/ 1297 h 3601"/>
                <a:gd name="T72" fmla="*/ 2050 w 3525"/>
                <a:gd name="T73" fmla="*/ 1123 h 3601"/>
                <a:gd name="T74" fmla="*/ 1983 w 3525"/>
                <a:gd name="T75" fmla="*/ 817 h 3601"/>
                <a:gd name="T76" fmla="*/ 2050 w 3525"/>
                <a:gd name="T77" fmla="*/ 698 h 3601"/>
                <a:gd name="T78" fmla="*/ 2195 w 3525"/>
                <a:gd name="T79" fmla="*/ 610 h 3601"/>
                <a:gd name="T80" fmla="*/ 2413 w 3525"/>
                <a:gd name="T81" fmla="*/ 587 h 3601"/>
                <a:gd name="T82" fmla="*/ 2452 w 3525"/>
                <a:gd name="T83" fmla="*/ 244 h 3601"/>
                <a:gd name="T84" fmla="*/ 2658 w 3525"/>
                <a:gd name="T85" fmla="*/ 164 h 3601"/>
                <a:gd name="T86" fmla="*/ 2700 w 3525"/>
                <a:gd name="T87" fmla="*/ 359 h 3601"/>
                <a:gd name="T88" fmla="*/ 2757 w 3525"/>
                <a:gd name="T89" fmla="*/ 378 h 3601"/>
                <a:gd name="T90" fmla="*/ 2810 w 3525"/>
                <a:gd name="T91" fmla="*/ 508 h 3601"/>
                <a:gd name="T92" fmla="*/ 2585 w 3525"/>
                <a:gd name="T93" fmla="*/ 713 h 3601"/>
                <a:gd name="T94" fmla="*/ 2658 w 3525"/>
                <a:gd name="T95" fmla="*/ 881 h 3601"/>
                <a:gd name="T96" fmla="*/ 2711 w 3525"/>
                <a:gd name="T97" fmla="*/ 1180 h 36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525" h="3601">
                  <a:moveTo>
                    <a:pt x="2757" y="1157"/>
                  </a:moveTo>
                  <a:lnTo>
                    <a:pt x="2829" y="1168"/>
                  </a:lnTo>
                  <a:lnTo>
                    <a:pt x="2849" y="1256"/>
                  </a:lnTo>
                  <a:lnTo>
                    <a:pt x="2864" y="1356"/>
                  </a:lnTo>
                  <a:lnTo>
                    <a:pt x="2841" y="1394"/>
                  </a:lnTo>
                  <a:lnTo>
                    <a:pt x="2933" y="1473"/>
                  </a:lnTo>
                  <a:lnTo>
                    <a:pt x="2929" y="1561"/>
                  </a:lnTo>
                  <a:lnTo>
                    <a:pt x="3024" y="1584"/>
                  </a:lnTo>
                  <a:lnTo>
                    <a:pt x="3059" y="1568"/>
                  </a:lnTo>
                  <a:lnTo>
                    <a:pt x="3140" y="1637"/>
                  </a:lnTo>
                  <a:lnTo>
                    <a:pt x="3062" y="1763"/>
                  </a:lnTo>
                  <a:lnTo>
                    <a:pt x="3207" y="1879"/>
                  </a:lnTo>
                  <a:lnTo>
                    <a:pt x="3357" y="1817"/>
                  </a:lnTo>
                  <a:lnTo>
                    <a:pt x="3421" y="1840"/>
                  </a:lnTo>
                  <a:lnTo>
                    <a:pt x="3349" y="1912"/>
                  </a:lnTo>
                  <a:lnTo>
                    <a:pt x="3478" y="2005"/>
                  </a:lnTo>
                  <a:lnTo>
                    <a:pt x="3506" y="2005"/>
                  </a:lnTo>
                  <a:lnTo>
                    <a:pt x="3517" y="2062"/>
                  </a:lnTo>
                  <a:lnTo>
                    <a:pt x="3525" y="2150"/>
                  </a:lnTo>
                  <a:lnTo>
                    <a:pt x="3471" y="2192"/>
                  </a:lnTo>
                  <a:lnTo>
                    <a:pt x="3425" y="2211"/>
                  </a:lnTo>
                  <a:lnTo>
                    <a:pt x="3295" y="2394"/>
                  </a:lnTo>
                  <a:lnTo>
                    <a:pt x="3242" y="2397"/>
                  </a:lnTo>
                  <a:lnTo>
                    <a:pt x="3223" y="2463"/>
                  </a:lnTo>
                  <a:lnTo>
                    <a:pt x="3147" y="2542"/>
                  </a:lnTo>
                  <a:lnTo>
                    <a:pt x="3055" y="2554"/>
                  </a:lnTo>
                  <a:lnTo>
                    <a:pt x="3017" y="2585"/>
                  </a:lnTo>
                  <a:lnTo>
                    <a:pt x="3028" y="2630"/>
                  </a:lnTo>
                  <a:lnTo>
                    <a:pt x="2838" y="2639"/>
                  </a:lnTo>
                  <a:lnTo>
                    <a:pt x="2815" y="2620"/>
                  </a:lnTo>
                  <a:lnTo>
                    <a:pt x="2689" y="2623"/>
                  </a:lnTo>
                  <a:lnTo>
                    <a:pt x="2635" y="2658"/>
                  </a:lnTo>
                  <a:lnTo>
                    <a:pt x="2456" y="2696"/>
                  </a:lnTo>
                  <a:lnTo>
                    <a:pt x="2409" y="2680"/>
                  </a:lnTo>
                  <a:lnTo>
                    <a:pt x="2276" y="2680"/>
                  </a:lnTo>
                  <a:lnTo>
                    <a:pt x="2273" y="2725"/>
                  </a:lnTo>
                  <a:lnTo>
                    <a:pt x="2185" y="2791"/>
                  </a:lnTo>
                  <a:lnTo>
                    <a:pt x="2116" y="2787"/>
                  </a:lnTo>
                  <a:lnTo>
                    <a:pt x="2074" y="2765"/>
                  </a:lnTo>
                  <a:lnTo>
                    <a:pt x="2036" y="2787"/>
                  </a:lnTo>
                  <a:lnTo>
                    <a:pt x="1993" y="2753"/>
                  </a:lnTo>
                  <a:lnTo>
                    <a:pt x="1898" y="2832"/>
                  </a:lnTo>
                  <a:lnTo>
                    <a:pt x="1760" y="3005"/>
                  </a:lnTo>
                  <a:lnTo>
                    <a:pt x="1318" y="3447"/>
                  </a:lnTo>
                  <a:lnTo>
                    <a:pt x="1204" y="3501"/>
                  </a:lnTo>
                  <a:lnTo>
                    <a:pt x="1085" y="3513"/>
                  </a:lnTo>
                  <a:lnTo>
                    <a:pt x="993" y="3532"/>
                  </a:lnTo>
                  <a:lnTo>
                    <a:pt x="833" y="3566"/>
                  </a:lnTo>
                  <a:lnTo>
                    <a:pt x="764" y="3539"/>
                  </a:lnTo>
                  <a:lnTo>
                    <a:pt x="707" y="3601"/>
                  </a:lnTo>
                  <a:lnTo>
                    <a:pt x="650" y="3597"/>
                  </a:lnTo>
                  <a:lnTo>
                    <a:pt x="619" y="3551"/>
                  </a:lnTo>
                  <a:lnTo>
                    <a:pt x="535" y="3577"/>
                  </a:lnTo>
                  <a:lnTo>
                    <a:pt x="523" y="3509"/>
                  </a:lnTo>
                  <a:lnTo>
                    <a:pt x="592" y="3447"/>
                  </a:lnTo>
                  <a:lnTo>
                    <a:pt x="603" y="3371"/>
                  </a:lnTo>
                  <a:lnTo>
                    <a:pt x="638" y="3349"/>
                  </a:lnTo>
                  <a:lnTo>
                    <a:pt x="684" y="3356"/>
                  </a:lnTo>
                  <a:lnTo>
                    <a:pt x="845" y="3280"/>
                  </a:lnTo>
                  <a:lnTo>
                    <a:pt x="966" y="3181"/>
                  </a:lnTo>
                  <a:lnTo>
                    <a:pt x="985" y="3024"/>
                  </a:lnTo>
                  <a:lnTo>
                    <a:pt x="833" y="2875"/>
                  </a:lnTo>
                  <a:lnTo>
                    <a:pt x="829" y="2813"/>
                  </a:lnTo>
                  <a:lnTo>
                    <a:pt x="959" y="2573"/>
                  </a:lnTo>
                  <a:lnTo>
                    <a:pt x="985" y="2580"/>
                  </a:lnTo>
                  <a:lnTo>
                    <a:pt x="1019" y="2390"/>
                  </a:lnTo>
                  <a:lnTo>
                    <a:pt x="1078" y="2328"/>
                  </a:lnTo>
                  <a:lnTo>
                    <a:pt x="997" y="2192"/>
                  </a:lnTo>
                  <a:lnTo>
                    <a:pt x="943" y="2214"/>
                  </a:lnTo>
                  <a:lnTo>
                    <a:pt x="890" y="2214"/>
                  </a:lnTo>
                  <a:lnTo>
                    <a:pt x="734" y="2261"/>
                  </a:lnTo>
                  <a:lnTo>
                    <a:pt x="611" y="2252"/>
                  </a:lnTo>
                  <a:lnTo>
                    <a:pt x="527" y="2230"/>
                  </a:lnTo>
                  <a:lnTo>
                    <a:pt x="390" y="2256"/>
                  </a:lnTo>
                  <a:lnTo>
                    <a:pt x="252" y="2271"/>
                  </a:lnTo>
                  <a:lnTo>
                    <a:pt x="130" y="2401"/>
                  </a:lnTo>
                  <a:lnTo>
                    <a:pt x="61" y="2359"/>
                  </a:lnTo>
                  <a:lnTo>
                    <a:pt x="29" y="2261"/>
                  </a:lnTo>
                  <a:lnTo>
                    <a:pt x="7" y="2222"/>
                  </a:lnTo>
                  <a:lnTo>
                    <a:pt x="0" y="2183"/>
                  </a:lnTo>
                  <a:lnTo>
                    <a:pt x="123" y="2126"/>
                  </a:lnTo>
                  <a:lnTo>
                    <a:pt x="119" y="2046"/>
                  </a:lnTo>
                  <a:lnTo>
                    <a:pt x="168" y="1997"/>
                  </a:lnTo>
                  <a:lnTo>
                    <a:pt x="187" y="1932"/>
                  </a:lnTo>
                  <a:lnTo>
                    <a:pt x="275" y="1936"/>
                  </a:lnTo>
                  <a:lnTo>
                    <a:pt x="264" y="1863"/>
                  </a:lnTo>
                  <a:lnTo>
                    <a:pt x="233" y="1825"/>
                  </a:lnTo>
                  <a:lnTo>
                    <a:pt x="237" y="1791"/>
                  </a:lnTo>
                  <a:lnTo>
                    <a:pt x="279" y="1772"/>
                  </a:lnTo>
                  <a:lnTo>
                    <a:pt x="302" y="1714"/>
                  </a:lnTo>
                  <a:lnTo>
                    <a:pt x="390" y="1665"/>
                  </a:lnTo>
                  <a:lnTo>
                    <a:pt x="455" y="1714"/>
                  </a:lnTo>
                  <a:lnTo>
                    <a:pt x="489" y="1699"/>
                  </a:lnTo>
                  <a:lnTo>
                    <a:pt x="523" y="1699"/>
                  </a:lnTo>
                  <a:lnTo>
                    <a:pt x="600" y="1630"/>
                  </a:lnTo>
                  <a:lnTo>
                    <a:pt x="611" y="1656"/>
                  </a:lnTo>
                  <a:lnTo>
                    <a:pt x="695" y="1653"/>
                  </a:lnTo>
                  <a:lnTo>
                    <a:pt x="688" y="1675"/>
                  </a:lnTo>
                  <a:lnTo>
                    <a:pt x="836" y="1577"/>
                  </a:lnTo>
                  <a:lnTo>
                    <a:pt x="886" y="1568"/>
                  </a:lnTo>
                  <a:lnTo>
                    <a:pt x="898" y="1618"/>
                  </a:lnTo>
                  <a:lnTo>
                    <a:pt x="955" y="1611"/>
                  </a:lnTo>
                  <a:lnTo>
                    <a:pt x="1000" y="1634"/>
                  </a:lnTo>
                  <a:lnTo>
                    <a:pt x="1066" y="1611"/>
                  </a:lnTo>
                  <a:lnTo>
                    <a:pt x="1164" y="1608"/>
                  </a:lnTo>
                  <a:lnTo>
                    <a:pt x="1280" y="1539"/>
                  </a:lnTo>
                  <a:lnTo>
                    <a:pt x="1340" y="1454"/>
                  </a:lnTo>
                  <a:lnTo>
                    <a:pt x="1478" y="1297"/>
                  </a:lnTo>
                  <a:lnTo>
                    <a:pt x="1703" y="1309"/>
                  </a:lnTo>
                  <a:lnTo>
                    <a:pt x="1776" y="1340"/>
                  </a:lnTo>
                  <a:lnTo>
                    <a:pt x="2050" y="1123"/>
                  </a:lnTo>
                  <a:lnTo>
                    <a:pt x="2055" y="1084"/>
                  </a:lnTo>
                  <a:lnTo>
                    <a:pt x="2002" y="958"/>
                  </a:lnTo>
                  <a:lnTo>
                    <a:pt x="1983" y="817"/>
                  </a:lnTo>
                  <a:lnTo>
                    <a:pt x="2021" y="760"/>
                  </a:lnTo>
                  <a:lnTo>
                    <a:pt x="2005" y="744"/>
                  </a:lnTo>
                  <a:lnTo>
                    <a:pt x="2050" y="698"/>
                  </a:lnTo>
                  <a:lnTo>
                    <a:pt x="2169" y="649"/>
                  </a:lnTo>
                  <a:lnTo>
                    <a:pt x="2169" y="615"/>
                  </a:lnTo>
                  <a:lnTo>
                    <a:pt x="2195" y="610"/>
                  </a:lnTo>
                  <a:lnTo>
                    <a:pt x="2245" y="561"/>
                  </a:lnTo>
                  <a:lnTo>
                    <a:pt x="2302" y="542"/>
                  </a:lnTo>
                  <a:lnTo>
                    <a:pt x="2413" y="587"/>
                  </a:lnTo>
                  <a:lnTo>
                    <a:pt x="2463" y="473"/>
                  </a:lnTo>
                  <a:lnTo>
                    <a:pt x="2440" y="354"/>
                  </a:lnTo>
                  <a:lnTo>
                    <a:pt x="2452" y="244"/>
                  </a:lnTo>
                  <a:lnTo>
                    <a:pt x="2635" y="0"/>
                  </a:lnTo>
                  <a:lnTo>
                    <a:pt x="2608" y="88"/>
                  </a:lnTo>
                  <a:lnTo>
                    <a:pt x="2658" y="164"/>
                  </a:lnTo>
                  <a:lnTo>
                    <a:pt x="2684" y="275"/>
                  </a:lnTo>
                  <a:lnTo>
                    <a:pt x="2654" y="335"/>
                  </a:lnTo>
                  <a:lnTo>
                    <a:pt x="2700" y="359"/>
                  </a:lnTo>
                  <a:lnTo>
                    <a:pt x="2753" y="351"/>
                  </a:lnTo>
                  <a:lnTo>
                    <a:pt x="2772" y="354"/>
                  </a:lnTo>
                  <a:lnTo>
                    <a:pt x="2757" y="378"/>
                  </a:lnTo>
                  <a:lnTo>
                    <a:pt x="2772" y="420"/>
                  </a:lnTo>
                  <a:lnTo>
                    <a:pt x="2822" y="439"/>
                  </a:lnTo>
                  <a:lnTo>
                    <a:pt x="2810" y="508"/>
                  </a:lnTo>
                  <a:lnTo>
                    <a:pt x="2753" y="599"/>
                  </a:lnTo>
                  <a:lnTo>
                    <a:pt x="2582" y="691"/>
                  </a:lnTo>
                  <a:lnTo>
                    <a:pt x="2585" y="713"/>
                  </a:lnTo>
                  <a:lnTo>
                    <a:pt x="2646" y="725"/>
                  </a:lnTo>
                  <a:lnTo>
                    <a:pt x="2662" y="779"/>
                  </a:lnTo>
                  <a:lnTo>
                    <a:pt x="2658" y="881"/>
                  </a:lnTo>
                  <a:lnTo>
                    <a:pt x="2601" y="988"/>
                  </a:lnTo>
                  <a:lnTo>
                    <a:pt x="2608" y="1035"/>
                  </a:lnTo>
                  <a:lnTo>
                    <a:pt x="2711" y="1180"/>
                  </a:lnTo>
                  <a:lnTo>
                    <a:pt x="2757" y="1180"/>
                  </a:lnTo>
                  <a:lnTo>
                    <a:pt x="2757" y="115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52" name="Freeform 96"/>
            <p:cNvSpPr>
              <a:spLocks/>
            </p:cNvSpPr>
            <p:nvPr/>
          </p:nvSpPr>
          <p:spPr bwMode="auto">
            <a:xfrm>
              <a:off x="6297" y="2658"/>
              <a:ext cx="342" cy="395"/>
            </a:xfrm>
            <a:custGeom>
              <a:avLst/>
              <a:gdLst>
                <a:gd name="T0" fmla="*/ 201 w 2049"/>
                <a:gd name="T1" fmla="*/ 458 h 2371"/>
                <a:gd name="T2" fmla="*/ 257 w 2049"/>
                <a:gd name="T3" fmla="*/ 399 h 2371"/>
                <a:gd name="T4" fmla="*/ 487 w 2049"/>
                <a:gd name="T5" fmla="*/ 343 h 2371"/>
                <a:gd name="T6" fmla="*/ 524 w 2049"/>
                <a:gd name="T7" fmla="*/ 268 h 2371"/>
                <a:gd name="T8" fmla="*/ 688 w 2049"/>
                <a:gd name="T9" fmla="*/ 80 h 2371"/>
                <a:gd name="T10" fmla="*/ 968 w 2049"/>
                <a:gd name="T11" fmla="*/ 37 h 2371"/>
                <a:gd name="T12" fmla="*/ 1169 w 2049"/>
                <a:gd name="T13" fmla="*/ 73 h 2371"/>
                <a:gd name="T14" fmla="*/ 1383 w 2049"/>
                <a:gd name="T15" fmla="*/ 30 h 2371"/>
                <a:gd name="T16" fmla="*/ 1511 w 2049"/>
                <a:gd name="T17" fmla="*/ 143 h 2371"/>
                <a:gd name="T18" fmla="*/ 1423 w 2049"/>
                <a:gd name="T19" fmla="*/ 389 h 2371"/>
                <a:gd name="T20" fmla="*/ 1262 w 2049"/>
                <a:gd name="T21" fmla="*/ 629 h 2371"/>
                <a:gd name="T22" fmla="*/ 1423 w 2049"/>
                <a:gd name="T23" fmla="*/ 837 h 2371"/>
                <a:gd name="T24" fmla="*/ 1284 w 2049"/>
                <a:gd name="T25" fmla="*/ 1091 h 2371"/>
                <a:gd name="T26" fmla="*/ 1081 w 2049"/>
                <a:gd name="T27" fmla="*/ 1160 h 2371"/>
                <a:gd name="T28" fmla="*/ 1027 w 2049"/>
                <a:gd name="T29" fmla="*/ 1253 h 2371"/>
                <a:gd name="T30" fmla="*/ 979 w 2049"/>
                <a:gd name="T31" fmla="*/ 1387 h 2371"/>
                <a:gd name="T32" fmla="*/ 1087 w 2049"/>
                <a:gd name="T33" fmla="*/ 1409 h 2371"/>
                <a:gd name="T34" fmla="*/ 1199 w 2049"/>
                <a:gd name="T35" fmla="*/ 1348 h 2371"/>
                <a:gd name="T36" fmla="*/ 1537 w 2049"/>
                <a:gd name="T37" fmla="*/ 1318 h 2371"/>
                <a:gd name="T38" fmla="*/ 1759 w 2049"/>
                <a:gd name="T39" fmla="*/ 1258 h 2371"/>
                <a:gd name="T40" fmla="*/ 2036 w 2049"/>
                <a:gd name="T41" fmla="*/ 1638 h 2371"/>
                <a:gd name="T42" fmla="*/ 1893 w 2049"/>
                <a:gd name="T43" fmla="*/ 1700 h 2371"/>
                <a:gd name="T44" fmla="*/ 1801 w 2049"/>
                <a:gd name="T45" fmla="*/ 1865 h 2371"/>
                <a:gd name="T46" fmla="*/ 1565 w 2049"/>
                <a:gd name="T47" fmla="*/ 2052 h 2371"/>
                <a:gd name="T48" fmla="*/ 1344 w 2049"/>
                <a:gd name="T49" fmla="*/ 2094 h 2371"/>
                <a:gd name="T50" fmla="*/ 1258 w 2049"/>
                <a:gd name="T51" fmla="*/ 2122 h 2371"/>
                <a:gd name="T52" fmla="*/ 1126 w 2049"/>
                <a:gd name="T53" fmla="*/ 2118 h 2371"/>
                <a:gd name="T54" fmla="*/ 1034 w 2049"/>
                <a:gd name="T55" fmla="*/ 2263 h 2371"/>
                <a:gd name="T56" fmla="*/ 839 w 2049"/>
                <a:gd name="T57" fmla="*/ 2335 h 2371"/>
                <a:gd name="T58" fmla="*/ 744 w 2049"/>
                <a:gd name="T59" fmla="*/ 2371 h 2371"/>
                <a:gd name="T60" fmla="*/ 487 w 2049"/>
                <a:gd name="T61" fmla="*/ 2332 h 2371"/>
                <a:gd name="T62" fmla="*/ 260 w 2049"/>
                <a:gd name="T63" fmla="*/ 2006 h 2371"/>
                <a:gd name="T64" fmla="*/ 241 w 2049"/>
                <a:gd name="T65" fmla="*/ 1871 h 2371"/>
                <a:gd name="T66" fmla="*/ 221 w 2049"/>
                <a:gd name="T67" fmla="*/ 1597 h 2371"/>
                <a:gd name="T68" fmla="*/ 238 w 2049"/>
                <a:gd name="T69" fmla="*/ 1493 h 2371"/>
                <a:gd name="T70" fmla="*/ 297 w 2049"/>
                <a:gd name="T71" fmla="*/ 1275 h 2371"/>
                <a:gd name="T72" fmla="*/ 37 w 2049"/>
                <a:gd name="T73" fmla="*/ 808 h 2371"/>
                <a:gd name="T74" fmla="*/ 46 w 2049"/>
                <a:gd name="T75" fmla="*/ 640 h 2371"/>
                <a:gd name="T76" fmla="*/ 0 w 2049"/>
                <a:gd name="T77" fmla="*/ 465 h 2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049" h="2371">
                  <a:moveTo>
                    <a:pt x="0" y="465"/>
                  </a:moveTo>
                  <a:lnTo>
                    <a:pt x="201" y="458"/>
                  </a:lnTo>
                  <a:lnTo>
                    <a:pt x="185" y="419"/>
                  </a:lnTo>
                  <a:lnTo>
                    <a:pt x="257" y="399"/>
                  </a:lnTo>
                  <a:lnTo>
                    <a:pt x="435" y="413"/>
                  </a:lnTo>
                  <a:lnTo>
                    <a:pt x="487" y="343"/>
                  </a:lnTo>
                  <a:lnTo>
                    <a:pt x="495" y="268"/>
                  </a:lnTo>
                  <a:lnTo>
                    <a:pt x="524" y="268"/>
                  </a:lnTo>
                  <a:lnTo>
                    <a:pt x="567" y="214"/>
                  </a:lnTo>
                  <a:lnTo>
                    <a:pt x="688" y="80"/>
                  </a:lnTo>
                  <a:lnTo>
                    <a:pt x="784" y="73"/>
                  </a:lnTo>
                  <a:lnTo>
                    <a:pt x="968" y="37"/>
                  </a:lnTo>
                  <a:lnTo>
                    <a:pt x="1061" y="67"/>
                  </a:lnTo>
                  <a:lnTo>
                    <a:pt x="1169" y="73"/>
                  </a:lnTo>
                  <a:lnTo>
                    <a:pt x="1331" y="21"/>
                  </a:lnTo>
                  <a:lnTo>
                    <a:pt x="1383" y="30"/>
                  </a:lnTo>
                  <a:lnTo>
                    <a:pt x="1433" y="0"/>
                  </a:lnTo>
                  <a:lnTo>
                    <a:pt x="1511" y="143"/>
                  </a:lnTo>
                  <a:lnTo>
                    <a:pt x="1459" y="199"/>
                  </a:lnTo>
                  <a:lnTo>
                    <a:pt x="1423" y="389"/>
                  </a:lnTo>
                  <a:lnTo>
                    <a:pt x="1403" y="380"/>
                  </a:lnTo>
                  <a:lnTo>
                    <a:pt x="1262" y="629"/>
                  </a:lnTo>
                  <a:lnTo>
                    <a:pt x="1275" y="689"/>
                  </a:lnTo>
                  <a:lnTo>
                    <a:pt x="1423" y="837"/>
                  </a:lnTo>
                  <a:lnTo>
                    <a:pt x="1403" y="983"/>
                  </a:lnTo>
                  <a:lnTo>
                    <a:pt x="1284" y="1091"/>
                  </a:lnTo>
                  <a:lnTo>
                    <a:pt x="1120" y="1167"/>
                  </a:lnTo>
                  <a:lnTo>
                    <a:pt x="1081" y="1160"/>
                  </a:lnTo>
                  <a:lnTo>
                    <a:pt x="1038" y="1176"/>
                  </a:lnTo>
                  <a:lnTo>
                    <a:pt x="1027" y="1253"/>
                  </a:lnTo>
                  <a:lnTo>
                    <a:pt x="962" y="1318"/>
                  </a:lnTo>
                  <a:lnTo>
                    <a:pt x="979" y="1387"/>
                  </a:lnTo>
                  <a:lnTo>
                    <a:pt x="1057" y="1364"/>
                  </a:lnTo>
                  <a:lnTo>
                    <a:pt x="1087" y="1409"/>
                  </a:lnTo>
                  <a:lnTo>
                    <a:pt x="1139" y="1413"/>
                  </a:lnTo>
                  <a:lnTo>
                    <a:pt x="1199" y="1348"/>
                  </a:lnTo>
                  <a:lnTo>
                    <a:pt x="1265" y="1374"/>
                  </a:lnTo>
                  <a:lnTo>
                    <a:pt x="1537" y="1318"/>
                  </a:lnTo>
                  <a:lnTo>
                    <a:pt x="1640" y="1311"/>
                  </a:lnTo>
                  <a:lnTo>
                    <a:pt x="1759" y="1258"/>
                  </a:lnTo>
                  <a:lnTo>
                    <a:pt x="2049" y="1575"/>
                  </a:lnTo>
                  <a:lnTo>
                    <a:pt x="2036" y="1638"/>
                  </a:lnTo>
                  <a:lnTo>
                    <a:pt x="1982" y="1627"/>
                  </a:lnTo>
                  <a:lnTo>
                    <a:pt x="1893" y="1700"/>
                  </a:lnTo>
                  <a:lnTo>
                    <a:pt x="1900" y="1752"/>
                  </a:lnTo>
                  <a:lnTo>
                    <a:pt x="1801" y="1865"/>
                  </a:lnTo>
                  <a:lnTo>
                    <a:pt x="1597" y="1934"/>
                  </a:lnTo>
                  <a:lnTo>
                    <a:pt x="1565" y="2052"/>
                  </a:lnTo>
                  <a:lnTo>
                    <a:pt x="1353" y="2072"/>
                  </a:lnTo>
                  <a:lnTo>
                    <a:pt x="1344" y="2094"/>
                  </a:lnTo>
                  <a:lnTo>
                    <a:pt x="1282" y="2092"/>
                  </a:lnTo>
                  <a:lnTo>
                    <a:pt x="1258" y="2122"/>
                  </a:lnTo>
                  <a:lnTo>
                    <a:pt x="1189" y="2135"/>
                  </a:lnTo>
                  <a:lnTo>
                    <a:pt x="1126" y="2118"/>
                  </a:lnTo>
                  <a:lnTo>
                    <a:pt x="1061" y="2184"/>
                  </a:lnTo>
                  <a:lnTo>
                    <a:pt x="1034" y="2263"/>
                  </a:lnTo>
                  <a:lnTo>
                    <a:pt x="962" y="2349"/>
                  </a:lnTo>
                  <a:lnTo>
                    <a:pt x="839" y="2335"/>
                  </a:lnTo>
                  <a:lnTo>
                    <a:pt x="826" y="2362"/>
                  </a:lnTo>
                  <a:lnTo>
                    <a:pt x="744" y="2371"/>
                  </a:lnTo>
                  <a:lnTo>
                    <a:pt x="705" y="2329"/>
                  </a:lnTo>
                  <a:lnTo>
                    <a:pt x="487" y="2332"/>
                  </a:lnTo>
                  <a:lnTo>
                    <a:pt x="439" y="2180"/>
                  </a:lnTo>
                  <a:lnTo>
                    <a:pt x="260" y="2006"/>
                  </a:lnTo>
                  <a:lnTo>
                    <a:pt x="271" y="1940"/>
                  </a:lnTo>
                  <a:lnTo>
                    <a:pt x="241" y="1871"/>
                  </a:lnTo>
                  <a:lnTo>
                    <a:pt x="251" y="1666"/>
                  </a:lnTo>
                  <a:lnTo>
                    <a:pt x="221" y="1597"/>
                  </a:lnTo>
                  <a:lnTo>
                    <a:pt x="217" y="1562"/>
                  </a:lnTo>
                  <a:lnTo>
                    <a:pt x="238" y="1493"/>
                  </a:lnTo>
                  <a:lnTo>
                    <a:pt x="307" y="1370"/>
                  </a:lnTo>
                  <a:lnTo>
                    <a:pt x="297" y="1275"/>
                  </a:lnTo>
                  <a:lnTo>
                    <a:pt x="132" y="1078"/>
                  </a:lnTo>
                  <a:lnTo>
                    <a:pt x="37" y="808"/>
                  </a:lnTo>
                  <a:lnTo>
                    <a:pt x="24" y="676"/>
                  </a:lnTo>
                  <a:lnTo>
                    <a:pt x="46" y="640"/>
                  </a:lnTo>
                  <a:lnTo>
                    <a:pt x="50" y="557"/>
                  </a:lnTo>
                  <a:lnTo>
                    <a:pt x="0" y="46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53" name="Freeform 97"/>
            <p:cNvSpPr>
              <a:spLocks/>
            </p:cNvSpPr>
            <p:nvPr/>
          </p:nvSpPr>
          <p:spPr bwMode="auto">
            <a:xfrm>
              <a:off x="6373" y="2887"/>
              <a:ext cx="479" cy="295"/>
            </a:xfrm>
            <a:custGeom>
              <a:avLst/>
              <a:gdLst>
                <a:gd name="T0" fmla="*/ 1675 w 2872"/>
                <a:gd name="T1" fmla="*/ 200 h 1771"/>
                <a:gd name="T2" fmla="*/ 1804 w 2872"/>
                <a:gd name="T3" fmla="*/ 151 h 1771"/>
                <a:gd name="T4" fmla="*/ 1865 w 2872"/>
                <a:gd name="T5" fmla="*/ 97 h 1771"/>
                <a:gd name="T6" fmla="*/ 2037 w 2872"/>
                <a:gd name="T7" fmla="*/ 109 h 1771"/>
                <a:gd name="T8" fmla="*/ 2178 w 2872"/>
                <a:gd name="T9" fmla="*/ 36 h 1771"/>
                <a:gd name="T10" fmla="*/ 2363 w 2872"/>
                <a:gd name="T11" fmla="*/ 0 h 1771"/>
                <a:gd name="T12" fmla="*/ 2538 w 2872"/>
                <a:gd name="T13" fmla="*/ 69 h 1771"/>
                <a:gd name="T14" fmla="*/ 2625 w 2872"/>
                <a:gd name="T15" fmla="*/ 250 h 1771"/>
                <a:gd name="T16" fmla="*/ 2742 w 2872"/>
                <a:gd name="T17" fmla="*/ 339 h 1771"/>
                <a:gd name="T18" fmla="*/ 2644 w 2872"/>
                <a:gd name="T19" fmla="*/ 584 h 1771"/>
                <a:gd name="T20" fmla="*/ 2757 w 2872"/>
                <a:gd name="T21" fmla="*/ 878 h 1771"/>
                <a:gd name="T22" fmla="*/ 2707 w 2872"/>
                <a:gd name="T23" fmla="*/ 950 h 1771"/>
                <a:gd name="T24" fmla="*/ 2629 w 2872"/>
                <a:gd name="T25" fmla="*/ 1023 h 1771"/>
                <a:gd name="T26" fmla="*/ 2704 w 2872"/>
                <a:gd name="T27" fmla="*/ 1106 h 1771"/>
                <a:gd name="T28" fmla="*/ 2644 w 2872"/>
                <a:gd name="T29" fmla="*/ 1186 h 1771"/>
                <a:gd name="T30" fmla="*/ 2742 w 2872"/>
                <a:gd name="T31" fmla="*/ 1200 h 1771"/>
                <a:gd name="T32" fmla="*/ 2851 w 2872"/>
                <a:gd name="T33" fmla="*/ 1247 h 1771"/>
                <a:gd name="T34" fmla="*/ 2872 w 2872"/>
                <a:gd name="T35" fmla="*/ 1330 h 1771"/>
                <a:gd name="T36" fmla="*/ 2608 w 2872"/>
                <a:gd name="T37" fmla="*/ 1651 h 1771"/>
                <a:gd name="T38" fmla="*/ 2404 w 2872"/>
                <a:gd name="T39" fmla="*/ 1771 h 1771"/>
                <a:gd name="T40" fmla="*/ 2348 w 2872"/>
                <a:gd name="T41" fmla="*/ 1708 h 1771"/>
                <a:gd name="T42" fmla="*/ 2213 w 2872"/>
                <a:gd name="T43" fmla="*/ 1658 h 1771"/>
                <a:gd name="T44" fmla="*/ 2168 w 2872"/>
                <a:gd name="T45" fmla="*/ 1559 h 1771"/>
                <a:gd name="T46" fmla="*/ 2088 w 2872"/>
                <a:gd name="T47" fmla="*/ 1588 h 1771"/>
                <a:gd name="T48" fmla="*/ 1872 w 2872"/>
                <a:gd name="T49" fmla="*/ 1675 h 1771"/>
                <a:gd name="T50" fmla="*/ 1750 w 2872"/>
                <a:gd name="T51" fmla="*/ 1706 h 1771"/>
                <a:gd name="T52" fmla="*/ 1670 w 2872"/>
                <a:gd name="T53" fmla="*/ 1653 h 1771"/>
                <a:gd name="T54" fmla="*/ 1524 w 2872"/>
                <a:gd name="T55" fmla="*/ 1687 h 1771"/>
                <a:gd name="T56" fmla="*/ 1437 w 2872"/>
                <a:gd name="T57" fmla="*/ 1708 h 1771"/>
                <a:gd name="T58" fmla="*/ 1374 w 2872"/>
                <a:gd name="T59" fmla="*/ 1665 h 1771"/>
                <a:gd name="T60" fmla="*/ 1268 w 2872"/>
                <a:gd name="T61" fmla="*/ 1748 h 1771"/>
                <a:gd name="T62" fmla="*/ 1176 w 2872"/>
                <a:gd name="T63" fmla="*/ 1722 h 1771"/>
                <a:gd name="T64" fmla="*/ 1105 w 2872"/>
                <a:gd name="T65" fmla="*/ 1496 h 1771"/>
                <a:gd name="T66" fmla="*/ 993 w 2872"/>
                <a:gd name="T67" fmla="*/ 1421 h 1771"/>
                <a:gd name="T68" fmla="*/ 960 w 2872"/>
                <a:gd name="T69" fmla="*/ 1438 h 1771"/>
                <a:gd name="T70" fmla="*/ 842 w 2872"/>
                <a:gd name="T71" fmla="*/ 1426 h 1771"/>
                <a:gd name="T72" fmla="*/ 678 w 2872"/>
                <a:gd name="T73" fmla="*/ 1386 h 1771"/>
                <a:gd name="T74" fmla="*/ 378 w 2872"/>
                <a:gd name="T75" fmla="*/ 1254 h 1771"/>
                <a:gd name="T76" fmla="*/ 160 w 2872"/>
                <a:gd name="T77" fmla="*/ 1244 h 1771"/>
                <a:gd name="T78" fmla="*/ 0 w 2872"/>
                <a:gd name="T79" fmla="*/ 1061 h 1771"/>
                <a:gd name="T80" fmla="*/ 245 w 2872"/>
                <a:gd name="T81" fmla="*/ 953 h 1771"/>
                <a:gd name="T82" fmla="*/ 369 w 2872"/>
                <a:gd name="T83" fmla="*/ 984 h 1771"/>
                <a:gd name="T84" fmla="*/ 513 w 2872"/>
                <a:gd name="T85" fmla="*/ 974 h 1771"/>
                <a:gd name="T86" fmla="*/ 607 w 2872"/>
                <a:gd name="T87" fmla="*/ 805 h 1771"/>
                <a:gd name="T88" fmla="*/ 729 w 2872"/>
                <a:gd name="T89" fmla="*/ 758 h 1771"/>
                <a:gd name="T90" fmla="*/ 823 w 2872"/>
                <a:gd name="T91" fmla="*/ 717 h 1771"/>
                <a:gd name="T92" fmla="*/ 900 w 2872"/>
                <a:gd name="T93" fmla="*/ 695 h 1771"/>
                <a:gd name="T94" fmla="*/ 1105 w 2872"/>
                <a:gd name="T95" fmla="*/ 676 h 1771"/>
                <a:gd name="T96" fmla="*/ 1340 w 2872"/>
                <a:gd name="T97" fmla="*/ 490 h 1771"/>
                <a:gd name="T98" fmla="*/ 1439 w 2872"/>
                <a:gd name="T99" fmla="*/ 327 h 1771"/>
                <a:gd name="T100" fmla="*/ 1578 w 2872"/>
                <a:gd name="T101" fmla="*/ 262 h 17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872" h="1771">
                  <a:moveTo>
                    <a:pt x="1593" y="195"/>
                  </a:moveTo>
                  <a:lnTo>
                    <a:pt x="1675" y="200"/>
                  </a:lnTo>
                  <a:lnTo>
                    <a:pt x="1773" y="125"/>
                  </a:lnTo>
                  <a:lnTo>
                    <a:pt x="1804" y="151"/>
                  </a:lnTo>
                  <a:lnTo>
                    <a:pt x="1870" y="130"/>
                  </a:lnTo>
                  <a:lnTo>
                    <a:pt x="1865" y="97"/>
                  </a:lnTo>
                  <a:lnTo>
                    <a:pt x="1931" y="159"/>
                  </a:lnTo>
                  <a:lnTo>
                    <a:pt x="2037" y="109"/>
                  </a:lnTo>
                  <a:lnTo>
                    <a:pt x="2065" y="123"/>
                  </a:lnTo>
                  <a:lnTo>
                    <a:pt x="2178" y="36"/>
                  </a:lnTo>
                  <a:lnTo>
                    <a:pt x="2279" y="31"/>
                  </a:lnTo>
                  <a:lnTo>
                    <a:pt x="2363" y="0"/>
                  </a:lnTo>
                  <a:lnTo>
                    <a:pt x="2458" y="0"/>
                  </a:lnTo>
                  <a:lnTo>
                    <a:pt x="2538" y="69"/>
                  </a:lnTo>
                  <a:lnTo>
                    <a:pt x="2571" y="207"/>
                  </a:lnTo>
                  <a:lnTo>
                    <a:pt x="2625" y="250"/>
                  </a:lnTo>
                  <a:lnTo>
                    <a:pt x="2742" y="313"/>
                  </a:lnTo>
                  <a:lnTo>
                    <a:pt x="2742" y="339"/>
                  </a:lnTo>
                  <a:lnTo>
                    <a:pt x="2700" y="339"/>
                  </a:lnTo>
                  <a:lnTo>
                    <a:pt x="2644" y="584"/>
                  </a:lnTo>
                  <a:lnTo>
                    <a:pt x="2740" y="727"/>
                  </a:lnTo>
                  <a:lnTo>
                    <a:pt x="2757" y="878"/>
                  </a:lnTo>
                  <a:lnTo>
                    <a:pt x="2678" y="890"/>
                  </a:lnTo>
                  <a:lnTo>
                    <a:pt x="2707" y="950"/>
                  </a:lnTo>
                  <a:lnTo>
                    <a:pt x="2653" y="977"/>
                  </a:lnTo>
                  <a:lnTo>
                    <a:pt x="2629" y="1023"/>
                  </a:lnTo>
                  <a:lnTo>
                    <a:pt x="2697" y="1068"/>
                  </a:lnTo>
                  <a:lnTo>
                    <a:pt x="2704" y="1106"/>
                  </a:lnTo>
                  <a:lnTo>
                    <a:pt x="2681" y="1153"/>
                  </a:lnTo>
                  <a:lnTo>
                    <a:pt x="2644" y="1186"/>
                  </a:lnTo>
                  <a:lnTo>
                    <a:pt x="2692" y="1235"/>
                  </a:lnTo>
                  <a:lnTo>
                    <a:pt x="2742" y="1200"/>
                  </a:lnTo>
                  <a:lnTo>
                    <a:pt x="2794" y="1222"/>
                  </a:lnTo>
                  <a:lnTo>
                    <a:pt x="2851" y="1247"/>
                  </a:lnTo>
                  <a:lnTo>
                    <a:pt x="2855" y="1297"/>
                  </a:lnTo>
                  <a:lnTo>
                    <a:pt x="2872" y="1330"/>
                  </a:lnTo>
                  <a:lnTo>
                    <a:pt x="2587" y="1604"/>
                  </a:lnTo>
                  <a:lnTo>
                    <a:pt x="2608" y="1651"/>
                  </a:lnTo>
                  <a:lnTo>
                    <a:pt x="2550" y="1672"/>
                  </a:lnTo>
                  <a:lnTo>
                    <a:pt x="2404" y="1771"/>
                  </a:lnTo>
                  <a:lnTo>
                    <a:pt x="2302" y="1769"/>
                  </a:lnTo>
                  <a:lnTo>
                    <a:pt x="2348" y="1708"/>
                  </a:lnTo>
                  <a:lnTo>
                    <a:pt x="2291" y="1648"/>
                  </a:lnTo>
                  <a:lnTo>
                    <a:pt x="2213" y="1658"/>
                  </a:lnTo>
                  <a:lnTo>
                    <a:pt x="2163" y="1595"/>
                  </a:lnTo>
                  <a:lnTo>
                    <a:pt x="2168" y="1559"/>
                  </a:lnTo>
                  <a:lnTo>
                    <a:pt x="2134" y="1545"/>
                  </a:lnTo>
                  <a:lnTo>
                    <a:pt x="2088" y="1588"/>
                  </a:lnTo>
                  <a:lnTo>
                    <a:pt x="1939" y="1597"/>
                  </a:lnTo>
                  <a:lnTo>
                    <a:pt x="1872" y="1675"/>
                  </a:lnTo>
                  <a:lnTo>
                    <a:pt x="1766" y="1682"/>
                  </a:lnTo>
                  <a:lnTo>
                    <a:pt x="1750" y="1706"/>
                  </a:lnTo>
                  <a:lnTo>
                    <a:pt x="1725" y="1713"/>
                  </a:lnTo>
                  <a:lnTo>
                    <a:pt x="1670" y="1653"/>
                  </a:lnTo>
                  <a:lnTo>
                    <a:pt x="1595" y="1706"/>
                  </a:lnTo>
                  <a:lnTo>
                    <a:pt x="1524" y="1687"/>
                  </a:lnTo>
                  <a:lnTo>
                    <a:pt x="1482" y="1732"/>
                  </a:lnTo>
                  <a:lnTo>
                    <a:pt x="1437" y="1708"/>
                  </a:lnTo>
                  <a:lnTo>
                    <a:pt x="1425" y="1682"/>
                  </a:lnTo>
                  <a:lnTo>
                    <a:pt x="1374" y="1665"/>
                  </a:lnTo>
                  <a:lnTo>
                    <a:pt x="1319" y="1672"/>
                  </a:lnTo>
                  <a:lnTo>
                    <a:pt x="1268" y="1748"/>
                  </a:lnTo>
                  <a:lnTo>
                    <a:pt x="1218" y="1757"/>
                  </a:lnTo>
                  <a:lnTo>
                    <a:pt x="1176" y="1722"/>
                  </a:lnTo>
                  <a:lnTo>
                    <a:pt x="1112" y="1585"/>
                  </a:lnTo>
                  <a:lnTo>
                    <a:pt x="1105" y="1496"/>
                  </a:lnTo>
                  <a:lnTo>
                    <a:pt x="1035" y="1475"/>
                  </a:lnTo>
                  <a:lnTo>
                    <a:pt x="993" y="1421"/>
                  </a:lnTo>
                  <a:lnTo>
                    <a:pt x="974" y="1419"/>
                  </a:lnTo>
                  <a:lnTo>
                    <a:pt x="960" y="1438"/>
                  </a:lnTo>
                  <a:lnTo>
                    <a:pt x="873" y="1436"/>
                  </a:lnTo>
                  <a:lnTo>
                    <a:pt x="842" y="1426"/>
                  </a:lnTo>
                  <a:lnTo>
                    <a:pt x="802" y="1414"/>
                  </a:lnTo>
                  <a:lnTo>
                    <a:pt x="678" y="1386"/>
                  </a:lnTo>
                  <a:lnTo>
                    <a:pt x="484" y="1362"/>
                  </a:lnTo>
                  <a:lnTo>
                    <a:pt x="378" y="1254"/>
                  </a:lnTo>
                  <a:lnTo>
                    <a:pt x="353" y="1244"/>
                  </a:lnTo>
                  <a:lnTo>
                    <a:pt x="160" y="1244"/>
                  </a:lnTo>
                  <a:lnTo>
                    <a:pt x="12" y="1174"/>
                  </a:lnTo>
                  <a:lnTo>
                    <a:pt x="0" y="1061"/>
                  </a:lnTo>
                  <a:lnTo>
                    <a:pt x="34" y="958"/>
                  </a:lnTo>
                  <a:lnTo>
                    <a:pt x="245" y="953"/>
                  </a:lnTo>
                  <a:lnTo>
                    <a:pt x="285" y="996"/>
                  </a:lnTo>
                  <a:lnTo>
                    <a:pt x="369" y="984"/>
                  </a:lnTo>
                  <a:lnTo>
                    <a:pt x="381" y="960"/>
                  </a:lnTo>
                  <a:lnTo>
                    <a:pt x="513" y="974"/>
                  </a:lnTo>
                  <a:lnTo>
                    <a:pt x="576" y="892"/>
                  </a:lnTo>
                  <a:lnTo>
                    <a:pt x="607" y="805"/>
                  </a:lnTo>
                  <a:lnTo>
                    <a:pt x="676" y="734"/>
                  </a:lnTo>
                  <a:lnTo>
                    <a:pt x="729" y="758"/>
                  </a:lnTo>
                  <a:lnTo>
                    <a:pt x="797" y="748"/>
                  </a:lnTo>
                  <a:lnTo>
                    <a:pt x="823" y="717"/>
                  </a:lnTo>
                  <a:lnTo>
                    <a:pt x="890" y="713"/>
                  </a:lnTo>
                  <a:lnTo>
                    <a:pt x="900" y="695"/>
                  </a:lnTo>
                  <a:lnTo>
                    <a:pt x="1051" y="681"/>
                  </a:lnTo>
                  <a:lnTo>
                    <a:pt x="1105" y="676"/>
                  </a:lnTo>
                  <a:lnTo>
                    <a:pt x="1141" y="556"/>
                  </a:lnTo>
                  <a:lnTo>
                    <a:pt x="1340" y="490"/>
                  </a:lnTo>
                  <a:lnTo>
                    <a:pt x="1444" y="382"/>
                  </a:lnTo>
                  <a:lnTo>
                    <a:pt x="1439" y="327"/>
                  </a:lnTo>
                  <a:lnTo>
                    <a:pt x="1524" y="250"/>
                  </a:lnTo>
                  <a:lnTo>
                    <a:pt x="1578" y="262"/>
                  </a:lnTo>
                  <a:lnTo>
                    <a:pt x="1593" y="19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54" name="Freeform 98"/>
            <p:cNvSpPr>
              <a:spLocks/>
            </p:cNvSpPr>
            <p:nvPr/>
          </p:nvSpPr>
          <p:spPr bwMode="auto">
            <a:xfrm>
              <a:off x="6757" y="3089"/>
              <a:ext cx="201" cy="112"/>
            </a:xfrm>
            <a:custGeom>
              <a:avLst/>
              <a:gdLst>
                <a:gd name="T0" fmla="*/ 551 w 1207"/>
                <a:gd name="T1" fmla="*/ 32 h 670"/>
                <a:gd name="T2" fmla="*/ 553 w 1207"/>
                <a:gd name="T3" fmla="*/ 80 h 670"/>
                <a:gd name="T4" fmla="*/ 568 w 1207"/>
                <a:gd name="T5" fmla="*/ 115 h 670"/>
                <a:gd name="T6" fmla="*/ 287 w 1207"/>
                <a:gd name="T7" fmla="*/ 392 h 670"/>
                <a:gd name="T8" fmla="*/ 308 w 1207"/>
                <a:gd name="T9" fmla="*/ 436 h 670"/>
                <a:gd name="T10" fmla="*/ 245 w 1207"/>
                <a:gd name="T11" fmla="*/ 463 h 670"/>
                <a:gd name="T12" fmla="*/ 163 w 1207"/>
                <a:gd name="T13" fmla="*/ 520 h 670"/>
                <a:gd name="T14" fmla="*/ 94 w 1207"/>
                <a:gd name="T15" fmla="*/ 564 h 670"/>
                <a:gd name="T16" fmla="*/ 3 w 1207"/>
                <a:gd name="T17" fmla="*/ 552 h 670"/>
                <a:gd name="T18" fmla="*/ 0 w 1207"/>
                <a:gd name="T19" fmla="*/ 568 h 670"/>
                <a:gd name="T20" fmla="*/ 15 w 1207"/>
                <a:gd name="T21" fmla="*/ 602 h 670"/>
                <a:gd name="T22" fmla="*/ 253 w 1207"/>
                <a:gd name="T23" fmla="*/ 670 h 670"/>
                <a:gd name="T24" fmla="*/ 313 w 1207"/>
                <a:gd name="T25" fmla="*/ 670 h 670"/>
                <a:gd name="T26" fmla="*/ 335 w 1207"/>
                <a:gd name="T27" fmla="*/ 614 h 670"/>
                <a:gd name="T28" fmla="*/ 325 w 1207"/>
                <a:gd name="T29" fmla="*/ 597 h 670"/>
                <a:gd name="T30" fmla="*/ 474 w 1207"/>
                <a:gd name="T31" fmla="*/ 513 h 670"/>
                <a:gd name="T32" fmla="*/ 691 w 1207"/>
                <a:gd name="T33" fmla="*/ 501 h 670"/>
                <a:gd name="T34" fmla="*/ 924 w 1207"/>
                <a:gd name="T35" fmla="*/ 347 h 670"/>
                <a:gd name="T36" fmla="*/ 1041 w 1207"/>
                <a:gd name="T37" fmla="*/ 238 h 670"/>
                <a:gd name="T38" fmla="*/ 1207 w 1207"/>
                <a:gd name="T39" fmla="*/ 108 h 670"/>
                <a:gd name="T40" fmla="*/ 1198 w 1207"/>
                <a:gd name="T41" fmla="*/ 50 h 670"/>
                <a:gd name="T42" fmla="*/ 1160 w 1207"/>
                <a:gd name="T43" fmla="*/ 11 h 670"/>
                <a:gd name="T44" fmla="*/ 1080 w 1207"/>
                <a:gd name="T45" fmla="*/ 39 h 670"/>
                <a:gd name="T46" fmla="*/ 1053 w 1207"/>
                <a:gd name="T47" fmla="*/ 20 h 670"/>
                <a:gd name="T48" fmla="*/ 1021 w 1207"/>
                <a:gd name="T49" fmla="*/ 0 h 670"/>
                <a:gd name="T50" fmla="*/ 928 w 1207"/>
                <a:gd name="T51" fmla="*/ 73 h 670"/>
                <a:gd name="T52" fmla="*/ 897 w 1207"/>
                <a:gd name="T53" fmla="*/ 65 h 670"/>
                <a:gd name="T54" fmla="*/ 796 w 1207"/>
                <a:gd name="T55" fmla="*/ 151 h 670"/>
                <a:gd name="T56" fmla="*/ 645 w 1207"/>
                <a:gd name="T57" fmla="*/ 49 h 670"/>
                <a:gd name="T58" fmla="*/ 645 w 1207"/>
                <a:gd name="T59" fmla="*/ 5 h 670"/>
                <a:gd name="T60" fmla="*/ 626 w 1207"/>
                <a:gd name="T61" fmla="*/ 0 h 670"/>
                <a:gd name="T62" fmla="*/ 582 w 1207"/>
                <a:gd name="T63" fmla="*/ 44 h 670"/>
                <a:gd name="T64" fmla="*/ 551 w 1207"/>
                <a:gd name="T65" fmla="*/ 32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07" h="670">
                  <a:moveTo>
                    <a:pt x="551" y="32"/>
                  </a:moveTo>
                  <a:lnTo>
                    <a:pt x="553" y="80"/>
                  </a:lnTo>
                  <a:lnTo>
                    <a:pt x="568" y="115"/>
                  </a:lnTo>
                  <a:lnTo>
                    <a:pt x="287" y="392"/>
                  </a:lnTo>
                  <a:lnTo>
                    <a:pt x="308" y="436"/>
                  </a:lnTo>
                  <a:lnTo>
                    <a:pt x="245" y="463"/>
                  </a:lnTo>
                  <a:lnTo>
                    <a:pt x="163" y="520"/>
                  </a:lnTo>
                  <a:lnTo>
                    <a:pt x="94" y="564"/>
                  </a:lnTo>
                  <a:lnTo>
                    <a:pt x="3" y="552"/>
                  </a:lnTo>
                  <a:lnTo>
                    <a:pt x="0" y="568"/>
                  </a:lnTo>
                  <a:lnTo>
                    <a:pt x="15" y="602"/>
                  </a:lnTo>
                  <a:lnTo>
                    <a:pt x="253" y="670"/>
                  </a:lnTo>
                  <a:lnTo>
                    <a:pt x="313" y="670"/>
                  </a:lnTo>
                  <a:lnTo>
                    <a:pt x="335" y="614"/>
                  </a:lnTo>
                  <a:lnTo>
                    <a:pt x="325" y="597"/>
                  </a:lnTo>
                  <a:lnTo>
                    <a:pt x="474" y="513"/>
                  </a:lnTo>
                  <a:lnTo>
                    <a:pt x="691" y="501"/>
                  </a:lnTo>
                  <a:lnTo>
                    <a:pt x="924" y="347"/>
                  </a:lnTo>
                  <a:lnTo>
                    <a:pt x="1041" y="238"/>
                  </a:lnTo>
                  <a:lnTo>
                    <a:pt x="1207" y="108"/>
                  </a:lnTo>
                  <a:lnTo>
                    <a:pt x="1198" y="50"/>
                  </a:lnTo>
                  <a:lnTo>
                    <a:pt x="1160" y="11"/>
                  </a:lnTo>
                  <a:lnTo>
                    <a:pt x="1080" y="39"/>
                  </a:lnTo>
                  <a:lnTo>
                    <a:pt x="1053" y="20"/>
                  </a:lnTo>
                  <a:lnTo>
                    <a:pt x="1021" y="0"/>
                  </a:lnTo>
                  <a:lnTo>
                    <a:pt x="928" y="73"/>
                  </a:lnTo>
                  <a:lnTo>
                    <a:pt x="897" y="65"/>
                  </a:lnTo>
                  <a:lnTo>
                    <a:pt x="796" y="151"/>
                  </a:lnTo>
                  <a:lnTo>
                    <a:pt x="645" y="49"/>
                  </a:lnTo>
                  <a:lnTo>
                    <a:pt x="645" y="5"/>
                  </a:lnTo>
                  <a:lnTo>
                    <a:pt x="626" y="0"/>
                  </a:lnTo>
                  <a:lnTo>
                    <a:pt x="582" y="44"/>
                  </a:lnTo>
                  <a:lnTo>
                    <a:pt x="551" y="3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55" name="Freeform 99"/>
            <p:cNvSpPr>
              <a:spLocks/>
            </p:cNvSpPr>
            <p:nvPr/>
          </p:nvSpPr>
          <p:spPr bwMode="auto">
            <a:xfrm>
              <a:off x="7253" y="2518"/>
              <a:ext cx="135" cy="152"/>
            </a:xfrm>
            <a:custGeom>
              <a:avLst/>
              <a:gdLst>
                <a:gd name="T0" fmla="*/ 164 w 811"/>
                <a:gd name="T1" fmla="*/ 104 h 912"/>
                <a:gd name="T2" fmla="*/ 166 w 811"/>
                <a:gd name="T3" fmla="*/ 134 h 912"/>
                <a:gd name="T4" fmla="*/ 107 w 811"/>
                <a:gd name="T5" fmla="*/ 202 h 912"/>
                <a:gd name="T6" fmla="*/ 105 w 811"/>
                <a:gd name="T7" fmla="*/ 276 h 912"/>
                <a:gd name="T8" fmla="*/ 203 w 811"/>
                <a:gd name="T9" fmla="*/ 278 h 912"/>
                <a:gd name="T10" fmla="*/ 172 w 811"/>
                <a:gd name="T11" fmla="*/ 328 h 912"/>
                <a:gd name="T12" fmla="*/ 102 w 811"/>
                <a:gd name="T13" fmla="*/ 350 h 912"/>
                <a:gd name="T14" fmla="*/ 62 w 811"/>
                <a:gd name="T15" fmla="*/ 472 h 912"/>
                <a:gd name="T16" fmla="*/ 59 w 811"/>
                <a:gd name="T17" fmla="*/ 518 h 912"/>
                <a:gd name="T18" fmla="*/ 15 w 811"/>
                <a:gd name="T19" fmla="*/ 528 h 912"/>
                <a:gd name="T20" fmla="*/ 0 w 811"/>
                <a:gd name="T21" fmla="*/ 561 h 912"/>
                <a:gd name="T22" fmla="*/ 32 w 811"/>
                <a:gd name="T23" fmla="*/ 588 h 912"/>
                <a:gd name="T24" fmla="*/ 49 w 811"/>
                <a:gd name="T25" fmla="*/ 612 h 912"/>
                <a:gd name="T26" fmla="*/ 57 w 811"/>
                <a:gd name="T27" fmla="*/ 642 h 912"/>
                <a:gd name="T28" fmla="*/ 39 w 811"/>
                <a:gd name="T29" fmla="*/ 651 h 912"/>
                <a:gd name="T30" fmla="*/ 32 w 811"/>
                <a:gd name="T31" fmla="*/ 712 h 912"/>
                <a:gd name="T32" fmla="*/ 78 w 811"/>
                <a:gd name="T33" fmla="*/ 715 h 912"/>
                <a:gd name="T34" fmla="*/ 40 w 811"/>
                <a:gd name="T35" fmla="*/ 813 h 912"/>
                <a:gd name="T36" fmla="*/ 26 w 811"/>
                <a:gd name="T37" fmla="*/ 858 h 912"/>
                <a:gd name="T38" fmla="*/ 93 w 811"/>
                <a:gd name="T39" fmla="*/ 852 h 912"/>
                <a:gd name="T40" fmla="*/ 118 w 811"/>
                <a:gd name="T41" fmla="*/ 891 h 912"/>
                <a:gd name="T42" fmla="*/ 206 w 811"/>
                <a:gd name="T43" fmla="*/ 912 h 912"/>
                <a:gd name="T44" fmla="*/ 298 w 811"/>
                <a:gd name="T45" fmla="*/ 846 h 912"/>
                <a:gd name="T46" fmla="*/ 342 w 811"/>
                <a:gd name="T47" fmla="*/ 906 h 912"/>
                <a:gd name="T48" fmla="*/ 376 w 811"/>
                <a:gd name="T49" fmla="*/ 900 h 912"/>
                <a:gd name="T50" fmla="*/ 449 w 811"/>
                <a:gd name="T51" fmla="*/ 836 h 912"/>
                <a:gd name="T52" fmla="*/ 495 w 811"/>
                <a:gd name="T53" fmla="*/ 912 h 912"/>
                <a:gd name="T54" fmla="*/ 542 w 811"/>
                <a:gd name="T55" fmla="*/ 901 h 912"/>
                <a:gd name="T56" fmla="*/ 573 w 811"/>
                <a:gd name="T57" fmla="*/ 836 h 912"/>
                <a:gd name="T58" fmla="*/ 666 w 811"/>
                <a:gd name="T59" fmla="*/ 852 h 912"/>
                <a:gd name="T60" fmla="*/ 665 w 811"/>
                <a:gd name="T61" fmla="*/ 735 h 912"/>
                <a:gd name="T62" fmla="*/ 786 w 811"/>
                <a:gd name="T63" fmla="*/ 757 h 912"/>
                <a:gd name="T64" fmla="*/ 782 w 811"/>
                <a:gd name="T65" fmla="*/ 691 h 912"/>
                <a:gd name="T66" fmla="*/ 766 w 811"/>
                <a:gd name="T67" fmla="*/ 639 h 912"/>
                <a:gd name="T68" fmla="*/ 759 w 811"/>
                <a:gd name="T69" fmla="*/ 563 h 912"/>
                <a:gd name="T70" fmla="*/ 772 w 811"/>
                <a:gd name="T71" fmla="*/ 536 h 912"/>
                <a:gd name="T72" fmla="*/ 775 w 811"/>
                <a:gd name="T73" fmla="*/ 449 h 912"/>
                <a:gd name="T74" fmla="*/ 794 w 811"/>
                <a:gd name="T75" fmla="*/ 421 h 912"/>
                <a:gd name="T76" fmla="*/ 791 w 811"/>
                <a:gd name="T77" fmla="*/ 400 h 912"/>
                <a:gd name="T78" fmla="*/ 738 w 811"/>
                <a:gd name="T79" fmla="*/ 373 h 912"/>
                <a:gd name="T80" fmla="*/ 811 w 811"/>
                <a:gd name="T81" fmla="*/ 152 h 912"/>
                <a:gd name="T82" fmla="*/ 782 w 811"/>
                <a:gd name="T83" fmla="*/ 146 h 912"/>
                <a:gd name="T84" fmla="*/ 718 w 811"/>
                <a:gd name="T85" fmla="*/ 117 h 912"/>
                <a:gd name="T86" fmla="*/ 649 w 811"/>
                <a:gd name="T87" fmla="*/ 109 h 912"/>
                <a:gd name="T88" fmla="*/ 555 w 811"/>
                <a:gd name="T89" fmla="*/ 34 h 912"/>
                <a:gd name="T90" fmla="*/ 520 w 811"/>
                <a:gd name="T91" fmla="*/ 40 h 912"/>
                <a:gd name="T92" fmla="*/ 447 w 811"/>
                <a:gd name="T93" fmla="*/ 6 h 912"/>
                <a:gd name="T94" fmla="*/ 396 w 811"/>
                <a:gd name="T95" fmla="*/ 28 h 912"/>
                <a:gd name="T96" fmla="*/ 346 w 811"/>
                <a:gd name="T97" fmla="*/ 0 h 912"/>
                <a:gd name="T98" fmla="*/ 164 w 811"/>
                <a:gd name="T99" fmla="*/ 104 h 9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11" h="912">
                  <a:moveTo>
                    <a:pt x="164" y="104"/>
                  </a:moveTo>
                  <a:lnTo>
                    <a:pt x="166" y="134"/>
                  </a:lnTo>
                  <a:lnTo>
                    <a:pt x="107" y="202"/>
                  </a:lnTo>
                  <a:lnTo>
                    <a:pt x="105" y="276"/>
                  </a:lnTo>
                  <a:lnTo>
                    <a:pt x="203" y="278"/>
                  </a:lnTo>
                  <a:lnTo>
                    <a:pt x="172" y="328"/>
                  </a:lnTo>
                  <a:lnTo>
                    <a:pt x="102" y="350"/>
                  </a:lnTo>
                  <a:lnTo>
                    <a:pt x="62" y="472"/>
                  </a:lnTo>
                  <a:lnTo>
                    <a:pt x="59" y="518"/>
                  </a:lnTo>
                  <a:lnTo>
                    <a:pt x="15" y="528"/>
                  </a:lnTo>
                  <a:lnTo>
                    <a:pt x="0" y="561"/>
                  </a:lnTo>
                  <a:lnTo>
                    <a:pt x="32" y="588"/>
                  </a:lnTo>
                  <a:lnTo>
                    <a:pt x="49" y="612"/>
                  </a:lnTo>
                  <a:lnTo>
                    <a:pt x="57" y="642"/>
                  </a:lnTo>
                  <a:lnTo>
                    <a:pt x="39" y="651"/>
                  </a:lnTo>
                  <a:lnTo>
                    <a:pt x="32" y="712"/>
                  </a:lnTo>
                  <a:lnTo>
                    <a:pt x="78" y="715"/>
                  </a:lnTo>
                  <a:lnTo>
                    <a:pt x="40" y="813"/>
                  </a:lnTo>
                  <a:lnTo>
                    <a:pt x="26" y="858"/>
                  </a:lnTo>
                  <a:lnTo>
                    <a:pt x="93" y="852"/>
                  </a:lnTo>
                  <a:lnTo>
                    <a:pt x="118" y="891"/>
                  </a:lnTo>
                  <a:lnTo>
                    <a:pt x="206" y="912"/>
                  </a:lnTo>
                  <a:lnTo>
                    <a:pt x="298" y="846"/>
                  </a:lnTo>
                  <a:lnTo>
                    <a:pt x="342" y="906"/>
                  </a:lnTo>
                  <a:lnTo>
                    <a:pt x="376" y="900"/>
                  </a:lnTo>
                  <a:lnTo>
                    <a:pt x="449" y="836"/>
                  </a:lnTo>
                  <a:lnTo>
                    <a:pt x="495" y="912"/>
                  </a:lnTo>
                  <a:lnTo>
                    <a:pt x="542" y="901"/>
                  </a:lnTo>
                  <a:lnTo>
                    <a:pt x="573" y="836"/>
                  </a:lnTo>
                  <a:lnTo>
                    <a:pt x="666" y="852"/>
                  </a:lnTo>
                  <a:lnTo>
                    <a:pt x="665" y="735"/>
                  </a:lnTo>
                  <a:lnTo>
                    <a:pt x="786" y="757"/>
                  </a:lnTo>
                  <a:lnTo>
                    <a:pt x="782" y="691"/>
                  </a:lnTo>
                  <a:lnTo>
                    <a:pt x="766" y="639"/>
                  </a:lnTo>
                  <a:lnTo>
                    <a:pt x="759" y="563"/>
                  </a:lnTo>
                  <a:lnTo>
                    <a:pt x="772" y="536"/>
                  </a:lnTo>
                  <a:lnTo>
                    <a:pt x="775" y="449"/>
                  </a:lnTo>
                  <a:lnTo>
                    <a:pt x="794" y="421"/>
                  </a:lnTo>
                  <a:lnTo>
                    <a:pt x="791" y="400"/>
                  </a:lnTo>
                  <a:lnTo>
                    <a:pt x="738" y="373"/>
                  </a:lnTo>
                  <a:lnTo>
                    <a:pt x="811" y="152"/>
                  </a:lnTo>
                  <a:lnTo>
                    <a:pt x="782" y="146"/>
                  </a:lnTo>
                  <a:lnTo>
                    <a:pt x="718" y="117"/>
                  </a:lnTo>
                  <a:lnTo>
                    <a:pt x="649" y="109"/>
                  </a:lnTo>
                  <a:lnTo>
                    <a:pt x="555" y="34"/>
                  </a:lnTo>
                  <a:lnTo>
                    <a:pt x="520" y="40"/>
                  </a:lnTo>
                  <a:lnTo>
                    <a:pt x="447" y="6"/>
                  </a:lnTo>
                  <a:lnTo>
                    <a:pt x="396" y="28"/>
                  </a:lnTo>
                  <a:lnTo>
                    <a:pt x="346" y="0"/>
                  </a:lnTo>
                  <a:lnTo>
                    <a:pt x="164" y="10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56" name="Freeform 100"/>
            <p:cNvSpPr>
              <a:spLocks/>
            </p:cNvSpPr>
            <p:nvPr/>
          </p:nvSpPr>
          <p:spPr bwMode="auto">
            <a:xfrm>
              <a:off x="7508" y="2509"/>
              <a:ext cx="338" cy="291"/>
            </a:xfrm>
            <a:custGeom>
              <a:avLst/>
              <a:gdLst>
                <a:gd name="T0" fmla="*/ 931 w 2025"/>
                <a:gd name="T1" fmla="*/ 1591 h 1746"/>
                <a:gd name="T2" fmla="*/ 968 w 2025"/>
                <a:gd name="T3" fmla="*/ 1706 h 1746"/>
                <a:gd name="T4" fmla="*/ 1233 w 2025"/>
                <a:gd name="T5" fmla="*/ 1664 h 1746"/>
                <a:gd name="T6" fmla="*/ 1454 w 2025"/>
                <a:gd name="T7" fmla="*/ 1606 h 1746"/>
                <a:gd name="T8" fmla="*/ 1616 w 2025"/>
                <a:gd name="T9" fmla="*/ 1277 h 1746"/>
                <a:gd name="T10" fmla="*/ 1719 w 2025"/>
                <a:gd name="T11" fmla="*/ 991 h 1746"/>
                <a:gd name="T12" fmla="*/ 2025 w 2025"/>
                <a:gd name="T13" fmla="*/ 682 h 1746"/>
                <a:gd name="T14" fmla="*/ 1877 w 2025"/>
                <a:gd name="T15" fmla="*/ 656 h 1746"/>
                <a:gd name="T16" fmla="*/ 1804 w 2025"/>
                <a:gd name="T17" fmla="*/ 508 h 1746"/>
                <a:gd name="T18" fmla="*/ 1889 w 2025"/>
                <a:gd name="T19" fmla="*/ 453 h 1746"/>
                <a:gd name="T20" fmla="*/ 1874 w 2025"/>
                <a:gd name="T21" fmla="*/ 151 h 1746"/>
                <a:gd name="T22" fmla="*/ 1719 w 2025"/>
                <a:gd name="T23" fmla="*/ 29 h 1746"/>
                <a:gd name="T24" fmla="*/ 1616 w 2025"/>
                <a:gd name="T25" fmla="*/ 11 h 1746"/>
                <a:gd name="T26" fmla="*/ 1089 w 2025"/>
                <a:gd name="T27" fmla="*/ 59 h 1746"/>
                <a:gd name="T28" fmla="*/ 813 w 2025"/>
                <a:gd name="T29" fmla="*/ 151 h 1746"/>
                <a:gd name="T30" fmla="*/ 669 w 2025"/>
                <a:gd name="T31" fmla="*/ 169 h 1746"/>
                <a:gd name="T32" fmla="*/ 530 w 2025"/>
                <a:gd name="T33" fmla="*/ 331 h 1746"/>
                <a:gd name="T34" fmla="*/ 239 w 2025"/>
                <a:gd name="T35" fmla="*/ 755 h 1746"/>
                <a:gd name="T36" fmla="*/ 158 w 2025"/>
                <a:gd name="T37" fmla="*/ 817 h 1746"/>
                <a:gd name="T38" fmla="*/ 128 w 2025"/>
                <a:gd name="T39" fmla="*/ 898 h 1746"/>
                <a:gd name="T40" fmla="*/ 107 w 2025"/>
                <a:gd name="T41" fmla="*/ 994 h 1746"/>
                <a:gd name="T42" fmla="*/ 40 w 2025"/>
                <a:gd name="T43" fmla="*/ 1072 h 1746"/>
                <a:gd name="T44" fmla="*/ 0 w 2025"/>
                <a:gd name="T45" fmla="*/ 1314 h 1746"/>
                <a:gd name="T46" fmla="*/ 172 w 2025"/>
                <a:gd name="T47" fmla="*/ 1260 h 1746"/>
                <a:gd name="T48" fmla="*/ 276 w 2025"/>
                <a:gd name="T49" fmla="*/ 1458 h 1746"/>
                <a:gd name="T50" fmla="*/ 367 w 2025"/>
                <a:gd name="T51" fmla="*/ 1518 h 1746"/>
                <a:gd name="T52" fmla="*/ 600 w 2025"/>
                <a:gd name="T53" fmla="*/ 1425 h 1746"/>
                <a:gd name="T54" fmla="*/ 655 w 2025"/>
                <a:gd name="T55" fmla="*/ 1465 h 1746"/>
                <a:gd name="T56" fmla="*/ 736 w 2025"/>
                <a:gd name="T57" fmla="*/ 1403 h 1746"/>
                <a:gd name="T58" fmla="*/ 806 w 2025"/>
                <a:gd name="T59" fmla="*/ 1407 h 1746"/>
                <a:gd name="T60" fmla="*/ 839 w 2025"/>
                <a:gd name="T61" fmla="*/ 1381 h 1746"/>
                <a:gd name="T62" fmla="*/ 943 w 2025"/>
                <a:gd name="T63" fmla="*/ 1407 h 1746"/>
                <a:gd name="T64" fmla="*/ 1034 w 2025"/>
                <a:gd name="T65" fmla="*/ 1381 h 1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025" h="1746">
                  <a:moveTo>
                    <a:pt x="1034" y="1381"/>
                  </a:moveTo>
                  <a:lnTo>
                    <a:pt x="931" y="1591"/>
                  </a:lnTo>
                  <a:lnTo>
                    <a:pt x="934" y="1623"/>
                  </a:lnTo>
                  <a:lnTo>
                    <a:pt x="968" y="1706"/>
                  </a:lnTo>
                  <a:lnTo>
                    <a:pt x="1134" y="1746"/>
                  </a:lnTo>
                  <a:lnTo>
                    <a:pt x="1233" y="1664"/>
                  </a:lnTo>
                  <a:lnTo>
                    <a:pt x="1343" y="1609"/>
                  </a:lnTo>
                  <a:lnTo>
                    <a:pt x="1454" y="1606"/>
                  </a:lnTo>
                  <a:lnTo>
                    <a:pt x="1609" y="1395"/>
                  </a:lnTo>
                  <a:lnTo>
                    <a:pt x="1616" y="1277"/>
                  </a:lnTo>
                  <a:lnTo>
                    <a:pt x="1708" y="1090"/>
                  </a:lnTo>
                  <a:lnTo>
                    <a:pt x="1719" y="991"/>
                  </a:lnTo>
                  <a:lnTo>
                    <a:pt x="1749" y="1075"/>
                  </a:lnTo>
                  <a:lnTo>
                    <a:pt x="2025" y="682"/>
                  </a:lnTo>
                  <a:lnTo>
                    <a:pt x="1807" y="895"/>
                  </a:lnTo>
                  <a:lnTo>
                    <a:pt x="1877" y="656"/>
                  </a:lnTo>
                  <a:lnTo>
                    <a:pt x="1826" y="608"/>
                  </a:lnTo>
                  <a:lnTo>
                    <a:pt x="1804" y="508"/>
                  </a:lnTo>
                  <a:lnTo>
                    <a:pt x="1848" y="464"/>
                  </a:lnTo>
                  <a:lnTo>
                    <a:pt x="1889" y="453"/>
                  </a:lnTo>
                  <a:lnTo>
                    <a:pt x="1893" y="147"/>
                  </a:lnTo>
                  <a:lnTo>
                    <a:pt x="1874" y="151"/>
                  </a:lnTo>
                  <a:lnTo>
                    <a:pt x="1807" y="122"/>
                  </a:lnTo>
                  <a:lnTo>
                    <a:pt x="1719" y="29"/>
                  </a:lnTo>
                  <a:lnTo>
                    <a:pt x="1664" y="44"/>
                  </a:lnTo>
                  <a:lnTo>
                    <a:pt x="1616" y="11"/>
                  </a:lnTo>
                  <a:lnTo>
                    <a:pt x="1131" y="0"/>
                  </a:lnTo>
                  <a:lnTo>
                    <a:pt x="1089" y="59"/>
                  </a:lnTo>
                  <a:lnTo>
                    <a:pt x="836" y="95"/>
                  </a:lnTo>
                  <a:lnTo>
                    <a:pt x="813" y="151"/>
                  </a:lnTo>
                  <a:lnTo>
                    <a:pt x="681" y="155"/>
                  </a:lnTo>
                  <a:lnTo>
                    <a:pt x="669" y="169"/>
                  </a:lnTo>
                  <a:lnTo>
                    <a:pt x="544" y="246"/>
                  </a:lnTo>
                  <a:lnTo>
                    <a:pt x="530" y="331"/>
                  </a:lnTo>
                  <a:lnTo>
                    <a:pt x="404" y="427"/>
                  </a:lnTo>
                  <a:lnTo>
                    <a:pt x="239" y="755"/>
                  </a:lnTo>
                  <a:lnTo>
                    <a:pt x="158" y="770"/>
                  </a:lnTo>
                  <a:lnTo>
                    <a:pt x="158" y="817"/>
                  </a:lnTo>
                  <a:lnTo>
                    <a:pt x="121" y="840"/>
                  </a:lnTo>
                  <a:lnTo>
                    <a:pt x="128" y="898"/>
                  </a:lnTo>
                  <a:lnTo>
                    <a:pt x="107" y="910"/>
                  </a:lnTo>
                  <a:lnTo>
                    <a:pt x="107" y="994"/>
                  </a:lnTo>
                  <a:lnTo>
                    <a:pt x="44" y="1024"/>
                  </a:lnTo>
                  <a:lnTo>
                    <a:pt x="40" y="1072"/>
                  </a:lnTo>
                  <a:lnTo>
                    <a:pt x="65" y="1119"/>
                  </a:lnTo>
                  <a:lnTo>
                    <a:pt x="0" y="1314"/>
                  </a:lnTo>
                  <a:lnTo>
                    <a:pt x="128" y="1260"/>
                  </a:lnTo>
                  <a:lnTo>
                    <a:pt x="172" y="1260"/>
                  </a:lnTo>
                  <a:lnTo>
                    <a:pt x="253" y="1300"/>
                  </a:lnTo>
                  <a:lnTo>
                    <a:pt x="276" y="1458"/>
                  </a:lnTo>
                  <a:lnTo>
                    <a:pt x="309" y="1506"/>
                  </a:lnTo>
                  <a:lnTo>
                    <a:pt x="367" y="1518"/>
                  </a:lnTo>
                  <a:lnTo>
                    <a:pt x="537" y="1436"/>
                  </a:lnTo>
                  <a:lnTo>
                    <a:pt x="600" y="1425"/>
                  </a:lnTo>
                  <a:lnTo>
                    <a:pt x="592" y="1477"/>
                  </a:lnTo>
                  <a:lnTo>
                    <a:pt x="655" y="1465"/>
                  </a:lnTo>
                  <a:lnTo>
                    <a:pt x="662" y="1403"/>
                  </a:lnTo>
                  <a:lnTo>
                    <a:pt x="736" y="1403"/>
                  </a:lnTo>
                  <a:lnTo>
                    <a:pt x="751" y="1381"/>
                  </a:lnTo>
                  <a:lnTo>
                    <a:pt x="806" y="1407"/>
                  </a:lnTo>
                  <a:lnTo>
                    <a:pt x="832" y="1407"/>
                  </a:lnTo>
                  <a:lnTo>
                    <a:pt x="839" y="1381"/>
                  </a:lnTo>
                  <a:lnTo>
                    <a:pt x="902" y="1377"/>
                  </a:lnTo>
                  <a:lnTo>
                    <a:pt x="943" y="1407"/>
                  </a:lnTo>
                  <a:lnTo>
                    <a:pt x="979" y="1411"/>
                  </a:lnTo>
                  <a:lnTo>
                    <a:pt x="1034" y="138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57" name="Freeform 101"/>
            <p:cNvSpPr>
              <a:spLocks/>
            </p:cNvSpPr>
            <p:nvPr/>
          </p:nvSpPr>
          <p:spPr bwMode="auto">
            <a:xfrm>
              <a:off x="7374" y="3026"/>
              <a:ext cx="251" cy="244"/>
            </a:xfrm>
            <a:custGeom>
              <a:avLst/>
              <a:gdLst>
                <a:gd name="T0" fmla="*/ 249 w 1506"/>
                <a:gd name="T1" fmla="*/ 530 h 1461"/>
                <a:gd name="T2" fmla="*/ 23 w 1506"/>
                <a:gd name="T3" fmla="*/ 963 h 1461"/>
                <a:gd name="T4" fmla="*/ 0 w 1506"/>
                <a:gd name="T5" fmla="*/ 1085 h 1461"/>
                <a:gd name="T6" fmla="*/ 78 w 1506"/>
                <a:gd name="T7" fmla="*/ 1289 h 1461"/>
                <a:gd name="T8" fmla="*/ 133 w 1506"/>
                <a:gd name="T9" fmla="*/ 1351 h 1461"/>
                <a:gd name="T10" fmla="*/ 211 w 1506"/>
                <a:gd name="T11" fmla="*/ 1387 h 1461"/>
                <a:gd name="T12" fmla="*/ 268 w 1506"/>
                <a:gd name="T13" fmla="*/ 1385 h 1461"/>
                <a:gd name="T14" fmla="*/ 295 w 1506"/>
                <a:gd name="T15" fmla="*/ 1461 h 1461"/>
                <a:gd name="T16" fmla="*/ 434 w 1506"/>
                <a:gd name="T17" fmla="*/ 1329 h 1461"/>
                <a:gd name="T18" fmla="*/ 500 w 1506"/>
                <a:gd name="T19" fmla="*/ 1274 h 1461"/>
                <a:gd name="T20" fmla="*/ 543 w 1506"/>
                <a:gd name="T21" fmla="*/ 1271 h 1461"/>
                <a:gd name="T22" fmla="*/ 562 w 1506"/>
                <a:gd name="T23" fmla="*/ 1234 h 1461"/>
                <a:gd name="T24" fmla="*/ 694 w 1506"/>
                <a:gd name="T25" fmla="*/ 1139 h 1461"/>
                <a:gd name="T26" fmla="*/ 770 w 1506"/>
                <a:gd name="T27" fmla="*/ 1127 h 1461"/>
                <a:gd name="T28" fmla="*/ 798 w 1506"/>
                <a:gd name="T29" fmla="*/ 1096 h 1461"/>
                <a:gd name="T30" fmla="*/ 859 w 1506"/>
                <a:gd name="T31" fmla="*/ 1095 h 1461"/>
                <a:gd name="T32" fmla="*/ 896 w 1506"/>
                <a:gd name="T33" fmla="*/ 1123 h 1461"/>
                <a:gd name="T34" fmla="*/ 970 w 1506"/>
                <a:gd name="T35" fmla="*/ 1090 h 1461"/>
                <a:gd name="T36" fmla="*/ 1197 w 1506"/>
                <a:gd name="T37" fmla="*/ 1090 h 1461"/>
                <a:gd name="T38" fmla="*/ 1305 w 1506"/>
                <a:gd name="T39" fmla="*/ 1083 h 1461"/>
                <a:gd name="T40" fmla="*/ 1355 w 1506"/>
                <a:gd name="T41" fmla="*/ 1052 h 1461"/>
                <a:gd name="T42" fmla="*/ 1456 w 1506"/>
                <a:gd name="T43" fmla="*/ 1035 h 1461"/>
                <a:gd name="T44" fmla="*/ 1430 w 1506"/>
                <a:gd name="T45" fmla="*/ 972 h 1461"/>
                <a:gd name="T46" fmla="*/ 1422 w 1506"/>
                <a:gd name="T47" fmla="*/ 842 h 1461"/>
                <a:gd name="T48" fmla="*/ 1419 w 1506"/>
                <a:gd name="T49" fmla="*/ 783 h 1461"/>
                <a:gd name="T50" fmla="*/ 1506 w 1506"/>
                <a:gd name="T51" fmla="*/ 754 h 1461"/>
                <a:gd name="T52" fmla="*/ 1390 w 1506"/>
                <a:gd name="T53" fmla="*/ 664 h 1461"/>
                <a:gd name="T54" fmla="*/ 1389 w 1506"/>
                <a:gd name="T55" fmla="*/ 622 h 1461"/>
                <a:gd name="T56" fmla="*/ 1308 w 1506"/>
                <a:gd name="T57" fmla="*/ 562 h 1461"/>
                <a:gd name="T58" fmla="*/ 1264 w 1506"/>
                <a:gd name="T59" fmla="*/ 433 h 1461"/>
                <a:gd name="T60" fmla="*/ 1315 w 1506"/>
                <a:gd name="T61" fmla="*/ 343 h 1461"/>
                <a:gd name="T62" fmla="*/ 1208 w 1506"/>
                <a:gd name="T63" fmla="*/ 153 h 1461"/>
                <a:gd name="T64" fmla="*/ 1197 w 1506"/>
                <a:gd name="T65" fmla="*/ 46 h 1461"/>
                <a:gd name="T66" fmla="*/ 1157 w 1506"/>
                <a:gd name="T67" fmla="*/ 39 h 1461"/>
                <a:gd name="T68" fmla="*/ 1020 w 1506"/>
                <a:gd name="T69" fmla="*/ 0 h 1461"/>
                <a:gd name="T70" fmla="*/ 996 w 1506"/>
                <a:gd name="T71" fmla="*/ 136 h 1461"/>
                <a:gd name="T72" fmla="*/ 905 w 1506"/>
                <a:gd name="T73" fmla="*/ 251 h 1461"/>
                <a:gd name="T74" fmla="*/ 894 w 1506"/>
                <a:gd name="T75" fmla="*/ 271 h 1461"/>
                <a:gd name="T76" fmla="*/ 844 w 1506"/>
                <a:gd name="T77" fmla="*/ 278 h 1461"/>
                <a:gd name="T78" fmla="*/ 847 w 1506"/>
                <a:gd name="T79" fmla="*/ 316 h 1461"/>
                <a:gd name="T80" fmla="*/ 770 w 1506"/>
                <a:gd name="T81" fmla="*/ 347 h 1461"/>
                <a:gd name="T82" fmla="*/ 708 w 1506"/>
                <a:gd name="T83" fmla="*/ 322 h 1461"/>
                <a:gd name="T84" fmla="*/ 643 w 1506"/>
                <a:gd name="T85" fmla="*/ 334 h 1461"/>
                <a:gd name="T86" fmla="*/ 567 w 1506"/>
                <a:gd name="T87" fmla="*/ 378 h 1461"/>
                <a:gd name="T88" fmla="*/ 539 w 1506"/>
                <a:gd name="T89" fmla="*/ 372 h 1461"/>
                <a:gd name="T90" fmla="*/ 520 w 1506"/>
                <a:gd name="T91" fmla="*/ 334 h 1461"/>
                <a:gd name="T92" fmla="*/ 488 w 1506"/>
                <a:gd name="T93" fmla="*/ 333 h 1461"/>
                <a:gd name="T94" fmla="*/ 484 w 1506"/>
                <a:gd name="T95" fmla="*/ 361 h 1461"/>
                <a:gd name="T96" fmla="*/ 545 w 1506"/>
                <a:gd name="T97" fmla="*/ 452 h 1461"/>
                <a:gd name="T98" fmla="*/ 249 w 1506"/>
                <a:gd name="T99" fmla="*/ 530 h 1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506" h="1461">
                  <a:moveTo>
                    <a:pt x="249" y="530"/>
                  </a:moveTo>
                  <a:lnTo>
                    <a:pt x="23" y="963"/>
                  </a:lnTo>
                  <a:lnTo>
                    <a:pt x="0" y="1085"/>
                  </a:lnTo>
                  <a:lnTo>
                    <a:pt x="78" y="1289"/>
                  </a:lnTo>
                  <a:lnTo>
                    <a:pt x="133" y="1351"/>
                  </a:lnTo>
                  <a:lnTo>
                    <a:pt x="211" y="1387"/>
                  </a:lnTo>
                  <a:lnTo>
                    <a:pt x="268" y="1385"/>
                  </a:lnTo>
                  <a:lnTo>
                    <a:pt x="295" y="1461"/>
                  </a:lnTo>
                  <a:lnTo>
                    <a:pt x="434" y="1329"/>
                  </a:lnTo>
                  <a:lnTo>
                    <a:pt x="500" y="1274"/>
                  </a:lnTo>
                  <a:lnTo>
                    <a:pt x="543" y="1271"/>
                  </a:lnTo>
                  <a:lnTo>
                    <a:pt x="562" y="1234"/>
                  </a:lnTo>
                  <a:lnTo>
                    <a:pt x="694" y="1139"/>
                  </a:lnTo>
                  <a:lnTo>
                    <a:pt x="770" y="1127"/>
                  </a:lnTo>
                  <a:lnTo>
                    <a:pt x="798" y="1096"/>
                  </a:lnTo>
                  <a:lnTo>
                    <a:pt x="859" y="1095"/>
                  </a:lnTo>
                  <a:lnTo>
                    <a:pt x="896" y="1123"/>
                  </a:lnTo>
                  <a:lnTo>
                    <a:pt x="970" y="1090"/>
                  </a:lnTo>
                  <a:lnTo>
                    <a:pt x="1197" y="1090"/>
                  </a:lnTo>
                  <a:lnTo>
                    <a:pt x="1305" y="1083"/>
                  </a:lnTo>
                  <a:lnTo>
                    <a:pt x="1355" y="1052"/>
                  </a:lnTo>
                  <a:lnTo>
                    <a:pt x="1456" y="1035"/>
                  </a:lnTo>
                  <a:lnTo>
                    <a:pt x="1430" y="972"/>
                  </a:lnTo>
                  <a:lnTo>
                    <a:pt x="1422" y="842"/>
                  </a:lnTo>
                  <a:lnTo>
                    <a:pt x="1419" y="783"/>
                  </a:lnTo>
                  <a:lnTo>
                    <a:pt x="1506" y="754"/>
                  </a:lnTo>
                  <a:lnTo>
                    <a:pt x="1390" y="664"/>
                  </a:lnTo>
                  <a:lnTo>
                    <a:pt x="1389" y="622"/>
                  </a:lnTo>
                  <a:lnTo>
                    <a:pt x="1308" y="562"/>
                  </a:lnTo>
                  <a:lnTo>
                    <a:pt x="1264" y="433"/>
                  </a:lnTo>
                  <a:lnTo>
                    <a:pt x="1315" y="343"/>
                  </a:lnTo>
                  <a:lnTo>
                    <a:pt x="1208" y="153"/>
                  </a:lnTo>
                  <a:lnTo>
                    <a:pt x="1197" y="46"/>
                  </a:lnTo>
                  <a:lnTo>
                    <a:pt x="1157" y="39"/>
                  </a:lnTo>
                  <a:lnTo>
                    <a:pt x="1020" y="0"/>
                  </a:lnTo>
                  <a:lnTo>
                    <a:pt x="996" y="136"/>
                  </a:lnTo>
                  <a:lnTo>
                    <a:pt x="905" y="251"/>
                  </a:lnTo>
                  <a:lnTo>
                    <a:pt x="894" y="271"/>
                  </a:lnTo>
                  <a:lnTo>
                    <a:pt x="844" y="278"/>
                  </a:lnTo>
                  <a:lnTo>
                    <a:pt x="847" y="316"/>
                  </a:lnTo>
                  <a:lnTo>
                    <a:pt x="770" y="347"/>
                  </a:lnTo>
                  <a:lnTo>
                    <a:pt x="708" y="322"/>
                  </a:lnTo>
                  <a:lnTo>
                    <a:pt x="643" y="334"/>
                  </a:lnTo>
                  <a:lnTo>
                    <a:pt x="567" y="378"/>
                  </a:lnTo>
                  <a:lnTo>
                    <a:pt x="539" y="372"/>
                  </a:lnTo>
                  <a:lnTo>
                    <a:pt x="520" y="334"/>
                  </a:lnTo>
                  <a:lnTo>
                    <a:pt x="488" y="333"/>
                  </a:lnTo>
                  <a:lnTo>
                    <a:pt x="484" y="361"/>
                  </a:lnTo>
                  <a:lnTo>
                    <a:pt x="545" y="452"/>
                  </a:lnTo>
                  <a:lnTo>
                    <a:pt x="249" y="53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58" name="Freeform 102"/>
            <p:cNvSpPr>
              <a:spLocks/>
            </p:cNvSpPr>
            <p:nvPr/>
          </p:nvSpPr>
          <p:spPr bwMode="auto">
            <a:xfrm>
              <a:off x="7397" y="2739"/>
              <a:ext cx="409" cy="313"/>
            </a:xfrm>
            <a:custGeom>
              <a:avLst/>
              <a:gdLst>
                <a:gd name="T0" fmla="*/ 1925 w 2451"/>
                <a:gd name="T1" fmla="*/ 1628 h 1879"/>
                <a:gd name="T2" fmla="*/ 2074 w 2451"/>
                <a:gd name="T3" fmla="*/ 1582 h 1879"/>
                <a:gd name="T4" fmla="*/ 2124 w 2451"/>
                <a:gd name="T5" fmla="*/ 1469 h 1879"/>
                <a:gd name="T6" fmla="*/ 2237 w 2451"/>
                <a:gd name="T7" fmla="*/ 1354 h 1879"/>
                <a:gd name="T8" fmla="*/ 2294 w 2451"/>
                <a:gd name="T9" fmla="*/ 1263 h 1879"/>
                <a:gd name="T10" fmla="*/ 2392 w 2451"/>
                <a:gd name="T11" fmla="*/ 1169 h 1879"/>
                <a:gd name="T12" fmla="*/ 2451 w 2451"/>
                <a:gd name="T13" fmla="*/ 1123 h 1879"/>
                <a:gd name="T14" fmla="*/ 2340 w 2451"/>
                <a:gd name="T15" fmla="*/ 1100 h 1879"/>
                <a:gd name="T16" fmla="*/ 2134 w 2451"/>
                <a:gd name="T17" fmla="*/ 1059 h 1879"/>
                <a:gd name="T18" fmla="*/ 2178 w 2451"/>
                <a:gd name="T19" fmla="*/ 985 h 1879"/>
                <a:gd name="T20" fmla="*/ 2264 w 2451"/>
                <a:gd name="T21" fmla="*/ 914 h 1879"/>
                <a:gd name="T22" fmla="*/ 2203 w 2451"/>
                <a:gd name="T23" fmla="*/ 771 h 1879"/>
                <a:gd name="T24" fmla="*/ 2241 w 2451"/>
                <a:gd name="T25" fmla="*/ 685 h 1879"/>
                <a:gd name="T26" fmla="*/ 2266 w 2451"/>
                <a:gd name="T27" fmla="*/ 589 h 1879"/>
                <a:gd name="T28" fmla="*/ 2329 w 2451"/>
                <a:gd name="T29" fmla="*/ 507 h 1879"/>
                <a:gd name="T30" fmla="*/ 2417 w 2451"/>
                <a:gd name="T31" fmla="*/ 424 h 1879"/>
                <a:gd name="T32" fmla="*/ 2325 w 2451"/>
                <a:gd name="T33" fmla="*/ 455 h 1879"/>
                <a:gd name="T34" fmla="*/ 2228 w 2451"/>
                <a:gd name="T35" fmla="*/ 352 h 1879"/>
                <a:gd name="T36" fmla="*/ 2120 w 2451"/>
                <a:gd name="T37" fmla="*/ 258 h 1879"/>
                <a:gd name="T38" fmla="*/ 2013 w 2451"/>
                <a:gd name="T39" fmla="*/ 229 h 1879"/>
                <a:gd name="T40" fmla="*/ 1796 w 2451"/>
                <a:gd name="T41" fmla="*/ 369 h 1879"/>
                <a:gd name="T42" fmla="*/ 1596 w 2451"/>
                <a:gd name="T43" fmla="*/ 248 h 1879"/>
                <a:gd name="T44" fmla="*/ 1694 w 2451"/>
                <a:gd name="T45" fmla="*/ 0 h 1879"/>
                <a:gd name="T46" fmla="*/ 1604 w 2451"/>
                <a:gd name="T47" fmla="*/ 28 h 1879"/>
                <a:gd name="T48" fmla="*/ 1502 w 2451"/>
                <a:gd name="T49" fmla="*/ 6 h 1879"/>
                <a:gd name="T50" fmla="*/ 1466 w 2451"/>
                <a:gd name="T51" fmla="*/ 28 h 1879"/>
                <a:gd name="T52" fmla="*/ 1395 w 2451"/>
                <a:gd name="T53" fmla="*/ 22 h 1879"/>
                <a:gd name="T54" fmla="*/ 1309 w 2451"/>
                <a:gd name="T55" fmla="*/ 166 h 1879"/>
                <a:gd name="T56" fmla="*/ 1246 w 2451"/>
                <a:gd name="T57" fmla="*/ 556 h 1879"/>
                <a:gd name="T58" fmla="*/ 1037 w 2451"/>
                <a:gd name="T59" fmla="*/ 815 h 1879"/>
                <a:gd name="T60" fmla="*/ 916 w 2451"/>
                <a:gd name="T61" fmla="*/ 751 h 1879"/>
                <a:gd name="T62" fmla="*/ 699 w 2451"/>
                <a:gd name="T63" fmla="*/ 847 h 1879"/>
                <a:gd name="T64" fmla="*/ 643 w 2451"/>
                <a:gd name="T65" fmla="*/ 993 h 1879"/>
                <a:gd name="T66" fmla="*/ 350 w 2451"/>
                <a:gd name="T67" fmla="*/ 1035 h 1879"/>
                <a:gd name="T68" fmla="*/ 69 w 2451"/>
                <a:gd name="T69" fmla="*/ 1075 h 1879"/>
                <a:gd name="T70" fmla="*/ 0 w 2451"/>
                <a:gd name="T71" fmla="*/ 1247 h 1879"/>
                <a:gd name="T72" fmla="*/ 69 w 2451"/>
                <a:gd name="T73" fmla="*/ 1312 h 1879"/>
                <a:gd name="T74" fmla="*/ 237 w 2451"/>
                <a:gd name="T75" fmla="*/ 1274 h 1879"/>
                <a:gd name="T76" fmla="*/ 597 w 2451"/>
                <a:gd name="T77" fmla="*/ 1461 h 1879"/>
                <a:gd name="T78" fmla="*/ 1012 w 2451"/>
                <a:gd name="T79" fmla="*/ 1766 h 1879"/>
                <a:gd name="T80" fmla="*/ 1136 w 2451"/>
                <a:gd name="T81" fmla="*/ 1832 h 1879"/>
                <a:gd name="T82" fmla="*/ 1428 w 2451"/>
                <a:gd name="T83" fmla="*/ 1879 h 1879"/>
                <a:gd name="T84" fmla="*/ 1601 w 2451"/>
                <a:gd name="T85" fmla="*/ 1714 h 1879"/>
                <a:gd name="T86" fmla="*/ 1772 w 2451"/>
                <a:gd name="T87" fmla="*/ 1708 h 1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1" h="1879">
                  <a:moveTo>
                    <a:pt x="1772" y="1708"/>
                  </a:moveTo>
                  <a:lnTo>
                    <a:pt x="1925" y="1628"/>
                  </a:lnTo>
                  <a:lnTo>
                    <a:pt x="2004" y="1577"/>
                  </a:lnTo>
                  <a:lnTo>
                    <a:pt x="2074" y="1582"/>
                  </a:lnTo>
                  <a:lnTo>
                    <a:pt x="2068" y="1507"/>
                  </a:lnTo>
                  <a:lnTo>
                    <a:pt x="2124" y="1469"/>
                  </a:lnTo>
                  <a:lnTo>
                    <a:pt x="2178" y="1423"/>
                  </a:lnTo>
                  <a:lnTo>
                    <a:pt x="2237" y="1354"/>
                  </a:lnTo>
                  <a:lnTo>
                    <a:pt x="2256" y="1276"/>
                  </a:lnTo>
                  <a:lnTo>
                    <a:pt x="2294" y="1263"/>
                  </a:lnTo>
                  <a:lnTo>
                    <a:pt x="2310" y="1199"/>
                  </a:lnTo>
                  <a:lnTo>
                    <a:pt x="2392" y="1169"/>
                  </a:lnTo>
                  <a:lnTo>
                    <a:pt x="2401" y="1131"/>
                  </a:lnTo>
                  <a:lnTo>
                    <a:pt x="2451" y="1123"/>
                  </a:lnTo>
                  <a:lnTo>
                    <a:pt x="2388" y="1065"/>
                  </a:lnTo>
                  <a:lnTo>
                    <a:pt x="2340" y="1100"/>
                  </a:lnTo>
                  <a:lnTo>
                    <a:pt x="2203" y="1094"/>
                  </a:lnTo>
                  <a:lnTo>
                    <a:pt x="2134" y="1059"/>
                  </a:lnTo>
                  <a:lnTo>
                    <a:pt x="2137" y="1029"/>
                  </a:lnTo>
                  <a:lnTo>
                    <a:pt x="2178" y="985"/>
                  </a:lnTo>
                  <a:lnTo>
                    <a:pt x="2233" y="987"/>
                  </a:lnTo>
                  <a:lnTo>
                    <a:pt x="2264" y="914"/>
                  </a:lnTo>
                  <a:lnTo>
                    <a:pt x="2212" y="866"/>
                  </a:lnTo>
                  <a:lnTo>
                    <a:pt x="2203" y="771"/>
                  </a:lnTo>
                  <a:lnTo>
                    <a:pt x="2244" y="721"/>
                  </a:lnTo>
                  <a:lnTo>
                    <a:pt x="2241" y="685"/>
                  </a:lnTo>
                  <a:lnTo>
                    <a:pt x="2214" y="627"/>
                  </a:lnTo>
                  <a:lnTo>
                    <a:pt x="2266" y="589"/>
                  </a:lnTo>
                  <a:lnTo>
                    <a:pt x="2291" y="583"/>
                  </a:lnTo>
                  <a:lnTo>
                    <a:pt x="2329" y="507"/>
                  </a:lnTo>
                  <a:lnTo>
                    <a:pt x="2376" y="495"/>
                  </a:lnTo>
                  <a:lnTo>
                    <a:pt x="2417" y="424"/>
                  </a:lnTo>
                  <a:lnTo>
                    <a:pt x="2409" y="405"/>
                  </a:lnTo>
                  <a:lnTo>
                    <a:pt x="2325" y="455"/>
                  </a:lnTo>
                  <a:lnTo>
                    <a:pt x="2250" y="426"/>
                  </a:lnTo>
                  <a:lnTo>
                    <a:pt x="2228" y="352"/>
                  </a:lnTo>
                  <a:lnTo>
                    <a:pt x="2168" y="325"/>
                  </a:lnTo>
                  <a:lnTo>
                    <a:pt x="2120" y="258"/>
                  </a:lnTo>
                  <a:lnTo>
                    <a:pt x="2128" y="226"/>
                  </a:lnTo>
                  <a:lnTo>
                    <a:pt x="2013" y="229"/>
                  </a:lnTo>
                  <a:lnTo>
                    <a:pt x="1898" y="283"/>
                  </a:lnTo>
                  <a:lnTo>
                    <a:pt x="1796" y="369"/>
                  </a:lnTo>
                  <a:lnTo>
                    <a:pt x="1636" y="327"/>
                  </a:lnTo>
                  <a:lnTo>
                    <a:pt x="1596" y="248"/>
                  </a:lnTo>
                  <a:lnTo>
                    <a:pt x="1596" y="204"/>
                  </a:lnTo>
                  <a:lnTo>
                    <a:pt x="1694" y="0"/>
                  </a:lnTo>
                  <a:lnTo>
                    <a:pt x="1636" y="28"/>
                  </a:lnTo>
                  <a:lnTo>
                    <a:pt x="1604" y="28"/>
                  </a:lnTo>
                  <a:lnTo>
                    <a:pt x="1562" y="0"/>
                  </a:lnTo>
                  <a:lnTo>
                    <a:pt x="1502" y="6"/>
                  </a:lnTo>
                  <a:lnTo>
                    <a:pt x="1493" y="30"/>
                  </a:lnTo>
                  <a:lnTo>
                    <a:pt x="1466" y="28"/>
                  </a:lnTo>
                  <a:lnTo>
                    <a:pt x="1414" y="6"/>
                  </a:lnTo>
                  <a:lnTo>
                    <a:pt x="1395" y="22"/>
                  </a:lnTo>
                  <a:lnTo>
                    <a:pt x="1332" y="30"/>
                  </a:lnTo>
                  <a:lnTo>
                    <a:pt x="1309" y="166"/>
                  </a:lnTo>
                  <a:lnTo>
                    <a:pt x="1235" y="449"/>
                  </a:lnTo>
                  <a:lnTo>
                    <a:pt x="1246" y="556"/>
                  </a:lnTo>
                  <a:lnTo>
                    <a:pt x="1265" y="616"/>
                  </a:lnTo>
                  <a:lnTo>
                    <a:pt x="1037" y="815"/>
                  </a:lnTo>
                  <a:lnTo>
                    <a:pt x="957" y="782"/>
                  </a:lnTo>
                  <a:lnTo>
                    <a:pt x="916" y="751"/>
                  </a:lnTo>
                  <a:lnTo>
                    <a:pt x="848" y="830"/>
                  </a:lnTo>
                  <a:lnTo>
                    <a:pt x="699" y="847"/>
                  </a:lnTo>
                  <a:lnTo>
                    <a:pt x="641" y="886"/>
                  </a:lnTo>
                  <a:lnTo>
                    <a:pt x="643" y="993"/>
                  </a:lnTo>
                  <a:lnTo>
                    <a:pt x="413" y="999"/>
                  </a:lnTo>
                  <a:lnTo>
                    <a:pt x="350" y="1035"/>
                  </a:lnTo>
                  <a:lnTo>
                    <a:pt x="275" y="962"/>
                  </a:lnTo>
                  <a:lnTo>
                    <a:pt x="69" y="1075"/>
                  </a:lnTo>
                  <a:lnTo>
                    <a:pt x="55" y="1180"/>
                  </a:lnTo>
                  <a:lnTo>
                    <a:pt x="0" y="1247"/>
                  </a:lnTo>
                  <a:lnTo>
                    <a:pt x="23" y="1287"/>
                  </a:lnTo>
                  <a:lnTo>
                    <a:pt x="69" y="1312"/>
                  </a:lnTo>
                  <a:lnTo>
                    <a:pt x="184" y="1314"/>
                  </a:lnTo>
                  <a:lnTo>
                    <a:pt x="237" y="1274"/>
                  </a:lnTo>
                  <a:lnTo>
                    <a:pt x="289" y="1270"/>
                  </a:lnTo>
                  <a:lnTo>
                    <a:pt x="597" y="1461"/>
                  </a:lnTo>
                  <a:lnTo>
                    <a:pt x="878" y="1727"/>
                  </a:lnTo>
                  <a:lnTo>
                    <a:pt x="1012" y="1766"/>
                  </a:lnTo>
                  <a:lnTo>
                    <a:pt x="1108" y="1783"/>
                  </a:lnTo>
                  <a:lnTo>
                    <a:pt x="1136" y="1832"/>
                  </a:lnTo>
                  <a:lnTo>
                    <a:pt x="1372" y="1827"/>
                  </a:lnTo>
                  <a:lnTo>
                    <a:pt x="1428" y="1879"/>
                  </a:lnTo>
                  <a:lnTo>
                    <a:pt x="1598" y="1783"/>
                  </a:lnTo>
                  <a:lnTo>
                    <a:pt x="1601" y="1714"/>
                  </a:lnTo>
                  <a:lnTo>
                    <a:pt x="1722" y="1664"/>
                  </a:lnTo>
                  <a:lnTo>
                    <a:pt x="1772" y="170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59" name="Freeform 103"/>
            <p:cNvSpPr>
              <a:spLocks/>
            </p:cNvSpPr>
            <p:nvPr/>
          </p:nvSpPr>
          <p:spPr bwMode="auto">
            <a:xfrm>
              <a:off x="7188" y="2776"/>
              <a:ext cx="268" cy="228"/>
            </a:xfrm>
            <a:custGeom>
              <a:avLst/>
              <a:gdLst>
                <a:gd name="T0" fmla="*/ 653 w 1609"/>
                <a:gd name="T1" fmla="*/ 0 h 1371"/>
                <a:gd name="T2" fmla="*/ 755 w 1609"/>
                <a:gd name="T3" fmla="*/ 9 h 1371"/>
                <a:gd name="T4" fmla="*/ 739 w 1609"/>
                <a:gd name="T5" fmla="*/ 277 h 1371"/>
                <a:gd name="T6" fmla="*/ 679 w 1609"/>
                <a:gd name="T7" fmla="*/ 365 h 1371"/>
                <a:gd name="T8" fmla="*/ 1286 w 1609"/>
                <a:gd name="T9" fmla="*/ 408 h 1371"/>
                <a:gd name="T10" fmla="*/ 1493 w 1609"/>
                <a:gd name="T11" fmla="*/ 259 h 1371"/>
                <a:gd name="T12" fmla="*/ 1559 w 1609"/>
                <a:gd name="T13" fmla="*/ 256 h 1371"/>
                <a:gd name="T14" fmla="*/ 1609 w 1609"/>
                <a:gd name="T15" fmla="*/ 323 h 1371"/>
                <a:gd name="T16" fmla="*/ 1609 w 1609"/>
                <a:gd name="T17" fmla="*/ 481 h 1371"/>
                <a:gd name="T18" fmla="*/ 1521 w 1609"/>
                <a:gd name="T19" fmla="*/ 588 h 1371"/>
                <a:gd name="T20" fmla="*/ 1472 w 1609"/>
                <a:gd name="T21" fmla="*/ 624 h 1371"/>
                <a:gd name="T22" fmla="*/ 1340 w 1609"/>
                <a:gd name="T23" fmla="*/ 845 h 1371"/>
                <a:gd name="T24" fmla="*/ 1327 w 1609"/>
                <a:gd name="T25" fmla="*/ 850 h 1371"/>
                <a:gd name="T26" fmla="*/ 1314 w 1609"/>
                <a:gd name="T27" fmla="*/ 955 h 1371"/>
                <a:gd name="T28" fmla="*/ 1256 w 1609"/>
                <a:gd name="T29" fmla="*/ 1020 h 1371"/>
                <a:gd name="T30" fmla="*/ 1147 w 1609"/>
                <a:gd name="T31" fmla="*/ 1048 h 1371"/>
                <a:gd name="T32" fmla="*/ 1040 w 1609"/>
                <a:gd name="T33" fmla="*/ 1095 h 1371"/>
                <a:gd name="T34" fmla="*/ 1037 w 1609"/>
                <a:gd name="T35" fmla="*/ 1170 h 1371"/>
                <a:gd name="T36" fmla="*/ 955 w 1609"/>
                <a:gd name="T37" fmla="*/ 1199 h 1371"/>
                <a:gd name="T38" fmla="*/ 957 w 1609"/>
                <a:gd name="T39" fmla="*/ 1283 h 1371"/>
                <a:gd name="T40" fmla="*/ 925 w 1609"/>
                <a:gd name="T41" fmla="*/ 1328 h 1371"/>
                <a:gd name="T42" fmla="*/ 697 w 1609"/>
                <a:gd name="T43" fmla="*/ 1348 h 1371"/>
                <a:gd name="T44" fmla="*/ 697 w 1609"/>
                <a:gd name="T45" fmla="*/ 1341 h 1371"/>
                <a:gd name="T46" fmla="*/ 517 w 1609"/>
                <a:gd name="T47" fmla="*/ 1371 h 1371"/>
                <a:gd name="T48" fmla="*/ 463 w 1609"/>
                <a:gd name="T49" fmla="*/ 1292 h 1371"/>
                <a:gd name="T50" fmla="*/ 458 w 1609"/>
                <a:gd name="T51" fmla="*/ 1252 h 1371"/>
                <a:gd name="T52" fmla="*/ 485 w 1609"/>
                <a:gd name="T53" fmla="*/ 1174 h 1371"/>
                <a:gd name="T54" fmla="*/ 488 w 1609"/>
                <a:gd name="T55" fmla="*/ 1120 h 1371"/>
                <a:gd name="T56" fmla="*/ 459 w 1609"/>
                <a:gd name="T57" fmla="*/ 1109 h 1371"/>
                <a:gd name="T58" fmla="*/ 437 w 1609"/>
                <a:gd name="T59" fmla="*/ 1128 h 1371"/>
                <a:gd name="T60" fmla="*/ 350 w 1609"/>
                <a:gd name="T61" fmla="*/ 1133 h 1371"/>
                <a:gd name="T62" fmla="*/ 327 w 1609"/>
                <a:gd name="T63" fmla="*/ 1099 h 1371"/>
                <a:gd name="T64" fmla="*/ 286 w 1609"/>
                <a:gd name="T65" fmla="*/ 1095 h 1371"/>
                <a:gd name="T66" fmla="*/ 288 w 1609"/>
                <a:gd name="T67" fmla="*/ 1086 h 1371"/>
                <a:gd name="T68" fmla="*/ 249 w 1609"/>
                <a:gd name="T69" fmla="*/ 986 h 1371"/>
                <a:gd name="T70" fmla="*/ 257 w 1609"/>
                <a:gd name="T71" fmla="*/ 893 h 1371"/>
                <a:gd name="T72" fmla="*/ 204 w 1609"/>
                <a:gd name="T73" fmla="*/ 820 h 1371"/>
                <a:gd name="T74" fmla="*/ 158 w 1609"/>
                <a:gd name="T75" fmla="*/ 860 h 1371"/>
                <a:gd name="T76" fmla="*/ 127 w 1609"/>
                <a:gd name="T77" fmla="*/ 845 h 1371"/>
                <a:gd name="T78" fmla="*/ 0 w 1609"/>
                <a:gd name="T79" fmla="*/ 742 h 1371"/>
                <a:gd name="T80" fmla="*/ 61 w 1609"/>
                <a:gd name="T81" fmla="*/ 574 h 1371"/>
                <a:gd name="T82" fmla="*/ 29 w 1609"/>
                <a:gd name="T83" fmla="*/ 397 h 1371"/>
                <a:gd name="T84" fmla="*/ 211 w 1609"/>
                <a:gd name="T85" fmla="*/ 332 h 1371"/>
                <a:gd name="T86" fmla="*/ 204 w 1609"/>
                <a:gd name="T87" fmla="*/ 283 h 1371"/>
                <a:gd name="T88" fmla="*/ 332 w 1609"/>
                <a:gd name="T89" fmla="*/ 177 h 1371"/>
                <a:gd name="T90" fmla="*/ 440 w 1609"/>
                <a:gd name="T91" fmla="*/ 191 h 1371"/>
                <a:gd name="T92" fmla="*/ 653 w 1609"/>
                <a:gd name="T93" fmla="*/ 0 h 1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609" h="1371">
                  <a:moveTo>
                    <a:pt x="653" y="0"/>
                  </a:moveTo>
                  <a:lnTo>
                    <a:pt x="755" y="9"/>
                  </a:lnTo>
                  <a:lnTo>
                    <a:pt x="739" y="277"/>
                  </a:lnTo>
                  <a:lnTo>
                    <a:pt x="679" y="365"/>
                  </a:lnTo>
                  <a:lnTo>
                    <a:pt x="1286" y="408"/>
                  </a:lnTo>
                  <a:lnTo>
                    <a:pt x="1493" y="259"/>
                  </a:lnTo>
                  <a:lnTo>
                    <a:pt x="1559" y="256"/>
                  </a:lnTo>
                  <a:lnTo>
                    <a:pt x="1609" y="323"/>
                  </a:lnTo>
                  <a:lnTo>
                    <a:pt x="1609" y="481"/>
                  </a:lnTo>
                  <a:lnTo>
                    <a:pt x="1521" y="588"/>
                  </a:lnTo>
                  <a:lnTo>
                    <a:pt x="1472" y="624"/>
                  </a:lnTo>
                  <a:lnTo>
                    <a:pt x="1340" y="845"/>
                  </a:lnTo>
                  <a:lnTo>
                    <a:pt x="1327" y="850"/>
                  </a:lnTo>
                  <a:lnTo>
                    <a:pt x="1314" y="955"/>
                  </a:lnTo>
                  <a:lnTo>
                    <a:pt x="1256" y="1020"/>
                  </a:lnTo>
                  <a:lnTo>
                    <a:pt x="1147" y="1048"/>
                  </a:lnTo>
                  <a:lnTo>
                    <a:pt x="1040" y="1095"/>
                  </a:lnTo>
                  <a:lnTo>
                    <a:pt x="1037" y="1170"/>
                  </a:lnTo>
                  <a:lnTo>
                    <a:pt x="955" y="1199"/>
                  </a:lnTo>
                  <a:lnTo>
                    <a:pt x="957" y="1283"/>
                  </a:lnTo>
                  <a:lnTo>
                    <a:pt x="925" y="1328"/>
                  </a:lnTo>
                  <a:lnTo>
                    <a:pt x="697" y="1348"/>
                  </a:lnTo>
                  <a:lnTo>
                    <a:pt x="697" y="1341"/>
                  </a:lnTo>
                  <a:lnTo>
                    <a:pt x="517" y="1371"/>
                  </a:lnTo>
                  <a:lnTo>
                    <a:pt x="463" y="1292"/>
                  </a:lnTo>
                  <a:lnTo>
                    <a:pt x="458" y="1252"/>
                  </a:lnTo>
                  <a:lnTo>
                    <a:pt x="485" y="1174"/>
                  </a:lnTo>
                  <a:lnTo>
                    <a:pt x="488" y="1120"/>
                  </a:lnTo>
                  <a:lnTo>
                    <a:pt x="459" y="1109"/>
                  </a:lnTo>
                  <a:lnTo>
                    <a:pt x="437" y="1128"/>
                  </a:lnTo>
                  <a:lnTo>
                    <a:pt x="350" y="1133"/>
                  </a:lnTo>
                  <a:lnTo>
                    <a:pt x="327" y="1099"/>
                  </a:lnTo>
                  <a:lnTo>
                    <a:pt x="286" y="1095"/>
                  </a:lnTo>
                  <a:lnTo>
                    <a:pt x="288" y="1086"/>
                  </a:lnTo>
                  <a:lnTo>
                    <a:pt x="249" y="986"/>
                  </a:lnTo>
                  <a:lnTo>
                    <a:pt x="257" y="893"/>
                  </a:lnTo>
                  <a:lnTo>
                    <a:pt x="204" y="820"/>
                  </a:lnTo>
                  <a:lnTo>
                    <a:pt x="158" y="860"/>
                  </a:lnTo>
                  <a:lnTo>
                    <a:pt x="127" y="845"/>
                  </a:lnTo>
                  <a:lnTo>
                    <a:pt x="0" y="742"/>
                  </a:lnTo>
                  <a:lnTo>
                    <a:pt x="61" y="574"/>
                  </a:lnTo>
                  <a:lnTo>
                    <a:pt x="29" y="397"/>
                  </a:lnTo>
                  <a:lnTo>
                    <a:pt x="211" y="332"/>
                  </a:lnTo>
                  <a:lnTo>
                    <a:pt x="204" y="283"/>
                  </a:lnTo>
                  <a:lnTo>
                    <a:pt x="332" y="177"/>
                  </a:lnTo>
                  <a:lnTo>
                    <a:pt x="440" y="191"/>
                  </a:lnTo>
                  <a:lnTo>
                    <a:pt x="653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60" name="Freeform 104"/>
            <p:cNvSpPr>
              <a:spLocks/>
            </p:cNvSpPr>
            <p:nvPr/>
          </p:nvSpPr>
          <p:spPr bwMode="auto">
            <a:xfrm>
              <a:off x="7411" y="2718"/>
              <a:ext cx="207" cy="199"/>
            </a:xfrm>
            <a:custGeom>
              <a:avLst/>
              <a:gdLst>
                <a:gd name="T0" fmla="*/ 579 w 1241"/>
                <a:gd name="T1" fmla="*/ 65 h 1193"/>
                <a:gd name="T2" fmla="*/ 604 w 1241"/>
                <a:gd name="T3" fmla="*/ 191 h 1193"/>
                <a:gd name="T4" fmla="*/ 527 w 1241"/>
                <a:gd name="T5" fmla="*/ 346 h 1193"/>
                <a:gd name="T6" fmla="*/ 483 w 1241"/>
                <a:gd name="T7" fmla="*/ 530 h 1193"/>
                <a:gd name="T8" fmla="*/ 269 w 1241"/>
                <a:gd name="T9" fmla="*/ 666 h 1193"/>
                <a:gd name="T10" fmla="*/ 273 w 1241"/>
                <a:gd name="T11" fmla="*/ 817 h 1193"/>
                <a:gd name="T12" fmla="*/ 191 w 1241"/>
                <a:gd name="T13" fmla="*/ 928 h 1193"/>
                <a:gd name="T14" fmla="*/ 140 w 1241"/>
                <a:gd name="T15" fmla="*/ 961 h 1193"/>
                <a:gd name="T16" fmla="*/ 0 w 1241"/>
                <a:gd name="T17" fmla="*/ 1193 h 1193"/>
                <a:gd name="T18" fmla="*/ 196 w 1241"/>
                <a:gd name="T19" fmla="*/ 1082 h 1193"/>
                <a:gd name="T20" fmla="*/ 262 w 1241"/>
                <a:gd name="T21" fmla="*/ 1156 h 1193"/>
                <a:gd name="T22" fmla="*/ 339 w 1241"/>
                <a:gd name="T23" fmla="*/ 1115 h 1193"/>
                <a:gd name="T24" fmla="*/ 560 w 1241"/>
                <a:gd name="T25" fmla="*/ 1115 h 1193"/>
                <a:gd name="T26" fmla="*/ 556 w 1241"/>
                <a:gd name="T27" fmla="*/ 1008 h 1193"/>
                <a:gd name="T28" fmla="*/ 623 w 1241"/>
                <a:gd name="T29" fmla="*/ 968 h 1193"/>
                <a:gd name="T30" fmla="*/ 774 w 1241"/>
                <a:gd name="T31" fmla="*/ 950 h 1193"/>
                <a:gd name="T32" fmla="*/ 832 w 1241"/>
                <a:gd name="T33" fmla="*/ 873 h 1193"/>
                <a:gd name="T34" fmla="*/ 876 w 1241"/>
                <a:gd name="T35" fmla="*/ 906 h 1193"/>
                <a:gd name="T36" fmla="*/ 955 w 1241"/>
                <a:gd name="T37" fmla="*/ 935 h 1193"/>
                <a:gd name="T38" fmla="*/ 1190 w 1241"/>
                <a:gd name="T39" fmla="*/ 740 h 1193"/>
                <a:gd name="T40" fmla="*/ 1164 w 1241"/>
                <a:gd name="T41" fmla="*/ 685 h 1193"/>
                <a:gd name="T42" fmla="*/ 1153 w 1241"/>
                <a:gd name="T43" fmla="*/ 574 h 1193"/>
                <a:gd name="T44" fmla="*/ 1241 w 1241"/>
                <a:gd name="T45" fmla="*/ 209 h 1193"/>
                <a:gd name="T46" fmla="*/ 1183 w 1241"/>
                <a:gd name="T47" fmla="*/ 216 h 1193"/>
                <a:gd name="T48" fmla="*/ 1183 w 1241"/>
                <a:gd name="T49" fmla="*/ 169 h 1193"/>
                <a:gd name="T50" fmla="*/ 1120 w 1241"/>
                <a:gd name="T51" fmla="*/ 176 h 1193"/>
                <a:gd name="T52" fmla="*/ 955 w 1241"/>
                <a:gd name="T53" fmla="*/ 262 h 1193"/>
                <a:gd name="T54" fmla="*/ 892 w 1241"/>
                <a:gd name="T55" fmla="*/ 253 h 1193"/>
                <a:gd name="T56" fmla="*/ 855 w 1241"/>
                <a:gd name="T57" fmla="*/ 209 h 1193"/>
                <a:gd name="T58" fmla="*/ 841 w 1241"/>
                <a:gd name="T59" fmla="*/ 44 h 1193"/>
                <a:gd name="T60" fmla="*/ 759 w 1241"/>
                <a:gd name="T61" fmla="*/ 0 h 1193"/>
                <a:gd name="T62" fmla="*/ 715 w 1241"/>
                <a:gd name="T63" fmla="*/ 0 h 1193"/>
                <a:gd name="T64" fmla="*/ 579 w 1241"/>
                <a:gd name="T65" fmla="*/ 65 h 1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41" h="1193">
                  <a:moveTo>
                    <a:pt x="579" y="65"/>
                  </a:moveTo>
                  <a:lnTo>
                    <a:pt x="604" y="191"/>
                  </a:lnTo>
                  <a:lnTo>
                    <a:pt x="527" y="346"/>
                  </a:lnTo>
                  <a:lnTo>
                    <a:pt x="483" y="530"/>
                  </a:lnTo>
                  <a:lnTo>
                    <a:pt x="269" y="666"/>
                  </a:lnTo>
                  <a:lnTo>
                    <a:pt x="273" y="817"/>
                  </a:lnTo>
                  <a:lnTo>
                    <a:pt x="191" y="928"/>
                  </a:lnTo>
                  <a:lnTo>
                    <a:pt x="140" y="961"/>
                  </a:lnTo>
                  <a:lnTo>
                    <a:pt x="0" y="1193"/>
                  </a:lnTo>
                  <a:lnTo>
                    <a:pt x="196" y="1082"/>
                  </a:lnTo>
                  <a:lnTo>
                    <a:pt x="262" y="1156"/>
                  </a:lnTo>
                  <a:lnTo>
                    <a:pt x="339" y="1115"/>
                  </a:lnTo>
                  <a:lnTo>
                    <a:pt x="560" y="1115"/>
                  </a:lnTo>
                  <a:lnTo>
                    <a:pt x="556" y="1008"/>
                  </a:lnTo>
                  <a:lnTo>
                    <a:pt x="623" y="968"/>
                  </a:lnTo>
                  <a:lnTo>
                    <a:pt x="774" y="950"/>
                  </a:lnTo>
                  <a:lnTo>
                    <a:pt x="832" y="873"/>
                  </a:lnTo>
                  <a:lnTo>
                    <a:pt x="876" y="906"/>
                  </a:lnTo>
                  <a:lnTo>
                    <a:pt x="955" y="935"/>
                  </a:lnTo>
                  <a:lnTo>
                    <a:pt x="1190" y="740"/>
                  </a:lnTo>
                  <a:lnTo>
                    <a:pt x="1164" y="685"/>
                  </a:lnTo>
                  <a:lnTo>
                    <a:pt x="1153" y="574"/>
                  </a:lnTo>
                  <a:lnTo>
                    <a:pt x="1241" y="209"/>
                  </a:lnTo>
                  <a:lnTo>
                    <a:pt x="1183" y="216"/>
                  </a:lnTo>
                  <a:lnTo>
                    <a:pt x="1183" y="169"/>
                  </a:lnTo>
                  <a:lnTo>
                    <a:pt x="1120" y="176"/>
                  </a:lnTo>
                  <a:lnTo>
                    <a:pt x="955" y="262"/>
                  </a:lnTo>
                  <a:lnTo>
                    <a:pt x="892" y="253"/>
                  </a:lnTo>
                  <a:lnTo>
                    <a:pt x="855" y="209"/>
                  </a:lnTo>
                  <a:lnTo>
                    <a:pt x="841" y="44"/>
                  </a:lnTo>
                  <a:lnTo>
                    <a:pt x="759" y="0"/>
                  </a:lnTo>
                  <a:lnTo>
                    <a:pt x="715" y="0"/>
                  </a:lnTo>
                  <a:lnTo>
                    <a:pt x="579" y="6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61" name="Freeform 105"/>
            <p:cNvSpPr>
              <a:spLocks/>
            </p:cNvSpPr>
            <p:nvPr/>
          </p:nvSpPr>
          <p:spPr bwMode="auto">
            <a:xfrm>
              <a:off x="6265" y="2448"/>
              <a:ext cx="234" cy="286"/>
            </a:xfrm>
            <a:custGeom>
              <a:avLst/>
              <a:gdLst>
                <a:gd name="T0" fmla="*/ 271 w 1405"/>
                <a:gd name="T1" fmla="*/ 452 h 1718"/>
                <a:gd name="T2" fmla="*/ 498 w 1405"/>
                <a:gd name="T3" fmla="*/ 341 h 1718"/>
                <a:gd name="T4" fmla="*/ 818 w 1405"/>
                <a:gd name="T5" fmla="*/ 0 h 1718"/>
                <a:gd name="T6" fmla="*/ 905 w 1405"/>
                <a:gd name="T7" fmla="*/ 74 h 1718"/>
                <a:gd name="T8" fmla="*/ 952 w 1405"/>
                <a:gd name="T9" fmla="*/ 172 h 1718"/>
                <a:gd name="T10" fmla="*/ 1030 w 1405"/>
                <a:gd name="T11" fmla="*/ 225 h 1718"/>
                <a:gd name="T12" fmla="*/ 1045 w 1405"/>
                <a:gd name="T13" fmla="*/ 287 h 1718"/>
                <a:gd name="T14" fmla="*/ 1129 w 1405"/>
                <a:gd name="T15" fmla="*/ 297 h 1718"/>
                <a:gd name="T16" fmla="*/ 1295 w 1405"/>
                <a:gd name="T17" fmla="*/ 360 h 1718"/>
                <a:gd name="T18" fmla="*/ 1400 w 1405"/>
                <a:gd name="T19" fmla="*/ 341 h 1718"/>
                <a:gd name="T20" fmla="*/ 1321 w 1405"/>
                <a:gd name="T21" fmla="*/ 723 h 1718"/>
                <a:gd name="T22" fmla="*/ 1225 w 1405"/>
                <a:gd name="T23" fmla="*/ 706 h 1718"/>
                <a:gd name="T24" fmla="*/ 1122 w 1405"/>
                <a:gd name="T25" fmla="*/ 761 h 1718"/>
                <a:gd name="T26" fmla="*/ 1019 w 1405"/>
                <a:gd name="T27" fmla="*/ 723 h 1718"/>
                <a:gd name="T28" fmla="*/ 905 w 1405"/>
                <a:gd name="T29" fmla="*/ 837 h 1718"/>
                <a:gd name="T30" fmla="*/ 866 w 1405"/>
                <a:gd name="T31" fmla="*/ 897 h 1718"/>
                <a:gd name="T32" fmla="*/ 897 w 1405"/>
                <a:gd name="T33" fmla="*/ 1001 h 1718"/>
                <a:gd name="T34" fmla="*/ 796 w 1405"/>
                <a:gd name="T35" fmla="*/ 1069 h 1718"/>
                <a:gd name="T36" fmla="*/ 748 w 1405"/>
                <a:gd name="T37" fmla="*/ 1200 h 1718"/>
                <a:gd name="T38" fmla="*/ 628 w 1405"/>
                <a:gd name="T39" fmla="*/ 1288 h 1718"/>
                <a:gd name="T40" fmla="*/ 670 w 1405"/>
                <a:gd name="T41" fmla="*/ 1375 h 1718"/>
                <a:gd name="T42" fmla="*/ 761 w 1405"/>
                <a:gd name="T43" fmla="*/ 1465 h 1718"/>
                <a:gd name="T44" fmla="*/ 685 w 1405"/>
                <a:gd name="T45" fmla="*/ 1523 h 1718"/>
                <a:gd name="T46" fmla="*/ 623 w 1405"/>
                <a:gd name="T47" fmla="*/ 1668 h 1718"/>
                <a:gd name="T48" fmla="*/ 383 w 1405"/>
                <a:gd name="T49" fmla="*/ 1677 h 1718"/>
                <a:gd name="T50" fmla="*/ 188 w 1405"/>
                <a:gd name="T51" fmla="*/ 1718 h 1718"/>
                <a:gd name="T52" fmla="*/ 136 w 1405"/>
                <a:gd name="T53" fmla="*/ 1539 h 1718"/>
                <a:gd name="T54" fmla="*/ 24 w 1405"/>
                <a:gd name="T55" fmla="*/ 1442 h 1718"/>
                <a:gd name="T56" fmla="*/ 53 w 1405"/>
                <a:gd name="T57" fmla="*/ 1309 h 1718"/>
                <a:gd name="T58" fmla="*/ 136 w 1405"/>
                <a:gd name="T59" fmla="*/ 1233 h 1718"/>
                <a:gd name="T60" fmla="*/ 42 w 1405"/>
                <a:gd name="T61" fmla="*/ 944 h 1718"/>
                <a:gd name="T62" fmla="*/ 5 w 1405"/>
                <a:gd name="T63" fmla="*/ 728 h 1718"/>
                <a:gd name="T64" fmla="*/ 7 w 1405"/>
                <a:gd name="T65" fmla="*/ 645 h 17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405" h="1718">
                  <a:moveTo>
                    <a:pt x="5" y="448"/>
                  </a:moveTo>
                  <a:lnTo>
                    <a:pt x="271" y="452"/>
                  </a:lnTo>
                  <a:lnTo>
                    <a:pt x="451" y="334"/>
                  </a:lnTo>
                  <a:lnTo>
                    <a:pt x="498" y="341"/>
                  </a:lnTo>
                  <a:lnTo>
                    <a:pt x="626" y="258"/>
                  </a:lnTo>
                  <a:lnTo>
                    <a:pt x="818" y="0"/>
                  </a:lnTo>
                  <a:lnTo>
                    <a:pt x="850" y="45"/>
                  </a:lnTo>
                  <a:lnTo>
                    <a:pt x="905" y="74"/>
                  </a:lnTo>
                  <a:lnTo>
                    <a:pt x="928" y="100"/>
                  </a:lnTo>
                  <a:lnTo>
                    <a:pt x="952" y="172"/>
                  </a:lnTo>
                  <a:lnTo>
                    <a:pt x="988" y="209"/>
                  </a:lnTo>
                  <a:lnTo>
                    <a:pt x="1030" y="225"/>
                  </a:lnTo>
                  <a:lnTo>
                    <a:pt x="1043" y="264"/>
                  </a:lnTo>
                  <a:lnTo>
                    <a:pt x="1045" y="287"/>
                  </a:lnTo>
                  <a:lnTo>
                    <a:pt x="1116" y="341"/>
                  </a:lnTo>
                  <a:lnTo>
                    <a:pt x="1129" y="297"/>
                  </a:lnTo>
                  <a:lnTo>
                    <a:pt x="1179" y="332"/>
                  </a:lnTo>
                  <a:lnTo>
                    <a:pt x="1295" y="360"/>
                  </a:lnTo>
                  <a:lnTo>
                    <a:pt x="1405" y="303"/>
                  </a:lnTo>
                  <a:lnTo>
                    <a:pt x="1400" y="341"/>
                  </a:lnTo>
                  <a:lnTo>
                    <a:pt x="1293" y="413"/>
                  </a:lnTo>
                  <a:lnTo>
                    <a:pt x="1321" y="723"/>
                  </a:lnTo>
                  <a:lnTo>
                    <a:pt x="1244" y="725"/>
                  </a:lnTo>
                  <a:lnTo>
                    <a:pt x="1225" y="706"/>
                  </a:lnTo>
                  <a:lnTo>
                    <a:pt x="1155" y="765"/>
                  </a:lnTo>
                  <a:lnTo>
                    <a:pt x="1122" y="761"/>
                  </a:lnTo>
                  <a:lnTo>
                    <a:pt x="1082" y="787"/>
                  </a:lnTo>
                  <a:lnTo>
                    <a:pt x="1019" y="723"/>
                  </a:lnTo>
                  <a:lnTo>
                    <a:pt x="928" y="780"/>
                  </a:lnTo>
                  <a:lnTo>
                    <a:pt x="905" y="837"/>
                  </a:lnTo>
                  <a:lnTo>
                    <a:pt x="860" y="855"/>
                  </a:lnTo>
                  <a:lnTo>
                    <a:pt x="866" y="897"/>
                  </a:lnTo>
                  <a:lnTo>
                    <a:pt x="899" y="934"/>
                  </a:lnTo>
                  <a:lnTo>
                    <a:pt x="897" y="1001"/>
                  </a:lnTo>
                  <a:lnTo>
                    <a:pt x="818" y="999"/>
                  </a:lnTo>
                  <a:lnTo>
                    <a:pt x="796" y="1069"/>
                  </a:lnTo>
                  <a:lnTo>
                    <a:pt x="746" y="1108"/>
                  </a:lnTo>
                  <a:lnTo>
                    <a:pt x="748" y="1200"/>
                  </a:lnTo>
                  <a:lnTo>
                    <a:pt x="621" y="1249"/>
                  </a:lnTo>
                  <a:lnTo>
                    <a:pt x="628" y="1288"/>
                  </a:lnTo>
                  <a:lnTo>
                    <a:pt x="665" y="1322"/>
                  </a:lnTo>
                  <a:lnTo>
                    <a:pt x="670" y="1375"/>
                  </a:lnTo>
                  <a:lnTo>
                    <a:pt x="696" y="1434"/>
                  </a:lnTo>
                  <a:lnTo>
                    <a:pt x="761" y="1465"/>
                  </a:lnTo>
                  <a:lnTo>
                    <a:pt x="722" y="1523"/>
                  </a:lnTo>
                  <a:lnTo>
                    <a:pt x="685" y="1523"/>
                  </a:lnTo>
                  <a:lnTo>
                    <a:pt x="678" y="1593"/>
                  </a:lnTo>
                  <a:lnTo>
                    <a:pt x="623" y="1668"/>
                  </a:lnTo>
                  <a:lnTo>
                    <a:pt x="459" y="1661"/>
                  </a:lnTo>
                  <a:lnTo>
                    <a:pt x="383" y="1677"/>
                  </a:lnTo>
                  <a:lnTo>
                    <a:pt x="391" y="1710"/>
                  </a:lnTo>
                  <a:lnTo>
                    <a:pt x="188" y="1718"/>
                  </a:lnTo>
                  <a:lnTo>
                    <a:pt x="173" y="1692"/>
                  </a:lnTo>
                  <a:lnTo>
                    <a:pt x="136" y="1539"/>
                  </a:lnTo>
                  <a:lnTo>
                    <a:pt x="53" y="1467"/>
                  </a:lnTo>
                  <a:lnTo>
                    <a:pt x="24" y="1442"/>
                  </a:lnTo>
                  <a:lnTo>
                    <a:pt x="18" y="1353"/>
                  </a:lnTo>
                  <a:lnTo>
                    <a:pt x="53" y="1309"/>
                  </a:lnTo>
                  <a:lnTo>
                    <a:pt x="110" y="1290"/>
                  </a:lnTo>
                  <a:lnTo>
                    <a:pt x="136" y="1233"/>
                  </a:lnTo>
                  <a:lnTo>
                    <a:pt x="114" y="1064"/>
                  </a:lnTo>
                  <a:lnTo>
                    <a:pt x="42" y="944"/>
                  </a:lnTo>
                  <a:lnTo>
                    <a:pt x="44" y="840"/>
                  </a:lnTo>
                  <a:lnTo>
                    <a:pt x="5" y="728"/>
                  </a:lnTo>
                  <a:lnTo>
                    <a:pt x="0" y="658"/>
                  </a:lnTo>
                  <a:lnTo>
                    <a:pt x="7" y="645"/>
                  </a:lnTo>
                  <a:lnTo>
                    <a:pt x="5" y="44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62" name="Freeform 106"/>
            <p:cNvSpPr>
              <a:spLocks/>
            </p:cNvSpPr>
            <p:nvPr/>
          </p:nvSpPr>
          <p:spPr bwMode="auto">
            <a:xfrm>
              <a:off x="6678" y="3320"/>
              <a:ext cx="245" cy="240"/>
            </a:xfrm>
            <a:custGeom>
              <a:avLst/>
              <a:gdLst>
                <a:gd name="T0" fmla="*/ 1439 w 1472"/>
                <a:gd name="T1" fmla="*/ 217 h 1445"/>
                <a:gd name="T2" fmla="*/ 1435 w 1472"/>
                <a:gd name="T3" fmla="*/ 251 h 1445"/>
                <a:gd name="T4" fmla="*/ 1463 w 1472"/>
                <a:gd name="T5" fmla="*/ 327 h 1445"/>
                <a:gd name="T6" fmla="*/ 1472 w 1472"/>
                <a:gd name="T7" fmla="*/ 1064 h 1445"/>
                <a:gd name="T8" fmla="*/ 1034 w 1472"/>
                <a:gd name="T9" fmla="*/ 1233 h 1445"/>
                <a:gd name="T10" fmla="*/ 1031 w 1472"/>
                <a:gd name="T11" fmla="*/ 1276 h 1445"/>
                <a:gd name="T12" fmla="*/ 967 w 1472"/>
                <a:gd name="T13" fmla="*/ 1317 h 1445"/>
                <a:gd name="T14" fmla="*/ 732 w 1472"/>
                <a:gd name="T15" fmla="*/ 1317 h 1445"/>
                <a:gd name="T16" fmla="*/ 100 w 1472"/>
                <a:gd name="T17" fmla="*/ 1445 h 1445"/>
                <a:gd name="T18" fmla="*/ 0 w 1472"/>
                <a:gd name="T19" fmla="*/ 1311 h 1445"/>
                <a:gd name="T20" fmla="*/ 33 w 1472"/>
                <a:gd name="T21" fmla="*/ 378 h 1445"/>
                <a:gd name="T22" fmla="*/ 112 w 1472"/>
                <a:gd name="T23" fmla="*/ 327 h 1445"/>
                <a:gd name="T24" fmla="*/ 106 w 1472"/>
                <a:gd name="T25" fmla="*/ 266 h 1445"/>
                <a:gd name="T26" fmla="*/ 170 w 1472"/>
                <a:gd name="T27" fmla="*/ 245 h 1445"/>
                <a:gd name="T28" fmla="*/ 363 w 1472"/>
                <a:gd name="T29" fmla="*/ 154 h 1445"/>
                <a:gd name="T30" fmla="*/ 355 w 1472"/>
                <a:gd name="T31" fmla="*/ 100 h 1445"/>
                <a:gd name="T32" fmla="*/ 394 w 1472"/>
                <a:gd name="T33" fmla="*/ 55 h 1445"/>
                <a:gd name="T34" fmla="*/ 400 w 1472"/>
                <a:gd name="T35" fmla="*/ 0 h 1445"/>
                <a:gd name="T36" fmla="*/ 506 w 1472"/>
                <a:gd name="T37" fmla="*/ 260 h 1445"/>
                <a:gd name="T38" fmla="*/ 641 w 1472"/>
                <a:gd name="T39" fmla="*/ 311 h 1445"/>
                <a:gd name="T40" fmla="*/ 877 w 1472"/>
                <a:gd name="T41" fmla="*/ 405 h 1445"/>
                <a:gd name="T42" fmla="*/ 1082 w 1472"/>
                <a:gd name="T43" fmla="*/ 393 h 1445"/>
                <a:gd name="T44" fmla="*/ 1339 w 1472"/>
                <a:gd name="T45" fmla="*/ 209 h 1445"/>
                <a:gd name="T46" fmla="*/ 1363 w 1472"/>
                <a:gd name="T47" fmla="*/ 190 h 1445"/>
                <a:gd name="T48" fmla="*/ 1439 w 1472"/>
                <a:gd name="T49" fmla="*/ 217 h 1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72" h="1445">
                  <a:moveTo>
                    <a:pt x="1439" y="217"/>
                  </a:moveTo>
                  <a:lnTo>
                    <a:pt x="1435" y="251"/>
                  </a:lnTo>
                  <a:lnTo>
                    <a:pt x="1463" y="327"/>
                  </a:lnTo>
                  <a:lnTo>
                    <a:pt x="1472" y="1064"/>
                  </a:lnTo>
                  <a:lnTo>
                    <a:pt x="1034" y="1233"/>
                  </a:lnTo>
                  <a:lnTo>
                    <a:pt x="1031" y="1276"/>
                  </a:lnTo>
                  <a:lnTo>
                    <a:pt x="967" y="1317"/>
                  </a:lnTo>
                  <a:lnTo>
                    <a:pt x="732" y="1317"/>
                  </a:lnTo>
                  <a:lnTo>
                    <a:pt x="100" y="1445"/>
                  </a:lnTo>
                  <a:lnTo>
                    <a:pt x="0" y="1311"/>
                  </a:lnTo>
                  <a:lnTo>
                    <a:pt x="33" y="378"/>
                  </a:lnTo>
                  <a:lnTo>
                    <a:pt x="112" y="327"/>
                  </a:lnTo>
                  <a:lnTo>
                    <a:pt x="106" y="266"/>
                  </a:lnTo>
                  <a:lnTo>
                    <a:pt x="170" y="245"/>
                  </a:lnTo>
                  <a:lnTo>
                    <a:pt x="363" y="154"/>
                  </a:lnTo>
                  <a:lnTo>
                    <a:pt x="355" y="100"/>
                  </a:lnTo>
                  <a:lnTo>
                    <a:pt x="394" y="55"/>
                  </a:lnTo>
                  <a:lnTo>
                    <a:pt x="400" y="0"/>
                  </a:lnTo>
                  <a:lnTo>
                    <a:pt x="506" y="260"/>
                  </a:lnTo>
                  <a:lnTo>
                    <a:pt x="641" y="311"/>
                  </a:lnTo>
                  <a:lnTo>
                    <a:pt x="877" y="405"/>
                  </a:lnTo>
                  <a:lnTo>
                    <a:pt x="1082" y="393"/>
                  </a:lnTo>
                  <a:lnTo>
                    <a:pt x="1339" y="209"/>
                  </a:lnTo>
                  <a:lnTo>
                    <a:pt x="1363" y="190"/>
                  </a:lnTo>
                  <a:lnTo>
                    <a:pt x="1439" y="21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63" name="Freeform 107"/>
            <p:cNvSpPr>
              <a:spLocks/>
            </p:cNvSpPr>
            <p:nvPr/>
          </p:nvSpPr>
          <p:spPr bwMode="auto">
            <a:xfrm>
              <a:off x="6744" y="3287"/>
              <a:ext cx="179" cy="100"/>
            </a:xfrm>
            <a:custGeom>
              <a:avLst/>
              <a:gdLst>
                <a:gd name="T0" fmla="*/ 165 w 1072"/>
                <a:gd name="T1" fmla="*/ 124 h 604"/>
                <a:gd name="T2" fmla="*/ 253 w 1072"/>
                <a:gd name="T3" fmla="*/ 91 h 604"/>
                <a:gd name="T4" fmla="*/ 268 w 1072"/>
                <a:gd name="T5" fmla="*/ 0 h 604"/>
                <a:gd name="T6" fmla="*/ 308 w 1072"/>
                <a:gd name="T7" fmla="*/ 0 h 604"/>
                <a:gd name="T8" fmla="*/ 349 w 1072"/>
                <a:gd name="T9" fmla="*/ 61 h 604"/>
                <a:gd name="T10" fmla="*/ 667 w 1072"/>
                <a:gd name="T11" fmla="*/ 79 h 604"/>
                <a:gd name="T12" fmla="*/ 745 w 1072"/>
                <a:gd name="T13" fmla="*/ 57 h 604"/>
                <a:gd name="T14" fmla="*/ 839 w 1072"/>
                <a:gd name="T15" fmla="*/ 91 h 604"/>
                <a:gd name="T16" fmla="*/ 851 w 1072"/>
                <a:gd name="T17" fmla="*/ 324 h 604"/>
                <a:gd name="T18" fmla="*/ 942 w 1072"/>
                <a:gd name="T19" fmla="*/ 324 h 604"/>
                <a:gd name="T20" fmla="*/ 1051 w 1072"/>
                <a:gd name="T21" fmla="*/ 271 h 604"/>
                <a:gd name="T22" fmla="*/ 1072 w 1072"/>
                <a:gd name="T23" fmla="*/ 363 h 604"/>
                <a:gd name="T24" fmla="*/ 1012 w 1072"/>
                <a:gd name="T25" fmla="*/ 405 h 604"/>
                <a:gd name="T26" fmla="*/ 967 w 1072"/>
                <a:gd name="T27" fmla="*/ 393 h 604"/>
                <a:gd name="T28" fmla="*/ 685 w 1072"/>
                <a:gd name="T29" fmla="*/ 592 h 604"/>
                <a:gd name="T30" fmla="*/ 483 w 1072"/>
                <a:gd name="T31" fmla="*/ 604 h 604"/>
                <a:gd name="T32" fmla="*/ 106 w 1072"/>
                <a:gd name="T33" fmla="*/ 462 h 604"/>
                <a:gd name="T34" fmla="*/ 0 w 1072"/>
                <a:gd name="T35" fmla="*/ 199 h 604"/>
                <a:gd name="T36" fmla="*/ 165 w 1072"/>
                <a:gd name="T37" fmla="*/ 124 h 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72" h="604">
                  <a:moveTo>
                    <a:pt x="165" y="124"/>
                  </a:moveTo>
                  <a:lnTo>
                    <a:pt x="253" y="91"/>
                  </a:lnTo>
                  <a:lnTo>
                    <a:pt x="268" y="0"/>
                  </a:lnTo>
                  <a:lnTo>
                    <a:pt x="308" y="0"/>
                  </a:lnTo>
                  <a:lnTo>
                    <a:pt x="349" y="61"/>
                  </a:lnTo>
                  <a:lnTo>
                    <a:pt x="667" y="79"/>
                  </a:lnTo>
                  <a:lnTo>
                    <a:pt x="745" y="57"/>
                  </a:lnTo>
                  <a:lnTo>
                    <a:pt x="839" y="91"/>
                  </a:lnTo>
                  <a:lnTo>
                    <a:pt x="851" y="324"/>
                  </a:lnTo>
                  <a:lnTo>
                    <a:pt x="942" y="324"/>
                  </a:lnTo>
                  <a:lnTo>
                    <a:pt x="1051" y="271"/>
                  </a:lnTo>
                  <a:lnTo>
                    <a:pt x="1072" y="363"/>
                  </a:lnTo>
                  <a:lnTo>
                    <a:pt x="1012" y="405"/>
                  </a:lnTo>
                  <a:lnTo>
                    <a:pt x="967" y="393"/>
                  </a:lnTo>
                  <a:lnTo>
                    <a:pt x="685" y="592"/>
                  </a:lnTo>
                  <a:lnTo>
                    <a:pt x="483" y="604"/>
                  </a:lnTo>
                  <a:lnTo>
                    <a:pt x="106" y="462"/>
                  </a:lnTo>
                  <a:lnTo>
                    <a:pt x="0" y="199"/>
                  </a:lnTo>
                  <a:lnTo>
                    <a:pt x="165" y="12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64" name="Freeform 108"/>
            <p:cNvSpPr>
              <a:spLocks/>
            </p:cNvSpPr>
            <p:nvPr/>
          </p:nvSpPr>
          <p:spPr bwMode="auto">
            <a:xfrm>
              <a:off x="7006" y="3292"/>
              <a:ext cx="115" cy="131"/>
            </a:xfrm>
            <a:custGeom>
              <a:avLst/>
              <a:gdLst>
                <a:gd name="T0" fmla="*/ 18 w 689"/>
                <a:gd name="T1" fmla="*/ 124 h 785"/>
                <a:gd name="T2" fmla="*/ 14 w 689"/>
                <a:gd name="T3" fmla="*/ 88 h 785"/>
                <a:gd name="T4" fmla="*/ 154 w 689"/>
                <a:gd name="T5" fmla="*/ 0 h 785"/>
                <a:gd name="T6" fmla="*/ 299 w 689"/>
                <a:gd name="T7" fmla="*/ 77 h 785"/>
                <a:gd name="T8" fmla="*/ 298 w 689"/>
                <a:gd name="T9" fmla="*/ 81 h 785"/>
                <a:gd name="T10" fmla="*/ 390 w 689"/>
                <a:gd name="T11" fmla="*/ 94 h 785"/>
                <a:gd name="T12" fmla="*/ 462 w 689"/>
                <a:gd name="T13" fmla="*/ 61 h 785"/>
                <a:gd name="T14" fmla="*/ 546 w 689"/>
                <a:gd name="T15" fmla="*/ 125 h 785"/>
                <a:gd name="T16" fmla="*/ 682 w 689"/>
                <a:gd name="T17" fmla="*/ 170 h 785"/>
                <a:gd name="T18" fmla="*/ 689 w 689"/>
                <a:gd name="T19" fmla="*/ 289 h 785"/>
                <a:gd name="T20" fmla="*/ 656 w 689"/>
                <a:gd name="T21" fmla="*/ 291 h 785"/>
                <a:gd name="T22" fmla="*/ 620 w 689"/>
                <a:gd name="T23" fmla="*/ 307 h 785"/>
                <a:gd name="T24" fmla="*/ 610 w 689"/>
                <a:gd name="T25" fmla="*/ 487 h 785"/>
                <a:gd name="T26" fmla="*/ 623 w 689"/>
                <a:gd name="T27" fmla="*/ 744 h 785"/>
                <a:gd name="T28" fmla="*/ 612 w 689"/>
                <a:gd name="T29" fmla="*/ 785 h 785"/>
                <a:gd name="T30" fmla="*/ 253 w 689"/>
                <a:gd name="T31" fmla="*/ 638 h 785"/>
                <a:gd name="T32" fmla="*/ 62 w 689"/>
                <a:gd name="T33" fmla="*/ 325 h 785"/>
                <a:gd name="T34" fmla="*/ 0 w 689"/>
                <a:gd name="T35" fmla="*/ 128 h 785"/>
                <a:gd name="T36" fmla="*/ 18 w 689"/>
                <a:gd name="T37" fmla="*/ 124 h 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89" h="785">
                  <a:moveTo>
                    <a:pt x="18" y="124"/>
                  </a:moveTo>
                  <a:lnTo>
                    <a:pt x="14" y="88"/>
                  </a:lnTo>
                  <a:lnTo>
                    <a:pt x="154" y="0"/>
                  </a:lnTo>
                  <a:lnTo>
                    <a:pt x="299" y="77"/>
                  </a:lnTo>
                  <a:lnTo>
                    <a:pt x="298" y="81"/>
                  </a:lnTo>
                  <a:lnTo>
                    <a:pt x="390" y="94"/>
                  </a:lnTo>
                  <a:lnTo>
                    <a:pt x="462" y="61"/>
                  </a:lnTo>
                  <a:lnTo>
                    <a:pt x="546" y="125"/>
                  </a:lnTo>
                  <a:lnTo>
                    <a:pt x="682" y="170"/>
                  </a:lnTo>
                  <a:lnTo>
                    <a:pt x="689" y="289"/>
                  </a:lnTo>
                  <a:lnTo>
                    <a:pt x="656" y="291"/>
                  </a:lnTo>
                  <a:lnTo>
                    <a:pt x="620" y="307"/>
                  </a:lnTo>
                  <a:lnTo>
                    <a:pt x="610" y="487"/>
                  </a:lnTo>
                  <a:lnTo>
                    <a:pt x="623" y="744"/>
                  </a:lnTo>
                  <a:lnTo>
                    <a:pt x="612" y="785"/>
                  </a:lnTo>
                  <a:lnTo>
                    <a:pt x="253" y="638"/>
                  </a:lnTo>
                  <a:lnTo>
                    <a:pt x="62" y="325"/>
                  </a:lnTo>
                  <a:lnTo>
                    <a:pt x="0" y="128"/>
                  </a:lnTo>
                  <a:lnTo>
                    <a:pt x="18" y="12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65" name="Freeform 109"/>
            <p:cNvSpPr>
              <a:spLocks/>
            </p:cNvSpPr>
            <p:nvPr/>
          </p:nvSpPr>
          <p:spPr bwMode="auto">
            <a:xfrm>
              <a:off x="6913" y="3313"/>
              <a:ext cx="197" cy="193"/>
            </a:xfrm>
            <a:custGeom>
              <a:avLst/>
              <a:gdLst>
                <a:gd name="T0" fmla="*/ 57 w 1182"/>
                <a:gd name="T1" fmla="*/ 1101 h 1157"/>
                <a:gd name="T2" fmla="*/ 169 w 1182"/>
                <a:gd name="T3" fmla="*/ 1091 h 1157"/>
                <a:gd name="T4" fmla="*/ 270 w 1182"/>
                <a:gd name="T5" fmla="*/ 1126 h 1157"/>
                <a:gd name="T6" fmla="*/ 511 w 1182"/>
                <a:gd name="T7" fmla="*/ 1111 h 1157"/>
                <a:gd name="T8" fmla="*/ 592 w 1182"/>
                <a:gd name="T9" fmla="*/ 1076 h 1157"/>
                <a:gd name="T10" fmla="*/ 798 w 1182"/>
                <a:gd name="T11" fmla="*/ 1054 h 1157"/>
                <a:gd name="T12" fmla="*/ 950 w 1182"/>
                <a:gd name="T13" fmla="*/ 1072 h 1157"/>
                <a:gd name="T14" fmla="*/ 1182 w 1182"/>
                <a:gd name="T15" fmla="*/ 1157 h 1157"/>
                <a:gd name="T16" fmla="*/ 1171 w 1182"/>
                <a:gd name="T17" fmla="*/ 660 h 1157"/>
                <a:gd name="T18" fmla="*/ 812 w 1182"/>
                <a:gd name="T19" fmla="*/ 513 h 1157"/>
                <a:gd name="T20" fmla="*/ 619 w 1182"/>
                <a:gd name="T21" fmla="*/ 199 h 1157"/>
                <a:gd name="T22" fmla="*/ 559 w 1182"/>
                <a:gd name="T23" fmla="*/ 4 h 1157"/>
                <a:gd name="T24" fmla="*/ 542 w 1182"/>
                <a:gd name="T25" fmla="*/ 8 h 1157"/>
                <a:gd name="T26" fmla="*/ 511 w 1182"/>
                <a:gd name="T27" fmla="*/ 97 h 1157"/>
                <a:gd name="T28" fmla="*/ 486 w 1182"/>
                <a:gd name="T29" fmla="*/ 108 h 1157"/>
                <a:gd name="T30" fmla="*/ 455 w 1182"/>
                <a:gd name="T31" fmla="*/ 78 h 1157"/>
                <a:gd name="T32" fmla="*/ 449 w 1182"/>
                <a:gd name="T33" fmla="*/ 0 h 1157"/>
                <a:gd name="T34" fmla="*/ 389 w 1182"/>
                <a:gd name="T35" fmla="*/ 22 h 1157"/>
                <a:gd name="T36" fmla="*/ 156 w 1182"/>
                <a:gd name="T37" fmla="*/ 76 h 1157"/>
                <a:gd name="T38" fmla="*/ 119 w 1182"/>
                <a:gd name="T39" fmla="*/ 135 h 1157"/>
                <a:gd name="T40" fmla="*/ 78 w 1182"/>
                <a:gd name="T41" fmla="*/ 92 h 1157"/>
                <a:gd name="T42" fmla="*/ 44 w 1182"/>
                <a:gd name="T43" fmla="*/ 78 h 1157"/>
                <a:gd name="T44" fmla="*/ 39 w 1182"/>
                <a:gd name="T45" fmla="*/ 117 h 1157"/>
                <a:gd name="T46" fmla="*/ 61 w 1182"/>
                <a:gd name="T47" fmla="*/ 202 h 1157"/>
                <a:gd name="T48" fmla="*/ 0 w 1182"/>
                <a:gd name="T49" fmla="*/ 245 h 1157"/>
                <a:gd name="T50" fmla="*/ 28 w 1182"/>
                <a:gd name="T51" fmla="*/ 255 h 1157"/>
                <a:gd name="T52" fmla="*/ 21 w 1182"/>
                <a:gd name="T53" fmla="*/ 286 h 1157"/>
                <a:gd name="T54" fmla="*/ 50 w 1182"/>
                <a:gd name="T55" fmla="*/ 363 h 1157"/>
                <a:gd name="T56" fmla="*/ 55 w 1182"/>
                <a:gd name="T57" fmla="*/ 965 h 1157"/>
                <a:gd name="T58" fmla="*/ 57 w 1182"/>
                <a:gd name="T59" fmla="*/ 1101 h 1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182" h="1157">
                  <a:moveTo>
                    <a:pt x="57" y="1101"/>
                  </a:moveTo>
                  <a:lnTo>
                    <a:pt x="169" y="1091"/>
                  </a:lnTo>
                  <a:lnTo>
                    <a:pt x="270" y="1126"/>
                  </a:lnTo>
                  <a:lnTo>
                    <a:pt x="511" y="1111"/>
                  </a:lnTo>
                  <a:lnTo>
                    <a:pt x="592" y="1076"/>
                  </a:lnTo>
                  <a:lnTo>
                    <a:pt x="798" y="1054"/>
                  </a:lnTo>
                  <a:lnTo>
                    <a:pt x="950" y="1072"/>
                  </a:lnTo>
                  <a:lnTo>
                    <a:pt x="1182" y="1157"/>
                  </a:lnTo>
                  <a:lnTo>
                    <a:pt x="1171" y="660"/>
                  </a:lnTo>
                  <a:lnTo>
                    <a:pt x="812" y="513"/>
                  </a:lnTo>
                  <a:lnTo>
                    <a:pt x="619" y="199"/>
                  </a:lnTo>
                  <a:lnTo>
                    <a:pt x="559" y="4"/>
                  </a:lnTo>
                  <a:lnTo>
                    <a:pt x="542" y="8"/>
                  </a:lnTo>
                  <a:lnTo>
                    <a:pt x="511" y="97"/>
                  </a:lnTo>
                  <a:lnTo>
                    <a:pt x="486" y="108"/>
                  </a:lnTo>
                  <a:lnTo>
                    <a:pt x="455" y="78"/>
                  </a:lnTo>
                  <a:lnTo>
                    <a:pt x="449" y="0"/>
                  </a:lnTo>
                  <a:lnTo>
                    <a:pt x="389" y="22"/>
                  </a:lnTo>
                  <a:lnTo>
                    <a:pt x="156" y="76"/>
                  </a:lnTo>
                  <a:lnTo>
                    <a:pt x="119" y="135"/>
                  </a:lnTo>
                  <a:lnTo>
                    <a:pt x="78" y="92"/>
                  </a:lnTo>
                  <a:lnTo>
                    <a:pt x="44" y="78"/>
                  </a:lnTo>
                  <a:lnTo>
                    <a:pt x="39" y="117"/>
                  </a:lnTo>
                  <a:lnTo>
                    <a:pt x="61" y="202"/>
                  </a:lnTo>
                  <a:lnTo>
                    <a:pt x="0" y="245"/>
                  </a:lnTo>
                  <a:lnTo>
                    <a:pt x="28" y="255"/>
                  </a:lnTo>
                  <a:lnTo>
                    <a:pt x="21" y="286"/>
                  </a:lnTo>
                  <a:lnTo>
                    <a:pt x="50" y="363"/>
                  </a:lnTo>
                  <a:lnTo>
                    <a:pt x="55" y="965"/>
                  </a:lnTo>
                  <a:lnTo>
                    <a:pt x="57" y="110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66" name="Freeform 110"/>
            <p:cNvSpPr>
              <a:spLocks/>
            </p:cNvSpPr>
            <p:nvPr/>
          </p:nvSpPr>
          <p:spPr bwMode="auto">
            <a:xfrm>
              <a:off x="6774" y="3147"/>
              <a:ext cx="335" cy="193"/>
            </a:xfrm>
            <a:custGeom>
              <a:avLst/>
              <a:gdLst>
                <a:gd name="T0" fmla="*/ 217 w 2009"/>
                <a:gd name="T1" fmla="*/ 318 h 1159"/>
                <a:gd name="T2" fmla="*/ 221 w 2009"/>
                <a:gd name="T3" fmla="*/ 249 h 1159"/>
                <a:gd name="T4" fmla="*/ 362 w 2009"/>
                <a:gd name="T5" fmla="*/ 167 h 1159"/>
                <a:gd name="T6" fmla="*/ 821 w 2009"/>
                <a:gd name="T7" fmla="*/ 0 h 1159"/>
                <a:gd name="T8" fmla="*/ 960 w 2009"/>
                <a:gd name="T9" fmla="*/ 237 h 1159"/>
                <a:gd name="T10" fmla="*/ 1468 w 2009"/>
                <a:gd name="T11" fmla="*/ 155 h 1159"/>
                <a:gd name="T12" fmla="*/ 1543 w 2009"/>
                <a:gd name="T13" fmla="*/ 80 h 1159"/>
                <a:gd name="T14" fmla="*/ 1674 w 2009"/>
                <a:gd name="T15" fmla="*/ 243 h 1159"/>
                <a:gd name="T16" fmla="*/ 1858 w 2009"/>
                <a:gd name="T17" fmla="*/ 255 h 1159"/>
                <a:gd name="T18" fmla="*/ 1837 w 2009"/>
                <a:gd name="T19" fmla="*/ 343 h 1159"/>
                <a:gd name="T20" fmla="*/ 1761 w 2009"/>
                <a:gd name="T21" fmla="*/ 542 h 1159"/>
                <a:gd name="T22" fmla="*/ 1809 w 2009"/>
                <a:gd name="T23" fmla="*/ 490 h 1159"/>
                <a:gd name="T24" fmla="*/ 1900 w 2009"/>
                <a:gd name="T25" fmla="*/ 524 h 1159"/>
                <a:gd name="T26" fmla="*/ 2000 w 2009"/>
                <a:gd name="T27" fmla="*/ 494 h 1159"/>
                <a:gd name="T28" fmla="*/ 1990 w 2009"/>
                <a:gd name="T29" fmla="*/ 584 h 1159"/>
                <a:gd name="T30" fmla="*/ 1878 w 2009"/>
                <a:gd name="T31" fmla="*/ 647 h 1159"/>
                <a:gd name="T32" fmla="*/ 1664 w 2009"/>
                <a:gd name="T33" fmla="*/ 757 h 1159"/>
                <a:gd name="T34" fmla="*/ 1574 w 2009"/>
                <a:gd name="T35" fmla="*/ 708 h 1159"/>
                <a:gd name="T36" fmla="*/ 1504 w 2009"/>
                <a:gd name="T37" fmla="*/ 759 h 1159"/>
                <a:gd name="T38" fmla="*/ 1333 w 2009"/>
                <a:gd name="T39" fmla="*/ 871 h 1159"/>
                <a:gd name="T40" fmla="*/ 1260 w 2009"/>
                <a:gd name="T41" fmla="*/ 949 h 1159"/>
                <a:gd name="T42" fmla="*/ 1413 w 2009"/>
                <a:gd name="T43" fmla="*/ 995 h 1159"/>
                <a:gd name="T44" fmla="*/ 1350 w 2009"/>
                <a:gd name="T45" fmla="*/ 1092 h 1159"/>
                <a:gd name="T46" fmla="*/ 1293 w 2009"/>
                <a:gd name="T47" fmla="*/ 1071 h 1159"/>
                <a:gd name="T48" fmla="*/ 1233 w 2009"/>
                <a:gd name="T49" fmla="*/ 1020 h 1159"/>
                <a:gd name="T50" fmla="*/ 990 w 2009"/>
                <a:gd name="T51" fmla="*/ 1073 h 1159"/>
                <a:gd name="T52" fmla="*/ 912 w 2009"/>
                <a:gd name="T53" fmla="*/ 1083 h 1159"/>
                <a:gd name="T54" fmla="*/ 878 w 2009"/>
                <a:gd name="T55" fmla="*/ 1110 h 1159"/>
                <a:gd name="T56" fmla="*/ 676 w 2009"/>
                <a:gd name="T57" fmla="*/ 1159 h 1159"/>
                <a:gd name="T58" fmla="*/ 570 w 2009"/>
                <a:gd name="T59" fmla="*/ 892 h 1159"/>
                <a:gd name="T60" fmla="*/ 181 w 2009"/>
                <a:gd name="T61" fmla="*/ 896 h 1159"/>
                <a:gd name="T62" fmla="*/ 162 w 2009"/>
                <a:gd name="T63" fmla="*/ 832 h 1159"/>
                <a:gd name="T64" fmla="*/ 229 w 2009"/>
                <a:gd name="T65" fmla="*/ 593 h 1159"/>
                <a:gd name="T66" fmla="*/ 157 w 2009"/>
                <a:gd name="T67" fmla="*/ 324 h 1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009" h="1159">
                  <a:moveTo>
                    <a:pt x="157" y="324"/>
                  </a:moveTo>
                  <a:lnTo>
                    <a:pt x="217" y="318"/>
                  </a:lnTo>
                  <a:lnTo>
                    <a:pt x="233" y="273"/>
                  </a:lnTo>
                  <a:lnTo>
                    <a:pt x="221" y="249"/>
                  </a:lnTo>
                  <a:lnTo>
                    <a:pt x="293" y="204"/>
                  </a:lnTo>
                  <a:lnTo>
                    <a:pt x="362" y="167"/>
                  </a:lnTo>
                  <a:lnTo>
                    <a:pt x="589" y="152"/>
                  </a:lnTo>
                  <a:lnTo>
                    <a:pt x="821" y="0"/>
                  </a:lnTo>
                  <a:lnTo>
                    <a:pt x="906" y="98"/>
                  </a:lnTo>
                  <a:lnTo>
                    <a:pt x="960" y="237"/>
                  </a:lnTo>
                  <a:lnTo>
                    <a:pt x="1290" y="149"/>
                  </a:lnTo>
                  <a:lnTo>
                    <a:pt x="1468" y="155"/>
                  </a:lnTo>
                  <a:lnTo>
                    <a:pt x="1498" y="104"/>
                  </a:lnTo>
                  <a:lnTo>
                    <a:pt x="1543" y="80"/>
                  </a:lnTo>
                  <a:lnTo>
                    <a:pt x="1616" y="92"/>
                  </a:lnTo>
                  <a:lnTo>
                    <a:pt x="1674" y="243"/>
                  </a:lnTo>
                  <a:lnTo>
                    <a:pt x="1800" y="224"/>
                  </a:lnTo>
                  <a:lnTo>
                    <a:pt x="1858" y="255"/>
                  </a:lnTo>
                  <a:lnTo>
                    <a:pt x="1870" y="297"/>
                  </a:lnTo>
                  <a:lnTo>
                    <a:pt x="1837" y="343"/>
                  </a:lnTo>
                  <a:lnTo>
                    <a:pt x="1755" y="363"/>
                  </a:lnTo>
                  <a:lnTo>
                    <a:pt x="1761" y="542"/>
                  </a:lnTo>
                  <a:lnTo>
                    <a:pt x="1788" y="542"/>
                  </a:lnTo>
                  <a:lnTo>
                    <a:pt x="1809" y="490"/>
                  </a:lnTo>
                  <a:lnTo>
                    <a:pt x="1888" y="494"/>
                  </a:lnTo>
                  <a:lnTo>
                    <a:pt x="1900" y="524"/>
                  </a:lnTo>
                  <a:lnTo>
                    <a:pt x="1957" y="490"/>
                  </a:lnTo>
                  <a:lnTo>
                    <a:pt x="2000" y="494"/>
                  </a:lnTo>
                  <a:lnTo>
                    <a:pt x="2009" y="536"/>
                  </a:lnTo>
                  <a:lnTo>
                    <a:pt x="1990" y="584"/>
                  </a:lnTo>
                  <a:lnTo>
                    <a:pt x="1943" y="632"/>
                  </a:lnTo>
                  <a:lnTo>
                    <a:pt x="1878" y="647"/>
                  </a:lnTo>
                  <a:lnTo>
                    <a:pt x="1698" y="759"/>
                  </a:lnTo>
                  <a:lnTo>
                    <a:pt x="1664" y="757"/>
                  </a:lnTo>
                  <a:lnTo>
                    <a:pt x="1646" y="720"/>
                  </a:lnTo>
                  <a:lnTo>
                    <a:pt x="1574" y="708"/>
                  </a:lnTo>
                  <a:lnTo>
                    <a:pt x="1547" y="747"/>
                  </a:lnTo>
                  <a:lnTo>
                    <a:pt x="1504" y="759"/>
                  </a:lnTo>
                  <a:lnTo>
                    <a:pt x="1417" y="850"/>
                  </a:lnTo>
                  <a:lnTo>
                    <a:pt x="1333" y="871"/>
                  </a:lnTo>
                  <a:lnTo>
                    <a:pt x="1245" y="920"/>
                  </a:lnTo>
                  <a:lnTo>
                    <a:pt x="1260" y="949"/>
                  </a:lnTo>
                  <a:lnTo>
                    <a:pt x="1413" y="961"/>
                  </a:lnTo>
                  <a:lnTo>
                    <a:pt x="1413" y="995"/>
                  </a:lnTo>
                  <a:lnTo>
                    <a:pt x="1378" y="1001"/>
                  </a:lnTo>
                  <a:lnTo>
                    <a:pt x="1350" y="1092"/>
                  </a:lnTo>
                  <a:lnTo>
                    <a:pt x="1323" y="1100"/>
                  </a:lnTo>
                  <a:lnTo>
                    <a:pt x="1293" y="1071"/>
                  </a:lnTo>
                  <a:lnTo>
                    <a:pt x="1286" y="992"/>
                  </a:lnTo>
                  <a:lnTo>
                    <a:pt x="1233" y="1020"/>
                  </a:lnTo>
                  <a:lnTo>
                    <a:pt x="1048" y="1061"/>
                  </a:lnTo>
                  <a:lnTo>
                    <a:pt x="990" y="1073"/>
                  </a:lnTo>
                  <a:lnTo>
                    <a:pt x="957" y="1128"/>
                  </a:lnTo>
                  <a:lnTo>
                    <a:pt x="912" y="1083"/>
                  </a:lnTo>
                  <a:lnTo>
                    <a:pt x="882" y="1073"/>
                  </a:lnTo>
                  <a:lnTo>
                    <a:pt x="878" y="1110"/>
                  </a:lnTo>
                  <a:lnTo>
                    <a:pt x="774" y="1159"/>
                  </a:lnTo>
                  <a:lnTo>
                    <a:pt x="676" y="1159"/>
                  </a:lnTo>
                  <a:lnTo>
                    <a:pt x="661" y="926"/>
                  </a:lnTo>
                  <a:lnTo>
                    <a:pt x="570" y="892"/>
                  </a:lnTo>
                  <a:lnTo>
                    <a:pt x="489" y="914"/>
                  </a:lnTo>
                  <a:lnTo>
                    <a:pt x="181" y="896"/>
                  </a:lnTo>
                  <a:lnTo>
                    <a:pt x="133" y="838"/>
                  </a:lnTo>
                  <a:lnTo>
                    <a:pt x="162" y="832"/>
                  </a:lnTo>
                  <a:lnTo>
                    <a:pt x="214" y="702"/>
                  </a:lnTo>
                  <a:lnTo>
                    <a:pt x="229" y="593"/>
                  </a:lnTo>
                  <a:lnTo>
                    <a:pt x="0" y="461"/>
                  </a:lnTo>
                  <a:lnTo>
                    <a:pt x="157" y="32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67" name="Freeform 111"/>
            <p:cNvSpPr>
              <a:spLocks/>
            </p:cNvSpPr>
            <p:nvPr/>
          </p:nvSpPr>
          <p:spPr bwMode="auto">
            <a:xfrm>
              <a:off x="7256" y="3578"/>
              <a:ext cx="190" cy="164"/>
            </a:xfrm>
            <a:custGeom>
              <a:avLst/>
              <a:gdLst>
                <a:gd name="T0" fmla="*/ 31 w 1136"/>
                <a:gd name="T1" fmla="*/ 642 h 981"/>
                <a:gd name="T2" fmla="*/ 93 w 1136"/>
                <a:gd name="T3" fmla="*/ 666 h 981"/>
                <a:gd name="T4" fmla="*/ 125 w 1136"/>
                <a:gd name="T5" fmla="*/ 716 h 981"/>
                <a:gd name="T6" fmla="*/ 168 w 1136"/>
                <a:gd name="T7" fmla="*/ 734 h 981"/>
                <a:gd name="T8" fmla="*/ 196 w 1136"/>
                <a:gd name="T9" fmla="*/ 742 h 981"/>
                <a:gd name="T10" fmla="*/ 239 w 1136"/>
                <a:gd name="T11" fmla="*/ 770 h 981"/>
                <a:gd name="T12" fmla="*/ 359 w 1136"/>
                <a:gd name="T13" fmla="*/ 761 h 981"/>
                <a:gd name="T14" fmla="*/ 456 w 1136"/>
                <a:gd name="T15" fmla="*/ 858 h 981"/>
                <a:gd name="T16" fmla="*/ 444 w 1136"/>
                <a:gd name="T17" fmla="*/ 930 h 981"/>
                <a:gd name="T18" fmla="*/ 474 w 1136"/>
                <a:gd name="T19" fmla="*/ 942 h 981"/>
                <a:gd name="T20" fmla="*/ 512 w 1136"/>
                <a:gd name="T21" fmla="*/ 902 h 981"/>
                <a:gd name="T22" fmla="*/ 595 w 1136"/>
                <a:gd name="T23" fmla="*/ 877 h 981"/>
                <a:gd name="T24" fmla="*/ 670 w 1136"/>
                <a:gd name="T25" fmla="*/ 875 h 981"/>
                <a:gd name="T26" fmla="*/ 722 w 1136"/>
                <a:gd name="T27" fmla="*/ 949 h 981"/>
                <a:gd name="T28" fmla="*/ 880 w 1136"/>
                <a:gd name="T29" fmla="*/ 981 h 981"/>
                <a:gd name="T30" fmla="*/ 1136 w 1136"/>
                <a:gd name="T31" fmla="*/ 624 h 981"/>
                <a:gd name="T32" fmla="*/ 773 w 1136"/>
                <a:gd name="T33" fmla="*/ 405 h 981"/>
                <a:gd name="T34" fmla="*/ 742 w 1136"/>
                <a:gd name="T35" fmla="*/ 373 h 981"/>
                <a:gd name="T36" fmla="*/ 672 w 1136"/>
                <a:gd name="T37" fmla="*/ 154 h 981"/>
                <a:gd name="T38" fmla="*/ 446 w 1136"/>
                <a:gd name="T39" fmla="*/ 95 h 981"/>
                <a:gd name="T40" fmla="*/ 3 w 1136"/>
                <a:gd name="T41" fmla="*/ 0 h 981"/>
                <a:gd name="T42" fmla="*/ 0 w 1136"/>
                <a:gd name="T43" fmla="*/ 623 h 981"/>
                <a:gd name="T44" fmla="*/ 31 w 1136"/>
                <a:gd name="T45" fmla="*/ 642 h 9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36" h="981">
                  <a:moveTo>
                    <a:pt x="31" y="642"/>
                  </a:moveTo>
                  <a:lnTo>
                    <a:pt x="93" y="666"/>
                  </a:lnTo>
                  <a:lnTo>
                    <a:pt x="125" y="716"/>
                  </a:lnTo>
                  <a:lnTo>
                    <a:pt x="168" y="734"/>
                  </a:lnTo>
                  <a:lnTo>
                    <a:pt x="196" y="742"/>
                  </a:lnTo>
                  <a:lnTo>
                    <a:pt x="239" y="770"/>
                  </a:lnTo>
                  <a:lnTo>
                    <a:pt x="359" y="761"/>
                  </a:lnTo>
                  <a:lnTo>
                    <a:pt x="456" y="858"/>
                  </a:lnTo>
                  <a:lnTo>
                    <a:pt x="444" y="930"/>
                  </a:lnTo>
                  <a:lnTo>
                    <a:pt x="474" y="942"/>
                  </a:lnTo>
                  <a:lnTo>
                    <a:pt x="512" y="902"/>
                  </a:lnTo>
                  <a:lnTo>
                    <a:pt x="595" y="877"/>
                  </a:lnTo>
                  <a:lnTo>
                    <a:pt x="670" y="875"/>
                  </a:lnTo>
                  <a:lnTo>
                    <a:pt x="722" y="949"/>
                  </a:lnTo>
                  <a:lnTo>
                    <a:pt x="880" y="981"/>
                  </a:lnTo>
                  <a:lnTo>
                    <a:pt x="1136" y="624"/>
                  </a:lnTo>
                  <a:lnTo>
                    <a:pt x="773" y="405"/>
                  </a:lnTo>
                  <a:lnTo>
                    <a:pt x="742" y="373"/>
                  </a:lnTo>
                  <a:lnTo>
                    <a:pt x="672" y="154"/>
                  </a:lnTo>
                  <a:lnTo>
                    <a:pt x="446" y="95"/>
                  </a:lnTo>
                  <a:lnTo>
                    <a:pt x="3" y="0"/>
                  </a:lnTo>
                  <a:lnTo>
                    <a:pt x="0" y="623"/>
                  </a:lnTo>
                  <a:lnTo>
                    <a:pt x="31" y="64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68" name="Freeform 112"/>
            <p:cNvSpPr>
              <a:spLocks/>
            </p:cNvSpPr>
            <p:nvPr/>
          </p:nvSpPr>
          <p:spPr bwMode="auto">
            <a:xfrm>
              <a:off x="7206" y="3436"/>
              <a:ext cx="139" cy="247"/>
            </a:xfrm>
            <a:custGeom>
              <a:avLst/>
              <a:gdLst>
                <a:gd name="T0" fmla="*/ 0 w 830"/>
                <a:gd name="T1" fmla="*/ 825 h 1482"/>
                <a:gd name="T2" fmla="*/ 97 w 830"/>
                <a:gd name="T3" fmla="*/ 876 h 1482"/>
                <a:gd name="T4" fmla="*/ 118 w 830"/>
                <a:gd name="T5" fmla="*/ 985 h 1482"/>
                <a:gd name="T6" fmla="*/ 112 w 830"/>
                <a:gd name="T7" fmla="*/ 1105 h 1482"/>
                <a:gd name="T8" fmla="*/ 88 w 830"/>
                <a:gd name="T9" fmla="*/ 1184 h 1482"/>
                <a:gd name="T10" fmla="*/ 94 w 830"/>
                <a:gd name="T11" fmla="*/ 1407 h 1482"/>
                <a:gd name="T12" fmla="*/ 228 w 830"/>
                <a:gd name="T13" fmla="*/ 1433 h 1482"/>
                <a:gd name="T14" fmla="*/ 302 w 830"/>
                <a:gd name="T15" fmla="*/ 1482 h 1482"/>
                <a:gd name="T16" fmla="*/ 307 w 830"/>
                <a:gd name="T17" fmla="*/ 860 h 1482"/>
                <a:gd name="T18" fmla="*/ 748 w 830"/>
                <a:gd name="T19" fmla="*/ 953 h 1482"/>
                <a:gd name="T20" fmla="*/ 748 w 830"/>
                <a:gd name="T21" fmla="*/ 578 h 1482"/>
                <a:gd name="T22" fmla="*/ 830 w 830"/>
                <a:gd name="T23" fmla="*/ 283 h 1482"/>
                <a:gd name="T24" fmla="*/ 822 w 830"/>
                <a:gd name="T25" fmla="*/ 0 h 1482"/>
                <a:gd name="T26" fmla="*/ 380 w 830"/>
                <a:gd name="T27" fmla="*/ 172 h 1482"/>
                <a:gd name="T28" fmla="*/ 11 w 830"/>
                <a:gd name="T29" fmla="*/ 418 h 1482"/>
                <a:gd name="T30" fmla="*/ 0 w 830"/>
                <a:gd name="T31" fmla="*/ 825 h 1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30" h="1482">
                  <a:moveTo>
                    <a:pt x="0" y="825"/>
                  </a:moveTo>
                  <a:lnTo>
                    <a:pt x="97" y="876"/>
                  </a:lnTo>
                  <a:lnTo>
                    <a:pt x="118" y="985"/>
                  </a:lnTo>
                  <a:lnTo>
                    <a:pt x="112" y="1105"/>
                  </a:lnTo>
                  <a:lnTo>
                    <a:pt x="88" y="1184"/>
                  </a:lnTo>
                  <a:lnTo>
                    <a:pt x="94" y="1407"/>
                  </a:lnTo>
                  <a:lnTo>
                    <a:pt x="228" y="1433"/>
                  </a:lnTo>
                  <a:lnTo>
                    <a:pt x="302" y="1482"/>
                  </a:lnTo>
                  <a:lnTo>
                    <a:pt x="307" y="860"/>
                  </a:lnTo>
                  <a:lnTo>
                    <a:pt x="748" y="953"/>
                  </a:lnTo>
                  <a:lnTo>
                    <a:pt x="748" y="578"/>
                  </a:lnTo>
                  <a:lnTo>
                    <a:pt x="830" y="283"/>
                  </a:lnTo>
                  <a:lnTo>
                    <a:pt x="822" y="0"/>
                  </a:lnTo>
                  <a:lnTo>
                    <a:pt x="380" y="172"/>
                  </a:lnTo>
                  <a:lnTo>
                    <a:pt x="11" y="418"/>
                  </a:lnTo>
                  <a:lnTo>
                    <a:pt x="0" y="82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69" name="Freeform 113"/>
            <p:cNvSpPr>
              <a:spLocks/>
            </p:cNvSpPr>
            <p:nvPr/>
          </p:nvSpPr>
          <p:spPr bwMode="auto">
            <a:xfrm>
              <a:off x="7108" y="3294"/>
              <a:ext cx="171" cy="279"/>
            </a:xfrm>
            <a:custGeom>
              <a:avLst/>
              <a:gdLst>
                <a:gd name="T0" fmla="*/ 561 w 1021"/>
                <a:gd name="T1" fmla="*/ 40 h 1672"/>
                <a:gd name="T2" fmla="*/ 693 w 1021"/>
                <a:gd name="T3" fmla="*/ 208 h 1672"/>
                <a:gd name="T4" fmla="*/ 963 w 1021"/>
                <a:gd name="T5" fmla="*/ 201 h 1672"/>
                <a:gd name="T6" fmla="*/ 942 w 1021"/>
                <a:gd name="T7" fmla="*/ 283 h 1672"/>
                <a:gd name="T8" fmla="*/ 1021 w 1021"/>
                <a:gd name="T9" fmla="*/ 391 h 1672"/>
                <a:gd name="T10" fmla="*/ 919 w 1021"/>
                <a:gd name="T11" fmla="*/ 610 h 1672"/>
                <a:gd name="T12" fmla="*/ 912 w 1021"/>
                <a:gd name="T13" fmla="*/ 806 h 1672"/>
                <a:gd name="T14" fmla="*/ 958 w 1021"/>
                <a:gd name="T15" fmla="*/ 893 h 1672"/>
                <a:gd name="T16" fmla="*/ 968 w 1021"/>
                <a:gd name="T17" fmla="*/ 1021 h 1672"/>
                <a:gd name="T18" fmla="*/ 599 w 1021"/>
                <a:gd name="T19" fmla="*/ 1265 h 1672"/>
                <a:gd name="T20" fmla="*/ 587 w 1021"/>
                <a:gd name="T21" fmla="*/ 1672 h 1672"/>
                <a:gd name="T22" fmla="*/ 570 w 1021"/>
                <a:gd name="T23" fmla="*/ 1667 h 1672"/>
                <a:gd name="T24" fmla="*/ 503 w 1021"/>
                <a:gd name="T25" fmla="*/ 1668 h 1672"/>
                <a:gd name="T26" fmla="*/ 467 w 1021"/>
                <a:gd name="T27" fmla="*/ 1647 h 1672"/>
                <a:gd name="T28" fmla="*/ 414 w 1021"/>
                <a:gd name="T29" fmla="*/ 1597 h 1672"/>
                <a:gd name="T30" fmla="*/ 384 w 1021"/>
                <a:gd name="T31" fmla="*/ 1550 h 1672"/>
                <a:gd name="T32" fmla="*/ 231 w 1021"/>
                <a:gd name="T33" fmla="*/ 1450 h 1672"/>
                <a:gd name="T34" fmla="*/ 118 w 1021"/>
                <a:gd name="T35" fmla="*/ 1389 h 1672"/>
                <a:gd name="T36" fmla="*/ 9 w 1021"/>
                <a:gd name="T37" fmla="*/ 1271 h 1672"/>
                <a:gd name="T38" fmla="*/ 5 w 1021"/>
                <a:gd name="T39" fmla="*/ 983 h 1672"/>
                <a:gd name="T40" fmla="*/ 0 w 1021"/>
                <a:gd name="T41" fmla="*/ 774 h 1672"/>
                <a:gd name="T42" fmla="*/ 13 w 1021"/>
                <a:gd name="T43" fmla="*/ 736 h 1672"/>
                <a:gd name="T44" fmla="*/ 5 w 1021"/>
                <a:gd name="T45" fmla="*/ 574 h 1672"/>
                <a:gd name="T46" fmla="*/ 0 w 1021"/>
                <a:gd name="T47" fmla="*/ 474 h 1672"/>
                <a:gd name="T48" fmla="*/ 8 w 1021"/>
                <a:gd name="T49" fmla="*/ 298 h 1672"/>
                <a:gd name="T50" fmla="*/ 49 w 1021"/>
                <a:gd name="T51" fmla="*/ 280 h 1672"/>
                <a:gd name="T52" fmla="*/ 83 w 1021"/>
                <a:gd name="T53" fmla="*/ 284 h 1672"/>
                <a:gd name="T54" fmla="*/ 69 w 1021"/>
                <a:gd name="T55" fmla="*/ 155 h 1672"/>
                <a:gd name="T56" fmla="*/ 84 w 1021"/>
                <a:gd name="T57" fmla="*/ 76 h 1672"/>
                <a:gd name="T58" fmla="*/ 321 w 1021"/>
                <a:gd name="T59" fmla="*/ 0 h 1672"/>
                <a:gd name="T60" fmla="*/ 390 w 1021"/>
                <a:gd name="T61" fmla="*/ 39 h 1672"/>
                <a:gd name="T62" fmla="*/ 561 w 1021"/>
                <a:gd name="T63" fmla="*/ 40 h 16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1" h="1672">
                  <a:moveTo>
                    <a:pt x="561" y="40"/>
                  </a:moveTo>
                  <a:lnTo>
                    <a:pt x="693" y="208"/>
                  </a:lnTo>
                  <a:lnTo>
                    <a:pt x="963" y="201"/>
                  </a:lnTo>
                  <a:lnTo>
                    <a:pt x="942" y="283"/>
                  </a:lnTo>
                  <a:lnTo>
                    <a:pt x="1021" y="391"/>
                  </a:lnTo>
                  <a:lnTo>
                    <a:pt x="919" y="610"/>
                  </a:lnTo>
                  <a:lnTo>
                    <a:pt x="912" y="806"/>
                  </a:lnTo>
                  <a:lnTo>
                    <a:pt x="958" y="893"/>
                  </a:lnTo>
                  <a:lnTo>
                    <a:pt x="968" y="1021"/>
                  </a:lnTo>
                  <a:lnTo>
                    <a:pt x="599" y="1265"/>
                  </a:lnTo>
                  <a:lnTo>
                    <a:pt x="587" y="1672"/>
                  </a:lnTo>
                  <a:lnTo>
                    <a:pt x="570" y="1667"/>
                  </a:lnTo>
                  <a:lnTo>
                    <a:pt x="503" y="1668"/>
                  </a:lnTo>
                  <a:lnTo>
                    <a:pt x="467" y="1647"/>
                  </a:lnTo>
                  <a:lnTo>
                    <a:pt x="414" y="1597"/>
                  </a:lnTo>
                  <a:lnTo>
                    <a:pt x="384" y="1550"/>
                  </a:lnTo>
                  <a:lnTo>
                    <a:pt x="231" y="1450"/>
                  </a:lnTo>
                  <a:lnTo>
                    <a:pt x="118" y="1389"/>
                  </a:lnTo>
                  <a:lnTo>
                    <a:pt x="9" y="1271"/>
                  </a:lnTo>
                  <a:lnTo>
                    <a:pt x="5" y="983"/>
                  </a:lnTo>
                  <a:lnTo>
                    <a:pt x="0" y="774"/>
                  </a:lnTo>
                  <a:lnTo>
                    <a:pt x="13" y="736"/>
                  </a:lnTo>
                  <a:lnTo>
                    <a:pt x="5" y="574"/>
                  </a:lnTo>
                  <a:lnTo>
                    <a:pt x="0" y="474"/>
                  </a:lnTo>
                  <a:lnTo>
                    <a:pt x="8" y="298"/>
                  </a:lnTo>
                  <a:lnTo>
                    <a:pt x="49" y="280"/>
                  </a:lnTo>
                  <a:lnTo>
                    <a:pt x="83" y="284"/>
                  </a:lnTo>
                  <a:lnTo>
                    <a:pt x="69" y="155"/>
                  </a:lnTo>
                  <a:lnTo>
                    <a:pt x="84" y="76"/>
                  </a:lnTo>
                  <a:lnTo>
                    <a:pt x="321" y="0"/>
                  </a:lnTo>
                  <a:lnTo>
                    <a:pt x="390" y="39"/>
                  </a:lnTo>
                  <a:lnTo>
                    <a:pt x="561" y="4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70" name="Freeform 114"/>
            <p:cNvSpPr>
              <a:spLocks/>
            </p:cNvSpPr>
            <p:nvPr/>
          </p:nvSpPr>
          <p:spPr bwMode="auto">
            <a:xfrm>
              <a:off x="7590" y="3113"/>
              <a:ext cx="150" cy="127"/>
            </a:xfrm>
            <a:custGeom>
              <a:avLst/>
              <a:gdLst>
                <a:gd name="T0" fmla="*/ 75 w 899"/>
                <a:gd name="T1" fmla="*/ 527 h 758"/>
                <a:gd name="T2" fmla="*/ 129 w 899"/>
                <a:gd name="T3" fmla="*/ 573 h 758"/>
                <a:gd name="T4" fmla="*/ 245 w 899"/>
                <a:gd name="T5" fmla="*/ 573 h 758"/>
                <a:gd name="T6" fmla="*/ 298 w 899"/>
                <a:gd name="T7" fmla="*/ 631 h 758"/>
                <a:gd name="T8" fmla="*/ 241 w 899"/>
                <a:gd name="T9" fmla="*/ 691 h 758"/>
                <a:gd name="T10" fmla="*/ 296 w 899"/>
                <a:gd name="T11" fmla="*/ 743 h 758"/>
                <a:gd name="T12" fmla="*/ 343 w 899"/>
                <a:gd name="T13" fmla="*/ 758 h 758"/>
                <a:gd name="T14" fmla="*/ 379 w 899"/>
                <a:gd name="T15" fmla="*/ 717 h 758"/>
                <a:gd name="T16" fmla="*/ 441 w 899"/>
                <a:gd name="T17" fmla="*/ 714 h 758"/>
                <a:gd name="T18" fmla="*/ 471 w 899"/>
                <a:gd name="T19" fmla="*/ 673 h 758"/>
                <a:gd name="T20" fmla="*/ 511 w 899"/>
                <a:gd name="T21" fmla="*/ 667 h 758"/>
                <a:gd name="T22" fmla="*/ 519 w 899"/>
                <a:gd name="T23" fmla="*/ 625 h 758"/>
                <a:gd name="T24" fmla="*/ 592 w 899"/>
                <a:gd name="T25" fmla="*/ 615 h 758"/>
                <a:gd name="T26" fmla="*/ 668 w 899"/>
                <a:gd name="T27" fmla="*/ 566 h 758"/>
                <a:gd name="T28" fmla="*/ 691 w 899"/>
                <a:gd name="T29" fmla="*/ 449 h 758"/>
                <a:gd name="T30" fmla="*/ 754 w 899"/>
                <a:gd name="T31" fmla="*/ 391 h 758"/>
                <a:gd name="T32" fmla="*/ 808 w 899"/>
                <a:gd name="T33" fmla="*/ 364 h 758"/>
                <a:gd name="T34" fmla="*/ 811 w 899"/>
                <a:gd name="T35" fmla="*/ 307 h 758"/>
                <a:gd name="T36" fmla="*/ 899 w 899"/>
                <a:gd name="T37" fmla="*/ 296 h 758"/>
                <a:gd name="T38" fmla="*/ 754 w 899"/>
                <a:gd name="T39" fmla="*/ 173 h 758"/>
                <a:gd name="T40" fmla="*/ 649 w 899"/>
                <a:gd name="T41" fmla="*/ 171 h 758"/>
                <a:gd name="T42" fmla="*/ 636 w 899"/>
                <a:gd name="T43" fmla="*/ 220 h 758"/>
                <a:gd name="T44" fmla="*/ 509 w 899"/>
                <a:gd name="T45" fmla="*/ 213 h 758"/>
                <a:gd name="T46" fmla="*/ 442 w 899"/>
                <a:gd name="T47" fmla="*/ 165 h 758"/>
                <a:gd name="T48" fmla="*/ 366 w 899"/>
                <a:gd name="T49" fmla="*/ 165 h 758"/>
                <a:gd name="T50" fmla="*/ 298 w 899"/>
                <a:gd name="T51" fmla="*/ 33 h 758"/>
                <a:gd name="T52" fmla="*/ 228 w 899"/>
                <a:gd name="T53" fmla="*/ 33 h 758"/>
                <a:gd name="T54" fmla="*/ 184 w 899"/>
                <a:gd name="T55" fmla="*/ 44 h 758"/>
                <a:gd name="T56" fmla="*/ 0 w 899"/>
                <a:gd name="T57" fmla="*/ 0 h 758"/>
                <a:gd name="T58" fmla="*/ 10 w 899"/>
                <a:gd name="T59" fmla="*/ 38 h 758"/>
                <a:gd name="T60" fmla="*/ 94 w 899"/>
                <a:gd name="T61" fmla="*/ 98 h 758"/>
                <a:gd name="T62" fmla="*/ 94 w 899"/>
                <a:gd name="T63" fmla="*/ 140 h 758"/>
                <a:gd name="T64" fmla="*/ 213 w 899"/>
                <a:gd name="T65" fmla="*/ 233 h 758"/>
                <a:gd name="T66" fmla="*/ 127 w 899"/>
                <a:gd name="T67" fmla="*/ 261 h 758"/>
                <a:gd name="T68" fmla="*/ 135 w 899"/>
                <a:gd name="T69" fmla="*/ 447 h 758"/>
                <a:gd name="T70" fmla="*/ 160 w 899"/>
                <a:gd name="T71" fmla="*/ 511 h 758"/>
                <a:gd name="T72" fmla="*/ 75 w 899"/>
                <a:gd name="T73" fmla="*/ 527 h 7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99" h="758">
                  <a:moveTo>
                    <a:pt x="75" y="527"/>
                  </a:moveTo>
                  <a:lnTo>
                    <a:pt x="129" y="573"/>
                  </a:lnTo>
                  <a:lnTo>
                    <a:pt x="245" y="573"/>
                  </a:lnTo>
                  <a:lnTo>
                    <a:pt x="298" y="631"/>
                  </a:lnTo>
                  <a:lnTo>
                    <a:pt x="241" y="691"/>
                  </a:lnTo>
                  <a:lnTo>
                    <a:pt x="296" y="743"/>
                  </a:lnTo>
                  <a:lnTo>
                    <a:pt x="343" y="758"/>
                  </a:lnTo>
                  <a:lnTo>
                    <a:pt x="379" y="717"/>
                  </a:lnTo>
                  <a:lnTo>
                    <a:pt x="441" y="714"/>
                  </a:lnTo>
                  <a:lnTo>
                    <a:pt x="471" y="673"/>
                  </a:lnTo>
                  <a:lnTo>
                    <a:pt x="511" y="667"/>
                  </a:lnTo>
                  <a:lnTo>
                    <a:pt x="519" y="625"/>
                  </a:lnTo>
                  <a:lnTo>
                    <a:pt x="592" y="615"/>
                  </a:lnTo>
                  <a:lnTo>
                    <a:pt x="668" y="566"/>
                  </a:lnTo>
                  <a:lnTo>
                    <a:pt x="691" y="449"/>
                  </a:lnTo>
                  <a:lnTo>
                    <a:pt x="754" y="391"/>
                  </a:lnTo>
                  <a:lnTo>
                    <a:pt x="808" y="364"/>
                  </a:lnTo>
                  <a:lnTo>
                    <a:pt x="811" y="307"/>
                  </a:lnTo>
                  <a:lnTo>
                    <a:pt x="899" y="296"/>
                  </a:lnTo>
                  <a:lnTo>
                    <a:pt x="754" y="173"/>
                  </a:lnTo>
                  <a:lnTo>
                    <a:pt x="649" y="171"/>
                  </a:lnTo>
                  <a:lnTo>
                    <a:pt x="636" y="220"/>
                  </a:lnTo>
                  <a:lnTo>
                    <a:pt x="509" y="213"/>
                  </a:lnTo>
                  <a:lnTo>
                    <a:pt x="442" y="165"/>
                  </a:lnTo>
                  <a:lnTo>
                    <a:pt x="366" y="165"/>
                  </a:lnTo>
                  <a:lnTo>
                    <a:pt x="298" y="33"/>
                  </a:lnTo>
                  <a:lnTo>
                    <a:pt x="228" y="33"/>
                  </a:lnTo>
                  <a:lnTo>
                    <a:pt x="184" y="44"/>
                  </a:lnTo>
                  <a:lnTo>
                    <a:pt x="0" y="0"/>
                  </a:lnTo>
                  <a:lnTo>
                    <a:pt x="10" y="38"/>
                  </a:lnTo>
                  <a:lnTo>
                    <a:pt x="94" y="98"/>
                  </a:lnTo>
                  <a:lnTo>
                    <a:pt x="94" y="140"/>
                  </a:lnTo>
                  <a:lnTo>
                    <a:pt x="213" y="233"/>
                  </a:lnTo>
                  <a:lnTo>
                    <a:pt x="127" y="261"/>
                  </a:lnTo>
                  <a:lnTo>
                    <a:pt x="135" y="447"/>
                  </a:lnTo>
                  <a:lnTo>
                    <a:pt x="160" y="511"/>
                  </a:lnTo>
                  <a:lnTo>
                    <a:pt x="75" y="52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71" name="Freeform 115"/>
            <p:cNvSpPr>
              <a:spLocks/>
            </p:cNvSpPr>
            <p:nvPr/>
          </p:nvSpPr>
          <p:spPr bwMode="auto">
            <a:xfrm>
              <a:off x="7261" y="3350"/>
              <a:ext cx="102" cy="114"/>
            </a:xfrm>
            <a:custGeom>
              <a:avLst/>
              <a:gdLst>
                <a:gd name="T0" fmla="*/ 104 w 612"/>
                <a:gd name="T1" fmla="*/ 54 h 683"/>
                <a:gd name="T2" fmla="*/ 270 w 612"/>
                <a:gd name="T3" fmla="*/ 68 h 683"/>
                <a:gd name="T4" fmla="*/ 319 w 612"/>
                <a:gd name="T5" fmla="*/ 0 h 683"/>
                <a:gd name="T6" fmla="*/ 369 w 612"/>
                <a:gd name="T7" fmla="*/ 4 h 683"/>
                <a:gd name="T8" fmla="*/ 487 w 612"/>
                <a:gd name="T9" fmla="*/ 142 h 683"/>
                <a:gd name="T10" fmla="*/ 585 w 612"/>
                <a:gd name="T11" fmla="*/ 130 h 683"/>
                <a:gd name="T12" fmla="*/ 594 w 612"/>
                <a:gd name="T13" fmla="*/ 181 h 683"/>
                <a:gd name="T14" fmla="*/ 612 w 612"/>
                <a:gd name="T15" fmla="*/ 261 h 683"/>
                <a:gd name="T16" fmla="*/ 557 w 612"/>
                <a:gd name="T17" fmla="*/ 484 h 683"/>
                <a:gd name="T18" fmla="*/ 53 w 612"/>
                <a:gd name="T19" fmla="*/ 683 h 683"/>
                <a:gd name="T20" fmla="*/ 46 w 612"/>
                <a:gd name="T21" fmla="*/ 559 h 683"/>
                <a:gd name="T22" fmla="*/ 0 w 612"/>
                <a:gd name="T23" fmla="*/ 471 h 683"/>
                <a:gd name="T24" fmla="*/ 6 w 612"/>
                <a:gd name="T25" fmla="*/ 275 h 683"/>
                <a:gd name="T26" fmla="*/ 104 w 612"/>
                <a:gd name="T27" fmla="*/ 54 h 6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12" h="683">
                  <a:moveTo>
                    <a:pt x="104" y="54"/>
                  </a:moveTo>
                  <a:lnTo>
                    <a:pt x="270" y="68"/>
                  </a:lnTo>
                  <a:lnTo>
                    <a:pt x="319" y="0"/>
                  </a:lnTo>
                  <a:lnTo>
                    <a:pt x="369" y="4"/>
                  </a:lnTo>
                  <a:lnTo>
                    <a:pt x="487" y="142"/>
                  </a:lnTo>
                  <a:lnTo>
                    <a:pt x="585" y="130"/>
                  </a:lnTo>
                  <a:lnTo>
                    <a:pt x="594" y="181"/>
                  </a:lnTo>
                  <a:lnTo>
                    <a:pt x="612" y="261"/>
                  </a:lnTo>
                  <a:lnTo>
                    <a:pt x="557" y="484"/>
                  </a:lnTo>
                  <a:lnTo>
                    <a:pt x="53" y="683"/>
                  </a:lnTo>
                  <a:lnTo>
                    <a:pt x="46" y="559"/>
                  </a:lnTo>
                  <a:lnTo>
                    <a:pt x="0" y="471"/>
                  </a:lnTo>
                  <a:lnTo>
                    <a:pt x="6" y="275"/>
                  </a:lnTo>
                  <a:lnTo>
                    <a:pt x="104" y="5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72" name="Freeform 116"/>
            <p:cNvSpPr>
              <a:spLocks/>
            </p:cNvSpPr>
            <p:nvPr/>
          </p:nvSpPr>
          <p:spPr bwMode="auto">
            <a:xfrm>
              <a:off x="6981" y="3258"/>
              <a:ext cx="115" cy="49"/>
            </a:xfrm>
            <a:custGeom>
              <a:avLst/>
              <a:gdLst>
                <a:gd name="T0" fmla="*/ 167 w 692"/>
                <a:gd name="T1" fmla="*/ 294 h 294"/>
                <a:gd name="T2" fmla="*/ 306 w 692"/>
                <a:gd name="T3" fmla="*/ 206 h 294"/>
                <a:gd name="T4" fmla="*/ 453 w 692"/>
                <a:gd name="T5" fmla="*/ 282 h 294"/>
                <a:gd name="T6" fmla="*/ 627 w 692"/>
                <a:gd name="T7" fmla="*/ 122 h 294"/>
                <a:gd name="T8" fmla="*/ 692 w 692"/>
                <a:gd name="T9" fmla="*/ 63 h 294"/>
                <a:gd name="T10" fmla="*/ 602 w 692"/>
                <a:gd name="T11" fmla="*/ 0 h 294"/>
                <a:gd name="T12" fmla="*/ 456 w 692"/>
                <a:gd name="T13" fmla="*/ 92 h 294"/>
                <a:gd name="T14" fmla="*/ 418 w 692"/>
                <a:gd name="T15" fmla="*/ 90 h 294"/>
                <a:gd name="T16" fmla="*/ 401 w 692"/>
                <a:gd name="T17" fmla="*/ 54 h 294"/>
                <a:gd name="T18" fmla="*/ 329 w 692"/>
                <a:gd name="T19" fmla="*/ 42 h 294"/>
                <a:gd name="T20" fmla="*/ 302 w 692"/>
                <a:gd name="T21" fmla="*/ 82 h 294"/>
                <a:gd name="T22" fmla="*/ 260 w 692"/>
                <a:gd name="T23" fmla="*/ 94 h 294"/>
                <a:gd name="T24" fmla="*/ 172 w 692"/>
                <a:gd name="T25" fmla="*/ 184 h 294"/>
                <a:gd name="T26" fmla="*/ 90 w 692"/>
                <a:gd name="T27" fmla="*/ 205 h 294"/>
                <a:gd name="T28" fmla="*/ 0 w 692"/>
                <a:gd name="T29" fmla="*/ 252 h 294"/>
                <a:gd name="T30" fmla="*/ 16 w 692"/>
                <a:gd name="T31" fmla="*/ 285 h 294"/>
                <a:gd name="T32" fmla="*/ 167 w 692"/>
                <a:gd name="T33" fmla="*/ 294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92" h="294">
                  <a:moveTo>
                    <a:pt x="167" y="294"/>
                  </a:moveTo>
                  <a:lnTo>
                    <a:pt x="306" y="206"/>
                  </a:lnTo>
                  <a:lnTo>
                    <a:pt x="453" y="282"/>
                  </a:lnTo>
                  <a:lnTo>
                    <a:pt x="627" y="122"/>
                  </a:lnTo>
                  <a:lnTo>
                    <a:pt x="692" y="63"/>
                  </a:lnTo>
                  <a:lnTo>
                    <a:pt x="602" y="0"/>
                  </a:lnTo>
                  <a:lnTo>
                    <a:pt x="456" y="92"/>
                  </a:lnTo>
                  <a:lnTo>
                    <a:pt x="418" y="90"/>
                  </a:lnTo>
                  <a:lnTo>
                    <a:pt x="401" y="54"/>
                  </a:lnTo>
                  <a:lnTo>
                    <a:pt x="329" y="42"/>
                  </a:lnTo>
                  <a:lnTo>
                    <a:pt x="302" y="82"/>
                  </a:lnTo>
                  <a:lnTo>
                    <a:pt x="260" y="94"/>
                  </a:lnTo>
                  <a:lnTo>
                    <a:pt x="172" y="184"/>
                  </a:lnTo>
                  <a:lnTo>
                    <a:pt x="90" y="205"/>
                  </a:lnTo>
                  <a:lnTo>
                    <a:pt x="0" y="252"/>
                  </a:lnTo>
                  <a:lnTo>
                    <a:pt x="16" y="285"/>
                  </a:lnTo>
                  <a:lnTo>
                    <a:pt x="167" y="29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73" name="Freeform 117"/>
            <p:cNvSpPr>
              <a:spLocks/>
            </p:cNvSpPr>
            <p:nvPr/>
          </p:nvSpPr>
          <p:spPr bwMode="auto">
            <a:xfrm>
              <a:off x="7429" y="3459"/>
              <a:ext cx="82" cy="96"/>
            </a:xfrm>
            <a:custGeom>
              <a:avLst/>
              <a:gdLst>
                <a:gd name="T0" fmla="*/ 85 w 497"/>
                <a:gd name="T1" fmla="*/ 552 h 572"/>
                <a:gd name="T2" fmla="*/ 497 w 497"/>
                <a:gd name="T3" fmla="*/ 572 h 572"/>
                <a:gd name="T4" fmla="*/ 493 w 497"/>
                <a:gd name="T5" fmla="*/ 381 h 572"/>
                <a:gd name="T6" fmla="*/ 422 w 497"/>
                <a:gd name="T7" fmla="*/ 202 h 572"/>
                <a:gd name="T8" fmla="*/ 360 w 497"/>
                <a:gd name="T9" fmla="*/ 113 h 572"/>
                <a:gd name="T10" fmla="*/ 171 w 497"/>
                <a:gd name="T11" fmla="*/ 58 h 572"/>
                <a:gd name="T12" fmla="*/ 72 w 497"/>
                <a:gd name="T13" fmla="*/ 0 h 572"/>
                <a:gd name="T14" fmla="*/ 54 w 497"/>
                <a:gd name="T15" fmla="*/ 42 h 572"/>
                <a:gd name="T16" fmla="*/ 89 w 497"/>
                <a:gd name="T17" fmla="*/ 93 h 572"/>
                <a:gd name="T18" fmla="*/ 82 w 497"/>
                <a:gd name="T19" fmla="*/ 135 h 572"/>
                <a:gd name="T20" fmla="*/ 0 w 497"/>
                <a:gd name="T21" fmla="*/ 213 h 572"/>
                <a:gd name="T22" fmla="*/ 85 w 497"/>
                <a:gd name="T23" fmla="*/ 552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97" h="572">
                  <a:moveTo>
                    <a:pt x="85" y="552"/>
                  </a:moveTo>
                  <a:lnTo>
                    <a:pt x="497" y="572"/>
                  </a:lnTo>
                  <a:lnTo>
                    <a:pt x="493" y="381"/>
                  </a:lnTo>
                  <a:lnTo>
                    <a:pt x="422" y="202"/>
                  </a:lnTo>
                  <a:lnTo>
                    <a:pt x="360" y="113"/>
                  </a:lnTo>
                  <a:lnTo>
                    <a:pt x="171" y="58"/>
                  </a:lnTo>
                  <a:lnTo>
                    <a:pt x="72" y="0"/>
                  </a:lnTo>
                  <a:lnTo>
                    <a:pt x="54" y="42"/>
                  </a:lnTo>
                  <a:lnTo>
                    <a:pt x="89" y="93"/>
                  </a:lnTo>
                  <a:lnTo>
                    <a:pt x="82" y="135"/>
                  </a:lnTo>
                  <a:lnTo>
                    <a:pt x="0" y="213"/>
                  </a:lnTo>
                  <a:lnTo>
                    <a:pt x="85" y="55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74" name="Freeform 118"/>
            <p:cNvSpPr>
              <a:spLocks/>
            </p:cNvSpPr>
            <p:nvPr/>
          </p:nvSpPr>
          <p:spPr bwMode="auto">
            <a:xfrm>
              <a:off x="7437" y="3344"/>
              <a:ext cx="168" cy="232"/>
            </a:xfrm>
            <a:custGeom>
              <a:avLst/>
              <a:gdLst>
                <a:gd name="T0" fmla="*/ 25 w 1009"/>
                <a:gd name="T1" fmla="*/ 689 h 1391"/>
                <a:gd name="T2" fmla="*/ 120 w 1009"/>
                <a:gd name="T3" fmla="*/ 750 h 1391"/>
                <a:gd name="T4" fmla="*/ 313 w 1009"/>
                <a:gd name="T5" fmla="*/ 812 h 1391"/>
                <a:gd name="T6" fmla="*/ 368 w 1009"/>
                <a:gd name="T7" fmla="*/ 891 h 1391"/>
                <a:gd name="T8" fmla="*/ 446 w 1009"/>
                <a:gd name="T9" fmla="*/ 1076 h 1391"/>
                <a:gd name="T10" fmla="*/ 453 w 1009"/>
                <a:gd name="T11" fmla="*/ 1264 h 1391"/>
                <a:gd name="T12" fmla="*/ 563 w 1009"/>
                <a:gd name="T13" fmla="*/ 1271 h 1391"/>
                <a:gd name="T14" fmla="*/ 796 w 1009"/>
                <a:gd name="T15" fmla="*/ 1391 h 1391"/>
                <a:gd name="T16" fmla="*/ 878 w 1009"/>
                <a:gd name="T17" fmla="*/ 976 h 1391"/>
                <a:gd name="T18" fmla="*/ 1009 w 1009"/>
                <a:gd name="T19" fmla="*/ 565 h 1391"/>
                <a:gd name="T20" fmla="*/ 670 w 1009"/>
                <a:gd name="T21" fmla="*/ 596 h 1391"/>
                <a:gd name="T22" fmla="*/ 539 w 1009"/>
                <a:gd name="T23" fmla="*/ 209 h 1391"/>
                <a:gd name="T24" fmla="*/ 679 w 1009"/>
                <a:gd name="T25" fmla="*/ 0 h 1391"/>
                <a:gd name="T26" fmla="*/ 497 w 1009"/>
                <a:gd name="T27" fmla="*/ 7 h 1391"/>
                <a:gd name="T28" fmla="*/ 237 w 1009"/>
                <a:gd name="T29" fmla="*/ 261 h 1391"/>
                <a:gd name="T30" fmla="*/ 244 w 1009"/>
                <a:gd name="T31" fmla="*/ 384 h 1391"/>
                <a:gd name="T32" fmla="*/ 22 w 1009"/>
                <a:gd name="T33" fmla="*/ 576 h 1391"/>
                <a:gd name="T34" fmla="*/ 0 w 1009"/>
                <a:gd name="T35" fmla="*/ 651 h 1391"/>
                <a:gd name="T36" fmla="*/ 25 w 1009"/>
                <a:gd name="T37" fmla="*/ 689 h 1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09" h="1391">
                  <a:moveTo>
                    <a:pt x="25" y="689"/>
                  </a:moveTo>
                  <a:lnTo>
                    <a:pt x="120" y="750"/>
                  </a:lnTo>
                  <a:lnTo>
                    <a:pt x="313" y="812"/>
                  </a:lnTo>
                  <a:lnTo>
                    <a:pt x="368" y="891"/>
                  </a:lnTo>
                  <a:lnTo>
                    <a:pt x="446" y="1076"/>
                  </a:lnTo>
                  <a:lnTo>
                    <a:pt x="453" y="1264"/>
                  </a:lnTo>
                  <a:lnTo>
                    <a:pt x="563" y="1271"/>
                  </a:lnTo>
                  <a:lnTo>
                    <a:pt x="796" y="1391"/>
                  </a:lnTo>
                  <a:lnTo>
                    <a:pt x="878" y="976"/>
                  </a:lnTo>
                  <a:lnTo>
                    <a:pt x="1009" y="565"/>
                  </a:lnTo>
                  <a:lnTo>
                    <a:pt x="670" y="596"/>
                  </a:lnTo>
                  <a:lnTo>
                    <a:pt x="539" y="209"/>
                  </a:lnTo>
                  <a:lnTo>
                    <a:pt x="679" y="0"/>
                  </a:lnTo>
                  <a:lnTo>
                    <a:pt x="497" y="7"/>
                  </a:lnTo>
                  <a:lnTo>
                    <a:pt x="237" y="261"/>
                  </a:lnTo>
                  <a:lnTo>
                    <a:pt x="244" y="384"/>
                  </a:lnTo>
                  <a:lnTo>
                    <a:pt x="22" y="576"/>
                  </a:lnTo>
                  <a:lnTo>
                    <a:pt x="0" y="651"/>
                  </a:lnTo>
                  <a:lnTo>
                    <a:pt x="25" y="68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75" name="Freeform 119"/>
            <p:cNvSpPr>
              <a:spLocks/>
            </p:cNvSpPr>
            <p:nvPr/>
          </p:nvSpPr>
          <p:spPr bwMode="auto">
            <a:xfrm>
              <a:off x="7526" y="3282"/>
              <a:ext cx="212" cy="161"/>
            </a:xfrm>
            <a:custGeom>
              <a:avLst/>
              <a:gdLst>
                <a:gd name="T0" fmla="*/ 717 w 1272"/>
                <a:gd name="T1" fmla="*/ 45 h 963"/>
                <a:gd name="T2" fmla="*/ 921 w 1272"/>
                <a:gd name="T3" fmla="*/ 163 h 963"/>
                <a:gd name="T4" fmla="*/ 1063 w 1272"/>
                <a:gd name="T5" fmla="*/ 264 h 963"/>
                <a:gd name="T6" fmla="*/ 1059 w 1272"/>
                <a:gd name="T7" fmla="*/ 333 h 963"/>
                <a:gd name="T8" fmla="*/ 1118 w 1272"/>
                <a:gd name="T9" fmla="*/ 426 h 963"/>
                <a:gd name="T10" fmla="*/ 1111 w 1272"/>
                <a:gd name="T11" fmla="*/ 467 h 963"/>
                <a:gd name="T12" fmla="*/ 1052 w 1272"/>
                <a:gd name="T13" fmla="*/ 549 h 963"/>
                <a:gd name="T14" fmla="*/ 1045 w 1272"/>
                <a:gd name="T15" fmla="*/ 706 h 963"/>
                <a:gd name="T16" fmla="*/ 1018 w 1272"/>
                <a:gd name="T17" fmla="*/ 755 h 963"/>
                <a:gd name="T18" fmla="*/ 1169 w 1272"/>
                <a:gd name="T19" fmla="*/ 752 h 963"/>
                <a:gd name="T20" fmla="*/ 1220 w 1272"/>
                <a:gd name="T21" fmla="*/ 792 h 963"/>
                <a:gd name="T22" fmla="*/ 1254 w 1272"/>
                <a:gd name="T23" fmla="*/ 796 h 963"/>
                <a:gd name="T24" fmla="*/ 1272 w 1272"/>
                <a:gd name="T25" fmla="*/ 892 h 963"/>
                <a:gd name="T26" fmla="*/ 1203 w 1272"/>
                <a:gd name="T27" fmla="*/ 903 h 963"/>
                <a:gd name="T28" fmla="*/ 1165 w 1272"/>
                <a:gd name="T29" fmla="*/ 875 h 963"/>
                <a:gd name="T30" fmla="*/ 1096 w 1272"/>
                <a:gd name="T31" fmla="*/ 909 h 963"/>
                <a:gd name="T32" fmla="*/ 854 w 1272"/>
                <a:gd name="T33" fmla="*/ 940 h 963"/>
                <a:gd name="T34" fmla="*/ 843 w 1272"/>
                <a:gd name="T35" fmla="*/ 954 h 963"/>
                <a:gd name="T36" fmla="*/ 682 w 1272"/>
                <a:gd name="T37" fmla="*/ 957 h 963"/>
                <a:gd name="T38" fmla="*/ 606 w 1272"/>
                <a:gd name="T39" fmla="*/ 878 h 963"/>
                <a:gd name="T40" fmla="*/ 562 w 1272"/>
                <a:gd name="T41" fmla="*/ 909 h 963"/>
                <a:gd name="T42" fmla="*/ 484 w 1272"/>
                <a:gd name="T43" fmla="*/ 912 h 963"/>
                <a:gd name="T44" fmla="*/ 459 w 1272"/>
                <a:gd name="T45" fmla="*/ 940 h 963"/>
                <a:gd name="T46" fmla="*/ 131 w 1272"/>
                <a:gd name="T47" fmla="*/ 963 h 963"/>
                <a:gd name="T48" fmla="*/ 0 w 1272"/>
                <a:gd name="T49" fmla="*/ 584 h 963"/>
                <a:gd name="T50" fmla="*/ 144 w 1272"/>
                <a:gd name="T51" fmla="*/ 371 h 963"/>
                <a:gd name="T52" fmla="*/ 364 w 1272"/>
                <a:gd name="T53" fmla="*/ 4 h 963"/>
                <a:gd name="T54" fmla="*/ 435 w 1272"/>
                <a:gd name="T55" fmla="*/ 0 h 963"/>
                <a:gd name="T56" fmla="*/ 459 w 1272"/>
                <a:gd name="T57" fmla="*/ 35 h 963"/>
                <a:gd name="T58" fmla="*/ 675 w 1272"/>
                <a:gd name="T59" fmla="*/ 65 h 963"/>
                <a:gd name="T60" fmla="*/ 717 w 1272"/>
                <a:gd name="T61" fmla="*/ 45 h 9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272" h="963">
                  <a:moveTo>
                    <a:pt x="717" y="45"/>
                  </a:moveTo>
                  <a:lnTo>
                    <a:pt x="921" y="163"/>
                  </a:lnTo>
                  <a:lnTo>
                    <a:pt x="1063" y="264"/>
                  </a:lnTo>
                  <a:lnTo>
                    <a:pt x="1059" y="333"/>
                  </a:lnTo>
                  <a:lnTo>
                    <a:pt x="1118" y="426"/>
                  </a:lnTo>
                  <a:lnTo>
                    <a:pt x="1111" y="467"/>
                  </a:lnTo>
                  <a:lnTo>
                    <a:pt x="1052" y="549"/>
                  </a:lnTo>
                  <a:lnTo>
                    <a:pt x="1045" y="706"/>
                  </a:lnTo>
                  <a:lnTo>
                    <a:pt x="1018" y="755"/>
                  </a:lnTo>
                  <a:lnTo>
                    <a:pt x="1169" y="752"/>
                  </a:lnTo>
                  <a:lnTo>
                    <a:pt x="1220" y="792"/>
                  </a:lnTo>
                  <a:lnTo>
                    <a:pt x="1254" y="796"/>
                  </a:lnTo>
                  <a:lnTo>
                    <a:pt x="1272" y="892"/>
                  </a:lnTo>
                  <a:lnTo>
                    <a:pt x="1203" y="903"/>
                  </a:lnTo>
                  <a:lnTo>
                    <a:pt x="1165" y="875"/>
                  </a:lnTo>
                  <a:lnTo>
                    <a:pt x="1096" y="909"/>
                  </a:lnTo>
                  <a:lnTo>
                    <a:pt x="854" y="940"/>
                  </a:lnTo>
                  <a:lnTo>
                    <a:pt x="843" y="954"/>
                  </a:lnTo>
                  <a:lnTo>
                    <a:pt x="682" y="957"/>
                  </a:lnTo>
                  <a:lnTo>
                    <a:pt x="606" y="878"/>
                  </a:lnTo>
                  <a:lnTo>
                    <a:pt x="562" y="909"/>
                  </a:lnTo>
                  <a:lnTo>
                    <a:pt x="484" y="912"/>
                  </a:lnTo>
                  <a:lnTo>
                    <a:pt x="459" y="940"/>
                  </a:lnTo>
                  <a:lnTo>
                    <a:pt x="131" y="963"/>
                  </a:lnTo>
                  <a:lnTo>
                    <a:pt x="0" y="584"/>
                  </a:lnTo>
                  <a:lnTo>
                    <a:pt x="144" y="371"/>
                  </a:lnTo>
                  <a:lnTo>
                    <a:pt x="364" y="4"/>
                  </a:lnTo>
                  <a:lnTo>
                    <a:pt x="435" y="0"/>
                  </a:lnTo>
                  <a:lnTo>
                    <a:pt x="459" y="35"/>
                  </a:lnTo>
                  <a:lnTo>
                    <a:pt x="675" y="65"/>
                  </a:lnTo>
                  <a:lnTo>
                    <a:pt x="717" y="4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76" name="Freeform 120"/>
            <p:cNvSpPr>
              <a:spLocks/>
            </p:cNvSpPr>
            <p:nvPr/>
          </p:nvSpPr>
          <p:spPr bwMode="auto">
            <a:xfrm>
              <a:off x="7383" y="3201"/>
              <a:ext cx="273" cy="190"/>
            </a:xfrm>
            <a:custGeom>
              <a:avLst/>
              <a:gdLst>
                <a:gd name="T0" fmla="*/ 0 w 1639"/>
                <a:gd name="T1" fmla="*/ 590 h 1138"/>
                <a:gd name="T2" fmla="*/ 124 w 1639"/>
                <a:gd name="T3" fmla="*/ 486 h 1138"/>
                <a:gd name="T4" fmla="*/ 178 w 1639"/>
                <a:gd name="T5" fmla="*/ 486 h 1138"/>
                <a:gd name="T6" fmla="*/ 244 w 1639"/>
                <a:gd name="T7" fmla="*/ 408 h 1138"/>
                <a:gd name="T8" fmla="*/ 446 w 1639"/>
                <a:gd name="T9" fmla="*/ 226 h 1138"/>
                <a:gd name="T10" fmla="*/ 495 w 1639"/>
                <a:gd name="T11" fmla="*/ 220 h 1138"/>
                <a:gd name="T12" fmla="*/ 515 w 1639"/>
                <a:gd name="T13" fmla="*/ 175 h 1138"/>
                <a:gd name="T14" fmla="*/ 648 w 1639"/>
                <a:gd name="T15" fmla="*/ 85 h 1138"/>
                <a:gd name="T16" fmla="*/ 713 w 1639"/>
                <a:gd name="T17" fmla="*/ 78 h 1138"/>
                <a:gd name="T18" fmla="*/ 755 w 1639"/>
                <a:gd name="T19" fmla="*/ 41 h 1138"/>
                <a:gd name="T20" fmla="*/ 810 w 1639"/>
                <a:gd name="T21" fmla="*/ 41 h 1138"/>
                <a:gd name="T22" fmla="*/ 844 w 1639"/>
                <a:gd name="T23" fmla="*/ 72 h 1138"/>
                <a:gd name="T24" fmla="*/ 933 w 1639"/>
                <a:gd name="T25" fmla="*/ 34 h 1138"/>
                <a:gd name="T26" fmla="*/ 1241 w 1639"/>
                <a:gd name="T27" fmla="*/ 34 h 1138"/>
                <a:gd name="T28" fmla="*/ 1303 w 1639"/>
                <a:gd name="T29" fmla="*/ 0 h 1138"/>
                <a:gd name="T30" fmla="*/ 1320 w 1639"/>
                <a:gd name="T31" fmla="*/ 0 h 1138"/>
                <a:gd name="T32" fmla="*/ 1372 w 1639"/>
                <a:gd name="T33" fmla="*/ 48 h 1138"/>
                <a:gd name="T34" fmla="*/ 1485 w 1639"/>
                <a:gd name="T35" fmla="*/ 45 h 1138"/>
                <a:gd name="T36" fmla="*/ 1543 w 1639"/>
                <a:gd name="T37" fmla="*/ 100 h 1138"/>
                <a:gd name="T38" fmla="*/ 1485 w 1639"/>
                <a:gd name="T39" fmla="*/ 161 h 1138"/>
                <a:gd name="T40" fmla="*/ 1547 w 1639"/>
                <a:gd name="T41" fmla="*/ 220 h 1138"/>
                <a:gd name="T42" fmla="*/ 1595 w 1639"/>
                <a:gd name="T43" fmla="*/ 229 h 1138"/>
                <a:gd name="T44" fmla="*/ 1602 w 1639"/>
                <a:gd name="T45" fmla="*/ 322 h 1138"/>
                <a:gd name="T46" fmla="*/ 1587 w 1639"/>
                <a:gd name="T47" fmla="*/ 373 h 1138"/>
                <a:gd name="T48" fmla="*/ 1639 w 1639"/>
                <a:gd name="T49" fmla="*/ 422 h 1138"/>
                <a:gd name="T50" fmla="*/ 1639 w 1639"/>
                <a:gd name="T51" fmla="*/ 486 h 1138"/>
                <a:gd name="T52" fmla="*/ 1584 w 1639"/>
                <a:gd name="T53" fmla="*/ 528 h 1138"/>
                <a:gd name="T54" fmla="*/ 1533 w 1639"/>
                <a:gd name="T55" fmla="*/ 551 h 1138"/>
                <a:gd name="T56" fmla="*/ 1323 w 1639"/>
                <a:gd name="T57" fmla="*/ 517 h 1138"/>
                <a:gd name="T58" fmla="*/ 1303 w 1639"/>
                <a:gd name="T59" fmla="*/ 486 h 1138"/>
                <a:gd name="T60" fmla="*/ 1225 w 1639"/>
                <a:gd name="T61" fmla="*/ 486 h 1138"/>
                <a:gd name="T62" fmla="*/ 1005 w 1639"/>
                <a:gd name="T63" fmla="*/ 857 h 1138"/>
                <a:gd name="T64" fmla="*/ 817 w 1639"/>
                <a:gd name="T65" fmla="*/ 861 h 1138"/>
                <a:gd name="T66" fmla="*/ 559 w 1639"/>
                <a:gd name="T67" fmla="*/ 1118 h 1138"/>
                <a:gd name="T68" fmla="*/ 487 w 1639"/>
                <a:gd name="T69" fmla="*/ 1070 h 1138"/>
                <a:gd name="T70" fmla="*/ 426 w 1639"/>
                <a:gd name="T71" fmla="*/ 1066 h 1138"/>
                <a:gd name="T72" fmla="*/ 419 w 1639"/>
                <a:gd name="T73" fmla="*/ 1087 h 1138"/>
                <a:gd name="T74" fmla="*/ 380 w 1639"/>
                <a:gd name="T75" fmla="*/ 1094 h 1138"/>
                <a:gd name="T76" fmla="*/ 336 w 1639"/>
                <a:gd name="T77" fmla="*/ 1138 h 1138"/>
                <a:gd name="T78" fmla="*/ 220 w 1639"/>
                <a:gd name="T79" fmla="*/ 1131 h 1138"/>
                <a:gd name="T80" fmla="*/ 141 w 1639"/>
                <a:gd name="T81" fmla="*/ 1039 h 1138"/>
                <a:gd name="T82" fmla="*/ 107 w 1639"/>
                <a:gd name="T83" fmla="*/ 1035 h 1138"/>
                <a:gd name="T84" fmla="*/ 69 w 1639"/>
                <a:gd name="T85" fmla="*/ 861 h 1138"/>
                <a:gd name="T86" fmla="*/ 141 w 1639"/>
                <a:gd name="T87" fmla="*/ 830 h 1138"/>
                <a:gd name="T88" fmla="*/ 0 w 1639"/>
                <a:gd name="T89" fmla="*/ 590 h 1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639" h="1138">
                  <a:moveTo>
                    <a:pt x="0" y="590"/>
                  </a:moveTo>
                  <a:lnTo>
                    <a:pt x="124" y="486"/>
                  </a:lnTo>
                  <a:lnTo>
                    <a:pt x="178" y="486"/>
                  </a:lnTo>
                  <a:lnTo>
                    <a:pt x="244" y="408"/>
                  </a:lnTo>
                  <a:lnTo>
                    <a:pt x="446" y="226"/>
                  </a:lnTo>
                  <a:lnTo>
                    <a:pt x="495" y="220"/>
                  </a:lnTo>
                  <a:lnTo>
                    <a:pt x="515" y="175"/>
                  </a:lnTo>
                  <a:lnTo>
                    <a:pt x="648" y="85"/>
                  </a:lnTo>
                  <a:lnTo>
                    <a:pt x="713" y="78"/>
                  </a:lnTo>
                  <a:lnTo>
                    <a:pt x="755" y="41"/>
                  </a:lnTo>
                  <a:lnTo>
                    <a:pt x="810" y="41"/>
                  </a:lnTo>
                  <a:lnTo>
                    <a:pt x="844" y="72"/>
                  </a:lnTo>
                  <a:lnTo>
                    <a:pt x="933" y="34"/>
                  </a:lnTo>
                  <a:lnTo>
                    <a:pt x="1241" y="34"/>
                  </a:lnTo>
                  <a:lnTo>
                    <a:pt x="1303" y="0"/>
                  </a:lnTo>
                  <a:lnTo>
                    <a:pt x="1320" y="0"/>
                  </a:lnTo>
                  <a:lnTo>
                    <a:pt x="1372" y="48"/>
                  </a:lnTo>
                  <a:lnTo>
                    <a:pt x="1485" y="45"/>
                  </a:lnTo>
                  <a:lnTo>
                    <a:pt x="1543" y="100"/>
                  </a:lnTo>
                  <a:lnTo>
                    <a:pt x="1485" y="161"/>
                  </a:lnTo>
                  <a:lnTo>
                    <a:pt x="1547" y="220"/>
                  </a:lnTo>
                  <a:lnTo>
                    <a:pt x="1595" y="229"/>
                  </a:lnTo>
                  <a:lnTo>
                    <a:pt x="1602" y="322"/>
                  </a:lnTo>
                  <a:lnTo>
                    <a:pt x="1587" y="373"/>
                  </a:lnTo>
                  <a:lnTo>
                    <a:pt x="1639" y="422"/>
                  </a:lnTo>
                  <a:lnTo>
                    <a:pt x="1639" y="486"/>
                  </a:lnTo>
                  <a:lnTo>
                    <a:pt x="1584" y="528"/>
                  </a:lnTo>
                  <a:lnTo>
                    <a:pt x="1533" y="551"/>
                  </a:lnTo>
                  <a:lnTo>
                    <a:pt x="1323" y="517"/>
                  </a:lnTo>
                  <a:lnTo>
                    <a:pt x="1303" y="486"/>
                  </a:lnTo>
                  <a:lnTo>
                    <a:pt x="1225" y="486"/>
                  </a:lnTo>
                  <a:lnTo>
                    <a:pt x="1005" y="857"/>
                  </a:lnTo>
                  <a:lnTo>
                    <a:pt x="817" y="861"/>
                  </a:lnTo>
                  <a:lnTo>
                    <a:pt x="559" y="1118"/>
                  </a:lnTo>
                  <a:lnTo>
                    <a:pt x="487" y="1070"/>
                  </a:lnTo>
                  <a:lnTo>
                    <a:pt x="426" y="1066"/>
                  </a:lnTo>
                  <a:lnTo>
                    <a:pt x="419" y="1087"/>
                  </a:lnTo>
                  <a:lnTo>
                    <a:pt x="380" y="1094"/>
                  </a:lnTo>
                  <a:lnTo>
                    <a:pt x="336" y="1138"/>
                  </a:lnTo>
                  <a:lnTo>
                    <a:pt x="220" y="1131"/>
                  </a:lnTo>
                  <a:lnTo>
                    <a:pt x="141" y="1039"/>
                  </a:lnTo>
                  <a:lnTo>
                    <a:pt x="107" y="1035"/>
                  </a:lnTo>
                  <a:lnTo>
                    <a:pt x="69" y="861"/>
                  </a:lnTo>
                  <a:lnTo>
                    <a:pt x="141" y="830"/>
                  </a:lnTo>
                  <a:lnTo>
                    <a:pt x="0" y="59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77" name="Freeform 121"/>
            <p:cNvSpPr>
              <a:spLocks/>
            </p:cNvSpPr>
            <p:nvPr/>
          </p:nvSpPr>
          <p:spPr bwMode="auto">
            <a:xfrm>
              <a:off x="7369" y="3571"/>
              <a:ext cx="105" cy="121"/>
            </a:xfrm>
            <a:custGeom>
              <a:avLst/>
              <a:gdLst>
                <a:gd name="T0" fmla="*/ 460 w 631"/>
                <a:gd name="T1" fmla="*/ 669 h 724"/>
                <a:gd name="T2" fmla="*/ 483 w 631"/>
                <a:gd name="T3" fmla="*/ 642 h 724"/>
                <a:gd name="T4" fmla="*/ 580 w 631"/>
                <a:gd name="T5" fmla="*/ 724 h 724"/>
                <a:gd name="T6" fmla="*/ 631 w 631"/>
                <a:gd name="T7" fmla="*/ 696 h 724"/>
                <a:gd name="T8" fmla="*/ 621 w 631"/>
                <a:gd name="T9" fmla="*/ 314 h 724"/>
                <a:gd name="T10" fmla="*/ 480 w 631"/>
                <a:gd name="T11" fmla="*/ 183 h 724"/>
                <a:gd name="T12" fmla="*/ 380 w 631"/>
                <a:gd name="T13" fmla="*/ 122 h 724"/>
                <a:gd name="T14" fmla="*/ 214 w 631"/>
                <a:gd name="T15" fmla="*/ 12 h 724"/>
                <a:gd name="T16" fmla="*/ 165 w 631"/>
                <a:gd name="T17" fmla="*/ 0 h 724"/>
                <a:gd name="T18" fmla="*/ 0 w 631"/>
                <a:gd name="T19" fmla="*/ 198 h 724"/>
                <a:gd name="T20" fmla="*/ 67 w 631"/>
                <a:gd name="T21" fmla="*/ 423 h 724"/>
                <a:gd name="T22" fmla="*/ 99 w 631"/>
                <a:gd name="T23" fmla="*/ 453 h 724"/>
                <a:gd name="T24" fmla="*/ 460 w 631"/>
                <a:gd name="T25" fmla="*/ 669 h 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31" h="724">
                  <a:moveTo>
                    <a:pt x="460" y="669"/>
                  </a:moveTo>
                  <a:lnTo>
                    <a:pt x="483" y="642"/>
                  </a:lnTo>
                  <a:lnTo>
                    <a:pt x="580" y="724"/>
                  </a:lnTo>
                  <a:lnTo>
                    <a:pt x="631" y="696"/>
                  </a:lnTo>
                  <a:lnTo>
                    <a:pt x="621" y="314"/>
                  </a:lnTo>
                  <a:lnTo>
                    <a:pt x="480" y="183"/>
                  </a:lnTo>
                  <a:lnTo>
                    <a:pt x="380" y="122"/>
                  </a:lnTo>
                  <a:lnTo>
                    <a:pt x="214" y="12"/>
                  </a:lnTo>
                  <a:lnTo>
                    <a:pt x="165" y="0"/>
                  </a:lnTo>
                  <a:lnTo>
                    <a:pt x="0" y="198"/>
                  </a:lnTo>
                  <a:lnTo>
                    <a:pt x="67" y="423"/>
                  </a:lnTo>
                  <a:lnTo>
                    <a:pt x="99" y="453"/>
                  </a:lnTo>
                  <a:lnTo>
                    <a:pt x="460" y="66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78" name="Freeform 122"/>
            <p:cNvSpPr>
              <a:spLocks/>
            </p:cNvSpPr>
            <p:nvPr/>
          </p:nvSpPr>
          <p:spPr bwMode="auto">
            <a:xfrm>
              <a:off x="7369" y="3571"/>
              <a:ext cx="105" cy="121"/>
            </a:xfrm>
            <a:custGeom>
              <a:avLst/>
              <a:gdLst>
                <a:gd name="T0" fmla="*/ 460 w 631"/>
                <a:gd name="T1" fmla="*/ 669 h 724"/>
                <a:gd name="T2" fmla="*/ 483 w 631"/>
                <a:gd name="T3" fmla="*/ 642 h 724"/>
                <a:gd name="T4" fmla="*/ 580 w 631"/>
                <a:gd name="T5" fmla="*/ 724 h 724"/>
                <a:gd name="T6" fmla="*/ 631 w 631"/>
                <a:gd name="T7" fmla="*/ 696 h 724"/>
                <a:gd name="T8" fmla="*/ 621 w 631"/>
                <a:gd name="T9" fmla="*/ 314 h 724"/>
                <a:gd name="T10" fmla="*/ 480 w 631"/>
                <a:gd name="T11" fmla="*/ 183 h 724"/>
                <a:gd name="T12" fmla="*/ 380 w 631"/>
                <a:gd name="T13" fmla="*/ 122 h 724"/>
                <a:gd name="T14" fmla="*/ 214 w 631"/>
                <a:gd name="T15" fmla="*/ 12 h 724"/>
                <a:gd name="T16" fmla="*/ 165 w 631"/>
                <a:gd name="T17" fmla="*/ 0 h 724"/>
                <a:gd name="T18" fmla="*/ 0 w 631"/>
                <a:gd name="T19" fmla="*/ 198 h 724"/>
                <a:gd name="T20" fmla="*/ 67 w 631"/>
                <a:gd name="T21" fmla="*/ 423 h 724"/>
                <a:gd name="T22" fmla="*/ 99 w 631"/>
                <a:gd name="T23" fmla="*/ 453 h 724"/>
                <a:gd name="T24" fmla="*/ 460 w 631"/>
                <a:gd name="T25" fmla="*/ 669 h 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31" h="724">
                  <a:moveTo>
                    <a:pt x="460" y="669"/>
                  </a:moveTo>
                  <a:lnTo>
                    <a:pt x="483" y="642"/>
                  </a:lnTo>
                  <a:lnTo>
                    <a:pt x="580" y="724"/>
                  </a:lnTo>
                  <a:lnTo>
                    <a:pt x="631" y="696"/>
                  </a:lnTo>
                  <a:lnTo>
                    <a:pt x="621" y="314"/>
                  </a:lnTo>
                  <a:lnTo>
                    <a:pt x="480" y="183"/>
                  </a:lnTo>
                  <a:lnTo>
                    <a:pt x="380" y="122"/>
                  </a:lnTo>
                  <a:lnTo>
                    <a:pt x="214" y="12"/>
                  </a:lnTo>
                  <a:lnTo>
                    <a:pt x="165" y="0"/>
                  </a:lnTo>
                  <a:lnTo>
                    <a:pt x="0" y="198"/>
                  </a:lnTo>
                  <a:lnTo>
                    <a:pt x="67" y="423"/>
                  </a:lnTo>
                  <a:lnTo>
                    <a:pt x="99" y="453"/>
                  </a:lnTo>
                  <a:lnTo>
                    <a:pt x="460" y="66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79" name="Freeform 123"/>
            <p:cNvSpPr>
              <a:spLocks/>
            </p:cNvSpPr>
            <p:nvPr/>
          </p:nvSpPr>
          <p:spPr bwMode="auto">
            <a:xfrm>
              <a:off x="7408" y="3553"/>
              <a:ext cx="267" cy="207"/>
            </a:xfrm>
            <a:custGeom>
              <a:avLst/>
              <a:gdLst>
                <a:gd name="T0" fmla="*/ 391 w 1602"/>
                <a:gd name="T1" fmla="*/ 805 h 1247"/>
                <a:gd name="T2" fmla="*/ 388 w 1602"/>
                <a:gd name="T3" fmla="*/ 425 h 1247"/>
                <a:gd name="T4" fmla="*/ 244 w 1602"/>
                <a:gd name="T5" fmla="*/ 295 h 1247"/>
                <a:gd name="T6" fmla="*/ 0 w 1602"/>
                <a:gd name="T7" fmla="*/ 133 h 1247"/>
                <a:gd name="T8" fmla="*/ 120 w 1602"/>
                <a:gd name="T9" fmla="*/ 161 h 1247"/>
                <a:gd name="T10" fmla="*/ 189 w 1602"/>
                <a:gd name="T11" fmla="*/ 155 h 1247"/>
                <a:gd name="T12" fmla="*/ 240 w 1602"/>
                <a:gd name="T13" fmla="*/ 58 h 1247"/>
                <a:gd name="T14" fmla="*/ 213 w 1602"/>
                <a:gd name="T15" fmla="*/ 0 h 1247"/>
                <a:gd name="T16" fmla="*/ 624 w 1602"/>
                <a:gd name="T17" fmla="*/ 17 h 1247"/>
                <a:gd name="T18" fmla="*/ 734 w 1602"/>
                <a:gd name="T19" fmla="*/ 24 h 1247"/>
                <a:gd name="T20" fmla="*/ 963 w 1602"/>
                <a:gd name="T21" fmla="*/ 137 h 1247"/>
                <a:gd name="T22" fmla="*/ 1187 w 1602"/>
                <a:gd name="T23" fmla="*/ 408 h 1247"/>
                <a:gd name="T24" fmla="*/ 1378 w 1602"/>
                <a:gd name="T25" fmla="*/ 685 h 1247"/>
                <a:gd name="T26" fmla="*/ 1602 w 1602"/>
                <a:gd name="T27" fmla="*/ 796 h 1247"/>
                <a:gd name="T28" fmla="*/ 1591 w 1602"/>
                <a:gd name="T29" fmla="*/ 812 h 1247"/>
                <a:gd name="T30" fmla="*/ 1540 w 1602"/>
                <a:gd name="T31" fmla="*/ 827 h 1247"/>
                <a:gd name="T32" fmla="*/ 1495 w 1602"/>
                <a:gd name="T33" fmla="*/ 912 h 1247"/>
                <a:gd name="T34" fmla="*/ 1402 w 1602"/>
                <a:gd name="T35" fmla="*/ 918 h 1247"/>
                <a:gd name="T36" fmla="*/ 1303 w 1602"/>
                <a:gd name="T37" fmla="*/ 967 h 1247"/>
                <a:gd name="T38" fmla="*/ 1265 w 1602"/>
                <a:gd name="T39" fmla="*/ 956 h 1247"/>
                <a:gd name="T40" fmla="*/ 1214 w 1602"/>
                <a:gd name="T41" fmla="*/ 943 h 1247"/>
                <a:gd name="T42" fmla="*/ 1200 w 1602"/>
                <a:gd name="T43" fmla="*/ 974 h 1247"/>
                <a:gd name="T44" fmla="*/ 1224 w 1602"/>
                <a:gd name="T45" fmla="*/ 1032 h 1247"/>
                <a:gd name="T46" fmla="*/ 1210 w 1602"/>
                <a:gd name="T47" fmla="*/ 1118 h 1247"/>
                <a:gd name="T48" fmla="*/ 1156 w 1602"/>
                <a:gd name="T49" fmla="*/ 1145 h 1247"/>
                <a:gd name="T50" fmla="*/ 1107 w 1602"/>
                <a:gd name="T51" fmla="*/ 1131 h 1247"/>
                <a:gd name="T52" fmla="*/ 1021 w 1602"/>
                <a:gd name="T53" fmla="*/ 1114 h 1247"/>
                <a:gd name="T54" fmla="*/ 985 w 1602"/>
                <a:gd name="T55" fmla="*/ 1162 h 1247"/>
                <a:gd name="T56" fmla="*/ 967 w 1602"/>
                <a:gd name="T57" fmla="*/ 1234 h 1247"/>
                <a:gd name="T58" fmla="*/ 919 w 1602"/>
                <a:gd name="T59" fmla="*/ 1247 h 1247"/>
                <a:gd name="T60" fmla="*/ 919 w 1602"/>
                <a:gd name="T61" fmla="*/ 734 h 1247"/>
                <a:gd name="T62" fmla="*/ 648 w 1602"/>
                <a:gd name="T63" fmla="*/ 710 h 1247"/>
                <a:gd name="T64" fmla="*/ 391 w 1602"/>
                <a:gd name="T65" fmla="*/ 805 h 1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02" h="1247">
                  <a:moveTo>
                    <a:pt x="391" y="805"/>
                  </a:moveTo>
                  <a:lnTo>
                    <a:pt x="388" y="425"/>
                  </a:lnTo>
                  <a:lnTo>
                    <a:pt x="244" y="295"/>
                  </a:lnTo>
                  <a:lnTo>
                    <a:pt x="0" y="133"/>
                  </a:lnTo>
                  <a:lnTo>
                    <a:pt x="120" y="161"/>
                  </a:lnTo>
                  <a:lnTo>
                    <a:pt x="189" y="155"/>
                  </a:lnTo>
                  <a:lnTo>
                    <a:pt x="240" y="58"/>
                  </a:lnTo>
                  <a:lnTo>
                    <a:pt x="213" y="0"/>
                  </a:lnTo>
                  <a:lnTo>
                    <a:pt x="624" y="17"/>
                  </a:lnTo>
                  <a:lnTo>
                    <a:pt x="734" y="24"/>
                  </a:lnTo>
                  <a:lnTo>
                    <a:pt x="963" y="137"/>
                  </a:lnTo>
                  <a:lnTo>
                    <a:pt x="1187" y="408"/>
                  </a:lnTo>
                  <a:lnTo>
                    <a:pt x="1378" y="685"/>
                  </a:lnTo>
                  <a:lnTo>
                    <a:pt x="1602" y="796"/>
                  </a:lnTo>
                  <a:lnTo>
                    <a:pt x="1591" y="812"/>
                  </a:lnTo>
                  <a:lnTo>
                    <a:pt x="1540" y="827"/>
                  </a:lnTo>
                  <a:lnTo>
                    <a:pt x="1495" y="912"/>
                  </a:lnTo>
                  <a:lnTo>
                    <a:pt x="1402" y="918"/>
                  </a:lnTo>
                  <a:lnTo>
                    <a:pt x="1303" y="967"/>
                  </a:lnTo>
                  <a:lnTo>
                    <a:pt x="1265" y="956"/>
                  </a:lnTo>
                  <a:lnTo>
                    <a:pt x="1214" y="943"/>
                  </a:lnTo>
                  <a:lnTo>
                    <a:pt x="1200" y="974"/>
                  </a:lnTo>
                  <a:lnTo>
                    <a:pt x="1224" y="1032"/>
                  </a:lnTo>
                  <a:lnTo>
                    <a:pt x="1210" y="1118"/>
                  </a:lnTo>
                  <a:lnTo>
                    <a:pt x="1156" y="1145"/>
                  </a:lnTo>
                  <a:lnTo>
                    <a:pt x="1107" y="1131"/>
                  </a:lnTo>
                  <a:lnTo>
                    <a:pt x="1021" y="1114"/>
                  </a:lnTo>
                  <a:lnTo>
                    <a:pt x="985" y="1162"/>
                  </a:lnTo>
                  <a:lnTo>
                    <a:pt x="967" y="1234"/>
                  </a:lnTo>
                  <a:lnTo>
                    <a:pt x="919" y="1247"/>
                  </a:lnTo>
                  <a:lnTo>
                    <a:pt x="919" y="734"/>
                  </a:lnTo>
                  <a:lnTo>
                    <a:pt x="648" y="710"/>
                  </a:lnTo>
                  <a:lnTo>
                    <a:pt x="391" y="80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80" name="Freeform 124"/>
            <p:cNvSpPr>
              <a:spLocks/>
            </p:cNvSpPr>
            <p:nvPr/>
          </p:nvSpPr>
          <p:spPr bwMode="auto">
            <a:xfrm>
              <a:off x="7403" y="3719"/>
              <a:ext cx="128" cy="107"/>
            </a:xfrm>
            <a:custGeom>
              <a:avLst/>
              <a:gdLst>
                <a:gd name="T0" fmla="*/ 0 w 771"/>
                <a:gd name="T1" fmla="*/ 136 h 641"/>
                <a:gd name="T2" fmla="*/ 145 w 771"/>
                <a:gd name="T3" fmla="*/ 309 h 641"/>
                <a:gd name="T4" fmla="*/ 154 w 771"/>
                <a:gd name="T5" fmla="*/ 394 h 641"/>
                <a:gd name="T6" fmla="*/ 188 w 771"/>
                <a:gd name="T7" fmla="*/ 449 h 641"/>
                <a:gd name="T8" fmla="*/ 193 w 771"/>
                <a:gd name="T9" fmla="*/ 562 h 641"/>
                <a:gd name="T10" fmla="*/ 173 w 771"/>
                <a:gd name="T11" fmla="*/ 594 h 641"/>
                <a:gd name="T12" fmla="*/ 180 w 771"/>
                <a:gd name="T13" fmla="*/ 641 h 641"/>
                <a:gd name="T14" fmla="*/ 296 w 771"/>
                <a:gd name="T15" fmla="*/ 565 h 641"/>
                <a:gd name="T16" fmla="*/ 319 w 771"/>
                <a:gd name="T17" fmla="*/ 516 h 641"/>
                <a:gd name="T18" fmla="*/ 420 w 771"/>
                <a:gd name="T19" fmla="*/ 525 h 641"/>
                <a:gd name="T20" fmla="*/ 463 w 771"/>
                <a:gd name="T21" fmla="*/ 483 h 641"/>
                <a:gd name="T22" fmla="*/ 481 w 771"/>
                <a:gd name="T23" fmla="*/ 480 h 641"/>
                <a:gd name="T24" fmla="*/ 498 w 771"/>
                <a:gd name="T25" fmla="*/ 495 h 641"/>
                <a:gd name="T26" fmla="*/ 529 w 771"/>
                <a:gd name="T27" fmla="*/ 573 h 641"/>
                <a:gd name="T28" fmla="*/ 589 w 771"/>
                <a:gd name="T29" fmla="*/ 600 h 641"/>
                <a:gd name="T30" fmla="*/ 663 w 771"/>
                <a:gd name="T31" fmla="*/ 590 h 641"/>
                <a:gd name="T32" fmla="*/ 684 w 771"/>
                <a:gd name="T33" fmla="*/ 539 h 641"/>
                <a:gd name="T34" fmla="*/ 757 w 771"/>
                <a:gd name="T35" fmla="*/ 443 h 641"/>
                <a:gd name="T36" fmla="*/ 771 w 771"/>
                <a:gd name="T37" fmla="*/ 359 h 641"/>
                <a:gd name="T38" fmla="*/ 610 w 771"/>
                <a:gd name="T39" fmla="*/ 367 h 641"/>
                <a:gd name="T40" fmla="*/ 496 w 771"/>
                <a:gd name="T41" fmla="*/ 359 h 641"/>
                <a:gd name="T42" fmla="*/ 449 w 771"/>
                <a:gd name="T43" fmla="*/ 323 h 641"/>
                <a:gd name="T44" fmla="*/ 352 w 771"/>
                <a:gd name="T45" fmla="*/ 301 h 641"/>
                <a:gd name="T46" fmla="*/ 99 w 771"/>
                <a:gd name="T47" fmla="*/ 0 h 641"/>
                <a:gd name="T48" fmla="*/ 0 w 771"/>
                <a:gd name="T49" fmla="*/ 136 h 6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71" h="641">
                  <a:moveTo>
                    <a:pt x="0" y="136"/>
                  </a:moveTo>
                  <a:lnTo>
                    <a:pt x="145" y="309"/>
                  </a:lnTo>
                  <a:lnTo>
                    <a:pt x="154" y="394"/>
                  </a:lnTo>
                  <a:lnTo>
                    <a:pt x="188" y="449"/>
                  </a:lnTo>
                  <a:lnTo>
                    <a:pt x="193" y="562"/>
                  </a:lnTo>
                  <a:lnTo>
                    <a:pt x="173" y="594"/>
                  </a:lnTo>
                  <a:lnTo>
                    <a:pt x="180" y="641"/>
                  </a:lnTo>
                  <a:lnTo>
                    <a:pt x="296" y="565"/>
                  </a:lnTo>
                  <a:lnTo>
                    <a:pt x="319" y="516"/>
                  </a:lnTo>
                  <a:lnTo>
                    <a:pt x="420" y="525"/>
                  </a:lnTo>
                  <a:lnTo>
                    <a:pt x="463" y="483"/>
                  </a:lnTo>
                  <a:lnTo>
                    <a:pt x="481" y="480"/>
                  </a:lnTo>
                  <a:lnTo>
                    <a:pt x="498" y="495"/>
                  </a:lnTo>
                  <a:lnTo>
                    <a:pt x="529" y="573"/>
                  </a:lnTo>
                  <a:lnTo>
                    <a:pt x="589" y="600"/>
                  </a:lnTo>
                  <a:lnTo>
                    <a:pt x="663" y="590"/>
                  </a:lnTo>
                  <a:lnTo>
                    <a:pt x="684" y="539"/>
                  </a:lnTo>
                  <a:lnTo>
                    <a:pt x="757" y="443"/>
                  </a:lnTo>
                  <a:lnTo>
                    <a:pt x="771" y="359"/>
                  </a:lnTo>
                  <a:lnTo>
                    <a:pt x="610" y="367"/>
                  </a:lnTo>
                  <a:lnTo>
                    <a:pt x="496" y="359"/>
                  </a:lnTo>
                  <a:lnTo>
                    <a:pt x="449" y="323"/>
                  </a:lnTo>
                  <a:lnTo>
                    <a:pt x="352" y="301"/>
                  </a:lnTo>
                  <a:lnTo>
                    <a:pt x="99" y="0"/>
                  </a:lnTo>
                  <a:lnTo>
                    <a:pt x="0" y="13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81" name="Freeform 125"/>
            <p:cNvSpPr>
              <a:spLocks/>
            </p:cNvSpPr>
            <p:nvPr/>
          </p:nvSpPr>
          <p:spPr bwMode="auto">
            <a:xfrm>
              <a:off x="7420" y="3671"/>
              <a:ext cx="141" cy="109"/>
            </a:xfrm>
            <a:custGeom>
              <a:avLst/>
              <a:gdLst>
                <a:gd name="T0" fmla="*/ 172 w 847"/>
                <a:gd name="T1" fmla="*/ 44 h 654"/>
                <a:gd name="T2" fmla="*/ 272 w 847"/>
                <a:gd name="T3" fmla="*/ 122 h 654"/>
                <a:gd name="T4" fmla="*/ 323 w 847"/>
                <a:gd name="T5" fmla="*/ 95 h 654"/>
                <a:gd name="T6" fmla="*/ 580 w 847"/>
                <a:gd name="T7" fmla="*/ 0 h 654"/>
                <a:gd name="T8" fmla="*/ 847 w 847"/>
                <a:gd name="T9" fmla="*/ 24 h 654"/>
                <a:gd name="T10" fmla="*/ 847 w 847"/>
                <a:gd name="T11" fmla="*/ 537 h 654"/>
                <a:gd name="T12" fmla="*/ 836 w 847"/>
                <a:gd name="T13" fmla="*/ 537 h 654"/>
                <a:gd name="T14" fmla="*/ 823 w 847"/>
                <a:gd name="T15" fmla="*/ 528 h 654"/>
                <a:gd name="T16" fmla="*/ 785 w 847"/>
                <a:gd name="T17" fmla="*/ 528 h 654"/>
                <a:gd name="T18" fmla="*/ 762 w 847"/>
                <a:gd name="T19" fmla="*/ 565 h 654"/>
                <a:gd name="T20" fmla="*/ 734 w 847"/>
                <a:gd name="T21" fmla="*/ 559 h 654"/>
                <a:gd name="T22" fmla="*/ 683 w 847"/>
                <a:gd name="T23" fmla="*/ 586 h 654"/>
                <a:gd name="T24" fmla="*/ 665 w 847"/>
                <a:gd name="T25" fmla="*/ 650 h 654"/>
                <a:gd name="T26" fmla="*/ 398 w 847"/>
                <a:gd name="T27" fmla="*/ 654 h 654"/>
                <a:gd name="T28" fmla="*/ 354 w 847"/>
                <a:gd name="T29" fmla="*/ 617 h 654"/>
                <a:gd name="T30" fmla="*/ 254 w 847"/>
                <a:gd name="T31" fmla="*/ 592 h 654"/>
                <a:gd name="T32" fmla="*/ 0 w 847"/>
                <a:gd name="T33" fmla="*/ 288 h 654"/>
                <a:gd name="T34" fmla="*/ 172 w 847"/>
                <a:gd name="T35" fmla="*/ 44 h 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47" h="654">
                  <a:moveTo>
                    <a:pt x="172" y="44"/>
                  </a:moveTo>
                  <a:lnTo>
                    <a:pt x="272" y="122"/>
                  </a:lnTo>
                  <a:lnTo>
                    <a:pt x="323" y="95"/>
                  </a:lnTo>
                  <a:lnTo>
                    <a:pt x="580" y="0"/>
                  </a:lnTo>
                  <a:lnTo>
                    <a:pt x="847" y="24"/>
                  </a:lnTo>
                  <a:lnTo>
                    <a:pt x="847" y="537"/>
                  </a:lnTo>
                  <a:lnTo>
                    <a:pt x="836" y="537"/>
                  </a:lnTo>
                  <a:lnTo>
                    <a:pt x="823" y="528"/>
                  </a:lnTo>
                  <a:lnTo>
                    <a:pt x="785" y="528"/>
                  </a:lnTo>
                  <a:lnTo>
                    <a:pt x="762" y="565"/>
                  </a:lnTo>
                  <a:lnTo>
                    <a:pt x="734" y="559"/>
                  </a:lnTo>
                  <a:lnTo>
                    <a:pt x="683" y="586"/>
                  </a:lnTo>
                  <a:lnTo>
                    <a:pt x="665" y="650"/>
                  </a:lnTo>
                  <a:lnTo>
                    <a:pt x="398" y="654"/>
                  </a:lnTo>
                  <a:lnTo>
                    <a:pt x="354" y="617"/>
                  </a:lnTo>
                  <a:lnTo>
                    <a:pt x="254" y="592"/>
                  </a:lnTo>
                  <a:lnTo>
                    <a:pt x="0" y="288"/>
                  </a:lnTo>
                  <a:lnTo>
                    <a:pt x="172" y="4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82" name="Freeform 126"/>
            <p:cNvSpPr>
              <a:spLocks/>
            </p:cNvSpPr>
            <p:nvPr/>
          </p:nvSpPr>
          <p:spPr bwMode="auto">
            <a:xfrm>
              <a:off x="7331" y="3375"/>
              <a:ext cx="147" cy="229"/>
            </a:xfrm>
            <a:custGeom>
              <a:avLst/>
              <a:gdLst>
                <a:gd name="T0" fmla="*/ 452 w 881"/>
                <a:gd name="T1" fmla="*/ 1 h 1378"/>
                <a:gd name="T2" fmla="*/ 535 w 881"/>
                <a:gd name="T3" fmla="*/ 91 h 1378"/>
                <a:gd name="T4" fmla="*/ 646 w 881"/>
                <a:gd name="T5" fmla="*/ 102 h 1378"/>
                <a:gd name="T6" fmla="*/ 686 w 881"/>
                <a:gd name="T7" fmla="*/ 56 h 1378"/>
                <a:gd name="T8" fmla="*/ 733 w 881"/>
                <a:gd name="T9" fmla="*/ 50 h 1378"/>
                <a:gd name="T10" fmla="*/ 735 w 881"/>
                <a:gd name="T11" fmla="*/ 28 h 1378"/>
                <a:gd name="T12" fmla="*/ 803 w 881"/>
                <a:gd name="T13" fmla="*/ 32 h 1378"/>
                <a:gd name="T14" fmla="*/ 877 w 881"/>
                <a:gd name="T15" fmla="*/ 81 h 1378"/>
                <a:gd name="T16" fmla="*/ 881 w 881"/>
                <a:gd name="T17" fmla="*/ 205 h 1378"/>
                <a:gd name="T18" fmla="*/ 657 w 881"/>
                <a:gd name="T19" fmla="*/ 390 h 1378"/>
                <a:gd name="T20" fmla="*/ 638 w 881"/>
                <a:gd name="T21" fmla="*/ 465 h 1378"/>
                <a:gd name="T22" fmla="*/ 661 w 881"/>
                <a:gd name="T23" fmla="*/ 502 h 1378"/>
                <a:gd name="T24" fmla="*/ 641 w 881"/>
                <a:gd name="T25" fmla="*/ 558 h 1378"/>
                <a:gd name="T26" fmla="*/ 674 w 881"/>
                <a:gd name="T27" fmla="*/ 598 h 1378"/>
                <a:gd name="T28" fmla="*/ 668 w 881"/>
                <a:gd name="T29" fmla="*/ 644 h 1378"/>
                <a:gd name="T30" fmla="*/ 589 w 881"/>
                <a:gd name="T31" fmla="*/ 715 h 1378"/>
                <a:gd name="T32" fmla="*/ 622 w 881"/>
                <a:gd name="T33" fmla="*/ 856 h 1378"/>
                <a:gd name="T34" fmla="*/ 682 w 881"/>
                <a:gd name="T35" fmla="*/ 1082 h 1378"/>
                <a:gd name="T36" fmla="*/ 704 w 881"/>
                <a:gd name="T37" fmla="*/ 1124 h 1378"/>
                <a:gd name="T38" fmla="*/ 677 w 881"/>
                <a:gd name="T39" fmla="*/ 1186 h 1378"/>
                <a:gd name="T40" fmla="*/ 642 w 881"/>
                <a:gd name="T41" fmla="*/ 1223 h 1378"/>
                <a:gd name="T42" fmla="*/ 580 w 881"/>
                <a:gd name="T43" fmla="*/ 1226 h 1378"/>
                <a:gd name="T44" fmla="*/ 394 w 881"/>
                <a:gd name="T45" fmla="*/ 1180 h 1378"/>
                <a:gd name="T46" fmla="*/ 227 w 881"/>
                <a:gd name="T47" fmla="*/ 1378 h 1378"/>
                <a:gd name="T48" fmla="*/ 0 w 881"/>
                <a:gd name="T49" fmla="*/ 1320 h 1378"/>
                <a:gd name="T50" fmla="*/ 1 w 881"/>
                <a:gd name="T51" fmla="*/ 941 h 1378"/>
                <a:gd name="T52" fmla="*/ 85 w 881"/>
                <a:gd name="T53" fmla="*/ 644 h 1378"/>
                <a:gd name="T54" fmla="*/ 80 w 881"/>
                <a:gd name="T55" fmla="*/ 463 h 1378"/>
                <a:gd name="T56" fmla="*/ 75 w 881"/>
                <a:gd name="T57" fmla="*/ 365 h 1378"/>
                <a:gd name="T58" fmla="*/ 135 w 881"/>
                <a:gd name="T59" fmla="*/ 342 h 1378"/>
                <a:gd name="T60" fmla="*/ 193 w 881"/>
                <a:gd name="T61" fmla="*/ 117 h 1378"/>
                <a:gd name="T62" fmla="*/ 174 w 881"/>
                <a:gd name="T63" fmla="*/ 42 h 1378"/>
                <a:gd name="T64" fmla="*/ 288 w 881"/>
                <a:gd name="T65" fmla="*/ 38 h 1378"/>
                <a:gd name="T66" fmla="*/ 414 w 881"/>
                <a:gd name="T67" fmla="*/ 0 h 1378"/>
                <a:gd name="T68" fmla="*/ 452 w 881"/>
                <a:gd name="T69" fmla="*/ 1 h 1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81" h="1378">
                  <a:moveTo>
                    <a:pt x="452" y="1"/>
                  </a:moveTo>
                  <a:lnTo>
                    <a:pt x="535" y="91"/>
                  </a:lnTo>
                  <a:lnTo>
                    <a:pt x="646" y="102"/>
                  </a:lnTo>
                  <a:lnTo>
                    <a:pt x="686" y="56"/>
                  </a:lnTo>
                  <a:lnTo>
                    <a:pt x="733" y="50"/>
                  </a:lnTo>
                  <a:lnTo>
                    <a:pt x="735" y="28"/>
                  </a:lnTo>
                  <a:lnTo>
                    <a:pt x="803" y="32"/>
                  </a:lnTo>
                  <a:lnTo>
                    <a:pt x="877" y="81"/>
                  </a:lnTo>
                  <a:lnTo>
                    <a:pt x="881" y="205"/>
                  </a:lnTo>
                  <a:lnTo>
                    <a:pt x="657" y="390"/>
                  </a:lnTo>
                  <a:lnTo>
                    <a:pt x="638" y="465"/>
                  </a:lnTo>
                  <a:lnTo>
                    <a:pt x="661" y="502"/>
                  </a:lnTo>
                  <a:lnTo>
                    <a:pt x="641" y="558"/>
                  </a:lnTo>
                  <a:lnTo>
                    <a:pt x="674" y="598"/>
                  </a:lnTo>
                  <a:lnTo>
                    <a:pt x="668" y="644"/>
                  </a:lnTo>
                  <a:lnTo>
                    <a:pt x="589" y="715"/>
                  </a:lnTo>
                  <a:lnTo>
                    <a:pt x="622" y="856"/>
                  </a:lnTo>
                  <a:lnTo>
                    <a:pt x="682" y="1082"/>
                  </a:lnTo>
                  <a:lnTo>
                    <a:pt x="704" y="1124"/>
                  </a:lnTo>
                  <a:lnTo>
                    <a:pt x="677" y="1186"/>
                  </a:lnTo>
                  <a:lnTo>
                    <a:pt x="642" y="1223"/>
                  </a:lnTo>
                  <a:lnTo>
                    <a:pt x="580" y="1226"/>
                  </a:lnTo>
                  <a:lnTo>
                    <a:pt x="394" y="1180"/>
                  </a:lnTo>
                  <a:lnTo>
                    <a:pt x="227" y="1378"/>
                  </a:lnTo>
                  <a:lnTo>
                    <a:pt x="0" y="1320"/>
                  </a:lnTo>
                  <a:lnTo>
                    <a:pt x="1" y="941"/>
                  </a:lnTo>
                  <a:lnTo>
                    <a:pt x="85" y="644"/>
                  </a:lnTo>
                  <a:lnTo>
                    <a:pt x="80" y="463"/>
                  </a:lnTo>
                  <a:lnTo>
                    <a:pt x="75" y="365"/>
                  </a:lnTo>
                  <a:lnTo>
                    <a:pt x="135" y="342"/>
                  </a:lnTo>
                  <a:lnTo>
                    <a:pt x="193" y="117"/>
                  </a:lnTo>
                  <a:lnTo>
                    <a:pt x="174" y="42"/>
                  </a:lnTo>
                  <a:lnTo>
                    <a:pt x="288" y="38"/>
                  </a:lnTo>
                  <a:lnTo>
                    <a:pt x="414" y="0"/>
                  </a:lnTo>
                  <a:lnTo>
                    <a:pt x="452" y="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83" name="Freeform 127"/>
            <p:cNvSpPr>
              <a:spLocks/>
            </p:cNvSpPr>
            <p:nvPr/>
          </p:nvSpPr>
          <p:spPr bwMode="auto">
            <a:xfrm>
              <a:off x="7569" y="3428"/>
              <a:ext cx="222" cy="257"/>
            </a:xfrm>
            <a:custGeom>
              <a:avLst/>
              <a:gdLst>
                <a:gd name="T0" fmla="*/ 635 w 1334"/>
                <a:gd name="T1" fmla="*/ 1543 h 1543"/>
                <a:gd name="T2" fmla="*/ 662 w 1334"/>
                <a:gd name="T3" fmla="*/ 1399 h 1543"/>
                <a:gd name="T4" fmla="*/ 695 w 1334"/>
                <a:gd name="T5" fmla="*/ 1371 h 1543"/>
                <a:gd name="T6" fmla="*/ 775 w 1334"/>
                <a:gd name="T7" fmla="*/ 1364 h 1543"/>
                <a:gd name="T8" fmla="*/ 795 w 1334"/>
                <a:gd name="T9" fmla="*/ 1326 h 1543"/>
                <a:gd name="T10" fmla="*/ 854 w 1334"/>
                <a:gd name="T11" fmla="*/ 1330 h 1543"/>
                <a:gd name="T12" fmla="*/ 868 w 1334"/>
                <a:gd name="T13" fmla="*/ 1244 h 1543"/>
                <a:gd name="T14" fmla="*/ 881 w 1334"/>
                <a:gd name="T15" fmla="*/ 1155 h 1543"/>
                <a:gd name="T16" fmla="*/ 936 w 1334"/>
                <a:gd name="T17" fmla="*/ 1035 h 1543"/>
                <a:gd name="T18" fmla="*/ 977 w 1334"/>
                <a:gd name="T19" fmla="*/ 1011 h 1543"/>
                <a:gd name="T20" fmla="*/ 919 w 1334"/>
                <a:gd name="T21" fmla="*/ 898 h 1543"/>
                <a:gd name="T22" fmla="*/ 1066 w 1334"/>
                <a:gd name="T23" fmla="*/ 887 h 1543"/>
                <a:gd name="T24" fmla="*/ 1079 w 1334"/>
                <a:gd name="T25" fmla="*/ 840 h 1543"/>
                <a:gd name="T26" fmla="*/ 1152 w 1334"/>
                <a:gd name="T27" fmla="*/ 795 h 1543"/>
                <a:gd name="T28" fmla="*/ 1152 w 1334"/>
                <a:gd name="T29" fmla="*/ 743 h 1543"/>
                <a:gd name="T30" fmla="*/ 1118 w 1334"/>
                <a:gd name="T31" fmla="*/ 720 h 1543"/>
                <a:gd name="T32" fmla="*/ 1183 w 1334"/>
                <a:gd name="T33" fmla="*/ 616 h 1543"/>
                <a:gd name="T34" fmla="*/ 1186 w 1334"/>
                <a:gd name="T35" fmla="*/ 585 h 1543"/>
                <a:gd name="T36" fmla="*/ 1238 w 1334"/>
                <a:gd name="T37" fmla="*/ 514 h 1543"/>
                <a:gd name="T38" fmla="*/ 1251 w 1334"/>
                <a:gd name="T39" fmla="*/ 466 h 1543"/>
                <a:gd name="T40" fmla="*/ 1282 w 1334"/>
                <a:gd name="T41" fmla="*/ 441 h 1543"/>
                <a:gd name="T42" fmla="*/ 1276 w 1334"/>
                <a:gd name="T43" fmla="*/ 370 h 1543"/>
                <a:gd name="T44" fmla="*/ 1334 w 1334"/>
                <a:gd name="T45" fmla="*/ 301 h 1543"/>
                <a:gd name="T46" fmla="*/ 1320 w 1334"/>
                <a:gd name="T47" fmla="*/ 206 h 1543"/>
                <a:gd name="T48" fmla="*/ 1272 w 1334"/>
                <a:gd name="T49" fmla="*/ 185 h 1543"/>
                <a:gd name="T50" fmla="*/ 1272 w 1334"/>
                <a:gd name="T51" fmla="*/ 103 h 1543"/>
                <a:gd name="T52" fmla="*/ 1251 w 1334"/>
                <a:gd name="T53" fmla="*/ 92 h 1543"/>
                <a:gd name="T54" fmla="*/ 1145 w 1334"/>
                <a:gd name="T55" fmla="*/ 133 h 1543"/>
                <a:gd name="T56" fmla="*/ 1110 w 1334"/>
                <a:gd name="T57" fmla="*/ 117 h 1543"/>
                <a:gd name="T58" fmla="*/ 1103 w 1334"/>
                <a:gd name="T59" fmla="*/ 82 h 1543"/>
                <a:gd name="T60" fmla="*/ 1063 w 1334"/>
                <a:gd name="T61" fmla="*/ 72 h 1543"/>
                <a:gd name="T62" fmla="*/ 1021 w 1334"/>
                <a:gd name="T63" fmla="*/ 48 h 1543"/>
                <a:gd name="T64" fmla="*/ 1015 w 1334"/>
                <a:gd name="T65" fmla="*/ 13 h 1543"/>
                <a:gd name="T66" fmla="*/ 946 w 1334"/>
                <a:gd name="T67" fmla="*/ 28 h 1543"/>
                <a:gd name="T68" fmla="*/ 912 w 1334"/>
                <a:gd name="T69" fmla="*/ 0 h 1543"/>
                <a:gd name="T70" fmla="*/ 839 w 1334"/>
                <a:gd name="T71" fmla="*/ 30 h 1543"/>
                <a:gd name="T72" fmla="*/ 597 w 1334"/>
                <a:gd name="T73" fmla="*/ 65 h 1543"/>
                <a:gd name="T74" fmla="*/ 586 w 1334"/>
                <a:gd name="T75" fmla="*/ 79 h 1543"/>
                <a:gd name="T76" fmla="*/ 425 w 1334"/>
                <a:gd name="T77" fmla="*/ 84 h 1543"/>
                <a:gd name="T78" fmla="*/ 351 w 1334"/>
                <a:gd name="T79" fmla="*/ 1 h 1543"/>
                <a:gd name="T80" fmla="*/ 307 w 1334"/>
                <a:gd name="T81" fmla="*/ 36 h 1543"/>
                <a:gd name="T82" fmla="*/ 227 w 1334"/>
                <a:gd name="T83" fmla="*/ 37 h 1543"/>
                <a:gd name="T84" fmla="*/ 211 w 1334"/>
                <a:gd name="T85" fmla="*/ 65 h 1543"/>
                <a:gd name="T86" fmla="*/ 82 w 1334"/>
                <a:gd name="T87" fmla="*/ 476 h 1543"/>
                <a:gd name="T88" fmla="*/ 0 w 1334"/>
                <a:gd name="T89" fmla="*/ 884 h 1543"/>
                <a:gd name="T90" fmla="*/ 205 w 1334"/>
                <a:gd name="T91" fmla="*/ 1141 h 1543"/>
                <a:gd name="T92" fmla="*/ 415 w 1334"/>
                <a:gd name="T93" fmla="*/ 1436 h 1543"/>
                <a:gd name="T94" fmla="*/ 635 w 1334"/>
                <a:gd name="T95" fmla="*/ 1543 h 15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334" h="1543">
                  <a:moveTo>
                    <a:pt x="635" y="1543"/>
                  </a:moveTo>
                  <a:lnTo>
                    <a:pt x="662" y="1399"/>
                  </a:lnTo>
                  <a:lnTo>
                    <a:pt x="695" y="1371"/>
                  </a:lnTo>
                  <a:lnTo>
                    <a:pt x="775" y="1364"/>
                  </a:lnTo>
                  <a:lnTo>
                    <a:pt x="795" y="1326"/>
                  </a:lnTo>
                  <a:lnTo>
                    <a:pt x="854" y="1330"/>
                  </a:lnTo>
                  <a:lnTo>
                    <a:pt x="868" y="1244"/>
                  </a:lnTo>
                  <a:lnTo>
                    <a:pt x="881" y="1155"/>
                  </a:lnTo>
                  <a:lnTo>
                    <a:pt x="936" y="1035"/>
                  </a:lnTo>
                  <a:lnTo>
                    <a:pt x="977" y="1011"/>
                  </a:lnTo>
                  <a:lnTo>
                    <a:pt x="919" y="898"/>
                  </a:lnTo>
                  <a:lnTo>
                    <a:pt x="1066" y="887"/>
                  </a:lnTo>
                  <a:lnTo>
                    <a:pt x="1079" y="840"/>
                  </a:lnTo>
                  <a:lnTo>
                    <a:pt x="1152" y="795"/>
                  </a:lnTo>
                  <a:lnTo>
                    <a:pt x="1152" y="743"/>
                  </a:lnTo>
                  <a:lnTo>
                    <a:pt x="1118" y="720"/>
                  </a:lnTo>
                  <a:lnTo>
                    <a:pt x="1183" y="616"/>
                  </a:lnTo>
                  <a:lnTo>
                    <a:pt x="1186" y="585"/>
                  </a:lnTo>
                  <a:lnTo>
                    <a:pt x="1238" y="514"/>
                  </a:lnTo>
                  <a:lnTo>
                    <a:pt x="1251" y="466"/>
                  </a:lnTo>
                  <a:lnTo>
                    <a:pt x="1282" y="441"/>
                  </a:lnTo>
                  <a:lnTo>
                    <a:pt x="1276" y="370"/>
                  </a:lnTo>
                  <a:lnTo>
                    <a:pt x="1334" y="301"/>
                  </a:lnTo>
                  <a:lnTo>
                    <a:pt x="1320" y="206"/>
                  </a:lnTo>
                  <a:lnTo>
                    <a:pt x="1272" y="185"/>
                  </a:lnTo>
                  <a:lnTo>
                    <a:pt x="1272" y="103"/>
                  </a:lnTo>
                  <a:lnTo>
                    <a:pt x="1251" y="92"/>
                  </a:lnTo>
                  <a:lnTo>
                    <a:pt x="1145" y="133"/>
                  </a:lnTo>
                  <a:lnTo>
                    <a:pt x="1110" y="117"/>
                  </a:lnTo>
                  <a:lnTo>
                    <a:pt x="1103" y="82"/>
                  </a:lnTo>
                  <a:lnTo>
                    <a:pt x="1063" y="72"/>
                  </a:lnTo>
                  <a:lnTo>
                    <a:pt x="1021" y="48"/>
                  </a:lnTo>
                  <a:lnTo>
                    <a:pt x="1015" y="13"/>
                  </a:lnTo>
                  <a:lnTo>
                    <a:pt x="946" y="28"/>
                  </a:lnTo>
                  <a:lnTo>
                    <a:pt x="912" y="0"/>
                  </a:lnTo>
                  <a:lnTo>
                    <a:pt x="839" y="30"/>
                  </a:lnTo>
                  <a:lnTo>
                    <a:pt x="597" y="65"/>
                  </a:lnTo>
                  <a:lnTo>
                    <a:pt x="586" y="79"/>
                  </a:lnTo>
                  <a:lnTo>
                    <a:pt x="425" y="84"/>
                  </a:lnTo>
                  <a:lnTo>
                    <a:pt x="351" y="1"/>
                  </a:lnTo>
                  <a:lnTo>
                    <a:pt x="307" y="36"/>
                  </a:lnTo>
                  <a:lnTo>
                    <a:pt x="227" y="37"/>
                  </a:lnTo>
                  <a:lnTo>
                    <a:pt x="211" y="65"/>
                  </a:lnTo>
                  <a:lnTo>
                    <a:pt x="82" y="476"/>
                  </a:lnTo>
                  <a:lnTo>
                    <a:pt x="0" y="884"/>
                  </a:lnTo>
                  <a:lnTo>
                    <a:pt x="205" y="1141"/>
                  </a:lnTo>
                  <a:lnTo>
                    <a:pt x="415" y="1436"/>
                  </a:lnTo>
                  <a:lnTo>
                    <a:pt x="635" y="154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84" name="Freeform 128"/>
            <p:cNvSpPr>
              <a:spLocks/>
            </p:cNvSpPr>
            <p:nvPr/>
          </p:nvSpPr>
          <p:spPr bwMode="auto">
            <a:xfrm>
              <a:off x="7574" y="3001"/>
              <a:ext cx="169" cy="107"/>
            </a:xfrm>
            <a:custGeom>
              <a:avLst/>
              <a:gdLst>
                <a:gd name="T0" fmla="*/ 0 w 1017"/>
                <a:gd name="T1" fmla="*/ 200 h 641"/>
                <a:gd name="T2" fmla="*/ 55 w 1017"/>
                <a:gd name="T3" fmla="*/ 207 h 641"/>
                <a:gd name="T4" fmla="*/ 81 w 1017"/>
                <a:gd name="T5" fmla="*/ 257 h 641"/>
                <a:gd name="T6" fmla="*/ 320 w 1017"/>
                <a:gd name="T7" fmla="*/ 251 h 641"/>
                <a:gd name="T8" fmla="*/ 372 w 1017"/>
                <a:gd name="T9" fmla="*/ 307 h 641"/>
                <a:gd name="T10" fmla="*/ 544 w 1017"/>
                <a:gd name="T11" fmla="*/ 210 h 641"/>
                <a:gd name="T12" fmla="*/ 546 w 1017"/>
                <a:gd name="T13" fmla="*/ 139 h 641"/>
                <a:gd name="T14" fmla="*/ 668 w 1017"/>
                <a:gd name="T15" fmla="*/ 88 h 641"/>
                <a:gd name="T16" fmla="*/ 717 w 1017"/>
                <a:gd name="T17" fmla="*/ 134 h 641"/>
                <a:gd name="T18" fmla="*/ 881 w 1017"/>
                <a:gd name="T19" fmla="*/ 44 h 641"/>
                <a:gd name="T20" fmla="*/ 947 w 1017"/>
                <a:gd name="T21" fmla="*/ 0 h 641"/>
                <a:gd name="T22" fmla="*/ 1017 w 1017"/>
                <a:gd name="T23" fmla="*/ 9 h 641"/>
                <a:gd name="T24" fmla="*/ 912 w 1017"/>
                <a:gd name="T25" fmla="*/ 166 h 641"/>
                <a:gd name="T26" fmla="*/ 959 w 1017"/>
                <a:gd name="T27" fmla="*/ 220 h 641"/>
                <a:gd name="T28" fmla="*/ 954 w 1017"/>
                <a:gd name="T29" fmla="*/ 272 h 641"/>
                <a:gd name="T30" fmla="*/ 844 w 1017"/>
                <a:gd name="T31" fmla="*/ 375 h 641"/>
                <a:gd name="T32" fmla="*/ 831 w 1017"/>
                <a:gd name="T33" fmla="*/ 405 h 641"/>
                <a:gd name="T34" fmla="*/ 847 w 1017"/>
                <a:gd name="T35" fmla="*/ 441 h 641"/>
                <a:gd name="T36" fmla="*/ 876 w 1017"/>
                <a:gd name="T37" fmla="*/ 447 h 641"/>
                <a:gd name="T38" fmla="*/ 879 w 1017"/>
                <a:gd name="T39" fmla="*/ 500 h 641"/>
                <a:gd name="T40" fmla="*/ 819 w 1017"/>
                <a:gd name="T41" fmla="*/ 548 h 641"/>
                <a:gd name="T42" fmla="*/ 777 w 1017"/>
                <a:gd name="T43" fmla="*/ 638 h 641"/>
                <a:gd name="T44" fmla="*/ 725 w 1017"/>
                <a:gd name="T45" fmla="*/ 641 h 641"/>
                <a:gd name="T46" fmla="*/ 478 w 1017"/>
                <a:gd name="T47" fmla="*/ 529 h 641"/>
                <a:gd name="T48" fmla="*/ 400 w 1017"/>
                <a:gd name="T49" fmla="*/ 516 h 641"/>
                <a:gd name="T50" fmla="*/ 318 w 1017"/>
                <a:gd name="T51" fmla="*/ 488 h 641"/>
                <a:gd name="T52" fmla="*/ 245 w 1017"/>
                <a:gd name="T53" fmla="*/ 475 h 641"/>
                <a:gd name="T54" fmla="*/ 117 w 1017"/>
                <a:gd name="T55" fmla="*/ 504 h 641"/>
                <a:gd name="T56" fmla="*/ 117 w 1017"/>
                <a:gd name="T57" fmla="*/ 493 h 641"/>
                <a:gd name="T58" fmla="*/ 11 w 1017"/>
                <a:gd name="T59" fmla="*/ 307 h 641"/>
                <a:gd name="T60" fmla="*/ 0 w 1017"/>
                <a:gd name="T61" fmla="*/ 200 h 6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17" h="641">
                  <a:moveTo>
                    <a:pt x="0" y="200"/>
                  </a:moveTo>
                  <a:lnTo>
                    <a:pt x="55" y="207"/>
                  </a:lnTo>
                  <a:lnTo>
                    <a:pt x="81" y="257"/>
                  </a:lnTo>
                  <a:lnTo>
                    <a:pt x="320" y="251"/>
                  </a:lnTo>
                  <a:lnTo>
                    <a:pt x="372" y="307"/>
                  </a:lnTo>
                  <a:lnTo>
                    <a:pt x="544" y="210"/>
                  </a:lnTo>
                  <a:lnTo>
                    <a:pt x="546" y="139"/>
                  </a:lnTo>
                  <a:lnTo>
                    <a:pt x="668" y="88"/>
                  </a:lnTo>
                  <a:lnTo>
                    <a:pt x="717" y="134"/>
                  </a:lnTo>
                  <a:lnTo>
                    <a:pt x="881" y="44"/>
                  </a:lnTo>
                  <a:lnTo>
                    <a:pt x="947" y="0"/>
                  </a:lnTo>
                  <a:lnTo>
                    <a:pt x="1017" y="9"/>
                  </a:lnTo>
                  <a:lnTo>
                    <a:pt x="912" y="166"/>
                  </a:lnTo>
                  <a:lnTo>
                    <a:pt x="959" y="220"/>
                  </a:lnTo>
                  <a:lnTo>
                    <a:pt x="954" y="272"/>
                  </a:lnTo>
                  <a:lnTo>
                    <a:pt x="844" y="375"/>
                  </a:lnTo>
                  <a:lnTo>
                    <a:pt x="831" y="405"/>
                  </a:lnTo>
                  <a:lnTo>
                    <a:pt x="847" y="441"/>
                  </a:lnTo>
                  <a:lnTo>
                    <a:pt x="876" y="447"/>
                  </a:lnTo>
                  <a:lnTo>
                    <a:pt x="879" y="500"/>
                  </a:lnTo>
                  <a:lnTo>
                    <a:pt x="819" y="548"/>
                  </a:lnTo>
                  <a:lnTo>
                    <a:pt x="777" y="638"/>
                  </a:lnTo>
                  <a:lnTo>
                    <a:pt x="725" y="641"/>
                  </a:lnTo>
                  <a:lnTo>
                    <a:pt x="478" y="529"/>
                  </a:lnTo>
                  <a:lnTo>
                    <a:pt x="400" y="516"/>
                  </a:lnTo>
                  <a:lnTo>
                    <a:pt x="318" y="488"/>
                  </a:lnTo>
                  <a:lnTo>
                    <a:pt x="245" y="475"/>
                  </a:lnTo>
                  <a:lnTo>
                    <a:pt x="117" y="504"/>
                  </a:lnTo>
                  <a:lnTo>
                    <a:pt x="117" y="493"/>
                  </a:lnTo>
                  <a:lnTo>
                    <a:pt x="11" y="307"/>
                  </a:lnTo>
                  <a:lnTo>
                    <a:pt x="0" y="20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85" name="Freeform 129"/>
            <p:cNvSpPr>
              <a:spLocks/>
            </p:cNvSpPr>
            <p:nvPr/>
          </p:nvSpPr>
          <p:spPr bwMode="auto">
            <a:xfrm>
              <a:off x="7585" y="3080"/>
              <a:ext cx="131" cy="69"/>
            </a:xfrm>
            <a:custGeom>
              <a:avLst/>
              <a:gdLst>
                <a:gd name="T0" fmla="*/ 29 w 783"/>
                <a:gd name="T1" fmla="*/ 199 h 416"/>
                <a:gd name="T2" fmla="*/ 211 w 783"/>
                <a:gd name="T3" fmla="*/ 245 h 416"/>
                <a:gd name="T4" fmla="*/ 259 w 783"/>
                <a:gd name="T5" fmla="*/ 232 h 416"/>
                <a:gd name="T6" fmla="*/ 325 w 783"/>
                <a:gd name="T7" fmla="*/ 232 h 416"/>
                <a:gd name="T8" fmla="*/ 397 w 783"/>
                <a:gd name="T9" fmla="*/ 365 h 416"/>
                <a:gd name="T10" fmla="*/ 468 w 783"/>
                <a:gd name="T11" fmla="*/ 364 h 416"/>
                <a:gd name="T12" fmla="*/ 533 w 783"/>
                <a:gd name="T13" fmla="*/ 409 h 416"/>
                <a:gd name="T14" fmla="*/ 665 w 783"/>
                <a:gd name="T15" fmla="*/ 416 h 416"/>
                <a:gd name="T16" fmla="*/ 676 w 783"/>
                <a:gd name="T17" fmla="*/ 370 h 416"/>
                <a:gd name="T18" fmla="*/ 783 w 783"/>
                <a:gd name="T19" fmla="*/ 370 h 416"/>
                <a:gd name="T20" fmla="*/ 767 w 783"/>
                <a:gd name="T21" fmla="*/ 269 h 416"/>
                <a:gd name="T22" fmla="*/ 704 w 783"/>
                <a:gd name="T23" fmla="*/ 164 h 416"/>
                <a:gd name="T24" fmla="*/ 663 w 783"/>
                <a:gd name="T25" fmla="*/ 167 h 416"/>
                <a:gd name="T26" fmla="*/ 403 w 783"/>
                <a:gd name="T27" fmla="*/ 50 h 416"/>
                <a:gd name="T28" fmla="*/ 344 w 783"/>
                <a:gd name="T29" fmla="*/ 43 h 416"/>
                <a:gd name="T30" fmla="*/ 187 w 783"/>
                <a:gd name="T31" fmla="*/ 0 h 416"/>
                <a:gd name="T32" fmla="*/ 47 w 783"/>
                <a:gd name="T33" fmla="*/ 29 h 416"/>
                <a:gd name="T34" fmla="*/ 0 w 783"/>
                <a:gd name="T35" fmla="*/ 107 h 416"/>
                <a:gd name="T36" fmla="*/ 29 w 783"/>
                <a:gd name="T37" fmla="*/ 199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83" h="416">
                  <a:moveTo>
                    <a:pt x="29" y="199"/>
                  </a:moveTo>
                  <a:lnTo>
                    <a:pt x="211" y="245"/>
                  </a:lnTo>
                  <a:lnTo>
                    <a:pt x="259" y="232"/>
                  </a:lnTo>
                  <a:lnTo>
                    <a:pt x="325" y="232"/>
                  </a:lnTo>
                  <a:lnTo>
                    <a:pt x="397" y="365"/>
                  </a:lnTo>
                  <a:lnTo>
                    <a:pt x="468" y="364"/>
                  </a:lnTo>
                  <a:lnTo>
                    <a:pt x="533" y="409"/>
                  </a:lnTo>
                  <a:lnTo>
                    <a:pt x="665" y="416"/>
                  </a:lnTo>
                  <a:lnTo>
                    <a:pt x="676" y="370"/>
                  </a:lnTo>
                  <a:lnTo>
                    <a:pt x="783" y="370"/>
                  </a:lnTo>
                  <a:lnTo>
                    <a:pt x="767" y="269"/>
                  </a:lnTo>
                  <a:lnTo>
                    <a:pt x="704" y="164"/>
                  </a:lnTo>
                  <a:lnTo>
                    <a:pt x="663" y="167"/>
                  </a:lnTo>
                  <a:lnTo>
                    <a:pt x="403" y="50"/>
                  </a:lnTo>
                  <a:lnTo>
                    <a:pt x="344" y="43"/>
                  </a:lnTo>
                  <a:lnTo>
                    <a:pt x="187" y="0"/>
                  </a:lnTo>
                  <a:lnTo>
                    <a:pt x="47" y="29"/>
                  </a:lnTo>
                  <a:lnTo>
                    <a:pt x="0" y="107"/>
                  </a:lnTo>
                  <a:lnTo>
                    <a:pt x="29" y="19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86" name="Freeform 130"/>
            <p:cNvSpPr>
              <a:spLocks/>
            </p:cNvSpPr>
            <p:nvPr/>
          </p:nvSpPr>
          <p:spPr bwMode="auto">
            <a:xfrm>
              <a:off x="7841" y="2268"/>
              <a:ext cx="359" cy="197"/>
            </a:xfrm>
            <a:custGeom>
              <a:avLst/>
              <a:gdLst>
                <a:gd name="T0" fmla="*/ 87 w 2152"/>
                <a:gd name="T1" fmla="*/ 703 h 1185"/>
                <a:gd name="T2" fmla="*/ 18 w 2152"/>
                <a:gd name="T3" fmla="*/ 644 h 1185"/>
                <a:gd name="T4" fmla="*/ 0 w 2152"/>
                <a:gd name="T5" fmla="*/ 526 h 1185"/>
                <a:gd name="T6" fmla="*/ 106 w 2152"/>
                <a:gd name="T7" fmla="*/ 430 h 1185"/>
                <a:gd name="T8" fmla="*/ 90 w 2152"/>
                <a:gd name="T9" fmla="*/ 368 h 1185"/>
                <a:gd name="T10" fmla="*/ 128 w 2152"/>
                <a:gd name="T11" fmla="*/ 334 h 1185"/>
                <a:gd name="T12" fmla="*/ 39 w 2152"/>
                <a:gd name="T13" fmla="*/ 262 h 1185"/>
                <a:gd name="T14" fmla="*/ 118 w 2152"/>
                <a:gd name="T15" fmla="*/ 208 h 1185"/>
                <a:gd name="T16" fmla="*/ 127 w 2152"/>
                <a:gd name="T17" fmla="*/ 91 h 1185"/>
                <a:gd name="T18" fmla="*/ 239 w 2152"/>
                <a:gd name="T19" fmla="*/ 9 h 1185"/>
                <a:gd name="T20" fmla="*/ 461 w 2152"/>
                <a:gd name="T21" fmla="*/ 161 h 1185"/>
                <a:gd name="T22" fmla="*/ 530 w 2152"/>
                <a:gd name="T23" fmla="*/ 161 h 1185"/>
                <a:gd name="T24" fmla="*/ 565 w 2152"/>
                <a:gd name="T25" fmla="*/ 116 h 1185"/>
                <a:gd name="T26" fmla="*/ 633 w 2152"/>
                <a:gd name="T27" fmla="*/ 120 h 1185"/>
                <a:gd name="T28" fmla="*/ 749 w 2152"/>
                <a:gd name="T29" fmla="*/ 178 h 1185"/>
                <a:gd name="T30" fmla="*/ 797 w 2152"/>
                <a:gd name="T31" fmla="*/ 135 h 1185"/>
                <a:gd name="T32" fmla="*/ 892 w 2152"/>
                <a:gd name="T33" fmla="*/ 129 h 1185"/>
                <a:gd name="T34" fmla="*/ 1151 w 2152"/>
                <a:gd name="T35" fmla="*/ 0 h 1185"/>
                <a:gd name="T36" fmla="*/ 1150 w 2152"/>
                <a:gd name="T37" fmla="*/ 36 h 1185"/>
                <a:gd name="T38" fmla="*/ 1054 w 2152"/>
                <a:gd name="T39" fmla="*/ 279 h 1185"/>
                <a:gd name="T40" fmla="*/ 1584 w 2152"/>
                <a:gd name="T41" fmla="*/ 282 h 1185"/>
                <a:gd name="T42" fmla="*/ 2152 w 2152"/>
                <a:gd name="T43" fmla="*/ 283 h 1185"/>
                <a:gd name="T44" fmla="*/ 2138 w 2152"/>
                <a:gd name="T45" fmla="*/ 354 h 1185"/>
                <a:gd name="T46" fmla="*/ 2075 w 2152"/>
                <a:gd name="T47" fmla="*/ 349 h 1185"/>
                <a:gd name="T48" fmla="*/ 1994 w 2152"/>
                <a:gd name="T49" fmla="*/ 430 h 1185"/>
                <a:gd name="T50" fmla="*/ 1934 w 2152"/>
                <a:gd name="T51" fmla="*/ 414 h 1185"/>
                <a:gd name="T52" fmla="*/ 1945 w 2152"/>
                <a:gd name="T53" fmla="*/ 531 h 1185"/>
                <a:gd name="T54" fmla="*/ 2011 w 2152"/>
                <a:gd name="T55" fmla="*/ 560 h 1185"/>
                <a:gd name="T56" fmla="*/ 1947 w 2152"/>
                <a:gd name="T57" fmla="*/ 679 h 1185"/>
                <a:gd name="T58" fmla="*/ 1807 w 2152"/>
                <a:gd name="T59" fmla="*/ 738 h 1185"/>
                <a:gd name="T60" fmla="*/ 1784 w 2152"/>
                <a:gd name="T61" fmla="*/ 769 h 1185"/>
                <a:gd name="T62" fmla="*/ 1777 w 2152"/>
                <a:gd name="T63" fmla="*/ 859 h 1185"/>
                <a:gd name="T64" fmla="*/ 1736 w 2152"/>
                <a:gd name="T65" fmla="*/ 879 h 1185"/>
                <a:gd name="T66" fmla="*/ 1705 w 2152"/>
                <a:gd name="T67" fmla="*/ 909 h 1185"/>
                <a:gd name="T68" fmla="*/ 1636 w 2152"/>
                <a:gd name="T69" fmla="*/ 1052 h 1185"/>
                <a:gd name="T70" fmla="*/ 1456 w 2152"/>
                <a:gd name="T71" fmla="*/ 1170 h 1185"/>
                <a:gd name="T72" fmla="*/ 1263 w 2152"/>
                <a:gd name="T73" fmla="*/ 1185 h 1185"/>
                <a:gd name="T74" fmla="*/ 1215 w 2152"/>
                <a:gd name="T75" fmla="*/ 1175 h 1185"/>
                <a:gd name="T76" fmla="*/ 1202 w 2152"/>
                <a:gd name="T77" fmla="*/ 1136 h 1185"/>
                <a:gd name="T78" fmla="*/ 1132 w 2152"/>
                <a:gd name="T79" fmla="*/ 1110 h 1185"/>
                <a:gd name="T80" fmla="*/ 1109 w 2152"/>
                <a:gd name="T81" fmla="*/ 1074 h 1185"/>
                <a:gd name="T82" fmla="*/ 1044 w 2152"/>
                <a:gd name="T83" fmla="*/ 1067 h 1185"/>
                <a:gd name="T84" fmla="*/ 1017 w 2152"/>
                <a:gd name="T85" fmla="*/ 1033 h 1185"/>
                <a:gd name="T86" fmla="*/ 949 w 2152"/>
                <a:gd name="T87" fmla="*/ 1028 h 1185"/>
                <a:gd name="T88" fmla="*/ 931 w 2152"/>
                <a:gd name="T89" fmla="*/ 1063 h 1185"/>
                <a:gd name="T90" fmla="*/ 885 w 2152"/>
                <a:gd name="T91" fmla="*/ 1065 h 1185"/>
                <a:gd name="T92" fmla="*/ 857 w 2152"/>
                <a:gd name="T93" fmla="*/ 1054 h 1185"/>
                <a:gd name="T94" fmla="*/ 821 w 2152"/>
                <a:gd name="T95" fmla="*/ 1074 h 1185"/>
                <a:gd name="T96" fmla="*/ 744 w 2152"/>
                <a:gd name="T97" fmla="*/ 998 h 1185"/>
                <a:gd name="T98" fmla="*/ 740 w 2152"/>
                <a:gd name="T99" fmla="*/ 914 h 1185"/>
                <a:gd name="T100" fmla="*/ 239 w 2152"/>
                <a:gd name="T101" fmla="*/ 966 h 1185"/>
                <a:gd name="T102" fmla="*/ 106 w 2152"/>
                <a:gd name="T103" fmla="*/ 989 h 1185"/>
                <a:gd name="T104" fmla="*/ 87 w 2152"/>
                <a:gd name="T105" fmla="*/ 703 h 1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52" h="1185">
                  <a:moveTo>
                    <a:pt x="87" y="703"/>
                  </a:moveTo>
                  <a:lnTo>
                    <a:pt x="18" y="644"/>
                  </a:lnTo>
                  <a:lnTo>
                    <a:pt x="0" y="526"/>
                  </a:lnTo>
                  <a:lnTo>
                    <a:pt x="106" y="430"/>
                  </a:lnTo>
                  <a:lnTo>
                    <a:pt x="90" y="368"/>
                  </a:lnTo>
                  <a:lnTo>
                    <a:pt x="128" y="334"/>
                  </a:lnTo>
                  <a:lnTo>
                    <a:pt x="39" y="262"/>
                  </a:lnTo>
                  <a:lnTo>
                    <a:pt x="118" y="208"/>
                  </a:lnTo>
                  <a:lnTo>
                    <a:pt x="127" y="91"/>
                  </a:lnTo>
                  <a:lnTo>
                    <a:pt x="239" y="9"/>
                  </a:lnTo>
                  <a:lnTo>
                    <a:pt x="461" y="161"/>
                  </a:lnTo>
                  <a:lnTo>
                    <a:pt x="530" y="161"/>
                  </a:lnTo>
                  <a:lnTo>
                    <a:pt x="565" y="116"/>
                  </a:lnTo>
                  <a:lnTo>
                    <a:pt x="633" y="120"/>
                  </a:lnTo>
                  <a:lnTo>
                    <a:pt x="749" y="178"/>
                  </a:lnTo>
                  <a:lnTo>
                    <a:pt x="797" y="135"/>
                  </a:lnTo>
                  <a:lnTo>
                    <a:pt x="892" y="129"/>
                  </a:lnTo>
                  <a:lnTo>
                    <a:pt x="1151" y="0"/>
                  </a:lnTo>
                  <a:lnTo>
                    <a:pt x="1150" y="36"/>
                  </a:lnTo>
                  <a:lnTo>
                    <a:pt x="1054" y="279"/>
                  </a:lnTo>
                  <a:lnTo>
                    <a:pt x="1584" y="282"/>
                  </a:lnTo>
                  <a:lnTo>
                    <a:pt x="2152" y="283"/>
                  </a:lnTo>
                  <a:lnTo>
                    <a:pt x="2138" y="354"/>
                  </a:lnTo>
                  <a:lnTo>
                    <a:pt x="2075" y="349"/>
                  </a:lnTo>
                  <a:lnTo>
                    <a:pt x="1994" y="430"/>
                  </a:lnTo>
                  <a:lnTo>
                    <a:pt x="1934" y="414"/>
                  </a:lnTo>
                  <a:lnTo>
                    <a:pt x="1945" y="531"/>
                  </a:lnTo>
                  <a:lnTo>
                    <a:pt x="2011" y="560"/>
                  </a:lnTo>
                  <a:lnTo>
                    <a:pt x="1947" y="679"/>
                  </a:lnTo>
                  <a:lnTo>
                    <a:pt x="1807" y="738"/>
                  </a:lnTo>
                  <a:lnTo>
                    <a:pt x="1784" y="769"/>
                  </a:lnTo>
                  <a:lnTo>
                    <a:pt x="1777" y="859"/>
                  </a:lnTo>
                  <a:lnTo>
                    <a:pt x="1736" y="879"/>
                  </a:lnTo>
                  <a:lnTo>
                    <a:pt x="1705" y="909"/>
                  </a:lnTo>
                  <a:lnTo>
                    <a:pt x="1636" y="1052"/>
                  </a:lnTo>
                  <a:lnTo>
                    <a:pt x="1456" y="1170"/>
                  </a:lnTo>
                  <a:lnTo>
                    <a:pt x="1263" y="1185"/>
                  </a:lnTo>
                  <a:lnTo>
                    <a:pt x="1215" y="1175"/>
                  </a:lnTo>
                  <a:lnTo>
                    <a:pt x="1202" y="1136"/>
                  </a:lnTo>
                  <a:lnTo>
                    <a:pt x="1132" y="1110"/>
                  </a:lnTo>
                  <a:lnTo>
                    <a:pt x="1109" y="1074"/>
                  </a:lnTo>
                  <a:lnTo>
                    <a:pt x="1044" y="1067"/>
                  </a:lnTo>
                  <a:lnTo>
                    <a:pt x="1017" y="1033"/>
                  </a:lnTo>
                  <a:lnTo>
                    <a:pt x="949" y="1028"/>
                  </a:lnTo>
                  <a:lnTo>
                    <a:pt x="931" y="1063"/>
                  </a:lnTo>
                  <a:lnTo>
                    <a:pt x="885" y="1065"/>
                  </a:lnTo>
                  <a:lnTo>
                    <a:pt x="857" y="1054"/>
                  </a:lnTo>
                  <a:lnTo>
                    <a:pt x="821" y="1074"/>
                  </a:lnTo>
                  <a:lnTo>
                    <a:pt x="744" y="998"/>
                  </a:lnTo>
                  <a:lnTo>
                    <a:pt x="740" y="914"/>
                  </a:lnTo>
                  <a:lnTo>
                    <a:pt x="239" y="966"/>
                  </a:lnTo>
                  <a:lnTo>
                    <a:pt x="106" y="989"/>
                  </a:lnTo>
                  <a:lnTo>
                    <a:pt x="87" y="70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87" name="Freeform 131"/>
            <p:cNvSpPr>
              <a:spLocks/>
            </p:cNvSpPr>
            <p:nvPr/>
          </p:nvSpPr>
          <p:spPr bwMode="auto">
            <a:xfrm>
              <a:off x="7977" y="2028"/>
              <a:ext cx="289" cy="202"/>
            </a:xfrm>
            <a:custGeom>
              <a:avLst/>
              <a:gdLst>
                <a:gd name="T0" fmla="*/ 1655 w 1734"/>
                <a:gd name="T1" fmla="*/ 1215 h 1215"/>
                <a:gd name="T2" fmla="*/ 1205 w 1734"/>
                <a:gd name="T3" fmla="*/ 1209 h 1215"/>
                <a:gd name="T4" fmla="*/ 1152 w 1734"/>
                <a:gd name="T5" fmla="*/ 1129 h 1215"/>
                <a:gd name="T6" fmla="*/ 1071 w 1734"/>
                <a:gd name="T7" fmla="*/ 1062 h 1215"/>
                <a:gd name="T8" fmla="*/ 1018 w 1734"/>
                <a:gd name="T9" fmla="*/ 1041 h 1215"/>
                <a:gd name="T10" fmla="*/ 673 w 1734"/>
                <a:gd name="T11" fmla="*/ 781 h 1215"/>
                <a:gd name="T12" fmla="*/ 592 w 1734"/>
                <a:gd name="T13" fmla="*/ 804 h 1215"/>
                <a:gd name="T14" fmla="*/ 420 w 1734"/>
                <a:gd name="T15" fmla="*/ 898 h 1215"/>
                <a:gd name="T16" fmla="*/ 166 w 1734"/>
                <a:gd name="T17" fmla="*/ 821 h 1215"/>
                <a:gd name="T18" fmla="*/ 56 w 1734"/>
                <a:gd name="T19" fmla="*/ 701 h 1215"/>
                <a:gd name="T20" fmla="*/ 36 w 1734"/>
                <a:gd name="T21" fmla="*/ 748 h 1215"/>
                <a:gd name="T22" fmla="*/ 75 w 1734"/>
                <a:gd name="T23" fmla="*/ 804 h 1215"/>
                <a:gd name="T24" fmla="*/ 53 w 1734"/>
                <a:gd name="T25" fmla="*/ 829 h 1215"/>
                <a:gd name="T26" fmla="*/ 25 w 1734"/>
                <a:gd name="T27" fmla="*/ 792 h 1215"/>
                <a:gd name="T28" fmla="*/ 0 w 1734"/>
                <a:gd name="T29" fmla="*/ 754 h 1215"/>
                <a:gd name="T30" fmla="*/ 17 w 1734"/>
                <a:gd name="T31" fmla="*/ 592 h 1215"/>
                <a:gd name="T32" fmla="*/ 137 w 1734"/>
                <a:gd name="T33" fmla="*/ 256 h 1215"/>
                <a:gd name="T34" fmla="*/ 139 w 1734"/>
                <a:gd name="T35" fmla="*/ 13 h 1215"/>
                <a:gd name="T36" fmla="*/ 209 w 1734"/>
                <a:gd name="T37" fmla="*/ 0 h 1215"/>
                <a:gd name="T38" fmla="*/ 269 w 1734"/>
                <a:gd name="T39" fmla="*/ 43 h 1215"/>
                <a:gd name="T40" fmla="*/ 710 w 1734"/>
                <a:gd name="T41" fmla="*/ 406 h 1215"/>
                <a:gd name="T42" fmla="*/ 771 w 1734"/>
                <a:gd name="T43" fmla="*/ 425 h 1215"/>
                <a:gd name="T44" fmla="*/ 793 w 1734"/>
                <a:gd name="T45" fmla="*/ 400 h 1215"/>
                <a:gd name="T46" fmla="*/ 966 w 1734"/>
                <a:gd name="T47" fmla="*/ 406 h 1215"/>
                <a:gd name="T48" fmla="*/ 1071 w 1734"/>
                <a:gd name="T49" fmla="*/ 481 h 1215"/>
                <a:gd name="T50" fmla="*/ 1163 w 1734"/>
                <a:gd name="T51" fmla="*/ 595 h 1215"/>
                <a:gd name="T52" fmla="*/ 1186 w 1734"/>
                <a:gd name="T53" fmla="*/ 642 h 1215"/>
                <a:gd name="T54" fmla="*/ 1205 w 1734"/>
                <a:gd name="T55" fmla="*/ 717 h 1215"/>
                <a:gd name="T56" fmla="*/ 1333 w 1734"/>
                <a:gd name="T57" fmla="*/ 840 h 1215"/>
                <a:gd name="T58" fmla="*/ 1433 w 1734"/>
                <a:gd name="T59" fmla="*/ 850 h 1215"/>
                <a:gd name="T60" fmla="*/ 1734 w 1734"/>
                <a:gd name="T61" fmla="*/ 1006 h 1215"/>
                <a:gd name="T62" fmla="*/ 1667 w 1734"/>
                <a:gd name="T63" fmla="*/ 1162 h 1215"/>
                <a:gd name="T64" fmla="*/ 1655 w 1734"/>
                <a:gd name="T65" fmla="*/ 1215 h 1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734" h="1215">
                  <a:moveTo>
                    <a:pt x="1655" y="1215"/>
                  </a:moveTo>
                  <a:lnTo>
                    <a:pt x="1205" y="1209"/>
                  </a:lnTo>
                  <a:lnTo>
                    <a:pt x="1152" y="1129"/>
                  </a:lnTo>
                  <a:lnTo>
                    <a:pt x="1071" y="1062"/>
                  </a:lnTo>
                  <a:lnTo>
                    <a:pt x="1018" y="1041"/>
                  </a:lnTo>
                  <a:lnTo>
                    <a:pt x="673" y="781"/>
                  </a:lnTo>
                  <a:lnTo>
                    <a:pt x="592" y="804"/>
                  </a:lnTo>
                  <a:lnTo>
                    <a:pt x="420" y="898"/>
                  </a:lnTo>
                  <a:lnTo>
                    <a:pt x="166" y="821"/>
                  </a:lnTo>
                  <a:lnTo>
                    <a:pt x="56" y="701"/>
                  </a:lnTo>
                  <a:lnTo>
                    <a:pt x="36" y="748"/>
                  </a:lnTo>
                  <a:lnTo>
                    <a:pt x="75" y="804"/>
                  </a:lnTo>
                  <a:lnTo>
                    <a:pt x="53" y="829"/>
                  </a:lnTo>
                  <a:lnTo>
                    <a:pt x="25" y="792"/>
                  </a:lnTo>
                  <a:lnTo>
                    <a:pt x="0" y="754"/>
                  </a:lnTo>
                  <a:lnTo>
                    <a:pt x="17" y="592"/>
                  </a:lnTo>
                  <a:lnTo>
                    <a:pt x="137" y="256"/>
                  </a:lnTo>
                  <a:lnTo>
                    <a:pt x="139" y="13"/>
                  </a:lnTo>
                  <a:lnTo>
                    <a:pt x="209" y="0"/>
                  </a:lnTo>
                  <a:lnTo>
                    <a:pt x="269" y="43"/>
                  </a:lnTo>
                  <a:lnTo>
                    <a:pt x="710" y="406"/>
                  </a:lnTo>
                  <a:lnTo>
                    <a:pt x="771" y="425"/>
                  </a:lnTo>
                  <a:lnTo>
                    <a:pt x="793" y="400"/>
                  </a:lnTo>
                  <a:lnTo>
                    <a:pt x="966" y="406"/>
                  </a:lnTo>
                  <a:lnTo>
                    <a:pt x="1071" y="481"/>
                  </a:lnTo>
                  <a:lnTo>
                    <a:pt x="1163" y="595"/>
                  </a:lnTo>
                  <a:lnTo>
                    <a:pt x="1186" y="642"/>
                  </a:lnTo>
                  <a:lnTo>
                    <a:pt x="1205" y="717"/>
                  </a:lnTo>
                  <a:lnTo>
                    <a:pt x="1333" y="840"/>
                  </a:lnTo>
                  <a:lnTo>
                    <a:pt x="1433" y="850"/>
                  </a:lnTo>
                  <a:lnTo>
                    <a:pt x="1734" y="1006"/>
                  </a:lnTo>
                  <a:lnTo>
                    <a:pt x="1667" y="1162"/>
                  </a:lnTo>
                  <a:lnTo>
                    <a:pt x="1655" y="121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88" name="Freeform 132"/>
            <p:cNvSpPr>
              <a:spLocks/>
            </p:cNvSpPr>
            <p:nvPr/>
          </p:nvSpPr>
          <p:spPr bwMode="auto">
            <a:xfrm>
              <a:off x="8095" y="2025"/>
              <a:ext cx="226" cy="170"/>
            </a:xfrm>
            <a:custGeom>
              <a:avLst/>
              <a:gdLst>
                <a:gd name="T0" fmla="*/ 0 w 1354"/>
                <a:gd name="T1" fmla="*/ 424 h 1022"/>
                <a:gd name="T2" fmla="*/ 172 w 1354"/>
                <a:gd name="T3" fmla="*/ 210 h 1022"/>
                <a:gd name="T4" fmla="*/ 349 w 1354"/>
                <a:gd name="T5" fmla="*/ 143 h 1022"/>
                <a:gd name="T6" fmla="*/ 509 w 1354"/>
                <a:gd name="T7" fmla="*/ 129 h 1022"/>
                <a:gd name="T8" fmla="*/ 569 w 1354"/>
                <a:gd name="T9" fmla="*/ 76 h 1022"/>
                <a:gd name="T10" fmla="*/ 606 w 1354"/>
                <a:gd name="T11" fmla="*/ 56 h 1022"/>
                <a:gd name="T12" fmla="*/ 654 w 1354"/>
                <a:gd name="T13" fmla="*/ 0 h 1022"/>
                <a:gd name="T14" fmla="*/ 679 w 1354"/>
                <a:gd name="T15" fmla="*/ 60 h 1022"/>
                <a:gd name="T16" fmla="*/ 729 w 1354"/>
                <a:gd name="T17" fmla="*/ 68 h 1022"/>
                <a:gd name="T18" fmla="*/ 745 w 1354"/>
                <a:gd name="T19" fmla="*/ 48 h 1022"/>
                <a:gd name="T20" fmla="*/ 792 w 1354"/>
                <a:gd name="T21" fmla="*/ 51 h 1022"/>
                <a:gd name="T22" fmla="*/ 845 w 1354"/>
                <a:gd name="T23" fmla="*/ 101 h 1022"/>
                <a:gd name="T24" fmla="*/ 879 w 1354"/>
                <a:gd name="T25" fmla="*/ 98 h 1022"/>
                <a:gd name="T26" fmla="*/ 935 w 1354"/>
                <a:gd name="T27" fmla="*/ 60 h 1022"/>
                <a:gd name="T28" fmla="*/ 1354 w 1354"/>
                <a:gd name="T29" fmla="*/ 326 h 1022"/>
                <a:gd name="T30" fmla="*/ 1149 w 1354"/>
                <a:gd name="T31" fmla="*/ 749 h 1022"/>
                <a:gd name="T32" fmla="*/ 1026 w 1354"/>
                <a:gd name="T33" fmla="*/ 1022 h 1022"/>
                <a:gd name="T34" fmla="*/ 720 w 1354"/>
                <a:gd name="T35" fmla="*/ 872 h 1022"/>
                <a:gd name="T36" fmla="*/ 619 w 1354"/>
                <a:gd name="T37" fmla="*/ 855 h 1022"/>
                <a:gd name="T38" fmla="*/ 497 w 1354"/>
                <a:gd name="T39" fmla="*/ 738 h 1022"/>
                <a:gd name="T40" fmla="*/ 470 w 1354"/>
                <a:gd name="T41" fmla="*/ 650 h 1022"/>
                <a:gd name="T42" fmla="*/ 430 w 1354"/>
                <a:gd name="T43" fmla="*/ 585 h 1022"/>
                <a:gd name="T44" fmla="*/ 361 w 1354"/>
                <a:gd name="T45" fmla="*/ 502 h 1022"/>
                <a:gd name="T46" fmla="*/ 258 w 1354"/>
                <a:gd name="T47" fmla="*/ 424 h 1022"/>
                <a:gd name="T48" fmla="*/ 89 w 1354"/>
                <a:gd name="T49" fmla="*/ 418 h 1022"/>
                <a:gd name="T50" fmla="*/ 61 w 1354"/>
                <a:gd name="T51" fmla="*/ 443 h 1022"/>
                <a:gd name="T52" fmla="*/ 0 w 1354"/>
                <a:gd name="T53" fmla="*/ 424 h 10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54" h="1022">
                  <a:moveTo>
                    <a:pt x="0" y="424"/>
                  </a:moveTo>
                  <a:lnTo>
                    <a:pt x="172" y="210"/>
                  </a:lnTo>
                  <a:lnTo>
                    <a:pt x="349" y="143"/>
                  </a:lnTo>
                  <a:lnTo>
                    <a:pt x="509" y="129"/>
                  </a:lnTo>
                  <a:lnTo>
                    <a:pt x="569" y="76"/>
                  </a:lnTo>
                  <a:lnTo>
                    <a:pt x="606" y="56"/>
                  </a:lnTo>
                  <a:lnTo>
                    <a:pt x="654" y="0"/>
                  </a:lnTo>
                  <a:lnTo>
                    <a:pt x="679" y="60"/>
                  </a:lnTo>
                  <a:lnTo>
                    <a:pt x="729" y="68"/>
                  </a:lnTo>
                  <a:lnTo>
                    <a:pt x="745" y="48"/>
                  </a:lnTo>
                  <a:lnTo>
                    <a:pt x="792" y="51"/>
                  </a:lnTo>
                  <a:lnTo>
                    <a:pt x="845" y="101"/>
                  </a:lnTo>
                  <a:lnTo>
                    <a:pt x="879" y="98"/>
                  </a:lnTo>
                  <a:lnTo>
                    <a:pt x="935" y="60"/>
                  </a:lnTo>
                  <a:lnTo>
                    <a:pt x="1354" y="326"/>
                  </a:lnTo>
                  <a:lnTo>
                    <a:pt x="1149" y="749"/>
                  </a:lnTo>
                  <a:lnTo>
                    <a:pt x="1026" y="1022"/>
                  </a:lnTo>
                  <a:lnTo>
                    <a:pt x="720" y="872"/>
                  </a:lnTo>
                  <a:lnTo>
                    <a:pt x="619" y="855"/>
                  </a:lnTo>
                  <a:lnTo>
                    <a:pt x="497" y="738"/>
                  </a:lnTo>
                  <a:lnTo>
                    <a:pt x="470" y="650"/>
                  </a:lnTo>
                  <a:lnTo>
                    <a:pt x="430" y="585"/>
                  </a:lnTo>
                  <a:lnTo>
                    <a:pt x="361" y="502"/>
                  </a:lnTo>
                  <a:lnTo>
                    <a:pt x="258" y="424"/>
                  </a:lnTo>
                  <a:lnTo>
                    <a:pt x="89" y="418"/>
                  </a:lnTo>
                  <a:lnTo>
                    <a:pt x="61" y="443"/>
                  </a:lnTo>
                  <a:lnTo>
                    <a:pt x="0" y="42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89" name="Freeform 133"/>
            <p:cNvSpPr>
              <a:spLocks/>
            </p:cNvSpPr>
            <p:nvPr/>
          </p:nvSpPr>
          <p:spPr bwMode="auto">
            <a:xfrm>
              <a:off x="7836" y="1787"/>
              <a:ext cx="415" cy="308"/>
            </a:xfrm>
            <a:custGeom>
              <a:avLst/>
              <a:gdLst>
                <a:gd name="T0" fmla="*/ 984 w 2489"/>
                <a:gd name="T1" fmla="*/ 1456 h 1851"/>
                <a:gd name="T2" fmla="*/ 989 w 2489"/>
                <a:gd name="T3" fmla="*/ 1439 h 1851"/>
                <a:gd name="T4" fmla="*/ 779 w 2489"/>
                <a:gd name="T5" fmla="*/ 1098 h 1851"/>
                <a:gd name="T6" fmla="*/ 720 w 2489"/>
                <a:gd name="T7" fmla="*/ 1098 h 1851"/>
                <a:gd name="T8" fmla="*/ 614 w 2489"/>
                <a:gd name="T9" fmla="*/ 1021 h 1851"/>
                <a:gd name="T10" fmla="*/ 509 w 2489"/>
                <a:gd name="T11" fmla="*/ 1018 h 1851"/>
                <a:gd name="T12" fmla="*/ 410 w 2489"/>
                <a:gd name="T13" fmla="*/ 979 h 1851"/>
                <a:gd name="T14" fmla="*/ 172 w 2489"/>
                <a:gd name="T15" fmla="*/ 1018 h 1851"/>
                <a:gd name="T16" fmla="*/ 146 w 2489"/>
                <a:gd name="T17" fmla="*/ 1008 h 1851"/>
                <a:gd name="T18" fmla="*/ 124 w 2489"/>
                <a:gd name="T19" fmla="*/ 935 h 1851"/>
                <a:gd name="T20" fmla="*/ 0 w 2489"/>
                <a:gd name="T21" fmla="*/ 855 h 1851"/>
                <a:gd name="T22" fmla="*/ 401 w 2489"/>
                <a:gd name="T23" fmla="*/ 462 h 1851"/>
                <a:gd name="T24" fmla="*/ 528 w 2489"/>
                <a:gd name="T25" fmla="*/ 314 h 1851"/>
                <a:gd name="T26" fmla="*/ 590 w 2489"/>
                <a:gd name="T27" fmla="*/ 317 h 1851"/>
                <a:gd name="T28" fmla="*/ 614 w 2489"/>
                <a:gd name="T29" fmla="*/ 337 h 1851"/>
                <a:gd name="T30" fmla="*/ 641 w 2489"/>
                <a:gd name="T31" fmla="*/ 343 h 1851"/>
                <a:gd name="T32" fmla="*/ 962 w 2489"/>
                <a:gd name="T33" fmla="*/ 0 h 1851"/>
                <a:gd name="T34" fmla="*/ 1105 w 2489"/>
                <a:gd name="T35" fmla="*/ 125 h 1851"/>
                <a:gd name="T36" fmla="*/ 1268 w 2489"/>
                <a:gd name="T37" fmla="*/ 314 h 1851"/>
                <a:gd name="T38" fmla="*/ 1449 w 2489"/>
                <a:gd name="T39" fmla="*/ 444 h 1851"/>
                <a:gd name="T40" fmla="*/ 1479 w 2489"/>
                <a:gd name="T41" fmla="*/ 545 h 1851"/>
                <a:gd name="T42" fmla="*/ 1622 w 2489"/>
                <a:gd name="T43" fmla="*/ 704 h 1851"/>
                <a:gd name="T44" fmla="*/ 1563 w 2489"/>
                <a:gd name="T45" fmla="*/ 823 h 1851"/>
                <a:gd name="T46" fmla="*/ 1649 w 2489"/>
                <a:gd name="T47" fmla="*/ 941 h 1851"/>
                <a:gd name="T48" fmla="*/ 2192 w 2489"/>
                <a:gd name="T49" fmla="*/ 878 h 1851"/>
                <a:gd name="T50" fmla="*/ 2252 w 2489"/>
                <a:gd name="T51" fmla="*/ 955 h 1851"/>
                <a:gd name="T52" fmla="*/ 2231 w 2489"/>
                <a:gd name="T53" fmla="*/ 1047 h 1851"/>
                <a:gd name="T54" fmla="*/ 2174 w 2489"/>
                <a:gd name="T55" fmla="*/ 1142 h 1851"/>
                <a:gd name="T56" fmla="*/ 2177 w 2489"/>
                <a:gd name="T57" fmla="*/ 1204 h 1851"/>
                <a:gd name="T58" fmla="*/ 2236 w 2489"/>
                <a:gd name="T59" fmla="*/ 1282 h 1851"/>
                <a:gd name="T60" fmla="*/ 2489 w 2489"/>
                <a:gd name="T61" fmla="*/ 1483 h 1851"/>
                <a:gd name="T62" fmla="*/ 2430 w 2489"/>
                <a:gd name="T63" fmla="*/ 1527 h 1851"/>
                <a:gd name="T64" fmla="*/ 2397 w 2489"/>
                <a:gd name="T65" fmla="*/ 1527 h 1851"/>
                <a:gd name="T66" fmla="*/ 2344 w 2489"/>
                <a:gd name="T67" fmla="*/ 1474 h 1851"/>
                <a:gd name="T68" fmla="*/ 2300 w 2489"/>
                <a:gd name="T69" fmla="*/ 1476 h 1851"/>
                <a:gd name="T70" fmla="*/ 2275 w 2489"/>
                <a:gd name="T71" fmla="*/ 1489 h 1851"/>
                <a:gd name="T72" fmla="*/ 2234 w 2489"/>
                <a:gd name="T73" fmla="*/ 1483 h 1851"/>
                <a:gd name="T74" fmla="*/ 2205 w 2489"/>
                <a:gd name="T75" fmla="*/ 1430 h 1851"/>
                <a:gd name="T76" fmla="*/ 2166 w 2489"/>
                <a:gd name="T77" fmla="*/ 1478 h 1851"/>
                <a:gd name="T78" fmla="*/ 2120 w 2489"/>
                <a:gd name="T79" fmla="*/ 1505 h 1851"/>
                <a:gd name="T80" fmla="*/ 2065 w 2489"/>
                <a:gd name="T81" fmla="*/ 1556 h 1851"/>
                <a:gd name="T82" fmla="*/ 1904 w 2489"/>
                <a:gd name="T83" fmla="*/ 1574 h 1851"/>
                <a:gd name="T84" fmla="*/ 1721 w 2489"/>
                <a:gd name="T85" fmla="*/ 1639 h 1851"/>
                <a:gd name="T86" fmla="*/ 1613 w 2489"/>
                <a:gd name="T87" fmla="*/ 1771 h 1851"/>
                <a:gd name="T88" fmla="*/ 1553 w 2489"/>
                <a:gd name="T89" fmla="*/ 1851 h 1851"/>
                <a:gd name="T90" fmla="*/ 1483 w 2489"/>
                <a:gd name="T91" fmla="*/ 1797 h 1851"/>
                <a:gd name="T92" fmla="*/ 1110 w 2489"/>
                <a:gd name="T93" fmla="*/ 1481 h 1851"/>
                <a:gd name="T94" fmla="*/ 1054 w 2489"/>
                <a:gd name="T95" fmla="*/ 1443 h 1851"/>
                <a:gd name="T96" fmla="*/ 984 w 2489"/>
                <a:gd name="T97" fmla="*/ 1456 h 18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89" h="1851">
                  <a:moveTo>
                    <a:pt x="984" y="1456"/>
                  </a:moveTo>
                  <a:lnTo>
                    <a:pt x="989" y="1439"/>
                  </a:lnTo>
                  <a:lnTo>
                    <a:pt x="779" y="1098"/>
                  </a:lnTo>
                  <a:lnTo>
                    <a:pt x="720" y="1098"/>
                  </a:lnTo>
                  <a:lnTo>
                    <a:pt x="614" y="1021"/>
                  </a:lnTo>
                  <a:lnTo>
                    <a:pt x="509" y="1018"/>
                  </a:lnTo>
                  <a:lnTo>
                    <a:pt x="410" y="979"/>
                  </a:lnTo>
                  <a:lnTo>
                    <a:pt x="172" y="1018"/>
                  </a:lnTo>
                  <a:lnTo>
                    <a:pt x="146" y="1008"/>
                  </a:lnTo>
                  <a:lnTo>
                    <a:pt x="124" y="935"/>
                  </a:lnTo>
                  <a:lnTo>
                    <a:pt x="0" y="855"/>
                  </a:lnTo>
                  <a:lnTo>
                    <a:pt x="401" y="462"/>
                  </a:lnTo>
                  <a:lnTo>
                    <a:pt x="528" y="314"/>
                  </a:lnTo>
                  <a:lnTo>
                    <a:pt x="590" y="317"/>
                  </a:lnTo>
                  <a:lnTo>
                    <a:pt x="614" y="337"/>
                  </a:lnTo>
                  <a:lnTo>
                    <a:pt x="641" y="343"/>
                  </a:lnTo>
                  <a:lnTo>
                    <a:pt x="962" y="0"/>
                  </a:lnTo>
                  <a:lnTo>
                    <a:pt x="1105" y="125"/>
                  </a:lnTo>
                  <a:lnTo>
                    <a:pt x="1268" y="314"/>
                  </a:lnTo>
                  <a:lnTo>
                    <a:pt x="1449" y="444"/>
                  </a:lnTo>
                  <a:lnTo>
                    <a:pt x="1479" y="545"/>
                  </a:lnTo>
                  <a:lnTo>
                    <a:pt x="1622" y="704"/>
                  </a:lnTo>
                  <a:lnTo>
                    <a:pt x="1563" y="823"/>
                  </a:lnTo>
                  <a:lnTo>
                    <a:pt x="1649" y="941"/>
                  </a:lnTo>
                  <a:lnTo>
                    <a:pt x="2192" y="878"/>
                  </a:lnTo>
                  <a:lnTo>
                    <a:pt x="2252" y="955"/>
                  </a:lnTo>
                  <a:lnTo>
                    <a:pt x="2231" y="1047"/>
                  </a:lnTo>
                  <a:lnTo>
                    <a:pt x="2174" y="1142"/>
                  </a:lnTo>
                  <a:lnTo>
                    <a:pt x="2177" y="1204"/>
                  </a:lnTo>
                  <a:lnTo>
                    <a:pt x="2236" y="1282"/>
                  </a:lnTo>
                  <a:lnTo>
                    <a:pt x="2489" y="1483"/>
                  </a:lnTo>
                  <a:lnTo>
                    <a:pt x="2430" y="1527"/>
                  </a:lnTo>
                  <a:lnTo>
                    <a:pt x="2397" y="1527"/>
                  </a:lnTo>
                  <a:lnTo>
                    <a:pt x="2344" y="1474"/>
                  </a:lnTo>
                  <a:lnTo>
                    <a:pt x="2300" y="1476"/>
                  </a:lnTo>
                  <a:lnTo>
                    <a:pt x="2275" y="1489"/>
                  </a:lnTo>
                  <a:lnTo>
                    <a:pt x="2234" y="1483"/>
                  </a:lnTo>
                  <a:lnTo>
                    <a:pt x="2205" y="1430"/>
                  </a:lnTo>
                  <a:lnTo>
                    <a:pt x="2166" y="1478"/>
                  </a:lnTo>
                  <a:lnTo>
                    <a:pt x="2120" y="1505"/>
                  </a:lnTo>
                  <a:lnTo>
                    <a:pt x="2065" y="1556"/>
                  </a:lnTo>
                  <a:lnTo>
                    <a:pt x="1904" y="1574"/>
                  </a:lnTo>
                  <a:lnTo>
                    <a:pt x="1721" y="1639"/>
                  </a:lnTo>
                  <a:lnTo>
                    <a:pt x="1613" y="1771"/>
                  </a:lnTo>
                  <a:lnTo>
                    <a:pt x="1553" y="1851"/>
                  </a:lnTo>
                  <a:lnTo>
                    <a:pt x="1483" y="1797"/>
                  </a:lnTo>
                  <a:lnTo>
                    <a:pt x="1110" y="1481"/>
                  </a:lnTo>
                  <a:lnTo>
                    <a:pt x="1054" y="1443"/>
                  </a:lnTo>
                  <a:lnTo>
                    <a:pt x="984" y="145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90" name="Freeform 134"/>
            <p:cNvSpPr>
              <a:spLocks/>
            </p:cNvSpPr>
            <p:nvPr/>
          </p:nvSpPr>
          <p:spPr bwMode="auto">
            <a:xfrm>
              <a:off x="8181" y="1876"/>
              <a:ext cx="219" cy="203"/>
            </a:xfrm>
            <a:custGeom>
              <a:avLst/>
              <a:gdLst>
                <a:gd name="T0" fmla="*/ 1263 w 1319"/>
                <a:gd name="T1" fmla="*/ 0 h 1219"/>
                <a:gd name="T2" fmla="*/ 1319 w 1319"/>
                <a:gd name="T3" fmla="*/ 56 h 1219"/>
                <a:gd name="T4" fmla="*/ 1319 w 1319"/>
                <a:gd name="T5" fmla="*/ 70 h 1219"/>
                <a:gd name="T6" fmla="*/ 1261 w 1319"/>
                <a:gd name="T7" fmla="*/ 162 h 1219"/>
                <a:gd name="T8" fmla="*/ 1305 w 1319"/>
                <a:gd name="T9" fmla="*/ 303 h 1219"/>
                <a:gd name="T10" fmla="*/ 1116 w 1319"/>
                <a:gd name="T11" fmla="*/ 745 h 1219"/>
                <a:gd name="T12" fmla="*/ 871 w 1319"/>
                <a:gd name="T13" fmla="*/ 1155 h 1219"/>
                <a:gd name="T14" fmla="*/ 837 w 1319"/>
                <a:gd name="T15" fmla="*/ 1219 h 1219"/>
                <a:gd name="T16" fmla="*/ 415 w 1319"/>
                <a:gd name="T17" fmla="*/ 949 h 1219"/>
                <a:gd name="T18" fmla="*/ 170 w 1319"/>
                <a:gd name="T19" fmla="*/ 748 h 1219"/>
                <a:gd name="T20" fmla="*/ 112 w 1319"/>
                <a:gd name="T21" fmla="*/ 676 h 1219"/>
                <a:gd name="T22" fmla="*/ 108 w 1319"/>
                <a:gd name="T23" fmla="*/ 612 h 1219"/>
                <a:gd name="T24" fmla="*/ 164 w 1319"/>
                <a:gd name="T25" fmla="*/ 517 h 1219"/>
                <a:gd name="T26" fmla="*/ 187 w 1319"/>
                <a:gd name="T27" fmla="*/ 423 h 1219"/>
                <a:gd name="T28" fmla="*/ 120 w 1319"/>
                <a:gd name="T29" fmla="*/ 342 h 1219"/>
                <a:gd name="T30" fmla="*/ 104 w 1319"/>
                <a:gd name="T31" fmla="*/ 278 h 1219"/>
                <a:gd name="T32" fmla="*/ 0 w 1319"/>
                <a:gd name="T33" fmla="*/ 133 h 1219"/>
                <a:gd name="T34" fmla="*/ 403 w 1319"/>
                <a:gd name="T35" fmla="*/ 133 h 1219"/>
                <a:gd name="T36" fmla="*/ 409 w 1319"/>
                <a:gd name="T37" fmla="*/ 58 h 1219"/>
                <a:gd name="T38" fmla="*/ 532 w 1319"/>
                <a:gd name="T39" fmla="*/ 17 h 1219"/>
                <a:gd name="T40" fmla="*/ 546 w 1319"/>
                <a:gd name="T41" fmla="*/ 114 h 1219"/>
                <a:gd name="T42" fmla="*/ 1263 w 1319"/>
                <a:gd name="T43" fmla="*/ 0 h 1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19" h="1219">
                  <a:moveTo>
                    <a:pt x="1263" y="0"/>
                  </a:moveTo>
                  <a:lnTo>
                    <a:pt x="1319" y="56"/>
                  </a:lnTo>
                  <a:lnTo>
                    <a:pt x="1319" y="70"/>
                  </a:lnTo>
                  <a:lnTo>
                    <a:pt x="1261" y="162"/>
                  </a:lnTo>
                  <a:lnTo>
                    <a:pt x="1305" y="303"/>
                  </a:lnTo>
                  <a:lnTo>
                    <a:pt x="1116" y="745"/>
                  </a:lnTo>
                  <a:lnTo>
                    <a:pt x="871" y="1155"/>
                  </a:lnTo>
                  <a:lnTo>
                    <a:pt x="837" y="1219"/>
                  </a:lnTo>
                  <a:lnTo>
                    <a:pt x="415" y="949"/>
                  </a:lnTo>
                  <a:lnTo>
                    <a:pt x="170" y="748"/>
                  </a:lnTo>
                  <a:lnTo>
                    <a:pt x="112" y="676"/>
                  </a:lnTo>
                  <a:lnTo>
                    <a:pt x="108" y="612"/>
                  </a:lnTo>
                  <a:lnTo>
                    <a:pt x="164" y="517"/>
                  </a:lnTo>
                  <a:lnTo>
                    <a:pt x="187" y="423"/>
                  </a:lnTo>
                  <a:lnTo>
                    <a:pt x="120" y="342"/>
                  </a:lnTo>
                  <a:lnTo>
                    <a:pt x="104" y="278"/>
                  </a:lnTo>
                  <a:lnTo>
                    <a:pt x="0" y="133"/>
                  </a:lnTo>
                  <a:lnTo>
                    <a:pt x="403" y="133"/>
                  </a:lnTo>
                  <a:lnTo>
                    <a:pt x="409" y="58"/>
                  </a:lnTo>
                  <a:lnTo>
                    <a:pt x="532" y="17"/>
                  </a:lnTo>
                  <a:lnTo>
                    <a:pt x="546" y="114"/>
                  </a:lnTo>
                  <a:lnTo>
                    <a:pt x="1263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91" name="Freeform 135"/>
            <p:cNvSpPr>
              <a:spLocks/>
            </p:cNvSpPr>
            <p:nvPr/>
          </p:nvSpPr>
          <p:spPr bwMode="auto">
            <a:xfrm>
              <a:off x="8169" y="1828"/>
              <a:ext cx="222" cy="70"/>
            </a:xfrm>
            <a:custGeom>
              <a:avLst/>
              <a:gdLst>
                <a:gd name="T0" fmla="*/ 17 w 1330"/>
                <a:gd name="T1" fmla="*/ 0 h 420"/>
                <a:gd name="T2" fmla="*/ 403 w 1330"/>
                <a:gd name="T3" fmla="*/ 109 h 420"/>
                <a:gd name="T4" fmla="*/ 447 w 1330"/>
                <a:gd name="T5" fmla="*/ 48 h 420"/>
                <a:gd name="T6" fmla="*/ 545 w 1330"/>
                <a:gd name="T7" fmla="*/ 81 h 420"/>
                <a:gd name="T8" fmla="*/ 573 w 1330"/>
                <a:gd name="T9" fmla="*/ 170 h 420"/>
                <a:gd name="T10" fmla="*/ 742 w 1330"/>
                <a:gd name="T11" fmla="*/ 237 h 420"/>
                <a:gd name="T12" fmla="*/ 896 w 1330"/>
                <a:gd name="T13" fmla="*/ 256 h 420"/>
                <a:gd name="T14" fmla="*/ 1280 w 1330"/>
                <a:gd name="T15" fmla="*/ 237 h 420"/>
                <a:gd name="T16" fmla="*/ 1330 w 1330"/>
                <a:gd name="T17" fmla="*/ 289 h 420"/>
                <a:gd name="T18" fmla="*/ 615 w 1330"/>
                <a:gd name="T19" fmla="*/ 401 h 420"/>
                <a:gd name="T20" fmla="*/ 598 w 1330"/>
                <a:gd name="T21" fmla="*/ 306 h 420"/>
                <a:gd name="T22" fmla="*/ 476 w 1330"/>
                <a:gd name="T23" fmla="*/ 345 h 420"/>
                <a:gd name="T24" fmla="*/ 470 w 1330"/>
                <a:gd name="T25" fmla="*/ 418 h 420"/>
                <a:gd name="T26" fmla="*/ 58 w 1330"/>
                <a:gd name="T27" fmla="*/ 420 h 420"/>
                <a:gd name="T28" fmla="*/ 3 w 1330"/>
                <a:gd name="T29" fmla="*/ 337 h 420"/>
                <a:gd name="T30" fmla="*/ 0 w 1330"/>
                <a:gd name="T31" fmla="*/ 239 h 420"/>
                <a:gd name="T32" fmla="*/ 17 w 1330"/>
                <a:gd name="T33" fmla="*/ 0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30" h="420">
                  <a:moveTo>
                    <a:pt x="17" y="0"/>
                  </a:moveTo>
                  <a:lnTo>
                    <a:pt x="403" y="109"/>
                  </a:lnTo>
                  <a:lnTo>
                    <a:pt x="447" y="48"/>
                  </a:lnTo>
                  <a:lnTo>
                    <a:pt x="545" y="81"/>
                  </a:lnTo>
                  <a:lnTo>
                    <a:pt x="573" y="170"/>
                  </a:lnTo>
                  <a:lnTo>
                    <a:pt x="742" y="237"/>
                  </a:lnTo>
                  <a:lnTo>
                    <a:pt x="896" y="256"/>
                  </a:lnTo>
                  <a:lnTo>
                    <a:pt x="1280" y="237"/>
                  </a:lnTo>
                  <a:lnTo>
                    <a:pt x="1330" y="289"/>
                  </a:lnTo>
                  <a:lnTo>
                    <a:pt x="615" y="401"/>
                  </a:lnTo>
                  <a:lnTo>
                    <a:pt x="598" y="306"/>
                  </a:lnTo>
                  <a:lnTo>
                    <a:pt x="476" y="345"/>
                  </a:lnTo>
                  <a:lnTo>
                    <a:pt x="470" y="418"/>
                  </a:lnTo>
                  <a:lnTo>
                    <a:pt x="58" y="420"/>
                  </a:lnTo>
                  <a:lnTo>
                    <a:pt x="3" y="337"/>
                  </a:lnTo>
                  <a:lnTo>
                    <a:pt x="0" y="239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92" name="Freeform 136"/>
            <p:cNvSpPr>
              <a:spLocks/>
            </p:cNvSpPr>
            <p:nvPr/>
          </p:nvSpPr>
          <p:spPr bwMode="auto">
            <a:xfrm>
              <a:off x="8143" y="1685"/>
              <a:ext cx="406" cy="313"/>
            </a:xfrm>
            <a:custGeom>
              <a:avLst/>
              <a:gdLst>
                <a:gd name="T0" fmla="*/ 871 w 2436"/>
                <a:gd name="T1" fmla="*/ 0 h 1878"/>
                <a:gd name="T2" fmla="*/ 877 w 2436"/>
                <a:gd name="T3" fmla="*/ 47 h 1878"/>
                <a:gd name="T4" fmla="*/ 924 w 2436"/>
                <a:gd name="T5" fmla="*/ 93 h 1878"/>
                <a:gd name="T6" fmla="*/ 971 w 2436"/>
                <a:gd name="T7" fmla="*/ 239 h 1878"/>
                <a:gd name="T8" fmla="*/ 1144 w 2436"/>
                <a:gd name="T9" fmla="*/ 396 h 1878"/>
                <a:gd name="T10" fmla="*/ 1330 w 2436"/>
                <a:gd name="T11" fmla="*/ 598 h 1878"/>
                <a:gd name="T12" fmla="*/ 1496 w 2436"/>
                <a:gd name="T13" fmla="*/ 732 h 1878"/>
                <a:gd name="T14" fmla="*/ 1636 w 2436"/>
                <a:gd name="T15" fmla="*/ 808 h 1878"/>
                <a:gd name="T16" fmla="*/ 1721 w 2436"/>
                <a:gd name="T17" fmla="*/ 815 h 1878"/>
                <a:gd name="T18" fmla="*/ 1662 w 2436"/>
                <a:gd name="T19" fmla="*/ 1104 h 1878"/>
                <a:gd name="T20" fmla="*/ 1862 w 2436"/>
                <a:gd name="T21" fmla="*/ 1370 h 1878"/>
                <a:gd name="T22" fmla="*/ 2273 w 2436"/>
                <a:gd name="T23" fmla="*/ 1320 h 1878"/>
                <a:gd name="T24" fmla="*/ 2347 w 2436"/>
                <a:gd name="T25" fmla="*/ 1330 h 1878"/>
                <a:gd name="T26" fmla="*/ 2410 w 2436"/>
                <a:gd name="T27" fmla="*/ 1356 h 1878"/>
                <a:gd name="T28" fmla="*/ 2436 w 2436"/>
                <a:gd name="T29" fmla="*/ 1417 h 1878"/>
                <a:gd name="T30" fmla="*/ 2430 w 2436"/>
                <a:gd name="T31" fmla="*/ 1622 h 1878"/>
                <a:gd name="T32" fmla="*/ 1340 w 2436"/>
                <a:gd name="T33" fmla="*/ 1878 h 1878"/>
                <a:gd name="T34" fmla="*/ 1529 w 2436"/>
                <a:gd name="T35" fmla="*/ 1452 h 1878"/>
                <a:gd name="T36" fmla="*/ 1479 w 2436"/>
                <a:gd name="T37" fmla="*/ 1300 h 1878"/>
                <a:gd name="T38" fmla="*/ 1542 w 2436"/>
                <a:gd name="T39" fmla="*/ 1217 h 1878"/>
                <a:gd name="T40" fmla="*/ 1540 w 2436"/>
                <a:gd name="T41" fmla="*/ 1197 h 1878"/>
                <a:gd name="T42" fmla="*/ 1433 w 2436"/>
                <a:gd name="T43" fmla="*/ 1097 h 1878"/>
                <a:gd name="T44" fmla="*/ 1399 w 2436"/>
                <a:gd name="T45" fmla="*/ 1094 h 1878"/>
                <a:gd name="T46" fmla="*/ 1047 w 2436"/>
                <a:gd name="T47" fmla="*/ 1113 h 1878"/>
                <a:gd name="T48" fmla="*/ 907 w 2436"/>
                <a:gd name="T49" fmla="*/ 1091 h 1878"/>
                <a:gd name="T50" fmla="*/ 729 w 2436"/>
                <a:gd name="T51" fmla="*/ 1030 h 1878"/>
                <a:gd name="T52" fmla="*/ 708 w 2436"/>
                <a:gd name="T53" fmla="*/ 971 h 1878"/>
                <a:gd name="T54" fmla="*/ 692 w 2436"/>
                <a:gd name="T55" fmla="*/ 934 h 1878"/>
                <a:gd name="T56" fmla="*/ 605 w 2436"/>
                <a:gd name="T57" fmla="*/ 904 h 1878"/>
                <a:gd name="T58" fmla="*/ 555 w 2436"/>
                <a:gd name="T59" fmla="*/ 965 h 1878"/>
                <a:gd name="T60" fmla="*/ 107 w 2436"/>
                <a:gd name="T61" fmla="*/ 837 h 1878"/>
                <a:gd name="T62" fmla="*/ 20 w 2436"/>
                <a:gd name="T63" fmla="*/ 612 h 1878"/>
                <a:gd name="T64" fmla="*/ 0 w 2436"/>
                <a:gd name="T65" fmla="*/ 532 h 1878"/>
                <a:gd name="T66" fmla="*/ 103 w 2436"/>
                <a:gd name="T67" fmla="*/ 389 h 1878"/>
                <a:gd name="T68" fmla="*/ 246 w 2436"/>
                <a:gd name="T69" fmla="*/ 376 h 1878"/>
                <a:gd name="T70" fmla="*/ 299 w 2436"/>
                <a:gd name="T71" fmla="*/ 412 h 1878"/>
                <a:gd name="T72" fmla="*/ 499 w 2436"/>
                <a:gd name="T73" fmla="*/ 449 h 1878"/>
                <a:gd name="T74" fmla="*/ 651 w 2436"/>
                <a:gd name="T75" fmla="*/ 289 h 1878"/>
                <a:gd name="T76" fmla="*/ 764 w 2436"/>
                <a:gd name="T77" fmla="*/ 315 h 1878"/>
                <a:gd name="T78" fmla="*/ 831 w 2436"/>
                <a:gd name="T79" fmla="*/ 169 h 1878"/>
                <a:gd name="T80" fmla="*/ 808 w 2436"/>
                <a:gd name="T81" fmla="*/ 60 h 1878"/>
                <a:gd name="T82" fmla="*/ 871 w 2436"/>
                <a:gd name="T83" fmla="*/ 0 h 18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36" h="1878">
                  <a:moveTo>
                    <a:pt x="871" y="0"/>
                  </a:moveTo>
                  <a:lnTo>
                    <a:pt x="877" y="47"/>
                  </a:lnTo>
                  <a:lnTo>
                    <a:pt x="924" y="93"/>
                  </a:lnTo>
                  <a:lnTo>
                    <a:pt x="971" y="239"/>
                  </a:lnTo>
                  <a:lnTo>
                    <a:pt x="1144" y="396"/>
                  </a:lnTo>
                  <a:lnTo>
                    <a:pt x="1330" y="598"/>
                  </a:lnTo>
                  <a:lnTo>
                    <a:pt x="1496" y="732"/>
                  </a:lnTo>
                  <a:lnTo>
                    <a:pt x="1636" y="808"/>
                  </a:lnTo>
                  <a:lnTo>
                    <a:pt x="1721" y="815"/>
                  </a:lnTo>
                  <a:lnTo>
                    <a:pt x="1662" y="1104"/>
                  </a:lnTo>
                  <a:lnTo>
                    <a:pt x="1862" y="1370"/>
                  </a:lnTo>
                  <a:lnTo>
                    <a:pt x="2273" y="1320"/>
                  </a:lnTo>
                  <a:lnTo>
                    <a:pt x="2347" y="1330"/>
                  </a:lnTo>
                  <a:lnTo>
                    <a:pt x="2410" y="1356"/>
                  </a:lnTo>
                  <a:lnTo>
                    <a:pt x="2436" y="1417"/>
                  </a:lnTo>
                  <a:lnTo>
                    <a:pt x="2430" y="1622"/>
                  </a:lnTo>
                  <a:lnTo>
                    <a:pt x="1340" y="1878"/>
                  </a:lnTo>
                  <a:lnTo>
                    <a:pt x="1529" y="1452"/>
                  </a:lnTo>
                  <a:lnTo>
                    <a:pt x="1479" y="1300"/>
                  </a:lnTo>
                  <a:lnTo>
                    <a:pt x="1542" y="1217"/>
                  </a:lnTo>
                  <a:lnTo>
                    <a:pt x="1540" y="1197"/>
                  </a:lnTo>
                  <a:lnTo>
                    <a:pt x="1433" y="1097"/>
                  </a:lnTo>
                  <a:lnTo>
                    <a:pt x="1399" y="1094"/>
                  </a:lnTo>
                  <a:lnTo>
                    <a:pt x="1047" y="1113"/>
                  </a:lnTo>
                  <a:lnTo>
                    <a:pt x="907" y="1091"/>
                  </a:lnTo>
                  <a:lnTo>
                    <a:pt x="729" y="1030"/>
                  </a:lnTo>
                  <a:lnTo>
                    <a:pt x="708" y="971"/>
                  </a:lnTo>
                  <a:lnTo>
                    <a:pt x="692" y="934"/>
                  </a:lnTo>
                  <a:lnTo>
                    <a:pt x="605" y="904"/>
                  </a:lnTo>
                  <a:lnTo>
                    <a:pt x="555" y="965"/>
                  </a:lnTo>
                  <a:lnTo>
                    <a:pt x="107" y="837"/>
                  </a:lnTo>
                  <a:lnTo>
                    <a:pt x="20" y="612"/>
                  </a:lnTo>
                  <a:lnTo>
                    <a:pt x="0" y="532"/>
                  </a:lnTo>
                  <a:lnTo>
                    <a:pt x="103" y="389"/>
                  </a:lnTo>
                  <a:lnTo>
                    <a:pt x="246" y="376"/>
                  </a:lnTo>
                  <a:lnTo>
                    <a:pt x="299" y="412"/>
                  </a:lnTo>
                  <a:lnTo>
                    <a:pt x="499" y="449"/>
                  </a:lnTo>
                  <a:lnTo>
                    <a:pt x="651" y="289"/>
                  </a:lnTo>
                  <a:lnTo>
                    <a:pt x="764" y="315"/>
                  </a:lnTo>
                  <a:lnTo>
                    <a:pt x="831" y="169"/>
                  </a:lnTo>
                  <a:lnTo>
                    <a:pt x="808" y="60"/>
                  </a:lnTo>
                  <a:lnTo>
                    <a:pt x="871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93" name="Freeform 137"/>
            <p:cNvSpPr>
              <a:spLocks/>
            </p:cNvSpPr>
            <p:nvPr/>
          </p:nvSpPr>
          <p:spPr bwMode="auto">
            <a:xfrm>
              <a:off x="7881" y="2172"/>
              <a:ext cx="151" cy="126"/>
            </a:xfrm>
            <a:custGeom>
              <a:avLst/>
              <a:gdLst>
                <a:gd name="T0" fmla="*/ 600 w 906"/>
                <a:gd name="T1" fmla="*/ 0 h 752"/>
                <a:gd name="T2" fmla="*/ 717 w 906"/>
                <a:gd name="T3" fmla="*/ 156 h 752"/>
                <a:gd name="T4" fmla="*/ 667 w 906"/>
                <a:gd name="T5" fmla="*/ 320 h 752"/>
                <a:gd name="T6" fmla="*/ 745 w 906"/>
                <a:gd name="T7" fmla="*/ 436 h 752"/>
                <a:gd name="T8" fmla="*/ 843 w 906"/>
                <a:gd name="T9" fmla="*/ 488 h 752"/>
                <a:gd name="T10" fmla="*/ 906 w 906"/>
                <a:gd name="T11" fmla="*/ 573 h 752"/>
                <a:gd name="T12" fmla="*/ 650 w 906"/>
                <a:gd name="T13" fmla="*/ 702 h 752"/>
                <a:gd name="T14" fmla="*/ 556 w 906"/>
                <a:gd name="T15" fmla="*/ 706 h 752"/>
                <a:gd name="T16" fmla="*/ 507 w 906"/>
                <a:gd name="T17" fmla="*/ 752 h 752"/>
                <a:gd name="T18" fmla="*/ 386 w 906"/>
                <a:gd name="T19" fmla="*/ 692 h 752"/>
                <a:gd name="T20" fmla="*/ 319 w 906"/>
                <a:gd name="T21" fmla="*/ 690 h 752"/>
                <a:gd name="T22" fmla="*/ 289 w 906"/>
                <a:gd name="T23" fmla="*/ 735 h 752"/>
                <a:gd name="T24" fmla="*/ 220 w 906"/>
                <a:gd name="T25" fmla="*/ 734 h 752"/>
                <a:gd name="T26" fmla="*/ 0 w 906"/>
                <a:gd name="T27" fmla="*/ 583 h 752"/>
                <a:gd name="T28" fmla="*/ 158 w 906"/>
                <a:gd name="T29" fmla="*/ 527 h 752"/>
                <a:gd name="T30" fmla="*/ 210 w 906"/>
                <a:gd name="T31" fmla="*/ 503 h 752"/>
                <a:gd name="T32" fmla="*/ 189 w 906"/>
                <a:gd name="T33" fmla="*/ 447 h 752"/>
                <a:gd name="T34" fmla="*/ 245 w 906"/>
                <a:gd name="T35" fmla="*/ 288 h 752"/>
                <a:gd name="T36" fmla="*/ 292 w 906"/>
                <a:gd name="T37" fmla="*/ 233 h 752"/>
                <a:gd name="T38" fmla="*/ 358 w 906"/>
                <a:gd name="T39" fmla="*/ 213 h 752"/>
                <a:gd name="T40" fmla="*/ 600 w 906"/>
                <a:gd name="T41" fmla="*/ 0 h 7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06" h="752">
                  <a:moveTo>
                    <a:pt x="600" y="0"/>
                  </a:moveTo>
                  <a:lnTo>
                    <a:pt x="717" y="156"/>
                  </a:lnTo>
                  <a:lnTo>
                    <a:pt x="667" y="320"/>
                  </a:lnTo>
                  <a:lnTo>
                    <a:pt x="745" y="436"/>
                  </a:lnTo>
                  <a:lnTo>
                    <a:pt x="843" y="488"/>
                  </a:lnTo>
                  <a:lnTo>
                    <a:pt x="906" y="573"/>
                  </a:lnTo>
                  <a:lnTo>
                    <a:pt x="650" y="702"/>
                  </a:lnTo>
                  <a:lnTo>
                    <a:pt x="556" y="706"/>
                  </a:lnTo>
                  <a:lnTo>
                    <a:pt x="507" y="752"/>
                  </a:lnTo>
                  <a:lnTo>
                    <a:pt x="386" y="692"/>
                  </a:lnTo>
                  <a:lnTo>
                    <a:pt x="319" y="690"/>
                  </a:lnTo>
                  <a:lnTo>
                    <a:pt x="289" y="735"/>
                  </a:lnTo>
                  <a:lnTo>
                    <a:pt x="220" y="734"/>
                  </a:lnTo>
                  <a:lnTo>
                    <a:pt x="0" y="583"/>
                  </a:lnTo>
                  <a:lnTo>
                    <a:pt x="158" y="527"/>
                  </a:lnTo>
                  <a:lnTo>
                    <a:pt x="210" y="503"/>
                  </a:lnTo>
                  <a:lnTo>
                    <a:pt x="189" y="447"/>
                  </a:lnTo>
                  <a:lnTo>
                    <a:pt x="245" y="288"/>
                  </a:lnTo>
                  <a:lnTo>
                    <a:pt x="292" y="233"/>
                  </a:lnTo>
                  <a:lnTo>
                    <a:pt x="358" y="213"/>
                  </a:lnTo>
                  <a:lnTo>
                    <a:pt x="600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94" name="Freeform 138"/>
            <p:cNvSpPr>
              <a:spLocks/>
            </p:cNvSpPr>
            <p:nvPr/>
          </p:nvSpPr>
          <p:spPr bwMode="auto">
            <a:xfrm>
              <a:off x="7686" y="2284"/>
              <a:ext cx="176" cy="251"/>
            </a:xfrm>
            <a:custGeom>
              <a:avLst/>
              <a:gdLst>
                <a:gd name="T0" fmla="*/ 1054 w 1056"/>
                <a:gd name="T1" fmla="*/ 0 h 1507"/>
                <a:gd name="T2" fmla="*/ 1047 w 1056"/>
                <a:gd name="T3" fmla="*/ 114 h 1507"/>
                <a:gd name="T4" fmla="*/ 967 w 1056"/>
                <a:gd name="T5" fmla="*/ 168 h 1507"/>
                <a:gd name="T6" fmla="*/ 1056 w 1056"/>
                <a:gd name="T7" fmla="*/ 240 h 1507"/>
                <a:gd name="T8" fmla="*/ 1020 w 1056"/>
                <a:gd name="T9" fmla="*/ 274 h 1507"/>
                <a:gd name="T10" fmla="*/ 1033 w 1056"/>
                <a:gd name="T11" fmla="*/ 337 h 1507"/>
                <a:gd name="T12" fmla="*/ 928 w 1056"/>
                <a:gd name="T13" fmla="*/ 432 h 1507"/>
                <a:gd name="T14" fmla="*/ 947 w 1056"/>
                <a:gd name="T15" fmla="*/ 553 h 1507"/>
                <a:gd name="T16" fmla="*/ 1016 w 1056"/>
                <a:gd name="T17" fmla="*/ 612 h 1507"/>
                <a:gd name="T18" fmla="*/ 1035 w 1056"/>
                <a:gd name="T19" fmla="*/ 887 h 1507"/>
                <a:gd name="T20" fmla="*/ 1004 w 1056"/>
                <a:gd name="T21" fmla="*/ 1012 h 1507"/>
                <a:gd name="T22" fmla="*/ 932 w 1056"/>
                <a:gd name="T23" fmla="*/ 1107 h 1507"/>
                <a:gd name="T24" fmla="*/ 947 w 1056"/>
                <a:gd name="T25" fmla="*/ 1221 h 1507"/>
                <a:gd name="T26" fmla="*/ 905 w 1056"/>
                <a:gd name="T27" fmla="*/ 1307 h 1507"/>
                <a:gd name="T28" fmla="*/ 831 w 1056"/>
                <a:gd name="T29" fmla="*/ 1366 h 1507"/>
                <a:gd name="T30" fmla="*/ 823 w 1056"/>
                <a:gd name="T31" fmla="*/ 1432 h 1507"/>
                <a:gd name="T32" fmla="*/ 875 w 1056"/>
                <a:gd name="T33" fmla="*/ 1483 h 1507"/>
                <a:gd name="T34" fmla="*/ 811 w 1056"/>
                <a:gd name="T35" fmla="*/ 1507 h 1507"/>
                <a:gd name="T36" fmla="*/ 746 w 1056"/>
                <a:gd name="T37" fmla="*/ 1476 h 1507"/>
                <a:gd name="T38" fmla="*/ 655 w 1056"/>
                <a:gd name="T39" fmla="*/ 1385 h 1507"/>
                <a:gd name="T40" fmla="*/ 595 w 1056"/>
                <a:gd name="T41" fmla="*/ 1394 h 1507"/>
                <a:gd name="T42" fmla="*/ 546 w 1056"/>
                <a:gd name="T43" fmla="*/ 1360 h 1507"/>
                <a:gd name="T44" fmla="*/ 67 w 1056"/>
                <a:gd name="T45" fmla="*/ 1353 h 1507"/>
                <a:gd name="T46" fmla="*/ 0 w 1056"/>
                <a:gd name="T47" fmla="*/ 1286 h 1507"/>
                <a:gd name="T48" fmla="*/ 130 w 1056"/>
                <a:gd name="T49" fmla="*/ 1099 h 1507"/>
                <a:gd name="T50" fmla="*/ 272 w 1056"/>
                <a:gd name="T51" fmla="*/ 904 h 1507"/>
                <a:gd name="T52" fmla="*/ 319 w 1056"/>
                <a:gd name="T53" fmla="*/ 825 h 1507"/>
                <a:gd name="T54" fmla="*/ 257 w 1056"/>
                <a:gd name="T55" fmla="*/ 810 h 1507"/>
                <a:gd name="T56" fmla="*/ 256 w 1056"/>
                <a:gd name="T57" fmla="*/ 768 h 1507"/>
                <a:gd name="T58" fmla="*/ 392 w 1056"/>
                <a:gd name="T59" fmla="*/ 607 h 1507"/>
                <a:gd name="T60" fmla="*/ 619 w 1056"/>
                <a:gd name="T61" fmla="*/ 572 h 1507"/>
                <a:gd name="T62" fmla="*/ 702 w 1056"/>
                <a:gd name="T63" fmla="*/ 422 h 1507"/>
                <a:gd name="T64" fmla="*/ 600 w 1056"/>
                <a:gd name="T65" fmla="*/ 318 h 1507"/>
                <a:gd name="T66" fmla="*/ 699 w 1056"/>
                <a:gd name="T67" fmla="*/ 209 h 1507"/>
                <a:gd name="T68" fmla="*/ 704 w 1056"/>
                <a:gd name="T69" fmla="*/ 211 h 1507"/>
                <a:gd name="T70" fmla="*/ 947 w 1056"/>
                <a:gd name="T71" fmla="*/ 67 h 1507"/>
                <a:gd name="T72" fmla="*/ 1054 w 1056"/>
                <a:gd name="T73" fmla="*/ 0 h 15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56" h="1507">
                  <a:moveTo>
                    <a:pt x="1054" y="0"/>
                  </a:moveTo>
                  <a:lnTo>
                    <a:pt x="1047" y="114"/>
                  </a:lnTo>
                  <a:lnTo>
                    <a:pt x="967" y="168"/>
                  </a:lnTo>
                  <a:lnTo>
                    <a:pt x="1056" y="240"/>
                  </a:lnTo>
                  <a:lnTo>
                    <a:pt x="1020" y="274"/>
                  </a:lnTo>
                  <a:lnTo>
                    <a:pt x="1033" y="337"/>
                  </a:lnTo>
                  <a:lnTo>
                    <a:pt x="928" y="432"/>
                  </a:lnTo>
                  <a:lnTo>
                    <a:pt x="947" y="553"/>
                  </a:lnTo>
                  <a:lnTo>
                    <a:pt x="1016" y="612"/>
                  </a:lnTo>
                  <a:lnTo>
                    <a:pt x="1035" y="887"/>
                  </a:lnTo>
                  <a:lnTo>
                    <a:pt x="1004" y="1012"/>
                  </a:lnTo>
                  <a:lnTo>
                    <a:pt x="932" y="1107"/>
                  </a:lnTo>
                  <a:lnTo>
                    <a:pt x="947" y="1221"/>
                  </a:lnTo>
                  <a:lnTo>
                    <a:pt x="905" y="1307"/>
                  </a:lnTo>
                  <a:lnTo>
                    <a:pt x="831" y="1366"/>
                  </a:lnTo>
                  <a:lnTo>
                    <a:pt x="823" y="1432"/>
                  </a:lnTo>
                  <a:lnTo>
                    <a:pt x="875" y="1483"/>
                  </a:lnTo>
                  <a:lnTo>
                    <a:pt x="811" y="1507"/>
                  </a:lnTo>
                  <a:lnTo>
                    <a:pt x="746" y="1476"/>
                  </a:lnTo>
                  <a:lnTo>
                    <a:pt x="655" y="1385"/>
                  </a:lnTo>
                  <a:lnTo>
                    <a:pt x="595" y="1394"/>
                  </a:lnTo>
                  <a:lnTo>
                    <a:pt x="546" y="1360"/>
                  </a:lnTo>
                  <a:lnTo>
                    <a:pt x="67" y="1353"/>
                  </a:lnTo>
                  <a:lnTo>
                    <a:pt x="0" y="1286"/>
                  </a:lnTo>
                  <a:lnTo>
                    <a:pt x="130" y="1099"/>
                  </a:lnTo>
                  <a:lnTo>
                    <a:pt x="272" y="904"/>
                  </a:lnTo>
                  <a:lnTo>
                    <a:pt x="319" y="825"/>
                  </a:lnTo>
                  <a:lnTo>
                    <a:pt x="257" y="810"/>
                  </a:lnTo>
                  <a:lnTo>
                    <a:pt x="256" y="768"/>
                  </a:lnTo>
                  <a:lnTo>
                    <a:pt x="392" y="607"/>
                  </a:lnTo>
                  <a:lnTo>
                    <a:pt x="619" y="572"/>
                  </a:lnTo>
                  <a:lnTo>
                    <a:pt x="702" y="422"/>
                  </a:lnTo>
                  <a:lnTo>
                    <a:pt x="600" y="318"/>
                  </a:lnTo>
                  <a:lnTo>
                    <a:pt x="699" y="209"/>
                  </a:lnTo>
                  <a:lnTo>
                    <a:pt x="704" y="211"/>
                  </a:lnTo>
                  <a:lnTo>
                    <a:pt x="947" y="67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95" name="Freeform 139"/>
            <p:cNvSpPr>
              <a:spLocks/>
            </p:cNvSpPr>
            <p:nvPr/>
          </p:nvSpPr>
          <p:spPr bwMode="auto">
            <a:xfrm>
              <a:off x="7542" y="2167"/>
              <a:ext cx="261" cy="367"/>
            </a:xfrm>
            <a:custGeom>
              <a:avLst/>
              <a:gdLst>
                <a:gd name="T0" fmla="*/ 625 w 1565"/>
                <a:gd name="T1" fmla="*/ 0 h 2204"/>
                <a:gd name="T2" fmla="*/ 476 w 1565"/>
                <a:gd name="T3" fmla="*/ 71 h 2204"/>
                <a:gd name="T4" fmla="*/ 395 w 1565"/>
                <a:gd name="T5" fmla="*/ 144 h 2204"/>
                <a:gd name="T6" fmla="*/ 376 w 1565"/>
                <a:gd name="T7" fmla="*/ 190 h 2204"/>
                <a:gd name="T8" fmla="*/ 287 w 1565"/>
                <a:gd name="T9" fmla="*/ 337 h 2204"/>
                <a:gd name="T10" fmla="*/ 174 w 1565"/>
                <a:gd name="T11" fmla="*/ 417 h 2204"/>
                <a:gd name="T12" fmla="*/ 4 w 1565"/>
                <a:gd name="T13" fmla="*/ 421 h 2204"/>
                <a:gd name="T14" fmla="*/ 0 w 1565"/>
                <a:gd name="T15" fmla="*/ 816 h 2204"/>
                <a:gd name="T16" fmla="*/ 6 w 1565"/>
                <a:gd name="T17" fmla="*/ 873 h 2204"/>
                <a:gd name="T18" fmla="*/ 49 w 1565"/>
                <a:gd name="T19" fmla="*/ 893 h 2204"/>
                <a:gd name="T20" fmla="*/ 44 w 1565"/>
                <a:gd name="T21" fmla="*/ 966 h 2204"/>
                <a:gd name="T22" fmla="*/ 70 w 1565"/>
                <a:gd name="T23" fmla="*/ 1045 h 2204"/>
                <a:gd name="T24" fmla="*/ 64 w 1565"/>
                <a:gd name="T25" fmla="*/ 1484 h 2204"/>
                <a:gd name="T26" fmla="*/ 177 w 1565"/>
                <a:gd name="T27" fmla="*/ 1722 h 2204"/>
                <a:gd name="T28" fmla="*/ 476 w 1565"/>
                <a:gd name="T29" fmla="*/ 2204 h 2204"/>
                <a:gd name="T30" fmla="*/ 615 w 1565"/>
                <a:gd name="T31" fmla="*/ 2193 h 2204"/>
                <a:gd name="T32" fmla="*/ 631 w 1565"/>
                <a:gd name="T33" fmla="*/ 2143 h 2204"/>
                <a:gd name="T34" fmla="*/ 744 w 1565"/>
                <a:gd name="T35" fmla="*/ 2129 h 2204"/>
                <a:gd name="T36" fmla="*/ 885 w 1565"/>
                <a:gd name="T37" fmla="*/ 2111 h 2204"/>
                <a:gd name="T38" fmla="*/ 931 w 1565"/>
                <a:gd name="T39" fmla="*/ 2049 h 2204"/>
                <a:gd name="T40" fmla="*/ 862 w 1565"/>
                <a:gd name="T41" fmla="*/ 1982 h 2204"/>
                <a:gd name="T42" fmla="*/ 1136 w 1565"/>
                <a:gd name="T43" fmla="*/ 1599 h 2204"/>
                <a:gd name="T44" fmla="*/ 1182 w 1565"/>
                <a:gd name="T45" fmla="*/ 1521 h 2204"/>
                <a:gd name="T46" fmla="*/ 1121 w 1565"/>
                <a:gd name="T47" fmla="*/ 1507 h 2204"/>
                <a:gd name="T48" fmla="*/ 1121 w 1565"/>
                <a:gd name="T49" fmla="*/ 1464 h 2204"/>
                <a:gd name="T50" fmla="*/ 1255 w 1565"/>
                <a:gd name="T51" fmla="*/ 1305 h 2204"/>
                <a:gd name="T52" fmla="*/ 1482 w 1565"/>
                <a:gd name="T53" fmla="*/ 1270 h 2204"/>
                <a:gd name="T54" fmla="*/ 1565 w 1565"/>
                <a:gd name="T55" fmla="*/ 1118 h 2204"/>
                <a:gd name="T56" fmla="*/ 1464 w 1565"/>
                <a:gd name="T57" fmla="*/ 1017 h 2204"/>
                <a:gd name="T58" fmla="*/ 1565 w 1565"/>
                <a:gd name="T59" fmla="*/ 905 h 2204"/>
                <a:gd name="T60" fmla="*/ 1265 w 1565"/>
                <a:gd name="T61" fmla="*/ 645 h 2204"/>
                <a:gd name="T62" fmla="*/ 566 w 1565"/>
                <a:gd name="T63" fmla="*/ 555 h 2204"/>
                <a:gd name="T64" fmla="*/ 870 w 1565"/>
                <a:gd name="T65" fmla="*/ 124 h 2204"/>
                <a:gd name="T66" fmla="*/ 825 w 1565"/>
                <a:gd name="T67" fmla="*/ 109 h 2204"/>
                <a:gd name="T68" fmla="*/ 796 w 1565"/>
                <a:gd name="T69" fmla="*/ 11 h 2204"/>
                <a:gd name="T70" fmla="*/ 625 w 1565"/>
                <a:gd name="T71" fmla="*/ 0 h 2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565" h="2204">
                  <a:moveTo>
                    <a:pt x="625" y="0"/>
                  </a:moveTo>
                  <a:lnTo>
                    <a:pt x="476" y="71"/>
                  </a:lnTo>
                  <a:lnTo>
                    <a:pt x="395" y="144"/>
                  </a:lnTo>
                  <a:lnTo>
                    <a:pt x="376" y="190"/>
                  </a:lnTo>
                  <a:lnTo>
                    <a:pt x="287" y="337"/>
                  </a:lnTo>
                  <a:lnTo>
                    <a:pt x="174" y="417"/>
                  </a:lnTo>
                  <a:lnTo>
                    <a:pt x="4" y="421"/>
                  </a:lnTo>
                  <a:lnTo>
                    <a:pt x="0" y="816"/>
                  </a:lnTo>
                  <a:lnTo>
                    <a:pt x="6" y="873"/>
                  </a:lnTo>
                  <a:lnTo>
                    <a:pt x="49" y="893"/>
                  </a:lnTo>
                  <a:lnTo>
                    <a:pt x="44" y="966"/>
                  </a:lnTo>
                  <a:lnTo>
                    <a:pt x="70" y="1045"/>
                  </a:lnTo>
                  <a:lnTo>
                    <a:pt x="64" y="1484"/>
                  </a:lnTo>
                  <a:lnTo>
                    <a:pt x="177" y="1722"/>
                  </a:lnTo>
                  <a:lnTo>
                    <a:pt x="476" y="2204"/>
                  </a:lnTo>
                  <a:lnTo>
                    <a:pt x="615" y="2193"/>
                  </a:lnTo>
                  <a:lnTo>
                    <a:pt x="631" y="2143"/>
                  </a:lnTo>
                  <a:lnTo>
                    <a:pt x="744" y="2129"/>
                  </a:lnTo>
                  <a:lnTo>
                    <a:pt x="885" y="2111"/>
                  </a:lnTo>
                  <a:lnTo>
                    <a:pt x="931" y="2049"/>
                  </a:lnTo>
                  <a:lnTo>
                    <a:pt x="862" y="1982"/>
                  </a:lnTo>
                  <a:lnTo>
                    <a:pt x="1136" y="1599"/>
                  </a:lnTo>
                  <a:lnTo>
                    <a:pt x="1182" y="1521"/>
                  </a:lnTo>
                  <a:lnTo>
                    <a:pt x="1121" y="1507"/>
                  </a:lnTo>
                  <a:lnTo>
                    <a:pt x="1121" y="1464"/>
                  </a:lnTo>
                  <a:lnTo>
                    <a:pt x="1255" y="1305"/>
                  </a:lnTo>
                  <a:lnTo>
                    <a:pt x="1482" y="1270"/>
                  </a:lnTo>
                  <a:lnTo>
                    <a:pt x="1565" y="1118"/>
                  </a:lnTo>
                  <a:lnTo>
                    <a:pt x="1464" y="1017"/>
                  </a:lnTo>
                  <a:lnTo>
                    <a:pt x="1565" y="905"/>
                  </a:lnTo>
                  <a:lnTo>
                    <a:pt x="1265" y="645"/>
                  </a:lnTo>
                  <a:lnTo>
                    <a:pt x="566" y="555"/>
                  </a:lnTo>
                  <a:lnTo>
                    <a:pt x="870" y="124"/>
                  </a:lnTo>
                  <a:lnTo>
                    <a:pt x="825" y="109"/>
                  </a:lnTo>
                  <a:lnTo>
                    <a:pt x="796" y="11"/>
                  </a:lnTo>
                  <a:lnTo>
                    <a:pt x="625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96" name="Freeform 140"/>
            <p:cNvSpPr>
              <a:spLocks/>
            </p:cNvSpPr>
            <p:nvPr/>
          </p:nvSpPr>
          <p:spPr bwMode="auto">
            <a:xfrm>
              <a:off x="7981" y="2145"/>
              <a:ext cx="272" cy="171"/>
            </a:xfrm>
            <a:custGeom>
              <a:avLst/>
              <a:gdLst>
                <a:gd name="T0" fmla="*/ 310 w 1631"/>
                <a:gd name="T1" fmla="*/ 744 h 1026"/>
                <a:gd name="T2" fmla="*/ 244 w 1631"/>
                <a:gd name="T3" fmla="*/ 654 h 1026"/>
                <a:gd name="T4" fmla="*/ 146 w 1631"/>
                <a:gd name="T5" fmla="*/ 602 h 1026"/>
                <a:gd name="T6" fmla="*/ 68 w 1631"/>
                <a:gd name="T7" fmla="*/ 486 h 1026"/>
                <a:gd name="T8" fmla="*/ 116 w 1631"/>
                <a:gd name="T9" fmla="*/ 322 h 1026"/>
                <a:gd name="T10" fmla="*/ 0 w 1631"/>
                <a:gd name="T11" fmla="*/ 166 h 1026"/>
                <a:gd name="T12" fmla="*/ 31 w 1631"/>
                <a:gd name="T13" fmla="*/ 129 h 1026"/>
                <a:gd name="T14" fmla="*/ 50 w 1631"/>
                <a:gd name="T15" fmla="*/ 98 h 1026"/>
                <a:gd name="T16" fmla="*/ 8 w 1631"/>
                <a:gd name="T17" fmla="*/ 48 h 1026"/>
                <a:gd name="T18" fmla="*/ 31 w 1631"/>
                <a:gd name="T19" fmla="*/ 0 h 1026"/>
                <a:gd name="T20" fmla="*/ 135 w 1631"/>
                <a:gd name="T21" fmla="*/ 114 h 1026"/>
                <a:gd name="T22" fmla="*/ 395 w 1631"/>
                <a:gd name="T23" fmla="*/ 198 h 1026"/>
                <a:gd name="T24" fmla="*/ 568 w 1631"/>
                <a:gd name="T25" fmla="*/ 104 h 1026"/>
                <a:gd name="T26" fmla="*/ 648 w 1631"/>
                <a:gd name="T27" fmla="*/ 82 h 1026"/>
                <a:gd name="T28" fmla="*/ 990 w 1631"/>
                <a:gd name="T29" fmla="*/ 338 h 1026"/>
                <a:gd name="T30" fmla="*/ 1045 w 1631"/>
                <a:gd name="T31" fmla="*/ 360 h 1026"/>
                <a:gd name="T32" fmla="*/ 1127 w 1631"/>
                <a:gd name="T33" fmla="*/ 431 h 1026"/>
                <a:gd name="T34" fmla="*/ 1187 w 1631"/>
                <a:gd name="T35" fmla="*/ 511 h 1026"/>
                <a:gd name="T36" fmla="*/ 1631 w 1631"/>
                <a:gd name="T37" fmla="*/ 513 h 1026"/>
                <a:gd name="T38" fmla="*/ 1608 w 1631"/>
                <a:gd name="T39" fmla="*/ 561 h 1026"/>
                <a:gd name="T40" fmla="*/ 1546 w 1631"/>
                <a:gd name="T41" fmla="*/ 607 h 1026"/>
                <a:gd name="T42" fmla="*/ 1510 w 1631"/>
                <a:gd name="T43" fmla="*/ 651 h 1026"/>
                <a:gd name="T44" fmla="*/ 1461 w 1631"/>
                <a:gd name="T45" fmla="*/ 800 h 1026"/>
                <a:gd name="T46" fmla="*/ 1417 w 1631"/>
                <a:gd name="T47" fmla="*/ 830 h 1026"/>
                <a:gd name="T48" fmla="*/ 1376 w 1631"/>
                <a:gd name="T49" fmla="*/ 897 h 1026"/>
                <a:gd name="T50" fmla="*/ 1328 w 1631"/>
                <a:gd name="T51" fmla="*/ 953 h 1026"/>
                <a:gd name="T52" fmla="*/ 1312 w 1631"/>
                <a:gd name="T53" fmla="*/ 1026 h 1026"/>
                <a:gd name="T54" fmla="*/ 724 w 1631"/>
                <a:gd name="T55" fmla="*/ 1019 h 1026"/>
                <a:gd name="T56" fmla="*/ 232 w 1631"/>
                <a:gd name="T57" fmla="*/ 1019 h 1026"/>
                <a:gd name="T58" fmla="*/ 209 w 1631"/>
                <a:gd name="T59" fmla="*/ 1021 h 1026"/>
                <a:gd name="T60" fmla="*/ 310 w 1631"/>
                <a:gd name="T61" fmla="*/ 772 h 1026"/>
                <a:gd name="T62" fmla="*/ 310 w 1631"/>
                <a:gd name="T63" fmla="*/ 744 h 10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31" h="1026">
                  <a:moveTo>
                    <a:pt x="310" y="744"/>
                  </a:moveTo>
                  <a:lnTo>
                    <a:pt x="244" y="654"/>
                  </a:lnTo>
                  <a:lnTo>
                    <a:pt x="146" y="602"/>
                  </a:lnTo>
                  <a:lnTo>
                    <a:pt x="68" y="486"/>
                  </a:lnTo>
                  <a:lnTo>
                    <a:pt x="116" y="322"/>
                  </a:lnTo>
                  <a:lnTo>
                    <a:pt x="0" y="166"/>
                  </a:lnTo>
                  <a:lnTo>
                    <a:pt x="31" y="129"/>
                  </a:lnTo>
                  <a:lnTo>
                    <a:pt x="50" y="98"/>
                  </a:lnTo>
                  <a:lnTo>
                    <a:pt x="8" y="48"/>
                  </a:lnTo>
                  <a:lnTo>
                    <a:pt x="31" y="0"/>
                  </a:lnTo>
                  <a:lnTo>
                    <a:pt x="135" y="114"/>
                  </a:lnTo>
                  <a:lnTo>
                    <a:pt x="395" y="198"/>
                  </a:lnTo>
                  <a:lnTo>
                    <a:pt x="568" y="104"/>
                  </a:lnTo>
                  <a:lnTo>
                    <a:pt x="648" y="82"/>
                  </a:lnTo>
                  <a:lnTo>
                    <a:pt x="990" y="338"/>
                  </a:lnTo>
                  <a:lnTo>
                    <a:pt x="1045" y="360"/>
                  </a:lnTo>
                  <a:lnTo>
                    <a:pt x="1127" y="431"/>
                  </a:lnTo>
                  <a:lnTo>
                    <a:pt x="1187" y="511"/>
                  </a:lnTo>
                  <a:lnTo>
                    <a:pt x="1631" y="513"/>
                  </a:lnTo>
                  <a:lnTo>
                    <a:pt x="1608" y="561"/>
                  </a:lnTo>
                  <a:lnTo>
                    <a:pt x="1546" y="607"/>
                  </a:lnTo>
                  <a:lnTo>
                    <a:pt x="1510" y="651"/>
                  </a:lnTo>
                  <a:lnTo>
                    <a:pt x="1461" y="800"/>
                  </a:lnTo>
                  <a:lnTo>
                    <a:pt x="1417" y="830"/>
                  </a:lnTo>
                  <a:lnTo>
                    <a:pt x="1376" y="897"/>
                  </a:lnTo>
                  <a:lnTo>
                    <a:pt x="1328" y="953"/>
                  </a:lnTo>
                  <a:lnTo>
                    <a:pt x="1312" y="1026"/>
                  </a:lnTo>
                  <a:lnTo>
                    <a:pt x="724" y="1019"/>
                  </a:lnTo>
                  <a:lnTo>
                    <a:pt x="232" y="1019"/>
                  </a:lnTo>
                  <a:lnTo>
                    <a:pt x="209" y="1021"/>
                  </a:lnTo>
                  <a:lnTo>
                    <a:pt x="310" y="772"/>
                  </a:lnTo>
                  <a:lnTo>
                    <a:pt x="310" y="74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97" name="Freeform 141"/>
            <p:cNvSpPr>
              <a:spLocks/>
            </p:cNvSpPr>
            <p:nvPr/>
          </p:nvSpPr>
          <p:spPr bwMode="auto">
            <a:xfrm>
              <a:off x="7751" y="2532"/>
              <a:ext cx="131" cy="283"/>
            </a:xfrm>
            <a:custGeom>
              <a:avLst/>
              <a:gdLst>
                <a:gd name="T0" fmla="*/ 110 w 784"/>
                <a:gd name="T1" fmla="*/ 1594 h 1698"/>
                <a:gd name="T2" fmla="*/ 44 w 784"/>
                <a:gd name="T3" fmla="*/ 1573 h 1698"/>
                <a:gd name="T4" fmla="*/ 0 w 784"/>
                <a:gd name="T5" fmla="*/ 1499 h 1698"/>
                <a:gd name="T6" fmla="*/ 0 w 784"/>
                <a:gd name="T7" fmla="*/ 1470 h 1698"/>
                <a:gd name="T8" fmla="*/ 151 w 784"/>
                <a:gd name="T9" fmla="*/ 1264 h 1698"/>
                <a:gd name="T10" fmla="*/ 154 w 784"/>
                <a:gd name="T11" fmla="*/ 1157 h 1698"/>
                <a:gd name="T12" fmla="*/ 254 w 784"/>
                <a:gd name="T13" fmla="*/ 946 h 1698"/>
                <a:gd name="T14" fmla="*/ 261 w 784"/>
                <a:gd name="T15" fmla="*/ 873 h 1698"/>
                <a:gd name="T16" fmla="*/ 298 w 784"/>
                <a:gd name="T17" fmla="*/ 943 h 1698"/>
                <a:gd name="T18" fmla="*/ 556 w 784"/>
                <a:gd name="T19" fmla="*/ 560 h 1698"/>
                <a:gd name="T20" fmla="*/ 349 w 784"/>
                <a:gd name="T21" fmla="*/ 755 h 1698"/>
                <a:gd name="T22" fmla="*/ 423 w 784"/>
                <a:gd name="T23" fmla="*/ 520 h 1698"/>
                <a:gd name="T24" fmla="*/ 365 w 784"/>
                <a:gd name="T25" fmla="*/ 476 h 1698"/>
                <a:gd name="T26" fmla="*/ 346 w 784"/>
                <a:gd name="T27" fmla="*/ 376 h 1698"/>
                <a:gd name="T28" fmla="*/ 394 w 784"/>
                <a:gd name="T29" fmla="*/ 328 h 1698"/>
                <a:gd name="T30" fmla="*/ 435 w 784"/>
                <a:gd name="T31" fmla="*/ 317 h 1698"/>
                <a:gd name="T32" fmla="*/ 438 w 784"/>
                <a:gd name="T33" fmla="*/ 19 h 1698"/>
                <a:gd name="T34" fmla="*/ 475 w 784"/>
                <a:gd name="T35" fmla="*/ 0 h 1698"/>
                <a:gd name="T36" fmla="*/ 508 w 784"/>
                <a:gd name="T37" fmla="*/ 7 h 1698"/>
                <a:gd name="T38" fmla="*/ 523 w 784"/>
                <a:gd name="T39" fmla="*/ 121 h 1698"/>
                <a:gd name="T40" fmla="*/ 489 w 784"/>
                <a:gd name="T41" fmla="*/ 235 h 1698"/>
                <a:gd name="T42" fmla="*/ 475 w 784"/>
                <a:gd name="T43" fmla="*/ 390 h 1698"/>
                <a:gd name="T44" fmla="*/ 519 w 784"/>
                <a:gd name="T45" fmla="*/ 342 h 1698"/>
                <a:gd name="T46" fmla="*/ 545 w 784"/>
                <a:gd name="T47" fmla="*/ 346 h 1698"/>
                <a:gd name="T48" fmla="*/ 586 w 784"/>
                <a:gd name="T49" fmla="*/ 376 h 1698"/>
                <a:gd name="T50" fmla="*/ 630 w 784"/>
                <a:gd name="T51" fmla="*/ 383 h 1698"/>
                <a:gd name="T52" fmla="*/ 640 w 784"/>
                <a:gd name="T53" fmla="*/ 372 h 1698"/>
                <a:gd name="T54" fmla="*/ 692 w 784"/>
                <a:gd name="T55" fmla="*/ 379 h 1698"/>
                <a:gd name="T56" fmla="*/ 700 w 784"/>
                <a:gd name="T57" fmla="*/ 427 h 1698"/>
                <a:gd name="T58" fmla="*/ 755 w 784"/>
                <a:gd name="T59" fmla="*/ 483 h 1698"/>
                <a:gd name="T60" fmla="*/ 784 w 784"/>
                <a:gd name="T61" fmla="*/ 785 h 1698"/>
                <a:gd name="T62" fmla="*/ 670 w 784"/>
                <a:gd name="T63" fmla="*/ 862 h 1698"/>
                <a:gd name="T64" fmla="*/ 725 w 784"/>
                <a:gd name="T65" fmla="*/ 1024 h 1698"/>
                <a:gd name="T66" fmla="*/ 630 w 784"/>
                <a:gd name="T67" fmla="*/ 1108 h 1698"/>
                <a:gd name="T68" fmla="*/ 593 w 784"/>
                <a:gd name="T69" fmla="*/ 1120 h 1698"/>
                <a:gd name="T70" fmla="*/ 563 w 784"/>
                <a:gd name="T71" fmla="*/ 1197 h 1698"/>
                <a:gd name="T72" fmla="*/ 493 w 784"/>
                <a:gd name="T73" fmla="*/ 1264 h 1698"/>
                <a:gd name="T74" fmla="*/ 472 w 784"/>
                <a:gd name="T75" fmla="*/ 1333 h 1698"/>
                <a:gd name="T76" fmla="*/ 463 w 784"/>
                <a:gd name="T77" fmla="*/ 1399 h 1698"/>
                <a:gd name="T78" fmla="*/ 386 w 784"/>
                <a:gd name="T79" fmla="*/ 1470 h 1698"/>
                <a:gd name="T80" fmla="*/ 379 w 784"/>
                <a:gd name="T81" fmla="*/ 1533 h 1698"/>
                <a:gd name="T82" fmla="*/ 331 w 784"/>
                <a:gd name="T83" fmla="*/ 1533 h 1698"/>
                <a:gd name="T84" fmla="*/ 287 w 784"/>
                <a:gd name="T85" fmla="*/ 1543 h 1698"/>
                <a:gd name="T86" fmla="*/ 275 w 784"/>
                <a:gd name="T87" fmla="*/ 1617 h 1698"/>
                <a:gd name="T88" fmla="*/ 284 w 784"/>
                <a:gd name="T89" fmla="*/ 1643 h 1698"/>
                <a:gd name="T90" fmla="*/ 206 w 784"/>
                <a:gd name="T91" fmla="*/ 1698 h 1698"/>
                <a:gd name="T92" fmla="*/ 129 w 784"/>
                <a:gd name="T93" fmla="*/ 1677 h 1698"/>
                <a:gd name="T94" fmla="*/ 110 w 784"/>
                <a:gd name="T95" fmla="*/ 1594 h 1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4" h="1698">
                  <a:moveTo>
                    <a:pt x="110" y="1594"/>
                  </a:moveTo>
                  <a:lnTo>
                    <a:pt x="44" y="1573"/>
                  </a:lnTo>
                  <a:lnTo>
                    <a:pt x="0" y="1499"/>
                  </a:lnTo>
                  <a:lnTo>
                    <a:pt x="0" y="1470"/>
                  </a:lnTo>
                  <a:lnTo>
                    <a:pt x="151" y="1264"/>
                  </a:lnTo>
                  <a:lnTo>
                    <a:pt x="154" y="1157"/>
                  </a:lnTo>
                  <a:lnTo>
                    <a:pt x="254" y="946"/>
                  </a:lnTo>
                  <a:lnTo>
                    <a:pt x="261" y="873"/>
                  </a:lnTo>
                  <a:lnTo>
                    <a:pt x="298" y="943"/>
                  </a:lnTo>
                  <a:lnTo>
                    <a:pt x="556" y="560"/>
                  </a:lnTo>
                  <a:lnTo>
                    <a:pt x="349" y="755"/>
                  </a:lnTo>
                  <a:lnTo>
                    <a:pt x="423" y="520"/>
                  </a:lnTo>
                  <a:lnTo>
                    <a:pt x="365" y="476"/>
                  </a:lnTo>
                  <a:lnTo>
                    <a:pt x="346" y="376"/>
                  </a:lnTo>
                  <a:lnTo>
                    <a:pt x="394" y="328"/>
                  </a:lnTo>
                  <a:lnTo>
                    <a:pt x="435" y="317"/>
                  </a:lnTo>
                  <a:lnTo>
                    <a:pt x="438" y="19"/>
                  </a:lnTo>
                  <a:lnTo>
                    <a:pt x="475" y="0"/>
                  </a:lnTo>
                  <a:lnTo>
                    <a:pt x="508" y="7"/>
                  </a:lnTo>
                  <a:lnTo>
                    <a:pt x="523" y="121"/>
                  </a:lnTo>
                  <a:lnTo>
                    <a:pt x="489" y="235"/>
                  </a:lnTo>
                  <a:lnTo>
                    <a:pt x="475" y="390"/>
                  </a:lnTo>
                  <a:lnTo>
                    <a:pt x="519" y="342"/>
                  </a:lnTo>
                  <a:lnTo>
                    <a:pt x="545" y="346"/>
                  </a:lnTo>
                  <a:lnTo>
                    <a:pt x="586" y="376"/>
                  </a:lnTo>
                  <a:lnTo>
                    <a:pt x="630" y="383"/>
                  </a:lnTo>
                  <a:lnTo>
                    <a:pt x="640" y="372"/>
                  </a:lnTo>
                  <a:lnTo>
                    <a:pt x="692" y="379"/>
                  </a:lnTo>
                  <a:lnTo>
                    <a:pt x="700" y="427"/>
                  </a:lnTo>
                  <a:lnTo>
                    <a:pt x="755" y="483"/>
                  </a:lnTo>
                  <a:lnTo>
                    <a:pt x="784" y="785"/>
                  </a:lnTo>
                  <a:lnTo>
                    <a:pt x="670" y="862"/>
                  </a:lnTo>
                  <a:lnTo>
                    <a:pt x="725" y="1024"/>
                  </a:lnTo>
                  <a:lnTo>
                    <a:pt x="630" y="1108"/>
                  </a:lnTo>
                  <a:lnTo>
                    <a:pt x="593" y="1120"/>
                  </a:lnTo>
                  <a:lnTo>
                    <a:pt x="563" y="1197"/>
                  </a:lnTo>
                  <a:lnTo>
                    <a:pt x="493" y="1264"/>
                  </a:lnTo>
                  <a:lnTo>
                    <a:pt x="472" y="1333"/>
                  </a:lnTo>
                  <a:lnTo>
                    <a:pt x="463" y="1399"/>
                  </a:lnTo>
                  <a:lnTo>
                    <a:pt x="386" y="1470"/>
                  </a:lnTo>
                  <a:lnTo>
                    <a:pt x="379" y="1533"/>
                  </a:lnTo>
                  <a:lnTo>
                    <a:pt x="331" y="1533"/>
                  </a:lnTo>
                  <a:lnTo>
                    <a:pt x="287" y="1543"/>
                  </a:lnTo>
                  <a:lnTo>
                    <a:pt x="275" y="1617"/>
                  </a:lnTo>
                  <a:lnTo>
                    <a:pt x="284" y="1643"/>
                  </a:lnTo>
                  <a:lnTo>
                    <a:pt x="206" y="1698"/>
                  </a:lnTo>
                  <a:lnTo>
                    <a:pt x="129" y="1677"/>
                  </a:lnTo>
                  <a:lnTo>
                    <a:pt x="110" y="159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98" name="Freeform 142"/>
            <p:cNvSpPr>
              <a:spLocks/>
            </p:cNvSpPr>
            <p:nvPr/>
          </p:nvSpPr>
          <p:spPr bwMode="auto">
            <a:xfrm>
              <a:off x="6590" y="2720"/>
              <a:ext cx="331" cy="201"/>
            </a:xfrm>
            <a:custGeom>
              <a:avLst/>
              <a:gdLst>
                <a:gd name="T0" fmla="*/ 293 w 1985"/>
                <a:gd name="T1" fmla="*/ 1196 h 1205"/>
                <a:gd name="T2" fmla="*/ 370 w 1985"/>
                <a:gd name="T3" fmla="*/ 1205 h 1205"/>
                <a:gd name="T4" fmla="*/ 472 w 1985"/>
                <a:gd name="T5" fmla="*/ 1130 h 1205"/>
                <a:gd name="T6" fmla="*/ 500 w 1985"/>
                <a:gd name="T7" fmla="*/ 1154 h 1205"/>
                <a:gd name="T8" fmla="*/ 566 w 1985"/>
                <a:gd name="T9" fmla="*/ 1135 h 1205"/>
                <a:gd name="T10" fmla="*/ 563 w 1985"/>
                <a:gd name="T11" fmla="*/ 1102 h 1205"/>
                <a:gd name="T12" fmla="*/ 629 w 1985"/>
                <a:gd name="T13" fmla="*/ 1163 h 1205"/>
                <a:gd name="T14" fmla="*/ 736 w 1985"/>
                <a:gd name="T15" fmla="*/ 1111 h 1205"/>
                <a:gd name="T16" fmla="*/ 764 w 1985"/>
                <a:gd name="T17" fmla="*/ 1127 h 1205"/>
                <a:gd name="T18" fmla="*/ 878 w 1985"/>
                <a:gd name="T19" fmla="*/ 1039 h 1205"/>
                <a:gd name="T20" fmla="*/ 975 w 1985"/>
                <a:gd name="T21" fmla="*/ 1036 h 1205"/>
                <a:gd name="T22" fmla="*/ 1064 w 1985"/>
                <a:gd name="T23" fmla="*/ 1004 h 1205"/>
                <a:gd name="T24" fmla="*/ 1158 w 1985"/>
                <a:gd name="T25" fmla="*/ 1004 h 1205"/>
                <a:gd name="T26" fmla="*/ 1235 w 1985"/>
                <a:gd name="T27" fmla="*/ 1071 h 1205"/>
                <a:gd name="T28" fmla="*/ 1371 w 1985"/>
                <a:gd name="T29" fmla="*/ 788 h 1205"/>
                <a:gd name="T30" fmla="*/ 1371 w 1985"/>
                <a:gd name="T31" fmla="*/ 753 h 1205"/>
                <a:gd name="T32" fmla="*/ 1465 w 1985"/>
                <a:gd name="T33" fmla="*/ 744 h 1205"/>
                <a:gd name="T34" fmla="*/ 1462 w 1985"/>
                <a:gd name="T35" fmla="*/ 705 h 1205"/>
                <a:gd name="T36" fmla="*/ 1418 w 1985"/>
                <a:gd name="T37" fmla="*/ 696 h 1205"/>
                <a:gd name="T38" fmla="*/ 1444 w 1985"/>
                <a:gd name="T39" fmla="*/ 658 h 1205"/>
                <a:gd name="T40" fmla="*/ 1389 w 1985"/>
                <a:gd name="T41" fmla="*/ 635 h 1205"/>
                <a:gd name="T42" fmla="*/ 1391 w 1985"/>
                <a:gd name="T43" fmla="*/ 587 h 1205"/>
                <a:gd name="T44" fmla="*/ 1494 w 1985"/>
                <a:gd name="T45" fmla="*/ 443 h 1205"/>
                <a:gd name="T46" fmla="*/ 1563 w 1985"/>
                <a:gd name="T47" fmla="*/ 449 h 1205"/>
                <a:gd name="T48" fmla="*/ 1639 w 1985"/>
                <a:gd name="T49" fmla="*/ 362 h 1205"/>
                <a:gd name="T50" fmla="*/ 1640 w 1985"/>
                <a:gd name="T51" fmla="*/ 309 h 1205"/>
                <a:gd name="T52" fmla="*/ 1823 w 1985"/>
                <a:gd name="T53" fmla="*/ 105 h 1205"/>
                <a:gd name="T54" fmla="*/ 1853 w 1985"/>
                <a:gd name="T55" fmla="*/ 84 h 1205"/>
                <a:gd name="T56" fmla="*/ 1985 w 1985"/>
                <a:gd name="T57" fmla="*/ 82 h 1205"/>
                <a:gd name="T58" fmla="*/ 1896 w 1985"/>
                <a:gd name="T59" fmla="*/ 0 h 1205"/>
                <a:gd name="T60" fmla="*/ 1772 w 1985"/>
                <a:gd name="T61" fmla="*/ 85 h 1205"/>
                <a:gd name="T62" fmla="*/ 1704 w 1985"/>
                <a:gd name="T63" fmla="*/ 67 h 1205"/>
                <a:gd name="T64" fmla="*/ 1520 w 1985"/>
                <a:gd name="T65" fmla="*/ 76 h 1205"/>
                <a:gd name="T66" fmla="*/ 1497 w 1985"/>
                <a:gd name="T67" fmla="*/ 55 h 1205"/>
                <a:gd name="T68" fmla="*/ 1368 w 1985"/>
                <a:gd name="T69" fmla="*/ 59 h 1205"/>
                <a:gd name="T70" fmla="*/ 1319 w 1985"/>
                <a:gd name="T71" fmla="*/ 92 h 1205"/>
                <a:gd name="T72" fmla="*/ 1133 w 1985"/>
                <a:gd name="T73" fmla="*/ 133 h 1205"/>
                <a:gd name="T74" fmla="*/ 1089 w 1985"/>
                <a:gd name="T75" fmla="*/ 118 h 1205"/>
                <a:gd name="T76" fmla="*/ 955 w 1985"/>
                <a:gd name="T77" fmla="*/ 117 h 1205"/>
                <a:gd name="T78" fmla="*/ 953 w 1985"/>
                <a:gd name="T79" fmla="*/ 161 h 1205"/>
                <a:gd name="T80" fmla="*/ 867 w 1985"/>
                <a:gd name="T81" fmla="*/ 228 h 1205"/>
                <a:gd name="T82" fmla="*/ 796 w 1985"/>
                <a:gd name="T83" fmla="*/ 225 h 1205"/>
                <a:gd name="T84" fmla="*/ 757 w 1985"/>
                <a:gd name="T85" fmla="*/ 203 h 1205"/>
                <a:gd name="T86" fmla="*/ 716 w 1985"/>
                <a:gd name="T87" fmla="*/ 225 h 1205"/>
                <a:gd name="T88" fmla="*/ 676 w 1985"/>
                <a:gd name="T89" fmla="*/ 191 h 1205"/>
                <a:gd name="T90" fmla="*/ 579 w 1985"/>
                <a:gd name="T91" fmla="*/ 267 h 1205"/>
                <a:gd name="T92" fmla="*/ 438 w 1985"/>
                <a:gd name="T93" fmla="*/ 443 h 1205"/>
                <a:gd name="T94" fmla="*/ 293 w 1985"/>
                <a:gd name="T95" fmla="*/ 592 h 1205"/>
                <a:gd name="T96" fmla="*/ 0 w 1985"/>
                <a:gd name="T97" fmla="*/ 882 h 1205"/>
                <a:gd name="T98" fmla="*/ 293 w 1985"/>
                <a:gd name="T99" fmla="*/ 1196 h 1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985" h="1205">
                  <a:moveTo>
                    <a:pt x="293" y="1196"/>
                  </a:moveTo>
                  <a:lnTo>
                    <a:pt x="370" y="1205"/>
                  </a:lnTo>
                  <a:lnTo>
                    <a:pt x="472" y="1130"/>
                  </a:lnTo>
                  <a:lnTo>
                    <a:pt x="500" y="1154"/>
                  </a:lnTo>
                  <a:lnTo>
                    <a:pt x="566" y="1135"/>
                  </a:lnTo>
                  <a:lnTo>
                    <a:pt x="563" y="1102"/>
                  </a:lnTo>
                  <a:lnTo>
                    <a:pt x="629" y="1163"/>
                  </a:lnTo>
                  <a:lnTo>
                    <a:pt x="736" y="1111"/>
                  </a:lnTo>
                  <a:lnTo>
                    <a:pt x="764" y="1127"/>
                  </a:lnTo>
                  <a:lnTo>
                    <a:pt x="878" y="1039"/>
                  </a:lnTo>
                  <a:lnTo>
                    <a:pt x="975" y="1036"/>
                  </a:lnTo>
                  <a:lnTo>
                    <a:pt x="1064" y="1004"/>
                  </a:lnTo>
                  <a:lnTo>
                    <a:pt x="1158" y="1004"/>
                  </a:lnTo>
                  <a:lnTo>
                    <a:pt x="1235" y="1071"/>
                  </a:lnTo>
                  <a:lnTo>
                    <a:pt x="1371" y="788"/>
                  </a:lnTo>
                  <a:lnTo>
                    <a:pt x="1371" y="753"/>
                  </a:lnTo>
                  <a:lnTo>
                    <a:pt x="1465" y="744"/>
                  </a:lnTo>
                  <a:lnTo>
                    <a:pt x="1462" y="705"/>
                  </a:lnTo>
                  <a:lnTo>
                    <a:pt x="1418" y="696"/>
                  </a:lnTo>
                  <a:lnTo>
                    <a:pt x="1444" y="658"/>
                  </a:lnTo>
                  <a:lnTo>
                    <a:pt x="1389" y="635"/>
                  </a:lnTo>
                  <a:lnTo>
                    <a:pt x="1391" y="587"/>
                  </a:lnTo>
                  <a:lnTo>
                    <a:pt x="1494" y="443"/>
                  </a:lnTo>
                  <a:lnTo>
                    <a:pt x="1563" y="449"/>
                  </a:lnTo>
                  <a:lnTo>
                    <a:pt x="1639" y="362"/>
                  </a:lnTo>
                  <a:lnTo>
                    <a:pt x="1640" y="309"/>
                  </a:lnTo>
                  <a:lnTo>
                    <a:pt x="1823" y="105"/>
                  </a:lnTo>
                  <a:lnTo>
                    <a:pt x="1853" y="84"/>
                  </a:lnTo>
                  <a:lnTo>
                    <a:pt x="1985" y="82"/>
                  </a:lnTo>
                  <a:lnTo>
                    <a:pt x="1896" y="0"/>
                  </a:lnTo>
                  <a:lnTo>
                    <a:pt x="1772" y="85"/>
                  </a:lnTo>
                  <a:lnTo>
                    <a:pt x="1704" y="67"/>
                  </a:lnTo>
                  <a:lnTo>
                    <a:pt x="1520" y="76"/>
                  </a:lnTo>
                  <a:lnTo>
                    <a:pt x="1497" y="55"/>
                  </a:lnTo>
                  <a:lnTo>
                    <a:pt x="1368" y="59"/>
                  </a:lnTo>
                  <a:lnTo>
                    <a:pt x="1319" y="92"/>
                  </a:lnTo>
                  <a:lnTo>
                    <a:pt x="1133" y="133"/>
                  </a:lnTo>
                  <a:lnTo>
                    <a:pt x="1089" y="118"/>
                  </a:lnTo>
                  <a:lnTo>
                    <a:pt x="955" y="117"/>
                  </a:lnTo>
                  <a:lnTo>
                    <a:pt x="953" y="161"/>
                  </a:lnTo>
                  <a:lnTo>
                    <a:pt x="867" y="228"/>
                  </a:lnTo>
                  <a:lnTo>
                    <a:pt x="796" y="225"/>
                  </a:lnTo>
                  <a:lnTo>
                    <a:pt x="757" y="203"/>
                  </a:lnTo>
                  <a:lnTo>
                    <a:pt x="716" y="225"/>
                  </a:lnTo>
                  <a:lnTo>
                    <a:pt x="676" y="191"/>
                  </a:lnTo>
                  <a:lnTo>
                    <a:pt x="579" y="267"/>
                  </a:lnTo>
                  <a:lnTo>
                    <a:pt x="438" y="443"/>
                  </a:lnTo>
                  <a:lnTo>
                    <a:pt x="293" y="592"/>
                  </a:lnTo>
                  <a:lnTo>
                    <a:pt x="0" y="882"/>
                  </a:lnTo>
                  <a:lnTo>
                    <a:pt x="293" y="119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599" name="Freeform 143"/>
            <p:cNvSpPr>
              <a:spLocks/>
            </p:cNvSpPr>
            <p:nvPr/>
          </p:nvSpPr>
          <p:spPr bwMode="auto">
            <a:xfrm>
              <a:off x="7202" y="3207"/>
              <a:ext cx="221" cy="174"/>
            </a:xfrm>
            <a:custGeom>
              <a:avLst/>
              <a:gdLst>
                <a:gd name="T0" fmla="*/ 221 w 1327"/>
                <a:gd name="T1" fmla="*/ 249 h 1049"/>
                <a:gd name="T2" fmla="*/ 513 w 1327"/>
                <a:gd name="T3" fmla="*/ 150 h 1049"/>
                <a:gd name="T4" fmla="*/ 722 w 1327"/>
                <a:gd name="T5" fmla="*/ 89 h 1049"/>
                <a:gd name="T6" fmla="*/ 952 w 1327"/>
                <a:gd name="T7" fmla="*/ 67 h 1049"/>
                <a:gd name="T8" fmla="*/ 1030 w 1327"/>
                <a:gd name="T9" fmla="*/ 0 h 1049"/>
                <a:gd name="T10" fmla="*/ 1113 w 1327"/>
                <a:gd name="T11" fmla="*/ 205 h 1049"/>
                <a:gd name="T12" fmla="*/ 1169 w 1327"/>
                <a:gd name="T13" fmla="*/ 270 h 1049"/>
                <a:gd name="T14" fmla="*/ 1243 w 1327"/>
                <a:gd name="T15" fmla="*/ 302 h 1049"/>
                <a:gd name="T16" fmla="*/ 1304 w 1327"/>
                <a:gd name="T17" fmla="*/ 304 h 1049"/>
                <a:gd name="T18" fmla="*/ 1327 w 1327"/>
                <a:gd name="T19" fmla="*/ 377 h 1049"/>
                <a:gd name="T20" fmla="*/ 1260 w 1327"/>
                <a:gd name="T21" fmla="*/ 450 h 1049"/>
                <a:gd name="T22" fmla="*/ 1212 w 1327"/>
                <a:gd name="T23" fmla="*/ 451 h 1049"/>
                <a:gd name="T24" fmla="*/ 1084 w 1327"/>
                <a:gd name="T25" fmla="*/ 561 h 1049"/>
                <a:gd name="T26" fmla="*/ 1225 w 1327"/>
                <a:gd name="T27" fmla="*/ 793 h 1049"/>
                <a:gd name="T28" fmla="*/ 1154 w 1327"/>
                <a:gd name="T29" fmla="*/ 826 h 1049"/>
                <a:gd name="T30" fmla="*/ 1189 w 1327"/>
                <a:gd name="T31" fmla="*/ 1007 h 1049"/>
                <a:gd name="T32" fmla="*/ 1063 w 1327"/>
                <a:gd name="T33" fmla="*/ 1044 h 1049"/>
                <a:gd name="T34" fmla="*/ 947 w 1327"/>
                <a:gd name="T35" fmla="*/ 1049 h 1049"/>
                <a:gd name="T36" fmla="*/ 937 w 1327"/>
                <a:gd name="T37" fmla="*/ 991 h 1049"/>
                <a:gd name="T38" fmla="*/ 840 w 1327"/>
                <a:gd name="T39" fmla="*/ 1001 h 1049"/>
                <a:gd name="T40" fmla="*/ 720 w 1327"/>
                <a:gd name="T41" fmla="*/ 863 h 1049"/>
                <a:gd name="T42" fmla="*/ 671 w 1327"/>
                <a:gd name="T43" fmla="*/ 861 h 1049"/>
                <a:gd name="T44" fmla="*/ 623 w 1327"/>
                <a:gd name="T45" fmla="*/ 929 h 1049"/>
                <a:gd name="T46" fmla="*/ 459 w 1327"/>
                <a:gd name="T47" fmla="*/ 916 h 1049"/>
                <a:gd name="T48" fmla="*/ 381 w 1327"/>
                <a:gd name="T49" fmla="*/ 806 h 1049"/>
                <a:gd name="T50" fmla="*/ 401 w 1327"/>
                <a:gd name="T51" fmla="*/ 727 h 1049"/>
                <a:gd name="T52" fmla="*/ 132 w 1327"/>
                <a:gd name="T53" fmla="*/ 734 h 1049"/>
                <a:gd name="T54" fmla="*/ 0 w 1327"/>
                <a:gd name="T55" fmla="*/ 566 h 1049"/>
                <a:gd name="T56" fmla="*/ 221 w 1327"/>
                <a:gd name="T57" fmla="*/ 249 h 10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27" h="1049">
                  <a:moveTo>
                    <a:pt x="221" y="249"/>
                  </a:moveTo>
                  <a:lnTo>
                    <a:pt x="513" y="150"/>
                  </a:lnTo>
                  <a:lnTo>
                    <a:pt x="722" y="89"/>
                  </a:lnTo>
                  <a:lnTo>
                    <a:pt x="952" y="67"/>
                  </a:lnTo>
                  <a:lnTo>
                    <a:pt x="1030" y="0"/>
                  </a:lnTo>
                  <a:lnTo>
                    <a:pt x="1113" y="205"/>
                  </a:lnTo>
                  <a:lnTo>
                    <a:pt x="1169" y="270"/>
                  </a:lnTo>
                  <a:lnTo>
                    <a:pt x="1243" y="302"/>
                  </a:lnTo>
                  <a:lnTo>
                    <a:pt x="1304" y="304"/>
                  </a:lnTo>
                  <a:lnTo>
                    <a:pt x="1327" y="377"/>
                  </a:lnTo>
                  <a:lnTo>
                    <a:pt x="1260" y="450"/>
                  </a:lnTo>
                  <a:lnTo>
                    <a:pt x="1212" y="451"/>
                  </a:lnTo>
                  <a:lnTo>
                    <a:pt x="1084" y="561"/>
                  </a:lnTo>
                  <a:lnTo>
                    <a:pt x="1225" y="793"/>
                  </a:lnTo>
                  <a:lnTo>
                    <a:pt x="1154" y="826"/>
                  </a:lnTo>
                  <a:lnTo>
                    <a:pt x="1189" y="1007"/>
                  </a:lnTo>
                  <a:lnTo>
                    <a:pt x="1063" y="1044"/>
                  </a:lnTo>
                  <a:lnTo>
                    <a:pt x="947" y="1049"/>
                  </a:lnTo>
                  <a:lnTo>
                    <a:pt x="937" y="991"/>
                  </a:lnTo>
                  <a:lnTo>
                    <a:pt x="840" y="1001"/>
                  </a:lnTo>
                  <a:lnTo>
                    <a:pt x="720" y="863"/>
                  </a:lnTo>
                  <a:lnTo>
                    <a:pt x="671" y="861"/>
                  </a:lnTo>
                  <a:lnTo>
                    <a:pt x="623" y="929"/>
                  </a:lnTo>
                  <a:lnTo>
                    <a:pt x="459" y="916"/>
                  </a:lnTo>
                  <a:lnTo>
                    <a:pt x="381" y="806"/>
                  </a:lnTo>
                  <a:lnTo>
                    <a:pt x="401" y="727"/>
                  </a:lnTo>
                  <a:lnTo>
                    <a:pt x="132" y="734"/>
                  </a:lnTo>
                  <a:lnTo>
                    <a:pt x="0" y="566"/>
                  </a:lnTo>
                  <a:lnTo>
                    <a:pt x="221" y="24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600" name="Freeform 144"/>
            <p:cNvSpPr>
              <a:spLocks/>
            </p:cNvSpPr>
            <p:nvPr/>
          </p:nvSpPr>
          <p:spPr bwMode="auto">
            <a:xfrm>
              <a:off x="7693" y="1965"/>
              <a:ext cx="179" cy="133"/>
            </a:xfrm>
            <a:custGeom>
              <a:avLst/>
              <a:gdLst>
                <a:gd name="T0" fmla="*/ 192 w 1074"/>
                <a:gd name="T1" fmla="*/ 199 h 797"/>
                <a:gd name="T2" fmla="*/ 240 w 1074"/>
                <a:gd name="T3" fmla="*/ 175 h 797"/>
                <a:gd name="T4" fmla="*/ 217 w 1074"/>
                <a:gd name="T5" fmla="*/ 119 h 797"/>
                <a:gd name="T6" fmla="*/ 375 w 1074"/>
                <a:gd name="T7" fmla="*/ 0 h 797"/>
                <a:gd name="T8" fmla="*/ 664 w 1074"/>
                <a:gd name="T9" fmla="*/ 67 h 797"/>
                <a:gd name="T10" fmla="*/ 967 w 1074"/>
                <a:gd name="T11" fmla="*/ 20 h 797"/>
                <a:gd name="T12" fmla="*/ 1074 w 1074"/>
                <a:gd name="T13" fmla="*/ 269 h 797"/>
                <a:gd name="T14" fmla="*/ 1014 w 1074"/>
                <a:gd name="T15" fmla="*/ 222 h 797"/>
                <a:gd name="T16" fmla="*/ 728 w 1074"/>
                <a:gd name="T17" fmla="*/ 314 h 797"/>
                <a:gd name="T18" fmla="*/ 748 w 1074"/>
                <a:gd name="T19" fmla="*/ 528 h 797"/>
                <a:gd name="T20" fmla="*/ 799 w 1074"/>
                <a:gd name="T21" fmla="*/ 595 h 797"/>
                <a:gd name="T22" fmla="*/ 739 w 1074"/>
                <a:gd name="T23" fmla="*/ 667 h 797"/>
                <a:gd name="T24" fmla="*/ 761 w 1074"/>
                <a:gd name="T25" fmla="*/ 797 h 797"/>
                <a:gd name="T26" fmla="*/ 253 w 1074"/>
                <a:gd name="T27" fmla="*/ 725 h 797"/>
                <a:gd name="T28" fmla="*/ 212 w 1074"/>
                <a:gd name="T29" fmla="*/ 669 h 797"/>
                <a:gd name="T30" fmla="*/ 88 w 1074"/>
                <a:gd name="T31" fmla="*/ 662 h 797"/>
                <a:gd name="T32" fmla="*/ 0 w 1074"/>
                <a:gd name="T33" fmla="*/ 693 h 797"/>
                <a:gd name="T34" fmla="*/ 50 w 1074"/>
                <a:gd name="T35" fmla="*/ 572 h 797"/>
                <a:gd name="T36" fmla="*/ 39 w 1074"/>
                <a:gd name="T37" fmla="*/ 482 h 797"/>
                <a:gd name="T38" fmla="*/ 104 w 1074"/>
                <a:gd name="T39" fmla="*/ 473 h 797"/>
                <a:gd name="T40" fmla="*/ 121 w 1074"/>
                <a:gd name="T41" fmla="*/ 427 h 797"/>
                <a:gd name="T42" fmla="*/ 163 w 1074"/>
                <a:gd name="T43" fmla="*/ 405 h 797"/>
                <a:gd name="T44" fmla="*/ 168 w 1074"/>
                <a:gd name="T45" fmla="*/ 315 h 797"/>
                <a:gd name="T46" fmla="*/ 154 w 1074"/>
                <a:gd name="T47" fmla="*/ 235 h 797"/>
                <a:gd name="T48" fmla="*/ 192 w 1074"/>
                <a:gd name="T49" fmla="*/ 199 h 7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74" h="797">
                  <a:moveTo>
                    <a:pt x="192" y="199"/>
                  </a:moveTo>
                  <a:lnTo>
                    <a:pt x="240" y="175"/>
                  </a:lnTo>
                  <a:lnTo>
                    <a:pt x="217" y="119"/>
                  </a:lnTo>
                  <a:lnTo>
                    <a:pt x="375" y="0"/>
                  </a:lnTo>
                  <a:lnTo>
                    <a:pt x="664" y="67"/>
                  </a:lnTo>
                  <a:lnTo>
                    <a:pt x="967" y="20"/>
                  </a:lnTo>
                  <a:lnTo>
                    <a:pt x="1074" y="269"/>
                  </a:lnTo>
                  <a:lnTo>
                    <a:pt x="1014" y="222"/>
                  </a:lnTo>
                  <a:lnTo>
                    <a:pt x="728" y="314"/>
                  </a:lnTo>
                  <a:lnTo>
                    <a:pt x="748" y="528"/>
                  </a:lnTo>
                  <a:lnTo>
                    <a:pt x="799" y="595"/>
                  </a:lnTo>
                  <a:lnTo>
                    <a:pt x="739" y="667"/>
                  </a:lnTo>
                  <a:lnTo>
                    <a:pt x="761" y="797"/>
                  </a:lnTo>
                  <a:lnTo>
                    <a:pt x="253" y="725"/>
                  </a:lnTo>
                  <a:lnTo>
                    <a:pt x="212" y="669"/>
                  </a:lnTo>
                  <a:lnTo>
                    <a:pt x="88" y="662"/>
                  </a:lnTo>
                  <a:lnTo>
                    <a:pt x="0" y="693"/>
                  </a:lnTo>
                  <a:lnTo>
                    <a:pt x="50" y="572"/>
                  </a:lnTo>
                  <a:lnTo>
                    <a:pt x="39" y="482"/>
                  </a:lnTo>
                  <a:lnTo>
                    <a:pt x="104" y="473"/>
                  </a:lnTo>
                  <a:lnTo>
                    <a:pt x="121" y="427"/>
                  </a:lnTo>
                  <a:lnTo>
                    <a:pt x="163" y="405"/>
                  </a:lnTo>
                  <a:lnTo>
                    <a:pt x="168" y="315"/>
                  </a:lnTo>
                  <a:lnTo>
                    <a:pt x="154" y="235"/>
                  </a:lnTo>
                  <a:lnTo>
                    <a:pt x="192" y="19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601" name="Freeform 145"/>
            <p:cNvSpPr>
              <a:spLocks/>
            </p:cNvSpPr>
            <p:nvPr/>
          </p:nvSpPr>
          <p:spPr bwMode="auto">
            <a:xfrm>
              <a:off x="7636" y="1734"/>
              <a:ext cx="364" cy="584"/>
            </a:xfrm>
            <a:custGeom>
              <a:avLst/>
              <a:gdLst>
                <a:gd name="T0" fmla="*/ 0 w 2182"/>
                <a:gd name="T1" fmla="*/ 3159 h 3508"/>
                <a:gd name="T2" fmla="*/ 1003 w 2182"/>
                <a:gd name="T3" fmla="*/ 3508 h 3508"/>
                <a:gd name="T4" fmla="*/ 1466 w 2182"/>
                <a:gd name="T5" fmla="*/ 3215 h 3508"/>
                <a:gd name="T6" fmla="*/ 1680 w 2182"/>
                <a:gd name="T7" fmla="*/ 3136 h 3508"/>
                <a:gd name="T8" fmla="*/ 1717 w 2182"/>
                <a:gd name="T9" fmla="*/ 2920 h 3508"/>
                <a:gd name="T10" fmla="*/ 1828 w 2182"/>
                <a:gd name="T11" fmla="*/ 2845 h 3508"/>
                <a:gd name="T12" fmla="*/ 2099 w 2182"/>
                <a:gd name="T13" fmla="*/ 2595 h 3508"/>
                <a:gd name="T14" fmla="*/ 2045 w 2182"/>
                <a:gd name="T15" fmla="*/ 2514 h 3508"/>
                <a:gd name="T16" fmla="*/ 2181 w 2182"/>
                <a:gd name="T17" fmla="*/ 2021 h 3508"/>
                <a:gd name="T18" fmla="*/ 1977 w 2182"/>
                <a:gd name="T19" fmla="*/ 1423 h 3508"/>
                <a:gd name="T20" fmla="*/ 1807 w 2182"/>
                <a:gd name="T21" fmla="*/ 1339 h 3508"/>
                <a:gd name="T22" fmla="*/ 1603 w 2182"/>
                <a:gd name="T23" fmla="*/ 1300 h 3508"/>
                <a:gd name="T24" fmla="*/ 1345 w 2182"/>
                <a:gd name="T25" fmla="*/ 1325 h 3508"/>
                <a:gd name="T26" fmla="*/ 1198 w 2182"/>
                <a:gd name="T27" fmla="*/ 1177 h 3508"/>
                <a:gd name="T28" fmla="*/ 1700 w 2182"/>
                <a:gd name="T29" fmla="*/ 669 h 3508"/>
                <a:gd name="T30" fmla="*/ 1782 w 2182"/>
                <a:gd name="T31" fmla="*/ 635 h 3508"/>
                <a:gd name="T32" fmla="*/ 1837 w 2182"/>
                <a:gd name="T33" fmla="*/ 665 h 3508"/>
                <a:gd name="T34" fmla="*/ 2126 w 2182"/>
                <a:gd name="T35" fmla="*/ 289 h 3508"/>
                <a:gd name="T36" fmla="*/ 1731 w 2182"/>
                <a:gd name="T37" fmla="*/ 35 h 3508"/>
                <a:gd name="T38" fmla="*/ 1612 w 2182"/>
                <a:gd name="T39" fmla="*/ 0 h 3508"/>
                <a:gd name="T40" fmla="*/ 1517 w 2182"/>
                <a:gd name="T41" fmla="*/ 86 h 3508"/>
                <a:gd name="T42" fmla="*/ 1568 w 2182"/>
                <a:gd name="T43" fmla="*/ 285 h 3508"/>
                <a:gd name="T44" fmla="*/ 1254 w 2182"/>
                <a:gd name="T45" fmla="*/ 558 h 3508"/>
                <a:gd name="T46" fmla="*/ 1162 w 2182"/>
                <a:gd name="T47" fmla="*/ 558 h 3508"/>
                <a:gd name="T48" fmla="*/ 951 w 2182"/>
                <a:gd name="T49" fmla="*/ 658 h 3508"/>
                <a:gd name="T50" fmla="*/ 989 w 2182"/>
                <a:gd name="T51" fmla="*/ 867 h 3508"/>
                <a:gd name="T52" fmla="*/ 808 w 2182"/>
                <a:gd name="T53" fmla="*/ 970 h 3508"/>
                <a:gd name="T54" fmla="*/ 762 w 2182"/>
                <a:gd name="T55" fmla="*/ 1122 h 3508"/>
                <a:gd name="T56" fmla="*/ 543 w 2182"/>
                <a:gd name="T57" fmla="*/ 1297 h 3508"/>
                <a:gd name="T58" fmla="*/ 428 w 2182"/>
                <a:gd name="T59" fmla="*/ 1369 h 3508"/>
                <a:gd name="T60" fmla="*/ 581 w 2182"/>
                <a:gd name="T61" fmla="*/ 1562 h 3508"/>
                <a:gd name="T62" fmla="*/ 716 w 2182"/>
                <a:gd name="T63" fmla="*/ 1387 h 3508"/>
                <a:gd name="T64" fmla="*/ 1308 w 2182"/>
                <a:gd name="T65" fmla="*/ 1407 h 3508"/>
                <a:gd name="T66" fmla="*/ 1355 w 2182"/>
                <a:gd name="T67" fmla="*/ 1609 h 3508"/>
                <a:gd name="T68" fmla="*/ 1089 w 2182"/>
                <a:gd name="T69" fmla="*/ 1915 h 3508"/>
                <a:gd name="T70" fmla="*/ 1080 w 2182"/>
                <a:gd name="T71" fmla="*/ 2054 h 3508"/>
                <a:gd name="T72" fmla="*/ 597 w 2182"/>
                <a:gd name="T73" fmla="*/ 2114 h 3508"/>
                <a:gd name="T74" fmla="*/ 625 w 2182"/>
                <a:gd name="T75" fmla="*/ 2290 h 3508"/>
                <a:gd name="T76" fmla="*/ 647 w 2182"/>
                <a:gd name="T77" fmla="*/ 2410 h 3508"/>
                <a:gd name="T78" fmla="*/ 301 w 2182"/>
                <a:gd name="T79" fmla="*/ 2727 h 3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182" h="3508">
                  <a:moveTo>
                    <a:pt x="301" y="2727"/>
                  </a:moveTo>
                  <a:lnTo>
                    <a:pt x="0" y="3159"/>
                  </a:lnTo>
                  <a:lnTo>
                    <a:pt x="706" y="3247"/>
                  </a:lnTo>
                  <a:lnTo>
                    <a:pt x="1003" y="3508"/>
                  </a:lnTo>
                  <a:lnTo>
                    <a:pt x="1311" y="3326"/>
                  </a:lnTo>
                  <a:lnTo>
                    <a:pt x="1466" y="3215"/>
                  </a:lnTo>
                  <a:lnTo>
                    <a:pt x="1634" y="3159"/>
                  </a:lnTo>
                  <a:lnTo>
                    <a:pt x="1680" y="3136"/>
                  </a:lnTo>
                  <a:lnTo>
                    <a:pt x="1657" y="3077"/>
                  </a:lnTo>
                  <a:lnTo>
                    <a:pt x="1717" y="2920"/>
                  </a:lnTo>
                  <a:lnTo>
                    <a:pt x="1761" y="2865"/>
                  </a:lnTo>
                  <a:lnTo>
                    <a:pt x="1828" y="2845"/>
                  </a:lnTo>
                  <a:lnTo>
                    <a:pt x="2067" y="2634"/>
                  </a:lnTo>
                  <a:lnTo>
                    <a:pt x="2099" y="2595"/>
                  </a:lnTo>
                  <a:lnTo>
                    <a:pt x="2065" y="2555"/>
                  </a:lnTo>
                  <a:lnTo>
                    <a:pt x="2045" y="2514"/>
                  </a:lnTo>
                  <a:lnTo>
                    <a:pt x="2058" y="2358"/>
                  </a:lnTo>
                  <a:lnTo>
                    <a:pt x="2181" y="2021"/>
                  </a:lnTo>
                  <a:lnTo>
                    <a:pt x="2182" y="1762"/>
                  </a:lnTo>
                  <a:lnTo>
                    <a:pt x="1977" y="1423"/>
                  </a:lnTo>
                  <a:lnTo>
                    <a:pt x="1917" y="1417"/>
                  </a:lnTo>
                  <a:lnTo>
                    <a:pt x="1807" y="1339"/>
                  </a:lnTo>
                  <a:lnTo>
                    <a:pt x="1703" y="1338"/>
                  </a:lnTo>
                  <a:lnTo>
                    <a:pt x="1603" y="1300"/>
                  </a:lnTo>
                  <a:lnTo>
                    <a:pt x="1371" y="1341"/>
                  </a:lnTo>
                  <a:lnTo>
                    <a:pt x="1345" y="1325"/>
                  </a:lnTo>
                  <a:lnTo>
                    <a:pt x="1321" y="1253"/>
                  </a:lnTo>
                  <a:lnTo>
                    <a:pt x="1198" y="1177"/>
                  </a:lnTo>
                  <a:lnTo>
                    <a:pt x="1605" y="777"/>
                  </a:lnTo>
                  <a:lnTo>
                    <a:pt x="1700" y="669"/>
                  </a:lnTo>
                  <a:lnTo>
                    <a:pt x="1726" y="635"/>
                  </a:lnTo>
                  <a:lnTo>
                    <a:pt x="1782" y="635"/>
                  </a:lnTo>
                  <a:lnTo>
                    <a:pt x="1809" y="656"/>
                  </a:lnTo>
                  <a:lnTo>
                    <a:pt x="1837" y="665"/>
                  </a:lnTo>
                  <a:lnTo>
                    <a:pt x="2162" y="323"/>
                  </a:lnTo>
                  <a:lnTo>
                    <a:pt x="2126" y="289"/>
                  </a:lnTo>
                  <a:lnTo>
                    <a:pt x="1902" y="157"/>
                  </a:lnTo>
                  <a:lnTo>
                    <a:pt x="1731" y="35"/>
                  </a:lnTo>
                  <a:lnTo>
                    <a:pt x="1682" y="35"/>
                  </a:lnTo>
                  <a:lnTo>
                    <a:pt x="1612" y="0"/>
                  </a:lnTo>
                  <a:lnTo>
                    <a:pt x="1525" y="37"/>
                  </a:lnTo>
                  <a:lnTo>
                    <a:pt x="1517" y="86"/>
                  </a:lnTo>
                  <a:lnTo>
                    <a:pt x="1587" y="128"/>
                  </a:lnTo>
                  <a:lnTo>
                    <a:pt x="1568" y="285"/>
                  </a:lnTo>
                  <a:lnTo>
                    <a:pt x="1506" y="289"/>
                  </a:lnTo>
                  <a:lnTo>
                    <a:pt x="1254" y="558"/>
                  </a:lnTo>
                  <a:lnTo>
                    <a:pt x="1182" y="545"/>
                  </a:lnTo>
                  <a:lnTo>
                    <a:pt x="1162" y="558"/>
                  </a:lnTo>
                  <a:lnTo>
                    <a:pt x="1062" y="550"/>
                  </a:lnTo>
                  <a:lnTo>
                    <a:pt x="951" y="658"/>
                  </a:lnTo>
                  <a:lnTo>
                    <a:pt x="938" y="762"/>
                  </a:lnTo>
                  <a:lnTo>
                    <a:pt x="989" y="867"/>
                  </a:lnTo>
                  <a:lnTo>
                    <a:pt x="904" y="967"/>
                  </a:lnTo>
                  <a:lnTo>
                    <a:pt x="808" y="970"/>
                  </a:lnTo>
                  <a:lnTo>
                    <a:pt x="760" y="1011"/>
                  </a:lnTo>
                  <a:lnTo>
                    <a:pt x="762" y="1122"/>
                  </a:lnTo>
                  <a:lnTo>
                    <a:pt x="641" y="1241"/>
                  </a:lnTo>
                  <a:lnTo>
                    <a:pt x="543" y="1297"/>
                  </a:lnTo>
                  <a:lnTo>
                    <a:pt x="479" y="1294"/>
                  </a:lnTo>
                  <a:lnTo>
                    <a:pt x="428" y="1369"/>
                  </a:lnTo>
                  <a:lnTo>
                    <a:pt x="539" y="1583"/>
                  </a:lnTo>
                  <a:lnTo>
                    <a:pt x="581" y="1562"/>
                  </a:lnTo>
                  <a:lnTo>
                    <a:pt x="558" y="1506"/>
                  </a:lnTo>
                  <a:lnTo>
                    <a:pt x="716" y="1387"/>
                  </a:lnTo>
                  <a:lnTo>
                    <a:pt x="1005" y="1454"/>
                  </a:lnTo>
                  <a:lnTo>
                    <a:pt x="1308" y="1407"/>
                  </a:lnTo>
                  <a:lnTo>
                    <a:pt x="1415" y="1656"/>
                  </a:lnTo>
                  <a:lnTo>
                    <a:pt x="1355" y="1609"/>
                  </a:lnTo>
                  <a:lnTo>
                    <a:pt x="1069" y="1701"/>
                  </a:lnTo>
                  <a:lnTo>
                    <a:pt x="1089" y="1915"/>
                  </a:lnTo>
                  <a:lnTo>
                    <a:pt x="1140" y="1982"/>
                  </a:lnTo>
                  <a:lnTo>
                    <a:pt x="1080" y="2054"/>
                  </a:lnTo>
                  <a:lnTo>
                    <a:pt x="1102" y="2184"/>
                  </a:lnTo>
                  <a:lnTo>
                    <a:pt x="597" y="2114"/>
                  </a:lnTo>
                  <a:lnTo>
                    <a:pt x="579" y="2150"/>
                  </a:lnTo>
                  <a:lnTo>
                    <a:pt x="625" y="2290"/>
                  </a:lnTo>
                  <a:lnTo>
                    <a:pt x="616" y="2364"/>
                  </a:lnTo>
                  <a:lnTo>
                    <a:pt x="647" y="2410"/>
                  </a:lnTo>
                  <a:lnTo>
                    <a:pt x="366" y="2716"/>
                  </a:lnTo>
                  <a:lnTo>
                    <a:pt x="301" y="272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602" name="Freeform 146"/>
            <p:cNvSpPr>
              <a:spLocks/>
            </p:cNvSpPr>
            <p:nvPr/>
          </p:nvSpPr>
          <p:spPr bwMode="auto">
            <a:xfrm>
              <a:off x="6074" y="1405"/>
              <a:ext cx="244" cy="112"/>
            </a:xfrm>
            <a:custGeom>
              <a:avLst/>
              <a:gdLst>
                <a:gd name="T0" fmla="*/ 0 w 1463"/>
                <a:gd name="T1" fmla="*/ 167 h 673"/>
                <a:gd name="T2" fmla="*/ 104 w 1463"/>
                <a:gd name="T3" fmla="*/ 119 h 673"/>
                <a:gd name="T4" fmla="*/ 123 w 1463"/>
                <a:gd name="T5" fmla="*/ 81 h 673"/>
                <a:gd name="T6" fmla="*/ 220 w 1463"/>
                <a:gd name="T7" fmla="*/ 79 h 673"/>
                <a:gd name="T8" fmla="*/ 249 w 1463"/>
                <a:gd name="T9" fmla="*/ 58 h 673"/>
                <a:gd name="T10" fmla="*/ 310 w 1463"/>
                <a:gd name="T11" fmla="*/ 45 h 673"/>
                <a:gd name="T12" fmla="*/ 359 w 1463"/>
                <a:gd name="T13" fmla="*/ 103 h 673"/>
                <a:gd name="T14" fmla="*/ 417 w 1463"/>
                <a:gd name="T15" fmla="*/ 103 h 673"/>
                <a:gd name="T16" fmla="*/ 494 w 1463"/>
                <a:gd name="T17" fmla="*/ 77 h 673"/>
                <a:gd name="T18" fmla="*/ 576 w 1463"/>
                <a:gd name="T19" fmla="*/ 65 h 673"/>
                <a:gd name="T20" fmla="*/ 616 w 1463"/>
                <a:gd name="T21" fmla="*/ 84 h 673"/>
                <a:gd name="T22" fmla="*/ 665 w 1463"/>
                <a:gd name="T23" fmla="*/ 67 h 673"/>
                <a:gd name="T24" fmla="*/ 723 w 1463"/>
                <a:gd name="T25" fmla="*/ 60 h 673"/>
                <a:gd name="T26" fmla="*/ 727 w 1463"/>
                <a:gd name="T27" fmla="*/ 47 h 673"/>
                <a:gd name="T28" fmla="*/ 856 w 1463"/>
                <a:gd name="T29" fmla="*/ 45 h 673"/>
                <a:gd name="T30" fmla="*/ 869 w 1463"/>
                <a:gd name="T31" fmla="*/ 25 h 673"/>
                <a:gd name="T32" fmla="*/ 926 w 1463"/>
                <a:gd name="T33" fmla="*/ 26 h 673"/>
                <a:gd name="T34" fmla="*/ 937 w 1463"/>
                <a:gd name="T35" fmla="*/ 45 h 673"/>
                <a:gd name="T36" fmla="*/ 1111 w 1463"/>
                <a:gd name="T37" fmla="*/ 47 h 673"/>
                <a:gd name="T38" fmla="*/ 1156 w 1463"/>
                <a:gd name="T39" fmla="*/ 64 h 673"/>
                <a:gd name="T40" fmla="*/ 1255 w 1463"/>
                <a:gd name="T41" fmla="*/ 54 h 673"/>
                <a:gd name="T42" fmla="*/ 1325 w 1463"/>
                <a:gd name="T43" fmla="*/ 0 h 673"/>
                <a:gd name="T44" fmla="*/ 1379 w 1463"/>
                <a:gd name="T45" fmla="*/ 26 h 673"/>
                <a:gd name="T46" fmla="*/ 1372 w 1463"/>
                <a:gd name="T47" fmla="*/ 219 h 673"/>
                <a:gd name="T48" fmla="*/ 1357 w 1463"/>
                <a:gd name="T49" fmla="*/ 303 h 673"/>
                <a:gd name="T50" fmla="*/ 1332 w 1463"/>
                <a:gd name="T51" fmla="*/ 329 h 673"/>
                <a:gd name="T52" fmla="*/ 1334 w 1463"/>
                <a:gd name="T53" fmla="*/ 390 h 673"/>
                <a:gd name="T54" fmla="*/ 1374 w 1463"/>
                <a:gd name="T55" fmla="*/ 461 h 673"/>
                <a:gd name="T56" fmla="*/ 1413 w 1463"/>
                <a:gd name="T57" fmla="*/ 494 h 673"/>
                <a:gd name="T58" fmla="*/ 1463 w 1463"/>
                <a:gd name="T59" fmla="*/ 524 h 673"/>
                <a:gd name="T60" fmla="*/ 1327 w 1463"/>
                <a:gd name="T61" fmla="*/ 653 h 673"/>
                <a:gd name="T62" fmla="*/ 1289 w 1463"/>
                <a:gd name="T63" fmla="*/ 673 h 673"/>
                <a:gd name="T64" fmla="*/ 1167 w 1463"/>
                <a:gd name="T65" fmla="*/ 656 h 673"/>
                <a:gd name="T66" fmla="*/ 1208 w 1463"/>
                <a:gd name="T67" fmla="*/ 610 h 673"/>
                <a:gd name="T68" fmla="*/ 1199 w 1463"/>
                <a:gd name="T69" fmla="*/ 553 h 673"/>
                <a:gd name="T70" fmla="*/ 1189 w 1463"/>
                <a:gd name="T71" fmla="*/ 475 h 673"/>
                <a:gd name="T72" fmla="*/ 989 w 1463"/>
                <a:gd name="T73" fmla="*/ 295 h 673"/>
                <a:gd name="T74" fmla="*/ 766 w 1463"/>
                <a:gd name="T75" fmla="*/ 301 h 673"/>
                <a:gd name="T76" fmla="*/ 759 w 1463"/>
                <a:gd name="T77" fmla="*/ 329 h 673"/>
                <a:gd name="T78" fmla="*/ 624 w 1463"/>
                <a:gd name="T79" fmla="*/ 340 h 673"/>
                <a:gd name="T80" fmla="*/ 526 w 1463"/>
                <a:gd name="T81" fmla="*/ 274 h 673"/>
                <a:gd name="T82" fmla="*/ 497 w 1463"/>
                <a:gd name="T83" fmla="*/ 278 h 673"/>
                <a:gd name="T84" fmla="*/ 362 w 1463"/>
                <a:gd name="T85" fmla="*/ 361 h 673"/>
                <a:gd name="T86" fmla="*/ 246 w 1463"/>
                <a:gd name="T87" fmla="*/ 526 h 673"/>
                <a:gd name="T88" fmla="*/ 0 w 1463"/>
                <a:gd name="T89" fmla="*/ 167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63" h="673">
                  <a:moveTo>
                    <a:pt x="0" y="167"/>
                  </a:moveTo>
                  <a:lnTo>
                    <a:pt x="104" y="119"/>
                  </a:lnTo>
                  <a:lnTo>
                    <a:pt x="123" y="81"/>
                  </a:lnTo>
                  <a:lnTo>
                    <a:pt x="220" y="79"/>
                  </a:lnTo>
                  <a:lnTo>
                    <a:pt x="249" y="58"/>
                  </a:lnTo>
                  <a:lnTo>
                    <a:pt x="310" y="45"/>
                  </a:lnTo>
                  <a:lnTo>
                    <a:pt x="359" y="103"/>
                  </a:lnTo>
                  <a:lnTo>
                    <a:pt x="417" y="103"/>
                  </a:lnTo>
                  <a:lnTo>
                    <a:pt x="494" y="77"/>
                  </a:lnTo>
                  <a:lnTo>
                    <a:pt x="576" y="65"/>
                  </a:lnTo>
                  <a:lnTo>
                    <a:pt x="616" y="84"/>
                  </a:lnTo>
                  <a:lnTo>
                    <a:pt x="665" y="67"/>
                  </a:lnTo>
                  <a:lnTo>
                    <a:pt x="723" y="60"/>
                  </a:lnTo>
                  <a:lnTo>
                    <a:pt x="727" y="47"/>
                  </a:lnTo>
                  <a:lnTo>
                    <a:pt x="856" y="45"/>
                  </a:lnTo>
                  <a:lnTo>
                    <a:pt x="869" y="25"/>
                  </a:lnTo>
                  <a:lnTo>
                    <a:pt x="926" y="26"/>
                  </a:lnTo>
                  <a:lnTo>
                    <a:pt x="937" y="45"/>
                  </a:lnTo>
                  <a:lnTo>
                    <a:pt x="1111" y="47"/>
                  </a:lnTo>
                  <a:lnTo>
                    <a:pt x="1156" y="64"/>
                  </a:lnTo>
                  <a:lnTo>
                    <a:pt x="1255" y="54"/>
                  </a:lnTo>
                  <a:lnTo>
                    <a:pt x="1325" y="0"/>
                  </a:lnTo>
                  <a:lnTo>
                    <a:pt x="1379" y="26"/>
                  </a:lnTo>
                  <a:lnTo>
                    <a:pt x="1372" y="219"/>
                  </a:lnTo>
                  <a:lnTo>
                    <a:pt x="1357" y="303"/>
                  </a:lnTo>
                  <a:lnTo>
                    <a:pt x="1332" y="329"/>
                  </a:lnTo>
                  <a:lnTo>
                    <a:pt x="1334" y="390"/>
                  </a:lnTo>
                  <a:lnTo>
                    <a:pt x="1374" y="461"/>
                  </a:lnTo>
                  <a:lnTo>
                    <a:pt x="1413" y="494"/>
                  </a:lnTo>
                  <a:lnTo>
                    <a:pt x="1463" y="524"/>
                  </a:lnTo>
                  <a:lnTo>
                    <a:pt x="1327" y="653"/>
                  </a:lnTo>
                  <a:lnTo>
                    <a:pt x="1289" y="673"/>
                  </a:lnTo>
                  <a:lnTo>
                    <a:pt x="1167" y="656"/>
                  </a:lnTo>
                  <a:lnTo>
                    <a:pt x="1208" y="610"/>
                  </a:lnTo>
                  <a:lnTo>
                    <a:pt x="1199" y="553"/>
                  </a:lnTo>
                  <a:lnTo>
                    <a:pt x="1189" y="475"/>
                  </a:lnTo>
                  <a:lnTo>
                    <a:pt x="989" y="295"/>
                  </a:lnTo>
                  <a:lnTo>
                    <a:pt x="766" y="301"/>
                  </a:lnTo>
                  <a:lnTo>
                    <a:pt x="759" y="329"/>
                  </a:lnTo>
                  <a:lnTo>
                    <a:pt x="624" y="340"/>
                  </a:lnTo>
                  <a:lnTo>
                    <a:pt x="526" y="274"/>
                  </a:lnTo>
                  <a:lnTo>
                    <a:pt x="497" y="278"/>
                  </a:lnTo>
                  <a:lnTo>
                    <a:pt x="362" y="361"/>
                  </a:lnTo>
                  <a:lnTo>
                    <a:pt x="246" y="526"/>
                  </a:lnTo>
                  <a:lnTo>
                    <a:pt x="0" y="16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603" name="Freeform 147"/>
            <p:cNvSpPr>
              <a:spLocks/>
            </p:cNvSpPr>
            <p:nvPr/>
          </p:nvSpPr>
          <p:spPr bwMode="auto">
            <a:xfrm>
              <a:off x="6059" y="1337"/>
              <a:ext cx="285" cy="96"/>
            </a:xfrm>
            <a:custGeom>
              <a:avLst/>
              <a:gdLst>
                <a:gd name="T0" fmla="*/ 0 w 1710"/>
                <a:gd name="T1" fmla="*/ 368 h 580"/>
                <a:gd name="T2" fmla="*/ 111 w 1710"/>
                <a:gd name="T3" fmla="*/ 343 h 580"/>
                <a:gd name="T4" fmla="*/ 222 w 1710"/>
                <a:gd name="T5" fmla="*/ 300 h 580"/>
                <a:gd name="T6" fmla="*/ 314 w 1710"/>
                <a:gd name="T7" fmla="*/ 297 h 580"/>
                <a:gd name="T8" fmla="*/ 827 w 1710"/>
                <a:gd name="T9" fmla="*/ 138 h 580"/>
                <a:gd name="T10" fmla="*/ 913 w 1710"/>
                <a:gd name="T11" fmla="*/ 93 h 580"/>
                <a:gd name="T12" fmla="*/ 1016 w 1710"/>
                <a:gd name="T13" fmla="*/ 119 h 580"/>
                <a:gd name="T14" fmla="*/ 1085 w 1710"/>
                <a:gd name="T15" fmla="*/ 146 h 580"/>
                <a:gd name="T16" fmla="*/ 1129 w 1710"/>
                <a:gd name="T17" fmla="*/ 151 h 580"/>
                <a:gd name="T18" fmla="*/ 1142 w 1710"/>
                <a:gd name="T19" fmla="*/ 110 h 580"/>
                <a:gd name="T20" fmla="*/ 1169 w 1710"/>
                <a:gd name="T21" fmla="*/ 90 h 580"/>
                <a:gd name="T22" fmla="*/ 1247 w 1710"/>
                <a:gd name="T23" fmla="*/ 74 h 580"/>
                <a:gd name="T24" fmla="*/ 1241 w 1710"/>
                <a:gd name="T25" fmla="*/ 25 h 580"/>
                <a:gd name="T26" fmla="*/ 1296 w 1710"/>
                <a:gd name="T27" fmla="*/ 0 h 580"/>
                <a:gd name="T28" fmla="*/ 1411 w 1710"/>
                <a:gd name="T29" fmla="*/ 3 h 580"/>
                <a:gd name="T30" fmla="*/ 1427 w 1710"/>
                <a:gd name="T31" fmla="*/ 91 h 580"/>
                <a:gd name="T32" fmla="*/ 1710 w 1710"/>
                <a:gd name="T33" fmla="*/ 67 h 580"/>
                <a:gd name="T34" fmla="*/ 1638 w 1710"/>
                <a:gd name="T35" fmla="*/ 188 h 580"/>
                <a:gd name="T36" fmla="*/ 1535 w 1710"/>
                <a:gd name="T37" fmla="*/ 210 h 580"/>
                <a:gd name="T38" fmla="*/ 1515 w 1710"/>
                <a:gd name="T39" fmla="*/ 211 h 580"/>
                <a:gd name="T40" fmla="*/ 1515 w 1710"/>
                <a:gd name="T41" fmla="*/ 251 h 580"/>
                <a:gd name="T42" fmla="*/ 1544 w 1710"/>
                <a:gd name="T43" fmla="*/ 326 h 580"/>
                <a:gd name="T44" fmla="*/ 1492 w 1710"/>
                <a:gd name="T45" fmla="*/ 345 h 580"/>
                <a:gd name="T46" fmla="*/ 1471 w 1710"/>
                <a:gd name="T47" fmla="*/ 437 h 580"/>
                <a:gd name="T48" fmla="*/ 1415 w 1710"/>
                <a:gd name="T49" fmla="*/ 411 h 580"/>
                <a:gd name="T50" fmla="*/ 1343 w 1710"/>
                <a:gd name="T51" fmla="*/ 463 h 580"/>
                <a:gd name="T52" fmla="*/ 1253 w 1710"/>
                <a:gd name="T53" fmla="*/ 476 h 580"/>
                <a:gd name="T54" fmla="*/ 1202 w 1710"/>
                <a:gd name="T55" fmla="*/ 458 h 580"/>
                <a:gd name="T56" fmla="*/ 1026 w 1710"/>
                <a:gd name="T57" fmla="*/ 456 h 580"/>
                <a:gd name="T58" fmla="*/ 1014 w 1710"/>
                <a:gd name="T59" fmla="*/ 437 h 580"/>
                <a:gd name="T60" fmla="*/ 959 w 1710"/>
                <a:gd name="T61" fmla="*/ 437 h 580"/>
                <a:gd name="T62" fmla="*/ 943 w 1710"/>
                <a:gd name="T63" fmla="*/ 456 h 580"/>
                <a:gd name="T64" fmla="*/ 818 w 1710"/>
                <a:gd name="T65" fmla="*/ 458 h 580"/>
                <a:gd name="T66" fmla="*/ 813 w 1710"/>
                <a:gd name="T67" fmla="*/ 471 h 580"/>
                <a:gd name="T68" fmla="*/ 756 w 1710"/>
                <a:gd name="T69" fmla="*/ 476 h 580"/>
                <a:gd name="T70" fmla="*/ 706 w 1710"/>
                <a:gd name="T71" fmla="*/ 495 h 580"/>
                <a:gd name="T72" fmla="*/ 666 w 1710"/>
                <a:gd name="T73" fmla="*/ 478 h 580"/>
                <a:gd name="T74" fmla="*/ 587 w 1710"/>
                <a:gd name="T75" fmla="*/ 488 h 580"/>
                <a:gd name="T76" fmla="*/ 510 w 1710"/>
                <a:gd name="T77" fmla="*/ 514 h 580"/>
                <a:gd name="T78" fmla="*/ 452 w 1710"/>
                <a:gd name="T79" fmla="*/ 517 h 580"/>
                <a:gd name="T80" fmla="*/ 400 w 1710"/>
                <a:gd name="T81" fmla="*/ 458 h 580"/>
                <a:gd name="T82" fmla="*/ 335 w 1710"/>
                <a:gd name="T83" fmla="*/ 471 h 580"/>
                <a:gd name="T84" fmla="*/ 307 w 1710"/>
                <a:gd name="T85" fmla="*/ 490 h 580"/>
                <a:gd name="T86" fmla="*/ 215 w 1710"/>
                <a:gd name="T87" fmla="*/ 494 h 580"/>
                <a:gd name="T88" fmla="*/ 192 w 1710"/>
                <a:gd name="T89" fmla="*/ 530 h 580"/>
                <a:gd name="T90" fmla="*/ 92 w 1710"/>
                <a:gd name="T91" fmla="*/ 580 h 580"/>
                <a:gd name="T92" fmla="*/ 22 w 1710"/>
                <a:gd name="T93" fmla="*/ 478 h 580"/>
                <a:gd name="T94" fmla="*/ 0 w 1710"/>
                <a:gd name="T95" fmla="*/ 368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10" h="580">
                  <a:moveTo>
                    <a:pt x="0" y="368"/>
                  </a:moveTo>
                  <a:lnTo>
                    <a:pt x="111" y="343"/>
                  </a:lnTo>
                  <a:lnTo>
                    <a:pt x="222" y="300"/>
                  </a:lnTo>
                  <a:lnTo>
                    <a:pt x="314" y="297"/>
                  </a:lnTo>
                  <a:lnTo>
                    <a:pt x="827" y="138"/>
                  </a:lnTo>
                  <a:lnTo>
                    <a:pt x="913" y="93"/>
                  </a:lnTo>
                  <a:lnTo>
                    <a:pt x="1016" y="119"/>
                  </a:lnTo>
                  <a:lnTo>
                    <a:pt x="1085" y="146"/>
                  </a:lnTo>
                  <a:lnTo>
                    <a:pt x="1129" y="151"/>
                  </a:lnTo>
                  <a:lnTo>
                    <a:pt x="1142" y="110"/>
                  </a:lnTo>
                  <a:lnTo>
                    <a:pt x="1169" y="90"/>
                  </a:lnTo>
                  <a:lnTo>
                    <a:pt x="1247" y="74"/>
                  </a:lnTo>
                  <a:lnTo>
                    <a:pt x="1241" y="25"/>
                  </a:lnTo>
                  <a:lnTo>
                    <a:pt x="1296" y="0"/>
                  </a:lnTo>
                  <a:lnTo>
                    <a:pt x="1411" y="3"/>
                  </a:lnTo>
                  <a:lnTo>
                    <a:pt x="1427" y="91"/>
                  </a:lnTo>
                  <a:lnTo>
                    <a:pt x="1710" y="67"/>
                  </a:lnTo>
                  <a:lnTo>
                    <a:pt x="1638" y="188"/>
                  </a:lnTo>
                  <a:lnTo>
                    <a:pt x="1535" y="210"/>
                  </a:lnTo>
                  <a:lnTo>
                    <a:pt x="1515" y="211"/>
                  </a:lnTo>
                  <a:lnTo>
                    <a:pt x="1515" y="251"/>
                  </a:lnTo>
                  <a:lnTo>
                    <a:pt x="1544" y="326"/>
                  </a:lnTo>
                  <a:lnTo>
                    <a:pt x="1492" y="345"/>
                  </a:lnTo>
                  <a:lnTo>
                    <a:pt x="1471" y="437"/>
                  </a:lnTo>
                  <a:lnTo>
                    <a:pt x="1415" y="411"/>
                  </a:lnTo>
                  <a:lnTo>
                    <a:pt x="1343" y="463"/>
                  </a:lnTo>
                  <a:lnTo>
                    <a:pt x="1253" y="476"/>
                  </a:lnTo>
                  <a:lnTo>
                    <a:pt x="1202" y="458"/>
                  </a:lnTo>
                  <a:lnTo>
                    <a:pt x="1026" y="456"/>
                  </a:lnTo>
                  <a:lnTo>
                    <a:pt x="1014" y="437"/>
                  </a:lnTo>
                  <a:lnTo>
                    <a:pt x="959" y="437"/>
                  </a:lnTo>
                  <a:lnTo>
                    <a:pt x="943" y="456"/>
                  </a:lnTo>
                  <a:lnTo>
                    <a:pt x="818" y="458"/>
                  </a:lnTo>
                  <a:lnTo>
                    <a:pt x="813" y="471"/>
                  </a:lnTo>
                  <a:lnTo>
                    <a:pt x="756" y="476"/>
                  </a:lnTo>
                  <a:lnTo>
                    <a:pt x="706" y="495"/>
                  </a:lnTo>
                  <a:lnTo>
                    <a:pt x="666" y="478"/>
                  </a:lnTo>
                  <a:lnTo>
                    <a:pt x="587" y="488"/>
                  </a:lnTo>
                  <a:lnTo>
                    <a:pt x="510" y="514"/>
                  </a:lnTo>
                  <a:lnTo>
                    <a:pt x="452" y="517"/>
                  </a:lnTo>
                  <a:lnTo>
                    <a:pt x="400" y="458"/>
                  </a:lnTo>
                  <a:lnTo>
                    <a:pt x="335" y="471"/>
                  </a:lnTo>
                  <a:lnTo>
                    <a:pt x="307" y="490"/>
                  </a:lnTo>
                  <a:lnTo>
                    <a:pt x="215" y="494"/>
                  </a:lnTo>
                  <a:lnTo>
                    <a:pt x="192" y="530"/>
                  </a:lnTo>
                  <a:lnTo>
                    <a:pt x="92" y="580"/>
                  </a:lnTo>
                  <a:lnTo>
                    <a:pt x="22" y="478"/>
                  </a:lnTo>
                  <a:lnTo>
                    <a:pt x="0" y="36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604" name="Freeform 148"/>
            <p:cNvSpPr>
              <a:spLocks/>
            </p:cNvSpPr>
            <p:nvPr/>
          </p:nvSpPr>
          <p:spPr bwMode="auto">
            <a:xfrm>
              <a:off x="6047" y="1283"/>
              <a:ext cx="300" cy="114"/>
            </a:xfrm>
            <a:custGeom>
              <a:avLst/>
              <a:gdLst>
                <a:gd name="T0" fmla="*/ 0 w 1800"/>
                <a:gd name="T1" fmla="*/ 446 h 689"/>
                <a:gd name="T2" fmla="*/ 136 w 1800"/>
                <a:gd name="T3" fmla="*/ 455 h 689"/>
                <a:gd name="T4" fmla="*/ 211 w 1800"/>
                <a:gd name="T5" fmla="*/ 407 h 689"/>
                <a:gd name="T6" fmla="*/ 294 w 1800"/>
                <a:gd name="T7" fmla="*/ 367 h 689"/>
                <a:gd name="T8" fmla="*/ 417 w 1800"/>
                <a:gd name="T9" fmla="*/ 250 h 689"/>
                <a:gd name="T10" fmla="*/ 569 w 1800"/>
                <a:gd name="T11" fmla="*/ 237 h 689"/>
                <a:gd name="T12" fmla="*/ 597 w 1800"/>
                <a:gd name="T13" fmla="*/ 219 h 689"/>
                <a:gd name="T14" fmla="*/ 625 w 1800"/>
                <a:gd name="T15" fmla="*/ 216 h 689"/>
                <a:gd name="T16" fmla="*/ 637 w 1800"/>
                <a:gd name="T17" fmla="*/ 230 h 689"/>
                <a:gd name="T18" fmla="*/ 723 w 1800"/>
                <a:gd name="T19" fmla="*/ 235 h 689"/>
                <a:gd name="T20" fmla="*/ 766 w 1800"/>
                <a:gd name="T21" fmla="*/ 250 h 689"/>
                <a:gd name="T22" fmla="*/ 809 w 1800"/>
                <a:gd name="T23" fmla="*/ 256 h 689"/>
                <a:gd name="T24" fmla="*/ 870 w 1800"/>
                <a:gd name="T25" fmla="*/ 232 h 689"/>
                <a:gd name="T26" fmla="*/ 975 w 1800"/>
                <a:gd name="T27" fmla="*/ 232 h 689"/>
                <a:gd name="T28" fmla="*/ 977 w 1800"/>
                <a:gd name="T29" fmla="*/ 209 h 689"/>
                <a:gd name="T30" fmla="*/ 1002 w 1800"/>
                <a:gd name="T31" fmla="*/ 209 h 689"/>
                <a:gd name="T32" fmla="*/ 1011 w 1800"/>
                <a:gd name="T33" fmla="*/ 232 h 689"/>
                <a:gd name="T34" fmla="*/ 1048 w 1800"/>
                <a:gd name="T35" fmla="*/ 239 h 689"/>
                <a:gd name="T36" fmla="*/ 1098 w 1800"/>
                <a:gd name="T37" fmla="*/ 106 h 689"/>
                <a:gd name="T38" fmla="*/ 1201 w 1800"/>
                <a:gd name="T39" fmla="*/ 36 h 689"/>
                <a:gd name="T40" fmla="*/ 1276 w 1800"/>
                <a:gd name="T41" fmla="*/ 36 h 689"/>
                <a:gd name="T42" fmla="*/ 1282 w 1800"/>
                <a:gd name="T43" fmla="*/ 26 h 689"/>
                <a:gd name="T44" fmla="*/ 1325 w 1800"/>
                <a:gd name="T45" fmla="*/ 0 h 689"/>
                <a:gd name="T46" fmla="*/ 1512 w 1800"/>
                <a:gd name="T47" fmla="*/ 33 h 689"/>
                <a:gd name="T48" fmla="*/ 1775 w 1800"/>
                <a:gd name="T49" fmla="*/ 19 h 689"/>
                <a:gd name="T50" fmla="*/ 1795 w 1800"/>
                <a:gd name="T51" fmla="*/ 55 h 689"/>
                <a:gd name="T52" fmla="*/ 1800 w 1800"/>
                <a:gd name="T53" fmla="*/ 92 h 689"/>
                <a:gd name="T54" fmla="*/ 1781 w 1800"/>
                <a:gd name="T55" fmla="*/ 131 h 689"/>
                <a:gd name="T56" fmla="*/ 1742 w 1800"/>
                <a:gd name="T57" fmla="*/ 172 h 689"/>
                <a:gd name="T58" fmla="*/ 1714 w 1800"/>
                <a:gd name="T59" fmla="*/ 243 h 689"/>
                <a:gd name="T60" fmla="*/ 1649 w 1800"/>
                <a:gd name="T61" fmla="*/ 259 h 689"/>
                <a:gd name="T62" fmla="*/ 1616 w 1800"/>
                <a:gd name="T63" fmla="*/ 313 h 689"/>
                <a:gd name="T64" fmla="*/ 1590 w 1800"/>
                <a:gd name="T65" fmla="*/ 335 h 689"/>
                <a:gd name="T66" fmla="*/ 1549 w 1800"/>
                <a:gd name="T67" fmla="*/ 332 h 689"/>
                <a:gd name="T68" fmla="*/ 1512 w 1800"/>
                <a:gd name="T69" fmla="*/ 313 h 689"/>
                <a:gd name="T70" fmla="*/ 1481 w 1800"/>
                <a:gd name="T71" fmla="*/ 326 h 689"/>
                <a:gd name="T72" fmla="*/ 1376 w 1800"/>
                <a:gd name="T73" fmla="*/ 323 h 689"/>
                <a:gd name="T74" fmla="*/ 1316 w 1800"/>
                <a:gd name="T75" fmla="*/ 345 h 689"/>
                <a:gd name="T76" fmla="*/ 1318 w 1800"/>
                <a:gd name="T77" fmla="*/ 397 h 689"/>
                <a:gd name="T78" fmla="*/ 1244 w 1800"/>
                <a:gd name="T79" fmla="*/ 413 h 689"/>
                <a:gd name="T80" fmla="*/ 1214 w 1800"/>
                <a:gd name="T81" fmla="*/ 429 h 689"/>
                <a:gd name="T82" fmla="*/ 1203 w 1800"/>
                <a:gd name="T83" fmla="*/ 472 h 689"/>
                <a:gd name="T84" fmla="*/ 1165 w 1800"/>
                <a:gd name="T85" fmla="*/ 471 h 689"/>
                <a:gd name="T86" fmla="*/ 1071 w 1800"/>
                <a:gd name="T87" fmla="*/ 439 h 689"/>
                <a:gd name="T88" fmla="*/ 986 w 1800"/>
                <a:gd name="T89" fmla="*/ 415 h 689"/>
                <a:gd name="T90" fmla="*/ 883 w 1800"/>
                <a:gd name="T91" fmla="*/ 466 h 689"/>
                <a:gd name="T92" fmla="*/ 381 w 1800"/>
                <a:gd name="T93" fmla="*/ 621 h 689"/>
                <a:gd name="T94" fmla="*/ 295 w 1800"/>
                <a:gd name="T95" fmla="*/ 623 h 689"/>
                <a:gd name="T96" fmla="*/ 197 w 1800"/>
                <a:gd name="T97" fmla="*/ 662 h 689"/>
                <a:gd name="T98" fmla="*/ 74 w 1800"/>
                <a:gd name="T99" fmla="*/ 689 h 689"/>
                <a:gd name="T100" fmla="*/ 32 w 1800"/>
                <a:gd name="T101" fmla="*/ 577 h 689"/>
                <a:gd name="T102" fmla="*/ 25 w 1800"/>
                <a:gd name="T103" fmla="*/ 514 h 689"/>
                <a:gd name="T104" fmla="*/ 2 w 1800"/>
                <a:gd name="T105" fmla="*/ 477 h 689"/>
                <a:gd name="T106" fmla="*/ 0 w 1800"/>
                <a:gd name="T107" fmla="*/ 446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800" h="689">
                  <a:moveTo>
                    <a:pt x="0" y="446"/>
                  </a:moveTo>
                  <a:lnTo>
                    <a:pt x="136" y="455"/>
                  </a:lnTo>
                  <a:lnTo>
                    <a:pt x="211" y="407"/>
                  </a:lnTo>
                  <a:lnTo>
                    <a:pt x="294" y="367"/>
                  </a:lnTo>
                  <a:lnTo>
                    <a:pt x="417" y="250"/>
                  </a:lnTo>
                  <a:lnTo>
                    <a:pt x="569" y="237"/>
                  </a:lnTo>
                  <a:lnTo>
                    <a:pt x="597" y="219"/>
                  </a:lnTo>
                  <a:lnTo>
                    <a:pt x="625" y="216"/>
                  </a:lnTo>
                  <a:lnTo>
                    <a:pt x="637" y="230"/>
                  </a:lnTo>
                  <a:lnTo>
                    <a:pt x="723" y="235"/>
                  </a:lnTo>
                  <a:lnTo>
                    <a:pt x="766" y="250"/>
                  </a:lnTo>
                  <a:lnTo>
                    <a:pt x="809" y="256"/>
                  </a:lnTo>
                  <a:lnTo>
                    <a:pt x="870" y="232"/>
                  </a:lnTo>
                  <a:lnTo>
                    <a:pt x="975" y="232"/>
                  </a:lnTo>
                  <a:lnTo>
                    <a:pt x="977" y="209"/>
                  </a:lnTo>
                  <a:lnTo>
                    <a:pt x="1002" y="209"/>
                  </a:lnTo>
                  <a:lnTo>
                    <a:pt x="1011" y="232"/>
                  </a:lnTo>
                  <a:lnTo>
                    <a:pt x="1048" y="239"/>
                  </a:lnTo>
                  <a:lnTo>
                    <a:pt x="1098" y="106"/>
                  </a:lnTo>
                  <a:lnTo>
                    <a:pt x="1201" y="36"/>
                  </a:lnTo>
                  <a:lnTo>
                    <a:pt x="1276" y="36"/>
                  </a:lnTo>
                  <a:lnTo>
                    <a:pt x="1282" y="26"/>
                  </a:lnTo>
                  <a:lnTo>
                    <a:pt x="1325" y="0"/>
                  </a:lnTo>
                  <a:lnTo>
                    <a:pt x="1512" y="33"/>
                  </a:lnTo>
                  <a:lnTo>
                    <a:pt x="1775" y="19"/>
                  </a:lnTo>
                  <a:lnTo>
                    <a:pt x="1795" y="55"/>
                  </a:lnTo>
                  <a:lnTo>
                    <a:pt x="1800" y="92"/>
                  </a:lnTo>
                  <a:lnTo>
                    <a:pt x="1781" y="131"/>
                  </a:lnTo>
                  <a:lnTo>
                    <a:pt x="1742" y="172"/>
                  </a:lnTo>
                  <a:lnTo>
                    <a:pt x="1714" y="243"/>
                  </a:lnTo>
                  <a:lnTo>
                    <a:pt x="1649" y="259"/>
                  </a:lnTo>
                  <a:lnTo>
                    <a:pt x="1616" y="313"/>
                  </a:lnTo>
                  <a:lnTo>
                    <a:pt x="1590" y="335"/>
                  </a:lnTo>
                  <a:lnTo>
                    <a:pt x="1549" y="332"/>
                  </a:lnTo>
                  <a:lnTo>
                    <a:pt x="1512" y="313"/>
                  </a:lnTo>
                  <a:lnTo>
                    <a:pt x="1481" y="326"/>
                  </a:lnTo>
                  <a:lnTo>
                    <a:pt x="1376" y="323"/>
                  </a:lnTo>
                  <a:lnTo>
                    <a:pt x="1316" y="345"/>
                  </a:lnTo>
                  <a:lnTo>
                    <a:pt x="1318" y="397"/>
                  </a:lnTo>
                  <a:lnTo>
                    <a:pt x="1244" y="413"/>
                  </a:lnTo>
                  <a:lnTo>
                    <a:pt x="1214" y="429"/>
                  </a:lnTo>
                  <a:lnTo>
                    <a:pt x="1203" y="472"/>
                  </a:lnTo>
                  <a:lnTo>
                    <a:pt x="1165" y="471"/>
                  </a:lnTo>
                  <a:lnTo>
                    <a:pt x="1071" y="439"/>
                  </a:lnTo>
                  <a:lnTo>
                    <a:pt x="986" y="415"/>
                  </a:lnTo>
                  <a:lnTo>
                    <a:pt x="883" y="466"/>
                  </a:lnTo>
                  <a:lnTo>
                    <a:pt x="381" y="621"/>
                  </a:lnTo>
                  <a:lnTo>
                    <a:pt x="295" y="623"/>
                  </a:lnTo>
                  <a:lnTo>
                    <a:pt x="197" y="662"/>
                  </a:lnTo>
                  <a:lnTo>
                    <a:pt x="74" y="689"/>
                  </a:lnTo>
                  <a:lnTo>
                    <a:pt x="32" y="577"/>
                  </a:lnTo>
                  <a:lnTo>
                    <a:pt x="25" y="514"/>
                  </a:lnTo>
                  <a:lnTo>
                    <a:pt x="2" y="477"/>
                  </a:lnTo>
                  <a:lnTo>
                    <a:pt x="0" y="44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605" name="Freeform 149"/>
            <p:cNvSpPr>
              <a:spLocks/>
            </p:cNvSpPr>
            <p:nvPr/>
          </p:nvSpPr>
          <p:spPr bwMode="auto">
            <a:xfrm>
              <a:off x="5989" y="1063"/>
              <a:ext cx="329" cy="296"/>
            </a:xfrm>
            <a:custGeom>
              <a:avLst/>
              <a:gdLst>
                <a:gd name="T0" fmla="*/ 449 w 1972"/>
                <a:gd name="T1" fmla="*/ 1087 h 1775"/>
                <a:gd name="T2" fmla="*/ 530 w 1972"/>
                <a:gd name="T3" fmla="*/ 1016 h 1775"/>
                <a:gd name="T4" fmla="*/ 661 w 1972"/>
                <a:gd name="T5" fmla="*/ 1017 h 1775"/>
                <a:gd name="T6" fmla="*/ 738 w 1972"/>
                <a:gd name="T7" fmla="*/ 1033 h 1775"/>
                <a:gd name="T8" fmla="*/ 826 w 1972"/>
                <a:gd name="T9" fmla="*/ 1064 h 1775"/>
                <a:gd name="T10" fmla="*/ 889 w 1972"/>
                <a:gd name="T11" fmla="*/ 1023 h 1775"/>
                <a:gd name="T12" fmla="*/ 1132 w 1972"/>
                <a:gd name="T13" fmla="*/ 901 h 1775"/>
                <a:gd name="T14" fmla="*/ 1431 w 1972"/>
                <a:gd name="T15" fmla="*/ 664 h 1775"/>
                <a:gd name="T16" fmla="*/ 1736 w 1972"/>
                <a:gd name="T17" fmla="*/ 406 h 1775"/>
                <a:gd name="T18" fmla="*/ 1705 w 1972"/>
                <a:gd name="T19" fmla="*/ 359 h 1775"/>
                <a:gd name="T20" fmla="*/ 1767 w 1972"/>
                <a:gd name="T21" fmla="*/ 305 h 1775"/>
                <a:gd name="T22" fmla="*/ 1732 w 1972"/>
                <a:gd name="T23" fmla="*/ 238 h 1775"/>
                <a:gd name="T24" fmla="*/ 1783 w 1972"/>
                <a:gd name="T25" fmla="*/ 120 h 1775"/>
                <a:gd name="T26" fmla="*/ 1871 w 1972"/>
                <a:gd name="T27" fmla="*/ 0 h 1775"/>
                <a:gd name="T28" fmla="*/ 1852 w 1972"/>
                <a:gd name="T29" fmla="*/ 389 h 1775"/>
                <a:gd name="T30" fmla="*/ 1649 w 1972"/>
                <a:gd name="T31" fmla="*/ 553 h 1775"/>
                <a:gd name="T32" fmla="*/ 1742 w 1972"/>
                <a:gd name="T33" fmla="*/ 1074 h 1775"/>
                <a:gd name="T34" fmla="*/ 1677 w 1972"/>
                <a:gd name="T35" fmla="*/ 1319 h 1775"/>
                <a:gd name="T36" fmla="*/ 1629 w 1972"/>
                <a:gd name="T37" fmla="*/ 1356 h 1775"/>
                <a:gd name="T38" fmla="*/ 1444 w 1972"/>
                <a:gd name="T39" fmla="*/ 1428 h 1775"/>
                <a:gd name="T40" fmla="*/ 1359 w 1972"/>
                <a:gd name="T41" fmla="*/ 1551 h 1775"/>
                <a:gd name="T42" fmla="*/ 1330 w 1972"/>
                <a:gd name="T43" fmla="*/ 1530 h 1775"/>
                <a:gd name="T44" fmla="*/ 1217 w 1972"/>
                <a:gd name="T45" fmla="*/ 1551 h 1775"/>
                <a:gd name="T46" fmla="*/ 1123 w 1972"/>
                <a:gd name="T47" fmla="*/ 1572 h 1775"/>
                <a:gd name="T48" fmla="*/ 984 w 1972"/>
                <a:gd name="T49" fmla="*/ 1550 h 1775"/>
                <a:gd name="T50" fmla="*/ 946 w 1972"/>
                <a:gd name="T51" fmla="*/ 1538 h 1775"/>
                <a:gd name="T52" fmla="*/ 767 w 1972"/>
                <a:gd name="T53" fmla="*/ 1569 h 1775"/>
                <a:gd name="T54" fmla="*/ 570 w 1972"/>
                <a:gd name="T55" fmla="*/ 1721 h 1775"/>
                <a:gd name="T56" fmla="*/ 349 w 1972"/>
                <a:gd name="T57" fmla="*/ 1764 h 1775"/>
                <a:gd name="T58" fmla="*/ 294 w 1972"/>
                <a:gd name="T59" fmla="*/ 1566 h 1775"/>
                <a:gd name="T60" fmla="*/ 168 w 1972"/>
                <a:gd name="T61" fmla="*/ 1295 h 1775"/>
                <a:gd name="T62" fmla="*/ 0 w 1972"/>
                <a:gd name="T63" fmla="*/ 1086 h 17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72" h="1775">
                  <a:moveTo>
                    <a:pt x="0" y="1086"/>
                  </a:moveTo>
                  <a:lnTo>
                    <a:pt x="449" y="1087"/>
                  </a:lnTo>
                  <a:lnTo>
                    <a:pt x="505" y="1010"/>
                  </a:lnTo>
                  <a:lnTo>
                    <a:pt x="530" y="1016"/>
                  </a:lnTo>
                  <a:lnTo>
                    <a:pt x="533" y="1049"/>
                  </a:lnTo>
                  <a:lnTo>
                    <a:pt x="661" y="1017"/>
                  </a:lnTo>
                  <a:lnTo>
                    <a:pt x="677" y="995"/>
                  </a:lnTo>
                  <a:lnTo>
                    <a:pt x="738" y="1033"/>
                  </a:lnTo>
                  <a:lnTo>
                    <a:pt x="768" y="1063"/>
                  </a:lnTo>
                  <a:lnTo>
                    <a:pt x="826" y="1064"/>
                  </a:lnTo>
                  <a:lnTo>
                    <a:pt x="838" y="1029"/>
                  </a:lnTo>
                  <a:lnTo>
                    <a:pt x="889" y="1023"/>
                  </a:lnTo>
                  <a:lnTo>
                    <a:pt x="1071" y="906"/>
                  </a:lnTo>
                  <a:lnTo>
                    <a:pt x="1132" y="901"/>
                  </a:lnTo>
                  <a:lnTo>
                    <a:pt x="1178" y="842"/>
                  </a:lnTo>
                  <a:lnTo>
                    <a:pt x="1431" y="664"/>
                  </a:lnTo>
                  <a:lnTo>
                    <a:pt x="1686" y="459"/>
                  </a:lnTo>
                  <a:lnTo>
                    <a:pt x="1736" y="406"/>
                  </a:lnTo>
                  <a:lnTo>
                    <a:pt x="1730" y="379"/>
                  </a:lnTo>
                  <a:lnTo>
                    <a:pt x="1705" y="359"/>
                  </a:lnTo>
                  <a:lnTo>
                    <a:pt x="1729" y="327"/>
                  </a:lnTo>
                  <a:lnTo>
                    <a:pt x="1767" y="305"/>
                  </a:lnTo>
                  <a:lnTo>
                    <a:pt x="1732" y="266"/>
                  </a:lnTo>
                  <a:lnTo>
                    <a:pt x="1732" y="238"/>
                  </a:lnTo>
                  <a:lnTo>
                    <a:pt x="1790" y="190"/>
                  </a:lnTo>
                  <a:lnTo>
                    <a:pt x="1783" y="120"/>
                  </a:lnTo>
                  <a:lnTo>
                    <a:pt x="1809" y="56"/>
                  </a:lnTo>
                  <a:lnTo>
                    <a:pt x="1871" y="0"/>
                  </a:lnTo>
                  <a:lnTo>
                    <a:pt x="1972" y="161"/>
                  </a:lnTo>
                  <a:lnTo>
                    <a:pt x="1852" y="389"/>
                  </a:lnTo>
                  <a:lnTo>
                    <a:pt x="1693" y="503"/>
                  </a:lnTo>
                  <a:lnTo>
                    <a:pt x="1649" y="553"/>
                  </a:lnTo>
                  <a:lnTo>
                    <a:pt x="1687" y="768"/>
                  </a:lnTo>
                  <a:lnTo>
                    <a:pt x="1742" y="1074"/>
                  </a:lnTo>
                  <a:lnTo>
                    <a:pt x="1754" y="1124"/>
                  </a:lnTo>
                  <a:lnTo>
                    <a:pt x="1677" y="1319"/>
                  </a:lnTo>
                  <a:lnTo>
                    <a:pt x="1632" y="1344"/>
                  </a:lnTo>
                  <a:lnTo>
                    <a:pt x="1629" y="1356"/>
                  </a:lnTo>
                  <a:lnTo>
                    <a:pt x="1550" y="1357"/>
                  </a:lnTo>
                  <a:lnTo>
                    <a:pt x="1444" y="1428"/>
                  </a:lnTo>
                  <a:lnTo>
                    <a:pt x="1399" y="1558"/>
                  </a:lnTo>
                  <a:lnTo>
                    <a:pt x="1359" y="1551"/>
                  </a:lnTo>
                  <a:lnTo>
                    <a:pt x="1350" y="1530"/>
                  </a:lnTo>
                  <a:lnTo>
                    <a:pt x="1330" y="1530"/>
                  </a:lnTo>
                  <a:lnTo>
                    <a:pt x="1323" y="1552"/>
                  </a:lnTo>
                  <a:lnTo>
                    <a:pt x="1217" y="1551"/>
                  </a:lnTo>
                  <a:lnTo>
                    <a:pt x="1164" y="1576"/>
                  </a:lnTo>
                  <a:lnTo>
                    <a:pt x="1123" y="1572"/>
                  </a:lnTo>
                  <a:lnTo>
                    <a:pt x="1078" y="1557"/>
                  </a:lnTo>
                  <a:lnTo>
                    <a:pt x="984" y="1550"/>
                  </a:lnTo>
                  <a:lnTo>
                    <a:pt x="973" y="1535"/>
                  </a:lnTo>
                  <a:lnTo>
                    <a:pt x="946" y="1538"/>
                  </a:lnTo>
                  <a:lnTo>
                    <a:pt x="913" y="1558"/>
                  </a:lnTo>
                  <a:lnTo>
                    <a:pt x="767" y="1569"/>
                  </a:lnTo>
                  <a:lnTo>
                    <a:pt x="651" y="1682"/>
                  </a:lnTo>
                  <a:lnTo>
                    <a:pt x="570" y="1721"/>
                  </a:lnTo>
                  <a:lnTo>
                    <a:pt x="486" y="1775"/>
                  </a:lnTo>
                  <a:lnTo>
                    <a:pt x="349" y="1764"/>
                  </a:lnTo>
                  <a:lnTo>
                    <a:pt x="349" y="1668"/>
                  </a:lnTo>
                  <a:lnTo>
                    <a:pt x="294" y="1566"/>
                  </a:lnTo>
                  <a:lnTo>
                    <a:pt x="272" y="1416"/>
                  </a:lnTo>
                  <a:lnTo>
                    <a:pt x="168" y="1295"/>
                  </a:lnTo>
                  <a:lnTo>
                    <a:pt x="44" y="1187"/>
                  </a:lnTo>
                  <a:lnTo>
                    <a:pt x="0" y="108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606" name="Freeform 150"/>
            <p:cNvSpPr>
              <a:spLocks/>
            </p:cNvSpPr>
            <p:nvPr/>
          </p:nvSpPr>
          <p:spPr bwMode="auto">
            <a:xfrm>
              <a:off x="5949" y="977"/>
              <a:ext cx="329" cy="267"/>
            </a:xfrm>
            <a:custGeom>
              <a:avLst/>
              <a:gdLst>
                <a:gd name="T0" fmla="*/ 0 w 1977"/>
                <a:gd name="T1" fmla="*/ 1074 h 1598"/>
                <a:gd name="T2" fmla="*/ 239 w 1977"/>
                <a:gd name="T3" fmla="*/ 1597 h 1598"/>
                <a:gd name="T4" fmla="*/ 689 w 1977"/>
                <a:gd name="T5" fmla="*/ 1598 h 1598"/>
                <a:gd name="T6" fmla="*/ 745 w 1977"/>
                <a:gd name="T7" fmla="*/ 1519 h 1598"/>
                <a:gd name="T8" fmla="*/ 771 w 1977"/>
                <a:gd name="T9" fmla="*/ 1527 h 1598"/>
                <a:gd name="T10" fmla="*/ 774 w 1977"/>
                <a:gd name="T11" fmla="*/ 1560 h 1598"/>
                <a:gd name="T12" fmla="*/ 899 w 1977"/>
                <a:gd name="T13" fmla="*/ 1529 h 1598"/>
                <a:gd name="T14" fmla="*/ 918 w 1977"/>
                <a:gd name="T15" fmla="*/ 1506 h 1598"/>
                <a:gd name="T16" fmla="*/ 979 w 1977"/>
                <a:gd name="T17" fmla="*/ 1544 h 1598"/>
                <a:gd name="T18" fmla="*/ 1010 w 1977"/>
                <a:gd name="T19" fmla="*/ 1574 h 1598"/>
                <a:gd name="T20" fmla="*/ 1067 w 1977"/>
                <a:gd name="T21" fmla="*/ 1577 h 1598"/>
                <a:gd name="T22" fmla="*/ 1078 w 1977"/>
                <a:gd name="T23" fmla="*/ 1540 h 1598"/>
                <a:gd name="T24" fmla="*/ 1131 w 1977"/>
                <a:gd name="T25" fmla="*/ 1534 h 1598"/>
                <a:gd name="T26" fmla="*/ 1312 w 1977"/>
                <a:gd name="T27" fmla="*/ 1418 h 1598"/>
                <a:gd name="T28" fmla="*/ 1375 w 1977"/>
                <a:gd name="T29" fmla="*/ 1412 h 1598"/>
                <a:gd name="T30" fmla="*/ 1417 w 1977"/>
                <a:gd name="T31" fmla="*/ 1355 h 1598"/>
                <a:gd name="T32" fmla="*/ 1677 w 1977"/>
                <a:gd name="T33" fmla="*/ 1173 h 1598"/>
                <a:gd name="T34" fmla="*/ 1920 w 1977"/>
                <a:gd name="T35" fmla="*/ 976 h 1598"/>
                <a:gd name="T36" fmla="*/ 1977 w 1977"/>
                <a:gd name="T37" fmla="*/ 917 h 1598"/>
                <a:gd name="T38" fmla="*/ 1970 w 1977"/>
                <a:gd name="T39" fmla="*/ 888 h 1598"/>
                <a:gd name="T40" fmla="*/ 1947 w 1977"/>
                <a:gd name="T41" fmla="*/ 871 h 1598"/>
                <a:gd name="T42" fmla="*/ 1544 w 1977"/>
                <a:gd name="T43" fmla="*/ 530 h 1598"/>
                <a:gd name="T44" fmla="*/ 1395 w 1977"/>
                <a:gd name="T45" fmla="*/ 431 h 1598"/>
                <a:gd name="T46" fmla="*/ 1332 w 1977"/>
                <a:gd name="T47" fmla="*/ 423 h 1598"/>
                <a:gd name="T48" fmla="*/ 1318 w 1977"/>
                <a:gd name="T49" fmla="*/ 374 h 1598"/>
                <a:gd name="T50" fmla="*/ 1289 w 1977"/>
                <a:gd name="T51" fmla="*/ 354 h 1598"/>
                <a:gd name="T52" fmla="*/ 1067 w 1977"/>
                <a:gd name="T53" fmla="*/ 265 h 1598"/>
                <a:gd name="T54" fmla="*/ 926 w 1977"/>
                <a:gd name="T55" fmla="*/ 247 h 1598"/>
                <a:gd name="T56" fmla="*/ 848 w 1977"/>
                <a:gd name="T57" fmla="*/ 0 h 1598"/>
                <a:gd name="T58" fmla="*/ 644 w 1977"/>
                <a:gd name="T59" fmla="*/ 648 h 1598"/>
                <a:gd name="T60" fmla="*/ 612 w 1977"/>
                <a:gd name="T61" fmla="*/ 657 h 1598"/>
                <a:gd name="T62" fmla="*/ 581 w 1977"/>
                <a:gd name="T63" fmla="*/ 700 h 1598"/>
                <a:gd name="T64" fmla="*/ 509 w 1977"/>
                <a:gd name="T65" fmla="*/ 745 h 1598"/>
                <a:gd name="T66" fmla="*/ 489 w 1977"/>
                <a:gd name="T67" fmla="*/ 733 h 1598"/>
                <a:gd name="T68" fmla="*/ 396 w 1977"/>
                <a:gd name="T69" fmla="*/ 722 h 1598"/>
                <a:gd name="T70" fmla="*/ 0 w 1977"/>
                <a:gd name="T71" fmla="*/ 1074 h 15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977" h="1598">
                  <a:moveTo>
                    <a:pt x="0" y="1074"/>
                  </a:moveTo>
                  <a:lnTo>
                    <a:pt x="239" y="1597"/>
                  </a:lnTo>
                  <a:lnTo>
                    <a:pt x="689" y="1598"/>
                  </a:lnTo>
                  <a:lnTo>
                    <a:pt x="745" y="1519"/>
                  </a:lnTo>
                  <a:lnTo>
                    <a:pt x="771" y="1527"/>
                  </a:lnTo>
                  <a:lnTo>
                    <a:pt x="774" y="1560"/>
                  </a:lnTo>
                  <a:lnTo>
                    <a:pt x="899" y="1529"/>
                  </a:lnTo>
                  <a:lnTo>
                    <a:pt x="918" y="1506"/>
                  </a:lnTo>
                  <a:lnTo>
                    <a:pt x="979" y="1544"/>
                  </a:lnTo>
                  <a:lnTo>
                    <a:pt x="1010" y="1574"/>
                  </a:lnTo>
                  <a:lnTo>
                    <a:pt x="1067" y="1577"/>
                  </a:lnTo>
                  <a:lnTo>
                    <a:pt x="1078" y="1540"/>
                  </a:lnTo>
                  <a:lnTo>
                    <a:pt x="1131" y="1534"/>
                  </a:lnTo>
                  <a:lnTo>
                    <a:pt x="1312" y="1418"/>
                  </a:lnTo>
                  <a:lnTo>
                    <a:pt x="1375" y="1412"/>
                  </a:lnTo>
                  <a:lnTo>
                    <a:pt x="1417" y="1355"/>
                  </a:lnTo>
                  <a:lnTo>
                    <a:pt x="1677" y="1173"/>
                  </a:lnTo>
                  <a:lnTo>
                    <a:pt x="1920" y="976"/>
                  </a:lnTo>
                  <a:lnTo>
                    <a:pt x="1977" y="917"/>
                  </a:lnTo>
                  <a:lnTo>
                    <a:pt x="1970" y="888"/>
                  </a:lnTo>
                  <a:lnTo>
                    <a:pt x="1947" y="871"/>
                  </a:lnTo>
                  <a:lnTo>
                    <a:pt x="1544" y="530"/>
                  </a:lnTo>
                  <a:lnTo>
                    <a:pt x="1395" y="431"/>
                  </a:lnTo>
                  <a:lnTo>
                    <a:pt x="1332" y="423"/>
                  </a:lnTo>
                  <a:lnTo>
                    <a:pt x="1318" y="374"/>
                  </a:lnTo>
                  <a:lnTo>
                    <a:pt x="1289" y="354"/>
                  </a:lnTo>
                  <a:lnTo>
                    <a:pt x="1067" y="265"/>
                  </a:lnTo>
                  <a:lnTo>
                    <a:pt x="926" y="247"/>
                  </a:lnTo>
                  <a:lnTo>
                    <a:pt x="848" y="0"/>
                  </a:lnTo>
                  <a:lnTo>
                    <a:pt x="644" y="648"/>
                  </a:lnTo>
                  <a:lnTo>
                    <a:pt x="612" y="657"/>
                  </a:lnTo>
                  <a:lnTo>
                    <a:pt x="581" y="700"/>
                  </a:lnTo>
                  <a:lnTo>
                    <a:pt x="509" y="745"/>
                  </a:lnTo>
                  <a:lnTo>
                    <a:pt x="489" y="733"/>
                  </a:lnTo>
                  <a:lnTo>
                    <a:pt x="396" y="722"/>
                  </a:lnTo>
                  <a:lnTo>
                    <a:pt x="0" y="107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607" name="Freeform 151"/>
            <p:cNvSpPr>
              <a:spLocks/>
            </p:cNvSpPr>
            <p:nvPr/>
          </p:nvSpPr>
          <p:spPr bwMode="auto">
            <a:xfrm>
              <a:off x="6080" y="1591"/>
              <a:ext cx="271" cy="131"/>
            </a:xfrm>
            <a:custGeom>
              <a:avLst/>
              <a:gdLst>
                <a:gd name="T0" fmla="*/ 1483 w 1625"/>
                <a:gd name="T1" fmla="*/ 272 h 786"/>
                <a:gd name="T2" fmla="*/ 1511 w 1625"/>
                <a:gd name="T3" fmla="*/ 327 h 786"/>
                <a:gd name="T4" fmla="*/ 1596 w 1625"/>
                <a:gd name="T5" fmla="*/ 330 h 786"/>
                <a:gd name="T6" fmla="*/ 1625 w 1625"/>
                <a:gd name="T7" fmla="*/ 308 h 786"/>
                <a:gd name="T8" fmla="*/ 1609 w 1625"/>
                <a:gd name="T9" fmla="*/ 411 h 786"/>
                <a:gd name="T10" fmla="*/ 1577 w 1625"/>
                <a:gd name="T11" fmla="*/ 433 h 786"/>
                <a:gd name="T12" fmla="*/ 1556 w 1625"/>
                <a:gd name="T13" fmla="*/ 585 h 786"/>
                <a:gd name="T14" fmla="*/ 1377 w 1625"/>
                <a:gd name="T15" fmla="*/ 703 h 786"/>
                <a:gd name="T16" fmla="*/ 1301 w 1625"/>
                <a:gd name="T17" fmla="*/ 725 h 786"/>
                <a:gd name="T18" fmla="*/ 1195 w 1625"/>
                <a:gd name="T19" fmla="*/ 725 h 786"/>
                <a:gd name="T20" fmla="*/ 1189 w 1625"/>
                <a:gd name="T21" fmla="*/ 750 h 786"/>
                <a:gd name="T22" fmla="*/ 1040 w 1625"/>
                <a:gd name="T23" fmla="*/ 743 h 786"/>
                <a:gd name="T24" fmla="*/ 1027 w 1625"/>
                <a:gd name="T25" fmla="*/ 728 h 786"/>
                <a:gd name="T26" fmla="*/ 788 w 1625"/>
                <a:gd name="T27" fmla="*/ 721 h 786"/>
                <a:gd name="T28" fmla="*/ 745 w 1625"/>
                <a:gd name="T29" fmla="*/ 707 h 786"/>
                <a:gd name="T30" fmla="*/ 619 w 1625"/>
                <a:gd name="T31" fmla="*/ 693 h 786"/>
                <a:gd name="T32" fmla="*/ 484 w 1625"/>
                <a:gd name="T33" fmla="*/ 754 h 786"/>
                <a:gd name="T34" fmla="*/ 310 w 1625"/>
                <a:gd name="T35" fmla="*/ 784 h 786"/>
                <a:gd name="T36" fmla="*/ 238 w 1625"/>
                <a:gd name="T37" fmla="*/ 786 h 786"/>
                <a:gd name="T38" fmla="*/ 188 w 1625"/>
                <a:gd name="T39" fmla="*/ 754 h 786"/>
                <a:gd name="T40" fmla="*/ 145 w 1625"/>
                <a:gd name="T41" fmla="*/ 737 h 786"/>
                <a:gd name="T42" fmla="*/ 128 w 1625"/>
                <a:gd name="T43" fmla="*/ 724 h 786"/>
                <a:gd name="T44" fmla="*/ 0 w 1625"/>
                <a:gd name="T45" fmla="*/ 744 h 786"/>
                <a:gd name="T46" fmla="*/ 0 w 1625"/>
                <a:gd name="T47" fmla="*/ 724 h 786"/>
                <a:gd name="T48" fmla="*/ 171 w 1625"/>
                <a:gd name="T49" fmla="*/ 635 h 786"/>
                <a:gd name="T50" fmla="*/ 186 w 1625"/>
                <a:gd name="T51" fmla="*/ 509 h 786"/>
                <a:gd name="T52" fmla="*/ 188 w 1625"/>
                <a:gd name="T53" fmla="*/ 346 h 786"/>
                <a:gd name="T54" fmla="*/ 700 w 1625"/>
                <a:gd name="T55" fmla="*/ 0 h 786"/>
                <a:gd name="T56" fmla="*/ 1018 w 1625"/>
                <a:gd name="T57" fmla="*/ 56 h 786"/>
                <a:gd name="T58" fmla="*/ 1163 w 1625"/>
                <a:gd name="T59" fmla="*/ 156 h 786"/>
                <a:gd name="T60" fmla="*/ 1219 w 1625"/>
                <a:gd name="T61" fmla="*/ 166 h 786"/>
                <a:gd name="T62" fmla="*/ 1253 w 1625"/>
                <a:gd name="T63" fmla="*/ 165 h 786"/>
                <a:gd name="T64" fmla="*/ 1269 w 1625"/>
                <a:gd name="T65" fmla="*/ 108 h 786"/>
                <a:gd name="T66" fmla="*/ 1304 w 1625"/>
                <a:gd name="T67" fmla="*/ 84 h 786"/>
                <a:gd name="T68" fmla="*/ 1345 w 1625"/>
                <a:gd name="T69" fmla="*/ 131 h 786"/>
                <a:gd name="T70" fmla="*/ 1354 w 1625"/>
                <a:gd name="T71" fmla="*/ 189 h 786"/>
                <a:gd name="T72" fmla="*/ 1483 w 1625"/>
                <a:gd name="T73" fmla="*/ 272 h 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625" h="786">
                  <a:moveTo>
                    <a:pt x="1483" y="272"/>
                  </a:moveTo>
                  <a:lnTo>
                    <a:pt x="1511" y="327"/>
                  </a:lnTo>
                  <a:lnTo>
                    <a:pt x="1596" y="330"/>
                  </a:lnTo>
                  <a:lnTo>
                    <a:pt x="1625" y="308"/>
                  </a:lnTo>
                  <a:lnTo>
                    <a:pt x="1609" y="411"/>
                  </a:lnTo>
                  <a:lnTo>
                    <a:pt x="1577" y="433"/>
                  </a:lnTo>
                  <a:lnTo>
                    <a:pt x="1556" y="585"/>
                  </a:lnTo>
                  <a:lnTo>
                    <a:pt x="1377" y="703"/>
                  </a:lnTo>
                  <a:lnTo>
                    <a:pt x="1301" y="725"/>
                  </a:lnTo>
                  <a:lnTo>
                    <a:pt x="1195" y="725"/>
                  </a:lnTo>
                  <a:lnTo>
                    <a:pt x="1189" y="750"/>
                  </a:lnTo>
                  <a:lnTo>
                    <a:pt x="1040" y="743"/>
                  </a:lnTo>
                  <a:lnTo>
                    <a:pt x="1027" y="728"/>
                  </a:lnTo>
                  <a:lnTo>
                    <a:pt x="788" y="721"/>
                  </a:lnTo>
                  <a:lnTo>
                    <a:pt x="745" y="707"/>
                  </a:lnTo>
                  <a:lnTo>
                    <a:pt x="619" y="693"/>
                  </a:lnTo>
                  <a:lnTo>
                    <a:pt x="484" y="754"/>
                  </a:lnTo>
                  <a:lnTo>
                    <a:pt x="310" y="784"/>
                  </a:lnTo>
                  <a:lnTo>
                    <a:pt x="238" y="786"/>
                  </a:lnTo>
                  <a:lnTo>
                    <a:pt x="188" y="754"/>
                  </a:lnTo>
                  <a:lnTo>
                    <a:pt x="145" y="737"/>
                  </a:lnTo>
                  <a:lnTo>
                    <a:pt x="128" y="724"/>
                  </a:lnTo>
                  <a:lnTo>
                    <a:pt x="0" y="744"/>
                  </a:lnTo>
                  <a:lnTo>
                    <a:pt x="0" y="724"/>
                  </a:lnTo>
                  <a:lnTo>
                    <a:pt x="171" y="635"/>
                  </a:lnTo>
                  <a:lnTo>
                    <a:pt x="186" y="509"/>
                  </a:lnTo>
                  <a:lnTo>
                    <a:pt x="188" y="346"/>
                  </a:lnTo>
                  <a:lnTo>
                    <a:pt x="700" y="0"/>
                  </a:lnTo>
                  <a:lnTo>
                    <a:pt x="1018" y="56"/>
                  </a:lnTo>
                  <a:lnTo>
                    <a:pt x="1163" y="156"/>
                  </a:lnTo>
                  <a:lnTo>
                    <a:pt x="1219" y="166"/>
                  </a:lnTo>
                  <a:lnTo>
                    <a:pt x="1253" y="165"/>
                  </a:lnTo>
                  <a:lnTo>
                    <a:pt x="1269" y="108"/>
                  </a:lnTo>
                  <a:lnTo>
                    <a:pt x="1304" y="84"/>
                  </a:lnTo>
                  <a:lnTo>
                    <a:pt x="1345" y="131"/>
                  </a:lnTo>
                  <a:lnTo>
                    <a:pt x="1354" y="189"/>
                  </a:lnTo>
                  <a:lnTo>
                    <a:pt x="1483" y="27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608" name="Freeform 152"/>
            <p:cNvSpPr>
              <a:spLocks/>
            </p:cNvSpPr>
            <p:nvPr/>
          </p:nvSpPr>
          <p:spPr bwMode="auto">
            <a:xfrm>
              <a:off x="6327" y="1544"/>
              <a:ext cx="205" cy="226"/>
            </a:xfrm>
            <a:custGeom>
              <a:avLst/>
              <a:gdLst>
                <a:gd name="T0" fmla="*/ 73 w 1228"/>
                <a:gd name="T1" fmla="*/ 452 h 1354"/>
                <a:gd name="T2" fmla="*/ 20 w 1228"/>
                <a:gd name="T3" fmla="*/ 284 h 1354"/>
                <a:gd name="T4" fmla="*/ 152 w 1228"/>
                <a:gd name="T5" fmla="*/ 65 h 1354"/>
                <a:gd name="T6" fmla="*/ 297 w 1228"/>
                <a:gd name="T7" fmla="*/ 0 h 1354"/>
                <a:gd name="T8" fmla="*/ 434 w 1228"/>
                <a:gd name="T9" fmla="*/ 96 h 1354"/>
                <a:gd name="T10" fmla="*/ 434 w 1228"/>
                <a:gd name="T11" fmla="*/ 269 h 1354"/>
                <a:gd name="T12" fmla="*/ 517 w 1228"/>
                <a:gd name="T13" fmla="*/ 367 h 1354"/>
                <a:gd name="T14" fmla="*/ 582 w 1228"/>
                <a:gd name="T15" fmla="*/ 345 h 1354"/>
                <a:gd name="T16" fmla="*/ 666 w 1228"/>
                <a:gd name="T17" fmla="*/ 393 h 1354"/>
                <a:gd name="T18" fmla="*/ 814 w 1228"/>
                <a:gd name="T19" fmla="*/ 410 h 1354"/>
                <a:gd name="T20" fmla="*/ 870 w 1228"/>
                <a:gd name="T21" fmla="*/ 390 h 1354"/>
                <a:gd name="T22" fmla="*/ 937 w 1228"/>
                <a:gd name="T23" fmla="*/ 427 h 1354"/>
                <a:gd name="T24" fmla="*/ 1031 w 1228"/>
                <a:gd name="T25" fmla="*/ 395 h 1354"/>
                <a:gd name="T26" fmla="*/ 1228 w 1228"/>
                <a:gd name="T27" fmla="*/ 371 h 1354"/>
                <a:gd name="T28" fmla="*/ 1218 w 1228"/>
                <a:gd name="T29" fmla="*/ 446 h 1354"/>
                <a:gd name="T30" fmla="*/ 1115 w 1228"/>
                <a:gd name="T31" fmla="*/ 478 h 1354"/>
                <a:gd name="T32" fmla="*/ 1002 w 1228"/>
                <a:gd name="T33" fmla="*/ 659 h 1354"/>
                <a:gd name="T34" fmla="*/ 947 w 1228"/>
                <a:gd name="T35" fmla="*/ 773 h 1354"/>
                <a:gd name="T36" fmla="*/ 965 w 1228"/>
                <a:gd name="T37" fmla="*/ 854 h 1354"/>
                <a:gd name="T38" fmla="*/ 970 w 1228"/>
                <a:gd name="T39" fmla="*/ 899 h 1354"/>
                <a:gd name="T40" fmla="*/ 857 w 1228"/>
                <a:gd name="T41" fmla="*/ 1020 h 1354"/>
                <a:gd name="T42" fmla="*/ 826 w 1228"/>
                <a:gd name="T43" fmla="*/ 1218 h 1354"/>
                <a:gd name="T44" fmla="*/ 818 w 1228"/>
                <a:gd name="T45" fmla="*/ 1267 h 1354"/>
                <a:gd name="T46" fmla="*/ 837 w 1228"/>
                <a:gd name="T47" fmla="*/ 1354 h 1354"/>
                <a:gd name="T48" fmla="*/ 771 w 1228"/>
                <a:gd name="T49" fmla="*/ 1334 h 1354"/>
                <a:gd name="T50" fmla="*/ 630 w 1228"/>
                <a:gd name="T51" fmla="*/ 1133 h 1354"/>
                <a:gd name="T52" fmla="*/ 501 w 1228"/>
                <a:gd name="T53" fmla="*/ 873 h 1354"/>
                <a:gd name="T54" fmla="*/ 427 w 1228"/>
                <a:gd name="T55" fmla="*/ 944 h 1354"/>
                <a:gd name="T56" fmla="*/ 385 w 1228"/>
                <a:gd name="T57" fmla="*/ 1057 h 1354"/>
                <a:gd name="T58" fmla="*/ 91 w 1228"/>
                <a:gd name="T59" fmla="*/ 713 h 1354"/>
                <a:gd name="T60" fmla="*/ 141 w 1228"/>
                <a:gd name="T61" fmla="*/ 588 h 1354"/>
                <a:gd name="T62" fmla="*/ 28 w 1228"/>
                <a:gd name="T63" fmla="*/ 604 h 1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28" h="1354">
                  <a:moveTo>
                    <a:pt x="0" y="547"/>
                  </a:moveTo>
                  <a:lnTo>
                    <a:pt x="73" y="452"/>
                  </a:lnTo>
                  <a:lnTo>
                    <a:pt x="60" y="342"/>
                  </a:lnTo>
                  <a:lnTo>
                    <a:pt x="20" y="284"/>
                  </a:lnTo>
                  <a:lnTo>
                    <a:pt x="20" y="241"/>
                  </a:lnTo>
                  <a:lnTo>
                    <a:pt x="152" y="65"/>
                  </a:lnTo>
                  <a:lnTo>
                    <a:pt x="231" y="87"/>
                  </a:lnTo>
                  <a:lnTo>
                    <a:pt x="297" y="0"/>
                  </a:lnTo>
                  <a:lnTo>
                    <a:pt x="474" y="38"/>
                  </a:lnTo>
                  <a:lnTo>
                    <a:pt x="434" y="96"/>
                  </a:lnTo>
                  <a:lnTo>
                    <a:pt x="427" y="233"/>
                  </a:lnTo>
                  <a:lnTo>
                    <a:pt x="434" y="269"/>
                  </a:lnTo>
                  <a:lnTo>
                    <a:pt x="404" y="310"/>
                  </a:lnTo>
                  <a:lnTo>
                    <a:pt x="517" y="367"/>
                  </a:lnTo>
                  <a:lnTo>
                    <a:pt x="545" y="372"/>
                  </a:lnTo>
                  <a:lnTo>
                    <a:pt x="582" y="345"/>
                  </a:lnTo>
                  <a:lnTo>
                    <a:pt x="611" y="348"/>
                  </a:lnTo>
                  <a:lnTo>
                    <a:pt x="666" y="393"/>
                  </a:lnTo>
                  <a:lnTo>
                    <a:pt x="788" y="395"/>
                  </a:lnTo>
                  <a:lnTo>
                    <a:pt x="814" y="410"/>
                  </a:lnTo>
                  <a:lnTo>
                    <a:pt x="846" y="412"/>
                  </a:lnTo>
                  <a:lnTo>
                    <a:pt x="870" y="390"/>
                  </a:lnTo>
                  <a:lnTo>
                    <a:pt x="895" y="391"/>
                  </a:lnTo>
                  <a:lnTo>
                    <a:pt x="937" y="427"/>
                  </a:lnTo>
                  <a:lnTo>
                    <a:pt x="979" y="423"/>
                  </a:lnTo>
                  <a:lnTo>
                    <a:pt x="1031" y="395"/>
                  </a:lnTo>
                  <a:lnTo>
                    <a:pt x="1192" y="359"/>
                  </a:lnTo>
                  <a:lnTo>
                    <a:pt x="1228" y="371"/>
                  </a:lnTo>
                  <a:lnTo>
                    <a:pt x="1218" y="408"/>
                  </a:lnTo>
                  <a:lnTo>
                    <a:pt x="1218" y="446"/>
                  </a:lnTo>
                  <a:lnTo>
                    <a:pt x="1196" y="468"/>
                  </a:lnTo>
                  <a:lnTo>
                    <a:pt x="1115" y="478"/>
                  </a:lnTo>
                  <a:lnTo>
                    <a:pt x="1101" y="574"/>
                  </a:lnTo>
                  <a:lnTo>
                    <a:pt x="1002" y="659"/>
                  </a:lnTo>
                  <a:lnTo>
                    <a:pt x="966" y="724"/>
                  </a:lnTo>
                  <a:lnTo>
                    <a:pt x="947" y="773"/>
                  </a:lnTo>
                  <a:lnTo>
                    <a:pt x="944" y="843"/>
                  </a:lnTo>
                  <a:lnTo>
                    <a:pt x="965" y="854"/>
                  </a:lnTo>
                  <a:lnTo>
                    <a:pt x="978" y="873"/>
                  </a:lnTo>
                  <a:lnTo>
                    <a:pt x="970" y="899"/>
                  </a:lnTo>
                  <a:lnTo>
                    <a:pt x="886" y="995"/>
                  </a:lnTo>
                  <a:lnTo>
                    <a:pt x="857" y="1020"/>
                  </a:lnTo>
                  <a:lnTo>
                    <a:pt x="863" y="1140"/>
                  </a:lnTo>
                  <a:lnTo>
                    <a:pt x="826" y="1218"/>
                  </a:lnTo>
                  <a:lnTo>
                    <a:pt x="818" y="1238"/>
                  </a:lnTo>
                  <a:lnTo>
                    <a:pt x="818" y="1267"/>
                  </a:lnTo>
                  <a:lnTo>
                    <a:pt x="856" y="1332"/>
                  </a:lnTo>
                  <a:lnTo>
                    <a:pt x="837" y="1354"/>
                  </a:lnTo>
                  <a:lnTo>
                    <a:pt x="817" y="1334"/>
                  </a:lnTo>
                  <a:lnTo>
                    <a:pt x="771" y="1334"/>
                  </a:lnTo>
                  <a:lnTo>
                    <a:pt x="669" y="1206"/>
                  </a:lnTo>
                  <a:lnTo>
                    <a:pt x="630" y="1133"/>
                  </a:lnTo>
                  <a:lnTo>
                    <a:pt x="626" y="1076"/>
                  </a:lnTo>
                  <a:lnTo>
                    <a:pt x="501" y="873"/>
                  </a:lnTo>
                  <a:lnTo>
                    <a:pt x="479" y="871"/>
                  </a:lnTo>
                  <a:lnTo>
                    <a:pt x="427" y="944"/>
                  </a:lnTo>
                  <a:lnTo>
                    <a:pt x="421" y="1008"/>
                  </a:lnTo>
                  <a:lnTo>
                    <a:pt x="385" y="1057"/>
                  </a:lnTo>
                  <a:lnTo>
                    <a:pt x="75" y="854"/>
                  </a:lnTo>
                  <a:lnTo>
                    <a:pt x="91" y="713"/>
                  </a:lnTo>
                  <a:lnTo>
                    <a:pt x="128" y="687"/>
                  </a:lnTo>
                  <a:lnTo>
                    <a:pt x="141" y="588"/>
                  </a:lnTo>
                  <a:lnTo>
                    <a:pt x="113" y="607"/>
                  </a:lnTo>
                  <a:lnTo>
                    <a:pt x="28" y="604"/>
                  </a:lnTo>
                  <a:lnTo>
                    <a:pt x="0" y="54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609" name="Freeform 153"/>
            <p:cNvSpPr>
              <a:spLocks/>
            </p:cNvSpPr>
            <p:nvPr/>
          </p:nvSpPr>
          <p:spPr bwMode="auto">
            <a:xfrm>
              <a:off x="6111" y="1493"/>
              <a:ext cx="276" cy="156"/>
            </a:xfrm>
            <a:custGeom>
              <a:avLst/>
              <a:gdLst>
                <a:gd name="T0" fmla="*/ 103 w 1654"/>
                <a:gd name="T1" fmla="*/ 205 h 935"/>
                <a:gd name="T2" fmla="*/ 267 w 1654"/>
                <a:gd name="T3" fmla="*/ 317 h 935"/>
                <a:gd name="T4" fmla="*/ 457 w 1654"/>
                <a:gd name="T5" fmla="*/ 318 h 935"/>
                <a:gd name="T6" fmla="*/ 522 w 1654"/>
                <a:gd name="T7" fmla="*/ 273 h 935"/>
                <a:gd name="T8" fmla="*/ 644 w 1654"/>
                <a:gd name="T9" fmla="*/ 418 h 935"/>
                <a:gd name="T10" fmla="*/ 946 w 1654"/>
                <a:gd name="T11" fmla="*/ 132 h 935"/>
                <a:gd name="T12" fmla="*/ 1063 w 1654"/>
                <a:gd name="T13" fmla="*/ 147 h 935"/>
                <a:gd name="T14" fmla="*/ 1114 w 1654"/>
                <a:gd name="T15" fmla="*/ 119 h 935"/>
                <a:gd name="T16" fmla="*/ 1234 w 1654"/>
                <a:gd name="T17" fmla="*/ 0 h 935"/>
                <a:gd name="T18" fmla="*/ 1291 w 1654"/>
                <a:gd name="T19" fmla="*/ 14 h 935"/>
                <a:gd name="T20" fmla="*/ 1298 w 1654"/>
                <a:gd name="T21" fmla="*/ 35 h 935"/>
                <a:gd name="T22" fmla="*/ 1389 w 1654"/>
                <a:gd name="T23" fmla="*/ 42 h 935"/>
                <a:gd name="T24" fmla="*/ 1494 w 1654"/>
                <a:gd name="T25" fmla="*/ 42 h 935"/>
                <a:gd name="T26" fmla="*/ 1509 w 1654"/>
                <a:gd name="T27" fmla="*/ 81 h 935"/>
                <a:gd name="T28" fmla="*/ 1534 w 1654"/>
                <a:gd name="T29" fmla="*/ 106 h 935"/>
                <a:gd name="T30" fmla="*/ 1554 w 1654"/>
                <a:gd name="T31" fmla="*/ 94 h 935"/>
                <a:gd name="T32" fmla="*/ 1588 w 1654"/>
                <a:gd name="T33" fmla="*/ 68 h 935"/>
                <a:gd name="T34" fmla="*/ 1631 w 1654"/>
                <a:gd name="T35" fmla="*/ 74 h 935"/>
                <a:gd name="T36" fmla="*/ 1654 w 1654"/>
                <a:gd name="T37" fmla="*/ 119 h 935"/>
                <a:gd name="T38" fmla="*/ 1650 w 1654"/>
                <a:gd name="T39" fmla="*/ 200 h 935"/>
                <a:gd name="T40" fmla="*/ 1595 w 1654"/>
                <a:gd name="T41" fmla="*/ 305 h 935"/>
                <a:gd name="T42" fmla="*/ 1526 w 1654"/>
                <a:gd name="T43" fmla="*/ 399 h 935"/>
                <a:gd name="T44" fmla="*/ 1447 w 1654"/>
                <a:gd name="T45" fmla="*/ 375 h 935"/>
                <a:gd name="T46" fmla="*/ 1336 w 1654"/>
                <a:gd name="T47" fmla="*/ 521 h 935"/>
                <a:gd name="T48" fmla="*/ 1314 w 1654"/>
                <a:gd name="T49" fmla="*/ 552 h 935"/>
                <a:gd name="T50" fmla="*/ 1317 w 1654"/>
                <a:gd name="T51" fmla="*/ 597 h 935"/>
                <a:gd name="T52" fmla="*/ 1351 w 1654"/>
                <a:gd name="T53" fmla="*/ 646 h 935"/>
                <a:gd name="T54" fmla="*/ 1370 w 1654"/>
                <a:gd name="T55" fmla="*/ 760 h 935"/>
                <a:gd name="T56" fmla="*/ 1292 w 1654"/>
                <a:gd name="T57" fmla="*/ 860 h 935"/>
                <a:gd name="T58" fmla="*/ 1166 w 1654"/>
                <a:gd name="T59" fmla="*/ 779 h 935"/>
                <a:gd name="T60" fmla="*/ 1155 w 1654"/>
                <a:gd name="T61" fmla="*/ 715 h 935"/>
                <a:gd name="T62" fmla="*/ 1116 w 1654"/>
                <a:gd name="T63" fmla="*/ 674 h 935"/>
                <a:gd name="T64" fmla="*/ 1081 w 1654"/>
                <a:gd name="T65" fmla="*/ 693 h 935"/>
                <a:gd name="T66" fmla="*/ 1065 w 1654"/>
                <a:gd name="T67" fmla="*/ 753 h 935"/>
                <a:gd name="T68" fmla="*/ 1026 w 1654"/>
                <a:gd name="T69" fmla="*/ 753 h 935"/>
                <a:gd name="T70" fmla="*/ 972 w 1654"/>
                <a:gd name="T71" fmla="*/ 744 h 935"/>
                <a:gd name="T72" fmla="*/ 833 w 1654"/>
                <a:gd name="T73" fmla="*/ 646 h 935"/>
                <a:gd name="T74" fmla="*/ 510 w 1654"/>
                <a:gd name="T75" fmla="*/ 588 h 935"/>
                <a:gd name="T76" fmla="*/ 0 w 1654"/>
                <a:gd name="T77" fmla="*/ 935 h 935"/>
                <a:gd name="T78" fmla="*/ 2 w 1654"/>
                <a:gd name="T79" fmla="*/ 597 h 935"/>
                <a:gd name="T80" fmla="*/ 41 w 1654"/>
                <a:gd name="T81" fmla="*/ 424 h 935"/>
                <a:gd name="T82" fmla="*/ 100 w 1654"/>
                <a:gd name="T83" fmla="*/ 360 h 935"/>
                <a:gd name="T84" fmla="*/ 103 w 1654"/>
                <a:gd name="T85" fmla="*/ 205 h 9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654" h="935">
                  <a:moveTo>
                    <a:pt x="103" y="205"/>
                  </a:moveTo>
                  <a:lnTo>
                    <a:pt x="267" y="317"/>
                  </a:lnTo>
                  <a:lnTo>
                    <a:pt x="457" y="318"/>
                  </a:lnTo>
                  <a:lnTo>
                    <a:pt x="522" y="273"/>
                  </a:lnTo>
                  <a:lnTo>
                    <a:pt x="644" y="418"/>
                  </a:lnTo>
                  <a:lnTo>
                    <a:pt x="946" y="132"/>
                  </a:lnTo>
                  <a:lnTo>
                    <a:pt x="1063" y="147"/>
                  </a:lnTo>
                  <a:lnTo>
                    <a:pt x="1114" y="119"/>
                  </a:lnTo>
                  <a:lnTo>
                    <a:pt x="1234" y="0"/>
                  </a:lnTo>
                  <a:lnTo>
                    <a:pt x="1291" y="14"/>
                  </a:lnTo>
                  <a:lnTo>
                    <a:pt x="1298" y="35"/>
                  </a:lnTo>
                  <a:lnTo>
                    <a:pt x="1389" y="42"/>
                  </a:lnTo>
                  <a:lnTo>
                    <a:pt x="1494" y="42"/>
                  </a:lnTo>
                  <a:lnTo>
                    <a:pt x="1509" y="81"/>
                  </a:lnTo>
                  <a:lnTo>
                    <a:pt x="1534" y="106"/>
                  </a:lnTo>
                  <a:lnTo>
                    <a:pt x="1554" y="94"/>
                  </a:lnTo>
                  <a:lnTo>
                    <a:pt x="1588" y="68"/>
                  </a:lnTo>
                  <a:lnTo>
                    <a:pt x="1631" y="74"/>
                  </a:lnTo>
                  <a:lnTo>
                    <a:pt x="1654" y="119"/>
                  </a:lnTo>
                  <a:lnTo>
                    <a:pt x="1650" y="200"/>
                  </a:lnTo>
                  <a:lnTo>
                    <a:pt x="1595" y="305"/>
                  </a:lnTo>
                  <a:lnTo>
                    <a:pt x="1526" y="399"/>
                  </a:lnTo>
                  <a:lnTo>
                    <a:pt x="1447" y="375"/>
                  </a:lnTo>
                  <a:lnTo>
                    <a:pt x="1336" y="521"/>
                  </a:lnTo>
                  <a:lnTo>
                    <a:pt x="1314" y="552"/>
                  </a:lnTo>
                  <a:lnTo>
                    <a:pt x="1317" y="597"/>
                  </a:lnTo>
                  <a:lnTo>
                    <a:pt x="1351" y="646"/>
                  </a:lnTo>
                  <a:lnTo>
                    <a:pt x="1370" y="760"/>
                  </a:lnTo>
                  <a:lnTo>
                    <a:pt x="1292" y="860"/>
                  </a:lnTo>
                  <a:lnTo>
                    <a:pt x="1166" y="779"/>
                  </a:lnTo>
                  <a:lnTo>
                    <a:pt x="1155" y="715"/>
                  </a:lnTo>
                  <a:lnTo>
                    <a:pt x="1116" y="674"/>
                  </a:lnTo>
                  <a:lnTo>
                    <a:pt x="1081" y="693"/>
                  </a:lnTo>
                  <a:lnTo>
                    <a:pt x="1065" y="753"/>
                  </a:lnTo>
                  <a:lnTo>
                    <a:pt x="1026" y="753"/>
                  </a:lnTo>
                  <a:lnTo>
                    <a:pt x="972" y="744"/>
                  </a:lnTo>
                  <a:lnTo>
                    <a:pt x="833" y="646"/>
                  </a:lnTo>
                  <a:lnTo>
                    <a:pt x="510" y="588"/>
                  </a:lnTo>
                  <a:lnTo>
                    <a:pt x="0" y="935"/>
                  </a:lnTo>
                  <a:lnTo>
                    <a:pt x="2" y="597"/>
                  </a:lnTo>
                  <a:lnTo>
                    <a:pt x="41" y="424"/>
                  </a:lnTo>
                  <a:lnTo>
                    <a:pt x="100" y="360"/>
                  </a:lnTo>
                  <a:lnTo>
                    <a:pt x="103" y="20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610" name="Freeform 154"/>
            <p:cNvSpPr>
              <a:spLocks/>
            </p:cNvSpPr>
            <p:nvPr/>
          </p:nvSpPr>
          <p:spPr bwMode="auto">
            <a:xfrm>
              <a:off x="6115" y="1451"/>
              <a:ext cx="161" cy="111"/>
            </a:xfrm>
            <a:custGeom>
              <a:avLst/>
              <a:gdLst>
                <a:gd name="T0" fmla="*/ 81 w 962"/>
                <a:gd name="T1" fmla="*/ 456 h 667"/>
                <a:gd name="T2" fmla="*/ 245 w 962"/>
                <a:gd name="T3" fmla="*/ 563 h 667"/>
                <a:gd name="T4" fmla="*/ 438 w 962"/>
                <a:gd name="T5" fmla="*/ 567 h 667"/>
                <a:gd name="T6" fmla="*/ 501 w 962"/>
                <a:gd name="T7" fmla="*/ 522 h 667"/>
                <a:gd name="T8" fmla="*/ 623 w 962"/>
                <a:gd name="T9" fmla="*/ 667 h 667"/>
                <a:gd name="T10" fmla="*/ 923 w 962"/>
                <a:gd name="T11" fmla="*/ 378 h 667"/>
                <a:gd name="T12" fmla="*/ 962 w 962"/>
                <a:gd name="T13" fmla="*/ 333 h 667"/>
                <a:gd name="T14" fmla="*/ 943 w 962"/>
                <a:gd name="T15" fmla="*/ 198 h 667"/>
                <a:gd name="T16" fmla="*/ 742 w 962"/>
                <a:gd name="T17" fmla="*/ 16 h 667"/>
                <a:gd name="T18" fmla="*/ 519 w 962"/>
                <a:gd name="T19" fmla="*/ 24 h 667"/>
                <a:gd name="T20" fmla="*/ 510 w 962"/>
                <a:gd name="T21" fmla="*/ 52 h 667"/>
                <a:gd name="T22" fmla="*/ 381 w 962"/>
                <a:gd name="T23" fmla="*/ 63 h 667"/>
                <a:gd name="T24" fmla="*/ 281 w 962"/>
                <a:gd name="T25" fmla="*/ 0 h 667"/>
                <a:gd name="T26" fmla="*/ 252 w 962"/>
                <a:gd name="T27" fmla="*/ 0 h 667"/>
                <a:gd name="T28" fmla="*/ 116 w 962"/>
                <a:gd name="T29" fmla="*/ 85 h 667"/>
                <a:gd name="T30" fmla="*/ 0 w 962"/>
                <a:gd name="T31" fmla="*/ 247 h 667"/>
                <a:gd name="T32" fmla="*/ 16 w 962"/>
                <a:gd name="T33" fmla="*/ 320 h 667"/>
                <a:gd name="T34" fmla="*/ 80 w 962"/>
                <a:gd name="T35" fmla="*/ 430 h 667"/>
                <a:gd name="T36" fmla="*/ 81 w 962"/>
                <a:gd name="T37" fmla="*/ 456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62" h="667">
                  <a:moveTo>
                    <a:pt x="81" y="456"/>
                  </a:moveTo>
                  <a:lnTo>
                    <a:pt x="245" y="563"/>
                  </a:lnTo>
                  <a:lnTo>
                    <a:pt x="438" y="567"/>
                  </a:lnTo>
                  <a:lnTo>
                    <a:pt x="501" y="522"/>
                  </a:lnTo>
                  <a:lnTo>
                    <a:pt x="623" y="667"/>
                  </a:lnTo>
                  <a:lnTo>
                    <a:pt x="923" y="378"/>
                  </a:lnTo>
                  <a:lnTo>
                    <a:pt x="962" y="333"/>
                  </a:lnTo>
                  <a:lnTo>
                    <a:pt x="943" y="198"/>
                  </a:lnTo>
                  <a:lnTo>
                    <a:pt x="742" y="16"/>
                  </a:lnTo>
                  <a:lnTo>
                    <a:pt x="519" y="24"/>
                  </a:lnTo>
                  <a:lnTo>
                    <a:pt x="510" y="52"/>
                  </a:lnTo>
                  <a:lnTo>
                    <a:pt x="381" y="63"/>
                  </a:lnTo>
                  <a:lnTo>
                    <a:pt x="281" y="0"/>
                  </a:lnTo>
                  <a:lnTo>
                    <a:pt x="252" y="0"/>
                  </a:lnTo>
                  <a:lnTo>
                    <a:pt x="116" y="85"/>
                  </a:lnTo>
                  <a:lnTo>
                    <a:pt x="0" y="247"/>
                  </a:lnTo>
                  <a:lnTo>
                    <a:pt x="16" y="320"/>
                  </a:lnTo>
                  <a:lnTo>
                    <a:pt x="80" y="430"/>
                  </a:lnTo>
                  <a:lnTo>
                    <a:pt x="81" y="45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147611" name="Group 155"/>
          <p:cNvGrpSpPr>
            <a:grpSpLocks/>
          </p:cNvGrpSpPr>
          <p:nvPr/>
        </p:nvGrpSpPr>
        <p:grpSpPr bwMode="auto">
          <a:xfrm>
            <a:off x="7188200" y="1536700"/>
            <a:ext cx="1814513" cy="642938"/>
            <a:chOff x="4528" y="968"/>
            <a:chExt cx="1143" cy="405"/>
          </a:xfrm>
        </p:grpSpPr>
        <p:grpSp>
          <p:nvGrpSpPr>
            <p:cNvPr id="147612" name="Group 156"/>
            <p:cNvGrpSpPr>
              <a:grpSpLocks/>
            </p:cNvGrpSpPr>
            <p:nvPr/>
          </p:nvGrpSpPr>
          <p:grpSpPr bwMode="auto">
            <a:xfrm>
              <a:off x="4528" y="968"/>
              <a:ext cx="1143" cy="405"/>
              <a:chOff x="4377" y="1058"/>
              <a:chExt cx="1143" cy="405"/>
            </a:xfrm>
          </p:grpSpPr>
          <p:sp>
            <p:nvSpPr>
              <p:cNvPr id="147613" name="Freeform 157"/>
              <p:cNvSpPr>
                <a:spLocks/>
              </p:cNvSpPr>
              <p:nvPr/>
            </p:nvSpPr>
            <p:spPr bwMode="auto">
              <a:xfrm>
                <a:off x="4638" y="1371"/>
                <a:ext cx="573" cy="64"/>
              </a:xfrm>
              <a:custGeom>
                <a:avLst/>
                <a:gdLst>
                  <a:gd name="T0" fmla="*/ 0 w 603"/>
                  <a:gd name="T1" fmla="*/ 0 h 88"/>
                  <a:gd name="T2" fmla="*/ 162 w 603"/>
                  <a:gd name="T3" fmla="*/ 84 h 88"/>
                  <a:gd name="T4" fmla="*/ 603 w 603"/>
                  <a:gd name="T5" fmla="*/ 8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03" h="88">
                    <a:moveTo>
                      <a:pt x="0" y="0"/>
                    </a:moveTo>
                    <a:lnTo>
                      <a:pt x="162" y="84"/>
                    </a:lnTo>
                    <a:lnTo>
                      <a:pt x="603" y="88"/>
                    </a:lnTo>
                  </a:path>
                </a:pathLst>
              </a:custGeom>
              <a:noFill/>
              <a:ln w="19050" cap="flat" cmpd="sng">
                <a:solidFill>
                  <a:srgbClr val="8FC663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8FC663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451874" name="Text Box 290"/>
              <p:cNvSpPr txBox="1">
                <a:spLocks noChangeArrowheads="1"/>
              </p:cNvSpPr>
              <p:nvPr/>
            </p:nvSpPr>
            <p:spPr bwMode="auto">
              <a:xfrm>
                <a:off x="4771" y="1319"/>
                <a:ext cx="694" cy="1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900">
                    <a:solidFill>
                      <a:srgbClr val="066168"/>
                    </a:solidFill>
                    <a:latin typeface="Verdana" pitchFamily="34" charset="0"/>
                  </a:rPr>
                  <a:t>Fortaleza</a:t>
                </a:r>
              </a:p>
            </p:txBody>
          </p:sp>
          <p:sp>
            <p:nvSpPr>
              <p:cNvPr id="147615" name="Text Box 159"/>
              <p:cNvSpPr txBox="1">
                <a:spLocks noChangeArrowheads="1"/>
              </p:cNvSpPr>
              <p:nvPr/>
            </p:nvSpPr>
            <p:spPr bwMode="auto">
              <a:xfrm>
                <a:off x="4426" y="1058"/>
                <a:ext cx="751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800" b="0">
                    <a:solidFill>
                      <a:srgbClr val="066168"/>
                    </a:solidFill>
                    <a:latin typeface="Verdana" pitchFamily="34" charset="0"/>
                  </a:rPr>
                  <a:t>Porto do Pecém</a:t>
                </a:r>
              </a:p>
            </p:txBody>
          </p:sp>
          <p:pic>
            <p:nvPicPr>
              <p:cNvPr id="147616" name="Picture 160" descr="Imagem3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77" y="1142"/>
                <a:ext cx="162" cy="10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47617" name="Text Box 161"/>
              <p:cNvSpPr txBox="1">
                <a:spLocks noChangeArrowheads="1"/>
              </p:cNvSpPr>
              <p:nvPr/>
            </p:nvSpPr>
            <p:spPr bwMode="auto">
              <a:xfrm>
                <a:off x="4667" y="1171"/>
                <a:ext cx="853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800" b="0">
                    <a:solidFill>
                      <a:srgbClr val="066168"/>
                    </a:solidFill>
                    <a:latin typeface="Verdana" pitchFamily="34" charset="0"/>
                  </a:rPr>
                  <a:t>Porto do Mucuripe</a:t>
                </a:r>
              </a:p>
            </p:txBody>
          </p:sp>
          <p:pic>
            <p:nvPicPr>
              <p:cNvPr id="147618" name="Picture 162" descr="Imagem3"/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41" y="1249"/>
                <a:ext cx="156" cy="10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147619" name="Freeform 163"/>
            <p:cNvSpPr>
              <a:spLocks noChangeAspect="1"/>
            </p:cNvSpPr>
            <p:nvPr/>
          </p:nvSpPr>
          <p:spPr bwMode="auto">
            <a:xfrm>
              <a:off x="4663" y="1249"/>
              <a:ext cx="137" cy="110"/>
            </a:xfrm>
            <a:custGeom>
              <a:avLst/>
              <a:gdLst>
                <a:gd name="T0" fmla="*/ 525 w 926"/>
                <a:gd name="T1" fmla="*/ 750 h 750"/>
                <a:gd name="T2" fmla="*/ 461 w 926"/>
                <a:gd name="T3" fmla="*/ 649 h 750"/>
                <a:gd name="T4" fmla="*/ 339 w 926"/>
                <a:gd name="T5" fmla="*/ 570 h 750"/>
                <a:gd name="T6" fmla="*/ 315 w 926"/>
                <a:gd name="T7" fmla="*/ 543 h 750"/>
                <a:gd name="T8" fmla="*/ 280 w 926"/>
                <a:gd name="T9" fmla="*/ 544 h 750"/>
                <a:gd name="T10" fmla="*/ 270 w 926"/>
                <a:gd name="T11" fmla="*/ 570 h 750"/>
                <a:gd name="T12" fmla="*/ 253 w 926"/>
                <a:gd name="T13" fmla="*/ 566 h 750"/>
                <a:gd name="T14" fmla="*/ 0 w 926"/>
                <a:gd name="T15" fmla="*/ 354 h 750"/>
                <a:gd name="T16" fmla="*/ 148 w 926"/>
                <a:gd name="T17" fmla="*/ 198 h 750"/>
                <a:gd name="T18" fmla="*/ 156 w 926"/>
                <a:gd name="T19" fmla="*/ 158 h 750"/>
                <a:gd name="T20" fmla="*/ 92 w 926"/>
                <a:gd name="T21" fmla="*/ 106 h 750"/>
                <a:gd name="T22" fmla="*/ 96 w 926"/>
                <a:gd name="T23" fmla="*/ 42 h 750"/>
                <a:gd name="T24" fmla="*/ 186 w 926"/>
                <a:gd name="T25" fmla="*/ 40 h 750"/>
                <a:gd name="T26" fmla="*/ 222 w 926"/>
                <a:gd name="T27" fmla="*/ 0 h 750"/>
                <a:gd name="T28" fmla="*/ 418 w 926"/>
                <a:gd name="T29" fmla="*/ 89 h 750"/>
                <a:gd name="T30" fmla="*/ 492 w 926"/>
                <a:gd name="T31" fmla="*/ 82 h 750"/>
                <a:gd name="T32" fmla="*/ 613 w 926"/>
                <a:gd name="T33" fmla="*/ 124 h 750"/>
                <a:gd name="T34" fmla="*/ 643 w 926"/>
                <a:gd name="T35" fmla="*/ 38 h 750"/>
                <a:gd name="T36" fmla="*/ 742 w 926"/>
                <a:gd name="T37" fmla="*/ 179 h 750"/>
                <a:gd name="T38" fmla="*/ 926 w 926"/>
                <a:gd name="T39" fmla="*/ 476 h 750"/>
                <a:gd name="T40" fmla="*/ 859 w 926"/>
                <a:gd name="T41" fmla="*/ 481 h 750"/>
                <a:gd name="T42" fmla="*/ 856 w 926"/>
                <a:gd name="T43" fmla="*/ 467 h 750"/>
                <a:gd name="T44" fmla="*/ 828 w 926"/>
                <a:gd name="T45" fmla="*/ 441 h 750"/>
                <a:gd name="T46" fmla="*/ 772 w 926"/>
                <a:gd name="T47" fmla="*/ 432 h 750"/>
                <a:gd name="T48" fmla="*/ 761 w 926"/>
                <a:gd name="T49" fmla="*/ 458 h 750"/>
                <a:gd name="T50" fmla="*/ 764 w 926"/>
                <a:gd name="T51" fmla="*/ 544 h 750"/>
                <a:gd name="T52" fmla="*/ 737 w 926"/>
                <a:gd name="T53" fmla="*/ 575 h 750"/>
                <a:gd name="T54" fmla="*/ 715 w 926"/>
                <a:gd name="T55" fmla="*/ 585 h 750"/>
                <a:gd name="T56" fmla="*/ 678 w 926"/>
                <a:gd name="T57" fmla="*/ 562 h 750"/>
                <a:gd name="T58" fmla="*/ 633 w 926"/>
                <a:gd name="T59" fmla="*/ 594 h 750"/>
                <a:gd name="T60" fmla="*/ 525 w 926"/>
                <a:gd name="T61" fmla="*/ 750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26" h="750">
                  <a:moveTo>
                    <a:pt x="525" y="750"/>
                  </a:moveTo>
                  <a:lnTo>
                    <a:pt x="461" y="649"/>
                  </a:lnTo>
                  <a:lnTo>
                    <a:pt x="339" y="570"/>
                  </a:lnTo>
                  <a:lnTo>
                    <a:pt x="315" y="543"/>
                  </a:lnTo>
                  <a:lnTo>
                    <a:pt x="280" y="544"/>
                  </a:lnTo>
                  <a:lnTo>
                    <a:pt x="270" y="570"/>
                  </a:lnTo>
                  <a:lnTo>
                    <a:pt x="253" y="566"/>
                  </a:lnTo>
                  <a:lnTo>
                    <a:pt x="0" y="354"/>
                  </a:lnTo>
                  <a:lnTo>
                    <a:pt x="148" y="198"/>
                  </a:lnTo>
                  <a:lnTo>
                    <a:pt x="156" y="158"/>
                  </a:lnTo>
                  <a:lnTo>
                    <a:pt x="92" y="106"/>
                  </a:lnTo>
                  <a:lnTo>
                    <a:pt x="96" y="42"/>
                  </a:lnTo>
                  <a:lnTo>
                    <a:pt x="186" y="40"/>
                  </a:lnTo>
                  <a:lnTo>
                    <a:pt x="222" y="0"/>
                  </a:lnTo>
                  <a:lnTo>
                    <a:pt x="418" y="89"/>
                  </a:lnTo>
                  <a:lnTo>
                    <a:pt x="492" y="82"/>
                  </a:lnTo>
                  <a:lnTo>
                    <a:pt x="613" y="124"/>
                  </a:lnTo>
                  <a:lnTo>
                    <a:pt x="643" y="38"/>
                  </a:lnTo>
                  <a:lnTo>
                    <a:pt x="742" y="179"/>
                  </a:lnTo>
                  <a:lnTo>
                    <a:pt x="926" y="476"/>
                  </a:lnTo>
                  <a:lnTo>
                    <a:pt x="859" y="481"/>
                  </a:lnTo>
                  <a:lnTo>
                    <a:pt x="856" y="467"/>
                  </a:lnTo>
                  <a:lnTo>
                    <a:pt x="828" y="441"/>
                  </a:lnTo>
                  <a:lnTo>
                    <a:pt x="772" y="432"/>
                  </a:lnTo>
                  <a:lnTo>
                    <a:pt x="761" y="458"/>
                  </a:lnTo>
                  <a:lnTo>
                    <a:pt x="764" y="544"/>
                  </a:lnTo>
                  <a:lnTo>
                    <a:pt x="737" y="575"/>
                  </a:lnTo>
                  <a:lnTo>
                    <a:pt x="715" y="585"/>
                  </a:lnTo>
                  <a:lnTo>
                    <a:pt x="678" y="562"/>
                  </a:lnTo>
                  <a:lnTo>
                    <a:pt x="633" y="594"/>
                  </a:lnTo>
                  <a:lnTo>
                    <a:pt x="525" y="750"/>
                  </a:lnTo>
                  <a:close/>
                </a:path>
              </a:pathLst>
            </a:custGeom>
            <a:noFill/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fol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620" name="Freeform 164"/>
            <p:cNvSpPr>
              <a:spLocks noChangeAspect="1"/>
            </p:cNvSpPr>
            <p:nvPr/>
          </p:nvSpPr>
          <p:spPr bwMode="auto">
            <a:xfrm>
              <a:off x="4663" y="1249"/>
              <a:ext cx="137" cy="110"/>
            </a:xfrm>
            <a:custGeom>
              <a:avLst/>
              <a:gdLst>
                <a:gd name="T0" fmla="*/ 525 w 926"/>
                <a:gd name="T1" fmla="*/ 750 h 750"/>
                <a:gd name="T2" fmla="*/ 461 w 926"/>
                <a:gd name="T3" fmla="*/ 649 h 750"/>
                <a:gd name="T4" fmla="*/ 339 w 926"/>
                <a:gd name="T5" fmla="*/ 570 h 750"/>
                <a:gd name="T6" fmla="*/ 315 w 926"/>
                <a:gd name="T7" fmla="*/ 543 h 750"/>
                <a:gd name="T8" fmla="*/ 280 w 926"/>
                <a:gd name="T9" fmla="*/ 544 h 750"/>
                <a:gd name="T10" fmla="*/ 270 w 926"/>
                <a:gd name="T11" fmla="*/ 570 h 750"/>
                <a:gd name="T12" fmla="*/ 253 w 926"/>
                <a:gd name="T13" fmla="*/ 566 h 750"/>
                <a:gd name="T14" fmla="*/ 0 w 926"/>
                <a:gd name="T15" fmla="*/ 354 h 750"/>
                <a:gd name="T16" fmla="*/ 148 w 926"/>
                <a:gd name="T17" fmla="*/ 198 h 750"/>
                <a:gd name="T18" fmla="*/ 156 w 926"/>
                <a:gd name="T19" fmla="*/ 158 h 750"/>
                <a:gd name="T20" fmla="*/ 92 w 926"/>
                <a:gd name="T21" fmla="*/ 106 h 750"/>
                <a:gd name="T22" fmla="*/ 96 w 926"/>
                <a:gd name="T23" fmla="*/ 42 h 750"/>
                <a:gd name="T24" fmla="*/ 186 w 926"/>
                <a:gd name="T25" fmla="*/ 40 h 750"/>
                <a:gd name="T26" fmla="*/ 222 w 926"/>
                <a:gd name="T27" fmla="*/ 0 h 750"/>
                <a:gd name="T28" fmla="*/ 418 w 926"/>
                <a:gd name="T29" fmla="*/ 89 h 750"/>
                <a:gd name="T30" fmla="*/ 492 w 926"/>
                <a:gd name="T31" fmla="*/ 82 h 750"/>
                <a:gd name="T32" fmla="*/ 613 w 926"/>
                <a:gd name="T33" fmla="*/ 124 h 750"/>
                <a:gd name="T34" fmla="*/ 643 w 926"/>
                <a:gd name="T35" fmla="*/ 38 h 750"/>
                <a:gd name="T36" fmla="*/ 742 w 926"/>
                <a:gd name="T37" fmla="*/ 179 h 750"/>
                <a:gd name="T38" fmla="*/ 926 w 926"/>
                <a:gd name="T39" fmla="*/ 476 h 750"/>
                <a:gd name="T40" fmla="*/ 859 w 926"/>
                <a:gd name="T41" fmla="*/ 481 h 750"/>
                <a:gd name="T42" fmla="*/ 856 w 926"/>
                <a:gd name="T43" fmla="*/ 467 h 750"/>
                <a:gd name="T44" fmla="*/ 828 w 926"/>
                <a:gd name="T45" fmla="*/ 441 h 750"/>
                <a:gd name="T46" fmla="*/ 772 w 926"/>
                <a:gd name="T47" fmla="*/ 432 h 750"/>
                <a:gd name="T48" fmla="*/ 761 w 926"/>
                <a:gd name="T49" fmla="*/ 458 h 750"/>
                <a:gd name="T50" fmla="*/ 764 w 926"/>
                <a:gd name="T51" fmla="*/ 544 h 750"/>
                <a:gd name="T52" fmla="*/ 737 w 926"/>
                <a:gd name="T53" fmla="*/ 575 h 750"/>
                <a:gd name="T54" fmla="*/ 715 w 926"/>
                <a:gd name="T55" fmla="*/ 585 h 750"/>
                <a:gd name="T56" fmla="*/ 678 w 926"/>
                <a:gd name="T57" fmla="*/ 562 h 750"/>
                <a:gd name="T58" fmla="*/ 633 w 926"/>
                <a:gd name="T59" fmla="*/ 594 h 750"/>
                <a:gd name="T60" fmla="*/ 525 w 926"/>
                <a:gd name="T61" fmla="*/ 750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26" h="750">
                  <a:moveTo>
                    <a:pt x="525" y="750"/>
                  </a:moveTo>
                  <a:lnTo>
                    <a:pt x="461" y="649"/>
                  </a:lnTo>
                  <a:lnTo>
                    <a:pt x="339" y="570"/>
                  </a:lnTo>
                  <a:lnTo>
                    <a:pt x="315" y="543"/>
                  </a:lnTo>
                  <a:lnTo>
                    <a:pt x="280" y="544"/>
                  </a:lnTo>
                  <a:lnTo>
                    <a:pt x="270" y="570"/>
                  </a:lnTo>
                  <a:lnTo>
                    <a:pt x="253" y="566"/>
                  </a:lnTo>
                  <a:lnTo>
                    <a:pt x="0" y="354"/>
                  </a:lnTo>
                  <a:lnTo>
                    <a:pt x="148" y="198"/>
                  </a:lnTo>
                  <a:lnTo>
                    <a:pt x="156" y="158"/>
                  </a:lnTo>
                  <a:lnTo>
                    <a:pt x="92" y="106"/>
                  </a:lnTo>
                  <a:lnTo>
                    <a:pt x="96" y="42"/>
                  </a:lnTo>
                  <a:lnTo>
                    <a:pt x="186" y="40"/>
                  </a:lnTo>
                  <a:lnTo>
                    <a:pt x="222" y="0"/>
                  </a:lnTo>
                  <a:lnTo>
                    <a:pt x="418" y="89"/>
                  </a:lnTo>
                  <a:lnTo>
                    <a:pt x="492" y="82"/>
                  </a:lnTo>
                  <a:lnTo>
                    <a:pt x="613" y="124"/>
                  </a:lnTo>
                  <a:lnTo>
                    <a:pt x="643" y="38"/>
                  </a:lnTo>
                  <a:lnTo>
                    <a:pt x="742" y="179"/>
                  </a:lnTo>
                  <a:lnTo>
                    <a:pt x="926" y="476"/>
                  </a:lnTo>
                  <a:lnTo>
                    <a:pt x="859" y="481"/>
                  </a:lnTo>
                  <a:lnTo>
                    <a:pt x="856" y="467"/>
                  </a:lnTo>
                  <a:lnTo>
                    <a:pt x="828" y="441"/>
                  </a:lnTo>
                  <a:lnTo>
                    <a:pt x="772" y="432"/>
                  </a:lnTo>
                  <a:lnTo>
                    <a:pt x="761" y="458"/>
                  </a:lnTo>
                  <a:lnTo>
                    <a:pt x="764" y="544"/>
                  </a:lnTo>
                  <a:lnTo>
                    <a:pt x="737" y="575"/>
                  </a:lnTo>
                  <a:lnTo>
                    <a:pt x="715" y="585"/>
                  </a:lnTo>
                  <a:lnTo>
                    <a:pt x="678" y="562"/>
                  </a:lnTo>
                  <a:lnTo>
                    <a:pt x="633" y="594"/>
                  </a:lnTo>
                  <a:lnTo>
                    <a:pt x="525" y="750"/>
                  </a:lnTo>
                  <a:close/>
                </a:path>
              </a:pathLst>
            </a:custGeom>
            <a:noFill/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fol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147621" name="Rectangle 165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FRUTICULTURA NO CEARÁ</a:t>
            </a:r>
          </a:p>
        </p:txBody>
      </p:sp>
      <p:sp>
        <p:nvSpPr>
          <p:cNvPr id="147622" name="Text Box 166"/>
          <p:cNvSpPr txBox="1">
            <a:spLocks noChangeArrowheads="1"/>
          </p:cNvSpPr>
          <p:nvPr/>
        </p:nvSpPr>
        <p:spPr bwMode="auto">
          <a:xfrm rot="5400000" flipH="1">
            <a:off x="7839869" y="4887119"/>
            <a:ext cx="2441575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pt-BR" sz="800">
                <a:solidFill>
                  <a:srgbClr val="066168"/>
                </a:solidFill>
                <a:latin typeface="Verdana" pitchFamily="34" charset="0"/>
              </a:rPr>
              <a:t>Fonte: IBGE/2011 | Elaboração: ADECE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1474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300"/>
                                        <p:tgtEl>
                                          <p:spTgt spid="1474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47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4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4746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474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474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iterate type="wd">
                                    <p:tmPct val="2222"/>
                                  </p:iterate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300"/>
                                        <p:tgtEl>
                                          <p:spTgt spid="1474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8" fill="hold" grpId="0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4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400"/>
                                        <p:tgtEl>
                                          <p:spTgt spid="1474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2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300"/>
                                        <p:tgtEl>
                                          <p:spTgt spid="1474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22" presetClass="entr" presetSubtype="4" fill="hold" grpId="0" nodeType="withEffect">
                                  <p:stCondLst>
                                    <p:cond delay="29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400"/>
                                        <p:tgtEl>
                                          <p:spTgt spid="1474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3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300"/>
                                        <p:tgtEl>
                                          <p:spTgt spid="1474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8" fill="hold" grpId="0" nodeType="withEffect">
                                  <p:stCondLst>
                                    <p:cond delay="32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4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400"/>
                                        <p:tgtEl>
                                          <p:spTgt spid="1474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3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300"/>
                                        <p:tgtEl>
                                          <p:spTgt spid="1474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3" presetClass="entr" presetSubtype="16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474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474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6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300"/>
                                        <p:tgtEl>
                                          <p:spTgt spid="1476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7460" grpId="0"/>
      <p:bldP spid="147461" grpId="0" animBg="1"/>
      <p:bldP spid="147462" grpId="0"/>
      <p:bldP spid="147463" grpId="0"/>
      <p:bldP spid="147464" grpId="0" animBg="1"/>
      <p:bldP spid="147465" grpId="0" animBg="1"/>
      <p:bldP spid="147466" grpId="0"/>
      <p:bldP spid="147467" grpId="0"/>
      <p:bldP spid="147468" grpId="0" animBg="1"/>
      <p:bldP spid="147622" grpId="0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506" name="Rectangle 2"/>
          <p:cNvSpPr>
            <a:spLocks noChangeArrowheads="1"/>
          </p:cNvSpPr>
          <p:nvPr/>
        </p:nvSpPr>
        <p:spPr bwMode="auto">
          <a:xfrm>
            <a:off x="-36513" y="1063625"/>
            <a:ext cx="250826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pic>
        <p:nvPicPr>
          <p:cNvPr id="149507" name="Picture 3" descr="Mapa_CE_peso baixo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9925" y="1006475"/>
            <a:ext cx="4308475" cy="5149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9508" name="Rectangle 4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49509" name="Text Box 5"/>
          <p:cNvSpPr txBox="1">
            <a:spLocks noChangeArrowheads="1"/>
          </p:cNvSpPr>
          <p:nvPr/>
        </p:nvSpPr>
        <p:spPr bwMode="auto">
          <a:xfrm>
            <a:off x="246063" y="1036638"/>
            <a:ext cx="4011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PRODUÇÃO DE COCO-DA-BAÍA (SECO)</a:t>
            </a:r>
          </a:p>
        </p:txBody>
      </p:sp>
      <p:sp>
        <p:nvSpPr>
          <p:cNvPr id="149510" name="Text Box 6"/>
          <p:cNvSpPr txBox="1">
            <a:spLocks noChangeArrowheads="1"/>
          </p:cNvSpPr>
          <p:nvPr/>
        </p:nvSpPr>
        <p:spPr bwMode="auto">
          <a:xfrm>
            <a:off x="117475" y="1412875"/>
            <a:ext cx="4700588" cy="35480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700" dirty="0">
                <a:solidFill>
                  <a:srgbClr val="066168"/>
                </a:solidFill>
                <a:latin typeface="Verdana" pitchFamily="34" charset="0"/>
              </a:rPr>
              <a:t>104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 municípios: </a:t>
            </a:r>
          </a:p>
          <a:p>
            <a:r>
              <a:rPr lang="pt-BR" sz="1100" b="0" dirty="0" err="1" smtClean="0">
                <a:solidFill>
                  <a:srgbClr val="066168"/>
                </a:solidFill>
                <a:latin typeface="Verdana" pitchFamily="34" charset="0"/>
              </a:rPr>
              <a:t>Itapajé</a:t>
            </a:r>
            <a:r>
              <a:rPr lang="pt-BR" sz="1100" b="0" dirty="0" smtClean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Granjeiro, Tabuleiro do Norte, Uruburetama, </a:t>
            </a:r>
          </a:p>
          <a:p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Umirim, </a:t>
            </a:r>
            <a:r>
              <a:rPr lang="pt-BR" sz="1100" b="0" dirty="0" err="1">
                <a:solidFill>
                  <a:srgbClr val="066168"/>
                </a:solidFill>
                <a:latin typeface="Verdana" pitchFamily="34" charset="0"/>
              </a:rPr>
              <a:t>Tururu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, Trairi, Baturité, Russas, </a:t>
            </a:r>
            <a:r>
              <a:rPr lang="pt-BR" sz="1100" b="0" dirty="0" err="1">
                <a:solidFill>
                  <a:srgbClr val="066168"/>
                </a:solidFill>
                <a:latin typeface="Verdana" pitchFamily="34" charset="0"/>
              </a:rPr>
              <a:t>Pindoretama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, Piquet Carneiro, Porteiras, Potengi, </a:t>
            </a:r>
            <a:r>
              <a:rPr lang="pt-BR" sz="1100" b="0" dirty="0" err="1">
                <a:solidFill>
                  <a:srgbClr val="066168"/>
                </a:solidFill>
                <a:latin typeface="Verdana" pitchFamily="34" charset="0"/>
              </a:rPr>
              <a:t>Quixelô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100" b="0" dirty="0" err="1">
                <a:solidFill>
                  <a:srgbClr val="066168"/>
                </a:solidFill>
                <a:latin typeface="Verdana" pitchFamily="34" charset="0"/>
              </a:rPr>
              <a:t>Tejuçuoca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, Redenção, Tarrafas, </a:t>
            </a:r>
            <a:r>
              <a:rPr lang="pt-BR" sz="1100" b="0" dirty="0" err="1">
                <a:solidFill>
                  <a:srgbClr val="066168"/>
                </a:solidFill>
                <a:latin typeface="Verdana" pitchFamily="34" charset="0"/>
              </a:rPr>
              <a:t>Saboeiro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, Santa Quitéria, São </a:t>
            </a:r>
            <a:r>
              <a:rPr lang="pt-BR" sz="1100" b="0" dirty="0" err="1">
                <a:solidFill>
                  <a:srgbClr val="066168"/>
                </a:solidFill>
                <a:latin typeface="Verdana" pitchFamily="34" charset="0"/>
              </a:rPr>
              <a:t>Goncalo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 do Amarante, </a:t>
            </a:r>
            <a:r>
              <a:rPr lang="pt-BR" sz="1100" b="0" dirty="0" smtClean="0">
                <a:solidFill>
                  <a:srgbClr val="066168"/>
                </a:solidFill>
                <a:latin typeface="Verdana" pitchFamily="34" charset="0"/>
              </a:rPr>
              <a:t>São João 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do Jaguaribe, São </a:t>
            </a:r>
            <a:r>
              <a:rPr lang="pt-BR" sz="1100" b="0" dirty="0" err="1">
                <a:solidFill>
                  <a:srgbClr val="066168"/>
                </a:solidFill>
                <a:latin typeface="Verdana" pitchFamily="34" charset="0"/>
              </a:rPr>
              <a:t>Luis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 do </a:t>
            </a:r>
            <a:r>
              <a:rPr lang="pt-BR" sz="1100" b="0" dirty="0" err="1">
                <a:solidFill>
                  <a:srgbClr val="066168"/>
                </a:solidFill>
                <a:latin typeface="Verdana" pitchFamily="34" charset="0"/>
              </a:rPr>
              <a:t>Curu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, Quixeré, </a:t>
            </a:r>
            <a:r>
              <a:rPr lang="pt-BR" sz="1100" b="0" dirty="0" err="1">
                <a:solidFill>
                  <a:srgbClr val="066168"/>
                </a:solidFill>
                <a:latin typeface="Verdana" pitchFamily="34" charset="0"/>
              </a:rPr>
              <a:t>Paramoti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, General Sampaio, Irauçuba, </a:t>
            </a:r>
            <a:r>
              <a:rPr lang="pt-BR" sz="1100" b="0" dirty="0" smtClean="0">
                <a:solidFill>
                  <a:srgbClr val="066168"/>
                </a:solidFill>
                <a:latin typeface="Verdana" pitchFamily="34" charset="0"/>
              </a:rPr>
              <a:t>Coreaú, 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Crato, Cruz, Eusébio, </a:t>
            </a:r>
            <a:r>
              <a:rPr lang="pt-BR" sz="1100" b="0" dirty="0" err="1">
                <a:solidFill>
                  <a:srgbClr val="066168"/>
                </a:solidFill>
                <a:latin typeface="Verdana" pitchFamily="34" charset="0"/>
              </a:rPr>
              <a:t>Chaval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, Fortim, Cedro, Granja, </a:t>
            </a:r>
            <a:r>
              <a:rPr lang="pt-BR" sz="1100" b="0" dirty="0" err="1">
                <a:solidFill>
                  <a:srgbClr val="066168"/>
                </a:solidFill>
                <a:latin typeface="Verdana" pitchFamily="34" charset="0"/>
              </a:rPr>
              <a:t>Guaiúba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, Hidrolândia, </a:t>
            </a:r>
          </a:p>
          <a:p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Horizonte, </a:t>
            </a:r>
            <a:r>
              <a:rPr lang="pt-BR" sz="1100" b="0" dirty="0" err="1" smtClean="0">
                <a:solidFill>
                  <a:srgbClr val="066168"/>
                </a:solidFill>
                <a:latin typeface="Verdana" pitchFamily="34" charset="0"/>
              </a:rPr>
              <a:t>Icapuí</a:t>
            </a:r>
            <a:r>
              <a:rPr lang="pt-BR" sz="1100" b="0" dirty="0" smtClean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Pentecoste, Fortaleza, Caridade, Beberibe, </a:t>
            </a:r>
            <a:r>
              <a:rPr lang="pt-BR" sz="1100" b="0" dirty="0" smtClean="0">
                <a:solidFill>
                  <a:srgbClr val="066168"/>
                </a:solidFill>
                <a:latin typeface="Verdana" pitchFamily="34" charset="0"/>
              </a:rPr>
              <a:t>Boa Viagem, 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Camocim, Campos Sales, Chorozinho, Capistrano, </a:t>
            </a:r>
            <a:r>
              <a:rPr lang="pt-BR" sz="1100" b="0" dirty="0" err="1">
                <a:solidFill>
                  <a:srgbClr val="066168"/>
                </a:solidFill>
                <a:latin typeface="Verdana" pitchFamily="34" charset="0"/>
              </a:rPr>
              <a:t>Itaiçaba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, Caririaçu, </a:t>
            </a:r>
            <a:r>
              <a:rPr lang="pt-BR" sz="1100" b="0" dirty="0" err="1" smtClean="0">
                <a:solidFill>
                  <a:srgbClr val="066168"/>
                </a:solidFill>
                <a:latin typeface="Verdana" pitchFamily="34" charset="0"/>
              </a:rPr>
              <a:t>Cariús</a:t>
            </a:r>
            <a:r>
              <a:rPr lang="pt-BR" sz="1100" b="0" dirty="0" smtClean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Cascavel, Catarina, Catunda, Caucaia, Canindé, Pacajus, Iguatu, Missão Velha, Mombaça, Morada Nova, </a:t>
            </a:r>
            <a:r>
              <a:rPr lang="pt-BR" sz="1100" b="0" dirty="0" err="1">
                <a:solidFill>
                  <a:srgbClr val="066168"/>
                </a:solidFill>
                <a:latin typeface="Verdana" pitchFamily="34" charset="0"/>
              </a:rPr>
              <a:t>Moraújo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, Mauriti, Ocara, Maranguape, Pacatuba, </a:t>
            </a:r>
            <a:r>
              <a:rPr lang="pt-BR" sz="1100" b="0" dirty="0" err="1">
                <a:solidFill>
                  <a:srgbClr val="066168"/>
                </a:solidFill>
                <a:latin typeface="Verdana" pitchFamily="34" charset="0"/>
              </a:rPr>
              <a:t>Pacoti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100" b="0" dirty="0" err="1">
                <a:solidFill>
                  <a:srgbClr val="066168"/>
                </a:solidFill>
                <a:latin typeface="Verdana" pitchFamily="34" charset="0"/>
              </a:rPr>
              <a:t>Palmácia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, Paracuru, Paraipaba, Mulungu, Jati, Itaitinga, Itapipoca, Itapiúna, Itarema, </a:t>
            </a:r>
            <a:r>
              <a:rPr lang="pt-BR" sz="1100" b="0" dirty="0" err="1">
                <a:solidFill>
                  <a:srgbClr val="066168"/>
                </a:solidFill>
                <a:latin typeface="Verdana" pitchFamily="34" charset="0"/>
              </a:rPr>
              <a:t>Itatira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, Milagres, Jardim, </a:t>
            </a:r>
            <a:r>
              <a:rPr lang="pt-BR" sz="1100" b="0" dirty="0" err="1">
                <a:solidFill>
                  <a:srgbClr val="066168"/>
                </a:solidFill>
                <a:latin typeface="Verdana" pitchFamily="34" charset="0"/>
              </a:rPr>
              <a:t>Penaforte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100" b="0" dirty="0" err="1">
                <a:solidFill>
                  <a:srgbClr val="066168"/>
                </a:solidFill>
                <a:latin typeface="Verdana" pitchFamily="34" charset="0"/>
              </a:rPr>
              <a:t>Jijoca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 de Jericoacoara, Juazeiro do Norte, Jucás, Limoeiro do Norte, Madalena, Maracanaú, Jaguaruana, </a:t>
            </a:r>
            <a:r>
              <a:rPr lang="pt-BR" sz="1100" b="0" dirty="0" smtClean="0">
                <a:solidFill>
                  <a:srgbClr val="066168"/>
                </a:solidFill>
                <a:latin typeface="Verdana" pitchFamily="34" charset="0"/>
              </a:rPr>
              <a:t>Bela Cruz, </a:t>
            </a:r>
            <a:r>
              <a:rPr lang="pt-BR" sz="1100" b="0" dirty="0" err="1">
                <a:solidFill>
                  <a:srgbClr val="066168"/>
                </a:solidFill>
                <a:latin typeface="Verdana" pitchFamily="34" charset="0"/>
              </a:rPr>
              <a:t>Barroquinha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100" b="0" dirty="0" smtClean="0">
                <a:solidFill>
                  <a:srgbClr val="066168"/>
                </a:solidFill>
                <a:latin typeface="Verdana" pitchFamily="34" charset="0"/>
              </a:rPr>
              <a:t>Brejo Santo, 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Barro, Barreira, Barbalha, Aurora, </a:t>
            </a:r>
            <a:r>
              <a:rPr lang="pt-BR" sz="1100" b="0" dirty="0" err="1">
                <a:solidFill>
                  <a:srgbClr val="066168"/>
                </a:solidFill>
                <a:latin typeface="Verdana" pitchFamily="34" charset="0"/>
              </a:rPr>
              <a:t>Aratuba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, Aracoiaba, Aracati, </a:t>
            </a:r>
            <a:r>
              <a:rPr lang="pt-BR" sz="1100" b="0" dirty="0" smtClean="0">
                <a:solidFill>
                  <a:srgbClr val="066168"/>
                </a:solidFill>
                <a:latin typeface="Verdana" pitchFamily="34" charset="0"/>
              </a:rPr>
              <a:t>Aquiraz, </a:t>
            </a:r>
            <a:r>
              <a:rPr lang="pt-BR" sz="1100" b="0" dirty="0" err="1">
                <a:solidFill>
                  <a:srgbClr val="066168"/>
                </a:solidFill>
                <a:latin typeface="Verdana" pitchFamily="34" charset="0"/>
              </a:rPr>
              <a:t>Apuiarés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, Amontada, </a:t>
            </a:r>
            <a:r>
              <a:rPr lang="pt-BR" sz="1100" b="0" dirty="0" err="1">
                <a:solidFill>
                  <a:srgbClr val="066168"/>
                </a:solidFill>
                <a:latin typeface="Verdana" pitchFamily="34" charset="0"/>
              </a:rPr>
              <a:t>Aiuaba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, Acopiara, Acaraú, Acarape, Abaiara</a:t>
            </a:r>
          </a:p>
        </p:txBody>
      </p:sp>
      <p:sp>
        <p:nvSpPr>
          <p:cNvPr id="149511" name="Text Box 7"/>
          <p:cNvSpPr txBox="1">
            <a:spLocks noChangeArrowheads="1"/>
          </p:cNvSpPr>
          <p:nvPr/>
        </p:nvSpPr>
        <p:spPr bwMode="auto">
          <a:xfrm>
            <a:off x="117475" y="4932363"/>
            <a:ext cx="3032125" cy="3508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700">
                <a:solidFill>
                  <a:srgbClr val="066168"/>
                </a:solidFill>
                <a:latin typeface="Verdana" pitchFamily="34" charset="0"/>
              </a:rPr>
              <a:t>35.391 ha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de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área plantada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</a:p>
        </p:txBody>
      </p:sp>
      <p:sp>
        <p:nvSpPr>
          <p:cNvPr id="149512" name="Line 8"/>
          <p:cNvSpPr>
            <a:spLocks noChangeShapeType="1"/>
          </p:cNvSpPr>
          <p:nvPr/>
        </p:nvSpPr>
        <p:spPr bwMode="auto">
          <a:xfrm>
            <a:off x="146050" y="4953000"/>
            <a:ext cx="34178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49513" name="Line 9"/>
          <p:cNvSpPr>
            <a:spLocks noChangeShapeType="1"/>
          </p:cNvSpPr>
          <p:nvPr/>
        </p:nvSpPr>
        <p:spPr bwMode="auto">
          <a:xfrm>
            <a:off x="146050" y="5262563"/>
            <a:ext cx="34178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49514" name="Text Box 10"/>
          <p:cNvSpPr txBox="1">
            <a:spLocks noChangeArrowheads="1"/>
          </p:cNvSpPr>
          <p:nvPr/>
        </p:nvSpPr>
        <p:spPr bwMode="auto">
          <a:xfrm>
            <a:off x="117475" y="5241925"/>
            <a:ext cx="2138363" cy="3508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700">
                <a:solidFill>
                  <a:srgbClr val="066168"/>
                </a:solidFill>
                <a:latin typeface="Verdana" pitchFamily="34" charset="0"/>
              </a:rPr>
              <a:t>154.398 t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colhidas</a:t>
            </a:r>
          </a:p>
        </p:txBody>
      </p:sp>
      <p:sp>
        <p:nvSpPr>
          <p:cNvPr id="149515" name="Text Box 11"/>
          <p:cNvSpPr txBox="1">
            <a:spLocks noChangeArrowheads="1"/>
          </p:cNvSpPr>
          <p:nvPr/>
        </p:nvSpPr>
        <p:spPr bwMode="auto">
          <a:xfrm>
            <a:off x="117475" y="5549900"/>
            <a:ext cx="2732088" cy="3508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700">
                <a:solidFill>
                  <a:srgbClr val="066168"/>
                </a:solidFill>
                <a:latin typeface="Verdana" pitchFamily="34" charset="0"/>
              </a:rPr>
              <a:t>R$ 54.305,00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valor VBP</a:t>
            </a:r>
          </a:p>
        </p:txBody>
      </p:sp>
      <p:sp>
        <p:nvSpPr>
          <p:cNvPr id="149516" name="Line 12"/>
          <p:cNvSpPr>
            <a:spLocks noChangeShapeType="1"/>
          </p:cNvSpPr>
          <p:nvPr/>
        </p:nvSpPr>
        <p:spPr bwMode="auto">
          <a:xfrm>
            <a:off x="146050" y="5572125"/>
            <a:ext cx="34178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pic>
        <p:nvPicPr>
          <p:cNvPr id="149517" name="Picture 13" descr="coco_seco_1"/>
          <p:cNvPicPr>
            <a:picLocks noChangeAspect="1" noChangeArrowheads="1"/>
          </p:cNvPicPr>
          <p:nvPr/>
        </p:nvPicPr>
        <p:blipFill>
          <a:blip r:embed="rId4" cstate="print">
            <a:clrChange>
              <a:clrFrom>
                <a:srgbClr val="FCFCFA"/>
              </a:clrFrom>
              <a:clrTo>
                <a:srgbClr val="FCFCFA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67150" y="5165725"/>
            <a:ext cx="1425575" cy="10207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49518" name="Group 14"/>
          <p:cNvGrpSpPr>
            <a:grpSpLocks/>
          </p:cNvGrpSpPr>
          <p:nvPr/>
        </p:nvGrpSpPr>
        <p:grpSpPr bwMode="auto">
          <a:xfrm>
            <a:off x="4514850" y="1057275"/>
            <a:ext cx="4200525" cy="5030788"/>
            <a:chOff x="2844" y="664"/>
            <a:chExt cx="2648" cy="3171"/>
          </a:xfrm>
        </p:grpSpPr>
        <p:sp>
          <p:nvSpPr>
            <p:cNvPr id="149519" name="Freeform 15"/>
            <p:cNvSpPr>
              <a:spLocks/>
            </p:cNvSpPr>
            <p:nvPr/>
          </p:nvSpPr>
          <p:spPr bwMode="auto">
            <a:xfrm>
              <a:off x="2844" y="805"/>
              <a:ext cx="608" cy="359"/>
            </a:xfrm>
            <a:custGeom>
              <a:avLst/>
              <a:gdLst>
                <a:gd name="T0" fmla="*/ 83 w 3647"/>
                <a:gd name="T1" fmla="*/ 1953 h 2153"/>
                <a:gd name="T2" fmla="*/ 428 w 3647"/>
                <a:gd name="T3" fmla="*/ 637 h 2153"/>
                <a:gd name="T4" fmla="*/ 1703 w 3647"/>
                <a:gd name="T5" fmla="*/ 81 h 2153"/>
                <a:gd name="T6" fmla="*/ 1845 w 3647"/>
                <a:gd name="T7" fmla="*/ 59 h 2153"/>
                <a:gd name="T8" fmla="*/ 1893 w 3647"/>
                <a:gd name="T9" fmla="*/ 46 h 2153"/>
                <a:gd name="T10" fmla="*/ 1921 w 3647"/>
                <a:gd name="T11" fmla="*/ 47 h 2153"/>
                <a:gd name="T12" fmla="*/ 1935 w 3647"/>
                <a:gd name="T13" fmla="*/ 24 h 2153"/>
                <a:gd name="T14" fmla="*/ 2108 w 3647"/>
                <a:gd name="T15" fmla="*/ 0 h 2153"/>
                <a:gd name="T16" fmla="*/ 2302 w 3647"/>
                <a:gd name="T17" fmla="*/ 94 h 2153"/>
                <a:gd name="T18" fmla="*/ 3286 w 3647"/>
                <a:gd name="T19" fmla="*/ 13 h 2153"/>
                <a:gd name="T20" fmla="*/ 3392 w 3647"/>
                <a:gd name="T21" fmla="*/ 59 h 2153"/>
                <a:gd name="T22" fmla="*/ 3465 w 3647"/>
                <a:gd name="T23" fmla="*/ 86 h 2153"/>
                <a:gd name="T24" fmla="*/ 3585 w 3647"/>
                <a:gd name="T25" fmla="*/ 161 h 2153"/>
                <a:gd name="T26" fmla="*/ 3601 w 3647"/>
                <a:gd name="T27" fmla="*/ 378 h 2153"/>
                <a:gd name="T28" fmla="*/ 2699 w 3647"/>
                <a:gd name="T29" fmla="*/ 163 h 2153"/>
                <a:gd name="T30" fmla="*/ 2680 w 3647"/>
                <a:gd name="T31" fmla="*/ 191 h 2153"/>
                <a:gd name="T32" fmla="*/ 2345 w 3647"/>
                <a:gd name="T33" fmla="*/ 767 h 2153"/>
                <a:gd name="T34" fmla="*/ 2327 w 3647"/>
                <a:gd name="T35" fmla="*/ 823 h 2153"/>
                <a:gd name="T36" fmla="*/ 2325 w 3647"/>
                <a:gd name="T37" fmla="*/ 871 h 2153"/>
                <a:gd name="T38" fmla="*/ 2319 w 3647"/>
                <a:gd name="T39" fmla="*/ 957 h 2153"/>
                <a:gd name="T40" fmla="*/ 2409 w 3647"/>
                <a:gd name="T41" fmla="*/ 1008 h 2153"/>
                <a:gd name="T42" fmla="*/ 2324 w 3647"/>
                <a:gd name="T43" fmla="*/ 1131 h 2153"/>
                <a:gd name="T44" fmla="*/ 2261 w 3647"/>
                <a:gd name="T45" fmla="*/ 1237 h 2153"/>
                <a:gd name="T46" fmla="*/ 2190 w 3647"/>
                <a:gd name="T47" fmla="*/ 1352 h 2153"/>
                <a:gd name="T48" fmla="*/ 2351 w 3647"/>
                <a:gd name="T49" fmla="*/ 1369 h 2153"/>
                <a:gd name="T50" fmla="*/ 2268 w 3647"/>
                <a:gd name="T51" fmla="*/ 1515 h 2153"/>
                <a:gd name="T52" fmla="*/ 2286 w 3647"/>
                <a:gd name="T53" fmla="*/ 1589 h 2153"/>
                <a:gd name="T54" fmla="*/ 2200 w 3647"/>
                <a:gd name="T55" fmla="*/ 1707 h 2153"/>
                <a:gd name="T56" fmla="*/ 2149 w 3647"/>
                <a:gd name="T57" fmla="*/ 1824 h 2153"/>
                <a:gd name="T58" fmla="*/ 2184 w 3647"/>
                <a:gd name="T59" fmla="*/ 1891 h 2153"/>
                <a:gd name="T60" fmla="*/ 2124 w 3647"/>
                <a:gd name="T61" fmla="*/ 1947 h 2153"/>
                <a:gd name="T62" fmla="*/ 1573 w 3647"/>
                <a:gd name="T63" fmla="*/ 1509 h 2153"/>
                <a:gd name="T64" fmla="*/ 1494 w 3647"/>
                <a:gd name="T65" fmla="*/ 1453 h 2153"/>
                <a:gd name="T66" fmla="*/ 1241 w 3647"/>
                <a:gd name="T67" fmla="*/ 1340 h 2153"/>
                <a:gd name="T68" fmla="*/ 1024 w 3647"/>
                <a:gd name="T69" fmla="*/ 1085 h 2153"/>
                <a:gd name="T70" fmla="*/ 785 w 3647"/>
                <a:gd name="T71" fmla="*/ 1735 h 2153"/>
                <a:gd name="T72" fmla="*/ 681 w 3647"/>
                <a:gd name="T73" fmla="*/ 1821 h 2153"/>
                <a:gd name="T74" fmla="*/ 572 w 3647"/>
                <a:gd name="T75" fmla="*/ 1796 h 2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647" h="2153">
                  <a:moveTo>
                    <a:pt x="176" y="2153"/>
                  </a:moveTo>
                  <a:lnTo>
                    <a:pt x="83" y="1953"/>
                  </a:lnTo>
                  <a:lnTo>
                    <a:pt x="0" y="1367"/>
                  </a:lnTo>
                  <a:lnTo>
                    <a:pt x="428" y="637"/>
                  </a:lnTo>
                  <a:lnTo>
                    <a:pt x="765" y="644"/>
                  </a:lnTo>
                  <a:lnTo>
                    <a:pt x="1703" y="81"/>
                  </a:lnTo>
                  <a:lnTo>
                    <a:pt x="1763" y="59"/>
                  </a:lnTo>
                  <a:lnTo>
                    <a:pt x="1845" y="59"/>
                  </a:lnTo>
                  <a:lnTo>
                    <a:pt x="1879" y="46"/>
                  </a:lnTo>
                  <a:lnTo>
                    <a:pt x="1893" y="46"/>
                  </a:lnTo>
                  <a:lnTo>
                    <a:pt x="1907" y="46"/>
                  </a:lnTo>
                  <a:lnTo>
                    <a:pt x="1921" y="47"/>
                  </a:lnTo>
                  <a:lnTo>
                    <a:pt x="1935" y="48"/>
                  </a:lnTo>
                  <a:lnTo>
                    <a:pt x="1935" y="24"/>
                  </a:lnTo>
                  <a:lnTo>
                    <a:pt x="2108" y="13"/>
                  </a:lnTo>
                  <a:lnTo>
                    <a:pt x="2108" y="0"/>
                  </a:lnTo>
                  <a:lnTo>
                    <a:pt x="2167" y="0"/>
                  </a:lnTo>
                  <a:lnTo>
                    <a:pt x="2302" y="94"/>
                  </a:lnTo>
                  <a:lnTo>
                    <a:pt x="2787" y="4"/>
                  </a:lnTo>
                  <a:lnTo>
                    <a:pt x="3286" y="13"/>
                  </a:lnTo>
                  <a:lnTo>
                    <a:pt x="3371" y="32"/>
                  </a:lnTo>
                  <a:lnTo>
                    <a:pt x="3392" y="59"/>
                  </a:lnTo>
                  <a:lnTo>
                    <a:pt x="3441" y="65"/>
                  </a:lnTo>
                  <a:lnTo>
                    <a:pt x="3465" y="86"/>
                  </a:lnTo>
                  <a:lnTo>
                    <a:pt x="3499" y="84"/>
                  </a:lnTo>
                  <a:lnTo>
                    <a:pt x="3585" y="161"/>
                  </a:lnTo>
                  <a:lnTo>
                    <a:pt x="3647" y="182"/>
                  </a:lnTo>
                  <a:lnTo>
                    <a:pt x="3601" y="378"/>
                  </a:lnTo>
                  <a:lnTo>
                    <a:pt x="3345" y="474"/>
                  </a:lnTo>
                  <a:lnTo>
                    <a:pt x="2699" y="163"/>
                  </a:lnTo>
                  <a:lnTo>
                    <a:pt x="2680" y="163"/>
                  </a:lnTo>
                  <a:lnTo>
                    <a:pt x="2680" y="191"/>
                  </a:lnTo>
                  <a:lnTo>
                    <a:pt x="2845" y="865"/>
                  </a:lnTo>
                  <a:lnTo>
                    <a:pt x="2345" y="767"/>
                  </a:lnTo>
                  <a:lnTo>
                    <a:pt x="2334" y="764"/>
                  </a:lnTo>
                  <a:lnTo>
                    <a:pt x="2327" y="823"/>
                  </a:lnTo>
                  <a:lnTo>
                    <a:pt x="2364" y="848"/>
                  </a:lnTo>
                  <a:lnTo>
                    <a:pt x="2325" y="871"/>
                  </a:lnTo>
                  <a:lnTo>
                    <a:pt x="2375" y="938"/>
                  </a:lnTo>
                  <a:lnTo>
                    <a:pt x="2319" y="957"/>
                  </a:lnTo>
                  <a:lnTo>
                    <a:pt x="2346" y="1002"/>
                  </a:lnTo>
                  <a:lnTo>
                    <a:pt x="2409" y="1008"/>
                  </a:lnTo>
                  <a:lnTo>
                    <a:pt x="2402" y="1074"/>
                  </a:lnTo>
                  <a:lnTo>
                    <a:pt x="2324" y="1131"/>
                  </a:lnTo>
                  <a:lnTo>
                    <a:pt x="2281" y="1139"/>
                  </a:lnTo>
                  <a:lnTo>
                    <a:pt x="2261" y="1237"/>
                  </a:lnTo>
                  <a:lnTo>
                    <a:pt x="2175" y="1328"/>
                  </a:lnTo>
                  <a:lnTo>
                    <a:pt x="2190" y="1352"/>
                  </a:lnTo>
                  <a:lnTo>
                    <a:pt x="2325" y="1326"/>
                  </a:lnTo>
                  <a:lnTo>
                    <a:pt x="2351" y="1369"/>
                  </a:lnTo>
                  <a:lnTo>
                    <a:pt x="2300" y="1432"/>
                  </a:lnTo>
                  <a:lnTo>
                    <a:pt x="2268" y="1515"/>
                  </a:lnTo>
                  <a:lnTo>
                    <a:pt x="2281" y="1563"/>
                  </a:lnTo>
                  <a:lnTo>
                    <a:pt x="2286" y="1589"/>
                  </a:lnTo>
                  <a:lnTo>
                    <a:pt x="2227" y="1641"/>
                  </a:lnTo>
                  <a:lnTo>
                    <a:pt x="2200" y="1707"/>
                  </a:lnTo>
                  <a:lnTo>
                    <a:pt x="2207" y="1774"/>
                  </a:lnTo>
                  <a:lnTo>
                    <a:pt x="2149" y="1824"/>
                  </a:lnTo>
                  <a:lnTo>
                    <a:pt x="2149" y="1853"/>
                  </a:lnTo>
                  <a:lnTo>
                    <a:pt x="2184" y="1891"/>
                  </a:lnTo>
                  <a:lnTo>
                    <a:pt x="2145" y="1914"/>
                  </a:lnTo>
                  <a:lnTo>
                    <a:pt x="2124" y="1947"/>
                  </a:lnTo>
                  <a:lnTo>
                    <a:pt x="1723" y="1610"/>
                  </a:lnTo>
                  <a:lnTo>
                    <a:pt x="1573" y="1509"/>
                  </a:lnTo>
                  <a:lnTo>
                    <a:pt x="1510" y="1502"/>
                  </a:lnTo>
                  <a:lnTo>
                    <a:pt x="1494" y="1453"/>
                  </a:lnTo>
                  <a:lnTo>
                    <a:pt x="1466" y="1431"/>
                  </a:lnTo>
                  <a:lnTo>
                    <a:pt x="1241" y="1340"/>
                  </a:lnTo>
                  <a:lnTo>
                    <a:pt x="1102" y="1322"/>
                  </a:lnTo>
                  <a:lnTo>
                    <a:pt x="1024" y="1085"/>
                  </a:lnTo>
                  <a:lnTo>
                    <a:pt x="815" y="1724"/>
                  </a:lnTo>
                  <a:lnTo>
                    <a:pt x="785" y="1735"/>
                  </a:lnTo>
                  <a:lnTo>
                    <a:pt x="760" y="1771"/>
                  </a:lnTo>
                  <a:lnTo>
                    <a:pt x="681" y="1821"/>
                  </a:lnTo>
                  <a:lnTo>
                    <a:pt x="665" y="1810"/>
                  </a:lnTo>
                  <a:lnTo>
                    <a:pt x="572" y="1796"/>
                  </a:lnTo>
                  <a:lnTo>
                    <a:pt x="176" y="215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20" name="Freeform 16"/>
            <p:cNvSpPr>
              <a:spLocks/>
            </p:cNvSpPr>
            <p:nvPr/>
          </p:nvSpPr>
          <p:spPr bwMode="auto">
            <a:xfrm>
              <a:off x="3048" y="701"/>
              <a:ext cx="409" cy="159"/>
            </a:xfrm>
            <a:custGeom>
              <a:avLst/>
              <a:gdLst>
                <a:gd name="T0" fmla="*/ 65 w 2450"/>
                <a:gd name="T1" fmla="*/ 954 h 954"/>
                <a:gd name="T2" fmla="*/ 477 w 2450"/>
                <a:gd name="T3" fmla="*/ 708 h 954"/>
                <a:gd name="T4" fmla="*/ 533 w 2450"/>
                <a:gd name="T5" fmla="*/ 687 h 954"/>
                <a:gd name="T6" fmla="*/ 617 w 2450"/>
                <a:gd name="T7" fmla="*/ 685 h 954"/>
                <a:gd name="T8" fmla="*/ 648 w 2450"/>
                <a:gd name="T9" fmla="*/ 674 h 954"/>
                <a:gd name="T10" fmla="*/ 707 w 2450"/>
                <a:gd name="T11" fmla="*/ 675 h 954"/>
                <a:gd name="T12" fmla="*/ 708 w 2450"/>
                <a:gd name="T13" fmla="*/ 653 h 954"/>
                <a:gd name="T14" fmla="*/ 879 w 2450"/>
                <a:gd name="T15" fmla="*/ 641 h 954"/>
                <a:gd name="T16" fmla="*/ 879 w 2450"/>
                <a:gd name="T17" fmla="*/ 628 h 954"/>
                <a:gd name="T18" fmla="*/ 939 w 2450"/>
                <a:gd name="T19" fmla="*/ 627 h 954"/>
                <a:gd name="T20" fmla="*/ 1073 w 2450"/>
                <a:gd name="T21" fmla="*/ 722 h 954"/>
                <a:gd name="T22" fmla="*/ 1555 w 2450"/>
                <a:gd name="T23" fmla="*/ 632 h 954"/>
                <a:gd name="T24" fmla="*/ 2063 w 2450"/>
                <a:gd name="T25" fmla="*/ 640 h 954"/>
                <a:gd name="T26" fmla="*/ 2143 w 2450"/>
                <a:gd name="T27" fmla="*/ 660 h 954"/>
                <a:gd name="T28" fmla="*/ 2162 w 2450"/>
                <a:gd name="T29" fmla="*/ 687 h 954"/>
                <a:gd name="T30" fmla="*/ 2211 w 2450"/>
                <a:gd name="T31" fmla="*/ 691 h 954"/>
                <a:gd name="T32" fmla="*/ 2234 w 2450"/>
                <a:gd name="T33" fmla="*/ 713 h 954"/>
                <a:gd name="T34" fmla="*/ 2268 w 2450"/>
                <a:gd name="T35" fmla="*/ 709 h 954"/>
                <a:gd name="T36" fmla="*/ 2354 w 2450"/>
                <a:gd name="T37" fmla="*/ 785 h 954"/>
                <a:gd name="T38" fmla="*/ 2420 w 2450"/>
                <a:gd name="T39" fmla="*/ 812 h 954"/>
                <a:gd name="T40" fmla="*/ 2450 w 2450"/>
                <a:gd name="T41" fmla="*/ 545 h 954"/>
                <a:gd name="T42" fmla="*/ 2443 w 2450"/>
                <a:gd name="T43" fmla="*/ 521 h 954"/>
                <a:gd name="T44" fmla="*/ 2433 w 2450"/>
                <a:gd name="T45" fmla="*/ 505 h 954"/>
                <a:gd name="T46" fmla="*/ 2400 w 2450"/>
                <a:gd name="T47" fmla="*/ 507 h 954"/>
                <a:gd name="T48" fmla="*/ 2360 w 2450"/>
                <a:gd name="T49" fmla="*/ 449 h 954"/>
                <a:gd name="T50" fmla="*/ 2353 w 2450"/>
                <a:gd name="T51" fmla="*/ 434 h 954"/>
                <a:gd name="T52" fmla="*/ 2332 w 2450"/>
                <a:gd name="T53" fmla="*/ 434 h 954"/>
                <a:gd name="T54" fmla="*/ 2289 w 2450"/>
                <a:gd name="T55" fmla="*/ 401 h 954"/>
                <a:gd name="T56" fmla="*/ 2285 w 2450"/>
                <a:gd name="T57" fmla="*/ 364 h 954"/>
                <a:gd name="T58" fmla="*/ 2298 w 2450"/>
                <a:gd name="T59" fmla="*/ 339 h 954"/>
                <a:gd name="T60" fmla="*/ 2298 w 2450"/>
                <a:gd name="T61" fmla="*/ 320 h 954"/>
                <a:gd name="T62" fmla="*/ 2266 w 2450"/>
                <a:gd name="T63" fmla="*/ 292 h 954"/>
                <a:gd name="T64" fmla="*/ 2260 w 2450"/>
                <a:gd name="T65" fmla="*/ 226 h 954"/>
                <a:gd name="T66" fmla="*/ 2288 w 2450"/>
                <a:gd name="T67" fmla="*/ 186 h 954"/>
                <a:gd name="T68" fmla="*/ 2272 w 2450"/>
                <a:gd name="T69" fmla="*/ 168 h 954"/>
                <a:gd name="T70" fmla="*/ 2170 w 2450"/>
                <a:gd name="T71" fmla="*/ 156 h 954"/>
                <a:gd name="T72" fmla="*/ 2148 w 2450"/>
                <a:gd name="T73" fmla="*/ 151 h 954"/>
                <a:gd name="T74" fmla="*/ 2106 w 2450"/>
                <a:gd name="T75" fmla="*/ 94 h 954"/>
                <a:gd name="T76" fmla="*/ 2072 w 2450"/>
                <a:gd name="T77" fmla="*/ 0 h 954"/>
                <a:gd name="T78" fmla="*/ 1352 w 2450"/>
                <a:gd name="T79" fmla="*/ 26 h 954"/>
                <a:gd name="T80" fmla="*/ 1105 w 2450"/>
                <a:gd name="T81" fmla="*/ 160 h 954"/>
                <a:gd name="T82" fmla="*/ 1032 w 2450"/>
                <a:gd name="T83" fmla="*/ 162 h 954"/>
                <a:gd name="T84" fmla="*/ 1011 w 2450"/>
                <a:gd name="T85" fmla="*/ 81 h 954"/>
                <a:gd name="T86" fmla="*/ 831 w 2450"/>
                <a:gd name="T87" fmla="*/ 61 h 954"/>
                <a:gd name="T88" fmla="*/ 781 w 2450"/>
                <a:gd name="T89" fmla="*/ 120 h 954"/>
                <a:gd name="T90" fmla="*/ 627 w 2450"/>
                <a:gd name="T91" fmla="*/ 119 h 954"/>
                <a:gd name="T92" fmla="*/ 596 w 2450"/>
                <a:gd name="T93" fmla="*/ 154 h 954"/>
                <a:gd name="T94" fmla="*/ 513 w 2450"/>
                <a:gd name="T95" fmla="*/ 170 h 954"/>
                <a:gd name="T96" fmla="*/ 65 w 2450"/>
                <a:gd name="T97" fmla="*/ 196 h 954"/>
                <a:gd name="T98" fmla="*/ 197 w 2450"/>
                <a:gd name="T99" fmla="*/ 330 h 954"/>
                <a:gd name="T100" fmla="*/ 199 w 2450"/>
                <a:gd name="T101" fmla="*/ 377 h 954"/>
                <a:gd name="T102" fmla="*/ 168 w 2450"/>
                <a:gd name="T103" fmla="*/ 377 h 954"/>
                <a:gd name="T104" fmla="*/ 209 w 2450"/>
                <a:gd name="T105" fmla="*/ 434 h 954"/>
                <a:gd name="T106" fmla="*/ 163 w 2450"/>
                <a:gd name="T107" fmla="*/ 499 h 954"/>
                <a:gd name="T108" fmla="*/ 168 w 2450"/>
                <a:gd name="T109" fmla="*/ 593 h 954"/>
                <a:gd name="T110" fmla="*/ 81 w 2450"/>
                <a:gd name="T111" fmla="*/ 709 h 954"/>
                <a:gd name="T112" fmla="*/ 65 w 2450"/>
                <a:gd name="T113" fmla="*/ 760 h 954"/>
                <a:gd name="T114" fmla="*/ 0 w 2450"/>
                <a:gd name="T115" fmla="*/ 835 h 954"/>
                <a:gd name="T116" fmla="*/ 6 w 2450"/>
                <a:gd name="T117" fmla="*/ 879 h 954"/>
                <a:gd name="T118" fmla="*/ 65 w 2450"/>
                <a:gd name="T119" fmla="*/ 954 h 9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450" h="954">
                  <a:moveTo>
                    <a:pt x="65" y="954"/>
                  </a:moveTo>
                  <a:lnTo>
                    <a:pt x="477" y="708"/>
                  </a:lnTo>
                  <a:lnTo>
                    <a:pt x="533" y="687"/>
                  </a:lnTo>
                  <a:lnTo>
                    <a:pt x="617" y="685"/>
                  </a:lnTo>
                  <a:lnTo>
                    <a:pt x="648" y="674"/>
                  </a:lnTo>
                  <a:lnTo>
                    <a:pt x="707" y="675"/>
                  </a:lnTo>
                  <a:lnTo>
                    <a:pt x="708" y="653"/>
                  </a:lnTo>
                  <a:lnTo>
                    <a:pt x="879" y="641"/>
                  </a:lnTo>
                  <a:lnTo>
                    <a:pt x="879" y="628"/>
                  </a:lnTo>
                  <a:lnTo>
                    <a:pt x="939" y="627"/>
                  </a:lnTo>
                  <a:lnTo>
                    <a:pt x="1073" y="722"/>
                  </a:lnTo>
                  <a:lnTo>
                    <a:pt x="1555" y="632"/>
                  </a:lnTo>
                  <a:lnTo>
                    <a:pt x="2063" y="640"/>
                  </a:lnTo>
                  <a:lnTo>
                    <a:pt x="2143" y="660"/>
                  </a:lnTo>
                  <a:lnTo>
                    <a:pt x="2162" y="687"/>
                  </a:lnTo>
                  <a:lnTo>
                    <a:pt x="2211" y="691"/>
                  </a:lnTo>
                  <a:lnTo>
                    <a:pt x="2234" y="713"/>
                  </a:lnTo>
                  <a:lnTo>
                    <a:pt x="2268" y="709"/>
                  </a:lnTo>
                  <a:lnTo>
                    <a:pt x="2354" y="785"/>
                  </a:lnTo>
                  <a:lnTo>
                    <a:pt x="2420" y="812"/>
                  </a:lnTo>
                  <a:lnTo>
                    <a:pt x="2450" y="545"/>
                  </a:lnTo>
                  <a:lnTo>
                    <a:pt x="2443" y="521"/>
                  </a:lnTo>
                  <a:lnTo>
                    <a:pt x="2433" y="505"/>
                  </a:lnTo>
                  <a:lnTo>
                    <a:pt x="2400" y="507"/>
                  </a:lnTo>
                  <a:lnTo>
                    <a:pt x="2360" y="449"/>
                  </a:lnTo>
                  <a:lnTo>
                    <a:pt x="2353" y="434"/>
                  </a:lnTo>
                  <a:lnTo>
                    <a:pt x="2332" y="434"/>
                  </a:lnTo>
                  <a:lnTo>
                    <a:pt x="2289" y="401"/>
                  </a:lnTo>
                  <a:lnTo>
                    <a:pt x="2285" y="364"/>
                  </a:lnTo>
                  <a:lnTo>
                    <a:pt x="2298" y="339"/>
                  </a:lnTo>
                  <a:lnTo>
                    <a:pt x="2298" y="320"/>
                  </a:lnTo>
                  <a:lnTo>
                    <a:pt x="2266" y="292"/>
                  </a:lnTo>
                  <a:lnTo>
                    <a:pt x="2260" y="226"/>
                  </a:lnTo>
                  <a:lnTo>
                    <a:pt x="2288" y="186"/>
                  </a:lnTo>
                  <a:lnTo>
                    <a:pt x="2272" y="168"/>
                  </a:lnTo>
                  <a:lnTo>
                    <a:pt x="2170" y="156"/>
                  </a:lnTo>
                  <a:lnTo>
                    <a:pt x="2148" y="151"/>
                  </a:lnTo>
                  <a:lnTo>
                    <a:pt x="2106" y="94"/>
                  </a:lnTo>
                  <a:lnTo>
                    <a:pt x="2072" y="0"/>
                  </a:lnTo>
                  <a:lnTo>
                    <a:pt x="1352" y="26"/>
                  </a:lnTo>
                  <a:lnTo>
                    <a:pt x="1105" y="160"/>
                  </a:lnTo>
                  <a:lnTo>
                    <a:pt x="1032" y="162"/>
                  </a:lnTo>
                  <a:lnTo>
                    <a:pt x="1011" y="81"/>
                  </a:lnTo>
                  <a:lnTo>
                    <a:pt x="831" y="61"/>
                  </a:lnTo>
                  <a:lnTo>
                    <a:pt x="781" y="120"/>
                  </a:lnTo>
                  <a:lnTo>
                    <a:pt x="627" y="119"/>
                  </a:lnTo>
                  <a:lnTo>
                    <a:pt x="596" y="154"/>
                  </a:lnTo>
                  <a:lnTo>
                    <a:pt x="513" y="170"/>
                  </a:lnTo>
                  <a:lnTo>
                    <a:pt x="65" y="196"/>
                  </a:lnTo>
                  <a:lnTo>
                    <a:pt x="197" y="330"/>
                  </a:lnTo>
                  <a:lnTo>
                    <a:pt x="199" y="377"/>
                  </a:lnTo>
                  <a:lnTo>
                    <a:pt x="168" y="377"/>
                  </a:lnTo>
                  <a:lnTo>
                    <a:pt x="209" y="434"/>
                  </a:lnTo>
                  <a:lnTo>
                    <a:pt x="163" y="499"/>
                  </a:lnTo>
                  <a:lnTo>
                    <a:pt x="168" y="593"/>
                  </a:lnTo>
                  <a:lnTo>
                    <a:pt x="81" y="709"/>
                  </a:lnTo>
                  <a:lnTo>
                    <a:pt x="65" y="760"/>
                  </a:lnTo>
                  <a:lnTo>
                    <a:pt x="0" y="835"/>
                  </a:lnTo>
                  <a:lnTo>
                    <a:pt x="6" y="879"/>
                  </a:lnTo>
                  <a:lnTo>
                    <a:pt x="65" y="95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21" name="Freeform 17"/>
            <p:cNvSpPr>
              <a:spLocks/>
            </p:cNvSpPr>
            <p:nvPr/>
          </p:nvSpPr>
          <p:spPr bwMode="auto">
            <a:xfrm>
              <a:off x="2913" y="779"/>
              <a:ext cx="115" cy="133"/>
            </a:xfrm>
            <a:custGeom>
              <a:avLst/>
              <a:gdLst>
                <a:gd name="T0" fmla="*/ 350 w 695"/>
                <a:gd name="T1" fmla="*/ 801 h 801"/>
                <a:gd name="T2" fmla="*/ 695 w 695"/>
                <a:gd name="T3" fmla="*/ 595 h 801"/>
                <a:gd name="T4" fmla="*/ 648 w 695"/>
                <a:gd name="T5" fmla="*/ 562 h 801"/>
                <a:gd name="T6" fmla="*/ 624 w 695"/>
                <a:gd name="T7" fmla="*/ 505 h 801"/>
                <a:gd name="T8" fmla="*/ 613 w 695"/>
                <a:gd name="T9" fmla="*/ 443 h 801"/>
                <a:gd name="T10" fmla="*/ 660 w 695"/>
                <a:gd name="T11" fmla="*/ 377 h 801"/>
                <a:gd name="T12" fmla="*/ 651 w 695"/>
                <a:gd name="T13" fmla="*/ 342 h 801"/>
                <a:gd name="T14" fmla="*/ 546 w 695"/>
                <a:gd name="T15" fmla="*/ 282 h 801"/>
                <a:gd name="T16" fmla="*/ 520 w 695"/>
                <a:gd name="T17" fmla="*/ 119 h 801"/>
                <a:gd name="T18" fmla="*/ 317 w 695"/>
                <a:gd name="T19" fmla="*/ 11 h 801"/>
                <a:gd name="T20" fmla="*/ 202 w 695"/>
                <a:gd name="T21" fmla="*/ 0 h 801"/>
                <a:gd name="T22" fmla="*/ 223 w 695"/>
                <a:gd name="T23" fmla="*/ 70 h 801"/>
                <a:gd name="T24" fmla="*/ 290 w 695"/>
                <a:gd name="T25" fmla="*/ 208 h 801"/>
                <a:gd name="T26" fmla="*/ 256 w 695"/>
                <a:gd name="T27" fmla="*/ 311 h 801"/>
                <a:gd name="T28" fmla="*/ 259 w 695"/>
                <a:gd name="T29" fmla="*/ 376 h 801"/>
                <a:gd name="T30" fmla="*/ 283 w 695"/>
                <a:gd name="T31" fmla="*/ 383 h 801"/>
                <a:gd name="T32" fmla="*/ 275 w 695"/>
                <a:gd name="T33" fmla="*/ 443 h 801"/>
                <a:gd name="T34" fmla="*/ 48 w 695"/>
                <a:gd name="T35" fmla="*/ 663 h 801"/>
                <a:gd name="T36" fmla="*/ 29 w 695"/>
                <a:gd name="T37" fmla="*/ 715 h 801"/>
                <a:gd name="T38" fmla="*/ 0 w 695"/>
                <a:gd name="T39" fmla="*/ 733 h 801"/>
                <a:gd name="T40" fmla="*/ 16 w 695"/>
                <a:gd name="T41" fmla="*/ 797 h 801"/>
                <a:gd name="T42" fmla="*/ 350 w 695"/>
                <a:gd name="T43" fmla="*/ 801 h 8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95" h="801">
                  <a:moveTo>
                    <a:pt x="350" y="801"/>
                  </a:moveTo>
                  <a:lnTo>
                    <a:pt x="695" y="595"/>
                  </a:lnTo>
                  <a:lnTo>
                    <a:pt x="648" y="562"/>
                  </a:lnTo>
                  <a:lnTo>
                    <a:pt x="624" y="505"/>
                  </a:lnTo>
                  <a:lnTo>
                    <a:pt x="613" y="443"/>
                  </a:lnTo>
                  <a:lnTo>
                    <a:pt x="660" y="377"/>
                  </a:lnTo>
                  <a:lnTo>
                    <a:pt x="651" y="342"/>
                  </a:lnTo>
                  <a:lnTo>
                    <a:pt x="546" y="282"/>
                  </a:lnTo>
                  <a:lnTo>
                    <a:pt x="520" y="119"/>
                  </a:lnTo>
                  <a:lnTo>
                    <a:pt x="317" y="11"/>
                  </a:lnTo>
                  <a:lnTo>
                    <a:pt x="202" y="0"/>
                  </a:lnTo>
                  <a:lnTo>
                    <a:pt x="223" y="70"/>
                  </a:lnTo>
                  <a:lnTo>
                    <a:pt x="290" y="208"/>
                  </a:lnTo>
                  <a:lnTo>
                    <a:pt x="256" y="311"/>
                  </a:lnTo>
                  <a:lnTo>
                    <a:pt x="259" y="376"/>
                  </a:lnTo>
                  <a:lnTo>
                    <a:pt x="283" y="383"/>
                  </a:lnTo>
                  <a:lnTo>
                    <a:pt x="275" y="443"/>
                  </a:lnTo>
                  <a:lnTo>
                    <a:pt x="48" y="663"/>
                  </a:lnTo>
                  <a:lnTo>
                    <a:pt x="29" y="715"/>
                  </a:lnTo>
                  <a:lnTo>
                    <a:pt x="0" y="733"/>
                  </a:lnTo>
                  <a:lnTo>
                    <a:pt x="16" y="797"/>
                  </a:lnTo>
                  <a:lnTo>
                    <a:pt x="350" y="80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22" name="Freeform 18"/>
            <p:cNvSpPr>
              <a:spLocks/>
            </p:cNvSpPr>
            <p:nvPr/>
          </p:nvSpPr>
          <p:spPr bwMode="auto">
            <a:xfrm>
              <a:off x="2916" y="728"/>
              <a:ext cx="167" cy="150"/>
            </a:xfrm>
            <a:custGeom>
              <a:avLst/>
              <a:gdLst>
                <a:gd name="T0" fmla="*/ 675 w 1003"/>
                <a:gd name="T1" fmla="*/ 904 h 904"/>
                <a:gd name="T2" fmla="*/ 859 w 1003"/>
                <a:gd name="T3" fmla="*/ 792 h 904"/>
                <a:gd name="T4" fmla="*/ 800 w 1003"/>
                <a:gd name="T5" fmla="*/ 720 h 904"/>
                <a:gd name="T6" fmla="*/ 791 w 1003"/>
                <a:gd name="T7" fmla="*/ 673 h 904"/>
                <a:gd name="T8" fmla="*/ 859 w 1003"/>
                <a:gd name="T9" fmla="*/ 598 h 904"/>
                <a:gd name="T10" fmla="*/ 874 w 1003"/>
                <a:gd name="T11" fmla="*/ 548 h 904"/>
                <a:gd name="T12" fmla="*/ 963 w 1003"/>
                <a:gd name="T13" fmla="*/ 428 h 904"/>
                <a:gd name="T14" fmla="*/ 957 w 1003"/>
                <a:gd name="T15" fmla="*/ 338 h 904"/>
                <a:gd name="T16" fmla="*/ 1003 w 1003"/>
                <a:gd name="T17" fmla="*/ 272 h 904"/>
                <a:gd name="T18" fmla="*/ 960 w 1003"/>
                <a:gd name="T19" fmla="*/ 215 h 904"/>
                <a:gd name="T20" fmla="*/ 993 w 1003"/>
                <a:gd name="T21" fmla="*/ 215 h 904"/>
                <a:gd name="T22" fmla="*/ 990 w 1003"/>
                <a:gd name="T23" fmla="*/ 166 h 904"/>
                <a:gd name="T24" fmla="*/ 857 w 1003"/>
                <a:gd name="T25" fmla="*/ 31 h 904"/>
                <a:gd name="T26" fmla="*/ 200 w 1003"/>
                <a:gd name="T27" fmla="*/ 0 h 904"/>
                <a:gd name="T28" fmla="*/ 126 w 1003"/>
                <a:gd name="T29" fmla="*/ 69 h 904"/>
                <a:gd name="T30" fmla="*/ 0 w 1003"/>
                <a:gd name="T31" fmla="*/ 136 h 904"/>
                <a:gd name="T32" fmla="*/ 4 w 1003"/>
                <a:gd name="T33" fmla="*/ 246 h 904"/>
                <a:gd name="T34" fmla="*/ 74 w 1003"/>
                <a:gd name="T35" fmla="*/ 301 h 904"/>
                <a:gd name="T36" fmla="*/ 183 w 1003"/>
                <a:gd name="T37" fmla="*/ 308 h 904"/>
                <a:gd name="T38" fmla="*/ 296 w 1003"/>
                <a:gd name="T39" fmla="*/ 319 h 904"/>
                <a:gd name="T40" fmla="*/ 499 w 1003"/>
                <a:gd name="T41" fmla="*/ 427 h 904"/>
                <a:gd name="T42" fmla="*/ 525 w 1003"/>
                <a:gd name="T43" fmla="*/ 588 h 904"/>
                <a:gd name="T44" fmla="*/ 630 w 1003"/>
                <a:gd name="T45" fmla="*/ 650 h 904"/>
                <a:gd name="T46" fmla="*/ 639 w 1003"/>
                <a:gd name="T47" fmla="*/ 683 h 904"/>
                <a:gd name="T48" fmla="*/ 592 w 1003"/>
                <a:gd name="T49" fmla="*/ 752 h 904"/>
                <a:gd name="T50" fmla="*/ 605 w 1003"/>
                <a:gd name="T51" fmla="*/ 817 h 904"/>
                <a:gd name="T52" fmla="*/ 628 w 1003"/>
                <a:gd name="T53" fmla="*/ 871 h 904"/>
                <a:gd name="T54" fmla="*/ 675 w 1003"/>
                <a:gd name="T55" fmla="*/ 904 h 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03" h="904">
                  <a:moveTo>
                    <a:pt x="675" y="904"/>
                  </a:moveTo>
                  <a:lnTo>
                    <a:pt x="859" y="792"/>
                  </a:lnTo>
                  <a:lnTo>
                    <a:pt x="800" y="720"/>
                  </a:lnTo>
                  <a:lnTo>
                    <a:pt x="791" y="673"/>
                  </a:lnTo>
                  <a:lnTo>
                    <a:pt x="859" y="598"/>
                  </a:lnTo>
                  <a:lnTo>
                    <a:pt x="874" y="548"/>
                  </a:lnTo>
                  <a:lnTo>
                    <a:pt x="963" y="428"/>
                  </a:lnTo>
                  <a:lnTo>
                    <a:pt x="957" y="338"/>
                  </a:lnTo>
                  <a:lnTo>
                    <a:pt x="1003" y="272"/>
                  </a:lnTo>
                  <a:lnTo>
                    <a:pt x="960" y="215"/>
                  </a:lnTo>
                  <a:lnTo>
                    <a:pt x="993" y="215"/>
                  </a:lnTo>
                  <a:lnTo>
                    <a:pt x="990" y="166"/>
                  </a:lnTo>
                  <a:lnTo>
                    <a:pt x="857" y="31"/>
                  </a:lnTo>
                  <a:lnTo>
                    <a:pt x="200" y="0"/>
                  </a:lnTo>
                  <a:lnTo>
                    <a:pt x="126" y="69"/>
                  </a:lnTo>
                  <a:lnTo>
                    <a:pt x="0" y="136"/>
                  </a:lnTo>
                  <a:lnTo>
                    <a:pt x="4" y="246"/>
                  </a:lnTo>
                  <a:lnTo>
                    <a:pt x="74" y="301"/>
                  </a:lnTo>
                  <a:lnTo>
                    <a:pt x="183" y="308"/>
                  </a:lnTo>
                  <a:lnTo>
                    <a:pt x="296" y="319"/>
                  </a:lnTo>
                  <a:lnTo>
                    <a:pt x="499" y="427"/>
                  </a:lnTo>
                  <a:lnTo>
                    <a:pt x="525" y="588"/>
                  </a:lnTo>
                  <a:lnTo>
                    <a:pt x="630" y="650"/>
                  </a:lnTo>
                  <a:lnTo>
                    <a:pt x="639" y="683"/>
                  </a:lnTo>
                  <a:lnTo>
                    <a:pt x="592" y="752"/>
                  </a:lnTo>
                  <a:lnTo>
                    <a:pt x="605" y="817"/>
                  </a:lnTo>
                  <a:lnTo>
                    <a:pt x="628" y="871"/>
                  </a:lnTo>
                  <a:lnTo>
                    <a:pt x="675" y="90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23" name="Freeform 19"/>
            <p:cNvSpPr>
              <a:spLocks/>
            </p:cNvSpPr>
            <p:nvPr/>
          </p:nvSpPr>
          <p:spPr bwMode="auto">
            <a:xfrm>
              <a:off x="3394" y="664"/>
              <a:ext cx="100" cy="110"/>
            </a:xfrm>
            <a:custGeom>
              <a:avLst/>
              <a:gdLst>
                <a:gd name="T0" fmla="*/ 0 w 601"/>
                <a:gd name="T1" fmla="*/ 224 h 661"/>
                <a:gd name="T2" fmla="*/ 41 w 601"/>
                <a:gd name="T3" fmla="*/ 205 h 661"/>
                <a:gd name="T4" fmla="*/ 72 w 601"/>
                <a:gd name="T5" fmla="*/ 164 h 661"/>
                <a:gd name="T6" fmla="*/ 129 w 601"/>
                <a:gd name="T7" fmla="*/ 158 h 661"/>
                <a:gd name="T8" fmla="*/ 197 w 601"/>
                <a:gd name="T9" fmla="*/ 123 h 661"/>
                <a:gd name="T10" fmla="*/ 233 w 601"/>
                <a:gd name="T11" fmla="*/ 89 h 661"/>
                <a:gd name="T12" fmla="*/ 242 w 601"/>
                <a:gd name="T13" fmla="*/ 27 h 661"/>
                <a:gd name="T14" fmla="*/ 284 w 601"/>
                <a:gd name="T15" fmla="*/ 23 h 661"/>
                <a:gd name="T16" fmla="*/ 335 w 601"/>
                <a:gd name="T17" fmla="*/ 0 h 661"/>
                <a:gd name="T18" fmla="*/ 496 w 601"/>
                <a:gd name="T19" fmla="*/ 65 h 661"/>
                <a:gd name="T20" fmla="*/ 480 w 601"/>
                <a:gd name="T21" fmla="*/ 146 h 661"/>
                <a:gd name="T22" fmla="*/ 523 w 601"/>
                <a:gd name="T23" fmla="*/ 255 h 661"/>
                <a:gd name="T24" fmla="*/ 529 w 601"/>
                <a:gd name="T25" fmla="*/ 310 h 661"/>
                <a:gd name="T26" fmla="*/ 502 w 601"/>
                <a:gd name="T27" fmla="*/ 341 h 661"/>
                <a:gd name="T28" fmla="*/ 601 w 601"/>
                <a:gd name="T29" fmla="*/ 491 h 661"/>
                <a:gd name="T30" fmla="*/ 573 w 601"/>
                <a:gd name="T31" fmla="*/ 567 h 661"/>
                <a:gd name="T32" fmla="*/ 496 w 601"/>
                <a:gd name="T33" fmla="*/ 622 h 661"/>
                <a:gd name="T34" fmla="*/ 440 w 601"/>
                <a:gd name="T35" fmla="*/ 625 h 661"/>
                <a:gd name="T36" fmla="*/ 413 w 601"/>
                <a:gd name="T37" fmla="*/ 642 h 661"/>
                <a:gd name="T38" fmla="*/ 396 w 601"/>
                <a:gd name="T39" fmla="*/ 633 h 661"/>
                <a:gd name="T40" fmla="*/ 338 w 601"/>
                <a:gd name="T41" fmla="*/ 637 h 661"/>
                <a:gd name="T42" fmla="*/ 323 w 601"/>
                <a:gd name="T43" fmla="*/ 661 h 661"/>
                <a:gd name="T44" fmla="*/ 279 w 601"/>
                <a:gd name="T45" fmla="*/ 656 h 661"/>
                <a:gd name="T46" fmla="*/ 263 w 601"/>
                <a:gd name="T47" fmla="*/ 655 h 661"/>
                <a:gd name="T48" fmla="*/ 219 w 601"/>
                <a:gd name="T49" fmla="*/ 624 h 661"/>
                <a:gd name="T50" fmla="*/ 213 w 601"/>
                <a:gd name="T51" fmla="*/ 587 h 661"/>
                <a:gd name="T52" fmla="*/ 225 w 601"/>
                <a:gd name="T53" fmla="*/ 566 h 661"/>
                <a:gd name="T54" fmla="*/ 226 w 601"/>
                <a:gd name="T55" fmla="*/ 542 h 661"/>
                <a:gd name="T56" fmla="*/ 194 w 601"/>
                <a:gd name="T57" fmla="*/ 518 h 661"/>
                <a:gd name="T58" fmla="*/ 188 w 601"/>
                <a:gd name="T59" fmla="*/ 451 h 661"/>
                <a:gd name="T60" fmla="*/ 215 w 601"/>
                <a:gd name="T61" fmla="*/ 410 h 661"/>
                <a:gd name="T62" fmla="*/ 201 w 601"/>
                <a:gd name="T63" fmla="*/ 390 h 661"/>
                <a:gd name="T64" fmla="*/ 75 w 601"/>
                <a:gd name="T65" fmla="*/ 373 h 661"/>
                <a:gd name="T66" fmla="*/ 34 w 601"/>
                <a:gd name="T67" fmla="*/ 314 h 661"/>
                <a:gd name="T68" fmla="*/ 0 w 601"/>
                <a:gd name="T69" fmla="*/ 224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01" h="661">
                  <a:moveTo>
                    <a:pt x="0" y="224"/>
                  </a:moveTo>
                  <a:lnTo>
                    <a:pt x="41" y="205"/>
                  </a:lnTo>
                  <a:lnTo>
                    <a:pt x="72" y="164"/>
                  </a:lnTo>
                  <a:lnTo>
                    <a:pt x="129" y="158"/>
                  </a:lnTo>
                  <a:lnTo>
                    <a:pt x="197" y="123"/>
                  </a:lnTo>
                  <a:lnTo>
                    <a:pt x="233" y="89"/>
                  </a:lnTo>
                  <a:lnTo>
                    <a:pt x="242" y="27"/>
                  </a:lnTo>
                  <a:lnTo>
                    <a:pt x="284" y="23"/>
                  </a:lnTo>
                  <a:lnTo>
                    <a:pt x="335" y="0"/>
                  </a:lnTo>
                  <a:lnTo>
                    <a:pt x="496" y="65"/>
                  </a:lnTo>
                  <a:lnTo>
                    <a:pt x="480" y="146"/>
                  </a:lnTo>
                  <a:lnTo>
                    <a:pt x="523" y="255"/>
                  </a:lnTo>
                  <a:lnTo>
                    <a:pt x="529" y="310"/>
                  </a:lnTo>
                  <a:lnTo>
                    <a:pt x="502" y="341"/>
                  </a:lnTo>
                  <a:lnTo>
                    <a:pt x="601" y="491"/>
                  </a:lnTo>
                  <a:lnTo>
                    <a:pt x="573" y="567"/>
                  </a:lnTo>
                  <a:lnTo>
                    <a:pt x="496" y="622"/>
                  </a:lnTo>
                  <a:lnTo>
                    <a:pt x="440" y="625"/>
                  </a:lnTo>
                  <a:lnTo>
                    <a:pt x="413" y="642"/>
                  </a:lnTo>
                  <a:lnTo>
                    <a:pt x="396" y="633"/>
                  </a:lnTo>
                  <a:lnTo>
                    <a:pt x="338" y="637"/>
                  </a:lnTo>
                  <a:lnTo>
                    <a:pt x="323" y="661"/>
                  </a:lnTo>
                  <a:lnTo>
                    <a:pt x="279" y="656"/>
                  </a:lnTo>
                  <a:lnTo>
                    <a:pt x="263" y="655"/>
                  </a:lnTo>
                  <a:lnTo>
                    <a:pt x="219" y="624"/>
                  </a:lnTo>
                  <a:lnTo>
                    <a:pt x="213" y="587"/>
                  </a:lnTo>
                  <a:lnTo>
                    <a:pt x="225" y="566"/>
                  </a:lnTo>
                  <a:lnTo>
                    <a:pt x="226" y="542"/>
                  </a:lnTo>
                  <a:lnTo>
                    <a:pt x="194" y="518"/>
                  </a:lnTo>
                  <a:lnTo>
                    <a:pt x="188" y="451"/>
                  </a:lnTo>
                  <a:lnTo>
                    <a:pt x="215" y="410"/>
                  </a:lnTo>
                  <a:lnTo>
                    <a:pt x="201" y="390"/>
                  </a:lnTo>
                  <a:lnTo>
                    <a:pt x="75" y="373"/>
                  </a:lnTo>
                  <a:lnTo>
                    <a:pt x="34" y="314"/>
                  </a:lnTo>
                  <a:lnTo>
                    <a:pt x="0" y="22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24" name="Freeform 20"/>
            <p:cNvSpPr>
              <a:spLocks/>
            </p:cNvSpPr>
            <p:nvPr/>
          </p:nvSpPr>
          <p:spPr bwMode="auto">
            <a:xfrm>
              <a:off x="3474" y="675"/>
              <a:ext cx="201" cy="100"/>
            </a:xfrm>
            <a:custGeom>
              <a:avLst/>
              <a:gdLst>
                <a:gd name="T0" fmla="*/ 15 w 1204"/>
                <a:gd name="T1" fmla="*/ 0 h 601"/>
                <a:gd name="T2" fmla="*/ 187 w 1204"/>
                <a:gd name="T3" fmla="*/ 47 h 601"/>
                <a:gd name="T4" fmla="*/ 350 w 1204"/>
                <a:gd name="T5" fmla="*/ 19 h 601"/>
                <a:gd name="T6" fmla="*/ 366 w 1204"/>
                <a:gd name="T7" fmla="*/ 178 h 601"/>
                <a:gd name="T8" fmla="*/ 398 w 1204"/>
                <a:gd name="T9" fmla="*/ 257 h 601"/>
                <a:gd name="T10" fmla="*/ 721 w 1204"/>
                <a:gd name="T11" fmla="*/ 281 h 601"/>
                <a:gd name="T12" fmla="*/ 727 w 1204"/>
                <a:gd name="T13" fmla="*/ 263 h 601"/>
                <a:gd name="T14" fmla="*/ 845 w 1204"/>
                <a:gd name="T15" fmla="*/ 257 h 601"/>
                <a:gd name="T16" fmla="*/ 1006 w 1204"/>
                <a:gd name="T17" fmla="*/ 274 h 601"/>
                <a:gd name="T18" fmla="*/ 1090 w 1204"/>
                <a:gd name="T19" fmla="*/ 281 h 601"/>
                <a:gd name="T20" fmla="*/ 1106 w 1204"/>
                <a:gd name="T21" fmla="*/ 299 h 601"/>
                <a:gd name="T22" fmla="*/ 1172 w 1204"/>
                <a:gd name="T23" fmla="*/ 298 h 601"/>
                <a:gd name="T24" fmla="*/ 1204 w 1204"/>
                <a:gd name="T25" fmla="*/ 337 h 601"/>
                <a:gd name="T26" fmla="*/ 1204 w 1204"/>
                <a:gd name="T27" fmla="*/ 362 h 601"/>
                <a:gd name="T28" fmla="*/ 1114 w 1204"/>
                <a:gd name="T29" fmla="*/ 535 h 601"/>
                <a:gd name="T30" fmla="*/ 817 w 1204"/>
                <a:gd name="T31" fmla="*/ 554 h 601"/>
                <a:gd name="T32" fmla="*/ 780 w 1204"/>
                <a:gd name="T33" fmla="*/ 535 h 601"/>
                <a:gd name="T34" fmla="*/ 539 w 1204"/>
                <a:gd name="T35" fmla="*/ 535 h 601"/>
                <a:gd name="T36" fmla="*/ 486 w 1204"/>
                <a:gd name="T37" fmla="*/ 586 h 601"/>
                <a:gd name="T38" fmla="*/ 363 w 1204"/>
                <a:gd name="T39" fmla="*/ 601 h 601"/>
                <a:gd name="T40" fmla="*/ 283 w 1204"/>
                <a:gd name="T41" fmla="*/ 577 h 601"/>
                <a:gd name="T42" fmla="*/ 139 w 1204"/>
                <a:gd name="T43" fmla="*/ 554 h 601"/>
                <a:gd name="T44" fmla="*/ 90 w 1204"/>
                <a:gd name="T45" fmla="*/ 503 h 601"/>
                <a:gd name="T46" fmla="*/ 120 w 1204"/>
                <a:gd name="T47" fmla="*/ 420 h 601"/>
                <a:gd name="T48" fmla="*/ 19 w 1204"/>
                <a:gd name="T49" fmla="*/ 270 h 601"/>
                <a:gd name="T50" fmla="*/ 47 w 1204"/>
                <a:gd name="T51" fmla="*/ 244 h 601"/>
                <a:gd name="T52" fmla="*/ 45 w 1204"/>
                <a:gd name="T53" fmla="*/ 187 h 601"/>
                <a:gd name="T54" fmla="*/ 0 w 1204"/>
                <a:gd name="T55" fmla="*/ 79 h 601"/>
                <a:gd name="T56" fmla="*/ 15 w 1204"/>
                <a:gd name="T57" fmla="*/ 0 h 6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204" h="601">
                  <a:moveTo>
                    <a:pt x="15" y="0"/>
                  </a:moveTo>
                  <a:lnTo>
                    <a:pt x="187" y="47"/>
                  </a:lnTo>
                  <a:lnTo>
                    <a:pt x="350" y="19"/>
                  </a:lnTo>
                  <a:lnTo>
                    <a:pt x="366" y="178"/>
                  </a:lnTo>
                  <a:lnTo>
                    <a:pt x="398" y="257"/>
                  </a:lnTo>
                  <a:lnTo>
                    <a:pt x="721" y="281"/>
                  </a:lnTo>
                  <a:lnTo>
                    <a:pt x="727" y="263"/>
                  </a:lnTo>
                  <a:lnTo>
                    <a:pt x="845" y="257"/>
                  </a:lnTo>
                  <a:lnTo>
                    <a:pt x="1006" y="274"/>
                  </a:lnTo>
                  <a:lnTo>
                    <a:pt x="1090" y="281"/>
                  </a:lnTo>
                  <a:lnTo>
                    <a:pt x="1106" y="299"/>
                  </a:lnTo>
                  <a:lnTo>
                    <a:pt x="1172" y="298"/>
                  </a:lnTo>
                  <a:lnTo>
                    <a:pt x="1204" y="337"/>
                  </a:lnTo>
                  <a:lnTo>
                    <a:pt x="1204" y="362"/>
                  </a:lnTo>
                  <a:lnTo>
                    <a:pt x="1114" y="535"/>
                  </a:lnTo>
                  <a:lnTo>
                    <a:pt x="817" y="554"/>
                  </a:lnTo>
                  <a:lnTo>
                    <a:pt x="780" y="535"/>
                  </a:lnTo>
                  <a:lnTo>
                    <a:pt x="539" y="535"/>
                  </a:lnTo>
                  <a:lnTo>
                    <a:pt x="486" y="586"/>
                  </a:lnTo>
                  <a:lnTo>
                    <a:pt x="363" y="601"/>
                  </a:lnTo>
                  <a:lnTo>
                    <a:pt x="283" y="577"/>
                  </a:lnTo>
                  <a:lnTo>
                    <a:pt x="139" y="554"/>
                  </a:lnTo>
                  <a:lnTo>
                    <a:pt x="90" y="503"/>
                  </a:lnTo>
                  <a:lnTo>
                    <a:pt x="120" y="420"/>
                  </a:lnTo>
                  <a:lnTo>
                    <a:pt x="19" y="270"/>
                  </a:lnTo>
                  <a:lnTo>
                    <a:pt x="47" y="244"/>
                  </a:lnTo>
                  <a:lnTo>
                    <a:pt x="45" y="187"/>
                  </a:lnTo>
                  <a:lnTo>
                    <a:pt x="0" y="79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25" name="Freeform 21"/>
            <p:cNvSpPr>
              <a:spLocks/>
            </p:cNvSpPr>
            <p:nvPr/>
          </p:nvSpPr>
          <p:spPr bwMode="auto">
            <a:xfrm>
              <a:off x="3441" y="758"/>
              <a:ext cx="277" cy="168"/>
            </a:xfrm>
            <a:custGeom>
              <a:avLst/>
              <a:gdLst>
                <a:gd name="T0" fmla="*/ 61 w 1665"/>
                <a:gd name="T1" fmla="*/ 476 h 1008"/>
                <a:gd name="T2" fmla="*/ 98 w 1665"/>
                <a:gd name="T3" fmla="*/ 191 h 1008"/>
                <a:gd name="T4" fmla="*/ 80 w 1665"/>
                <a:gd name="T5" fmla="*/ 161 h 1008"/>
                <a:gd name="T6" fmla="*/ 46 w 1665"/>
                <a:gd name="T7" fmla="*/ 161 h 1008"/>
                <a:gd name="T8" fmla="*/ 0 w 1665"/>
                <a:gd name="T9" fmla="*/ 91 h 1008"/>
                <a:gd name="T10" fmla="*/ 42 w 1665"/>
                <a:gd name="T11" fmla="*/ 88 h 1008"/>
                <a:gd name="T12" fmla="*/ 58 w 1665"/>
                <a:gd name="T13" fmla="*/ 68 h 1008"/>
                <a:gd name="T14" fmla="*/ 114 w 1665"/>
                <a:gd name="T15" fmla="*/ 66 h 1008"/>
                <a:gd name="T16" fmla="*/ 131 w 1665"/>
                <a:gd name="T17" fmla="*/ 76 h 1008"/>
                <a:gd name="T18" fmla="*/ 158 w 1665"/>
                <a:gd name="T19" fmla="*/ 56 h 1008"/>
                <a:gd name="T20" fmla="*/ 212 w 1665"/>
                <a:gd name="T21" fmla="*/ 54 h 1008"/>
                <a:gd name="T22" fmla="*/ 288 w 1665"/>
                <a:gd name="T23" fmla="*/ 0 h 1008"/>
                <a:gd name="T24" fmla="*/ 339 w 1665"/>
                <a:gd name="T25" fmla="*/ 54 h 1008"/>
                <a:gd name="T26" fmla="*/ 483 w 1665"/>
                <a:gd name="T27" fmla="*/ 75 h 1008"/>
                <a:gd name="T28" fmla="*/ 562 w 1665"/>
                <a:gd name="T29" fmla="*/ 100 h 1008"/>
                <a:gd name="T30" fmla="*/ 685 w 1665"/>
                <a:gd name="T31" fmla="*/ 86 h 1008"/>
                <a:gd name="T32" fmla="*/ 739 w 1665"/>
                <a:gd name="T33" fmla="*/ 32 h 1008"/>
                <a:gd name="T34" fmla="*/ 978 w 1665"/>
                <a:gd name="T35" fmla="*/ 32 h 1008"/>
                <a:gd name="T36" fmla="*/ 1017 w 1665"/>
                <a:gd name="T37" fmla="*/ 51 h 1008"/>
                <a:gd name="T38" fmla="*/ 1301 w 1665"/>
                <a:gd name="T39" fmla="*/ 35 h 1008"/>
                <a:gd name="T40" fmla="*/ 1305 w 1665"/>
                <a:gd name="T41" fmla="*/ 96 h 1008"/>
                <a:gd name="T42" fmla="*/ 1363 w 1665"/>
                <a:gd name="T43" fmla="*/ 203 h 1008"/>
                <a:gd name="T44" fmla="*/ 1384 w 1665"/>
                <a:gd name="T45" fmla="*/ 251 h 1008"/>
                <a:gd name="T46" fmla="*/ 1379 w 1665"/>
                <a:gd name="T47" fmla="*/ 364 h 1008"/>
                <a:gd name="T48" fmla="*/ 1398 w 1665"/>
                <a:gd name="T49" fmla="*/ 400 h 1008"/>
                <a:gd name="T50" fmla="*/ 1437 w 1665"/>
                <a:gd name="T51" fmla="*/ 406 h 1008"/>
                <a:gd name="T52" fmla="*/ 1447 w 1665"/>
                <a:gd name="T53" fmla="*/ 391 h 1008"/>
                <a:gd name="T54" fmla="*/ 1493 w 1665"/>
                <a:gd name="T55" fmla="*/ 386 h 1008"/>
                <a:gd name="T56" fmla="*/ 1521 w 1665"/>
                <a:gd name="T57" fmla="*/ 393 h 1008"/>
                <a:gd name="T58" fmla="*/ 1662 w 1665"/>
                <a:gd name="T59" fmla="*/ 560 h 1008"/>
                <a:gd name="T60" fmla="*/ 1665 w 1665"/>
                <a:gd name="T61" fmla="*/ 669 h 1008"/>
                <a:gd name="T62" fmla="*/ 1455 w 1665"/>
                <a:gd name="T63" fmla="*/ 530 h 1008"/>
                <a:gd name="T64" fmla="*/ 1416 w 1665"/>
                <a:gd name="T65" fmla="*/ 544 h 1008"/>
                <a:gd name="T66" fmla="*/ 1398 w 1665"/>
                <a:gd name="T67" fmla="*/ 560 h 1008"/>
                <a:gd name="T68" fmla="*/ 1396 w 1665"/>
                <a:gd name="T69" fmla="*/ 601 h 1008"/>
                <a:gd name="T70" fmla="*/ 1409 w 1665"/>
                <a:gd name="T71" fmla="*/ 650 h 1008"/>
                <a:gd name="T72" fmla="*/ 1403 w 1665"/>
                <a:gd name="T73" fmla="*/ 674 h 1008"/>
                <a:gd name="T74" fmla="*/ 1340 w 1665"/>
                <a:gd name="T75" fmla="*/ 692 h 1008"/>
                <a:gd name="T76" fmla="*/ 1318 w 1665"/>
                <a:gd name="T77" fmla="*/ 694 h 1008"/>
                <a:gd name="T78" fmla="*/ 1142 w 1665"/>
                <a:gd name="T79" fmla="*/ 838 h 1008"/>
                <a:gd name="T80" fmla="*/ 1064 w 1665"/>
                <a:gd name="T81" fmla="*/ 882 h 1008"/>
                <a:gd name="T82" fmla="*/ 1006 w 1665"/>
                <a:gd name="T83" fmla="*/ 871 h 1008"/>
                <a:gd name="T84" fmla="*/ 959 w 1665"/>
                <a:gd name="T85" fmla="*/ 796 h 1008"/>
                <a:gd name="T86" fmla="*/ 832 w 1665"/>
                <a:gd name="T87" fmla="*/ 996 h 1008"/>
                <a:gd name="T88" fmla="*/ 794 w 1665"/>
                <a:gd name="T89" fmla="*/ 989 h 1008"/>
                <a:gd name="T90" fmla="*/ 776 w 1665"/>
                <a:gd name="T91" fmla="*/ 971 h 1008"/>
                <a:gd name="T92" fmla="*/ 734 w 1665"/>
                <a:gd name="T93" fmla="*/ 977 h 1008"/>
                <a:gd name="T94" fmla="*/ 706 w 1665"/>
                <a:gd name="T95" fmla="*/ 1001 h 1008"/>
                <a:gd name="T96" fmla="*/ 608 w 1665"/>
                <a:gd name="T97" fmla="*/ 1008 h 1008"/>
                <a:gd name="T98" fmla="*/ 593 w 1665"/>
                <a:gd name="T99" fmla="*/ 989 h 1008"/>
                <a:gd name="T100" fmla="*/ 576 w 1665"/>
                <a:gd name="T101" fmla="*/ 848 h 1008"/>
                <a:gd name="T102" fmla="*/ 500 w 1665"/>
                <a:gd name="T103" fmla="*/ 737 h 1008"/>
                <a:gd name="T104" fmla="*/ 371 w 1665"/>
                <a:gd name="T105" fmla="*/ 713 h 1008"/>
                <a:gd name="T106" fmla="*/ 286 w 1665"/>
                <a:gd name="T107" fmla="*/ 630 h 1008"/>
                <a:gd name="T108" fmla="*/ 246 w 1665"/>
                <a:gd name="T109" fmla="*/ 623 h 1008"/>
                <a:gd name="T110" fmla="*/ 61 w 1665"/>
                <a:gd name="T111" fmla="*/ 476 h 10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65" h="1008">
                  <a:moveTo>
                    <a:pt x="61" y="476"/>
                  </a:moveTo>
                  <a:lnTo>
                    <a:pt x="98" y="191"/>
                  </a:lnTo>
                  <a:lnTo>
                    <a:pt x="80" y="161"/>
                  </a:lnTo>
                  <a:lnTo>
                    <a:pt x="46" y="161"/>
                  </a:lnTo>
                  <a:lnTo>
                    <a:pt x="0" y="91"/>
                  </a:lnTo>
                  <a:lnTo>
                    <a:pt x="42" y="88"/>
                  </a:lnTo>
                  <a:lnTo>
                    <a:pt x="58" y="68"/>
                  </a:lnTo>
                  <a:lnTo>
                    <a:pt x="114" y="66"/>
                  </a:lnTo>
                  <a:lnTo>
                    <a:pt x="131" y="76"/>
                  </a:lnTo>
                  <a:lnTo>
                    <a:pt x="158" y="56"/>
                  </a:lnTo>
                  <a:lnTo>
                    <a:pt x="212" y="54"/>
                  </a:lnTo>
                  <a:lnTo>
                    <a:pt x="288" y="0"/>
                  </a:lnTo>
                  <a:lnTo>
                    <a:pt x="339" y="54"/>
                  </a:lnTo>
                  <a:lnTo>
                    <a:pt x="483" y="75"/>
                  </a:lnTo>
                  <a:lnTo>
                    <a:pt x="562" y="100"/>
                  </a:lnTo>
                  <a:lnTo>
                    <a:pt x="685" y="86"/>
                  </a:lnTo>
                  <a:lnTo>
                    <a:pt x="739" y="32"/>
                  </a:lnTo>
                  <a:lnTo>
                    <a:pt x="978" y="32"/>
                  </a:lnTo>
                  <a:lnTo>
                    <a:pt x="1017" y="51"/>
                  </a:lnTo>
                  <a:lnTo>
                    <a:pt x="1301" y="35"/>
                  </a:lnTo>
                  <a:lnTo>
                    <a:pt x="1305" y="96"/>
                  </a:lnTo>
                  <a:lnTo>
                    <a:pt x="1363" y="203"/>
                  </a:lnTo>
                  <a:lnTo>
                    <a:pt x="1384" y="251"/>
                  </a:lnTo>
                  <a:lnTo>
                    <a:pt x="1379" y="364"/>
                  </a:lnTo>
                  <a:lnTo>
                    <a:pt x="1398" y="400"/>
                  </a:lnTo>
                  <a:lnTo>
                    <a:pt x="1437" y="406"/>
                  </a:lnTo>
                  <a:lnTo>
                    <a:pt x="1447" y="391"/>
                  </a:lnTo>
                  <a:lnTo>
                    <a:pt x="1493" y="386"/>
                  </a:lnTo>
                  <a:lnTo>
                    <a:pt x="1521" y="393"/>
                  </a:lnTo>
                  <a:lnTo>
                    <a:pt x="1662" y="560"/>
                  </a:lnTo>
                  <a:lnTo>
                    <a:pt x="1665" y="669"/>
                  </a:lnTo>
                  <a:lnTo>
                    <a:pt x="1455" y="530"/>
                  </a:lnTo>
                  <a:lnTo>
                    <a:pt x="1416" y="544"/>
                  </a:lnTo>
                  <a:lnTo>
                    <a:pt x="1398" y="560"/>
                  </a:lnTo>
                  <a:lnTo>
                    <a:pt x="1396" y="601"/>
                  </a:lnTo>
                  <a:lnTo>
                    <a:pt x="1409" y="650"/>
                  </a:lnTo>
                  <a:lnTo>
                    <a:pt x="1403" y="674"/>
                  </a:lnTo>
                  <a:lnTo>
                    <a:pt x="1340" y="692"/>
                  </a:lnTo>
                  <a:lnTo>
                    <a:pt x="1318" y="694"/>
                  </a:lnTo>
                  <a:lnTo>
                    <a:pt x="1142" y="838"/>
                  </a:lnTo>
                  <a:lnTo>
                    <a:pt x="1064" y="882"/>
                  </a:lnTo>
                  <a:lnTo>
                    <a:pt x="1006" y="871"/>
                  </a:lnTo>
                  <a:lnTo>
                    <a:pt x="959" y="796"/>
                  </a:lnTo>
                  <a:lnTo>
                    <a:pt x="832" y="996"/>
                  </a:lnTo>
                  <a:lnTo>
                    <a:pt x="794" y="989"/>
                  </a:lnTo>
                  <a:lnTo>
                    <a:pt x="776" y="971"/>
                  </a:lnTo>
                  <a:lnTo>
                    <a:pt x="734" y="977"/>
                  </a:lnTo>
                  <a:lnTo>
                    <a:pt x="706" y="1001"/>
                  </a:lnTo>
                  <a:lnTo>
                    <a:pt x="608" y="1008"/>
                  </a:lnTo>
                  <a:lnTo>
                    <a:pt x="593" y="989"/>
                  </a:lnTo>
                  <a:lnTo>
                    <a:pt x="576" y="848"/>
                  </a:lnTo>
                  <a:lnTo>
                    <a:pt x="500" y="737"/>
                  </a:lnTo>
                  <a:lnTo>
                    <a:pt x="371" y="713"/>
                  </a:lnTo>
                  <a:lnTo>
                    <a:pt x="286" y="630"/>
                  </a:lnTo>
                  <a:lnTo>
                    <a:pt x="246" y="623"/>
                  </a:lnTo>
                  <a:lnTo>
                    <a:pt x="61" y="47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26" name="Freeform 22"/>
            <p:cNvSpPr>
              <a:spLocks/>
            </p:cNvSpPr>
            <p:nvPr/>
          </p:nvSpPr>
          <p:spPr bwMode="auto">
            <a:xfrm>
              <a:off x="3532" y="678"/>
              <a:ext cx="298" cy="321"/>
            </a:xfrm>
            <a:custGeom>
              <a:avLst/>
              <a:gdLst>
                <a:gd name="T0" fmla="*/ 0 w 1790"/>
                <a:gd name="T1" fmla="*/ 0 h 1927"/>
                <a:gd name="T2" fmla="*/ 730 w 1790"/>
                <a:gd name="T3" fmla="*/ 28 h 1927"/>
                <a:gd name="T4" fmla="*/ 858 w 1790"/>
                <a:gd name="T5" fmla="*/ 127 h 1927"/>
                <a:gd name="T6" fmla="*/ 900 w 1790"/>
                <a:gd name="T7" fmla="*/ 123 h 1927"/>
                <a:gd name="T8" fmla="*/ 924 w 1790"/>
                <a:gd name="T9" fmla="*/ 78 h 1927"/>
                <a:gd name="T10" fmla="*/ 957 w 1790"/>
                <a:gd name="T11" fmla="*/ 67 h 1927"/>
                <a:gd name="T12" fmla="*/ 1050 w 1790"/>
                <a:gd name="T13" fmla="*/ 75 h 1927"/>
                <a:gd name="T14" fmla="*/ 1099 w 1790"/>
                <a:gd name="T15" fmla="*/ 102 h 1927"/>
                <a:gd name="T16" fmla="*/ 1258 w 1790"/>
                <a:gd name="T17" fmla="*/ 148 h 1927"/>
                <a:gd name="T18" fmla="*/ 1414 w 1790"/>
                <a:gd name="T19" fmla="*/ 134 h 1927"/>
                <a:gd name="T20" fmla="*/ 1586 w 1790"/>
                <a:gd name="T21" fmla="*/ 172 h 1927"/>
                <a:gd name="T22" fmla="*/ 1648 w 1790"/>
                <a:gd name="T23" fmla="*/ 206 h 1927"/>
                <a:gd name="T24" fmla="*/ 1552 w 1790"/>
                <a:gd name="T25" fmla="*/ 487 h 1927"/>
                <a:gd name="T26" fmla="*/ 1534 w 1790"/>
                <a:gd name="T27" fmla="*/ 735 h 1927"/>
                <a:gd name="T28" fmla="*/ 1498 w 1790"/>
                <a:gd name="T29" fmla="*/ 807 h 1927"/>
                <a:gd name="T30" fmla="*/ 1539 w 1790"/>
                <a:gd name="T31" fmla="*/ 955 h 1927"/>
                <a:gd name="T32" fmla="*/ 1544 w 1790"/>
                <a:gd name="T33" fmla="*/ 994 h 1927"/>
                <a:gd name="T34" fmla="*/ 1515 w 1790"/>
                <a:gd name="T35" fmla="*/ 1032 h 1927"/>
                <a:gd name="T36" fmla="*/ 1488 w 1790"/>
                <a:gd name="T37" fmla="*/ 1058 h 1927"/>
                <a:gd name="T38" fmla="*/ 1469 w 1790"/>
                <a:gd name="T39" fmla="*/ 1307 h 1927"/>
                <a:gd name="T40" fmla="*/ 1501 w 1790"/>
                <a:gd name="T41" fmla="*/ 1347 h 1927"/>
                <a:gd name="T42" fmla="*/ 1488 w 1790"/>
                <a:gd name="T43" fmla="*/ 1397 h 1927"/>
                <a:gd name="T44" fmla="*/ 1456 w 1790"/>
                <a:gd name="T45" fmla="*/ 1435 h 1927"/>
                <a:gd name="T46" fmla="*/ 1453 w 1790"/>
                <a:gd name="T47" fmla="*/ 1491 h 1927"/>
                <a:gd name="T48" fmla="*/ 1472 w 1790"/>
                <a:gd name="T49" fmla="*/ 1543 h 1927"/>
                <a:gd name="T50" fmla="*/ 1569 w 1790"/>
                <a:gd name="T51" fmla="*/ 1619 h 1927"/>
                <a:gd name="T52" fmla="*/ 1661 w 1790"/>
                <a:gd name="T53" fmla="*/ 1651 h 1927"/>
                <a:gd name="T54" fmla="*/ 1790 w 1790"/>
                <a:gd name="T55" fmla="*/ 1761 h 1927"/>
                <a:gd name="T56" fmla="*/ 1702 w 1790"/>
                <a:gd name="T57" fmla="*/ 1927 h 1927"/>
                <a:gd name="T58" fmla="*/ 1119 w 1790"/>
                <a:gd name="T59" fmla="*/ 1151 h 1927"/>
                <a:gd name="T60" fmla="*/ 1114 w 1790"/>
                <a:gd name="T61" fmla="*/ 1037 h 1927"/>
                <a:gd name="T62" fmla="*/ 977 w 1790"/>
                <a:gd name="T63" fmla="*/ 877 h 1927"/>
                <a:gd name="T64" fmla="*/ 951 w 1790"/>
                <a:gd name="T65" fmla="*/ 867 h 1927"/>
                <a:gd name="T66" fmla="*/ 900 w 1790"/>
                <a:gd name="T67" fmla="*/ 871 h 1927"/>
                <a:gd name="T68" fmla="*/ 889 w 1790"/>
                <a:gd name="T69" fmla="*/ 887 h 1927"/>
                <a:gd name="T70" fmla="*/ 852 w 1790"/>
                <a:gd name="T71" fmla="*/ 880 h 1927"/>
                <a:gd name="T72" fmla="*/ 836 w 1790"/>
                <a:gd name="T73" fmla="*/ 848 h 1927"/>
                <a:gd name="T74" fmla="*/ 836 w 1790"/>
                <a:gd name="T75" fmla="*/ 815 h 1927"/>
                <a:gd name="T76" fmla="*/ 836 w 1790"/>
                <a:gd name="T77" fmla="*/ 730 h 1927"/>
                <a:gd name="T78" fmla="*/ 820 w 1790"/>
                <a:gd name="T79" fmla="*/ 692 h 1927"/>
                <a:gd name="T80" fmla="*/ 759 w 1790"/>
                <a:gd name="T81" fmla="*/ 583 h 1927"/>
                <a:gd name="T82" fmla="*/ 753 w 1790"/>
                <a:gd name="T83" fmla="*/ 516 h 1927"/>
                <a:gd name="T84" fmla="*/ 767 w 1790"/>
                <a:gd name="T85" fmla="*/ 516 h 1927"/>
                <a:gd name="T86" fmla="*/ 857 w 1790"/>
                <a:gd name="T87" fmla="*/ 343 h 1927"/>
                <a:gd name="T88" fmla="*/ 855 w 1790"/>
                <a:gd name="T89" fmla="*/ 316 h 1927"/>
                <a:gd name="T90" fmla="*/ 825 w 1790"/>
                <a:gd name="T91" fmla="*/ 279 h 1927"/>
                <a:gd name="T92" fmla="*/ 762 w 1790"/>
                <a:gd name="T93" fmla="*/ 279 h 1927"/>
                <a:gd name="T94" fmla="*/ 745 w 1790"/>
                <a:gd name="T95" fmla="*/ 262 h 1927"/>
                <a:gd name="T96" fmla="*/ 496 w 1790"/>
                <a:gd name="T97" fmla="*/ 238 h 1927"/>
                <a:gd name="T98" fmla="*/ 380 w 1790"/>
                <a:gd name="T99" fmla="*/ 244 h 1927"/>
                <a:gd name="T100" fmla="*/ 374 w 1790"/>
                <a:gd name="T101" fmla="*/ 260 h 1927"/>
                <a:gd name="T102" fmla="*/ 51 w 1790"/>
                <a:gd name="T103" fmla="*/ 238 h 1927"/>
                <a:gd name="T104" fmla="*/ 19 w 1790"/>
                <a:gd name="T105" fmla="*/ 157 h 1927"/>
                <a:gd name="T106" fmla="*/ 0 w 1790"/>
                <a:gd name="T107" fmla="*/ 0 h 19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790" h="1927">
                  <a:moveTo>
                    <a:pt x="0" y="0"/>
                  </a:moveTo>
                  <a:lnTo>
                    <a:pt x="730" y="28"/>
                  </a:lnTo>
                  <a:lnTo>
                    <a:pt x="858" y="127"/>
                  </a:lnTo>
                  <a:lnTo>
                    <a:pt x="900" y="123"/>
                  </a:lnTo>
                  <a:lnTo>
                    <a:pt x="924" y="78"/>
                  </a:lnTo>
                  <a:lnTo>
                    <a:pt x="957" y="67"/>
                  </a:lnTo>
                  <a:lnTo>
                    <a:pt x="1050" y="75"/>
                  </a:lnTo>
                  <a:lnTo>
                    <a:pt x="1099" y="102"/>
                  </a:lnTo>
                  <a:lnTo>
                    <a:pt x="1258" y="148"/>
                  </a:lnTo>
                  <a:lnTo>
                    <a:pt x="1414" y="134"/>
                  </a:lnTo>
                  <a:lnTo>
                    <a:pt x="1586" y="172"/>
                  </a:lnTo>
                  <a:lnTo>
                    <a:pt x="1648" y="206"/>
                  </a:lnTo>
                  <a:lnTo>
                    <a:pt x="1552" y="487"/>
                  </a:lnTo>
                  <a:lnTo>
                    <a:pt x="1534" y="735"/>
                  </a:lnTo>
                  <a:lnTo>
                    <a:pt x="1498" y="807"/>
                  </a:lnTo>
                  <a:lnTo>
                    <a:pt x="1539" y="955"/>
                  </a:lnTo>
                  <a:lnTo>
                    <a:pt x="1544" y="994"/>
                  </a:lnTo>
                  <a:lnTo>
                    <a:pt x="1515" y="1032"/>
                  </a:lnTo>
                  <a:lnTo>
                    <a:pt x="1488" y="1058"/>
                  </a:lnTo>
                  <a:lnTo>
                    <a:pt x="1469" y="1307"/>
                  </a:lnTo>
                  <a:lnTo>
                    <a:pt x="1501" y="1347"/>
                  </a:lnTo>
                  <a:lnTo>
                    <a:pt x="1488" y="1397"/>
                  </a:lnTo>
                  <a:lnTo>
                    <a:pt x="1456" y="1435"/>
                  </a:lnTo>
                  <a:lnTo>
                    <a:pt x="1453" y="1491"/>
                  </a:lnTo>
                  <a:lnTo>
                    <a:pt x="1472" y="1543"/>
                  </a:lnTo>
                  <a:lnTo>
                    <a:pt x="1569" y="1619"/>
                  </a:lnTo>
                  <a:lnTo>
                    <a:pt x="1661" y="1651"/>
                  </a:lnTo>
                  <a:lnTo>
                    <a:pt x="1790" y="1761"/>
                  </a:lnTo>
                  <a:lnTo>
                    <a:pt x="1702" y="1927"/>
                  </a:lnTo>
                  <a:lnTo>
                    <a:pt x="1119" y="1151"/>
                  </a:lnTo>
                  <a:lnTo>
                    <a:pt x="1114" y="1037"/>
                  </a:lnTo>
                  <a:lnTo>
                    <a:pt x="977" y="877"/>
                  </a:lnTo>
                  <a:lnTo>
                    <a:pt x="951" y="867"/>
                  </a:lnTo>
                  <a:lnTo>
                    <a:pt x="900" y="871"/>
                  </a:lnTo>
                  <a:lnTo>
                    <a:pt x="889" y="887"/>
                  </a:lnTo>
                  <a:lnTo>
                    <a:pt x="852" y="880"/>
                  </a:lnTo>
                  <a:lnTo>
                    <a:pt x="836" y="848"/>
                  </a:lnTo>
                  <a:lnTo>
                    <a:pt x="836" y="815"/>
                  </a:lnTo>
                  <a:lnTo>
                    <a:pt x="836" y="730"/>
                  </a:lnTo>
                  <a:lnTo>
                    <a:pt x="820" y="692"/>
                  </a:lnTo>
                  <a:lnTo>
                    <a:pt x="759" y="583"/>
                  </a:lnTo>
                  <a:lnTo>
                    <a:pt x="753" y="516"/>
                  </a:lnTo>
                  <a:lnTo>
                    <a:pt x="767" y="516"/>
                  </a:lnTo>
                  <a:lnTo>
                    <a:pt x="857" y="343"/>
                  </a:lnTo>
                  <a:lnTo>
                    <a:pt x="855" y="316"/>
                  </a:lnTo>
                  <a:lnTo>
                    <a:pt x="825" y="279"/>
                  </a:lnTo>
                  <a:lnTo>
                    <a:pt x="762" y="279"/>
                  </a:lnTo>
                  <a:lnTo>
                    <a:pt x="745" y="262"/>
                  </a:lnTo>
                  <a:lnTo>
                    <a:pt x="496" y="238"/>
                  </a:lnTo>
                  <a:lnTo>
                    <a:pt x="380" y="244"/>
                  </a:lnTo>
                  <a:lnTo>
                    <a:pt x="374" y="260"/>
                  </a:lnTo>
                  <a:lnTo>
                    <a:pt x="51" y="238"/>
                  </a:lnTo>
                  <a:lnTo>
                    <a:pt x="19" y="1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27" name="Freeform 23"/>
            <p:cNvSpPr>
              <a:spLocks/>
            </p:cNvSpPr>
            <p:nvPr/>
          </p:nvSpPr>
          <p:spPr bwMode="auto">
            <a:xfrm>
              <a:off x="3222" y="1027"/>
              <a:ext cx="203" cy="109"/>
            </a:xfrm>
            <a:custGeom>
              <a:avLst/>
              <a:gdLst>
                <a:gd name="T0" fmla="*/ 0 w 1220"/>
                <a:gd name="T1" fmla="*/ 650 h 657"/>
                <a:gd name="T2" fmla="*/ 259 w 1220"/>
                <a:gd name="T3" fmla="*/ 571 h 657"/>
                <a:gd name="T4" fmla="*/ 326 w 1220"/>
                <a:gd name="T5" fmla="*/ 555 h 657"/>
                <a:gd name="T6" fmla="*/ 369 w 1220"/>
                <a:gd name="T7" fmla="*/ 550 h 657"/>
                <a:gd name="T8" fmla="*/ 424 w 1220"/>
                <a:gd name="T9" fmla="*/ 559 h 657"/>
                <a:gd name="T10" fmla="*/ 552 w 1220"/>
                <a:gd name="T11" fmla="*/ 607 h 657"/>
                <a:gd name="T12" fmla="*/ 600 w 1220"/>
                <a:gd name="T13" fmla="*/ 571 h 657"/>
                <a:gd name="T14" fmla="*/ 633 w 1220"/>
                <a:gd name="T15" fmla="*/ 557 h 657"/>
                <a:gd name="T16" fmla="*/ 669 w 1220"/>
                <a:gd name="T17" fmla="*/ 569 h 657"/>
                <a:gd name="T18" fmla="*/ 702 w 1220"/>
                <a:gd name="T19" fmla="*/ 586 h 657"/>
                <a:gd name="T20" fmla="*/ 709 w 1220"/>
                <a:gd name="T21" fmla="*/ 628 h 657"/>
                <a:gd name="T22" fmla="*/ 1155 w 1220"/>
                <a:gd name="T23" fmla="*/ 657 h 657"/>
                <a:gd name="T24" fmla="*/ 1203 w 1220"/>
                <a:gd name="T25" fmla="*/ 612 h 657"/>
                <a:gd name="T26" fmla="*/ 1220 w 1220"/>
                <a:gd name="T27" fmla="*/ 536 h 657"/>
                <a:gd name="T28" fmla="*/ 1151 w 1220"/>
                <a:gd name="T29" fmla="*/ 483 h 657"/>
                <a:gd name="T30" fmla="*/ 1144 w 1220"/>
                <a:gd name="T31" fmla="*/ 460 h 657"/>
                <a:gd name="T32" fmla="*/ 1198 w 1220"/>
                <a:gd name="T33" fmla="*/ 336 h 657"/>
                <a:gd name="T34" fmla="*/ 1098 w 1220"/>
                <a:gd name="T35" fmla="*/ 300 h 657"/>
                <a:gd name="T36" fmla="*/ 1105 w 1220"/>
                <a:gd name="T37" fmla="*/ 181 h 657"/>
                <a:gd name="T38" fmla="*/ 1020 w 1220"/>
                <a:gd name="T39" fmla="*/ 193 h 657"/>
                <a:gd name="T40" fmla="*/ 952 w 1220"/>
                <a:gd name="T41" fmla="*/ 191 h 657"/>
                <a:gd name="T42" fmla="*/ 871 w 1220"/>
                <a:gd name="T43" fmla="*/ 114 h 657"/>
                <a:gd name="T44" fmla="*/ 869 w 1220"/>
                <a:gd name="T45" fmla="*/ 100 h 657"/>
                <a:gd name="T46" fmla="*/ 964 w 1220"/>
                <a:gd name="T47" fmla="*/ 43 h 657"/>
                <a:gd name="T48" fmla="*/ 954 w 1220"/>
                <a:gd name="T49" fmla="*/ 17 h 657"/>
                <a:gd name="T50" fmla="*/ 859 w 1220"/>
                <a:gd name="T51" fmla="*/ 3 h 657"/>
                <a:gd name="T52" fmla="*/ 778 w 1220"/>
                <a:gd name="T53" fmla="*/ 0 h 657"/>
                <a:gd name="T54" fmla="*/ 731 w 1220"/>
                <a:gd name="T55" fmla="*/ 12 h 657"/>
                <a:gd name="T56" fmla="*/ 678 w 1220"/>
                <a:gd name="T57" fmla="*/ 53 h 657"/>
                <a:gd name="T58" fmla="*/ 664 w 1220"/>
                <a:gd name="T59" fmla="*/ 103 h 657"/>
                <a:gd name="T60" fmla="*/ 578 w 1220"/>
                <a:gd name="T61" fmla="*/ 160 h 657"/>
                <a:gd name="T62" fmla="*/ 509 w 1220"/>
                <a:gd name="T63" fmla="*/ 95 h 657"/>
                <a:gd name="T64" fmla="*/ 490 w 1220"/>
                <a:gd name="T65" fmla="*/ 93 h 657"/>
                <a:gd name="T66" fmla="*/ 512 w 1220"/>
                <a:gd name="T67" fmla="*/ 248 h 657"/>
                <a:gd name="T68" fmla="*/ 450 w 1220"/>
                <a:gd name="T69" fmla="*/ 288 h 657"/>
                <a:gd name="T70" fmla="*/ 397 w 1220"/>
                <a:gd name="T71" fmla="*/ 281 h 657"/>
                <a:gd name="T72" fmla="*/ 328 w 1220"/>
                <a:gd name="T73" fmla="*/ 243 h 657"/>
                <a:gd name="T74" fmla="*/ 288 w 1220"/>
                <a:gd name="T75" fmla="*/ 243 h 657"/>
                <a:gd name="T76" fmla="*/ 200 w 1220"/>
                <a:gd name="T77" fmla="*/ 224 h 657"/>
                <a:gd name="T78" fmla="*/ 140 w 1220"/>
                <a:gd name="T79" fmla="*/ 245 h 657"/>
                <a:gd name="T80" fmla="*/ 86 w 1220"/>
                <a:gd name="T81" fmla="*/ 250 h 657"/>
                <a:gd name="T82" fmla="*/ 76 w 1220"/>
                <a:gd name="T83" fmla="*/ 233 h 657"/>
                <a:gd name="T84" fmla="*/ 12 w 1220"/>
                <a:gd name="T85" fmla="*/ 233 h 657"/>
                <a:gd name="T86" fmla="*/ 19 w 1220"/>
                <a:gd name="T87" fmla="*/ 257 h 657"/>
                <a:gd name="T88" fmla="*/ 121 w 1220"/>
                <a:gd name="T89" fmla="*/ 426 h 657"/>
                <a:gd name="T90" fmla="*/ 0 w 1220"/>
                <a:gd name="T91" fmla="*/ 650 h 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220" h="657">
                  <a:moveTo>
                    <a:pt x="0" y="650"/>
                  </a:moveTo>
                  <a:lnTo>
                    <a:pt x="259" y="571"/>
                  </a:lnTo>
                  <a:lnTo>
                    <a:pt x="326" y="555"/>
                  </a:lnTo>
                  <a:lnTo>
                    <a:pt x="369" y="550"/>
                  </a:lnTo>
                  <a:lnTo>
                    <a:pt x="424" y="559"/>
                  </a:lnTo>
                  <a:lnTo>
                    <a:pt x="552" y="607"/>
                  </a:lnTo>
                  <a:lnTo>
                    <a:pt x="600" y="571"/>
                  </a:lnTo>
                  <a:lnTo>
                    <a:pt x="633" y="557"/>
                  </a:lnTo>
                  <a:lnTo>
                    <a:pt x="669" y="569"/>
                  </a:lnTo>
                  <a:lnTo>
                    <a:pt x="702" y="586"/>
                  </a:lnTo>
                  <a:lnTo>
                    <a:pt x="709" y="628"/>
                  </a:lnTo>
                  <a:lnTo>
                    <a:pt x="1155" y="657"/>
                  </a:lnTo>
                  <a:lnTo>
                    <a:pt x="1203" y="612"/>
                  </a:lnTo>
                  <a:lnTo>
                    <a:pt x="1220" y="536"/>
                  </a:lnTo>
                  <a:lnTo>
                    <a:pt x="1151" y="483"/>
                  </a:lnTo>
                  <a:lnTo>
                    <a:pt x="1144" y="460"/>
                  </a:lnTo>
                  <a:lnTo>
                    <a:pt x="1198" y="336"/>
                  </a:lnTo>
                  <a:lnTo>
                    <a:pt x="1098" y="300"/>
                  </a:lnTo>
                  <a:lnTo>
                    <a:pt x="1105" y="181"/>
                  </a:lnTo>
                  <a:lnTo>
                    <a:pt x="1020" y="193"/>
                  </a:lnTo>
                  <a:lnTo>
                    <a:pt x="952" y="191"/>
                  </a:lnTo>
                  <a:lnTo>
                    <a:pt x="871" y="114"/>
                  </a:lnTo>
                  <a:lnTo>
                    <a:pt x="869" y="100"/>
                  </a:lnTo>
                  <a:lnTo>
                    <a:pt x="964" y="43"/>
                  </a:lnTo>
                  <a:lnTo>
                    <a:pt x="954" y="17"/>
                  </a:lnTo>
                  <a:lnTo>
                    <a:pt x="859" y="3"/>
                  </a:lnTo>
                  <a:lnTo>
                    <a:pt x="778" y="0"/>
                  </a:lnTo>
                  <a:lnTo>
                    <a:pt x="731" y="12"/>
                  </a:lnTo>
                  <a:lnTo>
                    <a:pt x="678" y="53"/>
                  </a:lnTo>
                  <a:lnTo>
                    <a:pt x="664" y="103"/>
                  </a:lnTo>
                  <a:lnTo>
                    <a:pt x="578" y="160"/>
                  </a:lnTo>
                  <a:lnTo>
                    <a:pt x="509" y="95"/>
                  </a:lnTo>
                  <a:lnTo>
                    <a:pt x="490" y="93"/>
                  </a:lnTo>
                  <a:lnTo>
                    <a:pt x="512" y="248"/>
                  </a:lnTo>
                  <a:lnTo>
                    <a:pt x="450" y="288"/>
                  </a:lnTo>
                  <a:lnTo>
                    <a:pt x="397" y="281"/>
                  </a:lnTo>
                  <a:lnTo>
                    <a:pt x="328" y="243"/>
                  </a:lnTo>
                  <a:lnTo>
                    <a:pt x="288" y="243"/>
                  </a:lnTo>
                  <a:lnTo>
                    <a:pt x="200" y="224"/>
                  </a:lnTo>
                  <a:lnTo>
                    <a:pt x="140" y="245"/>
                  </a:lnTo>
                  <a:lnTo>
                    <a:pt x="86" y="250"/>
                  </a:lnTo>
                  <a:lnTo>
                    <a:pt x="76" y="233"/>
                  </a:lnTo>
                  <a:lnTo>
                    <a:pt x="12" y="233"/>
                  </a:lnTo>
                  <a:lnTo>
                    <a:pt x="19" y="257"/>
                  </a:lnTo>
                  <a:lnTo>
                    <a:pt x="121" y="426"/>
                  </a:lnTo>
                  <a:lnTo>
                    <a:pt x="0" y="65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28" name="Freeform 24"/>
            <p:cNvSpPr>
              <a:spLocks/>
            </p:cNvSpPr>
            <p:nvPr/>
          </p:nvSpPr>
          <p:spPr bwMode="auto">
            <a:xfrm>
              <a:off x="3188" y="1118"/>
              <a:ext cx="226" cy="222"/>
            </a:xfrm>
            <a:custGeom>
              <a:avLst/>
              <a:gdLst>
                <a:gd name="T0" fmla="*/ 64 w 1361"/>
                <a:gd name="T1" fmla="*/ 610 h 1333"/>
                <a:gd name="T2" fmla="*/ 117 w 1361"/>
                <a:gd name="T3" fmla="*/ 581 h 1333"/>
                <a:gd name="T4" fmla="*/ 131 w 1361"/>
                <a:gd name="T5" fmla="*/ 522 h 1333"/>
                <a:gd name="T6" fmla="*/ 164 w 1361"/>
                <a:gd name="T7" fmla="*/ 524 h 1333"/>
                <a:gd name="T8" fmla="*/ 196 w 1361"/>
                <a:gd name="T9" fmla="*/ 548 h 1333"/>
                <a:gd name="T10" fmla="*/ 227 w 1361"/>
                <a:gd name="T11" fmla="*/ 539 h 1333"/>
                <a:gd name="T12" fmla="*/ 275 w 1361"/>
                <a:gd name="T13" fmla="*/ 498 h 1333"/>
                <a:gd name="T14" fmla="*/ 320 w 1361"/>
                <a:gd name="T15" fmla="*/ 493 h 1333"/>
                <a:gd name="T16" fmla="*/ 558 w 1361"/>
                <a:gd name="T17" fmla="*/ 762 h 1333"/>
                <a:gd name="T18" fmla="*/ 489 w 1361"/>
                <a:gd name="T19" fmla="*/ 872 h 1333"/>
                <a:gd name="T20" fmla="*/ 475 w 1361"/>
                <a:gd name="T21" fmla="*/ 912 h 1333"/>
                <a:gd name="T22" fmla="*/ 477 w 1361"/>
                <a:gd name="T23" fmla="*/ 1053 h 1333"/>
                <a:gd name="T24" fmla="*/ 501 w 1361"/>
                <a:gd name="T25" fmla="*/ 1088 h 1333"/>
                <a:gd name="T26" fmla="*/ 503 w 1361"/>
                <a:gd name="T27" fmla="*/ 1122 h 1333"/>
                <a:gd name="T28" fmla="*/ 489 w 1361"/>
                <a:gd name="T29" fmla="*/ 1155 h 1333"/>
                <a:gd name="T30" fmla="*/ 444 w 1361"/>
                <a:gd name="T31" fmla="*/ 1212 h 1333"/>
                <a:gd name="T32" fmla="*/ 437 w 1361"/>
                <a:gd name="T33" fmla="*/ 1233 h 1333"/>
                <a:gd name="T34" fmla="*/ 537 w 1361"/>
                <a:gd name="T35" fmla="*/ 1333 h 1333"/>
                <a:gd name="T36" fmla="*/ 644 w 1361"/>
                <a:gd name="T37" fmla="*/ 1198 h 1333"/>
                <a:gd name="T38" fmla="*/ 746 w 1361"/>
                <a:gd name="T39" fmla="*/ 1193 h 1333"/>
                <a:gd name="T40" fmla="*/ 739 w 1361"/>
                <a:gd name="T41" fmla="*/ 1148 h 1333"/>
                <a:gd name="T42" fmla="*/ 818 w 1361"/>
                <a:gd name="T43" fmla="*/ 1119 h 1333"/>
                <a:gd name="T44" fmla="*/ 937 w 1361"/>
                <a:gd name="T45" fmla="*/ 1105 h 1333"/>
                <a:gd name="T46" fmla="*/ 958 w 1361"/>
                <a:gd name="T47" fmla="*/ 1084 h 1333"/>
                <a:gd name="T48" fmla="*/ 1144 w 1361"/>
                <a:gd name="T49" fmla="*/ 553 h 1333"/>
                <a:gd name="T50" fmla="*/ 1361 w 1361"/>
                <a:gd name="T51" fmla="*/ 562 h 1333"/>
                <a:gd name="T52" fmla="*/ 1221 w 1361"/>
                <a:gd name="T53" fmla="*/ 493 h 1333"/>
                <a:gd name="T54" fmla="*/ 1208 w 1361"/>
                <a:gd name="T55" fmla="*/ 437 h 1333"/>
                <a:gd name="T56" fmla="*/ 1158 w 1361"/>
                <a:gd name="T57" fmla="*/ 426 h 1333"/>
                <a:gd name="T58" fmla="*/ 1125 w 1361"/>
                <a:gd name="T59" fmla="*/ 402 h 1333"/>
                <a:gd name="T60" fmla="*/ 1156 w 1361"/>
                <a:gd name="T61" fmla="*/ 376 h 1333"/>
                <a:gd name="T62" fmla="*/ 1158 w 1361"/>
                <a:gd name="T63" fmla="*/ 304 h 1333"/>
                <a:gd name="T64" fmla="*/ 1206 w 1361"/>
                <a:gd name="T65" fmla="*/ 285 h 1333"/>
                <a:gd name="T66" fmla="*/ 1196 w 1361"/>
                <a:gd name="T67" fmla="*/ 268 h 1333"/>
                <a:gd name="T68" fmla="*/ 1196 w 1361"/>
                <a:gd name="T69" fmla="*/ 240 h 1333"/>
                <a:gd name="T70" fmla="*/ 1233 w 1361"/>
                <a:gd name="T71" fmla="*/ 223 h 1333"/>
                <a:gd name="T72" fmla="*/ 1252 w 1361"/>
                <a:gd name="T73" fmla="*/ 230 h 1333"/>
                <a:gd name="T74" fmla="*/ 1285 w 1361"/>
                <a:gd name="T75" fmla="*/ 226 h 1333"/>
                <a:gd name="T76" fmla="*/ 1292 w 1361"/>
                <a:gd name="T77" fmla="*/ 173 h 1333"/>
                <a:gd name="T78" fmla="*/ 1361 w 1361"/>
                <a:gd name="T79" fmla="*/ 111 h 1333"/>
                <a:gd name="T80" fmla="*/ 913 w 1361"/>
                <a:gd name="T81" fmla="*/ 80 h 1333"/>
                <a:gd name="T82" fmla="*/ 910 w 1361"/>
                <a:gd name="T83" fmla="*/ 42 h 1333"/>
                <a:gd name="T84" fmla="*/ 878 w 1361"/>
                <a:gd name="T85" fmla="*/ 23 h 1333"/>
                <a:gd name="T86" fmla="*/ 839 w 1361"/>
                <a:gd name="T87" fmla="*/ 11 h 1333"/>
                <a:gd name="T88" fmla="*/ 810 w 1361"/>
                <a:gd name="T89" fmla="*/ 23 h 1333"/>
                <a:gd name="T90" fmla="*/ 761 w 1361"/>
                <a:gd name="T91" fmla="*/ 61 h 1333"/>
                <a:gd name="T92" fmla="*/ 627 w 1361"/>
                <a:gd name="T93" fmla="*/ 9 h 1333"/>
                <a:gd name="T94" fmla="*/ 575 w 1361"/>
                <a:gd name="T95" fmla="*/ 0 h 1333"/>
                <a:gd name="T96" fmla="*/ 532 w 1361"/>
                <a:gd name="T97" fmla="*/ 7 h 1333"/>
                <a:gd name="T98" fmla="*/ 208 w 1361"/>
                <a:gd name="T99" fmla="*/ 104 h 1333"/>
                <a:gd name="T100" fmla="*/ 48 w 1361"/>
                <a:gd name="T101" fmla="*/ 216 h 1333"/>
                <a:gd name="T102" fmla="*/ 0 w 1361"/>
                <a:gd name="T103" fmla="*/ 268 h 1333"/>
                <a:gd name="T104" fmla="*/ 64 w 1361"/>
                <a:gd name="T105" fmla="*/ 610 h 1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61" h="1333">
                  <a:moveTo>
                    <a:pt x="64" y="610"/>
                  </a:moveTo>
                  <a:lnTo>
                    <a:pt x="117" y="581"/>
                  </a:lnTo>
                  <a:lnTo>
                    <a:pt x="131" y="522"/>
                  </a:lnTo>
                  <a:lnTo>
                    <a:pt x="164" y="524"/>
                  </a:lnTo>
                  <a:lnTo>
                    <a:pt x="196" y="548"/>
                  </a:lnTo>
                  <a:lnTo>
                    <a:pt x="227" y="539"/>
                  </a:lnTo>
                  <a:lnTo>
                    <a:pt x="275" y="498"/>
                  </a:lnTo>
                  <a:lnTo>
                    <a:pt x="320" y="493"/>
                  </a:lnTo>
                  <a:lnTo>
                    <a:pt x="558" y="762"/>
                  </a:lnTo>
                  <a:lnTo>
                    <a:pt x="489" y="872"/>
                  </a:lnTo>
                  <a:lnTo>
                    <a:pt x="475" y="912"/>
                  </a:lnTo>
                  <a:lnTo>
                    <a:pt x="477" y="1053"/>
                  </a:lnTo>
                  <a:lnTo>
                    <a:pt x="501" y="1088"/>
                  </a:lnTo>
                  <a:lnTo>
                    <a:pt x="503" y="1122"/>
                  </a:lnTo>
                  <a:lnTo>
                    <a:pt x="489" y="1155"/>
                  </a:lnTo>
                  <a:lnTo>
                    <a:pt x="444" y="1212"/>
                  </a:lnTo>
                  <a:lnTo>
                    <a:pt x="437" y="1233"/>
                  </a:lnTo>
                  <a:lnTo>
                    <a:pt x="537" y="1333"/>
                  </a:lnTo>
                  <a:lnTo>
                    <a:pt x="644" y="1198"/>
                  </a:lnTo>
                  <a:lnTo>
                    <a:pt x="746" y="1193"/>
                  </a:lnTo>
                  <a:lnTo>
                    <a:pt x="739" y="1148"/>
                  </a:lnTo>
                  <a:lnTo>
                    <a:pt x="818" y="1119"/>
                  </a:lnTo>
                  <a:lnTo>
                    <a:pt x="937" y="1105"/>
                  </a:lnTo>
                  <a:lnTo>
                    <a:pt x="958" y="1084"/>
                  </a:lnTo>
                  <a:lnTo>
                    <a:pt x="1144" y="553"/>
                  </a:lnTo>
                  <a:lnTo>
                    <a:pt x="1361" y="562"/>
                  </a:lnTo>
                  <a:lnTo>
                    <a:pt x="1221" y="493"/>
                  </a:lnTo>
                  <a:lnTo>
                    <a:pt x="1208" y="437"/>
                  </a:lnTo>
                  <a:lnTo>
                    <a:pt x="1158" y="426"/>
                  </a:lnTo>
                  <a:lnTo>
                    <a:pt x="1125" y="402"/>
                  </a:lnTo>
                  <a:lnTo>
                    <a:pt x="1156" y="376"/>
                  </a:lnTo>
                  <a:lnTo>
                    <a:pt x="1158" y="304"/>
                  </a:lnTo>
                  <a:lnTo>
                    <a:pt x="1206" y="285"/>
                  </a:lnTo>
                  <a:lnTo>
                    <a:pt x="1196" y="268"/>
                  </a:lnTo>
                  <a:lnTo>
                    <a:pt x="1196" y="240"/>
                  </a:lnTo>
                  <a:lnTo>
                    <a:pt x="1233" y="223"/>
                  </a:lnTo>
                  <a:lnTo>
                    <a:pt x="1252" y="230"/>
                  </a:lnTo>
                  <a:lnTo>
                    <a:pt x="1285" y="226"/>
                  </a:lnTo>
                  <a:lnTo>
                    <a:pt x="1292" y="173"/>
                  </a:lnTo>
                  <a:lnTo>
                    <a:pt x="1361" y="111"/>
                  </a:lnTo>
                  <a:lnTo>
                    <a:pt x="913" y="80"/>
                  </a:lnTo>
                  <a:lnTo>
                    <a:pt x="910" y="42"/>
                  </a:lnTo>
                  <a:lnTo>
                    <a:pt x="878" y="23"/>
                  </a:lnTo>
                  <a:lnTo>
                    <a:pt x="839" y="11"/>
                  </a:lnTo>
                  <a:lnTo>
                    <a:pt x="810" y="23"/>
                  </a:lnTo>
                  <a:lnTo>
                    <a:pt x="761" y="61"/>
                  </a:lnTo>
                  <a:lnTo>
                    <a:pt x="627" y="9"/>
                  </a:lnTo>
                  <a:lnTo>
                    <a:pt x="575" y="0"/>
                  </a:lnTo>
                  <a:lnTo>
                    <a:pt x="532" y="7"/>
                  </a:lnTo>
                  <a:lnTo>
                    <a:pt x="208" y="104"/>
                  </a:lnTo>
                  <a:lnTo>
                    <a:pt x="48" y="216"/>
                  </a:lnTo>
                  <a:lnTo>
                    <a:pt x="0" y="268"/>
                  </a:lnTo>
                  <a:lnTo>
                    <a:pt x="64" y="61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29" name="Freeform 25"/>
            <p:cNvSpPr>
              <a:spLocks/>
            </p:cNvSpPr>
            <p:nvPr/>
          </p:nvSpPr>
          <p:spPr bwMode="auto">
            <a:xfrm>
              <a:off x="4631" y="1336"/>
              <a:ext cx="84" cy="121"/>
            </a:xfrm>
            <a:custGeom>
              <a:avLst/>
              <a:gdLst>
                <a:gd name="T0" fmla="*/ 0 w 505"/>
                <a:gd name="T1" fmla="*/ 563 h 726"/>
                <a:gd name="T2" fmla="*/ 88 w 505"/>
                <a:gd name="T3" fmla="*/ 445 h 726"/>
                <a:gd name="T4" fmla="*/ 144 w 505"/>
                <a:gd name="T5" fmla="*/ 450 h 726"/>
                <a:gd name="T6" fmla="*/ 157 w 505"/>
                <a:gd name="T7" fmla="*/ 443 h 726"/>
                <a:gd name="T8" fmla="*/ 159 w 505"/>
                <a:gd name="T9" fmla="*/ 424 h 726"/>
                <a:gd name="T10" fmla="*/ 144 w 505"/>
                <a:gd name="T11" fmla="*/ 397 h 726"/>
                <a:gd name="T12" fmla="*/ 150 w 505"/>
                <a:gd name="T13" fmla="*/ 377 h 726"/>
                <a:gd name="T14" fmla="*/ 219 w 505"/>
                <a:gd name="T15" fmla="*/ 300 h 726"/>
                <a:gd name="T16" fmla="*/ 189 w 505"/>
                <a:gd name="T17" fmla="*/ 139 h 726"/>
                <a:gd name="T18" fmla="*/ 200 w 505"/>
                <a:gd name="T19" fmla="*/ 126 h 726"/>
                <a:gd name="T20" fmla="*/ 239 w 505"/>
                <a:gd name="T21" fmla="*/ 96 h 726"/>
                <a:gd name="T22" fmla="*/ 301 w 505"/>
                <a:gd name="T23" fmla="*/ 101 h 726"/>
                <a:gd name="T24" fmla="*/ 395 w 505"/>
                <a:gd name="T25" fmla="*/ 38 h 726"/>
                <a:gd name="T26" fmla="*/ 477 w 505"/>
                <a:gd name="T27" fmla="*/ 0 h 726"/>
                <a:gd name="T28" fmla="*/ 505 w 505"/>
                <a:gd name="T29" fmla="*/ 16 h 726"/>
                <a:gd name="T30" fmla="*/ 407 w 505"/>
                <a:gd name="T31" fmla="*/ 417 h 726"/>
                <a:gd name="T32" fmla="*/ 381 w 505"/>
                <a:gd name="T33" fmla="*/ 613 h 726"/>
                <a:gd name="T34" fmla="*/ 371 w 505"/>
                <a:gd name="T35" fmla="*/ 726 h 726"/>
                <a:gd name="T36" fmla="*/ 244 w 505"/>
                <a:gd name="T37" fmla="*/ 574 h 726"/>
                <a:gd name="T38" fmla="*/ 164 w 505"/>
                <a:gd name="T39" fmla="*/ 608 h 726"/>
                <a:gd name="T40" fmla="*/ 115 w 505"/>
                <a:gd name="T41" fmla="*/ 615 h 726"/>
                <a:gd name="T42" fmla="*/ 92 w 505"/>
                <a:gd name="T43" fmla="*/ 574 h 726"/>
                <a:gd name="T44" fmla="*/ 62 w 505"/>
                <a:gd name="T45" fmla="*/ 580 h 726"/>
                <a:gd name="T46" fmla="*/ 36 w 505"/>
                <a:gd name="T47" fmla="*/ 595 h 726"/>
                <a:gd name="T48" fmla="*/ 7 w 505"/>
                <a:gd name="T49" fmla="*/ 590 h 726"/>
                <a:gd name="T50" fmla="*/ 0 w 505"/>
                <a:gd name="T51" fmla="*/ 563 h 7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5" h="726">
                  <a:moveTo>
                    <a:pt x="0" y="563"/>
                  </a:moveTo>
                  <a:lnTo>
                    <a:pt x="88" y="445"/>
                  </a:lnTo>
                  <a:lnTo>
                    <a:pt x="144" y="450"/>
                  </a:lnTo>
                  <a:lnTo>
                    <a:pt x="157" y="443"/>
                  </a:lnTo>
                  <a:lnTo>
                    <a:pt x="159" y="424"/>
                  </a:lnTo>
                  <a:lnTo>
                    <a:pt x="144" y="397"/>
                  </a:lnTo>
                  <a:lnTo>
                    <a:pt x="150" y="377"/>
                  </a:lnTo>
                  <a:lnTo>
                    <a:pt x="219" y="300"/>
                  </a:lnTo>
                  <a:lnTo>
                    <a:pt x="189" y="139"/>
                  </a:lnTo>
                  <a:lnTo>
                    <a:pt x="200" y="126"/>
                  </a:lnTo>
                  <a:lnTo>
                    <a:pt x="239" y="96"/>
                  </a:lnTo>
                  <a:lnTo>
                    <a:pt x="301" y="101"/>
                  </a:lnTo>
                  <a:lnTo>
                    <a:pt x="395" y="38"/>
                  </a:lnTo>
                  <a:lnTo>
                    <a:pt x="477" y="0"/>
                  </a:lnTo>
                  <a:lnTo>
                    <a:pt x="505" y="16"/>
                  </a:lnTo>
                  <a:lnTo>
                    <a:pt x="407" y="417"/>
                  </a:lnTo>
                  <a:lnTo>
                    <a:pt x="381" y="613"/>
                  </a:lnTo>
                  <a:lnTo>
                    <a:pt x="371" y="726"/>
                  </a:lnTo>
                  <a:lnTo>
                    <a:pt x="244" y="574"/>
                  </a:lnTo>
                  <a:lnTo>
                    <a:pt x="164" y="608"/>
                  </a:lnTo>
                  <a:lnTo>
                    <a:pt x="115" y="615"/>
                  </a:lnTo>
                  <a:lnTo>
                    <a:pt x="92" y="574"/>
                  </a:lnTo>
                  <a:lnTo>
                    <a:pt x="62" y="580"/>
                  </a:lnTo>
                  <a:lnTo>
                    <a:pt x="36" y="595"/>
                  </a:lnTo>
                  <a:lnTo>
                    <a:pt x="7" y="590"/>
                  </a:lnTo>
                  <a:lnTo>
                    <a:pt x="0" y="56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30" name="Freeform 26"/>
            <p:cNvSpPr>
              <a:spLocks/>
            </p:cNvSpPr>
            <p:nvPr/>
          </p:nvSpPr>
          <p:spPr bwMode="auto">
            <a:xfrm>
              <a:off x="4621" y="1303"/>
              <a:ext cx="90" cy="108"/>
            </a:xfrm>
            <a:custGeom>
              <a:avLst/>
              <a:gdLst>
                <a:gd name="T0" fmla="*/ 198 w 543"/>
                <a:gd name="T1" fmla="*/ 0 h 646"/>
                <a:gd name="T2" fmla="*/ 166 w 543"/>
                <a:gd name="T3" fmla="*/ 14 h 646"/>
                <a:gd name="T4" fmla="*/ 172 w 543"/>
                <a:gd name="T5" fmla="*/ 76 h 646"/>
                <a:gd name="T6" fmla="*/ 172 w 543"/>
                <a:gd name="T7" fmla="*/ 118 h 646"/>
                <a:gd name="T8" fmla="*/ 94 w 543"/>
                <a:gd name="T9" fmla="*/ 144 h 646"/>
                <a:gd name="T10" fmla="*/ 93 w 543"/>
                <a:gd name="T11" fmla="*/ 160 h 646"/>
                <a:gd name="T12" fmla="*/ 12 w 543"/>
                <a:gd name="T13" fmla="*/ 156 h 646"/>
                <a:gd name="T14" fmla="*/ 0 w 543"/>
                <a:gd name="T15" fmla="*/ 196 h 646"/>
                <a:gd name="T16" fmla="*/ 207 w 543"/>
                <a:gd name="T17" fmla="*/ 294 h 646"/>
                <a:gd name="T18" fmla="*/ 110 w 543"/>
                <a:gd name="T19" fmla="*/ 414 h 646"/>
                <a:gd name="T20" fmla="*/ 42 w 543"/>
                <a:gd name="T21" fmla="*/ 482 h 646"/>
                <a:gd name="T22" fmla="*/ 68 w 543"/>
                <a:gd name="T23" fmla="*/ 535 h 646"/>
                <a:gd name="T24" fmla="*/ 110 w 543"/>
                <a:gd name="T25" fmla="*/ 561 h 646"/>
                <a:gd name="T26" fmla="*/ 132 w 543"/>
                <a:gd name="T27" fmla="*/ 579 h 646"/>
                <a:gd name="T28" fmla="*/ 147 w 543"/>
                <a:gd name="T29" fmla="*/ 639 h 646"/>
                <a:gd name="T30" fmla="*/ 205 w 543"/>
                <a:gd name="T31" fmla="*/ 646 h 646"/>
                <a:gd name="T32" fmla="*/ 222 w 543"/>
                <a:gd name="T33" fmla="*/ 636 h 646"/>
                <a:gd name="T34" fmla="*/ 222 w 543"/>
                <a:gd name="T35" fmla="*/ 622 h 646"/>
                <a:gd name="T36" fmla="*/ 205 w 543"/>
                <a:gd name="T37" fmla="*/ 590 h 646"/>
                <a:gd name="T38" fmla="*/ 209 w 543"/>
                <a:gd name="T39" fmla="*/ 573 h 646"/>
                <a:gd name="T40" fmla="*/ 280 w 543"/>
                <a:gd name="T41" fmla="*/ 496 h 646"/>
                <a:gd name="T42" fmla="*/ 261 w 543"/>
                <a:gd name="T43" fmla="*/ 401 h 646"/>
                <a:gd name="T44" fmla="*/ 250 w 543"/>
                <a:gd name="T45" fmla="*/ 341 h 646"/>
                <a:gd name="T46" fmla="*/ 260 w 543"/>
                <a:gd name="T47" fmla="*/ 322 h 646"/>
                <a:gd name="T48" fmla="*/ 279 w 543"/>
                <a:gd name="T49" fmla="*/ 307 h 646"/>
                <a:gd name="T50" fmla="*/ 300 w 543"/>
                <a:gd name="T51" fmla="*/ 292 h 646"/>
                <a:gd name="T52" fmla="*/ 364 w 543"/>
                <a:gd name="T53" fmla="*/ 297 h 646"/>
                <a:gd name="T54" fmla="*/ 450 w 543"/>
                <a:gd name="T55" fmla="*/ 238 h 646"/>
                <a:gd name="T56" fmla="*/ 543 w 543"/>
                <a:gd name="T57" fmla="*/ 196 h 646"/>
                <a:gd name="T58" fmla="*/ 505 w 543"/>
                <a:gd name="T59" fmla="*/ 172 h 646"/>
                <a:gd name="T60" fmla="*/ 486 w 543"/>
                <a:gd name="T61" fmla="*/ 147 h 646"/>
                <a:gd name="T62" fmla="*/ 449 w 543"/>
                <a:gd name="T63" fmla="*/ 146 h 646"/>
                <a:gd name="T64" fmla="*/ 436 w 543"/>
                <a:gd name="T65" fmla="*/ 173 h 646"/>
                <a:gd name="T66" fmla="*/ 420 w 543"/>
                <a:gd name="T67" fmla="*/ 170 h 646"/>
                <a:gd name="T68" fmla="*/ 198 w 543"/>
                <a:gd name="T69" fmla="*/ 0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43" h="646">
                  <a:moveTo>
                    <a:pt x="198" y="0"/>
                  </a:moveTo>
                  <a:lnTo>
                    <a:pt x="166" y="14"/>
                  </a:lnTo>
                  <a:lnTo>
                    <a:pt x="172" y="76"/>
                  </a:lnTo>
                  <a:lnTo>
                    <a:pt x="172" y="118"/>
                  </a:lnTo>
                  <a:lnTo>
                    <a:pt x="94" y="144"/>
                  </a:lnTo>
                  <a:lnTo>
                    <a:pt x="93" y="160"/>
                  </a:lnTo>
                  <a:lnTo>
                    <a:pt x="12" y="156"/>
                  </a:lnTo>
                  <a:lnTo>
                    <a:pt x="0" y="196"/>
                  </a:lnTo>
                  <a:lnTo>
                    <a:pt x="207" y="294"/>
                  </a:lnTo>
                  <a:lnTo>
                    <a:pt x="110" y="414"/>
                  </a:lnTo>
                  <a:lnTo>
                    <a:pt x="42" y="482"/>
                  </a:lnTo>
                  <a:lnTo>
                    <a:pt x="68" y="535"/>
                  </a:lnTo>
                  <a:lnTo>
                    <a:pt x="110" y="561"/>
                  </a:lnTo>
                  <a:lnTo>
                    <a:pt x="132" y="579"/>
                  </a:lnTo>
                  <a:lnTo>
                    <a:pt x="147" y="639"/>
                  </a:lnTo>
                  <a:lnTo>
                    <a:pt x="205" y="646"/>
                  </a:lnTo>
                  <a:lnTo>
                    <a:pt x="222" y="636"/>
                  </a:lnTo>
                  <a:lnTo>
                    <a:pt x="222" y="622"/>
                  </a:lnTo>
                  <a:lnTo>
                    <a:pt x="205" y="590"/>
                  </a:lnTo>
                  <a:lnTo>
                    <a:pt x="209" y="573"/>
                  </a:lnTo>
                  <a:lnTo>
                    <a:pt x="280" y="496"/>
                  </a:lnTo>
                  <a:lnTo>
                    <a:pt x="261" y="401"/>
                  </a:lnTo>
                  <a:lnTo>
                    <a:pt x="250" y="341"/>
                  </a:lnTo>
                  <a:lnTo>
                    <a:pt x="260" y="322"/>
                  </a:lnTo>
                  <a:lnTo>
                    <a:pt x="279" y="307"/>
                  </a:lnTo>
                  <a:lnTo>
                    <a:pt x="300" y="292"/>
                  </a:lnTo>
                  <a:lnTo>
                    <a:pt x="364" y="297"/>
                  </a:lnTo>
                  <a:lnTo>
                    <a:pt x="450" y="238"/>
                  </a:lnTo>
                  <a:lnTo>
                    <a:pt x="543" y="196"/>
                  </a:lnTo>
                  <a:lnTo>
                    <a:pt x="505" y="172"/>
                  </a:lnTo>
                  <a:lnTo>
                    <a:pt x="486" y="147"/>
                  </a:lnTo>
                  <a:lnTo>
                    <a:pt x="449" y="146"/>
                  </a:lnTo>
                  <a:lnTo>
                    <a:pt x="436" y="173"/>
                  </a:lnTo>
                  <a:lnTo>
                    <a:pt x="420" y="17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31" name="Freeform 27"/>
            <p:cNvSpPr>
              <a:spLocks/>
            </p:cNvSpPr>
            <p:nvPr/>
          </p:nvSpPr>
          <p:spPr bwMode="auto">
            <a:xfrm>
              <a:off x="4736" y="1309"/>
              <a:ext cx="62" cy="82"/>
            </a:xfrm>
            <a:custGeom>
              <a:avLst/>
              <a:gdLst>
                <a:gd name="T0" fmla="*/ 0 w 376"/>
                <a:gd name="T1" fmla="*/ 495 h 495"/>
                <a:gd name="T2" fmla="*/ 11 w 376"/>
                <a:gd name="T3" fmla="*/ 322 h 495"/>
                <a:gd name="T4" fmla="*/ 119 w 376"/>
                <a:gd name="T5" fmla="*/ 167 h 495"/>
                <a:gd name="T6" fmla="*/ 164 w 376"/>
                <a:gd name="T7" fmla="*/ 133 h 495"/>
                <a:gd name="T8" fmla="*/ 203 w 376"/>
                <a:gd name="T9" fmla="*/ 154 h 495"/>
                <a:gd name="T10" fmla="*/ 229 w 376"/>
                <a:gd name="T11" fmla="*/ 139 h 495"/>
                <a:gd name="T12" fmla="*/ 253 w 376"/>
                <a:gd name="T13" fmla="*/ 117 h 495"/>
                <a:gd name="T14" fmla="*/ 247 w 376"/>
                <a:gd name="T15" fmla="*/ 29 h 495"/>
                <a:gd name="T16" fmla="*/ 259 w 376"/>
                <a:gd name="T17" fmla="*/ 0 h 495"/>
                <a:gd name="T18" fmla="*/ 313 w 376"/>
                <a:gd name="T19" fmla="*/ 4 h 495"/>
                <a:gd name="T20" fmla="*/ 343 w 376"/>
                <a:gd name="T21" fmla="*/ 32 h 495"/>
                <a:gd name="T22" fmla="*/ 350 w 376"/>
                <a:gd name="T23" fmla="*/ 48 h 495"/>
                <a:gd name="T24" fmla="*/ 344 w 376"/>
                <a:gd name="T25" fmla="*/ 123 h 495"/>
                <a:gd name="T26" fmla="*/ 360 w 376"/>
                <a:gd name="T27" fmla="*/ 139 h 495"/>
                <a:gd name="T28" fmla="*/ 376 w 376"/>
                <a:gd name="T29" fmla="*/ 237 h 495"/>
                <a:gd name="T30" fmla="*/ 251 w 376"/>
                <a:gd name="T31" fmla="*/ 336 h 495"/>
                <a:gd name="T32" fmla="*/ 216 w 376"/>
                <a:gd name="T33" fmla="*/ 418 h 495"/>
                <a:gd name="T34" fmla="*/ 185 w 376"/>
                <a:gd name="T35" fmla="*/ 407 h 495"/>
                <a:gd name="T36" fmla="*/ 154 w 376"/>
                <a:gd name="T37" fmla="*/ 407 h 495"/>
                <a:gd name="T38" fmla="*/ 119 w 376"/>
                <a:gd name="T39" fmla="*/ 456 h 495"/>
                <a:gd name="T40" fmla="*/ 115 w 376"/>
                <a:gd name="T41" fmla="*/ 427 h 495"/>
                <a:gd name="T42" fmla="*/ 90 w 376"/>
                <a:gd name="T43" fmla="*/ 426 h 495"/>
                <a:gd name="T44" fmla="*/ 54 w 376"/>
                <a:gd name="T45" fmla="*/ 462 h 495"/>
                <a:gd name="T46" fmla="*/ 0 w 376"/>
                <a:gd name="T47" fmla="*/ 495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76" h="495">
                  <a:moveTo>
                    <a:pt x="0" y="495"/>
                  </a:moveTo>
                  <a:lnTo>
                    <a:pt x="11" y="322"/>
                  </a:lnTo>
                  <a:lnTo>
                    <a:pt x="119" y="167"/>
                  </a:lnTo>
                  <a:lnTo>
                    <a:pt x="164" y="133"/>
                  </a:lnTo>
                  <a:lnTo>
                    <a:pt x="203" y="154"/>
                  </a:lnTo>
                  <a:lnTo>
                    <a:pt x="229" y="139"/>
                  </a:lnTo>
                  <a:lnTo>
                    <a:pt x="253" y="117"/>
                  </a:lnTo>
                  <a:lnTo>
                    <a:pt x="247" y="29"/>
                  </a:lnTo>
                  <a:lnTo>
                    <a:pt x="259" y="0"/>
                  </a:lnTo>
                  <a:lnTo>
                    <a:pt x="313" y="4"/>
                  </a:lnTo>
                  <a:lnTo>
                    <a:pt x="343" y="32"/>
                  </a:lnTo>
                  <a:lnTo>
                    <a:pt x="350" y="48"/>
                  </a:lnTo>
                  <a:lnTo>
                    <a:pt x="344" y="123"/>
                  </a:lnTo>
                  <a:lnTo>
                    <a:pt x="360" y="139"/>
                  </a:lnTo>
                  <a:lnTo>
                    <a:pt x="376" y="237"/>
                  </a:lnTo>
                  <a:lnTo>
                    <a:pt x="251" y="336"/>
                  </a:lnTo>
                  <a:lnTo>
                    <a:pt x="216" y="418"/>
                  </a:lnTo>
                  <a:lnTo>
                    <a:pt x="185" y="407"/>
                  </a:lnTo>
                  <a:lnTo>
                    <a:pt x="154" y="407"/>
                  </a:lnTo>
                  <a:lnTo>
                    <a:pt x="119" y="456"/>
                  </a:lnTo>
                  <a:lnTo>
                    <a:pt x="115" y="427"/>
                  </a:lnTo>
                  <a:lnTo>
                    <a:pt x="90" y="426"/>
                  </a:lnTo>
                  <a:lnTo>
                    <a:pt x="54" y="462"/>
                  </a:lnTo>
                  <a:lnTo>
                    <a:pt x="0" y="49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32" name="Freeform 28"/>
            <p:cNvSpPr>
              <a:spLocks/>
            </p:cNvSpPr>
            <p:nvPr/>
          </p:nvSpPr>
          <p:spPr bwMode="auto">
            <a:xfrm>
              <a:off x="4654" y="1235"/>
              <a:ext cx="151" cy="128"/>
            </a:xfrm>
            <a:custGeom>
              <a:avLst/>
              <a:gdLst>
                <a:gd name="T0" fmla="*/ 498 w 909"/>
                <a:gd name="T1" fmla="*/ 769 h 769"/>
                <a:gd name="T2" fmla="*/ 434 w 909"/>
                <a:gd name="T3" fmla="*/ 665 h 769"/>
                <a:gd name="T4" fmla="*/ 309 w 909"/>
                <a:gd name="T5" fmla="*/ 584 h 769"/>
                <a:gd name="T6" fmla="*/ 284 w 909"/>
                <a:gd name="T7" fmla="*/ 557 h 769"/>
                <a:gd name="T8" fmla="*/ 249 w 909"/>
                <a:gd name="T9" fmla="*/ 558 h 769"/>
                <a:gd name="T10" fmla="*/ 238 w 909"/>
                <a:gd name="T11" fmla="*/ 584 h 769"/>
                <a:gd name="T12" fmla="*/ 221 w 909"/>
                <a:gd name="T13" fmla="*/ 580 h 769"/>
                <a:gd name="T14" fmla="*/ 0 w 909"/>
                <a:gd name="T15" fmla="*/ 411 h 769"/>
                <a:gd name="T16" fmla="*/ 127 w 909"/>
                <a:gd name="T17" fmla="*/ 206 h 769"/>
                <a:gd name="T18" fmla="*/ 131 w 909"/>
                <a:gd name="T19" fmla="*/ 157 h 769"/>
                <a:gd name="T20" fmla="*/ 71 w 909"/>
                <a:gd name="T21" fmla="*/ 103 h 769"/>
                <a:gd name="T22" fmla="*/ 65 w 909"/>
                <a:gd name="T23" fmla="*/ 43 h 769"/>
                <a:gd name="T24" fmla="*/ 153 w 909"/>
                <a:gd name="T25" fmla="*/ 41 h 769"/>
                <a:gd name="T26" fmla="*/ 189 w 909"/>
                <a:gd name="T27" fmla="*/ 0 h 769"/>
                <a:gd name="T28" fmla="*/ 389 w 909"/>
                <a:gd name="T29" fmla="*/ 92 h 769"/>
                <a:gd name="T30" fmla="*/ 466 w 909"/>
                <a:gd name="T31" fmla="*/ 85 h 769"/>
                <a:gd name="T32" fmla="*/ 588 w 909"/>
                <a:gd name="T33" fmla="*/ 128 h 769"/>
                <a:gd name="T34" fmla="*/ 620 w 909"/>
                <a:gd name="T35" fmla="*/ 39 h 769"/>
                <a:gd name="T36" fmla="*/ 721 w 909"/>
                <a:gd name="T37" fmla="*/ 183 h 769"/>
                <a:gd name="T38" fmla="*/ 909 w 909"/>
                <a:gd name="T39" fmla="*/ 487 h 769"/>
                <a:gd name="T40" fmla="*/ 841 w 909"/>
                <a:gd name="T41" fmla="*/ 493 h 769"/>
                <a:gd name="T42" fmla="*/ 838 w 909"/>
                <a:gd name="T43" fmla="*/ 480 h 769"/>
                <a:gd name="T44" fmla="*/ 809 w 909"/>
                <a:gd name="T45" fmla="*/ 451 h 769"/>
                <a:gd name="T46" fmla="*/ 752 w 909"/>
                <a:gd name="T47" fmla="*/ 443 h 769"/>
                <a:gd name="T48" fmla="*/ 740 w 909"/>
                <a:gd name="T49" fmla="*/ 470 h 769"/>
                <a:gd name="T50" fmla="*/ 744 w 909"/>
                <a:gd name="T51" fmla="*/ 558 h 769"/>
                <a:gd name="T52" fmla="*/ 716 w 909"/>
                <a:gd name="T53" fmla="*/ 588 h 769"/>
                <a:gd name="T54" fmla="*/ 694 w 909"/>
                <a:gd name="T55" fmla="*/ 600 h 769"/>
                <a:gd name="T56" fmla="*/ 655 w 909"/>
                <a:gd name="T57" fmla="*/ 575 h 769"/>
                <a:gd name="T58" fmla="*/ 610 w 909"/>
                <a:gd name="T59" fmla="*/ 609 h 769"/>
                <a:gd name="T60" fmla="*/ 498 w 909"/>
                <a:gd name="T61" fmla="*/ 769 h 7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09" h="769">
                  <a:moveTo>
                    <a:pt x="498" y="769"/>
                  </a:moveTo>
                  <a:lnTo>
                    <a:pt x="434" y="665"/>
                  </a:lnTo>
                  <a:lnTo>
                    <a:pt x="309" y="584"/>
                  </a:lnTo>
                  <a:lnTo>
                    <a:pt x="284" y="557"/>
                  </a:lnTo>
                  <a:lnTo>
                    <a:pt x="249" y="558"/>
                  </a:lnTo>
                  <a:lnTo>
                    <a:pt x="238" y="584"/>
                  </a:lnTo>
                  <a:lnTo>
                    <a:pt x="221" y="580"/>
                  </a:lnTo>
                  <a:lnTo>
                    <a:pt x="0" y="411"/>
                  </a:lnTo>
                  <a:lnTo>
                    <a:pt x="127" y="206"/>
                  </a:lnTo>
                  <a:lnTo>
                    <a:pt x="131" y="157"/>
                  </a:lnTo>
                  <a:lnTo>
                    <a:pt x="71" y="103"/>
                  </a:lnTo>
                  <a:lnTo>
                    <a:pt x="65" y="43"/>
                  </a:lnTo>
                  <a:lnTo>
                    <a:pt x="153" y="41"/>
                  </a:lnTo>
                  <a:lnTo>
                    <a:pt x="189" y="0"/>
                  </a:lnTo>
                  <a:lnTo>
                    <a:pt x="389" y="92"/>
                  </a:lnTo>
                  <a:lnTo>
                    <a:pt x="466" y="85"/>
                  </a:lnTo>
                  <a:lnTo>
                    <a:pt x="588" y="128"/>
                  </a:lnTo>
                  <a:lnTo>
                    <a:pt x="620" y="39"/>
                  </a:lnTo>
                  <a:lnTo>
                    <a:pt x="721" y="183"/>
                  </a:lnTo>
                  <a:lnTo>
                    <a:pt x="909" y="487"/>
                  </a:lnTo>
                  <a:lnTo>
                    <a:pt x="841" y="493"/>
                  </a:lnTo>
                  <a:lnTo>
                    <a:pt x="838" y="480"/>
                  </a:lnTo>
                  <a:lnTo>
                    <a:pt x="809" y="451"/>
                  </a:lnTo>
                  <a:lnTo>
                    <a:pt x="752" y="443"/>
                  </a:lnTo>
                  <a:lnTo>
                    <a:pt x="740" y="470"/>
                  </a:lnTo>
                  <a:lnTo>
                    <a:pt x="744" y="558"/>
                  </a:lnTo>
                  <a:lnTo>
                    <a:pt x="716" y="588"/>
                  </a:lnTo>
                  <a:lnTo>
                    <a:pt x="694" y="600"/>
                  </a:lnTo>
                  <a:lnTo>
                    <a:pt x="655" y="575"/>
                  </a:lnTo>
                  <a:lnTo>
                    <a:pt x="610" y="609"/>
                  </a:lnTo>
                  <a:lnTo>
                    <a:pt x="498" y="76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33" name="Freeform 29"/>
            <p:cNvSpPr>
              <a:spLocks/>
            </p:cNvSpPr>
            <p:nvPr/>
          </p:nvSpPr>
          <p:spPr bwMode="auto">
            <a:xfrm>
              <a:off x="4668" y="1338"/>
              <a:ext cx="69" cy="163"/>
            </a:xfrm>
            <a:custGeom>
              <a:avLst/>
              <a:gdLst>
                <a:gd name="T0" fmla="*/ 283 w 412"/>
                <a:gd name="T1" fmla="*/ 0 h 978"/>
                <a:gd name="T2" fmla="*/ 349 w 412"/>
                <a:gd name="T3" fmla="*/ 45 h 978"/>
                <a:gd name="T4" fmla="*/ 412 w 412"/>
                <a:gd name="T5" fmla="*/ 151 h 978"/>
                <a:gd name="T6" fmla="*/ 404 w 412"/>
                <a:gd name="T7" fmla="*/ 315 h 978"/>
                <a:gd name="T8" fmla="*/ 372 w 412"/>
                <a:gd name="T9" fmla="*/ 335 h 978"/>
                <a:gd name="T10" fmla="*/ 345 w 412"/>
                <a:gd name="T11" fmla="*/ 377 h 978"/>
                <a:gd name="T12" fmla="*/ 352 w 412"/>
                <a:gd name="T13" fmla="*/ 465 h 978"/>
                <a:gd name="T14" fmla="*/ 320 w 412"/>
                <a:gd name="T15" fmla="*/ 498 h 978"/>
                <a:gd name="T16" fmla="*/ 309 w 412"/>
                <a:gd name="T17" fmla="*/ 531 h 978"/>
                <a:gd name="T18" fmla="*/ 349 w 412"/>
                <a:gd name="T19" fmla="*/ 589 h 978"/>
                <a:gd name="T20" fmla="*/ 293 w 412"/>
                <a:gd name="T21" fmla="*/ 684 h 978"/>
                <a:gd name="T22" fmla="*/ 303 w 412"/>
                <a:gd name="T23" fmla="*/ 772 h 978"/>
                <a:gd name="T24" fmla="*/ 235 w 412"/>
                <a:gd name="T25" fmla="*/ 893 h 978"/>
                <a:gd name="T26" fmla="*/ 190 w 412"/>
                <a:gd name="T27" fmla="*/ 978 h 978"/>
                <a:gd name="T28" fmla="*/ 163 w 412"/>
                <a:gd name="T29" fmla="*/ 978 h 978"/>
                <a:gd name="T30" fmla="*/ 134 w 412"/>
                <a:gd name="T31" fmla="*/ 928 h 978"/>
                <a:gd name="T32" fmla="*/ 20 w 412"/>
                <a:gd name="T33" fmla="*/ 916 h 978"/>
                <a:gd name="T34" fmla="*/ 0 w 412"/>
                <a:gd name="T35" fmla="*/ 882 h 978"/>
                <a:gd name="T36" fmla="*/ 33 w 412"/>
                <a:gd name="T37" fmla="*/ 742 h 978"/>
                <a:gd name="T38" fmla="*/ 146 w 412"/>
                <a:gd name="T39" fmla="*/ 713 h 978"/>
                <a:gd name="T40" fmla="*/ 156 w 412"/>
                <a:gd name="T41" fmla="*/ 604 h 978"/>
                <a:gd name="T42" fmla="*/ 180 w 412"/>
                <a:gd name="T43" fmla="*/ 411 h 978"/>
                <a:gd name="T44" fmla="*/ 283 w 412"/>
                <a:gd name="T45" fmla="*/ 0 h 9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12" h="978">
                  <a:moveTo>
                    <a:pt x="283" y="0"/>
                  </a:moveTo>
                  <a:lnTo>
                    <a:pt x="349" y="45"/>
                  </a:lnTo>
                  <a:lnTo>
                    <a:pt x="412" y="151"/>
                  </a:lnTo>
                  <a:lnTo>
                    <a:pt x="404" y="315"/>
                  </a:lnTo>
                  <a:lnTo>
                    <a:pt x="372" y="335"/>
                  </a:lnTo>
                  <a:lnTo>
                    <a:pt x="345" y="377"/>
                  </a:lnTo>
                  <a:lnTo>
                    <a:pt x="352" y="465"/>
                  </a:lnTo>
                  <a:lnTo>
                    <a:pt x="320" y="498"/>
                  </a:lnTo>
                  <a:lnTo>
                    <a:pt x="309" y="531"/>
                  </a:lnTo>
                  <a:lnTo>
                    <a:pt x="349" y="589"/>
                  </a:lnTo>
                  <a:lnTo>
                    <a:pt x="293" y="684"/>
                  </a:lnTo>
                  <a:lnTo>
                    <a:pt x="303" y="772"/>
                  </a:lnTo>
                  <a:lnTo>
                    <a:pt x="235" y="893"/>
                  </a:lnTo>
                  <a:lnTo>
                    <a:pt x="190" y="978"/>
                  </a:lnTo>
                  <a:lnTo>
                    <a:pt x="163" y="978"/>
                  </a:lnTo>
                  <a:lnTo>
                    <a:pt x="134" y="928"/>
                  </a:lnTo>
                  <a:lnTo>
                    <a:pt x="20" y="916"/>
                  </a:lnTo>
                  <a:lnTo>
                    <a:pt x="0" y="882"/>
                  </a:lnTo>
                  <a:lnTo>
                    <a:pt x="33" y="742"/>
                  </a:lnTo>
                  <a:lnTo>
                    <a:pt x="146" y="713"/>
                  </a:lnTo>
                  <a:lnTo>
                    <a:pt x="156" y="604"/>
                  </a:lnTo>
                  <a:lnTo>
                    <a:pt x="180" y="411"/>
                  </a:lnTo>
                  <a:lnTo>
                    <a:pt x="283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34" name="Freeform 30"/>
            <p:cNvSpPr>
              <a:spLocks/>
            </p:cNvSpPr>
            <p:nvPr/>
          </p:nvSpPr>
          <p:spPr bwMode="auto">
            <a:xfrm>
              <a:off x="4717" y="1316"/>
              <a:ext cx="202" cy="157"/>
            </a:xfrm>
            <a:custGeom>
              <a:avLst/>
              <a:gdLst>
                <a:gd name="T0" fmla="*/ 1208 w 1208"/>
                <a:gd name="T1" fmla="*/ 680 h 943"/>
                <a:gd name="T2" fmla="*/ 1155 w 1208"/>
                <a:gd name="T3" fmla="*/ 743 h 943"/>
                <a:gd name="T4" fmla="*/ 1028 w 1208"/>
                <a:gd name="T5" fmla="*/ 745 h 943"/>
                <a:gd name="T6" fmla="*/ 923 w 1208"/>
                <a:gd name="T7" fmla="*/ 683 h 943"/>
                <a:gd name="T8" fmla="*/ 876 w 1208"/>
                <a:gd name="T9" fmla="*/ 687 h 943"/>
                <a:gd name="T10" fmla="*/ 801 w 1208"/>
                <a:gd name="T11" fmla="*/ 754 h 943"/>
                <a:gd name="T12" fmla="*/ 727 w 1208"/>
                <a:gd name="T13" fmla="*/ 820 h 943"/>
                <a:gd name="T14" fmla="*/ 647 w 1208"/>
                <a:gd name="T15" fmla="*/ 889 h 943"/>
                <a:gd name="T16" fmla="*/ 626 w 1208"/>
                <a:gd name="T17" fmla="*/ 943 h 943"/>
                <a:gd name="T18" fmla="*/ 549 w 1208"/>
                <a:gd name="T19" fmla="*/ 918 h 943"/>
                <a:gd name="T20" fmla="*/ 490 w 1208"/>
                <a:gd name="T21" fmla="*/ 901 h 943"/>
                <a:gd name="T22" fmla="*/ 402 w 1208"/>
                <a:gd name="T23" fmla="*/ 917 h 943"/>
                <a:gd name="T24" fmla="*/ 318 w 1208"/>
                <a:gd name="T25" fmla="*/ 905 h 943"/>
                <a:gd name="T26" fmla="*/ 249 w 1208"/>
                <a:gd name="T27" fmla="*/ 879 h 943"/>
                <a:gd name="T28" fmla="*/ 169 w 1208"/>
                <a:gd name="T29" fmla="*/ 876 h 943"/>
                <a:gd name="T30" fmla="*/ 121 w 1208"/>
                <a:gd name="T31" fmla="*/ 893 h 943"/>
                <a:gd name="T32" fmla="*/ 0 w 1208"/>
                <a:gd name="T33" fmla="*/ 813 h 943"/>
                <a:gd name="T34" fmla="*/ 50 w 1208"/>
                <a:gd name="T35" fmla="*/ 719 h 943"/>
                <a:gd name="T36" fmla="*/ 18 w 1208"/>
                <a:gd name="T37" fmla="*/ 667 h 943"/>
                <a:gd name="T38" fmla="*/ 24 w 1208"/>
                <a:gd name="T39" fmla="*/ 631 h 943"/>
                <a:gd name="T40" fmla="*/ 56 w 1208"/>
                <a:gd name="T41" fmla="*/ 599 h 943"/>
                <a:gd name="T42" fmla="*/ 50 w 1208"/>
                <a:gd name="T43" fmla="*/ 512 h 943"/>
                <a:gd name="T44" fmla="*/ 77 w 1208"/>
                <a:gd name="T45" fmla="*/ 469 h 943"/>
                <a:gd name="T46" fmla="*/ 162 w 1208"/>
                <a:gd name="T47" fmla="*/ 415 h 943"/>
                <a:gd name="T48" fmla="*/ 196 w 1208"/>
                <a:gd name="T49" fmla="*/ 381 h 943"/>
                <a:gd name="T50" fmla="*/ 220 w 1208"/>
                <a:gd name="T51" fmla="*/ 382 h 943"/>
                <a:gd name="T52" fmla="*/ 227 w 1208"/>
                <a:gd name="T53" fmla="*/ 410 h 943"/>
                <a:gd name="T54" fmla="*/ 259 w 1208"/>
                <a:gd name="T55" fmla="*/ 361 h 943"/>
                <a:gd name="T56" fmla="*/ 293 w 1208"/>
                <a:gd name="T57" fmla="*/ 361 h 943"/>
                <a:gd name="T58" fmla="*/ 321 w 1208"/>
                <a:gd name="T59" fmla="*/ 372 h 943"/>
                <a:gd name="T60" fmla="*/ 359 w 1208"/>
                <a:gd name="T61" fmla="*/ 291 h 943"/>
                <a:gd name="T62" fmla="*/ 486 w 1208"/>
                <a:gd name="T63" fmla="*/ 190 h 943"/>
                <a:gd name="T64" fmla="*/ 469 w 1208"/>
                <a:gd name="T65" fmla="*/ 96 h 943"/>
                <a:gd name="T66" fmla="*/ 455 w 1208"/>
                <a:gd name="T67" fmla="*/ 78 h 943"/>
                <a:gd name="T68" fmla="*/ 458 w 1208"/>
                <a:gd name="T69" fmla="*/ 2 h 943"/>
                <a:gd name="T70" fmla="*/ 526 w 1208"/>
                <a:gd name="T71" fmla="*/ 0 h 943"/>
                <a:gd name="T72" fmla="*/ 676 w 1208"/>
                <a:gd name="T73" fmla="*/ 236 h 943"/>
                <a:gd name="T74" fmla="*/ 891 w 1208"/>
                <a:gd name="T75" fmla="*/ 424 h 943"/>
                <a:gd name="T76" fmla="*/ 1046 w 1208"/>
                <a:gd name="T77" fmla="*/ 491 h 943"/>
                <a:gd name="T78" fmla="*/ 1165 w 1208"/>
                <a:gd name="T79" fmla="*/ 638 h 943"/>
                <a:gd name="T80" fmla="*/ 1208 w 1208"/>
                <a:gd name="T81" fmla="*/ 680 h 9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08" h="943">
                  <a:moveTo>
                    <a:pt x="1208" y="680"/>
                  </a:moveTo>
                  <a:lnTo>
                    <a:pt x="1155" y="743"/>
                  </a:lnTo>
                  <a:lnTo>
                    <a:pt x="1028" y="745"/>
                  </a:lnTo>
                  <a:lnTo>
                    <a:pt x="923" y="683"/>
                  </a:lnTo>
                  <a:lnTo>
                    <a:pt x="876" y="687"/>
                  </a:lnTo>
                  <a:lnTo>
                    <a:pt x="801" y="754"/>
                  </a:lnTo>
                  <a:lnTo>
                    <a:pt x="727" y="820"/>
                  </a:lnTo>
                  <a:lnTo>
                    <a:pt x="647" y="889"/>
                  </a:lnTo>
                  <a:lnTo>
                    <a:pt x="626" y="943"/>
                  </a:lnTo>
                  <a:lnTo>
                    <a:pt x="549" y="918"/>
                  </a:lnTo>
                  <a:lnTo>
                    <a:pt x="490" y="901"/>
                  </a:lnTo>
                  <a:lnTo>
                    <a:pt x="402" y="917"/>
                  </a:lnTo>
                  <a:lnTo>
                    <a:pt x="318" y="905"/>
                  </a:lnTo>
                  <a:lnTo>
                    <a:pt x="249" y="879"/>
                  </a:lnTo>
                  <a:lnTo>
                    <a:pt x="169" y="876"/>
                  </a:lnTo>
                  <a:lnTo>
                    <a:pt x="121" y="893"/>
                  </a:lnTo>
                  <a:lnTo>
                    <a:pt x="0" y="813"/>
                  </a:lnTo>
                  <a:lnTo>
                    <a:pt x="50" y="719"/>
                  </a:lnTo>
                  <a:lnTo>
                    <a:pt x="18" y="667"/>
                  </a:lnTo>
                  <a:lnTo>
                    <a:pt x="24" y="631"/>
                  </a:lnTo>
                  <a:lnTo>
                    <a:pt x="56" y="599"/>
                  </a:lnTo>
                  <a:lnTo>
                    <a:pt x="50" y="512"/>
                  </a:lnTo>
                  <a:lnTo>
                    <a:pt x="77" y="469"/>
                  </a:lnTo>
                  <a:lnTo>
                    <a:pt x="162" y="415"/>
                  </a:lnTo>
                  <a:lnTo>
                    <a:pt x="196" y="381"/>
                  </a:lnTo>
                  <a:lnTo>
                    <a:pt x="220" y="382"/>
                  </a:lnTo>
                  <a:lnTo>
                    <a:pt x="227" y="410"/>
                  </a:lnTo>
                  <a:lnTo>
                    <a:pt x="259" y="361"/>
                  </a:lnTo>
                  <a:lnTo>
                    <a:pt x="293" y="361"/>
                  </a:lnTo>
                  <a:lnTo>
                    <a:pt x="321" y="372"/>
                  </a:lnTo>
                  <a:lnTo>
                    <a:pt x="359" y="291"/>
                  </a:lnTo>
                  <a:lnTo>
                    <a:pt x="486" y="190"/>
                  </a:lnTo>
                  <a:lnTo>
                    <a:pt x="469" y="96"/>
                  </a:lnTo>
                  <a:lnTo>
                    <a:pt x="455" y="78"/>
                  </a:lnTo>
                  <a:lnTo>
                    <a:pt x="458" y="2"/>
                  </a:lnTo>
                  <a:lnTo>
                    <a:pt x="526" y="0"/>
                  </a:lnTo>
                  <a:lnTo>
                    <a:pt x="676" y="236"/>
                  </a:lnTo>
                  <a:lnTo>
                    <a:pt x="891" y="424"/>
                  </a:lnTo>
                  <a:lnTo>
                    <a:pt x="1046" y="491"/>
                  </a:lnTo>
                  <a:lnTo>
                    <a:pt x="1165" y="638"/>
                  </a:lnTo>
                  <a:lnTo>
                    <a:pt x="1208" y="68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35" name="Freeform 31"/>
            <p:cNvSpPr>
              <a:spLocks/>
            </p:cNvSpPr>
            <p:nvPr/>
          </p:nvSpPr>
          <p:spPr bwMode="auto">
            <a:xfrm>
              <a:off x="4421" y="1335"/>
              <a:ext cx="234" cy="154"/>
            </a:xfrm>
            <a:custGeom>
              <a:avLst/>
              <a:gdLst>
                <a:gd name="T0" fmla="*/ 1196 w 1403"/>
                <a:gd name="T1" fmla="*/ 0 h 923"/>
                <a:gd name="T2" fmla="*/ 1124 w 1403"/>
                <a:gd name="T3" fmla="*/ 78 h 923"/>
                <a:gd name="T4" fmla="*/ 1090 w 1403"/>
                <a:gd name="T5" fmla="*/ 86 h 923"/>
                <a:gd name="T6" fmla="*/ 990 w 1403"/>
                <a:gd name="T7" fmla="*/ 288 h 923"/>
                <a:gd name="T8" fmla="*/ 931 w 1403"/>
                <a:gd name="T9" fmla="*/ 281 h 923"/>
                <a:gd name="T10" fmla="*/ 818 w 1403"/>
                <a:gd name="T11" fmla="*/ 412 h 923"/>
                <a:gd name="T12" fmla="*/ 762 w 1403"/>
                <a:gd name="T13" fmla="*/ 420 h 923"/>
                <a:gd name="T14" fmla="*/ 746 w 1403"/>
                <a:gd name="T15" fmla="*/ 398 h 923"/>
                <a:gd name="T16" fmla="*/ 694 w 1403"/>
                <a:gd name="T17" fmla="*/ 412 h 923"/>
                <a:gd name="T18" fmla="*/ 583 w 1403"/>
                <a:gd name="T19" fmla="*/ 515 h 923"/>
                <a:gd name="T20" fmla="*/ 468 w 1403"/>
                <a:gd name="T21" fmla="*/ 431 h 923"/>
                <a:gd name="T22" fmla="*/ 205 w 1403"/>
                <a:gd name="T23" fmla="*/ 340 h 923"/>
                <a:gd name="T24" fmla="*/ 0 w 1403"/>
                <a:gd name="T25" fmla="*/ 503 h 923"/>
                <a:gd name="T26" fmla="*/ 40 w 1403"/>
                <a:gd name="T27" fmla="*/ 702 h 923"/>
                <a:gd name="T28" fmla="*/ 141 w 1403"/>
                <a:gd name="T29" fmla="*/ 817 h 923"/>
                <a:gd name="T30" fmla="*/ 612 w 1403"/>
                <a:gd name="T31" fmla="*/ 841 h 923"/>
                <a:gd name="T32" fmla="*/ 638 w 1403"/>
                <a:gd name="T33" fmla="*/ 799 h 923"/>
                <a:gd name="T34" fmla="*/ 843 w 1403"/>
                <a:gd name="T35" fmla="*/ 923 h 923"/>
                <a:gd name="T36" fmla="*/ 906 w 1403"/>
                <a:gd name="T37" fmla="*/ 824 h 923"/>
                <a:gd name="T38" fmla="*/ 945 w 1403"/>
                <a:gd name="T39" fmla="*/ 870 h 923"/>
                <a:gd name="T40" fmla="*/ 974 w 1403"/>
                <a:gd name="T41" fmla="*/ 808 h 923"/>
                <a:gd name="T42" fmla="*/ 1011 w 1403"/>
                <a:gd name="T43" fmla="*/ 808 h 923"/>
                <a:gd name="T44" fmla="*/ 1020 w 1403"/>
                <a:gd name="T45" fmla="*/ 824 h 923"/>
                <a:gd name="T46" fmla="*/ 1049 w 1403"/>
                <a:gd name="T47" fmla="*/ 822 h 923"/>
                <a:gd name="T48" fmla="*/ 1072 w 1403"/>
                <a:gd name="T49" fmla="*/ 790 h 923"/>
                <a:gd name="T50" fmla="*/ 1236 w 1403"/>
                <a:gd name="T51" fmla="*/ 691 h 923"/>
                <a:gd name="T52" fmla="*/ 1236 w 1403"/>
                <a:gd name="T53" fmla="*/ 658 h 923"/>
                <a:gd name="T54" fmla="*/ 1266 w 1403"/>
                <a:gd name="T55" fmla="*/ 590 h 923"/>
                <a:gd name="T56" fmla="*/ 1258 w 1403"/>
                <a:gd name="T57" fmla="*/ 561 h 923"/>
                <a:gd name="T58" fmla="*/ 1346 w 1403"/>
                <a:gd name="T59" fmla="*/ 444 h 923"/>
                <a:gd name="T60" fmla="*/ 1330 w 1403"/>
                <a:gd name="T61" fmla="*/ 384 h 923"/>
                <a:gd name="T62" fmla="*/ 1268 w 1403"/>
                <a:gd name="T63" fmla="*/ 343 h 923"/>
                <a:gd name="T64" fmla="*/ 1238 w 1403"/>
                <a:gd name="T65" fmla="*/ 288 h 923"/>
                <a:gd name="T66" fmla="*/ 1312 w 1403"/>
                <a:gd name="T67" fmla="*/ 209 h 923"/>
                <a:gd name="T68" fmla="*/ 1403 w 1403"/>
                <a:gd name="T69" fmla="*/ 97 h 923"/>
                <a:gd name="T70" fmla="*/ 1196 w 1403"/>
                <a:gd name="T71" fmla="*/ 0 h 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403" h="923">
                  <a:moveTo>
                    <a:pt x="1196" y="0"/>
                  </a:moveTo>
                  <a:lnTo>
                    <a:pt x="1124" y="78"/>
                  </a:lnTo>
                  <a:lnTo>
                    <a:pt x="1090" y="86"/>
                  </a:lnTo>
                  <a:lnTo>
                    <a:pt x="990" y="288"/>
                  </a:lnTo>
                  <a:lnTo>
                    <a:pt x="931" y="281"/>
                  </a:lnTo>
                  <a:lnTo>
                    <a:pt x="818" y="412"/>
                  </a:lnTo>
                  <a:lnTo>
                    <a:pt x="762" y="420"/>
                  </a:lnTo>
                  <a:lnTo>
                    <a:pt x="746" y="398"/>
                  </a:lnTo>
                  <a:lnTo>
                    <a:pt x="694" y="412"/>
                  </a:lnTo>
                  <a:lnTo>
                    <a:pt x="583" y="515"/>
                  </a:lnTo>
                  <a:lnTo>
                    <a:pt x="468" y="431"/>
                  </a:lnTo>
                  <a:lnTo>
                    <a:pt x="205" y="340"/>
                  </a:lnTo>
                  <a:lnTo>
                    <a:pt x="0" y="503"/>
                  </a:lnTo>
                  <a:lnTo>
                    <a:pt x="40" y="702"/>
                  </a:lnTo>
                  <a:lnTo>
                    <a:pt x="141" y="817"/>
                  </a:lnTo>
                  <a:lnTo>
                    <a:pt x="612" y="841"/>
                  </a:lnTo>
                  <a:lnTo>
                    <a:pt x="638" y="799"/>
                  </a:lnTo>
                  <a:lnTo>
                    <a:pt x="843" y="923"/>
                  </a:lnTo>
                  <a:lnTo>
                    <a:pt x="906" y="824"/>
                  </a:lnTo>
                  <a:lnTo>
                    <a:pt x="945" y="870"/>
                  </a:lnTo>
                  <a:lnTo>
                    <a:pt x="974" y="808"/>
                  </a:lnTo>
                  <a:lnTo>
                    <a:pt x="1011" y="808"/>
                  </a:lnTo>
                  <a:lnTo>
                    <a:pt x="1020" y="824"/>
                  </a:lnTo>
                  <a:lnTo>
                    <a:pt x="1049" y="822"/>
                  </a:lnTo>
                  <a:lnTo>
                    <a:pt x="1072" y="790"/>
                  </a:lnTo>
                  <a:lnTo>
                    <a:pt x="1236" y="691"/>
                  </a:lnTo>
                  <a:lnTo>
                    <a:pt x="1236" y="658"/>
                  </a:lnTo>
                  <a:lnTo>
                    <a:pt x="1266" y="590"/>
                  </a:lnTo>
                  <a:lnTo>
                    <a:pt x="1258" y="561"/>
                  </a:lnTo>
                  <a:lnTo>
                    <a:pt x="1346" y="444"/>
                  </a:lnTo>
                  <a:lnTo>
                    <a:pt x="1330" y="384"/>
                  </a:lnTo>
                  <a:lnTo>
                    <a:pt x="1268" y="343"/>
                  </a:lnTo>
                  <a:lnTo>
                    <a:pt x="1238" y="288"/>
                  </a:lnTo>
                  <a:lnTo>
                    <a:pt x="1312" y="209"/>
                  </a:lnTo>
                  <a:lnTo>
                    <a:pt x="1403" y="97"/>
                  </a:lnTo>
                  <a:lnTo>
                    <a:pt x="1196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36" name="Freeform 32"/>
            <p:cNvSpPr>
              <a:spLocks/>
            </p:cNvSpPr>
            <p:nvPr/>
          </p:nvSpPr>
          <p:spPr bwMode="auto">
            <a:xfrm>
              <a:off x="4553" y="1431"/>
              <a:ext cx="143" cy="123"/>
            </a:xfrm>
            <a:custGeom>
              <a:avLst/>
              <a:gdLst>
                <a:gd name="T0" fmla="*/ 153 w 855"/>
                <a:gd name="T1" fmla="*/ 292 h 733"/>
                <a:gd name="T2" fmla="*/ 132 w 855"/>
                <a:gd name="T3" fmla="*/ 431 h 733"/>
                <a:gd name="T4" fmla="*/ 10 w 855"/>
                <a:gd name="T5" fmla="*/ 471 h 733"/>
                <a:gd name="T6" fmla="*/ 0 w 855"/>
                <a:gd name="T7" fmla="*/ 514 h 733"/>
                <a:gd name="T8" fmla="*/ 59 w 855"/>
                <a:gd name="T9" fmla="*/ 596 h 733"/>
                <a:gd name="T10" fmla="*/ 110 w 855"/>
                <a:gd name="T11" fmla="*/ 611 h 733"/>
                <a:gd name="T12" fmla="*/ 115 w 855"/>
                <a:gd name="T13" fmla="*/ 633 h 733"/>
                <a:gd name="T14" fmla="*/ 166 w 855"/>
                <a:gd name="T15" fmla="*/ 633 h 733"/>
                <a:gd name="T16" fmla="*/ 238 w 855"/>
                <a:gd name="T17" fmla="*/ 610 h 733"/>
                <a:gd name="T18" fmla="*/ 259 w 855"/>
                <a:gd name="T19" fmla="*/ 653 h 733"/>
                <a:gd name="T20" fmla="*/ 260 w 855"/>
                <a:gd name="T21" fmla="*/ 733 h 733"/>
                <a:gd name="T22" fmla="*/ 300 w 855"/>
                <a:gd name="T23" fmla="*/ 733 h 733"/>
                <a:gd name="T24" fmla="*/ 342 w 855"/>
                <a:gd name="T25" fmla="*/ 619 h 733"/>
                <a:gd name="T26" fmla="*/ 433 w 855"/>
                <a:gd name="T27" fmla="*/ 592 h 733"/>
                <a:gd name="T28" fmla="*/ 508 w 855"/>
                <a:gd name="T29" fmla="*/ 561 h 733"/>
                <a:gd name="T30" fmla="*/ 653 w 855"/>
                <a:gd name="T31" fmla="*/ 585 h 733"/>
                <a:gd name="T32" fmla="*/ 679 w 855"/>
                <a:gd name="T33" fmla="*/ 534 h 733"/>
                <a:gd name="T34" fmla="*/ 728 w 855"/>
                <a:gd name="T35" fmla="*/ 517 h 733"/>
                <a:gd name="T36" fmla="*/ 855 w 855"/>
                <a:gd name="T37" fmla="*/ 438 h 733"/>
                <a:gd name="T38" fmla="*/ 855 w 855"/>
                <a:gd name="T39" fmla="*/ 416 h 733"/>
                <a:gd name="T40" fmla="*/ 824 w 855"/>
                <a:gd name="T41" fmla="*/ 370 h 733"/>
                <a:gd name="T42" fmla="*/ 712 w 855"/>
                <a:gd name="T43" fmla="*/ 358 h 733"/>
                <a:gd name="T44" fmla="*/ 690 w 855"/>
                <a:gd name="T45" fmla="*/ 326 h 733"/>
                <a:gd name="T46" fmla="*/ 723 w 855"/>
                <a:gd name="T47" fmla="*/ 182 h 733"/>
                <a:gd name="T48" fmla="*/ 837 w 855"/>
                <a:gd name="T49" fmla="*/ 153 h 733"/>
                <a:gd name="T50" fmla="*/ 710 w 855"/>
                <a:gd name="T51" fmla="*/ 0 h 733"/>
                <a:gd name="T52" fmla="*/ 637 w 855"/>
                <a:gd name="T53" fmla="*/ 28 h 733"/>
                <a:gd name="T54" fmla="*/ 582 w 855"/>
                <a:gd name="T55" fmla="*/ 39 h 733"/>
                <a:gd name="T56" fmla="*/ 560 w 855"/>
                <a:gd name="T57" fmla="*/ 2 h 733"/>
                <a:gd name="T58" fmla="*/ 527 w 855"/>
                <a:gd name="T59" fmla="*/ 6 h 733"/>
                <a:gd name="T60" fmla="*/ 503 w 855"/>
                <a:gd name="T61" fmla="*/ 18 h 733"/>
                <a:gd name="T62" fmla="*/ 474 w 855"/>
                <a:gd name="T63" fmla="*/ 18 h 733"/>
                <a:gd name="T64" fmla="*/ 448 w 855"/>
                <a:gd name="T65" fmla="*/ 77 h 733"/>
                <a:gd name="T66" fmla="*/ 444 w 855"/>
                <a:gd name="T67" fmla="*/ 114 h 733"/>
                <a:gd name="T68" fmla="*/ 291 w 855"/>
                <a:gd name="T69" fmla="*/ 209 h 733"/>
                <a:gd name="T70" fmla="*/ 260 w 855"/>
                <a:gd name="T71" fmla="*/ 246 h 733"/>
                <a:gd name="T72" fmla="*/ 229 w 855"/>
                <a:gd name="T73" fmla="*/ 248 h 733"/>
                <a:gd name="T74" fmla="*/ 216 w 855"/>
                <a:gd name="T75" fmla="*/ 231 h 733"/>
                <a:gd name="T76" fmla="*/ 182 w 855"/>
                <a:gd name="T77" fmla="*/ 233 h 733"/>
                <a:gd name="T78" fmla="*/ 153 w 855"/>
                <a:gd name="T79" fmla="*/ 292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55" h="733">
                  <a:moveTo>
                    <a:pt x="153" y="292"/>
                  </a:moveTo>
                  <a:lnTo>
                    <a:pt x="132" y="431"/>
                  </a:lnTo>
                  <a:lnTo>
                    <a:pt x="10" y="471"/>
                  </a:lnTo>
                  <a:lnTo>
                    <a:pt x="0" y="514"/>
                  </a:lnTo>
                  <a:lnTo>
                    <a:pt x="59" y="596"/>
                  </a:lnTo>
                  <a:lnTo>
                    <a:pt x="110" y="611"/>
                  </a:lnTo>
                  <a:lnTo>
                    <a:pt x="115" y="633"/>
                  </a:lnTo>
                  <a:lnTo>
                    <a:pt x="166" y="633"/>
                  </a:lnTo>
                  <a:lnTo>
                    <a:pt x="238" y="610"/>
                  </a:lnTo>
                  <a:lnTo>
                    <a:pt x="259" y="653"/>
                  </a:lnTo>
                  <a:lnTo>
                    <a:pt x="260" y="733"/>
                  </a:lnTo>
                  <a:lnTo>
                    <a:pt x="300" y="733"/>
                  </a:lnTo>
                  <a:lnTo>
                    <a:pt x="342" y="619"/>
                  </a:lnTo>
                  <a:lnTo>
                    <a:pt x="433" y="592"/>
                  </a:lnTo>
                  <a:lnTo>
                    <a:pt x="508" y="561"/>
                  </a:lnTo>
                  <a:lnTo>
                    <a:pt x="653" y="585"/>
                  </a:lnTo>
                  <a:lnTo>
                    <a:pt x="679" y="534"/>
                  </a:lnTo>
                  <a:lnTo>
                    <a:pt x="728" y="517"/>
                  </a:lnTo>
                  <a:lnTo>
                    <a:pt x="855" y="438"/>
                  </a:lnTo>
                  <a:lnTo>
                    <a:pt x="855" y="416"/>
                  </a:lnTo>
                  <a:lnTo>
                    <a:pt x="824" y="370"/>
                  </a:lnTo>
                  <a:lnTo>
                    <a:pt x="712" y="358"/>
                  </a:lnTo>
                  <a:lnTo>
                    <a:pt x="690" y="326"/>
                  </a:lnTo>
                  <a:lnTo>
                    <a:pt x="723" y="182"/>
                  </a:lnTo>
                  <a:lnTo>
                    <a:pt x="837" y="153"/>
                  </a:lnTo>
                  <a:lnTo>
                    <a:pt x="710" y="0"/>
                  </a:lnTo>
                  <a:lnTo>
                    <a:pt x="637" y="28"/>
                  </a:lnTo>
                  <a:lnTo>
                    <a:pt x="582" y="39"/>
                  </a:lnTo>
                  <a:lnTo>
                    <a:pt x="560" y="2"/>
                  </a:lnTo>
                  <a:lnTo>
                    <a:pt x="527" y="6"/>
                  </a:lnTo>
                  <a:lnTo>
                    <a:pt x="503" y="18"/>
                  </a:lnTo>
                  <a:lnTo>
                    <a:pt x="474" y="18"/>
                  </a:lnTo>
                  <a:lnTo>
                    <a:pt x="448" y="77"/>
                  </a:lnTo>
                  <a:lnTo>
                    <a:pt x="444" y="114"/>
                  </a:lnTo>
                  <a:lnTo>
                    <a:pt x="291" y="209"/>
                  </a:lnTo>
                  <a:lnTo>
                    <a:pt x="260" y="246"/>
                  </a:lnTo>
                  <a:lnTo>
                    <a:pt x="229" y="248"/>
                  </a:lnTo>
                  <a:lnTo>
                    <a:pt x="216" y="231"/>
                  </a:lnTo>
                  <a:lnTo>
                    <a:pt x="182" y="233"/>
                  </a:lnTo>
                  <a:lnTo>
                    <a:pt x="153" y="29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37" name="Freeform 33"/>
            <p:cNvSpPr>
              <a:spLocks/>
            </p:cNvSpPr>
            <p:nvPr/>
          </p:nvSpPr>
          <p:spPr bwMode="auto">
            <a:xfrm>
              <a:off x="4445" y="1507"/>
              <a:ext cx="74" cy="87"/>
            </a:xfrm>
            <a:custGeom>
              <a:avLst/>
              <a:gdLst>
                <a:gd name="T0" fmla="*/ 48 w 444"/>
                <a:gd name="T1" fmla="*/ 0 h 520"/>
                <a:gd name="T2" fmla="*/ 0 w 444"/>
                <a:gd name="T3" fmla="*/ 37 h 520"/>
                <a:gd name="T4" fmla="*/ 0 w 444"/>
                <a:gd name="T5" fmla="*/ 73 h 520"/>
                <a:gd name="T6" fmla="*/ 4 w 444"/>
                <a:gd name="T7" fmla="*/ 142 h 520"/>
                <a:gd name="T8" fmla="*/ 42 w 444"/>
                <a:gd name="T9" fmla="*/ 199 h 520"/>
                <a:gd name="T10" fmla="*/ 42 w 444"/>
                <a:gd name="T11" fmla="*/ 253 h 520"/>
                <a:gd name="T12" fmla="*/ 85 w 444"/>
                <a:gd name="T13" fmla="*/ 304 h 520"/>
                <a:gd name="T14" fmla="*/ 73 w 444"/>
                <a:gd name="T15" fmla="*/ 402 h 520"/>
                <a:gd name="T16" fmla="*/ 208 w 444"/>
                <a:gd name="T17" fmla="*/ 448 h 520"/>
                <a:gd name="T18" fmla="*/ 255 w 444"/>
                <a:gd name="T19" fmla="*/ 520 h 520"/>
                <a:gd name="T20" fmla="*/ 436 w 444"/>
                <a:gd name="T21" fmla="*/ 361 h 520"/>
                <a:gd name="T22" fmla="*/ 444 w 444"/>
                <a:gd name="T23" fmla="*/ 178 h 520"/>
                <a:gd name="T24" fmla="*/ 373 w 444"/>
                <a:gd name="T25" fmla="*/ 142 h 520"/>
                <a:gd name="T26" fmla="*/ 283 w 444"/>
                <a:gd name="T27" fmla="*/ 130 h 520"/>
                <a:gd name="T28" fmla="*/ 243 w 444"/>
                <a:gd name="T29" fmla="*/ 67 h 520"/>
                <a:gd name="T30" fmla="*/ 144 w 444"/>
                <a:gd name="T31" fmla="*/ 57 h 520"/>
                <a:gd name="T32" fmla="*/ 130 w 444"/>
                <a:gd name="T33" fmla="*/ 85 h 520"/>
                <a:gd name="T34" fmla="*/ 79 w 444"/>
                <a:gd name="T35" fmla="*/ 94 h 520"/>
                <a:gd name="T36" fmla="*/ 67 w 444"/>
                <a:gd name="T37" fmla="*/ 79 h 520"/>
                <a:gd name="T38" fmla="*/ 61 w 444"/>
                <a:gd name="T39" fmla="*/ 49 h 520"/>
                <a:gd name="T40" fmla="*/ 81 w 444"/>
                <a:gd name="T41" fmla="*/ 46 h 520"/>
                <a:gd name="T42" fmla="*/ 85 w 444"/>
                <a:gd name="T43" fmla="*/ 6 h 520"/>
                <a:gd name="T44" fmla="*/ 48 w 444"/>
                <a:gd name="T45" fmla="*/ 0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44" h="520">
                  <a:moveTo>
                    <a:pt x="48" y="0"/>
                  </a:moveTo>
                  <a:lnTo>
                    <a:pt x="0" y="37"/>
                  </a:lnTo>
                  <a:lnTo>
                    <a:pt x="0" y="73"/>
                  </a:lnTo>
                  <a:lnTo>
                    <a:pt x="4" y="142"/>
                  </a:lnTo>
                  <a:lnTo>
                    <a:pt x="42" y="199"/>
                  </a:lnTo>
                  <a:lnTo>
                    <a:pt x="42" y="253"/>
                  </a:lnTo>
                  <a:lnTo>
                    <a:pt x="85" y="304"/>
                  </a:lnTo>
                  <a:lnTo>
                    <a:pt x="73" y="402"/>
                  </a:lnTo>
                  <a:lnTo>
                    <a:pt x="208" y="448"/>
                  </a:lnTo>
                  <a:lnTo>
                    <a:pt x="255" y="520"/>
                  </a:lnTo>
                  <a:lnTo>
                    <a:pt x="436" y="361"/>
                  </a:lnTo>
                  <a:lnTo>
                    <a:pt x="444" y="178"/>
                  </a:lnTo>
                  <a:lnTo>
                    <a:pt x="373" y="142"/>
                  </a:lnTo>
                  <a:lnTo>
                    <a:pt x="283" y="130"/>
                  </a:lnTo>
                  <a:lnTo>
                    <a:pt x="243" y="67"/>
                  </a:lnTo>
                  <a:lnTo>
                    <a:pt x="144" y="57"/>
                  </a:lnTo>
                  <a:lnTo>
                    <a:pt x="130" y="85"/>
                  </a:lnTo>
                  <a:lnTo>
                    <a:pt x="79" y="94"/>
                  </a:lnTo>
                  <a:lnTo>
                    <a:pt x="67" y="79"/>
                  </a:lnTo>
                  <a:lnTo>
                    <a:pt x="61" y="49"/>
                  </a:lnTo>
                  <a:lnTo>
                    <a:pt x="81" y="46"/>
                  </a:lnTo>
                  <a:lnTo>
                    <a:pt x="85" y="6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38" name="Freeform 34"/>
            <p:cNvSpPr>
              <a:spLocks/>
            </p:cNvSpPr>
            <p:nvPr/>
          </p:nvSpPr>
          <p:spPr bwMode="auto">
            <a:xfrm>
              <a:off x="4445" y="1469"/>
              <a:ext cx="134" cy="67"/>
            </a:xfrm>
            <a:custGeom>
              <a:avLst/>
              <a:gdLst>
                <a:gd name="T0" fmla="*/ 0 w 803"/>
                <a:gd name="T1" fmla="*/ 14 h 399"/>
                <a:gd name="T2" fmla="*/ 12 w 803"/>
                <a:gd name="T3" fmla="*/ 108 h 399"/>
                <a:gd name="T4" fmla="*/ 57 w 803"/>
                <a:gd name="T5" fmla="*/ 126 h 399"/>
                <a:gd name="T6" fmla="*/ 54 w 803"/>
                <a:gd name="T7" fmla="*/ 183 h 399"/>
                <a:gd name="T8" fmla="*/ 38 w 803"/>
                <a:gd name="T9" fmla="*/ 231 h 399"/>
                <a:gd name="T10" fmla="*/ 81 w 803"/>
                <a:gd name="T11" fmla="*/ 233 h 399"/>
                <a:gd name="T12" fmla="*/ 75 w 803"/>
                <a:gd name="T13" fmla="*/ 273 h 399"/>
                <a:gd name="T14" fmla="*/ 57 w 803"/>
                <a:gd name="T15" fmla="*/ 278 h 399"/>
                <a:gd name="T16" fmla="*/ 60 w 803"/>
                <a:gd name="T17" fmla="*/ 306 h 399"/>
                <a:gd name="T18" fmla="*/ 75 w 803"/>
                <a:gd name="T19" fmla="*/ 321 h 399"/>
                <a:gd name="T20" fmla="*/ 126 w 803"/>
                <a:gd name="T21" fmla="*/ 315 h 399"/>
                <a:gd name="T22" fmla="*/ 140 w 803"/>
                <a:gd name="T23" fmla="*/ 288 h 399"/>
                <a:gd name="T24" fmla="*/ 239 w 803"/>
                <a:gd name="T25" fmla="*/ 290 h 399"/>
                <a:gd name="T26" fmla="*/ 279 w 803"/>
                <a:gd name="T27" fmla="*/ 357 h 399"/>
                <a:gd name="T28" fmla="*/ 369 w 803"/>
                <a:gd name="T29" fmla="*/ 369 h 399"/>
                <a:gd name="T30" fmla="*/ 423 w 803"/>
                <a:gd name="T31" fmla="*/ 396 h 399"/>
                <a:gd name="T32" fmla="*/ 452 w 803"/>
                <a:gd name="T33" fmla="*/ 399 h 399"/>
                <a:gd name="T34" fmla="*/ 489 w 803"/>
                <a:gd name="T35" fmla="*/ 369 h 399"/>
                <a:gd name="T36" fmla="*/ 561 w 803"/>
                <a:gd name="T37" fmla="*/ 351 h 399"/>
                <a:gd name="T38" fmla="*/ 602 w 803"/>
                <a:gd name="T39" fmla="*/ 290 h 399"/>
                <a:gd name="T40" fmla="*/ 651 w 803"/>
                <a:gd name="T41" fmla="*/ 288 h 399"/>
                <a:gd name="T42" fmla="*/ 657 w 803"/>
                <a:gd name="T43" fmla="*/ 243 h 399"/>
                <a:gd name="T44" fmla="*/ 783 w 803"/>
                <a:gd name="T45" fmla="*/ 198 h 399"/>
                <a:gd name="T46" fmla="*/ 803 w 803"/>
                <a:gd name="T47" fmla="*/ 65 h 399"/>
                <a:gd name="T48" fmla="*/ 764 w 803"/>
                <a:gd name="T49" fmla="*/ 24 h 399"/>
                <a:gd name="T50" fmla="*/ 699 w 803"/>
                <a:gd name="T51" fmla="*/ 123 h 399"/>
                <a:gd name="T52" fmla="*/ 498 w 803"/>
                <a:gd name="T53" fmla="*/ 0 h 399"/>
                <a:gd name="T54" fmla="*/ 470 w 803"/>
                <a:gd name="T55" fmla="*/ 39 h 399"/>
                <a:gd name="T56" fmla="*/ 0 w 803"/>
                <a:gd name="T57" fmla="*/ 14 h 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03" h="399">
                  <a:moveTo>
                    <a:pt x="0" y="14"/>
                  </a:moveTo>
                  <a:lnTo>
                    <a:pt x="12" y="108"/>
                  </a:lnTo>
                  <a:lnTo>
                    <a:pt x="57" y="126"/>
                  </a:lnTo>
                  <a:lnTo>
                    <a:pt x="54" y="183"/>
                  </a:lnTo>
                  <a:lnTo>
                    <a:pt x="38" y="231"/>
                  </a:lnTo>
                  <a:lnTo>
                    <a:pt x="81" y="233"/>
                  </a:lnTo>
                  <a:lnTo>
                    <a:pt x="75" y="273"/>
                  </a:lnTo>
                  <a:lnTo>
                    <a:pt x="57" y="278"/>
                  </a:lnTo>
                  <a:lnTo>
                    <a:pt x="60" y="306"/>
                  </a:lnTo>
                  <a:lnTo>
                    <a:pt x="75" y="321"/>
                  </a:lnTo>
                  <a:lnTo>
                    <a:pt x="126" y="315"/>
                  </a:lnTo>
                  <a:lnTo>
                    <a:pt x="140" y="288"/>
                  </a:lnTo>
                  <a:lnTo>
                    <a:pt x="239" y="290"/>
                  </a:lnTo>
                  <a:lnTo>
                    <a:pt x="279" y="357"/>
                  </a:lnTo>
                  <a:lnTo>
                    <a:pt x="369" y="369"/>
                  </a:lnTo>
                  <a:lnTo>
                    <a:pt x="423" y="396"/>
                  </a:lnTo>
                  <a:lnTo>
                    <a:pt x="452" y="399"/>
                  </a:lnTo>
                  <a:lnTo>
                    <a:pt x="489" y="369"/>
                  </a:lnTo>
                  <a:lnTo>
                    <a:pt x="561" y="351"/>
                  </a:lnTo>
                  <a:lnTo>
                    <a:pt x="602" y="290"/>
                  </a:lnTo>
                  <a:lnTo>
                    <a:pt x="651" y="288"/>
                  </a:lnTo>
                  <a:lnTo>
                    <a:pt x="657" y="243"/>
                  </a:lnTo>
                  <a:lnTo>
                    <a:pt x="783" y="198"/>
                  </a:lnTo>
                  <a:lnTo>
                    <a:pt x="803" y="65"/>
                  </a:lnTo>
                  <a:lnTo>
                    <a:pt x="764" y="24"/>
                  </a:lnTo>
                  <a:lnTo>
                    <a:pt x="699" y="123"/>
                  </a:lnTo>
                  <a:lnTo>
                    <a:pt x="498" y="0"/>
                  </a:lnTo>
                  <a:lnTo>
                    <a:pt x="470" y="39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39" name="Freeform 35"/>
            <p:cNvSpPr>
              <a:spLocks/>
            </p:cNvSpPr>
            <p:nvPr/>
          </p:nvSpPr>
          <p:spPr bwMode="auto">
            <a:xfrm>
              <a:off x="4598" y="1525"/>
              <a:ext cx="95" cy="68"/>
            </a:xfrm>
            <a:custGeom>
              <a:avLst/>
              <a:gdLst>
                <a:gd name="T0" fmla="*/ 388 w 576"/>
                <a:gd name="T1" fmla="*/ 26 h 411"/>
                <a:gd name="T2" fmla="*/ 576 w 576"/>
                <a:gd name="T3" fmla="*/ 288 h 411"/>
                <a:gd name="T4" fmla="*/ 219 w 576"/>
                <a:gd name="T5" fmla="*/ 411 h 411"/>
                <a:gd name="T6" fmla="*/ 19 w 576"/>
                <a:gd name="T7" fmla="*/ 282 h 411"/>
                <a:gd name="T8" fmla="*/ 0 w 576"/>
                <a:gd name="T9" fmla="*/ 176 h 411"/>
                <a:gd name="T10" fmla="*/ 39 w 576"/>
                <a:gd name="T11" fmla="*/ 176 h 411"/>
                <a:gd name="T12" fmla="*/ 75 w 576"/>
                <a:gd name="T13" fmla="*/ 57 h 411"/>
                <a:gd name="T14" fmla="*/ 252 w 576"/>
                <a:gd name="T15" fmla="*/ 0 h 411"/>
                <a:gd name="T16" fmla="*/ 388 w 576"/>
                <a:gd name="T17" fmla="*/ 26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76" h="411">
                  <a:moveTo>
                    <a:pt x="388" y="26"/>
                  </a:moveTo>
                  <a:lnTo>
                    <a:pt x="576" y="288"/>
                  </a:lnTo>
                  <a:lnTo>
                    <a:pt x="219" y="411"/>
                  </a:lnTo>
                  <a:lnTo>
                    <a:pt x="19" y="282"/>
                  </a:lnTo>
                  <a:lnTo>
                    <a:pt x="0" y="176"/>
                  </a:lnTo>
                  <a:lnTo>
                    <a:pt x="39" y="176"/>
                  </a:lnTo>
                  <a:lnTo>
                    <a:pt x="75" y="57"/>
                  </a:lnTo>
                  <a:lnTo>
                    <a:pt x="252" y="0"/>
                  </a:lnTo>
                  <a:lnTo>
                    <a:pt x="388" y="2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40" name="Freeform 36"/>
            <p:cNvSpPr>
              <a:spLocks/>
            </p:cNvSpPr>
            <p:nvPr/>
          </p:nvSpPr>
          <p:spPr bwMode="auto">
            <a:xfrm>
              <a:off x="4518" y="1517"/>
              <a:ext cx="115" cy="148"/>
            </a:xfrm>
            <a:custGeom>
              <a:avLst/>
              <a:gdLst>
                <a:gd name="T0" fmla="*/ 2 w 689"/>
                <a:gd name="T1" fmla="*/ 117 h 884"/>
                <a:gd name="T2" fmla="*/ 0 w 689"/>
                <a:gd name="T3" fmla="*/ 333 h 884"/>
                <a:gd name="T4" fmla="*/ 48 w 689"/>
                <a:gd name="T5" fmla="*/ 399 h 884"/>
                <a:gd name="T6" fmla="*/ 140 w 689"/>
                <a:gd name="T7" fmla="*/ 390 h 884"/>
                <a:gd name="T8" fmla="*/ 164 w 689"/>
                <a:gd name="T9" fmla="*/ 446 h 884"/>
                <a:gd name="T10" fmla="*/ 134 w 689"/>
                <a:gd name="T11" fmla="*/ 495 h 884"/>
                <a:gd name="T12" fmla="*/ 134 w 689"/>
                <a:gd name="T13" fmla="*/ 552 h 884"/>
                <a:gd name="T14" fmla="*/ 339 w 689"/>
                <a:gd name="T15" fmla="*/ 615 h 884"/>
                <a:gd name="T16" fmla="*/ 432 w 689"/>
                <a:gd name="T17" fmla="*/ 828 h 884"/>
                <a:gd name="T18" fmla="*/ 521 w 689"/>
                <a:gd name="T19" fmla="*/ 884 h 884"/>
                <a:gd name="T20" fmla="*/ 566 w 689"/>
                <a:gd name="T21" fmla="*/ 866 h 884"/>
                <a:gd name="T22" fmla="*/ 566 w 689"/>
                <a:gd name="T23" fmla="*/ 692 h 884"/>
                <a:gd name="T24" fmla="*/ 582 w 689"/>
                <a:gd name="T25" fmla="*/ 594 h 884"/>
                <a:gd name="T26" fmla="*/ 600 w 689"/>
                <a:gd name="T27" fmla="*/ 525 h 884"/>
                <a:gd name="T28" fmla="*/ 645 w 689"/>
                <a:gd name="T29" fmla="*/ 480 h 884"/>
                <a:gd name="T30" fmla="*/ 689 w 689"/>
                <a:gd name="T31" fmla="*/ 459 h 884"/>
                <a:gd name="T32" fmla="*/ 576 w 689"/>
                <a:gd name="T33" fmla="*/ 381 h 884"/>
                <a:gd name="T34" fmla="*/ 501 w 689"/>
                <a:gd name="T35" fmla="*/ 330 h 884"/>
                <a:gd name="T36" fmla="*/ 474 w 689"/>
                <a:gd name="T37" fmla="*/ 221 h 884"/>
                <a:gd name="T38" fmla="*/ 470 w 689"/>
                <a:gd name="T39" fmla="*/ 134 h 884"/>
                <a:gd name="T40" fmla="*/ 450 w 689"/>
                <a:gd name="T41" fmla="*/ 93 h 884"/>
                <a:gd name="T42" fmla="*/ 369 w 689"/>
                <a:gd name="T43" fmla="*/ 120 h 884"/>
                <a:gd name="T44" fmla="*/ 324 w 689"/>
                <a:gd name="T45" fmla="*/ 120 h 884"/>
                <a:gd name="T46" fmla="*/ 324 w 689"/>
                <a:gd name="T47" fmla="*/ 99 h 884"/>
                <a:gd name="T48" fmla="*/ 270 w 689"/>
                <a:gd name="T49" fmla="*/ 81 h 884"/>
                <a:gd name="T50" fmla="*/ 215 w 689"/>
                <a:gd name="T51" fmla="*/ 0 h 884"/>
                <a:gd name="T52" fmla="*/ 164 w 689"/>
                <a:gd name="T53" fmla="*/ 2 h 884"/>
                <a:gd name="T54" fmla="*/ 119 w 689"/>
                <a:gd name="T55" fmla="*/ 65 h 884"/>
                <a:gd name="T56" fmla="*/ 54 w 689"/>
                <a:gd name="T57" fmla="*/ 81 h 884"/>
                <a:gd name="T58" fmla="*/ 2 w 689"/>
                <a:gd name="T59" fmla="*/ 117 h 8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89" h="884">
                  <a:moveTo>
                    <a:pt x="2" y="117"/>
                  </a:moveTo>
                  <a:lnTo>
                    <a:pt x="0" y="333"/>
                  </a:lnTo>
                  <a:lnTo>
                    <a:pt x="48" y="399"/>
                  </a:lnTo>
                  <a:lnTo>
                    <a:pt x="140" y="390"/>
                  </a:lnTo>
                  <a:lnTo>
                    <a:pt x="164" y="446"/>
                  </a:lnTo>
                  <a:lnTo>
                    <a:pt x="134" y="495"/>
                  </a:lnTo>
                  <a:lnTo>
                    <a:pt x="134" y="552"/>
                  </a:lnTo>
                  <a:lnTo>
                    <a:pt x="339" y="615"/>
                  </a:lnTo>
                  <a:lnTo>
                    <a:pt x="432" y="828"/>
                  </a:lnTo>
                  <a:lnTo>
                    <a:pt x="521" y="884"/>
                  </a:lnTo>
                  <a:lnTo>
                    <a:pt x="566" y="866"/>
                  </a:lnTo>
                  <a:lnTo>
                    <a:pt x="566" y="692"/>
                  </a:lnTo>
                  <a:lnTo>
                    <a:pt x="582" y="594"/>
                  </a:lnTo>
                  <a:lnTo>
                    <a:pt x="600" y="525"/>
                  </a:lnTo>
                  <a:lnTo>
                    <a:pt x="645" y="480"/>
                  </a:lnTo>
                  <a:lnTo>
                    <a:pt x="689" y="459"/>
                  </a:lnTo>
                  <a:lnTo>
                    <a:pt x="576" y="381"/>
                  </a:lnTo>
                  <a:lnTo>
                    <a:pt x="501" y="330"/>
                  </a:lnTo>
                  <a:lnTo>
                    <a:pt x="474" y="221"/>
                  </a:lnTo>
                  <a:lnTo>
                    <a:pt x="470" y="134"/>
                  </a:lnTo>
                  <a:lnTo>
                    <a:pt x="450" y="93"/>
                  </a:lnTo>
                  <a:lnTo>
                    <a:pt x="369" y="120"/>
                  </a:lnTo>
                  <a:lnTo>
                    <a:pt x="324" y="120"/>
                  </a:lnTo>
                  <a:lnTo>
                    <a:pt x="324" y="99"/>
                  </a:lnTo>
                  <a:lnTo>
                    <a:pt x="270" y="81"/>
                  </a:lnTo>
                  <a:lnTo>
                    <a:pt x="215" y="0"/>
                  </a:lnTo>
                  <a:lnTo>
                    <a:pt x="164" y="2"/>
                  </a:lnTo>
                  <a:lnTo>
                    <a:pt x="119" y="65"/>
                  </a:lnTo>
                  <a:lnTo>
                    <a:pt x="54" y="81"/>
                  </a:lnTo>
                  <a:lnTo>
                    <a:pt x="2" y="11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41" name="Freeform 37"/>
            <p:cNvSpPr>
              <a:spLocks/>
            </p:cNvSpPr>
            <p:nvPr/>
          </p:nvSpPr>
          <p:spPr bwMode="auto">
            <a:xfrm>
              <a:off x="4662" y="1504"/>
              <a:ext cx="155" cy="74"/>
            </a:xfrm>
            <a:custGeom>
              <a:avLst/>
              <a:gdLst>
                <a:gd name="T0" fmla="*/ 929 w 929"/>
                <a:gd name="T1" fmla="*/ 64 h 442"/>
                <a:gd name="T2" fmla="*/ 884 w 929"/>
                <a:gd name="T3" fmla="*/ 379 h 442"/>
                <a:gd name="T4" fmla="*/ 675 w 929"/>
                <a:gd name="T5" fmla="*/ 400 h 442"/>
                <a:gd name="T6" fmla="*/ 614 w 929"/>
                <a:gd name="T7" fmla="*/ 442 h 442"/>
                <a:gd name="T8" fmla="*/ 491 w 929"/>
                <a:gd name="T9" fmla="*/ 397 h 442"/>
                <a:gd name="T10" fmla="*/ 176 w 929"/>
                <a:gd name="T11" fmla="*/ 394 h 442"/>
                <a:gd name="T12" fmla="*/ 0 w 929"/>
                <a:gd name="T13" fmla="*/ 154 h 442"/>
                <a:gd name="T14" fmla="*/ 32 w 929"/>
                <a:gd name="T15" fmla="*/ 93 h 442"/>
                <a:gd name="T16" fmla="*/ 71 w 929"/>
                <a:gd name="T17" fmla="*/ 85 h 442"/>
                <a:gd name="T18" fmla="*/ 200 w 929"/>
                <a:gd name="T19" fmla="*/ 0 h 442"/>
                <a:gd name="T20" fmla="*/ 464 w 929"/>
                <a:gd name="T21" fmla="*/ 69 h 442"/>
                <a:gd name="T22" fmla="*/ 539 w 929"/>
                <a:gd name="T23" fmla="*/ 49 h 442"/>
                <a:gd name="T24" fmla="*/ 929 w 929"/>
                <a:gd name="T25" fmla="*/ 64 h 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29" h="442">
                  <a:moveTo>
                    <a:pt x="929" y="64"/>
                  </a:moveTo>
                  <a:lnTo>
                    <a:pt x="884" y="379"/>
                  </a:lnTo>
                  <a:lnTo>
                    <a:pt x="675" y="400"/>
                  </a:lnTo>
                  <a:lnTo>
                    <a:pt x="614" y="442"/>
                  </a:lnTo>
                  <a:lnTo>
                    <a:pt x="491" y="397"/>
                  </a:lnTo>
                  <a:lnTo>
                    <a:pt x="176" y="394"/>
                  </a:lnTo>
                  <a:lnTo>
                    <a:pt x="0" y="154"/>
                  </a:lnTo>
                  <a:lnTo>
                    <a:pt x="32" y="93"/>
                  </a:lnTo>
                  <a:lnTo>
                    <a:pt x="71" y="85"/>
                  </a:lnTo>
                  <a:lnTo>
                    <a:pt x="200" y="0"/>
                  </a:lnTo>
                  <a:lnTo>
                    <a:pt x="464" y="69"/>
                  </a:lnTo>
                  <a:lnTo>
                    <a:pt x="539" y="49"/>
                  </a:lnTo>
                  <a:lnTo>
                    <a:pt x="929" y="6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42" name="Freeform 38"/>
            <p:cNvSpPr>
              <a:spLocks/>
            </p:cNvSpPr>
            <p:nvPr/>
          </p:nvSpPr>
          <p:spPr bwMode="auto">
            <a:xfrm>
              <a:off x="4692" y="1567"/>
              <a:ext cx="121" cy="113"/>
            </a:xfrm>
            <a:custGeom>
              <a:avLst/>
              <a:gdLst>
                <a:gd name="T0" fmla="*/ 704 w 728"/>
                <a:gd name="T1" fmla="*/ 0 h 682"/>
                <a:gd name="T2" fmla="*/ 728 w 728"/>
                <a:gd name="T3" fmla="*/ 408 h 682"/>
                <a:gd name="T4" fmla="*/ 485 w 728"/>
                <a:gd name="T5" fmla="*/ 532 h 682"/>
                <a:gd name="T6" fmla="*/ 540 w 728"/>
                <a:gd name="T7" fmla="*/ 609 h 682"/>
                <a:gd name="T8" fmla="*/ 519 w 728"/>
                <a:gd name="T9" fmla="*/ 682 h 682"/>
                <a:gd name="T10" fmla="*/ 152 w 728"/>
                <a:gd name="T11" fmla="*/ 550 h 682"/>
                <a:gd name="T12" fmla="*/ 92 w 728"/>
                <a:gd name="T13" fmla="*/ 316 h 682"/>
                <a:gd name="T14" fmla="*/ 89 w 728"/>
                <a:gd name="T15" fmla="*/ 169 h 682"/>
                <a:gd name="T16" fmla="*/ 8 w 728"/>
                <a:gd name="T17" fmla="*/ 34 h 682"/>
                <a:gd name="T18" fmla="*/ 0 w 728"/>
                <a:gd name="T19" fmla="*/ 22 h 682"/>
                <a:gd name="T20" fmla="*/ 321 w 728"/>
                <a:gd name="T21" fmla="*/ 22 h 682"/>
                <a:gd name="T22" fmla="*/ 432 w 728"/>
                <a:gd name="T23" fmla="*/ 69 h 682"/>
                <a:gd name="T24" fmla="*/ 497 w 728"/>
                <a:gd name="T25" fmla="*/ 22 h 682"/>
                <a:gd name="T26" fmla="*/ 704 w 728"/>
                <a:gd name="T27" fmla="*/ 0 h 6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28" h="682">
                  <a:moveTo>
                    <a:pt x="704" y="0"/>
                  </a:moveTo>
                  <a:lnTo>
                    <a:pt x="728" y="408"/>
                  </a:lnTo>
                  <a:lnTo>
                    <a:pt x="485" y="532"/>
                  </a:lnTo>
                  <a:lnTo>
                    <a:pt x="540" y="609"/>
                  </a:lnTo>
                  <a:lnTo>
                    <a:pt x="519" y="682"/>
                  </a:lnTo>
                  <a:lnTo>
                    <a:pt x="152" y="550"/>
                  </a:lnTo>
                  <a:lnTo>
                    <a:pt x="92" y="316"/>
                  </a:lnTo>
                  <a:lnTo>
                    <a:pt x="89" y="169"/>
                  </a:lnTo>
                  <a:lnTo>
                    <a:pt x="8" y="34"/>
                  </a:lnTo>
                  <a:lnTo>
                    <a:pt x="0" y="22"/>
                  </a:lnTo>
                  <a:lnTo>
                    <a:pt x="321" y="22"/>
                  </a:lnTo>
                  <a:lnTo>
                    <a:pt x="432" y="69"/>
                  </a:lnTo>
                  <a:lnTo>
                    <a:pt x="497" y="22"/>
                  </a:lnTo>
                  <a:lnTo>
                    <a:pt x="704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43" name="Freeform 39"/>
            <p:cNvSpPr>
              <a:spLocks/>
            </p:cNvSpPr>
            <p:nvPr/>
          </p:nvSpPr>
          <p:spPr bwMode="auto">
            <a:xfrm>
              <a:off x="4612" y="1573"/>
              <a:ext cx="105" cy="114"/>
            </a:xfrm>
            <a:custGeom>
              <a:avLst/>
              <a:gdLst>
                <a:gd name="T0" fmla="*/ 2 w 632"/>
                <a:gd name="T1" fmla="*/ 513 h 683"/>
                <a:gd name="T2" fmla="*/ 119 w 632"/>
                <a:gd name="T3" fmla="*/ 669 h 683"/>
                <a:gd name="T4" fmla="*/ 174 w 632"/>
                <a:gd name="T5" fmla="*/ 683 h 683"/>
                <a:gd name="T6" fmla="*/ 281 w 632"/>
                <a:gd name="T7" fmla="*/ 645 h 683"/>
                <a:gd name="T8" fmla="*/ 332 w 632"/>
                <a:gd name="T9" fmla="*/ 557 h 683"/>
                <a:gd name="T10" fmla="*/ 371 w 632"/>
                <a:gd name="T11" fmla="*/ 567 h 683"/>
                <a:gd name="T12" fmla="*/ 480 w 632"/>
                <a:gd name="T13" fmla="*/ 557 h 683"/>
                <a:gd name="T14" fmla="*/ 632 w 632"/>
                <a:gd name="T15" fmla="*/ 513 h 683"/>
                <a:gd name="T16" fmla="*/ 572 w 632"/>
                <a:gd name="T17" fmla="*/ 270 h 683"/>
                <a:gd name="T18" fmla="*/ 572 w 632"/>
                <a:gd name="T19" fmla="*/ 132 h 683"/>
                <a:gd name="T20" fmla="*/ 486 w 632"/>
                <a:gd name="T21" fmla="*/ 0 h 683"/>
                <a:gd name="T22" fmla="*/ 125 w 632"/>
                <a:gd name="T23" fmla="*/ 123 h 683"/>
                <a:gd name="T24" fmla="*/ 81 w 632"/>
                <a:gd name="T25" fmla="*/ 147 h 683"/>
                <a:gd name="T26" fmla="*/ 36 w 632"/>
                <a:gd name="T27" fmla="*/ 192 h 683"/>
                <a:gd name="T28" fmla="*/ 0 w 632"/>
                <a:gd name="T29" fmla="*/ 354 h 683"/>
                <a:gd name="T30" fmla="*/ 2 w 632"/>
                <a:gd name="T31" fmla="*/ 513 h 6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32" h="683">
                  <a:moveTo>
                    <a:pt x="2" y="513"/>
                  </a:moveTo>
                  <a:lnTo>
                    <a:pt x="119" y="669"/>
                  </a:lnTo>
                  <a:lnTo>
                    <a:pt x="174" y="683"/>
                  </a:lnTo>
                  <a:lnTo>
                    <a:pt x="281" y="645"/>
                  </a:lnTo>
                  <a:lnTo>
                    <a:pt x="332" y="557"/>
                  </a:lnTo>
                  <a:lnTo>
                    <a:pt x="371" y="567"/>
                  </a:lnTo>
                  <a:lnTo>
                    <a:pt x="480" y="557"/>
                  </a:lnTo>
                  <a:lnTo>
                    <a:pt x="632" y="513"/>
                  </a:lnTo>
                  <a:lnTo>
                    <a:pt x="572" y="270"/>
                  </a:lnTo>
                  <a:lnTo>
                    <a:pt x="572" y="132"/>
                  </a:lnTo>
                  <a:lnTo>
                    <a:pt x="486" y="0"/>
                  </a:lnTo>
                  <a:lnTo>
                    <a:pt x="125" y="123"/>
                  </a:lnTo>
                  <a:lnTo>
                    <a:pt x="81" y="147"/>
                  </a:lnTo>
                  <a:lnTo>
                    <a:pt x="36" y="192"/>
                  </a:lnTo>
                  <a:lnTo>
                    <a:pt x="0" y="354"/>
                  </a:lnTo>
                  <a:lnTo>
                    <a:pt x="2" y="51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44" name="Freeform 40"/>
            <p:cNvSpPr>
              <a:spLocks/>
            </p:cNvSpPr>
            <p:nvPr/>
          </p:nvSpPr>
          <p:spPr bwMode="auto">
            <a:xfrm>
              <a:off x="4644" y="1658"/>
              <a:ext cx="187" cy="194"/>
            </a:xfrm>
            <a:custGeom>
              <a:avLst/>
              <a:gdLst>
                <a:gd name="T0" fmla="*/ 1116 w 1118"/>
                <a:gd name="T1" fmla="*/ 497 h 1164"/>
                <a:gd name="T2" fmla="*/ 1118 w 1118"/>
                <a:gd name="T3" fmla="*/ 387 h 1164"/>
                <a:gd name="T4" fmla="*/ 828 w 1118"/>
                <a:gd name="T5" fmla="*/ 59 h 1164"/>
                <a:gd name="T6" fmla="*/ 807 w 1118"/>
                <a:gd name="T7" fmla="*/ 134 h 1164"/>
                <a:gd name="T8" fmla="*/ 440 w 1118"/>
                <a:gd name="T9" fmla="*/ 0 h 1164"/>
                <a:gd name="T10" fmla="*/ 282 w 1118"/>
                <a:gd name="T11" fmla="*/ 186 h 1164"/>
                <a:gd name="T12" fmla="*/ 98 w 1118"/>
                <a:gd name="T13" fmla="*/ 243 h 1164"/>
                <a:gd name="T14" fmla="*/ 53 w 1118"/>
                <a:gd name="T15" fmla="*/ 320 h 1164"/>
                <a:gd name="T16" fmla="*/ 63 w 1118"/>
                <a:gd name="T17" fmla="*/ 456 h 1164"/>
                <a:gd name="T18" fmla="*/ 102 w 1118"/>
                <a:gd name="T19" fmla="*/ 521 h 1164"/>
                <a:gd name="T20" fmla="*/ 108 w 1118"/>
                <a:gd name="T21" fmla="*/ 602 h 1164"/>
                <a:gd name="T22" fmla="*/ 0 w 1118"/>
                <a:gd name="T23" fmla="*/ 695 h 1164"/>
                <a:gd name="T24" fmla="*/ 134 w 1118"/>
                <a:gd name="T25" fmla="*/ 1004 h 1164"/>
                <a:gd name="T26" fmla="*/ 140 w 1118"/>
                <a:gd name="T27" fmla="*/ 1101 h 1164"/>
                <a:gd name="T28" fmla="*/ 459 w 1118"/>
                <a:gd name="T29" fmla="*/ 1164 h 1164"/>
                <a:gd name="T30" fmla="*/ 566 w 1118"/>
                <a:gd name="T31" fmla="*/ 1046 h 1164"/>
                <a:gd name="T32" fmla="*/ 665 w 1118"/>
                <a:gd name="T33" fmla="*/ 1058 h 1164"/>
                <a:gd name="T34" fmla="*/ 684 w 1118"/>
                <a:gd name="T35" fmla="*/ 1046 h 1164"/>
                <a:gd name="T36" fmla="*/ 759 w 1118"/>
                <a:gd name="T37" fmla="*/ 1058 h 1164"/>
                <a:gd name="T38" fmla="*/ 1008 w 1118"/>
                <a:gd name="T39" fmla="*/ 789 h 1164"/>
                <a:gd name="T40" fmla="*/ 1071 w 1118"/>
                <a:gd name="T41" fmla="*/ 783 h 1164"/>
                <a:gd name="T42" fmla="*/ 1091 w 1118"/>
                <a:gd name="T43" fmla="*/ 626 h 1164"/>
                <a:gd name="T44" fmla="*/ 1022 w 1118"/>
                <a:gd name="T45" fmla="*/ 588 h 1164"/>
                <a:gd name="T46" fmla="*/ 1031 w 1118"/>
                <a:gd name="T47" fmla="*/ 537 h 1164"/>
                <a:gd name="T48" fmla="*/ 1116 w 1118"/>
                <a:gd name="T49" fmla="*/ 497 h 1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18" h="1164">
                  <a:moveTo>
                    <a:pt x="1116" y="497"/>
                  </a:moveTo>
                  <a:lnTo>
                    <a:pt x="1118" y="387"/>
                  </a:lnTo>
                  <a:lnTo>
                    <a:pt x="828" y="59"/>
                  </a:lnTo>
                  <a:lnTo>
                    <a:pt x="807" y="134"/>
                  </a:lnTo>
                  <a:lnTo>
                    <a:pt x="440" y="0"/>
                  </a:lnTo>
                  <a:lnTo>
                    <a:pt x="282" y="186"/>
                  </a:lnTo>
                  <a:lnTo>
                    <a:pt x="98" y="243"/>
                  </a:lnTo>
                  <a:lnTo>
                    <a:pt x="53" y="320"/>
                  </a:lnTo>
                  <a:lnTo>
                    <a:pt x="63" y="456"/>
                  </a:lnTo>
                  <a:lnTo>
                    <a:pt x="102" y="521"/>
                  </a:lnTo>
                  <a:lnTo>
                    <a:pt x="108" y="602"/>
                  </a:lnTo>
                  <a:lnTo>
                    <a:pt x="0" y="695"/>
                  </a:lnTo>
                  <a:lnTo>
                    <a:pt x="134" y="1004"/>
                  </a:lnTo>
                  <a:lnTo>
                    <a:pt x="140" y="1101"/>
                  </a:lnTo>
                  <a:lnTo>
                    <a:pt x="459" y="1164"/>
                  </a:lnTo>
                  <a:lnTo>
                    <a:pt x="566" y="1046"/>
                  </a:lnTo>
                  <a:lnTo>
                    <a:pt x="665" y="1058"/>
                  </a:lnTo>
                  <a:lnTo>
                    <a:pt x="684" y="1046"/>
                  </a:lnTo>
                  <a:lnTo>
                    <a:pt x="759" y="1058"/>
                  </a:lnTo>
                  <a:lnTo>
                    <a:pt x="1008" y="789"/>
                  </a:lnTo>
                  <a:lnTo>
                    <a:pt x="1071" y="783"/>
                  </a:lnTo>
                  <a:lnTo>
                    <a:pt x="1091" y="626"/>
                  </a:lnTo>
                  <a:lnTo>
                    <a:pt x="1022" y="588"/>
                  </a:lnTo>
                  <a:lnTo>
                    <a:pt x="1031" y="537"/>
                  </a:lnTo>
                  <a:lnTo>
                    <a:pt x="1116" y="49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45" name="Freeform 41"/>
            <p:cNvSpPr>
              <a:spLocks/>
            </p:cNvSpPr>
            <p:nvPr/>
          </p:nvSpPr>
          <p:spPr bwMode="auto">
            <a:xfrm>
              <a:off x="4518" y="1617"/>
              <a:ext cx="199" cy="249"/>
            </a:xfrm>
            <a:custGeom>
              <a:avLst/>
              <a:gdLst>
                <a:gd name="T0" fmla="*/ 1002 w 1200"/>
                <a:gd name="T1" fmla="*/ 1368 h 1497"/>
                <a:gd name="T2" fmla="*/ 819 w 1200"/>
                <a:gd name="T3" fmla="*/ 1497 h 1497"/>
                <a:gd name="T4" fmla="*/ 697 w 1200"/>
                <a:gd name="T5" fmla="*/ 1339 h 1497"/>
                <a:gd name="T6" fmla="*/ 661 w 1200"/>
                <a:gd name="T7" fmla="*/ 1353 h 1497"/>
                <a:gd name="T8" fmla="*/ 543 w 1200"/>
                <a:gd name="T9" fmla="*/ 1158 h 1497"/>
                <a:gd name="T10" fmla="*/ 298 w 1200"/>
                <a:gd name="T11" fmla="*/ 1197 h 1497"/>
                <a:gd name="T12" fmla="*/ 373 w 1200"/>
                <a:gd name="T13" fmla="*/ 850 h 1497"/>
                <a:gd name="T14" fmla="*/ 277 w 1200"/>
                <a:gd name="T15" fmla="*/ 834 h 1497"/>
                <a:gd name="T16" fmla="*/ 229 w 1200"/>
                <a:gd name="T17" fmla="*/ 769 h 1497"/>
                <a:gd name="T18" fmla="*/ 168 w 1200"/>
                <a:gd name="T19" fmla="*/ 783 h 1497"/>
                <a:gd name="T20" fmla="*/ 150 w 1200"/>
                <a:gd name="T21" fmla="*/ 814 h 1497"/>
                <a:gd name="T22" fmla="*/ 67 w 1200"/>
                <a:gd name="T23" fmla="*/ 814 h 1497"/>
                <a:gd name="T24" fmla="*/ 24 w 1200"/>
                <a:gd name="T25" fmla="*/ 706 h 1497"/>
                <a:gd name="T26" fmla="*/ 93 w 1200"/>
                <a:gd name="T27" fmla="*/ 528 h 1497"/>
                <a:gd name="T28" fmla="*/ 12 w 1200"/>
                <a:gd name="T29" fmla="*/ 556 h 1497"/>
                <a:gd name="T30" fmla="*/ 0 w 1200"/>
                <a:gd name="T31" fmla="*/ 270 h 1497"/>
                <a:gd name="T32" fmla="*/ 85 w 1200"/>
                <a:gd name="T33" fmla="*/ 51 h 1497"/>
                <a:gd name="T34" fmla="*/ 223 w 1200"/>
                <a:gd name="T35" fmla="*/ 61 h 1497"/>
                <a:gd name="T36" fmla="*/ 280 w 1200"/>
                <a:gd name="T37" fmla="*/ 0 h 1497"/>
                <a:gd name="T38" fmla="*/ 343 w 1200"/>
                <a:gd name="T39" fmla="*/ 16 h 1497"/>
                <a:gd name="T40" fmla="*/ 438 w 1200"/>
                <a:gd name="T41" fmla="*/ 238 h 1497"/>
                <a:gd name="T42" fmla="*/ 523 w 1200"/>
                <a:gd name="T43" fmla="*/ 286 h 1497"/>
                <a:gd name="T44" fmla="*/ 570 w 1200"/>
                <a:gd name="T45" fmla="*/ 270 h 1497"/>
                <a:gd name="T46" fmla="*/ 570 w 1200"/>
                <a:gd name="T47" fmla="*/ 256 h 1497"/>
                <a:gd name="T48" fmla="*/ 687 w 1200"/>
                <a:gd name="T49" fmla="*/ 402 h 1497"/>
                <a:gd name="T50" fmla="*/ 738 w 1200"/>
                <a:gd name="T51" fmla="*/ 420 h 1497"/>
                <a:gd name="T52" fmla="*/ 849 w 1200"/>
                <a:gd name="T53" fmla="*/ 382 h 1497"/>
                <a:gd name="T54" fmla="*/ 900 w 1200"/>
                <a:gd name="T55" fmla="*/ 298 h 1497"/>
                <a:gd name="T56" fmla="*/ 939 w 1200"/>
                <a:gd name="T57" fmla="*/ 304 h 1497"/>
                <a:gd name="T58" fmla="*/ 1048 w 1200"/>
                <a:gd name="T59" fmla="*/ 294 h 1497"/>
                <a:gd name="T60" fmla="*/ 1200 w 1200"/>
                <a:gd name="T61" fmla="*/ 250 h 1497"/>
                <a:gd name="T62" fmla="*/ 1044 w 1200"/>
                <a:gd name="T63" fmla="*/ 438 h 1497"/>
                <a:gd name="T64" fmla="*/ 862 w 1200"/>
                <a:gd name="T65" fmla="*/ 493 h 1497"/>
                <a:gd name="T66" fmla="*/ 813 w 1200"/>
                <a:gd name="T67" fmla="*/ 570 h 1497"/>
                <a:gd name="T68" fmla="*/ 823 w 1200"/>
                <a:gd name="T69" fmla="*/ 708 h 1497"/>
                <a:gd name="T70" fmla="*/ 868 w 1200"/>
                <a:gd name="T71" fmla="*/ 775 h 1497"/>
                <a:gd name="T72" fmla="*/ 862 w 1200"/>
                <a:gd name="T73" fmla="*/ 862 h 1497"/>
                <a:gd name="T74" fmla="*/ 762 w 1200"/>
                <a:gd name="T75" fmla="*/ 942 h 1497"/>
                <a:gd name="T76" fmla="*/ 898 w 1200"/>
                <a:gd name="T77" fmla="*/ 1266 h 1497"/>
                <a:gd name="T78" fmla="*/ 904 w 1200"/>
                <a:gd name="T79" fmla="*/ 1351 h 1497"/>
                <a:gd name="T80" fmla="*/ 1002 w 1200"/>
                <a:gd name="T81" fmla="*/ 1368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00" h="1497">
                  <a:moveTo>
                    <a:pt x="1002" y="1368"/>
                  </a:moveTo>
                  <a:lnTo>
                    <a:pt x="819" y="1497"/>
                  </a:lnTo>
                  <a:lnTo>
                    <a:pt x="697" y="1339"/>
                  </a:lnTo>
                  <a:lnTo>
                    <a:pt x="661" y="1353"/>
                  </a:lnTo>
                  <a:lnTo>
                    <a:pt x="543" y="1158"/>
                  </a:lnTo>
                  <a:lnTo>
                    <a:pt x="298" y="1197"/>
                  </a:lnTo>
                  <a:lnTo>
                    <a:pt x="373" y="850"/>
                  </a:lnTo>
                  <a:lnTo>
                    <a:pt x="277" y="834"/>
                  </a:lnTo>
                  <a:lnTo>
                    <a:pt x="229" y="769"/>
                  </a:lnTo>
                  <a:lnTo>
                    <a:pt x="168" y="783"/>
                  </a:lnTo>
                  <a:lnTo>
                    <a:pt x="150" y="814"/>
                  </a:lnTo>
                  <a:lnTo>
                    <a:pt x="67" y="814"/>
                  </a:lnTo>
                  <a:lnTo>
                    <a:pt x="24" y="706"/>
                  </a:lnTo>
                  <a:lnTo>
                    <a:pt x="93" y="528"/>
                  </a:lnTo>
                  <a:lnTo>
                    <a:pt x="12" y="556"/>
                  </a:lnTo>
                  <a:lnTo>
                    <a:pt x="0" y="270"/>
                  </a:lnTo>
                  <a:lnTo>
                    <a:pt x="85" y="51"/>
                  </a:lnTo>
                  <a:lnTo>
                    <a:pt x="223" y="61"/>
                  </a:lnTo>
                  <a:lnTo>
                    <a:pt x="280" y="0"/>
                  </a:lnTo>
                  <a:lnTo>
                    <a:pt x="343" y="16"/>
                  </a:lnTo>
                  <a:lnTo>
                    <a:pt x="438" y="238"/>
                  </a:lnTo>
                  <a:lnTo>
                    <a:pt x="523" y="286"/>
                  </a:lnTo>
                  <a:lnTo>
                    <a:pt x="570" y="270"/>
                  </a:lnTo>
                  <a:lnTo>
                    <a:pt x="570" y="256"/>
                  </a:lnTo>
                  <a:lnTo>
                    <a:pt x="687" y="402"/>
                  </a:lnTo>
                  <a:lnTo>
                    <a:pt x="738" y="420"/>
                  </a:lnTo>
                  <a:lnTo>
                    <a:pt x="849" y="382"/>
                  </a:lnTo>
                  <a:lnTo>
                    <a:pt x="900" y="298"/>
                  </a:lnTo>
                  <a:lnTo>
                    <a:pt x="939" y="304"/>
                  </a:lnTo>
                  <a:lnTo>
                    <a:pt x="1048" y="294"/>
                  </a:lnTo>
                  <a:lnTo>
                    <a:pt x="1200" y="250"/>
                  </a:lnTo>
                  <a:lnTo>
                    <a:pt x="1044" y="438"/>
                  </a:lnTo>
                  <a:lnTo>
                    <a:pt x="862" y="493"/>
                  </a:lnTo>
                  <a:lnTo>
                    <a:pt x="813" y="570"/>
                  </a:lnTo>
                  <a:lnTo>
                    <a:pt x="823" y="708"/>
                  </a:lnTo>
                  <a:lnTo>
                    <a:pt x="868" y="775"/>
                  </a:lnTo>
                  <a:lnTo>
                    <a:pt x="862" y="862"/>
                  </a:lnTo>
                  <a:lnTo>
                    <a:pt x="762" y="942"/>
                  </a:lnTo>
                  <a:lnTo>
                    <a:pt x="898" y="1266"/>
                  </a:lnTo>
                  <a:lnTo>
                    <a:pt x="904" y="1351"/>
                  </a:lnTo>
                  <a:lnTo>
                    <a:pt x="1002" y="136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46" name="Freeform 42"/>
            <p:cNvSpPr>
              <a:spLocks/>
            </p:cNvSpPr>
            <p:nvPr/>
          </p:nvSpPr>
          <p:spPr bwMode="auto">
            <a:xfrm>
              <a:off x="4336" y="1714"/>
              <a:ext cx="231" cy="176"/>
            </a:xfrm>
            <a:custGeom>
              <a:avLst/>
              <a:gdLst>
                <a:gd name="T0" fmla="*/ 353 w 1387"/>
                <a:gd name="T1" fmla="*/ 0 h 1054"/>
                <a:gd name="T2" fmla="*/ 178 w 1387"/>
                <a:gd name="T3" fmla="*/ 48 h 1054"/>
                <a:gd name="T4" fmla="*/ 151 w 1387"/>
                <a:gd name="T5" fmla="*/ 261 h 1054"/>
                <a:gd name="T6" fmla="*/ 229 w 1387"/>
                <a:gd name="T7" fmla="*/ 383 h 1054"/>
                <a:gd name="T8" fmla="*/ 0 w 1387"/>
                <a:gd name="T9" fmla="*/ 621 h 1054"/>
                <a:gd name="T10" fmla="*/ 35 w 1387"/>
                <a:gd name="T11" fmla="*/ 649 h 1054"/>
                <a:gd name="T12" fmla="*/ 50 w 1387"/>
                <a:gd name="T13" fmla="*/ 684 h 1054"/>
                <a:gd name="T14" fmla="*/ 194 w 1387"/>
                <a:gd name="T15" fmla="*/ 690 h 1054"/>
                <a:gd name="T16" fmla="*/ 227 w 1387"/>
                <a:gd name="T17" fmla="*/ 728 h 1054"/>
                <a:gd name="T18" fmla="*/ 307 w 1387"/>
                <a:gd name="T19" fmla="*/ 684 h 1054"/>
                <a:gd name="T20" fmla="*/ 424 w 1387"/>
                <a:gd name="T21" fmla="*/ 690 h 1054"/>
                <a:gd name="T22" fmla="*/ 522 w 1387"/>
                <a:gd name="T23" fmla="*/ 720 h 1054"/>
                <a:gd name="T24" fmla="*/ 574 w 1387"/>
                <a:gd name="T25" fmla="*/ 764 h 1054"/>
                <a:gd name="T26" fmla="*/ 640 w 1387"/>
                <a:gd name="T27" fmla="*/ 772 h 1054"/>
                <a:gd name="T28" fmla="*/ 678 w 1387"/>
                <a:gd name="T29" fmla="*/ 802 h 1054"/>
                <a:gd name="T30" fmla="*/ 678 w 1387"/>
                <a:gd name="T31" fmla="*/ 840 h 1054"/>
                <a:gd name="T32" fmla="*/ 621 w 1387"/>
                <a:gd name="T33" fmla="*/ 903 h 1054"/>
                <a:gd name="T34" fmla="*/ 635 w 1387"/>
                <a:gd name="T35" fmla="*/ 947 h 1054"/>
                <a:gd name="T36" fmla="*/ 667 w 1387"/>
                <a:gd name="T37" fmla="*/ 962 h 1054"/>
                <a:gd name="T38" fmla="*/ 705 w 1387"/>
                <a:gd name="T39" fmla="*/ 1054 h 1054"/>
                <a:gd name="T40" fmla="*/ 827 w 1387"/>
                <a:gd name="T41" fmla="*/ 1019 h 1054"/>
                <a:gd name="T42" fmla="*/ 856 w 1387"/>
                <a:gd name="T43" fmla="*/ 953 h 1054"/>
                <a:gd name="T44" fmla="*/ 933 w 1387"/>
                <a:gd name="T45" fmla="*/ 945 h 1054"/>
                <a:gd name="T46" fmla="*/ 977 w 1387"/>
                <a:gd name="T47" fmla="*/ 810 h 1054"/>
                <a:gd name="T48" fmla="*/ 1034 w 1387"/>
                <a:gd name="T49" fmla="*/ 783 h 1054"/>
                <a:gd name="T50" fmla="*/ 1182 w 1387"/>
                <a:gd name="T51" fmla="*/ 800 h 1054"/>
                <a:gd name="T52" fmla="*/ 1387 w 1387"/>
                <a:gd name="T53" fmla="*/ 614 h 1054"/>
                <a:gd name="T54" fmla="*/ 1256 w 1387"/>
                <a:gd name="T55" fmla="*/ 463 h 1054"/>
                <a:gd name="T56" fmla="*/ 1103 w 1387"/>
                <a:gd name="T57" fmla="*/ 469 h 1054"/>
                <a:gd name="T58" fmla="*/ 1113 w 1387"/>
                <a:gd name="T59" fmla="*/ 345 h 1054"/>
                <a:gd name="T60" fmla="*/ 1002 w 1387"/>
                <a:gd name="T61" fmla="*/ 345 h 1054"/>
                <a:gd name="T62" fmla="*/ 987 w 1387"/>
                <a:gd name="T63" fmla="*/ 258 h 1054"/>
                <a:gd name="T64" fmla="*/ 859 w 1387"/>
                <a:gd name="T65" fmla="*/ 263 h 1054"/>
                <a:gd name="T66" fmla="*/ 810 w 1387"/>
                <a:gd name="T67" fmla="*/ 204 h 1054"/>
                <a:gd name="T68" fmla="*/ 728 w 1387"/>
                <a:gd name="T69" fmla="*/ 206 h 1054"/>
                <a:gd name="T70" fmla="*/ 725 w 1387"/>
                <a:gd name="T71" fmla="*/ 132 h 1054"/>
                <a:gd name="T72" fmla="*/ 542 w 1387"/>
                <a:gd name="T73" fmla="*/ 143 h 1054"/>
                <a:gd name="T74" fmla="*/ 492 w 1387"/>
                <a:gd name="T75" fmla="*/ 94 h 1054"/>
                <a:gd name="T76" fmla="*/ 471 w 1387"/>
                <a:gd name="T77" fmla="*/ 80 h 1054"/>
                <a:gd name="T78" fmla="*/ 421 w 1387"/>
                <a:gd name="T79" fmla="*/ 200 h 1054"/>
                <a:gd name="T80" fmla="*/ 353 w 1387"/>
                <a:gd name="T81" fmla="*/ 0 h 10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87" h="1054">
                  <a:moveTo>
                    <a:pt x="353" y="0"/>
                  </a:moveTo>
                  <a:lnTo>
                    <a:pt x="178" y="48"/>
                  </a:lnTo>
                  <a:lnTo>
                    <a:pt x="151" y="261"/>
                  </a:lnTo>
                  <a:lnTo>
                    <a:pt x="229" y="383"/>
                  </a:lnTo>
                  <a:lnTo>
                    <a:pt x="0" y="621"/>
                  </a:lnTo>
                  <a:lnTo>
                    <a:pt x="35" y="649"/>
                  </a:lnTo>
                  <a:lnTo>
                    <a:pt x="50" y="684"/>
                  </a:lnTo>
                  <a:lnTo>
                    <a:pt x="194" y="690"/>
                  </a:lnTo>
                  <a:lnTo>
                    <a:pt x="227" y="728"/>
                  </a:lnTo>
                  <a:lnTo>
                    <a:pt x="307" y="684"/>
                  </a:lnTo>
                  <a:lnTo>
                    <a:pt x="424" y="690"/>
                  </a:lnTo>
                  <a:lnTo>
                    <a:pt x="522" y="720"/>
                  </a:lnTo>
                  <a:lnTo>
                    <a:pt x="574" y="764"/>
                  </a:lnTo>
                  <a:lnTo>
                    <a:pt x="640" y="772"/>
                  </a:lnTo>
                  <a:lnTo>
                    <a:pt x="678" y="802"/>
                  </a:lnTo>
                  <a:lnTo>
                    <a:pt x="678" y="840"/>
                  </a:lnTo>
                  <a:lnTo>
                    <a:pt x="621" y="903"/>
                  </a:lnTo>
                  <a:lnTo>
                    <a:pt x="635" y="947"/>
                  </a:lnTo>
                  <a:lnTo>
                    <a:pt x="667" y="962"/>
                  </a:lnTo>
                  <a:lnTo>
                    <a:pt x="705" y="1054"/>
                  </a:lnTo>
                  <a:lnTo>
                    <a:pt x="827" y="1019"/>
                  </a:lnTo>
                  <a:lnTo>
                    <a:pt x="856" y="953"/>
                  </a:lnTo>
                  <a:lnTo>
                    <a:pt x="933" y="945"/>
                  </a:lnTo>
                  <a:lnTo>
                    <a:pt x="977" y="810"/>
                  </a:lnTo>
                  <a:lnTo>
                    <a:pt x="1034" y="783"/>
                  </a:lnTo>
                  <a:lnTo>
                    <a:pt x="1182" y="800"/>
                  </a:lnTo>
                  <a:lnTo>
                    <a:pt x="1387" y="614"/>
                  </a:lnTo>
                  <a:lnTo>
                    <a:pt x="1256" y="463"/>
                  </a:lnTo>
                  <a:lnTo>
                    <a:pt x="1103" y="469"/>
                  </a:lnTo>
                  <a:lnTo>
                    <a:pt x="1113" y="345"/>
                  </a:lnTo>
                  <a:lnTo>
                    <a:pt x="1002" y="345"/>
                  </a:lnTo>
                  <a:lnTo>
                    <a:pt x="987" y="258"/>
                  </a:lnTo>
                  <a:lnTo>
                    <a:pt x="859" y="263"/>
                  </a:lnTo>
                  <a:lnTo>
                    <a:pt x="810" y="204"/>
                  </a:lnTo>
                  <a:lnTo>
                    <a:pt x="728" y="206"/>
                  </a:lnTo>
                  <a:lnTo>
                    <a:pt x="725" y="132"/>
                  </a:lnTo>
                  <a:lnTo>
                    <a:pt x="542" y="143"/>
                  </a:lnTo>
                  <a:lnTo>
                    <a:pt x="492" y="94"/>
                  </a:lnTo>
                  <a:lnTo>
                    <a:pt x="471" y="80"/>
                  </a:lnTo>
                  <a:lnTo>
                    <a:pt x="421" y="200"/>
                  </a:lnTo>
                  <a:lnTo>
                    <a:pt x="353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47" name="Freeform 43"/>
            <p:cNvSpPr>
              <a:spLocks/>
            </p:cNvSpPr>
            <p:nvPr/>
          </p:nvSpPr>
          <p:spPr bwMode="auto">
            <a:xfrm>
              <a:off x="4414" y="1644"/>
              <a:ext cx="131" cy="147"/>
            </a:xfrm>
            <a:custGeom>
              <a:avLst/>
              <a:gdLst>
                <a:gd name="T0" fmla="*/ 202 w 788"/>
                <a:gd name="T1" fmla="*/ 0 h 882"/>
                <a:gd name="T2" fmla="*/ 320 w 788"/>
                <a:gd name="T3" fmla="*/ 19 h 882"/>
                <a:gd name="T4" fmla="*/ 309 w 788"/>
                <a:gd name="T5" fmla="*/ 67 h 882"/>
                <a:gd name="T6" fmla="*/ 255 w 788"/>
                <a:gd name="T7" fmla="*/ 128 h 882"/>
                <a:gd name="T8" fmla="*/ 265 w 788"/>
                <a:gd name="T9" fmla="*/ 177 h 882"/>
                <a:gd name="T10" fmla="*/ 356 w 788"/>
                <a:gd name="T11" fmla="*/ 246 h 882"/>
                <a:gd name="T12" fmla="*/ 550 w 788"/>
                <a:gd name="T13" fmla="*/ 320 h 882"/>
                <a:gd name="T14" fmla="*/ 591 w 788"/>
                <a:gd name="T15" fmla="*/ 374 h 882"/>
                <a:gd name="T16" fmla="*/ 659 w 788"/>
                <a:gd name="T17" fmla="*/ 574 h 882"/>
                <a:gd name="T18" fmla="*/ 788 w 788"/>
                <a:gd name="T19" fmla="*/ 878 h 882"/>
                <a:gd name="T20" fmla="*/ 638 w 788"/>
                <a:gd name="T21" fmla="*/ 882 h 882"/>
                <a:gd name="T22" fmla="*/ 646 w 788"/>
                <a:gd name="T23" fmla="*/ 757 h 882"/>
                <a:gd name="T24" fmla="*/ 534 w 788"/>
                <a:gd name="T25" fmla="*/ 762 h 882"/>
                <a:gd name="T26" fmla="*/ 520 w 788"/>
                <a:gd name="T27" fmla="*/ 675 h 882"/>
                <a:gd name="T28" fmla="*/ 394 w 788"/>
                <a:gd name="T29" fmla="*/ 680 h 882"/>
                <a:gd name="T30" fmla="*/ 345 w 788"/>
                <a:gd name="T31" fmla="*/ 621 h 882"/>
                <a:gd name="T32" fmla="*/ 263 w 788"/>
                <a:gd name="T33" fmla="*/ 621 h 882"/>
                <a:gd name="T34" fmla="*/ 263 w 788"/>
                <a:gd name="T35" fmla="*/ 547 h 882"/>
                <a:gd name="T36" fmla="*/ 137 w 788"/>
                <a:gd name="T37" fmla="*/ 552 h 882"/>
                <a:gd name="T38" fmla="*/ 77 w 788"/>
                <a:gd name="T39" fmla="*/ 558 h 882"/>
                <a:gd name="T40" fmla="*/ 0 w 788"/>
                <a:gd name="T41" fmla="*/ 494 h 882"/>
                <a:gd name="T42" fmla="*/ 44 w 788"/>
                <a:gd name="T43" fmla="*/ 396 h 882"/>
                <a:gd name="T44" fmla="*/ 128 w 788"/>
                <a:gd name="T45" fmla="*/ 297 h 882"/>
                <a:gd name="T46" fmla="*/ 112 w 788"/>
                <a:gd name="T47" fmla="*/ 103 h 882"/>
                <a:gd name="T48" fmla="*/ 202 w 788"/>
                <a:gd name="T49" fmla="*/ 0 h 8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88" h="882">
                  <a:moveTo>
                    <a:pt x="202" y="0"/>
                  </a:moveTo>
                  <a:lnTo>
                    <a:pt x="320" y="19"/>
                  </a:lnTo>
                  <a:lnTo>
                    <a:pt x="309" y="67"/>
                  </a:lnTo>
                  <a:lnTo>
                    <a:pt x="255" y="128"/>
                  </a:lnTo>
                  <a:lnTo>
                    <a:pt x="265" y="177"/>
                  </a:lnTo>
                  <a:lnTo>
                    <a:pt x="356" y="246"/>
                  </a:lnTo>
                  <a:lnTo>
                    <a:pt x="550" y="320"/>
                  </a:lnTo>
                  <a:lnTo>
                    <a:pt x="591" y="374"/>
                  </a:lnTo>
                  <a:lnTo>
                    <a:pt x="659" y="574"/>
                  </a:lnTo>
                  <a:lnTo>
                    <a:pt x="788" y="878"/>
                  </a:lnTo>
                  <a:lnTo>
                    <a:pt x="638" y="882"/>
                  </a:lnTo>
                  <a:lnTo>
                    <a:pt x="646" y="757"/>
                  </a:lnTo>
                  <a:lnTo>
                    <a:pt x="534" y="762"/>
                  </a:lnTo>
                  <a:lnTo>
                    <a:pt x="520" y="675"/>
                  </a:lnTo>
                  <a:lnTo>
                    <a:pt x="394" y="680"/>
                  </a:lnTo>
                  <a:lnTo>
                    <a:pt x="345" y="621"/>
                  </a:lnTo>
                  <a:lnTo>
                    <a:pt x="263" y="621"/>
                  </a:lnTo>
                  <a:lnTo>
                    <a:pt x="263" y="547"/>
                  </a:lnTo>
                  <a:lnTo>
                    <a:pt x="137" y="552"/>
                  </a:lnTo>
                  <a:lnTo>
                    <a:pt x="77" y="558"/>
                  </a:lnTo>
                  <a:lnTo>
                    <a:pt x="0" y="494"/>
                  </a:lnTo>
                  <a:lnTo>
                    <a:pt x="44" y="396"/>
                  </a:lnTo>
                  <a:lnTo>
                    <a:pt x="128" y="297"/>
                  </a:lnTo>
                  <a:lnTo>
                    <a:pt x="112" y="103"/>
                  </a:lnTo>
                  <a:lnTo>
                    <a:pt x="202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48" name="Freeform 44"/>
            <p:cNvSpPr>
              <a:spLocks/>
            </p:cNvSpPr>
            <p:nvPr/>
          </p:nvSpPr>
          <p:spPr bwMode="auto">
            <a:xfrm>
              <a:off x="4447" y="1567"/>
              <a:ext cx="133" cy="249"/>
            </a:xfrm>
            <a:custGeom>
              <a:avLst/>
              <a:gdLst>
                <a:gd name="T0" fmla="*/ 0 w 796"/>
                <a:gd name="T1" fmla="*/ 459 h 1495"/>
                <a:gd name="T2" fmla="*/ 120 w 796"/>
                <a:gd name="T3" fmla="*/ 482 h 1495"/>
                <a:gd name="T4" fmla="*/ 109 w 796"/>
                <a:gd name="T5" fmla="*/ 533 h 1495"/>
                <a:gd name="T6" fmla="*/ 55 w 796"/>
                <a:gd name="T7" fmla="*/ 593 h 1495"/>
                <a:gd name="T8" fmla="*/ 65 w 796"/>
                <a:gd name="T9" fmla="*/ 637 h 1495"/>
                <a:gd name="T10" fmla="*/ 145 w 796"/>
                <a:gd name="T11" fmla="*/ 703 h 1495"/>
                <a:gd name="T12" fmla="*/ 328 w 796"/>
                <a:gd name="T13" fmla="*/ 774 h 1495"/>
                <a:gd name="T14" fmla="*/ 377 w 796"/>
                <a:gd name="T15" fmla="*/ 810 h 1495"/>
                <a:gd name="T16" fmla="*/ 448 w 796"/>
                <a:gd name="T17" fmla="*/ 1004 h 1495"/>
                <a:gd name="T18" fmla="*/ 592 w 796"/>
                <a:gd name="T19" fmla="*/ 1347 h 1495"/>
                <a:gd name="T20" fmla="*/ 722 w 796"/>
                <a:gd name="T21" fmla="*/ 1495 h 1495"/>
                <a:gd name="T22" fmla="*/ 796 w 796"/>
                <a:gd name="T23" fmla="*/ 1148 h 1495"/>
                <a:gd name="T24" fmla="*/ 701 w 796"/>
                <a:gd name="T25" fmla="*/ 1132 h 1495"/>
                <a:gd name="T26" fmla="*/ 654 w 796"/>
                <a:gd name="T27" fmla="*/ 1068 h 1495"/>
                <a:gd name="T28" fmla="*/ 592 w 796"/>
                <a:gd name="T29" fmla="*/ 1081 h 1495"/>
                <a:gd name="T30" fmla="*/ 576 w 796"/>
                <a:gd name="T31" fmla="*/ 1109 h 1495"/>
                <a:gd name="T32" fmla="*/ 516 w 796"/>
                <a:gd name="T33" fmla="*/ 1111 h 1495"/>
                <a:gd name="T34" fmla="*/ 460 w 796"/>
                <a:gd name="T35" fmla="*/ 975 h 1495"/>
                <a:gd name="T36" fmla="*/ 517 w 796"/>
                <a:gd name="T37" fmla="*/ 823 h 1495"/>
                <a:gd name="T38" fmla="*/ 435 w 796"/>
                <a:gd name="T39" fmla="*/ 853 h 1495"/>
                <a:gd name="T40" fmla="*/ 421 w 796"/>
                <a:gd name="T41" fmla="*/ 574 h 1495"/>
                <a:gd name="T42" fmla="*/ 511 w 796"/>
                <a:gd name="T43" fmla="*/ 345 h 1495"/>
                <a:gd name="T44" fmla="*/ 642 w 796"/>
                <a:gd name="T45" fmla="*/ 358 h 1495"/>
                <a:gd name="T46" fmla="*/ 701 w 796"/>
                <a:gd name="T47" fmla="*/ 295 h 1495"/>
                <a:gd name="T48" fmla="*/ 564 w 796"/>
                <a:gd name="T49" fmla="*/ 254 h 1495"/>
                <a:gd name="T50" fmla="*/ 560 w 796"/>
                <a:gd name="T51" fmla="*/ 194 h 1495"/>
                <a:gd name="T52" fmla="*/ 591 w 796"/>
                <a:gd name="T53" fmla="*/ 147 h 1495"/>
                <a:gd name="T54" fmla="*/ 566 w 796"/>
                <a:gd name="T55" fmla="*/ 90 h 1495"/>
                <a:gd name="T56" fmla="*/ 476 w 796"/>
                <a:gd name="T57" fmla="*/ 101 h 1495"/>
                <a:gd name="T58" fmla="*/ 427 w 796"/>
                <a:gd name="T59" fmla="*/ 35 h 1495"/>
                <a:gd name="T60" fmla="*/ 427 w 796"/>
                <a:gd name="T61" fmla="*/ 0 h 1495"/>
                <a:gd name="T62" fmla="*/ 246 w 796"/>
                <a:gd name="T63" fmla="*/ 158 h 1495"/>
                <a:gd name="T64" fmla="*/ 232 w 796"/>
                <a:gd name="T65" fmla="*/ 172 h 1495"/>
                <a:gd name="T66" fmla="*/ 76 w 796"/>
                <a:gd name="T67" fmla="*/ 383 h 1495"/>
                <a:gd name="T68" fmla="*/ 71 w 796"/>
                <a:gd name="T69" fmla="*/ 366 h 1495"/>
                <a:gd name="T70" fmla="*/ 0 w 796"/>
                <a:gd name="T71" fmla="*/ 459 h 1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96" h="1495">
                  <a:moveTo>
                    <a:pt x="0" y="459"/>
                  </a:moveTo>
                  <a:lnTo>
                    <a:pt x="120" y="482"/>
                  </a:lnTo>
                  <a:lnTo>
                    <a:pt x="109" y="533"/>
                  </a:lnTo>
                  <a:lnTo>
                    <a:pt x="55" y="593"/>
                  </a:lnTo>
                  <a:lnTo>
                    <a:pt x="65" y="637"/>
                  </a:lnTo>
                  <a:lnTo>
                    <a:pt x="145" y="703"/>
                  </a:lnTo>
                  <a:lnTo>
                    <a:pt x="328" y="774"/>
                  </a:lnTo>
                  <a:lnTo>
                    <a:pt x="377" y="810"/>
                  </a:lnTo>
                  <a:lnTo>
                    <a:pt x="448" y="1004"/>
                  </a:lnTo>
                  <a:lnTo>
                    <a:pt x="592" y="1347"/>
                  </a:lnTo>
                  <a:lnTo>
                    <a:pt x="722" y="1495"/>
                  </a:lnTo>
                  <a:lnTo>
                    <a:pt x="796" y="1148"/>
                  </a:lnTo>
                  <a:lnTo>
                    <a:pt x="701" y="1132"/>
                  </a:lnTo>
                  <a:lnTo>
                    <a:pt x="654" y="1068"/>
                  </a:lnTo>
                  <a:lnTo>
                    <a:pt x="592" y="1081"/>
                  </a:lnTo>
                  <a:lnTo>
                    <a:pt x="576" y="1109"/>
                  </a:lnTo>
                  <a:lnTo>
                    <a:pt x="516" y="1111"/>
                  </a:lnTo>
                  <a:lnTo>
                    <a:pt x="460" y="975"/>
                  </a:lnTo>
                  <a:lnTo>
                    <a:pt x="517" y="823"/>
                  </a:lnTo>
                  <a:lnTo>
                    <a:pt x="435" y="853"/>
                  </a:lnTo>
                  <a:lnTo>
                    <a:pt x="421" y="574"/>
                  </a:lnTo>
                  <a:lnTo>
                    <a:pt x="511" y="345"/>
                  </a:lnTo>
                  <a:lnTo>
                    <a:pt x="642" y="358"/>
                  </a:lnTo>
                  <a:lnTo>
                    <a:pt x="701" y="295"/>
                  </a:lnTo>
                  <a:lnTo>
                    <a:pt x="564" y="254"/>
                  </a:lnTo>
                  <a:lnTo>
                    <a:pt x="560" y="194"/>
                  </a:lnTo>
                  <a:lnTo>
                    <a:pt x="591" y="147"/>
                  </a:lnTo>
                  <a:lnTo>
                    <a:pt x="566" y="90"/>
                  </a:lnTo>
                  <a:lnTo>
                    <a:pt x="476" y="101"/>
                  </a:lnTo>
                  <a:lnTo>
                    <a:pt x="427" y="35"/>
                  </a:lnTo>
                  <a:lnTo>
                    <a:pt x="427" y="0"/>
                  </a:lnTo>
                  <a:lnTo>
                    <a:pt x="246" y="158"/>
                  </a:lnTo>
                  <a:lnTo>
                    <a:pt x="232" y="172"/>
                  </a:lnTo>
                  <a:lnTo>
                    <a:pt x="76" y="383"/>
                  </a:lnTo>
                  <a:lnTo>
                    <a:pt x="71" y="366"/>
                  </a:lnTo>
                  <a:lnTo>
                    <a:pt x="0" y="45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49" name="Freeform 45"/>
            <p:cNvSpPr>
              <a:spLocks/>
            </p:cNvSpPr>
            <p:nvPr/>
          </p:nvSpPr>
          <p:spPr bwMode="auto">
            <a:xfrm>
              <a:off x="4358" y="1648"/>
              <a:ext cx="77" cy="99"/>
            </a:xfrm>
            <a:custGeom>
              <a:avLst/>
              <a:gdLst>
                <a:gd name="T0" fmla="*/ 452 w 465"/>
                <a:gd name="T1" fmla="*/ 78 h 594"/>
                <a:gd name="T2" fmla="*/ 465 w 465"/>
                <a:gd name="T3" fmla="*/ 272 h 594"/>
                <a:gd name="T4" fmla="*/ 379 w 465"/>
                <a:gd name="T5" fmla="*/ 367 h 594"/>
                <a:gd name="T6" fmla="*/ 296 w 465"/>
                <a:gd name="T7" fmla="*/ 594 h 594"/>
                <a:gd name="T8" fmla="*/ 214 w 465"/>
                <a:gd name="T9" fmla="*/ 367 h 594"/>
                <a:gd name="T10" fmla="*/ 162 w 465"/>
                <a:gd name="T11" fmla="*/ 299 h 594"/>
                <a:gd name="T12" fmla="*/ 91 w 465"/>
                <a:gd name="T13" fmla="*/ 280 h 594"/>
                <a:gd name="T14" fmla="*/ 66 w 465"/>
                <a:gd name="T15" fmla="*/ 198 h 594"/>
                <a:gd name="T16" fmla="*/ 25 w 465"/>
                <a:gd name="T17" fmla="*/ 211 h 594"/>
                <a:gd name="T18" fmla="*/ 0 w 465"/>
                <a:gd name="T19" fmla="*/ 156 h 594"/>
                <a:gd name="T20" fmla="*/ 4 w 465"/>
                <a:gd name="T21" fmla="*/ 110 h 594"/>
                <a:gd name="T22" fmla="*/ 44 w 465"/>
                <a:gd name="T23" fmla="*/ 141 h 594"/>
                <a:gd name="T24" fmla="*/ 124 w 465"/>
                <a:gd name="T25" fmla="*/ 149 h 594"/>
                <a:gd name="T26" fmla="*/ 110 w 465"/>
                <a:gd name="T27" fmla="*/ 0 h 594"/>
                <a:gd name="T28" fmla="*/ 214 w 465"/>
                <a:gd name="T29" fmla="*/ 4 h 594"/>
                <a:gd name="T30" fmla="*/ 282 w 465"/>
                <a:gd name="T31" fmla="*/ 28 h 594"/>
                <a:gd name="T32" fmla="*/ 318 w 465"/>
                <a:gd name="T33" fmla="*/ 67 h 594"/>
                <a:gd name="T34" fmla="*/ 419 w 465"/>
                <a:gd name="T35" fmla="*/ 94 h 594"/>
                <a:gd name="T36" fmla="*/ 452 w 465"/>
                <a:gd name="T37" fmla="*/ 78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65" h="594">
                  <a:moveTo>
                    <a:pt x="452" y="78"/>
                  </a:moveTo>
                  <a:lnTo>
                    <a:pt x="465" y="272"/>
                  </a:lnTo>
                  <a:lnTo>
                    <a:pt x="379" y="367"/>
                  </a:lnTo>
                  <a:lnTo>
                    <a:pt x="296" y="594"/>
                  </a:lnTo>
                  <a:lnTo>
                    <a:pt x="214" y="367"/>
                  </a:lnTo>
                  <a:lnTo>
                    <a:pt x="162" y="299"/>
                  </a:lnTo>
                  <a:lnTo>
                    <a:pt x="91" y="280"/>
                  </a:lnTo>
                  <a:lnTo>
                    <a:pt x="66" y="198"/>
                  </a:lnTo>
                  <a:lnTo>
                    <a:pt x="25" y="211"/>
                  </a:lnTo>
                  <a:lnTo>
                    <a:pt x="0" y="156"/>
                  </a:lnTo>
                  <a:lnTo>
                    <a:pt x="4" y="110"/>
                  </a:lnTo>
                  <a:lnTo>
                    <a:pt x="44" y="141"/>
                  </a:lnTo>
                  <a:lnTo>
                    <a:pt x="124" y="149"/>
                  </a:lnTo>
                  <a:lnTo>
                    <a:pt x="110" y="0"/>
                  </a:lnTo>
                  <a:lnTo>
                    <a:pt x="214" y="4"/>
                  </a:lnTo>
                  <a:lnTo>
                    <a:pt x="282" y="28"/>
                  </a:lnTo>
                  <a:lnTo>
                    <a:pt x="318" y="67"/>
                  </a:lnTo>
                  <a:lnTo>
                    <a:pt x="419" y="94"/>
                  </a:lnTo>
                  <a:lnTo>
                    <a:pt x="452" y="7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50" name="Freeform 46"/>
            <p:cNvSpPr>
              <a:spLocks/>
            </p:cNvSpPr>
            <p:nvPr/>
          </p:nvSpPr>
          <p:spPr bwMode="auto">
            <a:xfrm>
              <a:off x="4387" y="1552"/>
              <a:ext cx="72" cy="112"/>
            </a:xfrm>
            <a:custGeom>
              <a:avLst/>
              <a:gdLst>
                <a:gd name="T0" fmla="*/ 240 w 429"/>
                <a:gd name="T1" fmla="*/ 0 h 673"/>
                <a:gd name="T2" fmla="*/ 164 w 429"/>
                <a:gd name="T3" fmla="*/ 27 h 673"/>
                <a:gd name="T4" fmla="*/ 166 w 429"/>
                <a:gd name="T5" fmla="*/ 87 h 673"/>
                <a:gd name="T6" fmla="*/ 120 w 429"/>
                <a:gd name="T7" fmla="*/ 95 h 673"/>
                <a:gd name="T8" fmla="*/ 200 w 429"/>
                <a:gd name="T9" fmla="*/ 112 h 673"/>
                <a:gd name="T10" fmla="*/ 188 w 429"/>
                <a:gd name="T11" fmla="*/ 177 h 673"/>
                <a:gd name="T12" fmla="*/ 133 w 429"/>
                <a:gd name="T13" fmla="*/ 194 h 673"/>
                <a:gd name="T14" fmla="*/ 202 w 429"/>
                <a:gd name="T15" fmla="*/ 189 h 673"/>
                <a:gd name="T16" fmla="*/ 183 w 429"/>
                <a:gd name="T17" fmla="*/ 244 h 673"/>
                <a:gd name="T18" fmla="*/ 158 w 429"/>
                <a:gd name="T19" fmla="*/ 271 h 673"/>
                <a:gd name="T20" fmla="*/ 82 w 429"/>
                <a:gd name="T21" fmla="*/ 268 h 673"/>
                <a:gd name="T22" fmla="*/ 0 w 429"/>
                <a:gd name="T23" fmla="*/ 402 h 673"/>
                <a:gd name="T24" fmla="*/ 90 w 429"/>
                <a:gd name="T25" fmla="*/ 454 h 673"/>
                <a:gd name="T26" fmla="*/ 35 w 429"/>
                <a:gd name="T27" fmla="*/ 583 h 673"/>
                <a:gd name="T28" fmla="*/ 101 w 429"/>
                <a:gd name="T29" fmla="*/ 602 h 673"/>
                <a:gd name="T30" fmla="*/ 139 w 429"/>
                <a:gd name="T31" fmla="*/ 646 h 673"/>
                <a:gd name="T32" fmla="*/ 194 w 429"/>
                <a:gd name="T33" fmla="*/ 665 h 673"/>
                <a:gd name="T34" fmla="*/ 242 w 429"/>
                <a:gd name="T35" fmla="*/ 673 h 673"/>
                <a:gd name="T36" fmla="*/ 276 w 429"/>
                <a:gd name="T37" fmla="*/ 661 h 673"/>
                <a:gd name="T38" fmla="*/ 429 w 429"/>
                <a:gd name="T39" fmla="*/ 465 h 673"/>
                <a:gd name="T40" fmla="*/ 240 w 429"/>
                <a:gd name="T41" fmla="*/ 0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29" h="673">
                  <a:moveTo>
                    <a:pt x="240" y="0"/>
                  </a:moveTo>
                  <a:lnTo>
                    <a:pt x="164" y="27"/>
                  </a:lnTo>
                  <a:lnTo>
                    <a:pt x="166" y="87"/>
                  </a:lnTo>
                  <a:lnTo>
                    <a:pt x="120" y="95"/>
                  </a:lnTo>
                  <a:lnTo>
                    <a:pt x="200" y="112"/>
                  </a:lnTo>
                  <a:lnTo>
                    <a:pt x="188" y="177"/>
                  </a:lnTo>
                  <a:lnTo>
                    <a:pt x="133" y="194"/>
                  </a:lnTo>
                  <a:lnTo>
                    <a:pt x="202" y="189"/>
                  </a:lnTo>
                  <a:lnTo>
                    <a:pt x="183" y="244"/>
                  </a:lnTo>
                  <a:lnTo>
                    <a:pt x="158" y="271"/>
                  </a:lnTo>
                  <a:lnTo>
                    <a:pt x="82" y="268"/>
                  </a:lnTo>
                  <a:lnTo>
                    <a:pt x="0" y="402"/>
                  </a:lnTo>
                  <a:lnTo>
                    <a:pt x="90" y="454"/>
                  </a:lnTo>
                  <a:lnTo>
                    <a:pt x="35" y="583"/>
                  </a:lnTo>
                  <a:lnTo>
                    <a:pt x="101" y="602"/>
                  </a:lnTo>
                  <a:lnTo>
                    <a:pt x="139" y="646"/>
                  </a:lnTo>
                  <a:lnTo>
                    <a:pt x="194" y="665"/>
                  </a:lnTo>
                  <a:lnTo>
                    <a:pt x="242" y="673"/>
                  </a:lnTo>
                  <a:lnTo>
                    <a:pt x="276" y="661"/>
                  </a:lnTo>
                  <a:lnTo>
                    <a:pt x="429" y="465"/>
                  </a:lnTo>
                  <a:lnTo>
                    <a:pt x="240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51" name="Freeform 47"/>
            <p:cNvSpPr>
              <a:spLocks/>
            </p:cNvSpPr>
            <p:nvPr/>
          </p:nvSpPr>
          <p:spPr bwMode="auto">
            <a:xfrm>
              <a:off x="4821" y="1431"/>
              <a:ext cx="79" cy="55"/>
            </a:xfrm>
            <a:custGeom>
              <a:avLst/>
              <a:gdLst>
                <a:gd name="T0" fmla="*/ 474 w 474"/>
                <a:gd name="T1" fmla="*/ 57 h 333"/>
                <a:gd name="T2" fmla="*/ 430 w 474"/>
                <a:gd name="T3" fmla="*/ 216 h 333"/>
                <a:gd name="T4" fmla="*/ 321 w 474"/>
                <a:gd name="T5" fmla="*/ 198 h 333"/>
                <a:gd name="T6" fmla="*/ 343 w 474"/>
                <a:gd name="T7" fmla="*/ 333 h 333"/>
                <a:gd name="T8" fmla="*/ 0 w 474"/>
                <a:gd name="T9" fmla="*/ 270 h 333"/>
                <a:gd name="T10" fmla="*/ 33 w 474"/>
                <a:gd name="T11" fmla="*/ 189 h 333"/>
                <a:gd name="T12" fmla="*/ 255 w 474"/>
                <a:gd name="T13" fmla="*/ 3 h 333"/>
                <a:gd name="T14" fmla="*/ 304 w 474"/>
                <a:gd name="T15" fmla="*/ 0 h 333"/>
                <a:gd name="T16" fmla="*/ 408 w 474"/>
                <a:gd name="T17" fmla="*/ 57 h 333"/>
                <a:gd name="T18" fmla="*/ 474 w 474"/>
                <a:gd name="T19" fmla="*/ 57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4" h="333">
                  <a:moveTo>
                    <a:pt x="474" y="57"/>
                  </a:moveTo>
                  <a:lnTo>
                    <a:pt x="430" y="216"/>
                  </a:lnTo>
                  <a:lnTo>
                    <a:pt x="321" y="198"/>
                  </a:lnTo>
                  <a:lnTo>
                    <a:pt x="343" y="333"/>
                  </a:lnTo>
                  <a:lnTo>
                    <a:pt x="0" y="270"/>
                  </a:lnTo>
                  <a:lnTo>
                    <a:pt x="33" y="189"/>
                  </a:lnTo>
                  <a:lnTo>
                    <a:pt x="255" y="3"/>
                  </a:lnTo>
                  <a:lnTo>
                    <a:pt x="304" y="0"/>
                  </a:lnTo>
                  <a:lnTo>
                    <a:pt x="408" y="57"/>
                  </a:lnTo>
                  <a:lnTo>
                    <a:pt x="474" y="5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52" name="Freeform 48"/>
            <p:cNvSpPr>
              <a:spLocks/>
            </p:cNvSpPr>
            <p:nvPr/>
          </p:nvSpPr>
          <p:spPr bwMode="auto">
            <a:xfrm>
              <a:off x="5083" y="1675"/>
              <a:ext cx="131" cy="93"/>
            </a:xfrm>
            <a:custGeom>
              <a:avLst/>
              <a:gdLst>
                <a:gd name="T0" fmla="*/ 579 w 790"/>
                <a:gd name="T1" fmla="*/ 0 h 558"/>
                <a:gd name="T2" fmla="*/ 595 w 790"/>
                <a:gd name="T3" fmla="*/ 10 h 558"/>
                <a:gd name="T4" fmla="*/ 677 w 790"/>
                <a:gd name="T5" fmla="*/ 10 h 558"/>
                <a:gd name="T6" fmla="*/ 788 w 790"/>
                <a:gd name="T7" fmla="*/ 71 h 558"/>
                <a:gd name="T8" fmla="*/ 790 w 790"/>
                <a:gd name="T9" fmla="*/ 114 h 558"/>
                <a:gd name="T10" fmla="*/ 722 w 790"/>
                <a:gd name="T11" fmla="*/ 170 h 558"/>
                <a:gd name="T12" fmla="*/ 751 w 790"/>
                <a:gd name="T13" fmla="*/ 278 h 558"/>
                <a:gd name="T14" fmla="*/ 683 w 790"/>
                <a:gd name="T15" fmla="*/ 427 h 558"/>
                <a:gd name="T16" fmla="*/ 569 w 790"/>
                <a:gd name="T17" fmla="*/ 398 h 558"/>
                <a:gd name="T18" fmla="*/ 421 w 790"/>
                <a:gd name="T19" fmla="*/ 558 h 558"/>
                <a:gd name="T20" fmla="*/ 216 w 790"/>
                <a:gd name="T21" fmla="*/ 523 h 558"/>
                <a:gd name="T22" fmla="*/ 165 w 790"/>
                <a:gd name="T23" fmla="*/ 483 h 558"/>
                <a:gd name="T24" fmla="*/ 18 w 790"/>
                <a:gd name="T25" fmla="*/ 498 h 558"/>
                <a:gd name="T26" fmla="*/ 1 w 790"/>
                <a:gd name="T27" fmla="*/ 449 h 558"/>
                <a:gd name="T28" fmla="*/ 50 w 790"/>
                <a:gd name="T29" fmla="*/ 318 h 558"/>
                <a:gd name="T30" fmla="*/ 22 w 790"/>
                <a:gd name="T31" fmla="*/ 273 h 558"/>
                <a:gd name="T32" fmla="*/ 0 w 790"/>
                <a:gd name="T33" fmla="*/ 136 h 558"/>
                <a:gd name="T34" fmla="*/ 86 w 790"/>
                <a:gd name="T35" fmla="*/ 67 h 558"/>
                <a:gd name="T36" fmla="*/ 80 w 790"/>
                <a:gd name="T37" fmla="*/ 35 h 558"/>
                <a:gd name="T38" fmla="*/ 108 w 790"/>
                <a:gd name="T39" fmla="*/ 6 h 558"/>
                <a:gd name="T40" fmla="*/ 269 w 790"/>
                <a:gd name="T41" fmla="*/ 58 h 558"/>
                <a:gd name="T42" fmla="*/ 362 w 790"/>
                <a:gd name="T43" fmla="*/ 63 h 558"/>
                <a:gd name="T44" fmla="*/ 372 w 790"/>
                <a:gd name="T45" fmla="*/ 34 h 558"/>
                <a:gd name="T46" fmla="*/ 569 w 790"/>
                <a:gd name="T47" fmla="*/ 34 h 558"/>
                <a:gd name="T48" fmla="*/ 579 w 790"/>
                <a:gd name="T49" fmla="*/ 0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90" h="558">
                  <a:moveTo>
                    <a:pt x="579" y="0"/>
                  </a:moveTo>
                  <a:lnTo>
                    <a:pt x="595" y="10"/>
                  </a:lnTo>
                  <a:lnTo>
                    <a:pt x="677" y="10"/>
                  </a:lnTo>
                  <a:lnTo>
                    <a:pt x="788" y="71"/>
                  </a:lnTo>
                  <a:lnTo>
                    <a:pt x="790" y="114"/>
                  </a:lnTo>
                  <a:lnTo>
                    <a:pt x="722" y="170"/>
                  </a:lnTo>
                  <a:lnTo>
                    <a:pt x="751" y="278"/>
                  </a:lnTo>
                  <a:lnTo>
                    <a:pt x="683" y="427"/>
                  </a:lnTo>
                  <a:lnTo>
                    <a:pt x="569" y="398"/>
                  </a:lnTo>
                  <a:lnTo>
                    <a:pt x="421" y="558"/>
                  </a:lnTo>
                  <a:lnTo>
                    <a:pt x="216" y="523"/>
                  </a:lnTo>
                  <a:lnTo>
                    <a:pt x="165" y="483"/>
                  </a:lnTo>
                  <a:lnTo>
                    <a:pt x="18" y="498"/>
                  </a:lnTo>
                  <a:lnTo>
                    <a:pt x="1" y="449"/>
                  </a:lnTo>
                  <a:lnTo>
                    <a:pt x="50" y="318"/>
                  </a:lnTo>
                  <a:lnTo>
                    <a:pt x="22" y="273"/>
                  </a:lnTo>
                  <a:lnTo>
                    <a:pt x="0" y="136"/>
                  </a:lnTo>
                  <a:lnTo>
                    <a:pt x="86" y="67"/>
                  </a:lnTo>
                  <a:lnTo>
                    <a:pt x="80" y="35"/>
                  </a:lnTo>
                  <a:lnTo>
                    <a:pt x="108" y="6"/>
                  </a:lnTo>
                  <a:lnTo>
                    <a:pt x="269" y="58"/>
                  </a:lnTo>
                  <a:lnTo>
                    <a:pt x="362" y="63"/>
                  </a:lnTo>
                  <a:lnTo>
                    <a:pt x="372" y="34"/>
                  </a:lnTo>
                  <a:lnTo>
                    <a:pt x="569" y="34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53" name="Freeform 49"/>
            <p:cNvSpPr>
              <a:spLocks/>
            </p:cNvSpPr>
            <p:nvPr/>
          </p:nvSpPr>
          <p:spPr bwMode="auto">
            <a:xfrm>
              <a:off x="4830" y="1490"/>
              <a:ext cx="349" cy="325"/>
            </a:xfrm>
            <a:custGeom>
              <a:avLst/>
              <a:gdLst>
                <a:gd name="T0" fmla="*/ 825 w 2092"/>
                <a:gd name="T1" fmla="*/ 0 h 1955"/>
                <a:gd name="T2" fmla="*/ 772 w 2092"/>
                <a:gd name="T3" fmla="*/ 56 h 1955"/>
                <a:gd name="T4" fmla="*/ 765 w 2092"/>
                <a:gd name="T5" fmla="*/ 180 h 1955"/>
                <a:gd name="T6" fmla="*/ 693 w 2092"/>
                <a:gd name="T7" fmla="*/ 331 h 1955"/>
                <a:gd name="T8" fmla="*/ 596 w 2092"/>
                <a:gd name="T9" fmla="*/ 341 h 1955"/>
                <a:gd name="T10" fmla="*/ 506 w 2092"/>
                <a:gd name="T11" fmla="*/ 393 h 1955"/>
                <a:gd name="T12" fmla="*/ 465 w 2092"/>
                <a:gd name="T13" fmla="*/ 677 h 1955"/>
                <a:gd name="T14" fmla="*/ 426 w 2092"/>
                <a:gd name="T15" fmla="*/ 978 h 1955"/>
                <a:gd name="T16" fmla="*/ 357 w 2092"/>
                <a:gd name="T17" fmla="*/ 1130 h 1955"/>
                <a:gd name="T18" fmla="*/ 261 w 2092"/>
                <a:gd name="T19" fmla="*/ 1208 h 1955"/>
                <a:gd name="T20" fmla="*/ 269 w 2092"/>
                <a:gd name="T21" fmla="*/ 1244 h 1955"/>
                <a:gd name="T22" fmla="*/ 207 w 2092"/>
                <a:gd name="T23" fmla="*/ 1284 h 1955"/>
                <a:gd name="T24" fmla="*/ 159 w 2092"/>
                <a:gd name="T25" fmla="*/ 1255 h 1955"/>
                <a:gd name="T26" fmla="*/ 119 w 2092"/>
                <a:gd name="T27" fmla="*/ 1256 h 1955"/>
                <a:gd name="T28" fmla="*/ 76 w 2092"/>
                <a:gd name="T29" fmla="*/ 1473 h 1955"/>
                <a:gd name="T30" fmla="*/ 1 w 2092"/>
                <a:gd name="T31" fmla="*/ 1477 h 1955"/>
                <a:gd name="T32" fmla="*/ 0 w 2092"/>
                <a:gd name="T33" fmla="*/ 1512 h 1955"/>
                <a:gd name="T34" fmla="*/ 75 w 2092"/>
                <a:gd name="T35" fmla="*/ 1547 h 1955"/>
                <a:gd name="T36" fmla="*/ 120 w 2092"/>
                <a:gd name="T37" fmla="*/ 1545 h 1955"/>
                <a:gd name="T38" fmla="*/ 297 w 2092"/>
                <a:gd name="T39" fmla="*/ 1671 h 1955"/>
                <a:gd name="T40" fmla="*/ 518 w 2092"/>
                <a:gd name="T41" fmla="*/ 1803 h 1955"/>
                <a:gd name="T42" fmla="*/ 690 w 2092"/>
                <a:gd name="T43" fmla="*/ 1955 h 1955"/>
                <a:gd name="T44" fmla="*/ 853 w 2092"/>
                <a:gd name="T45" fmla="*/ 1921 h 1955"/>
                <a:gd name="T46" fmla="*/ 876 w 2092"/>
                <a:gd name="T47" fmla="*/ 1929 h 1955"/>
                <a:gd name="T48" fmla="*/ 990 w 2092"/>
                <a:gd name="T49" fmla="*/ 1929 h 1955"/>
                <a:gd name="T50" fmla="*/ 989 w 2092"/>
                <a:gd name="T51" fmla="*/ 1871 h 1955"/>
                <a:gd name="T52" fmla="*/ 1038 w 2092"/>
                <a:gd name="T53" fmla="*/ 1853 h 1955"/>
                <a:gd name="T54" fmla="*/ 1072 w 2092"/>
                <a:gd name="T55" fmla="*/ 1847 h 1955"/>
                <a:gd name="T56" fmla="*/ 1095 w 2092"/>
                <a:gd name="T57" fmla="*/ 1859 h 1955"/>
                <a:gd name="T58" fmla="*/ 1185 w 2092"/>
                <a:gd name="T59" fmla="*/ 1863 h 1955"/>
                <a:gd name="T60" fmla="*/ 1211 w 2092"/>
                <a:gd name="T61" fmla="*/ 1841 h 1955"/>
                <a:gd name="T62" fmla="*/ 1252 w 2092"/>
                <a:gd name="T63" fmla="*/ 1849 h 1955"/>
                <a:gd name="T64" fmla="*/ 1274 w 2092"/>
                <a:gd name="T65" fmla="*/ 1867 h 1955"/>
                <a:gd name="T66" fmla="*/ 1301 w 2092"/>
                <a:gd name="T67" fmla="*/ 1873 h 1955"/>
                <a:gd name="T68" fmla="*/ 1317 w 2092"/>
                <a:gd name="T69" fmla="*/ 1855 h 1955"/>
                <a:gd name="T70" fmla="*/ 1351 w 2092"/>
                <a:gd name="T71" fmla="*/ 1858 h 1955"/>
                <a:gd name="T72" fmla="*/ 1380 w 2092"/>
                <a:gd name="T73" fmla="*/ 1869 h 1955"/>
                <a:gd name="T74" fmla="*/ 1452 w 2092"/>
                <a:gd name="T75" fmla="*/ 1830 h 1955"/>
                <a:gd name="T76" fmla="*/ 1430 w 2092"/>
                <a:gd name="T77" fmla="*/ 1752 h 1955"/>
                <a:gd name="T78" fmla="*/ 1539 w 2092"/>
                <a:gd name="T79" fmla="*/ 1604 h 1955"/>
                <a:gd name="T80" fmla="*/ 1515 w 2092"/>
                <a:gd name="T81" fmla="*/ 1564 h 1955"/>
                <a:gd name="T82" fmla="*/ 1576 w 2092"/>
                <a:gd name="T83" fmla="*/ 1441 h 1955"/>
                <a:gd name="T84" fmla="*/ 1565 w 2092"/>
                <a:gd name="T85" fmla="*/ 1399 h 1955"/>
                <a:gd name="T86" fmla="*/ 1533 w 2092"/>
                <a:gd name="T87" fmla="*/ 1376 h 1955"/>
                <a:gd name="T88" fmla="*/ 1517 w 2092"/>
                <a:gd name="T89" fmla="*/ 1243 h 1955"/>
                <a:gd name="T90" fmla="*/ 1597 w 2092"/>
                <a:gd name="T91" fmla="*/ 1182 h 1955"/>
                <a:gd name="T92" fmla="*/ 1592 w 2092"/>
                <a:gd name="T93" fmla="*/ 1143 h 1955"/>
                <a:gd name="T94" fmla="*/ 1620 w 2092"/>
                <a:gd name="T95" fmla="*/ 1124 h 1955"/>
                <a:gd name="T96" fmla="*/ 1772 w 2092"/>
                <a:gd name="T97" fmla="*/ 1166 h 1955"/>
                <a:gd name="T98" fmla="*/ 1875 w 2092"/>
                <a:gd name="T99" fmla="*/ 1175 h 1955"/>
                <a:gd name="T100" fmla="*/ 1885 w 2092"/>
                <a:gd name="T101" fmla="*/ 1146 h 1955"/>
                <a:gd name="T102" fmla="*/ 2077 w 2092"/>
                <a:gd name="T103" fmla="*/ 1147 h 1955"/>
                <a:gd name="T104" fmla="*/ 2092 w 2092"/>
                <a:gd name="T105" fmla="*/ 1111 h 1955"/>
                <a:gd name="T106" fmla="*/ 1940 w 2092"/>
                <a:gd name="T107" fmla="*/ 1036 h 1955"/>
                <a:gd name="T108" fmla="*/ 1740 w 2092"/>
                <a:gd name="T109" fmla="*/ 890 h 1955"/>
                <a:gd name="T110" fmla="*/ 1577 w 2092"/>
                <a:gd name="T111" fmla="*/ 742 h 1955"/>
                <a:gd name="T112" fmla="*/ 1121 w 2092"/>
                <a:gd name="T113" fmla="*/ 320 h 1955"/>
                <a:gd name="T114" fmla="*/ 929 w 2092"/>
                <a:gd name="T115" fmla="*/ 143 h 1955"/>
                <a:gd name="T116" fmla="*/ 825 w 2092"/>
                <a:gd name="T117" fmla="*/ 0 h 19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092" h="1955">
                  <a:moveTo>
                    <a:pt x="825" y="0"/>
                  </a:moveTo>
                  <a:lnTo>
                    <a:pt x="772" y="56"/>
                  </a:lnTo>
                  <a:lnTo>
                    <a:pt x="765" y="180"/>
                  </a:lnTo>
                  <a:lnTo>
                    <a:pt x="693" y="331"/>
                  </a:lnTo>
                  <a:lnTo>
                    <a:pt x="596" y="341"/>
                  </a:lnTo>
                  <a:lnTo>
                    <a:pt x="506" y="393"/>
                  </a:lnTo>
                  <a:lnTo>
                    <a:pt x="465" y="677"/>
                  </a:lnTo>
                  <a:lnTo>
                    <a:pt x="426" y="978"/>
                  </a:lnTo>
                  <a:lnTo>
                    <a:pt x="357" y="1130"/>
                  </a:lnTo>
                  <a:lnTo>
                    <a:pt x="261" y="1208"/>
                  </a:lnTo>
                  <a:lnTo>
                    <a:pt x="269" y="1244"/>
                  </a:lnTo>
                  <a:lnTo>
                    <a:pt x="207" y="1284"/>
                  </a:lnTo>
                  <a:lnTo>
                    <a:pt x="159" y="1255"/>
                  </a:lnTo>
                  <a:lnTo>
                    <a:pt x="119" y="1256"/>
                  </a:lnTo>
                  <a:lnTo>
                    <a:pt x="76" y="1473"/>
                  </a:lnTo>
                  <a:lnTo>
                    <a:pt x="1" y="1477"/>
                  </a:lnTo>
                  <a:lnTo>
                    <a:pt x="0" y="1512"/>
                  </a:lnTo>
                  <a:lnTo>
                    <a:pt x="75" y="1547"/>
                  </a:lnTo>
                  <a:lnTo>
                    <a:pt x="120" y="1545"/>
                  </a:lnTo>
                  <a:lnTo>
                    <a:pt x="297" y="1671"/>
                  </a:lnTo>
                  <a:lnTo>
                    <a:pt x="518" y="1803"/>
                  </a:lnTo>
                  <a:lnTo>
                    <a:pt x="690" y="1955"/>
                  </a:lnTo>
                  <a:lnTo>
                    <a:pt x="853" y="1921"/>
                  </a:lnTo>
                  <a:lnTo>
                    <a:pt x="876" y="1929"/>
                  </a:lnTo>
                  <a:lnTo>
                    <a:pt x="990" y="1929"/>
                  </a:lnTo>
                  <a:lnTo>
                    <a:pt x="989" y="1871"/>
                  </a:lnTo>
                  <a:lnTo>
                    <a:pt x="1038" y="1853"/>
                  </a:lnTo>
                  <a:lnTo>
                    <a:pt x="1072" y="1847"/>
                  </a:lnTo>
                  <a:lnTo>
                    <a:pt x="1095" y="1859"/>
                  </a:lnTo>
                  <a:lnTo>
                    <a:pt x="1185" y="1863"/>
                  </a:lnTo>
                  <a:lnTo>
                    <a:pt x="1211" y="1841"/>
                  </a:lnTo>
                  <a:lnTo>
                    <a:pt x="1252" y="1849"/>
                  </a:lnTo>
                  <a:lnTo>
                    <a:pt x="1274" y="1867"/>
                  </a:lnTo>
                  <a:lnTo>
                    <a:pt x="1301" y="1873"/>
                  </a:lnTo>
                  <a:lnTo>
                    <a:pt x="1317" y="1855"/>
                  </a:lnTo>
                  <a:lnTo>
                    <a:pt x="1351" y="1858"/>
                  </a:lnTo>
                  <a:lnTo>
                    <a:pt x="1380" y="1869"/>
                  </a:lnTo>
                  <a:lnTo>
                    <a:pt x="1452" y="1830"/>
                  </a:lnTo>
                  <a:lnTo>
                    <a:pt x="1430" y="1752"/>
                  </a:lnTo>
                  <a:lnTo>
                    <a:pt x="1539" y="1604"/>
                  </a:lnTo>
                  <a:lnTo>
                    <a:pt x="1515" y="1564"/>
                  </a:lnTo>
                  <a:lnTo>
                    <a:pt x="1576" y="1441"/>
                  </a:lnTo>
                  <a:lnTo>
                    <a:pt x="1565" y="1399"/>
                  </a:lnTo>
                  <a:lnTo>
                    <a:pt x="1533" y="1376"/>
                  </a:lnTo>
                  <a:lnTo>
                    <a:pt x="1517" y="1243"/>
                  </a:lnTo>
                  <a:lnTo>
                    <a:pt x="1597" y="1182"/>
                  </a:lnTo>
                  <a:lnTo>
                    <a:pt x="1592" y="1143"/>
                  </a:lnTo>
                  <a:lnTo>
                    <a:pt x="1620" y="1124"/>
                  </a:lnTo>
                  <a:lnTo>
                    <a:pt x="1772" y="1166"/>
                  </a:lnTo>
                  <a:lnTo>
                    <a:pt x="1875" y="1175"/>
                  </a:lnTo>
                  <a:lnTo>
                    <a:pt x="1885" y="1146"/>
                  </a:lnTo>
                  <a:lnTo>
                    <a:pt x="2077" y="1147"/>
                  </a:lnTo>
                  <a:lnTo>
                    <a:pt x="2092" y="1111"/>
                  </a:lnTo>
                  <a:lnTo>
                    <a:pt x="1940" y="1036"/>
                  </a:lnTo>
                  <a:lnTo>
                    <a:pt x="1740" y="890"/>
                  </a:lnTo>
                  <a:lnTo>
                    <a:pt x="1577" y="742"/>
                  </a:lnTo>
                  <a:lnTo>
                    <a:pt x="1121" y="320"/>
                  </a:lnTo>
                  <a:lnTo>
                    <a:pt x="929" y="143"/>
                  </a:lnTo>
                  <a:lnTo>
                    <a:pt x="825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54" name="Freeform 50"/>
            <p:cNvSpPr>
              <a:spLocks/>
            </p:cNvSpPr>
            <p:nvPr/>
          </p:nvSpPr>
          <p:spPr bwMode="auto">
            <a:xfrm>
              <a:off x="4773" y="1429"/>
              <a:ext cx="194" cy="307"/>
            </a:xfrm>
            <a:custGeom>
              <a:avLst/>
              <a:gdLst>
                <a:gd name="T0" fmla="*/ 876 w 1165"/>
                <a:gd name="T1" fmla="*/ 0 h 1838"/>
                <a:gd name="T2" fmla="*/ 1001 w 1165"/>
                <a:gd name="T3" fmla="*/ 122 h 1838"/>
                <a:gd name="T4" fmla="*/ 1165 w 1165"/>
                <a:gd name="T5" fmla="*/ 359 h 1838"/>
                <a:gd name="T6" fmla="*/ 1115 w 1165"/>
                <a:gd name="T7" fmla="*/ 418 h 1838"/>
                <a:gd name="T8" fmla="*/ 1108 w 1165"/>
                <a:gd name="T9" fmla="*/ 541 h 1838"/>
                <a:gd name="T10" fmla="*/ 1033 w 1165"/>
                <a:gd name="T11" fmla="*/ 691 h 1838"/>
                <a:gd name="T12" fmla="*/ 938 w 1165"/>
                <a:gd name="T13" fmla="*/ 701 h 1838"/>
                <a:gd name="T14" fmla="*/ 846 w 1165"/>
                <a:gd name="T15" fmla="*/ 753 h 1838"/>
                <a:gd name="T16" fmla="*/ 769 w 1165"/>
                <a:gd name="T17" fmla="*/ 1335 h 1838"/>
                <a:gd name="T18" fmla="*/ 697 w 1165"/>
                <a:gd name="T19" fmla="*/ 1492 h 1838"/>
                <a:gd name="T20" fmla="*/ 605 w 1165"/>
                <a:gd name="T21" fmla="*/ 1569 h 1838"/>
                <a:gd name="T22" fmla="*/ 610 w 1165"/>
                <a:gd name="T23" fmla="*/ 1605 h 1838"/>
                <a:gd name="T24" fmla="*/ 549 w 1165"/>
                <a:gd name="T25" fmla="*/ 1644 h 1838"/>
                <a:gd name="T26" fmla="*/ 499 w 1165"/>
                <a:gd name="T27" fmla="*/ 1615 h 1838"/>
                <a:gd name="T28" fmla="*/ 462 w 1165"/>
                <a:gd name="T29" fmla="*/ 1616 h 1838"/>
                <a:gd name="T30" fmla="*/ 417 w 1165"/>
                <a:gd name="T31" fmla="*/ 1833 h 1838"/>
                <a:gd name="T32" fmla="*/ 342 w 1165"/>
                <a:gd name="T33" fmla="*/ 1838 h 1838"/>
                <a:gd name="T34" fmla="*/ 347 w 1165"/>
                <a:gd name="T35" fmla="*/ 1762 h 1838"/>
                <a:gd name="T36" fmla="*/ 48 w 1165"/>
                <a:gd name="T37" fmla="*/ 1424 h 1838"/>
                <a:gd name="T38" fmla="*/ 0 w 1165"/>
                <a:gd name="T39" fmla="*/ 1354 h 1838"/>
                <a:gd name="T40" fmla="*/ 240 w 1165"/>
                <a:gd name="T41" fmla="*/ 1233 h 1838"/>
                <a:gd name="T42" fmla="*/ 221 w 1165"/>
                <a:gd name="T43" fmla="*/ 824 h 1838"/>
                <a:gd name="T44" fmla="*/ 250 w 1165"/>
                <a:gd name="T45" fmla="*/ 608 h 1838"/>
                <a:gd name="T46" fmla="*/ 262 w 1165"/>
                <a:gd name="T47" fmla="*/ 515 h 1838"/>
                <a:gd name="T48" fmla="*/ 268 w 1165"/>
                <a:gd name="T49" fmla="*/ 515 h 1838"/>
                <a:gd name="T50" fmla="*/ 290 w 1165"/>
                <a:gd name="T51" fmla="*/ 278 h 1838"/>
                <a:gd name="T52" fmla="*/ 631 w 1165"/>
                <a:gd name="T53" fmla="*/ 341 h 1838"/>
                <a:gd name="T54" fmla="*/ 607 w 1165"/>
                <a:gd name="T55" fmla="*/ 203 h 1838"/>
                <a:gd name="T56" fmla="*/ 718 w 1165"/>
                <a:gd name="T57" fmla="*/ 226 h 1838"/>
                <a:gd name="T58" fmla="*/ 763 w 1165"/>
                <a:gd name="T59" fmla="*/ 64 h 1838"/>
                <a:gd name="T60" fmla="*/ 821 w 1165"/>
                <a:gd name="T61" fmla="*/ 63 h 1838"/>
                <a:gd name="T62" fmla="*/ 876 w 1165"/>
                <a:gd name="T63" fmla="*/ 0 h 1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65" h="1838">
                  <a:moveTo>
                    <a:pt x="876" y="0"/>
                  </a:moveTo>
                  <a:lnTo>
                    <a:pt x="1001" y="122"/>
                  </a:lnTo>
                  <a:lnTo>
                    <a:pt x="1165" y="359"/>
                  </a:lnTo>
                  <a:lnTo>
                    <a:pt x="1115" y="418"/>
                  </a:lnTo>
                  <a:lnTo>
                    <a:pt x="1108" y="541"/>
                  </a:lnTo>
                  <a:lnTo>
                    <a:pt x="1033" y="691"/>
                  </a:lnTo>
                  <a:lnTo>
                    <a:pt x="938" y="701"/>
                  </a:lnTo>
                  <a:lnTo>
                    <a:pt x="846" y="753"/>
                  </a:lnTo>
                  <a:lnTo>
                    <a:pt x="769" y="1335"/>
                  </a:lnTo>
                  <a:lnTo>
                    <a:pt x="697" y="1492"/>
                  </a:lnTo>
                  <a:lnTo>
                    <a:pt x="605" y="1569"/>
                  </a:lnTo>
                  <a:lnTo>
                    <a:pt x="610" y="1605"/>
                  </a:lnTo>
                  <a:lnTo>
                    <a:pt x="549" y="1644"/>
                  </a:lnTo>
                  <a:lnTo>
                    <a:pt x="499" y="1615"/>
                  </a:lnTo>
                  <a:lnTo>
                    <a:pt x="462" y="1616"/>
                  </a:lnTo>
                  <a:lnTo>
                    <a:pt x="417" y="1833"/>
                  </a:lnTo>
                  <a:lnTo>
                    <a:pt x="342" y="1838"/>
                  </a:lnTo>
                  <a:lnTo>
                    <a:pt x="347" y="1762"/>
                  </a:lnTo>
                  <a:lnTo>
                    <a:pt x="48" y="1424"/>
                  </a:lnTo>
                  <a:lnTo>
                    <a:pt x="0" y="1354"/>
                  </a:lnTo>
                  <a:lnTo>
                    <a:pt x="240" y="1233"/>
                  </a:lnTo>
                  <a:lnTo>
                    <a:pt x="221" y="824"/>
                  </a:lnTo>
                  <a:lnTo>
                    <a:pt x="250" y="608"/>
                  </a:lnTo>
                  <a:lnTo>
                    <a:pt x="262" y="515"/>
                  </a:lnTo>
                  <a:lnTo>
                    <a:pt x="268" y="515"/>
                  </a:lnTo>
                  <a:lnTo>
                    <a:pt x="290" y="278"/>
                  </a:lnTo>
                  <a:lnTo>
                    <a:pt x="631" y="341"/>
                  </a:lnTo>
                  <a:lnTo>
                    <a:pt x="607" y="203"/>
                  </a:lnTo>
                  <a:lnTo>
                    <a:pt x="718" y="226"/>
                  </a:lnTo>
                  <a:lnTo>
                    <a:pt x="763" y="64"/>
                  </a:lnTo>
                  <a:lnTo>
                    <a:pt x="821" y="63"/>
                  </a:lnTo>
                  <a:lnTo>
                    <a:pt x="876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55" name="Freeform 51"/>
            <p:cNvSpPr>
              <a:spLocks/>
            </p:cNvSpPr>
            <p:nvPr/>
          </p:nvSpPr>
          <p:spPr bwMode="auto">
            <a:xfrm>
              <a:off x="4695" y="1452"/>
              <a:ext cx="127" cy="63"/>
            </a:xfrm>
            <a:custGeom>
              <a:avLst/>
              <a:gdLst>
                <a:gd name="T0" fmla="*/ 0 w 757"/>
                <a:gd name="T1" fmla="*/ 318 h 381"/>
                <a:gd name="T2" fmla="*/ 264 w 757"/>
                <a:gd name="T3" fmla="*/ 381 h 381"/>
                <a:gd name="T4" fmla="*/ 349 w 757"/>
                <a:gd name="T5" fmla="*/ 357 h 381"/>
                <a:gd name="T6" fmla="*/ 733 w 757"/>
                <a:gd name="T7" fmla="*/ 381 h 381"/>
                <a:gd name="T8" fmla="*/ 757 w 757"/>
                <a:gd name="T9" fmla="*/ 129 h 381"/>
                <a:gd name="T10" fmla="*/ 625 w 757"/>
                <a:gd name="T11" fmla="*/ 87 h 381"/>
                <a:gd name="T12" fmla="*/ 526 w 757"/>
                <a:gd name="T13" fmla="*/ 105 h 381"/>
                <a:gd name="T14" fmla="*/ 447 w 757"/>
                <a:gd name="T15" fmla="*/ 93 h 381"/>
                <a:gd name="T16" fmla="*/ 376 w 757"/>
                <a:gd name="T17" fmla="*/ 66 h 381"/>
                <a:gd name="T18" fmla="*/ 309 w 757"/>
                <a:gd name="T19" fmla="*/ 66 h 381"/>
                <a:gd name="T20" fmla="*/ 256 w 757"/>
                <a:gd name="T21" fmla="*/ 78 h 381"/>
                <a:gd name="T22" fmla="*/ 132 w 757"/>
                <a:gd name="T23" fmla="*/ 0 h 381"/>
                <a:gd name="T24" fmla="*/ 142 w 757"/>
                <a:gd name="T25" fmla="*/ 93 h 381"/>
                <a:gd name="T26" fmla="*/ 27 w 757"/>
                <a:gd name="T27" fmla="*/ 297 h 381"/>
                <a:gd name="T28" fmla="*/ 3 w 757"/>
                <a:gd name="T29" fmla="*/ 291 h 381"/>
                <a:gd name="T30" fmla="*/ 0 w 757"/>
                <a:gd name="T31" fmla="*/ 318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57" h="381">
                  <a:moveTo>
                    <a:pt x="0" y="318"/>
                  </a:moveTo>
                  <a:lnTo>
                    <a:pt x="264" y="381"/>
                  </a:lnTo>
                  <a:lnTo>
                    <a:pt x="349" y="357"/>
                  </a:lnTo>
                  <a:lnTo>
                    <a:pt x="733" y="381"/>
                  </a:lnTo>
                  <a:lnTo>
                    <a:pt x="757" y="129"/>
                  </a:lnTo>
                  <a:lnTo>
                    <a:pt x="625" y="87"/>
                  </a:lnTo>
                  <a:lnTo>
                    <a:pt x="526" y="105"/>
                  </a:lnTo>
                  <a:lnTo>
                    <a:pt x="447" y="93"/>
                  </a:lnTo>
                  <a:lnTo>
                    <a:pt x="376" y="66"/>
                  </a:lnTo>
                  <a:lnTo>
                    <a:pt x="309" y="66"/>
                  </a:lnTo>
                  <a:lnTo>
                    <a:pt x="256" y="78"/>
                  </a:lnTo>
                  <a:lnTo>
                    <a:pt x="132" y="0"/>
                  </a:lnTo>
                  <a:lnTo>
                    <a:pt x="142" y="93"/>
                  </a:lnTo>
                  <a:lnTo>
                    <a:pt x="27" y="297"/>
                  </a:lnTo>
                  <a:lnTo>
                    <a:pt x="3" y="291"/>
                  </a:lnTo>
                  <a:lnTo>
                    <a:pt x="0" y="31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56" name="Freeform 52"/>
            <p:cNvSpPr>
              <a:spLocks/>
            </p:cNvSpPr>
            <p:nvPr/>
          </p:nvSpPr>
          <p:spPr bwMode="auto">
            <a:xfrm>
              <a:off x="5346" y="1819"/>
              <a:ext cx="146" cy="145"/>
            </a:xfrm>
            <a:custGeom>
              <a:avLst/>
              <a:gdLst>
                <a:gd name="T0" fmla="*/ 62 w 879"/>
                <a:gd name="T1" fmla="*/ 64 h 868"/>
                <a:gd name="T2" fmla="*/ 209 w 879"/>
                <a:gd name="T3" fmla="*/ 0 h 868"/>
                <a:gd name="T4" fmla="*/ 332 w 879"/>
                <a:gd name="T5" fmla="*/ 100 h 868"/>
                <a:gd name="T6" fmla="*/ 876 w 879"/>
                <a:gd name="T7" fmla="*/ 270 h 868"/>
                <a:gd name="T8" fmla="*/ 879 w 879"/>
                <a:gd name="T9" fmla="*/ 840 h 868"/>
                <a:gd name="T10" fmla="*/ 772 w 879"/>
                <a:gd name="T11" fmla="*/ 868 h 868"/>
                <a:gd name="T12" fmla="*/ 779 w 879"/>
                <a:gd name="T13" fmla="*/ 663 h 868"/>
                <a:gd name="T14" fmla="*/ 753 w 879"/>
                <a:gd name="T15" fmla="*/ 602 h 868"/>
                <a:gd name="T16" fmla="*/ 689 w 879"/>
                <a:gd name="T17" fmla="*/ 576 h 868"/>
                <a:gd name="T18" fmla="*/ 624 w 879"/>
                <a:gd name="T19" fmla="*/ 565 h 868"/>
                <a:gd name="T20" fmla="*/ 202 w 879"/>
                <a:gd name="T21" fmla="*/ 613 h 868"/>
                <a:gd name="T22" fmla="*/ 0 w 879"/>
                <a:gd name="T23" fmla="*/ 345 h 868"/>
                <a:gd name="T24" fmla="*/ 62 w 879"/>
                <a:gd name="T25" fmla="*/ 64 h 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79" h="868">
                  <a:moveTo>
                    <a:pt x="62" y="64"/>
                  </a:moveTo>
                  <a:lnTo>
                    <a:pt x="209" y="0"/>
                  </a:lnTo>
                  <a:lnTo>
                    <a:pt x="332" y="100"/>
                  </a:lnTo>
                  <a:lnTo>
                    <a:pt x="876" y="270"/>
                  </a:lnTo>
                  <a:lnTo>
                    <a:pt x="879" y="840"/>
                  </a:lnTo>
                  <a:lnTo>
                    <a:pt x="772" y="868"/>
                  </a:lnTo>
                  <a:lnTo>
                    <a:pt x="779" y="663"/>
                  </a:lnTo>
                  <a:lnTo>
                    <a:pt x="753" y="602"/>
                  </a:lnTo>
                  <a:lnTo>
                    <a:pt x="689" y="576"/>
                  </a:lnTo>
                  <a:lnTo>
                    <a:pt x="624" y="565"/>
                  </a:lnTo>
                  <a:lnTo>
                    <a:pt x="202" y="613"/>
                  </a:lnTo>
                  <a:lnTo>
                    <a:pt x="0" y="345"/>
                  </a:lnTo>
                  <a:lnTo>
                    <a:pt x="62" y="6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57" name="Freeform 53"/>
            <p:cNvSpPr>
              <a:spLocks/>
            </p:cNvSpPr>
            <p:nvPr/>
          </p:nvSpPr>
          <p:spPr bwMode="auto">
            <a:xfrm>
              <a:off x="3774" y="712"/>
              <a:ext cx="186" cy="260"/>
            </a:xfrm>
            <a:custGeom>
              <a:avLst/>
              <a:gdLst>
                <a:gd name="T0" fmla="*/ 197 w 1113"/>
                <a:gd name="T1" fmla="*/ 0 h 1556"/>
                <a:gd name="T2" fmla="*/ 286 w 1113"/>
                <a:gd name="T3" fmla="*/ 54 h 1556"/>
                <a:gd name="T4" fmla="*/ 395 w 1113"/>
                <a:gd name="T5" fmla="*/ 76 h 1556"/>
                <a:gd name="T6" fmla="*/ 479 w 1113"/>
                <a:gd name="T7" fmla="*/ 120 h 1556"/>
                <a:gd name="T8" fmla="*/ 515 w 1113"/>
                <a:gd name="T9" fmla="*/ 160 h 1556"/>
                <a:gd name="T10" fmla="*/ 571 w 1113"/>
                <a:gd name="T11" fmla="*/ 174 h 1556"/>
                <a:gd name="T12" fmla="*/ 634 w 1113"/>
                <a:gd name="T13" fmla="*/ 252 h 1556"/>
                <a:gd name="T14" fmla="*/ 676 w 1113"/>
                <a:gd name="T15" fmla="*/ 252 h 1556"/>
                <a:gd name="T16" fmla="*/ 765 w 1113"/>
                <a:gd name="T17" fmla="*/ 334 h 1556"/>
                <a:gd name="T18" fmla="*/ 821 w 1113"/>
                <a:gd name="T19" fmla="*/ 327 h 1556"/>
                <a:gd name="T20" fmla="*/ 876 w 1113"/>
                <a:gd name="T21" fmla="*/ 363 h 1556"/>
                <a:gd name="T22" fmla="*/ 1003 w 1113"/>
                <a:gd name="T23" fmla="*/ 488 h 1556"/>
                <a:gd name="T24" fmla="*/ 1100 w 1113"/>
                <a:gd name="T25" fmla="*/ 521 h 1556"/>
                <a:gd name="T26" fmla="*/ 1113 w 1113"/>
                <a:gd name="T27" fmla="*/ 546 h 1556"/>
                <a:gd name="T28" fmla="*/ 514 w 1113"/>
                <a:gd name="T29" fmla="*/ 978 h 1556"/>
                <a:gd name="T30" fmla="*/ 502 w 1113"/>
                <a:gd name="T31" fmla="*/ 1159 h 1556"/>
                <a:gd name="T32" fmla="*/ 369 w 1113"/>
                <a:gd name="T33" fmla="*/ 1284 h 1556"/>
                <a:gd name="T34" fmla="*/ 370 w 1113"/>
                <a:gd name="T35" fmla="*/ 1318 h 1556"/>
                <a:gd name="T36" fmla="*/ 418 w 1113"/>
                <a:gd name="T37" fmla="*/ 1366 h 1556"/>
                <a:gd name="T38" fmla="*/ 401 w 1113"/>
                <a:gd name="T39" fmla="*/ 1384 h 1556"/>
                <a:gd name="T40" fmla="*/ 404 w 1113"/>
                <a:gd name="T41" fmla="*/ 1437 h 1556"/>
                <a:gd name="T42" fmla="*/ 337 w 1113"/>
                <a:gd name="T43" fmla="*/ 1556 h 1556"/>
                <a:gd name="T44" fmla="*/ 210 w 1113"/>
                <a:gd name="T45" fmla="*/ 1446 h 1556"/>
                <a:gd name="T46" fmla="*/ 118 w 1113"/>
                <a:gd name="T47" fmla="*/ 1415 h 1556"/>
                <a:gd name="T48" fmla="*/ 20 w 1113"/>
                <a:gd name="T49" fmla="*/ 1339 h 1556"/>
                <a:gd name="T50" fmla="*/ 0 w 1113"/>
                <a:gd name="T51" fmla="*/ 1286 h 1556"/>
                <a:gd name="T52" fmla="*/ 3 w 1113"/>
                <a:gd name="T53" fmla="*/ 1232 h 1556"/>
                <a:gd name="T54" fmla="*/ 34 w 1113"/>
                <a:gd name="T55" fmla="*/ 1195 h 1556"/>
                <a:gd name="T56" fmla="*/ 48 w 1113"/>
                <a:gd name="T57" fmla="*/ 1144 h 1556"/>
                <a:gd name="T58" fmla="*/ 16 w 1113"/>
                <a:gd name="T59" fmla="*/ 1102 h 1556"/>
                <a:gd name="T60" fmla="*/ 35 w 1113"/>
                <a:gd name="T61" fmla="*/ 852 h 1556"/>
                <a:gd name="T62" fmla="*/ 61 w 1113"/>
                <a:gd name="T63" fmla="*/ 828 h 1556"/>
                <a:gd name="T64" fmla="*/ 91 w 1113"/>
                <a:gd name="T65" fmla="*/ 790 h 1556"/>
                <a:gd name="T66" fmla="*/ 87 w 1113"/>
                <a:gd name="T67" fmla="*/ 753 h 1556"/>
                <a:gd name="T68" fmla="*/ 45 w 1113"/>
                <a:gd name="T69" fmla="*/ 603 h 1556"/>
                <a:gd name="T70" fmla="*/ 82 w 1113"/>
                <a:gd name="T71" fmla="*/ 530 h 1556"/>
                <a:gd name="T72" fmla="*/ 100 w 1113"/>
                <a:gd name="T73" fmla="*/ 281 h 1556"/>
                <a:gd name="T74" fmla="*/ 197 w 1113"/>
                <a:gd name="T75" fmla="*/ 0 h 15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13" h="1556">
                  <a:moveTo>
                    <a:pt x="197" y="0"/>
                  </a:moveTo>
                  <a:lnTo>
                    <a:pt x="286" y="54"/>
                  </a:lnTo>
                  <a:lnTo>
                    <a:pt x="395" y="76"/>
                  </a:lnTo>
                  <a:lnTo>
                    <a:pt x="479" y="120"/>
                  </a:lnTo>
                  <a:lnTo>
                    <a:pt x="515" y="160"/>
                  </a:lnTo>
                  <a:lnTo>
                    <a:pt x="571" y="174"/>
                  </a:lnTo>
                  <a:lnTo>
                    <a:pt x="634" y="252"/>
                  </a:lnTo>
                  <a:lnTo>
                    <a:pt x="676" y="252"/>
                  </a:lnTo>
                  <a:lnTo>
                    <a:pt x="765" y="334"/>
                  </a:lnTo>
                  <a:lnTo>
                    <a:pt x="821" y="327"/>
                  </a:lnTo>
                  <a:lnTo>
                    <a:pt x="876" y="363"/>
                  </a:lnTo>
                  <a:lnTo>
                    <a:pt x="1003" y="488"/>
                  </a:lnTo>
                  <a:lnTo>
                    <a:pt x="1100" y="521"/>
                  </a:lnTo>
                  <a:lnTo>
                    <a:pt x="1113" y="546"/>
                  </a:lnTo>
                  <a:lnTo>
                    <a:pt x="514" y="978"/>
                  </a:lnTo>
                  <a:lnTo>
                    <a:pt x="502" y="1159"/>
                  </a:lnTo>
                  <a:lnTo>
                    <a:pt x="369" y="1284"/>
                  </a:lnTo>
                  <a:lnTo>
                    <a:pt x="370" y="1318"/>
                  </a:lnTo>
                  <a:lnTo>
                    <a:pt x="418" y="1366"/>
                  </a:lnTo>
                  <a:lnTo>
                    <a:pt x="401" y="1384"/>
                  </a:lnTo>
                  <a:lnTo>
                    <a:pt x="404" y="1437"/>
                  </a:lnTo>
                  <a:lnTo>
                    <a:pt x="337" y="1556"/>
                  </a:lnTo>
                  <a:lnTo>
                    <a:pt x="210" y="1446"/>
                  </a:lnTo>
                  <a:lnTo>
                    <a:pt x="118" y="1415"/>
                  </a:lnTo>
                  <a:lnTo>
                    <a:pt x="20" y="1339"/>
                  </a:lnTo>
                  <a:lnTo>
                    <a:pt x="0" y="1286"/>
                  </a:lnTo>
                  <a:lnTo>
                    <a:pt x="3" y="1232"/>
                  </a:lnTo>
                  <a:lnTo>
                    <a:pt x="34" y="1195"/>
                  </a:lnTo>
                  <a:lnTo>
                    <a:pt x="48" y="1144"/>
                  </a:lnTo>
                  <a:lnTo>
                    <a:pt x="16" y="1102"/>
                  </a:lnTo>
                  <a:lnTo>
                    <a:pt x="35" y="852"/>
                  </a:lnTo>
                  <a:lnTo>
                    <a:pt x="61" y="828"/>
                  </a:lnTo>
                  <a:lnTo>
                    <a:pt x="91" y="790"/>
                  </a:lnTo>
                  <a:lnTo>
                    <a:pt x="87" y="753"/>
                  </a:lnTo>
                  <a:lnTo>
                    <a:pt x="45" y="603"/>
                  </a:lnTo>
                  <a:lnTo>
                    <a:pt x="82" y="530"/>
                  </a:lnTo>
                  <a:lnTo>
                    <a:pt x="100" y="281"/>
                  </a:lnTo>
                  <a:lnTo>
                    <a:pt x="197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58" name="Freeform 54"/>
            <p:cNvSpPr>
              <a:spLocks/>
            </p:cNvSpPr>
            <p:nvPr/>
          </p:nvSpPr>
          <p:spPr bwMode="auto">
            <a:xfrm>
              <a:off x="4311" y="1050"/>
              <a:ext cx="150" cy="91"/>
            </a:xfrm>
            <a:custGeom>
              <a:avLst/>
              <a:gdLst>
                <a:gd name="T0" fmla="*/ 337 w 904"/>
                <a:gd name="T1" fmla="*/ 33 h 544"/>
                <a:gd name="T2" fmla="*/ 349 w 904"/>
                <a:gd name="T3" fmla="*/ 44 h 544"/>
                <a:gd name="T4" fmla="*/ 467 w 904"/>
                <a:gd name="T5" fmla="*/ 58 h 544"/>
                <a:gd name="T6" fmla="*/ 523 w 904"/>
                <a:gd name="T7" fmla="*/ 5 h 544"/>
                <a:gd name="T8" fmla="*/ 669 w 904"/>
                <a:gd name="T9" fmla="*/ 0 h 544"/>
                <a:gd name="T10" fmla="*/ 843 w 904"/>
                <a:gd name="T11" fmla="*/ 158 h 544"/>
                <a:gd name="T12" fmla="*/ 904 w 904"/>
                <a:gd name="T13" fmla="*/ 257 h 544"/>
                <a:gd name="T14" fmla="*/ 842 w 904"/>
                <a:gd name="T15" fmla="*/ 381 h 544"/>
                <a:gd name="T16" fmla="*/ 764 w 904"/>
                <a:gd name="T17" fmla="*/ 436 h 544"/>
                <a:gd name="T18" fmla="*/ 789 w 904"/>
                <a:gd name="T19" fmla="*/ 514 h 544"/>
                <a:gd name="T20" fmla="*/ 743 w 904"/>
                <a:gd name="T21" fmla="*/ 544 h 544"/>
                <a:gd name="T22" fmla="*/ 609 w 904"/>
                <a:gd name="T23" fmla="*/ 429 h 544"/>
                <a:gd name="T24" fmla="*/ 0 w 904"/>
                <a:gd name="T25" fmla="*/ 423 h 544"/>
                <a:gd name="T26" fmla="*/ 91 w 904"/>
                <a:gd name="T27" fmla="*/ 326 h 544"/>
                <a:gd name="T28" fmla="*/ 129 w 904"/>
                <a:gd name="T29" fmla="*/ 342 h 544"/>
                <a:gd name="T30" fmla="*/ 169 w 904"/>
                <a:gd name="T31" fmla="*/ 343 h 544"/>
                <a:gd name="T32" fmla="*/ 184 w 904"/>
                <a:gd name="T33" fmla="*/ 305 h 544"/>
                <a:gd name="T34" fmla="*/ 158 w 904"/>
                <a:gd name="T35" fmla="*/ 153 h 544"/>
                <a:gd name="T36" fmla="*/ 221 w 904"/>
                <a:gd name="T37" fmla="*/ 149 h 544"/>
                <a:gd name="T38" fmla="*/ 218 w 904"/>
                <a:gd name="T39" fmla="*/ 97 h 544"/>
                <a:gd name="T40" fmla="*/ 337 w 904"/>
                <a:gd name="T41" fmla="*/ 33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04" h="544">
                  <a:moveTo>
                    <a:pt x="337" y="33"/>
                  </a:moveTo>
                  <a:lnTo>
                    <a:pt x="349" y="44"/>
                  </a:lnTo>
                  <a:lnTo>
                    <a:pt x="467" y="58"/>
                  </a:lnTo>
                  <a:lnTo>
                    <a:pt x="523" y="5"/>
                  </a:lnTo>
                  <a:lnTo>
                    <a:pt x="669" y="0"/>
                  </a:lnTo>
                  <a:lnTo>
                    <a:pt x="843" y="158"/>
                  </a:lnTo>
                  <a:lnTo>
                    <a:pt x="904" y="257"/>
                  </a:lnTo>
                  <a:lnTo>
                    <a:pt x="842" y="381"/>
                  </a:lnTo>
                  <a:lnTo>
                    <a:pt x="764" y="436"/>
                  </a:lnTo>
                  <a:lnTo>
                    <a:pt x="789" y="514"/>
                  </a:lnTo>
                  <a:lnTo>
                    <a:pt x="743" y="544"/>
                  </a:lnTo>
                  <a:lnTo>
                    <a:pt x="609" y="429"/>
                  </a:lnTo>
                  <a:lnTo>
                    <a:pt x="0" y="423"/>
                  </a:lnTo>
                  <a:lnTo>
                    <a:pt x="91" y="326"/>
                  </a:lnTo>
                  <a:lnTo>
                    <a:pt x="129" y="342"/>
                  </a:lnTo>
                  <a:lnTo>
                    <a:pt x="169" y="343"/>
                  </a:lnTo>
                  <a:lnTo>
                    <a:pt x="184" y="305"/>
                  </a:lnTo>
                  <a:lnTo>
                    <a:pt x="158" y="153"/>
                  </a:lnTo>
                  <a:lnTo>
                    <a:pt x="221" y="149"/>
                  </a:lnTo>
                  <a:lnTo>
                    <a:pt x="218" y="97"/>
                  </a:lnTo>
                  <a:lnTo>
                    <a:pt x="337" y="3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59" name="Freeform 55"/>
            <p:cNvSpPr>
              <a:spLocks/>
            </p:cNvSpPr>
            <p:nvPr/>
          </p:nvSpPr>
          <p:spPr bwMode="auto">
            <a:xfrm>
              <a:off x="4236" y="1002"/>
              <a:ext cx="131" cy="118"/>
            </a:xfrm>
            <a:custGeom>
              <a:avLst/>
              <a:gdLst>
                <a:gd name="T0" fmla="*/ 452 w 786"/>
                <a:gd name="T1" fmla="*/ 0 h 712"/>
                <a:gd name="T2" fmla="*/ 519 w 786"/>
                <a:gd name="T3" fmla="*/ 93 h 712"/>
                <a:gd name="T4" fmla="*/ 626 w 786"/>
                <a:gd name="T5" fmla="*/ 93 h 712"/>
                <a:gd name="T6" fmla="*/ 653 w 786"/>
                <a:gd name="T7" fmla="*/ 118 h 712"/>
                <a:gd name="T8" fmla="*/ 670 w 786"/>
                <a:gd name="T9" fmla="*/ 162 h 712"/>
                <a:gd name="T10" fmla="*/ 786 w 786"/>
                <a:gd name="T11" fmla="*/ 322 h 712"/>
                <a:gd name="T12" fmla="*/ 666 w 786"/>
                <a:gd name="T13" fmla="*/ 385 h 712"/>
                <a:gd name="T14" fmla="*/ 670 w 786"/>
                <a:gd name="T15" fmla="*/ 438 h 712"/>
                <a:gd name="T16" fmla="*/ 606 w 786"/>
                <a:gd name="T17" fmla="*/ 443 h 712"/>
                <a:gd name="T18" fmla="*/ 632 w 786"/>
                <a:gd name="T19" fmla="*/ 593 h 712"/>
                <a:gd name="T20" fmla="*/ 617 w 786"/>
                <a:gd name="T21" fmla="*/ 632 h 712"/>
                <a:gd name="T22" fmla="*/ 578 w 786"/>
                <a:gd name="T23" fmla="*/ 632 h 712"/>
                <a:gd name="T24" fmla="*/ 539 w 786"/>
                <a:gd name="T25" fmla="*/ 615 h 712"/>
                <a:gd name="T26" fmla="*/ 448 w 786"/>
                <a:gd name="T27" fmla="*/ 712 h 712"/>
                <a:gd name="T28" fmla="*/ 0 w 786"/>
                <a:gd name="T29" fmla="*/ 712 h 712"/>
                <a:gd name="T30" fmla="*/ 1 w 786"/>
                <a:gd name="T31" fmla="*/ 680 h 712"/>
                <a:gd name="T32" fmla="*/ 95 w 786"/>
                <a:gd name="T33" fmla="*/ 652 h 712"/>
                <a:gd name="T34" fmla="*/ 131 w 786"/>
                <a:gd name="T35" fmla="*/ 514 h 712"/>
                <a:gd name="T36" fmla="*/ 118 w 786"/>
                <a:gd name="T37" fmla="*/ 454 h 712"/>
                <a:gd name="T38" fmla="*/ 125 w 786"/>
                <a:gd name="T39" fmla="*/ 381 h 712"/>
                <a:gd name="T40" fmla="*/ 159 w 786"/>
                <a:gd name="T41" fmla="*/ 322 h 712"/>
                <a:gd name="T42" fmla="*/ 95 w 786"/>
                <a:gd name="T43" fmla="*/ 234 h 712"/>
                <a:gd name="T44" fmla="*/ 135 w 786"/>
                <a:gd name="T45" fmla="*/ 157 h 712"/>
                <a:gd name="T46" fmla="*/ 258 w 786"/>
                <a:gd name="T47" fmla="*/ 101 h 712"/>
                <a:gd name="T48" fmla="*/ 277 w 786"/>
                <a:gd name="T49" fmla="*/ 122 h 712"/>
                <a:gd name="T50" fmla="*/ 306 w 786"/>
                <a:gd name="T51" fmla="*/ 126 h 712"/>
                <a:gd name="T52" fmla="*/ 340 w 786"/>
                <a:gd name="T53" fmla="*/ 79 h 712"/>
                <a:gd name="T54" fmla="*/ 396 w 786"/>
                <a:gd name="T55" fmla="*/ 74 h 712"/>
                <a:gd name="T56" fmla="*/ 452 w 786"/>
                <a:gd name="T57" fmla="*/ 0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86" h="712">
                  <a:moveTo>
                    <a:pt x="452" y="0"/>
                  </a:moveTo>
                  <a:lnTo>
                    <a:pt x="519" y="93"/>
                  </a:lnTo>
                  <a:lnTo>
                    <a:pt x="626" y="93"/>
                  </a:lnTo>
                  <a:lnTo>
                    <a:pt x="653" y="118"/>
                  </a:lnTo>
                  <a:lnTo>
                    <a:pt x="670" y="162"/>
                  </a:lnTo>
                  <a:lnTo>
                    <a:pt x="786" y="322"/>
                  </a:lnTo>
                  <a:lnTo>
                    <a:pt x="666" y="385"/>
                  </a:lnTo>
                  <a:lnTo>
                    <a:pt x="670" y="438"/>
                  </a:lnTo>
                  <a:lnTo>
                    <a:pt x="606" y="443"/>
                  </a:lnTo>
                  <a:lnTo>
                    <a:pt x="632" y="593"/>
                  </a:lnTo>
                  <a:lnTo>
                    <a:pt x="617" y="632"/>
                  </a:lnTo>
                  <a:lnTo>
                    <a:pt x="578" y="632"/>
                  </a:lnTo>
                  <a:lnTo>
                    <a:pt x="539" y="615"/>
                  </a:lnTo>
                  <a:lnTo>
                    <a:pt x="448" y="712"/>
                  </a:lnTo>
                  <a:lnTo>
                    <a:pt x="0" y="712"/>
                  </a:lnTo>
                  <a:lnTo>
                    <a:pt x="1" y="680"/>
                  </a:lnTo>
                  <a:lnTo>
                    <a:pt x="95" y="652"/>
                  </a:lnTo>
                  <a:lnTo>
                    <a:pt x="131" y="514"/>
                  </a:lnTo>
                  <a:lnTo>
                    <a:pt x="118" y="454"/>
                  </a:lnTo>
                  <a:lnTo>
                    <a:pt x="125" y="381"/>
                  </a:lnTo>
                  <a:lnTo>
                    <a:pt x="159" y="322"/>
                  </a:lnTo>
                  <a:lnTo>
                    <a:pt x="95" y="234"/>
                  </a:lnTo>
                  <a:lnTo>
                    <a:pt x="135" y="157"/>
                  </a:lnTo>
                  <a:lnTo>
                    <a:pt x="258" y="101"/>
                  </a:lnTo>
                  <a:lnTo>
                    <a:pt x="277" y="122"/>
                  </a:lnTo>
                  <a:lnTo>
                    <a:pt x="306" y="126"/>
                  </a:lnTo>
                  <a:lnTo>
                    <a:pt x="340" y="79"/>
                  </a:lnTo>
                  <a:lnTo>
                    <a:pt x="396" y="74"/>
                  </a:lnTo>
                  <a:lnTo>
                    <a:pt x="452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60" name="Freeform 56"/>
            <p:cNvSpPr>
              <a:spLocks/>
            </p:cNvSpPr>
            <p:nvPr/>
          </p:nvSpPr>
          <p:spPr bwMode="auto">
            <a:xfrm>
              <a:off x="4082" y="906"/>
              <a:ext cx="230" cy="256"/>
            </a:xfrm>
            <a:custGeom>
              <a:avLst/>
              <a:gdLst>
                <a:gd name="T0" fmla="*/ 489 w 1380"/>
                <a:gd name="T1" fmla="*/ 38 h 1533"/>
                <a:gd name="T2" fmla="*/ 565 w 1380"/>
                <a:gd name="T3" fmla="*/ 36 h 1533"/>
                <a:gd name="T4" fmla="*/ 614 w 1380"/>
                <a:gd name="T5" fmla="*/ 0 h 1533"/>
                <a:gd name="T6" fmla="*/ 686 w 1380"/>
                <a:gd name="T7" fmla="*/ 13 h 1533"/>
                <a:gd name="T8" fmla="*/ 764 w 1380"/>
                <a:gd name="T9" fmla="*/ 115 h 1533"/>
                <a:gd name="T10" fmla="*/ 861 w 1380"/>
                <a:gd name="T11" fmla="*/ 137 h 1533"/>
                <a:gd name="T12" fmla="*/ 880 w 1380"/>
                <a:gd name="T13" fmla="*/ 176 h 1533"/>
                <a:gd name="T14" fmla="*/ 949 w 1380"/>
                <a:gd name="T15" fmla="*/ 200 h 1533"/>
                <a:gd name="T16" fmla="*/ 1028 w 1380"/>
                <a:gd name="T17" fmla="*/ 184 h 1533"/>
                <a:gd name="T18" fmla="*/ 1091 w 1380"/>
                <a:gd name="T19" fmla="*/ 243 h 1533"/>
                <a:gd name="T20" fmla="*/ 1142 w 1380"/>
                <a:gd name="T21" fmla="*/ 268 h 1533"/>
                <a:gd name="T22" fmla="*/ 1217 w 1380"/>
                <a:gd name="T23" fmla="*/ 355 h 1533"/>
                <a:gd name="T24" fmla="*/ 1380 w 1380"/>
                <a:gd name="T25" fmla="*/ 573 h 1533"/>
                <a:gd name="T26" fmla="*/ 1323 w 1380"/>
                <a:gd name="T27" fmla="*/ 646 h 1533"/>
                <a:gd name="T28" fmla="*/ 1267 w 1380"/>
                <a:gd name="T29" fmla="*/ 652 h 1533"/>
                <a:gd name="T30" fmla="*/ 1230 w 1380"/>
                <a:gd name="T31" fmla="*/ 698 h 1533"/>
                <a:gd name="T32" fmla="*/ 1206 w 1380"/>
                <a:gd name="T33" fmla="*/ 695 h 1533"/>
                <a:gd name="T34" fmla="*/ 1185 w 1380"/>
                <a:gd name="T35" fmla="*/ 673 h 1533"/>
                <a:gd name="T36" fmla="*/ 1134 w 1380"/>
                <a:gd name="T37" fmla="*/ 700 h 1533"/>
                <a:gd name="T38" fmla="*/ 1065 w 1380"/>
                <a:gd name="T39" fmla="*/ 728 h 1533"/>
                <a:gd name="T40" fmla="*/ 1022 w 1380"/>
                <a:gd name="T41" fmla="*/ 806 h 1533"/>
                <a:gd name="T42" fmla="*/ 1084 w 1380"/>
                <a:gd name="T43" fmla="*/ 892 h 1533"/>
                <a:gd name="T44" fmla="*/ 1052 w 1380"/>
                <a:gd name="T45" fmla="*/ 953 h 1533"/>
                <a:gd name="T46" fmla="*/ 1045 w 1380"/>
                <a:gd name="T47" fmla="*/ 1022 h 1533"/>
                <a:gd name="T48" fmla="*/ 1058 w 1380"/>
                <a:gd name="T49" fmla="*/ 1084 h 1533"/>
                <a:gd name="T50" fmla="*/ 1020 w 1380"/>
                <a:gd name="T51" fmla="*/ 1224 h 1533"/>
                <a:gd name="T52" fmla="*/ 928 w 1380"/>
                <a:gd name="T53" fmla="*/ 1252 h 1533"/>
                <a:gd name="T54" fmla="*/ 924 w 1380"/>
                <a:gd name="T55" fmla="*/ 1312 h 1533"/>
                <a:gd name="T56" fmla="*/ 879 w 1380"/>
                <a:gd name="T57" fmla="*/ 1362 h 1533"/>
                <a:gd name="T58" fmla="*/ 829 w 1380"/>
                <a:gd name="T59" fmla="*/ 1360 h 1533"/>
                <a:gd name="T60" fmla="*/ 824 w 1380"/>
                <a:gd name="T61" fmla="*/ 1533 h 1533"/>
                <a:gd name="T62" fmla="*/ 571 w 1380"/>
                <a:gd name="T63" fmla="*/ 1531 h 1533"/>
                <a:gd name="T64" fmla="*/ 626 w 1380"/>
                <a:gd name="T65" fmla="*/ 1441 h 1533"/>
                <a:gd name="T66" fmla="*/ 734 w 1380"/>
                <a:gd name="T67" fmla="*/ 1318 h 1533"/>
                <a:gd name="T68" fmla="*/ 736 w 1380"/>
                <a:gd name="T69" fmla="*/ 1237 h 1533"/>
                <a:gd name="T70" fmla="*/ 385 w 1380"/>
                <a:gd name="T71" fmla="*/ 991 h 1533"/>
                <a:gd name="T72" fmla="*/ 372 w 1380"/>
                <a:gd name="T73" fmla="*/ 954 h 1533"/>
                <a:gd name="T74" fmla="*/ 241 w 1380"/>
                <a:gd name="T75" fmla="*/ 864 h 1533"/>
                <a:gd name="T76" fmla="*/ 213 w 1380"/>
                <a:gd name="T77" fmla="*/ 866 h 1533"/>
                <a:gd name="T78" fmla="*/ 172 w 1380"/>
                <a:gd name="T79" fmla="*/ 859 h 1533"/>
                <a:gd name="T80" fmla="*/ 109 w 1380"/>
                <a:gd name="T81" fmla="*/ 759 h 1533"/>
                <a:gd name="T82" fmla="*/ 108 w 1380"/>
                <a:gd name="T83" fmla="*/ 712 h 1533"/>
                <a:gd name="T84" fmla="*/ 74 w 1380"/>
                <a:gd name="T85" fmla="*/ 685 h 1533"/>
                <a:gd name="T86" fmla="*/ 69 w 1380"/>
                <a:gd name="T87" fmla="*/ 569 h 1533"/>
                <a:gd name="T88" fmla="*/ 31 w 1380"/>
                <a:gd name="T89" fmla="*/ 552 h 1533"/>
                <a:gd name="T90" fmla="*/ 57 w 1380"/>
                <a:gd name="T91" fmla="*/ 482 h 1533"/>
                <a:gd name="T92" fmla="*/ 0 w 1380"/>
                <a:gd name="T93" fmla="*/ 407 h 1533"/>
                <a:gd name="T94" fmla="*/ 12 w 1380"/>
                <a:gd name="T95" fmla="*/ 332 h 1533"/>
                <a:gd name="T96" fmla="*/ 62 w 1380"/>
                <a:gd name="T97" fmla="*/ 268 h 1533"/>
                <a:gd name="T98" fmla="*/ 40 w 1380"/>
                <a:gd name="T99" fmla="*/ 120 h 1533"/>
                <a:gd name="T100" fmla="*/ 189 w 1380"/>
                <a:gd name="T101" fmla="*/ 100 h 1533"/>
                <a:gd name="T102" fmla="*/ 229 w 1380"/>
                <a:gd name="T103" fmla="*/ 144 h 1533"/>
                <a:gd name="T104" fmla="*/ 431 w 1380"/>
                <a:gd name="T105" fmla="*/ 120 h 1533"/>
                <a:gd name="T106" fmla="*/ 447 w 1380"/>
                <a:gd name="T107" fmla="*/ 65 h 1533"/>
                <a:gd name="T108" fmla="*/ 489 w 1380"/>
                <a:gd name="T109" fmla="*/ 38 h 1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0" h="1533">
                  <a:moveTo>
                    <a:pt x="489" y="38"/>
                  </a:moveTo>
                  <a:lnTo>
                    <a:pt x="565" y="36"/>
                  </a:lnTo>
                  <a:lnTo>
                    <a:pt x="614" y="0"/>
                  </a:lnTo>
                  <a:lnTo>
                    <a:pt x="686" y="13"/>
                  </a:lnTo>
                  <a:lnTo>
                    <a:pt x="764" y="115"/>
                  </a:lnTo>
                  <a:lnTo>
                    <a:pt x="861" y="137"/>
                  </a:lnTo>
                  <a:lnTo>
                    <a:pt x="880" y="176"/>
                  </a:lnTo>
                  <a:lnTo>
                    <a:pt x="949" y="200"/>
                  </a:lnTo>
                  <a:lnTo>
                    <a:pt x="1028" y="184"/>
                  </a:lnTo>
                  <a:lnTo>
                    <a:pt x="1091" y="243"/>
                  </a:lnTo>
                  <a:lnTo>
                    <a:pt x="1142" y="268"/>
                  </a:lnTo>
                  <a:lnTo>
                    <a:pt x="1217" y="355"/>
                  </a:lnTo>
                  <a:lnTo>
                    <a:pt x="1380" y="573"/>
                  </a:lnTo>
                  <a:lnTo>
                    <a:pt x="1323" y="646"/>
                  </a:lnTo>
                  <a:lnTo>
                    <a:pt x="1267" y="652"/>
                  </a:lnTo>
                  <a:lnTo>
                    <a:pt x="1230" y="698"/>
                  </a:lnTo>
                  <a:lnTo>
                    <a:pt x="1206" y="695"/>
                  </a:lnTo>
                  <a:lnTo>
                    <a:pt x="1185" y="673"/>
                  </a:lnTo>
                  <a:lnTo>
                    <a:pt x="1134" y="700"/>
                  </a:lnTo>
                  <a:lnTo>
                    <a:pt x="1065" y="728"/>
                  </a:lnTo>
                  <a:lnTo>
                    <a:pt x="1022" y="806"/>
                  </a:lnTo>
                  <a:lnTo>
                    <a:pt x="1084" y="892"/>
                  </a:lnTo>
                  <a:lnTo>
                    <a:pt x="1052" y="953"/>
                  </a:lnTo>
                  <a:lnTo>
                    <a:pt x="1045" y="1022"/>
                  </a:lnTo>
                  <a:lnTo>
                    <a:pt x="1058" y="1084"/>
                  </a:lnTo>
                  <a:lnTo>
                    <a:pt x="1020" y="1224"/>
                  </a:lnTo>
                  <a:lnTo>
                    <a:pt x="928" y="1252"/>
                  </a:lnTo>
                  <a:lnTo>
                    <a:pt x="924" y="1312"/>
                  </a:lnTo>
                  <a:lnTo>
                    <a:pt x="879" y="1362"/>
                  </a:lnTo>
                  <a:lnTo>
                    <a:pt x="829" y="1360"/>
                  </a:lnTo>
                  <a:lnTo>
                    <a:pt x="824" y="1533"/>
                  </a:lnTo>
                  <a:lnTo>
                    <a:pt x="571" y="1531"/>
                  </a:lnTo>
                  <a:lnTo>
                    <a:pt x="626" y="1441"/>
                  </a:lnTo>
                  <a:lnTo>
                    <a:pt x="734" y="1318"/>
                  </a:lnTo>
                  <a:lnTo>
                    <a:pt x="736" y="1237"/>
                  </a:lnTo>
                  <a:lnTo>
                    <a:pt x="385" y="991"/>
                  </a:lnTo>
                  <a:lnTo>
                    <a:pt x="372" y="954"/>
                  </a:lnTo>
                  <a:lnTo>
                    <a:pt x="241" y="864"/>
                  </a:lnTo>
                  <a:lnTo>
                    <a:pt x="213" y="866"/>
                  </a:lnTo>
                  <a:lnTo>
                    <a:pt x="172" y="859"/>
                  </a:lnTo>
                  <a:lnTo>
                    <a:pt x="109" y="759"/>
                  </a:lnTo>
                  <a:lnTo>
                    <a:pt x="108" y="712"/>
                  </a:lnTo>
                  <a:lnTo>
                    <a:pt x="74" y="685"/>
                  </a:lnTo>
                  <a:lnTo>
                    <a:pt x="69" y="569"/>
                  </a:lnTo>
                  <a:lnTo>
                    <a:pt x="31" y="552"/>
                  </a:lnTo>
                  <a:lnTo>
                    <a:pt x="57" y="482"/>
                  </a:lnTo>
                  <a:lnTo>
                    <a:pt x="0" y="407"/>
                  </a:lnTo>
                  <a:lnTo>
                    <a:pt x="12" y="332"/>
                  </a:lnTo>
                  <a:lnTo>
                    <a:pt x="62" y="268"/>
                  </a:lnTo>
                  <a:lnTo>
                    <a:pt x="40" y="120"/>
                  </a:lnTo>
                  <a:lnTo>
                    <a:pt x="189" y="100"/>
                  </a:lnTo>
                  <a:lnTo>
                    <a:pt x="229" y="144"/>
                  </a:lnTo>
                  <a:lnTo>
                    <a:pt x="431" y="120"/>
                  </a:lnTo>
                  <a:lnTo>
                    <a:pt x="447" y="65"/>
                  </a:lnTo>
                  <a:lnTo>
                    <a:pt x="489" y="3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61" name="Freeform 57"/>
            <p:cNvSpPr>
              <a:spLocks/>
            </p:cNvSpPr>
            <p:nvPr/>
          </p:nvSpPr>
          <p:spPr bwMode="auto">
            <a:xfrm>
              <a:off x="3755" y="798"/>
              <a:ext cx="307" cy="295"/>
            </a:xfrm>
            <a:custGeom>
              <a:avLst/>
              <a:gdLst>
                <a:gd name="T0" fmla="*/ 1216 w 1841"/>
                <a:gd name="T1" fmla="*/ 7 h 1772"/>
                <a:gd name="T2" fmla="*/ 1323 w 1841"/>
                <a:gd name="T3" fmla="*/ 0 h 1772"/>
                <a:gd name="T4" fmla="*/ 1438 w 1841"/>
                <a:gd name="T5" fmla="*/ 97 h 1772"/>
                <a:gd name="T6" fmla="*/ 1519 w 1841"/>
                <a:gd name="T7" fmla="*/ 73 h 1772"/>
                <a:gd name="T8" fmla="*/ 1584 w 1841"/>
                <a:gd name="T9" fmla="*/ 130 h 1772"/>
                <a:gd name="T10" fmla="*/ 1597 w 1841"/>
                <a:gd name="T11" fmla="*/ 182 h 1772"/>
                <a:gd name="T12" fmla="*/ 1686 w 1841"/>
                <a:gd name="T13" fmla="*/ 283 h 1772"/>
                <a:gd name="T14" fmla="*/ 1764 w 1841"/>
                <a:gd name="T15" fmla="*/ 281 h 1772"/>
                <a:gd name="T16" fmla="*/ 1772 w 1841"/>
                <a:gd name="T17" fmla="*/ 302 h 1772"/>
                <a:gd name="T18" fmla="*/ 1841 w 1841"/>
                <a:gd name="T19" fmla="*/ 305 h 1772"/>
                <a:gd name="T20" fmla="*/ 1772 w 1841"/>
                <a:gd name="T21" fmla="*/ 512 h 1772"/>
                <a:gd name="T22" fmla="*/ 1619 w 1841"/>
                <a:gd name="T23" fmla="*/ 582 h 1772"/>
                <a:gd name="T24" fmla="*/ 1578 w 1841"/>
                <a:gd name="T25" fmla="*/ 570 h 1772"/>
                <a:gd name="T26" fmla="*/ 1536 w 1841"/>
                <a:gd name="T27" fmla="*/ 581 h 1772"/>
                <a:gd name="T28" fmla="*/ 1519 w 1841"/>
                <a:gd name="T29" fmla="*/ 596 h 1772"/>
                <a:gd name="T30" fmla="*/ 1390 w 1841"/>
                <a:gd name="T31" fmla="*/ 623 h 1772"/>
                <a:gd name="T32" fmla="*/ 1326 w 1841"/>
                <a:gd name="T33" fmla="*/ 782 h 1772"/>
                <a:gd name="T34" fmla="*/ 1298 w 1841"/>
                <a:gd name="T35" fmla="*/ 794 h 1772"/>
                <a:gd name="T36" fmla="*/ 1299 w 1841"/>
                <a:gd name="T37" fmla="*/ 863 h 1772"/>
                <a:gd name="T38" fmla="*/ 1266 w 1841"/>
                <a:gd name="T39" fmla="*/ 885 h 1772"/>
                <a:gd name="T40" fmla="*/ 1260 w 1841"/>
                <a:gd name="T41" fmla="*/ 933 h 1772"/>
                <a:gd name="T42" fmla="*/ 1161 w 1841"/>
                <a:gd name="T43" fmla="*/ 941 h 1772"/>
                <a:gd name="T44" fmla="*/ 1260 w 1841"/>
                <a:gd name="T45" fmla="*/ 1212 h 1772"/>
                <a:gd name="T46" fmla="*/ 1153 w 1841"/>
                <a:gd name="T47" fmla="*/ 1310 h 1772"/>
                <a:gd name="T48" fmla="*/ 1124 w 1841"/>
                <a:gd name="T49" fmla="*/ 1336 h 1772"/>
                <a:gd name="T50" fmla="*/ 1106 w 1841"/>
                <a:gd name="T51" fmla="*/ 1487 h 1772"/>
                <a:gd name="T52" fmla="*/ 1127 w 1841"/>
                <a:gd name="T53" fmla="*/ 1494 h 1772"/>
                <a:gd name="T54" fmla="*/ 1124 w 1841"/>
                <a:gd name="T55" fmla="*/ 1534 h 1772"/>
                <a:gd name="T56" fmla="*/ 1013 w 1841"/>
                <a:gd name="T57" fmla="*/ 1669 h 1772"/>
                <a:gd name="T58" fmla="*/ 1004 w 1841"/>
                <a:gd name="T59" fmla="*/ 1728 h 1772"/>
                <a:gd name="T60" fmla="*/ 929 w 1841"/>
                <a:gd name="T61" fmla="*/ 1772 h 1772"/>
                <a:gd name="T62" fmla="*/ 515 w 1841"/>
                <a:gd name="T63" fmla="*/ 1691 h 1772"/>
                <a:gd name="T64" fmla="*/ 294 w 1841"/>
                <a:gd name="T65" fmla="*/ 1650 h 1772"/>
                <a:gd name="T66" fmla="*/ 252 w 1841"/>
                <a:gd name="T67" fmla="*/ 1650 h 1772"/>
                <a:gd name="T68" fmla="*/ 240 w 1841"/>
                <a:gd name="T69" fmla="*/ 1674 h 1772"/>
                <a:gd name="T70" fmla="*/ 0 w 1841"/>
                <a:gd name="T71" fmla="*/ 1657 h 1772"/>
                <a:gd name="T72" fmla="*/ 107 w 1841"/>
                <a:gd name="T73" fmla="*/ 1554 h 1772"/>
                <a:gd name="T74" fmla="*/ 140 w 1841"/>
                <a:gd name="T75" fmla="*/ 1458 h 1772"/>
                <a:gd name="T76" fmla="*/ 144 w 1841"/>
                <a:gd name="T77" fmla="*/ 1398 h 1772"/>
                <a:gd name="T78" fmla="*/ 324 w 1841"/>
                <a:gd name="T79" fmla="*/ 1299 h 1772"/>
                <a:gd name="T80" fmla="*/ 366 w 1841"/>
                <a:gd name="T81" fmla="*/ 1206 h 1772"/>
                <a:gd name="T82" fmla="*/ 454 w 1841"/>
                <a:gd name="T83" fmla="*/ 1042 h 1772"/>
                <a:gd name="T84" fmla="*/ 521 w 1841"/>
                <a:gd name="T85" fmla="*/ 924 h 1772"/>
                <a:gd name="T86" fmla="*/ 517 w 1841"/>
                <a:gd name="T87" fmla="*/ 872 h 1772"/>
                <a:gd name="T88" fmla="*/ 534 w 1841"/>
                <a:gd name="T89" fmla="*/ 852 h 1772"/>
                <a:gd name="T90" fmla="*/ 486 w 1841"/>
                <a:gd name="T91" fmla="*/ 804 h 1772"/>
                <a:gd name="T92" fmla="*/ 485 w 1841"/>
                <a:gd name="T93" fmla="*/ 771 h 1772"/>
                <a:gd name="T94" fmla="*/ 618 w 1841"/>
                <a:gd name="T95" fmla="*/ 646 h 1772"/>
                <a:gd name="T96" fmla="*/ 630 w 1841"/>
                <a:gd name="T97" fmla="*/ 465 h 1772"/>
                <a:gd name="T98" fmla="*/ 1103 w 1841"/>
                <a:gd name="T99" fmla="*/ 125 h 1772"/>
                <a:gd name="T100" fmla="*/ 1229 w 1841"/>
                <a:gd name="T101" fmla="*/ 33 h 1772"/>
                <a:gd name="T102" fmla="*/ 1216 w 1841"/>
                <a:gd name="T103" fmla="*/ 7 h 17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841" h="1772">
                  <a:moveTo>
                    <a:pt x="1216" y="7"/>
                  </a:moveTo>
                  <a:lnTo>
                    <a:pt x="1323" y="0"/>
                  </a:lnTo>
                  <a:lnTo>
                    <a:pt x="1438" y="97"/>
                  </a:lnTo>
                  <a:lnTo>
                    <a:pt x="1519" y="73"/>
                  </a:lnTo>
                  <a:lnTo>
                    <a:pt x="1584" y="130"/>
                  </a:lnTo>
                  <a:lnTo>
                    <a:pt x="1597" y="182"/>
                  </a:lnTo>
                  <a:lnTo>
                    <a:pt x="1686" y="283"/>
                  </a:lnTo>
                  <a:lnTo>
                    <a:pt x="1764" y="281"/>
                  </a:lnTo>
                  <a:lnTo>
                    <a:pt x="1772" y="302"/>
                  </a:lnTo>
                  <a:lnTo>
                    <a:pt x="1841" y="305"/>
                  </a:lnTo>
                  <a:lnTo>
                    <a:pt x="1772" y="512"/>
                  </a:lnTo>
                  <a:lnTo>
                    <a:pt x="1619" y="582"/>
                  </a:lnTo>
                  <a:lnTo>
                    <a:pt x="1578" y="570"/>
                  </a:lnTo>
                  <a:lnTo>
                    <a:pt x="1536" y="581"/>
                  </a:lnTo>
                  <a:lnTo>
                    <a:pt x="1519" y="596"/>
                  </a:lnTo>
                  <a:lnTo>
                    <a:pt x="1390" y="623"/>
                  </a:lnTo>
                  <a:lnTo>
                    <a:pt x="1326" y="782"/>
                  </a:lnTo>
                  <a:lnTo>
                    <a:pt x="1298" y="794"/>
                  </a:lnTo>
                  <a:lnTo>
                    <a:pt x="1299" y="863"/>
                  </a:lnTo>
                  <a:lnTo>
                    <a:pt x="1266" y="885"/>
                  </a:lnTo>
                  <a:lnTo>
                    <a:pt x="1260" y="933"/>
                  </a:lnTo>
                  <a:lnTo>
                    <a:pt x="1161" y="941"/>
                  </a:lnTo>
                  <a:lnTo>
                    <a:pt x="1260" y="1212"/>
                  </a:lnTo>
                  <a:lnTo>
                    <a:pt x="1153" y="1310"/>
                  </a:lnTo>
                  <a:lnTo>
                    <a:pt x="1124" y="1336"/>
                  </a:lnTo>
                  <a:lnTo>
                    <a:pt x="1106" y="1487"/>
                  </a:lnTo>
                  <a:lnTo>
                    <a:pt x="1127" y="1494"/>
                  </a:lnTo>
                  <a:lnTo>
                    <a:pt x="1124" y="1534"/>
                  </a:lnTo>
                  <a:lnTo>
                    <a:pt x="1013" y="1669"/>
                  </a:lnTo>
                  <a:lnTo>
                    <a:pt x="1004" y="1728"/>
                  </a:lnTo>
                  <a:lnTo>
                    <a:pt x="929" y="1772"/>
                  </a:lnTo>
                  <a:lnTo>
                    <a:pt x="515" y="1691"/>
                  </a:lnTo>
                  <a:lnTo>
                    <a:pt x="294" y="1650"/>
                  </a:lnTo>
                  <a:lnTo>
                    <a:pt x="252" y="1650"/>
                  </a:lnTo>
                  <a:lnTo>
                    <a:pt x="240" y="1674"/>
                  </a:lnTo>
                  <a:lnTo>
                    <a:pt x="0" y="1657"/>
                  </a:lnTo>
                  <a:lnTo>
                    <a:pt x="107" y="1554"/>
                  </a:lnTo>
                  <a:lnTo>
                    <a:pt x="140" y="1458"/>
                  </a:lnTo>
                  <a:lnTo>
                    <a:pt x="144" y="1398"/>
                  </a:lnTo>
                  <a:lnTo>
                    <a:pt x="324" y="1299"/>
                  </a:lnTo>
                  <a:lnTo>
                    <a:pt x="366" y="1206"/>
                  </a:lnTo>
                  <a:lnTo>
                    <a:pt x="454" y="1042"/>
                  </a:lnTo>
                  <a:lnTo>
                    <a:pt x="521" y="924"/>
                  </a:lnTo>
                  <a:lnTo>
                    <a:pt x="517" y="872"/>
                  </a:lnTo>
                  <a:lnTo>
                    <a:pt x="534" y="852"/>
                  </a:lnTo>
                  <a:lnTo>
                    <a:pt x="486" y="804"/>
                  </a:lnTo>
                  <a:lnTo>
                    <a:pt x="485" y="771"/>
                  </a:lnTo>
                  <a:lnTo>
                    <a:pt x="618" y="646"/>
                  </a:lnTo>
                  <a:lnTo>
                    <a:pt x="630" y="465"/>
                  </a:lnTo>
                  <a:lnTo>
                    <a:pt x="1103" y="125"/>
                  </a:lnTo>
                  <a:lnTo>
                    <a:pt x="1229" y="33"/>
                  </a:lnTo>
                  <a:lnTo>
                    <a:pt x="1216" y="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62" name="Freeform 58"/>
            <p:cNvSpPr>
              <a:spLocks/>
            </p:cNvSpPr>
            <p:nvPr/>
          </p:nvSpPr>
          <p:spPr bwMode="auto">
            <a:xfrm>
              <a:off x="4419" y="1142"/>
              <a:ext cx="266" cy="280"/>
            </a:xfrm>
            <a:custGeom>
              <a:avLst/>
              <a:gdLst>
                <a:gd name="T0" fmla="*/ 729 w 1597"/>
                <a:gd name="T1" fmla="*/ 0 h 1675"/>
                <a:gd name="T2" fmla="*/ 922 w 1597"/>
                <a:gd name="T3" fmla="*/ 249 h 1675"/>
                <a:gd name="T4" fmla="*/ 1160 w 1597"/>
                <a:gd name="T5" fmla="*/ 356 h 1675"/>
                <a:gd name="T6" fmla="*/ 1196 w 1597"/>
                <a:gd name="T7" fmla="*/ 414 h 1675"/>
                <a:gd name="T8" fmla="*/ 1373 w 1597"/>
                <a:gd name="T9" fmla="*/ 534 h 1675"/>
                <a:gd name="T10" fmla="*/ 1554 w 1597"/>
                <a:gd name="T11" fmla="*/ 533 h 1675"/>
                <a:gd name="T12" fmla="*/ 1597 w 1597"/>
                <a:gd name="T13" fmla="*/ 552 h 1675"/>
                <a:gd name="T14" fmla="*/ 1562 w 1597"/>
                <a:gd name="T15" fmla="*/ 594 h 1675"/>
                <a:gd name="T16" fmla="*/ 1474 w 1597"/>
                <a:gd name="T17" fmla="*/ 595 h 1675"/>
                <a:gd name="T18" fmla="*/ 1479 w 1597"/>
                <a:gd name="T19" fmla="*/ 651 h 1675"/>
                <a:gd name="T20" fmla="*/ 1541 w 1597"/>
                <a:gd name="T21" fmla="*/ 710 h 1675"/>
                <a:gd name="T22" fmla="*/ 1536 w 1597"/>
                <a:gd name="T23" fmla="*/ 758 h 1675"/>
                <a:gd name="T24" fmla="*/ 1410 w 1597"/>
                <a:gd name="T25" fmla="*/ 960 h 1675"/>
                <a:gd name="T26" fmla="*/ 1377 w 1597"/>
                <a:gd name="T27" fmla="*/ 978 h 1675"/>
                <a:gd name="T28" fmla="*/ 1384 w 1597"/>
                <a:gd name="T29" fmla="*/ 1078 h 1675"/>
                <a:gd name="T30" fmla="*/ 1304 w 1597"/>
                <a:gd name="T31" fmla="*/ 1108 h 1675"/>
                <a:gd name="T32" fmla="*/ 1304 w 1597"/>
                <a:gd name="T33" fmla="*/ 1124 h 1675"/>
                <a:gd name="T34" fmla="*/ 1222 w 1597"/>
                <a:gd name="T35" fmla="*/ 1120 h 1675"/>
                <a:gd name="T36" fmla="*/ 1212 w 1597"/>
                <a:gd name="T37" fmla="*/ 1158 h 1675"/>
                <a:gd name="T38" fmla="*/ 1139 w 1597"/>
                <a:gd name="T39" fmla="*/ 1237 h 1675"/>
                <a:gd name="T40" fmla="*/ 1105 w 1597"/>
                <a:gd name="T41" fmla="*/ 1242 h 1675"/>
                <a:gd name="T42" fmla="*/ 1007 w 1597"/>
                <a:gd name="T43" fmla="*/ 1447 h 1675"/>
                <a:gd name="T44" fmla="*/ 946 w 1597"/>
                <a:gd name="T45" fmla="*/ 1440 h 1675"/>
                <a:gd name="T46" fmla="*/ 834 w 1597"/>
                <a:gd name="T47" fmla="*/ 1568 h 1675"/>
                <a:gd name="T48" fmla="*/ 777 w 1597"/>
                <a:gd name="T49" fmla="*/ 1579 h 1675"/>
                <a:gd name="T50" fmla="*/ 760 w 1597"/>
                <a:gd name="T51" fmla="*/ 1559 h 1675"/>
                <a:gd name="T52" fmla="*/ 711 w 1597"/>
                <a:gd name="T53" fmla="*/ 1572 h 1675"/>
                <a:gd name="T54" fmla="*/ 598 w 1597"/>
                <a:gd name="T55" fmla="*/ 1675 h 1675"/>
                <a:gd name="T56" fmla="*/ 483 w 1597"/>
                <a:gd name="T57" fmla="*/ 1590 h 1675"/>
                <a:gd name="T58" fmla="*/ 219 w 1597"/>
                <a:gd name="T59" fmla="*/ 1499 h 1675"/>
                <a:gd name="T60" fmla="*/ 146 w 1597"/>
                <a:gd name="T61" fmla="*/ 1421 h 1675"/>
                <a:gd name="T62" fmla="*/ 157 w 1597"/>
                <a:gd name="T63" fmla="*/ 1383 h 1675"/>
                <a:gd name="T64" fmla="*/ 131 w 1597"/>
                <a:gd name="T65" fmla="*/ 1331 h 1675"/>
                <a:gd name="T66" fmla="*/ 96 w 1597"/>
                <a:gd name="T67" fmla="*/ 1323 h 1675"/>
                <a:gd name="T68" fmla="*/ 77 w 1597"/>
                <a:gd name="T69" fmla="*/ 1296 h 1675"/>
                <a:gd name="T70" fmla="*/ 77 w 1597"/>
                <a:gd name="T71" fmla="*/ 1248 h 1675"/>
                <a:gd name="T72" fmla="*/ 0 w 1597"/>
                <a:gd name="T73" fmla="*/ 1110 h 1675"/>
                <a:gd name="T74" fmla="*/ 87 w 1597"/>
                <a:gd name="T75" fmla="*/ 1007 h 1675"/>
                <a:gd name="T76" fmla="*/ 81 w 1597"/>
                <a:gd name="T77" fmla="*/ 883 h 1675"/>
                <a:gd name="T78" fmla="*/ 156 w 1597"/>
                <a:gd name="T79" fmla="*/ 854 h 1675"/>
                <a:gd name="T80" fmla="*/ 177 w 1597"/>
                <a:gd name="T81" fmla="*/ 694 h 1675"/>
                <a:gd name="T82" fmla="*/ 146 w 1597"/>
                <a:gd name="T83" fmla="*/ 629 h 1675"/>
                <a:gd name="T84" fmla="*/ 238 w 1597"/>
                <a:gd name="T85" fmla="*/ 516 h 1675"/>
                <a:gd name="T86" fmla="*/ 293 w 1597"/>
                <a:gd name="T87" fmla="*/ 516 h 1675"/>
                <a:gd name="T88" fmla="*/ 316 w 1597"/>
                <a:gd name="T89" fmla="*/ 477 h 1675"/>
                <a:gd name="T90" fmla="*/ 414 w 1597"/>
                <a:gd name="T91" fmla="*/ 516 h 1675"/>
                <a:gd name="T92" fmla="*/ 460 w 1597"/>
                <a:gd name="T93" fmla="*/ 516 h 1675"/>
                <a:gd name="T94" fmla="*/ 633 w 1597"/>
                <a:gd name="T95" fmla="*/ 150 h 1675"/>
                <a:gd name="T96" fmla="*/ 729 w 1597"/>
                <a:gd name="T97" fmla="*/ 0 h 1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97" h="1675">
                  <a:moveTo>
                    <a:pt x="729" y="0"/>
                  </a:moveTo>
                  <a:lnTo>
                    <a:pt x="922" y="249"/>
                  </a:lnTo>
                  <a:lnTo>
                    <a:pt x="1160" y="356"/>
                  </a:lnTo>
                  <a:lnTo>
                    <a:pt x="1196" y="414"/>
                  </a:lnTo>
                  <a:lnTo>
                    <a:pt x="1373" y="534"/>
                  </a:lnTo>
                  <a:lnTo>
                    <a:pt x="1554" y="533"/>
                  </a:lnTo>
                  <a:lnTo>
                    <a:pt x="1597" y="552"/>
                  </a:lnTo>
                  <a:lnTo>
                    <a:pt x="1562" y="594"/>
                  </a:lnTo>
                  <a:lnTo>
                    <a:pt x="1474" y="595"/>
                  </a:lnTo>
                  <a:lnTo>
                    <a:pt x="1479" y="651"/>
                  </a:lnTo>
                  <a:lnTo>
                    <a:pt x="1541" y="710"/>
                  </a:lnTo>
                  <a:lnTo>
                    <a:pt x="1536" y="758"/>
                  </a:lnTo>
                  <a:lnTo>
                    <a:pt x="1410" y="960"/>
                  </a:lnTo>
                  <a:lnTo>
                    <a:pt x="1377" y="978"/>
                  </a:lnTo>
                  <a:lnTo>
                    <a:pt x="1384" y="1078"/>
                  </a:lnTo>
                  <a:lnTo>
                    <a:pt x="1304" y="1108"/>
                  </a:lnTo>
                  <a:lnTo>
                    <a:pt x="1304" y="1124"/>
                  </a:lnTo>
                  <a:lnTo>
                    <a:pt x="1222" y="1120"/>
                  </a:lnTo>
                  <a:lnTo>
                    <a:pt x="1212" y="1158"/>
                  </a:lnTo>
                  <a:lnTo>
                    <a:pt x="1139" y="1237"/>
                  </a:lnTo>
                  <a:lnTo>
                    <a:pt x="1105" y="1242"/>
                  </a:lnTo>
                  <a:lnTo>
                    <a:pt x="1007" y="1447"/>
                  </a:lnTo>
                  <a:lnTo>
                    <a:pt x="946" y="1440"/>
                  </a:lnTo>
                  <a:lnTo>
                    <a:pt x="834" y="1568"/>
                  </a:lnTo>
                  <a:lnTo>
                    <a:pt x="777" y="1579"/>
                  </a:lnTo>
                  <a:lnTo>
                    <a:pt x="760" y="1559"/>
                  </a:lnTo>
                  <a:lnTo>
                    <a:pt x="711" y="1572"/>
                  </a:lnTo>
                  <a:lnTo>
                    <a:pt x="598" y="1675"/>
                  </a:lnTo>
                  <a:lnTo>
                    <a:pt x="483" y="1590"/>
                  </a:lnTo>
                  <a:lnTo>
                    <a:pt x="219" y="1499"/>
                  </a:lnTo>
                  <a:lnTo>
                    <a:pt x="146" y="1421"/>
                  </a:lnTo>
                  <a:lnTo>
                    <a:pt x="157" y="1383"/>
                  </a:lnTo>
                  <a:lnTo>
                    <a:pt x="131" y="1331"/>
                  </a:lnTo>
                  <a:lnTo>
                    <a:pt x="96" y="1323"/>
                  </a:lnTo>
                  <a:lnTo>
                    <a:pt x="77" y="1296"/>
                  </a:lnTo>
                  <a:lnTo>
                    <a:pt x="77" y="1248"/>
                  </a:lnTo>
                  <a:lnTo>
                    <a:pt x="0" y="1110"/>
                  </a:lnTo>
                  <a:lnTo>
                    <a:pt x="87" y="1007"/>
                  </a:lnTo>
                  <a:lnTo>
                    <a:pt x="81" y="883"/>
                  </a:lnTo>
                  <a:lnTo>
                    <a:pt x="156" y="854"/>
                  </a:lnTo>
                  <a:lnTo>
                    <a:pt x="177" y="694"/>
                  </a:lnTo>
                  <a:lnTo>
                    <a:pt x="146" y="629"/>
                  </a:lnTo>
                  <a:lnTo>
                    <a:pt x="238" y="516"/>
                  </a:lnTo>
                  <a:lnTo>
                    <a:pt x="293" y="516"/>
                  </a:lnTo>
                  <a:lnTo>
                    <a:pt x="316" y="477"/>
                  </a:lnTo>
                  <a:lnTo>
                    <a:pt x="414" y="516"/>
                  </a:lnTo>
                  <a:lnTo>
                    <a:pt x="460" y="516"/>
                  </a:lnTo>
                  <a:lnTo>
                    <a:pt x="633" y="150"/>
                  </a:lnTo>
                  <a:lnTo>
                    <a:pt x="729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63" name="Freeform 59"/>
            <p:cNvSpPr>
              <a:spLocks/>
            </p:cNvSpPr>
            <p:nvPr/>
          </p:nvSpPr>
          <p:spPr bwMode="auto">
            <a:xfrm>
              <a:off x="4219" y="1092"/>
              <a:ext cx="321" cy="156"/>
            </a:xfrm>
            <a:custGeom>
              <a:avLst/>
              <a:gdLst>
                <a:gd name="T0" fmla="*/ 1453 w 1927"/>
                <a:gd name="T1" fmla="*/ 0 h 932"/>
                <a:gd name="T2" fmla="*/ 1561 w 1927"/>
                <a:gd name="T3" fmla="*/ 164 h 932"/>
                <a:gd name="T4" fmla="*/ 1649 w 1927"/>
                <a:gd name="T5" fmla="*/ 173 h 932"/>
                <a:gd name="T6" fmla="*/ 1760 w 1927"/>
                <a:gd name="T7" fmla="*/ 286 h 932"/>
                <a:gd name="T8" fmla="*/ 1927 w 1927"/>
                <a:gd name="T9" fmla="*/ 300 h 932"/>
                <a:gd name="T10" fmla="*/ 1832 w 1927"/>
                <a:gd name="T11" fmla="*/ 449 h 932"/>
                <a:gd name="T12" fmla="*/ 1653 w 1927"/>
                <a:gd name="T13" fmla="*/ 818 h 932"/>
                <a:gd name="T14" fmla="*/ 1614 w 1927"/>
                <a:gd name="T15" fmla="*/ 818 h 932"/>
                <a:gd name="T16" fmla="*/ 1515 w 1927"/>
                <a:gd name="T17" fmla="*/ 778 h 932"/>
                <a:gd name="T18" fmla="*/ 1489 w 1927"/>
                <a:gd name="T19" fmla="*/ 816 h 932"/>
                <a:gd name="T20" fmla="*/ 1436 w 1927"/>
                <a:gd name="T21" fmla="*/ 818 h 932"/>
                <a:gd name="T22" fmla="*/ 1343 w 1927"/>
                <a:gd name="T23" fmla="*/ 932 h 932"/>
                <a:gd name="T24" fmla="*/ 1248 w 1927"/>
                <a:gd name="T25" fmla="*/ 860 h 932"/>
                <a:gd name="T26" fmla="*/ 1199 w 1927"/>
                <a:gd name="T27" fmla="*/ 837 h 932"/>
                <a:gd name="T28" fmla="*/ 850 w 1927"/>
                <a:gd name="T29" fmla="*/ 872 h 932"/>
                <a:gd name="T30" fmla="*/ 704 w 1927"/>
                <a:gd name="T31" fmla="*/ 877 h 932"/>
                <a:gd name="T32" fmla="*/ 700 w 1927"/>
                <a:gd name="T33" fmla="*/ 894 h 932"/>
                <a:gd name="T34" fmla="*/ 604 w 1927"/>
                <a:gd name="T35" fmla="*/ 900 h 932"/>
                <a:gd name="T36" fmla="*/ 587 w 1927"/>
                <a:gd name="T37" fmla="*/ 876 h 932"/>
                <a:gd name="T38" fmla="*/ 359 w 1927"/>
                <a:gd name="T39" fmla="*/ 852 h 932"/>
                <a:gd name="T40" fmla="*/ 315 w 1927"/>
                <a:gd name="T41" fmla="*/ 733 h 932"/>
                <a:gd name="T42" fmla="*/ 350 w 1927"/>
                <a:gd name="T43" fmla="*/ 582 h 932"/>
                <a:gd name="T44" fmla="*/ 355 w 1927"/>
                <a:gd name="T45" fmla="*/ 552 h 932"/>
                <a:gd name="T46" fmla="*/ 263 w 1927"/>
                <a:gd name="T47" fmla="*/ 453 h 932"/>
                <a:gd name="T48" fmla="*/ 0 w 1927"/>
                <a:gd name="T49" fmla="*/ 417 h 932"/>
                <a:gd name="T50" fmla="*/ 5 w 1927"/>
                <a:gd name="T51" fmla="*/ 246 h 932"/>
                <a:gd name="T52" fmla="*/ 55 w 1927"/>
                <a:gd name="T53" fmla="*/ 246 h 932"/>
                <a:gd name="T54" fmla="*/ 100 w 1927"/>
                <a:gd name="T55" fmla="*/ 199 h 932"/>
                <a:gd name="T56" fmla="*/ 103 w 1927"/>
                <a:gd name="T57" fmla="*/ 168 h 932"/>
                <a:gd name="T58" fmla="*/ 810 w 1927"/>
                <a:gd name="T59" fmla="*/ 170 h 932"/>
                <a:gd name="T60" fmla="*/ 1156 w 1927"/>
                <a:gd name="T61" fmla="*/ 174 h 932"/>
                <a:gd name="T62" fmla="*/ 1294 w 1927"/>
                <a:gd name="T63" fmla="*/ 290 h 932"/>
                <a:gd name="T64" fmla="*/ 1340 w 1927"/>
                <a:gd name="T65" fmla="*/ 261 h 932"/>
                <a:gd name="T66" fmla="*/ 1315 w 1927"/>
                <a:gd name="T67" fmla="*/ 181 h 932"/>
                <a:gd name="T68" fmla="*/ 1390 w 1927"/>
                <a:gd name="T69" fmla="*/ 127 h 932"/>
                <a:gd name="T70" fmla="*/ 1453 w 1927"/>
                <a:gd name="T71" fmla="*/ 0 h 9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927" h="932">
                  <a:moveTo>
                    <a:pt x="1453" y="0"/>
                  </a:moveTo>
                  <a:lnTo>
                    <a:pt x="1561" y="164"/>
                  </a:lnTo>
                  <a:lnTo>
                    <a:pt x="1649" y="173"/>
                  </a:lnTo>
                  <a:lnTo>
                    <a:pt x="1760" y="286"/>
                  </a:lnTo>
                  <a:lnTo>
                    <a:pt x="1927" y="300"/>
                  </a:lnTo>
                  <a:lnTo>
                    <a:pt x="1832" y="449"/>
                  </a:lnTo>
                  <a:lnTo>
                    <a:pt x="1653" y="818"/>
                  </a:lnTo>
                  <a:lnTo>
                    <a:pt x="1614" y="818"/>
                  </a:lnTo>
                  <a:lnTo>
                    <a:pt x="1515" y="778"/>
                  </a:lnTo>
                  <a:lnTo>
                    <a:pt x="1489" y="816"/>
                  </a:lnTo>
                  <a:lnTo>
                    <a:pt x="1436" y="818"/>
                  </a:lnTo>
                  <a:lnTo>
                    <a:pt x="1343" y="932"/>
                  </a:lnTo>
                  <a:lnTo>
                    <a:pt x="1248" y="860"/>
                  </a:lnTo>
                  <a:lnTo>
                    <a:pt x="1199" y="837"/>
                  </a:lnTo>
                  <a:lnTo>
                    <a:pt x="850" y="872"/>
                  </a:lnTo>
                  <a:lnTo>
                    <a:pt x="704" y="877"/>
                  </a:lnTo>
                  <a:lnTo>
                    <a:pt x="700" y="894"/>
                  </a:lnTo>
                  <a:lnTo>
                    <a:pt x="604" y="900"/>
                  </a:lnTo>
                  <a:lnTo>
                    <a:pt x="587" y="876"/>
                  </a:lnTo>
                  <a:lnTo>
                    <a:pt x="359" y="852"/>
                  </a:lnTo>
                  <a:lnTo>
                    <a:pt x="315" y="733"/>
                  </a:lnTo>
                  <a:lnTo>
                    <a:pt x="350" y="582"/>
                  </a:lnTo>
                  <a:lnTo>
                    <a:pt x="355" y="552"/>
                  </a:lnTo>
                  <a:lnTo>
                    <a:pt x="263" y="453"/>
                  </a:lnTo>
                  <a:lnTo>
                    <a:pt x="0" y="417"/>
                  </a:lnTo>
                  <a:lnTo>
                    <a:pt x="5" y="246"/>
                  </a:lnTo>
                  <a:lnTo>
                    <a:pt x="55" y="246"/>
                  </a:lnTo>
                  <a:lnTo>
                    <a:pt x="100" y="199"/>
                  </a:lnTo>
                  <a:lnTo>
                    <a:pt x="103" y="168"/>
                  </a:lnTo>
                  <a:lnTo>
                    <a:pt x="810" y="170"/>
                  </a:lnTo>
                  <a:lnTo>
                    <a:pt x="1156" y="174"/>
                  </a:lnTo>
                  <a:lnTo>
                    <a:pt x="1294" y="290"/>
                  </a:lnTo>
                  <a:lnTo>
                    <a:pt x="1340" y="261"/>
                  </a:lnTo>
                  <a:lnTo>
                    <a:pt x="1315" y="181"/>
                  </a:lnTo>
                  <a:lnTo>
                    <a:pt x="1390" y="127"/>
                  </a:lnTo>
                  <a:lnTo>
                    <a:pt x="1453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64" name="Freeform 60"/>
            <p:cNvSpPr>
              <a:spLocks/>
            </p:cNvSpPr>
            <p:nvPr/>
          </p:nvSpPr>
          <p:spPr bwMode="auto">
            <a:xfrm>
              <a:off x="4058" y="1149"/>
              <a:ext cx="86" cy="70"/>
            </a:xfrm>
            <a:custGeom>
              <a:avLst/>
              <a:gdLst>
                <a:gd name="T0" fmla="*/ 169 w 519"/>
                <a:gd name="T1" fmla="*/ 419 h 419"/>
                <a:gd name="T2" fmla="*/ 519 w 519"/>
                <a:gd name="T3" fmla="*/ 252 h 419"/>
                <a:gd name="T4" fmla="*/ 284 w 519"/>
                <a:gd name="T5" fmla="*/ 177 h 419"/>
                <a:gd name="T6" fmla="*/ 261 w 519"/>
                <a:gd name="T7" fmla="*/ 151 h 419"/>
                <a:gd name="T8" fmla="*/ 211 w 519"/>
                <a:gd name="T9" fmla="*/ 85 h 419"/>
                <a:gd name="T10" fmla="*/ 75 w 519"/>
                <a:gd name="T11" fmla="*/ 0 h 419"/>
                <a:gd name="T12" fmla="*/ 6 w 519"/>
                <a:gd name="T13" fmla="*/ 115 h 419"/>
                <a:gd name="T14" fmla="*/ 0 w 519"/>
                <a:gd name="T15" fmla="*/ 365 h 419"/>
                <a:gd name="T16" fmla="*/ 165 w 519"/>
                <a:gd name="T17" fmla="*/ 389 h 419"/>
                <a:gd name="T18" fmla="*/ 169 w 519"/>
                <a:gd name="T19" fmla="*/ 419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19" h="419">
                  <a:moveTo>
                    <a:pt x="169" y="419"/>
                  </a:moveTo>
                  <a:lnTo>
                    <a:pt x="519" y="252"/>
                  </a:lnTo>
                  <a:lnTo>
                    <a:pt x="284" y="177"/>
                  </a:lnTo>
                  <a:lnTo>
                    <a:pt x="261" y="151"/>
                  </a:lnTo>
                  <a:lnTo>
                    <a:pt x="211" y="85"/>
                  </a:lnTo>
                  <a:lnTo>
                    <a:pt x="75" y="0"/>
                  </a:lnTo>
                  <a:lnTo>
                    <a:pt x="6" y="115"/>
                  </a:lnTo>
                  <a:lnTo>
                    <a:pt x="0" y="365"/>
                  </a:lnTo>
                  <a:lnTo>
                    <a:pt x="165" y="389"/>
                  </a:lnTo>
                  <a:lnTo>
                    <a:pt x="169" y="41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65" name="Freeform 61"/>
            <p:cNvSpPr>
              <a:spLocks/>
            </p:cNvSpPr>
            <p:nvPr/>
          </p:nvSpPr>
          <p:spPr bwMode="auto">
            <a:xfrm>
              <a:off x="3763" y="1180"/>
              <a:ext cx="240" cy="354"/>
            </a:xfrm>
            <a:custGeom>
              <a:avLst/>
              <a:gdLst>
                <a:gd name="T0" fmla="*/ 1373 w 1444"/>
                <a:gd name="T1" fmla="*/ 814 h 2122"/>
                <a:gd name="T2" fmla="*/ 1263 w 1444"/>
                <a:gd name="T3" fmla="*/ 851 h 2122"/>
                <a:gd name="T4" fmla="*/ 1152 w 1444"/>
                <a:gd name="T5" fmla="*/ 981 h 2122"/>
                <a:gd name="T6" fmla="*/ 1156 w 1444"/>
                <a:gd name="T7" fmla="*/ 1314 h 2122"/>
                <a:gd name="T8" fmla="*/ 1197 w 1444"/>
                <a:gd name="T9" fmla="*/ 1396 h 2122"/>
                <a:gd name="T10" fmla="*/ 1189 w 1444"/>
                <a:gd name="T11" fmla="*/ 1509 h 2122"/>
                <a:gd name="T12" fmla="*/ 1240 w 1444"/>
                <a:gd name="T13" fmla="*/ 1545 h 2122"/>
                <a:gd name="T14" fmla="*/ 1257 w 1444"/>
                <a:gd name="T15" fmla="*/ 1779 h 2122"/>
                <a:gd name="T16" fmla="*/ 1193 w 1444"/>
                <a:gd name="T17" fmla="*/ 1855 h 2122"/>
                <a:gd name="T18" fmla="*/ 1076 w 1444"/>
                <a:gd name="T19" fmla="*/ 1875 h 2122"/>
                <a:gd name="T20" fmla="*/ 983 w 1444"/>
                <a:gd name="T21" fmla="*/ 2059 h 2122"/>
                <a:gd name="T22" fmla="*/ 862 w 1444"/>
                <a:gd name="T23" fmla="*/ 2081 h 2122"/>
                <a:gd name="T24" fmla="*/ 792 w 1444"/>
                <a:gd name="T25" fmla="*/ 1918 h 2122"/>
                <a:gd name="T26" fmla="*/ 658 w 1444"/>
                <a:gd name="T27" fmla="*/ 1884 h 2122"/>
                <a:gd name="T28" fmla="*/ 621 w 1444"/>
                <a:gd name="T29" fmla="*/ 1833 h 2122"/>
                <a:gd name="T30" fmla="*/ 551 w 1444"/>
                <a:gd name="T31" fmla="*/ 1706 h 2122"/>
                <a:gd name="T32" fmla="*/ 504 w 1444"/>
                <a:gd name="T33" fmla="*/ 1618 h 2122"/>
                <a:gd name="T34" fmla="*/ 368 w 1444"/>
                <a:gd name="T35" fmla="*/ 1554 h 2122"/>
                <a:gd name="T36" fmla="*/ 379 w 1444"/>
                <a:gd name="T37" fmla="*/ 1480 h 2122"/>
                <a:gd name="T38" fmla="*/ 286 w 1444"/>
                <a:gd name="T39" fmla="*/ 1429 h 2122"/>
                <a:gd name="T40" fmla="*/ 122 w 1444"/>
                <a:gd name="T41" fmla="*/ 1252 h 2122"/>
                <a:gd name="T42" fmla="*/ 51 w 1444"/>
                <a:gd name="T43" fmla="*/ 1133 h 2122"/>
                <a:gd name="T44" fmla="*/ 348 w 1444"/>
                <a:gd name="T45" fmla="*/ 1263 h 2122"/>
                <a:gd name="T46" fmla="*/ 74 w 1444"/>
                <a:gd name="T47" fmla="*/ 625 h 2122"/>
                <a:gd name="T48" fmla="*/ 0 w 1444"/>
                <a:gd name="T49" fmla="*/ 396 h 2122"/>
                <a:gd name="T50" fmla="*/ 444 w 1444"/>
                <a:gd name="T51" fmla="*/ 220 h 2122"/>
                <a:gd name="T52" fmla="*/ 788 w 1444"/>
                <a:gd name="T53" fmla="*/ 9 h 2122"/>
                <a:gd name="T54" fmla="*/ 1135 w 1444"/>
                <a:gd name="T55" fmla="*/ 189 h 2122"/>
                <a:gd name="T56" fmla="*/ 1172 w 1444"/>
                <a:gd name="T57" fmla="*/ 167 h 2122"/>
                <a:gd name="T58" fmla="*/ 1232 w 1444"/>
                <a:gd name="T59" fmla="*/ 167 h 2122"/>
                <a:gd name="T60" fmla="*/ 1275 w 1444"/>
                <a:gd name="T61" fmla="*/ 432 h 2122"/>
                <a:gd name="T62" fmla="*/ 1378 w 1444"/>
                <a:gd name="T63" fmla="*/ 611 h 2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444" h="2122">
                  <a:moveTo>
                    <a:pt x="1444" y="808"/>
                  </a:moveTo>
                  <a:lnTo>
                    <a:pt x="1373" y="814"/>
                  </a:lnTo>
                  <a:lnTo>
                    <a:pt x="1328" y="851"/>
                  </a:lnTo>
                  <a:lnTo>
                    <a:pt x="1263" y="851"/>
                  </a:lnTo>
                  <a:lnTo>
                    <a:pt x="1232" y="901"/>
                  </a:lnTo>
                  <a:lnTo>
                    <a:pt x="1152" y="981"/>
                  </a:lnTo>
                  <a:lnTo>
                    <a:pt x="1193" y="1277"/>
                  </a:lnTo>
                  <a:lnTo>
                    <a:pt x="1156" y="1314"/>
                  </a:lnTo>
                  <a:lnTo>
                    <a:pt x="1152" y="1365"/>
                  </a:lnTo>
                  <a:lnTo>
                    <a:pt x="1197" y="1396"/>
                  </a:lnTo>
                  <a:lnTo>
                    <a:pt x="1209" y="1489"/>
                  </a:lnTo>
                  <a:lnTo>
                    <a:pt x="1189" y="1509"/>
                  </a:lnTo>
                  <a:lnTo>
                    <a:pt x="1189" y="1542"/>
                  </a:lnTo>
                  <a:lnTo>
                    <a:pt x="1240" y="1545"/>
                  </a:lnTo>
                  <a:lnTo>
                    <a:pt x="1341" y="1760"/>
                  </a:lnTo>
                  <a:lnTo>
                    <a:pt x="1257" y="1779"/>
                  </a:lnTo>
                  <a:lnTo>
                    <a:pt x="1212" y="1816"/>
                  </a:lnTo>
                  <a:lnTo>
                    <a:pt x="1193" y="1855"/>
                  </a:lnTo>
                  <a:lnTo>
                    <a:pt x="1150" y="1845"/>
                  </a:lnTo>
                  <a:lnTo>
                    <a:pt x="1076" y="1875"/>
                  </a:lnTo>
                  <a:lnTo>
                    <a:pt x="1008" y="1972"/>
                  </a:lnTo>
                  <a:lnTo>
                    <a:pt x="983" y="2059"/>
                  </a:lnTo>
                  <a:lnTo>
                    <a:pt x="919" y="2122"/>
                  </a:lnTo>
                  <a:lnTo>
                    <a:pt x="862" y="2081"/>
                  </a:lnTo>
                  <a:lnTo>
                    <a:pt x="802" y="1968"/>
                  </a:lnTo>
                  <a:lnTo>
                    <a:pt x="792" y="1918"/>
                  </a:lnTo>
                  <a:lnTo>
                    <a:pt x="662" y="1918"/>
                  </a:lnTo>
                  <a:lnTo>
                    <a:pt x="658" y="1884"/>
                  </a:lnTo>
                  <a:lnTo>
                    <a:pt x="607" y="1853"/>
                  </a:lnTo>
                  <a:lnTo>
                    <a:pt x="621" y="1833"/>
                  </a:lnTo>
                  <a:lnTo>
                    <a:pt x="621" y="1777"/>
                  </a:lnTo>
                  <a:lnTo>
                    <a:pt x="551" y="1706"/>
                  </a:lnTo>
                  <a:lnTo>
                    <a:pt x="545" y="1630"/>
                  </a:lnTo>
                  <a:lnTo>
                    <a:pt x="504" y="1618"/>
                  </a:lnTo>
                  <a:lnTo>
                    <a:pt x="356" y="1599"/>
                  </a:lnTo>
                  <a:lnTo>
                    <a:pt x="368" y="1554"/>
                  </a:lnTo>
                  <a:lnTo>
                    <a:pt x="391" y="1514"/>
                  </a:lnTo>
                  <a:lnTo>
                    <a:pt x="379" y="1480"/>
                  </a:lnTo>
                  <a:lnTo>
                    <a:pt x="348" y="1438"/>
                  </a:lnTo>
                  <a:lnTo>
                    <a:pt x="286" y="1429"/>
                  </a:lnTo>
                  <a:lnTo>
                    <a:pt x="288" y="1392"/>
                  </a:lnTo>
                  <a:lnTo>
                    <a:pt x="122" y="1252"/>
                  </a:lnTo>
                  <a:lnTo>
                    <a:pt x="49" y="1221"/>
                  </a:lnTo>
                  <a:lnTo>
                    <a:pt x="51" y="1133"/>
                  </a:lnTo>
                  <a:lnTo>
                    <a:pt x="29" y="1085"/>
                  </a:lnTo>
                  <a:lnTo>
                    <a:pt x="348" y="1263"/>
                  </a:lnTo>
                  <a:lnTo>
                    <a:pt x="152" y="642"/>
                  </a:lnTo>
                  <a:lnTo>
                    <a:pt x="74" y="625"/>
                  </a:lnTo>
                  <a:lnTo>
                    <a:pt x="12" y="565"/>
                  </a:lnTo>
                  <a:lnTo>
                    <a:pt x="0" y="396"/>
                  </a:lnTo>
                  <a:lnTo>
                    <a:pt x="391" y="438"/>
                  </a:lnTo>
                  <a:lnTo>
                    <a:pt x="444" y="220"/>
                  </a:lnTo>
                  <a:lnTo>
                    <a:pt x="693" y="0"/>
                  </a:lnTo>
                  <a:lnTo>
                    <a:pt x="788" y="9"/>
                  </a:lnTo>
                  <a:lnTo>
                    <a:pt x="919" y="144"/>
                  </a:lnTo>
                  <a:lnTo>
                    <a:pt x="1135" y="189"/>
                  </a:lnTo>
                  <a:lnTo>
                    <a:pt x="1178" y="175"/>
                  </a:lnTo>
                  <a:lnTo>
                    <a:pt x="1172" y="167"/>
                  </a:lnTo>
                  <a:lnTo>
                    <a:pt x="1207" y="66"/>
                  </a:lnTo>
                  <a:lnTo>
                    <a:pt x="1232" y="167"/>
                  </a:lnTo>
                  <a:lnTo>
                    <a:pt x="1181" y="317"/>
                  </a:lnTo>
                  <a:lnTo>
                    <a:pt x="1275" y="432"/>
                  </a:lnTo>
                  <a:lnTo>
                    <a:pt x="1277" y="549"/>
                  </a:lnTo>
                  <a:lnTo>
                    <a:pt x="1378" y="611"/>
                  </a:lnTo>
                  <a:lnTo>
                    <a:pt x="1444" y="80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66" name="Freeform 62"/>
            <p:cNvSpPr>
              <a:spLocks/>
            </p:cNvSpPr>
            <p:nvPr/>
          </p:nvSpPr>
          <p:spPr bwMode="auto">
            <a:xfrm>
              <a:off x="4139" y="1231"/>
              <a:ext cx="316" cy="234"/>
            </a:xfrm>
            <a:custGeom>
              <a:avLst/>
              <a:gdLst>
                <a:gd name="T0" fmla="*/ 840 w 1898"/>
                <a:gd name="T1" fmla="*/ 17 h 1404"/>
                <a:gd name="T2" fmla="*/ 1067 w 1898"/>
                <a:gd name="T3" fmla="*/ 43 h 1404"/>
                <a:gd name="T4" fmla="*/ 1086 w 1898"/>
                <a:gd name="T5" fmla="*/ 68 h 1404"/>
                <a:gd name="T6" fmla="*/ 1180 w 1898"/>
                <a:gd name="T7" fmla="*/ 61 h 1404"/>
                <a:gd name="T8" fmla="*/ 1185 w 1898"/>
                <a:gd name="T9" fmla="*/ 43 h 1404"/>
                <a:gd name="T10" fmla="*/ 1341 w 1898"/>
                <a:gd name="T11" fmla="*/ 33 h 1404"/>
                <a:gd name="T12" fmla="*/ 1674 w 1898"/>
                <a:gd name="T13" fmla="*/ 0 h 1404"/>
                <a:gd name="T14" fmla="*/ 1727 w 1898"/>
                <a:gd name="T15" fmla="*/ 26 h 1404"/>
                <a:gd name="T16" fmla="*/ 1823 w 1898"/>
                <a:gd name="T17" fmla="*/ 97 h 1404"/>
                <a:gd name="T18" fmla="*/ 1859 w 1898"/>
                <a:gd name="T19" fmla="*/ 161 h 1404"/>
                <a:gd name="T20" fmla="*/ 1835 w 1898"/>
                <a:gd name="T21" fmla="*/ 319 h 1404"/>
                <a:gd name="T22" fmla="*/ 1759 w 1898"/>
                <a:gd name="T23" fmla="*/ 346 h 1404"/>
                <a:gd name="T24" fmla="*/ 1763 w 1898"/>
                <a:gd name="T25" fmla="*/ 473 h 1404"/>
                <a:gd name="T26" fmla="*/ 1679 w 1898"/>
                <a:gd name="T27" fmla="*/ 578 h 1404"/>
                <a:gd name="T28" fmla="*/ 1754 w 1898"/>
                <a:gd name="T29" fmla="*/ 708 h 1404"/>
                <a:gd name="T30" fmla="*/ 1756 w 1898"/>
                <a:gd name="T31" fmla="*/ 765 h 1404"/>
                <a:gd name="T32" fmla="*/ 1778 w 1898"/>
                <a:gd name="T33" fmla="*/ 796 h 1404"/>
                <a:gd name="T34" fmla="*/ 1806 w 1898"/>
                <a:gd name="T35" fmla="*/ 796 h 1404"/>
                <a:gd name="T36" fmla="*/ 1837 w 1898"/>
                <a:gd name="T37" fmla="*/ 847 h 1404"/>
                <a:gd name="T38" fmla="*/ 1828 w 1898"/>
                <a:gd name="T39" fmla="*/ 885 h 1404"/>
                <a:gd name="T40" fmla="*/ 1898 w 1898"/>
                <a:gd name="T41" fmla="*/ 965 h 1404"/>
                <a:gd name="T42" fmla="*/ 1691 w 1898"/>
                <a:gd name="T43" fmla="*/ 1131 h 1404"/>
                <a:gd name="T44" fmla="*/ 1564 w 1898"/>
                <a:gd name="T45" fmla="*/ 1404 h 1404"/>
                <a:gd name="T46" fmla="*/ 1142 w 1898"/>
                <a:gd name="T47" fmla="*/ 1379 h 1404"/>
                <a:gd name="T48" fmla="*/ 880 w 1898"/>
                <a:gd name="T49" fmla="*/ 1339 h 1404"/>
                <a:gd name="T50" fmla="*/ 923 w 1898"/>
                <a:gd name="T51" fmla="*/ 1242 h 1404"/>
                <a:gd name="T52" fmla="*/ 921 w 1898"/>
                <a:gd name="T53" fmla="*/ 1207 h 1404"/>
                <a:gd name="T54" fmla="*/ 954 w 1898"/>
                <a:gd name="T55" fmla="*/ 1166 h 1404"/>
                <a:gd name="T56" fmla="*/ 933 w 1898"/>
                <a:gd name="T57" fmla="*/ 1135 h 1404"/>
                <a:gd name="T58" fmla="*/ 966 w 1898"/>
                <a:gd name="T59" fmla="*/ 1098 h 1404"/>
                <a:gd name="T60" fmla="*/ 919 w 1898"/>
                <a:gd name="T61" fmla="*/ 1058 h 1404"/>
                <a:gd name="T62" fmla="*/ 952 w 1898"/>
                <a:gd name="T63" fmla="*/ 984 h 1404"/>
                <a:gd name="T64" fmla="*/ 940 w 1898"/>
                <a:gd name="T65" fmla="*/ 916 h 1404"/>
                <a:gd name="T66" fmla="*/ 845 w 1898"/>
                <a:gd name="T67" fmla="*/ 802 h 1404"/>
                <a:gd name="T68" fmla="*/ 847 w 1898"/>
                <a:gd name="T69" fmla="*/ 772 h 1404"/>
                <a:gd name="T70" fmla="*/ 880 w 1898"/>
                <a:gd name="T71" fmla="*/ 722 h 1404"/>
                <a:gd name="T72" fmla="*/ 822 w 1898"/>
                <a:gd name="T73" fmla="*/ 675 h 1404"/>
                <a:gd name="T74" fmla="*/ 612 w 1898"/>
                <a:gd name="T75" fmla="*/ 866 h 1404"/>
                <a:gd name="T76" fmla="*/ 513 w 1898"/>
                <a:gd name="T77" fmla="*/ 883 h 1404"/>
                <a:gd name="T78" fmla="*/ 491 w 1898"/>
                <a:gd name="T79" fmla="*/ 924 h 1404"/>
                <a:gd name="T80" fmla="*/ 465 w 1898"/>
                <a:gd name="T81" fmla="*/ 919 h 1404"/>
                <a:gd name="T82" fmla="*/ 326 w 1898"/>
                <a:gd name="T83" fmla="*/ 562 h 1404"/>
                <a:gd name="T84" fmla="*/ 64 w 1898"/>
                <a:gd name="T85" fmla="*/ 536 h 1404"/>
                <a:gd name="T86" fmla="*/ 14 w 1898"/>
                <a:gd name="T87" fmla="*/ 480 h 1404"/>
                <a:gd name="T88" fmla="*/ 0 w 1898"/>
                <a:gd name="T89" fmla="*/ 361 h 1404"/>
                <a:gd name="T90" fmla="*/ 137 w 1898"/>
                <a:gd name="T91" fmla="*/ 331 h 1404"/>
                <a:gd name="T92" fmla="*/ 137 w 1898"/>
                <a:gd name="T93" fmla="*/ 295 h 1404"/>
                <a:gd name="T94" fmla="*/ 208 w 1898"/>
                <a:gd name="T95" fmla="*/ 295 h 1404"/>
                <a:gd name="T96" fmla="*/ 218 w 1898"/>
                <a:gd name="T97" fmla="*/ 310 h 1404"/>
                <a:gd name="T98" fmla="*/ 255 w 1898"/>
                <a:gd name="T99" fmla="*/ 310 h 1404"/>
                <a:gd name="T100" fmla="*/ 269 w 1898"/>
                <a:gd name="T101" fmla="*/ 257 h 1404"/>
                <a:gd name="T102" fmla="*/ 328 w 1898"/>
                <a:gd name="T103" fmla="*/ 175 h 1404"/>
                <a:gd name="T104" fmla="*/ 376 w 1898"/>
                <a:gd name="T105" fmla="*/ 210 h 1404"/>
                <a:gd name="T106" fmla="*/ 418 w 1898"/>
                <a:gd name="T107" fmla="*/ 168 h 1404"/>
                <a:gd name="T108" fmla="*/ 453 w 1898"/>
                <a:gd name="T109" fmla="*/ 163 h 1404"/>
                <a:gd name="T110" fmla="*/ 527 w 1898"/>
                <a:gd name="T111" fmla="*/ 200 h 1404"/>
                <a:gd name="T112" fmla="*/ 619 w 1898"/>
                <a:gd name="T113" fmla="*/ 173 h 1404"/>
                <a:gd name="T114" fmla="*/ 840 w 1898"/>
                <a:gd name="T115" fmla="*/ 17 h 1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898" h="1404">
                  <a:moveTo>
                    <a:pt x="840" y="17"/>
                  </a:moveTo>
                  <a:lnTo>
                    <a:pt x="1067" y="43"/>
                  </a:lnTo>
                  <a:lnTo>
                    <a:pt x="1086" y="68"/>
                  </a:lnTo>
                  <a:lnTo>
                    <a:pt x="1180" y="61"/>
                  </a:lnTo>
                  <a:lnTo>
                    <a:pt x="1185" y="43"/>
                  </a:lnTo>
                  <a:lnTo>
                    <a:pt x="1341" y="33"/>
                  </a:lnTo>
                  <a:lnTo>
                    <a:pt x="1674" y="0"/>
                  </a:lnTo>
                  <a:lnTo>
                    <a:pt x="1727" y="26"/>
                  </a:lnTo>
                  <a:lnTo>
                    <a:pt x="1823" y="97"/>
                  </a:lnTo>
                  <a:lnTo>
                    <a:pt x="1859" y="161"/>
                  </a:lnTo>
                  <a:lnTo>
                    <a:pt x="1835" y="319"/>
                  </a:lnTo>
                  <a:lnTo>
                    <a:pt x="1759" y="346"/>
                  </a:lnTo>
                  <a:lnTo>
                    <a:pt x="1763" y="473"/>
                  </a:lnTo>
                  <a:lnTo>
                    <a:pt x="1679" y="578"/>
                  </a:lnTo>
                  <a:lnTo>
                    <a:pt x="1754" y="708"/>
                  </a:lnTo>
                  <a:lnTo>
                    <a:pt x="1756" y="765"/>
                  </a:lnTo>
                  <a:lnTo>
                    <a:pt x="1778" y="796"/>
                  </a:lnTo>
                  <a:lnTo>
                    <a:pt x="1806" y="796"/>
                  </a:lnTo>
                  <a:lnTo>
                    <a:pt x="1837" y="847"/>
                  </a:lnTo>
                  <a:lnTo>
                    <a:pt x="1828" y="885"/>
                  </a:lnTo>
                  <a:lnTo>
                    <a:pt x="1898" y="965"/>
                  </a:lnTo>
                  <a:lnTo>
                    <a:pt x="1691" y="1131"/>
                  </a:lnTo>
                  <a:lnTo>
                    <a:pt x="1564" y="1404"/>
                  </a:lnTo>
                  <a:lnTo>
                    <a:pt x="1142" y="1379"/>
                  </a:lnTo>
                  <a:lnTo>
                    <a:pt x="880" y="1339"/>
                  </a:lnTo>
                  <a:lnTo>
                    <a:pt x="923" y="1242"/>
                  </a:lnTo>
                  <a:lnTo>
                    <a:pt x="921" y="1207"/>
                  </a:lnTo>
                  <a:lnTo>
                    <a:pt x="954" y="1166"/>
                  </a:lnTo>
                  <a:lnTo>
                    <a:pt x="933" y="1135"/>
                  </a:lnTo>
                  <a:lnTo>
                    <a:pt x="966" y="1098"/>
                  </a:lnTo>
                  <a:lnTo>
                    <a:pt x="919" y="1058"/>
                  </a:lnTo>
                  <a:lnTo>
                    <a:pt x="952" y="984"/>
                  </a:lnTo>
                  <a:lnTo>
                    <a:pt x="940" y="916"/>
                  </a:lnTo>
                  <a:lnTo>
                    <a:pt x="845" y="802"/>
                  </a:lnTo>
                  <a:lnTo>
                    <a:pt x="847" y="772"/>
                  </a:lnTo>
                  <a:lnTo>
                    <a:pt x="880" y="722"/>
                  </a:lnTo>
                  <a:lnTo>
                    <a:pt x="822" y="675"/>
                  </a:lnTo>
                  <a:lnTo>
                    <a:pt x="612" y="866"/>
                  </a:lnTo>
                  <a:lnTo>
                    <a:pt x="513" y="883"/>
                  </a:lnTo>
                  <a:lnTo>
                    <a:pt x="491" y="924"/>
                  </a:lnTo>
                  <a:lnTo>
                    <a:pt x="465" y="919"/>
                  </a:lnTo>
                  <a:lnTo>
                    <a:pt x="326" y="562"/>
                  </a:lnTo>
                  <a:lnTo>
                    <a:pt x="64" y="536"/>
                  </a:lnTo>
                  <a:lnTo>
                    <a:pt x="14" y="480"/>
                  </a:lnTo>
                  <a:lnTo>
                    <a:pt x="0" y="361"/>
                  </a:lnTo>
                  <a:lnTo>
                    <a:pt x="137" y="331"/>
                  </a:lnTo>
                  <a:lnTo>
                    <a:pt x="137" y="295"/>
                  </a:lnTo>
                  <a:lnTo>
                    <a:pt x="208" y="295"/>
                  </a:lnTo>
                  <a:lnTo>
                    <a:pt x="218" y="310"/>
                  </a:lnTo>
                  <a:lnTo>
                    <a:pt x="255" y="310"/>
                  </a:lnTo>
                  <a:lnTo>
                    <a:pt x="269" y="257"/>
                  </a:lnTo>
                  <a:lnTo>
                    <a:pt x="328" y="175"/>
                  </a:lnTo>
                  <a:lnTo>
                    <a:pt x="376" y="210"/>
                  </a:lnTo>
                  <a:lnTo>
                    <a:pt x="418" y="168"/>
                  </a:lnTo>
                  <a:lnTo>
                    <a:pt x="453" y="163"/>
                  </a:lnTo>
                  <a:lnTo>
                    <a:pt x="527" y="200"/>
                  </a:lnTo>
                  <a:lnTo>
                    <a:pt x="619" y="173"/>
                  </a:lnTo>
                  <a:lnTo>
                    <a:pt x="840" y="1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67" name="Freeform 63"/>
            <p:cNvSpPr>
              <a:spLocks/>
            </p:cNvSpPr>
            <p:nvPr/>
          </p:nvSpPr>
          <p:spPr bwMode="auto">
            <a:xfrm>
              <a:off x="4211" y="1162"/>
              <a:ext cx="68" cy="98"/>
            </a:xfrm>
            <a:custGeom>
              <a:avLst/>
              <a:gdLst>
                <a:gd name="T0" fmla="*/ 0 w 411"/>
                <a:gd name="T1" fmla="*/ 2 h 587"/>
                <a:gd name="T2" fmla="*/ 51 w 411"/>
                <a:gd name="T3" fmla="*/ 0 h 587"/>
                <a:gd name="T4" fmla="*/ 316 w 411"/>
                <a:gd name="T5" fmla="*/ 38 h 587"/>
                <a:gd name="T6" fmla="*/ 407 w 411"/>
                <a:gd name="T7" fmla="*/ 136 h 587"/>
                <a:gd name="T8" fmla="*/ 367 w 411"/>
                <a:gd name="T9" fmla="*/ 315 h 587"/>
                <a:gd name="T10" fmla="*/ 411 w 411"/>
                <a:gd name="T11" fmla="*/ 436 h 587"/>
                <a:gd name="T12" fmla="*/ 191 w 411"/>
                <a:gd name="T13" fmla="*/ 587 h 587"/>
                <a:gd name="T14" fmla="*/ 170 w 411"/>
                <a:gd name="T15" fmla="*/ 367 h 587"/>
                <a:gd name="T16" fmla="*/ 67 w 411"/>
                <a:gd name="T17" fmla="*/ 333 h 587"/>
                <a:gd name="T18" fmla="*/ 51 w 411"/>
                <a:gd name="T19" fmla="*/ 157 h 587"/>
                <a:gd name="T20" fmla="*/ 0 w 411"/>
                <a:gd name="T21" fmla="*/ 2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11" h="587">
                  <a:moveTo>
                    <a:pt x="0" y="2"/>
                  </a:moveTo>
                  <a:lnTo>
                    <a:pt x="51" y="0"/>
                  </a:lnTo>
                  <a:lnTo>
                    <a:pt x="316" y="38"/>
                  </a:lnTo>
                  <a:lnTo>
                    <a:pt x="407" y="136"/>
                  </a:lnTo>
                  <a:lnTo>
                    <a:pt x="367" y="315"/>
                  </a:lnTo>
                  <a:lnTo>
                    <a:pt x="411" y="436"/>
                  </a:lnTo>
                  <a:lnTo>
                    <a:pt x="191" y="587"/>
                  </a:lnTo>
                  <a:lnTo>
                    <a:pt x="170" y="367"/>
                  </a:lnTo>
                  <a:lnTo>
                    <a:pt x="67" y="333"/>
                  </a:lnTo>
                  <a:lnTo>
                    <a:pt x="51" y="157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68" name="Freeform 64"/>
            <p:cNvSpPr>
              <a:spLocks/>
            </p:cNvSpPr>
            <p:nvPr/>
          </p:nvSpPr>
          <p:spPr bwMode="auto">
            <a:xfrm>
              <a:off x="4086" y="1161"/>
              <a:ext cx="156" cy="130"/>
            </a:xfrm>
            <a:custGeom>
              <a:avLst/>
              <a:gdLst>
                <a:gd name="T0" fmla="*/ 551 w 940"/>
                <a:gd name="T1" fmla="*/ 0 h 780"/>
                <a:gd name="T2" fmla="*/ 749 w 940"/>
                <a:gd name="T3" fmla="*/ 5 h 780"/>
                <a:gd name="T4" fmla="*/ 800 w 940"/>
                <a:gd name="T5" fmla="*/ 160 h 780"/>
                <a:gd name="T6" fmla="*/ 816 w 940"/>
                <a:gd name="T7" fmla="*/ 336 h 780"/>
                <a:gd name="T8" fmla="*/ 919 w 940"/>
                <a:gd name="T9" fmla="*/ 371 h 780"/>
                <a:gd name="T10" fmla="*/ 940 w 940"/>
                <a:gd name="T11" fmla="*/ 590 h 780"/>
                <a:gd name="T12" fmla="*/ 844 w 940"/>
                <a:gd name="T13" fmla="*/ 620 h 780"/>
                <a:gd name="T14" fmla="*/ 777 w 940"/>
                <a:gd name="T15" fmla="*/ 582 h 780"/>
                <a:gd name="T16" fmla="*/ 739 w 940"/>
                <a:gd name="T17" fmla="*/ 587 h 780"/>
                <a:gd name="T18" fmla="*/ 697 w 940"/>
                <a:gd name="T19" fmla="*/ 630 h 780"/>
                <a:gd name="T20" fmla="*/ 647 w 940"/>
                <a:gd name="T21" fmla="*/ 594 h 780"/>
                <a:gd name="T22" fmla="*/ 590 w 940"/>
                <a:gd name="T23" fmla="*/ 674 h 780"/>
                <a:gd name="T24" fmla="*/ 574 w 940"/>
                <a:gd name="T25" fmla="*/ 730 h 780"/>
                <a:gd name="T26" fmla="*/ 539 w 940"/>
                <a:gd name="T27" fmla="*/ 730 h 780"/>
                <a:gd name="T28" fmla="*/ 524 w 940"/>
                <a:gd name="T29" fmla="*/ 713 h 780"/>
                <a:gd name="T30" fmla="*/ 459 w 940"/>
                <a:gd name="T31" fmla="*/ 715 h 780"/>
                <a:gd name="T32" fmla="*/ 457 w 940"/>
                <a:gd name="T33" fmla="*/ 750 h 780"/>
                <a:gd name="T34" fmla="*/ 320 w 940"/>
                <a:gd name="T35" fmla="*/ 780 h 780"/>
                <a:gd name="T36" fmla="*/ 308 w 940"/>
                <a:gd name="T37" fmla="*/ 662 h 780"/>
                <a:gd name="T38" fmla="*/ 14 w 940"/>
                <a:gd name="T39" fmla="*/ 480 h 780"/>
                <a:gd name="T40" fmla="*/ 0 w 940"/>
                <a:gd name="T41" fmla="*/ 350 h 780"/>
                <a:gd name="T42" fmla="*/ 352 w 940"/>
                <a:gd name="T43" fmla="*/ 181 h 780"/>
                <a:gd name="T44" fmla="*/ 389 w 940"/>
                <a:gd name="T45" fmla="*/ 195 h 780"/>
                <a:gd name="T46" fmla="*/ 448 w 940"/>
                <a:gd name="T47" fmla="*/ 161 h 780"/>
                <a:gd name="T48" fmla="*/ 551 w 940"/>
                <a:gd name="T49" fmla="*/ 0 h 7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40" h="780">
                  <a:moveTo>
                    <a:pt x="551" y="0"/>
                  </a:moveTo>
                  <a:lnTo>
                    <a:pt x="749" y="5"/>
                  </a:lnTo>
                  <a:lnTo>
                    <a:pt x="800" y="160"/>
                  </a:lnTo>
                  <a:lnTo>
                    <a:pt x="816" y="336"/>
                  </a:lnTo>
                  <a:lnTo>
                    <a:pt x="919" y="371"/>
                  </a:lnTo>
                  <a:lnTo>
                    <a:pt x="940" y="590"/>
                  </a:lnTo>
                  <a:lnTo>
                    <a:pt x="844" y="620"/>
                  </a:lnTo>
                  <a:lnTo>
                    <a:pt x="777" y="582"/>
                  </a:lnTo>
                  <a:lnTo>
                    <a:pt x="739" y="587"/>
                  </a:lnTo>
                  <a:lnTo>
                    <a:pt x="697" y="630"/>
                  </a:lnTo>
                  <a:lnTo>
                    <a:pt x="647" y="594"/>
                  </a:lnTo>
                  <a:lnTo>
                    <a:pt x="590" y="674"/>
                  </a:lnTo>
                  <a:lnTo>
                    <a:pt x="574" y="730"/>
                  </a:lnTo>
                  <a:lnTo>
                    <a:pt x="539" y="730"/>
                  </a:lnTo>
                  <a:lnTo>
                    <a:pt x="524" y="713"/>
                  </a:lnTo>
                  <a:lnTo>
                    <a:pt x="459" y="715"/>
                  </a:lnTo>
                  <a:lnTo>
                    <a:pt x="457" y="750"/>
                  </a:lnTo>
                  <a:lnTo>
                    <a:pt x="320" y="780"/>
                  </a:lnTo>
                  <a:lnTo>
                    <a:pt x="308" y="662"/>
                  </a:lnTo>
                  <a:lnTo>
                    <a:pt x="14" y="480"/>
                  </a:lnTo>
                  <a:lnTo>
                    <a:pt x="0" y="350"/>
                  </a:lnTo>
                  <a:lnTo>
                    <a:pt x="352" y="181"/>
                  </a:lnTo>
                  <a:lnTo>
                    <a:pt x="389" y="195"/>
                  </a:lnTo>
                  <a:lnTo>
                    <a:pt x="448" y="161"/>
                  </a:lnTo>
                  <a:lnTo>
                    <a:pt x="551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69" name="Freeform 65"/>
            <p:cNvSpPr>
              <a:spLocks/>
            </p:cNvSpPr>
            <p:nvPr/>
          </p:nvSpPr>
          <p:spPr bwMode="auto">
            <a:xfrm>
              <a:off x="3910" y="848"/>
              <a:ext cx="254" cy="361"/>
            </a:xfrm>
            <a:custGeom>
              <a:avLst/>
              <a:gdLst>
                <a:gd name="T0" fmla="*/ 971 w 1522"/>
                <a:gd name="T1" fmla="*/ 47 h 2167"/>
                <a:gd name="T2" fmla="*/ 1138 w 1522"/>
                <a:gd name="T3" fmla="*/ 138 h 2167"/>
                <a:gd name="T4" fmla="*/ 1216 w 1522"/>
                <a:gd name="T5" fmla="*/ 235 h 2167"/>
                <a:gd name="T6" fmla="*/ 1459 w 1522"/>
                <a:gd name="T7" fmla="*/ 310 h 2167"/>
                <a:gd name="T8" fmla="*/ 1475 w 1522"/>
                <a:gd name="T9" fmla="*/ 420 h 2167"/>
                <a:gd name="T10" fmla="*/ 1263 w 1522"/>
                <a:gd name="T11" fmla="*/ 498 h 2167"/>
                <a:gd name="T12" fmla="*/ 1071 w 1522"/>
                <a:gd name="T13" fmla="*/ 472 h 2167"/>
                <a:gd name="T14" fmla="*/ 1040 w 1522"/>
                <a:gd name="T15" fmla="*/ 689 h 2167"/>
                <a:gd name="T16" fmla="*/ 1088 w 1522"/>
                <a:gd name="T17" fmla="*/ 834 h 2167"/>
                <a:gd name="T18" fmla="*/ 1100 w 1522"/>
                <a:gd name="T19" fmla="*/ 921 h 2167"/>
                <a:gd name="T20" fmla="*/ 1139 w 1522"/>
                <a:gd name="T21" fmla="*/ 1060 h 2167"/>
                <a:gd name="T22" fmla="*/ 1202 w 1522"/>
                <a:gd name="T23" fmla="*/ 1211 h 2167"/>
                <a:gd name="T24" fmla="*/ 1397 w 1522"/>
                <a:gd name="T25" fmla="*/ 1498 h 2167"/>
                <a:gd name="T26" fmla="*/ 1379 w 1522"/>
                <a:gd name="T27" fmla="*/ 1594 h 2167"/>
                <a:gd name="T28" fmla="*/ 1501 w 1522"/>
                <a:gd name="T29" fmla="*/ 1749 h 2167"/>
                <a:gd name="T30" fmla="*/ 1444 w 1522"/>
                <a:gd name="T31" fmla="*/ 1780 h 2167"/>
                <a:gd name="T32" fmla="*/ 1354 w 1522"/>
                <a:gd name="T33" fmla="*/ 1889 h 2167"/>
                <a:gd name="T34" fmla="*/ 963 w 1522"/>
                <a:gd name="T35" fmla="*/ 1811 h 2167"/>
                <a:gd name="T36" fmla="*/ 888 w 1522"/>
                <a:gd name="T37" fmla="*/ 2119 h 2167"/>
                <a:gd name="T38" fmla="*/ 720 w 1522"/>
                <a:gd name="T39" fmla="*/ 2087 h 2167"/>
                <a:gd name="T40" fmla="*/ 564 w 1522"/>
                <a:gd name="T41" fmla="*/ 2128 h 2167"/>
                <a:gd name="T42" fmla="*/ 411 w 1522"/>
                <a:gd name="T43" fmla="*/ 2150 h 2167"/>
                <a:gd name="T44" fmla="*/ 376 w 1522"/>
                <a:gd name="T45" fmla="*/ 2030 h 2167"/>
                <a:gd name="T46" fmla="*/ 291 w 1522"/>
                <a:gd name="T47" fmla="*/ 2167 h 2167"/>
                <a:gd name="T48" fmla="*/ 44 w 1522"/>
                <a:gd name="T49" fmla="*/ 1908 h 2167"/>
                <a:gd name="T50" fmla="*/ 5 w 1522"/>
                <a:gd name="T51" fmla="*/ 1572 h 2167"/>
                <a:gd name="T52" fmla="*/ 74 w 1522"/>
                <a:gd name="T53" fmla="*/ 1429 h 2167"/>
                <a:gd name="T54" fmla="*/ 195 w 1522"/>
                <a:gd name="T55" fmla="*/ 1232 h 2167"/>
                <a:gd name="T56" fmla="*/ 176 w 1522"/>
                <a:gd name="T57" fmla="*/ 1188 h 2167"/>
                <a:gd name="T58" fmla="*/ 329 w 1522"/>
                <a:gd name="T59" fmla="*/ 914 h 2167"/>
                <a:gd name="T60" fmla="*/ 331 w 1522"/>
                <a:gd name="T61" fmla="*/ 633 h 2167"/>
                <a:gd name="T62" fmla="*/ 368 w 1522"/>
                <a:gd name="T63" fmla="*/ 564 h 2167"/>
                <a:gd name="T64" fmla="*/ 398 w 1522"/>
                <a:gd name="T65" fmla="*/ 483 h 2167"/>
                <a:gd name="T66" fmla="*/ 590 w 1522"/>
                <a:gd name="T67" fmla="*/ 296 h 2167"/>
                <a:gd name="T68" fmla="*/ 650 w 1522"/>
                <a:gd name="T69" fmla="*/ 269 h 2167"/>
                <a:gd name="T70" fmla="*/ 843 w 1522"/>
                <a:gd name="T71" fmla="*/ 209 h 2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522" h="2167">
                  <a:moveTo>
                    <a:pt x="911" y="0"/>
                  </a:moveTo>
                  <a:lnTo>
                    <a:pt x="971" y="47"/>
                  </a:lnTo>
                  <a:lnTo>
                    <a:pt x="1024" y="109"/>
                  </a:lnTo>
                  <a:lnTo>
                    <a:pt x="1138" y="138"/>
                  </a:lnTo>
                  <a:lnTo>
                    <a:pt x="1188" y="163"/>
                  </a:lnTo>
                  <a:lnTo>
                    <a:pt x="1216" y="235"/>
                  </a:lnTo>
                  <a:lnTo>
                    <a:pt x="1388" y="270"/>
                  </a:lnTo>
                  <a:lnTo>
                    <a:pt x="1459" y="310"/>
                  </a:lnTo>
                  <a:lnTo>
                    <a:pt x="1522" y="386"/>
                  </a:lnTo>
                  <a:lnTo>
                    <a:pt x="1475" y="420"/>
                  </a:lnTo>
                  <a:lnTo>
                    <a:pt x="1463" y="472"/>
                  </a:lnTo>
                  <a:lnTo>
                    <a:pt x="1263" y="498"/>
                  </a:lnTo>
                  <a:lnTo>
                    <a:pt x="1218" y="454"/>
                  </a:lnTo>
                  <a:lnTo>
                    <a:pt x="1071" y="472"/>
                  </a:lnTo>
                  <a:lnTo>
                    <a:pt x="1093" y="620"/>
                  </a:lnTo>
                  <a:lnTo>
                    <a:pt x="1040" y="689"/>
                  </a:lnTo>
                  <a:lnTo>
                    <a:pt x="1031" y="758"/>
                  </a:lnTo>
                  <a:lnTo>
                    <a:pt x="1088" y="834"/>
                  </a:lnTo>
                  <a:lnTo>
                    <a:pt x="1062" y="903"/>
                  </a:lnTo>
                  <a:lnTo>
                    <a:pt x="1100" y="921"/>
                  </a:lnTo>
                  <a:lnTo>
                    <a:pt x="1105" y="1037"/>
                  </a:lnTo>
                  <a:lnTo>
                    <a:pt x="1139" y="1060"/>
                  </a:lnTo>
                  <a:lnTo>
                    <a:pt x="1140" y="1111"/>
                  </a:lnTo>
                  <a:lnTo>
                    <a:pt x="1202" y="1211"/>
                  </a:lnTo>
                  <a:lnTo>
                    <a:pt x="1243" y="1216"/>
                  </a:lnTo>
                  <a:lnTo>
                    <a:pt x="1397" y="1498"/>
                  </a:lnTo>
                  <a:lnTo>
                    <a:pt x="1369" y="1525"/>
                  </a:lnTo>
                  <a:lnTo>
                    <a:pt x="1379" y="1594"/>
                  </a:lnTo>
                  <a:lnTo>
                    <a:pt x="1435" y="1601"/>
                  </a:lnTo>
                  <a:lnTo>
                    <a:pt x="1501" y="1749"/>
                  </a:lnTo>
                  <a:lnTo>
                    <a:pt x="1489" y="1780"/>
                  </a:lnTo>
                  <a:lnTo>
                    <a:pt x="1444" y="1780"/>
                  </a:lnTo>
                  <a:lnTo>
                    <a:pt x="1372" y="1844"/>
                  </a:lnTo>
                  <a:lnTo>
                    <a:pt x="1354" y="1889"/>
                  </a:lnTo>
                  <a:lnTo>
                    <a:pt x="1100" y="1896"/>
                  </a:lnTo>
                  <a:lnTo>
                    <a:pt x="963" y="1811"/>
                  </a:lnTo>
                  <a:lnTo>
                    <a:pt x="894" y="1925"/>
                  </a:lnTo>
                  <a:lnTo>
                    <a:pt x="888" y="2119"/>
                  </a:lnTo>
                  <a:lnTo>
                    <a:pt x="822" y="2078"/>
                  </a:lnTo>
                  <a:lnTo>
                    <a:pt x="720" y="2087"/>
                  </a:lnTo>
                  <a:lnTo>
                    <a:pt x="655" y="2124"/>
                  </a:lnTo>
                  <a:lnTo>
                    <a:pt x="564" y="2128"/>
                  </a:lnTo>
                  <a:lnTo>
                    <a:pt x="526" y="2163"/>
                  </a:lnTo>
                  <a:lnTo>
                    <a:pt x="411" y="2150"/>
                  </a:lnTo>
                  <a:lnTo>
                    <a:pt x="363" y="2082"/>
                  </a:lnTo>
                  <a:lnTo>
                    <a:pt x="376" y="2030"/>
                  </a:lnTo>
                  <a:lnTo>
                    <a:pt x="331" y="2034"/>
                  </a:lnTo>
                  <a:lnTo>
                    <a:pt x="291" y="2167"/>
                  </a:lnTo>
                  <a:lnTo>
                    <a:pt x="49" y="1938"/>
                  </a:lnTo>
                  <a:lnTo>
                    <a:pt x="44" y="1908"/>
                  </a:lnTo>
                  <a:lnTo>
                    <a:pt x="108" y="1831"/>
                  </a:lnTo>
                  <a:lnTo>
                    <a:pt x="5" y="1572"/>
                  </a:lnTo>
                  <a:lnTo>
                    <a:pt x="0" y="1473"/>
                  </a:lnTo>
                  <a:lnTo>
                    <a:pt x="74" y="1429"/>
                  </a:lnTo>
                  <a:lnTo>
                    <a:pt x="82" y="1373"/>
                  </a:lnTo>
                  <a:lnTo>
                    <a:pt x="195" y="1232"/>
                  </a:lnTo>
                  <a:lnTo>
                    <a:pt x="195" y="1194"/>
                  </a:lnTo>
                  <a:lnTo>
                    <a:pt x="176" y="1188"/>
                  </a:lnTo>
                  <a:lnTo>
                    <a:pt x="194" y="1037"/>
                  </a:lnTo>
                  <a:lnTo>
                    <a:pt x="329" y="914"/>
                  </a:lnTo>
                  <a:lnTo>
                    <a:pt x="232" y="641"/>
                  </a:lnTo>
                  <a:lnTo>
                    <a:pt x="331" y="633"/>
                  </a:lnTo>
                  <a:lnTo>
                    <a:pt x="336" y="585"/>
                  </a:lnTo>
                  <a:lnTo>
                    <a:pt x="368" y="564"/>
                  </a:lnTo>
                  <a:lnTo>
                    <a:pt x="368" y="491"/>
                  </a:lnTo>
                  <a:lnTo>
                    <a:pt x="398" y="483"/>
                  </a:lnTo>
                  <a:lnTo>
                    <a:pt x="458" y="322"/>
                  </a:lnTo>
                  <a:lnTo>
                    <a:pt x="590" y="296"/>
                  </a:lnTo>
                  <a:lnTo>
                    <a:pt x="604" y="282"/>
                  </a:lnTo>
                  <a:lnTo>
                    <a:pt x="650" y="269"/>
                  </a:lnTo>
                  <a:lnTo>
                    <a:pt x="689" y="282"/>
                  </a:lnTo>
                  <a:lnTo>
                    <a:pt x="843" y="209"/>
                  </a:lnTo>
                  <a:lnTo>
                    <a:pt x="911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70" name="Freeform 66"/>
            <p:cNvSpPr>
              <a:spLocks/>
            </p:cNvSpPr>
            <p:nvPr/>
          </p:nvSpPr>
          <p:spPr bwMode="auto">
            <a:xfrm>
              <a:off x="4201" y="1420"/>
              <a:ext cx="254" cy="202"/>
            </a:xfrm>
            <a:custGeom>
              <a:avLst/>
              <a:gdLst>
                <a:gd name="T0" fmla="*/ 1322 w 1525"/>
                <a:gd name="T1" fmla="*/ 0 h 1213"/>
                <a:gd name="T2" fmla="*/ 1363 w 1525"/>
                <a:gd name="T3" fmla="*/ 201 h 1213"/>
                <a:gd name="T4" fmla="*/ 1466 w 1525"/>
                <a:gd name="T5" fmla="*/ 311 h 1213"/>
                <a:gd name="T6" fmla="*/ 1476 w 1525"/>
                <a:gd name="T7" fmla="*/ 404 h 1213"/>
                <a:gd name="T8" fmla="*/ 1525 w 1525"/>
                <a:gd name="T9" fmla="*/ 422 h 1213"/>
                <a:gd name="T10" fmla="*/ 1521 w 1525"/>
                <a:gd name="T11" fmla="*/ 472 h 1213"/>
                <a:gd name="T12" fmla="*/ 1509 w 1525"/>
                <a:gd name="T13" fmla="*/ 524 h 1213"/>
                <a:gd name="T14" fmla="*/ 1461 w 1525"/>
                <a:gd name="T15" fmla="*/ 560 h 1213"/>
                <a:gd name="T16" fmla="*/ 1464 w 1525"/>
                <a:gd name="T17" fmla="*/ 664 h 1213"/>
                <a:gd name="T18" fmla="*/ 1488 w 1525"/>
                <a:gd name="T19" fmla="*/ 699 h 1213"/>
                <a:gd name="T20" fmla="*/ 1365 w 1525"/>
                <a:gd name="T21" fmla="*/ 791 h 1213"/>
                <a:gd name="T22" fmla="*/ 1284 w 1525"/>
                <a:gd name="T23" fmla="*/ 815 h 1213"/>
                <a:gd name="T24" fmla="*/ 1284 w 1525"/>
                <a:gd name="T25" fmla="*/ 878 h 1213"/>
                <a:gd name="T26" fmla="*/ 1246 w 1525"/>
                <a:gd name="T27" fmla="*/ 885 h 1213"/>
                <a:gd name="T28" fmla="*/ 1318 w 1525"/>
                <a:gd name="T29" fmla="*/ 901 h 1213"/>
                <a:gd name="T30" fmla="*/ 1306 w 1525"/>
                <a:gd name="T31" fmla="*/ 968 h 1213"/>
                <a:gd name="T32" fmla="*/ 1268 w 1525"/>
                <a:gd name="T33" fmla="*/ 982 h 1213"/>
                <a:gd name="T34" fmla="*/ 1320 w 1525"/>
                <a:gd name="T35" fmla="*/ 980 h 1213"/>
                <a:gd name="T36" fmla="*/ 1306 w 1525"/>
                <a:gd name="T37" fmla="*/ 1029 h 1213"/>
                <a:gd name="T38" fmla="*/ 1279 w 1525"/>
                <a:gd name="T39" fmla="*/ 1062 h 1213"/>
                <a:gd name="T40" fmla="*/ 1202 w 1525"/>
                <a:gd name="T41" fmla="*/ 1057 h 1213"/>
                <a:gd name="T42" fmla="*/ 1116 w 1525"/>
                <a:gd name="T43" fmla="*/ 1194 h 1213"/>
                <a:gd name="T44" fmla="*/ 1119 w 1525"/>
                <a:gd name="T45" fmla="*/ 1213 h 1213"/>
                <a:gd name="T46" fmla="*/ 1046 w 1525"/>
                <a:gd name="T47" fmla="*/ 1206 h 1213"/>
                <a:gd name="T48" fmla="*/ 914 w 1525"/>
                <a:gd name="T49" fmla="*/ 1136 h 1213"/>
                <a:gd name="T50" fmla="*/ 734 w 1525"/>
                <a:gd name="T51" fmla="*/ 1131 h 1213"/>
                <a:gd name="T52" fmla="*/ 581 w 1525"/>
                <a:gd name="T53" fmla="*/ 1194 h 1213"/>
                <a:gd name="T54" fmla="*/ 502 w 1525"/>
                <a:gd name="T55" fmla="*/ 1182 h 1213"/>
                <a:gd name="T56" fmla="*/ 486 w 1525"/>
                <a:gd name="T57" fmla="*/ 1107 h 1213"/>
                <a:gd name="T58" fmla="*/ 361 w 1525"/>
                <a:gd name="T59" fmla="*/ 1093 h 1213"/>
                <a:gd name="T60" fmla="*/ 0 w 1525"/>
                <a:gd name="T61" fmla="*/ 753 h 1213"/>
                <a:gd name="T62" fmla="*/ 16 w 1525"/>
                <a:gd name="T63" fmla="*/ 722 h 1213"/>
                <a:gd name="T64" fmla="*/ 63 w 1525"/>
                <a:gd name="T65" fmla="*/ 709 h 1213"/>
                <a:gd name="T66" fmla="*/ 186 w 1525"/>
                <a:gd name="T67" fmla="*/ 571 h 1213"/>
                <a:gd name="T68" fmla="*/ 286 w 1525"/>
                <a:gd name="T69" fmla="*/ 541 h 1213"/>
                <a:gd name="T70" fmla="*/ 498 w 1525"/>
                <a:gd name="T71" fmla="*/ 539 h 1213"/>
                <a:gd name="T72" fmla="*/ 545 w 1525"/>
                <a:gd name="T73" fmla="*/ 378 h 1213"/>
                <a:gd name="T74" fmla="*/ 627 w 1525"/>
                <a:gd name="T75" fmla="*/ 371 h 1213"/>
                <a:gd name="T76" fmla="*/ 602 w 1525"/>
                <a:gd name="T77" fmla="*/ 302 h 1213"/>
                <a:gd name="T78" fmla="*/ 569 w 1525"/>
                <a:gd name="T79" fmla="*/ 267 h 1213"/>
                <a:gd name="T80" fmla="*/ 512 w 1525"/>
                <a:gd name="T81" fmla="*/ 208 h 1213"/>
                <a:gd name="T82" fmla="*/ 753 w 1525"/>
                <a:gd name="T83" fmla="*/ 246 h 1213"/>
                <a:gd name="T84" fmla="*/ 1193 w 1525"/>
                <a:gd name="T85" fmla="*/ 273 h 1213"/>
                <a:gd name="T86" fmla="*/ 1322 w 1525"/>
                <a:gd name="T87" fmla="*/ 0 h 1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525" h="1213">
                  <a:moveTo>
                    <a:pt x="1322" y="0"/>
                  </a:moveTo>
                  <a:lnTo>
                    <a:pt x="1363" y="201"/>
                  </a:lnTo>
                  <a:lnTo>
                    <a:pt x="1466" y="311"/>
                  </a:lnTo>
                  <a:lnTo>
                    <a:pt x="1476" y="404"/>
                  </a:lnTo>
                  <a:lnTo>
                    <a:pt x="1525" y="422"/>
                  </a:lnTo>
                  <a:lnTo>
                    <a:pt x="1521" y="472"/>
                  </a:lnTo>
                  <a:lnTo>
                    <a:pt x="1509" y="524"/>
                  </a:lnTo>
                  <a:lnTo>
                    <a:pt x="1461" y="560"/>
                  </a:lnTo>
                  <a:lnTo>
                    <a:pt x="1464" y="664"/>
                  </a:lnTo>
                  <a:lnTo>
                    <a:pt x="1488" y="699"/>
                  </a:lnTo>
                  <a:lnTo>
                    <a:pt x="1365" y="791"/>
                  </a:lnTo>
                  <a:lnTo>
                    <a:pt x="1284" y="815"/>
                  </a:lnTo>
                  <a:lnTo>
                    <a:pt x="1284" y="878"/>
                  </a:lnTo>
                  <a:lnTo>
                    <a:pt x="1246" y="885"/>
                  </a:lnTo>
                  <a:lnTo>
                    <a:pt x="1318" y="901"/>
                  </a:lnTo>
                  <a:lnTo>
                    <a:pt x="1306" y="968"/>
                  </a:lnTo>
                  <a:lnTo>
                    <a:pt x="1268" y="982"/>
                  </a:lnTo>
                  <a:lnTo>
                    <a:pt x="1320" y="980"/>
                  </a:lnTo>
                  <a:lnTo>
                    <a:pt x="1306" y="1029"/>
                  </a:lnTo>
                  <a:lnTo>
                    <a:pt x="1279" y="1062"/>
                  </a:lnTo>
                  <a:lnTo>
                    <a:pt x="1202" y="1057"/>
                  </a:lnTo>
                  <a:lnTo>
                    <a:pt x="1116" y="1194"/>
                  </a:lnTo>
                  <a:lnTo>
                    <a:pt x="1119" y="1213"/>
                  </a:lnTo>
                  <a:lnTo>
                    <a:pt x="1046" y="1206"/>
                  </a:lnTo>
                  <a:lnTo>
                    <a:pt x="914" y="1136"/>
                  </a:lnTo>
                  <a:lnTo>
                    <a:pt x="734" y="1131"/>
                  </a:lnTo>
                  <a:lnTo>
                    <a:pt x="581" y="1194"/>
                  </a:lnTo>
                  <a:lnTo>
                    <a:pt x="502" y="1182"/>
                  </a:lnTo>
                  <a:lnTo>
                    <a:pt x="486" y="1107"/>
                  </a:lnTo>
                  <a:lnTo>
                    <a:pt x="361" y="1093"/>
                  </a:lnTo>
                  <a:lnTo>
                    <a:pt x="0" y="753"/>
                  </a:lnTo>
                  <a:lnTo>
                    <a:pt x="16" y="722"/>
                  </a:lnTo>
                  <a:lnTo>
                    <a:pt x="63" y="709"/>
                  </a:lnTo>
                  <a:lnTo>
                    <a:pt x="186" y="571"/>
                  </a:lnTo>
                  <a:lnTo>
                    <a:pt x="286" y="541"/>
                  </a:lnTo>
                  <a:lnTo>
                    <a:pt x="498" y="539"/>
                  </a:lnTo>
                  <a:lnTo>
                    <a:pt x="545" y="378"/>
                  </a:lnTo>
                  <a:lnTo>
                    <a:pt x="627" y="371"/>
                  </a:lnTo>
                  <a:lnTo>
                    <a:pt x="602" y="302"/>
                  </a:lnTo>
                  <a:lnTo>
                    <a:pt x="569" y="267"/>
                  </a:lnTo>
                  <a:lnTo>
                    <a:pt x="512" y="208"/>
                  </a:lnTo>
                  <a:lnTo>
                    <a:pt x="753" y="246"/>
                  </a:lnTo>
                  <a:lnTo>
                    <a:pt x="1193" y="273"/>
                  </a:lnTo>
                  <a:lnTo>
                    <a:pt x="1322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71" name="Freeform 67"/>
            <p:cNvSpPr>
              <a:spLocks/>
            </p:cNvSpPr>
            <p:nvPr/>
          </p:nvSpPr>
          <p:spPr bwMode="auto">
            <a:xfrm>
              <a:off x="3959" y="1186"/>
              <a:ext cx="191" cy="152"/>
            </a:xfrm>
            <a:custGeom>
              <a:avLst/>
              <a:gdLst>
                <a:gd name="T0" fmla="*/ 28 w 1144"/>
                <a:gd name="T1" fmla="*/ 25 h 911"/>
                <a:gd name="T2" fmla="*/ 52 w 1144"/>
                <a:gd name="T3" fmla="*/ 131 h 911"/>
                <a:gd name="T4" fmla="*/ 0 w 1144"/>
                <a:gd name="T5" fmla="*/ 283 h 911"/>
                <a:gd name="T6" fmla="*/ 96 w 1144"/>
                <a:gd name="T7" fmla="*/ 398 h 911"/>
                <a:gd name="T8" fmla="*/ 97 w 1144"/>
                <a:gd name="T9" fmla="*/ 514 h 911"/>
                <a:gd name="T10" fmla="*/ 199 w 1144"/>
                <a:gd name="T11" fmla="*/ 573 h 911"/>
                <a:gd name="T12" fmla="*/ 230 w 1144"/>
                <a:gd name="T13" fmla="*/ 668 h 911"/>
                <a:gd name="T14" fmla="*/ 266 w 1144"/>
                <a:gd name="T15" fmla="*/ 775 h 911"/>
                <a:gd name="T16" fmla="*/ 294 w 1144"/>
                <a:gd name="T17" fmla="*/ 802 h 911"/>
                <a:gd name="T18" fmla="*/ 336 w 1144"/>
                <a:gd name="T19" fmla="*/ 804 h 911"/>
                <a:gd name="T20" fmla="*/ 349 w 1144"/>
                <a:gd name="T21" fmla="*/ 775 h 911"/>
                <a:gd name="T22" fmla="*/ 438 w 1144"/>
                <a:gd name="T23" fmla="*/ 786 h 911"/>
                <a:gd name="T24" fmla="*/ 455 w 1144"/>
                <a:gd name="T25" fmla="*/ 798 h 911"/>
                <a:gd name="T26" fmla="*/ 734 w 1144"/>
                <a:gd name="T27" fmla="*/ 579 h 911"/>
                <a:gd name="T28" fmla="*/ 749 w 1144"/>
                <a:gd name="T29" fmla="*/ 496 h 911"/>
                <a:gd name="T30" fmla="*/ 844 w 1144"/>
                <a:gd name="T31" fmla="*/ 534 h 911"/>
                <a:gd name="T32" fmla="*/ 848 w 1144"/>
                <a:gd name="T33" fmla="*/ 748 h 911"/>
                <a:gd name="T34" fmla="*/ 888 w 1144"/>
                <a:gd name="T35" fmla="*/ 758 h 911"/>
                <a:gd name="T36" fmla="*/ 910 w 1144"/>
                <a:gd name="T37" fmla="*/ 896 h 911"/>
                <a:gd name="T38" fmla="*/ 1016 w 1144"/>
                <a:gd name="T39" fmla="*/ 911 h 911"/>
                <a:gd name="T40" fmla="*/ 1082 w 1144"/>
                <a:gd name="T41" fmla="*/ 899 h 911"/>
                <a:gd name="T42" fmla="*/ 1144 w 1144"/>
                <a:gd name="T43" fmla="*/ 805 h 911"/>
                <a:gd name="T44" fmla="*/ 1094 w 1144"/>
                <a:gd name="T45" fmla="*/ 752 h 911"/>
                <a:gd name="T46" fmla="*/ 1064 w 1144"/>
                <a:gd name="T47" fmla="*/ 514 h 911"/>
                <a:gd name="T48" fmla="*/ 773 w 1144"/>
                <a:gd name="T49" fmla="*/ 332 h 911"/>
                <a:gd name="T50" fmla="*/ 757 w 1144"/>
                <a:gd name="T51" fmla="*/ 170 h 911"/>
                <a:gd name="T52" fmla="*/ 590 w 1144"/>
                <a:gd name="T53" fmla="*/ 146 h 911"/>
                <a:gd name="T54" fmla="*/ 592 w 1144"/>
                <a:gd name="T55" fmla="*/ 87 h 911"/>
                <a:gd name="T56" fmla="*/ 526 w 1144"/>
                <a:gd name="T57" fmla="*/ 48 h 911"/>
                <a:gd name="T58" fmla="*/ 429 w 1144"/>
                <a:gd name="T59" fmla="*/ 54 h 911"/>
                <a:gd name="T60" fmla="*/ 361 w 1144"/>
                <a:gd name="T61" fmla="*/ 93 h 911"/>
                <a:gd name="T62" fmla="*/ 271 w 1144"/>
                <a:gd name="T63" fmla="*/ 97 h 911"/>
                <a:gd name="T64" fmla="*/ 233 w 1144"/>
                <a:gd name="T65" fmla="*/ 131 h 911"/>
                <a:gd name="T66" fmla="*/ 117 w 1144"/>
                <a:gd name="T67" fmla="*/ 121 h 911"/>
                <a:gd name="T68" fmla="*/ 67 w 1144"/>
                <a:gd name="T69" fmla="*/ 53 h 911"/>
                <a:gd name="T70" fmla="*/ 81 w 1144"/>
                <a:gd name="T71" fmla="*/ 0 h 911"/>
                <a:gd name="T72" fmla="*/ 34 w 1144"/>
                <a:gd name="T73" fmla="*/ 3 h 911"/>
                <a:gd name="T74" fmla="*/ 28 w 1144"/>
                <a:gd name="T75" fmla="*/ 25 h 9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44" h="911">
                  <a:moveTo>
                    <a:pt x="28" y="25"/>
                  </a:moveTo>
                  <a:lnTo>
                    <a:pt x="52" y="131"/>
                  </a:lnTo>
                  <a:lnTo>
                    <a:pt x="0" y="283"/>
                  </a:lnTo>
                  <a:lnTo>
                    <a:pt x="96" y="398"/>
                  </a:lnTo>
                  <a:lnTo>
                    <a:pt x="97" y="514"/>
                  </a:lnTo>
                  <a:lnTo>
                    <a:pt x="199" y="573"/>
                  </a:lnTo>
                  <a:lnTo>
                    <a:pt x="230" y="668"/>
                  </a:lnTo>
                  <a:lnTo>
                    <a:pt x="266" y="775"/>
                  </a:lnTo>
                  <a:lnTo>
                    <a:pt x="294" y="802"/>
                  </a:lnTo>
                  <a:lnTo>
                    <a:pt x="336" y="804"/>
                  </a:lnTo>
                  <a:lnTo>
                    <a:pt x="349" y="775"/>
                  </a:lnTo>
                  <a:lnTo>
                    <a:pt x="438" y="786"/>
                  </a:lnTo>
                  <a:lnTo>
                    <a:pt x="455" y="798"/>
                  </a:lnTo>
                  <a:lnTo>
                    <a:pt x="734" y="579"/>
                  </a:lnTo>
                  <a:lnTo>
                    <a:pt x="749" y="496"/>
                  </a:lnTo>
                  <a:lnTo>
                    <a:pt x="844" y="534"/>
                  </a:lnTo>
                  <a:lnTo>
                    <a:pt x="848" y="748"/>
                  </a:lnTo>
                  <a:lnTo>
                    <a:pt x="888" y="758"/>
                  </a:lnTo>
                  <a:lnTo>
                    <a:pt x="910" y="896"/>
                  </a:lnTo>
                  <a:lnTo>
                    <a:pt x="1016" y="911"/>
                  </a:lnTo>
                  <a:lnTo>
                    <a:pt x="1082" y="899"/>
                  </a:lnTo>
                  <a:lnTo>
                    <a:pt x="1144" y="805"/>
                  </a:lnTo>
                  <a:lnTo>
                    <a:pt x="1094" y="752"/>
                  </a:lnTo>
                  <a:lnTo>
                    <a:pt x="1064" y="514"/>
                  </a:lnTo>
                  <a:lnTo>
                    <a:pt x="773" y="332"/>
                  </a:lnTo>
                  <a:lnTo>
                    <a:pt x="757" y="170"/>
                  </a:lnTo>
                  <a:lnTo>
                    <a:pt x="590" y="146"/>
                  </a:lnTo>
                  <a:lnTo>
                    <a:pt x="592" y="87"/>
                  </a:lnTo>
                  <a:lnTo>
                    <a:pt x="526" y="48"/>
                  </a:lnTo>
                  <a:lnTo>
                    <a:pt x="429" y="54"/>
                  </a:lnTo>
                  <a:lnTo>
                    <a:pt x="361" y="93"/>
                  </a:lnTo>
                  <a:lnTo>
                    <a:pt x="271" y="97"/>
                  </a:lnTo>
                  <a:lnTo>
                    <a:pt x="233" y="131"/>
                  </a:lnTo>
                  <a:lnTo>
                    <a:pt x="117" y="121"/>
                  </a:lnTo>
                  <a:lnTo>
                    <a:pt x="67" y="53"/>
                  </a:lnTo>
                  <a:lnTo>
                    <a:pt x="81" y="0"/>
                  </a:lnTo>
                  <a:lnTo>
                    <a:pt x="34" y="3"/>
                  </a:lnTo>
                  <a:lnTo>
                    <a:pt x="28" y="2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72" name="Freeform 68"/>
            <p:cNvSpPr>
              <a:spLocks/>
            </p:cNvSpPr>
            <p:nvPr/>
          </p:nvSpPr>
          <p:spPr bwMode="auto">
            <a:xfrm>
              <a:off x="4073" y="1408"/>
              <a:ext cx="126" cy="88"/>
            </a:xfrm>
            <a:custGeom>
              <a:avLst/>
              <a:gdLst>
                <a:gd name="T0" fmla="*/ 156 w 757"/>
                <a:gd name="T1" fmla="*/ 110 h 526"/>
                <a:gd name="T2" fmla="*/ 293 w 757"/>
                <a:gd name="T3" fmla="*/ 128 h 526"/>
                <a:gd name="T4" fmla="*/ 357 w 757"/>
                <a:gd name="T5" fmla="*/ 0 h 526"/>
                <a:gd name="T6" fmla="*/ 757 w 757"/>
                <a:gd name="T7" fmla="*/ 436 h 526"/>
                <a:gd name="T8" fmla="*/ 656 w 757"/>
                <a:gd name="T9" fmla="*/ 445 h 526"/>
                <a:gd name="T10" fmla="*/ 678 w 757"/>
                <a:gd name="T11" fmla="*/ 480 h 526"/>
                <a:gd name="T12" fmla="*/ 640 w 757"/>
                <a:gd name="T13" fmla="*/ 513 h 526"/>
                <a:gd name="T14" fmla="*/ 595 w 757"/>
                <a:gd name="T15" fmla="*/ 513 h 526"/>
                <a:gd name="T16" fmla="*/ 491 w 757"/>
                <a:gd name="T17" fmla="*/ 479 h 526"/>
                <a:gd name="T18" fmla="*/ 55 w 757"/>
                <a:gd name="T19" fmla="*/ 526 h 526"/>
                <a:gd name="T20" fmla="*/ 0 w 757"/>
                <a:gd name="T21" fmla="*/ 427 h 526"/>
                <a:gd name="T22" fmla="*/ 87 w 757"/>
                <a:gd name="T23" fmla="*/ 166 h 526"/>
                <a:gd name="T24" fmla="*/ 114 w 757"/>
                <a:gd name="T25" fmla="*/ 132 h 526"/>
                <a:gd name="T26" fmla="*/ 156 w 757"/>
                <a:gd name="T27" fmla="*/ 110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57" h="526">
                  <a:moveTo>
                    <a:pt x="156" y="110"/>
                  </a:moveTo>
                  <a:lnTo>
                    <a:pt x="293" y="128"/>
                  </a:lnTo>
                  <a:lnTo>
                    <a:pt x="357" y="0"/>
                  </a:lnTo>
                  <a:lnTo>
                    <a:pt x="757" y="436"/>
                  </a:lnTo>
                  <a:lnTo>
                    <a:pt x="656" y="445"/>
                  </a:lnTo>
                  <a:lnTo>
                    <a:pt x="678" y="480"/>
                  </a:lnTo>
                  <a:lnTo>
                    <a:pt x="640" y="513"/>
                  </a:lnTo>
                  <a:lnTo>
                    <a:pt x="595" y="513"/>
                  </a:lnTo>
                  <a:lnTo>
                    <a:pt x="491" y="479"/>
                  </a:lnTo>
                  <a:lnTo>
                    <a:pt x="55" y="526"/>
                  </a:lnTo>
                  <a:lnTo>
                    <a:pt x="0" y="427"/>
                  </a:lnTo>
                  <a:lnTo>
                    <a:pt x="87" y="166"/>
                  </a:lnTo>
                  <a:lnTo>
                    <a:pt x="114" y="132"/>
                  </a:lnTo>
                  <a:lnTo>
                    <a:pt x="156" y="11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73" name="Freeform 69"/>
            <p:cNvSpPr>
              <a:spLocks/>
            </p:cNvSpPr>
            <p:nvPr/>
          </p:nvSpPr>
          <p:spPr bwMode="auto">
            <a:xfrm>
              <a:off x="4051" y="1454"/>
              <a:ext cx="255" cy="152"/>
            </a:xfrm>
            <a:custGeom>
              <a:avLst/>
              <a:gdLst>
                <a:gd name="T0" fmla="*/ 184 w 1527"/>
                <a:gd name="T1" fmla="*/ 250 h 908"/>
                <a:gd name="T2" fmla="*/ 140 w 1527"/>
                <a:gd name="T3" fmla="*/ 389 h 908"/>
                <a:gd name="T4" fmla="*/ 37 w 1527"/>
                <a:gd name="T5" fmla="*/ 490 h 908"/>
                <a:gd name="T6" fmla="*/ 0 w 1527"/>
                <a:gd name="T7" fmla="*/ 659 h 908"/>
                <a:gd name="T8" fmla="*/ 74 w 1527"/>
                <a:gd name="T9" fmla="*/ 661 h 908"/>
                <a:gd name="T10" fmla="*/ 132 w 1527"/>
                <a:gd name="T11" fmla="*/ 699 h 908"/>
                <a:gd name="T12" fmla="*/ 209 w 1527"/>
                <a:gd name="T13" fmla="*/ 713 h 908"/>
                <a:gd name="T14" fmla="*/ 234 w 1527"/>
                <a:gd name="T15" fmla="*/ 817 h 908"/>
                <a:gd name="T16" fmla="*/ 285 w 1527"/>
                <a:gd name="T17" fmla="*/ 908 h 908"/>
                <a:gd name="T18" fmla="*/ 898 w 1527"/>
                <a:gd name="T19" fmla="*/ 544 h 908"/>
                <a:gd name="T20" fmla="*/ 914 w 1527"/>
                <a:gd name="T21" fmla="*/ 515 h 908"/>
                <a:gd name="T22" fmla="*/ 960 w 1527"/>
                <a:gd name="T23" fmla="*/ 498 h 908"/>
                <a:gd name="T24" fmla="*/ 1082 w 1527"/>
                <a:gd name="T25" fmla="*/ 364 h 908"/>
                <a:gd name="T26" fmla="*/ 1184 w 1527"/>
                <a:gd name="T27" fmla="*/ 332 h 908"/>
                <a:gd name="T28" fmla="*/ 1395 w 1527"/>
                <a:gd name="T29" fmla="*/ 332 h 908"/>
                <a:gd name="T30" fmla="*/ 1442 w 1527"/>
                <a:gd name="T31" fmla="*/ 168 h 908"/>
                <a:gd name="T32" fmla="*/ 1527 w 1527"/>
                <a:gd name="T33" fmla="*/ 164 h 908"/>
                <a:gd name="T34" fmla="*/ 1499 w 1527"/>
                <a:gd name="T35" fmla="*/ 96 h 908"/>
                <a:gd name="T36" fmla="*/ 1410 w 1527"/>
                <a:gd name="T37" fmla="*/ 0 h 908"/>
                <a:gd name="T38" fmla="*/ 1366 w 1527"/>
                <a:gd name="T39" fmla="*/ 13 h 908"/>
                <a:gd name="T40" fmla="*/ 1290 w 1527"/>
                <a:gd name="T41" fmla="*/ 116 h 908"/>
                <a:gd name="T42" fmla="*/ 1172 w 1527"/>
                <a:gd name="T43" fmla="*/ 127 h 908"/>
                <a:gd name="T44" fmla="*/ 1148 w 1527"/>
                <a:gd name="T45" fmla="*/ 156 h 908"/>
                <a:gd name="T46" fmla="*/ 882 w 1527"/>
                <a:gd name="T47" fmla="*/ 159 h 908"/>
                <a:gd name="T48" fmla="*/ 784 w 1527"/>
                <a:gd name="T49" fmla="*/ 169 h 908"/>
                <a:gd name="T50" fmla="*/ 806 w 1527"/>
                <a:gd name="T51" fmla="*/ 206 h 908"/>
                <a:gd name="T52" fmla="*/ 769 w 1527"/>
                <a:gd name="T53" fmla="*/ 237 h 908"/>
                <a:gd name="T54" fmla="*/ 722 w 1527"/>
                <a:gd name="T55" fmla="*/ 237 h 908"/>
                <a:gd name="T56" fmla="*/ 619 w 1527"/>
                <a:gd name="T57" fmla="*/ 203 h 908"/>
                <a:gd name="T58" fmla="*/ 184 w 1527"/>
                <a:gd name="T59" fmla="*/ 250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527" h="908">
                  <a:moveTo>
                    <a:pt x="184" y="250"/>
                  </a:moveTo>
                  <a:lnTo>
                    <a:pt x="140" y="389"/>
                  </a:lnTo>
                  <a:lnTo>
                    <a:pt x="37" y="490"/>
                  </a:lnTo>
                  <a:lnTo>
                    <a:pt x="0" y="659"/>
                  </a:lnTo>
                  <a:lnTo>
                    <a:pt x="74" y="661"/>
                  </a:lnTo>
                  <a:lnTo>
                    <a:pt x="132" y="699"/>
                  </a:lnTo>
                  <a:lnTo>
                    <a:pt x="209" y="713"/>
                  </a:lnTo>
                  <a:lnTo>
                    <a:pt x="234" y="817"/>
                  </a:lnTo>
                  <a:lnTo>
                    <a:pt x="285" y="908"/>
                  </a:lnTo>
                  <a:lnTo>
                    <a:pt x="898" y="544"/>
                  </a:lnTo>
                  <a:lnTo>
                    <a:pt x="914" y="515"/>
                  </a:lnTo>
                  <a:lnTo>
                    <a:pt x="960" y="498"/>
                  </a:lnTo>
                  <a:lnTo>
                    <a:pt x="1082" y="364"/>
                  </a:lnTo>
                  <a:lnTo>
                    <a:pt x="1184" y="332"/>
                  </a:lnTo>
                  <a:lnTo>
                    <a:pt x="1395" y="332"/>
                  </a:lnTo>
                  <a:lnTo>
                    <a:pt x="1442" y="168"/>
                  </a:lnTo>
                  <a:lnTo>
                    <a:pt x="1527" y="164"/>
                  </a:lnTo>
                  <a:lnTo>
                    <a:pt x="1499" y="96"/>
                  </a:lnTo>
                  <a:lnTo>
                    <a:pt x="1410" y="0"/>
                  </a:lnTo>
                  <a:lnTo>
                    <a:pt x="1366" y="13"/>
                  </a:lnTo>
                  <a:lnTo>
                    <a:pt x="1290" y="116"/>
                  </a:lnTo>
                  <a:lnTo>
                    <a:pt x="1172" y="127"/>
                  </a:lnTo>
                  <a:lnTo>
                    <a:pt x="1148" y="156"/>
                  </a:lnTo>
                  <a:lnTo>
                    <a:pt x="882" y="159"/>
                  </a:lnTo>
                  <a:lnTo>
                    <a:pt x="784" y="169"/>
                  </a:lnTo>
                  <a:lnTo>
                    <a:pt x="806" y="206"/>
                  </a:lnTo>
                  <a:lnTo>
                    <a:pt x="769" y="237"/>
                  </a:lnTo>
                  <a:lnTo>
                    <a:pt x="722" y="237"/>
                  </a:lnTo>
                  <a:lnTo>
                    <a:pt x="619" y="203"/>
                  </a:lnTo>
                  <a:lnTo>
                    <a:pt x="184" y="25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74" name="Freeform 70"/>
            <p:cNvSpPr>
              <a:spLocks/>
            </p:cNvSpPr>
            <p:nvPr/>
          </p:nvSpPr>
          <p:spPr bwMode="auto">
            <a:xfrm>
              <a:off x="4091" y="1320"/>
              <a:ext cx="209" cy="161"/>
            </a:xfrm>
            <a:custGeom>
              <a:avLst/>
              <a:gdLst>
                <a:gd name="T0" fmla="*/ 357 w 1257"/>
                <a:gd name="T1" fmla="*/ 0 h 966"/>
                <a:gd name="T2" fmla="*/ 617 w 1257"/>
                <a:gd name="T3" fmla="*/ 29 h 966"/>
                <a:gd name="T4" fmla="*/ 756 w 1257"/>
                <a:gd name="T5" fmla="*/ 386 h 966"/>
                <a:gd name="T6" fmla="*/ 782 w 1257"/>
                <a:gd name="T7" fmla="*/ 395 h 966"/>
                <a:gd name="T8" fmla="*/ 804 w 1257"/>
                <a:gd name="T9" fmla="*/ 348 h 966"/>
                <a:gd name="T10" fmla="*/ 900 w 1257"/>
                <a:gd name="T11" fmla="*/ 333 h 966"/>
                <a:gd name="T12" fmla="*/ 1113 w 1257"/>
                <a:gd name="T13" fmla="*/ 142 h 966"/>
                <a:gd name="T14" fmla="*/ 1174 w 1257"/>
                <a:gd name="T15" fmla="*/ 187 h 966"/>
                <a:gd name="T16" fmla="*/ 1138 w 1257"/>
                <a:gd name="T17" fmla="*/ 237 h 966"/>
                <a:gd name="T18" fmla="*/ 1136 w 1257"/>
                <a:gd name="T19" fmla="*/ 269 h 966"/>
                <a:gd name="T20" fmla="*/ 1231 w 1257"/>
                <a:gd name="T21" fmla="*/ 386 h 966"/>
                <a:gd name="T22" fmla="*/ 1245 w 1257"/>
                <a:gd name="T23" fmla="*/ 449 h 966"/>
                <a:gd name="T24" fmla="*/ 1212 w 1257"/>
                <a:gd name="T25" fmla="*/ 525 h 966"/>
                <a:gd name="T26" fmla="*/ 1257 w 1257"/>
                <a:gd name="T27" fmla="*/ 565 h 966"/>
                <a:gd name="T28" fmla="*/ 1224 w 1257"/>
                <a:gd name="T29" fmla="*/ 600 h 966"/>
                <a:gd name="T30" fmla="*/ 1245 w 1257"/>
                <a:gd name="T31" fmla="*/ 636 h 966"/>
                <a:gd name="T32" fmla="*/ 1212 w 1257"/>
                <a:gd name="T33" fmla="*/ 671 h 966"/>
                <a:gd name="T34" fmla="*/ 1217 w 1257"/>
                <a:gd name="T35" fmla="*/ 712 h 966"/>
                <a:gd name="T36" fmla="*/ 1169 w 1257"/>
                <a:gd name="T37" fmla="*/ 806 h 966"/>
                <a:gd name="T38" fmla="*/ 1131 w 1257"/>
                <a:gd name="T39" fmla="*/ 818 h 966"/>
                <a:gd name="T40" fmla="*/ 1056 w 1257"/>
                <a:gd name="T41" fmla="*/ 921 h 966"/>
                <a:gd name="T42" fmla="*/ 938 w 1257"/>
                <a:gd name="T43" fmla="*/ 933 h 966"/>
                <a:gd name="T44" fmla="*/ 912 w 1257"/>
                <a:gd name="T45" fmla="*/ 962 h 966"/>
                <a:gd name="T46" fmla="*/ 648 w 1257"/>
                <a:gd name="T47" fmla="*/ 966 h 966"/>
                <a:gd name="T48" fmla="*/ 246 w 1257"/>
                <a:gd name="T49" fmla="*/ 527 h 966"/>
                <a:gd name="T50" fmla="*/ 185 w 1257"/>
                <a:gd name="T51" fmla="*/ 657 h 966"/>
                <a:gd name="T52" fmla="*/ 48 w 1257"/>
                <a:gd name="T53" fmla="*/ 640 h 966"/>
                <a:gd name="T54" fmla="*/ 17 w 1257"/>
                <a:gd name="T55" fmla="*/ 525 h 966"/>
                <a:gd name="T56" fmla="*/ 34 w 1257"/>
                <a:gd name="T57" fmla="*/ 475 h 966"/>
                <a:gd name="T58" fmla="*/ 0 w 1257"/>
                <a:gd name="T59" fmla="*/ 405 h 966"/>
                <a:gd name="T60" fmla="*/ 291 w 1257"/>
                <a:gd name="T61" fmla="*/ 98 h 966"/>
                <a:gd name="T62" fmla="*/ 357 w 1257"/>
                <a:gd name="T63" fmla="*/ 0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57" h="966">
                  <a:moveTo>
                    <a:pt x="357" y="0"/>
                  </a:moveTo>
                  <a:lnTo>
                    <a:pt x="617" y="29"/>
                  </a:lnTo>
                  <a:lnTo>
                    <a:pt x="756" y="386"/>
                  </a:lnTo>
                  <a:lnTo>
                    <a:pt x="782" y="395"/>
                  </a:lnTo>
                  <a:lnTo>
                    <a:pt x="804" y="348"/>
                  </a:lnTo>
                  <a:lnTo>
                    <a:pt x="900" y="333"/>
                  </a:lnTo>
                  <a:lnTo>
                    <a:pt x="1113" y="142"/>
                  </a:lnTo>
                  <a:lnTo>
                    <a:pt x="1174" y="187"/>
                  </a:lnTo>
                  <a:lnTo>
                    <a:pt x="1138" y="237"/>
                  </a:lnTo>
                  <a:lnTo>
                    <a:pt x="1136" y="269"/>
                  </a:lnTo>
                  <a:lnTo>
                    <a:pt x="1231" y="386"/>
                  </a:lnTo>
                  <a:lnTo>
                    <a:pt x="1245" y="449"/>
                  </a:lnTo>
                  <a:lnTo>
                    <a:pt x="1212" y="525"/>
                  </a:lnTo>
                  <a:lnTo>
                    <a:pt x="1257" y="565"/>
                  </a:lnTo>
                  <a:lnTo>
                    <a:pt x="1224" y="600"/>
                  </a:lnTo>
                  <a:lnTo>
                    <a:pt x="1245" y="636"/>
                  </a:lnTo>
                  <a:lnTo>
                    <a:pt x="1212" y="671"/>
                  </a:lnTo>
                  <a:lnTo>
                    <a:pt x="1217" y="712"/>
                  </a:lnTo>
                  <a:lnTo>
                    <a:pt x="1169" y="806"/>
                  </a:lnTo>
                  <a:lnTo>
                    <a:pt x="1131" y="818"/>
                  </a:lnTo>
                  <a:lnTo>
                    <a:pt x="1056" y="921"/>
                  </a:lnTo>
                  <a:lnTo>
                    <a:pt x="938" y="933"/>
                  </a:lnTo>
                  <a:lnTo>
                    <a:pt x="912" y="962"/>
                  </a:lnTo>
                  <a:lnTo>
                    <a:pt x="648" y="966"/>
                  </a:lnTo>
                  <a:lnTo>
                    <a:pt x="246" y="527"/>
                  </a:lnTo>
                  <a:lnTo>
                    <a:pt x="185" y="657"/>
                  </a:lnTo>
                  <a:lnTo>
                    <a:pt x="48" y="640"/>
                  </a:lnTo>
                  <a:lnTo>
                    <a:pt x="17" y="525"/>
                  </a:lnTo>
                  <a:lnTo>
                    <a:pt x="34" y="475"/>
                  </a:lnTo>
                  <a:lnTo>
                    <a:pt x="0" y="405"/>
                  </a:lnTo>
                  <a:lnTo>
                    <a:pt x="291" y="98"/>
                  </a:lnTo>
                  <a:lnTo>
                    <a:pt x="357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75" name="Freeform 71"/>
            <p:cNvSpPr>
              <a:spLocks/>
            </p:cNvSpPr>
            <p:nvPr/>
          </p:nvSpPr>
          <p:spPr bwMode="auto">
            <a:xfrm>
              <a:off x="3944" y="2967"/>
              <a:ext cx="296" cy="239"/>
            </a:xfrm>
            <a:custGeom>
              <a:avLst/>
              <a:gdLst>
                <a:gd name="T0" fmla="*/ 376 w 1772"/>
                <a:gd name="T1" fmla="*/ 1023 h 1433"/>
                <a:gd name="T2" fmla="*/ 525 w 1772"/>
                <a:gd name="T3" fmla="*/ 1095 h 1433"/>
                <a:gd name="T4" fmla="*/ 564 w 1772"/>
                <a:gd name="T5" fmla="*/ 1324 h 1433"/>
                <a:gd name="T6" fmla="*/ 602 w 1772"/>
                <a:gd name="T7" fmla="*/ 1433 h 1433"/>
                <a:gd name="T8" fmla="*/ 627 w 1772"/>
                <a:gd name="T9" fmla="*/ 1370 h 1433"/>
                <a:gd name="T10" fmla="*/ 647 w 1772"/>
                <a:gd name="T11" fmla="*/ 1269 h 1433"/>
                <a:gd name="T12" fmla="*/ 699 w 1772"/>
                <a:gd name="T13" fmla="*/ 1223 h 1433"/>
                <a:gd name="T14" fmla="*/ 740 w 1772"/>
                <a:gd name="T15" fmla="*/ 1173 h 1433"/>
                <a:gd name="T16" fmla="*/ 794 w 1772"/>
                <a:gd name="T17" fmla="*/ 1146 h 1433"/>
                <a:gd name="T18" fmla="*/ 910 w 1772"/>
                <a:gd name="T19" fmla="*/ 1110 h 1433"/>
                <a:gd name="T20" fmla="*/ 1018 w 1772"/>
                <a:gd name="T21" fmla="*/ 1119 h 1433"/>
                <a:gd name="T22" fmla="*/ 1101 w 1772"/>
                <a:gd name="T23" fmla="*/ 1182 h 1433"/>
                <a:gd name="T24" fmla="*/ 1220 w 1772"/>
                <a:gd name="T25" fmla="*/ 1203 h 1433"/>
                <a:gd name="T26" fmla="*/ 1307 w 1772"/>
                <a:gd name="T27" fmla="*/ 1110 h 1433"/>
                <a:gd name="T28" fmla="*/ 1608 w 1772"/>
                <a:gd name="T29" fmla="*/ 1136 h 1433"/>
                <a:gd name="T30" fmla="*/ 1692 w 1772"/>
                <a:gd name="T31" fmla="*/ 1027 h 1433"/>
                <a:gd name="T32" fmla="*/ 1572 w 1772"/>
                <a:gd name="T33" fmla="*/ 988 h 1433"/>
                <a:gd name="T34" fmla="*/ 1635 w 1772"/>
                <a:gd name="T35" fmla="*/ 841 h 1433"/>
                <a:gd name="T36" fmla="*/ 1728 w 1772"/>
                <a:gd name="T37" fmla="*/ 711 h 1433"/>
                <a:gd name="T38" fmla="*/ 1758 w 1772"/>
                <a:gd name="T39" fmla="*/ 618 h 1433"/>
                <a:gd name="T40" fmla="*/ 1632 w 1772"/>
                <a:gd name="T41" fmla="*/ 531 h 1433"/>
                <a:gd name="T42" fmla="*/ 1671 w 1772"/>
                <a:gd name="T43" fmla="*/ 424 h 1433"/>
                <a:gd name="T44" fmla="*/ 1713 w 1772"/>
                <a:gd name="T45" fmla="*/ 242 h 1433"/>
                <a:gd name="T46" fmla="*/ 1477 w 1772"/>
                <a:gd name="T47" fmla="*/ 198 h 1433"/>
                <a:gd name="T48" fmla="*/ 1498 w 1772"/>
                <a:gd name="T49" fmla="*/ 69 h 1433"/>
                <a:gd name="T50" fmla="*/ 1469 w 1772"/>
                <a:gd name="T51" fmla="*/ 12 h 1433"/>
                <a:gd name="T52" fmla="*/ 1364 w 1772"/>
                <a:gd name="T53" fmla="*/ 36 h 1433"/>
                <a:gd name="T54" fmla="*/ 1206 w 1772"/>
                <a:gd name="T55" fmla="*/ 0 h 1433"/>
                <a:gd name="T56" fmla="*/ 1033 w 1772"/>
                <a:gd name="T57" fmla="*/ 182 h 1433"/>
                <a:gd name="T58" fmla="*/ 782 w 1772"/>
                <a:gd name="T59" fmla="*/ 335 h 1433"/>
                <a:gd name="T60" fmla="*/ 513 w 1772"/>
                <a:gd name="T61" fmla="*/ 469 h 1433"/>
                <a:gd name="T62" fmla="*/ 305 w 1772"/>
                <a:gd name="T63" fmla="*/ 568 h 1433"/>
                <a:gd name="T64" fmla="*/ 194 w 1772"/>
                <a:gd name="T65" fmla="*/ 586 h 1433"/>
                <a:gd name="T66" fmla="*/ 113 w 1772"/>
                <a:gd name="T67" fmla="*/ 597 h 1433"/>
                <a:gd name="T68" fmla="*/ 10 w 1772"/>
                <a:gd name="T69" fmla="*/ 651 h 1433"/>
                <a:gd name="T70" fmla="*/ 71 w 1772"/>
                <a:gd name="T71" fmla="*/ 665 h 1433"/>
                <a:gd name="T72" fmla="*/ 152 w 1772"/>
                <a:gd name="T73" fmla="*/ 687 h 1433"/>
                <a:gd name="T74" fmla="*/ 287 w 1772"/>
                <a:gd name="T75" fmla="*/ 677 h 1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772" h="1433">
                  <a:moveTo>
                    <a:pt x="305" y="711"/>
                  </a:moveTo>
                  <a:lnTo>
                    <a:pt x="376" y="1023"/>
                  </a:lnTo>
                  <a:lnTo>
                    <a:pt x="501" y="1023"/>
                  </a:lnTo>
                  <a:lnTo>
                    <a:pt x="525" y="1095"/>
                  </a:lnTo>
                  <a:lnTo>
                    <a:pt x="481" y="1227"/>
                  </a:lnTo>
                  <a:lnTo>
                    <a:pt x="564" y="1324"/>
                  </a:lnTo>
                  <a:lnTo>
                    <a:pt x="549" y="1360"/>
                  </a:lnTo>
                  <a:lnTo>
                    <a:pt x="602" y="1433"/>
                  </a:lnTo>
                  <a:lnTo>
                    <a:pt x="665" y="1427"/>
                  </a:lnTo>
                  <a:lnTo>
                    <a:pt x="627" y="1370"/>
                  </a:lnTo>
                  <a:lnTo>
                    <a:pt x="669" y="1313"/>
                  </a:lnTo>
                  <a:lnTo>
                    <a:pt x="647" y="1269"/>
                  </a:lnTo>
                  <a:lnTo>
                    <a:pt x="657" y="1223"/>
                  </a:lnTo>
                  <a:lnTo>
                    <a:pt x="699" y="1223"/>
                  </a:lnTo>
                  <a:lnTo>
                    <a:pt x="705" y="1170"/>
                  </a:lnTo>
                  <a:lnTo>
                    <a:pt x="740" y="1173"/>
                  </a:lnTo>
                  <a:lnTo>
                    <a:pt x="740" y="1152"/>
                  </a:lnTo>
                  <a:lnTo>
                    <a:pt x="794" y="1146"/>
                  </a:lnTo>
                  <a:lnTo>
                    <a:pt x="875" y="1173"/>
                  </a:lnTo>
                  <a:lnTo>
                    <a:pt x="910" y="1110"/>
                  </a:lnTo>
                  <a:lnTo>
                    <a:pt x="954" y="1092"/>
                  </a:lnTo>
                  <a:lnTo>
                    <a:pt x="1018" y="1119"/>
                  </a:lnTo>
                  <a:lnTo>
                    <a:pt x="1063" y="1176"/>
                  </a:lnTo>
                  <a:lnTo>
                    <a:pt x="1101" y="1182"/>
                  </a:lnTo>
                  <a:lnTo>
                    <a:pt x="1125" y="1217"/>
                  </a:lnTo>
                  <a:lnTo>
                    <a:pt x="1220" y="1203"/>
                  </a:lnTo>
                  <a:lnTo>
                    <a:pt x="1259" y="1148"/>
                  </a:lnTo>
                  <a:lnTo>
                    <a:pt x="1307" y="1110"/>
                  </a:lnTo>
                  <a:lnTo>
                    <a:pt x="1366" y="1136"/>
                  </a:lnTo>
                  <a:lnTo>
                    <a:pt x="1608" y="1136"/>
                  </a:lnTo>
                  <a:lnTo>
                    <a:pt x="1707" y="1065"/>
                  </a:lnTo>
                  <a:lnTo>
                    <a:pt x="1692" y="1027"/>
                  </a:lnTo>
                  <a:lnTo>
                    <a:pt x="1584" y="1027"/>
                  </a:lnTo>
                  <a:lnTo>
                    <a:pt x="1572" y="988"/>
                  </a:lnTo>
                  <a:lnTo>
                    <a:pt x="1639" y="922"/>
                  </a:lnTo>
                  <a:lnTo>
                    <a:pt x="1635" y="841"/>
                  </a:lnTo>
                  <a:lnTo>
                    <a:pt x="1716" y="791"/>
                  </a:lnTo>
                  <a:lnTo>
                    <a:pt x="1728" y="711"/>
                  </a:lnTo>
                  <a:lnTo>
                    <a:pt x="1772" y="693"/>
                  </a:lnTo>
                  <a:lnTo>
                    <a:pt x="1758" y="618"/>
                  </a:lnTo>
                  <a:lnTo>
                    <a:pt x="1707" y="550"/>
                  </a:lnTo>
                  <a:lnTo>
                    <a:pt x="1632" y="531"/>
                  </a:lnTo>
                  <a:lnTo>
                    <a:pt x="1651" y="475"/>
                  </a:lnTo>
                  <a:lnTo>
                    <a:pt x="1671" y="424"/>
                  </a:lnTo>
                  <a:lnTo>
                    <a:pt x="1707" y="398"/>
                  </a:lnTo>
                  <a:lnTo>
                    <a:pt x="1713" y="242"/>
                  </a:lnTo>
                  <a:lnTo>
                    <a:pt x="1530" y="271"/>
                  </a:lnTo>
                  <a:lnTo>
                    <a:pt x="1477" y="198"/>
                  </a:lnTo>
                  <a:lnTo>
                    <a:pt x="1471" y="158"/>
                  </a:lnTo>
                  <a:lnTo>
                    <a:pt x="1498" y="69"/>
                  </a:lnTo>
                  <a:lnTo>
                    <a:pt x="1504" y="18"/>
                  </a:lnTo>
                  <a:lnTo>
                    <a:pt x="1469" y="12"/>
                  </a:lnTo>
                  <a:lnTo>
                    <a:pt x="1447" y="33"/>
                  </a:lnTo>
                  <a:lnTo>
                    <a:pt x="1364" y="36"/>
                  </a:lnTo>
                  <a:lnTo>
                    <a:pt x="1336" y="0"/>
                  </a:lnTo>
                  <a:lnTo>
                    <a:pt x="1206" y="0"/>
                  </a:lnTo>
                  <a:lnTo>
                    <a:pt x="1172" y="93"/>
                  </a:lnTo>
                  <a:lnTo>
                    <a:pt x="1033" y="182"/>
                  </a:lnTo>
                  <a:lnTo>
                    <a:pt x="949" y="174"/>
                  </a:lnTo>
                  <a:lnTo>
                    <a:pt x="782" y="335"/>
                  </a:lnTo>
                  <a:lnTo>
                    <a:pt x="590" y="424"/>
                  </a:lnTo>
                  <a:lnTo>
                    <a:pt x="513" y="469"/>
                  </a:lnTo>
                  <a:lnTo>
                    <a:pt x="367" y="540"/>
                  </a:lnTo>
                  <a:lnTo>
                    <a:pt x="305" y="568"/>
                  </a:lnTo>
                  <a:lnTo>
                    <a:pt x="224" y="594"/>
                  </a:lnTo>
                  <a:lnTo>
                    <a:pt x="194" y="586"/>
                  </a:lnTo>
                  <a:lnTo>
                    <a:pt x="155" y="586"/>
                  </a:lnTo>
                  <a:lnTo>
                    <a:pt x="113" y="597"/>
                  </a:lnTo>
                  <a:lnTo>
                    <a:pt x="0" y="600"/>
                  </a:lnTo>
                  <a:lnTo>
                    <a:pt x="10" y="651"/>
                  </a:lnTo>
                  <a:lnTo>
                    <a:pt x="36" y="675"/>
                  </a:lnTo>
                  <a:lnTo>
                    <a:pt x="71" y="665"/>
                  </a:lnTo>
                  <a:lnTo>
                    <a:pt x="105" y="653"/>
                  </a:lnTo>
                  <a:lnTo>
                    <a:pt x="152" y="687"/>
                  </a:lnTo>
                  <a:lnTo>
                    <a:pt x="198" y="659"/>
                  </a:lnTo>
                  <a:lnTo>
                    <a:pt x="287" y="677"/>
                  </a:lnTo>
                  <a:lnTo>
                    <a:pt x="305" y="71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76" name="Freeform 72"/>
            <p:cNvSpPr>
              <a:spLocks/>
            </p:cNvSpPr>
            <p:nvPr/>
          </p:nvSpPr>
          <p:spPr bwMode="auto">
            <a:xfrm>
              <a:off x="3685" y="1871"/>
              <a:ext cx="387" cy="429"/>
            </a:xfrm>
            <a:custGeom>
              <a:avLst/>
              <a:gdLst>
                <a:gd name="T0" fmla="*/ 853 w 2322"/>
                <a:gd name="T1" fmla="*/ 294 h 2580"/>
                <a:gd name="T2" fmla="*/ 1081 w 2322"/>
                <a:gd name="T3" fmla="*/ 93 h 2580"/>
                <a:gd name="T4" fmla="*/ 1223 w 2322"/>
                <a:gd name="T5" fmla="*/ 87 h 2580"/>
                <a:gd name="T6" fmla="*/ 1294 w 2322"/>
                <a:gd name="T7" fmla="*/ 5 h 2580"/>
                <a:gd name="T8" fmla="*/ 1561 w 2322"/>
                <a:gd name="T9" fmla="*/ 0 h 2580"/>
                <a:gd name="T10" fmla="*/ 1549 w 2322"/>
                <a:gd name="T11" fmla="*/ 93 h 2580"/>
                <a:gd name="T12" fmla="*/ 1582 w 2322"/>
                <a:gd name="T13" fmla="*/ 212 h 2580"/>
                <a:gd name="T14" fmla="*/ 1677 w 2322"/>
                <a:gd name="T15" fmla="*/ 268 h 2580"/>
                <a:gd name="T16" fmla="*/ 1780 w 2322"/>
                <a:gd name="T17" fmla="*/ 315 h 2580"/>
                <a:gd name="T18" fmla="*/ 1850 w 2322"/>
                <a:gd name="T19" fmla="*/ 468 h 2580"/>
                <a:gd name="T20" fmla="*/ 1859 w 2322"/>
                <a:gd name="T21" fmla="*/ 568 h 2580"/>
                <a:gd name="T22" fmla="*/ 2020 w 2322"/>
                <a:gd name="T23" fmla="*/ 832 h 2580"/>
                <a:gd name="T24" fmla="*/ 2053 w 2322"/>
                <a:gd name="T25" fmla="*/ 985 h 2580"/>
                <a:gd name="T26" fmla="*/ 2031 w 2322"/>
                <a:gd name="T27" fmla="*/ 1056 h 2580"/>
                <a:gd name="T28" fmla="*/ 2041 w 2322"/>
                <a:gd name="T29" fmla="*/ 1189 h 2580"/>
                <a:gd name="T30" fmla="*/ 1966 w 2322"/>
                <a:gd name="T31" fmla="*/ 1258 h 2580"/>
                <a:gd name="T32" fmla="*/ 2097 w 2322"/>
                <a:gd name="T33" fmla="*/ 1466 h 2580"/>
                <a:gd name="T34" fmla="*/ 2182 w 2322"/>
                <a:gd name="T35" fmla="*/ 1463 h 2580"/>
                <a:gd name="T36" fmla="*/ 2245 w 2322"/>
                <a:gd name="T37" fmla="*/ 1514 h 2580"/>
                <a:gd name="T38" fmla="*/ 2322 w 2322"/>
                <a:gd name="T39" fmla="*/ 1548 h 2580"/>
                <a:gd name="T40" fmla="*/ 1978 w 2322"/>
                <a:gd name="T41" fmla="*/ 2257 h 2580"/>
                <a:gd name="T42" fmla="*/ 1999 w 2322"/>
                <a:gd name="T43" fmla="*/ 2301 h 2580"/>
                <a:gd name="T44" fmla="*/ 1959 w 2322"/>
                <a:gd name="T45" fmla="*/ 2336 h 2580"/>
                <a:gd name="T46" fmla="*/ 1902 w 2322"/>
                <a:gd name="T47" fmla="*/ 2351 h 2580"/>
                <a:gd name="T48" fmla="*/ 1853 w 2322"/>
                <a:gd name="T49" fmla="*/ 2411 h 2580"/>
                <a:gd name="T50" fmla="*/ 1805 w 2322"/>
                <a:gd name="T51" fmla="*/ 2433 h 2580"/>
                <a:gd name="T52" fmla="*/ 1619 w 2322"/>
                <a:gd name="T53" fmla="*/ 2510 h 2580"/>
                <a:gd name="T54" fmla="*/ 1413 w 2322"/>
                <a:gd name="T55" fmla="*/ 2497 h 2580"/>
                <a:gd name="T56" fmla="*/ 1285 w 2322"/>
                <a:gd name="T57" fmla="*/ 2537 h 2580"/>
                <a:gd name="T58" fmla="*/ 1181 w 2322"/>
                <a:gd name="T59" fmla="*/ 2481 h 2580"/>
                <a:gd name="T60" fmla="*/ 943 w 2322"/>
                <a:gd name="T61" fmla="*/ 2569 h 2580"/>
                <a:gd name="T62" fmla="*/ 749 w 2322"/>
                <a:gd name="T63" fmla="*/ 2391 h 2580"/>
                <a:gd name="T64" fmla="*/ 555 w 2322"/>
                <a:gd name="T65" fmla="*/ 2385 h 2580"/>
                <a:gd name="T66" fmla="*/ 454 w 2322"/>
                <a:gd name="T67" fmla="*/ 2324 h 2580"/>
                <a:gd name="T68" fmla="*/ 321 w 2322"/>
                <a:gd name="T69" fmla="*/ 2181 h 2580"/>
                <a:gd name="T70" fmla="*/ 368 w 2322"/>
                <a:gd name="T71" fmla="*/ 2047 h 2580"/>
                <a:gd name="T72" fmla="*/ 435 w 2322"/>
                <a:gd name="T73" fmla="*/ 1859 h 2580"/>
                <a:gd name="T74" fmla="*/ 391 w 2322"/>
                <a:gd name="T75" fmla="*/ 1755 h 2580"/>
                <a:gd name="T76" fmla="*/ 310 w 2322"/>
                <a:gd name="T77" fmla="*/ 1785 h 2580"/>
                <a:gd name="T78" fmla="*/ 233 w 2322"/>
                <a:gd name="T79" fmla="*/ 1693 h 2580"/>
                <a:gd name="T80" fmla="*/ 173 w 2322"/>
                <a:gd name="T81" fmla="*/ 1709 h 2580"/>
                <a:gd name="T82" fmla="*/ 557 w 2322"/>
                <a:gd name="T83" fmla="*/ 1402 h 2580"/>
                <a:gd name="T84" fmla="*/ 700 w 2322"/>
                <a:gd name="T85" fmla="*/ 1195 h 2580"/>
                <a:gd name="T86" fmla="*/ 673 w 2322"/>
                <a:gd name="T87" fmla="*/ 1077 h 2580"/>
                <a:gd name="T88" fmla="*/ 654 w 2322"/>
                <a:gd name="T89" fmla="*/ 860 h 2580"/>
                <a:gd name="T90" fmla="*/ 755 w 2322"/>
                <a:gd name="T91" fmla="*/ 821 h 2580"/>
                <a:gd name="T92" fmla="*/ 910 w 2322"/>
                <a:gd name="T93" fmla="*/ 745 h 2580"/>
                <a:gd name="T94" fmla="*/ 736 w 2322"/>
                <a:gd name="T95" fmla="*/ 477 h 2580"/>
                <a:gd name="T96" fmla="*/ 798 w 2322"/>
                <a:gd name="T97" fmla="*/ 340 h 2580"/>
                <a:gd name="T98" fmla="*/ 810 w 2322"/>
                <a:gd name="T99" fmla="*/ 237 h 2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22" h="2580">
                  <a:moveTo>
                    <a:pt x="810" y="237"/>
                  </a:moveTo>
                  <a:lnTo>
                    <a:pt x="853" y="294"/>
                  </a:lnTo>
                  <a:lnTo>
                    <a:pt x="987" y="304"/>
                  </a:lnTo>
                  <a:lnTo>
                    <a:pt x="1081" y="93"/>
                  </a:lnTo>
                  <a:lnTo>
                    <a:pt x="1102" y="114"/>
                  </a:lnTo>
                  <a:lnTo>
                    <a:pt x="1223" y="87"/>
                  </a:lnTo>
                  <a:lnTo>
                    <a:pt x="1336" y="163"/>
                  </a:lnTo>
                  <a:lnTo>
                    <a:pt x="1294" y="5"/>
                  </a:lnTo>
                  <a:lnTo>
                    <a:pt x="1527" y="33"/>
                  </a:lnTo>
                  <a:lnTo>
                    <a:pt x="1561" y="0"/>
                  </a:lnTo>
                  <a:lnTo>
                    <a:pt x="1574" y="45"/>
                  </a:lnTo>
                  <a:lnTo>
                    <a:pt x="1549" y="93"/>
                  </a:lnTo>
                  <a:lnTo>
                    <a:pt x="1574" y="154"/>
                  </a:lnTo>
                  <a:lnTo>
                    <a:pt x="1582" y="212"/>
                  </a:lnTo>
                  <a:lnTo>
                    <a:pt x="1558" y="239"/>
                  </a:lnTo>
                  <a:lnTo>
                    <a:pt x="1677" y="268"/>
                  </a:lnTo>
                  <a:lnTo>
                    <a:pt x="1708" y="319"/>
                  </a:lnTo>
                  <a:lnTo>
                    <a:pt x="1780" y="315"/>
                  </a:lnTo>
                  <a:lnTo>
                    <a:pt x="1841" y="405"/>
                  </a:lnTo>
                  <a:lnTo>
                    <a:pt x="1850" y="468"/>
                  </a:lnTo>
                  <a:lnTo>
                    <a:pt x="1916" y="505"/>
                  </a:lnTo>
                  <a:lnTo>
                    <a:pt x="1859" y="568"/>
                  </a:lnTo>
                  <a:lnTo>
                    <a:pt x="1994" y="759"/>
                  </a:lnTo>
                  <a:lnTo>
                    <a:pt x="2020" y="832"/>
                  </a:lnTo>
                  <a:lnTo>
                    <a:pt x="2054" y="872"/>
                  </a:lnTo>
                  <a:lnTo>
                    <a:pt x="2053" y="985"/>
                  </a:lnTo>
                  <a:lnTo>
                    <a:pt x="2012" y="1013"/>
                  </a:lnTo>
                  <a:lnTo>
                    <a:pt x="2031" y="1056"/>
                  </a:lnTo>
                  <a:lnTo>
                    <a:pt x="2064" y="1085"/>
                  </a:lnTo>
                  <a:lnTo>
                    <a:pt x="2041" y="1189"/>
                  </a:lnTo>
                  <a:lnTo>
                    <a:pt x="1984" y="1228"/>
                  </a:lnTo>
                  <a:lnTo>
                    <a:pt x="1966" y="1258"/>
                  </a:lnTo>
                  <a:lnTo>
                    <a:pt x="1938" y="1289"/>
                  </a:lnTo>
                  <a:lnTo>
                    <a:pt x="2097" y="1466"/>
                  </a:lnTo>
                  <a:lnTo>
                    <a:pt x="2145" y="1454"/>
                  </a:lnTo>
                  <a:lnTo>
                    <a:pt x="2182" y="1463"/>
                  </a:lnTo>
                  <a:lnTo>
                    <a:pt x="2231" y="1498"/>
                  </a:lnTo>
                  <a:lnTo>
                    <a:pt x="2245" y="1514"/>
                  </a:lnTo>
                  <a:lnTo>
                    <a:pt x="2297" y="1514"/>
                  </a:lnTo>
                  <a:lnTo>
                    <a:pt x="2322" y="1548"/>
                  </a:lnTo>
                  <a:lnTo>
                    <a:pt x="1988" y="2047"/>
                  </a:lnTo>
                  <a:lnTo>
                    <a:pt x="1978" y="2257"/>
                  </a:lnTo>
                  <a:lnTo>
                    <a:pt x="1994" y="2281"/>
                  </a:lnTo>
                  <a:lnTo>
                    <a:pt x="1999" y="2301"/>
                  </a:lnTo>
                  <a:lnTo>
                    <a:pt x="1963" y="2307"/>
                  </a:lnTo>
                  <a:lnTo>
                    <a:pt x="1959" y="2336"/>
                  </a:lnTo>
                  <a:lnTo>
                    <a:pt x="1910" y="2342"/>
                  </a:lnTo>
                  <a:lnTo>
                    <a:pt x="1902" y="2351"/>
                  </a:lnTo>
                  <a:lnTo>
                    <a:pt x="1851" y="2363"/>
                  </a:lnTo>
                  <a:lnTo>
                    <a:pt x="1853" y="2411"/>
                  </a:lnTo>
                  <a:lnTo>
                    <a:pt x="1824" y="2433"/>
                  </a:lnTo>
                  <a:lnTo>
                    <a:pt x="1805" y="2433"/>
                  </a:lnTo>
                  <a:lnTo>
                    <a:pt x="1701" y="2436"/>
                  </a:lnTo>
                  <a:lnTo>
                    <a:pt x="1619" y="2510"/>
                  </a:lnTo>
                  <a:lnTo>
                    <a:pt x="1490" y="2457"/>
                  </a:lnTo>
                  <a:lnTo>
                    <a:pt x="1413" y="2497"/>
                  </a:lnTo>
                  <a:lnTo>
                    <a:pt x="1320" y="2580"/>
                  </a:lnTo>
                  <a:lnTo>
                    <a:pt x="1285" y="2537"/>
                  </a:lnTo>
                  <a:lnTo>
                    <a:pt x="1251" y="2545"/>
                  </a:lnTo>
                  <a:lnTo>
                    <a:pt x="1181" y="2481"/>
                  </a:lnTo>
                  <a:lnTo>
                    <a:pt x="1035" y="2481"/>
                  </a:lnTo>
                  <a:lnTo>
                    <a:pt x="943" y="2569"/>
                  </a:lnTo>
                  <a:lnTo>
                    <a:pt x="825" y="2527"/>
                  </a:lnTo>
                  <a:lnTo>
                    <a:pt x="749" y="2391"/>
                  </a:lnTo>
                  <a:lnTo>
                    <a:pt x="694" y="2363"/>
                  </a:lnTo>
                  <a:lnTo>
                    <a:pt x="555" y="2385"/>
                  </a:lnTo>
                  <a:lnTo>
                    <a:pt x="463" y="2344"/>
                  </a:lnTo>
                  <a:lnTo>
                    <a:pt x="454" y="2324"/>
                  </a:lnTo>
                  <a:lnTo>
                    <a:pt x="421" y="2199"/>
                  </a:lnTo>
                  <a:lnTo>
                    <a:pt x="321" y="2181"/>
                  </a:lnTo>
                  <a:lnTo>
                    <a:pt x="327" y="2153"/>
                  </a:lnTo>
                  <a:lnTo>
                    <a:pt x="368" y="2047"/>
                  </a:lnTo>
                  <a:lnTo>
                    <a:pt x="350" y="1988"/>
                  </a:lnTo>
                  <a:lnTo>
                    <a:pt x="435" y="1859"/>
                  </a:lnTo>
                  <a:lnTo>
                    <a:pt x="421" y="1794"/>
                  </a:lnTo>
                  <a:lnTo>
                    <a:pt x="391" y="1755"/>
                  </a:lnTo>
                  <a:lnTo>
                    <a:pt x="327" y="1760"/>
                  </a:lnTo>
                  <a:lnTo>
                    <a:pt x="310" y="1785"/>
                  </a:lnTo>
                  <a:lnTo>
                    <a:pt x="265" y="1717"/>
                  </a:lnTo>
                  <a:lnTo>
                    <a:pt x="233" y="1693"/>
                  </a:lnTo>
                  <a:lnTo>
                    <a:pt x="211" y="1722"/>
                  </a:lnTo>
                  <a:lnTo>
                    <a:pt x="173" y="1709"/>
                  </a:lnTo>
                  <a:lnTo>
                    <a:pt x="0" y="1667"/>
                  </a:lnTo>
                  <a:lnTo>
                    <a:pt x="557" y="1402"/>
                  </a:lnTo>
                  <a:lnTo>
                    <a:pt x="667" y="1197"/>
                  </a:lnTo>
                  <a:lnTo>
                    <a:pt x="700" y="1195"/>
                  </a:lnTo>
                  <a:lnTo>
                    <a:pt x="704" y="1110"/>
                  </a:lnTo>
                  <a:lnTo>
                    <a:pt x="673" y="1077"/>
                  </a:lnTo>
                  <a:lnTo>
                    <a:pt x="655" y="943"/>
                  </a:lnTo>
                  <a:lnTo>
                    <a:pt x="654" y="860"/>
                  </a:lnTo>
                  <a:lnTo>
                    <a:pt x="692" y="824"/>
                  </a:lnTo>
                  <a:lnTo>
                    <a:pt x="755" y="821"/>
                  </a:lnTo>
                  <a:lnTo>
                    <a:pt x="850" y="745"/>
                  </a:lnTo>
                  <a:lnTo>
                    <a:pt x="910" y="745"/>
                  </a:lnTo>
                  <a:lnTo>
                    <a:pt x="941" y="687"/>
                  </a:lnTo>
                  <a:lnTo>
                    <a:pt x="736" y="477"/>
                  </a:lnTo>
                  <a:lnTo>
                    <a:pt x="730" y="389"/>
                  </a:lnTo>
                  <a:lnTo>
                    <a:pt x="798" y="340"/>
                  </a:lnTo>
                  <a:lnTo>
                    <a:pt x="767" y="236"/>
                  </a:lnTo>
                  <a:lnTo>
                    <a:pt x="810" y="23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77" name="Freeform 73"/>
            <p:cNvSpPr>
              <a:spLocks/>
            </p:cNvSpPr>
            <p:nvPr/>
          </p:nvSpPr>
          <p:spPr bwMode="auto">
            <a:xfrm>
              <a:off x="3943" y="1862"/>
              <a:ext cx="286" cy="223"/>
            </a:xfrm>
            <a:custGeom>
              <a:avLst/>
              <a:gdLst>
                <a:gd name="T0" fmla="*/ 37 w 1716"/>
                <a:gd name="T1" fmla="*/ 0 h 1338"/>
                <a:gd name="T2" fmla="*/ 6 w 1716"/>
                <a:gd name="T3" fmla="*/ 47 h 1338"/>
                <a:gd name="T4" fmla="*/ 23 w 1716"/>
                <a:gd name="T5" fmla="*/ 92 h 1338"/>
                <a:gd name="T6" fmla="*/ 0 w 1716"/>
                <a:gd name="T7" fmla="*/ 141 h 1338"/>
                <a:gd name="T8" fmla="*/ 25 w 1716"/>
                <a:gd name="T9" fmla="*/ 197 h 1338"/>
                <a:gd name="T10" fmla="*/ 33 w 1716"/>
                <a:gd name="T11" fmla="*/ 261 h 1338"/>
                <a:gd name="T12" fmla="*/ 6 w 1716"/>
                <a:gd name="T13" fmla="*/ 288 h 1338"/>
                <a:gd name="T14" fmla="*/ 128 w 1716"/>
                <a:gd name="T15" fmla="*/ 319 h 1338"/>
                <a:gd name="T16" fmla="*/ 159 w 1716"/>
                <a:gd name="T17" fmla="*/ 368 h 1338"/>
                <a:gd name="T18" fmla="*/ 227 w 1716"/>
                <a:gd name="T19" fmla="*/ 363 h 1338"/>
                <a:gd name="T20" fmla="*/ 294 w 1716"/>
                <a:gd name="T21" fmla="*/ 454 h 1338"/>
                <a:gd name="T22" fmla="*/ 300 w 1716"/>
                <a:gd name="T23" fmla="*/ 517 h 1338"/>
                <a:gd name="T24" fmla="*/ 368 w 1716"/>
                <a:gd name="T25" fmla="*/ 554 h 1338"/>
                <a:gd name="T26" fmla="*/ 311 w 1716"/>
                <a:gd name="T27" fmla="*/ 614 h 1338"/>
                <a:gd name="T28" fmla="*/ 444 w 1716"/>
                <a:gd name="T29" fmla="*/ 805 h 1338"/>
                <a:gd name="T30" fmla="*/ 470 w 1716"/>
                <a:gd name="T31" fmla="*/ 876 h 1338"/>
                <a:gd name="T32" fmla="*/ 507 w 1716"/>
                <a:gd name="T33" fmla="*/ 919 h 1338"/>
                <a:gd name="T34" fmla="*/ 502 w 1716"/>
                <a:gd name="T35" fmla="*/ 1038 h 1338"/>
                <a:gd name="T36" fmla="*/ 462 w 1716"/>
                <a:gd name="T37" fmla="*/ 1062 h 1338"/>
                <a:gd name="T38" fmla="*/ 478 w 1716"/>
                <a:gd name="T39" fmla="*/ 1103 h 1338"/>
                <a:gd name="T40" fmla="*/ 515 w 1716"/>
                <a:gd name="T41" fmla="*/ 1133 h 1338"/>
                <a:gd name="T42" fmla="*/ 495 w 1716"/>
                <a:gd name="T43" fmla="*/ 1238 h 1338"/>
                <a:gd name="T44" fmla="*/ 437 w 1716"/>
                <a:gd name="T45" fmla="*/ 1270 h 1338"/>
                <a:gd name="T46" fmla="*/ 419 w 1716"/>
                <a:gd name="T47" fmla="*/ 1303 h 1338"/>
                <a:gd name="T48" fmla="*/ 898 w 1716"/>
                <a:gd name="T49" fmla="*/ 1338 h 1338"/>
                <a:gd name="T50" fmla="*/ 1001 w 1716"/>
                <a:gd name="T51" fmla="*/ 1195 h 1338"/>
                <a:gd name="T52" fmla="*/ 1009 w 1716"/>
                <a:gd name="T53" fmla="*/ 1168 h 1338"/>
                <a:gd name="T54" fmla="*/ 975 w 1716"/>
                <a:gd name="T55" fmla="*/ 1156 h 1338"/>
                <a:gd name="T56" fmla="*/ 975 w 1716"/>
                <a:gd name="T57" fmla="*/ 1125 h 1338"/>
                <a:gd name="T58" fmla="*/ 992 w 1716"/>
                <a:gd name="T59" fmla="*/ 1059 h 1338"/>
                <a:gd name="T60" fmla="*/ 1038 w 1716"/>
                <a:gd name="T61" fmla="*/ 1007 h 1338"/>
                <a:gd name="T62" fmla="*/ 1097 w 1716"/>
                <a:gd name="T63" fmla="*/ 967 h 1338"/>
                <a:gd name="T64" fmla="*/ 1180 w 1716"/>
                <a:gd name="T65" fmla="*/ 956 h 1338"/>
                <a:gd name="T66" fmla="*/ 1297 w 1716"/>
                <a:gd name="T67" fmla="*/ 868 h 1338"/>
                <a:gd name="T68" fmla="*/ 1326 w 1716"/>
                <a:gd name="T69" fmla="*/ 868 h 1338"/>
                <a:gd name="T70" fmla="*/ 1352 w 1716"/>
                <a:gd name="T71" fmla="*/ 887 h 1338"/>
                <a:gd name="T72" fmla="*/ 1366 w 1716"/>
                <a:gd name="T73" fmla="*/ 953 h 1338"/>
                <a:gd name="T74" fmla="*/ 1414 w 1716"/>
                <a:gd name="T75" fmla="*/ 1030 h 1338"/>
                <a:gd name="T76" fmla="*/ 1483 w 1716"/>
                <a:gd name="T77" fmla="*/ 1070 h 1338"/>
                <a:gd name="T78" fmla="*/ 1495 w 1716"/>
                <a:gd name="T79" fmla="*/ 1002 h 1338"/>
                <a:gd name="T80" fmla="*/ 1437 w 1716"/>
                <a:gd name="T81" fmla="*/ 880 h 1338"/>
                <a:gd name="T82" fmla="*/ 1502 w 1716"/>
                <a:gd name="T83" fmla="*/ 748 h 1338"/>
                <a:gd name="T84" fmla="*/ 1471 w 1716"/>
                <a:gd name="T85" fmla="*/ 682 h 1338"/>
                <a:gd name="T86" fmla="*/ 1473 w 1716"/>
                <a:gd name="T87" fmla="*/ 606 h 1338"/>
                <a:gd name="T88" fmla="*/ 1434 w 1716"/>
                <a:gd name="T89" fmla="*/ 551 h 1338"/>
                <a:gd name="T90" fmla="*/ 1497 w 1716"/>
                <a:gd name="T91" fmla="*/ 448 h 1338"/>
                <a:gd name="T92" fmla="*/ 1509 w 1716"/>
                <a:gd name="T93" fmla="*/ 304 h 1338"/>
                <a:gd name="T94" fmla="*/ 1716 w 1716"/>
                <a:gd name="T95" fmla="*/ 155 h 1338"/>
                <a:gd name="T96" fmla="*/ 1683 w 1716"/>
                <a:gd name="T97" fmla="*/ 100 h 1338"/>
                <a:gd name="T98" fmla="*/ 1640 w 1716"/>
                <a:gd name="T99" fmla="*/ 131 h 1338"/>
                <a:gd name="T100" fmla="*/ 1630 w 1716"/>
                <a:gd name="T101" fmla="*/ 117 h 1338"/>
                <a:gd name="T102" fmla="*/ 1495 w 1716"/>
                <a:gd name="T103" fmla="*/ 211 h 1338"/>
                <a:gd name="T104" fmla="*/ 1462 w 1716"/>
                <a:gd name="T105" fmla="*/ 204 h 1338"/>
                <a:gd name="T106" fmla="*/ 1417 w 1716"/>
                <a:gd name="T107" fmla="*/ 178 h 1338"/>
                <a:gd name="T108" fmla="*/ 1409 w 1716"/>
                <a:gd name="T109" fmla="*/ 115 h 1338"/>
                <a:gd name="T110" fmla="*/ 878 w 1716"/>
                <a:gd name="T111" fmla="*/ 118 h 1338"/>
                <a:gd name="T112" fmla="*/ 664 w 1716"/>
                <a:gd name="T113" fmla="*/ 188 h 1338"/>
                <a:gd name="T114" fmla="*/ 629 w 1716"/>
                <a:gd name="T115" fmla="*/ 206 h 1338"/>
                <a:gd name="T116" fmla="*/ 37 w 1716"/>
                <a:gd name="T117" fmla="*/ 0 h 1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16" h="1338">
                  <a:moveTo>
                    <a:pt x="37" y="0"/>
                  </a:moveTo>
                  <a:lnTo>
                    <a:pt x="6" y="47"/>
                  </a:lnTo>
                  <a:lnTo>
                    <a:pt x="23" y="92"/>
                  </a:lnTo>
                  <a:lnTo>
                    <a:pt x="0" y="141"/>
                  </a:lnTo>
                  <a:lnTo>
                    <a:pt x="25" y="197"/>
                  </a:lnTo>
                  <a:lnTo>
                    <a:pt x="33" y="261"/>
                  </a:lnTo>
                  <a:lnTo>
                    <a:pt x="6" y="288"/>
                  </a:lnTo>
                  <a:lnTo>
                    <a:pt x="128" y="319"/>
                  </a:lnTo>
                  <a:lnTo>
                    <a:pt x="159" y="368"/>
                  </a:lnTo>
                  <a:lnTo>
                    <a:pt x="227" y="363"/>
                  </a:lnTo>
                  <a:lnTo>
                    <a:pt x="294" y="454"/>
                  </a:lnTo>
                  <a:lnTo>
                    <a:pt x="300" y="517"/>
                  </a:lnTo>
                  <a:lnTo>
                    <a:pt x="368" y="554"/>
                  </a:lnTo>
                  <a:lnTo>
                    <a:pt x="311" y="614"/>
                  </a:lnTo>
                  <a:lnTo>
                    <a:pt x="444" y="805"/>
                  </a:lnTo>
                  <a:lnTo>
                    <a:pt x="470" y="876"/>
                  </a:lnTo>
                  <a:lnTo>
                    <a:pt x="507" y="919"/>
                  </a:lnTo>
                  <a:lnTo>
                    <a:pt x="502" y="1038"/>
                  </a:lnTo>
                  <a:lnTo>
                    <a:pt x="462" y="1062"/>
                  </a:lnTo>
                  <a:lnTo>
                    <a:pt x="478" y="1103"/>
                  </a:lnTo>
                  <a:lnTo>
                    <a:pt x="515" y="1133"/>
                  </a:lnTo>
                  <a:lnTo>
                    <a:pt x="495" y="1238"/>
                  </a:lnTo>
                  <a:lnTo>
                    <a:pt x="437" y="1270"/>
                  </a:lnTo>
                  <a:lnTo>
                    <a:pt x="419" y="1303"/>
                  </a:lnTo>
                  <a:lnTo>
                    <a:pt x="898" y="1338"/>
                  </a:lnTo>
                  <a:lnTo>
                    <a:pt x="1001" y="1195"/>
                  </a:lnTo>
                  <a:lnTo>
                    <a:pt x="1009" y="1168"/>
                  </a:lnTo>
                  <a:lnTo>
                    <a:pt x="975" y="1156"/>
                  </a:lnTo>
                  <a:lnTo>
                    <a:pt x="975" y="1125"/>
                  </a:lnTo>
                  <a:lnTo>
                    <a:pt x="992" y="1059"/>
                  </a:lnTo>
                  <a:lnTo>
                    <a:pt x="1038" y="1007"/>
                  </a:lnTo>
                  <a:lnTo>
                    <a:pt x="1097" y="967"/>
                  </a:lnTo>
                  <a:lnTo>
                    <a:pt x="1180" y="956"/>
                  </a:lnTo>
                  <a:lnTo>
                    <a:pt x="1297" y="868"/>
                  </a:lnTo>
                  <a:lnTo>
                    <a:pt x="1326" y="868"/>
                  </a:lnTo>
                  <a:lnTo>
                    <a:pt x="1352" y="887"/>
                  </a:lnTo>
                  <a:lnTo>
                    <a:pt x="1366" y="953"/>
                  </a:lnTo>
                  <a:lnTo>
                    <a:pt x="1414" y="1030"/>
                  </a:lnTo>
                  <a:lnTo>
                    <a:pt x="1483" y="1070"/>
                  </a:lnTo>
                  <a:lnTo>
                    <a:pt x="1495" y="1002"/>
                  </a:lnTo>
                  <a:lnTo>
                    <a:pt x="1437" y="880"/>
                  </a:lnTo>
                  <a:lnTo>
                    <a:pt x="1502" y="748"/>
                  </a:lnTo>
                  <a:lnTo>
                    <a:pt x="1471" y="682"/>
                  </a:lnTo>
                  <a:lnTo>
                    <a:pt x="1473" y="606"/>
                  </a:lnTo>
                  <a:lnTo>
                    <a:pt x="1434" y="551"/>
                  </a:lnTo>
                  <a:lnTo>
                    <a:pt x="1497" y="448"/>
                  </a:lnTo>
                  <a:lnTo>
                    <a:pt x="1509" y="304"/>
                  </a:lnTo>
                  <a:lnTo>
                    <a:pt x="1716" y="155"/>
                  </a:lnTo>
                  <a:lnTo>
                    <a:pt x="1683" y="100"/>
                  </a:lnTo>
                  <a:lnTo>
                    <a:pt x="1640" y="131"/>
                  </a:lnTo>
                  <a:lnTo>
                    <a:pt x="1630" y="117"/>
                  </a:lnTo>
                  <a:lnTo>
                    <a:pt x="1495" y="211"/>
                  </a:lnTo>
                  <a:lnTo>
                    <a:pt x="1462" y="204"/>
                  </a:lnTo>
                  <a:lnTo>
                    <a:pt x="1417" y="178"/>
                  </a:lnTo>
                  <a:lnTo>
                    <a:pt x="1409" y="115"/>
                  </a:lnTo>
                  <a:lnTo>
                    <a:pt x="878" y="118"/>
                  </a:lnTo>
                  <a:lnTo>
                    <a:pt x="664" y="188"/>
                  </a:lnTo>
                  <a:lnTo>
                    <a:pt x="629" y="20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78" name="Freeform 74"/>
            <p:cNvSpPr>
              <a:spLocks/>
            </p:cNvSpPr>
            <p:nvPr/>
          </p:nvSpPr>
          <p:spPr bwMode="auto">
            <a:xfrm>
              <a:off x="3919" y="1718"/>
              <a:ext cx="259" cy="179"/>
            </a:xfrm>
            <a:custGeom>
              <a:avLst/>
              <a:gdLst>
                <a:gd name="T0" fmla="*/ 319 w 1554"/>
                <a:gd name="T1" fmla="*/ 335 h 1074"/>
                <a:gd name="T2" fmla="*/ 450 w 1554"/>
                <a:gd name="T3" fmla="*/ 316 h 1074"/>
                <a:gd name="T4" fmla="*/ 489 w 1554"/>
                <a:gd name="T5" fmla="*/ 259 h 1074"/>
                <a:gd name="T6" fmla="*/ 433 w 1554"/>
                <a:gd name="T7" fmla="*/ 207 h 1074"/>
                <a:gd name="T8" fmla="*/ 429 w 1554"/>
                <a:gd name="T9" fmla="*/ 164 h 1074"/>
                <a:gd name="T10" fmla="*/ 507 w 1554"/>
                <a:gd name="T11" fmla="*/ 127 h 1074"/>
                <a:gd name="T12" fmla="*/ 666 w 1554"/>
                <a:gd name="T13" fmla="*/ 131 h 1074"/>
                <a:gd name="T14" fmla="*/ 698 w 1554"/>
                <a:gd name="T15" fmla="*/ 182 h 1074"/>
                <a:gd name="T16" fmla="*/ 733 w 1554"/>
                <a:gd name="T17" fmla="*/ 187 h 1074"/>
                <a:gd name="T18" fmla="*/ 746 w 1554"/>
                <a:gd name="T19" fmla="*/ 151 h 1074"/>
                <a:gd name="T20" fmla="*/ 732 w 1554"/>
                <a:gd name="T21" fmla="*/ 119 h 1074"/>
                <a:gd name="T22" fmla="*/ 727 w 1554"/>
                <a:gd name="T23" fmla="*/ 53 h 1074"/>
                <a:gd name="T24" fmla="*/ 805 w 1554"/>
                <a:gd name="T25" fmla="*/ 8 h 1074"/>
                <a:gd name="T26" fmla="*/ 866 w 1554"/>
                <a:gd name="T27" fmla="*/ 65 h 1074"/>
                <a:gd name="T28" fmla="*/ 897 w 1554"/>
                <a:gd name="T29" fmla="*/ 65 h 1074"/>
                <a:gd name="T30" fmla="*/ 897 w 1554"/>
                <a:gd name="T31" fmla="*/ 0 h 1074"/>
                <a:gd name="T32" fmla="*/ 935 w 1554"/>
                <a:gd name="T33" fmla="*/ 7 h 1074"/>
                <a:gd name="T34" fmla="*/ 971 w 1554"/>
                <a:gd name="T35" fmla="*/ 119 h 1074"/>
                <a:gd name="T36" fmla="*/ 1035 w 1554"/>
                <a:gd name="T37" fmla="*/ 7 h 1074"/>
                <a:gd name="T38" fmla="*/ 1137 w 1554"/>
                <a:gd name="T39" fmla="*/ 122 h 1074"/>
                <a:gd name="T40" fmla="*/ 1156 w 1554"/>
                <a:gd name="T41" fmla="*/ 245 h 1074"/>
                <a:gd name="T42" fmla="*/ 1200 w 1554"/>
                <a:gd name="T43" fmla="*/ 267 h 1074"/>
                <a:gd name="T44" fmla="*/ 1216 w 1554"/>
                <a:gd name="T45" fmla="*/ 338 h 1074"/>
                <a:gd name="T46" fmla="*/ 1268 w 1554"/>
                <a:gd name="T47" fmla="*/ 381 h 1074"/>
                <a:gd name="T48" fmla="*/ 1283 w 1554"/>
                <a:gd name="T49" fmla="*/ 453 h 1074"/>
                <a:gd name="T50" fmla="*/ 1252 w 1554"/>
                <a:gd name="T51" fmla="*/ 496 h 1074"/>
                <a:gd name="T52" fmla="*/ 1265 w 1554"/>
                <a:gd name="T53" fmla="*/ 533 h 1074"/>
                <a:gd name="T54" fmla="*/ 1314 w 1554"/>
                <a:gd name="T55" fmla="*/ 549 h 1074"/>
                <a:gd name="T56" fmla="*/ 1337 w 1554"/>
                <a:gd name="T57" fmla="*/ 654 h 1074"/>
                <a:gd name="T58" fmla="*/ 1362 w 1554"/>
                <a:gd name="T59" fmla="*/ 684 h 1074"/>
                <a:gd name="T60" fmla="*/ 1354 w 1554"/>
                <a:gd name="T61" fmla="*/ 764 h 1074"/>
                <a:gd name="T62" fmla="*/ 1377 w 1554"/>
                <a:gd name="T63" fmla="*/ 834 h 1074"/>
                <a:gd name="T64" fmla="*/ 1446 w 1554"/>
                <a:gd name="T65" fmla="*/ 831 h 1074"/>
                <a:gd name="T66" fmla="*/ 1511 w 1554"/>
                <a:gd name="T67" fmla="*/ 866 h 1074"/>
                <a:gd name="T68" fmla="*/ 1554 w 1554"/>
                <a:gd name="T69" fmla="*/ 946 h 1074"/>
                <a:gd name="T70" fmla="*/ 1553 w 1554"/>
                <a:gd name="T71" fmla="*/ 983 h 1074"/>
                <a:gd name="T72" fmla="*/ 1020 w 1554"/>
                <a:gd name="T73" fmla="*/ 985 h 1074"/>
                <a:gd name="T74" fmla="*/ 815 w 1554"/>
                <a:gd name="T75" fmla="*/ 1052 h 1074"/>
                <a:gd name="T76" fmla="*/ 768 w 1554"/>
                <a:gd name="T77" fmla="*/ 1074 h 1074"/>
                <a:gd name="T78" fmla="*/ 182 w 1554"/>
                <a:gd name="T79" fmla="*/ 866 h 1074"/>
                <a:gd name="T80" fmla="*/ 179 w 1554"/>
                <a:gd name="T81" fmla="*/ 846 h 1074"/>
                <a:gd name="T82" fmla="*/ 221 w 1554"/>
                <a:gd name="T83" fmla="*/ 791 h 1074"/>
                <a:gd name="T84" fmla="*/ 178 w 1554"/>
                <a:gd name="T85" fmla="*/ 749 h 1074"/>
                <a:gd name="T86" fmla="*/ 229 w 1554"/>
                <a:gd name="T87" fmla="*/ 715 h 1074"/>
                <a:gd name="T88" fmla="*/ 37 w 1554"/>
                <a:gd name="T89" fmla="*/ 678 h 1074"/>
                <a:gd name="T90" fmla="*/ 19 w 1554"/>
                <a:gd name="T91" fmla="*/ 670 h 1074"/>
                <a:gd name="T92" fmla="*/ 0 w 1554"/>
                <a:gd name="T93" fmla="*/ 633 h 1074"/>
                <a:gd name="T94" fmla="*/ 2 w 1554"/>
                <a:gd name="T95" fmla="*/ 609 h 1074"/>
                <a:gd name="T96" fmla="*/ 147 w 1554"/>
                <a:gd name="T97" fmla="*/ 498 h 1074"/>
                <a:gd name="T98" fmla="*/ 210 w 1554"/>
                <a:gd name="T99" fmla="*/ 498 h 1074"/>
                <a:gd name="T100" fmla="*/ 341 w 1554"/>
                <a:gd name="T101" fmla="*/ 398 h 1074"/>
                <a:gd name="T102" fmla="*/ 319 w 1554"/>
                <a:gd name="T103" fmla="*/ 335 h 10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554" h="1074">
                  <a:moveTo>
                    <a:pt x="319" y="335"/>
                  </a:moveTo>
                  <a:lnTo>
                    <a:pt x="450" y="316"/>
                  </a:lnTo>
                  <a:lnTo>
                    <a:pt x="489" y="259"/>
                  </a:lnTo>
                  <a:lnTo>
                    <a:pt x="433" y="207"/>
                  </a:lnTo>
                  <a:lnTo>
                    <a:pt x="429" y="164"/>
                  </a:lnTo>
                  <a:lnTo>
                    <a:pt x="507" y="127"/>
                  </a:lnTo>
                  <a:lnTo>
                    <a:pt x="666" y="131"/>
                  </a:lnTo>
                  <a:lnTo>
                    <a:pt x="698" y="182"/>
                  </a:lnTo>
                  <a:lnTo>
                    <a:pt x="733" y="187"/>
                  </a:lnTo>
                  <a:lnTo>
                    <a:pt x="746" y="151"/>
                  </a:lnTo>
                  <a:lnTo>
                    <a:pt x="732" y="119"/>
                  </a:lnTo>
                  <a:lnTo>
                    <a:pt x="727" y="53"/>
                  </a:lnTo>
                  <a:lnTo>
                    <a:pt x="805" y="8"/>
                  </a:lnTo>
                  <a:lnTo>
                    <a:pt x="866" y="65"/>
                  </a:lnTo>
                  <a:lnTo>
                    <a:pt x="897" y="65"/>
                  </a:lnTo>
                  <a:lnTo>
                    <a:pt x="897" y="0"/>
                  </a:lnTo>
                  <a:lnTo>
                    <a:pt x="935" y="7"/>
                  </a:lnTo>
                  <a:lnTo>
                    <a:pt x="971" y="119"/>
                  </a:lnTo>
                  <a:lnTo>
                    <a:pt x="1035" y="7"/>
                  </a:lnTo>
                  <a:lnTo>
                    <a:pt x="1137" y="122"/>
                  </a:lnTo>
                  <a:lnTo>
                    <a:pt x="1156" y="245"/>
                  </a:lnTo>
                  <a:lnTo>
                    <a:pt x="1200" y="267"/>
                  </a:lnTo>
                  <a:lnTo>
                    <a:pt x="1216" y="338"/>
                  </a:lnTo>
                  <a:lnTo>
                    <a:pt x="1268" y="381"/>
                  </a:lnTo>
                  <a:lnTo>
                    <a:pt x="1283" y="453"/>
                  </a:lnTo>
                  <a:lnTo>
                    <a:pt x="1252" y="496"/>
                  </a:lnTo>
                  <a:lnTo>
                    <a:pt x="1265" y="533"/>
                  </a:lnTo>
                  <a:lnTo>
                    <a:pt x="1314" y="549"/>
                  </a:lnTo>
                  <a:lnTo>
                    <a:pt x="1337" y="654"/>
                  </a:lnTo>
                  <a:lnTo>
                    <a:pt x="1362" y="684"/>
                  </a:lnTo>
                  <a:lnTo>
                    <a:pt x="1354" y="764"/>
                  </a:lnTo>
                  <a:lnTo>
                    <a:pt x="1377" y="834"/>
                  </a:lnTo>
                  <a:lnTo>
                    <a:pt x="1446" y="831"/>
                  </a:lnTo>
                  <a:lnTo>
                    <a:pt x="1511" y="866"/>
                  </a:lnTo>
                  <a:lnTo>
                    <a:pt x="1554" y="946"/>
                  </a:lnTo>
                  <a:lnTo>
                    <a:pt x="1553" y="983"/>
                  </a:lnTo>
                  <a:lnTo>
                    <a:pt x="1020" y="985"/>
                  </a:lnTo>
                  <a:lnTo>
                    <a:pt x="815" y="1052"/>
                  </a:lnTo>
                  <a:lnTo>
                    <a:pt x="768" y="1074"/>
                  </a:lnTo>
                  <a:lnTo>
                    <a:pt x="182" y="866"/>
                  </a:lnTo>
                  <a:lnTo>
                    <a:pt x="179" y="846"/>
                  </a:lnTo>
                  <a:lnTo>
                    <a:pt x="221" y="791"/>
                  </a:lnTo>
                  <a:lnTo>
                    <a:pt x="178" y="749"/>
                  </a:lnTo>
                  <a:lnTo>
                    <a:pt x="229" y="715"/>
                  </a:lnTo>
                  <a:lnTo>
                    <a:pt x="37" y="678"/>
                  </a:lnTo>
                  <a:lnTo>
                    <a:pt x="19" y="670"/>
                  </a:lnTo>
                  <a:lnTo>
                    <a:pt x="0" y="633"/>
                  </a:lnTo>
                  <a:lnTo>
                    <a:pt x="2" y="609"/>
                  </a:lnTo>
                  <a:lnTo>
                    <a:pt x="147" y="498"/>
                  </a:lnTo>
                  <a:lnTo>
                    <a:pt x="210" y="498"/>
                  </a:lnTo>
                  <a:lnTo>
                    <a:pt x="341" y="398"/>
                  </a:lnTo>
                  <a:lnTo>
                    <a:pt x="319" y="33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79" name="Freeform 75"/>
            <p:cNvSpPr>
              <a:spLocks/>
            </p:cNvSpPr>
            <p:nvPr/>
          </p:nvSpPr>
          <p:spPr bwMode="auto">
            <a:xfrm>
              <a:off x="3908" y="1469"/>
              <a:ext cx="495" cy="417"/>
            </a:xfrm>
            <a:custGeom>
              <a:avLst/>
              <a:gdLst>
                <a:gd name="T0" fmla="*/ 111 w 2964"/>
                <a:gd name="T1" fmla="*/ 327 h 2503"/>
                <a:gd name="T2" fmla="*/ 193 w 2964"/>
                <a:gd name="T3" fmla="*/ 149 h 2503"/>
                <a:gd name="T4" fmla="*/ 310 w 2964"/>
                <a:gd name="T5" fmla="*/ 128 h 2503"/>
                <a:gd name="T6" fmla="*/ 472 w 2964"/>
                <a:gd name="T7" fmla="*/ 25 h 2503"/>
                <a:gd name="T8" fmla="*/ 620 w 2964"/>
                <a:gd name="T9" fmla="*/ 0 h 2503"/>
                <a:gd name="T10" fmla="*/ 807 w 2964"/>
                <a:gd name="T11" fmla="*/ 97 h 2503"/>
                <a:gd name="T12" fmla="*/ 882 w 2964"/>
                <a:gd name="T13" fmla="*/ 122 h 2503"/>
                <a:gd name="T14" fmla="*/ 982 w 2964"/>
                <a:gd name="T15" fmla="*/ 73 h 2503"/>
                <a:gd name="T16" fmla="*/ 1003 w 2964"/>
                <a:gd name="T17" fmla="*/ 300 h 2503"/>
                <a:gd name="T18" fmla="*/ 858 w 2964"/>
                <a:gd name="T19" fmla="*/ 573 h 2503"/>
                <a:gd name="T20" fmla="*/ 985 w 2964"/>
                <a:gd name="T21" fmla="*/ 614 h 2503"/>
                <a:gd name="T22" fmla="*/ 1099 w 2964"/>
                <a:gd name="T23" fmla="*/ 734 h 2503"/>
                <a:gd name="T24" fmla="*/ 1761 w 2964"/>
                <a:gd name="T25" fmla="*/ 462 h 2503"/>
                <a:gd name="T26" fmla="*/ 2239 w 2964"/>
                <a:gd name="T27" fmla="*/ 814 h 2503"/>
                <a:gd name="T28" fmla="*/ 2330 w 2964"/>
                <a:gd name="T29" fmla="*/ 907 h 2503"/>
                <a:gd name="T30" fmla="*/ 2668 w 2964"/>
                <a:gd name="T31" fmla="*/ 845 h 2503"/>
                <a:gd name="T32" fmla="*/ 2874 w 2964"/>
                <a:gd name="T33" fmla="*/ 921 h 2503"/>
                <a:gd name="T34" fmla="*/ 2964 w 2964"/>
                <a:gd name="T35" fmla="*/ 952 h 2503"/>
                <a:gd name="T36" fmla="*/ 2799 w 2964"/>
                <a:gd name="T37" fmla="*/ 1076 h 2503"/>
                <a:gd name="T38" fmla="*/ 2739 w 2964"/>
                <a:gd name="T39" fmla="*/ 1218 h 2503"/>
                <a:gd name="T40" fmla="*/ 2692 w 2964"/>
                <a:gd name="T41" fmla="*/ 1238 h 2503"/>
                <a:gd name="T42" fmla="*/ 2761 w 2964"/>
                <a:gd name="T43" fmla="*/ 1276 h 2503"/>
                <a:gd name="T44" fmla="*/ 2870 w 2964"/>
                <a:gd name="T45" fmla="*/ 1376 h 2503"/>
                <a:gd name="T46" fmla="*/ 2746 w 2964"/>
                <a:gd name="T47" fmla="*/ 1517 h 2503"/>
                <a:gd name="T48" fmla="*/ 2792 w 2964"/>
                <a:gd name="T49" fmla="*/ 1851 h 2503"/>
                <a:gd name="T50" fmla="*/ 2439 w 2964"/>
                <a:gd name="T51" fmla="*/ 2130 h 2503"/>
                <a:gd name="T52" fmla="*/ 2350 w 2964"/>
                <a:gd name="T53" fmla="*/ 2188 h 2503"/>
                <a:gd name="T54" fmla="*/ 2257 w 2964"/>
                <a:gd name="T55" fmla="*/ 2196 h 2503"/>
                <a:gd name="T56" fmla="*/ 2106 w 2964"/>
                <a:gd name="T57" fmla="*/ 2161 h 2503"/>
                <a:gd name="T58" fmla="*/ 1978 w 2964"/>
                <a:gd name="T59" fmla="*/ 2199 h 2503"/>
                <a:gd name="T60" fmla="*/ 1903 w 2964"/>
                <a:gd name="T61" fmla="*/ 2344 h 2503"/>
                <a:gd name="T62" fmla="*/ 1843 w 2964"/>
                <a:gd name="T63" fmla="*/ 2403 h 2503"/>
                <a:gd name="T64" fmla="*/ 1616 w 2964"/>
                <a:gd name="T65" fmla="*/ 2503 h 2503"/>
                <a:gd name="T66" fmla="*/ 1572 w 2964"/>
                <a:gd name="T67" fmla="*/ 2361 h 2503"/>
                <a:gd name="T68" fmla="*/ 1437 w 2964"/>
                <a:gd name="T69" fmla="*/ 2330 h 2503"/>
                <a:gd name="T70" fmla="*/ 1423 w 2964"/>
                <a:gd name="T71" fmla="*/ 2179 h 2503"/>
                <a:gd name="T72" fmla="*/ 1368 w 2964"/>
                <a:gd name="T73" fmla="*/ 2041 h 2503"/>
                <a:gd name="T74" fmla="*/ 1310 w 2964"/>
                <a:gd name="T75" fmla="*/ 1992 h 2503"/>
                <a:gd name="T76" fmla="*/ 1330 w 2964"/>
                <a:gd name="T77" fmla="*/ 1879 h 2503"/>
                <a:gd name="T78" fmla="*/ 1261 w 2964"/>
                <a:gd name="T79" fmla="*/ 1761 h 2503"/>
                <a:gd name="T80" fmla="*/ 1192 w 2964"/>
                <a:gd name="T81" fmla="*/ 1610 h 2503"/>
                <a:gd name="T82" fmla="*/ 1030 w 2964"/>
                <a:gd name="T83" fmla="*/ 1617 h 2503"/>
                <a:gd name="T84" fmla="*/ 958 w 2964"/>
                <a:gd name="T85" fmla="*/ 1496 h 2503"/>
                <a:gd name="T86" fmla="*/ 927 w 2964"/>
                <a:gd name="T87" fmla="*/ 1558 h 2503"/>
                <a:gd name="T88" fmla="*/ 789 w 2964"/>
                <a:gd name="T89" fmla="*/ 1548 h 2503"/>
                <a:gd name="T90" fmla="*/ 810 w 2964"/>
                <a:gd name="T91" fmla="*/ 1645 h 2503"/>
                <a:gd name="T92" fmla="*/ 758 w 2964"/>
                <a:gd name="T93" fmla="*/ 1676 h 2503"/>
                <a:gd name="T94" fmla="*/ 572 w 2964"/>
                <a:gd name="T95" fmla="*/ 1620 h 2503"/>
                <a:gd name="T96" fmla="*/ 493 w 2964"/>
                <a:gd name="T97" fmla="*/ 1703 h 2503"/>
                <a:gd name="T98" fmla="*/ 510 w 2964"/>
                <a:gd name="T99" fmla="*/ 1814 h 2503"/>
                <a:gd name="T100" fmla="*/ 300 w 2964"/>
                <a:gd name="T101" fmla="*/ 1772 h 2503"/>
                <a:gd name="T102" fmla="*/ 107 w 2964"/>
                <a:gd name="T103" fmla="*/ 1737 h 2503"/>
                <a:gd name="T104" fmla="*/ 149 w 2964"/>
                <a:gd name="T105" fmla="*/ 1614 h 2503"/>
                <a:gd name="T106" fmla="*/ 251 w 2964"/>
                <a:gd name="T107" fmla="*/ 1548 h 2503"/>
                <a:gd name="T108" fmla="*/ 151 w 2964"/>
                <a:gd name="T109" fmla="*/ 1276 h 2503"/>
                <a:gd name="T110" fmla="*/ 214 w 2964"/>
                <a:gd name="T111" fmla="*/ 1245 h 2503"/>
                <a:gd name="T112" fmla="*/ 316 w 2964"/>
                <a:gd name="T113" fmla="*/ 1041 h 2503"/>
                <a:gd name="T114" fmla="*/ 216 w 2964"/>
                <a:gd name="T115" fmla="*/ 756 h 2503"/>
                <a:gd name="T116" fmla="*/ 45 w 2964"/>
                <a:gd name="T117" fmla="*/ 621 h 2503"/>
                <a:gd name="T118" fmla="*/ 0 w 2964"/>
                <a:gd name="T119" fmla="*/ 449 h 2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964" h="2503">
                  <a:moveTo>
                    <a:pt x="51" y="387"/>
                  </a:moveTo>
                  <a:lnTo>
                    <a:pt x="111" y="327"/>
                  </a:lnTo>
                  <a:lnTo>
                    <a:pt x="134" y="245"/>
                  </a:lnTo>
                  <a:lnTo>
                    <a:pt x="193" y="149"/>
                  </a:lnTo>
                  <a:lnTo>
                    <a:pt x="276" y="115"/>
                  </a:lnTo>
                  <a:lnTo>
                    <a:pt x="310" y="128"/>
                  </a:lnTo>
                  <a:lnTo>
                    <a:pt x="372" y="53"/>
                  </a:lnTo>
                  <a:lnTo>
                    <a:pt x="472" y="25"/>
                  </a:lnTo>
                  <a:lnTo>
                    <a:pt x="458" y="7"/>
                  </a:lnTo>
                  <a:lnTo>
                    <a:pt x="620" y="0"/>
                  </a:lnTo>
                  <a:lnTo>
                    <a:pt x="745" y="97"/>
                  </a:lnTo>
                  <a:lnTo>
                    <a:pt x="807" y="97"/>
                  </a:lnTo>
                  <a:lnTo>
                    <a:pt x="820" y="76"/>
                  </a:lnTo>
                  <a:lnTo>
                    <a:pt x="882" y="122"/>
                  </a:lnTo>
                  <a:lnTo>
                    <a:pt x="903" y="122"/>
                  </a:lnTo>
                  <a:lnTo>
                    <a:pt x="982" y="73"/>
                  </a:lnTo>
                  <a:lnTo>
                    <a:pt x="1041" y="166"/>
                  </a:lnTo>
                  <a:lnTo>
                    <a:pt x="1003" y="300"/>
                  </a:lnTo>
                  <a:lnTo>
                    <a:pt x="900" y="404"/>
                  </a:lnTo>
                  <a:lnTo>
                    <a:pt x="858" y="573"/>
                  </a:lnTo>
                  <a:lnTo>
                    <a:pt x="934" y="580"/>
                  </a:lnTo>
                  <a:lnTo>
                    <a:pt x="985" y="614"/>
                  </a:lnTo>
                  <a:lnTo>
                    <a:pt x="1068" y="638"/>
                  </a:lnTo>
                  <a:lnTo>
                    <a:pt x="1099" y="734"/>
                  </a:lnTo>
                  <a:lnTo>
                    <a:pt x="1141" y="824"/>
                  </a:lnTo>
                  <a:lnTo>
                    <a:pt x="1761" y="462"/>
                  </a:lnTo>
                  <a:lnTo>
                    <a:pt x="2123" y="811"/>
                  </a:lnTo>
                  <a:lnTo>
                    <a:pt x="2239" y="814"/>
                  </a:lnTo>
                  <a:lnTo>
                    <a:pt x="2257" y="889"/>
                  </a:lnTo>
                  <a:lnTo>
                    <a:pt x="2330" y="907"/>
                  </a:lnTo>
                  <a:lnTo>
                    <a:pt x="2499" y="838"/>
                  </a:lnTo>
                  <a:lnTo>
                    <a:pt x="2668" y="845"/>
                  </a:lnTo>
                  <a:lnTo>
                    <a:pt x="2788" y="911"/>
                  </a:lnTo>
                  <a:lnTo>
                    <a:pt x="2874" y="921"/>
                  </a:lnTo>
                  <a:lnTo>
                    <a:pt x="2870" y="903"/>
                  </a:lnTo>
                  <a:lnTo>
                    <a:pt x="2964" y="952"/>
                  </a:lnTo>
                  <a:lnTo>
                    <a:pt x="2912" y="1079"/>
                  </a:lnTo>
                  <a:lnTo>
                    <a:pt x="2799" y="1076"/>
                  </a:lnTo>
                  <a:lnTo>
                    <a:pt x="2819" y="1227"/>
                  </a:lnTo>
                  <a:lnTo>
                    <a:pt x="2739" y="1218"/>
                  </a:lnTo>
                  <a:lnTo>
                    <a:pt x="2699" y="1187"/>
                  </a:lnTo>
                  <a:lnTo>
                    <a:pt x="2692" y="1238"/>
                  </a:lnTo>
                  <a:lnTo>
                    <a:pt x="2726" y="1296"/>
                  </a:lnTo>
                  <a:lnTo>
                    <a:pt x="2761" y="1276"/>
                  </a:lnTo>
                  <a:lnTo>
                    <a:pt x="2792" y="1361"/>
                  </a:lnTo>
                  <a:lnTo>
                    <a:pt x="2870" y="1376"/>
                  </a:lnTo>
                  <a:lnTo>
                    <a:pt x="2919" y="1476"/>
                  </a:lnTo>
                  <a:lnTo>
                    <a:pt x="2746" y="1517"/>
                  </a:lnTo>
                  <a:lnTo>
                    <a:pt x="2715" y="1737"/>
                  </a:lnTo>
                  <a:lnTo>
                    <a:pt x="2792" y="1851"/>
                  </a:lnTo>
                  <a:lnTo>
                    <a:pt x="2570" y="2089"/>
                  </a:lnTo>
                  <a:lnTo>
                    <a:pt x="2439" y="2130"/>
                  </a:lnTo>
                  <a:lnTo>
                    <a:pt x="2368" y="2206"/>
                  </a:lnTo>
                  <a:lnTo>
                    <a:pt x="2350" y="2188"/>
                  </a:lnTo>
                  <a:lnTo>
                    <a:pt x="2274" y="2181"/>
                  </a:lnTo>
                  <a:lnTo>
                    <a:pt x="2257" y="2196"/>
                  </a:lnTo>
                  <a:lnTo>
                    <a:pt x="2192" y="2206"/>
                  </a:lnTo>
                  <a:lnTo>
                    <a:pt x="2106" y="2161"/>
                  </a:lnTo>
                  <a:lnTo>
                    <a:pt x="2074" y="2181"/>
                  </a:lnTo>
                  <a:lnTo>
                    <a:pt x="1978" y="2199"/>
                  </a:lnTo>
                  <a:lnTo>
                    <a:pt x="1916" y="2250"/>
                  </a:lnTo>
                  <a:lnTo>
                    <a:pt x="1903" y="2344"/>
                  </a:lnTo>
                  <a:lnTo>
                    <a:pt x="1865" y="2399"/>
                  </a:lnTo>
                  <a:lnTo>
                    <a:pt x="1843" y="2403"/>
                  </a:lnTo>
                  <a:lnTo>
                    <a:pt x="1675" y="2503"/>
                  </a:lnTo>
                  <a:lnTo>
                    <a:pt x="1616" y="2503"/>
                  </a:lnTo>
                  <a:lnTo>
                    <a:pt x="1616" y="2444"/>
                  </a:lnTo>
                  <a:lnTo>
                    <a:pt x="1572" y="2361"/>
                  </a:lnTo>
                  <a:lnTo>
                    <a:pt x="1506" y="2326"/>
                  </a:lnTo>
                  <a:lnTo>
                    <a:pt x="1437" y="2330"/>
                  </a:lnTo>
                  <a:lnTo>
                    <a:pt x="1416" y="2257"/>
                  </a:lnTo>
                  <a:lnTo>
                    <a:pt x="1423" y="2179"/>
                  </a:lnTo>
                  <a:lnTo>
                    <a:pt x="1396" y="2144"/>
                  </a:lnTo>
                  <a:lnTo>
                    <a:pt x="1368" y="2041"/>
                  </a:lnTo>
                  <a:lnTo>
                    <a:pt x="1327" y="2027"/>
                  </a:lnTo>
                  <a:lnTo>
                    <a:pt x="1310" y="1992"/>
                  </a:lnTo>
                  <a:lnTo>
                    <a:pt x="1343" y="1948"/>
                  </a:lnTo>
                  <a:lnTo>
                    <a:pt x="1330" y="1879"/>
                  </a:lnTo>
                  <a:lnTo>
                    <a:pt x="1278" y="1834"/>
                  </a:lnTo>
                  <a:lnTo>
                    <a:pt x="1261" y="1761"/>
                  </a:lnTo>
                  <a:lnTo>
                    <a:pt x="1216" y="1737"/>
                  </a:lnTo>
                  <a:lnTo>
                    <a:pt x="1192" y="1610"/>
                  </a:lnTo>
                  <a:lnTo>
                    <a:pt x="1096" y="1503"/>
                  </a:lnTo>
                  <a:lnTo>
                    <a:pt x="1030" y="1617"/>
                  </a:lnTo>
                  <a:lnTo>
                    <a:pt x="996" y="1503"/>
                  </a:lnTo>
                  <a:lnTo>
                    <a:pt x="958" y="1496"/>
                  </a:lnTo>
                  <a:lnTo>
                    <a:pt x="958" y="1558"/>
                  </a:lnTo>
                  <a:lnTo>
                    <a:pt x="927" y="1558"/>
                  </a:lnTo>
                  <a:lnTo>
                    <a:pt x="865" y="1503"/>
                  </a:lnTo>
                  <a:lnTo>
                    <a:pt x="789" y="1548"/>
                  </a:lnTo>
                  <a:lnTo>
                    <a:pt x="792" y="1614"/>
                  </a:lnTo>
                  <a:lnTo>
                    <a:pt x="810" y="1645"/>
                  </a:lnTo>
                  <a:lnTo>
                    <a:pt x="792" y="1683"/>
                  </a:lnTo>
                  <a:lnTo>
                    <a:pt x="758" y="1676"/>
                  </a:lnTo>
                  <a:lnTo>
                    <a:pt x="723" y="1627"/>
                  </a:lnTo>
                  <a:lnTo>
                    <a:pt x="572" y="1620"/>
                  </a:lnTo>
                  <a:lnTo>
                    <a:pt x="493" y="1658"/>
                  </a:lnTo>
                  <a:lnTo>
                    <a:pt x="493" y="1703"/>
                  </a:lnTo>
                  <a:lnTo>
                    <a:pt x="548" y="1758"/>
                  </a:lnTo>
                  <a:lnTo>
                    <a:pt x="510" y="1814"/>
                  </a:lnTo>
                  <a:lnTo>
                    <a:pt x="376" y="1830"/>
                  </a:lnTo>
                  <a:lnTo>
                    <a:pt x="300" y="1772"/>
                  </a:lnTo>
                  <a:lnTo>
                    <a:pt x="172" y="1765"/>
                  </a:lnTo>
                  <a:lnTo>
                    <a:pt x="107" y="1737"/>
                  </a:lnTo>
                  <a:lnTo>
                    <a:pt x="96" y="1710"/>
                  </a:lnTo>
                  <a:lnTo>
                    <a:pt x="149" y="1614"/>
                  </a:lnTo>
                  <a:lnTo>
                    <a:pt x="200" y="1607"/>
                  </a:lnTo>
                  <a:lnTo>
                    <a:pt x="251" y="1548"/>
                  </a:lnTo>
                  <a:lnTo>
                    <a:pt x="214" y="1476"/>
                  </a:lnTo>
                  <a:lnTo>
                    <a:pt x="151" y="1276"/>
                  </a:lnTo>
                  <a:lnTo>
                    <a:pt x="149" y="1245"/>
                  </a:lnTo>
                  <a:lnTo>
                    <a:pt x="214" y="1245"/>
                  </a:lnTo>
                  <a:lnTo>
                    <a:pt x="310" y="1179"/>
                  </a:lnTo>
                  <a:lnTo>
                    <a:pt x="316" y="1041"/>
                  </a:lnTo>
                  <a:lnTo>
                    <a:pt x="231" y="1007"/>
                  </a:lnTo>
                  <a:lnTo>
                    <a:pt x="216" y="756"/>
                  </a:lnTo>
                  <a:lnTo>
                    <a:pt x="80" y="662"/>
                  </a:lnTo>
                  <a:lnTo>
                    <a:pt x="45" y="621"/>
                  </a:lnTo>
                  <a:lnTo>
                    <a:pt x="58" y="576"/>
                  </a:lnTo>
                  <a:lnTo>
                    <a:pt x="0" y="449"/>
                  </a:lnTo>
                  <a:lnTo>
                    <a:pt x="51" y="38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80" name="Freeform 76"/>
            <p:cNvSpPr>
              <a:spLocks/>
            </p:cNvSpPr>
            <p:nvPr/>
          </p:nvSpPr>
          <p:spPr bwMode="auto">
            <a:xfrm>
              <a:off x="3555" y="1710"/>
              <a:ext cx="218" cy="225"/>
            </a:xfrm>
            <a:custGeom>
              <a:avLst/>
              <a:gdLst>
                <a:gd name="T0" fmla="*/ 75 w 1306"/>
                <a:gd name="T1" fmla="*/ 647 h 1351"/>
                <a:gd name="T2" fmla="*/ 165 w 1306"/>
                <a:gd name="T3" fmla="*/ 562 h 1351"/>
                <a:gd name="T4" fmla="*/ 329 w 1306"/>
                <a:gd name="T5" fmla="*/ 578 h 1351"/>
                <a:gd name="T6" fmla="*/ 391 w 1306"/>
                <a:gd name="T7" fmla="*/ 522 h 1351"/>
                <a:gd name="T8" fmla="*/ 360 w 1306"/>
                <a:gd name="T9" fmla="*/ 254 h 1351"/>
                <a:gd name="T10" fmla="*/ 291 w 1306"/>
                <a:gd name="T11" fmla="*/ 216 h 1351"/>
                <a:gd name="T12" fmla="*/ 298 w 1306"/>
                <a:gd name="T13" fmla="*/ 161 h 1351"/>
                <a:gd name="T14" fmla="*/ 355 w 1306"/>
                <a:gd name="T15" fmla="*/ 108 h 1351"/>
                <a:gd name="T16" fmla="*/ 316 w 1306"/>
                <a:gd name="T17" fmla="*/ 67 h 1351"/>
                <a:gd name="T18" fmla="*/ 504 w 1306"/>
                <a:gd name="T19" fmla="*/ 48 h 1351"/>
                <a:gd name="T20" fmla="*/ 530 w 1306"/>
                <a:gd name="T21" fmla="*/ 67 h 1351"/>
                <a:gd name="T22" fmla="*/ 550 w 1306"/>
                <a:gd name="T23" fmla="*/ 152 h 1351"/>
                <a:gd name="T24" fmla="*/ 594 w 1306"/>
                <a:gd name="T25" fmla="*/ 188 h 1351"/>
                <a:gd name="T26" fmla="*/ 663 w 1306"/>
                <a:gd name="T27" fmla="*/ 201 h 1351"/>
                <a:gd name="T28" fmla="*/ 723 w 1306"/>
                <a:gd name="T29" fmla="*/ 174 h 1351"/>
                <a:gd name="T30" fmla="*/ 776 w 1306"/>
                <a:gd name="T31" fmla="*/ 203 h 1351"/>
                <a:gd name="T32" fmla="*/ 874 w 1306"/>
                <a:gd name="T33" fmla="*/ 185 h 1351"/>
                <a:gd name="T34" fmla="*/ 920 w 1306"/>
                <a:gd name="T35" fmla="*/ 188 h 1351"/>
                <a:gd name="T36" fmla="*/ 923 w 1306"/>
                <a:gd name="T37" fmla="*/ 139 h 1351"/>
                <a:gd name="T38" fmla="*/ 1054 w 1306"/>
                <a:gd name="T39" fmla="*/ 59 h 1351"/>
                <a:gd name="T40" fmla="*/ 1080 w 1306"/>
                <a:gd name="T41" fmla="*/ 8 h 1351"/>
                <a:gd name="T42" fmla="*/ 1133 w 1306"/>
                <a:gd name="T43" fmla="*/ 0 h 1351"/>
                <a:gd name="T44" fmla="*/ 1168 w 1306"/>
                <a:gd name="T45" fmla="*/ 17 h 1351"/>
                <a:gd name="T46" fmla="*/ 1282 w 1306"/>
                <a:gd name="T47" fmla="*/ 123 h 1351"/>
                <a:gd name="T48" fmla="*/ 1306 w 1306"/>
                <a:gd name="T49" fmla="*/ 161 h 1351"/>
                <a:gd name="T50" fmla="*/ 1287 w 1306"/>
                <a:gd name="T51" fmla="*/ 239 h 1351"/>
                <a:gd name="T52" fmla="*/ 1226 w 1306"/>
                <a:gd name="T53" fmla="*/ 321 h 1351"/>
                <a:gd name="T54" fmla="*/ 1213 w 1306"/>
                <a:gd name="T55" fmla="*/ 378 h 1351"/>
                <a:gd name="T56" fmla="*/ 1156 w 1306"/>
                <a:gd name="T57" fmla="*/ 449 h 1351"/>
                <a:gd name="T58" fmla="*/ 1110 w 1306"/>
                <a:gd name="T59" fmla="*/ 445 h 1351"/>
                <a:gd name="T60" fmla="*/ 1056 w 1306"/>
                <a:gd name="T61" fmla="*/ 447 h 1351"/>
                <a:gd name="T62" fmla="*/ 1018 w 1306"/>
                <a:gd name="T63" fmla="*/ 516 h 1351"/>
                <a:gd name="T64" fmla="*/ 956 w 1306"/>
                <a:gd name="T65" fmla="*/ 511 h 1351"/>
                <a:gd name="T66" fmla="*/ 874 w 1306"/>
                <a:gd name="T67" fmla="*/ 537 h 1351"/>
                <a:gd name="T68" fmla="*/ 848 w 1306"/>
                <a:gd name="T69" fmla="*/ 589 h 1351"/>
                <a:gd name="T70" fmla="*/ 896 w 1306"/>
                <a:gd name="T71" fmla="*/ 665 h 1351"/>
                <a:gd name="T72" fmla="*/ 918 w 1306"/>
                <a:gd name="T73" fmla="*/ 797 h 1351"/>
                <a:gd name="T74" fmla="*/ 948 w 1306"/>
                <a:gd name="T75" fmla="*/ 797 h 1351"/>
                <a:gd name="T76" fmla="*/ 985 w 1306"/>
                <a:gd name="T77" fmla="*/ 822 h 1351"/>
                <a:gd name="T78" fmla="*/ 989 w 1306"/>
                <a:gd name="T79" fmla="*/ 906 h 1351"/>
                <a:gd name="T80" fmla="*/ 1038 w 1306"/>
                <a:gd name="T81" fmla="*/ 930 h 1351"/>
                <a:gd name="T82" fmla="*/ 1071 w 1306"/>
                <a:gd name="T83" fmla="*/ 992 h 1351"/>
                <a:gd name="T84" fmla="*/ 845 w 1306"/>
                <a:gd name="T85" fmla="*/ 1143 h 1351"/>
                <a:gd name="T86" fmla="*/ 783 w 1306"/>
                <a:gd name="T87" fmla="*/ 1331 h 1351"/>
                <a:gd name="T88" fmla="*/ 714 w 1306"/>
                <a:gd name="T89" fmla="*/ 1351 h 1351"/>
                <a:gd name="T90" fmla="*/ 601 w 1306"/>
                <a:gd name="T91" fmla="*/ 1251 h 1351"/>
                <a:gd name="T92" fmla="*/ 460 w 1306"/>
                <a:gd name="T93" fmla="*/ 1289 h 1351"/>
                <a:gd name="T94" fmla="*/ 406 w 1306"/>
                <a:gd name="T95" fmla="*/ 1233 h 1351"/>
                <a:gd name="T96" fmla="*/ 262 w 1306"/>
                <a:gd name="T97" fmla="*/ 1210 h 1351"/>
                <a:gd name="T98" fmla="*/ 131 w 1306"/>
                <a:gd name="T99" fmla="*/ 1068 h 1351"/>
                <a:gd name="T100" fmla="*/ 109 w 1306"/>
                <a:gd name="T101" fmla="*/ 937 h 1351"/>
                <a:gd name="T102" fmla="*/ 0 w 1306"/>
                <a:gd name="T103" fmla="*/ 757 h 1351"/>
                <a:gd name="T104" fmla="*/ 36 w 1306"/>
                <a:gd name="T105" fmla="*/ 706 h 1351"/>
                <a:gd name="T106" fmla="*/ 78 w 1306"/>
                <a:gd name="T107" fmla="*/ 684 h 1351"/>
                <a:gd name="T108" fmla="*/ 75 w 1306"/>
                <a:gd name="T109" fmla="*/ 647 h 1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06" h="1351">
                  <a:moveTo>
                    <a:pt x="75" y="647"/>
                  </a:moveTo>
                  <a:lnTo>
                    <a:pt x="165" y="562"/>
                  </a:lnTo>
                  <a:lnTo>
                    <a:pt x="329" y="578"/>
                  </a:lnTo>
                  <a:lnTo>
                    <a:pt x="391" y="522"/>
                  </a:lnTo>
                  <a:lnTo>
                    <a:pt x="360" y="254"/>
                  </a:lnTo>
                  <a:lnTo>
                    <a:pt x="291" y="216"/>
                  </a:lnTo>
                  <a:lnTo>
                    <a:pt x="298" y="161"/>
                  </a:lnTo>
                  <a:lnTo>
                    <a:pt x="355" y="108"/>
                  </a:lnTo>
                  <a:lnTo>
                    <a:pt x="316" y="67"/>
                  </a:lnTo>
                  <a:lnTo>
                    <a:pt x="504" y="48"/>
                  </a:lnTo>
                  <a:lnTo>
                    <a:pt x="530" y="67"/>
                  </a:lnTo>
                  <a:lnTo>
                    <a:pt x="550" y="152"/>
                  </a:lnTo>
                  <a:lnTo>
                    <a:pt x="594" y="188"/>
                  </a:lnTo>
                  <a:lnTo>
                    <a:pt x="663" y="201"/>
                  </a:lnTo>
                  <a:lnTo>
                    <a:pt x="723" y="174"/>
                  </a:lnTo>
                  <a:lnTo>
                    <a:pt x="776" y="203"/>
                  </a:lnTo>
                  <a:lnTo>
                    <a:pt x="874" y="185"/>
                  </a:lnTo>
                  <a:lnTo>
                    <a:pt x="920" y="188"/>
                  </a:lnTo>
                  <a:lnTo>
                    <a:pt x="923" y="139"/>
                  </a:lnTo>
                  <a:lnTo>
                    <a:pt x="1054" y="59"/>
                  </a:lnTo>
                  <a:lnTo>
                    <a:pt x="1080" y="8"/>
                  </a:lnTo>
                  <a:lnTo>
                    <a:pt x="1133" y="0"/>
                  </a:lnTo>
                  <a:lnTo>
                    <a:pt x="1168" y="17"/>
                  </a:lnTo>
                  <a:lnTo>
                    <a:pt x="1282" y="123"/>
                  </a:lnTo>
                  <a:lnTo>
                    <a:pt x="1306" y="161"/>
                  </a:lnTo>
                  <a:lnTo>
                    <a:pt x="1287" y="239"/>
                  </a:lnTo>
                  <a:lnTo>
                    <a:pt x="1226" y="321"/>
                  </a:lnTo>
                  <a:lnTo>
                    <a:pt x="1213" y="378"/>
                  </a:lnTo>
                  <a:lnTo>
                    <a:pt x="1156" y="449"/>
                  </a:lnTo>
                  <a:lnTo>
                    <a:pt x="1110" y="445"/>
                  </a:lnTo>
                  <a:lnTo>
                    <a:pt x="1056" y="447"/>
                  </a:lnTo>
                  <a:lnTo>
                    <a:pt x="1018" y="516"/>
                  </a:lnTo>
                  <a:lnTo>
                    <a:pt x="956" y="511"/>
                  </a:lnTo>
                  <a:lnTo>
                    <a:pt x="874" y="537"/>
                  </a:lnTo>
                  <a:lnTo>
                    <a:pt x="848" y="589"/>
                  </a:lnTo>
                  <a:lnTo>
                    <a:pt x="896" y="665"/>
                  </a:lnTo>
                  <a:lnTo>
                    <a:pt x="918" y="797"/>
                  </a:lnTo>
                  <a:lnTo>
                    <a:pt x="948" y="797"/>
                  </a:lnTo>
                  <a:lnTo>
                    <a:pt x="985" y="822"/>
                  </a:lnTo>
                  <a:lnTo>
                    <a:pt x="989" y="906"/>
                  </a:lnTo>
                  <a:lnTo>
                    <a:pt x="1038" y="930"/>
                  </a:lnTo>
                  <a:lnTo>
                    <a:pt x="1071" y="992"/>
                  </a:lnTo>
                  <a:lnTo>
                    <a:pt x="845" y="1143"/>
                  </a:lnTo>
                  <a:lnTo>
                    <a:pt x="783" y="1331"/>
                  </a:lnTo>
                  <a:lnTo>
                    <a:pt x="714" y="1351"/>
                  </a:lnTo>
                  <a:lnTo>
                    <a:pt x="601" y="1251"/>
                  </a:lnTo>
                  <a:lnTo>
                    <a:pt x="460" y="1289"/>
                  </a:lnTo>
                  <a:lnTo>
                    <a:pt x="406" y="1233"/>
                  </a:lnTo>
                  <a:lnTo>
                    <a:pt x="262" y="1210"/>
                  </a:lnTo>
                  <a:lnTo>
                    <a:pt x="131" y="1068"/>
                  </a:lnTo>
                  <a:lnTo>
                    <a:pt x="109" y="937"/>
                  </a:lnTo>
                  <a:lnTo>
                    <a:pt x="0" y="757"/>
                  </a:lnTo>
                  <a:lnTo>
                    <a:pt x="36" y="706"/>
                  </a:lnTo>
                  <a:lnTo>
                    <a:pt x="78" y="684"/>
                  </a:lnTo>
                  <a:lnTo>
                    <a:pt x="75" y="64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81" name="Freeform 77"/>
            <p:cNvSpPr>
              <a:spLocks/>
            </p:cNvSpPr>
            <p:nvPr/>
          </p:nvSpPr>
          <p:spPr bwMode="auto">
            <a:xfrm>
              <a:off x="3955" y="1269"/>
              <a:ext cx="184" cy="220"/>
            </a:xfrm>
            <a:custGeom>
              <a:avLst/>
              <a:gdLst>
                <a:gd name="T0" fmla="*/ 0 w 1108"/>
                <a:gd name="T1" fmla="*/ 445 h 1320"/>
                <a:gd name="T2" fmla="*/ 80 w 1108"/>
                <a:gd name="T3" fmla="*/ 369 h 1320"/>
                <a:gd name="T4" fmla="*/ 111 w 1108"/>
                <a:gd name="T5" fmla="*/ 318 h 1320"/>
                <a:gd name="T6" fmla="*/ 177 w 1108"/>
                <a:gd name="T7" fmla="*/ 318 h 1320"/>
                <a:gd name="T8" fmla="*/ 220 w 1108"/>
                <a:gd name="T9" fmla="*/ 281 h 1320"/>
                <a:gd name="T10" fmla="*/ 292 w 1108"/>
                <a:gd name="T11" fmla="*/ 276 h 1320"/>
                <a:gd name="T12" fmla="*/ 319 w 1108"/>
                <a:gd name="T13" fmla="*/ 304 h 1320"/>
                <a:gd name="T14" fmla="*/ 361 w 1108"/>
                <a:gd name="T15" fmla="*/ 305 h 1320"/>
                <a:gd name="T16" fmla="*/ 376 w 1108"/>
                <a:gd name="T17" fmla="*/ 280 h 1320"/>
                <a:gd name="T18" fmla="*/ 468 w 1108"/>
                <a:gd name="T19" fmla="*/ 288 h 1320"/>
                <a:gd name="T20" fmla="*/ 480 w 1108"/>
                <a:gd name="T21" fmla="*/ 300 h 1320"/>
                <a:gd name="T22" fmla="*/ 761 w 1108"/>
                <a:gd name="T23" fmla="*/ 79 h 1320"/>
                <a:gd name="T24" fmla="*/ 776 w 1108"/>
                <a:gd name="T25" fmla="*/ 0 h 1320"/>
                <a:gd name="T26" fmla="*/ 874 w 1108"/>
                <a:gd name="T27" fmla="*/ 35 h 1320"/>
                <a:gd name="T28" fmla="*/ 875 w 1108"/>
                <a:gd name="T29" fmla="*/ 248 h 1320"/>
                <a:gd name="T30" fmla="*/ 916 w 1108"/>
                <a:gd name="T31" fmla="*/ 261 h 1320"/>
                <a:gd name="T32" fmla="*/ 937 w 1108"/>
                <a:gd name="T33" fmla="*/ 400 h 1320"/>
                <a:gd name="T34" fmla="*/ 1041 w 1108"/>
                <a:gd name="T35" fmla="*/ 413 h 1320"/>
                <a:gd name="T36" fmla="*/ 1108 w 1108"/>
                <a:gd name="T37" fmla="*/ 400 h 1320"/>
                <a:gd name="T38" fmla="*/ 818 w 1108"/>
                <a:gd name="T39" fmla="*/ 712 h 1320"/>
                <a:gd name="T40" fmla="*/ 849 w 1108"/>
                <a:gd name="T41" fmla="*/ 780 h 1320"/>
                <a:gd name="T42" fmla="*/ 836 w 1108"/>
                <a:gd name="T43" fmla="*/ 830 h 1320"/>
                <a:gd name="T44" fmla="*/ 863 w 1108"/>
                <a:gd name="T45" fmla="*/ 946 h 1320"/>
                <a:gd name="T46" fmla="*/ 821 w 1108"/>
                <a:gd name="T47" fmla="*/ 969 h 1320"/>
                <a:gd name="T48" fmla="*/ 794 w 1108"/>
                <a:gd name="T49" fmla="*/ 1003 h 1320"/>
                <a:gd name="T50" fmla="*/ 703 w 1108"/>
                <a:gd name="T51" fmla="*/ 1267 h 1320"/>
                <a:gd name="T52" fmla="*/ 636 w 1108"/>
                <a:gd name="T53" fmla="*/ 1320 h 1320"/>
                <a:gd name="T54" fmla="*/ 612 w 1108"/>
                <a:gd name="T55" fmla="*/ 1320 h 1320"/>
                <a:gd name="T56" fmla="*/ 548 w 1108"/>
                <a:gd name="T57" fmla="*/ 1273 h 1320"/>
                <a:gd name="T58" fmla="*/ 527 w 1108"/>
                <a:gd name="T59" fmla="*/ 1296 h 1320"/>
                <a:gd name="T60" fmla="*/ 468 w 1108"/>
                <a:gd name="T61" fmla="*/ 1296 h 1320"/>
                <a:gd name="T62" fmla="*/ 342 w 1108"/>
                <a:gd name="T63" fmla="*/ 1198 h 1320"/>
                <a:gd name="T64" fmla="*/ 181 w 1108"/>
                <a:gd name="T65" fmla="*/ 1202 h 1320"/>
                <a:gd name="T66" fmla="*/ 89 w 1108"/>
                <a:gd name="T67" fmla="*/ 1013 h 1320"/>
                <a:gd name="T68" fmla="*/ 38 w 1108"/>
                <a:gd name="T69" fmla="*/ 1008 h 1320"/>
                <a:gd name="T70" fmla="*/ 37 w 1108"/>
                <a:gd name="T71" fmla="*/ 975 h 1320"/>
                <a:gd name="T72" fmla="*/ 57 w 1108"/>
                <a:gd name="T73" fmla="*/ 955 h 1320"/>
                <a:gd name="T74" fmla="*/ 45 w 1108"/>
                <a:gd name="T75" fmla="*/ 863 h 1320"/>
                <a:gd name="T76" fmla="*/ 0 w 1108"/>
                <a:gd name="T77" fmla="*/ 832 h 1320"/>
                <a:gd name="T78" fmla="*/ 0 w 1108"/>
                <a:gd name="T79" fmla="*/ 783 h 1320"/>
                <a:gd name="T80" fmla="*/ 42 w 1108"/>
                <a:gd name="T81" fmla="*/ 743 h 1320"/>
                <a:gd name="T82" fmla="*/ 0 w 1108"/>
                <a:gd name="T83" fmla="*/ 445 h 1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08" h="1320">
                  <a:moveTo>
                    <a:pt x="0" y="445"/>
                  </a:moveTo>
                  <a:lnTo>
                    <a:pt x="80" y="369"/>
                  </a:lnTo>
                  <a:lnTo>
                    <a:pt x="111" y="318"/>
                  </a:lnTo>
                  <a:lnTo>
                    <a:pt x="177" y="318"/>
                  </a:lnTo>
                  <a:lnTo>
                    <a:pt x="220" y="281"/>
                  </a:lnTo>
                  <a:lnTo>
                    <a:pt x="292" y="276"/>
                  </a:lnTo>
                  <a:lnTo>
                    <a:pt x="319" y="304"/>
                  </a:lnTo>
                  <a:lnTo>
                    <a:pt x="361" y="305"/>
                  </a:lnTo>
                  <a:lnTo>
                    <a:pt x="376" y="280"/>
                  </a:lnTo>
                  <a:lnTo>
                    <a:pt x="468" y="288"/>
                  </a:lnTo>
                  <a:lnTo>
                    <a:pt x="480" y="300"/>
                  </a:lnTo>
                  <a:lnTo>
                    <a:pt x="761" y="79"/>
                  </a:lnTo>
                  <a:lnTo>
                    <a:pt x="776" y="0"/>
                  </a:lnTo>
                  <a:lnTo>
                    <a:pt x="874" y="35"/>
                  </a:lnTo>
                  <a:lnTo>
                    <a:pt x="875" y="248"/>
                  </a:lnTo>
                  <a:lnTo>
                    <a:pt x="916" y="261"/>
                  </a:lnTo>
                  <a:lnTo>
                    <a:pt x="937" y="400"/>
                  </a:lnTo>
                  <a:lnTo>
                    <a:pt x="1041" y="413"/>
                  </a:lnTo>
                  <a:lnTo>
                    <a:pt x="1108" y="400"/>
                  </a:lnTo>
                  <a:lnTo>
                    <a:pt x="818" y="712"/>
                  </a:lnTo>
                  <a:lnTo>
                    <a:pt x="849" y="780"/>
                  </a:lnTo>
                  <a:lnTo>
                    <a:pt x="836" y="830"/>
                  </a:lnTo>
                  <a:lnTo>
                    <a:pt x="863" y="946"/>
                  </a:lnTo>
                  <a:lnTo>
                    <a:pt x="821" y="969"/>
                  </a:lnTo>
                  <a:lnTo>
                    <a:pt x="794" y="1003"/>
                  </a:lnTo>
                  <a:lnTo>
                    <a:pt x="703" y="1267"/>
                  </a:lnTo>
                  <a:lnTo>
                    <a:pt x="636" y="1320"/>
                  </a:lnTo>
                  <a:lnTo>
                    <a:pt x="612" y="1320"/>
                  </a:lnTo>
                  <a:lnTo>
                    <a:pt x="548" y="1273"/>
                  </a:lnTo>
                  <a:lnTo>
                    <a:pt x="527" y="1296"/>
                  </a:lnTo>
                  <a:lnTo>
                    <a:pt x="468" y="1296"/>
                  </a:lnTo>
                  <a:lnTo>
                    <a:pt x="342" y="1198"/>
                  </a:lnTo>
                  <a:lnTo>
                    <a:pt x="181" y="1202"/>
                  </a:lnTo>
                  <a:lnTo>
                    <a:pt x="89" y="1013"/>
                  </a:lnTo>
                  <a:lnTo>
                    <a:pt x="38" y="1008"/>
                  </a:lnTo>
                  <a:lnTo>
                    <a:pt x="37" y="975"/>
                  </a:lnTo>
                  <a:lnTo>
                    <a:pt x="57" y="955"/>
                  </a:lnTo>
                  <a:lnTo>
                    <a:pt x="45" y="863"/>
                  </a:lnTo>
                  <a:lnTo>
                    <a:pt x="0" y="832"/>
                  </a:lnTo>
                  <a:lnTo>
                    <a:pt x="0" y="783"/>
                  </a:lnTo>
                  <a:lnTo>
                    <a:pt x="42" y="743"/>
                  </a:lnTo>
                  <a:lnTo>
                    <a:pt x="0" y="44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82" name="Freeform 78"/>
            <p:cNvSpPr>
              <a:spLocks/>
            </p:cNvSpPr>
            <p:nvPr/>
          </p:nvSpPr>
          <p:spPr bwMode="auto">
            <a:xfrm>
              <a:off x="3387" y="1587"/>
              <a:ext cx="233" cy="219"/>
            </a:xfrm>
            <a:custGeom>
              <a:avLst/>
              <a:gdLst>
                <a:gd name="T0" fmla="*/ 38 w 1397"/>
                <a:gd name="T1" fmla="*/ 1117 h 1317"/>
                <a:gd name="T2" fmla="*/ 0 w 1397"/>
                <a:gd name="T3" fmla="*/ 1055 h 1317"/>
                <a:gd name="T4" fmla="*/ 2 w 1397"/>
                <a:gd name="T5" fmla="*/ 1029 h 1317"/>
                <a:gd name="T6" fmla="*/ 51 w 1397"/>
                <a:gd name="T7" fmla="*/ 931 h 1317"/>
                <a:gd name="T8" fmla="*/ 42 w 1397"/>
                <a:gd name="T9" fmla="*/ 814 h 1317"/>
                <a:gd name="T10" fmla="*/ 153 w 1397"/>
                <a:gd name="T11" fmla="*/ 693 h 1317"/>
                <a:gd name="T12" fmla="*/ 166 w 1397"/>
                <a:gd name="T13" fmla="*/ 662 h 1317"/>
                <a:gd name="T14" fmla="*/ 131 w 1397"/>
                <a:gd name="T15" fmla="*/ 636 h 1317"/>
                <a:gd name="T16" fmla="*/ 135 w 1397"/>
                <a:gd name="T17" fmla="*/ 561 h 1317"/>
                <a:gd name="T18" fmla="*/ 153 w 1397"/>
                <a:gd name="T19" fmla="*/ 518 h 1317"/>
                <a:gd name="T20" fmla="*/ 190 w 1397"/>
                <a:gd name="T21" fmla="*/ 448 h 1317"/>
                <a:gd name="T22" fmla="*/ 288 w 1397"/>
                <a:gd name="T23" fmla="*/ 372 h 1317"/>
                <a:gd name="T24" fmla="*/ 305 w 1397"/>
                <a:gd name="T25" fmla="*/ 269 h 1317"/>
                <a:gd name="T26" fmla="*/ 379 w 1397"/>
                <a:gd name="T27" fmla="*/ 261 h 1317"/>
                <a:gd name="T28" fmla="*/ 405 w 1397"/>
                <a:gd name="T29" fmla="*/ 235 h 1317"/>
                <a:gd name="T30" fmla="*/ 403 w 1397"/>
                <a:gd name="T31" fmla="*/ 202 h 1317"/>
                <a:gd name="T32" fmla="*/ 410 w 1397"/>
                <a:gd name="T33" fmla="*/ 156 h 1317"/>
                <a:gd name="T34" fmla="*/ 467 w 1397"/>
                <a:gd name="T35" fmla="*/ 113 h 1317"/>
                <a:gd name="T36" fmla="*/ 483 w 1397"/>
                <a:gd name="T37" fmla="*/ 51 h 1317"/>
                <a:gd name="T38" fmla="*/ 577 w 1397"/>
                <a:gd name="T39" fmla="*/ 0 h 1317"/>
                <a:gd name="T40" fmla="*/ 1137 w 1397"/>
                <a:gd name="T41" fmla="*/ 33 h 1317"/>
                <a:gd name="T42" fmla="*/ 1097 w 1397"/>
                <a:gd name="T43" fmla="*/ 76 h 1317"/>
                <a:gd name="T44" fmla="*/ 1050 w 1397"/>
                <a:gd name="T45" fmla="*/ 313 h 1317"/>
                <a:gd name="T46" fmla="*/ 1135 w 1397"/>
                <a:gd name="T47" fmla="*/ 470 h 1317"/>
                <a:gd name="T48" fmla="*/ 1146 w 1397"/>
                <a:gd name="T49" fmla="*/ 510 h 1317"/>
                <a:gd name="T50" fmla="*/ 1228 w 1397"/>
                <a:gd name="T51" fmla="*/ 601 h 1317"/>
                <a:gd name="T52" fmla="*/ 1248 w 1397"/>
                <a:gd name="T53" fmla="*/ 639 h 1317"/>
                <a:gd name="T54" fmla="*/ 1271 w 1397"/>
                <a:gd name="T55" fmla="*/ 678 h 1317"/>
                <a:gd name="T56" fmla="*/ 1304 w 1397"/>
                <a:gd name="T57" fmla="*/ 709 h 1317"/>
                <a:gd name="T58" fmla="*/ 1319 w 1397"/>
                <a:gd name="T59" fmla="*/ 803 h 1317"/>
                <a:gd name="T60" fmla="*/ 1359 w 1397"/>
                <a:gd name="T61" fmla="*/ 847 h 1317"/>
                <a:gd name="T62" fmla="*/ 1307 w 1397"/>
                <a:gd name="T63" fmla="*/ 898 h 1317"/>
                <a:gd name="T64" fmla="*/ 1294 w 1397"/>
                <a:gd name="T65" fmla="*/ 955 h 1317"/>
                <a:gd name="T66" fmla="*/ 1366 w 1397"/>
                <a:gd name="T67" fmla="*/ 993 h 1317"/>
                <a:gd name="T68" fmla="*/ 1397 w 1397"/>
                <a:gd name="T69" fmla="*/ 1261 h 1317"/>
                <a:gd name="T70" fmla="*/ 1335 w 1397"/>
                <a:gd name="T71" fmla="*/ 1317 h 1317"/>
                <a:gd name="T72" fmla="*/ 1171 w 1397"/>
                <a:gd name="T73" fmla="*/ 1301 h 1317"/>
                <a:gd name="T74" fmla="*/ 1184 w 1397"/>
                <a:gd name="T75" fmla="*/ 1286 h 1317"/>
                <a:gd name="T76" fmla="*/ 1171 w 1397"/>
                <a:gd name="T77" fmla="*/ 1230 h 1317"/>
                <a:gd name="T78" fmla="*/ 1017 w 1397"/>
                <a:gd name="T79" fmla="*/ 1222 h 1317"/>
                <a:gd name="T80" fmla="*/ 935 w 1397"/>
                <a:gd name="T81" fmla="*/ 1184 h 1317"/>
                <a:gd name="T82" fmla="*/ 878 w 1397"/>
                <a:gd name="T83" fmla="*/ 1104 h 1317"/>
                <a:gd name="T84" fmla="*/ 683 w 1397"/>
                <a:gd name="T85" fmla="*/ 1047 h 1317"/>
                <a:gd name="T86" fmla="*/ 344 w 1397"/>
                <a:gd name="T87" fmla="*/ 931 h 1317"/>
                <a:gd name="T88" fmla="*/ 38 w 1397"/>
                <a:gd name="T89" fmla="*/ 1117 h 1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97" h="1317">
                  <a:moveTo>
                    <a:pt x="38" y="1117"/>
                  </a:moveTo>
                  <a:lnTo>
                    <a:pt x="0" y="1055"/>
                  </a:lnTo>
                  <a:lnTo>
                    <a:pt x="2" y="1029"/>
                  </a:lnTo>
                  <a:lnTo>
                    <a:pt x="51" y="931"/>
                  </a:lnTo>
                  <a:lnTo>
                    <a:pt x="42" y="814"/>
                  </a:lnTo>
                  <a:lnTo>
                    <a:pt x="153" y="693"/>
                  </a:lnTo>
                  <a:lnTo>
                    <a:pt x="166" y="662"/>
                  </a:lnTo>
                  <a:lnTo>
                    <a:pt x="131" y="636"/>
                  </a:lnTo>
                  <a:lnTo>
                    <a:pt x="135" y="561"/>
                  </a:lnTo>
                  <a:lnTo>
                    <a:pt x="153" y="518"/>
                  </a:lnTo>
                  <a:lnTo>
                    <a:pt x="190" y="448"/>
                  </a:lnTo>
                  <a:lnTo>
                    <a:pt x="288" y="372"/>
                  </a:lnTo>
                  <a:lnTo>
                    <a:pt x="305" y="269"/>
                  </a:lnTo>
                  <a:lnTo>
                    <a:pt x="379" y="261"/>
                  </a:lnTo>
                  <a:lnTo>
                    <a:pt x="405" y="235"/>
                  </a:lnTo>
                  <a:lnTo>
                    <a:pt x="403" y="202"/>
                  </a:lnTo>
                  <a:lnTo>
                    <a:pt x="410" y="156"/>
                  </a:lnTo>
                  <a:lnTo>
                    <a:pt x="467" y="113"/>
                  </a:lnTo>
                  <a:lnTo>
                    <a:pt x="483" y="51"/>
                  </a:lnTo>
                  <a:lnTo>
                    <a:pt x="577" y="0"/>
                  </a:lnTo>
                  <a:lnTo>
                    <a:pt x="1137" y="33"/>
                  </a:lnTo>
                  <a:lnTo>
                    <a:pt x="1097" y="76"/>
                  </a:lnTo>
                  <a:lnTo>
                    <a:pt x="1050" y="313"/>
                  </a:lnTo>
                  <a:lnTo>
                    <a:pt x="1135" y="470"/>
                  </a:lnTo>
                  <a:lnTo>
                    <a:pt x="1146" y="510"/>
                  </a:lnTo>
                  <a:lnTo>
                    <a:pt x="1228" y="601"/>
                  </a:lnTo>
                  <a:lnTo>
                    <a:pt x="1248" y="639"/>
                  </a:lnTo>
                  <a:lnTo>
                    <a:pt x="1271" y="678"/>
                  </a:lnTo>
                  <a:lnTo>
                    <a:pt x="1304" y="709"/>
                  </a:lnTo>
                  <a:lnTo>
                    <a:pt x="1319" y="803"/>
                  </a:lnTo>
                  <a:lnTo>
                    <a:pt x="1359" y="847"/>
                  </a:lnTo>
                  <a:lnTo>
                    <a:pt x="1307" y="898"/>
                  </a:lnTo>
                  <a:lnTo>
                    <a:pt x="1294" y="955"/>
                  </a:lnTo>
                  <a:lnTo>
                    <a:pt x="1366" y="993"/>
                  </a:lnTo>
                  <a:lnTo>
                    <a:pt x="1397" y="1261"/>
                  </a:lnTo>
                  <a:lnTo>
                    <a:pt x="1335" y="1317"/>
                  </a:lnTo>
                  <a:lnTo>
                    <a:pt x="1171" y="1301"/>
                  </a:lnTo>
                  <a:lnTo>
                    <a:pt x="1184" y="1286"/>
                  </a:lnTo>
                  <a:lnTo>
                    <a:pt x="1171" y="1230"/>
                  </a:lnTo>
                  <a:lnTo>
                    <a:pt x="1017" y="1222"/>
                  </a:lnTo>
                  <a:lnTo>
                    <a:pt x="935" y="1184"/>
                  </a:lnTo>
                  <a:lnTo>
                    <a:pt x="878" y="1104"/>
                  </a:lnTo>
                  <a:lnTo>
                    <a:pt x="683" y="1047"/>
                  </a:lnTo>
                  <a:lnTo>
                    <a:pt x="344" y="931"/>
                  </a:lnTo>
                  <a:lnTo>
                    <a:pt x="38" y="111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83" name="Freeform 79"/>
            <p:cNvSpPr>
              <a:spLocks/>
            </p:cNvSpPr>
            <p:nvPr/>
          </p:nvSpPr>
          <p:spPr bwMode="auto">
            <a:xfrm>
              <a:off x="3481" y="1386"/>
              <a:ext cx="495" cy="535"/>
            </a:xfrm>
            <a:custGeom>
              <a:avLst/>
              <a:gdLst>
                <a:gd name="T0" fmla="*/ 100 w 2967"/>
                <a:gd name="T1" fmla="*/ 593 h 3212"/>
                <a:gd name="T2" fmla="*/ 357 w 2967"/>
                <a:gd name="T3" fmla="*/ 348 h 3212"/>
                <a:gd name="T4" fmla="*/ 453 w 2967"/>
                <a:gd name="T5" fmla="*/ 104 h 3212"/>
                <a:gd name="T6" fmla="*/ 1000 w 2967"/>
                <a:gd name="T7" fmla="*/ 74 h 3212"/>
                <a:gd name="T8" fmla="*/ 1290 w 2967"/>
                <a:gd name="T9" fmla="*/ 399 h 3212"/>
                <a:gd name="T10" fmla="*/ 1521 w 2967"/>
                <a:gd name="T11" fmla="*/ 470 h 3212"/>
                <a:gd name="T12" fmla="*/ 1687 w 2967"/>
                <a:gd name="T13" fmla="*/ 561 h 3212"/>
                <a:gd name="T14" fmla="*/ 1787 w 2967"/>
                <a:gd name="T15" fmla="*/ 571 h 3212"/>
                <a:gd name="T16" fmla="*/ 1865 w 2967"/>
                <a:gd name="T17" fmla="*/ 646 h 3212"/>
                <a:gd name="T18" fmla="*/ 2154 w 2967"/>
                <a:gd name="T19" fmla="*/ 765 h 3212"/>
                <a:gd name="T20" fmla="*/ 2290 w 2967"/>
                <a:gd name="T21" fmla="*/ 755 h 3212"/>
                <a:gd name="T22" fmla="*/ 2482 w 2967"/>
                <a:gd name="T23" fmla="*/ 684 h 3212"/>
                <a:gd name="T24" fmla="*/ 2552 w 2967"/>
                <a:gd name="T25" fmla="*/ 847 h 3212"/>
                <a:gd name="T26" fmla="*/ 2564 w 2967"/>
                <a:gd name="T27" fmla="*/ 945 h 3212"/>
                <a:gd name="T28" fmla="*/ 2610 w 2967"/>
                <a:gd name="T29" fmla="*/ 1110 h 3212"/>
                <a:gd name="T30" fmla="*/ 2783 w 2967"/>
                <a:gd name="T31" fmla="*/ 1250 h 3212"/>
                <a:gd name="T32" fmla="*/ 2877 w 2967"/>
                <a:gd name="T33" fmla="*/ 1540 h 3212"/>
                <a:gd name="T34" fmla="*/ 2771 w 2967"/>
                <a:gd name="T35" fmla="*/ 1735 h 3212"/>
                <a:gd name="T36" fmla="*/ 2722 w 2967"/>
                <a:gd name="T37" fmla="*/ 1785 h 3212"/>
                <a:gd name="T38" fmla="*/ 2823 w 2967"/>
                <a:gd name="T39" fmla="*/ 2034 h 3212"/>
                <a:gd name="T40" fmla="*/ 2715 w 2967"/>
                <a:gd name="T41" fmla="*/ 2103 h 3212"/>
                <a:gd name="T42" fmla="*/ 2672 w 2967"/>
                <a:gd name="T43" fmla="*/ 2235 h 3212"/>
                <a:gd name="T44" fmla="*/ 2861 w 2967"/>
                <a:gd name="T45" fmla="*/ 2266 h 3212"/>
                <a:gd name="T46" fmla="*/ 2967 w 2967"/>
                <a:gd name="T47" fmla="*/ 2388 h 3212"/>
                <a:gd name="T48" fmla="*/ 2775 w 2967"/>
                <a:gd name="T49" fmla="*/ 2486 h 3212"/>
                <a:gd name="T50" fmla="*/ 2626 w 2967"/>
                <a:gd name="T51" fmla="*/ 2624 h 3212"/>
                <a:gd name="T52" fmla="*/ 2664 w 2967"/>
                <a:gd name="T53" fmla="*/ 2669 h 3212"/>
                <a:gd name="T54" fmla="*/ 2802 w 2967"/>
                <a:gd name="T55" fmla="*/ 2741 h 3212"/>
                <a:gd name="T56" fmla="*/ 2808 w 2967"/>
                <a:gd name="T57" fmla="*/ 2831 h 3212"/>
                <a:gd name="T58" fmla="*/ 2750 w 2967"/>
                <a:gd name="T59" fmla="*/ 2942 h 3212"/>
                <a:gd name="T60" fmla="*/ 2557 w 2967"/>
                <a:gd name="T61" fmla="*/ 3071 h 3212"/>
                <a:gd name="T62" fmla="*/ 2408 w 2967"/>
                <a:gd name="T63" fmla="*/ 3001 h 3212"/>
                <a:gd name="T64" fmla="*/ 2323 w 2967"/>
                <a:gd name="T65" fmla="*/ 3018 h 3212"/>
                <a:gd name="T66" fmla="*/ 2208 w 2967"/>
                <a:gd name="T67" fmla="*/ 3212 h 3212"/>
                <a:gd name="T68" fmla="*/ 2032 w 2967"/>
                <a:gd name="T69" fmla="*/ 3144 h 3212"/>
                <a:gd name="T70" fmla="*/ 1514 w 2967"/>
                <a:gd name="T71" fmla="*/ 2942 h 3212"/>
                <a:gd name="T72" fmla="*/ 1434 w 2967"/>
                <a:gd name="T73" fmla="*/ 2849 h 3212"/>
                <a:gd name="T74" fmla="*/ 1393 w 2967"/>
                <a:gd name="T75" fmla="*/ 2742 h 3212"/>
                <a:gd name="T76" fmla="*/ 1340 w 2967"/>
                <a:gd name="T77" fmla="*/ 2604 h 3212"/>
                <a:gd name="T78" fmla="*/ 1319 w 2967"/>
                <a:gd name="T79" fmla="*/ 2482 h 3212"/>
                <a:gd name="T80" fmla="*/ 1463 w 2967"/>
                <a:gd name="T81" fmla="*/ 2461 h 3212"/>
                <a:gd name="T82" fmla="*/ 1555 w 2967"/>
                <a:gd name="T83" fmla="*/ 2388 h 3212"/>
                <a:gd name="T84" fmla="*/ 1657 w 2967"/>
                <a:gd name="T85" fmla="*/ 2325 h 3212"/>
                <a:gd name="T86" fmla="*/ 1734 w 2967"/>
                <a:gd name="T87" fmla="*/ 2178 h 3212"/>
                <a:gd name="T88" fmla="*/ 1721 w 2967"/>
                <a:gd name="T89" fmla="*/ 2065 h 3212"/>
                <a:gd name="T90" fmla="*/ 1579 w 2967"/>
                <a:gd name="T91" fmla="*/ 1943 h 3212"/>
                <a:gd name="T92" fmla="*/ 1496 w 2967"/>
                <a:gd name="T93" fmla="*/ 2004 h 3212"/>
                <a:gd name="T94" fmla="*/ 1362 w 2967"/>
                <a:gd name="T95" fmla="*/ 2130 h 3212"/>
                <a:gd name="T96" fmla="*/ 1222 w 2967"/>
                <a:gd name="T97" fmla="*/ 2148 h 3212"/>
                <a:gd name="T98" fmla="*/ 1105 w 2967"/>
                <a:gd name="T99" fmla="*/ 2142 h 3212"/>
                <a:gd name="T100" fmla="*/ 993 w 2967"/>
                <a:gd name="T101" fmla="*/ 2091 h 3212"/>
                <a:gd name="T102" fmla="*/ 943 w 2967"/>
                <a:gd name="T103" fmla="*/ 1995 h 3212"/>
                <a:gd name="T104" fmla="*/ 741 w 2967"/>
                <a:gd name="T105" fmla="*/ 1915 h 3212"/>
                <a:gd name="T106" fmla="*/ 657 w 2967"/>
                <a:gd name="T107" fmla="*/ 1797 h 3212"/>
                <a:gd name="T108" fmla="*/ 575 w 2967"/>
                <a:gd name="T109" fmla="*/ 1680 h 3212"/>
                <a:gd name="T110" fmla="*/ 532 w 2967"/>
                <a:gd name="T111" fmla="*/ 1289 h 3212"/>
                <a:gd name="T112" fmla="*/ 9 w 2967"/>
                <a:gd name="T113" fmla="*/ 1206 h 3212"/>
                <a:gd name="T114" fmla="*/ 34 w 2967"/>
                <a:gd name="T115" fmla="*/ 1112 h 3212"/>
                <a:gd name="T116" fmla="*/ 31 w 2967"/>
                <a:gd name="T117" fmla="*/ 959 h 3212"/>
                <a:gd name="T118" fmla="*/ 74 w 2967"/>
                <a:gd name="T119" fmla="*/ 800 h 3212"/>
                <a:gd name="T120" fmla="*/ 62 w 2967"/>
                <a:gd name="T121" fmla="*/ 630 h 3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967" h="3212">
                  <a:moveTo>
                    <a:pt x="84" y="589"/>
                  </a:moveTo>
                  <a:lnTo>
                    <a:pt x="100" y="593"/>
                  </a:lnTo>
                  <a:lnTo>
                    <a:pt x="294" y="581"/>
                  </a:lnTo>
                  <a:lnTo>
                    <a:pt x="357" y="348"/>
                  </a:lnTo>
                  <a:lnTo>
                    <a:pt x="364" y="356"/>
                  </a:lnTo>
                  <a:lnTo>
                    <a:pt x="453" y="104"/>
                  </a:lnTo>
                  <a:lnTo>
                    <a:pt x="561" y="0"/>
                  </a:lnTo>
                  <a:lnTo>
                    <a:pt x="1000" y="74"/>
                  </a:lnTo>
                  <a:lnTo>
                    <a:pt x="1197" y="322"/>
                  </a:lnTo>
                  <a:lnTo>
                    <a:pt x="1290" y="399"/>
                  </a:lnTo>
                  <a:lnTo>
                    <a:pt x="1441" y="460"/>
                  </a:lnTo>
                  <a:lnTo>
                    <a:pt x="1521" y="470"/>
                  </a:lnTo>
                  <a:lnTo>
                    <a:pt x="1583" y="517"/>
                  </a:lnTo>
                  <a:lnTo>
                    <a:pt x="1687" y="561"/>
                  </a:lnTo>
                  <a:lnTo>
                    <a:pt x="1763" y="554"/>
                  </a:lnTo>
                  <a:lnTo>
                    <a:pt x="1787" y="571"/>
                  </a:lnTo>
                  <a:lnTo>
                    <a:pt x="1781" y="636"/>
                  </a:lnTo>
                  <a:lnTo>
                    <a:pt x="1865" y="646"/>
                  </a:lnTo>
                  <a:lnTo>
                    <a:pt x="1903" y="712"/>
                  </a:lnTo>
                  <a:lnTo>
                    <a:pt x="2154" y="765"/>
                  </a:lnTo>
                  <a:lnTo>
                    <a:pt x="2235" y="744"/>
                  </a:lnTo>
                  <a:lnTo>
                    <a:pt x="2290" y="755"/>
                  </a:lnTo>
                  <a:lnTo>
                    <a:pt x="2354" y="681"/>
                  </a:lnTo>
                  <a:lnTo>
                    <a:pt x="2482" y="684"/>
                  </a:lnTo>
                  <a:lnTo>
                    <a:pt x="2492" y="737"/>
                  </a:lnTo>
                  <a:lnTo>
                    <a:pt x="2552" y="847"/>
                  </a:lnTo>
                  <a:lnTo>
                    <a:pt x="2611" y="888"/>
                  </a:lnTo>
                  <a:lnTo>
                    <a:pt x="2564" y="945"/>
                  </a:lnTo>
                  <a:lnTo>
                    <a:pt x="2618" y="1063"/>
                  </a:lnTo>
                  <a:lnTo>
                    <a:pt x="2610" y="1110"/>
                  </a:lnTo>
                  <a:lnTo>
                    <a:pt x="2642" y="1153"/>
                  </a:lnTo>
                  <a:lnTo>
                    <a:pt x="2783" y="1250"/>
                  </a:lnTo>
                  <a:lnTo>
                    <a:pt x="2790" y="1505"/>
                  </a:lnTo>
                  <a:lnTo>
                    <a:pt x="2877" y="1540"/>
                  </a:lnTo>
                  <a:lnTo>
                    <a:pt x="2872" y="1673"/>
                  </a:lnTo>
                  <a:lnTo>
                    <a:pt x="2771" y="1735"/>
                  </a:lnTo>
                  <a:lnTo>
                    <a:pt x="2715" y="1738"/>
                  </a:lnTo>
                  <a:lnTo>
                    <a:pt x="2722" y="1785"/>
                  </a:lnTo>
                  <a:lnTo>
                    <a:pt x="2783" y="1975"/>
                  </a:lnTo>
                  <a:lnTo>
                    <a:pt x="2823" y="2034"/>
                  </a:lnTo>
                  <a:lnTo>
                    <a:pt x="2771" y="2098"/>
                  </a:lnTo>
                  <a:lnTo>
                    <a:pt x="2715" y="2103"/>
                  </a:lnTo>
                  <a:lnTo>
                    <a:pt x="2658" y="2202"/>
                  </a:lnTo>
                  <a:lnTo>
                    <a:pt x="2672" y="2235"/>
                  </a:lnTo>
                  <a:lnTo>
                    <a:pt x="2733" y="2262"/>
                  </a:lnTo>
                  <a:lnTo>
                    <a:pt x="2861" y="2266"/>
                  </a:lnTo>
                  <a:lnTo>
                    <a:pt x="2943" y="2321"/>
                  </a:lnTo>
                  <a:lnTo>
                    <a:pt x="2967" y="2388"/>
                  </a:lnTo>
                  <a:lnTo>
                    <a:pt x="2840" y="2490"/>
                  </a:lnTo>
                  <a:lnTo>
                    <a:pt x="2775" y="2486"/>
                  </a:lnTo>
                  <a:lnTo>
                    <a:pt x="2631" y="2594"/>
                  </a:lnTo>
                  <a:lnTo>
                    <a:pt x="2626" y="2624"/>
                  </a:lnTo>
                  <a:lnTo>
                    <a:pt x="2647" y="2660"/>
                  </a:lnTo>
                  <a:lnTo>
                    <a:pt x="2664" y="2669"/>
                  </a:lnTo>
                  <a:lnTo>
                    <a:pt x="2855" y="2705"/>
                  </a:lnTo>
                  <a:lnTo>
                    <a:pt x="2802" y="2741"/>
                  </a:lnTo>
                  <a:lnTo>
                    <a:pt x="2848" y="2781"/>
                  </a:lnTo>
                  <a:lnTo>
                    <a:pt x="2808" y="2831"/>
                  </a:lnTo>
                  <a:lnTo>
                    <a:pt x="2809" y="2860"/>
                  </a:lnTo>
                  <a:lnTo>
                    <a:pt x="2750" y="2942"/>
                  </a:lnTo>
                  <a:lnTo>
                    <a:pt x="2514" y="2913"/>
                  </a:lnTo>
                  <a:lnTo>
                    <a:pt x="2557" y="3071"/>
                  </a:lnTo>
                  <a:lnTo>
                    <a:pt x="2446" y="2993"/>
                  </a:lnTo>
                  <a:lnTo>
                    <a:pt x="2408" y="3001"/>
                  </a:lnTo>
                  <a:lnTo>
                    <a:pt x="2361" y="3014"/>
                  </a:lnTo>
                  <a:lnTo>
                    <a:pt x="2323" y="3018"/>
                  </a:lnTo>
                  <a:lnTo>
                    <a:pt x="2304" y="3000"/>
                  </a:lnTo>
                  <a:lnTo>
                    <a:pt x="2208" y="3212"/>
                  </a:lnTo>
                  <a:lnTo>
                    <a:pt x="2076" y="3201"/>
                  </a:lnTo>
                  <a:lnTo>
                    <a:pt x="2032" y="3144"/>
                  </a:lnTo>
                  <a:lnTo>
                    <a:pt x="2039" y="3007"/>
                  </a:lnTo>
                  <a:lnTo>
                    <a:pt x="1514" y="2942"/>
                  </a:lnTo>
                  <a:lnTo>
                    <a:pt x="1484" y="2875"/>
                  </a:lnTo>
                  <a:lnTo>
                    <a:pt x="1434" y="2849"/>
                  </a:lnTo>
                  <a:lnTo>
                    <a:pt x="1427" y="2766"/>
                  </a:lnTo>
                  <a:lnTo>
                    <a:pt x="1393" y="2742"/>
                  </a:lnTo>
                  <a:lnTo>
                    <a:pt x="1362" y="2741"/>
                  </a:lnTo>
                  <a:lnTo>
                    <a:pt x="1340" y="2604"/>
                  </a:lnTo>
                  <a:lnTo>
                    <a:pt x="1292" y="2534"/>
                  </a:lnTo>
                  <a:lnTo>
                    <a:pt x="1319" y="2482"/>
                  </a:lnTo>
                  <a:lnTo>
                    <a:pt x="1393" y="2455"/>
                  </a:lnTo>
                  <a:lnTo>
                    <a:pt x="1463" y="2461"/>
                  </a:lnTo>
                  <a:lnTo>
                    <a:pt x="1500" y="2392"/>
                  </a:lnTo>
                  <a:lnTo>
                    <a:pt x="1555" y="2388"/>
                  </a:lnTo>
                  <a:lnTo>
                    <a:pt x="1597" y="2396"/>
                  </a:lnTo>
                  <a:lnTo>
                    <a:pt x="1657" y="2325"/>
                  </a:lnTo>
                  <a:lnTo>
                    <a:pt x="1671" y="2263"/>
                  </a:lnTo>
                  <a:lnTo>
                    <a:pt x="1734" y="2178"/>
                  </a:lnTo>
                  <a:lnTo>
                    <a:pt x="1748" y="2109"/>
                  </a:lnTo>
                  <a:lnTo>
                    <a:pt x="1721" y="2065"/>
                  </a:lnTo>
                  <a:lnTo>
                    <a:pt x="1604" y="1958"/>
                  </a:lnTo>
                  <a:lnTo>
                    <a:pt x="1579" y="1943"/>
                  </a:lnTo>
                  <a:lnTo>
                    <a:pt x="1524" y="1950"/>
                  </a:lnTo>
                  <a:lnTo>
                    <a:pt x="1496" y="2004"/>
                  </a:lnTo>
                  <a:lnTo>
                    <a:pt x="1366" y="2080"/>
                  </a:lnTo>
                  <a:lnTo>
                    <a:pt x="1362" y="2130"/>
                  </a:lnTo>
                  <a:lnTo>
                    <a:pt x="1317" y="2130"/>
                  </a:lnTo>
                  <a:lnTo>
                    <a:pt x="1222" y="2148"/>
                  </a:lnTo>
                  <a:lnTo>
                    <a:pt x="1164" y="2117"/>
                  </a:lnTo>
                  <a:lnTo>
                    <a:pt x="1105" y="2142"/>
                  </a:lnTo>
                  <a:lnTo>
                    <a:pt x="1039" y="2131"/>
                  </a:lnTo>
                  <a:lnTo>
                    <a:pt x="993" y="2091"/>
                  </a:lnTo>
                  <a:lnTo>
                    <a:pt x="975" y="2012"/>
                  </a:lnTo>
                  <a:lnTo>
                    <a:pt x="943" y="1995"/>
                  </a:lnTo>
                  <a:lnTo>
                    <a:pt x="756" y="2011"/>
                  </a:lnTo>
                  <a:lnTo>
                    <a:pt x="741" y="1915"/>
                  </a:lnTo>
                  <a:lnTo>
                    <a:pt x="701" y="1873"/>
                  </a:lnTo>
                  <a:lnTo>
                    <a:pt x="657" y="1797"/>
                  </a:lnTo>
                  <a:lnTo>
                    <a:pt x="586" y="1726"/>
                  </a:lnTo>
                  <a:lnTo>
                    <a:pt x="575" y="1680"/>
                  </a:lnTo>
                  <a:lnTo>
                    <a:pt x="489" y="1523"/>
                  </a:lnTo>
                  <a:lnTo>
                    <a:pt x="532" y="1289"/>
                  </a:lnTo>
                  <a:lnTo>
                    <a:pt x="579" y="1239"/>
                  </a:lnTo>
                  <a:lnTo>
                    <a:pt x="9" y="1206"/>
                  </a:lnTo>
                  <a:lnTo>
                    <a:pt x="46" y="1184"/>
                  </a:lnTo>
                  <a:lnTo>
                    <a:pt x="34" y="1112"/>
                  </a:lnTo>
                  <a:lnTo>
                    <a:pt x="0" y="1057"/>
                  </a:lnTo>
                  <a:lnTo>
                    <a:pt x="31" y="959"/>
                  </a:lnTo>
                  <a:lnTo>
                    <a:pt x="31" y="871"/>
                  </a:lnTo>
                  <a:lnTo>
                    <a:pt x="74" y="800"/>
                  </a:lnTo>
                  <a:lnTo>
                    <a:pt x="82" y="696"/>
                  </a:lnTo>
                  <a:lnTo>
                    <a:pt x="62" y="630"/>
                  </a:lnTo>
                  <a:lnTo>
                    <a:pt x="84" y="58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84" name="Freeform 80"/>
            <p:cNvSpPr>
              <a:spLocks/>
            </p:cNvSpPr>
            <p:nvPr/>
          </p:nvSpPr>
          <p:spPr bwMode="auto">
            <a:xfrm>
              <a:off x="3743" y="2407"/>
              <a:ext cx="392" cy="337"/>
            </a:xfrm>
            <a:custGeom>
              <a:avLst/>
              <a:gdLst>
                <a:gd name="T0" fmla="*/ 142 w 2353"/>
                <a:gd name="T1" fmla="*/ 535 h 2021"/>
                <a:gd name="T2" fmla="*/ 0 w 2353"/>
                <a:gd name="T3" fmla="*/ 377 h 2021"/>
                <a:gd name="T4" fmla="*/ 114 w 2353"/>
                <a:gd name="T5" fmla="*/ 271 h 2021"/>
                <a:gd name="T6" fmla="*/ 195 w 2353"/>
                <a:gd name="T7" fmla="*/ 224 h 2021"/>
                <a:gd name="T8" fmla="*/ 314 w 2353"/>
                <a:gd name="T9" fmla="*/ 245 h 2021"/>
                <a:gd name="T10" fmla="*/ 352 w 2353"/>
                <a:gd name="T11" fmla="*/ 255 h 2021"/>
                <a:gd name="T12" fmla="*/ 456 w 2353"/>
                <a:gd name="T13" fmla="*/ 202 h 2021"/>
                <a:gd name="T14" fmla="*/ 557 w 2353"/>
                <a:gd name="T15" fmla="*/ 283 h 2021"/>
                <a:gd name="T16" fmla="*/ 643 w 2353"/>
                <a:gd name="T17" fmla="*/ 224 h 2021"/>
                <a:gd name="T18" fmla="*/ 766 w 2353"/>
                <a:gd name="T19" fmla="*/ 210 h 2021"/>
                <a:gd name="T20" fmla="*/ 857 w 2353"/>
                <a:gd name="T21" fmla="*/ 13 h 2021"/>
                <a:gd name="T22" fmla="*/ 1070 w 2353"/>
                <a:gd name="T23" fmla="*/ 83 h 2021"/>
                <a:gd name="T24" fmla="*/ 1142 w 2353"/>
                <a:gd name="T25" fmla="*/ 42 h 2021"/>
                <a:gd name="T26" fmla="*/ 1163 w 2353"/>
                <a:gd name="T27" fmla="*/ 105 h 2021"/>
                <a:gd name="T28" fmla="*/ 1370 w 2353"/>
                <a:gd name="T29" fmla="*/ 166 h 2021"/>
                <a:gd name="T30" fmla="*/ 1514 w 2353"/>
                <a:gd name="T31" fmla="*/ 157 h 2021"/>
                <a:gd name="T32" fmla="*/ 1599 w 2353"/>
                <a:gd name="T33" fmla="*/ 249 h 2021"/>
                <a:gd name="T34" fmla="*/ 1726 w 2353"/>
                <a:gd name="T35" fmla="*/ 207 h 2021"/>
                <a:gd name="T36" fmla="*/ 1850 w 2353"/>
                <a:gd name="T37" fmla="*/ 147 h 2021"/>
                <a:gd name="T38" fmla="*/ 1914 w 2353"/>
                <a:gd name="T39" fmla="*/ 186 h 2021"/>
                <a:gd name="T40" fmla="*/ 1974 w 2353"/>
                <a:gd name="T41" fmla="*/ 167 h 2021"/>
                <a:gd name="T42" fmla="*/ 2094 w 2353"/>
                <a:gd name="T43" fmla="*/ 224 h 2021"/>
                <a:gd name="T44" fmla="*/ 2186 w 2353"/>
                <a:gd name="T45" fmla="*/ 177 h 2021"/>
                <a:gd name="T46" fmla="*/ 2173 w 2353"/>
                <a:gd name="T47" fmla="*/ 242 h 2021"/>
                <a:gd name="T48" fmla="*/ 2353 w 2353"/>
                <a:gd name="T49" fmla="*/ 326 h 2021"/>
                <a:gd name="T50" fmla="*/ 2231 w 2353"/>
                <a:gd name="T51" fmla="*/ 440 h 2021"/>
                <a:gd name="T52" fmla="*/ 2115 w 2353"/>
                <a:gd name="T53" fmla="*/ 598 h 2021"/>
                <a:gd name="T54" fmla="*/ 1910 w 2353"/>
                <a:gd name="T55" fmla="*/ 1038 h 2021"/>
                <a:gd name="T56" fmla="*/ 1923 w 2353"/>
                <a:gd name="T57" fmla="*/ 1311 h 2021"/>
                <a:gd name="T58" fmla="*/ 1865 w 2353"/>
                <a:gd name="T59" fmla="*/ 1475 h 2021"/>
                <a:gd name="T60" fmla="*/ 1734 w 2353"/>
                <a:gd name="T61" fmla="*/ 1569 h 2021"/>
                <a:gd name="T62" fmla="*/ 1524 w 2353"/>
                <a:gd name="T63" fmla="*/ 1483 h 2021"/>
                <a:gd name="T64" fmla="*/ 1388 w 2353"/>
                <a:gd name="T65" fmla="*/ 1687 h 2021"/>
                <a:gd name="T66" fmla="*/ 1266 w 2353"/>
                <a:gd name="T67" fmla="*/ 1645 h 2021"/>
                <a:gd name="T68" fmla="*/ 1180 w 2353"/>
                <a:gd name="T69" fmla="*/ 1680 h 2021"/>
                <a:gd name="T70" fmla="*/ 1246 w 2353"/>
                <a:gd name="T71" fmla="*/ 1546 h 2021"/>
                <a:gd name="T72" fmla="*/ 1077 w 2353"/>
                <a:gd name="T73" fmla="*/ 1659 h 2021"/>
                <a:gd name="T74" fmla="*/ 938 w 2353"/>
                <a:gd name="T75" fmla="*/ 1664 h 2021"/>
                <a:gd name="T76" fmla="*/ 868 w 2353"/>
                <a:gd name="T77" fmla="*/ 1776 h 2021"/>
                <a:gd name="T78" fmla="*/ 524 w 2353"/>
                <a:gd name="T79" fmla="*/ 1927 h 2021"/>
                <a:gd name="T80" fmla="*/ 339 w 2353"/>
                <a:gd name="T81" fmla="*/ 1999 h 2021"/>
                <a:gd name="T82" fmla="*/ 367 w 2353"/>
                <a:gd name="T83" fmla="*/ 1918 h 2021"/>
                <a:gd name="T84" fmla="*/ 537 w 2353"/>
                <a:gd name="T85" fmla="*/ 1828 h 2021"/>
                <a:gd name="T86" fmla="*/ 609 w 2353"/>
                <a:gd name="T87" fmla="*/ 1758 h 2021"/>
                <a:gd name="T88" fmla="*/ 784 w 2353"/>
                <a:gd name="T89" fmla="*/ 1556 h 2021"/>
                <a:gd name="T90" fmla="*/ 821 w 2353"/>
                <a:gd name="T91" fmla="*/ 1371 h 2021"/>
                <a:gd name="T92" fmla="*/ 663 w 2353"/>
                <a:gd name="T93" fmla="*/ 1279 h 2021"/>
                <a:gd name="T94" fmla="*/ 670 w 2353"/>
                <a:gd name="T95" fmla="*/ 1182 h 2021"/>
                <a:gd name="T96" fmla="*/ 375 w 2353"/>
                <a:gd name="T97" fmla="*/ 1131 h 2021"/>
                <a:gd name="T98" fmla="*/ 369 w 2353"/>
                <a:gd name="T99" fmla="*/ 932 h 2021"/>
                <a:gd name="T100" fmla="*/ 240 w 2353"/>
                <a:gd name="T101" fmla="*/ 926 h 2021"/>
                <a:gd name="T102" fmla="*/ 152 w 2353"/>
                <a:gd name="T103" fmla="*/ 760 h 20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353" h="2021">
                  <a:moveTo>
                    <a:pt x="177" y="719"/>
                  </a:moveTo>
                  <a:lnTo>
                    <a:pt x="142" y="535"/>
                  </a:lnTo>
                  <a:lnTo>
                    <a:pt x="61" y="518"/>
                  </a:lnTo>
                  <a:lnTo>
                    <a:pt x="0" y="377"/>
                  </a:lnTo>
                  <a:lnTo>
                    <a:pt x="54" y="290"/>
                  </a:lnTo>
                  <a:lnTo>
                    <a:pt x="114" y="271"/>
                  </a:lnTo>
                  <a:lnTo>
                    <a:pt x="132" y="227"/>
                  </a:lnTo>
                  <a:lnTo>
                    <a:pt x="195" y="224"/>
                  </a:lnTo>
                  <a:lnTo>
                    <a:pt x="215" y="249"/>
                  </a:lnTo>
                  <a:lnTo>
                    <a:pt x="314" y="245"/>
                  </a:lnTo>
                  <a:lnTo>
                    <a:pt x="330" y="192"/>
                  </a:lnTo>
                  <a:lnTo>
                    <a:pt x="352" y="255"/>
                  </a:lnTo>
                  <a:lnTo>
                    <a:pt x="431" y="265"/>
                  </a:lnTo>
                  <a:lnTo>
                    <a:pt x="456" y="202"/>
                  </a:lnTo>
                  <a:lnTo>
                    <a:pt x="472" y="267"/>
                  </a:lnTo>
                  <a:lnTo>
                    <a:pt x="557" y="283"/>
                  </a:lnTo>
                  <a:lnTo>
                    <a:pt x="587" y="222"/>
                  </a:lnTo>
                  <a:lnTo>
                    <a:pt x="643" y="224"/>
                  </a:lnTo>
                  <a:lnTo>
                    <a:pt x="658" y="265"/>
                  </a:lnTo>
                  <a:lnTo>
                    <a:pt x="766" y="210"/>
                  </a:lnTo>
                  <a:lnTo>
                    <a:pt x="769" y="146"/>
                  </a:lnTo>
                  <a:lnTo>
                    <a:pt x="857" y="13"/>
                  </a:lnTo>
                  <a:lnTo>
                    <a:pt x="895" y="0"/>
                  </a:lnTo>
                  <a:lnTo>
                    <a:pt x="1070" y="83"/>
                  </a:lnTo>
                  <a:lnTo>
                    <a:pt x="1120" y="44"/>
                  </a:lnTo>
                  <a:lnTo>
                    <a:pt x="1142" y="42"/>
                  </a:lnTo>
                  <a:lnTo>
                    <a:pt x="1163" y="53"/>
                  </a:lnTo>
                  <a:lnTo>
                    <a:pt x="1163" y="105"/>
                  </a:lnTo>
                  <a:lnTo>
                    <a:pt x="1352" y="123"/>
                  </a:lnTo>
                  <a:lnTo>
                    <a:pt x="1370" y="166"/>
                  </a:lnTo>
                  <a:lnTo>
                    <a:pt x="1443" y="182"/>
                  </a:lnTo>
                  <a:lnTo>
                    <a:pt x="1514" y="157"/>
                  </a:lnTo>
                  <a:lnTo>
                    <a:pt x="1599" y="157"/>
                  </a:lnTo>
                  <a:lnTo>
                    <a:pt x="1599" y="249"/>
                  </a:lnTo>
                  <a:lnTo>
                    <a:pt x="1696" y="192"/>
                  </a:lnTo>
                  <a:lnTo>
                    <a:pt x="1726" y="207"/>
                  </a:lnTo>
                  <a:lnTo>
                    <a:pt x="1764" y="149"/>
                  </a:lnTo>
                  <a:lnTo>
                    <a:pt x="1850" y="147"/>
                  </a:lnTo>
                  <a:lnTo>
                    <a:pt x="1891" y="177"/>
                  </a:lnTo>
                  <a:lnTo>
                    <a:pt x="1914" y="186"/>
                  </a:lnTo>
                  <a:lnTo>
                    <a:pt x="1931" y="161"/>
                  </a:lnTo>
                  <a:lnTo>
                    <a:pt x="1974" y="167"/>
                  </a:lnTo>
                  <a:lnTo>
                    <a:pt x="2062" y="222"/>
                  </a:lnTo>
                  <a:lnTo>
                    <a:pt x="2094" y="224"/>
                  </a:lnTo>
                  <a:lnTo>
                    <a:pt x="2133" y="170"/>
                  </a:lnTo>
                  <a:lnTo>
                    <a:pt x="2186" y="177"/>
                  </a:lnTo>
                  <a:lnTo>
                    <a:pt x="2186" y="227"/>
                  </a:lnTo>
                  <a:lnTo>
                    <a:pt x="2173" y="242"/>
                  </a:lnTo>
                  <a:lnTo>
                    <a:pt x="2186" y="278"/>
                  </a:lnTo>
                  <a:lnTo>
                    <a:pt x="2353" y="326"/>
                  </a:lnTo>
                  <a:lnTo>
                    <a:pt x="2267" y="434"/>
                  </a:lnTo>
                  <a:lnTo>
                    <a:pt x="2231" y="440"/>
                  </a:lnTo>
                  <a:lnTo>
                    <a:pt x="2216" y="510"/>
                  </a:lnTo>
                  <a:lnTo>
                    <a:pt x="2115" y="598"/>
                  </a:lnTo>
                  <a:lnTo>
                    <a:pt x="1923" y="995"/>
                  </a:lnTo>
                  <a:lnTo>
                    <a:pt x="1910" y="1038"/>
                  </a:lnTo>
                  <a:lnTo>
                    <a:pt x="1943" y="1074"/>
                  </a:lnTo>
                  <a:lnTo>
                    <a:pt x="1923" y="1311"/>
                  </a:lnTo>
                  <a:lnTo>
                    <a:pt x="1898" y="1336"/>
                  </a:lnTo>
                  <a:lnTo>
                    <a:pt x="1865" y="1475"/>
                  </a:lnTo>
                  <a:lnTo>
                    <a:pt x="1761" y="1518"/>
                  </a:lnTo>
                  <a:lnTo>
                    <a:pt x="1734" y="1569"/>
                  </a:lnTo>
                  <a:lnTo>
                    <a:pt x="1574" y="1483"/>
                  </a:lnTo>
                  <a:lnTo>
                    <a:pt x="1524" y="1483"/>
                  </a:lnTo>
                  <a:lnTo>
                    <a:pt x="1448" y="1677"/>
                  </a:lnTo>
                  <a:lnTo>
                    <a:pt x="1388" y="1687"/>
                  </a:lnTo>
                  <a:lnTo>
                    <a:pt x="1345" y="1634"/>
                  </a:lnTo>
                  <a:lnTo>
                    <a:pt x="1266" y="1645"/>
                  </a:lnTo>
                  <a:lnTo>
                    <a:pt x="1248" y="1677"/>
                  </a:lnTo>
                  <a:lnTo>
                    <a:pt x="1180" y="1680"/>
                  </a:lnTo>
                  <a:lnTo>
                    <a:pt x="1176" y="1637"/>
                  </a:lnTo>
                  <a:lnTo>
                    <a:pt x="1246" y="1546"/>
                  </a:lnTo>
                  <a:lnTo>
                    <a:pt x="1155" y="1627"/>
                  </a:lnTo>
                  <a:lnTo>
                    <a:pt x="1077" y="1659"/>
                  </a:lnTo>
                  <a:lnTo>
                    <a:pt x="1026" y="1700"/>
                  </a:lnTo>
                  <a:lnTo>
                    <a:pt x="938" y="1664"/>
                  </a:lnTo>
                  <a:lnTo>
                    <a:pt x="857" y="1720"/>
                  </a:lnTo>
                  <a:lnTo>
                    <a:pt x="868" y="1776"/>
                  </a:lnTo>
                  <a:lnTo>
                    <a:pt x="630" y="2021"/>
                  </a:lnTo>
                  <a:lnTo>
                    <a:pt x="524" y="1927"/>
                  </a:lnTo>
                  <a:lnTo>
                    <a:pt x="397" y="2015"/>
                  </a:lnTo>
                  <a:lnTo>
                    <a:pt x="339" y="1999"/>
                  </a:lnTo>
                  <a:lnTo>
                    <a:pt x="330" y="1952"/>
                  </a:lnTo>
                  <a:lnTo>
                    <a:pt x="367" y="1918"/>
                  </a:lnTo>
                  <a:lnTo>
                    <a:pt x="453" y="1912"/>
                  </a:lnTo>
                  <a:lnTo>
                    <a:pt x="537" y="1828"/>
                  </a:lnTo>
                  <a:lnTo>
                    <a:pt x="551" y="1763"/>
                  </a:lnTo>
                  <a:lnTo>
                    <a:pt x="609" y="1758"/>
                  </a:lnTo>
                  <a:lnTo>
                    <a:pt x="738" y="1576"/>
                  </a:lnTo>
                  <a:lnTo>
                    <a:pt x="784" y="1556"/>
                  </a:lnTo>
                  <a:lnTo>
                    <a:pt x="839" y="1513"/>
                  </a:lnTo>
                  <a:lnTo>
                    <a:pt x="821" y="1371"/>
                  </a:lnTo>
                  <a:lnTo>
                    <a:pt x="798" y="1371"/>
                  </a:lnTo>
                  <a:lnTo>
                    <a:pt x="663" y="1279"/>
                  </a:lnTo>
                  <a:lnTo>
                    <a:pt x="735" y="1205"/>
                  </a:lnTo>
                  <a:lnTo>
                    <a:pt x="670" y="1182"/>
                  </a:lnTo>
                  <a:lnTo>
                    <a:pt x="521" y="1243"/>
                  </a:lnTo>
                  <a:lnTo>
                    <a:pt x="375" y="1131"/>
                  </a:lnTo>
                  <a:lnTo>
                    <a:pt x="451" y="1003"/>
                  </a:lnTo>
                  <a:lnTo>
                    <a:pt x="369" y="932"/>
                  </a:lnTo>
                  <a:lnTo>
                    <a:pt x="339" y="950"/>
                  </a:lnTo>
                  <a:lnTo>
                    <a:pt x="240" y="926"/>
                  </a:lnTo>
                  <a:lnTo>
                    <a:pt x="245" y="838"/>
                  </a:lnTo>
                  <a:lnTo>
                    <a:pt x="152" y="760"/>
                  </a:lnTo>
                  <a:lnTo>
                    <a:pt x="177" y="71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85" name="Freeform 81"/>
            <p:cNvSpPr>
              <a:spLocks/>
            </p:cNvSpPr>
            <p:nvPr/>
          </p:nvSpPr>
          <p:spPr bwMode="auto">
            <a:xfrm>
              <a:off x="4054" y="2492"/>
              <a:ext cx="158" cy="190"/>
            </a:xfrm>
            <a:custGeom>
              <a:avLst/>
              <a:gdLst>
                <a:gd name="T0" fmla="*/ 524 w 951"/>
                <a:gd name="T1" fmla="*/ 91 h 1138"/>
                <a:gd name="T2" fmla="*/ 909 w 951"/>
                <a:gd name="T3" fmla="*/ 308 h 1138"/>
                <a:gd name="T4" fmla="*/ 912 w 951"/>
                <a:gd name="T5" fmla="*/ 335 h 1138"/>
                <a:gd name="T6" fmla="*/ 854 w 951"/>
                <a:gd name="T7" fmla="*/ 401 h 1138"/>
                <a:gd name="T8" fmla="*/ 850 w 951"/>
                <a:gd name="T9" fmla="*/ 476 h 1138"/>
                <a:gd name="T10" fmla="*/ 951 w 951"/>
                <a:gd name="T11" fmla="*/ 479 h 1138"/>
                <a:gd name="T12" fmla="*/ 920 w 951"/>
                <a:gd name="T13" fmla="*/ 529 h 1138"/>
                <a:gd name="T14" fmla="*/ 847 w 951"/>
                <a:gd name="T15" fmla="*/ 552 h 1138"/>
                <a:gd name="T16" fmla="*/ 810 w 951"/>
                <a:gd name="T17" fmla="*/ 664 h 1138"/>
                <a:gd name="T18" fmla="*/ 808 w 951"/>
                <a:gd name="T19" fmla="*/ 719 h 1138"/>
                <a:gd name="T20" fmla="*/ 763 w 951"/>
                <a:gd name="T21" fmla="*/ 731 h 1138"/>
                <a:gd name="T22" fmla="*/ 746 w 951"/>
                <a:gd name="T23" fmla="*/ 762 h 1138"/>
                <a:gd name="T24" fmla="*/ 784 w 951"/>
                <a:gd name="T25" fmla="*/ 793 h 1138"/>
                <a:gd name="T26" fmla="*/ 802 w 951"/>
                <a:gd name="T27" fmla="*/ 843 h 1138"/>
                <a:gd name="T28" fmla="*/ 784 w 951"/>
                <a:gd name="T29" fmla="*/ 852 h 1138"/>
                <a:gd name="T30" fmla="*/ 777 w 951"/>
                <a:gd name="T31" fmla="*/ 913 h 1138"/>
                <a:gd name="T32" fmla="*/ 823 w 951"/>
                <a:gd name="T33" fmla="*/ 919 h 1138"/>
                <a:gd name="T34" fmla="*/ 785 w 951"/>
                <a:gd name="T35" fmla="*/ 1018 h 1138"/>
                <a:gd name="T36" fmla="*/ 658 w 951"/>
                <a:gd name="T37" fmla="*/ 990 h 1138"/>
                <a:gd name="T38" fmla="*/ 563 w 951"/>
                <a:gd name="T39" fmla="*/ 1049 h 1138"/>
                <a:gd name="T40" fmla="*/ 414 w 951"/>
                <a:gd name="T41" fmla="*/ 1017 h 1138"/>
                <a:gd name="T42" fmla="*/ 327 w 951"/>
                <a:gd name="T43" fmla="*/ 1057 h 1138"/>
                <a:gd name="T44" fmla="*/ 246 w 951"/>
                <a:gd name="T45" fmla="*/ 1015 h 1138"/>
                <a:gd name="T46" fmla="*/ 187 w 951"/>
                <a:gd name="T47" fmla="*/ 1024 h 1138"/>
                <a:gd name="T48" fmla="*/ 151 w 951"/>
                <a:gd name="T49" fmla="*/ 993 h 1138"/>
                <a:gd name="T50" fmla="*/ 58 w 951"/>
                <a:gd name="T51" fmla="*/ 1138 h 1138"/>
                <a:gd name="T52" fmla="*/ 17 w 951"/>
                <a:gd name="T53" fmla="*/ 1128 h 1138"/>
                <a:gd name="T54" fmla="*/ 0 w 951"/>
                <a:gd name="T55" fmla="*/ 962 h 1138"/>
                <a:gd name="T56" fmla="*/ 30 w 951"/>
                <a:gd name="T57" fmla="*/ 827 h 1138"/>
                <a:gd name="T58" fmla="*/ 58 w 951"/>
                <a:gd name="T59" fmla="*/ 797 h 1138"/>
                <a:gd name="T60" fmla="*/ 77 w 951"/>
                <a:gd name="T61" fmla="*/ 560 h 1138"/>
                <a:gd name="T62" fmla="*/ 44 w 951"/>
                <a:gd name="T63" fmla="*/ 527 h 1138"/>
                <a:gd name="T64" fmla="*/ 56 w 951"/>
                <a:gd name="T65" fmla="*/ 487 h 1138"/>
                <a:gd name="T66" fmla="*/ 244 w 951"/>
                <a:gd name="T67" fmla="*/ 84 h 1138"/>
                <a:gd name="T68" fmla="*/ 350 w 951"/>
                <a:gd name="T69" fmla="*/ 0 h 1138"/>
                <a:gd name="T70" fmla="*/ 347 w 951"/>
                <a:gd name="T71" fmla="*/ 16 h 1138"/>
                <a:gd name="T72" fmla="*/ 437 w 951"/>
                <a:gd name="T73" fmla="*/ 108 h 1138"/>
                <a:gd name="T74" fmla="*/ 465 w 951"/>
                <a:gd name="T75" fmla="*/ 109 h 1138"/>
                <a:gd name="T76" fmla="*/ 524 w 951"/>
                <a:gd name="T77" fmla="*/ 91 h 1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1" h="1138">
                  <a:moveTo>
                    <a:pt x="524" y="91"/>
                  </a:moveTo>
                  <a:lnTo>
                    <a:pt x="909" y="308"/>
                  </a:lnTo>
                  <a:lnTo>
                    <a:pt x="912" y="335"/>
                  </a:lnTo>
                  <a:lnTo>
                    <a:pt x="854" y="401"/>
                  </a:lnTo>
                  <a:lnTo>
                    <a:pt x="850" y="476"/>
                  </a:lnTo>
                  <a:lnTo>
                    <a:pt x="951" y="479"/>
                  </a:lnTo>
                  <a:lnTo>
                    <a:pt x="920" y="529"/>
                  </a:lnTo>
                  <a:lnTo>
                    <a:pt x="847" y="552"/>
                  </a:lnTo>
                  <a:lnTo>
                    <a:pt x="810" y="664"/>
                  </a:lnTo>
                  <a:lnTo>
                    <a:pt x="808" y="719"/>
                  </a:lnTo>
                  <a:lnTo>
                    <a:pt x="763" y="731"/>
                  </a:lnTo>
                  <a:lnTo>
                    <a:pt x="746" y="762"/>
                  </a:lnTo>
                  <a:lnTo>
                    <a:pt x="784" y="793"/>
                  </a:lnTo>
                  <a:lnTo>
                    <a:pt x="802" y="843"/>
                  </a:lnTo>
                  <a:lnTo>
                    <a:pt x="784" y="852"/>
                  </a:lnTo>
                  <a:lnTo>
                    <a:pt x="777" y="913"/>
                  </a:lnTo>
                  <a:lnTo>
                    <a:pt x="823" y="919"/>
                  </a:lnTo>
                  <a:lnTo>
                    <a:pt x="785" y="1018"/>
                  </a:lnTo>
                  <a:lnTo>
                    <a:pt x="658" y="990"/>
                  </a:lnTo>
                  <a:lnTo>
                    <a:pt x="563" y="1049"/>
                  </a:lnTo>
                  <a:lnTo>
                    <a:pt x="414" y="1017"/>
                  </a:lnTo>
                  <a:lnTo>
                    <a:pt x="327" y="1057"/>
                  </a:lnTo>
                  <a:lnTo>
                    <a:pt x="246" y="1015"/>
                  </a:lnTo>
                  <a:lnTo>
                    <a:pt x="187" y="1024"/>
                  </a:lnTo>
                  <a:lnTo>
                    <a:pt x="151" y="993"/>
                  </a:lnTo>
                  <a:lnTo>
                    <a:pt x="58" y="1138"/>
                  </a:lnTo>
                  <a:lnTo>
                    <a:pt x="17" y="1128"/>
                  </a:lnTo>
                  <a:lnTo>
                    <a:pt x="0" y="962"/>
                  </a:lnTo>
                  <a:lnTo>
                    <a:pt x="30" y="827"/>
                  </a:lnTo>
                  <a:lnTo>
                    <a:pt x="58" y="797"/>
                  </a:lnTo>
                  <a:lnTo>
                    <a:pt x="77" y="560"/>
                  </a:lnTo>
                  <a:lnTo>
                    <a:pt x="44" y="527"/>
                  </a:lnTo>
                  <a:lnTo>
                    <a:pt x="56" y="487"/>
                  </a:lnTo>
                  <a:lnTo>
                    <a:pt x="244" y="84"/>
                  </a:lnTo>
                  <a:lnTo>
                    <a:pt x="350" y="0"/>
                  </a:lnTo>
                  <a:lnTo>
                    <a:pt x="347" y="16"/>
                  </a:lnTo>
                  <a:lnTo>
                    <a:pt x="437" y="108"/>
                  </a:lnTo>
                  <a:lnTo>
                    <a:pt x="465" y="109"/>
                  </a:lnTo>
                  <a:lnTo>
                    <a:pt x="524" y="9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86" name="Freeform 82"/>
            <p:cNvSpPr>
              <a:spLocks/>
            </p:cNvSpPr>
            <p:nvPr/>
          </p:nvSpPr>
          <p:spPr bwMode="auto">
            <a:xfrm>
              <a:off x="3836" y="3052"/>
              <a:ext cx="195" cy="145"/>
            </a:xfrm>
            <a:custGeom>
              <a:avLst/>
              <a:gdLst>
                <a:gd name="T0" fmla="*/ 669 w 1175"/>
                <a:gd name="T1" fmla="*/ 0 h 871"/>
                <a:gd name="T2" fmla="*/ 699 w 1175"/>
                <a:gd name="T3" fmla="*/ 46 h 871"/>
                <a:gd name="T4" fmla="*/ 676 w 1175"/>
                <a:gd name="T5" fmla="*/ 89 h 871"/>
                <a:gd name="T6" fmla="*/ 655 w 1175"/>
                <a:gd name="T7" fmla="*/ 89 h 871"/>
                <a:gd name="T8" fmla="*/ 661 w 1175"/>
                <a:gd name="T9" fmla="*/ 143 h 871"/>
                <a:gd name="T10" fmla="*/ 688 w 1175"/>
                <a:gd name="T11" fmla="*/ 169 h 871"/>
                <a:gd name="T12" fmla="*/ 758 w 1175"/>
                <a:gd name="T13" fmla="*/ 146 h 871"/>
                <a:gd name="T14" fmla="*/ 806 w 1175"/>
                <a:gd name="T15" fmla="*/ 179 h 871"/>
                <a:gd name="T16" fmla="*/ 847 w 1175"/>
                <a:gd name="T17" fmla="*/ 151 h 871"/>
                <a:gd name="T18" fmla="*/ 934 w 1175"/>
                <a:gd name="T19" fmla="*/ 171 h 871"/>
                <a:gd name="T20" fmla="*/ 960 w 1175"/>
                <a:gd name="T21" fmla="*/ 206 h 871"/>
                <a:gd name="T22" fmla="*/ 1026 w 1175"/>
                <a:gd name="T23" fmla="*/ 513 h 871"/>
                <a:gd name="T24" fmla="*/ 1151 w 1175"/>
                <a:gd name="T25" fmla="*/ 516 h 871"/>
                <a:gd name="T26" fmla="*/ 1175 w 1175"/>
                <a:gd name="T27" fmla="*/ 590 h 871"/>
                <a:gd name="T28" fmla="*/ 1132 w 1175"/>
                <a:gd name="T29" fmla="*/ 719 h 871"/>
                <a:gd name="T30" fmla="*/ 1004 w 1175"/>
                <a:gd name="T31" fmla="*/ 756 h 871"/>
                <a:gd name="T32" fmla="*/ 982 w 1175"/>
                <a:gd name="T33" fmla="*/ 748 h 871"/>
                <a:gd name="T34" fmla="*/ 977 w 1175"/>
                <a:gd name="T35" fmla="*/ 721 h 871"/>
                <a:gd name="T36" fmla="*/ 943 w 1175"/>
                <a:gd name="T37" fmla="*/ 732 h 871"/>
                <a:gd name="T38" fmla="*/ 975 w 1175"/>
                <a:gd name="T39" fmla="*/ 852 h 871"/>
                <a:gd name="T40" fmla="*/ 851 w 1175"/>
                <a:gd name="T41" fmla="*/ 871 h 871"/>
                <a:gd name="T42" fmla="*/ 796 w 1175"/>
                <a:gd name="T43" fmla="*/ 721 h 871"/>
                <a:gd name="T44" fmla="*/ 720 w 1175"/>
                <a:gd name="T45" fmla="*/ 704 h 871"/>
                <a:gd name="T46" fmla="*/ 676 w 1175"/>
                <a:gd name="T47" fmla="*/ 729 h 871"/>
                <a:gd name="T48" fmla="*/ 644 w 1175"/>
                <a:gd name="T49" fmla="*/ 784 h 871"/>
                <a:gd name="T50" fmla="*/ 469 w 1175"/>
                <a:gd name="T51" fmla="*/ 775 h 871"/>
                <a:gd name="T52" fmla="*/ 138 w 1175"/>
                <a:gd name="T53" fmla="*/ 863 h 871"/>
                <a:gd name="T54" fmla="*/ 76 w 1175"/>
                <a:gd name="T55" fmla="*/ 715 h 871"/>
                <a:gd name="T56" fmla="*/ 0 w 1175"/>
                <a:gd name="T57" fmla="*/ 628 h 871"/>
                <a:gd name="T58" fmla="*/ 117 w 1175"/>
                <a:gd name="T59" fmla="*/ 516 h 871"/>
                <a:gd name="T60" fmla="*/ 283 w 1175"/>
                <a:gd name="T61" fmla="*/ 384 h 871"/>
                <a:gd name="T62" fmla="*/ 279 w 1175"/>
                <a:gd name="T63" fmla="*/ 358 h 871"/>
                <a:gd name="T64" fmla="*/ 345 w 1175"/>
                <a:gd name="T65" fmla="*/ 350 h 871"/>
                <a:gd name="T66" fmla="*/ 431 w 1175"/>
                <a:gd name="T67" fmla="*/ 264 h 871"/>
                <a:gd name="T68" fmla="*/ 459 w 1175"/>
                <a:gd name="T69" fmla="*/ 258 h 871"/>
                <a:gd name="T70" fmla="*/ 526 w 1175"/>
                <a:gd name="T71" fmla="*/ 233 h 871"/>
                <a:gd name="T72" fmla="*/ 518 w 1175"/>
                <a:gd name="T73" fmla="*/ 131 h 871"/>
                <a:gd name="T74" fmla="*/ 548 w 1175"/>
                <a:gd name="T75" fmla="*/ 99 h 871"/>
                <a:gd name="T76" fmla="*/ 669 w 1175"/>
                <a:gd name="T77" fmla="*/ 0 h 8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175" h="871">
                  <a:moveTo>
                    <a:pt x="669" y="0"/>
                  </a:moveTo>
                  <a:lnTo>
                    <a:pt x="699" y="46"/>
                  </a:lnTo>
                  <a:lnTo>
                    <a:pt x="676" y="89"/>
                  </a:lnTo>
                  <a:lnTo>
                    <a:pt x="655" y="89"/>
                  </a:lnTo>
                  <a:lnTo>
                    <a:pt x="661" y="143"/>
                  </a:lnTo>
                  <a:lnTo>
                    <a:pt x="688" y="169"/>
                  </a:lnTo>
                  <a:lnTo>
                    <a:pt x="758" y="146"/>
                  </a:lnTo>
                  <a:lnTo>
                    <a:pt x="806" y="179"/>
                  </a:lnTo>
                  <a:lnTo>
                    <a:pt x="847" y="151"/>
                  </a:lnTo>
                  <a:lnTo>
                    <a:pt x="934" y="171"/>
                  </a:lnTo>
                  <a:lnTo>
                    <a:pt x="960" y="206"/>
                  </a:lnTo>
                  <a:lnTo>
                    <a:pt x="1026" y="513"/>
                  </a:lnTo>
                  <a:lnTo>
                    <a:pt x="1151" y="516"/>
                  </a:lnTo>
                  <a:lnTo>
                    <a:pt x="1175" y="590"/>
                  </a:lnTo>
                  <a:lnTo>
                    <a:pt x="1132" y="719"/>
                  </a:lnTo>
                  <a:lnTo>
                    <a:pt x="1004" y="756"/>
                  </a:lnTo>
                  <a:lnTo>
                    <a:pt x="982" y="748"/>
                  </a:lnTo>
                  <a:lnTo>
                    <a:pt x="977" y="721"/>
                  </a:lnTo>
                  <a:lnTo>
                    <a:pt x="943" y="732"/>
                  </a:lnTo>
                  <a:lnTo>
                    <a:pt x="975" y="852"/>
                  </a:lnTo>
                  <a:lnTo>
                    <a:pt x="851" y="871"/>
                  </a:lnTo>
                  <a:lnTo>
                    <a:pt x="796" y="721"/>
                  </a:lnTo>
                  <a:lnTo>
                    <a:pt x="720" y="704"/>
                  </a:lnTo>
                  <a:lnTo>
                    <a:pt x="676" y="729"/>
                  </a:lnTo>
                  <a:lnTo>
                    <a:pt x="644" y="784"/>
                  </a:lnTo>
                  <a:lnTo>
                    <a:pt x="469" y="775"/>
                  </a:lnTo>
                  <a:lnTo>
                    <a:pt x="138" y="863"/>
                  </a:lnTo>
                  <a:lnTo>
                    <a:pt x="76" y="715"/>
                  </a:lnTo>
                  <a:lnTo>
                    <a:pt x="0" y="628"/>
                  </a:lnTo>
                  <a:lnTo>
                    <a:pt x="117" y="516"/>
                  </a:lnTo>
                  <a:lnTo>
                    <a:pt x="283" y="384"/>
                  </a:lnTo>
                  <a:lnTo>
                    <a:pt x="279" y="358"/>
                  </a:lnTo>
                  <a:lnTo>
                    <a:pt x="345" y="350"/>
                  </a:lnTo>
                  <a:lnTo>
                    <a:pt x="431" y="264"/>
                  </a:lnTo>
                  <a:lnTo>
                    <a:pt x="459" y="258"/>
                  </a:lnTo>
                  <a:lnTo>
                    <a:pt x="526" y="233"/>
                  </a:lnTo>
                  <a:lnTo>
                    <a:pt x="518" y="131"/>
                  </a:lnTo>
                  <a:lnTo>
                    <a:pt x="548" y="99"/>
                  </a:lnTo>
                  <a:lnTo>
                    <a:pt x="669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87" name="Freeform 83"/>
            <p:cNvSpPr>
              <a:spLocks/>
            </p:cNvSpPr>
            <p:nvPr/>
          </p:nvSpPr>
          <p:spPr bwMode="auto">
            <a:xfrm>
              <a:off x="3297" y="2896"/>
              <a:ext cx="479" cy="295"/>
            </a:xfrm>
            <a:custGeom>
              <a:avLst/>
              <a:gdLst>
                <a:gd name="T0" fmla="*/ 1676 w 2874"/>
                <a:gd name="T1" fmla="*/ 200 h 1772"/>
                <a:gd name="T2" fmla="*/ 1806 w 2874"/>
                <a:gd name="T3" fmla="*/ 151 h 1772"/>
                <a:gd name="T4" fmla="*/ 1866 w 2874"/>
                <a:gd name="T5" fmla="*/ 96 h 1772"/>
                <a:gd name="T6" fmla="*/ 2039 w 2874"/>
                <a:gd name="T7" fmla="*/ 108 h 1772"/>
                <a:gd name="T8" fmla="*/ 2179 w 2874"/>
                <a:gd name="T9" fmla="*/ 35 h 1772"/>
                <a:gd name="T10" fmla="*/ 2365 w 2874"/>
                <a:gd name="T11" fmla="*/ 0 h 1772"/>
                <a:gd name="T12" fmla="*/ 2540 w 2874"/>
                <a:gd name="T13" fmla="*/ 69 h 1772"/>
                <a:gd name="T14" fmla="*/ 2627 w 2874"/>
                <a:gd name="T15" fmla="*/ 250 h 1772"/>
                <a:gd name="T16" fmla="*/ 2745 w 2874"/>
                <a:gd name="T17" fmla="*/ 339 h 1772"/>
                <a:gd name="T18" fmla="*/ 2646 w 2874"/>
                <a:gd name="T19" fmla="*/ 584 h 1772"/>
                <a:gd name="T20" fmla="*/ 2759 w 2874"/>
                <a:gd name="T21" fmla="*/ 878 h 1772"/>
                <a:gd name="T22" fmla="*/ 2709 w 2874"/>
                <a:gd name="T23" fmla="*/ 951 h 1772"/>
                <a:gd name="T24" fmla="*/ 2632 w 2874"/>
                <a:gd name="T25" fmla="*/ 1023 h 1772"/>
                <a:gd name="T26" fmla="*/ 2706 w 2874"/>
                <a:gd name="T27" fmla="*/ 1106 h 1772"/>
                <a:gd name="T28" fmla="*/ 2646 w 2874"/>
                <a:gd name="T29" fmla="*/ 1186 h 1772"/>
                <a:gd name="T30" fmla="*/ 2745 w 2874"/>
                <a:gd name="T31" fmla="*/ 1200 h 1772"/>
                <a:gd name="T32" fmla="*/ 2853 w 2874"/>
                <a:gd name="T33" fmla="*/ 1247 h 1772"/>
                <a:gd name="T34" fmla="*/ 2874 w 2874"/>
                <a:gd name="T35" fmla="*/ 1330 h 1772"/>
                <a:gd name="T36" fmla="*/ 2610 w 2874"/>
                <a:gd name="T37" fmla="*/ 1651 h 1772"/>
                <a:gd name="T38" fmla="*/ 2405 w 2874"/>
                <a:gd name="T39" fmla="*/ 1772 h 1772"/>
                <a:gd name="T40" fmla="*/ 2349 w 2874"/>
                <a:gd name="T41" fmla="*/ 1708 h 1772"/>
                <a:gd name="T42" fmla="*/ 2215 w 2874"/>
                <a:gd name="T43" fmla="*/ 1658 h 1772"/>
                <a:gd name="T44" fmla="*/ 2170 w 2874"/>
                <a:gd name="T45" fmla="*/ 1560 h 1772"/>
                <a:gd name="T46" fmla="*/ 2090 w 2874"/>
                <a:gd name="T47" fmla="*/ 1588 h 1772"/>
                <a:gd name="T48" fmla="*/ 1873 w 2874"/>
                <a:gd name="T49" fmla="*/ 1675 h 1772"/>
                <a:gd name="T50" fmla="*/ 1751 w 2874"/>
                <a:gd name="T51" fmla="*/ 1706 h 1772"/>
                <a:gd name="T52" fmla="*/ 1671 w 2874"/>
                <a:gd name="T53" fmla="*/ 1654 h 1772"/>
                <a:gd name="T54" fmla="*/ 1525 w 2874"/>
                <a:gd name="T55" fmla="*/ 1687 h 1772"/>
                <a:gd name="T56" fmla="*/ 1438 w 2874"/>
                <a:gd name="T57" fmla="*/ 1708 h 1772"/>
                <a:gd name="T58" fmla="*/ 1375 w 2874"/>
                <a:gd name="T59" fmla="*/ 1666 h 1772"/>
                <a:gd name="T60" fmla="*/ 1269 w 2874"/>
                <a:gd name="T61" fmla="*/ 1749 h 1772"/>
                <a:gd name="T62" fmla="*/ 1177 w 2874"/>
                <a:gd name="T63" fmla="*/ 1723 h 1772"/>
                <a:gd name="T64" fmla="*/ 1106 w 2874"/>
                <a:gd name="T65" fmla="*/ 1497 h 1772"/>
                <a:gd name="T66" fmla="*/ 994 w 2874"/>
                <a:gd name="T67" fmla="*/ 1422 h 1772"/>
                <a:gd name="T68" fmla="*/ 961 w 2874"/>
                <a:gd name="T69" fmla="*/ 1438 h 1772"/>
                <a:gd name="T70" fmla="*/ 843 w 2874"/>
                <a:gd name="T71" fmla="*/ 1426 h 1772"/>
                <a:gd name="T72" fmla="*/ 679 w 2874"/>
                <a:gd name="T73" fmla="*/ 1386 h 1772"/>
                <a:gd name="T74" fmla="*/ 379 w 2874"/>
                <a:gd name="T75" fmla="*/ 1254 h 1772"/>
                <a:gd name="T76" fmla="*/ 160 w 2874"/>
                <a:gd name="T77" fmla="*/ 1244 h 1772"/>
                <a:gd name="T78" fmla="*/ 0 w 2874"/>
                <a:gd name="T79" fmla="*/ 1061 h 1772"/>
                <a:gd name="T80" fmla="*/ 246 w 2874"/>
                <a:gd name="T81" fmla="*/ 953 h 1772"/>
                <a:gd name="T82" fmla="*/ 369 w 2874"/>
                <a:gd name="T83" fmla="*/ 984 h 1772"/>
                <a:gd name="T84" fmla="*/ 513 w 2874"/>
                <a:gd name="T85" fmla="*/ 974 h 1772"/>
                <a:gd name="T86" fmla="*/ 607 w 2874"/>
                <a:gd name="T87" fmla="*/ 805 h 1772"/>
                <a:gd name="T88" fmla="*/ 730 w 2874"/>
                <a:gd name="T89" fmla="*/ 758 h 1772"/>
                <a:gd name="T90" fmla="*/ 824 w 2874"/>
                <a:gd name="T91" fmla="*/ 717 h 1772"/>
                <a:gd name="T92" fmla="*/ 901 w 2874"/>
                <a:gd name="T93" fmla="*/ 695 h 1772"/>
                <a:gd name="T94" fmla="*/ 1106 w 2874"/>
                <a:gd name="T95" fmla="*/ 676 h 1772"/>
                <a:gd name="T96" fmla="*/ 1342 w 2874"/>
                <a:gd name="T97" fmla="*/ 490 h 1772"/>
                <a:gd name="T98" fmla="*/ 1440 w 2874"/>
                <a:gd name="T99" fmla="*/ 327 h 1772"/>
                <a:gd name="T100" fmla="*/ 1580 w 2874"/>
                <a:gd name="T101" fmla="*/ 262 h 17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874" h="1772">
                  <a:moveTo>
                    <a:pt x="1594" y="195"/>
                  </a:moveTo>
                  <a:lnTo>
                    <a:pt x="1676" y="200"/>
                  </a:lnTo>
                  <a:lnTo>
                    <a:pt x="1775" y="125"/>
                  </a:lnTo>
                  <a:lnTo>
                    <a:pt x="1806" y="151"/>
                  </a:lnTo>
                  <a:lnTo>
                    <a:pt x="1871" y="129"/>
                  </a:lnTo>
                  <a:lnTo>
                    <a:pt x="1866" y="96"/>
                  </a:lnTo>
                  <a:lnTo>
                    <a:pt x="1933" y="158"/>
                  </a:lnTo>
                  <a:lnTo>
                    <a:pt x="2039" y="108"/>
                  </a:lnTo>
                  <a:lnTo>
                    <a:pt x="2066" y="122"/>
                  </a:lnTo>
                  <a:lnTo>
                    <a:pt x="2179" y="35"/>
                  </a:lnTo>
                  <a:lnTo>
                    <a:pt x="2280" y="31"/>
                  </a:lnTo>
                  <a:lnTo>
                    <a:pt x="2365" y="0"/>
                  </a:lnTo>
                  <a:lnTo>
                    <a:pt x="2460" y="0"/>
                  </a:lnTo>
                  <a:lnTo>
                    <a:pt x="2540" y="69"/>
                  </a:lnTo>
                  <a:lnTo>
                    <a:pt x="2573" y="207"/>
                  </a:lnTo>
                  <a:lnTo>
                    <a:pt x="2627" y="250"/>
                  </a:lnTo>
                  <a:lnTo>
                    <a:pt x="2745" y="313"/>
                  </a:lnTo>
                  <a:lnTo>
                    <a:pt x="2745" y="339"/>
                  </a:lnTo>
                  <a:lnTo>
                    <a:pt x="2702" y="339"/>
                  </a:lnTo>
                  <a:lnTo>
                    <a:pt x="2646" y="584"/>
                  </a:lnTo>
                  <a:lnTo>
                    <a:pt x="2742" y="727"/>
                  </a:lnTo>
                  <a:lnTo>
                    <a:pt x="2759" y="878"/>
                  </a:lnTo>
                  <a:lnTo>
                    <a:pt x="2680" y="890"/>
                  </a:lnTo>
                  <a:lnTo>
                    <a:pt x="2709" y="951"/>
                  </a:lnTo>
                  <a:lnTo>
                    <a:pt x="2655" y="977"/>
                  </a:lnTo>
                  <a:lnTo>
                    <a:pt x="2632" y="1023"/>
                  </a:lnTo>
                  <a:lnTo>
                    <a:pt x="2699" y="1068"/>
                  </a:lnTo>
                  <a:lnTo>
                    <a:pt x="2706" y="1106"/>
                  </a:lnTo>
                  <a:lnTo>
                    <a:pt x="2683" y="1153"/>
                  </a:lnTo>
                  <a:lnTo>
                    <a:pt x="2646" y="1186"/>
                  </a:lnTo>
                  <a:lnTo>
                    <a:pt x="2695" y="1235"/>
                  </a:lnTo>
                  <a:lnTo>
                    <a:pt x="2745" y="1200"/>
                  </a:lnTo>
                  <a:lnTo>
                    <a:pt x="2796" y="1222"/>
                  </a:lnTo>
                  <a:lnTo>
                    <a:pt x="2853" y="1247"/>
                  </a:lnTo>
                  <a:lnTo>
                    <a:pt x="2858" y="1297"/>
                  </a:lnTo>
                  <a:lnTo>
                    <a:pt x="2874" y="1330"/>
                  </a:lnTo>
                  <a:lnTo>
                    <a:pt x="2589" y="1605"/>
                  </a:lnTo>
                  <a:lnTo>
                    <a:pt x="2610" y="1651"/>
                  </a:lnTo>
                  <a:lnTo>
                    <a:pt x="2552" y="1673"/>
                  </a:lnTo>
                  <a:lnTo>
                    <a:pt x="2405" y="1772"/>
                  </a:lnTo>
                  <a:lnTo>
                    <a:pt x="2304" y="1769"/>
                  </a:lnTo>
                  <a:lnTo>
                    <a:pt x="2349" y="1708"/>
                  </a:lnTo>
                  <a:lnTo>
                    <a:pt x="2292" y="1649"/>
                  </a:lnTo>
                  <a:lnTo>
                    <a:pt x="2215" y="1658"/>
                  </a:lnTo>
                  <a:lnTo>
                    <a:pt x="2165" y="1595"/>
                  </a:lnTo>
                  <a:lnTo>
                    <a:pt x="2170" y="1560"/>
                  </a:lnTo>
                  <a:lnTo>
                    <a:pt x="2135" y="1545"/>
                  </a:lnTo>
                  <a:lnTo>
                    <a:pt x="2090" y="1588"/>
                  </a:lnTo>
                  <a:lnTo>
                    <a:pt x="1940" y="1598"/>
                  </a:lnTo>
                  <a:lnTo>
                    <a:pt x="1873" y="1675"/>
                  </a:lnTo>
                  <a:lnTo>
                    <a:pt x="1768" y="1682"/>
                  </a:lnTo>
                  <a:lnTo>
                    <a:pt x="1751" y="1706"/>
                  </a:lnTo>
                  <a:lnTo>
                    <a:pt x="1726" y="1713"/>
                  </a:lnTo>
                  <a:lnTo>
                    <a:pt x="1671" y="1654"/>
                  </a:lnTo>
                  <a:lnTo>
                    <a:pt x="1596" y="1706"/>
                  </a:lnTo>
                  <a:lnTo>
                    <a:pt x="1525" y="1687"/>
                  </a:lnTo>
                  <a:lnTo>
                    <a:pt x="1483" y="1732"/>
                  </a:lnTo>
                  <a:lnTo>
                    <a:pt x="1438" y="1708"/>
                  </a:lnTo>
                  <a:lnTo>
                    <a:pt x="1426" y="1682"/>
                  </a:lnTo>
                  <a:lnTo>
                    <a:pt x="1375" y="1666"/>
                  </a:lnTo>
                  <a:lnTo>
                    <a:pt x="1320" y="1673"/>
                  </a:lnTo>
                  <a:lnTo>
                    <a:pt x="1269" y="1749"/>
                  </a:lnTo>
                  <a:lnTo>
                    <a:pt x="1219" y="1757"/>
                  </a:lnTo>
                  <a:lnTo>
                    <a:pt x="1177" y="1723"/>
                  </a:lnTo>
                  <a:lnTo>
                    <a:pt x="1113" y="1586"/>
                  </a:lnTo>
                  <a:lnTo>
                    <a:pt x="1106" y="1497"/>
                  </a:lnTo>
                  <a:lnTo>
                    <a:pt x="1036" y="1475"/>
                  </a:lnTo>
                  <a:lnTo>
                    <a:pt x="994" y="1422"/>
                  </a:lnTo>
                  <a:lnTo>
                    <a:pt x="975" y="1419"/>
                  </a:lnTo>
                  <a:lnTo>
                    <a:pt x="961" y="1438"/>
                  </a:lnTo>
                  <a:lnTo>
                    <a:pt x="874" y="1436"/>
                  </a:lnTo>
                  <a:lnTo>
                    <a:pt x="843" y="1426"/>
                  </a:lnTo>
                  <a:lnTo>
                    <a:pt x="802" y="1415"/>
                  </a:lnTo>
                  <a:lnTo>
                    <a:pt x="679" y="1386"/>
                  </a:lnTo>
                  <a:lnTo>
                    <a:pt x="485" y="1362"/>
                  </a:lnTo>
                  <a:lnTo>
                    <a:pt x="379" y="1254"/>
                  </a:lnTo>
                  <a:lnTo>
                    <a:pt x="354" y="1244"/>
                  </a:lnTo>
                  <a:lnTo>
                    <a:pt x="160" y="1244"/>
                  </a:lnTo>
                  <a:lnTo>
                    <a:pt x="12" y="1174"/>
                  </a:lnTo>
                  <a:lnTo>
                    <a:pt x="0" y="1061"/>
                  </a:lnTo>
                  <a:lnTo>
                    <a:pt x="34" y="958"/>
                  </a:lnTo>
                  <a:lnTo>
                    <a:pt x="246" y="953"/>
                  </a:lnTo>
                  <a:lnTo>
                    <a:pt x="285" y="996"/>
                  </a:lnTo>
                  <a:lnTo>
                    <a:pt x="369" y="984"/>
                  </a:lnTo>
                  <a:lnTo>
                    <a:pt x="381" y="960"/>
                  </a:lnTo>
                  <a:lnTo>
                    <a:pt x="513" y="974"/>
                  </a:lnTo>
                  <a:lnTo>
                    <a:pt x="576" y="892"/>
                  </a:lnTo>
                  <a:lnTo>
                    <a:pt x="607" y="805"/>
                  </a:lnTo>
                  <a:lnTo>
                    <a:pt x="676" y="734"/>
                  </a:lnTo>
                  <a:lnTo>
                    <a:pt x="730" y="758"/>
                  </a:lnTo>
                  <a:lnTo>
                    <a:pt x="798" y="748"/>
                  </a:lnTo>
                  <a:lnTo>
                    <a:pt x="824" y="717"/>
                  </a:lnTo>
                  <a:lnTo>
                    <a:pt x="891" y="713"/>
                  </a:lnTo>
                  <a:lnTo>
                    <a:pt x="901" y="695"/>
                  </a:lnTo>
                  <a:lnTo>
                    <a:pt x="1052" y="680"/>
                  </a:lnTo>
                  <a:lnTo>
                    <a:pt x="1106" y="676"/>
                  </a:lnTo>
                  <a:lnTo>
                    <a:pt x="1142" y="555"/>
                  </a:lnTo>
                  <a:lnTo>
                    <a:pt x="1342" y="490"/>
                  </a:lnTo>
                  <a:lnTo>
                    <a:pt x="1445" y="382"/>
                  </a:lnTo>
                  <a:lnTo>
                    <a:pt x="1440" y="327"/>
                  </a:lnTo>
                  <a:lnTo>
                    <a:pt x="1525" y="250"/>
                  </a:lnTo>
                  <a:lnTo>
                    <a:pt x="1580" y="262"/>
                  </a:lnTo>
                  <a:lnTo>
                    <a:pt x="1594" y="19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88" name="Freeform 84"/>
            <p:cNvSpPr>
              <a:spLocks/>
            </p:cNvSpPr>
            <p:nvPr/>
          </p:nvSpPr>
          <p:spPr bwMode="auto">
            <a:xfrm>
              <a:off x="4222" y="2681"/>
              <a:ext cx="215" cy="171"/>
            </a:xfrm>
            <a:custGeom>
              <a:avLst/>
              <a:gdLst>
                <a:gd name="T0" fmla="*/ 0 w 1290"/>
                <a:gd name="T1" fmla="*/ 618 h 1029"/>
                <a:gd name="T2" fmla="*/ 102 w 1290"/>
                <a:gd name="T3" fmla="*/ 628 h 1029"/>
                <a:gd name="T4" fmla="*/ 87 w 1290"/>
                <a:gd name="T5" fmla="*/ 895 h 1029"/>
                <a:gd name="T6" fmla="*/ 26 w 1290"/>
                <a:gd name="T7" fmla="*/ 988 h 1029"/>
                <a:gd name="T8" fmla="*/ 581 w 1290"/>
                <a:gd name="T9" fmla="*/ 1023 h 1029"/>
                <a:gd name="T10" fmla="*/ 637 w 1290"/>
                <a:gd name="T11" fmla="*/ 1029 h 1029"/>
                <a:gd name="T12" fmla="*/ 843 w 1290"/>
                <a:gd name="T13" fmla="*/ 879 h 1029"/>
                <a:gd name="T14" fmla="*/ 909 w 1290"/>
                <a:gd name="T15" fmla="*/ 875 h 1029"/>
                <a:gd name="T16" fmla="*/ 956 w 1290"/>
                <a:gd name="T17" fmla="*/ 941 h 1029"/>
                <a:gd name="T18" fmla="*/ 1171 w 1290"/>
                <a:gd name="T19" fmla="*/ 797 h 1029"/>
                <a:gd name="T20" fmla="*/ 1213 w 1290"/>
                <a:gd name="T21" fmla="*/ 623 h 1029"/>
                <a:gd name="T22" fmla="*/ 1290 w 1290"/>
                <a:gd name="T23" fmla="*/ 464 h 1029"/>
                <a:gd name="T24" fmla="*/ 1266 w 1290"/>
                <a:gd name="T25" fmla="*/ 340 h 1029"/>
                <a:gd name="T26" fmla="*/ 1221 w 1290"/>
                <a:gd name="T27" fmla="*/ 296 h 1029"/>
                <a:gd name="T28" fmla="*/ 1219 w 1290"/>
                <a:gd name="T29" fmla="*/ 81 h 1029"/>
                <a:gd name="T30" fmla="*/ 1119 w 1290"/>
                <a:gd name="T31" fmla="*/ 0 h 1029"/>
                <a:gd name="T32" fmla="*/ 1052 w 1290"/>
                <a:gd name="T33" fmla="*/ 67 h 1029"/>
                <a:gd name="T34" fmla="*/ 974 w 1290"/>
                <a:gd name="T35" fmla="*/ 61 h 1029"/>
                <a:gd name="T36" fmla="*/ 963 w 1290"/>
                <a:gd name="T37" fmla="*/ 143 h 1029"/>
                <a:gd name="T38" fmla="*/ 908 w 1290"/>
                <a:gd name="T39" fmla="*/ 150 h 1029"/>
                <a:gd name="T40" fmla="*/ 818 w 1290"/>
                <a:gd name="T41" fmla="*/ 351 h 1029"/>
                <a:gd name="T42" fmla="*/ 628 w 1290"/>
                <a:gd name="T43" fmla="*/ 564 h 1029"/>
                <a:gd name="T44" fmla="*/ 186 w 1290"/>
                <a:gd name="T45" fmla="*/ 457 h 1029"/>
                <a:gd name="T46" fmla="*/ 0 w 1290"/>
                <a:gd name="T47" fmla="*/ 618 h 10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290" h="1029">
                  <a:moveTo>
                    <a:pt x="0" y="618"/>
                  </a:moveTo>
                  <a:lnTo>
                    <a:pt x="102" y="628"/>
                  </a:lnTo>
                  <a:lnTo>
                    <a:pt x="87" y="895"/>
                  </a:lnTo>
                  <a:lnTo>
                    <a:pt x="26" y="988"/>
                  </a:lnTo>
                  <a:lnTo>
                    <a:pt x="581" y="1023"/>
                  </a:lnTo>
                  <a:lnTo>
                    <a:pt x="637" y="1029"/>
                  </a:lnTo>
                  <a:lnTo>
                    <a:pt x="843" y="879"/>
                  </a:lnTo>
                  <a:lnTo>
                    <a:pt x="909" y="875"/>
                  </a:lnTo>
                  <a:lnTo>
                    <a:pt x="956" y="941"/>
                  </a:lnTo>
                  <a:lnTo>
                    <a:pt x="1171" y="797"/>
                  </a:lnTo>
                  <a:lnTo>
                    <a:pt x="1213" y="623"/>
                  </a:lnTo>
                  <a:lnTo>
                    <a:pt x="1290" y="464"/>
                  </a:lnTo>
                  <a:lnTo>
                    <a:pt x="1266" y="340"/>
                  </a:lnTo>
                  <a:lnTo>
                    <a:pt x="1221" y="296"/>
                  </a:lnTo>
                  <a:lnTo>
                    <a:pt x="1219" y="81"/>
                  </a:lnTo>
                  <a:lnTo>
                    <a:pt x="1119" y="0"/>
                  </a:lnTo>
                  <a:lnTo>
                    <a:pt x="1052" y="67"/>
                  </a:lnTo>
                  <a:lnTo>
                    <a:pt x="974" y="61"/>
                  </a:lnTo>
                  <a:lnTo>
                    <a:pt x="963" y="143"/>
                  </a:lnTo>
                  <a:lnTo>
                    <a:pt x="908" y="150"/>
                  </a:lnTo>
                  <a:lnTo>
                    <a:pt x="818" y="351"/>
                  </a:lnTo>
                  <a:lnTo>
                    <a:pt x="628" y="564"/>
                  </a:lnTo>
                  <a:lnTo>
                    <a:pt x="186" y="457"/>
                  </a:lnTo>
                  <a:lnTo>
                    <a:pt x="0" y="61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89" name="Freeform 85"/>
            <p:cNvSpPr>
              <a:spLocks/>
            </p:cNvSpPr>
            <p:nvPr/>
          </p:nvSpPr>
          <p:spPr bwMode="auto">
            <a:xfrm>
              <a:off x="3843" y="2645"/>
              <a:ext cx="541" cy="251"/>
            </a:xfrm>
            <a:custGeom>
              <a:avLst/>
              <a:gdLst>
                <a:gd name="T0" fmla="*/ 475 w 3244"/>
                <a:gd name="T1" fmla="*/ 232 h 1509"/>
                <a:gd name="T2" fmla="*/ 656 w 3244"/>
                <a:gd name="T3" fmla="*/ 103 h 1509"/>
                <a:gd name="T4" fmla="*/ 577 w 3244"/>
                <a:gd name="T5" fmla="*/ 255 h 1509"/>
                <a:gd name="T6" fmla="*/ 661 w 3244"/>
                <a:gd name="T7" fmla="*/ 217 h 1509"/>
                <a:gd name="T8" fmla="*/ 786 w 3244"/>
                <a:gd name="T9" fmla="*/ 258 h 1509"/>
                <a:gd name="T10" fmla="*/ 925 w 3244"/>
                <a:gd name="T11" fmla="*/ 57 h 1509"/>
                <a:gd name="T12" fmla="*/ 1129 w 3244"/>
                <a:gd name="T13" fmla="*/ 141 h 1509"/>
                <a:gd name="T14" fmla="*/ 1263 w 3244"/>
                <a:gd name="T15" fmla="*/ 47 h 1509"/>
                <a:gd name="T16" fmla="*/ 1320 w 3244"/>
                <a:gd name="T17" fmla="*/ 227 h 1509"/>
                <a:gd name="T18" fmla="*/ 1414 w 3244"/>
                <a:gd name="T19" fmla="*/ 80 h 1509"/>
                <a:gd name="T20" fmla="*/ 1509 w 3244"/>
                <a:gd name="T21" fmla="*/ 103 h 1509"/>
                <a:gd name="T22" fmla="*/ 1679 w 3244"/>
                <a:gd name="T23" fmla="*/ 103 h 1509"/>
                <a:gd name="T24" fmla="*/ 1918 w 3244"/>
                <a:gd name="T25" fmla="*/ 76 h 1509"/>
                <a:gd name="T26" fmla="*/ 2035 w 3244"/>
                <a:gd name="T27" fmla="*/ 144 h 1509"/>
                <a:gd name="T28" fmla="*/ 2127 w 3244"/>
                <a:gd name="T29" fmla="*/ 182 h 1509"/>
                <a:gd name="T30" fmla="*/ 2305 w 3244"/>
                <a:gd name="T31" fmla="*/ 137 h 1509"/>
                <a:gd name="T32" fmla="*/ 2389 w 3244"/>
                <a:gd name="T33" fmla="*/ 191 h 1509"/>
                <a:gd name="T34" fmla="*/ 2502 w 3244"/>
                <a:gd name="T35" fmla="*/ 198 h 1509"/>
                <a:gd name="T36" fmla="*/ 2581 w 3244"/>
                <a:gd name="T37" fmla="*/ 125 h 1509"/>
                <a:gd name="T38" fmla="*/ 2672 w 3244"/>
                <a:gd name="T39" fmla="*/ 23 h 1509"/>
                <a:gd name="T40" fmla="*/ 2857 w 3244"/>
                <a:gd name="T41" fmla="*/ 0 h 1509"/>
                <a:gd name="T42" fmla="*/ 3237 w 3244"/>
                <a:gd name="T43" fmla="*/ 179 h 1509"/>
                <a:gd name="T44" fmla="*/ 3233 w 3244"/>
                <a:gd name="T45" fmla="*/ 364 h 1509"/>
                <a:gd name="T46" fmla="*/ 3089 w 3244"/>
                <a:gd name="T47" fmla="*/ 569 h 1509"/>
                <a:gd name="T48" fmla="*/ 2456 w 3244"/>
                <a:gd name="T49" fmla="*/ 675 h 1509"/>
                <a:gd name="T50" fmla="*/ 1952 w 3244"/>
                <a:gd name="T51" fmla="*/ 1016 h 1509"/>
                <a:gd name="T52" fmla="*/ 1832 w 3244"/>
                <a:gd name="T53" fmla="*/ 1171 h 1509"/>
                <a:gd name="T54" fmla="*/ 1679 w 3244"/>
                <a:gd name="T55" fmla="*/ 1414 h 1509"/>
                <a:gd name="T56" fmla="*/ 1410 w 3244"/>
                <a:gd name="T57" fmla="*/ 1417 h 1509"/>
                <a:gd name="T58" fmla="*/ 1308 w 3244"/>
                <a:gd name="T59" fmla="*/ 1433 h 1509"/>
                <a:gd name="T60" fmla="*/ 1198 w 3244"/>
                <a:gd name="T61" fmla="*/ 1365 h 1509"/>
                <a:gd name="T62" fmla="*/ 1001 w 3244"/>
                <a:gd name="T63" fmla="*/ 1410 h 1509"/>
                <a:gd name="T64" fmla="*/ 796 w 3244"/>
                <a:gd name="T65" fmla="*/ 1433 h 1509"/>
                <a:gd name="T66" fmla="*/ 683 w 3244"/>
                <a:gd name="T67" fmla="*/ 1228 h 1509"/>
                <a:gd name="T68" fmla="*/ 626 w 3244"/>
                <a:gd name="T69" fmla="*/ 1126 h 1509"/>
                <a:gd name="T70" fmla="*/ 694 w 3244"/>
                <a:gd name="T71" fmla="*/ 997 h 1509"/>
                <a:gd name="T72" fmla="*/ 614 w 3244"/>
                <a:gd name="T73" fmla="*/ 997 h 1509"/>
                <a:gd name="T74" fmla="*/ 543 w 3244"/>
                <a:gd name="T75" fmla="*/ 1088 h 1509"/>
                <a:gd name="T76" fmla="*/ 383 w 3244"/>
                <a:gd name="T77" fmla="*/ 975 h 1509"/>
                <a:gd name="T78" fmla="*/ 323 w 3244"/>
                <a:gd name="T79" fmla="*/ 701 h 1509"/>
                <a:gd name="T80" fmla="*/ 239 w 3244"/>
                <a:gd name="T81" fmla="*/ 701 h 1509"/>
                <a:gd name="T82" fmla="*/ 126 w 3244"/>
                <a:gd name="T83" fmla="*/ 675 h 1509"/>
                <a:gd name="T84" fmla="*/ 0 w 3244"/>
                <a:gd name="T85" fmla="*/ 618 h 1509"/>
                <a:gd name="T86" fmla="*/ 255 w 3244"/>
                <a:gd name="T87" fmla="*/ 293 h 1509"/>
                <a:gd name="T88" fmla="*/ 418 w 3244"/>
                <a:gd name="T89" fmla="*/ 274 h 1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244" h="1509">
                  <a:moveTo>
                    <a:pt x="418" y="274"/>
                  </a:moveTo>
                  <a:lnTo>
                    <a:pt x="475" y="232"/>
                  </a:lnTo>
                  <a:lnTo>
                    <a:pt x="543" y="210"/>
                  </a:lnTo>
                  <a:lnTo>
                    <a:pt x="656" y="103"/>
                  </a:lnTo>
                  <a:lnTo>
                    <a:pt x="573" y="210"/>
                  </a:lnTo>
                  <a:lnTo>
                    <a:pt x="577" y="255"/>
                  </a:lnTo>
                  <a:lnTo>
                    <a:pt x="645" y="251"/>
                  </a:lnTo>
                  <a:lnTo>
                    <a:pt x="661" y="217"/>
                  </a:lnTo>
                  <a:lnTo>
                    <a:pt x="739" y="210"/>
                  </a:lnTo>
                  <a:lnTo>
                    <a:pt x="786" y="258"/>
                  </a:lnTo>
                  <a:lnTo>
                    <a:pt x="846" y="251"/>
                  </a:lnTo>
                  <a:lnTo>
                    <a:pt x="925" y="57"/>
                  </a:lnTo>
                  <a:lnTo>
                    <a:pt x="975" y="57"/>
                  </a:lnTo>
                  <a:lnTo>
                    <a:pt x="1129" y="141"/>
                  </a:lnTo>
                  <a:lnTo>
                    <a:pt x="1153" y="92"/>
                  </a:lnTo>
                  <a:lnTo>
                    <a:pt x="1263" y="47"/>
                  </a:lnTo>
                  <a:lnTo>
                    <a:pt x="1278" y="220"/>
                  </a:lnTo>
                  <a:lnTo>
                    <a:pt x="1320" y="227"/>
                  </a:lnTo>
                  <a:lnTo>
                    <a:pt x="1372" y="149"/>
                  </a:lnTo>
                  <a:lnTo>
                    <a:pt x="1414" y="80"/>
                  </a:lnTo>
                  <a:lnTo>
                    <a:pt x="1452" y="114"/>
                  </a:lnTo>
                  <a:lnTo>
                    <a:pt x="1509" y="103"/>
                  </a:lnTo>
                  <a:lnTo>
                    <a:pt x="1589" y="149"/>
                  </a:lnTo>
                  <a:lnTo>
                    <a:pt x="1679" y="103"/>
                  </a:lnTo>
                  <a:lnTo>
                    <a:pt x="1823" y="137"/>
                  </a:lnTo>
                  <a:lnTo>
                    <a:pt x="1918" y="76"/>
                  </a:lnTo>
                  <a:lnTo>
                    <a:pt x="2051" y="103"/>
                  </a:lnTo>
                  <a:lnTo>
                    <a:pt x="2035" y="144"/>
                  </a:lnTo>
                  <a:lnTo>
                    <a:pt x="2104" y="141"/>
                  </a:lnTo>
                  <a:lnTo>
                    <a:pt x="2127" y="182"/>
                  </a:lnTo>
                  <a:lnTo>
                    <a:pt x="2217" y="201"/>
                  </a:lnTo>
                  <a:lnTo>
                    <a:pt x="2305" y="137"/>
                  </a:lnTo>
                  <a:lnTo>
                    <a:pt x="2350" y="194"/>
                  </a:lnTo>
                  <a:lnTo>
                    <a:pt x="2389" y="191"/>
                  </a:lnTo>
                  <a:lnTo>
                    <a:pt x="2456" y="125"/>
                  </a:lnTo>
                  <a:lnTo>
                    <a:pt x="2502" y="198"/>
                  </a:lnTo>
                  <a:lnTo>
                    <a:pt x="2547" y="191"/>
                  </a:lnTo>
                  <a:lnTo>
                    <a:pt x="2581" y="125"/>
                  </a:lnTo>
                  <a:lnTo>
                    <a:pt x="2677" y="137"/>
                  </a:lnTo>
                  <a:lnTo>
                    <a:pt x="2672" y="23"/>
                  </a:lnTo>
                  <a:lnTo>
                    <a:pt x="2801" y="47"/>
                  </a:lnTo>
                  <a:lnTo>
                    <a:pt x="2857" y="0"/>
                  </a:lnTo>
                  <a:lnTo>
                    <a:pt x="2942" y="114"/>
                  </a:lnTo>
                  <a:lnTo>
                    <a:pt x="3237" y="179"/>
                  </a:lnTo>
                  <a:lnTo>
                    <a:pt x="3244" y="277"/>
                  </a:lnTo>
                  <a:lnTo>
                    <a:pt x="3233" y="364"/>
                  </a:lnTo>
                  <a:lnTo>
                    <a:pt x="3183" y="364"/>
                  </a:lnTo>
                  <a:lnTo>
                    <a:pt x="3089" y="569"/>
                  </a:lnTo>
                  <a:lnTo>
                    <a:pt x="2904" y="781"/>
                  </a:lnTo>
                  <a:lnTo>
                    <a:pt x="2456" y="675"/>
                  </a:lnTo>
                  <a:lnTo>
                    <a:pt x="2059" y="1031"/>
                  </a:lnTo>
                  <a:lnTo>
                    <a:pt x="1952" y="1016"/>
                  </a:lnTo>
                  <a:lnTo>
                    <a:pt x="1827" y="1119"/>
                  </a:lnTo>
                  <a:lnTo>
                    <a:pt x="1832" y="1171"/>
                  </a:lnTo>
                  <a:lnTo>
                    <a:pt x="1650" y="1235"/>
                  </a:lnTo>
                  <a:lnTo>
                    <a:pt x="1679" y="1414"/>
                  </a:lnTo>
                  <a:lnTo>
                    <a:pt x="1456" y="1452"/>
                  </a:lnTo>
                  <a:lnTo>
                    <a:pt x="1410" y="1417"/>
                  </a:lnTo>
                  <a:lnTo>
                    <a:pt x="1327" y="1407"/>
                  </a:lnTo>
                  <a:lnTo>
                    <a:pt x="1308" y="1433"/>
                  </a:lnTo>
                  <a:lnTo>
                    <a:pt x="1259" y="1407"/>
                  </a:lnTo>
                  <a:lnTo>
                    <a:pt x="1198" y="1365"/>
                  </a:lnTo>
                  <a:lnTo>
                    <a:pt x="1134" y="1398"/>
                  </a:lnTo>
                  <a:lnTo>
                    <a:pt x="1001" y="1410"/>
                  </a:lnTo>
                  <a:lnTo>
                    <a:pt x="933" y="1467"/>
                  </a:lnTo>
                  <a:lnTo>
                    <a:pt x="796" y="1433"/>
                  </a:lnTo>
                  <a:lnTo>
                    <a:pt x="721" y="1509"/>
                  </a:lnTo>
                  <a:lnTo>
                    <a:pt x="683" y="1228"/>
                  </a:lnTo>
                  <a:lnTo>
                    <a:pt x="633" y="1190"/>
                  </a:lnTo>
                  <a:lnTo>
                    <a:pt x="626" y="1126"/>
                  </a:lnTo>
                  <a:lnTo>
                    <a:pt x="678" y="1081"/>
                  </a:lnTo>
                  <a:lnTo>
                    <a:pt x="694" y="997"/>
                  </a:lnTo>
                  <a:lnTo>
                    <a:pt x="656" y="975"/>
                  </a:lnTo>
                  <a:lnTo>
                    <a:pt x="614" y="997"/>
                  </a:lnTo>
                  <a:lnTo>
                    <a:pt x="592" y="1043"/>
                  </a:lnTo>
                  <a:lnTo>
                    <a:pt x="543" y="1088"/>
                  </a:lnTo>
                  <a:lnTo>
                    <a:pt x="501" y="971"/>
                  </a:lnTo>
                  <a:lnTo>
                    <a:pt x="383" y="975"/>
                  </a:lnTo>
                  <a:lnTo>
                    <a:pt x="383" y="770"/>
                  </a:lnTo>
                  <a:lnTo>
                    <a:pt x="323" y="701"/>
                  </a:lnTo>
                  <a:lnTo>
                    <a:pt x="281" y="678"/>
                  </a:lnTo>
                  <a:lnTo>
                    <a:pt x="239" y="701"/>
                  </a:lnTo>
                  <a:lnTo>
                    <a:pt x="171" y="637"/>
                  </a:lnTo>
                  <a:lnTo>
                    <a:pt x="126" y="675"/>
                  </a:lnTo>
                  <a:lnTo>
                    <a:pt x="92" y="632"/>
                  </a:lnTo>
                  <a:lnTo>
                    <a:pt x="0" y="618"/>
                  </a:lnTo>
                  <a:lnTo>
                    <a:pt x="266" y="354"/>
                  </a:lnTo>
                  <a:lnTo>
                    <a:pt x="255" y="293"/>
                  </a:lnTo>
                  <a:lnTo>
                    <a:pt x="335" y="236"/>
                  </a:lnTo>
                  <a:lnTo>
                    <a:pt x="418" y="27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90" name="Freeform 86"/>
            <p:cNvSpPr>
              <a:spLocks/>
            </p:cNvSpPr>
            <p:nvPr/>
          </p:nvSpPr>
          <p:spPr bwMode="auto">
            <a:xfrm>
              <a:off x="3921" y="2872"/>
              <a:ext cx="240" cy="196"/>
            </a:xfrm>
            <a:custGeom>
              <a:avLst/>
              <a:gdLst>
                <a:gd name="T0" fmla="*/ 164 w 1438"/>
                <a:gd name="T1" fmla="*/ 1167 h 1176"/>
                <a:gd name="T2" fmla="*/ 182 w 1438"/>
                <a:gd name="T3" fmla="*/ 1122 h 1176"/>
                <a:gd name="T4" fmla="*/ 155 w 1438"/>
                <a:gd name="T5" fmla="*/ 1077 h 1176"/>
                <a:gd name="T6" fmla="*/ 36 w 1438"/>
                <a:gd name="T7" fmla="*/ 1176 h 1176"/>
                <a:gd name="T8" fmla="*/ 12 w 1438"/>
                <a:gd name="T9" fmla="*/ 1176 h 1176"/>
                <a:gd name="T10" fmla="*/ 0 w 1438"/>
                <a:gd name="T11" fmla="*/ 1144 h 1176"/>
                <a:gd name="T12" fmla="*/ 161 w 1438"/>
                <a:gd name="T13" fmla="*/ 845 h 1176"/>
                <a:gd name="T14" fmla="*/ 74 w 1438"/>
                <a:gd name="T15" fmla="*/ 756 h 1176"/>
                <a:gd name="T16" fmla="*/ 182 w 1438"/>
                <a:gd name="T17" fmla="*/ 681 h 1176"/>
                <a:gd name="T18" fmla="*/ 9 w 1438"/>
                <a:gd name="T19" fmla="*/ 574 h 1176"/>
                <a:gd name="T20" fmla="*/ 0 w 1438"/>
                <a:gd name="T21" fmla="*/ 362 h 1176"/>
                <a:gd name="T22" fmla="*/ 66 w 1438"/>
                <a:gd name="T23" fmla="*/ 338 h 1176"/>
                <a:gd name="T24" fmla="*/ 331 w 1438"/>
                <a:gd name="T25" fmla="*/ 66 h 1176"/>
                <a:gd name="T26" fmla="*/ 462 w 1438"/>
                <a:gd name="T27" fmla="*/ 103 h 1176"/>
                <a:gd name="T28" fmla="*/ 533 w 1438"/>
                <a:gd name="T29" fmla="*/ 42 h 1176"/>
                <a:gd name="T30" fmla="*/ 662 w 1438"/>
                <a:gd name="T31" fmla="*/ 34 h 1176"/>
                <a:gd name="T32" fmla="*/ 725 w 1438"/>
                <a:gd name="T33" fmla="*/ 0 h 1176"/>
                <a:gd name="T34" fmla="*/ 836 w 1438"/>
                <a:gd name="T35" fmla="*/ 66 h 1176"/>
                <a:gd name="T36" fmla="*/ 853 w 1438"/>
                <a:gd name="T37" fmla="*/ 42 h 1176"/>
                <a:gd name="T38" fmla="*/ 937 w 1438"/>
                <a:gd name="T39" fmla="*/ 48 h 1176"/>
                <a:gd name="T40" fmla="*/ 984 w 1438"/>
                <a:gd name="T41" fmla="*/ 81 h 1176"/>
                <a:gd name="T42" fmla="*/ 1212 w 1438"/>
                <a:gd name="T43" fmla="*/ 45 h 1176"/>
                <a:gd name="T44" fmla="*/ 1170 w 1438"/>
                <a:gd name="T45" fmla="*/ 168 h 1176"/>
                <a:gd name="T46" fmla="*/ 1151 w 1438"/>
                <a:gd name="T47" fmla="*/ 216 h 1176"/>
                <a:gd name="T48" fmla="*/ 1212 w 1438"/>
                <a:gd name="T49" fmla="*/ 263 h 1176"/>
                <a:gd name="T50" fmla="*/ 1271 w 1438"/>
                <a:gd name="T51" fmla="*/ 314 h 1176"/>
                <a:gd name="T52" fmla="*/ 1309 w 1438"/>
                <a:gd name="T53" fmla="*/ 332 h 1176"/>
                <a:gd name="T54" fmla="*/ 1354 w 1438"/>
                <a:gd name="T55" fmla="*/ 293 h 1176"/>
                <a:gd name="T56" fmla="*/ 1408 w 1438"/>
                <a:gd name="T57" fmla="*/ 362 h 1176"/>
                <a:gd name="T58" fmla="*/ 1400 w 1438"/>
                <a:gd name="T59" fmla="*/ 454 h 1176"/>
                <a:gd name="T60" fmla="*/ 1438 w 1438"/>
                <a:gd name="T61" fmla="*/ 556 h 1176"/>
                <a:gd name="T62" fmla="*/ 1438 w 1438"/>
                <a:gd name="T63" fmla="*/ 570 h 1176"/>
                <a:gd name="T64" fmla="*/ 1345 w 1438"/>
                <a:gd name="T65" fmla="*/ 568 h 1176"/>
                <a:gd name="T66" fmla="*/ 1313 w 1438"/>
                <a:gd name="T67" fmla="*/ 663 h 1176"/>
                <a:gd name="T68" fmla="*/ 1170 w 1438"/>
                <a:gd name="T69" fmla="*/ 752 h 1176"/>
                <a:gd name="T70" fmla="*/ 1086 w 1438"/>
                <a:gd name="T71" fmla="*/ 740 h 1176"/>
                <a:gd name="T72" fmla="*/ 919 w 1438"/>
                <a:gd name="T73" fmla="*/ 905 h 1176"/>
                <a:gd name="T74" fmla="*/ 731 w 1438"/>
                <a:gd name="T75" fmla="*/ 988 h 1176"/>
                <a:gd name="T76" fmla="*/ 504 w 1438"/>
                <a:gd name="T77" fmla="*/ 1108 h 1176"/>
                <a:gd name="T78" fmla="*/ 355 w 1438"/>
                <a:gd name="T79" fmla="*/ 1170 h 1176"/>
                <a:gd name="T80" fmla="*/ 335 w 1438"/>
                <a:gd name="T81" fmla="*/ 1156 h 1176"/>
                <a:gd name="T82" fmla="*/ 292 w 1438"/>
                <a:gd name="T83" fmla="*/ 1152 h 1176"/>
                <a:gd name="T84" fmla="*/ 262 w 1438"/>
                <a:gd name="T85" fmla="*/ 1170 h 1176"/>
                <a:gd name="T86" fmla="*/ 164 w 1438"/>
                <a:gd name="T87" fmla="*/ 1167 h 1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38" h="1176">
                  <a:moveTo>
                    <a:pt x="164" y="1167"/>
                  </a:moveTo>
                  <a:lnTo>
                    <a:pt x="182" y="1122"/>
                  </a:lnTo>
                  <a:lnTo>
                    <a:pt x="155" y="1077"/>
                  </a:lnTo>
                  <a:lnTo>
                    <a:pt x="36" y="1176"/>
                  </a:lnTo>
                  <a:lnTo>
                    <a:pt x="12" y="1176"/>
                  </a:lnTo>
                  <a:lnTo>
                    <a:pt x="0" y="1144"/>
                  </a:lnTo>
                  <a:lnTo>
                    <a:pt x="161" y="845"/>
                  </a:lnTo>
                  <a:lnTo>
                    <a:pt x="74" y="756"/>
                  </a:lnTo>
                  <a:lnTo>
                    <a:pt x="182" y="681"/>
                  </a:lnTo>
                  <a:lnTo>
                    <a:pt x="9" y="574"/>
                  </a:lnTo>
                  <a:lnTo>
                    <a:pt x="0" y="362"/>
                  </a:lnTo>
                  <a:lnTo>
                    <a:pt x="66" y="338"/>
                  </a:lnTo>
                  <a:lnTo>
                    <a:pt x="331" y="66"/>
                  </a:lnTo>
                  <a:lnTo>
                    <a:pt x="462" y="103"/>
                  </a:lnTo>
                  <a:lnTo>
                    <a:pt x="533" y="42"/>
                  </a:lnTo>
                  <a:lnTo>
                    <a:pt x="662" y="34"/>
                  </a:lnTo>
                  <a:lnTo>
                    <a:pt x="725" y="0"/>
                  </a:lnTo>
                  <a:lnTo>
                    <a:pt x="836" y="66"/>
                  </a:lnTo>
                  <a:lnTo>
                    <a:pt x="853" y="42"/>
                  </a:lnTo>
                  <a:lnTo>
                    <a:pt x="937" y="48"/>
                  </a:lnTo>
                  <a:lnTo>
                    <a:pt x="984" y="81"/>
                  </a:lnTo>
                  <a:lnTo>
                    <a:pt x="1212" y="45"/>
                  </a:lnTo>
                  <a:lnTo>
                    <a:pt x="1170" y="168"/>
                  </a:lnTo>
                  <a:lnTo>
                    <a:pt x="1151" y="216"/>
                  </a:lnTo>
                  <a:lnTo>
                    <a:pt x="1212" y="263"/>
                  </a:lnTo>
                  <a:lnTo>
                    <a:pt x="1271" y="314"/>
                  </a:lnTo>
                  <a:lnTo>
                    <a:pt x="1309" y="332"/>
                  </a:lnTo>
                  <a:lnTo>
                    <a:pt x="1354" y="293"/>
                  </a:lnTo>
                  <a:lnTo>
                    <a:pt x="1408" y="362"/>
                  </a:lnTo>
                  <a:lnTo>
                    <a:pt x="1400" y="454"/>
                  </a:lnTo>
                  <a:lnTo>
                    <a:pt x="1438" y="556"/>
                  </a:lnTo>
                  <a:lnTo>
                    <a:pt x="1438" y="570"/>
                  </a:lnTo>
                  <a:lnTo>
                    <a:pt x="1345" y="568"/>
                  </a:lnTo>
                  <a:lnTo>
                    <a:pt x="1313" y="663"/>
                  </a:lnTo>
                  <a:lnTo>
                    <a:pt x="1170" y="752"/>
                  </a:lnTo>
                  <a:lnTo>
                    <a:pt x="1086" y="740"/>
                  </a:lnTo>
                  <a:lnTo>
                    <a:pt x="919" y="905"/>
                  </a:lnTo>
                  <a:lnTo>
                    <a:pt x="731" y="988"/>
                  </a:lnTo>
                  <a:lnTo>
                    <a:pt x="504" y="1108"/>
                  </a:lnTo>
                  <a:lnTo>
                    <a:pt x="355" y="1170"/>
                  </a:lnTo>
                  <a:lnTo>
                    <a:pt x="335" y="1156"/>
                  </a:lnTo>
                  <a:lnTo>
                    <a:pt x="292" y="1152"/>
                  </a:lnTo>
                  <a:lnTo>
                    <a:pt x="262" y="1170"/>
                  </a:lnTo>
                  <a:lnTo>
                    <a:pt x="164" y="116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91" name="Freeform 87"/>
            <p:cNvSpPr>
              <a:spLocks/>
            </p:cNvSpPr>
            <p:nvPr/>
          </p:nvSpPr>
          <p:spPr bwMode="auto">
            <a:xfrm>
              <a:off x="4113" y="2784"/>
              <a:ext cx="269" cy="229"/>
            </a:xfrm>
            <a:custGeom>
              <a:avLst/>
              <a:gdLst>
                <a:gd name="T0" fmla="*/ 653 w 1610"/>
                <a:gd name="T1" fmla="*/ 0 h 1372"/>
                <a:gd name="T2" fmla="*/ 756 w 1610"/>
                <a:gd name="T3" fmla="*/ 9 h 1372"/>
                <a:gd name="T4" fmla="*/ 739 w 1610"/>
                <a:gd name="T5" fmla="*/ 277 h 1372"/>
                <a:gd name="T6" fmla="*/ 679 w 1610"/>
                <a:gd name="T7" fmla="*/ 365 h 1372"/>
                <a:gd name="T8" fmla="*/ 1286 w 1610"/>
                <a:gd name="T9" fmla="*/ 408 h 1372"/>
                <a:gd name="T10" fmla="*/ 1493 w 1610"/>
                <a:gd name="T11" fmla="*/ 259 h 1372"/>
                <a:gd name="T12" fmla="*/ 1560 w 1610"/>
                <a:gd name="T13" fmla="*/ 256 h 1372"/>
                <a:gd name="T14" fmla="*/ 1610 w 1610"/>
                <a:gd name="T15" fmla="*/ 324 h 1372"/>
                <a:gd name="T16" fmla="*/ 1610 w 1610"/>
                <a:gd name="T17" fmla="*/ 482 h 1372"/>
                <a:gd name="T18" fmla="*/ 1522 w 1610"/>
                <a:gd name="T19" fmla="*/ 589 h 1372"/>
                <a:gd name="T20" fmla="*/ 1473 w 1610"/>
                <a:gd name="T21" fmla="*/ 625 h 1372"/>
                <a:gd name="T22" fmla="*/ 1341 w 1610"/>
                <a:gd name="T23" fmla="*/ 846 h 1372"/>
                <a:gd name="T24" fmla="*/ 1328 w 1610"/>
                <a:gd name="T25" fmla="*/ 851 h 1372"/>
                <a:gd name="T26" fmla="*/ 1315 w 1610"/>
                <a:gd name="T27" fmla="*/ 955 h 1372"/>
                <a:gd name="T28" fmla="*/ 1257 w 1610"/>
                <a:gd name="T29" fmla="*/ 1021 h 1372"/>
                <a:gd name="T30" fmla="*/ 1147 w 1610"/>
                <a:gd name="T31" fmla="*/ 1048 h 1372"/>
                <a:gd name="T32" fmla="*/ 1040 w 1610"/>
                <a:gd name="T33" fmla="*/ 1096 h 1372"/>
                <a:gd name="T34" fmla="*/ 1038 w 1610"/>
                <a:gd name="T35" fmla="*/ 1171 h 1372"/>
                <a:gd name="T36" fmla="*/ 956 w 1610"/>
                <a:gd name="T37" fmla="*/ 1199 h 1372"/>
                <a:gd name="T38" fmla="*/ 958 w 1610"/>
                <a:gd name="T39" fmla="*/ 1284 h 1372"/>
                <a:gd name="T40" fmla="*/ 926 w 1610"/>
                <a:gd name="T41" fmla="*/ 1329 h 1372"/>
                <a:gd name="T42" fmla="*/ 697 w 1610"/>
                <a:gd name="T43" fmla="*/ 1349 h 1372"/>
                <a:gd name="T44" fmla="*/ 697 w 1610"/>
                <a:gd name="T45" fmla="*/ 1342 h 1372"/>
                <a:gd name="T46" fmla="*/ 518 w 1610"/>
                <a:gd name="T47" fmla="*/ 1372 h 1372"/>
                <a:gd name="T48" fmla="*/ 463 w 1610"/>
                <a:gd name="T49" fmla="*/ 1293 h 1372"/>
                <a:gd name="T50" fmla="*/ 458 w 1610"/>
                <a:gd name="T51" fmla="*/ 1253 h 1372"/>
                <a:gd name="T52" fmla="*/ 485 w 1610"/>
                <a:gd name="T53" fmla="*/ 1174 h 1372"/>
                <a:gd name="T54" fmla="*/ 488 w 1610"/>
                <a:gd name="T55" fmla="*/ 1121 h 1372"/>
                <a:gd name="T56" fmla="*/ 459 w 1610"/>
                <a:gd name="T57" fmla="*/ 1110 h 1372"/>
                <a:gd name="T58" fmla="*/ 437 w 1610"/>
                <a:gd name="T59" fmla="*/ 1129 h 1372"/>
                <a:gd name="T60" fmla="*/ 350 w 1610"/>
                <a:gd name="T61" fmla="*/ 1134 h 1372"/>
                <a:gd name="T62" fmla="*/ 327 w 1610"/>
                <a:gd name="T63" fmla="*/ 1099 h 1372"/>
                <a:gd name="T64" fmla="*/ 286 w 1610"/>
                <a:gd name="T65" fmla="*/ 1096 h 1372"/>
                <a:gd name="T66" fmla="*/ 288 w 1610"/>
                <a:gd name="T67" fmla="*/ 1086 h 1372"/>
                <a:gd name="T68" fmla="*/ 249 w 1610"/>
                <a:gd name="T69" fmla="*/ 986 h 1372"/>
                <a:gd name="T70" fmla="*/ 257 w 1610"/>
                <a:gd name="T71" fmla="*/ 893 h 1372"/>
                <a:gd name="T72" fmla="*/ 203 w 1610"/>
                <a:gd name="T73" fmla="*/ 821 h 1372"/>
                <a:gd name="T74" fmla="*/ 158 w 1610"/>
                <a:gd name="T75" fmla="*/ 860 h 1372"/>
                <a:gd name="T76" fmla="*/ 127 w 1610"/>
                <a:gd name="T77" fmla="*/ 846 h 1372"/>
                <a:gd name="T78" fmla="*/ 0 w 1610"/>
                <a:gd name="T79" fmla="*/ 742 h 1372"/>
                <a:gd name="T80" fmla="*/ 61 w 1610"/>
                <a:gd name="T81" fmla="*/ 575 h 1372"/>
                <a:gd name="T82" fmla="*/ 29 w 1610"/>
                <a:gd name="T83" fmla="*/ 397 h 1372"/>
                <a:gd name="T84" fmla="*/ 211 w 1610"/>
                <a:gd name="T85" fmla="*/ 332 h 1372"/>
                <a:gd name="T86" fmla="*/ 203 w 1610"/>
                <a:gd name="T87" fmla="*/ 283 h 1372"/>
                <a:gd name="T88" fmla="*/ 332 w 1610"/>
                <a:gd name="T89" fmla="*/ 177 h 1372"/>
                <a:gd name="T90" fmla="*/ 440 w 1610"/>
                <a:gd name="T91" fmla="*/ 191 h 1372"/>
                <a:gd name="T92" fmla="*/ 653 w 1610"/>
                <a:gd name="T93" fmla="*/ 0 h 1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610" h="1372">
                  <a:moveTo>
                    <a:pt x="653" y="0"/>
                  </a:moveTo>
                  <a:lnTo>
                    <a:pt x="756" y="9"/>
                  </a:lnTo>
                  <a:lnTo>
                    <a:pt x="739" y="277"/>
                  </a:lnTo>
                  <a:lnTo>
                    <a:pt x="679" y="365"/>
                  </a:lnTo>
                  <a:lnTo>
                    <a:pt x="1286" y="408"/>
                  </a:lnTo>
                  <a:lnTo>
                    <a:pt x="1493" y="259"/>
                  </a:lnTo>
                  <a:lnTo>
                    <a:pt x="1560" y="256"/>
                  </a:lnTo>
                  <a:lnTo>
                    <a:pt x="1610" y="324"/>
                  </a:lnTo>
                  <a:lnTo>
                    <a:pt x="1610" y="482"/>
                  </a:lnTo>
                  <a:lnTo>
                    <a:pt x="1522" y="589"/>
                  </a:lnTo>
                  <a:lnTo>
                    <a:pt x="1473" y="625"/>
                  </a:lnTo>
                  <a:lnTo>
                    <a:pt x="1341" y="846"/>
                  </a:lnTo>
                  <a:lnTo>
                    <a:pt x="1328" y="851"/>
                  </a:lnTo>
                  <a:lnTo>
                    <a:pt x="1315" y="955"/>
                  </a:lnTo>
                  <a:lnTo>
                    <a:pt x="1257" y="1021"/>
                  </a:lnTo>
                  <a:lnTo>
                    <a:pt x="1147" y="1048"/>
                  </a:lnTo>
                  <a:lnTo>
                    <a:pt x="1040" y="1096"/>
                  </a:lnTo>
                  <a:lnTo>
                    <a:pt x="1038" y="1171"/>
                  </a:lnTo>
                  <a:lnTo>
                    <a:pt x="956" y="1199"/>
                  </a:lnTo>
                  <a:lnTo>
                    <a:pt x="958" y="1284"/>
                  </a:lnTo>
                  <a:lnTo>
                    <a:pt x="926" y="1329"/>
                  </a:lnTo>
                  <a:lnTo>
                    <a:pt x="697" y="1349"/>
                  </a:lnTo>
                  <a:lnTo>
                    <a:pt x="697" y="1342"/>
                  </a:lnTo>
                  <a:lnTo>
                    <a:pt x="518" y="1372"/>
                  </a:lnTo>
                  <a:lnTo>
                    <a:pt x="463" y="1293"/>
                  </a:lnTo>
                  <a:lnTo>
                    <a:pt x="458" y="1253"/>
                  </a:lnTo>
                  <a:lnTo>
                    <a:pt x="485" y="1174"/>
                  </a:lnTo>
                  <a:lnTo>
                    <a:pt x="488" y="1121"/>
                  </a:lnTo>
                  <a:lnTo>
                    <a:pt x="459" y="1110"/>
                  </a:lnTo>
                  <a:lnTo>
                    <a:pt x="437" y="1129"/>
                  </a:lnTo>
                  <a:lnTo>
                    <a:pt x="350" y="1134"/>
                  </a:lnTo>
                  <a:lnTo>
                    <a:pt x="327" y="1099"/>
                  </a:lnTo>
                  <a:lnTo>
                    <a:pt x="286" y="1096"/>
                  </a:lnTo>
                  <a:lnTo>
                    <a:pt x="288" y="1086"/>
                  </a:lnTo>
                  <a:lnTo>
                    <a:pt x="249" y="986"/>
                  </a:lnTo>
                  <a:lnTo>
                    <a:pt x="257" y="893"/>
                  </a:lnTo>
                  <a:lnTo>
                    <a:pt x="203" y="821"/>
                  </a:lnTo>
                  <a:lnTo>
                    <a:pt x="158" y="860"/>
                  </a:lnTo>
                  <a:lnTo>
                    <a:pt x="127" y="846"/>
                  </a:lnTo>
                  <a:lnTo>
                    <a:pt x="0" y="742"/>
                  </a:lnTo>
                  <a:lnTo>
                    <a:pt x="61" y="575"/>
                  </a:lnTo>
                  <a:lnTo>
                    <a:pt x="29" y="397"/>
                  </a:lnTo>
                  <a:lnTo>
                    <a:pt x="211" y="332"/>
                  </a:lnTo>
                  <a:lnTo>
                    <a:pt x="203" y="283"/>
                  </a:lnTo>
                  <a:lnTo>
                    <a:pt x="332" y="177"/>
                  </a:lnTo>
                  <a:lnTo>
                    <a:pt x="440" y="191"/>
                  </a:lnTo>
                  <a:lnTo>
                    <a:pt x="653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92" name="Freeform 88"/>
            <p:cNvSpPr>
              <a:spLocks/>
            </p:cNvSpPr>
            <p:nvPr/>
          </p:nvSpPr>
          <p:spPr bwMode="auto">
            <a:xfrm>
              <a:off x="3945" y="2967"/>
              <a:ext cx="295" cy="239"/>
            </a:xfrm>
            <a:custGeom>
              <a:avLst/>
              <a:gdLst>
                <a:gd name="T0" fmla="*/ 950 w 1766"/>
                <a:gd name="T1" fmla="*/ 1091 h 1434"/>
                <a:gd name="T2" fmla="*/ 1059 w 1766"/>
                <a:gd name="T3" fmla="*/ 1179 h 1434"/>
                <a:gd name="T4" fmla="*/ 1119 w 1766"/>
                <a:gd name="T5" fmla="*/ 1223 h 1434"/>
                <a:gd name="T6" fmla="*/ 1252 w 1766"/>
                <a:gd name="T7" fmla="*/ 1153 h 1434"/>
                <a:gd name="T8" fmla="*/ 1357 w 1766"/>
                <a:gd name="T9" fmla="*/ 1137 h 1434"/>
                <a:gd name="T10" fmla="*/ 1701 w 1766"/>
                <a:gd name="T11" fmla="*/ 1066 h 1434"/>
                <a:gd name="T12" fmla="*/ 1579 w 1766"/>
                <a:gd name="T13" fmla="*/ 1029 h 1434"/>
                <a:gd name="T14" fmla="*/ 1631 w 1766"/>
                <a:gd name="T15" fmla="*/ 926 h 1434"/>
                <a:gd name="T16" fmla="*/ 1707 w 1766"/>
                <a:gd name="T17" fmla="*/ 793 h 1434"/>
                <a:gd name="T18" fmla="*/ 1766 w 1766"/>
                <a:gd name="T19" fmla="*/ 691 h 1434"/>
                <a:gd name="T20" fmla="*/ 1701 w 1766"/>
                <a:gd name="T21" fmla="*/ 553 h 1434"/>
                <a:gd name="T22" fmla="*/ 1663 w 1766"/>
                <a:gd name="T23" fmla="*/ 426 h 1434"/>
                <a:gd name="T24" fmla="*/ 1708 w 1766"/>
                <a:gd name="T25" fmla="*/ 247 h 1434"/>
                <a:gd name="T26" fmla="*/ 1470 w 1766"/>
                <a:gd name="T27" fmla="*/ 198 h 1434"/>
                <a:gd name="T28" fmla="*/ 1491 w 1766"/>
                <a:gd name="T29" fmla="*/ 74 h 1434"/>
                <a:gd name="T30" fmla="*/ 1465 w 1766"/>
                <a:gd name="T31" fmla="*/ 13 h 1434"/>
                <a:gd name="T32" fmla="*/ 1359 w 1766"/>
                <a:gd name="T33" fmla="*/ 40 h 1434"/>
                <a:gd name="T34" fmla="*/ 1202 w 1766"/>
                <a:gd name="T35" fmla="*/ 0 h 1434"/>
                <a:gd name="T36" fmla="*/ 1025 w 1766"/>
                <a:gd name="T37" fmla="*/ 188 h 1434"/>
                <a:gd name="T38" fmla="*/ 775 w 1766"/>
                <a:gd name="T39" fmla="*/ 335 h 1434"/>
                <a:gd name="T40" fmla="*/ 217 w 1766"/>
                <a:gd name="T41" fmla="*/ 602 h 1434"/>
                <a:gd name="T42" fmla="*/ 151 w 1766"/>
                <a:gd name="T43" fmla="*/ 584 h 1434"/>
                <a:gd name="T44" fmla="*/ 0 w 1766"/>
                <a:gd name="T45" fmla="*/ 598 h 1434"/>
                <a:gd name="T46" fmla="*/ 31 w 1766"/>
                <a:gd name="T47" fmla="*/ 678 h 1434"/>
                <a:gd name="T48" fmla="*/ 145 w 1766"/>
                <a:gd name="T49" fmla="*/ 688 h 1434"/>
                <a:gd name="T50" fmla="*/ 279 w 1766"/>
                <a:gd name="T51" fmla="*/ 683 h 1434"/>
                <a:gd name="T52" fmla="*/ 368 w 1766"/>
                <a:gd name="T53" fmla="*/ 1025 h 1434"/>
                <a:gd name="T54" fmla="*/ 519 w 1766"/>
                <a:gd name="T55" fmla="*/ 1103 h 1434"/>
                <a:gd name="T56" fmla="*/ 561 w 1766"/>
                <a:gd name="T57" fmla="*/ 1326 h 1434"/>
                <a:gd name="T58" fmla="*/ 600 w 1766"/>
                <a:gd name="T59" fmla="*/ 1434 h 1434"/>
                <a:gd name="T60" fmla="*/ 623 w 1766"/>
                <a:gd name="T61" fmla="*/ 1373 h 1434"/>
                <a:gd name="T62" fmla="*/ 643 w 1766"/>
                <a:gd name="T63" fmla="*/ 1272 h 1434"/>
                <a:gd name="T64" fmla="*/ 693 w 1766"/>
                <a:gd name="T65" fmla="*/ 1224 h 1434"/>
                <a:gd name="T66" fmla="*/ 739 w 1766"/>
                <a:gd name="T67" fmla="*/ 1175 h 1434"/>
                <a:gd name="T68" fmla="*/ 786 w 1766"/>
                <a:gd name="T69" fmla="*/ 1148 h 1434"/>
                <a:gd name="T70" fmla="*/ 902 w 1766"/>
                <a:gd name="T71" fmla="*/ 1114 h 1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766" h="1434">
                  <a:moveTo>
                    <a:pt x="902" y="1114"/>
                  </a:moveTo>
                  <a:lnTo>
                    <a:pt x="950" y="1091"/>
                  </a:lnTo>
                  <a:lnTo>
                    <a:pt x="1015" y="1122"/>
                  </a:lnTo>
                  <a:lnTo>
                    <a:pt x="1059" y="1179"/>
                  </a:lnTo>
                  <a:lnTo>
                    <a:pt x="1094" y="1184"/>
                  </a:lnTo>
                  <a:lnTo>
                    <a:pt x="1119" y="1223"/>
                  </a:lnTo>
                  <a:lnTo>
                    <a:pt x="1215" y="1206"/>
                  </a:lnTo>
                  <a:lnTo>
                    <a:pt x="1252" y="1153"/>
                  </a:lnTo>
                  <a:lnTo>
                    <a:pt x="1297" y="1111"/>
                  </a:lnTo>
                  <a:lnTo>
                    <a:pt x="1357" y="1137"/>
                  </a:lnTo>
                  <a:lnTo>
                    <a:pt x="1600" y="1138"/>
                  </a:lnTo>
                  <a:lnTo>
                    <a:pt x="1701" y="1066"/>
                  </a:lnTo>
                  <a:lnTo>
                    <a:pt x="1686" y="1029"/>
                  </a:lnTo>
                  <a:lnTo>
                    <a:pt x="1579" y="1029"/>
                  </a:lnTo>
                  <a:lnTo>
                    <a:pt x="1569" y="993"/>
                  </a:lnTo>
                  <a:lnTo>
                    <a:pt x="1631" y="926"/>
                  </a:lnTo>
                  <a:lnTo>
                    <a:pt x="1628" y="842"/>
                  </a:lnTo>
                  <a:lnTo>
                    <a:pt x="1707" y="793"/>
                  </a:lnTo>
                  <a:lnTo>
                    <a:pt x="1723" y="715"/>
                  </a:lnTo>
                  <a:lnTo>
                    <a:pt x="1766" y="691"/>
                  </a:lnTo>
                  <a:lnTo>
                    <a:pt x="1754" y="619"/>
                  </a:lnTo>
                  <a:lnTo>
                    <a:pt x="1701" y="553"/>
                  </a:lnTo>
                  <a:lnTo>
                    <a:pt x="1625" y="532"/>
                  </a:lnTo>
                  <a:lnTo>
                    <a:pt x="1663" y="426"/>
                  </a:lnTo>
                  <a:lnTo>
                    <a:pt x="1700" y="401"/>
                  </a:lnTo>
                  <a:lnTo>
                    <a:pt x="1708" y="247"/>
                  </a:lnTo>
                  <a:lnTo>
                    <a:pt x="1522" y="275"/>
                  </a:lnTo>
                  <a:lnTo>
                    <a:pt x="1470" y="198"/>
                  </a:lnTo>
                  <a:lnTo>
                    <a:pt x="1465" y="158"/>
                  </a:lnTo>
                  <a:lnTo>
                    <a:pt x="1491" y="74"/>
                  </a:lnTo>
                  <a:lnTo>
                    <a:pt x="1494" y="24"/>
                  </a:lnTo>
                  <a:lnTo>
                    <a:pt x="1465" y="13"/>
                  </a:lnTo>
                  <a:lnTo>
                    <a:pt x="1441" y="37"/>
                  </a:lnTo>
                  <a:lnTo>
                    <a:pt x="1359" y="40"/>
                  </a:lnTo>
                  <a:lnTo>
                    <a:pt x="1332" y="2"/>
                  </a:lnTo>
                  <a:lnTo>
                    <a:pt x="1202" y="0"/>
                  </a:lnTo>
                  <a:lnTo>
                    <a:pt x="1171" y="95"/>
                  </a:lnTo>
                  <a:lnTo>
                    <a:pt x="1025" y="188"/>
                  </a:lnTo>
                  <a:lnTo>
                    <a:pt x="946" y="173"/>
                  </a:lnTo>
                  <a:lnTo>
                    <a:pt x="775" y="335"/>
                  </a:lnTo>
                  <a:lnTo>
                    <a:pt x="457" y="491"/>
                  </a:lnTo>
                  <a:lnTo>
                    <a:pt x="217" y="602"/>
                  </a:lnTo>
                  <a:lnTo>
                    <a:pt x="189" y="588"/>
                  </a:lnTo>
                  <a:lnTo>
                    <a:pt x="151" y="584"/>
                  </a:lnTo>
                  <a:lnTo>
                    <a:pt x="111" y="608"/>
                  </a:lnTo>
                  <a:lnTo>
                    <a:pt x="0" y="598"/>
                  </a:lnTo>
                  <a:lnTo>
                    <a:pt x="0" y="652"/>
                  </a:lnTo>
                  <a:lnTo>
                    <a:pt x="31" y="678"/>
                  </a:lnTo>
                  <a:lnTo>
                    <a:pt x="100" y="655"/>
                  </a:lnTo>
                  <a:lnTo>
                    <a:pt x="145" y="688"/>
                  </a:lnTo>
                  <a:lnTo>
                    <a:pt x="189" y="660"/>
                  </a:lnTo>
                  <a:lnTo>
                    <a:pt x="279" y="683"/>
                  </a:lnTo>
                  <a:lnTo>
                    <a:pt x="302" y="718"/>
                  </a:lnTo>
                  <a:lnTo>
                    <a:pt x="368" y="1025"/>
                  </a:lnTo>
                  <a:lnTo>
                    <a:pt x="495" y="1025"/>
                  </a:lnTo>
                  <a:lnTo>
                    <a:pt x="519" y="1103"/>
                  </a:lnTo>
                  <a:lnTo>
                    <a:pt x="474" y="1227"/>
                  </a:lnTo>
                  <a:lnTo>
                    <a:pt x="561" y="1326"/>
                  </a:lnTo>
                  <a:lnTo>
                    <a:pt x="550" y="1361"/>
                  </a:lnTo>
                  <a:lnTo>
                    <a:pt x="600" y="1434"/>
                  </a:lnTo>
                  <a:lnTo>
                    <a:pt x="661" y="1428"/>
                  </a:lnTo>
                  <a:lnTo>
                    <a:pt x="623" y="1373"/>
                  </a:lnTo>
                  <a:lnTo>
                    <a:pt x="664" y="1313"/>
                  </a:lnTo>
                  <a:lnTo>
                    <a:pt x="643" y="1272"/>
                  </a:lnTo>
                  <a:lnTo>
                    <a:pt x="651" y="1224"/>
                  </a:lnTo>
                  <a:lnTo>
                    <a:pt x="693" y="1224"/>
                  </a:lnTo>
                  <a:lnTo>
                    <a:pt x="699" y="1172"/>
                  </a:lnTo>
                  <a:lnTo>
                    <a:pt x="739" y="1175"/>
                  </a:lnTo>
                  <a:lnTo>
                    <a:pt x="733" y="1155"/>
                  </a:lnTo>
                  <a:lnTo>
                    <a:pt x="786" y="1148"/>
                  </a:lnTo>
                  <a:lnTo>
                    <a:pt x="867" y="1175"/>
                  </a:lnTo>
                  <a:lnTo>
                    <a:pt x="902" y="111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93" name="Freeform 89"/>
            <p:cNvSpPr>
              <a:spLocks/>
            </p:cNvSpPr>
            <p:nvPr/>
          </p:nvSpPr>
          <p:spPr bwMode="auto">
            <a:xfrm>
              <a:off x="4229" y="2955"/>
              <a:ext cx="241" cy="168"/>
            </a:xfrm>
            <a:custGeom>
              <a:avLst/>
              <a:gdLst>
                <a:gd name="T0" fmla="*/ 641 w 1444"/>
                <a:gd name="T1" fmla="*/ 977 h 1012"/>
                <a:gd name="T2" fmla="*/ 623 w 1444"/>
                <a:gd name="T3" fmla="*/ 922 h 1012"/>
                <a:gd name="T4" fmla="*/ 580 w 1444"/>
                <a:gd name="T5" fmla="*/ 852 h 1012"/>
                <a:gd name="T6" fmla="*/ 546 w 1444"/>
                <a:gd name="T7" fmla="*/ 856 h 1012"/>
                <a:gd name="T8" fmla="*/ 495 w 1444"/>
                <a:gd name="T9" fmla="*/ 849 h 1012"/>
                <a:gd name="T10" fmla="*/ 472 w 1444"/>
                <a:gd name="T11" fmla="*/ 780 h 1012"/>
                <a:gd name="T12" fmla="*/ 439 w 1444"/>
                <a:gd name="T13" fmla="*/ 722 h 1012"/>
                <a:gd name="T14" fmla="*/ 450 w 1444"/>
                <a:gd name="T15" fmla="*/ 711 h 1012"/>
                <a:gd name="T16" fmla="*/ 466 w 1444"/>
                <a:gd name="T17" fmla="*/ 677 h 1012"/>
                <a:gd name="T18" fmla="*/ 446 w 1444"/>
                <a:gd name="T19" fmla="*/ 644 h 1012"/>
                <a:gd name="T20" fmla="*/ 347 w 1444"/>
                <a:gd name="T21" fmla="*/ 624 h 1012"/>
                <a:gd name="T22" fmla="*/ 245 w 1444"/>
                <a:gd name="T23" fmla="*/ 526 h 1012"/>
                <a:gd name="T24" fmla="*/ 208 w 1444"/>
                <a:gd name="T25" fmla="*/ 531 h 1012"/>
                <a:gd name="T26" fmla="*/ 0 w 1444"/>
                <a:gd name="T27" fmla="*/ 442 h 1012"/>
                <a:gd name="T28" fmla="*/ 3 w 1444"/>
                <a:gd name="T29" fmla="*/ 323 h 1012"/>
                <a:gd name="T30" fmla="*/ 231 w 1444"/>
                <a:gd name="T31" fmla="*/ 306 h 1012"/>
                <a:gd name="T32" fmla="*/ 263 w 1444"/>
                <a:gd name="T33" fmla="*/ 264 h 1012"/>
                <a:gd name="T34" fmla="*/ 258 w 1444"/>
                <a:gd name="T35" fmla="*/ 175 h 1012"/>
                <a:gd name="T36" fmla="*/ 342 w 1444"/>
                <a:gd name="T37" fmla="*/ 151 h 1012"/>
                <a:gd name="T38" fmla="*/ 342 w 1444"/>
                <a:gd name="T39" fmla="*/ 75 h 1012"/>
                <a:gd name="T40" fmla="*/ 450 w 1444"/>
                <a:gd name="T41" fmla="*/ 26 h 1012"/>
                <a:gd name="T42" fmla="*/ 564 w 1444"/>
                <a:gd name="T43" fmla="*/ 0 h 1012"/>
                <a:gd name="T44" fmla="*/ 585 w 1444"/>
                <a:gd name="T45" fmla="*/ 42 h 1012"/>
                <a:gd name="T46" fmla="*/ 630 w 1444"/>
                <a:gd name="T47" fmla="*/ 66 h 1012"/>
                <a:gd name="T48" fmla="*/ 754 w 1444"/>
                <a:gd name="T49" fmla="*/ 68 h 1012"/>
                <a:gd name="T50" fmla="*/ 797 w 1444"/>
                <a:gd name="T51" fmla="*/ 26 h 1012"/>
                <a:gd name="T52" fmla="*/ 852 w 1444"/>
                <a:gd name="T53" fmla="*/ 22 h 1012"/>
                <a:gd name="T54" fmla="*/ 1165 w 1444"/>
                <a:gd name="T55" fmla="*/ 218 h 1012"/>
                <a:gd name="T56" fmla="*/ 1444 w 1444"/>
                <a:gd name="T57" fmla="*/ 481 h 1012"/>
                <a:gd name="T58" fmla="*/ 1419 w 1444"/>
                <a:gd name="T59" fmla="*/ 624 h 1012"/>
                <a:gd name="T60" fmla="*/ 1323 w 1444"/>
                <a:gd name="T61" fmla="*/ 736 h 1012"/>
                <a:gd name="T62" fmla="*/ 1321 w 1444"/>
                <a:gd name="T63" fmla="*/ 752 h 1012"/>
                <a:gd name="T64" fmla="*/ 1266 w 1444"/>
                <a:gd name="T65" fmla="*/ 761 h 1012"/>
                <a:gd name="T66" fmla="*/ 1273 w 1444"/>
                <a:gd name="T67" fmla="*/ 795 h 1012"/>
                <a:gd name="T68" fmla="*/ 1196 w 1444"/>
                <a:gd name="T69" fmla="*/ 827 h 1012"/>
                <a:gd name="T70" fmla="*/ 1131 w 1444"/>
                <a:gd name="T71" fmla="*/ 805 h 1012"/>
                <a:gd name="T72" fmla="*/ 1071 w 1444"/>
                <a:gd name="T73" fmla="*/ 813 h 1012"/>
                <a:gd name="T74" fmla="*/ 996 w 1444"/>
                <a:gd name="T75" fmla="*/ 857 h 1012"/>
                <a:gd name="T76" fmla="*/ 966 w 1444"/>
                <a:gd name="T77" fmla="*/ 852 h 1012"/>
                <a:gd name="T78" fmla="*/ 946 w 1444"/>
                <a:gd name="T79" fmla="*/ 813 h 1012"/>
                <a:gd name="T80" fmla="*/ 915 w 1444"/>
                <a:gd name="T81" fmla="*/ 813 h 1012"/>
                <a:gd name="T82" fmla="*/ 905 w 1444"/>
                <a:gd name="T83" fmla="*/ 841 h 1012"/>
                <a:gd name="T84" fmla="*/ 972 w 1444"/>
                <a:gd name="T85" fmla="*/ 932 h 1012"/>
                <a:gd name="T86" fmla="*/ 673 w 1444"/>
                <a:gd name="T87" fmla="*/ 1012 h 1012"/>
                <a:gd name="T88" fmla="*/ 641 w 1444"/>
                <a:gd name="T89" fmla="*/ 977 h 10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44" h="1012">
                  <a:moveTo>
                    <a:pt x="641" y="977"/>
                  </a:moveTo>
                  <a:lnTo>
                    <a:pt x="623" y="922"/>
                  </a:lnTo>
                  <a:lnTo>
                    <a:pt x="580" y="852"/>
                  </a:lnTo>
                  <a:lnTo>
                    <a:pt x="546" y="856"/>
                  </a:lnTo>
                  <a:lnTo>
                    <a:pt x="495" y="849"/>
                  </a:lnTo>
                  <a:lnTo>
                    <a:pt x="472" y="780"/>
                  </a:lnTo>
                  <a:lnTo>
                    <a:pt x="439" y="722"/>
                  </a:lnTo>
                  <a:lnTo>
                    <a:pt x="450" y="711"/>
                  </a:lnTo>
                  <a:lnTo>
                    <a:pt x="466" y="677"/>
                  </a:lnTo>
                  <a:lnTo>
                    <a:pt x="446" y="644"/>
                  </a:lnTo>
                  <a:lnTo>
                    <a:pt x="347" y="624"/>
                  </a:lnTo>
                  <a:lnTo>
                    <a:pt x="245" y="526"/>
                  </a:lnTo>
                  <a:lnTo>
                    <a:pt x="208" y="531"/>
                  </a:lnTo>
                  <a:lnTo>
                    <a:pt x="0" y="442"/>
                  </a:lnTo>
                  <a:lnTo>
                    <a:pt x="3" y="323"/>
                  </a:lnTo>
                  <a:lnTo>
                    <a:pt x="231" y="306"/>
                  </a:lnTo>
                  <a:lnTo>
                    <a:pt x="263" y="264"/>
                  </a:lnTo>
                  <a:lnTo>
                    <a:pt x="258" y="175"/>
                  </a:lnTo>
                  <a:lnTo>
                    <a:pt x="342" y="151"/>
                  </a:lnTo>
                  <a:lnTo>
                    <a:pt x="342" y="75"/>
                  </a:lnTo>
                  <a:lnTo>
                    <a:pt x="450" y="26"/>
                  </a:lnTo>
                  <a:lnTo>
                    <a:pt x="564" y="0"/>
                  </a:lnTo>
                  <a:lnTo>
                    <a:pt x="585" y="42"/>
                  </a:lnTo>
                  <a:lnTo>
                    <a:pt x="630" y="66"/>
                  </a:lnTo>
                  <a:lnTo>
                    <a:pt x="754" y="68"/>
                  </a:lnTo>
                  <a:lnTo>
                    <a:pt x="797" y="26"/>
                  </a:lnTo>
                  <a:lnTo>
                    <a:pt x="852" y="22"/>
                  </a:lnTo>
                  <a:lnTo>
                    <a:pt x="1165" y="218"/>
                  </a:lnTo>
                  <a:lnTo>
                    <a:pt x="1444" y="481"/>
                  </a:lnTo>
                  <a:lnTo>
                    <a:pt x="1419" y="624"/>
                  </a:lnTo>
                  <a:lnTo>
                    <a:pt x="1323" y="736"/>
                  </a:lnTo>
                  <a:lnTo>
                    <a:pt x="1321" y="752"/>
                  </a:lnTo>
                  <a:lnTo>
                    <a:pt x="1266" y="761"/>
                  </a:lnTo>
                  <a:lnTo>
                    <a:pt x="1273" y="795"/>
                  </a:lnTo>
                  <a:lnTo>
                    <a:pt x="1196" y="827"/>
                  </a:lnTo>
                  <a:lnTo>
                    <a:pt x="1131" y="805"/>
                  </a:lnTo>
                  <a:lnTo>
                    <a:pt x="1071" y="813"/>
                  </a:lnTo>
                  <a:lnTo>
                    <a:pt x="996" y="857"/>
                  </a:lnTo>
                  <a:lnTo>
                    <a:pt x="966" y="852"/>
                  </a:lnTo>
                  <a:lnTo>
                    <a:pt x="946" y="813"/>
                  </a:lnTo>
                  <a:lnTo>
                    <a:pt x="915" y="813"/>
                  </a:lnTo>
                  <a:lnTo>
                    <a:pt x="905" y="841"/>
                  </a:lnTo>
                  <a:lnTo>
                    <a:pt x="972" y="932"/>
                  </a:lnTo>
                  <a:lnTo>
                    <a:pt x="673" y="1012"/>
                  </a:lnTo>
                  <a:lnTo>
                    <a:pt x="641" y="97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94" name="Freeform 90"/>
            <p:cNvSpPr>
              <a:spLocks/>
            </p:cNvSpPr>
            <p:nvPr/>
          </p:nvSpPr>
          <p:spPr bwMode="auto">
            <a:xfrm>
              <a:off x="3720" y="2806"/>
              <a:ext cx="243" cy="318"/>
            </a:xfrm>
            <a:custGeom>
              <a:avLst/>
              <a:gdLst>
                <a:gd name="T0" fmla="*/ 115 w 1456"/>
                <a:gd name="T1" fmla="*/ 588 h 1904"/>
                <a:gd name="T2" fmla="*/ 225 w 1456"/>
                <a:gd name="T3" fmla="*/ 461 h 1904"/>
                <a:gd name="T4" fmla="*/ 346 w 1456"/>
                <a:gd name="T5" fmla="*/ 454 h 1904"/>
                <a:gd name="T6" fmla="*/ 413 w 1456"/>
                <a:gd name="T7" fmla="*/ 484 h 1904"/>
                <a:gd name="T8" fmla="*/ 491 w 1456"/>
                <a:gd name="T9" fmla="*/ 469 h 1904"/>
                <a:gd name="T10" fmla="*/ 614 w 1456"/>
                <a:gd name="T11" fmla="*/ 514 h 1904"/>
                <a:gd name="T12" fmla="*/ 680 w 1456"/>
                <a:gd name="T13" fmla="*/ 578 h 1904"/>
                <a:gd name="T14" fmla="*/ 848 w 1456"/>
                <a:gd name="T15" fmla="*/ 568 h 1904"/>
                <a:gd name="T16" fmla="*/ 929 w 1456"/>
                <a:gd name="T17" fmla="*/ 483 h 1904"/>
                <a:gd name="T18" fmla="*/ 976 w 1456"/>
                <a:gd name="T19" fmla="*/ 342 h 1904"/>
                <a:gd name="T20" fmla="*/ 1022 w 1456"/>
                <a:gd name="T21" fmla="*/ 235 h 1904"/>
                <a:gd name="T22" fmla="*/ 1083 w 1456"/>
                <a:gd name="T23" fmla="*/ 141 h 1904"/>
                <a:gd name="T24" fmla="*/ 1149 w 1456"/>
                <a:gd name="T25" fmla="*/ 54 h 1904"/>
                <a:gd name="T26" fmla="*/ 1240 w 1456"/>
                <a:gd name="T27" fmla="*/ 0 h 1904"/>
                <a:gd name="T28" fmla="*/ 1327 w 1456"/>
                <a:gd name="T29" fmla="*/ 74 h 1904"/>
                <a:gd name="T30" fmla="*/ 1393 w 1456"/>
                <a:gd name="T31" fmla="*/ 3 h 1904"/>
                <a:gd name="T32" fmla="*/ 1416 w 1456"/>
                <a:gd name="T33" fmla="*/ 107 h 1904"/>
                <a:gd name="T34" fmla="*/ 1366 w 1456"/>
                <a:gd name="T35" fmla="*/ 219 h 1904"/>
                <a:gd name="T36" fmla="*/ 1456 w 1456"/>
                <a:gd name="T37" fmla="*/ 539 h 1904"/>
                <a:gd name="T38" fmla="*/ 1205 w 1456"/>
                <a:gd name="T39" fmla="*/ 759 h 1904"/>
                <a:gd name="T40" fmla="*/ 1386 w 1456"/>
                <a:gd name="T41" fmla="*/ 1072 h 1904"/>
                <a:gd name="T42" fmla="*/ 1366 w 1456"/>
                <a:gd name="T43" fmla="*/ 1240 h 1904"/>
                <a:gd name="T44" fmla="*/ 1215 w 1456"/>
                <a:gd name="T45" fmla="*/ 1568 h 1904"/>
                <a:gd name="T46" fmla="*/ 1208 w 1456"/>
                <a:gd name="T47" fmla="*/ 1602 h 1904"/>
                <a:gd name="T48" fmla="*/ 1161 w 1456"/>
                <a:gd name="T49" fmla="*/ 1731 h 1904"/>
                <a:gd name="T50" fmla="*/ 1036 w 1456"/>
                <a:gd name="T51" fmla="*/ 1821 h 1904"/>
                <a:gd name="T52" fmla="*/ 967 w 1456"/>
                <a:gd name="T53" fmla="*/ 1803 h 1904"/>
                <a:gd name="T54" fmla="*/ 848 w 1456"/>
                <a:gd name="T55" fmla="*/ 1786 h 1904"/>
                <a:gd name="T56" fmla="*/ 695 w 1456"/>
                <a:gd name="T57" fmla="*/ 1821 h 1904"/>
                <a:gd name="T58" fmla="*/ 560 w 1456"/>
                <a:gd name="T59" fmla="*/ 1904 h 1904"/>
                <a:gd name="T60" fmla="*/ 411 w 1456"/>
                <a:gd name="T61" fmla="*/ 1752 h 1904"/>
                <a:gd name="T62" fmla="*/ 348 w 1456"/>
                <a:gd name="T63" fmla="*/ 1790 h 1904"/>
                <a:gd name="T64" fmla="*/ 315 w 1456"/>
                <a:gd name="T65" fmla="*/ 1784 h 1904"/>
                <a:gd name="T66" fmla="*/ 160 w 1456"/>
                <a:gd name="T67" fmla="*/ 1774 h 1904"/>
                <a:gd name="T68" fmla="*/ 145 w 1456"/>
                <a:gd name="T69" fmla="*/ 1692 h 1904"/>
                <a:gd name="T70" fmla="*/ 162 w 1456"/>
                <a:gd name="T71" fmla="*/ 1604 h 1904"/>
                <a:gd name="T72" fmla="*/ 119 w 1456"/>
                <a:gd name="T73" fmla="*/ 1511 h 1904"/>
                <a:gd name="T74" fmla="*/ 148 w 1456"/>
                <a:gd name="T75" fmla="*/ 1430 h 1904"/>
                <a:gd name="T76" fmla="*/ 204 w 1456"/>
                <a:gd name="T77" fmla="*/ 1266 h 1904"/>
                <a:gd name="T78" fmla="*/ 165 w 1456"/>
                <a:gd name="T79" fmla="*/ 876 h 1904"/>
                <a:gd name="T80" fmla="*/ 207 w 1456"/>
                <a:gd name="T81" fmla="*/ 849 h 1904"/>
                <a:gd name="T82" fmla="*/ 33 w 1456"/>
                <a:gd name="T83" fmla="*/ 744 h 1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56" h="1904">
                  <a:moveTo>
                    <a:pt x="0" y="603"/>
                  </a:moveTo>
                  <a:lnTo>
                    <a:pt x="115" y="588"/>
                  </a:lnTo>
                  <a:lnTo>
                    <a:pt x="189" y="476"/>
                  </a:lnTo>
                  <a:lnTo>
                    <a:pt x="225" y="461"/>
                  </a:lnTo>
                  <a:lnTo>
                    <a:pt x="310" y="467"/>
                  </a:lnTo>
                  <a:lnTo>
                    <a:pt x="346" y="454"/>
                  </a:lnTo>
                  <a:lnTo>
                    <a:pt x="390" y="456"/>
                  </a:lnTo>
                  <a:lnTo>
                    <a:pt x="413" y="484"/>
                  </a:lnTo>
                  <a:lnTo>
                    <a:pt x="458" y="483"/>
                  </a:lnTo>
                  <a:lnTo>
                    <a:pt x="491" y="469"/>
                  </a:lnTo>
                  <a:lnTo>
                    <a:pt x="555" y="474"/>
                  </a:lnTo>
                  <a:lnTo>
                    <a:pt x="614" y="514"/>
                  </a:lnTo>
                  <a:lnTo>
                    <a:pt x="647" y="561"/>
                  </a:lnTo>
                  <a:lnTo>
                    <a:pt x="680" y="578"/>
                  </a:lnTo>
                  <a:lnTo>
                    <a:pt x="785" y="590"/>
                  </a:lnTo>
                  <a:lnTo>
                    <a:pt x="848" y="568"/>
                  </a:lnTo>
                  <a:lnTo>
                    <a:pt x="915" y="561"/>
                  </a:lnTo>
                  <a:lnTo>
                    <a:pt x="929" y="483"/>
                  </a:lnTo>
                  <a:lnTo>
                    <a:pt x="971" y="431"/>
                  </a:lnTo>
                  <a:lnTo>
                    <a:pt x="976" y="342"/>
                  </a:lnTo>
                  <a:lnTo>
                    <a:pt x="1022" y="318"/>
                  </a:lnTo>
                  <a:lnTo>
                    <a:pt x="1022" y="235"/>
                  </a:lnTo>
                  <a:lnTo>
                    <a:pt x="1070" y="208"/>
                  </a:lnTo>
                  <a:lnTo>
                    <a:pt x="1083" y="141"/>
                  </a:lnTo>
                  <a:lnTo>
                    <a:pt x="1116" y="135"/>
                  </a:lnTo>
                  <a:lnTo>
                    <a:pt x="1149" y="54"/>
                  </a:lnTo>
                  <a:lnTo>
                    <a:pt x="1123" y="3"/>
                  </a:lnTo>
                  <a:lnTo>
                    <a:pt x="1240" y="0"/>
                  </a:lnTo>
                  <a:lnTo>
                    <a:pt x="1279" y="122"/>
                  </a:lnTo>
                  <a:lnTo>
                    <a:pt x="1327" y="74"/>
                  </a:lnTo>
                  <a:lnTo>
                    <a:pt x="1350" y="25"/>
                  </a:lnTo>
                  <a:lnTo>
                    <a:pt x="1393" y="3"/>
                  </a:lnTo>
                  <a:lnTo>
                    <a:pt x="1431" y="28"/>
                  </a:lnTo>
                  <a:lnTo>
                    <a:pt x="1416" y="107"/>
                  </a:lnTo>
                  <a:lnTo>
                    <a:pt x="1360" y="155"/>
                  </a:lnTo>
                  <a:lnTo>
                    <a:pt x="1366" y="219"/>
                  </a:lnTo>
                  <a:lnTo>
                    <a:pt x="1418" y="255"/>
                  </a:lnTo>
                  <a:lnTo>
                    <a:pt x="1456" y="539"/>
                  </a:lnTo>
                  <a:lnTo>
                    <a:pt x="1273" y="728"/>
                  </a:lnTo>
                  <a:lnTo>
                    <a:pt x="1205" y="759"/>
                  </a:lnTo>
                  <a:lnTo>
                    <a:pt x="1212" y="968"/>
                  </a:lnTo>
                  <a:lnTo>
                    <a:pt x="1386" y="1072"/>
                  </a:lnTo>
                  <a:lnTo>
                    <a:pt x="1281" y="1156"/>
                  </a:lnTo>
                  <a:lnTo>
                    <a:pt x="1366" y="1240"/>
                  </a:lnTo>
                  <a:lnTo>
                    <a:pt x="1205" y="1533"/>
                  </a:lnTo>
                  <a:lnTo>
                    <a:pt x="1215" y="1568"/>
                  </a:lnTo>
                  <a:lnTo>
                    <a:pt x="1246" y="1564"/>
                  </a:lnTo>
                  <a:lnTo>
                    <a:pt x="1208" y="1602"/>
                  </a:lnTo>
                  <a:lnTo>
                    <a:pt x="1215" y="1704"/>
                  </a:lnTo>
                  <a:lnTo>
                    <a:pt x="1161" y="1731"/>
                  </a:lnTo>
                  <a:lnTo>
                    <a:pt x="1118" y="1739"/>
                  </a:lnTo>
                  <a:lnTo>
                    <a:pt x="1036" y="1821"/>
                  </a:lnTo>
                  <a:lnTo>
                    <a:pt x="971" y="1831"/>
                  </a:lnTo>
                  <a:lnTo>
                    <a:pt x="967" y="1803"/>
                  </a:lnTo>
                  <a:lnTo>
                    <a:pt x="929" y="1760"/>
                  </a:lnTo>
                  <a:lnTo>
                    <a:pt x="848" y="1786"/>
                  </a:lnTo>
                  <a:lnTo>
                    <a:pt x="787" y="1749"/>
                  </a:lnTo>
                  <a:lnTo>
                    <a:pt x="695" y="1821"/>
                  </a:lnTo>
                  <a:lnTo>
                    <a:pt x="663" y="1812"/>
                  </a:lnTo>
                  <a:lnTo>
                    <a:pt x="560" y="1904"/>
                  </a:lnTo>
                  <a:lnTo>
                    <a:pt x="414" y="1798"/>
                  </a:lnTo>
                  <a:lnTo>
                    <a:pt x="411" y="1752"/>
                  </a:lnTo>
                  <a:lnTo>
                    <a:pt x="389" y="1748"/>
                  </a:lnTo>
                  <a:lnTo>
                    <a:pt x="348" y="1790"/>
                  </a:lnTo>
                  <a:lnTo>
                    <a:pt x="321" y="1778"/>
                  </a:lnTo>
                  <a:lnTo>
                    <a:pt x="315" y="1784"/>
                  </a:lnTo>
                  <a:lnTo>
                    <a:pt x="208" y="1734"/>
                  </a:lnTo>
                  <a:lnTo>
                    <a:pt x="160" y="1774"/>
                  </a:lnTo>
                  <a:lnTo>
                    <a:pt x="112" y="1725"/>
                  </a:lnTo>
                  <a:lnTo>
                    <a:pt x="145" y="1692"/>
                  </a:lnTo>
                  <a:lnTo>
                    <a:pt x="165" y="1649"/>
                  </a:lnTo>
                  <a:lnTo>
                    <a:pt x="162" y="1604"/>
                  </a:lnTo>
                  <a:lnTo>
                    <a:pt x="94" y="1561"/>
                  </a:lnTo>
                  <a:lnTo>
                    <a:pt x="119" y="1511"/>
                  </a:lnTo>
                  <a:lnTo>
                    <a:pt x="173" y="1489"/>
                  </a:lnTo>
                  <a:lnTo>
                    <a:pt x="148" y="1430"/>
                  </a:lnTo>
                  <a:lnTo>
                    <a:pt x="216" y="1411"/>
                  </a:lnTo>
                  <a:lnTo>
                    <a:pt x="204" y="1266"/>
                  </a:lnTo>
                  <a:lnTo>
                    <a:pt x="109" y="1120"/>
                  </a:lnTo>
                  <a:lnTo>
                    <a:pt x="165" y="876"/>
                  </a:lnTo>
                  <a:lnTo>
                    <a:pt x="207" y="881"/>
                  </a:lnTo>
                  <a:lnTo>
                    <a:pt x="207" y="849"/>
                  </a:lnTo>
                  <a:lnTo>
                    <a:pt x="91" y="791"/>
                  </a:lnTo>
                  <a:lnTo>
                    <a:pt x="33" y="744"/>
                  </a:lnTo>
                  <a:lnTo>
                    <a:pt x="0" y="60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95" name="Freeform 91"/>
            <p:cNvSpPr>
              <a:spLocks/>
            </p:cNvSpPr>
            <p:nvPr/>
          </p:nvSpPr>
          <p:spPr bwMode="auto">
            <a:xfrm>
              <a:off x="3669" y="3295"/>
              <a:ext cx="179" cy="101"/>
            </a:xfrm>
            <a:custGeom>
              <a:avLst/>
              <a:gdLst>
                <a:gd name="T0" fmla="*/ 166 w 1074"/>
                <a:gd name="T1" fmla="*/ 124 h 605"/>
                <a:gd name="T2" fmla="*/ 254 w 1074"/>
                <a:gd name="T3" fmla="*/ 91 h 605"/>
                <a:gd name="T4" fmla="*/ 269 w 1074"/>
                <a:gd name="T5" fmla="*/ 0 h 605"/>
                <a:gd name="T6" fmla="*/ 309 w 1074"/>
                <a:gd name="T7" fmla="*/ 0 h 605"/>
                <a:gd name="T8" fmla="*/ 350 w 1074"/>
                <a:gd name="T9" fmla="*/ 61 h 605"/>
                <a:gd name="T10" fmla="*/ 668 w 1074"/>
                <a:gd name="T11" fmla="*/ 79 h 605"/>
                <a:gd name="T12" fmla="*/ 747 w 1074"/>
                <a:gd name="T13" fmla="*/ 57 h 605"/>
                <a:gd name="T14" fmla="*/ 841 w 1074"/>
                <a:gd name="T15" fmla="*/ 91 h 605"/>
                <a:gd name="T16" fmla="*/ 853 w 1074"/>
                <a:gd name="T17" fmla="*/ 324 h 605"/>
                <a:gd name="T18" fmla="*/ 943 w 1074"/>
                <a:gd name="T19" fmla="*/ 324 h 605"/>
                <a:gd name="T20" fmla="*/ 1052 w 1074"/>
                <a:gd name="T21" fmla="*/ 272 h 605"/>
                <a:gd name="T22" fmla="*/ 1074 w 1074"/>
                <a:gd name="T23" fmla="*/ 363 h 605"/>
                <a:gd name="T24" fmla="*/ 1013 w 1074"/>
                <a:gd name="T25" fmla="*/ 405 h 605"/>
                <a:gd name="T26" fmla="*/ 968 w 1074"/>
                <a:gd name="T27" fmla="*/ 393 h 605"/>
                <a:gd name="T28" fmla="*/ 686 w 1074"/>
                <a:gd name="T29" fmla="*/ 593 h 605"/>
                <a:gd name="T30" fmla="*/ 484 w 1074"/>
                <a:gd name="T31" fmla="*/ 605 h 605"/>
                <a:gd name="T32" fmla="*/ 106 w 1074"/>
                <a:gd name="T33" fmla="*/ 462 h 605"/>
                <a:gd name="T34" fmla="*/ 0 w 1074"/>
                <a:gd name="T35" fmla="*/ 199 h 605"/>
                <a:gd name="T36" fmla="*/ 166 w 1074"/>
                <a:gd name="T37" fmla="*/ 124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74" h="605">
                  <a:moveTo>
                    <a:pt x="166" y="124"/>
                  </a:moveTo>
                  <a:lnTo>
                    <a:pt x="254" y="91"/>
                  </a:lnTo>
                  <a:lnTo>
                    <a:pt x="269" y="0"/>
                  </a:lnTo>
                  <a:lnTo>
                    <a:pt x="309" y="0"/>
                  </a:lnTo>
                  <a:lnTo>
                    <a:pt x="350" y="61"/>
                  </a:lnTo>
                  <a:lnTo>
                    <a:pt x="668" y="79"/>
                  </a:lnTo>
                  <a:lnTo>
                    <a:pt x="747" y="57"/>
                  </a:lnTo>
                  <a:lnTo>
                    <a:pt x="841" y="91"/>
                  </a:lnTo>
                  <a:lnTo>
                    <a:pt x="853" y="324"/>
                  </a:lnTo>
                  <a:lnTo>
                    <a:pt x="943" y="324"/>
                  </a:lnTo>
                  <a:lnTo>
                    <a:pt x="1052" y="272"/>
                  </a:lnTo>
                  <a:lnTo>
                    <a:pt x="1074" y="363"/>
                  </a:lnTo>
                  <a:lnTo>
                    <a:pt x="1013" y="405"/>
                  </a:lnTo>
                  <a:lnTo>
                    <a:pt x="968" y="393"/>
                  </a:lnTo>
                  <a:lnTo>
                    <a:pt x="686" y="593"/>
                  </a:lnTo>
                  <a:lnTo>
                    <a:pt x="484" y="605"/>
                  </a:lnTo>
                  <a:lnTo>
                    <a:pt x="106" y="462"/>
                  </a:lnTo>
                  <a:lnTo>
                    <a:pt x="0" y="199"/>
                  </a:lnTo>
                  <a:lnTo>
                    <a:pt x="166" y="12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96" name="Freeform 92"/>
            <p:cNvSpPr>
              <a:spLocks/>
            </p:cNvSpPr>
            <p:nvPr/>
          </p:nvSpPr>
          <p:spPr bwMode="auto">
            <a:xfrm>
              <a:off x="4181" y="3587"/>
              <a:ext cx="190" cy="164"/>
            </a:xfrm>
            <a:custGeom>
              <a:avLst/>
              <a:gdLst>
                <a:gd name="T0" fmla="*/ 31 w 1137"/>
                <a:gd name="T1" fmla="*/ 642 h 982"/>
                <a:gd name="T2" fmla="*/ 93 w 1137"/>
                <a:gd name="T3" fmla="*/ 666 h 982"/>
                <a:gd name="T4" fmla="*/ 125 w 1137"/>
                <a:gd name="T5" fmla="*/ 716 h 982"/>
                <a:gd name="T6" fmla="*/ 168 w 1137"/>
                <a:gd name="T7" fmla="*/ 734 h 982"/>
                <a:gd name="T8" fmla="*/ 197 w 1137"/>
                <a:gd name="T9" fmla="*/ 742 h 982"/>
                <a:gd name="T10" fmla="*/ 240 w 1137"/>
                <a:gd name="T11" fmla="*/ 771 h 982"/>
                <a:gd name="T12" fmla="*/ 360 w 1137"/>
                <a:gd name="T13" fmla="*/ 761 h 982"/>
                <a:gd name="T14" fmla="*/ 456 w 1137"/>
                <a:gd name="T15" fmla="*/ 859 h 982"/>
                <a:gd name="T16" fmla="*/ 444 w 1137"/>
                <a:gd name="T17" fmla="*/ 930 h 982"/>
                <a:gd name="T18" fmla="*/ 474 w 1137"/>
                <a:gd name="T19" fmla="*/ 942 h 982"/>
                <a:gd name="T20" fmla="*/ 512 w 1137"/>
                <a:gd name="T21" fmla="*/ 903 h 982"/>
                <a:gd name="T22" fmla="*/ 595 w 1137"/>
                <a:gd name="T23" fmla="*/ 878 h 982"/>
                <a:gd name="T24" fmla="*/ 670 w 1137"/>
                <a:gd name="T25" fmla="*/ 876 h 982"/>
                <a:gd name="T26" fmla="*/ 723 w 1137"/>
                <a:gd name="T27" fmla="*/ 949 h 982"/>
                <a:gd name="T28" fmla="*/ 881 w 1137"/>
                <a:gd name="T29" fmla="*/ 982 h 982"/>
                <a:gd name="T30" fmla="*/ 1137 w 1137"/>
                <a:gd name="T31" fmla="*/ 625 h 982"/>
                <a:gd name="T32" fmla="*/ 774 w 1137"/>
                <a:gd name="T33" fmla="*/ 406 h 982"/>
                <a:gd name="T34" fmla="*/ 743 w 1137"/>
                <a:gd name="T35" fmla="*/ 374 h 982"/>
                <a:gd name="T36" fmla="*/ 673 w 1137"/>
                <a:gd name="T37" fmla="*/ 155 h 982"/>
                <a:gd name="T38" fmla="*/ 447 w 1137"/>
                <a:gd name="T39" fmla="*/ 95 h 982"/>
                <a:gd name="T40" fmla="*/ 3 w 1137"/>
                <a:gd name="T41" fmla="*/ 0 h 982"/>
                <a:gd name="T42" fmla="*/ 0 w 1137"/>
                <a:gd name="T43" fmla="*/ 623 h 982"/>
                <a:gd name="T44" fmla="*/ 31 w 1137"/>
                <a:gd name="T45" fmla="*/ 642 h 9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37" h="982">
                  <a:moveTo>
                    <a:pt x="31" y="642"/>
                  </a:moveTo>
                  <a:lnTo>
                    <a:pt x="93" y="666"/>
                  </a:lnTo>
                  <a:lnTo>
                    <a:pt x="125" y="716"/>
                  </a:lnTo>
                  <a:lnTo>
                    <a:pt x="168" y="734"/>
                  </a:lnTo>
                  <a:lnTo>
                    <a:pt x="197" y="742"/>
                  </a:lnTo>
                  <a:lnTo>
                    <a:pt x="240" y="771"/>
                  </a:lnTo>
                  <a:lnTo>
                    <a:pt x="360" y="761"/>
                  </a:lnTo>
                  <a:lnTo>
                    <a:pt x="456" y="859"/>
                  </a:lnTo>
                  <a:lnTo>
                    <a:pt x="444" y="930"/>
                  </a:lnTo>
                  <a:lnTo>
                    <a:pt x="474" y="942"/>
                  </a:lnTo>
                  <a:lnTo>
                    <a:pt x="512" y="903"/>
                  </a:lnTo>
                  <a:lnTo>
                    <a:pt x="595" y="878"/>
                  </a:lnTo>
                  <a:lnTo>
                    <a:pt x="670" y="876"/>
                  </a:lnTo>
                  <a:lnTo>
                    <a:pt x="723" y="949"/>
                  </a:lnTo>
                  <a:lnTo>
                    <a:pt x="881" y="982"/>
                  </a:lnTo>
                  <a:lnTo>
                    <a:pt x="1137" y="625"/>
                  </a:lnTo>
                  <a:lnTo>
                    <a:pt x="774" y="406"/>
                  </a:lnTo>
                  <a:lnTo>
                    <a:pt x="743" y="374"/>
                  </a:lnTo>
                  <a:lnTo>
                    <a:pt x="673" y="155"/>
                  </a:lnTo>
                  <a:lnTo>
                    <a:pt x="447" y="95"/>
                  </a:lnTo>
                  <a:lnTo>
                    <a:pt x="3" y="0"/>
                  </a:lnTo>
                  <a:lnTo>
                    <a:pt x="0" y="623"/>
                  </a:lnTo>
                  <a:lnTo>
                    <a:pt x="31" y="64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97" name="Freeform 93"/>
            <p:cNvSpPr>
              <a:spLocks/>
            </p:cNvSpPr>
            <p:nvPr/>
          </p:nvSpPr>
          <p:spPr bwMode="auto">
            <a:xfrm>
              <a:off x="4131" y="3444"/>
              <a:ext cx="139" cy="247"/>
            </a:xfrm>
            <a:custGeom>
              <a:avLst/>
              <a:gdLst>
                <a:gd name="T0" fmla="*/ 0 w 831"/>
                <a:gd name="T1" fmla="*/ 825 h 1483"/>
                <a:gd name="T2" fmla="*/ 97 w 831"/>
                <a:gd name="T3" fmla="*/ 876 h 1483"/>
                <a:gd name="T4" fmla="*/ 118 w 831"/>
                <a:gd name="T5" fmla="*/ 985 h 1483"/>
                <a:gd name="T6" fmla="*/ 112 w 831"/>
                <a:gd name="T7" fmla="*/ 1105 h 1483"/>
                <a:gd name="T8" fmla="*/ 88 w 831"/>
                <a:gd name="T9" fmla="*/ 1184 h 1483"/>
                <a:gd name="T10" fmla="*/ 94 w 831"/>
                <a:gd name="T11" fmla="*/ 1408 h 1483"/>
                <a:gd name="T12" fmla="*/ 228 w 831"/>
                <a:gd name="T13" fmla="*/ 1434 h 1483"/>
                <a:gd name="T14" fmla="*/ 303 w 831"/>
                <a:gd name="T15" fmla="*/ 1483 h 1483"/>
                <a:gd name="T16" fmla="*/ 307 w 831"/>
                <a:gd name="T17" fmla="*/ 860 h 1483"/>
                <a:gd name="T18" fmla="*/ 749 w 831"/>
                <a:gd name="T19" fmla="*/ 953 h 1483"/>
                <a:gd name="T20" fmla="*/ 749 w 831"/>
                <a:gd name="T21" fmla="*/ 578 h 1483"/>
                <a:gd name="T22" fmla="*/ 831 w 831"/>
                <a:gd name="T23" fmla="*/ 283 h 1483"/>
                <a:gd name="T24" fmla="*/ 823 w 831"/>
                <a:gd name="T25" fmla="*/ 0 h 1483"/>
                <a:gd name="T26" fmla="*/ 380 w 831"/>
                <a:gd name="T27" fmla="*/ 171 h 1483"/>
                <a:gd name="T28" fmla="*/ 11 w 831"/>
                <a:gd name="T29" fmla="*/ 418 h 1483"/>
                <a:gd name="T30" fmla="*/ 0 w 831"/>
                <a:gd name="T31" fmla="*/ 825 h 1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31" h="1483">
                  <a:moveTo>
                    <a:pt x="0" y="825"/>
                  </a:moveTo>
                  <a:lnTo>
                    <a:pt x="97" y="876"/>
                  </a:lnTo>
                  <a:lnTo>
                    <a:pt x="118" y="985"/>
                  </a:lnTo>
                  <a:lnTo>
                    <a:pt x="112" y="1105"/>
                  </a:lnTo>
                  <a:lnTo>
                    <a:pt x="88" y="1184"/>
                  </a:lnTo>
                  <a:lnTo>
                    <a:pt x="94" y="1408"/>
                  </a:lnTo>
                  <a:lnTo>
                    <a:pt x="228" y="1434"/>
                  </a:lnTo>
                  <a:lnTo>
                    <a:pt x="303" y="1483"/>
                  </a:lnTo>
                  <a:lnTo>
                    <a:pt x="307" y="860"/>
                  </a:lnTo>
                  <a:lnTo>
                    <a:pt x="749" y="953"/>
                  </a:lnTo>
                  <a:lnTo>
                    <a:pt x="749" y="578"/>
                  </a:lnTo>
                  <a:lnTo>
                    <a:pt x="831" y="283"/>
                  </a:lnTo>
                  <a:lnTo>
                    <a:pt x="823" y="0"/>
                  </a:lnTo>
                  <a:lnTo>
                    <a:pt x="380" y="171"/>
                  </a:lnTo>
                  <a:lnTo>
                    <a:pt x="11" y="418"/>
                  </a:lnTo>
                  <a:lnTo>
                    <a:pt x="0" y="82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98" name="Freeform 94"/>
            <p:cNvSpPr>
              <a:spLocks/>
            </p:cNvSpPr>
            <p:nvPr/>
          </p:nvSpPr>
          <p:spPr bwMode="auto">
            <a:xfrm>
              <a:off x="4033" y="3303"/>
              <a:ext cx="171" cy="279"/>
            </a:xfrm>
            <a:custGeom>
              <a:avLst/>
              <a:gdLst>
                <a:gd name="T0" fmla="*/ 562 w 1023"/>
                <a:gd name="T1" fmla="*/ 40 h 1673"/>
                <a:gd name="T2" fmla="*/ 694 w 1023"/>
                <a:gd name="T3" fmla="*/ 208 h 1673"/>
                <a:gd name="T4" fmla="*/ 964 w 1023"/>
                <a:gd name="T5" fmla="*/ 201 h 1673"/>
                <a:gd name="T6" fmla="*/ 943 w 1023"/>
                <a:gd name="T7" fmla="*/ 283 h 1673"/>
                <a:gd name="T8" fmla="*/ 1023 w 1023"/>
                <a:gd name="T9" fmla="*/ 391 h 1673"/>
                <a:gd name="T10" fmla="*/ 920 w 1023"/>
                <a:gd name="T11" fmla="*/ 610 h 1673"/>
                <a:gd name="T12" fmla="*/ 913 w 1023"/>
                <a:gd name="T13" fmla="*/ 806 h 1673"/>
                <a:gd name="T14" fmla="*/ 960 w 1023"/>
                <a:gd name="T15" fmla="*/ 893 h 1673"/>
                <a:gd name="T16" fmla="*/ 969 w 1023"/>
                <a:gd name="T17" fmla="*/ 1022 h 1673"/>
                <a:gd name="T18" fmla="*/ 600 w 1023"/>
                <a:gd name="T19" fmla="*/ 1266 h 1673"/>
                <a:gd name="T20" fmla="*/ 588 w 1023"/>
                <a:gd name="T21" fmla="*/ 1673 h 1673"/>
                <a:gd name="T22" fmla="*/ 570 w 1023"/>
                <a:gd name="T23" fmla="*/ 1668 h 1673"/>
                <a:gd name="T24" fmla="*/ 504 w 1023"/>
                <a:gd name="T25" fmla="*/ 1669 h 1673"/>
                <a:gd name="T26" fmla="*/ 468 w 1023"/>
                <a:gd name="T27" fmla="*/ 1648 h 1673"/>
                <a:gd name="T28" fmla="*/ 415 w 1023"/>
                <a:gd name="T29" fmla="*/ 1598 h 1673"/>
                <a:gd name="T30" fmla="*/ 385 w 1023"/>
                <a:gd name="T31" fmla="*/ 1551 h 1673"/>
                <a:gd name="T32" fmla="*/ 231 w 1023"/>
                <a:gd name="T33" fmla="*/ 1451 h 1673"/>
                <a:gd name="T34" fmla="*/ 118 w 1023"/>
                <a:gd name="T35" fmla="*/ 1389 h 1673"/>
                <a:gd name="T36" fmla="*/ 10 w 1023"/>
                <a:gd name="T37" fmla="*/ 1272 h 1673"/>
                <a:gd name="T38" fmla="*/ 5 w 1023"/>
                <a:gd name="T39" fmla="*/ 984 h 1673"/>
                <a:gd name="T40" fmla="*/ 0 w 1023"/>
                <a:gd name="T41" fmla="*/ 774 h 1673"/>
                <a:gd name="T42" fmla="*/ 13 w 1023"/>
                <a:gd name="T43" fmla="*/ 736 h 1673"/>
                <a:gd name="T44" fmla="*/ 5 w 1023"/>
                <a:gd name="T45" fmla="*/ 574 h 1673"/>
                <a:gd name="T46" fmla="*/ 0 w 1023"/>
                <a:gd name="T47" fmla="*/ 474 h 1673"/>
                <a:gd name="T48" fmla="*/ 9 w 1023"/>
                <a:gd name="T49" fmla="*/ 298 h 1673"/>
                <a:gd name="T50" fmla="*/ 49 w 1023"/>
                <a:gd name="T51" fmla="*/ 280 h 1673"/>
                <a:gd name="T52" fmla="*/ 84 w 1023"/>
                <a:gd name="T53" fmla="*/ 284 h 1673"/>
                <a:gd name="T54" fmla="*/ 69 w 1023"/>
                <a:gd name="T55" fmla="*/ 155 h 1673"/>
                <a:gd name="T56" fmla="*/ 85 w 1023"/>
                <a:gd name="T57" fmla="*/ 76 h 1673"/>
                <a:gd name="T58" fmla="*/ 322 w 1023"/>
                <a:gd name="T59" fmla="*/ 0 h 1673"/>
                <a:gd name="T60" fmla="*/ 391 w 1023"/>
                <a:gd name="T61" fmla="*/ 39 h 1673"/>
                <a:gd name="T62" fmla="*/ 562 w 1023"/>
                <a:gd name="T63" fmla="*/ 40 h 1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3" h="1673">
                  <a:moveTo>
                    <a:pt x="562" y="40"/>
                  </a:moveTo>
                  <a:lnTo>
                    <a:pt x="694" y="208"/>
                  </a:lnTo>
                  <a:lnTo>
                    <a:pt x="964" y="201"/>
                  </a:lnTo>
                  <a:lnTo>
                    <a:pt x="943" y="283"/>
                  </a:lnTo>
                  <a:lnTo>
                    <a:pt x="1023" y="391"/>
                  </a:lnTo>
                  <a:lnTo>
                    <a:pt x="920" y="610"/>
                  </a:lnTo>
                  <a:lnTo>
                    <a:pt x="913" y="806"/>
                  </a:lnTo>
                  <a:lnTo>
                    <a:pt x="960" y="893"/>
                  </a:lnTo>
                  <a:lnTo>
                    <a:pt x="969" y="1022"/>
                  </a:lnTo>
                  <a:lnTo>
                    <a:pt x="600" y="1266"/>
                  </a:lnTo>
                  <a:lnTo>
                    <a:pt x="588" y="1673"/>
                  </a:lnTo>
                  <a:lnTo>
                    <a:pt x="570" y="1668"/>
                  </a:lnTo>
                  <a:lnTo>
                    <a:pt x="504" y="1669"/>
                  </a:lnTo>
                  <a:lnTo>
                    <a:pt x="468" y="1648"/>
                  </a:lnTo>
                  <a:lnTo>
                    <a:pt x="415" y="1598"/>
                  </a:lnTo>
                  <a:lnTo>
                    <a:pt x="385" y="1551"/>
                  </a:lnTo>
                  <a:lnTo>
                    <a:pt x="231" y="1451"/>
                  </a:lnTo>
                  <a:lnTo>
                    <a:pt x="118" y="1389"/>
                  </a:lnTo>
                  <a:lnTo>
                    <a:pt x="10" y="1272"/>
                  </a:lnTo>
                  <a:lnTo>
                    <a:pt x="5" y="984"/>
                  </a:lnTo>
                  <a:lnTo>
                    <a:pt x="0" y="774"/>
                  </a:lnTo>
                  <a:lnTo>
                    <a:pt x="13" y="736"/>
                  </a:lnTo>
                  <a:lnTo>
                    <a:pt x="5" y="574"/>
                  </a:lnTo>
                  <a:lnTo>
                    <a:pt x="0" y="474"/>
                  </a:lnTo>
                  <a:lnTo>
                    <a:pt x="9" y="298"/>
                  </a:lnTo>
                  <a:lnTo>
                    <a:pt x="49" y="280"/>
                  </a:lnTo>
                  <a:lnTo>
                    <a:pt x="84" y="284"/>
                  </a:lnTo>
                  <a:lnTo>
                    <a:pt x="69" y="155"/>
                  </a:lnTo>
                  <a:lnTo>
                    <a:pt x="85" y="76"/>
                  </a:lnTo>
                  <a:lnTo>
                    <a:pt x="322" y="0"/>
                  </a:lnTo>
                  <a:lnTo>
                    <a:pt x="391" y="39"/>
                  </a:lnTo>
                  <a:lnTo>
                    <a:pt x="562" y="4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599" name="Freeform 95"/>
            <p:cNvSpPr>
              <a:spLocks/>
            </p:cNvSpPr>
            <p:nvPr/>
          </p:nvSpPr>
          <p:spPr bwMode="auto">
            <a:xfrm>
              <a:off x="4186" y="3359"/>
              <a:ext cx="102" cy="114"/>
            </a:xfrm>
            <a:custGeom>
              <a:avLst/>
              <a:gdLst>
                <a:gd name="T0" fmla="*/ 103 w 611"/>
                <a:gd name="T1" fmla="*/ 54 h 683"/>
                <a:gd name="T2" fmla="*/ 270 w 611"/>
                <a:gd name="T3" fmla="*/ 68 h 683"/>
                <a:gd name="T4" fmla="*/ 318 w 611"/>
                <a:gd name="T5" fmla="*/ 0 h 683"/>
                <a:gd name="T6" fmla="*/ 368 w 611"/>
                <a:gd name="T7" fmla="*/ 4 h 683"/>
                <a:gd name="T8" fmla="*/ 486 w 611"/>
                <a:gd name="T9" fmla="*/ 142 h 683"/>
                <a:gd name="T10" fmla="*/ 585 w 611"/>
                <a:gd name="T11" fmla="*/ 130 h 683"/>
                <a:gd name="T12" fmla="*/ 593 w 611"/>
                <a:gd name="T13" fmla="*/ 181 h 683"/>
                <a:gd name="T14" fmla="*/ 611 w 611"/>
                <a:gd name="T15" fmla="*/ 261 h 683"/>
                <a:gd name="T16" fmla="*/ 556 w 611"/>
                <a:gd name="T17" fmla="*/ 485 h 683"/>
                <a:gd name="T18" fmla="*/ 52 w 611"/>
                <a:gd name="T19" fmla="*/ 683 h 683"/>
                <a:gd name="T20" fmla="*/ 45 w 611"/>
                <a:gd name="T21" fmla="*/ 560 h 683"/>
                <a:gd name="T22" fmla="*/ 0 w 611"/>
                <a:gd name="T23" fmla="*/ 472 h 683"/>
                <a:gd name="T24" fmla="*/ 5 w 611"/>
                <a:gd name="T25" fmla="*/ 275 h 683"/>
                <a:gd name="T26" fmla="*/ 103 w 611"/>
                <a:gd name="T27" fmla="*/ 54 h 6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11" h="683">
                  <a:moveTo>
                    <a:pt x="103" y="54"/>
                  </a:moveTo>
                  <a:lnTo>
                    <a:pt x="270" y="68"/>
                  </a:lnTo>
                  <a:lnTo>
                    <a:pt x="318" y="0"/>
                  </a:lnTo>
                  <a:lnTo>
                    <a:pt x="368" y="4"/>
                  </a:lnTo>
                  <a:lnTo>
                    <a:pt x="486" y="142"/>
                  </a:lnTo>
                  <a:lnTo>
                    <a:pt x="585" y="130"/>
                  </a:lnTo>
                  <a:lnTo>
                    <a:pt x="593" y="181"/>
                  </a:lnTo>
                  <a:lnTo>
                    <a:pt x="611" y="261"/>
                  </a:lnTo>
                  <a:lnTo>
                    <a:pt x="556" y="485"/>
                  </a:lnTo>
                  <a:lnTo>
                    <a:pt x="52" y="683"/>
                  </a:lnTo>
                  <a:lnTo>
                    <a:pt x="45" y="560"/>
                  </a:lnTo>
                  <a:lnTo>
                    <a:pt x="0" y="472"/>
                  </a:lnTo>
                  <a:lnTo>
                    <a:pt x="5" y="275"/>
                  </a:lnTo>
                  <a:lnTo>
                    <a:pt x="103" y="5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600" name="Freeform 96"/>
            <p:cNvSpPr>
              <a:spLocks/>
            </p:cNvSpPr>
            <p:nvPr/>
          </p:nvSpPr>
          <p:spPr bwMode="auto">
            <a:xfrm>
              <a:off x="3421" y="3154"/>
              <a:ext cx="315" cy="230"/>
            </a:xfrm>
            <a:custGeom>
              <a:avLst/>
              <a:gdLst>
                <a:gd name="T0" fmla="*/ 0 w 1890"/>
                <a:gd name="T1" fmla="*/ 1205 h 1381"/>
                <a:gd name="T2" fmla="*/ 108 w 1890"/>
                <a:gd name="T3" fmla="*/ 952 h 1381"/>
                <a:gd name="T4" fmla="*/ 214 w 1890"/>
                <a:gd name="T5" fmla="*/ 894 h 1381"/>
                <a:gd name="T6" fmla="*/ 224 w 1890"/>
                <a:gd name="T7" fmla="*/ 843 h 1381"/>
                <a:gd name="T8" fmla="*/ 259 w 1890"/>
                <a:gd name="T9" fmla="*/ 800 h 1381"/>
                <a:gd name="T10" fmla="*/ 283 w 1890"/>
                <a:gd name="T11" fmla="*/ 804 h 1381"/>
                <a:gd name="T12" fmla="*/ 332 w 1890"/>
                <a:gd name="T13" fmla="*/ 746 h 1381"/>
                <a:gd name="T14" fmla="*/ 402 w 1890"/>
                <a:gd name="T15" fmla="*/ 706 h 1381"/>
                <a:gd name="T16" fmla="*/ 487 w 1890"/>
                <a:gd name="T17" fmla="*/ 661 h 1381"/>
                <a:gd name="T18" fmla="*/ 499 w 1890"/>
                <a:gd name="T19" fmla="*/ 616 h 1381"/>
                <a:gd name="T20" fmla="*/ 456 w 1890"/>
                <a:gd name="T21" fmla="*/ 555 h 1381"/>
                <a:gd name="T22" fmla="*/ 444 w 1890"/>
                <a:gd name="T23" fmla="*/ 504 h 1381"/>
                <a:gd name="T24" fmla="*/ 483 w 1890"/>
                <a:gd name="T25" fmla="*/ 443 h 1381"/>
                <a:gd name="T26" fmla="*/ 481 w 1890"/>
                <a:gd name="T27" fmla="*/ 347 h 1381"/>
                <a:gd name="T28" fmla="*/ 562 w 1890"/>
                <a:gd name="T29" fmla="*/ 338 h 1381"/>
                <a:gd name="T30" fmla="*/ 637 w 1890"/>
                <a:gd name="T31" fmla="*/ 269 h 1381"/>
                <a:gd name="T32" fmla="*/ 698 w 1890"/>
                <a:gd name="T33" fmla="*/ 163 h 1381"/>
                <a:gd name="T34" fmla="*/ 740 w 1890"/>
                <a:gd name="T35" fmla="*/ 184 h 1381"/>
                <a:gd name="T36" fmla="*/ 783 w 1890"/>
                <a:gd name="T37" fmla="*/ 139 h 1381"/>
                <a:gd name="T38" fmla="*/ 856 w 1890"/>
                <a:gd name="T39" fmla="*/ 159 h 1381"/>
                <a:gd name="T40" fmla="*/ 928 w 1890"/>
                <a:gd name="T41" fmla="*/ 108 h 1381"/>
                <a:gd name="T42" fmla="*/ 973 w 1890"/>
                <a:gd name="T43" fmla="*/ 159 h 1381"/>
                <a:gd name="T44" fmla="*/ 997 w 1890"/>
                <a:gd name="T45" fmla="*/ 163 h 1381"/>
                <a:gd name="T46" fmla="*/ 1028 w 1890"/>
                <a:gd name="T47" fmla="*/ 135 h 1381"/>
                <a:gd name="T48" fmla="*/ 1125 w 1890"/>
                <a:gd name="T49" fmla="*/ 129 h 1381"/>
                <a:gd name="T50" fmla="*/ 1197 w 1890"/>
                <a:gd name="T51" fmla="*/ 51 h 1381"/>
                <a:gd name="T52" fmla="*/ 1342 w 1890"/>
                <a:gd name="T53" fmla="*/ 41 h 1381"/>
                <a:gd name="T54" fmla="*/ 1393 w 1890"/>
                <a:gd name="T55" fmla="*/ 0 h 1381"/>
                <a:gd name="T56" fmla="*/ 1423 w 1890"/>
                <a:gd name="T57" fmla="*/ 8 h 1381"/>
                <a:gd name="T58" fmla="*/ 1423 w 1890"/>
                <a:gd name="T59" fmla="*/ 51 h 1381"/>
                <a:gd name="T60" fmla="*/ 1472 w 1890"/>
                <a:gd name="T61" fmla="*/ 111 h 1381"/>
                <a:gd name="T62" fmla="*/ 1551 w 1890"/>
                <a:gd name="T63" fmla="*/ 102 h 1381"/>
                <a:gd name="T64" fmla="*/ 1605 w 1890"/>
                <a:gd name="T65" fmla="*/ 163 h 1381"/>
                <a:gd name="T66" fmla="*/ 1556 w 1890"/>
                <a:gd name="T67" fmla="*/ 232 h 1381"/>
                <a:gd name="T68" fmla="*/ 1574 w 1890"/>
                <a:gd name="T69" fmla="*/ 265 h 1381"/>
                <a:gd name="T70" fmla="*/ 1825 w 1890"/>
                <a:gd name="T71" fmla="*/ 341 h 1381"/>
                <a:gd name="T72" fmla="*/ 1653 w 1890"/>
                <a:gd name="T73" fmla="*/ 474 h 1381"/>
                <a:gd name="T74" fmla="*/ 1890 w 1890"/>
                <a:gd name="T75" fmla="*/ 601 h 1381"/>
                <a:gd name="T76" fmla="*/ 1874 w 1890"/>
                <a:gd name="T77" fmla="*/ 718 h 1381"/>
                <a:gd name="T78" fmla="*/ 1825 w 1890"/>
                <a:gd name="T79" fmla="*/ 843 h 1381"/>
                <a:gd name="T80" fmla="*/ 1797 w 1890"/>
                <a:gd name="T81" fmla="*/ 847 h 1381"/>
                <a:gd name="T82" fmla="*/ 1756 w 1890"/>
                <a:gd name="T83" fmla="*/ 850 h 1381"/>
                <a:gd name="T84" fmla="*/ 1745 w 1890"/>
                <a:gd name="T85" fmla="*/ 938 h 1381"/>
                <a:gd name="T86" fmla="*/ 1654 w 1890"/>
                <a:gd name="T87" fmla="*/ 974 h 1381"/>
                <a:gd name="T88" fmla="*/ 1627 w 1890"/>
                <a:gd name="T89" fmla="*/ 908 h 1381"/>
                <a:gd name="T90" fmla="*/ 1301 w 1890"/>
                <a:gd name="T91" fmla="*/ 1028 h 1381"/>
                <a:gd name="T92" fmla="*/ 1150 w 1890"/>
                <a:gd name="T93" fmla="*/ 1148 h 1381"/>
                <a:gd name="T94" fmla="*/ 1100 w 1890"/>
                <a:gd name="T95" fmla="*/ 1129 h 1381"/>
                <a:gd name="T96" fmla="*/ 991 w 1890"/>
                <a:gd name="T97" fmla="*/ 1193 h 1381"/>
                <a:gd name="T98" fmla="*/ 890 w 1890"/>
                <a:gd name="T99" fmla="*/ 1191 h 1381"/>
                <a:gd name="T100" fmla="*/ 878 w 1890"/>
                <a:gd name="T101" fmla="*/ 1261 h 1381"/>
                <a:gd name="T102" fmla="*/ 902 w 1890"/>
                <a:gd name="T103" fmla="*/ 1298 h 1381"/>
                <a:gd name="T104" fmla="*/ 875 w 1890"/>
                <a:gd name="T105" fmla="*/ 1381 h 1381"/>
                <a:gd name="T106" fmla="*/ 427 w 1890"/>
                <a:gd name="T107" fmla="*/ 1235 h 1381"/>
                <a:gd name="T108" fmla="*/ 391 w 1890"/>
                <a:gd name="T109" fmla="*/ 1188 h 1381"/>
                <a:gd name="T110" fmla="*/ 153 w 1890"/>
                <a:gd name="T111" fmla="*/ 1230 h 1381"/>
                <a:gd name="T112" fmla="*/ 0 w 1890"/>
                <a:gd name="T113" fmla="*/ 1205 h 1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90" h="1381">
                  <a:moveTo>
                    <a:pt x="0" y="1205"/>
                  </a:moveTo>
                  <a:lnTo>
                    <a:pt x="108" y="952"/>
                  </a:lnTo>
                  <a:lnTo>
                    <a:pt x="214" y="894"/>
                  </a:lnTo>
                  <a:lnTo>
                    <a:pt x="224" y="843"/>
                  </a:lnTo>
                  <a:lnTo>
                    <a:pt x="259" y="800"/>
                  </a:lnTo>
                  <a:lnTo>
                    <a:pt x="283" y="804"/>
                  </a:lnTo>
                  <a:lnTo>
                    <a:pt x="332" y="746"/>
                  </a:lnTo>
                  <a:lnTo>
                    <a:pt x="402" y="706"/>
                  </a:lnTo>
                  <a:lnTo>
                    <a:pt x="487" y="661"/>
                  </a:lnTo>
                  <a:lnTo>
                    <a:pt x="499" y="616"/>
                  </a:lnTo>
                  <a:lnTo>
                    <a:pt x="456" y="555"/>
                  </a:lnTo>
                  <a:lnTo>
                    <a:pt x="444" y="504"/>
                  </a:lnTo>
                  <a:lnTo>
                    <a:pt x="483" y="443"/>
                  </a:lnTo>
                  <a:lnTo>
                    <a:pt x="481" y="347"/>
                  </a:lnTo>
                  <a:lnTo>
                    <a:pt x="562" y="338"/>
                  </a:lnTo>
                  <a:lnTo>
                    <a:pt x="637" y="269"/>
                  </a:lnTo>
                  <a:lnTo>
                    <a:pt x="698" y="163"/>
                  </a:lnTo>
                  <a:lnTo>
                    <a:pt x="740" y="184"/>
                  </a:lnTo>
                  <a:lnTo>
                    <a:pt x="783" y="139"/>
                  </a:lnTo>
                  <a:lnTo>
                    <a:pt x="856" y="159"/>
                  </a:lnTo>
                  <a:lnTo>
                    <a:pt x="928" y="108"/>
                  </a:lnTo>
                  <a:lnTo>
                    <a:pt x="973" y="159"/>
                  </a:lnTo>
                  <a:lnTo>
                    <a:pt x="997" y="163"/>
                  </a:lnTo>
                  <a:lnTo>
                    <a:pt x="1028" y="135"/>
                  </a:lnTo>
                  <a:lnTo>
                    <a:pt x="1125" y="129"/>
                  </a:lnTo>
                  <a:lnTo>
                    <a:pt x="1197" y="51"/>
                  </a:lnTo>
                  <a:lnTo>
                    <a:pt x="1342" y="41"/>
                  </a:lnTo>
                  <a:lnTo>
                    <a:pt x="1393" y="0"/>
                  </a:lnTo>
                  <a:lnTo>
                    <a:pt x="1423" y="8"/>
                  </a:lnTo>
                  <a:lnTo>
                    <a:pt x="1423" y="51"/>
                  </a:lnTo>
                  <a:lnTo>
                    <a:pt x="1472" y="111"/>
                  </a:lnTo>
                  <a:lnTo>
                    <a:pt x="1551" y="102"/>
                  </a:lnTo>
                  <a:lnTo>
                    <a:pt x="1605" y="163"/>
                  </a:lnTo>
                  <a:lnTo>
                    <a:pt x="1556" y="232"/>
                  </a:lnTo>
                  <a:lnTo>
                    <a:pt x="1574" y="265"/>
                  </a:lnTo>
                  <a:lnTo>
                    <a:pt x="1825" y="341"/>
                  </a:lnTo>
                  <a:lnTo>
                    <a:pt x="1653" y="474"/>
                  </a:lnTo>
                  <a:lnTo>
                    <a:pt x="1890" y="601"/>
                  </a:lnTo>
                  <a:lnTo>
                    <a:pt x="1874" y="718"/>
                  </a:lnTo>
                  <a:lnTo>
                    <a:pt x="1825" y="843"/>
                  </a:lnTo>
                  <a:lnTo>
                    <a:pt x="1797" y="847"/>
                  </a:lnTo>
                  <a:lnTo>
                    <a:pt x="1756" y="850"/>
                  </a:lnTo>
                  <a:lnTo>
                    <a:pt x="1745" y="938"/>
                  </a:lnTo>
                  <a:lnTo>
                    <a:pt x="1654" y="974"/>
                  </a:lnTo>
                  <a:lnTo>
                    <a:pt x="1627" y="908"/>
                  </a:lnTo>
                  <a:lnTo>
                    <a:pt x="1301" y="1028"/>
                  </a:lnTo>
                  <a:lnTo>
                    <a:pt x="1150" y="1148"/>
                  </a:lnTo>
                  <a:lnTo>
                    <a:pt x="1100" y="1129"/>
                  </a:lnTo>
                  <a:lnTo>
                    <a:pt x="991" y="1193"/>
                  </a:lnTo>
                  <a:lnTo>
                    <a:pt x="890" y="1191"/>
                  </a:lnTo>
                  <a:lnTo>
                    <a:pt x="878" y="1261"/>
                  </a:lnTo>
                  <a:lnTo>
                    <a:pt x="902" y="1298"/>
                  </a:lnTo>
                  <a:lnTo>
                    <a:pt x="875" y="1381"/>
                  </a:lnTo>
                  <a:lnTo>
                    <a:pt x="427" y="1235"/>
                  </a:lnTo>
                  <a:lnTo>
                    <a:pt x="391" y="1188"/>
                  </a:lnTo>
                  <a:lnTo>
                    <a:pt x="153" y="1230"/>
                  </a:lnTo>
                  <a:lnTo>
                    <a:pt x="0" y="120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601" name="Freeform 97"/>
            <p:cNvSpPr>
              <a:spLocks/>
            </p:cNvSpPr>
            <p:nvPr/>
          </p:nvSpPr>
          <p:spPr bwMode="auto">
            <a:xfrm>
              <a:off x="4354" y="3468"/>
              <a:ext cx="83" cy="96"/>
            </a:xfrm>
            <a:custGeom>
              <a:avLst/>
              <a:gdLst>
                <a:gd name="T0" fmla="*/ 86 w 498"/>
                <a:gd name="T1" fmla="*/ 552 h 572"/>
                <a:gd name="T2" fmla="*/ 498 w 498"/>
                <a:gd name="T3" fmla="*/ 572 h 572"/>
                <a:gd name="T4" fmla="*/ 494 w 498"/>
                <a:gd name="T5" fmla="*/ 381 h 572"/>
                <a:gd name="T6" fmla="*/ 423 w 498"/>
                <a:gd name="T7" fmla="*/ 202 h 572"/>
                <a:gd name="T8" fmla="*/ 361 w 498"/>
                <a:gd name="T9" fmla="*/ 113 h 572"/>
                <a:gd name="T10" fmla="*/ 172 w 498"/>
                <a:gd name="T11" fmla="*/ 58 h 572"/>
                <a:gd name="T12" fmla="*/ 73 w 498"/>
                <a:gd name="T13" fmla="*/ 0 h 572"/>
                <a:gd name="T14" fmla="*/ 55 w 498"/>
                <a:gd name="T15" fmla="*/ 41 h 572"/>
                <a:gd name="T16" fmla="*/ 90 w 498"/>
                <a:gd name="T17" fmla="*/ 93 h 572"/>
                <a:gd name="T18" fmla="*/ 83 w 498"/>
                <a:gd name="T19" fmla="*/ 134 h 572"/>
                <a:gd name="T20" fmla="*/ 0 w 498"/>
                <a:gd name="T21" fmla="*/ 213 h 572"/>
                <a:gd name="T22" fmla="*/ 86 w 498"/>
                <a:gd name="T23" fmla="*/ 552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98" h="572">
                  <a:moveTo>
                    <a:pt x="86" y="552"/>
                  </a:moveTo>
                  <a:lnTo>
                    <a:pt x="498" y="572"/>
                  </a:lnTo>
                  <a:lnTo>
                    <a:pt x="494" y="381"/>
                  </a:lnTo>
                  <a:lnTo>
                    <a:pt x="423" y="202"/>
                  </a:lnTo>
                  <a:lnTo>
                    <a:pt x="361" y="113"/>
                  </a:lnTo>
                  <a:lnTo>
                    <a:pt x="172" y="58"/>
                  </a:lnTo>
                  <a:lnTo>
                    <a:pt x="73" y="0"/>
                  </a:lnTo>
                  <a:lnTo>
                    <a:pt x="55" y="41"/>
                  </a:lnTo>
                  <a:lnTo>
                    <a:pt x="90" y="93"/>
                  </a:lnTo>
                  <a:lnTo>
                    <a:pt x="83" y="134"/>
                  </a:lnTo>
                  <a:lnTo>
                    <a:pt x="0" y="213"/>
                  </a:lnTo>
                  <a:lnTo>
                    <a:pt x="86" y="55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602" name="Freeform 98"/>
            <p:cNvSpPr>
              <a:spLocks/>
            </p:cNvSpPr>
            <p:nvPr/>
          </p:nvSpPr>
          <p:spPr bwMode="auto">
            <a:xfrm>
              <a:off x="4362" y="3353"/>
              <a:ext cx="168" cy="232"/>
            </a:xfrm>
            <a:custGeom>
              <a:avLst/>
              <a:gdLst>
                <a:gd name="T0" fmla="*/ 25 w 1009"/>
                <a:gd name="T1" fmla="*/ 689 h 1392"/>
                <a:gd name="T2" fmla="*/ 120 w 1009"/>
                <a:gd name="T3" fmla="*/ 751 h 1392"/>
                <a:gd name="T4" fmla="*/ 313 w 1009"/>
                <a:gd name="T5" fmla="*/ 813 h 1392"/>
                <a:gd name="T6" fmla="*/ 368 w 1009"/>
                <a:gd name="T7" fmla="*/ 891 h 1392"/>
                <a:gd name="T8" fmla="*/ 446 w 1009"/>
                <a:gd name="T9" fmla="*/ 1077 h 1392"/>
                <a:gd name="T10" fmla="*/ 453 w 1009"/>
                <a:gd name="T11" fmla="*/ 1265 h 1392"/>
                <a:gd name="T12" fmla="*/ 563 w 1009"/>
                <a:gd name="T13" fmla="*/ 1272 h 1392"/>
                <a:gd name="T14" fmla="*/ 796 w 1009"/>
                <a:gd name="T15" fmla="*/ 1392 h 1392"/>
                <a:gd name="T16" fmla="*/ 878 w 1009"/>
                <a:gd name="T17" fmla="*/ 977 h 1392"/>
                <a:gd name="T18" fmla="*/ 1009 w 1009"/>
                <a:gd name="T19" fmla="*/ 565 h 1392"/>
                <a:gd name="T20" fmla="*/ 670 w 1009"/>
                <a:gd name="T21" fmla="*/ 596 h 1392"/>
                <a:gd name="T22" fmla="*/ 539 w 1009"/>
                <a:gd name="T23" fmla="*/ 210 h 1392"/>
                <a:gd name="T24" fmla="*/ 680 w 1009"/>
                <a:gd name="T25" fmla="*/ 0 h 1392"/>
                <a:gd name="T26" fmla="*/ 497 w 1009"/>
                <a:gd name="T27" fmla="*/ 7 h 1392"/>
                <a:gd name="T28" fmla="*/ 237 w 1009"/>
                <a:gd name="T29" fmla="*/ 261 h 1392"/>
                <a:gd name="T30" fmla="*/ 244 w 1009"/>
                <a:gd name="T31" fmla="*/ 385 h 1392"/>
                <a:gd name="T32" fmla="*/ 21 w 1009"/>
                <a:gd name="T33" fmla="*/ 576 h 1392"/>
                <a:gd name="T34" fmla="*/ 0 w 1009"/>
                <a:gd name="T35" fmla="*/ 651 h 1392"/>
                <a:gd name="T36" fmla="*/ 25 w 1009"/>
                <a:gd name="T37" fmla="*/ 689 h 1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09" h="1392">
                  <a:moveTo>
                    <a:pt x="25" y="689"/>
                  </a:moveTo>
                  <a:lnTo>
                    <a:pt x="120" y="751"/>
                  </a:lnTo>
                  <a:lnTo>
                    <a:pt x="313" y="813"/>
                  </a:lnTo>
                  <a:lnTo>
                    <a:pt x="368" y="891"/>
                  </a:lnTo>
                  <a:lnTo>
                    <a:pt x="446" y="1077"/>
                  </a:lnTo>
                  <a:lnTo>
                    <a:pt x="453" y="1265"/>
                  </a:lnTo>
                  <a:lnTo>
                    <a:pt x="563" y="1272"/>
                  </a:lnTo>
                  <a:lnTo>
                    <a:pt x="796" y="1392"/>
                  </a:lnTo>
                  <a:lnTo>
                    <a:pt x="878" y="977"/>
                  </a:lnTo>
                  <a:lnTo>
                    <a:pt x="1009" y="565"/>
                  </a:lnTo>
                  <a:lnTo>
                    <a:pt x="670" y="596"/>
                  </a:lnTo>
                  <a:lnTo>
                    <a:pt x="539" y="210"/>
                  </a:lnTo>
                  <a:lnTo>
                    <a:pt x="680" y="0"/>
                  </a:lnTo>
                  <a:lnTo>
                    <a:pt x="497" y="7"/>
                  </a:lnTo>
                  <a:lnTo>
                    <a:pt x="237" y="261"/>
                  </a:lnTo>
                  <a:lnTo>
                    <a:pt x="244" y="385"/>
                  </a:lnTo>
                  <a:lnTo>
                    <a:pt x="21" y="576"/>
                  </a:lnTo>
                  <a:lnTo>
                    <a:pt x="0" y="651"/>
                  </a:lnTo>
                  <a:lnTo>
                    <a:pt x="25" y="68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603" name="Freeform 99"/>
            <p:cNvSpPr>
              <a:spLocks/>
            </p:cNvSpPr>
            <p:nvPr/>
          </p:nvSpPr>
          <p:spPr bwMode="auto">
            <a:xfrm>
              <a:off x="4452" y="3291"/>
              <a:ext cx="212" cy="160"/>
            </a:xfrm>
            <a:custGeom>
              <a:avLst/>
              <a:gdLst>
                <a:gd name="T0" fmla="*/ 718 w 1273"/>
                <a:gd name="T1" fmla="*/ 45 h 964"/>
                <a:gd name="T2" fmla="*/ 922 w 1273"/>
                <a:gd name="T3" fmla="*/ 163 h 964"/>
                <a:gd name="T4" fmla="*/ 1064 w 1273"/>
                <a:gd name="T5" fmla="*/ 264 h 964"/>
                <a:gd name="T6" fmla="*/ 1060 w 1273"/>
                <a:gd name="T7" fmla="*/ 333 h 964"/>
                <a:gd name="T8" fmla="*/ 1119 w 1273"/>
                <a:gd name="T9" fmla="*/ 426 h 964"/>
                <a:gd name="T10" fmla="*/ 1112 w 1273"/>
                <a:gd name="T11" fmla="*/ 468 h 964"/>
                <a:gd name="T12" fmla="*/ 1053 w 1273"/>
                <a:gd name="T13" fmla="*/ 550 h 964"/>
                <a:gd name="T14" fmla="*/ 1046 w 1273"/>
                <a:gd name="T15" fmla="*/ 707 h 964"/>
                <a:gd name="T16" fmla="*/ 1019 w 1273"/>
                <a:gd name="T17" fmla="*/ 756 h 964"/>
                <a:gd name="T18" fmla="*/ 1170 w 1273"/>
                <a:gd name="T19" fmla="*/ 752 h 964"/>
                <a:gd name="T20" fmla="*/ 1221 w 1273"/>
                <a:gd name="T21" fmla="*/ 792 h 964"/>
                <a:gd name="T22" fmla="*/ 1256 w 1273"/>
                <a:gd name="T23" fmla="*/ 796 h 964"/>
                <a:gd name="T24" fmla="*/ 1273 w 1273"/>
                <a:gd name="T25" fmla="*/ 892 h 964"/>
                <a:gd name="T26" fmla="*/ 1204 w 1273"/>
                <a:gd name="T27" fmla="*/ 903 h 964"/>
                <a:gd name="T28" fmla="*/ 1166 w 1273"/>
                <a:gd name="T29" fmla="*/ 876 h 964"/>
                <a:gd name="T30" fmla="*/ 1097 w 1273"/>
                <a:gd name="T31" fmla="*/ 909 h 964"/>
                <a:gd name="T32" fmla="*/ 855 w 1273"/>
                <a:gd name="T33" fmla="*/ 940 h 964"/>
                <a:gd name="T34" fmla="*/ 844 w 1273"/>
                <a:gd name="T35" fmla="*/ 954 h 964"/>
                <a:gd name="T36" fmla="*/ 683 w 1273"/>
                <a:gd name="T37" fmla="*/ 958 h 964"/>
                <a:gd name="T38" fmla="*/ 607 w 1273"/>
                <a:gd name="T39" fmla="*/ 878 h 964"/>
                <a:gd name="T40" fmla="*/ 563 w 1273"/>
                <a:gd name="T41" fmla="*/ 909 h 964"/>
                <a:gd name="T42" fmla="*/ 484 w 1273"/>
                <a:gd name="T43" fmla="*/ 913 h 964"/>
                <a:gd name="T44" fmla="*/ 460 w 1273"/>
                <a:gd name="T45" fmla="*/ 940 h 964"/>
                <a:gd name="T46" fmla="*/ 131 w 1273"/>
                <a:gd name="T47" fmla="*/ 964 h 964"/>
                <a:gd name="T48" fmla="*/ 0 w 1273"/>
                <a:gd name="T49" fmla="*/ 584 h 964"/>
                <a:gd name="T50" fmla="*/ 144 w 1273"/>
                <a:gd name="T51" fmla="*/ 371 h 964"/>
                <a:gd name="T52" fmla="*/ 364 w 1273"/>
                <a:gd name="T53" fmla="*/ 4 h 964"/>
                <a:gd name="T54" fmla="*/ 436 w 1273"/>
                <a:gd name="T55" fmla="*/ 0 h 964"/>
                <a:gd name="T56" fmla="*/ 460 w 1273"/>
                <a:gd name="T57" fmla="*/ 35 h 964"/>
                <a:gd name="T58" fmla="*/ 676 w 1273"/>
                <a:gd name="T59" fmla="*/ 65 h 964"/>
                <a:gd name="T60" fmla="*/ 718 w 1273"/>
                <a:gd name="T61" fmla="*/ 45 h 9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273" h="964">
                  <a:moveTo>
                    <a:pt x="718" y="45"/>
                  </a:moveTo>
                  <a:lnTo>
                    <a:pt x="922" y="163"/>
                  </a:lnTo>
                  <a:lnTo>
                    <a:pt x="1064" y="264"/>
                  </a:lnTo>
                  <a:lnTo>
                    <a:pt x="1060" y="333"/>
                  </a:lnTo>
                  <a:lnTo>
                    <a:pt x="1119" y="426"/>
                  </a:lnTo>
                  <a:lnTo>
                    <a:pt x="1112" y="468"/>
                  </a:lnTo>
                  <a:lnTo>
                    <a:pt x="1053" y="550"/>
                  </a:lnTo>
                  <a:lnTo>
                    <a:pt x="1046" y="707"/>
                  </a:lnTo>
                  <a:lnTo>
                    <a:pt x="1019" y="756"/>
                  </a:lnTo>
                  <a:lnTo>
                    <a:pt x="1170" y="752"/>
                  </a:lnTo>
                  <a:lnTo>
                    <a:pt x="1221" y="792"/>
                  </a:lnTo>
                  <a:lnTo>
                    <a:pt x="1256" y="796"/>
                  </a:lnTo>
                  <a:lnTo>
                    <a:pt x="1273" y="892"/>
                  </a:lnTo>
                  <a:lnTo>
                    <a:pt x="1204" y="903"/>
                  </a:lnTo>
                  <a:lnTo>
                    <a:pt x="1166" y="876"/>
                  </a:lnTo>
                  <a:lnTo>
                    <a:pt x="1097" y="909"/>
                  </a:lnTo>
                  <a:lnTo>
                    <a:pt x="855" y="940"/>
                  </a:lnTo>
                  <a:lnTo>
                    <a:pt x="844" y="954"/>
                  </a:lnTo>
                  <a:lnTo>
                    <a:pt x="683" y="958"/>
                  </a:lnTo>
                  <a:lnTo>
                    <a:pt x="607" y="878"/>
                  </a:lnTo>
                  <a:lnTo>
                    <a:pt x="563" y="909"/>
                  </a:lnTo>
                  <a:lnTo>
                    <a:pt x="484" y="913"/>
                  </a:lnTo>
                  <a:lnTo>
                    <a:pt x="460" y="940"/>
                  </a:lnTo>
                  <a:lnTo>
                    <a:pt x="131" y="964"/>
                  </a:lnTo>
                  <a:lnTo>
                    <a:pt x="0" y="584"/>
                  </a:lnTo>
                  <a:lnTo>
                    <a:pt x="144" y="371"/>
                  </a:lnTo>
                  <a:lnTo>
                    <a:pt x="364" y="4"/>
                  </a:lnTo>
                  <a:lnTo>
                    <a:pt x="436" y="0"/>
                  </a:lnTo>
                  <a:lnTo>
                    <a:pt x="460" y="35"/>
                  </a:lnTo>
                  <a:lnTo>
                    <a:pt x="676" y="65"/>
                  </a:lnTo>
                  <a:lnTo>
                    <a:pt x="718" y="4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604" name="Freeform 100"/>
            <p:cNvSpPr>
              <a:spLocks/>
            </p:cNvSpPr>
            <p:nvPr/>
          </p:nvSpPr>
          <p:spPr bwMode="auto">
            <a:xfrm>
              <a:off x="4308" y="3210"/>
              <a:ext cx="273" cy="190"/>
            </a:xfrm>
            <a:custGeom>
              <a:avLst/>
              <a:gdLst>
                <a:gd name="T0" fmla="*/ 0 w 1639"/>
                <a:gd name="T1" fmla="*/ 591 h 1139"/>
                <a:gd name="T2" fmla="*/ 123 w 1639"/>
                <a:gd name="T3" fmla="*/ 487 h 1139"/>
                <a:gd name="T4" fmla="*/ 178 w 1639"/>
                <a:gd name="T5" fmla="*/ 487 h 1139"/>
                <a:gd name="T6" fmla="*/ 244 w 1639"/>
                <a:gd name="T7" fmla="*/ 409 h 1139"/>
                <a:gd name="T8" fmla="*/ 446 w 1639"/>
                <a:gd name="T9" fmla="*/ 226 h 1139"/>
                <a:gd name="T10" fmla="*/ 495 w 1639"/>
                <a:gd name="T11" fmla="*/ 221 h 1139"/>
                <a:gd name="T12" fmla="*/ 515 w 1639"/>
                <a:gd name="T13" fmla="*/ 175 h 1139"/>
                <a:gd name="T14" fmla="*/ 648 w 1639"/>
                <a:gd name="T15" fmla="*/ 86 h 1139"/>
                <a:gd name="T16" fmla="*/ 714 w 1639"/>
                <a:gd name="T17" fmla="*/ 79 h 1139"/>
                <a:gd name="T18" fmla="*/ 755 w 1639"/>
                <a:gd name="T19" fmla="*/ 42 h 1139"/>
                <a:gd name="T20" fmla="*/ 810 w 1639"/>
                <a:gd name="T21" fmla="*/ 42 h 1139"/>
                <a:gd name="T22" fmla="*/ 844 w 1639"/>
                <a:gd name="T23" fmla="*/ 73 h 1139"/>
                <a:gd name="T24" fmla="*/ 934 w 1639"/>
                <a:gd name="T25" fmla="*/ 35 h 1139"/>
                <a:gd name="T26" fmla="*/ 1242 w 1639"/>
                <a:gd name="T27" fmla="*/ 35 h 1139"/>
                <a:gd name="T28" fmla="*/ 1304 w 1639"/>
                <a:gd name="T29" fmla="*/ 0 h 1139"/>
                <a:gd name="T30" fmla="*/ 1321 w 1639"/>
                <a:gd name="T31" fmla="*/ 0 h 1139"/>
                <a:gd name="T32" fmla="*/ 1373 w 1639"/>
                <a:gd name="T33" fmla="*/ 49 h 1139"/>
                <a:gd name="T34" fmla="*/ 1486 w 1639"/>
                <a:gd name="T35" fmla="*/ 46 h 1139"/>
                <a:gd name="T36" fmla="*/ 1544 w 1639"/>
                <a:gd name="T37" fmla="*/ 100 h 1139"/>
                <a:gd name="T38" fmla="*/ 1486 w 1639"/>
                <a:gd name="T39" fmla="*/ 162 h 1139"/>
                <a:gd name="T40" fmla="*/ 1548 w 1639"/>
                <a:gd name="T41" fmla="*/ 221 h 1139"/>
                <a:gd name="T42" fmla="*/ 1595 w 1639"/>
                <a:gd name="T43" fmla="*/ 230 h 1139"/>
                <a:gd name="T44" fmla="*/ 1603 w 1639"/>
                <a:gd name="T45" fmla="*/ 323 h 1139"/>
                <a:gd name="T46" fmla="*/ 1588 w 1639"/>
                <a:gd name="T47" fmla="*/ 374 h 1139"/>
                <a:gd name="T48" fmla="*/ 1639 w 1639"/>
                <a:gd name="T49" fmla="*/ 423 h 1139"/>
                <a:gd name="T50" fmla="*/ 1639 w 1639"/>
                <a:gd name="T51" fmla="*/ 487 h 1139"/>
                <a:gd name="T52" fmla="*/ 1585 w 1639"/>
                <a:gd name="T53" fmla="*/ 529 h 1139"/>
                <a:gd name="T54" fmla="*/ 1534 w 1639"/>
                <a:gd name="T55" fmla="*/ 552 h 1139"/>
                <a:gd name="T56" fmla="*/ 1324 w 1639"/>
                <a:gd name="T57" fmla="*/ 518 h 1139"/>
                <a:gd name="T58" fmla="*/ 1304 w 1639"/>
                <a:gd name="T59" fmla="*/ 487 h 1139"/>
                <a:gd name="T60" fmla="*/ 1225 w 1639"/>
                <a:gd name="T61" fmla="*/ 487 h 1139"/>
                <a:gd name="T62" fmla="*/ 1005 w 1639"/>
                <a:gd name="T63" fmla="*/ 858 h 1139"/>
                <a:gd name="T64" fmla="*/ 817 w 1639"/>
                <a:gd name="T65" fmla="*/ 862 h 1139"/>
                <a:gd name="T66" fmla="*/ 559 w 1639"/>
                <a:gd name="T67" fmla="*/ 1119 h 1139"/>
                <a:gd name="T68" fmla="*/ 487 w 1639"/>
                <a:gd name="T69" fmla="*/ 1071 h 1139"/>
                <a:gd name="T70" fmla="*/ 426 w 1639"/>
                <a:gd name="T71" fmla="*/ 1068 h 1139"/>
                <a:gd name="T72" fmla="*/ 418 w 1639"/>
                <a:gd name="T73" fmla="*/ 1088 h 1139"/>
                <a:gd name="T74" fmla="*/ 380 w 1639"/>
                <a:gd name="T75" fmla="*/ 1095 h 1139"/>
                <a:gd name="T76" fmla="*/ 336 w 1639"/>
                <a:gd name="T77" fmla="*/ 1139 h 1139"/>
                <a:gd name="T78" fmla="*/ 220 w 1639"/>
                <a:gd name="T79" fmla="*/ 1132 h 1139"/>
                <a:gd name="T80" fmla="*/ 141 w 1639"/>
                <a:gd name="T81" fmla="*/ 1040 h 1139"/>
                <a:gd name="T82" fmla="*/ 107 w 1639"/>
                <a:gd name="T83" fmla="*/ 1037 h 1139"/>
                <a:gd name="T84" fmla="*/ 69 w 1639"/>
                <a:gd name="T85" fmla="*/ 862 h 1139"/>
                <a:gd name="T86" fmla="*/ 141 w 1639"/>
                <a:gd name="T87" fmla="*/ 831 h 1139"/>
                <a:gd name="T88" fmla="*/ 0 w 1639"/>
                <a:gd name="T89" fmla="*/ 591 h 1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639" h="1139">
                  <a:moveTo>
                    <a:pt x="0" y="591"/>
                  </a:moveTo>
                  <a:lnTo>
                    <a:pt x="123" y="487"/>
                  </a:lnTo>
                  <a:lnTo>
                    <a:pt x="178" y="487"/>
                  </a:lnTo>
                  <a:lnTo>
                    <a:pt x="244" y="409"/>
                  </a:lnTo>
                  <a:lnTo>
                    <a:pt x="446" y="226"/>
                  </a:lnTo>
                  <a:lnTo>
                    <a:pt x="495" y="221"/>
                  </a:lnTo>
                  <a:lnTo>
                    <a:pt x="515" y="175"/>
                  </a:lnTo>
                  <a:lnTo>
                    <a:pt x="648" y="86"/>
                  </a:lnTo>
                  <a:lnTo>
                    <a:pt x="714" y="79"/>
                  </a:lnTo>
                  <a:lnTo>
                    <a:pt x="755" y="42"/>
                  </a:lnTo>
                  <a:lnTo>
                    <a:pt x="810" y="42"/>
                  </a:lnTo>
                  <a:lnTo>
                    <a:pt x="844" y="73"/>
                  </a:lnTo>
                  <a:lnTo>
                    <a:pt x="934" y="35"/>
                  </a:lnTo>
                  <a:lnTo>
                    <a:pt x="1242" y="35"/>
                  </a:lnTo>
                  <a:lnTo>
                    <a:pt x="1304" y="0"/>
                  </a:lnTo>
                  <a:lnTo>
                    <a:pt x="1321" y="0"/>
                  </a:lnTo>
                  <a:lnTo>
                    <a:pt x="1373" y="49"/>
                  </a:lnTo>
                  <a:lnTo>
                    <a:pt x="1486" y="46"/>
                  </a:lnTo>
                  <a:lnTo>
                    <a:pt x="1544" y="100"/>
                  </a:lnTo>
                  <a:lnTo>
                    <a:pt x="1486" y="162"/>
                  </a:lnTo>
                  <a:lnTo>
                    <a:pt x="1548" y="221"/>
                  </a:lnTo>
                  <a:lnTo>
                    <a:pt x="1595" y="230"/>
                  </a:lnTo>
                  <a:lnTo>
                    <a:pt x="1603" y="323"/>
                  </a:lnTo>
                  <a:lnTo>
                    <a:pt x="1588" y="374"/>
                  </a:lnTo>
                  <a:lnTo>
                    <a:pt x="1639" y="423"/>
                  </a:lnTo>
                  <a:lnTo>
                    <a:pt x="1639" y="487"/>
                  </a:lnTo>
                  <a:lnTo>
                    <a:pt x="1585" y="529"/>
                  </a:lnTo>
                  <a:lnTo>
                    <a:pt x="1534" y="552"/>
                  </a:lnTo>
                  <a:lnTo>
                    <a:pt x="1324" y="518"/>
                  </a:lnTo>
                  <a:lnTo>
                    <a:pt x="1304" y="487"/>
                  </a:lnTo>
                  <a:lnTo>
                    <a:pt x="1225" y="487"/>
                  </a:lnTo>
                  <a:lnTo>
                    <a:pt x="1005" y="858"/>
                  </a:lnTo>
                  <a:lnTo>
                    <a:pt x="817" y="862"/>
                  </a:lnTo>
                  <a:lnTo>
                    <a:pt x="559" y="1119"/>
                  </a:lnTo>
                  <a:lnTo>
                    <a:pt x="487" y="1071"/>
                  </a:lnTo>
                  <a:lnTo>
                    <a:pt x="426" y="1068"/>
                  </a:lnTo>
                  <a:lnTo>
                    <a:pt x="418" y="1088"/>
                  </a:lnTo>
                  <a:lnTo>
                    <a:pt x="380" y="1095"/>
                  </a:lnTo>
                  <a:lnTo>
                    <a:pt x="336" y="1139"/>
                  </a:lnTo>
                  <a:lnTo>
                    <a:pt x="220" y="1132"/>
                  </a:lnTo>
                  <a:lnTo>
                    <a:pt x="141" y="1040"/>
                  </a:lnTo>
                  <a:lnTo>
                    <a:pt x="107" y="1037"/>
                  </a:lnTo>
                  <a:lnTo>
                    <a:pt x="69" y="862"/>
                  </a:lnTo>
                  <a:lnTo>
                    <a:pt x="141" y="831"/>
                  </a:lnTo>
                  <a:lnTo>
                    <a:pt x="0" y="59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605" name="Freeform 101"/>
            <p:cNvSpPr>
              <a:spLocks/>
            </p:cNvSpPr>
            <p:nvPr/>
          </p:nvSpPr>
          <p:spPr bwMode="auto">
            <a:xfrm>
              <a:off x="4294" y="3580"/>
              <a:ext cx="105" cy="121"/>
            </a:xfrm>
            <a:custGeom>
              <a:avLst/>
              <a:gdLst>
                <a:gd name="T0" fmla="*/ 461 w 632"/>
                <a:gd name="T1" fmla="*/ 670 h 724"/>
                <a:gd name="T2" fmla="*/ 484 w 632"/>
                <a:gd name="T3" fmla="*/ 642 h 724"/>
                <a:gd name="T4" fmla="*/ 581 w 632"/>
                <a:gd name="T5" fmla="*/ 724 h 724"/>
                <a:gd name="T6" fmla="*/ 632 w 632"/>
                <a:gd name="T7" fmla="*/ 697 h 724"/>
                <a:gd name="T8" fmla="*/ 622 w 632"/>
                <a:gd name="T9" fmla="*/ 314 h 724"/>
                <a:gd name="T10" fmla="*/ 481 w 632"/>
                <a:gd name="T11" fmla="*/ 183 h 724"/>
                <a:gd name="T12" fmla="*/ 381 w 632"/>
                <a:gd name="T13" fmla="*/ 122 h 724"/>
                <a:gd name="T14" fmla="*/ 214 w 632"/>
                <a:gd name="T15" fmla="*/ 12 h 724"/>
                <a:gd name="T16" fmla="*/ 165 w 632"/>
                <a:gd name="T17" fmla="*/ 0 h 724"/>
                <a:gd name="T18" fmla="*/ 0 w 632"/>
                <a:gd name="T19" fmla="*/ 198 h 724"/>
                <a:gd name="T20" fmla="*/ 68 w 632"/>
                <a:gd name="T21" fmla="*/ 423 h 724"/>
                <a:gd name="T22" fmla="*/ 100 w 632"/>
                <a:gd name="T23" fmla="*/ 453 h 724"/>
                <a:gd name="T24" fmla="*/ 461 w 632"/>
                <a:gd name="T25" fmla="*/ 670 h 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32" h="724">
                  <a:moveTo>
                    <a:pt x="461" y="670"/>
                  </a:moveTo>
                  <a:lnTo>
                    <a:pt x="484" y="642"/>
                  </a:lnTo>
                  <a:lnTo>
                    <a:pt x="581" y="724"/>
                  </a:lnTo>
                  <a:lnTo>
                    <a:pt x="632" y="697"/>
                  </a:lnTo>
                  <a:lnTo>
                    <a:pt x="622" y="314"/>
                  </a:lnTo>
                  <a:lnTo>
                    <a:pt x="481" y="183"/>
                  </a:lnTo>
                  <a:lnTo>
                    <a:pt x="381" y="122"/>
                  </a:lnTo>
                  <a:lnTo>
                    <a:pt x="214" y="12"/>
                  </a:lnTo>
                  <a:lnTo>
                    <a:pt x="165" y="0"/>
                  </a:lnTo>
                  <a:lnTo>
                    <a:pt x="0" y="198"/>
                  </a:lnTo>
                  <a:lnTo>
                    <a:pt x="68" y="423"/>
                  </a:lnTo>
                  <a:lnTo>
                    <a:pt x="100" y="453"/>
                  </a:lnTo>
                  <a:lnTo>
                    <a:pt x="461" y="67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606" name="Freeform 102"/>
            <p:cNvSpPr>
              <a:spLocks/>
            </p:cNvSpPr>
            <p:nvPr/>
          </p:nvSpPr>
          <p:spPr bwMode="auto">
            <a:xfrm>
              <a:off x="4333" y="3561"/>
              <a:ext cx="267" cy="208"/>
            </a:xfrm>
            <a:custGeom>
              <a:avLst/>
              <a:gdLst>
                <a:gd name="T0" fmla="*/ 391 w 1603"/>
                <a:gd name="T1" fmla="*/ 806 h 1248"/>
                <a:gd name="T2" fmla="*/ 388 w 1603"/>
                <a:gd name="T3" fmla="*/ 425 h 1248"/>
                <a:gd name="T4" fmla="*/ 244 w 1603"/>
                <a:gd name="T5" fmla="*/ 295 h 1248"/>
                <a:gd name="T6" fmla="*/ 0 w 1603"/>
                <a:gd name="T7" fmla="*/ 133 h 1248"/>
                <a:gd name="T8" fmla="*/ 120 w 1603"/>
                <a:gd name="T9" fmla="*/ 161 h 1248"/>
                <a:gd name="T10" fmla="*/ 189 w 1603"/>
                <a:gd name="T11" fmla="*/ 155 h 1248"/>
                <a:gd name="T12" fmla="*/ 240 w 1603"/>
                <a:gd name="T13" fmla="*/ 58 h 1248"/>
                <a:gd name="T14" fmla="*/ 213 w 1603"/>
                <a:gd name="T15" fmla="*/ 0 h 1248"/>
                <a:gd name="T16" fmla="*/ 624 w 1603"/>
                <a:gd name="T17" fmla="*/ 17 h 1248"/>
                <a:gd name="T18" fmla="*/ 734 w 1603"/>
                <a:gd name="T19" fmla="*/ 24 h 1248"/>
                <a:gd name="T20" fmla="*/ 964 w 1603"/>
                <a:gd name="T21" fmla="*/ 137 h 1248"/>
                <a:gd name="T22" fmla="*/ 1187 w 1603"/>
                <a:gd name="T23" fmla="*/ 408 h 1248"/>
                <a:gd name="T24" fmla="*/ 1379 w 1603"/>
                <a:gd name="T25" fmla="*/ 685 h 1248"/>
                <a:gd name="T26" fmla="*/ 1603 w 1603"/>
                <a:gd name="T27" fmla="*/ 796 h 1248"/>
                <a:gd name="T28" fmla="*/ 1592 w 1603"/>
                <a:gd name="T29" fmla="*/ 813 h 1248"/>
                <a:gd name="T30" fmla="*/ 1541 w 1603"/>
                <a:gd name="T31" fmla="*/ 827 h 1248"/>
                <a:gd name="T32" fmla="*/ 1496 w 1603"/>
                <a:gd name="T33" fmla="*/ 913 h 1248"/>
                <a:gd name="T34" fmla="*/ 1403 w 1603"/>
                <a:gd name="T35" fmla="*/ 919 h 1248"/>
                <a:gd name="T36" fmla="*/ 1304 w 1603"/>
                <a:gd name="T37" fmla="*/ 967 h 1248"/>
                <a:gd name="T38" fmla="*/ 1266 w 1603"/>
                <a:gd name="T39" fmla="*/ 957 h 1248"/>
                <a:gd name="T40" fmla="*/ 1215 w 1603"/>
                <a:gd name="T41" fmla="*/ 944 h 1248"/>
                <a:gd name="T42" fmla="*/ 1200 w 1603"/>
                <a:gd name="T43" fmla="*/ 975 h 1248"/>
                <a:gd name="T44" fmla="*/ 1224 w 1603"/>
                <a:gd name="T45" fmla="*/ 1033 h 1248"/>
                <a:gd name="T46" fmla="*/ 1211 w 1603"/>
                <a:gd name="T47" fmla="*/ 1119 h 1248"/>
                <a:gd name="T48" fmla="*/ 1156 w 1603"/>
                <a:gd name="T49" fmla="*/ 1146 h 1248"/>
                <a:gd name="T50" fmla="*/ 1108 w 1603"/>
                <a:gd name="T51" fmla="*/ 1132 h 1248"/>
                <a:gd name="T52" fmla="*/ 1022 w 1603"/>
                <a:gd name="T53" fmla="*/ 1115 h 1248"/>
                <a:gd name="T54" fmla="*/ 985 w 1603"/>
                <a:gd name="T55" fmla="*/ 1163 h 1248"/>
                <a:gd name="T56" fmla="*/ 967 w 1603"/>
                <a:gd name="T57" fmla="*/ 1235 h 1248"/>
                <a:gd name="T58" fmla="*/ 920 w 1603"/>
                <a:gd name="T59" fmla="*/ 1248 h 1248"/>
                <a:gd name="T60" fmla="*/ 920 w 1603"/>
                <a:gd name="T61" fmla="*/ 734 h 1248"/>
                <a:gd name="T62" fmla="*/ 648 w 1603"/>
                <a:gd name="T63" fmla="*/ 710 h 1248"/>
                <a:gd name="T64" fmla="*/ 391 w 1603"/>
                <a:gd name="T65" fmla="*/ 806 h 1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03" h="1248">
                  <a:moveTo>
                    <a:pt x="391" y="806"/>
                  </a:moveTo>
                  <a:lnTo>
                    <a:pt x="388" y="425"/>
                  </a:lnTo>
                  <a:lnTo>
                    <a:pt x="244" y="295"/>
                  </a:lnTo>
                  <a:lnTo>
                    <a:pt x="0" y="133"/>
                  </a:lnTo>
                  <a:lnTo>
                    <a:pt x="120" y="161"/>
                  </a:lnTo>
                  <a:lnTo>
                    <a:pt x="189" y="155"/>
                  </a:lnTo>
                  <a:lnTo>
                    <a:pt x="240" y="58"/>
                  </a:lnTo>
                  <a:lnTo>
                    <a:pt x="213" y="0"/>
                  </a:lnTo>
                  <a:lnTo>
                    <a:pt x="624" y="17"/>
                  </a:lnTo>
                  <a:lnTo>
                    <a:pt x="734" y="24"/>
                  </a:lnTo>
                  <a:lnTo>
                    <a:pt x="964" y="137"/>
                  </a:lnTo>
                  <a:lnTo>
                    <a:pt x="1187" y="408"/>
                  </a:lnTo>
                  <a:lnTo>
                    <a:pt x="1379" y="685"/>
                  </a:lnTo>
                  <a:lnTo>
                    <a:pt x="1603" y="796"/>
                  </a:lnTo>
                  <a:lnTo>
                    <a:pt x="1592" y="813"/>
                  </a:lnTo>
                  <a:lnTo>
                    <a:pt x="1541" y="827"/>
                  </a:lnTo>
                  <a:lnTo>
                    <a:pt x="1496" y="913"/>
                  </a:lnTo>
                  <a:lnTo>
                    <a:pt x="1403" y="919"/>
                  </a:lnTo>
                  <a:lnTo>
                    <a:pt x="1304" y="967"/>
                  </a:lnTo>
                  <a:lnTo>
                    <a:pt x="1266" y="957"/>
                  </a:lnTo>
                  <a:lnTo>
                    <a:pt x="1215" y="944"/>
                  </a:lnTo>
                  <a:lnTo>
                    <a:pt x="1200" y="975"/>
                  </a:lnTo>
                  <a:lnTo>
                    <a:pt x="1224" y="1033"/>
                  </a:lnTo>
                  <a:lnTo>
                    <a:pt x="1211" y="1119"/>
                  </a:lnTo>
                  <a:lnTo>
                    <a:pt x="1156" y="1146"/>
                  </a:lnTo>
                  <a:lnTo>
                    <a:pt x="1108" y="1132"/>
                  </a:lnTo>
                  <a:lnTo>
                    <a:pt x="1022" y="1115"/>
                  </a:lnTo>
                  <a:lnTo>
                    <a:pt x="985" y="1163"/>
                  </a:lnTo>
                  <a:lnTo>
                    <a:pt x="967" y="1235"/>
                  </a:lnTo>
                  <a:lnTo>
                    <a:pt x="920" y="1248"/>
                  </a:lnTo>
                  <a:lnTo>
                    <a:pt x="920" y="734"/>
                  </a:lnTo>
                  <a:lnTo>
                    <a:pt x="648" y="710"/>
                  </a:lnTo>
                  <a:lnTo>
                    <a:pt x="391" y="80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607" name="Freeform 103"/>
            <p:cNvSpPr>
              <a:spLocks/>
            </p:cNvSpPr>
            <p:nvPr/>
          </p:nvSpPr>
          <p:spPr bwMode="auto">
            <a:xfrm>
              <a:off x="4328" y="3728"/>
              <a:ext cx="129" cy="107"/>
            </a:xfrm>
            <a:custGeom>
              <a:avLst/>
              <a:gdLst>
                <a:gd name="T0" fmla="*/ 0 w 771"/>
                <a:gd name="T1" fmla="*/ 136 h 641"/>
                <a:gd name="T2" fmla="*/ 145 w 771"/>
                <a:gd name="T3" fmla="*/ 309 h 641"/>
                <a:gd name="T4" fmla="*/ 153 w 771"/>
                <a:gd name="T5" fmla="*/ 394 h 641"/>
                <a:gd name="T6" fmla="*/ 188 w 771"/>
                <a:gd name="T7" fmla="*/ 448 h 641"/>
                <a:gd name="T8" fmla="*/ 193 w 771"/>
                <a:gd name="T9" fmla="*/ 562 h 641"/>
                <a:gd name="T10" fmla="*/ 173 w 771"/>
                <a:gd name="T11" fmla="*/ 594 h 641"/>
                <a:gd name="T12" fmla="*/ 180 w 771"/>
                <a:gd name="T13" fmla="*/ 641 h 641"/>
                <a:gd name="T14" fmla="*/ 296 w 771"/>
                <a:gd name="T15" fmla="*/ 565 h 641"/>
                <a:gd name="T16" fmla="*/ 319 w 771"/>
                <a:gd name="T17" fmla="*/ 516 h 641"/>
                <a:gd name="T18" fmla="*/ 420 w 771"/>
                <a:gd name="T19" fmla="*/ 525 h 641"/>
                <a:gd name="T20" fmla="*/ 463 w 771"/>
                <a:gd name="T21" fmla="*/ 483 h 641"/>
                <a:gd name="T22" fmla="*/ 481 w 771"/>
                <a:gd name="T23" fmla="*/ 479 h 641"/>
                <a:gd name="T24" fmla="*/ 499 w 771"/>
                <a:gd name="T25" fmla="*/ 495 h 641"/>
                <a:gd name="T26" fmla="*/ 530 w 771"/>
                <a:gd name="T27" fmla="*/ 573 h 641"/>
                <a:gd name="T28" fmla="*/ 589 w 771"/>
                <a:gd name="T29" fmla="*/ 600 h 641"/>
                <a:gd name="T30" fmla="*/ 663 w 771"/>
                <a:gd name="T31" fmla="*/ 590 h 641"/>
                <a:gd name="T32" fmla="*/ 684 w 771"/>
                <a:gd name="T33" fmla="*/ 539 h 641"/>
                <a:gd name="T34" fmla="*/ 757 w 771"/>
                <a:gd name="T35" fmla="*/ 443 h 641"/>
                <a:gd name="T36" fmla="*/ 771 w 771"/>
                <a:gd name="T37" fmla="*/ 359 h 641"/>
                <a:gd name="T38" fmla="*/ 610 w 771"/>
                <a:gd name="T39" fmla="*/ 366 h 641"/>
                <a:gd name="T40" fmla="*/ 496 w 771"/>
                <a:gd name="T41" fmla="*/ 359 h 641"/>
                <a:gd name="T42" fmla="*/ 449 w 771"/>
                <a:gd name="T43" fmla="*/ 322 h 641"/>
                <a:gd name="T44" fmla="*/ 352 w 771"/>
                <a:gd name="T45" fmla="*/ 301 h 641"/>
                <a:gd name="T46" fmla="*/ 99 w 771"/>
                <a:gd name="T47" fmla="*/ 0 h 641"/>
                <a:gd name="T48" fmla="*/ 0 w 771"/>
                <a:gd name="T49" fmla="*/ 136 h 6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71" h="641">
                  <a:moveTo>
                    <a:pt x="0" y="136"/>
                  </a:moveTo>
                  <a:lnTo>
                    <a:pt x="145" y="309"/>
                  </a:lnTo>
                  <a:lnTo>
                    <a:pt x="153" y="394"/>
                  </a:lnTo>
                  <a:lnTo>
                    <a:pt x="188" y="448"/>
                  </a:lnTo>
                  <a:lnTo>
                    <a:pt x="193" y="562"/>
                  </a:lnTo>
                  <a:lnTo>
                    <a:pt x="173" y="594"/>
                  </a:lnTo>
                  <a:lnTo>
                    <a:pt x="180" y="641"/>
                  </a:lnTo>
                  <a:lnTo>
                    <a:pt x="296" y="565"/>
                  </a:lnTo>
                  <a:lnTo>
                    <a:pt x="319" y="516"/>
                  </a:lnTo>
                  <a:lnTo>
                    <a:pt x="420" y="525"/>
                  </a:lnTo>
                  <a:lnTo>
                    <a:pt x="463" y="483"/>
                  </a:lnTo>
                  <a:lnTo>
                    <a:pt x="481" y="479"/>
                  </a:lnTo>
                  <a:lnTo>
                    <a:pt x="499" y="495"/>
                  </a:lnTo>
                  <a:lnTo>
                    <a:pt x="530" y="573"/>
                  </a:lnTo>
                  <a:lnTo>
                    <a:pt x="589" y="600"/>
                  </a:lnTo>
                  <a:lnTo>
                    <a:pt x="663" y="590"/>
                  </a:lnTo>
                  <a:lnTo>
                    <a:pt x="684" y="539"/>
                  </a:lnTo>
                  <a:lnTo>
                    <a:pt x="757" y="443"/>
                  </a:lnTo>
                  <a:lnTo>
                    <a:pt x="771" y="359"/>
                  </a:lnTo>
                  <a:lnTo>
                    <a:pt x="610" y="366"/>
                  </a:lnTo>
                  <a:lnTo>
                    <a:pt x="496" y="359"/>
                  </a:lnTo>
                  <a:lnTo>
                    <a:pt x="449" y="322"/>
                  </a:lnTo>
                  <a:lnTo>
                    <a:pt x="352" y="301"/>
                  </a:lnTo>
                  <a:lnTo>
                    <a:pt x="99" y="0"/>
                  </a:lnTo>
                  <a:lnTo>
                    <a:pt x="0" y="13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608" name="Freeform 104"/>
            <p:cNvSpPr>
              <a:spLocks/>
            </p:cNvSpPr>
            <p:nvPr/>
          </p:nvSpPr>
          <p:spPr bwMode="auto">
            <a:xfrm>
              <a:off x="4345" y="3680"/>
              <a:ext cx="141" cy="109"/>
            </a:xfrm>
            <a:custGeom>
              <a:avLst/>
              <a:gdLst>
                <a:gd name="T0" fmla="*/ 172 w 848"/>
                <a:gd name="T1" fmla="*/ 44 h 655"/>
                <a:gd name="T2" fmla="*/ 272 w 848"/>
                <a:gd name="T3" fmla="*/ 123 h 655"/>
                <a:gd name="T4" fmla="*/ 323 w 848"/>
                <a:gd name="T5" fmla="*/ 96 h 655"/>
                <a:gd name="T6" fmla="*/ 580 w 848"/>
                <a:gd name="T7" fmla="*/ 0 h 655"/>
                <a:gd name="T8" fmla="*/ 848 w 848"/>
                <a:gd name="T9" fmla="*/ 24 h 655"/>
                <a:gd name="T10" fmla="*/ 848 w 848"/>
                <a:gd name="T11" fmla="*/ 538 h 655"/>
                <a:gd name="T12" fmla="*/ 837 w 848"/>
                <a:gd name="T13" fmla="*/ 538 h 655"/>
                <a:gd name="T14" fmla="*/ 824 w 848"/>
                <a:gd name="T15" fmla="*/ 529 h 655"/>
                <a:gd name="T16" fmla="*/ 786 w 848"/>
                <a:gd name="T17" fmla="*/ 529 h 655"/>
                <a:gd name="T18" fmla="*/ 762 w 848"/>
                <a:gd name="T19" fmla="*/ 566 h 655"/>
                <a:gd name="T20" fmla="*/ 735 w 848"/>
                <a:gd name="T21" fmla="*/ 560 h 655"/>
                <a:gd name="T22" fmla="*/ 683 w 848"/>
                <a:gd name="T23" fmla="*/ 587 h 655"/>
                <a:gd name="T24" fmla="*/ 666 w 848"/>
                <a:gd name="T25" fmla="*/ 651 h 655"/>
                <a:gd name="T26" fmla="*/ 398 w 848"/>
                <a:gd name="T27" fmla="*/ 655 h 655"/>
                <a:gd name="T28" fmla="*/ 354 w 848"/>
                <a:gd name="T29" fmla="*/ 618 h 655"/>
                <a:gd name="T30" fmla="*/ 254 w 848"/>
                <a:gd name="T31" fmla="*/ 593 h 655"/>
                <a:gd name="T32" fmla="*/ 0 w 848"/>
                <a:gd name="T33" fmla="*/ 288 h 655"/>
                <a:gd name="T34" fmla="*/ 172 w 848"/>
                <a:gd name="T35" fmla="*/ 44 h 6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48" h="655">
                  <a:moveTo>
                    <a:pt x="172" y="44"/>
                  </a:moveTo>
                  <a:lnTo>
                    <a:pt x="272" y="123"/>
                  </a:lnTo>
                  <a:lnTo>
                    <a:pt x="323" y="96"/>
                  </a:lnTo>
                  <a:lnTo>
                    <a:pt x="580" y="0"/>
                  </a:lnTo>
                  <a:lnTo>
                    <a:pt x="848" y="24"/>
                  </a:lnTo>
                  <a:lnTo>
                    <a:pt x="848" y="538"/>
                  </a:lnTo>
                  <a:lnTo>
                    <a:pt x="837" y="538"/>
                  </a:lnTo>
                  <a:lnTo>
                    <a:pt x="824" y="529"/>
                  </a:lnTo>
                  <a:lnTo>
                    <a:pt x="786" y="529"/>
                  </a:lnTo>
                  <a:lnTo>
                    <a:pt x="762" y="566"/>
                  </a:lnTo>
                  <a:lnTo>
                    <a:pt x="735" y="560"/>
                  </a:lnTo>
                  <a:lnTo>
                    <a:pt x="683" y="587"/>
                  </a:lnTo>
                  <a:lnTo>
                    <a:pt x="666" y="651"/>
                  </a:lnTo>
                  <a:lnTo>
                    <a:pt x="398" y="655"/>
                  </a:lnTo>
                  <a:lnTo>
                    <a:pt x="354" y="618"/>
                  </a:lnTo>
                  <a:lnTo>
                    <a:pt x="254" y="593"/>
                  </a:lnTo>
                  <a:lnTo>
                    <a:pt x="0" y="288"/>
                  </a:lnTo>
                  <a:lnTo>
                    <a:pt x="172" y="4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609" name="Freeform 105"/>
            <p:cNvSpPr>
              <a:spLocks/>
            </p:cNvSpPr>
            <p:nvPr/>
          </p:nvSpPr>
          <p:spPr bwMode="auto">
            <a:xfrm>
              <a:off x="4256" y="3383"/>
              <a:ext cx="147" cy="230"/>
            </a:xfrm>
            <a:custGeom>
              <a:avLst/>
              <a:gdLst>
                <a:gd name="T0" fmla="*/ 452 w 881"/>
                <a:gd name="T1" fmla="*/ 1 h 1379"/>
                <a:gd name="T2" fmla="*/ 535 w 881"/>
                <a:gd name="T3" fmla="*/ 90 h 1379"/>
                <a:gd name="T4" fmla="*/ 646 w 881"/>
                <a:gd name="T5" fmla="*/ 102 h 1379"/>
                <a:gd name="T6" fmla="*/ 686 w 881"/>
                <a:gd name="T7" fmla="*/ 55 h 1379"/>
                <a:gd name="T8" fmla="*/ 733 w 881"/>
                <a:gd name="T9" fmla="*/ 49 h 1379"/>
                <a:gd name="T10" fmla="*/ 735 w 881"/>
                <a:gd name="T11" fmla="*/ 27 h 1379"/>
                <a:gd name="T12" fmla="*/ 803 w 881"/>
                <a:gd name="T13" fmla="*/ 32 h 1379"/>
                <a:gd name="T14" fmla="*/ 877 w 881"/>
                <a:gd name="T15" fmla="*/ 80 h 1379"/>
                <a:gd name="T16" fmla="*/ 881 w 881"/>
                <a:gd name="T17" fmla="*/ 204 h 1379"/>
                <a:gd name="T18" fmla="*/ 656 w 881"/>
                <a:gd name="T19" fmla="*/ 390 h 1379"/>
                <a:gd name="T20" fmla="*/ 637 w 881"/>
                <a:gd name="T21" fmla="*/ 465 h 1379"/>
                <a:gd name="T22" fmla="*/ 661 w 881"/>
                <a:gd name="T23" fmla="*/ 502 h 1379"/>
                <a:gd name="T24" fmla="*/ 641 w 881"/>
                <a:gd name="T25" fmla="*/ 558 h 1379"/>
                <a:gd name="T26" fmla="*/ 674 w 881"/>
                <a:gd name="T27" fmla="*/ 598 h 1379"/>
                <a:gd name="T28" fmla="*/ 668 w 881"/>
                <a:gd name="T29" fmla="*/ 643 h 1379"/>
                <a:gd name="T30" fmla="*/ 589 w 881"/>
                <a:gd name="T31" fmla="*/ 715 h 1379"/>
                <a:gd name="T32" fmla="*/ 622 w 881"/>
                <a:gd name="T33" fmla="*/ 856 h 1379"/>
                <a:gd name="T34" fmla="*/ 681 w 881"/>
                <a:gd name="T35" fmla="*/ 1082 h 1379"/>
                <a:gd name="T36" fmla="*/ 704 w 881"/>
                <a:gd name="T37" fmla="*/ 1124 h 1379"/>
                <a:gd name="T38" fmla="*/ 677 w 881"/>
                <a:gd name="T39" fmla="*/ 1186 h 1379"/>
                <a:gd name="T40" fmla="*/ 642 w 881"/>
                <a:gd name="T41" fmla="*/ 1223 h 1379"/>
                <a:gd name="T42" fmla="*/ 580 w 881"/>
                <a:gd name="T43" fmla="*/ 1226 h 1379"/>
                <a:gd name="T44" fmla="*/ 393 w 881"/>
                <a:gd name="T45" fmla="*/ 1180 h 1379"/>
                <a:gd name="T46" fmla="*/ 227 w 881"/>
                <a:gd name="T47" fmla="*/ 1379 h 1379"/>
                <a:gd name="T48" fmla="*/ 0 w 881"/>
                <a:gd name="T49" fmla="*/ 1320 h 1379"/>
                <a:gd name="T50" fmla="*/ 1 w 881"/>
                <a:gd name="T51" fmla="*/ 941 h 1379"/>
                <a:gd name="T52" fmla="*/ 84 w 881"/>
                <a:gd name="T53" fmla="*/ 643 h 1379"/>
                <a:gd name="T54" fmla="*/ 79 w 881"/>
                <a:gd name="T55" fmla="*/ 462 h 1379"/>
                <a:gd name="T56" fmla="*/ 75 w 881"/>
                <a:gd name="T57" fmla="*/ 365 h 1379"/>
                <a:gd name="T58" fmla="*/ 134 w 881"/>
                <a:gd name="T59" fmla="*/ 341 h 1379"/>
                <a:gd name="T60" fmla="*/ 192 w 881"/>
                <a:gd name="T61" fmla="*/ 116 h 1379"/>
                <a:gd name="T62" fmla="*/ 173 w 881"/>
                <a:gd name="T63" fmla="*/ 41 h 1379"/>
                <a:gd name="T64" fmla="*/ 288 w 881"/>
                <a:gd name="T65" fmla="*/ 38 h 1379"/>
                <a:gd name="T66" fmla="*/ 414 w 881"/>
                <a:gd name="T67" fmla="*/ 0 h 1379"/>
                <a:gd name="T68" fmla="*/ 452 w 881"/>
                <a:gd name="T69" fmla="*/ 1 h 1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81" h="1379">
                  <a:moveTo>
                    <a:pt x="452" y="1"/>
                  </a:moveTo>
                  <a:lnTo>
                    <a:pt x="535" y="90"/>
                  </a:lnTo>
                  <a:lnTo>
                    <a:pt x="646" y="102"/>
                  </a:lnTo>
                  <a:lnTo>
                    <a:pt x="686" y="55"/>
                  </a:lnTo>
                  <a:lnTo>
                    <a:pt x="733" y="49"/>
                  </a:lnTo>
                  <a:lnTo>
                    <a:pt x="735" y="27"/>
                  </a:lnTo>
                  <a:lnTo>
                    <a:pt x="803" y="32"/>
                  </a:lnTo>
                  <a:lnTo>
                    <a:pt x="877" y="80"/>
                  </a:lnTo>
                  <a:lnTo>
                    <a:pt x="881" y="204"/>
                  </a:lnTo>
                  <a:lnTo>
                    <a:pt x="656" y="390"/>
                  </a:lnTo>
                  <a:lnTo>
                    <a:pt x="637" y="465"/>
                  </a:lnTo>
                  <a:lnTo>
                    <a:pt x="661" y="502"/>
                  </a:lnTo>
                  <a:lnTo>
                    <a:pt x="641" y="558"/>
                  </a:lnTo>
                  <a:lnTo>
                    <a:pt x="674" y="598"/>
                  </a:lnTo>
                  <a:lnTo>
                    <a:pt x="668" y="643"/>
                  </a:lnTo>
                  <a:lnTo>
                    <a:pt x="589" y="715"/>
                  </a:lnTo>
                  <a:lnTo>
                    <a:pt x="622" y="856"/>
                  </a:lnTo>
                  <a:lnTo>
                    <a:pt x="681" y="1082"/>
                  </a:lnTo>
                  <a:lnTo>
                    <a:pt x="704" y="1124"/>
                  </a:lnTo>
                  <a:lnTo>
                    <a:pt x="677" y="1186"/>
                  </a:lnTo>
                  <a:lnTo>
                    <a:pt x="642" y="1223"/>
                  </a:lnTo>
                  <a:lnTo>
                    <a:pt x="580" y="1226"/>
                  </a:lnTo>
                  <a:lnTo>
                    <a:pt x="393" y="1180"/>
                  </a:lnTo>
                  <a:lnTo>
                    <a:pt x="227" y="1379"/>
                  </a:lnTo>
                  <a:lnTo>
                    <a:pt x="0" y="1320"/>
                  </a:lnTo>
                  <a:lnTo>
                    <a:pt x="1" y="941"/>
                  </a:lnTo>
                  <a:lnTo>
                    <a:pt x="84" y="643"/>
                  </a:lnTo>
                  <a:lnTo>
                    <a:pt x="79" y="462"/>
                  </a:lnTo>
                  <a:lnTo>
                    <a:pt x="75" y="365"/>
                  </a:lnTo>
                  <a:lnTo>
                    <a:pt x="134" y="341"/>
                  </a:lnTo>
                  <a:lnTo>
                    <a:pt x="192" y="116"/>
                  </a:lnTo>
                  <a:lnTo>
                    <a:pt x="173" y="41"/>
                  </a:lnTo>
                  <a:lnTo>
                    <a:pt x="288" y="38"/>
                  </a:lnTo>
                  <a:lnTo>
                    <a:pt x="414" y="0"/>
                  </a:lnTo>
                  <a:lnTo>
                    <a:pt x="452" y="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610" name="Freeform 106"/>
            <p:cNvSpPr>
              <a:spLocks/>
            </p:cNvSpPr>
            <p:nvPr/>
          </p:nvSpPr>
          <p:spPr bwMode="auto">
            <a:xfrm>
              <a:off x="4494" y="3437"/>
              <a:ext cx="223" cy="257"/>
            </a:xfrm>
            <a:custGeom>
              <a:avLst/>
              <a:gdLst>
                <a:gd name="T0" fmla="*/ 636 w 1335"/>
                <a:gd name="T1" fmla="*/ 1543 h 1543"/>
                <a:gd name="T2" fmla="*/ 663 w 1335"/>
                <a:gd name="T3" fmla="*/ 1399 h 1543"/>
                <a:gd name="T4" fmla="*/ 696 w 1335"/>
                <a:gd name="T5" fmla="*/ 1372 h 1543"/>
                <a:gd name="T6" fmla="*/ 776 w 1335"/>
                <a:gd name="T7" fmla="*/ 1365 h 1543"/>
                <a:gd name="T8" fmla="*/ 796 w 1335"/>
                <a:gd name="T9" fmla="*/ 1326 h 1543"/>
                <a:gd name="T10" fmla="*/ 855 w 1335"/>
                <a:gd name="T11" fmla="*/ 1330 h 1543"/>
                <a:gd name="T12" fmla="*/ 869 w 1335"/>
                <a:gd name="T13" fmla="*/ 1244 h 1543"/>
                <a:gd name="T14" fmla="*/ 882 w 1335"/>
                <a:gd name="T15" fmla="*/ 1155 h 1543"/>
                <a:gd name="T16" fmla="*/ 937 w 1335"/>
                <a:gd name="T17" fmla="*/ 1035 h 1543"/>
                <a:gd name="T18" fmla="*/ 978 w 1335"/>
                <a:gd name="T19" fmla="*/ 1011 h 1543"/>
                <a:gd name="T20" fmla="*/ 920 w 1335"/>
                <a:gd name="T21" fmla="*/ 898 h 1543"/>
                <a:gd name="T22" fmla="*/ 1068 w 1335"/>
                <a:gd name="T23" fmla="*/ 887 h 1543"/>
                <a:gd name="T24" fmla="*/ 1081 w 1335"/>
                <a:gd name="T25" fmla="*/ 840 h 1543"/>
                <a:gd name="T26" fmla="*/ 1153 w 1335"/>
                <a:gd name="T27" fmla="*/ 795 h 1543"/>
                <a:gd name="T28" fmla="*/ 1153 w 1335"/>
                <a:gd name="T29" fmla="*/ 743 h 1543"/>
                <a:gd name="T30" fmla="*/ 1119 w 1335"/>
                <a:gd name="T31" fmla="*/ 720 h 1543"/>
                <a:gd name="T32" fmla="*/ 1184 w 1335"/>
                <a:gd name="T33" fmla="*/ 616 h 1543"/>
                <a:gd name="T34" fmla="*/ 1188 w 1335"/>
                <a:gd name="T35" fmla="*/ 585 h 1543"/>
                <a:gd name="T36" fmla="*/ 1239 w 1335"/>
                <a:gd name="T37" fmla="*/ 514 h 1543"/>
                <a:gd name="T38" fmla="*/ 1252 w 1335"/>
                <a:gd name="T39" fmla="*/ 466 h 1543"/>
                <a:gd name="T40" fmla="*/ 1283 w 1335"/>
                <a:gd name="T41" fmla="*/ 441 h 1543"/>
                <a:gd name="T42" fmla="*/ 1277 w 1335"/>
                <a:gd name="T43" fmla="*/ 370 h 1543"/>
                <a:gd name="T44" fmla="*/ 1335 w 1335"/>
                <a:gd name="T45" fmla="*/ 301 h 1543"/>
                <a:gd name="T46" fmla="*/ 1321 w 1335"/>
                <a:gd name="T47" fmla="*/ 206 h 1543"/>
                <a:gd name="T48" fmla="*/ 1274 w 1335"/>
                <a:gd name="T49" fmla="*/ 184 h 1543"/>
                <a:gd name="T50" fmla="*/ 1274 w 1335"/>
                <a:gd name="T51" fmla="*/ 102 h 1543"/>
                <a:gd name="T52" fmla="*/ 1252 w 1335"/>
                <a:gd name="T53" fmla="*/ 91 h 1543"/>
                <a:gd name="T54" fmla="*/ 1146 w 1335"/>
                <a:gd name="T55" fmla="*/ 133 h 1543"/>
                <a:gd name="T56" fmla="*/ 1112 w 1335"/>
                <a:gd name="T57" fmla="*/ 116 h 1543"/>
                <a:gd name="T58" fmla="*/ 1105 w 1335"/>
                <a:gd name="T59" fmla="*/ 82 h 1543"/>
                <a:gd name="T60" fmla="*/ 1064 w 1335"/>
                <a:gd name="T61" fmla="*/ 71 h 1543"/>
                <a:gd name="T62" fmla="*/ 1022 w 1335"/>
                <a:gd name="T63" fmla="*/ 47 h 1543"/>
                <a:gd name="T64" fmla="*/ 1016 w 1335"/>
                <a:gd name="T65" fmla="*/ 13 h 1543"/>
                <a:gd name="T66" fmla="*/ 947 w 1335"/>
                <a:gd name="T67" fmla="*/ 27 h 1543"/>
                <a:gd name="T68" fmla="*/ 913 w 1335"/>
                <a:gd name="T69" fmla="*/ 0 h 1543"/>
                <a:gd name="T70" fmla="*/ 840 w 1335"/>
                <a:gd name="T71" fmla="*/ 30 h 1543"/>
                <a:gd name="T72" fmla="*/ 598 w 1335"/>
                <a:gd name="T73" fmla="*/ 64 h 1543"/>
                <a:gd name="T74" fmla="*/ 587 w 1335"/>
                <a:gd name="T75" fmla="*/ 78 h 1543"/>
                <a:gd name="T76" fmla="*/ 426 w 1335"/>
                <a:gd name="T77" fmla="*/ 83 h 1543"/>
                <a:gd name="T78" fmla="*/ 351 w 1335"/>
                <a:gd name="T79" fmla="*/ 1 h 1543"/>
                <a:gd name="T80" fmla="*/ 307 w 1335"/>
                <a:gd name="T81" fmla="*/ 35 h 1543"/>
                <a:gd name="T82" fmla="*/ 227 w 1335"/>
                <a:gd name="T83" fmla="*/ 37 h 1543"/>
                <a:gd name="T84" fmla="*/ 212 w 1335"/>
                <a:gd name="T85" fmla="*/ 64 h 1543"/>
                <a:gd name="T86" fmla="*/ 82 w 1335"/>
                <a:gd name="T87" fmla="*/ 476 h 1543"/>
                <a:gd name="T88" fmla="*/ 0 w 1335"/>
                <a:gd name="T89" fmla="*/ 884 h 1543"/>
                <a:gd name="T90" fmla="*/ 206 w 1335"/>
                <a:gd name="T91" fmla="*/ 1141 h 1543"/>
                <a:gd name="T92" fmla="*/ 416 w 1335"/>
                <a:gd name="T93" fmla="*/ 1436 h 1543"/>
                <a:gd name="T94" fmla="*/ 636 w 1335"/>
                <a:gd name="T95" fmla="*/ 1543 h 15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335" h="1543">
                  <a:moveTo>
                    <a:pt x="636" y="1543"/>
                  </a:moveTo>
                  <a:lnTo>
                    <a:pt x="663" y="1399"/>
                  </a:lnTo>
                  <a:lnTo>
                    <a:pt x="696" y="1372"/>
                  </a:lnTo>
                  <a:lnTo>
                    <a:pt x="776" y="1365"/>
                  </a:lnTo>
                  <a:lnTo>
                    <a:pt x="796" y="1326"/>
                  </a:lnTo>
                  <a:lnTo>
                    <a:pt x="855" y="1330"/>
                  </a:lnTo>
                  <a:lnTo>
                    <a:pt x="869" y="1244"/>
                  </a:lnTo>
                  <a:lnTo>
                    <a:pt x="882" y="1155"/>
                  </a:lnTo>
                  <a:lnTo>
                    <a:pt x="937" y="1035"/>
                  </a:lnTo>
                  <a:lnTo>
                    <a:pt x="978" y="1011"/>
                  </a:lnTo>
                  <a:lnTo>
                    <a:pt x="920" y="898"/>
                  </a:lnTo>
                  <a:lnTo>
                    <a:pt x="1068" y="887"/>
                  </a:lnTo>
                  <a:lnTo>
                    <a:pt x="1081" y="840"/>
                  </a:lnTo>
                  <a:lnTo>
                    <a:pt x="1153" y="795"/>
                  </a:lnTo>
                  <a:lnTo>
                    <a:pt x="1153" y="743"/>
                  </a:lnTo>
                  <a:lnTo>
                    <a:pt x="1119" y="720"/>
                  </a:lnTo>
                  <a:lnTo>
                    <a:pt x="1184" y="616"/>
                  </a:lnTo>
                  <a:lnTo>
                    <a:pt x="1188" y="585"/>
                  </a:lnTo>
                  <a:lnTo>
                    <a:pt x="1239" y="514"/>
                  </a:lnTo>
                  <a:lnTo>
                    <a:pt x="1252" y="466"/>
                  </a:lnTo>
                  <a:lnTo>
                    <a:pt x="1283" y="441"/>
                  </a:lnTo>
                  <a:lnTo>
                    <a:pt x="1277" y="370"/>
                  </a:lnTo>
                  <a:lnTo>
                    <a:pt x="1335" y="301"/>
                  </a:lnTo>
                  <a:lnTo>
                    <a:pt x="1321" y="206"/>
                  </a:lnTo>
                  <a:lnTo>
                    <a:pt x="1274" y="184"/>
                  </a:lnTo>
                  <a:lnTo>
                    <a:pt x="1274" y="102"/>
                  </a:lnTo>
                  <a:lnTo>
                    <a:pt x="1252" y="91"/>
                  </a:lnTo>
                  <a:lnTo>
                    <a:pt x="1146" y="133"/>
                  </a:lnTo>
                  <a:lnTo>
                    <a:pt x="1112" y="116"/>
                  </a:lnTo>
                  <a:lnTo>
                    <a:pt x="1105" y="82"/>
                  </a:lnTo>
                  <a:lnTo>
                    <a:pt x="1064" y="71"/>
                  </a:lnTo>
                  <a:lnTo>
                    <a:pt x="1022" y="47"/>
                  </a:lnTo>
                  <a:lnTo>
                    <a:pt x="1016" y="13"/>
                  </a:lnTo>
                  <a:lnTo>
                    <a:pt x="947" y="27"/>
                  </a:lnTo>
                  <a:lnTo>
                    <a:pt x="913" y="0"/>
                  </a:lnTo>
                  <a:lnTo>
                    <a:pt x="840" y="30"/>
                  </a:lnTo>
                  <a:lnTo>
                    <a:pt x="598" y="64"/>
                  </a:lnTo>
                  <a:lnTo>
                    <a:pt x="587" y="78"/>
                  </a:lnTo>
                  <a:lnTo>
                    <a:pt x="426" y="83"/>
                  </a:lnTo>
                  <a:lnTo>
                    <a:pt x="351" y="1"/>
                  </a:lnTo>
                  <a:lnTo>
                    <a:pt x="307" y="35"/>
                  </a:lnTo>
                  <a:lnTo>
                    <a:pt x="227" y="37"/>
                  </a:lnTo>
                  <a:lnTo>
                    <a:pt x="212" y="64"/>
                  </a:lnTo>
                  <a:lnTo>
                    <a:pt x="82" y="476"/>
                  </a:lnTo>
                  <a:lnTo>
                    <a:pt x="0" y="884"/>
                  </a:lnTo>
                  <a:lnTo>
                    <a:pt x="206" y="1141"/>
                  </a:lnTo>
                  <a:lnTo>
                    <a:pt x="416" y="1436"/>
                  </a:lnTo>
                  <a:lnTo>
                    <a:pt x="636" y="154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611" name="Freeform 107"/>
            <p:cNvSpPr>
              <a:spLocks/>
            </p:cNvSpPr>
            <p:nvPr/>
          </p:nvSpPr>
          <p:spPr bwMode="auto">
            <a:xfrm>
              <a:off x="4903" y="2036"/>
              <a:ext cx="289" cy="202"/>
            </a:xfrm>
            <a:custGeom>
              <a:avLst/>
              <a:gdLst>
                <a:gd name="T0" fmla="*/ 1657 w 1735"/>
                <a:gd name="T1" fmla="*/ 1216 h 1216"/>
                <a:gd name="T2" fmla="*/ 1206 w 1735"/>
                <a:gd name="T3" fmla="*/ 1210 h 1216"/>
                <a:gd name="T4" fmla="*/ 1153 w 1735"/>
                <a:gd name="T5" fmla="*/ 1130 h 1216"/>
                <a:gd name="T6" fmla="*/ 1072 w 1735"/>
                <a:gd name="T7" fmla="*/ 1063 h 1216"/>
                <a:gd name="T8" fmla="*/ 1019 w 1735"/>
                <a:gd name="T9" fmla="*/ 1041 h 1216"/>
                <a:gd name="T10" fmla="*/ 674 w 1735"/>
                <a:gd name="T11" fmla="*/ 782 h 1216"/>
                <a:gd name="T12" fmla="*/ 593 w 1735"/>
                <a:gd name="T13" fmla="*/ 805 h 1216"/>
                <a:gd name="T14" fmla="*/ 420 w 1735"/>
                <a:gd name="T15" fmla="*/ 899 h 1216"/>
                <a:gd name="T16" fmla="*/ 167 w 1735"/>
                <a:gd name="T17" fmla="*/ 821 h 1216"/>
                <a:gd name="T18" fmla="*/ 56 w 1735"/>
                <a:gd name="T19" fmla="*/ 701 h 1216"/>
                <a:gd name="T20" fmla="*/ 36 w 1735"/>
                <a:gd name="T21" fmla="*/ 749 h 1216"/>
                <a:gd name="T22" fmla="*/ 75 w 1735"/>
                <a:gd name="T23" fmla="*/ 805 h 1216"/>
                <a:gd name="T24" fmla="*/ 54 w 1735"/>
                <a:gd name="T25" fmla="*/ 830 h 1216"/>
                <a:gd name="T26" fmla="*/ 25 w 1735"/>
                <a:gd name="T27" fmla="*/ 793 h 1216"/>
                <a:gd name="T28" fmla="*/ 0 w 1735"/>
                <a:gd name="T29" fmla="*/ 755 h 1216"/>
                <a:gd name="T30" fmla="*/ 17 w 1735"/>
                <a:gd name="T31" fmla="*/ 593 h 1216"/>
                <a:gd name="T32" fmla="*/ 137 w 1735"/>
                <a:gd name="T33" fmla="*/ 256 h 1216"/>
                <a:gd name="T34" fmla="*/ 140 w 1735"/>
                <a:gd name="T35" fmla="*/ 13 h 1216"/>
                <a:gd name="T36" fmla="*/ 210 w 1735"/>
                <a:gd name="T37" fmla="*/ 0 h 1216"/>
                <a:gd name="T38" fmla="*/ 269 w 1735"/>
                <a:gd name="T39" fmla="*/ 43 h 1216"/>
                <a:gd name="T40" fmla="*/ 711 w 1735"/>
                <a:gd name="T41" fmla="*/ 406 h 1216"/>
                <a:gd name="T42" fmla="*/ 771 w 1735"/>
                <a:gd name="T43" fmla="*/ 425 h 1216"/>
                <a:gd name="T44" fmla="*/ 794 w 1735"/>
                <a:gd name="T45" fmla="*/ 400 h 1216"/>
                <a:gd name="T46" fmla="*/ 967 w 1735"/>
                <a:gd name="T47" fmla="*/ 406 h 1216"/>
                <a:gd name="T48" fmla="*/ 1072 w 1735"/>
                <a:gd name="T49" fmla="*/ 481 h 1216"/>
                <a:gd name="T50" fmla="*/ 1164 w 1735"/>
                <a:gd name="T51" fmla="*/ 595 h 1216"/>
                <a:gd name="T52" fmla="*/ 1187 w 1735"/>
                <a:gd name="T53" fmla="*/ 643 h 1216"/>
                <a:gd name="T54" fmla="*/ 1206 w 1735"/>
                <a:gd name="T55" fmla="*/ 718 h 1216"/>
                <a:gd name="T56" fmla="*/ 1334 w 1735"/>
                <a:gd name="T57" fmla="*/ 840 h 1216"/>
                <a:gd name="T58" fmla="*/ 1434 w 1735"/>
                <a:gd name="T59" fmla="*/ 851 h 1216"/>
                <a:gd name="T60" fmla="*/ 1735 w 1735"/>
                <a:gd name="T61" fmla="*/ 1007 h 1216"/>
                <a:gd name="T62" fmla="*/ 1669 w 1735"/>
                <a:gd name="T63" fmla="*/ 1163 h 1216"/>
                <a:gd name="T64" fmla="*/ 1657 w 1735"/>
                <a:gd name="T65" fmla="*/ 1216 h 1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735" h="1216">
                  <a:moveTo>
                    <a:pt x="1657" y="1216"/>
                  </a:moveTo>
                  <a:lnTo>
                    <a:pt x="1206" y="1210"/>
                  </a:lnTo>
                  <a:lnTo>
                    <a:pt x="1153" y="1130"/>
                  </a:lnTo>
                  <a:lnTo>
                    <a:pt x="1072" y="1063"/>
                  </a:lnTo>
                  <a:lnTo>
                    <a:pt x="1019" y="1041"/>
                  </a:lnTo>
                  <a:lnTo>
                    <a:pt x="674" y="782"/>
                  </a:lnTo>
                  <a:lnTo>
                    <a:pt x="593" y="805"/>
                  </a:lnTo>
                  <a:lnTo>
                    <a:pt x="420" y="899"/>
                  </a:lnTo>
                  <a:lnTo>
                    <a:pt x="167" y="821"/>
                  </a:lnTo>
                  <a:lnTo>
                    <a:pt x="56" y="701"/>
                  </a:lnTo>
                  <a:lnTo>
                    <a:pt x="36" y="749"/>
                  </a:lnTo>
                  <a:lnTo>
                    <a:pt x="75" y="805"/>
                  </a:lnTo>
                  <a:lnTo>
                    <a:pt x="54" y="830"/>
                  </a:lnTo>
                  <a:lnTo>
                    <a:pt x="25" y="793"/>
                  </a:lnTo>
                  <a:lnTo>
                    <a:pt x="0" y="755"/>
                  </a:lnTo>
                  <a:lnTo>
                    <a:pt x="17" y="593"/>
                  </a:lnTo>
                  <a:lnTo>
                    <a:pt x="137" y="256"/>
                  </a:lnTo>
                  <a:lnTo>
                    <a:pt x="140" y="13"/>
                  </a:lnTo>
                  <a:lnTo>
                    <a:pt x="210" y="0"/>
                  </a:lnTo>
                  <a:lnTo>
                    <a:pt x="269" y="43"/>
                  </a:lnTo>
                  <a:lnTo>
                    <a:pt x="711" y="406"/>
                  </a:lnTo>
                  <a:lnTo>
                    <a:pt x="771" y="425"/>
                  </a:lnTo>
                  <a:lnTo>
                    <a:pt x="794" y="400"/>
                  </a:lnTo>
                  <a:lnTo>
                    <a:pt x="967" y="406"/>
                  </a:lnTo>
                  <a:lnTo>
                    <a:pt x="1072" y="481"/>
                  </a:lnTo>
                  <a:lnTo>
                    <a:pt x="1164" y="595"/>
                  </a:lnTo>
                  <a:lnTo>
                    <a:pt x="1187" y="643"/>
                  </a:lnTo>
                  <a:lnTo>
                    <a:pt x="1206" y="718"/>
                  </a:lnTo>
                  <a:lnTo>
                    <a:pt x="1334" y="840"/>
                  </a:lnTo>
                  <a:lnTo>
                    <a:pt x="1434" y="851"/>
                  </a:lnTo>
                  <a:lnTo>
                    <a:pt x="1735" y="1007"/>
                  </a:lnTo>
                  <a:lnTo>
                    <a:pt x="1669" y="1163"/>
                  </a:lnTo>
                  <a:lnTo>
                    <a:pt x="1657" y="121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612" name="Freeform 108"/>
            <p:cNvSpPr>
              <a:spLocks/>
            </p:cNvSpPr>
            <p:nvPr/>
          </p:nvSpPr>
          <p:spPr bwMode="auto">
            <a:xfrm>
              <a:off x="5021" y="2033"/>
              <a:ext cx="226" cy="170"/>
            </a:xfrm>
            <a:custGeom>
              <a:avLst/>
              <a:gdLst>
                <a:gd name="T0" fmla="*/ 0 w 1355"/>
                <a:gd name="T1" fmla="*/ 424 h 1023"/>
                <a:gd name="T2" fmla="*/ 172 w 1355"/>
                <a:gd name="T3" fmla="*/ 210 h 1023"/>
                <a:gd name="T4" fmla="*/ 350 w 1355"/>
                <a:gd name="T5" fmla="*/ 143 h 1023"/>
                <a:gd name="T6" fmla="*/ 509 w 1355"/>
                <a:gd name="T7" fmla="*/ 129 h 1023"/>
                <a:gd name="T8" fmla="*/ 570 w 1355"/>
                <a:gd name="T9" fmla="*/ 77 h 1023"/>
                <a:gd name="T10" fmla="*/ 607 w 1355"/>
                <a:gd name="T11" fmla="*/ 56 h 1023"/>
                <a:gd name="T12" fmla="*/ 654 w 1355"/>
                <a:gd name="T13" fmla="*/ 0 h 1023"/>
                <a:gd name="T14" fmla="*/ 679 w 1355"/>
                <a:gd name="T15" fmla="*/ 60 h 1023"/>
                <a:gd name="T16" fmla="*/ 729 w 1355"/>
                <a:gd name="T17" fmla="*/ 68 h 1023"/>
                <a:gd name="T18" fmla="*/ 746 w 1355"/>
                <a:gd name="T19" fmla="*/ 48 h 1023"/>
                <a:gd name="T20" fmla="*/ 792 w 1355"/>
                <a:gd name="T21" fmla="*/ 52 h 1023"/>
                <a:gd name="T22" fmla="*/ 846 w 1355"/>
                <a:gd name="T23" fmla="*/ 102 h 1023"/>
                <a:gd name="T24" fmla="*/ 879 w 1355"/>
                <a:gd name="T25" fmla="*/ 98 h 1023"/>
                <a:gd name="T26" fmla="*/ 935 w 1355"/>
                <a:gd name="T27" fmla="*/ 60 h 1023"/>
                <a:gd name="T28" fmla="*/ 1355 w 1355"/>
                <a:gd name="T29" fmla="*/ 326 h 1023"/>
                <a:gd name="T30" fmla="*/ 1149 w 1355"/>
                <a:gd name="T31" fmla="*/ 750 h 1023"/>
                <a:gd name="T32" fmla="*/ 1027 w 1355"/>
                <a:gd name="T33" fmla="*/ 1023 h 1023"/>
                <a:gd name="T34" fmla="*/ 721 w 1355"/>
                <a:gd name="T35" fmla="*/ 873 h 1023"/>
                <a:gd name="T36" fmla="*/ 620 w 1355"/>
                <a:gd name="T37" fmla="*/ 856 h 1023"/>
                <a:gd name="T38" fmla="*/ 497 w 1355"/>
                <a:gd name="T39" fmla="*/ 738 h 1023"/>
                <a:gd name="T40" fmla="*/ 470 w 1355"/>
                <a:gd name="T41" fmla="*/ 650 h 1023"/>
                <a:gd name="T42" fmla="*/ 431 w 1355"/>
                <a:gd name="T43" fmla="*/ 586 h 1023"/>
                <a:gd name="T44" fmla="*/ 361 w 1355"/>
                <a:gd name="T45" fmla="*/ 503 h 1023"/>
                <a:gd name="T46" fmla="*/ 258 w 1355"/>
                <a:gd name="T47" fmla="*/ 424 h 1023"/>
                <a:gd name="T48" fmla="*/ 89 w 1355"/>
                <a:gd name="T49" fmla="*/ 418 h 1023"/>
                <a:gd name="T50" fmla="*/ 60 w 1355"/>
                <a:gd name="T51" fmla="*/ 443 h 1023"/>
                <a:gd name="T52" fmla="*/ 0 w 1355"/>
                <a:gd name="T53" fmla="*/ 424 h 10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55" h="1023">
                  <a:moveTo>
                    <a:pt x="0" y="424"/>
                  </a:moveTo>
                  <a:lnTo>
                    <a:pt x="172" y="210"/>
                  </a:lnTo>
                  <a:lnTo>
                    <a:pt x="350" y="143"/>
                  </a:lnTo>
                  <a:lnTo>
                    <a:pt x="509" y="129"/>
                  </a:lnTo>
                  <a:lnTo>
                    <a:pt x="570" y="77"/>
                  </a:lnTo>
                  <a:lnTo>
                    <a:pt x="607" y="56"/>
                  </a:lnTo>
                  <a:lnTo>
                    <a:pt x="654" y="0"/>
                  </a:lnTo>
                  <a:lnTo>
                    <a:pt x="679" y="60"/>
                  </a:lnTo>
                  <a:lnTo>
                    <a:pt x="729" y="68"/>
                  </a:lnTo>
                  <a:lnTo>
                    <a:pt x="746" y="48"/>
                  </a:lnTo>
                  <a:lnTo>
                    <a:pt x="792" y="52"/>
                  </a:lnTo>
                  <a:lnTo>
                    <a:pt x="846" y="102"/>
                  </a:lnTo>
                  <a:lnTo>
                    <a:pt x="879" y="98"/>
                  </a:lnTo>
                  <a:lnTo>
                    <a:pt x="935" y="60"/>
                  </a:lnTo>
                  <a:lnTo>
                    <a:pt x="1355" y="326"/>
                  </a:lnTo>
                  <a:lnTo>
                    <a:pt x="1149" y="750"/>
                  </a:lnTo>
                  <a:lnTo>
                    <a:pt x="1027" y="1023"/>
                  </a:lnTo>
                  <a:lnTo>
                    <a:pt x="721" y="873"/>
                  </a:lnTo>
                  <a:lnTo>
                    <a:pt x="620" y="856"/>
                  </a:lnTo>
                  <a:lnTo>
                    <a:pt x="497" y="738"/>
                  </a:lnTo>
                  <a:lnTo>
                    <a:pt x="470" y="650"/>
                  </a:lnTo>
                  <a:lnTo>
                    <a:pt x="431" y="586"/>
                  </a:lnTo>
                  <a:lnTo>
                    <a:pt x="361" y="503"/>
                  </a:lnTo>
                  <a:lnTo>
                    <a:pt x="258" y="424"/>
                  </a:lnTo>
                  <a:lnTo>
                    <a:pt x="89" y="418"/>
                  </a:lnTo>
                  <a:lnTo>
                    <a:pt x="60" y="443"/>
                  </a:lnTo>
                  <a:lnTo>
                    <a:pt x="0" y="42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613" name="Freeform 109"/>
            <p:cNvSpPr>
              <a:spLocks/>
            </p:cNvSpPr>
            <p:nvPr/>
          </p:nvSpPr>
          <p:spPr bwMode="auto">
            <a:xfrm>
              <a:off x="4762" y="1795"/>
              <a:ext cx="415" cy="308"/>
            </a:xfrm>
            <a:custGeom>
              <a:avLst/>
              <a:gdLst>
                <a:gd name="T0" fmla="*/ 984 w 2491"/>
                <a:gd name="T1" fmla="*/ 1456 h 1851"/>
                <a:gd name="T2" fmla="*/ 989 w 2491"/>
                <a:gd name="T3" fmla="*/ 1439 h 1851"/>
                <a:gd name="T4" fmla="*/ 780 w 2491"/>
                <a:gd name="T5" fmla="*/ 1098 h 1851"/>
                <a:gd name="T6" fmla="*/ 720 w 2491"/>
                <a:gd name="T7" fmla="*/ 1098 h 1851"/>
                <a:gd name="T8" fmla="*/ 614 w 2491"/>
                <a:gd name="T9" fmla="*/ 1021 h 1851"/>
                <a:gd name="T10" fmla="*/ 509 w 2491"/>
                <a:gd name="T11" fmla="*/ 1018 h 1851"/>
                <a:gd name="T12" fmla="*/ 410 w 2491"/>
                <a:gd name="T13" fmla="*/ 979 h 1851"/>
                <a:gd name="T14" fmla="*/ 172 w 2491"/>
                <a:gd name="T15" fmla="*/ 1018 h 1851"/>
                <a:gd name="T16" fmla="*/ 145 w 2491"/>
                <a:gd name="T17" fmla="*/ 1007 h 1851"/>
                <a:gd name="T18" fmla="*/ 124 w 2491"/>
                <a:gd name="T19" fmla="*/ 935 h 1851"/>
                <a:gd name="T20" fmla="*/ 0 w 2491"/>
                <a:gd name="T21" fmla="*/ 855 h 1851"/>
                <a:gd name="T22" fmla="*/ 401 w 2491"/>
                <a:gd name="T23" fmla="*/ 461 h 1851"/>
                <a:gd name="T24" fmla="*/ 529 w 2491"/>
                <a:gd name="T25" fmla="*/ 314 h 1851"/>
                <a:gd name="T26" fmla="*/ 590 w 2491"/>
                <a:gd name="T27" fmla="*/ 316 h 1851"/>
                <a:gd name="T28" fmla="*/ 614 w 2491"/>
                <a:gd name="T29" fmla="*/ 336 h 1851"/>
                <a:gd name="T30" fmla="*/ 642 w 2491"/>
                <a:gd name="T31" fmla="*/ 342 h 1851"/>
                <a:gd name="T32" fmla="*/ 963 w 2491"/>
                <a:gd name="T33" fmla="*/ 0 h 1851"/>
                <a:gd name="T34" fmla="*/ 1106 w 2491"/>
                <a:gd name="T35" fmla="*/ 125 h 1851"/>
                <a:gd name="T36" fmla="*/ 1269 w 2491"/>
                <a:gd name="T37" fmla="*/ 314 h 1851"/>
                <a:gd name="T38" fmla="*/ 1450 w 2491"/>
                <a:gd name="T39" fmla="*/ 443 h 1851"/>
                <a:gd name="T40" fmla="*/ 1479 w 2491"/>
                <a:gd name="T41" fmla="*/ 545 h 1851"/>
                <a:gd name="T42" fmla="*/ 1623 w 2491"/>
                <a:gd name="T43" fmla="*/ 704 h 1851"/>
                <a:gd name="T44" fmla="*/ 1564 w 2491"/>
                <a:gd name="T45" fmla="*/ 823 h 1851"/>
                <a:gd name="T46" fmla="*/ 1650 w 2491"/>
                <a:gd name="T47" fmla="*/ 941 h 1851"/>
                <a:gd name="T48" fmla="*/ 2193 w 2491"/>
                <a:gd name="T49" fmla="*/ 878 h 1851"/>
                <a:gd name="T50" fmla="*/ 2253 w 2491"/>
                <a:gd name="T51" fmla="*/ 955 h 1851"/>
                <a:gd name="T52" fmla="*/ 2233 w 2491"/>
                <a:gd name="T53" fmla="*/ 1047 h 1851"/>
                <a:gd name="T54" fmla="*/ 2176 w 2491"/>
                <a:gd name="T55" fmla="*/ 1142 h 1851"/>
                <a:gd name="T56" fmla="*/ 2178 w 2491"/>
                <a:gd name="T57" fmla="*/ 1204 h 1851"/>
                <a:gd name="T58" fmla="*/ 2237 w 2491"/>
                <a:gd name="T59" fmla="*/ 1282 h 1851"/>
                <a:gd name="T60" fmla="*/ 2491 w 2491"/>
                <a:gd name="T61" fmla="*/ 1483 h 1851"/>
                <a:gd name="T62" fmla="*/ 2431 w 2491"/>
                <a:gd name="T63" fmla="*/ 1527 h 1851"/>
                <a:gd name="T64" fmla="*/ 2398 w 2491"/>
                <a:gd name="T65" fmla="*/ 1527 h 1851"/>
                <a:gd name="T66" fmla="*/ 2346 w 2491"/>
                <a:gd name="T67" fmla="*/ 1474 h 1851"/>
                <a:gd name="T68" fmla="*/ 2302 w 2491"/>
                <a:gd name="T69" fmla="*/ 1476 h 1851"/>
                <a:gd name="T70" fmla="*/ 2277 w 2491"/>
                <a:gd name="T71" fmla="*/ 1489 h 1851"/>
                <a:gd name="T72" fmla="*/ 2235 w 2491"/>
                <a:gd name="T73" fmla="*/ 1483 h 1851"/>
                <a:gd name="T74" fmla="*/ 2206 w 2491"/>
                <a:gd name="T75" fmla="*/ 1430 h 1851"/>
                <a:gd name="T76" fmla="*/ 2167 w 2491"/>
                <a:gd name="T77" fmla="*/ 1479 h 1851"/>
                <a:gd name="T78" fmla="*/ 2121 w 2491"/>
                <a:gd name="T79" fmla="*/ 1505 h 1851"/>
                <a:gd name="T80" fmla="*/ 2066 w 2491"/>
                <a:gd name="T81" fmla="*/ 1556 h 1851"/>
                <a:gd name="T82" fmla="*/ 1905 w 2491"/>
                <a:gd name="T83" fmla="*/ 1574 h 1851"/>
                <a:gd name="T84" fmla="*/ 1722 w 2491"/>
                <a:gd name="T85" fmla="*/ 1639 h 1851"/>
                <a:gd name="T86" fmla="*/ 1614 w 2491"/>
                <a:gd name="T87" fmla="*/ 1771 h 1851"/>
                <a:gd name="T88" fmla="*/ 1554 w 2491"/>
                <a:gd name="T89" fmla="*/ 1851 h 1851"/>
                <a:gd name="T90" fmla="*/ 1484 w 2491"/>
                <a:gd name="T91" fmla="*/ 1798 h 1851"/>
                <a:gd name="T92" fmla="*/ 1110 w 2491"/>
                <a:gd name="T93" fmla="*/ 1481 h 1851"/>
                <a:gd name="T94" fmla="*/ 1055 w 2491"/>
                <a:gd name="T95" fmla="*/ 1443 h 1851"/>
                <a:gd name="T96" fmla="*/ 984 w 2491"/>
                <a:gd name="T97" fmla="*/ 1456 h 18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91" h="1851">
                  <a:moveTo>
                    <a:pt x="984" y="1456"/>
                  </a:moveTo>
                  <a:lnTo>
                    <a:pt x="989" y="1439"/>
                  </a:lnTo>
                  <a:lnTo>
                    <a:pt x="780" y="1098"/>
                  </a:lnTo>
                  <a:lnTo>
                    <a:pt x="720" y="1098"/>
                  </a:lnTo>
                  <a:lnTo>
                    <a:pt x="614" y="1021"/>
                  </a:lnTo>
                  <a:lnTo>
                    <a:pt x="509" y="1018"/>
                  </a:lnTo>
                  <a:lnTo>
                    <a:pt x="410" y="979"/>
                  </a:lnTo>
                  <a:lnTo>
                    <a:pt x="172" y="1018"/>
                  </a:lnTo>
                  <a:lnTo>
                    <a:pt x="145" y="1007"/>
                  </a:lnTo>
                  <a:lnTo>
                    <a:pt x="124" y="935"/>
                  </a:lnTo>
                  <a:lnTo>
                    <a:pt x="0" y="855"/>
                  </a:lnTo>
                  <a:lnTo>
                    <a:pt x="401" y="461"/>
                  </a:lnTo>
                  <a:lnTo>
                    <a:pt x="529" y="314"/>
                  </a:lnTo>
                  <a:lnTo>
                    <a:pt x="590" y="316"/>
                  </a:lnTo>
                  <a:lnTo>
                    <a:pt x="614" y="336"/>
                  </a:lnTo>
                  <a:lnTo>
                    <a:pt x="642" y="342"/>
                  </a:lnTo>
                  <a:lnTo>
                    <a:pt x="963" y="0"/>
                  </a:lnTo>
                  <a:lnTo>
                    <a:pt x="1106" y="125"/>
                  </a:lnTo>
                  <a:lnTo>
                    <a:pt x="1269" y="314"/>
                  </a:lnTo>
                  <a:lnTo>
                    <a:pt x="1450" y="443"/>
                  </a:lnTo>
                  <a:lnTo>
                    <a:pt x="1479" y="545"/>
                  </a:lnTo>
                  <a:lnTo>
                    <a:pt x="1623" y="704"/>
                  </a:lnTo>
                  <a:lnTo>
                    <a:pt x="1564" y="823"/>
                  </a:lnTo>
                  <a:lnTo>
                    <a:pt x="1650" y="941"/>
                  </a:lnTo>
                  <a:lnTo>
                    <a:pt x="2193" y="878"/>
                  </a:lnTo>
                  <a:lnTo>
                    <a:pt x="2253" y="955"/>
                  </a:lnTo>
                  <a:lnTo>
                    <a:pt x="2233" y="1047"/>
                  </a:lnTo>
                  <a:lnTo>
                    <a:pt x="2176" y="1142"/>
                  </a:lnTo>
                  <a:lnTo>
                    <a:pt x="2178" y="1204"/>
                  </a:lnTo>
                  <a:lnTo>
                    <a:pt x="2237" y="1282"/>
                  </a:lnTo>
                  <a:lnTo>
                    <a:pt x="2491" y="1483"/>
                  </a:lnTo>
                  <a:lnTo>
                    <a:pt x="2431" y="1527"/>
                  </a:lnTo>
                  <a:lnTo>
                    <a:pt x="2398" y="1527"/>
                  </a:lnTo>
                  <a:lnTo>
                    <a:pt x="2346" y="1474"/>
                  </a:lnTo>
                  <a:lnTo>
                    <a:pt x="2302" y="1476"/>
                  </a:lnTo>
                  <a:lnTo>
                    <a:pt x="2277" y="1489"/>
                  </a:lnTo>
                  <a:lnTo>
                    <a:pt x="2235" y="1483"/>
                  </a:lnTo>
                  <a:lnTo>
                    <a:pt x="2206" y="1430"/>
                  </a:lnTo>
                  <a:lnTo>
                    <a:pt x="2167" y="1479"/>
                  </a:lnTo>
                  <a:lnTo>
                    <a:pt x="2121" y="1505"/>
                  </a:lnTo>
                  <a:lnTo>
                    <a:pt x="2066" y="1556"/>
                  </a:lnTo>
                  <a:lnTo>
                    <a:pt x="1905" y="1574"/>
                  </a:lnTo>
                  <a:lnTo>
                    <a:pt x="1722" y="1639"/>
                  </a:lnTo>
                  <a:lnTo>
                    <a:pt x="1614" y="1771"/>
                  </a:lnTo>
                  <a:lnTo>
                    <a:pt x="1554" y="1851"/>
                  </a:lnTo>
                  <a:lnTo>
                    <a:pt x="1484" y="1798"/>
                  </a:lnTo>
                  <a:lnTo>
                    <a:pt x="1110" y="1481"/>
                  </a:lnTo>
                  <a:lnTo>
                    <a:pt x="1055" y="1443"/>
                  </a:lnTo>
                  <a:lnTo>
                    <a:pt x="984" y="145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614" name="Freeform 110"/>
            <p:cNvSpPr>
              <a:spLocks/>
            </p:cNvSpPr>
            <p:nvPr/>
          </p:nvSpPr>
          <p:spPr bwMode="auto">
            <a:xfrm>
              <a:off x="5106" y="1883"/>
              <a:ext cx="220" cy="204"/>
            </a:xfrm>
            <a:custGeom>
              <a:avLst/>
              <a:gdLst>
                <a:gd name="T0" fmla="*/ 1264 w 1320"/>
                <a:gd name="T1" fmla="*/ 0 h 1220"/>
                <a:gd name="T2" fmla="*/ 1320 w 1320"/>
                <a:gd name="T3" fmla="*/ 56 h 1220"/>
                <a:gd name="T4" fmla="*/ 1320 w 1320"/>
                <a:gd name="T5" fmla="*/ 71 h 1220"/>
                <a:gd name="T6" fmla="*/ 1262 w 1320"/>
                <a:gd name="T7" fmla="*/ 162 h 1220"/>
                <a:gd name="T8" fmla="*/ 1306 w 1320"/>
                <a:gd name="T9" fmla="*/ 304 h 1220"/>
                <a:gd name="T10" fmla="*/ 1117 w 1320"/>
                <a:gd name="T11" fmla="*/ 747 h 1220"/>
                <a:gd name="T12" fmla="*/ 872 w 1320"/>
                <a:gd name="T13" fmla="*/ 1156 h 1220"/>
                <a:gd name="T14" fmla="*/ 838 w 1320"/>
                <a:gd name="T15" fmla="*/ 1220 h 1220"/>
                <a:gd name="T16" fmla="*/ 416 w 1320"/>
                <a:gd name="T17" fmla="*/ 950 h 1220"/>
                <a:gd name="T18" fmla="*/ 171 w 1320"/>
                <a:gd name="T19" fmla="*/ 749 h 1220"/>
                <a:gd name="T20" fmla="*/ 112 w 1320"/>
                <a:gd name="T21" fmla="*/ 678 h 1220"/>
                <a:gd name="T22" fmla="*/ 109 w 1320"/>
                <a:gd name="T23" fmla="*/ 613 h 1220"/>
                <a:gd name="T24" fmla="*/ 165 w 1320"/>
                <a:gd name="T25" fmla="*/ 518 h 1220"/>
                <a:gd name="T26" fmla="*/ 187 w 1320"/>
                <a:gd name="T27" fmla="*/ 424 h 1220"/>
                <a:gd name="T28" fmla="*/ 121 w 1320"/>
                <a:gd name="T29" fmla="*/ 343 h 1220"/>
                <a:gd name="T30" fmla="*/ 104 w 1320"/>
                <a:gd name="T31" fmla="*/ 279 h 1220"/>
                <a:gd name="T32" fmla="*/ 0 w 1320"/>
                <a:gd name="T33" fmla="*/ 134 h 1220"/>
                <a:gd name="T34" fmla="*/ 404 w 1320"/>
                <a:gd name="T35" fmla="*/ 134 h 1220"/>
                <a:gd name="T36" fmla="*/ 410 w 1320"/>
                <a:gd name="T37" fmla="*/ 59 h 1220"/>
                <a:gd name="T38" fmla="*/ 532 w 1320"/>
                <a:gd name="T39" fmla="*/ 17 h 1220"/>
                <a:gd name="T40" fmla="*/ 547 w 1320"/>
                <a:gd name="T41" fmla="*/ 115 h 1220"/>
                <a:gd name="T42" fmla="*/ 1264 w 1320"/>
                <a:gd name="T43" fmla="*/ 0 h 1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20" h="1220">
                  <a:moveTo>
                    <a:pt x="1264" y="0"/>
                  </a:moveTo>
                  <a:lnTo>
                    <a:pt x="1320" y="56"/>
                  </a:lnTo>
                  <a:lnTo>
                    <a:pt x="1320" y="71"/>
                  </a:lnTo>
                  <a:lnTo>
                    <a:pt x="1262" y="162"/>
                  </a:lnTo>
                  <a:lnTo>
                    <a:pt x="1306" y="304"/>
                  </a:lnTo>
                  <a:lnTo>
                    <a:pt x="1117" y="747"/>
                  </a:lnTo>
                  <a:lnTo>
                    <a:pt x="872" y="1156"/>
                  </a:lnTo>
                  <a:lnTo>
                    <a:pt x="838" y="1220"/>
                  </a:lnTo>
                  <a:lnTo>
                    <a:pt x="416" y="950"/>
                  </a:lnTo>
                  <a:lnTo>
                    <a:pt x="171" y="749"/>
                  </a:lnTo>
                  <a:lnTo>
                    <a:pt x="112" y="678"/>
                  </a:lnTo>
                  <a:lnTo>
                    <a:pt x="109" y="613"/>
                  </a:lnTo>
                  <a:lnTo>
                    <a:pt x="165" y="518"/>
                  </a:lnTo>
                  <a:lnTo>
                    <a:pt x="187" y="424"/>
                  </a:lnTo>
                  <a:lnTo>
                    <a:pt x="121" y="343"/>
                  </a:lnTo>
                  <a:lnTo>
                    <a:pt x="104" y="279"/>
                  </a:lnTo>
                  <a:lnTo>
                    <a:pt x="0" y="134"/>
                  </a:lnTo>
                  <a:lnTo>
                    <a:pt x="404" y="134"/>
                  </a:lnTo>
                  <a:lnTo>
                    <a:pt x="410" y="59"/>
                  </a:lnTo>
                  <a:lnTo>
                    <a:pt x="532" y="17"/>
                  </a:lnTo>
                  <a:lnTo>
                    <a:pt x="547" y="115"/>
                  </a:lnTo>
                  <a:lnTo>
                    <a:pt x="1264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615" name="Freeform 111"/>
            <p:cNvSpPr>
              <a:spLocks/>
            </p:cNvSpPr>
            <p:nvPr/>
          </p:nvSpPr>
          <p:spPr bwMode="auto">
            <a:xfrm>
              <a:off x="5095" y="1836"/>
              <a:ext cx="221" cy="70"/>
            </a:xfrm>
            <a:custGeom>
              <a:avLst/>
              <a:gdLst>
                <a:gd name="T0" fmla="*/ 17 w 1331"/>
                <a:gd name="T1" fmla="*/ 0 h 420"/>
                <a:gd name="T2" fmla="*/ 404 w 1331"/>
                <a:gd name="T3" fmla="*/ 108 h 420"/>
                <a:gd name="T4" fmla="*/ 448 w 1331"/>
                <a:gd name="T5" fmla="*/ 47 h 420"/>
                <a:gd name="T6" fmla="*/ 545 w 1331"/>
                <a:gd name="T7" fmla="*/ 81 h 420"/>
                <a:gd name="T8" fmla="*/ 574 w 1331"/>
                <a:gd name="T9" fmla="*/ 170 h 420"/>
                <a:gd name="T10" fmla="*/ 743 w 1331"/>
                <a:gd name="T11" fmla="*/ 237 h 420"/>
                <a:gd name="T12" fmla="*/ 897 w 1331"/>
                <a:gd name="T13" fmla="*/ 256 h 420"/>
                <a:gd name="T14" fmla="*/ 1281 w 1331"/>
                <a:gd name="T15" fmla="*/ 237 h 420"/>
                <a:gd name="T16" fmla="*/ 1331 w 1331"/>
                <a:gd name="T17" fmla="*/ 289 h 420"/>
                <a:gd name="T18" fmla="*/ 616 w 1331"/>
                <a:gd name="T19" fmla="*/ 401 h 420"/>
                <a:gd name="T20" fmla="*/ 599 w 1331"/>
                <a:gd name="T21" fmla="*/ 306 h 420"/>
                <a:gd name="T22" fmla="*/ 476 w 1331"/>
                <a:gd name="T23" fmla="*/ 345 h 420"/>
                <a:gd name="T24" fmla="*/ 470 w 1331"/>
                <a:gd name="T25" fmla="*/ 417 h 420"/>
                <a:gd name="T26" fmla="*/ 59 w 1331"/>
                <a:gd name="T27" fmla="*/ 420 h 420"/>
                <a:gd name="T28" fmla="*/ 3 w 1331"/>
                <a:gd name="T29" fmla="*/ 336 h 420"/>
                <a:gd name="T30" fmla="*/ 0 w 1331"/>
                <a:gd name="T31" fmla="*/ 239 h 420"/>
                <a:gd name="T32" fmla="*/ 17 w 1331"/>
                <a:gd name="T33" fmla="*/ 0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31" h="420">
                  <a:moveTo>
                    <a:pt x="17" y="0"/>
                  </a:moveTo>
                  <a:lnTo>
                    <a:pt x="404" y="108"/>
                  </a:lnTo>
                  <a:lnTo>
                    <a:pt x="448" y="47"/>
                  </a:lnTo>
                  <a:lnTo>
                    <a:pt x="545" y="81"/>
                  </a:lnTo>
                  <a:lnTo>
                    <a:pt x="574" y="170"/>
                  </a:lnTo>
                  <a:lnTo>
                    <a:pt x="743" y="237"/>
                  </a:lnTo>
                  <a:lnTo>
                    <a:pt x="897" y="256"/>
                  </a:lnTo>
                  <a:lnTo>
                    <a:pt x="1281" y="237"/>
                  </a:lnTo>
                  <a:lnTo>
                    <a:pt x="1331" y="289"/>
                  </a:lnTo>
                  <a:lnTo>
                    <a:pt x="616" y="401"/>
                  </a:lnTo>
                  <a:lnTo>
                    <a:pt x="599" y="306"/>
                  </a:lnTo>
                  <a:lnTo>
                    <a:pt x="476" y="345"/>
                  </a:lnTo>
                  <a:lnTo>
                    <a:pt x="470" y="417"/>
                  </a:lnTo>
                  <a:lnTo>
                    <a:pt x="59" y="420"/>
                  </a:lnTo>
                  <a:lnTo>
                    <a:pt x="3" y="336"/>
                  </a:lnTo>
                  <a:lnTo>
                    <a:pt x="0" y="239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616" name="Freeform 112"/>
            <p:cNvSpPr>
              <a:spLocks/>
            </p:cNvSpPr>
            <p:nvPr/>
          </p:nvSpPr>
          <p:spPr bwMode="auto">
            <a:xfrm>
              <a:off x="5069" y="1693"/>
              <a:ext cx="406" cy="313"/>
            </a:xfrm>
            <a:custGeom>
              <a:avLst/>
              <a:gdLst>
                <a:gd name="T0" fmla="*/ 872 w 2438"/>
                <a:gd name="T1" fmla="*/ 0 h 1879"/>
                <a:gd name="T2" fmla="*/ 878 w 2438"/>
                <a:gd name="T3" fmla="*/ 47 h 1879"/>
                <a:gd name="T4" fmla="*/ 924 w 2438"/>
                <a:gd name="T5" fmla="*/ 93 h 1879"/>
                <a:gd name="T6" fmla="*/ 972 w 2438"/>
                <a:gd name="T7" fmla="*/ 239 h 1879"/>
                <a:gd name="T8" fmla="*/ 1145 w 2438"/>
                <a:gd name="T9" fmla="*/ 396 h 1879"/>
                <a:gd name="T10" fmla="*/ 1331 w 2438"/>
                <a:gd name="T11" fmla="*/ 599 h 1879"/>
                <a:gd name="T12" fmla="*/ 1497 w 2438"/>
                <a:gd name="T13" fmla="*/ 732 h 1879"/>
                <a:gd name="T14" fmla="*/ 1637 w 2438"/>
                <a:gd name="T15" fmla="*/ 808 h 1879"/>
                <a:gd name="T16" fmla="*/ 1723 w 2438"/>
                <a:gd name="T17" fmla="*/ 815 h 1879"/>
                <a:gd name="T18" fmla="*/ 1663 w 2438"/>
                <a:gd name="T19" fmla="*/ 1104 h 1879"/>
                <a:gd name="T20" fmla="*/ 1863 w 2438"/>
                <a:gd name="T21" fmla="*/ 1371 h 1879"/>
                <a:gd name="T22" fmla="*/ 2275 w 2438"/>
                <a:gd name="T23" fmla="*/ 1321 h 1879"/>
                <a:gd name="T24" fmla="*/ 2349 w 2438"/>
                <a:gd name="T25" fmla="*/ 1330 h 1879"/>
                <a:gd name="T26" fmla="*/ 2412 w 2438"/>
                <a:gd name="T27" fmla="*/ 1357 h 1879"/>
                <a:gd name="T28" fmla="*/ 2438 w 2438"/>
                <a:gd name="T29" fmla="*/ 1417 h 1879"/>
                <a:gd name="T30" fmla="*/ 2432 w 2438"/>
                <a:gd name="T31" fmla="*/ 1623 h 1879"/>
                <a:gd name="T32" fmla="*/ 1341 w 2438"/>
                <a:gd name="T33" fmla="*/ 1879 h 1879"/>
                <a:gd name="T34" fmla="*/ 1530 w 2438"/>
                <a:gd name="T35" fmla="*/ 1453 h 1879"/>
                <a:gd name="T36" fmla="*/ 1480 w 2438"/>
                <a:gd name="T37" fmla="*/ 1301 h 1879"/>
                <a:gd name="T38" fmla="*/ 1543 w 2438"/>
                <a:gd name="T39" fmla="*/ 1217 h 1879"/>
                <a:gd name="T40" fmla="*/ 1541 w 2438"/>
                <a:gd name="T41" fmla="*/ 1197 h 1879"/>
                <a:gd name="T42" fmla="*/ 1434 w 2438"/>
                <a:gd name="T43" fmla="*/ 1097 h 1879"/>
                <a:gd name="T44" fmla="*/ 1400 w 2438"/>
                <a:gd name="T45" fmla="*/ 1095 h 1879"/>
                <a:gd name="T46" fmla="*/ 1048 w 2438"/>
                <a:gd name="T47" fmla="*/ 1114 h 1879"/>
                <a:gd name="T48" fmla="*/ 908 w 2438"/>
                <a:gd name="T49" fmla="*/ 1091 h 1879"/>
                <a:gd name="T50" fmla="*/ 729 w 2438"/>
                <a:gd name="T51" fmla="*/ 1031 h 1879"/>
                <a:gd name="T52" fmla="*/ 709 w 2438"/>
                <a:gd name="T53" fmla="*/ 971 h 1879"/>
                <a:gd name="T54" fmla="*/ 692 w 2438"/>
                <a:gd name="T55" fmla="*/ 934 h 1879"/>
                <a:gd name="T56" fmla="*/ 605 w 2438"/>
                <a:gd name="T57" fmla="*/ 905 h 1879"/>
                <a:gd name="T58" fmla="*/ 555 w 2438"/>
                <a:gd name="T59" fmla="*/ 965 h 1879"/>
                <a:gd name="T60" fmla="*/ 107 w 2438"/>
                <a:gd name="T61" fmla="*/ 838 h 1879"/>
                <a:gd name="T62" fmla="*/ 20 w 2438"/>
                <a:gd name="T63" fmla="*/ 612 h 1879"/>
                <a:gd name="T64" fmla="*/ 0 w 2438"/>
                <a:gd name="T65" fmla="*/ 532 h 1879"/>
                <a:gd name="T66" fmla="*/ 103 w 2438"/>
                <a:gd name="T67" fmla="*/ 389 h 1879"/>
                <a:gd name="T68" fmla="*/ 246 w 2438"/>
                <a:gd name="T69" fmla="*/ 376 h 1879"/>
                <a:gd name="T70" fmla="*/ 300 w 2438"/>
                <a:gd name="T71" fmla="*/ 412 h 1879"/>
                <a:gd name="T72" fmla="*/ 500 w 2438"/>
                <a:gd name="T73" fmla="*/ 449 h 1879"/>
                <a:gd name="T74" fmla="*/ 652 w 2438"/>
                <a:gd name="T75" fmla="*/ 289 h 1879"/>
                <a:gd name="T76" fmla="*/ 765 w 2438"/>
                <a:gd name="T77" fmla="*/ 316 h 1879"/>
                <a:gd name="T78" fmla="*/ 832 w 2438"/>
                <a:gd name="T79" fmla="*/ 169 h 1879"/>
                <a:gd name="T80" fmla="*/ 809 w 2438"/>
                <a:gd name="T81" fmla="*/ 60 h 1879"/>
                <a:gd name="T82" fmla="*/ 872 w 2438"/>
                <a:gd name="T83" fmla="*/ 0 h 1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38" h="1879">
                  <a:moveTo>
                    <a:pt x="872" y="0"/>
                  </a:moveTo>
                  <a:lnTo>
                    <a:pt x="878" y="47"/>
                  </a:lnTo>
                  <a:lnTo>
                    <a:pt x="924" y="93"/>
                  </a:lnTo>
                  <a:lnTo>
                    <a:pt x="972" y="239"/>
                  </a:lnTo>
                  <a:lnTo>
                    <a:pt x="1145" y="396"/>
                  </a:lnTo>
                  <a:lnTo>
                    <a:pt x="1331" y="599"/>
                  </a:lnTo>
                  <a:lnTo>
                    <a:pt x="1497" y="732"/>
                  </a:lnTo>
                  <a:lnTo>
                    <a:pt x="1637" y="808"/>
                  </a:lnTo>
                  <a:lnTo>
                    <a:pt x="1723" y="815"/>
                  </a:lnTo>
                  <a:lnTo>
                    <a:pt x="1663" y="1104"/>
                  </a:lnTo>
                  <a:lnTo>
                    <a:pt x="1863" y="1371"/>
                  </a:lnTo>
                  <a:lnTo>
                    <a:pt x="2275" y="1321"/>
                  </a:lnTo>
                  <a:lnTo>
                    <a:pt x="2349" y="1330"/>
                  </a:lnTo>
                  <a:lnTo>
                    <a:pt x="2412" y="1357"/>
                  </a:lnTo>
                  <a:lnTo>
                    <a:pt x="2438" y="1417"/>
                  </a:lnTo>
                  <a:lnTo>
                    <a:pt x="2432" y="1623"/>
                  </a:lnTo>
                  <a:lnTo>
                    <a:pt x="1341" y="1879"/>
                  </a:lnTo>
                  <a:lnTo>
                    <a:pt x="1530" y="1453"/>
                  </a:lnTo>
                  <a:lnTo>
                    <a:pt x="1480" y="1301"/>
                  </a:lnTo>
                  <a:lnTo>
                    <a:pt x="1543" y="1217"/>
                  </a:lnTo>
                  <a:lnTo>
                    <a:pt x="1541" y="1197"/>
                  </a:lnTo>
                  <a:lnTo>
                    <a:pt x="1434" y="1097"/>
                  </a:lnTo>
                  <a:lnTo>
                    <a:pt x="1400" y="1095"/>
                  </a:lnTo>
                  <a:lnTo>
                    <a:pt x="1048" y="1114"/>
                  </a:lnTo>
                  <a:lnTo>
                    <a:pt x="908" y="1091"/>
                  </a:lnTo>
                  <a:lnTo>
                    <a:pt x="729" y="1031"/>
                  </a:lnTo>
                  <a:lnTo>
                    <a:pt x="709" y="971"/>
                  </a:lnTo>
                  <a:lnTo>
                    <a:pt x="692" y="934"/>
                  </a:lnTo>
                  <a:lnTo>
                    <a:pt x="605" y="905"/>
                  </a:lnTo>
                  <a:lnTo>
                    <a:pt x="555" y="965"/>
                  </a:lnTo>
                  <a:lnTo>
                    <a:pt x="107" y="838"/>
                  </a:lnTo>
                  <a:lnTo>
                    <a:pt x="20" y="612"/>
                  </a:lnTo>
                  <a:lnTo>
                    <a:pt x="0" y="532"/>
                  </a:lnTo>
                  <a:lnTo>
                    <a:pt x="103" y="389"/>
                  </a:lnTo>
                  <a:lnTo>
                    <a:pt x="246" y="376"/>
                  </a:lnTo>
                  <a:lnTo>
                    <a:pt x="300" y="412"/>
                  </a:lnTo>
                  <a:lnTo>
                    <a:pt x="500" y="449"/>
                  </a:lnTo>
                  <a:lnTo>
                    <a:pt x="652" y="289"/>
                  </a:lnTo>
                  <a:lnTo>
                    <a:pt x="765" y="316"/>
                  </a:lnTo>
                  <a:lnTo>
                    <a:pt x="832" y="169"/>
                  </a:lnTo>
                  <a:lnTo>
                    <a:pt x="809" y="60"/>
                  </a:lnTo>
                  <a:lnTo>
                    <a:pt x="872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617" name="Freeform 113"/>
            <p:cNvSpPr>
              <a:spLocks/>
            </p:cNvSpPr>
            <p:nvPr/>
          </p:nvSpPr>
          <p:spPr bwMode="auto">
            <a:xfrm>
              <a:off x="4807" y="2180"/>
              <a:ext cx="151" cy="126"/>
            </a:xfrm>
            <a:custGeom>
              <a:avLst/>
              <a:gdLst>
                <a:gd name="T0" fmla="*/ 601 w 907"/>
                <a:gd name="T1" fmla="*/ 0 h 752"/>
                <a:gd name="T2" fmla="*/ 718 w 907"/>
                <a:gd name="T3" fmla="*/ 156 h 752"/>
                <a:gd name="T4" fmla="*/ 668 w 907"/>
                <a:gd name="T5" fmla="*/ 320 h 752"/>
                <a:gd name="T6" fmla="*/ 747 w 907"/>
                <a:gd name="T7" fmla="*/ 436 h 752"/>
                <a:gd name="T8" fmla="*/ 844 w 907"/>
                <a:gd name="T9" fmla="*/ 488 h 752"/>
                <a:gd name="T10" fmla="*/ 907 w 907"/>
                <a:gd name="T11" fmla="*/ 573 h 752"/>
                <a:gd name="T12" fmla="*/ 651 w 907"/>
                <a:gd name="T13" fmla="*/ 702 h 752"/>
                <a:gd name="T14" fmla="*/ 557 w 907"/>
                <a:gd name="T15" fmla="*/ 707 h 752"/>
                <a:gd name="T16" fmla="*/ 509 w 907"/>
                <a:gd name="T17" fmla="*/ 752 h 752"/>
                <a:gd name="T18" fmla="*/ 387 w 907"/>
                <a:gd name="T19" fmla="*/ 692 h 752"/>
                <a:gd name="T20" fmla="*/ 321 w 907"/>
                <a:gd name="T21" fmla="*/ 690 h 752"/>
                <a:gd name="T22" fmla="*/ 290 w 907"/>
                <a:gd name="T23" fmla="*/ 735 h 752"/>
                <a:gd name="T24" fmla="*/ 221 w 907"/>
                <a:gd name="T25" fmla="*/ 734 h 752"/>
                <a:gd name="T26" fmla="*/ 0 w 907"/>
                <a:gd name="T27" fmla="*/ 583 h 752"/>
                <a:gd name="T28" fmla="*/ 159 w 907"/>
                <a:gd name="T29" fmla="*/ 527 h 752"/>
                <a:gd name="T30" fmla="*/ 211 w 907"/>
                <a:gd name="T31" fmla="*/ 503 h 752"/>
                <a:gd name="T32" fmla="*/ 190 w 907"/>
                <a:gd name="T33" fmla="*/ 447 h 752"/>
                <a:gd name="T34" fmla="*/ 246 w 907"/>
                <a:gd name="T35" fmla="*/ 288 h 752"/>
                <a:gd name="T36" fmla="*/ 293 w 907"/>
                <a:gd name="T37" fmla="*/ 233 h 752"/>
                <a:gd name="T38" fmla="*/ 359 w 907"/>
                <a:gd name="T39" fmla="*/ 213 h 752"/>
                <a:gd name="T40" fmla="*/ 601 w 907"/>
                <a:gd name="T41" fmla="*/ 0 h 7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07" h="752">
                  <a:moveTo>
                    <a:pt x="601" y="0"/>
                  </a:moveTo>
                  <a:lnTo>
                    <a:pt x="718" y="156"/>
                  </a:lnTo>
                  <a:lnTo>
                    <a:pt x="668" y="320"/>
                  </a:lnTo>
                  <a:lnTo>
                    <a:pt x="747" y="436"/>
                  </a:lnTo>
                  <a:lnTo>
                    <a:pt x="844" y="488"/>
                  </a:lnTo>
                  <a:lnTo>
                    <a:pt x="907" y="573"/>
                  </a:lnTo>
                  <a:lnTo>
                    <a:pt x="651" y="702"/>
                  </a:lnTo>
                  <a:lnTo>
                    <a:pt x="557" y="707"/>
                  </a:lnTo>
                  <a:lnTo>
                    <a:pt x="509" y="752"/>
                  </a:lnTo>
                  <a:lnTo>
                    <a:pt x="387" y="692"/>
                  </a:lnTo>
                  <a:lnTo>
                    <a:pt x="321" y="690"/>
                  </a:lnTo>
                  <a:lnTo>
                    <a:pt x="290" y="735"/>
                  </a:lnTo>
                  <a:lnTo>
                    <a:pt x="221" y="734"/>
                  </a:lnTo>
                  <a:lnTo>
                    <a:pt x="0" y="583"/>
                  </a:lnTo>
                  <a:lnTo>
                    <a:pt x="159" y="527"/>
                  </a:lnTo>
                  <a:lnTo>
                    <a:pt x="211" y="503"/>
                  </a:lnTo>
                  <a:lnTo>
                    <a:pt x="190" y="447"/>
                  </a:lnTo>
                  <a:lnTo>
                    <a:pt x="246" y="288"/>
                  </a:lnTo>
                  <a:lnTo>
                    <a:pt x="293" y="233"/>
                  </a:lnTo>
                  <a:lnTo>
                    <a:pt x="359" y="213"/>
                  </a:lnTo>
                  <a:lnTo>
                    <a:pt x="601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618" name="Freeform 114"/>
            <p:cNvSpPr>
              <a:spLocks/>
            </p:cNvSpPr>
            <p:nvPr/>
          </p:nvSpPr>
          <p:spPr bwMode="auto">
            <a:xfrm>
              <a:off x="4907" y="2153"/>
              <a:ext cx="272" cy="171"/>
            </a:xfrm>
            <a:custGeom>
              <a:avLst/>
              <a:gdLst>
                <a:gd name="T0" fmla="*/ 311 w 1633"/>
                <a:gd name="T1" fmla="*/ 745 h 1027"/>
                <a:gd name="T2" fmla="*/ 244 w 1633"/>
                <a:gd name="T3" fmla="*/ 655 h 1027"/>
                <a:gd name="T4" fmla="*/ 147 w 1633"/>
                <a:gd name="T5" fmla="*/ 603 h 1027"/>
                <a:gd name="T6" fmla="*/ 68 w 1633"/>
                <a:gd name="T7" fmla="*/ 487 h 1027"/>
                <a:gd name="T8" fmla="*/ 117 w 1633"/>
                <a:gd name="T9" fmla="*/ 323 h 1027"/>
                <a:gd name="T10" fmla="*/ 0 w 1633"/>
                <a:gd name="T11" fmla="*/ 167 h 1027"/>
                <a:gd name="T12" fmla="*/ 31 w 1633"/>
                <a:gd name="T13" fmla="*/ 130 h 1027"/>
                <a:gd name="T14" fmla="*/ 50 w 1633"/>
                <a:gd name="T15" fmla="*/ 99 h 1027"/>
                <a:gd name="T16" fmla="*/ 9 w 1633"/>
                <a:gd name="T17" fmla="*/ 49 h 1027"/>
                <a:gd name="T18" fmla="*/ 31 w 1633"/>
                <a:gd name="T19" fmla="*/ 0 h 1027"/>
                <a:gd name="T20" fmla="*/ 136 w 1633"/>
                <a:gd name="T21" fmla="*/ 114 h 1027"/>
                <a:gd name="T22" fmla="*/ 395 w 1633"/>
                <a:gd name="T23" fmla="*/ 199 h 1027"/>
                <a:gd name="T24" fmla="*/ 569 w 1633"/>
                <a:gd name="T25" fmla="*/ 105 h 1027"/>
                <a:gd name="T26" fmla="*/ 649 w 1633"/>
                <a:gd name="T27" fmla="*/ 82 h 1027"/>
                <a:gd name="T28" fmla="*/ 992 w 1633"/>
                <a:gd name="T29" fmla="*/ 339 h 1027"/>
                <a:gd name="T30" fmla="*/ 1046 w 1633"/>
                <a:gd name="T31" fmla="*/ 361 h 1027"/>
                <a:gd name="T32" fmla="*/ 1128 w 1633"/>
                <a:gd name="T33" fmla="*/ 432 h 1027"/>
                <a:gd name="T34" fmla="*/ 1188 w 1633"/>
                <a:gd name="T35" fmla="*/ 512 h 1027"/>
                <a:gd name="T36" fmla="*/ 1633 w 1633"/>
                <a:gd name="T37" fmla="*/ 514 h 1027"/>
                <a:gd name="T38" fmla="*/ 1609 w 1633"/>
                <a:gd name="T39" fmla="*/ 562 h 1027"/>
                <a:gd name="T40" fmla="*/ 1547 w 1633"/>
                <a:gd name="T41" fmla="*/ 608 h 1027"/>
                <a:gd name="T42" fmla="*/ 1512 w 1633"/>
                <a:gd name="T43" fmla="*/ 652 h 1027"/>
                <a:gd name="T44" fmla="*/ 1463 w 1633"/>
                <a:gd name="T45" fmla="*/ 801 h 1027"/>
                <a:gd name="T46" fmla="*/ 1419 w 1633"/>
                <a:gd name="T47" fmla="*/ 831 h 1027"/>
                <a:gd name="T48" fmla="*/ 1377 w 1633"/>
                <a:gd name="T49" fmla="*/ 899 h 1027"/>
                <a:gd name="T50" fmla="*/ 1330 w 1633"/>
                <a:gd name="T51" fmla="*/ 954 h 1027"/>
                <a:gd name="T52" fmla="*/ 1313 w 1633"/>
                <a:gd name="T53" fmla="*/ 1027 h 1027"/>
                <a:gd name="T54" fmla="*/ 725 w 1633"/>
                <a:gd name="T55" fmla="*/ 1020 h 1027"/>
                <a:gd name="T56" fmla="*/ 232 w 1633"/>
                <a:gd name="T57" fmla="*/ 1020 h 1027"/>
                <a:gd name="T58" fmla="*/ 210 w 1633"/>
                <a:gd name="T59" fmla="*/ 1022 h 1027"/>
                <a:gd name="T60" fmla="*/ 311 w 1633"/>
                <a:gd name="T61" fmla="*/ 774 h 1027"/>
                <a:gd name="T62" fmla="*/ 311 w 1633"/>
                <a:gd name="T63" fmla="*/ 745 h 10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33" h="1027">
                  <a:moveTo>
                    <a:pt x="311" y="745"/>
                  </a:moveTo>
                  <a:lnTo>
                    <a:pt x="244" y="655"/>
                  </a:lnTo>
                  <a:lnTo>
                    <a:pt x="147" y="603"/>
                  </a:lnTo>
                  <a:lnTo>
                    <a:pt x="68" y="487"/>
                  </a:lnTo>
                  <a:lnTo>
                    <a:pt x="117" y="323"/>
                  </a:lnTo>
                  <a:lnTo>
                    <a:pt x="0" y="167"/>
                  </a:lnTo>
                  <a:lnTo>
                    <a:pt x="31" y="130"/>
                  </a:lnTo>
                  <a:lnTo>
                    <a:pt x="50" y="99"/>
                  </a:lnTo>
                  <a:lnTo>
                    <a:pt x="9" y="49"/>
                  </a:lnTo>
                  <a:lnTo>
                    <a:pt x="31" y="0"/>
                  </a:lnTo>
                  <a:lnTo>
                    <a:pt x="136" y="114"/>
                  </a:lnTo>
                  <a:lnTo>
                    <a:pt x="395" y="199"/>
                  </a:lnTo>
                  <a:lnTo>
                    <a:pt x="569" y="105"/>
                  </a:lnTo>
                  <a:lnTo>
                    <a:pt x="649" y="82"/>
                  </a:lnTo>
                  <a:lnTo>
                    <a:pt x="992" y="339"/>
                  </a:lnTo>
                  <a:lnTo>
                    <a:pt x="1046" y="361"/>
                  </a:lnTo>
                  <a:lnTo>
                    <a:pt x="1128" y="432"/>
                  </a:lnTo>
                  <a:lnTo>
                    <a:pt x="1188" y="512"/>
                  </a:lnTo>
                  <a:lnTo>
                    <a:pt x="1633" y="514"/>
                  </a:lnTo>
                  <a:lnTo>
                    <a:pt x="1609" y="562"/>
                  </a:lnTo>
                  <a:lnTo>
                    <a:pt x="1547" y="608"/>
                  </a:lnTo>
                  <a:lnTo>
                    <a:pt x="1512" y="652"/>
                  </a:lnTo>
                  <a:lnTo>
                    <a:pt x="1463" y="801"/>
                  </a:lnTo>
                  <a:lnTo>
                    <a:pt x="1419" y="831"/>
                  </a:lnTo>
                  <a:lnTo>
                    <a:pt x="1377" y="899"/>
                  </a:lnTo>
                  <a:lnTo>
                    <a:pt x="1330" y="954"/>
                  </a:lnTo>
                  <a:lnTo>
                    <a:pt x="1313" y="1027"/>
                  </a:lnTo>
                  <a:lnTo>
                    <a:pt x="725" y="1020"/>
                  </a:lnTo>
                  <a:lnTo>
                    <a:pt x="232" y="1020"/>
                  </a:lnTo>
                  <a:lnTo>
                    <a:pt x="210" y="1022"/>
                  </a:lnTo>
                  <a:lnTo>
                    <a:pt x="311" y="774"/>
                  </a:lnTo>
                  <a:lnTo>
                    <a:pt x="311" y="74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619" name="Freeform 115"/>
            <p:cNvSpPr>
              <a:spLocks/>
            </p:cNvSpPr>
            <p:nvPr/>
          </p:nvSpPr>
          <p:spPr bwMode="auto">
            <a:xfrm>
              <a:off x="4562" y="1741"/>
              <a:ext cx="364" cy="585"/>
            </a:xfrm>
            <a:custGeom>
              <a:avLst/>
              <a:gdLst>
                <a:gd name="T0" fmla="*/ 0 w 2183"/>
                <a:gd name="T1" fmla="*/ 3160 h 3510"/>
                <a:gd name="T2" fmla="*/ 1004 w 2183"/>
                <a:gd name="T3" fmla="*/ 3510 h 3510"/>
                <a:gd name="T4" fmla="*/ 1467 w 2183"/>
                <a:gd name="T5" fmla="*/ 3216 h 3510"/>
                <a:gd name="T6" fmla="*/ 1681 w 2183"/>
                <a:gd name="T7" fmla="*/ 3137 h 3510"/>
                <a:gd name="T8" fmla="*/ 1718 w 2183"/>
                <a:gd name="T9" fmla="*/ 2921 h 3510"/>
                <a:gd name="T10" fmla="*/ 1829 w 2183"/>
                <a:gd name="T11" fmla="*/ 2846 h 3510"/>
                <a:gd name="T12" fmla="*/ 2100 w 2183"/>
                <a:gd name="T13" fmla="*/ 2596 h 3510"/>
                <a:gd name="T14" fmla="*/ 2046 w 2183"/>
                <a:gd name="T15" fmla="*/ 2515 h 3510"/>
                <a:gd name="T16" fmla="*/ 2182 w 2183"/>
                <a:gd name="T17" fmla="*/ 2021 h 3510"/>
                <a:gd name="T18" fmla="*/ 1979 w 2183"/>
                <a:gd name="T19" fmla="*/ 1423 h 3510"/>
                <a:gd name="T20" fmla="*/ 1808 w 2183"/>
                <a:gd name="T21" fmla="*/ 1339 h 3510"/>
                <a:gd name="T22" fmla="*/ 1604 w 2183"/>
                <a:gd name="T23" fmla="*/ 1300 h 3510"/>
                <a:gd name="T24" fmla="*/ 1346 w 2183"/>
                <a:gd name="T25" fmla="*/ 1325 h 3510"/>
                <a:gd name="T26" fmla="*/ 1199 w 2183"/>
                <a:gd name="T27" fmla="*/ 1176 h 3510"/>
                <a:gd name="T28" fmla="*/ 1701 w 2183"/>
                <a:gd name="T29" fmla="*/ 668 h 3510"/>
                <a:gd name="T30" fmla="*/ 1783 w 2183"/>
                <a:gd name="T31" fmla="*/ 635 h 3510"/>
                <a:gd name="T32" fmla="*/ 1838 w 2183"/>
                <a:gd name="T33" fmla="*/ 665 h 3510"/>
                <a:gd name="T34" fmla="*/ 2127 w 2183"/>
                <a:gd name="T35" fmla="*/ 289 h 3510"/>
                <a:gd name="T36" fmla="*/ 1732 w 2183"/>
                <a:gd name="T37" fmla="*/ 34 h 3510"/>
                <a:gd name="T38" fmla="*/ 1613 w 2183"/>
                <a:gd name="T39" fmla="*/ 0 h 3510"/>
                <a:gd name="T40" fmla="*/ 1518 w 2183"/>
                <a:gd name="T41" fmla="*/ 85 h 3510"/>
                <a:gd name="T42" fmla="*/ 1569 w 2183"/>
                <a:gd name="T43" fmla="*/ 284 h 3510"/>
                <a:gd name="T44" fmla="*/ 1255 w 2183"/>
                <a:gd name="T45" fmla="*/ 558 h 3510"/>
                <a:gd name="T46" fmla="*/ 1162 w 2183"/>
                <a:gd name="T47" fmla="*/ 558 h 3510"/>
                <a:gd name="T48" fmla="*/ 952 w 2183"/>
                <a:gd name="T49" fmla="*/ 658 h 3510"/>
                <a:gd name="T50" fmla="*/ 990 w 2183"/>
                <a:gd name="T51" fmla="*/ 867 h 3510"/>
                <a:gd name="T52" fmla="*/ 809 w 2183"/>
                <a:gd name="T53" fmla="*/ 969 h 3510"/>
                <a:gd name="T54" fmla="*/ 762 w 2183"/>
                <a:gd name="T55" fmla="*/ 1122 h 3510"/>
                <a:gd name="T56" fmla="*/ 543 w 2183"/>
                <a:gd name="T57" fmla="*/ 1297 h 3510"/>
                <a:gd name="T58" fmla="*/ 428 w 2183"/>
                <a:gd name="T59" fmla="*/ 1369 h 3510"/>
                <a:gd name="T60" fmla="*/ 582 w 2183"/>
                <a:gd name="T61" fmla="*/ 1562 h 3510"/>
                <a:gd name="T62" fmla="*/ 716 w 2183"/>
                <a:gd name="T63" fmla="*/ 1387 h 3510"/>
                <a:gd name="T64" fmla="*/ 1309 w 2183"/>
                <a:gd name="T65" fmla="*/ 1407 h 3510"/>
                <a:gd name="T66" fmla="*/ 1356 w 2183"/>
                <a:gd name="T67" fmla="*/ 1609 h 3510"/>
                <a:gd name="T68" fmla="*/ 1090 w 2183"/>
                <a:gd name="T69" fmla="*/ 1915 h 3510"/>
                <a:gd name="T70" fmla="*/ 1080 w 2183"/>
                <a:gd name="T71" fmla="*/ 2054 h 3510"/>
                <a:gd name="T72" fmla="*/ 597 w 2183"/>
                <a:gd name="T73" fmla="*/ 2114 h 3510"/>
                <a:gd name="T74" fmla="*/ 626 w 2183"/>
                <a:gd name="T75" fmla="*/ 2290 h 3510"/>
                <a:gd name="T76" fmla="*/ 647 w 2183"/>
                <a:gd name="T77" fmla="*/ 2410 h 3510"/>
                <a:gd name="T78" fmla="*/ 301 w 2183"/>
                <a:gd name="T79" fmla="*/ 2728 h 3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183" h="3510">
                  <a:moveTo>
                    <a:pt x="301" y="2728"/>
                  </a:moveTo>
                  <a:lnTo>
                    <a:pt x="0" y="3160"/>
                  </a:lnTo>
                  <a:lnTo>
                    <a:pt x="706" y="3248"/>
                  </a:lnTo>
                  <a:lnTo>
                    <a:pt x="1004" y="3510"/>
                  </a:lnTo>
                  <a:lnTo>
                    <a:pt x="1312" y="3328"/>
                  </a:lnTo>
                  <a:lnTo>
                    <a:pt x="1467" y="3216"/>
                  </a:lnTo>
                  <a:lnTo>
                    <a:pt x="1635" y="3160"/>
                  </a:lnTo>
                  <a:lnTo>
                    <a:pt x="1681" y="3137"/>
                  </a:lnTo>
                  <a:lnTo>
                    <a:pt x="1659" y="3078"/>
                  </a:lnTo>
                  <a:lnTo>
                    <a:pt x="1718" y="2921"/>
                  </a:lnTo>
                  <a:lnTo>
                    <a:pt x="1762" y="2866"/>
                  </a:lnTo>
                  <a:lnTo>
                    <a:pt x="1829" y="2846"/>
                  </a:lnTo>
                  <a:lnTo>
                    <a:pt x="2068" y="2635"/>
                  </a:lnTo>
                  <a:lnTo>
                    <a:pt x="2100" y="2596"/>
                  </a:lnTo>
                  <a:lnTo>
                    <a:pt x="2067" y="2555"/>
                  </a:lnTo>
                  <a:lnTo>
                    <a:pt x="2046" y="2515"/>
                  </a:lnTo>
                  <a:lnTo>
                    <a:pt x="2060" y="2359"/>
                  </a:lnTo>
                  <a:lnTo>
                    <a:pt x="2182" y="2021"/>
                  </a:lnTo>
                  <a:lnTo>
                    <a:pt x="2183" y="1762"/>
                  </a:lnTo>
                  <a:lnTo>
                    <a:pt x="1979" y="1423"/>
                  </a:lnTo>
                  <a:lnTo>
                    <a:pt x="1918" y="1417"/>
                  </a:lnTo>
                  <a:lnTo>
                    <a:pt x="1808" y="1339"/>
                  </a:lnTo>
                  <a:lnTo>
                    <a:pt x="1704" y="1338"/>
                  </a:lnTo>
                  <a:lnTo>
                    <a:pt x="1604" y="1300"/>
                  </a:lnTo>
                  <a:lnTo>
                    <a:pt x="1372" y="1341"/>
                  </a:lnTo>
                  <a:lnTo>
                    <a:pt x="1346" y="1325"/>
                  </a:lnTo>
                  <a:lnTo>
                    <a:pt x="1322" y="1252"/>
                  </a:lnTo>
                  <a:lnTo>
                    <a:pt x="1199" y="1176"/>
                  </a:lnTo>
                  <a:lnTo>
                    <a:pt x="1606" y="777"/>
                  </a:lnTo>
                  <a:lnTo>
                    <a:pt x="1701" y="668"/>
                  </a:lnTo>
                  <a:lnTo>
                    <a:pt x="1728" y="635"/>
                  </a:lnTo>
                  <a:lnTo>
                    <a:pt x="1783" y="635"/>
                  </a:lnTo>
                  <a:lnTo>
                    <a:pt x="1810" y="655"/>
                  </a:lnTo>
                  <a:lnTo>
                    <a:pt x="1838" y="665"/>
                  </a:lnTo>
                  <a:lnTo>
                    <a:pt x="2163" y="322"/>
                  </a:lnTo>
                  <a:lnTo>
                    <a:pt x="2127" y="289"/>
                  </a:lnTo>
                  <a:lnTo>
                    <a:pt x="1904" y="157"/>
                  </a:lnTo>
                  <a:lnTo>
                    <a:pt x="1732" y="34"/>
                  </a:lnTo>
                  <a:lnTo>
                    <a:pt x="1684" y="34"/>
                  </a:lnTo>
                  <a:lnTo>
                    <a:pt x="1613" y="0"/>
                  </a:lnTo>
                  <a:lnTo>
                    <a:pt x="1526" y="36"/>
                  </a:lnTo>
                  <a:lnTo>
                    <a:pt x="1518" y="85"/>
                  </a:lnTo>
                  <a:lnTo>
                    <a:pt x="1588" y="127"/>
                  </a:lnTo>
                  <a:lnTo>
                    <a:pt x="1569" y="284"/>
                  </a:lnTo>
                  <a:lnTo>
                    <a:pt x="1507" y="289"/>
                  </a:lnTo>
                  <a:lnTo>
                    <a:pt x="1255" y="558"/>
                  </a:lnTo>
                  <a:lnTo>
                    <a:pt x="1183" y="545"/>
                  </a:lnTo>
                  <a:lnTo>
                    <a:pt x="1162" y="558"/>
                  </a:lnTo>
                  <a:lnTo>
                    <a:pt x="1062" y="549"/>
                  </a:lnTo>
                  <a:lnTo>
                    <a:pt x="952" y="658"/>
                  </a:lnTo>
                  <a:lnTo>
                    <a:pt x="939" y="761"/>
                  </a:lnTo>
                  <a:lnTo>
                    <a:pt x="990" y="867"/>
                  </a:lnTo>
                  <a:lnTo>
                    <a:pt x="904" y="967"/>
                  </a:lnTo>
                  <a:lnTo>
                    <a:pt x="809" y="969"/>
                  </a:lnTo>
                  <a:lnTo>
                    <a:pt x="760" y="1011"/>
                  </a:lnTo>
                  <a:lnTo>
                    <a:pt x="762" y="1122"/>
                  </a:lnTo>
                  <a:lnTo>
                    <a:pt x="641" y="1241"/>
                  </a:lnTo>
                  <a:lnTo>
                    <a:pt x="543" y="1297"/>
                  </a:lnTo>
                  <a:lnTo>
                    <a:pt x="479" y="1294"/>
                  </a:lnTo>
                  <a:lnTo>
                    <a:pt x="428" y="1369"/>
                  </a:lnTo>
                  <a:lnTo>
                    <a:pt x="539" y="1583"/>
                  </a:lnTo>
                  <a:lnTo>
                    <a:pt x="582" y="1562"/>
                  </a:lnTo>
                  <a:lnTo>
                    <a:pt x="558" y="1506"/>
                  </a:lnTo>
                  <a:lnTo>
                    <a:pt x="716" y="1387"/>
                  </a:lnTo>
                  <a:lnTo>
                    <a:pt x="1005" y="1454"/>
                  </a:lnTo>
                  <a:lnTo>
                    <a:pt x="1309" y="1407"/>
                  </a:lnTo>
                  <a:lnTo>
                    <a:pt x="1416" y="1656"/>
                  </a:lnTo>
                  <a:lnTo>
                    <a:pt x="1356" y="1609"/>
                  </a:lnTo>
                  <a:lnTo>
                    <a:pt x="1069" y="1701"/>
                  </a:lnTo>
                  <a:lnTo>
                    <a:pt x="1090" y="1915"/>
                  </a:lnTo>
                  <a:lnTo>
                    <a:pt x="1141" y="1982"/>
                  </a:lnTo>
                  <a:lnTo>
                    <a:pt x="1080" y="2054"/>
                  </a:lnTo>
                  <a:lnTo>
                    <a:pt x="1103" y="2184"/>
                  </a:lnTo>
                  <a:lnTo>
                    <a:pt x="597" y="2114"/>
                  </a:lnTo>
                  <a:lnTo>
                    <a:pt x="579" y="2151"/>
                  </a:lnTo>
                  <a:lnTo>
                    <a:pt x="626" y="2290"/>
                  </a:lnTo>
                  <a:lnTo>
                    <a:pt x="616" y="2365"/>
                  </a:lnTo>
                  <a:lnTo>
                    <a:pt x="647" y="2410"/>
                  </a:lnTo>
                  <a:lnTo>
                    <a:pt x="366" y="2717"/>
                  </a:lnTo>
                  <a:lnTo>
                    <a:pt x="301" y="272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620" name="Freeform 116"/>
            <p:cNvSpPr>
              <a:spLocks/>
            </p:cNvSpPr>
            <p:nvPr/>
          </p:nvSpPr>
          <p:spPr bwMode="auto">
            <a:xfrm>
              <a:off x="4127" y="3215"/>
              <a:ext cx="221" cy="175"/>
            </a:xfrm>
            <a:custGeom>
              <a:avLst/>
              <a:gdLst>
                <a:gd name="T0" fmla="*/ 221 w 1328"/>
                <a:gd name="T1" fmla="*/ 248 h 1049"/>
                <a:gd name="T2" fmla="*/ 513 w 1328"/>
                <a:gd name="T3" fmla="*/ 150 h 1049"/>
                <a:gd name="T4" fmla="*/ 722 w 1328"/>
                <a:gd name="T5" fmla="*/ 89 h 1049"/>
                <a:gd name="T6" fmla="*/ 952 w 1328"/>
                <a:gd name="T7" fmla="*/ 66 h 1049"/>
                <a:gd name="T8" fmla="*/ 1031 w 1328"/>
                <a:gd name="T9" fmla="*/ 0 h 1049"/>
                <a:gd name="T10" fmla="*/ 1114 w 1328"/>
                <a:gd name="T11" fmla="*/ 204 h 1049"/>
                <a:gd name="T12" fmla="*/ 1170 w 1328"/>
                <a:gd name="T13" fmla="*/ 270 h 1049"/>
                <a:gd name="T14" fmla="*/ 1244 w 1328"/>
                <a:gd name="T15" fmla="*/ 302 h 1049"/>
                <a:gd name="T16" fmla="*/ 1304 w 1328"/>
                <a:gd name="T17" fmla="*/ 304 h 1049"/>
                <a:gd name="T18" fmla="*/ 1328 w 1328"/>
                <a:gd name="T19" fmla="*/ 377 h 1049"/>
                <a:gd name="T20" fmla="*/ 1260 w 1328"/>
                <a:gd name="T21" fmla="*/ 449 h 1049"/>
                <a:gd name="T22" fmla="*/ 1213 w 1328"/>
                <a:gd name="T23" fmla="*/ 451 h 1049"/>
                <a:gd name="T24" fmla="*/ 1084 w 1328"/>
                <a:gd name="T25" fmla="*/ 561 h 1049"/>
                <a:gd name="T26" fmla="*/ 1226 w 1328"/>
                <a:gd name="T27" fmla="*/ 793 h 1049"/>
                <a:gd name="T28" fmla="*/ 1154 w 1328"/>
                <a:gd name="T29" fmla="*/ 827 h 1049"/>
                <a:gd name="T30" fmla="*/ 1190 w 1328"/>
                <a:gd name="T31" fmla="*/ 1008 h 1049"/>
                <a:gd name="T32" fmla="*/ 1064 w 1328"/>
                <a:gd name="T33" fmla="*/ 1044 h 1049"/>
                <a:gd name="T34" fmla="*/ 947 w 1328"/>
                <a:gd name="T35" fmla="*/ 1049 h 1049"/>
                <a:gd name="T36" fmla="*/ 938 w 1328"/>
                <a:gd name="T37" fmla="*/ 991 h 1049"/>
                <a:gd name="T38" fmla="*/ 840 w 1328"/>
                <a:gd name="T39" fmla="*/ 1002 h 1049"/>
                <a:gd name="T40" fmla="*/ 720 w 1328"/>
                <a:gd name="T41" fmla="*/ 864 h 1049"/>
                <a:gd name="T42" fmla="*/ 671 w 1328"/>
                <a:gd name="T43" fmla="*/ 861 h 1049"/>
                <a:gd name="T44" fmla="*/ 624 w 1328"/>
                <a:gd name="T45" fmla="*/ 929 h 1049"/>
                <a:gd name="T46" fmla="*/ 459 w 1328"/>
                <a:gd name="T47" fmla="*/ 916 h 1049"/>
                <a:gd name="T48" fmla="*/ 381 w 1328"/>
                <a:gd name="T49" fmla="*/ 806 h 1049"/>
                <a:gd name="T50" fmla="*/ 401 w 1328"/>
                <a:gd name="T51" fmla="*/ 727 h 1049"/>
                <a:gd name="T52" fmla="*/ 132 w 1328"/>
                <a:gd name="T53" fmla="*/ 734 h 1049"/>
                <a:gd name="T54" fmla="*/ 0 w 1328"/>
                <a:gd name="T55" fmla="*/ 566 h 1049"/>
                <a:gd name="T56" fmla="*/ 221 w 1328"/>
                <a:gd name="T57" fmla="*/ 248 h 10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28" h="1049">
                  <a:moveTo>
                    <a:pt x="221" y="248"/>
                  </a:moveTo>
                  <a:lnTo>
                    <a:pt x="513" y="150"/>
                  </a:lnTo>
                  <a:lnTo>
                    <a:pt x="722" y="89"/>
                  </a:lnTo>
                  <a:lnTo>
                    <a:pt x="952" y="66"/>
                  </a:lnTo>
                  <a:lnTo>
                    <a:pt x="1031" y="0"/>
                  </a:lnTo>
                  <a:lnTo>
                    <a:pt x="1114" y="204"/>
                  </a:lnTo>
                  <a:lnTo>
                    <a:pt x="1170" y="270"/>
                  </a:lnTo>
                  <a:lnTo>
                    <a:pt x="1244" y="302"/>
                  </a:lnTo>
                  <a:lnTo>
                    <a:pt x="1304" y="304"/>
                  </a:lnTo>
                  <a:lnTo>
                    <a:pt x="1328" y="377"/>
                  </a:lnTo>
                  <a:lnTo>
                    <a:pt x="1260" y="449"/>
                  </a:lnTo>
                  <a:lnTo>
                    <a:pt x="1213" y="451"/>
                  </a:lnTo>
                  <a:lnTo>
                    <a:pt x="1084" y="561"/>
                  </a:lnTo>
                  <a:lnTo>
                    <a:pt x="1226" y="793"/>
                  </a:lnTo>
                  <a:lnTo>
                    <a:pt x="1154" y="827"/>
                  </a:lnTo>
                  <a:lnTo>
                    <a:pt x="1190" y="1008"/>
                  </a:lnTo>
                  <a:lnTo>
                    <a:pt x="1064" y="1044"/>
                  </a:lnTo>
                  <a:lnTo>
                    <a:pt x="947" y="1049"/>
                  </a:lnTo>
                  <a:lnTo>
                    <a:pt x="938" y="991"/>
                  </a:lnTo>
                  <a:lnTo>
                    <a:pt x="840" y="1002"/>
                  </a:lnTo>
                  <a:lnTo>
                    <a:pt x="720" y="864"/>
                  </a:lnTo>
                  <a:lnTo>
                    <a:pt x="671" y="861"/>
                  </a:lnTo>
                  <a:lnTo>
                    <a:pt x="624" y="929"/>
                  </a:lnTo>
                  <a:lnTo>
                    <a:pt x="459" y="916"/>
                  </a:lnTo>
                  <a:lnTo>
                    <a:pt x="381" y="806"/>
                  </a:lnTo>
                  <a:lnTo>
                    <a:pt x="401" y="727"/>
                  </a:lnTo>
                  <a:lnTo>
                    <a:pt x="132" y="734"/>
                  </a:lnTo>
                  <a:lnTo>
                    <a:pt x="0" y="566"/>
                  </a:lnTo>
                  <a:lnTo>
                    <a:pt x="221" y="24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149621" name="Group 117"/>
          <p:cNvGrpSpPr>
            <a:grpSpLocks/>
          </p:cNvGrpSpPr>
          <p:nvPr/>
        </p:nvGrpSpPr>
        <p:grpSpPr bwMode="auto">
          <a:xfrm>
            <a:off x="7188200" y="1536700"/>
            <a:ext cx="1814513" cy="642938"/>
            <a:chOff x="4528" y="968"/>
            <a:chExt cx="1143" cy="405"/>
          </a:xfrm>
        </p:grpSpPr>
        <p:grpSp>
          <p:nvGrpSpPr>
            <p:cNvPr id="149622" name="Group 118"/>
            <p:cNvGrpSpPr>
              <a:grpSpLocks/>
            </p:cNvGrpSpPr>
            <p:nvPr/>
          </p:nvGrpSpPr>
          <p:grpSpPr bwMode="auto">
            <a:xfrm>
              <a:off x="4528" y="968"/>
              <a:ext cx="1143" cy="405"/>
              <a:chOff x="4377" y="1058"/>
              <a:chExt cx="1143" cy="405"/>
            </a:xfrm>
          </p:grpSpPr>
          <p:sp>
            <p:nvSpPr>
              <p:cNvPr id="149623" name="Freeform 119"/>
              <p:cNvSpPr>
                <a:spLocks/>
              </p:cNvSpPr>
              <p:nvPr/>
            </p:nvSpPr>
            <p:spPr bwMode="auto">
              <a:xfrm>
                <a:off x="4638" y="1371"/>
                <a:ext cx="573" cy="64"/>
              </a:xfrm>
              <a:custGeom>
                <a:avLst/>
                <a:gdLst>
                  <a:gd name="T0" fmla="*/ 0 w 603"/>
                  <a:gd name="T1" fmla="*/ 0 h 88"/>
                  <a:gd name="T2" fmla="*/ 162 w 603"/>
                  <a:gd name="T3" fmla="*/ 84 h 88"/>
                  <a:gd name="T4" fmla="*/ 603 w 603"/>
                  <a:gd name="T5" fmla="*/ 8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03" h="88">
                    <a:moveTo>
                      <a:pt x="0" y="0"/>
                    </a:moveTo>
                    <a:lnTo>
                      <a:pt x="162" y="84"/>
                    </a:lnTo>
                    <a:lnTo>
                      <a:pt x="603" y="88"/>
                    </a:lnTo>
                  </a:path>
                </a:pathLst>
              </a:custGeom>
              <a:noFill/>
              <a:ln w="19050" cap="flat" cmpd="sng">
                <a:solidFill>
                  <a:srgbClr val="8FC663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8FC663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451874" name="Text Box 290"/>
              <p:cNvSpPr txBox="1">
                <a:spLocks noChangeArrowheads="1"/>
              </p:cNvSpPr>
              <p:nvPr/>
            </p:nvSpPr>
            <p:spPr bwMode="auto">
              <a:xfrm>
                <a:off x="4771" y="1319"/>
                <a:ext cx="694" cy="1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900">
                    <a:solidFill>
                      <a:srgbClr val="066168"/>
                    </a:solidFill>
                    <a:latin typeface="Verdana" pitchFamily="34" charset="0"/>
                  </a:rPr>
                  <a:t>Fortaleza</a:t>
                </a:r>
              </a:p>
            </p:txBody>
          </p:sp>
          <p:sp>
            <p:nvSpPr>
              <p:cNvPr id="149625" name="Text Box 121"/>
              <p:cNvSpPr txBox="1">
                <a:spLocks noChangeArrowheads="1"/>
              </p:cNvSpPr>
              <p:nvPr/>
            </p:nvSpPr>
            <p:spPr bwMode="auto">
              <a:xfrm>
                <a:off x="4426" y="1058"/>
                <a:ext cx="751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800" b="0">
                    <a:solidFill>
                      <a:srgbClr val="066168"/>
                    </a:solidFill>
                    <a:latin typeface="Verdana" pitchFamily="34" charset="0"/>
                  </a:rPr>
                  <a:t>Porto do Pecém</a:t>
                </a:r>
              </a:p>
            </p:txBody>
          </p:sp>
          <p:pic>
            <p:nvPicPr>
              <p:cNvPr id="149626" name="Picture 122" descr="Imagem3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77" y="1142"/>
                <a:ext cx="162" cy="10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49627" name="Text Box 123"/>
              <p:cNvSpPr txBox="1">
                <a:spLocks noChangeArrowheads="1"/>
              </p:cNvSpPr>
              <p:nvPr/>
            </p:nvSpPr>
            <p:spPr bwMode="auto">
              <a:xfrm>
                <a:off x="4667" y="1171"/>
                <a:ext cx="853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800" b="0">
                    <a:solidFill>
                      <a:srgbClr val="066168"/>
                    </a:solidFill>
                    <a:latin typeface="Verdana" pitchFamily="34" charset="0"/>
                  </a:rPr>
                  <a:t>Porto do Mucuripe</a:t>
                </a:r>
              </a:p>
            </p:txBody>
          </p:sp>
          <p:pic>
            <p:nvPicPr>
              <p:cNvPr id="149628" name="Picture 124" descr="Imagem3"/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41" y="1249"/>
                <a:ext cx="156" cy="10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149629" name="Freeform 125"/>
            <p:cNvSpPr>
              <a:spLocks noChangeAspect="1"/>
            </p:cNvSpPr>
            <p:nvPr/>
          </p:nvSpPr>
          <p:spPr bwMode="auto">
            <a:xfrm>
              <a:off x="4663" y="1249"/>
              <a:ext cx="137" cy="110"/>
            </a:xfrm>
            <a:custGeom>
              <a:avLst/>
              <a:gdLst>
                <a:gd name="T0" fmla="*/ 525 w 926"/>
                <a:gd name="T1" fmla="*/ 750 h 750"/>
                <a:gd name="T2" fmla="*/ 461 w 926"/>
                <a:gd name="T3" fmla="*/ 649 h 750"/>
                <a:gd name="T4" fmla="*/ 339 w 926"/>
                <a:gd name="T5" fmla="*/ 570 h 750"/>
                <a:gd name="T6" fmla="*/ 315 w 926"/>
                <a:gd name="T7" fmla="*/ 543 h 750"/>
                <a:gd name="T8" fmla="*/ 280 w 926"/>
                <a:gd name="T9" fmla="*/ 544 h 750"/>
                <a:gd name="T10" fmla="*/ 270 w 926"/>
                <a:gd name="T11" fmla="*/ 570 h 750"/>
                <a:gd name="T12" fmla="*/ 253 w 926"/>
                <a:gd name="T13" fmla="*/ 566 h 750"/>
                <a:gd name="T14" fmla="*/ 0 w 926"/>
                <a:gd name="T15" fmla="*/ 354 h 750"/>
                <a:gd name="T16" fmla="*/ 148 w 926"/>
                <a:gd name="T17" fmla="*/ 198 h 750"/>
                <a:gd name="T18" fmla="*/ 156 w 926"/>
                <a:gd name="T19" fmla="*/ 158 h 750"/>
                <a:gd name="T20" fmla="*/ 92 w 926"/>
                <a:gd name="T21" fmla="*/ 106 h 750"/>
                <a:gd name="T22" fmla="*/ 96 w 926"/>
                <a:gd name="T23" fmla="*/ 42 h 750"/>
                <a:gd name="T24" fmla="*/ 186 w 926"/>
                <a:gd name="T25" fmla="*/ 40 h 750"/>
                <a:gd name="T26" fmla="*/ 222 w 926"/>
                <a:gd name="T27" fmla="*/ 0 h 750"/>
                <a:gd name="T28" fmla="*/ 418 w 926"/>
                <a:gd name="T29" fmla="*/ 89 h 750"/>
                <a:gd name="T30" fmla="*/ 492 w 926"/>
                <a:gd name="T31" fmla="*/ 82 h 750"/>
                <a:gd name="T32" fmla="*/ 613 w 926"/>
                <a:gd name="T33" fmla="*/ 124 h 750"/>
                <a:gd name="T34" fmla="*/ 643 w 926"/>
                <a:gd name="T35" fmla="*/ 38 h 750"/>
                <a:gd name="T36" fmla="*/ 742 w 926"/>
                <a:gd name="T37" fmla="*/ 179 h 750"/>
                <a:gd name="T38" fmla="*/ 926 w 926"/>
                <a:gd name="T39" fmla="*/ 476 h 750"/>
                <a:gd name="T40" fmla="*/ 859 w 926"/>
                <a:gd name="T41" fmla="*/ 481 h 750"/>
                <a:gd name="T42" fmla="*/ 856 w 926"/>
                <a:gd name="T43" fmla="*/ 467 h 750"/>
                <a:gd name="T44" fmla="*/ 828 w 926"/>
                <a:gd name="T45" fmla="*/ 441 h 750"/>
                <a:gd name="T46" fmla="*/ 772 w 926"/>
                <a:gd name="T47" fmla="*/ 432 h 750"/>
                <a:gd name="T48" fmla="*/ 761 w 926"/>
                <a:gd name="T49" fmla="*/ 458 h 750"/>
                <a:gd name="T50" fmla="*/ 764 w 926"/>
                <a:gd name="T51" fmla="*/ 544 h 750"/>
                <a:gd name="T52" fmla="*/ 737 w 926"/>
                <a:gd name="T53" fmla="*/ 575 h 750"/>
                <a:gd name="T54" fmla="*/ 715 w 926"/>
                <a:gd name="T55" fmla="*/ 585 h 750"/>
                <a:gd name="T56" fmla="*/ 678 w 926"/>
                <a:gd name="T57" fmla="*/ 562 h 750"/>
                <a:gd name="T58" fmla="*/ 633 w 926"/>
                <a:gd name="T59" fmla="*/ 594 h 750"/>
                <a:gd name="T60" fmla="*/ 525 w 926"/>
                <a:gd name="T61" fmla="*/ 750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26" h="750">
                  <a:moveTo>
                    <a:pt x="525" y="750"/>
                  </a:moveTo>
                  <a:lnTo>
                    <a:pt x="461" y="649"/>
                  </a:lnTo>
                  <a:lnTo>
                    <a:pt x="339" y="570"/>
                  </a:lnTo>
                  <a:lnTo>
                    <a:pt x="315" y="543"/>
                  </a:lnTo>
                  <a:lnTo>
                    <a:pt x="280" y="544"/>
                  </a:lnTo>
                  <a:lnTo>
                    <a:pt x="270" y="570"/>
                  </a:lnTo>
                  <a:lnTo>
                    <a:pt x="253" y="566"/>
                  </a:lnTo>
                  <a:lnTo>
                    <a:pt x="0" y="354"/>
                  </a:lnTo>
                  <a:lnTo>
                    <a:pt x="148" y="198"/>
                  </a:lnTo>
                  <a:lnTo>
                    <a:pt x="156" y="158"/>
                  </a:lnTo>
                  <a:lnTo>
                    <a:pt x="92" y="106"/>
                  </a:lnTo>
                  <a:lnTo>
                    <a:pt x="96" y="42"/>
                  </a:lnTo>
                  <a:lnTo>
                    <a:pt x="186" y="40"/>
                  </a:lnTo>
                  <a:lnTo>
                    <a:pt x="222" y="0"/>
                  </a:lnTo>
                  <a:lnTo>
                    <a:pt x="418" y="89"/>
                  </a:lnTo>
                  <a:lnTo>
                    <a:pt x="492" y="82"/>
                  </a:lnTo>
                  <a:lnTo>
                    <a:pt x="613" y="124"/>
                  </a:lnTo>
                  <a:lnTo>
                    <a:pt x="643" y="38"/>
                  </a:lnTo>
                  <a:lnTo>
                    <a:pt x="742" y="179"/>
                  </a:lnTo>
                  <a:lnTo>
                    <a:pt x="926" y="476"/>
                  </a:lnTo>
                  <a:lnTo>
                    <a:pt x="859" y="481"/>
                  </a:lnTo>
                  <a:lnTo>
                    <a:pt x="856" y="467"/>
                  </a:lnTo>
                  <a:lnTo>
                    <a:pt x="828" y="441"/>
                  </a:lnTo>
                  <a:lnTo>
                    <a:pt x="772" y="432"/>
                  </a:lnTo>
                  <a:lnTo>
                    <a:pt x="761" y="458"/>
                  </a:lnTo>
                  <a:lnTo>
                    <a:pt x="764" y="544"/>
                  </a:lnTo>
                  <a:lnTo>
                    <a:pt x="737" y="575"/>
                  </a:lnTo>
                  <a:lnTo>
                    <a:pt x="715" y="585"/>
                  </a:lnTo>
                  <a:lnTo>
                    <a:pt x="678" y="562"/>
                  </a:lnTo>
                  <a:lnTo>
                    <a:pt x="633" y="594"/>
                  </a:lnTo>
                  <a:lnTo>
                    <a:pt x="525" y="750"/>
                  </a:lnTo>
                  <a:close/>
                </a:path>
              </a:pathLst>
            </a:custGeom>
            <a:noFill/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fol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630" name="Freeform 126"/>
            <p:cNvSpPr>
              <a:spLocks noChangeAspect="1"/>
            </p:cNvSpPr>
            <p:nvPr/>
          </p:nvSpPr>
          <p:spPr bwMode="auto">
            <a:xfrm>
              <a:off x="4663" y="1249"/>
              <a:ext cx="137" cy="110"/>
            </a:xfrm>
            <a:custGeom>
              <a:avLst/>
              <a:gdLst>
                <a:gd name="T0" fmla="*/ 525 w 926"/>
                <a:gd name="T1" fmla="*/ 750 h 750"/>
                <a:gd name="T2" fmla="*/ 461 w 926"/>
                <a:gd name="T3" fmla="*/ 649 h 750"/>
                <a:gd name="T4" fmla="*/ 339 w 926"/>
                <a:gd name="T5" fmla="*/ 570 h 750"/>
                <a:gd name="T6" fmla="*/ 315 w 926"/>
                <a:gd name="T7" fmla="*/ 543 h 750"/>
                <a:gd name="T8" fmla="*/ 280 w 926"/>
                <a:gd name="T9" fmla="*/ 544 h 750"/>
                <a:gd name="T10" fmla="*/ 270 w 926"/>
                <a:gd name="T11" fmla="*/ 570 h 750"/>
                <a:gd name="T12" fmla="*/ 253 w 926"/>
                <a:gd name="T13" fmla="*/ 566 h 750"/>
                <a:gd name="T14" fmla="*/ 0 w 926"/>
                <a:gd name="T15" fmla="*/ 354 h 750"/>
                <a:gd name="T16" fmla="*/ 148 w 926"/>
                <a:gd name="T17" fmla="*/ 198 h 750"/>
                <a:gd name="T18" fmla="*/ 156 w 926"/>
                <a:gd name="T19" fmla="*/ 158 h 750"/>
                <a:gd name="T20" fmla="*/ 92 w 926"/>
                <a:gd name="T21" fmla="*/ 106 h 750"/>
                <a:gd name="T22" fmla="*/ 96 w 926"/>
                <a:gd name="T23" fmla="*/ 42 h 750"/>
                <a:gd name="T24" fmla="*/ 186 w 926"/>
                <a:gd name="T25" fmla="*/ 40 h 750"/>
                <a:gd name="T26" fmla="*/ 222 w 926"/>
                <a:gd name="T27" fmla="*/ 0 h 750"/>
                <a:gd name="T28" fmla="*/ 418 w 926"/>
                <a:gd name="T29" fmla="*/ 89 h 750"/>
                <a:gd name="T30" fmla="*/ 492 w 926"/>
                <a:gd name="T31" fmla="*/ 82 h 750"/>
                <a:gd name="T32" fmla="*/ 613 w 926"/>
                <a:gd name="T33" fmla="*/ 124 h 750"/>
                <a:gd name="T34" fmla="*/ 643 w 926"/>
                <a:gd name="T35" fmla="*/ 38 h 750"/>
                <a:gd name="T36" fmla="*/ 742 w 926"/>
                <a:gd name="T37" fmla="*/ 179 h 750"/>
                <a:gd name="T38" fmla="*/ 926 w 926"/>
                <a:gd name="T39" fmla="*/ 476 h 750"/>
                <a:gd name="T40" fmla="*/ 859 w 926"/>
                <a:gd name="T41" fmla="*/ 481 h 750"/>
                <a:gd name="T42" fmla="*/ 856 w 926"/>
                <a:gd name="T43" fmla="*/ 467 h 750"/>
                <a:gd name="T44" fmla="*/ 828 w 926"/>
                <a:gd name="T45" fmla="*/ 441 h 750"/>
                <a:gd name="T46" fmla="*/ 772 w 926"/>
                <a:gd name="T47" fmla="*/ 432 h 750"/>
                <a:gd name="T48" fmla="*/ 761 w 926"/>
                <a:gd name="T49" fmla="*/ 458 h 750"/>
                <a:gd name="T50" fmla="*/ 764 w 926"/>
                <a:gd name="T51" fmla="*/ 544 h 750"/>
                <a:gd name="T52" fmla="*/ 737 w 926"/>
                <a:gd name="T53" fmla="*/ 575 h 750"/>
                <a:gd name="T54" fmla="*/ 715 w 926"/>
                <a:gd name="T55" fmla="*/ 585 h 750"/>
                <a:gd name="T56" fmla="*/ 678 w 926"/>
                <a:gd name="T57" fmla="*/ 562 h 750"/>
                <a:gd name="T58" fmla="*/ 633 w 926"/>
                <a:gd name="T59" fmla="*/ 594 h 750"/>
                <a:gd name="T60" fmla="*/ 525 w 926"/>
                <a:gd name="T61" fmla="*/ 750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26" h="750">
                  <a:moveTo>
                    <a:pt x="525" y="750"/>
                  </a:moveTo>
                  <a:lnTo>
                    <a:pt x="461" y="649"/>
                  </a:lnTo>
                  <a:lnTo>
                    <a:pt x="339" y="570"/>
                  </a:lnTo>
                  <a:lnTo>
                    <a:pt x="315" y="543"/>
                  </a:lnTo>
                  <a:lnTo>
                    <a:pt x="280" y="544"/>
                  </a:lnTo>
                  <a:lnTo>
                    <a:pt x="270" y="570"/>
                  </a:lnTo>
                  <a:lnTo>
                    <a:pt x="253" y="566"/>
                  </a:lnTo>
                  <a:lnTo>
                    <a:pt x="0" y="354"/>
                  </a:lnTo>
                  <a:lnTo>
                    <a:pt x="148" y="198"/>
                  </a:lnTo>
                  <a:lnTo>
                    <a:pt x="156" y="158"/>
                  </a:lnTo>
                  <a:lnTo>
                    <a:pt x="92" y="106"/>
                  </a:lnTo>
                  <a:lnTo>
                    <a:pt x="96" y="42"/>
                  </a:lnTo>
                  <a:lnTo>
                    <a:pt x="186" y="40"/>
                  </a:lnTo>
                  <a:lnTo>
                    <a:pt x="222" y="0"/>
                  </a:lnTo>
                  <a:lnTo>
                    <a:pt x="418" y="89"/>
                  </a:lnTo>
                  <a:lnTo>
                    <a:pt x="492" y="82"/>
                  </a:lnTo>
                  <a:lnTo>
                    <a:pt x="613" y="124"/>
                  </a:lnTo>
                  <a:lnTo>
                    <a:pt x="643" y="38"/>
                  </a:lnTo>
                  <a:lnTo>
                    <a:pt x="742" y="179"/>
                  </a:lnTo>
                  <a:lnTo>
                    <a:pt x="926" y="476"/>
                  </a:lnTo>
                  <a:lnTo>
                    <a:pt x="859" y="481"/>
                  </a:lnTo>
                  <a:lnTo>
                    <a:pt x="856" y="467"/>
                  </a:lnTo>
                  <a:lnTo>
                    <a:pt x="828" y="441"/>
                  </a:lnTo>
                  <a:lnTo>
                    <a:pt x="772" y="432"/>
                  </a:lnTo>
                  <a:lnTo>
                    <a:pt x="761" y="458"/>
                  </a:lnTo>
                  <a:lnTo>
                    <a:pt x="764" y="544"/>
                  </a:lnTo>
                  <a:lnTo>
                    <a:pt x="737" y="575"/>
                  </a:lnTo>
                  <a:lnTo>
                    <a:pt x="715" y="585"/>
                  </a:lnTo>
                  <a:lnTo>
                    <a:pt x="678" y="562"/>
                  </a:lnTo>
                  <a:lnTo>
                    <a:pt x="633" y="594"/>
                  </a:lnTo>
                  <a:lnTo>
                    <a:pt x="525" y="750"/>
                  </a:lnTo>
                  <a:close/>
                </a:path>
              </a:pathLst>
            </a:custGeom>
            <a:noFill/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fol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149631" name="Rectangle 127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FRUTICULTURA NO CEARÁ</a:t>
            </a:r>
          </a:p>
        </p:txBody>
      </p:sp>
      <p:sp>
        <p:nvSpPr>
          <p:cNvPr id="149632" name="Text Box 128"/>
          <p:cNvSpPr txBox="1">
            <a:spLocks noChangeArrowheads="1"/>
          </p:cNvSpPr>
          <p:nvPr/>
        </p:nvSpPr>
        <p:spPr bwMode="auto">
          <a:xfrm rot="5400000" flipH="1">
            <a:off x="7839869" y="4887119"/>
            <a:ext cx="2441575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pt-BR" sz="800">
                <a:solidFill>
                  <a:srgbClr val="066168"/>
                </a:solidFill>
                <a:latin typeface="Verdana" pitchFamily="34" charset="0"/>
              </a:rPr>
              <a:t>Fonte: IBGE/2011 | Elaboração: ADECE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1495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300"/>
                                        <p:tgtEl>
                                          <p:spTgt spid="1495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47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495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495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495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iterate type="wd">
                                    <p:tmPct val="3081"/>
                                  </p:iterate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300"/>
                                        <p:tgtEl>
                                          <p:spTgt spid="1495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8" fill="hold" grpId="0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400"/>
                                        <p:tgtEl>
                                          <p:spTgt spid="1495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2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300"/>
                                        <p:tgtEl>
                                          <p:spTgt spid="1495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22" presetClass="entr" presetSubtype="8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400"/>
                                        <p:tgtEl>
                                          <p:spTgt spid="1495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3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300"/>
                                        <p:tgtEl>
                                          <p:spTgt spid="1495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8" fill="hold" grpId="0" nodeType="withEffect">
                                  <p:stCondLst>
                                    <p:cond delay="33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400"/>
                                        <p:tgtEl>
                                          <p:spTgt spid="1495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3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300"/>
                                        <p:tgtEl>
                                          <p:spTgt spid="1495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3" presetClass="entr" presetSubtype="16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495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495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6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300"/>
                                        <p:tgtEl>
                                          <p:spTgt spid="1496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9506" grpId="0" animBg="1"/>
      <p:bldP spid="149509" grpId="0"/>
      <p:bldP spid="149510" grpId="0"/>
      <p:bldP spid="149511" grpId="0"/>
      <p:bldP spid="149512" grpId="0" animBg="1"/>
      <p:bldP spid="149513" grpId="0" animBg="1"/>
      <p:bldP spid="149514" grpId="0"/>
      <p:bldP spid="149515" grpId="0"/>
      <p:bldP spid="149516" grpId="0" animBg="1"/>
      <p:bldP spid="149632" grpId="0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1554" name="Picture 2" descr="Mapa_CE_peso baixo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9925" y="1006475"/>
            <a:ext cx="4308475" cy="5149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1555" name="Rectangle 3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51556" name="Text Box 4"/>
          <p:cNvSpPr txBox="1">
            <a:spLocks noChangeArrowheads="1"/>
          </p:cNvSpPr>
          <p:nvPr/>
        </p:nvSpPr>
        <p:spPr bwMode="auto">
          <a:xfrm>
            <a:off x="246063" y="1036638"/>
            <a:ext cx="25082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PRODUÇÃO DE GOIABA</a:t>
            </a:r>
          </a:p>
        </p:txBody>
      </p:sp>
      <p:sp>
        <p:nvSpPr>
          <p:cNvPr id="151557" name="Rectangle 5"/>
          <p:cNvSpPr>
            <a:spLocks noChangeArrowheads="1"/>
          </p:cNvSpPr>
          <p:nvPr/>
        </p:nvSpPr>
        <p:spPr bwMode="auto">
          <a:xfrm>
            <a:off x="-36513" y="1063625"/>
            <a:ext cx="250826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grpSp>
        <p:nvGrpSpPr>
          <p:cNvPr id="151558" name="Group 6"/>
          <p:cNvGrpSpPr>
            <a:grpSpLocks/>
          </p:cNvGrpSpPr>
          <p:nvPr/>
        </p:nvGrpSpPr>
        <p:grpSpPr bwMode="auto">
          <a:xfrm>
            <a:off x="4587875" y="1085850"/>
            <a:ext cx="4105275" cy="4879975"/>
            <a:chOff x="30" y="668"/>
            <a:chExt cx="2611" cy="3103"/>
          </a:xfrm>
        </p:grpSpPr>
        <p:sp>
          <p:nvSpPr>
            <p:cNvPr id="151559" name="Freeform 7"/>
            <p:cNvSpPr>
              <a:spLocks/>
            </p:cNvSpPr>
            <p:nvPr/>
          </p:nvSpPr>
          <p:spPr bwMode="auto">
            <a:xfrm>
              <a:off x="600" y="749"/>
              <a:ext cx="279" cy="168"/>
            </a:xfrm>
            <a:custGeom>
              <a:avLst/>
              <a:gdLst>
                <a:gd name="T0" fmla="*/ 61 w 1671"/>
                <a:gd name="T1" fmla="*/ 476 h 1010"/>
                <a:gd name="T2" fmla="*/ 98 w 1671"/>
                <a:gd name="T3" fmla="*/ 190 h 1010"/>
                <a:gd name="T4" fmla="*/ 79 w 1671"/>
                <a:gd name="T5" fmla="*/ 160 h 1010"/>
                <a:gd name="T6" fmla="*/ 47 w 1671"/>
                <a:gd name="T7" fmla="*/ 160 h 1010"/>
                <a:gd name="T8" fmla="*/ 0 w 1671"/>
                <a:gd name="T9" fmla="*/ 90 h 1010"/>
                <a:gd name="T10" fmla="*/ 42 w 1671"/>
                <a:gd name="T11" fmla="*/ 88 h 1010"/>
                <a:gd name="T12" fmla="*/ 59 w 1671"/>
                <a:gd name="T13" fmla="*/ 67 h 1010"/>
                <a:gd name="T14" fmla="*/ 114 w 1671"/>
                <a:gd name="T15" fmla="*/ 64 h 1010"/>
                <a:gd name="T16" fmla="*/ 131 w 1671"/>
                <a:gd name="T17" fmla="*/ 76 h 1010"/>
                <a:gd name="T18" fmla="*/ 159 w 1671"/>
                <a:gd name="T19" fmla="*/ 55 h 1010"/>
                <a:gd name="T20" fmla="*/ 212 w 1671"/>
                <a:gd name="T21" fmla="*/ 52 h 1010"/>
                <a:gd name="T22" fmla="*/ 289 w 1671"/>
                <a:gd name="T23" fmla="*/ 0 h 1010"/>
                <a:gd name="T24" fmla="*/ 341 w 1671"/>
                <a:gd name="T25" fmla="*/ 52 h 1010"/>
                <a:gd name="T26" fmla="*/ 485 w 1671"/>
                <a:gd name="T27" fmla="*/ 74 h 1010"/>
                <a:gd name="T28" fmla="*/ 564 w 1671"/>
                <a:gd name="T29" fmla="*/ 99 h 1010"/>
                <a:gd name="T30" fmla="*/ 687 w 1671"/>
                <a:gd name="T31" fmla="*/ 86 h 1010"/>
                <a:gd name="T32" fmla="*/ 741 w 1671"/>
                <a:gd name="T33" fmla="*/ 32 h 1010"/>
                <a:gd name="T34" fmla="*/ 981 w 1671"/>
                <a:gd name="T35" fmla="*/ 32 h 1010"/>
                <a:gd name="T36" fmla="*/ 1020 w 1671"/>
                <a:gd name="T37" fmla="*/ 50 h 1010"/>
                <a:gd name="T38" fmla="*/ 1304 w 1671"/>
                <a:gd name="T39" fmla="*/ 34 h 1010"/>
                <a:gd name="T40" fmla="*/ 1309 w 1671"/>
                <a:gd name="T41" fmla="*/ 94 h 1010"/>
                <a:gd name="T42" fmla="*/ 1368 w 1671"/>
                <a:gd name="T43" fmla="*/ 202 h 1010"/>
                <a:gd name="T44" fmla="*/ 1388 w 1671"/>
                <a:gd name="T45" fmla="*/ 251 h 1010"/>
                <a:gd name="T46" fmla="*/ 1384 w 1671"/>
                <a:gd name="T47" fmla="*/ 365 h 1010"/>
                <a:gd name="T48" fmla="*/ 1402 w 1671"/>
                <a:gd name="T49" fmla="*/ 400 h 1010"/>
                <a:gd name="T50" fmla="*/ 1442 w 1671"/>
                <a:gd name="T51" fmla="*/ 407 h 1010"/>
                <a:gd name="T52" fmla="*/ 1451 w 1671"/>
                <a:gd name="T53" fmla="*/ 390 h 1010"/>
                <a:gd name="T54" fmla="*/ 1498 w 1671"/>
                <a:gd name="T55" fmla="*/ 385 h 1010"/>
                <a:gd name="T56" fmla="*/ 1527 w 1671"/>
                <a:gd name="T57" fmla="*/ 393 h 1010"/>
                <a:gd name="T58" fmla="*/ 1669 w 1671"/>
                <a:gd name="T59" fmla="*/ 561 h 1010"/>
                <a:gd name="T60" fmla="*/ 1671 w 1671"/>
                <a:gd name="T61" fmla="*/ 670 h 1010"/>
                <a:gd name="T62" fmla="*/ 1461 w 1671"/>
                <a:gd name="T63" fmla="*/ 530 h 1010"/>
                <a:gd name="T64" fmla="*/ 1421 w 1671"/>
                <a:gd name="T65" fmla="*/ 544 h 1010"/>
                <a:gd name="T66" fmla="*/ 1402 w 1671"/>
                <a:gd name="T67" fmla="*/ 561 h 1010"/>
                <a:gd name="T68" fmla="*/ 1400 w 1671"/>
                <a:gd name="T69" fmla="*/ 603 h 1010"/>
                <a:gd name="T70" fmla="*/ 1414 w 1671"/>
                <a:gd name="T71" fmla="*/ 652 h 1010"/>
                <a:gd name="T72" fmla="*/ 1407 w 1671"/>
                <a:gd name="T73" fmla="*/ 675 h 1010"/>
                <a:gd name="T74" fmla="*/ 1344 w 1671"/>
                <a:gd name="T75" fmla="*/ 694 h 1010"/>
                <a:gd name="T76" fmla="*/ 1324 w 1671"/>
                <a:gd name="T77" fmla="*/ 696 h 1010"/>
                <a:gd name="T78" fmla="*/ 1147 w 1671"/>
                <a:gd name="T79" fmla="*/ 841 h 1010"/>
                <a:gd name="T80" fmla="*/ 1067 w 1671"/>
                <a:gd name="T81" fmla="*/ 885 h 1010"/>
                <a:gd name="T82" fmla="*/ 1009 w 1671"/>
                <a:gd name="T83" fmla="*/ 873 h 1010"/>
                <a:gd name="T84" fmla="*/ 963 w 1671"/>
                <a:gd name="T85" fmla="*/ 799 h 1010"/>
                <a:gd name="T86" fmla="*/ 834 w 1671"/>
                <a:gd name="T87" fmla="*/ 998 h 1010"/>
                <a:gd name="T88" fmla="*/ 797 w 1671"/>
                <a:gd name="T89" fmla="*/ 991 h 1010"/>
                <a:gd name="T90" fmla="*/ 778 w 1671"/>
                <a:gd name="T91" fmla="*/ 973 h 1010"/>
                <a:gd name="T92" fmla="*/ 736 w 1671"/>
                <a:gd name="T93" fmla="*/ 980 h 1010"/>
                <a:gd name="T94" fmla="*/ 709 w 1671"/>
                <a:gd name="T95" fmla="*/ 1003 h 1010"/>
                <a:gd name="T96" fmla="*/ 611 w 1671"/>
                <a:gd name="T97" fmla="*/ 1010 h 1010"/>
                <a:gd name="T98" fmla="*/ 594 w 1671"/>
                <a:gd name="T99" fmla="*/ 991 h 1010"/>
                <a:gd name="T100" fmla="*/ 578 w 1671"/>
                <a:gd name="T101" fmla="*/ 849 h 1010"/>
                <a:gd name="T102" fmla="*/ 501 w 1671"/>
                <a:gd name="T103" fmla="*/ 738 h 1010"/>
                <a:gd name="T104" fmla="*/ 373 w 1671"/>
                <a:gd name="T105" fmla="*/ 714 h 1010"/>
                <a:gd name="T106" fmla="*/ 287 w 1671"/>
                <a:gd name="T107" fmla="*/ 630 h 1010"/>
                <a:gd name="T108" fmla="*/ 248 w 1671"/>
                <a:gd name="T109" fmla="*/ 623 h 1010"/>
                <a:gd name="T110" fmla="*/ 61 w 1671"/>
                <a:gd name="T111" fmla="*/ 476 h 10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71" h="1010">
                  <a:moveTo>
                    <a:pt x="61" y="476"/>
                  </a:moveTo>
                  <a:lnTo>
                    <a:pt x="98" y="190"/>
                  </a:lnTo>
                  <a:lnTo>
                    <a:pt x="79" y="160"/>
                  </a:lnTo>
                  <a:lnTo>
                    <a:pt x="47" y="160"/>
                  </a:lnTo>
                  <a:lnTo>
                    <a:pt x="0" y="90"/>
                  </a:lnTo>
                  <a:lnTo>
                    <a:pt x="42" y="88"/>
                  </a:lnTo>
                  <a:lnTo>
                    <a:pt x="59" y="67"/>
                  </a:lnTo>
                  <a:lnTo>
                    <a:pt x="114" y="64"/>
                  </a:lnTo>
                  <a:lnTo>
                    <a:pt x="131" y="76"/>
                  </a:lnTo>
                  <a:lnTo>
                    <a:pt x="159" y="55"/>
                  </a:lnTo>
                  <a:lnTo>
                    <a:pt x="212" y="52"/>
                  </a:lnTo>
                  <a:lnTo>
                    <a:pt x="289" y="0"/>
                  </a:lnTo>
                  <a:lnTo>
                    <a:pt x="341" y="52"/>
                  </a:lnTo>
                  <a:lnTo>
                    <a:pt x="485" y="74"/>
                  </a:lnTo>
                  <a:lnTo>
                    <a:pt x="564" y="99"/>
                  </a:lnTo>
                  <a:lnTo>
                    <a:pt x="687" y="86"/>
                  </a:lnTo>
                  <a:lnTo>
                    <a:pt x="741" y="32"/>
                  </a:lnTo>
                  <a:lnTo>
                    <a:pt x="981" y="32"/>
                  </a:lnTo>
                  <a:lnTo>
                    <a:pt x="1020" y="50"/>
                  </a:lnTo>
                  <a:lnTo>
                    <a:pt x="1304" y="34"/>
                  </a:lnTo>
                  <a:lnTo>
                    <a:pt x="1309" y="94"/>
                  </a:lnTo>
                  <a:lnTo>
                    <a:pt x="1368" y="202"/>
                  </a:lnTo>
                  <a:lnTo>
                    <a:pt x="1388" y="251"/>
                  </a:lnTo>
                  <a:lnTo>
                    <a:pt x="1384" y="365"/>
                  </a:lnTo>
                  <a:lnTo>
                    <a:pt x="1402" y="400"/>
                  </a:lnTo>
                  <a:lnTo>
                    <a:pt x="1442" y="407"/>
                  </a:lnTo>
                  <a:lnTo>
                    <a:pt x="1451" y="390"/>
                  </a:lnTo>
                  <a:lnTo>
                    <a:pt x="1498" y="385"/>
                  </a:lnTo>
                  <a:lnTo>
                    <a:pt x="1527" y="393"/>
                  </a:lnTo>
                  <a:lnTo>
                    <a:pt x="1669" y="561"/>
                  </a:lnTo>
                  <a:lnTo>
                    <a:pt x="1671" y="670"/>
                  </a:lnTo>
                  <a:lnTo>
                    <a:pt x="1461" y="530"/>
                  </a:lnTo>
                  <a:lnTo>
                    <a:pt x="1421" y="544"/>
                  </a:lnTo>
                  <a:lnTo>
                    <a:pt x="1402" y="561"/>
                  </a:lnTo>
                  <a:lnTo>
                    <a:pt x="1400" y="603"/>
                  </a:lnTo>
                  <a:lnTo>
                    <a:pt x="1414" y="652"/>
                  </a:lnTo>
                  <a:lnTo>
                    <a:pt x="1407" y="675"/>
                  </a:lnTo>
                  <a:lnTo>
                    <a:pt x="1344" y="694"/>
                  </a:lnTo>
                  <a:lnTo>
                    <a:pt x="1324" y="696"/>
                  </a:lnTo>
                  <a:lnTo>
                    <a:pt x="1147" y="841"/>
                  </a:lnTo>
                  <a:lnTo>
                    <a:pt x="1067" y="885"/>
                  </a:lnTo>
                  <a:lnTo>
                    <a:pt x="1009" y="873"/>
                  </a:lnTo>
                  <a:lnTo>
                    <a:pt x="963" y="799"/>
                  </a:lnTo>
                  <a:lnTo>
                    <a:pt x="834" y="998"/>
                  </a:lnTo>
                  <a:lnTo>
                    <a:pt x="797" y="991"/>
                  </a:lnTo>
                  <a:lnTo>
                    <a:pt x="778" y="973"/>
                  </a:lnTo>
                  <a:lnTo>
                    <a:pt x="736" y="980"/>
                  </a:lnTo>
                  <a:lnTo>
                    <a:pt x="709" y="1003"/>
                  </a:lnTo>
                  <a:lnTo>
                    <a:pt x="611" y="1010"/>
                  </a:lnTo>
                  <a:lnTo>
                    <a:pt x="594" y="991"/>
                  </a:lnTo>
                  <a:lnTo>
                    <a:pt x="578" y="849"/>
                  </a:lnTo>
                  <a:lnTo>
                    <a:pt x="501" y="738"/>
                  </a:lnTo>
                  <a:lnTo>
                    <a:pt x="373" y="714"/>
                  </a:lnTo>
                  <a:lnTo>
                    <a:pt x="287" y="630"/>
                  </a:lnTo>
                  <a:lnTo>
                    <a:pt x="248" y="623"/>
                  </a:lnTo>
                  <a:lnTo>
                    <a:pt x="61" y="47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1560" name="Freeform 8"/>
            <p:cNvSpPr>
              <a:spLocks/>
            </p:cNvSpPr>
            <p:nvPr/>
          </p:nvSpPr>
          <p:spPr bwMode="auto">
            <a:xfrm>
              <a:off x="603" y="828"/>
              <a:ext cx="325" cy="154"/>
            </a:xfrm>
            <a:custGeom>
              <a:avLst/>
              <a:gdLst>
                <a:gd name="T0" fmla="*/ 0 w 1953"/>
                <a:gd name="T1" fmla="*/ 183 h 923"/>
                <a:gd name="T2" fmla="*/ 42 w 1953"/>
                <a:gd name="T3" fmla="*/ 0 h 923"/>
                <a:gd name="T4" fmla="*/ 230 w 1953"/>
                <a:gd name="T5" fmla="*/ 147 h 923"/>
                <a:gd name="T6" fmla="*/ 270 w 1953"/>
                <a:gd name="T7" fmla="*/ 153 h 923"/>
                <a:gd name="T8" fmla="*/ 353 w 1953"/>
                <a:gd name="T9" fmla="*/ 238 h 923"/>
                <a:gd name="T10" fmla="*/ 482 w 1953"/>
                <a:gd name="T11" fmla="*/ 261 h 923"/>
                <a:gd name="T12" fmla="*/ 562 w 1953"/>
                <a:gd name="T13" fmla="*/ 378 h 923"/>
                <a:gd name="T14" fmla="*/ 577 w 1953"/>
                <a:gd name="T15" fmla="*/ 517 h 923"/>
                <a:gd name="T16" fmla="*/ 595 w 1953"/>
                <a:gd name="T17" fmla="*/ 538 h 923"/>
                <a:gd name="T18" fmla="*/ 689 w 1953"/>
                <a:gd name="T19" fmla="*/ 528 h 923"/>
                <a:gd name="T20" fmla="*/ 717 w 1953"/>
                <a:gd name="T21" fmla="*/ 504 h 923"/>
                <a:gd name="T22" fmla="*/ 759 w 1953"/>
                <a:gd name="T23" fmla="*/ 498 h 923"/>
                <a:gd name="T24" fmla="*/ 778 w 1953"/>
                <a:gd name="T25" fmla="*/ 514 h 923"/>
                <a:gd name="T26" fmla="*/ 820 w 1953"/>
                <a:gd name="T27" fmla="*/ 522 h 923"/>
                <a:gd name="T28" fmla="*/ 944 w 1953"/>
                <a:gd name="T29" fmla="*/ 326 h 923"/>
                <a:gd name="T30" fmla="*/ 991 w 1953"/>
                <a:gd name="T31" fmla="*/ 397 h 923"/>
                <a:gd name="T32" fmla="*/ 1050 w 1953"/>
                <a:gd name="T33" fmla="*/ 408 h 923"/>
                <a:gd name="T34" fmla="*/ 1129 w 1953"/>
                <a:gd name="T35" fmla="*/ 365 h 923"/>
                <a:gd name="T36" fmla="*/ 1304 w 1953"/>
                <a:gd name="T37" fmla="*/ 219 h 923"/>
                <a:gd name="T38" fmla="*/ 1325 w 1953"/>
                <a:gd name="T39" fmla="*/ 218 h 923"/>
                <a:gd name="T40" fmla="*/ 1389 w 1953"/>
                <a:gd name="T41" fmla="*/ 199 h 923"/>
                <a:gd name="T42" fmla="*/ 1399 w 1953"/>
                <a:gd name="T43" fmla="*/ 177 h 923"/>
                <a:gd name="T44" fmla="*/ 1383 w 1953"/>
                <a:gd name="T45" fmla="*/ 132 h 923"/>
                <a:gd name="T46" fmla="*/ 1386 w 1953"/>
                <a:gd name="T47" fmla="*/ 85 h 923"/>
                <a:gd name="T48" fmla="*/ 1401 w 1953"/>
                <a:gd name="T49" fmla="*/ 70 h 923"/>
                <a:gd name="T50" fmla="*/ 1440 w 1953"/>
                <a:gd name="T51" fmla="*/ 55 h 923"/>
                <a:gd name="T52" fmla="*/ 1652 w 1953"/>
                <a:gd name="T53" fmla="*/ 191 h 923"/>
                <a:gd name="T54" fmla="*/ 1953 w 1953"/>
                <a:gd name="T55" fmla="*/ 591 h 923"/>
                <a:gd name="T56" fmla="*/ 1598 w 1953"/>
                <a:gd name="T57" fmla="*/ 513 h 923"/>
                <a:gd name="T58" fmla="*/ 1497 w 1953"/>
                <a:gd name="T59" fmla="*/ 515 h 923"/>
                <a:gd name="T60" fmla="*/ 1088 w 1953"/>
                <a:gd name="T61" fmla="*/ 865 h 923"/>
                <a:gd name="T62" fmla="*/ 1058 w 1953"/>
                <a:gd name="T63" fmla="*/ 860 h 923"/>
                <a:gd name="T64" fmla="*/ 916 w 1953"/>
                <a:gd name="T65" fmla="*/ 786 h 923"/>
                <a:gd name="T66" fmla="*/ 901 w 1953"/>
                <a:gd name="T67" fmla="*/ 793 h 923"/>
                <a:gd name="T68" fmla="*/ 897 w 1953"/>
                <a:gd name="T69" fmla="*/ 923 h 923"/>
                <a:gd name="T70" fmla="*/ 862 w 1953"/>
                <a:gd name="T71" fmla="*/ 921 h 923"/>
                <a:gd name="T72" fmla="*/ 818 w 1953"/>
                <a:gd name="T73" fmla="*/ 916 h 923"/>
                <a:gd name="T74" fmla="*/ 724 w 1953"/>
                <a:gd name="T75" fmla="*/ 854 h 923"/>
                <a:gd name="T76" fmla="*/ 657 w 1953"/>
                <a:gd name="T77" fmla="*/ 845 h 923"/>
                <a:gd name="T78" fmla="*/ 637 w 1953"/>
                <a:gd name="T79" fmla="*/ 871 h 923"/>
                <a:gd name="T80" fmla="*/ 613 w 1953"/>
                <a:gd name="T81" fmla="*/ 864 h 923"/>
                <a:gd name="T82" fmla="*/ 563 w 1953"/>
                <a:gd name="T83" fmla="*/ 814 h 923"/>
                <a:gd name="T84" fmla="*/ 474 w 1953"/>
                <a:gd name="T85" fmla="*/ 809 h 923"/>
                <a:gd name="T86" fmla="*/ 394 w 1953"/>
                <a:gd name="T87" fmla="*/ 681 h 923"/>
                <a:gd name="T88" fmla="*/ 349 w 1953"/>
                <a:gd name="T89" fmla="*/ 671 h 923"/>
                <a:gd name="T90" fmla="*/ 246 w 1953"/>
                <a:gd name="T91" fmla="*/ 477 h 923"/>
                <a:gd name="T92" fmla="*/ 212 w 1953"/>
                <a:gd name="T93" fmla="*/ 433 h 923"/>
                <a:gd name="T94" fmla="*/ 201 w 1953"/>
                <a:gd name="T95" fmla="*/ 317 h 923"/>
                <a:gd name="T96" fmla="*/ 102 w 1953"/>
                <a:gd name="T97" fmla="*/ 222 h 923"/>
                <a:gd name="T98" fmla="*/ 33 w 1953"/>
                <a:gd name="T99" fmla="*/ 213 h 923"/>
                <a:gd name="T100" fmla="*/ 0 w 1953"/>
                <a:gd name="T101" fmla="*/ 183 h 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953" h="923">
                  <a:moveTo>
                    <a:pt x="0" y="183"/>
                  </a:moveTo>
                  <a:lnTo>
                    <a:pt x="42" y="0"/>
                  </a:lnTo>
                  <a:lnTo>
                    <a:pt x="230" y="147"/>
                  </a:lnTo>
                  <a:lnTo>
                    <a:pt x="270" y="153"/>
                  </a:lnTo>
                  <a:lnTo>
                    <a:pt x="353" y="238"/>
                  </a:lnTo>
                  <a:lnTo>
                    <a:pt x="482" y="261"/>
                  </a:lnTo>
                  <a:lnTo>
                    <a:pt x="562" y="378"/>
                  </a:lnTo>
                  <a:lnTo>
                    <a:pt x="577" y="517"/>
                  </a:lnTo>
                  <a:lnTo>
                    <a:pt x="595" y="538"/>
                  </a:lnTo>
                  <a:lnTo>
                    <a:pt x="689" y="528"/>
                  </a:lnTo>
                  <a:lnTo>
                    <a:pt x="717" y="504"/>
                  </a:lnTo>
                  <a:lnTo>
                    <a:pt x="759" y="498"/>
                  </a:lnTo>
                  <a:lnTo>
                    <a:pt x="778" y="514"/>
                  </a:lnTo>
                  <a:lnTo>
                    <a:pt x="820" y="522"/>
                  </a:lnTo>
                  <a:lnTo>
                    <a:pt x="944" y="326"/>
                  </a:lnTo>
                  <a:lnTo>
                    <a:pt x="991" y="397"/>
                  </a:lnTo>
                  <a:lnTo>
                    <a:pt x="1050" y="408"/>
                  </a:lnTo>
                  <a:lnTo>
                    <a:pt x="1129" y="365"/>
                  </a:lnTo>
                  <a:lnTo>
                    <a:pt x="1304" y="219"/>
                  </a:lnTo>
                  <a:lnTo>
                    <a:pt x="1325" y="218"/>
                  </a:lnTo>
                  <a:lnTo>
                    <a:pt x="1389" y="199"/>
                  </a:lnTo>
                  <a:lnTo>
                    <a:pt x="1399" y="177"/>
                  </a:lnTo>
                  <a:lnTo>
                    <a:pt x="1383" y="132"/>
                  </a:lnTo>
                  <a:lnTo>
                    <a:pt x="1386" y="85"/>
                  </a:lnTo>
                  <a:lnTo>
                    <a:pt x="1401" y="70"/>
                  </a:lnTo>
                  <a:lnTo>
                    <a:pt x="1440" y="55"/>
                  </a:lnTo>
                  <a:lnTo>
                    <a:pt x="1652" y="191"/>
                  </a:lnTo>
                  <a:lnTo>
                    <a:pt x="1953" y="591"/>
                  </a:lnTo>
                  <a:lnTo>
                    <a:pt x="1598" y="513"/>
                  </a:lnTo>
                  <a:lnTo>
                    <a:pt x="1497" y="515"/>
                  </a:lnTo>
                  <a:lnTo>
                    <a:pt x="1088" y="865"/>
                  </a:lnTo>
                  <a:lnTo>
                    <a:pt x="1058" y="860"/>
                  </a:lnTo>
                  <a:lnTo>
                    <a:pt x="916" y="786"/>
                  </a:lnTo>
                  <a:lnTo>
                    <a:pt x="901" y="793"/>
                  </a:lnTo>
                  <a:lnTo>
                    <a:pt x="897" y="923"/>
                  </a:lnTo>
                  <a:lnTo>
                    <a:pt x="862" y="921"/>
                  </a:lnTo>
                  <a:lnTo>
                    <a:pt x="818" y="916"/>
                  </a:lnTo>
                  <a:lnTo>
                    <a:pt x="724" y="854"/>
                  </a:lnTo>
                  <a:lnTo>
                    <a:pt x="657" y="845"/>
                  </a:lnTo>
                  <a:lnTo>
                    <a:pt x="637" y="871"/>
                  </a:lnTo>
                  <a:lnTo>
                    <a:pt x="613" y="864"/>
                  </a:lnTo>
                  <a:lnTo>
                    <a:pt x="563" y="814"/>
                  </a:lnTo>
                  <a:lnTo>
                    <a:pt x="474" y="809"/>
                  </a:lnTo>
                  <a:lnTo>
                    <a:pt x="394" y="681"/>
                  </a:lnTo>
                  <a:lnTo>
                    <a:pt x="349" y="671"/>
                  </a:lnTo>
                  <a:lnTo>
                    <a:pt x="246" y="477"/>
                  </a:lnTo>
                  <a:lnTo>
                    <a:pt x="212" y="433"/>
                  </a:lnTo>
                  <a:lnTo>
                    <a:pt x="201" y="317"/>
                  </a:lnTo>
                  <a:lnTo>
                    <a:pt x="102" y="222"/>
                  </a:lnTo>
                  <a:lnTo>
                    <a:pt x="33" y="213"/>
                  </a:lnTo>
                  <a:lnTo>
                    <a:pt x="0" y="18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1561" name="Freeform 9"/>
            <p:cNvSpPr>
              <a:spLocks/>
            </p:cNvSpPr>
            <p:nvPr/>
          </p:nvSpPr>
          <p:spPr bwMode="auto">
            <a:xfrm>
              <a:off x="691" y="668"/>
              <a:ext cx="300" cy="323"/>
            </a:xfrm>
            <a:custGeom>
              <a:avLst/>
              <a:gdLst>
                <a:gd name="T0" fmla="*/ 0 w 1794"/>
                <a:gd name="T1" fmla="*/ 0 h 1935"/>
                <a:gd name="T2" fmla="*/ 732 w 1794"/>
                <a:gd name="T3" fmla="*/ 28 h 1935"/>
                <a:gd name="T4" fmla="*/ 861 w 1794"/>
                <a:gd name="T5" fmla="*/ 128 h 1935"/>
                <a:gd name="T6" fmla="*/ 901 w 1794"/>
                <a:gd name="T7" fmla="*/ 123 h 1935"/>
                <a:gd name="T8" fmla="*/ 925 w 1794"/>
                <a:gd name="T9" fmla="*/ 77 h 1935"/>
                <a:gd name="T10" fmla="*/ 960 w 1794"/>
                <a:gd name="T11" fmla="*/ 67 h 1935"/>
                <a:gd name="T12" fmla="*/ 1052 w 1794"/>
                <a:gd name="T13" fmla="*/ 75 h 1935"/>
                <a:gd name="T14" fmla="*/ 1102 w 1794"/>
                <a:gd name="T15" fmla="*/ 101 h 1935"/>
                <a:gd name="T16" fmla="*/ 1261 w 1794"/>
                <a:gd name="T17" fmla="*/ 149 h 1935"/>
                <a:gd name="T18" fmla="*/ 1418 w 1794"/>
                <a:gd name="T19" fmla="*/ 134 h 1935"/>
                <a:gd name="T20" fmla="*/ 1590 w 1794"/>
                <a:gd name="T21" fmla="*/ 173 h 1935"/>
                <a:gd name="T22" fmla="*/ 1652 w 1794"/>
                <a:gd name="T23" fmla="*/ 206 h 1935"/>
                <a:gd name="T24" fmla="*/ 1556 w 1794"/>
                <a:gd name="T25" fmla="*/ 489 h 1935"/>
                <a:gd name="T26" fmla="*/ 1539 w 1794"/>
                <a:gd name="T27" fmla="*/ 737 h 1935"/>
                <a:gd name="T28" fmla="*/ 1502 w 1794"/>
                <a:gd name="T29" fmla="*/ 810 h 1935"/>
                <a:gd name="T30" fmla="*/ 1542 w 1794"/>
                <a:gd name="T31" fmla="*/ 959 h 1935"/>
                <a:gd name="T32" fmla="*/ 1547 w 1794"/>
                <a:gd name="T33" fmla="*/ 997 h 1935"/>
                <a:gd name="T34" fmla="*/ 1520 w 1794"/>
                <a:gd name="T35" fmla="*/ 1036 h 1935"/>
                <a:gd name="T36" fmla="*/ 1491 w 1794"/>
                <a:gd name="T37" fmla="*/ 1062 h 1935"/>
                <a:gd name="T38" fmla="*/ 1472 w 1794"/>
                <a:gd name="T39" fmla="*/ 1311 h 1935"/>
                <a:gd name="T40" fmla="*/ 1504 w 1794"/>
                <a:gd name="T41" fmla="*/ 1353 h 1935"/>
                <a:gd name="T42" fmla="*/ 1491 w 1794"/>
                <a:gd name="T43" fmla="*/ 1402 h 1935"/>
                <a:gd name="T44" fmla="*/ 1459 w 1794"/>
                <a:gd name="T45" fmla="*/ 1441 h 1935"/>
                <a:gd name="T46" fmla="*/ 1456 w 1794"/>
                <a:gd name="T47" fmla="*/ 1498 h 1935"/>
                <a:gd name="T48" fmla="*/ 1477 w 1794"/>
                <a:gd name="T49" fmla="*/ 1549 h 1935"/>
                <a:gd name="T50" fmla="*/ 1573 w 1794"/>
                <a:gd name="T51" fmla="*/ 1624 h 1935"/>
                <a:gd name="T52" fmla="*/ 1665 w 1794"/>
                <a:gd name="T53" fmla="*/ 1656 h 1935"/>
                <a:gd name="T54" fmla="*/ 1794 w 1794"/>
                <a:gd name="T55" fmla="*/ 1769 h 1935"/>
                <a:gd name="T56" fmla="*/ 1707 w 1794"/>
                <a:gd name="T57" fmla="*/ 1935 h 1935"/>
                <a:gd name="T58" fmla="*/ 1122 w 1794"/>
                <a:gd name="T59" fmla="*/ 1155 h 1935"/>
                <a:gd name="T60" fmla="*/ 1116 w 1794"/>
                <a:gd name="T61" fmla="*/ 1040 h 1935"/>
                <a:gd name="T62" fmla="*/ 979 w 1794"/>
                <a:gd name="T63" fmla="*/ 881 h 1935"/>
                <a:gd name="T64" fmla="*/ 952 w 1794"/>
                <a:gd name="T65" fmla="*/ 870 h 1935"/>
                <a:gd name="T66" fmla="*/ 901 w 1794"/>
                <a:gd name="T67" fmla="*/ 874 h 1935"/>
                <a:gd name="T68" fmla="*/ 890 w 1794"/>
                <a:gd name="T69" fmla="*/ 890 h 1935"/>
                <a:gd name="T70" fmla="*/ 853 w 1794"/>
                <a:gd name="T71" fmla="*/ 884 h 1935"/>
                <a:gd name="T72" fmla="*/ 837 w 1794"/>
                <a:gd name="T73" fmla="*/ 851 h 1935"/>
                <a:gd name="T74" fmla="*/ 837 w 1794"/>
                <a:gd name="T75" fmla="*/ 819 h 1935"/>
                <a:gd name="T76" fmla="*/ 837 w 1794"/>
                <a:gd name="T77" fmla="*/ 732 h 1935"/>
                <a:gd name="T78" fmla="*/ 821 w 1794"/>
                <a:gd name="T79" fmla="*/ 694 h 1935"/>
                <a:gd name="T80" fmla="*/ 761 w 1794"/>
                <a:gd name="T81" fmla="*/ 586 h 1935"/>
                <a:gd name="T82" fmla="*/ 755 w 1794"/>
                <a:gd name="T83" fmla="*/ 517 h 1935"/>
                <a:gd name="T84" fmla="*/ 767 w 1794"/>
                <a:gd name="T85" fmla="*/ 517 h 1935"/>
                <a:gd name="T86" fmla="*/ 858 w 1794"/>
                <a:gd name="T87" fmla="*/ 345 h 1935"/>
                <a:gd name="T88" fmla="*/ 856 w 1794"/>
                <a:gd name="T89" fmla="*/ 316 h 1935"/>
                <a:gd name="T90" fmla="*/ 826 w 1794"/>
                <a:gd name="T91" fmla="*/ 280 h 1935"/>
                <a:gd name="T92" fmla="*/ 764 w 1794"/>
                <a:gd name="T93" fmla="*/ 280 h 1935"/>
                <a:gd name="T94" fmla="*/ 746 w 1794"/>
                <a:gd name="T95" fmla="*/ 263 h 1935"/>
                <a:gd name="T96" fmla="*/ 496 w 1794"/>
                <a:gd name="T97" fmla="*/ 239 h 1935"/>
                <a:gd name="T98" fmla="*/ 380 w 1794"/>
                <a:gd name="T99" fmla="*/ 246 h 1935"/>
                <a:gd name="T100" fmla="*/ 373 w 1794"/>
                <a:gd name="T101" fmla="*/ 261 h 1935"/>
                <a:gd name="T102" fmla="*/ 51 w 1794"/>
                <a:gd name="T103" fmla="*/ 239 h 1935"/>
                <a:gd name="T104" fmla="*/ 19 w 1794"/>
                <a:gd name="T105" fmla="*/ 157 h 1935"/>
                <a:gd name="T106" fmla="*/ 0 w 1794"/>
                <a:gd name="T107" fmla="*/ 0 h 19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794" h="1935">
                  <a:moveTo>
                    <a:pt x="0" y="0"/>
                  </a:moveTo>
                  <a:lnTo>
                    <a:pt x="732" y="28"/>
                  </a:lnTo>
                  <a:lnTo>
                    <a:pt x="861" y="128"/>
                  </a:lnTo>
                  <a:lnTo>
                    <a:pt x="901" y="123"/>
                  </a:lnTo>
                  <a:lnTo>
                    <a:pt x="925" y="77"/>
                  </a:lnTo>
                  <a:lnTo>
                    <a:pt x="960" y="67"/>
                  </a:lnTo>
                  <a:lnTo>
                    <a:pt x="1052" y="75"/>
                  </a:lnTo>
                  <a:lnTo>
                    <a:pt x="1102" y="101"/>
                  </a:lnTo>
                  <a:lnTo>
                    <a:pt x="1261" y="149"/>
                  </a:lnTo>
                  <a:lnTo>
                    <a:pt x="1418" y="134"/>
                  </a:lnTo>
                  <a:lnTo>
                    <a:pt x="1590" y="173"/>
                  </a:lnTo>
                  <a:lnTo>
                    <a:pt x="1652" y="206"/>
                  </a:lnTo>
                  <a:lnTo>
                    <a:pt x="1556" y="489"/>
                  </a:lnTo>
                  <a:lnTo>
                    <a:pt x="1539" y="737"/>
                  </a:lnTo>
                  <a:lnTo>
                    <a:pt x="1502" y="810"/>
                  </a:lnTo>
                  <a:lnTo>
                    <a:pt x="1542" y="959"/>
                  </a:lnTo>
                  <a:lnTo>
                    <a:pt x="1547" y="997"/>
                  </a:lnTo>
                  <a:lnTo>
                    <a:pt x="1520" y="1036"/>
                  </a:lnTo>
                  <a:lnTo>
                    <a:pt x="1491" y="1062"/>
                  </a:lnTo>
                  <a:lnTo>
                    <a:pt x="1472" y="1311"/>
                  </a:lnTo>
                  <a:lnTo>
                    <a:pt x="1504" y="1353"/>
                  </a:lnTo>
                  <a:lnTo>
                    <a:pt x="1491" y="1402"/>
                  </a:lnTo>
                  <a:lnTo>
                    <a:pt x="1459" y="1441"/>
                  </a:lnTo>
                  <a:lnTo>
                    <a:pt x="1456" y="1498"/>
                  </a:lnTo>
                  <a:lnTo>
                    <a:pt x="1477" y="1549"/>
                  </a:lnTo>
                  <a:lnTo>
                    <a:pt x="1573" y="1624"/>
                  </a:lnTo>
                  <a:lnTo>
                    <a:pt x="1665" y="1656"/>
                  </a:lnTo>
                  <a:lnTo>
                    <a:pt x="1794" y="1769"/>
                  </a:lnTo>
                  <a:lnTo>
                    <a:pt x="1707" y="1935"/>
                  </a:lnTo>
                  <a:lnTo>
                    <a:pt x="1122" y="1155"/>
                  </a:lnTo>
                  <a:lnTo>
                    <a:pt x="1116" y="1040"/>
                  </a:lnTo>
                  <a:lnTo>
                    <a:pt x="979" y="881"/>
                  </a:lnTo>
                  <a:lnTo>
                    <a:pt x="952" y="870"/>
                  </a:lnTo>
                  <a:lnTo>
                    <a:pt x="901" y="874"/>
                  </a:lnTo>
                  <a:lnTo>
                    <a:pt x="890" y="890"/>
                  </a:lnTo>
                  <a:lnTo>
                    <a:pt x="853" y="884"/>
                  </a:lnTo>
                  <a:lnTo>
                    <a:pt x="837" y="851"/>
                  </a:lnTo>
                  <a:lnTo>
                    <a:pt x="837" y="819"/>
                  </a:lnTo>
                  <a:lnTo>
                    <a:pt x="837" y="732"/>
                  </a:lnTo>
                  <a:lnTo>
                    <a:pt x="821" y="694"/>
                  </a:lnTo>
                  <a:lnTo>
                    <a:pt x="761" y="586"/>
                  </a:lnTo>
                  <a:lnTo>
                    <a:pt x="755" y="517"/>
                  </a:lnTo>
                  <a:lnTo>
                    <a:pt x="767" y="517"/>
                  </a:lnTo>
                  <a:lnTo>
                    <a:pt x="858" y="345"/>
                  </a:lnTo>
                  <a:lnTo>
                    <a:pt x="856" y="316"/>
                  </a:lnTo>
                  <a:lnTo>
                    <a:pt x="826" y="280"/>
                  </a:lnTo>
                  <a:lnTo>
                    <a:pt x="764" y="280"/>
                  </a:lnTo>
                  <a:lnTo>
                    <a:pt x="746" y="263"/>
                  </a:lnTo>
                  <a:lnTo>
                    <a:pt x="496" y="239"/>
                  </a:lnTo>
                  <a:lnTo>
                    <a:pt x="380" y="246"/>
                  </a:lnTo>
                  <a:lnTo>
                    <a:pt x="373" y="261"/>
                  </a:lnTo>
                  <a:lnTo>
                    <a:pt x="51" y="239"/>
                  </a:lnTo>
                  <a:lnTo>
                    <a:pt x="19" y="1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1562" name="Freeform 10"/>
            <p:cNvSpPr>
              <a:spLocks/>
            </p:cNvSpPr>
            <p:nvPr/>
          </p:nvSpPr>
          <p:spPr bwMode="auto">
            <a:xfrm>
              <a:off x="469" y="1153"/>
              <a:ext cx="564" cy="354"/>
            </a:xfrm>
            <a:custGeom>
              <a:avLst/>
              <a:gdLst>
                <a:gd name="T0" fmla="*/ 456 w 3385"/>
                <a:gd name="T1" fmla="*/ 297 h 2122"/>
                <a:gd name="T2" fmla="*/ 764 w 3385"/>
                <a:gd name="T3" fmla="*/ 288 h 2122"/>
                <a:gd name="T4" fmla="*/ 951 w 3385"/>
                <a:gd name="T5" fmla="*/ 260 h 2122"/>
                <a:gd name="T6" fmla="*/ 1232 w 3385"/>
                <a:gd name="T7" fmla="*/ 217 h 2122"/>
                <a:gd name="T8" fmla="*/ 1314 w 3385"/>
                <a:gd name="T9" fmla="*/ 165 h 2122"/>
                <a:gd name="T10" fmla="*/ 1496 w 3385"/>
                <a:gd name="T11" fmla="*/ 192 h 2122"/>
                <a:gd name="T12" fmla="*/ 1556 w 3385"/>
                <a:gd name="T13" fmla="*/ 185 h 2122"/>
                <a:gd name="T14" fmla="*/ 1621 w 3385"/>
                <a:gd name="T15" fmla="*/ 75 h 2122"/>
                <a:gd name="T16" fmla="*/ 1898 w 3385"/>
                <a:gd name="T17" fmla="*/ 72 h 2122"/>
                <a:gd name="T18" fmla="*/ 1992 w 3385"/>
                <a:gd name="T19" fmla="*/ 137 h 2122"/>
                <a:gd name="T20" fmla="*/ 2027 w 3385"/>
                <a:gd name="T21" fmla="*/ 290 h 2122"/>
                <a:gd name="T22" fmla="*/ 2092 w 3385"/>
                <a:gd name="T23" fmla="*/ 380 h 2122"/>
                <a:gd name="T24" fmla="*/ 2237 w 3385"/>
                <a:gd name="T25" fmla="*/ 418 h 2122"/>
                <a:gd name="T26" fmla="*/ 2310 w 3385"/>
                <a:gd name="T27" fmla="*/ 247 h 2122"/>
                <a:gd name="T28" fmla="*/ 2678 w 3385"/>
                <a:gd name="T29" fmla="*/ 50 h 2122"/>
                <a:gd name="T30" fmla="*/ 2838 w 3385"/>
                <a:gd name="T31" fmla="*/ 7 h 2122"/>
                <a:gd name="T32" fmla="*/ 2706 w 3385"/>
                <a:gd name="T33" fmla="*/ 409 h 2122"/>
                <a:gd name="T34" fmla="*/ 2790 w 3385"/>
                <a:gd name="T35" fmla="*/ 744 h 2122"/>
                <a:gd name="T36" fmla="*/ 2749 w 3385"/>
                <a:gd name="T37" fmla="*/ 1203 h 2122"/>
                <a:gd name="T38" fmla="*/ 2844 w 3385"/>
                <a:gd name="T39" fmla="*/ 1372 h 2122"/>
                <a:gd name="T40" fmla="*/ 3069 w 3385"/>
                <a:gd name="T41" fmla="*/ 1556 h 2122"/>
                <a:gd name="T42" fmla="*/ 3094 w 3385"/>
                <a:gd name="T43" fmla="*/ 1671 h 2122"/>
                <a:gd name="T44" fmla="*/ 3269 w 3385"/>
                <a:gd name="T45" fmla="*/ 1753 h 2122"/>
                <a:gd name="T46" fmla="*/ 3347 w 3385"/>
                <a:gd name="T47" fmla="*/ 1899 h 2122"/>
                <a:gd name="T48" fmla="*/ 3380 w 3385"/>
                <a:gd name="T49" fmla="*/ 2007 h 2122"/>
                <a:gd name="T50" fmla="*/ 3272 w 3385"/>
                <a:gd name="T51" fmla="*/ 2105 h 2122"/>
                <a:gd name="T52" fmla="*/ 2894 w 3385"/>
                <a:gd name="T53" fmla="*/ 2007 h 2122"/>
                <a:gd name="T54" fmla="*/ 2796 w 3385"/>
                <a:gd name="T55" fmla="*/ 1912 h 2122"/>
                <a:gd name="T56" fmla="*/ 2555 w 3385"/>
                <a:gd name="T57" fmla="*/ 1829 h 2122"/>
                <a:gd name="T58" fmla="*/ 2224 w 3385"/>
                <a:gd name="T59" fmla="*/ 1678 h 2122"/>
                <a:gd name="T60" fmla="*/ 2254 w 3385"/>
                <a:gd name="T61" fmla="*/ 1185 h 2122"/>
                <a:gd name="T62" fmla="*/ 2308 w 3385"/>
                <a:gd name="T63" fmla="*/ 889 h 2122"/>
                <a:gd name="T64" fmla="*/ 2288 w 3385"/>
                <a:gd name="T65" fmla="*/ 503 h 2122"/>
                <a:gd name="T66" fmla="*/ 1904 w 3385"/>
                <a:gd name="T67" fmla="*/ 628 h 2122"/>
                <a:gd name="T68" fmla="*/ 1874 w 3385"/>
                <a:gd name="T69" fmla="*/ 744 h 2122"/>
                <a:gd name="T70" fmla="*/ 1716 w 3385"/>
                <a:gd name="T71" fmla="*/ 687 h 2122"/>
                <a:gd name="T72" fmla="*/ 1665 w 3385"/>
                <a:gd name="T73" fmla="*/ 714 h 2122"/>
                <a:gd name="T74" fmla="*/ 1638 w 3385"/>
                <a:gd name="T75" fmla="*/ 784 h 2122"/>
                <a:gd name="T76" fmla="*/ 1713 w 3385"/>
                <a:gd name="T77" fmla="*/ 1016 h 2122"/>
                <a:gd name="T78" fmla="*/ 1255 w 3385"/>
                <a:gd name="T79" fmla="*/ 993 h 2122"/>
                <a:gd name="T80" fmla="*/ 656 w 3385"/>
                <a:gd name="T81" fmla="*/ 1030 h 2122"/>
                <a:gd name="T82" fmla="*/ 415 w 3385"/>
                <a:gd name="T83" fmla="*/ 1007 h 2122"/>
                <a:gd name="T84" fmla="*/ 170 w 3385"/>
                <a:gd name="T85" fmla="*/ 1009 h 2122"/>
                <a:gd name="T86" fmla="*/ 7 w 3385"/>
                <a:gd name="T87" fmla="*/ 939 h 2122"/>
                <a:gd name="T88" fmla="*/ 195 w 3385"/>
                <a:gd name="T89" fmla="*/ 852 h 2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385" h="2122">
                  <a:moveTo>
                    <a:pt x="217" y="831"/>
                  </a:moveTo>
                  <a:lnTo>
                    <a:pt x="406" y="297"/>
                  </a:lnTo>
                  <a:lnTo>
                    <a:pt x="456" y="297"/>
                  </a:lnTo>
                  <a:lnTo>
                    <a:pt x="588" y="303"/>
                  </a:lnTo>
                  <a:lnTo>
                    <a:pt x="666" y="313"/>
                  </a:lnTo>
                  <a:lnTo>
                    <a:pt x="764" y="288"/>
                  </a:lnTo>
                  <a:lnTo>
                    <a:pt x="839" y="256"/>
                  </a:lnTo>
                  <a:lnTo>
                    <a:pt x="864" y="165"/>
                  </a:lnTo>
                  <a:lnTo>
                    <a:pt x="951" y="260"/>
                  </a:lnTo>
                  <a:lnTo>
                    <a:pt x="1190" y="275"/>
                  </a:lnTo>
                  <a:lnTo>
                    <a:pt x="1232" y="228"/>
                  </a:lnTo>
                  <a:lnTo>
                    <a:pt x="1232" y="217"/>
                  </a:lnTo>
                  <a:lnTo>
                    <a:pt x="1248" y="213"/>
                  </a:lnTo>
                  <a:lnTo>
                    <a:pt x="1330" y="228"/>
                  </a:lnTo>
                  <a:lnTo>
                    <a:pt x="1314" y="165"/>
                  </a:lnTo>
                  <a:lnTo>
                    <a:pt x="1448" y="163"/>
                  </a:lnTo>
                  <a:lnTo>
                    <a:pt x="1473" y="185"/>
                  </a:lnTo>
                  <a:lnTo>
                    <a:pt x="1496" y="192"/>
                  </a:lnTo>
                  <a:lnTo>
                    <a:pt x="1515" y="170"/>
                  </a:lnTo>
                  <a:lnTo>
                    <a:pt x="1533" y="167"/>
                  </a:lnTo>
                  <a:lnTo>
                    <a:pt x="1556" y="185"/>
                  </a:lnTo>
                  <a:lnTo>
                    <a:pt x="1596" y="185"/>
                  </a:lnTo>
                  <a:lnTo>
                    <a:pt x="1628" y="153"/>
                  </a:lnTo>
                  <a:lnTo>
                    <a:pt x="1621" y="75"/>
                  </a:lnTo>
                  <a:lnTo>
                    <a:pt x="1713" y="0"/>
                  </a:lnTo>
                  <a:lnTo>
                    <a:pt x="1877" y="32"/>
                  </a:lnTo>
                  <a:lnTo>
                    <a:pt x="1898" y="72"/>
                  </a:lnTo>
                  <a:lnTo>
                    <a:pt x="1929" y="110"/>
                  </a:lnTo>
                  <a:lnTo>
                    <a:pt x="1987" y="115"/>
                  </a:lnTo>
                  <a:lnTo>
                    <a:pt x="1992" y="137"/>
                  </a:lnTo>
                  <a:lnTo>
                    <a:pt x="1954" y="178"/>
                  </a:lnTo>
                  <a:lnTo>
                    <a:pt x="1957" y="213"/>
                  </a:lnTo>
                  <a:lnTo>
                    <a:pt x="2027" y="290"/>
                  </a:lnTo>
                  <a:lnTo>
                    <a:pt x="2069" y="308"/>
                  </a:lnTo>
                  <a:lnTo>
                    <a:pt x="2069" y="363"/>
                  </a:lnTo>
                  <a:lnTo>
                    <a:pt x="2092" y="380"/>
                  </a:lnTo>
                  <a:lnTo>
                    <a:pt x="2129" y="356"/>
                  </a:lnTo>
                  <a:lnTo>
                    <a:pt x="2205" y="355"/>
                  </a:lnTo>
                  <a:lnTo>
                    <a:pt x="2237" y="418"/>
                  </a:lnTo>
                  <a:lnTo>
                    <a:pt x="2338" y="438"/>
                  </a:lnTo>
                  <a:lnTo>
                    <a:pt x="2350" y="300"/>
                  </a:lnTo>
                  <a:lnTo>
                    <a:pt x="2310" y="247"/>
                  </a:lnTo>
                  <a:lnTo>
                    <a:pt x="2564" y="24"/>
                  </a:lnTo>
                  <a:lnTo>
                    <a:pt x="2630" y="39"/>
                  </a:lnTo>
                  <a:lnTo>
                    <a:pt x="2678" y="50"/>
                  </a:lnTo>
                  <a:lnTo>
                    <a:pt x="2746" y="35"/>
                  </a:lnTo>
                  <a:lnTo>
                    <a:pt x="2804" y="25"/>
                  </a:lnTo>
                  <a:lnTo>
                    <a:pt x="2838" y="7"/>
                  </a:lnTo>
                  <a:lnTo>
                    <a:pt x="2868" y="7"/>
                  </a:lnTo>
                  <a:lnTo>
                    <a:pt x="2881" y="24"/>
                  </a:lnTo>
                  <a:lnTo>
                    <a:pt x="2706" y="409"/>
                  </a:lnTo>
                  <a:lnTo>
                    <a:pt x="2721" y="530"/>
                  </a:lnTo>
                  <a:lnTo>
                    <a:pt x="2733" y="683"/>
                  </a:lnTo>
                  <a:lnTo>
                    <a:pt x="2790" y="744"/>
                  </a:lnTo>
                  <a:lnTo>
                    <a:pt x="2869" y="759"/>
                  </a:lnTo>
                  <a:lnTo>
                    <a:pt x="3071" y="1383"/>
                  </a:lnTo>
                  <a:lnTo>
                    <a:pt x="2749" y="1203"/>
                  </a:lnTo>
                  <a:lnTo>
                    <a:pt x="2774" y="1253"/>
                  </a:lnTo>
                  <a:lnTo>
                    <a:pt x="2774" y="1338"/>
                  </a:lnTo>
                  <a:lnTo>
                    <a:pt x="2844" y="1372"/>
                  </a:lnTo>
                  <a:lnTo>
                    <a:pt x="3009" y="1511"/>
                  </a:lnTo>
                  <a:lnTo>
                    <a:pt x="3009" y="1550"/>
                  </a:lnTo>
                  <a:lnTo>
                    <a:pt x="3069" y="1556"/>
                  </a:lnTo>
                  <a:lnTo>
                    <a:pt x="3100" y="1598"/>
                  </a:lnTo>
                  <a:lnTo>
                    <a:pt x="3114" y="1639"/>
                  </a:lnTo>
                  <a:lnTo>
                    <a:pt x="3094" y="1671"/>
                  </a:lnTo>
                  <a:lnTo>
                    <a:pt x="3077" y="1721"/>
                  </a:lnTo>
                  <a:lnTo>
                    <a:pt x="3227" y="1741"/>
                  </a:lnTo>
                  <a:lnTo>
                    <a:pt x="3269" y="1753"/>
                  </a:lnTo>
                  <a:lnTo>
                    <a:pt x="3274" y="1792"/>
                  </a:lnTo>
                  <a:lnTo>
                    <a:pt x="3274" y="1826"/>
                  </a:lnTo>
                  <a:lnTo>
                    <a:pt x="3347" y="1899"/>
                  </a:lnTo>
                  <a:lnTo>
                    <a:pt x="3347" y="1956"/>
                  </a:lnTo>
                  <a:lnTo>
                    <a:pt x="3335" y="1977"/>
                  </a:lnTo>
                  <a:lnTo>
                    <a:pt x="3380" y="2007"/>
                  </a:lnTo>
                  <a:lnTo>
                    <a:pt x="3385" y="2042"/>
                  </a:lnTo>
                  <a:lnTo>
                    <a:pt x="3322" y="2113"/>
                  </a:lnTo>
                  <a:lnTo>
                    <a:pt x="3272" y="2105"/>
                  </a:lnTo>
                  <a:lnTo>
                    <a:pt x="3184" y="2122"/>
                  </a:lnTo>
                  <a:lnTo>
                    <a:pt x="2938" y="2075"/>
                  </a:lnTo>
                  <a:lnTo>
                    <a:pt x="2894" y="2007"/>
                  </a:lnTo>
                  <a:lnTo>
                    <a:pt x="2815" y="1995"/>
                  </a:lnTo>
                  <a:lnTo>
                    <a:pt x="2815" y="1931"/>
                  </a:lnTo>
                  <a:lnTo>
                    <a:pt x="2796" y="1912"/>
                  </a:lnTo>
                  <a:lnTo>
                    <a:pt x="2719" y="1919"/>
                  </a:lnTo>
                  <a:lnTo>
                    <a:pt x="2614" y="1876"/>
                  </a:lnTo>
                  <a:lnTo>
                    <a:pt x="2555" y="1829"/>
                  </a:lnTo>
                  <a:lnTo>
                    <a:pt x="2473" y="1819"/>
                  </a:lnTo>
                  <a:lnTo>
                    <a:pt x="2322" y="1756"/>
                  </a:lnTo>
                  <a:lnTo>
                    <a:pt x="2224" y="1678"/>
                  </a:lnTo>
                  <a:lnTo>
                    <a:pt x="2027" y="1431"/>
                  </a:lnTo>
                  <a:lnTo>
                    <a:pt x="2152" y="1328"/>
                  </a:lnTo>
                  <a:lnTo>
                    <a:pt x="2254" y="1185"/>
                  </a:lnTo>
                  <a:lnTo>
                    <a:pt x="2247" y="1080"/>
                  </a:lnTo>
                  <a:lnTo>
                    <a:pt x="2295" y="982"/>
                  </a:lnTo>
                  <a:lnTo>
                    <a:pt x="2308" y="889"/>
                  </a:lnTo>
                  <a:lnTo>
                    <a:pt x="2260" y="867"/>
                  </a:lnTo>
                  <a:lnTo>
                    <a:pt x="2300" y="774"/>
                  </a:lnTo>
                  <a:lnTo>
                    <a:pt x="2288" y="503"/>
                  </a:lnTo>
                  <a:lnTo>
                    <a:pt x="1848" y="489"/>
                  </a:lnTo>
                  <a:lnTo>
                    <a:pt x="1848" y="584"/>
                  </a:lnTo>
                  <a:lnTo>
                    <a:pt x="1904" y="628"/>
                  </a:lnTo>
                  <a:lnTo>
                    <a:pt x="1911" y="678"/>
                  </a:lnTo>
                  <a:lnTo>
                    <a:pt x="1907" y="724"/>
                  </a:lnTo>
                  <a:lnTo>
                    <a:pt x="1874" y="744"/>
                  </a:lnTo>
                  <a:lnTo>
                    <a:pt x="1824" y="754"/>
                  </a:lnTo>
                  <a:lnTo>
                    <a:pt x="1743" y="724"/>
                  </a:lnTo>
                  <a:lnTo>
                    <a:pt x="1716" y="687"/>
                  </a:lnTo>
                  <a:lnTo>
                    <a:pt x="1691" y="646"/>
                  </a:lnTo>
                  <a:lnTo>
                    <a:pt x="1671" y="641"/>
                  </a:lnTo>
                  <a:lnTo>
                    <a:pt x="1665" y="714"/>
                  </a:lnTo>
                  <a:lnTo>
                    <a:pt x="1683" y="736"/>
                  </a:lnTo>
                  <a:lnTo>
                    <a:pt x="1668" y="762"/>
                  </a:lnTo>
                  <a:lnTo>
                    <a:pt x="1638" y="784"/>
                  </a:lnTo>
                  <a:lnTo>
                    <a:pt x="1656" y="865"/>
                  </a:lnTo>
                  <a:lnTo>
                    <a:pt x="1724" y="964"/>
                  </a:lnTo>
                  <a:lnTo>
                    <a:pt x="1713" y="1016"/>
                  </a:lnTo>
                  <a:lnTo>
                    <a:pt x="1492" y="1016"/>
                  </a:lnTo>
                  <a:lnTo>
                    <a:pt x="1440" y="997"/>
                  </a:lnTo>
                  <a:lnTo>
                    <a:pt x="1255" y="993"/>
                  </a:lnTo>
                  <a:lnTo>
                    <a:pt x="1163" y="886"/>
                  </a:lnTo>
                  <a:lnTo>
                    <a:pt x="876" y="1045"/>
                  </a:lnTo>
                  <a:lnTo>
                    <a:pt x="656" y="1030"/>
                  </a:lnTo>
                  <a:lnTo>
                    <a:pt x="531" y="1075"/>
                  </a:lnTo>
                  <a:lnTo>
                    <a:pt x="447" y="1020"/>
                  </a:lnTo>
                  <a:lnTo>
                    <a:pt x="415" y="1007"/>
                  </a:lnTo>
                  <a:lnTo>
                    <a:pt x="335" y="929"/>
                  </a:lnTo>
                  <a:lnTo>
                    <a:pt x="248" y="950"/>
                  </a:lnTo>
                  <a:lnTo>
                    <a:pt x="170" y="1009"/>
                  </a:lnTo>
                  <a:lnTo>
                    <a:pt x="152" y="984"/>
                  </a:lnTo>
                  <a:lnTo>
                    <a:pt x="87" y="979"/>
                  </a:lnTo>
                  <a:lnTo>
                    <a:pt x="7" y="939"/>
                  </a:lnTo>
                  <a:lnTo>
                    <a:pt x="0" y="890"/>
                  </a:lnTo>
                  <a:lnTo>
                    <a:pt x="84" y="864"/>
                  </a:lnTo>
                  <a:lnTo>
                    <a:pt x="195" y="852"/>
                  </a:lnTo>
                  <a:lnTo>
                    <a:pt x="217" y="83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1563" name="Freeform 11"/>
            <p:cNvSpPr>
              <a:spLocks/>
            </p:cNvSpPr>
            <p:nvPr/>
          </p:nvSpPr>
          <p:spPr bwMode="auto">
            <a:xfrm>
              <a:off x="351" y="1192"/>
              <a:ext cx="88" cy="96"/>
            </a:xfrm>
            <a:custGeom>
              <a:avLst/>
              <a:gdLst>
                <a:gd name="T0" fmla="*/ 31 w 533"/>
                <a:gd name="T1" fmla="*/ 120 h 575"/>
                <a:gd name="T2" fmla="*/ 88 w 533"/>
                <a:gd name="T3" fmla="*/ 89 h 575"/>
                <a:gd name="T4" fmla="*/ 98 w 533"/>
                <a:gd name="T5" fmla="*/ 31 h 575"/>
                <a:gd name="T6" fmla="*/ 134 w 533"/>
                <a:gd name="T7" fmla="*/ 34 h 575"/>
                <a:gd name="T8" fmla="*/ 163 w 533"/>
                <a:gd name="T9" fmla="*/ 58 h 575"/>
                <a:gd name="T10" fmla="*/ 201 w 533"/>
                <a:gd name="T11" fmla="*/ 48 h 575"/>
                <a:gd name="T12" fmla="*/ 244 w 533"/>
                <a:gd name="T13" fmla="*/ 8 h 575"/>
                <a:gd name="T14" fmla="*/ 291 w 533"/>
                <a:gd name="T15" fmla="*/ 0 h 575"/>
                <a:gd name="T16" fmla="*/ 533 w 533"/>
                <a:gd name="T17" fmla="*/ 271 h 575"/>
                <a:gd name="T18" fmla="*/ 463 w 533"/>
                <a:gd name="T19" fmla="*/ 374 h 575"/>
                <a:gd name="T20" fmla="*/ 447 w 533"/>
                <a:gd name="T21" fmla="*/ 417 h 575"/>
                <a:gd name="T22" fmla="*/ 449 w 533"/>
                <a:gd name="T23" fmla="*/ 561 h 575"/>
                <a:gd name="T24" fmla="*/ 194 w 533"/>
                <a:gd name="T25" fmla="*/ 575 h 575"/>
                <a:gd name="T26" fmla="*/ 0 w 533"/>
                <a:gd name="T27" fmla="*/ 544 h 575"/>
                <a:gd name="T28" fmla="*/ 79 w 533"/>
                <a:gd name="T29" fmla="*/ 343 h 575"/>
                <a:gd name="T30" fmla="*/ 31 w 533"/>
                <a:gd name="T31" fmla="*/ 120 h 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33" h="575">
                  <a:moveTo>
                    <a:pt x="31" y="120"/>
                  </a:moveTo>
                  <a:lnTo>
                    <a:pt x="88" y="89"/>
                  </a:lnTo>
                  <a:lnTo>
                    <a:pt x="98" y="31"/>
                  </a:lnTo>
                  <a:lnTo>
                    <a:pt x="134" y="34"/>
                  </a:lnTo>
                  <a:lnTo>
                    <a:pt x="163" y="58"/>
                  </a:lnTo>
                  <a:lnTo>
                    <a:pt x="201" y="48"/>
                  </a:lnTo>
                  <a:lnTo>
                    <a:pt x="244" y="8"/>
                  </a:lnTo>
                  <a:lnTo>
                    <a:pt x="291" y="0"/>
                  </a:lnTo>
                  <a:lnTo>
                    <a:pt x="533" y="271"/>
                  </a:lnTo>
                  <a:lnTo>
                    <a:pt x="463" y="374"/>
                  </a:lnTo>
                  <a:lnTo>
                    <a:pt x="447" y="417"/>
                  </a:lnTo>
                  <a:lnTo>
                    <a:pt x="449" y="561"/>
                  </a:lnTo>
                  <a:lnTo>
                    <a:pt x="194" y="575"/>
                  </a:lnTo>
                  <a:lnTo>
                    <a:pt x="0" y="544"/>
                  </a:lnTo>
                  <a:lnTo>
                    <a:pt x="79" y="343"/>
                  </a:lnTo>
                  <a:lnTo>
                    <a:pt x="31" y="12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1564" name="Freeform 12"/>
            <p:cNvSpPr>
              <a:spLocks/>
            </p:cNvSpPr>
            <p:nvPr/>
          </p:nvSpPr>
          <p:spPr bwMode="auto">
            <a:xfrm>
              <a:off x="143" y="1690"/>
              <a:ext cx="412" cy="181"/>
            </a:xfrm>
            <a:custGeom>
              <a:avLst/>
              <a:gdLst>
                <a:gd name="T0" fmla="*/ 238 w 2472"/>
                <a:gd name="T1" fmla="*/ 140 h 1090"/>
                <a:gd name="T2" fmla="*/ 346 w 2472"/>
                <a:gd name="T3" fmla="*/ 202 h 1090"/>
                <a:gd name="T4" fmla="*/ 592 w 2472"/>
                <a:gd name="T5" fmla="*/ 172 h 1090"/>
                <a:gd name="T6" fmla="*/ 863 w 2472"/>
                <a:gd name="T7" fmla="*/ 123 h 1090"/>
                <a:gd name="T8" fmla="*/ 1144 w 2472"/>
                <a:gd name="T9" fmla="*/ 142 h 1090"/>
                <a:gd name="T10" fmla="*/ 1309 w 2472"/>
                <a:gd name="T11" fmla="*/ 164 h 1090"/>
                <a:gd name="T12" fmla="*/ 1411 w 2472"/>
                <a:gd name="T13" fmla="*/ 142 h 1090"/>
                <a:gd name="T14" fmla="*/ 1678 w 2472"/>
                <a:gd name="T15" fmla="*/ 0 h 1090"/>
                <a:gd name="T16" fmla="*/ 2029 w 2472"/>
                <a:gd name="T17" fmla="*/ 148 h 1090"/>
                <a:gd name="T18" fmla="*/ 2081 w 2472"/>
                <a:gd name="T19" fmla="*/ 13 h 1090"/>
                <a:gd name="T20" fmla="*/ 2237 w 2472"/>
                <a:gd name="T21" fmla="*/ 221 h 1090"/>
                <a:gd name="T22" fmla="*/ 2275 w 2472"/>
                <a:gd name="T23" fmla="*/ 348 h 1090"/>
                <a:gd name="T24" fmla="*/ 2382 w 2472"/>
                <a:gd name="T25" fmla="*/ 477 h 1090"/>
                <a:gd name="T26" fmla="*/ 2451 w 2472"/>
                <a:gd name="T27" fmla="*/ 498 h 1090"/>
                <a:gd name="T28" fmla="*/ 2432 w 2472"/>
                <a:gd name="T29" fmla="*/ 668 h 1090"/>
                <a:gd name="T30" fmla="*/ 2303 w 2472"/>
                <a:gd name="T31" fmla="*/ 744 h 1090"/>
                <a:gd name="T32" fmla="*/ 2131 w 2472"/>
                <a:gd name="T33" fmla="*/ 1043 h 1090"/>
                <a:gd name="T34" fmla="*/ 1771 w 2472"/>
                <a:gd name="T35" fmla="*/ 1038 h 1090"/>
                <a:gd name="T36" fmla="*/ 1616 w 2472"/>
                <a:gd name="T37" fmla="*/ 1045 h 1090"/>
                <a:gd name="T38" fmla="*/ 1367 w 2472"/>
                <a:gd name="T39" fmla="*/ 1070 h 1090"/>
                <a:gd name="T40" fmla="*/ 1415 w 2472"/>
                <a:gd name="T41" fmla="*/ 980 h 1090"/>
                <a:gd name="T42" fmla="*/ 1418 w 2472"/>
                <a:gd name="T43" fmla="*/ 918 h 1090"/>
                <a:gd name="T44" fmla="*/ 1345 w 2472"/>
                <a:gd name="T45" fmla="*/ 1038 h 1090"/>
                <a:gd name="T46" fmla="*/ 1051 w 2472"/>
                <a:gd name="T47" fmla="*/ 1087 h 1090"/>
                <a:gd name="T48" fmla="*/ 966 w 2472"/>
                <a:gd name="T49" fmla="*/ 980 h 1090"/>
                <a:gd name="T50" fmla="*/ 871 w 2472"/>
                <a:gd name="T51" fmla="*/ 854 h 1090"/>
                <a:gd name="T52" fmla="*/ 513 w 2472"/>
                <a:gd name="T53" fmla="*/ 689 h 1090"/>
                <a:gd name="T54" fmla="*/ 263 w 2472"/>
                <a:gd name="T55" fmla="*/ 636 h 1090"/>
                <a:gd name="T56" fmla="*/ 184 w 2472"/>
                <a:gd name="T57" fmla="*/ 600 h 1090"/>
                <a:gd name="T58" fmla="*/ 132 w 2472"/>
                <a:gd name="T59" fmla="*/ 613 h 1090"/>
                <a:gd name="T60" fmla="*/ 113 w 2472"/>
                <a:gd name="T61" fmla="*/ 575 h 1090"/>
                <a:gd name="T62" fmla="*/ 123 w 2472"/>
                <a:gd name="T63" fmla="*/ 265 h 10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472" h="1090">
                  <a:moveTo>
                    <a:pt x="113" y="162"/>
                  </a:moveTo>
                  <a:lnTo>
                    <a:pt x="238" y="140"/>
                  </a:lnTo>
                  <a:lnTo>
                    <a:pt x="310" y="172"/>
                  </a:lnTo>
                  <a:lnTo>
                    <a:pt x="346" y="202"/>
                  </a:lnTo>
                  <a:lnTo>
                    <a:pt x="428" y="202"/>
                  </a:lnTo>
                  <a:lnTo>
                    <a:pt x="592" y="172"/>
                  </a:lnTo>
                  <a:lnTo>
                    <a:pt x="742" y="107"/>
                  </a:lnTo>
                  <a:lnTo>
                    <a:pt x="863" y="123"/>
                  </a:lnTo>
                  <a:lnTo>
                    <a:pt x="892" y="132"/>
                  </a:lnTo>
                  <a:lnTo>
                    <a:pt x="1144" y="142"/>
                  </a:lnTo>
                  <a:lnTo>
                    <a:pt x="1180" y="164"/>
                  </a:lnTo>
                  <a:lnTo>
                    <a:pt x="1309" y="164"/>
                  </a:lnTo>
                  <a:lnTo>
                    <a:pt x="1320" y="148"/>
                  </a:lnTo>
                  <a:lnTo>
                    <a:pt x="1411" y="142"/>
                  </a:lnTo>
                  <a:lnTo>
                    <a:pt x="1500" y="121"/>
                  </a:lnTo>
                  <a:lnTo>
                    <a:pt x="1678" y="0"/>
                  </a:lnTo>
                  <a:lnTo>
                    <a:pt x="1987" y="195"/>
                  </a:lnTo>
                  <a:lnTo>
                    <a:pt x="2029" y="148"/>
                  </a:lnTo>
                  <a:lnTo>
                    <a:pt x="2029" y="90"/>
                  </a:lnTo>
                  <a:lnTo>
                    <a:pt x="2081" y="13"/>
                  </a:lnTo>
                  <a:lnTo>
                    <a:pt x="2108" y="16"/>
                  </a:lnTo>
                  <a:lnTo>
                    <a:pt x="2237" y="221"/>
                  </a:lnTo>
                  <a:lnTo>
                    <a:pt x="2239" y="265"/>
                  </a:lnTo>
                  <a:lnTo>
                    <a:pt x="2275" y="348"/>
                  </a:lnTo>
                  <a:lnTo>
                    <a:pt x="2347" y="435"/>
                  </a:lnTo>
                  <a:lnTo>
                    <a:pt x="2382" y="477"/>
                  </a:lnTo>
                  <a:lnTo>
                    <a:pt x="2421" y="477"/>
                  </a:lnTo>
                  <a:lnTo>
                    <a:pt x="2451" y="498"/>
                  </a:lnTo>
                  <a:lnTo>
                    <a:pt x="2472" y="605"/>
                  </a:lnTo>
                  <a:lnTo>
                    <a:pt x="2432" y="668"/>
                  </a:lnTo>
                  <a:lnTo>
                    <a:pt x="2374" y="721"/>
                  </a:lnTo>
                  <a:lnTo>
                    <a:pt x="2303" y="744"/>
                  </a:lnTo>
                  <a:lnTo>
                    <a:pt x="2174" y="967"/>
                  </a:lnTo>
                  <a:lnTo>
                    <a:pt x="2131" y="1043"/>
                  </a:lnTo>
                  <a:lnTo>
                    <a:pt x="1801" y="1051"/>
                  </a:lnTo>
                  <a:lnTo>
                    <a:pt x="1771" y="1038"/>
                  </a:lnTo>
                  <a:lnTo>
                    <a:pt x="1693" y="1073"/>
                  </a:lnTo>
                  <a:lnTo>
                    <a:pt x="1616" y="1045"/>
                  </a:lnTo>
                  <a:lnTo>
                    <a:pt x="1534" y="1087"/>
                  </a:lnTo>
                  <a:lnTo>
                    <a:pt x="1367" y="1070"/>
                  </a:lnTo>
                  <a:lnTo>
                    <a:pt x="1388" y="996"/>
                  </a:lnTo>
                  <a:lnTo>
                    <a:pt x="1415" y="980"/>
                  </a:lnTo>
                  <a:lnTo>
                    <a:pt x="1443" y="922"/>
                  </a:lnTo>
                  <a:lnTo>
                    <a:pt x="1418" y="918"/>
                  </a:lnTo>
                  <a:lnTo>
                    <a:pt x="1356" y="988"/>
                  </a:lnTo>
                  <a:lnTo>
                    <a:pt x="1345" y="1038"/>
                  </a:lnTo>
                  <a:lnTo>
                    <a:pt x="1292" y="1090"/>
                  </a:lnTo>
                  <a:lnTo>
                    <a:pt x="1051" y="1087"/>
                  </a:lnTo>
                  <a:lnTo>
                    <a:pt x="1008" y="980"/>
                  </a:lnTo>
                  <a:lnTo>
                    <a:pt x="966" y="980"/>
                  </a:lnTo>
                  <a:lnTo>
                    <a:pt x="966" y="964"/>
                  </a:lnTo>
                  <a:lnTo>
                    <a:pt x="871" y="854"/>
                  </a:lnTo>
                  <a:lnTo>
                    <a:pt x="597" y="704"/>
                  </a:lnTo>
                  <a:lnTo>
                    <a:pt x="513" y="689"/>
                  </a:lnTo>
                  <a:lnTo>
                    <a:pt x="477" y="651"/>
                  </a:lnTo>
                  <a:lnTo>
                    <a:pt x="263" y="636"/>
                  </a:lnTo>
                  <a:lnTo>
                    <a:pt x="223" y="605"/>
                  </a:lnTo>
                  <a:lnTo>
                    <a:pt x="184" y="600"/>
                  </a:lnTo>
                  <a:lnTo>
                    <a:pt x="168" y="613"/>
                  </a:lnTo>
                  <a:lnTo>
                    <a:pt x="132" y="613"/>
                  </a:lnTo>
                  <a:lnTo>
                    <a:pt x="132" y="566"/>
                  </a:lnTo>
                  <a:lnTo>
                    <a:pt x="113" y="575"/>
                  </a:lnTo>
                  <a:lnTo>
                    <a:pt x="0" y="551"/>
                  </a:lnTo>
                  <a:lnTo>
                    <a:pt x="123" y="265"/>
                  </a:lnTo>
                  <a:lnTo>
                    <a:pt x="113" y="16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1565" name="Freeform 13"/>
            <p:cNvSpPr>
              <a:spLocks/>
            </p:cNvSpPr>
            <p:nvPr/>
          </p:nvSpPr>
          <p:spPr bwMode="auto">
            <a:xfrm>
              <a:off x="1899" y="1301"/>
              <a:ext cx="63" cy="83"/>
            </a:xfrm>
            <a:custGeom>
              <a:avLst/>
              <a:gdLst>
                <a:gd name="T0" fmla="*/ 0 w 378"/>
                <a:gd name="T1" fmla="*/ 497 h 497"/>
                <a:gd name="T2" fmla="*/ 11 w 378"/>
                <a:gd name="T3" fmla="*/ 323 h 497"/>
                <a:gd name="T4" fmla="*/ 120 w 378"/>
                <a:gd name="T5" fmla="*/ 168 h 497"/>
                <a:gd name="T6" fmla="*/ 165 w 378"/>
                <a:gd name="T7" fmla="*/ 133 h 497"/>
                <a:gd name="T8" fmla="*/ 204 w 378"/>
                <a:gd name="T9" fmla="*/ 154 h 497"/>
                <a:gd name="T10" fmla="*/ 230 w 378"/>
                <a:gd name="T11" fmla="*/ 139 h 497"/>
                <a:gd name="T12" fmla="*/ 254 w 378"/>
                <a:gd name="T13" fmla="*/ 117 h 497"/>
                <a:gd name="T14" fmla="*/ 249 w 378"/>
                <a:gd name="T15" fmla="*/ 28 h 497"/>
                <a:gd name="T16" fmla="*/ 260 w 378"/>
                <a:gd name="T17" fmla="*/ 0 h 497"/>
                <a:gd name="T18" fmla="*/ 315 w 378"/>
                <a:gd name="T19" fmla="*/ 3 h 497"/>
                <a:gd name="T20" fmla="*/ 344 w 378"/>
                <a:gd name="T21" fmla="*/ 32 h 497"/>
                <a:gd name="T22" fmla="*/ 352 w 378"/>
                <a:gd name="T23" fmla="*/ 47 h 497"/>
                <a:gd name="T24" fmla="*/ 346 w 378"/>
                <a:gd name="T25" fmla="*/ 123 h 497"/>
                <a:gd name="T26" fmla="*/ 361 w 378"/>
                <a:gd name="T27" fmla="*/ 139 h 497"/>
                <a:gd name="T28" fmla="*/ 378 w 378"/>
                <a:gd name="T29" fmla="*/ 237 h 497"/>
                <a:gd name="T30" fmla="*/ 252 w 378"/>
                <a:gd name="T31" fmla="*/ 337 h 497"/>
                <a:gd name="T32" fmla="*/ 217 w 378"/>
                <a:gd name="T33" fmla="*/ 420 h 497"/>
                <a:gd name="T34" fmla="*/ 187 w 378"/>
                <a:gd name="T35" fmla="*/ 408 h 497"/>
                <a:gd name="T36" fmla="*/ 155 w 378"/>
                <a:gd name="T37" fmla="*/ 408 h 497"/>
                <a:gd name="T38" fmla="*/ 120 w 378"/>
                <a:gd name="T39" fmla="*/ 457 h 497"/>
                <a:gd name="T40" fmla="*/ 115 w 378"/>
                <a:gd name="T41" fmla="*/ 428 h 497"/>
                <a:gd name="T42" fmla="*/ 90 w 378"/>
                <a:gd name="T43" fmla="*/ 427 h 497"/>
                <a:gd name="T44" fmla="*/ 54 w 378"/>
                <a:gd name="T45" fmla="*/ 463 h 497"/>
                <a:gd name="T46" fmla="*/ 0 w 378"/>
                <a:gd name="T47" fmla="*/ 497 h 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78" h="497">
                  <a:moveTo>
                    <a:pt x="0" y="497"/>
                  </a:moveTo>
                  <a:lnTo>
                    <a:pt x="11" y="323"/>
                  </a:lnTo>
                  <a:lnTo>
                    <a:pt x="120" y="168"/>
                  </a:lnTo>
                  <a:lnTo>
                    <a:pt x="165" y="133"/>
                  </a:lnTo>
                  <a:lnTo>
                    <a:pt x="204" y="154"/>
                  </a:lnTo>
                  <a:lnTo>
                    <a:pt x="230" y="139"/>
                  </a:lnTo>
                  <a:lnTo>
                    <a:pt x="254" y="117"/>
                  </a:lnTo>
                  <a:lnTo>
                    <a:pt x="249" y="28"/>
                  </a:lnTo>
                  <a:lnTo>
                    <a:pt x="260" y="0"/>
                  </a:lnTo>
                  <a:lnTo>
                    <a:pt x="315" y="3"/>
                  </a:lnTo>
                  <a:lnTo>
                    <a:pt x="344" y="32"/>
                  </a:lnTo>
                  <a:lnTo>
                    <a:pt x="352" y="47"/>
                  </a:lnTo>
                  <a:lnTo>
                    <a:pt x="346" y="123"/>
                  </a:lnTo>
                  <a:lnTo>
                    <a:pt x="361" y="139"/>
                  </a:lnTo>
                  <a:lnTo>
                    <a:pt x="378" y="237"/>
                  </a:lnTo>
                  <a:lnTo>
                    <a:pt x="252" y="337"/>
                  </a:lnTo>
                  <a:lnTo>
                    <a:pt x="217" y="420"/>
                  </a:lnTo>
                  <a:lnTo>
                    <a:pt x="187" y="408"/>
                  </a:lnTo>
                  <a:lnTo>
                    <a:pt x="155" y="408"/>
                  </a:lnTo>
                  <a:lnTo>
                    <a:pt x="120" y="457"/>
                  </a:lnTo>
                  <a:lnTo>
                    <a:pt x="115" y="428"/>
                  </a:lnTo>
                  <a:lnTo>
                    <a:pt x="90" y="427"/>
                  </a:lnTo>
                  <a:lnTo>
                    <a:pt x="54" y="463"/>
                  </a:lnTo>
                  <a:lnTo>
                    <a:pt x="0" y="49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1566" name="Freeform 14"/>
            <p:cNvSpPr>
              <a:spLocks/>
            </p:cNvSpPr>
            <p:nvPr/>
          </p:nvSpPr>
          <p:spPr bwMode="auto">
            <a:xfrm>
              <a:off x="1881" y="1309"/>
              <a:ext cx="202" cy="157"/>
            </a:xfrm>
            <a:custGeom>
              <a:avLst/>
              <a:gdLst>
                <a:gd name="T0" fmla="*/ 1212 w 1212"/>
                <a:gd name="T1" fmla="*/ 682 h 946"/>
                <a:gd name="T2" fmla="*/ 1159 w 1212"/>
                <a:gd name="T3" fmla="*/ 746 h 946"/>
                <a:gd name="T4" fmla="*/ 1032 w 1212"/>
                <a:gd name="T5" fmla="*/ 748 h 946"/>
                <a:gd name="T6" fmla="*/ 926 w 1212"/>
                <a:gd name="T7" fmla="*/ 686 h 946"/>
                <a:gd name="T8" fmla="*/ 879 w 1212"/>
                <a:gd name="T9" fmla="*/ 689 h 946"/>
                <a:gd name="T10" fmla="*/ 803 w 1212"/>
                <a:gd name="T11" fmla="*/ 756 h 946"/>
                <a:gd name="T12" fmla="*/ 729 w 1212"/>
                <a:gd name="T13" fmla="*/ 823 h 946"/>
                <a:gd name="T14" fmla="*/ 649 w 1212"/>
                <a:gd name="T15" fmla="*/ 892 h 946"/>
                <a:gd name="T16" fmla="*/ 628 w 1212"/>
                <a:gd name="T17" fmla="*/ 946 h 946"/>
                <a:gd name="T18" fmla="*/ 550 w 1212"/>
                <a:gd name="T19" fmla="*/ 921 h 946"/>
                <a:gd name="T20" fmla="*/ 492 w 1212"/>
                <a:gd name="T21" fmla="*/ 904 h 946"/>
                <a:gd name="T22" fmla="*/ 403 w 1212"/>
                <a:gd name="T23" fmla="*/ 920 h 946"/>
                <a:gd name="T24" fmla="*/ 319 w 1212"/>
                <a:gd name="T25" fmla="*/ 909 h 946"/>
                <a:gd name="T26" fmla="*/ 249 w 1212"/>
                <a:gd name="T27" fmla="*/ 882 h 946"/>
                <a:gd name="T28" fmla="*/ 171 w 1212"/>
                <a:gd name="T29" fmla="*/ 879 h 946"/>
                <a:gd name="T30" fmla="*/ 122 w 1212"/>
                <a:gd name="T31" fmla="*/ 896 h 946"/>
                <a:gd name="T32" fmla="*/ 0 w 1212"/>
                <a:gd name="T33" fmla="*/ 816 h 946"/>
                <a:gd name="T34" fmla="*/ 51 w 1212"/>
                <a:gd name="T35" fmla="*/ 722 h 946"/>
                <a:gd name="T36" fmla="*/ 18 w 1212"/>
                <a:gd name="T37" fmla="*/ 670 h 946"/>
                <a:gd name="T38" fmla="*/ 24 w 1212"/>
                <a:gd name="T39" fmla="*/ 633 h 946"/>
                <a:gd name="T40" fmla="*/ 56 w 1212"/>
                <a:gd name="T41" fmla="*/ 601 h 946"/>
                <a:gd name="T42" fmla="*/ 51 w 1212"/>
                <a:gd name="T43" fmla="*/ 514 h 946"/>
                <a:gd name="T44" fmla="*/ 77 w 1212"/>
                <a:gd name="T45" fmla="*/ 471 h 946"/>
                <a:gd name="T46" fmla="*/ 162 w 1212"/>
                <a:gd name="T47" fmla="*/ 416 h 946"/>
                <a:gd name="T48" fmla="*/ 197 w 1212"/>
                <a:gd name="T49" fmla="*/ 382 h 946"/>
                <a:gd name="T50" fmla="*/ 221 w 1212"/>
                <a:gd name="T51" fmla="*/ 384 h 946"/>
                <a:gd name="T52" fmla="*/ 228 w 1212"/>
                <a:gd name="T53" fmla="*/ 411 h 946"/>
                <a:gd name="T54" fmla="*/ 260 w 1212"/>
                <a:gd name="T55" fmla="*/ 362 h 946"/>
                <a:gd name="T56" fmla="*/ 294 w 1212"/>
                <a:gd name="T57" fmla="*/ 362 h 946"/>
                <a:gd name="T58" fmla="*/ 322 w 1212"/>
                <a:gd name="T59" fmla="*/ 373 h 946"/>
                <a:gd name="T60" fmla="*/ 360 w 1212"/>
                <a:gd name="T61" fmla="*/ 292 h 946"/>
                <a:gd name="T62" fmla="*/ 487 w 1212"/>
                <a:gd name="T63" fmla="*/ 190 h 946"/>
                <a:gd name="T64" fmla="*/ 470 w 1212"/>
                <a:gd name="T65" fmla="*/ 96 h 946"/>
                <a:gd name="T66" fmla="*/ 456 w 1212"/>
                <a:gd name="T67" fmla="*/ 78 h 946"/>
                <a:gd name="T68" fmla="*/ 460 w 1212"/>
                <a:gd name="T69" fmla="*/ 3 h 946"/>
                <a:gd name="T70" fmla="*/ 528 w 1212"/>
                <a:gd name="T71" fmla="*/ 0 h 946"/>
                <a:gd name="T72" fmla="*/ 678 w 1212"/>
                <a:gd name="T73" fmla="*/ 237 h 946"/>
                <a:gd name="T74" fmla="*/ 894 w 1212"/>
                <a:gd name="T75" fmla="*/ 425 h 946"/>
                <a:gd name="T76" fmla="*/ 1049 w 1212"/>
                <a:gd name="T77" fmla="*/ 492 h 946"/>
                <a:gd name="T78" fmla="*/ 1169 w 1212"/>
                <a:gd name="T79" fmla="*/ 640 h 946"/>
                <a:gd name="T80" fmla="*/ 1212 w 1212"/>
                <a:gd name="T81" fmla="*/ 682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12" h="946">
                  <a:moveTo>
                    <a:pt x="1212" y="682"/>
                  </a:moveTo>
                  <a:lnTo>
                    <a:pt x="1159" y="746"/>
                  </a:lnTo>
                  <a:lnTo>
                    <a:pt x="1032" y="748"/>
                  </a:lnTo>
                  <a:lnTo>
                    <a:pt x="926" y="686"/>
                  </a:lnTo>
                  <a:lnTo>
                    <a:pt x="879" y="689"/>
                  </a:lnTo>
                  <a:lnTo>
                    <a:pt x="803" y="756"/>
                  </a:lnTo>
                  <a:lnTo>
                    <a:pt x="729" y="823"/>
                  </a:lnTo>
                  <a:lnTo>
                    <a:pt x="649" y="892"/>
                  </a:lnTo>
                  <a:lnTo>
                    <a:pt x="628" y="946"/>
                  </a:lnTo>
                  <a:lnTo>
                    <a:pt x="550" y="921"/>
                  </a:lnTo>
                  <a:lnTo>
                    <a:pt x="492" y="904"/>
                  </a:lnTo>
                  <a:lnTo>
                    <a:pt x="403" y="920"/>
                  </a:lnTo>
                  <a:lnTo>
                    <a:pt x="319" y="909"/>
                  </a:lnTo>
                  <a:lnTo>
                    <a:pt x="249" y="882"/>
                  </a:lnTo>
                  <a:lnTo>
                    <a:pt x="171" y="879"/>
                  </a:lnTo>
                  <a:lnTo>
                    <a:pt x="122" y="896"/>
                  </a:lnTo>
                  <a:lnTo>
                    <a:pt x="0" y="816"/>
                  </a:lnTo>
                  <a:lnTo>
                    <a:pt x="51" y="722"/>
                  </a:lnTo>
                  <a:lnTo>
                    <a:pt x="18" y="670"/>
                  </a:lnTo>
                  <a:lnTo>
                    <a:pt x="24" y="633"/>
                  </a:lnTo>
                  <a:lnTo>
                    <a:pt x="56" y="601"/>
                  </a:lnTo>
                  <a:lnTo>
                    <a:pt x="51" y="514"/>
                  </a:lnTo>
                  <a:lnTo>
                    <a:pt x="77" y="471"/>
                  </a:lnTo>
                  <a:lnTo>
                    <a:pt x="162" y="416"/>
                  </a:lnTo>
                  <a:lnTo>
                    <a:pt x="197" y="382"/>
                  </a:lnTo>
                  <a:lnTo>
                    <a:pt x="221" y="384"/>
                  </a:lnTo>
                  <a:lnTo>
                    <a:pt x="228" y="411"/>
                  </a:lnTo>
                  <a:lnTo>
                    <a:pt x="260" y="362"/>
                  </a:lnTo>
                  <a:lnTo>
                    <a:pt x="294" y="362"/>
                  </a:lnTo>
                  <a:lnTo>
                    <a:pt x="322" y="373"/>
                  </a:lnTo>
                  <a:lnTo>
                    <a:pt x="360" y="292"/>
                  </a:lnTo>
                  <a:lnTo>
                    <a:pt x="487" y="190"/>
                  </a:lnTo>
                  <a:lnTo>
                    <a:pt x="470" y="96"/>
                  </a:lnTo>
                  <a:lnTo>
                    <a:pt x="456" y="78"/>
                  </a:lnTo>
                  <a:lnTo>
                    <a:pt x="460" y="3"/>
                  </a:lnTo>
                  <a:lnTo>
                    <a:pt x="528" y="0"/>
                  </a:lnTo>
                  <a:lnTo>
                    <a:pt x="678" y="237"/>
                  </a:lnTo>
                  <a:lnTo>
                    <a:pt x="894" y="425"/>
                  </a:lnTo>
                  <a:lnTo>
                    <a:pt x="1049" y="492"/>
                  </a:lnTo>
                  <a:lnTo>
                    <a:pt x="1169" y="640"/>
                  </a:lnTo>
                  <a:lnTo>
                    <a:pt x="1212" y="68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1567" name="Freeform 15"/>
            <p:cNvSpPr>
              <a:spLocks/>
            </p:cNvSpPr>
            <p:nvPr/>
          </p:nvSpPr>
          <p:spPr bwMode="auto">
            <a:xfrm>
              <a:off x="1584" y="1328"/>
              <a:ext cx="234" cy="154"/>
            </a:xfrm>
            <a:custGeom>
              <a:avLst/>
              <a:gdLst>
                <a:gd name="T0" fmla="*/ 1200 w 1408"/>
                <a:gd name="T1" fmla="*/ 0 h 927"/>
                <a:gd name="T2" fmla="*/ 1127 w 1408"/>
                <a:gd name="T3" fmla="*/ 79 h 927"/>
                <a:gd name="T4" fmla="*/ 1094 w 1408"/>
                <a:gd name="T5" fmla="*/ 86 h 927"/>
                <a:gd name="T6" fmla="*/ 993 w 1408"/>
                <a:gd name="T7" fmla="*/ 289 h 927"/>
                <a:gd name="T8" fmla="*/ 934 w 1408"/>
                <a:gd name="T9" fmla="*/ 282 h 927"/>
                <a:gd name="T10" fmla="*/ 820 w 1408"/>
                <a:gd name="T11" fmla="*/ 413 h 927"/>
                <a:gd name="T12" fmla="*/ 764 w 1408"/>
                <a:gd name="T13" fmla="*/ 422 h 927"/>
                <a:gd name="T14" fmla="*/ 749 w 1408"/>
                <a:gd name="T15" fmla="*/ 400 h 927"/>
                <a:gd name="T16" fmla="*/ 696 w 1408"/>
                <a:gd name="T17" fmla="*/ 413 h 927"/>
                <a:gd name="T18" fmla="*/ 585 w 1408"/>
                <a:gd name="T19" fmla="*/ 517 h 927"/>
                <a:gd name="T20" fmla="*/ 469 w 1408"/>
                <a:gd name="T21" fmla="*/ 432 h 927"/>
                <a:gd name="T22" fmla="*/ 205 w 1408"/>
                <a:gd name="T23" fmla="*/ 342 h 927"/>
                <a:gd name="T24" fmla="*/ 0 w 1408"/>
                <a:gd name="T25" fmla="*/ 507 h 927"/>
                <a:gd name="T26" fmla="*/ 39 w 1408"/>
                <a:gd name="T27" fmla="*/ 706 h 927"/>
                <a:gd name="T28" fmla="*/ 142 w 1408"/>
                <a:gd name="T29" fmla="*/ 821 h 927"/>
                <a:gd name="T30" fmla="*/ 614 w 1408"/>
                <a:gd name="T31" fmla="*/ 845 h 927"/>
                <a:gd name="T32" fmla="*/ 640 w 1408"/>
                <a:gd name="T33" fmla="*/ 803 h 927"/>
                <a:gd name="T34" fmla="*/ 845 w 1408"/>
                <a:gd name="T35" fmla="*/ 927 h 927"/>
                <a:gd name="T36" fmla="*/ 909 w 1408"/>
                <a:gd name="T37" fmla="*/ 828 h 927"/>
                <a:gd name="T38" fmla="*/ 948 w 1408"/>
                <a:gd name="T39" fmla="*/ 873 h 927"/>
                <a:gd name="T40" fmla="*/ 977 w 1408"/>
                <a:gd name="T41" fmla="*/ 811 h 927"/>
                <a:gd name="T42" fmla="*/ 1014 w 1408"/>
                <a:gd name="T43" fmla="*/ 811 h 927"/>
                <a:gd name="T44" fmla="*/ 1023 w 1408"/>
                <a:gd name="T45" fmla="*/ 828 h 927"/>
                <a:gd name="T46" fmla="*/ 1052 w 1408"/>
                <a:gd name="T47" fmla="*/ 825 h 927"/>
                <a:gd name="T48" fmla="*/ 1076 w 1408"/>
                <a:gd name="T49" fmla="*/ 794 h 927"/>
                <a:gd name="T50" fmla="*/ 1241 w 1408"/>
                <a:gd name="T51" fmla="*/ 694 h 927"/>
                <a:gd name="T52" fmla="*/ 1241 w 1408"/>
                <a:gd name="T53" fmla="*/ 661 h 927"/>
                <a:gd name="T54" fmla="*/ 1271 w 1408"/>
                <a:gd name="T55" fmla="*/ 593 h 927"/>
                <a:gd name="T56" fmla="*/ 1262 w 1408"/>
                <a:gd name="T57" fmla="*/ 564 h 927"/>
                <a:gd name="T58" fmla="*/ 1351 w 1408"/>
                <a:gd name="T59" fmla="*/ 446 h 927"/>
                <a:gd name="T60" fmla="*/ 1334 w 1408"/>
                <a:gd name="T61" fmla="*/ 386 h 927"/>
                <a:gd name="T62" fmla="*/ 1272 w 1408"/>
                <a:gd name="T63" fmla="*/ 344 h 927"/>
                <a:gd name="T64" fmla="*/ 1242 w 1408"/>
                <a:gd name="T65" fmla="*/ 289 h 927"/>
                <a:gd name="T66" fmla="*/ 1316 w 1408"/>
                <a:gd name="T67" fmla="*/ 210 h 927"/>
                <a:gd name="T68" fmla="*/ 1408 w 1408"/>
                <a:gd name="T69" fmla="*/ 98 h 927"/>
                <a:gd name="T70" fmla="*/ 1200 w 1408"/>
                <a:gd name="T71" fmla="*/ 0 h 9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408" h="927">
                  <a:moveTo>
                    <a:pt x="1200" y="0"/>
                  </a:moveTo>
                  <a:lnTo>
                    <a:pt x="1127" y="79"/>
                  </a:lnTo>
                  <a:lnTo>
                    <a:pt x="1094" y="86"/>
                  </a:lnTo>
                  <a:lnTo>
                    <a:pt x="993" y="289"/>
                  </a:lnTo>
                  <a:lnTo>
                    <a:pt x="934" y="282"/>
                  </a:lnTo>
                  <a:lnTo>
                    <a:pt x="820" y="413"/>
                  </a:lnTo>
                  <a:lnTo>
                    <a:pt x="764" y="422"/>
                  </a:lnTo>
                  <a:lnTo>
                    <a:pt x="749" y="400"/>
                  </a:lnTo>
                  <a:lnTo>
                    <a:pt x="696" y="413"/>
                  </a:lnTo>
                  <a:lnTo>
                    <a:pt x="585" y="517"/>
                  </a:lnTo>
                  <a:lnTo>
                    <a:pt x="469" y="432"/>
                  </a:lnTo>
                  <a:lnTo>
                    <a:pt x="205" y="342"/>
                  </a:lnTo>
                  <a:lnTo>
                    <a:pt x="0" y="507"/>
                  </a:lnTo>
                  <a:lnTo>
                    <a:pt x="39" y="706"/>
                  </a:lnTo>
                  <a:lnTo>
                    <a:pt x="142" y="821"/>
                  </a:lnTo>
                  <a:lnTo>
                    <a:pt x="614" y="845"/>
                  </a:lnTo>
                  <a:lnTo>
                    <a:pt x="640" y="803"/>
                  </a:lnTo>
                  <a:lnTo>
                    <a:pt x="845" y="927"/>
                  </a:lnTo>
                  <a:lnTo>
                    <a:pt x="909" y="828"/>
                  </a:lnTo>
                  <a:lnTo>
                    <a:pt x="948" y="873"/>
                  </a:lnTo>
                  <a:lnTo>
                    <a:pt x="977" y="811"/>
                  </a:lnTo>
                  <a:lnTo>
                    <a:pt x="1014" y="811"/>
                  </a:lnTo>
                  <a:lnTo>
                    <a:pt x="1023" y="828"/>
                  </a:lnTo>
                  <a:lnTo>
                    <a:pt x="1052" y="825"/>
                  </a:lnTo>
                  <a:lnTo>
                    <a:pt x="1076" y="794"/>
                  </a:lnTo>
                  <a:lnTo>
                    <a:pt x="1241" y="694"/>
                  </a:lnTo>
                  <a:lnTo>
                    <a:pt x="1241" y="661"/>
                  </a:lnTo>
                  <a:lnTo>
                    <a:pt x="1271" y="593"/>
                  </a:lnTo>
                  <a:lnTo>
                    <a:pt x="1262" y="564"/>
                  </a:lnTo>
                  <a:lnTo>
                    <a:pt x="1351" y="446"/>
                  </a:lnTo>
                  <a:lnTo>
                    <a:pt x="1334" y="386"/>
                  </a:lnTo>
                  <a:lnTo>
                    <a:pt x="1272" y="344"/>
                  </a:lnTo>
                  <a:lnTo>
                    <a:pt x="1242" y="289"/>
                  </a:lnTo>
                  <a:lnTo>
                    <a:pt x="1316" y="210"/>
                  </a:lnTo>
                  <a:lnTo>
                    <a:pt x="1408" y="98"/>
                  </a:lnTo>
                  <a:lnTo>
                    <a:pt x="1200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1568" name="Freeform 16"/>
            <p:cNvSpPr>
              <a:spLocks/>
            </p:cNvSpPr>
            <p:nvPr/>
          </p:nvSpPr>
          <p:spPr bwMode="auto">
            <a:xfrm>
              <a:off x="1716" y="1424"/>
              <a:ext cx="143" cy="123"/>
            </a:xfrm>
            <a:custGeom>
              <a:avLst/>
              <a:gdLst>
                <a:gd name="T0" fmla="*/ 153 w 858"/>
                <a:gd name="T1" fmla="*/ 294 h 736"/>
                <a:gd name="T2" fmla="*/ 132 w 858"/>
                <a:gd name="T3" fmla="*/ 433 h 736"/>
                <a:gd name="T4" fmla="*/ 10 w 858"/>
                <a:gd name="T5" fmla="*/ 473 h 736"/>
                <a:gd name="T6" fmla="*/ 0 w 858"/>
                <a:gd name="T7" fmla="*/ 516 h 736"/>
                <a:gd name="T8" fmla="*/ 59 w 858"/>
                <a:gd name="T9" fmla="*/ 599 h 736"/>
                <a:gd name="T10" fmla="*/ 111 w 858"/>
                <a:gd name="T11" fmla="*/ 614 h 736"/>
                <a:gd name="T12" fmla="*/ 115 w 858"/>
                <a:gd name="T13" fmla="*/ 636 h 736"/>
                <a:gd name="T14" fmla="*/ 166 w 858"/>
                <a:gd name="T15" fmla="*/ 636 h 736"/>
                <a:gd name="T16" fmla="*/ 238 w 858"/>
                <a:gd name="T17" fmla="*/ 613 h 736"/>
                <a:gd name="T18" fmla="*/ 259 w 858"/>
                <a:gd name="T19" fmla="*/ 656 h 736"/>
                <a:gd name="T20" fmla="*/ 261 w 858"/>
                <a:gd name="T21" fmla="*/ 736 h 736"/>
                <a:gd name="T22" fmla="*/ 300 w 858"/>
                <a:gd name="T23" fmla="*/ 736 h 736"/>
                <a:gd name="T24" fmla="*/ 343 w 858"/>
                <a:gd name="T25" fmla="*/ 621 h 736"/>
                <a:gd name="T26" fmla="*/ 434 w 858"/>
                <a:gd name="T27" fmla="*/ 595 h 736"/>
                <a:gd name="T28" fmla="*/ 509 w 858"/>
                <a:gd name="T29" fmla="*/ 564 h 736"/>
                <a:gd name="T30" fmla="*/ 655 w 858"/>
                <a:gd name="T31" fmla="*/ 588 h 736"/>
                <a:gd name="T32" fmla="*/ 681 w 858"/>
                <a:gd name="T33" fmla="*/ 536 h 736"/>
                <a:gd name="T34" fmla="*/ 730 w 858"/>
                <a:gd name="T35" fmla="*/ 520 h 736"/>
                <a:gd name="T36" fmla="*/ 858 w 858"/>
                <a:gd name="T37" fmla="*/ 440 h 736"/>
                <a:gd name="T38" fmla="*/ 858 w 858"/>
                <a:gd name="T39" fmla="*/ 418 h 736"/>
                <a:gd name="T40" fmla="*/ 827 w 858"/>
                <a:gd name="T41" fmla="*/ 372 h 736"/>
                <a:gd name="T42" fmla="*/ 714 w 858"/>
                <a:gd name="T43" fmla="*/ 360 h 736"/>
                <a:gd name="T44" fmla="*/ 692 w 858"/>
                <a:gd name="T45" fmla="*/ 327 h 736"/>
                <a:gd name="T46" fmla="*/ 725 w 858"/>
                <a:gd name="T47" fmla="*/ 183 h 736"/>
                <a:gd name="T48" fmla="*/ 840 w 858"/>
                <a:gd name="T49" fmla="*/ 154 h 736"/>
                <a:gd name="T50" fmla="*/ 712 w 858"/>
                <a:gd name="T51" fmla="*/ 0 h 736"/>
                <a:gd name="T52" fmla="*/ 639 w 858"/>
                <a:gd name="T53" fmla="*/ 29 h 736"/>
                <a:gd name="T54" fmla="*/ 584 w 858"/>
                <a:gd name="T55" fmla="*/ 40 h 736"/>
                <a:gd name="T56" fmla="*/ 562 w 858"/>
                <a:gd name="T57" fmla="*/ 3 h 736"/>
                <a:gd name="T58" fmla="*/ 528 w 858"/>
                <a:gd name="T59" fmla="*/ 6 h 736"/>
                <a:gd name="T60" fmla="*/ 504 w 858"/>
                <a:gd name="T61" fmla="*/ 18 h 736"/>
                <a:gd name="T62" fmla="*/ 476 w 858"/>
                <a:gd name="T63" fmla="*/ 18 h 736"/>
                <a:gd name="T64" fmla="*/ 449 w 858"/>
                <a:gd name="T65" fmla="*/ 78 h 736"/>
                <a:gd name="T66" fmla="*/ 444 w 858"/>
                <a:gd name="T67" fmla="*/ 115 h 736"/>
                <a:gd name="T68" fmla="*/ 292 w 858"/>
                <a:gd name="T69" fmla="*/ 210 h 736"/>
                <a:gd name="T70" fmla="*/ 261 w 858"/>
                <a:gd name="T71" fmla="*/ 247 h 736"/>
                <a:gd name="T72" fmla="*/ 231 w 858"/>
                <a:gd name="T73" fmla="*/ 250 h 736"/>
                <a:gd name="T74" fmla="*/ 216 w 858"/>
                <a:gd name="T75" fmla="*/ 232 h 736"/>
                <a:gd name="T76" fmla="*/ 182 w 858"/>
                <a:gd name="T77" fmla="*/ 234 h 736"/>
                <a:gd name="T78" fmla="*/ 153 w 858"/>
                <a:gd name="T79" fmla="*/ 294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58" h="736">
                  <a:moveTo>
                    <a:pt x="153" y="294"/>
                  </a:moveTo>
                  <a:lnTo>
                    <a:pt x="132" y="433"/>
                  </a:lnTo>
                  <a:lnTo>
                    <a:pt x="10" y="473"/>
                  </a:lnTo>
                  <a:lnTo>
                    <a:pt x="0" y="516"/>
                  </a:lnTo>
                  <a:lnTo>
                    <a:pt x="59" y="599"/>
                  </a:lnTo>
                  <a:lnTo>
                    <a:pt x="111" y="614"/>
                  </a:lnTo>
                  <a:lnTo>
                    <a:pt x="115" y="636"/>
                  </a:lnTo>
                  <a:lnTo>
                    <a:pt x="166" y="636"/>
                  </a:lnTo>
                  <a:lnTo>
                    <a:pt x="238" y="613"/>
                  </a:lnTo>
                  <a:lnTo>
                    <a:pt x="259" y="656"/>
                  </a:lnTo>
                  <a:lnTo>
                    <a:pt x="261" y="736"/>
                  </a:lnTo>
                  <a:lnTo>
                    <a:pt x="300" y="736"/>
                  </a:lnTo>
                  <a:lnTo>
                    <a:pt x="343" y="621"/>
                  </a:lnTo>
                  <a:lnTo>
                    <a:pt x="434" y="595"/>
                  </a:lnTo>
                  <a:lnTo>
                    <a:pt x="509" y="564"/>
                  </a:lnTo>
                  <a:lnTo>
                    <a:pt x="655" y="588"/>
                  </a:lnTo>
                  <a:lnTo>
                    <a:pt x="681" y="536"/>
                  </a:lnTo>
                  <a:lnTo>
                    <a:pt x="730" y="520"/>
                  </a:lnTo>
                  <a:lnTo>
                    <a:pt x="858" y="440"/>
                  </a:lnTo>
                  <a:lnTo>
                    <a:pt x="858" y="418"/>
                  </a:lnTo>
                  <a:lnTo>
                    <a:pt x="827" y="372"/>
                  </a:lnTo>
                  <a:lnTo>
                    <a:pt x="714" y="360"/>
                  </a:lnTo>
                  <a:lnTo>
                    <a:pt x="692" y="327"/>
                  </a:lnTo>
                  <a:lnTo>
                    <a:pt x="725" y="183"/>
                  </a:lnTo>
                  <a:lnTo>
                    <a:pt x="840" y="154"/>
                  </a:lnTo>
                  <a:lnTo>
                    <a:pt x="712" y="0"/>
                  </a:lnTo>
                  <a:lnTo>
                    <a:pt x="639" y="29"/>
                  </a:lnTo>
                  <a:lnTo>
                    <a:pt x="584" y="40"/>
                  </a:lnTo>
                  <a:lnTo>
                    <a:pt x="562" y="3"/>
                  </a:lnTo>
                  <a:lnTo>
                    <a:pt x="528" y="6"/>
                  </a:lnTo>
                  <a:lnTo>
                    <a:pt x="504" y="18"/>
                  </a:lnTo>
                  <a:lnTo>
                    <a:pt x="476" y="18"/>
                  </a:lnTo>
                  <a:lnTo>
                    <a:pt x="449" y="78"/>
                  </a:lnTo>
                  <a:lnTo>
                    <a:pt x="444" y="115"/>
                  </a:lnTo>
                  <a:lnTo>
                    <a:pt x="292" y="210"/>
                  </a:lnTo>
                  <a:lnTo>
                    <a:pt x="261" y="247"/>
                  </a:lnTo>
                  <a:lnTo>
                    <a:pt x="231" y="250"/>
                  </a:lnTo>
                  <a:lnTo>
                    <a:pt x="216" y="232"/>
                  </a:lnTo>
                  <a:lnTo>
                    <a:pt x="182" y="234"/>
                  </a:lnTo>
                  <a:lnTo>
                    <a:pt x="153" y="29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1569" name="Freeform 17"/>
            <p:cNvSpPr>
              <a:spLocks/>
            </p:cNvSpPr>
            <p:nvPr/>
          </p:nvSpPr>
          <p:spPr bwMode="auto">
            <a:xfrm>
              <a:off x="1681" y="1511"/>
              <a:ext cx="115" cy="147"/>
            </a:xfrm>
            <a:custGeom>
              <a:avLst/>
              <a:gdLst>
                <a:gd name="T0" fmla="*/ 2 w 692"/>
                <a:gd name="T1" fmla="*/ 117 h 888"/>
                <a:gd name="T2" fmla="*/ 0 w 692"/>
                <a:gd name="T3" fmla="*/ 335 h 888"/>
                <a:gd name="T4" fmla="*/ 47 w 692"/>
                <a:gd name="T5" fmla="*/ 400 h 888"/>
                <a:gd name="T6" fmla="*/ 141 w 692"/>
                <a:gd name="T7" fmla="*/ 392 h 888"/>
                <a:gd name="T8" fmla="*/ 164 w 692"/>
                <a:gd name="T9" fmla="*/ 448 h 888"/>
                <a:gd name="T10" fmla="*/ 135 w 692"/>
                <a:gd name="T11" fmla="*/ 497 h 888"/>
                <a:gd name="T12" fmla="*/ 135 w 692"/>
                <a:gd name="T13" fmla="*/ 555 h 888"/>
                <a:gd name="T14" fmla="*/ 340 w 692"/>
                <a:gd name="T15" fmla="*/ 618 h 888"/>
                <a:gd name="T16" fmla="*/ 433 w 692"/>
                <a:gd name="T17" fmla="*/ 832 h 888"/>
                <a:gd name="T18" fmla="*/ 523 w 692"/>
                <a:gd name="T19" fmla="*/ 888 h 888"/>
                <a:gd name="T20" fmla="*/ 568 w 692"/>
                <a:gd name="T21" fmla="*/ 870 h 888"/>
                <a:gd name="T22" fmla="*/ 568 w 692"/>
                <a:gd name="T23" fmla="*/ 695 h 888"/>
                <a:gd name="T24" fmla="*/ 584 w 692"/>
                <a:gd name="T25" fmla="*/ 596 h 888"/>
                <a:gd name="T26" fmla="*/ 602 w 692"/>
                <a:gd name="T27" fmla="*/ 527 h 888"/>
                <a:gd name="T28" fmla="*/ 647 w 692"/>
                <a:gd name="T29" fmla="*/ 482 h 888"/>
                <a:gd name="T30" fmla="*/ 692 w 692"/>
                <a:gd name="T31" fmla="*/ 461 h 888"/>
                <a:gd name="T32" fmla="*/ 578 w 692"/>
                <a:gd name="T33" fmla="*/ 383 h 888"/>
                <a:gd name="T34" fmla="*/ 502 w 692"/>
                <a:gd name="T35" fmla="*/ 331 h 888"/>
                <a:gd name="T36" fmla="*/ 475 w 692"/>
                <a:gd name="T37" fmla="*/ 223 h 888"/>
                <a:gd name="T38" fmla="*/ 473 w 692"/>
                <a:gd name="T39" fmla="*/ 135 h 888"/>
                <a:gd name="T40" fmla="*/ 451 w 692"/>
                <a:gd name="T41" fmla="*/ 94 h 888"/>
                <a:gd name="T42" fmla="*/ 370 w 692"/>
                <a:gd name="T43" fmla="*/ 121 h 888"/>
                <a:gd name="T44" fmla="*/ 325 w 692"/>
                <a:gd name="T45" fmla="*/ 121 h 888"/>
                <a:gd name="T46" fmla="*/ 325 w 692"/>
                <a:gd name="T47" fmla="*/ 100 h 888"/>
                <a:gd name="T48" fmla="*/ 271 w 692"/>
                <a:gd name="T49" fmla="*/ 82 h 888"/>
                <a:gd name="T50" fmla="*/ 216 w 692"/>
                <a:gd name="T51" fmla="*/ 0 h 888"/>
                <a:gd name="T52" fmla="*/ 164 w 692"/>
                <a:gd name="T53" fmla="*/ 3 h 888"/>
                <a:gd name="T54" fmla="*/ 120 w 692"/>
                <a:gd name="T55" fmla="*/ 66 h 888"/>
                <a:gd name="T56" fmla="*/ 53 w 692"/>
                <a:gd name="T57" fmla="*/ 82 h 888"/>
                <a:gd name="T58" fmla="*/ 2 w 692"/>
                <a:gd name="T59" fmla="*/ 117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92" h="888">
                  <a:moveTo>
                    <a:pt x="2" y="117"/>
                  </a:moveTo>
                  <a:lnTo>
                    <a:pt x="0" y="335"/>
                  </a:lnTo>
                  <a:lnTo>
                    <a:pt x="47" y="400"/>
                  </a:lnTo>
                  <a:lnTo>
                    <a:pt x="141" y="392"/>
                  </a:lnTo>
                  <a:lnTo>
                    <a:pt x="164" y="448"/>
                  </a:lnTo>
                  <a:lnTo>
                    <a:pt x="135" y="497"/>
                  </a:lnTo>
                  <a:lnTo>
                    <a:pt x="135" y="555"/>
                  </a:lnTo>
                  <a:lnTo>
                    <a:pt x="340" y="618"/>
                  </a:lnTo>
                  <a:lnTo>
                    <a:pt x="433" y="832"/>
                  </a:lnTo>
                  <a:lnTo>
                    <a:pt x="523" y="888"/>
                  </a:lnTo>
                  <a:lnTo>
                    <a:pt x="568" y="870"/>
                  </a:lnTo>
                  <a:lnTo>
                    <a:pt x="568" y="695"/>
                  </a:lnTo>
                  <a:lnTo>
                    <a:pt x="584" y="596"/>
                  </a:lnTo>
                  <a:lnTo>
                    <a:pt x="602" y="527"/>
                  </a:lnTo>
                  <a:lnTo>
                    <a:pt x="647" y="482"/>
                  </a:lnTo>
                  <a:lnTo>
                    <a:pt x="692" y="461"/>
                  </a:lnTo>
                  <a:lnTo>
                    <a:pt x="578" y="383"/>
                  </a:lnTo>
                  <a:lnTo>
                    <a:pt x="502" y="331"/>
                  </a:lnTo>
                  <a:lnTo>
                    <a:pt x="475" y="223"/>
                  </a:lnTo>
                  <a:lnTo>
                    <a:pt x="473" y="135"/>
                  </a:lnTo>
                  <a:lnTo>
                    <a:pt x="451" y="94"/>
                  </a:lnTo>
                  <a:lnTo>
                    <a:pt x="370" y="121"/>
                  </a:lnTo>
                  <a:lnTo>
                    <a:pt x="325" y="121"/>
                  </a:lnTo>
                  <a:lnTo>
                    <a:pt x="325" y="100"/>
                  </a:lnTo>
                  <a:lnTo>
                    <a:pt x="271" y="82"/>
                  </a:lnTo>
                  <a:lnTo>
                    <a:pt x="216" y="0"/>
                  </a:lnTo>
                  <a:lnTo>
                    <a:pt x="164" y="3"/>
                  </a:lnTo>
                  <a:lnTo>
                    <a:pt x="120" y="66"/>
                  </a:lnTo>
                  <a:lnTo>
                    <a:pt x="53" y="82"/>
                  </a:lnTo>
                  <a:lnTo>
                    <a:pt x="2" y="11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1570" name="Freeform 18"/>
            <p:cNvSpPr>
              <a:spLocks/>
            </p:cNvSpPr>
            <p:nvPr/>
          </p:nvSpPr>
          <p:spPr bwMode="auto">
            <a:xfrm>
              <a:off x="1825" y="1497"/>
              <a:ext cx="156" cy="74"/>
            </a:xfrm>
            <a:custGeom>
              <a:avLst/>
              <a:gdLst>
                <a:gd name="T0" fmla="*/ 932 w 932"/>
                <a:gd name="T1" fmla="*/ 63 h 443"/>
                <a:gd name="T2" fmla="*/ 887 w 932"/>
                <a:gd name="T3" fmla="*/ 379 h 443"/>
                <a:gd name="T4" fmla="*/ 677 w 932"/>
                <a:gd name="T5" fmla="*/ 401 h 443"/>
                <a:gd name="T6" fmla="*/ 616 w 932"/>
                <a:gd name="T7" fmla="*/ 443 h 443"/>
                <a:gd name="T8" fmla="*/ 493 w 932"/>
                <a:gd name="T9" fmla="*/ 397 h 443"/>
                <a:gd name="T10" fmla="*/ 176 w 932"/>
                <a:gd name="T11" fmla="*/ 395 h 443"/>
                <a:gd name="T12" fmla="*/ 0 w 932"/>
                <a:gd name="T13" fmla="*/ 154 h 443"/>
                <a:gd name="T14" fmla="*/ 32 w 932"/>
                <a:gd name="T15" fmla="*/ 93 h 443"/>
                <a:gd name="T16" fmla="*/ 71 w 932"/>
                <a:gd name="T17" fmla="*/ 84 h 443"/>
                <a:gd name="T18" fmla="*/ 201 w 932"/>
                <a:gd name="T19" fmla="*/ 0 h 443"/>
                <a:gd name="T20" fmla="*/ 465 w 932"/>
                <a:gd name="T21" fmla="*/ 69 h 443"/>
                <a:gd name="T22" fmla="*/ 541 w 932"/>
                <a:gd name="T23" fmla="*/ 49 h 443"/>
                <a:gd name="T24" fmla="*/ 932 w 932"/>
                <a:gd name="T25" fmla="*/ 63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32" h="443">
                  <a:moveTo>
                    <a:pt x="932" y="63"/>
                  </a:moveTo>
                  <a:lnTo>
                    <a:pt x="887" y="379"/>
                  </a:lnTo>
                  <a:lnTo>
                    <a:pt x="677" y="401"/>
                  </a:lnTo>
                  <a:lnTo>
                    <a:pt x="616" y="443"/>
                  </a:lnTo>
                  <a:lnTo>
                    <a:pt x="493" y="397"/>
                  </a:lnTo>
                  <a:lnTo>
                    <a:pt x="176" y="395"/>
                  </a:lnTo>
                  <a:lnTo>
                    <a:pt x="0" y="154"/>
                  </a:lnTo>
                  <a:lnTo>
                    <a:pt x="32" y="93"/>
                  </a:lnTo>
                  <a:lnTo>
                    <a:pt x="71" y="84"/>
                  </a:lnTo>
                  <a:lnTo>
                    <a:pt x="201" y="0"/>
                  </a:lnTo>
                  <a:lnTo>
                    <a:pt x="465" y="69"/>
                  </a:lnTo>
                  <a:lnTo>
                    <a:pt x="541" y="49"/>
                  </a:lnTo>
                  <a:lnTo>
                    <a:pt x="932" y="6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1571" name="Freeform 19"/>
            <p:cNvSpPr>
              <a:spLocks/>
            </p:cNvSpPr>
            <p:nvPr/>
          </p:nvSpPr>
          <p:spPr bwMode="auto">
            <a:xfrm>
              <a:off x="1680" y="1610"/>
              <a:ext cx="201" cy="251"/>
            </a:xfrm>
            <a:custGeom>
              <a:avLst/>
              <a:gdLst>
                <a:gd name="T0" fmla="*/ 1006 w 1204"/>
                <a:gd name="T1" fmla="*/ 1373 h 1502"/>
                <a:gd name="T2" fmla="*/ 822 w 1204"/>
                <a:gd name="T3" fmla="*/ 1502 h 1502"/>
                <a:gd name="T4" fmla="*/ 699 w 1204"/>
                <a:gd name="T5" fmla="*/ 1343 h 1502"/>
                <a:gd name="T6" fmla="*/ 663 w 1204"/>
                <a:gd name="T7" fmla="*/ 1358 h 1502"/>
                <a:gd name="T8" fmla="*/ 545 w 1204"/>
                <a:gd name="T9" fmla="*/ 1162 h 1502"/>
                <a:gd name="T10" fmla="*/ 299 w 1204"/>
                <a:gd name="T11" fmla="*/ 1201 h 1502"/>
                <a:gd name="T12" fmla="*/ 374 w 1204"/>
                <a:gd name="T13" fmla="*/ 853 h 1502"/>
                <a:gd name="T14" fmla="*/ 277 w 1204"/>
                <a:gd name="T15" fmla="*/ 837 h 1502"/>
                <a:gd name="T16" fmla="*/ 229 w 1204"/>
                <a:gd name="T17" fmla="*/ 771 h 1502"/>
                <a:gd name="T18" fmla="*/ 168 w 1204"/>
                <a:gd name="T19" fmla="*/ 786 h 1502"/>
                <a:gd name="T20" fmla="*/ 151 w 1204"/>
                <a:gd name="T21" fmla="*/ 816 h 1502"/>
                <a:gd name="T22" fmla="*/ 67 w 1204"/>
                <a:gd name="T23" fmla="*/ 816 h 1502"/>
                <a:gd name="T24" fmla="*/ 24 w 1204"/>
                <a:gd name="T25" fmla="*/ 708 h 1502"/>
                <a:gd name="T26" fmla="*/ 93 w 1204"/>
                <a:gd name="T27" fmla="*/ 530 h 1502"/>
                <a:gd name="T28" fmla="*/ 12 w 1204"/>
                <a:gd name="T29" fmla="*/ 558 h 1502"/>
                <a:gd name="T30" fmla="*/ 0 w 1204"/>
                <a:gd name="T31" fmla="*/ 271 h 1502"/>
                <a:gd name="T32" fmla="*/ 85 w 1204"/>
                <a:gd name="T33" fmla="*/ 51 h 1502"/>
                <a:gd name="T34" fmla="*/ 223 w 1204"/>
                <a:gd name="T35" fmla="*/ 61 h 1502"/>
                <a:gd name="T36" fmla="*/ 281 w 1204"/>
                <a:gd name="T37" fmla="*/ 0 h 1502"/>
                <a:gd name="T38" fmla="*/ 344 w 1204"/>
                <a:gd name="T39" fmla="*/ 15 h 1502"/>
                <a:gd name="T40" fmla="*/ 440 w 1204"/>
                <a:gd name="T41" fmla="*/ 239 h 1502"/>
                <a:gd name="T42" fmla="*/ 524 w 1204"/>
                <a:gd name="T43" fmla="*/ 286 h 1502"/>
                <a:gd name="T44" fmla="*/ 572 w 1204"/>
                <a:gd name="T45" fmla="*/ 271 h 1502"/>
                <a:gd name="T46" fmla="*/ 572 w 1204"/>
                <a:gd name="T47" fmla="*/ 257 h 1502"/>
                <a:gd name="T48" fmla="*/ 689 w 1204"/>
                <a:gd name="T49" fmla="*/ 403 h 1502"/>
                <a:gd name="T50" fmla="*/ 740 w 1204"/>
                <a:gd name="T51" fmla="*/ 421 h 1502"/>
                <a:gd name="T52" fmla="*/ 853 w 1204"/>
                <a:gd name="T53" fmla="*/ 383 h 1502"/>
                <a:gd name="T54" fmla="*/ 903 w 1204"/>
                <a:gd name="T55" fmla="*/ 298 h 1502"/>
                <a:gd name="T56" fmla="*/ 942 w 1204"/>
                <a:gd name="T57" fmla="*/ 304 h 1502"/>
                <a:gd name="T58" fmla="*/ 1051 w 1204"/>
                <a:gd name="T59" fmla="*/ 295 h 1502"/>
                <a:gd name="T60" fmla="*/ 1204 w 1204"/>
                <a:gd name="T61" fmla="*/ 251 h 1502"/>
                <a:gd name="T62" fmla="*/ 1047 w 1204"/>
                <a:gd name="T63" fmla="*/ 439 h 1502"/>
                <a:gd name="T64" fmla="*/ 865 w 1204"/>
                <a:gd name="T65" fmla="*/ 494 h 1502"/>
                <a:gd name="T66" fmla="*/ 816 w 1204"/>
                <a:gd name="T67" fmla="*/ 572 h 1502"/>
                <a:gd name="T68" fmla="*/ 825 w 1204"/>
                <a:gd name="T69" fmla="*/ 710 h 1502"/>
                <a:gd name="T70" fmla="*/ 871 w 1204"/>
                <a:gd name="T71" fmla="*/ 777 h 1502"/>
                <a:gd name="T72" fmla="*/ 865 w 1204"/>
                <a:gd name="T73" fmla="*/ 864 h 1502"/>
                <a:gd name="T74" fmla="*/ 764 w 1204"/>
                <a:gd name="T75" fmla="*/ 946 h 1502"/>
                <a:gd name="T76" fmla="*/ 901 w 1204"/>
                <a:gd name="T77" fmla="*/ 1271 h 1502"/>
                <a:gd name="T78" fmla="*/ 906 w 1204"/>
                <a:gd name="T79" fmla="*/ 1355 h 1502"/>
                <a:gd name="T80" fmla="*/ 1006 w 1204"/>
                <a:gd name="T81" fmla="*/ 1373 h 1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04" h="1502">
                  <a:moveTo>
                    <a:pt x="1006" y="1373"/>
                  </a:moveTo>
                  <a:lnTo>
                    <a:pt x="822" y="1502"/>
                  </a:lnTo>
                  <a:lnTo>
                    <a:pt x="699" y="1343"/>
                  </a:lnTo>
                  <a:lnTo>
                    <a:pt x="663" y="1358"/>
                  </a:lnTo>
                  <a:lnTo>
                    <a:pt x="545" y="1162"/>
                  </a:lnTo>
                  <a:lnTo>
                    <a:pt x="299" y="1201"/>
                  </a:lnTo>
                  <a:lnTo>
                    <a:pt x="374" y="853"/>
                  </a:lnTo>
                  <a:lnTo>
                    <a:pt x="277" y="837"/>
                  </a:lnTo>
                  <a:lnTo>
                    <a:pt x="229" y="771"/>
                  </a:lnTo>
                  <a:lnTo>
                    <a:pt x="168" y="786"/>
                  </a:lnTo>
                  <a:lnTo>
                    <a:pt x="151" y="816"/>
                  </a:lnTo>
                  <a:lnTo>
                    <a:pt x="67" y="816"/>
                  </a:lnTo>
                  <a:lnTo>
                    <a:pt x="24" y="708"/>
                  </a:lnTo>
                  <a:lnTo>
                    <a:pt x="93" y="530"/>
                  </a:lnTo>
                  <a:lnTo>
                    <a:pt x="12" y="558"/>
                  </a:lnTo>
                  <a:lnTo>
                    <a:pt x="0" y="271"/>
                  </a:lnTo>
                  <a:lnTo>
                    <a:pt x="85" y="51"/>
                  </a:lnTo>
                  <a:lnTo>
                    <a:pt x="223" y="61"/>
                  </a:lnTo>
                  <a:lnTo>
                    <a:pt x="281" y="0"/>
                  </a:lnTo>
                  <a:lnTo>
                    <a:pt x="344" y="15"/>
                  </a:lnTo>
                  <a:lnTo>
                    <a:pt x="440" y="239"/>
                  </a:lnTo>
                  <a:lnTo>
                    <a:pt x="524" y="286"/>
                  </a:lnTo>
                  <a:lnTo>
                    <a:pt x="572" y="271"/>
                  </a:lnTo>
                  <a:lnTo>
                    <a:pt x="572" y="257"/>
                  </a:lnTo>
                  <a:lnTo>
                    <a:pt x="689" y="403"/>
                  </a:lnTo>
                  <a:lnTo>
                    <a:pt x="740" y="421"/>
                  </a:lnTo>
                  <a:lnTo>
                    <a:pt x="853" y="383"/>
                  </a:lnTo>
                  <a:lnTo>
                    <a:pt x="903" y="298"/>
                  </a:lnTo>
                  <a:lnTo>
                    <a:pt x="942" y="304"/>
                  </a:lnTo>
                  <a:lnTo>
                    <a:pt x="1051" y="295"/>
                  </a:lnTo>
                  <a:lnTo>
                    <a:pt x="1204" y="251"/>
                  </a:lnTo>
                  <a:lnTo>
                    <a:pt x="1047" y="439"/>
                  </a:lnTo>
                  <a:lnTo>
                    <a:pt x="865" y="494"/>
                  </a:lnTo>
                  <a:lnTo>
                    <a:pt x="816" y="572"/>
                  </a:lnTo>
                  <a:lnTo>
                    <a:pt x="825" y="710"/>
                  </a:lnTo>
                  <a:lnTo>
                    <a:pt x="871" y="777"/>
                  </a:lnTo>
                  <a:lnTo>
                    <a:pt x="865" y="864"/>
                  </a:lnTo>
                  <a:lnTo>
                    <a:pt x="764" y="946"/>
                  </a:lnTo>
                  <a:lnTo>
                    <a:pt x="901" y="1271"/>
                  </a:lnTo>
                  <a:lnTo>
                    <a:pt x="906" y="1355"/>
                  </a:lnTo>
                  <a:lnTo>
                    <a:pt x="1006" y="137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1572" name="Freeform 20"/>
            <p:cNvSpPr>
              <a:spLocks/>
            </p:cNvSpPr>
            <p:nvPr/>
          </p:nvSpPr>
          <p:spPr bwMode="auto">
            <a:xfrm>
              <a:off x="1498" y="1708"/>
              <a:ext cx="232" cy="176"/>
            </a:xfrm>
            <a:custGeom>
              <a:avLst/>
              <a:gdLst>
                <a:gd name="T0" fmla="*/ 355 w 1393"/>
                <a:gd name="T1" fmla="*/ 0 h 1058"/>
                <a:gd name="T2" fmla="*/ 180 w 1393"/>
                <a:gd name="T3" fmla="*/ 47 h 1058"/>
                <a:gd name="T4" fmla="*/ 152 w 1393"/>
                <a:gd name="T5" fmla="*/ 262 h 1058"/>
                <a:gd name="T6" fmla="*/ 232 w 1393"/>
                <a:gd name="T7" fmla="*/ 385 h 1058"/>
                <a:gd name="T8" fmla="*/ 0 w 1393"/>
                <a:gd name="T9" fmla="*/ 623 h 1058"/>
                <a:gd name="T10" fmla="*/ 36 w 1393"/>
                <a:gd name="T11" fmla="*/ 651 h 1058"/>
                <a:gd name="T12" fmla="*/ 51 w 1393"/>
                <a:gd name="T13" fmla="*/ 687 h 1058"/>
                <a:gd name="T14" fmla="*/ 196 w 1393"/>
                <a:gd name="T15" fmla="*/ 693 h 1058"/>
                <a:gd name="T16" fmla="*/ 229 w 1393"/>
                <a:gd name="T17" fmla="*/ 731 h 1058"/>
                <a:gd name="T18" fmla="*/ 309 w 1393"/>
                <a:gd name="T19" fmla="*/ 687 h 1058"/>
                <a:gd name="T20" fmla="*/ 427 w 1393"/>
                <a:gd name="T21" fmla="*/ 693 h 1058"/>
                <a:gd name="T22" fmla="*/ 526 w 1393"/>
                <a:gd name="T23" fmla="*/ 723 h 1058"/>
                <a:gd name="T24" fmla="*/ 577 w 1393"/>
                <a:gd name="T25" fmla="*/ 767 h 1058"/>
                <a:gd name="T26" fmla="*/ 643 w 1393"/>
                <a:gd name="T27" fmla="*/ 775 h 1058"/>
                <a:gd name="T28" fmla="*/ 682 w 1393"/>
                <a:gd name="T29" fmla="*/ 805 h 1058"/>
                <a:gd name="T30" fmla="*/ 682 w 1393"/>
                <a:gd name="T31" fmla="*/ 843 h 1058"/>
                <a:gd name="T32" fmla="*/ 624 w 1393"/>
                <a:gd name="T33" fmla="*/ 907 h 1058"/>
                <a:gd name="T34" fmla="*/ 638 w 1393"/>
                <a:gd name="T35" fmla="*/ 951 h 1058"/>
                <a:gd name="T36" fmla="*/ 670 w 1393"/>
                <a:gd name="T37" fmla="*/ 964 h 1058"/>
                <a:gd name="T38" fmla="*/ 710 w 1393"/>
                <a:gd name="T39" fmla="*/ 1058 h 1058"/>
                <a:gd name="T40" fmla="*/ 830 w 1393"/>
                <a:gd name="T41" fmla="*/ 1022 h 1058"/>
                <a:gd name="T42" fmla="*/ 860 w 1393"/>
                <a:gd name="T43" fmla="*/ 957 h 1058"/>
                <a:gd name="T44" fmla="*/ 937 w 1393"/>
                <a:gd name="T45" fmla="*/ 948 h 1058"/>
                <a:gd name="T46" fmla="*/ 981 w 1393"/>
                <a:gd name="T47" fmla="*/ 813 h 1058"/>
                <a:gd name="T48" fmla="*/ 1039 w 1393"/>
                <a:gd name="T49" fmla="*/ 786 h 1058"/>
                <a:gd name="T50" fmla="*/ 1187 w 1393"/>
                <a:gd name="T51" fmla="*/ 803 h 1058"/>
                <a:gd name="T52" fmla="*/ 1393 w 1393"/>
                <a:gd name="T53" fmla="*/ 616 h 1058"/>
                <a:gd name="T54" fmla="*/ 1261 w 1393"/>
                <a:gd name="T55" fmla="*/ 465 h 1058"/>
                <a:gd name="T56" fmla="*/ 1107 w 1393"/>
                <a:gd name="T57" fmla="*/ 471 h 1058"/>
                <a:gd name="T58" fmla="*/ 1118 w 1393"/>
                <a:gd name="T59" fmla="*/ 346 h 1058"/>
                <a:gd name="T60" fmla="*/ 1006 w 1393"/>
                <a:gd name="T61" fmla="*/ 346 h 1058"/>
                <a:gd name="T62" fmla="*/ 992 w 1393"/>
                <a:gd name="T63" fmla="*/ 259 h 1058"/>
                <a:gd name="T64" fmla="*/ 863 w 1393"/>
                <a:gd name="T65" fmla="*/ 264 h 1058"/>
                <a:gd name="T66" fmla="*/ 814 w 1393"/>
                <a:gd name="T67" fmla="*/ 204 h 1058"/>
                <a:gd name="T68" fmla="*/ 731 w 1393"/>
                <a:gd name="T69" fmla="*/ 207 h 1058"/>
                <a:gd name="T70" fmla="*/ 729 w 1393"/>
                <a:gd name="T71" fmla="*/ 133 h 1058"/>
                <a:gd name="T72" fmla="*/ 545 w 1393"/>
                <a:gd name="T73" fmla="*/ 143 h 1058"/>
                <a:gd name="T74" fmla="*/ 495 w 1393"/>
                <a:gd name="T75" fmla="*/ 94 h 1058"/>
                <a:gd name="T76" fmla="*/ 473 w 1393"/>
                <a:gd name="T77" fmla="*/ 80 h 1058"/>
                <a:gd name="T78" fmla="*/ 424 w 1393"/>
                <a:gd name="T79" fmla="*/ 201 h 1058"/>
                <a:gd name="T80" fmla="*/ 355 w 1393"/>
                <a:gd name="T81" fmla="*/ 0 h 10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93" h="1058">
                  <a:moveTo>
                    <a:pt x="355" y="0"/>
                  </a:moveTo>
                  <a:lnTo>
                    <a:pt x="180" y="47"/>
                  </a:lnTo>
                  <a:lnTo>
                    <a:pt x="152" y="262"/>
                  </a:lnTo>
                  <a:lnTo>
                    <a:pt x="232" y="385"/>
                  </a:lnTo>
                  <a:lnTo>
                    <a:pt x="0" y="623"/>
                  </a:lnTo>
                  <a:lnTo>
                    <a:pt x="36" y="651"/>
                  </a:lnTo>
                  <a:lnTo>
                    <a:pt x="51" y="687"/>
                  </a:lnTo>
                  <a:lnTo>
                    <a:pt x="196" y="693"/>
                  </a:lnTo>
                  <a:lnTo>
                    <a:pt x="229" y="731"/>
                  </a:lnTo>
                  <a:lnTo>
                    <a:pt x="309" y="687"/>
                  </a:lnTo>
                  <a:lnTo>
                    <a:pt x="427" y="693"/>
                  </a:lnTo>
                  <a:lnTo>
                    <a:pt x="526" y="723"/>
                  </a:lnTo>
                  <a:lnTo>
                    <a:pt x="577" y="767"/>
                  </a:lnTo>
                  <a:lnTo>
                    <a:pt x="643" y="775"/>
                  </a:lnTo>
                  <a:lnTo>
                    <a:pt x="682" y="805"/>
                  </a:lnTo>
                  <a:lnTo>
                    <a:pt x="682" y="843"/>
                  </a:lnTo>
                  <a:lnTo>
                    <a:pt x="624" y="907"/>
                  </a:lnTo>
                  <a:lnTo>
                    <a:pt x="638" y="951"/>
                  </a:lnTo>
                  <a:lnTo>
                    <a:pt x="670" y="964"/>
                  </a:lnTo>
                  <a:lnTo>
                    <a:pt x="710" y="1058"/>
                  </a:lnTo>
                  <a:lnTo>
                    <a:pt x="830" y="1022"/>
                  </a:lnTo>
                  <a:lnTo>
                    <a:pt x="860" y="957"/>
                  </a:lnTo>
                  <a:lnTo>
                    <a:pt x="937" y="948"/>
                  </a:lnTo>
                  <a:lnTo>
                    <a:pt x="981" y="813"/>
                  </a:lnTo>
                  <a:lnTo>
                    <a:pt x="1039" y="786"/>
                  </a:lnTo>
                  <a:lnTo>
                    <a:pt x="1187" y="803"/>
                  </a:lnTo>
                  <a:lnTo>
                    <a:pt x="1393" y="616"/>
                  </a:lnTo>
                  <a:lnTo>
                    <a:pt x="1261" y="465"/>
                  </a:lnTo>
                  <a:lnTo>
                    <a:pt x="1107" y="471"/>
                  </a:lnTo>
                  <a:lnTo>
                    <a:pt x="1118" y="346"/>
                  </a:lnTo>
                  <a:lnTo>
                    <a:pt x="1006" y="346"/>
                  </a:lnTo>
                  <a:lnTo>
                    <a:pt x="992" y="259"/>
                  </a:lnTo>
                  <a:lnTo>
                    <a:pt x="863" y="264"/>
                  </a:lnTo>
                  <a:lnTo>
                    <a:pt x="814" y="204"/>
                  </a:lnTo>
                  <a:lnTo>
                    <a:pt x="731" y="207"/>
                  </a:lnTo>
                  <a:lnTo>
                    <a:pt x="729" y="133"/>
                  </a:lnTo>
                  <a:lnTo>
                    <a:pt x="545" y="143"/>
                  </a:lnTo>
                  <a:lnTo>
                    <a:pt x="495" y="94"/>
                  </a:lnTo>
                  <a:lnTo>
                    <a:pt x="473" y="80"/>
                  </a:lnTo>
                  <a:lnTo>
                    <a:pt x="424" y="201"/>
                  </a:lnTo>
                  <a:lnTo>
                    <a:pt x="355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1573" name="Freeform 21"/>
            <p:cNvSpPr>
              <a:spLocks/>
            </p:cNvSpPr>
            <p:nvPr/>
          </p:nvSpPr>
          <p:spPr bwMode="auto">
            <a:xfrm>
              <a:off x="1576" y="1638"/>
              <a:ext cx="132" cy="148"/>
            </a:xfrm>
            <a:custGeom>
              <a:avLst/>
              <a:gdLst>
                <a:gd name="T0" fmla="*/ 203 w 791"/>
                <a:gd name="T1" fmla="*/ 0 h 886"/>
                <a:gd name="T2" fmla="*/ 322 w 791"/>
                <a:gd name="T3" fmla="*/ 19 h 886"/>
                <a:gd name="T4" fmla="*/ 311 w 791"/>
                <a:gd name="T5" fmla="*/ 68 h 886"/>
                <a:gd name="T6" fmla="*/ 256 w 791"/>
                <a:gd name="T7" fmla="*/ 129 h 886"/>
                <a:gd name="T8" fmla="*/ 267 w 791"/>
                <a:gd name="T9" fmla="*/ 178 h 886"/>
                <a:gd name="T10" fmla="*/ 357 w 791"/>
                <a:gd name="T11" fmla="*/ 247 h 886"/>
                <a:gd name="T12" fmla="*/ 552 w 791"/>
                <a:gd name="T13" fmla="*/ 321 h 886"/>
                <a:gd name="T14" fmla="*/ 594 w 791"/>
                <a:gd name="T15" fmla="*/ 376 h 886"/>
                <a:gd name="T16" fmla="*/ 662 w 791"/>
                <a:gd name="T17" fmla="*/ 575 h 886"/>
                <a:gd name="T18" fmla="*/ 791 w 791"/>
                <a:gd name="T19" fmla="*/ 881 h 886"/>
                <a:gd name="T20" fmla="*/ 640 w 791"/>
                <a:gd name="T21" fmla="*/ 886 h 886"/>
                <a:gd name="T22" fmla="*/ 649 w 791"/>
                <a:gd name="T23" fmla="*/ 761 h 886"/>
                <a:gd name="T24" fmla="*/ 537 w 791"/>
                <a:gd name="T25" fmla="*/ 765 h 886"/>
                <a:gd name="T26" fmla="*/ 522 w 791"/>
                <a:gd name="T27" fmla="*/ 678 h 886"/>
                <a:gd name="T28" fmla="*/ 396 w 791"/>
                <a:gd name="T29" fmla="*/ 683 h 886"/>
                <a:gd name="T30" fmla="*/ 347 w 791"/>
                <a:gd name="T31" fmla="*/ 623 h 886"/>
                <a:gd name="T32" fmla="*/ 264 w 791"/>
                <a:gd name="T33" fmla="*/ 623 h 886"/>
                <a:gd name="T34" fmla="*/ 264 w 791"/>
                <a:gd name="T35" fmla="*/ 548 h 886"/>
                <a:gd name="T36" fmla="*/ 138 w 791"/>
                <a:gd name="T37" fmla="*/ 554 h 886"/>
                <a:gd name="T38" fmla="*/ 78 w 791"/>
                <a:gd name="T39" fmla="*/ 560 h 886"/>
                <a:gd name="T40" fmla="*/ 0 w 791"/>
                <a:gd name="T41" fmla="*/ 497 h 886"/>
                <a:gd name="T42" fmla="*/ 45 w 791"/>
                <a:gd name="T43" fmla="*/ 397 h 886"/>
                <a:gd name="T44" fmla="*/ 129 w 791"/>
                <a:gd name="T45" fmla="*/ 298 h 886"/>
                <a:gd name="T46" fmla="*/ 114 w 791"/>
                <a:gd name="T47" fmla="*/ 104 h 886"/>
                <a:gd name="T48" fmla="*/ 203 w 791"/>
                <a:gd name="T49" fmla="*/ 0 h 8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91" h="886">
                  <a:moveTo>
                    <a:pt x="203" y="0"/>
                  </a:moveTo>
                  <a:lnTo>
                    <a:pt x="322" y="19"/>
                  </a:lnTo>
                  <a:lnTo>
                    <a:pt x="311" y="68"/>
                  </a:lnTo>
                  <a:lnTo>
                    <a:pt x="256" y="129"/>
                  </a:lnTo>
                  <a:lnTo>
                    <a:pt x="267" y="178"/>
                  </a:lnTo>
                  <a:lnTo>
                    <a:pt x="357" y="247"/>
                  </a:lnTo>
                  <a:lnTo>
                    <a:pt x="552" y="321"/>
                  </a:lnTo>
                  <a:lnTo>
                    <a:pt x="594" y="376"/>
                  </a:lnTo>
                  <a:lnTo>
                    <a:pt x="662" y="575"/>
                  </a:lnTo>
                  <a:lnTo>
                    <a:pt x="791" y="881"/>
                  </a:lnTo>
                  <a:lnTo>
                    <a:pt x="640" y="886"/>
                  </a:lnTo>
                  <a:lnTo>
                    <a:pt x="649" y="761"/>
                  </a:lnTo>
                  <a:lnTo>
                    <a:pt x="537" y="765"/>
                  </a:lnTo>
                  <a:lnTo>
                    <a:pt x="522" y="678"/>
                  </a:lnTo>
                  <a:lnTo>
                    <a:pt x="396" y="683"/>
                  </a:lnTo>
                  <a:lnTo>
                    <a:pt x="347" y="623"/>
                  </a:lnTo>
                  <a:lnTo>
                    <a:pt x="264" y="623"/>
                  </a:lnTo>
                  <a:lnTo>
                    <a:pt x="264" y="548"/>
                  </a:lnTo>
                  <a:lnTo>
                    <a:pt x="138" y="554"/>
                  </a:lnTo>
                  <a:lnTo>
                    <a:pt x="78" y="560"/>
                  </a:lnTo>
                  <a:lnTo>
                    <a:pt x="0" y="497"/>
                  </a:lnTo>
                  <a:lnTo>
                    <a:pt x="45" y="397"/>
                  </a:lnTo>
                  <a:lnTo>
                    <a:pt x="129" y="298"/>
                  </a:lnTo>
                  <a:lnTo>
                    <a:pt x="114" y="104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1574" name="Freeform 22"/>
            <p:cNvSpPr>
              <a:spLocks/>
            </p:cNvSpPr>
            <p:nvPr/>
          </p:nvSpPr>
          <p:spPr bwMode="auto">
            <a:xfrm>
              <a:off x="1609" y="1561"/>
              <a:ext cx="133" cy="250"/>
            </a:xfrm>
            <a:custGeom>
              <a:avLst/>
              <a:gdLst>
                <a:gd name="T0" fmla="*/ 0 w 799"/>
                <a:gd name="T1" fmla="*/ 461 h 1501"/>
                <a:gd name="T2" fmla="*/ 121 w 799"/>
                <a:gd name="T3" fmla="*/ 484 h 1501"/>
                <a:gd name="T4" fmla="*/ 110 w 799"/>
                <a:gd name="T5" fmla="*/ 535 h 1501"/>
                <a:gd name="T6" fmla="*/ 55 w 799"/>
                <a:gd name="T7" fmla="*/ 596 h 1501"/>
                <a:gd name="T8" fmla="*/ 66 w 799"/>
                <a:gd name="T9" fmla="*/ 640 h 1501"/>
                <a:gd name="T10" fmla="*/ 146 w 799"/>
                <a:gd name="T11" fmla="*/ 706 h 1501"/>
                <a:gd name="T12" fmla="*/ 330 w 799"/>
                <a:gd name="T13" fmla="*/ 778 h 1501"/>
                <a:gd name="T14" fmla="*/ 379 w 799"/>
                <a:gd name="T15" fmla="*/ 814 h 1501"/>
                <a:gd name="T16" fmla="*/ 450 w 799"/>
                <a:gd name="T17" fmla="*/ 1008 h 1501"/>
                <a:gd name="T18" fmla="*/ 595 w 799"/>
                <a:gd name="T19" fmla="*/ 1352 h 1501"/>
                <a:gd name="T20" fmla="*/ 725 w 799"/>
                <a:gd name="T21" fmla="*/ 1501 h 1501"/>
                <a:gd name="T22" fmla="*/ 799 w 799"/>
                <a:gd name="T23" fmla="*/ 1153 h 1501"/>
                <a:gd name="T24" fmla="*/ 703 w 799"/>
                <a:gd name="T25" fmla="*/ 1137 h 1501"/>
                <a:gd name="T26" fmla="*/ 657 w 799"/>
                <a:gd name="T27" fmla="*/ 1073 h 1501"/>
                <a:gd name="T28" fmla="*/ 596 w 799"/>
                <a:gd name="T29" fmla="*/ 1086 h 1501"/>
                <a:gd name="T30" fmla="*/ 578 w 799"/>
                <a:gd name="T31" fmla="*/ 1113 h 1501"/>
                <a:gd name="T32" fmla="*/ 518 w 799"/>
                <a:gd name="T33" fmla="*/ 1116 h 1501"/>
                <a:gd name="T34" fmla="*/ 462 w 799"/>
                <a:gd name="T35" fmla="*/ 980 h 1501"/>
                <a:gd name="T36" fmla="*/ 519 w 799"/>
                <a:gd name="T37" fmla="*/ 827 h 1501"/>
                <a:gd name="T38" fmla="*/ 437 w 799"/>
                <a:gd name="T39" fmla="*/ 857 h 1501"/>
                <a:gd name="T40" fmla="*/ 423 w 799"/>
                <a:gd name="T41" fmla="*/ 577 h 1501"/>
                <a:gd name="T42" fmla="*/ 513 w 799"/>
                <a:gd name="T43" fmla="*/ 347 h 1501"/>
                <a:gd name="T44" fmla="*/ 645 w 799"/>
                <a:gd name="T45" fmla="*/ 360 h 1501"/>
                <a:gd name="T46" fmla="*/ 703 w 799"/>
                <a:gd name="T47" fmla="*/ 296 h 1501"/>
                <a:gd name="T48" fmla="*/ 566 w 799"/>
                <a:gd name="T49" fmla="*/ 256 h 1501"/>
                <a:gd name="T50" fmla="*/ 562 w 799"/>
                <a:gd name="T51" fmla="*/ 195 h 1501"/>
                <a:gd name="T52" fmla="*/ 593 w 799"/>
                <a:gd name="T53" fmla="*/ 148 h 1501"/>
                <a:gd name="T54" fmla="*/ 568 w 799"/>
                <a:gd name="T55" fmla="*/ 91 h 1501"/>
                <a:gd name="T56" fmla="*/ 478 w 799"/>
                <a:gd name="T57" fmla="*/ 102 h 1501"/>
                <a:gd name="T58" fmla="*/ 429 w 799"/>
                <a:gd name="T59" fmla="*/ 36 h 1501"/>
                <a:gd name="T60" fmla="*/ 429 w 799"/>
                <a:gd name="T61" fmla="*/ 0 h 1501"/>
                <a:gd name="T62" fmla="*/ 247 w 799"/>
                <a:gd name="T63" fmla="*/ 159 h 1501"/>
                <a:gd name="T64" fmla="*/ 234 w 799"/>
                <a:gd name="T65" fmla="*/ 173 h 1501"/>
                <a:gd name="T66" fmla="*/ 78 w 799"/>
                <a:gd name="T67" fmla="*/ 385 h 1501"/>
                <a:gd name="T68" fmla="*/ 72 w 799"/>
                <a:gd name="T69" fmla="*/ 368 h 1501"/>
                <a:gd name="T70" fmla="*/ 0 w 799"/>
                <a:gd name="T71" fmla="*/ 461 h 15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99" h="1501">
                  <a:moveTo>
                    <a:pt x="0" y="461"/>
                  </a:moveTo>
                  <a:lnTo>
                    <a:pt x="121" y="484"/>
                  </a:lnTo>
                  <a:lnTo>
                    <a:pt x="110" y="535"/>
                  </a:lnTo>
                  <a:lnTo>
                    <a:pt x="55" y="596"/>
                  </a:lnTo>
                  <a:lnTo>
                    <a:pt x="66" y="640"/>
                  </a:lnTo>
                  <a:lnTo>
                    <a:pt x="146" y="706"/>
                  </a:lnTo>
                  <a:lnTo>
                    <a:pt x="330" y="778"/>
                  </a:lnTo>
                  <a:lnTo>
                    <a:pt x="379" y="814"/>
                  </a:lnTo>
                  <a:lnTo>
                    <a:pt x="450" y="1008"/>
                  </a:lnTo>
                  <a:lnTo>
                    <a:pt x="595" y="1352"/>
                  </a:lnTo>
                  <a:lnTo>
                    <a:pt x="725" y="1501"/>
                  </a:lnTo>
                  <a:lnTo>
                    <a:pt x="799" y="1153"/>
                  </a:lnTo>
                  <a:lnTo>
                    <a:pt x="703" y="1137"/>
                  </a:lnTo>
                  <a:lnTo>
                    <a:pt x="657" y="1073"/>
                  </a:lnTo>
                  <a:lnTo>
                    <a:pt x="596" y="1086"/>
                  </a:lnTo>
                  <a:lnTo>
                    <a:pt x="578" y="1113"/>
                  </a:lnTo>
                  <a:lnTo>
                    <a:pt x="518" y="1116"/>
                  </a:lnTo>
                  <a:lnTo>
                    <a:pt x="462" y="980"/>
                  </a:lnTo>
                  <a:lnTo>
                    <a:pt x="519" y="827"/>
                  </a:lnTo>
                  <a:lnTo>
                    <a:pt x="437" y="857"/>
                  </a:lnTo>
                  <a:lnTo>
                    <a:pt x="423" y="577"/>
                  </a:lnTo>
                  <a:lnTo>
                    <a:pt x="513" y="347"/>
                  </a:lnTo>
                  <a:lnTo>
                    <a:pt x="645" y="360"/>
                  </a:lnTo>
                  <a:lnTo>
                    <a:pt x="703" y="296"/>
                  </a:lnTo>
                  <a:lnTo>
                    <a:pt x="566" y="256"/>
                  </a:lnTo>
                  <a:lnTo>
                    <a:pt x="562" y="195"/>
                  </a:lnTo>
                  <a:lnTo>
                    <a:pt x="593" y="148"/>
                  </a:lnTo>
                  <a:lnTo>
                    <a:pt x="568" y="91"/>
                  </a:lnTo>
                  <a:lnTo>
                    <a:pt x="478" y="102"/>
                  </a:lnTo>
                  <a:lnTo>
                    <a:pt x="429" y="36"/>
                  </a:lnTo>
                  <a:lnTo>
                    <a:pt x="429" y="0"/>
                  </a:lnTo>
                  <a:lnTo>
                    <a:pt x="247" y="159"/>
                  </a:lnTo>
                  <a:lnTo>
                    <a:pt x="234" y="173"/>
                  </a:lnTo>
                  <a:lnTo>
                    <a:pt x="78" y="385"/>
                  </a:lnTo>
                  <a:lnTo>
                    <a:pt x="72" y="368"/>
                  </a:lnTo>
                  <a:lnTo>
                    <a:pt x="0" y="46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1575" name="Freeform 23"/>
            <p:cNvSpPr>
              <a:spLocks/>
            </p:cNvSpPr>
            <p:nvPr/>
          </p:nvSpPr>
          <p:spPr bwMode="auto">
            <a:xfrm>
              <a:off x="1590" y="1530"/>
              <a:ext cx="59" cy="94"/>
            </a:xfrm>
            <a:custGeom>
              <a:avLst/>
              <a:gdLst>
                <a:gd name="T0" fmla="*/ 126 w 355"/>
                <a:gd name="T1" fmla="*/ 0 h 564"/>
                <a:gd name="T2" fmla="*/ 0 w 355"/>
                <a:gd name="T3" fmla="*/ 91 h 564"/>
                <a:gd name="T4" fmla="*/ 192 w 355"/>
                <a:gd name="T5" fmla="*/ 564 h 564"/>
                <a:gd name="T6" fmla="*/ 355 w 355"/>
                <a:gd name="T7" fmla="*/ 341 h 564"/>
                <a:gd name="T8" fmla="*/ 309 w 355"/>
                <a:gd name="T9" fmla="*/ 269 h 564"/>
                <a:gd name="T10" fmla="*/ 177 w 355"/>
                <a:gd name="T11" fmla="*/ 224 h 564"/>
                <a:gd name="T12" fmla="*/ 186 w 355"/>
                <a:gd name="T13" fmla="*/ 121 h 564"/>
                <a:gd name="T14" fmla="*/ 145 w 355"/>
                <a:gd name="T15" fmla="*/ 73 h 564"/>
                <a:gd name="T16" fmla="*/ 141 w 355"/>
                <a:gd name="T17" fmla="*/ 18 h 564"/>
                <a:gd name="T18" fmla="*/ 126 w 355"/>
                <a:gd name="T19" fmla="*/ 0 h 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55" h="564">
                  <a:moveTo>
                    <a:pt x="126" y="0"/>
                  </a:moveTo>
                  <a:lnTo>
                    <a:pt x="0" y="91"/>
                  </a:lnTo>
                  <a:lnTo>
                    <a:pt x="192" y="564"/>
                  </a:lnTo>
                  <a:lnTo>
                    <a:pt x="355" y="341"/>
                  </a:lnTo>
                  <a:lnTo>
                    <a:pt x="309" y="269"/>
                  </a:lnTo>
                  <a:lnTo>
                    <a:pt x="177" y="224"/>
                  </a:lnTo>
                  <a:lnTo>
                    <a:pt x="186" y="121"/>
                  </a:lnTo>
                  <a:lnTo>
                    <a:pt x="145" y="73"/>
                  </a:lnTo>
                  <a:lnTo>
                    <a:pt x="141" y="1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1576" name="Freeform 24"/>
            <p:cNvSpPr>
              <a:spLocks/>
            </p:cNvSpPr>
            <p:nvPr/>
          </p:nvSpPr>
          <p:spPr bwMode="auto">
            <a:xfrm>
              <a:off x="1985" y="1424"/>
              <a:ext cx="79" cy="56"/>
            </a:xfrm>
            <a:custGeom>
              <a:avLst/>
              <a:gdLst>
                <a:gd name="T0" fmla="*/ 475 w 475"/>
                <a:gd name="T1" fmla="*/ 57 h 334"/>
                <a:gd name="T2" fmla="*/ 431 w 475"/>
                <a:gd name="T3" fmla="*/ 216 h 334"/>
                <a:gd name="T4" fmla="*/ 323 w 475"/>
                <a:gd name="T5" fmla="*/ 198 h 334"/>
                <a:gd name="T6" fmla="*/ 344 w 475"/>
                <a:gd name="T7" fmla="*/ 334 h 334"/>
                <a:gd name="T8" fmla="*/ 0 w 475"/>
                <a:gd name="T9" fmla="*/ 271 h 334"/>
                <a:gd name="T10" fmla="*/ 34 w 475"/>
                <a:gd name="T11" fmla="*/ 190 h 334"/>
                <a:gd name="T12" fmla="*/ 256 w 475"/>
                <a:gd name="T13" fmla="*/ 2 h 334"/>
                <a:gd name="T14" fmla="*/ 305 w 475"/>
                <a:gd name="T15" fmla="*/ 0 h 334"/>
                <a:gd name="T16" fmla="*/ 410 w 475"/>
                <a:gd name="T17" fmla="*/ 57 h 334"/>
                <a:gd name="T18" fmla="*/ 475 w 475"/>
                <a:gd name="T19" fmla="*/ 57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5" h="334">
                  <a:moveTo>
                    <a:pt x="475" y="57"/>
                  </a:moveTo>
                  <a:lnTo>
                    <a:pt x="431" y="216"/>
                  </a:lnTo>
                  <a:lnTo>
                    <a:pt x="323" y="198"/>
                  </a:lnTo>
                  <a:lnTo>
                    <a:pt x="344" y="334"/>
                  </a:lnTo>
                  <a:lnTo>
                    <a:pt x="0" y="271"/>
                  </a:lnTo>
                  <a:lnTo>
                    <a:pt x="34" y="190"/>
                  </a:lnTo>
                  <a:lnTo>
                    <a:pt x="256" y="2"/>
                  </a:lnTo>
                  <a:lnTo>
                    <a:pt x="305" y="0"/>
                  </a:lnTo>
                  <a:lnTo>
                    <a:pt x="410" y="57"/>
                  </a:lnTo>
                  <a:lnTo>
                    <a:pt x="475" y="5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1577" name="Freeform 25"/>
            <p:cNvSpPr>
              <a:spLocks/>
            </p:cNvSpPr>
            <p:nvPr/>
          </p:nvSpPr>
          <p:spPr bwMode="auto">
            <a:xfrm>
              <a:off x="1937" y="1422"/>
              <a:ext cx="195" cy="308"/>
            </a:xfrm>
            <a:custGeom>
              <a:avLst/>
              <a:gdLst>
                <a:gd name="T0" fmla="*/ 877 w 1167"/>
                <a:gd name="T1" fmla="*/ 0 h 1846"/>
                <a:gd name="T2" fmla="*/ 1003 w 1167"/>
                <a:gd name="T3" fmla="*/ 123 h 1846"/>
                <a:gd name="T4" fmla="*/ 1167 w 1167"/>
                <a:gd name="T5" fmla="*/ 361 h 1846"/>
                <a:gd name="T6" fmla="*/ 1117 w 1167"/>
                <a:gd name="T7" fmla="*/ 419 h 1846"/>
                <a:gd name="T8" fmla="*/ 1110 w 1167"/>
                <a:gd name="T9" fmla="*/ 544 h 1846"/>
                <a:gd name="T10" fmla="*/ 1035 w 1167"/>
                <a:gd name="T11" fmla="*/ 694 h 1846"/>
                <a:gd name="T12" fmla="*/ 939 w 1167"/>
                <a:gd name="T13" fmla="*/ 704 h 1846"/>
                <a:gd name="T14" fmla="*/ 847 w 1167"/>
                <a:gd name="T15" fmla="*/ 756 h 1846"/>
                <a:gd name="T16" fmla="*/ 770 w 1167"/>
                <a:gd name="T17" fmla="*/ 1340 h 1846"/>
                <a:gd name="T18" fmla="*/ 697 w 1167"/>
                <a:gd name="T19" fmla="*/ 1498 h 1846"/>
                <a:gd name="T20" fmla="*/ 605 w 1167"/>
                <a:gd name="T21" fmla="*/ 1576 h 1846"/>
                <a:gd name="T22" fmla="*/ 610 w 1167"/>
                <a:gd name="T23" fmla="*/ 1611 h 1846"/>
                <a:gd name="T24" fmla="*/ 549 w 1167"/>
                <a:gd name="T25" fmla="*/ 1651 h 1846"/>
                <a:gd name="T26" fmla="*/ 499 w 1167"/>
                <a:gd name="T27" fmla="*/ 1621 h 1846"/>
                <a:gd name="T28" fmla="*/ 462 w 1167"/>
                <a:gd name="T29" fmla="*/ 1622 h 1846"/>
                <a:gd name="T30" fmla="*/ 416 w 1167"/>
                <a:gd name="T31" fmla="*/ 1841 h 1846"/>
                <a:gd name="T32" fmla="*/ 341 w 1167"/>
                <a:gd name="T33" fmla="*/ 1846 h 1846"/>
                <a:gd name="T34" fmla="*/ 346 w 1167"/>
                <a:gd name="T35" fmla="*/ 1769 h 1846"/>
                <a:gd name="T36" fmla="*/ 46 w 1167"/>
                <a:gd name="T37" fmla="*/ 1430 h 1846"/>
                <a:gd name="T38" fmla="*/ 0 w 1167"/>
                <a:gd name="T39" fmla="*/ 1359 h 1846"/>
                <a:gd name="T40" fmla="*/ 238 w 1167"/>
                <a:gd name="T41" fmla="*/ 1238 h 1846"/>
                <a:gd name="T42" fmla="*/ 219 w 1167"/>
                <a:gd name="T43" fmla="*/ 828 h 1846"/>
                <a:gd name="T44" fmla="*/ 249 w 1167"/>
                <a:gd name="T45" fmla="*/ 611 h 1846"/>
                <a:gd name="T46" fmla="*/ 261 w 1167"/>
                <a:gd name="T47" fmla="*/ 517 h 1846"/>
                <a:gd name="T48" fmla="*/ 267 w 1167"/>
                <a:gd name="T49" fmla="*/ 517 h 1846"/>
                <a:gd name="T50" fmla="*/ 289 w 1167"/>
                <a:gd name="T51" fmla="*/ 280 h 1846"/>
                <a:gd name="T52" fmla="*/ 631 w 1167"/>
                <a:gd name="T53" fmla="*/ 343 h 1846"/>
                <a:gd name="T54" fmla="*/ 607 w 1167"/>
                <a:gd name="T55" fmla="*/ 204 h 1846"/>
                <a:gd name="T56" fmla="*/ 718 w 1167"/>
                <a:gd name="T57" fmla="*/ 227 h 1846"/>
                <a:gd name="T58" fmla="*/ 764 w 1167"/>
                <a:gd name="T59" fmla="*/ 65 h 1846"/>
                <a:gd name="T60" fmla="*/ 822 w 1167"/>
                <a:gd name="T61" fmla="*/ 64 h 1846"/>
                <a:gd name="T62" fmla="*/ 877 w 1167"/>
                <a:gd name="T63" fmla="*/ 0 h 18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67" h="1846">
                  <a:moveTo>
                    <a:pt x="877" y="0"/>
                  </a:moveTo>
                  <a:lnTo>
                    <a:pt x="1003" y="123"/>
                  </a:lnTo>
                  <a:lnTo>
                    <a:pt x="1167" y="361"/>
                  </a:lnTo>
                  <a:lnTo>
                    <a:pt x="1117" y="419"/>
                  </a:lnTo>
                  <a:lnTo>
                    <a:pt x="1110" y="544"/>
                  </a:lnTo>
                  <a:lnTo>
                    <a:pt x="1035" y="694"/>
                  </a:lnTo>
                  <a:lnTo>
                    <a:pt x="939" y="704"/>
                  </a:lnTo>
                  <a:lnTo>
                    <a:pt x="847" y="756"/>
                  </a:lnTo>
                  <a:lnTo>
                    <a:pt x="770" y="1340"/>
                  </a:lnTo>
                  <a:lnTo>
                    <a:pt x="697" y="1498"/>
                  </a:lnTo>
                  <a:lnTo>
                    <a:pt x="605" y="1576"/>
                  </a:lnTo>
                  <a:lnTo>
                    <a:pt x="610" y="1611"/>
                  </a:lnTo>
                  <a:lnTo>
                    <a:pt x="549" y="1651"/>
                  </a:lnTo>
                  <a:lnTo>
                    <a:pt x="499" y="1621"/>
                  </a:lnTo>
                  <a:lnTo>
                    <a:pt x="462" y="1622"/>
                  </a:lnTo>
                  <a:lnTo>
                    <a:pt x="416" y="1841"/>
                  </a:lnTo>
                  <a:lnTo>
                    <a:pt x="341" y="1846"/>
                  </a:lnTo>
                  <a:lnTo>
                    <a:pt x="346" y="1769"/>
                  </a:lnTo>
                  <a:lnTo>
                    <a:pt x="46" y="1430"/>
                  </a:lnTo>
                  <a:lnTo>
                    <a:pt x="0" y="1359"/>
                  </a:lnTo>
                  <a:lnTo>
                    <a:pt x="238" y="1238"/>
                  </a:lnTo>
                  <a:lnTo>
                    <a:pt x="219" y="828"/>
                  </a:lnTo>
                  <a:lnTo>
                    <a:pt x="249" y="611"/>
                  </a:lnTo>
                  <a:lnTo>
                    <a:pt x="261" y="517"/>
                  </a:lnTo>
                  <a:lnTo>
                    <a:pt x="267" y="517"/>
                  </a:lnTo>
                  <a:lnTo>
                    <a:pt x="289" y="280"/>
                  </a:lnTo>
                  <a:lnTo>
                    <a:pt x="631" y="343"/>
                  </a:lnTo>
                  <a:lnTo>
                    <a:pt x="607" y="204"/>
                  </a:lnTo>
                  <a:lnTo>
                    <a:pt x="718" y="227"/>
                  </a:lnTo>
                  <a:lnTo>
                    <a:pt x="764" y="65"/>
                  </a:lnTo>
                  <a:lnTo>
                    <a:pt x="822" y="64"/>
                  </a:lnTo>
                  <a:lnTo>
                    <a:pt x="877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1578" name="Freeform 26"/>
            <p:cNvSpPr>
              <a:spLocks/>
            </p:cNvSpPr>
            <p:nvPr/>
          </p:nvSpPr>
          <p:spPr bwMode="auto">
            <a:xfrm>
              <a:off x="1473" y="1041"/>
              <a:ext cx="151" cy="91"/>
            </a:xfrm>
            <a:custGeom>
              <a:avLst/>
              <a:gdLst>
                <a:gd name="T0" fmla="*/ 338 w 906"/>
                <a:gd name="T1" fmla="*/ 32 h 546"/>
                <a:gd name="T2" fmla="*/ 350 w 906"/>
                <a:gd name="T3" fmla="*/ 44 h 546"/>
                <a:gd name="T4" fmla="*/ 468 w 906"/>
                <a:gd name="T5" fmla="*/ 58 h 546"/>
                <a:gd name="T6" fmla="*/ 524 w 906"/>
                <a:gd name="T7" fmla="*/ 5 h 546"/>
                <a:gd name="T8" fmla="*/ 671 w 906"/>
                <a:gd name="T9" fmla="*/ 0 h 546"/>
                <a:gd name="T10" fmla="*/ 845 w 906"/>
                <a:gd name="T11" fmla="*/ 158 h 546"/>
                <a:gd name="T12" fmla="*/ 906 w 906"/>
                <a:gd name="T13" fmla="*/ 259 h 546"/>
                <a:gd name="T14" fmla="*/ 844 w 906"/>
                <a:gd name="T15" fmla="*/ 382 h 546"/>
                <a:gd name="T16" fmla="*/ 766 w 906"/>
                <a:gd name="T17" fmla="*/ 437 h 546"/>
                <a:gd name="T18" fmla="*/ 792 w 906"/>
                <a:gd name="T19" fmla="*/ 516 h 546"/>
                <a:gd name="T20" fmla="*/ 745 w 906"/>
                <a:gd name="T21" fmla="*/ 546 h 546"/>
                <a:gd name="T22" fmla="*/ 610 w 906"/>
                <a:gd name="T23" fmla="*/ 430 h 546"/>
                <a:gd name="T24" fmla="*/ 0 w 906"/>
                <a:gd name="T25" fmla="*/ 424 h 546"/>
                <a:gd name="T26" fmla="*/ 91 w 906"/>
                <a:gd name="T27" fmla="*/ 329 h 546"/>
                <a:gd name="T28" fmla="*/ 129 w 906"/>
                <a:gd name="T29" fmla="*/ 343 h 546"/>
                <a:gd name="T30" fmla="*/ 169 w 906"/>
                <a:gd name="T31" fmla="*/ 344 h 546"/>
                <a:gd name="T32" fmla="*/ 185 w 906"/>
                <a:gd name="T33" fmla="*/ 307 h 546"/>
                <a:gd name="T34" fmla="*/ 159 w 906"/>
                <a:gd name="T35" fmla="*/ 153 h 546"/>
                <a:gd name="T36" fmla="*/ 221 w 906"/>
                <a:gd name="T37" fmla="*/ 151 h 546"/>
                <a:gd name="T38" fmla="*/ 220 w 906"/>
                <a:gd name="T39" fmla="*/ 97 h 546"/>
                <a:gd name="T40" fmla="*/ 338 w 906"/>
                <a:gd name="T41" fmla="*/ 32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06" h="546">
                  <a:moveTo>
                    <a:pt x="338" y="32"/>
                  </a:moveTo>
                  <a:lnTo>
                    <a:pt x="350" y="44"/>
                  </a:lnTo>
                  <a:lnTo>
                    <a:pt x="468" y="58"/>
                  </a:lnTo>
                  <a:lnTo>
                    <a:pt x="524" y="5"/>
                  </a:lnTo>
                  <a:lnTo>
                    <a:pt x="671" y="0"/>
                  </a:lnTo>
                  <a:lnTo>
                    <a:pt x="845" y="158"/>
                  </a:lnTo>
                  <a:lnTo>
                    <a:pt x="906" y="259"/>
                  </a:lnTo>
                  <a:lnTo>
                    <a:pt x="844" y="382"/>
                  </a:lnTo>
                  <a:lnTo>
                    <a:pt x="766" y="437"/>
                  </a:lnTo>
                  <a:lnTo>
                    <a:pt x="792" y="516"/>
                  </a:lnTo>
                  <a:lnTo>
                    <a:pt x="745" y="546"/>
                  </a:lnTo>
                  <a:lnTo>
                    <a:pt x="610" y="430"/>
                  </a:lnTo>
                  <a:lnTo>
                    <a:pt x="0" y="424"/>
                  </a:lnTo>
                  <a:lnTo>
                    <a:pt x="91" y="329"/>
                  </a:lnTo>
                  <a:lnTo>
                    <a:pt x="129" y="343"/>
                  </a:lnTo>
                  <a:lnTo>
                    <a:pt x="169" y="344"/>
                  </a:lnTo>
                  <a:lnTo>
                    <a:pt x="185" y="307"/>
                  </a:lnTo>
                  <a:lnTo>
                    <a:pt x="159" y="153"/>
                  </a:lnTo>
                  <a:lnTo>
                    <a:pt x="221" y="151"/>
                  </a:lnTo>
                  <a:lnTo>
                    <a:pt x="220" y="97"/>
                  </a:lnTo>
                  <a:lnTo>
                    <a:pt x="338" y="3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1579" name="Freeform 27"/>
            <p:cNvSpPr>
              <a:spLocks/>
            </p:cNvSpPr>
            <p:nvPr/>
          </p:nvSpPr>
          <p:spPr bwMode="auto">
            <a:xfrm>
              <a:off x="1398" y="993"/>
              <a:ext cx="131" cy="119"/>
            </a:xfrm>
            <a:custGeom>
              <a:avLst/>
              <a:gdLst>
                <a:gd name="T0" fmla="*/ 453 w 789"/>
                <a:gd name="T1" fmla="*/ 0 h 714"/>
                <a:gd name="T2" fmla="*/ 520 w 789"/>
                <a:gd name="T3" fmla="*/ 94 h 714"/>
                <a:gd name="T4" fmla="*/ 628 w 789"/>
                <a:gd name="T5" fmla="*/ 94 h 714"/>
                <a:gd name="T6" fmla="*/ 656 w 789"/>
                <a:gd name="T7" fmla="*/ 118 h 714"/>
                <a:gd name="T8" fmla="*/ 672 w 789"/>
                <a:gd name="T9" fmla="*/ 164 h 714"/>
                <a:gd name="T10" fmla="*/ 789 w 789"/>
                <a:gd name="T11" fmla="*/ 322 h 714"/>
                <a:gd name="T12" fmla="*/ 670 w 789"/>
                <a:gd name="T13" fmla="*/ 386 h 714"/>
                <a:gd name="T14" fmla="*/ 672 w 789"/>
                <a:gd name="T15" fmla="*/ 441 h 714"/>
                <a:gd name="T16" fmla="*/ 609 w 789"/>
                <a:gd name="T17" fmla="*/ 445 h 714"/>
                <a:gd name="T18" fmla="*/ 635 w 789"/>
                <a:gd name="T19" fmla="*/ 595 h 714"/>
                <a:gd name="T20" fmla="*/ 619 w 789"/>
                <a:gd name="T21" fmla="*/ 634 h 714"/>
                <a:gd name="T22" fmla="*/ 580 w 789"/>
                <a:gd name="T23" fmla="*/ 634 h 714"/>
                <a:gd name="T24" fmla="*/ 541 w 789"/>
                <a:gd name="T25" fmla="*/ 619 h 714"/>
                <a:gd name="T26" fmla="*/ 450 w 789"/>
                <a:gd name="T27" fmla="*/ 714 h 714"/>
                <a:gd name="T28" fmla="*/ 0 w 789"/>
                <a:gd name="T29" fmla="*/ 714 h 714"/>
                <a:gd name="T30" fmla="*/ 1 w 789"/>
                <a:gd name="T31" fmla="*/ 683 h 714"/>
                <a:gd name="T32" fmla="*/ 95 w 789"/>
                <a:gd name="T33" fmla="*/ 655 h 714"/>
                <a:gd name="T34" fmla="*/ 131 w 789"/>
                <a:gd name="T35" fmla="*/ 516 h 714"/>
                <a:gd name="T36" fmla="*/ 118 w 789"/>
                <a:gd name="T37" fmla="*/ 455 h 714"/>
                <a:gd name="T38" fmla="*/ 125 w 789"/>
                <a:gd name="T39" fmla="*/ 382 h 714"/>
                <a:gd name="T40" fmla="*/ 160 w 789"/>
                <a:gd name="T41" fmla="*/ 322 h 714"/>
                <a:gd name="T42" fmla="*/ 95 w 789"/>
                <a:gd name="T43" fmla="*/ 234 h 714"/>
                <a:gd name="T44" fmla="*/ 137 w 789"/>
                <a:gd name="T45" fmla="*/ 158 h 714"/>
                <a:gd name="T46" fmla="*/ 259 w 789"/>
                <a:gd name="T47" fmla="*/ 102 h 714"/>
                <a:gd name="T48" fmla="*/ 278 w 789"/>
                <a:gd name="T49" fmla="*/ 122 h 714"/>
                <a:gd name="T50" fmla="*/ 306 w 789"/>
                <a:gd name="T51" fmla="*/ 127 h 714"/>
                <a:gd name="T52" fmla="*/ 341 w 789"/>
                <a:gd name="T53" fmla="*/ 79 h 714"/>
                <a:gd name="T54" fmla="*/ 397 w 789"/>
                <a:gd name="T55" fmla="*/ 74 h 714"/>
                <a:gd name="T56" fmla="*/ 453 w 789"/>
                <a:gd name="T57" fmla="*/ 0 h 7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89" h="714">
                  <a:moveTo>
                    <a:pt x="453" y="0"/>
                  </a:moveTo>
                  <a:lnTo>
                    <a:pt x="520" y="94"/>
                  </a:lnTo>
                  <a:lnTo>
                    <a:pt x="628" y="94"/>
                  </a:lnTo>
                  <a:lnTo>
                    <a:pt x="656" y="118"/>
                  </a:lnTo>
                  <a:lnTo>
                    <a:pt x="672" y="164"/>
                  </a:lnTo>
                  <a:lnTo>
                    <a:pt x="789" y="322"/>
                  </a:lnTo>
                  <a:lnTo>
                    <a:pt x="670" y="386"/>
                  </a:lnTo>
                  <a:lnTo>
                    <a:pt x="672" y="441"/>
                  </a:lnTo>
                  <a:lnTo>
                    <a:pt x="609" y="445"/>
                  </a:lnTo>
                  <a:lnTo>
                    <a:pt x="635" y="595"/>
                  </a:lnTo>
                  <a:lnTo>
                    <a:pt x="619" y="634"/>
                  </a:lnTo>
                  <a:lnTo>
                    <a:pt x="580" y="634"/>
                  </a:lnTo>
                  <a:lnTo>
                    <a:pt x="541" y="619"/>
                  </a:lnTo>
                  <a:lnTo>
                    <a:pt x="450" y="714"/>
                  </a:lnTo>
                  <a:lnTo>
                    <a:pt x="0" y="714"/>
                  </a:lnTo>
                  <a:lnTo>
                    <a:pt x="1" y="683"/>
                  </a:lnTo>
                  <a:lnTo>
                    <a:pt x="95" y="655"/>
                  </a:lnTo>
                  <a:lnTo>
                    <a:pt x="131" y="516"/>
                  </a:lnTo>
                  <a:lnTo>
                    <a:pt x="118" y="455"/>
                  </a:lnTo>
                  <a:lnTo>
                    <a:pt x="125" y="382"/>
                  </a:lnTo>
                  <a:lnTo>
                    <a:pt x="160" y="322"/>
                  </a:lnTo>
                  <a:lnTo>
                    <a:pt x="95" y="234"/>
                  </a:lnTo>
                  <a:lnTo>
                    <a:pt x="137" y="158"/>
                  </a:lnTo>
                  <a:lnTo>
                    <a:pt x="259" y="102"/>
                  </a:lnTo>
                  <a:lnTo>
                    <a:pt x="278" y="122"/>
                  </a:lnTo>
                  <a:lnTo>
                    <a:pt x="306" y="127"/>
                  </a:lnTo>
                  <a:lnTo>
                    <a:pt x="341" y="79"/>
                  </a:lnTo>
                  <a:lnTo>
                    <a:pt x="397" y="74"/>
                  </a:lnTo>
                  <a:lnTo>
                    <a:pt x="453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1580" name="Freeform 28"/>
            <p:cNvSpPr>
              <a:spLocks/>
            </p:cNvSpPr>
            <p:nvPr/>
          </p:nvSpPr>
          <p:spPr bwMode="auto">
            <a:xfrm>
              <a:off x="1243" y="897"/>
              <a:ext cx="231" cy="257"/>
            </a:xfrm>
            <a:custGeom>
              <a:avLst/>
              <a:gdLst>
                <a:gd name="T0" fmla="*/ 492 w 1386"/>
                <a:gd name="T1" fmla="*/ 39 h 1540"/>
                <a:gd name="T2" fmla="*/ 568 w 1386"/>
                <a:gd name="T3" fmla="*/ 38 h 1540"/>
                <a:gd name="T4" fmla="*/ 618 w 1386"/>
                <a:gd name="T5" fmla="*/ 0 h 1540"/>
                <a:gd name="T6" fmla="*/ 689 w 1386"/>
                <a:gd name="T7" fmla="*/ 14 h 1540"/>
                <a:gd name="T8" fmla="*/ 767 w 1386"/>
                <a:gd name="T9" fmla="*/ 116 h 1540"/>
                <a:gd name="T10" fmla="*/ 865 w 1386"/>
                <a:gd name="T11" fmla="*/ 138 h 1540"/>
                <a:gd name="T12" fmla="*/ 884 w 1386"/>
                <a:gd name="T13" fmla="*/ 177 h 1540"/>
                <a:gd name="T14" fmla="*/ 953 w 1386"/>
                <a:gd name="T15" fmla="*/ 202 h 1540"/>
                <a:gd name="T16" fmla="*/ 1033 w 1386"/>
                <a:gd name="T17" fmla="*/ 186 h 1540"/>
                <a:gd name="T18" fmla="*/ 1095 w 1386"/>
                <a:gd name="T19" fmla="*/ 245 h 1540"/>
                <a:gd name="T20" fmla="*/ 1147 w 1386"/>
                <a:gd name="T21" fmla="*/ 269 h 1540"/>
                <a:gd name="T22" fmla="*/ 1222 w 1386"/>
                <a:gd name="T23" fmla="*/ 358 h 1540"/>
                <a:gd name="T24" fmla="*/ 1386 w 1386"/>
                <a:gd name="T25" fmla="*/ 576 h 1540"/>
                <a:gd name="T26" fmla="*/ 1328 w 1386"/>
                <a:gd name="T27" fmla="*/ 649 h 1540"/>
                <a:gd name="T28" fmla="*/ 1272 w 1386"/>
                <a:gd name="T29" fmla="*/ 655 h 1540"/>
                <a:gd name="T30" fmla="*/ 1235 w 1386"/>
                <a:gd name="T31" fmla="*/ 702 h 1540"/>
                <a:gd name="T32" fmla="*/ 1211 w 1386"/>
                <a:gd name="T33" fmla="*/ 698 h 1540"/>
                <a:gd name="T34" fmla="*/ 1190 w 1386"/>
                <a:gd name="T35" fmla="*/ 677 h 1540"/>
                <a:gd name="T36" fmla="*/ 1138 w 1386"/>
                <a:gd name="T37" fmla="*/ 704 h 1540"/>
                <a:gd name="T38" fmla="*/ 1069 w 1386"/>
                <a:gd name="T39" fmla="*/ 731 h 1540"/>
                <a:gd name="T40" fmla="*/ 1026 w 1386"/>
                <a:gd name="T41" fmla="*/ 809 h 1540"/>
                <a:gd name="T42" fmla="*/ 1089 w 1386"/>
                <a:gd name="T43" fmla="*/ 896 h 1540"/>
                <a:gd name="T44" fmla="*/ 1056 w 1386"/>
                <a:gd name="T45" fmla="*/ 957 h 1540"/>
                <a:gd name="T46" fmla="*/ 1049 w 1386"/>
                <a:gd name="T47" fmla="*/ 1026 h 1540"/>
                <a:gd name="T48" fmla="*/ 1062 w 1386"/>
                <a:gd name="T49" fmla="*/ 1090 h 1540"/>
                <a:gd name="T50" fmla="*/ 1025 w 1386"/>
                <a:gd name="T51" fmla="*/ 1230 h 1540"/>
                <a:gd name="T52" fmla="*/ 932 w 1386"/>
                <a:gd name="T53" fmla="*/ 1258 h 1540"/>
                <a:gd name="T54" fmla="*/ 929 w 1386"/>
                <a:gd name="T55" fmla="*/ 1319 h 1540"/>
                <a:gd name="T56" fmla="*/ 883 w 1386"/>
                <a:gd name="T57" fmla="*/ 1368 h 1540"/>
                <a:gd name="T58" fmla="*/ 834 w 1386"/>
                <a:gd name="T59" fmla="*/ 1367 h 1540"/>
                <a:gd name="T60" fmla="*/ 828 w 1386"/>
                <a:gd name="T61" fmla="*/ 1540 h 1540"/>
                <a:gd name="T62" fmla="*/ 575 w 1386"/>
                <a:gd name="T63" fmla="*/ 1538 h 1540"/>
                <a:gd name="T64" fmla="*/ 628 w 1386"/>
                <a:gd name="T65" fmla="*/ 1447 h 1540"/>
                <a:gd name="T66" fmla="*/ 737 w 1386"/>
                <a:gd name="T67" fmla="*/ 1324 h 1540"/>
                <a:gd name="T68" fmla="*/ 740 w 1386"/>
                <a:gd name="T69" fmla="*/ 1243 h 1540"/>
                <a:gd name="T70" fmla="*/ 388 w 1386"/>
                <a:gd name="T71" fmla="*/ 995 h 1540"/>
                <a:gd name="T72" fmla="*/ 375 w 1386"/>
                <a:gd name="T73" fmla="*/ 960 h 1540"/>
                <a:gd name="T74" fmla="*/ 243 w 1386"/>
                <a:gd name="T75" fmla="*/ 869 h 1540"/>
                <a:gd name="T76" fmla="*/ 215 w 1386"/>
                <a:gd name="T77" fmla="*/ 870 h 1540"/>
                <a:gd name="T78" fmla="*/ 173 w 1386"/>
                <a:gd name="T79" fmla="*/ 863 h 1540"/>
                <a:gd name="T80" fmla="*/ 111 w 1386"/>
                <a:gd name="T81" fmla="*/ 763 h 1540"/>
                <a:gd name="T82" fmla="*/ 109 w 1386"/>
                <a:gd name="T83" fmla="*/ 715 h 1540"/>
                <a:gd name="T84" fmla="*/ 74 w 1386"/>
                <a:gd name="T85" fmla="*/ 688 h 1540"/>
                <a:gd name="T86" fmla="*/ 70 w 1386"/>
                <a:gd name="T87" fmla="*/ 571 h 1540"/>
                <a:gd name="T88" fmla="*/ 31 w 1386"/>
                <a:gd name="T89" fmla="*/ 555 h 1540"/>
                <a:gd name="T90" fmla="*/ 59 w 1386"/>
                <a:gd name="T91" fmla="*/ 484 h 1540"/>
                <a:gd name="T92" fmla="*/ 0 w 1386"/>
                <a:gd name="T93" fmla="*/ 410 h 1540"/>
                <a:gd name="T94" fmla="*/ 12 w 1386"/>
                <a:gd name="T95" fmla="*/ 334 h 1540"/>
                <a:gd name="T96" fmla="*/ 64 w 1386"/>
                <a:gd name="T97" fmla="*/ 269 h 1540"/>
                <a:gd name="T98" fmla="*/ 42 w 1386"/>
                <a:gd name="T99" fmla="*/ 121 h 1540"/>
                <a:gd name="T100" fmla="*/ 190 w 1386"/>
                <a:gd name="T101" fmla="*/ 102 h 1540"/>
                <a:gd name="T102" fmla="*/ 232 w 1386"/>
                <a:gd name="T103" fmla="*/ 146 h 1540"/>
                <a:gd name="T104" fmla="*/ 433 w 1386"/>
                <a:gd name="T105" fmla="*/ 121 h 1540"/>
                <a:gd name="T106" fmla="*/ 449 w 1386"/>
                <a:gd name="T107" fmla="*/ 67 h 1540"/>
                <a:gd name="T108" fmla="*/ 492 w 1386"/>
                <a:gd name="T109" fmla="*/ 39 h 1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6" h="1540">
                  <a:moveTo>
                    <a:pt x="492" y="39"/>
                  </a:moveTo>
                  <a:lnTo>
                    <a:pt x="568" y="38"/>
                  </a:lnTo>
                  <a:lnTo>
                    <a:pt x="618" y="0"/>
                  </a:lnTo>
                  <a:lnTo>
                    <a:pt x="689" y="14"/>
                  </a:lnTo>
                  <a:lnTo>
                    <a:pt x="767" y="116"/>
                  </a:lnTo>
                  <a:lnTo>
                    <a:pt x="865" y="138"/>
                  </a:lnTo>
                  <a:lnTo>
                    <a:pt x="884" y="177"/>
                  </a:lnTo>
                  <a:lnTo>
                    <a:pt x="953" y="202"/>
                  </a:lnTo>
                  <a:lnTo>
                    <a:pt x="1033" y="186"/>
                  </a:lnTo>
                  <a:lnTo>
                    <a:pt x="1095" y="245"/>
                  </a:lnTo>
                  <a:lnTo>
                    <a:pt x="1147" y="269"/>
                  </a:lnTo>
                  <a:lnTo>
                    <a:pt x="1222" y="358"/>
                  </a:lnTo>
                  <a:lnTo>
                    <a:pt x="1386" y="576"/>
                  </a:lnTo>
                  <a:lnTo>
                    <a:pt x="1328" y="649"/>
                  </a:lnTo>
                  <a:lnTo>
                    <a:pt x="1272" y="655"/>
                  </a:lnTo>
                  <a:lnTo>
                    <a:pt x="1235" y="702"/>
                  </a:lnTo>
                  <a:lnTo>
                    <a:pt x="1211" y="698"/>
                  </a:lnTo>
                  <a:lnTo>
                    <a:pt x="1190" y="677"/>
                  </a:lnTo>
                  <a:lnTo>
                    <a:pt x="1138" y="704"/>
                  </a:lnTo>
                  <a:lnTo>
                    <a:pt x="1069" y="731"/>
                  </a:lnTo>
                  <a:lnTo>
                    <a:pt x="1026" y="809"/>
                  </a:lnTo>
                  <a:lnTo>
                    <a:pt x="1089" y="896"/>
                  </a:lnTo>
                  <a:lnTo>
                    <a:pt x="1056" y="957"/>
                  </a:lnTo>
                  <a:lnTo>
                    <a:pt x="1049" y="1026"/>
                  </a:lnTo>
                  <a:lnTo>
                    <a:pt x="1062" y="1090"/>
                  </a:lnTo>
                  <a:lnTo>
                    <a:pt x="1025" y="1230"/>
                  </a:lnTo>
                  <a:lnTo>
                    <a:pt x="932" y="1258"/>
                  </a:lnTo>
                  <a:lnTo>
                    <a:pt x="929" y="1319"/>
                  </a:lnTo>
                  <a:lnTo>
                    <a:pt x="883" y="1368"/>
                  </a:lnTo>
                  <a:lnTo>
                    <a:pt x="834" y="1367"/>
                  </a:lnTo>
                  <a:lnTo>
                    <a:pt x="828" y="1540"/>
                  </a:lnTo>
                  <a:lnTo>
                    <a:pt x="575" y="1538"/>
                  </a:lnTo>
                  <a:lnTo>
                    <a:pt x="628" y="1447"/>
                  </a:lnTo>
                  <a:lnTo>
                    <a:pt x="737" y="1324"/>
                  </a:lnTo>
                  <a:lnTo>
                    <a:pt x="740" y="1243"/>
                  </a:lnTo>
                  <a:lnTo>
                    <a:pt x="388" y="995"/>
                  </a:lnTo>
                  <a:lnTo>
                    <a:pt x="375" y="960"/>
                  </a:lnTo>
                  <a:lnTo>
                    <a:pt x="243" y="869"/>
                  </a:lnTo>
                  <a:lnTo>
                    <a:pt x="215" y="870"/>
                  </a:lnTo>
                  <a:lnTo>
                    <a:pt x="173" y="863"/>
                  </a:lnTo>
                  <a:lnTo>
                    <a:pt x="111" y="763"/>
                  </a:lnTo>
                  <a:lnTo>
                    <a:pt x="109" y="715"/>
                  </a:lnTo>
                  <a:lnTo>
                    <a:pt x="74" y="688"/>
                  </a:lnTo>
                  <a:lnTo>
                    <a:pt x="70" y="571"/>
                  </a:lnTo>
                  <a:lnTo>
                    <a:pt x="31" y="555"/>
                  </a:lnTo>
                  <a:lnTo>
                    <a:pt x="59" y="484"/>
                  </a:lnTo>
                  <a:lnTo>
                    <a:pt x="0" y="410"/>
                  </a:lnTo>
                  <a:lnTo>
                    <a:pt x="12" y="334"/>
                  </a:lnTo>
                  <a:lnTo>
                    <a:pt x="64" y="269"/>
                  </a:lnTo>
                  <a:lnTo>
                    <a:pt x="42" y="121"/>
                  </a:lnTo>
                  <a:lnTo>
                    <a:pt x="190" y="102"/>
                  </a:lnTo>
                  <a:lnTo>
                    <a:pt x="232" y="146"/>
                  </a:lnTo>
                  <a:lnTo>
                    <a:pt x="433" y="121"/>
                  </a:lnTo>
                  <a:lnTo>
                    <a:pt x="449" y="67"/>
                  </a:lnTo>
                  <a:lnTo>
                    <a:pt x="492" y="3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1581" name="Freeform 29"/>
            <p:cNvSpPr>
              <a:spLocks/>
            </p:cNvSpPr>
            <p:nvPr/>
          </p:nvSpPr>
          <p:spPr bwMode="auto">
            <a:xfrm>
              <a:off x="1070" y="839"/>
              <a:ext cx="255" cy="362"/>
            </a:xfrm>
            <a:custGeom>
              <a:avLst/>
              <a:gdLst>
                <a:gd name="T0" fmla="*/ 975 w 1528"/>
                <a:gd name="T1" fmla="*/ 48 h 2174"/>
                <a:gd name="T2" fmla="*/ 1142 w 1528"/>
                <a:gd name="T3" fmla="*/ 139 h 2174"/>
                <a:gd name="T4" fmla="*/ 1221 w 1528"/>
                <a:gd name="T5" fmla="*/ 235 h 2174"/>
                <a:gd name="T6" fmla="*/ 1465 w 1528"/>
                <a:gd name="T7" fmla="*/ 312 h 2174"/>
                <a:gd name="T8" fmla="*/ 1480 w 1528"/>
                <a:gd name="T9" fmla="*/ 421 h 2174"/>
                <a:gd name="T10" fmla="*/ 1267 w 1528"/>
                <a:gd name="T11" fmla="*/ 499 h 2174"/>
                <a:gd name="T12" fmla="*/ 1076 w 1528"/>
                <a:gd name="T13" fmla="*/ 473 h 2174"/>
                <a:gd name="T14" fmla="*/ 1044 w 1528"/>
                <a:gd name="T15" fmla="*/ 691 h 2174"/>
                <a:gd name="T16" fmla="*/ 1093 w 1528"/>
                <a:gd name="T17" fmla="*/ 836 h 2174"/>
                <a:gd name="T18" fmla="*/ 1104 w 1528"/>
                <a:gd name="T19" fmla="*/ 923 h 2174"/>
                <a:gd name="T20" fmla="*/ 1143 w 1528"/>
                <a:gd name="T21" fmla="*/ 1063 h 2174"/>
                <a:gd name="T22" fmla="*/ 1206 w 1528"/>
                <a:gd name="T23" fmla="*/ 1215 h 2174"/>
                <a:gd name="T24" fmla="*/ 1402 w 1528"/>
                <a:gd name="T25" fmla="*/ 1503 h 2174"/>
                <a:gd name="T26" fmla="*/ 1384 w 1528"/>
                <a:gd name="T27" fmla="*/ 1599 h 2174"/>
                <a:gd name="T28" fmla="*/ 1506 w 1528"/>
                <a:gd name="T29" fmla="*/ 1755 h 2174"/>
                <a:gd name="T30" fmla="*/ 1449 w 1528"/>
                <a:gd name="T31" fmla="*/ 1786 h 2174"/>
                <a:gd name="T32" fmla="*/ 1359 w 1528"/>
                <a:gd name="T33" fmla="*/ 1896 h 2174"/>
                <a:gd name="T34" fmla="*/ 967 w 1528"/>
                <a:gd name="T35" fmla="*/ 1817 h 2174"/>
                <a:gd name="T36" fmla="*/ 891 w 1528"/>
                <a:gd name="T37" fmla="*/ 2126 h 2174"/>
                <a:gd name="T38" fmla="*/ 723 w 1528"/>
                <a:gd name="T39" fmla="*/ 2094 h 2174"/>
                <a:gd name="T40" fmla="*/ 566 w 1528"/>
                <a:gd name="T41" fmla="*/ 2136 h 2174"/>
                <a:gd name="T42" fmla="*/ 413 w 1528"/>
                <a:gd name="T43" fmla="*/ 2157 h 2174"/>
                <a:gd name="T44" fmla="*/ 379 w 1528"/>
                <a:gd name="T45" fmla="*/ 2037 h 2174"/>
                <a:gd name="T46" fmla="*/ 293 w 1528"/>
                <a:gd name="T47" fmla="*/ 2174 h 2174"/>
                <a:gd name="T48" fmla="*/ 46 w 1528"/>
                <a:gd name="T49" fmla="*/ 1915 h 2174"/>
                <a:gd name="T50" fmla="*/ 6 w 1528"/>
                <a:gd name="T51" fmla="*/ 1577 h 2174"/>
                <a:gd name="T52" fmla="*/ 75 w 1528"/>
                <a:gd name="T53" fmla="*/ 1433 h 2174"/>
                <a:gd name="T54" fmla="*/ 197 w 1528"/>
                <a:gd name="T55" fmla="*/ 1236 h 2174"/>
                <a:gd name="T56" fmla="*/ 177 w 1528"/>
                <a:gd name="T57" fmla="*/ 1192 h 2174"/>
                <a:gd name="T58" fmla="*/ 331 w 1528"/>
                <a:gd name="T59" fmla="*/ 917 h 2174"/>
                <a:gd name="T60" fmla="*/ 332 w 1528"/>
                <a:gd name="T61" fmla="*/ 634 h 2174"/>
                <a:gd name="T62" fmla="*/ 370 w 1528"/>
                <a:gd name="T63" fmla="*/ 565 h 2174"/>
                <a:gd name="T64" fmla="*/ 400 w 1528"/>
                <a:gd name="T65" fmla="*/ 485 h 2174"/>
                <a:gd name="T66" fmla="*/ 593 w 1528"/>
                <a:gd name="T67" fmla="*/ 296 h 2174"/>
                <a:gd name="T68" fmla="*/ 652 w 1528"/>
                <a:gd name="T69" fmla="*/ 269 h 2174"/>
                <a:gd name="T70" fmla="*/ 847 w 1528"/>
                <a:gd name="T71" fmla="*/ 209 h 2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528" h="2174">
                  <a:moveTo>
                    <a:pt x="914" y="0"/>
                  </a:moveTo>
                  <a:lnTo>
                    <a:pt x="975" y="48"/>
                  </a:lnTo>
                  <a:lnTo>
                    <a:pt x="1028" y="109"/>
                  </a:lnTo>
                  <a:lnTo>
                    <a:pt x="1142" y="139"/>
                  </a:lnTo>
                  <a:lnTo>
                    <a:pt x="1193" y="163"/>
                  </a:lnTo>
                  <a:lnTo>
                    <a:pt x="1221" y="235"/>
                  </a:lnTo>
                  <a:lnTo>
                    <a:pt x="1393" y="270"/>
                  </a:lnTo>
                  <a:lnTo>
                    <a:pt x="1465" y="312"/>
                  </a:lnTo>
                  <a:lnTo>
                    <a:pt x="1528" y="387"/>
                  </a:lnTo>
                  <a:lnTo>
                    <a:pt x="1480" y="421"/>
                  </a:lnTo>
                  <a:lnTo>
                    <a:pt x="1468" y="473"/>
                  </a:lnTo>
                  <a:lnTo>
                    <a:pt x="1267" y="499"/>
                  </a:lnTo>
                  <a:lnTo>
                    <a:pt x="1223" y="455"/>
                  </a:lnTo>
                  <a:lnTo>
                    <a:pt x="1076" y="473"/>
                  </a:lnTo>
                  <a:lnTo>
                    <a:pt x="1098" y="621"/>
                  </a:lnTo>
                  <a:lnTo>
                    <a:pt x="1044" y="691"/>
                  </a:lnTo>
                  <a:lnTo>
                    <a:pt x="1034" y="760"/>
                  </a:lnTo>
                  <a:lnTo>
                    <a:pt x="1093" y="836"/>
                  </a:lnTo>
                  <a:lnTo>
                    <a:pt x="1065" y="905"/>
                  </a:lnTo>
                  <a:lnTo>
                    <a:pt x="1104" y="923"/>
                  </a:lnTo>
                  <a:lnTo>
                    <a:pt x="1108" y="1040"/>
                  </a:lnTo>
                  <a:lnTo>
                    <a:pt x="1143" y="1063"/>
                  </a:lnTo>
                  <a:lnTo>
                    <a:pt x="1145" y="1115"/>
                  </a:lnTo>
                  <a:lnTo>
                    <a:pt x="1206" y="1215"/>
                  </a:lnTo>
                  <a:lnTo>
                    <a:pt x="1247" y="1221"/>
                  </a:lnTo>
                  <a:lnTo>
                    <a:pt x="1402" y="1503"/>
                  </a:lnTo>
                  <a:lnTo>
                    <a:pt x="1375" y="1530"/>
                  </a:lnTo>
                  <a:lnTo>
                    <a:pt x="1384" y="1599"/>
                  </a:lnTo>
                  <a:lnTo>
                    <a:pt x="1440" y="1607"/>
                  </a:lnTo>
                  <a:lnTo>
                    <a:pt x="1506" y="1755"/>
                  </a:lnTo>
                  <a:lnTo>
                    <a:pt x="1494" y="1786"/>
                  </a:lnTo>
                  <a:lnTo>
                    <a:pt x="1449" y="1786"/>
                  </a:lnTo>
                  <a:lnTo>
                    <a:pt x="1377" y="1850"/>
                  </a:lnTo>
                  <a:lnTo>
                    <a:pt x="1359" y="1896"/>
                  </a:lnTo>
                  <a:lnTo>
                    <a:pt x="1104" y="1903"/>
                  </a:lnTo>
                  <a:lnTo>
                    <a:pt x="967" y="1817"/>
                  </a:lnTo>
                  <a:lnTo>
                    <a:pt x="898" y="1931"/>
                  </a:lnTo>
                  <a:lnTo>
                    <a:pt x="891" y="2126"/>
                  </a:lnTo>
                  <a:lnTo>
                    <a:pt x="825" y="2087"/>
                  </a:lnTo>
                  <a:lnTo>
                    <a:pt x="723" y="2094"/>
                  </a:lnTo>
                  <a:lnTo>
                    <a:pt x="657" y="2131"/>
                  </a:lnTo>
                  <a:lnTo>
                    <a:pt x="566" y="2136"/>
                  </a:lnTo>
                  <a:lnTo>
                    <a:pt x="528" y="2170"/>
                  </a:lnTo>
                  <a:lnTo>
                    <a:pt x="413" y="2157"/>
                  </a:lnTo>
                  <a:lnTo>
                    <a:pt x="366" y="2089"/>
                  </a:lnTo>
                  <a:lnTo>
                    <a:pt x="379" y="2037"/>
                  </a:lnTo>
                  <a:lnTo>
                    <a:pt x="332" y="2041"/>
                  </a:lnTo>
                  <a:lnTo>
                    <a:pt x="293" y="2174"/>
                  </a:lnTo>
                  <a:lnTo>
                    <a:pt x="50" y="1945"/>
                  </a:lnTo>
                  <a:lnTo>
                    <a:pt x="46" y="1915"/>
                  </a:lnTo>
                  <a:lnTo>
                    <a:pt x="110" y="1837"/>
                  </a:lnTo>
                  <a:lnTo>
                    <a:pt x="6" y="1577"/>
                  </a:lnTo>
                  <a:lnTo>
                    <a:pt x="0" y="1478"/>
                  </a:lnTo>
                  <a:lnTo>
                    <a:pt x="75" y="1433"/>
                  </a:lnTo>
                  <a:lnTo>
                    <a:pt x="83" y="1377"/>
                  </a:lnTo>
                  <a:lnTo>
                    <a:pt x="197" y="1236"/>
                  </a:lnTo>
                  <a:lnTo>
                    <a:pt x="197" y="1199"/>
                  </a:lnTo>
                  <a:lnTo>
                    <a:pt x="177" y="1192"/>
                  </a:lnTo>
                  <a:lnTo>
                    <a:pt x="195" y="1040"/>
                  </a:lnTo>
                  <a:lnTo>
                    <a:pt x="331" y="917"/>
                  </a:lnTo>
                  <a:lnTo>
                    <a:pt x="233" y="643"/>
                  </a:lnTo>
                  <a:lnTo>
                    <a:pt x="332" y="634"/>
                  </a:lnTo>
                  <a:lnTo>
                    <a:pt x="337" y="587"/>
                  </a:lnTo>
                  <a:lnTo>
                    <a:pt x="370" y="565"/>
                  </a:lnTo>
                  <a:lnTo>
                    <a:pt x="370" y="493"/>
                  </a:lnTo>
                  <a:lnTo>
                    <a:pt x="400" y="485"/>
                  </a:lnTo>
                  <a:lnTo>
                    <a:pt x="461" y="323"/>
                  </a:lnTo>
                  <a:lnTo>
                    <a:pt x="593" y="296"/>
                  </a:lnTo>
                  <a:lnTo>
                    <a:pt x="606" y="282"/>
                  </a:lnTo>
                  <a:lnTo>
                    <a:pt x="652" y="269"/>
                  </a:lnTo>
                  <a:lnTo>
                    <a:pt x="692" y="282"/>
                  </a:lnTo>
                  <a:lnTo>
                    <a:pt x="847" y="209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1582" name="Freeform 30"/>
            <p:cNvSpPr>
              <a:spLocks/>
            </p:cNvSpPr>
            <p:nvPr/>
          </p:nvSpPr>
          <p:spPr bwMode="auto">
            <a:xfrm>
              <a:off x="1212" y="1447"/>
              <a:ext cx="256" cy="152"/>
            </a:xfrm>
            <a:custGeom>
              <a:avLst/>
              <a:gdLst>
                <a:gd name="T0" fmla="*/ 185 w 1532"/>
                <a:gd name="T1" fmla="*/ 251 h 911"/>
                <a:gd name="T2" fmla="*/ 141 w 1532"/>
                <a:gd name="T3" fmla="*/ 390 h 911"/>
                <a:gd name="T4" fmla="*/ 37 w 1532"/>
                <a:gd name="T5" fmla="*/ 492 h 911"/>
                <a:gd name="T6" fmla="*/ 0 w 1532"/>
                <a:gd name="T7" fmla="*/ 661 h 911"/>
                <a:gd name="T8" fmla="*/ 74 w 1532"/>
                <a:gd name="T9" fmla="*/ 664 h 911"/>
                <a:gd name="T10" fmla="*/ 132 w 1532"/>
                <a:gd name="T11" fmla="*/ 702 h 911"/>
                <a:gd name="T12" fmla="*/ 210 w 1532"/>
                <a:gd name="T13" fmla="*/ 715 h 911"/>
                <a:gd name="T14" fmla="*/ 235 w 1532"/>
                <a:gd name="T15" fmla="*/ 820 h 911"/>
                <a:gd name="T16" fmla="*/ 286 w 1532"/>
                <a:gd name="T17" fmla="*/ 911 h 911"/>
                <a:gd name="T18" fmla="*/ 903 w 1532"/>
                <a:gd name="T19" fmla="*/ 546 h 911"/>
                <a:gd name="T20" fmla="*/ 918 w 1532"/>
                <a:gd name="T21" fmla="*/ 517 h 911"/>
                <a:gd name="T22" fmla="*/ 964 w 1532"/>
                <a:gd name="T23" fmla="*/ 500 h 911"/>
                <a:gd name="T24" fmla="*/ 1085 w 1532"/>
                <a:gd name="T25" fmla="*/ 365 h 911"/>
                <a:gd name="T26" fmla="*/ 1188 w 1532"/>
                <a:gd name="T27" fmla="*/ 333 h 911"/>
                <a:gd name="T28" fmla="*/ 1399 w 1532"/>
                <a:gd name="T29" fmla="*/ 333 h 911"/>
                <a:gd name="T30" fmla="*/ 1447 w 1532"/>
                <a:gd name="T31" fmla="*/ 168 h 911"/>
                <a:gd name="T32" fmla="*/ 1532 w 1532"/>
                <a:gd name="T33" fmla="*/ 165 h 911"/>
                <a:gd name="T34" fmla="*/ 1504 w 1532"/>
                <a:gd name="T35" fmla="*/ 96 h 911"/>
                <a:gd name="T36" fmla="*/ 1415 w 1532"/>
                <a:gd name="T37" fmla="*/ 0 h 911"/>
                <a:gd name="T38" fmla="*/ 1371 w 1532"/>
                <a:gd name="T39" fmla="*/ 13 h 911"/>
                <a:gd name="T40" fmla="*/ 1295 w 1532"/>
                <a:gd name="T41" fmla="*/ 117 h 911"/>
                <a:gd name="T42" fmla="*/ 1177 w 1532"/>
                <a:gd name="T43" fmla="*/ 128 h 911"/>
                <a:gd name="T44" fmla="*/ 1153 w 1532"/>
                <a:gd name="T45" fmla="*/ 156 h 911"/>
                <a:gd name="T46" fmla="*/ 885 w 1532"/>
                <a:gd name="T47" fmla="*/ 160 h 911"/>
                <a:gd name="T48" fmla="*/ 787 w 1532"/>
                <a:gd name="T49" fmla="*/ 169 h 911"/>
                <a:gd name="T50" fmla="*/ 809 w 1532"/>
                <a:gd name="T51" fmla="*/ 206 h 911"/>
                <a:gd name="T52" fmla="*/ 771 w 1532"/>
                <a:gd name="T53" fmla="*/ 237 h 911"/>
                <a:gd name="T54" fmla="*/ 725 w 1532"/>
                <a:gd name="T55" fmla="*/ 237 h 911"/>
                <a:gd name="T56" fmla="*/ 622 w 1532"/>
                <a:gd name="T57" fmla="*/ 205 h 911"/>
                <a:gd name="T58" fmla="*/ 185 w 1532"/>
                <a:gd name="T59" fmla="*/ 251 h 9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532" h="911">
                  <a:moveTo>
                    <a:pt x="185" y="251"/>
                  </a:moveTo>
                  <a:lnTo>
                    <a:pt x="141" y="390"/>
                  </a:lnTo>
                  <a:lnTo>
                    <a:pt x="37" y="492"/>
                  </a:lnTo>
                  <a:lnTo>
                    <a:pt x="0" y="661"/>
                  </a:lnTo>
                  <a:lnTo>
                    <a:pt x="74" y="664"/>
                  </a:lnTo>
                  <a:lnTo>
                    <a:pt x="132" y="702"/>
                  </a:lnTo>
                  <a:lnTo>
                    <a:pt x="210" y="715"/>
                  </a:lnTo>
                  <a:lnTo>
                    <a:pt x="235" y="820"/>
                  </a:lnTo>
                  <a:lnTo>
                    <a:pt x="286" y="911"/>
                  </a:lnTo>
                  <a:lnTo>
                    <a:pt x="903" y="546"/>
                  </a:lnTo>
                  <a:lnTo>
                    <a:pt x="918" y="517"/>
                  </a:lnTo>
                  <a:lnTo>
                    <a:pt x="964" y="500"/>
                  </a:lnTo>
                  <a:lnTo>
                    <a:pt x="1085" y="365"/>
                  </a:lnTo>
                  <a:lnTo>
                    <a:pt x="1188" y="333"/>
                  </a:lnTo>
                  <a:lnTo>
                    <a:pt x="1399" y="333"/>
                  </a:lnTo>
                  <a:lnTo>
                    <a:pt x="1447" y="168"/>
                  </a:lnTo>
                  <a:lnTo>
                    <a:pt x="1532" y="165"/>
                  </a:lnTo>
                  <a:lnTo>
                    <a:pt x="1504" y="96"/>
                  </a:lnTo>
                  <a:lnTo>
                    <a:pt x="1415" y="0"/>
                  </a:lnTo>
                  <a:lnTo>
                    <a:pt x="1371" y="13"/>
                  </a:lnTo>
                  <a:lnTo>
                    <a:pt x="1295" y="117"/>
                  </a:lnTo>
                  <a:lnTo>
                    <a:pt x="1177" y="128"/>
                  </a:lnTo>
                  <a:lnTo>
                    <a:pt x="1153" y="156"/>
                  </a:lnTo>
                  <a:lnTo>
                    <a:pt x="885" y="160"/>
                  </a:lnTo>
                  <a:lnTo>
                    <a:pt x="787" y="169"/>
                  </a:lnTo>
                  <a:lnTo>
                    <a:pt x="809" y="206"/>
                  </a:lnTo>
                  <a:lnTo>
                    <a:pt x="771" y="237"/>
                  </a:lnTo>
                  <a:lnTo>
                    <a:pt x="725" y="237"/>
                  </a:lnTo>
                  <a:lnTo>
                    <a:pt x="622" y="205"/>
                  </a:lnTo>
                  <a:lnTo>
                    <a:pt x="185" y="25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1583" name="Freeform 31"/>
            <p:cNvSpPr>
              <a:spLocks/>
            </p:cNvSpPr>
            <p:nvPr/>
          </p:nvSpPr>
          <p:spPr bwMode="auto">
            <a:xfrm>
              <a:off x="477" y="1546"/>
              <a:ext cx="171" cy="71"/>
            </a:xfrm>
            <a:custGeom>
              <a:avLst/>
              <a:gdLst>
                <a:gd name="T0" fmla="*/ 69 w 1022"/>
                <a:gd name="T1" fmla="*/ 38 h 429"/>
                <a:gd name="T2" fmla="*/ 412 w 1022"/>
                <a:gd name="T3" fmla="*/ 0 h 429"/>
                <a:gd name="T4" fmla="*/ 535 w 1022"/>
                <a:gd name="T5" fmla="*/ 18 h 429"/>
                <a:gd name="T6" fmla="*/ 589 w 1022"/>
                <a:gd name="T7" fmla="*/ 39 h 429"/>
                <a:gd name="T8" fmla="*/ 667 w 1022"/>
                <a:gd name="T9" fmla="*/ 194 h 429"/>
                <a:gd name="T10" fmla="*/ 722 w 1022"/>
                <a:gd name="T11" fmla="*/ 198 h 429"/>
                <a:gd name="T12" fmla="*/ 753 w 1022"/>
                <a:gd name="T13" fmla="*/ 165 h 429"/>
                <a:gd name="T14" fmla="*/ 840 w 1022"/>
                <a:gd name="T15" fmla="*/ 143 h 429"/>
                <a:gd name="T16" fmla="*/ 873 w 1022"/>
                <a:gd name="T17" fmla="*/ 97 h 429"/>
                <a:gd name="T18" fmla="*/ 910 w 1022"/>
                <a:gd name="T19" fmla="*/ 64 h 429"/>
                <a:gd name="T20" fmla="*/ 974 w 1022"/>
                <a:gd name="T21" fmla="*/ 57 h 429"/>
                <a:gd name="T22" fmla="*/ 1010 w 1022"/>
                <a:gd name="T23" fmla="*/ 112 h 429"/>
                <a:gd name="T24" fmla="*/ 1022 w 1022"/>
                <a:gd name="T25" fmla="*/ 186 h 429"/>
                <a:gd name="T26" fmla="*/ 892 w 1022"/>
                <a:gd name="T27" fmla="*/ 259 h 429"/>
                <a:gd name="T28" fmla="*/ 880 w 1022"/>
                <a:gd name="T29" fmla="*/ 320 h 429"/>
                <a:gd name="T30" fmla="*/ 823 w 1022"/>
                <a:gd name="T31" fmla="*/ 368 h 429"/>
                <a:gd name="T32" fmla="*/ 797 w 1022"/>
                <a:gd name="T33" fmla="*/ 359 h 429"/>
                <a:gd name="T34" fmla="*/ 629 w 1022"/>
                <a:gd name="T35" fmla="*/ 393 h 429"/>
                <a:gd name="T36" fmla="*/ 581 w 1022"/>
                <a:gd name="T37" fmla="*/ 421 h 429"/>
                <a:gd name="T38" fmla="*/ 535 w 1022"/>
                <a:gd name="T39" fmla="*/ 429 h 429"/>
                <a:gd name="T40" fmla="*/ 498 w 1022"/>
                <a:gd name="T41" fmla="*/ 389 h 429"/>
                <a:gd name="T42" fmla="*/ 470 w 1022"/>
                <a:gd name="T43" fmla="*/ 389 h 429"/>
                <a:gd name="T44" fmla="*/ 444 w 1022"/>
                <a:gd name="T45" fmla="*/ 412 h 429"/>
                <a:gd name="T46" fmla="*/ 419 w 1022"/>
                <a:gd name="T47" fmla="*/ 408 h 429"/>
                <a:gd name="T48" fmla="*/ 386 w 1022"/>
                <a:gd name="T49" fmla="*/ 396 h 429"/>
                <a:gd name="T50" fmla="*/ 263 w 1022"/>
                <a:gd name="T51" fmla="*/ 390 h 429"/>
                <a:gd name="T52" fmla="*/ 210 w 1022"/>
                <a:gd name="T53" fmla="*/ 349 h 429"/>
                <a:gd name="T54" fmla="*/ 178 w 1022"/>
                <a:gd name="T55" fmla="*/ 343 h 429"/>
                <a:gd name="T56" fmla="*/ 142 w 1022"/>
                <a:gd name="T57" fmla="*/ 371 h 429"/>
                <a:gd name="T58" fmla="*/ 117 w 1022"/>
                <a:gd name="T59" fmla="*/ 366 h 429"/>
                <a:gd name="T60" fmla="*/ 0 w 1022"/>
                <a:gd name="T61" fmla="*/ 310 h 429"/>
                <a:gd name="T62" fmla="*/ 32 w 1022"/>
                <a:gd name="T63" fmla="*/ 267 h 429"/>
                <a:gd name="T64" fmla="*/ 22 w 1022"/>
                <a:gd name="T65" fmla="*/ 228 h 429"/>
                <a:gd name="T66" fmla="*/ 32 w 1022"/>
                <a:gd name="T67" fmla="*/ 98 h 429"/>
                <a:gd name="T68" fmla="*/ 69 w 1022"/>
                <a:gd name="T69" fmla="*/ 38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022" h="429">
                  <a:moveTo>
                    <a:pt x="69" y="38"/>
                  </a:moveTo>
                  <a:lnTo>
                    <a:pt x="412" y="0"/>
                  </a:lnTo>
                  <a:lnTo>
                    <a:pt x="535" y="18"/>
                  </a:lnTo>
                  <a:lnTo>
                    <a:pt x="589" y="39"/>
                  </a:lnTo>
                  <a:lnTo>
                    <a:pt x="667" y="194"/>
                  </a:lnTo>
                  <a:lnTo>
                    <a:pt x="722" y="198"/>
                  </a:lnTo>
                  <a:lnTo>
                    <a:pt x="753" y="165"/>
                  </a:lnTo>
                  <a:lnTo>
                    <a:pt x="840" y="143"/>
                  </a:lnTo>
                  <a:lnTo>
                    <a:pt x="873" y="97"/>
                  </a:lnTo>
                  <a:lnTo>
                    <a:pt x="910" y="64"/>
                  </a:lnTo>
                  <a:lnTo>
                    <a:pt x="974" y="57"/>
                  </a:lnTo>
                  <a:lnTo>
                    <a:pt x="1010" y="112"/>
                  </a:lnTo>
                  <a:lnTo>
                    <a:pt x="1022" y="186"/>
                  </a:lnTo>
                  <a:lnTo>
                    <a:pt x="892" y="259"/>
                  </a:lnTo>
                  <a:lnTo>
                    <a:pt x="880" y="320"/>
                  </a:lnTo>
                  <a:lnTo>
                    <a:pt x="823" y="368"/>
                  </a:lnTo>
                  <a:lnTo>
                    <a:pt x="797" y="359"/>
                  </a:lnTo>
                  <a:lnTo>
                    <a:pt x="629" y="393"/>
                  </a:lnTo>
                  <a:lnTo>
                    <a:pt x="581" y="421"/>
                  </a:lnTo>
                  <a:lnTo>
                    <a:pt x="535" y="429"/>
                  </a:lnTo>
                  <a:lnTo>
                    <a:pt x="498" y="389"/>
                  </a:lnTo>
                  <a:lnTo>
                    <a:pt x="470" y="389"/>
                  </a:lnTo>
                  <a:lnTo>
                    <a:pt x="444" y="412"/>
                  </a:lnTo>
                  <a:lnTo>
                    <a:pt x="419" y="408"/>
                  </a:lnTo>
                  <a:lnTo>
                    <a:pt x="386" y="396"/>
                  </a:lnTo>
                  <a:lnTo>
                    <a:pt x="263" y="390"/>
                  </a:lnTo>
                  <a:lnTo>
                    <a:pt x="210" y="349"/>
                  </a:lnTo>
                  <a:lnTo>
                    <a:pt x="178" y="343"/>
                  </a:lnTo>
                  <a:lnTo>
                    <a:pt x="142" y="371"/>
                  </a:lnTo>
                  <a:lnTo>
                    <a:pt x="117" y="366"/>
                  </a:lnTo>
                  <a:lnTo>
                    <a:pt x="0" y="310"/>
                  </a:lnTo>
                  <a:lnTo>
                    <a:pt x="32" y="267"/>
                  </a:lnTo>
                  <a:lnTo>
                    <a:pt x="22" y="228"/>
                  </a:lnTo>
                  <a:lnTo>
                    <a:pt x="32" y="98"/>
                  </a:lnTo>
                  <a:lnTo>
                    <a:pt x="69" y="3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1584" name="Freeform 32"/>
            <p:cNvSpPr>
              <a:spLocks/>
            </p:cNvSpPr>
            <p:nvPr/>
          </p:nvSpPr>
          <p:spPr bwMode="auto">
            <a:xfrm>
              <a:off x="545" y="1471"/>
              <a:ext cx="109" cy="108"/>
            </a:xfrm>
            <a:custGeom>
              <a:avLst/>
              <a:gdLst>
                <a:gd name="T0" fmla="*/ 656 w 656"/>
                <a:gd name="T1" fmla="*/ 39 h 645"/>
                <a:gd name="T2" fmla="*/ 634 w 656"/>
                <a:gd name="T3" fmla="*/ 80 h 645"/>
                <a:gd name="T4" fmla="*/ 652 w 656"/>
                <a:gd name="T5" fmla="*/ 149 h 645"/>
                <a:gd name="T6" fmla="*/ 644 w 656"/>
                <a:gd name="T7" fmla="*/ 247 h 645"/>
                <a:gd name="T8" fmla="*/ 604 w 656"/>
                <a:gd name="T9" fmla="*/ 316 h 645"/>
                <a:gd name="T10" fmla="*/ 598 w 656"/>
                <a:gd name="T11" fmla="*/ 408 h 645"/>
                <a:gd name="T12" fmla="*/ 572 w 656"/>
                <a:gd name="T13" fmla="*/ 507 h 645"/>
                <a:gd name="T14" fmla="*/ 508 w 656"/>
                <a:gd name="T15" fmla="*/ 509 h 645"/>
                <a:gd name="T16" fmla="*/ 468 w 656"/>
                <a:gd name="T17" fmla="*/ 542 h 645"/>
                <a:gd name="T18" fmla="*/ 434 w 656"/>
                <a:gd name="T19" fmla="*/ 589 h 645"/>
                <a:gd name="T20" fmla="*/ 350 w 656"/>
                <a:gd name="T21" fmla="*/ 611 h 645"/>
                <a:gd name="T22" fmla="*/ 318 w 656"/>
                <a:gd name="T23" fmla="*/ 645 h 645"/>
                <a:gd name="T24" fmla="*/ 262 w 656"/>
                <a:gd name="T25" fmla="*/ 644 h 645"/>
                <a:gd name="T26" fmla="*/ 180 w 656"/>
                <a:gd name="T27" fmla="*/ 486 h 645"/>
                <a:gd name="T28" fmla="*/ 130 w 656"/>
                <a:gd name="T29" fmla="*/ 466 h 645"/>
                <a:gd name="T30" fmla="*/ 0 w 656"/>
                <a:gd name="T31" fmla="*/ 449 h 645"/>
                <a:gd name="T32" fmla="*/ 227 w 656"/>
                <a:gd name="T33" fmla="*/ 315 h 645"/>
                <a:gd name="T34" fmla="*/ 298 w 656"/>
                <a:gd name="T35" fmla="*/ 319 h 645"/>
                <a:gd name="T36" fmla="*/ 328 w 656"/>
                <a:gd name="T37" fmla="*/ 242 h 645"/>
                <a:gd name="T38" fmla="*/ 283 w 656"/>
                <a:gd name="T39" fmla="*/ 63 h 645"/>
                <a:gd name="T40" fmla="*/ 492 w 656"/>
                <a:gd name="T41" fmla="*/ 0 h 645"/>
                <a:gd name="T42" fmla="*/ 656 w 656"/>
                <a:gd name="T43" fmla="*/ 39 h 6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56" h="645">
                  <a:moveTo>
                    <a:pt x="656" y="39"/>
                  </a:moveTo>
                  <a:lnTo>
                    <a:pt x="634" y="80"/>
                  </a:lnTo>
                  <a:lnTo>
                    <a:pt x="652" y="149"/>
                  </a:lnTo>
                  <a:lnTo>
                    <a:pt x="644" y="247"/>
                  </a:lnTo>
                  <a:lnTo>
                    <a:pt x="604" y="316"/>
                  </a:lnTo>
                  <a:lnTo>
                    <a:pt x="598" y="408"/>
                  </a:lnTo>
                  <a:lnTo>
                    <a:pt x="572" y="507"/>
                  </a:lnTo>
                  <a:lnTo>
                    <a:pt x="508" y="509"/>
                  </a:lnTo>
                  <a:lnTo>
                    <a:pt x="468" y="542"/>
                  </a:lnTo>
                  <a:lnTo>
                    <a:pt x="434" y="589"/>
                  </a:lnTo>
                  <a:lnTo>
                    <a:pt x="350" y="611"/>
                  </a:lnTo>
                  <a:lnTo>
                    <a:pt x="318" y="645"/>
                  </a:lnTo>
                  <a:lnTo>
                    <a:pt x="262" y="644"/>
                  </a:lnTo>
                  <a:lnTo>
                    <a:pt x="180" y="486"/>
                  </a:lnTo>
                  <a:lnTo>
                    <a:pt x="130" y="466"/>
                  </a:lnTo>
                  <a:lnTo>
                    <a:pt x="0" y="449"/>
                  </a:lnTo>
                  <a:lnTo>
                    <a:pt x="227" y="315"/>
                  </a:lnTo>
                  <a:lnTo>
                    <a:pt x="298" y="319"/>
                  </a:lnTo>
                  <a:lnTo>
                    <a:pt x="328" y="242"/>
                  </a:lnTo>
                  <a:lnTo>
                    <a:pt x="283" y="63"/>
                  </a:lnTo>
                  <a:lnTo>
                    <a:pt x="492" y="0"/>
                  </a:lnTo>
                  <a:lnTo>
                    <a:pt x="656" y="3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1585" name="Freeform 33"/>
            <p:cNvSpPr>
              <a:spLocks/>
            </p:cNvSpPr>
            <p:nvPr/>
          </p:nvSpPr>
          <p:spPr bwMode="auto">
            <a:xfrm>
              <a:off x="460" y="1428"/>
              <a:ext cx="167" cy="124"/>
            </a:xfrm>
            <a:custGeom>
              <a:avLst/>
              <a:gdLst>
                <a:gd name="T0" fmla="*/ 250 w 1004"/>
                <a:gd name="T1" fmla="*/ 25 h 744"/>
                <a:gd name="T2" fmla="*/ 259 w 1004"/>
                <a:gd name="T3" fmla="*/ 61 h 744"/>
                <a:gd name="T4" fmla="*/ 289 w 1004"/>
                <a:gd name="T5" fmla="*/ 59 h 744"/>
                <a:gd name="T6" fmla="*/ 340 w 1004"/>
                <a:gd name="T7" fmla="*/ 0 h 744"/>
                <a:gd name="T8" fmla="*/ 351 w 1004"/>
                <a:gd name="T9" fmla="*/ 64 h 744"/>
                <a:gd name="T10" fmla="*/ 401 w 1004"/>
                <a:gd name="T11" fmla="*/ 43 h 744"/>
                <a:gd name="T12" fmla="*/ 520 w 1004"/>
                <a:gd name="T13" fmla="*/ 43 h 744"/>
                <a:gd name="T14" fmla="*/ 597 w 1004"/>
                <a:gd name="T15" fmla="*/ 114 h 744"/>
                <a:gd name="T16" fmla="*/ 843 w 1004"/>
                <a:gd name="T17" fmla="*/ 120 h 744"/>
                <a:gd name="T18" fmla="*/ 1004 w 1004"/>
                <a:gd name="T19" fmla="*/ 260 h 744"/>
                <a:gd name="T20" fmla="*/ 791 w 1004"/>
                <a:gd name="T21" fmla="*/ 322 h 744"/>
                <a:gd name="T22" fmla="*/ 838 w 1004"/>
                <a:gd name="T23" fmla="*/ 499 h 744"/>
                <a:gd name="T24" fmla="*/ 809 w 1004"/>
                <a:gd name="T25" fmla="*/ 575 h 744"/>
                <a:gd name="T26" fmla="*/ 737 w 1004"/>
                <a:gd name="T27" fmla="*/ 575 h 744"/>
                <a:gd name="T28" fmla="*/ 507 w 1004"/>
                <a:gd name="T29" fmla="*/ 708 h 744"/>
                <a:gd name="T30" fmla="*/ 175 w 1004"/>
                <a:gd name="T31" fmla="*/ 744 h 744"/>
                <a:gd name="T32" fmla="*/ 0 w 1004"/>
                <a:gd name="T33" fmla="*/ 704 h 744"/>
                <a:gd name="T34" fmla="*/ 56 w 1004"/>
                <a:gd name="T35" fmla="*/ 596 h 744"/>
                <a:gd name="T36" fmla="*/ 62 w 1004"/>
                <a:gd name="T37" fmla="*/ 514 h 744"/>
                <a:gd name="T38" fmla="*/ 42 w 1004"/>
                <a:gd name="T39" fmla="*/ 466 h 744"/>
                <a:gd name="T40" fmla="*/ 181 w 1004"/>
                <a:gd name="T41" fmla="*/ 161 h 744"/>
                <a:gd name="T42" fmla="*/ 250 w 1004"/>
                <a:gd name="T43" fmla="*/ 25 h 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04" h="744">
                  <a:moveTo>
                    <a:pt x="250" y="25"/>
                  </a:moveTo>
                  <a:lnTo>
                    <a:pt x="259" y="61"/>
                  </a:lnTo>
                  <a:lnTo>
                    <a:pt x="289" y="59"/>
                  </a:lnTo>
                  <a:lnTo>
                    <a:pt x="340" y="0"/>
                  </a:lnTo>
                  <a:lnTo>
                    <a:pt x="351" y="64"/>
                  </a:lnTo>
                  <a:lnTo>
                    <a:pt x="401" y="43"/>
                  </a:lnTo>
                  <a:lnTo>
                    <a:pt x="520" y="43"/>
                  </a:lnTo>
                  <a:lnTo>
                    <a:pt x="597" y="114"/>
                  </a:lnTo>
                  <a:lnTo>
                    <a:pt x="843" y="120"/>
                  </a:lnTo>
                  <a:lnTo>
                    <a:pt x="1004" y="260"/>
                  </a:lnTo>
                  <a:lnTo>
                    <a:pt x="791" y="322"/>
                  </a:lnTo>
                  <a:lnTo>
                    <a:pt x="838" y="499"/>
                  </a:lnTo>
                  <a:lnTo>
                    <a:pt x="809" y="575"/>
                  </a:lnTo>
                  <a:lnTo>
                    <a:pt x="737" y="575"/>
                  </a:lnTo>
                  <a:lnTo>
                    <a:pt x="507" y="708"/>
                  </a:lnTo>
                  <a:lnTo>
                    <a:pt x="175" y="744"/>
                  </a:lnTo>
                  <a:lnTo>
                    <a:pt x="0" y="704"/>
                  </a:lnTo>
                  <a:lnTo>
                    <a:pt x="56" y="596"/>
                  </a:lnTo>
                  <a:lnTo>
                    <a:pt x="62" y="514"/>
                  </a:lnTo>
                  <a:lnTo>
                    <a:pt x="42" y="466"/>
                  </a:lnTo>
                  <a:lnTo>
                    <a:pt x="181" y="161"/>
                  </a:lnTo>
                  <a:lnTo>
                    <a:pt x="250" y="2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1586" name="Freeform 34"/>
            <p:cNvSpPr>
              <a:spLocks/>
            </p:cNvSpPr>
            <p:nvPr/>
          </p:nvSpPr>
          <p:spPr bwMode="auto">
            <a:xfrm>
              <a:off x="844" y="1865"/>
              <a:ext cx="389" cy="432"/>
            </a:xfrm>
            <a:custGeom>
              <a:avLst/>
              <a:gdLst>
                <a:gd name="T0" fmla="*/ 856 w 2331"/>
                <a:gd name="T1" fmla="*/ 295 h 2589"/>
                <a:gd name="T2" fmla="*/ 1085 w 2331"/>
                <a:gd name="T3" fmla="*/ 93 h 2589"/>
                <a:gd name="T4" fmla="*/ 1226 w 2331"/>
                <a:gd name="T5" fmla="*/ 87 h 2589"/>
                <a:gd name="T6" fmla="*/ 1299 w 2331"/>
                <a:gd name="T7" fmla="*/ 4 h 2589"/>
                <a:gd name="T8" fmla="*/ 1565 w 2331"/>
                <a:gd name="T9" fmla="*/ 0 h 2589"/>
                <a:gd name="T10" fmla="*/ 1553 w 2331"/>
                <a:gd name="T11" fmla="*/ 93 h 2589"/>
                <a:gd name="T12" fmla="*/ 1587 w 2331"/>
                <a:gd name="T13" fmla="*/ 212 h 2589"/>
                <a:gd name="T14" fmla="*/ 1684 w 2331"/>
                <a:gd name="T15" fmla="*/ 268 h 2589"/>
                <a:gd name="T16" fmla="*/ 1785 w 2331"/>
                <a:gd name="T17" fmla="*/ 316 h 2589"/>
                <a:gd name="T18" fmla="*/ 1856 w 2331"/>
                <a:gd name="T19" fmla="*/ 469 h 2589"/>
                <a:gd name="T20" fmla="*/ 1865 w 2331"/>
                <a:gd name="T21" fmla="*/ 569 h 2589"/>
                <a:gd name="T22" fmla="*/ 2026 w 2331"/>
                <a:gd name="T23" fmla="*/ 833 h 2589"/>
                <a:gd name="T24" fmla="*/ 2060 w 2331"/>
                <a:gd name="T25" fmla="*/ 988 h 2589"/>
                <a:gd name="T26" fmla="*/ 2038 w 2331"/>
                <a:gd name="T27" fmla="*/ 1059 h 2589"/>
                <a:gd name="T28" fmla="*/ 2048 w 2331"/>
                <a:gd name="T29" fmla="*/ 1193 h 2589"/>
                <a:gd name="T30" fmla="*/ 1974 w 2331"/>
                <a:gd name="T31" fmla="*/ 1261 h 2589"/>
                <a:gd name="T32" fmla="*/ 2105 w 2331"/>
                <a:gd name="T33" fmla="*/ 1471 h 2589"/>
                <a:gd name="T34" fmla="*/ 2189 w 2331"/>
                <a:gd name="T35" fmla="*/ 1467 h 2589"/>
                <a:gd name="T36" fmla="*/ 2252 w 2331"/>
                <a:gd name="T37" fmla="*/ 1518 h 2589"/>
                <a:gd name="T38" fmla="*/ 2331 w 2331"/>
                <a:gd name="T39" fmla="*/ 1553 h 2589"/>
                <a:gd name="T40" fmla="*/ 1985 w 2331"/>
                <a:gd name="T41" fmla="*/ 2265 h 2589"/>
                <a:gd name="T42" fmla="*/ 2005 w 2331"/>
                <a:gd name="T43" fmla="*/ 2308 h 2589"/>
                <a:gd name="T44" fmla="*/ 1965 w 2331"/>
                <a:gd name="T45" fmla="*/ 2344 h 2589"/>
                <a:gd name="T46" fmla="*/ 1908 w 2331"/>
                <a:gd name="T47" fmla="*/ 2360 h 2589"/>
                <a:gd name="T48" fmla="*/ 1859 w 2331"/>
                <a:gd name="T49" fmla="*/ 2418 h 2589"/>
                <a:gd name="T50" fmla="*/ 1810 w 2331"/>
                <a:gd name="T51" fmla="*/ 2442 h 2589"/>
                <a:gd name="T52" fmla="*/ 1624 w 2331"/>
                <a:gd name="T53" fmla="*/ 2518 h 2589"/>
                <a:gd name="T54" fmla="*/ 1418 w 2331"/>
                <a:gd name="T55" fmla="*/ 2505 h 2589"/>
                <a:gd name="T56" fmla="*/ 1288 w 2331"/>
                <a:gd name="T57" fmla="*/ 2546 h 2589"/>
                <a:gd name="T58" fmla="*/ 1184 w 2331"/>
                <a:gd name="T59" fmla="*/ 2489 h 2589"/>
                <a:gd name="T60" fmla="*/ 946 w 2331"/>
                <a:gd name="T61" fmla="*/ 2577 h 2589"/>
                <a:gd name="T62" fmla="*/ 751 w 2331"/>
                <a:gd name="T63" fmla="*/ 2399 h 2589"/>
                <a:gd name="T64" fmla="*/ 558 w 2331"/>
                <a:gd name="T65" fmla="*/ 2393 h 2589"/>
                <a:gd name="T66" fmla="*/ 455 w 2331"/>
                <a:gd name="T67" fmla="*/ 2332 h 2589"/>
                <a:gd name="T68" fmla="*/ 322 w 2331"/>
                <a:gd name="T69" fmla="*/ 2189 h 2589"/>
                <a:gd name="T70" fmla="*/ 369 w 2331"/>
                <a:gd name="T71" fmla="*/ 2054 h 2589"/>
                <a:gd name="T72" fmla="*/ 436 w 2331"/>
                <a:gd name="T73" fmla="*/ 1865 h 2589"/>
                <a:gd name="T74" fmla="*/ 393 w 2331"/>
                <a:gd name="T75" fmla="*/ 1761 h 2589"/>
                <a:gd name="T76" fmla="*/ 310 w 2331"/>
                <a:gd name="T77" fmla="*/ 1791 h 2589"/>
                <a:gd name="T78" fmla="*/ 234 w 2331"/>
                <a:gd name="T79" fmla="*/ 1699 h 2589"/>
                <a:gd name="T80" fmla="*/ 173 w 2331"/>
                <a:gd name="T81" fmla="*/ 1715 h 2589"/>
                <a:gd name="T82" fmla="*/ 560 w 2331"/>
                <a:gd name="T83" fmla="*/ 1407 h 2589"/>
                <a:gd name="T84" fmla="*/ 702 w 2331"/>
                <a:gd name="T85" fmla="*/ 1199 h 2589"/>
                <a:gd name="T86" fmla="*/ 675 w 2331"/>
                <a:gd name="T87" fmla="*/ 1080 h 2589"/>
                <a:gd name="T88" fmla="*/ 655 w 2331"/>
                <a:gd name="T89" fmla="*/ 863 h 2589"/>
                <a:gd name="T90" fmla="*/ 757 w 2331"/>
                <a:gd name="T91" fmla="*/ 824 h 2589"/>
                <a:gd name="T92" fmla="*/ 912 w 2331"/>
                <a:gd name="T93" fmla="*/ 747 h 2589"/>
                <a:gd name="T94" fmla="*/ 738 w 2331"/>
                <a:gd name="T95" fmla="*/ 478 h 2589"/>
                <a:gd name="T96" fmla="*/ 801 w 2331"/>
                <a:gd name="T97" fmla="*/ 341 h 2589"/>
                <a:gd name="T98" fmla="*/ 812 w 2331"/>
                <a:gd name="T99" fmla="*/ 237 h 25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31" h="2589">
                  <a:moveTo>
                    <a:pt x="812" y="237"/>
                  </a:moveTo>
                  <a:lnTo>
                    <a:pt x="856" y="295"/>
                  </a:lnTo>
                  <a:lnTo>
                    <a:pt x="991" y="304"/>
                  </a:lnTo>
                  <a:lnTo>
                    <a:pt x="1085" y="93"/>
                  </a:lnTo>
                  <a:lnTo>
                    <a:pt x="1107" y="114"/>
                  </a:lnTo>
                  <a:lnTo>
                    <a:pt x="1226" y="87"/>
                  </a:lnTo>
                  <a:lnTo>
                    <a:pt x="1340" y="163"/>
                  </a:lnTo>
                  <a:lnTo>
                    <a:pt x="1299" y="4"/>
                  </a:lnTo>
                  <a:lnTo>
                    <a:pt x="1532" y="33"/>
                  </a:lnTo>
                  <a:lnTo>
                    <a:pt x="1565" y="0"/>
                  </a:lnTo>
                  <a:lnTo>
                    <a:pt x="1580" y="45"/>
                  </a:lnTo>
                  <a:lnTo>
                    <a:pt x="1553" y="93"/>
                  </a:lnTo>
                  <a:lnTo>
                    <a:pt x="1580" y="152"/>
                  </a:lnTo>
                  <a:lnTo>
                    <a:pt x="1587" y="212"/>
                  </a:lnTo>
                  <a:lnTo>
                    <a:pt x="1563" y="240"/>
                  </a:lnTo>
                  <a:lnTo>
                    <a:pt x="1684" y="268"/>
                  </a:lnTo>
                  <a:lnTo>
                    <a:pt x="1715" y="320"/>
                  </a:lnTo>
                  <a:lnTo>
                    <a:pt x="1785" y="316"/>
                  </a:lnTo>
                  <a:lnTo>
                    <a:pt x="1848" y="406"/>
                  </a:lnTo>
                  <a:lnTo>
                    <a:pt x="1856" y="469"/>
                  </a:lnTo>
                  <a:lnTo>
                    <a:pt x="1922" y="506"/>
                  </a:lnTo>
                  <a:lnTo>
                    <a:pt x="1865" y="569"/>
                  </a:lnTo>
                  <a:lnTo>
                    <a:pt x="2001" y="762"/>
                  </a:lnTo>
                  <a:lnTo>
                    <a:pt x="2026" y="833"/>
                  </a:lnTo>
                  <a:lnTo>
                    <a:pt x="2062" y="875"/>
                  </a:lnTo>
                  <a:lnTo>
                    <a:pt x="2060" y="988"/>
                  </a:lnTo>
                  <a:lnTo>
                    <a:pt x="2018" y="1016"/>
                  </a:lnTo>
                  <a:lnTo>
                    <a:pt x="2038" y="1059"/>
                  </a:lnTo>
                  <a:lnTo>
                    <a:pt x="2072" y="1089"/>
                  </a:lnTo>
                  <a:lnTo>
                    <a:pt x="2048" y="1193"/>
                  </a:lnTo>
                  <a:lnTo>
                    <a:pt x="1990" y="1232"/>
                  </a:lnTo>
                  <a:lnTo>
                    <a:pt x="1974" y="1261"/>
                  </a:lnTo>
                  <a:lnTo>
                    <a:pt x="1944" y="1293"/>
                  </a:lnTo>
                  <a:lnTo>
                    <a:pt x="2105" y="1471"/>
                  </a:lnTo>
                  <a:lnTo>
                    <a:pt x="2152" y="1459"/>
                  </a:lnTo>
                  <a:lnTo>
                    <a:pt x="2189" y="1467"/>
                  </a:lnTo>
                  <a:lnTo>
                    <a:pt x="2238" y="1502"/>
                  </a:lnTo>
                  <a:lnTo>
                    <a:pt x="2252" y="1518"/>
                  </a:lnTo>
                  <a:lnTo>
                    <a:pt x="2305" y="1518"/>
                  </a:lnTo>
                  <a:lnTo>
                    <a:pt x="2331" y="1553"/>
                  </a:lnTo>
                  <a:lnTo>
                    <a:pt x="1995" y="2054"/>
                  </a:lnTo>
                  <a:lnTo>
                    <a:pt x="1985" y="2265"/>
                  </a:lnTo>
                  <a:lnTo>
                    <a:pt x="2001" y="2289"/>
                  </a:lnTo>
                  <a:lnTo>
                    <a:pt x="2005" y="2308"/>
                  </a:lnTo>
                  <a:lnTo>
                    <a:pt x="1969" y="2314"/>
                  </a:lnTo>
                  <a:lnTo>
                    <a:pt x="1965" y="2344"/>
                  </a:lnTo>
                  <a:lnTo>
                    <a:pt x="1916" y="2350"/>
                  </a:lnTo>
                  <a:lnTo>
                    <a:pt x="1908" y="2360"/>
                  </a:lnTo>
                  <a:lnTo>
                    <a:pt x="1858" y="2372"/>
                  </a:lnTo>
                  <a:lnTo>
                    <a:pt x="1859" y="2418"/>
                  </a:lnTo>
                  <a:lnTo>
                    <a:pt x="1830" y="2442"/>
                  </a:lnTo>
                  <a:lnTo>
                    <a:pt x="1810" y="2442"/>
                  </a:lnTo>
                  <a:lnTo>
                    <a:pt x="1706" y="2444"/>
                  </a:lnTo>
                  <a:lnTo>
                    <a:pt x="1624" y="2518"/>
                  </a:lnTo>
                  <a:lnTo>
                    <a:pt x="1495" y="2466"/>
                  </a:lnTo>
                  <a:lnTo>
                    <a:pt x="1418" y="2505"/>
                  </a:lnTo>
                  <a:lnTo>
                    <a:pt x="1324" y="2589"/>
                  </a:lnTo>
                  <a:lnTo>
                    <a:pt x="1288" y="2546"/>
                  </a:lnTo>
                  <a:lnTo>
                    <a:pt x="1256" y="2554"/>
                  </a:lnTo>
                  <a:lnTo>
                    <a:pt x="1184" y="2489"/>
                  </a:lnTo>
                  <a:lnTo>
                    <a:pt x="1038" y="2489"/>
                  </a:lnTo>
                  <a:lnTo>
                    <a:pt x="946" y="2577"/>
                  </a:lnTo>
                  <a:lnTo>
                    <a:pt x="829" y="2536"/>
                  </a:lnTo>
                  <a:lnTo>
                    <a:pt x="751" y="2399"/>
                  </a:lnTo>
                  <a:lnTo>
                    <a:pt x="696" y="2372"/>
                  </a:lnTo>
                  <a:lnTo>
                    <a:pt x="558" y="2393"/>
                  </a:lnTo>
                  <a:lnTo>
                    <a:pt x="466" y="2351"/>
                  </a:lnTo>
                  <a:lnTo>
                    <a:pt x="455" y="2332"/>
                  </a:lnTo>
                  <a:lnTo>
                    <a:pt x="423" y="2207"/>
                  </a:lnTo>
                  <a:lnTo>
                    <a:pt x="322" y="2189"/>
                  </a:lnTo>
                  <a:lnTo>
                    <a:pt x="328" y="2159"/>
                  </a:lnTo>
                  <a:lnTo>
                    <a:pt x="369" y="2054"/>
                  </a:lnTo>
                  <a:lnTo>
                    <a:pt x="351" y="1995"/>
                  </a:lnTo>
                  <a:lnTo>
                    <a:pt x="436" y="1865"/>
                  </a:lnTo>
                  <a:lnTo>
                    <a:pt x="423" y="1801"/>
                  </a:lnTo>
                  <a:lnTo>
                    <a:pt x="393" y="1761"/>
                  </a:lnTo>
                  <a:lnTo>
                    <a:pt x="328" y="1765"/>
                  </a:lnTo>
                  <a:lnTo>
                    <a:pt x="310" y="1791"/>
                  </a:lnTo>
                  <a:lnTo>
                    <a:pt x="265" y="1722"/>
                  </a:lnTo>
                  <a:lnTo>
                    <a:pt x="234" y="1699"/>
                  </a:lnTo>
                  <a:lnTo>
                    <a:pt x="212" y="1728"/>
                  </a:lnTo>
                  <a:lnTo>
                    <a:pt x="173" y="1715"/>
                  </a:lnTo>
                  <a:lnTo>
                    <a:pt x="0" y="1673"/>
                  </a:lnTo>
                  <a:lnTo>
                    <a:pt x="560" y="1407"/>
                  </a:lnTo>
                  <a:lnTo>
                    <a:pt x="670" y="1200"/>
                  </a:lnTo>
                  <a:lnTo>
                    <a:pt x="702" y="1199"/>
                  </a:lnTo>
                  <a:lnTo>
                    <a:pt x="707" y="1114"/>
                  </a:lnTo>
                  <a:lnTo>
                    <a:pt x="675" y="1080"/>
                  </a:lnTo>
                  <a:lnTo>
                    <a:pt x="658" y="945"/>
                  </a:lnTo>
                  <a:lnTo>
                    <a:pt x="655" y="863"/>
                  </a:lnTo>
                  <a:lnTo>
                    <a:pt x="695" y="826"/>
                  </a:lnTo>
                  <a:lnTo>
                    <a:pt x="757" y="824"/>
                  </a:lnTo>
                  <a:lnTo>
                    <a:pt x="854" y="747"/>
                  </a:lnTo>
                  <a:lnTo>
                    <a:pt x="912" y="747"/>
                  </a:lnTo>
                  <a:lnTo>
                    <a:pt x="943" y="689"/>
                  </a:lnTo>
                  <a:lnTo>
                    <a:pt x="738" y="478"/>
                  </a:lnTo>
                  <a:lnTo>
                    <a:pt x="732" y="390"/>
                  </a:lnTo>
                  <a:lnTo>
                    <a:pt x="801" y="341"/>
                  </a:lnTo>
                  <a:lnTo>
                    <a:pt x="769" y="235"/>
                  </a:lnTo>
                  <a:lnTo>
                    <a:pt x="812" y="23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1587" name="Freeform 35"/>
            <p:cNvSpPr>
              <a:spLocks/>
            </p:cNvSpPr>
            <p:nvPr/>
          </p:nvSpPr>
          <p:spPr bwMode="auto">
            <a:xfrm>
              <a:off x="1104" y="1857"/>
              <a:ext cx="287" cy="224"/>
            </a:xfrm>
            <a:custGeom>
              <a:avLst/>
              <a:gdLst>
                <a:gd name="T0" fmla="*/ 36 w 1721"/>
                <a:gd name="T1" fmla="*/ 0 h 1342"/>
                <a:gd name="T2" fmla="*/ 6 w 1721"/>
                <a:gd name="T3" fmla="*/ 46 h 1342"/>
                <a:gd name="T4" fmla="*/ 21 w 1721"/>
                <a:gd name="T5" fmla="*/ 92 h 1342"/>
                <a:gd name="T6" fmla="*/ 0 w 1721"/>
                <a:gd name="T7" fmla="*/ 141 h 1342"/>
                <a:gd name="T8" fmla="*/ 24 w 1721"/>
                <a:gd name="T9" fmla="*/ 195 h 1342"/>
                <a:gd name="T10" fmla="*/ 32 w 1721"/>
                <a:gd name="T11" fmla="*/ 261 h 1342"/>
                <a:gd name="T12" fmla="*/ 6 w 1721"/>
                <a:gd name="T13" fmla="*/ 289 h 1342"/>
                <a:gd name="T14" fmla="*/ 129 w 1721"/>
                <a:gd name="T15" fmla="*/ 318 h 1342"/>
                <a:gd name="T16" fmla="*/ 159 w 1721"/>
                <a:gd name="T17" fmla="*/ 369 h 1342"/>
                <a:gd name="T18" fmla="*/ 227 w 1721"/>
                <a:gd name="T19" fmla="*/ 364 h 1342"/>
                <a:gd name="T20" fmla="*/ 295 w 1721"/>
                <a:gd name="T21" fmla="*/ 455 h 1342"/>
                <a:gd name="T22" fmla="*/ 301 w 1721"/>
                <a:gd name="T23" fmla="*/ 518 h 1342"/>
                <a:gd name="T24" fmla="*/ 368 w 1721"/>
                <a:gd name="T25" fmla="*/ 555 h 1342"/>
                <a:gd name="T26" fmla="*/ 310 w 1721"/>
                <a:gd name="T27" fmla="*/ 616 h 1342"/>
                <a:gd name="T28" fmla="*/ 444 w 1721"/>
                <a:gd name="T29" fmla="*/ 807 h 1342"/>
                <a:gd name="T30" fmla="*/ 470 w 1721"/>
                <a:gd name="T31" fmla="*/ 879 h 1342"/>
                <a:gd name="T32" fmla="*/ 507 w 1721"/>
                <a:gd name="T33" fmla="*/ 922 h 1342"/>
                <a:gd name="T34" fmla="*/ 504 w 1721"/>
                <a:gd name="T35" fmla="*/ 1040 h 1342"/>
                <a:gd name="T36" fmla="*/ 462 w 1721"/>
                <a:gd name="T37" fmla="*/ 1065 h 1342"/>
                <a:gd name="T38" fmla="*/ 479 w 1721"/>
                <a:gd name="T39" fmla="*/ 1106 h 1342"/>
                <a:gd name="T40" fmla="*/ 516 w 1721"/>
                <a:gd name="T41" fmla="*/ 1137 h 1342"/>
                <a:gd name="T42" fmla="*/ 495 w 1721"/>
                <a:gd name="T43" fmla="*/ 1242 h 1342"/>
                <a:gd name="T44" fmla="*/ 438 w 1721"/>
                <a:gd name="T45" fmla="*/ 1274 h 1342"/>
                <a:gd name="T46" fmla="*/ 419 w 1721"/>
                <a:gd name="T47" fmla="*/ 1306 h 1342"/>
                <a:gd name="T48" fmla="*/ 901 w 1721"/>
                <a:gd name="T49" fmla="*/ 1342 h 1342"/>
                <a:gd name="T50" fmla="*/ 1003 w 1721"/>
                <a:gd name="T51" fmla="*/ 1199 h 1342"/>
                <a:gd name="T52" fmla="*/ 1011 w 1721"/>
                <a:gd name="T53" fmla="*/ 1171 h 1342"/>
                <a:gd name="T54" fmla="*/ 977 w 1721"/>
                <a:gd name="T55" fmla="*/ 1159 h 1342"/>
                <a:gd name="T56" fmla="*/ 977 w 1721"/>
                <a:gd name="T57" fmla="*/ 1128 h 1342"/>
                <a:gd name="T58" fmla="*/ 996 w 1721"/>
                <a:gd name="T59" fmla="*/ 1063 h 1342"/>
                <a:gd name="T60" fmla="*/ 1040 w 1721"/>
                <a:gd name="T61" fmla="*/ 1010 h 1342"/>
                <a:gd name="T62" fmla="*/ 1100 w 1721"/>
                <a:gd name="T63" fmla="*/ 968 h 1342"/>
                <a:gd name="T64" fmla="*/ 1183 w 1721"/>
                <a:gd name="T65" fmla="*/ 959 h 1342"/>
                <a:gd name="T66" fmla="*/ 1300 w 1721"/>
                <a:gd name="T67" fmla="*/ 870 h 1342"/>
                <a:gd name="T68" fmla="*/ 1329 w 1721"/>
                <a:gd name="T69" fmla="*/ 870 h 1342"/>
                <a:gd name="T70" fmla="*/ 1356 w 1721"/>
                <a:gd name="T71" fmla="*/ 888 h 1342"/>
                <a:gd name="T72" fmla="*/ 1371 w 1721"/>
                <a:gd name="T73" fmla="*/ 956 h 1342"/>
                <a:gd name="T74" fmla="*/ 1417 w 1721"/>
                <a:gd name="T75" fmla="*/ 1033 h 1342"/>
                <a:gd name="T76" fmla="*/ 1487 w 1721"/>
                <a:gd name="T77" fmla="*/ 1073 h 1342"/>
                <a:gd name="T78" fmla="*/ 1500 w 1721"/>
                <a:gd name="T79" fmla="*/ 1005 h 1342"/>
                <a:gd name="T80" fmla="*/ 1442 w 1721"/>
                <a:gd name="T81" fmla="*/ 882 h 1342"/>
                <a:gd name="T82" fmla="*/ 1506 w 1721"/>
                <a:gd name="T83" fmla="*/ 750 h 1342"/>
                <a:gd name="T84" fmla="*/ 1475 w 1721"/>
                <a:gd name="T85" fmla="*/ 684 h 1342"/>
                <a:gd name="T86" fmla="*/ 1477 w 1721"/>
                <a:gd name="T87" fmla="*/ 608 h 1342"/>
                <a:gd name="T88" fmla="*/ 1438 w 1721"/>
                <a:gd name="T89" fmla="*/ 553 h 1342"/>
                <a:gd name="T90" fmla="*/ 1501 w 1721"/>
                <a:gd name="T91" fmla="*/ 447 h 1342"/>
                <a:gd name="T92" fmla="*/ 1514 w 1721"/>
                <a:gd name="T93" fmla="*/ 304 h 1342"/>
                <a:gd name="T94" fmla="*/ 1721 w 1721"/>
                <a:gd name="T95" fmla="*/ 155 h 1342"/>
                <a:gd name="T96" fmla="*/ 1688 w 1721"/>
                <a:gd name="T97" fmla="*/ 100 h 1342"/>
                <a:gd name="T98" fmla="*/ 1645 w 1721"/>
                <a:gd name="T99" fmla="*/ 130 h 1342"/>
                <a:gd name="T100" fmla="*/ 1635 w 1721"/>
                <a:gd name="T101" fmla="*/ 115 h 1342"/>
                <a:gd name="T102" fmla="*/ 1500 w 1721"/>
                <a:gd name="T103" fmla="*/ 210 h 1342"/>
                <a:gd name="T104" fmla="*/ 1466 w 1721"/>
                <a:gd name="T105" fmla="*/ 204 h 1342"/>
                <a:gd name="T106" fmla="*/ 1422 w 1721"/>
                <a:gd name="T107" fmla="*/ 178 h 1342"/>
                <a:gd name="T108" fmla="*/ 1414 w 1721"/>
                <a:gd name="T109" fmla="*/ 114 h 1342"/>
                <a:gd name="T110" fmla="*/ 880 w 1721"/>
                <a:gd name="T111" fmla="*/ 118 h 1342"/>
                <a:gd name="T112" fmla="*/ 665 w 1721"/>
                <a:gd name="T113" fmla="*/ 188 h 1342"/>
                <a:gd name="T114" fmla="*/ 630 w 1721"/>
                <a:gd name="T115" fmla="*/ 206 h 1342"/>
                <a:gd name="T116" fmla="*/ 36 w 1721"/>
                <a:gd name="T117" fmla="*/ 0 h 1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21" h="1342">
                  <a:moveTo>
                    <a:pt x="36" y="0"/>
                  </a:moveTo>
                  <a:lnTo>
                    <a:pt x="6" y="46"/>
                  </a:lnTo>
                  <a:lnTo>
                    <a:pt x="21" y="92"/>
                  </a:lnTo>
                  <a:lnTo>
                    <a:pt x="0" y="141"/>
                  </a:lnTo>
                  <a:lnTo>
                    <a:pt x="24" y="195"/>
                  </a:lnTo>
                  <a:lnTo>
                    <a:pt x="32" y="261"/>
                  </a:lnTo>
                  <a:lnTo>
                    <a:pt x="6" y="289"/>
                  </a:lnTo>
                  <a:lnTo>
                    <a:pt x="129" y="318"/>
                  </a:lnTo>
                  <a:lnTo>
                    <a:pt x="159" y="369"/>
                  </a:lnTo>
                  <a:lnTo>
                    <a:pt x="227" y="364"/>
                  </a:lnTo>
                  <a:lnTo>
                    <a:pt x="295" y="455"/>
                  </a:lnTo>
                  <a:lnTo>
                    <a:pt x="301" y="518"/>
                  </a:lnTo>
                  <a:lnTo>
                    <a:pt x="368" y="555"/>
                  </a:lnTo>
                  <a:lnTo>
                    <a:pt x="310" y="616"/>
                  </a:lnTo>
                  <a:lnTo>
                    <a:pt x="444" y="807"/>
                  </a:lnTo>
                  <a:lnTo>
                    <a:pt x="470" y="879"/>
                  </a:lnTo>
                  <a:lnTo>
                    <a:pt x="507" y="922"/>
                  </a:lnTo>
                  <a:lnTo>
                    <a:pt x="504" y="1040"/>
                  </a:lnTo>
                  <a:lnTo>
                    <a:pt x="462" y="1065"/>
                  </a:lnTo>
                  <a:lnTo>
                    <a:pt x="479" y="1106"/>
                  </a:lnTo>
                  <a:lnTo>
                    <a:pt x="516" y="1137"/>
                  </a:lnTo>
                  <a:lnTo>
                    <a:pt x="495" y="1242"/>
                  </a:lnTo>
                  <a:lnTo>
                    <a:pt x="438" y="1274"/>
                  </a:lnTo>
                  <a:lnTo>
                    <a:pt x="419" y="1306"/>
                  </a:lnTo>
                  <a:lnTo>
                    <a:pt x="901" y="1342"/>
                  </a:lnTo>
                  <a:lnTo>
                    <a:pt x="1003" y="1199"/>
                  </a:lnTo>
                  <a:lnTo>
                    <a:pt x="1011" y="1171"/>
                  </a:lnTo>
                  <a:lnTo>
                    <a:pt x="977" y="1159"/>
                  </a:lnTo>
                  <a:lnTo>
                    <a:pt x="977" y="1128"/>
                  </a:lnTo>
                  <a:lnTo>
                    <a:pt x="996" y="1063"/>
                  </a:lnTo>
                  <a:lnTo>
                    <a:pt x="1040" y="1010"/>
                  </a:lnTo>
                  <a:lnTo>
                    <a:pt x="1100" y="968"/>
                  </a:lnTo>
                  <a:lnTo>
                    <a:pt x="1183" y="959"/>
                  </a:lnTo>
                  <a:lnTo>
                    <a:pt x="1300" y="870"/>
                  </a:lnTo>
                  <a:lnTo>
                    <a:pt x="1329" y="870"/>
                  </a:lnTo>
                  <a:lnTo>
                    <a:pt x="1356" y="888"/>
                  </a:lnTo>
                  <a:lnTo>
                    <a:pt x="1371" y="956"/>
                  </a:lnTo>
                  <a:lnTo>
                    <a:pt x="1417" y="1033"/>
                  </a:lnTo>
                  <a:lnTo>
                    <a:pt x="1487" y="1073"/>
                  </a:lnTo>
                  <a:lnTo>
                    <a:pt x="1500" y="1005"/>
                  </a:lnTo>
                  <a:lnTo>
                    <a:pt x="1442" y="882"/>
                  </a:lnTo>
                  <a:lnTo>
                    <a:pt x="1506" y="750"/>
                  </a:lnTo>
                  <a:lnTo>
                    <a:pt x="1475" y="684"/>
                  </a:lnTo>
                  <a:lnTo>
                    <a:pt x="1477" y="608"/>
                  </a:lnTo>
                  <a:lnTo>
                    <a:pt x="1438" y="553"/>
                  </a:lnTo>
                  <a:lnTo>
                    <a:pt x="1501" y="447"/>
                  </a:lnTo>
                  <a:lnTo>
                    <a:pt x="1514" y="304"/>
                  </a:lnTo>
                  <a:lnTo>
                    <a:pt x="1721" y="155"/>
                  </a:lnTo>
                  <a:lnTo>
                    <a:pt x="1688" y="100"/>
                  </a:lnTo>
                  <a:lnTo>
                    <a:pt x="1645" y="130"/>
                  </a:lnTo>
                  <a:lnTo>
                    <a:pt x="1635" y="115"/>
                  </a:lnTo>
                  <a:lnTo>
                    <a:pt x="1500" y="210"/>
                  </a:lnTo>
                  <a:lnTo>
                    <a:pt x="1466" y="204"/>
                  </a:lnTo>
                  <a:lnTo>
                    <a:pt x="1422" y="178"/>
                  </a:lnTo>
                  <a:lnTo>
                    <a:pt x="1414" y="114"/>
                  </a:lnTo>
                  <a:lnTo>
                    <a:pt x="880" y="118"/>
                  </a:lnTo>
                  <a:lnTo>
                    <a:pt x="665" y="188"/>
                  </a:lnTo>
                  <a:lnTo>
                    <a:pt x="630" y="20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1588" name="Freeform 36"/>
            <p:cNvSpPr>
              <a:spLocks/>
            </p:cNvSpPr>
            <p:nvPr/>
          </p:nvSpPr>
          <p:spPr bwMode="auto">
            <a:xfrm>
              <a:off x="1080" y="1712"/>
              <a:ext cx="259" cy="179"/>
            </a:xfrm>
            <a:custGeom>
              <a:avLst/>
              <a:gdLst>
                <a:gd name="T0" fmla="*/ 319 w 1560"/>
                <a:gd name="T1" fmla="*/ 337 h 1078"/>
                <a:gd name="T2" fmla="*/ 450 w 1560"/>
                <a:gd name="T3" fmla="*/ 317 h 1078"/>
                <a:gd name="T4" fmla="*/ 490 w 1560"/>
                <a:gd name="T5" fmla="*/ 260 h 1078"/>
                <a:gd name="T6" fmla="*/ 435 w 1560"/>
                <a:gd name="T7" fmla="*/ 208 h 1078"/>
                <a:gd name="T8" fmla="*/ 430 w 1560"/>
                <a:gd name="T9" fmla="*/ 165 h 1078"/>
                <a:gd name="T10" fmla="*/ 508 w 1560"/>
                <a:gd name="T11" fmla="*/ 127 h 1078"/>
                <a:gd name="T12" fmla="*/ 668 w 1560"/>
                <a:gd name="T13" fmla="*/ 131 h 1078"/>
                <a:gd name="T14" fmla="*/ 701 w 1560"/>
                <a:gd name="T15" fmla="*/ 182 h 1078"/>
                <a:gd name="T16" fmla="*/ 736 w 1560"/>
                <a:gd name="T17" fmla="*/ 187 h 1078"/>
                <a:gd name="T18" fmla="*/ 748 w 1560"/>
                <a:gd name="T19" fmla="*/ 151 h 1078"/>
                <a:gd name="T20" fmla="*/ 733 w 1560"/>
                <a:gd name="T21" fmla="*/ 119 h 1078"/>
                <a:gd name="T22" fmla="*/ 730 w 1560"/>
                <a:gd name="T23" fmla="*/ 53 h 1078"/>
                <a:gd name="T24" fmla="*/ 807 w 1560"/>
                <a:gd name="T25" fmla="*/ 8 h 1078"/>
                <a:gd name="T26" fmla="*/ 868 w 1560"/>
                <a:gd name="T27" fmla="*/ 65 h 1078"/>
                <a:gd name="T28" fmla="*/ 899 w 1560"/>
                <a:gd name="T29" fmla="*/ 65 h 1078"/>
                <a:gd name="T30" fmla="*/ 899 w 1560"/>
                <a:gd name="T31" fmla="*/ 0 h 1078"/>
                <a:gd name="T32" fmla="*/ 939 w 1560"/>
                <a:gd name="T33" fmla="*/ 6 h 1078"/>
                <a:gd name="T34" fmla="*/ 973 w 1560"/>
                <a:gd name="T35" fmla="*/ 119 h 1078"/>
                <a:gd name="T36" fmla="*/ 1039 w 1560"/>
                <a:gd name="T37" fmla="*/ 6 h 1078"/>
                <a:gd name="T38" fmla="*/ 1142 w 1560"/>
                <a:gd name="T39" fmla="*/ 123 h 1078"/>
                <a:gd name="T40" fmla="*/ 1160 w 1560"/>
                <a:gd name="T41" fmla="*/ 246 h 1078"/>
                <a:gd name="T42" fmla="*/ 1205 w 1560"/>
                <a:gd name="T43" fmla="*/ 268 h 1078"/>
                <a:gd name="T44" fmla="*/ 1219 w 1560"/>
                <a:gd name="T45" fmla="*/ 338 h 1078"/>
                <a:gd name="T46" fmla="*/ 1272 w 1560"/>
                <a:gd name="T47" fmla="*/ 382 h 1078"/>
                <a:gd name="T48" fmla="*/ 1286 w 1560"/>
                <a:gd name="T49" fmla="*/ 455 h 1078"/>
                <a:gd name="T50" fmla="*/ 1256 w 1560"/>
                <a:gd name="T51" fmla="*/ 498 h 1078"/>
                <a:gd name="T52" fmla="*/ 1268 w 1560"/>
                <a:gd name="T53" fmla="*/ 535 h 1078"/>
                <a:gd name="T54" fmla="*/ 1317 w 1560"/>
                <a:gd name="T55" fmla="*/ 551 h 1078"/>
                <a:gd name="T56" fmla="*/ 1342 w 1560"/>
                <a:gd name="T57" fmla="*/ 655 h 1078"/>
                <a:gd name="T58" fmla="*/ 1366 w 1560"/>
                <a:gd name="T59" fmla="*/ 686 h 1078"/>
                <a:gd name="T60" fmla="*/ 1358 w 1560"/>
                <a:gd name="T61" fmla="*/ 766 h 1078"/>
                <a:gd name="T62" fmla="*/ 1381 w 1560"/>
                <a:gd name="T63" fmla="*/ 836 h 1078"/>
                <a:gd name="T64" fmla="*/ 1451 w 1560"/>
                <a:gd name="T65" fmla="*/ 835 h 1078"/>
                <a:gd name="T66" fmla="*/ 1517 w 1560"/>
                <a:gd name="T67" fmla="*/ 869 h 1078"/>
                <a:gd name="T68" fmla="*/ 1560 w 1560"/>
                <a:gd name="T69" fmla="*/ 949 h 1078"/>
                <a:gd name="T70" fmla="*/ 1557 w 1560"/>
                <a:gd name="T71" fmla="*/ 986 h 1078"/>
                <a:gd name="T72" fmla="*/ 1022 w 1560"/>
                <a:gd name="T73" fmla="*/ 987 h 1078"/>
                <a:gd name="T74" fmla="*/ 817 w 1560"/>
                <a:gd name="T75" fmla="*/ 1056 h 1078"/>
                <a:gd name="T76" fmla="*/ 770 w 1560"/>
                <a:gd name="T77" fmla="*/ 1078 h 1078"/>
                <a:gd name="T78" fmla="*/ 182 w 1560"/>
                <a:gd name="T79" fmla="*/ 869 h 1078"/>
                <a:gd name="T80" fmla="*/ 180 w 1560"/>
                <a:gd name="T81" fmla="*/ 849 h 1078"/>
                <a:gd name="T82" fmla="*/ 221 w 1560"/>
                <a:gd name="T83" fmla="*/ 793 h 1078"/>
                <a:gd name="T84" fmla="*/ 178 w 1560"/>
                <a:gd name="T85" fmla="*/ 752 h 1078"/>
                <a:gd name="T86" fmla="*/ 229 w 1560"/>
                <a:gd name="T87" fmla="*/ 718 h 1078"/>
                <a:gd name="T88" fmla="*/ 37 w 1560"/>
                <a:gd name="T89" fmla="*/ 680 h 1078"/>
                <a:gd name="T90" fmla="*/ 18 w 1560"/>
                <a:gd name="T91" fmla="*/ 672 h 1078"/>
                <a:gd name="T92" fmla="*/ 0 w 1560"/>
                <a:gd name="T93" fmla="*/ 635 h 1078"/>
                <a:gd name="T94" fmla="*/ 1 w 1560"/>
                <a:gd name="T95" fmla="*/ 611 h 1078"/>
                <a:gd name="T96" fmla="*/ 147 w 1560"/>
                <a:gd name="T97" fmla="*/ 500 h 1078"/>
                <a:gd name="T98" fmla="*/ 211 w 1560"/>
                <a:gd name="T99" fmla="*/ 500 h 1078"/>
                <a:gd name="T100" fmla="*/ 342 w 1560"/>
                <a:gd name="T101" fmla="*/ 400 h 1078"/>
                <a:gd name="T102" fmla="*/ 319 w 1560"/>
                <a:gd name="T103" fmla="*/ 337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560" h="1078">
                  <a:moveTo>
                    <a:pt x="319" y="337"/>
                  </a:moveTo>
                  <a:lnTo>
                    <a:pt x="450" y="317"/>
                  </a:lnTo>
                  <a:lnTo>
                    <a:pt x="490" y="260"/>
                  </a:lnTo>
                  <a:lnTo>
                    <a:pt x="435" y="208"/>
                  </a:lnTo>
                  <a:lnTo>
                    <a:pt x="430" y="165"/>
                  </a:lnTo>
                  <a:lnTo>
                    <a:pt x="508" y="127"/>
                  </a:lnTo>
                  <a:lnTo>
                    <a:pt x="668" y="131"/>
                  </a:lnTo>
                  <a:lnTo>
                    <a:pt x="701" y="182"/>
                  </a:lnTo>
                  <a:lnTo>
                    <a:pt x="736" y="187"/>
                  </a:lnTo>
                  <a:lnTo>
                    <a:pt x="748" y="151"/>
                  </a:lnTo>
                  <a:lnTo>
                    <a:pt x="733" y="119"/>
                  </a:lnTo>
                  <a:lnTo>
                    <a:pt x="730" y="53"/>
                  </a:lnTo>
                  <a:lnTo>
                    <a:pt x="807" y="8"/>
                  </a:lnTo>
                  <a:lnTo>
                    <a:pt x="868" y="65"/>
                  </a:lnTo>
                  <a:lnTo>
                    <a:pt x="899" y="65"/>
                  </a:lnTo>
                  <a:lnTo>
                    <a:pt x="899" y="0"/>
                  </a:lnTo>
                  <a:lnTo>
                    <a:pt x="939" y="6"/>
                  </a:lnTo>
                  <a:lnTo>
                    <a:pt x="973" y="119"/>
                  </a:lnTo>
                  <a:lnTo>
                    <a:pt x="1039" y="6"/>
                  </a:lnTo>
                  <a:lnTo>
                    <a:pt x="1142" y="123"/>
                  </a:lnTo>
                  <a:lnTo>
                    <a:pt x="1160" y="246"/>
                  </a:lnTo>
                  <a:lnTo>
                    <a:pt x="1205" y="268"/>
                  </a:lnTo>
                  <a:lnTo>
                    <a:pt x="1219" y="338"/>
                  </a:lnTo>
                  <a:lnTo>
                    <a:pt x="1272" y="382"/>
                  </a:lnTo>
                  <a:lnTo>
                    <a:pt x="1286" y="455"/>
                  </a:lnTo>
                  <a:lnTo>
                    <a:pt x="1256" y="498"/>
                  </a:lnTo>
                  <a:lnTo>
                    <a:pt x="1268" y="535"/>
                  </a:lnTo>
                  <a:lnTo>
                    <a:pt x="1317" y="551"/>
                  </a:lnTo>
                  <a:lnTo>
                    <a:pt x="1342" y="655"/>
                  </a:lnTo>
                  <a:lnTo>
                    <a:pt x="1366" y="686"/>
                  </a:lnTo>
                  <a:lnTo>
                    <a:pt x="1358" y="766"/>
                  </a:lnTo>
                  <a:lnTo>
                    <a:pt x="1381" y="836"/>
                  </a:lnTo>
                  <a:lnTo>
                    <a:pt x="1451" y="835"/>
                  </a:lnTo>
                  <a:lnTo>
                    <a:pt x="1517" y="869"/>
                  </a:lnTo>
                  <a:lnTo>
                    <a:pt x="1560" y="949"/>
                  </a:lnTo>
                  <a:lnTo>
                    <a:pt x="1557" y="986"/>
                  </a:lnTo>
                  <a:lnTo>
                    <a:pt x="1022" y="987"/>
                  </a:lnTo>
                  <a:lnTo>
                    <a:pt x="817" y="1056"/>
                  </a:lnTo>
                  <a:lnTo>
                    <a:pt x="770" y="1078"/>
                  </a:lnTo>
                  <a:lnTo>
                    <a:pt x="182" y="869"/>
                  </a:lnTo>
                  <a:lnTo>
                    <a:pt x="180" y="849"/>
                  </a:lnTo>
                  <a:lnTo>
                    <a:pt x="221" y="793"/>
                  </a:lnTo>
                  <a:lnTo>
                    <a:pt x="178" y="752"/>
                  </a:lnTo>
                  <a:lnTo>
                    <a:pt x="229" y="718"/>
                  </a:lnTo>
                  <a:lnTo>
                    <a:pt x="37" y="680"/>
                  </a:lnTo>
                  <a:lnTo>
                    <a:pt x="18" y="672"/>
                  </a:lnTo>
                  <a:lnTo>
                    <a:pt x="0" y="635"/>
                  </a:lnTo>
                  <a:lnTo>
                    <a:pt x="1" y="611"/>
                  </a:lnTo>
                  <a:lnTo>
                    <a:pt x="147" y="500"/>
                  </a:lnTo>
                  <a:lnTo>
                    <a:pt x="211" y="500"/>
                  </a:lnTo>
                  <a:lnTo>
                    <a:pt x="342" y="400"/>
                  </a:lnTo>
                  <a:lnTo>
                    <a:pt x="319" y="33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1589" name="Freeform 37"/>
            <p:cNvSpPr>
              <a:spLocks/>
            </p:cNvSpPr>
            <p:nvPr/>
          </p:nvSpPr>
          <p:spPr bwMode="auto">
            <a:xfrm>
              <a:off x="1069" y="1462"/>
              <a:ext cx="496" cy="418"/>
            </a:xfrm>
            <a:custGeom>
              <a:avLst/>
              <a:gdLst>
                <a:gd name="T0" fmla="*/ 111 w 2974"/>
                <a:gd name="T1" fmla="*/ 328 h 2511"/>
                <a:gd name="T2" fmla="*/ 194 w 2974"/>
                <a:gd name="T3" fmla="*/ 149 h 2511"/>
                <a:gd name="T4" fmla="*/ 312 w 2974"/>
                <a:gd name="T5" fmla="*/ 127 h 2511"/>
                <a:gd name="T6" fmla="*/ 474 w 2974"/>
                <a:gd name="T7" fmla="*/ 25 h 2511"/>
                <a:gd name="T8" fmla="*/ 623 w 2974"/>
                <a:gd name="T9" fmla="*/ 0 h 2511"/>
                <a:gd name="T10" fmla="*/ 809 w 2974"/>
                <a:gd name="T11" fmla="*/ 96 h 2511"/>
                <a:gd name="T12" fmla="*/ 886 w 2974"/>
                <a:gd name="T13" fmla="*/ 121 h 2511"/>
                <a:gd name="T14" fmla="*/ 986 w 2974"/>
                <a:gd name="T15" fmla="*/ 72 h 2511"/>
                <a:gd name="T16" fmla="*/ 1007 w 2974"/>
                <a:gd name="T17" fmla="*/ 301 h 2511"/>
                <a:gd name="T18" fmla="*/ 861 w 2974"/>
                <a:gd name="T19" fmla="*/ 574 h 2511"/>
                <a:gd name="T20" fmla="*/ 990 w 2974"/>
                <a:gd name="T21" fmla="*/ 616 h 2511"/>
                <a:gd name="T22" fmla="*/ 1103 w 2974"/>
                <a:gd name="T23" fmla="*/ 736 h 2511"/>
                <a:gd name="T24" fmla="*/ 1767 w 2974"/>
                <a:gd name="T25" fmla="*/ 463 h 2511"/>
                <a:gd name="T26" fmla="*/ 2248 w 2974"/>
                <a:gd name="T27" fmla="*/ 817 h 2511"/>
                <a:gd name="T28" fmla="*/ 2338 w 2974"/>
                <a:gd name="T29" fmla="*/ 910 h 2511"/>
                <a:gd name="T30" fmla="*/ 2677 w 2974"/>
                <a:gd name="T31" fmla="*/ 848 h 2511"/>
                <a:gd name="T32" fmla="*/ 2885 w 2974"/>
                <a:gd name="T33" fmla="*/ 924 h 2511"/>
                <a:gd name="T34" fmla="*/ 2974 w 2974"/>
                <a:gd name="T35" fmla="*/ 955 h 2511"/>
                <a:gd name="T36" fmla="*/ 2809 w 2974"/>
                <a:gd name="T37" fmla="*/ 1079 h 2511"/>
                <a:gd name="T38" fmla="*/ 2750 w 2974"/>
                <a:gd name="T39" fmla="*/ 1221 h 2511"/>
                <a:gd name="T40" fmla="*/ 2701 w 2974"/>
                <a:gd name="T41" fmla="*/ 1242 h 2511"/>
                <a:gd name="T42" fmla="*/ 2770 w 2974"/>
                <a:gd name="T43" fmla="*/ 1280 h 2511"/>
                <a:gd name="T44" fmla="*/ 2881 w 2974"/>
                <a:gd name="T45" fmla="*/ 1380 h 2511"/>
                <a:gd name="T46" fmla="*/ 2756 w 2974"/>
                <a:gd name="T47" fmla="*/ 1521 h 2511"/>
                <a:gd name="T48" fmla="*/ 2801 w 2974"/>
                <a:gd name="T49" fmla="*/ 1857 h 2511"/>
                <a:gd name="T50" fmla="*/ 2449 w 2974"/>
                <a:gd name="T51" fmla="*/ 2137 h 2511"/>
                <a:gd name="T52" fmla="*/ 2358 w 2974"/>
                <a:gd name="T53" fmla="*/ 2196 h 2511"/>
                <a:gd name="T54" fmla="*/ 2265 w 2974"/>
                <a:gd name="T55" fmla="*/ 2203 h 2511"/>
                <a:gd name="T56" fmla="*/ 2114 w 2974"/>
                <a:gd name="T57" fmla="*/ 2169 h 2511"/>
                <a:gd name="T58" fmla="*/ 1986 w 2974"/>
                <a:gd name="T59" fmla="*/ 2207 h 2511"/>
                <a:gd name="T60" fmla="*/ 1909 w 2974"/>
                <a:gd name="T61" fmla="*/ 2351 h 2511"/>
                <a:gd name="T62" fmla="*/ 1851 w 2974"/>
                <a:gd name="T63" fmla="*/ 2411 h 2511"/>
                <a:gd name="T64" fmla="*/ 1623 w 2974"/>
                <a:gd name="T65" fmla="*/ 2511 h 2511"/>
                <a:gd name="T66" fmla="*/ 1577 w 2974"/>
                <a:gd name="T67" fmla="*/ 2369 h 2511"/>
                <a:gd name="T68" fmla="*/ 1442 w 2974"/>
                <a:gd name="T69" fmla="*/ 2338 h 2511"/>
                <a:gd name="T70" fmla="*/ 1428 w 2974"/>
                <a:gd name="T71" fmla="*/ 2185 h 2511"/>
                <a:gd name="T72" fmla="*/ 1373 w 2974"/>
                <a:gd name="T73" fmla="*/ 2048 h 2511"/>
                <a:gd name="T74" fmla="*/ 1315 w 2974"/>
                <a:gd name="T75" fmla="*/ 1999 h 2511"/>
                <a:gd name="T76" fmla="*/ 1335 w 2974"/>
                <a:gd name="T77" fmla="*/ 1885 h 2511"/>
                <a:gd name="T78" fmla="*/ 1266 w 2974"/>
                <a:gd name="T79" fmla="*/ 1767 h 2511"/>
                <a:gd name="T80" fmla="*/ 1196 w 2974"/>
                <a:gd name="T81" fmla="*/ 1616 h 2511"/>
                <a:gd name="T82" fmla="*/ 1034 w 2974"/>
                <a:gd name="T83" fmla="*/ 1622 h 2511"/>
                <a:gd name="T84" fmla="*/ 961 w 2974"/>
                <a:gd name="T85" fmla="*/ 1501 h 2511"/>
                <a:gd name="T86" fmla="*/ 930 w 2974"/>
                <a:gd name="T87" fmla="*/ 1563 h 2511"/>
                <a:gd name="T88" fmla="*/ 793 w 2974"/>
                <a:gd name="T89" fmla="*/ 1553 h 2511"/>
                <a:gd name="T90" fmla="*/ 813 w 2974"/>
                <a:gd name="T91" fmla="*/ 1650 h 2511"/>
                <a:gd name="T92" fmla="*/ 761 w 2974"/>
                <a:gd name="T93" fmla="*/ 1681 h 2511"/>
                <a:gd name="T94" fmla="*/ 574 w 2974"/>
                <a:gd name="T95" fmla="*/ 1625 h 2511"/>
                <a:gd name="T96" fmla="*/ 495 w 2974"/>
                <a:gd name="T97" fmla="*/ 1709 h 2511"/>
                <a:gd name="T98" fmla="*/ 512 w 2974"/>
                <a:gd name="T99" fmla="*/ 1820 h 2511"/>
                <a:gd name="T100" fmla="*/ 301 w 2974"/>
                <a:gd name="T101" fmla="*/ 1778 h 2511"/>
                <a:gd name="T102" fmla="*/ 107 w 2974"/>
                <a:gd name="T103" fmla="*/ 1743 h 2511"/>
                <a:gd name="T104" fmla="*/ 149 w 2974"/>
                <a:gd name="T105" fmla="*/ 1619 h 2511"/>
                <a:gd name="T106" fmla="*/ 253 w 2974"/>
                <a:gd name="T107" fmla="*/ 1553 h 2511"/>
                <a:gd name="T108" fmla="*/ 153 w 2974"/>
                <a:gd name="T109" fmla="*/ 1280 h 2511"/>
                <a:gd name="T110" fmla="*/ 215 w 2974"/>
                <a:gd name="T111" fmla="*/ 1249 h 2511"/>
                <a:gd name="T112" fmla="*/ 319 w 2974"/>
                <a:gd name="T113" fmla="*/ 1045 h 2511"/>
                <a:gd name="T114" fmla="*/ 218 w 2974"/>
                <a:gd name="T115" fmla="*/ 758 h 2511"/>
                <a:gd name="T116" fmla="*/ 45 w 2974"/>
                <a:gd name="T117" fmla="*/ 623 h 2511"/>
                <a:gd name="T118" fmla="*/ 0 w 2974"/>
                <a:gd name="T119" fmla="*/ 450 h 2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974" h="2511">
                  <a:moveTo>
                    <a:pt x="52" y="388"/>
                  </a:moveTo>
                  <a:lnTo>
                    <a:pt x="111" y="328"/>
                  </a:lnTo>
                  <a:lnTo>
                    <a:pt x="135" y="246"/>
                  </a:lnTo>
                  <a:lnTo>
                    <a:pt x="194" y="149"/>
                  </a:lnTo>
                  <a:lnTo>
                    <a:pt x="277" y="114"/>
                  </a:lnTo>
                  <a:lnTo>
                    <a:pt x="312" y="127"/>
                  </a:lnTo>
                  <a:lnTo>
                    <a:pt x="374" y="52"/>
                  </a:lnTo>
                  <a:lnTo>
                    <a:pt x="474" y="25"/>
                  </a:lnTo>
                  <a:lnTo>
                    <a:pt x="461" y="7"/>
                  </a:lnTo>
                  <a:lnTo>
                    <a:pt x="623" y="0"/>
                  </a:lnTo>
                  <a:lnTo>
                    <a:pt x="747" y="96"/>
                  </a:lnTo>
                  <a:lnTo>
                    <a:pt x="809" y="96"/>
                  </a:lnTo>
                  <a:lnTo>
                    <a:pt x="824" y="76"/>
                  </a:lnTo>
                  <a:lnTo>
                    <a:pt x="886" y="121"/>
                  </a:lnTo>
                  <a:lnTo>
                    <a:pt x="906" y="121"/>
                  </a:lnTo>
                  <a:lnTo>
                    <a:pt x="986" y="72"/>
                  </a:lnTo>
                  <a:lnTo>
                    <a:pt x="1045" y="166"/>
                  </a:lnTo>
                  <a:lnTo>
                    <a:pt x="1007" y="301"/>
                  </a:lnTo>
                  <a:lnTo>
                    <a:pt x="903" y="404"/>
                  </a:lnTo>
                  <a:lnTo>
                    <a:pt x="861" y="574"/>
                  </a:lnTo>
                  <a:lnTo>
                    <a:pt x="937" y="581"/>
                  </a:lnTo>
                  <a:lnTo>
                    <a:pt x="990" y="616"/>
                  </a:lnTo>
                  <a:lnTo>
                    <a:pt x="1072" y="640"/>
                  </a:lnTo>
                  <a:lnTo>
                    <a:pt x="1103" y="736"/>
                  </a:lnTo>
                  <a:lnTo>
                    <a:pt x="1145" y="826"/>
                  </a:lnTo>
                  <a:lnTo>
                    <a:pt x="1767" y="463"/>
                  </a:lnTo>
                  <a:lnTo>
                    <a:pt x="2130" y="813"/>
                  </a:lnTo>
                  <a:lnTo>
                    <a:pt x="2248" y="817"/>
                  </a:lnTo>
                  <a:lnTo>
                    <a:pt x="2265" y="892"/>
                  </a:lnTo>
                  <a:lnTo>
                    <a:pt x="2338" y="910"/>
                  </a:lnTo>
                  <a:lnTo>
                    <a:pt x="2508" y="840"/>
                  </a:lnTo>
                  <a:lnTo>
                    <a:pt x="2677" y="848"/>
                  </a:lnTo>
                  <a:lnTo>
                    <a:pt x="2798" y="913"/>
                  </a:lnTo>
                  <a:lnTo>
                    <a:pt x="2885" y="924"/>
                  </a:lnTo>
                  <a:lnTo>
                    <a:pt x="2881" y="906"/>
                  </a:lnTo>
                  <a:lnTo>
                    <a:pt x="2974" y="955"/>
                  </a:lnTo>
                  <a:lnTo>
                    <a:pt x="2922" y="1083"/>
                  </a:lnTo>
                  <a:lnTo>
                    <a:pt x="2809" y="1079"/>
                  </a:lnTo>
                  <a:lnTo>
                    <a:pt x="2829" y="1231"/>
                  </a:lnTo>
                  <a:lnTo>
                    <a:pt x="2750" y="1221"/>
                  </a:lnTo>
                  <a:lnTo>
                    <a:pt x="2708" y="1189"/>
                  </a:lnTo>
                  <a:lnTo>
                    <a:pt x="2701" y="1242"/>
                  </a:lnTo>
                  <a:lnTo>
                    <a:pt x="2736" y="1300"/>
                  </a:lnTo>
                  <a:lnTo>
                    <a:pt x="2770" y="1280"/>
                  </a:lnTo>
                  <a:lnTo>
                    <a:pt x="2801" y="1366"/>
                  </a:lnTo>
                  <a:lnTo>
                    <a:pt x="2881" y="1380"/>
                  </a:lnTo>
                  <a:lnTo>
                    <a:pt x="2929" y="1481"/>
                  </a:lnTo>
                  <a:lnTo>
                    <a:pt x="2756" y="1521"/>
                  </a:lnTo>
                  <a:lnTo>
                    <a:pt x="2725" y="1743"/>
                  </a:lnTo>
                  <a:lnTo>
                    <a:pt x="2801" y="1857"/>
                  </a:lnTo>
                  <a:lnTo>
                    <a:pt x="2580" y="2096"/>
                  </a:lnTo>
                  <a:lnTo>
                    <a:pt x="2449" y="2137"/>
                  </a:lnTo>
                  <a:lnTo>
                    <a:pt x="2376" y="2214"/>
                  </a:lnTo>
                  <a:lnTo>
                    <a:pt x="2358" y="2196"/>
                  </a:lnTo>
                  <a:lnTo>
                    <a:pt x="2283" y="2189"/>
                  </a:lnTo>
                  <a:lnTo>
                    <a:pt x="2265" y="2203"/>
                  </a:lnTo>
                  <a:lnTo>
                    <a:pt x="2199" y="2214"/>
                  </a:lnTo>
                  <a:lnTo>
                    <a:pt x="2114" y="2169"/>
                  </a:lnTo>
                  <a:lnTo>
                    <a:pt x="2082" y="2189"/>
                  </a:lnTo>
                  <a:lnTo>
                    <a:pt x="1986" y="2207"/>
                  </a:lnTo>
                  <a:lnTo>
                    <a:pt x="1922" y="2258"/>
                  </a:lnTo>
                  <a:lnTo>
                    <a:pt x="1909" y="2351"/>
                  </a:lnTo>
                  <a:lnTo>
                    <a:pt x="1871" y="2407"/>
                  </a:lnTo>
                  <a:lnTo>
                    <a:pt x="1851" y="2411"/>
                  </a:lnTo>
                  <a:lnTo>
                    <a:pt x="1681" y="2511"/>
                  </a:lnTo>
                  <a:lnTo>
                    <a:pt x="1623" y="2511"/>
                  </a:lnTo>
                  <a:lnTo>
                    <a:pt x="1623" y="2452"/>
                  </a:lnTo>
                  <a:lnTo>
                    <a:pt x="1577" y="2369"/>
                  </a:lnTo>
                  <a:lnTo>
                    <a:pt x="1512" y="2335"/>
                  </a:lnTo>
                  <a:lnTo>
                    <a:pt x="1442" y="2338"/>
                  </a:lnTo>
                  <a:lnTo>
                    <a:pt x="1422" y="2265"/>
                  </a:lnTo>
                  <a:lnTo>
                    <a:pt x="1428" y="2185"/>
                  </a:lnTo>
                  <a:lnTo>
                    <a:pt x="1401" y="2152"/>
                  </a:lnTo>
                  <a:lnTo>
                    <a:pt x="1373" y="2048"/>
                  </a:lnTo>
                  <a:lnTo>
                    <a:pt x="1331" y="2034"/>
                  </a:lnTo>
                  <a:lnTo>
                    <a:pt x="1315" y="1999"/>
                  </a:lnTo>
                  <a:lnTo>
                    <a:pt x="1349" y="1954"/>
                  </a:lnTo>
                  <a:lnTo>
                    <a:pt x="1335" y="1885"/>
                  </a:lnTo>
                  <a:lnTo>
                    <a:pt x="1284" y="1840"/>
                  </a:lnTo>
                  <a:lnTo>
                    <a:pt x="1266" y="1767"/>
                  </a:lnTo>
                  <a:lnTo>
                    <a:pt x="1221" y="1743"/>
                  </a:lnTo>
                  <a:lnTo>
                    <a:pt x="1196" y="1616"/>
                  </a:lnTo>
                  <a:lnTo>
                    <a:pt x="1100" y="1508"/>
                  </a:lnTo>
                  <a:lnTo>
                    <a:pt x="1034" y="1622"/>
                  </a:lnTo>
                  <a:lnTo>
                    <a:pt x="999" y="1508"/>
                  </a:lnTo>
                  <a:lnTo>
                    <a:pt x="961" y="1501"/>
                  </a:lnTo>
                  <a:lnTo>
                    <a:pt x="961" y="1563"/>
                  </a:lnTo>
                  <a:lnTo>
                    <a:pt x="930" y="1563"/>
                  </a:lnTo>
                  <a:lnTo>
                    <a:pt x="868" y="1508"/>
                  </a:lnTo>
                  <a:lnTo>
                    <a:pt x="793" y="1553"/>
                  </a:lnTo>
                  <a:lnTo>
                    <a:pt x="795" y="1619"/>
                  </a:lnTo>
                  <a:lnTo>
                    <a:pt x="813" y="1650"/>
                  </a:lnTo>
                  <a:lnTo>
                    <a:pt x="795" y="1687"/>
                  </a:lnTo>
                  <a:lnTo>
                    <a:pt x="761" y="1681"/>
                  </a:lnTo>
                  <a:lnTo>
                    <a:pt x="727" y="1632"/>
                  </a:lnTo>
                  <a:lnTo>
                    <a:pt x="574" y="1625"/>
                  </a:lnTo>
                  <a:lnTo>
                    <a:pt x="495" y="1663"/>
                  </a:lnTo>
                  <a:lnTo>
                    <a:pt x="495" y="1709"/>
                  </a:lnTo>
                  <a:lnTo>
                    <a:pt x="550" y="1764"/>
                  </a:lnTo>
                  <a:lnTo>
                    <a:pt x="512" y="1820"/>
                  </a:lnTo>
                  <a:lnTo>
                    <a:pt x="377" y="1837"/>
                  </a:lnTo>
                  <a:lnTo>
                    <a:pt x="301" y="1778"/>
                  </a:lnTo>
                  <a:lnTo>
                    <a:pt x="173" y="1771"/>
                  </a:lnTo>
                  <a:lnTo>
                    <a:pt x="107" y="1743"/>
                  </a:lnTo>
                  <a:lnTo>
                    <a:pt x="97" y="1716"/>
                  </a:lnTo>
                  <a:lnTo>
                    <a:pt x="149" y="1619"/>
                  </a:lnTo>
                  <a:lnTo>
                    <a:pt x="200" y="1612"/>
                  </a:lnTo>
                  <a:lnTo>
                    <a:pt x="253" y="1553"/>
                  </a:lnTo>
                  <a:lnTo>
                    <a:pt x="215" y="1481"/>
                  </a:lnTo>
                  <a:lnTo>
                    <a:pt x="153" y="1280"/>
                  </a:lnTo>
                  <a:lnTo>
                    <a:pt x="149" y="1249"/>
                  </a:lnTo>
                  <a:lnTo>
                    <a:pt x="215" y="1249"/>
                  </a:lnTo>
                  <a:lnTo>
                    <a:pt x="312" y="1183"/>
                  </a:lnTo>
                  <a:lnTo>
                    <a:pt x="319" y="1045"/>
                  </a:lnTo>
                  <a:lnTo>
                    <a:pt x="232" y="1010"/>
                  </a:lnTo>
                  <a:lnTo>
                    <a:pt x="218" y="758"/>
                  </a:lnTo>
                  <a:lnTo>
                    <a:pt x="80" y="664"/>
                  </a:lnTo>
                  <a:lnTo>
                    <a:pt x="45" y="623"/>
                  </a:lnTo>
                  <a:lnTo>
                    <a:pt x="60" y="578"/>
                  </a:lnTo>
                  <a:lnTo>
                    <a:pt x="0" y="450"/>
                  </a:lnTo>
                  <a:lnTo>
                    <a:pt x="52" y="38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1590" name="Freeform 38"/>
            <p:cNvSpPr>
              <a:spLocks/>
            </p:cNvSpPr>
            <p:nvPr/>
          </p:nvSpPr>
          <p:spPr bwMode="auto">
            <a:xfrm>
              <a:off x="640" y="1379"/>
              <a:ext cx="496" cy="537"/>
            </a:xfrm>
            <a:custGeom>
              <a:avLst/>
              <a:gdLst>
                <a:gd name="T0" fmla="*/ 101 w 2979"/>
                <a:gd name="T1" fmla="*/ 593 h 3222"/>
                <a:gd name="T2" fmla="*/ 360 w 2979"/>
                <a:gd name="T3" fmla="*/ 347 h 3222"/>
                <a:gd name="T4" fmla="*/ 454 w 2979"/>
                <a:gd name="T5" fmla="*/ 103 h 3222"/>
                <a:gd name="T6" fmla="*/ 1005 w 2979"/>
                <a:gd name="T7" fmla="*/ 73 h 3222"/>
                <a:gd name="T8" fmla="*/ 1295 w 2979"/>
                <a:gd name="T9" fmla="*/ 399 h 3222"/>
                <a:gd name="T10" fmla="*/ 1528 w 2979"/>
                <a:gd name="T11" fmla="*/ 470 h 3222"/>
                <a:gd name="T12" fmla="*/ 1694 w 2979"/>
                <a:gd name="T13" fmla="*/ 561 h 3222"/>
                <a:gd name="T14" fmla="*/ 1793 w 2979"/>
                <a:gd name="T15" fmla="*/ 572 h 3222"/>
                <a:gd name="T16" fmla="*/ 1872 w 2979"/>
                <a:gd name="T17" fmla="*/ 647 h 3222"/>
                <a:gd name="T18" fmla="*/ 2163 w 2979"/>
                <a:gd name="T19" fmla="*/ 767 h 3222"/>
                <a:gd name="T20" fmla="*/ 2298 w 2979"/>
                <a:gd name="T21" fmla="*/ 756 h 3222"/>
                <a:gd name="T22" fmla="*/ 2491 w 2979"/>
                <a:gd name="T23" fmla="*/ 685 h 3222"/>
                <a:gd name="T24" fmla="*/ 2561 w 2979"/>
                <a:gd name="T25" fmla="*/ 849 h 3222"/>
                <a:gd name="T26" fmla="*/ 2574 w 2979"/>
                <a:gd name="T27" fmla="*/ 947 h 3222"/>
                <a:gd name="T28" fmla="*/ 2619 w 2979"/>
                <a:gd name="T29" fmla="*/ 1113 h 3222"/>
                <a:gd name="T30" fmla="*/ 2792 w 2979"/>
                <a:gd name="T31" fmla="*/ 1253 h 3222"/>
                <a:gd name="T32" fmla="*/ 2888 w 2979"/>
                <a:gd name="T33" fmla="*/ 1544 h 3222"/>
                <a:gd name="T34" fmla="*/ 2780 w 2979"/>
                <a:gd name="T35" fmla="*/ 1740 h 3222"/>
                <a:gd name="T36" fmla="*/ 2733 w 2979"/>
                <a:gd name="T37" fmla="*/ 1790 h 3222"/>
                <a:gd name="T38" fmla="*/ 2834 w 2979"/>
                <a:gd name="T39" fmla="*/ 2040 h 3222"/>
                <a:gd name="T40" fmla="*/ 2726 w 2979"/>
                <a:gd name="T41" fmla="*/ 2109 h 3222"/>
                <a:gd name="T42" fmla="*/ 2683 w 2979"/>
                <a:gd name="T43" fmla="*/ 2242 h 3222"/>
                <a:gd name="T44" fmla="*/ 2871 w 2979"/>
                <a:gd name="T45" fmla="*/ 2272 h 3222"/>
                <a:gd name="T46" fmla="*/ 2979 w 2979"/>
                <a:gd name="T47" fmla="*/ 2396 h 3222"/>
                <a:gd name="T48" fmla="*/ 2785 w 2979"/>
                <a:gd name="T49" fmla="*/ 2494 h 3222"/>
                <a:gd name="T50" fmla="*/ 2636 w 2979"/>
                <a:gd name="T51" fmla="*/ 2632 h 3222"/>
                <a:gd name="T52" fmla="*/ 2673 w 2979"/>
                <a:gd name="T53" fmla="*/ 2678 h 3222"/>
                <a:gd name="T54" fmla="*/ 2813 w 2979"/>
                <a:gd name="T55" fmla="*/ 2749 h 3222"/>
                <a:gd name="T56" fmla="*/ 2817 w 2979"/>
                <a:gd name="T57" fmla="*/ 2840 h 3222"/>
                <a:gd name="T58" fmla="*/ 2760 w 2979"/>
                <a:gd name="T59" fmla="*/ 2950 h 3222"/>
                <a:gd name="T60" fmla="*/ 2567 w 2979"/>
                <a:gd name="T61" fmla="*/ 3081 h 3222"/>
                <a:gd name="T62" fmla="*/ 2416 w 2979"/>
                <a:gd name="T63" fmla="*/ 3011 h 3222"/>
                <a:gd name="T64" fmla="*/ 2333 w 2979"/>
                <a:gd name="T65" fmla="*/ 3028 h 3222"/>
                <a:gd name="T66" fmla="*/ 2217 w 2979"/>
                <a:gd name="T67" fmla="*/ 3222 h 3222"/>
                <a:gd name="T68" fmla="*/ 2040 w 2979"/>
                <a:gd name="T69" fmla="*/ 3154 h 3222"/>
                <a:gd name="T70" fmla="*/ 1521 w 2979"/>
                <a:gd name="T71" fmla="*/ 2950 h 3222"/>
                <a:gd name="T72" fmla="*/ 1439 w 2979"/>
                <a:gd name="T73" fmla="*/ 2858 h 3222"/>
                <a:gd name="T74" fmla="*/ 1399 w 2979"/>
                <a:gd name="T75" fmla="*/ 2751 h 3222"/>
                <a:gd name="T76" fmla="*/ 1345 w 2979"/>
                <a:gd name="T77" fmla="*/ 2611 h 3222"/>
                <a:gd name="T78" fmla="*/ 1324 w 2979"/>
                <a:gd name="T79" fmla="*/ 2490 h 3222"/>
                <a:gd name="T80" fmla="*/ 1468 w 2979"/>
                <a:gd name="T81" fmla="*/ 2469 h 3222"/>
                <a:gd name="T82" fmla="*/ 1561 w 2979"/>
                <a:gd name="T83" fmla="*/ 2396 h 3222"/>
                <a:gd name="T84" fmla="*/ 1663 w 2979"/>
                <a:gd name="T85" fmla="*/ 2333 h 3222"/>
                <a:gd name="T86" fmla="*/ 1742 w 2979"/>
                <a:gd name="T87" fmla="*/ 2184 h 3222"/>
                <a:gd name="T88" fmla="*/ 1727 w 2979"/>
                <a:gd name="T89" fmla="*/ 2071 h 3222"/>
                <a:gd name="T90" fmla="*/ 1586 w 2979"/>
                <a:gd name="T91" fmla="*/ 1949 h 3222"/>
                <a:gd name="T92" fmla="*/ 1503 w 2979"/>
                <a:gd name="T93" fmla="*/ 2010 h 3222"/>
                <a:gd name="T94" fmla="*/ 1367 w 2979"/>
                <a:gd name="T95" fmla="*/ 2137 h 3222"/>
                <a:gd name="T96" fmla="*/ 1227 w 2979"/>
                <a:gd name="T97" fmla="*/ 2155 h 3222"/>
                <a:gd name="T98" fmla="*/ 1110 w 2979"/>
                <a:gd name="T99" fmla="*/ 2149 h 3222"/>
                <a:gd name="T100" fmla="*/ 998 w 2979"/>
                <a:gd name="T101" fmla="*/ 2097 h 3222"/>
                <a:gd name="T102" fmla="*/ 947 w 2979"/>
                <a:gd name="T103" fmla="*/ 2000 h 3222"/>
                <a:gd name="T104" fmla="*/ 743 w 2979"/>
                <a:gd name="T105" fmla="*/ 1920 h 3222"/>
                <a:gd name="T106" fmla="*/ 660 w 2979"/>
                <a:gd name="T107" fmla="*/ 1802 h 3222"/>
                <a:gd name="T108" fmla="*/ 578 w 2979"/>
                <a:gd name="T109" fmla="*/ 1685 h 3222"/>
                <a:gd name="T110" fmla="*/ 534 w 2979"/>
                <a:gd name="T111" fmla="*/ 1292 h 3222"/>
                <a:gd name="T112" fmla="*/ 10 w 2979"/>
                <a:gd name="T113" fmla="*/ 1209 h 3222"/>
                <a:gd name="T114" fmla="*/ 35 w 2979"/>
                <a:gd name="T115" fmla="*/ 1114 h 3222"/>
                <a:gd name="T116" fmla="*/ 31 w 2979"/>
                <a:gd name="T117" fmla="*/ 961 h 3222"/>
                <a:gd name="T118" fmla="*/ 76 w 2979"/>
                <a:gd name="T119" fmla="*/ 801 h 3222"/>
                <a:gd name="T120" fmla="*/ 63 w 2979"/>
                <a:gd name="T121" fmla="*/ 631 h 3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979" h="3222">
                  <a:moveTo>
                    <a:pt x="85" y="590"/>
                  </a:moveTo>
                  <a:lnTo>
                    <a:pt x="101" y="593"/>
                  </a:lnTo>
                  <a:lnTo>
                    <a:pt x="295" y="582"/>
                  </a:lnTo>
                  <a:lnTo>
                    <a:pt x="360" y="347"/>
                  </a:lnTo>
                  <a:lnTo>
                    <a:pt x="367" y="357"/>
                  </a:lnTo>
                  <a:lnTo>
                    <a:pt x="454" y="103"/>
                  </a:lnTo>
                  <a:lnTo>
                    <a:pt x="563" y="0"/>
                  </a:lnTo>
                  <a:lnTo>
                    <a:pt x="1005" y="73"/>
                  </a:lnTo>
                  <a:lnTo>
                    <a:pt x="1202" y="321"/>
                  </a:lnTo>
                  <a:lnTo>
                    <a:pt x="1295" y="399"/>
                  </a:lnTo>
                  <a:lnTo>
                    <a:pt x="1447" y="460"/>
                  </a:lnTo>
                  <a:lnTo>
                    <a:pt x="1528" y="470"/>
                  </a:lnTo>
                  <a:lnTo>
                    <a:pt x="1590" y="517"/>
                  </a:lnTo>
                  <a:lnTo>
                    <a:pt x="1694" y="561"/>
                  </a:lnTo>
                  <a:lnTo>
                    <a:pt x="1770" y="554"/>
                  </a:lnTo>
                  <a:lnTo>
                    <a:pt x="1793" y="572"/>
                  </a:lnTo>
                  <a:lnTo>
                    <a:pt x="1788" y="636"/>
                  </a:lnTo>
                  <a:lnTo>
                    <a:pt x="1872" y="647"/>
                  </a:lnTo>
                  <a:lnTo>
                    <a:pt x="1911" y="713"/>
                  </a:lnTo>
                  <a:lnTo>
                    <a:pt x="2163" y="767"/>
                  </a:lnTo>
                  <a:lnTo>
                    <a:pt x="2243" y="745"/>
                  </a:lnTo>
                  <a:lnTo>
                    <a:pt x="2298" y="756"/>
                  </a:lnTo>
                  <a:lnTo>
                    <a:pt x="2362" y="682"/>
                  </a:lnTo>
                  <a:lnTo>
                    <a:pt x="2491" y="685"/>
                  </a:lnTo>
                  <a:lnTo>
                    <a:pt x="2502" y="738"/>
                  </a:lnTo>
                  <a:lnTo>
                    <a:pt x="2561" y="849"/>
                  </a:lnTo>
                  <a:lnTo>
                    <a:pt x="2622" y="890"/>
                  </a:lnTo>
                  <a:lnTo>
                    <a:pt x="2574" y="947"/>
                  </a:lnTo>
                  <a:lnTo>
                    <a:pt x="2629" y="1065"/>
                  </a:lnTo>
                  <a:lnTo>
                    <a:pt x="2619" y="1113"/>
                  </a:lnTo>
                  <a:lnTo>
                    <a:pt x="2651" y="1156"/>
                  </a:lnTo>
                  <a:lnTo>
                    <a:pt x="2792" y="1253"/>
                  </a:lnTo>
                  <a:lnTo>
                    <a:pt x="2800" y="1510"/>
                  </a:lnTo>
                  <a:lnTo>
                    <a:pt x="2888" y="1544"/>
                  </a:lnTo>
                  <a:lnTo>
                    <a:pt x="2882" y="1678"/>
                  </a:lnTo>
                  <a:lnTo>
                    <a:pt x="2780" y="1740"/>
                  </a:lnTo>
                  <a:lnTo>
                    <a:pt x="2726" y="1741"/>
                  </a:lnTo>
                  <a:lnTo>
                    <a:pt x="2733" y="1790"/>
                  </a:lnTo>
                  <a:lnTo>
                    <a:pt x="2792" y="1981"/>
                  </a:lnTo>
                  <a:lnTo>
                    <a:pt x="2834" y="2040"/>
                  </a:lnTo>
                  <a:lnTo>
                    <a:pt x="2780" y="2104"/>
                  </a:lnTo>
                  <a:lnTo>
                    <a:pt x="2726" y="2109"/>
                  </a:lnTo>
                  <a:lnTo>
                    <a:pt x="2668" y="2208"/>
                  </a:lnTo>
                  <a:lnTo>
                    <a:pt x="2683" y="2242"/>
                  </a:lnTo>
                  <a:lnTo>
                    <a:pt x="2743" y="2268"/>
                  </a:lnTo>
                  <a:lnTo>
                    <a:pt x="2871" y="2272"/>
                  </a:lnTo>
                  <a:lnTo>
                    <a:pt x="2954" y="2328"/>
                  </a:lnTo>
                  <a:lnTo>
                    <a:pt x="2979" y="2396"/>
                  </a:lnTo>
                  <a:lnTo>
                    <a:pt x="2850" y="2497"/>
                  </a:lnTo>
                  <a:lnTo>
                    <a:pt x="2785" y="2494"/>
                  </a:lnTo>
                  <a:lnTo>
                    <a:pt x="2641" y="2602"/>
                  </a:lnTo>
                  <a:lnTo>
                    <a:pt x="2636" y="2632"/>
                  </a:lnTo>
                  <a:lnTo>
                    <a:pt x="2657" y="2668"/>
                  </a:lnTo>
                  <a:lnTo>
                    <a:pt x="2673" y="2678"/>
                  </a:lnTo>
                  <a:lnTo>
                    <a:pt x="2866" y="2714"/>
                  </a:lnTo>
                  <a:lnTo>
                    <a:pt x="2813" y="2749"/>
                  </a:lnTo>
                  <a:lnTo>
                    <a:pt x="2859" y="2790"/>
                  </a:lnTo>
                  <a:lnTo>
                    <a:pt x="2817" y="2840"/>
                  </a:lnTo>
                  <a:lnTo>
                    <a:pt x="2820" y="2869"/>
                  </a:lnTo>
                  <a:lnTo>
                    <a:pt x="2760" y="2950"/>
                  </a:lnTo>
                  <a:lnTo>
                    <a:pt x="2524" y="2923"/>
                  </a:lnTo>
                  <a:lnTo>
                    <a:pt x="2567" y="3081"/>
                  </a:lnTo>
                  <a:lnTo>
                    <a:pt x="2456" y="3003"/>
                  </a:lnTo>
                  <a:lnTo>
                    <a:pt x="2416" y="3011"/>
                  </a:lnTo>
                  <a:lnTo>
                    <a:pt x="2370" y="3024"/>
                  </a:lnTo>
                  <a:lnTo>
                    <a:pt x="2333" y="3028"/>
                  </a:lnTo>
                  <a:lnTo>
                    <a:pt x="2312" y="3010"/>
                  </a:lnTo>
                  <a:lnTo>
                    <a:pt x="2217" y="3222"/>
                  </a:lnTo>
                  <a:lnTo>
                    <a:pt x="2084" y="3212"/>
                  </a:lnTo>
                  <a:lnTo>
                    <a:pt x="2040" y="3154"/>
                  </a:lnTo>
                  <a:lnTo>
                    <a:pt x="2047" y="3017"/>
                  </a:lnTo>
                  <a:lnTo>
                    <a:pt x="1521" y="2950"/>
                  </a:lnTo>
                  <a:lnTo>
                    <a:pt x="1490" y="2884"/>
                  </a:lnTo>
                  <a:lnTo>
                    <a:pt x="1439" y="2858"/>
                  </a:lnTo>
                  <a:lnTo>
                    <a:pt x="1432" y="2773"/>
                  </a:lnTo>
                  <a:lnTo>
                    <a:pt x="1399" y="2751"/>
                  </a:lnTo>
                  <a:lnTo>
                    <a:pt x="1367" y="2749"/>
                  </a:lnTo>
                  <a:lnTo>
                    <a:pt x="1345" y="2611"/>
                  </a:lnTo>
                  <a:lnTo>
                    <a:pt x="1297" y="2542"/>
                  </a:lnTo>
                  <a:lnTo>
                    <a:pt x="1324" y="2490"/>
                  </a:lnTo>
                  <a:lnTo>
                    <a:pt x="1399" y="2463"/>
                  </a:lnTo>
                  <a:lnTo>
                    <a:pt x="1468" y="2469"/>
                  </a:lnTo>
                  <a:lnTo>
                    <a:pt x="1506" y="2399"/>
                  </a:lnTo>
                  <a:lnTo>
                    <a:pt x="1561" y="2396"/>
                  </a:lnTo>
                  <a:lnTo>
                    <a:pt x="1604" y="2403"/>
                  </a:lnTo>
                  <a:lnTo>
                    <a:pt x="1663" y="2333"/>
                  </a:lnTo>
                  <a:lnTo>
                    <a:pt x="1677" y="2270"/>
                  </a:lnTo>
                  <a:lnTo>
                    <a:pt x="1742" y="2184"/>
                  </a:lnTo>
                  <a:lnTo>
                    <a:pt x="1756" y="2115"/>
                  </a:lnTo>
                  <a:lnTo>
                    <a:pt x="1727" y="2071"/>
                  </a:lnTo>
                  <a:lnTo>
                    <a:pt x="1611" y="1963"/>
                  </a:lnTo>
                  <a:lnTo>
                    <a:pt x="1586" y="1949"/>
                  </a:lnTo>
                  <a:lnTo>
                    <a:pt x="1529" y="1956"/>
                  </a:lnTo>
                  <a:lnTo>
                    <a:pt x="1503" y="2010"/>
                  </a:lnTo>
                  <a:lnTo>
                    <a:pt x="1371" y="2086"/>
                  </a:lnTo>
                  <a:lnTo>
                    <a:pt x="1367" y="2137"/>
                  </a:lnTo>
                  <a:lnTo>
                    <a:pt x="1322" y="2137"/>
                  </a:lnTo>
                  <a:lnTo>
                    <a:pt x="1227" y="2155"/>
                  </a:lnTo>
                  <a:lnTo>
                    <a:pt x="1168" y="2123"/>
                  </a:lnTo>
                  <a:lnTo>
                    <a:pt x="1110" y="2149"/>
                  </a:lnTo>
                  <a:lnTo>
                    <a:pt x="1043" y="2138"/>
                  </a:lnTo>
                  <a:lnTo>
                    <a:pt x="998" y="2097"/>
                  </a:lnTo>
                  <a:lnTo>
                    <a:pt x="980" y="2018"/>
                  </a:lnTo>
                  <a:lnTo>
                    <a:pt x="947" y="2000"/>
                  </a:lnTo>
                  <a:lnTo>
                    <a:pt x="760" y="2017"/>
                  </a:lnTo>
                  <a:lnTo>
                    <a:pt x="743" y="1920"/>
                  </a:lnTo>
                  <a:lnTo>
                    <a:pt x="705" y="1879"/>
                  </a:lnTo>
                  <a:lnTo>
                    <a:pt x="660" y="1802"/>
                  </a:lnTo>
                  <a:lnTo>
                    <a:pt x="589" y="1731"/>
                  </a:lnTo>
                  <a:lnTo>
                    <a:pt x="578" y="1685"/>
                  </a:lnTo>
                  <a:lnTo>
                    <a:pt x="492" y="1527"/>
                  </a:lnTo>
                  <a:lnTo>
                    <a:pt x="534" y="1292"/>
                  </a:lnTo>
                  <a:lnTo>
                    <a:pt x="581" y="1242"/>
                  </a:lnTo>
                  <a:lnTo>
                    <a:pt x="10" y="1209"/>
                  </a:lnTo>
                  <a:lnTo>
                    <a:pt x="46" y="1187"/>
                  </a:lnTo>
                  <a:lnTo>
                    <a:pt x="35" y="1114"/>
                  </a:lnTo>
                  <a:lnTo>
                    <a:pt x="0" y="1059"/>
                  </a:lnTo>
                  <a:lnTo>
                    <a:pt x="31" y="961"/>
                  </a:lnTo>
                  <a:lnTo>
                    <a:pt x="31" y="873"/>
                  </a:lnTo>
                  <a:lnTo>
                    <a:pt x="76" y="801"/>
                  </a:lnTo>
                  <a:lnTo>
                    <a:pt x="83" y="697"/>
                  </a:lnTo>
                  <a:lnTo>
                    <a:pt x="63" y="631"/>
                  </a:lnTo>
                  <a:lnTo>
                    <a:pt x="85" y="59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1591" name="Freeform 39"/>
            <p:cNvSpPr>
              <a:spLocks/>
            </p:cNvSpPr>
            <p:nvPr/>
          </p:nvSpPr>
          <p:spPr bwMode="auto">
            <a:xfrm>
              <a:off x="1215" y="2489"/>
              <a:ext cx="159" cy="191"/>
            </a:xfrm>
            <a:custGeom>
              <a:avLst/>
              <a:gdLst>
                <a:gd name="T0" fmla="*/ 524 w 953"/>
                <a:gd name="T1" fmla="*/ 91 h 1142"/>
                <a:gd name="T2" fmla="*/ 913 w 953"/>
                <a:gd name="T3" fmla="*/ 309 h 1142"/>
                <a:gd name="T4" fmla="*/ 914 w 953"/>
                <a:gd name="T5" fmla="*/ 336 h 1142"/>
                <a:gd name="T6" fmla="*/ 856 w 953"/>
                <a:gd name="T7" fmla="*/ 403 h 1142"/>
                <a:gd name="T8" fmla="*/ 852 w 953"/>
                <a:gd name="T9" fmla="*/ 477 h 1142"/>
                <a:gd name="T10" fmla="*/ 953 w 953"/>
                <a:gd name="T11" fmla="*/ 481 h 1142"/>
                <a:gd name="T12" fmla="*/ 922 w 953"/>
                <a:gd name="T13" fmla="*/ 530 h 1142"/>
                <a:gd name="T14" fmla="*/ 850 w 953"/>
                <a:gd name="T15" fmla="*/ 553 h 1142"/>
                <a:gd name="T16" fmla="*/ 812 w 953"/>
                <a:gd name="T17" fmla="*/ 665 h 1142"/>
                <a:gd name="T18" fmla="*/ 811 w 953"/>
                <a:gd name="T19" fmla="*/ 722 h 1142"/>
                <a:gd name="T20" fmla="*/ 764 w 953"/>
                <a:gd name="T21" fmla="*/ 733 h 1142"/>
                <a:gd name="T22" fmla="*/ 749 w 953"/>
                <a:gd name="T23" fmla="*/ 765 h 1142"/>
                <a:gd name="T24" fmla="*/ 786 w 953"/>
                <a:gd name="T25" fmla="*/ 797 h 1142"/>
                <a:gd name="T26" fmla="*/ 804 w 953"/>
                <a:gd name="T27" fmla="*/ 846 h 1142"/>
                <a:gd name="T28" fmla="*/ 786 w 953"/>
                <a:gd name="T29" fmla="*/ 854 h 1142"/>
                <a:gd name="T30" fmla="*/ 780 w 953"/>
                <a:gd name="T31" fmla="*/ 916 h 1142"/>
                <a:gd name="T32" fmla="*/ 825 w 953"/>
                <a:gd name="T33" fmla="*/ 922 h 1142"/>
                <a:gd name="T34" fmla="*/ 788 w 953"/>
                <a:gd name="T35" fmla="*/ 1022 h 1142"/>
                <a:gd name="T36" fmla="*/ 659 w 953"/>
                <a:gd name="T37" fmla="*/ 993 h 1142"/>
                <a:gd name="T38" fmla="*/ 564 w 953"/>
                <a:gd name="T39" fmla="*/ 1054 h 1142"/>
                <a:gd name="T40" fmla="*/ 415 w 953"/>
                <a:gd name="T41" fmla="*/ 1020 h 1142"/>
                <a:gd name="T42" fmla="*/ 327 w 953"/>
                <a:gd name="T43" fmla="*/ 1062 h 1142"/>
                <a:gd name="T44" fmla="*/ 246 w 953"/>
                <a:gd name="T45" fmla="*/ 1018 h 1142"/>
                <a:gd name="T46" fmla="*/ 186 w 953"/>
                <a:gd name="T47" fmla="*/ 1028 h 1142"/>
                <a:gd name="T48" fmla="*/ 152 w 953"/>
                <a:gd name="T49" fmla="*/ 997 h 1142"/>
                <a:gd name="T50" fmla="*/ 57 w 953"/>
                <a:gd name="T51" fmla="*/ 1142 h 1142"/>
                <a:gd name="T52" fmla="*/ 17 w 953"/>
                <a:gd name="T53" fmla="*/ 1132 h 1142"/>
                <a:gd name="T54" fmla="*/ 0 w 953"/>
                <a:gd name="T55" fmla="*/ 966 h 1142"/>
                <a:gd name="T56" fmla="*/ 29 w 953"/>
                <a:gd name="T57" fmla="*/ 829 h 1142"/>
                <a:gd name="T58" fmla="*/ 57 w 953"/>
                <a:gd name="T59" fmla="*/ 800 h 1142"/>
                <a:gd name="T60" fmla="*/ 77 w 953"/>
                <a:gd name="T61" fmla="*/ 561 h 1142"/>
                <a:gd name="T62" fmla="*/ 43 w 953"/>
                <a:gd name="T63" fmla="*/ 529 h 1142"/>
                <a:gd name="T64" fmla="*/ 56 w 953"/>
                <a:gd name="T65" fmla="*/ 490 h 1142"/>
                <a:gd name="T66" fmla="*/ 245 w 953"/>
                <a:gd name="T67" fmla="*/ 85 h 1142"/>
                <a:gd name="T68" fmla="*/ 350 w 953"/>
                <a:gd name="T69" fmla="*/ 0 h 1142"/>
                <a:gd name="T70" fmla="*/ 348 w 953"/>
                <a:gd name="T71" fmla="*/ 17 h 1142"/>
                <a:gd name="T72" fmla="*/ 437 w 953"/>
                <a:gd name="T73" fmla="*/ 108 h 1142"/>
                <a:gd name="T74" fmla="*/ 466 w 953"/>
                <a:gd name="T75" fmla="*/ 110 h 1142"/>
                <a:gd name="T76" fmla="*/ 524 w 953"/>
                <a:gd name="T77" fmla="*/ 91 h 1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1142">
                  <a:moveTo>
                    <a:pt x="524" y="91"/>
                  </a:moveTo>
                  <a:lnTo>
                    <a:pt x="913" y="309"/>
                  </a:lnTo>
                  <a:lnTo>
                    <a:pt x="914" y="336"/>
                  </a:lnTo>
                  <a:lnTo>
                    <a:pt x="856" y="403"/>
                  </a:lnTo>
                  <a:lnTo>
                    <a:pt x="852" y="477"/>
                  </a:lnTo>
                  <a:lnTo>
                    <a:pt x="953" y="481"/>
                  </a:lnTo>
                  <a:lnTo>
                    <a:pt x="922" y="530"/>
                  </a:lnTo>
                  <a:lnTo>
                    <a:pt x="850" y="553"/>
                  </a:lnTo>
                  <a:lnTo>
                    <a:pt x="812" y="665"/>
                  </a:lnTo>
                  <a:lnTo>
                    <a:pt x="811" y="722"/>
                  </a:lnTo>
                  <a:lnTo>
                    <a:pt x="764" y="733"/>
                  </a:lnTo>
                  <a:lnTo>
                    <a:pt x="749" y="765"/>
                  </a:lnTo>
                  <a:lnTo>
                    <a:pt x="786" y="797"/>
                  </a:lnTo>
                  <a:lnTo>
                    <a:pt x="804" y="846"/>
                  </a:lnTo>
                  <a:lnTo>
                    <a:pt x="786" y="854"/>
                  </a:lnTo>
                  <a:lnTo>
                    <a:pt x="780" y="916"/>
                  </a:lnTo>
                  <a:lnTo>
                    <a:pt x="825" y="922"/>
                  </a:lnTo>
                  <a:lnTo>
                    <a:pt x="788" y="1022"/>
                  </a:lnTo>
                  <a:lnTo>
                    <a:pt x="659" y="993"/>
                  </a:lnTo>
                  <a:lnTo>
                    <a:pt x="564" y="1054"/>
                  </a:lnTo>
                  <a:lnTo>
                    <a:pt x="415" y="1020"/>
                  </a:lnTo>
                  <a:lnTo>
                    <a:pt x="327" y="1062"/>
                  </a:lnTo>
                  <a:lnTo>
                    <a:pt x="246" y="1018"/>
                  </a:lnTo>
                  <a:lnTo>
                    <a:pt x="186" y="1028"/>
                  </a:lnTo>
                  <a:lnTo>
                    <a:pt x="152" y="997"/>
                  </a:lnTo>
                  <a:lnTo>
                    <a:pt x="57" y="1142"/>
                  </a:lnTo>
                  <a:lnTo>
                    <a:pt x="17" y="1132"/>
                  </a:lnTo>
                  <a:lnTo>
                    <a:pt x="0" y="966"/>
                  </a:lnTo>
                  <a:lnTo>
                    <a:pt x="29" y="829"/>
                  </a:lnTo>
                  <a:lnTo>
                    <a:pt x="57" y="800"/>
                  </a:lnTo>
                  <a:lnTo>
                    <a:pt x="77" y="561"/>
                  </a:lnTo>
                  <a:lnTo>
                    <a:pt x="43" y="529"/>
                  </a:lnTo>
                  <a:lnTo>
                    <a:pt x="56" y="490"/>
                  </a:lnTo>
                  <a:lnTo>
                    <a:pt x="245" y="85"/>
                  </a:lnTo>
                  <a:lnTo>
                    <a:pt x="350" y="0"/>
                  </a:lnTo>
                  <a:lnTo>
                    <a:pt x="348" y="17"/>
                  </a:lnTo>
                  <a:lnTo>
                    <a:pt x="437" y="108"/>
                  </a:lnTo>
                  <a:lnTo>
                    <a:pt x="466" y="110"/>
                  </a:lnTo>
                  <a:lnTo>
                    <a:pt x="524" y="9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1592" name="Freeform 40"/>
            <p:cNvSpPr>
              <a:spLocks/>
            </p:cNvSpPr>
            <p:nvPr/>
          </p:nvSpPr>
          <p:spPr bwMode="auto">
            <a:xfrm>
              <a:off x="1461" y="3033"/>
              <a:ext cx="252" cy="245"/>
            </a:xfrm>
            <a:custGeom>
              <a:avLst/>
              <a:gdLst>
                <a:gd name="T0" fmla="*/ 251 w 1513"/>
                <a:gd name="T1" fmla="*/ 533 h 1468"/>
                <a:gd name="T2" fmla="*/ 24 w 1513"/>
                <a:gd name="T3" fmla="*/ 968 h 1468"/>
                <a:gd name="T4" fmla="*/ 0 w 1513"/>
                <a:gd name="T5" fmla="*/ 1091 h 1468"/>
                <a:gd name="T6" fmla="*/ 79 w 1513"/>
                <a:gd name="T7" fmla="*/ 1295 h 1468"/>
                <a:gd name="T8" fmla="*/ 134 w 1513"/>
                <a:gd name="T9" fmla="*/ 1357 h 1468"/>
                <a:gd name="T10" fmla="*/ 213 w 1513"/>
                <a:gd name="T11" fmla="*/ 1394 h 1468"/>
                <a:gd name="T12" fmla="*/ 271 w 1513"/>
                <a:gd name="T13" fmla="*/ 1393 h 1468"/>
                <a:gd name="T14" fmla="*/ 296 w 1513"/>
                <a:gd name="T15" fmla="*/ 1468 h 1468"/>
                <a:gd name="T16" fmla="*/ 436 w 1513"/>
                <a:gd name="T17" fmla="*/ 1337 h 1468"/>
                <a:gd name="T18" fmla="*/ 503 w 1513"/>
                <a:gd name="T19" fmla="*/ 1282 h 1468"/>
                <a:gd name="T20" fmla="*/ 546 w 1513"/>
                <a:gd name="T21" fmla="*/ 1277 h 1468"/>
                <a:gd name="T22" fmla="*/ 566 w 1513"/>
                <a:gd name="T23" fmla="*/ 1240 h 1468"/>
                <a:gd name="T24" fmla="*/ 698 w 1513"/>
                <a:gd name="T25" fmla="*/ 1145 h 1468"/>
                <a:gd name="T26" fmla="*/ 774 w 1513"/>
                <a:gd name="T27" fmla="*/ 1133 h 1468"/>
                <a:gd name="T28" fmla="*/ 802 w 1513"/>
                <a:gd name="T29" fmla="*/ 1102 h 1468"/>
                <a:gd name="T30" fmla="*/ 864 w 1513"/>
                <a:gd name="T31" fmla="*/ 1100 h 1468"/>
                <a:gd name="T32" fmla="*/ 901 w 1513"/>
                <a:gd name="T33" fmla="*/ 1129 h 1468"/>
                <a:gd name="T34" fmla="*/ 975 w 1513"/>
                <a:gd name="T35" fmla="*/ 1096 h 1468"/>
                <a:gd name="T36" fmla="*/ 1203 w 1513"/>
                <a:gd name="T37" fmla="*/ 1096 h 1468"/>
                <a:gd name="T38" fmla="*/ 1312 w 1513"/>
                <a:gd name="T39" fmla="*/ 1088 h 1468"/>
                <a:gd name="T40" fmla="*/ 1362 w 1513"/>
                <a:gd name="T41" fmla="*/ 1057 h 1468"/>
                <a:gd name="T42" fmla="*/ 1463 w 1513"/>
                <a:gd name="T43" fmla="*/ 1041 h 1468"/>
                <a:gd name="T44" fmla="*/ 1437 w 1513"/>
                <a:gd name="T45" fmla="*/ 977 h 1468"/>
                <a:gd name="T46" fmla="*/ 1429 w 1513"/>
                <a:gd name="T47" fmla="*/ 846 h 1468"/>
                <a:gd name="T48" fmla="*/ 1426 w 1513"/>
                <a:gd name="T49" fmla="*/ 787 h 1468"/>
                <a:gd name="T50" fmla="*/ 1513 w 1513"/>
                <a:gd name="T51" fmla="*/ 759 h 1468"/>
                <a:gd name="T52" fmla="*/ 1396 w 1513"/>
                <a:gd name="T53" fmla="*/ 668 h 1468"/>
                <a:gd name="T54" fmla="*/ 1395 w 1513"/>
                <a:gd name="T55" fmla="*/ 626 h 1468"/>
                <a:gd name="T56" fmla="*/ 1314 w 1513"/>
                <a:gd name="T57" fmla="*/ 565 h 1468"/>
                <a:gd name="T58" fmla="*/ 1270 w 1513"/>
                <a:gd name="T59" fmla="*/ 436 h 1468"/>
                <a:gd name="T60" fmla="*/ 1322 w 1513"/>
                <a:gd name="T61" fmla="*/ 346 h 1468"/>
                <a:gd name="T62" fmla="*/ 1214 w 1513"/>
                <a:gd name="T63" fmla="*/ 154 h 1468"/>
                <a:gd name="T64" fmla="*/ 1203 w 1513"/>
                <a:gd name="T65" fmla="*/ 48 h 1468"/>
                <a:gd name="T66" fmla="*/ 1162 w 1513"/>
                <a:gd name="T67" fmla="*/ 40 h 1468"/>
                <a:gd name="T68" fmla="*/ 1025 w 1513"/>
                <a:gd name="T69" fmla="*/ 0 h 1468"/>
                <a:gd name="T70" fmla="*/ 1001 w 1513"/>
                <a:gd name="T71" fmla="*/ 138 h 1468"/>
                <a:gd name="T72" fmla="*/ 909 w 1513"/>
                <a:gd name="T73" fmla="*/ 254 h 1468"/>
                <a:gd name="T74" fmla="*/ 900 w 1513"/>
                <a:gd name="T75" fmla="*/ 273 h 1468"/>
                <a:gd name="T76" fmla="*/ 848 w 1513"/>
                <a:gd name="T77" fmla="*/ 281 h 1468"/>
                <a:gd name="T78" fmla="*/ 852 w 1513"/>
                <a:gd name="T79" fmla="*/ 318 h 1468"/>
                <a:gd name="T80" fmla="*/ 774 w 1513"/>
                <a:gd name="T81" fmla="*/ 349 h 1468"/>
                <a:gd name="T82" fmla="*/ 712 w 1513"/>
                <a:gd name="T83" fmla="*/ 325 h 1468"/>
                <a:gd name="T84" fmla="*/ 646 w 1513"/>
                <a:gd name="T85" fmla="*/ 337 h 1468"/>
                <a:gd name="T86" fmla="*/ 570 w 1513"/>
                <a:gd name="T87" fmla="*/ 381 h 1468"/>
                <a:gd name="T88" fmla="*/ 542 w 1513"/>
                <a:gd name="T89" fmla="*/ 375 h 1468"/>
                <a:gd name="T90" fmla="*/ 523 w 1513"/>
                <a:gd name="T91" fmla="*/ 337 h 1468"/>
                <a:gd name="T92" fmla="*/ 491 w 1513"/>
                <a:gd name="T93" fmla="*/ 335 h 1468"/>
                <a:gd name="T94" fmla="*/ 486 w 1513"/>
                <a:gd name="T95" fmla="*/ 365 h 1468"/>
                <a:gd name="T96" fmla="*/ 550 w 1513"/>
                <a:gd name="T97" fmla="*/ 454 h 1468"/>
                <a:gd name="T98" fmla="*/ 251 w 1513"/>
                <a:gd name="T99" fmla="*/ 533 h 1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513" h="1468">
                  <a:moveTo>
                    <a:pt x="251" y="533"/>
                  </a:moveTo>
                  <a:lnTo>
                    <a:pt x="24" y="968"/>
                  </a:lnTo>
                  <a:lnTo>
                    <a:pt x="0" y="1091"/>
                  </a:lnTo>
                  <a:lnTo>
                    <a:pt x="79" y="1295"/>
                  </a:lnTo>
                  <a:lnTo>
                    <a:pt x="134" y="1357"/>
                  </a:lnTo>
                  <a:lnTo>
                    <a:pt x="213" y="1394"/>
                  </a:lnTo>
                  <a:lnTo>
                    <a:pt x="271" y="1393"/>
                  </a:lnTo>
                  <a:lnTo>
                    <a:pt x="296" y="1468"/>
                  </a:lnTo>
                  <a:lnTo>
                    <a:pt x="436" y="1337"/>
                  </a:lnTo>
                  <a:lnTo>
                    <a:pt x="503" y="1282"/>
                  </a:lnTo>
                  <a:lnTo>
                    <a:pt x="546" y="1277"/>
                  </a:lnTo>
                  <a:lnTo>
                    <a:pt x="566" y="1240"/>
                  </a:lnTo>
                  <a:lnTo>
                    <a:pt x="698" y="1145"/>
                  </a:lnTo>
                  <a:lnTo>
                    <a:pt x="774" y="1133"/>
                  </a:lnTo>
                  <a:lnTo>
                    <a:pt x="802" y="1102"/>
                  </a:lnTo>
                  <a:lnTo>
                    <a:pt x="864" y="1100"/>
                  </a:lnTo>
                  <a:lnTo>
                    <a:pt x="901" y="1129"/>
                  </a:lnTo>
                  <a:lnTo>
                    <a:pt x="975" y="1096"/>
                  </a:lnTo>
                  <a:lnTo>
                    <a:pt x="1203" y="1096"/>
                  </a:lnTo>
                  <a:lnTo>
                    <a:pt x="1312" y="1088"/>
                  </a:lnTo>
                  <a:lnTo>
                    <a:pt x="1362" y="1057"/>
                  </a:lnTo>
                  <a:lnTo>
                    <a:pt x="1463" y="1041"/>
                  </a:lnTo>
                  <a:lnTo>
                    <a:pt x="1437" y="977"/>
                  </a:lnTo>
                  <a:lnTo>
                    <a:pt x="1429" y="846"/>
                  </a:lnTo>
                  <a:lnTo>
                    <a:pt x="1426" y="787"/>
                  </a:lnTo>
                  <a:lnTo>
                    <a:pt x="1513" y="759"/>
                  </a:lnTo>
                  <a:lnTo>
                    <a:pt x="1396" y="668"/>
                  </a:lnTo>
                  <a:lnTo>
                    <a:pt x="1395" y="626"/>
                  </a:lnTo>
                  <a:lnTo>
                    <a:pt x="1314" y="565"/>
                  </a:lnTo>
                  <a:lnTo>
                    <a:pt x="1270" y="436"/>
                  </a:lnTo>
                  <a:lnTo>
                    <a:pt x="1322" y="346"/>
                  </a:lnTo>
                  <a:lnTo>
                    <a:pt x="1214" y="154"/>
                  </a:lnTo>
                  <a:lnTo>
                    <a:pt x="1203" y="48"/>
                  </a:lnTo>
                  <a:lnTo>
                    <a:pt x="1162" y="40"/>
                  </a:lnTo>
                  <a:lnTo>
                    <a:pt x="1025" y="0"/>
                  </a:lnTo>
                  <a:lnTo>
                    <a:pt x="1001" y="138"/>
                  </a:lnTo>
                  <a:lnTo>
                    <a:pt x="909" y="254"/>
                  </a:lnTo>
                  <a:lnTo>
                    <a:pt x="900" y="273"/>
                  </a:lnTo>
                  <a:lnTo>
                    <a:pt x="848" y="281"/>
                  </a:lnTo>
                  <a:lnTo>
                    <a:pt x="852" y="318"/>
                  </a:lnTo>
                  <a:lnTo>
                    <a:pt x="774" y="349"/>
                  </a:lnTo>
                  <a:lnTo>
                    <a:pt x="712" y="325"/>
                  </a:lnTo>
                  <a:lnTo>
                    <a:pt x="646" y="337"/>
                  </a:lnTo>
                  <a:lnTo>
                    <a:pt x="570" y="381"/>
                  </a:lnTo>
                  <a:lnTo>
                    <a:pt x="542" y="375"/>
                  </a:lnTo>
                  <a:lnTo>
                    <a:pt x="523" y="337"/>
                  </a:lnTo>
                  <a:lnTo>
                    <a:pt x="491" y="335"/>
                  </a:lnTo>
                  <a:lnTo>
                    <a:pt x="486" y="365"/>
                  </a:lnTo>
                  <a:lnTo>
                    <a:pt x="550" y="454"/>
                  </a:lnTo>
                  <a:lnTo>
                    <a:pt x="251" y="53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1593" name="Freeform 41"/>
            <p:cNvSpPr>
              <a:spLocks/>
            </p:cNvSpPr>
            <p:nvPr/>
          </p:nvSpPr>
          <p:spPr bwMode="auto">
            <a:xfrm>
              <a:off x="1275" y="2782"/>
              <a:ext cx="269" cy="229"/>
            </a:xfrm>
            <a:custGeom>
              <a:avLst/>
              <a:gdLst>
                <a:gd name="T0" fmla="*/ 656 w 1616"/>
                <a:gd name="T1" fmla="*/ 0 h 1377"/>
                <a:gd name="T2" fmla="*/ 758 w 1616"/>
                <a:gd name="T3" fmla="*/ 9 h 1377"/>
                <a:gd name="T4" fmla="*/ 742 w 1616"/>
                <a:gd name="T5" fmla="*/ 278 h 1377"/>
                <a:gd name="T6" fmla="*/ 681 w 1616"/>
                <a:gd name="T7" fmla="*/ 367 h 1377"/>
                <a:gd name="T8" fmla="*/ 1290 w 1616"/>
                <a:gd name="T9" fmla="*/ 410 h 1377"/>
                <a:gd name="T10" fmla="*/ 1498 w 1616"/>
                <a:gd name="T11" fmla="*/ 260 h 1377"/>
                <a:gd name="T12" fmla="*/ 1565 w 1616"/>
                <a:gd name="T13" fmla="*/ 257 h 1377"/>
                <a:gd name="T14" fmla="*/ 1616 w 1616"/>
                <a:gd name="T15" fmla="*/ 325 h 1377"/>
                <a:gd name="T16" fmla="*/ 1616 w 1616"/>
                <a:gd name="T17" fmla="*/ 485 h 1377"/>
                <a:gd name="T18" fmla="*/ 1528 w 1616"/>
                <a:gd name="T19" fmla="*/ 591 h 1377"/>
                <a:gd name="T20" fmla="*/ 1478 w 1616"/>
                <a:gd name="T21" fmla="*/ 627 h 1377"/>
                <a:gd name="T22" fmla="*/ 1345 w 1616"/>
                <a:gd name="T23" fmla="*/ 850 h 1377"/>
                <a:gd name="T24" fmla="*/ 1332 w 1616"/>
                <a:gd name="T25" fmla="*/ 855 h 1377"/>
                <a:gd name="T26" fmla="*/ 1319 w 1616"/>
                <a:gd name="T27" fmla="*/ 959 h 1377"/>
                <a:gd name="T28" fmla="*/ 1260 w 1616"/>
                <a:gd name="T29" fmla="*/ 1025 h 1377"/>
                <a:gd name="T30" fmla="*/ 1150 w 1616"/>
                <a:gd name="T31" fmla="*/ 1053 h 1377"/>
                <a:gd name="T32" fmla="*/ 1043 w 1616"/>
                <a:gd name="T33" fmla="*/ 1101 h 1377"/>
                <a:gd name="T34" fmla="*/ 1041 w 1616"/>
                <a:gd name="T35" fmla="*/ 1176 h 1377"/>
                <a:gd name="T36" fmla="*/ 958 w 1616"/>
                <a:gd name="T37" fmla="*/ 1204 h 1377"/>
                <a:gd name="T38" fmla="*/ 961 w 1616"/>
                <a:gd name="T39" fmla="*/ 1289 h 1377"/>
                <a:gd name="T40" fmla="*/ 928 w 1616"/>
                <a:gd name="T41" fmla="*/ 1334 h 1377"/>
                <a:gd name="T42" fmla="*/ 700 w 1616"/>
                <a:gd name="T43" fmla="*/ 1354 h 1377"/>
                <a:gd name="T44" fmla="*/ 700 w 1616"/>
                <a:gd name="T45" fmla="*/ 1348 h 1377"/>
                <a:gd name="T46" fmla="*/ 519 w 1616"/>
                <a:gd name="T47" fmla="*/ 1377 h 1377"/>
                <a:gd name="T48" fmla="*/ 464 w 1616"/>
                <a:gd name="T49" fmla="*/ 1299 h 1377"/>
                <a:gd name="T50" fmla="*/ 459 w 1616"/>
                <a:gd name="T51" fmla="*/ 1259 h 1377"/>
                <a:gd name="T52" fmla="*/ 486 w 1616"/>
                <a:gd name="T53" fmla="*/ 1180 h 1377"/>
                <a:gd name="T54" fmla="*/ 490 w 1616"/>
                <a:gd name="T55" fmla="*/ 1125 h 1377"/>
                <a:gd name="T56" fmla="*/ 460 w 1616"/>
                <a:gd name="T57" fmla="*/ 1114 h 1377"/>
                <a:gd name="T58" fmla="*/ 437 w 1616"/>
                <a:gd name="T59" fmla="*/ 1134 h 1377"/>
                <a:gd name="T60" fmla="*/ 350 w 1616"/>
                <a:gd name="T61" fmla="*/ 1139 h 1377"/>
                <a:gd name="T62" fmla="*/ 329 w 1616"/>
                <a:gd name="T63" fmla="*/ 1105 h 1377"/>
                <a:gd name="T64" fmla="*/ 287 w 1616"/>
                <a:gd name="T65" fmla="*/ 1101 h 1377"/>
                <a:gd name="T66" fmla="*/ 289 w 1616"/>
                <a:gd name="T67" fmla="*/ 1090 h 1377"/>
                <a:gd name="T68" fmla="*/ 250 w 1616"/>
                <a:gd name="T69" fmla="*/ 990 h 1377"/>
                <a:gd name="T70" fmla="*/ 257 w 1616"/>
                <a:gd name="T71" fmla="*/ 898 h 1377"/>
                <a:gd name="T72" fmla="*/ 205 w 1616"/>
                <a:gd name="T73" fmla="*/ 824 h 1377"/>
                <a:gd name="T74" fmla="*/ 159 w 1616"/>
                <a:gd name="T75" fmla="*/ 863 h 1377"/>
                <a:gd name="T76" fmla="*/ 127 w 1616"/>
                <a:gd name="T77" fmla="*/ 850 h 1377"/>
                <a:gd name="T78" fmla="*/ 0 w 1616"/>
                <a:gd name="T79" fmla="*/ 745 h 1377"/>
                <a:gd name="T80" fmla="*/ 60 w 1616"/>
                <a:gd name="T81" fmla="*/ 577 h 1377"/>
                <a:gd name="T82" fmla="*/ 28 w 1616"/>
                <a:gd name="T83" fmla="*/ 400 h 1377"/>
                <a:gd name="T84" fmla="*/ 211 w 1616"/>
                <a:gd name="T85" fmla="*/ 333 h 1377"/>
                <a:gd name="T86" fmla="*/ 205 w 1616"/>
                <a:gd name="T87" fmla="*/ 284 h 1377"/>
                <a:gd name="T88" fmla="*/ 334 w 1616"/>
                <a:gd name="T89" fmla="*/ 179 h 1377"/>
                <a:gd name="T90" fmla="*/ 441 w 1616"/>
                <a:gd name="T91" fmla="*/ 193 h 1377"/>
                <a:gd name="T92" fmla="*/ 656 w 1616"/>
                <a:gd name="T93" fmla="*/ 0 h 1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616" h="1377">
                  <a:moveTo>
                    <a:pt x="656" y="0"/>
                  </a:moveTo>
                  <a:lnTo>
                    <a:pt x="758" y="9"/>
                  </a:lnTo>
                  <a:lnTo>
                    <a:pt x="742" y="278"/>
                  </a:lnTo>
                  <a:lnTo>
                    <a:pt x="681" y="367"/>
                  </a:lnTo>
                  <a:lnTo>
                    <a:pt x="1290" y="410"/>
                  </a:lnTo>
                  <a:lnTo>
                    <a:pt x="1498" y="260"/>
                  </a:lnTo>
                  <a:lnTo>
                    <a:pt x="1565" y="257"/>
                  </a:lnTo>
                  <a:lnTo>
                    <a:pt x="1616" y="325"/>
                  </a:lnTo>
                  <a:lnTo>
                    <a:pt x="1616" y="485"/>
                  </a:lnTo>
                  <a:lnTo>
                    <a:pt x="1528" y="591"/>
                  </a:lnTo>
                  <a:lnTo>
                    <a:pt x="1478" y="627"/>
                  </a:lnTo>
                  <a:lnTo>
                    <a:pt x="1345" y="850"/>
                  </a:lnTo>
                  <a:lnTo>
                    <a:pt x="1332" y="855"/>
                  </a:lnTo>
                  <a:lnTo>
                    <a:pt x="1319" y="959"/>
                  </a:lnTo>
                  <a:lnTo>
                    <a:pt x="1260" y="1025"/>
                  </a:lnTo>
                  <a:lnTo>
                    <a:pt x="1150" y="1053"/>
                  </a:lnTo>
                  <a:lnTo>
                    <a:pt x="1043" y="1101"/>
                  </a:lnTo>
                  <a:lnTo>
                    <a:pt x="1041" y="1176"/>
                  </a:lnTo>
                  <a:lnTo>
                    <a:pt x="958" y="1204"/>
                  </a:lnTo>
                  <a:lnTo>
                    <a:pt x="961" y="1289"/>
                  </a:lnTo>
                  <a:lnTo>
                    <a:pt x="928" y="1334"/>
                  </a:lnTo>
                  <a:lnTo>
                    <a:pt x="700" y="1354"/>
                  </a:lnTo>
                  <a:lnTo>
                    <a:pt x="700" y="1348"/>
                  </a:lnTo>
                  <a:lnTo>
                    <a:pt x="519" y="1377"/>
                  </a:lnTo>
                  <a:lnTo>
                    <a:pt x="464" y="1299"/>
                  </a:lnTo>
                  <a:lnTo>
                    <a:pt x="459" y="1259"/>
                  </a:lnTo>
                  <a:lnTo>
                    <a:pt x="486" y="1180"/>
                  </a:lnTo>
                  <a:lnTo>
                    <a:pt x="490" y="1125"/>
                  </a:lnTo>
                  <a:lnTo>
                    <a:pt x="460" y="1114"/>
                  </a:lnTo>
                  <a:lnTo>
                    <a:pt x="437" y="1134"/>
                  </a:lnTo>
                  <a:lnTo>
                    <a:pt x="350" y="1139"/>
                  </a:lnTo>
                  <a:lnTo>
                    <a:pt x="329" y="1105"/>
                  </a:lnTo>
                  <a:lnTo>
                    <a:pt x="287" y="1101"/>
                  </a:lnTo>
                  <a:lnTo>
                    <a:pt x="289" y="1090"/>
                  </a:lnTo>
                  <a:lnTo>
                    <a:pt x="250" y="990"/>
                  </a:lnTo>
                  <a:lnTo>
                    <a:pt x="257" y="898"/>
                  </a:lnTo>
                  <a:lnTo>
                    <a:pt x="205" y="824"/>
                  </a:lnTo>
                  <a:lnTo>
                    <a:pt x="159" y="863"/>
                  </a:lnTo>
                  <a:lnTo>
                    <a:pt x="127" y="850"/>
                  </a:lnTo>
                  <a:lnTo>
                    <a:pt x="0" y="745"/>
                  </a:lnTo>
                  <a:lnTo>
                    <a:pt x="60" y="577"/>
                  </a:lnTo>
                  <a:lnTo>
                    <a:pt x="28" y="400"/>
                  </a:lnTo>
                  <a:lnTo>
                    <a:pt x="211" y="333"/>
                  </a:lnTo>
                  <a:lnTo>
                    <a:pt x="205" y="284"/>
                  </a:lnTo>
                  <a:lnTo>
                    <a:pt x="334" y="179"/>
                  </a:lnTo>
                  <a:lnTo>
                    <a:pt x="441" y="193"/>
                  </a:lnTo>
                  <a:lnTo>
                    <a:pt x="656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1594" name="Freeform 42"/>
            <p:cNvSpPr>
              <a:spLocks/>
            </p:cNvSpPr>
            <p:nvPr/>
          </p:nvSpPr>
          <p:spPr bwMode="auto">
            <a:xfrm>
              <a:off x="1292" y="3445"/>
              <a:ext cx="139" cy="248"/>
            </a:xfrm>
            <a:custGeom>
              <a:avLst/>
              <a:gdLst>
                <a:gd name="T0" fmla="*/ 0 w 833"/>
                <a:gd name="T1" fmla="*/ 828 h 1488"/>
                <a:gd name="T2" fmla="*/ 97 w 833"/>
                <a:gd name="T3" fmla="*/ 879 h 1488"/>
                <a:gd name="T4" fmla="*/ 119 w 833"/>
                <a:gd name="T5" fmla="*/ 989 h 1488"/>
                <a:gd name="T6" fmla="*/ 113 w 833"/>
                <a:gd name="T7" fmla="*/ 1109 h 1488"/>
                <a:gd name="T8" fmla="*/ 88 w 833"/>
                <a:gd name="T9" fmla="*/ 1188 h 1488"/>
                <a:gd name="T10" fmla="*/ 94 w 833"/>
                <a:gd name="T11" fmla="*/ 1413 h 1488"/>
                <a:gd name="T12" fmla="*/ 229 w 833"/>
                <a:gd name="T13" fmla="*/ 1439 h 1488"/>
                <a:gd name="T14" fmla="*/ 303 w 833"/>
                <a:gd name="T15" fmla="*/ 1488 h 1488"/>
                <a:gd name="T16" fmla="*/ 308 w 833"/>
                <a:gd name="T17" fmla="*/ 863 h 1488"/>
                <a:gd name="T18" fmla="*/ 752 w 833"/>
                <a:gd name="T19" fmla="*/ 957 h 1488"/>
                <a:gd name="T20" fmla="*/ 752 w 833"/>
                <a:gd name="T21" fmla="*/ 580 h 1488"/>
                <a:gd name="T22" fmla="*/ 833 w 833"/>
                <a:gd name="T23" fmla="*/ 284 h 1488"/>
                <a:gd name="T24" fmla="*/ 825 w 833"/>
                <a:gd name="T25" fmla="*/ 0 h 1488"/>
                <a:gd name="T26" fmla="*/ 381 w 833"/>
                <a:gd name="T27" fmla="*/ 172 h 1488"/>
                <a:gd name="T28" fmla="*/ 11 w 833"/>
                <a:gd name="T29" fmla="*/ 419 h 1488"/>
                <a:gd name="T30" fmla="*/ 0 w 833"/>
                <a:gd name="T31" fmla="*/ 828 h 1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33" h="1488">
                  <a:moveTo>
                    <a:pt x="0" y="828"/>
                  </a:moveTo>
                  <a:lnTo>
                    <a:pt x="97" y="879"/>
                  </a:lnTo>
                  <a:lnTo>
                    <a:pt x="119" y="989"/>
                  </a:lnTo>
                  <a:lnTo>
                    <a:pt x="113" y="1109"/>
                  </a:lnTo>
                  <a:lnTo>
                    <a:pt x="88" y="1188"/>
                  </a:lnTo>
                  <a:lnTo>
                    <a:pt x="94" y="1413"/>
                  </a:lnTo>
                  <a:lnTo>
                    <a:pt x="229" y="1439"/>
                  </a:lnTo>
                  <a:lnTo>
                    <a:pt x="303" y="1488"/>
                  </a:lnTo>
                  <a:lnTo>
                    <a:pt x="308" y="863"/>
                  </a:lnTo>
                  <a:lnTo>
                    <a:pt x="752" y="957"/>
                  </a:lnTo>
                  <a:lnTo>
                    <a:pt x="752" y="580"/>
                  </a:lnTo>
                  <a:lnTo>
                    <a:pt x="833" y="284"/>
                  </a:lnTo>
                  <a:lnTo>
                    <a:pt x="825" y="0"/>
                  </a:lnTo>
                  <a:lnTo>
                    <a:pt x="381" y="172"/>
                  </a:lnTo>
                  <a:lnTo>
                    <a:pt x="11" y="419"/>
                  </a:lnTo>
                  <a:lnTo>
                    <a:pt x="0" y="82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1595" name="Freeform 43"/>
            <p:cNvSpPr>
              <a:spLocks/>
            </p:cNvSpPr>
            <p:nvPr/>
          </p:nvSpPr>
          <p:spPr bwMode="auto">
            <a:xfrm>
              <a:off x="1470" y="3209"/>
              <a:ext cx="274" cy="191"/>
            </a:xfrm>
            <a:custGeom>
              <a:avLst/>
              <a:gdLst>
                <a:gd name="T0" fmla="*/ 0 w 1646"/>
                <a:gd name="T1" fmla="*/ 592 h 1143"/>
                <a:gd name="T2" fmla="*/ 123 w 1646"/>
                <a:gd name="T3" fmla="*/ 490 h 1143"/>
                <a:gd name="T4" fmla="*/ 179 w 1646"/>
                <a:gd name="T5" fmla="*/ 490 h 1143"/>
                <a:gd name="T6" fmla="*/ 244 w 1646"/>
                <a:gd name="T7" fmla="*/ 410 h 1143"/>
                <a:gd name="T8" fmla="*/ 447 w 1646"/>
                <a:gd name="T9" fmla="*/ 228 h 1143"/>
                <a:gd name="T10" fmla="*/ 496 w 1646"/>
                <a:gd name="T11" fmla="*/ 221 h 1143"/>
                <a:gd name="T12" fmla="*/ 516 w 1646"/>
                <a:gd name="T13" fmla="*/ 176 h 1143"/>
                <a:gd name="T14" fmla="*/ 650 w 1646"/>
                <a:gd name="T15" fmla="*/ 86 h 1143"/>
                <a:gd name="T16" fmla="*/ 715 w 1646"/>
                <a:gd name="T17" fmla="*/ 80 h 1143"/>
                <a:gd name="T18" fmla="*/ 757 w 1646"/>
                <a:gd name="T19" fmla="*/ 42 h 1143"/>
                <a:gd name="T20" fmla="*/ 812 w 1646"/>
                <a:gd name="T21" fmla="*/ 42 h 1143"/>
                <a:gd name="T22" fmla="*/ 847 w 1646"/>
                <a:gd name="T23" fmla="*/ 73 h 1143"/>
                <a:gd name="T24" fmla="*/ 936 w 1646"/>
                <a:gd name="T25" fmla="*/ 35 h 1143"/>
                <a:gd name="T26" fmla="*/ 1246 w 1646"/>
                <a:gd name="T27" fmla="*/ 35 h 1143"/>
                <a:gd name="T28" fmla="*/ 1308 w 1646"/>
                <a:gd name="T29" fmla="*/ 0 h 1143"/>
                <a:gd name="T30" fmla="*/ 1324 w 1646"/>
                <a:gd name="T31" fmla="*/ 0 h 1143"/>
                <a:gd name="T32" fmla="*/ 1377 w 1646"/>
                <a:gd name="T33" fmla="*/ 49 h 1143"/>
                <a:gd name="T34" fmla="*/ 1490 w 1646"/>
                <a:gd name="T35" fmla="*/ 45 h 1143"/>
                <a:gd name="T36" fmla="*/ 1549 w 1646"/>
                <a:gd name="T37" fmla="*/ 100 h 1143"/>
                <a:gd name="T38" fmla="*/ 1490 w 1646"/>
                <a:gd name="T39" fmla="*/ 162 h 1143"/>
                <a:gd name="T40" fmla="*/ 1552 w 1646"/>
                <a:gd name="T41" fmla="*/ 221 h 1143"/>
                <a:gd name="T42" fmla="*/ 1600 w 1646"/>
                <a:gd name="T43" fmla="*/ 230 h 1143"/>
                <a:gd name="T44" fmla="*/ 1607 w 1646"/>
                <a:gd name="T45" fmla="*/ 324 h 1143"/>
                <a:gd name="T46" fmla="*/ 1593 w 1646"/>
                <a:gd name="T47" fmla="*/ 376 h 1143"/>
                <a:gd name="T48" fmla="*/ 1646 w 1646"/>
                <a:gd name="T49" fmla="*/ 424 h 1143"/>
                <a:gd name="T50" fmla="*/ 1646 w 1646"/>
                <a:gd name="T51" fmla="*/ 490 h 1143"/>
                <a:gd name="T52" fmla="*/ 1590 w 1646"/>
                <a:gd name="T53" fmla="*/ 530 h 1143"/>
                <a:gd name="T54" fmla="*/ 1538 w 1646"/>
                <a:gd name="T55" fmla="*/ 554 h 1143"/>
                <a:gd name="T56" fmla="*/ 1328 w 1646"/>
                <a:gd name="T57" fmla="*/ 521 h 1143"/>
                <a:gd name="T58" fmla="*/ 1308 w 1646"/>
                <a:gd name="T59" fmla="*/ 490 h 1143"/>
                <a:gd name="T60" fmla="*/ 1229 w 1646"/>
                <a:gd name="T61" fmla="*/ 490 h 1143"/>
                <a:gd name="T62" fmla="*/ 1008 w 1646"/>
                <a:gd name="T63" fmla="*/ 861 h 1143"/>
                <a:gd name="T64" fmla="*/ 819 w 1646"/>
                <a:gd name="T65" fmla="*/ 865 h 1143"/>
                <a:gd name="T66" fmla="*/ 561 w 1646"/>
                <a:gd name="T67" fmla="*/ 1123 h 1143"/>
                <a:gd name="T68" fmla="*/ 488 w 1646"/>
                <a:gd name="T69" fmla="*/ 1075 h 1143"/>
                <a:gd name="T70" fmla="*/ 426 w 1646"/>
                <a:gd name="T71" fmla="*/ 1071 h 1143"/>
                <a:gd name="T72" fmla="*/ 419 w 1646"/>
                <a:gd name="T73" fmla="*/ 1092 h 1143"/>
                <a:gd name="T74" fmla="*/ 382 w 1646"/>
                <a:gd name="T75" fmla="*/ 1099 h 1143"/>
                <a:gd name="T76" fmla="*/ 337 w 1646"/>
                <a:gd name="T77" fmla="*/ 1143 h 1143"/>
                <a:gd name="T78" fmla="*/ 220 w 1646"/>
                <a:gd name="T79" fmla="*/ 1137 h 1143"/>
                <a:gd name="T80" fmla="*/ 141 w 1646"/>
                <a:gd name="T81" fmla="*/ 1044 h 1143"/>
                <a:gd name="T82" fmla="*/ 106 w 1646"/>
                <a:gd name="T83" fmla="*/ 1040 h 1143"/>
                <a:gd name="T84" fmla="*/ 68 w 1646"/>
                <a:gd name="T85" fmla="*/ 865 h 1143"/>
                <a:gd name="T86" fmla="*/ 141 w 1646"/>
                <a:gd name="T87" fmla="*/ 834 h 1143"/>
                <a:gd name="T88" fmla="*/ 0 w 1646"/>
                <a:gd name="T89" fmla="*/ 592 h 1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646" h="1143">
                  <a:moveTo>
                    <a:pt x="0" y="592"/>
                  </a:moveTo>
                  <a:lnTo>
                    <a:pt x="123" y="490"/>
                  </a:lnTo>
                  <a:lnTo>
                    <a:pt x="179" y="490"/>
                  </a:lnTo>
                  <a:lnTo>
                    <a:pt x="244" y="410"/>
                  </a:lnTo>
                  <a:lnTo>
                    <a:pt x="447" y="228"/>
                  </a:lnTo>
                  <a:lnTo>
                    <a:pt x="496" y="221"/>
                  </a:lnTo>
                  <a:lnTo>
                    <a:pt x="516" y="176"/>
                  </a:lnTo>
                  <a:lnTo>
                    <a:pt x="650" y="86"/>
                  </a:lnTo>
                  <a:lnTo>
                    <a:pt x="715" y="80"/>
                  </a:lnTo>
                  <a:lnTo>
                    <a:pt x="757" y="42"/>
                  </a:lnTo>
                  <a:lnTo>
                    <a:pt x="812" y="42"/>
                  </a:lnTo>
                  <a:lnTo>
                    <a:pt x="847" y="73"/>
                  </a:lnTo>
                  <a:lnTo>
                    <a:pt x="936" y="35"/>
                  </a:lnTo>
                  <a:lnTo>
                    <a:pt x="1246" y="35"/>
                  </a:lnTo>
                  <a:lnTo>
                    <a:pt x="1308" y="0"/>
                  </a:lnTo>
                  <a:lnTo>
                    <a:pt x="1324" y="0"/>
                  </a:lnTo>
                  <a:lnTo>
                    <a:pt x="1377" y="49"/>
                  </a:lnTo>
                  <a:lnTo>
                    <a:pt x="1490" y="45"/>
                  </a:lnTo>
                  <a:lnTo>
                    <a:pt x="1549" y="100"/>
                  </a:lnTo>
                  <a:lnTo>
                    <a:pt x="1490" y="162"/>
                  </a:lnTo>
                  <a:lnTo>
                    <a:pt x="1552" y="221"/>
                  </a:lnTo>
                  <a:lnTo>
                    <a:pt x="1600" y="230"/>
                  </a:lnTo>
                  <a:lnTo>
                    <a:pt x="1607" y="324"/>
                  </a:lnTo>
                  <a:lnTo>
                    <a:pt x="1593" y="376"/>
                  </a:lnTo>
                  <a:lnTo>
                    <a:pt x="1646" y="424"/>
                  </a:lnTo>
                  <a:lnTo>
                    <a:pt x="1646" y="490"/>
                  </a:lnTo>
                  <a:lnTo>
                    <a:pt x="1590" y="530"/>
                  </a:lnTo>
                  <a:lnTo>
                    <a:pt x="1538" y="554"/>
                  </a:lnTo>
                  <a:lnTo>
                    <a:pt x="1328" y="521"/>
                  </a:lnTo>
                  <a:lnTo>
                    <a:pt x="1308" y="490"/>
                  </a:lnTo>
                  <a:lnTo>
                    <a:pt x="1229" y="490"/>
                  </a:lnTo>
                  <a:lnTo>
                    <a:pt x="1008" y="861"/>
                  </a:lnTo>
                  <a:lnTo>
                    <a:pt x="819" y="865"/>
                  </a:lnTo>
                  <a:lnTo>
                    <a:pt x="561" y="1123"/>
                  </a:lnTo>
                  <a:lnTo>
                    <a:pt x="488" y="1075"/>
                  </a:lnTo>
                  <a:lnTo>
                    <a:pt x="426" y="1071"/>
                  </a:lnTo>
                  <a:lnTo>
                    <a:pt x="419" y="1092"/>
                  </a:lnTo>
                  <a:lnTo>
                    <a:pt x="382" y="1099"/>
                  </a:lnTo>
                  <a:lnTo>
                    <a:pt x="337" y="1143"/>
                  </a:lnTo>
                  <a:lnTo>
                    <a:pt x="220" y="1137"/>
                  </a:lnTo>
                  <a:lnTo>
                    <a:pt x="141" y="1044"/>
                  </a:lnTo>
                  <a:lnTo>
                    <a:pt x="106" y="1040"/>
                  </a:lnTo>
                  <a:lnTo>
                    <a:pt x="68" y="865"/>
                  </a:lnTo>
                  <a:lnTo>
                    <a:pt x="141" y="834"/>
                  </a:lnTo>
                  <a:lnTo>
                    <a:pt x="0" y="59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1596" name="Freeform 44"/>
            <p:cNvSpPr>
              <a:spLocks/>
            </p:cNvSpPr>
            <p:nvPr/>
          </p:nvSpPr>
          <p:spPr bwMode="auto">
            <a:xfrm>
              <a:off x="1495" y="3562"/>
              <a:ext cx="268" cy="209"/>
            </a:xfrm>
            <a:custGeom>
              <a:avLst/>
              <a:gdLst>
                <a:gd name="T0" fmla="*/ 391 w 1607"/>
                <a:gd name="T1" fmla="*/ 808 h 1252"/>
                <a:gd name="T2" fmla="*/ 388 w 1607"/>
                <a:gd name="T3" fmla="*/ 426 h 1252"/>
                <a:gd name="T4" fmla="*/ 243 w 1607"/>
                <a:gd name="T5" fmla="*/ 296 h 1252"/>
                <a:gd name="T6" fmla="*/ 0 w 1607"/>
                <a:gd name="T7" fmla="*/ 133 h 1252"/>
                <a:gd name="T8" fmla="*/ 119 w 1607"/>
                <a:gd name="T9" fmla="*/ 161 h 1252"/>
                <a:gd name="T10" fmla="*/ 188 w 1607"/>
                <a:gd name="T11" fmla="*/ 155 h 1252"/>
                <a:gd name="T12" fmla="*/ 240 w 1607"/>
                <a:gd name="T13" fmla="*/ 58 h 1252"/>
                <a:gd name="T14" fmla="*/ 212 w 1607"/>
                <a:gd name="T15" fmla="*/ 0 h 1252"/>
                <a:gd name="T16" fmla="*/ 625 w 1607"/>
                <a:gd name="T17" fmla="*/ 16 h 1252"/>
                <a:gd name="T18" fmla="*/ 735 w 1607"/>
                <a:gd name="T19" fmla="*/ 23 h 1252"/>
                <a:gd name="T20" fmla="*/ 967 w 1607"/>
                <a:gd name="T21" fmla="*/ 137 h 1252"/>
                <a:gd name="T22" fmla="*/ 1190 w 1607"/>
                <a:gd name="T23" fmla="*/ 409 h 1252"/>
                <a:gd name="T24" fmla="*/ 1383 w 1607"/>
                <a:gd name="T25" fmla="*/ 688 h 1252"/>
                <a:gd name="T26" fmla="*/ 1607 w 1607"/>
                <a:gd name="T27" fmla="*/ 799 h 1252"/>
                <a:gd name="T28" fmla="*/ 1596 w 1607"/>
                <a:gd name="T29" fmla="*/ 815 h 1252"/>
                <a:gd name="T30" fmla="*/ 1545 w 1607"/>
                <a:gd name="T31" fmla="*/ 830 h 1252"/>
                <a:gd name="T32" fmla="*/ 1500 w 1607"/>
                <a:gd name="T33" fmla="*/ 916 h 1252"/>
                <a:gd name="T34" fmla="*/ 1406 w 1607"/>
                <a:gd name="T35" fmla="*/ 922 h 1252"/>
                <a:gd name="T36" fmla="*/ 1307 w 1607"/>
                <a:gd name="T37" fmla="*/ 971 h 1252"/>
                <a:gd name="T38" fmla="*/ 1269 w 1607"/>
                <a:gd name="T39" fmla="*/ 960 h 1252"/>
                <a:gd name="T40" fmla="*/ 1218 w 1607"/>
                <a:gd name="T41" fmla="*/ 947 h 1252"/>
                <a:gd name="T42" fmla="*/ 1203 w 1607"/>
                <a:gd name="T43" fmla="*/ 978 h 1252"/>
                <a:gd name="T44" fmla="*/ 1229 w 1607"/>
                <a:gd name="T45" fmla="*/ 1036 h 1252"/>
                <a:gd name="T46" fmla="*/ 1214 w 1607"/>
                <a:gd name="T47" fmla="*/ 1122 h 1252"/>
                <a:gd name="T48" fmla="*/ 1159 w 1607"/>
                <a:gd name="T49" fmla="*/ 1150 h 1252"/>
                <a:gd name="T50" fmla="*/ 1112 w 1607"/>
                <a:gd name="T51" fmla="*/ 1135 h 1252"/>
                <a:gd name="T52" fmla="*/ 1026 w 1607"/>
                <a:gd name="T53" fmla="*/ 1119 h 1252"/>
                <a:gd name="T54" fmla="*/ 987 w 1607"/>
                <a:gd name="T55" fmla="*/ 1167 h 1252"/>
                <a:gd name="T56" fmla="*/ 969 w 1607"/>
                <a:gd name="T57" fmla="*/ 1239 h 1252"/>
                <a:gd name="T58" fmla="*/ 922 w 1607"/>
                <a:gd name="T59" fmla="*/ 1252 h 1252"/>
                <a:gd name="T60" fmla="*/ 922 w 1607"/>
                <a:gd name="T61" fmla="*/ 737 h 1252"/>
                <a:gd name="T62" fmla="*/ 649 w 1607"/>
                <a:gd name="T63" fmla="*/ 713 h 1252"/>
                <a:gd name="T64" fmla="*/ 391 w 1607"/>
                <a:gd name="T65" fmla="*/ 808 h 1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07" h="1252">
                  <a:moveTo>
                    <a:pt x="391" y="808"/>
                  </a:moveTo>
                  <a:lnTo>
                    <a:pt x="388" y="426"/>
                  </a:lnTo>
                  <a:lnTo>
                    <a:pt x="243" y="296"/>
                  </a:lnTo>
                  <a:lnTo>
                    <a:pt x="0" y="133"/>
                  </a:lnTo>
                  <a:lnTo>
                    <a:pt x="119" y="161"/>
                  </a:lnTo>
                  <a:lnTo>
                    <a:pt x="188" y="155"/>
                  </a:lnTo>
                  <a:lnTo>
                    <a:pt x="240" y="58"/>
                  </a:lnTo>
                  <a:lnTo>
                    <a:pt x="212" y="0"/>
                  </a:lnTo>
                  <a:lnTo>
                    <a:pt x="625" y="16"/>
                  </a:lnTo>
                  <a:lnTo>
                    <a:pt x="735" y="23"/>
                  </a:lnTo>
                  <a:lnTo>
                    <a:pt x="967" y="137"/>
                  </a:lnTo>
                  <a:lnTo>
                    <a:pt x="1190" y="409"/>
                  </a:lnTo>
                  <a:lnTo>
                    <a:pt x="1383" y="688"/>
                  </a:lnTo>
                  <a:lnTo>
                    <a:pt x="1607" y="799"/>
                  </a:lnTo>
                  <a:lnTo>
                    <a:pt x="1596" y="815"/>
                  </a:lnTo>
                  <a:lnTo>
                    <a:pt x="1545" y="830"/>
                  </a:lnTo>
                  <a:lnTo>
                    <a:pt x="1500" y="916"/>
                  </a:lnTo>
                  <a:lnTo>
                    <a:pt x="1406" y="922"/>
                  </a:lnTo>
                  <a:lnTo>
                    <a:pt x="1307" y="971"/>
                  </a:lnTo>
                  <a:lnTo>
                    <a:pt x="1269" y="960"/>
                  </a:lnTo>
                  <a:lnTo>
                    <a:pt x="1218" y="947"/>
                  </a:lnTo>
                  <a:lnTo>
                    <a:pt x="1203" y="978"/>
                  </a:lnTo>
                  <a:lnTo>
                    <a:pt x="1229" y="1036"/>
                  </a:lnTo>
                  <a:lnTo>
                    <a:pt x="1214" y="1122"/>
                  </a:lnTo>
                  <a:lnTo>
                    <a:pt x="1159" y="1150"/>
                  </a:lnTo>
                  <a:lnTo>
                    <a:pt x="1112" y="1135"/>
                  </a:lnTo>
                  <a:lnTo>
                    <a:pt x="1026" y="1119"/>
                  </a:lnTo>
                  <a:lnTo>
                    <a:pt x="987" y="1167"/>
                  </a:lnTo>
                  <a:lnTo>
                    <a:pt x="969" y="1239"/>
                  </a:lnTo>
                  <a:lnTo>
                    <a:pt x="922" y="1252"/>
                  </a:lnTo>
                  <a:lnTo>
                    <a:pt x="922" y="737"/>
                  </a:lnTo>
                  <a:lnTo>
                    <a:pt x="649" y="713"/>
                  </a:lnTo>
                  <a:lnTo>
                    <a:pt x="391" y="80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1597" name="Freeform 45"/>
            <p:cNvSpPr>
              <a:spLocks/>
            </p:cNvSpPr>
            <p:nvPr/>
          </p:nvSpPr>
          <p:spPr bwMode="auto">
            <a:xfrm>
              <a:off x="1417" y="3383"/>
              <a:ext cx="148" cy="231"/>
            </a:xfrm>
            <a:custGeom>
              <a:avLst/>
              <a:gdLst>
                <a:gd name="T0" fmla="*/ 454 w 885"/>
                <a:gd name="T1" fmla="*/ 1 h 1384"/>
                <a:gd name="T2" fmla="*/ 537 w 885"/>
                <a:gd name="T3" fmla="*/ 91 h 1384"/>
                <a:gd name="T4" fmla="*/ 648 w 885"/>
                <a:gd name="T5" fmla="*/ 103 h 1384"/>
                <a:gd name="T6" fmla="*/ 689 w 885"/>
                <a:gd name="T7" fmla="*/ 57 h 1384"/>
                <a:gd name="T8" fmla="*/ 737 w 885"/>
                <a:gd name="T9" fmla="*/ 50 h 1384"/>
                <a:gd name="T10" fmla="*/ 738 w 885"/>
                <a:gd name="T11" fmla="*/ 28 h 1384"/>
                <a:gd name="T12" fmla="*/ 806 w 885"/>
                <a:gd name="T13" fmla="*/ 32 h 1384"/>
                <a:gd name="T14" fmla="*/ 880 w 885"/>
                <a:gd name="T15" fmla="*/ 81 h 1384"/>
                <a:gd name="T16" fmla="*/ 885 w 885"/>
                <a:gd name="T17" fmla="*/ 205 h 1384"/>
                <a:gd name="T18" fmla="*/ 659 w 885"/>
                <a:gd name="T19" fmla="*/ 392 h 1384"/>
                <a:gd name="T20" fmla="*/ 640 w 885"/>
                <a:gd name="T21" fmla="*/ 467 h 1384"/>
                <a:gd name="T22" fmla="*/ 665 w 885"/>
                <a:gd name="T23" fmla="*/ 504 h 1384"/>
                <a:gd name="T24" fmla="*/ 643 w 885"/>
                <a:gd name="T25" fmla="*/ 560 h 1384"/>
                <a:gd name="T26" fmla="*/ 677 w 885"/>
                <a:gd name="T27" fmla="*/ 601 h 1384"/>
                <a:gd name="T28" fmla="*/ 671 w 885"/>
                <a:gd name="T29" fmla="*/ 646 h 1384"/>
                <a:gd name="T30" fmla="*/ 591 w 885"/>
                <a:gd name="T31" fmla="*/ 718 h 1384"/>
                <a:gd name="T32" fmla="*/ 626 w 885"/>
                <a:gd name="T33" fmla="*/ 860 h 1384"/>
                <a:gd name="T34" fmla="*/ 684 w 885"/>
                <a:gd name="T35" fmla="*/ 1087 h 1384"/>
                <a:gd name="T36" fmla="*/ 707 w 885"/>
                <a:gd name="T37" fmla="*/ 1129 h 1384"/>
                <a:gd name="T38" fmla="*/ 679 w 885"/>
                <a:gd name="T39" fmla="*/ 1191 h 1384"/>
                <a:gd name="T40" fmla="*/ 645 w 885"/>
                <a:gd name="T41" fmla="*/ 1228 h 1384"/>
                <a:gd name="T42" fmla="*/ 583 w 885"/>
                <a:gd name="T43" fmla="*/ 1231 h 1384"/>
                <a:gd name="T44" fmla="*/ 395 w 885"/>
                <a:gd name="T45" fmla="*/ 1186 h 1384"/>
                <a:gd name="T46" fmla="*/ 228 w 885"/>
                <a:gd name="T47" fmla="*/ 1384 h 1384"/>
                <a:gd name="T48" fmla="*/ 0 w 885"/>
                <a:gd name="T49" fmla="*/ 1326 h 1384"/>
                <a:gd name="T50" fmla="*/ 1 w 885"/>
                <a:gd name="T51" fmla="*/ 945 h 1384"/>
                <a:gd name="T52" fmla="*/ 85 w 885"/>
                <a:gd name="T53" fmla="*/ 646 h 1384"/>
                <a:gd name="T54" fmla="*/ 80 w 885"/>
                <a:gd name="T55" fmla="*/ 465 h 1384"/>
                <a:gd name="T56" fmla="*/ 75 w 885"/>
                <a:gd name="T57" fmla="*/ 367 h 1384"/>
                <a:gd name="T58" fmla="*/ 135 w 885"/>
                <a:gd name="T59" fmla="*/ 343 h 1384"/>
                <a:gd name="T60" fmla="*/ 194 w 885"/>
                <a:gd name="T61" fmla="*/ 117 h 1384"/>
                <a:gd name="T62" fmla="*/ 174 w 885"/>
                <a:gd name="T63" fmla="*/ 42 h 1384"/>
                <a:gd name="T64" fmla="*/ 289 w 885"/>
                <a:gd name="T65" fmla="*/ 39 h 1384"/>
                <a:gd name="T66" fmla="*/ 417 w 885"/>
                <a:gd name="T67" fmla="*/ 0 h 1384"/>
                <a:gd name="T68" fmla="*/ 454 w 885"/>
                <a:gd name="T69" fmla="*/ 1 h 1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85" h="1384">
                  <a:moveTo>
                    <a:pt x="454" y="1"/>
                  </a:moveTo>
                  <a:lnTo>
                    <a:pt x="537" y="91"/>
                  </a:lnTo>
                  <a:lnTo>
                    <a:pt x="648" y="103"/>
                  </a:lnTo>
                  <a:lnTo>
                    <a:pt x="689" y="57"/>
                  </a:lnTo>
                  <a:lnTo>
                    <a:pt x="737" y="50"/>
                  </a:lnTo>
                  <a:lnTo>
                    <a:pt x="738" y="28"/>
                  </a:lnTo>
                  <a:lnTo>
                    <a:pt x="806" y="32"/>
                  </a:lnTo>
                  <a:lnTo>
                    <a:pt x="880" y="81"/>
                  </a:lnTo>
                  <a:lnTo>
                    <a:pt x="885" y="205"/>
                  </a:lnTo>
                  <a:lnTo>
                    <a:pt x="659" y="392"/>
                  </a:lnTo>
                  <a:lnTo>
                    <a:pt x="640" y="467"/>
                  </a:lnTo>
                  <a:lnTo>
                    <a:pt x="665" y="504"/>
                  </a:lnTo>
                  <a:lnTo>
                    <a:pt x="643" y="560"/>
                  </a:lnTo>
                  <a:lnTo>
                    <a:pt x="677" y="601"/>
                  </a:lnTo>
                  <a:lnTo>
                    <a:pt x="671" y="646"/>
                  </a:lnTo>
                  <a:lnTo>
                    <a:pt x="591" y="718"/>
                  </a:lnTo>
                  <a:lnTo>
                    <a:pt x="626" y="860"/>
                  </a:lnTo>
                  <a:lnTo>
                    <a:pt x="684" y="1087"/>
                  </a:lnTo>
                  <a:lnTo>
                    <a:pt x="707" y="1129"/>
                  </a:lnTo>
                  <a:lnTo>
                    <a:pt x="679" y="1191"/>
                  </a:lnTo>
                  <a:lnTo>
                    <a:pt x="645" y="1228"/>
                  </a:lnTo>
                  <a:lnTo>
                    <a:pt x="583" y="1231"/>
                  </a:lnTo>
                  <a:lnTo>
                    <a:pt x="395" y="1186"/>
                  </a:lnTo>
                  <a:lnTo>
                    <a:pt x="228" y="1384"/>
                  </a:lnTo>
                  <a:lnTo>
                    <a:pt x="0" y="1326"/>
                  </a:lnTo>
                  <a:lnTo>
                    <a:pt x="1" y="945"/>
                  </a:lnTo>
                  <a:lnTo>
                    <a:pt x="85" y="646"/>
                  </a:lnTo>
                  <a:lnTo>
                    <a:pt x="80" y="465"/>
                  </a:lnTo>
                  <a:lnTo>
                    <a:pt x="75" y="367"/>
                  </a:lnTo>
                  <a:lnTo>
                    <a:pt x="135" y="343"/>
                  </a:lnTo>
                  <a:lnTo>
                    <a:pt x="194" y="117"/>
                  </a:lnTo>
                  <a:lnTo>
                    <a:pt x="174" y="42"/>
                  </a:lnTo>
                  <a:lnTo>
                    <a:pt x="289" y="39"/>
                  </a:lnTo>
                  <a:lnTo>
                    <a:pt x="417" y="0"/>
                  </a:lnTo>
                  <a:lnTo>
                    <a:pt x="454" y="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1598" name="Freeform 46"/>
            <p:cNvSpPr>
              <a:spLocks/>
            </p:cNvSpPr>
            <p:nvPr/>
          </p:nvSpPr>
          <p:spPr bwMode="auto">
            <a:xfrm>
              <a:off x="1657" y="3437"/>
              <a:ext cx="223" cy="258"/>
            </a:xfrm>
            <a:custGeom>
              <a:avLst/>
              <a:gdLst>
                <a:gd name="T0" fmla="*/ 638 w 1340"/>
                <a:gd name="T1" fmla="*/ 1549 h 1549"/>
                <a:gd name="T2" fmla="*/ 666 w 1340"/>
                <a:gd name="T3" fmla="*/ 1404 h 1549"/>
                <a:gd name="T4" fmla="*/ 700 w 1340"/>
                <a:gd name="T5" fmla="*/ 1377 h 1549"/>
                <a:gd name="T6" fmla="*/ 779 w 1340"/>
                <a:gd name="T7" fmla="*/ 1369 h 1549"/>
                <a:gd name="T8" fmla="*/ 799 w 1340"/>
                <a:gd name="T9" fmla="*/ 1331 h 1549"/>
                <a:gd name="T10" fmla="*/ 858 w 1340"/>
                <a:gd name="T11" fmla="*/ 1335 h 1549"/>
                <a:gd name="T12" fmla="*/ 872 w 1340"/>
                <a:gd name="T13" fmla="*/ 1249 h 1549"/>
                <a:gd name="T14" fmla="*/ 885 w 1340"/>
                <a:gd name="T15" fmla="*/ 1159 h 1549"/>
                <a:gd name="T16" fmla="*/ 940 w 1340"/>
                <a:gd name="T17" fmla="*/ 1039 h 1549"/>
                <a:gd name="T18" fmla="*/ 982 w 1340"/>
                <a:gd name="T19" fmla="*/ 1015 h 1549"/>
                <a:gd name="T20" fmla="*/ 923 w 1340"/>
                <a:gd name="T21" fmla="*/ 901 h 1549"/>
                <a:gd name="T22" fmla="*/ 1072 w 1340"/>
                <a:gd name="T23" fmla="*/ 891 h 1549"/>
                <a:gd name="T24" fmla="*/ 1085 w 1340"/>
                <a:gd name="T25" fmla="*/ 843 h 1549"/>
                <a:gd name="T26" fmla="*/ 1158 w 1340"/>
                <a:gd name="T27" fmla="*/ 797 h 1549"/>
                <a:gd name="T28" fmla="*/ 1158 w 1340"/>
                <a:gd name="T29" fmla="*/ 746 h 1549"/>
                <a:gd name="T30" fmla="*/ 1123 w 1340"/>
                <a:gd name="T31" fmla="*/ 722 h 1549"/>
                <a:gd name="T32" fmla="*/ 1189 w 1340"/>
                <a:gd name="T33" fmla="*/ 618 h 1549"/>
                <a:gd name="T34" fmla="*/ 1192 w 1340"/>
                <a:gd name="T35" fmla="*/ 588 h 1549"/>
                <a:gd name="T36" fmla="*/ 1244 w 1340"/>
                <a:gd name="T37" fmla="*/ 515 h 1549"/>
                <a:gd name="T38" fmla="*/ 1257 w 1340"/>
                <a:gd name="T39" fmla="*/ 468 h 1549"/>
                <a:gd name="T40" fmla="*/ 1288 w 1340"/>
                <a:gd name="T41" fmla="*/ 443 h 1549"/>
                <a:gd name="T42" fmla="*/ 1282 w 1340"/>
                <a:gd name="T43" fmla="*/ 371 h 1549"/>
                <a:gd name="T44" fmla="*/ 1340 w 1340"/>
                <a:gd name="T45" fmla="*/ 302 h 1549"/>
                <a:gd name="T46" fmla="*/ 1326 w 1340"/>
                <a:gd name="T47" fmla="*/ 206 h 1549"/>
                <a:gd name="T48" fmla="*/ 1278 w 1340"/>
                <a:gd name="T49" fmla="*/ 185 h 1549"/>
                <a:gd name="T50" fmla="*/ 1278 w 1340"/>
                <a:gd name="T51" fmla="*/ 102 h 1549"/>
                <a:gd name="T52" fmla="*/ 1257 w 1340"/>
                <a:gd name="T53" fmla="*/ 91 h 1549"/>
                <a:gd name="T54" fmla="*/ 1150 w 1340"/>
                <a:gd name="T55" fmla="*/ 133 h 1549"/>
                <a:gd name="T56" fmla="*/ 1116 w 1340"/>
                <a:gd name="T57" fmla="*/ 117 h 1549"/>
                <a:gd name="T58" fmla="*/ 1110 w 1340"/>
                <a:gd name="T59" fmla="*/ 82 h 1549"/>
                <a:gd name="T60" fmla="*/ 1068 w 1340"/>
                <a:gd name="T61" fmla="*/ 71 h 1549"/>
                <a:gd name="T62" fmla="*/ 1026 w 1340"/>
                <a:gd name="T63" fmla="*/ 47 h 1549"/>
                <a:gd name="T64" fmla="*/ 1020 w 1340"/>
                <a:gd name="T65" fmla="*/ 13 h 1549"/>
                <a:gd name="T66" fmla="*/ 951 w 1340"/>
                <a:gd name="T67" fmla="*/ 27 h 1549"/>
                <a:gd name="T68" fmla="*/ 916 w 1340"/>
                <a:gd name="T69" fmla="*/ 0 h 1549"/>
                <a:gd name="T70" fmla="*/ 845 w 1340"/>
                <a:gd name="T71" fmla="*/ 31 h 1549"/>
                <a:gd name="T72" fmla="*/ 600 w 1340"/>
                <a:gd name="T73" fmla="*/ 64 h 1549"/>
                <a:gd name="T74" fmla="*/ 589 w 1340"/>
                <a:gd name="T75" fmla="*/ 78 h 1549"/>
                <a:gd name="T76" fmla="*/ 428 w 1340"/>
                <a:gd name="T77" fmla="*/ 83 h 1549"/>
                <a:gd name="T78" fmla="*/ 353 w 1340"/>
                <a:gd name="T79" fmla="*/ 1 h 1549"/>
                <a:gd name="T80" fmla="*/ 308 w 1340"/>
                <a:gd name="T81" fmla="*/ 35 h 1549"/>
                <a:gd name="T82" fmla="*/ 228 w 1340"/>
                <a:gd name="T83" fmla="*/ 37 h 1549"/>
                <a:gd name="T84" fmla="*/ 213 w 1340"/>
                <a:gd name="T85" fmla="*/ 64 h 1549"/>
                <a:gd name="T86" fmla="*/ 84 w 1340"/>
                <a:gd name="T87" fmla="*/ 477 h 1549"/>
                <a:gd name="T88" fmla="*/ 0 w 1340"/>
                <a:gd name="T89" fmla="*/ 887 h 1549"/>
                <a:gd name="T90" fmla="*/ 207 w 1340"/>
                <a:gd name="T91" fmla="*/ 1145 h 1549"/>
                <a:gd name="T92" fmla="*/ 417 w 1340"/>
                <a:gd name="T93" fmla="*/ 1441 h 1549"/>
                <a:gd name="T94" fmla="*/ 638 w 1340"/>
                <a:gd name="T95" fmla="*/ 1549 h 1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340" h="1549">
                  <a:moveTo>
                    <a:pt x="638" y="1549"/>
                  </a:moveTo>
                  <a:lnTo>
                    <a:pt x="666" y="1404"/>
                  </a:lnTo>
                  <a:lnTo>
                    <a:pt x="700" y="1377"/>
                  </a:lnTo>
                  <a:lnTo>
                    <a:pt x="779" y="1369"/>
                  </a:lnTo>
                  <a:lnTo>
                    <a:pt x="799" y="1331"/>
                  </a:lnTo>
                  <a:lnTo>
                    <a:pt x="858" y="1335"/>
                  </a:lnTo>
                  <a:lnTo>
                    <a:pt x="872" y="1249"/>
                  </a:lnTo>
                  <a:lnTo>
                    <a:pt x="885" y="1159"/>
                  </a:lnTo>
                  <a:lnTo>
                    <a:pt x="940" y="1039"/>
                  </a:lnTo>
                  <a:lnTo>
                    <a:pt x="982" y="1015"/>
                  </a:lnTo>
                  <a:lnTo>
                    <a:pt x="923" y="901"/>
                  </a:lnTo>
                  <a:lnTo>
                    <a:pt x="1072" y="891"/>
                  </a:lnTo>
                  <a:lnTo>
                    <a:pt x="1085" y="843"/>
                  </a:lnTo>
                  <a:lnTo>
                    <a:pt x="1158" y="797"/>
                  </a:lnTo>
                  <a:lnTo>
                    <a:pt x="1158" y="746"/>
                  </a:lnTo>
                  <a:lnTo>
                    <a:pt x="1123" y="722"/>
                  </a:lnTo>
                  <a:lnTo>
                    <a:pt x="1189" y="618"/>
                  </a:lnTo>
                  <a:lnTo>
                    <a:pt x="1192" y="588"/>
                  </a:lnTo>
                  <a:lnTo>
                    <a:pt x="1244" y="515"/>
                  </a:lnTo>
                  <a:lnTo>
                    <a:pt x="1257" y="468"/>
                  </a:lnTo>
                  <a:lnTo>
                    <a:pt x="1288" y="443"/>
                  </a:lnTo>
                  <a:lnTo>
                    <a:pt x="1282" y="371"/>
                  </a:lnTo>
                  <a:lnTo>
                    <a:pt x="1340" y="302"/>
                  </a:lnTo>
                  <a:lnTo>
                    <a:pt x="1326" y="206"/>
                  </a:lnTo>
                  <a:lnTo>
                    <a:pt x="1278" y="185"/>
                  </a:lnTo>
                  <a:lnTo>
                    <a:pt x="1278" y="102"/>
                  </a:lnTo>
                  <a:lnTo>
                    <a:pt x="1257" y="91"/>
                  </a:lnTo>
                  <a:lnTo>
                    <a:pt x="1150" y="133"/>
                  </a:lnTo>
                  <a:lnTo>
                    <a:pt x="1116" y="117"/>
                  </a:lnTo>
                  <a:lnTo>
                    <a:pt x="1110" y="82"/>
                  </a:lnTo>
                  <a:lnTo>
                    <a:pt x="1068" y="71"/>
                  </a:lnTo>
                  <a:lnTo>
                    <a:pt x="1026" y="47"/>
                  </a:lnTo>
                  <a:lnTo>
                    <a:pt x="1020" y="13"/>
                  </a:lnTo>
                  <a:lnTo>
                    <a:pt x="951" y="27"/>
                  </a:lnTo>
                  <a:lnTo>
                    <a:pt x="916" y="0"/>
                  </a:lnTo>
                  <a:lnTo>
                    <a:pt x="845" y="31"/>
                  </a:lnTo>
                  <a:lnTo>
                    <a:pt x="600" y="64"/>
                  </a:lnTo>
                  <a:lnTo>
                    <a:pt x="589" y="78"/>
                  </a:lnTo>
                  <a:lnTo>
                    <a:pt x="428" y="83"/>
                  </a:lnTo>
                  <a:lnTo>
                    <a:pt x="353" y="1"/>
                  </a:lnTo>
                  <a:lnTo>
                    <a:pt x="308" y="35"/>
                  </a:lnTo>
                  <a:lnTo>
                    <a:pt x="228" y="37"/>
                  </a:lnTo>
                  <a:lnTo>
                    <a:pt x="213" y="64"/>
                  </a:lnTo>
                  <a:lnTo>
                    <a:pt x="84" y="477"/>
                  </a:lnTo>
                  <a:lnTo>
                    <a:pt x="0" y="887"/>
                  </a:lnTo>
                  <a:lnTo>
                    <a:pt x="207" y="1145"/>
                  </a:lnTo>
                  <a:lnTo>
                    <a:pt x="417" y="1441"/>
                  </a:lnTo>
                  <a:lnTo>
                    <a:pt x="638" y="154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1599" name="Freeform 47"/>
            <p:cNvSpPr>
              <a:spLocks/>
            </p:cNvSpPr>
            <p:nvPr/>
          </p:nvSpPr>
          <p:spPr bwMode="auto">
            <a:xfrm>
              <a:off x="1930" y="2272"/>
              <a:ext cx="360" cy="198"/>
            </a:xfrm>
            <a:custGeom>
              <a:avLst/>
              <a:gdLst>
                <a:gd name="T0" fmla="*/ 87 w 2161"/>
                <a:gd name="T1" fmla="*/ 706 h 1190"/>
                <a:gd name="T2" fmla="*/ 18 w 2161"/>
                <a:gd name="T3" fmla="*/ 646 h 1190"/>
                <a:gd name="T4" fmla="*/ 0 w 2161"/>
                <a:gd name="T5" fmla="*/ 528 h 1190"/>
                <a:gd name="T6" fmla="*/ 106 w 2161"/>
                <a:gd name="T7" fmla="*/ 430 h 1190"/>
                <a:gd name="T8" fmla="*/ 92 w 2161"/>
                <a:gd name="T9" fmla="*/ 369 h 1190"/>
                <a:gd name="T10" fmla="*/ 129 w 2161"/>
                <a:gd name="T11" fmla="*/ 334 h 1190"/>
                <a:gd name="T12" fmla="*/ 39 w 2161"/>
                <a:gd name="T13" fmla="*/ 263 h 1190"/>
                <a:gd name="T14" fmla="*/ 118 w 2161"/>
                <a:gd name="T15" fmla="*/ 208 h 1190"/>
                <a:gd name="T16" fmla="*/ 127 w 2161"/>
                <a:gd name="T17" fmla="*/ 90 h 1190"/>
                <a:gd name="T18" fmla="*/ 240 w 2161"/>
                <a:gd name="T19" fmla="*/ 7 h 1190"/>
                <a:gd name="T20" fmla="*/ 463 w 2161"/>
                <a:gd name="T21" fmla="*/ 160 h 1190"/>
                <a:gd name="T22" fmla="*/ 532 w 2161"/>
                <a:gd name="T23" fmla="*/ 160 h 1190"/>
                <a:gd name="T24" fmla="*/ 567 w 2161"/>
                <a:gd name="T25" fmla="*/ 116 h 1190"/>
                <a:gd name="T26" fmla="*/ 635 w 2161"/>
                <a:gd name="T27" fmla="*/ 121 h 1190"/>
                <a:gd name="T28" fmla="*/ 752 w 2161"/>
                <a:gd name="T29" fmla="*/ 178 h 1190"/>
                <a:gd name="T30" fmla="*/ 800 w 2161"/>
                <a:gd name="T31" fmla="*/ 134 h 1190"/>
                <a:gd name="T32" fmla="*/ 895 w 2161"/>
                <a:gd name="T33" fmla="*/ 129 h 1190"/>
                <a:gd name="T34" fmla="*/ 1156 w 2161"/>
                <a:gd name="T35" fmla="*/ 0 h 1190"/>
                <a:gd name="T36" fmla="*/ 1154 w 2161"/>
                <a:gd name="T37" fmla="*/ 36 h 1190"/>
                <a:gd name="T38" fmla="*/ 1056 w 2161"/>
                <a:gd name="T39" fmla="*/ 278 h 1190"/>
                <a:gd name="T40" fmla="*/ 1590 w 2161"/>
                <a:gd name="T41" fmla="*/ 283 h 1190"/>
                <a:gd name="T42" fmla="*/ 2161 w 2161"/>
                <a:gd name="T43" fmla="*/ 284 h 1190"/>
                <a:gd name="T44" fmla="*/ 2147 w 2161"/>
                <a:gd name="T45" fmla="*/ 355 h 1190"/>
                <a:gd name="T46" fmla="*/ 2083 w 2161"/>
                <a:gd name="T47" fmla="*/ 349 h 1190"/>
                <a:gd name="T48" fmla="*/ 2002 w 2161"/>
                <a:gd name="T49" fmla="*/ 430 h 1190"/>
                <a:gd name="T50" fmla="*/ 1940 w 2161"/>
                <a:gd name="T51" fmla="*/ 416 h 1190"/>
                <a:gd name="T52" fmla="*/ 1952 w 2161"/>
                <a:gd name="T53" fmla="*/ 533 h 1190"/>
                <a:gd name="T54" fmla="*/ 2019 w 2161"/>
                <a:gd name="T55" fmla="*/ 561 h 1190"/>
                <a:gd name="T56" fmla="*/ 1954 w 2161"/>
                <a:gd name="T57" fmla="*/ 682 h 1190"/>
                <a:gd name="T58" fmla="*/ 1815 w 2161"/>
                <a:gd name="T59" fmla="*/ 741 h 1190"/>
                <a:gd name="T60" fmla="*/ 1791 w 2161"/>
                <a:gd name="T61" fmla="*/ 770 h 1190"/>
                <a:gd name="T62" fmla="*/ 1784 w 2161"/>
                <a:gd name="T63" fmla="*/ 862 h 1190"/>
                <a:gd name="T64" fmla="*/ 1743 w 2161"/>
                <a:gd name="T65" fmla="*/ 883 h 1190"/>
                <a:gd name="T66" fmla="*/ 1712 w 2161"/>
                <a:gd name="T67" fmla="*/ 911 h 1190"/>
                <a:gd name="T68" fmla="*/ 1643 w 2161"/>
                <a:gd name="T69" fmla="*/ 1055 h 1190"/>
                <a:gd name="T70" fmla="*/ 1461 w 2161"/>
                <a:gd name="T71" fmla="*/ 1174 h 1190"/>
                <a:gd name="T72" fmla="*/ 1268 w 2161"/>
                <a:gd name="T73" fmla="*/ 1190 h 1190"/>
                <a:gd name="T74" fmla="*/ 1220 w 2161"/>
                <a:gd name="T75" fmla="*/ 1180 h 1190"/>
                <a:gd name="T76" fmla="*/ 1207 w 2161"/>
                <a:gd name="T77" fmla="*/ 1141 h 1190"/>
                <a:gd name="T78" fmla="*/ 1136 w 2161"/>
                <a:gd name="T79" fmla="*/ 1113 h 1190"/>
                <a:gd name="T80" fmla="*/ 1114 w 2161"/>
                <a:gd name="T81" fmla="*/ 1077 h 1190"/>
                <a:gd name="T82" fmla="*/ 1048 w 2161"/>
                <a:gd name="T83" fmla="*/ 1071 h 1190"/>
                <a:gd name="T84" fmla="*/ 1021 w 2161"/>
                <a:gd name="T85" fmla="*/ 1037 h 1190"/>
                <a:gd name="T86" fmla="*/ 953 w 2161"/>
                <a:gd name="T87" fmla="*/ 1031 h 1190"/>
                <a:gd name="T88" fmla="*/ 935 w 2161"/>
                <a:gd name="T89" fmla="*/ 1067 h 1190"/>
                <a:gd name="T90" fmla="*/ 888 w 2161"/>
                <a:gd name="T91" fmla="*/ 1068 h 1190"/>
                <a:gd name="T92" fmla="*/ 861 w 2161"/>
                <a:gd name="T93" fmla="*/ 1058 h 1190"/>
                <a:gd name="T94" fmla="*/ 824 w 2161"/>
                <a:gd name="T95" fmla="*/ 1077 h 1190"/>
                <a:gd name="T96" fmla="*/ 747 w 2161"/>
                <a:gd name="T97" fmla="*/ 1002 h 1190"/>
                <a:gd name="T98" fmla="*/ 742 w 2161"/>
                <a:gd name="T99" fmla="*/ 917 h 1190"/>
                <a:gd name="T100" fmla="*/ 240 w 2161"/>
                <a:gd name="T101" fmla="*/ 970 h 1190"/>
                <a:gd name="T102" fmla="*/ 106 w 2161"/>
                <a:gd name="T103" fmla="*/ 993 h 1190"/>
                <a:gd name="T104" fmla="*/ 87 w 2161"/>
                <a:gd name="T105" fmla="*/ 706 h 1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1" h="1190">
                  <a:moveTo>
                    <a:pt x="87" y="706"/>
                  </a:moveTo>
                  <a:lnTo>
                    <a:pt x="18" y="646"/>
                  </a:lnTo>
                  <a:lnTo>
                    <a:pt x="0" y="528"/>
                  </a:lnTo>
                  <a:lnTo>
                    <a:pt x="106" y="430"/>
                  </a:lnTo>
                  <a:lnTo>
                    <a:pt x="92" y="369"/>
                  </a:lnTo>
                  <a:lnTo>
                    <a:pt x="129" y="334"/>
                  </a:lnTo>
                  <a:lnTo>
                    <a:pt x="39" y="263"/>
                  </a:lnTo>
                  <a:lnTo>
                    <a:pt x="118" y="208"/>
                  </a:lnTo>
                  <a:lnTo>
                    <a:pt x="127" y="90"/>
                  </a:lnTo>
                  <a:lnTo>
                    <a:pt x="240" y="7"/>
                  </a:lnTo>
                  <a:lnTo>
                    <a:pt x="463" y="160"/>
                  </a:lnTo>
                  <a:lnTo>
                    <a:pt x="532" y="160"/>
                  </a:lnTo>
                  <a:lnTo>
                    <a:pt x="567" y="116"/>
                  </a:lnTo>
                  <a:lnTo>
                    <a:pt x="635" y="121"/>
                  </a:lnTo>
                  <a:lnTo>
                    <a:pt x="752" y="178"/>
                  </a:lnTo>
                  <a:lnTo>
                    <a:pt x="800" y="134"/>
                  </a:lnTo>
                  <a:lnTo>
                    <a:pt x="895" y="129"/>
                  </a:lnTo>
                  <a:lnTo>
                    <a:pt x="1156" y="0"/>
                  </a:lnTo>
                  <a:lnTo>
                    <a:pt x="1154" y="36"/>
                  </a:lnTo>
                  <a:lnTo>
                    <a:pt x="1056" y="278"/>
                  </a:lnTo>
                  <a:lnTo>
                    <a:pt x="1590" y="283"/>
                  </a:lnTo>
                  <a:lnTo>
                    <a:pt x="2161" y="284"/>
                  </a:lnTo>
                  <a:lnTo>
                    <a:pt x="2147" y="355"/>
                  </a:lnTo>
                  <a:lnTo>
                    <a:pt x="2083" y="349"/>
                  </a:lnTo>
                  <a:lnTo>
                    <a:pt x="2002" y="430"/>
                  </a:lnTo>
                  <a:lnTo>
                    <a:pt x="1940" y="416"/>
                  </a:lnTo>
                  <a:lnTo>
                    <a:pt x="1952" y="533"/>
                  </a:lnTo>
                  <a:lnTo>
                    <a:pt x="2019" y="561"/>
                  </a:lnTo>
                  <a:lnTo>
                    <a:pt x="1954" y="682"/>
                  </a:lnTo>
                  <a:lnTo>
                    <a:pt x="1815" y="741"/>
                  </a:lnTo>
                  <a:lnTo>
                    <a:pt x="1791" y="770"/>
                  </a:lnTo>
                  <a:lnTo>
                    <a:pt x="1784" y="862"/>
                  </a:lnTo>
                  <a:lnTo>
                    <a:pt x="1743" y="883"/>
                  </a:lnTo>
                  <a:lnTo>
                    <a:pt x="1712" y="911"/>
                  </a:lnTo>
                  <a:lnTo>
                    <a:pt x="1643" y="1055"/>
                  </a:lnTo>
                  <a:lnTo>
                    <a:pt x="1461" y="1174"/>
                  </a:lnTo>
                  <a:lnTo>
                    <a:pt x="1268" y="1190"/>
                  </a:lnTo>
                  <a:lnTo>
                    <a:pt x="1220" y="1180"/>
                  </a:lnTo>
                  <a:lnTo>
                    <a:pt x="1207" y="1141"/>
                  </a:lnTo>
                  <a:lnTo>
                    <a:pt x="1136" y="1113"/>
                  </a:lnTo>
                  <a:lnTo>
                    <a:pt x="1114" y="1077"/>
                  </a:lnTo>
                  <a:lnTo>
                    <a:pt x="1048" y="1071"/>
                  </a:lnTo>
                  <a:lnTo>
                    <a:pt x="1021" y="1037"/>
                  </a:lnTo>
                  <a:lnTo>
                    <a:pt x="953" y="1031"/>
                  </a:lnTo>
                  <a:lnTo>
                    <a:pt x="935" y="1067"/>
                  </a:lnTo>
                  <a:lnTo>
                    <a:pt x="888" y="1068"/>
                  </a:lnTo>
                  <a:lnTo>
                    <a:pt x="861" y="1058"/>
                  </a:lnTo>
                  <a:lnTo>
                    <a:pt x="824" y="1077"/>
                  </a:lnTo>
                  <a:lnTo>
                    <a:pt x="747" y="1002"/>
                  </a:lnTo>
                  <a:lnTo>
                    <a:pt x="742" y="917"/>
                  </a:lnTo>
                  <a:lnTo>
                    <a:pt x="240" y="970"/>
                  </a:lnTo>
                  <a:lnTo>
                    <a:pt x="106" y="993"/>
                  </a:lnTo>
                  <a:lnTo>
                    <a:pt x="87" y="70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1600" name="Freeform 48"/>
            <p:cNvSpPr>
              <a:spLocks/>
            </p:cNvSpPr>
            <p:nvPr/>
          </p:nvSpPr>
          <p:spPr bwMode="auto">
            <a:xfrm>
              <a:off x="2066" y="2031"/>
              <a:ext cx="291" cy="203"/>
            </a:xfrm>
            <a:custGeom>
              <a:avLst/>
              <a:gdLst>
                <a:gd name="T0" fmla="*/ 1662 w 1741"/>
                <a:gd name="T1" fmla="*/ 1222 h 1222"/>
                <a:gd name="T2" fmla="*/ 1210 w 1741"/>
                <a:gd name="T3" fmla="*/ 1216 h 1222"/>
                <a:gd name="T4" fmla="*/ 1157 w 1741"/>
                <a:gd name="T5" fmla="*/ 1135 h 1222"/>
                <a:gd name="T6" fmla="*/ 1076 w 1741"/>
                <a:gd name="T7" fmla="*/ 1068 h 1222"/>
                <a:gd name="T8" fmla="*/ 1022 w 1741"/>
                <a:gd name="T9" fmla="*/ 1045 h 1222"/>
                <a:gd name="T10" fmla="*/ 676 w 1741"/>
                <a:gd name="T11" fmla="*/ 786 h 1222"/>
                <a:gd name="T12" fmla="*/ 595 w 1741"/>
                <a:gd name="T13" fmla="*/ 808 h 1222"/>
                <a:gd name="T14" fmla="*/ 422 w 1741"/>
                <a:gd name="T15" fmla="*/ 903 h 1222"/>
                <a:gd name="T16" fmla="*/ 167 w 1741"/>
                <a:gd name="T17" fmla="*/ 824 h 1222"/>
                <a:gd name="T18" fmla="*/ 56 w 1741"/>
                <a:gd name="T19" fmla="*/ 705 h 1222"/>
                <a:gd name="T20" fmla="*/ 36 w 1741"/>
                <a:gd name="T21" fmla="*/ 753 h 1222"/>
                <a:gd name="T22" fmla="*/ 75 w 1741"/>
                <a:gd name="T23" fmla="*/ 808 h 1222"/>
                <a:gd name="T24" fmla="*/ 54 w 1741"/>
                <a:gd name="T25" fmla="*/ 833 h 1222"/>
                <a:gd name="T26" fmla="*/ 25 w 1741"/>
                <a:gd name="T27" fmla="*/ 797 h 1222"/>
                <a:gd name="T28" fmla="*/ 0 w 1741"/>
                <a:gd name="T29" fmla="*/ 758 h 1222"/>
                <a:gd name="T30" fmla="*/ 17 w 1741"/>
                <a:gd name="T31" fmla="*/ 596 h 1222"/>
                <a:gd name="T32" fmla="*/ 137 w 1741"/>
                <a:gd name="T33" fmla="*/ 258 h 1222"/>
                <a:gd name="T34" fmla="*/ 140 w 1741"/>
                <a:gd name="T35" fmla="*/ 15 h 1222"/>
                <a:gd name="T36" fmla="*/ 210 w 1741"/>
                <a:gd name="T37" fmla="*/ 0 h 1222"/>
                <a:gd name="T38" fmla="*/ 270 w 1741"/>
                <a:gd name="T39" fmla="*/ 43 h 1222"/>
                <a:gd name="T40" fmla="*/ 713 w 1741"/>
                <a:gd name="T41" fmla="*/ 409 h 1222"/>
                <a:gd name="T42" fmla="*/ 774 w 1741"/>
                <a:gd name="T43" fmla="*/ 428 h 1222"/>
                <a:gd name="T44" fmla="*/ 796 w 1741"/>
                <a:gd name="T45" fmla="*/ 403 h 1222"/>
                <a:gd name="T46" fmla="*/ 970 w 1741"/>
                <a:gd name="T47" fmla="*/ 409 h 1222"/>
                <a:gd name="T48" fmla="*/ 1076 w 1741"/>
                <a:gd name="T49" fmla="*/ 484 h 1222"/>
                <a:gd name="T50" fmla="*/ 1168 w 1741"/>
                <a:gd name="T51" fmla="*/ 599 h 1222"/>
                <a:gd name="T52" fmla="*/ 1191 w 1741"/>
                <a:gd name="T53" fmla="*/ 646 h 1222"/>
                <a:gd name="T54" fmla="*/ 1210 w 1741"/>
                <a:gd name="T55" fmla="*/ 722 h 1222"/>
                <a:gd name="T56" fmla="*/ 1339 w 1741"/>
                <a:gd name="T57" fmla="*/ 845 h 1222"/>
                <a:gd name="T58" fmla="*/ 1439 w 1741"/>
                <a:gd name="T59" fmla="*/ 855 h 1222"/>
                <a:gd name="T60" fmla="*/ 1741 w 1741"/>
                <a:gd name="T61" fmla="*/ 1012 h 1222"/>
                <a:gd name="T62" fmla="*/ 1673 w 1741"/>
                <a:gd name="T63" fmla="*/ 1168 h 1222"/>
                <a:gd name="T64" fmla="*/ 1662 w 1741"/>
                <a:gd name="T65" fmla="*/ 1222 h 1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741" h="1222">
                  <a:moveTo>
                    <a:pt x="1662" y="1222"/>
                  </a:moveTo>
                  <a:lnTo>
                    <a:pt x="1210" y="1216"/>
                  </a:lnTo>
                  <a:lnTo>
                    <a:pt x="1157" y="1135"/>
                  </a:lnTo>
                  <a:lnTo>
                    <a:pt x="1076" y="1068"/>
                  </a:lnTo>
                  <a:lnTo>
                    <a:pt x="1022" y="1045"/>
                  </a:lnTo>
                  <a:lnTo>
                    <a:pt x="676" y="786"/>
                  </a:lnTo>
                  <a:lnTo>
                    <a:pt x="595" y="808"/>
                  </a:lnTo>
                  <a:lnTo>
                    <a:pt x="422" y="903"/>
                  </a:lnTo>
                  <a:lnTo>
                    <a:pt x="167" y="824"/>
                  </a:lnTo>
                  <a:lnTo>
                    <a:pt x="56" y="705"/>
                  </a:lnTo>
                  <a:lnTo>
                    <a:pt x="36" y="753"/>
                  </a:lnTo>
                  <a:lnTo>
                    <a:pt x="75" y="808"/>
                  </a:lnTo>
                  <a:lnTo>
                    <a:pt x="54" y="833"/>
                  </a:lnTo>
                  <a:lnTo>
                    <a:pt x="25" y="797"/>
                  </a:lnTo>
                  <a:lnTo>
                    <a:pt x="0" y="758"/>
                  </a:lnTo>
                  <a:lnTo>
                    <a:pt x="17" y="596"/>
                  </a:lnTo>
                  <a:lnTo>
                    <a:pt x="137" y="258"/>
                  </a:lnTo>
                  <a:lnTo>
                    <a:pt x="140" y="15"/>
                  </a:lnTo>
                  <a:lnTo>
                    <a:pt x="210" y="0"/>
                  </a:lnTo>
                  <a:lnTo>
                    <a:pt x="270" y="43"/>
                  </a:lnTo>
                  <a:lnTo>
                    <a:pt x="713" y="409"/>
                  </a:lnTo>
                  <a:lnTo>
                    <a:pt x="774" y="428"/>
                  </a:lnTo>
                  <a:lnTo>
                    <a:pt x="796" y="403"/>
                  </a:lnTo>
                  <a:lnTo>
                    <a:pt x="970" y="409"/>
                  </a:lnTo>
                  <a:lnTo>
                    <a:pt x="1076" y="484"/>
                  </a:lnTo>
                  <a:lnTo>
                    <a:pt x="1168" y="599"/>
                  </a:lnTo>
                  <a:lnTo>
                    <a:pt x="1191" y="646"/>
                  </a:lnTo>
                  <a:lnTo>
                    <a:pt x="1210" y="722"/>
                  </a:lnTo>
                  <a:lnTo>
                    <a:pt x="1339" y="845"/>
                  </a:lnTo>
                  <a:lnTo>
                    <a:pt x="1439" y="855"/>
                  </a:lnTo>
                  <a:lnTo>
                    <a:pt x="1741" y="1012"/>
                  </a:lnTo>
                  <a:lnTo>
                    <a:pt x="1673" y="1168"/>
                  </a:lnTo>
                  <a:lnTo>
                    <a:pt x="1662" y="122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1601" name="Freeform 49"/>
            <p:cNvSpPr>
              <a:spLocks/>
            </p:cNvSpPr>
            <p:nvPr/>
          </p:nvSpPr>
          <p:spPr bwMode="auto">
            <a:xfrm>
              <a:off x="2185" y="2028"/>
              <a:ext cx="227" cy="171"/>
            </a:xfrm>
            <a:custGeom>
              <a:avLst/>
              <a:gdLst>
                <a:gd name="T0" fmla="*/ 0 w 1360"/>
                <a:gd name="T1" fmla="*/ 425 h 1026"/>
                <a:gd name="T2" fmla="*/ 173 w 1360"/>
                <a:gd name="T3" fmla="*/ 210 h 1026"/>
                <a:gd name="T4" fmla="*/ 351 w 1360"/>
                <a:gd name="T5" fmla="*/ 143 h 1026"/>
                <a:gd name="T6" fmla="*/ 511 w 1360"/>
                <a:gd name="T7" fmla="*/ 129 h 1026"/>
                <a:gd name="T8" fmla="*/ 572 w 1360"/>
                <a:gd name="T9" fmla="*/ 75 h 1026"/>
                <a:gd name="T10" fmla="*/ 609 w 1360"/>
                <a:gd name="T11" fmla="*/ 56 h 1026"/>
                <a:gd name="T12" fmla="*/ 655 w 1360"/>
                <a:gd name="T13" fmla="*/ 0 h 1026"/>
                <a:gd name="T14" fmla="*/ 681 w 1360"/>
                <a:gd name="T15" fmla="*/ 58 h 1026"/>
                <a:gd name="T16" fmla="*/ 732 w 1360"/>
                <a:gd name="T17" fmla="*/ 66 h 1026"/>
                <a:gd name="T18" fmla="*/ 749 w 1360"/>
                <a:gd name="T19" fmla="*/ 47 h 1026"/>
                <a:gd name="T20" fmla="*/ 795 w 1360"/>
                <a:gd name="T21" fmla="*/ 50 h 1026"/>
                <a:gd name="T22" fmla="*/ 849 w 1360"/>
                <a:gd name="T23" fmla="*/ 100 h 1026"/>
                <a:gd name="T24" fmla="*/ 882 w 1360"/>
                <a:gd name="T25" fmla="*/ 97 h 1026"/>
                <a:gd name="T26" fmla="*/ 939 w 1360"/>
                <a:gd name="T27" fmla="*/ 58 h 1026"/>
                <a:gd name="T28" fmla="*/ 1360 w 1360"/>
                <a:gd name="T29" fmla="*/ 327 h 1026"/>
                <a:gd name="T30" fmla="*/ 1153 w 1360"/>
                <a:gd name="T31" fmla="*/ 752 h 1026"/>
                <a:gd name="T32" fmla="*/ 1030 w 1360"/>
                <a:gd name="T33" fmla="*/ 1026 h 1026"/>
                <a:gd name="T34" fmla="*/ 724 w 1360"/>
                <a:gd name="T35" fmla="*/ 874 h 1026"/>
                <a:gd name="T36" fmla="*/ 622 w 1360"/>
                <a:gd name="T37" fmla="*/ 857 h 1026"/>
                <a:gd name="T38" fmla="*/ 499 w 1360"/>
                <a:gd name="T39" fmla="*/ 740 h 1026"/>
                <a:gd name="T40" fmla="*/ 472 w 1360"/>
                <a:gd name="T41" fmla="*/ 650 h 1026"/>
                <a:gd name="T42" fmla="*/ 432 w 1360"/>
                <a:gd name="T43" fmla="*/ 587 h 1026"/>
                <a:gd name="T44" fmla="*/ 363 w 1360"/>
                <a:gd name="T45" fmla="*/ 502 h 1026"/>
                <a:gd name="T46" fmla="*/ 259 w 1360"/>
                <a:gd name="T47" fmla="*/ 425 h 1026"/>
                <a:gd name="T48" fmla="*/ 88 w 1360"/>
                <a:gd name="T49" fmla="*/ 419 h 1026"/>
                <a:gd name="T50" fmla="*/ 61 w 1360"/>
                <a:gd name="T51" fmla="*/ 444 h 1026"/>
                <a:gd name="T52" fmla="*/ 0 w 1360"/>
                <a:gd name="T53" fmla="*/ 425 h 10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60" h="1026">
                  <a:moveTo>
                    <a:pt x="0" y="425"/>
                  </a:moveTo>
                  <a:lnTo>
                    <a:pt x="173" y="210"/>
                  </a:lnTo>
                  <a:lnTo>
                    <a:pt x="351" y="143"/>
                  </a:lnTo>
                  <a:lnTo>
                    <a:pt x="511" y="129"/>
                  </a:lnTo>
                  <a:lnTo>
                    <a:pt x="572" y="75"/>
                  </a:lnTo>
                  <a:lnTo>
                    <a:pt x="609" y="56"/>
                  </a:lnTo>
                  <a:lnTo>
                    <a:pt x="655" y="0"/>
                  </a:lnTo>
                  <a:lnTo>
                    <a:pt x="681" y="58"/>
                  </a:lnTo>
                  <a:lnTo>
                    <a:pt x="732" y="66"/>
                  </a:lnTo>
                  <a:lnTo>
                    <a:pt x="749" y="47"/>
                  </a:lnTo>
                  <a:lnTo>
                    <a:pt x="795" y="50"/>
                  </a:lnTo>
                  <a:lnTo>
                    <a:pt x="849" y="100"/>
                  </a:lnTo>
                  <a:lnTo>
                    <a:pt x="882" y="97"/>
                  </a:lnTo>
                  <a:lnTo>
                    <a:pt x="939" y="58"/>
                  </a:lnTo>
                  <a:lnTo>
                    <a:pt x="1360" y="327"/>
                  </a:lnTo>
                  <a:lnTo>
                    <a:pt x="1153" y="752"/>
                  </a:lnTo>
                  <a:lnTo>
                    <a:pt x="1030" y="1026"/>
                  </a:lnTo>
                  <a:lnTo>
                    <a:pt x="724" y="874"/>
                  </a:lnTo>
                  <a:lnTo>
                    <a:pt x="622" y="857"/>
                  </a:lnTo>
                  <a:lnTo>
                    <a:pt x="499" y="740"/>
                  </a:lnTo>
                  <a:lnTo>
                    <a:pt x="472" y="650"/>
                  </a:lnTo>
                  <a:lnTo>
                    <a:pt x="432" y="587"/>
                  </a:lnTo>
                  <a:lnTo>
                    <a:pt x="363" y="502"/>
                  </a:lnTo>
                  <a:lnTo>
                    <a:pt x="259" y="425"/>
                  </a:lnTo>
                  <a:lnTo>
                    <a:pt x="88" y="419"/>
                  </a:lnTo>
                  <a:lnTo>
                    <a:pt x="61" y="444"/>
                  </a:lnTo>
                  <a:lnTo>
                    <a:pt x="0" y="42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1602" name="Freeform 50"/>
            <p:cNvSpPr>
              <a:spLocks/>
            </p:cNvSpPr>
            <p:nvPr/>
          </p:nvSpPr>
          <p:spPr bwMode="auto">
            <a:xfrm>
              <a:off x="1925" y="1789"/>
              <a:ext cx="417" cy="310"/>
            </a:xfrm>
            <a:custGeom>
              <a:avLst/>
              <a:gdLst>
                <a:gd name="T0" fmla="*/ 988 w 2499"/>
                <a:gd name="T1" fmla="*/ 1463 h 1859"/>
                <a:gd name="T2" fmla="*/ 992 w 2499"/>
                <a:gd name="T3" fmla="*/ 1445 h 1859"/>
                <a:gd name="T4" fmla="*/ 782 w 2499"/>
                <a:gd name="T5" fmla="*/ 1104 h 1859"/>
                <a:gd name="T6" fmla="*/ 722 w 2499"/>
                <a:gd name="T7" fmla="*/ 1104 h 1859"/>
                <a:gd name="T8" fmla="*/ 616 w 2499"/>
                <a:gd name="T9" fmla="*/ 1026 h 1859"/>
                <a:gd name="T10" fmla="*/ 511 w 2499"/>
                <a:gd name="T11" fmla="*/ 1024 h 1859"/>
                <a:gd name="T12" fmla="*/ 411 w 2499"/>
                <a:gd name="T13" fmla="*/ 984 h 1859"/>
                <a:gd name="T14" fmla="*/ 172 w 2499"/>
                <a:gd name="T15" fmla="*/ 1024 h 1859"/>
                <a:gd name="T16" fmla="*/ 146 w 2499"/>
                <a:gd name="T17" fmla="*/ 1013 h 1859"/>
                <a:gd name="T18" fmla="*/ 124 w 2499"/>
                <a:gd name="T19" fmla="*/ 940 h 1859"/>
                <a:gd name="T20" fmla="*/ 0 w 2499"/>
                <a:gd name="T21" fmla="*/ 860 h 1859"/>
                <a:gd name="T22" fmla="*/ 402 w 2499"/>
                <a:gd name="T23" fmla="*/ 465 h 1859"/>
                <a:gd name="T24" fmla="*/ 530 w 2499"/>
                <a:gd name="T25" fmla="*/ 317 h 1859"/>
                <a:gd name="T26" fmla="*/ 592 w 2499"/>
                <a:gd name="T27" fmla="*/ 319 h 1859"/>
                <a:gd name="T28" fmla="*/ 616 w 2499"/>
                <a:gd name="T29" fmla="*/ 339 h 1859"/>
                <a:gd name="T30" fmla="*/ 644 w 2499"/>
                <a:gd name="T31" fmla="*/ 345 h 1859"/>
                <a:gd name="T32" fmla="*/ 966 w 2499"/>
                <a:gd name="T33" fmla="*/ 0 h 1859"/>
                <a:gd name="T34" fmla="*/ 1109 w 2499"/>
                <a:gd name="T35" fmla="*/ 127 h 1859"/>
                <a:gd name="T36" fmla="*/ 1273 w 2499"/>
                <a:gd name="T37" fmla="*/ 317 h 1859"/>
                <a:gd name="T38" fmla="*/ 1454 w 2499"/>
                <a:gd name="T39" fmla="*/ 447 h 1859"/>
                <a:gd name="T40" fmla="*/ 1484 w 2499"/>
                <a:gd name="T41" fmla="*/ 548 h 1859"/>
                <a:gd name="T42" fmla="*/ 1629 w 2499"/>
                <a:gd name="T43" fmla="*/ 708 h 1859"/>
                <a:gd name="T44" fmla="*/ 1569 w 2499"/>
                <a:gd name="T45" fmla="*/ 827 h 1859"/>
                <a:gd name="T46" fmla="*/ 1655 w 2499"/>
                <a:gd name="T47" fmla="*/ 946 h 1859"/>
                <a:gd name="T48" fmla="*/ 2201 w 2499"/>
                <a:gd name="T49" fmla="*/ 883 h 1859"/>
                <a:gd name="T50" fmla="*/ 2260 w 2499"/>
                <a:gd name="T51" fmla="*/ 959 h 1859"/>
                <a:gd name="T52" fmla="*/ 2240 w 2499"/>
                <a:gd name="T53" fmla="*/ 1052 h 1859"/>
                <a:gd name="T54" fmla="*/ 2183 w 2499"/>
                <a:gd name="T55" fmla="*/ 1148 h 1859"/>
                <a:gd name="T56" fmla="*/ 2185 w 2499"/>
                <a:gd name="T57" fmla="*/ 1209 h 1859"/>
                <a:gd name="T58" fmla="*/ 2245 w 2499"/>
                <a:gd name="T59" fmla="*/ 1289 h 1859"/>
                <a:gd name="T60" fmla="*/ 2499 w 2499"/>
                <a:gd name="T61" fmla="*/ 1489 h 1859"/>
                <a:gd name="T62" fmla="*/ 2440 w 2499"/>
                <a:gd name="T63" fmla="*/ 1534 h 1859"/>
                <a:gd name="T64" fmla="*/ 2406 w 2499"/>
                <a:gd name="T65" fmla="*/ 1534 h 1859"/>
                <a:gd name="T66" fmla="*/ 2352 w 2499"/>
                <a:gd name="T67" fmla="*/ 1481 h 1859"/>
                <a:gd name="T68" fmla="*/ 2308 w 2499"/>
                <a:gd name="T69" fmla="*/ 1484 h 1859"/>
                <a:gd name="T70" fmla="*/ 2284 w 2499"/>
                <a:gd name="T71" fmla="*/ 1497 h 1859"/>
                <a:gd name="T72" fmla="*/ 2243 w 2499"/>
                <a:gd name="T73" fmla="*/ 1489 h 1859"/>
                <a:gd name="T74" fmla="*/ 2214 w 2499"/>
                <a:gd name="T75" fmla="*/ 1437 h 1859"/>
                <a:gd name="T76" fmla="*/ 2175 w 2499"/>
                <a:gd name="T77" fmla="*/ 1486 h 1859"/>
                <a:gd name="T78" fmla="*/ 2128 w 2499"/>
                <a:gd name="T79" fmla="*/ 1512 h 1859"/>
                <a:gd name="T80" fmla="*/ 2073 w 2499"/>
                <a:gd name="T81" fmla="*/ 1562 h 1859"/>
                <a:gd name="T82" fmla="*/ 1911 w 2499"/>
                <a:gd name="T83" fmla="*/ 1580 h 1859"/>
                <a:gd name="T84" fmla="*/ 1728 w 2499"/>
                <a:gd name="T85" fmla="*/ 1647 h 1859"/>
                <a:gd name="T86" fmla="*/ 1619 w 2499"/>
                <a:gd name="T87" fmla="*/ 1780 h 1859"/>
                <a:gd name="T88" fmla="*/ 1560 w 2499"/>
                <a:gd name="T89" fmla="*/ 1859 h 1859"/>
                <a:gd name="T90" fmla="*/ 1489 w 2499"/>
                <a:gd name="T91" fmla="*/ 1806 h 1859"/>
                <a:gd name="T92" fmla="*/ 1114 w 2499"/>
                <a:gd name="T93" fmla="*/ 1488 h 1859"/>
                <a:gd name="T94" fmla="*/ 1058 w 2499"/>
                <a:gd name="T95" fmla="*/ 1450 h 1859"/>
                <a:gd name="T96" fmla="*/ 988 w 2499"/>
                <a:gd name="T97" fmla="*/ 1463 h 18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99" h="1859">
                  <a:moveTo>
                    <a:pt x="988" y="1463"/>
                  </a:moveTo>
                  <a:lnTo>
                    <a:pt x="992" y="1445"/>
                  </a:lnTo>
                  <a:lnTo>
                    <a:pt x="782" y="1104"/>
                  </a:lnTo>
                  <a:lnTo>
                    <a:pt x="722" y="1104"/>
                  </a:lnTo>
                  <a:lnTo>
                    <a:pt x="616" y="1026"/>
                  </a:lnTo>
                  <a:lnTo>
                    <a:pt x="511" y="1024"/>
                  </a:lnTo>
                  <a:lnTo>
                    <a:pt x="411" y="984"/>
                  </a:lnTo>
                  <a:lnTo>
                    <a:pt x="172" y="1024"/>
                  </a:lnTo>
                  <a:lnTo>
                    <a:pt x="146" y="1013"/>
                  </a:lnTo>
                  <a:lnTo>
                    <a:pt x="124" y="940"/>
                  </a:lnTo>
                  <a:lnTo>
                    <a:pt x="0" y="860"/>
                  </a:lnTo>
                  <a:lnTo>
                    <a:pt x="402" y="465"/>
                  </a:lnTo>
                  <a:lnTo>
                    <a:pt x="530" y="317"/>
                  </a:lnTo>
                  <a:lnTo>
                    <a:pt x="592" y="319"/>
                  </a:lnTo>
                  <a:lnTo>
                    <a:pt x="616" y="339"/>
                  </a:lnTo>
                  <a:lnTo>
                    <a:pt x="644" y="345"/>
                  </a:lnTo>
                  <a:lnTo>
                    <a:pt x="966" y="0"/>
                  </a:lnTo>
                  <a:lnTo>
                    <a:pt x="1109" y="127"/>
                  </a:lnTo>
                  <a:lnTo>
                    <a:pt x="1273" y="317"/>
                  </a:lnTo>
                  <a:lnTo>
                    <a:pt x="1454" y="447"/>
                  </a:lnTo>
                  <a:lnTo>
                    <a:pt x="1484" y="548"/>
                  </a:lnTo>
                  <a:lnTo>
                    <a:pt x="1629" y="708"/>
                  </a:lnTo>
                  <a:lnTo>
                    <a:pt x="1569" y="827"/>
                  </a:lnTo>
                  <a:lnTo>
                    <a:pt x="1655" y="946"/>
                  </a:lnTo>
                  <a:lnTo>
                    <a:pt x="2201" y="883"/>
                  </a:lnTo>
                  <a:lnTo>
                    <a:pt x="2260" y="959"/>
                  </a:lnTo>
                  <a:lnTo>
                    <a:pt x="2240" y="1052"/>
                  </a:lnTo>
                  <a:lnTo>
                    <a:pt x="2183" y="1148"/>
                  </a:lnTo>
                  <a:lnTo>
                    <a:pt x="2185" y="1209"/>
                  </a:lnTo>
                  <a:lnTo>
                    <a:pt x="2245" y="1289"/>
                  </a:lnTo>
                  <a:lnTo>
                    <a:pt x="2499" y="1489"/>
                  </a:lnTo>
                  <a:lnTo>
                    <a:pt x="2440" y="1534"/>
                  </a:lnTo>
                  <a:lnTo>
                    <a:pt x="2406" y="1534"/>
                  </a:lnTo>
                  <a:lnTo>
                    <a:pt x="2352" y="1481"/>
                  </a:lnTo>
                  <a:lnTo>
                    <a:pt x="2308" y="1484"/>
                  </a:lnTo>
                  <a:lnTo>
                    <a:pt x="2284" y="1497"/>
                  </a:lnTo>
                  <a:lnTo>
                    <a:pt x="2243" y="1489"/>
                  </a:lnTo>
                  <a:lnTo>
                    <a:pt x="2214" y="1437"/>
                  </a:lnTo>
                  <a:lnTo>
                    <a:pt x="2175" y="1486"/>
                  </a:lnTo>
                  <a:lnTo>
                    <a:pt x="2128" y="1512"/>
                  </a:lnTo>
                  <a:lnTo>
                    <a:pt x="2073" y="1562"/>
                  </a:lnTo>
                  <a:lnTo>
                    <a:pt x="1911" y="1580"/>
                  </a:lnTo>
                  <a:lnTo>
                    <a:pt x="1728" y="1647"/>
                  </a:lnTo>
                  <a:lnTo>
                    <a:pt x="1619" y="1780"/>
                  </a:lnTo>
                  <a:lnTo>
                    <a:pt x="1560" y="1859"/>
                  </a:lnTo>
                  <a:lnTo>
                    <a:pt x="1489" y="1806"/>
                  </a:lnTo>
                  <a:lnTo>
                    <a:pt x="1114" y="1488"/>
                  </a:lnTo>
                  <a:lnTo>
                    <a:pt x="1058" y="1450"/>
                  </a:lnTo>
                  <a:lnTo>
                    <a:pt x="988" y="146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1603" name="Freeform 51"/>
            <p:cNvSpPr>
              <a:spLocks/>
            </p:cNvSpPr>
            <p:nvPr/>
          </p:nvSpPr>
          <p:spPr bwMode="auto">
            <a:xfrm>
              <a:off x="2271" y="1878"/>
              <a:ext cx="221" cy="204"/>
            </a:xfrm>
            <a:custGeom>
              <a:avLst/>
              <a:gdLst>
                <a:gd name="T0" fmla="*/ 1269 w 1325"/>
                <a:gd name="T1" fmla="*/ 0 h 1224"/>
                <a:gd name="T2" fmla="*/ 1325 w 1325"/>
                <a:gd name="T3" fmla="*/ 56 h 1224"/>
                <a:gd name="T4" fmla="*/ 1325 w 1325"/>
                <a:gd name="T5" fmla="*/ 69 h 1224"/>
                <a:gd name="T6" fmla="*/ 1266 w 1325"/>
                <a:gd name="T7" fmla="*/ 163 h 1224"/>
                <a:gd name="T8" fmla="*/ 1310 w 1325"/>
                <a:gd name="T9" fmla="*/ 305 h 1224"/>
                <a:gd name="T10" fmla="*/ 1121 w 1325"/>
                <a:gd name="T11" fmla="*/ 749 h 1224"/>
                <a:gd name="T12" fmla="*/ 875 w 1325"/>
                <a:gd name="T13" fmla="*/ 1160 h 1224"/>
                <a:gd name="T14" fmla="*/ 841 w 1325"/>
                <a:gd name="T15" fmla="*/ 1224 h 1224"/>
                <a:gd name="T16" fmla="*/ 417 w 1325"/>
                <a:gd name="T17" fmla="*/ 953 h 1224"/>
                <a:gd name="T18" fmla="*/ 171 w 1325"/>
                <a:gd name="T19" fmla="*/ 751 h 1224"/>
                <a:gd name="T20" fmla="*/ 113 w 1325"/>
                <a:gd name="T21" fmla="*/ 679 h 1224"/>
                <a:gd name="T22" fmla="*/ 109 w 1325"/>
                <a:gd name="T23" fmla="*/ 615 h 1224"/>
                <a:gd name="T24" fmla="*/ 165 w 1325"/>
                <a:gd name="T25" fmla="*/ 520 h 1224"/>
                <a:gd name="T26" fmla="*/ 188 w 1325"/>
                <a:gd name="T27" fmla="*/ 425 h 1224"/>
                <a:gd name="T28" fmla="*/ 121 w 1325"/>
                <a:gd name="T29" fmla="*/ 344 h 1224"/>
                <a:gd name="T30" fmla="*/ 104 w 1325"/>
                <a:gd name="T31" fmla="*/ 280 h 1224"/>
                <a:gd name="T32" fmla="*/ 0 w 1325"/>
                <a:gd name="T33" fmla="*/ 134 h 1224"/>
                <a:gd name="T34" fmla="*/ 405 w 1325"/>
                <a:gd name="T35" fmla="*/ 134 h 1224"/>
                <a:gd name="T36" fmla="*/ 411 w 1325"/>
                <a:gd name="T37" fmla="*/ 59 h 1224"/>
                <a:gd name="T38" fmla="*/ 534 w 1325"/>
                <a:gd name="T39" fmla="*/ 17 h 1224"/>
                <a:gd name="T40" fmla="*/ 549 w 1325"/>
                <a:gd name="T41" fmla="*/ 115 h 1224"/>
                <a:gd name="T42" fmla="*/ 1269 w 1325"/>
                <a:gd name="T43" fmla="*/ 0 h 1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25" h="1224">
                  <a:moveTo>
                    <a:pt x="1269" y="0"/>
                  </a:moveTo>
                  <a:lnTo>
                    <a:pt x="1325" y="56"/>
                  </a:lnTo>
                  <a:lnTo>
                    <a:pt x="1325" y="69"/>
                  </a:lnTo>
                  <a:lnTo>
                    <a:pt x="1266" y="163"/>
                  </a:lnTo>
                  <a:lnTo>
                    <a:pt x="1310" y="305"/>
                  </a:lnTo>
                  <a:lnTo>
                    <a:pt x="1121" y="749"/>
                  </a:lnTo>
                  <a:lnTo>
                    <a:pt x="875" y="1160"/>
                  </a:lnTo>
                  <a:lnTo>
                    <a:pt x="841" y="1224"/>
                  </a:lnTo>
                  <a:lnTo>
                    <a:pt x="417" y="953"/>
                  </a:lnTo>
                  <a:lnTo>
                    <a:pt x="171" y="751"/>
                  </a:lnTo>
                  <a:lnTo>
                    <a:pt x="113" y="679"/>
                  </a:lnTo>
                  <a:lnTo>
                    <a:pt x="109" y="615"/>
                  </a:lnTo>
                  <a:lnTo>
                    <a:pt x="165" y="520"/>
                  </a:lnTo>
                  <a:lnTo>
                    <a:pt x="188" y="425"/>
                  </a:lnTo>
                  <a:lnTo>
                    <a:pt x="121" y="344"/>
                  </a:lnTo>
                  <a:lnTo>
                    <a:pt x="104" y="280"/>
                  </a:lnTo>
                  <a:lnTo>
                    <a:pt x="0" y="134"/>
                  </a:lnTo>
                  <a:lnTo>
                    <a:pt x="405" y="134"/>
                  </a:lnTo>
                  <a:lnTo>
                    <a:pt x="411" y="59"/>
                  </a:lnTo>
                  <a:lnTo>
                    <a:pt x="534" y="17"/>
                  </a:lnTo>
                  <a:lnTo>
                    <a:pt x="549" y="115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1604" name="Freeform 52"/>
            <p:cNvSpPr>
              <a:spLocks/>
            </p:cNvSpPr>
            <p:nvPr/>
          </p:nvSpPr>
          <p:spPr bwMode="auto">
            <a:xfrm>
              <a:off x="2233" y="1687"/>
              <a:ext cx="408" cy="314"/>
            </a:xfrm>
            <a:custGeom>
              <a:avLst/>
              <a:gdLst>
                <a:gd name="T0" fmla="*/ 875 w 2447"/>
                <a:gd name="T1" fmla="*/ 0 h 1886"/>
                <a:gd name="T2" fmla="*/ 881 w 2447"/>
                <a:gd name="T3" fmla="*/ 46 h 1886"/>
                <a:gd name="T4" fmla="*/ 928 w 2447"/>
                <a:gd name="T5" fmla="*/ 93 h 1886"/>
                <a:gd name="T6" fmla="*/ 974 w 2447"/>
                <a:gd name="T7" fmla="*/ 240 h 1886"/>
                <a:gd name="T8" fmla="*/ 1149 w 2447"/>
                <a:gd name="T9" fmla="*/ 396 h 1886"/>
                <a:gd name="T10" fmla="*/ 1335 w 2447"/>
                <a:gd name="T11" fmla="*/ 600 h 1886"/>
                <a:gd name="T12" fmla="*/ 1502 w 2447"/>
                <a:gd name="T13" fmla="*/ 734 h 1886"/>
                <a:gd name="T14" fmla="*/ 1642 w 2447"/>
                <a:gd name="T15" fmla="*/ 811 h 1886"/>
                <a:gd name="T16" fmla="*/ 1729 w 2447"/>
                <a:gd name="T17" fmla="*/ 818 h 1886"/>
                <a:gd name="T18" fmla="*/ 1669 w 2447"/>
                <a:gd name="T19" fmla="*/ 1108 h 1886"/>
                <a:gd name="T20" fmla="*/ 1870 w 2447"/>
                <a:gd name="T21" fmla="*/ 1374 h 1886"/>
                <a:gd name="T22" fmla="*/ 2283 w 2447"/>
                <a:gd name="T23" fmla="*/ 1324 h 1886"/>
                <a:gd name="T24" fmla="*/ 2357 w 2447"/>
                <a:gd name="T25" fmla="*/ 1335 h 1886"/>
                <a:gd name="T26" fmla="*/ 2420 w 2447"/>
                <a:gd name="T27" fmla="*/ 1361 h 1886"/>
                <a:gd name="T28" fmla="*/ 2447 w 2447"/>
                <a:gd name="T29" fmla="*/ 1422 h 1886"/>
                <a:gd name="T30" fmla="*/ 2441 w 2447"/>
                <a:gd name="T31" fmla="*/ 1629 h 1886"/>
                <a:gd name="T32" fmla="*/ 1346 w 2447"/>
                <a:gd name="T33" fmla="*/ 1886 h 1886"/>
                <a:gd name="T34" fmla="*/ 1536 w 2447"/>
                <a:gd name="T35" fmla="*/ 1458 h 1886"/>
                <a:gd name="T36" fmla="*/ 1485 w 2447"/>
                <a:gd name="T37" fmla="*/ 1305 h 1886"/>
                <a:gd name="T38" fmla="*/ 1549 w 2447"/>
                <a:gd name="T39" fmla="*/ 1221 h 1886"/>
                <a:gd name="T40" fmla="*/ 1545 w 2447"/>
                <a:gd name="T41" fmla="*/ 1201 h 1886"/>
                <a:gd name="T42" fmla="*/ 1439 w 2447"/>
                <a:gd name="T43" fmla="*/ 1101 h 1886"/>
                <a:gd name="T44" fmla="*/ 1405 w 2447"/>
                <a:gd name="T45" fmla="*/ 1097 h 1886"/>
                <a:gd name="T46" fmla="*/ 1052 w 2447"/>
                <a:gd name="T47" fmla="*/ 1118 h 1886"/>
                <a:gd name="T48" fmla="*/ 911 w 2447"/>
                <a:gd name="T49" fmla="*/ 1095 h 1886"/>
                <a:gd name="T50" fmla="*/ 731 w 2447"/>
                <a:gd name="T51" fmla="*/ 1034 h 1886"/>
                <a:gd name="T52" fmla="*/ 712 w 2447"/>
                <a:gd name="T53" fmla="*/ 974 h 1886"/>
                <a:gd name="T54" fmla="*/ 695 w 2447"/>
                <a:gd name="T55" fmla="*/ 937 h 1886"/>
                <a:gd name="T56" fmla="*/ 608 w 2447"/>
                <a:gd name="T57" fmla="*/ 907 h 1886"/>
                <a:gd name="T58" fmla="*/ 558 w 2447"/>
                <a:gd name="T59" fmla="*/ 967 h 1886"/>
                <a:gd name="T60" fmla="*/ 107 w 2447"/>
                <a:gd name="T61" fmla="*/ 840 h 1886"/>
                <a:gd name="T62" fmla="*/ 20 w 2447"/>
                <a:gd name="T63" fmla="*/ 613 h 1886"/>
                <a:gd name="T64" fmla="*/ 0 w 2447"/>
                <a:gd name="T65" fmla="*/ 533 h 1886"/>
                <a:gd name="T66" fmla="*/ 104 w 2447"/>
                <a:gd name="T67" fmla="*/ 390 h 1886"/>
                <a:gd name="T68" fmla="*/ 247 w 2447"/>
                <a:gd name="T69" fmla="*/ 377 h 1886"/>
                <a:gd name="T70" fmla="*/ 301 w 2447"/>
                <a:gd name="T71" fmla="*/ 413 h 1886"/>
                <a:gd name="T72" fmla="*/ 501 w 2447"/>
                <a:gd name="T73" fmla="*/ 450 h 1886"/>
                <a:gd name="T74" fmla="*/ 654 w 2447"/>
                <a:gd name="T75" fmla="*/ 290 h 1886"/>
                <a:gd name="T76" fmla="*/ 768 w 2447"/>
                <a:gd name="T77" fmla="*/ 316 h 1886"/>
                <a:gd name="T78" fmla="*/ 835 w 2447"/>
                <a:gd name="T79" fmla="*/ 169 h 1886"/>
                <a:gd name="T80" fmla="*/ 811 w 2447"/>
                <a:gd name="T81" fmla="*/ 59 h 1886"/>
                <a:gd name="T82" fmla="*/ 875 w 2447"/>
                <a:gd name="T83" fmla="*/ 0 h 18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47" h="1886">
                  <a:moveTo>
                    <a:pt x="875" y="0"/>
                  </a:moveTo>
                  <a:lnTo>
                    <a:pt x="881" y="46"/>
                  </a:lnTo>
                  <a:lnTo>
                    <a:pt x="928" y="93"/>
                  </a:lnTo>
                  <a:lnTo>
                    <a:pt x="974" y="240"/>
                  </a:lnTo>
                  <a:lnTo>
                    <a:pt x="1149" y="396"/>
                  </a:lnTo>
                  <a:lnTo>
                    <a:pt x="1335" y="600"/>
                  </a:lnTo>
                  <a:lnTo>
                    <a:pt x="1502" y="734"/>
                  </a:lnTo>
                  <a:lnTo>
                    <a:pt x="1642" y="811"/>
                  </a:lnTo>
                  <a:lnTo>
                    <a:pt x="1729" y="818"/>
                  </a:lnTo>
                  <a:lnTo>
                    <a:pt x="1669" y="1108"/>
                  </a:lnTo>
                  <a:lnTo>
                    <a:pt x="1870" y="1374"/>
                  </a:lnTo>
                  <a:lnTo>
                    <a:pt x="2283" y="1324"/>
                  </a:lnTo>
                  <a:lnTo>
                    <a:pt x="2357" y="1335"/>
                  </a:lnTo>
                  <a:lnTo>
                    <a:pt x="2420" y="1361"/>
                  </a:lnTo>
                  <a:lnTo>
                    <a:pt x="2447" y="1422"/>
                  </a:lnTo>
                  <a:lnTo>
                    <a:pt x="2441" y="1629"/>
                  </a:lnTo>
                  <a:lnTo>
                    <a:pt x="1346" y="1886"/>
                  </a:lnTo>
                  <a:lnTo>
                    <a:pt x="1536" y="1458"/>
                  </a:lnTo>
                  <a:lnTo>
                    <a:pt x="1485" y="1305"/>
                  </a:lnTo>
                  <a:lnTo>
                    <a:pt x="1549" y="1221"/>
                  </a:lnTo>
                  <a:lnTo>
                    <a:pt x="1545" y="1201"/>
                  </a:lnTo>
                  <a:lnTo>
                    <a:pt x="1439" y="1101"/>
                  </a:lnTo>
                  <a:lnTo>
                    <a:pt x="1405" y="1097"/>
                  </a:lnTo>
                  <a:lnTo>
                    <a:pt x="1052" y="1118"/>
                  </a:lnTo>
                  <a:lnTo>
                    <a:pt x="911" y="1095"/>
                  </a:lnTo>
                  <a:lnTo>
                    <a:pt x="731" y="1034"/>
                  </a:lnTo>
                  <a:lnTo>
                    <a:pt x="712" y="974"/>
                  </a:lnTo>
                  <a:lnTo>
                    <a:pt x="695" y="937"/>
                  </a:lnTo>
                  <a:lnTo>
                    <a:pt x="608" y="907"/>
                  </a:lnTo>
                  <a:lnTo>
                    <a:pt x="558" y="967"/>
                  </a:lnTo>
                  <a:lnTo>
                    <a:pt x="107" y="840"/>
                  </a:lnTo>
                  <a:lnTo>
                    <a:pt x="20" y="613"/>
                  </a:lnTo>
                  <a:lnTo>
                    <a:pt x="0" y="533"/>
                  </a:lnTo>
                  <a:lnTo>
                    <a:pt x="104" y="390"/>
                  </a:lnTo>
                  <a:lnTo>
                    <a:pt x="247" y="377"/>
                  </a:lnTo>
                  <a:lnTo>
                    <a:pt x="301" y="413"/>
                  </a:lnTo>
                  <a:lnTo>
                    <a:pt x="501" y="450"/>
                  </a:lnTo>
                  <a:lnTo>
                    <a:pt x="654" y="290"/>
                  </a:lnTo>
                  <a:lnTo>
                    <a:pt x="768" y="316"/>
                  </a:lnTo>
                  <a:lnTo>
                    <a:pt x="835" y="169"/>
                  </a:lnTo>
                  <a:lnTo>
                    <a:pt x="811" y="59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1605" name="Freeform 53"/>
            <p:cNvSpPr>
              <a:spLocks/>
            </p:cNvSpPr>
            <p:nvPr/>
          </p:nvSpPr>
          <p:spPr bwMode="auto">
            <a:xfrm>
              <a:off x="1775" y="2288"/>
              <a:ext cx="176" cy="252"/>
            </a:xfrm>
            <a:custGeom>
              <a:avLst/>
              <a:gdLst>
                <a:gd name="T0" fmla="*/ 1058 w 1061"/>
                <a:gd name="T1" fmla="*/ 0 h 1513"/>
                <a:gd name="T2" fmla="*/ 1051 w 1061"/>
                <a:gd name="T3" fmla="*/ 115 h 1513"/>
                <a:gd name="T4" fmla="*/ 971 w 1061"/>
                <a:gd name="T5" fmla="*/ 169 h 1513"/>
                <a:gd name="T6" fmla="*/ 1061 w 1061"/>
                <a:gd name="T7" fmla="*/ 241 h 1513"/>
                <a:gd name="T8" fmla="*/ 1024 w 1061"/>
                <a:gd name="T9" fmla="*/ 275 h 1513"/>
                <a:gd name="T10" fmla="*/ 1037 w 1061"/>
                <a:gd name="T11" fmla="*/ 337 h 1513"/>
                <a:gd name="T12" fmla="*/ 932 w 1061"/>
                <a:gd name="T13" fmla="*/ 434 h 1513"/>
                <a:gd name="T14" fmla="*/ 951 w 1061"/>
                <a:gd name="T15" fmla="*/ 556 h 1513"/>
                <a:gd name="T16" fmla="*/ 1020 w 1061"/>
                <a:gd name="T17" fmla="*/ 615 h 1513"/>
                <a:gd name="T18" fmla="*/ 1039 w 1061"/>
                <a:gd name="T19" fmla="*/ 890 h 1513"/>
                <a:gd name="T20" fmla="*/ 1008 w 1061"/>
                <a:gd name="T21" fmla="*/ 1017 h 1513"/>
                <a:gd name="T22" fmla="*/ 935 w 1061"/>
                <a:gd name="T23" fmla="*/ 1111 h 1513"/>
                <a:gd name="T24" fmla="*/ 951 w 1061"/>
                <a:gd name="T25" fmla="*/ 1227 h 1513"/>
                <a:gd name="T26" fmla="*/ 909 w 1061"/>
                <a:gd name="T27" fmla="*/ 1312 h 1513"/>
                <a:gd name="T28" fmla="*/ 834 w 1061"/>
                <a:gd name="T29" fmla="*/ 1373 h 1513"/>
                <a:gd name="T30" fmla="*/ 827 w 1061"/>
                <a:gd name="T31" fmla="*/ 1438 h 1513"/>
                <a:gd name="T32" fmla="*/ 878 w 1061"/>
                <a:gd name="T33" fmla="*/ 1490 h 1513"/>
                <a:gd name="T34" fmla="*/ 815 w 1061"/>
                <a:gd name="T35" fmla="*/ 1513 h 1513"/>
                <a:gd name="T36" fmla="*/ 749 w 1061"/>
                <a:gd name="T37" fmla="*/ 1482 h 1513"/>
                <a:gd name="T38" fmla="*/ 657 w 1061"/>
                <a:gd name="T39" fmla="*/ 1390 h 1513"/>
                <a:gd name="T40" fmla="*/ 597 w 1061"/>
                <a:gd name="T41" fmla="*/ 1400 h 1513"/>
                <a:gd name="T42" fmla="*/ 548 w 1061"/>
                <a:gd name="T43" fmla="*/ 1367 h 1513"/>
                <a:gd name="T44" fmla="*/ 67 w 1061"/>
                <a:gd name="T45" fmla="*/ 1358 h 1513"/>
                <a:gd name="T46" fmla="*/ 0 w 1061"/>
                <a:gd name="T47" fmla="*/ 1291 h 1513"/>
                <a:gd name="T48" fmla="*/ 130 w 1061"/>
                <a:gd name="T49" fmla="*/ 1104 h 1513"/>
                <a:gd name="T50" fmla="*/ 272 w 1061"/>
                <a:gd name="T51" fmla="*/ 908 h 1513"/>
                <a:gd name="T52" fmla="*/ 320 w 1061"/>
                <a:gd name="T53" fmla="*/ 828 h 1513"/>
                <a:gd name="T54" fmla="*/ 258 w 1061"/>
                <a:gd name="T55" fmla="*/ 814 h 1513"/>
                <a:gd name="T56" fmla="*/ 258 w 1061"/>
                <a:gd name="T57" fmla="*/ 771 h 1513"/>
                <a:gd name="T58" fmla="*/ 393 w 1061"/>
                <a:gd name="T59" fmla="*/ 609 h 1513"/>
                <a:gd name="T60" fmla="*/ 621 w 1061"/>
                <a:gd name="T61" fmla="*/ 574 h 1513"/>
                <a:gd name="T62" fmla="*/ 705 w 1061"/>
                <a:gd name="T63" fmla="*/ 423 h 1513"/>
                <a:gd name="T64" fmla="*/ 602 w 1061"/>
                <a:gd name="T65" fmla="*/ 319 h 1513"/>
                <a:gd name="T66" fmla="*/ 701 w 1061"/>
                <a:gd name="T67" fmla="*/ 209 h 1513"/>
                <a:gd name="T68" fmla="*/ 707 w 1061"/>
                <a:gd name="T69" fmla="*/ 210 h 1513"/>
                <a:gd name="T70" fmla="*/ 951 w 1061"/>
                <a:gd name="T71" fmla="*/ 66 h 1513"/>
                <a:gd name="T72" fmla="*/ 1058 w 1061"/>
                <a:gd name="T73" fmla="*/ 0 h 1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61" h="1513">
                  <a:moveTo>
                    <a:pt x="1058" y="0"/>
                  </a:moveTo>
                  <a:lnTo>
                    <a:pt x="1051" y="115"/>
                  </a:lnTo>
                  <a:lnTo>
                    <a:pt x="971" y="169"/>
                  </a:lnTo>
                  <a:lnTo>
                    <a:pt x="1061" y="241"/>
                  </a:lnTo>
                  <a:lnTo>
                    <a:pt x="1024" y="275"/>
                  </a:lnTo>
                  <a:lnTo>
                    <a:pt x="1037" y="337"/>
                  </a:lnTo>
                  <a:lnTo>
                    <a:pt x="932" y="434"/>
                  </a:lnTo>
                  <a:lnTo>
                    <a:pt x="951" y="556"/>
                  </a:lnTo>
                  <a:lnTo>
                    <a:pt x="1020" y="615"/>
                  </a:lnTo>
                  <a:lnTo>
                    <a:pt x="1039" y="890"/>
                  </a:lnTo>
                  <a:lnTo>
                    <a:pt x="1008" y="1017"/>
                  </a:lnTo>
                  <a:lnTo>
                    <a:pt x="935" y="1111"/>
                  </a:lnTo>
                  <a:lnTo>
                    <a:pt x="951" y="1227"/>
                  </a:lnTo>
                  <a:lnTo>
                    <a:pt x="909" y="1312"/>
                  </a:lnTo>
                  <a:lnTo>
                    <a:pt x="834" y="1373"/>
                  </a:lnTo>
                  <a:lnTo>
                    <a:pt x="827" y="1438"/>
                  </a:lnTo>
                  <a:lnTo>
                    <a:pt x="878" y="1490"/>
                  </a:lnTo>
                  <a:lnTo>
                    <a:pt x="815" y="1513"/>
                  </a:lnTo>
                  <a:lnTo>
                    <a:pt x="749" y="1482"/>
                  </a:lnTo>
                  <a:lnTo>
                    <a:pt x="657" y="1390"/>
                  </a:lnTo>
                  <a:lnTo>
                    <a:pt x="597" y="1400"/>
                  </a:lnTo>
                  <a:lnTo>
                    <a:pt x="548" y="1367"/>
                  </a:lnTo>
                  <a:lnTo>
                    <a:pt x="67" y="1358"/>
                  </a:lnTo>
                  <a:lnTo>
                    <a:pt x="0" y="1291"/>
                  </a:lnTo>
                  <a:lnTo>
                    <a:pt x="130" y="1104"/>
                  </a:lnTo>
                  <a:lnTo>
                    <a:pt x="272" y="908"/>
                  </a:lnTo>
                  <a:lnTo>
                    <a:pt x="320" y="828"/>
                  </a:lnTo>
                  <a:lnTo>
                    <a:pt x="258" y="814"/>
                  </a:lnTo>
                  <a:lnTo>
                    <a:pt x="258" y="771"/>
                  </a:lnTo>
                  <a:lnTo>
                    <a:pt x="393" y="609"/>
                  </a:lnTo>
                  <a:lnTo>
                    <a:pt x="621" y="574"/>
                  </a:lnTo>
                  <a:lnTo>
                    <a:pt x="705" y="423"/>
                  </a:lnTo>
                  <a:lnTo>
                    <a:pt x="602" y="319"/>
                  </a:lnTo>
                  <a:lnTo>
                    <a:pt x="701" y="209"/>
                  </a:lnTo>
                  <a:lnTo>
                    <a:pt x="707" y="210"/>
                  </a:lnTo>
                  <a:lnTo>
                    <a:pt x="951" y="66"/>
                  </a:lnTo>
                  <a:lnTo>
                    <a:pt x="1058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1606" name="Freeform 54"/>
            <p:cNvSpPr>
              <a:spLocks/>
            </p:cNvSpPr>
            <p:nvPr/>
          </p:nvSpPr>
          <p:spPr bwMode="auto">
            <a:xfrm>
              <a:off x="1724" y="1736"/>
              <a:ext cx="366" cy="587"/>
            </a:xfrm>
            <a:custGeom>
              <a:avLst/>
              <a:gdLst>
                <a:gd name="T0" fmla="*/ 0 w 2192"/>
                <a:gd name="T1" fmla="*/ 3171 h 3523"/>
                <a:gd name="T2" fmla="*/ 1008 w 2192"/>
                <a:gd name="T3" fmla="*/ 3523 h 3523"/>
                <a:gd name="T4" fmla="*/ 1473 w 2192"/>
                <a:gd name="T5" fmla="*/ 3228 h 3523"/>
                <a:gd name="T6" fmla="*/ 1688 w 2192"/>
                <a:gd name="T7" fmla="*/ 3148 h 3523"/>
                <a:gd name="T8" fmla="*/ 1725 w 2192"/>
                <a:gd name="T9" fmla="*/ 2931 h 3523"/>
                <a:gd name="T10" fmla="*/ 1836 w 2192"/>
                <a:gd name="T11" fmla="*/ 2856 h 3523"/>
                <a:gd name="T12" fmla="*/ 2108 w 2192"/>
                <a:gd name="T13" fmla="*/ 2606 h 3523"/>
                <a:gd name="T14" fmla="*/ 2053 w 2192"/>
                <a:gd name="T15" fmla="*/ 2525 h 3523"/>
                <a:gd name="T16" fmla="*/ 2190 w 2192"/>
                <a:gd name="T17" fmla="*/ 2028 h 3523"/>
                <a:gd name="T18" fmla="*/ 1986 w 2192"/>
                <a:gd name="T19" fmla="*/ 1428 h 3523"/>
                <a:gd name="T20" fmla="*/ 1815 w 2192"/>
                <a:gd name="T21" fmla="*/ 1345 h 3523"/>
                <a:gd name="T22" fmla="*/ 1610 w 2192"/>
                <a:gd name="T23" fmla="*/ 1305 h 3523"/>
                <a:gd name="T24" fmla="*/ 1351 w 2192"/>
                <a:gd name="T25" fmla="*/ 1331 h 3523"/>
                <a:gd name="T26" fmla="*/ 1204 w 2192"/>
                <a:gd name="T27" fmla="*/ 1181 h 3523"/>
                <a:gd name="T28" fmla="*/ 1708 w 2192"/>
                <a:gd name="T29" fmla="*/ 671 h 3523"/>
                <a:gd name="T30" fmla="*/ 1790 w 2192"/>
                <a:gd name="T31" fmla="*/ 638 h 3523"/>
                <a:gd name="T32" fmla="*/ 1845 w 2192"/>
                <a:gd name="T33" fmla="*/ 666 h 3523"/>
                <a:gd name="T34" fmla="*/ 2135 w 2192"/>
                <a:gd name="T35" fmla="*/ 290 h 3523"/>
                <a:gd name="T36" fmla="*/ 1739 w 2192"/>
                <a:gd name="T37" fmla="*/ 35 h 3523"/>
                <a:gd name="T38" fmla="*/ 1620 w 2192"/>
                <a:gd name="T39" fmla="*/ 0 h 3523"/>
                <a:gd name="T40" fmla="*/ 1524 w 2192"/>
                <a:gd name="T41" fmla="*/ 86 h 3523"/>
                <a:gd name="T42" fmla="*/ 1575 w 2192"/>
                <a:gd name="T43" fmla="*/ 285 h 3523"/>
                <a:gd name="T44" fmla="*/ 1260 w 2192"/>
                <a:gd name="T45" fmla="*/ 560 h 3523"/>
                <a:gd name="T46" fmla="*/ 1167 w 2192"/>
                <a:gd name="T47" fmla="*/ 560 h 3523"/>
                <a:gd name="T48" fmla="*/ 956 w 2192"/>
                <a:gd name="T49" fmla="*/ 661 h 3523"/>
                <a:gd name="T50" fmla="*/ 994 w 2192"/>
                <a:gd name="T51" fmla="*/ 871 h 3523"/>
                <a:gd name="T52" fmla="*/ 812 w 2192"/>
                <a:gd name="T53" fmla="*/ 973 h 3523"/>
                <a:gd name="T54" fmla="*/ 766 w 2192"/>
                <a:gd name="T55" fmla="*/ 1126 h 3523"/>
                <a:gd name="T56" fmla="*/ 546 w 2192"/>
                <a:gd name="T57" fmla="*/ 1302 h 3523"/>
                <a:gd name="T58" fmla="*/ 430 w 2192"/>
                <a:gd name="T59" fmla="*/ 1375 h 3523"/>
                <a:gd name="T60" fmla="*/ 585 w 2192"/>
                <a:gd name="T61" fmla="*/ 1568 h 3523"/>
                <a:gd name="T62" fmla="*/ 719 w 2192"/>
                <a:gd name="T63" fmla="*/ 1393 h 3523"/>
                <a:gd name="T64" fmla="*/ 1314 w 2192"/>
                <a:gd name="T65" fmla="*/ 1413 h 3523"/>
                <a:gd name="T66" fmla="*/ 1363 w 2192"/>
                <a:gd name="T67" fmla="*/ 1615 h 3523"/>
                <a:gd name="T68" fmla="*/ 1094 w 2192"/>
                <a:gd name="T69" fmla="*/ 1923 h 3523"/>
                <a:gd name="T70" fmla="*/ 1085 w 2192"/>
                <a:gd name="T71" fmla="*/ 2062 h 3523"/>
                <a:gd name="T72" fmla="*/ 601 w 2192"/>
                <a:gd name="T73" fmla="*/ 2121 h 3523"/>
                <a:gd name="T74" fmla="*/ 628 w 2192"/>
                <a:gd name="T75" fmla="*/ 2299 h 3523"/>
                <a:gd name="T76" fmla="*/ 650 w 2192"/>
                <a:gd name="T77" fmla="*/ 2419 h 3523"/>
                <a:gd name="T78" fmla="*/ 304 w 2192"/>
                <a:gd name="T79" fmla="*/ 2739 h 35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192" h="3523">
                  <a:moveTo>
                    <a:pt x="304" y="2739"/>
                  </a:moveTo>
                  <a:lnTo>
                    <a:pt x="0" y="3171"/>
                  </a:lnTo>
                  <a:lnTo>
                    <a:pt x="710" y="3261"/>
                  </a:lnTo>
                  <a:lnTo>
                    <a:pt x="1008" y="3523"/>
                  </a:lnTo>
                  <a:lnTo>
                    <a:pt x="1317" y="3341"/>
                  </a:lnTo>
                  <a:lnTo>
                    <a:pt x="1473" y="3228"/>
                  </a:lnTo>
                  <a:lnTo>
                    <a:pt x="1641" y="3171"/>
                  </a:lnTo>
                  <a:lnTo>
                    <a:pt x="1688" y="3148"/>
                  </a:lnTo>
                  <a:lnTo>
                    <a:pt x="1665" y="3090"/>
                  </a:lnTo>
                  <a:lnTo>
                    <a:pt x="1725" y="2931"/>
                  </a:lnTo>
                  <a:lnTo>
                    <a:pt x="1769" y="2876"/>
                  </a:lnTo>
                  <a:lnTo>
                    <a:pt x="1836" y="2856"/>
                  </a:lnTo>
                  <a:lnTo>
                    <a:pt x="2076" y="2644"/>
                  </a:lnTo>
                  <a:lnTo>
                    <a:pt x="2108" y="2606"/>
                  </a:lnTo>
                  <a:lnTo>
                    <a:pt x="2074" y="2566"/>
                  </a:lnTo>
                  <a:lnTo>
                    <a:pt x="2053" y="2525"/>
                  </a:lnTo>
                  <a:lnTo>
                    <a:pt x="2067" y="2368"/>
                  </a:lnTo>
                  <a:lnTo>
                    <a:pt x="2190" y="2028"/>
                  </a:lnTo>
                  <a:lnTo>
                    <a:pt x="2192" y="1768"/>
                  </a:lnTo>
                  <a:lnTo>
                    <a:pt x="1986" y="1428"/>
                  </a:lnTo>
                  <a:lnTo>
                    <a:pt x="1925" y="1423"/>
                  </a:lnTo>
                  <a:lnTo>
                    <a:pt x="1815" y="1345"/>
                  </a:lnTo>
                  <a:lnTo>
                    <a:pt x="1710" y="1344"/>
                  </a:lnTo>
                  <a:lnTo>
                    <a:pt x="1610" y="1305"/>
                  </a:lnTo>
                  <a:lnTo>
                    <a:pt x="1377" y="1346"/>
                  </a:lnTo>
                  <a:lnTo>
                    <a:pt x="1351" y="1331"/>
                  </a:lnTo>
                  <a:lnTo>
                    <a:pt x="1327" y="1256"/>
                  </a:lnTo>
                  <a:lnTo>
                    <a:pt x="1204" y="1181"/>
                  </a:lnTo>
                  <a:lnTo>
                    <a:pt x="1612" y="780"/>
                  </a:lnTo>
                  <a:lnTo>
                    <a:pt x="1708" y="671"/>
                  </a:lnTo>
                  <a:lnTo>
                    <a:pt x="1734" y="638"/>
                  </a:lnTo>
                  <a:lnTo>
                    <a:pt x="1790" y="638"/>
                  </a:lnTo>
                  <a:lnTo>
                    <a:pt x="1817" y="658"/>
                  </a:lnTo>
                  <a:lnTo>
                    <a:pt x="1845" y="666"/>
                  </a:lnTo>
                  <a:lnTo>
                    <a:pt x="2171" y="324"/>
                  </a:lnTo>
                  <a:lnTo>
                    <a:pt x="2135" y="290"/>
                  </a:lnTo>
                  <a:lnTo>
                    <a:pt x="1911" y="158"/>
                  </a:lnTo>
                  <a:lnTo>
                    <a:pt x="1739" y="35"/>
                  </a:lnTo>
                  <a:lnTo>
                    <a:pt x="1690" y="35"/>
                  </a:lnTo>
                  <a:lnTo>
                    <a:pt x="1620" y="0"/>
                  </a:lnTo>
                  <a:lnTo>
                    <a:pt x="1532" y="37"/>
                  </a:lnTo>
                  <a:lnTo>
                    <a:pt x="1524" y="86"/>
                  </a:lnTo>
                  <a:lnTo>
                    <a:pt x="1594" y="128"/>
                  </a:lnTo>
                  <a:lnTo>
                    <a:pt x="1575" y="285"/>
                  </a:lnTo>
                  <a:lnTo>
                    <a:pt x="1513" y="290"/>
                  </a:lnTo>
                  <a:lnTo>
                    <a:pt x="1260" y="560"/>
                  </a:lnTo>
                  <a:lnTo>
                    <a:pt x="1187" y="547"/>
                  </a:lnTo>
                  <a:lnTo>
                    <a:pt x="1167" y="560"/>
                  </a:lnTo>
                  <a:lnTo>
                    <a:pt x="1067" y="552"/>
                  </a:lnTo>
                  <a:lnTo>
                    <a:pt x="956" y="661"/>
                  </a:lnTo>
                  <a:lnTo>
                    <a:pt x="942" y="764"/>
                  </a:lnTo>
                  <a:lnTo>
                    <a:pt x="994" y="871"/>
                  </a:lnTo>
                  <a:lnTo>
                    <a:pt x="908" y="971"/>
                  </a:lnTo>
                  <a:lnTo>
                    <a:pt x="812" y="973"/>
                  </a:lnTo>
                  <a:lnTo>
                    <a:pt x="763" y="1015"/>
                  </a:lnTo>
                  <a:lnTo>
                    <a:pt x="766" y="1126"/>
                  </a:lnTo>
                  <a:lnTo>
                    <a:pt x="644" y="1246"/>
                  </a:lnTo>
                  <a:lnTo>
                    <a:pt x="546" y="1302"/>
                  </a:lnTo>
                  <a:lnTo>
                    <a:pt x="481" y="1299"/>
                  </a:lnTo>
                  <a:lnTo>
                    <a:pt x="430" y="1375"/>
                  </a:lnTo>
                  <a:lnTo>
                    <a:pt x="541" y="1589"/>
                  </a:lnTo>
                  <a:lnTo>
                    <a:pt x="585" y="1568"/>
                  </a:lnTo>
                  <a:lnTo>
                    <a:pt x="560" y="1512"/>
                  </a:lnTo>
                  <a:lnTo>
                    <a:pt x="719" y="1393"/>
                  </a:lnTo>
                  <a:lnTo>
                    <a:pt x="1009" y="1460"/>
                  </a:lnTo>
                  <a:lnTo>
                    <a:pt x="1314" y="1413"/>
                  </a:lnTo>
                  <a:lnTo>
                    <a:pt x="1421" y="1663"/>
                  </a:lnTo>
                  <a:lnTo>
                    <a:pt x="1363" y="1615"/>
                  </a:lnTo>
                  <a:lnTo>
                    <a:pt x="1074" y="1708"/>
                  </a:lnTo>
                  <a:lnTo>
                    <a:pt x="1094" y="1923"/>
                  </a:lnTo>
                  <a:lnTo>
                    <a:pt x="1145" y="1990"/>
                  </a:lnTo>
                  <a:lnTo>
                    <a:pt x="1085" y="2062"/>
                  </a:lnTo>
                  <a:lnTo>
                    <a:pt x="1107" y="2193"/>
                  </a:lnTo>
                  <a:lnTo>
                    <a:pt x="601" y="2121"/>
                  </a:lnTo>
                  <a:lnTo>
                    <a:pt x="582" y="2159"/>
                  </a:lnTo>
                  <a:lnTo>
                    <a:pt x="628" y="2299"/>
                  </a:lnTo>
                  <a:lnTo>
                    <a:pt x="619" y="2374"/>
                  </a:lnTo>
                  <a:lnTo>
                    <a:pt x="650" y="2419"/>
                  </a:lnTo>
                  <a:lnTo>
                    <a:pt x="368" y="2727"/>
                  </a:lnTo>
                  <a:lnTo>
                    <a:pt x="304" y="273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1607" name="Freeform 55"/>
            <p:cNvSpPr>
              <a:spLocks/>
            </p:cNvSpPr>
            <p:nvPr/>
          </p:nvSpPr>
          <p:spPr bwMode="auto">
            <a:xfrm>
              <a:off x="156" y="1405"/>
              <a:ext cx="244" cy="113"/>
            </a:xfrm>
            <a:custGeom>
              <a:avLst/>
              <a:gdLst>
                <a:gd name="T0" fmla="*/ 0 w 1468"/>
                <a:gd name="T1" fmla="*/ 168 h 676"/>
                <a:gd name="T2" fmla="*/ 104 w 1468"/>
                <a:gd name="T3" fmla="*/ 119 h 676"/>
                <a:gd name="T4" fmla="*/ 123 w 1468"/>
                <a:gd name="T5" fmla="*/ 81 h 676"/>
                <a:gd name="T6" fmla="*/ 221 w 1468"/>
                <a:gd name="T7" fmla="*/ 80 h 676"/>
                <a:gd name="T8" fmla="*/ 250 w 1468"/>
                <a:gd name="T9" fmla="*/ 58 h 676"/>
                <a:gd name="T10" fmla="*/ 312 w 1468"/>
                <a:gd name="T11" fmla="*/ 45 h 676"/>
                <a:gd name="T12" fmla="*/ 361 w 1468"/>
                <a:gd name="T13" fmla="*/ 103 h 676"/>
                <a:gd name="T14" fmla="*/ 419 w 1468"/>
                <a:gd name="T15" fmla="*/ 103 h 676"/>
                <a:gd name="T16" fmla="*/ 494 w 1468"/>
                <a:gd name="T17" fmla="*/ 77 h 676"/>
                <a:gd name="T18" fmla="*/ 578 w 1468"/>
                <a:gd name="T19" fmla="*/ 66 h 676"/>
                <a:gd name="T20" fmla="*/ 617 w 1468"/>
                <a:gd name="T21" fmla="*/ 84 h 676"/>
                <a:gd name="T22" fmla="*/ 666 w 1468"/>
                <a:gd name="T23" fmla="*/ 68 h 676"/>
                <a:gd name="T24" fmla="*/ 725 w 1468"/>
                <a:gd name="T25" fmla="*/ 60 h 676"/>
                <a:gd name="T26" fmla="*/ 730 w 1468"/>
                <a:gd name="T27" fmla="*/ 47 h 676"/>
                <a:gd name="T28" fmla="*/ 860 w 1468"/>
                <a:gd name="T29" fmla="*/ 45 h 676"/>
                <a:gd name="T30" fmla="*/ 873 w 1468"/>
                <a:gd name="T31" fmla="*/ 25 h 676"/>
                <a:gd name="T32" fmla="*/ 929 w 1468"/>
                <a:gd name="T33" fmla="*/ 26 h 676"/>
                <a:gd name="T34" fmla="*/ 941 w 1468"/>
                <a:gd name="T35" fmla="*/ 45 h 676"/>
                <a:gd name="T36" fmla="*/ 1114 w 1468"/>
                <a:gd name="T37" fmla="*/ 47 h 676"/>
                <a:gd name="T38" fmla="*/ 1160 w 1468"/>
                <a:gd name="T39" fmla="*/ 64 h 676"/>
                <a:gd name="T40" fmla="*/ 1260 w 1468"/>
                <a:gd name="T41" fmla="*/ 54 h 676"/>
                <a:gd name="T42" fmla="*/ 1330 w 1468"/>
                <a:gd name="T43" fmla="*/ 0 h 676"/>
                <a:gd name="T44" fmla="*/ 1385 w 1468"/>
                <a:gd name="T45" fmla="*/ 26 h 676"/>
                <a:gd name="T46" fmla="*/ 1377 w 1468"/>
                <a:gd name="T47" fmla="*/ 219 h 676"/>
                <a:gd name="T48" fmla="*/ 1363 w 1468"/>
                <a:gd name="T49" fmla="*/ 304 h 676"/>
                <a:gd name="T50" fmla="*/ 1337 w 1468"/>
                <a:gd name="T51" fmla="*/ 330 h 676"/>
                <a:gd name="T52" fmla="*/ 1340 w 1468"/>
                <a:gd name="T53" fmla="*/ 391 h 676"/>
                <a:gd name="T54" fmla="*/ 1379 w 1468"/>
                <a:gd name="T55" fmla="*/ 463 h 676"/>
                <a:gd name="T56" fmla="*/ 1419 w 1468"/>
                <a:gd name="T57" fmla="*/ 496 h 676"/>
                <a:gd name="T58" fmla="*/ 1468 w 1468"/>
                <a:gd name="T59" fmla="*/ 527 h 676"/>
                <a:gd name="T60" fmla="*/ 1332 w 1468"/>
                <a:gd name="T61" fmla="*/ 655 h 676"/>
                <a:gd name="T62" fmla="*/ 1294 w 1468"/>
                <a:gd name="T63" fmla="*/ 676 h 676"/>
                <a:gd name="T64" fmla="*/ 1172 w 1468"/>
                <a:gd name="T65" fmla="*/ 659 h 676"/>
                <a:gd name="T66" fmla="*/ 1213 w 1468"/>
                <a:gd name="T67" fmla="*/ 612 h 676"/>
                <a:gd name="T68" fmla="*/ 1204 w 1468"/>
                <a:gd name="T69" fmla="*/ 555 h 676"/>
                <a:gd name="T70" fmla="*/ 1194 w 1468"/>
                <a:gd name="T71" fmla="*/ 477 h 676"/>
                <a:gd name="T72" fmla="*/ 994 w 1468"/>
                <a:gd name="T73" fmla="*/ 297 h 676"/>
                <a:gd name="T74" fmla="*/ 769 w 1468"/>
                <a:gd name="T75" fmla="*/ 302 h 676"/>
                <a:gd name="T76" fmla="*/ 762 w 1468"/>
                <a:gd name="T77" fmla="*/ 330 h 676"/>
                <a:gd name="T78" fmla="*/ 627 w 1468"/>
                <a:gd name="T79" fmla="*/ 341 h 676"/>
                <a:gd name="T80" fmla="*/ 527 w 1468"/>
                <a:gd name="T81" fmla="*/ 275 h 676"/>
                <a:gd name="T82" fmla="*/ 499 w 1468"/>
                <a:gd name="T83" fmla="*/ 279 h 676"/>
                <a:gd name="T84" fmla="*/ 363 w 1468"/>
                <a:gd name="T85" fmla="*/ 363 h 676"/>
                <a:gd name="T86" fmla="*/ 247 w 1468"/>
                <a:gd name="T87" fmla="*/ 529 h 676"/>
                <a:gd name="T88" fmla="*/ 0 w 1468"/>
                <a:gd name="T89" fmla="*/ 168 h 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68" h="676">
                  <a:moveTo>
                    <a:pt x="0" y="168"/>
                  </a:moveTo>
                  <a:lnTo>
                    <a:pt x="104" y="119"/>
                  </a:lnTo>
                  <a:lnTo>
                    <a:pt x="123" y="81"/>
                  </a:lnTo>
                  <a:lnTo>
                    <a:pt x="221" y="80"/>
                  </a:lnTo>
                  <a:lnTo>
                    <a:pt x="250" y="58"/>
                  </a:lnTo>
                  <a:lnTo>
                    <a:pt x="312" y="45"/>
                  </a:lnTo>
                  <a:lnTo>
                    <a:pt x="361" y="103"/>
                  </a:lnTo>
                  <a:lnTo>
                    <a:pt x="419" y="103"/>
                  </a:lnTo>
                  <a:lnTo>
                    <a:pt x="494" y="77"/>
                  </a:lnTo>
                  <a:lnTo>
                    <a:pt x="578" y="66"/>
                  </a:lnTo>
                  <a:lnTo>
                    <a:pt x="617" y="84"/>
                  </a:lnTo>
                  <a:lnTo>
                    <a:pt x="666" y="68"/>
                  </a:lnTo>
                  <a:lnTo>
                    <a:pt x="725" y="60"/>
                  </a:lnTo>
                  <a:lnTo>
                    <a:pt x="730" y="47"/>
                  </a:lnTo>
                  <a:lnTo>
                    <a:pt x="860" y="45"/>
                  </a:lnTo>
                  <a:lnTo>
                    <a:pt x="873" y="25"/>
                  </a:lnTo>
                  <a:lnTo>
                    <a:pt x="929" y="26"/>
                  </a:lnTo>
                  <a:lnTo>
                    <a:pt x="941" y="45"/>
                  </a:lnTo>
                  <a:lnTo>
                    <a:pt x="1114" y="47"/>
                  </a:lnTo>
                  <a:lnTo>
                    <a:pt x="1160" y="64"/>
                  </a:lnTo>
                  <a:lnTo>
                    <a:pt x="1260" y="54"/>
                  </a:lnTo>
                  <a:lnTo>
                    <a:pt x="1330" y="0"/>
                  </a:lnTo>
                  <a:lnTo>
                    <a:pt x="1385" y="26"/>
                  </a:lnTo>
                  <a:lnTo>
                    <a:pt x="1377" y="219"/>
                  </a:lnTo>
                  <a:lnTo>
                    <a:pt x="1363" y="304"/>
                  </a:lnTo>
                  <a:lnTo>
                    <a:pt x="1337" y="330"/>
                  </a:lnTo>
                  <a:lnTo>
                    <a:pt x="1340" y="391"/>
                  </a:lnTo>
                  <a:lnTo>
                    <a:pt x="1379" y="463"/>
                  </a:lnTo>
                  <a:lnTo>
                    <a:pt x="1419" y="496"/>
                  </a:lnTo>
                  <a:lnTo>
                    <a:pt x="1468" y="527"/>
                  </a:lnTo>
                  <a:lnTo>
                    <a:pt x="1332" y="655"/>
                  </a:lnTo>
                  <a:lnTo>
                    <a:pt x="1294" y="676"/>
                  </a:lnTo>
                  <a:lnTo>
                    <a:pt x="1172" y="659"/>
                  </a:lnTo>
                  <a:lnTo>
                    <a:pt x="1213" y="612"/>
                  </a:lnTo>
                  <a:lnTo>
                    <a:pt x="1204" y="555"/>
                  </a:lnTo>
                  <a:lnTo>
                    <a:pt x="1194" y="477"/>
                  </a:lnTo>
                  <a:lnTo>
                    <a:pt x="994" y="297"/>
                  </a:lnTo>
                  <a:lnTo>
                    <a:pt x="769" y="302"/>
                  </a:lnTo>
                  <a:lnTo>
                    <a:pt x="762" y="330"/>
                  </a:lnTo>
                  <a:lnTo>
                    <a:pt x="627" y="341"/>
                  </a:lnTo>
                  <a:lnTo>
                    <a:pt x="527" y="275"/>
                  </a:lnTo>
                  <a:lnTo>
                    <a:pt x="499" y="279"/>
                  </a:lnTo>
                  <a:lnTo>
                    <a:pt x="363" y="363"/>
                  </a:lnTo>
                  <a:lnTo>
                    <a:pt x="247" y="529"/>
                  </a:lnTo>
                  <a:lnTo>
                    <a:pt x="0" y="16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1608" name="Freeform 56"/>
            <p:cNvSpPr>
              <a:spLocks/>
            </p:cNvSpPr>
            <p:nvPr/>
          </p:nvSpPr>
          <p:spPr bwMode="auto">
            <a:xfrm>
              <a:off x="141" y="1337"/>
              <a:ext cx="286" cy="97"/>
            </a:xfrm>
            <a:custGeom>
              <a:avLst/>
              <a:gdLst>
                <a:gd name="T0" fmla="*/ 0 w 1717"/>
                <a:gd name="T1" fmla="*/ 370 h 583"/>
                <a:gd name="T2" fmla="*/ 111 w 1717"/>
                <a:gd name="T3" fmla="*/ 344 h 583"/>
                <a:gd name="T4" fmla="*/ 224 w 1717"/>
                <a:gd name="T5" fmla="*/ 301 h 583"/>
                <a:gd name="T6" fmla="*/ 316 w 1717"/>
                <a:gd name="T7" fmla="*/ 298 h 583"/>
                <a:gd name="T8" fmla="*/ 831 w 1717"/>
                <a:gd name="T9" fmla="*/ 139 h 583"/>
                <a:gd name="T10" fmla="*/ 916 w 1717"/>
                <a:gd name="T11" fmla="*/ 94 h 583"/>
                <a:gd name="T12" fmla="*/ 1020 w 1717"/>
                <a:gd name="T13" fmla="*/ 120 h 583"/>
                <a:gd name="T14" fmla="*/ 1091 w 1717"/>
                <a:gd name="T15" fmla="*/ 146 h 583"/>
                <a:gd name="T16" fmla="*/ 1134 w 1717"/>
                <a:gd name="T17" fmla="*/ 152 h 583"/>
                <a:gd name="T18" fmla="*/ 1147 w 1717"/>
                <a:gd name="T19" fmla="*/ 110 h 583"/>
                <a:gd name="T20" fmla="*/ 1173 w 1717"/>
                <a:gd name="T21" fmla="*/ 90 h 583"/>
                <a:gd name="T22" fmla="*/ 1253 w 1717"/>
                <a:gd name="T23" fmla="*/ 75 h 583"/>
                <a:gd name="T24" fmla="*/ 1247 w 1717"/>
                <a:gd name="T25" fmla="*/ 26 h 583"/>
                <a:gd name="T26" fmla="*/ 1302 w 1717"/>
                <a:gd name="T27" fmla="*/ 0 h 583"/>
                <a:gd name="T28" fmla="*/ 1418 w 1717"/>
                <a:gd name="T29" fmla="*/ 3 h 583"/>
                <a:gd name="T30" fmla="*/ 1432 w 1717"/>
                <a:gd name="T31" fmla="*/ 91 h 583"/>
                <a:gd name="T32" fmla="*/ 1717 w 1717"/>
                <a:gd name="T33" fmla="*/ 67 h 583"/>
                <a:gd name="T34" fmla="*/ 1646 w 1717"/>
                <a:gd name="T35" fmla="*/ 189 h 583"/>
                <a:gd name="T36" fmla="*/ 1542 w 1717"/>
                <a:gd name="T37" fmla="*/ 211 h 583"/>
                <a:gd name="T38" fmla="*/ 1522 w 1717"/>
                <a:gd name="T39" fmla="*/ 212 h 583"/>
                <a:gd name="T40" fmla="*/ 1522 w 1717"/>
                <a:gd name="T41" fmla="*/ 252 h 583"/>
                <a:gd name="T42" fmla="*/ 1551 w 1717"/>
                <a:gd name="T43" fmla="*/ 328 h 583"/>
                <a:gd name="T44" fmla="*/ 1499 w 1717"/>
                <a:gd name="T45" fmla="*/ 347 h 583"/>
                <a:gd name="T46" fmla="*/ 1477 w 1717"/>
                <a:gd name="T47" fmla="*/ 439 h 583"/>
                <a:gd name="T48" fmla="*/ 1421 w 1717"/>
                <a:gd name="T49" fmla="*/ 413 h 583"/>
                <a:gd name="T50" fmla="*/ 1350 w 1717"/>
                <a:gd name="T51" fmla="*/ 465 h 583"/>
                <a:gd name="T52" fmla="*/ 1259 w 1717"/>
                <a:gd name="T53" fmla="*/ 479 h 583"/>
                <a:gd name="T54" fmla="*/ 1208 w 1717"/>
                <a:gd name="T55" fmla="*/ 460 h 583"/>
                <a:gd name="T56" fmla="*/ 1030 w 1717"/>
                <a:gd name="T57" fmla="*/ 458 h 583"/>
                <a:gd name="T58" fmla="*/ 1019 w 1717"/>
                <a:gd name="T59" fmla="*/ 439 h 583"/>
                <a:gd name="T60" fmla="*/ 964 w 1717"/>
                <a:gd name="T61" fmla="*/ 439 h 583"/>
                <a:gd name="T62" fmla="*/ 947 w 1717"/>
                <a:gd name="T63" fmla="*/ 458 h 583"/>
                <a:gd name="T64" fmla="*/ 822 w 1717"/>
                <a:gd name="T65" fmla="*/ 460 h 583"/>
                <a:gd name="T66" fmla="*/ 816 w 1717"/>
                <a:gd name="T67" fmla="*/ 473 h 583"/>
                <a:gd name="T68" fmla="*/ 760 w 1717"/>
                <a:gd name="T69" fmla="*/ 479 h 583"/>
                <a:gd name="T70" fmla="*/ 708 w 1717"/>
                <a:gd name="T71" fmla="*/ 497 h 583"/>
                <a:gd name="T72" fmla="*/ 669 w 1717"/>
                <a:gd name="T73" fmla="*/ 481 h 583"/>
                <a:gd name="T74" fmla="*/ 590 w 1717"/>
                <a:gd name="T75" fmla="*/ 490 h 583"/>
                <a:gd name="T76" fmla="*/ 513 w 1717"/>
                <a:gd name="T77" fmla="*/ 516 h 583"/>
                <a:gd name="T78" fmla="*/ 454 w 1717"/>
                <a:gd name="T79" fmla="*/ 519 h 583"/>
                <a:gd name="T80" fmla="*/ 403 w 1717"/>
                <a:gd name="T81" fmla="*/ 460 h 583"/>
                <a:gd name="T82" fmla="*/ 337 w 1717"/>
                <a:gd name="T83" fmla="*/ 473 h 583"/>
                <a:gd name="T84" fmla="*/ 308 w 1717"/>
                <a:gd name="T85" fmla="*/ 493 h 583"/>
                <a:gd name="T86" fmla="*/ 215 w 1717"/>
                <a:gd name="T87" fmla="*/ 496 h 583"/>
                <a:gd name="T88" fmla="*/ 193 w 1717"/>
                <a:gd name="T89" fmla="*/ 532 h 583"/>
                <a:gd name="T90" fmla="*/ 93 w 1717"/>
                <a:gd name="T91" fmla="*/ 583 h 583"/>
                <a:gd name="T92" fmla="*/ 23 w 1717"/>
                <a:gd name="T93" fmla="*/ 481 h 583"/>
                <a:gd name="T94" fmla="*/ 0 w 1717"/>
                <a:gd name="T95" fmla="*/ 370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17" h="583">
                  <a:moveTo>
                    <a:pt x="0" y="370"/>
                  </a:moveTo>
                  <a:lnTo>
                    <a:pt x="111" y="344"/>
                  </a:lnTo>
                  <a:lnTo>
                    <a:pt x="224" y="301"/>
                  </a:lnTo>
                  <a:lnTo>
                    <a:pt x="316" y="298"/>
                  </a:lnTo>
                  <a:lnTo>
                    <a:pt x="831" y="139"/>
                  </a:lnTo>
                  <a:lnTo>
                    <a:pt x="916" y="94"/>
                  </a:lnTo>
                  <a:lnTo>
                    <a:pt x="1020" y="120"/>
                  </a:lnTo>
                  <a:lnTo>
                    <a:pt x="1091" y="146"/>
                  </a:lnTo>
                  <a:lnTo>
                    <a:pt x="1134" y="152"/>
                  </a:lnTo>
                  <a:lnTo>
                    <a:pt x="1147" y="110"/>
                  </a:lnTo>
                  <a:lnTo>
                    <a:pt x="1173" y="90"/>
                  </a:lnTo>
                  <a:lnTo>
                    <a:pt x="1253" y="75"/>
                  </a:lnTo>
                  <a:lnTo>
                    <a:pt x="1247" y="26"/>
                  </a:lnTo>
                  <a:lnTo>
                    <a:pt x="1302" y="0"/>
                  </a:lnTo>
                  <a:lnTo>
                    <a:pt x="1418" y="3"/>
                  </a:lnTo>
                  <a:lnTo>
                    <a:pt x="1432" y="91"/>
                  </a:lnTo>
                  <a:lnTo>
                    <a:pt x="1717" y="67"/>
                  </a:lnTo>
                  <a:lnTo>
                    <a:pt x="1646" y="189"/>
                  </a:lnTo>
                  <a:lnTo>
                    <a:pt x="1542" y="211"/>
                  </a:lnTo>
                  <a:lnTo>
                    <a:pt x="1522" y="212"/>
                  </a:lnTo>
                  <a:lnTo>
                    <a:pt x="1522" y="252"/>
                  </a:lnTo>
                  <a:lnTo>
                    <a:pt x="1551" y="328"/>
                  </a:lnTo>
                  <a:lnTo>
                    <a:pt x="1499" y="347"/>
                  </a:lnTo>
                  <a:lnTo>
                    <a:pt x="1477" y="439"/>
                  </a:lnTo>
                  <a:lnTo>
                    <a:pt x="1421" y="413"/>
                  </a:lnTo>
                  <a:lnTo>
                    <a:pt x="1350" y="465"/>
                  </a:lnTo>
                  <a:lnTo>
                    <a:pt x="1259" y="479"/>
                  </a:lnTo>
                  <a:lnTo>
                    <a:pt x="1208" y="460"/>
                  </a:lnTo>
                  <a:lnTo>
                    <a:pt x="1030" y="458"/>
                  </a:lnTo>
                  <a:lnTo>
                    <a:pt x="1019" y="439"/>
                  </a:lnTo>
                  <a:lnTo>
                    <a:pt x="964" y="439"/>
                  </a:lnTo>
                  <a:lnTo>
                    <a:pt x="947" y="458"/>
                  </a:lnTo>
                  <a:lnTo>
                    <a:pt x="822" y="460"/>
                  </a:lnTo>
                  <a:lnTo>
                    <a:pt x="816" y="473"/>
                  </a:lnTo>
                  <a:lnTo>
                    <a:pt x="760" y="479"/>
                  </a:lnTo>
                  <a:lnTo>
                    <a:pt x="708" y="497"/>
                  </a:lnTo>
                  <a:lnTo>
                    <a:pt x="669" y="481"/>
                  </a:lnTo>
                  <a:lnTo>
                    <a:pt x="590" y="490"/>
                  </a:lnTo>
                  <a:lnTo>
                    <a:pt x="513" y="516"/>
                  </a:lnTo>
                  <a:lnTo>
                    <a:pt x="454" y="519"/>
                  </a:lnTo>
                  <a:lnTo>
                    <a:pt x="403" y="460"/>
                  </a:lnTo>
                  <a:lnTo>
                    <a:pt x="337" y="473"/>
                  </a:lnTo>
                  <a:lnTo>
                    <a:pt x="308" y="493"/>
                  </a:lnTo>
                  <a:lnTo>
                    <a:pt x="215" y="496"/>
                  </a:lnTo>
                  <a:lnTo>
                    <a:pt x="193" y="532"/>
                  </a:lnTo>
                  <a:lnTo>
                    <a:pt x="93" y="583"/>
                  </a:lnTo>
                  <a:lnTo>
                    <a:pt x="23" y="481"/>
                  </a:lnTo>
                  <a:lnTo>
                    <a:pt x="0" y="37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1609" name="Freeform 57"/>
            <p:cNvSpPr>
              <a:spLocks/>
            </p:cNvSpPr>
            <p:nvPr/>
          </p:nvSpPr>
          <p:spPr bwMode="auto">
            <a:xfrm>
              <a:off x="129" y="1282"/>
              <a:ext cx="301" cy="116"/>
            </a:xfrm>
            <a:custGeom>
              <a:avLst/>
              <a:gdLst>
                <a:gd name="T0" fmla="*/ 0 w 1806"/>
                <a:gd name="T1" fmla="*/ 448 h 691"/>
                <a:gd name="T2" fmla="*/ 136 w 1806"/>
                <a:gd name="T3" fmla="*/ 457 h 691"/>
                <a:gd name="T4" fmla="*/ 211 w 1806"/>
                <a:gd name="T5" fmla="*/ 408 h 691"/>
                <a:gd name="T6" fmla="*/ 295 w 1806"/>
                <a:gd name="T7" fmla="*/ 369 h 691"/>
                <a:gd name="T8" fmla="*/ 418 w 1806"/>
                <a:gd name="T9" fmla="*/ 252 h 691"/>
                <a:gd name="T10" fmla="*/ 570 w 1806"/>
                <a:gd name="T11" fmla="*/ 238 h 691"/>
                <a:gd name="T12" fmla="*/ 598 w 1806"/>
                <a:gd name="T13" fmla="*/ 219 h 691"/>
                <a:gd name="T14" fmla="*/ 627 w 1806"/>
                <a:gd name="T15" fmla="*/ 217 h 691"/>
                <a:gd name="T16" fmla="*/ 638 w 1806"/>
                <a:gd name="T17" fmla="*/ 230 h 691"/>
                <a:gd name="T18" fmla="*/ 724 w 1806"/>
                <a:gd name="T19" fmla="*/ 236 h 691"/>
                <a:gd name="T20" fmla="*/ 769 w 1806"/>
                <a:gd name="T21" fmla="*/ 252 h 691"/>
                <a:gd name="T22" fmla="*/ 812 w 1806"/>
                <a:gd name="T23" fmla="*/ 256 h 691"/>
                <a:gd name="T24" fmla="*/ 873 w 1806"/>
                <a:gd name="T25" fmla="*/ 233 h 691"/>
                <a:gd name="T26" fmla="*/ 978 w 1806"/>
                <a:gd name="T27" fmla="*/ 233 h 691"/>
                <a:gd name="T28" fmla="*/ 980 w 1806"/>
                <a:gd name="T29" fmla="*/ 210 h 691"/>
                <a:gd name="T30" fmla="*/ 1005 w 1806"/>
                <a:gd name="T31" fmla="*/ 210 h 691"/>
                <a:gd name="T32" fmla="*/ 1013 w 1806"/>
                <a:gd name="T33" fmla="*/ 233 h 691"/>
                <a:gd name="T34" fmla="*/ 1052 w 1806"/>
                <a:gd name="T35" fmla="*/ 240 h 691"/>
                <a:gd name="T36" fmla="*/ 1101 w 1806"/>
                <a:gd name="T37" fmla="*/ 106 h 691"/>
                <a:gd name="T38" fmla="*/ 1205 w 1806"/>
                <a:gd name="T39" fmla="*/ 35 h 691"/>
                <a:gd name="T40" fmla="*/ 1281 w 1806"/>
                <a:gd name="T41" fmla="*/ 35 h 691"/>
                <a:gd name="T42" fmla="*/ 1286 w 1806"/>
                <a:gd name="T43" fmla="*/ 26 h 691"/>
                <a:gd name="T44" fmla="*/ 1330 w 1806"/>
                <a:gd name="T45" fmla="*/ 0 h 691"/>
                <a:gd name="T46" fmla="*/ 1516 w 1806"/>
                <a:gd name="T47" fmla="*/ 33 h 691"/>
                <a:gd name="T48" fmla="*/ 1781 w 1806"/>
                <a:gd name="T49" fmla="*/ 19 h 691"/>
                <a:gd name="T50" fmla="*/ 1802 w 1806"/>
                <a:gd name="T51" fmla="*/ 55 h 691"/>
                <a:gd name="T52" fmla="*/ 1806 w 1806"/>
                <a:gd name="T53" fmla="*/ 92 h 691"/>
                <a:gd name="T54" fmla="*/ 1787 w 1806"/>
                <a:gd name="T55" fmla="*/ 131 h 691"/>
                <a:gd name="T56" fmla="*/ 1749 w 1806"/>
                <a:gd name="T57" fmla="*/ 173 h 691"/>
                <a:gd name="T58" fmla="*/ 1720 w 1806"/>
                <a:gd name="T59" fmla="*/ 243 h 691"/>
                <a:gd name="T60" fmla="*/ 1655 w 1806"/>
                <a:gd name="T61" fmla="*/ 261 h 691"/>
                <a:gd name="T62" fmla="*/ 1622 w 1806"/>
                <a:gd name="T63" fmla="*/ 314 h 691"/>
                <a:gd name="T64" fmla="*/ 1596 w 1806"/>
                <a:gd name="T65" fmla="*/ 336 h 691"/>
                <a:gd name="T66" fmla="*/ 1554 w 1806"/>
                <a:gd name="T67" fmla="*/ 333 h 691"/>
                <a:gd name="T68" fmla="*/ 1516 w 1806"/>
                <a:gd name="T69" fmla="*/ 314 h 691"/>
                <a:gd name="T70" fmla="*/ 1486 w 1806"/>
                <a:gd name="T71" fmla="*/ 327 h 691"/>
                <a:gd name="T72" fmla="*/ 1380 w 1806"/>
                <a:gd name="T73" fmla="*/ 324 h 691"/>
                <a:gd name="T74" fmla="*/ 1320 w 1806"/>
                <a:gd name="T75" fmla="*/ 346 h 691"/>
                <a:gd name="T76" fmla="*/ 1322 w 1806"/>
                <a:gd name="T77" fmla="*/ 399 h 691"/>
                <a:gd name="T78" fmla="*/ 1249 w 1806"/>
                <a:gd name="T79" fmla="*/ 414 h 691"/>
                <a:gd name="T80" fmla="*/ 1218 w 1806"/>
                <a:gd name="T81" fmla="*/ 431 h 691"/>
                <a:gd name="T82" fmla="*/ 1207 w 1806"/>
                <a:gd name="T83" fmla="*/ 474 h 691"/>
                <a:gd name="T84" fmla="*/ 1169 w 1806"/>
                <a:gd name="T85" fmla="*/ 473 h 691"/>
                <a:gd name="T86" fmla="*/ 1074 w 1806"/>
                <a:gd name="T87" fmla="*/ 440 h 691"/>
                <a:gd name="T88" fmla="*/ 990 w 1806"/>
                <a:gd name="T89" fmla="*/ 418 h 691"/>
                <a:gd name="T90" fmla="*/ 886 w 1806"/>
                <a:gd name="T91" fmla="*/ 469 h 691"/>
                <a:gd name="T92" fmla="*/ 381 w 1806"/>
                <a:gd name="T93" fmla="*/ 623 h 691"/>
                <a:gd name="T94" fmla="*/ 296 w 1806"/>
                <a:gd name="T95" fmla="*/ 625 h 691"/>
                <a:gd name="T96" fmla="*/ 195 w 1806"/>
                <a:gd name="T97" fmla="*/ 665 h 691"/>
                <a:gd name="T98" fmla="*/ 74 w 1806"/>
                <a:gd name="T99" fmla="*/ 691 h 691"/>
                <a:gd name="T100" fmla="*/ 31 w 1806"/>
                <a:gd name="T101" fmla="*/ 580 h 691"/>
                <a:gd name="T102" fmla="*/ 25 w 1806"/>
                <a:gd name="T103" fmla="*/ 516 h 691"/>
                <a:gd name="T104" fmla="*/ 1 w 1806"/>
                <a:gd name="T105" fmla="*/ 479 h 691"/>
                <a:gd name="T106" fmla="*/ 0 w 1806"/>
                <a:gd name="T107" fmla="*/ 448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806" h="691">
                  <a:moveTo>
                    <a:pt x="0" y="448"/>
                  </a:moveTo>
                  <a:lnTo>
                    <a:pt x="136" y="457"/>
                  </a:lnTo>
                  <a:lnTo>
                    <a:pt x="211" y="408"/>
                  </a:lnTo>
                  <a:lnTo>
                    <a:pt x="295" y="369"/>
                  </a:lnTo>
                  <a:lnTo>
                    <a:pt x="418" y="252"/>
                  </a:lnTo>
                  <a:lnTo>
                    <a:pt x="570" y="238"/>
                  </a:lnTo>
                  <a:lnTo>
                    <a:pt x="598" y="219"/>
                  </a:lnTo>
                  <a:lnTo>
                    <a:pt x="627" y="217"/>
                  </a:lnTo>
                  <a:lnTo>
                    <a:pt x="638" y="230"/>
                  </a:lnTo>
                  <a:lnTo>
                    <a:pt x="724" y="236"/>
                  </a:lnTo>
                  <a:lnTo>
                    <a:pt x="769" y="252"/>
                  </a:lnTo>
                  <a:lnTo>
                    <a:pt x="812" y="256"/>
                  </a:lnTo>
                  <a:lnTo>
                    <a:pt x="873" y="233"/>
                  </a:lnTo>
                  <a:lnTo>
                    <a:pt x="978" y="233"/>
                  </a:lnTo>
                  <a:lnTo>
                    <a:pt x="980" y="210"/>
                  </a:lnTo>
                  <a:lnTo>
                    <a:pt x="1005" y="210"/>
                  </a:lnTo>
                  <a:lnTo>
                    <a:pt x="1013" y="233"/>
                  </a:lnTo>
                  <a:lnTo>
                    <a:pt x="1052" y="240"/>
                  </a:lnTo>
                  <a:lnTo>
                    <a:pt x="1101" y="106"/>
                  </a:lnTo>
                  <a:lnTo>
                    <a:pt x="1205" y="35"/>
                  </a:lnTo>
                  <a:lnTo>
                    <a:pt x="1281" y="35"/>
                  </a:lnTo>
                  <a:lnTo>
                    <a:pt x="1286" y="26"/>
                  </a:lnTo>
                  <a:lnTo>
                    <a:pt x="1330" y="0"/>
                  </a:lnTo>
                  <a:lnTo>
                    <a:pt x="1516" y="33"/>
                  </a:lnTo>
                  <a:lnTo>
                    <a:pt x="1781" y="19"/>
                  </a:lnTo>
                  <a:lnTo>
                    <a:pt x="1802" y="55"/>
                  </a:lnTo>
                  <a:lnTo>
                    <a:pt x="1806" y="92"/>
                  </a:lnTo>
                  <a:lnTo>
                    <a:pt x="1787" y="131"/>
                  </a:lnTo>
                  <a:lnTo>
                    <a:pt x="1749" y="173"/>
                  </a:lnTo>
                  <a:lnTo>
                    <a:pt x="1720" y="243"/>
                  </a:lnTo>
                  <a:lnTo>
                    <a:pt x="1655" y="261"/>
                  </a:lnTo>
                  <a:lnTo>
                    <a:pt x="1622" y="314"/>
                  </a:lnTo>
                  <a:lnTo>
                    <a:pt x="1596" y="336"/>
                  </a:lnTo>
                  <a:lnTo>
                    <a:pt x="1554" y="333"/>
                  </a:lnTo>
                  <a:lnTo>
                    <a:pt x="1516" y="314"/>
                  </a:lnTo>
                  <a:lnTo>
                    <a:pt x="1486" y="327"/>
                  </a:lnTo>
                  <a:lnTo>
                    <a:pt x="1380" y="324"/>
                  </a:lnTo>
                  <a:lnTo>
                    <a:pt x="1320" y="346"/>
                  </a:lnTo>
                  <a:lnTo>
                    <a:pt x="1322" y="399"/>
                  </a:lnTo>
                  <a:lnTo>
                    <a:pt x="1249" y="414"/>
                  </a:lnTo>
                  <a:lnTo>
                    <a:pt x="1218" y="431"/>
                  </a:lnTo>
                  <a:lnTo>
                    <a:pt x="1207" y="474"/>
                  </a:lnTo>
                  <a:lnTo>
                    <a:pt x="1169" y="473"/>
                  </a:lnTo>
                  <a:lnTo>
                    <a:pt x="1074" y="440"/>
                  </a:lnTo>
                  <a:lnTo>
                    <a:pt x="990" y="418"/>
                  </a:lnTo>
                  <a:lnTo>
                    <a:pt x="886" y="469"/>
                  </a:lnTo>
                  <a:lnTo>
                    <a:pt x="381" y="623"/>
                  </a:lnTo>
                  <a:lnTo>
                    <a:pt x="296" y="625"/>
                  </a:lnTo>
                  <a:lnTo>
                    <a:pt x="195" y="665"/>
                  </a:lnTo>
                  <a:lnTo>
                    <a:pt x="74" y="691"/>
                  </a:lnTo>
                  <a:lnTo>
                    <a:pt x="31" y="580"/>
                  </a:lnTo>
                  <a:lnTo>
                    <a:pt x="25" y="516"/>
                  </a:lnTo>
                  <a:lnTo>
                    <a:pt x="1" y="479"/>
                  </a:lnTo>
                  <a:lnTo>
                    <a:pt x="0" y="44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1610" name="Freeform 58"/>
            <p:cNvSpPr>
              <a:spLocks/>
            </p:cNvSpPr>
            <p:nvPr/>
          </p:nvSpPr>
          <p:spPr bwMode="auto">
            <a:xfrm>
              <a:off x="70" y="1061"/>
              <a:ext cx="330" cy="298"/>
            </a:xfrm>
            <a:custGeom>
              <a:avLst/>
              <a:gdLst>
                <a:gd name="T0" fmla="*/ 451 w 1980"/>
                <a:gd name="T1" fmla="*/ 1093 h 1783"/>
                <a:gd name="T2" fmla="*/ 532 w 1980"/>
                <a:gd name="T3" fmla="*/ 1020 h 1783"/>
                <a:gd name="T4" fmla="*/ 664 w 1980"/>
                <a:gd name="T5" fmla="*/ 1021 h 1783"/>
                <a:gd name="T6" fmla="*/ 741 w 1980"/>
                <a:gd name="T7" fmla="*/ 1038 h 1783"/>
                <a:gd name="T8" fmla="*/ 830 w 1980"/>
                <a:gd name="T9" fmla="*/ 1069 h 1783"/>
                <a:gd name="T10" fmla="*/ 894 w 1980"/>
                <a:gd name="T11" fmla="*/ 1028 h 1783"/>
                <a:gd name="T12" fmla="*/ 1137 w 1980"/>
                <a:gd name="T13" fmla="*/ 905 h 1783"/>
                <a:gd name="T14" fmla="*/ 1438 w 1980"/>
                <a:gd name="T15" fmla="*/ 666 h 1783"/>
                <a:gd name="T16" fmla="*/ 1744 w 1980"/>
                <a:gd name="T17" fmla="*/ 407 h 1783"/>
                <a:gd name="T18" fmla="*/ 1713 w 1980"/>
                <a:gd name="T19" fmla="*/ 362 h 1783"/>
                <a:gd name="T20" fmla="*/ 1775 w 1980"/>
                <a:gd name="T21" fmla="*/ 306 h 1783"/>
                <a:gd name="T22" fmla="*/ 1740 w 1980"/>
                <a:gd name="T23" fmla="*/ 239 h 1783"/>
                <a:gd name="T24" fmla="*/ 1792 w 1980"/>
                <a:gd name="T25" fmla="*/ 120 h 1783"/>
                <a:gd name="T26" fmla="*/ 1879 w 1980"/>
                <a:gd name="T27" fmla="*/ 0 h 1783"/>
                <a:gd name="T28" fmla="*/ 1861 w 1980"/>
                <a:gd name="T29" fmla="*/ 390 h 1783"/>
                <a:gd name="T30" fmla="*/ 1657 w 1980"/>
                <a:gd name="T31" fmla="*/ 556 h 1783"/>
                <a:gd name="T32" fmla="*/ 1749 w 1980"/>
                <a:gd name="T33" fmla="*/ 1078 h 1783"/>
                <a:gd name="T34" fmla="*/ 1684 w 1980"/>
                <a:gd name="T35" fmla="*/ 1324 h 1783"/>
                <a:gd name="T36" fmla="*/ 1635 w 1980"/>
                <a:gd name="T37" fmla="*/ 1361 h 1783"/>
                <a:gd name="T38" fmla="*/ 1451 w 1980"/>
                <a:gd name="T39" fmla="*/ 1435 h 1783"/>
                <a:gd name="T40" fmla="*/ 1365 w 1980"/>
                <a:gd name="T41" fmla="*/ 1557 h 1783"/>
                <a:gd name="T42" fmla="*/ 1337 w 1980"/>
                <a:gd name="T43" fmla="*/ 1537 h 1783"/>
                <a:gd name="T44" fmla="*/ 1223 w 1980"/>
                <a:gd name="T45" fmla="*/ 1557 h 1783"/>
                <a:gd name="T46" fmla="*/ 1129 w 1980"/>
                <a:gd name="T47" fmla="*/ 1579 h 1783"/>
                <a:gd name="T48" fmla="*/ 988 w 1980"/>
                <a:gd name="T49" fmla="*/ 1556 h 1783"/>
                <a:gd name="T50" fmla="*/ 951 w 1980"/>
                <a:gd name="T51" fmla="*/ 1544 h 1783"/>
                <a:gd name="T52" fmla="*/ 771 w 1980"/>
                <a:gd name="T53" fmla="*/ 1575 h 1783"/>
                <a:gd name="T54" fmla="*/ 574 w 1980"/>
                <a:gd name="T55" fmla="*/ 1728 h 1783"/>
                <a:gd name="T56" fmla="*/ 350 w 1980"/>
                <a:gd name="T57" fmla="*/ 1772 h 1783"/>
                <a:gd name="T58" fmla="*/ 295 w 1980"/>
                <a:gd name="T59" fmla="*/ 1573 h 1783"/>
                <a:gd name="T60" fmla="*/ 169 w 1980"/>
                <a:gd name="T61" fmla="*/ 1302 h 1783"/>
                <a:gd name="T62" fmla="*/ 0 w 1980"/>
                <a:gd name="T63" fmla="*/ 1090 h 1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80" h="1783">
                  <a:moveTo>
                    <a:pt x="0" y="1090"/>
                  </a:moveTo>
                  <a:lnTo>
                    <a:pt x="451" y="1093"/>
                  </a:lnTo>
                  <a:lnTo>
                    <a:pt x="508" y="1014"/>
                  </a:lnTo>
                  <a:lnTo>
                    <a:pt x="532" y="1020"/>
                  </a:lnTo>
                  <a:lnTo>
                    <a:pt x="537" y="1053"/>
                  </a:lnTo>
                  <a:lnTo>
                    <a:pt x="664" y="1021"/>
                  </a:lnTo>
                  <a:lnTo>
                    <a:pt x="681" y="1000"/>
                  </a:lnTo>
                  <a:lnTo>
                    <a:pt x="741" y="1038"/>
                  </a:lnTo>
                  <a:lnTo>
                    <a:pt x="772" y="1068"/>
                  </a:lnTo>
                  <a:lnTo>
                    <a:pt x="830" y="1069"/>
                  </a:lnTo>
                  <a:lnTo>
                    <a:pt x="841" y="1033"/>
                  </a:lnTo>
                  <a:lnTo>
                    <a:pt x="894" y="1028"/>
                  </a:lnTo>
                  <a:lnTo>
                    <a:pt x="1076" y="910"/>
                  </a:lnTo>
                  <a:lnTo>
                    <a:pt x="1137" y="905"/>
                  </a:lnTo>
                  <a:lnTo>
                    <a:pt x="1183" y="845"/>
                  </a:lnTo>
                  <a:lnTo>
                    <a:pt x="1438" y="666"/>
                  </a:lnTo>
                  <a:lnTo>
                    <a:pt x="1694" y="461"/>
                  </a:lnTo>
                  <a:lnTo>
                    <a:pt x="1744" y="407"/>
                  </a:lnTo>
                  <a:lnTo>
                    <a:pt x="1738" y="381"/>
                  </a:lnTo>
                  <a:lnTo>
                    <a:pt x="1713" y="362"/>
                  </a:lnTo>
                  <a:lnTo>
                    <a:pt x="1735" y="330"/>
                  </a:lnTo>
                  <a:lnTo>
                    <a:pt x="1775" y="306"/>
                  </a:lnTo>
                  <a:lnTo>
                    <a:pt x="1740" y="267"/>
                  </a:lnTo>
                  <a:lnTo>
                    <a:pt x="1740" y="239"/>
                  </a:lnTo>
                  <a:lnTo>
                    <a:pt x="1798" y="191"/>
                  </a:lnTo>
                  <a:lnTo>
                    <a:pt x="1792" y="120"/>
                  </a:lnTo>
                  <a:lnTo>
                    <a:pt x="1817" y="56"/>
                  </a:lnTo>
                  <a:lnTo>
                    <a:pt x="1879" y="0"/>
                  </a:lnTo>
                  <a:lnTo>
                    <a:pt x="1980" y="161"/>
                  </a:lnTo>
                  <a:lnTo>
                    <a:pt x="1861" y="390"/>
                  </a:lnTo>
                  <a:lnTo>
                    <a:pt x="1700" y="506"/>
                  </a:lnTo>
                  <a:lnTo>
                    <a:pt x="1657" y="556"/>
                  </a:lnTo>
                  <a:lnTo>
                    <a:pt x="1695" y="771"/>
                  </a:lnTo>
                  <a:lnTo>
                    <a:pt x="1749" y="1078"/>
                  </a:lnTo>
                  <a:lnTo>
                    <a:pt x="1762" y="1129"/>
                  </a:lnTo>
                  <a:lnTo>
                    <a:pt x="1684" y="1324"/>
                  </a:lnTo>
                  <a:lnTo>
                    <a:pt x="1639" y="1350"/>
                  </a:lnTo>
                  <a:lnTo>
                    <a:pt x="1635" y="1361"/>
                  </a:lnTo>
                  <a:lnTo>
                    <a:pt x="1556" y="1363"/>
                  </a:lnTo>
                  <a:lnTo>
                    <a:pt x="1451" y="1435"/>
                  </a:lnTo>
                  <a:lnTo>
                    <a:pt x="1406" y="1566"/>
                  </a:lnTo>
                  <a:lnTo>
                    <a:pt x="1365" y="1557"/>
                  </a:lnTo>
                  <a:lnTo>
                    <a:pt x="1357" y="1537"/>
                  </a:lnTo>
                  <a:lnTo>
                    <a:pt x="1337" y="1537"/>
                  </a:lnTo>
                  <a:lnTo>
                    <a:pt x="1328" y="1559"/>
                  </a:lnTo>
                  <a:lnTo>
                    <a:pt x="1223" y="1557"/>
                  </a:lnTo>
                  <a:lnTo>
                    <a:pt x="1169" y="1582"/>
                  </a:lnTo>
                  <a:lnTo>
                    <a:pt x="1129" y="1579"/>
                  </a:lnTo>
                  <a:lnTo>
                    <a:pt x="1082" y="1564"/>
                  </a:lnTo>
                  <a:lnTo>
                    <a:pt x="988" y="1556"/>
                  </a:lnTo>
                  <a:lnTo>
                    <a:pt x="978" y="1542"/>
                  </a:lnTo>
                  <a:lnTo>
                    <a:pt x="951" y="1544"/>
                  </a:lnTo>
                  <a:lnTo>
                    <a:pt x="917" y="1566"/>
                  </a:lnTo>
                  <a:lnTo>
                    <a:pt x="771" y="1575"/>
                  </a:lnTo>
                  <a:lnTo>
                    <a:pt x="655" y="1689"/>
                  </a:lnTo>
                  <a:lnTo>
                    <a:pt x="574" y="1728"/>
                  </a:lnTo>
                  <a:lnTo>
                    <a:pt x="489" y="1783"/>
                  </a:lnTo>
                  <a:lnTo>
                    <a:pt x="350" y="1772"/>
                  </a:lnTo>
                  <a:lnTo>
                    <a:pt x="350" y="1676"/>
                  </a:lnTo>
                  <a:lnTo>
                    <a:pt x="295" y="1573"/>
                  </a:lnTo>
                  <a:lnTo>
                    <a:pt x="273" y="1422"/>
                  </a:lnTo>
                  <a:lnTo>
                    <a:pt x="169" y="1302"/>
                  </a:lnTo>
                  <a:lnTo>
                    <a:pt x="45" y="1192"/>
                  </a:lnTo>
                  <a:lnTo>
                    <a:pt x="0" y="109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1611" name="Freeform 59"/>
            <p:cNvSpPr>
              <a:spLocks/>
            </p:cNvSpPr>
            <p:nvPr/>
          </p:nvSpPr>
          <p:spPr bwMode="auto">
            <a:xfrm>
              <a:off x="30" y="976"/>
              <a:ext cx="331" cy="268"/>
            </a:xfrm>
            <a:custGeom>
              <a:avLst/>
              <a:gdLst>
                <a:gd name="T0" fmla="*/ 0 w 1985"/>
                <a:gd name="T1" fmla="*/ 1078 h 1606"/>
                <a:gd name="T2" fmla="*/ 240 w 1985"/>
                <a:gd name="T3" fmla="*/ 1603 h 1606"/>
                <a:gd name="T4" fmla="*/ 692 w 1985"/>
                <a:gd name="T5" fmla="*/ 1606 h 1606"/>
                <a:gd name="T6" fmla="*/ 748 w 1985"/>
                <a:gd name="T7" fmla="*/ 1526 h 1606"/>
                <a:gd name="T8" fmla="*/ 773 w 1985"/>
                <a:gd name="T9" fmla="*/ 1533 h 1606"/>
                <a:gd name="T10" fmla="*/ 776 w 1985"/>
                <a:gd name="T11" fmla="*/ 1566 h 1606"/>
                <a:gd name="T12" fmla="*/ 903 w 1985"/>
                <a:gd name="T13" fmla="*/ 1535 h 1606"/>
                <a:gd name="T14" fmla="*/ 921 w 1985"/>
                <a:gd name="T15" fmla="*/ 1513 h 1606"/>
                <a:gd name="T16" fmla="*/ 982 w 1985"/>
                <a:gd name="T17" fmla="*/ 1552 h 1606"/>
                <a:gd name="T18" fmla="*/ 1014 w 1985"/>
                <a:gd name="T19" fmla="*/ 1581 h 1606"/>
                <a:gd name="T20" fmla="*/ 1071 w 1985"/>
                <a:gd name="T21" fmla="*/ 1583 h 1606"/>
                <a:gd name="T22" fmla="*/ 1082 w 1985"/>
                <a:gd name="T23" fmla="*/ 1546 h 1606"/>
                <a:gd name="T24" fmla="*/ 1136 w 1985"/>
                <a:gd name="T25" fmla="*/ 1540 h 1606"/>
                <a:gd name="T26" fmla="*/ 1317 w 1985"/>
                <a:gd name="T27" fmla="*/ 1424 h 1606"/>
                <a:gd name="T28" fmla="*/ 1379 w 1985"/>
                <a:gd name="T29" fmla="*/ 1418 h 1606"/>
                <a:gd name="T30" fmla="*/ 1422 w 1985"/>
                <a:gd name="T31" fmla="*/ 1361 h 1606"/>
                <a:gd name="T32" fmla="*/ 1683 w 1985"/>
                <a:gd name="T33" fmla="*/ 1178 h 1606"/>
                <a:gd name="T34" fmla="*/ 1928 w 1985"/>
                <a:gd name="T35" fmla="*/ 980 h 1606"/>
                <a:gd name="T36" fmla="*/ 1985 w 1985"/>
                <a:gd name="T37" fmla="*/ 921 h 1606"/>
                <a:gd name="T38" fmla="*/ 1976 w 1985"/>
                <a:gd name="T39" fmla="*/ 891 h 1606"/>
                <a:gd name="T40" fmla="*/ 1955 w 1985"/>
                <a:gd name="T41" fmla="*/ 875 h 1606"/>
                <a:gd name="T42" fmla="*/ 1550 w 1985"/>
                <a:gd name="T43" fmla="*/ 532 h 1606"/>
                <a:gd name="T44" fmla="*/ 1400 w 1985"/>
                <a:gd name="T45" fmla="*/ 433 h 1606"/>
                <a:gd name="T46" fmla="*/ 1338 w 1985"/>
                <a:gd name="T47" fmla="*/ 426 h 1606"/>
                <a:gd name="T48" fmla="*/ 1322 w 1985"/>
                <a:gd name="T49" fmla="*/ 376 h 1606"/>
                <a:gd name="T50" fmla="*/ 1295 w 1985"/>
                <a:gd name="T51" fmla="*/ 355 h 1606"/>
                <a:gd name="T52" fmla="*/ 1071 w 1985"/>
                <a:gd name="T53" fmla="*/ 266 h 1606"/>
                <a:gd name="T54" fmla="*/ 928 w 1985"/>
                <a:gd name="T55" fmla="*/ 248 h 1606"/>
                <a:gd name="T56" fmla="*/ 850 w 1985"/>
                <a:gd name="T57" fmla="*/ 0 h 1606"/>
                <a:gd name="T58" fmla="*/ 646 w 1985"/>
                <a:gd name="T59" fmla="*/ 651 h 1606"/>
                <a:gd name="T60" fmla="*/ 614 w 1985"/>
                <a:gd name="T61" fmla="*/ 660 h 1606"/>
                <a:gd name="T62" fmla="*/ 583 w 1985"/>
                <a:gd name="T63" fmla="*/ 703 h 1606"/>
                <a:gd name="T64" fmla="*/ 511 w 1985"/>
                <a:gd name="T65" fmla="*/ 749 h 1606"/>
                <a:gd name="T66" fmla="*/ 490 w 1985"/>
                <a:gd name="T67" fmla="*/ 736 h 1606"/>
                <a:gd name="T68" fmla="*/ 398 w 1985"/>
                <a:gd name="T69" fmla="*/ 724 h 1606"/>
                <a:gd name="T70" fmla="*/ 0 w 1985"/>
                <a:gd name="T71" fmla="*/ 1078 h 16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985" h="1606">
                  <a:moveTo>
                    <a:pt x="0" y="1078"/>
                  </a:moveTo>
                  <a:lnTo>
                    <a:pt x="240" y="1603"/>
                  </a:lnTo>
                  <a:lnTo>
                    <a:pt x="692" y="1606"/>
                  </a:lnTo>
                  <a:lnTo>
                    <a:pt x="748" y="1526"/>
                  </a:lnTo>
                  <a:lnTo>
                    <a:pt x="773" y="1533"/>
                  </a:lnTo>
                  <a:lnTo>
                    <a:pt x="776" y="1566"/>
                  </a:lnTo>
                  <a:lnTo>
                    <a:pt x="903" y="1535"/>
                  </a:lnTo>
                  <a:lnTo>
                    <a:pt x="921" y="1513"/>
                  </a:lnTo>
                  <a:lnTo>
                    <a:pt x="982" y="1552"/>
                  </a:lnTo>
                  <a:lnTo>
                    <a:pt x="1014" y="1581"/>
                  </a:lnTo>
                  <a:lnTo>
                    <a:pt x="1071" y="1583"/>
                  </a:lnTo>
                  <a:lnTo>
                    <a:pt x="1082" y="1546"/>
                  </a:lnTo>
                  <a:lnTo>
                    <a:pt x="1136" y="1540"/>
                  </a:lnTo>
                  <a:lnTo>
                    <a:pt x="1317" y="1424"/>
                  </a:lnTo>
                  <a:lnTo>
                    <a:pt x="1379" y="1418"/>
                  </a:lnTo>
                  <a:lnTo>
                    <a:pt x="1422" y="1361"/>
                  </a:lnTo>
                  <a:lnTo>
                    <a:pt x="1683" y="1178"/>
                  </a:lnTo>
                  <a:lnTo>
                    <a:pt x="1928" y="980"/>
                  </a:lnTo>
                  <a:lnTo>
                    <a:pt x="1985" y="921"/>
                  </a:lnTo>
                  <a:lnTo>
                    <a:pt x="1976" y="891"/>
                  </a:lnTo>
                  <a:lnTo>
                    <a:pt x="1955" y="875"/>
                  </a:lnTo>
                  <a:lnTo>
                    <a:pt x="1550" y="532"/>
                  </a:lnTo>
                  <a:lnTo>
                    <a:pt x="1400" y="433"/>
                  </a:lnTo>
                  <a:lnTo>
                    <a:pt x="1338" y="426"/>
                  </a:lnTo>
                  <a:lnTo>
                    <a:pt x="1322" y="376"/>
                  </a:lnTo>
                  <a:lnTo>
                    <a:pt x="1295" y="355"/>
                  </a:lnTo>
                  <a:lnTo>
                    <a:pt x="1071" y="266"/>
                  </a:lnTo>
                  <a:lnTo>
                    <a:pt x="928" y="248"/>
                  </a:lnTo>
                  <a:lnTo>
                    <a:pt x="850" y="0"/>
                  </a:lnTo>
                  <a:lnTo>
                    <a:pt x="646" y="651"/>
                  </a:lnTo>
                  <a:lnTo>
                    <a:pt x="614" y="660"/>
                  </a:lnTo>
                  <a:lnTo>
                    <a:pt x="583" y="703"/>
                  </a:lnTo>
                  <a:lnTo>
                    <a:pt x="511" y="749"/>
                  </a:lnTo>
                  <a:lnTo>
                    <a:pt x="490" y="736"/>
                  </a:lnTo>
                  <a:lnTo>
                    <a:pt x="398" y="724"/>
                  </a:lnTo>
                  <a:lnTo>
                    <a:pt x="0" y="107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1612" name="Freeform 60"/>
            <p:cNvSpPr>
              <a:spLocks/>
            </p:cNvSpPr>
            <p:nvPr/>
          </p:nvSpPr>
          <p:spPr bwMode="auto">
            <a:xfrm>
              <a:off x="162" y="1592"/>
              <a:ext cx="272" cy="131"/>
            </a:xfrm>
            <a:custGeom>
              <a:avLst/>
              <a:gdLst>
                <a:gd name="T0" fmla="*/ 1489 w 1632"/>
                <a:gd name="T1" fmla="*/ 273 h 789"/>
                <a:gd name="T2" fmla="*/ 1516 w 1632"/>
                <a:gd name="T3" fmla="*/ 328 h 789"/>
                <a:gd name="T4" fmla="*/ 1602 w 1632"/>
                <a:gd name="T5" fmla="*/ 332 h 789"/>
                <a:gd name="T6" fmla="*/ 1632 w 1632"/>
                <a:gd name="T7" fmla="*/ 309 h 789"/>
                <a:gd name="T8" fmla="*/ 1616 w 1632"/>
                <a:gd name="T9" fmla="*/ 413 h 789"/>
                <a:gd name="T10" fmla="*/ 1583 w 1632"/>
                <a:gd name="T11" fmla="*/ 434 h 789"/>
                <a:gd name="T12" fmla="*/ 1562 w 1632"/>
                <a:gd name="T13" fmla="*/ 587 h 789"/>
                <a:gd name="T14" fmla="*/ 1383 w 1632"/>
                <a:gd name="T15" fmla="*/ 706 h 789"/>
                <a:gd name="T16" fmla="*/ 1305 w 1632"/>
                <a:gd name="T17" fmla="*/ 728 h 789"/>
                <a:gd name="T18" fmla="*/ 1200 w 1632"/>
                <a:gd name="T19" fmla="*/ 728 h 789"/>
                <a:gd name="T20" fmla="*/ 1194 w 1632"/>
                <a:gd name="T21" fmla="*/ 753 h 789"/>
                <a:gd name="T22" fmla="*/ 1045 w 1632"/>
                <a:gd name="T23" fmla="*/ 746 h 789"/>
                <a:gd name="T24" fmla="*/ 1032 w 1632"/>
                <a:gd name="T25" fmla="*/ 731 h 789"/>
                <a:gd name="T26" fmla="*/ 792 w 1632"/>
                <a:gd name="T27" fmla="*/ 723 h 789"/>
                <a:gd name="T28" fmla="*/ 747 w 1632"/>
                <a:gd name="T29" fmla="*/ 709 h 789"/>
                <a:gd name="T30" fmla="*/ 621 w 1632"/>
                <a:gd name="T31" fmla="*/ 696 h 789"/>
                <a:gd name="T32" fmla="*/ 486 w 1632"/>
                <a:gd name="T33" fmla="*/ 757 h 789"/>
                <a:gd name="T34" fmla="*/ 312 w 1632"/>
                <a:gd name="T35" fmla="*/ 787 h 789"/>
                <a:gd name="T36" fmla="*/ 237 w 1632"/>
                <a:gd name="T37" fmla="*/ 789 h 789"/>
                <a:gd name="T38" fmla="*/ 189 w 1632"/>
                <a:gd name="T39" fmla="*/ 757 h 789"/>
                <a:gd name="T40" fmla="*/ 146 w 1632"/>
                <a:gd name="T41" fmla="*/ 740 h 789"/>
                <a:gd name="T42" fmla="*/ 129 w 1632"/>
                <a:gd name="T43" fmla="*/ 727 h 789"/>
                <a:gd name="T44" fmla="*/ 0 w 1632"/>
                <a:gd name="T45" fmla="*/ 747 h 789"/>
                <a:gd name="T46" fmla="*/ 0 w 1632"/>
                <a:gd name="T47" fmla="*/ 727 h 789"/>
                <a:gd name="T48" fmla="*/ 172 w 1632"/>
                <a:gd name="T49" fmla="*/ 637 h 789"/>
                <a:gd name="T50" fmla="*/ 187 w 1632"/>
                <a:gd name="T51" fmla="*/ 511 h 789"/>
                <a:gd name="T52" fmla="*/ 189 w 1632"/>
                <a:gd name="T53" fmla="*/ 347 h 789"/>
                <a:gd name="T54" fmla="*/ 703 w 1632"/>
                <a:gd name="T55" fmla="*/ 0 h 789"/>
                <a:gd name="T56" fmla="*/ 1022 w 1632"/>
                <a:gd name="T57" fmla="*/ 56 h 789"/>
                <a:gd name="T58" fmla="*/ 1168 w 1632"/>
                <a:gd name="T59" fmla="*/ 156 h 789"/>
                <a:gd name="T60" fmla="*/ 1224 w 1632"/>
                <a:gd name="T61" fmla="*/ 167 h 789"/>
                <a:gd name="T62" fmla="*/ 1258 w 1632"/>
                <a:gd name="T63" fmla="*/ 166 h 789"/>
                <a:gd name="T64" fmla="*/ 1273 w 1632"/>
                <a:gd name="T65" fmla="*/ 108 h 789"/>
                <a:gd name="T66" fmla="*/ 1309 w 1632"/>
                <a:gd name="T67" fmla="*/ 84 h 789"/>
                <a:gd name="T68" fmla="*/ 1350 w 1632"/>
                <a:gd name="T69" fmla="*/ 131 h 789"/>
                <a:gd name="T70" fmla="*/ 1360 w 1632"/>
                <a:gd name="T71" fmla="*/ 190 h 789"/>
                <a:gd name="T72" fmla="*/ 1489 w 1632"/>
                <a:gd name="T73" fmla="*/ 273 h 7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632" h="789">
                  <a:moveTo>
                    <a:pt x="1489" y="273"/>
                  </a:moveTo>
                  <a:lnTo>
                    <a:pt x="1516" y="328"/>
                  </a:lnTo>
                  <a:lnTo>
                    <a:pt x="1602" y="332"/>
                  </a:lnTo>
                  <a:lnTo>
                    <a:pt x="1632" y="309"/>
                  </a:lnTo>
                  <a:lnTo>
                    <a:pt x="1616" y="413"/>
                  </a:lnTo>
                  <a:lnTo>
                    <a:pt x="1583" y="434"/>
                  </a:lnTo>
                  <a:lnTo>
                    <a:pt x="1562" y="587"/>
                  </a:lnTo>
                  <a:lnTo>
                    <a:pt x="1383" y="706"/>
                  </a:lnTo>
                  <a:lnTo>
                    <a:pt x="1305" y="728"/>
                  </a:lnTo>
                  <a:lnTo>
                    <a:pt x="1200" y="728"/>
                  </a:lnTo>
                  <a:lnTo>
                    <a:pt x="1194" y="753"/>
                  </a:lnTo>
                  <a:lnTo>
                    <a:pt x="1045" y="746"/>
                  </a:lnTo>
                  <a:lnTo>
                    <a:pt x="1032" y="731"/>
                  </a:lnTo>
                  <a:lnTo>
                    <a:pt x="792" y="723"/>
                  </a:lnTo>
                  <a:lnTo>
                    <a:pt x="747" y="709"/>
                  </a:lnTo>
                  <a:lnTo>
                    <a:pt x="621" y="696"/>
                  </a:lnTo>
                  <a:lnTo>
                    <a:pt x="486" y="757"/>
                  </a:lnTo>
                  <a:lnTo>
                    <a:pt x="312" y="787"/>
                  </a:lnTo>
                  <a:lnTo>
                    <a:pt x="237" y="789"/>
                  </a:lnTo>
                  <a:lnTo>
                    <a:pt x="189" y="757"/>
                  </a:lnTo>
                  <a:lnTo>
                    <a:pt x="146" y="740"/>
                  </a:lnTo>
                  <a:lnTo>
                    <a:pt x="129" y="727"/>
                  </a:lnTo>
                  <a:lnTo>
                    <a:pt x="0" y="747"/>
                  </a:lnTo>
                  <a:lnTo>
                    <a:pt x="0" y="727"/>
                  </a:lnTo>
                  <a:lnTo>
                    <a:pt x="172" y="637"/>
                  </a:lnTo>
                  <a:lnTo>
                    <a:pt x="187" y="511"/>
                  </a:lnTo>
                  <a:lnTo>
                    <a:pt x="189" y="347"/>
                  </a:lnTo>
                  <a:lnTo>
                    <a:pt x="703" y="0"/>
                  </a:lnTo>
                  <a:lnTo>
                    <a:pt x="1022" y="56"/>
                  </a:lnTo>
                  <a:lnTo>
                    <a:pt x="1168" y="156"/>
                  </a:lnTo>
                  <a:lnTo>
                    <a:pt x="1224" y="167"/>
                  </a:lnTo>
                  <a:lnTo>
                    <a:pt x="1258" y="166"/>
                  </a:lnTo>
                  <a:lnTo>
                    <a:pt x="1273" y="108"/>
                  </a:lnTo>
                  <a:lnTo>
                    <a:pt x="1309" y="84"/>
                  </a:lnTo>
                  <a:lnTo>
                    <a:pt x="1350" y="131"/>
                  </a:lnTo>
                  <a:lnTo>
                    <a:pt x="1360" y="190"/>
                  </a:lnTo>
                  <a:lnTo>
                    <a:pt x="1489" y="27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1613" name="Freeform 61"/>
            <p:cNvSpPr>
              <a:spLocks/>
            </p:cNvSpPr>
            <p:nvPr/>
          </p:nvSpPr>
          <p:spPr bwMode="auto">
            <a:xfrm>
              <a:off x="410" y="1545"/>
              <a:ext cx="206" cy="227"/>
            </a:xfrm>
            <a:custGeom>
              <a:avLst/>
              <a:gdLst>
                <a:gd name="T0" fmla="*/ 73 w 1234"/>
                <a:gd name="T1" fmla="*/ 454 h 1361"/>
                <a:gd name="T2" fmla="*/ 20 w 1234"/>
                <a:gd name="T3" fmla="*/ 286 h 1361"/>
                <a:gd name="T4" fmla="*/ 153 w 1234"/>
                <a:gd name="T5" fmla="*/ 66 h 1361"/>
                <a:gd name="T6" fmla="*/ 299 w 1234"/>
                <a:gd name="T7" fmla="*/ 0 h 1361"/>
                <a:gd name="T8" fmla="*/ 436 w 1234"/>
                <a:gd name="T9" fmla="*/ 97 h 1361"/>
                <a:gd name="T10" fmla="*/ 436 w 1234"/>
                <a:gd name="T11" fmla="*/ 270 h 1361"/>
                <a:gd name="T12" fmla="*/ 519 w 1234"/>
                <a:gd name="T13" fmla="*/ 369 h 1361"/>
                <a:gd name="T14" fmla="*/ 585 w 1234"/>
                <a:gd name="T15" fmla="*/ 347 h 1361"/>
                <a:gd name="T16" fmla="*/ 669 w 1234"/>
                <a:gd name="T17" fmla="*/ 396 h 1361"/>
                <a:gd name="T18" fmla="*/ 818 w 1234"/>
                <a:gd name="T19" fmla="*/ 412 h 1361"/>
                <a:gd name="T20" fmla="*/ 874 w 1234"/>
                <a:gd name="T21" fmla="*/ 392 h 1361"/>
                <a:gd name="T22" fmla="*/ 940 w 1234"/>
                <a:gd name="T23" fmla="*/ 429 h 1361"/>
                <a:gd name="T24" fmla="*/ 1035 w 1234"/>
                <a:gd name="T25" fmla="*/ 397 h 1361"/>
                <a:gd name="T26" fmla="*/ 1234 w 1234"/>
                <a:gd name="T27" fmla="*/ 373 h 1361"/>
                <a:gd name="T28" fmla="*/ 1224 w 1234"/>
                <a:gd name="T29" fmla="*/ 448 h 1361"/>
                <a:gd name="T30" fmla="*/ 1120 w 1234"/>
                <a:gd name="T31" fmla="*/ 481 h 1361"/>
                <a:gd name="T32" fmla="*/ 1007 w 1234"/>
                <a:gd name="T33" fmla="*/ 662 h 1361"/>
                <a:gd name="T34" fmla="*/ 952 w 1234"/>
                <a:gd name="T35" fmla="*/ 777 h 1361"/>
                <a:gd name="T36" fmla="*/ 968 w 1234"/>
                <a:gd name="T37" fmla="*/ 858 h 1361"/>
                <a:gd name="T38" fmla="*/ 974 w 1234"/>
                <a:gd name="T39" fmla="*/ 903 h 1361"/>
                <a:gd name="T40" fmla="*/ 861 w 1234"/>
                <a:gd name="T41" fmla="*/ 1025 h 1361"/>
                <a:gd name="T42" fmla="*/ 829 w 1234"/>
                <a:gd name="T43" fmla="*/ 1223 h 1361"/>
                <a:gd name="T44" fmla="*/ 822 w 1234"/>
                <a:gd name="T45" fmla="*/ 1274 h 1361"/>
                <a:gd name="T46" fmla="*/ 841 w 1234"/>
                <a:gd name="T47" fmla="*/ 1361 h 1361"/>
                <a:gd name="T48" fmla="*/ 774 w 1234"/>
                <a:gd name="T49" fmla="*/ 1340 h 1361"/>
                <a:gd name="T50" fmla="*/ 633 w 1234"/>
                <a:gd name="T51" fmla="*/ 1137 h 1361"/>
                <a:gd name="T52" fmla="*/ 504 w 1234"/>
                <a:gd name="T53" fmla="*/ 877 h 1361"/>
                <a:gd name="T54" fmla="*/ 429 w 1234"/>
                <a:gd name="T55" fmla="*/ 949 h 1361"/>
                <a:gd name="T56" fmla="*/ 387 w 1234"/>
                <a:gd name="T57" fmla="*/ 1062 h 1361"/>
                <a:gd name="T58" fmla="*/ 92 w 1234"/>
                <a:gd name="T59" fmla="*/ 717 h 1361"/>
                <a:gd name="T60" fmla="*/ 141 w 1234"/>
                <a:gd name="T61" fmla="*/ 592 h 1361"/>
                <a:gd name="T62" fmla="*/ 27 w 1234"/>
                <a:gd name="T63" fmla="*/ 607 h 1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34" h="1361">
                  <a:moveTo>
                    <a:pt x="0" y="550"/>
                  </a:moveTo>
                  <a:lnTo>
                    <a:pt x="73" y="454"/>
                  </a:lnTo>
                  <a:lnTo>
                    <a:pt x="60" y="344"/>
                  </a:lnTo>
                  <a:lnTo>
                    <a:pt x="20" y="286"/>
                  </a:lnTo>
                  <a:lnTo>
                    <a:pt x="20" y="243"/>
                  </a:lnTo>
                  <a:lnTo>
                    <a:pt x="153" y="66"/>
                  </a:lnTo>
                  <a:lnTo>
                    <a:pt x="232" y="88"/>
                  </a:lnTo>
                  <a:lnTo>
                    <a:pt x="299" y="0"/>
                  </a:lnTo>
                  <a:lnTo>
                    <a:pt x="475" y="39"/>
                  </a:lnTo>
                  <a:lnTo>
                    <a:pt x="436" y="97"/>
                  </a:lnTo>
                  <a:lnTo>
                    <a:pt x="429" y="234"/>
                  </a:lnTo>
                  <a:lnTo>
                    <a:pt x="436" y="270"/>
                  </a:lnTo>
                  <a:lnTo>
                    <a:pt x="406" y="312"/>
                  </a:lnTo>
                  <a:lnTo>
                    <a:pt x="519" y="369"/>
                  </a:lnTo>
                  <a:lnTo>
                    <a:pt x="547" y="374"/>
                  </a:lnTo>
                  <a:lnTo>
                    <a:pt x="585" y="347"/>
                  </a:lnTo>
                  <a:lnTo>
                    <a:pt x="614" y="350"/>
                  </a:lnTo>
                  <a:lnTo>
                    <a:pt x="669" y="396"/>
                  </a:lnTo>
                  <a:lnTo>
                    <a:pt x="791" y="397"/>
                  </a:lnTo>
                  <a:lnTo>
                    <a:pt x="818" y="412"/>
                  </a:lnTo>
                  <a:lnTo>
                    <a:pt x="850" y="415"/>
                  </a:lnTo>
                  <a:lnTo>
                    <a:pt x="874" y="392"/>
                  </a:lnTo>
                  <a:lnTo>
                    <a:pt x="899" y="393"/>
                  </a:lnTo>
                  <a:lnTo>
                    <a:pt x="940" y="429"/>
                  </a:lnTo>
                  <a:lnTo>
                    <a:pt x="984" y="426"/>
                  </a:lnTo>
                  <a:lnTo>
                    <a:pt x="1035" y="397"/>
                  </a:lnTo>
                  <a:lnTo>
                    <a:pt x="1198" y="361"/>
                  </a:lnTo>
                  <a:lnTo>
                    <a:pt x="1234" y="373"/>
                  </a:lnTo>
                  <a:lnTo>
                    <a:pt x="1224" y="410"/>
                  </a:lnTo>
                  <a:lnTo>
                    <a:pt x="1224" y="448"/>
                  </a:lnTo>
                  <a:lnTo>
                    <a:pt x="1201" y="471"/>
                  </a:lnTo>
                  <a:lnTo>
                    <a:pt x="1120" y="481"/>
                  </a:lnTo>
                  <a:lnTo>
                    <a:pt x="1105" y="577"/>
                  </a:lnTo>
                  <a:lnTo>
                    <a:pt x="1007" y="662"/>
                  </a:lnTo>
                  <a:lnTo>
                    <a:pt x="971" y="728"/>
                  </a:lnTo>
                  <a:lnTo>
                    <a:pt x="952" y="777"/>
                  </a:lnTo>
                  <a:lnTo>
                    <a:pt x="948" y="847"/>
                  </a:lnTo>
                  <a:lnTo>
                    <a:pt x="968" y="858"/>
                  </a:lnTo>
                  <a:lnTo>
                    <a:pt x="982" y="877"/>
                  </a:lnTo>
                  <a:lnTo>
                    <a:pt x="974" y="903"/>
                  </a:lnTo>
                  <a:lnTo>
                    <a:pt x="890" y="1000"/>
                  </a:lnTo>
                  <a:lnTo>
                    <a:pt x="861" y="1025"/>
                  </a:lnTo>
                  <a:lnTo>
                    <a:pt x="867" y="1146"/>
                  </a:lnTo>
                  <a:lnTo>
                    <a:pt x="829" y="1223"/>
                  </a:lnTo>
                  <a:lnTo>
                    <a:pt x="822" y="1244"/>
                  </a:lnTo>
                  <a:lnTo>
                    <a:pt x="822" y="1274"/>
                  </a:lnTo>
                  <a:lnTo>
                    <a:pt x="859" y="1338"/>
                  </a:lnTo>
                  <a:lnTo>
                    <a:pt x="841" y="1361"/>
                  </a:lnTo>
                  <a:lnTo>
                    <a:pt x="819" y="1340"/>
                  </a:lnTo>
                  <a:lnTo>
                    <a:pt x="774" y="1340"/>
                  </a:lnTo>
                  <a:lnTo>
                    <a:pt x="672" y="1211"/>
                  </a:lnTo>
                  <a:lnTo>
                    <a:pt x="633" y="1137"/>
                  </a:lnTo>
                  <a:lnTo>
                    <a:pt x="628" y="1081"/>
                  </a:lnTo>
                  <a:lnTo>
                    <a:pt x="504" y="877"/>
                  </a:lnTo>
                  <a:lnTo>
                    <a:pt x="481" y="876"/>
                  </a:lnTo>
                  <a:lnTo>
                    <a:pt x="429" y="949"/>
                  </a:lnTo>
                  <a:lnTo>
                    <a:pt x="423" y="1013"/>
                  </a:lnTo>
                  <a:lnTo>
                    <a:pt x="387" y="1062"/>
                  </a:lnTo>
                  <a:lnTo>
                    <a:pt x="75" y="858"/>
                  </a:lnTo>
                  <a:lnTo>
                    <a:pt x="92" y="717"/>
                  </a:lnTo>
                  <a:lnTo>
                    <a:pt x="128" y="691"/>
                  </a:lnTo>
                  <a:lnTo>
                    <a:pt x="141" y="592"/>
                  </a:lnTo>
                  <a:lnTo>
                    <a:pt x="113" y="611"/>
                  </a:lnTo>
                  <a:lnTo>
                    <a:pt x="27" y="607"/>
                  </a:lnTo>
                  <a:lnTo>
                    <a:pt x="0" y="55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1614" name="Freeform 62"/>
            <p:cNvSpPr>
              <a:spLocks/>
            </p:cNvSpPr>
            <p:nvPr/>
          </p:nvSpPr>
          <p:spPr bwMode="auto">
            <a:xfrm>
              <a:off x="193" y="1493"/>
              <a:ext cx="277" cy="157"/>
            </a:xfrm>
            <a:custGeom>
              <a:avLst/>
              <a:gdLst>
                <a:gd name="T0" fmla="*/ 103 w 1661"/>
                <a:gd name="T1" fmla="*/ 206 h 938"/>
                <a:gd name="T2" fmla="*/ 268 w 1661"/>
                <a:gd name="T3" fmla="*/ 317 h 938"/>
                <a:gd name="T4" fmla="*/ 459 w 1661"/>
                <a:gd name="T5" fmla="*/ 319 h 938"/>
                <a:gd name="T6" fmla="*/ 523 w 1661"/>
                <a:gd name="T7" fmla="*/ 273 h 938"/>
                <a:gd name="T8" fmla="*/ 646 w 1661"/>
                <a:gd name="T9" fmla="*/ 419 h 938"/>
                <a:gd name="T10" fmla="*/ 950 w 1661"/>
                <a:gd name="T11" fmla="*/ 132 h 938"/>
                <a:gd name="T12" fmla="*/ 1067 w 1661"/>
                <a:gd name="T13" fmla="*/ 147 h 938"/>
                <a:gd name="T14" fmla="*/ 1118 w 1661"/>
                <a:gd name="T15" fmla="*/ 119 h 938"/>
                <a:gd name="T16" fmla="*/ 1239 w 1661"/>
                <a:gd name="T17" fmla="*/ 0 h 938"/>
                <a:gd name="T18" fmla="*/ 1295 w 1661"/>
                <a:gd name="T19" fmla="*/ 13 h 938"/>
                <a:gd name="T20" fmla="*/ 1304 w 1661"/>
                <a:gd name="T21" fmla="*/ 34 h 938"/>
                <a:gd name="T22" fmla="*/ 1394 w 1661"/>
                <a:gd name="T23" fmla="*/ 41 h 938"/>
                <a:gd name="T24" fmla="*/ 1499 w 1661"/>
                <a:gd name="T25" fmla="*/ 41 h 938"/>
                <a:gd name="T26" fmla="*/ 1515 w 1661"/>
                <a:gd name="T27" fmla="*/ 81 h 938"/>
                <a:gd name="T28" fmla="*/ 1540 w 1661"/>
                <a:gd name="T29" fmla="*/ 106 h 938"/>
                <a:gd name="T30" fmla="*/ 1560 w 1661"/>
                <a:gd name="T31" fmla="*/ 94 h 938"/>
                <a:gd name="T32" fmla="*/ 1594 w 1661"/>
                <a:gd name="T33" fmla="*/ 68 h 938"/>
                <a:gd name="T34" fmla="*/ 1638 w 1661"/>
                <a:gd name="T35" fmla="*/ 74 h 938"/>
                <a:gd name="T36" fmla="*/ 1661 w 1661"/>
                <a:gd name="T37" fmla="*/ 119 h 938"/>
                <a:gd name="T38" fmla="*/ 1657 w 1661"/>
                <a:gd name="T39" fmla="*/ 200 h 938"/>
                <a:gd name="T40" fmla="*/ 1602 w 1661"/>
                <a:gd name="T41" fmla="*/ 305 h 938"/>
                <a:gd name="T42" fmla="*/ 1533 w 1661"/>
                <a:gd name="T43" fmla="*/ 400 h 938"/>
                <a:gd name="T44" fmla="*/ 1453 w 1661"/>
                <a:gd name="T45" fmla="*/ 376 h 938"/>
                <a:gd name="T46" fmla="*/ 1341 w 1661"/>
                <a:gd name="T47" fmla="*/ 523 h 938"/>
                <a:gd name="T48" fmla="*/ 1318 w 1661"/>
                <a:gd name="T49" fmla="*/ 554 h 938"/>
                <a:gd name="T50" fmla="*/ 1323 w 1661"/>
                <a:gd name="T51" fmla="*/ 599 h 938"/>
                <a:gd name="T52" fmla="*/ 1356 w 1661"/>
                <a:gd name="T53" fmla="*/ 648 h 938"/>
                <a:gd name="T54" fmla="*/ 1375 w 1661"/>
                <a:gd name="T55" fmla="*/ 763 h 938"/>
                <a:gd name="T56" fmla="*/ 1298 w 1661"/>
                <a:gd name="T57" fmla="*/ 863 h 938"/>
                <a:gd name="T58" fmla="*/ 1171 w 1661"/>
                <a:gd name="T59" fmla="*/ 782 h 938"/>
                <a:gd name="T60" fmla="*/ 1160 w 1661"/>
                <a:gd name="T61" fmla="*/ 717 h 938"/>
                <a:gd name="T62" fmla="*/ 1120 w 1661"/>
                <a:gd name="T63" fmla="*/ 676 h 938"/>
                <a:gd name="T64" fmla="*/ 1084 w 1661"/>
                <a:gd name="T65" fmla="*/ 695 h 938"/>
                <a:gd name="T66" fmla="*/ 1069 w 1661"/>
                <a:gd name="T67" fmla="*/ 756 h 938"/>
                <a:gd name="T68" fmla="*/ 1029 w 1661"/>
                <a:gd name="T69" fmla="*/ 756 h 938"/>
                <a:gd name="T70" fmla="*/ 976 w 1661"/>
                <a:gd name="T71" fmla="*/ 746 h 938"/>
                <a:gd name="T72" fmla="*/ 837 w 1661"/>
                <a:gd name="T73" fmla="*/ 648 h 938"/>
                <a:gd name="T74" fmla="*/ 512 w 1661"/>
                <a:gd name="T75" fmla="*/ 590 h 938"/>
                <a:gd name="T76" fmla="*/ 0 w 1661"/>
                <a:gd name="T77" fmla="*/ 938 h 938"/>
                <a:gd name="T78" fmla="*/ 2 w 1661"/>
                <a:gd name="T79" fmla="*/ 599 h 938"/>
                <a:gd name="T80" fmla="*/ 41 w 1661"/>
                <a:gd name="T81" fmla="*/ 425 h 938"/>
                <a:gd name="T82" fmla="*/ 100 w 1661"/>
                <a:gd name="T83" fmla="*/ 360 h 938"/>
                <a:gd name="T84" fmla="*/ 103 w 1661"/>
                <a:gd name="T85" fmla="*/ 206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661" h="938">
                  <a:moveTo>
                    <a:pt x="103" y="206"/>
                  </a:moveTo>
                  <a:lnTo>
                    <a:pt x="268" y="317"/>
                  </a:lnTo>
                  <a:lnTo>
                    <a:pt x="459" y="319"/>
                  </a:lnTo>
                  <a:lnTo>
                    <a:pt x="523" y="273"/>
                  </a:lnTo>
                  <a:lnTo>
                    <a:pt x="646" y="419"/>
                  </a:lnTo>
                  <a:lnTo>
                    <a:pt x="950" y="132"/>
                  </a:lnTo>
                  <a:lnTo>
                    <a:pt x="1067" y="147"/>
                  </a:lnTo>
                  <a:lnTo>
                    <a:pt x="1118" y="119"/>
                  </a:lnTo>
                  <a:lnTo>
                    <a:pt x="1239" y="0"/>
                  </a:lnTo>
                  <a:lnTo>
                    <a:pt x="1295" y="13"/>
                  </a:lnTo>
                  <a:lnTo>
                    <a:pt x="1304" y="34"/>
                  </a:lnTo>
                  <a:lnTo>
                    <a:pt x="1394" y="41"/>
                  </a:lnTo>
                  <a:lnTo>
                    <a:pt x="1499" y="41"/>
                  </a:lnTo>
                  <a:lnTo>
                    <a:pt x="1515" y="81"/>
                  </a:lnTo>
                  <a:lnTo>
                    <a:pt x="1540" y="106"/>
                  </a:lnTo>
                  <a:lnTo>
                    <a:pt x="1560" y="94"/>
                  </a:lnTo>
                  <a:lnTo>
                    <a:pt x="1594" y="68"/>
                  </a:lnTo>
                  <a:lnTo>
                    <a:pt x="1638" y="74"/>
                  </a:lnTo>
                  <a:lnTo>
                    <a:pt x="1661" y="119"/>
                  </a:lnTo>
                  <a:lnTo>
                    <a:pt x="1657" y="200"/>
                  </a:lnTo>
                  <a:lnTo>
                    <a:pt x="1602" y="305"/>
                  </a:lnTo>
                  <a:lnTo>
                    <a:pt x="1533" y="400"/>
                  </a:lnTo>
                  <a:lnTo>
                    <a:pt x="1453" y="376"/>
                  </a:lnTo>
                  <a:lnTo>
                    <a:pt x="1341" y="523"/>
                  </a:lnTo>
                  <a:lnTo>
                    <a:pt x="1318" y="554"/>
                  </a:lnTo>
                  <a:lnTo>
                    <a:pt x="1323" y="599"/>
                  </a:lnTo>
                  <a:lnTo>
                    <a:pt x="1356" y="648"/>
                  </a:lnTo>
                  <a:lnTo>
                    <a:pt x="1375" y="763"/>
                  </a:lnTo>
                  <a:lnTo>
                    <a:pt x="1298" y="863"/>
                  </a:lnTo>
                  <a:lnTo>
                    <a:pt x="1171" y="782"/>
                  </a:lnTo>
                  <a:lnTo>
                    <a:pt x="1160" y="717"/>
                  </a:lnTo>
                  <a:lnTo>
                    <a:pt x="1120" y="676"/>
                  </a:lnTo>
                  <a:lnTo>
                    <a:pt x="1084" y="695"/>
                  </a:lnTo>
                  <a:lnTo>
                    <a:pt x="1069" y="756"/>
                  </a:lnTo>
                  <a:lnTo>
                    <a:pt x="1029" y="756"/>
                  </a:lnTo>
                  <a:lnTo>
                    <a:pt x="976" y="746"/>
                  </a:lnTo>
                  <a:lnTo>
                    <a:pt x="837" y="648"/>
                  </a:lnTo>
                  <a:lnTo>
                    <a:pt x="512" y="590"/>
                  </a:lnTo>
                  <a:lnTo>
                    <a:pt x="0" y="938"/>
                  </a:lnTo>
                  <a:lnTo>
                    <a:pt x="2" y="599"/>
                  </a:lnTo>
                  <a:lnTo>
                    <a:pt x="41" y="425"/>
                  </a:lnTo>
                  <a:lnTo>
                    <a:pt x="100" y="360"/>
                  </a:lnTo>
                  <a:lnTo>
                    <a:pt x="103" y="20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1615" name="Freeform 63"/>
            <p:cNvSpPr>
              <a:spLocks/>
            </p:cNvSpPr>
            <p:nvPr/>
          </p:nvSpPr>
          <p:spPr bwMode="auto">
            <a:xfrm>
              <a:off x="197" y="1452"/>
              <a:ext cx="161" cy="111"/>
            </a:xfrm>
            <a:custGeom>
              <a:avLst/>
              <a:gdLst>
                <a:gd name="T0" fmla="*/ 81 w 966"/>
                <a:gd name="T1" fmla="*/ 458 h 670"/>
                <a:gd name="T2" fmla="*/ 246 w 966"/>
                <a:gd name="T3" fmla="*/ 566 h 670"/>
                <a:gd name="T4" fmla="*/ 438 w 966"/>
                <a:gd name="T5" fmla="*/ 570 h 670"/>
                <a:gd name="T6" fmla="*/ 503 w 966"/>
                <a:gd name="T7" fmla="*/ 524 h 670"/>
                <a:gd name="T8" fmla="*/ 626 w 966"/>
                <a:gd name="T9" fmla="*/ 670 h 670"/>
                <a:gd name="T10" fmla="*/ 926 w 966"/>
                <a:gd name="T11" fmla="*/ 380 h 670"/>
                <a:gd name="T12" fmla="*/ 966 w 966"/>
                <a:gd name="T13" fmla="*/ 334 h 670"/>
                <a:gd name="T14" fmla="*/ 947 w 966"/>
                <a:gd name="T15" fmla="*/ 199 h 670"/>
                <a:gd name="T16" fmla="*/ 745 w 966"/>
                <a:gd name="T17" fmla="*/ 17 h 670"/>
                <a:gd name="T18" fmla="*/ 520 w 966"/>
                <a:gd name="T19" fmla="*/ 24 h 670"/>
                <a:gd name="T20" fmla="*/ 513 w 966"/>
                <a:gd name="T21" fmla="*/ 52 h 670"/>
                <a:gd name="T22" fmla="*/ 382 w 966"/>
                <a:gd name="T23" fmla="*/ 63 h 670"/>
                <a:gd name="T24" fmla="*/ 282 w 966"/>
                <a:gd name="T25" fmla="*/ 0 h 670"/>
                <a:gd name="T26" fmla="*/ 253 w 966"/>
                <a:gd name="T27" fmla="*/ 0 h 670"/>
                <a:gd name="T28" fmla="*/ 116 w 966"/>
                <a:gd name="T29" fmla="*/ 86 h 670"/>
                <a:gd name="T30" fmla="*/ 0 w 966"/>
                <a:gd name="T31" fmla="*/ 249 h 670"/>
                <a:gd name="T32" fmla="*/ 16 w 966"/>
                <a:gd name="T33" fmla="*/ 321 h 670"/>
                <a:gd name="T34" fmla="*/ 80 w 966"/>
                <a:gd name="T35" fmla="*/ 432 h 670"/>
                <a:gd name="T36" fmla="*/ 81 w 966"/>
                <a:gd name="T37" fmla="*/ 458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66" h="670">
                  <a:moveTo>
                    <a:pt x="81" y="458"/>
                  </a:moveTo>
                  <a:lnTo>
                    <a:pt x="246" y="566"/>
                  </a:lnTo>
                  <a:lnTo>
                    <a:pt x="438" y="570"/>
                  </a:lnTo>
                  <a:lnTo>
                    <a:pt x="503" y="524"/>
                  </a:lnTo>
                  <a:lnTo>
                    <a:pt x="626" y="670"/>
                  </a:lnTo>
                  <a:lnTo>
                    <a:pt x="926" y="380"/>
                  </a:lnTo>
                  <a:lnTo>
                    <a:pt x="966" y="334"/>
                  </a:lnTo>
                  <a:lnTo>
                    <a:pt x="947" y="199"/>
                  </a:lnTo>
                  <a:lnTo>
                    <a:pt x="745" y="17"/>
                  </a:lnTo>
                  <a:lnTo>
                    <a:pt x="520" y="24"/>
                  </a:lnTo>
                  <a:lnTo>
                    <a:pt x="513" y="52"/>
                  </a:lnTo>
                  <a:lnTo>
                    <a:pt x="382" y="63"/>
                  </a:lnTo>
                  <a:lnTo>
                    <a:pt x="282" y="0"/>
                  </a:lnTo>
                  <a:lnTo>
                    <a:pt x="253" y="0"/>
                  </a:lnTo>
                  <a:lnTo>
                    <a:pt x="116" y="86"/>
                  </a:lnTo>
                  <a:lnTo>
                    <a:pt x="0" y="249"/>
                  </a:lnTo>
                  <a:lnTo>
                    <a:pt x="16" y="321"/>
                  </a:lnTo>
                  <a:lnTo>
                    <a:pt x="80" y="432"/>
                  </a:lnTo>
                  <a:lnTo>
                    <a:pt x="81" y="45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1616" name="Freeform 64"/>
            <p:cNvSpPr>
              <a:spLocks/>
            </p:cNvSpPr>
            <p:nvPr/>
          </p:nvSpPr>
          <p:spPr bwMode="auto">
            <a:xfrm>
              <a:off x="1288" y="3242"/>
              <a:ext cx="205" cy="148"/>
            </a:xfrm>
            <a:custGeom>
              <a:avLst/>
              <a:gdLst>
                <a:gd name="T0" fmla="*/ 222 w 1230"/>
                <a:gd name="T1" fmla="*/ 86 h 889"/>
                <a:gd name="T2" fmla="*/ 474 w 1230"/>
                <a:gd name="T3" fmla="*/ 0 h 889"/>
                <a:gd name="T4" fmla="*/ 467 w 1230"/>
                <a:gd name="T5" fmla="*/ 27 h 889"/>
                <a:gd name="T6" fmla="*/ 481 w 1230"/>
                <a:gd name="T7" fmla="*/ 49 h 889"/>
                <a:gd name="T8" fmla="*/ 532 w 1230"/>
                <a:gd name="T9" fmla="*/ 132 h 889"/>
                <a:gd name="T10" fmla="*/ 537 w 1230"/>
                <a:gd name="T11" fmla="*/ 140 h 889"/>
                <a:gd name="T12" fmla="*/ 525 w 1230"/>
                <a:gd name="T13" fmla="*/ 182 h 889"/>
                <a:gd name="T14" fmla="*/ 504 w 1230"/>
                <a:gd name="T15" fmla="*/ 257 h 889"/>
                <a:gd name="T16" fmla="*/ 597 w 1230"/>
                <a:gd name="T17" fmla="*/ 209 h 889"/>
                <a:gd name="T18" fmla="*/ 654 w 1230"/>
                <a:gd name="T19" fmla="*/ 182 h 889"/>
                <a:gd name="T20" fmla="*/ 810 w 1230"/>
                <a:gd name="T21" fmla="*/ 250 h 889"/>
                <a:gd name="T22" fmla="*/ 986 w 1230"/>
                <a:gd name="T23" fmla="*/ 250 h 889"/>
                <a:gd name="T24" fmla="*/ 1213 w 1230"/>
                <a:gd name="T25" fmla="*/ 290 h 889"/>
                <a:gd name="T26" fmla="*/ 1087 w 1230"/>
                <a:gd name="T27" fmla="*/ 399 h 889"/>
                <a:gd name="T28" fmla="*/ 1230 w 1230"/>
                <a:gd name="T29" fmla="*/ 633 h 889"/>
                <a:gd name="T30" fmla="*/ 1158 w 1230"/>
                <a:gd name="T31" fmla="*/ 666 h 889"/>
                <a:gd name="T32" fmla="*/ 1194 w 1230"/>
                <a:gd name="T33" fmla="*/ 847 h 889"/>
                <a:gd name="T34" fmla="*/ 1068 w 1230"/>
                <a:gd name="T35" fmla="*/ 884 h 889"/>
                <a:gd name="T36" fmla="*/ 950 w 1230"/>
                <a:gd name="T37" fmla="*/ 889 h 889"/>
                <a:gd name="T38" fmla="*/ 941 w 1230"/>
                <a:gd name="T39" fmla="*/ 830 h 889"/>
                <a:gd name="T40" fmla="*/ 843 w 1230"/>
                <a:gd name="T41" fmla="*/ 842 h 889"/>
                <a:gd name="T42" fmla="*/ 722 w 1230"/>
                <a:gd name="T43" fmla="*/ 703 h 889"/>
                <a:gd name="T44" fmla="*/ 673 w 1230"/>
                <a:gd name="T45" fmla="*/ 700 h 889"/>
                <a:gd name="T46" fmla="*/ 625 w 1230"/>
                <a:gd name="T47" fmla="*/ 768 h 889"/>
                <a:gd name="T48" fmla="*/ 461 w 1230"/>
                <a:gd name="T49" fmla="*/ 755 h 889"/>
                <a:gd name="T50" fmla="*/ 382 w 1230"/>
                <a:gd name="T51" fmla="*/ 646 h 889"/>
                <a:gd name="T52" fmla="*/ 402 w 1230"/>
                <a:gd name="T53" fmla="*/ 566 h 889"/>
                <a:gd name="T54" fmla="*/ 132 w 1230"/>
                <a:gd name="T55" fmla="*/ 572 h 889"/>
                <a:gd name="T56" fmla="*/ 0 w 1230"/>
                <a:gd name="T57" fmla="*/ 404 h 889"/>
                <a:gd name="T58" fmla="*/ 222 w 1230"/>
                <a:gd name="T59" fmla="*/ 86 h 8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230" h="889">
                  <a:moveTo>
                    <a:pt x="222" y="86"/>
                  </a:moveTo>
                  <a:lnTo>
                    <a:pt x="474" y="0"/>
                  </a:lnTo>
                  <a:lnTo>
                    <a:pt x="467" y="27"/>
                  </a:lnTo>
                  <a:lnTo>
                    <a:pt x="481" y="49"/>
                  </a:lnTo>
                  <a:lnTo>
                    <a:pt x="532" y="132"/>
                  </a:lnTo>
                  <a:lnTo>
                    <a:pt x="537" y="140"/>
                  </a:lnTo>
                  <a:lnTo>
                    <a:pt x="525" y="182"/>
                  </a:lnTo>
                  <a:lnTo>
                    <a:pt x="504" y="257"/>
                  </a:lnTo>
                  <a:lnTo>
                    <a:pt x="597" y="209"/>
                  </a:lnTo>
                  <a:lnTo>
                    <a:pt x="654" y="182"/>
                  </a:lnTo>
                  <a:lnTo>
                    <a:pt x="810" y="250"/>
                  </a:lnTo>
                  <a:lnTo>
                    <a:pt x="986" y="250"/>
                  </a:lnTo>
                  <a:lnTo>
                    <a:pt x="1213" y="290"/>
                  </a:lnTo>
                  <a:lnTo>
                    <a:pt x="1087" y="399"/>
                  </a:lnTo>
                  <a:lnTo>
                    <a:pt x="1230" y="633"/>
                  </a:lnTo>
                  <a:lnTo>
                    <a:pt x="1158" y="666"/>
                  </a:lnTo>
                  <a:lnTo>
                    <a:pt x="1194" y="847"/>
                  </a:lnTo>
                  <a:lnTo>
                    <a:pt x="1068" y="884"/>
                  </a:lnTo>
                  <a:lnTo>
                    <a:pt x="950" y="889"/>
                  </a:lnTo>
                  <a:lnTo>
                    <a:pt x="941" y="830"/>
                  </a:lnTo>
                  <a:lnTo>
                    <a:pt x="843" y="842"/>
                  </a:lnTo>
                  <a:lnTo>
                    <a:pt x="722" y="703"/>
                  </a:lnTo>
                  <a:lnTo>
                    <a:pt x="673" y="700"/>
                  </a:lnTo>
                  <a:lnTo>
                    <a:pt x="625" y="768"/>
                  </a:lnTo>
                  <a:lnTo>
                    <a:pt x="461" y="755"/>
                  </a:lnTo>
                  <a:lnTo>
                    <a:pt x="382" y="646"/>
                  </a:lnTo>
                  <a:lnTo>
                    <a:pt x="402" y="566"/>
                  </a:lnTo>
                  <a:lnTo>
                    <a:pt x="132" y="572"/>
                  </a:lnTo>
                  <a:lnTo>
                    <a:pt x="0" y="404"/>
                  </a:lnTo>
                  <a:lnTo>
                    <a:pt x="222" y="8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151617" name="Text Box 65"/>
          <p:cNvSpPr txBox="1">
            <a:spLocks noChangeArrowheads="1"/>
          </p:cNvSpPr>
          <p:nvPr/>
        </p:nvSpPr>
        <p:spPr bwMode="auto">
          <a:xfrm>
            <a:off x="117475" y="1412875"/>
            <a:ext cx="4525963" cy="31289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700" dirty="0">
                <a:solidFill>
                  <a:srgbClr val="066168"/>
                </a:solidFill>
                <a:latin typeface="Verdana" pitchFamily="34" charset="0"/>
              </a:rPr>
              <a:t>59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 municípios:</a:t>
            </a:r>
          </a:p>
          <a:p>
            <a:r>
              <a:rPr lang="pt-BR" sz="1300" b="0" dirty="0">
                <a:solidFill>
                  <a:srgbClr val="066168"/>
                </a:solidFill>
                <a:latin typeface="Verdana" pitchFamily="34" charset="0"/>
              </a:rPr>
              <a:t>Alto Santo, Acaraú, Marco, Piquet Carneiro, Guaramiranga, Barbalha, Guaraciaba do Norte, </a:t>
            </a:r>
            <a:r>
              <a:rPr lang="pt-BR" sz="1300" b="0" dirty="0" err="1">
                <a:solidFill>
                  <a:srgbClr val="066168"/>
                </a:solidFill>
                <a:latin typeface="Verdana" pitchFamily="34" charset="0"/>
              </a:rPr>
              <a:t>Guaiúba</a:t>
            </a:r>
            <a:r>
              <a:rPr lang="pt-BR" sz="1300" b="0" dirty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300" b="0" dirty="0" err="1">
                <a:solidFill>
                  <a:srgbClr val="066168"/>
                </a:solidFill>
                <a:latin typeface="Verdana" pitchFamily="34" charset="0"/>
              </a:rPr>
              <a:t>Frecheirinha</a:t>
            </a:r>
            <a:r>
              <a:rPr lang="pt-BR" sz="1300" b="0" dirty="0">
                <a:solidFill>
                  <a:srgbClr val="066168"/>
                </a:solidFill>
                <a:latin typeface="Verdana" pitchFamily="34" charset="0"/>
              </a:rPr>
              <a:t>, Eusébio, </a:t>
            </a:r>
            <a:r>
              <a:rPr lang="pt-BR" sz="1300" b="0" dirty="0" err="1" smtClean="0">
                <a:solidFill>
                  <a:srgbClr val="066168"/>
                </a:solidFill>
                <a:latin typeface="Verdana" pitchFamily="34" charset="0"/>
              </a:rPr>
              <a:t>Croatá</a:t>
            </a:r>
            <a:r>
              <a:rPr lang="pt-BR" sz="1300" b="0" dirty="0" smtClean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300" b="0" dirty="0">
                <a:solidFill>
                  <a:srgbClr val="066168"/>
                </a:solidFill>
                <a:latin typeface="Verdana" pitchFamily="34" charset="0"/>
              </a:rPr>
              <a:t>Cascavel, Carnaubal, Caririaçu, Capistrano, Canindé, </a:t>
            </a:r>
            <a:r>
              <a:rPr lang="pt-BR" sz="1300" b="0" dirty="0" smtClean="0">
                <a:solidFill>
                  <a:srgbClr val="066168"/>
                </a:solidFill>
                <a:latin typeface="Verdana" pitchFamily="34" charset="0"/>
              </a:rPr>
              <a:t>Brejo Santo, Boa Viagem, </a:t>
            </a:r>
            <a:r>
              <a:rPr lang="pt-BR" sz="1300" b="0" dirty="0">
                <a:solidFill>
                  <a:srgbClr val="066168"/>
                </a:solidFill>
                <a:latin typeface="Verdana" pitchFamily="34" charset="0"/>
              </a:rPr>
              <a:t>Baturité, Ipu, Aurora, Aracoiaba, Aracati, </a:t>
            </a:r>
            <a:r>
              <a:rPr lang="pt-BR" sz="1300" b="0" dirty="0" smtClean="0">
                <a:solidFill>
                  <a:srgbClr val="066168"/>
                </a:solidFill>
                <a:latin typeface="Verdana" pitchFamily="34" charset="0"/>
              </a:rPr>
              <a:t>Aquiraz, Bela Cruz, </a:t>
            </a:r>
            <a:r>
              <a:rPr lang="pt-BR" sz="1300" b="0" dirty="0">
                <a:solidFill>
                  <a:srgbClr val="066168"/>
                </a:solidFill>
                <a:latin typeface="Verdana" pitchFamily="34" charset="0"/>
              </a:rPr>
              <a:t>Morada Nova, Tianguá, Sobral, São Benedito, Santa Quitéria, Russas, Reriutaba, Redenção, Quixeré, Pires Ferreira, </a:t>
            </a:r>
            <a:r>
              <a:rPr lang="pt-BR" sz="1300" b="0" dirty="0" err="1">
                <a:solidFill>
                  <a:srgbClr val="066168"/>
                </a:solidFill>
                <a:latin typeface="Verdana" pitchFamily="34" charset="0"/>
              </a:rPr>
              <a:t>Pindoretama</a:t>
            </a:r>
            <a:r>
              <a:rPr lang="pt-BR" sz="1300" b="0" dirty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300" b="0" dirty="0" err="1">
                <a:solidFill>
                  <a:srgbClr val="066168"/>
                </a:solidFill>
                <a:latin typeface="Verdana" pitchFamily="34" charset="0"/>
              </a:rPr>
              <a:t>Paramoti</a:t>
            </a:r>
            <a:r>
              <a:rPr lang="pt-BR" sz="1300" b="0" dirty="0">
                <a:solidFill>
                  <a:srgbClr val="066168"/>
                </a:solidFill>
                <a:latin typeface="Verdana" pitchFamily="34" charset="0"/>
              </a:rPr>
              <a:t>, Paraipaba, Ibiapina, Pacajus, Iguatu, Missão Velha, Mauriti, Maranguape, Madalena, Limoeiro do Norte, Lavras da Mangabeira, Jaguaruana, </a:t>
            </a:r>
            <a:r>
              <a:rPr lang="pt-BR" sz="1300" b="0" dirty="0" err="1">
                <a:solidFill>
                  <a:srgbClr val="066168"/>
                </a:solidFill>
                <a:latin typeface="Verdana" pitchFamily="34" charset="0"/>
              </a:rPr>
              <a:t>Jaguaribara</a:t>
            </a:r>
            <a:r>
              <a:rPr lang="pt-BR" sz="1300" b="0" dirty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300" b="0" dirty="0" err="1">
                <a:solidFill>
                  <a:srgbClr val="066168"/>
                </a:solidFill>
                <a:latin typeface="Verdana" pitchFamily="34" charset="0"/>
              </a:rPr>
              <a:t>Itatira</a:t>
            </a:r>
            <a:r>
              <a:rPr lang="pt-BR" sz="1300" b="0" dirty="0">
                <a:solidFill>
                  <a:srgbClr val="066168"/>
                </a:solidFill>
                <a:latin typeface="Verdana" pitchFamily="34" charset="0"/>
              </a:rPr>
              <a:t>, Itapiúna, Itapipoca, Ipueiras, Paracuru, Trairi, </a:t>
            </a:r>
            <a:r>
              <a:rPr lang="pt-BR" sz="1300" b="0" dirty="0" err="1" smtClean="0">
                <a:solidFill>
                  <a:srgbClr val="066168"/>
                </a:solidFill>
                <a:latin typeface="Verdana" pitchFamily="34" charset="0"/>
              </a:rPr>
              <a:t>Cariús</a:t>
            </a:r>
            <a:r>
              <a:rPr lang="pt-BR" sz="1300" b="0" dirty="0" smtClean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300" b="0" dirty="0">
                <a:solidFill>
                  <a:srgbClr val="066168"/>
                </a:solidFill>
                <a:latin typeface="Verdana" pitchFamily="34" charset="0"/>
              </a:rPr>
              <a:t>Ubajara, </a:t>
            </a:r>
            <a:r>
              <a:rPr lang="pt-BR" sz="1300" b="0" dirty="0" smtClean="0">
                <a:solidFill>
                  <a:srgbClr val="066168"/>
                </a:solidFill>
                <a:latin typeface="Verdana" pitchFamily="34" charset="0"/>
              </a:rPr>
              <a:t>Viçosa do Ceará, </a:t>
            </a:r>
            <a:r>
              <a:rPr lang="pt-BR" sz="1300" b="0" dirty="0">
                <a:solidFill>
                  <a:srgbClr val="066168"/>
                </a:solidFill>
                <a:latin typeface="Verdana" pitchFamily="34" charset="0"/>
              </a:rPr>
              <a:t>Varjota</a:t>
            </a:r>
          </a:p>
        </p:txBody>
      </p:sp>
      <p:sp>
        <p:nvSpPr>
          <p:cNvPr id="151618" name="Text Box 66"/>
          <p:cNvSpPr txBox="1">
            <a:spLocks noChangeArrowheads="1"/>
          </p:cNvSpPr>
          <p:nvPr/>
        </p:nvSpPr>
        <p:spPr bwMode="auto">
          <a:xfrm>
            <a:off x="117475" y="4560888"/>
            <a:ext cx="2878138" cy="3508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700">
                <a:solidFill>
                  <a:srgbClr val="066168"/>
                </a:solidFill>
                <a:latin typeface="Verdana" pitchFamily="34" charset="0"/>
              </a:rPr>
              <a:t>1.122 ha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de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área plantada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</a:p>
        </p:txBody>
      </p:sp>
      <p:sp>
        <p:nvSpPr>
          <p:cNvPr id="151619" name="Line 67"/>
          <p:cNvSpPr>
            <a:spLocks noChangeShapeType="1"/>
          </p:cNvSpPr>
          <p:nvPr/>
        </p:nvSpPr>
        <p:spPr bwMode="auto">
          <a:xfrm>
            <a:off x="146050" y="4551363"/>
            <a:ext cx="34178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51620" name="Line 68"/>
          <p:cNvSpPr>
            <a:spLocks noChangeShapeType="1"/>
          </p:cNvSpPr>
          <p:nvPr/>
        </p:nvSpPr>
        <p:spPr bwMode="auto">
          <a:xfrm>
            <a:off x="146050" y="4921250"/>
            <a:ext cx="34178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51621" name="Text Box 69"/>
          <p:cNvSpPr txBox="1">
            <a:spLocks noChangeArrowheads="1"/>
          </p:cNvSpPr>
          <p:nvPr/>
        </p:nvSpPr>
        <p:spPr bwMode="auto">
          <a:xfrm>
            <a:off x="117475" y="4930775"/>
            <a:ext cx="1984375" cy="3508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700">
                <a:solidFill>
                  <a:srgbClr val="066168"/>
                </a:solidFill>
                <a:latin typeface="Verdana" pitchFamily="34" charset="0"/>
              </a:rPr>
              <a:t>11.264 t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colhidas</a:t>
            </a:r>
          </a:p>
        </p:txBody>
      </p:sp>
      <p:sp>
        <p:nvSpPr>
          <p:cNvPr id="151622" name="Text Box 70"/>
          <p:cNvSpPr txBox="1">
            <a:spLocks noChangeArrowheads="1"/>
          </p:cNvSpPr>
          <p:nvPr/>
        </p:nvSpPr>
        <p:spPr bwMode="auto">
          <a:xfrm>
            <a:off x="117475" y="5300663"/>
            <a:ext cx="2732088" cy="3508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700">
                <a:solidFill>
                  <a:srgbClr val="066168"/>
                </a:solidFill>
                <a:latin typeface="Verdana" pitchFamily="34" charset="0"/>
              </a:rPr>
              <a:t>R$ 51.800,00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valor VBP</a:t>
            </a:r>
          </a:p>
        </p:txBody>
      </p:sp>
      <p:sp>
        <p:nvSpPr>
          <p:cNvPr id="151623" name="Line 71"/>
          <p:cNvSpPr>
            <a:spLocks noChangeShapeType="1"/>
          </p:cNvSpPr>
          <p:nvPr/>
        </p:nvSpPr>
        <p:spPr bwMode="auto">
          <a:xfrm>
            <a:off x="146050" y="5291138"/>
            <a:ext cx="34178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pic>
        <p:nvPicPr>
          <p:cNvPr id="151624" name="Picture 72" descr="img_colonna_Goiaba"/>
          <p:cNvPicPr>
            <a:picLocks noChangeAspect="1" noChangeArrowheads="1"/>
          </p:cNvPicPr>
          <p:nvPr/>
        </p:nvPicPr>
        <p:blipFill>
          <a:blip r:embed="rId4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14725" y="4721225"/>
            <a:ext cx="1722438" cy="153193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51625" name="Group 73"/>
          <p:cNvGrpSpPr>
            <a:grpSpLocks/>
          </p:cNvGrpSpPr>
          <p:nvPr/>
        </p:nvGrpSpPr>
        <p:grpSpPr bwMode="auto">
          <a:xfrm>
            <a:off x="7188200" y="1536700"/>
            <a:ext cx="1814513" cy="642938"/>
            <a:chOff x="4528" y="968"/>
            <a:chExt cx="1143" cy="405"/>
          </a:xfrm>
        </p:grpSpPr>
        <p:grpSp>
          <p:nvGrpSpPr>
            <p:cNvPr id="151626" name="Group 74"/>
            <p:cNvGrpSpPr>
              <a:grpSpLocks/>
            </p:cNvGrpSpPr>
            <p:nvPr/>
          </p:nvGrpSpPr>
          <p:grpSpPr bwMode="auto">
            <a:xfrm>
              <a:off x="4528" y="968"/>
              <a:ext cx="1143" cy="405"/>
              <a:chOff x="4377" y="1058"/>
              <a:chExt cx="1143" cy="405"/>
            </a:xfrm>
          </p:grpSpPr>
          <p:sp>
            <p:nvSpPr>
              <p:cNvPr id="151627" name="Freeform 75"/>
              <p:cNvSpPr>
                <a:spLocks/>
              </p:cNvSpPr>
              <p:nvPr/>
            </p:nvSpPr>
            <p:spPr bwMode="auto">
              <a:xfrm>
                <a:off x="4638" y="1371"/>
                <a:ext cx="573" cy="64"/>
              </a:xfrm>
              <a:custGeom>
                <a:avLst/>
                <a:gdLst>
                  <a:gd name="T0" fmla="*/ 0 w 603"/>
                  <a:gd name="T1" fmla="*/ 0 h 88"/>
                  <a:gd name="T2" fmla="*/ 162 w 603"/>
                  <a:gd name="T3" fmla="*/ 84 h 88"/>
                  <a:gd name="T4" fmla="*/ 603 w 603"/>
                  <a:gd name="T5" fmla="*/ 8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03" h="88">
                    <a:moveTo>
                      <a:pt x="0" y="0"/>
                    </a:moveTo>
                    <a:lnTo>
                      <a:pt x="162" y="84"/>
                    </a:lnTo>
                    <a:lnTo>
                      <a:pt x="603" y="88"/>
                    </a:lnTo>
                  </a:path>
                </a:pathLst>
              </a:custGeom>
              <a:noFill/>
              <a:ln w="19050" cap="flat" cmpd="sng">
                <a:solidFill>
                  <a:srgbClr val="8FC663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8FC663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451874" name="Text Box 290"/>
              <p:cNvSpPr txBox="1">
                <a:spLocks noChangeArrowheads="1"/>
              </p:cNvSpPr>
              <p:nvPr/>
            </p:nvSpPr>
            <p:spPr bwMode="auto">
              <a:xfrm>
                <a:off x="4771" y="1319"/>
                <a:ext cx="694" cy="1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900">
                    <a:solidFill>
                      <a:srgbClr val="066168"/>
                    </a:solidFill>
                    <a:latin typeface="Verdana" pitchFamily="34" charset="0"/>
                  </a:rPr>
                  <a:t>Fortaleza</a:t>
                </a:r>
              </a:p>
            </p:txBody>
          </p:sp>
          <p:sp>
            <p:nvSpPr>
              <p:cNvPr id="151629" name="Text Box 77"/>
              <p:cNvSpPr txBox="1">
                <a:spLocks noChangeArrowheads="1"/>
              </p:cNvSpPr>
              <p:nvPr/>
            </p:nvSpPr>
            <p:spPr bwMode="auto">
              <a:xfrm>
                <a:off x="4426" y="1058"/>
                <a:ext cx="751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800" b="0">
                    <a:solidFill>
                      <a:srgbClr val="066168"/>
                    </a:solidFill>
                    <a:latin typeface="Verdana" pitchFamily="34" charset="0"/>
                  </a:rPr>
                  <a:t>Porto do Pecém</a:t>
                </a:r>
              </a:p>
            </p:txBody>
          </p:sp>
          <p:pic>
            <p:nvPicPr>
              <p:cNvPr id="151630" name="Picture 78" descr="Imagem3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77" y="1142"/>
                <a:ext cx="162" cy="10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51631" name="Text Box 79"/>
              <p:cNvSpPr txBox="1">
                <a:spLocks noChangeArrowheads="1"/>
              </p:cNvSpPr>
              <p:nvPr/>
            </p:nvSpPr>
            <p:spPr bwMode="auto">
              <a:xfrm>
                <a:off x="4667" y="1171"/>
                <a:ext cx="853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800" b="0">
                    <a:solidFill>
                      <a:srgbClr val="066168"/>
                    </a:solidFill>
                    <a:latin typeface="Verdana" pitchFamily="34" charset="0"/>
                  </a:rPr>
                  <a:t>Porto do Mucuripe</a:t>
                </a:r>
              </a:p>
            </p:txBody>
          </p:sp>
          <p:pic>
            <p:nvPicPr>
              <p:cNvPr id="151632" name="Picture 80" descr="Imagem3"/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41" y="1249"/>
                <a:ext cx="156" cy="10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151633" name="Freeform 81"/>
            <p:cNvSpPr>
              <a:spLocks noChangeAspect="1"/>
            </p:cNvSpPr>
            <p:nvPr/>
          </p:nvSpPr>
          <p:spPr bwMode="auto">
            <a:xfrm>
              <a:off x="4663" y="1249"/>
              <a:ext cx="137" cy="110"/>
            </a:xfrm>
            <a:custGeom>
              <a:avLst/>
              <a:gdLst>
                <a:gd name="T0" fmla="*/ 525 w 926"/>
                <a:gd name="T1" fmla="*/ 750 h 750"/>
                <a:gd name="T2" fmla="*/ 461 w 926"/>
                <a:gd name="T3" fmla="*/ 649 h 750"/>
                <a:gd name="T4" fmla="*/ 339 w 926"/>
                <a:gd name="T5" fmla="*/ 570 h 750"/>
                <a:gd name="T6" fmla="*/ 315 w 926"/>
                <a:gd name="T7" fmla="*/ 543 h 750"/>
                <a:gd name="T8" fmla="*/ 280 w 926"/>
                <a:gd name="T9" fmla="*/ 544 h 750"/>
                <a:gd name="T10" fmla="*/ 270 w 926"/>
                <a:gd name="T11" fmla="*/ 570 h 750"/>
                <a:gd name="T12" fmla="*/ 253 w 926"/>
                <a:gd name="T13" fmla="*/ 566 h 750"/>
                <a:gd name="T14" fmla="*/ 0 w 926"/>
                <a:gd name="T15" fmla="*/ 354 h 750"/>
                <a:gd name="T16" fmla="*/ 148 w 926"/>
                <a:gd name="T17" fmla="*/ 198 h 750"/>
                <a:gd name="T18" fmla="*/ 156 w 926"/>
                <a:gd name="T19" fmla="*/ 158 h 750"/>
                <a:gd name="T20" fmla="*/ 92 w 926"/>
                <a:gd name="T21" fmla="*/ 106 h 750"/>
                <a:gd name="T22" fmla="*/ 96 w 926"/>
                <a:gd name="T23" fmla="*/ 42 h 750"/>
                <a:gd name="T24" fmla="*/ 186 w 926"/>
                <a:gd name="T25" fmla="*/ 40 h 750"/>
                <a:gd name="T26" fmla="*/ 222 w 926"/>
                <a:gd name="T27" fmla="*/ 0 h 750"/>
                <a:gd name="T28" fmla="*/ 418 w 926"/>
                <a:gd name="T29" fmla="*/ 89 h 750"/>
                <a:gd name="T30" fmla="*/ 492 w 926"/>
                <a:gd name="T31" fmla="*/ 82 h 750"/>
                <a:gd name="T32" fmla="*/ 613 w 926"/>
                <a:gd name="T33" fmla="*/ 124 h 750"/>
                <a:gd name="T34" fmla="*/ 643 w 926"/>
                <a:gd name="T35" fmla="*/ 38 h 750"/>
                <a:gd name="T36" fmla="*/ 742 w 926"/>
                <a:gd name="T37" fmla="*/ 179 h 750"/>
                <a:gd name="T38" fmla="*/ 926 w 926"/>
                <a:gd name="T39" fmla="*/ 476 h 750"/>
                <a:gd name="T40" fmla="*/ 859 w 926"/>
                <a:gd name="T41" fmla="*/ 481 h 750"/>
                <a:gd name="T42" fmla="*/ 856 w 926"/>
                <a:gd name="T43" fmla="*/ 467 h 750"/>
                <a:gd name="T44" fmla="*/ 828 w 926"/>
                <a:gd name="T45" fmla="*/ 441 h 750"/>
                <a:gd name="T46" fmla="*/ 772 w 926"/>
                <a:gd name="T47" fmla="*/ 432 h 750"/>
                <a:gd name="T48" fmla="*/ 761 w 926"/>
                <a:gd name="T49" fmla="*/ 458 h 750"/>
                <a:gd name="T50" fmla="*/ 764 w 926"/>
                <a:gd name="T51" fmla="*/ 544 h 750"/>
                <a:gd name="T52" fmla="*/ 737 w 926"/>
                <a:gd name="T53" fmla="*/ 575 h 750"/>
                <a:gd name="T54" fmla="*/ 715 w 926"/>
                <a:gd name="T55" fmla="*/ 585 h 750"/>
                <a:gd name="T56" fmla="*/ 678 w 926"/>
                <a:gd name="T57" fmla="*/ 562 h 750"/>
                <a:gd name="T58" fmla="*/ 633 w 926"/>
                <a:gd name="T59" fmla="*/ 594 h 750"/>
                <a:gd name="T60" fmla="*/ 525 w 926"/>
                <a:gd name="T61" fmla="*/ 750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26" h="750">
                  <a:moveTo>
                    <a:pt x="525" y="750"/>
                  </a:moveTo>
                  <a:lnTo>
                    <a:pt x="461" y="649"/>
                  </a:lnTo>
                  <a:lnTo>
                    <a:pt x="339" y="570"/>
                  </a:lnTo>
                  <a:lnTo>
                    <a:pt x="315" y="543"/>
                  </a:lnTo>
                  <a:lnTo>
                    <a:pt x="280" y="544"/>
                  </a:lnTo>
                  <a:lnTo>
                    <a:pt x="270" y="570"/>
                  </a:lnTo>
                  <a:lnTo>
                    <a:pt x="253" y="566"/>
                  </a:lnTo>
                  <a:lnTo>
                    <a:pt x="0" y="354"/>
                  </a:lnTo>
                  <a:lnTo>
                    <a:pt x="148" y="198"/>
                  </a:lnTo>
                  <a:lnTo>
                    <a:pt x="156" y="158"/>
                  </a:lnTo>
                  <a:lnTo>
                    <a:pt x="92" y="106"/>
                  </a:lnTo>
                  <a:lnTo>
                    <a:pt x="96" y="42"/>
                  </a:lnTo>
                  <a:lnTo>
                    <a:pt x="186" y="40"/>
                  </a:lnTo>
                  <a:lnTo>
                    <a:pt x="222" y="0"/>
                  </a:lnTo>
                  <a:lnTo>
                    <a:pt x="418" y="89"/>
                  </a:lnTo>
                  <a:lnTo>
                    <a:pt x="492" y="82"/>
                  </a:lnTo>
                  <a:lnTo>
                    <a:pt x="613" y="124"/>
                  </a:lnTo>
                  <a:lnTo>
                    <a:pt x="643" y="38"/>
                  </a:lnTo>
                  <a:lnTo>
                    <a:pt x="742" y="179"/>
                  </a:lnTo>
                  <a:lnTo>
                    <a:pt x="926" y="476"/>
                  </a:lnTo>
                  <a:lnTo>
                    <a:pt x="859" y="481"/>
                  </a:lnTo>
                  <a:lnTo>
                    <a:pt x="856" y="467"/>
                  </a:lnTo>
                  <a:lnTo>
                    <a:pt x="828" y="441"/>
                  </a:lnTo>
                  <a:lnTo>
                    <a:pt x="772" y="432"/>
                  </a:lnTo>
                  <a:lnTo>
                    <a:pt x="761" y="458"/>
                  </a:lnTo>
                  <a:lnTo>
                    <a:pt x="764" y="544"/>
                  </a:lnTo>
                  <a:lnTo>
                    <a:pt x="737" y="575"/>
                  </a:lnTo>
                  <a:lnTo>
                    <a:pt x="715" y="585"/>
                  </a:lnTo>
                  <a:lnTo>
                    <a:pt x="678" y="562"/>
                  </a:lnTo>
                  <a:lnTo>
                    <a:pt x="633" y="594"/>
                  </a:lnTo>
                  <a:lnTo>
                    <a:pt x="525" y="750"/>
                  </a:lnTo>
                  <a:close/>
                </a:path>
              </a:pathLst>
            </a:custGeom>
            <a:noFill/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fol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1634" name="Freeform 82"/>
            <p:cNvSpPr>
              <a:spLocks noChangeAspect="1"/>
            </p:cNvSpPr>
            <p:nvPr/>
          </p:nvSpPr>
          <p:spPr bwMode="auto">
            <a:xfrm>
              <a:off x="4663" y="1249"/>
              <a:ext cx="137" cy="110"/>
            </a:xfrm>
            <a:custGeom>
              <a:avLst/>
              <a:gdLst>
                <a:gd name="T0" fmla="*/ 525 w 926"/>
                <a:gd name="T1" fmla="*/ 750 h 750"/>
                <a:gd name="T2" fmla="*/ 461 w 926"/>
                <a:gd name="T3" fmla="*/ 649 h 750"/>
                <a:gd name="T4" fmla="*/ 339 w 926"/>
                <a:gd name="T5" fmla="*/ 570 h 750"/>
                <a:gd name="T6" fmla="*/ 315 w 926"/>
                <a:gd name="T7" fmla="*/ 543 h 750"/>
                <a:gd name="T8" fmla="*/ 280 w 926"/>
                <a:gd name="T9" fmla="*/ 544 h 750"/>
                <a:gd name="T10" fmla="*/ 270 w 926"/>
                <a:gd name="T11" fmla="*/ 570 h 750"/>
                <a:gd name="T12" fmla="*/ 253 w 926"/>
                <a:gd name="T13" fmla="*/ 566 h 750"/>
                <a:gd name="T14" fmla="*/ 0 w 926"/>
                <a:gd name="T15" fmla="*/ 354 h 750"/>
                <a:gd name="T16" fmla="*/ 148 w 926"/>
                <a:gd name="T17" fmla="*/ 198 h 750"/>
                <a:gd name="T18" fmla="*/ 156 w 926"/>
                <a:gd name="T19" fmla="*/ 158 h 750"/>
                <a:gd name="T20" fmla="*/ 92 w 926"/>
                <a:gd name="T21" fmla="*/ 106 h 750"/>
                <a:gd name="T22" fmla="*/ 96 w 926"/>
                <a:gd name="T23" fmla="*/ 42 h 750"/>
                <a:gd name="T24" fmla="*/ 186 w 926"/>
                <a:gd name="T25" fmla="*/ 40 h 750"/>
                <a:gd name="T26" fmla="*/ 222 w 926"/>
                <a:gd name="T27" fmla="*/ 0 h 750"/>
                <a:gd name="T28" fmla="*/ 418 w 926"/>
                <a:gd name="T29" fmla="*/ 89 h 750"/>
                <a:gd name="T30" fmla="*/ 492 w 926"/>
                <a:gd name="T31" fmla="*/ 82 h 750"/>
                <a:gd name="T32" fmla="*/ 613 w 926"/>
                <a:gd name="T33" fmla="*/ 124 h 750"/>
                <a:gd name="T34" fmla="*/ 643 w 926"/>
                <a:gd name="T35" fmla="*/ 38 h 750"/>
                <a:gd name="T36" fmla="*/ 742 w 926"/>
                <a:gd name="T37" fmla="*/ 179 h 750"/>
                <a:gd name="T38" fmla="*/ 926 w 926"/>
                <a:gd name="T39" fmla="*/ 476 h 750"/>
                <a:gd name="T40" fmla="*/ 859 w 926"/>
                <a:gd name="T41" fmla="*/ 481 h 750"/>
                <a:gd name="T42" fmla="*/ 856 w 926"/>
                <a:gd name="T43" fmla="*/ 467 h 750"/>
                <a:gd name="T44" fmla="*/ 828 w 926"/>
                <a:gd name="T45" fmla="*/ 441 h 750"/>
                <a:gd name="T46" fmla="*/ 772 w 926"/>
                <a:gd name="T47" fmla="*/ 432 h 750"/>
                <a:gd name="T48" fmla="*/ 761 w 926"/>
                <a:gd name="T49" fmla="*/ 458 h 750"/>
                <a:gd name="T50" fmla="*/ 764 w 926"/>
                <a:gd name="T51" fmla="*/ 544 h 750"/>
                <a:gd name="T52" fmla="*/ 737 w 926"/>
                <a:gd name="T53" fmla="*/ 575 h 750"/>
                <a:gd name="T54" fmla="*/ 715 w 926"/>
                <a:gd name="T55" fmla="*/ 585 h 750"/>
                <a:gd name="T56" fmla="*/ 678 w 926"/>
                <a:gd name="T57" fmla="*/ 562 h 750"/>
                <a:gd name="T58" fmla="*/ 633 w 926"/>
                <a:gd name="T59" fmla="*/ 594 h 750"/>
                <a:gd name="T60" fmla="*/ 525 w 926"/>
                <a:gd name="T61" fmla="*/ 750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26" h="750">
                  <a:moveTo>
                    <a:pt x="525" y="750"/>
                  </a:moveTo>
                  <a:lnTo>
                    <a:pt x="461" y="649"/>
                  </a:lnTo>
                  <a:lnTo>
                    <a:pt x="339" y="570"/>
                  </a:lnTo>
                  <a:lnTo>
                    <a:pt x="315" y="543"/>
                  </a:lnTo>
                  <a:lnTo>
                    <a:pt x="280" y="544"/>
                  </a:lnTo>
                  <a:lnTo>
                    <a:pt x="270" y="570"/>
                  </a:lnTo>
                  <a:lnTo>
                    <a:pt x="253" y="566"/>
                  </a:lnTo>
                  <a:lnTo>
                    <a:pt x="0" y="354"/>
                  </a:lnTo>
                  <a:lnTo>
                    <a:pt x="148" y="198"/>
                  </a:lnTo>
                  <a:lnTo>
                    <a:pt x="156" y="158"/>
                  </a:lnTo>
                  <a:lnTo>
                    <a:pt x="92" y="106"/>
                  </a:lnTo>
                  <a:lnTo>
                    <a:pt x="96" y="42"/>
                  </a:lnTo>
                  <a:lnTo>
                    <a:pt x="186" y="40"/>
                  </a:lnTo>
                  <a:lnTo>
                    <a:pt x="222" y="0"/>
                  </a:lnTo>
                  <a:lnTo>
                    <a:pt x="418" y="89"/>
                  </a:lnTo>
                  <a:lnTo>
                    <a:pt x="492" y="82"/>
                  </a:lnTo>
                  <a:lnTo>
                    <a:pt x="613" y="124"/>
                  </a:lnTo>
                  <a:lnTo>
                    <a:pt x="643" y="38"/>
                  </a:lnTo>
                  <a:lnTo>
                    <a:pt x="742" y="179"/>
                  </a:lnTo>
                  <a:lnTo>
                    <a:pt x="926" y="476"/>
                  </a:lnTo>
                  <a:lnTo>
                    <a:pt x="859" y="481"/>
                  </a:lnTo>
                  <a:lnTo>
                    <a:pt x="856" y="467"/>
                  </a:lnTo>
                  <a:lnTo>
                    <a:pt x="828" y="441"/>
                  </a:lnTo>
                  <a:lnTo>
                    <a:pt x="772" y="432"/>
                  </a:lnTo>
                  <a:lnTo>
                    <a:pt x="761" y="458"/>
                  </a:lnTo>
                  <a:lnTo>
                    <a:pt x="764" y="544"/>
                  </a:lnTo>
                  <a:lnTo>
                    <a:pt x="737" y="575"/>
                  </a:lnTo>
                  <a:lnTo>
                    <a:pt x="715" y="585"/>
                  </a:lnTo>
                  <a:lnTo>
                    <a:pt x="678" y="562"/>
                  </a:lnTo>
                  <a:lnTo>
                    <a:pt x="633" y="594"/>
                  </a:lnTo>
                  <a:lnTo>
                    <a:pt x="525" y="750"/>
                  </a:lnTo>
                  <a:close/>
                </a:path>
              </a:pathLst>
            </a:custGeom>
            <a:noFill/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fol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151635" name="Rectangle 83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FRUTICULTURA NO CEARÁ</a:t>
            </a:r>
          </a:p>
        </p:txBody>
      </p:sp>
      <p:sp>
        <p:nvSpPr>
          <p:cNvPr id="151636" name="Text Box 84"/>
          <p:cNvSpPr txBox="1">
            <a:spLocks noChangeArrowheads="1"/>
          </p:cNvSpPr>
          <p:nvPr/>
        </p:nvSpPr>
        <p:spPr bwMode="auto">
          <a:xfrm rot="5400000" flipH="1">
            <a:off x="7839869" y="4887119"/>
            <a:ext cx="2441575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pt-BR" sz="800">
                <a:solidFill>
                  <a:srgbClr val="066168"/>
                </a:solidFill>
                <a:latin typeface="Verdana" pitchFamily="34" charset="0"/>
              </a:rPr>
              <a:t>Fonte: IBGE/2011 | Elaboração: ADECE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1515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300"/>
                                        <p:tgtEl>
                                          <p:spTgt spid="1515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6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200"/>
                                        <p:tgtEl>
                                          <p:spTgt spid="1516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6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400"/>
                                        <p:tgtEl>
                                          <p:spTgt spid="1516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1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6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1516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6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400"/>
                                        <p:tgtEl>
                                          <p:spTgt spid="1516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1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6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300"/>
                                        <p:tgtEl>
                                          <p:spTgt spid="1516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6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400"/>
                                        <p:tgtEl>
                                          <p:spTgt spid="1516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2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6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300"/>
                                        <p:tgtEl>
                                          <p:spTgt spid="1516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47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6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516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516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516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515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515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6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300"/>
                                        <p:tgtEl>
                                          <p:spTgt spid="1516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1556" grpId="0"/>
      <p:bldP spid="151557" grpId="0" animBg="1"/>
      <p:bldP spid="151617" grpId="0"/>
      <p:bldP spid="151618" grpId="0"/>
      <p:bldP spid="151619" grpId="0" animBg="1"/>
      <p:bldP spid="151620" grpId="0" animBg="1"/>
      <p:bldP spid="151621" grpId="0"/>
      <p:bldP spid="151622" grpId="0"/>
      <p:bldP spid="151623" grpId="0" animBg="1"/>
      <p:bldP spid="151636" grpId="0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02" name="Rectangle 2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53603" name="Text Box 3"/>
          <p:cNvSpPr txBox="1">
            <a:spLocks noChangeArrowheads="1"/>
          </p:cNvSpPr>
          <p:nvPr/>
        </p:nvSpPr>
        <p:spPr bwMode="auto">
          <a:xfrm>
            <a:off x="246063" y="1036638"/>
            <a:ext cx="262096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PRODUÇÃO DE LARANJA</a:t>
            </a:r>
          </a:p>
        </p:txBody>
      </p:sp>
      <p:sp>
        <p:nvSpPr>
          <p:cNvPr id="153604" name="Rectangle 4"/>
          <p:cNvSpPr>
            <a:spLocks noChangeArrowheads="1"/>
          </p:cNvSpPr>
          <p:nvPr/>
        </p:nvSpPr>
        <p:spPr bwMode="auto">
          <a:xfrm>
            <a:off x="-36513" y="1063625"/>
            <a:ext cx="250826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pic>
        <p:nvPicPr>
          <p:cNvPr id="153605" name="Picture 5" descr="Imagem2"/>
          <p:cNvPicPr>
            <a:picLocks noChangeAspect="1" noChangeArrowheads="1"/>
          </p:cNvPicPr>
          <p:nvPr/>
        </p:nvPicPr>
        <p:blipFill>
          <a:blip r:embed="rId3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40150" y="4868863"/>
            <a:ext cx="1279525" cy="123666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3606" name="Text Box 6"/>
          <p:cNvSpPr txBox="1">
            <a:spLocks noChangeArrowheads="1"/>
          </p:cNvSpPr>
          <p:nvPr/>
        </p:nvSpPr>
        <p:spPr bwMode="auto">
          <a:xfrm>
            <a:off x="117475" y="1412875"/>
            <a:ext cx="4572000" cy="33988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700" dirty="0">
                <a:solidFill>
                  <a:srgbClr val="066168"/>
                </a:solidFill>
                <a:latin typeface="Verdana" pitchFamily="34" charset="0"/>
              </a:rPr>
              <a:t>115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 municípios:</a:t>
            </a:r>
          </a:p>
          <a:p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Várzea Alegre, </a:t>
            </a:r>
            <a:r>
              <a:rPr lang="pt-BR" sz="1000" b="0" dirty="0" err="1" smtClean="0">
                <a:solidFill>
                  <a:srgbClr val="066168"/>
                </a:solidFill>
                <a:latin typeface="Verdana" pitchFamily="34" charset="0"/>
              </a:rPr>
              <a:t>Itapajé</a:t>
            </a:r>
            <a:r>
              <a:rPr lang="pt-BR" sz="1000" b="0" dirty="0" smtClean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Granjeiro, Abaiara, Granja, Eusébio, General Sampaio, </a:t>
            </a:r>
            <a:r>
              <a:rPr lang="pt-BR" sz="1000" b="0" dirty="0" smtClean="0">
                <a:solidFill>
                  <a:srgbClr val="066168"/>
                </a:solidFill>
                <a:latin typeface="Verdana" pitchFamily="34" charset="0"/>
              </a:rPr>
              <a:t>Viçosa do Ceará, </a:t>
            </a:r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Varjota, Uruburetama, Ubajara, </a:t>
            </a:r>
            <a:r>
              <a:rPr lang="pt-BR" sz="1000" b="0" dirty="0" err="1">
                <a:solidFill>
                  <a:srgbClr val="066168"/>
                </a:solidFill>
                <a:latin typeface="Verdana" pitchFamily="34" charset="0"/>
              </a:rPr>
              <a:t>Tururu</a:t>
            </a:r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, Tianguá, Tarrafas, Tabuleiro do Norte, </a:t>
            </a:r>
            <a:r>
              <a:rPr lang="pt-BR" sz="1000" b="0" dirty="0" err="1">
                <a:solidFill>
                  <a:srgbClr val="066168"/>
                </a:solidFill>
                <a:latin typeface="Verdana" pitchFamily="34" charset="0"/>
              </a:rPr>
              <a:t>Solonópole</a:t>
            </a:r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, São Benedito, </a:t>
            </a:r>
            <a:r>
              <a:rPr lang="pt-BR" sz="1000" b="0" dirty="0" err="1">
                <a:solidFill>
                  <a:srgbClr val="066168"/>
                </a:solidFill>
                <a:latin typeface="Verdana" pitchFamily="34" charset="0"/>
              </a:rPr>
              <a:t>Itatira</a:t>
            </a:r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, Sobral, Meruoca, Mauriti, Massapé, </a:t>
            </a:r>
            <a:r>
              <a:rPr lang="pt-BR" sz="1000" b="0" dirty="0" err="1">
                <a:solidFill>
                  <a:srgbClr val="066168"/>
                </a:solidFill>
                <a:latin typeface="Verdana" pitchFamily="34" charset="0"/>
              </a:rPr>
              <a:t>Martinópole</a:t>
            </a:r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, Maranguape, Maracanaú, Madalena, Limoeiro do Norte, Lavras da Mangabeira, Juazeiro do Norte, Jati, </a:t>
            </a:r>
            <a:r>
              <a:rPr lang="pt-BR" sz="1000" b="0" dirty="0" smtClean="0">
                <a:solidFill>
                  <a:srgbClr val="066168"/>
                </a:solidFill>
                <a:latin typeface="Verdana" pitchFamily="34" charset="0"/>
              </a:rPr>
              <a:t>Milhã, </a:t>
            </a:r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Jaguaruana, Missão Velha, Itarema, Itapiúna, </a:t>
            </a:r>
            <a:r>
              <a:rPr lang="pt-BR" sz="1000" b="0" dirty="0" err="1">
                <a:solidFill>
                  <a:srgbClr val="066168"/>
                </a:solidFill>
                <a:latin typeface="Verdana" pitchFamily="34" charset="0"/>
              </a:rPr>
              <a:t>Itaiçaba</a:t>
            </a:r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, Iracema, Ipueiras, Ipu, </a:t>
            </a:r>
            <a:r>
              <a:rPr lang="pt-BR" sz="1000" b="0" dirty="0" smtClean="0">
                <a:solidFill>
                  <a:srgbClr val="066168"/>
                </a:solidFill>
                <a:latin typeface="Verdana" pitchFamily="34" charset="0"/>
              </a:rPr>
              <a:t>Icó, </a:t>
            </a:r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Ibiapina, Horizonte Hidrolândia, Guaramiranga, Guaraciaba do Norte, Jardim, Pedra Branca, Santa Quitéria, Santana do Cariri, Salitre, Russas, Reriutaba, Redenção, Quixeré, Quixeramobim, Quixadá, Potengi, Porteiras, Milagres, </a:t>
            </a:r>
            <a:r>
              <a:rPr lang="pt-BR" sz="1000" b="0" dirty="0" err="1">
                <a:solidFill>
                  <a:srgbClr val="066168"/>
                </a:solidFill>
                <a:latin typeface="Verdana" pitchFamily="34" charset="0"/>
              </a:rPr>
              <a:t>Penaforte</a:t>
            </a:r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, São João do Jaguaribe, </a:t>
            </a:r>
            <a:r>
              <a:rPr lang="pt-BR" sz="1000" b="0" dirty="0" err="1">
                <a:solidFill>
                  <a:srgbClr val="066168"/>
                </a:solidFill>
                <a:latin typeface="Verdana" pitchFamily="34" charset="0"/>
              </a:rPr>
              <a:t>Paramoti</a:t>
            </a:r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, Paraipaba, Paracuru, </a:t>
            </a:r>
            <a:r>
              <a:rPr lang="pt-BR" sz="1000" b="0" dirty="0" err="1">
                <a:solidFill>
                  <a:srgbClr val="066168"/>
                </a:solidFill>
                <a:latin typeface="Verdana" pitchFamily="34" charset="0"/>
              </a:rPr>
              <a:t>Palmácia</a:t>
            </a:r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000" b="0" dirty="0" err="1">
                <a:solidFill>
                  <a:srgbClr val="066168"/>
                </a:solidFill>
                <a:latin typeface="Verdana" pitchFamily="34" charset="0"/>
              </a:rPr>
              <a:t>Pacoti</a:t>
            </a:r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, Pacatuba, Pacajus, Ocara , </a:t>
            </a:r>
            <a:r>
              <a:rPr lang="pt-BR" sz="1000" b="0" dirty="0" smtClean="0">
                <a:solidFill>
                  <a:srgbClr val="066168"/>
                </a:solidFill>
                <a:latin typeface="Verdana" pitchFamily="34" charset="0"/>
              </a:rPr>
              <a:t>Nova </a:t>
            </a:r>
            <a:r>
              <a:rPr lang="pt-BR" sz="1000" b="0" dirty="0" smtClean="0">
                <a:solidFill>
                  <a:srgbClr val="066168"/>
                </a:solidFill>
                <a:latin typeface="Verdana" pitchFamily="34" charset="0"/>
              </a:rPr>
              <a:t>Russas, </a:t>
            </a:r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Nova Olinda, Mulungu, </a:t>
            </a:r>
            <a:r>
              <a:rPr lang="pt-BR" sz="1000" b="0" dirty="0" err="1">
                <a:solidFill>
                  <a:srgbClr val="066168"/>
                </a:solidFill>
                <a:latin typeface="Verdana" pitchFamily="34" charset="0"/>
              </a:rPr>
              <a:t>Mucambo</a:t>
            </a:r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, Pires Ferreira, Marco, </a:t>
            </a:r>
            <a:r>
              <a:rPr lang="pt-BR" sz="1000" b="0" dirty="0" err="1">
                <a:solidFill>
                  <a:srgbClr val="066168"/>
                </a:solidFill>
                <a:latin typeface="Verdana" pitchFamily="34" charset="0"/>
              </a:rPr>
              <a:t>Guaiúba</a:t>
            </a:r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000" b="0" dirty="0" err="1">
                <a:solidFill>
                  <a:srgbClr val="066168"/>
                </a:solidFill>
                <a:latin typeface="Verdana" pitchFamily="34" charset="0"/>
              </a:rPr>
              <a:t>Alcântaras</a:t>
            </a:r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, Acarape, Alto Santo, Chorozinho, Acaraú, Caridade, Cariré, Caririaçu, </a:t>
            </a:r>
            <a:r>
              <a:rPr lang="pt-BR" sz="1000" b="0" dirty="0" err="1" smtClean="0">
                <a:solidFill>
                  <a:srgbClr val="066168"/>
                </a:solidFill>
                <a:latin typeface="Verdana" pitchFamily="34" charset="0"/>
              </a:rPr>
              <a:t>Cariús</a:t>
            </a:r>
            <a:r>
              <a:rPr lang="pt-BR" sz="1000" b="0" dirty="0" smtClean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Canindé, Cascavel, Camocim, Crato, </a:t>
            </a:r>
            <a:r>
              <a:rPr lang="pt-BR" sz="1000" b="0" dirty="0" err="1" smtClean="0">
                <a:solidFill>
                  <a:srgbClr val="066168"/>
                </a:solidFill>
                <a:latin typeface="Verdana" pitchFamily="34" charset="0"/>
              </a:rPr>
              <a:t>Croatá</a:t>
            </a:r>
            <a:r>
              <a:rPr lang="pt-BR" sz="1000" b="0" dirty="0" smtClean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Farias Brito, Forquilha, </a:t>
            </a:r>
            <a:r>
              <a:rPr lang="pt-BR" sz="1000" b="0" dirty="0" err="1">
                <a:solidFill>
                  <a:srgbClr val="066168"/>
                </a:solidFill>
                <a:latin typeface="Verdana" pitchFamily="34" charset="0"/>
              </a:rPr>
              <a:t>Frecheirinha</a:t>
            </a:r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, Graça, Carnaubal, Barbalha, </a:t>
            </a:r>
            <a:r>
              <a:rPr lang="pt-BR" sz="1000" b="0" dirty="0" err="1">
                <a:solidFill>
                  <a:srgbClr val="066168"/>
                </a:solidFill>
                <a:latin typeface="Verdana" pitchFamily="34" charset="0"/>
              </a:rPr>
              <a:t>Apuiarés</a:t>
            </a:r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000" b="0" dirty="0" smtClean="0">
                <a:solidFill>
                  <a:srgbClr val="066168"/>
                </a:solidFill>
                <a:latin typeface="Verdana" pitchFamily="34" charset="0"/>
              </a:rPr>
              <a:t>Aquiraz, </a:t>
            </a:r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Aracoiaba, </a:t>
            </a:r>
            <a:r>
              <a:rPr lang="pt-BR" sz="1000" b="0" dirty="0" err="1">
                <a:solidFill>
                  <a:srgbClr val="066168"/>
                </a:solidFill>
                <a:latin typeface="Verdana" pitchFamily="34" charset="0"/>
              </a:rPr>
              <a:t>Ararendá</a:t>
            </a:r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000" b="0" dirty="0" err="1">
                <a:solidFill>
                  <a:srgbClr val="066168"/>
                </a:solidFill>
                <a:latin typeface="Verdana" pitchFamily="34" charset="0"/>
              </a:rPr>
              <a:t>Aratuba</a:t>
            </a:r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, Capistrano, </a:t>
            </a:r>
            <a:r>
              <a:rPr lang="pt-BR" sz="1000" b="0" dirty="0" err="1">
                <a:solidFill>
                  <a:srgbClr val="066168"/>
                </a:solidFill>
                <a:latin typeface="Verdana" pitchFamily="34" charset="0"/>
              </a:rPr>
              <a:t>Banabuiu</a:t>
            </a:r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, Barreira, Barro, </a:t>
            </a:r>
            <a:r>
              <a:rPr lang="pt-BR" sz="1000" b="0" dirty="0" err="1">
                <a:solidFill>
                  <a:srgbClr val="066168"/>
                </a:solidFill>
                <a:latin typeface="Verdana" pitchFamily="34" charset="0"/>
              </a:rPr>
              <a:t>Barroquinha</a:t>
            </a:r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, Baturité, </a:t>
            </a:r>
            <a:r>
              <a:rPr lang="pt-BR" sz="1000" b="0" dirty="0" smtClean="0">
                <a:solidFill>
                  <a:srgbClr val="066168"/>
                </a:solidFill>
                <a:latin typeface="Verdana" pitchFamily="34" charset="0"/>
              </a:rPr>
              <a:t>Boa Viagem, Brejo Santo, </a:t>
            </a:r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Aurora, Iguatu, Mombaça, </a:t>
            </a:r>
            <a:r>
              <a:rPr lang="pt-BR" sz="1000" b="0" dirty="0" err="1">
                <a:solidFill>
                  <a:srgbClr val="066168"/>
                </a:solidFill>
                <a:latin typeface="Verdana" pitchFamily="34" charset="0"/>
              </a:rPr>
              <a:t>Quixelô</a:t>
            </a:r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000" b="0" dirty="0" smtClean="0">
                <a:solidFill>
                  <a:srgbClr val="066168"/>
                </a:solidFill>
                <a:latin typeface="Verdana" pitchFamily="34" charset="0"/>
              </a:rPr>
              <a:t>Bela Cruz, </a:t>
            </a:r>
            <a:r>
              <a:rPr lang="pt-BR" sz="1000" b="0" dirty="0">
                <a:solidFill>
                  <a:srgbClr val="066168"/>
                </a:solidFill>
                <a:latin typeface="Verdana" pitchFamily="34" charset="0"/>
              </a:rPr>
              <a:t>Acopiara</a:t>
            </a:r>
          </a:p>
        </p:txBody>
      </p:sp>
      <p:sp>
        <p:nvSpPr>
          <p:cNvPr id="153607" name="Text Box 7"/>
          <p:cNvSpPr txBox="1">
            <a:spLocks noChangeArrowheads="1"/>
          </p:cNvSpPr>
          <p:nvPr/>
        </p:nvSpPr>
        <p:spPr bwMode="auto">
          <a:xfrm>
            <a:off x="117475" y="4811713"/>
            <a:ext cx="2878138" cy="3508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700">
                <a:solidFill>
                  <a:srgbClr val="066168"/>
                </a:solidFill>
                <a:latin typeface="Verdana" pitchFamily="34" charset="0"/>
              </a:rPr>
              <a:t>2.542 ha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de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área plantada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</a:p>
        </p:txBody>
      </p:sp>
      <p:sp>
        <p:nvSpPr>
          <p:cNvPr id="153608" name="Line 8"/>
          <p:cNvSpPr>
            <a:spLocks noChangeShapeType="1"/>
          </p:cNvSpPr>
          <p:nvPr/>
        </p:nvSpPr>
        <p:spPr bwMode="auto">
          <a:xfrm>
            <a:off x="146050" y="4818063"/>
            <a:ext cx="34178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53609" name="Line 9"/>
          <p:cNvSpPr>
            <a:spLocks noChangeShapeType="1"/>
          </p:cNvSpPr>
          <p:nvPr/>
        </p:nvSpPr>
        <p:spPr bwMode="auto">
          <a:xfrm>
            <a:off x="146050" y="5156200"/>
            <a:ext cx="34178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53610" name="Text Box 10"/>
          <p:cNvSpPr txBox="1">
            <a:spLocks noChangeArrowheads="1"/>
          </p:cNvSpPr>
          <p:nvPr/>
        </p:nvSpPr>
        <p:spPr bwMode="auto">
          <a:xfrm>
            <a:off x="117475" y="5149850"/>
            <a:ext cx="1984375" cy="3508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700">
                <a:solidFill>
                  <a:srgbClr val="066168"/>
                </a:solidFill>
                <a:latin typeface="Verdana" pitchFamily="34" charset="0"/>
              </a:rPr>
              <a:t>15.963 t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colhidas</a:t>
            </a:r>
          </a:p>
        </p:txBody>
      </p:sp>
      <p:sp>
        <p:nvSpPr>
          <p:cNvPr id="153611" name="Text Box 11"/>
          <p:cNvSpPr txBox="1">
            <a:spLocks noChangeArrowheads="1"/>
          </p:cNvSpPr>
          <p:nvPr/>
        </p:nvSpPr>
        <p:spPr bwMode="auto">
          <a:xfrm>
            <a:off x="117475" y="5486400"/>
            <a:ext cx="2732088" cy="3508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700">
                <a:solidFill>
                  <a:srgbClr val="066168"/>
                </a:solidFill>
                <a:latin typeface="Verdana" pitchFamily="34" charset="0"/>
              </a:rPr>
              <a:t>R$ 55.912,00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valor VBP</a:t>
            </a:r>
          </a:p>
        </p:txBody>
      </p:sp>
      <p:sp>
        <p:nvSpPr>
          <p:cNvPr id="153612" name="Line 12"/>
          <p:cNvSpPr>
            <a:spLocks noChangeShapeType="1"/>
          </p:cNvSpPr>
          <p:nvPr/>
        </p:nvSpPr>
        <p:spPr bwMode="auto">
          <a:xfrm>
            <a:off x="146050" y="5494338"/>
            <a:ext cx="34178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pic>
        <p:nvPicPr>
          <p:cNvPr id="153613" name="Picture 13" descr="Mapa_CE_peso baixo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9925" y="1006475"/>
            <a:ext cx="4308475" cy="5149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53614" name="Group 14"/>
          <p:cNvGrpSpPr>
            <a:grpSpLocks/>
          </p:cNvGrpSpPr>
          <p:nvPr/>
        </p:nvGrpSpPr>
        <p:grpSpPr bwMode="auto">
          <a:xfrm>
            <a:off x="4533900" y="1077913"/>
            <a:ext cx="3932238" cy="5003800"/>
            <a:chOff x="6374" y="680"/>
            <a:chExt cx="2477" cy="3152"/>
          </a:xfrm>
        </p:grpSpPr>
        <p:sp>
          <p:nvSpPr>
            <p:cNvPr id="153615" name="Freeform 15"/>
            <p:cNvSpPr>
              <a:spLocks/>
            </p:cNvSpPr>
            <p:nvPr/>
          </p:nvSpPr>
          <p:spPr bwMode="auto">
            <a:xfrm>
              <a:off x="7654" y="3213"/>
              <a:ext cx="221" cy="175"/>
            </a:xfrm>
            <a:custGeom>
              <a:avLst/>
              <a:gdLst>
                <a:gd name="T0" fmla="*/ 221 w 1325"/>
                <a:gd name="T1" fmla="*/ 249 h 1048"/>
                <a:gd name="T2" fmla="*/ 511 w 1325"/>
                <a:gd name="T3" fmla="*/ 149 h 1048"/>
                <a:gd name="T4" fmla="*/ 721 w 1325"/>
                <a:gd name="T5" fmla="*/ 89 h 1048"/>
                <a:gd name="T6" fmla="*/ 949 w 1325"/>
                <a:gd name="T7" fmla="*/ 67 h 1048"/>
                <a:gd name="T8" fmla="*/ 1027 w 1325"/>
                <a:gd name="T9" fmla="*/ 0 h 1048"/>
                <a:gd name="T10" fmla="*/ 1110 w 1325"/>
                <a:gd name="T11" fmla="*/ 205 h 1048"/>
                <a:gd name="T12" fmla="*/ 1167 w 1325"/>
                <a:gd name="T13" fmla="*/ 270 h 1048"/>
                <a:gd name="T14" fmla="*/ 1240 w 1325"/>
                <a:gd name="T15" fmla="*/ 302 h 1048"/>
                <a:gd name="T16" fmla="*/ 1300 w 1325"/>
                <a:gd name="T17" fmla="*/ 304 h 1048"/>
                <a:gd name="T18" fmla="*/ 1325 w 1325"/>
                <a:gd name="T19" fmla="*/ 377 h 1048"/>
                <a:gd name="T20" fmla="*/ 1257 w 1325"/>
                <a:gd name="T21" fmla="*/ 449 h 1048"/>
                <a:gd name="T22" fmla="*/ 1209 w 1325"/>
                <a:gd name="T23" fmla="*/ 450 h 1048"/>
                <a:gd name="T24" fmla="*/ 1082 w 1325"/>
                <a:gd name="T25" fmla="*/ 561 h 1048"/>
                <a:gd name="T26" fmla="*/ 1222 w 1325"/>
                <a:gd name="T27" fmla="*/ 793 h 1048"/>
                <a:gd name="T28" fmla="*/ 1151 w 1325"/>
                <a:gd name="T29" fmla="*/ 826 h 1048"/>
                <a:gd name="T30" fmla="*/ 1187 w 1325"/>
                <a:gd name="T31" fmla="*/ 1006 h 1048"/>
                <a:gd name="T32" fmla="*/ 1062 w 1325"/>
                <a:gd name="T33" fmla="*/ 1044 h 1048"/>
                <a:gd name="T34" fmla="*/ 945 w 1325"/>
                <a:gd name="T35" fmla="*/ 1048 h 1048"/>
                <a:gd name="T36" fmla="*/ 935 w 1325"/>
                <a:gd name="T37" fmla="*/ 989 h 1048"/>
                <a:gd name="T38" fmla="*/ 838 w 1325"/>
                <a:gd name="T39" fmla="*/ 1001 h 1048"/>
                <a:gd name="T40" fmla="*/ 718 w 1325"/>
                <a:gd name="T41" fmla="*/ 863 h 1048"/>
                <a:gd name="T42" fmla="*/ 669 w 1325"/>
                <a:gd name="T43" fmla="*/ 859 h 1048"/>
                <a:gd name="T44" fmla="*/ 622 w 1325"/>
                <a:gd name="T45" fmla="*/ 928 h 1048"/>
                <a:gd name="T46" fmla="*/ 457 w 1325"/>
                <a:gd name="T47" fmla="*/ 915 h 1048"/>
                <a:gd name="T48" fmla="*/ 379 w 1325"/>
                <a:gd name="T49" fmla="*/ 806 h 1048"/>
                <a:gd name="T50" fmla="*/ 399 w 1325"/>
                <a:gd name="T51" fmla="*/ 727 h 1048"/>
                <a:gd name="T52" fmla="*/ 131 w 1325"/>
                <a:gd name="T53" fmla="*/ 733 h 1048"/>
                <a:gd name="T54" fmla="*/ 0 w 1325"/>
                <a:gd name="T55" fmla="*/ 566 h 1048"/>
                <a:gd name="T56" fmla="*/ 221 w 1325"/>
                <a:gd name="T57" fmla="*/ 249 h 1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25" h="1048">
                  <a:moveTo>
                    <a:pt x="221" y="249"/>
                  </a:moveTo>
                  <a:lnTo>
                    <a:pt x="511" y="149"/>
                  </a:lnTo>
                  <a:lnTo>
                    <a:pt x="721" y="89"/>
                  </a:lnTo>
                  <a:lnTo>
                    <a:pt x="949" y="67"/>
                  </a:lnTo>
                  <a:lnTo>
                    <a:pt x="1027" y="0"/>
                  </a:lnTo>
                  <a:lnTo>
                    <a:pt x="1110" y="205"/>
                  </a:lnTo>
                  <a:lnTo>
                    <a:pt x="1167" y="270"/>
                  </a:lnTo>
                  <a:lnTo>
                    <a:pt x="1240" y="302"/>
                  </a:lnTo>
                  <a:lnTo>
                    <a:pt x="1300" y="304"/>
                  </a:lnTo>
                  <a:lnTo>
                    <a:pt x="1325" y="377"/>
                  </a:lnTo>
                  <a:lnTo>
                    <a:pt x="1257" y="449"/>
                  </a:lnTo>
                  <a:lnTo>
                    <a:pt x="1209" y="450"/>
                  </a:lnTo>
                  <a:lnTo>
                    <a:pt x="1082" y="561"/>
                  </a:lnTo>
                  <a:lnTo>
                    <a:pt x="1222" y="793"/>
                  </a:lnTo>
                  <a:lnTo>
                    <a:pt x="1151" y="826"/>
                  </a:lnTo>
                  <a:lnTo>
                    <a:pt x="1187" y="1006"/>
                  </a:lnTo>
                  <a:lnTo>
                    <a:pt x="1062" y="1044"/>
                  </a:lnTo>
                  <a:lnTo>
                    <a:pt x="945" y="1048"/>
                  </a:lnTo>
                  <a:lnTo>
                    <a:pt x="935" y="989"/>
                  </a:lnTo>
                  <a:lnTo>
                    <a:pt x="838" y="1001"/>
                  </a:lnTo>
                  <a:lnTo>
                    <a:pt x="718" y="863"/>
                  </a:lnTo>
                  <a:lnTo>
                    <a:pt x="669" y="859"/>
                  </a:lnTo>
                  <a:lnTo>
                    <a:pt x="622" y="928"/>
                  </a:lnTo>
                  <a:lnTo>
                    <a:pt x="457" y="915"/>
                  </a:lnTo>
                  <a:lnTo>
                    <a:pt x="379" y="806"/>
                  </a:lnTo>
                  <a:lnTo>
                    <a:pt x="399" y="727"/>
                  </a:lnTo>
                  <a:lnTo>
                    <a:pt x="131" y="733"/>
                  </a:lnTo>
                  <a:lnTo>
                    <a:pt x="0" y="566"/>
                  </a:lnTo>
                  <a:lnTo>
                    <a:pt x="221" y="24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16" name="Freeform 16"/>
            <p:cNvSpPr>
              <a:spLocks/>
            </p:cNvSpPr>
            <p:nvPr/>
          </p:nvSpPr>
          <p:spPr bwMode="auto">
            <a:xfrm>
              <a:off x="6374" y="807"/>
              <a:ext cx="606" cy="358"/>
            </a:xfrm>
            <a:custGeom>
              <a:avLst/>
              <a:gdLst>
                <a:gd name="T0" fmla="*/ 82 w 3640"/>
                <a:gd name="T1" fmla="*/ 1950 h 2149"/>
                <a:gd name="T2" fmla="*/ 428 w 3640"/>
                <a:gd name="T3" fmla="*/ 637 h 2149"/>
                <a:gd name="T4" fmla="*/ 1700 w 3640"/>
                <a:gd name="T5" fmla="*/ 81 h 2149"/>
                <a:gd name="T6" fmla="*/ 1842 w 3640"/>
                <a:gd name="T7" fmla="*/ 57 h 2149"/>
                <a:gd name="T8" fmla="*/ 1889 w 3640"/>
                <a:gd name="T9" fmla="*/ 45 h 2149"/>
                <a:gd name="T10" fmla="*/ 1917 w 3640"/>
                <a:gd name="T11" fmla="*/ 47 h 2149"/>
                <a:gd name="T12" fmla="*/ 1932 w 3640"/>
                <a:gd name="T13" fmla="*/ 24 h 2149"/>
                <a:gd name="T14" fmla="*/ 2104 w 3640"/>
                <a:gd name="T15" fmla="*/ 0 h 2149"/>
                <a:gd name="T16" fmla="*/ 2297 w 3640"/>
                <a:gd name="T17" fmla="*/ 94 h 2149"/>
                <a:gd name="T18" fmla="*/ 3281 w 3640"/>
                <a:gd name="T19" fmla="*/ 12 h 2149"/>
                <a:gd name="T20" fmla="*/ 3386 w 3640"/>
                <a:gd name="T21" fmla="*/ 57 h 2149"/>
                <a:gd name="T22" fmla="*/ 3458 w 3640"/>
                <a:gd name="T23" fmla="*/ 86 h 2149"/>
                <a:gd name="T24" fmla="*/ 3579 w 3640"/>
                <a:gd name="T25" fmla="*/ 160 h 2149"/>
                <a:gd name="T26" fmla="*/ 3593 w 3640"/>
                <a:gd name="T27" fmla="*/ 377 h 2149"/>
                <a:gd name="T28" fmla="*/ 2694 w 3640"/>
                <a:gd name="T29" fmla="*/ 162 h 2149"/>
                <a:gd name="T30" fmla="*/ 2674 w 3640"/>
                <a:gd name="T31" fmla="*/ 191 h 2149"/>
                <a:gd name="T32" fmla="*/ 2341 w 3640"/>
                <a:gd name="T33" fmla="*/ 764 h 2149"/>
                <a:gd name="T34" fmla="*/ 2323 w 3640"/>
                <a:gd name="T35" fmla="*/ 820 h 2149"/>
                <a:gd name="T36" fmla="*/ 2321 w 3640"/>
                <a:gd name="T37" fmla="*/ 870 h 2149"/>
                <a:gd name="T38" fmla="*/ 2315 w 3640"/>
                <a:gd name="T39" fmla="*/ 956 h 2149"/>
                <a:gd name="T40" fmla="*/ 2404 w 3640"/>
                <a:gd name="T41" fmla="*/ 1007 h 2149"/>
                <a:gd name="T42" fmla="*/ 2319 w 3640"/>
                <a:gd name="T43" fmla="*/ 1129 h 2149"/>
                <a:gd name="T44" fmla="*/ 2257 w 3640"/>
                <a:gd name="T45" fmla="*/ 1234 h 2149"/>
                <a:gd name="T46" fmla="*/ 2186 w 3640"/>
                <a:gd name="T47" fmla="*/ 1350 h 2149"/>
                <a:gd name="T48" fmla="*/ 2347 w 3640"/>
                <a:gd name="T49" fmla="*/ 1366 h 2149"/>
                <a:gd name="T50" fmla="*/ 2263 w 3640"/>
                <a:gd name="T51" fmla="*/ 1513 h 2149"/>
                <a:gd name="T52" fmla="*/ 2281 w 3640"/>
                <a:gd name="T53" fmla="*/ 1586 h 2149"/>
                <a:gd name="T54" fmla="*/ 2196 w 3640"/>
                <a:gd name="T55" fmla="*/ 1705 h 2149"/>
                <a:gd name="T56" fmla="*/ 2144 w 3640"/>
                <a:gd name="T57" fmla="*/ 1822 h 2149"/>
                <a:gd name="T58" fmla="*/ 2180 w 3640"/>
                <a:gd name="T59" fmla="*/ 1888 h 2149"/>
                <a:gd name="T60" fmla="*/ 2120 w 3640"/>
                <a:gd name="T61" fmla="*/ 1944 h 2149"/>
                <a:gd name="T62" fmla="*/ 1570 w 3640"/>
                <a:gd name="T63" fmla="*/ 1506 h 2149"/>
                <a:gd name="T64" fmla="*/ 1492 w 3640"/>
                <a:gd name="T65" fmla="*/ 1450 h 2149"/>
                <a:gd name="T66" fmla="*/ 1239 w 3640"/>
                <a:gd name="T67" fmla="*/ 1338 h 2149"/>
                <a:gd name="T68" fmla="*/ 1022 w 3640"/>
                <a:gd name="T69" fmla="*/ 1084 h 2149"/>
                <a:gd name="T70" fmla="*/ 783 w 3640"/>
                <a:gd name="T71" fmla="*/ 1733 h 2149"/>
                <a:gd name="T72" fmla="*/ 679 w 3640"/>
                <a:gd name="T73" fmla="*/ 1818 h 2149"/>
                <a:gd name="T74" fmla="*/ 571 w 3640"/>
                <a:gd name="T75" fmla="*/ 1793 h 2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640" h="2149">
                  <a:moveTo>
                    <a:pt x="175" y="2149"/>
                  </a:moveTo>
                  <a:lnTo>
                    <a:pt x="82" y="1950"/>
                  </a:lnTo>
                  <a:lnTo>
                    <a:pt x="0" y="1365"/>
                  </a:lnTo>
                  <a:lnTo>
                    <a:pt x="428" y="637"/>
                  </a:lnTo>
                  <a:lnTo>
                    <a:pt x="763" y="643"/>
                  </a:lnTo>
                  <a:lnTo>
                    <a:pt x="1700" y="81"/>
                  </a:lnTo>
                  <a:lnTo>
                    <a:pt x="1760" y="57"/>
                  </a:lnTo>
                  <a:lnTo>
                    <a:pt x="1842" y="57"/>
                  </a:lnTo>
                  <a:lnTo>
                    <a:pt x="1876" y="45"/>
                  </a:lnTo>
                  <a:lnTo>
                    <a:pt x="1889" y="45"/>
                  </a:lnTo>
                  <a:lnTo>
                    <a:pt x="1903" y="45"/>
                  </a:lnTo>
                  <a:lnTo>
                    <a:pt x="1917" y="47"/>
                  </a:lnTo>
                  <a:lnTo>
                    <a:pt x="1932" y="47"/>
                  </a:lnTo>
                  <a:lnTo>
                    <a:pt x="1932" y="24"/>
                  </a:lnTo>
                  <a:lnTo>
                    <a:pt x="2104" y="12"/>
                  </a:lnTo>
                  <a:lnTo>
                    <a:pt x="2104" y="0"/>
                  </a:lnTo>
                  <a:lnTo>
                    <a:pt x="2162" y="0"/>
                  </a:lnTo>
                  <a:lnTo>
                    <a:pt x="2297" y="94"/>
                  </a:lnTo>
                  <a:lnTo>
                    <a:pt x="2782" y="4"/>
                  </a:lnTo>
                  <a:lnTo>
                    <a:pt x="3281" y="12"/>
                  </a:lnTo>
                  <a:lnTo>
                    <a:pt x="3365" y="32"/>
                  </a:lnTo>
                  <a:lnTo>
                    <a:pt x="3386" y="57"/>
                  </a:lnTo>
                  <a:lnTo>
                    <a:pt x="3434" y="64"/>
                  </a:lnTo>
                  <a:lnTo>
                    <a:pt x="3458" y="86"/>
                  </a:lnTo>
                  <a:lnTo>
                    <a:pt x="3492" y="83"/>
                  </a:lnTo>
                  <a:lnTo>
                    <a:pt x="3579" y="160"/>
                  </a:lnTo>
                  <a:lnTo>
                    <a:pt x="3640" y="183"/>
                  </a:lnTo>
                  <a:lnTo>
                    <a:pt x="3593" y="377"/>
                  </a:lnTo>
                  <a:lnTo>
                    <a:pt x="3339" y="474"/>
                  </a:lnTo>
                  <a:lnTo>
                    <a:pt x="2694" y="162"/>
                  </a:lnTo>
                  <a:lnTo>
                    <a:pt x="2674" y="162"/>
                  </a:lnTo>
                  <a:lnTo>
                    <a:pt x="2674" y="191"/>
                  </a:lnTo>
                  <a:lnTo>
                    <a:pt x="2840" y="864"/>
                  </a:lnTo>
                  <a:lnTo>
                    <a:pt x="2341" y="764"/>
                  </a:lnTo>
                  <a:lnTo>
                    <a:pt x="2330" y="763"/>
                  </a:lnTo>
                  <a:lnTo>
                    <a:pt x="2323" y="820"/>
                  </a:lnTo>
                  <a:lnTo>
                    <a:pt x="2360" y="846"/>
                  </a:lnTo>
                  <a:lnTo>
                    <a:pt x="2321" y="870"/>
                  </a:lnTo>
                  <a:lnTo>
                    <a:pt x="2370" y="936"/>
                  </a:lnTo>
                  <a:lnTo>
                    <a:pt x="2315" y="956"/>
                  </a:lnTo>
                  <a:lnTo>
                    <a:pt x="2343" y="1001"/>
                  </a:lnTo>
                  <a:lnTo>
                    <a:pt x="2404" y="1007"/>
                  </a:lnTo>
                  <a:lnTo>
                    <a:pt x="2399" y="1071"/>
                  </a:lnTo>
                  <a:lnTo>
                    <a:pt x="2319" y="1129"/>
                  </a:lnTo>
                  <a:lnTo>
                    <a:pt x="2276" y="1138"/>
                  </a:lnTo>
                  <a:lnTo>
                    <a:pt x="2257" y="1234"/>
                  </a:lnTo>
                  <a:lnTo>
                    <a:pt x="2172" y="1326"/>
                  </a:lnTo>
                  <a:lnTo>
                    <a:pt x="2186" y="1350"/>
                  </a:lnTo>
                  <a:lnTo>
                    <a:pt x="2321" y="1324"/>
                  </a:lnTo>
                  <a:lnTo>
                    <a:pt x="2347" y="1366"/>
                  </a:lnTo>
                  <a:lnTo>
                    <a:pt x="2296" y="1429"/>
                  </a:lnTo>
                  <a:lnTo>
                    <a:pt x="2263" y="1513"/>
                  </a:lnTo>
                  <a:lnTo>
                    <a:pt x="2276" y="1559"/>
                  </a:lnTo>
                  <a:lnTo>
                    <a:pt x="2281" y="1586"/>
                  </a:lnTo>
                  <a:lnTo>
                    <a:pt x="2222" y="1639"/>
                  </a:lnTo>
                  <a:lnTo>
                    <a:pt x="2196" y="1705"/>
                  </a:lnTo>
                  <a:lnTo>
                    <a:pt x="2203" y="1772"/>
                  </a:lnTo>
                  <a:lnTo>
                    <a:pt x="2144" y="1822"/>
                  </a:lnTo>
                  <a:lnTo>
                    <a:pt x="2144" y="1850"/>
                  </a:lnTo>
                  <a:lnTo>
                    <a:pt x="2180" y="1888"/>
                  </a:lnTo>
                  <a:lnTo>
                    <a:pt x="2141" y="1912"/>
                  </a:lnTo>
                  <a:lnTo>
                    <a:pt x="2120" y="1944"/>
                  </a:lnTo>
                  <a:lnTo>
                    <a:pt x="1720" y="1608"/>
                  </a:lnTo>
                  <a:lnTo>
                    <a:pt x="1570" y="1506"/>
                  </a:lnTo>
                  <a:lnTo>
                    <a:pt x="1507" y="1499"/>
                  </a:lnTo>
                  <a:lnTo>
                    <a:pt x="1492" y="1450"/>
                  </a:lnTo>
                  <a:lnTo>
                    <a:pt x="1463" y="1428"/>
                  </a:lnTo>
                  <a:lnTo>
                    <a:pt x="1239" y="1338"/>
                  </a:lnTo>
                  <a:lnTo>
                    <a:pt x="1099" y="1320"/>
                  </a:lnTo>
                  <a:lnTo>
                    <a:pt x="1022" y="1084"/>
                  </a:lnTo>
                  <a:lnTo>
                    <a:pt x="813" y="1723"/>
                  </a:lnTo>
                  <a:lnTo>
                    <a:pt x="783" y="1733"/>
                  </a:lnTo>
                  <a:lnTo>
                    <a:pt x="759" y="1769"/>
                  </a:lnTo>
                  <a:lnTo>
                    <a:pt x="679" y="1818"/>
                  </a:lnTo>
                  <a:lnTo>
                    <a:pt x="664" y="1808"/>
                  </a:lnTo>
                  <a:lnTo>
                    <a:pt x="571" y="1793"/>
                  </a:lnTo>
                  <a:lnTo>
                    <a:pt x="175" y="214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17" name="Freeform 17"/>
            <p:cNvSpPr>
              <a:spLocks/>
            </p:cNvSpPr>
            <p:nvPr/>
          </p:nvSpPr>
          <p:spPr bwMode="auto">
            <a:xfrm>
              <a:off x="6578" y="702"/>
              <a:ext cx="408" cy="159"/>
            </a:xfrm>
            <a:custGeom>
              <a:avLst/>
              <a:gdLst>
                <a:gd name="T0" fmla="*/ 66 w 2446"/>
                <a:gd name="T1" fmla="*/ 954 h 954"/>
                <a:gd name="T2" fmla="*/ 476 w 2446"/>
                <a:gd name="T3" fmla="*/ 708 h 954"/>
                <a:gd name="T4" fmla="*/ 533 w 2446"/>
                <a:gd name="T5" fmla="*/ 686 h 954"/>
                <a:gd name="T6" fmla="*/ 617 w 2446"/>
                <a:gd name="T7" fmla="*/ 684 h 954"/>
                <a:gd name="T8" fmla="*/ 648 w 2446"/>
                <a:gd name="T9" fmla="*/ 673 h 954"/>
                <a:gd name="T10" fmla="*/ 706 w 2446"/>
                <a:gd name="T11" fmla="*/ 675 h 954"/>
                <a:gd name="T12" fmla="*/ 707 w 2446"/>
                <a:gd name="T13" fmla="*/ 653 h 954"/>
                <a:gd name="T14" fmla="*/ 878 w 2446"/>
                <a:gd name="T15" fmla="*/ 641 h 954"/>
                <a:gd name="T16" fmla="*/ 878 w 2446"/>
                <a:gd name="T17" fmla="*/ 628 h 954"/>
                <a:gd name="T18" fmla="*/ 938 w 2446"/>
                <a:gd name="T19" fmla="*/ 627 h 954"/>
                <a:gd name="T20" fmla="*/ 1071 w 2446"/>
                <a:gd name="T21" fmla="*/ 723 h 954"/>
                <a:gd name="T22" fmla="*/ 1553 w 2446"/>
                <a:gd name="T23" fmla="*/ 632 h 954"/>
                <a:gd name="T24" fmla="*/ 2060 w 2446"/>
                <a:gd name="T25" fmla="*/ 640 h 954"/>
                <a:gd name="T26" fmla="*/ 2140 w 2446"/>
                <a:gd name="T27" fmla="*/ 660 h 954"/>
                <a:gd name="T28" fmla="*/ 2160 w 2446"/>
                <a:gd name="T29" fmla="*/ 686 h 954"/>
                <a:gd name="T30" fmla="*/ 2207 w 2446"/>
                <a:gd name="T31" fmla="*/ 691 h 954"/>
                <a:gd name="T32" fmla="*/ 2230 w 2446"/>
                <a:gd name="T33" fmla="*/ 712 h 954"/>
                <a:gd name="T34" fmla="*/ 2265 w 2446"/>
                <a:gd name="T35" fmla="*/ 709 h 954"/>
                <a:gd name="T36" fmla="*/ 2350 w 2446"/>
                <a:gd name="T37" fmla="*/ 785 h 954"/>
                <a:gd name="T38" fmla="*/ 2416 w 2446"/>
                <a:gd name="T39" fmla="*/ 812 h 954"/>
                <a:gd name="T40" fmla="*/ 2446 w 2446"/>
                <a:gd name="T41" fmla="*/ 544 h 954"/>
                <a:gd name="T42" fmla="*/ 2440 w 2446"/>
                <a:gd name="T43" fmla="*/ 521 h 954"/>
                <a:gd name="T44" fmla="*/ 2429 w 2446"/>
                <a:gd name="T45" fmla="*/ 505 h 954"/>
                <a:gd name="T46" fmla="*/ 2396 w 2446"/>
                <a:gd name="T47" fmla="*/ 507 h 954"/>
                <a:gd name="T48" fmla="*/ 2355 w 2446"/>
                <a:gd name="T49" fmla="*/ 449 h 954"/>
                <a:gd name="T50" fmla="*/ 2349 w 2446"/>
                <a:gd name="T51" fmla="*/ 434 h 954"/>
                <a:gd name="T52" fmla="*/ 2329 w 2446"/>
                <a:gd name="T53" fmla="*/ 434 h 954"/>
                <a:gd name="T54" fmla="*/ 2286 w 2446"/>
                <a:gd name="T55" fmla="*/ 401 h 954"/>
                <a:gd name="T56" fmla="*/ 2282 w 2446"/>
                <a:gd name="T57" fmla="*/ 365 h 954"/>
                <a:gd name="T58" fmla="*/ 2295 w 2446"/>
                <a:gd name="T59" fmla="*/ 340 h 954"/>
                <a:gd name="T60" fmla="*/ 2295 w 2446"/>
                <a:gd name="T61" fmla="*/ 320 h 954"/>
                <a:gd name="T62" fmla="*/ 2261 w 2446"/>
                <a:gd name="T63" fmla="*/ 293 h 954"/>
                <a:gd name="T64" fmla="*/ 2257 w 2446"/>
                <a:gd name="T65" fmla="*/ 226 h 954"/>
                <a:gd name="T66" fmla="*/ 2284 w 2446"/>
                <a:gd name="T67" fmla="*/ 186 h 954"/>
                <a:gd name="T68" fmla="*/ 2269 w 2446"/>
                <a:gd name="T69" fmla="*/ 168 h 954"/>
                <a:gd name="T70" fmla="*/ 2167 w 2446"/>
                <a:gd name="T71" fmla="*/ 157 h 954"/>
                <a:gd name="T72" fmla="*/ 2144 w 2446"/>
                <a:gd name="T73" fmla="*/ 152 h 954"/>
                <a:gd name="T74" fmla="*/ 2103 w 2446"/>
                <a:gd name="T75" fmla="*/ 94 h 954"/>
                <a:gd name="T76" fmla="*/ 2069 w 2446"/>
                <a:gd name="T77" fmla="*/ 0 h 954"/>
                <a:gd name="T78" fmla="*/ 1350 w 2446"/>
                <a:gd name="T79" fmla="*/ 26 h 954"/>
                <a:gd name="T80" fmla="*/ 1104 w 2446"/>
                <a:gd name="T81" fmla="*/ 160 h 954"/>
                <a:gd name="T82" fmla="*/ 1031 w 2446"/>
                <a:gd name="T83" fmla="*/ 162 h 954"/>
                <a:gd name="T84" fmla="*/ 1011 w 2446"/>
                <a:gd name="T85" fmla="*/ 81 h 954"/>
                <a:gd name="T86" fmla="*/ 830 w 2446"/>
                <a:gd name="T87" fmla="*/ 61 h 954"/>
                <a:gd name="T88" fmla="*/ 780 w 2446"/>
                <a:gd name="T89" fmla="*/ 121 h 954"/>
                <a:gd name="T90" fmla="*/ 626 w 2446"/>
                <a:gd name="T91" fmla="*/ 119 h 954"/>
                <a:gd name="T92" fmla="*/ 596 w 2446"/>
                <a:gd name="T93" fmla="*/ 154 h 954"/>
                <a:gd name="T94" fmla="*/ 513 w 2446"/>
                <a:gd name="T95" fmla="*/ 171 h 954"/>
                <a:gd name="T96" fmla="*/ 66 w 2446"/>
                <a:gd name="T97" fmla="*/ 197 h 954"/>
                <a:gd name="T98" fmla="*/ 198 w 2446"/>
                <a:gd name="T99" fmla="*/ 330 h 954"/>
                <a:gd name="T100" fmla="*/ 199 w 2446"/>
                <a:gd name="T101" fmla="*/ 378 h 954"/>
                <a:gd name="T102" fmla="*/ 169 w 2446"/>
                <a:gd name="T103" fmla="*/ 378 h 954"/>
                <a:gd name="T104" fmla="*/ 209 w 2446"/>
                <a:gd name="T105" fmla="*/ 434 h 954"/>
                <a:gd name="T106" fmla="*/ 163 w 2446"/>
                <a:gd name="T107" fmla="*/ 498 h 954"/>
                <a:gd name="T108" fmla="*/ 169 w 2446"/>
                <a:gd name="T109" fmla="*/ 592 h 954"/>
                <a:gd name="T110" fmla="*/ 81 w 2446"/>
                <a:gd name="T111" fmla="*/ 709 h 954"/>
                <a:gd name="T112" fmla="*/ 66 w 2446"/>
                <a:gd name="T113" fmla="*/ 761 h 954"/>
                <a:gd name="T114" fmla="*/ 0 w 2446"/>
                <a:gd name="T115" fmla="*/ 834 h 954"/>
                <a:gd name="T116" fmla="*/ 7 w 2446"/>
                <a:gd name="T117" fmla="*/ 879 h 954"/>
                <a:gd name="T118" fmla="*/ 66 w 2446"/>
                <a:gd name="T119" fmla="*/ 954 h 9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446" h="954">
                  <a:moveTo>
                    <a:pt x="66" y="954"/>
                  </a:moveTo>
                  <a:lnTo>
                    <a:pt x="476" y="708"/>
                  </a:lnTo>
                  <a:lnTo>
                    <a:pt x="533" y="686"/>
                  </a:lnTo>
                  <a:lnTo>
                    <a:pt x="617" y="684"/>
                  </a:lnTo>
                  <a:lnTo>
                    <a:pt x="648" y="673"/>
                  </a:lnTo>
                  <a:lnTo>
                    <a:pt x="706" y="675"/>
                  </a:lnTo>
                  <a:lnTo>
                    <a:pt x="707" y="653"/>
                  </a:lnTo>
                  <a:lnTo>
                    <a:pt x="878" y="641"/>
                  </a:lnTo>
                  <a:lnTo>
                    <a:pt x="878" y="628"/>
                  </a:lnTo>
                  <a:lnTo>
                    <a:pt x="938" y="627"/>
                  </a:lnTo>
                  <a:lnTo>
                    <a:pt x="1071" y="723"/>
                  </a:lnTo>
                  <a:lnTo>
                    <a:pt x="1553" y="632"/>
                  </a:lnTo>
                  <a:lnTo>
                    <a:pt x="2060" y="640"/>
                  </a:lnTo>
                  <a:lnTo>
                    <a:pt x="2140" y="660"/>
                  </a:lnTo>
                  <a:lnTo>
                    <a:pt x="2160" y="686"/>
                  </a:lnTo>
                  <a:lnTo>
                    <a:pt x="2207" y="691"/>
                  </a:lnTo>
                  <a:lnTo>
                    <a:pt x="2230" y="712"/>
                  </a:lnTo>
                  <a:lnTo>
                    <a:pt x="2265" y="709"/>
                  </a:lnTo>
                  <a:lnTo>
                    <a:pt x="2350" y="785"/>
                  </a:lnTo>
                  <a:lnTo>
                    <a:pt x="2416" y="812"/>
                  </a:lnTo>
                  <a:lnTo>
                    <a:pt x="2446" y="544"/>
                  </a:lnTo>
                  <a:lnTo>
                    <a:pt x="2440" y="521"/>
                  </a:lnTo>
                  <a:lnTo>
                    <a:pt x="2429" y="505"/>
                  </a:lnTo>
                  <a:lnTo>
                    <a:pt x="2396" y="507"/>
                  </a:lnTo>
                  <a:lnTo>
                    <a:pt x="2355" y="449"/>
                  </a:lnTo>
                  <a:lnTo>
                    <a:pt x="2349" y="434"/>
                  </a:lnTo>
                  <a:lnTo>
                    <a:pt x="2329" y="434"/>
                  </a:lnTo>
                  <a:lnTo>
                    <a:pt x="2286" y="401"/>
                  </a:lnTo>
                  <a:lnTo>
                    <a:pt x="2282" y="365"/>
                  </a:lnTo>
                  <a:lnTo>
                    <a:pt x="2295" y="340"/>
                  </a:lnTo>
                  <a:lnTo>
                    <a:pt x="2295" y="320"/>
                  </a:lnTo>
                  <a:lnTo>
                    <a:pt x="2261" y="293"/>
                  </a:lnTo>
                  <a:lnTo>
                    <a:pt x="2257" y="226"/>
                  </a:lnTo>
                  <a:lnTo>
                    <a:pt x="2284" y="186"/>
                  </a:lnTo>
                  <a:lnTo>
                    <a:pt x="2269" y="168"/>
                  </a:lnTo>
                  <a:lnTo>
                    <a:pt x="2167" y="157"/>
                  </a:lnTo>
                  <a:lnTo>
                    <a:pt x="2144" y="152"/>
                  </a:lnTo>
                  <a:lnTo>
                    <a:pt x="2103" y="94"/>
                  </a:lnTo>
                  <a:lnTo>
                    <a:pt x="2069" y="0"/>
                  </a:lnTo>
                  <a:lnTo>
                    <a:pt x="1350" y="26"/>
                  </a:lnTo>
                  <a:lnTo>
                    <a:pt x="1104" y="160"/>
                  </a:lnTo>
                  <a:lnTo>
                    <a:pt x="1031" y="162"/>
                  </a:lnTo>
                  <a:lnTo>
                    <a:pt x="1011" y="81"/>
                  </a:lnTo>
                  <a:lnTo>
                    <a:pt x="830" y="61"/>
                  </a:lnTo>
                  <a:lnTo>
                    <a:pt x="780" y="121"/>
                  </a:lnTo>
                  <a:lnTo>
                    <a:pt x="626" y="119"/>
                  </a:lnTo>
                  <a:lnTo>
                    <a:pt x="596" y="154"/>
                  </a:lnTo>
                  <a:lnTo>
                    <a:pt x="513" y="171"/>
                  </a:lnTo>
                  <a:lnTo>
                    <a:pt x="66" y="197"/>
                  </a:lnTo>
                  <a:lnTo>
                    <a:pt x="198" y="330"/>
                  </a:lnTo>
                  <a:lnTo>
                    <a:pt x="199" y="378"/>
                  </a:lnTo>
                  <a:lnTo>
                    <a:pt x="169" y="378"/>
                  </a:lnTo>
                  <a:lnTo>
                    <a:pt x="209" y="434"/>
                  </a:lnTo>
                  <a:lnTo>
                    <a:pt x="163" y="498"/>
                  </a:lnTo>
                  <a:lnTo>
                    <a:pt x="169" y="592"/>
                  </a:lnTo>
                  <a:lnTo>
                    <a:pt x="81" y="709"/>
                  </a:lnTo>
                  <a:lnTo>
                    <a:pt x="66" y="761"/>
                  </a:lnTo>
                  <a:lnTo>
                    <a:pt x="0" y="834"/>
                  </a:lnTo>
                  <a:lnTo>
                    <a:pt x="7" y="879"/>
                  </a:lnTo>
                  <a:lnTo>
                    <a:pt x="66" y="95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18" name="Freeform 18"/>
            <p:cNvSpPr>
              <a:spLocks/>
            </p:cNvSpPr>
            <p:nvPr/>
          </p:nvSpPr>
          <p:spPr bwMode="auto">
            <a:xfrm>
              <a:off x="6446" y="729"/>
              <a:ext cx="167" cy="150"/>
            </a:xfrm>
            <a:custGeom>
              <a:avLst/>
              <a:gdLst>
                <a:gd name="T0" fmla="*/ 672 w 1001"/>
                <a:gd name="T1" fmla="*/ 903 h 903"/>
                <a:gd name="T2" fmla="*/ 857 w 1001"/>
                <a:gd name="T3" fmla="*/ 792 h 903"/>
                <a:gd name="T4" fmla="*/ 798 w 1001"/>
                <a:gd name="T5" fmla="*/ 718 h 903"/>
                <a:gd name="T6" fmla="*/ 789 w 1001"/>
                <a:gd name="T7" fmla="*/ 673 h 903"/>
                <a:gd name="T8" fmla="*/ 857 w 1001"/>
                <a:gd name="T9" fmla="*/ 598 h 903"/>
                <a:gd name="T10" fmla="*/ 871 w 1001"/>
                <a:gd name="T11" fmla="*/ 548 h 903"/>
                <a:gd name="T12" fmla="*/ 960 w 1001"/>
                <a:gd name="T13" fmla="*/ 427 h 903"/>
                <a:gd name="T14" fmla="*/ 954 w 1001"/>
                <a:gd name="T15" fmla="*/ 339 h 903"/>
                <a:gd name="T16" fmla="*/ 1001 w 1001"/>
                <a:gd name="T17" fmla="*/ 272 h 903"/>
                <a:gd name="T18" fmla="*/ 957 w 1001"/>
                <a:gd name="T19" fmla="*/ 216 h 903"/>
                <a:gd name="T20" fmla="*/ 989 w 1001"/>
                <a:gd name="T21" fmla="*/ 216 h 903"/>
                <a:gd name="T22" fmla="*/ 988 w 1001"/>
                <a:gd name="T23" fmla="*/ 167 h 903"/>
                <a:gd name="T24" fmla="*/ 854 w 1001"/>
                <a:gd name="T25" fmla="*/ 31 h 903"/>
                <a:gd name="T26" fmla="*/ 198 w 1001"/>
                <a:gd name="T27" fmla="*/ 0 h 903"/>
                <a:gd name="T28" fmla="*/ 125 w 1001"/>
                <a:gd name="T29" fmla="*/ 69 h 903"/>
                <a:gd name="T30" fmla="*/ 0 w 1001"/>
                <a:gd name="T31" fmla="*/ 136 h 903"/>
                <a:gd name="T32" fmla="*/ 2 w 1001"/>
                <a:gd name="T33" fmla="*/ 245 h 903"/>
                <a:gd name="T34" fmla="*/ 73 w 1001"/>
                <a:gd name="T35" fmla="*/ 301 h 903"/>
                <a:gd name="T36" fmla="*/ 183 w 1001"/>
                <a:gd name="T37" fmla="*/ 308 h 903"/>
                <a:gd name="T38" fmla="*/ 295 w 1001"/>
                <a:gd name="T39" fmla="*/ 319 h 903"/>
                <a:gd name="T40" fmla="*/ 497 w 1001"/>
                <a:gd name="T41" fmla="*/ 427 h 903"/>
                <a:gd name="T42" fmla="*/ 523 w 1001"/>
                <a:gd name="T43" fmla="*/ 587 h 903"/>
                <a:gd name="T44" fmla="*/ 627 w 1001"/>
                <a:gd name="T45" fmla="*/ 649 h 903"/>
                <a:gd name="T46" fmla="*/ 637 w 1001"/>
                <a:gd name="T47" fmla="*/ 683 h 903"/>
                <a:gd name="T48" fmla="*/ 590 w 1001"/>
                <a:gd name="T49" fmla="*/ 751 h 903"/>
                <a:gd name="T50" fmla="*/ 603 w 1001"/>
                <a:gd name="T51" fmla="*/ 817 h 903"/>
                <a:gd name="T52" fmla="*/ 626 w 1001"/>
                <a:gd name="T53" fmla="*/ 870 h 903"/>
                <a:gd name="T54" fmla="*/ 672 w 1001"/>
                <a:gd name="T55" fmla="*/ 903 h 9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01" h="903">
                  <a:moveTo>
                    <a:pt x="672" y="903"/>
                  </a:moveTo>
                  <a:lnTo>
                    <a:pt x="857" y="792"/>
                  </a:lnTo>
                  <a:lnTo>
                    <a:pt x="798" y="718"/>
                  </a:lnTo>
                  <a:lnTo>
                    <a:pt x="789" y="673"/>
                  </a:lnTo>
                  <a:lnTo>
                    <a:pt x="857" y="598"/>
                  </a:lnTo>
                  <a:lnTo>
                    <a:pt x="871" y="548"/>
                  </a:lnTo>
                  <a:lnTo>
                    <a:pt x="960" y="427"/>
                  </a:lnTo>
                  <a:lnTo>
                    <a:pt x="954" y="339"/>
                  </a:lnTo>
                  <a:lnTo>
                    <a:pt x="1001" y="272"/>
                  </a:lnTo>
                  <a:lnTo>
                    <a:pt x="957" y="216"/>
                  </a:lnTo>
                  <a:lnTo>
                    <a:pt x="989" y="216"/>
                  </a:lnTo>
                  <a:lnTo>
                    <a:pt x="988" y="167"/>
                  </a:lnTo>
                  <a:lnTo>
                    <a:pt x="854" y="31"/>
                  </a:lnTo>
                  <a:lnTo>
                    <a:pt x="198" y="0"/>
                  </a:lnTo>
                  <a:lnTo>
                    <a:pt x="125" y="69"/>
                  </a:lnTo>
                  <a:lnTo>
                    <a:pt x="0" y="136"/>
                  </a:lnTo>
                  <a:lnTo>
                    <a:pt x="2" y="245"/>
                  </a:lnTo>
                  <a:lnTo>
                    <a:pt x="73" y="301"/>
                  </a:lnTo>
                  <a:lnTo>
                    <a:pt x="183" y="308"/>
                  </a:lnTo>
                  <a:lnTo>
                    <a:pt x="295" y="319"/>
                  </a:lnTo>
                  <a:lnTo>
                    <a:pt x="497" y="427"/>
                  </a:lnTo>
                  <a:lnTo>
                    <a:pt x="523" y="587"/>
                  </a:lnTo>
                  <a:lnTo>
                    <a:pt x="627" y="649"/>
                  </a:lnTo>
                  <a:lnTo>
                    <a:pt x="637" y="683"/>
                  </a:lnTo>
                  <a:lnTo>
                    <a:pt x="590" y="751"/>
                  </a:lnTo>
                  <a:lnTo>
                    <a:pt x="603" y="817"/>
                  </a:lnTo>
                  <a:lnTo>
                    <a:pt x="626" y="870"/>
                  </a:lnTo>
                  <a:lnTo>
                    <a:pt x="672" y="90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19" name="Freeform 19"/>
            <p:cNvSpPr>
              <a:spLocks/>
            </p:cNvSpPr>
            <p:nvPr/>
          </p:nvSpPr>
          <p:spPr bwMode="auto">
            <a:xfrm>
              <a:off x="6970" y="760"/>
              <a:ext cx="277" cy="167"/>
            </a:xfrm>
            <a:custGeom>
              <a:avLst/>
              <a:gdLst>
                <a:gd name="T0" fmla="*/ 61 w 1662"/>
                <a:gd name="T1" fmla="*/ 474 h 1005"/>
                <a:gd name="T2" fmla="*/ 97 w 1662"/>
                <a:gd name="T3" fmla="*/ 189 h 1005"/>
                <a:gd name="T4" fmla="*/ 80 w 1662"/>
                <a:gd name="T5" fmla="*/ 160 h 1005"/>
                <a:gd name="T6" fmla="*/ 46 w 1662"/>
                <a:gd name="T7" fmla="*/ 160 h 1005"/>
                <a:gd name="T8" fmla="*/ 0 w 1662"/>
                <a:gd name="T9" fmla="*/ 90 h 1005"/>
                <a:gd name="T10" fmla="*/ 42 w 1662"/>
                <a:gd name="T11" fmla="*/ 87 h 1005"/>
                <a:gd name="T12" fmla="*/ 58 w 1662"/>
                <a:gd name="T13" fmla="*/ 67 h 1005"/>
                <a:gd name="T14" fmla="*/ 114 w 1662"/>
                <a:gd name="T15" fmla="*/ 65 h 1005"/>
                <a:gd name="T16" fmla="*/ 130 w 1662"/>
                <a:gd name="T17" fmla="*/ 76 h 1005"/>
                <a:gd name="T18" fmla="*/ 158 w 1662"/>
                <a:gd name="T19" fmla="*/ 56 h 1005"/>
                <a:gd name="T20" fmla="*/ 211 w 1662"/>
                <a:gd name="T21" fmla="*/ 53 h 1005"/>
                <a:gd name="T22" fmla="*/ 288 w 1662"/>
                <a:gd name="T23" fmla="*/ 0 h 1005"/>
                <a:gd name="T24" fmla="*/ 339 w 1662"/>
                <a:gd name="T25" fmla="*/ 53 h 1005"/>
                <a:gd name="T26" fmla="*/ 483 w 1662"/>
                <a:gd name="T27" fmla="*/ 73 h 1005"/>
                <a:gd name="T28" fmla="*/ 561 w 1662"/>
                <a:gd name="T29" fmla="*/ 99 h 1005"/>
                <a:gd name="T30" fmla="*/ 684 w 1662"/>
                <a:gd name="T31" fmla="*/ 85 h 1005"/>
                <a:gd name="T32" fmla="*/ 737 w 1662"/>
                <a:gd name="T33" fmla="*/ 32 h 1005"/>
                <a:gd name="T34" fmla="*/ 976 w 1662"/>
                <a:gd name="T35" fmla="*/ 32 h 1005"/>
                <a:gd name="T36" fmla="*/ 1015 w 1662"/>
                <a:gd name="T37" fmla="*/ 51 h 1005"/>
                <a:gd name="T38" fmla="*/ 1299 w 1662"/>
                <a:gd name="T39" fmla="*/ 34 h 1005"/>
                <a:gd name="T40" fmla="*/ 1302 w 1662"/>
                <a:gd name="T41" fmla="*/ 95 h 1005"/>
                <a:gd name="T42" fmla="*/ 1360 w 1662"/>
                <a:gd name="T43" fmla="*/ 201 h 1005"/>
                <a:gd name="T44" fmla="*/ 1381 w 1662"/>
                <a:gd name="T45" fmla="*/ 249 h 1005"/>
                <a:gd name="T46" fmla="*/ 1377 w 1662"/>
                <a:gd name="T47" fmla="*/ 363 h 1005"/>
                <a:gd name="T48" fmla="*/ 1396 w 1662"/>
                <a:gd name="T49" fmla="*/ 399 h 1005"/>
                <a:gd name="T50" fmla="*/ 1435 w 1662"/>
                <a:gd name="T51" fmla="*/ 406 h 1005"/>
                <a:gd name="T52" fmla="*/ 1444 w 1662"/>
                <a:gd name="T53" fmla="*/ 389 h 1005"/>
                <a:gd name="T54" fmla="*/ 1490 w 1662"/>
                <a:gd name="T55" fmla="*/ 384 h 1005"/>
                <a:gd name="T56" fmla="*/ 1518 w 1662"/>
                <a:gd name="T57" fmla="*/ 391 h 1005"/>
                <a:gd name="T58" fmla="*/ 1659 w 1662"/>
                <a:gd name="T59" fmla="*/ 558 h 1005"/>
                <a:gd name="T60" fmla="*/ 1662 w 1662"/>
                <a:gd name="T61" fmla="*/ 667 h 1005"/>
                <a:gd name="T62" fmla="*/ 1453 w 1662"/>
                <a:gd name="T63" fmla="*/ 529 h 1005"/>
                <a:gd name="T64" fmla="*/ 1414 w 1662"/>
                <a:gd name="T65" fmla="*/ 542 h 1005"/>
                <a:gd name="T66" fmla="*/ 1396 w 1662"/>
                <a:gd name="T67" fmla="*/ 558 h 1005"/>
                <a:gd name="T68" fmla="*/ 1393 w 1662"/>
                <a:gd name="T69" fmla="*/ 600 h 1005"/>
                <a:gd name="T70" fmla="*/ 1407 w 1662"/>
                <a:gd name="T71" fmla="*/ 648 h 1005"/>
                <a:gd name="T72" fmla="*/ 1400 w 1662"/>
                <a:gd name="T73" fmla="*/ 672 h 1005"/>
                <a:gd name="T74" fmla="*/ 1338 w 1662"/>
                <a:gd name="T75" fmla="*/ 691 h 1005"/>
                <a:gd name="T76" fmla="*/ 1316 w 1662"/>
                <a:gd name="T77" fmla="*/ 693 h 1005"/>
                <a:gd name="T78" fmla="*/ 1140 w 1662"/>
                <a:gd name="T79" fmla="*/ 836 h 1005"/>
                <a:gd name="T80" fmla="*/ 1062 w 1662"/>
                <a:gd name="T81" fmla="*/ 880 h 1005"/>
                <a:gd name="T82" fmla="*/ 1004 w 1662"/>
                <a:gd name="T83" fmla="*/ 869 h 1005"/>
                <a:gd name="T84" fmla="*/ 957 w 1662"/>
                <a:gd name="T85" fmla="*/ 795 h 1005"/>
                <a:gd name="T86" fmla="*/ 830 w 1662"/>
                <a:gd name="T87" fmla="*/ 993 h 1005"/>
                <a:gd name="T88" fmla="*/ 793 w 1662"/>
                <a:gd name="T89" fmla="*/ 988 h 1005"/>
                <a:gd name="T90" fmla="*/ 775 w 1662"/>
                <a:gd name="T91" fmla="*/ 969 h 1005"/>
                <a:gd name="T92" fmla="*/ 732 w 1662"/>
                <a:gd name="T93" fmla="*/ 976 h 1005"/>
                <a:gd name="T94" fmla="*/ 705 w 1662"/>
                <a:gd name="T95" fmla="*/ 998 h 1005"/>
                <a:gd name="T96" fmla="*/ 608 w 1662"/>
                <a:gd name="T97" fmla="*/ 1005 h 1005"/>
                <a:gd name="T98" fmla="*/ 592 w 1662"/>
                <a:gd name="T99" fmla="*/ 988 h 1005"/>
                <a:gd name="T100" fmla="*/ 575 w 1662"/>
                <a:gd name="T101" fmla="*/ 846 h 1005"/>
                <a:gd name="T102" fmla="*/ 498 w 1662"/>
                <a:gd name="T103" fmla="*/ 734 h 1005"/>
                <a:gd name="T104" fmla="*/ 372 w 1662"/>
                <a:gd name="T105" fmla="*/ 711 h 1005"/>
                <a:gd name="T106" fmla="*/ 285 w 1662"/>
                <a:gd name="T107" fmla="*/ 628 h 1005"/>
                <a:gd name="T108" fmla="*/ 246 w 1662"/>
                <a:gd name="T109" fmla="*/ 621 h 1005"/>
                <a:gd name="T110" fmla="*/ 61 w 1662"/>
                <a:gd name="T111" fmla="*/ 474 h 10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62" h="1005">
                  <a:moveTo>
                    <a:pt x="61" y="474"/>
                  </a:moveTo>
                  <a:lnTo>
                    <a:pt x="97" y="189"/>
                  </a:lnTo>
                  <a:lnTo>
                    <a:pt x="80" y="160"/>
                  </a:lnTo>
                  <a:lnTo>
                    <a:pt x="46" y="160"/>
                  </a:lnTo>
                  <a:lnTo>
                    <a:pt x="0" y="90"/>
                  </a:lnTo>
                  <a:lnTo>
                    <a:pt x="42" y="87"/>
                  </a:lnTo>
                  <a:lnTo>
                    <a:pt x="58" y="67"/>
                  </a:lnTo>
                  <a:lnTo>
                    <a:pt x="114" y="65"/>
                  </a:lnTo>
                  <a:lnTo>
                    <a:pt x="130" y="76"/>
                  </a:lnTo>
                  <a:lnTo>
                    <a:pt x="158" y="56"/>
                  </a:lnTo>
                  <a:lnTo>
                    <a:pt x="211" y="53"/>
                  </a:lnTo>
                  <a:lnTo>
                    <a:pt x="288" y="0"/>
                  </a:lnTo>
                  <a:lnTo>
                    <a:pt x="339" y="53"/>
                  </a:lnTo>
                  <a:lnTo>
                    <a:pt x="483" y="73"/>
                  </a:lnTo>
                  <a:lnTo>
                    <a:pt x="561" y="99"/>
                  </a:lnTo>
                  <a:lnTo>
                    <a:pt x="684" y="85"/>
                  </a:lnTo>
                  <a:lnTo>
                    <a:pt x="737" y="32"/>
                  </a:lnTo>
                  <a:lnTo>
                    <a:pt x="976" y="32"/>
                  </a:lnTo>
                  <a:lnTo>
                    <a:pt x="1015" y="51"/>
                  </a:lnTo>
                  <a:lnTo>
                    <a:pt x="1299" y="34"/>
                  </a:lnTo>
                  <a:lnTo>
                    <a:pt x="1302" y="95"/>
                  </a:lnTo>
                  <a:lnTo>
                    <a:pt x="1360" y="201"/>
                  </a:lnTo>
                  <a:lnTo>
                    <a:pt x="1381" y="249"/>
                  </a:lnTo>
                  <a:lnTo>
                    <a:pt x="1377" y="363"/>
                  </a:lnTo>
                  <a:lnTo>
                    <a:pt x="1396" y="399"/>
                  </a:lnTo>
                  <a:lnTo>
                    <a:pt x="1435" y="406"/>
                  </a:lnTo>
                  <a:lnTo>
                    <a:pt x="1444" y="389"/>
                  </a:lnTo>
                  <a:lnTo>
                    <a:pt x="1490" y="384"/>
                  </a:lnTo>
                  <a:lnTo>
                    <a:pt x="1518" y="391"/>
                  </a:lnTo>
                  <a:lnTo>
                    <a:pt x="1659" y="558"/>
                  </a:lnTo>
                  <a:lnTo>
                    <a:pt x="1662" y="667"/>
                  </a:lnTo>
                  <a:lnTo>
                    <a:pt x="1453" y="529"/>
                  </a:lnTo>
                  <a:lnTo>
                    <a:pt x="1414" y="542"/>
                  </a:lnTo>
                  <a:lnTo>
                    <a:pt x="1396" y="558"/>
                  </a:lnTo>
                  <a:lnTo>
                    <a:pt x="1393" y="600"/>
                  </a:lnTo>
                  <a:lnTo>
                    <a:pt x="1407" y="648"/>
                  </a:lnTo>
                  <a:lnTo>
                    <a:pt x="1400" y="672"/>
                  </a:lnTo>
                  <a:lnTo>
                    <a:pt x="1338" y="691"/>
                  </a:lnTo>
                  <a:lnTo>
                    <a:pt x="1316" y="693"/>
                  </a:lnTo>
                  <a:lnTo>
                    <a:pt x="1140" y="836"/>
                  </a:lnTo>
                  <a:lnTo>
                    <a:pt x="1062" y="880"/>
                  </a:lnTo>
                  <a:lnTo>
                    <a:pt x="1004" y="869"/>
                  </a:lnTo>
                  <a:lnTo>
                    <a:pt x="957" y="795"/>
                  </a:lnTo>
                  <a:lnTo>
                    <a:pt x="830" y="993"/>
                  </a:lnTo>
                  <a:lnTo>
                    <a:pt x="793" y="988"/>
                  </a:lnTo>
                  <a:lnTo>
                    <a:pt x="775" y="969"/>
                  </a:lnTo>
                  <a:lnTo>
                    <a:pt x="732" y="976"/>
                  </a:lnTo>
                  <a:lnTo>
                    <a:pt x="705" y="998"/>
                  </a:lnTo>
                  <a:lnTo>
                    <a:pt x="608" y="1005"/>
                  </a:lnTo>
                  <a:lnTo>
                    <a:pt x="592" y="988"/>
                  </a:lnTo>
                  <a:lnTo>
                    <a:pt x="575" y="846"/>
                  </a:lnTo>
                  <a:lnTo>
                    <a:pt x="498" y="734"/>
                  </a:lnTo>
                  <a:lnTo>
                    <a:pt x="372" y="711"/>
                  </a:lnTo>
                  <a:lnTo>
                    <a:pt x="285" y="628"/>
                  </a:lnTo>
                  <a:lnTo>
                    <a:pt x="246" y="621"/>
                  </a:lnTo>
                  <a:lnTo>
                    <a:pt x="61" y="47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20" name="Freeform 20"/>
            <p:cNvSpPr>
              <a:spLocks/>
            </p:cNvSpPr>
            <p:nvPr/>
          </p:nvSpPr>
          <p:spPr bwMode="auto">
            <a:xfrm>
              <a:off x="6973" y="839"/>
              <a:ext cx="324" cy="153"/>
            </a:xfrm>
            <a:custGeom>
              <a:avLst/>
              <a:gdLst>
                <a:gd name="T0" fmla="*/ 0 w 1943"/>
                <a:gd name="T1" fmla="*/ 182 h 918"/>
                <a:gd name="T2" fmla="*/ 41 w 1943"/>
                <a:gd name="T3" fmla="*/ 0 h 918"/>
                <a:gd name="T4" fmla="*/ 228 w 1943"/>
                <a:gd name="T5" fmla="*/ 147 h 918"/>
                <a:gd name="T6" fmla="*/ 268 w 1943"/>
                <a:gd name="T7" fmla="*/ 153 h 918"/>
                <a:gd name="T8" fmla="*/ 351 w 1943"/>
                <a:gd name="T9" fmla="*/ 237 h 918"/>
                <a:gd name="T10" fmla="*/ 480 w 1943"/>
                <a:gd name="T11" fmla="*/ 259 h 918"/>
                <a:gd name="T12" fmla="*/ 559 w 1943"/>
                <a:gd name="T13" fmla="*/ 376 h 918"/>
                <a:gd name="T14" fmla="*/ 575 w 1943"/>
                <a:gd name="T15" fmla="*/ 515 h 918"/>
                <a:gd name="T16" fmla="*/ 591 w 1943"/>
                <a:gd name="T17" fmla="*/ 535 h 918"/>
                <a:gd name="T18" fmla="*/ 686 w 1943"/>
                <a:gd name="T19" fmla="*/ 525 h 918"/>
                <a:gd name="T20" fmla="*/ 713 w 1943"/>
                <a:gd name="T21" fmla="*/ 502 h 918"/>
                <a:gd name="T22" fmla="*/ 754 w 1943"/>
                <a:gd name="T23" fmla="*/ 496 h 918"/>
                <a:gd name="T24" fmla="*/ 773 w 1943"/>
                <a:gd name="T25" fmla="*/ 511 h 918"/>
                <a:gd name="T26" fmla="*/ 815 w 1943"/>
                <a:gd name="T27" fmla="*/ 519 h 918"/>
                <a:gd name="T28" fmla="*/ 939 w 1943"/>
                <a:gd name="T29" fmla="*/ 325 h 918"/>
                <a:gd name="T30" fmla="*/ 986 w 1943"/>
                <a:gd name="T31" fmla="*/ 395 h 918"/>
                <a:gd name="T32" fmla="*/ 1045 w 1943"/>
                <a:gd name="T33" fmla="*/ 406 h 918"/>
                <a:gd name="T34" fmla="*/ 1122 w 1943"/>
                <a:gd name="T35" fmla="*/ 362 h 918"/>
                <a:gd name="T36" fmla="*/ 1298 w 1943"/>
                <a:gd name="T37" fmla="*/ 218 h 918"/>
                <a:gd name="T38" fmla="*/ 1318 w 1943"/>
                <a:gd name="T39" fmla="*/ 217 h 918"/>
                <a:gd name="T40" fmla="*/ 1382 w 1943"/>
                <a:gd name="T41" fmla="*/ 198 h 918"/>
                <a:gd name="T42" fmla="*/ 1392 w 1943"/>
                <a:gd name="T43" fmla="*/ 176 h 918"/>
                <a:gd name="T44" fmla="*/ 1375 w 1943"/>
                <a:gd name="T45" fmla="*/ 130 h 918"/>
                <a:gd name="T46" fmla="*/ 1379 w 1943"/>
                <a:gd name="T47" fmla="*/ 84 h 918"/>
                <a:gd name="T48" fmla="*/ 1394 w 1943"/>
                <a:gd name="T49" fmla="*/ 69 h 918"/>
                <a:gd name="T50" fmla="*/ 1433 w 1943"/>
                <a:gd name="T51" fmla="*/ 55 h 918"/>
                <a:gd name="T52" fmla="*/ 1642 w 1943"/>
                <a:gd name="T53" fmla="*/ 189 h 918"/>
                <a:gd name="T54" fmla="*/ 1943 w 1943"/>
                <a:gd name="T55" fmla="*/ 589 h 918"/>
                <a:gd name="T56" fmla="*/ 1590 w 1943"/>
                <a:gd name="T57" fmla="*/ 510 h 918"/>
                <a:gd name="T58" fmla="*/ 1489 w 1943"/>
                <a:gd name="T59" fmla="*/ 514 h 918"/>
                <a:gd name="T60" fmla="*/ 1082 w 1943"/>
                <a:gd name="T61" fmla="*/ 861 h 918"/>
                <a:gd name="T62" fmla="*/ 1052 w 1943"/>
                <a:gd name="T63" fmla="*/ 857 h 918"/>
                <a:gd name="T64" fmla="*/ 912 w 1943"/>
                <a:gd name="T65" fmla="*/ 782 h 918"/>
                <a:gd name="T66" fmla="*/ 896 w 1943"/>
                <a:gd name="T67" fmla="*/ 789 h 918"/>
                <a:gd name="T68" fmla="*/ 893 w 1943"/>
                <a:gd name="T69" fmla="*/ 918 h 918"/>
                <a:gd name="T70" fmla="*/ 858 w 1943"/>
                <a:gd name="T71" fmla="*/ 917 h 918"/>
                <a:gd name="T72" fmla="*/ 814 w 1943"/>
                <a:gd name="T73" fmla="*/ 912 h 918"/>
                <a:gd name="T74" fmla="*/ 720 w 1943"/>
                <a:gd name="T75" fmla="*/ 849 h 918"/>
                <a:gd name="T76" fmla="*/ 654 w 1943"/>
                <a:gd name="T77" fmla="*/ 841 h 918"/>
                <a:gd name="T78" fmla="*/ 634 w 1943"/>
                <a:gd name="T79" fmla="*/ 867 h 918"/>
                <a:gd name="T80" fmla="*/ 610 w 1943"/>
                <a:gd name="T81" fmla="*/ 859 h 918"/>
                <a:gd name="T82" fmla="*/ 561 w 1943"/>
                <a:gd name="T83" fmla="*/ 809 h 918"/>
                <a:gd name="T84" fmla="*/ 472 w 1943"/>
                <a:gd name="T85" fmla="*/ 804 h 918"/>
                <a:gd name="T86" fmla="*/ 393 w 1943"/>
                <a:gd name="T87" fmla="*/ 678 h 918"/>
                <a:gd name="T88" fmla="*/ 348 w 1943"/>
                <a:gd name="T89" fmla="*/ 668 h 918"/>
                <a:gd name="T90" fmla="*/ 245 w 1943"/>
                <a:gd name="T91" fmla="*/ 474 h 918"/>
                <a:gd name="T92" fmla="*/ 211 w 1943"/>
                <a:gd name="T93" fmla="*/ 431 h 918"/>
                <a:gd name="T94" fmla="*/ 200 w 1943"/>
                <a:gd name="T95" fmla="*/ 316 h 918"/>
                <a:gd name="T96" fmla="*/ 101 w 1943"/>
                <a:gd name="T97" fmla="*/ 221 h 918"/>
                <a:gd name="T98" fmla="*/ 32 w 1943"/>
                <a:gd name="T99" fmla="*/ 212 h 918"/>
                <a:gd name="T100" fmla="*/ 0 w 1943"/>
                <a:gd name="T101" fmla="*/ 182 h 9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943" h="918">
                  <a:moveTo>
                    <a:pt x="0" y="182"/>
                  </a:moveTo>
                  <a:lnTo>
                    <a:pt x="41" y="0"/>
                  </a:lnTo>
                  <a:lnTo>
                    <a:pt x="228" y="147"/>
                  </a:lnTo>
                  <a:lnTo>
                    <a:pt x="268" y="153"/>
                  </a:lnTo>
                  <a:lnTo>
                    <a:pt x="351" y="237"/>
                  </a:lnTo>
                  <a:lnTo>
                    <a:pt x="480" y="259"/>
                  </a:lnTo>
                  <a:lnTo>
                    <a:pt x="559" y="376"/>
                  </a:lnTo>
                  <a:lnTo>
                    <a:pt x="575" y="515"/>
                  </a:lnTo>
                  <a:lnTo>
                    <a:pt x="591" y="535"/>
                  </a:lnTo>
                  <a:lnTo>
                    <a:pt x="686" y="525"/>
                  </a:lnTo>
                  <a:lnTo>
                    <a:pt x="713" y="502"/>
                  </a:lnTo>
                  <a:lnTo>
                    <a:pt x="754" y="496"/>
                  </a:lnTo>
                  <a:lnTo>
                    <a:pt x="773" y="511"/>
                  </a:lnTo>
                  <a:lnTo>
                    <a:pt x="815" y="519"/>
                  </a:lnTo>
                  <a:lnTo>
                    <a:pt x="939" y="325"/>
                  </a:lnTo>
                  <a:lnTo>
                    <a:pt x="986" y="395"/>
                  </a:lnTo>
                  <a:lnTo>
                    <a:pt x="1045" y="406"/>
                  </a:lnTo>
                  <a:lnTo>
                    <a:pt x="1122" y="362"/>
                  </a:lnTo>
                  <a:lnTo>
                    <a:pt x="1298" y="218"/>
                  </a:lnTo>
                  <a:lnTo>
                    <a:pt x="1318" y="217"/>
                  </a:lnTo>
                  <a:lnTo>
                    <a:pt x="1382" y="198"/>
                  </a:lnTo>
                  <a:lnTo>
                    <a:pt x="1392" y="176"/>
                  </a:lnTo>
                  <a:lnTo>
                    <a:pt x="1375" y="130"/>
                  </a:lnTo>
                  <a:lnTo>
                    <a:pt x="1379" y="84"/>
                  </a:lnTo>
                  <a:lnTo>
                    <a:pt x="1394" y="69"/>
                  </a:lnTo>
                  <a:lnTo>
                    <a:pt x="1433" y="55"/>
                  </a:lnTo>
                  <a:lnTo>
                    <a:pt x="1642" y="189"/>
                  </a:lnTo>
                  <a:lnTo>
                    <a:pt x="1943" y="589"/>
                  </a:lnTo>
                  <a:lnTo>
                    <a:pt x="1590" y="510"/>
                  </a:lnTo>
                  <a:lnTo>
                    <a:pt x="1489" y="514"/>
                  </a:lnTo>
                  <a:lnTo>
                    <a:pt x="1082" y="861"/>
                  </a:lnTo>
                  <a:lnTo>
                    <a:pt x="1052" y="857"/>
                  </a:lnTo>
                  <a:lnTo>
                    <a:pt x="912" y="782"/>
                  </a:lnTo>
                  <a:lnTo>
                    <a:pt x="896" y="789"/>
                  </a:lnTo>
                  <a:lnTo>
                    <a:pt x="893" y="918"/>
                  </a:lnTo>
                  <a:lnTo>
                    <a:pt x="858" y="917"/>
                  </a:lnTo>
                  <a:lnTo>
                    <a:pt x="814" y="912"/>
                  </a:lnTo>
                  <a:lnTo>
                    <a:pt x="720" y="849"/>
                  </a:lnTo>
                  <a:lnTo>
                    <a:pt x="654" y="841"/>
                  </a:lnTo>
                  <a:lnTo>
                    <a:pt x="634" y="867"/>
                  </a:lnTo>
                  <a:lnTo>
                    <a:pt x="610" y="859"/>
                  </a:lnTo>
                  <a:lnTo>
                    <a:pt x="561" y="809"/>
                  </a:lnTo>
                  <a:lnTo>
                    <a:pt x="472" y="804"/>
                  </a:lnTo>
                  <a:lnTo>
                    <a:pt x="393" y="678"/>
                  </a:lnTo>
                  <a:lnTo>
                    <a:pt x="348" y="668"/>
                  </a:lnTo>
                  <a:lnTo>
                    <a:pt x="245" y="474"/>
                  </a:lnTo>
                  <a:lnTo>
                    <a:pt x="211" y="431"/>
                  </a:lnTo>
                  <a:lnTo>
                    <a:pt x="200" y="316"/>
                  </a:lnTo>
                  <a:lnTo>
                    <a:pt x="101" y="221"/>
                  </a:lnTo>
                  <a:lnTo>
                    <a:pt x="32" y="212"/>
                  </a:lnTo>
                  <a:lnTo>
                    <a:pt x="0" y="18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21" name="Freeform 21"/>
            <p:cNvSpPr>
              <a:spLocks/>
            </p:cNvSpPr>
            <p:nvPr/>
          </p:nvSpPr>
          <p:spPr bwMode="auto">
            <a:xfrm>
              <a:off x="6820" y="834"/>
              <a:ext cx="135" cy="124"/>
            </a:xfrm>
            <a:custGeom>
              <a:avLst/>
              <a:gdLst>
                <a:gd name="T0" fmla="*/ 166 w 814"/>
                <a:gd name="T1" fmla="*/ 703 h 745"/>
                <a:gd name="T2" fmla="*/ 0 w 814"/>
                <a:gd name="T3" fmla="*/ 32 h 745"/>
                <a:gd name="T4" fmla="*/ 3 w 814"/>
                <a:gd name="T5" fmla="*/ 0 h 745"/>
                <a:gd name="T6" fmla="*/ 18 w 814"/>
                <a:gd name="T7" fmla="*/ 3 h 745"/>
                <a:gd name="T8" fmla="*/ 667 w 814"/>
                <a:gd name="T9" fmla="*/ 313 h 745"/>
                <a:gd name="T10" fmla="*/ 673 w 814"/>
                <a:gd name="T11" fmla="*/ 436 h 745"/>
                <a:gd name="T12" fmla="*/ 738 w 814"/>
                <a:gd name="T13" fmla="*/ 503 h 745"/>
                <a:gd name="T14" fmla="*/ 743 w 814"/>
                <a:gd name="T15" fmla="*/ 534 h 745"/>
                <a:gd name="T16" fmla="*/ 794 w 814"/>
                <a:gd name="T17" fmla="*/ 609 h 745"/>
                <a:gd name="T18" fmla="*/ 814 w 814"/>
                <a:gd name="T19" fmla="*/ 715 h 745"/>
                <a:gd name="T20" fmla="*/ 375 w 814"/>
                <a:gd name="T21" fmla="*/ 745 h 745"/>
                <a:gd name="T22" fmla="*/ 265 w 814"/>
                <a:gd name="T23" fmla="*/ 742 h 745"/>
                <a:gd name="T24" fmla="*/ 166 w 814"/>
                <a:gd name="T25" fmla="*/ 703 h 7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14" h="745">
                  <a:moveTo>
                    <a:pt x="166" y="703"/>
                  </a:moveTo>
                  <a:lnTo>
                    <a:pt x="0" y="32"/>
                  </a:lnTo>
                  <a:lnTo>
                    <a:pt x="3" y="0"/>
                  </a:lnTo>
                  <a:lnTo>
                    <a:pt x="18" y="3"/>
                  </a:lnTo>
                  <a:lnTo>
                    <a:pt x="667" y="313"/>
                  </a:lnTo>
                  <a:lnTo>
                    <a:pt x="673" y="436"/>
                  </a:lnTo>
                  <a:lnTo>
                    <a:pt x="738" y="503"/>
                  </a:lnTo>
                  <a:lnTo>
                    <a:pt x="743" y="534"/>
                  </a:lnTo>
                  <a:lnTo>
                    <a:pt x="794" y="609"/>
                  </a:lnTo>
                  <a:lnTo>
                    <a:pt x="814" y="715"/>
                  </a:lnTo>
                  <a:lnTo>
                    <a:pt x="375" y="745"/>
                  </a:lnTo>
                  <a:lnTo>
                    <a:pt x="265" y="742"/>
                  </a:lnTo>
                  <a:lnTo>
                    <a:pt x="166" y="70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22" name="Freeform 22"/>
            <p:cNvSpPr>
              <a:spLocks/>
            </p:cNvSpPr>
            <p:nvPr/>
          </p:nvSpPr>
          <p:spPr bwMode="auto">
            <a:xfrm>
              <a:off x="7061" y="680"/>
              <a:ext cx="297" cy="320"/>
            </a:xfrm>
            <a:custGeom>
              <a:avLst/>
              <a:gdLst>
                <a:gd name="T0" fmla="*/ 0 w 1787"/>
                <a:gd name="T1" fmla="*/ 0 h 1923"/>
                <a:gd name="T2" fmla="*/ 729 w 1787"/>
                <a:gd name="T3" fmla="*/ 27 h 1923"/>
                <a:gd name="T4" fmla="*/ 858 w 1787"/>
                <a:gd name="T5" fmla="*/ 126 h 1923"/>
                <a:gd name="T6" fmla="*/ 898 w 1787"/>
                <a:gd name="T7" fmla="*/ 121 h 1923"/>
                <a:gd name="T8" fmla="*/ 921 w 1787"/>
                <a:gd name="T9" fmla="*/ 76 h 1923"/>
                <a:gd name="T10" fmla="*/ 956 w 1787"/>
                <a:gd name="T11" fmla="*/ 66 h 1923"/>
                <a:gd name="T12" fmla="*/ 1048 w 1787"/>
                <a:gd name="T13" fmla="*/ 74 h 1923"/>
                <a:gd name="T14" fmla="*/ 1096 w 1787"/>
                <a:gd name="T15" fmla="*/ 100 h 1923"/>
                <a:gd name="T16" fmla="*/ 1256 w 1787"/>
                <a:gd name="T17" fmla="*/ 147 h 1923"/>
                <a:gd name="T18" fmla="*/ 1412 w 1787"/>
                <a:gd name="T19" fmla="*/ 132 h 1923"/>
                <a:gd name="T20" fmla="*/ 1584 w 1787"/>
                <a:gd name="T21" fmla="*/ 171 h 1923"/>
                <a:gd name="T22" fmla="*/ 1645 w 1787"/>
                <a:gd name="T23" fmla="*/ 205 h 1923"/>
                <a:gd name="T24" fmla="*/ 1549 w 1787"/>
                <a:gd name="T25" fmla="*/ 486 h 1923"/>
                <a:gd name="T26" fmla="*/ 1532 w 1787"/>
                <a:gd name="T27" fmla="*/ 732 h 1923"/>
                <a:gd name="T28" fmla="*/ 1495 w 1787"/>
                <a:gd name="T29" fmla="*/ 805 h 1923"/>
                <a:gd name="T30" fmla="*/ 1536 w 1787"/>
                <a:gd name="T31" fmla="*/ 953 h 1923"/>
                <a:gd name="T32" fmla="*/ 1540 w 1787"/>
                <a:gd name="T33" fmla="*/ 991 h 1923"/>
                <a:gd name="T34" fmla="*/ 1513 w 1787"/>
                <a:gd name="T35" fmla="*/ 1030 h 1923"/>
                <a:gd name="T36" fmla="*/ 1484 w 1787"/>
                <a:gd name="T37" fmla="*/ 1056 h 1923"/>
                <a:gd name="T38" fmla="*/ 1465 w 1787"/>
                <a:gd name="T39" fmla="*/ 1304 h 1923"/>
                <a:gd name="T40" fmla="*/ 1497 w 1787"/>
                <a:gd name="T41" fmla="*/ 1344 h 1923"/>
                <a:gd name="T42" fmla="*/ 1484 w 1787"/>
                <a:gd name="T43" fmla="*/ 1394 h 1923"/>
                <a:gd name="T44" fmla="*/ 1452 w 1787"/>
                <a:gd name="T45" fmla="*/ 1433 h 1923"/>
                <a:gd name="T46" fmla="*/ 1450 w 1787"/>
                <a:gd name="T47" fmla="*/ 1489 h 1923"/>
                <a:gd name="T48" fmla="*/ 1470 w 1787"/>
                <a:gd name="T49" fmla="*/ 1539 h 1923"/>
                <a:gd name="T50" fmla="*/ 1566 w 1787"/>
                <a:gd name="T51" fmla="*/ 1615 h 1923"/>
                <a:gd name="T52" fmla="*/ 1658 w 1787"/>
                <a:gd name="T53" fmla="*/ 1647 h 1923"/>
                <a:gd name="T54" fmla="*/ 1787 w 1787"/>
                <a:gd name="T55" fmla="*/ 1758 h 1923"/>
                <a:gd name="T56" fmla="*/ 1699 w 1787"/>
                <a:gd name="T57" fmla="*/ 1923 h 1923"/>
                <a:gd name="T58" fmla="*/ 1117 w 1787"/>
                <a:gd name="T59" fmla="*/ 1148 h 1923"/>
                <a:gd name="T60" fmla="*/ 1112 w 1787"/>
                <a:gd name="T61" fmla="*/ 1034 h 1923"/>
                <a:gd name="T62" fmla="*/ 975 w 1787"/>
                <a:gd name="T63" fmla="*/ 876 h 1923"/>
                <a:gd name="T64" fmla="*/ 949 w 1787"/>
                <a:gd name="T65" fmla="*/ 865 h 1923"/>
                <a:gd name="T66" fmla="*/ 898 w 1787"/>
                <a:gd name="T67" fmla="*/ 869 h 1923"/>
                <a:gd name="T68" fmla="*/ 887 w 1787"/>
                <a:gd name="T69" fmla="*/ 884 h 1923"/>
                <a:gd name="T70" fmla="*/ 851 w 1787"/>
                <a:gd name="T71" fmla="*/ 877 h 1923"/>
                <a:gd name="T72" fmla="*/ 834 w 1787"/>
                <a:gd name="T73" fmla="*/ 845 h 1923"/>
                <a:gd name="T74" fmla="*/ 834 w 1787"/>
                <a:gd name="T75" fmla="*/ 813 h 1923"/>
                <a:gd name="T76" fmla="*/ 834 w 1787"/>
                <a:gd name="T77" fmla="*/ 728 h 1923"/>
                <a:gd name="T78" fmla="*/ 819 w 1787"/>
                <a:gd name="T79" fmla="*/ 689 h 1923"/>
                <a:gd name="T80" fmla="*/ 758 w 1787"/>
                <a:gd name="T81" fmla="*/ 581 h 1923"/>
                <a:gd name="T82" fmla="*/ 752 w 1787"/>
                <a:gd name="T83" fmla="*/ 513 h 1923"/>
                <a:gd name="T84" fmla="*/ 765 w 1787"/>
                <a:gd name="T85" fmla="*/ 513 h 1923"/>
                <a:gd name="T86" fmla="*/ 855 w 1787"/>
                <a:gd name="T87" fmla="*/ 343 h 1923"/>
                <a:gd name="T88" fmla="*/ 853 w 1787"/>
                <a:gd name="T89" fmla="*/ 314 h 1923"/>
                <a:gd name="T90" fmla="*/ 823 w 1787"/>
                <a:gd name="T91" fmla="*/ 277 h 1923"/>
                <a:gd name="T92" fmla="*/ 761 w 1787"/>
                <a:gd name="T93" fmla="*/ 277 h 1923"/>
                <a:gd name="T94" fmla="*/ 744 w 1787"/>
                <a:gd name="T95" fmla="*/ 261 h 1923"/>
                <a:gd name="T96" fmla="*/ 495 w 1787"/>
                <a:gd name="T97" fmla="*/ 237 h 1923"/>
                <a:gd name="T98" fmla="*/ 380 w 1787"/>
                <a:gd name="T99" fmla="*/ 243 h 1923"/>
                <a:gd name="T100" fmla="*/ 373 w 1787"/>
                <a:gd name="T101" fmla="*/ 259 h 1923"/>
                <a:gd name="T102" fmla="*/ 51 w 1787"/>
                <a:gd name="T103" fmla="*/ 237 h 1923"/>
                <a:gd name="T104" fmla="*/ 19 w 1787"/>
                <a:gd name="T105" fmla="*/ 156 h 1923"/>
                <a:gd name="T106" fmla="*/ 0 w 1787"/>
                <a:gd name="T107" fmla="*/ 0 h 1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787" h="1923">
                  <a:moveTo>
                    <a:pt x="0" y="0"/>
                  </a:moveTo>
                  <a:lnTo>
                    <a:pt x="729" y="27"/>
                  </a:lnTo>
                  <a:lnTo>
                    <a:pt x="858" y="126"/>
                  </a:lnTo>
                  <a:lnTo>
                    <a:pt x="898" y="121"/>
                  </a:lnTo>
                  <a:lnTo>
                    <a:pt x="921" y="76"/>
                  </a:lnTo>
                  <a:lnTo>
                    <a:pt x="956" y="66"/>
                  </a:lnTo>
                  <a:lnTo>
                    <a:pt x="1048" y="74"/>
                  </a:lnTo>
                  <a:lnTo>
                    <a:pt x="1096" y="100"/>
                  </a:lnTo>
                  <a:lnTo>
                    <a:pt x="1256" y="147"/>
                  </a:lnTo>
                  <a:lnTo>
                    <a:pt x="1412" y="132"/>
                  </a:lnTo>
                  <a:lnTo>
                    <a:pt x="1584" y="171"/>
                  </a:lnTo>
                  <a:lnTo>
                    <a:pt x="1645" y="205"/>
                  </a:lnTo>
                  <a:lnTo>
                    <a:pt x="1549" y="486"/>
                  </a:lnTo>
                  <a:lnTo>
                    <a:pt x="1532" y="732"/>
                  </a:lnTo>
                  <a:lnTo>
                    <a:pt x="1495" y="805"/>
                  </a:lnTo>
                  <a:lnTo>
                    <a:pt x="1536" y="953"/>
                  </a:lnTo>
                  <a:lnTo>
                    <a:pt x="1540" y="991"/>
                  </a:lnTo>
                  <a:lnTo>
                    <a:pt x="1513" y="1030"/>
                  </a:lnTo>
                  <a:lnTo>
                    <a:pt x="1484" y="1056"/>
                  </a:lnTo>
                  <a:lnTo>
                    <a:pt x="1465" y="1304"/>
                  </a:lnTo>
                  <a:lnTo>
                    <a:pt x="1497" y="1344"/>
                  </a:lnTo>
                  <a:lnTo>
                    <a:pt x="1484" y="1394"/>
                  </a:lnTo>
                  <a:lnTo>
                    <a:pt x="1452" y="1433"/>
                  </a:lnTo>
                  <a:lnTo>
                    <a:pt x="1450" y="1489"/>
                  </a:lnTo>
                  <a:lnTo>
                    <a:pt x="1470" y="1539"/>
                  </a:lnTo>
                  <a:lnTo>
                    <a:pt x="1566" y="1615"/>
                  </a:lnTo>
                  <a:lnTo>
                    <a:pt x="1658" y="1647"/>
                  </a:lnTo>
                  <a:lnTo>
                    <a:pt x="1787" y="1758"/>
                  </a:lnTo>
                  <a:lnTo>
                    <a:pt x="1699" y="1923"/>
                  </a:lnTo>
                  <a:lnTo>
                    <a:pt x="1117" y="1148"/>
                  </a:lnTo>
                  <a:lnTo>
                    <a:pt x="1112" y="1034"/>
                  </a:lnTo>
                  <a:lnTo>
                    <a:pt x="975" y="876"/>
                  </a:lnTo>
                  <a:lnTo>
                    <a:pt x="949" y="865"/>
                  </a:lnTo>
                  <a:lnTo>
                    <a:pt x="898" y="869"/>
                  </a:lnTo>
                  <a:lnTo>
                    <a:pt x="887" y="884"/>
                  </a:lnTo>
                  <a:lnTo>
                    <a:pt x="851" y="877"/>
                  </a:lnTo>
                  <a:lnTo>
                    <a:pt x="834" y="845"/>
                  </a:lnTo>
                  <a:lnTo>
                    <a:pt x="834" y="813"/>
                  </a:lnTo>
                  <a:lnTo>
                    <a:pt x="834" y="728"/>
                  </a:lnTo>
                  <a:lnTo>
                    <a:pt x="819" y="689"/>
                  </a:lnTo>
                  <a:lnTo>
                    <a:pt x="758" y="581"/>
                  </a:lnTo>
                  <a:lnTo>
                    <a:pt x="752" y="513"/>
                  </a:lnTo>
                  <a:lnTo>
                    <a:pt x="765" y="513"/>
                  </a:lnTo>
                  <a:lnTo>
                    <a:pt x="855" y="343"/>
                  </a:lnTo>
                  <a:lnTo>
                    <a:pt x="853" y="314"/>
                  </a:lnTo>
                  <a:lnTo>
                    <a:pt x="823" y="277"/>
                  </a:lnTo>
                  <a:lnTo>
                    <a:pt x="761" y="277"/>
                  </a:lnTo>
                  <a:lnTo>
                    <a:pt x="744" y="261"/>
                  </a:lnTo>
                  <a:lnTo>
                    <a:pt x="495" y="237"/>
                  </a:lnTo>
                  <a:lnTo>
                    <a:pt x="380" y="243"/>
                  </a:lnTo>
                  <a:lnTo>
                    <a:pt x="373" y="259"/>
                  </a:lnTo>
                  <a:lnTo>
                    <a:pt x="51" y="237"/>
                  </a:lnTo>
                  <a:lnTo>
                    <a:pt x="19" y="1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23" name="Freeform 23"/>
            <p:cNvSpPr>
              <a:spLocks/>
            </p:cNvSpPr>
            <p:nvPr/>
          </p:nvSpPr>
          <p:spPr bwMode="auto">
            <a:xfrm>
              <a:off x="6840" y="1162"/>
              <a:ext cx="561" cy="352"/>
            </a:xfrm>
            <a:custGeom>
              <a:avLst/>
              <a:gdLst>
                <a:gd name="T0" fmla="*/ 454 w 3368"/>
                <a:gd name="T1" fmla="*/ 295 h 2111"/>
                <a:gd name="T2" fmla="*/ 760 w 3368"/>
                <a:gd name="T3" fmla="*/ 286 h 2111"/>
                <a:gd name="T4" fmla="*/ 947 w 3368"/>
                <a:gd name="T5" fmla="*/ 259 h 2111"/>
                <a:gd name="T6" fmla="*/ 1226 w 3368"/>
                <a:gd name="T7" fmla="*/ 216 h 2111"/>
                <a:gd name="T8" fmla="*/ 1307 w 3368"/>
                <a:gd name="T9" fmla="*/ 163 h 2111"/>
                <a:gd name="T10" fmla="*/ 1488 w 3368"/>
                <a:gd name="T11" fmla="*/ 190 h 2111"/>
                <a:gd name="T12" fmla="*/ 1548 w 3368"/>
                <a:gd name="T13" fmla="*/ 184 h 2111"/>
                <a:gd name="T14" fmla="*/ 1614 w 3368"/>
                <a:gd name="T15" fmla="*/ 75 h 2111"/>
                <a:gd name="T16" fmla="*/ 1888 w 3368"/>
                <a:gd name="T17" fmla="*/ 71 h 2111"/>
                <a:gd name="T18" fmla="*/ 1981 w 3368"/>
                <a:gd name="T19" fmla="*/ 136 h 2111"/>
                <a:gd name="T20" fmla="*/ 2018 w 3368"/>
                <a:gd name="T21" fmla="*/ 288 h 2111"/>
                <a:gd name="T22" fmla="*/ 2081 w 3368"/>
                <a:gd name="T23" fmla="*/ 377 h 2111"/>
                <a:gd name="T24" fmla="*/ 2226 w 3368"/>
                <a:gd name="T25" fmla="*/ 415 h 2111"/>
                <a:gd name="T26" fmla="*/ 2299 w 3368"/>
                <a:gd name="T27" fmla="*/ 244 h 2111"/>
                <a:gd name="T28" fmla="*/ 2665 w 3368"/>
                <a:gd name="T29" fmla="*/ 49 h 2111"/>
                <a:gd name="T30" fmla="*/ 2823 w 3368"/>
                <a:gd name="T31" fmla="*/ 7 h 2111"/>
                <a:gd name="T32" fmla="*/ 2692 w 3368"/>
                <a:gd name="T33" fmla="*/ 406 h 2111"/>
                <a:gd name="T34" fmla="*/ 2776 w 3368"/>
                <a:gd name="T35" fmla="*/ 740 h 2111"/>
                <a:gd name="T36" fmla="*/ 2735 w 3368"/>
                <a:gd name="T37" fmla="*/ 1196 h 2111"/>
                <a:gd name="T38" fmla="*/ 2830 w 3368"/>
                <a:gd name="T39" fmla="*/ 1364 h 2111"/>
                <a:gd name="T40" fmla="*/ 3053 w 3368"/>
                <a:gd name="T41" fmla="*/ 1548 h 2111"/>
                <a:gd name="T42" fmla="*/ 3077 w 3368"/>
                <a:gd name="T43" fmla="*/ 1661 h 2111"/>
                <a:gd name="T44" fmla="*/ 3252 w 3368"/>
                <a:gd name="T45" fmla="*/ 1743 h 2111"/>
                <a:gd name="T46" fmla="*/ 3329 w 3368"/>
                <a:gd name="T47" fmla="*/ 1888 h 2111"/>
                <a:gd name="T48" fmla="*/ 3364 w 3368"/>
                <a:gd name="T49" fmla="*/ 1995 h 2111"/>
                <a:gd name="T50" fmla="*/ 3255 w 3368"/>
                <a:gd name="T51" fmla="*/ 2093 h 2111"/>
                <a:gd name="T52" fmla="*/ 2880 w 3368"/>
                <a:gd name="T53" fmla="*/ 1995 h 2111"/>
                <a:gd name="T54" fmla="*/ 2782 w 3368"/>
                <a:gd name="T55" fmla="*/ 1903 h 2111"/>
                <a:gd name="T56" fmla="*/ 2542 w 3368"/>
                <a:gd name="T57" fmla="*/ 1819 h 2111"/>
                <a:gd name="T58" fmla="*/ 2213 w 3368"/>
                <a:gd name="T59" fmla="*/ 1668 h 2111"/>
                <a:gd name="T60" fmla="*/ 2243 w 3368"/>
                <a:gd name="T61" fmla="*/ 1178 h 2111"/>
                <a:gd name="T62" fmla="*/ 2297 w 3368"/>
                <a:gd name="T63" fmla="*/ 883 h 2111"/>
                <a:gd name="T64" fmla="*/ 2276 w 3368"/>
                <a:gd name="T65" fmla="*/ 499 h 2111"/>
                <a:gd name="T66" fmla="*/ 1895 w 3368"/>
                <a:gd name="T67" fmla="*/ 624 h 2111"/>
                <a:gd name="T68" fmla="*/ 1866 w 3368"/>
                <a:gd name="T69" fmla="*/ 740 h 2111"/>
                <a:gd name="T70" fmla="*/ 1707 w 3368"/>
                <a:gd name="T71" fmla="*/ 683 h 2111"/>
                <a:gd name="T72" fmla="*/ 1656 w 3368"/>
                <a:gd name="T73" fmla="*/ 710 h 2111"/>
                <a:gd name="T74" fmla="*/ 1629 w 3368"/>
                <a:gd name="T75" fmla="*/ 779 h 2111"/>
                <a:gd name="T76" fmla="*/ 1705 w 3368"/>
                <a:gd name="T77" fmla="*/ 1010 h 2111"/>
                <a:gd name="T78" fmla="*/ 1248 w 3368"/>
                <a:gd name="T79" fmla="*/ 987 h 2111"/>
                <a:gd name="T80" fmla="*/ 654 w 3368"/>
                <a:gd name="T81" fmla="*/ 1024 h 2111"/>
                <a:gd name="T82" fmla="*/ 414 w 3368"/>
                <a:gd name="T83" fmla="*/ 1001 h 2111"/>
                <a:gd name="T84" fmla="*/ 170 w 3368"/>
                <a:gd name="T85" fmla="*/ 1004 h 2111"/>
                <a:gd name="T86" fmla="*/ 7 w 3368"/>
                <a:gd name="T87" fmla="*/ 933 h 2111"/>
                <a:gd name="T88" fmla="*/ 195 w 3368"/>
                <a:gd name="T89" fmla="*/ 846 h 2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368" h="2111">
                  <a:moveTo>
                    <a:pt x="216" y="826"/>
                  </a:moveTo>
                  <a:lnTo>
                    <a:pt x="404" y="295"/>
                  </a:lnTo>
                  <a:lnTo>
                    <a:pt x="454" y="295"/>
                  </a:lnTo>
                  <a:lnTo>
                    <a:pt x="585" y="301"/>
                  </a:lnTo>
                  <a:lnTo>
                    <a:pt x="663" y="311"/>
                  </a:lnTo>
                  <a:lnTo>
                    <a:pt x="760" y="286"/>
                  </a:lnTo>
                  <a:lnTo>
                    <a:pt x="836" y="254"/>
                  </a:lnTo>
                  <a:lnTo>
                    <a:pt x="861" y="163"/>
                  </a:lnTo>
                  <a:lnTo>
                    <a:pt x="947" y="259"/>
                  </a:lnTo>
                  <a:lnTo>
                    <a:pt x="1185" y="272"/>
                  </a:lnTo>
                  <a:lnTo>
                    <a:pt x="1226" y="227"/>
                  </a:lnTo>
                  <a:lnTo>
                    <a:pt x="1226" y="216"/>
                  </a:lnTo>
                  <a:lnTo>
                    <a:pt x="1241" y="211"/>
                  </a:lnTo>
                  <a:lnTo>
                    <a:pt x="1323" y="227"/>
                  </a:lnTo>
                  <a:lnTo>
                    <a:pt x="1307" y="163"/>
                  </a:lnTo>
                  <a:lnTo>
                    <a:pt x="1441" y="160"/>
                  </a:lnTo>
                  <a:lnTo>
                    <a:pt x="1466" y="184"/>
                  </a:lnTo>
                  <a:lnTo>
                    <a:pt x="1488" y="190"/>
                  </a:lnTo>
                  <a:lnTo>
                    <a:pt x="1507" y="168"/>
                  </a:lnTo>
                  <a:lnTo>
                    <a:pt x="1525" y="165"/>
                  </a:lnTo>
                  <a:lnTo>
                    <a:pt x="1548" y="184"/>
                  </a:lnTo>
                  <a:lnTo>
                    <a:pt x="1589" y="184"/>
                  </a:lnTo>
                  <a:lnTo>
                    <a:pt x="1621" y="152"/>
                  </a:lnTo>
                  <a:lnTo>
                    <a:pt x="1614" y="75"/>
                  </a:lnTo>
                  <a:lnTo>
                    <a:pt x="1705" y="0"/>
                  </a:lnTo>
                  <a:lnTo>
                    <a:pt x="1868" y="31"/>
                  </a:lnTo>
                  <a:lnTo>
                    <a:pt x="1888" y="71"/>
                  </a:lnTo>
                  <a:lnTo>
                    <a:pt x="1920" y="108"/>
                  </a:lnTo>
                  <a:lnTo>
                    <a:pt x="1977" y="113"/>
                  </a:lnTo>
                  <a:lnTo>
                    <a:pt x="1981" y="136"/>
                  </a:lnTo>
                  <a:lnTo>
                    <a:pt x="1945" y="177"/>
                  </a:lnTo>
                  <a:lnTo>
                    <a:pt x="1947" y="211"/>
                  </a:lnTo>
                  <a:lnTo>
                    <a:pt x="2018" y="288"/>
                  </a:lnTo>
                  <a:lnTo>
                    <a:pt x="2058" y="306"/>
                  </a:lnTo>
                  <a:lnTo>
                    <a:pt x="2058" y="360"/>
                  </a:lnTo>
                  <a:lnTo>
                    <a:pt x="2081" y="377"/>
                  </a:lnTo>
                  <a:lnTo>
                    <a:pt x="2117" y="354"/>
                  </a:lnTo>
                  <a:lnTo>
                    <a:pt x="2194" y="352"/>
                  </a:lnTo>
                  <a:lnTo>
                    <a:pt x="2226" y="415"/>
                  </a:lnTo>
                  <a:lnTo>
                    <a:pt x="2327" y="436"/>
                  </a:lnTo>
                  <a:lnTo>
                    <a:pt x="2337" y="298"/>
                  </a:lnTo>
                  <a:lnTo>
                    <a:pt x="2299" y="244"/>
                  </a:lnTo>
                  <a:lnTo>
                    <a:pt x="2551" y="22"/>
                  </a:lnTo>
                  <a:lnTo>
                    <a:pt x="2616" y="39"/>
                  </a:lnTo>
                  <a:lnTo>
                    <a:pt x="2665" y="49"/>
                  </a:lnTo>
                  <a:lnTo>
                    <a:pt x="2732" y="34"/>
                  </a:lnTo>
                  <a:lnTo>
                    <a:pt x="2789" y="24"/>
                  </a:lnTo>
                  <a:lnTo>
                    <a:pt x="2823" y="7"/>
                  </a:lnTo>
                  <a:lnTo>
                    <a:pt x="2853" y="7"/>
                  </a:lnTo>
                  <a:lnTo>
                    <a:pt x="2866" y="22"/>
                  </a:lnTo>
                  <a:lnTo>
                    <a:pt x="2692" y="406"/>
                  </a:lnTo>
                  <a:lnTo>
                    <a:pt x="2707" y="526"/>
                  </a:lnTo>
                  <a:lnTo>
                    <a:pt x="2719" y="678"/>
                  </a:lnTo>
                  <a:lnTo>
                    <a:pt x="2776" y="740"/>
                  </a:lnTo>
                  <a:lnTo>
                    <a:pt x="2855" y="753"/>
                  </a:lnTo>
                  <a:lnTo>
                    <a:pt x="3055" y="1375"/>
                  </a:lnTo>
                  <a:lnTo>
                    <a:pt x="2735" y="1196"/>
                  </a:lnTo>
                  <a:lnTo>
                    <a:pt x="2759" y="1246"/>
                  </a:lnTo>
                  <a:lnTo>
                    <a:pt x="2759" y="1330"/>
                  </a:lnTo>
                  <a:lnTo>
                    <a:pt x="2830" y="1364"/>
                  </a:lnTo>
                  <a:lnTo>
                    <a:pt x="2994" y="1503"/>
                  </a:lnTo>
                  <a:lnTo>
                    <a:pt x="2994" y="1541"/>
                  </a:lnTo>
                  <a:lnTo>
                    <a:pt x="3053" y="1548"/>
                  </a:lnTo>
                  <a:lnTo>
                    <a:pt x="3085" y="1589"/>
                  </a:lnTo>
                  <a:lnTo>
                    <a:pt x="3098" y="1629"/>
                  </a:lnTo>
                  <a:lnTo>
                    <a:pt x="3077" y="1661"/>
                  </a:lnTo>
                  <a:lnTo>
                    <a:pt x="3061" y="1711"/>
                  </a:lnTo>
                  <a:lnTo>
                    <a:pt x="3211" y="1732"/>
                  </a:lnTo>
                  <a:lnTo>
                    <a:pt x="3252" y="1743"/>
                  </a:lnTo>
                  <a:lnTo>
                    <a:pt x="3256" y="1782"/>
                  </a:lnTo>
                  <a:lnTo>
                    <a:pt x="3256" y="1816"/>
                  </a:lnTo>
                  <a:lnTo>
                    <a:pt x="3329" y="1888"/>
                  </a:lnTo>
                  <a:lnTo>
                    <a:pt x="3329" y="1945"/>
                  </a:lnTo>
                  <a:lnTo>
                    <a:pt x="3317" y="1965"/>
                  </a:lnTo>
                  <a:lnTo>
                    <a:pt x="3364" y="1995"/>
                  </a:lnTo>
                  <a:lnTo>
                    <a:pt x="3368" y="2032"/>
                  </a:lnTo>
                  <a:lnTo>
                    <a:pt x="3304" y="2101"/>
                  </a:lnTo>
                  <a:lnTo>
                    <a:pt x="3255" y="2093"/>
                  </a:lnTo>
                  <a:lnTo>
                    <a:pt x="3169" y="2111"/>
                  </a:lnTo>
                  <a:lnTo>
                    <a:pt x="2923" y="2063"/>
                  </a:lnTo>
                  <a:lnTo>
                    <a:pt x="2880" y="1995"/>
                  </a:lnTo>
                  <a:lnTo>
                    <a:pt x="2801" y="1984"/>
                  </a:lnTo>
                  <a:lnTo>
                    <a:pt x="2801" y="1920"/>
                  </a:lnTo>
                  <a:lnTo>
                    <a:pt x="2782" y="1903"/>
                  </a:lnTo>
                  <a:lnTo>
                    <a:pt x="2705" y="1909"/>
                  </a:lnTo>
                  <a:lnTo>
                    <a:pt x="2601" y="1866"/>
                  </a:lnTo>
                  <a:lnTo>
                    <a:pt x="2542" y="1819"/>
                  </a:lnTo>
                  <a:lnTo>
                    <a:pt x="2460" y="1809"/>
                  </a:lnTo>
                  <a:lnTo>
                    <a:pt x="2310" y="1745"/>
                  </a:lnTo>
                  <a:lnTo>
                    <a:pt x="2213" y="1668"/>
                  </a:lnTo>
                  <a:lnTo>
                    <a:pt x="2018" y="1424"/>
                  </a:lnTo>
                  <a:lnTo>
                    <a:pt x="2140" y="1321"/>
                  </a:lnTo>
                  <a:lnTo>
                    <a:pt x="2243" y="1178"/>
                  </a:lnTo>
                  <a:lnTo>
                    <a:pt x="2236" y="1073"/>
                  </a:lnTo>
                  <a:lnTo>
                    <a:pt x="2283" y="975"/>
                  </a:lnTo>
                  <a:lnTo>
                    <a:pt x="2297" y="883"/>
                  </a:lnTo>
                  <a:lnTo>
                    <a:pt x="2249" y="863"/>
                  </a:lnTo>
                  <a:lnTo>
                    <a:pt x="2288" y="770"/>
                  </a:lnTo>
                  <a:lnTo>
                    <a:pt x="2276" y="499"/>
                  </a:lnTo>
                  <a:lnTo>
                    <a:pt x="1838" y="486"/>
                  </a:lnTo>
                  <a:lnTo>
                    <a:pt x="1838" y="581"/>
                  </a:lnTo>
                  <a:lnTo>
                    <a:pt x="1895" y="624"/>
                  </a:lnTo>
                  <a:lnTo>
                    <a:pt x="1902" y="674"/>
                  </a:lnTo>
                  <a:lnTo>
                    <a:pt x="1897" y="720"/>
                  </a:lnTo>
                  <a:lnTo>
                    <a:pt x="1866" y="740"/>
                  </a:lnTo>
                  <a:lnTo>
                    <a:pt x="1816" y="749"/>
                  </a:lnTo>
                  <a:lnTo>
                    <a:pt x="1734" y="720"/>
                  </a:lnTo>
                  <a:lnTo>
                    <a:pt x="1707" y="683"/>
                  </a:lnTo>
                  <a:lnTo>
                    <a:pt x="1681" y="642"/>
                  </a:lnTo>
                  <a:lnTo>
                    <a:pt x="1663" y="638"/>
                  </a:lnTo>
                  <a:lnTo>
                    <a:pt x="1656" y="710"/>
                  </a:lnTo>
                  <a:lnTo>
                    <a:pt x="1675" y="730"/>
                  </a:lnTo>
                  <a:lnTo>
                    <a:pt x="1659" y="758"/>
                  </a:lnTo>
                  <a:lnTo>
                    <a:pt x="1629" y="779"/>
                  </a:lnTo>
                  <a:lnTo>
                    <a:pt x="1648" y="861"/>
                  </a:lnTo>
                  <a:lnTo>
                    <a:pt x="1715" y="958"/>
                  </a:lnTo>
                  <a:lnTo>
                    <a:pt x="1705" y="1010"/>
                  </a:lnTo>
                  <a:lnTo>
                    <a:pt x="1484" y="1010"/>
                  </a:lnTo>
                  <a:lnTo>
                    <a:pt x="1432" y="992"/>
                  </a:lnTo>
                  <a:lnTo>
                    <a:pt x="1248" y="987"/>
                  </a:lnTo>
                  <a:lnTo>
                    <a:pt x="1157" y="881"/>
                  </a:lnTo>
                  <a:lnTo>
                    <a:pt x="871" y="1039"/>
                  </a:lnTo>
                  <a:lnTo>
                    <a:pt x="654" y="1024"/>
                  </a:lnTo>
                  <a:lnTo>
                    <a:pt x="528" y="1069"/>
                  </a:lnTo>
                  <a:lnTo>
                    <a:pt x="444" y="1014"/>
                  </a:lnTo>
                  <a:lnTo>
                    <a:pt x="414" y="1001"/>
                  </a:lnTo>
                  <a:lnTo>
                    <a:pt x="333" y="923"/>
                  </a:lnTo>
                  <a:lnTo>
                    <a:pt x="247" y="945"/>
                  </a:lnTo>
                  <a:lnTo>
                    <a:pt x="170" y="1004"/>
                  </a:lnTo>
                  <a:lnTo>
                    <a:pt x="152" y="978"/>
                  </a:lnTo>
                  <a:lnTo>
                    <a:pt x="86" y="974"/>
                  </a:lnTo>
                  <a:lnTo>
                    <a:pt x="7" y="933"/>
                  </a:lnTo>
                  <a:lnTo>
                    <a:pt x="0" y="885"/>
                  </a:lnTo>
                  <a:lnTo>
                    <a:pt x="84" y="858"/>
                  </a:lnTo>
                  <a:lnTo>
                    <a:pt x="195" y="846"/>
                  </a:lnTo>
                  <a:lnTo>
                    <a:pt x="216" y="82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24" name="Freeform 24"/>
            <p:cNvSpPr>
              <a:spLocks/>
            </p:cNvSpPr>
            <p:nvPr/>
          </p:nvSpPr>
          <p:spPr bwMode="auto">
            <a:xfrm>
              <a:off x="6942" y="1028"/>
              <a:ext cx="194" cy="165"/>
            </a:xfrm>
            <a:custGeom>
              <a:avLst/>
              <a:gdLst>
                <a:gd name="T0" fmla="*/ 57 w 1166"/>
                <a:gd name="T1" fmla="*/ 332 h 994"/>
                <a:gd name="T2" fmla="*/ 151 w 1166"/>
                <a:gd name="T3" fmla="*/ 136 h 994"/>
                <a:gd name="T4" fmla="*/ 415 w 1166"/>
                <a:gd name="T5" fmla="*/ 70 h 994"/>
                <a:gd name="T6" fmla="*/ 537 w 1166"/>
                <a:gd name="T7" fmla="*/ 23 h 994"/>
                <a:gd name="T8" fmla="*/ 561 w 1166"/>
                <a:gd name="T9" fmla="*/ 41 h 994"/>
                <a:gd name="T10" fmla="*/ 601 w 1166"/>
                <a:gd name="T11" fmla="*/ 36 h 994"/>
                <a:gd name="T12" fmla="*/ 620 w 1166"/>
                <a:gd name="T13" fmla="*/ 77 h 994"/>
                <a:gd name="T14" fmla="*/ 705 w 1166"/>
                <a:gd name="T15" fmla="*/ 68 h 994"/>
                <a:gd name="T16" fmla="*/ 825 w 1166"/>
                <a:gd name="T17" fmla="*/ 0 h 994"/>
                <a:gd name="T18" fmla="*/ 855 w 1166"/>
                <a:gd name="T19" fmla="*/ 164 h 994"/>
                <a:gd name="T20" fmla="*/ 955 w 1166"/>
                <a:gd name="T21" fmla="*/ 189 h 994"/>
                <a:gd name="T22" fmla="*/ 1062 w 1166"/>
                <a:gd name="T23" fmla="*/ 384 h 994"/>
                <a:gd name="T24" fmla="*/ 1166 w 1166"/>
                <a:gd name="T25" fmla="*/ 497 h 994"/>
                <a:gd name="T26" fmla="*/ 1159 w 1166"/>
                <a:gd name="T27" fmla="*/ 749 h 994"/>
                <a:gd name="T28" fmla="*/ 1091 w 1166"/>
                <a:gd name="T29" fmla="*/ 806 h 994"/>
                <a:gd name="T30" fmla="*/ 1003 w 1166"/>
                <a:gd name="T31" fmla="*/ 879 h 994"/>
                <a:gd name="T32" fmla="*/ 1010 w 1166"/>
                <a:gd name="T33" fmla="*/ 954 h 994"/>
                <a:gd name="T34" fmla="*/ 978 w 1166"/>
                <a:gd name="T35" fmla="*/ 988 h 994"/>
                <a:gd name="T36" fmla="*/ 934 w 1166"/>
                <a:gd name="T37" fmla="*/ 988 h 994"/>
                <a:gd name="T38" fmla="*/ 914 w 1166"/>
                <a:gd name="T39" fmla="*/ 969 h 994"/>
                <a:gd name="T40" fmla="*/ 894 w 1166"/>
                <a:gd name="T41" fmla="*/ 969 h 994"/>
                <a:gd name="T42" fmla="*/ 882 w 1166"/>
                <a:gd name="T43" fmla="*/ 994 h 994"/>
                <a:gd name="T44" fmla="*/ 853 w 1166"/>
                <a:gd name="T45" fmla="*/ 990 h 994"/>
                <a:gd name="T46" fmla="*/ 832 w 1166"/>
                <a:gd name="T47" fmla="*/ 964 h 994"/>
                <a:gd name="T48" fmla="*/ 699 w 1166"/>
                <a:gd name="T49" fmla="*/ 967 h 994"/>
                <a:gd name="T50" fmla="*/ 667 w 1166"/>
                <a:gd name="T51" fmla="*/ 890 h 994"/>
                <a:gd name="T52" fmla="*/ 563 w 1166"/>
                <a:gd name="T53" fmla="*/ 815 h 994"/>
                <a:gd name="T54" fmla="*/ 524 w 1166"/>
                <a:gd name="T55" fmla="*/ 794 h 994"/>
                <a:gd name="T56" fmla="*/ 549 w 1166"/>
                <a:gd name="T57" fmla="*/ 715 h 994"/>
                <a:gd name="T58" fmla="*/ 524 w 1166"/>
                <a:gd name="T59" fmla="*/ 650 h 994"/>
                <a:gd name="T60" fmla="*/ 451 w 1166"/>
                <a:gd name="T61" fmla="*/ 611 h 994"/>
                <a:gd name="T62" fmla="*/ 342 w 1166"/>
                <a:gd name="T63" fmla="*/ 606 h 994"/>
                <a:gd name="T64" fmla="*/ 302 w 1166"/>
                <a:gd name="T65" fmla="*/ 522 h 994"/>
                <a:gd name="T66" fmla="*/ 57 w 1166"/>
                <a:gd name="T67" fmla="*/ 608 h 994"/>
                <a:gd name="T68" fmla="*/ 77 w 1166"/>
                <a:gd name="T69" fmla="*/ 532 h 994"/>
                <a:gd name="T70" fmla="*/ 1 w 1166"/>
                <a:gd name="T71" fmla="*/ 482 h 994"/>
                <a:gd name="T72" fmla="*/ 0 w 1166"/>
                <a:gd name="T73" fmla="*/ 457 h 994"/>
                <a:gd name="T74" fmla="*/ 57 w 1166"/>
                <a:gd name="T75" fmla="*/ 332 h 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66" h="994">
                  <a:moveTo>
                    <a:pt x="57" y="332"/>
                  </a:moveTo>
                  <a:lnTo>
                    <a:pt x="151" y="136"/>
                  </a:lnTo>
                  <a:lnTo>
                    <a:pt x="415" y="70"/>
                  </a:lnTo>
                  <a:lnTo>
                    <a:pt x="537" y="23"/>
                  </a:lnTo>
                  <a:lnTo>
                    <a:pt x="561" y="41"/>
                  </a:lnTo>
                  <a:lnTo>
                    <a:pt x="601" y="36"/>
                  </a:lnTo>
                  <a:lnTo>
                    <a:pt x="620" y="77"/>
                  </a:lnTo>
                  <a:lnTo>
                    <a:pt x="705" y="68"/>
                  </a:lnTo>
                  <a:lnTo>
                    <a:pt x="825" y="0"/>
                  </a:lnTo>
                  <a:lnTo>
                    <a:pt x="855" y="164"/>
                  </a:lnTo>
                  <a:lnTo>
                    <a:pt x="955" y="189"/>
                  </a:lnTo>
                  <a:lnTo>
                    <a:pt x="1062" y="384"/>
                  </a:lnTo>
                  <a:lnTo>
                    <a:pt x="1166" y="497"/>
                  </a:lnTo>
                  <a:lnTo>
                    <a:pt x="1159" y="749"/>
                  </a:lnTo>
                  <a:lnTo>
                    <a:pt x="1091" y="806"/>
                  </a:lnTo>
                  <a:lnTo>
                    <a:pt x="1003" y="879"/>
                  </a:lnTo>
                  <a:lnTo>
                    <a:pt x="1010" y="954"/>
                  </a:lnTo>
                  <a:lnTo>
                    <a:pt x="978" y="988"/>
                  </a:lnTo>
                  <a:lnTo>
                    <a:pt x="934" y="988"/>
                  </a:lnTo>
                  <a:lnTo>
                    <a:pt x="914" y="969"/>
                  </a:lnTo>
                  <a:lnTo>
                    <a:pt x="894" y="969"/>
                  </a:lnTo>
                  <a:lnTo>
                    <a:pt x="882" y="994"/>
                  </a:lnTo>
                  <a:lnTo>
                    <a:pt x="853" y="990"/>
                  </a:lnTo>
                  <a:lnTo>
                    <a:pt x="832" y="964"/>
                  </a:lnTo>
                  <a:lnTo>
                    <a:pt x="699" y="967"/>
                  </a:lnTo>
                  <a:lnTo>
                    <a:pt x="667" y="890"/>
                  </a:lnTo>
                  <a:lnTo>
                    <a:pt x="563" y="815"/>
                  </a:lnTo>
                  <a:lnTo>
                    <a:pt x="524" y="794"/>
                  </a:lnTo>
                  <a:lnTo>
                    <a:pt x="549" y="715"/>
                  </a:lnTo>
                  <a:lnTo>
                    <a:pt x="524" y="650"/>
                  </a:lnTo>
                  <a:lnTo>
                    <a:pt x="451" y="611"/>
                  </a:lnTo>
                  <a:lnTo>
                    <a:pt x="342" y="606"/>
                  </a:lnTo>
                  <a:lnTo>
                    <a:pt x="302" y="522"/>
                  </a:lnTo>
                  <a:lnTo>
                    <a:pt x="57" y="608"/>
                  </a:lnTo>
                  <a:lnTo>
                    <a:pt x="77" y="532"/>
                  </a:lnTo>
                  <a:lnTo>
                    <a:pt x="1" y="482"/>
                  </a:lnTo>
                  <a:lnTo>
                    <a:pt x="0" y="457"/>
                  </a:lnTo>
                  <a:lnTo>
                    <a:pt x="57" y="33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25" name="Freeform 25"/>
            <p:cNvSpPr>
              <a:spLocks/>
            </p:cNvSpPr>
            <p:nvPr/>
          </p:nvSpPr>
          <p:spPr bwMode="auto">
            <a:xfrm>
              <a:off x="6964" y="1115"/>
              <a:ext cx="96" cy="94"/>
            </a:xfrm>
            <a:custGeom>
              <a:avLst/>
              <a:gdLst>
                <a:gd name="T0" fmla="*/ 6 w 576"/>
                <a:gd name="T1" fmla="*/ 55 h 566"/>
                <a:gd name="T2" fmla="*/ 27 w 576"/>
                <a:gd name="T3" fmla="*/ 101 h 566"/>
                <a:gd name="T4" fmla="*/ 2 w 576"/>
                <a:gd name="T5" fmla="*/ 151 h 566"/>
                <a:gd name="T6" fmla="*/ 0 w 576"/>
                <a:gd name="T7" fmla="*/ 178 h 566"/>
                <a:gd name="T8" fmla="*/ 79 w 576"/>
                <a:gd name="T9" fmla="*/ 185 h 566"/>
                <a:gd name="T10" fmla="*/ 161 w 576"/>
                <a:gd name="T11" fmla="*/ 228 h 566"/>
                <a:gd name="T12" fmla="*/ 151 w 576"/>
                <a:gd name="T13" fmla="*/ 255 h 566"/>
                <a:gd name="T14" fmla="*/ 119 w 576"/>
                <a:gd name="T15" fmla="*/ 255 h 566"/>
                <a:gd name="T16" fmla="*/ 106 w 576"/>
                <a:gd name="T17" fmla="*/ 287 h 566"/>
                <a:gd name="T18" fmla="*/ 75 w 576"/>
                <a:gd name="T19" fmla="*/ 287 h 566"/>
                <a:gd name="T20" fmla="*/ 158 w 576"/>
                <a:gd name="T21" fmla="*/ 368 h 566"/>
                <a:gd name="T22" fmla="*/ 45 w 576"/>
                <a:gd name="T23" fmla="*/ 432 h 566"/>
                <a:gd name="T24" fmla="*/ 11 w 576"/>
                <a:gd name="T25" fmla="*/ 500 h 566"/>
                <a:gd name="T26" fmla="*/ 6 w 576"/>
                <a:gd name="T27" fmla="*/ 566 h 566"/>
                <a:gd name="T28" fmla="*/ 84 w 576"/>
                <a:gd name="T29" fmla="*/ 536 h 566"/>
                <a:gd name="T30" fmla="*/ 114 w 576"/>
                <a:gd name="T31" fmla="*/ 439 h 566"/>
                <a:gd name="T32" fmla="*/ 202 w 576"/>
                <a:gd name="T33" fmla="*/ 539 h 566"/>
                <a:gd name="T34" fmla="*/ 349 w 576"/>
                <a:gd name="T35" fmla="*/ 550 h 566"/>
                <a:gd name="T36" fmla="*/ 442 w 576"/>
                <a:gd name="T37" fmla="*/ 550 h 566"/>
                <a:gd name="T38" fmla="*/ 472 w 576"/>
                <a:gd name="T39" fmla="*/ 514 h 566"/>
                <a:gd name="T40" fmla="*/ 479 w 576"/>
                <a:gd name="T41" fmla="*/ 494 h 566"/>
                <a:gd name="T42" fmla="*/ 497 w 576"/>
                <a:gd name="T43" fmla="*/ 491 h 566"/>
                <a:gd name="T44" fmla="*/ 576 w 576"/>
                <a:gd name="T45" fmla="*/ 507 h 566"/>
                <a:gd name="T46" fmla="*/ 563 w 576"/>
                <a:gd name="T47" fmla="*/ 443 h 566"/>
                <a:gd name="T48" fmla="*/ 533 w 576"/>
                <a:gd name="T49" fmla="*/ 366 h 566"/>
                <a:gd name="T50" fmla="*/ 430 w 576"/>
                <a:gd name="T51" fmla="*/ 294 h 566"/>
                <a:gd name="T52" fmla="*/ 390 w 576"/>
                <a:gd name="T53" fmla="*/ 272 h 566"/>
                <a:gd name="T54" fmla="*/ 413 w 576"/>
                <a:gd name="T55" fmla="*/ 188 h 566"/>
                <a:gd name="T56" fmla="*/ 393 w 576"/>
                <a:gd name="T57" fmla="*/ 128 h 566"/>
                <a:gd name="T58" fmla="*/ 322 w 576"/>
                <a:gd name="T59" fmla="*/ 89 h 566"/>
                <a:gd name="T60" fmla="*/ 202 w 576"/>
                <a:gd name="T61" fmla="*/ 80 h 566"/>
                <a:gd name="T62" fmla="*/ 168 w 576"/>
                <a:gd name="T63" fmla="*/ 0 h 566"/>
                <a:gd name="T64" fmla="*/ 6 w 576"/>
                <a:gd name="T65" fmla="*/ 55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76" h="566">
                  <a:moveTo>
                    <a:pt x="6" y="55"/>
                  </a:moveTo>
                  <a:lnTo>
                    <a:pt x="27" y="101"/>
                  </a:lnTo>
                  <a:lnTo>
                    <a:pt x="2" y="151"/>
                  </a:lnTo>
                  <a:lnTo>
                    <a:pt x="0" y="178"/>
                  </a:lnTo>
                  <a:lnTo>
                    <a:pt x="79" y="185"/>
                  </a:lnTo>
                  <a:lnTo>
                    <a:pt x="161" y="228"/>
                  </a:lnTo>
                  <a:lnTo>
                    <a:pt x="151" y="255"/>
                  </a:lnTo>
                  <a:lnTo>
                    <a:pt x="119" y="255"/>
                  </a:lnTo>
                  <a:lnTo>
                    <a:pt x="106" y="287"/>
                  </a:lnTo>
                  <a:lnTo>
                    <a:pt x="75" y="287"/>
                  </a:lnTo>
                  <a:lnTo>
                    <a:pt x="158" y="368"/>
                  </a:lnTo>
                  <a:lnTo>
                    <a:pt x="45" y="432"/>
                  </a:lnTo>
                  <a:lnTo>
                    <a:pt x="11" y="500"/>
                  </a:lnTo>
                  <a:lnTo>
                    <a:pt x="6" y="566"/>
                  </a:lnTo>
                  <a:lnTo>
                    <a:pt x="84" y="536"/>
                  </a:lnTo>
                  <a:lnTo>
                    <a:pt x="114" y="439"/>
                  </a:lnTo>
                  <a:lnTo>
                    <a:pt x="202" y="539"/>
                  </a:lnTo>
                  <a:lnTo>
                    <a:pt x="349" y="550"/>
                  </a:lnTo>
                  <a:lnTo>
                    <a:pt x="442" y="550"/>
                  </a:lnTo>
                  <a:lnTo>
                    <a:pt x="472" y="514"/>
                  </a:lnTo>
                  <a:lnTo>
                    <a:pt x="479" y="494"/>
                  </a:lnTo>
                  <a:lnTo>
                    <a:pt x="497" y="491"/>
                  </a:lnTo>
                  <a:lnTo>
                    <a:pt x="576" y="507"/>
                  </a:lnTo>
                  <a:lnTo>
                    <a:pt x="563" y="443"/>
                  </a:lnTo>
                  <a:lnTo>
                    <a:pt x="533" y="366"/>
                  </a:lnTo>
                  <a:lnTo>
                    <a:pt x="430" y="294"/>
                  </a:lnTo>
                  <a:lnTo>
                    <a:pt x="390" y="272"/>
                  </a:lnTo>
                  <a:lnTo>
                    <a:pt x="413" y="188"/>
                  </a:lnTo>
                  <a:lnTo>
                    <a:pt x="393" y="128"/>
                  </a:lnTo>
                  <a:lnTo>
                    <a:pt x="322" y="89"/>
                  </a:lnTo>
                  <a:lnTo>
                    <a:pt x="202" y="80"/>
                  </a:lnTo>
                  <a:lnTo>
                    <a:pt x="168" y="0"/>
                  </a:lnTo>
                  <a:lnTo>
                    <a:pt x="6" y="5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26" name="Freeform 26"/>
            <p:cNvSpPr>
              <a:spLocks/>
            </p:cNvSpPr>
            <p:nvPr/>
          </p:nvSpPr>
          <p:spPr bwMode="auto">
            <a:xfrm>
              <a:off x="6904" y="1124"/>
              <a:ext cx="87" cy="90"/>
            </a:xfrm>
            <a:custGeom>
              <a:avLst/>
              <a:gdLst>
                <a:gd name="T0" fmla="*/ 287 w 524"/>
                <a:gd name="T1" fmla="*/ 29 h 536"/>
                <a:gd name="T2" fmla="*/ 168 w 524"/>
                <a:gd name="T3" fmla="*/ 143 h 536"/>
                <a:gd name="T4" fmla="*/ 163 w 524"/>
                <a:gd name="T5" fmla="*/ 190 h 536"/>
                <a:gd name="T6" fmla="*/ 131 w 524"/>
                <a:gd name="T7" fmla="*/ 197 h 536"/>
                <a:gd name="T8" fmla="*/ 111 w 524"/>
                <a:gd name="T9" fmla="*/ 188 h 536"/>
                <a:gd name="T10" fmla="*/ 70 w 524"/>
                <a:gd name="T11" fmla="*/ 204 h 536"/>
                <a:gd name="T12" fmla="*/ 70 w 524"/>
                <a:gd name="T13" fmla="*/ 229 h 536"/>
                <a:gd name="T14" fmla="*/ 82 w 524"/>
                <a:gd name="T15" fmla="*/ 252 h 536"/>
                <a:gd name="T16" fmla="*/ 31 w 524"/>
                <a:gd name="T17" fmla="*/ 272 h 536"/>
                <a:gd name="T18" fmla="*/ 31 w 524"/>
                <a:gd name="T19" fmla="*/ 340 h 536"/>
                <a:gd name="T20" fmla="*/ 0 w 524"/>
                <a:gd name="T21" fmla="*/ 365 h 536"/>
                <a:gd name="T22" fmla="*/ 30 w 524"/>
                <a:gd name="T23" fmla="*/ 390 h 536"/>
                <a:gd name="T24" fmla="*/ 84 w 524"/>
                <a:gd name="T25" fmla="*/ 402 h 536"/>
                <a:gd name="T26" fmla="*/ 97 w 524"/>
                <a:gd name="T27" fmla="*/ 461 h 536"/>
                <a:gd name="T28" fmla="*/ 222 w 524"/>
                <a:gd name="T29" fmla="*/ 523 h 536"/>
                <a:gd name="T30" fmla="*/ 277 w 524"/>
                <a:gd name="T31" fmla="*/ 536 h 536"/>
                <a:gd name="T32" fmla="*/ 371 w 524"/>
                <a:gd name="T33" fmla="*/ 511 h 536"/>
                <a:gd name="T34" fmla="*/ 371 w 524"/>
                <a:gd name="T35" fmla="*/ 452 h 536"/>
                <a:gd name="T36" fmla="*/ 406 w 524"/>
                <a:gd name="T37" fmla="*/ 379 h 536"/>
                <a:gd name="T38" fmla="*/ 521 w 524"/>
                <a:gd name="T39" fmla="*/ 313 h 536"/>
                <a:gd name="T40" fmla="*/ 440 w 524"/>
                <a:gd name="T41" fmla="*/ 232 h 536"/>
                <a:gd name="T42" fmla="*/ 467 w 524"/>
                <a:gd name="T43" fmla="*/ 232 h 536"/>
                <a:gd name="T44" fmla="*/ 481 w 524"/>
                <a:gd name="T45" fmla="*/ 202 h 536"/>
                <a:gd name="T46" fmla="*/ 514 w 524"/>
                <a:gd name="T47" fmla="*/ 197 h 536"/>
                <a:gd name="T48" fmla="*/ 524 w 524"/>
                <a:gd name="T49" fmla="*/ 175 h 536"/>
                <a:gd name="T50" fmla="*/ 442 w 524"/>
                <a:gd name="T51" fmla="*/ 130 h 536"/>
                <a:gd name="T52" fmla="*/ 368 w 524"/>
                <a:gd name="T53" fmla="*/ 123 h 536"/>
                <a:gd name="T54" fmla="*/ 363 w 524"/>
                <a:gd name="T55" fmla="*/ 98 h 536"/>
                <a:gd name="T56" fmla="*/ 393 w 524"/>
                <a:gd name="T57" fmla="*/ 47 h 536"/>
                <a:gd name="T58" fmla="*/ 369 w 524"/>
                <a:gd name="T59" fmla="*/ 0 h 536"/>
                <a:gd name="T60" fmla="*/ 287 w 524"/>
                <a:gd name="T61" fmla="*/ 29 h 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24" h="536">
                  <a:moveTo>
                    <a:pt x="287" y="29"/>
                  </a:moveTo>
                  <a:lnTo>
                    <a:pt x="168" y="143"/>
                  </a:lnTo>
                  <a:lnTo>
                    <a:pt x="163" y="190"/>
                  </a:lnTo>
                  <a:lnTo>
                    <a:pt x="131" y="197"/>
                  </a:lnTo>
                  <a:lnTo>
                    <a:pt x="111" y="188"/>
                  </a:lnTo>
                  <a:lnTo>
                    <a:pt x="70" y="204"/>
                  </a:lnTo>
                  <a:lnTo>
                    <a:pt x="70" y="229"/>
                  </a:lnTo>
                  <a:lnTo>
                    <a:pt x="82" y="252"/>
                  </a:lnTo>
                  <a:lnTo>
                    <a:pt x="31" y="272"/>
                  </a:lnTo>
                  <a:lnTo>
                    <a:pt x="31" y="340"/>
                  </a:lnTo>
                  <a:lnTo>
                    <a:pt x="0" y="365"/>
                  </a:lnTo>
                  <a:lnTo>
                    <a:pt x="30" y="390"/>
                  </a:lnTo>
                  <a:lnTo>
                    <a:pt x="84" y="402"/>
                  </a:lnTo>
                  <a:lnTo>
                    <a:pt x="97" y="461"/>
                  </a:lnTo>
                  <a:lnTo>
                    <a:pt x="222" y="523"/>
                  </a:lnTo>
                  <a:lnTo>
                    <a:pt x="277" y="536"/>
                  </a:lnTo>
                  <a:lnTo>
                    <a:pt x="371" y="511"/>
                  </a:lnTo>
                  <a:lnTo>
                    <a:pt x="371" y="452"/>
                  </a:lnTo>
                  <a:lnTo>
                    <a:pt x="406" y="379"/>
                  </a:lnTo>
                  <a:lnTo>
                    <a:pt x="521" y="313"/>
                  </a:lnTo>
                  <a:lnTo>
                    <a:pt x="440" y="232"/>
                  </a:lnTo>
                  <a:lnTo>
                    <a:pt x="467" y="232"/>
                  </a:lnTo>
                  <a:lnTo>
                    <a:pt x="481" y="202"/>
                  </a:lnTo>
                  <a:lnTo>
                    <a:pt x="514" y="197"/>
                  </a:lnTo>
                  <a:lnTo>
                    <a:pt x="524" y="175"/>
                  </a:lnTo>
                  <a:lnTo>
                    <a:pt x="442" y="130"/>
                  </a:lnTo>
                  <a:lnTo>
                    <a:pt x="368" y="123"/>
                  </a:lnTo>
                  <a:lnTo>
                    <a:pt x="363" y="98"/>
                  </a:lnTo>
                  <a:lnTo>
                    <a:pt x="393" y="47"/>
                  </a:lnTo>
                  <a:lnTo>
                    <a:pt x="369" y="0"/>
                  </a:lnTo>
                  <a:lnTo>
                    <a:pt x="287" y="2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27" name="Freeform 27"/>
            <p:cNvSpPr>
              <a:spLocks/>
            </p:cNvSpPr>
            <p:nvPr/>
          </p:nvSpPr>
          <p:spPr bwMode="auto">
            <a:xfrm>
              <a:off x="7049" y="1243"/>
              <a:ext cx="173" cy="156"/>
            </a:xfrm>
            <a:custGeom>
              <a:avLst/>
              <a:gdLst>
                <a:gd name="T0" fmla="*/ 0 w 1043"/>
                <a:gd name="T1" fmla="*/ 502 h 937"/>
                <a:gd name="T2" fmla="*/ 175 w 1043"/>
                <a:gd name="T3" fmla="*/ 506 h 937"/>
                <a:gd name="T4" fmla="*/ 231 w 1043"/>
                <a:gd name="T5" fmla="*/ 526 h 937"/>
                <a:gd name="T6" fmla="*/ 448 w 1043"/>
                <a:gd name="T7" fmla="*/ 526 h 937"/>
                <a:gd name="T8" fmla="*/ 465 w 1043"/>
                <a:gd name="T9" fmla="*/ 475 h 937"/>
                <a:gd name="T10" fmla="*/ 395 w 1043"/>
                <a:gd name="T11" fmla="*/ 375 h 937"/>
                <a:gd name="T12" fmla="*/ 377 w 1043"/>
                <a:gd name="T13" fmla="*/ 294 h 937"/>
                <a:gd name="T14" fmla="*/ 407 w 1043"/>
                <a:gd name="T15" fmla="*/ 276 h 937"/>
                <a:gd name="T16" fmla="*/ 423 w 1043"/>
                <a:gd name="T17" fmla="*/ 252 h 937"/>
                <a:gd name="T18" fmla="*/ 403 w 1043"/>
                <a:gd name="T19" fmla="*/ 229 h 937"/>
                <a:gd name="T20" fmla="*/ 409 w 1043"/>
                <a:gd name="T21" fmla="*/ 154 h 937"/>
                <a:gd name="T22" fmla="*/ 425 w 1043"/>
                <a:gd name="T23" fmla="*/ 155 h 937"/>
                <a:gd name="T24" fmla="*/ 477 w 1043"/>
                <a:gd name="T25" fmla="*/ 232 h 937"/>
                <a:gd name="T26" fmla="*/ 559 w 1043"/>
                <a:gd name="T27" fmla="*/ 264 h 937"/>
                <a:gd name="T28" fmla="*/ 617 w 1043"/>
                <a:gd name="T29" fmla="*/ 256 h 937"/>
                <a:gd name="T30" fmla="*/ 647 w 1043"/>
                <a:gd name="T31" fmla="*/ 235 h 937"/>
                <a:gd name="T32" fmla="*/ 649 w 1043"/>
                <a:gd name="T33" fmla="*/ 197 h 937"/>
                <a:gd name="T34" fmla="*/ 643 w 1043"/>
                <a:gd name="T35" fmla="*/ 140 h 937"/>
                <a:gd name="T36" fmla="*/ 584 w 1043"/>
                <a:gd name="T37" fmla="*/ 96 h 937"/>
                <a:gd name="T38" fmla="*/ 587 w 1043"/>
                <a:gd name="T39" fmla="*/ 0 h 937"/>
                <a:gd name="T40" fmla="*/ 1023 w 1043"/>
                <a:gd name="T41" fmla="*/ 16 h 937"/>
                <a:gd name="T42" fmla="*/ 1037 w 1043"/>
                <a:gd name="T43" fmla="*/ 280 h 937"/>
                <a:gd name="T44" fmla="*/ 996 w 1043"/>
                <a:gd name="T45" fmla="*/ 378 h 937"/>
                <a:gd name="T46" fmla="*/ 1043 w 1043"/>
                <a:gd name="T47" fmla="*/ 398 h 937"/>
                <a:gd name="T48" fmla="*/ 1031 w 1043"/>
                <a:gd name="T49" fmla="*/ 494 h 937"/>
                <a:gd name="T50" fmla="*/ 984 w 1043"/>
                <a:gd name="T51" fmla="*/ 588 h 937"/>
                <a:gd name="T52" fmla="*/ 987 w 1043"/>
                <a:gd name="T53" fmla="*/ 692 h 937"/>
                <a:gd name="T54" fmla="*/ 883 w 1043"/>
                <a:gd name="T55" fmla="*/ 843 h 937"/>
                <a:gd name="T56" fmla="*/ 762 w 1043"/>
                <a:gd name="T57" fmla="*/ 937 h 937"/>
                <a:gd name="T58" fmla="*/ 331 w 1043"/>
                <a:gd name="T59" fmla="*/ 864 h 937"/>
                <a:gd name="T60" fmla="*/ 284 w 1043"/>
                <a:gd name="T61" fmla="*/ 793 h 937"/>
                <a:gd name="T62" fmla="*/ 0 w 1043"/>
                <a:gd name="T63" fmla="*/ 502 h 9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43" h="937">
                  <a:moveTo>
                    <a:pt x="0" y="502"/>
                  </a:moveTo>
                  <a:lnTo>
                    <a:pt x="175" y="506"/>
                  </a:lnTo>
                  <a:lnTo>
                    <a:pt x="231" y="526"/>
                  </a:lnTo>
                  <a:lnTo>
                    <a:pt x="448" y="526"/>
                  </a:lnTo>
                  <a:lnTo>
                    <a:pt x="465" y="475"/>
                  </a:lnTo>
                  <a:lnTo>
                    <a:pt x="395" y="375"/>
                  </a:lnTo>
                  <a:lnTo>
                    <a:pt x="377" y="294"/>
                  </a:lnTo>
                  <a:lnTo>
                    <a:pt x="407" y="276"/>
                  </a:lnTo>
                  <a:lnTo>
                    <a:pt x="423" y="252"/>
                  </a:lnTo>
                  <a:lnTo>
                    <a:pt x="403" y="229"/>
                  </a:lnTo>
                  <a:lnTo>
                    <a:pt x="409" y="154"/>
                  </a:lnTo>
                  <a:lnTo>
                    <a:pt x="425" y="155"/>
                  </a:lnTo>
                  <a:lnTo>
                    <a:pt x="477" y="232"/>
                  </a:lnTo>
                  <a:lnTo>
                    <a:pt x="559" y="264"/>
                  </a:lnTo>
                  <a:lnTo>
                    <a:pt x="617" y="256"/>
                  </a:lnTo>
                  <a:lnTo>
                    <a:pt x="647" y="235"/>
                  </a:lnTo>
                  <a:lnTo>
                    <a:pt x="649" y="197"/>
                  </a:lnTo>
                  <a:lnTo>
                    <a:pt x="643" y="140"/>
                  </a:lnTo>
                  <a:lnTo>
                    <a:pt x="584" y="96"/>
                  </a:lnTo>
                  <a:lnTo>
                    <a:pt x="587" y="0"/>
                  </a:lnTo>
                  <a:lnTo>
                    <a:pt x="1023" y="16"/>
                  </a:lnTo>
                  <a:lnTo>
                    <a:pt x="1037" y="280"/>
                  </a:lnTo>
                  <a:lnTo>
                    <a:pt x="996" y="378"/>
                  </a:lnTo>
                  <a:lnTo>
                    <a:pt x="1043" y="398"/>
                  </a:lnTo>
                  <a:lnTo>
                    <a:pt x="1031" y="494"/>
                  </a:lnTo>
                  <a:lnTo>
                    <a:pt x="984" y="588"/>
                  </a:lnTo>
                  <a:lnTo>
                    <a:pt x="987" y="692"/>
                  </a:lnTo>
                  <a:lnTo>
                    <a:pt x="883" y="843"/>
                  </a:lnTo>
                  <a:lnTo>
                    <a:pt x="762" y="937"/>
                  </a:lnTo>
                  <a:lnTo>
                    <a:pt x="331" y="864"/>
                  </a:lnTo>
                  <a:lnTo>
                    <a:pt x="284" y="793"/>
                  </a:lnTo>
                  <a:lnTo>
                    <a:pt x="0" y="50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28" name="Freeform 28"/>
            <p:cNvSpPr>
              <a:spLocks/>
            </p:cNvSpPr>
            <p:nvPr/>
          </p:nvSpPr>
          <p:spPr bwMode="auto">
            <a:xfrm>
              <a:off x="6841" y="1308"/>
              <a:ext cx="228" cy="177"/>
            </a:xfrm>
            <a:custGeom>
              <a:avLst/>
              <a:gdLst>
                <a:gd name="T0" fmla="*/ 162 w 1369"/>
                <a:gd name="T1" fmla="*/ 124 h 1060"/>
                <a:gd name="T2" fmla="*/ 0 w 1369"/>
                <a:gd name="T3" fmla="*/ 285 h 1060"/>
                <a:gd name="T4" fmla="*/ 18 w 1369"/>
                <a:gd name="T5" fmla="*/ 344 h 1060"/>
                <a:gd name="T6" fmla="*/ 0 w 1369"/>
                <a:gd name="T7" fmla="*/ 397 h 1060"/>
                <a:gd name="T8" fmla="*/ 24 w 1369"/>
                <a:gd name="T9" fmla="*/ 438 h 1060"/>
                <a:gd name="T10" fmla="*/ 169 w 1369"/>
                <a:gd name="T11" fmla="*/ 436 h 1060"/>
                <a:gd name="T12" fmla="*/ 187 w 1369"/>
                <a:gd name="T13" fmla="*/ 486 h 1060"/>
                <a:gd name="T14" fmla="*/ 216 w 1369"/>
                <a:gd name="T15" fmla="*/ 480 h 1060"/>
                <a:gd name="T16" fmla="*/ 238 w 1369"/>
                <a:gd name="T17" fmla="*/ 454 h 1060"/>
                <a:gd name="T18" fmla="*/ 270 w 1369"/>
                <a:gd name="T19" fmla="*/ 447 h 1060"/>
                <a:gd name="T20" fmla="*/ 285 w 1369"/>
                <a:gd name="T21" fmla="*/ 456 h 1060"/>
                <a:gd name="T22" fmla="*/ 293 w 1369"/>
                <a:gd name="T23" fmla="*/ 486 h 1060"/>
                <a:gd name="T24" fmla="*/ 281 w 1369"/>
                <a:gd name="T25" fmla="*/ 509 h 1060"/>
                <a:gd name="T26" fmla="*/ 238 w 1369"/>
                <a:gd name="T27" fmla="*/ 525 h 1060"/>
                <a:gd name="T28" fmla="*/ 219 w 1369"/>
                <a:gd name="T29" fmla="*/ 554 h 1060"/>
                <a:gd name="T30" fmla="*/ 213 w 1369"/>
                <a:gd name="T31" fmla="*/ 610 h 1060"/>
                <a:gd name="T32" fmla="*/ 246 w 1369"/>
                <a:gd name="T33" fmla="*/ 635 h 1060"/>
                <a:gd name="T34" fmla="*/ 220 w 1369"/>
                <a:gd name="T35" fmla="*/ 735 h 1060"/>
                <a:gd name="T36" fmla="*/ 186 w 1369"/>
                <a:gd name="T37" fmla="*/ 779 h 1060"/>
                <a:gd name="T38" fmla="*/ 189 w 1369"/>
                <a:gd name="T39" fmla="*/ 810 h 1060"/>
                <a:gd name="T40" fmla="*/ 196 w 1369"/>
                <a:gd name="T41" fmla="*/ 826 h 1060"/>
                <a:gd name="T42" fmla="*/ 228 w 1369"/>
                <a:gd name="T43" fmla="*/ 818 h 1060"/>
                <a:gd name="T44" fmla="*/ 250 w 1369"/>
                <a:gd name="T45" fmla="*/ 791 h 1060"/>
                <a:gd name="T46" fmla="*/ 278 w 1369"/>
                <a:gd name="T47" fmla="*/ 755 h 1060"/>
                <a:gd name="T48" fmla="*/ 284 w 1369"/>
                <a:gd name="T49" fmla="*/ 830 h 1060"/>
                <a:gd name="T50" fmla="*/ 341 w 1369"/>
                <a:gd name="T51" fmla="*/ 804 h 1060"/>
                <a:gd name="T52" fmla="*/ 456 w 1369"/>
                <a:gd name="T53" fmla="*/ 804 h 1060"/>
                <a:gd name="T54" fmla="*/ 527 w 1369"/>
                <a:gd name="T55" fmla="*/ 874 h 1060"/>
                <a:gd name="T56" fmla="*/ 777 w 1369"/>
                <a:gd name="T57" fmla="*/ 883 h 1060"/>
                <a:gd name="T58" fmla="*/ 939 w 1369"/>
                <a:gd name="T59" fmla="*/ 1023 h 1060"/>
                <a:gd name="T60" fmla="*/ 1112 w 1369"/>
                <a:gd name="T61" fmla="*/ 1060 h 1060"/>
                <a:gd name="T62" fmla="*/ 1304 w 1369"/>
                <a:gd name="T63" fmla="*/ 1049 h 1060"/>
                <a:gd name="T64" fmla="*/ 1369 w 1369"/>
                <a:gd name="T65" fmla="*/ 812 h 1060"/>
                <a:gd name="T66" fmla="*/ 1320 w 1369"/>
                <a:gd name="T67" fmla="*/ 753 h 1060"/>
                <a:gd name="T68" fmla="*/ 1307 w 1369"/>
                <a:gd name="T69" fmla="*/ 687 h 1060"/>
                <a:gd name="T70" fmla="*/ 1236 w 1369"/>
                <a:gd name="T71" fmla="*/ 604 h 1060"/>
                <a:gd name="T72" fmla="*/ 1237 w 1369"/>
                <a:gd name="T73" fmla="*/ 541 h 1060"/>
                <a:gd name="T74" fmla="*/ 1212 w 1369"/>
                <a:gd name="T75" fmla="*/ 535 h 1060"/>
                <a:gd name="T76" fmla="*/ 1213 w 1369"/>
                <a:gd name="T77" fmla="*/ 471 h 1060"/>
                <a:gd name="T78" fmla="*/ 1179 w 1369"/>
                <a:gd name="T79" fmla="*/ 462 h 1060"/>
                <a:gd name="T80" fmla="*/ 1173 w 1369"/>
                <a:gd name="T81" fmla="*/ 421 h 1060"/>
                <a:gd name="T82" fmla="*/ 1194 w 1369"/>
                <a:gd name="T83" fmla="*/ 400 h 1060"/>
                <a:gd name="T84" fmla="*/ 1179 w 1369"/>
                <a:gd name="T85" fmla="*/ 296 h 1060"/>
                <a:gd name="T86" fmla="*/ 1159 w 1369"/>
                <a:gd name="T87" fmla="*/ 8 h 1060"/>
                <a:gd name="T88" fmla="*/ 1149 w 1369"/>
                <a:gd name="T89" fmla="*/ 0 h 1060"/>
                <a:gd name="T90" fmla="*/ 866 w 1369"/>
                <a:gd name="T91" fmla="*/ 159 h 1060"/>
                <a:gd name="T92" fmla="*/ 647 w 1369"/>
                <a:gd name="T93" fmla="*/ 144 h 1060"/>
                <a:gd name="T94" fmla="*/ 525 w 1369"/>
                <a:gd name="T95" fmla="*/ 189 h 1060"/>
                <a:gd name="T96" fmla="*/ 436 w 1369"/>
                <a:gd name="T97" fmla="*/ 133 h 1060"/>
                <a:gd name="T98" fmla="*/ 409 w 1369"/>
                <a:gd name="T99" fmla="*/ 126 h 1060"/>
                <a:gd name="T100" fmla="*/ 326 w 1369"/>
                <a:gd name="T101" fmla="*/ 43 h 1060"/>
                <a:gd name="T102" fmla="*/ 244 w 1369"/>
                <a:gd name="T103" fmla="*/ 61 h 1060"/>
                <a:gd name="T104" fmla="*/ 162 w 1369"/>
                <a:gd name="T105" fmla="*/ 124 h 10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69" h="1060">
                  <a:moveTo>
                    <a:pt x="162" y="124"/>
                  </a:moveTo>
                  <a:lnTo>
                    <a:pt x="0" y="285"/>
                  </a:lnTo>
                  <a:lnTo>
                    <a:pt x="18" y="344"/>
                  </a:lnTo>
                  <a:lnTo>
                    <a:pt x="0" y="397"/>
                  </a:lnTo>
                  <a:lnTo>
                    <a:pt x="24" y="438"/>
                  </a:lnTo>
                  <a:lnTo>
                    <a:pt x="169" y="436"/>
                  </a:lnTo>
                  <a:lnTo>
                    <a:pt x="187" y="486"/>
                  </a:lnTo>
                  <a:lnTo>
                    <a:pt x="216" y="480"/>
                  </a:lnTo>
                  <a:lnTo>
                    <a:pt x="238" y="454"/>
                  </a:lnTo>
                  <a:lnTo>
                    <a:pt x="270" y="447"/>
                  </a:lnTo>
                  <a:lnTo>
                    <a:pt x="285" y="456"/>
                  </a:lnTo>
                  <a:lnTo>
                    <a:pt x="293" y="486"/>
                  </a:lnTo>
                  <a:lnTo>
                    <a:pt x="281" y="509"/>
                  </a:lnTo>
                  <a:lnTo>
                    <a:pt x="238" y="525"/>
                  </a:lnTo>
                  <a:lnTo>
                    <a:pt x="219" y="554"/>
                  </a:lnTo>
                  <a:lnTo>
                    <a:pt x="213" y="610"/>
                  </a:lnTo>
                  <a:lnTo>
                    <a:pt x="246" y="635"/>
                  </a:lnTo>
                  <a:lnTo>
                    <a:pt x="220" y="735"/>
                  </a:lnTo>
                  <a:lnTo>
                    <a:pt x="186" y="779"/>
                  </a:lnTo>
                  <a:lnTo>
                    <a:pt x="189" y="810"/>
                  </a:lnTo>
                  <a:lnTo>
                    <a:pt x="196" y="826"/>
                  </a:lnTo>
                  <a:lnTo>
                    <a:pt x="228" y="818"/>
                  </a:lnTo>
                  <a:lnTo>
                    <a:pt x="250" y="791"/>
                  </a:lnTo>
                  <a:lnTo>
                    <a:pt x="278" y="755"/>
                  </a:lnTo>
                  <a:lnTo>
                    <a:pt x="284" y="830"/>
                  </a:lnTo>
                  <a:lnTo>
                    <a:pt x="341" y="804"/>
                  </a:lnTo>
                  <a:lnTo>
                    <a:pt x="456" y="804"/>
                  </a:lnTo>
                  <a:lnTo>
                    <a:pt x="527" y="874"/>
                  </a:lnTo>
                  <a:lnTo>
                    <a:pt x="777" y="883"/>
                  </a:lnTo>
                  <a:lnTo>
                    <a:pt x="939" y="1023"/>
                  </a:lnTo>
                  <a:lnTo>
                    <a:pt x="1112" y="1060"/>
                  </a:lnTo>
                  <a:lnTo>
                    <a:pt x="1304" y="1049"/>
                  </a:lnTo>
                  <a:lnTo>
                    <a:pt x="1369" y="812"/>
                  </a:lnTo>
                  <a:lnTo>
                    <a:pt x="1320" y="753"/>
                  </a:lnTo>
                  <a:lnTo>
                    <a:pt x="1307" y="687"/>
                  </a:lnTo>
                  <a:lnTo>
                    <a:pt x="1236" y="604"/>
                  </a:lnTo>
                  <a:lnTo>
                    <a:pt x="1237" y="541"/>
                  </a:lnTo>
                  <a:lnTo>
                    <a:pt x="1212" y="535"/>
                  </a:lnTo>
                  <a:lnTo>
                    <a:pt x="1213" y="471"/>
                  </a:lnTo>
                  <a:lnTo>
                    <a:pt x="1179" y="462"/>
                  </a:lnTo>
                  <a:lnTo>
                    <a:pt x="1173" y="421"/>
                  </a:lnTo>
                  <a:lnTo>
                    <a:pt x="1194" y="400"/>
                  </a:lnTo>
                  <a:lnTo>
                    <a:pt x="1179" y="296"/>
                  </a:lnTo>
                  <a:lnTo>
                    <a:pt x="1159" y="8"/>
                  </a:lnTo>
                  <a:lnTo>
                    <a:pt x="1149" y="0"/>
                  </a:lnTo>
                  <a:lnTo>
                    <a:pt x="866" y="159"/>
                  </a:lnTo>
                  <a:lnTo>
                    <a:pt x="647" y="144"/>
                  </a:lnTo>
                  <a:lnTo>
                    <a:pt x="525" y="189"/>
                  </a:lnTo>
                  <a:lnTo>
                    <a:pt x="436" y="133"/>
                  </a:lnTo>
                  <a:lnTo>
                    <a:pt x="409" y="126"/>
                  </a:lnTo>
                  <a:lnTo>
                    <a:pt x="326" y="43"/>
                  </a:lnTo>
                  <a:lnTo>
                    <a:pt x="244" y="61"/>
                  </a:lnTo>
                  <a:lnTo>
                    <a:pt x="162" y="12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29" name="Freeform 29"/>
            <p:cNvSpPr>
              <a:spLocks/>
            </p:cNvSpPr>
            <p:nvPr/>
          </p:nvSpPr>
          <p:spPr bwMode="auto">
            <a:xfrm>
              <a:off x="6722" y="1201"/>
              <a:ext cx="88" cy="95"/>
            </a:xfrm>
            <a:custGeom>
              <a:avLst/>
              <a:gdLst>
                <a:gd name="T0" fmla="*/ 31 w 528"/>
                <a:gd name="T1" fmla="*/ 119 h 572"/>
                <a:gd name="T2" fmla="*/ 87 w 528"/>
                <a:gd name="T3" fmla="*/ 88 h 572"/>
                <a:gd name="T4" fmla="*/ 97 w 528"/>
                <a:gd name="T5" fmla="*/ 30 h 572"/>
                <a:gd name="T6" fmla="*/ 132 w 528"/>
                <a:gd name="T7" fmla="*/ 33 h 572"/>
                <a:gd name="T8" fmla="*/ 161 w 528"/>
                <a:gd name="T9" fmla="*/ 58 h 572"/>
                <a:gd name="T10" fmla="*/ 199 w 528"/>
                <a:gd name="T11" fmla="*/ 47 h 572"/>
                <a:gd name="T12" fmla="*/ 241 w 528"/>
                <a:gd name="T13" fmla="*/ 7 h 572"/>
                <a:gd name="T14" fmla="*/ 290 w 528"/>
                <a:gd name="T15" fmla="*/ 0 h 572"/>
                <a:gd name="T16" fmla="*/ 528 w 528"/>
                <a:gd name="T17" fmla="*/ 270 h 572"/>
                <a:gd name="T18" fmla="*/ 460 w 528"/>
                <a:gd name="T19" fmla="*/ 372 h 572"/>
                <a:gd name="T20" fmla="*/ 443 w 528"/>
                <a:gd name="T21" fmla="*/ 416 h 572"/>
                <a:gd name="T22" fmla="*/ 446 w 528"/>
                <a:gd name="T23" fmla="*/ 558 h 572"/>
                <a:gd name="T24" fmla="*/ 191 w 528"/>
                <a:gd name="T25" fmla="*/ 572 h 572"/>
                <a:gd name="T26" fmla="*/ 0 w 528"/>
                <a:gd name="T27" fmla="*/ 541 h 572"/>
                <a:gd name="T28" fmla="*/ 78 w 528"/>
                <a:gd name="T29" fmla="*/ 341 h 572"/>
                <a:gd name="T30" fmla="*/ 31 w 528"/>
                <a:gd name="T31" fmla="*/ 119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28" h="572">
                  <a:moveTo>
                    <a:pt x="31" y="119"/>
                  </a:moveTo>
                  <a:lnTo>
                    <a:pt x="87" y="88"/>
                  </a:lnTo>
                  <a:lnTo>
                    <a:pt x="97" y="30"/>
                  </a:lnTo>
                  <a:lnTo>
                    <a:pt x="132" y="33"/>
                  </a:lnTo>
                  <a:lnTo>
                    <a:pt x="161" y="58"/>
                  </a:lnTo>
                  <a:lnTo>
                    <a:pt x="199" y="47"/>
                  </a:lnTo>
                  <a:lnTo>
                    <a:pt x="241" y="7"/>
                  </a:lnTo>
                  <a:lnTo>
                    <a:pt x="290" y="0"/>
                  </a:lnTo>
                  <a:lnTo>
                    <a:pt x="528" y="270"/>
                  </a:lnTo>
                  <a:lnTo>
                    <a:pt x="460" y="372"/>
                  </a:lnTo>
                  <a:lnTo>
                    <a:pt x="443" y="416"/>
                  </a:lnTo>
                  <a:lnTo>
                    <a:pt x="446" y="558"/>
                  </a:lnTo>
                  <a:lnTo>
                    <a:pt x="191" y="572"/>
                  </a:lnTo>
                  <a:lnTo>
                    <a:pt x="0" y="541"/>
                  </a:lnTo>
                  <a:lnTo>
                    <a:pt x="78" y="341"/>
                  </a:lnTo>
                  <a:lnTo>
                    <a:pt x="31" y="11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30" name="Freeform 30"/>
            <p:cNvSpPr>
              <a:spLocks/>
            </p:cNvSpPr>
            <p:nvPr/>
          </p:nvSpPr>
          <p:spPr bwMode="auto">
            <a:xfrm>
              <a:off x="7253" y="2260"/>
              <a:ext cx="335" cy="237"/>
            </a:xfrm>
            <a:custGeom>
              <a:avLst/>
              <a:gdLst>
                <a:gd name="T0" fmla="*/ 1794 w 2011"/>
                <a:gd name="T1" fmla="*/ 974 h 1420"/>
                <a:gd name="T2" fmla="*/ 1899 w 2011"/>
                <a:gd name="T3" fmla="*/ 825 h 1420"/>
                <a:gd name="T4" fmla="*/ 1929 w 2011"/>
                <a:gd name="T5" fmla="*/ 724 h 1420"/>
                <a:gd name="T6" fmla="*/ 1959 w 2011"/>
                <a:gd name="T7" fmla="*/ 691 h 1420"/>
                <a:gd name="T8" fmla="*/ 1848 w 2011"/>
                <a:gd name="T9" fmla="*/ 633 h 1420"/>
                <a:gd name="T10" fmla="*/ 1747 w 2011"/>
                <a:gd name="T11" fmla="*/ 550 h 1420"/>
                <a:gd name="T12" fmla="*/ 1684 w 2011"/>
                <a:gd name="T13" fmla="*/ 476 h 1420"/>
                <a:gd name="T14" fmla="*/ 1657 w 2011"/>
                <a:gd name="T15" fmla="*/ 410 h 1420"/>
                <a:gd name="T16" fmla="*/ 1581 w 2011"/>
                <a:gd name="T17" fmla="*/ 301 h 1420"/>
                <a:gd name="T18" fmla="*/ 1556 w 2011"/>
                <a:gd name="T19" fmla="*/ 189 h 1420"/>
                <a:gd name="T20" fmla="*/ 1616 w 2011"/>
                <a:gd name="T21" fmla="*/ 138 h 1420"/>
                <a:gd name="T22" fmla="*/ 1458 w 2011"/>
                <a:gd name="T23" fmla="*/ 93 h 1420"/>
                <a:gd name="T24" fmla="*/ 1375 w 2011"/>
                <a:gd name="T25" fmla="*/ 169 h 1420"/>
                <a:gd name="T26" fmla="*/ 1248 w 2011"/>
                <a:gd name="T27" fmla="*/ 116 h 1420"/>
                <a:gd name="T28" fmla="*/ 1077 w 2011"/>
                <a:gd name="T29" fmla="*/ 236 h 1420"/>
                <a:gd name="T30" fmla="*/ 1047 w 2011"/>
                <a:gd name="T31" fmla="*/ 195 h 1420"/>
                <a:gd name="T32" fmla="*/ 940 w 2011"/>
                <a:gd name="T33" fmla="*/ 139 h 1420"/>
                <a:gd name="T34" fmla="*/ 698 w 2011"/>
                <a:gd name="T35" fmla="*/ 227 h 1420"/>
                <a:gd name="T36" fmla="*/ 506 w 2011"/>
                <a:gd name="T37" fmla="*/ 48 h 1420"/>
                <a:gd name="T38" fmla="*/ 312 w 2011"/>
                <a:gd name="T39" fmla="*/ 42 h 1420"/>
                <a:gd name="T40" fmla="*/ 136 w 2011"/>
                <a:gd name="T41" fmla="*/ 74 h 1420"/>
                <a:gd name="T42" fmla="*/ 65 w 2011"/>
                <a:gd name="T43" fmla="*/ 222 h 1420"/>
                <a:gd name="T44" fmla="*/ 76 w 2011"/>
                <a:gd name="T45" fmla="*/ 403 h 1420"/>
                <a:gd name="T46" fmla="*/ 83 w 2011"/>
                <a:gd name="T47" fmla="*/ 578 h 1420"/>
                <a:gd name="T48" fmla="*/ 165 w 2011"/>
                <a:gd name="T49" fmla="*/ 585 h 1420"/>
                <a:gd name="T50" fmla="*/ 178 w 2011"/>
                <a:gd name="T51" fmla="*/ 617 h 1420"/>
                <a:gd name="T52" fmla="*/ 224 w 2011"/>
                <a:gd name="T53" fmla="*/ 670 h 1420"/>
                <a:gd name="T54" fmla="*/ 231 w 2011"/>
                <a:gd name="T55" fmla="*/ 743 h 1420"/>
                <a:gd name="T56" fmla="*/ 0 w 2011"/>
                <a:gd name="T57" fmla="*/ 932 h 1420"/>
                <a:gd name="T58" fmla="*/ 63 w 2011"/>
                <a:gd name="T59" fmla="*/ 960 h 1420"/>
                <a:gd name="T60" fmla="*/ 76 w 2011"/>
                <a:gd name="T61" fmla="*/ 1135 h 1420"/>
                <a:gd name="T62" fmla="*/ 25 w 2011"/>
                <a:gd name="T63" fmla="*/ 1272 h 1420"/>
                <a:gd name="T64" fmla="*/ 175 w 2011"/>
                <a:gd name="T65" fmla="*/ 1418 h 1420"/>
                <a:gd name="T66" fmla="*/ 162 w 2011"/>
                <a:gd name="T67" fmla="*/ 1164 h 1420"/>
                <a:gd name="T68" fmla="*/ 240 w 2011"/>
                <a:gd name="T69" fmla="*/ 1099 h 1420"/>
                <a:gd name="T70" fmla="*/ 322 w 2011"/>
                <a:gd name="T71" fmla="*/ 1120 h 1420"/>
                <a:gd name="T72" fmla="*/ 439 w 2011"/>
                <a:gd name="T73" fmla="*/ 1075 h 1420"/>
                <a:gd name="T74" fmla="*/ 536 w 2011"/>
                <a:gd name="T75" fmla="*/ 1140 h 1420"/>
                <a:gd name="T76" fmla="*/ 576 w 2011"/>
                <a:gd name="T77" fmla="*/ 1142 h 1420"/>
                <a:gd name="T78" fmla="*/ 693 w 2011"/>
                <a:gd name="T79" fmla="*/ 1096 h 1420"/>
                <a:gd name="T80" fmla="*/ 763 w 2011"/>
                <a:gd name="T81" fmla="*/ 1135 h 1420"/>
                <a:gd name="T82" fmla="*/ 874 w 2011"/>
                <a:gd name="T83" fmla="*/ 1018 h 1420"/>
                <a:gd name="T84" fmla="*/ 1003 w 2011"/>
                <a:gd name="T85" fmla="*/ 874 h 1420"/>
                <a:gd name="T86" fmla="*/ 1227 w 2011"/>
                <a:gd name="T87" fmla="*/ 914 h 1420"/>
                <a:gd name="T88" fmla="*/ 1267 w 2011"/>
                <a:gd name="T89" fmla="*/ 925 h 1420"/>
                <a:gd name="T90" fmla="*/ 1460 w 2011"/>
                <a:gd name="T91" fmla="*/ 997 h 1420"/>
                <a:gd name="T92" fmla="*/ 1514 w 2011"/>
                <a:gd name="T93" fmla="*/ 1050 h 1420"/>
                <a:gd name="T94" fmla="*/ 1618 w 2011"/>
                <a:gd name="T95" fmla="*/ 1031 h 1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11" h="1420">
                  <a:moveTo>
                    <a:pt x="1715" y="1025"/>
                  </a:moveTo>
                  <a:lnTo>
                    <a:pt x="1794" y="974"/>
                  </a:lnTo>
                  <a:lnTo>
                    <a:pt x="1849" y="922"/>
                  </a:lnTo>
                  <a:lnTo>
                    <a:pt x="1899" y="825"/>
                  </a:lnTo>
                  <a:lnTo>
                    <a:pt x="1896" y="771"/>
                  </a:lnTo>
                  <a:lnTo>
                    <a:pt x="1929" y="724"/>
                  </a:lnTo>
                  <a:lnTo>
                    <a:pt x="2011" y="707"/>
                  </a:lnTo>
                  <a:lnTo>
                    <a:pt x="1959" y="691"/>
                  </a:lnTo>
                  <a:lnTo>
                    <a:pt x="1907" y="627"/>
                  </a:lnTo>
                  <a:lnTo>
                    <a:pt x="1848" y="633"/>
                  </a:lnTo>
                  <a:lnTo>
                    <a:pt x="1802" y="572"/>
                  </a:lnTo>
                  <a:lnTo>
                    <a:pt x="1747" y="550"/>
                  </a:lnTo>
                  <a:lnTo>
                    <a:pt x="1684" y="518"/>
                  </a:lnTo>
                  <a:lnTo>
                    <a:pt x="1684" y="476"/>
                  </a:lnTo>
                  <a:lnTo>
                    <a:pt x="1664" y="446"/>
                  </a:lnTo>
                  <a:lnTo>
                    <a:pt x="1657" y="410"/>
                  </a:lnTo>
                  <a:lnTo>
                    <a:pt x="1620" y="384"/>
                  </a:lnTo>
                  <a:lnTo>
                    <a:pt x="1581" y="301"/>
                  </a:lnTo>
                  <a:lnTo>
                    <a:pt x="1579" y="252"/>
                  </a:lnTo>
                  <a:lnTo>
                    <a:pt x="1556" y="189"/>
                  </a:lnTo>
                  <a:lnTo>
                    <a:pt x="1590" y="181"/>
                  </a:lnTo>
                  <a:lnTo>
                    <a:pt x="1616" y="138"/>
                  </a:lnTo>
                  <a:lnTo>
                    <a:pt x="1576" y="93"/>
                  </a:lnTo>
                  <a:lnTo>
                    <a:pt x="1458" y="93"/>
                  </a:lnTo>
                  <a:lnTo>
                    <a:pt x="1414" y="130"/>
                  </a:lnTo>
                  <a:lnTo>
                    <a:pt x="1375" y="169"/>
                  </a:lnTo>
                  <a:lnTo>
                    <a:pt x="1303" y="142"/>
                  </a:lnTo>
                  <a:lnTo>
                    <a:pt x="1248" y="116"/>
                  </a:lnTo>
                  <a:lnTo>
                    <a:pt x="1170" y="155"/>
                  </a:lnTo>
                  <a:lnTo>
                    <a:pt x="1077" y="236"/>
                  </a:lnTo>
                  <a:lnTo>
                    <a:pt x="1051" y="213"/>
                  </a:lnTo>
                  <a:lnTo>
                    <a:pt x="1047" y="195"/>
                  </a:lnTo>
                  <a:lnTo>
                    <a:pt x="1012" y="206"/>
                  </a:lnTo>
                  <a:lnTo>
                    <a:pt x="940" y="139"/>
                  </a:lnTo>
                  <a:lnTo>
                    <a:pt x="792" y="139"/>
                  </a:lnTo>
                  <a:lnTo>
                    <a:pt x="698" y="227"/>
                  </a:lnTo>
                  <a:lnTo>
                    <a:pt x="584" y="188"/>
                  </a:lnTo>
                  <a:lnTo>
                    <a:pt x="506" y="48"/>
                  </a:lnTo>
                  <a:lnTo>
                    <a:pt x="451" y="19"/>
                  </a:lnTo>
                  <a:lnTo>
                    <a:pt x="312" y="42"/>
                  </a:lnTo>
                  <a:lnTo>
                    <a:pt x="220" y="0"/>
                  </a:lnTo>
                  <a:lnTo>
                    <a:pt x="136" y="74"/>
                  </a:lnTo>
                  <a:lnTo>
                    <a:pt x="83" y="79"/>
                  </a:lnTo>
                  <a:lnTo>
                    <a:pt x="65" y="222"/>
                  </a:lnTo>
                  <a:lnTo>
                    <a:pt x="27" y="322"/>
                  </a:lnTo>
                  <a:lnTo>
                    <a:pt x="76" y="403"/>
                  </a:lnTo>
                  <a:lnTo>
                    <a:pt x="100" y="516"/>
                  </a:lnTo>
                  <a:lnTo>
                    <a:pt x="83" y="578"/>
                  </a:lnTo>
                  <a:lnTo>
                    <a:pt x="109" y="597"/>
                  </a:lnTo>
                  <a:lnTo>
                    <a:pt x="165" y="585"/>
                  </a:lnTo>
                  <a:lnTo>
                    <a:pt x="189" y="590"/>
                  </a:lnTo>
                  <a:lnTo>
                    <a:pt x="178" y="617"/>
                  </a:lnTo>
                  <a:lnTo>
                    <a:pt x="194" y="653"/>
                  </a:lnTo>
                  <a:lnTo>
                    <a:pt x="224" y="670"/>
                  </a:lnTo>
                  <a:lnTo>
                    <a:pt x="245" y="675"/>
                  </a:lnTo>
                  <a:lnTo>
                    <a:pt x="231" y="743"/>
                  </a:lnTo>
                  <a:lnTo>
                    <a:pt x="178" y="837"/>
                  </a:lnTo>
                  <a:lnTo>
                    <a:pt x="0" y="932"/>
                  </a:lnTo>
                  <a:lnTo>
                    <a:pt x="10" y="958"/>
                  </a:lnTo>
                  <a:lnTo>
                    <a:pt x="63" y="960"/>
                  </a:lnTo>
                  <a:lnTo>
                    <a:pt x="85" y="1031"/>
                  </a:lnTo>
                  <a:lnTo>
                    <a:pt x="76" y="1135"/>
                  </a:lnTo>
                  <a:lnTo>
                    <a:pt x="27" y="1217"/>
                  </a:lnTo>
                  <a:lnTo>
                    <a:pt x="25" y="1272"/>
                  </a:lnTo>
                  <a:lnTo>
                    <a:pt x="129" y="1420"/>
                  </a:lnTo>
                  <a:lnTo>
                    <a:pt x="175" y="1418"/>
                  </a:lnTo>
                  <a:lnTo>
                    <a:pt x="109" y="1251"/>
                  </a:lnTo>
                  <a:lnTo>
                    <a:pt x="162" y="1164"/>
                  </a:lnTo>
                  <a:lnTo>
                    <a:pt x="220" y="1145"/>
                  </a:lnTo>
                  <a:lnTo>
                    <a:pt x="240" y="1099"/>
                  </a:lnTo>
                  <a:lnTo>
                    <a:pt x="301" y="1096"/>
                  </a:lnTo>
                  <a:lnTo>
                    <a:pt x="322" y="1120"/>
                  </a:lnTo>
                  <a:lnTo>
                    <a:pt x="421" y="1118"/>
                  </a:lnTo>
                  <a:lnTo>
                    <a:pt x="439" y="1075"/>
                  </a:lnTo>
                  <a:lnTo>
                    <a:pt x="458" y="1131"/>
                  </a:lnTo>
                  <a:lnTo>
                    <a:pt x="536" y="1140"/>
                  </a:lnTo>
                  <a:lnTo>
                    <a:pt x="562" y="1077"/>
                  </a:lnTo>
                  <a:lnTo>
                    <a:pt x="576" y="1142"/>
                  </a:lnTo>
                  <a:lnTo>
                    <a:pt x="664" y="1157"/>
                  </a:lnTo>
                  <a:lnTo>
                    <a:pt x="693" y="1096"/>
                  </a:lnTo>
                  <a:lnTo>
                    <a:pt x="751" y="1099"/>
                  </a:lnTo>
                  <a:lnTo>
                    <a:pt x="763" y="1135"/>
                  </a:lnTo>
                  <a:lnTo>
                    <a:pt x="872" y="1087"/>
                  </a:lnTo>
                  <a:lnTo>
                    <a:pt x="874" y="1018"/>
                  </a:lnTo>
                  <a:lnTo>
                    <a:pt x="961" y="890"/>
                  </a:lnTo>
                  <a:lnTo>
                    <a:pt x="1003" y="874"/>
                  </a:lnTo>
                  <a:lnTo>
                    <a:pt x="1174" y="955"/>
                  </a:lnTo>
                  <a:lnTo>
                    <a:pt x="1227" y="914"/>
                  </a:lnTo>
                  <a:lnTo>
                    <a:pt x="1252" y="916"/>
                  </a:lnTo>
                  <a:lnTo>
                    <a:pt x="1267" y="925"/>
                  </a:lnTo>
                  <a:lnTo>
                    <a:pt x="1271" y="983"/>
                  </a:lnTo>
                  <a:lnTo>
                    <a:pt x="1460" y="997"/>
                  </a:lnTo>
                  <a:lnTo>
                    <a:pt x="1475" y="1038"/>
                  </a:lnTo>
                  <a:lnTo>
                    <a:pt x="1514" y="1050"/>
                  </a:lnTo>
                  <a:lnTo>
                    <a:pt x="1551" y="1055"/>
                  </a:lnTo>
                  <a:lnTo>
                    <a:pt x="1618" y="1031"/>
                  </a:lnTo>
                  <a:lnTo>
                    <a:pt x="1715" y="102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31" name="Freeform 31"/>
            <p:cNvSpPr>
              <a:spLocks/>
            </p:cNvSpPr>
            <p:nvPr/>
          </p:nvSpPr>
          <p:spPr bwMode="auto">
            <a:xfrm>
              <a:off x="7516" y="1935"/>
              <a:ext cx="413" cy="485"/>
            </a:xfrm>
            <a:custGeom>
              <a:avLst/>
              <a:gdLst>
                <a:gd name="T0" fmla="*/ 157 w 2475"/>
                <a:gd name="T1" fmla="*/ 2201 h 2909"/>
                <a:gd name="T2" fmla="*/ 280 w 2475"/>
                <a:gd name="T3" fmla="*/ 2201 h 2909"/>
                <a:gd name="T4" fmla="*/ 400 w 2475"/>
                <a:gd name="T5" fmla="*/ 2120 h 2909"/>
                <a:gd name="T6" fmla="*/ 526 w 2475"/>
                <a:gd name="T7" fmla="*/ 2272 h 2909"/>
                <a:gd name="T8" fmla="*/ 741 w 2475"/>
                <a:gd name="T9" fmla="*/ 2491 h 2909"/>
                <a:gd name="T10" fmla="*/ 812 w 2475"/>
                <a:gd name="T11" fmla="*/ 2489 h 2909"/>
                <a:gd name="T12" fmla="*/ 1152 w 2475"/>
                <a:gd name="T13" fmla="*/ 2669 h 2909"/>
                <a:gd name="T14" fmla="*/ 1544 w 2475"/>
                <a:gd name="T15" fmla="*/ 2771 h 2909"/>
                <a:gd name="T16" fmla="*/ 1622 w 2475"/>
                <a:gd name="T17" fmla="*/ 2909 h 2909"/>
                <a:gd name="T18" fmla="*/ 1819 w 2475"/>
                <a:gd name="T19" fmla="*/ 2669 h 2909"/>
                <a:gd name="T20" fmla="*/ 2006 w 2475"/>
                <a:gd name="T21" fmla="*/ 2593 h 2909"/>
                <a:gd name="T22" fmla="*/ 2168 w 2475"/>
                <a:gd name="T23" fmla="*/ 2611 h 2909"/>
                <a:gd name="T24" fmla="*/ 2235 w 2475"/>
                <a:gd name="T25" fmla="*/ 2642 h 2909"/>
                <a:gd name="T26" fmla="*/ 2292 w 2475"/>
                <a:gd name="T27" fmla="*/ 2669 h 2909"/>
                <a:gd name="T28" fmla="*/ 2343 w 2475"/>
                <a:gd name="T29" fmla="*/ 2550 h 2909"/>
                <a:gd name="T30" fmla="*/ 2355 w 2475"/>
                <a:gd name="T31" fmla="*/ 2272 h 2909"/>
                <a:gd name="T32" fmla="*/ 2347 w 2475"/>
                <a:gd name="T33" fmla="*/ 1885 h 2909"/>
                <a:gd name="T34" fmla="*/ 2452 w 2475"/>
                <a:gd name="T35" fmla="*/ 1673 h 2909"/>
                <a:gd name="T36" fmla="*/ 2439 w 2475"/>
                <a:gd name="T37" fmla="*/ 1598 h 2909"/>
                <a:gd name="T38" fmla="*/ 2406 w 2475"/>
                <a:gd name="T39" fmla="*/ 1541 h 2909"/>
                <a:gd name="T40" fmla="*/ 2279 w 2475"/>
                <a:gd name="T41" fmla="*/ 1444 h 2909"/>
                <a:gd name="T42" fmla="*/ 2165 w 2475"/>
                <a:gd name="T43" fmla="*/ 1276 h 2909"/>
                <a:gd name="T44" fmla="*/ 2058 w 2475"/>
                <a:gd name="T45" fmla="*/ 1214 h 2909"/>
                <a:gd name="T46" fmla="*/ 1935 w 2475"/>
                <a:gd name="T47" fmla="*/ 1178 h 2909"/>
                <a:gd name="T48" fmla="*/ 1972 w 2475"/>
                <a:gd name="T49" fmla="*/ 1082 h 2909"/>
                <a:gd name="T50" fmla="*/ 1968 w 2475"/>
                <a:gd name="T51" fmla="*/ 901 h 2909"/>
                <a:gd name="T52" fmla="*/ 1828 w 2475"/>
                <a:gd name="T53" fmla="*/ 759 h 2909"/>
                <a:gd name="T54" fmla="*/ 1698 w 2475"/>
                <a:gd name="T55" fmla="*/ 742 h 2909"/>
                <a:gd name="T56" fmla="*/ 1692 w 2475"/>
                <a:gd name="T57" fmla="*/ 563 h 2909"/>
                <a:gd name="T58" fmla="*/ 1475 w 2475"/>
                <a:gd name="T59" fmla="*/ 308 h 2909"/>
                <a:gd name="T60" fmla="*/ 1409 w 2475"/>
                <a:gd name="T61" fmla="*/ 162 h 2909"/>
                <a:gd name="T62" fmla="*/ 1256 w 2475"/>
                <a:gd name="T63" fmla="*/ 14 h 2909"/>
                <a:gd name="T64" fmla="*/ 1197 w 2475"/>
                <a:gd name="T65" fmla="*/ 166 h 2909"/>
                <a:gd name="T66" fmla="*/ 1175 w 2475"/>
                <a:gd name="T67" fmla="*/ 407 h 2909"/>
                <a:gd name="T68" fmla="*/ 1219 w 2475"/>
                <a:gd name="T69" fmla="*/ 557 h 2909"/>
                <a:gd name="T70" fmla="*/ 1093 w 2475"/>
                <a:gd name="T71" fmla="*/ 515 h 2909"/>
                <a:gd name="T72" fmla="*/ 1021 w 2475"/>
                <a:gd name="T73" fmla="*/ 430 h 2909"/>
                <a:gd name="T74" fmla="*/ 767 w 2475"/>
                <a:gd name="T75" fmla="*/ 560 h 2909"/>
                <a:gd name="T76" fmla="*/ 702 w 2475"/>
                <a:gd name="T77" fmla="*/ 713 h 2909"/>
                <a:gd name="T78" fmla="*/ 624 w 2475"/>
                <a:gd name="T79" fmla="*/ 895 h 2909"/>
                <a:gd name="T80" fmla="*/ 276 w 2475"/>
                <a:gd name="T81" fmla="*/ 1074 h 2909"/>
                <a:gd name="T82" fmla="*/ 409 w 2475"/>
                <a:gd name="T83" fmla="*/ 1104 h 2909"/>
                <a:gd name="T84" fmla="*/ 499 w 2475"/>
                <a:gd name="T85" fmla="*/ 1155 h 2909"/>
                <a:gd name="T86" fmla="*/ 171 w 2475"/>
                <a:gd name="T87" fmla="*/ 1891 h 2909"/>
                <a:gd name="T88" fmla="*/ 134 w 2475"/>
                <a:gd name="T89" fmla="*/ 1944 h 2909"/>
                <a:gd name="T90" fmla="*/ 29 w 2475"/>
                <a:gd name="T91" fmla="*/ 1970 h 29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75" h="2909">
                  <a:moveTo>
                    <a:pt x="0" y="2042"/>
                  </a:moveTo>
                  <a:lnTo>
                    <a:pt x="110" y="2177"/>
                  </a:lnTo>
                  <a:lnTo>
                    <a:pt x="157" y="2201"/>
                  </a:lnTo>
                  <a:lnTo>
                    <a:pt x="238" y="2224"/>
                  </a:lnTo>
                  <a:lnTo>
                    <a:pt x="257" y="2198"/>
                  </a:lnTo>
                  <a:lnTo>
                    <a:pt x="280" y="2201"/>
                  </a:lnTo>
                  <a:lnTo>
                    <a:pt x="312" y="2228"/>
                  </a:lnTo>
                  <a:lnTo>
                    <a:pt x="366" y="2207"/>
                  </a:lnTo>
                  <a:lnTo>
                    <a:pt x="400" y="2120"/>
                  </a:lnTo>
                  <a:lnTo>
                    <a:pt x="452" y="2125"/>
                  </a:lnTo>
                  <a:lnTo>
                    <a:pt x="471" y="2239"/>
                  </a:lnTo>
                  <a:lnTo>
                    <a:pt x="526" y="2272"/>
                  </a:lnTo>
                  <a:lnTo>
                    <a:pt x="518" y="2414"/>
                  </a:lnTo>
                  <a:lnTo>
                    <a:pt x="684" y="2470"/>
                  </a:lnTo>
                  <a:lnTo>
                    <a:pt x="741" y="2491"/>
                  </a:lnTo>
                  <a:lnTo>
                    <a:pt x="760" y="2480"/>
                  </a:lnTo>
                  <a:lnTo>
                    <a:pt x="791" y="2480"/>
                  </a:lnTo>
                  <a:lnTo>
                    <a:pt x="812" y="2489"/>
                  </a:lnTo>
                  <a:lnTo>
                    <a:pt x="961" y="2569"/>
                  </a:lnTo>
                  <a:lnTo>
                    <a:pt x="1041" y="2604"/>
                  </a:lnTo>
                  <a:lnTo>
                    <a:pt x="1152" y="2669"/>
                  </a:lnTo>
                  <a:lnTo>
                    <a:pt x="1398" y="2593"/>
                  </a:lnTo>
                  <a:lnTo>
                    <a:pt x="1536" y="2714"/>
                  </a:lnTo>
                  <a:lnTo>
                    <a:pt x="1544" y="2771"/>
                  </a:lnTo>
                  <a:lnTo>
                    <a:pt x="1590" y="2804"/>
                  </a:lnTo>
                  <a:lnTo>
                    <a:pt x="1573" y="2884"/>
                  </a:lnTo>
                  <a:lnTo>
                    <a:pt x="1622" y="2909"/>
                  </a:lnTo>
                  <a:lnTo>
                    <a:pt x="1722" y="2714"/>
                  </a:lnTo>
                  <a:lnTo>
                    <a:pt x="1768" y="2752"/>
                  </a:lnTo>
                  <a:lnTo>
                    <a:pt x="1819" y="2669"/>
                  </a:lnTo>
                  <a:lnTo>
                    <a:pt x="1878" y="2674"/>
                  </a:lnTo>
                  <a:lnTo>
                    <a:pt x="1887" y="2666"/>
                  </a:lnTo>
                  <a:lnTo>
                    <a:pt x="2006" y="2593"/>
                  </a:lnTo>
                  <a:lnTo>
                    <a:pt x="2144" y="2593"/>
                  </a:lnTo>
                  <a:lnTo>
                    <a:pt x="2149" y="2606"/>
                  </a:lnTo>
                  <a:lnTo>
                    <a:pt x="2168" y="2611"/>
                  </a:lnTo>
                  <a:lnTo>
                    <a:pt x="2195" y="2588"/>
                  </a:lnTo>
                  <a:lnTo>
                    <a:pt x="2230" y="2590"/>
                  </a:lnTo>
                  <a:lnTo>
                    <a:pt x="2235" y="2642"/>
                  </a:lnTo>
                  <a:lnTo>
                    <a:pt x="2248" y="2655"/>
                  </a:lnTo>
                  <a:lnTo>
                    <a:pt x="2267" y="2682"/>
                  </a:lnTo>
                  <a:lnTo>
                    <a:pt x="2292" y="2669"/>
                  </a:lnTo>
                  <a:lnTo>
                    <a:pt x="2305" y="2650"/>
                  </a:lnTo>
                  <a:lnTo>
                    <a:pt x="2344" y="2593"/>
                  </a:lnTo>
                  <a:lnTo>
                    <a:pt x="2343" y="2550"/>
                  </a:lnTo>
                  <a:lnTo>
                    <a:pt x="2311" y="2506"/>
                  </a:lnTo>
                  <a:lnTo>
                    <a:pt x="2362" y="2331"/>
                  </a:lnTo>
                  <a:lnTo>
                    <a:pt x="2355" y="2272"/>
                  </a:lnTo>
                  <a:lnTo>
                    <a:pt x="2317" y="2222"/>
                  </a:lnTo>
                  <a:lnTo>
                    <a:pt x="2250" y="2182"/>
                  </a:lnTo>
                  <a:lnTo>
                    <a:pt x="2347" y="1885"/>
                  </a:lnTo>
                  <a:lnTo>
                    <a:pt x="2400" y="1757"/>
                  </a:lnTo>
                  <a:lnTo>
                    <a:pt x="2465" y="1679"/>
                  </a:lnTo>
                  <a:lnTo>
                    <a:pt x="2452" y="1673"/>
                  </a:lnTo>
                  <a:lnTo>
                    <a:pt x="2420" y="1644"/>
                  </a:lnTo>
                  <a:lnTo>
                    <a:pt x="2427" y="1620"/>
                  </a:lnTo>
                  <a:lnTo>
                    <a:pt x="2439" y="1598"/>
                  </a:lnTo>
                  <a:lnTo>
                    <a:pt x="2475" y="1524"/>
                  </a:lnTo>
                  <a:lnTo>
                    <a:pt x="2427" y="1522"/>
                  </a:lnTo>
                  <a:lnTo>
                    <a:pt x="2406" y="1541"/>
                  </a:lnTo>
                  <a:lnTo>
                    <a:pt x="2363" y="1528"/>
                  </a:lnTo>
                  <a:lnTo>
                    <a:pt x="2305" y="1495"/>
                  </a:lnTo>
                  <a:lnTo>
                    <a:pt x="2279" y="1444"/>
                  </a:lnTo>
                  <a:lnTo>
                    <a:pt x="2231" y="1344"/>
                  </a:lnTo>
                  <a:lnTo>
                    <a:pt x="2235" y="1276"/>
                  </a:lnTo>
                  <a:lnTo>
                    <a:pt x="2165" y="1276"/>
                  </a:lnTo>
                  <a:lnTo>
                    <a:pt x="2139" y="1256"/>
                  </a:lnTo>
                  <a:lnTo>
                    <a:pt x="2089" y="1253"/>
                  </a:lnTo>
                  <a:lnTo>
                    <a:pt x="2058" y="1214"/>
                  </a:lnTo>
                  <a:lnTo>
                    <a:pt x="2037" y="1239"/>
                  </a:lnTo>
                  <a:lnTo>
                    <a:pt x="2001" y="1244"/>
                  </a:lnTo>
                  <a:lnTo>
                    <a:pt x="1935" y="1178"/>
                  </a:lnTo>
                  <a:lnTo>
                    <a:pt x="1954" y="1133"/>
                  </a:lnTo>
                  <a:lnTo>
                    <a:pt x="1930" y="1106"/>
                  </a:lnTo>
                  <a:lnTo>
                    <a:pt x="1972" y="1082"/>
                  </a:lnTo>
                  <a:lnTo>
                    <a:pt x="1956" y="1019"/>
                  </a:lnTo>
                  <a:lnTo>
                    <a:pt x="1985" y="946"/>
                  </a:lnTo>
                  <a:lnTo>
                    <a:pt x="1968" y="901"/>
                  </a:lnTo>
                  <a:lnTo>
                    <a:pt x="1886" y="867"/>
                  </a:lnTo>
                  <a:lnTo>
                    <a:pt x="1846" y="822"/>
                  </a:lnTo>
                  <a:lnTo>
                    <a:pt x="1828" y="759"/>
                  </a:lnTo>
                  <a:lnTo>
                    <a:pt x="1757" y="745"/>
                  </a:lnTo>
                  <a:lnTo>
                    <a:pt x="1727" y="724"/>
                  </a:lnTo>
                  <a:lnTo>
                    <a:pt x="1698" y="742"/>
                  </a:lnTo>
                  <a:lnTo>
                    <a:pt x="1677" y="699"/>
                  </a:lnTo>
                  <a:lnTo>
                    <a:pt x="1676" y="618"/>
                  </a:lnTo>
                  <a:lnTo>
                    <a:pt x="1692" y="563"/>
                  </a:lnTo>
                  <a:lnTo>
                    <a:pt x="1703" y="550"/>
                  </a:lnTo>
                  <a:lnTo>
                    <a:pt x="1703" y="525"/>
                  </a:lnTo>
                  <a:lnTo>
                    <a:pt x="1475" y="308"/>
                  </a:lnTo>
                  <a:lnTo>
                    <a:pt x="1468" y="252"/>
                  </a:lnTo>
                  <a:lnTo>
                    <a:pt x="1414" y="249"/>
                  </a:lnTo>
                  <a:lnTo>
                    <a:pt x="1409" y="162"/>
                  </a:lnTo>
                  <a:lnTo>
                    <a:pt x="1379" y="94"/>
                  </a:lnTo>
                  <a:lnTo>
                    <a:pt x="1292" y="80"/>
                  </a:lnTo>
                  <a:lnTo>
                    <a:pt x="1256" y="14"/>
                  </a:lnTo>
                  <a:lnTo>
                    <a:pt x="1230" y="0"/>
                  </a:lnTo>
                  <a:lnTo>
                    <a:pt x="1162" y="111"/>
                  </a:lnTo>
                  <a:lnTo>
                    <a:pt x="1197" y="166"/>
                  </a:lnTo>
                  <a:lnTo>
                    <a:pt x="1199" y="243"/>
                  </a:lnTo>
                  <a:lnTo>
                    <a:pt x="1226" y="304"/>
                  </a:lnTo>
                  <a:lnTo>
                    <a:pt x="1175" y="407"/>
                  </a:lnTo>
                  <a:lnTo>
                    <a:pt x="1162" y="436"/>
                  </a:lnTo>
                  <a:lnTo>
                    <a:pt x="1178" y="464"/>
                  </a:lnTo>
                  <a:lnTo>
                    <a:pt x="1219" y="557"/>
                  </a:lnTo>
                  <a:lnTo>
                    <a:pt x="1207" y="630"/>
                  </a:lnTo>
                  <a:lnTo>
                    <a:pt x="1138" y="587"/>
                  </a:lnTo>
                  <a:lnTo>
                    <a:pt x="1093" y="515"/>
                  </a:lnTo>
                  <a:lnTo>
                    <a:pt x="1077" y="447"/>
                  </a:lnTo>
                  <a:lnTo>
                    <a:pt x="1054" y="428"/>
                  </a:lnTo>
                  <a:lnTo>
                    <a:pt x="1021" y="430"/>
                  </a:lnTo>
                  <a:lnTo>
                    <a:pt x="910" y="514"/>
                  </a:lnTo>
                  <a:lnTo>
                    <a:pt x="826" y="525"/>
                  </a:lnTo>
                  <a:lnTo>
                    <a:pt x="767" y="560"/>
                  </a:lnTo>
                  <a:lnTo>
                    <a:pt x="720" y="618"/>
                  </a:lnTo>
                  <a:lnTo>
                    <a:pt x="701" y="682"/>
                  </a:lnTo>
                  <a:lnTo>
                    <a:pt x="702" y="713"/>
                  </a:lnTo>
                  <a:lnTo>
                    <a:pt x="735" y="728"/>
                  </a:lnTo>
                  <a:lnTo>
                    <a:pt x="723" y="758"/>
                  </a:lnTo>
                  <a:lnTo>
                    <a:pt x="624" y="895"/>
                  </a:lnTo>
                  <a:lnTo>
                    <a:pt x="143" y="865"/>
                  </a:lnTo>
                  <a:lnTo>
                    <a:pt x="114" y="897"/>
                  </a:lnTo>
                  <a:lnTo>
                    <a:pt x="276" y="1074"/>
                  </a:lnTo>
                  <a:lnTo>
                    <a:pt x="320" y="1064"/>
                  </a:lnTo>
                  <a:lnTo>
                    <a:pt x="358" y="1070"/>
                  </a:lnTo>
                  <a:lnTo>
                    <a:pt x="409" y="1104"/>
                  </a:lnTo>
                  <a:lnTo>
                    <a:pt x="416" y="1117"/>
                  </a:lnTo>
                  <a:lnTo>
                    <a:pt x="477" y="1123"/>
                  </a:lnTo>
                  <a:lnTo>
                    <a:pt x="499" y="1155"/>
                  </a:lnTo>
                  <a:lnTo>
                    <a:pt x="164" y="1656"/>
                  </a:lnTo>
                  <a:lnTo>
                    <a:pt x="157" y="1865"/>
                  </a:lnTo>
                  <a:lnTo>
                    <a:pt x="171" y="1891"/>
                  </a:lnTo>
                  <a:lnTo>
                    <a:pt x="172" y="1911"/>
                  </a:lnTo>
                  <a:lnTo>
                    <a:pt x="138" y="1913"/>
                  </a:lnTo>
                  <a:lnTo>
                    <a:pt x="134" y="1944"/>
                  </a:lnTo>
                  <a:lnTo>
                    <a:pt x="86" y="1949"/>
                  </a:lnTo>
                  <a:lnTo>
                    <a:pt x="80" y="1962"/>
                  </a:lnTo>
                  <a:lnTo>
                    <a:pt x="29" y="1970"/>
                  </a:lnTo>
                  <a:lnTo>
                    <a:pt x="32" y="2021"/>
                  </a:lnTo>
                  <a:lnTo>
                    <a:pt x="0" y="204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32" name="Freeform 32"/>
            <p:cNvSpPr>
              <a:spLocks/>
            </p:cNvSpPr>
            <p:nvPr/>
          </p:nvSpPr>
          <p:spPr bwMode="auto">
            <a:xfrm>
              <a:off x="7766" y="2362"/>
              <a:ext cx="159" cy="187"/>
            </a:xfrm>
            <a:custGeom>
              <a:avLst/>
              <a:gdLst>
                <a:gd name="T0" fmla="*/ 442 w 953"/>
                <a:gd name="T1" fmla="*/ 1123 h 1123"/>
                <a:gd name="T2" fmla="*/ 816 w 953"/>
                <a:gd name="T3" fmla="*/ 305 h 1123"/>
                <a:gd name="T4" fmla="*/ 953 w 953"/>
                <a:gd name="T5" fmla="*/ 0 h 1123"/>
                <a:gd name="T6" fmla="*/ 895 w 953"/>
                <a:gd name="T7" fmla="*/ 36 h 1123"/>
                <a:gd name="T8" fmla="*/ 844 w 953"/>
                <a:gd name="T9" fmla="*/ 33 h 1123"/>
                <a:gd name="T10" fmla="*/ 791 w 953"/>
                <a:gd name="T11" fmla="*/ 110 h 1123"/>
                <a:gd name="T12" fmla="*/ 766 w 953"/>
                <a:gd name="T13" fmla="*/ 122 h 1123"/>
                <a:gd name="T14" fmla="*/ 733 w 953"/>
                <a:gd name="T15" fmla="*/ 82 h 1123"/>
                <a:gd name="T16" fmla="*/ 729 w 953"/>
                <a:gd name="T17" fmla="*/ 30 h 1123"/>
                <a:gd name="T18" fmla="*/ 695 w 953"/>
                <a:gd name="T19" fmla="*/ 28 h 1123"/>
                <a:gd name="T20" fmla="*/ 671 w 953"/>
                <a:gd name="T21" fmla="*/ 51 h 1123"/>
                <a:gd name="T22" fmla="*/ 648 w 953"/>
                <a:gd name="T23" fmla="*/ 48 h 1123"/>
                <a:gd name="T24" fmla="*/ 643 w 953"/>
                <a:gd name="T25" fmla="*/ 35 h 1123"/>
                <a:gd name="T26" fmla="*/ 509 w 953"/>
                <a:gd name="T27" fmla="*/ 35 h 1123"/>
                <a:gd name="T28" fmla="*/ 385 w 953"/>
                <a:gd name="T29" fmla="*/ 106 h 1123"/>
                <a:gd name="T30" fmla="*/ 377 w 953"/>
                <a:gd name="T31" fmla="*/ 114 h 1123"/>
                <a:gd name="T32" fmla="*/ 317 w 953"/>
                <a:gd name="T33" fmla="*/ 110 h 1123"/>
                <a:gd name="T34" fmla="*/ 266 w 953"/>
                <a:gd name="T35" fmla="*/ 192 h 1123"/>
                <a:gd name="T36" fmla="*/ 221 w 953"/>
                <a:gd name="T37" fmla="*/ 156 h 1123"/>
                <a:gd name="T38" fmla="*/ 118 w 953"/>
                <a:gd name="T39" fmla="*/ 350 h 1123"/>
                <a:gd name="T40" fmla="*/ 111 w 953"/>
                <a:gd name="T41" fmla="*/ 347 h 1123"/>
                <a:gd name="T42" fmla="*/ 36 w 953"/>
                <a:gd name="T43" fmla="*/ 511 h 1123"/>
                <a:gd name="T44" fmla="*/ 4 w 953"/>
                <a:gd name="T45" fmla="*/ 561 h 1123"/>
                <a:gd name="T46" fmla="*/ 0 w 953"/>
                <a:gd name="T47" fmla="*/ 626 h 1123"/>
                <a:gd name="T48" fmla="*/ 30 w 953"/>
                <a:gd name="T49" fmla="*/ 658 h 1123"/>
                <a:gd name="T50" fmla="*/ 77 w 953"/>
                <a:gd name="T51" fmla="*/ 656 h 1123"/>
                <a:gd name="T52" fmla="*/ 66 w 953"/>
                <a:gd name="T53" fmla="*/ 692 h 1123"/>
                <a:gd name="T54" fmla="*/ 33 w 953"/>
                <a:gd name="T55" fmla="*/ 716 h 1123"/>
                <a:gd name="T56" fmla="*/ 23 w 953"/>
                <a:gd name="T57" fmla="*/ 783 h 1123"/>
                <a:gd name="T58" fmla="*/ 58 w 953"/>
                <a:gd name="T59" fmla="*/ 826 h 1123"/>
                <a:gd name="T60" fmla="*/ 31 w 953"/>
                <a:gd name="T61" fmla="*/ 1004 h 1123"/>
                <a:gd name="T62" fmla="*/ 77 w 953"/>
                <a:gd name="T63" fmla="*/ 981 h 1123"/>
                <a:gd name="T64" fmla="*/ 152 w 953"/>
                <a:gd name="T65" fmla="*/ 1019 h 1123"/>
                <a:gd name="T66" fmla="*/ 187 w 953"/>
                <a:gd name="T67" fmla="*/ 1009 h 1123"/>
                <a:gd name="T68" fmla="*/ 279 w 953"/>
                <a:gd name="T69" fmla="*/ 1084 h 1123"/>
                <a:gd name="T70" fmla="*/ 348 w 953"/>
                <a:gd name="T71" fmla="*/ 1092 h 1123"/>
                <a:gd name="T72" fmla="*/ 413 w 953"/>
                <a:gd name="T73" fmla="*/ 1123 h 1123"/>
                <a:gd name="T74" fmla="*/ 442 w 953"/>
                <a:gd name="T75" fmla="*/ 1123 h 1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53" h="1123">
                  <a:moveTo>
                    <a:pt x="442" y="1123"/>
                  </a:moveTo>
                  <a:lnTo>
                    <a:pt x="816" y="305"/>
                  </a:lnTo>
                  <a:lnTo>
                    <a:pt x="953" y="0"/>
                  </a:lnTo>
                  <a:lnTo>
                    <a:pt x="895" y="36"/>
                  </a:lnTo>
                  <a:lnTo>
                    <a:pt x="844" y="33"/>
                  </a:lnTo>
                  <a:lnTo>
                    <a:pt x="791" y="110"/>
                  </a:lnTo>
                  <a:lnTo>
                    <a:pt x="766" y="122"/>
                  </a:lnTo>
                  <a:lnTo>
                    <a:pt x="733" y="82"/>
                  </a:lnTo>
                  <a:lnTo>
                    <a:pt x="729" y="30"/>
                  </a:lnTo>
                  <a:lnTo>
                    <a:pt x="695" y="28"/>
                  </a:lnTo>
                  <a:lnTo>
                    <a:pt x="671" y="51"/>
                  </a:lnTo>
                  <a:lnTo>
                    <a:pt x="648" y="48"/>
                  </a:lnTo>
                  <a:lnTo>
                    <a:pt x="643" y="35"/>
                  </a:lnTo>
                  <a:lnTo>
                    <a:pt x="509" y="35"/>
                  </a:lnTo>
                  <a:lnTo>
                    <a:pt x="385" y="106"/>
                  </a:lnTo>
                  <a:lnTo>
                    <a:pt x="377" y="114"/>
                  </a:lnTo>
                  <a:lnTo>
                    <a:pt x="317" y="110"/>
                  </a:lnTo>
                  <a:lnTo>
                    <a:pt x="266" y="192"/>
                  </a:lnTo>
                  <a:lnTo>
                    <a:pt x="221" y="156"/>
                  </a:lnTo>
                  <a:lnTo>
                    <a:pt x="118" y="350"/>
                  </a:lnTo>
                  <a:lnTo>
                    <a:pt x="111" y="347"/>
                  </a:lnTo>
                  <a:lnTo>
                    <a:pt x="36" y="511"/>
                  </a:lnTo>
                  <a:lnTo>
                    <a:pt x="4" y="561"/>
                  </a:lnTo>
                  <a:lnTo>
                    <a:pt x="0" y="626"/>
                  </a:lnTo>
                  <a:lnTo>
                    <a:pt x="30" y="658"/>
                  </a:lnTo>
                  <a:lnTo>
                    <a:pt x="77" y="656"/>
                  </a:lnTo>
                  <a:lnTo>
                    <a:pt x="66" y="692"/>
                  </a:lnTo>
                  <a:lnTo>
                    <a:pt x="33" y="716"/>
                  </a:lnTo>
                  <a:lnTo>
                    <a:pt x="23" y="783"/>
                  </a:lnTo>
                  <a:lnTo>
                    <a:pt x="58" y="826"/>
                  </a:lnTo>
                  <a:lnTo>
                    <a:pt x="31" y="1004"/>
                  </a:lnTo>
                  <a:lnTo>
                    <a:pt x="77" y="981"/>
                  </a:lnTo>
                  <a:lnTo>
                    <a:pt x="152" y="1019"/>
                  </a:lnTo>
                  <a:lnTo>
                    <a:pt x="187" y="1009"/>
                  </a:lnTo>
                  <a:lnTo>
                    <a:pt x="279" y="1084"/>
                  </a:lnTo>
                  <a:lnTo>
                    <a:pt x="348" y="1092"/>
                  </a:lnTo>
                  <a:lnTo>
                    <a:pt x="413" y="1123"/>
                  </a:lnTo>
                  <a:lnTo>
                    <a:pt x="442" y="112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33" name="Freeform 33"/>
            <p:cNvSpPr>
              <a:spLocks/>
            </p:cNvSpPr>
            <p:nvPr/>
          </p:nvSpPr>
          <p:spPr bwMode="auto">
            <a:xfrm>
              <a:off x="6515" y="1696"/>
              <a:ext cx="410" cy="181"/>
            </a:xfrm>
            <a:custGeom>
              <a:avLst/>
              <a:gdLst>
                <a:gd name="T0" fmla="*/ 238 w 2460"/>
                <a:gd name="T1" fmla="*/ 139 h 1084"/>
                <a:gd name="T2" fmla="*/ 345 w 2460"/>
                <a:gd name="T3" fmla="*/ 202 h 1084"/>
                <a:gd name="T4" fmla="*/ 589 w 2460"/>
                <a:gd name="T5" fmla="*/ 171 h 1084"/>
                <a:gd name="T6" fmla="*/ 859 w 2460"/>
                <a:gd name="T7" fmla="*/ 123 h 1084"/>
                <a:gd name="T8" fmla="*/ 1139 w 2460"/>
                <a:gd name="T9" fmla="*/ 142 h 1084"/>
                <a:gd name="T10" fmla="*/ 1302 w 2460"/>
                <a:gd name="T11" fmla="*/ 163 h 1084"/>
                <a:gd name="T12" fmla="*/ 1404 w 2460"/>
                <a:gd name="T13" fmla="*/ 142 h 1084"/>
                <a:gd name="T14" fmla="*/ 1670 w 2460"/>
                <a:gd name="T15" fmla="*/ 0 h 1084"/>
                <a:gd name="T16" fmla="*/ 2019 w 2460"/>
                <a:gd name="T17" fmla="*/ 147 h 1084"/>
                <a:gd name="T18" fmla="*/ 2071 w 2460"/>
                <a:gd name="T19" fmla="*/ 14 h 1084"/>
                <a:gd name="T20" fmla="*/ 2226 w 2460"/>
                <a:gd name="T21" fmla="*/ 221 h 1084"/>
                <a:gd name="T22" fmla="*/ 2264 w 2460"/>
                <a:gd name="T23" fmla="*/ 346 h 1084"/>
                <a:gd name="T24" fmla="*/ 2370 w 2460"/>
                <a:gd name="T25" fmla="*/ 474 h 1084"/>
                <a:gd name="T26" fmla="*/ 2438 w 2460"/>
                <a:gd name="T27" fmla="*/ 495 h 1084"/>
                <a:gd name="T28" fmla="*/ 2420 w 2460"/>
                <a:gd name="T29" fmla="*/ 664 h 1084"/>
                <a:gd name="T30" fmla="*/ 2291 w 2460"/>
                <a:gd name="T31" fmla="*/ 741 h 1084"/>
                <a:gd name="T32" fmla="*/ 2119 w 2460"/>
                <a:gd name="T33" fmla="*/ 1038 h 1084"/>
                <a:gd name="T34" fmla="*/ 1763 w 2460"/>
                <a:gd name="T35" fmla="*/ 1032 h 1084"/>
                <a:gd name="T36" fmla="*/ 1607 w 2460"/>
                <a:gd name="T37" fmla="*/ 1040 h 1084"/>
                <a:gd name="T38" fmla="*/ 1360 w 2460"/>
                <a:gd name="T39" fmla="*/ 1065 h 1084"/>
                <a:gd name="T40" fmla="*/ 1409 w 2460"/>
                <a:gd name="T41" fmla="*/ 975 h 1084"/>
                <a:gd name="T42" fmla="*/ 1412 w 2460"/>
                <a:gd name="T43" fmla="*/ 913 h 1084"/>
                <a:gd name="T44" fmla="*/ 1338 w 2460"/>
                <a:gd name="T45" fmla="*/ 1032 h 1084"/>
                <a:gd name="T46" fmla="*/ 1047 w 2460"/>
                <a:gd name="T47" fmla="*/ 1082 h 1084"/>
                <a:gd name="T48" fmla="*/ 962 w 2460"/>
                <a:gd name="T49" fmla="*/ 975 h 1084"/>
                <a:gd name="T50" fmla="*/ 867 w 2460"/>
                <a:gd name="T51" fmla="*/ 850 h 1084"/>
                <a:gd name="T52" fmla="*/ 510 w 2460"/>
                <a:gd name="T53" fmla="*/ 687 h 1084"/>
                <a:gd name="T54" fmla="*/ 263 w 2460"/>
                <a:gd name="T55" fmla="*/ 632 h 1084"/>
                <a:gd name="T56" fmla="*/ 184 w 2460"/>
                <a:gd name="T57" fmla="*/ 597 h 1084"/>
                <a:gd name="T58" fmla="*/ 132 w 2460"/>
                <a:gd name="T59" fmla="*/ 610 h 1084"/>
                <a:gd name="T60" fmla="*/ 113 w 2460"/>
                <a:gd name="T61" fmla="*/ 572 h 1084"/>
                <a:gd name="T62" fmla="*/ 123 w 2460"/>
                <a:gd name="T63" fmla="*/ 265 h 10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460" h="1084">
                  <a:moveTo>
                    <a:pt x="113" y="160"/>
                  </a:moveTo>
                  <a:lnTo>
                    <a:pt x="238" y="139"/>
                  </a:lnTo>
                  <a:lnTo>
                    <a:pt x="309" y="171"/>
                  </a:lnTo>
                  <a:lnTo>
                    <a:pt x="345" y="202"/>
                  </a:lnTo>
                  <a:lnTo>
                    <a:pt x="426" y="202"/>
                  </a:lnTo>
                  <a:lnTo>
                    <a:pt x="589" y="171"/>
                  </a:lnTo>
                  <a:lnTo>
                    <a:pt x="739" y="106"/>
                  </a:lnTo>
                  <a:lnTo>
                    <a:pt x="859" y="123"/>
                  </a:lnTo>
                  <a:lnTo>
                    <a:pt x="888" y="131"/>
                  </a:lnTo>
                  <a:lnTo>
                    <a:pt x="1139" y="142"/>
                  </a:lnTo>
                  <a:lnTo>
                    <a:pt x="1175" y="163"/>
                  </a:lnTo>
                  <a:lnTo>
                    <a:pt x="1302" y="163"/>
                  </a:lnTo>
                  <a:lnTo>
                    <a:pt x="1314" y="147"/>
                  </a:lnTo>
                  <a:lnTo>
                    <a:pt x="1404" y="142"/>
                  </a:lnTo>
                  <a:lnTo>
                    <a:pt x="1494" y="119"/>
                  </a:lnTo>
                  <a:lnTo>
                    <a:pt x="1670" y="0"/>
                  </a:lnTo>
                  <a:lnTo>
                    <a:pt x="1979" y="194"/>
                  </a:lnTo>
                  <a:lnTo>
                    <a:pt x="2019" y="147"/>
                  </a:lnTo>
                  <a:lnTo>
                    <a:pt x="2019" y="90"/>
                  </a:lnTo>
                  <a:lnTo>
                    <a:pt x="2071" y="14"/>
                  </a:lnTo>
                  <a:lnTo>
                    <a:pt x="2098" y="16"/>
                  </a:lnTo>
                  <a:lnTo>
                    <a:pt x="2226" y="221"/>
                  </a:lnTo>
                  <a:lnTo>
                    <a:pt x="2228" y="265"/>
                  </a:lnTo>
                  <a:lnTo>
                    <a:pt x="2264" y="346"/>
                  </a:lnTo>
                  <a:lnTo>
                    <a:pt x="2334" y="433"/>
                  </a:lnTo>
                  <a:lnTo>
                    <a:pt x="2370" y="474"/>
                  </a:lnTo>
                  <a:lnTo>
                    <a:pt x="2408" y="474"/>
                  </a:lnTo>
                  <a:lnTo>
                    <a:pt x="2438" y="495"/>
                  </a:lnTo>
                  <a:lnTo>
                    <a:pt x="2460" y="602"/>
                  </a:lnTo>
                  <a:lnTo>
                    <a:pt x="2420" y="664"/>
                  </a:lnTo>
                  <a:lnTo>
                    <a:pt x="2362" y="716"/>
                  </a:lnTo>
                  <a:lnTo>
                    <a:pt x="2291" y="741"/>
                  </a:lnTo>
                  <a:lnTo>
                    <a:pt x="2163" y="961"/>
                  </a:lnTo>
                  <a:lnTo>
                    <a:pt x="2119" y="1038"/>
                  </a:lnTo>
                  <a:lnTo>
                    <a:pt x="1793" y="1046"/>
                  </a:lnTo>
                  <a:lnTo>
                    <a:pt x="1763" y="1032"/>
                  </a:lnTo>
                  <a:lnTo>
                    <a:pt x="1684" y="1068"/>
                  </a:lnTo>
                  <a:lnTo>
                    <a:pt x="1607" y="1040"/>
                  </a:lnTo>
                  <a:lnTo>
                    <a:pt x="1526" y="1082"/>
                  </a:lnTo>
                  <a:lnTo>
                    <a:pt x="1360" y="1065"/>
                  </a:lnTo>
                  <a:lnTo>
                    <a:pt x="1381" y="992"/>
                  </a:lnTo>
                  <a:lnTo>
                    <a:pt x="1409" y="975"/>
                  </a:lnTo>
                  <a:lnTo>
                    <a:pt x="1436" y="917"/>
                  </a:lnTo>
                  <a:lnTo>
                    <a:pt x="1412" y="913"/>
                  </a:lnTo>
                  <a:lnTo>
                    <a:pt x="1350" y="984"/>
                  </a:lnTo>
                  <a:lnTo>
                    <a:pt x="1338" y="1032"/>
                  </a:lnTo>
                  <a:lnTo>
                    <a:pt x="1287" y="1084"/>
                  </a:lnTo>
                  <a:lnTo>
                    <a:pt x="1047" y="1082"/>
                  </a:lnTo>
                  <a:lnTo>
                    <a:pt x="1003" y="975"/>
                  </a:lnTo>
                  <a:lnTo>
                    <a:pt x="962" y="975"/>
                  </a:lnTo>
                  <a:lnTo>
                    <a:pt x="962" y="959"/>
                  </a:lnTo>
                  <a:lnTo>
                    <a:pt x="867" y="850"/>
                  </a:lnTo>
                  <a:lnTo>
                    <a:pt x="595" y="700"/>
                  </a:lnTo>
                  <a:lnTo>
                    <a:pt x="510" y="687"/>
                  </a:lnTo>
                  <a:lnTo>
                    <a:pt x="475" y="648"/>
                  </a:lnTo>
                  <a:lnTo>
                    <a:pt x="263" y="632"/>
                  </a:lnTo>
                  <a:lnTo>
                    <a:pt x="222" y="602"/>
                  </a:lnTo>
                  <a:lnTo>
                    <a:pt x="184" y="597"/>
                  </a:lnTo>
                  <a:lnTo>
                    <a:pt x="167" y="610"/>
                  </a:lnTo>
                  <a:lnTo>
                    <a:pt x="132" y="610"/>
                  </a:lnTo>
                  <a:lnTo>
                    <a:pt x="132" y="564"/>
                  </a:lnTo>
                  <a:lnTo>
                    <a:pt x="113" y="572"/>
                  </a:lnTo>
                  <a:lnTo>
                    <a:pt x="0" y="547"/>
                  </a:lnTo>
                  <a:lnTo>
                    <a:pt x="123" y="265"/>
                  </a:lnTo>
                  <a:lnTo>
                    <a:pt x="113" y="16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34" name="Freeform 34"/>
            <p:cNvSpPr>
              <a:spLocks/>
            </p:cNvSpPr>
            <p:nvPr/>
          </p:nvSpPr>
          <p:spPr bwMode="auto">
            <a:xfrm>
              <a:off x="6748" y="1318"/>
              <a:ext cx="132" cy="89"/>
            </a:xfrm>
            <a:custGeom>
              <a:avLst/>
              <a:gdLst>
                <a:gd name="T0" fmla="*/ 248 w 792"/>
                <a:gd name="T1" fmla="*/ 38 h 533"/>
                <a:gd name="T2" fmla="*/ 349 w 792"/>
                <a:gd name="T3" fmla="*/ 139 h 533"/>
                <a:gd name="T4" fmla="*/ 460 w 792"/>
                <a:gd name="T5" fmla="*/ 0 h 533"/>
                <a:gd name="T6" fmla="*/ 564 w 792"/>
                <a:gd name="T7" fmla="*/ 0 h 533"/>
                <a:gd name="T8" fmla="*/ 635 w 792"/>
                <a:gd name="T9" fmla="*/ 35 h 533"/>
                <a:gd name="T10" fmla="*/ 706 w 792"/>
                <a:gd name="T11" fmla="*/ 44 h 533"/>
                <a:gd name="T12" fmla="*/ 719 w 792"/>
                <a:gd name="T13" fmla="*/ 68 h 533"/>
                <a:gd name="T14" fmla="*/ 558 w 792"/>
                <a:gd name="T15" fmla="*/ 226 h 533"/>
                <a:gd name="T16" fmla="*/ 578 w 792"/>
                <a:gd name="T17" fmla="*/ 290 h 533"/>
                <a:gd name="T18" fmla="*/ 560 w 792"/>
                <a:gd name="T19" fmla="*/ 341 h 533"/>
                <a:gd name="T20" fmla="*/ 584 w 792"/>
                <a:gd name="T21" fmla="*/ 387 h 533"/>
                <a:gd name="T22" fmla="*/ 729 w 792"/>
                <a:gd name="T23" fmla="*/ 381 h 533"/>
                <a:gd name="T24" fmla="*/ 741 w 792"/>
                <a:gd name="T25" fmla="*/ 439 h 533"/>
                <a:gd name="T26" fmla="*/ 792 w 792"/>
                <a:gd name="T27" fmla="*/ 418 h 533"/>
                <a:gd name="T28" fmla="*/ 591 w 792"/>
                <a:gd name="T29" fmla="*/ 511 h 533"/>
                <a:gd name="T30" fmla="*/ 524 w 792"/>
                <a:gd name="T31" fmla="*/ 511 h 533"/>
                <a:gd name="T32" fmla="*/ 494 w 792"/>
                <a:gd name="T33" fmla="*/ 533 h 533"/>
                <a:gd name="T34" fmla="*/ 359 w 792"/>
                <a:gd name="T35" fmla="*/ 471 h 533"/>
                <a:gd name="T36" fmla="*/ 133 w 792"/>
                <a:gd name="T37" fmla="*/ 482 h 533"/>
                <a:gd name="T38" fmla="*/ 104 w 792"/>
                <a:gd name="T39" fmla="*/ 411 h 533"/>
                <a:gd name="T40" fmla="*/ 104 w 792"/>
                <a:gd name="T41" fmla="*/ 370 h 533"/>
                <a:gd name="T42" fmla="*/ 221 w 792"/>
                <a:gd name="T43" fmla="*/ 350 h 533"/>
                <a:gd name="T44" fmla="*/ 303 w 792"/>
                <a:gd name="T45" fmla="*/ 223 h 533"/>
                <a:gd name="T46" fmla="*/ 20 w 792"/>
                <a:gd name="T47" fmla="*/ 250 h 533"/>
                <a:gd name="T48" fmla="*/ 0 w 792"/>
                <a:gd name="T49" fmla="*/ 162 h 533"/>
                <a:gd name="T50" fmla="*/ 23 w 792"/>
                <a:gd name="T51" fmla="*/ 146 h 533"/>
                <a:gd name="T52" fmla="*/ 67 w 792"/>
                <a:gd name="T53" fmla="*/ 169 h 533"/>
                <a:gd name="T54" fmla="*/ 104 w 792"/>
                <a:gd name="T55" fmla="*/ 175 h 533"/>
                <a:gd name="T56" fmla="*/ 141 w 792"/>
                <a:gd name="T57" fmla="*/ 142 h 533"/>
                <a:gd name="T58" fmla="*/ 164 w 792"/>
                <a:gd name="T59" fmla="*/ 95 h 533"/>
                <a:gd name="T60" fmla="*/ 232 w 792"/>
                <a:gd name="T61" fmla="*/ 78 h 533"/>
                <a:gd name="T62" fmla="*/ 248 w 792"/>
                <a:gd name="T63" fmla="*/ 38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92" h="533">
                  <a:moveTo>
                    <a:pt x="248" y="38"/>
                  </a:moveTo>
                  <a:lnTo>
                    <a:pt x="349" y="139"/>
                  </a:lnTo>
                  <a:lnTo>
                    <a:pt x="460" y="0"/>
                  </a:lnTo>
                  <a:lnTo>
                    <a:pt x="564" y="0"/>
                  </a:lnTo>
                  <a:lnTo>
                    <a:pt x="635" y="35"/>
                  </a:lnTo>
                  <a:lnTo>
                    <a:pt x="706" y="44"/>
                  </a:lnTo>
                  <a:lnTo>
                    <a:pt x="719" y="68"/>
                  </a:lnTo>
                  <a:lnTo>
                    <a:pt x="558" y="226"/>
                  </a:lnTo>
                  <a:lnTo>
                    <a:pt x="578" y="290"/>
                  </a:lnTo>
                  <a:lnTo>
                    <a:pt x="560" y="341"/>
                  </a:lnTo>
                  <a:lnTo>
                    <a:pt x="584" y="387"/>
                  </a:lnTo>
                  <a:lnTo>
                    <a:pt x="729" y="381"/>
                  </a:lnTo>
                  <a:lnTo>
                    <a:pt x="741" y="439"/>
                  </a:lnTo>
                  <a:lnTo>
                    <a:pt x="792" y="418"/>
                  </a:lnTo>
                  <a:lnTo>
                    <a:pt x="591" y="511"/>
                  </a:lnTo>
                  <a:lnTo>
                    <a:pt x="524" y="511"/>
                  </a:lnTo>
                  <a:lnTo>
                    <a:pt x="494" y="533"/>
                  </a:lnTo>
                  <a:lnTo>
                    <a:pt x="359" y="471"/>
                  </a:lnTo>
                  <a:lnTo>
                    <a:pt x="133" y="482"/>
                  </a:lnTo>
                  <a:lnTo>
                    <a:pt x="104" y="411"/>
                  </a:lnTo>
                  <a:lnTo>
                    <a:pt x="104" y="370"/>
                  </a:lnTo>
                  <a:lnTo>
                    <a:pt x="221" y="350"/>
                  </a:lnTo>
                  <a:lnTo>
                    <a:pt x="303" y="223"/>
                  </a:lnTo>
                  <a:lnTo>
                    <a:pt x="20" y="250"/>
                  </a:lnTo>
                  <a:lnTo>
                    <a:pt x="0" y="162"/>
                  </a:lnTo>
                  <a:lnTo>
                    <a:pt x="23" y="146"/>
                  </a:lnTo>
                  <a:lnTo>
                    <a:pt x="67" y="169"/>
                  </a:lnTo>
                  <a:lnTo>
                    <a:pt x="104" y="175"/>
                  </a:lnTo>
                  <a:lnTo>
                    <a:pt x="141" y="142"/>
                  </a:lnTo>
                  <a:lnTo>
                    <a:pt x="164" y="95"/>
                  </a:lnTo>
                  <a:lnTo>
                    <a:pt x="232" y="78"/>
                  </a:lnTo>
                  <a:lnTo>
                    <a:pt x="248" y="3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35" name="Freeform 35"/>
            <p:cNvSpPr>
              <a:spLocks/>
            </p:cNvSpPr>
            <p:nvPr/>
          </p:nvSpPr>
          <p:spPr bwMode="auto">
            <a:xfrm>
              <a:off x="6750" y="1396"/>
              <a:ext cx="111" cy="122"/>
            </a:xfrm>
            <a:custGeom>
              <a:avLst/>
              <a:gdLst>
                <a:gd name="T0" fmla="*/ 521 w 666"/>
                <a:gd name="T1" fmla="*/ 697 h 730"/>
                <a:gd name="T2" fmla="*/ 666 w 666"/>
                <a:gd name="T3" fmla="*/ 394 h 730"/>
                <a:gd name="T4" fmla="*/ 551 w 666"/>
                <a:gd name="T5" fmla="*/ 407 h 730"/>
                <a:gd name="T6" fmla="*/ 481 w 666"/>
                <a:gd name="T7" fmla="*/ 58 h 730"/>
                <a:gd name="T8" fmla="*/ 346 w 666"/>
                <a:gd name="T9" fmla="*/ 0 h 730"/>
                <a:gd name="T10" fmla="*/ 118 w 666"/>
                <a:gd name="T11" fmla="*/ 11 h 730"/>
                <a:gd name="T12" fmla="*/ 67 w 666"/>
                <a:gd name="T13" fmla="*/ 34 h 730"/>
                <a:gd name="T14" fmla="*/ 47 w 666"/>
                <a:gd name="T15" fmla="*/ 131 h 730"/>
                <a:gd name="T16" fmla="*/ 40 w 666"/>
                <a:gd name="T17" fmla="*/ 319 h 730"/>
                <a:gd name="T18" fmla="*/ 27 w 666"/>
                <a:gd name="T19" fmla="*/ 394 h 730"/>
                <a:gd name="T20" fmla="*/ 0 w 666"/>
                <a:gd name="T21" fmla="*/ 427 h 730"/>
                <a:gd name="T22" fmla="*/ 7 w 666"/>
                <a:gd name="T23" fmla="*/ 494 h 730"/>
                <a:gd name="T24" fmla="*/ 36 w 666"/>
                <a:gd name="T25" fmla="*/ 558 h 730"/>
                <a:gd name="T26" fmla="*/ 124 w 666"/>
                <a:gd name="T27" fmla="*/ 619 h 730"/>
                <a:gd name="T28" fmla="*/ 184 w 666"/>
                <a:gd name="T29" fmla="*/ 635 h 730"/>
                <a:gd name="T30" fmla="*/ 191 w 666"/>
                <a:gd name="T31" fmla="*/ 653 h 730"/>
                <a:gd name="T32" fmla="*/ 379 w 666"/>
                <a:gd name="T33" fmla="*/ 666 h 730"/>
                <a:gd name="T34" fmla="*/ 390 w 666"/>
                <a:gd name="T35" fmla="*/ 686 h 730"/>
                <a:gd name="T36" fmla="*/ 423 w 666"/>
                <a:gd name="T37" fmla="*/ 730 h 730"/>
                <a:gd name="T38" fmla="*/ 478 w 666"/>
                <a:gd name="T39" fmla="*/ 699 h 730"/>
                <a:gd name="T40" fmla="*/ 521 w 666"/>
                <a:gd name="T41" fmla="*/ 697 h 7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66" h="730">
                  <a:moveTo>
                    <a:pt x="521" y="697"/>
                  </a:moveTo>
                  <a:lnTo>
                    <a:pt x="666" y="394"/>
                  </a:lnTo>
                  <a:lnTo>
                    <a:pt x="551" y="407"/>
                  </a:lnTo>
                  <a:lnTo>
                    <a:pt x="481" y="58"/>
                  </a:lnTo>
                  <a:lnTo>
                    <a:pt x="346" y="0"/>
                  </a:lnTo>
                  <a:lnTo>
                    <a:pt x="118" y="11"/>
                  </a:lnTo>
                  <a:lnTo>
                    <a:pt x="67" y="34"/>
                  </a:lnTo>
                  <a:lnTo>
                    <a:pt x="47" y="131"/>
                  </a:lnTo>
                  <a:lnTo>
                    <a:pt x="40" y="319"/>
                  </a:lnTo>
                  <a:lnTo>
                    <a:pt x="27" y="394"/>
                  </a:lnTo>
                  <a:lnTo>
                    <a:pt x="0" y="427"/>
                  </a:lnTo>
                  <a:lnTo>
                    <a:pt x="7" y="494"/>
                  </a:lnTo>
                  <a:lnTo>
                    <a:pt x="36" y="558"/>
                  </a:lnTo>
                  <a:lnTo>
                    <a:pt x="124" y="619"/>
                  </a:lnTo>
                  <a:lnTo>
                    <a:pt x="184" y="635"/>
                  </a:lnTo>
                  <a:lnTo>
                    <a:pt x="191" y="653"/>
                  </a:lnTo>
                  <a:lnTo>
                    <a:pt x="379" y="666"/>
                  </a:lnTo>
                  <a:lnTo>
                    <a:pt x="390" y="686"/>
                  </a:lnTo>
                  <a:lnTo>
                    <a:pt x="423" y="730"/>
                  </a:lnTo>
                  <a:lnTo>
                    <a:pt x="478" y="699"/>
                  </a:lnTo>
                  <a:lnTo>
                    <a:pt x="521" y="69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36" name="Freeform 36"/>
            <p:cNvSpPr>
              <a:spLocks/>
            </p:cNvSpPr>
            <p:nvPr/>
          </p:nvSpPr>
          <p:spPr bwMode="auto">
            <a:xfrm>
              <a:off x="8157" y="1336"/>
              <a:ext cx="84" cy="121"/>
            </a:xfrm>
            <a:custGeom>
              <a:avLst/>
              <a:gdLst>
                <a:gd name="T0" fmla="*/ 0 w 504"/>
                <a:gd name="T1" fmla="*/ 562 h 725"/>
                <a:gd name="T2" fmla="*/ 88 w 504"/>
                <a:gd name="T3" fmla="*/ 444 h 725"/>
                <a:gd name="T4" fmla="*/ 144 w 504"/>
                <a:gd name="T5" fmla="*/ 450 h 725"/>
                <a:gd name="T6" fmla="*/ 157 w 504"/>
                <a:gd name="T7" fmla="*/ 443 h 725"/>
                <a:gd name="T8" fmla="*/ 159 w 504"/>
                <a:gd name="T9" fmla="*/ 424 h 725"/>
                <a:gd name="T10" fmla="*/ 144 w 504"/>
                <a:gd name="T11" fmla="*/ 398 h 725"/>
                <a:gd name="T12" fmla="*/ 150 w 504"/>
                <a:gd name="T13" fmla="*/ 376 h 725"/>
                <a:gd name="T14" fmla="*/ 219 w 504"/>
                <a:gd name="T15" fmla="*/ 300 h 725"/>
                <a:gd name="T16" fmla="*/ 189 w 504"/>
                <a:gd name="T17" fmla="*/ 139 h 725"/>
                <a:gd name="T18" fmla="*/ 200 w 504"/>
                <a:gd name="T19" fmla="*/ 126 h 725"/>
                <a:gd name="T20" fmla="*/ 240 w 504"/>
                <a:gd name="T21" fmla="*/ 96 h 725"/>
                <a:gd name="T22" fmla="*/ 302 w 504"/>
                <a:gd name="T23" fmla="*/ 102 h 725"/>
                <a:gd name="T24" fmla="*/ 395 w 504"/>
                <a:gd name="T25" fmla="*/ 38 h 725"/>
                <a:gd name="T26" fmla="*/ 478 w 504"/>
                <a:gd name="T27" fmla="*/ 0 h 725"/>
                <a:gd name="T28" fmla="*/ 504 w 504"/>
                <a:gd name="T29" fmla="*/ 16 h 725"/>
                <a:gd name="T30" fmla="*/ 406 w 504"/>
                <a:gd name="T31" fmla="*/ 417 h 725"/>
                <a:gd name="T32" fmla="*/ 380 w 504"/>
                <a:gd name="T33" fmla="*/ 613 h 725"/>
                <a:gd name="T34" fmla="*/ 370 w 504"/>
                <a:gd name="T35" fmla="*/ 725 h 725"/>
                <a:gd name="T36" fmla="*/ 244 w 504"/>
                <a:gd name="T37" fmla="*/ 574 h 725"/>
                <a:gd name="T38" fmla="*/ 165 w 504"/>
                <a:gd name="T39" fmla="*/ 607 h 725"/>
                <a:gd name="T40" fmla="*/ 116 w 504"/>
                <a:gd name="T41" fmla="*/ 614 h 725"/>
                <a:gd name="T42" fmla="*/ 92 w 504"/>
                <a:gd name="T43" fmla="*/ 574 h 725"/>
                <a:gd name="T44" fmla="*/ 62 w 504"/>
                <a:gd name="T45" fmla="*/ 579 h 725"/>
                <a:gd name="T46" fmla="*/ 36 w 504"/>
                <a:gd name="T47" fmla="*/ 594 h 725"/>
                <a:gd name="T48" fmla="*/ 7 w 504"/>
                <a:gd name="T49" fmla="*/ 590 h 725"/>
                <a:gd name="T50" fmla="*/ 0 w 504"/>
                <a:gd name="T51" fmla="*/ 562 h 7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4" h="725">
                  <a:moveTo>
                    <a:pt x="0" y="562"/>
                  </a:moveTo>
                  <a:lnTo>
                    <a:pt x="88" y="444"/>
                  </a:lnTo>
                  <a:lnTo>
                    <a:pt x="144" y="450"/>
                  </a:lnTo>
                  <a:lnTo>
                    <a:pt x="157" y="443"/>
                  </a:lnTo>
                  <a:lnTo>
                    <a:pt x="159" y="424"/>
                  </a:lnTo>
                  <a:lnTo>
                    <a:pt x="144" y="398"/>
                  </a:lnTo>
                  <a:lnTo>
                    <a:pt x="150" y="376"/>
                  </a:lnTo>
                  <a:lnTo>
                    <a:pt x="219" y="300"/>
                  </a:lnTo>
                  <a:lnTo>
                    <a:pt x="189" y="139"/>
                  </a:lnTo>
                  <a:lnTo>
                    <a:pt x="200" y="126"/>
                  </a:lnTo>
                  <a:lnTo>
                    <a:pt x="240" y="96"/>
                  </a:lnTo>
                  <a:lnTo>
                    <a:pt x="302" y="102"/>
                  </a:lnTo>
                  <a:lnTo>
                    <a:pt x="395" y="38"/>
                  </a:lnTo>
                  <a:lnTo>
                    <a:pt x="478" y="0"/>
                  </a:lnTo>
                  <a:lnTo>
                    <a:pt x="504" y="16"/>
                  </a:lnTo>
                  <a:lnTo>
                    <a:pt x="406" y="417"/>
                  </a:lnTo>
                  <a:lnTo>
                    <a:pt x="380" y="613"/>
                  </a:lnTo>
                  <a:lnTo>
                    <a:pt x="370" y="725"/>
                  </a:lnTo>
                  <a:lnTo>
                    <a:pt x="244" y="574"/>
                  </a:lnTo>
                  <a:lnTo>
                    <a:pt x="165" y="607"/>
                  </a:lnTo>
                  <a:lnTo>
                    <a:pt x="116" y="614"/>
                  </a:lnTo>
                  <a:lnTo>
                    <a:pt x="92" y="574"/>
                  </a:lnTo>
                  <a:lnTo>
                    <a:pt x="62" y="579"/>
                  </a:lnTo>
                  <a:lnTo>
                    <a:pt x="36" y="594"/>
                  </a:lnTo>
                  <a:lnTo>
                    <a:pt x="7" y="590"/>
                  </a:lnTo>
                  <a:lnTo>
                    <a:pt x="0" y="56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37" name="Freeform 37"/>
            <p:cNvSpPr>
              <a:spLocks/>
            </p:cNvSpPr>
            <p:nvPr/>
          </p:nvSpPr>
          <p:spPr bwMode="auto">
            <a:xfrm>
              <a:off x="8147" y="1303"/>
              <a:ext cx="91" cy="108"/>
            </a:xfrm>
            <a:custGeom>
              <a:avLst/>
              <a:gdLst>
                <a:gd name="T0" fmla="*/ 197 w 541"/>
                <a:gd name="T1" fmla="*/ 0 h 646"/>
                <a:gd name="T2" fmla="*/ 165 w 541"/>
                <a:gd name="T3" fmla="*/ 15 h 646"/>
                <a:gd name="T4" fmla="*/ 170 w 541"/>
                <a:gd name="T5" fmla="*/ 77 h 646"/>
                <a:gd name="T6" fmla="*/ 170 w 541"/>
                <a:gd name="T7" fmla="*/ 118 h 646"/>
                <a:gd name="T8" fmla="*/ 93 w 541"/>
                <a:gd name="T9" fmla="*/ 144 h 646"/>
                <a:gd name="T10" fmla="*/ 92 w 541"/>
                <a:gd name="T11" fmla="*/ 161 h 646"/>
                <a:gd name="T12" fmla="*/ 12 w 541"/>
                <a:gd name="T13" fmla="*/ 155 h 646"/>
                <a:gd name="T14" fmla="*/ 0 w 541"/>
                <a:gd name="T15" fmla="*/ 196 h 646"/>
                <a:gd name="T16" fmla="*/ 206 w 541"/>
                <a:gd name="T17" fmla="*/ 294 h 646"/>
                <a:gd name="T18" fmla="*/ 109 w 541"/>
                <a:gd name="T19" fmla="*/ 414 h 646"/>
                <a:gd name="T20" fmla="*/ 41 w 541"/>
                <a:gd name="T21" fmla="*/ 481 h 646"/>
                <a:gd name="T22" fmla="*/ 67 w 541"/>
                <a:gd name="T23" fmla="*/ 536 h 646"/>
                <a:gd name="T24" fmla="*/ 109 w 541"/>
                <a:gd name="T25" fmla="*/ 562 h 646"/>
                <a:gd name="T26" fmla="*/ 131 w 541"/>
                <a:gd name="T27" fmla="*/ 578 h 646"/>
                <a:gd name="T28" fmla="*/ 147 w 541"/>
                <a:gd name="T29" fmla="*/ 639 h 646"/>
                <a:gd name="T30" fmla="*/ 204 w 541"/>
                <a:gd name="T31" fmla="*/ 646 h 646"/>
                <a:gd name="T32" fmla="*/ 221 w 541"/>
                <a:gd name="T33" fmla="*/ 636 h 646"/>
                <a:gd name="T34" fmla="*/ 221 w 541"/>
                <a:gd name="T35" fmla="*/ 622 h 646"/>
                <a:gd name="T36" fmla="*/ 204 w 541"/>
                <a:gd name="T37" fmla="*/ 590 h 646"/>
                <a:gd name="T38" fmla="*/ 208 w 541"/>
                <a:gd name="T39" fmla="*/ 572 h 646"/>
                <a:gd name="T40" fmla="*/ 279 w 541"/>
                <a:gd name="T41" fmla="*/ 496 h 646"/>
                <a:gd name="T42" fmla="*/ 260 w 541"/>
                <a:gd name="T43" fmla="*/ 401 h 646"/>
                <a:gd name="T44" fmla="*/ 249 w 541"/>
                <a:gd name="T45" fmla="*/ 341 h 646"/>
                <a:gd name="T46" fmla="*/ 259 w 541"/>
                <a:gd name="T47" fmla="*/ 322 h 646"/>
                <a:gd name="T48" fmla="*/ 278 w 541"/>
                <a:gd name="T49" fmla="*/ 307 h 646"/>
                <a:gd name="T50" fmla="*/ 300 w 541"/>
                <a:gd name="T51" fmla="*/ 292 h 646"/>
                <a:gd name="T52" fmla="*/ 363 w 541"/>
                <a:gd name="T53" fmla="*/ 298 h 646"/>
                <a:gd name="T54" fmla="*/ 449 w 541"/>
                <a:gd name="T55" fmla="*/ 238 h 646"/>
                <a:gd name="T56" fmla="*/ 541 w 541"/>
                <a:gd name="T57" fmla="*/ 196 h 646"/>
                <a:gd name="T58" fmla="*/ 504 w 541"/>
                <a:gd name="T59" fmla="*/ 173 h 646"/>
                <a:gd name="T60" fmla="*/ 485 w 541"/>
                <a:gd name="T61" fmla="*/ 148 h 646"/>
                <a:gd name="T62" fmla="*/ 448 w 541"/>
                <a:gd name="T63" fmla="*/ 147 h 646"/>
                <a:gd name="T64" fmla="*/ 435 w 541"/>
                <a:gd name="T65" fmla="*/ 174 h 646"/>
                <a:gd name="T66" fmla="*/ 420 w 541"/>
                <a:gd name="T67" fmla="*/ 170 h 646"/>
                <a:gd name="T68" fmla="*/ 197 w 541"/>
                <a:gd name="T69" fmla="*/ 0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41" h="646">
                  <a:moveTo>
                    <a:pt x="197" y="0"/>
                  </a:moveTo>
                  <a:lnTo>
                    <a:pt x="165" y="15"/>
                  </a:lnTo>
                  <a:lnTo>
                    <a:pt x="170" y="77"/>
                  </a:lnTo>
                  <a:lnTo>
                    <a:pt x="170" y="118"/>
                  </a:lnTo>
                  <a:lnTo>
                    <a:pt x="93" y="144"/>
                  </a:lnTo>
                  <a:lnTo>
                    <a:pt x="92" y="161"/>
                  </a:lnTo>
                  <a:lnTo>
                    <a:pt x="12" y="155"/>
                  </a:lnTo>
                  <a:lnTo>
                    <a:pt x="0" y="196"/>
                  </a:lnTo>
                  <a:lnTo>
                    <a:pt x="206" y="294"/>
                  </a:lnTo>
                  <a:lnTo>
                    <a:pt x="109" y="414"/>
                  </a:lnTo>
                  <a:lnTo>
                    <a:pt x="41" y="481"/>
                  </a:lnTo>
                  <a:lnTo>
                    <a:pt x="67" y="536"/>
                  </a:lnTo>
                  <a:lnTo>
                    <a:pt x="109" y="562"/>
                  </a:lnTo>
                  <a:lnTo>
                    <a:pt x="131" y="578"/>
                  </a:lnTo>
                  <a:lnTo>
                    <a:pt x="147" y="639"/>
                  </a:lnTo>
                  <a:lnTo>
                    <a:pt x="204" y="646"/>
                  </a:lnTo>
                  <a:lnTo>
                    <a:pt x="221" y="636"/>
                  </a:lnTo>
                  <a:lnTo>
                    <a:pt x="221" y="622"/>
                  </a:lnTo>
                  <a:lnTo>
                    <a:pt x="204" y="590"/>
                  </a:lnTo>
                  <a:lnTo>
                    <a:pt x="208" y="572"/>
                  </a:lnTo>
                  <a:lnTo>
                    <a:pt x="279" y="496"/>
                  </a:lnTo>
                  <a:lnTo>
                    <a:pt x="260" y="401"/>
                  </a:lnTo>
                  <a:lnTo>
                    <a:pt x="249" y="341"/>
                  </a:lnTo>
                  <a:lnTo>
                    <a:pt x="259" y="322"/>
                  </a:lnTo>
                  <a:lnTo>
                    <a:pt x="278" y="307"/>
                  </a:lnTo>
                  <a:lnTo>
                    <a:pt x="300" y="292"/>
                  </a:lnTo>
                  <a:lnTo>
                    <a:pt x="363" y="298"/>
                  </a:lnTo>
                  <a:lnTo>
                    <a:pt x="449" y="238"/>
                  </a:lnTo>
                  <a:lnTo>
                    <a:pt x="541" y="196"/>
                  </a:lnTo>
                  <a:lnTo>
                    <a:pt x="504" y="173"/>
                  </a:lnTo>
                  <a:lnTo>
                    <a:pt x="485" y="148"/>
                  </a:lnTo>
                  <a:lnTo>
                    <a:pt x="448" y="147"/>
                  </a:lnTo>
                  <a:lnTo>
                    <a:pt x="435" y="174"/>
                  </a:lnTo>
                  <a:lnTo>
                    <a:pt x="420" y="170"/>
                  </a:lnTo>
                  <a:lnTo>
                    <a:pt x="197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38" name="Freeform 38"/>
            <p:cNvSpPr>
              <a:spLocks/>
            </p:cNvSpPr>
            <p:nvPr/>
          </p:nvSpPr>
          <p:spPr bwMode="auto">
            <a:xfrm>
              <a:off x="8262" y="1309"/>
              <a:ext cx="62" cy="82"/>
            </a:xfrm>
            <a:custGeom>
              <a:avLst/>
              <a:gdLst>
                <a:gd name="T0" fmla="*/ 0 w 376"/>
                <a:gd name="T1" fmla="*/ 493 h 493"/>
                <a:gd name="T2" fmla="*/ 12 w 376"/>
                <a:gd name="T3" fmla="*/ 322 h 493"/>
                <a:gd name="T4" fmla="*/ 119 w 376"/>
                <a:gd name="T5" fmla="*/ 166 h 493"/>
                <a:gd name="T6" fmla="*/ 164 w 376"/>
                <a:gd name="T7" fmla="*/ 133 h 493"/>
                <a:gd name="T8" fmla="*/ 202 w 376"/>
                <a:gd name="T9" fmla="*/ 153 h 493"/>
                <a:gd name="T10" fmla="*/ 228 w 376"/>
                <a:gd name="T11" fmla="*/ 139 h 493"/>
                <a:gd name="T12" fmla="*/ 253 w 376"/>
                <a:gd name="T13" fmla="*/ 116 h 493"/>
                <a:gd name="T14" fmla="*/ 247 w 376"/>
                <a:gd name="T15" fmla="*/ 27 h 493"/>
                <a:gd name="T16" fmla="*/ 259 w 376"/>
                <a:gd name="T17" fmla="*/ 0 h 493"/>
                <a:gd name="T18" fmla="*/ 312 w 376"/>
                <a:gd name="T19" fmla="*/ 4 h 493"/>
                <a:gd name="T20" fmla="*/ 343 w 376"/>
                <a:gd name="T21" fmla="*/ 31 h 493"/>
                <a:gd name="T22" fmla="*/ 350 w 376"/>
                <a:gd name="T23" fmla="*/ 46 h 493"/>
                <a:gd name="T24" fmla="*/ 344 w 376"/>
                <a:gd name="T25" fmla="*/ 121 h 493"/>
                <a:gd name="T26" fmla="*/ 359 w 376"/>
                <a:gd name="T27" fmla="*/ 139 h 493"/>
                <a:gd name="T28" fmla="*/ 376 w 376"/>
                <a:gd name="T29" fmla="*/ 236 h 493"/>
                <a:gd name="T30" fmla="*/ 251 w 376"/>
                <a:gd name="T31" fmla="*/ 335 h 493"/>
                <a:gd name="T32" fmla="*/ 215 w 376"/>
                <a:gd name="T33" fmla="*/ 417 h 493"/>
                <a:gd name="T34" fmla="*/ 185 w 376"/>
                <a:gd name="T35" fmla="*/ 406 h 493"/>
                <a:gd name="T36" fmla="*/ 154 w 376"/>
                <a:gd name="T37" fmla="*/ 406 h 493"/>
                <a:gd name="T38" fmla="*/ 119 w 376"/>
                <a:gd name="T39" fmla="*/ 454 h 493"/>
                <a:gd name="T40" fmla="*/ 115 w 376"/>
                <a:gd name="T41" fmla="*/ 426 h 493"/>
                <a:gd name="T42" fmla="*/ 90 w 376"/>
                <a:gd name="T43" fmla="*/ 425 h 493"/>
                <a:gd name="T44" fmla="*/ 54 w 376"/>
                <a:gd name="T45" fmla="*/ 460 h 493"/>
                <a:gd name="T46" fmla="*/ 0 w 376"/>
                <a:gd name="T47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76" h="493">
                  <a:moveTo>
                    <a:pt x="0" y="493"/>
                  </a:moveTo>
                  <a:lnTo>
                    <a:pt x="12" y="322"/>
                  </a:lnTo>
                  <a:lnTo>
                    <a:pt x="119" y="166"/>
                  </a:lnTo>
                  <a:lnTo>
                    <a:pt x="164" y="133"/>
                  </a:lnTo>
                  <a:lnTo>
                    <a:pt x="202" y="153"/>
                  </a:lnTo>
                  <a:lnTo>
                    <a:pt x="228" y="139"/>
                  </a:lnTo>
                  <a:lnTo>
                    <a:pt x="253" y="116"/>
                  </a:lnTo>
                  <a:lnTo>
                    <a:pt x="247" y="27"/>
                  </a:lnTo>
                  <a:lnTo>
                    <a:pt x="259" y="0"/>
                  </a:lnTo>
                  <a:lnTo>
                    <a:pt x="312" y="4"/>
                  </a:lnTo>
                  <a:lnTo>
                    <a:pt x="343" y="31"/>
                  </a:lnTo>
                  <a:lnTo>
                    <a:pt x="350" y="46"/>
                  </a:lnTo>
                  <a:lnTo>
                    <a:pt x="344" y="121"/>
                  </a:lnTo>
                  <a:lnTo>
                    <a:pt x="359" y="139"/>
                  </a:lnTo>
                  <a:lnTo>
                    <a:pt x="376" y="236"/>
                  </a:lnTo>
                  <a:lnTo>
                    <a:pt x="251" y="335"/>
                  </a:lnTo>
                  <a:lnTo>
                    <a:pt x="215" y="417"/>
                  </a:lnTo>
                  <a:lnTo>
                    <a:pt x="185" y="406"/>
                  </a:lnTo>
                  <a:lnTo>
                    <a:pt x="154" y="406"/>
                  </a:lnTo>
                  <a:lnTo>
                    <a:pt x="119" y="454"/>
                  </a:lnTo>
                  <a:lnTo>
                    <a:pt x="115" y="426"/>
                  </a:lnTo>
                  <a:lnTo>
                    <a:pt x="90" y="425"/>
                  </a:lnTo>
                  <a:lnTo>
                    <a:pt x="54" y="460"/>
                  </a:lnTo>
                  <a:lnTo>
                    <a:pt x="0" y="49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39" name="Freeform 39"/>
            <p:cNvSpPr>
              <a:spLocks/>
            </p:cNvSpPr>
            <p:nvPr/>
          </p:nvSpPr>
          <p:spPr bwMode="auto">
            <a:xfrm>
              <a:off x="8244" y="1317"/>
              <a:ext cx="201" cy="157"/>
            </a:xfrm>
            <a:custGeom>
              <a:avLst/>
              <a:gdLst>
                <a:gd name="T0" fmla="*/ 1206 w 1206"/>
                <a:gd name="T1" fmla="*/ 679 h 942"/>
                <a:gd name="T2" fmla="*/ 1154 w 1206"/>
                <a:gd name="T3" fmla="*/ 743 h 942"/>
                <a:gd name="T4" fmla="*/ 1027 w 1206"/>
                <a:gd name="T5" fmla="*/ 744 h 942"/>
                <a:gd name="T6" fmla="*/ 922 w 1206"/>
                <a:gd name="T7" fmla="*/ 683 h 942"/>
                <a:gd name="T8" fmla="*/ 875 w 1206"/>
                <a:gd name="T9" fmla="*/ 686 h 942"/>
                <a:gd name="T10" fmla="*/ 800 w 1206"/>
                <a:gd name="T11" fmla="*/ 754 h 942"/>
                <a:gd name="T12" fmla="*/ 726 w 1206"/>
                <a:gd name="T13" fmla="*/ 820 h 942"/>
                <a:gd name="T14" fmla="*/ 647 w 1206"/>
                <a:gd name="T15" fmla="*/ 888 h 942"/>
                <a:gd name="T16" fmla="*/ 625 w 1206"/>
                <a:gd name="T17" fmla="*/ 942 h 942"/>
                <a:gd name="T18" fmla="*/ 548 w 1206"/>
                <a:gd name="T19" fmla="*/ 917 h 942"/>
                <a:gd name="T20" fmla="*/ 490 w 1206"/>
                <a:gd name="T21" fmla="*/ 900 h 942"/>
                <a:gd name="T22" fmla="*/ 402 w 1206"/>
                <a:gd name="T23" fmla="*/ 916 h 942"/>
                <a:gd name="T24" fmla="*/ 317 w 1206"/>
                <a:gd name="T25" fmla="*/ 905 h 942"/>
                <a:gd name="T26" fmla="*/ 249 w 1206"/>
                <a:gd name="T27" fmla="*/ 878 h 942"/>
                <a:gd name="T28" fmla="*/ 169 w 1206"/>
                <a:gd name="T29" fmla="*/ 875 h 942"/>
                <a:gd name="T30" fmla="*/ 121 w 1206"/>
                <a:gd name="T31" fmla="*/ 892 h 942"/>
                <a:gd name="T32" fmla="*/ 0 w 1206"/>
                <a:gd name="T33" fmla="*/ 813 h 942"/>
                <a:gd name="T34" fmla="*/ 51 w 1206"/>
                <a:gd name="T35" fmla="*/ 719 h 942"/>
                <a:gd name="T36" fmla="*/ 19 w 1206"/>
                <a:gd name="T37" fmla="*/ 667 h 942"/>
                <a:gd name="T38" fmla="*/ 24 w 1206"/>
                <a:gd name="T39" fmla="*/ 631 h 942"/>
                <a:gd name="T40" fmla="*/ 56 w 1206"/>
                <a:gd name="T41" fmla="*/ 599 h 942"/>
                <a:gd name="T42" fmla="*/ 51 w 1206"/>
                <a:gd name="T43" fmla="*/ 512 h 942"/>
                <a:gd name="T44" fmla="*/ 78 w 1206"/>
                <a:gd name="T45" fmla="*/ 469 h 942"/>
                <a:gd name="T46" fmla="*/ 162 w 1206"/>
                <a:gd name="T47" fmla="*/ 415 h 942"/>
                <a:gd name="T48" fmla="*/ 197 w 1206"/>
                <a:gd name="T49" fmla="*/ 381 h 942"/>
                <a:gd name="T50" fmla="*/ 220 w 1206"/>
                <a:gd name="T51" fmla="*/ 382 h 942"/>
                <a:gd name="T52" fmla="*/ 227 w 1206"/>
                <a:gd name="T53" fmla="*/ 409 h 942"/>
                <a:gd name="T54" fmla="*/ 259 w 1206"/>
                <a:gd name="T55" fmla="*/ 361 h 942"/>
                <a:gd name="T56" fmla="*/ 292 w 1206"/>
                <a:gd name="T57" fmla="*/ 361 h 942"/>
                <a:gd name="T58" fmla="*/ 321 w 1206"/>
                <a:gd name="T59" fmla="*/ 372 h 942"/>
                <a:gd name="T60" fmla="*/ 359 w 1206"/>
                <a:gd name="T61" fmla="*/ 290 h 942"/>
                <a:gd name="T62" fmla="*/ 485 w 1206"/>
                <a:gd name="T63" fmla="*/ 189 h 942"/>
                <a:gd name="T64" fmla="*/ 468 w 1206"/>
                <a:gd name="T65" fmla="*/ 96 h 942"/>
                <a:gd name="T66" fmla="*/ 454 w 1206"/>
                <a:gd name="T67" fmla="*/ 78 h 942"/>
                <a:gd name="T68" fmla="*/ 458 w 1206"/>
                <a:gd name="T69" fmla="*/ 3 h 942"/>
                <a:gd name="T70" fmla="*/ 526 w 1206"/>
                <a:gd name="T71" fmla="*/ 0 h 942"/>
                <a:gd name="T72" fmla="*/ 675 w 1206"/>
                <a:gd name="T73" fmla="*/ 237 h 942"/>
                <a:gd name="T74" fmla="*/ 889 w 1206"/>
                <a:gd name="T75" fmla="*/ 424 h 942"/>
                <a:gd name="T76" fmla="*/ 1044 w 1206"/>
                <a:gd name="T77" fmla="*/ 490 h 942"/>
                <a:gd name="T78" fmla="*/ 1164 w 1206"/>
                <a:gd name="T79" fmla="*/ 638 h 942"/>
                <a:gd name="T80" fmla="*/ 1206 w 1206"/>
                <a:gd name="T81" fmla="*/ 679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06" h="942">
                  <a:moveTo>
                    <a:pt x="1206" y="679"/>
                  </a:moveTo>
                  <a:lnTo>
                    <a:pt x="1154" y="743"/>
                  </a:lnTo>
                  <a:lnTo>
                    <a:pt x="1027" y="744"/>
                  </a:lnTo>
                  <a:lnTo>
                    <a:pt x="922" y="683"/>
                  </a:lnTo>
                  <a:lnTo>
                    <a:pt x="875" y="686"/>
                  </a:lnTo>
                  <a:lnTo>
                    <a:pt x="800" y="754"/>
                  </a:lnTo>
                  <a:lnTo>
                    <a:pt x="726" y="820"/>
                  </a:lnTo>
                  <a:lnTo>
                    <a:pt x="647" y="888"/>
                  </a:lnTo>
                  <a:lnTo>
                    <a:pt x="625" y="942"/>
                  </a:lnTo>
                  <a:lnTo>
                    <a:pt x="548" y="917"/>
                  </a:lnTo>
                  <a:lnTo>
                    <a:pt x="490" y="900"/>
                  </a:lnTo>
                  <a:lnTo>
                    <a:pt x="402" y="916"/>
                  </a:lnTo>
                  <a:lnTo>
                    <a:pt x="317" y="905"/>
                  </a:lnTo>
                  <a:lnTo>
                    <a:pt x="249" y="878"/>
                  </a:lnTo>
                  <a:lnTo>
                    <a:pt x="169" y="875"/>
                  </a:lnTo>
                  <a:lnTo>
                    <a:pt x="121" y="892"/>
                  </a:lnTo>
                  <a:lnTo>
                    <a:pt x="0" y="813"/>
                  </a:lnTo>
                  <a:lnTo>
                    <a:pt x="51" y="719"/>
                  </a:lnTo>
                  <a:lnTo>
                    <a:pt x="19" y="667"/>
                  </a:lnTo>
                  <a:lnTo>
                    <a:pt x="24" y="631"/>
                  </a:lnTo>
                  <a:lnTo>
                    <a:pt x="56" y="599"/>
                  </a:lnTo>
                  <a:lnTo>
                    <a:pt x="51" y="512"/>
                  </a:lnTo>
                  <a:lnTo>
                    <a:pt x="78" y="469"/>
                  </a:lnTo>
                  <a:lnTo>
                    <a:pt x="162" y="415"/>
                  </a:lnTo>
                  <a:lnTo>
                    <a:pt x="197" y="381"/>
                  </a:lnTo>
                  <a:lnTo>
                    <a:pt x="220" y="382"/>
                  </a:lnTo>
                  <a:lnTo>
                    <a:pt x="227" y="409"/>
                  </a:lnTo>
                  <a:lnTo>
                    <a:pt x="259" y="361"/>
                  </a:lnTo>
                  <a:lnTo>
                    <a:pt x="292" y="361"/>
                  </a:lnTo>
                  <a:lnTo>
                    <a:pt x="321" y="372"/>
                  </a:lnTo>
                  <a:lnTo>
                    <a:pt x="359" y="290"/>
                  </a:lnTo>
                  <a:lnTo>
                    <a:pt x="485" y="189"/>
                  </a:lnTo>
                  <a:lnTo>
                    <a:pt x="468" y="96"/>
                  </a:lnTo>
                  <a:lnTo>
                    <a:pt x="454" y="78"/>
                  </a:lnTo>
                  <a:lnTo>
                    <a:pt x="458" y="3"/>
                  </a:lnTo>
                  <a:lnTo>
                    <a:pt x="526" y="0"/>
                  </a:lnTo>
                  <a:lnTo>
                    <a:pt x="675" y="237"/>
                  </a:lnTo>
                  <a:lnTo>
                    <a:pt x="889" y="424"/>
                  </a:lnTo>
                  <a:lnTo>
                    <a:pt x="1044" y="490"/>
                  </a:lnTo>
                  <a:lnTo>
                    <a:pt x="1164" y="638"/>
                  </a:lnTo>
                  <a:lnTo>
                    <a:pt x="1206" y="67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40" name="Freeform 40"/>
            <p:cNvSpPr>
              <a:spLocks/>
            </p:cNvSpPr>
            <p:nvPr/>
          </p:nvSpPr>
          <p:spPr bwMode="auto">
            <a:xfrm>
              <a:off x="7948" y="1336"/>
              <a:ext cx="234" cy="154"/>
            </a:xfrm>
            <a:custGeom>
              <a:avLst/>
              <a:gdLst>
                <a:gd name="T0" fmla="*/ 1193 w 1399"/>
                <a:gd name="T1" fmla="*/ 0 h 923"/>
                <a:gd name="T2" fmla="*/ 1121 w 1399"/>
                <a:gd name="T3" fmla="*/ 78 h 923"/>
                <a:gd name="T4" fmla="*/ 1086 w 1399"/>
                <a:gd name="T5" fmla="*/ 85 h 923"/>
                <a:gd name="T6" fmla="*/ 987 w 1399"/>
                <a:gd name="T7" fmla="*/ 288 h 923"/>
                <a:gd name="T8" fmla="*/ 928 w 1399"/>
                <a:gd name="T9" fmla="*/ 280 h 923"/>
                <a:gd name="T10" fmla="*/ 816 w 1399"/>
                <a:gd name="T11" fmla="*/ 412 h 923"/>
                <a:gd name="T12" fmla="*/ 759 w 1399"/>
                <a:gd name="T13" fmla="*/ 419 h 923"/>
                <a:gd name="T14" fmla="*/ 745 w 1399"/>
                <a:gd name="T15" fmla="*/ 399 h 923"/>
                <a:gd name="T16" fmla="*/ 692 w 1399"/>
                <a:gd name="T17" fmla="*/ 412 h 923"/>
                <a:gd name="T18" fmla="*/ 582 w 1399"/>
                <a:gd name="T19" fmla="*/ 515 h 923"/>
                <a:gd name="T20" fmla="*/ 466 w 1399"/>
                <a:gd name="T21" fmla="*/ 431 h 923"/>
                <a:gd name="T22" fmla="*/ 203 w 1399"/>
                <a:gd name="T23" fmla="*/ 341 h 923"/>
                <a:gd name="T24" fmla="*/ 0 w 1399"/>
                <a:gd name="T25" fmla="*/ 503 h 923"/>
                <a:gd name="T26" fmla="*/ 39 w 1399"/>
                <a:gd name="T27" fmla="*/ 701 h 923"/>
                <a:gd name="T28" fmla="*/ 139 w 1399"/>
                <a:gd name="T29" fmla="*/ 816 h 923"/>
                <a:gd name="T30" fmla="*/ 610 w 1399"/>
                <a:gd name="T31" fmla="*/ 840 h 923"/>
                <a:gd name="T32" fmla="*/ 636 w 1399"/>
                <a:gd name="T33" fmla="*/ 798 h 923"/>
                <a:gd name="T34" fmla="*/ 839 w 1399"/>
                <a:gd name="T35" fmla="*/ 923 h 923"/>
                <a:gd name="T36" fmla="*/ 903 w 1399"/>
                <a:gd name="T37" fmla="*/ 823 h 923"/>
                <a:gd name="T38" fmla="*/ 942 w 1399"/>
                <a:gd name="T39" fmla="*/ 868 h 923"/>
                <a:gd name="T40" fmla="*/ 971 w 1399"/>
                <a:gd name="T41" fmla="*/ 807 h 923"/>
                <a:gd name="T42" fmla="*/ 1008 w 1399"/>
                <a:gd name="T43" fmla="*/ 807 h 923"/>
                <a:gd name="T44" fmla="*/ 1018 w 1399"/>
                <a:gd name="T45" fmla="*/ 823 h 923"/>
                <a:gd name="T46" fmla="*/ 1045 w 1399"/>
                <a:gd name="T47" fmla="*/ 821 h 923"/>
                <a:gd name="T48" fmla="*/ 1070 w 1399"/>
                <a:gd name="T49" fmla="*/ 790 h 923"/>
                <a:gd name="T50" fmla="*/ 1233 w 1399"/>
                <a:gd name="T51" fmla="*/ 691 h 923"/>
                <a:gd name="T52" fmla="*/ 1233 w 1399"/>
                <a:gd name="T53" fmla="*/ 657 h 923"/>
                <a:gd name="T54" fmla="*/ 1263 w 1399"/>
                <a:gd name="T55" fmla="*/ 589 h 923"/>
                <a:gd name="T56" fmla="*/ 1256 w 1399"/>
                <a:gd name="T57" fmla="*/ 561 h 923"/>
                <a:gd name="T58" fmla="*/ 1343 w 1399"/>
                <a:gd name="T59" fmla="*/ 444 h 923"/>
                <a:gd name="T60" fmla="*/ 1327 w 1399"/>
                <a:gd name="T61" fmla="*/ 383 h 923"/>
                <a:gd name="T62" fmla="*/ 1264 w 1399"/>
                <a:gd name="T63" fmla="*/ 342 h 923"/>
                <a:gd name="T64" fmla="*/ 1234 w 1399"/>
                <a:gd name="T65" fmla="*/ 288 h 923"/>
                <a:gd name="T66" fmla="*/ 1308 w 1399"/>
                <a:gd name="T67" fmla="*/ 209 h 923"/>
                <a:gd name="T68" fmla="*/ 1399 w 1399"/>
                <a:gd name="T69" fmla="*/ 97 h 923"/>
                <a:gd name="T70" fmla="*/ 1193 w 1399"/>
                <a:gd name="T71" fmla="*/ 0 h 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399" h="923">
                  <a:moveTo>
                    <a:pt x="1193" y="0"/>
                  </a:moveTo>
                  <a:lnTo>
                    <a:pt x="1121" y="78"/>
                  </a:lnTo>
                  <a:lnTo>
                    <a:pt x="1086" y="85"/>
                  </a:lnTo>
                  <a:lnTo>
                    <a:pt x="987" y="288"/>
                  </a:lnTo>
                  <a:lnTo>
                    <a:pt x="928" y="280"/>
                  </a:lnTo>
                  <a:lnTo>
                    <a:pt x="816" y="412"/>
                  </a:lnTo>
                  <a:lnTo>
                    <a:pt x="759" y="419"/>
                  </a:lnTo>
                  <a:lnTo>
                    <a:pt x="745" y="399"/>
                  </a:lnTo>
                  <a:lnTo>
                    <a:pt x="692" y="412"/>
                  </a:lnTo>
                  <a:lnTo>
                    <a:pt x="582" y="515"/>
                  </a:lnTo>
                  <a:lnTo>
                    <a:pt x="466" y="431"/>
                  </a:lnTo>
                  <a:lnTo>
                    <a:pt x="203" y="341"/>
                  </a:lnTo>
                  <a:lnTo>
                    <a:pt x="0" y="503"/>
                  </a:lnTo>
                  <a:lnTo>
                    <a:pt x="39" y="701"/>
                  </a:lnTo>
                  <a:lnTo>
                    <a:pt x="139" y="816"/>
                  </a:lnTo>
                  <a:lnTo>
                    <a:pt x="610" y="840"/>
                  </a:lnTo>
                  <a:lnTo>
                    <a:pt x="636" y="798"/>
                  </a:lnTo>
                  <a:lnTo>
                    <a:pt x="839" y="923"/>
                  </a:lnTo>
                  <a:lnTo>
                    <a:pt x="903" y="823"/>
                  </a:lnTo>
                  <a:lnTo>
                    <a:pt x="942" y="868"/>
                  </a:lnTo>
                  <a:lnTo>
                    <a:pt x="971" y="807"/>
                  </a:lnTo>
                  <a:lnTo>
                    <a:pt x="1008" y="807"/>
                  </a:lnTo>
                  <a:lnTo>
                    <a:pt x="1018" y="823"/>
                  </a:lnTo>
                  <a:lnTo>
                    <a:pt x="1045" y="821"/>
                  </a:lnTo>
                  <a:lnTo>
                    <a:pt x="1070" y="790"/>
                  </a:lnTo>
                  <a:lnTo>
                    <a:pt x="1233" y="691"/>
                  </a:lnTo>
                  <a:lnTo>
                    <a:pt x="1233" y="657"/>
                  </a:lnTo>
                  <a:lnTo>
                    <a:pt x="1263" y="589"/>
                  </a:lnTo>
                  <a:lnTo>
                    <a:pt x="1256" y="561"/>
                  </a:lnTo>
                  <a:lnTo>
                    <a:pt x="1343" y="444"/>
                  </a:lnTo>
                  <a:lnTo>
                    <a:pt x="1327" y="383"/>
                  </a:lnTo>
                  <a:lnTo>
                    <a:pt x="1264" y="342"/>
                  </a:lnTo>
                  <a:lnTo>
                    <a:pt x="1234" y="288"/>
                  </a:lnTo>
                  <a:lnTo>
                    <a:pt x="1308" y="209"/>
                  </a:lnTo>
                  <a:lnTo>
                    <a:pt x="1399" y="97"/>
                  </a:lnTo>
                  <a:lnTo>
                    <a:pt x="1193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41" name="Freeform 41"/>
            <p:cNvSpPr>
              <a:spLocks/>
            </p:cNvSpPr>
            <p:nvPr/>
          </p:nvSpPr>
          <p:spPr bwMode="auto">
            <a:xfrm>
              <a:off x="8080" y="1432"/>
              <a:ext cx="142" cy="122"/>
            </a:xfrm>
            <a:custGeom>
              <a:avLst/>
              <a:gdLst>
                <a:gd name="T0" fmla="*/ 152 w 853"/>
                <a:gd name="T1" fmla="*/ 293 h 732"/>
                <a:gd name="T2" fmla="*/ 131 w 853"/>
                <a:gd name="T3" fmla="*/ 430 h 732"/>
                <a:gd name="T4" fmla="*/ 9 w 853"/>
                <a:gd name="T5" fmla="*/ 471 h 732"/>
                <a:gd name="T6" fmla="*/ 0 w 853"/>
                <a:gd name="T7" fmla="*/ 513 h 732"/>
                <a:gd name="T8" fmla="*/ 58 w 853"/>
                <a:gd name="T9" fmla="*/ 595 h 732"/>
                <a:gd name="T10" fmla="*/ 110 w 853"/>
                <a:gd name="T11" fmla="*/ 611 h 732"/>
                <a:gd name="T12" fmla="*/ 114 w 853"/>
                <a:gd name="T13" fmla="*/ 632 h 732"/>
                <a:gd name="T14" fmla="*/ 165 w 853"/>
                <a:gd name="T15" fmla="*/ 632 h 732"/>
                <a:gd name="T16" fmla="*/ 236 w 853"/>
                <a:gd name="T17" fmla="*/ 610 h 732"/>
                <a:gd name="T18" fmla="*/ 259 w 853"/>
                <a:gd name="T19" fmla="*/ 653 h 732"/>
                <a:gd name="T20" fmla="*/ 260 w 853"/>
                <a:gd name="T21" fmla="*/ 732 h 732"/>
                <a:gd name="T22" fmla="*/ 299 w 853"/>
                <a:gd name="T23" fmla="*/ 732 h 732"/>
                <a:gd name="T24" fmla="*/ 341 w 853"/>
                <a:gd name="T25" fmla="*/ 617 h 732"/>
                <a:gd name="T26" fmla="*/ 431 w 853"/>
                <a:gd name="T27" fmla="*/ 591 h 732"/>
                <a:gd name="T28" fmla="*/ 506 w 853"/>
                <a:gd name="T29" fmla="*/ 561 h 732"/>
                <a:gd name="T30" fmla="*/ 651 w 853"/>
                <a:gd name="T31" fmla="*/ 585 h 732"/>
                <a:gd name="T32" fmla="*/ 677 w 853"/>
                <a:gd name="T33" fmla="*/ 535 h 732"/>
                <a:gd name="T34" fmla="*/ 726 w 853"/>
                <a:gd name="T35" fmla="*/ 517 h 732"/>
                <a:gd name="T36" fmla="*/ 853 w 853"/>
                <a:gd name="T37" fmla="*/ 438 h 732"/>
                <a:gd name="T38" fmla="*/ 853 w 853"/>
                <a:gd name="T39" fmla="*/ 415 h 732"/>
                <a:gd name="T40" fmla="*/ 823 w 853"/>
                <a:gd name="T41" fmla="*/ 369 h 732"/>
                <a:gd name="T42" fmla="*/ 710 w 853"/>
                <a:gd name="T43" fmla="*/ 358 h 732"/>
                <a:gd name="T44" fmla="*/ 688 w 853"/>
                <a:gd name="T45" fmla="*/ 325 h 732"/>
                <a:gd name="T46" fmla="*/ 721 w 853"/>
                <a:gd name="T47" fmla="*/ 182 h 732"/>
                <a:gd name="T48" fmla="*/ 836 w 853"/>
                <a:gd name="T49" fmla="*/ 154 h 732"/>
                <a:gd name="T50" fmla="*/ 708 w 853"/>
                <a:gd name="T51" fmla="*/ 0 h 732"/>
                <a:gd name="T52" fmla="*/ 636 w 853"/>
                <a:gd name="T53" fmla="*/ 28 h 732"/>
                <a:gd name="T54" fmla="*/ 580 w 853"/>
                <a:gd name="T55" fmla="*/ 40 h 732"/>
                <a:gd name="T56" fmla="*/ 559 w 853"/>
                <a:gd name="T57" fmla="*/ 2 h 732"/>
                <a:gd name="T58" fmla="*/ 526 w 853"/>
                <a:gd name="T59" fmla="*/ 7 h 732"/>
                <a:gd name="T60" fmla="*/ 501 w 853"/>
                <a:gd name="T61" fmla="*/ 18 h 732"/>
                <a:gd name="T62" fmla="*/ 473 w 853"/>
                <a:gd name="T63" fmla="*/ 18 h 732"/>
                <a:gd name="T64" fmla="*/ 447 w 853"/>
                <a:gd name="T65" fmla="*/ 77 h 732"/>
                <a:gd name="T66" fmla="*/ 442 w 853"/>
                <a:gd name="T67" fmla="*/ 115 h 732"/>
                <a:gd name="T68" fmla="*/ 291 w 853"/>
                <a:gd name="T69" fmla="*/ 209 h 732"/>
                <a:gd name="T70" fmla="*/ 260 w 853"/>
                <a:gd name="T71" fmla="*/ 246 h 732"/>
                <a:gd name="T72" fmla="*/ 229 w 853"/>
                <a:gd name="T73" fmla="*/ 248 h 732"/>
                <a:gd name="T74" fmla="*/ 216 w 853"/>
                <a:gd name="T75" fmla="*/ 231 h 732"/>
                <a:gd name="T76" fmla="*/ 181 w 853"/>
                <a:gd name="T77" fmla="*/ 233 h 732"/>
                <a:gd name="T78" fmla="*/ 152 w 853"/>
                <a:gd name="T79" fmla="*/ 293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53" h="732">
                  <a:moveTo>
                    <a:pt x="152" y="293"/>
                  </a:moveTo>
                  <a:lnTo>
                    <a:pt x="131" y="430"/>
                  </a:lnTo>
                  <a:lnTo>
                    <a:pt x="9" y="471"/>
                  </a:lnTo>
                  <a:lnTo>
                    <a:pt x="0" y="513"/>
                  </a:lnTo>
                  <a:lnTo>
                    <a:pt x="58" y="595"/>
                  </a:lnTo>
                  <a:lnTo>
                    <a:pt x="110" y="611"/>
                  </a:lnTo>
                  <a:lnTo>
                    <a:pt x="114" y="632"/>
                  </a:lnTo>
                  <a:lnTo>
                    <a:pt x="165" y="632"/>
                  </a:lnTo>
                  <a:lnTo>
                    <a:pt x="236" y="610"/>
                  </a:lnTo>
                  <a:lnTo>
                    <a:pt x="259" y="653"/>
                  </a:lnTo>
                  <a:lnTo>
                    <a:pt x="260" y="732"/>
                  </a:lnTo>
                  <a:lnTo>
                    <a:pt x="299" y="732"/>
                  </a:lnTo>
                  <a:lnTo>
                    <a:pt x="341" y="617"/>
                  </a:lnTo>
                  <a:lnTo>
                    <a:pt x="431" y="591"/>
                  </a:lnTo>
                  <a:lnTo>
                    <a:pt x="506" y="561"/>
                  </a:lnTo>
                  <a:lnTo>
                    <a:pt x="651" y="585"/>
                  </a:lnTo>
                  <a:lnTo>
                    <a:pt x="677" y="535"/>
                  </a:lnTo>
                  <a:lnTo>
                    <a:pt x="726" y="517"/>
                  </a:lnTo>
                  <a:lnTo>
                    <a:pt x="853" y="438"/>
                  </a:lnTo>
                  <a:lnTo>
                    <a:pt x="853" y="415"/>
                  </a:lnTo>
                  <a:lnTo>
                    <a:pt x="823" y="369"/>
                  </a:lnTo>
                  <a:lnTo>
                    <a:pt x="710" y="358"/>
                  </a:lnTo>
                  <a:lnTo>
                    <a:pt x="688" y="325"/>
                  </a:lnTo>
                  <a:lnTo>
                    <a:pt x="721" y="182"/>
                  </a:lnTo>
                  <a:lnTo>
                    <a:pt x="836" y="154"/>
                  </a:lnTo>
                  <a:lnTo>
                    <a:pt x="708" y="0"/>
                  </a:lnTo>
                  <a:lnTo>
                    <a:pt x="636" y="28"/>
                  </a:lnTo>
                  <a:lnTo>
                    <a:pt x="580" y="40"/>
                  </a:lnTo>
                  <a:lnTo>
                    <a:pt x="559" y="2"/>
                  </a:lnTo>
                  <a:lnTo>
                    <a:pt x="526" y="7"/>
                  </a:lnTo>
                  <a:lnTo>
                    <a:pt x="501" y="18"/>
                  </a:lnTo>
                  <a:lnTo>
                    <a:pt x="473" y="18"/>
                  </a:lnTo>
                  <a:lnTo>
                    <a:pt x="447" y="77"/>
                  </a:lnTo>
                  <a:lnTo>
                    <a:pt x="442" y="115"/>
                  </a:lnTo>
                  <a:lnTo>
                    <a:pt x="291" y="209"/>
                  </a:lnTo>
                  <a:lnTo>
                    <a:pt x="260" y="246"/>
                  </a:lnTo>
                  <a:lnTo>
                    <a:pt x="229" y="248"/>
                  </a:lnTo>
                  <a:lnTo>
                    <a:pt x="216" y="231"/>
                  </a:lnTo>
                  <a:lnTo>
                    <a:pt x="181" y="233"/>
                  </a:lnTo>
                  <a:lnTo>
                    <a:pt x="152" y="29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42" name="Freeform 42"/>
            <p:cNvSpPr>
              <a:spLocks/>
            </p:cNvSpPr>
            <p:nvPr/>
          </p:nvSpPr>
          <p:spPr bwMode="auto">
            <a:xfrm>
              <a:off x="7972" y="1508"/>
              <a:ext cx="73" cy="86"/>
            </a:xfrm>
            <a:custGeom>
              <a:avLst/>
              <a:gdLst>
                <a:gd name="T0" fmla="*/ 49 w 444"/>
                <a:gd name="T1" fmla="*/ 0 h 519"/>
                <a:gd name="T2" fmla="*/ 0 w 444"/>
                <a:gd name="T3" fmla="*/ 37 h 519"/>
                <a:gd name="T4" fmla="*/ 0 w 444"/>
                <a:gd name="T5" fmla="*/ 72 h 519"/>
                <a:gd name="T6" fmla="*/ 4 w 444"/>
                <a:gd name="T7" fmla="*/ 141 h 519"/>
                <a:gd name="T8" fmla="*/ 43 w 444"/>
                <a:gd name="T9" fmla="*/ 199 h 519"/>
                <a:gd name="T10" fmla="*/ 43 w 444"/>
                <a:gd name="T11" fmla="*/ 252 h 519"/>
                <a:gd name="T12" fmla="*/ 84 w 444"/>
                <a:gd name="T13" fmla="*/ 303 h 519"/>
                <a:gd name="T14" fmla="*/ 72 w 444"/>
                <a:gd name="T15" fmla="*/ 402 h 519"/>
                <a:gd name="T16" fmla="*/ 207 w 444"/>
                <a:gd name="T17" fmla="*/ 447 h 519"/>
                <a:gd name="T18" fmla="*/ 254 w 444"/>
                <a:gd name="T19" fmla="*/ 519 h 519"/>
                <a:gd name="T20" fmla="*/ 434 w 444"/>
                <a:gd name="T21" fmla="*/ 360 h 519"/>
                <a:gd name="T22" fmla="*/ 444 w 444"/>
                <a:gd name="T23" fmla="*/ 178 h 519"/>
                <a:gd name="T24" fmla="*/ 372 w 444"/>
                <a:gd name="T25" fmla="*/ 141 h 519"/>
                <a:gd name="T26" fmla="*/ 282 w 444"/>
                <a:gd name="T27" fmla="*/ 129 h 519"/>
                <a:gd name="T28" fmla="*/ 243 w 444"/>
                <a:gd name="T29" fmla="*/ 66 h 519"/>
                <a:gd name="T30" fmla="*/ 144 w 444"/>
                <a:gd name="T31" fmla="*/ 58 h 519"/>
                <a:gd name="T32" fmla="*/ 129 w 444"/>
                <a:gd name="T33" fmla="*/ 84 h 519"/>
                <a:gd name="T34" fmla="*/ 78 w 444"/>
                <a:gd name="T35" fmla="*/ 94 h 519"/>
                <a:gd name="T36" fmla="*/ 66 w 444"/>
                <a:gd name="T37" fmla="*/ 78 h 519"/>
                <a:gd name="T38" fmla="*/ 61 w 444"/>
                <a:gd name="T39" fmla="*/ 49 h 519"/>
                <a:gd name="T40" fmla="*/ 81 w 444"/>
                <a:gd name="T41" fmla="*/ 45 h 519"/>
                <a:gd name="T42" fmla="*/ 84 w 444"/>
                <a:gd name="T43" fmla="*/ 7 h 519"/>
                <a:gd name="T44" fmla="*/ 49 w 444"/>
                <a:gd name="T45" fmla="*/ 0 h 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44" h="519">
                  <a:moveTo>
                    <a:pt x="49" y="0"/>
                  </a:moveTo>
                  <a:lnTo>
                    <a:pt x="0" y="37"/>
                  </a:lnTo>
                  <a:lnTo>
                    <a:pt x="0" y="72"/>
                  </a:lnTo>
                  <a:lnTo>
                    <a:pt x="4" y="141"/>
                  </a:lnTo>
                  <a:lnTo>
                    <a:pt x="43" y="199"/>
                  </a:lnTo>
                  <a:lnTo>
                    <a:pt x="43" y="252"/>
                  </a:lnTo>
                  <a:lnTo>
                    <a:pt x="84" y="303"/>
                  </a:lnTo>
                  <a:lnTo>
                    <a:pt x="72" y="402"/>
                  </a:lnTo>
                  <a:lnTo>
                    <a:pt x="207" y="447"/>
                  </a:lnTo>
                  <a:lnTo>
                    <a:pt x="254" y="519"/>
                  </a:lnTo>
                  <a:lnTo>
                    <a:pt x="434" y="360"/>
                  </a:lnTo>
                  <a:lnTo>
                    <a:pt x="444" y="178"/>
                  </a:lnTo>
                  <a:lnTo>
                    <a:pt x="372" y="141"/>
                  </a:lnTo>
                  <a:lnTo>
                    <a:pt x="282" y="129"/>
                  </a:lnTo>
                  <a:lnTo>
                    <a:pt x="243" y="66"/>
                  </a:lnTo>
                  <a:lnTo>
                    <a:pt x="144" y="58"/>
                  </a:lnTo>
                  <a:lnTo>
                    <a:pt x="129" y="84"/>
                  </a:lnTo>
                  <a:lnTo>
                    <a:pt x="78" y="94"/>
                  </a:lnTo>
                  <a:lnTo>
                    <a:pt x="66" y="78"/>
                  </a:lnTo>
                  <a:lnTo>
                    <a:pt x="61" y="49"/>
                  </a:lnTo>
                  <a:lnTo>
                    <a:pt x="81" y="45"/>
                  </a:lnTo>
                  <a:lnTo>
                    <a:pt x="84" y="7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43" name="Freeform 43"/>
            <p:cNvSpPr>
              <a:spLocks/>
            </p:cNvSpPr>
            <p:nvPr/>
          </p:nvSpPr>
          <p:spPr bwMode="auto">
            <a:xfrm>
              <a:off x="7972" y="1508"/>
              <a:ext cx="73" cy="86"/>
            </a:xfrm>
            <a:custGeom>
              <a:avLst/>
              <a:gdLst>
                <a:gd name="T0" fmla="*/ 49 w 444"/>
                <a:gd name="T1" fmla="*/ 0 h 519"/>
                <a:gd name="T2" fmla="*/ 0 w 444"/>
                <a:gd name="T3" fmla="*/ 37 h 519"/>
                <a:gd name="T4" fmla="*/ 0 w 444"/>
                <a:gd name="T5" fmla="*/ 72 h 519"/>
                <a:gd name="T6" fmla="*/ 4 w 444"/>
                <a:gd name="T7" fmla="*/ 141 h 519"/>
                <a:gd name="T8" fmla="*/ 43 w 444"/>
                <a:gd name="T9" fmla="*/ 199 h 519"/>
                <a:gd name="T10" fmla="*/ 43 w 444"/>
                <a:gd name="T11" fmla="*/ 252 h 519"/>
                <a:gd name="T12" fmla="*/ 84 w 444"/>
                <a:gd name="T13" fmla="*/ 303 h 519"/>
                <a:gd name="T14" fmla="*/ 72 w 444"/>
                <a:gd name="T15" fmla="*/ 402 h 519"/>
                <a:gd name="T16" fmla="*/ 207 w 444"/>
                <a:gd name="T17" fmla="*/ 447 h 519"/>
                <a:gd name="T18" fmla="*/ 254 w 444"/>
                <a:gd name="T19" fmla="*/ 519 h 519"/>
                <a:gd name="T20" fmla="*/ 434 w 444"/>
                <a:gd name="T21" fmla="*/ 360 h 519"/>
                <a:gd name="T22" fmla="*/ 444 w 444"/>
                <a:gd name="T23" fmla="*/ 178 h 519"/>
                <a:gd name="T24" fmla="*/ 372 w 444"/>
                <a:gd name="T25" fmla="*/ 141 h 519"/>
                <a:gd name="T26" fmla="*/ 282 w 444"/>
                <a:gd name="T27" fmla="*/ 129 h 519"/>
                <a:gd name="T28" fmla="*/ 243 w 444"/>
                <a:gd name="T29" fmla="*/ 66 h 519"/>
                <a:gd name="T30" fmla="*/ 144 w 444"/>
                <a:gd name="T31" fmla="*/ 58 h 519"/>
                <a:gd name="T32" fmla="*/ 129 w 444"/>
                <a:gd name="T33" fmla="*/ 84 h 519"/>
                <a:gd name="T34" fmla="*/ 78 w 444"/>
                <a:gd name="T35" fmla="*/ 94 h 519"/>
                <a:gd name="T36" fmla="*/ 66 w 444"/>
                <a:gd name="T37" fmla="*/ 78 h 519"/>
                <a:gd name="T38" fmla="*/ 61 w 444"/>
                <a:gd name="T39" fmla="*/ 49 h 519"/>
                <a:gd name="T40" fmla="*/ 81 w 444"/>
                <a:gd name="T41" fmla="*/ 45 h 519"/>
                <a:gd name="T42" fmla="*/ 84 w 444"/>
                <a:gd name="T43" fmla="*/ 7 h 519"/>
                <a:gd name="T44" fmla="*/ 49 w 444"/>
                <a:gd name="T45" fmla="*/ 0 h 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44" h="519">
                  <a:moveTo>
                    <a:pt x="49" y="0"/>
                  </a:moveTo>
                  <a:lnTo>
                    <a:pt x="0" y="37"/>
                  </a:lnTo>
                  <a:lnTo>
                    <a:pt x="0" y="72"/>
                  </a:lnTo>
                  <a:lnTo>
                    <a:pt x="4" y="141"/>
                  </a:lnTo>
                  <a:lnTo>
                    <a:pt x="43" y="199"/>
                  </a:lnTo>
                  <a:lnTo>
                    <a:pt x="43" y="252"/>
                  </a:lnTo>
                  <a:lnTo>
                    <a:pt x="84" y="303"/>
                  </a:lnTo>
                  <a:lnTo>
                    <a:pt x="72" y="402"/>
                  </a:lnTo>
                  <a:lnTo>
                    <a:pt x="207" y="447"/>
                  </a:lnTo>
                  <a:lnTo>
                    <a:pt x="254" y="519"/>
                  </a:lnTo>
                  <a:lnTo>
                    <a:pt x="434" y="360"/>
                  </a:lnTo>
                  <a:lnTo>
                    <a:pt x="444" y="178"/>
                  </a:lnTo>
                  <a:lnTo>
                    <a:pt x="372" y="141"/>
                  </a:lnTo>
                  <a:lnTo>
                    <a:pt x="282" y="129"/>
                  </a:lnTo>
                  <a:lnTo>
                    <a:pt x="243" y="66"/>
                  </a:lnTo>
                  <a:lnTo>
                    <a:pt x="144" y="58"/>
                  </a:lnTo>
                  <a:lnTo>
                    <a:pt x="129" y="84"/>
                  </a:lnTo>
                  <a:lnTo>
                    <a:pt x="78" y="94"/>
                  </a:lnTo>
                  <a:lnTo>
                    <a:pt x="66" y="78"/>
                  </a:lnTo>
                  <a:lnTo>
                    <a:pt x="61" y="49"/>
                  </a:lnTo>
                  <a:lnTo>
                    <a:pt x="81" y="45"/>
                  </a:lnTo>
                  <a:lnTo>
                    <a:pt x="84" y="7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44" name="Freeform 44"/>
            <p:cNvSpPr>
              <a:spLocks/>
            </p:cNvSpPr>
            <p:nvPr/>
          </p:nvSpPr>
          <p:spPr bwMode="auto">
            <a:xfrm>
              <a:off x="7972" y="1470"/>
              <a:ext cx="134" cy="66"/>
            </a:xfrm>
            <a:custGeom>
              <a:avLst/>
              <a:gdLst>
                <a:gd name="T0" fmla="*/ 0 w 801"/>
                <a:gd name="T1" fmla="*/ 15 h 399"/>
                <a:gd name="T2" fmla="*/ 12 w 801"/>
                <a:gd name="T3" fmla="*/ 108 h 399"/>
                <a:gd name="T4" fmla="*/ 57 w 801"/>
                <a:gd name="T5" fmla="*/ 125 h 399"/>
                <a:gd name="T6" fmla="*/ 53 w 801"/>
                <a:gd name="T7" fmla="*/ 182 h 399"/>
                <a:gd name="T8" fmla="*/ 39 w 801"/>
                <a:gd name="T9" fmla="*/ 231 h 399"/>
                <a:gd name="T10" fmla="*/ 80 w 801"/>
                <a:gd name="T11" fmla="*/ 234 h 399"/>
                <a:gd name="T12" fmla="*/ 74 w 801"/>
                <a:gd name="T13" fmla="*/ 272 h 399"/>
                <a:gd name="T14" fmla="*/ 57 w 801"/>
                <a:gd name="T15" fmla="*/ 278 h 399"/>
                <a:gd name="T16" fmla="*/ 59 w 801"/>
                <a:gd name="T17" fmla="*/ 305 h 399"/>
                <a:gd name="T18" fmla="*/ 74 w 801"/>
                <a:gd name="T19" fmla="*/ 321 h 399"/>
                <a:gd name="T20" fmla="*/ 125 w 801"/>
                <a:gd name="T21" fmla="*/ 315 h 399"/>
                <a:gd name="T22" fmla="*/ 140 w 801"/>
                <a:gd name="T23" fmla="*/ 287 h 399"/>
                <a:gd name="T24" fmla="*/ 239 w 801"/>
                <a:gd name="T25" fmla="*/ 291 h 399"/>
                <a:gd name="T26" fmla="*/ 278 w 801"/>
                <a:gd name="T27" fmla="*/ 356 h 399"/>
                <a:gd name="T28" fmla="*/ 368 w 801"/>
                <a:gd name="T29" fmla="*/ 368 h 399"/>
                <a:gd name="T30" fmla="*/ 422 w 801"/>
                <a:gd name="T31" fmla="*/ 395 h 399"/>
                <a:gd name="T32" fmla="*/ 451 w 801"/>
                <a:gd name="T33" fmla="*/ 399 h 399"/>
                <a:gd name="T34" fmla="*/ 487 w 801"/>
                <a:gd name="T35" fmla="*/ 368 h 399"/>
                <a:gd name="T36" fmla="*/ 559 w 801"/>
                <a:gd name="T37" fmla="*/ 350 h 399"/>
                <a:gd name="T38" fmla="*/ 602 w 801"/>
                <a:gd name="T39" fmla="*/ 291 h 399"/>
                <a:gd name="T40" fmla="*/ 649 w 801"/>
                <a:gd name="T41" fmla="*/ 287 h 399"/>
                <a:gd name="T42" fmla="*/ 655 w 801"/>
                <a:gd name="T43" fmla="*/ 242 h 399"/>
                <a:gd name="T44" fmla="*/ 780 w 801"/>
                <a:gd name="T45" fmla="*/ 198 h 399"/>
                <a:gd name="T46" fmla="*/ 801 w 801"/>
                <a:gd name="T47" fmla="*/ 66 h 399"/>
                <a:gd name="T48" fmla="*/ 762 w 801"/>
                <a:gd name="T49" fmla="*/ 24 h 399"/>
                <a:gd name="T50" fmla="*/ 697 w 801"/>
                <a:gd name="T51" fmla="*/ 123 h 399"/>
                <a:gd name="T52" fmla="*/ 496 w 801"/>
                <a:gd name="T53" fmla="*/ 0 h 399"/>
                <a:gd name="T54" fmla="*/ 469 w 801"/>
                <a:gd name="T55" fmla="*/ 39 h 399"/>
                <a:gd name="T56" fmla="*/ 0 w 801"/>
                <a:gd name="T57" fmla="*/ 15 h 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01" h="399">
                  <a:moveTo>
                    <a:pt x="0" y="15"/>
                  </a:moveTo>
                  <a:lnTo>
                    <a:pt x="12" y="108"/>
                  </a:lnTo>
                  <a:lnTo>
                    <a:pt x="57" y="125"/>
                  </a:lnTo>
                  <a:lnTo>
                    <a:pt x="53" y="182"/>
                  </a:lnTo>
                  <a:lnTo>
                    <a:pt x="39" y="231"/>
                  </a:lnTo>
                  <a:lnTo>
                    <a:pt x="80" y="234"/>
                  </a:lnTo>
                  <a:lnTo>
                    <a:pt x="74" y="272"/>
                  </a:lnTo>
                  <a:lnTo>
                    <a:pt x="57" y="278"/>
                  </a:lnTo>
                  <a:lnTo>
                    <a:pt x="59" y="305"/>
                  </a:lnTo>
                  <a:lnTo>
                    <a:pt x="74" y="321"/>
                  </a:lnTo>
                  <a:lnTo>
                    <a:pt x="125" y="315"/>
                  </a:lnTo>
                  <a:lnTo>
                    <a:pt x="140" y="287"/>
                  </a:lnTo>
                  <a:lnTo>
                    <a:pt x="239" y="291"/>
                  </a:lnTo>
                  <a:lnTo>
                    <a:pt x="278" y="356"/>
                  </a:lnTo>
                  <a:lnTo>
                    <a:pt x="368" y="368"/>
                  </a:lnTo>
                  <a:lnTo>
                    <a:pt x="422" y="395"/>
                  </a:lnTo>
                  <a:lnTo>
                    <a:pt x="451" y="399"/>
                  </a:lnTo>
                  <a:lnTo>
                    <a:pt x="487" y="368"/>
                  </a:lnTo>
                  <a:lnTo>
                    <a:pt x="559" y="350"/>
                  </a:lnTo>
                  <a:lnTo>
                    <a:pt x="602" y="291"/>
                  </a:lnTo>
                  <a:lnTo>
                    <a:pt x="649" y="287"/>
                  </a:lnTo>
                  <a:lnTo>
                    <a:pt x="655" y="242"/>
                  </a:lnTo>
                  <a:lnTo>
                    <a:pt x="780" y="198"/>
                  </a:lnTo>
                  <a:lnTo>
                    <a:pt x="801" y="66"/>
                  </a:lnTo>
                  <a:lnTo>
                    <a:pt x="762" y="24"/>
                  </a:lnTo>
                  <a:lnTo>
                    <a:pt x="697" y="123"/>
                  </a:lnTo>
                  <a:lnTo>
                    <a:pt x="496" y="0"/>
                  </a:lnTo>
                  <a:lnTo>
                    <a:pt x="469" y="39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45" name="Freeform 45"/>
            <p:cNvSpPr>
              <a:spLocks/>
            </p:cNvSpPr>
            <p:nvPr/>
          </p:nvSpPr>
          <p:spPr bwMode="auto">
            <a:xfrm>
              <a:off x="8124" y="1525"/>
              <a:ext cx="96" cy="68"/>
            </a:xfrm>
            <a:custGeom>
              <a:avLst/>
              <a:gdLst>
                <a:gd name="T0" fmla="*/ 386 w 574"/>
                <a:gd name="T1" fmla="*/ 28 h 411"/>
                <a:gd name="T2" fmla="*/ 574 w 574"/>
                <a:gd name="T3" fmla="*/ 288 h 411"/>
                <a:gd name="T4" fmla="*/ 218 w 574"/>
                <a:gd name="T5" fmla="*/ 411 h 411"/>
                <a:gd name="T6" fmla="*/ 17 w 574"/>
                <a:gd name="T7" fmla="*/ 282 h 411"/>
                <a:gd name="T8" fmla="*/ 0 w 574"/>
                <a:gd name="T9" fmla="*/ 177 h 411"/>
                <a:gd name="T10" fmla="*/ 39 w 574"/>
                <a:gd name="T11" fmla="*/ 177 h 411"/>
                <a:gd name="T12" fmla="*/ 74 w 574"/>
                <a:gd name="T13" fmla="*/ 57 h 411"/>
                <a:gd name="T14" fmla="*/ 251 w 574"/>
                <a:gd name="T15" fmla="*/ 0 h 411"/>
                <a:gd name="T16" fmla="*/ 386 w 574"/>
                <a:gd name="T17" fmla="*/ 28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74" h="411">
                  <a:moveTo>
                    <a:pt x="386" y="28"/>
                  </a:moveTo>
                  <a:lnTo>
                    <a:pt x="574" y="288"/>
                  </a:lnTo>
                  <a:lnTo>
                    <a:pt x="218" y="411"/>
                  </a:lnTo>
                  <a:lnTo>
                    <a:pt x="17" y="282"/>
                  </a:lnTo>
                  <a:lnTo>
                    <a:pt x="0" y="177"/>
                  </a:lnTo>
                  <a:lnTo>
                    <a:pt x="39" y="177"/>
                  </a:lnTo>
                  <a:lnTo>
                    <a:pt x="74" y="57"/>
                  </a:lnTo>
                  <a:lnTo>
                    <a:pt x="251" y="0"/>
                  </a:lnTo>
                  <a:lnTo>
                    <a:pt x="386" y="2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46" name="Freeform 46"/>
            <p:cNvSpPr>
              <a:spLocks/>
            </p:cNvSpPr>
            <p:nvPr/>
          </p:nvSpPr>
          <p:spPr bwMode="auto">
            <a:xfrm>
              <a:off x="8045" y="1518"/>
              <a:ext cx="115" cy="147"/>
            </a:xfrm>
            <a:custGeom>
              <a:avLst/>
              <a:gdLst>
                <a:gd name="T0" fmla="*/ 4 w 689"/>
                <a:gd name="T1" fmla="*/ 118 h 884"/>
                <a:gd name="T2" fmla="*/ 0 w 689"/>
                <a:gd name="T3" fmla="*/ 333 h 884"/>
                <a:gd name="T4" fmla="*/ 49 w 689"/>
                <a:gd name="T5" fmla="*/ 399 h 884"/>
                <a:gd name="T6" fmla="*/ 141 w 689"/>
                <a:gd name="T7" fmla="*/ 390 h 884"/>
                <a:gd name="T8" fmla="*/ 166 w 689"/>
                <a:gd name="T9" fmla="*/ 446 h 884"/>
                <a:gd name="T10" fmla="*/ 135 w 689"/>
                <a:gd name="T11" fmla="*/ 495 h 884"/>
                <a:gd name="T12" fmla="*/ 135 w 689"/>
                <a:gd name="T13" fmla="*/ 552 h 884"/>
                <a:gd name="T14" fmla="*/ 338 w 689"/>
                <a:gd name="T15" fmla="*/ 614 h 884"/>
                <a:gd name="T16" fmla="*/ 432 w 689"/>
                <a:gd name="T17" fmla="*/ 827 h 884"/>
                <a:gd name="T18" fmla="*/ 522 w 689"/>
                <a:gd name="T19" fmla="*/ 884 h 884"/>
                <a:gd name="T20" fmla="*/ 566 w 689"/>
                <a:gd name="T21" fmla="*/ 866 h 884"/>
                <a:gd name="T22" fmla="*/ 566 w 689"/>
                <a:gd name="T23" fmla="*/ 692 h 884"/>
                <a:gd name="T24" fmla="*/ 582 w 689"/>
                <a:gd name="T25" fmla="*/ 593 h 884"/>
                <a:gd name="T26" fmla="*/ 600 w 689"/>
                <a:gd name="T27" fmla="*/ 524 h 884"/>
                <a:gd name="T28" fmla="*/ 644 w 689"/>
                <a:gd name="T29" fmla="*/ 479 h 884"/>
                <a:gd name="T30" fmla="*/ 689 w 689"/>
                <a:gd name="T31" fmla="*/ 459 h 884"/>
                <a:gd name="T32" fmla="*/ 575 w 689"/>
                <a:gd name="T33" fmla="*/ 381 h 884"/>
                <a:gd name="T34" fmla="*/ 500 w 689"/>
                <a:gd name="T35" fmla="*/ 330 h 884"/>
                <a:gd name="T36" fmla="*/ 473 w 689"/>
                <a:gd name="T37" fmla="*/ 222 h 884"/>
                <a:gd name="T38" fmla="*/ 471 w 689"/>
                <a:gd name="T39" fmla="*/ 135 h 884"/>
                <a:gd name="T40" fmla="*/ 449 w 689"/>
                <a:gd name="T41" fmla="*/ 94 h 884"/>
                <a:gd name="T42" fmla="*/ 369 w 689"/>
                <a:gd name="T43" fmla="*/ 120 h 884"/>
                <a:gd name="T44" fmla="*/ 324 w 689"/>
                <a:gd name="T45" fmla="*/ 120 h 884"/>
                <a:gd name="T46" fmla="*/ 324 w 689"/>
                <a:gd name="T47" fmla="*/ 100 h 884"/>
                <a:gd name="T48" fmla="*/ 270 w 689"/>
                <a:gd name="T49" fmla="*/ 81 h 884"/>
                <a:gd name="T50" fmla="*/ 216 w 689"/>
                <a:gd name="T51" fmla="*/ 0 h 884"/>
                <a:gd name="T52" fmla="*/ 166 w 689"/>
                <a:gd name="T53" fmla="*/ 4 h 884"/>
                <a:gd name="T54" fmla="*/ 121 w 689"/>
                <a:gd name="T55" fmla="*/ 67 h 884"/>
                <a:gd name="T56" fmla="*/ 54 w 689"/>
                <a:gd name="T57" fmla="*/ 81 h 884"/>
                <a:gd name="T58" fmla="*/ 4 w 689"/>
                <a:gd name="T59" fmla="*/ 118 h 8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89" h="884">
                  <a:moveTo>
                    <a:pt x="4" y="118"/>
                  </a:moveTo>
                  <a:lnTo>
                    <a:pt x="0" y="333"/>
                  </a:lnTo>
                  <a:lnTo>
                    <a:pt x="49" y="399"/>
                  </a:lnTo>
                  <a:lnTo>
                    <a:pt x="141" y="390"/>
                  </a:lnTo>
                  <a:lnTo>
                    <a:pt x="166" y="446"/>
                  </a:lnTo>
                  <a:lnTo>
                    <a:pt x="135" y="495"/>
                  </a:lnTo>
                  <a:lnTo>
                    <a:pt x="135" y="552"/>
                  </a:lnTo>
                  <a:lnTo>
                    <a:pt x="338" y="614"/>
                  </a:lnTo>
                  <a:lnTo>
                    <a:pt x="432" y="827"/>
                  </a:lnTo>
                  <a:lnTo>
                    <a:pt x="522" y="884"/>
                  </a:lnTo>
                  <a:lnTo>
                    <a:pt x="566" y="866"/>
                  </a:lnTo>
                  <a:lnTo>
                    <a:pt x="566" y="692"/>
                  </a:lnTo>
                  <a:lnTo>
                    <a:pt x="582" y="593"/>
                  </a:lnTo>
                  <a:lnTo>
                    <a:pt x="600" y="524"/>
                  </a:lnTo>
                  <a:lnTo>
                    <a:pt x="644" y="479"/>
                  </a:lnTo>
                  <a:lnTo>
                    <a:pt x="689" y="459"/>
                  </a:lnTo>
                  <a:lnTo>
                    <a:pt x="575" y="381"/>
                  </a:lnTo>
                  <a:lnTo>
                    <a:pt x="500" y="330"/>
                  </a:lnTo>
                  <a:lnTo>
                    <a:pt x="473" y="222"/>
                  </a:lnTo>
                  <a:lnTo>
                    <a:pt x="471" y="135"/>
                  </a:lnTo>
                  <a:lnTo>
                    <a:pt x="449" y="94"/>
                  </a:lnTo>
                  <a:lnTo>
                    <a:pt x="369" y="120"/>
                  </a:lnTo>
                  <a:lnTo>
                    <a:pt x="324" y="120"/>
                  </a:lnTo>
                  <a:lnTo>
                    <a:pt x="324" y="100"/>
                  </a:lnTo>
                  <a:lnTo>
                    <a:pt x="270" y="81"/>
                  </a:lnTo>
                  <a:lnTo>
                    <a:pt x="216" y="0"/>
                  </a:lnTo>
                  <a:lnTo>
                    <a:pt x="166" y="4"/>
                  </a:lnTo>
                  <a:lnTo>
                    <a:pt x="121" y="67"/>
                  </a:lnTo>
                  <a:lnTo>
                    <a:pt x="54" y="81"/>
                  </a:lnTo>
                  <a:lnTo>
                    <a:pt x="4" y="11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47" name="Freeform 47"/>
            <p:cNvSpPr>
              <a:spLocks/>
            </p:cNvSpPr>
            <p:nvPr/>
          </p:nvSpPr>
          <p:spPr bwMode="auto">
            <a:xfrm>
              <a:off x="8189" y="1505"/>
              <a:ext cx="154" cy="73"/>
            </a:xfrm>
            <a:custGeom>
              <a:avLst/>
              <a:gdLst>
                <a:gd name="T0" fmla="*/ 928 w 928"/>
                <a:gd name="T1" fmla="*/ 63 h 440"/>
                <a:gd name="T2" fmla="*/ 883 w 928"/>
                <a:gd name="T3" fmla="*/ 378 h 440"/>
                <a:gd name="T4" fmla="*/ 673 w 928"/>
                <a:gd name="T5" fmla="*/ 399 h 440"/>
                <a:gd name="T6" fmla="*/ 614 w 928"/>
                <a:gd name="T7" fmla="*/ 440 h 440"/>
                <a:gd name="T8" fmla="*/ 491 w 928"/>
                <a:gd name="T9" fmla="*/ 395 h 440"/>
                <a:gd name="T10" fmla="*/ 176 w 928"/>
                <a:gd name="T11" fmla="*/ 393 h 440"/>
                <a:gd name="T12" fmla="*/ 0 w 928"/>
                <a:gd name="T13" fmla="*/ 153 h 440"/>
                <a:gd name="T14" fmla="*/ 32 w 928"/>
                <a:gd name="T15" fmla="*/ 94 h 440"/>
                <a:gd name="T16" fmla="*/ 71 w 928"/>
                <a:gd name="T17" fmla="*/ 84 h 440"/>
                <a:gd name="T18" fmla="*/ 200 w 928"/>
                <a:gd name="T19" fmla="*/ 0 h 440"/>
                <a:gd name="T20" fmla="*/ 464 w 928"/>
                <a:gd name="T21" fmla="*/ 69 h 440"/>
                <a:gd name="T22" fmla="*/ 538 w 928"/>
                <a:gd name="T23" fmla="*/ 49 h 440"/>
                <a:gd name="T24" fmla="*/ 928 w 928"/>
                <a:gd name="T25" fmla="*/ 63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28" h="440">
                  <a:moveTo>
                    <a:pt x="928" y="63"/>
                  </a:moveTo>
                  <a:lnTo>
                    <a:pt x="883" y="378"/>
                  </a:lnTo>
                  <a:lnTo>
                    <a:pt x="673" y="399"/>
                  </a:lnTo>
                  <a:lnTo>
                    <a:pt x="614" y="440"/>
                  </a:lnTo>
                  <a:lnTo>
                    <a:pt x="491" y="395"/>
                  </a:lnTo>
                  <a:lnTo>
                    <a:pt x="176" y="393"/>
                  </a:lnTo>
                  <a:lnTo>
                    <a:pt x="0" y="153"/>
                  </a:lnTo>
                  <a:lnTo>
                    <a:pt x="32" y="94"/>
                  </a:lnTo>
                  <a:lnTo>
                    <a:pt x="71" y="84"/>
                  </a:lnTo>
                  <a:lnTo>
                    <a:pt x="200" y="0"/>
                  </a:lnTo>
                  <a:lnTo>
                    <a:pt x="464" y="69"/>
                  </a:lnTo>
                  <a:lnTo>
                    <a:pt x="538" y="49"/>
                  </a:lnTo>
                  <a:lnTo>
                    <a:pt x="928" y="6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48" name="Freeform 48"/>
            <p:cNvSpPr>
              <a:spLocks/>
            </p:cNvSpPr>
            <p:nvPr/>
          </p:nvSpPr>
          <p:spPr bwMode="auto">
            <a:xfrm>
              <a:off x="8218" y="1567"/>
              <a:ext cx="122" cy="113"/>
            </a:xfrm>
            <a:custGeom>
              <a:avLst/>
              <a:gdLst>
                <a:gd name="T0" fmla="*/ 704 w 728"/>
                <a:gd name="T1" fmla="*/ 0 h 680"/>
                <a:gd name="T2" fmla="*/ 728 w 728"/>
                <a:gd name="T3" fmla="*/ 407 h 680"/>
                <a:gd name="T4" fmla="*/ 486 w 728"/>
                <a:gd name="T5" fmla="*/ 530 h 680"/>
                <a:gd name="T6" fmla="*/ 539 w 728"/>
                <a:gd name="T7" fmla="*/ 608 h 680"/>
                <a:gd name="T8" fmla="*/ 519 w 728"/>
                <a:gd name="T9" fmla="*/ 680 h 680"/>
                <a:gd name="T10" fmla="*/ 153 w 728"/>
                <a:gd name="T11" fmla="*/ 548 h 680"/>
                <a:gd name="T12" fmla="*/ 93 w 728"/>
                <a:gd name="T13" fmla="*/ 315 h 680"/>
                <a:gd name="T14" fmla="*/ 90 w 728"/>
                <a:gd name="T15" fmla="*/ 168 h 680"/>
                <a:gd name="T16" fmla="*/ 9 w 728"/>
                <a:gd name="T17" fmla="*/ 33 h 680"/>
                <a:gd name="T18" fmla="*/ 0 w 728"/>
                <a:gd name="T19" fmla="*/ 20 h 680"/>
                <a:gd name="T20" fmla="*/ 320 w 728"/>
                <a:gd name="T21" fmla="*/ 20 h 680"/>
                <a:gd name="T22" fmla="*/ 431 w 728"/>
                <a:gd name="T23" fmla="*/ 69 h 680"/>
                <a:gd name="T24" fmla="*/ 498 w 728"/>
                <a:gd name="T25" fmla="*/ 20 h 680"/>
                <a:gd name="T26" fmla="*/ 704 w 728"/>
                <a:gd name="T27" fmla="*/ 0 h 6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28" h="680">
                  <a:moveTo>
                    <a:pt x="704" y="0"/>
                  </a:moveTo>
                  <a:lnTo>
                    <a:pt x="728" y="407"/>
                  </a:lnTo>
                  <a:lnTo>
                    <a:pt x="486" y="530"/>
                  </a:lnTo>
                  <a:lnTo>
                    <a:pt x="539" y="608"/>
                  </a:lnTo>
                  <a:lnTo>
                    <a:pt x="519" y="680"/>
                  </a:lnTo>
                  <a:lnTo>
                    <a:pt x="153" y="548"/>
                  </a:lnTo>
                  <a:lnTo>
                    <a:pt x="93" y="315"/>
                  </a:lnTo>
                  <a:lnTo>
                    <a:pt x="90" y="168"/>
                  </a:lnTo>
                  <a:lnTo>
                    <a:pt x="9" y="33"/>
                  </a:lnTo>
                  <a:lnTo>
                    <a:pt x="0" y="20"/>
                  </a:lnTo>
                  <a:lnTo>
                    <a:pt x="320" y="20"/>
                  </a:lnTo>
                  <a:lnTo>
                    <a:pt x="431" y="69"/>
                  </a:lnTo>
                  <a:lnTo>
                    <a:pt x="498" y="20"/>
                  </a:lnTo>
                  <a:lnTo>
                    <a:pt x="704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49" name="Freeform 49"/>
            <p:cNvSpPr>
              <a:spLocks/>
            </p:cNvSpPr>
            <p:nvPr/>
          </p:nvSpPr>
          <p:spPr bwMode="auto">
            <a:xfrm>
              <a:off x="8139" y="1573"/>
              <a:ext cx="105" cy="114"/>
            </a:xfrm>
            <a:custGeom>
              <a:avLst/>
              <a:gdLst>
                <a:gd name="T0" fmla="*/ 3 w 632"/>
                <a:gd name="T1" fmla="*/ 512 h 683"/>
                <a:gd name="T2" fmla="*/ 120 w 632"/>
                <a:gd name="T3" fmla="*/ 668 h 683"/>
                <a:gd name="T4" fmla="*/ 174 w 632"/>
                <a:gd name="T5" fmla="*/ 683 h 683"/>
                <a:gd name="T6" fmla="*/ 281 w 632"/>
                <a:gd name="T7" fmla="*/ 644 h 683"/>
                <a:gd name="T8" fmla="*/ 332 w 632"/>
                <a:gd name="T9" fmla="*/ 557 h 683"/>
                <a:gd name="T10" fmla="*/ 371 w 632"/>
                <a:gd name="T11" fmla="*/ 566 h 683"/>
                <a:gd name="T12" fmla="*/ 479 w 632"/>
                <a:gd name="T13" fmla="*/ 557 h 683"/>
                <a:gd name="T14" fmla="*/ 632 w 632"/>
                <a:gd name="T15" fmla="*/ 512 h 683"/>
                <a:gd name="T16" fmla="*/ 572 w 632"/>
                <a:gd name="T17" fmla="*/ 269 h 683"/>
                <a:gd name="T18" fmla="*/ 572 w 632"/>
                <a:gd name="T19" fmla="*/ 132 h 683"/>
                <a:gd name="T20" fmla="*/ 486 w 632"/>
                <a:gd name="T21" fmla="*/ 0 h 683"/>
                <a:gd name="T22" fmla="*/ 126 w 632"/>
                <a:gd name="T23" fmla="*/ 123 h 683"/>
                <a:gd name="T24" fmla="*/ 81 w 632"/>
                <a:gd name="T25" fmla="*/ 146 h 683"/>
                <a:gd name="T26" fmla="*/ 37 w 632"/>
                <a:gd name="T27" fmla="*/ 191 h 683"/>
                <a:gd name="T28" fmla="*/ 0 w 632"/>
                <a:gd name="T29" fmla="*/ 353 h 683"/>
                <a:gd name="T30" fmla="*/ 3 w 632"/>
                <a:gd name="T31" fmla="*/ 512 h 6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32" h="683">
                  <a:moveTo>
                    <a:pt x="3" y="512"/>
                  </a:moveTo>
                  <a:lnTo>
                    <a:pt x="120" y="668"/>
                  </a:lnTo>
                  <a:lnTo>
                    <a:pt x="174" y="683"/>
                  </a:lnTo>
                  <a:lnTo>
                    <a:pt x="281" y="644"/>
                  </a:lnTo>
                  <a:lnTo>
                    <a:pt x="332" y="557"/>
                  </a:lnTo>
                  <a:lnTo>
                    <a:pt x="371" y="566"/>
                  </a:lnTo>
                  <a:lnTo>
                    <a:pt x="479" y="557"/>
                  </a:lnTo>
                  <a:lnTo>
                    <a:pt x="632" y="512"/>
                  </a:lnTo>
                  <a:lnTo>
                    <a:pt x="572" y="269"/>
                  </a:lnTo>
                  <a:lnTo>
                    <a:pt x="572" y="132"/>
                  </a:lnTo>
                  <a:lnTo>
                    <a:pt x="486" y="0"/>
                  </a:lnTo>
                  <a:lnTo>
                    <a:pt x="126" y="123"/>
                  </a:lnTo>
                  <a:lnTo>
                    <a:pt x="81" y="146"/>
                  </a:lnTo>
                  <a:lnTo>
                    <a:pt x="37" y="191"/>
                  </a:lnTo>
                  <a:lnTo>
                    <a:pt x="0" y="353"/>
                  </a:lnTo>
                  <a:lnTo>
                    <a:pt x="3" y="51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50" name="Freeform 50"/>
            <p:cNvSpPr>
              <a:spLocks/>
            </p:cNvSpPr>
            <p:nvPr/>
          </p:nvSpPr>
          <p:spPr bwMode="auto">
            <a:xfrm>
              <a:off x="8171" y="1658"/>
              <a:ext cx="186" cy="194"/>
            </a:xfrm>
            <a:custGeom>
              <a:avLst/>
              <a:gdLst>
                <a:gd name="T0" fmla="*/ 1114 w 1118"/>
                <a:gd name="T1" fmla="*/ 498 h 1163"/>
                <a:gd name="T2" fmla="*/ 1118 w 1118"/>
                <a:gd name="T3" fmla="*/ 387 h 1163"/>
                <a:gd name="T4" fmla="*/ 827 w 1118"/>
                <a:gd name="T5" fmla="*/ 60 h 1163"/>
                <a:gd name="T6" fmla="*/ 807 w 1118"/>
                <a:gd name="T7" fmla="*/ 135 h 1163"/>
                <a:gd name="T8" fmla="*/ 441 w 1118"/>
                <a:gd name="T9" fmla="*/ 0 h 1163"/>
                <a:gd name="T10" fmla="*/ 282 w 1118"/>
                <a:gd name="T11" fmla="*/ 186 h 1163"/>
                <a:gd name="T12" fmla="*/ 100 w 1118"/>
                <a:gd name="T13" fmla="*/ 242 h 1163"/>
                <a:gd name="T14" fmla="*/ 55 w 1118"/>
                <a:gd name="T15" fmla="*/ 320 h 1163"/>
                <a:gd name="T16" fmla="*/ 64 w 1118"/>
                <a:gd name="T17" fmla="*/ 455 h 1163"/>
                <a:gd name="T18" fmla="*/ 102 w 1118"/>
                <a:gd name="T19" fmla="*/ 521 h 1163"/>
                <a:gd name="T20" fmla="*/ 109 w 1118"/>
                <a:gd name="T21" fmla="*/ 602 h 1163"/>
                <a:gd name="T22" fmla="*/ 0 w 1118"/>
                <a:gd name="T23" fmla="*/ 695 h 1163"/>
                <a:gd name="T24" fmla="*/ 135 w 1118"/>
                <a:gd name="T25" fmla="*/ 1003 h 1163"/>
                <a:gd name="T26" fmla="*/ 141 w 1118"/>
                <a:gd name="T27" fmla="*/ 1099 h 1163"/>
                <a:gd name="T28" fmla="*/ 459 w 1118"/>
                <a:gd name="T29" fmla="*/ 1163 h 1163"/>
                <a:gd name="T30" fmla="*/ 567 w 1118"/>
                <a:gd name="T31" fmla="*/ 1045 h 1163"/>
                <a:gd name="T32" fmla="*/ 666 w 1118"/>
                <a:gd name="T33" fmla="*/ 1057 h 1163"/>
                <a:gd name="T34" fmla="*/ 684 w 1118"/>
                <a:gd name="T35" fmla="*/ 1045 h 1163"/>
                <a:gd name="T36" fmla="*/ 758 w 1118"/>
                <a:gd name="T37" fmla="*/ 1057 h 1163"/>
                <a:gd name="T38" fmla="*/ 1007 w 1118"/>
                <a:gd name="T39" fmla="*/ 788 h 1163"/>
                <a:gd name="T40" fmla="*/ 1069 w 1118"/>
                <a:gd name="T41" fmla="*/ 782 h 1163"/>
                <a:gd name="T42" fmla="*/ 1091 w 1118"/>
                <a:gd name="T43" fmla="*/ 626 h 1163"/>
                <a:gd name="T44" fmla="*/ 1022 w 1118"/>
                <a:gd name="T45" fmla="*/ 587 h 1163"/>
                <a:gd name="T46" fmla="*/ 1030 w 1118"/>
                <a:gd name="T47" fmla="*/ 536 h 1163"/>
                <a:gd name="T48" fmla="*/ 1114 w 1118"/>
                <a:gd name="T49" fmla="*/ 498 h 1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18" h="1163">
                  <a:moveTo>
                    <a:pt x="1114" y="498"/>
                  </a:moveTo>
                  <a:lnTo>
                    <a:pt x="1118" y="387"/>
                  </a:lnTo>
                  <a:lnTo>
                    <a:pt x="827" y="60"/>
                  </a:lnTo>
                  <a:lnTo>
                    <a:pt x="807" y="135"/>
                  </a:lnTo>
                  <a:lnTo>
                    <a:pt x="441" y="0"/>
                  </a:lnTo>
                  <a:lnTo>
                    <a:pt x="282" y="186"/>
                  </a:lnTo>
                  <a:lnTo>
                    <a:pt x="100" y="242"/>
                  </a:lnTo>
                  <a:lnTo>
                    <a:pt x="55" y="320"/>
                  </a:lnTo>
                  <a:lnTo>
                    <a:pt x="64" y="455"/>
                  </a:lnTo>
                  <a:lnTo>
                    <a:pt x="102" y="521"/>
                  </a:lnTo>
                  <a:lnTo>
                    <a:pt x="109" y="602"/>
                  </a:lnTo>
                  <a:lnTo>
                    <a:pt x="0" y="695"/>
                  </a:lnTo>
                  <a:lnTo>
                    <a:pt x="135" y="1003"/>
                  </a:lnTo>
                  <a:lnTo>
                    <a:pt x="141" y="1099"/>
                  </a:lnTo>
                  <a:lnTo>
                    <a:pt x="459" y="1163"/>
                  </a:lnTo>
                  <a:lnTo>
                    <a:pt x="567" y="1045"/>
                  </a:lnTo>
                  <a:lnTo>
                    <a:pt x="666" y="1057"/>
                  </a:lnTo>
                  <a:lnTo>
                    <a:pt x="684" y="1045"/>
                  </a:lnTo>
                  <a:lnTo>
                    <a:pt x="758" y="1057"/>
                  </a:lnTo>
                  <a:lnTo>
                    <a:pt x="1007" y="788"/>
                  </a:lnTo>
                  <a:lnTo>
                    <a:pt x="1069" y="782"/>
                  </a:lnTo>
                  <a:lnTo>
                    <a:pt x="1091" y="626"/>
                  </a:lnTo>
                  <a:lnTo>
                    <a:pt x="1022" y="587"/>
                  </a:lnTo>
                  <a:lnTo>
                    <a:pt x="1030" y="536"/>
                  </a:lnTo>
                  <a:lnTo>
                    <a:pt x="1114" y="49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51" name="Freeform 51"/>
            <p:cNvSpPr>
              <a:spLocks/>
            </p:cNvSpPr>
            <p:nvPr/>
          </p:nvSpPr>
          <p:spPr bwMode="auto">
            <a:xfrm>
              <a:off x="8044" y="1617"/>
              <a:ext cx="200" cy="249"/>
            </a:xfrm>
            <a:custGeom>
              <a:avLst/>
              <a:gdLst>
                <a:gd name="T0" fmla="*/ 1000 w 1197"/>
                <a:gd name="T1" fmla="*/ 1366 h 1495"/>
                <a:gd name="T2" fmla="*/ 817 w 1197"/>
                <a:gd name="T3" fmla="*/ 1495 h 1495"/>
                <a:gd name="T4" fmla="*/ 694 w 1197"/>
                <a:gd name="T5" fmla="*/ 1335 h 1495"/>
                <a:gd name="T6" fmla="*/ 658 w 1197"/>
                <a:gd name="T7" fmla="*/ 1350 h 1495"/>
                <a:gd name="T8" fmla="*/ 541 w 1197"/>
                <a:gd name="T9" fmla="*/ 1155 h 1495"/>
                <a:gd name="T10" fmla="*/ 295 w 1197"/>
                <a:gd name="T11" fmla="*/ 1194 h 1495"/>
                <a:gd name="T12" fmla="*/ 371 w 1197"/>
                <a:gd name="T13" fmla="*/ 848 h 1495"/>
                <a:gd name="T14" fmla="*/ 275 w 1197"/>
                <a:gd name="T15" fmla="*/ 832 h 1495"/>
                <a:gd name="T16" fmla="*/ 227 w 1197"/>
                <a:gd name="T17" fmla="*/ 766 h 1495"/>
                <a:gd name="T18" fmla="*/ 168 w 1197"/>
                <a:gd name="T19" fmla="*/ 781 h 1495"/>
                <a:gd name="T20" fmla="*/ 149 w 1197"/>
                <a:gd name="T21" fmla="*/ 811 h 1495"/>
                <a:gd name="T22" fmla="*/ 65 w 1197"/>
                <a:gd name="T23" fmla="*/ 811 h 1495"/>
                <a:gd name="T24" fmla="*/ 23 w 1197"/>
                <a:gd name="T25" fmla="*/ 703 h 1495"/>
                <a:gd name="T26" fmla="*/ 92 w 1197"/>
                <a:gd name="T27" fmla="*/ 527 h 1495"/>
                <a:gd name="T28" fmla="*/ 12 w 1197"/>
                <a:gd name="T29" fmla="*/ 553 h 1495"/>
                <a:gd name="T30" fmla="*/ 0 w 1197"/>
                <a:gd name="T31" fmla="*/ 269 h 1495"/>
                <a:gd name="T32" fmla="*/ 84 w 1197"/>
                <a:gd name="T33" fmla="*/ 50 h 1495"/>
                <a:gd name="T34" fmla="*/ 221 w 1197"/>
                <a:gd name="T35" fmla="*/ 60 h 1495"/>
                <a:gd name="T36" fmla="*/ 278 w 1197"/>
                <a:gd name="T37" fmla="*/ 0 h 1495"/>
                <a:gd name="T38" fmla="*/ 340 w 1197"/>
                <a:gd name="T39" fmla="*/ 15 h 1495"/>
                <a:gd name="T40" fmla="*/ 436 w 1197"/>
                <a:gd name="T41" fmla="*/ 236 h 1495"/>
                <a:gd name="T42" fmla="*/ 520 w 1197"/>
                <a:gd name="T43" fmla="*/ 285 h 1495"/>
                <a:gd name="T44" fmla="*/ 568 w 1197"/>
                <a:gd name="T45" fmla="*/ 269 h 1495"/>
                <a:gd name="T46" fmla="*/ 568 w 1197"/>
                <a:gd name="T47" fmla="*/ 254 h 1495"/>
                <a:gd name="T48" fmla="*/ 685 w 1197"/>
                <a:gd name="T49" fmla="*/ 400 h 1495"/>
                <a:gd name="T50" fmla="*/ 736 w 1197"/>
                <a:gd name="T51" fmla="*/ 419 h 1495"/>
                <a:gd name="T52" fmla="*/ 846 w 1197"/>
                <a:gd name="T53" fmla="*/ 380 h 1495"/>
                <a:gd name="T54" fmla="*/ 897 w 1197"/>
                <a:gd name="T55" fmla="*/ 296 h 1495"/>
                <a:gd name="T56" fmla="*/ 936 w 1197"/>
                <a:gd name="T57" fmla="*/ 302 h 1495"/>
                <a:gd name="T58" fmla="*/ 1044 w 1197"/>
                <a:gd name="T59" fmla="*/ 293 h 1495"/>
                <a:gd name="T60" fmla="*/ 1197 w 1197"/>
                <a:gd name="T61" fmla="*/ 248 h 1495"/>
                <a:gd name="T62" fmla="*/ 1041 w 1197"/>
                <a:gd name="T63" fmla="*/ 437 h 1495"/>
                <a:gd name="T64" fmla="*/ 858 w 1197"/>
                <a:gd name="T65" fmla="*/ 490 h 1495"/>
                <a:gd name="T66" fmla="*/ 811 w 1197"/>
                <a:gd name="T67" fmla="*/ 568 h 1495"/>
                <a:gd name="T68" fmla="*/ 820 w 1197"/>
                <a:gd name="T69" fmla="*/ 707 h 1495"/>
                <a:gd name="T70" fmla="*/ 865 w 1197"/>
                <a:gd name="T71" fmla="*/ 772 h 1495"/>
                <a:gd name="T72" fmla="*/ 858 w 1197"/>
                <a:gd name="T73" fmla="*/ 859 h 1495"/>
                <a:gd name="T74" fmla="*/ 760 w 1197"/>
                <a:gd name="T75" fmla="*/ 940 h 1495"/>
                <a:gd name="T76" fmla="*/ 895 w 1197"/>
                <a:gd name="T77" fmla="*/ 1264 h 1495"/>
                <a:gd name="T78" fmla="*/ 901 w 1197"/>
                <a:gd name="T79" fmla="*/ 1347 h 1495"/>
                <a:gd name="T80" fmla="*/ 1000 w 1197"/>
                <a:gd name="T81" fmla="*/ 1366 h 1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97" h="1495">
                  <a:moveTo>
                    <a:pt x="1000" y="1366"/>
                  </a:moveTo>
                  <a:lnTo>
                    <a:pt x="817" y="1495"/>
                  </a:lnTo>
                  <a:lnTo>
                    <a:pt x="694" y="1335"/>
                  </a:lnTo>
                  <a:lnTo>
                    <a:pt x="658" y="1350"/>
                  </a:lnTo>
                  <a:lnTo>
                    <a:pt x="541" y="1155"/>
                  </a:lnTo>
                  <a:lnTo>
                    <a:pt x="295" y="1194"/>
                  </a:lnTo>
                  <a:lnTo>
                    <a:pt x="371" y="848"/>
                  </a:lnTo>
                  <a:lnTo>
                    <a:pt x="275" y="832"/>
                  </a:lnTo>
                  <a:lnTo>
                    <a:pt x="227" y="766"/>
                  </a:lnTo>
                  <a:lnTo>
                    <a:pt x="168" y="781"/>
                  </a:lnTo>
                  <a:lnTo>
                    <a:pt x="149" y="811"/>
                  </a:lnTo>
                  <a:lnTo>
                    <a:pt x="65" y="811"/>
                  </a:lnTo>
                  <a:lnTo>
                    <a:pt x="23" y="703"/>
                  </a:lnTo>
                  <a:lnTo>
                    <a:pt x="92" y="527"/>
                  </a:lnTo>
                  <a:lnTo>
                    <a:pt x="12" y="553"/>
                  </a:lnTo>
                  <a:lnTo>
                    <a:pt x="0" y="269"/>
                  </a:lnTo>
                  <a:lnTo>
                    <a:pt x="84" y="50"/>
                  </a:lnTo>
                  <a:lnTo>
                    <a:pt x="221" y="60"/>
                  </a:lnTo>
                  <a:lnTo>
                    <a:pt x="278" y="0"/>
                  </a:lnTo>
                  <a:lnTo>
                    <a:pt x="340" y="15"/>
                  </a:lnTo>
                  <a:lnTo>
                    <a:pt x="436" y="236"/>
                  </a:lnTo>
                  <a:lnTo>
                    <a:pt x="520" y="285"/>
                  </a:lnTo>
                  <a:lnTo>
                    <a:pt x="568" y="269"/>
                  </a:lnTo>
                  <a:lnTo>
                    <a:pt x="568" y="254"/>
                  </a:lnTo>
                  <a:lnTo>
                    <a:pt x="685" y="400"/>
                  </a:lnTo>
                  <a:lnTo>
                    <a:pt x="736" y="419"/>
                  </a:lnTo>
                  <a:lnTo>
                    <a:pt x="846" y="380"/>
                  </a:lnTo>
                  <a:lnTo>
                    <a:pt x="897" y="296"/>
                  </a:lnTo>
                  <a:lnTo>
                    <a:pt x="936" y="302"/>
                  </a:lnTo>
                  <a:lnTo>
                    <a:pt x="1044" y="293"/>
                  </a:lnTo>
                  <a:lnTo>
                    <a:pt x="1197" y="248"/>
                  </a:lnTo>
                  <a:lnTo>
                    <a:pt x="1041" y="437"/>
                  </a:lnTo>
                  <a:lnTo>
                    <a:pt x="858" y="490"/>
                  </a:lnTo>
                  <a:lnTo>
                    <a:pt x="811" y="568"/>
                  </a:lnTo>
                  <a:lnTo>
                    <a:pt x="820" y="707"/>
                  </a:lnTo>
                  <a:lnTo>
                    <a:pt x="865" y="772"/>
                  </a:lnTo>
                  <a:lnTo>
                    <a:pt x="858" y="859"/>
                  </a:lnTo>
                  <a:lnTo>
                    <a:pt x="760" y="940"/>
                  </a:lnTo>
                  <a:lnTo>
                    <a:pt x="895" y="1264"/>
                  </a:lnTo>
                  <a:lnTo>
                    <a:pt x="901" y="1347"/>
                  </a:lnTo>
                  <a:lnTo>
                    <a:pt x="1000" y="136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52" name="Freeform 52"/>
            <p:cNvSpPr>
              <a:spLocks/>
            </p:cNvSpPr>
            <p:nvPr/>
          </p:nvSpPr>
          <p:spPr bwMode="auto">
            <a:xfrm>
              <a:off x="7863" y="1714"/>
              <a:ext cx="231" cy="175"/>
            </a:xfrm>
            <a:custGeom>
              <a:avLst/>
              <a:gdLst>
                <a:gd name="T0" fmla="*/ 352 w 1385"/>
                <a:gd name="T1" fmla="*/ 0 h 1053"/>
                <a:gd name="T2" fmla="*/ 177 w 1385"/>
                <a:gd name="T3" fmla="*/ 48 h 1053"/>
                <a:gd name="T4" fmla="*/ 150 w 1385"/>
                <a:gd name="T5" fmla="*/ 261 h 1053"/>
                <a:gd name="T6" fmla="*/ 230 w 1385"/>
                <a:gd name="T7" fmla="*/ 384 h 1053"/>
                <a:gd name="T8" fmla="*/ 0 w 1385"/>
                <a:gd name="T9" fmla="*/ 621 h 1053"/>
                <a:gd name="T10" fmla="*/ 36 w 1385"/>
                <a:gd name="T11" fmla="*/ 649 h 1053"/>
                <a:gd name="T12" fmla="*/ 49 w 1385"/>
                <a:gd name="T13" fmla="*/ 684 h 1053"/>
                <a:gd name="T14" fmla="*/ 194 w 1385"/>
                <a:gd name="T15" fmla="*/ 689 h 1053"/>
                <a:gd name="T16" fmla="*/ 226 w 1385"/>
                <a:gd name="T17" fmla="*/ 728 h 1053"/>
                <a:gd name="T18" fmla="*/ 305 w 1385"/>
                <a:gd name="T19" fmla="*/ 684 h 1053"/>
                <a:gd name="T20" fmla="*/ 423 w 1385"/>
                <a:gd name="T21" fmla="*/ 689 h 1053"/>
                <a:gd name="T22" fmla="*/ 522 w 1385"/>
                <a:gd name="T23" fmla="*/ 720 h 1053"/>
                <a:gd name="T24" fmla="*/ 574 w 1385"/>
                <a:gd name="T25" fmla="*/ 763 h 1053"/>
                <a:gd name="T26" fmla="*/ 639 w 1385"/>
                <a:gd name="T27" fmla="*/ 772 h 1053"/>
                <a:gd name="T28" fmla="*/ 678 w 1385"/>
                <a:gd name="T29" fmla="*/ 801 h 1053"/>
                <a:gd name="T30" fmla="*/ 678 w 1385"/>
                <a:gd name="T31" fmla="*/ 839 h 1053"/>
                <a:gd name="T32" fmla="*/ 620 w 1385"/>
                <a:gd name="T33" fmla="*/ 903 h 1053"/>
                <a:gd name="T34" fmla="*/ 634 w 1385"/>
                <a:gd name="T35" fmla="*/ 947 h 1053"/>
                <a:gd name="T36" fmla="*/ 666 w 1385"/>
                <a:gd name="T37" fmla="*/ 960 h 1053"/>
                <a:gd name="T38" fmla="*/ 705 w 1385"/>
                <a:gd name="T39" fmla="*/ 1053 h 1053"/>
                <a:gd name="T40" fmla="*/ 824 w 1385"/>
                <a:gd name="T41" fmla="*/ 1018 h 1053"/>
                <a:gd name="T42" fmla="*/ 855 w 1385"/>
                <a:gd name="T43" fmla="*/ 951 h 1053"/>
                <a:gd name="T44" fmla="*/ 931 w 1385"/>
                <a:gd name="T45" fmla="*/ 943 h 1053"/>
                <a:gd name="T46" fmla="*/ 974 w 1385"/>
                <a:gd name="T47" fmla="*/ 809 h 1053"/>
                <a:gd name="T48" fmla="*/ 1032 w 1385"/>
                <a:gd name="T49" fmla="*/ 782 h 1053"/>
                <a:gd name="T50" fmla="*/ 1180 w 1385"/>
                <a:gd name="T51" fmla="*/ 799 h 1053"/>
                <a:gd name="T52" fmla="*/ 1385 w 1385"/>
                <a:gd name="T53" fmla="*/ 613 h 1053"/>
                <a:gd name="T54" fmla="*/ 1253 w 1385"/>
                <a:gd name="T55" fmla="*/ 463 h 1053"/>
                <a:gd name="T56" fmla="*/ 1101 w 1385"/>
                <a:gd name="T57" fmla="*/ 468 h 1053"/>
                <a:gd name="T58" fmla="*/ 1112 w 1385"/>
                <a:gd name="T59" fmla="*/ 345 h 1053"/>
                <a:gd name="T60" fmla="*/ 999 w 1385"/>
                <a:gd name="T61" fmla="*/ 345 h 1053"/>
                <a:gd name="T62" fmla="*/ 986 w 1385"/>
                <a:gd name="T63" fmla="*/ 257 h 1053"/>
                <a:gd name="T64" fmla="*/ 857 w 1385"/>
                <a:gd name="T65" fmla="*/ 263 h 1053"/>
                <a:gd name="T66" fmla="*/ 808 w 1385"/>
                <a:gd name="T67" fmla="*/ 203 h 1053"/>
                <a:gd name="T68" fmla="*/ 726 w 1385"/>
                <a:gd name="T69" fmla="*/ 206 h 1053"/>
                <a:gd name="T70" fmla="*/ 724 w 1385"/>
                <a:gd name="T71" fmla="*/ 132 h 1053"/>
                <a:gd name="T72" fmla="*/ 540 w 1385"/>
                <a:gd name="T73" fmla="*/ 142 h 1053"/>
                <a:gd name="T74" fmla="*/ 491 w 1385"/>
                <a:gd name="T75" fmla="*/ 94 h 1053"/>
                <a:gd name="T76" fmla="*/ 470 w 1385"/>
                <a:gd name="T77" fmla="*/ 80 h 1053"/>
                <a:gd name="T78" fmla="*/ 420 w 1385"/>
                <a:gd name="T79" fmla="*/ 200 h 1053"/>
                <a:gd name="T80" fmla="*/ 352 w 1385"/>
                <a:gd name="T81" fmla="*/ 0 h 10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85" h="1053">
                  <a:moveTo>
                    <a:pt x="352" y="0"/>
                  </a:moveTo>
                  <a:lnTo>
                    <a:pt x="177" y="48"/>
                  </a:lnTo>
                  <a:lnTo>
                    <a:pt x="150" y="261"/>
                  </a:lnTo>
                  <a:lnTo>
                    <a:pt x="230" y="384"/>
                  </a:lnTo>
                  <a:lnTo>
                    <a:pt x="0" y="621"/>
                  </a:lnTo>
                  <a:lnTo>
                    <a:pt x="36" y="649"/>
                  </a:lnTo>
                  <a:lnTo>
                    <a:pt x="49" y="684"/>
                  </a:lnTo>
                  <a:lnTo>
                    <a:pt x="194" y="689"/>
                  </a:lnTo>
                  <a:lnTo>
                    <a:pt x="226" y="728"/>
                  </a:lnTo>
                  <a:lnTo>
                    <a:pt x="305" y="684"/>
                  </a:lnTo>
                  <a:lnTo>
                    <a:pt x="423" y="689"/>
                  </a:lnTo>
                  <a:lnTo>
                    <a:pt x="522" y="720"/>
                  </a:lnTo>
                  <a:lnTo>
                    <a:pt x="574" y="763"/>
                  </a:lnTo>
                  <a:lnTo>
                    <a:pt x="639" y="772"/>
                  </a:lnTo>
                  <a:lnTo>
                    <a:pt x="678" y="801"/>
                  </a:lnTo>
                  <a:lnTo>
                    <a:pt x="678" y="839"/>
                  </a:lnTo>
                  <a:lnTo>
                    <a:pt x="620" y="903"/>
                  </a:lnTo>
                  <a:lnTo>
                    <a:pt x="634" y="947"/>
                  </a:lnTo>
                  <a:lnTo>
                    <a:pt x="666" y="960"/>
                  </a:lnTo>
                  <a:lnTo>
                    <a:pt x="705" y="1053"/>
                  </a:lnTo>
                  <a:lnTo>
                    <a:pt x="824" y="1018"/>
                  </a:lnTo>
                  <a:lnTo>
                    <a:pt x="855" y="951"/>
                  </a:lnTo>
                  <a:lnTo>
                    <a:pt x="931" y="943"/>
                  </a:lnTo>
                  <a:lnTo>
                    <a:pt x="974" y="809"/>
                  </a:lnTo>
                  <a:lnTo>
                    <a:pt x="1032" y="782"/>
                  </a:lnTo>
                  <a:lnTo>
                    <a:pt x="1180" y="799"/>
                  </a:lnTo>
                  <a:lnTo>
                    <a:pt x="1385" y="613"/>
                  </a:lnTo>
                  <a:lnTo>
                    <a:pt x="1253" y="463"/>
                  </a:lnTo>
                  <a:lnTo>
                    <a:pt x="1101" y="468"/>
                  </a:lnTo>
                  <a:lnTo>
                    <a:pt x="1112" y="345"/>
                  </a:lnTo>
                  <a:lnTo>
                    <a:pt x="999" y="345"/>
                  </a:lnTo>
                  <a:lnTo>
                    <a:pt x="986" y="257"/>
                  </a:lnTo>
                  <a:lnTo>
                    <a:pt x="857" y="263"/>
                  </a:lnTo>
                  <a:lnTo>
                    <a:pt x="808" y="203"/>
                  </a:lnTo>
                  <a:lnTo>
                    <a:pt x="726" y="206"/>
                  </a:lnTo>
                  <a:lnTo>
                    <a:pt x="724" y="132"/>
                  </a:lnTo>
                  <a:lnTo>
                    <a:pt x="540" y="142"/>
                  </a:lnTo>
                  <a:lnTo>
                    <a:pt x="491" y="94"/>
                  </a:lnTo>
                  <a:lnTo>
                    <a:pt x="470" y="80"/>
                  </a:lnTo>
                  <a:lnTo>
                    <a:pt x="420" y="200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53" name="Freeform 53"/>
            <p:cNvSpPr>
              <a:spLocks/>
            </p:cNvSpPr>
            <p:nvPr/>
          </p:nvSpPr>
          <p:spPr bwMode="auto">
            <a:xfrm>
              <a:off x="7941" y="1644"/>
              <a:ext cx="131" cy="147"/>
            </a:xfrm>
            <a:custGeom>
              <a:avLst/>
              <a:gdLst>
                <a:gd name="T0" fmla="*/ 202 w 787"/>
                <a:gd name="T1" fmla="*/ 0 h 882"/>
                <a:gd name="T2" fmla="*/ 320 w 787"/>
                <a:gd name="T3" fmla="*/ 19 h 882"/>
                <a:gd name="T4" fmla="*/ 308 w 787"/>
                <a:gd name="T5" fmla="*/ 69 h 882"/>
                <a:gd name="T6" fmla="*/ 254 w 787"/>
                <a:gd name="T7" fmla="*/ 128 h 882"/>
                <a:gd name="T8" fmla="*/ 264 w 787"/>
                <a:gd name="T9" fmla="*/ 177 h 882"/>
                <a:gd name="T10" fmla="*/ 356 w 787"/>
                <a:gd name="T11" fmla="*/ 246 h 882"/>
                <a:gd name="T12" fmla="*/ 549 w 787"/>
                <a:gd name="T13" fmla="*/ 319 h 882"/>
                <a:gd name="T14" fmla="*/ 590 w 787"/>
                <a:gd name="T15" fmla="*/ 374 h 882"/>
                <a:gd name="T16" fmla="*/ 658 w 787"/>
                <a:gd name="T17" fmla="*/ 574 h 882"/>
                <a:gd name="T18" fmla="*/ 787 w 787"/>
                <a:gd name="T19" fmla="*/ 876 h 882"/>
                <a:gd name="T20" fmla="*/ 637 w 787"/>
                <a:gd name="T21" fmla="*/ 882 h 882"/>
                <a:gd name="T22" fmla="*/ 644 w 787"/>
                <a:gd name="T23" fmla="*/ 757 h 882"/>
                <a:gd name="T24" fmla="*/ 533 w 787"/>
                <a:gd name="T25" fmla="*/ 762 h 882"/>
                <a:gd name="T26" fmla="*/ 519 w 787"/>
                <a:gd name="T27" fmla="*/ 674 h 882"/>
                <a:gd name="T28" fmla="*/ 393 w 787"/>
                <a:gd name="T29" fmla="*/ 680 h 882"/>
                <a:gd name="T30" fmla="*/ 344 w 787"/>
                <a:gd name="T31" fmla="*/ 620 h 882"/>
                <a:gd name="T32" fmla="*/ 262 w 787"/>
                <a:gd name="T33" fmla="*/ 620 h 882"/>
                <a:gd name="T34" fmla="*/ 262 w 787"/>
                <a:gd name="T35" fmla="*/ 546 h 882"/>
                <a:gd name="T36" fmla="*/ 137 w 787"/>
                <a:gd name="T37" fmla="*/ 551 h 882"/>
                <a:gd name="T38" fmla="*/ 76 w 787"/>
                <a:gd name="T39" fmla="*/ 557 h 882"/>
                <a:gd name="T40" fmla="*/ 0 w 787"/>
                <a:gd name="T41" fmla="*/ 494 h 882"/>
                <a:gd name="T42" fmla="*/ 43 w 787"/>
                <a:gd name="T43" fmla="*/ 396 h 882"/>
                <a:gd name="T44" fmla="*/ 128 w 787"/>
                <a:gd name="T45" fmla="*/ 298 h 882"/>
                <a:gd name="T46" fmla="*/ 112 w 787"/>
                <a:gd name="T47" fmla="*/ 104 h 882"/>
                <a:gd name="T48" fmla="*/ 202 w 787"/>
                <a:gd name="T49" fmla="*/ 0 h 8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87" h="882">
                  <a:moveTo>
                    <a:pt x="202" y="0"/>
                  </a:moveTo>
                  <a:lnTo>
                    <a:pt x="320" y="19"/>
                  </a:lnTo>
                  <a:lnTo>
                    <a:pt x="308" y="69"/>
                  </a:lnTo>
                  <a:lnTo>
                    <a:pt x="254" y="128"/>
                  </a:lnTo>
                  <a:lnTo>
                    <a:pt x="264" y="177"/>
                  </a:lnTo>
                  <a:lnTo>
                    <a:pt x="356" y="246"/>
                  </a:lnTo>
                  <a:lnTo>
                    <a:pt x="549" y="319"/>
                  </a:lnTo>
                  <a:lnTo>
                    <a:pt x="590" y="374"/>
                  </a:lnTo>
                  <a:lnTo>
                    <a:pt x="658" y="574"/>
                  </a:lnTo>
                  <a:lnTo>
                    <a:pt x="787" y="876"/>
                  </a:lnTo>
                  <a:lnTo>
                    <a:pt x="637" y="882"/>
                  </a:lnTo>
                  <a:lnTo>
                    <a:pt x="644" y="757"/>
                  </a:lnTo>
                  <a:lnTo>
                    <a:pt x="533" y="762"/>
                  </a:lnTo>
                  <a:lnTo>
                    <a:pt x="519" y="674"/>
                  </a:lnTo>
                  <a:lnTo>
                    <a:pt x="393" y="680"/>
                  </a:lnTo>
                  <a:lnTo>
                    <a:pt x="344" y="620"/>
                  </a:lnTo>
                  <a:lnTo>
                    <a:pt x="262" y="620"/>
                  </a:lnTo>
                  <a:lnTo>
                    <a:pt x="262" y="546"/>
                  </a:lnTo>
                  <a:lnTo>
                    <a:pt x="137" y="551"/>
                  </a:lnTo>
                  <a:lnTo>
                    <a:pt x="76" y="557"/>
                  </a:lnTo>
                  <a:lnTo>
                    <a:pt x="0" y="494"/>
                  </a:lnTo>
                  <a:lnTo>
                    <a:pt x="43" y="396"/>
                  </a:lnTo>
                  <a:lnTo>
                    <a:pt x="128" y="298"/>
                  </a:lnTo>
                  <a:lnTo>
                    <a:pt x="112" y="104"/>
                  </a:lnTo>
                  <a:lnTo>
                    <a:pt x="202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54" name="Freeform 54"/>
            <p:cNvSpPr>
              <a:spLocks/>
            </p:cNvSpPr>
            <p:nvPr/>
          </p:nvSpPr>
          <p:spPr bwMode="auto">
            <a:xfrm>
              <a:off x="7974" y="1567"/>
              <a:ext cx="132" cy="249"/>
            </a:xfrm>
            <a:custGeom>
              <a:avLst/>
              <a:gdLst>
                <a:gd name="T0" fmla="*/ 0 w 795"/>
                <a:gd name="T1" fmla="*/ 461 h 1494"/>
                <a:gd name="T2" fmla="*/ 121 w 795"/>
                <a:gd name="T3" fmla="*/ 482 h 1494"/>
                <a:gd name="T4" fmla="*/ 109 w 795"/>
                <a:gd name="T5" fmla="*/ 534 h 1494"/>
                <a:gd name="T6" fmla="*/ 55 w 795"/>
                <a:gd name="T7" fmla="*/ 594 h 1494"/>
                <a:gd name="T8" fmla="*/ 65 w 795"/>
                <a:gd name="T9" fmla="*/ 638 h 1494"/>
                <a:gd name="T10" fmla="*/ 145 w 795"/>
                <a:gd name="T11" fmla="*/ 703 h 1494"/>
                <a:gd name="T12" fmla="*/ 328 w 795"/>
                <a:gd name="T13" fmla="*/ 774 h 1494"/>
                <a:gd name="T14" fmla="*/ 378 w 795"/>
                <a:gd name="T15" fmla="*/ 809 h 1494"/>
                <a:gd name="T16" fmla="*/ 449 w 795"/>
                <a:gd name="T17" fmla="*/ 1003 h 1494"/>
                <a:gd name="T18" fmla="*/ 592 w 795"/>
                <a:gd name="T19" fmla="*/ 1345 h 1494"/>
                <a:gd name="T20" fmla="*/ 722 w 795"/>
                <a:gd name="T21" fmla="*/ 1494 h 1494"/>
                <a:gd name="T22" fmla="*/ 795 w 795"/>
                <a:gd name="T23" fmla="*/ 1148 h 1494"/>
                <a:gd name="T24" fmla="*/ 700 w 795"/>
                <a:gd name="T25" fmla="*/ 1132 h 1494"/>
                <a:gd name="T26" fmla="*/ 653 w 795"/>
                <a:gd name="T27" fmla="*/ 1067 h 1494"/>
                <a:gd name="T28" fmla="*/ 593 w 795"/>
                <a:gd name="T29" fmla="*/ 1082 h 1494"/>
                <a:gd name="T30" fmla="*/ 575 w 795"/>
                <a:gd name="T31" fmla="*/ 1109 h 1494"/>
                <a:gd name="T32" fmla="*/ 516 w 795"/>
                <a:gd name="T33" fmla="*/ 1111 h 1494"/>
                <a:gd name="T34" fmla="*/ 459 w 795"/>
                <a:gd name="T35" fmla="*/ 976 h 1494"/>
                <a:gd name="T36" fmla="*/ 517 w 795"/>
                <a:gd name="T37" fmla="*/ 824 h 1494"/>
                <a:gd name="T38" fmla="*/ 434 w 795"/>
                <a:gd name="T39" fmla="*/ 853 h 1494"/>
                <a:gd name="T40" fmla="*/ 421 w 795"/>
                <a:gd name="T41" fmla="*/ 575 h 1494"/>
                <a:gd name="T42" fmla="*/ 511 w 795"/>
                <a:gd name="T43" fmla="*/ 345 h 1494"/>
                <a:gd name="T44" fmla="*/ 642 w 795"/>
                <a:gd name="T45" fmla="*/ 359 h 1494"/>
                <a:gd name="T46" fmla="*/ 699 w 795"/>
                <a:gd name="T47" fmla="*/ 296 h 1494"/>
                <a:gd name="T48" fmla="*/ 563 w 795"/>
                <a:gd name="T49" fmla="*/ 255 h 1494"/>
                <a:gd name="T50" fmla="*/ 561 w 795"/>
                <a:gd name="T51" fmla="*/ 194 h 1494"/>
                <a:gd name="T52" fmla="*/ 590 w 795"/>
                <a:gd name="T53" fmla="*/ 148 h 1494"/>
                <a:gd name="T54" fmla="*/ 566 w 795"/>
                <a:gd name="T55" fmla="*/ 92 h 1494"/>
                <a:gd name="T56" fmla="*/ 476 w 795"/>
                <a:gd name="T57" fmla="*/ 102 h 1494"/>
                <a:gd name="T58" fmla="*/ 426 w 795"/>
                <a:gd name="T59" fmla="*/ 36 h 1494"/>
                <a:gd name="T60" fmla="*/ 426 w 795"/>
                <a:gd name="T61" fmla="*/ 0 h 1494"/>
                <a:gd name="T62" fmla="*/ 246 w 795"/>
                <a:gd name="T63" fmla="*/ 159 h 1494"/>
                <a:gd name="T64" fmla="*/ 232 w 795"/>
                <a:gd name="T65" fmla="*/ 173 h 1494"/>
                <a:gd name="T66" fmla="*/ 77 w 795"/>
                <a:gd name="T67" fmla="*/ 384 h 1494"/>
                <a:gd name="T68" fmla="*/ 71 w 795"/>
                <a:gd name="T69" fmla="*/ 367 h 1494"/>
                <a:gd name="T70" fmla="*/ 0 w 795"/>
                <a:gd name="T71" fmla="*/ 461 h 1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95" h="1494">
                  <a:moveTo>
                    <a:pt x="0" y="461"/>
                  </a:moveTo>
                  <a:lnTo>
                    <a:pt x="121" y="482"/>
                  </a:lnTo>
                  <a:lnTo>
                    <a:pt x="109" y="534"/>
                  </a:lnTo>
                  <a:lnTo>
                    <a:pt x="55" y="594"/>
                  </a:lnTo>
                  <a:lnTo>
                    <a:pt x="65" y="638"/>
                  </a:lnTo>
                  <a:lnTo>
                    <a:pt x="145" y="703"/>
                  </a:lnTo>
                  <a:lnTo>
                    <a:pt x="328" y="774"/>
                  </a:lnTo>
                  <a:lnTo>
                    <a:pt x="378" y="809"/>
                  </a:lnTo>
                  <a:lnTo>
                    <a:pt x="449" y="1003"/>
                  </a:lnTo>
                  <a:lnTo>
                    <a:pt x="592" y="1345"/>
                  </a:lnTo>
                  <a:lnTo>
                    <a:pt x="722" y="1494"/>
                  </a:lnTo>
                  <a:lnTo>
                    <a:pt x="795" y="1148"/>
                  </a:lnTo>
                  <a:lnTo>
                    <a:pt x="700" y="1132"/>
                  </a:lnTo>
                  <a:lnTo>
                    <a:pt x="653" y="1067"/>
                  </a:lnTo>
                  <a:lnTo>
                    <a:pt x="593" y="1082"/>
                  </a:lnTo>
                  <a:lnTo>
                    <a:pt x="575" y="1109"/>
                  </a:lnTo>
                  <a:lnTo>
                    <a:pt x="516" y="1111"/>
                  </a:lnTo>
                  <a:lnTo>
                    <a:pt x="459" y="976"/>
                  </a:lnTo>
                  <a:lnTo>
                    <a:pt x="517" y="824"/>
                  </a:lnTo>
                  <a:lnTo>
                    <a:pt x="434" y="853"/>
                  </a:lnTo>
                  <a:lnTo>
                    <a:pt x="421" y="575"/>
                  </a:lnTo>
                  <a:lnTo>
                    <a:pt x="511" y="345"/>
                  </a:lnTo>
                  <a:lnTo>
                    <a:pt x="642" y="359"/>
                  </a:lnTo>
                  <a:lnTo>
                    <a:pt x="699" y="296"/>
                  </a:lnTo>
                  <a:lnTo>
                    <a:pt x="563" y="255"/>
                  </a:lnTo>
                  <a:lnTo>
                    <a:pt x="561" y="194"/>
                  </a:lnTo>
                  <a:lnTo>
                    <a:pt x="590" y="148"/>
                  </a:lnTo>
                  <a:lnTo>
                    <a:pt x="566" y="92"/>
                  </a:lnTo>
                  <a:lnTo>
                    <a:pt x="476" y="102"/>
                  </a:lnTo>
                  <a:lnTo>
                    <a:pt x="426" y="36"/>
                  </a:lnTo>
                  <a:lnTo>
                    <a:pt x="426" y="0"/>
                  </a:lnTo>
                  <a:lnTo>
                    <a:pt x="246" y="159"/>
                  </a:lnTo>
                  <a:lnTo>
                    <a:pt x="232" y="173"/>
                  </a:lnTo>
                  <a:lnTo>
                    <a:pt x="77" y="384"/>
                  </a:lnTo>
                  <a:lnTo>
                    <a:pt x="71" y="367"/>
                  </a:lnTo>
                  <a:lnTo>
                    <a:pt x="0" y="46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55" name="Freeform 55"/>
            <p:cNvSpPr>
              <a:spLocks/>
            </p:cNvSpPr>
            <p:nvPr/>
          </p:nvSpPr>
          <p:spPr bwMode="auto">
            <a:xfrm>
              <a:off x="7885" y="1648"/>
              <a:ext cx="77" cy="99"/>
            </a:xfrm>
            <a:custGeom>
              <a:avLst/>
              <a:gdLst>
                <a:gd name="T0" fmla="*/ 450 w 464"/>
                <a:gd name="T1" fmla="*/ 75 h 592"/>
                <a:gd name="T2" fmla="*/ 464 w 464"/>
                <a:gd name="T3" fmla="*/ 269 h 592"/>
                <a:gd name="T4" fmla="*/ 377 w 464"/>
                <a:gd name="T5" fmla="*/ 365 h 592"/>
                <a:gd name="T6" fmla="*/ 295 w 464"/>
                <a:gd name="T7" fmla="*/ 592 h 592"/>
                <a:gd name="T8" fmla="*/ 213 w 464"/>
                <a:gd name="T9" fmla="*/ 365 h 592"/>
                <a:gd name="T10" fmla="*/ 162 w 464"/>
                <a:gd name="T11" fmla="*/ 297 h 592"/>
                <a:gd name="T12" fmla="*/ 90 w 464"/>
                <a:gd name="T13" fmla="*/ 278 h 592"/>
                <a:gd name="T14" fmla="*/ 66 w 464"/>
                <a:gd name="T15" fmla="*/ 196 h 592"/>
                <a:gd name="T16" fmla="*/ 25 w 464"/>
                <a:gd name="T17" fmla="*/ 209 h 592"/>
                <a:gd name="T18" fmla="*/ 0 w 464"/>
                <a:gd name="T19" fmla="*/ 155 h 592"/>
                <a:gd name="T20" fmla="*/ 3 w 464"/>
                <a:gd name="T21" fmla="*/ 109 h 592"/>
                <a:gd name="T22" fmla="*/ 44 w 464"/>
                <a:gd name="T23" fmla="*/ 138 h 592"/>
                <a:gd name="T24" fmla="*/ 123 w 464"/>
                <a:gd name="T25" fmla="*/ 146 h 592"/>
                <a:gd name="T26" fmla="*/ 110 w 464"/>
                <a:gd name="T27" fmla="*/ 0 h 592"/>
                <a:gd name="T28" fmla="*/ 213 w 464"/>
                <a:gd name="T29" fmla="*/ 2 h 592"/>
                <a:gd name="T30" fmla="*/ 281 w 464"/>
                <a:gd name="T31" fmla="*/ 27 h 592"/>
                <a:gd name="T32" fmla="*/ 317 w 464"/>
                <a:gd name="T33" fmla="*/ 65 h 592"/>
                <a:gd name="T34" fmla="*/ 418 w 464"/>
                <a:gd name="T35" fmla="*/ 92 h 592"/>
                <a:gd name="T36" fmla="*/ 450 w 464"/>
                <a:gd name="T37" fmla="*/ 75 h 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64" h="592">
                  <a:moveTo>
                    <a:pt x="450" y="75"/>
                  </a:moveTo>
                  <a:lnTo>
                    <a:pt x="464" y="269"/>
                  </a:lnTo>
                  <a:lnTo>
                    <a:pt x="377" y="365"/>
                  </a:lnTo>
                  <a:lnTo>
                    <a:pt x="295" y="592"/>
                  </a:lnTo>
                  <a:lnTo>
                    <a:pt x="213" y="365"/>
                  </a:lnTo>
                  <a:lnTo>
                    <a:pt x="162" y="297"/>
                  </a:lnTo>
                  <a:lnTo>
                    <a:pt x="90" y="278"/>
                  </a:lnTo>
                  <a:lnTo>
                    <a:pt x="66" y="196"/>
                  </a:lnTo>
                  <a:lnTo>
                    <a:pt x="25" y="209"/>
                  </a:lnTo>
                  <a:lnTo>
                    <a:pt x="0" y="155"/>
                  </a:lnTo>
                  <a:lnTo>
                    <a:pt x="3" y="109"/>
                  </a:lnTo>
                  <a:lnTo>
                    <a:pt x="44" y="138"/>
                  </a:lnTo>
                  <a:lnTo>
                    <a:pt x="123" y="146"/>
                  </a:lnTo>
                  <a:lnTo>
                    <a:pt x="110" y="0"/>
                  </a:lnTo>
                  <a:lnTo>
                    <a:pt x="213" y="2"/>
                  </a:lnTo>
                  <a:lnTo>
                    <a:pt x="281" y="27"/>
                  </a:lnTo>
                  <a:lnTo>
                    <a:pt x="317" y="65"/>
                  </a:lnTo>
                  <a:lnTo>
                    <a:pt x="418" y="92"/>
                  </a:lnTo>
                  <a:lnTo>
                    <a:pt x="450" y="7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56" name="Freeform 56"/>
            <p:cNvSpPr>
              <a:spLocks/>
            </p:cNvSpPr>
            <p:nvPr/>
          </p:nvSpPr>
          <p:spPr bwMode="auto">
            <a:xfrm>
              <a:off x="7885" y="1648"/>
              <a:ext cx="77" cy="99"/>
            </a:xfrm>
            <a:custGeom>
              <a:avLst/>
              <a:gdLst>
                <a:gd name="T0" fmla="*/ 450 w 464"/>
                <a:gd name="T1" fmla="*/ 75 h 592"/>
                <a:gd name="T2" fmla="*/ 464 w 464"/>
                <a:gd name="T3" fmla="*/ 269 h 592"/>
                <a:gd name="T4" fmla="*/ 377 w 464"/>
                <a:gd name="T5" fmla="*/ 365 h 592"/>
                <a:gd name="T6" fmla="*/ 295 w 464"/>
                <a:gd name="T7" fmla="*/ 592 h 592"/>
                <a:gd name="T8" fmla="*/ 213 w 464"/>
                <a:gd name="T9" fmla="*/ 365 h 592"/>
                <a:gd name="T10" fmla="*/ 162 w 464"/>
                <a:gd name="T11" fmla="*/ 297 h 592"/>
                <a:gd name="T12" fmla="*/ 90 w 464"/>
                <a:gd name="T13" fmla="*/ 278 h 592"/>
                <a:gd name="T14" fmla="*/ 66 w 464"/>
                <a:gd name="T15" fmla="*/ 196 h 592"/>
                <a:gd name="T16" fmla="*/ 25 w 464"/>
                <a:gd name="T17" fmla="*/ 209 h 592"/>
                <a:gd name="T18" fmla="*/ 0 w 464"/>
                <a:gd name="T19" fmla="*/ 155 h 592"/>
                <a:gd name="T20" fmla="*/ 3 w 464"/>
                <a:gd name="T21" fmla="*/ 109 h 592"/>
                <a:gd name="T22" fmla="*/ 44 w 464"/>
                <a:gd name="T23" fmla="*/ 138 h 592"/>
                <a:gd name="T24" fmla="*/ 123 w 464"/>
                <a:gd name="T25" fmla="*/ 146 h 592"/>
                <a:gd name="T26" fmla="*/ 110 w 464"/>
                <a:gd name="T27" fmla="*/ 0 h 592"/>
                <a:gd name="T28" fmla="*/ 213 w 464"/>
                <a:gd name="T29" fmla="*/ 2 h 592"/>
                <a:gd name="T30" fmla="*/ 281 w 464"/>
                <a:gd name="T31" fmla="*/ 27 h 592"/>
                <a:gd name="T32" fmla="*/ 317 w 464"/>
                <a:gd name="T33" fmla="*/ 65 h 592"/>
                <a:gd name="T34" fmla="*/ 418 w 464"/>
                <a:gd name="T35" fmla="*/ 92 h 592"/>
                <a:gd name="T36" fmla="*/ 450 w 464"/>
                <a:gd name="T37" fmla="*/ 75 h 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64" h="592">
                  <a:moveTo>
                    <a:pt x="450" y="75"/>
                  </a:moveTo>
                  <a:lnTo>
                    <a:pt x="464" y="269"/>
                  </a:lnTo>
                  <a:lnTo>
                    <a:pt x="377" y="365"/>
                  </a:lnTo>
                  <a:lnTo>
                    <a:pt x="295" y="592"/>
                  </a:lnTo>
                  <a:lnTo>
                    <a:pt x="213" y="365"/>
                  </a:lnTo>
                  <a:lnTo>
                    <a:pt x="162" y="297"/>
                  </a:lnTo>
                  <a:lnTo>
                    <a:pt x="90" y="278"/>
                  </a:lnTo>
                  <a:lnTo>
                    <a:pt x="66" y="196"/>
                  </a:lnTo>
                  <a:lnTo>
                    <a:pt x="25" y="209"/>
                  </a:lnTo>
                  <a:lnTo>
                    <a:pt x="0" y="155"/>
                  </a:lnTo>
                  <a:lnTo>
                    <a:pt x="3" y="109"/>
                  </a:lnTo>
                  <a:lnTo>
                    <a:pt x="44" y="138"/>
                  </a:lnTo>
                  <a:lnTo>
                    <a:pt x="123" y="146"/>
                  </a:lnTo>
                  <a:lnTo>
                    <a:pt x="110" y="0"/>
                  </a:lnTo>
                  <a:lnTo>
                    <a:pt x="213" y="2"/>
                  </a:lnTo>
                  <a:lnTo>
                    <a:pt x="281" y="27"/>
                  </a:lnTo>
                  <a:lnTo>
                    <a:pt x="317" y="65"/>
                  </a:lnTo>
                  <a:lnTo>
                    <a:pt x="418" y="92"/>
                  </a:lnTo>
                  <a:lnTo>
                    <a:pt x="450" y="7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57" name="Freeform 57"/>
            <p:cNvSpPr>
              <a:spLocks/>
            </p:cNvSpPr>
            <p:nvPr/>
          </p:nvSpPr>
          <p:spPr bwMode="auto">
            <a:xfrm>
              <a:off x="7914" y="1552"/>
              <a:ext cx="72" cy="112"/>
            </a:xfrm>
            <a:custGeom>
              <a:avLst/>
              <a:gdLst>
                <a:gd name="T0" fmla="*/ 241 w 429"/>
                <a:gd name="T1" fmla="*/ 0 h 672"/>
                <a:gd name="T2" fmla="*/ 165 w 429"/>
                <a:gd name="T3" fmla="*/ 27 h 672"/>
                <a:gd name="T4" fmla="*/ 167 w 429"/>
                <a:gd name="T5" fmla="*/ 88 h 672"/>
                <a:gd name="T6" fmla="*/ 121 w 429"/>
                <a:gd name="T7" fmla="*/ 96 h 672"/>
                <a:gd name="T8" fmla="*/ 200 w 429"/>
                <a:gd name="T9" fmla="*/ 113 h 672"/>
                <a:gd name="T10" fmla="*/ 189 w 429"/>
                <a:gd name="T11" fmla="*/ 178 h 672"/>
                <a:gd name="T12" fmla="*/ 135 w 429"/>
                <a:gd name="T13" fmla="*/ 194 h 672"/>
                <a:gd name="T14" fmla="*/ 202 w 429"/>
                <a:gd name="T15" fmla="*/ 188 h 672"/>
                <a:gd name="T16" fmla="*/ 183 w 429"/>
                <a:gd name="T17" fmla="*/ 243 h 672"/>
                <a:gd name="T18" fmla="*/ 159 w 429"/>
                <a:gd name="T19" fmla="*/ 271 h 672"/>
                <a:gd name="T20" fmla="*/ 83 w 429"/>
                <a:gd name="T21" fmla="*/ 268 h 672"/>
                <a:gd name="T22" fmla="*/ 0 w 429"/>
                <a:gd name="T23" fmla="*/ 401 h 672"/>
                <a:gd name="T24" fmla="*/ 91 w 429"/>
                <a:gd name="T25" fmla="*/ 453 h 672"/>
                <a:gd name="T26" fmla="*/ 36 w 429"/>
                <a:gd name="T27" fmla="*/ 582 h 672"/>
                <a:gd name="T28" fmla="*/ 102 w 429"/>
                <a:gd name="T29" fmla="*/ 601 h 672"/>
                <a:gd name="T30" fmla="*/ 140 w 429"/>
                <a:gd name="T31" fmla="*/ 645 h 672"/>
                <a:gd name="T32" fmla="*/ 194 w 429"/>
                <a:gd name="T33" fmla="*/ 664 h 672"/>
                <a:gd name="T34" fmla="*/ 244 w 429"/>
                <a:gd name="T35" fmla="*/ 672 h 672"/>
                <a:gd name="T36" fmla="*/ 277 w 429"/>
                <a:gd name="T37" fmla="*/ 661 h 672"/>
                <a:gd name="T38" fmla="*/ 429 w 429"/>
                <a:gd name="T39" fmla="*/ 465 h 672"/>
                <a:gd name="T40" fmla="*/ 241 w 429"/>
                <a:gd name="T41" fmla="*/ 0 h 6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29" h="672">
                  <a:moveTo>
                    <a:pt x="241" y="0"/>
                  </a:moveTo>
                  <a:lnTo>
                    <a:pt x="165" y="27"/>
                  </a:lnTo>
                  <a:lnTo>
                    <a:pt x="167" y="88"/>
                  </a:lnTo>
                  <a:lnTo>
                    <a:pt x="121" y="96"/>
                  </a:lnTo>
                  <a:lnTo>
                    <a:pt x="200" y="113"/>
                  </a:lnTo>
                  <a:lnTo>
                    <a:pt x="189" y="178"/>
                  </a:lnTo>
                  <a:lnTo>
                    <a:pt x="135" y="194"/>
                  </a:lnTo>
                  <a:lnTo>
                    <a:pt x="202" y="188"/>
                  </a:lnTo>
                  <a:lnTo>
                    <a:pt x="183" y="243"/>
                  </a:lnTo>
                  <a:lnTo>
                    <a:pt x="159" y="271"/>
                  </a:lnTo>
                  <a:lnTo>
                    <a:pt x="83" y="268"/>
                  </a:lnTo>
                  <a:lnTo>
                    <a:pt x="0" y="401"/>
                  </a:lnTo>
                  <a:lnTo>
                    <a:pt x="91" y="453"/>
                  </a:lnTo>
                  <a:lnTo>
                    <a:pt x="36" y="582"/>
                  </a:lnTo>
                  <a:lnTo>
                    <a:pt x="102" y="601"/>
                  </a:lnTo>
                  <a:lnTo>
                    <a:pt x="140" y="645"/>
                  </a:lnTo>
                  <a:lnTo>
                    <a:pt x="194" y="664"/>
                  </a:lnTo>
                  <a:lnTo>
                    <a:pt x="244" y="672"/>
                  </a:lnTo>
                  <a:lnTo>
                    <a:pt x="277" y="661"/>
                  </a:lnTo>
                  <a:lnTo>
                    <a:pt x="429" y="465"/>
                  </a:lnTo>
                  <a:lnTo>
                    <a:pt x="241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58" name="Freeform 58"/>
            <p:cNvSpPr>
              <a:spLocks/>
            </p:cNvSpPr>
            <p:nvPr/>
          </p:nvSpPr>
          <p:spPr bwMode="auto">
            <a:xfrm>
              <a:off x="7914" y="1552"/>
              <a:ext cx="72" cy="112"/>
            </a:xfrm>
            <a:custGeom>
              <a:avLst/>
              <a:gdLst>
                <a:gd name="T0" fmla="*/ 241 w 429"/>
                <a:gd name="T1" fmla="*/ 0 h 672"/>
                <a:gd name="T2" fmla="*/ 165 w 429"/>
                <a:gd name="T3" fmla="*/ 27 h 672"/>
                <a:gd name="T4" fmla="*/ 167 w 429"/>
                <a:gd name="T5" fmla="*/ 88 h 672"/>
                <a:gd name="T6" fmla="*/ 121 w 429"/>
                <a:gd name="T7" fmla="*/ 96 h 672"/>
                <a:gd name="T8" fmla="*/ 200 w 429"/>
                <a:gd name="T9" fmla="*/ 113 h 672"/>
                <a:gd name="T10" fmla="*/ 189 w 429"/>
                <a:gd name="T11" fmla="*/ 178 h 672"/>
                <a:gd name="T12" fmla="*/ 135 w 429"/>
                <a:gd name="T13" fmla="*/ 194 h 672"/>
                <a:gd name="T14" fmla="*/ 202 w 429"/>
                <a:gd name="T15" fmla="*/ 188 h 672"/>
                <a:gd name="T16" fmla="*/ 183 w 429"/>
                <a:gd name="T17" fmla="*/ 243 h 672"/>
                <a:gd name="T18" fmla="*/ 159 w 429"/>
                <a:gd name="T19" fmla="*/ 271 h 672"/>
                <a:gd name="T20" fmla="*/ 83 w 429"/>
                <a:gd name="T21" fmla="*/ 268 h 672"/>
                <a:gd name="T22" fmla="*/ 0 w 429"/>
                <a:gd name="T23" fmla="*/ 401 h 672"/>
                <a:gd name="T24" fmla="*/ 91 w 429"/>
                <a:gd name="T25" fmla="*/ 453 h 672"/>
                <a:gd name="T26" fmla="*/ 36 w 429"/>
                <a:gd name="T27" fmla="*/ 582 h 672"/>
                <a:gd name="T28" fmla="*/ 102 w 429"/>
                <a:gd name="T29" fmla="*/ 601 h 672"/>
                <a:gd name="T30" fmla="*/ 140 w 429"/>
                <a:gd name="T31" fmla="*/ 645 h 672"/>
                <a:gd name="T32" fmla="*/ 194 w 429"/>
                <a:gd name="T33" fmla="*/ 664 h 672"/>
                <a:gd name="T34" fmla="*/ 244 w 429"/>
                <a:gd name="T35" fmla="*/ 672 h 672"/>
                <a:gd name="T36" fmla="*/ 277 w 429"/>
                <a:gd name="T37" fmla="*/ 661 h 672"/>
                <a:gd name="T38" fmla="*/ 429 w 429"/>
                <a:gd name="T39" fmla="*/ 465 h 672"/>
                <a:gd name="T40" fmla="*/ 241 w 429"/>
                <a:gd name="T41" fmla="*/ 0 h 6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29" h="672">
                  <a:moveTo>
                    <a:pt x="241" y="0"/>
                  </a:moveTo>
                  <a:lnTo>
                    <a:pt x="165" y="27"/>
                  </a:lnTo>
                  <a:lnTo>
                    <a:pt x="167" y="88"/>
                  </a:lnTo>
                  <a:lnTo>
                    <a:pt x="121" y="96"/>
                  </a:lnTo>
                  <a:lnTo>
                    <a:pt x="200" y="113"/>
                  </a:lnTo>
                  <a:lnTo>
                    <a:pt x="189" y="178"/>
                  </a:lnTo>
                  <a:lnTo>
                    <a:pt x="135" y="194"/>
                  </a:lnTo>
                  <a:lnTo>
                    <a:pt x="202" y="188"/>
                  </a:lnTo>
                  <a:lnTo>
                    <a:pt x="183" y="243"/>
                  </a:lnTo>
                  <a:lnTo>
                    <a:pt x="159" y="271"/>
                  </a:lnTo>
                  <a:lnTo>
                    <a:pt x="83" y="268"/>
                  </a:lnTo>
                  <a:lnTo>
                    <a:pt x="0" y="401"/>
                  </a:lnTo>
                  <a:lnTo>
                    <a:pt x="91" y="453"/>
                  </a:lnTo>
                  <a:lnTo>
                    <a:pt x="36" y="582"/>
                  </a:lnTo>
                  <a:lnTo>
                    <a:pt x="102" y="601"/>
                  </a:lnTo>
                  <a:lnTo>
                    <a:pt x="140" y="645"/>
                  </a:lnTo>
                  <a:lnTo>
                    <a:pt x="194" y="664"/>
                  </a:lnTo>
                  <a:lnTo>
                    <a:pt x="244" y="672"/>
                  </a:lnTo>
                  <a:lnTo>
                    <a:pt x="277" y="661"/>
                  </a:lnTo>
                  <a:lnTo>
                    <a:pt x="429" y="465"/>
                  </a:lnTo>
                  <a:lnTo>
                    <a:pt x="241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59" name="Freeform 59"/>
            <p:cNvSpPr>
              <a:spLocks/>
            </p:cNvSpPr>
            <p:nvPr/>
          </p:nvSpPr>
          <p:spPr bwMode="auto">
            <a:xfrm>
              <a:off x="7955" y="1537"/>
              <a:ext cx="59" cy="93"/>
            </a:xfrm>
            <a:custGeom>
              <a:avLst/>
              <a:gdLst>
                <a:gd name="T0" fmla="*/ 125 w 353"/>
                <a:gd name="T1" fmla="*/ 0 h 559"/>
                <a:gd name="T2" fmla="*/ 0 w 353"/>
                <a:gd name="T3" fmla="*/ 89 h 559"/>
                <a:gd name="T4" fmla="*/ 191 w 353"/>
                <a:gd name="T5" fmla="*/ 559 h 559"/>
                <a:gd name="T6" fmla="*/ 353 w 353"/>
                <a:gd name="T7" fmla="*/ 338 h 559"/>
                <a:gd name="T8" fmla="*/ 308 w 353"/>
                <a:gd name="T9" fmla="*/ 266 h 559"/>
                <a:gd name="T10" fmla="*/ 176 w 353"/>
                <a:gd name="T11" fmla="*/ 221 h 559"/>
                <a:gd name="T12" fmla="*/ 185 w 353"/>
                <a:gd name="T13" fmla="*/ 119 h 559"/>
                <a:gd name="T14" fmla="*/ 144 w 353"/>
                <a:gd name="T15" fmla="*/ 72 h 559"/>
                <a:gd name="T16" fmla="*/ 140 w 353"/>
                <a:gd name="T17" fmla="*/ 17 h 559"/>
                <a:gd name="T18" fmla="*/ 125 w 353"/>
                <a:gd name="T19" fmla="*/ 0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53" h="559">
                  <a:moveTo>
                    <a:pt x="125" y="0"/>
                  </a:moveTo>
                  <a:lnTo>
                    <a:pt x="0" y="89"/>
                  </a:lnTo>
                  <a:lnTo>
                    <a:pt x="191" y="559"/>
                  </a:lnTo>
                  <a:lnTo>
                    <a:pt x="353" y="338"/>
                  </a:lnTo>
                  <a:lnTo>
                    <a:pt x="308" y="266"/>
                  </a:lnTo>
                  <a:lnTo>
                    <a:pt x="176" y="221"/>
                  </a:lnTo>
                  <a:lnTo>
                    <a:pt x="185" y="119"/>
                  </a:lnTo>
                  <a:lnTo>
                    <a:pt x="144" y="72"/>
                  </a:lnTo>
                  <a:lnTo>
                    <a:pt x="140" y="17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60" name="Freeform 60"/>
            <p:cNvSpPr>
              <a:spLocks/>
            </p:cNvSpPr>
            <p:nvPr/>
          </p:nvSpPr>
          <p:spPr bwMode="auto">
            <a:xfrm>
              <a:off x="7955" y="1537"/>
              <a:ext cx="59" cy="93"/>
            </a:xfrm>
            <a:custGeom>
              <a:avLst/>
              <a:gdLst>
                <a:gd name="T0" fmla="*/ 125 w 353"/>
                <a:gd name="T1" fmla="*/ 0 h 559"/>
                <a:gd name="T2" fmla="*/ 0 w 353"/>
                <a:gd name="T3" fmla="*/ 89 h 559"/>
                <a:gd name="T4" fmla="*/ 191 w 353"/>
                <a:gd name="T5" fmla="*/ 559 h 559"/>
                <a:gd name="T6" fmla="*/ 353 w 353"/>
                <a:gd name="T7" fmla="*/ 338 h 559"/>
                <a:gd name="T8" fmla="*/ 308 w 353"/>
                <a:gd name="T9" fmla="*/ 266 h 559"/>
                <a:gd name="T10" fmla="*/ 176 w 353"/>
                <a:gd name="T11" fmla="*/ 221 h 559"/>
                <a:gd name="T12" fmla="*/ 185 w 353"/>
                <a:gd name="T13" fmla="*/ 119 h 559"/>
                <a:gd name="T14" fmla="*/ 144 w 353"/>
                <a:gd name="T15" fmla="*/ 72 h 559"/>
                <a:gd name="T16" fmla="*/ 140 w 353"/>
                <a:gd name="T17" fmla="*/ 17 h 559"/>
                <a:gd name="T18" fmla="*/ 125 w 353"/>
                <a:gd name="T19" fmla="*/ 0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53" h="559">
                  <a:moveTo>
                    <a:pt x="125" y="0"/>
                  </a:moveTo>
                  <a:lnTo>
                    <a:pt x="0" y="89"/>
                  </a:lnTo>
                  <a:lnTo>
                    <a:pt x="191" y="559"/>
                  </a:lnTo>
                  <a:lnTo>
                    <a:pt x="353" y="338"/>
                  </a:lnTo>
                  <a:lnTo>
                    <a:pt x="308" y="266"/>
                  </a:lnTo>
                  <a:lnTo>
                    <a:pt x="176" y="221"/>
                  </a:lnTo>
                  <a:lnTo>
                    <a:pt x="185" y="119"/>
                  </a:lnTo>
                  <a:lnTo>
                    <a:pt x="144" y="72"/>
                  </a:lnTo>
                  <a:lnTo>
                    <a:pt x="140" y="17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61" name="Freeform 61"/>
            <p:cNvSpPr>
              <a:spLocks/>
            </p:cNvSpPr>
            <p:nvPr/>
          </p:nvSpPr>
          <p:spPr bwMode="auto">
            <a:xfrm>
              <a:off x="8300" y="1430"/>
              <a:ext cx="193" cy="306"/>
            </a:xfrm>
            <a:custGeom>
              <a:avLst/>
              <a:gdLst>
                <a:gd name="T0" fmla="*/ 872 w 1162"/>
                <a:gd name="T1" fmla="*/ 0 h 1836"/>
                <a:gd name="T2" fmla="*/ 998 w 1162"/>
                <a:gd name="T3" fmla="*/ 122 h 1836"/>
                <a:gd name="T4" fmla="*/ 1162 w 1162"/>
                <a:gd name="T5" fmla="*/ 360 h 1836"/>
                <a:gd name="T6" fmla="*/ 1112 w 1162"/>
                <a:gd name="T7" fmla="*/ 416 h 1836"/>
                <a:gd name="T8" fmla="*/ 1104 w 1162"/>
                <a:gd name="T9" fmla="*/ 541 h 1836"/>
                <a:gd name="T10" fmla="*/ 1030 w 1162"/>
                <a:gd name="T11" fmla="*/ 691 h 1836"/>
                <a:gd name="T12" fmla="*/ 935 w 1162"/>
                <a:gd name="T13" fmla="*/ 700 h 1836"/>
                <a:gd name="T14" fmla="*/ 844 w 1162"/>
                <a:gd name="T15" fmla="*/ 754 h 1836"/>
                <a:gd name="T16" fmla="*/ 766 w 1162"/>
                <a:gd name="T17" fmla="*/ 1333 h 1836"/>
                <a:gd name="T18" fmla="*/ 694 w 1162"/>
                <a:gd name="T19" fmla="*/ 1490 h 1836"/>
                <a:gd name="T20" fmla="*/ 603 w 1162"/>
                <a:gd name="T21" fmla="*/ 1567 h 1836"/>
                <a:gd name="T22" fmla="*/ 606 w 1162"/>
                <a:gd name="T23" fmla="*/ 1603 h 1836"/>
                <a:gd name="T24" fmla="*/ 547 w 1162"/>
                <a:gd name="T25" fmla="*/ 1642 h 1836"/>
                <a:gd name="T26" fmla="*/ 496 w 1162"/>
                <a:gd name="T27" fmla="*/ 1613 h 1836"/>
                <a:gd name="T28" fmla="*/ 460 w 1162"/>
                <a:gd name="T29" fmla="*/ 1615 h 1836"/>
                <a:gd name="T30" fmla="*/ 416 w 1162"/>
                <a:gd name="T31" fmla="*/ 1831 h 1836"/>
                <a:gd name="T32" fmla="*/ 340 w 1162"/>
                <a:gd name="T33" fmla="*/ 1836 h 1836"/>
                <a:gd name="T34" fmla="*/ 344 w 1162"/>
                <a:gd name="T35" fmla="*/ 1760 h 1836"/>
                <a:gd name="T36" fmla="*/ 46 w 1162"/>
                <a:gd name="T37" fmla="*/ 1423 h 1836"/>
                <a:gd name="T38" fmla="*/ 0 w 1162"/>
                <a:gd name="T39" fmla="*/ 1353 h 1836"/>
                <a:gd name="T40" fmla="*/ 238 w 1162"/>
                <a:gd name="T41" fmla="*/ 1231 h 1836"/>
                <a:gd name="T42" fmla="*/ 220 w 1162"/>
                <a:gd name="T43" fmla="*/ 824 h 1836"/>
                <a:gd name="T44" fmla="*/ 249 w 1162"/>
                <a:gd name="T45" fmla="*/ 607 h 1836"/>
                <a:gd name="T46" fmla="*/ 261 w 1162"/>
                <a:gd name="T47" fmla="*/ 515 h 1836"/>
                <a:gd name="T48" fmla="*/ 266 w 1162"/>
                <a:gd name="T49" fmla="*/ 515 h 1836"/>
                <a:gd name="T50" fmla="*/ 288 w 1162"/>
                <a:gd name="T51" fmla="*/ 278 h 1836"/>
                <a:gd name="T52" fmla="*/ 629 w 1162"/>
                <a:gd name="T53" fmla="*/ 341 h 1836"/>
                <a:gd name="T54" fmla="*/ 605 w 1162"/>
                <a:gd name="T55" fmla="*/ 204 h 1836"/>
                <a:gd name="T56" fmla="*/ 716 w 1162"/>
                <a:gd name="T57" fmla="*/ 226 h 1836"/>
                <a:gd name="T58" fmla="*/ 760 w 1162"/>
                <a:gd name="T59" fmla="*/ 65 h 1836"/>
                <a:gd name="T60" fmla="*/ 819 w 1162"/>
                <a:gd name="T61" fmla="*/ 64 h 1836"/>
                <a:gd name="T62" fmla="*/ 872 w 1162"/>
                <a:gd name="T63" fmla="*/ 0 h 1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62" h="1836">
                  <a:moveTo>
                    <a:pt x="872" y="0"/>
                  </a:moveTo>
                  <a:lnTo>
                    <a:pt x="998" y="122"/>
                  </a:lnTo>
                  <a:lnTo>
                    <a:pt x="1162" y="360"/>
                  </a:lnTo>
                  <a:lnTo>
                    <a:pt x="1112" y="416"/>
                  </a:lnTo>
                  <a:lnTo>
                    <a:pt x="1104" y="541"/>
                  </a:lnTo>
                  <a:lnTo>
                    <a:pt x="1030" y="691"/>
                  </a:lnTo>
                  <a:lnTo>
                    <a:pt x="935" y="700"/>
                  </a:lnTo>
                  <a:lnTo>
                    <a:pt x="844" y="754"/>
                  </a:lnTo>
                  <a:lnTo>
                    <a:pt x="766" y="1333"/>
                  </a:lnTo>
                  <a:lnTo>
                    <a:pt x="694" y="1490"/>
                  </a:lnTo>
                  <a:lnTo>
                    <a:pt x="603" y="1567"/>
                  </a:lnTo>
                  <a:lnTo>
                    <a:pt x="606" y="1603"/>
                  </a:lnTo>
                  <a:lnTo>
                    <a:pt x="547" y="1642"/>
                  </a:lnTo>
                  <a:lnTo>
                    <a:pt x="496" y="1613"/>
                  </a:lnTo>
                  <a:lnTo>
                    <a:pt x="460" y="1615"/>
                  </a:lnTo>
                  <a:lnTo>
                    <a:pt x="416" y="1831"/>
                  </a:lnTo>
                  <a:lnTo>
                    <a:pt x="340" y="1836"/>
                  </a:lnTo>
                  <a:lnTo>
                    <a:pt x="344" y="1760"/>
                  </a:lnTo>
                  <a:lnTo>
                    <a:pt x="46" y="1423"/>
                  </a:lnTo>
                  <a:lnTo>
                    <a:pt x="0" y="1353"/>
                  </a:lnTo>
                  <a:lnTo>
                    <a:pt x="238" y="1231"/>
                  </a:lnTo>
                  <a:lnTo>
                    <a:pt x="220" y="824"/>
                  </a:lnTo>
                  <a:lnTo>
                    <a:pt x="249" y="607"/>
                  </a:lnTo>
                  <a:lnTo>
                    <a:pt x="261" y="515"/>
                  </a:lnTo>
                  <a:lnTo>
                    <a:pt x="266" y="515"/>
                  </a:lnTo>
                  <a:lnTo>
                    <a:pt x="288" y="278"/>
                  </a:lnTo>
                  <a:lnTo>
                    <a:pt x="629" y="341"/>
                  </a:lnTo>
                  <a:lnTo>
                    <a:pt x="605" y="204"/>
                  </a:lnTo>
                  <a:lnTo>
                    <a:pt x="716" y="226"/>
                  </a:lnTo>
                  <a:lnTo>
                    <a:pt x="760" y="65"/>
                  </a:lnTo>
                  <a:lnTo>
                    <a:pt x="819" y="64"/>
                  </a:lnTo>
                  <a:lnTo>
                    <a:pt x="872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62" name="Freeform 62"/>
            <p:cNvSpPr>
              <a:spLocks/>
            </p:cNvSpPr>
            <p:nvPr/>
          </p:nvSpPr>
          <p:spPr bwMode="auto">
            <a:xfrm>
              <a:off x="8222" y="1452"/>
              <a:ext cx="126" cy="64"/>
            </a:xfrm>
            <a:custGeom>
              <a:avLst/>
              <a:gdLst>
                <a:gd name="T0" fmla="*/ 0 w 754"/>
                <a:gd name="T1" fmla="*/ 318 h 381"/>
                <a:gd name="T2" fmla="*/ 264 w 754"/>
                <a:gd name="T3" fmla="*/ 381 h 381"/>
                <a:gd name="T4" fmla="*/ 348 w 754"/>
                <a:gd name="T5" fmla="*/ 357 h 381"/>
                <a:gd name="T6" fmla="*/ 731 w 754"/>
                <a:gd name="T7" fmla="*/ 381 h 381"/>
                <a:gd name="T8" fmla="*/ 754 w 754"/>
                <a:gd name="T9" fmla="*/ 129 h 381"/>
                <a:gd name="T10" fmla="*/ 623 w 754"/>
                <a:gd name="T11" fmla="*/ 87 h 381"/>
                <a:gd name="T12" fmla="*/ 524 w 754"/>
                <a:gd name="T13" fmla="*/ 105 h 381"/>
                <a:gd name="T14" fmla="*/ 447 w 754"/>
                <a:gd name="T15" fmla="*/ 93 h 381"/>
                <a:gd name="T16" fmla="*/ 375 w 754"/>
                <a:gd name="T17" fmla="*/ 66 h 381"/>
                <a:gd name="T18" fmla="*/ 309 w 754"/>
                <a:gd name="T19" fmla="*/ 66 h 381"/>
                <a:gd name="T20" fmla="*/ 254 w 754"/>
                <a:gd name="T21" fmla="*/ 78 h 381"/>
                <a:gd name="T22" fmla="*/ 132 w 754"/>
                <a:gd name="T23" fmla="*/ 0 h 381"/>
                <a:gd name="T24" fmla="*/ 141 w 754"/>
                <a:gd name="T25" fmla="*/ 93 h 381"/>
                <a:gd name="T26" fmla="*/ 27 w 754"/>
                <a:gd name="T27" fmla="*/ 297 h 381"/>
                <a:gd name="T28" fmla="*/ 4 w 754"/>
                <a:gd name="T29" fmla="*/ 291 h 381"/>
                <a:gd name="T30" fmla="*/ 0 w 754"/>
                <a:gd name="T31" fmla="*/ 318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54" h="381">
                  <a:moveTo>
                    <a:pt x="0" y="318"/>
                  </a:moveTo>
                  <a:lnTo>
                    <a:pt x="264" y="381"/>
                  </a:lnTo>
                  <a:lnTo>
                    <a:pt x="348" y="357"/>
                  </a:lnTo>
                  <a:lnTo>
                    <a:pt x="731" y="381"/>
                  </a:lnTo>
                  <a:lnTo>
                    <a:pt x="754" y="129"/>
                  </a:lnTo>
                  <a:lnTo>
                    <a:pt x="623" y="87"/>
                  </a:lnTo>
                  <a:lnTo>
                    <a:pt x="524" y="105"/>
                  </a:lnTo>
                  <a:lnTo>
                    <a:pt x="447" y="93"/>
                  </a:lnTo>
                  <a:lnTo>
                    <a:pt x="375" y="66"/>
                  </a:lnTo>
                  <a:lnTo>
                    <a:pt x="309" y="66"/>
                  </a:lnTo>
                  <a:lnTo>
                    <a:pt x="254" y="78"/>
                  </a:lnTo>
                  <a:lnTo>
                    <a:pt x="132" y="0"/>
                  </a:lnTo>
                  <a:lnTo>
                    <a:pt x="141" y="93"/>
                  </a:lnTo>
                  <a:lnTo>
                    <a:pt x="27" y="297"/>
                  </a:lnTo>
                  <a:lnTo>
                    <a:pt x="4" y="291"/>
                  </a:lnTo>
                  <a:lnTo>
                    <a:pt x="0" y="31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63" name="Freeform 63"/>
            <p:cNvSpPr>
              <a:spLocks/>
            </p:cNvSpPr>
            <p:nvPr/>
          </p:nvSpPr>
          <p:spPr bwMode="auto">
            <a:xfrm>
              <a:off x="7795" y="1841"/>
              <a:ext cx="397" cy="313"/>
            </a:xfrm>
            <a:custGeom>
              <a:avLst/>
              <a:gdLst>
                <a:gd name="T0" fmla="*/ 981 w 2383"/>
                <a:gd name="T1" fmla="*/ 0 h 1879"/>
                <a:gd name="T2" fmla="*/ 1088 w 2383"/>
                <a:gd name="T3" fmla="*/ 37 h 1879"/>
                <a:gd name="T4" fmla="*/ 1029 w 2383"/>
                <a:gd name="T5" fmla="*/ 140 h 1879"/>
                <a:gd name="T6" fmla="*/ 1077 w 2383"/>
                <a:gd name="T7" fmla="*/ 196 h 1879"/>
                <a:gd name="T8" fmla="*/ 1237 w 2383"/>
                <a:gd name="T9" fmla="*/ 252 h 1879"/>
                <a:gd name="T10" fmla="*/ 1341 w 2383"/>
                <a:gd name="T11" fmla="*/ 179 h 1879"/>
                <a:gd name="T12" fmla="*/ 1659 w 2383"/>
                <a:gd name="T13" fmla="*/ 294 h 1879"/>
                <a:gd name="T14" fmla="*/ 1254 w 2383"/>
                <a:gd name="T15" fmla="*/ 640 h 1879"/>
                <a:gd name="T16" fmla="*/ 1206 w 2383"/>
                <a:gd name="T17" fmla="*/ 681 h 1879"/>
                <a:gd name="T18" fmla="*/ 1345 w 2383"/>
                <a:gd name="T19" fmla="*/ 1016 h 1879"/>
                <a:gd name="T20" fmla="*/ 2041 w 2383"/>
                <a:gd name="T21" fmla="*/ 906 h 1879"/>
                <a:gd name="T22" fmla="*/ 2269 w 2383"/>
                <a:gd name="T23" fmla="*/ 1106 h 1879"/>
                <a:gd name="T24" fmla="*/ 2220 w 2383"/>
                <a:gd name="T25" fmla="*/ 1212 h 1879"/>
                <a:gd name="T26" fmla="*/ 2140 w 2383"/>
                <a:gd name="T27" fmla="*/ 1267 h 1879"/>
                <a:gd name="T28" fmla="*/ 2095 w 2383"/>
                <a:gd name="T29" fmla="*/ 1482 h 1879"/>
                <a:gd name="T30" fmla="*/ 2246 w 2383"/>
                <a:gd name="T31" fmla="*/ 1451 h 1879"/>
                <a:gd name="T32" fmla="*/ 2354 w 2383"/>
                <a:gd name="T33" fmla="*/ 1507 h 1879"/>
                <a:gd name="T34" fmla="*/ 2383 w 2383"/>
                <a:gd name="T35" fmla="*/ 1691 h 1879"/>
                <a:gd name="T36" fmla="*/ 2021 w 2383"/>
                <a:gd name="T37" fmla="*/ 1613 h 1879"/>
                <a:gd name="T38" fmla="*/ 1815 w 2383"/>
                <a:gd name="T39" fmla="*/ 1568 h 1879"/>
                <a:gd name="T40" fmla="*/ 1616 w 2383"/>
                <a:gd name="T41" fmla="*/ 1520 h 1879"/>
                <a:gd name="T42" fmla="*/ 1206 w 2383"/>
                <a:gd name="T43" fmla="*/ 1872 h 1879"/>
                <a:gd name="T44" fmla="*/ 978 w 2383"/>
                <a:gd name="T45" fmla="*/ 1804 h 1879"/>
                <a:gd name="T46" fmla="*/ 770 w 2383"/>
                <a:gd name="T47" fmla="*/ 1869 h 1879"/>
                <a:gd name="T48" fmla="*/ 560 w 2383"/>
                <a:gd name="T49" fmla="*/ 1841 h 1879"/>
                <a:gd name="T50" fmla="*/ 468 w 2383"/>
                <a:gd name="T51" fmla="*/ 1822 h 1879"/>
                <a:gd name="T52" fmla="*/ 385 w 2383"/>
                <a:gd name="T53" fmla="*/ 1782 h 1879"/>
                <a:gd name="T54" fmla="*/ 327 w 2383"/>
                <a:gd name="T55" fmla="*/ 1809 h 1879"/>
                <a:gd name="T56" fmla="*/ 280 w 2383"/>
                <a:gd name="T57" fmla="*/ 1701 h 1879"/>
                <a:gd name="T58" fmla="*/ 298 w 2383"/>
                <a:gd name="T59" fmla="*/ 1648 h 1879"/>
                <a:gd name="T60" fmla="*/ 310 w 2383"/>
                <a:gd name="T61" fmla="*/ 1513 h 1879"/>
                <a:gd name="T62" fmla="*/ 215 w 2383"/>
                <a:gd name="T63" fmla="*/ 1433 h 1879"/>
                <a:gd name="T64" fmla="*/ 155 w 2383"/>
                <a:gd name="T65" fmla="*/ 1323 h 1879"/>
                <a:gd name="T66" fmla="*/ 54 w 2383"/>
                <a:gd name="T67" fmla="*/ 1287 h 1879"/>
                <a:gd name="T68" fmla="*/ 7 w 2383"/>
                <a:gd name="T69" fmla="*/ 1270 h 1879"/>
                <a:gd name="T70" fmla="*/ 20 w 2383"/>
                <a:gd name="T71" fmla="*/ 1129 h 1879"/>
                <a:gd name="T72" fmla="*/ 102 w 2383"/>
                <a:gd name="T73" fmla="*/ 1102 h 1879"/>
                <a:gd name="T74" fmla="*/ 119 w 2383"/>
                <a:gd name="T75" fmla="*/ 1134 h 1879"/>
                <a:gd name="T76" fmla="*/ 428 w 2383"/>
                <a:gd name="T77" fmla="*/ 723 h 1879"/>
                <a:gd name="T78" fmla="*/ 403 w 2383"/>
                <a:gd name="T79" fmla="*/ 650 h 1879"/>
                <a:gd name="T80" fmla="*/ 533 w 2383"/>
                <a:gd name="T81" fmla="*/ 640 h 1879"/>
                <a:gd name="T82" fmla="*/ 593 w 2383"/>
                <a:gd name="T83" fmla="*/ 645 h 1879"/>
                <a:gd name="T84" fmla="*/ 604 w 2383"/>
                <a:gd name="T85" fmla="*/ 592 h 1879"/>
                <a:gd name="T86" fmla="*/ 491 w 2383"/>
                <a:gd name="T87" fmla="*/ 352 h 1879"/>
                <a:gd name="T88" fmla="*/ 754 w 2383"/>
                <a:gd name="T89" fmla="*/ 31 h 1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383" h="1879">
                  <a:moveTo>
                    <a:pt x="754" y="31"/>
                  </a:moveTo>
                  <a:lnTo>
                    <a:pt x="981" y="0"/>
                  </a:lnTo>
                  <a:lnTo>
                    <a:pt x="1049" y="8"/>
                  </a:lnTo>
                  <a:lnTo>
                    <a:pt x="1088" y="37"/>
                  </a:lnTo>
                  <a:lnTo>
                    <a:pt x="1089" y="74"/>
                  </a:lnTo>
                  <a:lnTo>
                    <a:pt x="1029" y="140"/>
                  </a:lnTo>
                  <a:lnTo>
                    <a:pt x="1045" y="183"/>
                  </a:lnTo>
                  <a:lnTo>
                    <a:pt x="1077" y="196"/>
                  </a:lnTo>
                  <a:lnTo>
                    <a:pt x="1115" y="290"/>
                  </a:lnTo>
                  <a:lnTo>
                    <a:pt x="1237" y="252"/>
                  </a:lnTo>
                  <a:lnTo>
                    <a:pt x="1264" y="186"/>
                  </a:lnTo>
                  <a:lnTo>
                    <a:pt x="1341" y="179"/>
                  </a:lnTo>
                  <a:lnTo>
                    <a:pt x="1384" y="44"/>
                  </a:lnTo>
                  <a:lnTo>
                    <a:pt x="1659" y="294"/>
                  </a:lnTo>
                  <a:lnTo>
                    <a:pt x="1383" y="694"/>
                  </a:lnTo>
                  <a:lnTo>
                    <a:pt x="1254" y="640"/>
                  </a:lnTo>
                  <a:lnTo>
                    <a:pt x="1195" y="640"/>
                  </a:lnTo>
                  <a:lnTo>
                    <a:pt x="1206" y="681"/>
                  </a:lnTo>
                  <a:lnTo>
                    <a:pt x="1317" y="866"/>
                  </a:lnTo>
                  <a:lnTo>
                    <a:pt x="1345" y="1016"/>
                  </a:lnTo>
                  <a:lnTo>
                    <a:pt x="1701" y="967"/>
                  </a:lnTo>
                  <a:lnTo>
                    <a:pt x="2041" y="906"/>
                  </a:lnTo>
                  <a:lnTo>
                    <a:pt x="2251" y="1024"/>
                  </a:lnTo>
                  <a:lnTo>
                    <a:pt x="2269" y="1106"/>
                  </a:lnTo>
                  <a:lnTo>
                    <a:pt x="2261" y="1192"/>
                  </a:lnTo>
                  <a:lnTo>
                    <a:pt x="2220" y="1212"/>
                  </a:lnTo>
                  <a:lnTo>
                    <a:pt x="2204" y="1260"/>
                  </a:lnTo>
                  <a:lnTo>
                    <a:pt x="2140" y="1267"/>
                  </a:lnTo>
                  <a:lnTo>
                    <a:pt x="2148" y="1359"/>
                  </a:lnTo>
                  <a:lnTo>
                    <a:pt x="2095" y="1482"/>
                  </a:lnTo>
                  <a:lnTo>
                    <a:pt x="2186" y="1448"/>
                  </a:lnTo>
                  <a:lnTo>
                    <a:pt x="2246" y="1451"/>
                  </a:lnTo>
                  <a:lnTo>
                    <a:pt x="2314" y="1460"/>
                  </a:lnTo>
                  <a:lnTo>
                    <a:pt x="2354" y="1507"/>
                  </a:lnTo>
                  <a:lnTo>
                    <a:pt x="2341" y="1552"/>
                  </a:lnTo>
                  <a:lnTo>
                    <a:pt x="2383" y="1691"/>
                  </a:lnTo>
                  <a:lnTo>
                    <a:pt x="2233" y="1713"/>
                  </a:lnTo>
                  <a:lnTo>
                    <a:pt x="2021" y="1613"/>
                  </a:lnTo>
                  <a:lnTo>
                    <a:pt x="1873" y="1616"/>
                  </a:lnTo>
                  <a:lnTo>
                    <a:pt x="1815" y="1568"/>
                  </a:lnTo>
                  <a:lnTo>
                    <a:pt x="1681" y="1561"/>
                  </a:lnTo>
                  <a:lnTo>
                    <a:pt x="1616" y="1520"/>
                  </a:lnTo>
                  <a:lnTo>
                    <a:pt x="1276" y="1874"/>
                  </a:lnTo>
                  <a:lnTo>
                    <a:pt x="1206" y="1872"/>
                  </a:lnTo>
                  <a:lnTo>
                    <a:pt x="1020" y="1807"/>
                  </a:lnTo>
                  <a:lnTo>
                    <a:pt x="978" y="1804"/>
                  </a:lnTo>
                  <a:lnTo>
                    <a:pt x="893" y="1879"/>
                  </a:lnTo>
                  <a:lnTo>
                    <a:pt x="770" y="1869"/>
                  </a:lnTo>
                  <a:lnTo>
                    <a:pt x="681" y="1838"/>
                  </a:lnTo>
                  <a:lnTo>
                    <a:pt x="560" y="1841"/>
                  </a:lnTo>
                  <a:lnTo>
                    <a:pt x="491" y="1841"/>
                  </a:lnTo>
                  <a:lnTo>
                    <a:pt x="468" y="1822"/>
                  </a:lnTo>
                  <a:lnTo>
                    <a:pt x="416" y="1818"/>
                  </a:lnTo>
                  <a:lnTo>
                    <a:pt x="385" y="1782"/>
                  </a:lnTo>
                  <a:lnTo>
                    <a:pt x="365" y="1802"/>
                  </a:lnTo>
                  <a:lnTo>
                    <a:pt x="327" y="1809"/>
                  </a:lnTo>
                  <a:lnTo>
                    <a:pt x="260" y="1742"/>
                  </a:lnTo>
                  <a:lnTo>
                    <a:pt x="280" y="1701"/>
                  </a:lnTo>
                  <a:lnTo>
                    <a:pt x="260" y="1671"/>
                  </a:lnTo>
                  <a:lnTo>
                    <a:pt x="298" y="1648"/>
                  </a:lnTo>
                  <a:lnTo>
                    <a:pt x="285" y="1583"/>
                  </a:lnTo>
                  <a:lnTo>
                    <a:pt x="310" y="1513"/>
                  </a:lnTo>
                  <a:lnTo>
                    <a:pt x="295" y="1465"/>
                  </a:lnTo>
                  <a:lnTo>
                    <a:pt x="215" y="1433"/>
                  </a:lnTo>
                  <a:lnTo>
                    <a:pt x="175" y="1388"/>
                  </a:lnTo>
                  <a:lnTo>
                    <a:pt x="155" y="1323"/>
                  </a:lnTo>
                  <a:lnTo>
                    <a:pt x="87" y="1312"/>
                  </a:lnTo>
                  <a:lnTo>
                    <a:pt x="54" y="1287"/>
                  </a:lnTo>
                  <a:lnTo>
                    <a:pt x="22" y="1310"/>
                  </a:lnTo>
                  <a:lnTo>
                    <a:pt x="7" y="1270"/>
                  </a:lnTo>
                  <a:lnTo>
                    <a:pt x="0" y="1187"/>
                  </a:lnTo>
                  <a:lnTo>
                    <a:pt x="20" y="1129"/>
                  </a:lnTo>
                  <a:lnTo>
                    <a:pt x="29" y="1109"/>
                  </a:lnTo>
                  <a:lnTo>
                    <a:pt x="102" y="1102"/>
                  </a:lnTo>
                  <a:lnTo>
                    <a:pt x="102" y="1113"/>
                  </a:lnTo>
                  <a:lnTo>
                    <a:pt x="119" y="1134"/>
                  </a:lnTo>
                  <a:lnTo>
                    <a:pt x="164" y="1106"/>
                  </a:lnTo>
                  <a:lnTo>
                    <a:pt x="428" y="723"/>
                  </a:lnTo>
                  <a:lnTo>
                    <a:pt x="370" y="683"/>
                  </a:lnTo>
                  <a:lnTo>
                    <a:pt x="403" y="650"/>
                  </a:lnTo>
                  <a:lnTo>
                    <a:pt x="470" y="678"/>
                  </a:lnTo>
                  <a:lnTo>
                    <a:pt x="533" y="640"/>
                  </a:lnTo>
                  <a:lnTo>
                    <a:pt x="561" y="660"/>
                  </a:lnTo>
                  <a:lnTo>
                    <a:pt x="593" y="645"/>
                  </a:lnTo>
                  <a:lnTo>
                    <a:pt x="580" y="603"/>
                  </a:lnTo>
                  <a:lnTo>
                    <a:pt x="604" y="592"/>
                  </a:lnTo>
                  <a:lnTo>
                    <a:pt x="712" y="429"/>
                  </a:lnTo>
                  <a:lnTo>
                    <a:pt x="491" y="352"/>
                  </a:lnTo>
                  <a:lnTo>
                    <a:pt x="712" y="193"/>
                  </a:lnTo>
                  <a:lnTo>
                    <a:pt x="754" y="3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64" name="Freeform 64"/>
            <p:cNvSpPr>
              <a:spLocks/>
            </p:cNvSpPr>
            <p:nvPr/>
          </p:nvSpPr>
          <p:spPr bwMode="auto">
            <a:xfrm>
              <a:off x="7888" y="2095"/>
              <a:ext cx="308" cy="278"/>
            </a:xfrm>
            <a:custGeom>
              <a:avLst/>
              <a:gdLst>
                <a:gd name="T0" fmla="*/ 3 w 1846"/>
                <a:gd name="T1" fmla="*/ 319 h 1671"/>
                <a:gd name="T2" fmla="*/ 122 w 1846"/>
                <a:gd name="T3" fmla="*/ 316 h 1671"/>
                <a:gd name="T4" fmla="*/ 212 w 1846"/>
                <a:gd name="T5" fmla="*/ 347 h 1671"/>
                <a:gd name="T6" fmla="*/ 332 w 1846"/>
                <a:gd name="T7" fmla="*/ 358 h 1671"/>
                <a:gd name="T8" fmla="*/ 420 w 1846"/>
                <a:gd name="T9" fmla="*/ 282 h 1671"/>
                <a:gd name="T10" fmla="*/ 462 w 1846"/>
                <a:gd name="T11" fmla="*/ 285 h 1671"/>
                <a:gd name="T12" fmla="*/ 647 w 1846"/>
                <a:gd name="T13" fmla="*/ 350 h 1671"/>
                <a:gd name="T14" fmla="*/ 718 w 1846"/>
                <a:gd name="T15" fmla="*/ 352 h 1671"/>
                <a:gd name="T16" fmla="*/ 1057 w 1846"/>
                <a:gd name="T17" fmla="*/ 0 h 1671"/>
                <a:gd name="T18" fmla="*/ 1122 w 1846"/>
                <a:gd name="T19" fmla="*/ 39 h 1671"/>
                <a:gd name="T20" fmla="*/ 1257 w 1846"/>
                <a:gd name="T21" fmla="*/ 46 h 1671"/>
                <a:gd name="T22" fmla="*/ 1315 w 1846"/>
                <a:gd name="T23" fmla="*/ 94 h 1671"/>
                <a:gd name="T24" fmla="*/ 1460 w 1846"/>
                <a:gd name="T25" fmla="*/ 91 h 1671"/>
                <a:gd name="T26" fmla="*/ 1674 w 1846"/>
                <a:gd name="T27" fmla="*/ 190 h 1671"/>
                <a:gd name="T28" fmla="*/ 1825 w 1846"/>
                <a:gd name="T29" fmla="*/ 169 h 1671"/>
                <a:gd name="T30" fmla="*/ 1814 w 1846"/>
                <a:gd name="T31" fmla="*/ 244 h 1671"/>
                <a:gd name="T32" fmla="*/ 1846 w 1846"/>
                <a:gd name="T33" fmla="*/ 285 h 1671"/>
                <a:gd name="T34" fmla="*/ 1569 w 1846"/>
                <a:gd name="T35" fmla="*/ 591 h 1671"/>
                <a:gd name="T36" fmla="*/ 1504 w 1846"/>
                <a:gd name="T37" fmla="*/ 603 h 1671"/>
                <a:gd name="T38" fmla="*/ 1463 w 1846"/>
                <a:gd name="T39" fmla="*/ 586 h 1671"/>
                <a:gd name="T40" fmla="*/ 1429 w 1846"/>
                <a:gd name="T41" fmla="*/ 489 h 1671"/>
                <a:gd name="T42" fmla="*/ 1260 w 1846"/>
                <a:gd name="T43" fmla="*/ 481 h 1671"/>
                <a:gd name="T44" fmla="*/ 1110 w 1846"/>
                <a:gd name="T45" fmla="*/ 551 h 1671"/>
                <a:gd name="T46" fmla="*/ 1032 w 1846"/>
                <a:gd name="T47" fmla="*/ 622 h 1671"/>
                <a:gd name="T48" fmla="*/ 1016 w 1846"/>
                <a:gd name="T49" fmla="*/ 665 h 1671"/>
                <a:gd name="T50" fmla="*/ 925 w 1846"/>
                <a:gd name="T51" fmla="*/ 812 h 1671"/>
                <a:gd name="T52" fmla="*/ 813 w 1846"/>
                <a:gd name="T53" fmla="*/ 895 h 1671"/>
                <a:gd name="T54" fmla="*/ 642 w 1846"/>
                <a:gd name="T55" fmla="*/ 897 h 1671"/>
                <a:gd name="T56" fmla="*/ 636 w 1846"/>
                <a:gd name="T57" fmla="*/ 1293 h 1671"/>
                <a:gd name="T58" fmla="*/ 645 w 1846"/>
                <a:gd name="T59" fmla="*/ 1351 h 1671"/>
                <a:gd name="T60" fmla="*/ 682 w 1846"/>
                <a:gd name="T61" fmla="*/ 1369 h 1671"/>
                <a:gd name="T62" fmla="*/ 682 w 1846"/>
                <a:gd name="T63" fmla="*/ 1442 h 1671"/>
                <a:gd name="T64" fmla="*/ 632 w 1846"/>
                <a:gd name="T65" fmla="*/ 1445 h 1671"/>
                <a:gd name="T66" fmla="*/ 624 w 1846"/>
                <a:gd name="T67" fmla="*/ 1538 h 1671"/>
                <a:gd name="T68" fmla="*/ 440 w 1846"/>
                <a:gd name="T69" fmla="*/ 1671 h 1671"/>
                <a:gd name="T70" fmla="*/ 351 w 1846"/>
                <a:gd name="T71" fmla="*/ 1631 h 1671"/>
                <a:gd name="T72" fmla="*/ 290 w 1846"/>
                <a:gd name="T73" fmla="*/ 1633 h 1671"/>
                <a:gd name="T74" fmla="*/ 247 w 1846"/>
                <a:gd name="T75" fmla="*/ 1578 h 1671"/>
                <a:gd name="T76" fmla="*/ 219 w 1846"/>
                <a:gd name="T77" fmla="*/ 1606 h 1671"/>
                <a:gd name="T78" fmla="*/ 163 w 1846"/>
                <a:gd name="T79" fmla="*/ 1639 h 1671"/>
                <a:gd name="T80" fmla="*/ 112 w 1846"/>
                <a:gd name="T81" fmla="*/ 1636 h 1671"/>
                <a:gd name="T82" fmla="*/ 111 w 1846"/>
                <a:gd name="T83" fmla="*/ 1593 h 1671"/>
                <a:gd name="T84" fmla="*/ 79 w 1846"/>
                <a:gd name="T85" fmla="*/ 1548 h 1671"/>
                <a:gd name="T86" fmla="*/ 129 w 1846"/>
                <a:gd name="T87" fmla="*/ 1373 h 1671"/>
                <a:gd name="T88" fmla="*/ 124 w 1846"/>
                <a:gd name="T89" fmla="*/ 1315 h 1671"/>
                <a:gd name="T90" fmla="*/ 87 w 1846"/>
                <a:gd name="T91" fmla="*/ 1267 h 1671"/>
                <a:gd name="T92" fmla="*/ 18 w 1846"/>
                <a:gd name="T93" fmla="*/ 1225 h 1671"/>
                <a:gd name="T94" fmla="*/ 113 w 1846"/>
                <a:gd name="T95" fmla="*/ 930 h 1671"/>
                <a:gd name="T96" fmla="*/ 165 w 1846"/>
                <a:gd name="T97" fmla="*/ 801 h 1671"/>
                <a:gd name="T98" fmla="*/ 233 w 1846"/>
                <a:gd name="T99" fmla="*/ 723 h 1671"/>
                <a:gd name="T100" fmla="*/ 217 w 1846"/>
                <a:gd name="T101" fmla="*/ 714 h 1671"/>
                <a:gd name="T102" fmla="*/ 188 w 1846"/>
                <a:gd name="T103" fmla="*/ 688 h 1671"/>
                <a:gd name="T104" fmla="*/ 195 w 1846"/>
                <a:gd name="T105" fmla="*/ 664 h 1671"/>
                <a:gd name="T106" fmla="*/ 242 w 1846"/>
                <a:gd name="T107" fmla="*/ 567 h 1671"/>
                <a:gd name="T108" fmla="*/ 196 w 1846"/>
                <a:gd name="T109" fmla="*/ 564 h 1671"/>
                <a:gd name="T110" fmla="*/ 174 w 1846"/>
                <a:gd name="T111" fmla="*/ 584 h 1671"/>
                <a:gd name="T112" fmla="*/ 134 w 1846"/>
                <a:gd name="T113" fmla="*/ 572 h 1671"/>
                <a:gd name="T114" fmla="*/ 74 w 1846"/>
                <a:gd name="T115" fmla="*/ 538 h 1671"/>
                <a:gd name="T116" fmla="*/ 0 w 1846"/>
                <a:gd name="T117" fmla="*/ 389 h 1671"/>
                <a:gd name="T118" fmla="*/ 3 w 1846"/>
                <a:gd name="T119" fmla="*/ 319 h 1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846" h="1671">
                  <a:moveTo>
                    <a:pt x="3" y="319"/>
                  </a:moveTo>
                  <a:lnTo>
                    <a:pt x="122" y="316"/>
                  </a:lnTo>
                  <a:lnTo>
                    <a:pt x="212" y="347"/>
                  </a:lnTo>
                  <a:lnTo>
                    <a:pt x="332" y="358"/>
                  </a:lnTo>
                  <a:lnTo>
                    <a:pt x="420" y="282"/>
                  </a:lnTo>
                  <a:lnTo>
                    <a:pt x="462" y="285"/>
                  </a:lnTo>
                  <a:lnTo>
                    <a:pt x="647" y="350"/>
                  </a:lnTo>
                  <a:lnTo>
                    <a:pt x="718" y="352"/>
                  </a:lnTo>
                  <a:lnTo>
                    <a:pt x="1057" y="0"/>
                  </a:lnTo>
                  <a:lnTo>
                    <a:pt x="1122" y="39"/>
                  </a:lnTo>
                  <a:lnTo>
                    <a:pt x="1257" y="46"/>
                  </a:lnTo>
                  <a:lnTo>
                    <a:pt x="1315" y="94"/>
                  </a:lnTo>
                  <a:lnTo>
                    <a:pt x="1460" y="91"/>
                  </a:lnTo>
                  <a:lnTo>
                    <a:pt x="1674" y="190"/>
                  </a:lnTo>
                  <a:lnTo>
                    <a:pt x="1825" y="169"/>
                  </a:lnTo>
                  <a:lnTo>
                    <a:pt x="1814" y="244"/>
                  </a:lnTo>
                  <a:lnTo>
                    <a:pt x="1846" y="285"/>
                  </a:lnTo>
                  <a:lnTo>
                    <a:pt x="1569" y="591"/>
                  </a:lnTo>
                  <a:lnTo>
                    <a:pt x="1504" y="603"/>
                  </a:lnTo>
                  <a:lnTo>
                    <a:pt x="1463" y="586"/>
                  </a:lnTo>
                  <a:lnTo>
                    <a:pt x="1429" y="489"/>
                  </a:lnTo>
                  <a:lnTo>
                    <a:pt x="1260" y="481"/>
                  </a:lnTo>
                  <a:lnTo>
                    <a:pt x="1110" y="551"/>
                  </a:lnTo>
                  <a:lnTo>
                    <a:pt x="1032" y="622"/>
                  </a:lnTo>
                  <a:lnTo>
                    <a:pt x="1016" y="665"/>
                  </a:lnTo>
                  <a:lnTo>
                    <a:pt x="925" y="812"/>
                  </a:lnTo>
                  <a:lnTo>
                    <a:pt x="813" y="895"/>
                  </a:lnTo>
                  <a:lnTo>
                    <a:pt x="642" y="897"/>
                  </a:lnTo>
                  <a:lnTo>
                    <a:pt x="636" y="1293"/>
                  </a:lnTo>
                  <a:lnTo>
                    <a:pt x="645" y="1351"/>
                  </a:lnTo>
                  <a:lnTo>
                    <a:pt x="682" y="1369"/>
                  </a:lnTo>
                  <a:lnTo>
                    <a:pt x="682" y="1442"/>
                  </a:lnTo>
                  <a:lnTo>
                    <a:pt x="632" y="1445"/>
                  </a:lnTo>
                  <a:lnTo>
                    <a:pt x="624" y="1538"/>
                  </a:lnTo>
                  <a:lnTo>
                    <a:pt x="440" y="1671"/>
                  </a:lnTo>
                  <a:lnTo>
                    <a:pt x="351" y="1631"/>
                  </a:lnTo>
                  <a:lnTo>
                    <a:pt x="290" y="1633"/>
                  </a:lnTo>
                  <a:lnTo>
                    <a:pt x="247" y="1578"/>
                  </a:lnTo>
                  <a:lnTo>
                    <a:pt x="219" y="1606"/>
                  </a:lnTo>
                  <a:lnTo>
                    <a:pt x="163" y="1639"/>
                  </a:lnTo>
                  <a:lnTo>
                    <a:pt x="112" y="1636"/>
                  </a:lnTo>
                  <a:lnTo>
                    <a:pt x="111" y="1593"/>
                  </a:lnTo>
                  <a:lnTo>
                    <a:pt x="79" y="1548"/>
                  </a:lnTo>
                  <a:lnTo>
                    <a:pt x="129" y="1373"/>
                  </a:lnTo>
                  <a:lnTo>
                    <a:pt x="124" y="1315"/>
                  </a:lnTo>
                  <a:lnTo>
                    <a:pt x="87" y="1267"/>
                  </a:lnTo>
                  <a:lnTo>
                    <a:pt x="18" y="1225"/>
                  </a:lnTo>
                  <a:lnTo>
                    <a:pt x="113" y="930"/>
                  </a:lnTo>
                  <a:lnTo>
                    <a:pt x="165" y="801"/>
                  </a:lnTo>
                  <a:lnTo>
                    <a:pt x="233" y="723"/>
                  </a:lnTo>
                  <a:lnTo>
                    <a:pt x="217" y="714"/>
                  </a:lnTo>
                  <a:lnTo>
                    <a:pt x="188" y="688"/>
                  </a:lnTo>
                  <a:lnTo>
                    <a:pt x="195" y="664"/>
                  </a:lnTo>
                  <a:lnTo>
                    <a:pt x="242" y="567"/>
                  </a:lnTo>
                  <a:lnTo>
                    <a:pt x="196" y="564"/>
                  </a:lnTo>
                  <a:lnTo>
                    <a:pt x="174" y="584"/>
                  </a:lnTo>
                  <a:lnTo>
                    <a:pt x="134" y="572"/>
                  </a:lnTo>
                  <a:lnTo>
                    <a:pt x="74" y="538"/>
                  </a:lnTo>
                  <a:lnTo>
                    <a:pt x="0" y="389"/>
                  </a:lnTo>
                  <a:lnTo>
                    <a:pt x="3" y="31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65" name="Freeform 65"/>
            <p:cNvSpPr>
              <a:spLocks/>
            </p:cNvSpPr>
            <p:nvPr/>
          </p:nvSpPr>
          <p:spPr bwMode="auto">
            <a:xfrm>
              <a:off x="7828" y="2335"/>
              <a:ext cx="245" cy="401"/>
            </a:xfrm>
            <a:custGeom>
              <a:avLst/>
              <a:gdLst>
                <a:gd name="T0" fmla="*/ 581 w 1469"/>
                <a:gd name="T1" fmla="*/ 163 h 2405"/>
                <a:gd name="T2" fmla="*/ 607 w 1469"/>
                <a:gd name="T3" fmla="*/ 135 h 2405"/>
                <a:gd name="T4" fmla="*/ 648 w 1469"/>
                <a:gd name="T5" fmla="*/ 192 h 2405"/>
                <a:gd name="T6" fmla="*/ 710 w 1469"/>
                <a:gd name="T7" fmla="*/ 189 h 2405"/>
                <a:gd name="T8" fmla="*/ 799 w 1469"/>
                <a:gd name="T9" fmla="*/ 228 h 2405"/>
                <a:gd name="T10" fmla="*/ 984 w 1469"/>
                <a:gd name="T11" fmla="*/ 96 h 2405"/>
                <a:gd name="T12" fmla="*/ 992 w 1469"/>
                <a:gd name="T13" fmla="*/ 3 h 2405"/>
                <a:gd name="T14" fmla="*/ 1040 w 1469"/>
                <a:gd name="T15" fmla="*/ 0 h 2405"/>
                <a:gd name="T16" fmla="*/ 1065 w 1469"/>
                <a:gd name="T17" fmla="*/ 74 h 2405"/>
                <a:gd name="T18" fmla="*/ 1060 w 1469"/>
                <a:gd name="T19" fmla="*/ 523 h 2405"/>
                <a:gd name="T20" fmla="*/ 1172 w 1469"/>
                <a:gd name="T21" fmla="*/ 750 h 2405"/>
                <a:gd name="T22" fmla="*/ 1469 w 1469"/>
                <a:gd name="T23" fmla="*/ 1234 h 2405"/>
                <a:gd name="T24" fmla="*/ 1458 w 1469"/>
                <a:gd name="T25" fmla="*/ 1258 h 2405"/>
                <a:gd name="T26" fmla="*/ 1339 w 1469"/>
                <a:gd name="T27" fmla="*/ 1330 h 2405"/>
                <a:gd name="T28" fmla="*/ 1318 w 1469"/>
                <a:gd name="T29" fmla="*/ 1413 h 2405"/>
                <a:gd name="T30" fmla="*/ 1203 w 1469"/>
                <a:gd name="T31" fmla="*/ 1511 h 2405"/>
                <a:gd name="T32" fmla="*/ 1028 w 1469"/>
                <a:gd name="T33" fmla="*/ 1840 h 2405"/>
                <a:gd name="T34" fmla="*/ 946 w 1469"/>
                <a:gd name="T35" fmla="*/ 1854 h 2405"/>
                <a:gd name="T36" fmla="*/ 951 w 1469"/>
                <a:gd name="T37" fmla="*/ 1905 h 2405"/>
                <a:gd name="T38" fmla="*/ 911 w 1469"/>
                <a:gd name="T39" fmla="*/ 1924 h 2405"/>
                <a:gd name="T40" fmla="*/ 912 w 1469"/>
                <a:gd name="T41" fmla="*/ 1987 h 2405"/>
                <a:gd name="T42" fmla="*/ 896 w 1469"/>
                <a:gd name="T43" fmla="*/ 1993 h 2405"/>
                <a:gd name="T44" fmla="*/ 897 w 1469"/>
                <a:gd name="T45" fmla="*/ 2079 h 2405"/>
                <a:gd name="T46" fmla="*/ 844 w 1469"/>
                <a:gd name="T47" fmla="*/ 2106 h 2405"/>
                <a:gd name="T48" fmla="*/ 833 w 1469"/>
                <a:gd name="T49" fmla="*/ 2160 h 2405"/>
                <a:gd name="T50" fmla="*/ 861 w 1469"/>
                <a:gd name="T51" fmla="*/ 2207 h 2405"/>
                <a:gd name="T52" fmla="*/ 801 w 1469"/>
                <a:gd name="T53" fmla="*/ 2383 h 2405"/>
                <a:gd name="T54" fmla="*/ 793 w 1469"/>
                <a:gd name="T55" fmla="*/ 2405 h 2405"/>
                <a:gd name="T56" fmla="*/ 747 w 1469"/>
                <a:gd name="T57" fmla="*/ 2359 h 2405"/>
                <a:gd name="T58" fmla="*/ 743 w 1469"/>
                <a:gd name="T59" fmla="*/ 2145 h 2405"/>
                <a:gd name="T60" fmla="*/ 644 w 1469"/>
                <a:gd name="T61" fmla="*/ 2066 h 2405"/>
                <a:gd name="T62" fmla="*/ 577 w 1469"/>
                <a:gd name="T63" fmla="*/ 2134 h 2405"/>
                <a:gd name="T64" fmla="*/ 499 w 1469"/>
                <a:gd name="T65" fmla="*/ 2125 h 2405"/>
                <a:gd name="T66" fmla="*/ 485 w 1469"/>
                <a:gd name="T67" fmla="*/ 2023 h 2405"/>
                <a:gd name="T68" fmla="*/ 193 w 1469"/>
                <a:gd name="T69" fmla="*/ 1966 h 2405"/>
                <a:gd name="T70" fmla="*/ 114 w 1469"/>
                <a:gd name="T71" fmla="*/ 1847 h 2405"/>
                <a:gd name="T72" fmla="*/ 49 w 1469"/>
                <a:gd name="T73" fmla="*/ 1894 h 2405"/>
                <a:gd name="T74" fmla="*/ 43 w 1469"/>
                <a:gd name="T75" fmla="*/ 1825 h 2405"/>
                <a:gd name="T76" fmla="*/ 24 w 1469"/>
                <a:gd name="T77" fmla="*/ 1770 h 2405"/>
                <a:gd name="T78" fmla="*/ 21 w 1469"/>
                <a:gd name="T79" fmla="*/ 1699 h 2405"/>
                <a:gd name="T80" fmla="*/ 36 w 1469"/>
                <a:gd name="T81" fmla="*/ 1671 h 2405"/>
                <a:gd name="T82" fmla="*/ 38 w 1469"/>
                <a:gd name="T83" fmla="*/ 1582 h 2405"/>
                <a:gd name="T84" fmla="*/ 55 w 1469"/>
                <a:gd name="T85" fmla="*/ 1558 h 2405"/>
                <a:gd name="T86" fmla="*/ 53 w 1469"/>
                <a:gd name="T87" fmla="*/ 1537 h 2405"/>
                <a:gd name="T88" fmla="*/ 0 w 1469"/>
                <a:gd name="T89" fmla="*/ 1508 h 2405"/>
                <a:gd name="T90" fmla="*/ 74 w 1469"/>
                <a:gd name="T91" fmla="*/ 1283 h 2405"/>
                <a:gd name="T92" fmla="*/ 581 w 1469"/>
                <a:gd name="T93" fmla="*/ 163 h 2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469" h="2405">
                  <a:moveTo>
                    <a:pt x="581" y="163"/>
                  </a:moveTo>
                  <a:lnTo>
                    <a:pt x="607" y="135"/>
                  </a:lnTo>
                  <a:lnTo>
                    <a:pt x="648" y="192"/>
                  </a:lnTo>
                  <a:lnTo>
                    <a:pt x="710" y="189"/>
                  </a:lnTo>
                  <a:lnTo>
                    <a:pt x="799" y="228"/>
                  </a:lnTo>
                  <a:lnTo>
                    <a:pt x="984" y="96"/>
                  </a:lnTo>
                  <a:lnTo>
                    <a:pt x="992" y="3"/>
                  </a:lnTo>
                  <a:lnTo>
                    <a:pt x="1040" y="0"/>
                  </a:lnTo>
                  <a:lnTo>
                    <a:pt x="1065" y="74"/>
                  </a:lnTo>
                  <a:lnTo>
                    <a:pt x="1060" y="523"/>
                  </a:lnTo>
                  <a:lnTo>
                    <a:pt x="1172" y="750"/>
                  </a:lnTo>
                  <a:lnTo>
                    <a:pt x="1469" y="1234"/>
                  </a:lnTo>
                  <a:lnTo>
                    <a:pt x="1458" y="1258"/>
                  </a:lnTo>
                  <a:lnTo>
                    <a:pt x="1339" y="1330"/>
                  </a:lnTo>
                  <a:lnTo>
                    <a:pt x="1318" y="1413"/>
                  </a:lnTo>
                  <a:lnTo>
                    <a:pt x="1203" y="1511"/>
                  </a:lnTo>
                  <a:lnTo>
                    <a:pt x="1028" y="1840"/>
                  </a:lnTo>
                  <a:lnTo>
                    <a:pt x="946" y="1854"/>
                  </a:lnTo>
                  <a:lnTo>
                    <a:pt x="951" y="1905"/>
                  </a:lnTo>
                  <a:lnTo>
                    <a:pt x="911" y="1924"/>
                  </a:lnTo>
                  <a:lnTo>
                    <a:pt x="912" y="1987"/>
                  </a:lnTo>
                  <a:lnTo>
                    <a:pt x="896" y="1993"/>
                  </a:lnTo>
                  <a:lnTo>
                    <a:pt x="897" y="2079"/>
                  </a:lnTo>
                  <a:lnTo>
                    <a:pt x="844" y="2106"/>
                  </a:lnTo>
                  <a:lnTo>
                    <a:pt x="833" y="2160"/>
                  </a:lnTo>
                  <a:lnTo>
                    <a:pt x="861" y="2207"/>
                  </a:lnTo>
                  <a:lnTo>
                    <a:pt x="801" y="2383"/>
                  </a:lnTo>
                  <a:lnTo>
                    <a:pt x="793" y="2405"/>
                  </a:lnTo>
                  <a:lnTo>
                    <a:pt x="747" y="2359"/>
                  </a:lnTo>
                  <a:lnTo>
                    <a:pt x="743" y="2145"/>
                  </a:lnTo>
                  <a:lnTo>
                    <a:pt x="644" y="2066"/>
                  </a:lnTo>
                  <a:lnTo>
                    <a:pt x="577" y="2134"/>
                  </a:lnTo>
                  <a:lnTo>
                    <a:pt x="499" y="2125"/>
                  </a:lnTo>
                  <a:lnTo>
                    <a:pt x="485" y="2023"/>
                  </a:lnTo>
                  <a:lnTo>
                    <a:pt x="193" y="1966"/>
                  </a:lnTo>
                  <a:lnTo>
                    <a:pt x="114" y="1847"/>
                  </a:lnTo>
                  <a:lnTo>
                    <a:pt x="49" y="1894"/>
                  </a:lnTo>
                  <a:lnTo>
                    <a:pt x="43" y="1825"/>
                  </a:lnTo>
                  <a:lnTo>
                    <a:pt x="24" y="1770"/>
                  </a:lnTo>
                  <a:lnTo>
                    <a:pt x="21" y="1699"/>
                  </a:lnTo>
                  <a:lnTo>
                    <a:pt x="36" y="1671"/>
                  </a:lnTo>
                  <a:lnTo>
                    <a:pt x="38" y="1582"/>
                  </a:lnTo>
                  <a:lnTo>
                    <a:pt x="55" y="1558"/>
                  </a:lnTo>
                  <a:lnTo>
                    <a:pt x="53" y="1537"/>
                  </a:lnTo>
                  <a:lnTo>
                    <a:pt x="0" y="1508"/>
                  </a:lnTo>
                  <a:lnTo>
                    <a:pt x="74" y="1283"/>
                  </a:lnTo>
                  <a:lnTo>
                    <a:pt x="581" y="16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66" name="Freeform 66"/>
            <p:cNvSpPr>
              <a:spLocks/>
            </p:cNvSpPr>
            <p:nvPr/>
          </p:nvSpPr>
          <p:spPr bwMode="auto">
            <a:xfrm>
              <a:off x="7303" y="714"/>
              <a:ext cx="184" cy="259"/>
            </a:xfrm>
            <a:custGeom>
              <a:avLst/>
              <a:gdLst>
                <a:gd name="T0" fmla="*/ 195 w 1109"/>
                <a:gd name="T1" fmla="*/ 0 h 1554"/>
                <a:gd name="T2" fmla="*/ 285 w 1109"/>
                <a:gd name="T3" fmla="*/ 53 h 1554"/>
                <a:gd name="T4" fmla="*/ 394 w 1109"/>
                <a:gd name="T5" fmla="*/ 76 h 1554"/>
                <a:gd name="T6" fmla="*/ 477 w 1109"/>
                <a:gd name="T7" fmla="*/ 120 h 1554"/>
                <a:gd name="T8" fmla="*/ 513 w 1109"/>
                <a:gd name="T9" fmla="*/ 159 h 1554"/>
                <a:gd name="T10" fmla="*/ 569 w 1109"/>
                <a:gd name="T11" fmla="*/ 173 h 1554"/>
                <a:gd name="T12" fmla="*/ 633 w 1109"/>
                <a:gd name="T13" fmla="*/ 252 h 1554"/>
                <a:gd name="T14" fmla="*/ 674 w 1109"/>
                <a:gd name="T15" fmla="*/ 251 h 1554"/>
                <a:gd name="T16" fmla="*/ 764 w 1109"/>
                <a:gd name="T17" fmla="*/ 334 h 1554"/>
                <a:gd name="T18" fmla="*/ 820 w 1109"/>
                <a:gd name="T19" fmla="*/ 327 h 1554"/>
                <a:gd name="T20" fmla="*/ 874 w 1109"/>
                <a:gd name="T21" fmla="*/ 361 h 1554"/>
                <a:gd name="T22" fmla="*/ 1000 w 1109"/>
                <a:gd name="T23" fmla="*/ 486 h 1554"/>
                <a:gd name="T24" fmla="*/ 1096 w 1109"/>
                <a:gd name="T25" fmla="*/ 521 h 1554"/>
                <a:gd name="T26" fmla="*/ 1109 w 1109"/>
                <a:gd name="T27" fmla="*/ 545 h 1554"/>
                <a:gd name="T28" fmla="*/ 512 w 1109"/>
                <a:gd name="T29" fmla="*/ 977 h 1554"/>
                <a:gd name="T30" fmla="*/ 501 w 1109"/>
                <a:gd name="T31" fmla="*/ 1157 h 1554"/>
                <a:gd name="T32" fmla="*/ 368 w 1109"/>
                <a:gd name="T33" fmla="*/ 1281 h 1554"/>
                <a:gd name="T34" fmla="*/ 369 w 1109"/>
                <a:gd name="T35" fmla="*/ 1315 h 1554"/>
                <a:gd name="T36" fmla="*/ 416 w 1109"/>
                <a:gd name="T37" fmla="*/ 1364 h 1554"/>
                <a:gd name="T38" fmla="*/ 400 w 1109"/>
                <a:gd name="T39" fmla="*/ 1382 h 1554"/>
                <a:gd name="T40" fmla="*/ 402 w 1109"/>
                <a:gd name="T41" fmla="*/ 1435 h 1554"/>
                <a:gd name="T42" fmla="*/ 336 w 1109"/>
                <a:gd name="T43" fmla="*/ 1554 h 1554"/>
                <a:gd name="T44" fmla="*/ 208 w 1109"/>
                <a:gd name="T45" fmla="*/ 1443 h 1554"/>
                <a:gd name="T46" fmla="*/ 116 w 1109"/>
                <a:gd name="T47" fmla="*/ 1412 h 1554"/>
                <a:gd name="T48" fmla="*/ 20 w 1109"/>
                <a:gd name="T49" fmla="*/ 1337 h 1554"/>
                <a:gd name="T50" fmla="*/ 0 w 1109"/>
                <a:gd name="T51" fmla="*/ 1285 h 1554"/>
                <a:gd name="T52" fmla="*/ 1 w 1109"/>
                <a:gd name="T53" fmla="*/ 1229 h 1554"/>
                <a:gd name="T54" fmla="*/ 32 w 1109"/>
                <a:gd name="T55" fmla="*/ 1194 h 1554"/>
                <a:gd name="T56" fmla="*/ 46 w 1109"/>
                <a:gd name="T57" fmla="*/ 1142 h 1554"/>
                <a:gd name="T58" fmla="*/ 14 w 1109"/>
                <a:gd name="T59" fmla="*/ 1100 h 1554"/>
                <a:gd name="T60" fmla="*/ 34 w 1109"/>
                <a:gd name="T61" fmla="*/ 851 h 1554"/>
                <a:gd name="T62" fmla="*/ 60 w 1109"/>
                <a:gd name="T63" fmla="*/ 827 h 1554"/>
                <a:gd name="T64" fmla="*/ 89 w 1109"/>
                <a:gd name="T65" fmla="*/ 788 h 1554"/>
                <a:gd name="T66" fmla="*/ 86 w 1109"/>
                <a:gd name="T67" fmla="*/ 751 h 1554"/>
                <a:gd name="T68" fmla="*/ 45 w 1109"/>
                <a:gd name="T69" fmla="*/ 601 h 1554"/>
                <a:gd name="T70" fmla="*/ 82 w 1109"/>
                <a:gd name="T71" fmla="*/ 528 h 1554"/>
                <a:gd name="T72" fmla="*/ 99 w 1109"/>
                <a:gd name="T73" fmla="*/ 280 h 1554"/>
                <a:gd name="T74" fmla="*/ 195 w 1109"/>
                <a:gd name="T75" fmla="*/ 0 h 1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09" h="1554">
                  <a:moveTo>
                    <a:pt x="195" y="0"/>
                  </a:moveTo>
                  <a:lnTo>
                    <a:pt x="285" y="53"/>
                  </a:lnTo>
                  <a:lnTo>
                    <a:pt x="394" y="76"/>
                  </a:lnTo>
                  <a:lnTo>
                    <a:pt x="477" y="120"/>
                  </a:lnTo>
                  <a:lnTo>
                    <a:pt x="513" y="159"/>
                  </a:lnTo>
                  <a:lnTo>
                    <a:pt x="569" y="173"/>
                  </a:lnTo>
                  <a:lnTo>
                    <a:pt x="633" y="252"/>
                  </a:lnTo>
                  <a:lnTo>
                    <a:pt x="674" y="251"/>
                  </a:lnTo>
                  <a:lnTo>
                    <a:pt x="764" y="334"/>
                  </a:lnTo>
                  <a:lnTo>
                    <a:pt x="820" y="327"/>
                  </a:lnTo>
                  <a:lnTo>
                    <a:pt x="874" y="361"/>
                  </a:lnTo>
                  <a:lnTo>
                    <a:pt x="1000" y="486"/>
                  </a:lnTo>
                  <a:lnTo>
                    <a:pt x="1096" y="521"/>
                  </a:lnTo>
                  <a:lnTo>
                    <a:pt x="1109" y="545"/>
                  </a:lnTo>
                  <a:lnTo>
                    <a:pt x="512" y="977"/>
                  </a:lnTo>
                  <a:lnTo>
                    <a:pt x="501" y="1157"/>
                  </a:lnTo>
                  <a:lnTo>
                    <a:pt x="368" y="1281"/>
                  </a:lnTo>
                  <a:lnTo>
                    <a:pt x="369" y="1315"/>
                  </a:lnTo>
                  <a:lnTo>
                    <a:pt x="416" y="1364"/>
                  </a:lnTo>
                  <a:lnTo>
                    <a:pt x="400" y="1382"/>
                  </a:lnTo>
                  <a:lnTo>
                    <a:pt x="402" y="1435"/>
                  </a:lnTo>
                  <a:lnTo>
                    <a:pt x="336" y="1554"/>
                  </a:lnTo>
                  <a:lnTo>
                    <a:pt x="208" y="1443"/>
                  </a:lnTo>
                  <a:lnTo>
                    <a:pt x="116" y="1412"/>
                  </a:lnTo>
                  <a:lnTo>
                    <a:pt x="20" y="1337"/>
                  </a:lnTo>
                  <a:lnTo>
                    <a:pt x="0" y="1285"/>
                  </a:lnTo>
                  <a:lnTo>
                    <a:pt x="1" y="1229"/>
                  </a:lnTo>
                  <a:lnTo>
                    <a:pt x="32" y="1194"/>
                  </a:lnTo>
                  <a:lnTo>
                    <a:pt x="46" y="1142"/>
                  </a:lnTo>
                  <a:lnTo>
                    <a:pt x="14" y="1100"/>
                  </a:lnTo>
                  <a:lnTo>
                    <a:pt x="34" y="851"/>
                  </a:lnTo>
                  <a:lnTo>
                    <a:pt x="60" y="827"/>
                  </a:lnTo>
                  <a:lnTo>
                    <a:pt x="89" y="788"/>
                  </a:lnTo>
                  <a:lnTo>
                    <a:pt x="86" y="751"/>
                  </a:lnTo>
                  <a:lnTo>
                    <a:pt x="45" y="601"/>
                  </a:lnTo>
                  <a:lnTo>
                    <a:pt x="82" y="528"/>
                  </a:lnTo>
                  <a:lnTo>
                    <a:pt x="99" y="280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67" name="Freeform 67"/>
            <p:cNvSpPr>
              <a:spLocks/>
            </p:cNvSpPr>
            <p:nvPr/>
          </p:nvSpPr>
          <p:spPr bwMode="auto">
            <a:xfrm>
              <a:off x="7838" y="1051"/>
              <a:ext cx="150" cy="90"/>
            </a:xfrm>
            <a:custGeom>
              <a:avLst/>
              <a:gdLst>
                <a:gd name="T0" fmla="*/ 336 w 902"/>
                <a:gd name="T1" fmla="*/ 33 h 543"/>
                <a:gd name="T2" fmla="*/ 347 w 902"/>
                <a:gd name="T3" fmla="*/ 43 h 543"/>
                <a:gd name="T4" fmla="*/ 466 w 902"/>
                <a:gd name="T5" fmla="*/ 58 h 543"/>
                <a:gd name="T6" fmla="*/ 521 w 902"/>
                <a:gd name="T7" fmla="*/ 4 h 543"/>
                <a:gd name="T8" fmla="*/ 667 w 902"/>
                <a:gd name="T9" fmla="*/ 0 h 543"/>
                <a:gd name="T10" fmla="*/ 840 w 902"/>
                <a:gd name="T11" fmla="*/ 157 h 543"/>
                <a:gd name="T12" fmla="*/ 902 w 902"/>
                <a:gd name="T13" fmla="*/ 258 h 543"/>
                <a:gd name="T14" fmla="*/ 839 w 902"/>
                <a:gd name="T15" fmla="*/ 381 h 543"/>
                <a:gd name="T16" fmla="*/ 762 w 902"/>
                <a:gd name="T17" fmla="*/ 435 h 543"/>
                <a:gd name="T18" fmla="*/ 787 w 902"/>
                <a:gd name="T19" fmla="*/ 513 h 543"/>
                <a:gd name="T20" fmla="*/ 741 w 902"/>
                <a:gd name="T21" fmla="*/ 543 h 543"/>
                <a:gd name="T22" fmla="*/ 606 w 902"/>
                <a:gd name="T23" fmla="*/ 428 h 543"/>
                <a:gd name="T24" fmla="*/ 0 w 902"/>
                <a:gd name="T25" fmla="*/ 422 h 543"/>
                <a:gd name="T26" fmla="*/ 90 w 902"/>
                <a:gd name="T27" fmla="*/ 326 h 543"/>
                <a:gd name="T28" fmla="*/ 127 w 902"/>
                <a:gd name="T29" fmla="*/ 341 h 543"/>
                <a:gd name="T30" fmla="*/ 169 w 902"/>
                <a:gd name="T31" fmla="*/ 343 h 543"/>
                <a:gd name="T32" fmla="*/ 183 w 902"/>
                <a:gd name="T33" fmla="*/ 305 h 543"/>
                <a:gd name="T34" fmla="*/ 157 w 902"/>
                <a:gd name="T35" fmla="*/ 152 h 543"/>
                <a:gd name="T36" fmla="*/ 220 w 902"/>
                <a:gd name="T37" fmla="*/ 149 h 543"/>
                <a:gd name="T38" fmla="*/ 217 w 902"/>
                <a:gd name="T39" fmla="*/ 97 h 543"/>
                <a:gd name="T40" fmla="*/ 336 w 902"/>
                <a:gd name="T41" fmla="*/ 33 h 5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02" h="543">
                  <a:moveTo>
                    <a:pt x="336" y="33"/>
                  </a:moveTo>
                  <a:lnTo>
                    <a:pt x="347" y="43"/>
                  </a:lnTo>
                  <a:lnTo>
                    <a:pt x="466" y="58"/>
                  </a:lnTo>
                  <a:lnTo>
                    <a:pt x="521" y="4"/>
                  </a:lnTo>
                  <a:lnTo>
                    <a:pt x="667" y="0"/>
                  </a:lnTo>
                  <a:lnTo>
                    <a:pt x="840" y="157"/>
                  </a:lnTo>
                  <a:lnTo>
                    <a:pt x="902" y="258"/>
                  </a:lnTo>
                  <a:lnTo>
                    <a:pt x="839" y="381"/>
                  </a:lnTo>
                  <a:lnTo>
                    <a:pt x="762" y="435"/>
                  </a:lnTo>
                  <a:lnTo>
                    <a:pt x="787" y="513"/>
                  </a:lnTo>
                  <a:lnTo>
                    <a:pt x="741" y="543"/>
                  </a:lnTo>
                  <a:lnTo>
                    <a:pt x="606" y="428"/>
                  </a:lnTo>
                  <a:lnTo>
                    <a:pt x="0" y="422"/>
                  </a:lnTo>
                  <a:lnTo>
                    <a:pt x="90" y="326"/>
                  </a:lnTo>
                  <a:lnTo>
                    <a:pt x="127" y="341"/>
                  </a:lnTo>
                  <a:lnTo>
                    <a:pt x="169" y="343"/>
                  </a:lnTo>
                  <a:lnTo>
                    <a:pt x="183" y="305"/>
                  </a:lnTo>
                  <a:lnTo>
                    <a:pt x="157" y="152"/>
                  </a:lnTo>
                  <a:lnTo>
                    <a:pt x="220" y="149"/>
                  </a:lnTo>
                  <a:lnTo>
                    <a:pt x="217" y="97"/>
                  </a:lnTo>
                  <a:lnTo>
                    <a:pt x="336" y="3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68" name="Freeform 68"/>
            <p:cNvSpPr>
              <a:spLocks/>
            </p:cNvSpPr>
            <p:nvPr/>
          </p:nvSpPr>
          <p:spPr bwMode="auto">
            <a:xfrm>
              <a:off x="7763" y="1003"/>
              <a:ext cx="131" cy="118"/>
            </a:xfrm>
            <a:custGeom>
              <a:avLst/>
              <a:gdLst>
                <a:gd name="T0" fmla="*/ 450 w 785"/>
                <a:gd name="T1" fmla="*/ 0 h 711"/>
                <a:gd name="T2" fmla="*/ 518 w 785"/>
                <a:gd name="T3" fmla="*/ 94 h 711"/>
                <a:gd name="T4" fmla="*/ 624 w 785"/>
                <a:gd name="T5" fmla="*/ 94 h 711"/>
                <a:gd name="T6" fmla="*/ 652 w 785"/>
                <a:gd name="T7" fmla="*/ 118 h 711"/>
                <a:gd name="T8" fmla="*/ 669 w 785"/>
                <a:gd name="T9" fmla="*/ 162 h 711"/>
                <a:gd name="T10" fmla="*/ 785 w 785"/>
                <a:gd name="T11" fmla="*/ 322 h 711"/>
                <a:gd name="T12" fmla="*/ 665 w 785"/>
                <a:gd name="T13" fmla="*/ 383 h 711"/>
                <a:gd name="T14" fmla="*/ 669 w 785"/>
                <a:gd name="T15" fmla="*/ 438 h 711"/>
                <a:gd name="T16" fmla="*/ 605 w 785"/>
                <a:gd name="T17" fmla="*/ 442 h 711"/>
                <a:gd name="T18" fmla="*/ 631 w 785"/>
                <a:gd name="T19" fmla="*/ 593 h 711"/>
                <a:gd name="T20" fmla="*/ 617 w 785"/>
                <a:gd name="T21" fmla="*/ 632 h 711"/>
                <a:gd name="T22" fmla="*/ 577 w 785"/>
                <a:gd name="T23" fmla="*/ 632 h 711"/>
                <a:gd name="T24" fmla="*/ 538 w 785"/>
                <a:gd name="T25" fmla="*/ 615 h 711"/>
                <a:gd name="T26" fmla="*/ 448 w 785"/>
                <a:gd name="T27" fmla="*/ 711 h 711"/>
                <a:gd name="T28" fmla="*/ 0 w 785"/>
                <a:gd name="T29" fmla="*/ 711 h 711"/>
                <a:gd name="T30" fmla="*/ 1 w 785"/>
                <a:gd name="T31" fmla="*/ 679 h 711"/>
                <a:gd name="T32" fmla="*/ 94 w 785"/>
                <a:gd name="T33" fmla="*/ 652 h 711"/>
                <a:gd name="T34" fmla="*/ 131 w 785"/>
                <a:gd name="T35" fmla="*/ 513 h 711"/>
                <a:gd name="T36" fmla="*/ 118 w 785"/>
                <a:gd name="T37" fmla="*/ 453 h 711"/>
                <a:gd name="T38" fmla="*/ 124 w 785"/>
                <a:gd name="T39" fmla="*/ 381 h 711"/>
                <a:gd name="T40" fmla="*/ 158 w 785"/>
                <a:gd name="T41" fmla="*/ 322 h 711"/>
                <a:gd name="T42" fmla="*/ 94 w 785"/>
                <a:gd name="T43" fmla="*/ 233 h 711"/>
                <a:gd name="T44" fmla="*/ 136 w 785"/>
                <a:gd name="T45" fmla="*/ 157 h 711"/>
                <a:gd name="T46" fmla="*/ 257 w 785"/>
                <a:gd name="T47" fmla="*/ 102 h 711"/>
                <a:gd name="T48" fmla="*/ 276 w 785"/>
                <a:gd name="T49" fmla="*/ 121 h 711"/>
                <a:gd name="T50" fmla="*/ 305 w 785"/>
                <a:gd name="T51" fmla="*/ 127 h 711"/>
                <a:gd name="T52" fmla="*/ 339 w 785"/>
                <a:gd name="T53" fmla="*/ 78 h 711"/>
                <a:gd name="T54" fmla="*/ 395 w 785"/>
                <a:gd name="T55" fmla="*/ 73 h 711"/>
                <a:gd name="T56" fmla="*/ 450 w 785"/>
                <a:gd name="T57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85" h="711">
                  <a:moveTo>
                    <a:pt x="450" y="0"/>
                  </a:moveTo>
                  <a:lnTo>
                    <a:pt x="518" y="94"/>
                  </a:lnTo>
                  <a:lnTo>
                    <a:pt x="624" y="94"/>
                  </a:lnTo>
                  <a:lnTo>
                    <a:pt x="652" y="118"/>
                  </a:lnTo>
                  <a:lnTo>
                    <a:pt x="669" y="162"/>
                  </a:lnTo>
                  <a:lnTo>
                    <a:pt x="785" y="322"/>
                  </a:lnTo>
                  <a:lnTo>
                    <a:pt x="665" y="383"/>
                  </a:lnTo>
                  <a:lnTo>
                    <a:pt x="669" y="438"/>
                  </a:lnTo>
                  <a:lnTo>
                    <a:pt x="605" y="442"/>
                  </a:lnTo>
                  <a:lnTo>
                    <a:pt x="631" y="593"/>
                  </a:lnTo>
                  <a:lnTo>
                    <a:pt x="617" y="632"/>
                  </a:lnTo>
                  <a:lnTo>
                    <a:pt x="577" y="632"/>
                  </a:lnTo>
                  <a:lnTo>
                    <a:pt x="538" y="615"/>
                  </a:lnTo>
                  <a:lnTo>
                    <a:pt x="448" y="711"/>
                  </a:lnTo>
                  <a:lnTo>
                    <a:pt x="0" y="711"/>
                  </a:lnTo>
                  <a:lnTo>
                    <a:pt x="1" y="679"/>
                  </a:lnTo>
                  <a:lnTo>
                    <a:pt x="94" y="652"/>
                  </a:lnTo>
                  <a:lnTo>
                    <a:pt x="131" y="513"/>
                  </a:lnTo>
                  <a:lnTo>
                    <a:pt x="118" y="453"/>
                  </a:lnTo>
                  <a:lnTo>
                    <a:pt x="124" y="381"/>
                  </a:lnTo>
                  <a:lnTo>
                    <a:pt x="158" y="322"/>
                  </a:lnTo>
                  <a:lnTo>
                    <a:pt x="94" y="233"/>
                  </a:lnTo>
                  <a:lnTo>
                    <a:pt x="136" y="157"/>
                  </a:lnTo>
                  <a:lnTo>
                    <a:pt x="257" y="102"/>
                  </a:lnTo>
                  <a:lnTo>
                    <a:pt x="276" y="121"/>
                  </a:lnTo>
                  <a:lnTo>
                    <a:pt x="305" y="127"/>
                  </a:lnTo>
                  <a:lnTo>
                    <a:pt x="339" y="78"/>
                  </a:lnTo>
                  <a:lnTo>
                    <a:pt x="395" y="73"/>
                  </a:lnTo>
                  <a:lnTo>
                    <a:pt x="450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69" name="Freeform 69"/>
            <p:cNvSpPr>
              <a:spLocks/>
            </p:cNvSpPr>
            <p:nvPr/>
          </p:nvSpPr>
          <p:spPr bwMode="auto">
            <a:xfrm>
              <a:off x="7586" y="1150"/>
              <a:ext cx="86" cy="70"/>
            </a:xfrm>
            <a:custGeom>
              <a:avLst/>
              <a:gdLst>
                <a:gd name="T0" fmla="*/ 169 w 518"/>
                <a:gd name="T1" fmla="*/ 419 h 419"/>
                <a:gd name="T2" fmla="*/ 518 w 518"/>
                <a:gd name="T3" fmla="*/ 252 h 419"/>
                <a:gd name="T4" fmla="*/ 284 w 518"/>
                <a:gd name="T5" fmla="*/ 176 h 419"/>
                <a:gd name="T6" fmla="*/ 260 w 518"/>
                <a:gd name="T7" fmla="*/ 150 h 419"/>
                <a:gd name="T8" fmla="*/ 210 w 518"/>
                <a:gd name="T9" fmla="*/ 85 h 419"/>
                <a:gd name="T10" fmla="*/ 76 w 518"/>
                <a:gd name="T11" fmla="*/ 0 h 419"/>
                <a:gd name="T12" fmla="*/ 6 w 518"/>
                <a:gd name="T13" fmla="*/ 115 h 419"/>
                <a:gd name="T14" fmla="*/ 0 w 518"/>
                <a:gd name="T15" fmla="*/ 364 h 419"/>
                <a:gd name="T16" fmla="*/ 164 w 518"/>
                <a:gd name="T17" fmla="*/ 389 h 419"/>
                <a:gd name="T18" fmla="*/ 169 w 518"/>
                <a:gd name="T19" fmla="*/ 419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18" h="419">
                  <a:moveTo>
                    <a:pt x="169" y="419"/>
                  </a:moveTo>
                  <a:lnTo>
                    <a:pt x="518" y="252"/>
                  </a:lnTo>
                  <a:lnTo>
                    <a:pt x="284" y="176"/>
                  </a:lnTo>
                  <a:lnTo>
                    <a:pt x="260" y="150"/>
                  </a:lnTo>
                  <a:lnTo>
                    <a:pt x="210" y="85"/>
                  </a:lnTo>
                  <a:lnTo>
                    <a:pt x="76" y="0"/>
                  </a:lnTo>
                  <a:lnTo>
                    <a:pt x="6" y="115"/>
                  </a:lnTo>
                  <a:lnTo>
                    <a:pt x="0" y="364"/>
                  </a:lnTo>
                  <a:lnTo>
                    <a:pt x="164" y="389"/>
                  </a:lnTo>
                  <a:lnTo>
                    <a:pt x="169" y="41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70" name="Freeform 70"/>
            <p:cNvSpPr>
              <a:spLocks/>
            </p:cNvSpPr>
            <p:nvPr/>
          </p:nvSpPr>
          <p:spPr bwMode="auto">
            <a:xfrm>
              <a:off x="7621" y="1051"/>
              <a:ext cx="111" cy="144"/>
            </a:xfrm>
            <a:custGeom>
              <a:avLst/>
              <a:gdLst>
                <a:gd name="T0" fmla="*/ 143 w 667"/>
                <a:gd name="T1" fmla="*/ 4 h 861"/>
                <a:gd name="T2" fmla="*/ 171 w 667"/>
                <a:gd name="T3" fmla="*/ 0 h 861"/>
                <a:gd name="T4" fmla="*/ 306 w 667"/>
                <a:gd name="T5" fmla="*/ 91 h 861"/>
                <a:gd name="T6" fmla="*/ 313 w 667"/>
                <a:gd name="T7" fmla="*/ 124 h 861"/>
                <a:gd name="T8" fmla="*/ 667 w 667"/>
                <a:gd name="T9" fmla="*/ 375 h 861"/>
                <a:gd name="T10" fmla="*/ 664 w 667"/>
                <a:gd name="T11" fmla="*/ 452 h 861"/>
                <a:gd name="T12" fmla="*/ 553 w 667"/>
                <a:gd name="T13" fmla="*/ 578 h 861"/>
                <a:gd name="T14" fmla="*/ 502 w 667"/>
                <a:gd name="T15" fmla="*/ 668 h 861"/>
                <a:gd name="T16" fmla="*/ 403 w 667"/>
                <a:gd name="T17" fmla="*/ 829 h 861"/>
                <a:gd name="T18" fmla="*/ 345 w 667"/>
                <a:gd name="T19" fmla="*/ 861 h 861"/>
                <a:gd name="T20" fmla="*/ 301 w 667"/>
                <a:gd name="T21" fmla="*/ 847 h 861"/>
                <a:gd name="T22" fmla="*/ 69 w 667"/>
                <a:gd name="T23" fmla="*/ 771 h 861"/>
                <a:gd name="T24" fmla="*/ 0 w 667"/>
                <a:gd name="T25" fmla="*/ 680 h 861"/>
                <a:gd name="T26" fmla="*/ 254 w 667"/>
                <a:gd name="T27" fmla="*/ 674 h 861"/>
                <a:gd name="T28" fmla="*/ 270 w 667"/>
                <a:gd name="T29" fmla="*/ 633 h 861"/>
                <a:gd name="T30" fmla="*/ 344 w 667"/>
                <a:gd name="T31" fmla="*/ 563 h 861"/>
                <a:gd name="T32" fmla="*/ 391 w 667"/>
                <a:gd name="T33" fmla="*/ 563 h 861"/>
                <a:gd name="T34" fmla="*/ 403 w 667"/>
                <a:gd name="T35" fmla="*/ 536 h 861"/>
                <a:gd name="T36" fmla="*/ 333 w 667"/>
                <a:gd name="T37" fmla="*/ 384 h 861"/>
                <a:gd name="T38" fmla="*/ 278 w 667"/>
                <a:gd name="T39" fmla="*/ 379 h 861"/>
                <a:gd name="T40" fmla="*/ 268 w 667"/>
                <a:gd name="T41" fmla="*/ 311 h 861"/>
                <a:gd name="T42" fmla="*/ 298 w 667"/>
                <a:gd name="T43" fmla="*/ 282 h 861"/>
                <a:gd name="T44" fmla="*/ 143 w 667"/>
                <a:gd name="T45" fmla="*/ 4 h 8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67" h="861">
                  <a:moveTo>
                    <a:pt x="143" y="4"/>
                  </a:moveTo>
                  <a:lnTo>
                    <a:pt x="171" y="0"/>
                  </a:lnTo>
                  <a:lnTo>
                    <a:pt x="306" y="91"/>
                  </a:lnTo>
                  <a:lnTo>
                    <a:pt x="313" y="124"/>
                  </a:lnTo>
                  <a:lnTo>
                    <a:pt x="667" y="375"/>
                  </a:lnTo>
                  <a:lnTo>
                    <a:pt x="664" y="452"/>
                  </a:lnTo>
                  <a:lnTo>
                    <a:pt x="553" y="578"/>
                  </a:lnTo>
                  <a:lnTo>
                    <a:pt x="502" y="668"/>
                  </a:lnTo>
                  <a:lnTo>
                    <a:pt x="403" y="829"/>
                  </a:lnTo>
                  <a:lnTo>
                    <a:pt x="345" y="861"/>
                  </a:lnTo>
                  <a:lnTo>
                    <a:pt x="301" y="847"/>
                  </a:lnTo>
                  <a:lnTo>
                    <a:pt x="69" y="771"/>
                  </a:lnTo>
                  <a:lnTo>
                    <a:pt x="0" y="680"/>
                  </a:lnTo>
                  <a:lnTo>
                    <a:pt x="254" y="674"/>
                  </a:lnTo>
                  <a:lnTo>
                    <a:pt x="270" y="633"/>
                  </a:lnTo>
                  <a:lnTo>
                    <a:pt x="344" y="563"/>
                  </a:lnTo>
                  <a:lnTo>
                    <a:pt x="391" y="563"/>
                  </a:lnTo>
                  <a:lnTo>
                    <a:pt x="403" y="536"/>
                  </a:lnTo>
                  <a:lnTo>
                    <a:pt x="333" y="384"/>
                  </a:lnTo>
                  <a:lnTo>
                    <a:pt x="278" y="379"/>
                  </a:lnTo>
                  <a:lnTo>
                    <a:pt x="268" y="311"/>
                  </a:lnTo>
                  <a:lnTo>
                    <a:pt x="298" y="282"/>
                  </a:lnTo>
                  <a:lnTo>
                    <a:pt x="143" y="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71" name="Freeform 71"/>
            <p:cNvSpPr>
              <a:spLocks/>
            </p:cNvSpPr>
            <p:nvPr/>
          </p:nvSpPr>
          <p:spPr bwMode="auto">
            <a:xfrm>
              <a:off x="7728" y="1420"/>
              <a:ext cx="254" cy="202"/>
            </a:xfrm>
            <a:custGeom>
              <a:avLst/>
              <a:gdLst>
                <a:gd name="T0" fmla="*/ 1320 w 1523"/>
                <a:gd name="T1" fmla="*/ 0 h 1212"/>
                <a:gd name="T2" fmla="*/ 1360 w 1523"/>
                <a:gd name="T3" fmla="*/ 201 h 1212"/>
                <a:gd name="T4" fmla="*/ 1464 w 1523"/>
                <a:gd name="T5" fmla="*/ 311 h 1212"/>
                <a:gd name="T6" fmla="*/ 1473 w 1523"/>
                <a:gd name="T7" fmla="*/ 403 h 1212"/>
                <a:gd name="T8" fmla="*/ 1523 w 1523"/>
                <a:gd name="T9" fmla="*/ 422 h 1212"/>
                <a:gd name="T10" fmla="*/ 1518 w 1523"/>
                <a:gd name="T11" fmla="*/ 472 h 1212"/>
                <a:gd name="T12" fmla="*/ 1507 w 1523"/>
                <a:gd name="T13" fmla="*/ 524 h 1212"/>
                <a:gd name="T14" fmla="*/ 1459 w 1523"/>
                <a:gd name="T15" fmla="*/ 560 h 1212"/>
                <a:gd name="T16" fmla="*/ 1462 w 1523"/>
                <a:gd name="T17" fmla="*/ 662 h 1212"/>
                <a:gd name="T18" fmla="*/ 1485 w 1523"/>
                <a:gd name="T19" fmla="*/ 698 h 1212"/>
                <a:gd name="T20" fmla="*/ 1362 w 1523"/>
                <a:gd name="T21" fmla="*/ 790 h 1212"/>
                <a:gd name="T22" fmla="*/ 1282 w 1523"/>
                <a:gd name="T23" fmla="*/ 814 h 1212"/>
                <a:gd name="T24" fmla="*/ 1282 w 1523"/>
                <a:gd name="T25" fmla="*/ 878 h 1212"/>
                <a:gd name="T26" fmla="*/ 1244 w 1523"/>
                <a:gd name="T27" fmla="*/ 885 h 1212"/>
                <a:gd name="T28" fmla="*/ 1315 w 1523"/>
                <a:gd name="T29" fmla="*/ 901 h 1212"/>
                <a:gd name="T30" fmla="*/ 1303 w 1523"/>
                <a:gd name="T31" fmla="*/ 968 h 1212"/>
                <a:gd name="T32" fmla="*/ 1265 w 1523"/>
                <a:gd name="T33" fmla="*/ 982 h 1212"/>
                <a:gd name="T34" fmla="*/ 1317 w 1523"/>
                <a:gd name="T35" fmla="*/ 979 h 1212"/>
                <a:gd name="T36" fmla="*/ 1303 w 1523"/>
                <a:gd name="T37" fmla="*/ 1028 h 1212"/>
                <a:gd name="T38" fmla="*/ 1277 w 1523"/>
                <a:gd name="T39" fmla="*/ 1061 h 1212"/>
                <a:gd name="T40" fmla="*/ 1200 w 1523"/>
                <a:gd name="T41" fmla="*/ 1056 h 1212"/>
                <a:gd name="T42" fmla="*/ 1115 w 1523"/>
                <a:gd name="T43" fmla="*/ 1194 h 1212"/>
                <a:gd name="T44" fmla="*/ 1118 w 1523"/>
                <a:gd name="T45" fmla="*/ 1212 h 1212"/>
                <a:gd name="T46" fmla="*/ 1044 w 1523"/>
                <a:gd name="T47" fmla="*/ 1205 h 1212"/>
                <a:gd name="T48" fmla="*/ 912 w 1523"/>
                <a:gd name="T49" fmla="*/ 1134 h 1212"/>
                <a:gd name="T50" fmla="*/ 733 w 1523"/>
                <a:gd name="T51" fmla="*/ 1130 h 1212"/>
                <a:gd name="T52" fmla="*/ 580 w 1523"/>
                <a:gd name="T53" fmla="*/ 1194 h 1212"/>
                <a:gd name="T54" fmla="*/ 503 w 1523"/>
                <a:gd name="T55" fmla="*/ 1182 h 1212"/>
                <a:gd name="T56" fmla="*/ 486 w 1523"/>
                <a:gd name="T57" fmla="*/ 1106 h 1212"/>
                <a:gd name="T58" fmla="*/ 361 w 1523"/>
                <a:gd name="T59" fmla="*/ 1092 h 1212"/>
                <a:gd name="T60" fmla="*/ 0 w 1523"/>
                <a:gd name="T61" fmla="*/ 752 h 1212"/>
                <a:gd name="T62" fmla="*/ 17 w 1523"/>
                <a:gd name="T63" fmla="*/ 722 h 1212"/>
                <a:gd name="T64" fmla="*/ 64 w 1523"/>
                <a:gd name="T65" fmla="*/ 707 h 1212"/>
                <a:gd name="T66" fmla="*/ 186 w 1523"/>
                <a:gd name="T67" fmla="*/ 571 h 1212"/>
                <a:gd name="T68" fmla="*/ 285 w 1523"/>
                <a:gd name="T69" fmla="*/ 541 h 1212"/>
                <a:gd name="T70" fmla="*/ 498 w 1523"/>
                <a:gd name="T71" fmla="*/ 538 h 1212"/>
                <a:gd name="T72" fmla="*/ 544 w 1523"/>
                <a:gd name="T73" fmla="*/ 377 h 1212"/>
                <a:gd name="T74" fmla="*/ 627 w 1523"/>
                <a:gd name="T75" fmla="*/ 370 h 1212"/>
                <a:gd name="T76" fmla="*/ 601 w 1523"/>
                <a:gd name="T77" fmla="*/ 302 h 1212"/>
                <a:gd name="T78" fmla="*/ 568 w 1523"/>
                <a:gd name="T79" fmla="*/ 267 h 1212"/>
                <a:gd name="T80" fmla="*/ 511 w 1523"/>
                <a:gd name="T81" fmla="*/ 208 h 1212"/>
                <a:gd name="T82" fmla="*/ 752 w 1523"/>
                <a:gd name="T83" fmla="*/ 246 h 1212"/>
                <a:gd name="T84" fmla="*/ 1191 w 1523"/>
                <a:gd name="T85" fmla="*/ 273 h 1212"/>
                <a:gd name="T86" fmla="*/ 1320 w 1523"/>
                <a:gd name="T87" fmla="*/ 0 h 1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523" h="1212">
                  <a:moveTo>
                    <a:pt x="1320" y="0"/>
                  </a:moveTo>
                  <a:lnTo>
                    <a:pt x="1360" y="201"/>
                  </a:lnTo>
                  <a:lnTo>
                    <a:pt x="1464" y="311"/>
                  </a:lnTo>
                  <a:lnTo>
                    <a:pt x="1473" y="403"/>
                  </a:lnTo>
                  <a:lnTo>
                    <a:pt x="1523" y="422"/>
                  </a:lnTo>
                  <a:lnTo>
                    <a:pt x="1518" y="472"/>
                  </a:lnTo>
                  <a:lnTo>
                    <a:pt x="1507" y="524"/>
                  </a:lnTo>
                  <a:lnTo>
                    <a:pt x="1459" y="560"/>
                  </a:lnTo>
                  <a:lnTo>
                    <a:pt x="1462" y="662"/>
                  </a:lnTo>
                  <a:lnTo>
                    <a:pt x="1485" y="698"/>
                  </a:lnTo>
                  <a:lnTo>
                    <a:pt x="1362" y="790"/>
                  </a:lnTo>
                  <a:lnTo>
                    <a:pt x="1282" y="814"/>
                  </a:lnTo>
                  <a:lnTo>
                    <a:pt x="1282" y="878"/>
                  </a:lnTo>
                  <a:lnTo>
                    <a:pt x="1244" y="885"/>
                  </a:lnTo>
                  <a:lnTo>
                    <a:pt x="1315" y="901"/>
                  </a:lnTo>
                  <a:lnTo>
                    <a:pt x="1303" y="968"/>
                  </a:lnTo>
                  <a:lnTo>
                    <a:pt x="1265" y="982"/>
                  </a:lnTo>
                  <a:lnTo>
                    <a:pt x="1317" y="979"/>
                  </a:lnTo>
                  <a:lnTo>
                    <a:pt x="1303" y="1028"/>
                  </a:lnTo>
                  <a:lnTo>
                    <a:pt x="1277" y="1061"/>
                  </a:lnTo>
                  <a:lnTo>
                    <a:pt x="1200" y="1056"/>
                  </a:lnTo>
                  <a:lnTo>
                    <a:pt x="1115" y="1194"/>
                  </a:lnTo>
                  <a:lnTo>
                    <a:pt x="1118" y="1212"/>
                  </a:lnTo>
                  <a:lnTo>
                    <a:pt x="1044" y="1205"/>
                  </a:lnTo>
                  <a:lnTo>
                    <a:pt x="912" y="1134"/>
                  </a:lnTo>
                  <a:lnTo>
                    <a:pt x="733" y="1130"/>
                  </a:lnTo>
                  <a:lnTo>
                    <a:pt x="580" y="1194"/>
                  </a:lnTo>
                  <a:lnTo>
                    <a:pt x="503" y="1182"/>
                  </a:lnTo>
                  <a:lnTo>
                    <a:pt x="486" y="1106"/>
                  </a:lnTo>
                  <a:lnTo>
                    <a:pt x="361" y="1092"/>
                  </a:lnTo>
                  <a:lnTo>
                    <a:pt x="0" y="752"/>
                  </a:lnTo>
                  <a:lnTo>
                    <a:pt x="17" y="722"/>
                  </a:lnTo>
                  <a:lnTo>
                    <a:pt x="64" y="707"/>
                  </a:lnTo>
                  <a:lnTo>
                    <a:pt x="186" y="571"/>
                  </a:lnTo>
                  <a:lnTo>
                    <a:pt x="285" y="541"/>
                  </a:lnTo>
                  <a:lnTo>
                    <a:pt x="498" y="538"/>
                  </a:lnTo>
                  <a:lnTo>
                    <a:pt x="544" y="377"/>
                  </a:lnTo>
                  <a:lnTo>
                    <a:pt x="627" y="370"/>
                  </a:lnTo>
                  <a:lnTo>
                    <a:pt x="601" y="302"/>
                  </a:lnTo>
                  <a:lnTo>
                    <a:pt x="568" y="267"/>
                  </a:lnTo>
                  <a:lnTo>
                    <a:pt x="511" y="208"/>
                  </a:lnTo>
                  <a:lnTo>
                    <a:pt x="752" y="246"/>
                  </a:lnTo>
                  <a:lnTo>
                    <a:pt x="1191" y="273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72" name="Freeform 72"/>
            <p:cNvSpPr>
              <a:spLocks/>
            </p:cNvSpPr>
            <p:nvPr/>
          </p:nvSpPr>
          <p:spPr bwMode="auto">
            <a:xfrm>
              <a:off x="7487" y="1187"/>
              <a:ext cx="190" cy="151"/>
            </a:xfrm>
            <a:custGeom>
              <a:avLst/>
              <a:gdLst>
                <a:gd name="T0" fmla="*/ 28 w 1142"/>
                <a:gd name="T1" fmla="*/ 26 h 910"/>
                <a:gd name="T2" fmla="*/ 52 w 1142"/>
                <a:gd name="T3" fmla="*/ 131 h 910"/>
                <a:gd name="T4" fmla="*/ 0 w 1142"/>
                <a:gd name="T5" fmla="*/ 283 h 910"/>
                <a:gd name="T6" fmla="*/ 96 w 1142"/>
                <a:gd name="T7" fmla="*/ 398 h 910"/>
                <a:gd name="T8" fmla="*/ 97 w 1142"/>
                <a:gd name="T9" fmla="*/ 514 h 910"/>
                <a:gd name="T10" fmla="*/ 198 w 1142"/>
                <a:gd name="T11" fmla="*/ 573 h 910"/>
                <a:gd name="T12" fmla="*/ 230 w 1142"/>
                <a:gd name="T13" fmla="*/ 668 h 910"/>
                <a:gd name="T14" fmla="*/ 266 w 1142"/>
                <a:gd name="T15" fmla="*/ 775 h 910"/>
                <a:gd name="T16" fmla="*/ 293 w 1142"/>
                <a:gd name="T17" fmla="*/ 801 h 910"/>
                <a:gd name="T18" fmla="*/ 336 w 1142"/>
                <a:gd name="T19" fmla="*/ 803 h 910"/>
                <a:gd name="T20" fmla="*/ 349 w 1142"/>
                <a:gd name="T21" fmla="*/ 775 h 910"/>
                <a:gd name="T22" fmla="*/ 438 w 1142"/>
                <a:gd name="T23" fmla="*/ 785 h 910"/>
                <a:gd name="T24" fmla="*/ 454 w 1142"/>
                <a:gd name="T25" fmla="*/ 797 h 910"/>
                <a:gd name="T26" fmla="*/ 732 w 1142"/>
                <a:gd name="T27" fmla="*/ 579 h 910"/>
                <a:gd name="T28" fmla="*/ 748 w 1142"/>
                <a:gd name="T29" fmla="*/ 496 h 910"/>
                <a:gd name="T30" fmla="*/ 843 w 1142"/>
                <a:gd name="T31" fmla="*/ 533 h 910"/>
                <a:gd name="T32" fmla="*/ 846 w 1142"/>
                <a:gd name="T33" fmla="*/ 747 h 910"/>
                <a:gd name="T34" fmla="*/ 887 w 1142"/>
                <a:gd name="T35" fmla="*/ 758 h 910"/>
                <a:gd name="T36" fmla="*/ 908 w 1142"/>
                <a:gd name="T37" fmla="*/ 895 h 910"/>
                <a:gd name="T38" fmla="*/ 1013 w 1142"/>
                <a:gd name="T39" fmla="*/ 910 h 910"/>
                <a:gd name="T40" fmla="*/ 1081 w 1142"/>
                <a:gd name="T41" fmla="*/ 898 h 910"/>
                <a:gd name="T42" fmla="*/ 1142 w 1142"/>
                <a:gd name="T43" fmla="*/ 805 h 910"/>
                <a:gd name="T44" fmla="*/ 1092 w 1142"/>
                <a:gd name="T45" fmla="*/ 752 h 910"/>
                <a:gd name="T46" fmla="*/ 1063 w 1142"/>
                <a:gd name="T47" fmla="*/ 514 h 910"/>
                <a:gd name="T48" fmla="*/ 772 w 1142"/>
                <a:gd name="T49" fmla="*/ 331 h 910"/>
                <a:gd name="T50" fmla="*/ 755 w 1142"/>
                <a:gd name="T51" fmla="*/ 171 h 910"/>
                <a:gd name="T52" fmla="*/ 589 w 1142"/>
                <a:gd name="T53" fmla="*/ 146 h 910"/>
                <a:gd name="T54" fmla="*/ 591 w 1142"/>
                <a:gd name="T55" fmla="*/ 87 h 910"/>
                <a:gd name="T56" fmla="*/ 526 w 1142"/>
                <a:gd name="T57" fmla="*/ 49 h 910"/>
                <a:gd name="T58" fmla="*/ 429 w 1142"/>
                <a:gd name="T59" fmla="*/ 55 h 910"/>
                <a:gd name="T60" fmla="*/ 362 w 1142"/>
                <a:gd name="T61" fmla="*/ 93 h 910"/>
                <a:gd name="T62" fmla="*/ 269 w 1142"/>
                <a:gd name="T63" fmla="*/ 97 h 910"/>
                <a:gd name="T64" fmla="*/ 233 w 1142"/>
                <a:gd name="T65" fmla="*/ 131 h 910"/>
                <a:gd name="T66" fmla="*/ 117 w 1142"/>
                <a:gd name="T67" fmla="*/ 121 h 910"/>
                <a:gd name="T68" fmla="*/ 67 w 1142"/>
                <a:gd name="T69" fmla="*/ 54 h 910"/>
                <a:gd name="T70" fmla="*/ 81 w 1142"/>
                <a:gd name="T71" fmla="*/ 0 h 910"/>
                <a:gd name="T72" fmla="*/ 34 w 1142"/>
                <a:gd name="T73" fmla="*/ 4 h 910"/>
                <a:gd name="T74" fmla="*/ 28 w 1142"/>
                <a:gd name="T75" fmla="*/ 26 h 9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42" h="910">
                  <a:moveTo>
                    <a:pt x="28" y="26"/>
                  </a:moveTo>
                  <a:lnTo>
                    <a:pt x="52" y="131"/>
                  </a:lnTo>
                  <a:lnTo>
                    <a:pt x="0" y="283"/>
                  </a:lnTo>
                  <a:lnTo>
                    <a:pt x="96" y="398"/>
                  </a:lnTo>
                  <a:lnTo>
                    <a:pt x="97" y="514"/>
                  </a:lnTo>
                  <a:lnTo>
                    <a:pt x="198" y="573"/>
                  </a:lnTo>
                  <a:lnTo>
                    <a:pt x="230" y="668"/>
                  </a:lnTo>
                  <a:lnTo>
                    <a:pt x="266" y="775"/>
                  </a:lnTo>
                  <a:lnTo>
                    <a:pt x="293" y="801"/>
                  </a:lnTo>
                  <a:lnTo>
                    <a:pt x="336" y="803"/>
                  </a:lnTo>
                  <a:lnTo>
                    <a:pt x="349" y="775"/>
                  </a:lnTo>
                  <a:lnTo>
                    <a:pt x="438" y="785"/>
                  </a:lnTo>
                  <a:lnTo>
                    <a:pt x="454" y="797"/>
                  </a:lnTo>
                  <a:lnTo>
                    <a:pt x="732" y="579"/>
                  </a:lnTo>
                  <a:lnTo>
                    <a:pt x="748" y="496"/>
                  </a:lnTo>
                  <a:lnTo>
                    <a:pt x="843" y="533"/>
                  </a:lnTo>
                  <a:lnTo>
                    <a:pt x="846" y="747"/>
                  </a:lnTo>
                  <a:lnTo>
                    <a:pt x="887" y="758"/>
                  </a:lnTo>
                  <a:lnTo>
                    <a:pt x="908" y="895"/>
                  </a:lnTo>
                  <a:lnTo>
                    <a:pt x="1013" y="910"/>
                  </a:lnTo>
                  <a:lnTo>
                    <a:pt x="1081" y="898"/>
                  </a:lnTo>
                  <a:lnTo>
                    <a:pt x="1142" y="805"/>
                  </a:lnTo>
                  <a:lnTo>
                    <a:pt x="1092" y="752"/>
                  </a:lnTo>
                  <a:lnTo>
                    <a:pt x="1063" y="514"/>
                  </a:lnTo>
                  <a:lnTo>
                    <a:pt x="772" y="331"/>
                  </a:lnTo>
                  <a:lnTo>
                    <a:pt x="755" y="171"/>
                  </a:lnTo>
                  <a:lnTo>
                    <a:pt x="589" y="146"/>
                  </a:lnTo>
                  <a:lnTo>
                    <a:pt x="591" y="87"/>
                  </a:lnTo>
                  <a:lnTo>
                    <a:pt x="526" y="49"/>
                  </a:lnTo>
                  <a:lnTo>
                    <a:pt x="429" y="55"/>
                  </a:lnTo>
                  <a:lnTo>
                    <a:pt x="362" y="93"/>
                  </a:lnTo>
                  <a:lnTo>
                    <a:pt x="269" y="97"/>
                  </a:lnTo>
                  <a:lnTo>
                    <a:pt x="233" y="131"/>
                  </a:lnTo>
                  <a:lnTo>
                    <a:pt x="117" y="121"/>
                  </a:lnTo>
                  <a:lnTo>
                    <a:pt x="67" y="54"/>
                  </a:lnTo>
                  <a:lnTo>
                    <a:pt x="81" y="0"/>
                  </a:lnTo>
                  <a:lnTo>
                    <a:pt x="34" y="4"/>
                  </a:lnTo>
                  <a:lnTo>
                    <a:pt x="28" y="2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73" name="Freeform 73"/>
            <p:cNvSpPr>
              <a:spLocks/>
            </p:cNvSpPr>
            <p:nvPr/>
          </p:nvSpPr>
          <p:spPr bwMode="auto">
            <a:xfrm>
              <a:off x="7600" y="1409"/>
              <a:ext cx="126" cy="87"/>
            </a:xfrm>
            <a:custGeom>
              <a:avLst/>
              <a:gdLst>
                <a:gd name="T0" fmla="*/ 156 w 755"/>
                <a:gd name="T1" fmla="*/ 110 h 525"/>
                <a:gd name="T2" fmla="*/ 292 w 755"/>
                <a:gd name="T3" fmla="*/ 127 h 525"/>
                <a:gd name="T4" fmla="*/ 355 w 755"/>
                <a:gd name="T5" fmla="*/ 0 h 525"/>
                <a:gd name="T6" fmla="*/ 755 w 755"/>
                <a:gd name="T7" fmla="*/ 435 h 525"/>
                <a:gd name="T8" fmla="*/ 655 w 755"/>
                <a:gd name="T9" fmla="*/ 443 h 525"/>
                <a:gd name="T10" fmla="*/ 677 w 755"/>
                <a:gd name="T11" fmla="*/ 480 h 525"/>
                <a:gd name="T12" fmla="*/ 639 w 755"/>
                <a:gd name="T13" fmla="*/ 511 h 525"/>
                <a:gd name="T14" fmla="*/ 594 w 755"/>
                <a:gd name="T15" fmla="*/ 511 h 525"/>
                <a:gd name="T16" fmla="*/ 490 w 755"/>
                <a:gd name="T17" fmla="*/ 479 h 525"/>
                <a:gd name="T18" fmla="*/ 55 w 755"/>
                <a:gd name="T19" fmla="*/ 525 h 525"/>
                <a:gd name="T20" fmla="*/ 0 w 755"/>
                <a:gd name="T21" fmla="*/ 427 h 525"/>
                <a:gd name="T22" fmla="*/ 86 w 755"/>
                <a:gd name="T23" fmla="*/ 165 h 525"/>
                <a:gd name="T24" fmla="*/ 114 w 755"/>
                <a:gd name="T25" fmla="*/ 131 h 525"/>
                <a:gd name="T26" fmla="*/ 156 w 755"/>
                <a:gd name="T27" fmla="*/ 110 h 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55" h="525">
                  <a:moveTo>
                    <a:pt x="156" y="110"/>
                  </a:moveTo>
                  <a:lnTo>
                    <a:pt x="292" y="127"/>
                  </a:lnTo>
                  <a:lnTo>
                    <a:pt x="355" y="0"/>
                  </a:lnTo>
                  <a:lnTo>
                    <a:pt x="755" y="435"/>
                  </a:lnTo>
                  <a:lnTo>
                    <a:pt x="655" y="443"/>
                  </a:lnTo>
                  <a:lnTo>
                    <a:pt x="677" y="480"/>
                  </a:lnTo>
                  <a:lnTo>
                    <a:pt x="639" y="511"/>
                  </a:lnTo>
                  <a:lnTo>
                    <a:pt x="594" y="511"/>
                  </a:lnTo>
                  <a:lnTo>
                    <a:pt x="490" y="479"/>
                  </a:lnTo>
                  <a:lnTo>
                    <a:pt x="55" y="525"/>
                  </a:lnTo>
                  <a:lnTo>
                    <a:pt x="0" y="427"/>
                  </a:lnTo>
                  <a:lnTo>
                    <a:pt x="86" y="165"/>
                  </a:lnTo>
                  <a:lnTo>
                    <a:pt x="114" y="131"/>
                  </a:lnTo>
                  <a:lnTo>
                    <a:pt x="156" y="11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74" name="Freeform 74"/>
            <p:cNvSpPr>
              <a:spLocks/>
            </p:cNvSpPr>
            <p:nvPr/>
          </p:nvSpPr>
          <p:spPr bwMode="auto">
            <a:xfrm>
              <a:off x="7579" y="1455"/>
              <a:ext cx="254" cy="151"/>
            </a:xfrm>
            <a:custGeom>
              <a:avLst/>
              <a:gdLst>
                <a:gd name="T0" fmla="*/ 183 w 1523"/>
                <a:gd name="T1" fmla="*/ 250 h 906"/>
                <a:gd name="T2" fmla="*/ 141 w 1523"/>
                <a:gd name="T3" fmla="*/ 388 h 906"/>
                <a:gd name="T4" fmla="*/ 37 w 1523"/>
                <a:gd name="T5" fmla="*/ 490 h 906"/>
                <a:gd name="T6" fmla="*/ 0 w 1523"/>
                <a:gd name="T7" fmla="*/ 658 h 906"/>
                <a:gd name="T8" fmla="*/ 73 w 1523"/>
                <a:gd name="T9" fmla="*/ 660 h 906"/>
                <a:gd name="T10" fmla="*/ 131 w 1523"/>
                <a:gd name="T11" fmla="*/ 698 h 906"/>
                <a:gd name="T12" fmla="*/ 209 w 1523"/>
                <a:gd name="T13" fmla="*/ 711 h 906"/>
                <a:gd name="T14" fmla="*/ 234 w 1523"/>
                <a:gd name="T15" fmla="*/ 816 h 906"/>
                <a:gd name="T16" fmla="*/ 285 w 1523"/>
                <a:gd name="T17" fmla="*/ 906 h 906"/>
                <a:gd name="T18" fmla="*/ 898 w 1523"/>
                <a:gd name="T19" fmla="*/ 543 h 906"/>
                <a:gd name="T20" fmla="*/ 913 w 1523"/>
                <a:gd name="T21" fmla="*/ 515 h 906"/>
                <a:gd name="T22" fmla="*/ 959 w 1523"/>
                <a:gd name="T23" fmla="*/ 498 h 906"/>
                <a:gd name="T24" fmla="*/ 1080 w 1523"/>
                <a:gd name="T25" fmla="*/ 363 h 906"/>
                <a:gd name="T26" fmla="*/ 1181 w 1523"/>
                <a:gd name="T27" fmla="*/ 331 h 906"/>
                <a:gd name="T28" fmla="*/ 1392 w 1523"/>
                <a:gd name="T29" fmla="*/ 331 h 906"/>
                <a:gd name="T30" fmla="*/ 1439 w 1523"/>
                <a:gd name="T31" fmla="*/ 167 h 906"/>
                <a:gd name="T32" fmla="*/ 1523 w 1523"/>
                <a:gd name="T33" fmla="*/ 165 h 906"/>
                <a:gd name="T34" fmla="*/ 1497 w 1523"/>
                <a:gd name="T35" fmla="*/ 96 h 906"/>
                <a:gd name="T36" fmla="*/ 1407 w 1523"/>
                <a:gd name="T37" fmla="*/ 0 h 906"/>
                <a:gd name="T38" fmla="*/ 1363 w 1523"/>
                <a:gd name="T39" fmla="*/ 13 h 906"/>
                <a:gd name="T40" fmla="*/ 1288 w 1523"/>
                <a:gd name="T41" fmla="*/ 117 h 906"/>
                <a:gd name="T42" fmla="*/ 1171 w 1523"/>
                <a:gd name="T43" fmla="*/ 127 h 906"/>
                <a:gd name="T44" fmla="*/ 1147 w 1523"/>
                <a:gd name="T45" fmla="*/ 156 h 906"/>
                <a:gd name="T46" fmla="*/ 880 w 1523"/>
                <a:gd name="T47" fmla="*/ 159 h 906"/>
                <a:gd name="T48" fmla="*/ 782 w 1523"/>
                <a:gd name="T49" fmla="*/ 168 h 906"/>
                <a:gd name="T50" fmla="*/ 804 w 1523"/>
                <a:gd name="T51" fmla="*/ 205 h 906"/>
                <a:gd name="T52" fmla="*/ 766 w 1523"/>
                <a:gd name="T53" fmla="*/ 236 h 906"/>
                <a:gd name="T54" fmla="*/ 720 w 1523"/>
                <a:gd name="T55" fmla="*/ 236 h 906"/>
                <a:gd name="T56" fmla="*/ 619 w 1523"/>
                <a:gd name="T57" fmla="*/ 204 h 906"/>
                <a:gd name="T58" fmla="*/ 183 w 1523"/>
                <a:gd name="T59" fmla="*/ 250 h 9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523" h="906">
                  <a:moveTo>
                    <a:pt x="183" y="250"/>
                  </a:moveTo>
                  <a:lnTo>
                    <a:pt x="141" y="388"/>
                  </a:lnTo>
                  <a:lnTo>
                    <a:pt x="37" y="490"/>
                  </a:lnTo>
                  <a:lnTo>
                    <a:pt x="0" y="658"/>
                  </a:lnTo>
                  <a:lnTo>
                    <a:pt x="73" y="660"/>
                  </a:lnTo>
                  <a:lnTo>
                    <a:pt x="131" y="698"/>
                  </a:lnTo>
                  <a:lnTo>
                    <a:pt x="209" y="711"/>
                  </a:lnTo>
                  <a:lnTo>
                    <a:pt x="234" y="816"/>
                  </a:lnTo>
                  <a:lnTo>
                    <a:pt x="285" y="906"/>
                  </a:lnTo>
                  <a:lnTo>
                    <a:pt x="898" y="543"/>
                  </a:lnTo>
                  <a:lnTo>
                    <a:pt x="913" y="515"/>
                  </a:lnTo>
                  <a:lnTo>
                    <a:pt x="959" y="498"/>
                  </a:lnTo>
                  <a:lnTo>
                    <a:pt x="1080" y="363"/>
                  </a:lnTo>
                  <a:lnTo>
                    <a:pt x="1181" y="331"/>
                  </a:lnTo>
                  <a:lnTo>
                    <a:pt x="1392" y="331"/>
                  </a:lnTo>
                  <a:lnTo>
                    <a:pt x="1439" y="167"/>
                  </a:lnTo>
                  <a:lnTo>
                    <a:pt x="1523" y="165"/>
                  </a:lnTo>
                  <a:lnTo>
                    <a:pt x="1497" y="96"/>
                  </a:lnTo>
                  <a:lnTo>
                    <a:pt x="1407" y="0"/>
                  </a:lnTo>
                  <a:lnTo>
                    <a:pt x="1363" y="13"/>
                  </a:lnTo>
                  <a:lnTo>
                    <a:pt x="1288" y="117"/>
                  </a:lnTo>
                  <a:lnTo>
                    <a:pt x="1171" y="127"/>
                  </a:lnTo>
                  <a:lnTo>
                    <a:pt x="1147" y="156"/>
                  </a:lnTo>
                  <a:lnTo>
                    <a:pt x="880" y="159"/>
                  </a:lnTo>
                  <a:lnTo>
                    <a:pt x="782" y="168"/>
                  </a:lnTo>
                  <a:lnTo>
                    <a:pt x="804" y="205"/>
                  </a:lnTo>
                  <a:lnTo>
                    <a:pt x="766" y="236"/>
                  </a:lnTo>
                  <a:lnTo>
                    <a:pt x="720" y="236"/>
                  </a:lnTo>
                  <a:lnTo>
                    <a:pt x="619" y="204"/>
                  </a:lnTo>
                  <a:lnTo>
                    <a:pt x="183" y="25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75" name="Freeform 75"/>
            <p:cNvSpPr>
              <a:spLocks/>
            </p:cNvSpPr>
            <p:nvPr/>
          </p:nvSpPr>
          <p:spPr bwMode="auto">
            <a:xfrm>
              <a:off x="7618" y="1321"/>
              <a:ext cx="209" cy="160"/>
            </a:xfrm>
            <a:custGeom>
              <a:avLst/>
              <a:gdLst>
                <a:gd name="T0" fmla="*/ 356 w 1254"/>
                <a:gd name="T1" fmla="*/ 0 h 964"/>
                <a:gd name="T2" fmla="*/ 615 w 1254"/>
                <a:gd name="T3" fmla="*/ 28 h 964"/>
                <a:gd name="T4" fmla="*/ 755 w 1254"/>
                <a:gd name="T5" fmla="*/ 384 h 964"/>
                <a:gd name="T6" fmla="*/ 781 w 1254"/>
                <a:gd name="T7" fmla="*/ 394 h 964"/>
                <a:gd name="T8" fmla="*/ 802 w 1254"/>
                <a:gd name="T9" fmla="*/ 347 h 964"/>
                <a:gd name="T10" fmla="*/ 898 w 1254"/>
                <a:gd name="T11" fmla="*/ 332 h 964"/>
                <a:gd name="T12" fmla="*/ 1111 w 1254"/>
                <a:gd name="T13" fmla="*/ 142 h 964"/>
                <a:gd name="T14" fmla="*/ 1171 w 1254"/>
                <a:gd name="T15" fmla="*/ 186 h 964"/>
                <a:gd name="T16" fmla="*/ 1137 w 1254"/>
                <a:gd name="T17" fmla="*/ 235 h 964"/>
                <a:gd name="T18" fmla="*/ 1134 w 1254"/>
                <a:gd name="T19" fmla="*/ 269 h 964"/>
                <a:gd name="T20" fmla="*/ 1228 w 1254"/>
                <a:gd name="T21" fmla="*/ 384 h 964"/>
                <a:gd name="T22" fmla="*/ 1242 w 1254"/>
                <a:gd name="T23" fmla="*/ 448 h 964"/>
                <a:gd name="T24" fmla="*/ 1209 w 1254"/>
                <a:gd name="T25" fmla="*/ 523 h 964"/>
                <a:gd name="T26" fmla="*/ 1254 w 1254"/>
                <a:gd name="T27" fmla="*/ 563 h 964"/>
                <a:gd name="T28" fmla="*/ 1221 w 1254"/>
                <a:gd name="T29" fmla="*/ 599 h 964"/>
                <a:gd name="T30" fmla="*/ 1242 w 1254"/>
                <a:gd name="T31" fmla="*/ 634 h 964"/>
                <a:gd name="T32" fmla="*/ 1209 w 1254"/>
                <a:gd name="T33" fmla="*/ 669 h 964"/>
                <a:gd name="T34" fmla="*/ 1214 w 1254"/>
                <a:gd name="T35" fmla="*/ 710 h 964"/>
                <a:gd name="T36" fmla="*/ 1167 w 1254"/>
                <a:gd name="T37" fmla="*/ 804 h 964"/>
                <a:gd name="T38" fmla="*/ 1130 w 1254"/>
                <a:gd name="T39" fmla="*/ 816 h 964"/>
                <a:gd name="T40" fmla="*/ 1054 w 1254"/>
                <a:gd name="T41" fmla="*/ 919 h 964"/>
                <a:gd name="T42" fmla="*/ 936 w 1254"/>
                <a:gd name="T43" fmla="*/ 931 h 964"/>
                <a:gd name="T44" fmla="*/ 910 w 1254"/>
                <a:gd name="T45" fmla="*/ 959 h 964"/>
                <a:gd name="T46" fmla="*/ 646 w 1254"/>
                <a:gd name="T47" fmla="*/ 964 h 964"/>
                <a:gd name="T48" fmla="*/ 245 w 1254"/>
                <a:gd name="T49" fmla="*/ 525 h 964"/>
                <a:gd name="T50" fmla="*/ 184 w 1254"/>
                <a:gd name="T51" fmla="*/ 655 h 964"/>
                <a:gd name="T52" fmla="*/ 48 w 1254"/>
                <a:gd name="T53" fmla="*/ 639 h 964"/>
                <a:gd name="T54" fmla="*/ 17 w 1254"/>
                <a:gd name="T55" fmla="*/ 523 h 964"/>
                <a:gd name="T56" fmla="*/ 34 w 1254"/>
                <a:gd name="T57" fmla="*/ 474 h 964"/>
                <a:gd name="T58" fmla="*/ 0 w 1254"/>
                <a:gd name="T59" fmla="*/ 403 h 964"/>
                <a:gd name="T60" fmla="*/ 290 w 1254"/>
                <a:gd name="T61" fmla="*/ 97 h 964"/>
                <a:gd name="T62" fmla="*/ 356 w 1254"/>
                <a:gd name="T63" fmla="*/ 0 h 9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54" h="964">
                  <a:moveTo>
                    <a:pt x="356" y="0"/>
                  </a:moveTo>
                  <a:lnTo>
                    <a:pt x="615" y="28"/>
                  </a:lnTo>
                  <a:lnTo>
                    <a:pt x="755" y="384"/>
                  </a:lnTo>
                  <a:lnTo>
                    <a:pt x="781" y="394"/>
                  </a:lnTo>
                  <a:lnTo>
                    <a:pt x="802" y="347"/>
                  </a:lnTo>
                  <a:lnTo>
                    <a:pt x="898" y="332"/>
                  </a:lnTo>
                  <a:lnTo>
                    <a:pt x="1111" y="142"/>
                  </a:lnTo>
                  <a:lnTo>
                    <a:pt x="1171" y="186"/>
                  </a:lnTo>
                  <a:lnTo>
                    <a:pt x="1137" y="235"/>
                  </a:lnTo>
                  <a:lnTo>
                    <a:pt x="1134" y="269"/>
                  </a:lnTo>
                  <a:lnTo>
                    <a:pt x="1228" y="384"/>
                  </a:lnTo>
                  <a:lnTo>
                    <a:pt x="1242" y="448"/>
                  </a:lnTo>
                  <a:lnTo>
                    <a:pt x="1209" y="523"/>
                  </a:lnTo>
                  <a:lnTo>
                    <a:pt x="1254" y="563"/>
                  </a:lnTo>
                  <a:lnTo>
                    <a:pt x="1221" y="599"/>
                  </a:lnTo>
                  <a:lnTo>
                    <a:pt x="1242" y="634"/>
                  </a:lnTo>
                  <a:lnTo>
                    <a:pt x="1209" y="669"/>
                  </a:lnTo>
                  <a:lnTo>
                    <a:pt x="1214" y="710"/>
                  </a:lnTo>
                  <a:lnTo>
                    <a:pt x="1167" y="804"/>
                  </a:lnTo>
                  <a:lnTo>
                    <a:pt x="1130" y="816"/>
                  </a:lnTo>
                  <a:lnTo>
                    <a:pt x="1054" y="919"/>
                  </a:lnTo>
                  <a:lnTo>
                    <a:pt x="936" y="931"/>
                  </a:lnTo>
                  <a:lnTo>
                    <a:pt x="910" y="959"/>
                  </a:lnTo>
                  <a:lnTo>
                    <a:pt x="646" y="964"/>
                  </a:lnTo>
                  <a:lnTo>
                    <a:pt x="245" y="525"/>
                  </a:lnTo>
                  <a:lnTo>
                    <a:pt x="184" y="655"/>
                  </a:lnTo>
                  <a:lnTo>
                    <a:pt x="48" y="639"/>
                  </a:lnTo>
                  <a:lnTo>
                    <a:pt x="17" y="523"/>
                  </a:lnTo>
                  <a:lnTo>
                    <a:pt x="34" y="474"/>
                  </a:lnTo>
                  <a:lnTo>
                    <a:pt x="0" y="403"/>
                  </a:lnTo>
                  <a:lnTo>
                    <a:pt x="290" y="97"/>
                  </a:lnTo>
                  <a:lnTo>
                    <a:pt x="356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76" name="Freeform 76"/>
            <p:cNvSpPr>
              <a:spLocks/>
            </p:cNvSpPr>
            <p:nvPr/>
          </p:nvSpPr>
          <p:spPr bwMode="auto">
            <a:xfrm>
              <a:off x="6848" y="1553"/>
              <a:ext cx="170" cy="71"/>
            </a:xfrm>
            <a:custGeom>
              <a:avLst/>
              <a:gdLst>
                <a:gd name="T0" fmla="*/ 70 w 1018"/>
                <a:gd name="T1" fmla="*/ 38 h 427"/>
                <a:gd name="T2" fmla="*/ 411 w 1018"/>
                <a:gd name="T3" fmla="*/ 0 h 427"/>
                <a:gd name="T4" fmla="*/ 534 w 1018"/>
                <a:gd name="T5" fmla="*/ 18 h 427"/>
                <a:gd name="T6" fmla="*/ 587 w 1018"/>
                <a:gd name="T7" fmla="*/ 39 h 427"/>
                <a:gd name="T8" fmla="*/ 665 w 1018"/>
                <a:gd name="T9" fmla="*/ 194 h 427"/>
                <a:gd name="T10" fmla="*/ 719 w 1018"/>
                <a:gd name="T11" fmla="*/ 197 h 427"/>
                <a:gd name="T12" fmla="*/ 750 w 1018"/>
                <a:gd name="T13" fmla="*/ 163 h 427"/>
                <a:gd name="T14" fmla="*/ 836 w 1018"/>
                <a:gd name="T15" fmla="*/ 142 h 427"/>
                <a:gd name="T16" fmla="*/ 868 w 1018"/>
                <a:gd name="T17" fmla="*/ 96 h 427"/>
                <a:gd name="T18" fmla="*/ 906 w 1018"/>
                <a:gd name="T19" fmla="*/ 64 h 427"/>
                <a:gd name="T20" fmla="*/ 970 w 1018"/>
                <a:gd name="T21" fmla="*/ 57 h 427"/>
                <a:gd name="T22" fmla="*/ 1005 w 1018"/>
                <a:gd name="T23" fmla="*/ 112 h 427"/>
                <a:gd name="T24" fmla="*/ 1018 w 1018"/>
                <a:gd name="T25" fmla="*/ 184 h 427"/>
                <a:gd name="T26" fmla="*/ 888 w 1018"/>
                <a:gd name="T27" fmla="*/ 258 h 427"/>
                <a:gd name="T28" fmla="*/ 875 w 1018"/>
                <a:gd name="T29" fmla="*/ 318 h 427"/>
                <a:gd name="T30" fmla="*/ 819 w 1018"/>
                <a:gd name="T31" fmla="*/ 367 h 427"/>
                <a:gd name="T32" fmla="*/ 794 w 1018"/>
                <a:gd name="T33" fmla="*/ 357 h 427"/>
                <a:gd name="T34" fmla="*/ 627 w 1018"/>
                <a:gd name="T35" fmla="*/ 391 h 427"/>
                <a:gd name="T36" fmla="*/ 580 w 1018"/>
                <a:gd name="T37" fmla="*/ 420 h 427"/>
                <a:gd name="T38" fmla="*/ 534 w 1018"/>
                <a:gd name="T39" fmla="*/ 427 h 427"/>
                <a:gd name="T40" fmla="*/ 496 w 1018"/>
                <a:gd name="T41" fmla="*/ 388 h 427"/>
                <a:gd name="T42" fmla="*/ 470 w 1018"/>
                <a:gd name="T43" fmla="*/ 388 h 427"/>
                <a:gd name="T44" fmla="*/ 443 w 1018"/>
                <a:gd name="T45" fmla="*/ 410 h 427"/>
                <a:gd name="T46" fmla="*/ 418 w 1018"/>
                <a:gd name="T47" fmla="*/ 407 h 427"/>
                <a:gd name="T48" fmla="*/ 384 w 1018"/>
                <a:gd name="T49" fmla="*/ 395 h 427"/>
                <a:gd name="T50" fmla="*/ 262 w 1018"/>
                <a:gd name="T51" fmla="*/ 389 h 427"/>
                <a:gd name="T52" fmla="*/ 210 w 1018"/>
                <a:gd name="T53" fmla="*/ 346 h 427"/>
                <a:gd name="T54" fmla="*/ 178 w 1018"/>
                <a:gd name="T55" fmla="*/ 342 h 427"/>
                <a:gd name="T56" fmla="*/ 142 w 1018"/>
                <a:gd name="T57" fmla="*/ 370 h 427"/>
                <a:gd name="T58" fmla="*/ 118 w 1018"/>
                <a:gd name="T59" fmla="*/ 364 h 427"/>
                <a:gd name="T60" fmla="*/ 0 w 1018"/>
                <a:gd name="T61" fmla="*/ 309 h 427"/>
                <a:gd name="T62" fmla="*/ 32 w 1018"/>
                <a:gd name="T63" fmla="*/ 266 h 427"/>
                <a:gd name="T64" fmla="*/ 24 w 1018"/>
                <a:gd name="T65" fmla="*/ 227 h 427"/>
                <a:gd name="T66" fmla="*/ 32 w 1018"/>
                <a:gd name="T67" fmla="*/ 98 h 427"/>
                <a:gd name="T68" fmla="*/ 70 w 1018"/>
                <a:gd name="T69" fmla="*/ 38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018" h="427">
                  <a:moveTo>
                    <a:pt x="70" y="38"/>
                  </a:moveTo>
                  <a:lnTo>
                    <a:pt x="411" y="0"/>
                  </a:lnTo>
                  <a:lnTo>
                    <a:pt x="534" y="18"/>
                  </a:lnTo>
                  <a:lnTo>
                    <a:pt x="587" y="39"/>
                  </a:lnTo>
                  <a:lnTo>
                    <a:pt x="665" y="194"/>
                  </a:lnTo>
                  <a:lnTo>
                    <a:pt x="719" y="197"/>
                  </a:lnTo>
                  <a:lnTo>
                    <a:pt x="750" y="163"/>
                  </a:lnTo>
                  <a:lnTo>
                    <a:pt x="836" y="142"/>
                  </a:lnTo>
                  <a:lnTo>
                    <a:pt x="868" y="96"/>
                  </a:lnTo>
                  <a:lnTo>
                    <a:pt x="906" y="64"/>
                  </a:lnTo>
                  <a:lnTo>
                    <a:pt x="970" y="57"/>
                  </a:lnTo>
                  <a:lnTo>
                    <a:pt x="1005" y="112"/>
                  </a:lnTo>
                  <a:lnTo>
                    <a:pt x="1018" y="184"/>
                  </a:lnTo>
                  <a:lnTo>
                    <a:pt x="888" y="258"/>
                  </a:lnTo>
                  <a:lnTo>
                    <a:pt x="875" y="318"/>
                  </a:lnTo>
                  <a:lnTo>
                    <a:pt x="819" y="367"/>
                  </a:lnTo>
                  <a:lnTo>
                    <a:pt x="794" y="357"/>
                  </a:lnTo>
                  <a:lnTo>
                    <a:pt x="627" y="391"/>
                  </a:lnTo>
                  <a:lnTo>
                    <a:pt x="580" y="420"/>
                  </a:lnTo>
                  <a:lnTo>
                    <a:pt x="534" y="427"/>
                  </a:lnTo>
                  <a:lnTo>
                    <a:pt x="496" y="388"/>
                  </a:lnTo>
                  <a:lnTo>
                    <a:pt x="470" y="388"/>
                  </a:lnTo>
                  <a:lnTo>
                    <a:pt x="443" y="410"/>
                  </a:lnTo>
                  <a:lnTo>
                    <a:pt x="418" y="407"/>
                  </a:lnTo>
                  <a:lnTo>
                    <a:pt x="384" y="395"/>
                  </a:lnTo>
                  <a:lnTo>
                    <a:pt x="262" y="389"/>
                  </a:lnTo>
                  <a:lnTo>
                    <a:pt x="210" y="346"/>
                  </a:lnTo>
                  <a:lnTo>
                    <a:pt x="178" y="342"/>
                  </a:lnTo>
                  <a:lnTo>
                    <a:pt x="142" y="370"/>
                  </a:lnTo>
                  <a:lnTo>
                    <a:pt x="118" y="364"/>
                  </a:lnTo>
                  <a:lnTo>
                    <a:pt x="0" y="309"/>
                  </a:lnTo>
                  <a:lnTo>
                    <a:pt x="32" y="266"/>
                  </a:lnTo>
                  <a:lnTo>
                    <a:pt x="24" y="227"/>
                  </a:lnTo>
                  <a:lnTo>
                    <a:pt x="32" y="98"/>
                  </a:lnTo>
                  <a:lnTo>
                    <a:pt x="70" y="3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77" name="Freeform 77"/>
            <p:cNvSpPr>
              <a:spLocks/>
            </p:cNvSpPr>
            <p:nvPr/>
          </p:nvSpPr>
          <p:spPr bwMode="auto">
            <a:xfrm>
              <a:off x="6915" y="1478"/>
              <a:ext cx="109" cy="107"/>
            </a:xfrm>
            <a:custGeom>
              <a:avLst/>
              <a:gdLst>
                <a:gd name="T0" fmla="*/ 652 w 652"/>
                <a:gd name="T1" fmla="*/ 39 h 642"/>
                <a:gd name="T2" fmla="*/ 630 w 652"/>
                <a:gd name="T3" fmla="*/ 79 h 642"/>
                <a:gd name="T4" fmla="*/ 649 w 652"/>
                <a:gd name="T5" fmla="*/ 149 h 642"/>
                <a:gd name="T6" fmla="*/ 642 w 652"/>
                <a:gd name="T7" fmla="*/ 247 h 642"/>
                <a:gd name="T8" fmla="*/ 600 w 652"/>
                <a:gd name="T9" fmla="*/ 316 h 642"/>
                <a:gd name="T10" fmla="*/ 594 w 652"/>
                <a:gd name="T11" fmla="*/ 407 h 642"/>
                <a:gd name="T12" fmla="*/ 568 w 652"/>
                <a:gd name="T13" fmla="*/ 505 h 642"/>
                <a:gd name="T14" fmla="*/ 506 w 652"/>
                <a:gd name="T15" fmla="*/ 506 h 642"/>
                <a:gd name="T16" fmla="*/ 466 w 652"/>
                <a:gd name="T17" fmla="*/ 541 h 642"/>
                <a:gd name="T18" fmla="*/ 431 w 652"/>
                <a:gd name="T19" fmla="*/ 587 h 642"/>
                <a:gd name="T20" fmla="*/ 348 w 652"/>
                <a:gd name="T21" fmla="*/ 609 h 642"/>
                <a:gd name="T22" fmla="*/ 317 w 652"/>
                <a:gd name="T23" fmla="*/ 642 h 642"/>
                <a:gd name="T24" fmla="*/ 261 w 652"/>
                <a:gd name="T25" fmla="*/ 640 h 642"/>
                <a:gd name="T26" fmla="*/ 179 w 652"/>
                <a:gd name="T27" fmla="*/ 485 h 642"/>
                <a:gd name="T28" fmla="*/ 130 w 652"/>
                <a:gd name="T29" fmla="*/ 464 h 642"/>
                <a:gd name="T30" fmla="*/ 0 w 652"/>
                <a:gd name="T31" fmla="*/ 447 h 642"/>
                <a:gd name="T32" fmla="*/ 225 w 652"/>
                <a:gd name="T33" fmla="*/ 313 h 642"/>
                <a:gd name="T34" fmla="*/ 296 w 652"/>
                <a:gd name="T35" fmla="*/ 317 h 642"/>
                <a:gd name="T36" fmla="*/ 326 w 652"/>
                <a:gd name="T37" fmla="*/ 241 h 642"/>
                <a:gd name="T38" fmla="*/ 281 w 652"/>
                <a:gd name="T39" fmla="*/ 63 h 642"/>
                <a:gd name="T40" fmla="*/ 489 w 652"/>
                <a:gd name="T41" fmla="*/ 0 h 642"/>
                <a:gd name="T42" fmla="*/ 652 w 652"/>
                <a:gd name="T43" fmla="*/ 39 h 6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52" h="642">
                  <a:moveTo>
                    <a:pt x="652" y="39"/>
                  </a:moveTo>
                  <a:lnTo>
                    <a:pt x="630" y="79"/>
                  </a:lnTo>
                  <a:lnTo>
                    <a:pt x="649" y="149"/>
                  </a:lnTo>
                  <a:lnTo>
                    <a:pt x="642" y="247"/>
                  </a:lnTo>
                  <a:lnTo>
                    <a:pt x="600" y="316"/>
                  </a:lnTo>
                  <a:lnTo>
                    <a:pt x="594" y="407"/>
                  </a:lnTo>
                  <a:lnTo>
                    <a:pt x="568" y="505"/>
                  </a:lnTo>
                  <a:lnTo>
                    <a:pt x="506" y="506"/>
                  </a:lnTo>
                  <a:lnTo>
                    <a:pt x="466" y="541"/>
                  </a:lnTo>
                  <a:lnTo>
                    <a:pt x="431" y="587"/>
                  </a:lnTo>
                  <a:lnTo>
                    <a:pt x="348" y="609"/>
                  </a:lnTo>
                  <a:lnTo>
                    <a:pt x="317" y="642"/>
                  </a:lnTo>
                  <a:lnTo>
                    <a:pt x="261" y="640"/>
                  </a:lnTo>
                  <a:lnTo>
                    <a:pt x="179" y="485"/>
                  </a:lnTo>
                  <a:lnTo>
                    <a:pt x="130" y="464"/>
                  </a:lnTo>
                  <a:lnTo>
                    <a:pt x="0" y="447"/>
                  </a:lnTo>
                  <a:lnTo>
                    <a:pt x="225" y="313"/>
                  </a:lnTo>
                  <a:lnTo>
                    <a:pt x="296" y="317"/>
                  </a:lnTo>
                  <a:lnTo>
                    <a:pt x="326" y="241"/>
                  </a:lnTo>
                  <a:lnTo>
                    <a:pt x="281" y="63"/>
                  </a:lnTo>
                  <a:lnTo>
                    <a:pt x="489" y="0"/>
                  </a:lnTo>
                  <a:lnTo>
                    <a:pt x="652" y="3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78" name="Freeform 78"/>
            <p:cNvSpPr>
              <a:spLocks/>
            </p:cNvSpPr>
            <p:nvPr/>
          </p:nvSpPr>
          <p:spPr bwMode="auto">
            <a:xfrm>
              <a:off x="6831" y="1435"/>
              <a:ext cx="166" cy="124"/>
            </a:xfrm>
            <a:custGeom>
              <a:avLst/>
              <a:gdLst>
                <a:gd name="T0" fmla="*/ 250 w 1000"/>
                <a:gd name="T1" fmla="*/ 26 h 741"/>
                <a:gd name="T2" fmla="*/ 258 w 1000"/>
                <a:gd name="T3" fmla="*/ 62 h 741"/>
                <a:gd name="T4" fmla="*/ 289 w 1000"/>
                <a:gd name="T5" fmla="*/ 59 h 741"/>
                <a:gd name="T6" fmla="*/ 339 w 1000"/>
                <a:gd name="T7" fmla="*/ 0 h 741"/>
                <a:gd name="T8" fmla="*/ 349 w 1000"/>
                <a:gd name="T9" fmla="*/ 65 h 741"/>
                <a:gd name="T10" fmla="*/ 400 w 1000"/>
                <a:gd name="T11" fmla="*/ 43 h 741"/>
                <a:gd name="T12" fmla="*/ 518 w 1000"/>
                <a:gd name="T13" fmla="*/ 43 h 741"/>
                <a:gd name="T14" fmla="*/ 594 w 1000"/>
                <a:gd name="T15" fmla="*/ 115 h 741"/>
                <a:gd name="T16" fmla="*/ 840 w 1000"/>
                <a:gd name="T17" fmla="*/ 121 h 741"/>
                <a:gd name="T18" fmla="*/ 1000 w 1000"/>
                <a:gd name="T19" fmla="*/ 260 h 741"/>
                <a:gd name="T20" fmla="*/ 788 w 1000"/>
                <a:gd name="T21" fmla="*/ 321 h 741"/>
                <a:gd name="T22" fmla="*/ 834 w 1000"/>
                <a:gd name="T23" fmla="*/ 497 h 741"/>
                <a:gd name="T24" fmla="*/ 806 w 1000"/>
                <a:gd name="T25" fmla="*/ 574 h 741"/>
                <a:gd name="T26" fmla="*/ 733 w 1000"/>
                <a:gd name="T27" fmla="*/ 574 h 741"/>
                <a:gd name="T28" fmla="*/ 505 w 1000"/>
                <a:gd name="T29" fmla="*/ 705 h 741"/>
                <a:gd name="T30" fmla="*/ 175 w 1000"/>
                <a:gd name="T31" fmla="*/ 741 h 741"/>
                <a:gd name="T32" fmla="*/ 0 w 1000"/>
                <a:gd name="T33" fmla="*/ 702 h 741"/>
                <a:gd name="T34" fmla="*/ 56 w 1000"/>
                <a:gd name="T35" fmla="*/ 594 h 741"/>
                <a:gd name="T36" fmla="*/ 62 w 1000"/>
                <a:gd name="T37" fmla="*/ 512 h 741"/>
                <a:gd name="T38" fmla="*/ 42 w 1000"/>
                <a:gd name="T39" fmla="*/ 464 h 741"/>
                <a:gd name="T40" fmla="*/ 181 w 1000"/>
                <a:gd name="T41" fmla="*/ 161 h 741"/>
                <a:gd name="T42" fmla="*/ 250 w 1000"/>
                <a:gd name="T43" fmla="*/ 26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00" h="741">
                  <a:moveTo>
                    <a:pt x="250" y="26"/>
                  </a:moveTo>
                  <a:lnTo>
                    <a:pt x="258" y="62"/>
                  </a:lnTo>
                  <a:lnTo>
                    <a:pt x="289" y="59"/>
                  </a:lnTo>
                  <a:lnTo>
                    <a:pt x="339" y="0"/>
                  </a:lnTo>
                  <a:lnTo>
                    <a:pt x="349" y="65"/>
                  </a:lnTo>
                  <a:lnTo>
                    <a:pt x="400" y="43"/>
                  </a:lnTo>
                  <a:lnTo>
                    <a:pt x="518" y="43"/>
                  </a:lnTo>
                  <a:lnTo>
                    <a:pt x="594" y="115"/>
                  </a:lnTo>
                  <a:lnTo>
                    <a:pt x="840" y="121"/>
                  </a:lnTo>
                  <a:lnTo>
                    <a:pt x="1000" y="260"/>
                  </a:lnTo>
                  <a:lnTo>
                    <a:pt x="788" y="321"/>
                  </a:lnTo>
                  <a:lnTo>
                    <a:pt x="834" y="497"/>
                  </a:lnTo>
                  <a:lnTo>
                    <a:pt x="806" y="574"/>
                  </a:lnTo>
                  <a:lnTo>
                    <a:pt x="733" y="574"/>
                  </a:lnTo>
                  <a:lnTo>
                    <a:pt x="505" y="705"/>
                  </a:lnTo>
                  <a:lnTo>
                    <a:pt x="175" y="741"/>
                  </a:lnTo>
                  <a:lnTo>
                    <a:pt x="0" y="702"/>
                  </a:lnTo>
                  <a:lnTo>
                    <a:pt x="56" y="594"/>
                  </a:lnTo>
                  <a:lnTo>
                    <a:pt x="62" y="512"/>
                  </a:lnTo>
                  <a:lnTo>
                    <a:pt x="42" y="464"/>
                  </a:lnTo>
                  <a:lnTo>
                    <a:pt x="181" y="161"/>
                  </a:lnTo>
                  <a:lnTo>
                    <a:pt x="250" y="2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79" name="Freeform 79"/>
            <p:cNvSpPr>
              <a:spLocks/>
            </p:cNvSpPr>
            <p:nvPr/>
          </p:nvSpPr>
          <p:spPr bwMode="auto">
            <a:xfrm>
              <a:off x="7472" y="2965"/>
              <a:ext cx="295" cy="239"/>
            </a:xfrm>
            <a:custGeom>
              <a:avLst/>
              <a:gdLst>
                <a:gd name="T0" fmla="*/ 376 w 1770"/>
                <a:gd name="T1" fmla="*/ 1022 h 1430"/>
                <a:gd name="T2" fmla="*/ 525 w 1770"/>
                <a:gd name="T3" fmla="*/ 1093 h 1430"/>
                <a:gd name="T4" fmla="*/ 563 w 1770"/>
                <a:gd name="T5" fmla="*/ 1322 h 1430"/>
                <a:gd name="T6" fmla="*/ 602 w 1770"/>
                <a:gd name="T7" fmla="*/ 1430 h 1430"/>
                <a:gd name="T8" fmla="*/ 625 w 1770"/>
                <a:gd name="T9" fmla="*/ 1367 h 1430"/>
                <a:gd name="T10" fmla="*/ 647 w 1770"/>
                <a:gd name="T11" fmla="*/ 1266 h 1430"/>
                <a:gd name="T12" fmla="*/ 698 w 1770"/>
                <a:gd name="T13" fmla="*/ 1221 h 1430"/>
                <a:gd name="T14" fmla="*/ 739 w 1770"/>
                <a:gd name="T15" fmla="*/ 1171 h 1430"/>
                <a:gd name="T16" fmla="*/ 792 w 1770"/>
                <a:gd name="T17" fmla="*/ 1143 h 1430"/>
                <a:gd name="T18" fmla="*/ 909 w 1770"/>
                <a:gd name="T19" fmla="*/ 1108 h 1430"/>
                <a:gd name="T20" fmla="*/ 1016 w 1770"/>
                <a:gd name="T21" fmla="*/ 1117 h 1430"/>
                <a:gd name="T22" fmla="*/ 1100 w 1770"/>
                <a:gd name="T23" fmla="*/ 1179 h 1430"/>
                <a:gd name="T24" fmla="*/ 1219 w 1770"/>
                <a:gd name="T25" fmla="*/ 1200 h 1430"/>
                <a:gd name="T26" fmla="*/ 1305 w 1770"/>
                <a:gd name="T27" fmla="*/ 1108 h 1430"/>
                <a:gd name="T28" fmla="*/ 1606 w 1770"/>
                <a:gd name="T29" fmla="*/ 1135 h 1430"/>
                <a:gd name="T30" fmla="*/ 1690 w 1770"/>
                <a:gd name="T31" fmla="*/ 1025 h 1430"/>
                <a:gd name="T32" fmla="*/ 1570 w 1770"/>
                <a:gd name="T33" fmla="*/ 986 h 1430"/>
                <a:gd name="T34" fmla="*/ 1633 w 1770"/>
                <a:gd name="T35" fmla="*/ 839 h 1430"/>
                <a:gd name="T36" fmla="*/ 1725 w 1770"/>
                <a:gd name="T37" fmla="*/ 709 h 1430"/>
                <a:gd name="T38" fmla="*/ 1755 w 1770"/>
                <a:gd name="T39" fmla="*/ 616 h 1430"/>
                <a:gd name="T40" fmla="*/ 1629 w 1770"/>
                <a:gd name="T41" fmla="*/ 530 h 1430"/>
                <a:gd name="T42" fmla="*/ 1668 w 1770"/>
                <a:gd name="T43" fmla="*/ 423 h 1430"/>
                <a:gd name="T44" fmla="*/ 1710 w 1770"/>
                <a:gd name="T45" fmla="*/ 241 h 1430"/>
                <a:gd name="T46" fmla="*/ 1474 w 1770"/>
                <a:gd name="T47" fmla="*/ 196 h 1430"/>
                <a:gd name="T48" fmla="*/ 1496 w 1770"/>
                <a:gd name="T49" fmla="*/ 68 h 1430"/>
                <a:gd name="T50" fmla="*/ 1466 w 1770"/>
                <a:gd name="T51" fmla="*/ 12 h 1430"/>
                <a:gd name="T52" fmla="*/ 1361 w 1770"/>
                <a:gd name="T53" fmla="*/ 35 h 1430"/>
                <a:gd name="T54" fmla="*/ 1204 w 1770"/>
                <a:gd name="T55" fmla="*/ 0 h 1430"/>
                <a:gd name="T56" fmla="*/ 1031 w 1770"/>
                <a:gd name="T57" fmla="*/ 182 h 1430"/>
                <a:gd name="T58" fmla="*/ 780 w 1770"/>
                <a:gd name="T59" fmla="*/ 333 h 1430"/>
                <a:gd name="T60" fmla="*/ 513 w 1770"/>
                <a:gd name="T61" fmla="*/ 467 h 1430"/>
                <a:gd name="T62" fmla="*/ 304 w 1770"/>
                <a:gd name="T63" fmla="*/ 566 h 1430"/>
                <a:gd name="T64" fmla="*/ 194 w 1770"/>
                <a:gd name="T65" fmla="*/ 584 h 1430"/>
                <a:gd name="T66" fmla="*/ 113 w 1770"/>
                <a:gd name="T67" fmla="*/ 596 h 1430"/>
                <a:gd name="T68" fmla="*/ 9 w 1770"/>
                <a:gd name="T69" fmla="*/ 649 h 1430"/>
                <a:gd name="T70" fmla="*/ 72 w 1770"/>
                <a:gd name="T71" fmla="*/ 664 h 1430"/>
                <a:gd name="T72" fmla="*/ 153 w 1770"/>
                <a:gd name="T73" fmla="*/ 685 h 1430"/>
                <a:gd name="T74" fmla="*/ 286 w 1770"/>
                <a:gd name="T75" fmla="*/ 676 h 1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770" h="1430">
                  <a:moveTo>
                    <a:pt x="304" y="709"/>
                  </a:moveTo>
                  <a:lnTo>
                    <a:pt x="376" y="1022"/>
                  </a:lnTo>
                  <a:lnTo>
                    <a:pt x="501" y="1022"/>
                  </a:lnTo>
                  <a:lnTo>
                    <a:pt x="525" y="1093"/>
                  </a:lnTo>
                  <a:lnTo>
                    <a:pt x="480" y="1224"/>
                  </a:lnTo>
                  <a:lnTo>
                    <a:pt x="563" y="1322"/>
                  </a:lnTo>
                  <a:lnTo>
                    <a:pt x="549" y="1359"/>
                  </a:lnTo>
                  <a:lnTo>
                    <a:pt x="602" y="1430"/>
                  </a:lnTo>
                  <a:lnTo>
                    <a:pt x="664" y="1424"/>
                  </a:lnTo>
                  <a:lnTo>
                    <a:pt x="625" y="1367"/>
                  </a:lnTo>
                  <a:lnTo>
                    <a:pt x="668" y="1310"/>
                  </a:lnTo>
                  <a:lnTo>
                    <a:pt x="647" y="1266"/>
                  </a:lnTo>
                  <a:lnTo>
                    <a:pt x="656" y="1221"/>
                  </a:lnTo>
                  <a:lnTo>
                    <a:pt x="698" y="1221"/>
                  </a:lnTo>
                  <a:lnTo>
                    <a:pt x="703" y="1167"/>
                  </a:lnTo>
                  <a:lnTo>
                    <a:pt x="739" y="1171"/>
                  </a:lnTo>
                  <a:lnTo>
                    <a:pt x="739" y="1149"/>
                  </a:lnTo>
                  <a:lnTo>
                    <a:pt x="792" y="1143"/>
                  </a:lnTo>
                  <a:lnTo>
                    <a:pt x="873" y="1171"/>
                  </a:lnTo>
                  <a:lnTo>
                    <a:pt x="909" y="1108"/>
                  </a:lnTo>
                  <a:lnTo>
                    <a:pt x="953" y="1090"/>
                  </a:lnTo>
                  <a:lnTo>
                    <a:pt x="1016" y="1117"/>
                  </a:lnTo>
                  <a:lnTo>
                    <a:pt x="1061" y="1173"/>
                  </a:lnTo>
                  <a:lnTo>
                    <a:pt x="1100" y="1179"/>
                  </a:lnTo>
                  <a:lnTo>
                    <a:pt x="1123" y="1216"/>
                  </a:lnTo>
                  <a:lnTo>
                    <a:pt x="1219" y="1200"/>
                  </a:lnTo>
                  <a:lnTo>
                    <a:pt x="1257" y="1147"/>
                  </a:lnTo>
                  <a:lnTo>
                    <a:pt x="1305" y="1108"/>
                  </a:lnTo>
                  <a:lnTo>
                    <a:pt x="1364" y="1135"/>
                  </a:lnTo>
                  <a:lnTo>
                    <a:pt x="1606" y="1135"/>
                  </a:lnTo>
                  <a:lnTo>
                    <a:pt x="1704" y="1063"/>
                  </a:lnTo>
                  <a:lnTo>
                    <a:pt x="1690" y="1025"/>
                  </a:lnTo>
                  <a:lnTo>
                    <a:pt x="1582" y="1025"/>
                  </a:lnTo>
                  <a:lnTo>
                    <a:pt x="1570" y="986"/>
                  </a:lnTo>
                  <a:lnTo>
                    <a:pt x="1635" y="920"/>
                  </a:lnTo>
                  <a:lnTo>
                    <a:pt x="1633" y="839"/>
                  </a:lnTo>
                  <a:lnTo>
                    <a:pt x="1713" y="790"/>
                  </a:lnTo>
                  <a:lnTo>
                    <a:pt x="1725" y="709"/>
                  </a:lnTo>
                  <a:lnTo>
                    <a:pt x="1770" y="690"/>
                  </a:lnTo>
                  <a:lnTo>
                    <a:pt x="1755" y="616"/>
                  </a:lnTo>
                  <a:lnTo>
                    <a:pt x="1704" y="549"/>
                  </a:lnTo>
                  <a:lnTo>
                    <a:pt x="1629" y="530"/>
                  </a:lnTo>
                  <a:lnTo>
                    <a:pt x="1647" y="474"/>
                  </a:lnTo>
                  <a:lnTo>
                    <a:pt x="1668" y="423"/>
                  </a:lnTo>
                  <a:lnTo>
                    <a:pt x="1704" y="396"/>
                  </a:lnTo>
                  <a:lnTo>
                    <a:pt x="1710" y="241"/>
                  </a:lnTo>
                  <a:lnTo>
                    <a:pt x="1529" y="271"/>
                  </a:lnTo>
                  <a:lnTo>
                    <a:pt x="1474" y="196"/>
                  </a:lnTo>
                  <a:lnTo>
                    <a:pt x="1468" y="158"/>
                  </a:lnTo>
                  <a:lnTo>
                    <a:pt x="1496" y="68"/>
                  </a:lnTo>
                  <a:lnTo>
                    <a:pt x="1502" y="17"/>
                  </a:lnTo>
                  <a:lnTo>
                    <a:pt x="1466" y="12"/>
                  </a:lnTo>
                  <a:lnTo>
                    <a:pt x="1445" y="33"/>
                  </a:lnTo>
                  <a:lnTo>
                    <a:pt x="1361" y="35"/>
                  </a:lnTo>
                  <a:lnTo>
                    <a:pt x="1335" y="0"/>
                  </a:lnTo>
                  <a:lnTo>
                    <a:pt x="1204" y="0"/>
                  </a:lnTo>
                  <a:lnTo>
                    <a:pt x="1171" y="92"/>
                  </a:lnTo>
                  <a:lnTo>
                    <a:pt x="1031" y="182"/>
                  </a:lnTo>
                  <a:lnTo>
                    <a:pt x="947" y="172"/>
                  </a:lnTo>
                  <a:lnTo>
                    <a:pt x="780" y="333"/>
                  </a:lnTo>
                  <a:lnTo>
                    <a:pt x="590" y="423"/>
                  </a:lnTo>
                  <a:lnTo>
                    <a:pt x="513" y="467"/>
                  </a:lnTo>
                  <a:lnTo>
                    <a:pt x="367" y="539"/>
                  </a:lnTo>
                  <a:lnTo>
                    <a:pt x="304" y="566"/>
                  </a:lnTo>
                  <a:lnTo>
                    <a:pt x="223" y="592"/>
                  </a:lnTo>
                  <a:lnTo>
                    <a:pt x="194" y="584"/>
                  </a:lnTo>
                  <a:lnTo>
                    <a:pt x="155" y="584"/>
                  </a:lnTo>
                  <a:lnTo>
                    <a:pt x="113" y="596"/>
                  </a:lnTo>
                  <a:lnTo>
                    <a:pt x="0" y="598"/>
                  </a:lnTo>
                  <a:lnTo>
                    <a:pt x="9" y="649"/>
                  </a:lnTo>
                  <a:lnTo>
                    <a:pt x="37" y="673"/>
                  </a:lnTo>
                  <a:lnTo>
                    <a:pt x="72" y="664"/>
                  </a:lnTo>
                  <a:lnTo>
                    <a:pt x="105" y="653"/>
                  </a:lnTo>
                  <a:lnTo>
                    <a:pt x="153" y="685"/>
                  </a:lnTo>
                  <a:lnTo>
                    <a:pt x="197" y="659"/>
                  </a:lnTo>
                  <a:lnTo>
                    <a:pt x="286" y="676"/>
                  </a:lnTo>
                  <a:lnTo>
                    <a:pt x="304" y="70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80" name="Freeform 80"/>
            <p:cNvSpPr>
              <a:spLocks/>
            </p:cNvSpPr>
            <p:nvPr/>
          </p:nvSpPr>
          <p:spPr bwMode="auto">
            <a:xfrm>
              <a:off x="7213" y="1870"/>
              <a:ext cx="386" cy="430"/>
            </a:xfrm>
            <a:custGeom>
              <a:avLst/>
              <a:gdLst>
                <a:gd name="T0" fmla="*/ 852 w 2319"/>
                <a:gd name="T1" fmla="*/ 292 h 2576"/>
                <a:gd name="T2" fmla="*/ 1080 w 2319"/>
                <a:gd name="T3" fmla="*/ 91 h 2576"/>
                <a:gd name="T4" fmla="*/ 1221 w 2319"/>
                <a:gd name="T5" fmla="*/ 85 h 2576"/>
                <a:gd name="T6" fmla="*/ 1293 w 2319"/>
                <a:gd name="T7" fmla="*/ 3 h 2576"/>
                <a:gd name="T8" fmla="*/ 1558 w 2319"/>
                <a:gd name="T9" fmla="*/ 0 h 2576"/>
                <a:gd name="T10" fmla="*/ 1546 w 2319"/>
                <a:gd name="T11" fmla="*/ 91 h 2576"/>
                <a:gd name="T12" fmla="*/ 1579 w 2319"/>
                <a:gd name="T13" fmla="*/ 210 h 2576"/>
                <a:gd name="T14" fmla="*/ 1675 w 2319"/>
                <a:gd name="T15" fmla="*/ 267 h 2576"/>
                <a:gd name="T16" fmla="*/ 1776 w 2319"/>
                <a:gd name="T17" fmla="*/ 314 h 2576"/>
                <a:gd name="T18" fmla="*/ 1846 w 2319"/>
                <a:gd name="T19" fmla="*/ 466 h 2576"/>
                <a:gd name="T20" fmla="*/ 1857 w 2319"/>
                <a:gd name="T21" fmla="*/ 565 h 2576"/>
                <a:gd name="T22" fmla="*/ 2016 w 2319"/>
                <a:gd name="T23" fmla="*/ 829 h 2576"/>
                <a:gd name="T24" fmla="*/ 2049 w 2319"/>
                <a:gd name="T25" fmla="*/ 982 h 2576"/>
                <a:gd name="T26" fmla="*/ 2028 w 2319"/>
                <a:gd name="T27" fmla="*/ 1053 h 2576"/>
                <a:gd name="T28" fmla="*/ 2038 w 2319"/>
                <a:gd name="T29" fmla="*/ 1186 h 2576"/>
                <a:gd name="T30" fmla="*/ 1963 w 2319"/>
                <a:gd name="T31" fmla="*/ 1254 h 2576"/>
                <a:gd name="T32" fmla="*/ 2094 w 2319"/>
                <a:gd name="T33" fmla="*/ 1463 h 2576"/>
                <a:gd name="T34" fmla="*/ 2178 w 2319"/>
                <a:gd name="T35" fmla="*/ 1459 h 2576"/>
                <a:gd name="T36" fmla="*/ 2241 w 2319"/>
                <a:gd name="T37" fmla="*/ 1510 h 2576"/>
                <a:gd name="T38" fmla="*/ 2319 w 2319"/>
                <a:gd name="T39" fmla="*/ 1545 h 2576"/>
                <a:gd name="T40" fmla="*/ 1975 w 2319"/>
                <a:gd name="T41" fmla="*/ 2254 h 2576"/>
                <a:gd name="T42" fmla="*/ 1995 w 2319"/>
                <a:gd name="T43" fmla="*/ 2296 h 2576"/>
                <a:gd name="T44" fmla="*/ 1956 w 2319"/>
                <a:gd name="T45" fmla="*/ 2332 h 2576"/>
                <a:gd name="T46" fmla="*/ 1899 w 2319"/>
                <a:gd name="T47" fmla="*/ 2347 h 2576"/>
                <a:gd name="T48" fmla="*/ 1851 w 2319"/>
                <a:gd name="T49" fmla="*/ 2405 h 2576"/>
                <a:gd name="T50" fmla="*/ 1801 w 2319"/>
                <a:gd name="T51" fmla="*/ 2429 h 2576"/>
                <a:gd name="T52" fmla="*/ 1617 w 2319"/>
                <a:gd name="T53" fmla="*/ 2505 h 2576"/>
                <a:gd name="T54" fmla="*/ 1411 w 2319"/>
                <a:gd name="T55" fmla="*/ 2492 h 2576"/>
                <a:gd name="T56" fmla="*/ 1282 w 2319"/>
                <a:gd name="T57" fmla="*/ 2533 h 2576"/>
                <a:gd name="T58" fmla="*/ 1179 w 2319"/>
                <a:gd name="T59" fmla="*/ 2476 h 2576"/>
                <a:gd name="T60" fmla="*/ 942 w 2319"/>
                <a:gd name="T61" fmla="*/ 2564 h 2576"/>
                <a:gd name="T62" fmla="*/ 748 w 2319"/>
                <a:gd name="T63" fmla="*/ 2386 h 2576"/>
                <a:gd name="T64" fmla="*/ 555 w 2319"/>
                <a:gd name="T65" fmla="*/ 2380 h 2576"/>
                <a:gd name="T66" fmla="*/ 453 w 2319"/>
                <a:gd name="T67" fmla="*/ 2320 h 2576"/>
                <a:gd name="T68" fmla="*/ 321 w 2319"/>
                <a:gd name="T69" fmla="*/ 2177 h 2576"/>
                <a:gd name="T70" fmla="*/ 368 w 2319"/>
                <a:gd name="T71" fmla="*/ 2042 h 2576"/>
                <a:gd name="T72" fmla="*/ 434 w 2319"/>
                <a:gd name="T73" fmla="*/ 1855 h 2576"/>
                <a:gd name="T74" fmla="*/ 391 w 2319"/>
                <a:gd name="T75" fmla="*/ 1752 h 2576"/>
                <a:gd name="T76" fmla="*/ 309 w 2319"/>
                <a:gd name="T77" fmla="*/ 1781 h 2576"/>
                <a:gd name="T78" fmla="*/ 233 w 2319"/>
                <a:gd name="T79" fmla="*/ 1690 h 2576"/>
                <a:gd name="T80" fmla="*/ 173 w 2319"/>
                <a:gd name="T81" fmla="*/ 1705 h 2576"/>
                <a:gd name="T82" fmla="*/ 557 w 2319"/>
                <a:gd name="T83" fmla="*/ 1399 h 2576"/>
                <a:gd name="T84" fmla="*/ 699 w 2319"/>
                <a:gd name="T85" fmla="*/ 1192 h 2576"/>
                <a:gd name="T86" fmla="*/ 672 w 2319"/>
                <a:gd name="T87" fmla="*/ 1075 h 2576"/>
                <a:gd name="T88" fmla="*/ 652 w 2319"/>
                <a:gd name="T89" fmla="*/ 858 h 2576"/>
                <a:gd name="T90" fmla="*/ 754 w 2319"/>
                <a:gd name="T91" fmla="*/ 819 h 2576"/>
                <a:gd name="T92" fmla="*/ 908 w 2319"/>
                <a:gd name="T93" fmla="*/ 743 h 2576"/>
                <a:gd name="T94" fmla="*/ 735 w 2319"/>
                <a:gd name="T95" fmla="*/ 475 h 2576"/>
                <a:gd name="T96" fmla="*/ 797 w 2319"/>
                <a:gd name="T97" fmla="*/ 339 h 2576"/>
                <a:gd name="T98" fmla="*/ 808 w 2319"/>
                <a:gd name="T99" fmla="*/ 236 h 2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19" h="2576">
                  <a:moveTo>
                    <a:pt x="808" y="236"/>
                  </a:moveTo>
                  <a:lnTo>
                    <a:pt x="852" y="292"/>
                  </a:lnTo>
                  <a:lnTo>
                    <a:pt x="986" y="302"/>
                  </a:lnTo>
                  <a:lnTo>
                    <a:pt x="1080" y="91"/>
                  </a:lnTo>
                  <a:lnTo>
                    <a:pt x="1101" y="113"/>
                  </a:lnTo>
                  <a:lnTo>
                    <a:pt x="1221" y="85"/>
                  </a:lnTo>
                  <a:lnTo>
                    <a:pt x="1333" y="162"/>
                  </a:lnTo>
                  <a:lnTo>
                    <a:pt x="1293" y="3"/>
                  </a:lnTo>
                  <a:lnTo>
                    <a:pt x="1524" y="33"/>
                  </a:lnTo>
                  <a:lnTo>
                    <a:pt x="1558" y="0"/>
                  </a:lnTo>
                  <a:lnTo>
                    <a:pt x="1572" y="44"/>
                  </a:lnTo>
                  <a:lnTo>
                    <a:pt x="1546" y="91"/>
                  </a:lnTo>
                  <a:lnTo>
                    <a:pt x="1572" y="152"/>
                  </a:lnTo>
                  <a:lnTo>
                    <a:pt x="1579" y="210"/>
                  </a:lnTo>
                  <a:lnTo>
                    <a:pt x="1555" y="237"/>
                  </a:lnTo>
                  <a:lnTo>
                    <a:pt x="1675" y="267"/>
                  </a:lnTo>
                  <a:lnTo>
                    <a:pt x="1705" y="318"/>
                  </a:lnTo>
                  <a:lnTo>
                    <a:pt x="1776" y="314"/>
                  </a:lnTo>
                  <a:lnTo>
                    <a:pt x="1839" y="403"/>
                  </a:lnTo>
                  <a:lnTo>
                    <a:pt x="1846" y="466"/>
                  </a:lnTo>
                  <a:lnTo>
                    <a:pt x="1912" y="503"/>
                  </a:lnTo>
                  <a:lnTo>
                    <a:pt x="1857" y="565"/>
                  </a:lnTo>
                  <a:lnTo>
                    <a:pt x="1990" y="757"/>
                  </a:lnTo>
                  <a:lnTo>
                    <a:pt x="2016" y="829"/>
                  </a:lnTo>
                  <a:lnTo>
                    <a:pt x="2052" y="870"/>
                  </a:lnTo>
                  <a:lnTo>
                    <a:pt x="2049" y="982"/>
                  </a:lnTo>
                  <a:lnTo>
                    <a:pt x="2008" y="1011"/>
                  </a:lnTo>
                  <a:lnTo>
                    <a:pt x="2028" y="1053"/>
                  </a:lnTo>
                  <a:lnTo>
                    <a:pt x="2061" y="1083"/>
                  </a:lnTo>
                  <a:lnTo>
                    <a:pt x="2038" y="1186"/>
                  </a:lnTo>
                  <a:lnTo>
                    <a:pt x="1981" y="1225"/>
                  </a:lnTo>
                  <a:lnTo>
                    <a:pt x="1963" y="1254"/>
                  </a:lnTo>
                  <a:lnTo>
                    <a:pt x="1935" y="1285"/>
                  </a:lnTo>
                  <a:lnTo>
                    <a:pt x="2094" y="1463"/>
                  </a:lnTo>
                  <a:lnTo>
                    <a:pt x="2140" y="1451"/>
                  </a:lnTo>
                  <a:lnTo>
                    <a:pt x="2178" y="1459"/>
                  </a:lnTo>
                  <a:lnTo>
                    <a:pt x="2227" y="1495"/>
                  </a:lnTo>
                  <a:lnTo>
                    <a:pt x="2241" y="1510"/>
                  </a:lnTo>
                  <a:lnTo>
                    <a:pt x="2293" y="1510"/>
                  </a:lnTo>
                  <a:lnTo>
                    <a:pt x="2319" y="1545"/>
                  </a:lnTo>
                  <a:lnTo>
                    <a:pt x="1984" y="2042"/>
                  </a:lnTo>
                  <a:lnTo>
                    <a:pt x="1975" y="2254"/>
                  </a:lnTo>
                  <a:lnTo>
                    <a:pt x="1990" y="2276"/>
                  </a:lnTo>
                  <a:lnTo>
                    <a:pt x="1995" y="2296"/>
                  </a:lnTo>
                  <a:lnTo>
                    <a:pt x="1960" y="2302"/>
                  </a:lnTo>
                  <a:lnTo>
                    <a:pt x="1956" y="2332"/>
                  </a:lnTo>
                  <a:lnTo>
                    <a:pt x="1906" y="2338"/>
                  </a:lnTo>
                  <a:lnTo>
                    <a:pt x="1899" y="2347"/>
                  </a:lnTo>
                  <a:lnTo>
                    <a:pt x="1848" y="2359"/>
                  </a:lnTo>
                  <a:lnTo>
                    <a:pt x="1851" y="2405"/>
                  </a:lnTo>
                  <a:lnTo>
                    <a:pt x="1821" y="2429"/>
                  </a:lnTo>
                  <a:lnTo>
                    <a:pt x="1801" y="2429"/>
                  </a:lnTo>
                  <a:lnTo>
                    <a:pt x="1698" y="2431"/>
                  </a:lnTo>
                  <a:lnTo>
                    <a:pt x="1617" y="2505"/>
                  </a:lnTo>
                  <a:lnTo>
                    <a:pt x="1488" y="2453"/>
                  </a:lnTo>
                  <a:lnTo>
                    <a:pt x="1411" y="2492"/>
                  </a:lnTo>
                  <a:lnTo>
                    <a:pt x="1318" y="2576"/>
                  </a:lnTo>
                  <a:lnTo>
                    <a:pt x="1282" y="2533"/>
                  </a:lnTo>
                  <a:lnTo>
                    <a:pt x="1249" y="2540"/>
                  </a:lnTo>
                  <a:lnTo>
                    <a:pt x="1179" y="2476"/>
                  </a:lnTo>
                  <a:lnTo>
                    <a:pt x="1033" y="2476"/>
                  </a:lnTo>
                  <a:lnTo>
                    <a:pt x="942" y="2564"/>
                  </a:lnTo>
                  <a:lnTo>
                    <a:pt x="824" y="2522"/>
                  </a:lnTo>
                  <a:lnTo>
                    <a:pt x="748" y="2386"/>
                  </a:lnTo>
                  <a:lnTo>
                    <a:pt x="693" y="2359"/>
                  </a:lnTo>
                  <a:lnTo>
                    <a:pt x="555" y="2380"/>
                  </a:lnTo>
                  <a:lnTo>
                    <a:pt x="463" y="2339"/>
                  </a:lnTo>
                  <a:lnTo>
                    <a:pt x="453" y="2320"/>
                  </a:lnTo>
                  <a:lnTo>
                    <a:pt x="420" y="2195"/>
                  </a:lnTo>
                  <a:lnTo>
                    <a:pt x="321" y="2177"/>
                  </a:lnTo>
                  <a:lnTo>
                    <a:pt x="327" y="2149"/>
                  </a:lnTo>
                  <a:lnTo>
                    <a:pt x="368" y="2042"/>
                  </a:lnTo>
                  <a:lnTo>
                    <a:pt x="350" y="1984"/>
                  </a:lnTo>
                  <a:lnTo>
                    <a:pt x="434" y="1855"/>
                  </a:lnTo>
                  <a:lnTo>
                    <a:pt x="420" y="1791"/>
                  </a:lnTo>
                  <a:lnTo>
                    <a:pt x="391" y="1752"/>
                  </a:lnTo>
                  <a:lnTo>
                    <a:pt x="327" y="1756"/>
                  </a:lnTo>
                  <a:lnTo>
                    <a:pt x="309" y="1781"/>
                  </a:lnTo>
                  <a:lnTo>
                    <a:pt x="264" y="1713"/>
                  </a:lnTo>
                  <a:lnTo>
                    <a:pt x="233" y="1690"/>
                  </a:lnTo>
                  <a:lnTo>
                    <a:pt x="212" y="1719"/>
                  </a:lnTo>
                  <a:lnTo>
                    <a:pt x="173" y="1705"/>
                  </a:lnTo>
                  <a:lnTo>
                    <a:pt x="0" y="1664"/>
                  </a:lnTo>
                  <a:lnTo>
                    <a:pt x="557" y="1399"/>
                  </a:lnTo>
                  <a:lnTo>
                    <a:pt x="666" y="1194"/>
                  </a:lnTo>
                  <a:lnTo>
                    <a:pt x="699" y="1192"/>
                  </a:lnTo>
                  <a:lnTo>
                    <a:pt x="703" y="1108"/>
                  </a:lnTo>
                  <a:lnTo>
                    <a:pt x="672" y="1075"/>
                  </a:lnTo>
                  <a:lnTo>
                    <a:pt x="654" y="940"/>
                  </a:lnTo>
                  <a:lnTo>
                    <a:pt x="652" y="858"/>
                  </a:lnTo>
                  <a:lnTo>
                    <a:pt x="691" y="822"/>
                  </a:lnTo>
                  <a:lnTo>
                    <a:pt x="754" y="819"/>
                  </a:lnTo>
                  <a:lnTo>
                    <a:pt x="849" y="743"/>
                  </a:lnTo>
                  <a:lnTo>
                    <a:pt x="908" y="743"/>
                  </a:lnTo>
                  <a:lnTo>
                    <a:pt x="939" y="684"/>
                  </a:lnTo>
                  <a:lnTo>
                    <a:pt x="735" y="475"/>
                  </a:lnTo>
                  <a:lnTo>
                    <a:pt x="729" y="387"/>
                  </a:lnTo>
                  <a:lnTo>
                    <a:pt x="797" y="339"/>
                  </a:lnTo>
                  <a:lnTo>
                    <a:pt x="765" y="234"/>
                  </a:lnTo>
                  <a:lnTo>
                    <a:pt x="808" y="23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81" name="Freeform 81"/>
            <p:cNvSpPr>
              <a:spLocks/>
            </p:cNvSpPr>
            <p:nvPr/>
          </p:nvSpPr>
          <p:spPr bwMode="auto">
            <a:xfrm>
              <a:off x="7471" y="1862"/>
              <a:ext cx="285" cy="223"/>
            </a:xfrm>
            <a:custGeom>
              <a:avLst/>
              <a:gdLst>
                <a:gd name="T0" fmla="*/ 37 w 1712"/>
                <a:gd name="T1" fmla="*/ 0 h 1335"/>
                <a:gd name="T2" fmla="*/ 6 w 1712"/>
                <a:gd name="T3" fmla="*/ 47 h 1335"/>
                <a:gd name="T4" fmla="*/ 23 w 1712"/>
                <a:gd name="T5" fmla="*/ 92 h 1335"/>
                <a:gd name="T6" fmla="*/ 0 w 1712"/>
                <a:gd name="T7" fmla="*/ 141 h 1335"/>
                <a:gd name="T8" fmla="*/ 24 w 1712"/>
                <a:gd name="T9" fmla="*/ 196 h 1335"/>
                <a:gd name="T10" fmla="*/ 32 w 1712"/>
                <a:gd name="T11" fmla="*/ 261 h 1335"/>
                <a:gd name="T12" fmla="*/ 6 w 1712"/>
                <a:gd name="T13" fmla="*/ 287 h 1335"/>
                <a:gd name="T14" fmla="*/ 128 w 1712"/>
                <a:gd name="T15" fmla="*/ 318 h 1335"/>
                <a:gd name="T16" fmla="*/ 159 w 1712"/>
                <a:gd name="T17" fmla="*/ 367 h 1335"/>
                <a:gd name="T18" fmla="*/ 226 w 1712"/>
                <a:gd name="T19" fmla="*/ 363 h 1335"/>
                <a:gd name="T20" fmla="*/ 293 w 1712"/>
                <a:gd name="T21" fmla="*/ 453 h 1335"/>
                <a:gd name="T22" fmla="*/ 299 w 1712"/>
                <a:gd name="T23" fmla="*/ 516 h 1335"/>
                <a:gd name="T24" fmla="*/ 367 w 1712"/>
                <a:gd name="T25" fmla="*/ 552 h 1335"/>
                <a:gd name="T26" fmla="*/ 310 w 1712"/>
                <a:gd name="T27" fmla="*/ 614 h 1335"/>
                <a:gd name="T28" fmla="*/ 442 w 1712"/>
                <a:gd name="T29" fmla="*/ 803 h 1335"/>
                <a:gd name="T30" fmla="*/ 468 w 1712"/>
                <a:gd name="T31" fmla="*/ 875 h 1335"/>
                <a:gd name="T32" fmla="*/ 505 w 1712"/>
                <a:gd name="T33" fmla="*/ 918 h 1335"/>
                <a:gd name="T34" fmla="*/ 501 w 1712"/>
                <a:gd name="T35" fmla="*/ 1036 h 1335"/>
                <a:gd name="T36" fmla="*/ 460 w 1712"/>
                <a:gd name="T37" fmla="*/ 1061 h 1335"/>
                <a:gd name="T38" fmla="*/ 477 w 1712"/>
                <a:gd name="T39" fmla="*/ 1101 h 1335"/>
                <a:gd name="T40" fmla="*/ 513 w 1712"/>
                <a:gd name="T41" fmla="*/ 1132 h 1335"/>
                <a:gd name="T42" fmla="*/ 493 w 1712"/>
                <a:gd name="T43" fmla="*/ 1236 h 1335"/>
                <a:gd name="T44" fmla="*/ 436 w 1712"/>
                <a:gd name="T45" fmla="*/ 1268 h 1335"/>
                <a:gd name="T46" fmla="*/ 417 w 1712"/>
                <a:gd name="T47" fmla="*/ 1301 h 1335"/>
                <a:gd name="T48" fmla="*/ 896 w 1712"/>
                <a:gd name="T49" fmla="*/ 1335 h 1335"/>
                <a:gd name="T50" fmla="*/ 998 w 1712"/>
                <a:gd name="T51" fmla="*/ 1193 h 1335"/>
                <a:gd name="T52" fmla="*/ 1006 w 1712"/>
                <a:gd name="T53" fmla="*/ 1166 h 1335"/>
                <a:gd name="T54" fmla="*/ 972 w 1712"/>
                <a:gd name="T55" fmla="*/ 1154 h 1335"/>
                <a:gd name="T56" fmla="*/ 972 w 1712"/>
                <a:gd name="T57" fmla="*/ 1123 h 1335"/>
                <a:gd name="T58" fmla="*/ 990 w 1712"/>
                <a:gd name="T59" fmla="*/ 1058 h 1335"/>
                <a:gd name="T60" fmla="*/ 1035 w 1712"/>
                <a:gd name="T61" fmla="*/ 1005 h 1335"/>
                <a:gd name="T62" fmla="*/ 1094 w 1712"/>
                <a:gd name="T63" fmla="*/ 964 h 1335"/>
                <a:gd name="T64" fmla="*/ 1178 w 1712"/>
                <a:gd name="T65" fmla="*/ 954 h 1335"/>
                <a:gd name="T66" fmla="*/ 1294 w 1712"/>
                <a:gd name="T67" fmla="*/ 867 h 1335"/>
                <a:gd name="T68" fmla="*/ 1322 w 1712"/>
                <a:gd name="T69" fmla="*/ 867 h 1335"/>
                <a:gd name="T70" fmla="*/ 1349 w 1712"/>
                <a:gd name="T71" fmla="*/ 885 h 1335"/>
                <a:gd name="T72" fmla="*/ 1363 w 1712"/>
                <a:gd name="T73" fmla="*/ 952 h 1335"/>
                <a:gd name="T74" fmla="*/ 1411 w 1712"/>
                <a:gd name="T75" fmla="*/ 1028 h 1335"/>
                <a:gd name="T76" fmla="*/ 1479 w 1712"/>
                <a:gd name="T77" fmla="*/ 1068 h 1335"/>
                <a:gd name="T78" fmla="*/ 1492 w 1712"/>
                <a:gd name="T79" fmla="*/ 1002 h 1335"/>
                <a:gd name="T80" fmla="*/ 1434 w 1712"/>
                <a:gd name="T81" fmla="*/ 879 h 1335"/>
                <a:gd name="T82" fmla="*/ 1498 w 1712"/>
                <a:gd name="T83" fmla="*/ 746 h 1335"/>
                <a:gd name="T84" fmla="*/ 1467 w 1712"/>
                <a:gd name="T85" fmla="*/ 681 h 1335"/>
                <a:gd name="T86" fmla="*/ 1470 w 1712"/>
                <a:gd name="T87" fmla="*/ 605 h 1335"/>
                <a:gd name="T88" fmla="*/ 1431 w 1712"/>
                <a:gd name="T89" fmla="*/ 551 h 1335"/>
                <a:gd name="T90" fmla="*/ 1493 w 1712"/>
                <a:gd name="T91" fmla="*/ 447 h 1335"/>
                <a:gd name="T92" fmla="*/ 1506 w 1712"/>
                <a:gd name="T93" fmla="*/ 304 h 1335"/>
                <a:gd name="T94" fmla="*/ 1712 w 1712"/>
                <a:gd name="T95" fmla="*/ 155 h 1335"/>
                <a:gd name="T96" fmla="*/ 1679 w 1712"/>
                <a:gd name="T97" fmla="*/ 99 h 1335"/>
                <a:gd name="T98" fmla="*/ 1636 w 1712"/>
                <a:gd name="T99" fmla="*/ 130 h 1335"/>
                <a:gd name="T100" fmla="*/ 1626 w 1712"/>
                <a:gd name="T101" fmla="*/ 116 h 1335"/>
                <a:gd name="T102" fmla="*/ 1492 w 1712"/>
                <a:gd name="T103" fmla="*/ 210 h 1335"/>
                <a:gd name="T104" fmla="*/ 1459 w 1712"/>
                <a:gd name="T105" fmla="*/ 203 h 1335"/>
                <a:gd name="T106" fmla="*/ 1414 w 1712"/>
                <a:gd name="T107" fmla="*/ 177 h 1335"/>
                <a:gd name="T108" fmla="*/ 1406 w 1712"/>
                <a:gd name="T109" fmla="*/ 115 h 1335"/>
                <a:gd name="T110" fmla="*/ 876 w 1712"/>
                <a:gd name="T111" fmla="*/ 118 h 1335"/>
                <a:gd name="T112" fmla="*/ 662 w 1712"/>
                <a:gd name="T113" fmla="*/ 188 h 1335"/>
                <a:gd name="T114" fmla="*/ 628 w 1712"/>
                <a:gd name="T115" fmla="*/ 206 h 1335"/>
                <a:gd name="T116" fmla="*/ 37 w 1712"/>
                <a:gd name="T117" fmla="*/ 0 h 1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12" h="1335">
                  <a:moveTo>
                    <a:pt x="37" y="0"/>
                  </a:moveTo>
                  <a:lnTo>
                    <a:pt x="6" y="47"/>
                  </a:lnTo>
                  <a:lnTo>
                    <a:pt x="23" y="92"/>
                  </a:lnTo>
                  <a:lnTo>
                    <a:pt x="0" y="141"/>
                  </a:lnTo>
                  <a:lnTo>
                    <a:pt x="24" y="196"/>
                  </a:lnTo>
                  <a:lnTo>
                    <a:pt x="32" y="261"/>
                  </a:lnTo>
                  <a:lnTo>
                    <a:pt x="6" y="287"/>
                  </a:lnTo>
                  <a:lnTo>
                    <a:pt x="128" y="318"/>
                  </a:lnTo>
                  <a:lnTo>
                    <a:pt x="159" y="367"/>
                  </a:lnTo>
                  <a:lnTo>
                    <a:pt x="226" y="363"/>
                  </a:lnTo>
                  <a:lnTo>
                    <a:pt x="293" y="453"/>
                  </a:lnTo>
                  <a:lnTo>
                    <a:pt x="299" y="516"/>
                  </a:lnTo>
                  <a:lnTo>
                    <a:pt x="367" y="552"/>
                  </a:lnTo>
                  <a:lnTo>
                    <a:pt x="310" y="614"/>
                  </a:lnTo>
                  <a:lnTo>
                    <a:pt x="442" y="803"/>
                  </a:lnTo>
                  <a:lnTo>
                    <a:pt x="468" y="875"/>
                  </a:lnTo>
                  <a:lnTo>
                    <a:pt x="505" y="918"/>
                  </a:lnTo>
                  <a:lnTo>
                    <a:pt x="501" y="1036"/>
                  </a:lnTo>
                  <a:lnTo>
                    <a:pt x="460" y="1061"/>
                  </a:lnTo>
                  <a:lnTo>
                    <a:pt x="477" y="1101"/>
                  </a:lnTo>
                  <a:lnTo>
                    <a:pt x="513" y="1132"/>
                  </a:lnTo>
                  <a:lnTo>
                    <a:pt x="493" y="1236"/>
                  </a:lnTo>
                  <a:lnTo>
                    <a:pt x="436" y="1268"/>
                  </a:lnTo>
                  <a:lnTo>
                    <a:pt x="417" y="1301"/>
                  </a:lnTo>
                  <a:lnTo>
                    <a:pt x="896" y="1335"/>
                  </a:lnTo>
                  <a:lnTo>
                    <a:pt x="998" y="1193"/>
                  </a:lnTo>
                  <a:lnTo>
                    <a:pt x="1006" y="1166"/>
                  </a:lnTo>
                  <a:lnTo>
                    <a:pt x="972" y="1154"/>
                  </a:lnTo>
                  <a:lnTo>
                    <a:pt x="972" y="1123"/>
                  </a:lnTo>
                  <a:lnTo>
                    <a:pt x="990" y="1058"/>
                  </a:lnTo>
                  <a:lnTo>
                    <a:pt x="1035" y="1005"/>
                  </a:lnTo>
                  <a:lnTo>
                    <a:pt x="1094" y="964"/>
                  </a:lnTo>
                  <a:lnTo>
                    <a:pt x="1178" y="954"/>
                  </a:lnTo>
                  <a:lnTo>
                    <a:pt x="1294" y="867"/>
                  </a:lnTo>
                  <a:lnTo>
                    <a:pt x="1322" y="867"/>
                  </a:lnTo>
                  <a:lnTo>
                    <a:pt x="1349" y="885"/>
                  </a:lnTo>
                  <a:lnTo>
                    <a:pt x="1363" y="952"/>
                  </a:lnTo>
                  <a:lnTo>
                    <a:pt x="1411" y="1028"/>
                  </a:lnTo>
                  <a:lnTo>
                    <a:pt x="1479" y="1068"/>
                  </a:lnTo>
                  <a:lnTo>
                    <a:pt x="1492" y="1002"/>
                  </a:lnTo>
                  <a:lnTo>
                    <a:pt x="1434" y="879"/>
                  </a:lnTo>
                  <a:lnTo>
                    <a:pt x="1498" y="746"/>
                  </a:lnTo>
                  <a:lnTo>
                    <a:pt x="1467" y="681"/>
                  </a:lnTo>
                  <a:lnTo>
                    <a:pt x="1470" y="605"/>
                  </a:lnTo>
                  <a:lnTo>
                    <a:pt x="1431" y="551"/>
                  </a:lnTo>
                  <a:lnTo>
                    <a:pt x="1493" y="447"/>
                  </a:lnTo>
                  <a:lnTo>
                    <a:pt x="1506" y="304"/>
                  </a:lnTo>
                  <a:lnTo>
                    <a:pt x="1712" y="155"/>
                  </a:lnTo>
                  <a:lnTo>
                    <a:pt x="1679" y="99"/>
                  </a:lnTo>
                  <a:lnTo>
                    <a:pt x="1636" y="130"/>
                  </a:lnTo>
                  <a:lnTo>
                    <a:pt x="1626" y="116"/>
                  </a:lnTo>
                  <a:lnTo>
                    <a:pt x="1492" y="210"/>
                  </a:lnTo>
                  <a:lnTo>
                    <a:pt x="1459" y="203"/>
                  </a:lnTo>
                  <a:lnTo>
                    <a:pt x="1414" y="177"/>
                  </a:lnTo>
                  <a:lnTo>
                    <a:pt x="1406" y="115"/>
                  </a:lnTo>
                  <a:lnTo>
                    <a:pt x="876" y="118"/>
                  </a:lnTo>
                  <a:lnTo>
                    <a:pt x="662" y="188"/>
                  </a:lnTo>
                  <a:lnTo>
                    <a:pt x="628" y="20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82" name="Freeform 82"/>
            <p:cNvSpPr>
              <a:spLocks/>
            </p:cNvSpPr>
            <p:nvPr/>
          </p:nvSpPr>
          <p:spPr bwMode="auto">
            <a:xfrm>
              <a:off x="7447" y="1718"/>
              <a:ext cx="258" cy="178"/>
            </a:xfrm>
            <a:custGeom>
              <a:avLst/>
              <a:gdLst>
                <a:gd name="T0" fmla="*/ 318 w 1551"/>
                <a:gd name="T1" fmla="*/ 335 h 1073"/>
                <a:gd name="T2" fmla="*/ 448 w 1551"/>
                <a:gd name="T3" fmla="*/ 317 h 1073"/>
                <a:gd name="T4" fmla="*/ 487 w 1551"/>
                <a:gd name="T5" fmla="*/ 259 h 1073"/>
                <a:gd name="T6" fmla="*/ 432 w 1551"/>
                <a:gd name="T7" fmla="*/ 206 h 1073"/>
                <a:gd name="T8" fmla="*/ 428 w 1551"/>
                <a:gd name="T9" fmla="*/ 163 h 1073"/>
                <a:gd name="T10" fmla="*/ 506 w 1551"/>
                <a:gd name="T11" fmla="*/ 126 h 1073"/>
                <a:gd name="T12" fmla="*/ 664 w 1551"/>
                <a:gd name="T13" fmla="*/ 131 h 1073"/>
                <a:gd name="T14" fmla="*/ 697 w 1551"/>
                <a:gd name="T15" fmla="*/ 182 h 1073"/>
                <a:gd name="T16" fmla="*/ 732 w 1551"/>
                <a:gd name="T17" fmla="*/ 186 h 1073"/>
                <a:gd name="T18" fmla="*/ 743 w 1551"/>
                <a:gd name="T19" fmla="*/ 151 h 1073"/>
                <a:gd name="T20" fmla="*/ 729 w 1551"/>
                <a:gd name="T21" fmla="*/ 118 h 1073"/>
                <a:gd name="T22" fmla="*/ 726 w 1551"/>
                <a:gd name="T23" fmla="*/ 53 h 1073"/>
                <a:gd name="T24" fmla="*/ 802 w 1551"/>
                <a:gd name="T25" fmla="*/ 8 h 1073"/>
                <a:gd name="T26" fmla="*/ 864 w 1551"/>
                <a:gd name="T27" fmla="*/ 65 h 1073"/>
                <a:gd name="T28" fmla="*/ 895 w 1551"/>
                <a:gd name="T29" fmla="*/ 65 h 1073"/>
                <a:gd name="T30" fmla="*/ 895 w 1551"/>
                <a:gd name="T31" fmla="*/ 0 h 1073"/>
                <a:gd name="T32" fmla="*/ 934 w 1551"/>
                <a:gd name="T33" fmla="*/ 6 h 1073"/>
                <a:gd name="T34" fmla="*/ 968 w 1551"/>
                <a:gd name="T35" fmla="*/ 118 h 1073"/>
                <a:gd name="T36" fmla="*/ 1033 w 1551"/>
                <a:gd name="T37" fmla="*/ 6 h 1073"/>
                <a:gd name="T38" fmla="*/ 1135 w 1551"/>
                <a:gd name="T39" fmla="*/ 123 h 1073"/>
                <a:gd name="T40" fmla="*/ 1154 w 1551"/>
                <a:gd name="T41" fmla="*/ 245 h 1073"/>
                <a:gd name="T42" fmla="*/ 1199 w 1551"/>
                <a:gd name="T43" fmla="*/ 267 h 1073"/>
                <a:gd name="T44" fmla="*/ 1213 w 1551"/>
                <a:gd name="T45" fmla="*/ 337 h 1073"/>
                <a:gd name="T46" fmla="*/ 1266 w 1551"/>
                <a:gd name="T47" fmla="*/ 380 h 1073"/>
                <a:gd name="T48" fmla="*/ 1280 w 1551"/>
                <a:gd name="T49" fmla="*/ 453 h 1073"/>
                <a:gd name="T50" fmla="*/ 1249 w 1551"/>
                <a:gd name="T51" fmla="*/ 495 h 1073"/>
                <a:gd name="T52" fmla="*/ 1261 w 1551"/>
                <a:gd name="T53" fmla="*/ 532 h 1073"/>
                <a:gd name="T54" fmla="*/ 1311 w 1551"/>
                <a:gd name="T55" fmla="*/ 549 h 1073"/>
                <a:gd name="T56" fmla="*/ 1335 w 1551"/>
                <a:gd name="T57" fmla="*/ 653 h 1073"/>
                <a:gd name="T58" fmla="*/ 1359 w 1551"/>
                <a:gd name="T59" fmla="*/ 684 h 1073"/>
                <a:gd name="T60" fmla="*/ 1351 w 1551"/>
                <a:gd name="T61" fmla="*/ 763 h 1073"/>
                <a:gd name="T62" fmla="*/ 1374 w 1551"/>
                <a:gd name="T63" fmla="*/ 833 h 1073"/>
                <a:gd name="T64" fmla="*/ 1443 w 1551"/>
                <a:gd name="T65" fmla="*/ 830 h 1073"/>
                <a:gd name="T66" fmla="*/ 1508 w 1551"/>
                <a:gd name="T67" fmla="*/ 865 h 1073"/>
                <a:gd name="T68" fmla="*/ 1551 w 1551"/>
                <a:gd name="T69" fmla="*/ 945 h 1073"/>
                <a:gd name="T70" fmla="*/ 1549 w 1551"/>
                <a:gd name="T71" fmla="*/ 982 h 1073"/>
                <a:gd name="T72" fmla="*/ 1016 w 1551"/>
                <a:gd name="T73" fmla="*/ 983 h 1073"/>
                <a:gd name="T74" fmla="*/ 813 w 1551"/>
                <a:gd name="T75" fmla="*/ 1050 h 1073"/>
                <a:gd name="T76" fmla="*/ 766 w 1551"/>
                <a:gd name="T77" fmla="*/ 1073 h 1073"/>
                <a:gd name="T78" fmla="*/ 182 w 1551"/>
                <a:gd name="T79" fmla="*/ 865 h 1073"/>
                <a:gd name="T80" fmla="*/ 179 w 1551"/>
                <a:gd name="T81" fmla="*/ 844 h 1073"/>
                <a:gd name="T82" fmla="*/ 220 w 1551"/>
                <a:gd name="T83" fmla="*/ 789 h 1073"/>
                <a:gd name="T84" fmla="*/ 177 w 1551"/>
                <a:gd name="T85" fmla="*/ 749 h 1073"/>
                <a:gd name="T86" fmla="*/ 228 w 1551"/>
                <a:gd name="T87" fmla="*/ 714 h 1073"/>
                <a:gd name="T88" fmla="*/ 36 w 1551"/>
                <a:gd name="T89" fmla="*/ 678 h 1073"/>
                <a:gd name="T90" fmla="*/ 19 w 1551"/>
                <a:gd name="T91" fmla="*/ 669 h 1073"/>
                <a:gd name="T92" fmla="*/ 0 w 1551"/>
                <a:gd name="T93" fmla="*/ 633 h 1073"/>
                <a:gd name="T94" fmla="*/ 2 w 1551"/>
                <a:gd name="T95" fmla="*/ 608 h 1073"/>
                <a:gd name="T96" fmla="*/ 146 w 1551"/>
                <a:gd name="T97" fmla="*/ 498 h 1073"/>
                <a:gd name="T98" fmla="*/ 210 w 1551"/>
                <a:gd name="T99" fmla="*/ 498 h 1073"/>
                <a:gd name="T100" fmla="*/ 340 w 1551"/>
                <a:gd name="T101" fmla="*/ 397 h 1073"/>
                <a:gd name="T102" fmla="*/ 318 w 1551"/>
                <a:gd name="T103" fmla="*/ 335 h 10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551" h="1073">
                  <a:moveTo>
                    <a:pt x="318" y="335"/>
                  </a:moveTo>
                  <a:lnTo>
                    <a:pt x="448" y="317"/>
                  </a:lnTo>
                  <a:lnTo>
                    <a:pt x="487" y="259"/>
                  </a:lnTo>
                  <a:lnTo>
                    <a:pt x="432" y="206"/>
                  </a:lnTo>
                  <a:lnTo>
                    <a:pt x="428" y="163"/>
                  </a:lnTo>
                  <a:lnTo>
                    <a:pt x="506" y="126"/>
                  </a:lnTo>
                  <a:lnTo>
                    <a:pt x="664" y="131"/>
                  </a:lnTo>
                  <a:lnTo>
                    <a:pt x="697" y="182"/>
                  </a:lnTo>
                  <a:lnTo>
                    <a:pt x="732" y="186"/>
                  </a:lnTo>
                  <a:lnTo>
                    <a:pt x="743" y="151"/>
                  </a:lnTo>
                  <a:lnTo>
                    <a:pt x="729" y="118"/>
                  </a:lnTo>
                  <a:lnTo>
                    <a:pt x="726" y="53"/>
                  </a:lnTo>
                  <a:lnTo>
                    <a:pt x="802" y="8"/>
                  </a:lnTo>
                  <a:lnTo>
                    <a:pt x="864" y="65"/>
                  </a:lnTo>
                  <a:lnTo>
                    <a:pt x="895" y="65"/>
                  </a:lnTo>
                  <a:lnTo>
                    <a:pt x="895" y="0"/>
                  </a:lnTo>
                  <a:lnTo>
                    <a:pt x="934" y="6"/>
                  </a:lnTo>
                  <a:lnTo>
                    <a:pt x="968" y="118"/>
                  </a:lnTo>
                  <a:lnTo>
                    <a:pt x="1033" y="6"/>
                  </a:lnTo>
                  <a:lnTo>
                    <a:pt x="1135" y="123"/>
                  </a:lnTo>
                  <a:lnTo>
                    <a:pt x="1154" y="245"/>
                  </a:lnTo>
                  <a:lnTo>
                    <a:pt x="1199" y="267"/>
                  </a:lnTo>
                  <a:lnTo>
                    <a:pt x="1213" y="337"/>
                  </a:lnTo>
                  <a:lnTo>
                    <a:pt x="1266" y="380"/>
                  </a:lnTo>
                  <a:lnTo>
                    <a:pt x="1280" y="453"/>
                  </a:lnTo>
                  <a:lnTo>
                    <a:pt x="1249" y="495"/>
                  </a:lnTo>
                  <a:lnTo>
                    <a:pt x="1261" y="532"/>
                  </a:lnTo>
                  <a:lnTo>
                    <a:pt x="1311" y="549"/>
                  </a:lnTo>
                  <a:lnTo>
                    <a:pt x="1335" y="653"/>
                  </a:lnTo>
                  <a:lnTo>
                    <a:pt x="1359" y="684"/>
                  </a:lnTo>
                  <a:lnTo>
                    <a:pt x="1351" y="763"/>
                  </a:lnTo>
                  <a:lnTo>
                    <a:pt x="1374" y="833"/>
                  </a:lnTo>
                  <a:lnTo>
                    <a:pt x="1443" y="830"/>
                  </a:lnTo>
                  <a:lnTo>
                    <a:pt x="1508" y="865"/>
                  </a:lnTo>
                  <a:lnTo>
                    <a:pt x="1551" y="945"/>
                  </a:lnTo>
                  <a:lnTo>
                    <a:pt x="1549" y="982"/>
                  </a:lnTo>
                  <a:lnTo>
                    <a:pt x="1016" y="983"/>
                  </a:lnTo>
                  <a:lnTo>
                    <a:pt x="813" y="1050"/>
                  </a:lnTo>
                  <a:lnTo>
                    <a:pt x="766" y="1073"/>
                  </a:lnTo>
                  <a:lnTo>
                    <a:pt x="182" y="865"/>
                  </a:lnTo>
                  <a:lnTo>
                    <a:pt x="179" y="844"/>
                  </a:lnTo>
                  <a:lnTo>
                    <a:pt x="220" y="789"/>
                  </a:lnTo>
                  <a:lnTo>
                    <a:pt x="177" y="749"/>
                  </a:lnTo>
                  <a:lnTo>
                    <a:pt x="228" y="714"/>
                  </a:lnTo>
                  <a:lnTo>
                    <a:pt x="36" y="678"/>
                  </a:lnTo>
                  <a:lnTo>
                    <a:pt x="19" y="669"/>
                  </a:lnTo>
                  <a:lnTo>
                    <a:pt x="0" y="633"/>
                  </a:lnTo>
                  <a:lnTo>
                    <a:pt x="2" y="608"/>
                  </a:lnTo>
                  <a:lnTo>
                    <a:pt x="146" y="498"/>
                  </a:lnTo>
                  <a:lnTo>
                    <a:pt x="210" y="498"/>
                  </a:lnTo>
                  <a:lnTo>
                    <a:pt x="340" y="397"/>
                  </a:lnTo>
                  <a:lnTo>
                    <a:pt x="318" y="33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83" name="Freeform 83"/>
            <p:cNvSpPr>
              <a:spLocks/>
            </p:cNvSpPr>
            <p:nvPr/>
          </p:nvSpPr>
          <p:spPr bwMode="auto">
            <a:xfrm>
              <a:off x="7437" y="1469"/>
              <a:ext cx="493" cy="416"/>
            </a:xfrm>
            <a:custGeom>
              <a:avLst/>
              <a:gdLst>
                <a:gd name="T0" fmla="*/ 110 w 2958"/>
                <a:gd name="T1" fmla="*/ 328 h 2499"/>
                <a:gd name="T2" fmla="*/ 193 w 2958"/>
                <a:gd name="T3" fmla="*/ 148 h 2499"/>
                <a:gd name="T4" fmla="*/ 309 w 2958"/>
                <a:gd name="T5" fmla="*/ 128 h 2499"/>
                <a:gd name="T6" fmla="*/ 471 w 2958"/>
                <a:gd name="T7" fmla="*/ 25 h 2499"/>
                <a:gd name="T8" fmla="*/ 619 w 2958"/>
                <a:gd name="T9" fmla="*/ 0 h 2499"/>
                <a:gd name="T10" fmla="*/ 804 w 2958"/>
                <a:gd name="T11" fmla="*/ 97 h 2499"/>
                <a:gd name="T12" fmla="*/ 880 w 2958"/>
                <a:gd name="T13" fmla="*/ 121 h 2499"/>
                <a:gd name="T14" fmla="*/ 980 w 2958"/>
                <a:gd name="T15" fmla="*/ 72 h 2499"/>
                <a:gd name="T16" fmla="*/ 1000 w 2958"/>
                <a:gd name="T17" fmla="*/ 300 h 2499"/>
                <a:gd name="T18" fmla="*/ 856 w 2958"/>
                <a:gd name="T19" fmla="*/ 572 h 2499"/>
                <a:gd name="T20" fmla="*/ 984 w 2958"/>
                <a:gd name="T21" fmla="*/ 613 h 2499"/>
                <a:gd name="T22" fmla="*/ 1097 w 2958"/>
                <a:gd name="T23" fmla="*/ 734 h 2499"/>
                <a:gd name="T24" fmla="*/ 1757 w 2958"/>
                <a:gd name="T25" fmla="*/ 462 h 2499"/>
                <a:gd name="T26" fmla="*/ 2236 w 2958"/>
                <a:gd name="T27" fmla="*/ 813 h 2499"/>
                <a:gd name="T28" fmla="*/ 2325 w 2958"/>
                <a:gd name="T29" fmla="*/ 906 h 2499"/>
                <a:gd name="T30" fmla="*/ 2662 w 2958"/>
                <a:gd name="T31" fmla="*/ 844 h 2499"/>
                <a:gd name="T32" fmla="*/ 2869 w 2958"/>
                <a:gd name="T33" fmla="*/ 919 h 2499"/>
                <a:gd name="T34" fmla="*/ 2958 w 2958"/>
                <a:gd name="T35" fmla="*/ 950 h 2499"/>
                <a:gd name="T36" fmla="*/ 2793 w 2958"/>
                <a:gd name="T37" fmla="*/ 1074 h 2499"/>
                <a:gd name="T38" fmla="*/ 2734 w 2958"/>
                <a:gd name="T39" fmla="*/ 1215 h 2499"/>
                <a:gd name="T40" fmla="*/ 2686 w 2958"/>
                <a:gd name="T41" fmla="*/ 1236 h 2499"/>
                <a:gd name="T42" fmla="*/ 2755 w 2958"/>
                <a:gd name="T43" fmla="*/ 1274 h 2499"/>
                <a:gd name="T44" fmla="*/ 2865 w 2958"/>
                <a:gd name="T45" fmla="*/ 1373 h 2499"/>
                <a:gd name="T46" fmla="*/ 2741 w 2958"/>
                <a:gd name="T47" fmla="*/ 1514 h 2499"/>
                <a:gd name="T48" fmla="*/ 2786 w 2958"/>
                <a:gd name="T49" fmla="*/ 1849 h 2499"/>
                <a:gd name="T50" fmla="*/ 2435 w 2958"/>
                <a:gd name="T51" fmla="*/ 2127 h 2499"/>
                <a:gd name="T52" fmla="*/ 2346 w 2958"/>
                <a:gd name="T53" fmla="*/ 2186 h 2499"/>
                <a:gd name="T54" fmla="*/ 2253 w 2958"/>
                <a:gd name="T55" fmla="*/ 2193 h 2499"/>
                <a:gd name="T56" fmla="*/ 2101 w 2958"/>
                <a:gd name="T57" fmla="*/ 2159 h 2499"/>
                <a:gd name="T58" fmla="*/ 1975 w 2958"/>
                <a:gd name="T59" fmla="*/ 2197 h 2499"/>
                <a:gd name="T60" fmla="*/ 1899 w 2958"/>
                <a:gd name="T61" fmla="*/ 2341 h 2499"/>
                <a:gd name="T62" fmla="*/ 1840 w 2958"/>
                <a:gd name="T63" fmla="*/ 2399 h 2499"/>
                <a:gd name="T64" fmla="*/ 1613 w 2958"/>
                <a:gd name="T65" fmla="*/ 2499 h 2499"/>
                <a:gd name="T66" fmla="*/ 1568 w 2958"/>
                <a:gd name="T67" fmla="*/ 2358 h 2499"/>
                <a:gd name="T68" fmla="*/ 1434 w 2958"/>
                <a:gd name="T69" fmla="*/ 2327 h 2499"/>
                <a:gd name="T70" fmla="*/ 1420 w 2958"/>
                <a:gd name="T71" fmla="*/ 2175 h 2499"/>
                <a:gd name="T72" fmla="*/ 1366 w 2958"/>
                <a:gd name="T73" fmla="*/ 2038 h 2499"/>
                <a:gd name="T74" fmla="*/ 1307 w 2958"/>
                <a:gd name="T75" fmla="*/ 1990 h 2499"/>
                <a:gd name="T76" fmla="*/ 1328 w 2958"/>
                <a:gd name="T77" fmla="*/ 1876 h 2499"/>
                <a:gd name="T78" fmla="*/ 1258 w 2958"/>
                <a:gd name="T79" fmla="*/ 1759 h 2499"/>
                <a:gd name="T80" fmla="*/ 1190 w 2958"/>
                <a:gd name="T81" fmla="*/ 1608 h 2499"/>
                <a:gd name="T82" fmla="*/ 1028 w 2958"/>
                <a:gd name="T83" fmla="*/ 1615 h 2499"/>
                <a:gd name="T84" fmla="*/ 956 w 2958"/>
                <a:gd name="T85" fmla="*/ 1494 h 2499"/>
                <a:gd name="T86" fmla="*/ 925 w 2958"/>
                <a:gd name="T87" fmla="*/ 1556 h 2499"/>
                <a:gd name="T88" fmla="*/ 788 w 2958"/>
                <a:gd name="T89" fmla="*/ 1546 h 2499"/>
                <a:gd name="T90" fmla="*/ 808 w 2958"/>
                <a:gd name="T91" fmla="*/ 1642 h 2499"/>
                <a:gd name="T92" fmla="*/ 757 w 2958"/>
                <a:gd name="T93" fmla="*/ 1673 h 2499"/>
                <a:gd name="T94" fmla="*/ 571 w 2958"/>
                <a:gd name="T95" fmla="*/ 1618 h 2499"/>
                <a:gd name="T96" fmla="*/ 492 w 2958"/>
                <a:gd name="T97" fmla="*/ 1701 h 2499"/>
                <a:gd name="T98" fmla="*/ 509 w 2958"/>
                <a:gd name="T99" fmla="*/ 1811 h 2499"/>
                <a:gd name="T100" fmla="*/ 299 w 2958"/>
                <a:gd name="T101" fmla="*/ 1770 h 2499"/>
                <a:gd name="T102" fmla="*/ 107 w 2958"/>
                <a:gd name="T103" fmla="*/ 1735 h 2499"/>
                <a:gd name="T104" fmla="*/ 148 w 2958"/>
                <a:gd name="T105" fmla="*/ 1611 h 2499"/>
                <a:gd name="T106" fmla="*/ 251 w 2958"/>
                <a:gd name="T107" fmla="*/ 1546 h 2499"/>
                <a:gd name="T108" fmla="*/ 152 w 2958"/>
                <a:gd name="T109" fmla="*/ 1274 h 2499"/>
                <a:gd name="T110" fmla="*/ 213 w 2958"/>
                <a:gd name="T111" fmla="*/ 1243 h 2499"/>
                <a:gd name="T112" fmla="*/ 316 w 2958"/>
                <a:gd name="T113" fmla="*/ 1040 h 2499"/>
                <a:gd name="T114" fmla="*/ 217 w 2958"/>
                <a:gd name="T115" fmla="*/ 755 h 2499"/>
                <a:gd name="T116" fmla="*/ 44 w 2958"/>
                <a:gd name="T117" fmla="*/ 620 h 2499"/>
                <a:gd name="T118" fmla="*/ 0 w 2958"/>
                <a:gd name="T119" fmla="*/ 449 h 2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958" h="2499">
                  <a:moveTo>
                    <a:pt x="51" y="386"/>
                  </a:moveTo>
                  <a:lnTo>
                    <a:pt x="110" y="328"/>
                  </a:lnTo>
                  <a:lnTo>
                    <a:pt x="134" y="245"/>
                  </a:lnTo>
                  <a:lnTo>
                    <a:pt x="193" y="148"/>
                  </a:lnTo>
                  <a:lnTo>
                    <a:pt x="274" y="114"/>
                  </a:lnTo>
                  <a:lnTo>
                    <a:pt x="309" y="128"/>
                  </a:lnTo>
                  <a:lnTo>
                    <a:pt x="371" y="52"/>
                  </a:lnTo>
                  <a:lnTo>
                    <a:pt x="471" y="25"/>
                  </a:lnTo>
                  <a:lnTo>
                    <a:pt x="458" y="7"/>
                  </a:lnTo>
                  <a:lnTo>
                    <a:pt x="619" y="0"/>
                  </a:lnTo>
                  <a:lnTo>
                    <a:pt x="743" y="97"/>
                  </a:lnTo>
                  <a:lnTo>
                    <a:pt x="804" y="97"/>
                  </a:lnTo>
                  <a:lnTo>
                    <a:pt x="818" y="76"/>
                  </a:lnTo>
                  <a:lnTo>
                    <a:pt x="880" y="121"/>
                  </a:lnTo>
                  <a:lnTo>
                    <a:pt x="901" y="121"/>
                  </a:lnTo>
                  <a:lnTo>
                    <a:pt x="980" y="72"/>
                  </a:lnTo>
                  <a:lnTo>
                    <a:pt x="1038" y="166"/>
                  </a:lnTo>
                  <a:lnTo>
                    <a:pt x="1000" y="300"/>
                  </a:lnTo>
                  <a:lnTo>
                    <a:pt x="898" y="404"/>
                  </a:lnTo>
                  <a:lnTo>
                    <a:pt x="856" y="572"/>
                  </a:lnTo>
                  <a:lnTo>
                    <a:pt x="932" y="579"/>
                  </a:lnTo>
                  <a:lnTo>
                    <a:pt x="984" y="613"/>
                  </a:lnTo>
                  <a:lnTo>
                    <a:pt x="1065" y="638"/>
                  </a:lnTo>
                  <a:lnTo>
                    <a:pt x="1097" y="734"/>
                  </a:lnTo>
                  <a:lnTo>
                    <a:pt x="1139" y="823"/>
                  </a:lnTo>
                  <a:lnTo>
                    <a:pt x="1757" y="462"/>
                  </a:lnTo>
                  <a:lnTo>
                    <a:pt x="2119" y="809"/>
                  </a:lnTo>
                  <a:lnTo>
                    <a:pt x="2236" y="813"/>
                  </a:lnTo>
                  <a:lnTo>
                    <a:pt x="2253" y="889"/>
                  </a:lnTo>
                  <a:lnTo>
                    <a:pt x="2325" y="906"/>
                  </a:lnTo>
                  <a:lnTo>
                    <a:pt x="2494" y="836"/>
                  </a:lnTo>
                  <a:lnTo>
                    <a:pt x="2662" y="844"/>
                  </a:lnTo>
                  <a:lnTo>
                    <a:pt x="2782" y="909"/>
                  </a:lnTo>
                  <a:lnTo>
                    <a:pt x="2869" y="919"/>
                  </a:lnTo>
                  <a:lnTo>
                    <a:pt x="2865" y="903"/>
                  </a:lnTo>
                  <a:lnTo>
                    <a:pt x="2958" y="950"/>
                  </a:lnTo>
                  <a:lnTo>
                    <a:pt x="2906" y="1078"/>
                  </a:lnTo>
                  <a:lnTo>
                    <a:pt x="2793" y="1074"/>
                  </a:lnTo>
                  <a:lnTo>
                    <a:pt x="2813" y="1226"/>
                  </a:lnTo>
                  <a:lnTo>
                    <a:pt x="2734" y="1215"/>
                  </a:lnTo>
                  <a:lnTo>
                    <a:pt x="2694" y="1184"/>
                  </a:lnTo>
                  <a:lnTo>
                    <a:pt x="2686" y="1236"/>
                  </a:lnTo>
                  <a:lnTo>
                    <a:pt x="2721" y="1294"/>
                  </a:lnTo>
                  <a:lnTo>
                    <a:pt x="2755" y="1274"/>
                  </a:lnTo>
                  <a:lnTo>
                    <a:pt x="2786" y="1360"/>
                  </a:lnTo>
                  <a:lnTo>
                    <a:pt x="2865" y="1373"/>
                  </a:lnTo>
                  <a:lnTo>
                    <a:pt x="2913" y="1474"/>
                  </a:lnTo>
                  <a:lnTo>
                    <a:pt x="2741" y="1514"/>
                  </a:lnTo>
                  <a:lnTo>
                    <a:pt x="2710" y="1735"/>
                  </a:lnTo>
                  <a:lnTo>
                    <a:pt x="2786" y="1849"/>
                  </a:lnTo>
                  <a:lnTo>
                    <a:pt x="2566" y="2085"/>
                  </a:lnTo>
                  <a:lnTo>
                    <a:pt x="2435" y="2127"/>
                  </a:lnTo>
                  <a:lnTo>
                    <a:pt x="2363" y="2203"/>
                  </a:lnTo>
                  <a:lnTo>
                    <a:pt x="2346" y="2186"/>
                  </a:lnTo>
                  <a:lnTo>
                    <a:pt x="2270" y="2179"/>
                  </a:lnTo>
                  <a:lnTo>
                    <a:pt x="2253" y="2193"/>
                  </a:lnTo>
                  <a:lnTo>
                    <a:pt x="2188" y="2203"/>
                  </a:lnTo>
                  <a:lnTo>
                    <a:pt x="2101" y="2159"/>
                  </a:lnTo>
                  <a:lnTo>
                    <a:pt x="2070" y="2179"/>
                  </a:lnTo>
                  <a:lnTo>
                    <a:pt x="1975" y="2197"/>
                  </a:lnTo>
                  <a:lnTo>
                    <a:pt x="1912" y="2248"/>
                  </a:lnTo>
                  <a:lnTo>
                    <a:pt x="1899" y="2341"/>
                  </a:lnTo>
                  <a:lnTo>
                    <a:pt x="1861" y="2395"/>
                  </a:lnTo>
                  <a:lnTo>
                    <a:pt x="1840" y="2399"/>
                  </a:lnTo>
                  <a:lnTo>
                    <a:pt x="1672" y="2499"/>
                  </a:lnTo>
                  <a:lnTo>
                    <a:pt x="1613" y="2499"/>
                  </a:lnTo>
                  <a:lnTo>
                    <a:pt x="1613" y="2440"/>
                  </a:lnTo>
                  <a:lnTo>
                    <a:pt x="1568" y="2358"/>
                  </a:lnTo>
                  <a:lnTo>
                    <a:pt x="1503" y="2323"/>
                  </a:lnTo>
                  <a:lnTo>
                    <a:pt x="1434" y="2327"/>
                  </a:lnTo>
                  <a:lnTo>
                    <a:pt x="1413" y="2255"/>
                  </a:lnTo>
                  <a:lnTo>
                    <a:pt x="1420" y="2175"/>
                  </a:lnTo>
                  <a:lnTo>
                    <a:pt x="1393" y="2141"/>
                  </a:lnTo>
                  <a:lnTo>
                    <a:pt x="1366" y="2038"/>
                  </a:lnTo>
                  <a:lnTo>
                    <a:pt x="1324" y="2024"/>
                  </a:lnTo>
                  <a:lnTo>
                    <a:pt x="1307" y="1990"/>
                  </a:lnTo>
                  <a:lnTo>
                    <a:pt x="1341" y="1945"/>
                  </a:lnTo>
                  <a:lnTo>
                    <a:pt x="1328" y="1876"/>
                  </a:lnTo>
                  <a:lnTo>
                    <a:pt x="1276" y="1831"/>
                  </a:lnTo>
                  <a:lnTo>
                    <a:pt x="1258" y="1759"/>
                  </a:lnTo>
                  <a:lnTo>
                    <a:pt x="1214" y="1735"/>
                  </a:lnTo>
                  <a:lnTo>
                    <a:pt x="1190" y="1608"/>
                  </a:lnTo>
                  <a:lnTo>
                    <a:pt x="1094" y="1501"/>
                  </a:lnTo>
                  <a:lnTo>
                    <a:pt x="1028" y="1615"/>
                  </a:lnTo>
                  <a:lnTo>
                    <a:pt x="993" y="1501"/>
                  </a:lnTo>
                  <a:lnTo>
                    <a:pt x="956" y="1494"/>
                  </a:lnTo>
                  <a:lnTo>
                    <a:pt x="956" y="1556"/>
                  </a:lnTo>
                  <a:lnTo>
                    <a:pt x="925" y="1556"/>
                  </a:lnTo>
                  <a:lnTo>
                    <a:pt x="863" y="1501"/>
                  </a:lnTo>
                  <a:lnTo>
                    <a:pt x="788" y="1546"/>
                  </a:lnTo>
                  <a:lnTo>
                    <a:pt x="791" y="1611"/>
                  </a:lnTo>
                  <a:lnTo>
                    <a:pt x="808" y="1642"/>
                  </a:lnTo>
                  <a:lnTo>
                    <a:pt x="791" y="1680"/>
                  </a:lnTo>
                  <a:lnTo>
                    <a:pt x="757" y="1673"/>
                  </a:lnTo>
                  <a:lnTo>
                    <a:pt x="723" y="1625"/>
                  </a:lnTo>
                  <a:lnTo>
                    <a:pt x="571" y="1618"/>
                  </a:lnTo>
                  <a:lnTo>
                    <a:pt x="492" y="1656"/>
                  </a:lnTo>
                  <a:lnTo>
                    <a:pt x="492" y="1701"/>
                  </a:lnTo>
                  <a:lnTo>
                    <a:pt x="546" y="1755"/>
                  </a:lnTo>
                  <a:lnTo>
                    <a:pt x="509" y="1811"/>
                  </a:lnTo>
                  <a:lnTo>
                    <a:pt x="375" y="1828"/>
                  </a:lnTo>
                  <a:lnTo>
                    <a:pt x="299" y="1770"/>
                  </a:lnTo>
                  <a:lnTo>
                    <a:pt x="172" y="1763"/>
                  </a:lnTo>
                  <a:lnTo>
                    <a:pt x="107" y="1735"/>
                  </a:lnTo>
                  <a:lnTo>
                    <a:pt x="96" y="1707"/>
                  </a:lnTo>
                  <a:lnTo>
                    <a:pt x="148" y="1611"/>
                  </a:lnTo>
                  <a:lnTo>
                    <a:pt x="199" y="1604"/>
                  </a:lnTo>
                  <a:lnTo>
                    <a:pt x="251" y="1546"/>
                  </a:lnTo>
                  <a:lnTo>
                    <a:pt x="213" y="1474"/>
                  </a:lnTo>
                  <a:lnTo>
                    <a:pt x="152" y="1274"/>
                  </a:lnTo>
                  <a:lnTo>
                    <a:pt x="148" y="1243"/>
                  </a:lnTo>
                  <a:lnTo>
                    <a:pt x="213" y="1243"/>
                  </a:lnTo>
                  <a:lnTo>
                    <a:pt x="309" y="1177"/>
                  </a:lnTo>
                  <a:lnTo>
                    <a:pt x="316" y="1040"/>
                  </a:lnTo>
                  <a:lnTo>
                    <a:pt x="231" y="1006"/>
                  </a:lnTo>
                  <a:lnTo>
                    <a:pt x="217" y="755"/>
                  </a:lnTo>
                  <a:lnTo>
                    <a:pt x="79" y="661"/>
                  </a:lnTo>
                  <a:lnTo>
                    <a:pt x="44" y="620"/>
                  </a:lnTo>
                  <a:lnTo>
                    <a:pt x="58" y="575"/>
                  </a:lnTo>
                  <a:lnTo>
                    <a:pt x="0" y="449"/>
                  </a:lnTo>
                  <a:lnTo>
                    <a:pt x="51" y="38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84" name="Freeform 84"/>
            <p:cNvSpPr>
              <a:spLocks/>
            </p:cNvSpPr>
            <p:nvPr/>
          </p:nvSpPr>
          <p:spPr bwMode="auto">
            <a:xfrm>
              <a:off x="6916" y="1587"/>
              <a:ext cx="233" cy="219"/>
            </a:xfrm>
            <a:custGeom>
              <a:avLst/>
              <a:gdLst>
                <a:gd name="T0" fmla="*/ 39 w 1395"/>
                <a:gd name="T1" fmla="*/ 1115 h 1315"/>
                <a:gd name="T2" fmla="*/ 0 w 1395"/>
                <a:gd name="T3" fmla="*/ 1054 h 1315"/>
                <a:gd name="T4" fmla="*/ 2 w 1395"/>
                <a:gd name="T5" fmla="*/ 1028 h 1315"/>
                <a:gd name="T6" fmla="*/ 52 w 1395"/>
                <a:gd name="T7" fmla="*/ 931 h 1315"/>
                <a:gd name="T8" fmla="*/ 43 w 1395"/>
                <a:gd name="T9" fmla="*/ 812 h 1315"/>
                <a:gd name="T10" fmla="*/ 153 w 1395"/>
                <a:gd name="T11" fmla="*/ 692 h 1315"/>
                <a:gd name="T12" fmla="*/ 166 w 1395"/>
                <a:gd name="T13" fmla="*/ 661 h 1315"/>
                <a:gd name="T14" fmla="*/ 131 w 1395"/>
                <a:gd name="T15" fmla="*/ 635 h 1315"/>
                <a:gd name="T16" fmla="*/ 136 w 1395"/>
                <a:gd name="T17" fmla="*/ 561 h 1315"/>
                <a:gd name="T18" fmla="*/ 153 w 1395"/>
                <a:gd name="T19" fmla="*/ 518 h 1315"/>
                <a:gd name="T20" fmla="*/ 190 w 1395"/>
                <a:gd name="T21" fmla="*/ 448 h 1315"/>
                <a:gd name="T22" fmla="*/ 287 w 1395"/>
                <a:gd name="T23" fmla="*/ 371 h 1315"/>
                <a:gd name="T24" fmla="*/ 305 w 1395"/>
                <a:gd name="T25" fmla="*/ 268 h 1315"/>
                <a:gd name="T26" fmla="*/ 379 w 1395"/>
                <a:gd name="T27" fmla="*/ 261 h 1315"/>
                <a:gd name="T28" fmla="*/ 405 w 1395"/>
                <a:gd name="T29" fmla="*/ 235 h 1315"/>
                <a:gd name="T30" fmla="*/ 403 w 1395"/>
                <a:gd name="T31" fmla="*/ 202 h 1315"/>
                <a:gd name="T32" fmla="*/ 410 w 1395"/>
                <a:gd name="T33" fmla="*/ 156 h 1315"/>
                <a:gd name="T34" fmla="*/ 467 w 1395"/>
                <a:gd name="T35" fmla="*/ 112 h 1315"/>
                <a:gd name="T36" fmla="*/ 482 w 1395"/>
                <a:gd name="T37" fmla="*/ 51 h 1315"/>
                <a:gd name="T38" fmla="*/ 577 w 1395"/>
                <a:gd name="T39" fmla="*/ 0 h 1315"/>
                <a:gd name="T40" fmla="*/ 1136 w 1395"/>
                <a:gd name="T41" fmla="*/ 33 h 1315"/>
                <a:gd name="T42" fmla="*/ 1095 w 1395"/>
                <a:gd name="T43" fmla="*/ 77 h 1315"/>
                <a:gd name="T44" fmla="*/ 1048 w 1395"/>
                <a:gd name="T45" fmla="*/ 312 h 1315"/>
                <a:gd name="T46" fmla="*/ 1134 w 1395"/>
                <a:gd name="T47" fmla="*/ 468 h 1315"/>
                <a:gd name="T48" fmla="*/ 1143 w 1395"/>
                <a:gd name="T49" fmla="*/ 510 h 1315"/>
                <a:gd name="T50" fmla="*/ 1226 w 1395"/>
                <a:gd name="T51" fmla="*/ 600 h 1315"/>
                <a:gd name="T52" fmla="*/ 1246 w 1395"/>
                <a:gd name="T53" fmla="*/ 639 h 1315"/>
                <a:gd name="T54" fmla="*/ 1270 w 1395"/>
                <a:gd name="T55" fmla="*/ 676 h 1315"/>
                <a:gd name="T56" fmla="*/ 1303 w 1395"/>
                <a:gd name="T57" fmla="*/ 707 h 1315"/>
                <a:gd name="T58" fmla="*/ 1318 w 1395"/>
                <a:gd name="T59" fmla="*/ 802 h 1315"/>
                <a:gd name="T60" fmla="*/ 1356 w 1395"/>
                <a:gd name="T61" fmla="*/ 846 h 1315"/>
                <a:gd name="T62" fmla="*/ 1305 w 1395"/>
                <a:gd name="T63" fmla="*/ 898 h 1315"/>
                <a:gd name="T64" fmla="*/ 1292 w 1395"/>
                <a:gd name="T65" fmla="*/ 953 h 1315"/>
                <a:gd name="T66" fmla="*/ 1364 w 1395"/>
                <a:gd name="T67" fmla="*/ 992 h 1315"/>
                <a:gd name="T68" fmla="*/ 1395 w 1395"/>
                <a:gd name="T69" fmla="*/ 1258 h 1315"/>
                <a:gd name="T70" fmla="*/ 1333 w 1395"/>
                <a:gd name="T71" fmla="*/ 1315 h 1315"/>
                <a:gd name="T72" fmla="*/ 1169 w 1395"/>
                <a:gd name="T73" fmla="*/ 1300 h 1315"/>
                <a:gd name="T74" fmla="*/ 1182 w 1395"/>
                <a:gd name="T75" fmla="*/ 1284 h 1315"/>
                <a:gd name="T76" fmla="*/ 1169 w 1395"/>
                <a:gd name="T77" fmla="*/ 1228 h 1315"/>
                <a:gd name="T78" fmla="*/ 1015 w 1395"/>
                <a:gd name="T79" fmla="*/ 1221 h 1315"/>
                <a:gd name="T80" fmla="*/ 934 w 1395"/>
                <a:gd name="T81" fmla="*/ 1181 h 1315"/>
                <a:gd name="T82" fmla="*/ 877 w 1395"/>
                <a:gd name="T83" fmla="*/ 1102 h 1315"/>
                <a:gd name="T84" fmla="*/ 682 w 1395"/>
                <a:gd name="T85" fmla="*/ 1045 h 1315"/>
                <a:gd name="T86" fmla="*/ 344 w 1395"/>
                <a:gd name="T87" fmla="*/ 931 h 1315"/>
                <a:gd name="T88" fmla="*/ 39 w 1395"/>
                <a:gd name="T89" fmla="*/ 1115 h 1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95" h="1315">
                  <a:moveTo>
                    <a:pt x="39" y="1115"/>
                  </a:moveTo>
                  <a:lnTo>
                    <a:pt x="0" y="1054"/>
                  </a:lnTo>
                  <a:lnTo>
                    <a:pt x="2" y="1028"/>
                  </a:lnTo>
                  <a:lnTo>
                    <a:pt x="52" y="931"/>
                  </a:lnTo>
                  <a:lnTo>
                    <a:pt x="43" y="812"/>
                  </a:lnTo>
                  <a:lnTo>
                    <a:pt x="153" y="692"/>
                  </a:lnTo>
                  <a:lnTo>
                    <a:pt x="166" y="661"/>
                  </a:lnTo>
                  <a:lnTo>
                    <a:pt x="131" y="635"/>
                  </a:lnTo>
                  <a:lnTo>
                    <a:pt x="136" y="561"/>
                  </a:lnTo>
                  <a:lnTo>
                    <a:pt x="153" y="518"/>
                  </a:lnTo>
                  <a:lnTo>
                    <a:pt x="190" y="448"/>
                  </a:lnTo>
                  <a:lnTo>
                    <a:pt x="287" y="371"/>
                  </a:lnTo>
                  <a:lnTo>
                    <a:pt x="305" y="268"/>
                  </a:lnTo>
                  <a:lnTo>
                    <a:pt x="379" y="261"/>
                  </a:lnTo>
                  <a:lnTo>
                    <a:pt x="405" y="235"/>
                  </a:lnTo>
                  <a:lnTo>
                    <a:pt x="403" y="202"/>
                  </a:lnTo>
                  <a:lnTo>
                    <a:pt x="410" y="156"/>
                  </a:lnTo>
                  <a:lnTo>
                    <a:pt x="467" y="112"/>
                  </a:lnTo>
                  <a:lnTo>
                    <a:pt x="482" y="51"/>
                  </a:lnTo>
                  <a:lnTo>
                    <a:pt x="577" y="0"/>
                  </a:lnTo>
                  <a:lnTo>
                    <a:pt x="1136" y="33"/>
                  </a:lnTo>
                  <a:lnTo>
                    <a:pt x="1095" y="77"/>
                  </a:lnTo>
                  <a:lnTo>
                    <a:pt x="1048" y="312"/>
                  </a:lnTo>
                  <a:lnTo>
                    <a:pt x="1134" y="468"/>
                  </a:lnTo>
                  <a:lnTo>
                    <a:pt x="1143" y="510"/>
                  </a:lnTo>
                  <a:lnTo>
                    <a:pt x="1226" y="600"/>
                  </a:lnTo>
                  <a:lnTo>
                    <a:pt x="1246" y="639"/>
                  </a:lnTo>
                  <a:lnTo>
                    <a:pt x="1270" y="676"/>
                  </a:lnTo>
                  <a:lnTo>
                    <a:pt x="1303" y="707"/>
                  </a:lnTo>
                  <a:lnTo>
                    <a:pt x="1318" y="802"/>
                  </a:lnTo>
                  <a:lnTo>
                    <a:pt x="1356" y="846"/>
                  </a:lnTo>
                  <a:lnTo>
                    <a:pt x="1305" y="898"/>
                  </a:lnTo>
                  <a:lnTo>
                    <a:pt x="1292" y="953"/>
                  </a:lnTo>
                  <a:lnTo>
                    <a:pt x="1364" y="992"/>
                  </a:lnTo>
                  <a:lnTo>
                    <a:pt x="1395" y="1258"/>
                  </a:lnTo>
                  <a:lnTo>
                    <a:pt x="1333" y="1315"/>
                  </a:lnTo>
                  <a:lnTo>
                    <a:pt x="1169" y="1300"/>
                  </a:lnTo>
                  <a:lnTo>
                    <a:pt x="1182" y="1284"/>
                  </a:lnTo>
                  <a:lnTo>
                    <a:pt x="1169" y="1228"/>
                  </a:lnTo>
                  <a:lnTo>
                    <a:pt x="1015" y="1221"/>
                  </a:lnTo>
                  <a:lnTo>
                    <a:pt x="934" y="1181"/>
                  </a:lnTo>
                  <a:lnTo>
                    <a:pt x="877" y="1102"/>
                  </a:lnTo>
                  <a:lnTo>
                    <a:pt x="682" y="1045"/>
                  </a:lnTo>
                  <a:lnTo>
                    <a:pt x="344" y="931"/>
                  </a:lnTo>
                  <a:lnTo>
                    <a:pt x="39" y="111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85" name="Freeform 85"/>
            <p:cNvSpPr>
              <a:spLocks/>
            </p:cNvSpPr>
            <p:nvPr/>
          </p:nvSpPr>
          <p:spPr bwMode="auto">
            <a:xfrm>
              <a:off x="7010" y="1387"/>
              <a:ext cx="494" cy="534"/>
            </a:xfrm>
            <a:custGeom>
              <a:avLst/>
              <a:gdLst>
                <a:gd name="T0" fmla="*/ 101 w 2963"/>
                <a:gd name="T1" fmla="*/ 591 h 3205"/>
                <a:gd name="T2" fmla="*/ 357 w 2963"/>
                <a:gd name="T3" fmla="*/ 345 h 3205"/>
                <a:gd name="T4" fmla="*/ 452 w 2963"/>
                <a:gd name="T5" fmla="*/ 103 h 3205"/>
                <a:gd name="T6" fmla="*/ 999 w 2963"/>
                <a:gd name="T7" fmla="*/ 72 h 3205"/>
                <a:gd name="T8" fmla="*/ 1288 w 2963"/>
                <a:gd name="T9" fmla="*/ 397 h 3205"/>
                <a:gd name="T10" fmla="*/ 1520 w 2963"/>
                <a:gd name="T11" fmla="*/ 468 h 3205"/>
                <a:gd name="T12" fmla="*/ 1684 w 2963"/>
                <a:gd name="T13" fmla="*/ 560 h 3205"/>
                <a:gd name="T14" fmla="*/ 1783 w 2963"/>
                <a:gd name="T15" fmla="*/ 570 h 3205"/>
                <a:gd name="T16" fmla="*/ 1861 w 2963"/>
                <a:gd name="T17" fmla="*/ 645 h 3205"/>
                <a:gd name="T18" fmla="*/ 2151 w 2963"/>
                <a:gd name="T19" fmla="*/ 763 h 3205"/>
                <a:gd name="T20" fmla="*/ 2286 w 2963"/>
                <a:gd name="T21" fmla="*/ 752 h 3205"/>
                <a:gd name="T22" fmla="*/ 2478 w 2963"/>
                <a:gd name="T23" fmla="*/ 681 h 3205"/>
                <a:gd name="T24" fmla="*/ 2547 w 2963"/>
                <a:gd name="T25" fmla="*/ 845 h 3205"/>
                <a:gd name="T26" fmla="*/ 2560 w 2963"/>
                <a:gd name="T27" fmla="*/ 943 h 3205"/>
                <a:gd name="T28" fmla="*/ 2606 w 2963"/>
                <a:gd name="T29" fmla="*/ 1108 h 3205"/>
                <a:gd name="T30" fmla="*/ 2778 w 2963"/>
                <a:gd name="T31" fmla="*/ 1247 h 3205"/>
                <a:gd name="T32" fmla="*/ 2872 w 2963"/>
                <a:gd name="T33" fmla="*/ 1536 h 3205"/>
                <a:gd name="T34" fmla="*/ 2766 w 2963"/>
                <a:gd name="T35" fmla="*/ 1732 h 3205"/>
                <a:gd name="T36" fmla="*/ 2717 w 2963"/>
                <a:gd name="T37" fmla="*/ 1781 h 3205"/>
                <a:gd name="T38" fmla="*/ 2819 w 2963"/>
                <a:gd name="T39" fmla="*/ 2030 h 3205"/>
                <a:gd name="T40" fmla="*/ 2710 w 2963"/>
                <a:gd name="T41" fmla="*/ 2099 h 3205"/>
                <a:gd name="T42" fmla="*/ 2668 w 2963"/>
                <a:gd name="T43" fmla="*/ 2231 h 3205"/>
                <a:gd name="T44" fmla="*/ 2856 w 2963"/>
                <a:gd name="T45" fmla="*/ 2260 h 3205"/>
                <a:gd name="T46" fmla="*/ 2963 w 2963"/>
                <a:gd name="T47" fmla="*/ 2383 h 3205"/>
                <a:gd name="T48" fmla="*/ 2770 w 2963"/>
                <a:gd name="T49" fmla="*/ 2481 h 3205"/>
                <a:gd name="T50" fmla="*/ 2621 w 2963"/>
                <a:gd name="T51" fmla="*/ 2620 h 3205"/>
                <a:gd name="T52" fmla="*/ 2659 w 2963"/>
                <a:gd name="T53" fmla="*/ 2664 h 3205"/>
                <a:gd name="T54" fmla="*/ 2798 w 2963"/>
                <a:gd name="T55" fmla="*/ 2735 h 3205"/>
                <a:gd name="T56" fmla="*/ 2802 w 2963"/>
                <a:gd name="T57" fmla="*/ 2826 h 3205"/>
                <a:gd name="T58" fmla="*/ 2746 w 2963"/>
                <a:gd name="T59" fmla="*/ 2936 h 3205"/>
                <a:gd name="T60" fmla="*/ 2553 w 2963"/>
                <a:gd name="T61" fmla="*/ 3066 h 3205"/>
                <a:gd name="T62" fmla="*/ 2404 w 2963"/>
                <a:gd name="T63" fmla="*/ 2996 h 3205"/>
                <a:gd name="T64" fmla="*/ 2320 w 2963"/>
                <a:gd name="T65" fmla="*/ 3013 h 3205"/>
                <a:gd name="T66" fmla="*/ 2204 w 2963"/>
                <a:gd name="T67" fmla="*/ 3205 h 3205"/>
                <a:gd name="T68" fmla="*/ 2029 w 2963"/>
                <a:gd name="T69" fmla="*/ 3138 h 3205"/>
                <a:gd name="T70" fmla="*/ 1512 w 2963"/>
                <a:gd name="T71" fmla="*/ 2936 h 3205"/>
                <a:gd name="T72" fmla="*/ 1432 w 2963"/>
                <a:gd name="T73" fmla="*/ 2843 h 3205"/>
                <a:gd name="T74" fmla="*/ 1391 w 2963"/>
                <a:gd name="T75" fmla="*/ 2737 h 3205"/>
                <a:gd name="T76" fmla="*/ 1337 w 2963"/>
                <a:gd name="T77" fmla="*/ 2599 h 3205"/>
                <a:gd name="T78" fmla="*/ 1316 w 2963"/>
                <a:gd name="T79" fmla="*/ 2478 h 3205"/>
                <a:gd name="T80" fmla="*/ 1460 w 2963"/>
                <a:gd name="T81" fmla="*/ 2457 h 3205"/>
                <a:gd name="T82" fmla="*/ 1553 w 2963"/>
                <a:gd name="T83" fmla="*/ 2383 h 3205"/>
                <a:gd name="T84" fmla="*/ 1654 w 2963"/>
                <a:gd name="T85" fmla="*/ 2322 h 3205"/>
                <a:gd name="T86" fmla="*/ 1732 w 2963"/>
                <a:gd name="T87" fmla="*/ 2174 h 3205"/>
                <a:gd name="T88" fmla="*/ 1718 w 2963"/>
                <a:gd name="T89" fmla="*/ 2060 h 3205"/>
                <a:gd name="T90" fmla="*/ 1577 w 2963"/>
                <a:gd name="T91" fmla="*/ 1940 h 3205"/>
                <a:gd name="T92" fmla="*/ 1495 w 2963"/>
                <a:gd name="T93" fmla="*/ 2000 h 3205"/>
                <a:gd name="T94" fmla="*/ 1359 w 2963"/>
                <a:gd name="T95" fmla="*/ 2125 h 3205"/>
                <a:gd name="T96" fmla="*/ 1220 w 2963"/>
                <a:gd name="T97" fmla="*/ 2143 h 3205"/>
                <a:gd name="T98" fmla="*/ 1103 w 2963"/>
                <a:gd name="T99" fmla="*/ 2138 h 3205"/>
                <a:gd name="T100" fmla="*/ 992 w 2963"/>
                <a:gd name="T101" fmla="*/ 2086 h 3205"/>
                <a:gd name="T102" fmla="*/ 943 w 2963"/>
                <a:gd name="T103" fmla="*/ 1991 h 3205"/>
                <a:gd name="T104" fmla="*/ 740 w 2963"/>
                <a:gd name="T105" fmla="*/ 1911 h 3205"/>
                <a:gd name="T106" fmla="*/ 656 w 2963"/>
                <a:gd name="T107" fmla="*/ 1793 h 3205"/>
                <a:gd name="T108" fmla="*/ 575 w 2963"/>
                <a:gd name="T109" fmla="*/ 1677 h 3205"/>
                <a:gd name="T110" fmla="*/ 532 w 2963"/>
                <a:gd name="T111" fmla="*/ 1286 h 3205"/>
                <a:gd name="T112" fmla="*/ 10 w 2963"/>
                <a:gd name="T113" fmla="*/ 1202 h 3205"/>
                <a:gd name="T114" fmla="*/ 34 w 2963"/>
                <a:gd name="T115" fmla="*/ 1108 h 3205"/>
                <a:gd name="T116" fmla="*/ 32 w 2963"/>
                <a:gd name="T117" fmla="*/ 957 h 3205"/>
                <a:gd name="T118" fmla="*/ 75 w 2963"/>
                <a:gd name="T119" fmla="*/ 797 h 3205"/>
                <a:gd name="T120" fmla="*/ 63 w 2963"/>
                <a:gd name="T121" fmla="*/ 628 h 3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963" h="3205">
                  <a:moveTo>
                    <a:pt x="84" y="588"/>
                  </a:moveTo>
                  <a:lnTo>
                    <a:pt x="101" y="591"/>
                  </a:lnTo>
                  <a:lnTo>
                    <a:pt x="293" y="578"/>
                  </a:lnTo>
                  <a:lnTo>
                    <a:pt x="357" y="345"/>
                  </a:lnTo>
                  <a:lnTo>
                    <a:pt x="364" y="355"/>
                  </a:lnTo>
                  <a:lnTo>
                    <a:pt x="452" y="103"/>
                  </a:lnTo>
                  <a:lnTo>
                    <a:pt x="561" y="0"/>
                  </a:lnTo>
                  <a:lnTo>
                    <a:pt x="999" y="72"/>
                  </a:lnTo>
                  <a:lnTo>
                    <a:pt x="1196" y="319"/>
                  </a:lnTo>
                  <a:lnTo>
                    <a:pt x="1288" y="397"/>
                  </a:lnTo>
                  <a:lnTo>
                    <a:pt x="1439" y="458"/>
                  </a:lnTo>
                  <a:lnTo>
                    <a:pt x="1520" y="468"/>
                  </a:lnTo>
                  <a:lnTo>
                    <a:pt x="1581" y="515"/>
                  </a:lnTo>
                  <a:lnTo>
                    <a:pt x="1684" y="560"/>
                  </a:lnTo>
                  <a:lnTo>
                    <a:pt x="1761" y="552"/>
                  </a:lnTo>
                  <a:lnTo>
                    <a:pt x="1783" y="570"/>
                  </a:lnTo>
                  <a:lnTo>
                    <a:pt x="1778" y="634"/>
                  </a:lnTo>
                  <a:lnTo>
                    <a:pt x="1861" y="645"/>
                  </a:lnTo>
                  <a:lnTo>
                    <a:pt x="1901" y="710"/>
                  </a:lnTo>
                  <a:lnTo>
                    <a:pt x="2151" y="763"/>
                  </a:lnTo>
                  <a:lnTo>
                    <a:pt x="2231" y="742"/>
                  </a:lnTo>
                  <a:lnTo>
                    <a:pt x="2286" y="752"/>
                  </a:lnTo>
                  <a:lnTo>
                    <a:pt x="2350" y="678"/>
                  </a:lnTo>
                  <a:lnTo>
                    <a:pt x="2478" y="681"/>
                  </a:lnTo>
                  <a:lnTo>
                    <a:pt x="2489" y="735"/>
                  </a:lnTo>
                  <a:lnTo>
                    <a:pt x="2547" y="845"/>
                  </a:lnTo>
                  <a:lnTo>
                    <a:pt x="2607" y="886"/>
                  </a:lnTo>
                  <a:lnTo>
                    <a:pt x="2560" y="943"/>
                  </a:lnTo>
                  <a:lnTo>
                    <a:pt x="2614" y="1060"/>
                  </a:lnTo>
                  <a:lnTo>
                    <a:pt x="2606" y="1108"/>
                  </a:lnTo>
                  <a:lnTo>
                    <a:pt x="2638" y="1151"/>
                  </a:lnTo>
                  <a:lnTo>
                    <a:pt x="2778" y="1247"/>
                  </a:lnTo>
                  <a:lnTo>
                    <a:pt x="2785" y="1502"/>
                  </a:lnTo>
                  <a:lnTo>
                    <a:pt x="2872" y="1536"/>
                  </a:lnTo>
                  <a:lnTo>
                    <a:pt x="2866" y="1669"/>
                  </a:lnTo>
                  <a:lnTo>
                    <a:pt x="2766" y="1732"/>
                  </a:lnTo>
                  <a:lnTo>
                    <a:pt x="2710" y="1733"/>
                  </a:lnTo>
                  <a:lnTo>
                    <a:pt x="2717" y="1781"/>
                  </a:lnTo>
                  <a:lnTo>
                    <a:pt x="2778" y="1972"/>
                  </a:lnTo>
                  <a:lnTo>
                    <a:pt x="2819" y="2030"/>
                  </a:lnTo>
                  <a:lnTo>
                    <a:pt x="2766" y="2094"/>
                  </a:lnTo>
                  <a:lnTo>
                    <a:pt x="2710" y="2099"/>
                  </a:lnTo>
                  <a:lnTo>
                    <a:pt x="2653" y="2196"/>
                  </a:lnTo>
                  <a:lnTo>
                    <a:pt x="2668" y="2231"/>
                  </a:lnTo>
                  <a:lnTo>
                    <a:pt x="2728" y="2257"/>
                  </a:lnTo>
                  <a:lnTo>
                    <a:pt x="2856" y="2260"/>
                  </a:lnTo>
                  <a:lnTo>
                    <a:pt x="2938" y="2316"/>
                  </a:lnTo>
                  <a:lnTo>
                    <a:pt x="2963" y="2383"/>
                  </a:lnTo>
                  <a:lnTo>
                    <a:pt x="2834" y="2485"/>
                  </a:lnTo>
                  <a:lnTo>
                    <a:pt x="2770" y="2481"/>
                  </a:lnTo>
                  <a:lnTo>
                    <a:pt x="2627" y="2589"/>
                  </a:lnTo>
                  <a:lnTo>
                    <a:pt x="2621" y="2620"/>
                  </a:lnTo>
                  <a:lnTo>
                    <a:pt x="2643" y="2655"/>
                  </a:lnTo>
                  <a:lnTo>
                    <a:pt x="2659" y="2664"/>
                  </a:lnTo>
                  <a:lnTo>
                    <a:pt x="2851" y="2699"/>
                  </a:lnTo>
                  <a:lnTo>
                    <a:pt x="2798" y="2735"/>
                  </a:lnTo>
                  <a:lnTo>
                    <a:pt x="2844" y="2776"/>
                  </a:lnTo>
                  <a:lnTo>
                    <a:pt x="2802" y="2826"/>
                  </a:lnTo>
                  <a:lnTo>
                    <a:pt x="2805" y="2854"/>
                  </a:lnTo>
                  <a:lnTo>
                    <a:pt x="2746" y="2936"/>
                  </a:lnTo>
                  <a:lnTo>
                    <a:pt x="2510" y="2907"/>
                  </a:lnTo>
                  <a:lnTo>
                    <a:pt x="2553" y="3066"/>
                  </a:lnTo>
                  <a:lnTo>
                    <a:pt x="2443" y="2988"/>
                  </a:lnTo>
                  <a:lnTo>
                    <a:pt x="2404" y="2996"/>
                  </a:lnTo>
                  <a:lnTo>
                    <a:pt x="2357" y="3009"/>
                  </a:lnTo>
                  <a:lnTo>
                    <a:pt x="2320" y="3013"/>
                  </a:lnTo>
                  <a:lnTo>
                    <a:pt x="2300" y="2995"/>
                  </a:lnTo>
                  <a:lnTo>
                    <a:pt x="2204" y="3205"/>
                  </a:lnTo>
                  <a:lnTo>
                    <a:pt x="2073" y="3195"/>
                  </a:lnTo>
                  <a:lnTo>
                    <a:pt x="2029" y="3138"/>
                  </a:lnTo>
                  <a:lnTo>
                    <a:pt x="2036" y="3002"/>
                  </a:lnTo>
                  <a:lnTo>
                    <a:pt x="1512" y="2936"/>
                  </a:lnTo>
                  <a:lnTo>
                    <a:pt x="1482" y="2871"/>
                  </a:lnTo>
                  <a:lnTo>
                    <a:pt x="1432" y="2843"/>
                  </a:lnTo>
                  <a:lnTo>
                    <a:pt x="1425" y="2759"/>
                  </a:lnTo>
                  <a:lnTo>
                    <a:pt x="1391" y="2737"/>
                  </a:lnTo>
                  <a:lnTo>
                    <a:pt x="1359" y="2735"/>
                  </a:lnTo>
                  <a:lnTo>
                    <a:pt x="1337" y="2599"/>
                  </a:lnTo>
                  <a:lnTo>
                    <a:pt x="1290" y="2529"/>
                  </a:lnTo>
                  <a:lnTo>
                    <a:pt x="1316" y="2478"/>
                  </a:lnTo>
                  <a:lnTo>
                    <a:pt x="1391" y="2451"/>
                  </a:lnTo>
                  <a:lnTo>
                    <a:pt x="1460" y="2457"/>
                  </a:lnTo>
                  <a:lnTo>
                    <a:pt x="1498" y="2387"/>
                  </a:lnTo>
                  <a:lnTo>
                    <a:pt x="1553" y="2383"/>
                  </a:lnTo>
                  <a:lnTo>
                    <a:pt x="1595" y="2390"/>
                  </a:lnTo>
                  <a:lnTo>
                    <a:pt x="1654" y="2322"/>
                  </a:lnTo>
                  <a:lnTo>
                    <a:pt x="1668" y="2259"/>
                  </a:lnTo>
                  <a:lnTo>
                    <a:pt x="1732" y="2174"/>
                  </a:lnTo>
                  <a:lnTo>
                    <a:pt x="1747" y="2104"/>
                  </a:lnTo>
                  <a:lnTo>
                    <a:pt x="1718" y="2060"/>
                  </a:lnTo>
                  <a:lnTo>
                    <a:pt x="1602" y="1954"/>
                  </a:lnTo>
                  <a:lnTo>
                    <a:pt x="1577" y="1940"/>
                  </a:lnTo>
                  <a:lnTo>
                    <a:pt x="1521" y="1947"/>
                  </a:lnTo>
                  <a:lnTo>
                    <a:pt x="1495" y="2000"/>
                  </a:lnTo>
                  <a:lnTo>
                    <a:pt x="1365" y="2076"/>
                  </a:lnTo>
                  <a:lnTo>
                    <a:pt x="1359" y="2125"/>
                  </a:lnTo>
                  <a:lnTo>
                    <a:pt x="1315" y="2125"/>
                  </a:lnTo>
                  <a:lnTo>
                    <a:pt x="1220" y="2143"/>
                  </a:lnTo>
                  <a:lnTo>
                    <a:pt x="1162" y="2114"/>
                  </a:lnTo>
                  <a:lnTo>
                    <a:pt x="1103" y="2138"/>
                  </a:lnTo>
                  <a:lnTo>
                    <a:pt x="1038" y="2128"/>
                  </a:lnTo>
                  <a:lnTo>
                    <a:pt x="992" y="2086"/>
                  </a:lnTo>
                  <a:lnTo>
                    <a:pt x="974" y="2008"/>
                  </a:lnTo>
                  <a:lnTo>
                    <a:pt x="943" y="1991"/>
                  </a:lnTo>
                  <a:lnTo>
                    <a:pt x="756" y="2007"/>
                  </a:lnTo>
                  <a:lnTo>
                    <a:pt x="740" y="1911"/>
                  </a:lnTo>
                  <a:lnTo>
                    <a:pt x="701" y="1870"/>
                  </a:lnTo>
                  <a:lnTo>
                    <a:pt x="656" y="1793"/>
                  </a:lnTo>
                  <a:lnTo>
                    <a:pt x="585" y="1722"/>
                  </a:lnTo>
                  <a:lnTo>
                    <a:pt x="575" y="1677"/>
                  </a:lnTo>
                  <a:lnTo>
                    <a:pt x="490" y="1520"/>
                  </a:lnTo>
                  <a:lnTo>
                    <a:pt x="532" y="1286"/>
                  </a:lnTo>
                  <a:lnTo>
                    <a:pt x="578" y="1236"/>
                  </a:lnTo>
                  <a:lnTo>
                    <a:pt x="10" y="1202"/>
                  </a:lnTo>
                  <a:lnTo>
                    <a:pt x="46" y="1182"/>
                  </a:lnTo>
                  <a:lnTo>
                    <a:pt x="34" y="1108"/>
                  </a:lnTo>
                  <a:lnTo>
                    <a:pt x="0" y="1054"/>
                  </a:lnTo>
                  <a:lnTo>
                    <a:pt x="32" y="957"/>
                  </a:lnTo>
                  <a:lnTo>
                    <a:pt x="32" y="869"/>
                  </a:lnTo>
                  <a:lnTo>
                    <a:pt x="75" y="797"/>
                  </a:lnTo>
                  <a:lnTo>
                    <a:pt x="83" y="694"/>
                  </a:lnTo>
                  <a:lnTo>
                    <a:pt x="63" y="628"/>
                  </a:lnTo>
                  <a:lnTo>
                    <a:pt x="84" y="58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86" name="Freeform 86"/>
            <p:cNvSpPr>
              <a:spLocks/>
            </p:cNvSpPr>
            <p:nvPr/>
          </p:nvSpPr>
          <p:spPr bwMode="auto">
            <a:xfrm>
              <a:off x="6735" y="1855"/>
              <a:ext cx="160" cy="113"/>
            </a:xfrm>
            <a:custGeom>
              <a:avLst/>
              <a:gdLst>
                <a:gd name="T0" fmla="*/ 39 w 957"/>
                <a:gd name="T1" fmla="*/ 107 h 674"/>
                <a:gd name="T2" fmla="*/ 203 w 957"/>
                <a:gd name="T3" fmla="*/ 124 h 674"/>
                <a:gd name="T4" fmla="*/ 288 w 957"/>
                <a:gd name="T5" fmla="*/ 81 h 674"/>
                <a:gd name="T6" fmla="*/ 365 w 957"/>
                <a:gd name="T7" fmla="*/ 110 h 674"/>
                <a:gd name="T8" fmla="*/ 444 w 957"/>
                <a:gd name="T9" fmla="*/ 72 h 674"/>
                <a:gd name="T10" fmla="*/ 469 w 957"/>
                <a:gd name="T11" fmla="*/ 88 h 674"/>
                <a:gd name="T12" fmla="*/ 796 w 957"/>
                <a:gd name="T13" fmla="*/ 79 h 674"/>
                <a:gd name="T14" fmla="*/ 847 w 957"/>
                <a:gd name="T15" fmla="*/ 0 h 674"/>
                <a:gd name="T16" fmla="*/ 863 w 957"/>
                <a:gd name="T17" fmla="*/ 79 h 674"/>
                <a:gd name="T18" fmla="*/ 902 w 957"/>
                <a:gd name="T19" fmla="*/ 149 h 674"/>
                <a:gd name="T20" fmla="*/ 897 w 957"/>
                <a:gd name="T21" fmla="*/ 222 h 674"/>
                <a:gd name="T22" fmla="*/ 957 w 957"/>
                <a:gd name="T23" fmla="*/ 401 h 674"/>
                <a:gd name="T24" fmla="*/ 910 w 957"/>
                <a:gd name="T25" fmla="*/ 441 h 674"/>
                <a:gd name="T26" fmla="*/ 828 w 957"/>
                <a:gd name="T27" fmla="*/ 590 h 674"/>
                <a:gd name="T28" fmla="*/ 808 w 957"/>
                <a:gd name="T29" fmla="*/ 616 h 674"/>
                <a:gd name="T30" fmla="*/ 712 w 957"/>
                <a:gd name="T31" fmla="*/ 667 h 674"/>
                <a:gd name="T32" fmla="*/ 686 w 957"/>
                <a:gd name="T33" fmla="*/ 660 h 674"/>
                <a:gd name="T34" fmla="*/ 600 w 957"/>
                <a:gd name="T35" fmla="*/ 597 h 674"/>
                <a:gd name="T36" fmla="*/ 456 w 957"/>
                <a:gd name="T37" fmla="*/ 674 h 674"/>
                <a:gd name="T38" fmla="*/ 441 w 957"/>
                <a:gd name="T39" fmla="*/ 609 h 674"/>
                <a:gd name="T40" fmla="*/ 399 w 957"/>
                <a:gd name="T41" fmla="*/ 565 h 674"/>
                <a:gd name="T42" fmla="*/ 365 w 957"/>
                <a:gd name="T43" fmla="*/ 518 h 674"/>
                <a:gd name="T44" fmla="*/ 327 w 957"/>
                <a:gd name="T45" fmla="*/ 499 h 674"/>
                <a:gd name="T46" fmla="*/ 238 w 957"/>
                <a:gd name="T47" fmla="*/ 485 h 674"/>
                <a:gd name="T48" fmla="*/ 190 w 957"/>
                <a:gd name="T49" fmla="*/ 450 h 674"/>
                <a:gd name="T50" fmla="*/ 145 w 957"/>
                <a:gd name="T51" fmla="*/ 376 h 674"/>
                <a:gd name="T52" fmla="*/ 63 w 957"/>
                <a:gd name="T53" fmla="*/ 369 h 674"/>
                <a:gd name="T54" fmla="*/ 0 w 957"/>
                <a:gd name="T55" fmla="*/ 373 h 674"/>
                <a:gd name="T56" fmla="*/ 0 w 957"/>
                <a:gd name="T57" fmla="*/ 256 h 674"/>
                <a:gd name="T58" fmla="*/ 54 w 957"/>
                <a:gd name="T59" fmla="*/ 165 h 674"/>
                <a:gd name="T60" fmla="*/ 39 w 957"/>
                <a:gd name="T61" fmla="*/ 10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57" h="674">
                  <a:moveTo>
                    <a:pt x="39" y="107"/>
                  </a:moveTo>
                  <a:lnTo>
                    <a:pt x="203" y="124"/>
                  </a:lnTo>
                  <a:lnTo>
                    <a:pt x="288" y="81"/>
                  </a:lnTo>
                  <a:lnTo>
                    <a:pt x="365" y="110"/>
                  </a:lnTo>
                  <a:lnTo>
                    <a:pt x="444" y="72"/>
                  </a:lnTo>
                  <a:lnTo>
                    <a:pt x="469" y="88"/>
                  </a:lnTo>
                  <a:lnTo>
                    <a:pt x="796" y="79"/>
                  </a:lnTo>
                  <a:lnTo>
                    <a:pt x="847" y="0"/>
                  </a:lnTo>
                  <a:lnTo>
                    <a:pt x="863" y="79"/>
                  </a:lnTo>
                  <a:lnTo>
                    <a:pt x="902" y="149"/>
                  </a:lnTo>
                  <a:lnTo>
                    <a:pt x="897" y="222"/>
                  </a:lnTo>
                  <a:lnTo>
                    <a:pt x="957" y="401"/>
                  </a:lnTo>
                  <a:lnTo>
                    <a:pt x="910" y="441"/>
                  </a:lnTo>
                  <a:lnTo>
                    <a:pt x="828" y="590"/>
                  </a:lnTo>
                  <a:lnTo>
                    <a:pt x="808" y="616"/>
                  </a:lnTo>
                  <a:lnTo>
                    <a:pt x="712" y="667"/>
                  </a:lnTo>
                  <a:lnTo>
                    <a:pt x="686" y="660"/>
                  </a:lnTo>
                  <a:lnTo>
                    <a:pt x="600" y="597"/>
                  </a:lnTo>
                  <a:lnTo>
                    <a:pt x="456" y="674"/>
                  </a:lnTo>
                  <a:lnTo>
                    <a:pt x="441" y="609"/>
                  </a:lnTo>
                  <a:lnTo>
                    <a:pt x="399" y="565"/>
                  </a:lnTo>
                  <a:lnTo>
                    <a:pt x="365" y="518"/>
                  </a:lnTo>
                  <a:lnTo>
                    <a:pt x="327" y="499"/>
                  </a:lnTo>
                  <a:lnTo>
                    <a:pt x="238" y="485"/>
                  </a:lnTo>
                  <a:lnTo>
                    <a:pt x="190" y="450"/>
                  </a:lnTo>
                  <a:lnTo>
                    <a:pt x="145" y="376"/>
                  </a:lnTo>
                  <a:lnTo>
                    <a:pt x="63" y="369"/>
                  </a:lnTo>
                  <a:lnTo>
                    <a:pt x="0" y="373"/>
                  </a:lnTo>
                  <a:lnTo>
                    <a:pt x="0" y="256"/>
                  </a:lnTo>
                  <a:lnTo>
                    <a:pt x="54" y="165"/>
                  </a:lnTo>
                  <a:lnTo>
                    <a:pt x="39" y="10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87" name="Freeform 87"/>
            <p:cNvSpPr>
              <a:spLocks/>
            </p:cNvSpPr>
            <p:nvPr/>
          </p:nvSpPr>
          <p:spPr bwMode="auto">
            <a:xfrm>
              <a:off x="6876" y="1742"/>
              <a:ext cx="237" cy="257"/>
            </a:xfrm>
            <a:custGeom>
              <a:avLst/>
              <a:gdLst>
                <a:gd name="T0" fmla="*/ 0 w 1421"/>
                <a:gd name="T1" fmla="*/ 676 h 1537"/>
                <a:gd name="T2" fmla="*/ 16 w 1421"/>
                <a:gd name="T3" fmla="*/ 765 h 1537"/>
                <a:gd name="T4" fmla="*/ 55 w 1421"/>
                <a:gd name="T5" fmla="*/ 830 h 1537"/>
                <a:gd name="T6" fmla="*/ 50 w 1421"/>
                <a:gd name="T7" fmla="*/ 907 h 1537"/>
                <a:gd name="T8" fmla="*/ 112 w 1421"/>
                <a:gd name="T9" fmla="*/ 1082 h 1537"/>
                <a:gd name="T10" fmla="*/ 249 w 1421"/>
                <a:gd name="T11" fmla="*/ 1250 h 1537"/>
                <a:gd name="T12" fmla="*/ 453 w 1421"/>
                <a:gd name="T13" fmla="*/ 1537 h 1537"/>
                <a:gd name="T14" fmla="*/ 467 w 1421"/>
                <a:gd name="T15" fmla="*/ 1419 h 1537"/>
                <a:gd name="T16" fmla="*/ 434 w 1421"/>
                <a:gd name="T17" fmla="*/ 1386 h 1537"/>
                <a:gd name="T18" fmla="*/ 455 w 1421"/>
                <a:gd name="T19" fmla="*/ 1281 h 1537"/>
                <a:gd name="T20" fmla="*/ 518 w 1421"/>
                <a:gd name="T21" fmla="*/ 1283 h 1537"/>
                <a:gd name="T22" fmla="*/ 719 w 1421"/>
                <a:gd name="T23" fmla="*/ 1007 h 1537"/>
                <a:gd name="T24" fmla="*/ 805 w 1421"/>
                <a:gd name="T25" fmla="*/ 909 h 1537"/>
                <a:gd name="T26" fmla="*/ 894 w 1421"/>
                <a:gd name="T27" fmla="*/ 653 h 1537"/>
                <a:gd name="T28" fmla="*/ 1008 w 1421"/>
                <a:gd name="T29" fmla="*/ 501 h 1537"/>
                <a:gd name="T30" fmla="*/ 1270 w 1421"/>
                <a:gd name="T31" fmla="*/ 513 h 1537"/>
                <a:gd name="T32" fmla="*/ 1321 w 1421"/>
                <a:gd name="T33" fmla="*/ 487 h 1537"/>
                <a:gd name="T34" fmla="*/ 1321 w 1421"/>
                <a:gd name="T35" fmla="*/ 453 h 1537"/>
                <a:gd name="T36" fmla="*/ 1421 w 1421"/>
                <a:gd name="T37" fmla="*/ 355 h 1537"/>
                <a:gd name="T38" fmla="*/ 1409 w 1421"/>
                <a:gd name="T39" fmla="*/ 298 h 1537"/>
                <a:gd name="T40" fmla="*/ 1342 w 1421"/>
                <a:gd name="T41" fmla="*/ 291 h 1537"/>
                <a:gd name="T42" fmla="*/ 1251 w 1421"/>
                <a:gd name="T43" fmla="*/ 291 h 1537"/>
                <a:gd name="T44" fmla="*/ 1174 w 1421"/>
                <a:gd name="T45" fmla="*/ 254 h 1537"/>
                <a:gd name="T46" fmla="*/ 1115 w 1421"/>
                <a:gd name="T47" fmla="*/ 172 h 1537"/>
                <a:gd name="T48" fmla="*/ 933 w 1421"/>
                <a:gd name="T49" fmla="*/ 120 h 1537"/>
                <a:gd name="T50" fmla="*/ 580 w 1421"/>
                <a:gd name="T51" fmla="*/ 0 h 1537"/>
                <a:gd name="T52" fmla="*/ 278 w 1421"/>
                <a:gd name="T53" fmla="*/ 189 h 1537"/>
                <a:gd name="T54" fmla="*/ 268 w 1421"/>
                <a:gd name="T55" fmla="*/ 214 h 1537"/>
                <a:gd name="T56" fmla="*/ 292 w 1421"/>
                <a:gd name="T57" fmla="*/ 329 h 1537"/>
                <a:gd name="T58" fmla="*/ 254 w 1421"/>
                <a:gd name="T59" fmla="*/ 382 h 1537"/>
                <a:gd name="T60" fmla="*/ 196 w 1421"/>
                <a:gd name="T61" fmla="*/ 439 h 1537"/>
                <a:gd name="T62" fmla="*/ 124 w 1421"/>
                <a:gd name="T63" fmla="*/ 462 h 1537"/>
                <a:gd name="T64" fmla="*/ 0 w 1421"/>
                <a:gd name="T65" fmla="*/ 676 h 1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421" h="1537">
                  <a:moveTo>
                    <a:pt x="0" y="676"/>
                  </a:moveTo>
                  <a:lnTo>
                    <a:pt x="16" y="765"/>
                  </a:lnTo>
                  <a:lnTo>
                    <a:pt x="55" y="830"/>
                  </a:lnTo>
                  <a:lnTo>
                    <a:pt x="50" y="907"/>
                  </a:lnTo>
                  <a:lnTo>
                    <a:pt x="112" y="1082"/>
                  </a:lnTo>
                  <a:lnTo>
                    <a:pt x="249" y="1250"/>
                  </a:lnTo>
                  <a:lnTo>
                    <a:pt x="453" y="1537"/>
                  </a:lnTo>
                  <a:lnTo>
                    <a:pt x="467" y="1419"/>
                  </a:lnTo>
                  <a:lnTo>
                    <a:pt x="434" y="1386"/>
                  </a:lnTo>
                  <a:lnTo>
                    <a:pt x="455" y="1281"/>
                  </a:lnTo>
                  <a:lnTo>
                    <a:pt x="518" y="1283"/>
                  </a:lnTo>
                  <a:lnTo>
                    <a:pt x="719" y="1007"/>
                  </a:lnTo>
                  <a:lnTo>
                    <a:pt x="805" y="909"/>
                  </a:lnTo>
                  <a:lnTo>
                    <a:pt x="894" y="653"/>
                  </a:lnTo>
                  <a:lnTo>
                    <a:pt x="1008" y="501"/>
                  </a:lnTo>
                  <a:lnTo>
                    <a:pt x="1270" y="513"/>
                  </a:lnTo>
                  <a:lnTo>
                    <a:pt x="1321" y="487"/>
                  </a:lnTo>
                  <a:lnTo>
                    <a:pt x="1321" y="453"/>
                  </a:lnTo>
                  <a:lnTo>
                    <a:pt x="1421" y="355"/>
                  </a:lnTo>
                  <a:lnTo>
                    <a:pt x="1409" y="298"/>
                  </a:lnTo>
                  <a:lnTo>
                    <a:pt x="1342" y="291"/>
                  </a:lnTo>
                  <a:lnTo>
                    <a:pt x="1251" y="291"/>
                  </a:lnTo>
                  <a:lnTo>
                    <a:pt x="1174" y="254"/>
                  </a:lnTo>
                  <a:lnTo>
                    <a:pt x="1115" y="172"/>
                  </a:lnTo>
                  <a:lnTo>
                    <a:pt x="933" y="120"/>
                  </a:lnTo>
                  <a:lnTo>
                    <a:pt x="580" y="0"/>
                  </a:lnTo>
                  <a:lnTo>
                    <a:pt x="278" y="189"/>
                  </a:lnTo>
                  <a:lnTo>
                    <a:pt x="268" y="214"/>
                  </a:lnTo>
                  <a:lnTo>
                    <a:pt x="292" y="329"/>
                  </a:lnTo>
                  <a:lnTo>
                    <a:pt x="254" y="382"/>
                  </a:lnTo>
                  <a:lnTo>
                    <a:pt x="196" y="439"/>
                  </a:lnTo>
                  <a:lnTo>
                    <a:pt x="124" y="462"/>
                  </a:lnTo>
                  <a:lnTo>
                    <a:pt x="0" y="67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88" name="Freeform 88"/>
            <p:cNvSpPr>
              <a:spLocks/>
            </p:cNvSpPr>
            <p:nvPr/>
          </p:nvSpPr>
          <p:spPr bwMode="auto">
            <a:xfrm>
              <a:off x="7271" y="2406"/>
              <a:ext cx="391" cy="336"/>
            </a:xfrm>
            <a:custGeom>
              <a:avLst/>
              <a:gdLst>
                <a:gd name="T0" fmla="*/ 142 w 2349"/>
                <a:gd name="T1" fmla="*/ 534 h 2019"/>
                <a:gd name="T2" fmla="*/ 0 w 2349"/>
                <a:gd name="T3" fmla="*/ 377 h 2019"/>
                <a:gd name="T4" fmla="*/ 114 w 2349"/>
                <a:gd name="T5" fmla="*/ 271 h 2019"/>
                <a:gd name="T6" fmla="*/ 195 w 2349"/>
                <a:gd name="T7" fmla="*/ 223 h 2019"/>
                <a:gd name="T8" fmla="*/ 314 w 2349"/>
                <a:gd name="T9" fmla="*/ 245 h 2019"/>
                <a:gd name="T10" fmla="*/ 352 w 2349"/>
                <a:gd name="T11" fmla="*/ 255 h 2019"/>
                <a:gd name="T12" fmla="*/ 456 w 2349"/>
                <a:gd name="T13" fmla="*/ 201 h 2019"/>
                <a:gd name="T14" fmla="*/ 557 w 2349"/>
                <a:gd name="T15" fmla="*/ 283 h 2019"/>
                <a:gd name="T16" fmla="*/ 642 w 2349"/>
                <a:gd name="T17" fmla="*/ 223 h 2019"/>
                <a:gd name="T18" fmla="*/ 766 w 2349"/>
                <a:gd name="T19" fmla="*/ 210 h 2019"/>
                <a:gd name="T20" fmla="*/ 856 w 2349"/>
                <a:gd name="T21" fmla="*/ 13 h 2019"/>
                <a:gd name="T22" fmla="*/ 1069 w 2349"/>
                <a:gd name="T23" fmla="*/ 83 h 2019"/>
                <a:gd name="T24" fmla="*/ 1141 w 2349"/>
                <a:gd name="T25" fmla="*/ 42 h 2019"/>
                <a:gd name="T26" fmla="*/ 1161 w 2349"/>
                <a:gd name="T27" fmla="*/ 105 h 2019"/>
                <a:gd name="T28" fmla="*/ 1368 w 2349"/>
                <a:gd name="T29" fmla="*/ 165 h 2019"/>
                <a:gd name="T30" fmla="*/ 1511 w 2349"/>
                <a:gd name="T31" fmla="*/ 156 h 2019"/>
                <a:gd name="T32" fmla="*/ 1597 w 2349"/>
                <a:gd name="T33" fmla="*/ 248 h 2019"/>
                <a:gd name="T34" fmla="*/ 1722 w 2349"/>
                <a:gd name="T35" fmla="*/ 206 h 2019"/>
                <a:gd name="T36" fmla="*/ 1848 w 2349"/>
                <a:gd name="T37" fmla="*/ 148 h 2019"/>
                <a:gd name="T38" fmla="*/ 1910 w 2349"/>
                <a:gd name="T39" fmla="*/ 186 h 2019"/>
                <a:gd name="T40" fmla="*/ 1972 w 2349"/>
                <a:gd name="T41" fmla="*/ 168 h 2019"/>
                <a:gd name="T42" fmla="*/ 2090 w 2349"/>
                <a:gd name="T43" fmla="*/ 223 h 2019"/>
                <a:gd name="T44" fmla="*/ 2182 w 2349"/>
                <a:gd name="T45" fmla="*/ 177 h 2019"/>
                <a:gd name="T46" fmla="*/ 2169 w 2349"/>
                <a:gd name="T47" fmla="*/ 242 h 2019"/>
                <a:gd name="T48" fmla="*/ 2349 w 2349"/>
                <a:gd name="T49" fmla="*/ 325 h 2019"/>
                <a:gd name="T50" fmla="*/ 2227 w 2349"/>
                <a:gd name="T51" fmla="*/ 440 h 2019"/>
                <a:gd name="T52" fmla="*/ 2110 w 2349"/>
                <a:gd name="T53" fmla="*/ 597 h 2019"/>
                <a:gd name="T54" fmla="*/ 1907 w 2349"/>
                <a:gd name="T55" fmla="*/ 1037 h 2019"/>
                <a:gd name="T56" fmla="*/ 1920 w 2349"/>
                <a:gd name="T57" fmla="*/ 1309 h 2019"/>
                <a:gd name="T58" fmla="*/ 1862 w 2349"/>
                <a:gd name="T59" fmla="*/ 1472 h 2019"/>
                <a:gd name="T60" fmla="*/ 1731 w 2349"/>
                <a:gd name="T61" fmla="*/ 1567 h 2019"/>
                <a:gd name="T62" fmla="*/ 1523 w 2349"/>
                <a:gd name="T63" fmla="*/ 1482 h 2019"/>
                <a:gd name="T64" fmla="*/ 1386 w 2349"/>
                <a:gd name="T65" fmla="*/ 1684 h 2019"/>
                <a:gd name="T66" fmla="*/ 1264 w 2349"/>
                <a:gd name="T67" fmla="*/ 1644 h 2019"/>
                <a:gd name="T68" fmla="*/ 1179 w 2349"/>
                <a:gd name="T69" fmla="*/ 1677 h 2019"/>
                <a:gd name="T70" fmla="*/ 1244 w 2349"/>
                <a:gd name="T71" fmla="*/ 1545 h 2019"/>
                <a:gd name="T72" fmla="*/ 1076 w 2349"/>
                <a:gd name="T73" fmla="*/ 1657 h 2019"/>
                <a:gd name="T74" fmla="*/ 936 w 2349"/>
                <a:gd name="T75" fmla="*/ 1662 h 2019"/>
                <a:gd name="T76" fmla="*/ 866 w 2349"/>
                <a:gd name="T77" fmla="*/ 1774 h 2019"/>
                <a:gd name="T78" fmla="*/ 524 w 2349"/>
                <a:gd name="T79" fmla="*/ 1924 h 2019"/>
                <a:gd name="T80" fmla="*/ 339 w 2349"/>
                <a:gd name="T81" fmla="*/ 1996 h 2019"/>
                <a:gd name="T82" fmla="*/ 366 w 2349"/>
                <a:gd name="T83" fmla="*/ 1915 h 2019"/>
                <a:gd name="T84" fmla="*/ 537 w 2349"/>
                <a:gd name="T85" fmla="*/ 1826 h 2019"/>
                <a:gd name="T86" fmla="*/ 609 w 2349"/>
                <a:gd name="T87" fmla="*/ 1756 h 2019"/>
                <a:gd name="T88" fmla="*/ 784 w 2349"/>
                <a:gd name="T89" fmla="*/ 1554 h 2019"/>
                <a:gd name="T90" fmla="*/ 819 w 2349"/>
                <a:gd name="T91" fmla="*/ 1370 h 2019"/>
                <a:gd name="T92" fmla="*/ 662 w 2349"/>
                <a:gd name="T93" fmla="*/ 1277 h 2019"/>
                <a:gd name="T94" fmla="*/ 669 w 2349"/>
                <a:gd name="T95" fmla="*/ 1180 h 2019"/>
                <a:gd name="T96" fmla="*/ 375 w 2349"/>
                <a:gd name="T97" fmla="*/ 1129 h 2019"/>
                <a:gd name="T98" fmla="*/ 369 w 2349"/>
                <a:gd name="T99" fmla="*/ 932 h 2019"/>
                <a:gd name="T100" fmla="*/ 240 w 2349"/>
                <a:gd name="T101" fmla="*/ 925 h 2019"/>
                <a:gd name="T102" fmla="*/ 152 w 2349"/>
                <a:gd name="T103" fmla="*/ 758 h 20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349" h="2019">
                  <a:moveTo>
                    <a:pt x="177" y="718"/>
                  </a:moveTo>
                  <a:lnTo>
                    <a:pt x="142" y="534"/>
                  </a:lnTo>
                  <a:lnTo>
                    <a:pt x="61" y="518"/>
                  </a:lnTo>
                  <a:lnTo>
                    <a:pt x="0" y="377"/>
                  </a:lnTo>
                  <a:lnTo>
                    <a:pt x="54" y="290"/>
                  </a:lnTo>
                  <a:lnTo>
                    <a:pt x="114" y="271"/>
                  </a:lnTo>
                  <a:lnTo>
                    <a:pt x="132" y="226"/>
                  </a:lnTo>
                  <a:lnTo>
                    <a:pt x="195" y="223"/>
                  </a:lnTo>
                  <a:lnTo>
                    <a:pt x="216" y="248"/>
                  </a:lnTo>
                  <a:lnTo>
                    <a:pt x="314" y="245"/>
                  </a:lnTo>
                  <a:lnTo>
                    <a:pt x="330" y="193"/>
                  </a:lnTo>
                  <a:lnTo>
                    <a:pt x="352" y="255"/>
                  </a:lnTo>
                  <a:lnTo>
                    <a:pt x="431" y="265"/>
                  </a:lnTo>
                  <a:lnTo>
                    <a:pt x="456" y="201"/>
                  </a:lnTo>
                  <a:lnTo>
                    <a:pt x="472" y="267"/>
                  </a:lnTo>
                  <a:lnTo>
                    <a:pt x="557" y="283"/>
                  </a:lnTo>
                  <a:lnTo>
                    <a:pt x="586" y="222"/>
                  </a:lnTo>
                  <a:lnTo>
                    <a:pt x="642" y="223"/>
                  </a:lnTo>
                  <a:lnTo>
                    <a:pt x="658" y="265"/>
                  </a:lnTo>
                  <a:lnTo>
                    <a:pt x="766" y="210"/>
                  </a:lnTo>
                  <a:lnTo>
                    <a:pt x="768" y="145"/>
                  </a:lnTo>
                  <a:lnTo>
                    <a:pt x="856" y="13"/>
                  </a:lnTo>
                  <a:lnTo>
                    <a:pt x="894" y="0"/>
                  </a:lnTo>
                  <a:lnTo>
                    <a:pt x="1069" y="83"/>
                  </a:lnTo>
                  <a:lnTo>
                    <a:pt x="1118" y="45"/>
                  </a:lnTo>
                  <a:lnTo>
                    <a:pt x="1141" y="42"/>
                  </a:lnTo>
                  <a:lnTo>
                    <a:pt x="1161" y="53"/>
                  </a:lnTo>
                  <a:lnTo>
                    <a:pt x="1161" y="105"/>
                  </a:lnTo>
                  <a:lnTo>
                    <a:pt x="1350" y="123"/>
                  </a:lnTo>
                  <a:lnTo>
                    <a:pt x="1368" y="165"/>
                  </a:lnTo>
                  <a:lnTo>
                    <a:pt x="1441" y="181"/>
                  </a:lnTo>
                  <a:lnTo>
                    <a:pt x="1511" y="156"/>
                  </a:lnTo>
                  <a:lnTo>
                    <a:pt x="1597" y="156"/>
                  </a:lnTo>
                  <a:lnTo>
                    <a:pt x="1597" y="248"/>
                  </a:lnTo>
                  <a:lnTo>
                    <a:pt x="1693" y="193"/>
                  </a:lnTo>
                  <a:lnTo>
                    <a:pt x="1722" y="206"/>
                  </a:lnTo>
                  <a:lnTo>
                    <a:pt x="1760" y="150"/>
                  </a:lnTo>
                  <a:lnTo>
                    <a:pt x="1848" y="148"/>
                  </a:lnTo>
                  <a:lnTo>
                    <a:pt x="1888" y="177"/>
                  </a:lnTo>
                  <a:lnTo>
                    <a:pt x="1910" y="186"/>
                  </a:lnTo>
                  <a:lnTo>
                    <a:pt x="1929" y="161"/>
                  </a:lnTo>
                  <a:lnTo>
                    <a:pt x="1972" y="168"/>
                  </a:lnTo>
                  <a:lnTo>
                    <a:pt x="2059" y="222"/>
                  </a:lnTo>
                  <a:lnTo>
                    <a:pt x="2090" y="223"/>
                  </a:lnTo>
                  <a:lnTo>
                    <a:pt x="2129" y="170"/>
                  </a:lnTo>
                  <a:lnTo>
                    <a:pt x="2182" y="177"/>
                  </a:lnTo>
                  <a:lnTo>
                    <a:pt x="2182" y="226"/>
                  </a:lnTo>
                  <a:lnTo>
                    <a:pt x="2169" y="242"/>
                  </a:lnTo>
                  <a:lnTo>
                    <a:pt x="2182" y="278"/>
                  </a:lnTo>
                  <a:lnTo>
                    <a:pt x="2349" y="325"/>
                  </a:lnTo>
                  <a:lnTo>
                    <a:pt x="2264" y="433"/>
                  </a:lnTo>
                  <a:lnTo>
                    <a:pt x="2227" y="440"/>
                  </a:lnTo>
                  <a:lnTo>
                    <a:pt x="2212" y="510"/>
                  </a:lnTo>
                  <a:lnTo>
                    <a:pt x="2110" y="597"/>
                  </a:lnTo>
                  <a:lnTo>
                    <a:pt x="1920" y="995"/>
                  </a:lnTo>
                  <a:lnTo>
                    <a:pt x="1907" y="1037"/>
                  </a:lnTo>
                  <a:lnTo>
                    <a:pt x="1940" y="1073"/>
                  </a:lnTo>
                  <a:lnTo>
                    <a:pt x="1920" y="1309"/>
                  </a:lnTo>
                  <a:lnTo>
                    <a:pt x="1895" y="1334"/>
                  </a:lnTo>
                  <a:lnTo>
                    <a:pt x="1862" y="1472"/>
                  </a:lnTo>
                  <a:lnTo>
                    <a:pt x="1758" y="1515"/>
                  </a:lnTo>
                  <a:lnTo>
                    <a:pt x="1731" y="1567"/>
                  </a:lnTo>
                  <a:lnTo>
                    <a:pt x="1572" y="1482"/>
                  </a:lnTo>
                  <a:lnTo>
                    <a:pt x="1523" y="1482"/>
                  </a:lnTo>
                  <a:lnTo>
                    <a:pt x="1446" y="1675"/>
                  </a:lnTo>
                  <a:lnTo>
                    <a:pt x="1386" y="1684"/>
                  </a:lnTo>
                  <a:lnTo>
                    <a:pt x="1343" y="1632"/>
                  </a:lnTo>
                  <a:lnTo>
                    <a:pt x="1264" y="1644"/>
                  </a:lnTo>
                  <a:lnTo>
                    <a:pt x="1246" y="1675"/>
                  </a:lnTo>
                  <a:lnTo>
                    <a:pt x="1179" y="1677"/>
                  </a:lnTo>
                  <a:lnTo>
                    <a:pt x="1174" y="1634"/>
                  </a:lnTo>
                  <a:lnTo>
                    <a:pt x="1244" y="1545"/>
                  </a:lnTo>
                  <a:lnTo>
                    <a:pt x="1154" y="1626"/>
                  </a:lnTo>
                  <a:lnTo>
                    <a:pt x="1076" y="1657"/>
                  </a:lnTo>
                  <a:lnTo>
                    <a:pt x="1024" y="1697"/>
                  </a:lnTo>
                  <a:lnTo>
                    <a:pt x="936" y="1662"/>
                  </a:lnTo>
                  <a:lnTo>
                    <a:pt x="856" y="1717"/>
                  </a:lnTo>
                  <a:lnTo>
                    <a:pt x="866" y="1774"/>
                  </a:lnTo>
                  <a:lnTo>
                    <a:pt x="629" y="2019"/>
                  </a:lnTo>
                  <a:lnTo>
                    <a:pt x="524" y="1924"/>
                  </a:lnTo>
                  <a:lnTo>
                    <a:pt x="397" y="2012"/>
                  </a:lnTo>
                  <a:lnTo>
                    <a:pt x="339" y="1996"/>
                  </a:lnTo>
                  <a:lnTo>
                    <a:pt x="330" y="1949"/>
                  </a:lnTo>
                  <a:lnTo>
                    <a:pt x="366" y="1915"/>
                  </a:lnTo>
                  <a:lnTo>
                    <a:pt x="454" y="1909"/>
                  </a:lnTo>
                  <a:lnTo>
                    <a:pt x="537" y="1826"/>
                  </a:lnTo>
                  <a:lnTo>
                    <a:pt x="551" y="1760"/>
                  </a:lnTo>
                  <a:lnTo>
                    <a:pt x="609" y="1756"/>
                  </a:lnTo>
                  <a:lnTo>
                    <a:pt x="736" y="1574"/>
                  </a:lnTo>
                  <a:lnTo>
                    <a:pt x="784" y="1554"/>
                  </a:lnTo>
                  <a:lnTo>
                    <a:pt x="838" y="1511"/>
                  </a:lnTo>
                  <a:lnTo>
                    <a:pt x="819" y="1370"/>
                  </a:lnTo>
                  <a:lnTo>
                    <a:pt x="797" y="1370"/>
                  </a:lnTo>
                  <a:lnTo>
                    <a:pt x="662" y="1277"/>
                  </a:lnTo>
                  <a:lnTo>
                    <a:pt x="734" y="1203"/>
                  </a:lnTo>
                  <a:lnTo>
                    <a:pt x="669" y="1180"/>
                  </a:lnTo>
                  <a:lnTo>
                    <a:pt x="521" y="1242"/>
                  </a:lnTo>
                  <a:lnTo>
                    <a:pt x="375" y="1129"/>
                  </a:lnTo>
                  <a:lnTo>
                    <a:pt x="451" y="1002"/>
                  </a:lnTo>
                  <a:lnTo>
                    <a:pt x="369" y="932"/>
                  </a:lnTo>
                  <a:lnTo>
                    <a:pt x="339" y="950"/>
                  </a:lnTo>
                  <a:lnTo>
                    <a:pt x="240" y="925"/>
                  </a:lnTo>
                  <a:lnTo>
                    <a:pt x="245" y="837"/>
                  </a:lnTo>
                  <a:lnTo>
                    <a:pt x="152" y="758"/>
                  </a:lnTo>
                  <a:lnTo>
                    <a:pt x="177" y="71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89" name="Freeform 89"/>
            <p:cNvSpPr>
              <a:spLocks/>
            </p:cNvSpPr>
            <p:nvPr/>
          </p:nvSpPr>
          <p:spPr bwMode="auto">
            <a:xfrm>
              <a:off x="7364" y="3050"/>
              <a:ext cx="195" cy="145"/>
            </a:xfrm>
            <a:custGeom>
              <a:avLst/>
              <a:gdLst>
                <a:gd name="T0" fmla="*/ 668 w 1173"/>
                <a:gd name="T1" fmla="*/ 0 h 870"/>
                <a:gd name="T2" fmla="*/ 696 w 1173"/>
                <a:gd name="T3" fmla="*/ 46 h 870"/>
                <a:gd name="T4" fmla="*/ 675 w 1173"/>
                <a:gd name="T5" fmla="*/ 89 h 870"/>
                <a:gd name="T6" fmla="*/ 653 w 1173"/>
                <a:gd name="T7" fmla="*/ 89 h 870"/>
                <a:gd name="T8" fmla="*/ 658 w 1173"/>
                <a:gd name="T9" fmla="*/ 142 h 870"/>
                <a:gd name="T10" fmla="*/ 686 w 1173"/>
                <a:gd name="T11" fmla="*/ 169 h 870"/>
                <a:gd name="T12" fmla="*/ 757 w 1173"/>
                <a:gd name="T13" fmla="*/ 145 h 870"/>
                <a:gd name="T14" fmla="*/ 804 w 1173"/>
                <a:gd name="T15" fmla="*/ 179 h 870"/>
                <a:gd name="T16" fmla="*/ 845 w 1173"/>
                <a:gd name="T17" fmla="*/ 151 h 870"/>
                <a:gd name="T18" fmla="*/ 933 w 1173"/>
                <a:gd name="T19" fmla="*/ 170 h 870"/>
                <a:gd name="T20" fmla="*/ 958 w 1173"/>
                <a:gd name="T21" fmla="*/ 206 h 870"/>
                <a:gd name="T22" fmla="*/ 1024 w 1173"/>
                <a:gd name="T23" fmla="*/ 512 h 870"/>
                <a:gd name="T24" fmla="*/ 1149 w 1173"/>
                <a:gd name="T25" fmla="*/ 516 h 870"/>
                <a:gd name="T26" fmla="*/ 1173 w 1173"/>
                <a:gd name="T27" fmla="*/ 589 h 870"/>
                <a:gd name="T28" fmla="*/ 1129 w 1173"/>
                <a:gd name="T29" fmla="*/ 718 h 870"/>
                <a:gd name="T30" fmla="*/ 1001 w 1173"/>
                <a:gd name="T31" fmla="*/ 753 h 870"/>
                <a:gd name="T32" fmla="*/ 980 w 1173"/>
                <a:gd name="T33" fmla="*/ 746 h 870"/>
                <a:gd name="T34" fmla="*/ 974 w 1173"/>
                <a:gd name="T35" fmla="*/ 719 h 870"/>
                <a:gd name="T36" fmla="*/ 940 w 1173"/>
                <a:gd name="T37" fmla="*/ 730 h 870"/>
                <a:gd name="T38" fmla="*/ 973 w 1173"/>
                <a:gd name="T39" fmla="*/ 850 h 870"/>
                <a:gd name="T40" fmla="*/ 849 w 1173"/>
                <a:gd name="T41" fmla="*/ 870 h 870"/>
                <a:gd name="T42" fmla="*/ 794 w 1173"/>
                <a:gd name="T43" fmla="*/ 719 h 870"/>
                <a:gd name="T44" fmla="*/ 719 w 1173"/>
                <a:gd name="T45" fmla="*/ 702 h 870"/>
                <a:gd name="T46" fmla="*/ 675 w 1173"/>
                <a:gd name="T47" fmla="*/ 729 h 870"/>
                <a:gd name="T48" fmla="*/ 642 w 1173"/>
                <a:gd name="T49" fmla="*/ 783 h 870"/>
                <a:gd name="T50" fmla="*/ 468 w 1173"/>
                <a:gd name="T51" fmla="*/ 773 h 870"/>
                <a:gd name="T52" fmla="*/ 137 w 1173"/>
                <a:gd name="T53" fmla="*/ 861 h 870"/>
                <a:gd name="T54" fmla="*/ 76 w 1173"/>
                <a:gd name="T55" fmla="*/ 714 h 870"/>
                <a:gd name="T56" fmla="*/ 0 w 1173"/>
                <a:gd name="T57" fmla="*/ 627 h 870"/>
                <a:gd name="T58" fmla="*/ 116 w 1173"/>
                <a:gd name="T59" fmla="*/ 516 h 870"/>
                <a:gd name="T60" fmla="*/ 282 w 1173"/>
                <a:gd name="T61" fmla="*/ 383 h 870"/>
                <a:gd name="T62" fmla="*/ 278 w 1173"/>
                <a:gd name="T63" fmla="*/ 358 h 870"/>
                <a:gd name="T64" fmla="*/ 344 w 1173"/>
                <a:gd name="T65" fmla="*/ 349 h 870"/>
                <a:gd name="T66" fmla="*/ 430 w 1173"/>
                <a:gd name="T67" fmla="*/ 264 h 870"/>
                <a:gd name="T68" fmla="*/ 459 w 1173"/>
                <a:gd name="T69" fmla="*/ 258 h 870"/>
                <a:gd name="T70" fmla="*/ 524 w 1173"/>
                <a:gd name="T71" fmla="*/ 233 h 870"/>
                <a:gd name="T72" fmla="*/ 517 w 1173"/>
                <a:gd name="T73" fmla="*/ 131 h 870"/>
                <a:gd name="T74" fmla="*/ 546 w 1173"/>
                <a:gd name="T75" fmla="*/ 98 h 870"/>
                <a:gd name="T76" fmla="*/ 668 w 1173"/>
                <a:gd name="T77" fmla="*/ 0 h 8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173" h="870">
                  <a:moveTo>
                    <a:pt x="668" y="0"/>
                  </a:moveTo>
                  <a:lnTo>
                    <a:pt x="696" y="46"/>
                  </a:lnTo>
                  <a:lnTo>
                    <a:pt x="675" y="89"/>
                  </a:lnTo>
                  <a:lnTo>
                    <a:pt x="653" y="89"/>
                  </a:lnTo>
                  <a:lnTo>
                    <a:pt x="658" y="142"/>
                  </a:lnTo>
                  <a:lnTo>
                    <a:pt x="686" y="169"/>
                  </a:lnTo>
                  <a:lnTo>
                    <a:pt x="757" y="145"/>
                  </a:lnTo>
                  <a:lnTo>
                    <a:pt x="804" y="179"/>
                  </a:lnTo>
                  <a:lnTo>
                    <a:pt x="845" y="151"/>
                  </a:lnTo>
                  <a:lnTo>
                    <a:pt x="933" y="170"/>
                  </a:lnTo>
                  <a:lnTo>
                    <a:pt x="958" y="206"/>
                  </a:lnTo>
                  <a:lnTo>
                    <a:pt x="1024" y="512"/>
                  </a:lnTo>
                  <a:lnTo>
                    <a:pt x="1149" y="516"/>
                  </a:lnTo>
                  <a:lnTo>
                    <a:pt x="1173" y="589"/>
                  </a:lnTo>
                  <a:lnTo>
                    <a:pt x="1129" y="718"/>
                  </a:lnTo>
                  <a:lnTo>
                    <a:pt x="1001" y="753"/>
                  </a:lnTo>
                  <a:lnTo>
                    <a:pt x="980" y="746"/>
                  </a:lnTo>
                  <a:lnTo>
                    <a:pt x="974" y="719"/>
                  </a:lnTo>
                  <a:lnTo>
                    <a:pt x="940" y="730"/>
                  </a:lnTo>
                  <a:lnTo>
                    <a:pt x="973" y="850"/>
                  </a:lnTo>
                  <a:lnTo>
                    <a:pt x="849" y="870"/>
                  </a:lnTo>
                  <a:lnTo>
                    <a:pt x="794" y="719"/>
                  </a:lnTo>
                  <a:lnTo>
                    <a:pt x="719" y="702"/>
                  </a:lnTo>
                  <a:lnTo>
                    <a:pt x="675" y="729"/>
                  </a:lnTo>
                  <a:lnTo>
                    <a:pt x="642" y="783"/>
                  </a:lnTo>
                  <a:lnTo>
                    <a:pt x="468" y="773"/>
                  </a:lnTo>
                  <a:lnTo>
                    <a:pt x="137" y="861"/>
                  </a:lnTo>
                  <a:lnTo>
                    <a:pt x="76" y="714"/>
                  </a:lnTo>
                  <a:lnTo>
                    <a:pt x="0" y="627"/>
                  </a:lnTo>
                  <a:lnTo>
                    <a:pt x="116" y="516"/>
                  </a:lnTo>
                  <a:lnTo>
                    <a:pt x="282" y="383"/>
                  </a:lnTo>
                  <a:lnTo>
                    <a:pt x="278" y="358"/>
                  </a:lnTo>
                  <a:lnTo>
                    <a:pt x="344" y="349"/>
                  </a:lnTo>
                  <a:lnTo>
                    <a:pt x="430" y="264"/>
                  </a:lnTo>
                  <a:lnTo>
                    <a:pt x="459" y="258"/>
                  </a:lnTo>
                  <a:lnTo>
                    <a:pt x="524" y="233"/>
                  </a:lnTo>
                  <a:lnTo>
                    <a:pt x="517" y="131"/>
                  </a:lnTo>
                  <a:lnTo>
                    <a:pt x="546" y="98"/>
                  </a:lnTo>
                  <a:lnTo>
                    <a:pt x="668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90" name="Freeform 90"/>
            <p:cNvSpPr>
              <a:spLocks/>
            </p:cNvSpPr>
            <p:nvPr/>
          </p:nvSpPr>
          <p:spPr bwMode="auto">
            <a:xfrm>
              <a:off x="7749" y="2679"/>
              <a:ext cx="215" cy="172"/>
            </a:xfrm>
            <a:custGeom>
              <a:avLst/>
              <a:gdLst>
                <a:gd name="T0" fmla="*/ 0 w 1286"/>
                <a:gd name="T1" fmla="*/ 617 h 1027"/>
                <a:gd name="T2" fmla="*/ 101 w 1286"/>
                <a:gd name="T3" fmla="*/ 626 h 1027"/>
                <a:gd name="T4" fmla="*/ 86 w 1286"/>
                <a:gd name="T5" fmla="*/ 894 h 1027"/>
                <a:gd name="T6" fmla="*/ 24 w 1286"/>
                <a:gd name="T7" fmla="*/ 986 h 1027"/>
                <a:gd name="T8" fmla="*/ 579 w 1286"/>
                <a:gd name="T9" fmla="*/ 1021 h 1027"/>
                <a:gd name="T10" fmla="*/ 636 w 1286"/>
                <a:gd name="T11" fmla="*/ 1027 h 1027"/>
                <a:gd name="T12" fmla="*/ 840 w 1286"/>
                <a:gd name="T13" fmla="*/ 878 h 1027"/>
                <a:gd name="T14" fmla="*/ 906 w 1286"/>
                <a:gd name="T15" fmla="*/ 874 h 1027"/>
                <a:gd name="T16" fmla="*/ 953 w 1286"/>
                <a:gd name="T17" fmla="*/ 940 h 1027"/>
                <a:gd name="T18" fmla="*/ 1169 w 1286"/>
                <a:gd name="T19" fmla="*/ 797 h 1027"/>
                <a:gd name="T20" fmla="*/ 1209 w 1286"/>
                <a:gd name="T21" fmla="*/ 622 h 1027"/>
                <a:gd name="T22" fmla="*/ 1286 w 1286"/>
                <a:gd name="T23" fmla="*/ 463 h 1027"/>
                <a:gd name="T24" fmla="*/ 1263 w 1286"/>
                <a:gd name="T25" fmla="*/ 339 h 1027"/>
                <a:gd name="T26" fmla="*/ 1217 w 1286"/>
                <a:gd name="T27" fmla="*/ 295 h 1027"/>
                <a:gd name="T28" fmla="*/ 1216 w 1286"/>
                <a:gd name="T29" fmla="*/ 80 h 1027"/>
                <a:gd name="T30" fmla="*/ 1117 w 1286"/>
                <a:gd name="T31" fmla="*/ 0 h 1027"/>
                <a:gd name="T32" fmla="*/ 1049 w 1286"/>
                <a:gd name="T33" fmla="*/ 67 h 1027"/>
                <a:gd name="T34" fmla="*/ 971 w 1286"/>
                <a:gd name="T35" fmla="*/ 61 h 1027"/>
                <a:gd name="T36" fmla="*/ 961 w 1286"/>
                <a:gd name="T37" fmla="*/ 143 h 1027"/>
                <a:gd name="T38" fmla="*/ 905 w 1286"/>
                <a:gd name="T39" fmla="*/ 150 h 1027"/>
                <a:gd name="T40" fmla="*/ 815 w 1286"/>
                <a:gd name="T41" fmla="*/ 351 h 1027"/>
                <a:gd name="T42" fmla="*/ 627 w 1286"/>
                <a:gd name="T43" fmla="*/ 563 h 1027"/>
                <a:gd name="T44" fmla="*/ 185 w 1286"/>
                <a:gd name="T45" fmla="*/ 456 h 1027"/>
                <a:gd name="T46" fmla="*/ 0 w 1286"/>
                <a:gd name="T47" fmla="*/ 617 h 10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286" h="1027">
                  <a:moveTo>
                    <a:pt x="0" y="617"/>
                  </a:moveTo>
                  <a:lnTo>
                    <a:pt x="101" y="626"/>
                  </a:lnTo>
                  <a:lnTo>
                    <a:pt x="86" y="894"/>
                  </a:lnTo>
                  <a:lnTo>
                    <a:pt x="24" y="986"/>
                  </a:lnTo>
                  <a:lnTo>
                    <a:pt x="579" y="1021"/>
                  </a:lnTo>
                  <a:lnTo>
                    <a:pt x="636" y="1027"/>
                  </a:lnTo>
                  <a:lnTo>
                    <a:pt x="840" y="878"/>
                  </a:lnTo>
                  <a:lnTo>
                    <a:pt x="906" y="874"/>
                  </a:lnTo>
                  <a:lnTo>
                    <a:pt x="953" y="940"/>
                  </a:lnTo>
                  <a:lnTo>
                    <a:pt x="1169" y="797"/>
                  </a:lnTo>
                  <a:lnTo>
                    <a:pt x="1209" y="622"/>
                  </a:lnTo>
                  <a:lnTo>
                    <a:pt x="1286" y="463"/>
                  </a:lnTo>
                  <a:lnTo>
                    <a:pt x="1263" y="339"/>
                  </a:lnTo>
                  <a:lnTo>
                    <a:pt x="1217" y="295"/>
                  </a:lnTo>
                  <a:lnTo>
                    <a:pt x="1216" y="80"/>
                  </a:lnTo>
                  <a:lnTo>
                    <a:pt x="1117" y="0"/>
                  </a:lnTo>
                  <a:lnTo>
                    <a:pt x="1049" y="67"/>
                  </a:lnTo>
                  <a:lnTo>
                    <a:pt x="971" y="61"/>
                  </a:lnTo>
                  <a:lnTo>
                    <a:pt x="961" y="143"/>
                  </a:lnTo>
                  <a:lnTo>
                    <a:pt x="905" y="150"/>
                  </a:lnTo>
                  <a:lnTo>
                    <a:pt x="815" y="351"/>
                  </a:lnTo>
                  <a:lnTo>
                    <a:pt x="627" y="563"/>
                  </a:lnTo>
                  <a:lnTo>
                    <a:pt x="185" y="456"/>
                  </a:lnTo>
                  <a:lnTo>
                    <a:pt x="0" y="61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91" name="Freeform 91"/>
            <p:cNvSpPr>
              <a:spLocks/>
            </p:cNvSpPr>
            <p:nvPr/>
          </p:nvSpPr>
          <p:spPr bwMode="auto">
            <a:xfrm>
              <a:off x="7371" y="2643"/>
              <a:ext cx="540" cy="251"/>
            </a:xfrm>
            <a:custGeom>
              <a:avLst/>
              <a:gdLst>
                <a:gd name="T0" fmla="*/ 472 w 3237"/>
                <a:gd name="T1" fmla="*/ 231 h 1506"/>
                <a:gd name="T2" fmla="*/ 654 w 3237"/>
                <a:gd name="T3" fmla="*/ 102 h 1506"/>
                <a:gd name="T4" fmla="*/ 574 w 3237"/>
                <a:gd name="T5" fmla="*/ 253 h 1506"/>
                <a:gd name="T6" fmla="*/ 657 w 3237"/>
                <a:gd name="T7" fmla="*/ 215 h 1506"/>
                <a:gd name="T8" fmla="*/ 783 w 3237"/>
                <a:gd name="T9" fmla="*/ 257 h 1506"/>
                <a:gd name="T10" fmla="*/ 922 w 3237"/>
                <a:gd name="T11" fmla="*/ 57 h 1506"/>
                <a:gd name="T12" fmla="*/ 1127 w 3237"/>
                <a:gd name="T13" fmla="*/ 140 h 1506"/>
                <a:gd name="T14" fmla="*/ 1259 w 3237"/>
                <a:gd name="T15" fmla="*/ 45 h 1506"/>
                <a:gd name="T16" fmla="*/ 1316 w 3237"/>
                <a:gd name="T17" fmla="*/ 227 h 1506"/>
                <a:gd name="T18" fmla="*/ 1410 w 3237"/>
                <a:gd name="T19" fmla="*/ 79 h 1506"/>
                <a:gd name="T20" fmla="*/ 1505 w 3237"/>
                <a:gd name="T21" fmla="*/ 102 h 1506"/>
                <a:gd name="T22" fmla="*/ 1675 w 3237"/>
                <a:gd name="T23" fmla="*/ 102 h 1506"/>
                <a:gd name="T24" fmla="*/ 1913 w 3237"/>
                <a:gd name="T25" fmla="*/ 76 h 1506"/>
                <a:gd name="T26" fmla="*/ 2030 w 3237"/>
                <a:gd name="T27" fmla="*/ 143 h 1506"/>
                <a:gd name="T28" fmla="*/ 2121 w 3237"/>
                <a:gd name="T29" fmla="*/ 181 h 1506"/>
                <a:gd name="T30" fmla="*/ 2298 w 3237"/>
                <a:gd name="T31" fmla="*/ 136 h 1506"/>
                <a:gd name="T32" fmla="*/ 2382 w 3237"/>
                <a:gd name="T33" fmla="*/ 189 h 1506"/>
                <a:gd name="T34" fmla="*/ 2496 w 3237"/>
                <a:gd name="T35" fmla="*/ 196 h 1506"/>
                <a:gd name="T36" fmla="*/ 2575 w 3237"/>
                <a:gd name="T37" fmla="*/ 124 h 1506"/>
                <a:gd name="T38" fmla="*/ 2666 w 3237"/>
                <a:gd name="T39" fmla="*/ 23 h 1506"/>
                <a:gd name="T40" fmla="*/ 2852 w 3237"/>
                <a:gd name="T41" fmla="*/ 0 h 1506"/>
                <a:gd name="T42" fmla="*/ 3229 w 3237"/>
                <a:gd name="T43" fmla="*/ 178 h 1506"/>
                <a:gd name="T44" fmla="*/ 3225 w 3237"/>
                <a:gd name="T45" fmla="*/ 363 h 1506"/>
                <a:gd name="T46" fmla="*/ 3082 w 3237"/>
                <a:gd name="T47" fmla="*/ 568 h 1506"/>
                <a:gd name="T48" fmla="*/ 2450 w 3237"/>
                <a:gd name="T49" fmla="*/ 673 h 1506"/>
                <a:gd name="T50" fmla="*/ 1947 w 3237"/>
                <a:gd name="T51" fmla="*/ 1014 h 1506"/>
                <a:gd name="T52" fmla="*/ 1827 w 3237"/>
                <a:gd name="T53" fmla="*/ 1169 h 1506"/>
                <a:gd name="T54" fmla="*/ 1675 w 3237"/>
                <a:gd name="T55" fmla="*/ 1411 h 1506"/>
                <a:gd name="T56" fmla="*/ 1407 w 3237"/>
                <a:gd name="T57" fmla="*/ 1415 h 1506"/>
                <a:gd name="T58" fmla="*/ 1304 w 3237"/>
                <a:gd name="T59" fmla="*/ 1430 h 1506"/>
                <a:gd name="T60" fmla="*/ 1194 w 3237"/>
                <a:gd name="T61" fmla="*/ 1361 h 1506"/>
                <a:gd name="T62" fmla="*/ 998 w 3237"/>
                <a:gd name="T63" fmla="*/ 1408 h 1506"/>
                <a:gd name="T64" fmla="*/ 793 w 3237"/>
                <a:gd name="T65" fmla="*/ 1430 h 1506"/>
                <a:gd name="T66" fmla="*/ 680 w 3237"/>
                <a:gd name="T67" fmla="*/ 1225 h 1506"/>
                <a:gd name="T68" fmla="*/ 623 w 3237"/>
                <a:gd name="T69" fmla="*/ 1124 h 1506"/>
                <a:gd name="T70" fmla="*/ 691 w 3237"/>
                <a:gd name="T71" fmla="*/ 995 h 1506"/>
                <a:gd name="T72" fmla="*/ 612 w 3237"/>
                <a:gd name="T73" fmla="*/ 995 h 1506"/>
                <a:gd name="T74" fmla="*/ 540 w 3237"/>
                <a:gd name="T75" fmla="*/ 1086 h 1506"/>
                <a:gd name="T76" fmla="*/ 382 w 3237"/>
                <a:gd name="T77" fmla="*/ 972 h 1506"/>
                <a:gd name="T78" fmla="*/ 320 w 3237"/>
                <a:gd name="T79" fmla="*/ 700 h 1506"/>
                <a:gd name="T80" fmla="*/ 237 w 3237"/>
                <a:gd name="T81" fmla="*/ 700 h 1506"/>
                <a:gd name="T82" fmla="*/ 124 w 3237"/>
                <a:gd name="T83" fmla="*/ 673 h 1506"/>
                <a:gd name="T84" fmla="*/ 0 w 3237"/>
                <a:gd name="T85" fmla="*/ 616 h 1506"/>
                <a:gd name="T86" fmla="*/ 253 w 3237"/>
                <a:gd name="T87" fmla="*/ 291 h 1506"/>
                <a:gd name="T88" fmla="*/ 415 w 3237"/>
                <a:gd name="T89" fmla="*/ 272 h 1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237" h="1506">
                  <a:moveTo>
                    <a:pt x="415" y="272"/>
                  </a:moveTo>
                  <a:lnTo>
                    <a:pt x="472" y="231"/>
                  </a:lnTo>
                  <a:lnTo>
                    <a:pt x="540" y="208"/>
                  </a:lnTo>
                  <a:lnTo>
                    <a:pt x="654" y="102"/>
                  </a:lnTo>
                  <a:lnTo>
                    <a:pt x="571" y="208"/>
                  </a:lnTo>
                  <a:lnTo>
                    <a:pt x="574" y="253"/>
                  </a:lnTo>
                  <a:lnTo>
                    <a:pt x="642" y="250"/>
                  </a:lnTo>
                  <a:lnTo>
                    <a:pt x="657" y="215"/>
                  </a:lnTo>
                  <a:lnTo>
                    <a:pt x="736" y="208"/>
                  </a:lnTo>
                  <a:lnTo>
                    <a:pt x="783" y="257"/>
                  </a:lnTo>
                  <a:lnTo>
                    <a:pt x="843" y="250"/>
                  </a:lnTo>
                  <a:lnTo>
                    <a:pt x="922" y="57"/>
                  </a:lnTo>
                  <a:lnTo>
                    <a:pt x="972" y="57"/>
                  </a:lnTo>
                  <a:lnTo>
                    <a:pt x="1127" y="140"/>
                  </a:lnTo>
                  <a:lnTo>
                    <a:pt x="1149" y="91"/>
                  </a:lnTo>
                  <a:lnTo>
                    <a:pt x="1259" y="45"/>
                  </a:lnTo>
                  <a:lnTo>
                    <a:pt x="1274" y="219"/>
                  </a:lnTo>
                  <a:lnTo>
                    <a:pt x="1316" y="227"/>
                  </a:lnTo>
                  <a:lnTo>
                    <a:pt x="1369" y="148"/>
                  </a:lnTo>
                  <a:lnTo>
                    <a:pt x="1410" y="79"/>
                  </a:lnTo>
                  <a:lnTo>
                    <a:pt x="1448" y="114"/>
                  </a:lnTo>
                  <a:lnTo>
                    <a:pt x="1505" y="102"/>
                  </a:lnTo>
                  <a:lnTo>
                    <a:pt x="1584" y="148"/>
                  </a:lnTo>
                  <a:lnTo>
                    <a:pt x="1675" y="102"/>
                  </a:lnTo>
                  <a:lnTo>
                    <a:pt x="1818" y="136"/>
                  </a:lnTo>
                  <a:lnTo>
                    <a:pt x="1913" y="76"/>
                  </a:lnTo>
                  <a:lnTo>
                    <a:pt x="2045" y="102"/>
                  </a:lnTo>
                  <a:lnTo>
                    <a:pt x="2030" y="143"/>
                  </a:lnTo>
                  <a:lnTo>
                    <a:pt x="2098" y="140"/>
                  </a:lnTo>
                  <a:lnTo>
                    <a:pt x="2121" y="181"/>
                  </a:lnTo>
                  <a:lnTo>
                    <a:pt x="2212" y="200"/>
                  </a:lnTo>
                  <a:lnTo>
                    <a:pt x="2298" y="136"/>
                  </a:lnTo>
                  <a:lnTo>
                    <a:pt x="2344" y="193"/>
                  </a:lnTo>
                  <a:lnTo>
                    <a:pt x="2382" y="189"/>
                  </a:lnTo>
                  <a:lnTo>
                    <a:pt x="2450" y="124"/>
                  </a:lnTo>
                  <a:lnTo>
                    <a:pt x="2496" y="196"/>
                  </a:lnTo>
                  <a:lnTo>
                    <a:pt x="2541" y="189"/>
                  </a:lnTo>
                  <a:lnTo>
                    <a:pt x="2575" y="124"/>
                  </a:lnTo>
                  <a:lnTo>
                    <a:pt x="2670" y="136"/>
                  </a:lnTo>
                  <a:lnTo>
                    <a:pt x="2666" y="23"/>
                  </a:lnTo>
                  <a:lnTo>
                    <a:pt x="2795" y="45"/>
                  </a:lnTo>
                  <a:lnTo>
                    <a:pt x="2852" y="0"/>
                  </a:lnTo>
                  <a:lnTo>
                    <a:pt x="2934" y="114"/>
                  </a:lnTo>
                  <a:lnTo>
                    <a:pt x="3229" y="178"/>
                  </a:lnTo>
                  <a:lnTo>
                    <a:pt x="3237" y="276"/>
                  </a:lnTo>
                  <a:lnTo>
                    <a:pt x="3225" y="363"/>
                  </a:lnTo>
                  <a:lnTo>
                    <a:pt x="3177" y="363"/>
                  </a:lnTo>
                  <a:lnTo>
                    <a:pt x="3082" y="568"/>
                  </a:lnTo>
                  <a:lnTo>
                    <a:pt x="2897" y="780"/>
                  </a:lnTo>
                  <a:lnTo>
                    <a:pt x="2450" y="673"/>
                  </a:lnTo>
                  <a:lnTo>
                    <a:pt x="2054" y="1029"/>
                  </a:lnTo>
                  <a:lnTo>
                    <a:pt x="1947" y="1014"/>
                  </a:lnTo>
                  <a:lnTo>
                    <a:pt x="1822" y="1115"/>
                  </a:lnTo>
                  <a:lnTo>
                    <a:pt x="1827" y="1169"/>
                  </a:lnTo>
                  <a:lnTo>
                    <a:pt x="1644" y="1234"/>
                  </a:lnTo>
                  <a:lnTo>
                    <a:pt x="1675" y="1411"/>
                  </a:lnTo>
                  <a:lnTo>
                    <a:pt x="1452" y="1449"/>
                  </a:lnTo>
                  <a:lnTo>
                    <a:pt x="1407" y="1415"/>
                  </a:lnTo>
                  <a:lnTo>
                    <a:pt x="1323" y="1404"/>
                  </a:lnTo>
                  <a:lnTo>
                    <a:pt x="1304" y="1430"/>
                  </a:lnTo>
                  <a:lnTo>
                    <a:pt x="1255" y="1404"/>
                  </a:lnTo>
                  <a:lnTo>
                    <a:pt x="1194" y="1361"/>
                  </a:lnTo>
                  <a:lnTo>
                    <a:pt x="1130" y="1396"/>
                  </a:lnTo>
                  <a:lnTo>
                    <a:pt x="998" y="1408"/>
                  </a:lnTo>
                  <a:lnTo>
                    <a:pt x="929" y="1464"/>
                  </a:lnTo>
                  <a:lnTo>
                    <a:pt x="793" y="1430"/>
                  </a:lnTo>
                  <a:lnTo>
                    <a:pt x="717" y="1506"/>
                  </a:lnTo>
                  <a:lnTo>
                    <a:pt x="680" y="1225"/>
                  </a:lnTo>
                  <a:lnTo>
                    <a:pt x="631" y="1188"/>
                  </a:lnTo>
                  <a:lnTo>
                    <a:pt x="623" y="1124"/>
                  </a:lnTo>
                  <a:lnTo>
                    <a:pt x="676" y="1078"/>
                  </a:lnTo>
                  <a:lnTo>
                    <a:pt x="691" y="995"/>
                  </a:lnTo>
                  <a:lnTo>
                    <a:pt x="654" y="972"/>
                  </a:lnTo>
                  <a:lnTo>
                    <a:pt x="612" y="995"/>
                  </a:lnTo>
                  <a:lnTo>
                    <a:pt x="590" y="1040"/>
                  </a:lnTo>
                  <a:lnTo>
                    <a:pt x="540" y="1086"/>
                  </a:lnTo>
                  <a:lnTo>
                    <a:pt x="499" y="969"/>
                  </a:lnTo>
                  <a:lnTo>
                    <a:pt x="382" y="972"/>
                  </a:lnTo>
                  <a:lnTo>
                    <a:pt x="382" y="768"/>
                  </a:lnTo>
                  <a:lnTo>
                    <a:pt x="320" y="700"/>
                  </a:lnTo>
                  <a:lnTo>
                    <a:pt x="279" y="677"/>
                  </a:lnTo>
                  <a:lnTo>
                    <a:pt x="237" y="700"/>
                  </a:lnTo>
                  <a:lnTo>
                    <a:pt x="170" y="635"/>
                  </a:lnTo>
                  <a:lnTo>
                    <a:pt x="124" y="673"/>
                  </a:lnTo>
                  <a:lnTo>
                    <a:pt x="91" y="631"/>
                  </a:lnTo>
                  <a:lnTo>
                    <a:pt x="0" y="616"/>
                  </a:lnTo>
                  <a:lnTo>
                    <a:pt x="263" y="351"/>
                  </a:lnTo>
                  <a:lnTo>
                    <a:pt x="253" y="291"/>
                  </a:lnTo>
                  <a:lnTo>
                    <a:pt x="332" y="234"/>
                  </a:lnTo>
                  <a:lnTo>
                    <a:pt x="415" y="27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92" name="Freeform 92"/>
            <p:cNvSpPr>
              <a:spLocks/>
            </p:cNvSpPr>
            <p:nvPr/>
          </p:nvSpPr>
          <p:spPr bwMode="auto">
            <a:xfrm>
              <a:off x="8276" y="2427"/>
              <a:ext cx="217" cy="200"/>
            </a:xfrm>
            <a:custGeom>
              <a:avLst/>
              <a:gdLst>
                <a:gd name="T0" fmla="*/ 923 w 1305"/>
                <a:gd name="T1" fmla="*/ 158 h 1199"/>
                <a:gd name="T2" fmla="*/ 845 w 1305"/>
                <a:gd name="T3" fmla="*/ 257 h 1199"/>
                <a:gd name="T4" fmla="*/ 852 w 1305"/>
                <a:gd name="T5" fmla="*/ 357 h 1199"/>
                <a:gd name="T6" fmla="*/ 915 w 1305"/>
                <a:gd name="T7" fmla="*/ 481 h 1199"/>
                <a:gd name="T8" fmla="*/ 904 w 1305"/>
                <a:gd name="T9" fmla="*/ 556 h 1199"/>
                <a:gd name="T10" fmla="*/ 934 w 1305"/>
                <a:gd name="T11" fmla="*/ 751 h 1199"/>
                <a:gd name="T12" fmla="*/ 1003 w 1305"/>
                <a:gd name="T13" fmla="*/ 805 h 1199"/>
                <a:gd name="T14" fmla="*/ 1000 w 1305"/>
                <a:gd name="T15" fmla="*/ 864 h 1199"/>
                <a:gd name="T16" fmla="*/ 1162 w 1305"/>
                <a:gd name="T17" fmla="*/ 916 h 1199"/>
                <a:gd name="T18" fmla="*/ 1249 w 1305"/>
                <a:gd name="T19" fmla="*/ 960 h 1199"/>
                <a:gd name="T20" fmla="*/ 1305 w 1305"/>
                <a:gd name="T21" fmla="*/ 993 h 1199"/>
                <a:gd name="T22" fmla="*/ 1287 w 1305"/>
                <a:gd name="T23" fmla="*/ 1030 h 1199"/>
                <a:gd name="T24" fmla="*/ 1298 w 1305"/>
                <a:gd name="T25" fmla="*/ 1074 h 1199"/>
                <a:gd name="T26" fmla="*/ 1246 w 1305"/>
                <a:gd name="T27" fmla="*/ 1159 h 1199"/>
                <a:gd name="T28" fmla="*/ 1235 w 1305"/>
                <a:gd name="T29" fmla="*/ 1199 h 1199"/>
                <a:gd name="T30" fmla="*/ 871 w 1305"/>
                <a:gd name="T31" fmla="*/ 1199 h 1199"/>
                <a:gd name="T32" fmla="*/ 665 w 1305"/>
                <a:gd name="T33" fmla="*/ 978 h 1199"/>
                <a:gd name="T34" fmla="*/ 570 w 1305"/>
                <a:gd name="T35" fmla="*/ 1033 h 1199"/>
                <a:gd name="T36" fmla="*/ 426 w 1305"/>
                <a:gd name="T37" fmla="*/ 1173 h 1199"/>
                <a:gd name="T38" fmla="*/ 319 w 1305"/>
                <a:gd name="T39" fmla="*/ 1152 h 1199"/>
                <a:gd name="T40" fmla="*/ 264 w 1305"/>
                <a:gd name="T41" fmla="*/ 1096 h 1199"/>
                <a:gd name="T42" fmla="*/ 261 w 1305"/>
                <a:gd name="T43" fmla="*/ 1049 h 1199"/>
                <a:gd name="T44" fmla="*/ 209 w 1305"/>
                <a:gd name="T45" fmla="*/ 1044 h 1199"/>
                <a:gd name="T46" fmla="*/ 195 w 1305"/>
                <a:gd name="T47" fmla="*/ 1059 h 1199"/>
                <a:gd name="T48" fmla="*/ 143 w 1305"/>
                <a:gd name="T49" fmla="*/ 1040 h 1199"/>
                <a:gd name="T50" fmla="*/ 110 w 1305"/>
                <a:gd name="T51" fmla="*/ 1016 h 1199"/>
                <a:gd name="T52" fmla="*/ 84 w 1305"/>
                <a:gd name="T53" fmla="*/ 1007 h 1199"/>
                <a:gd name="T54" fmla="*/ 40 w 1305"/>
                <a:gd name="T55" fmla="*/ 1070 h 1199"/>
                <a:gd name="T56" fmla="*/ 54 w 1305"/>
                <a:gd name="T57" fmla="*/ 923 h 1199"/>
                <a:gd name="T58" fmla="*/ 87 w 1305"/>
                <a:gd name="T59" fmla="*/ 798 h 1199"/>
                <a:gd name="T60" fmla="*/ 76 w 1305"/>
                <a:gd name="T61" fmla="*/ 676 h 1199"/>
                <a:gd name="T62" fmla="*/ 43 w 1305"/>
                <a:gd name="T63" fmla="*/ 662 h 1199"/>
                <a:gd name="T64" fmla="*/ 0 w 1305"/>
                <a:gd name="T65" fmla="*/ 613 h 1199"/>
                <a:gd name="T66" fmla="*/ 3 w 1305"/>
                <a:gd name="T67" fmla="*/ 552 h 1199"/>
                <a:gd name="T68" fmla="*/ 84 w 1305"/>
                <a:gd name="T69" fmla="*/ 489 h 1199"/>
                <a:gd name="T70" fmla="*/ 120 w 1305"/>
                <a:gd name="T71" fmla="*/ 397 h 1199"/>
                <a:gd name="T72" fmla="*/ 106 w 1305"/>
                <a:gd name="T73" fmla="*/ 294 h 1199"/>
                <a:gd name="T74" fmla="*/ 179 w 1305"/>
                <a:gd name="T75" fmla="*/ 195 h 1199"/>
                <a:gd name="T76" fmla="*/ 209 w 1305"/>
                <a:gd name="T77" fmla="*/ 73 h 1199"/>
                <a:gd name="T78" fmla="*/ 841 w 1305"/>
                <a:gd name="T79" fmla="*/ 0 h 1199"/>
                <a:gd name="T80" fmla="*/ 845 w 1305"/>
                <a:gd name="T81" fmla="*/ 80 h 1199"/>
                <a:gd name="T82" fmla="*/ 923 w 1305"/>
                <a:gd name="T83" fmla="*/ 158 h 1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305" h="1199">
                  <a:moveTo>
                    <a:pt x="923" y="158"/>
                  </a:moveTo>
                  <a:lnTo>
                    <a:pt x="845" y="257"/>
                  </a:lnTo>
                  <a:lnTo>
                    <a:pt x="852" y="357"/>
                  </a:lnTo>
                  <a:lnTo>
                    <a:pt x="915" y="481"/>
                  </a:lnTo>
                  <a:lnTo>
                    <a:pt x="904" y="556"/>
                  </a:lnTo>
                  <a:lnTo>
                    <a:pt x="934" y="751"/>
                  </a:lnTo>
                  <a:lnTo>
                    <a:pt x="1003" y="805"/>
                  </a:lnTo>
                  <a:lnTo>
                    <a:pt x="1000" y="864"/>
                  </a:lnTo>
                  <a:lnTo>
                    <a:pt x="1162" y="916"/>
                  </a:lnTo>
                  <a:lnTo>
                    <a:pt x="1249" y="960"/>
                  </a:lnTo>
                  <a:lnTo>
                    <a:pt x="1305" y="993"/>
                  </a:lnTo>
                  <a:lnTo>
                    <a:pt x="1287" y="1030"/>
                  </a:lnTo>
                  <a:lnTo>
                    <a:pt x="1298" y="1074"/>
                  </a:lnTo>
                  <a:lnTo>
                    <a:pt x="1246" y="1159"/>
                  </a:lnTo>
                  <a:lnTo>
                    <a:pt x="1235" y="1199"/>
                  </a:lnTo>
                  <a:lnTo>
                    <a:pt x="871" y="1199"/>
                  </a:lnTo>
                  <a:lnTo>
                    <a:pt x="665" y="978"/>
                  </a:lnTo>
                  <a:lnTo>
                    <a:pt x="570" y="1033"/>
                  </a:lnTo>
                  <a:lnTo>
                    <a:pt x="426" y="1173"/>
                  </a:lnTo>
                  <a:lnTo>
                    <a:pt x="319" y="1152"/>
                  </a:lnTo>
                  <a:lnTo>
                    <a:pt x="264" y="1096"/>
                  </a:lnTo>
                  <a:lnTo>
                    <a:pt x="261" y="1049"/>
                  </a:lnTo>
                  <a:lnTo>
                    <a:pt x="209" y="1044"/>
                  </a:lnTo>
                  <a:lnTo>
                    <a:pt x="195" y="1059"/>
                  </a:lnTo>
                  <a:lnTo>
                    <a:pt x="143" y="1040"/>
                  </a:lnTo>
                  <a:lnTo>
                    <a:pt x="110" y="1016"/>
                  </a:lnTo>
                  <a:lnTo>
                    <a:pt x="84" y="1007"/>
                  </a:lnTo>
                  <a:lnTo>
                    <a:pt x="40" y="1070"/>
                  </a:lnTo>
                  <a:lnTo>
                    <a:pt x="54" y="923"/>
                  </a:lnTo>
                  <a:lnTo>
                    <a:pt x="87" y="798"/>
                  </a:lnTo>
                  <a:lnTo>
                    <a:pt x="76" y="676"/>
                  </a:lnTo>
                  <a:lnTo>
                    <a:pt x="43" y="662"/>
                  </a:lnTo>
                  <a:lnTo>
                    <a:pt x="0" y="613"/>
                  </a:lnTo>
                  <a:lnTo>
                    <a:pt x="3" y="552"/>
                  </a:lnTo>
                  <a:lnTo>
                    <a:pt x="84" y="489"/>
                  </a:lnTo>
                  <a:lnTo>
                    <a:pt x="120" y="397"/>
                  </a:lnTo>
                  <a:lnTo>
                    <a:pt x="106" y="294"/>
                  </a:lnTo>
                  <a:lnTo>
                    <a:pt x="179" y="195"/>
                  </a:lnTo>
                  <a:lnTo>
                    <a:pt x="209" y="73"/>
                  </a:lnTo>
                  <a:lnTo>
                    <a:pt x="841" y="0"/>
                  </a:lnTo>
                  <a:lnTo>
                    <a:pt x="845" y="80"/>
                  </a:lnTo>
                  <a:lnTo>
                    <a:pt x="923" y="15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93" name="Freeform 93"/>
            <p:cNvSpPr>
              <a:spLocks/>
            </p:cNvSpPr>
            <p:nvPr/>
          </p:nvSpPr>
          <p:spPr bwMode="auto">
            <a:xfrm>
              <a:off x="7826" y="3033"/>
              <a:ext cx="251" cy="243"/>
            </a:xfrm>
            <a:custGeom>
              <a:avLst/>
              <a:gdLst>
                <a:gd name="T0" fmla="*/ 249 w 1505"/>
                <a:gd name="T1" fmla="*/ 530 h 1461"/>
                <a:gd name="T2" fmla="*/ 25 w 1505"/>
                <a:gd name="T3" fmla="*/ 963 h 1461"/>
                <a:gd name="T4" fmla="*/ 0 w 1505"/>
                <a:gd name="T5" fmla="*/ 1086 h 1461"/>
                <a:gd name="T6" fmla="*/ 79 w 1505"/>
                <a:gd name="T7" fmla="*/ 1288 h 1461"/>
                <a:gd name="T8" fmla="*/ 133 w 1505"/>
                <a:gd name="T9" fmla="*/ 1351 h 1461"/>
                <a:gd name="T10" fmla="*/ 211 w 1505"/>
                <a:gd name="T11" fmla="*/ 1386 h 1461"/>
                <a:gd name="T12" fmla="*/ 269 w 1505"/>
                <a:gd name="T13" fmla="*/ 1385 h 1461"/>
                <a:gd name="T14" fmla="*/ 295 w 1505"/>
                <a:gd name="T15" fmla="*/ 1461 h 1461"/>
                <a:gd name="T16" fmla="*/ 434 w 1505"/>
                <a:gd name="T17" fmla="*/ 1329 h 1461"/>
                <a:gd name="T18" fmla="*/ 501 w 1505"/>
                <a:gd name="T19" fmla="*/ 1275 h 1461"/>
                <a:gd name="T20" fmla="*/ 544 w 1505"/>
                <a:gd name="T21" fmla="*/ 1270 h 1461"/>
                <a:gd name="T22" fmla="*/ 563 w 1505"/>
                <a:gd name="T23" fmla="*/ 1234 h 1461"/>
                <a:gd name="T24" fmla="*/ 694 w 1505"/>
                <a:gd name="T25" fmla="*/ 1139 h 1461"/>
                <a:gd name="T26" fmla="*/ 770 w 1505"/>
                <a:gd name="T27" fmla="*/ 1126 h 1461"/>
                <a:gd name="T28" fmla="*/ 797 w 1505"/>
                <a:gd name="T29" fmla="*/ 1096 h 1461"/>
                <a:gd name="T30" fmla="*/ 859 w 1505"/>
                <a:gd name="T31" fmla="*/ 1095 h 1461"/>
                <a:gd name="T32" fmla="*/ 896 w 1505"/>
                <a:gd name="T33" fmla="*/ 1124 h 1461"/>
                <a:gd name="T34" fmla="*/ 969 w 1505"/>
                <a:gd name="T35" fmla="*/ 1091 h 1461"/>
                <a:gd name="T36" fmla="*/ 1196 w 1505"/>
                <a:gd name="T37" fmla="*/ 1091 h 1461"/>
                <a:gd name="T38" fmla="*/ 1304 w 1505"/>
                <a:gd name="T39" fmla="*/ 1082 h 1461"/>
                <a:gd name="T40" fmla="*/ 1354 w 1505"/>
                <a:gd name="T41" fmla="*/ 1053 h 1461"/>
                <a:gd name="T42" fmla="*/ 1455 w 1505"/>
                <a:gd name="T43" fmla="*/ 1036 h 1461"/>
                <a:gd name="T44" fmla="*/ 1429 w 1505"/>
                <a:gd name="T45" fmla="*/ 972 h 1461"/>
                <a:gd name="T46" fmla="*/ 1421 w 1505"/>
                <a:gd name="T47" fmla="*/ 842 h 1461"/>
                <a:gd name="T48" fmla="*/ 1419 w 1505"/>
                <a:gd name="T49" fmla="*/ 783 h 1461"/>
                <a:gd name="T50" fmla="*/ 1505 w 1505"/>
                <a:gd name="T51" fmla="*/ 755 h 1461"/>
                <a:gd name="T52" fmla="*/ 1389 w 1505"/>
                <a:gd name="T53" fmla="*/ 665 h 1461"/>
                <a:gd name="T54" fmla="*/ 1388 w 1505"/>
                <a:gd name="T55" fmla="*/ 622 h 1461"/>
                <a:gd name="T56" fmla="*/ 1308 w 1505"/>
                <a:gd name="T57" fmla="*/ 562 h 1461"/>
                <a:gd name="T58" fmla="*/ 1264 w 1505"/>
                <a:gd name="T59" fmla="*/ 433 h 1461"/>
                <a:gd name="T60" fmla="*/ 1315 w 1505"/>
                <a:gd name="T61" fmla="*/ 344 h 1461"/>
                <a:gd name="T62" fmla="*/ 1207 w 1505"/>
                <a:gd name="T63" fmla="*/ 154 h 1461"/>
                <a:gd name="T64" fmla="*/ 1196 w 1505"/>
                <a:gd name="T65" fmla="*/ 47 h 1461"/>
                <a:gd name="T66" fmla="*/ 1156 w 1505"/>
                <a:gd name="T67" fmla="*/ 40 h 1461"/>
                <a:gd name="T68" fmla="*/ 1020 w 1505"/>
                <a:gd name="T69" fmla="*/ 0 h 1461"/>
                <a:gd name="T70" fmla="*/ 995 w 1505"/>
                <a:gd name="T71" fmla="*/ 137 h 1461"/>
                <a:gd name="T72" fmla="*/ 904 w 1505"/>
                <a:gd name="T73" fmla="*/ 252 h 1461"/>
                <a:gd name="T74" fmla="*/ 894 w 1505"/>
                <a:gd name="T75" fmla="*/ 271 h 1461"/>
                <a:gd name="T76" fmla="*/ 844 w 1505"/>
                <a:gd name="T77" fmla="*/ 279 h 1461"/>
                <a:gd name="T78" fmla="*/ 848 w 1505"/>
                <a:gd name="T79" fmla="*/ 317 h 1461"/>
                <a:gd name="T80" fmla="*/ 770 w 1505"/>
                <a:gd name="T81" fmla="*/ 347 h 1461"/>
                <a:gd name="T82" fmla="*/ 708 w 1505"/>
                <a:gd name="T83" fmla="*/ 323 h 1461"/>
                <a:gd name="T84" fmla="*/ 643 w 1505"/>
                <a:gd name="T85" fmla="*/ 335 h 1461"/>
                <a:gd name="T86" fmla="*/ 567 w 1505"/>
                <a:gd name="T87" fmla="*/ 379 h 1461"/>
                <a:gd name="T88" fmla="*/ 540 w 1505"/>
                <a:gd name="T89" fmla="*/ 373 h 1461"/>
                <a:gd name="T90" fmla="*/ 520 w 1505"/>
                <a:gd name="T91" fmla="*/ 335 h 1461"/>
                <a:gd name="T92" fmla="*/ 488 w 1505"/>
                <a:gd name="T93" fmla="*/ 334 h 1461"/>
                <a:gd name="T94" fmla="*/ 485 w 1505"/>
                <a:gd name="T95" fmla="*/ 362 h 1461"/>
                <a:gd name="T96" fmla="*/ 546 w 1505"/>
                <a:gd name="T97" fmla="*/ 452 h 1461"/>
                <a:gd name="T98" fmla="*/ 249 w 1505"/>
                <a:gd name="T99" fmla="*/ 530 h 1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505" h="1461">
                  <a:moveTo>
                    <a:pt x="249" y="530"/>
                  </a:moveTo>
                  <a:lnTo>
                    <a:pt x="25" y="963"/>
                  </a:lnTo>
                  <a:lnTo>
                    <a:pt x="0" y="1086"/>
                  </a:lnTo>
                  <a:lnTo>
                    <a:pt x="79" y="1288"/>
                  </a:lnTo>
                  <a:lnTo>
                    <a:pt x="133" y="1351"/>
                  </a:lnTo>
                  <a:lnTo>
                    <a:pt x="211" y="1386"/>
                  </a:lnTo>
                  <a:lnTo>
                    <a:pt x="269" y="1385"/>
                  </a:lnTo>
                  <a:lnTo>
                    <a:pt x="295" y="1461"/>
                  </a:lnTo>
                  <a:lnTo>
                    <a:pt x="434" y="1329"/>
                  </a:lnTo>
                  <a:lnTo>
                    <a:pt x="501" y="1275"/>
                  </a:lnTo>
                  <a:lnTo>
                    <a:pt x="544" y="1270"/>
                  </a:lnTo>
                  <a:lnTo>
                    <a:pt x="563" y="1234"/>
                  </a:lnTo>
                  <a:lnTo>
                    <a:pt x="694" y="1139"/>
                  </a:lnTo>
                  <a:lnTo>
                    <a:pt x="770" y="1126"/>
                  </a:lnTo>
                  <a:lnTo>
                    <a:pt x="797" y="1096"/>
                  </a:lnTo>
                  <a:lnTo>
                    <a:pt x="859" y="1095"/>
                  </a:lnTo>
                  <a:lnTo>
                    <a:pt x="896" y="1124"/>
                  </a:lnTo>
                  <a:lnTo>
                    <a:pt x="969" y="1091"/>
                  </a:lnTo>
                  <a:lnTo>
                    <a:pt x="1196" y="1091"/>
                  </a:lnTo>
                  <a:lnTo>
                    <a:pt x="1304" y="1082"/>
                  </a:lnTo>
                  <a:lnTo>
                    <a:pt x="1354" y="1053"/>
                  </a:lnTo>
                  <a:lnTo>
                    <a:pt x="1455" y="1036"/>
                  </a:lnTo>
                  <a:lnTo>
                    <a:pt x="1429" y="972"/>
                  </a:lnTo>
                  <a:lnTo>
                    <a:pt x="1421" y="842"/>
                  </a:lnTo>
                  <a:lnTo>
                    <a:pt x="1419" y="783"/>
                  </a:lnTo>
                  <a:lnTo>
                    <a:pt x="1505" y="755"/>
                  </a:lnTo>
                  <a:lnTo>
                    <a:pt x="1389" y="665"/>
                  </a:lnTo>
                  <a:lnTo>
                    <a:pt x="1388" y="622"/>
                  </a:lnTo>
                  <a:lnTo>
                    <a:pt x="1308" y="562"/>
                  </a:lnTo>
                  <a:lnTo>
                    <a:pt x="1264" y="433"/>
                  </a:lnTo>
                  <a:lnTo>
                    <a:pt x="1315" y="344"/>
                  </a:lnTo>
                  <a:lnTo>
                    <a:pt x="1207" y="154"/>
                  </a:lnTo>
                  <a:lnTo>
                    <a:pt x="1196" y="47"/>
                  </a:lnTo>
                  <a:lnTo>
                    <a:pt x="1156" y="40"/>
                  </a:lnTo>
                  <a:lnTo>
                    <a:pt x="1020" y="0"/>
                  </a:lnTo>
                  <a:lnTo>
                    <a:pt x="995" y="137"/>
                  </a:lnTo>
                  <a:lnTo>
                    <a:pt x="904" y="252"/>
                  </a:lnTo>
                  <a:lnTo>
                    <a:pt x="894" y="271"/>
                  </a:lnTo>
                  <a:lnTo>
                    <a:pt x="844" y="279"/>
                  </a:lnTo>
                  <a:lnTo>
                    <a:pt x="848" y="317"/>
                  </a:lnTo>
                  <a:lnTo>
                    <a:pt x="770" y="347"/>
                  </a:lnTo>
                  <a:lnTo>
                    <a:pt x="708" y="323"/>
                  </a:lnTo>
                  <a:lnTo>
                    <a:pt x="643" y="335"/>
                  </a:lnTo>
                  <a:lnTo>
                    <a:pt x="567" y="379"/>
                  </a:lnTo>
                  <a:lnTo>
                    <a:pt x="540" y="373"/>
                  </a:lnTo>
                  <a:lnTo>
                    <a:pt x="520" y="335"/>
                  </a:lnTo>
                  <a:lnTo>
                    <a:pt x="488" y="334"/>
                  </a:lnTo>
                  <a:lnTo>
                    <a:pt x="485" y="362"/>
                  </a:lnTo>
                  <a:lnTo>
                    <a:pt x="546" y="452"/>
                  </a:lnTo>
                  <a:lnTo>
                    <a:pt x="249" y="53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94" name="Freeform 94"/>
            <p:cNvSpPr>
              <a:spLocks/>
            </p:cNvSpPr>
            <p:nvPr/>
          </p:nvSpPr>
          <p:spPr bwMode="auto">
            <a:xfrm>
              <a:off x="7850" y="2745"/>
              <a:ext cx="408" cy="313"/>
            </a:xfrm>
            <a:custGeom>
              <a:avLst/>
              <a:gdLst>
                <a:gd name="T0" fmla="*/ 1922 w 2447"/>
                <a:gd name="T1" fmla="*/ 1626 h 1877"/>
                <a:gd name="T2" fmla="*/ 2071 w 2447"/>
                <a:gd name="T3" fmla="*/ 1580 h 1877"/>
                <a:gd name="T4" fmla="*/ 2121 w 2447"/>
                <a:gd name="T5" fmla="*/ 1466 h 1877"/>
                <a:gd name="T6" fmla="*/ 2233 w 2447"/>
                <a:gd name="T7" fmla="*/ 1352 h 1877"/>
                <a:gd name="T8" fmla="*/ 2291 w 2447"/>
                <a:gd name="T9" fmla="*/ 1261 h 1877"/>
                <a:gd name="T10" fmla="*/ 2390 w 2447"/>
                <a:gd name="T11" fmla="*/ 1167 h 1877"/>
                <a:gd name="T12" fmla="*/ 2447 w 2447"/>
                <a:gd name="T13" fmla="*/ 1121 h 1877"/>
                <a:gd name="T14" fmla="*/ 2338 w 2447"/>
                <a:gd name="T15" fmla="*/ 1099 h 1877"/>
                <a:gd name="T16" fmla="*/ 2131 w 2447"/>
                <a:gd name="T17" fmla="*/ 1057 h 1877"/>
                <a:gd name="T18" fmla="*/ 2175 w 2447"/>
                <a:gd name="T19" fmla="*/ 983 h 1877"/>
                <a:gd name="T20" fmla="*/ 2260 w 2447"/>
                <a:gd name="T21" fmla="*/ 912 h 1877"/>
                <a:gd name="T22" fmla="*/ 2200 w 2447"/>
                <a:gd name="T23" fmla="*/ 769 h 1877"/>
                <a:gd name="T24" fmla="*/ 2239 w 2447"/>
                <a:gd name="T25" fmla="*/ 683 h 1877"/>
                <a:gd name="T26" fmla="*/ 2264 w 2447"/>
                <a:gd name="T27" fmla="*/ 588 h 1877"/>
                <a:gd name="T28" fmla="*/ 2326 w 2447"/>
                <a:gd name="T29" fmla="*/ 505 h 1877"/>
                <a:gd name="T30" fmla="*/ 2415 w 2447"/>
                <a:gd name="T31" fmla="*/ 423 h 1877"/>
                <a:gd name="T32" fmla="*/ 2322 w 2447"/>
                <a:gd name="T33" fmla="*/ 453 h 1877"/>
                <a:gd name="T34" fmla="*/ 2225 w 2447"/>
                <a:gd name="T35" fmla="*/ 351 h 1877"/>
                <a:gd name="T36" fmla="*/ 2118 w 2447"/>
                <a:gd name="T37" fmla="*/ 258 h 1877"/>
                <a:gd name="T38" fmla="*/ 2011 w 2447"/>
                <a:gd name="T39" fmla="*/ 228 h 1877"/>
                <a:gd name="T40" fmla="*/ 1793 w 2447"/>
                <a:gd name="T41" fmla="*/ 368 h 1877"/>
                <a:gd name="T42" fmla="*/ 1593 w 2447"/>
                <a:gd name="T43" fmla="*/ 247 h 1877"/>
                <a:gd name="T44" fmla="*/ 1693 w 2447"/>
                <a:gd name="T45" fmla="*/ 0 h 1877"/>
                <a:gd name="T46" fmla="*/ 1602 w 2447"/>
                <a:gd name="T47" fmla="*/ 27 h 1877"/>
                <a:gd name="T48" fmla="*/ 1500 w 2447"/>
                <a:gd name="T49" fmla="*/ 4 h 1877"/>
                <a:gd name="T50" fmla="*/ 1464 w 2447"/>
                <a:gd name="T51" fmla="*/ 27 h 1877"/>
                <a:gd name="T52" fmla="*/ 1392 w 2447"/>
                <a:gd name="T53" fmla="*/ 21 h 1877"/>
                <a:gd name="T54" fmla="*/ 1307 w 2447"/>
                <a:gd name="T55" fmla="*/ 164 h 1877"/>
                <a:gd name="T56" fmla="*/ 1245 w 2447"/>
                <a:gd name="T57" fmla="*/ 554 h 1877"/>
                <a:gd name="T58" fmla="*/ 1035 w 2447"/>
                <a:gd name="T59" fmla="*/ 812 h 1877"/>
                <a:gd name="T60" fmla="*/ 915 w 2447"/>
                <a:gd name="T61" fmla="*/ 750 h 1877"/>
                <a:gd name="T62" fmla="*/ 697 w 2447"/>
                <a:gd name="T63" fmla="*/ 845 h 1877"/>
                <a:gd name="T64" fmla="*/ 643 w 2447"/>
                <a:gd name="T65" fmla="*/ 991 h 1877"/>
                <a:gd name="T66" fmla="*/ 348 w 2447"/>
                <a:gd name="T67" fmla="*/ 1032 h 1877"/>
                <a:gd name="T68" fmla="*/ 68 w 2447"/>
                <a:gd name="T69" fmla="*/ 1074 h 1877"/>
                <a:gd name="T70" fmla="*/ 0 w 2447"/>
                <a:gd name="T71" fmla="*/ 1244 h 1877"/>
                <a:gd name="T72" fmla="*/ 68 w 2447"/>
                <a:gd name="T73" fmla="*/ 1310 h 1877"/>
                <a:gd name="T74" fmla="*/ 236 w 2447"/>
                <a:gd name="T75" fmla="*/ 1271 h 1877"/>
                <a:gd name="T76" fmla="*/ 595 w 2447"/>
                <a:gd name="T77" fmla="*/ 1458 h 1877"/>
                <a:gd name="T78" fmla="*/ 1010 w 2447"/>
                <a:gd name="T79" fmla="*/ 1763 h 1877"/>
                <a:gd name="T80" fmla="*/ 1135 w 2447"/>
                <a:gd name="T81" fmla="*/ 1829 h 1877"/>
                <a:gd name="T82" fmla="*/ 1425 w 2447"/>
                <a:gd name="T83" fmla="*/ 1877 h 1877"/>
                <a:gd name="T84" fmla="*/ 1599 w 2447"/>
                <a:gd name="T85" fmla="*/ 1711 h 1877"/>
                <a:gd name="T86" fmla="*/ 1770 w 2447"/>
                <a:gd name="T87" fmla="*/ 1705 h 18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47" h="1877">
                  <a:moveTo>
                    <a:pt x="1770" y="1705"/>
                  </a:moveTo>
                  <a:lnTo>
                    <a:pt x="1922" y="1626"/>
                  </a:lnTo>
                  <a:lnTo>
                    <a:pt x="2001" y="1575"/>
                  </a:lnTo>
                  <a:lnTo>
                    <a:pt x="2071" y="1580"/>
                  </a:lnTo>
                  <a:lnTo>
                    <a:pt x="2065" y="1505"/>
                  </a:lnTo>
                  <a:lnTo>
                    <a:pt x="2121" y="1466"/>
                  </a:lnTo>
                  <a:lnTo>
                    <a:pt x="2175" y="1420"/>
                  </a:lnTo>
                  <a:lnTo>
                    <a:pt x="2233" y="1352"/>
                  </a:lnTo>
                  <a:lnTo>
                    <a:pt x="2252" y="1275"/>
                  </a:lnTo>
                  <a:lnTo>
                    <a:pt x="2291" y="1261"/>
                  </a:lnTo>
                  <a:lnTo>
                    <a:pt x="2308" y="1198"/>
                  </a:lnTo>
                  <a:lnTo>
                    <a:pt x="2390" y="1167"/>
                  </a:lnTo>
                  <a:lnTo>
                    <a:pt x="2399" y="1129"/>
                  </a:lnTo>
                  <a:lnTo>
                    <a:pt x="2447" y="1121"/>
                  </a:lnTo>
                  <a:lnTo>
                    <a:pt x="2384" y="1063"/>
                  </a:lnTo>
                  <a:lnTo>
                    <a:pt x="2338" y="1099"/>
                  </a:lnTo>
                  <a:lnTo>
                    <a:pt x="2200" y="1093"/>
                  </a:lnTo>
                  <a:lnTo>
                    <a:pt x="2131" y="1057"/>
                  </a:lnTo>
                  <a:lnTo>
                    <a:pt x="2135" y="1028"/>
                  </a:lnTo>
                  <a:lnTo>
                    <a:pt x="2175" y="983"/>
                  </a:lnTo>
                  <a:lnTo>
                    <a:pt x="2231" y="986"/>
                  </a:lnTo>
                  <a:lnTo>
                    <a:pt x="2260" y="912"/>
                  </a:lnTo>
                  <a:lnTo>
                    <a:pt x="2208" y="866"/>
                  </a:lnTo>
                  <a:lnTo>
                    <a:pt x="2200" y="769"/>
                  </a:lnTo>
                  <a:lnTo>
                    <a:pt x="2241" y="719"/>
                  </a:lnTo>
                  <a:lnTo>
                    <a:pt x="2239" y="683"/>
                  </a:lnTo>
                  <a:lnTo>
                    <a:pt x="2212" y="625"/>
                  </a:lnTo>
                  <a:lnTo>
                    <a:pt x="2264" y="588"/>
                  </a:lnTo>
                  <a:lnTo>
                    <a:pt x="2289" y="582"/>
                  </a:lnTo>
                  <a:lnTo>
                    <a:pt x="2326" y="505"/>
                  </a:lnTo>
                  <a:lnTo>
                    <a:pt x="2374" y="494"/>
                  </a:lnTo>
                  <a:lnTo>
                    <a:pt x="2415" y="423"/>
                  </a:lnTo>
                  <a:lnTo>
                    <a:pt x="2407" y="403"/>
                  </a:lnTo>
                  <a:lnTo>
                    <a:pt x="2322" y="453"/>
                  </a:lnTo>
                  <a:lnTo>
                    <a:pt x="2247" y="426"/>
                  </a:lnTo>
                  <a:lnTo>
                    <a:pt x="2225" y="351"/>
                  </a:lnTo>
                  <a:lnTo>
                    <a:pt x="2164" y="324"/>
                  </a:lnTo>
                  <a:lnTo>
                    <a:pt x="2118" y="258"/>
                  </a:lnTo>
                  <a:lnTo>
                    <a:pt x="2127" y="224"/>
                  </a:lnTo>
                  <a:lnTo>
                    <a:pt x="2011" y="228"/>
                  </a:lnTo>
                  <a:lnTo>
                    <a:pt x="1895" y="282"/>
                  </a:lnTo>
                  <a:lnTo>
                    <a:pt x="1793" y="368"/>
                  </a:lnTo>
                  <a:lnTo>
                    <a:pt x="1635" y="326"/>
                  </a:lnTo>
                  <a:lnTo>
                    <a:pt x="1593" y="247"/>
                  </a:lnTo>
                  <a:lnTo>
                    <a:pt x="1593" y="203"/>
                  </a:lnTo>
                  <a:lnTo>
                    <a:pt x="1693" y="0"/>
                  </a:lnTo>
                  <a:lnTo>
                    <a:pt x="1635" y="27"/>
                  </a:lnTo>
                  <a:lnTo>
                    <a:pt x="1602" y="27"/>
                  </a:lnTo>
                  <a:lnTo>
                    <a:pt x="1560" y="0"/>
                  </a:lnTo>
                  <a:lnTo>
                    <a:pt x="1500" y="4"/>
                  </a:lnTo>
                  <a:lnTo>
                    <a:pt x="1492" y="29"/>
                  </a:lnTo>
                  <a:lnTo>
                    <a:pt x="1464" y="27"/>
                  </a:lnTo>
                  <a:lnTo>
                    <a:pt x="1412" y="4"/>
                  </a:lnTo>
                  <a:lnTo>
                    <a:pt x="1392" y="21"/>
                  </a:lnTo>
                  <a:lnTo>
                    <a:pt x="1330" y="29"/>
                  </a:lnTo>
                  <a:lnTo>
                    <a:pt x="1307" y="164"/>
                  </a:lnTo>
                  <a:lnTo>
                    <a:pt x="1233" y="447"/>
                  </a:lnTo>
                  <a:lnTo>
                    <a:pt x="1245" y="554"/>
                  </a:lnTo>
                  <a:lnTo>
                    <a:pt x="1263" y="615"/>
                  </a:lnTo>
                  <a:lnTo>
                    <a:pt x="1035" y="812"/>
                  </a:lnTo>
                  <a:lnTo>
                    <a:pt x="956" y="780"/>
                  </a:lnTo>
                  <a:lnTo>
                    <a:pt x="915" y="750"/>
                  </a:lnTo>
                  <a:lnTo>
                    <a:pt x="846" y="829"/>
                  </a:lnTo>
                  <a:lnTo>
                    <a:pt x="697" y="845"/>
                  </a:lnTo>
                  <a:lnTo>
                    <a:pt x="640" y="884"/>
                  </a:lnTo>
                  <a:lnTo>
                    <a:pt x="643" y="991"/>
                  </a:lnTo>
                  <a:lnTo>
                    <a:pt x="412" y="997"/>
                  </a:lnTo>
                  <a:lnTo>
                    <a:pt x="348" y="1032"/>
                  </a:lnTo>
                  <a:lnTo>
                    <a:pt x="275" y="961"/>
                  </a:lnTo>
                  <a:lnTo>
                    <a:pt x="68" y="1074"/>
                  </a:lnTo>
                  <a:lnTo>
                    <a:pt x="55" y="1178"/>
                  </a:lnTo>
                  <a:lnTo>
                    <a:pt x="0" y="1244"/>
                  </a:lnTo>
                  <a:lnTo>
                    <a:pt x="22" y="1285"/>
                  </a:lnTo>
                  <a:lnTo>
                    <a:pt x="68" y="1310"/>
                  </a:lnTo>
                  <a:lnTo>
                    <a:pt x="184" y="1313"/>
                  </a:lnTo>
                  <a:lnTo>
                    <a:pt x="236" y="1271"/>
                  </a:lnTo>
                  <a:lnTo>
                    <a:pt x="288" y="1269"/>
                  </a:lnTo>
                  <a:lnTo>
                    <a:pt x="595" y="1458"/>
                  </a:lnTo>
                  <a:lnTo>
                    <a:pt x="876" y="1725"/>
                  </a:lnTo>
                  <a:lnTo>
                    <a:pt x="1010" y="1763"/>
                  </a:lnTo>
                  <a:lnTo>
                    <a:pt x="1107" y="1780"/>
                  </a:lnTo>
                  <a:lnTo>
                    <a:pt x="1135" y="1829"/>
                  </a:lnTo>
                  <a:lnTo>
                    <a:pt x="1371" y="1824"/>
                  </a:lnTo>
                  <a:lnTo>
                    <a:pt x="1425" y="1877"/>
                  </a:lnTo>
                  <a:lnTo>
                    <a:pt x="1596" y="1780"/>
                  </a:lnTo>
                  <a:lnTo>
                    <a:pt x="1599" y="1711"/>
                  </a:lnTo>
                  <a:lnTo>
                    <a:pt x="1720" y="1662"/>
                  </a:lnTo>
                  <a:lnTo>
                    <a:pt x="1770" y="170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95" name="Freeform 95"/>
            <p:cNvSpPr>
              <a:spLocks/>
            </p:cNvSpPr>
            <p:nvPr/>
          </p:nvSpPr>
          <p:spPr bwMode="auto">
            <a:xfrm>
              <a:off x="7641" y="2783"/>
              <a:ext cx="268" cy="228"/>
            </a:xfrm>
            <a:custGeom>
              <a:avLst/>
              <a:gdLst>
                <a:gd name="T0" fmla="*/ 652 w 1607"/>
                <a:gd name="T1" fmla="*/ 0 h 1371"/>
                <a:gd name="T2" fmla="*/ 753 w 1607"/>
                <a:gd name="T3" fmla="*/ 10 h 1371"/>
                <a:gd name="T4" fmla="*/ 738 w 1607"/>
                <a:gd name="T5" fmla="*/ 278 h 1371"/>
                <a:gd name="T6" fmla="*/ 678 w 1607"/>
                <a:gd name="T7" fmla="*/ 366 h 1371"/>
                <a:gd name="T8" fmla="*/ 1283 w 1607"/>
                <a:gd name="T9" fmla="*/ 408 h 1371"/>
                <a:gd name="T10" fmla="*/ 1490 w 1607"/>
                <a:gd name="T11" fmla="*/ 259 h 1371"/>
                <a:gd name="T12" fmla="*/ 1556 w 1607"/>
                <a:gd name="T13" fmla="*/ 256 h 1371"/>
                <a:gd name="T14" fmla="*/ 1607 w 1607"/>
                <a:gd name="T15" fmla="*/ 324 h 1371"/>
                <a:gd name="T16" fmla="*/ 1607 w 1607"/>
                <a:gd name="T17" fmla="*/ 483 h 1371"/>
                <a:gd name="T18" fmla="*/ 1520 w 1607"/>
                <a:gd name="T19" fmla="*/ 588 h 1371"/>
                <a:gd name="T20" fmla="*/ 1470 w 1607"/>
                <a:gd name="T21" fmla="*/ 625 h 1371"/>
                <a:gd name="T22" fmla="*/ 1338 w 1607"/>
                <a:gd name="T23" fmla="*/ 846 h 1371"/>
                <a:gd name="T24" fmla="*/ 1326 w 1607"/>
                <a:gd name="T25" fmla="*/ 851 h 1371"/>
                <a:gd name="T26" fmla="*/ 1311 w 1607"/>
                <a:gd name="T27" fmla="*/ 955 h 1371"/>
                <a:gd name="T28" fmla="*/ 1254 w 1607"/>
                <a:gd name="T29" fmla="*/ 1021 h 1371"/>
                <a:gd name="T30" fmla="*/ 1144 w 1607"/>
                <a:gd name="T31" fmla="*/ 1048 h 1371"/>
                <a:gd name="T32" fmla="*/ 1037 w 1607"/>
                <a:gd name="T33" fmla="*/ 1095 h 1371"/>
                <a:gd name="T34" fmla="*/ 1035 w 1607"/>
                <a:gd name="T35" fmla="*/ 1171 h 1371"/>
                <a:gd name="T36" fmla="*/ 953 w 1607"/>
                <a:gd name="T37" fmla="*/ 1198 h 1371"/>
                <a:gd name="T38" fmla="*/ 956 w 1607"/>
                <a:gd name="T39" fmla="*/ 1282 h 1371"/>
                <a:gd name="T40" fmla="*/ 924 w 1607"/>
                <a:gd name="T41" fmla="*/ 1327 h 1371"/>
                <a:gd name="T42" fmla="*/ 695 w 1607"/>
                <a:gd name="T43" fmla="*/ 1348 h 1371"/>
                <a:gd name="T44" fmla="*/ 695 w 1607"/>
                <a:gd name="T45" fmla="*/ 1341 h 1371"/>
                <a:gd name="T46" fmla="*/ 516 w 1607"/>
                <a:gd name="T47" fmla="*/ 1371 h 1371"/>
                <a:gd name="T48" fmla="*/ 461 w 1607"/>
                <a:gd name="T49" fmla="*/ 1293 h 1371"/>
                <a:gd name="T50" fmla="*/ 457 w 1607"/>
                <a:gd name="T51" fmla="*/ 1253 h 1371"/>
                <a:gd name="T52" fmla="*/ 484 w 1607"/>
                <a:gd name="T53" fmla="*/ 1175 h 1371"/>
                <a:gd name="T54" fmla="*/ 487 w 1607"/>
                <a:gd name="T55" fmla="*/ 1120 h 1371"/>
                <a:gd name="T56" fmla="*/ 458 w 1607"/>
                <a:gd name="T57" fmla="*/ 1110 h 1371"/>
                <a:gd name="T58" fmla="*/ 435 w 1607"/>
                <a:gd name="T59" fmla="*/ 1128 h 1371"/>
                <a:gd name="T60" fmla="*/ 348 w 1607"/>
                <a:gd name="T61" fmla="*/ 1133 h 1371"/>
                <a:gd name="T62" fmla="*/ 327 w 1607"/>
                <a:gd name="T63" fmla="*/ 1099 h 1371"/>
                <a:gd name="T64" fmla="*/ 285 w 1607"/>
                <a:gd name="T65" fmla="*/ 1095 h 1371"/>
                <a:gd name="T66" fmla="*/ 288 w 1607"/>
                <a:gd name="T67" fmla="*/ 1085 h 1371"/>
                <a:gd name="T68" fmla="*/ 247 w 1607"/>
                <a:gd name="T69" fmla="*/ 985 h 1371"/>
                <a:gd name="T70" fmla="*/ 256 w 1607"/>
                <a:gd name="T71" fmla="*/ 893 h 1371"/>
                <a:gd name="T72" fmla="*/ 202 w 1607"/>
                <a:gd name="T73" fmla="*/ 821 h 1371"/>
                <a:gd name="T74" fmla="*/ 158 w 1607"/>
                <a:gd name="T75" fmla="*/ 860 h 1371"/>
                <a:gd name="T76" fmla="*/ 127 w 1607"/>
                <a:gd name="T77" fmla="*/ 846 h 1371"/>
                <a:gd name="T78" fmla="*/ 0 w 1607"/>
                <a:gd name="T79" fmla="*/ 742 h 1371"/>
                <a:gd name="T80" fmla="*/ 59 w 1607"/>
                <a:gd name="T81" fmla="*/ 575 h 1371"/>
                <a:gd name="T82" fmla="*/ 27 w 1607"/>
                <a:gd name="T83" fmla="*/ 398 h 1371"/>
                <a:gd name="T84" fmla="*/ 210 w 1607"/>
                <a:gd name="T85" fmla="*/ 332 h 1371"/>
                <a:gd name="T86" fmla="*/ 202 w 1607"/>
                <a:gd name="T87" fmla="*/ 284 h 1371"/>
                <a:gd name="T88" fmla="*/ 331 w 1607"/>
                <a:gd name="T89" fmla="*/ 179 h 1371"/>
                <a:gd name="T90" fmla="*/ 439 w 1607"/>
                <a:gd name="T91" fmla="*/ 192 h 1371"/>
                <a:gd name="T92" fmla="*/ 652 w 1607"/>
                <a:gd name="T93" fmla="*/ 0 h 1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607" h="1371">
                  <a:moveTo>
                    <a:pt x="652" y="0"/>
                  </a:moveTo>
                  <a:lnTo>
                    <a:pt x="753" y="10"/>
                  </a:lnTo>
                  <a:lnTo>
                    <a:pt x="738" y="278"/>
                  </a:lnTo>
                  <a:lnTo>
                    <a:pt x="678" y="366"/>
                  </a:lnTo>
                  <a:lnTo>
                    <a:pt x="1283" y="408"/>
                  </a:lnTo>
                  <a:lnTo>
                    <a:pt x="1490" y="259"/>
                  </a:lnTo>
                  <a:lnTo>
                    <a:pt x="1556" y="256"/>
                  </a:lnTo>
                  <a:lnTo>
                    <a:pt x="1607" y="324"/>
                  </a:lnTo>
                  <a:lnTo>
                    <a:pt x="1607" y="483"/>
                  </a:lnTo>
                  <a:lnTo>
                    <a:pt x="1520" y="588"/>
                  </a:lnTo>
                  <a:lnTo>
                    <a:pt x="1470" y="625"/>
                  </a:lnTo>
                  <a:lnTo>
                    <a:pt x="1338" y="846"/>
                  </a:lnTo>
                  <a:lnTo>
                    <a:pt x="1326" y="851"/>
                  </a:lnTo>
                  <a:lnTo>
                    <a:pt x="1311" y="955"/>
                  </a:lnTo>
                  <a:lnTo>
                    <a:pt x="1254" y="1021"/>
                  </a:lnTo>
                  <a:lnTo>
                    <a:pt x="1144" y="1048"/>
                  </a:lnTo>
                  <a:lnTo>
                    <a:pt x="1037" y="1095"/>
                  </a:lnTo>
                  <a:lnTo>
                    <a:pt x="1035" y="1171"/>
                  </a:lnTo>
                  <a:lnTo>
                    <a:pt x="953" y="1198"/>
                  </a:lnTo>
                  <a:lnTo>
                    <a:pt x="956" y="1282"/>
                  </a:lnTo>
                  <a:lnTo>
                    <a:pt x="924" y="1327"/>
                  </a:lnTo>
                  <a:lnTo>
                    <a:pt x="695" y="1348"/>
                  </a:lnTo>
                  <a:lnTo>
                    <a:pt x="695" y="1341"/>
                  </a:lnTo>
                  <a:lnTo>
                    <a:pt x="516" y="1371"/>
                  </a:lnTo>
                  <a:lnTo>
                    <a:pt x="461" y="1293"/>
                  </a:lnTo>
                  <a:lnTo>
                    <a:pt x="457" y="1253"/>
                  </a:lnTo>
                  <a:lnTo>
                    <a:pt x="484" y="1175"/>
                  </a:lnTo>
                  <a:lnTo>
                    <a:pt x="487" y="1120"/>
                  </a:lnTo>
                  <a:lnTo>
                    <a:pt x="458" y="1110"/>
                  </a:lnTo>
                  <a:lnTo>
                    <a:pt x="435" y="1128"/>
                  </a:lnTo>
                  <a:lnTo>
                    <a:pt x="348" y="1133"/>
                  </a:lnTo>
                  <a:lnTo>
                    <a:pt x="327" y="1099"/>
                  </a:lnTo>
                  <a:lnTo>
                    <a:pt x="285" y="1095"/>
                  </a:lnTo>
                  <a:lnTo>
                    <a:pt x="288" y="1085"/>
                  </a:lnTo>
                  <a:lnTo>
                    <a:pt x="247" y="985"/>
                  </a:lnTo>
                  <a:lnTo>
                    <a:pt x="256" y="893"/>
                  </a:lnTo>
                  <a:lnTo>
                    <a:pt x="202" y="821"/>
                  </a:lnTo>
                  <a:lnTo>
                    <a:pt x="158" y="860"/>
                  </a:lnTo>
                  <a:lnTo>
                    <a:pt x="127" y="846"/>
                  </a:lnTo>
                  <a:lnTo>
                    <a:pt x="0" y="742"/>
                  </a:lnTo>
                  <a:lnTo>
                    <a:pt x="59" y="575"/>
                  </a:lnTo>
                  <a:lnTo>
                    <a:pt x="27" y="398"/>
                  </a:lnTo>
                  <a:lnTo>
                    <a:pt x="210" y="332"/>
                  </a:lnTo>
                  <a:lnTo>
                    <a:pt x="202" y="284"/>
                  </a:lnTo>
                  <a:lnTo>
                    <a:pt x="331" y="179"/>
                  </a:lnTo>
                  <a:lnTo>
                    <a:pt x="439" y="192"/>
                  </a:lnTo>
                  <a:lnTo>
                    <a:pt x="652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96" name="Freeform 96"/>
            <p:cNvSpPr>
              <a:spLocks/>
            </p:cNvSpPr>
            <p:nvPr/>
          </p:nvSpPr>
          <p:spPr bwMode="auto">
            <a:xfrm>
              <a:off x="7473" y="2965"/>
              <a:ext cx="294" cy="239"/>
            </a:xfrm>
            <a:custGeom>
              <a:avLst/>
              <a:gdLst>
                <a:gd name="T0" fmla="*/ 947 w 1762"/>
                <a:gd name="T1" fmla="*/ 1091 h 1431"/>
                <a:gd name="T2" fmla="*/ 1056 w 1762"/>
                <a:gd name="T3" fmla="*/ 1177 h 1431"/>
                <a:gd name="T4" fmla="*/ 1116 w 1762"/>
                <a:gd name="T5" fmla="*/ 1221 h 1431"/>
                <a:gd name="T6" fmla="*/ 1249 w 1762"/>
                <a:gd name="T7" fmla="*/ 1152 h 1431"/>
                <a:gd name="T8" fmla="*/ 1354 w 1762"/>
                <a:gd name="T9" fmla="*/ 1136 h 1431"/>
                <a:gd name="T10" fmla="*/ 1697 w 1762"/>
                <a:gd name="T11" fmla="*/ 1065 h 1431"/>
                <a:gd name="T12" fmla="*/ 1575 w 1762"/>
                <a:gd name="T13" fmla="*/ 1028 h 1431"/>
                <a:gd name="T14" fmla="*/ 1626 w 1762"/>
                <a:gd name="T15" fmla="*/ 925 h 1431"/>
                <a:gd name="T16" fmla="*/ 1703 w 1762"/>
                <a:gd name="T17" fmla="*/ 793 h 1431"/>
                <a:gd name="T18" fmla="*/ 1762 w 1762"/>
                <a:gd name="T19" fmla="*/ 691 h 1431"/>
                <a:gd name="T20" fmla="*/ 1697 w 1762"/>
                <a:gd name="T21" fmla="*/ 553 h 1431"/>
                <a:gd name="T22" fmla="*/ 1659 w 1762"/>
                <a:gd name="T23" fmla="*/ 426 h 1431"/>
                <a:gd name="T24" fmla="*/ 1704 w 1762"/>
                <a:gd name="T25" fmla="*/ 248 h 1431"/>
                <a:gd name="T26" fmla="*/ 1466 w 1762"/>
                <a:gd name="T27" fmla="*/ 199 h 1431"/>
                <a:gd name="T28" fmla="*/ 1489 w 1762"/>
                <a:gd name="T29" fmla="*/ 74 h 1431"/>
                <a:gd name="T30" fmla="*/ 1462 w 1762"/>
                <a:gd name="T31" fmla="*/ 13 h 1431"/>
                <a:gd name="T32" fmla="*/ 1356 w 1762"/>
                <a:gd name="T33" fmla="*/ 41 h 1431"/>
                <a:gd name="T34" fmla="*/ 1199 w 1762"/>
                <a:gd name="T35" fmla="*/ 0 h 1431"/>
                <a:gd name="T36" fmla="*/ 1022 w 1762"/>
                <a:gd name="T37" fmla="*/ 187 h 1431"/>
                <a:gd name="T38" fmla="*/ 774 w 1762"/>
                <a:gd name="T39" fmla="*/ 335 h 1431"/>
                <a:gd name="T40" fmla="*/ 215 w 1762"/>
                <a:gd name="T41" fmla="*/ 601 h 1431"/>
                <a:gd name="T42" fmla="*/ 150 w 1762"/>
                <a:gd name="T43" fmla="*/ 583 h 1431"/>
                <a:gd name="T44" fmla="*/ 0 w 1762"/>
                <a:gd name="T45" fmla="*/ 598 h 1431"/>
                <a:gd name="T46" fmla="*/ 31 w 1762"/>
                <a:gd name="T47" fmla="*/ 678 h 1431"/>
                <a:gd name="T48" fmla="*/ 145 w 1762"/>
                <a:gd name="T49" fmla="*/ 688 h 1431"/>
                <a:gd name="T50" fmla="*/ 277 w 1762"/>
                <a:gd name="T51" fmla="*/ 682 h 1431"/>
                <a:gd name="T52" fmla="*/ 367 w 1762"/>
                <a:gd name="T53" fmla="*/ 1025 h 1431"/>
                <a:gd name="T54" fmla="*/ 517 w 1762"/>
                <a:gd name="T55" fmla="*/ 1101 h 1431"/>
                <a:gd name="T56" fmla="*/ 558 w 1762"/>
                <a:gd name="T57" fmla="*/ 1325 h 1431"/>
                <a:gd name="T58" fmla="*/ 599 w 1762"/>
                <a:gd name="T59" fmla="*/ 1431 h 1431"/>
                <a:gd name="T60" fmla="*/ 621 w 1762"/>
                <a:gd name="T61" fmla="*/ 1372 h 1431"/>
                <a:gd name="T62" fmla="*/ 641 w 1762"/>
                <a:gd name="T63" fmla="*/ 1271 h 1431"/>
                <a:gd name="T64" fmla="*/ 692 w 1762"/>
                <a:gd name="T65" fmla="*/ 1223 h 1431"/>
                <a:gd name="T66" fmla="*/ 737 w 1762"/>
                <a:gd name="T67" fmla="*/ 1174 h 1431"/>
                <a:gd name="T68" fmla="*/ 784 w 1762"/>
                <a:gd name="T69" fmla="*/ 1146 h 1431"/>
                <a:gd name="T70" fmla="*/ 900 w 1762"/>
                <a:gd name="T71" fmla="*/ 1112 h 1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762" h="1431">
                  <a:moveTo>
                    <a:pt x="900" y="1112"/>
                  </a:moveTo>
                  <a:lnTo>
                    <a:pt x="947" y="1091"/>
                  </a:lnTo>
                  <a:lnTo>
                    <a:pt x="1012" y="1122"/>
                  </a:lnTo>
                  <a:lnTo>
                    <a:pt x="1056" y="1177"/>
                  </a:lnTo>
                  <a:lnTo>
                    <a:pt x="1090" y="1183"/>
                  </a:lnTo>
                  <a:lnTo>
                    <a:pt x="1116" y="1221"/>
                  </a:lnTo>
                  <a:lnTo>
                    <a:pt x="1212" y="1204"/>
                  </a:lnTo>
                  <a:lnTo>
                    <a:pt x="1249" y="1152"/>
                  </a:lnTo>
                  <a:lnTo>
                    <a:pt x="1294" y="1110"/>
                  </a:lnTo>
                  <a:lnTo>
                    <a:pt x="1354" y="1136"/>
                  </a:lnTo>
                  <a:lnTo>
                    <a:pt x="1595" y="1137"/>
                  </a:lnTo>
                  <a:lnTo>
                    <a:pt x="1697" y="1065"/>
                  </a:lnTo>
                  <a:lnTo>
                    <a:pt x="1683" y="1028"/>
                  </a:lnTo>
                  <a:lnTo>
                    <a:pt x="1575" y="1028"/>
                  </a:lnTo>
                  <a:lnTo>
                    <a:pt x="1565" y="993"/>
                  </a:lnTo>
                  <a:lnTo>
                    <a:pt x="1626" y="925"/>
                  </a:lnTo>
                  <a:lnTo>
                    <a:pt x="1625" y="841"/>
                  </a:lnTo>
                  <a:lnTo>
                    <a:pt x="1703" y="793"/>
                  </a:lnTo>
                  <a:lnTo>
                    <a:pt x="1719" y="715"/>
                  </a:lnTo>
                  <a:lnTo>
                    <a:pt x="1762" y="691"/>
                  </a:lnTo>
                  <a:lnTo>
                    <a:pt x="1750" y="618"/>
                  </a:lnTo>
                  <a:lnTo>
                    <a:pt x="1697" y="553"/>
                  </a:lnTo>
                  <a:lnTo>
                    <a:pt x="1621" y="531"/>
                  </a:lnTo>
                  <a:lnTo>
                    <a:pt x="1659" y="426"/>
                  </a:lnTo>
                  <a:lnTo>
                    <a:pt x="1696" y="400"/>
                  </a:lnTo>
                  <a:lnTo>
                    <a:pt x="1704" y="248"/>
                  </a:lnTo>
                  <a:lnTo>
                    <a:pt x="1520" y="275"/>
                  </a:lnTo>
                  <a:lnTo>
                    <a:pt x="1466" y="199"/>
                  </a:lnTo>
                  <a:lnTo>
                    <a:pt x="1462" y="159"/>
                  </a:lnTo>
                  <a:lnTo>
                    <a:pt x="1489" y="74"/>
                  </a:lnTo>
                  <a:lnTo>
                    <a:pt x="1490" y="24"/>
                  </a:lnTo>
                  <a:lnTo>
                    <a:pt x="1462" y="13"/>
                  </a:lnTo>
                  <a:lnTo>
                    <a:pt x="1438" y="37"/>
                  </a:lnTo>
                  <a:lnTo>
                    <a:pt x="1356" y="41"/>
                  </a:lnTo>
                  <a:lnTo>
                    <a:pt x="1328" y="3"/>
                  </a:lnTo>
                  <a:lnTo>
                    <a:pt x="1199" y="0"/>
                  </a:lnTo>
                  <a:lnTo>
                    <a:pt x="1168" y="95"/>
                  </a:lnTo>
                  <a:lnTo>
                    <a:pt x="1022" y="187"/>
                  </a:lnTo>
                  <a:lnTo>
                    <a:pt x="944" y="173"/>
                  </a:lnTo>
                  <a:lnTo>
                    <a:pt x="774" y="335"/>
                  </a:lnTo>
                  <a:lnTo>
                    <a:pt x="455" y="491"/>
                  </a:lnTo>
                  <a:lnTo>
                    <a:pt x="215" y="601"/>
                  </a:lnTo>
                  <a:lnTo>
                    <a:pt x="188" y="587"/>
                  </a:lnTo>
                  <a:lnTo>
                    <a:pt x="150" y="583"/>
                  </a:lnTo>
                  <a:lnTo>
                    <a:pt x="110" y="607"/>
                  </a:lnTo>
                  <a:lnTo>
                    <a:pt x="0" y="598"/>
                  </a:lnTo>
                  <a:lnTo>
                    <a:pt x="0" y="651"/>
                  </a:lnTo>
                  <a:lnTo>
                    <a:pt x="31" y="678"/>
                  </a:lnTo>
                  <a:lnTo>
                    <a:pt x="100" y="654"/>
                  </a:lnTo>
                  <a:lnTo>
                    <a:pt x="145" y="688"/>
                  </a:lnTo>
                  <a:lnTo>
                    <a:pt x="188" y="660"/>
                  </a:lnTo>
                  <a:lnTo>
                    <a:pt x="277" y="682"/>
                  </a:lnTo>
                  <a:lnTo>
                    <a:pt x="301" y="718"/>
                  </a:lnTo>
                  <a:lnTo>
                    <a:pt x="367" y="1025"/>
                  </a:lnTo>
                  <a:lnTo>
                    <a:pt x="493" y="1025"/>
                  </a:lnTo>
                  <a:lnTo>
                    <a:pt x="517" y="1101"/>
                  </a:lnTo>
                  <a:lnTo>
                    <a:pt x="472" y="1224"/>
                  </a:lnTo>
                  <a:lnTo>
                    <a:pt x="558" y="1325"/>
                  </a:lnTo>
                  <a:lnTo>
                    <a:pt x="548" y="1359"/>
                  </a:lnTo>
                  <a:lnTo>
                    <a:pt x="599" y="1431"/>
                  </a:lnTo>
                  <a:lnTo>
                    <a:pt x="659" y="1427"/>
                  </a:lnTo>
                  <a:lnTo>
                    <a:pt x="621" y="1372"/>
                  </a:lnTo>
                  <a:lnTo>
                    <a:pt x="662" y="1312"/>
                  </a:lnTo>
                  <a:lnTo>
                    <a:pt x="641" y="1271"/>
                  </a:lnTo>
                  <a:lnTo>
                    <a:pt x="649" y="1223"/>
                  </a:lnTo>
                  <a:lnTo>
                    <a:pt x="692" y="1223"/>
                  </a:lnTo>
                  <a:lnTo>
                    <a:pt x="697" y="1170"/>
                  </a:lnTo>
                  <a:lnTo>
                    <a:pt x="737" y="1174"/>
                  </a:lnTo>
                  <a:lnTo>
                    <a:pt x="731" y="1154"/>
                  </a:lnTo>
                  <a:lnTo>
                    <a:pt x="784" y="1146"/>
                  </a:lnTo>
                  <a:lnTo>
                    <a:pt x="863" y="1174"/>
                  </a:lnTo>
                  <a:lnTo>
                    <a:pt x="900" y="111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97" name="Freeform 97"/>
            <p:cNvSpPr>
              <a:spLocks/>
            </p:cNvSpPr>
            <p:nvPr/>
          </p:nvSpPr>
          <p:spPr bwMode="auto">
            <a:xfrm>
              <a:off x="7616" y="3027"/>
              <a:ext cx="252" cy="227"/>
            </a:xfrm>
            <a:custGeom>
              <a:avLst/>
              <a:gdLst>
                <a:gd name="T0" fmla="*/ 116 w 1511"/>
                <a:gd name="T1" fmla="*/ 1040 h 1368"/>
                <a:gd name="T2" fmla="*/ 167 w 1511"/>
                <a:gd name="T3" fmla="*/ 1155 h 1368"/>
                <a:gd name="T4" fmla="*/ 107 w 1511"/>
                <a:gd name="T5" fmla="*/ 1180 h 1368"/>
                <a:gd name="T6" fmla="*/ 121 w 1511"/>
                <a:gd name="T7" fmla="*/ 1268 h 1368"/>
                <a:gd name="T8" fmla="*/ 375 w 1511"/>
                <a:gd name="T9" fmla="*/ 1261 h 1368"/>
                <a:gd name="T10" fmla="*/ 457 w 1511"/>
                <a:gd name="T11" fmla="*/ 1368 h 1368"/>
                <a:gd name="T12" fmla="*/ 726 w 1511"/>
                <a:gd name="T13" fmla="*/ 1275 h 1368"/>
                <a:gd name="T14" fmla="*/ 953 w 1511"/>
                <a:gd name="T15" fmla="*/ 1208 h 1368"/>
                <a:gd name="T16" fmla="*/ 1180 w 1511"/>
                <a:gd name="T17" fmla="*/ 1187 h 1368"/>
                <a:gd name="T18" fmla="*/ 1263 w 1511"/>
                <a:gd name="T19" fmla="*/ 1119 h 1368"/>
                <a:gd name="T20" fmla="*/ 1278 w 1511"/>
                <a:gd name="T21" fmla="*/ 1044 h 1368"/>
                <a:gd name="T22" fmla="*/ 1286 w 1511"/>
                <a:gd name="T23" fmla="*/ 1000 h 1368"/>
                <a:gd name="T24" fmla="*/ 1511 w 1511"/>
                <a:gd name="T25" fmla="*/ 568 h 1368"/>
                <a:gd name="T26" fmla="*/ 1481 w 1511"/>
                <a:gd name="T27" fmla="*/ 536 h 1368"/>
                <a:gd name="T28" fmla="*/ 1462 w 1511"/>
                <a:gd name="T29" fmla="*/ 479 h 1368"/>
                <a:gd name="T30" fmla="*/ 1420 w 1511"/>
                <a:gd name="T31" fmla="*/ 411 h 1368"/>
                <a:gd name="T32" fmla="*/ 1382 w 1511"/>
                <a:gd name="T33" fmla="*/ 414 h 1368"/>
                <a:gd name="T34" fmla="*/ 1334 w 1511"/>
                <a:gd name="T35" fmla="*/ 407 h 1368"/>
                <a:gd name="T36" fmla="*/ 1309 w 1511"/>
                <a:gd name="T37" fmla="*/ 329 h 1368"/>
                <a:gd name="T38" fmla="*/ 1277 w 1511"/>
                <a:gd name="T39" fmla="*/ 278 h 1368"/>
                <a:gd name="T40" fmla="*/ 1289 w 1511"/>
                <a:gd name="T41" fmla="*/ 269 h 1368"/>
                <a:gd name="T42" fmla="*/ 1306 w 1511"/>
                <a:gd name="T43" fmla="*/ 231 h 1368"/>
                <a:gd name="T44" fmla="*/ 1286 w 1511"/>
                <a:gd name="T45" fmla="*/ 199 h 1368"/>
                <a:gd name="T46" fmla="*/ 1187 w 1511"/>
                <a:gd name="T47" fmla="*/ 179 h 1368"/>
                <a:gd name="T48" fmla="*/ 1083 w 1511"/>
                <a:gd name="T49" fmla="*/ 83 h 1368"/>
                <a:gd name="T50" fmla="*/ 1040 w 1511"/>
                <a:gd name="T51" fmla="*/ 83 h 1368"/>
                <a:gd name="T52" fmla="*/ 840 w 1511"/>
                <a:gd name="T53" fmla="*/ 0 h 1368"/>
                <a:gd name="T54" fmla="*/ 839 w 1511"/>
                <a:gd name="T55" fmla="*/ 30 h 1368"/>
                <a:gd name="T56" fmla="*/ 803 w 1511"/>
                <a:gd name="T57" fmla="*/ 56 h 1368"/>
                <a:gd name="T58" fmla="*/ 768 w 1511"/>
                <a:gd name="T59" fmla="*/ 161 h 1368"/>
                <a:gd name="T60" fmla="*/ 837 w 1511"/>
                <a:gd name="T61" fmla="*/ 183 h 1368"/>
                <a:gd name="T62" fmla="*/ 895 w 1511"/>
                <a:gd name="T63" fmla="*/ 249 h 1368"/>
                <a:gd name="T64" fmla="*/ 908 w 1511"/>
                <a:gd name="T65" fmla="*/ 322 h 1368"/>
                <a:gd name="T66" fmla="*/ 865 w 1511"/>
                <a:gd name="T67" fmla="*/ 347 h 1368"/>
                <a:gd name="T68" fmla="*/ 849 w 1511"/>
                <a:gd name="T69" fmla="*/ 419 h 1368"/>
                <a:gd name="T70" fmla="*/ 769 w 1511"/>
                <a:gd name="T71" fmla="*/ 470 h 1368"/>
                <a:gd name="T72" fmla="*/ 775 w 1511"/>
                <a:gd name="T73" fmla="*/ 556 h 1368"/>
                <a:gd name="T74" fmla="*/ 707 w 1511"/>
                <a:gd name="T75" fmla="*/ 620 h 1368"/>
                <a:gd name="T76" fmla="*/ 720 w 1511"/>
                <a:gd name="T77" fmla="*/ 660 h 1368"/>
                <a:gd name="T78" fmla="*/ 826 w 1511"/>
                <a:gd name="T79" fmla="*/ 658 h 1368"/>
                <a:gd name="T80" fmla="*/ 841 w 1511"/>
                <a:gd name="T81" fmla="*/ 693 h 1368"/>
                <a:gd name="T82" fmla="*/ 738 w 1511"/>
                <a:gd name="T83" fmla="*/ 772 h 1368"/>
                <a:gd name="T84" fmla="*/ 502 w 1511"/>
                <a:gd name="T85" fmla="*/ 769 h 1368"/>
                <a:gd name="T86" fmla="*/ 439 w 1511"/>
                <a:gd name="T87" fmla="*/ 742 h 1368"/>
                <a:gd name="T88" fmla="*/ 395 w 1511"/>
                <a:gd name="T89" fmla="*/ 783 h 1368"/>
                <a:gd name="T90" fmla="*/ 359 w 1511"/>
                <a:gd name="T91" fmla="*/ 833 h 1368"/>
                <a:gd name="T92" fmla="*/ 259 w 1511"/>
                <a:gd name="T93" fmla="*/ 852 h 1368"/>
                <a:gd name="T94" fmla="*/ 237 w 1511"/>
                <a:gd name="T95" fmla="*/ 814 h 1368"/>
                <a:gd name="T96" fmla="*/ 200 w 1511"/>
                <a:gd name="T97" fmla="*/ 809 h 1368"/>
                <a:gd name="T98" fmla="*/ 159 w 1511"/>
                <a:gd name="T99" fmla="*/ 754 h 1368"/>
                <a:gd name="T100" fmla="*/ 91 w 1511"/>
                <a:gd name="T101" fmla="*/ 723 h 1368"/>
                <a:gd name="T102" fmla="*/ 43 w 1511"/>
                <a:gd name="T103" fmla="*/ 742 h 1368"/>
                <a:gd name="T104" fmla="*/ 6 w 1511"/>
                <a:gd name="T105" fmla="*/ 805 h 1368"/>
                <a:gd name="T106" fmla="*/ 23 w 1511"/>
                <a:gd name="T107" fmla="*/ 863 h 1368"/>
                <a:gd name="T108" fmla="*/ 0 w 1511"/>
                <a:gd name="T109" fmla="*/ 928 h 1368"/>
                <a:gd name="T110" fmla="*/ 72 w 1511"/>
                <a:gd name="T111" fmla="*/ 1070 h 1368"/>
                <a:gd name="T112" fmla="*/ 116 w 1511"/>
                <a:gd name="T113" fmla="*/ 1040 h 1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511" h="1368">
                  <a:moveTo>
                    <a:pt x="116" y="1040"/>
                  </a:moveTo>
                  <a:lnTo>
                    <a:pt x="167" y="1155"/>
                  </a:lnTo>
                  <a:lnTo>
                    <a:pt x="107" y="1180"/>
                  </a:lnTo>
                  <a:lnTo>
                    <a:pt x="121" y="1268"/>
                  </a:lnTo>
                  <a:lnTo>
                    <a:pt x="375" y="1261"/>
                  </a:lnTo>
                  <a:lnTo>
                    <a:pt x="457" y="1368"/>
                  </a:lnTo>
                  <a:lnTo>
                    <a:pt x="726" y="1275"/>
                  </a:lnTo>
                  <a:lnTo>
                    <a:pt x="953" y="1208"/>
                  </a:lnTo>
                  <a:lnTo>
                    <a:pt x="1180" y="1187"/>
                  </a:lnTo>
                  <a:lnTo>
                    <a:pt x="1263" y="1119"/>
                  </a:lnTo>
                  <a:lnTo>
                    <a:pt x="1278" y="1044"/>
                  </a:lnTo>
                  <a:lnTo>
                    <a:pt x="1286" y="1000"/>
                  </a:lnTo>
                  <a:lnTo>
                    <a:pt x="1511" y="568"/>
                  </a:lnTo>
                  <a:lnTo>
                    <a:pt x="1481" y="536"/>
                  </a:lnTo>
                  <a:lnTo>
                    <a:pt x="1462" y="479"/>
                  </a:lnTo>
                  <a:lnTo>
                    <a:pt x="1420" y="411"/>
                  </a:lnTo>
                  <a:lnTo>
                    <a:pt x="1382" y="414"/>
                  </a:lnTo>
                  <a:lnTo>
                    <a:pt x="1334" y="407"/>
                  </a:lnTo>
                  <a:lnTo>
                    <a:pt x="1309" y="329"/>
                  </a:lnTo>
                  <a:lnTo>
                    <a:pt x="1277" y="278"/>
                  </a:lnTo>
                  <a:lnTo>
                    <a:pt x="1289" y="269"/>
                  </a:lnTo>
                  <a:lnTo>
                    <a:pt x="1306" y="231"/>
                  </a:lnTo>
                  <a:lnTo>
                    <a:pt x="1286" y="199"/>
                  </a:lnTo>
                  <a:lnTo>
                    <a:pt x="1187" y="179"/>
                  </a:lnTo>
                  <a:lnTo>
                    <a:pt x="1083" y="83"/>
                  </a:lnTo>
                  <a:lnTo>
                    <a:pt x="1040" y="83"/>
                  </a:lnTo>
                  <a:lnTo>
                    <a:pt x="840" y="0"/>
                  </a:lnTo>
                  <a:lnTo>
                    <a:pt x="839" y="30"/>
                  </a:lnTo>
                  <a:lnTo>
                    <a:pt x="803" y="56"/>
                  </a:lnTo>
                  <a:lnTo>
                    <a:pt x="768" y="161"/>
                  </a:lnTo>
                  <a:lnTo>
                    <a:pt x="837" y="183"/>
                  </a:lnTo>
                  <a:lnTo>
                    <a:pt x="895" y="249"/>
                  </a:lnTo>
                  <a:lnTo>
                    <a:pt x="908" y="322"/>
                  </a:lnTo>
                  <a:lnTo>
                    <a:pt x="865" y="347"/>
                  </a:lnTo>
                  <a:lnTo>
                    <a:pt x="849" y="419"/>
                  </a:lnTo>
                  <a:lnTo>
                    <a:pt x="769" y="470"/>
                  </a:lnTo>
                  <a:lnTo>
                    <a:pt x="775" y="556"/>
                  </a:lnTo>
                  <a:lnTo>
                    <a:pt x="707" y="620"/>
                  </a:lnTo>
                  <a:lnTo>
                    <a:pt x="720" y="660"/>
                  </a:lnTo>
                  <a:lnTo>
                    <a:pt x="826" y="658"/>
                  </a:lnTo>
                  <a:lnTo>
                    <a:pt x="841" y="693"/>
                  </a:lnTo>
                  <a:lnTo>
                    <a:pt x="738" y="772"/>
                  </a:lnTo>
                  <a:lnTo>
                    <a:pt x="502" y="769"/>
                  </a:lnTo>
                  <a:lnTo>
                    <a:pt x="439" y="742"/>
                  </a:lnTo>
                  <a:lnTo>
                    <a:pt x="395" y="783"/>
                  </a:lnTo>
                  <a:lnTo>
                    <a:pt x="359" y="833"/>
                  </a:lnTo>
                  <a:lnTo>
                    <a:pt x="259" y="852"/>
                  </a:lnTo>
                  <a:lnTo>
                    <a:pt x="237" y="814"/>
                  </a:lnTo>
                  <a:lnTo>
                    <a:pt x="200" y="809"/>
                  </a:lnTo>
                  <a:lnTo>
                    <a:pt x="159" y="754"/>
                  </a:lnTo>
                  <a:lnTo>
                    <a:pt x="91" y="723"/>
                  </a:lnTo>
                  <a:lnTo>
                    <a:pt x="43" y="742"/>
                  </a:lnTo>
                  <a:lnTo>
                    <a:pt x="6" y="805"/>
                  </a:lnTo>
                  <a:lnTo>
                    <a:pt x="23" y="863"/>
                  </a:lnTo>
                  <a:lnTo>
                    <a:pt x="0" y="928"/>
                  </a:lnTo>
                  <a:lnTo>
                    <a:pt x="72" y="1070"/>
                  </a:lnTo>
                  <a:lnTo>
                    <a:pt x="116" y="104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98" name="Freeform 98"/>
            <p:cNvSpPr>
              <a:spLocks/>
            </p:cNvSpPr>
            <p:nvPr/>
          </p:nvSpPr>
          <p:spPr bwMode="auto">
            <a:xfrm>
              <a:off x="7197" y="3293"/>
              <a:ext cx="179" cy="101"/>
            </a:xfrm>
            <a:custGeom>
              <a:avLst/>
              <a:gdLst>
                <a:gd name="T0" fmla="*/ 165 w 1071"/>
                <a:gd name="T1" fmla="*/ 124 h 605"/>
                <a:gd name="T2" fmla="*/ 253 w 1071"/>
                <a:gd name="T3" fmla="*/ 91 h 605"/>
                <a:gd name="T4" fmla="*/ 268 w 1071"/>
                <a:gd name="T5" fmla="*/ 0 h 605"/>
                <a:gd name="T6" fmla="*/ 307 w 1071"/>
                <a:gd name="T7" fmla="*/ 0 h 605"/>
                <a:gd name="T8" fmla="*/ 350 w 1071"/>
                <a:gd name="T9" fmla="*/ 61 h 605"/>
                <a:gd name="T10" fmla="*/ 667 w 1071"/>
                <a:gd name="T11" fmla="*/ 80 h 605"/>
                <a:gd name="T12" fmla="*/ 745 w 1071"/>
                <a:gd name="T13" fmla="*/ 58 h 605"/>
                <a:gd name="T14" fmla="*/ 838 w 1071"/>
                <a:gd name="T15" fmla="*/ 91 h 605"/>
                <a:gd name="T16" fmla="*/ 851 w 1071"/>
                <a:gd name="T17" fmla="*/ 323 h 605"/>
                <a:gd name="T18" fmla="*/ 941 w 1071"/>
                <a:gd name="T19" fmla="*/ 323 h 605"/>
                <a:gd name="T20" fmla="*/ 1050 w 1071"/>
                <a:gd name="T21" fmla="*/ 272 h 605"/>
                <a:gd name="T22" fmla="*/ 1071 w 1071"/>
                <a:gd name="T23" fmla="*/ 362 h 605"/>
                <a:gd name="T24" fmla="*/ 1011 w 1071"/>
                <a:gd name="T25" fmla="*/ 405 h 605"/>
                <a:gd name="T26" fmla="*/ 966 w 1071"/>
                <a:gd name="T27" fmla="*/ 393 h 605"/>
                <a:gd name="T28" fmla="*/ 685 w 1071"/>
                <a:gd name="T29" fmla="*/ 592 h 605"/>
                <a:gd name="T30" fmla="*/ 482 w 1071"/>
                <a:gd name="T31" fmla="*/ 605 h 605"/>
                <a:gd name="T32" fmla="*/ 105 w 1071"/>
                <a:gd name="T33" fmla="*/ 463 h 605"/>
                <a:gd name="T34" fmla="*/ 0 w 1071"/>
                <a:gd name="T35" fmla="*/ 200 h 605"/>
                <a:gd name="T36" fmla="*/ 165 w 1071"/>
                <a:gd name="T37" fmla="*/ 124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71" h="605">
                  <a:moveTo>
                    <a:pt x="165" y="124"/>
                  </a:moveTo>
                  <a:lnTo>
                    <a:pt x="253" y="91"/>
                  </a:lnTo>
                  <a:lnTo>
                    <a:pt x="268" y="0"/>
                  </a:lnTo>
                  <a:lnTo>
                    <a:pt x="307" y="0"/>
                  </a:lnTo>
                  <a:lnTo>
                    <a:pt x="350" y="61"/>
                  </a:lnTo>
                  <a:lnTo>
                    <a:pt x="667" y="80"/>
                  </a:lnTo>
                  <a:lnTo>
                    <a:pt x="745" y="58"/>
                  </a:lnTo>
                  <a:lnTo>
                    <a:pt x="838" y="91"/>
                  </a:lnTo>
                  <a:lnTo>
                    <a:pt x="851" y="323"/>
                  </a:lnTo>
                  <a:lnTo>
                    <a:pt x="941" y="323"/>
                  </a:lnTo>
                  <a:lnTo>
                    <a:pt x="1050" y="272"/>
                  </a:lnTo>
                  <a:lnTo>
                    <a:pt x="1071" y="362"/>
                  </a:lnTo>
                  <a:lnTo>
                    <a:pt x="1011" y="405"/>
                  </a:lnTo>
                  <a:lnTo>
                    <a:pt x="966" y="393"/>
                  </a:lnTo>
                  <a:lnTo>
                    <a:pt x="685" y="592"/>
                  </a:lnTo>
                  <a:lnTo>
                    <a:pt x="482" y="605"/>
                  </a:lnTo>
                  <a:lnTo>
                    <a:pt x="105" y="463"/>
                  </a:lnTo>
                  <a:lnTo>
                    <a:pt x="0" y="200"/>
                  </a:lnTo>
                  <a:lnTo>
                    <a:pt x="165" y="12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699" name="Freeform 99"/>
            <p:cNvSpPr>
              <a:spLocks/>
            </p:cNvSpPr>
            <p:nvPr/>
          </p:nvSpPr>
          <p:spPr bwMode="auto">
            <a:xfrm>
              <a:off x="6920" y="3303"/>
              <a:ext cx="305" cy="242"/>
            </a:xfrm>
            <a:custGeom>
              <a:avLst/>
              <a:gdLst>
                <a:gd name="T0" fmla="*/ 179 w 1829"/>
                <a:gd name="T1" fmla="*/ 298 h 1455"/>
                <a:gd name="T2" fmla="*/ 336 w 1829"/>
                <a:gd name="T3" fmla="*/ 320 h 1455"/>
                <a:gd name="T4" fmla="*/ 568 w 1829"/>
                <a:gd name="T5" fmla="*/ 281 h 1455"/>
                <a:gd name="T6" fmla="*/ 610 w 1829"/>
                <a:gd name="T7" fmla="*/ 329 h 1455"/>
                <a:gd name="T8" fmla="*/ 1054 w 1829"/>
                <a:gd name="T9" fmla="*/ 473 h 1455"/>
                <a:gd name="T10" fmla="*/ 1075 w 1829"/>
                <a:gd name="T11" fmla="*/ 399 h 1455"/>
                <a:gd name="T12" fmla="*/ 1057 w 1829"/>
                <a:gd name="T13" fmla="*/ 350 h 1455"/>
                <a:gd name="T14" fmla="*/ 1060 w 1829"/>
                <a:gd name="T15" fmla="*/ 330 h 1455"/>
                <a:gd name="T16" fmla="*/ 1063 w 1829"/>
                <a:gd name="T17" fmla="*/ 317 h 1455"/>
                <a:gd name="T18" fmla="*/ 1067 w 1829"/>
                <a:gd name="T19" fmla="*/ 303 h 1455"/>
                <a:gd name="T20" fmla="*/ 1069 w 1829"/>
                <a:gd name="T21" fmla="*/ 284 h 1455"/>
                <a:gd name="T22" fmla="*/ 1166 w 1829"/>
                <a:gd name="T23" fmla="*/ 286 h 1455"/>
                <a:gd name="T24" fmla="*/ 1274 w 1829"/>
                <a:gd name="T25" fmla="*/ 224 h 1455"/>
                <a:gd name="T26" fmla="*/ 1328 w 1829"/>
                <a:gd name="T27" fmla="*/ 238 h 1455"/>
                <a:gd name="T28" fmla="*/ 1470 w 1829"/>
                <a:gd name="T29" fmla="*/ 123 h 1455"/>
                <a:gd name="T30" fmla="*/ 1751 w 1829"/>
                <a:gd name="T31" fmla="*/ 24 h 1455"/>
                <a:gd name="T32" fmla="*/ 1802 w 1829"/>
                <a:gd name="T33" fmla="*/ 0 h 1455"/>
                <a:gd name="T34" fmla="*/ 1829 w 1829"/>
                <a:gd name="T35" fmla="*/ 66 h 1455"/>
                <a:gd name="T36" fmla="*/ 1822 w 1829"/>
                <a:gd name="T37" fmla="*/ 66 h 1455"/>
                <a:gd name="T38" fmla="*/ 1814 w 1829"/>
                <a:gd name="T39" fmla="*/ 69 h 1455"/>
                <a:gd name="T40" fmla="*/ 1805 w 1829"/>
                <a:gd name="T41" fmla="*/ 72 h 1455"/>
                <a:gd name="T42" fmla="*/ 1794 w 1829"/>
                <a:gd name="T43" fmla="*/ 77 h 1455"/>
                <a:gd name="T44" fmla="*/ 1770 w 1829"/>
                <a:gd name="T45" fmla="*/ 88 h 1455"/>
                <a:gd name="T46" fmla="*/ 1746 w 1829"/>
                <a:gd name="T47" fmla="*/ 100 h 1455"/>
                <a:gd name="T48" fmla="*/ 1720 w 1829"/>
                <a:gd name="T49" fmla="*/ 113 h 1455"/>
                <a:gd name="T50" fmla="*/ 1696 w 1829"/>
                <a:gd name="T51" fmla="*/ 123 h 1455"/>
                <a:gd name="T52" fmla="*/ 1685 w 1829"/>
                <a:gd name="T53" fmla="*/ 128 h 1455"/>
                <a:gd name="T54" fmla="*/ 1676 w 1829"/>
                <a:gd name="T55" fmla="*/ 132 h 1455"/>
                <a:gd name="T56" fmla="*/ 1668 w 1829"/>
                <a:gd name="T57" fmla="*/ 134 h 1455"/>
                <a:gd name="T58" fmla="*/ 1660 w 1829"/>
                <a:gd name="T59" fmla="*/ 135 h 1455"/>
                <a:gd name="T60" fmla="*/ 1658 w 1829"/>
                <a:gd name="T61" fmla="*/ 193 h 1455"/>
                <a:gd name="T62" fmla="*/ 1615 w 1829"/>
                <a:gd name="T63" fmla="*/ 238 h 1455"/>
                <a:gd name="T64" fmla="*/ 1625 w 1829"/>
                <a:gd name="T65" fmla="*/ 298 h 1455"/>
                <a:gd name="T66" fmla="*/ 1416 w 1829"/>
                <a:gd name="T67" fmla="*/ 395 h 1455"/>
                <a:gd name="T68" fmla="*/ 1374 w 1829"/>
                <a:gd name="T69" fmla="*/ 407 h 1455"/>
                <a:gd name="T70" fmla="*/ 1374 w 1829"/>
                <a:gd name="T71" fmla="*/ 467 h 1455"/>
                <a:gd name="T72" fmla="*/ 1299 w 1829"/>
                <a:gd name="T73" fmla="*/ 519 h 1455"/>
                <a:gd name="T74" fmla="*/ 1268 w 1829"/>
                <a:gd name="T75" fmla="*/ 1455 h 1455"/>
                <a:gd name="T76" fmla="*/ 1241 w 1829"/>
                <a:gd name="T77" fmla="*/ 1428 h 1455"/>
                <a:gd name="T78" fmla="*/ 1159 w 1829"/>
                <a:gd name="T79" fmla="*/ 1407 h 1455"/>
                <a:gd name="T80" fmla="*/ 918 w 1829"/>
                <a:gd name="T81" fmla="*/ 1301 h 1455"/>
                <a:gd name="T82" fmla="*/ 809 w 1829"/>
                <a:gd name="T83" fmla="*/ 1424 h 1455"/>
                <a:gd name="T84" fmla="*/ 218 w 1829"/>
                <a:gd name="T85" fmla="*/ 1437 h 1455"/>
                <a:gd name="T86" fmla="*/ 236 w 1829"/>
                <a:gd name="T87" fmla="*/ 1350 h 1455"/>
                <a:gd name="T88" fmla="*/ 251 w 1829"/>
                <a:gd name="T89" fmla="*/ 1177 h 1455"/>
                <a:gd name="T90" fmla="*/ 212 w 1829"/>
                <a:gd name="T91" fmla="*/ 1107 h 1455"/>
                <a:gd name="T92" fmla="*/ 82 w 1829"/>
                <a:gd name="T93" fmla="*/ 1008 h 1455"/>
                <a:gd name="T94" fmla="*/ 19 w 1829"/>
                <a:gd name="T95" fmla="*/ 920 h 1455"/>
                <a:gd name="T96" fmla="*/ 0 w 1829"/>
                <a:gd name="T97" fmla="*/ 697 h 1455"/>
                <a:gd name="T98" fmla="*/ 179 w 1829"/>
                <a:gd name="T99" fmla="*/ 298 h 1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29" h="1455">
                  <a:moveTo>
                    <a:pt x="179" y="298"/>
                  </a:moveTo>
                  <a:lnTo>
                    <a:pt x="336" y="320"/>
                  </a:lnTo>
                  <a:lnTo>
                    <a:pt x="568" y="281"/>
                  </a:lnTo>
                  <a:lnTo>
                    <a:pt x="610" y="329"/>
                  </a:lnTo>
                  <a:lnTo>
                    <a:pt x="1054" y="473"/>
                  </a:lnTo>
                  <a:lnTo>
                    <a:pt x="1075" y="399"/>
                  </a:lnTo>
                  <a:lnTo>
                    <a:pt x="1057" y="350"/>
                  </a:lnTo>
                  <a:lnTo>
                    <a:pt x="1060" y="330"/>
                  </a:lnTo>
                  <a:lnTo>
                    <a:pt x="1063" y="317"/>
                  </a:lnTo>
                  <a:lnTo>
                    <a:pt x="1067" y="303"/>
                  </a:lnTo>
                  <a:lnTo>
                    <a:pt x="1069" y="284"/>
                  </a:lnTo>
                  <a:lnTo>
                    <a:pt x="1166" y="286"/>
                  </a:lnTo>
                  <a:lnTo>
                    <a:pt x="1274" y="224"/>
                  </a:lnTo>
                  <a:lnTo>
                    <a:pt x="1328" y="238"/>
                  </a:lnTo>
                  <a:lnTo>
                    <a:pt x="1470" y="123"/>
                  </a:lnTo>
                  <a:lnTo>
                    <a:pt x="1751" y="24"/>
                  </a:lnTo>
                  <a:lnTo>
                    <a:pt x="1802" y="0"/>
                  </a:lnTo>
                  <a:lnTo>
                    <a:pt x="1829" y="66"/>
                  </a:lnTo>
                  <a:lnTo>
                    <a:pt x="1822" y="66"/>
                  </a:lnTo>
                  <a:lnTo>
                    <a:pt x="1814" y="69"/>
                  </a:lnTo>
                  <a:lnTo>
                    <a:pt x="1805" y="72"/>
                  </a:lnTo>
                  <a:lnTo>
                    <a:pt x="1794" y="77"/>
                  </a:lnTo>
                  <a:lnTo>
                    <a:pt x="1770" y="88"/>
                  </a:lnTo>
                  <a:lnTo>
                    <a:pt x="1746" y="100"/>
                  </a:lnTo>
                  <a:lnTo>
                    <a:pt x="1720" y="113"/>
                  </a:lnTo>
                  <a:lnTo>
                    <a:pt x="1696" y="123"/>
                  </a:lnTo>
                  <a:lnTo>
                    <a:pt x="1685" y="128"/>
                  </a:lnTo>
                  <a:lnTo>
                    <a:pt x="1676" y="132"/>
                  </a:lnTo>
                  <a:lnTo>
                    <a:pt x="1668" y="134"/>
                  </a:lnTo>
                  <a:lnTo>
                    <a:pt x="1660" y="135"/>
                  </a:lnTo>
                  <a:lnTo>
                    <a:pt x="1658" y="193"/>
                  </a:lnTo>
                  <a:lnTo>
                    <a:pt x="1615" y="238"/>
                  </a:lnTo>
                  <a:lnTo>
                    <a:pt x="1625" y="298"/>
                  </a:lnTo>
                  <a:lnTo>
                    <a:pt x="1416" y="395"/>
                  </a:lnTo>
                  <a:lnTo>
                    <a:pt x="1374" y="407"/>
                  </a:lnTo>
                  <a:lnTo>
                    <a:pt x="1374" y="467"/>
                  </a:lnTo>
                  <a:lnTo>
                    <a:pt x="1299" y="519"/>
                  </a:lnTo>
                  <a:lnTo>
                    <a:pt x="1268" y="1455"/>
                  </a:lnTo>
                  <a:lnTo>
                    <a:pt x="1241" y="1428"/>
                  </a:lnTo>
                  <a:lnTo>
                    <a:pt x="1159" y="1407"/>
                  </a:lnTo>
                  <a:lnTo>
                    <a:pt x="918" y="1301"/>
                  </a:lnTo>
                  <a:lnTo>
                    <a:pt x="809" y="1424"/>
                  </a:lnTo>
                  <a:lnTo>
                    <a:pt x="218" y="1437"/>
                  </a:lnTo>
                  <a:lnTo>
                    <a:pt x="236" y="1350"/>
                  </a:lnTo>
                  <a:lnTo>
                    <a:pt x="251" y="1177"/>
                  </a:lnTo>
                  <a:lnTo>
                    <a:pt x="212" y="1107"/>
                  </a:lnTo>
                  <a:lnTo>
                    <a:pt x="82" y="1008"/>
                  </a:lnTo>
                  <a:lnTo>
                    <a:pt x="19" y="920"/>
                  </a:lnTo>
                  <a:lnTo>
                    <a:pt x="0" y="697"/>
                  </a:lnTo>
                  <a:lnTo>
                    <a:pt x="179" y="29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700" name="Freeform 100"/>
            <p:cNvSpPr>
              <a:spLocks/>
            </p:cNvSpPr>
            <p:nvPr/>
          </p:nvSpPr>
          <p:spPr bwMode="auto">
            <a:xfrm>
              <a:off x="7459" y="3299"/>
              <a:ext cx="115" cy="131"/>
            </a:xfrm>
            <a:custGeom>
              <a:avLst/>
              <a:gdLst>
                <a:gd name="T0" fmla="*/ 18 w 688"/>
                <a:gd name="T1" fmla="*/ 123 h 784"/>
                <a:gd name="T2" fmla="*/ 14 w 688"/>
                <a:gd name="T3" fmla="*/ 87 h 784"/>
                <a:gd name="T4" fmla="*/ 155 w 688"/>
                <a:gd name="T5" fmla="*/ 0 h 784"/>
                <a:gd name="T6" fmla="*/ 299 w 688"/>
                <a:gd name="T7" fmla="*/ 77 h 784"/>
                <a:gd name="T8" fmla="*/ 298 w 688"/>
                <a:gd name="T9" fmla="*/ 80 h 784"/>
                <a:gd name="T10" fmla="*/ 389 w 688"/>
                <a:gd name="T11" fmla="*/ 93 h 784"/>
                <a:gd name="T12" fmla="*/ 462 w 688"/>
                <a:gd name="T13" fmla="*/ 60 h 784"/>
                <a:gd name="T14" fmla="*/ 545 w 688"/>
                <a:gd name="T15" fmla="*/ 124 h 784"/>
                <a:gd name="T16" fmla="*/ 681 w 688"/>
                <a:gd name="T17" fmla="*/ 170 h 784"/>
                <a:gd name="T18" fmla="*/ 688 w 688"/>
                <a:gd name="T19" fmla="*/ 289 h 784"/>
                <a:gd name="T20" fmla="*/ 655 w 688"/>
                <a:gd name="T21" fmla="*/ 290 h 784"/>
                <a:gd name="T22" fmla="*/ 621 w 688"/>
                <a:gd name="T23" fmla="*/ 306 h 784"/>
                <a:gd name="T24" fmla="*/ 609 w 688"/>
                <a:gd name="T25" fmla="*/ 486 h 784"/>
                <a:gd name="T26" fmla="*/ 622 w 688"/>
                <a:gd name="T27" fmla="*/ 743 h 784"/>
                <a:gd name="T28" fmla="*/ 613 w 688"/>
                <a:gd name="T29" fmla="*/ 784 h 784"/>
                <a:gd name="T30" fmla="*/ 253 w 688"/>
                <a:gd name="T31" fmla="*/ 637 h 784"/>
                <a:gd name="T32" fmla="*/ 62 w 688"/>
                <a:gd name="T33" fmla="*/ 324 h 784"/>
                <a:gd name="T34" fmla="*/ 0 w 688"/>
                <a:gd name="T35" fmla="*/ 129 h 784"/>
                <a:gd name="T36" fmla="*/ 18 w 688"/>
                <a:gd name="T37" fmla="*/ 123 h 7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88" h="784">
                  <a:moveTo>
                    <a:pt x="18" y="123"/>
                  </a:moveTo>
                  <a:lnTo>
                    <a:pt x="14" y="87"/>
                  </a:lnTo>
                  <a:lnTo>
                    <a:pt x="155" y="0"/>
                  </a:lnTo>
                  <a:lnTo>
                    <a:pt x="299" y="77"/>
                  </a:lnTo>
                  <a:lnTo>
                    <a:pt x="298" y="80"/>
                  </a:lnTo>
                  <a:lnTo>
                    <a:pt x="389" y="93"/>
                  </a:lnTo>
                  <a:lnTo>
                    <a:pt x="462" y="60"/>
                  </a:lnTo>
                  <a:lnTo>
                    <a:pt x="545" y="124"/>
                  </a:lnTo>
                  <a:lnTo>
                    <a:pt x="681" y="170"/>
                  </a:lnTo>
                  <a:lnTo>
                    <a:pt x="688" y="289"/>
                  </a:lnTo>
                  <a:lnTo>
                    <a:pt x="655" y="290"/>
                  </a:lnTo>
                  <a:lnTo>
                    <a:pt x="621" y="306"/>
                  </a:lnTo>
                  <a:lnTo>
                    <a:pt x="609" y="486"/>
                  </a:lnTo>
                  <a:lnTo>
                    <a:pt x="622" y="743"/>
                  </a:lnTo>
                  <a:lnTo>
                    <a:pt x="613" y="784"/>
                  </a:lnTo>
                  <a:lnTo>
                    <a:pt x="253" y="637"/>
                  </a:lnTo>
                  <a:lnTo>
                    <a:pt x="62" y="324"/>
                  </a:lnTo>
                  <a:lnTo>
                    <a:pt x="0" y="129"/>
                  </a:lnTo>
                  <a:lnTo>
                    <a:pt x="18" y="12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701" name="Freeform 101"/>
            <p:cNvSpPr>
              <a:spLocks/>
            </p:cNvSpPr>
            <p:nvPr/>
          </p:nvSpPr>
          <p:spPr bwMode="auto">
            <a:xfrm>
              <a:off x="7366" y="3319"/>
              <a:ext cx="197" cy="193"/>
            </a:xfrm>
            <a:custGeom>
              <a:avLst/>
              <a:gdLst>
                <a:gd name="T0" fmla="*/ 57 w 1180"/>
                <a:gd name="T1" fmla="*/ 1101 h 1155"/>
                <a:gd name="T2" fmla="*/ 168 w 1180"/>
                <a:gd name="T3" fmla="*/ 1090 h 1155"/>
                <a:gd name="T4" fmla="*/ 270 w 1180"/>
                <a:gd name="T5" fmla="*/ 1125 h 1155"/>
                <a:gd name="T6" fmla="*/ 511 w 1180"/>
                <a:gd name="T7" fmla="*/ 1111 h 1155"/>
                <a:gd name="T8" fmla="*/ 591 w 1180"/>
                <a:gd name="T9" fmla="*/ 1075 h 1155"/>
                <a:gd name="T10" fmla="*/ 797 w 1180"/>
                <a:gd name="T11" fmla="*/ 1054 h 1155"/>
                <a:gd name="T12" fmla="*/ 949 w 1180"/>
                <a:gd name="T13" fmla="*/ 1072 h 1155"/>
                <a:gd name="T14" fmla="*/ 1180 w 1180"/>
                <a:gd name="T15" fmla="*/ 1155 h 1155"/>
                <a:gd name="T16" fmla="*/ 1169 w 1180"/>
                <a:gd name="T17" fmla="*/ 660 h 1155"/>
                <a:gd name="T18" fmla="*/ 811 w 1180"/>
                <a:gd name="T19" fmla="*/ 513 h 1155"/>
                <a:gd name="T20" fmla="*/ 618 w 1180"/>
                <a:gd name="T21" fmla="*/ 200 h 1155"/>
                <a:gd name="T22" fmla="*/ 558 w 1180"/>
                <a:gd name="T23" fmla="*/ 5 h 1155"/>
                <a:gd name="T24" fmla="*/ 542 w 1180"/>
                <a:gd name="T25" fmla="*/ 8 h 1155"/>
                <a:gd name="T26" fmla="*/ 511 w 1180"/>
                <a:gd name="T27" fmla="*/ 98 h 1155"/>
                <a:gd name="T28" fmla="*/ 486 w 1180"/>
                <a:gd name="T29" fmla="*/ 109 h 1155"/>
                <a:gd name="T30" fmla="*/ 454 w 1180"/>
                <a:gd name="T31" fmla="*/ 78 h 1155"/>
                <a:gd name="T32" fmla="*/ 449 w 1180"/>
                <a:gd name="T33" fmla="*/ 0 h 1155"/>
                <a:gd name="T34" fmla="*/ 389 w 1180"/>
                <a:gd name="T35" fmla="*/ 24 h 1155"/>
                <a:gd name="T36" fmla="*/ 156 w 1180"/>
                <a:gd name="T37" fmla="*/ 77 h 1155"/>
                <a:gd name="T38" fmla="*/ 118 w 1180"/>
                <a:gd name="T39" fmla="*/ 135 h 1155"/>
                <a:gd name="T40" fmla="*/ 78 w 1180"/>
                <a:gd name="T41" fmla="*/ 92 h 1155"/>
                <a:gd name="T42" fmla="*/ 44 w 1180"/>
                <a:gd name="T43" fmla="*/ 78 h 1155"/>
                <a:gd name="T44" fmla="*/ 39 w 1180"/>
                <a:gd name="T45" fmla="*/ 117 h 1155"/>
                <a:gd name="T46" fmla="*/ 60 w 1180"/>
                <a:gd name="T47" fmla="*/ 202 h 1155"/>
                <a:gd name="T48" fmla="*/ 0 w 1180"/>
                <a:gd name="T49" fmla="*/ 245 h 1155"/>
                <a:gd name="T50" fmla="*/ 28 w 1180"/>
                <a:gd name="T51" fmla="*/ 255 h 1155"/>
                <a:gd name="T52" fmla="*/ 21 w 1180"/>
                <a:gd name="T53" fmla="*/ 286 h 1155"/>
                <a:gd name="T54" fmla="*/ 50 w 1180"/>
                <a:gd name="T55" fmla="*/ 364 h 1155"/>
                <a:gd name="T56" fmla="*/ 54 w 1180"/>
                <a:gd name="T57" fmla="*/ 964 h 1155"/>
                <a:gd name="T58" fmla="*/ 57 w 1180"/>
                <a:gd name="T59" fmla="*/ 1101 h 1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180" h="1155">
                  <a:moveTo>
                    <a:pt x="57" y="1101"/>
                  </a:moveTo>
                  <a:lnTo>
                    <a:pt x="168" y="1090"/>
                  </a:lnTo>
                  <a:lnTo>
                    <a:pt x="270" y="1125"/>
                  </a:lnTo>
                  <a:lnTo>
                    <a:pt x="511" y="1111"/>
                  </a:lnTo>
                  <a:lnTo>
                    <a:pt x="591" y="1075"/>
                  </a:lnTo>
                  <a:lnTo>
                    <a:pt x="797" y="1054"/>
                  </a:lnTo>
                  <a:lnTo>
                    <a:pt x="949" y="1072"/>
                  </a:lnTo>
                  <a:lnTo>
                    <a:pt x="1180" y="1155"/>
                  </a:lnTo>
                  <a:lnTo>
                    <a:pt x="1169" y="660"/>
                  </a:lnTo>
                  <a:lnTo>
                    <a:pt x="811" y="513"/>
                  </a:lnTo>
                  <a:lnTo>
                    <a:pt x="618" y="200"/>
                  </a:lnTo>
                  <a:lnTo>
                    <a:pt x="558" y="5"/>
                  </a:lnTo>
                  <a:lnTo>
                    <a:pt x="542" y="8"/>
                  </a:lnTo>
                  <a:lnTo>
                    <a:pt x="511" y="98"/>
                  </a:lnTo>
                  <a:lnTo>
                    <a:pt x="486" y="109"/>
                  </a:lnTo>
                  <a:lnTo>
                    <a:pt x="454" y="78"/>
                  </a:lnTo>
                  <a:lnTo>
                    <a:pt x="449" y="0"/>
                  </a:lnTo>
                  <a:lnTo>
                    <a:pt x="389" y="24"/>
                  </a:lnTo>
                  <a:lnTo>
                    <a:pt x="156" y="77"/>
                  </a:lnTo>
                  <a:lnTo>
                    <a:pt x="118" y="135"/>
                  </a:lnTo>
                  <a:lnTo>
                    <a:pt x="78" y="92"/>
                  </a:lnTo>
                  <a:lnTo>
                    <a:pt x="44" y="78"/>
                  </a:lnTo>
                  <a:lnTo>
                    <a:pt x="39" y="117"/>
                  </a:lnTo>
                  <a:lnTo>
                    <a:pt x="60" y="202"/>
                  </a:lnTo>
                  <a:lnTo>
                    <a:pt x="0" y="245"/>
                  </a:lnTo>
                  <a:lnTo>
                    <a:pt x="28" y="255"/>
                  </a:lnTo>
                  <a:lnTo>
                    <a:pt x="21" y="286"/>
                  </a:lnTo>
                  <a:lnTo>
                    <a:pt x="50" y="364"/>
                  </a:lnTo>
                  <a:lnTo>
                    <a:pt x="54" y="964"/>
                  </a:lnTo>
                  <a:lnTo>
                    <a:pt x="57" y="110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702" name="Freeform 102"/>
            <p:cNvSpPr>
              <a:spLocks/>
            </p:cNvSpPr>
            <p:nvPr/>
          </p:nvSpPr>
          <p:spPr bwMode="auto">
            <a:xfrm>
              <a:off x="7709" y="3585"/>
              <a:ext cx="189" cy="163"/>
            </a:xfrm>
            <a:custGeom>
              <a:avLst/>
              <a:gdLst>
                <a:gd name="T0" fmla="*/ 30 w 1135"/>
                <a:gd name="T1" fmla="*/ 641 h 979"/>
                <a:gd name="T2" fmla="*/ 92 w 1135"/>
                <a:gd name="T3" fmla="*/ 665 h 979"/>
                <a:gd name="T4" fmla="*/ 126 w 1135"/>
                <a:gd name="T5" fmla="*/ 714 h 979"/>
                <a:gd name="T6" fmla="*/ 167 w 1135"/>
                <a:gd name="T7" fmla="*/ 733 h 979"/>
                <a:gd name="T8" fmla="*/ 196 w 1135"/>
                <a:gd name="T9" fmla="*/ 740 h 979"/>
                <a:gd name="T10" fmla="*/ 239 w 1135"/>
                <a:gd name="T11" fmla="*/ 769 h 979"/>
                <a:gd name="T12" fmla="*/ 358 w 1135"/>
                <a:gd name="T13" fmla="*/ 759 h 979"/>
                <a:gd name="T14" fmla="*/ 454 w 1135"/>
                <a:gd name="T15" fmla="*/ 856 h 979"/>
                <a:gd name="T16" fmla="*/ 442 w 1135"/>
                <a:gd name="T17" fmla="*/ 928 h 979"/>
                <a:gd name="T18" fmla="*/ 473 w 1135"/>
                <a:gd name="T19" fmla="*/ 940 h 979"/>
                <a:gd name="T20" fmla="*/ 511 w 1135"/>
                <a:gd name="T21" fmla="*/ 900 h 979"/>
                <a:gd name="T22" fmla="*/ 594 w 1135"/>
                <a:gd name="T23" fmla="*/ 875 h 979"/>
                <a:gd name="T24" fmla="*/ 668 w 1135"/>
                <a:gd name="T25" fmla="*/ 874 h 979"/>
                <a:gd name="T26" fmla="*/ 721 w 1135"/>
                <a:gd name="T27" fmla="*/ 947 h 979"/>
                <a:gd name="T28" fmla="*/ 879 w 1135"/>
                <a:gd name="T29" fmla="*/ 979 h 979"/>
                <a:gd name="T30" fmla="*/ 1135 w 1135"/>
                <a:gd name="T31" fmla="*/ 623 h 979"/>
                <a:gd name="T32" fmla="*/ 772 w 1135"/>
                <a:gd name="T33" fmla="*/ 404 h 979"/>
                <a:gd name="T34" fmla="*/ 742 w 1135"/>
                <a:gd name="T35" fmla="*/ 372 h 979"/>
                <a:gd name="T36" fmla="*/ 672 w 1135"/>
                <a:gd name="T37" fmla="*/ 154 h 979"/>
                <a:gd name="T38" fmla="*/ 446 w 1135"/>
                <a:gd name="T39" fmla="*/ 95 h 979"/>
                <a:gd name="T40" fmla="*/ 3 w 1135"/>
                <a:gd name="T41" fmla="*/ 0 h 979"/>
                <a:gd name="T42" fmla="*/ 0 w 1135"/>
                <a:gd name="T43" fmla="*/ 622 h 979"/>
                <a:gd name="T44" fmla="*/ 30 w 1135"/>
                <a:gd name="T45" fmla="*/ 641 h 9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35" h="979">
                  <a:moveTo>
                    <a:pt x="30" y="641"/>
                  </a:moveTo>
                  <a:lnTo>
                    <a:pt x="92" y="665"/>
                  </a:lnTo>
                  <a:lnTo>
                    <a:pt x="126" y="714"/>
                  </a:lnTo>
                  <a:lnTo>
                    <a:pt x="167" y="733"/>
                  </a:lnTo>
                  <a:lnTo>
                    <a:pt x="196" y="740"/>
                  </a:lnTo>
                  <a:lnTo>
                    <a:pt x="239" y="769"/>
                  </a:lnTo>
                  <a:lnTo>
                    <a:pt x="358" y="759"/>
                  </a:lnTo>
                  <a:lnTo>
                    <a:pt x="454" y="856"/>
                  </a:lnTo>
                  <a:lnTo>
                    <a:pt x="442" y="928"/>
                  </a:lnTo>
                  <a:lnTo>
                    <a:pt x="473" y="940"/>
                  </a:lnTo>
                  <a:lnTo>
                    <a:pt x="511" y="900"/>
                  </a:lnTo>
                  <a:lnTo>
                    <a:pt x="594" y="875"/>
                  </a:lnTo>
                  <a:lnTo>
                    <a:pt x="668" y="874"/>
                  </a:lnTo>
                  <a:lnTo>
                    <a:pt x="721" y="947"/>
                  </a:lnTo>
                  <a:lnTo>
                    <a:pt x="879" y="979"/>
                  </a:lnTo>
                  <a:lnTo>
                    <a:pt x="1135" y="623"/>
                  </a:lnTo>
                  <a:lnTo>
                    <a:pt x="772" y="404"/>
                  </a:lnTo>
                  <a:lnTo>
                    <a:pt x="742" y="372"/>
                  </a:lnTo>
                  <a:lnTo>
                    <a:pt x="672" y="154"/>
                  </a:lnTo>
                  <a:lnTo>
                    <a:pt x="446" y="95"/>
                  </a:lnTo>
                  <a:lnTo>
                    <a:pt x="3" y="0"/>
                  </a:lnTo>
                  <a:lnTo>
                    <a:pt x="0" y="622"/>
                  </a:lnTo>
                  <a:lnTo>
                    <a:pt x="30" y="64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703" name="Freeform 103"/>
            <p:cNvSpPr>
              <a:spLocks/>
            </p:cNvSpPr>
            <p:nvPr/>
          </p:nvSpPr>
          <p:spPr bwMode="auto">
            <a:xfrm>
              <a:off x="7659" y="3442"/>
              <a:ext cx="138" cy="247"/>
            </a:xfrm>
            <a:custGeom>
              <a:avLst/>
              <a:gdLst>
                <a:gd name="T0" fmla="*/ 0 w 829"/>
                <a:gd name="T1" fmla="*/ 824 h 1481"/>
                <a:gd name="T2" fmla="*/ 96 w 829"/>
                <a:gd name="T3" fmla="*/ 874 h 1481"/>
                <a:gd name="T4" fmla="*/ 118 w 829"/>
                <a:gd name="T5" fmla="*/ 984 h 1481"/>
                <a:gd name="T6" fmla="*/ 112 w 829"/>
                <a:gd name="T7" fmla="*/ 1104 h 1481"/>
                <a:gd name="T8" fmla="*/ 87 w 829"/>
                <a:gd name="T9" fmla="*/ 1182 h 1481"/>
                <a:gd name="T10" fmla="*/ 93 w 829"/>
                <a:gd name="T11" fmla="*/ 1406 h 1481"/>
                <a:gd name="T12" fmla="*/ 227 w 829"/>
                <a:gd name="T13" fmla="*/ 1432 h 1481"/>
                <a:gd name="T14" fmla="*/ 301 w 829"/>
                <a:gd name="T15" fmla="*/ 1481 h 1481"/>
                <a:gd name="T16" fmla="*/ 306 w 829"/>
                <a:gd name="T17" fmla="*/ 859 h 1481"/>
                <a:gd name="T18" fmla="*/ 747 w 829"/>
                <a:gd name="T19" fmla="*/ 953 h 1481"/>
                <a:gd name="T20" fmla="*/ 747 w 829"/>
                <a:gd name="T21" fmla="*/ 578 h 1481"/>
                <a:gd name="T22" fmla="*/ 829 w 829"/>
                <a:gd name="T23" fmla="*/ 283 h 1481"/>
                <a:gd name="T24" fmla="*/ 820 w 829"/>
                <a:gd name="T25" fmla="*/ 0 h 1481"/>
                <a:gd name="T26" fmla="*/ 378 w 829"/>
                <a:gd name="T27" fmla="*/ 171 h 1481"/>
                <a:gd name="T28" fmla="*/ 9 w 829"/>
                <a:gd name="T29" fmla="*/ 417 h 1481"/>
                <a:gd name="T30" fmla="*/ 0 w 829"/>
                <a:gd name="T31" fmla="*/ 824 h 1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29" h="1481">
                  <a:moveTo>
                    <a:pt x="0" y="824"/>
                  </a:moveTo>
                  <a:lnTo>
                    <a:pt x="96" y="874"/>
                  </a:lnTo>
                  <a:lnTo>
                    <a:pt x="118" y="984"/>
                  </a:lnTo>
                  <a:lnTo>
                    <a:pt x="112" y="1104"/>
                  </a:lnTo>
                  <a:lnTo>
                    <a:pt x="87" y="1182"/>
                  </a:lnTo>
                  <a:lnTo>
                    <a:pt x="93" y="1406"/>
                  </a:lnTo>
                  <a:lnTo>
                    <a:pt x="227" y="1432"/>
                  </a:lnTo>
                  <a:lnTo>
                    <a:pt x="301" y="1481"/>
                  </a:lnTo>
                  <a:lnTo>
                    <a:pt x="306" y="859"/>
                  </a:lnTo>
                  <a:lnTo>
                    <a:pt x="747" y="953"/>
                  </a:lnTo>
                  <a:lnTo>
                    <a:pt x="747" y="578"/>
                  </a:lnTo>
                  <a:lnTo>
                    <a:pt x="829" y="283"/>
                  </a:lnTo>
                  <a:lnTo>
                    <a:pt x="820" y="0"/>
                  </a:lnTo>
                  <a:lnTo>
                    <a:pt x="378" y="171"/>
                  </a:lnTo>
                  <a:lnTo>
                    <a:pt x="9" y="417"/>
                  </a:lnTo>
                  <a:lnTo>
                    <a:pt x="0" y="82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704" name="Freeform 104"/>
            <p:cNvSpPr>
              <a:spLocks/>
            </p:cNvSpPr>
            <p:nvPr/>
          </p:nvSpPr>
          <p:spPr bwMode="auto">
            <a:xfrm>
              <a:off x="7561" y="3301"/>
              <a:ext cx="170" cy="278"/>
            </a:xfrm>
            <a:custGeom>
              <a:avLst/>
              <a:gdLst>
                <a:gd name="T0" fmla="*/ 561 w 1020"/>
                <a:gd name="T1" fmla="*/ 42 h 1672"/>
                <a:gd name="T2" fmla="*/ 692 w 1020"/>
                <a:gd name="T3" fmla="*/ 209 h 1672"/>
                <a:gd name="T4" fmla="*/ 962 w 1020"/>
                <a:gd name="T5" fmla="*/ 203 h 1672"/>
                <a:gd name="T6" fmla="*/ 940 w 1020"/>
                <a:gd name="T7" fmla="*/ 283 h 1672"/>
                <a:gd name="T8" fmla="*/ 1020 w 1020"/>
                <a:gd name="T9" fmla="*/ 393 h 1672"/>
                <a:gd name="T10" fmla="*/ 918 w 1020"/>
                <a:gd name="T11" fmla="*/ 611 h 1672"/>
                <a:gd name="T12" fmla="*/ 911 w 1020"/>
                <a:gd name="T13" fmla="*/ 807 h 1672"/>
                <a:gd name="T14" fmla="*/ 957 w 1020"/>
                <a:gd name="T15" fmla="*/ 893 h 1672"/>
                <a:gd name="T16" fmla="*/ 966 w 1020"/>
                <a:gd name="T17" fmla="*/ 1021 h 1672"/>
                <a:gd name="T18" fmla="*/ 597 w 1020"/>
                <a:gd name="T19" fmla="*/ 1265 h 1672"/>
                <a:gd name="T20" fmla="*/ 587 w 1020"/>
                <a:gd name="T21" fmla="*/ 1672 h 1672"/>
                <a:gd name="T22" fmla="*/ 569 w 1020"/>
                <a:gd name="T23" fmla="*/ 1667 h 1672"/>
                <a:gd name="T24" fmla="*/ 502 w 1020"/>
                <a:gd name="T25" fmla="*/ 1668 h 1672"/>
                <a:gd name="T26" fmla="*/ 466 w 1020"/>
                <a:gd name="T27" fmla="*/ 1647 h 1672"/>
                <a:gd name="T28" fmla="*/ 413 w 1020"/>
                <a:gd name="T29" fmla="*/ 1597 h 1672"/>
                <a:gd name="T30" fmla="*/ 383 w 1020"/>
                <a:gd name="T31" fmla="*/ 1551 h 1672"/>
                <a:gd name="T32" fmla="*/ 231 w 1020"/>
                <a:gd name="T33" fmla="*/ 1450 h 1672"/>
                <a:gd name="T34" fmla="*/ 117 w 1020"/>
                <a:gd name="T35" fmla="*/ 1389 h 1672"/>
                <a:gd name="T36" fmla="*/ 10 w 1020"/>
                <a:gd name="T37" fmla="*/ 1272 h 1672"/>
                <a:gd name="T38" fmla="*/ 5 w 1020"/>
                <a:gd name="T39" fmla="*/ 984 h 1672"/>
                <a:gd name="T40" fmla="*/ 0 w 1020"/>
                <a:gd name="T41" fmla="*/ 774 h 1672"/>
                <a:gd name="T42" fmla="*/ 13 w 1020"/>
                <a:gd name="T43" fmla="*/ 737 h 1672"/>
                <a:gd name="T44" fmla="*/ 5 w 1020"/>
                <a:gd name="T45" fmla="*/ 574 h 1672"/>
                <a:gd name="T46" fmla="*/ 0 w 1020"/>
                <a:gd name="T47" fmla="*/ 476 h 1672"/>
                <a:gd name="T48" fmla="*/ 9 w 1020"/>
                <a:gd name="T49" fmla="*/ 300 h 1672"/>
                <a:gd name="T50" fmla="*/ 49 w 1020"/>
                <a:gd name="T51" fmla="*/ 282 h 1672"/>
                <a:gd name="T52" fmla="*/ 83 w 1020"/>
                <a:gd name="T53" fmla="*/ 285 h 1672"/>
                <a:gd name="T54" fmla="*/ 68 w 1020"/>
                <a:gd name="T55" fmla="*/ 157 h 1672"/>
                <a:gd name="T56" fmla="*/ 84 w 1020"/>
                <a:gd name="T57" fmla="*/ 77 h 1672"/>
                <a:gd name="T58" fmla="*/ 320 w 1020"/>
                <a:gd name="T59" fmla="*/ 0 h 1672"/>
                <a:gd name="T60" fmla="*/ 389 w 1020"/>
                <a:gd name="T61" fmla="*/ 39 h 1672"/>
                <a:gd name="T62" fmla="*/ 561 w 1020"/>
                <a:gd name="T63" fmla="*/ 42 h 16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0" h="1672">
                  <a:moveTo>
                    <a:pt x="561" y="42"/>
                  </a:moveTo>
                  <a:lnTo>
                    <a:pt x="692" y="209"/>
                  </a:lnTo>
                  <a:lnTo>
                    <a:pt x="962" y="203"/>
                  </a:lnTo>
                  <a:lnTo>
                    <a:pt x="940" y="283"/>
                  </a:lnTo>
                  <a:lnTo>
                    <a:pt x="1020" y="393"/>
                  </a:lnTo>
                  <a:lnTo>
                    <a:pt x="918" y="611"/>
                  </a:lnTo>
                  <a:lnTo>
                    <a:pt x="911" y="807"/>
                  </a:lnTo>
                  <a:lnTo>
                    <a:pt x="957" y="893"/>
                  </a:lnTo>
                  <a:lnTo>
                    <a:pt x="966" y="1021"/>
                  </a:lnTo>
                  <a:lnTo>
                    <a:pt x="597" y="1265"/>
                  </a:lnTo>
                  <a:lnTo>
                    <a:pt x="587" y="1672"/>
                  </a:lnTo>
                  <a:lnTo>
                    <a:pt x="569" y="1667"/>
                  </a:lnTo>
                  <a:lnTo>
                    <a:pt x="502" y="1668"/>
                  </a:lnTo>
                  <a:lnTo>
                    <a:pt x="466" y="1647"/>
                  </a:lnTo>
                  <a:lnTo>
                    <a:pt x="413" y="1597"/>
                  </a:lnTo>
                  <a:lnTo>
                    <a:pt x="383" y="1551"/>
                  </a:lnTo>
                  <a:lnTo>
                    <a:pt x="231" y="1450"/>
                  </a:lnTo>
                  <a:lnTo>
                    <a:pt x="117" y="1389"/>
                  </a:lnTo>
                  <a:lnTo>
                    <a:pt x="10" y="1272"/>
                  </a:lnTo>
                  <a:lnTo>
                    <a:pt x="5" y="984"/>
                  </a:lnTo>
                  <a:lnTo>
                    <a:pt x="0" y="774"/>
                  </a:lnTo>
                  <a:lnTo>
                    <a:pt x="13" y="737"/>
                  </a:lnTo>
                  <a:lnTo>
                    <a:pt x="5" y="574"/>
                  </a:lnTo>
                  <a:lnTo>
                    <a:pt x="0" y="476"/>
                  </a:lnTo>
                  <a:lnTo>
                    <a:pt x="9" y="300"/>
                  </a:lnTo>
                  <a:lnTo>
                    <a:pt x="49" y="282"/>
                  </a:lnTo>
                  <a:lnTo>
                    <a:pt x="83" y="285"/>
                  </a:lnTo>
                  <a:lnTo>
                    <a:pt x="68" y="157"/>
                  </a:lnTo>
                  <a:lnTo>
                    <a:pt x="84" y="77"/>
                  </a:lnTo>
                  <a:lnTo>
                    <a:pt x="320" y="0"/>
                  </a:lnTo>
                  <a:lnTo>
                    <a:pt x="389" y="39"/>
                  </a:lnTo>
                  <a:lnTo>
                    <a:pt x="561" y="4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705" name="Freeform 105"/>
            <p:cNvSpPr>
              <a:spLocks/>
            </p:cNvSpPr>
            <p:nvPr/>
          </p:nvSpPr>
          <p:spPr bwMode="auto">
            <a:xfrm>
              <a:off x="7509" y="3156"/>
              <a:ext cx="183" cy="171"/>
            </a:xfrm>
            <a:custGeom>
              <a:avLst/>
              <a:gdLst>
                <a:gd name="T0" fmla="*/ 161 w 1096"/>
                <a:gd name="T1" fmla="*/ 238 h 1028"/>
                <a:gd name="T2" fmla="*/ 174 w 1096"/>
                <a:gd name="T3" fmla="*/ 284 h 1028"/>
                <a:gd name="T4" fmla="*/ 140 w 1096"/>
                <a:gd name="T5" fmla="*/ 329 h 1028"/>
                <a:gd name="T6" fmla="*/ 56 w 1096"/>
                <a:gd name="T7" fmla="*/ 353 h 1028"/>
                <a:gd name="T8" fmla="*/ 65 w 1096"/>
                <a:gd name="T9" fmla="*/ 527 h 1028"/>
                <a:gd name="T10" fmla="*/ 89 w 1096"/>
                <a:gd name="T11" fmla="*/ 530 h 1028"/>
                <a:gd name="T12" fmla="*/ 114 w 1096"/>
                <a:gd name="T13" fmla="*/ 478 h 1028"/>
                <a:gd name="T14" fmla="*/ 191 w 1096"/>
                <a:gd name="T15" fmla="*/ 479 h 1028"/>
                <a:gd name="T16" fmla="*/ 204 w 1096"/>
                <a:gd name="T17" fmla="*/ 511 h 1028"/>
                <a:gd name="T18" fmla="*/ 262 w 1096"/>
                <a:gd name="T19" fmla="*/ 478 h 1028"/>
                <a:gd name="T20" fmla="*/ 306 w 1096"/>
                <a:gd name="T21" fmla="*/ 478 h 1028"/>
                <a:gd name="T22" fmla="*/ 310 w 1096"/>
                <a:gd name="T23" fmla="*/ 518 h 1028"/>
                <a:gd name="T24" fmla="*/ 293 w 1096"/>
                <a:gd name="T25" fmla="*/ 576 h 1028"/>
                <a:gd name="T26" fmla="*/ 249 w 1096"/>
                <a:gd name="T27" fmla="*/ 620 h 1028"/>
                <a:gd name="T28" fmla="*/ 184 w 1096"/>
                <a:gd name="T29" fmla="*/ 632 h 1028"/>
                <a:gd name="T30" fmla="*/ 156 w 1096"/>
                <a:gd name="T31" fmla="*/ 654 h 1028"/>
                <a:gd name="T32" fmla="*/ 238 w 1096"/>
                <a:gd name="T33" fmla="*/ 718 h 1028"/>
                <a:gd name="T34" fmla="*/ 0 w 1096"/>
                <a:gd name="T35" fmla="*/ 937 h 1028"/>
                <a:gd name="T36" fmla="*/ 87 w 1096"/>
                <a:gd name="T37" fmla="*/ 950 h 1028"/>
                <a:gd name="T38" fmla="*/ 163 w 1096"/>
                <a:gd name="T39" fmla="*/ 918 h 1028"/>
                <a:gd name="T40" fmla="*/ 245 w 1096"/>
                <a:gd name="T41" fmla="*/ 980 h 1028"/>
                <a:gd name="T42" fmla="*/ 354 w 1096"/>
                <a:gd name="T43" fmla="*/ 1018 h 1028"/>
                <a:gd name="T44" fmla="*/ 380 w 1096"/>
                <a:gd name="T45" fmla="*/ 1028 h 1028"/>
                <a:gd name="T46" fmla="*/ 398 w 1096"/>
                <a:gd name="T47" fmla="*/ 941 h 1028"/>
                <a:gd name="T48" fmla="*/ 630 w 1096"/>
                <a:gd name="T49" fmla="*/ 869 h 1028"/>
                <a:gd name="T50" fmla="*/ 700 w 1096"/>
                <a:gd name="T51" fmla="*/ 905 h 1028"/>
                <a:gd name="T52" fmla="*/ 872 w 1096"/>
                <a:gd name="T53" fmla="*/ 910 h 1028"/>
                <a:gd name="T54" fmla="*/ 1096 w 1096"/>
                <a:gd name="T55" fmla="*/ 587 h 1028"/>
                <a:gd name="T56" fmla="*/ 1018 w 1096"/>
                <a:gd name="T57" fmla="*/ 484 h 1028"/>
                <a:gd name="T58" fmla="*/ 763 w 1096"/>
                <a:gd name="T59" fmla="*/ 492 h 1028"/>
                <a:gd name="T60" fmla="*/ 748 w 1096"/>
                <a:gd name="T61" fmla="*/ 404 h 1028"/>
                <a:gd name="T62" fmla="*/ 810 w 1096"/>
                <a:gd name="T63" fmla="*/ 377 h 1028"/>
                <a:gd name="T64" fmla="*/ 757 w 1096"/>
                <a:gd name="T65" fmla="*/ 262 h 1028"/>
                <a:gd name="T66" fmla="*/ 713 w 1096"/>
                <a:gd name="T67" fmla="*/ 291 h 1028"/>
                <a:gd name="T68" fmla="*/ 642 w 1096"/>
                <a:gd name="T69" fmla="*/ 152 h 1028"/>
                <a:gd name="T70" fmla="*/ 666 w 1096"/>
                <a:gd name="T71" fmla="*/ 88 h 1028"/>
                <a:gd name="T72" fmla="*/ 649 w 1096"/>
                <a:gd name="T73" fmla="*/ 28 h 1028"/>
                <a:gd name="T74" fmla="*/ 570 w 1096"/>
                <a:gd name="T75" fmla="*/ 0 h 1028"/>
                <a:gd name="T76" fmla="*/ 517 w 1096"/>
                <a:gd name="T77" fmla="*/ 6 h 1028"/>
                <a:gd name="T78" fmla="*/ 519 w 1096"/>
                <a:gd name="T79" fmla="*/ 28 h 1028"/>
                <a:gd name="T80" fmla="*/ 483 w 1096"/>
                <a:gd name="T81" fmla="*/ 26 h 1028"/>
                <a:gd name="T82" fmla="*/ 478 w 1096"/>
                <a:gd name="T83" fmla="*/ 77 h 1028"/>
                <a:gd name="T84" fmla="*/ 438 w 1096"/>
                <a:gd name="T85" fmla="*/ 77 h 1028"/>
                <a:gd name="T86" fmla="*/ 425 w 1096"/>
                <a:gd name="T87" fmla="*/ 120 h 1028"/>
                <a:gd name="T88" fmla="*/ 446 w 1096"/>
                <a:gd name="T89" fmla="*/ 167 h 1028"/>
                <a:gd name="T90" fmla="*/ 405 w 1096"/>
                <a:gd name="T91" fmla="*/ 224 h 1028"/>
                <a:gd name="T92" fmla="*/ 445 w 1096"/>
                <a:gd name="T93" fmla="*/ 282 h 1028"/>
                <a:gd name="T94" fmla="*/ 383 w 1096"/>
                <a:gd name="T95" fmla="*/ 288 h 1028"/>
                <a:gd name="T96" fmla="*/ 330 w 1096"/>
                <a:gd name="T97" fmla="*/ 217 h 1028"/>
                <a:gd name="T98" fmla="*/ 343 w 1096"/>
                <a:gd name="T99" fmla="*/ 180 h 1028"/>
                <a:gd name="T100" fmla="*/ 259 w 1096"/>
                <a:gd name="T101" fmla="*/ 81 h 1028"/>
                <a:gd name="T102" fmla="*/ 133 w 1096"/>
                <a:gd name="T103" fmla="*/ 115 h 1028"/>
                <a:gd name="T104" fmla="*/ 110 w 1096"/>
                <a:gd name="T105" fmla="*/ 109 h 1028"/>
                <a:gd name="T106" fmla="*/ 103 w 1096"/>
                <a:gd name="T107" fmla="*/ 82 h 1028"/>
                <a:gd name="T108" fmla="*/ 69 w 1096"/>
                <a:gd name="T109" fmla="*/ 93 h 1028"/>
                <a:gd name="T110" fmla="*/ 102 w 1096"/>
                <a:gd name="T111" fmla="*/ 213 h 1028"/>
                <a:gd name="T112" fmla="*/ 161 w 1096"/>
                <a:gd name="T113" fmla="*/ 238 h 10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6" h="1028">
                  <a:moveTo>
                    <a:pt x="161" y="238"/>
                  </a:moveTo>
                  <a:lnTo>
                    <a:pt x="174" y="284"/>
                  </a:lnTo>
                  <a:lnTo>
                    <a:pt x="140" y="329"/>
                  </a:lnTo>
                  <a:lnTo>
                    <a:pt x="56" y="353"/>
                  </a:lnTo>
                  <a:lnTo>
                    <a:pt x="65" y="527"/>
                  </a:lnTo>
                  <a:lnTo>
                    <a:pt x="89" y="530"/>
                  </a:lnTo>
                  <a:lnTo>
                    <a:pt x="114" y="478"/>
                  </a:lnTo>
                  <a:lnTo>
                    <a:pt x="191" y="479"/>
                  </a:lnTo>
                  <a:lnTo>
                    <a:pt x="204" y="511"/>
                  </a:lnTo>
                  <a:lnTo>
                    <a:pt x="262" y="478"/>
                  </a:lnTo>
                  <a:lnTo>
                    <a:pt x="306" y="478"/>
                  </a:lnTo>
                  <a:lnTo>
                    <a:pt x="310" y="518"/>
                  </a:lnTo>
                  <a:lnTo>
                    <a:pt x="293" y="576"/>
                  </a:lnTo>
                  <a:lnTo>
                    <a:pt x="249" y="620"/>
                  </a:lnTo>
                  <a:lnTo>
                    <a:pt x="184" y="632"/>
                  </a:lnTo>
                  <a:lnTo>
                    <a:pt x="156" y="654"/>
                  </a:lnTo>
                  <a:lnTo>
                    <a:pt x="238" y="718"/>
                  </a:lnTo>
                  <a:lnTo>
                    <a:pt x="0" y="937"/>
                  </a:lnTo>
                  <a:lnTo>
                    <a:pt x="87" y="950"/>
                  </a:lnTo>
                  <a:lnTo>
                    <a:pt x="163" y="918"/>
                  </a:lnTo>
                  <a:lnTo>
                    <a:pt x="245" y="980"/>
                  </a:lnTo>
                  <a:lnTo>
                    <a:pt x="354" y="1018"/>
                  </a:lnTo>
                  <a:lnTo>
                    <a:pt x="380" y="1028"/>
                  </a:lnTo>
                  <a:lnTo>
                    <a:pt x="398" y="941"/>
                  </a:lnTo>
                  <a:lnTo>
                    <a:pt x="630" y="869"/>
                  </a:lnTo>
                  <a:lnTo>
                    <a:pt x="700" y="905"/>
                  </a:lnTo>
                  <a:lnTo>
                    <a:pt x="872" y="910"/>
                  </a:lnTo>
                  <a:lnTo>
                    <a:pt x="1096" y="587"/>
                  </a:lnTo>
                  <a:lnTo>
                    <a:pt x="1018" y="484"/>
                  </a:lnTo>
                  <a:lnTo>
                    <a:pt x="763" y="492"/>
                  </a:lnTo>
                  <a:lnTo>
                    <a:pt x="748" y="404"/>
                  </a:lnTo>
                  <a:lnTo>
                    <a:pt x="810" y="377"/>
                  </a:lnTo>
                  <a:lnTo>
                    <a:pt x="757" y="262"/>
                  </a:lnTo>
                  <a:lnTo>
                    <a:pt x="713" y="291"/>
                  </a:lnTo>
                  <a:lnTo>
                    <a:pt x="642" y="152"/>
                  </a:lnTo>
                  <a:lnTo>
                    <a:pt x="666" y="88"/>
                  </a:lnTo>
                  <a:lnTo>
                    <a:pt x="649" y="28"/>
                  </a:lnTo>
                  <a:lnTo>
                    <a:pt x="570" y="0"/>
                  </a:lnTo>
                  <a:lnTo>
                    <a:pt x="517" y="6"/>
                  </a:lnTo>
                  <a:lnTo>
                    <a:pt x="519" y="28"/>
                  </a:lnTo>
                  <a:lnTo>
                    <a:pt x="483" y="26"/>
                  </a:lnTo>
                  <a:lnTo>
                    <a:pt x="478" y="77"/>
                  </a:lnTo>
                  <a:lnTo>
                    <a:pt x="438" y="77"/>
                  </a:lnTo>
                  <a:lnTo>
                    <a:pt x="425" y="120"/>
                  </a:lnTo>
                  <a:lnTo>
                    <a:pt x="446" y="167"/>
                  </a:lnTo>
                  <a:lnTo>
                    <a:pt x="405" y="224"/>
                  </a:lnTo>
                  <a:lnTo>
                    <a:pt x="445" y="282"/>
                  </a:lnTo>
                  <a:lnTo>
                    <a:pt x="383" y="288"/>
                  </a:lnTo>
                  <a:lnTo>
                    <a:pt x="330" y="217"/>
                  </a:lnTo>
                  <a:lnTo>
                    <a:pt x="343" y="180"/>
                  </a:lnTo>
                  <a:lnTo>
                    <a:pt x="259" y="81"/>
                  </a:lnTo>
                  <a:lnTo>
                    <a:pt x="133" y="115"/>
                  </a:lnTo>
                  <a:lnTo>
                    <a:pt x="110" y="109"/>
                  </a:lnTo>
                  <a:lnTo>
                    <a:pt x="103" y="82"/>
                  </a:lnTo>
                  <a:lnTo>
                    <a:pt x="69" y="93"/>
                  </a:lnTo>
                  <a:lnTo>
                    <a:pt x="102" y="213"/>
                  </a:lnTo>
                  <a:lnTo>
                    <a:pt x="161" y="23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706" name="Freeform 106"/>
            <p:cNvSpPr>
              <a:spLocks/>
            </p:cNvSpPr>
            <p:nvPr/>
          </p:nvSpPr>
          <p:spPr bwMode="auto">
            <a:xfrm>
              <a:off x="7713" y="3357"/>
              <a:ext cx="102" cy="113"/>
            </a:xfrm>
            <a:custGeom>
              <a:avLst/>
              <a:gdLst>
                <a:gd name="T0" fmla="*/ 104 w 610"/>
                <a:gd name="T1" fmla="*/ 54 h 683"/>
                <a:gd name="T2" fmla="*/ 270 w 610"/>
                <a:gd name="T3" fmla="*/ 69 h 683"/>
                <a:gd name="T4" fmla="*/ 318 w 610"/>
                <a:gd name="T5" fmla="*/ 0 h 683"/>
                <a:gd name="T6" fmla="*/ 369 w 610"/>
                <a:gd name="T7" fmla="*/ 4 h 683"/>
                <a:gd name="T8" fmla="*/ 486 w 610"/>
                <a:gd name="T9" fmla="*/ 141 h 683"/>
                <a:gd name="T10" fmla="*/ 584 w 610"/>
                <a:gd name="T11" fmla="*/ 131 h 683"/>
                <a:gd name="T12" fmla="*/ 593 w 610"/>
                <a:gd name="T13" fmla="*/ 180 h 683"/>
                <a:gd name="T14" fmla="*/ 610 w 610"/>
                <a:gd name="T15" fmla="*/ 261 h 683"/>
                <a:gd name="T16" fmla="*/ 556 w 610"/>
                <a:gd name="T17" fmla="*/ 484 h 683"/>
                <a:gd name="T18" fmla="*/ 52 w 610"/>
                <a:gd name="T19" fmla="*/ 683 h 683"/>
                <a:gd name="T20" fmla="*/ 45 w 610"/>
                <a:gd name="T21" fmla="*/ 559 h 683"/>
                <a:gd name="T22" fmla="*/ 0 w 610"/>
                <a:gd name="T23" fmla="*/ 471 h 683"/>
                <a:gd name="T24" fmla="*/ 6 w 610"/>
                <a:gd name="T25" fmla="*/ 275 h 683"/>
                <a:gd name="T26" fmla="*/ 104 w 610"/>
                <a:gd name="T27" fmla="*/ 54 h 6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10" h="683">
                  <a:moveTo>
                    <a:pt x="104" y="54"/>
                  </a:moveTo>
                  <a:lnTo>
                    <a:pt x="270" y="69"/>
                  </a:lnTo>
                  <a:lnTo>
                    <a:pt x="318" y="0"/>
                  </a:lnTo>
                  <a:lnTo>
                    <a:pt x="369" y="4"/>
                  </a:lnTo>
                  <a:lnTo>
                    <a:pt x="486" y="141"/>
                  </a:lnTo>
                  <a:lnTo>
                    <a:pt x="584" y="131"/>
                  </a:lnTo>
                  <a:lnTo>
                    <a:pt x="593" y="180"/>
                  </a:lnTo>
                  <a:lnTo>
                    <a:pt x="610" y="261"/>
                  </a:lnTo>
                  <a:lnTo>
                    <a:pt x="556" y="484"/>
                  </a:lnTo>
                  <a:lnTo>
                    <a:pt x="52" y="683"/>
                  </a:lnTo>
                  <a:lnTo>
                    <a:pt x="45" y="559"/>
                  </a:lnTo>
                  <a:lnTo>
                    <a:pt x="0" y="471"/>
                  </a:lnTo>
                  <a:lnTo>
                    <a:pt x="6" y="275"/>
                  </a:lnTo>
                  <a:lnTo>
                    <a:pt x="104" y="5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707" name="Freeform 107"/>
            <p:cNvSpPr>
              <a:spLocks/>
            </p:cNvSpPr>
            <p:nvPr/>
          </p:nvSpPr>
          <p:spPr bwMode="auto">
            <a:xfrm>
              <a:off x="7881" y="3466"/>
              <a:ext cx="83" cy="95"/>
            </a:xfrm>
            <a:custGeom>
              <a:avLst/>
              <a:gdLst>
                <a:gd name="T0" fmla="*/ 85 w 497"/>
                <a:gd name="T1" fmla="*/ 551 h 571"/>
                <a:gd name="T2" fmla="*/ 497 w 497"/>
                <a:gd name="T3" fmla="*/ 571 h 571"/>
                <a:gd name="T4" fmla="*/ 493 w 497"/>
                <a:gd name="T5" fmla="*/ 379 h 571"/>
                <a:gd name="T6" fmla="*/ 421 w 497"/>
                <a:gd name="T7" fmla="*/ 201 h 571"/>
                <a:gd name="T8" fmla="*/ 360 w 497"/>
                <a:gd name="T9" fmla="*/ 112 h 571"/>
                <a:gd name="T10" fmla="*/ 172 w 497"/>
                <a:gd name="T11" fmla="*/ 57 h 571"/>
                <a:gd name="T12" fmla="*/ 72 w 497"/>
                <a:gd name="T13" fmla="*/ 0 h 571"/>
                <a:gd name="T14" fmla="*/ 55 w 497"/>
                <a:gd name="T15" fmla="*/ 40 h 571"/>
                <a:gd name="T16" fmla="*/ 89 w 497"/>
                <a:gd name="T17" fmla="*/ 92 h 571"/>
                <a:gd name="T18" fmla="*/ 82 w 497"/>
                <a:gd name="T19" fmla="*/ 132 h 571"/>
                <a:gd name="T20" fmla="*/ 0 w 497"/>
                <a:gd name="T21" fmla="*/ 211 h 571"/>
                <a:gd name="T22" fmla="*/ 85 w 497"/>
                <a:gd name="T23" fmla="*/ 551 h 5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97" h="571">
                  <a:moveTo>
                    <a:pt x="85" y="551"/>
                  </a:moveTo>
                  <a:lnTo>
                    <a:pt x="497" y="571"/>
                  </a:lnTo>
                  <a:lnTo>
                    <a:pt x="493" y="379"/>
                  </a:lnTo>
                  <a:lnTo>
                    <a:pt x="421" y="201"/>
                  </a:lnTo>
                  <a:lnTo>
                    <a:pt x="360" y="112"/>
                  </a:lnTo>
                  <a:lnTo>
                    <a:pt x="172" y="57"/>
                  </a:lnTo>
                  <a:lnTo>
                    <a:pt x="72" y="0"/>
                  </a:lnTo>
                  <a:lnTo>
                    <a:pt x="55" y="40"/>
                  </a:lnTo>
                  <a:lnTo>
                    <a:pt x="89" y="92"/>
                  </a:lnTo>
                  <a:lnTo>
                    <a:pt x="82" y="132"/>
                  </a:lnTo>
                  <a:lnTo>
                    <a:pt x="0" y="211"/>
                  </a:lnTo>
                  <a:lnTo>
                    <a:pt x="85" y="55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708" name="Freeform 108"/>
            <p:cNvSpPr>
              <a:spLocks/>
            </p:cNvSpPr>
            <p:nvPr/>
          </p:nvSpPr>
          <p:spPr bwMode="auto">
            <a:xfrm>
              <a:off x="7889" y="3350"/>
              <a:ext cx="168" cy="232"/>
            </a:xfrm>
            <a:custGeom>
              <a:avLst/>
              <a:gdLst>
                <a:gd name="T0" fmla="*/ 24 w 1007"/>
                <a:gd name="T1" fmla="*/ 688 h 1389"/>
                <a:gd name="T2" fmla="*/ 120 w 1007"/>
                <a:gd name="T3" fmla="*/ 749 h 1389"/>
                <a:gd name="T4" fmla="*/ 312 w 1007"/>
                <a:gd name="T5" fmla="*/ 811 h 1389"/>
                <a:gd name="T6" fmla="*/ 366 w 1007"/>
                <a:gd name="T7" fmla="*/ 890 h 1389"/>
                <a:gd name="T8" fmla="*/ 445 w 1007"/>
                <a:gd name="T9" fmla="*/ 1075 h 1389"/>
                <a:gd name="T10" fmla="*/ 453 w 1007"/>
                <a:gd name="T11" fmla="*/ 1263 h 1389"/>
                <a:gd name="T12" fmla="*/ 561 w 1007"/>
                <a:gd name="T13" fmla="*/ 1270 h 1389"/>
                <a:gd name="T14" fmla="*/ 794 w 1007"/>
                <a:gd name="T15" fmla="*/ 1389 h 1389"/>
                <a:gd name="T16" fmla="*/ 877 w 1007"/>
                <a:gd name="T17" fmla="*/ 975 h 1389"/>
                <a:gd name="T18" fmla="*/ 1007 w 1007"/>
                <a:gd name="T19" fmla="*/ 564 h 1389"/>
                <a:gd name="T20" fmla="*/ 668 w 1007"/>
                <a:gd name="T21" fmla="*/ 595 h 1389"/>
                <a:gd name="T22" fmla="*/ 538 w 1007"/>
                <a:gd name="T23" fmla="*/ 208 h 1389"/>
                <a:gd name="T24" fmla="*/ 678 w 1007"/>
                <a:gd name="T25" fmla="*/ 0 h 1389"/>
                <a:gd name="T26" fmla="*/ 496 w 1007"/>
                <a:gd name="T27" fmla="*/ 6 h 1389"/>
                <a:gd name="T28" fmla="*/ 236 w 1007"/>
                <a:gd name="T29" fmla="*/ 260 h 1389"/>
                <a:gd name="T30" fmla="*/ 243 w 1007"/>
                <a:gd name="T31" fmla="*/ 383 h 1389"/>
                <a:gd name="T32" fmla="*/ 21 w 1007"/>
                <a:gd name="T33" fmla="*/ 574 h 1389"/>
                <a:gd name="T34" fmla="*/ 0 w 1007"/>
                <a:gd name="T35" fmla="*/ 650 h 1389"/>
                <a:gd name="T36" fmla="*/ 24 w 1007"/>
                <a:gd name="T37" fmla="*/ 688 h 1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07" h="1389">
                  <a:moveTo>
                    <a:pt x="24" y="688"/>
                  </a:moveTo>
                  <a:lnTo>
                    <a:pt x="120" y="749"/>
                  </a:lnTo>
                  <a:lnTo>
                    <a:pt x="312" y="811"/>
                  </a:lnTo>
                  <a:lnTo>
                    <a:pt x="366" y="890"/>
                  </a:lnTo>
                  <a:lnTo>
                    <a:pt x="445" y="1075"/>
                  </a:lnTo>
                  <a:lnTo>
                    <a:pt x="453" y="1263"/>
                  </a:lnTo>
                  <a:lnTo>
                    <a:pt x="561" y="1270"/>
                  </a:lnTo>
                  <a:lnTo>
                    <a:pt x="794" y="1389"/>
                  </a:lnTo>
                  <a:lnTo>
                    <a:pt x="877" y="975"/>
                  </a:lnTo>
                  <a:lnTo>
                    <a:pt x="1007" y="564"/>
                  </a:lnTo>
                  <a:lnTo>
                    <a:pt x="668" y="595"/>
                  </a:lnTo>
                  <a:lnTo>
                    <a:pt x="538" y="208"/>
                  </a:lnTo>
                  <a:lnTo>
                    <a:pt x="678" y="0"/>
                  </a:lnTo>
                  <a:lnTo>
                    <a:pt x="496" y="6"/>
                  </a:lnTo>
                  <a:lnTo>
                    <a:pt x="236" y="260"/>
                  </a:lnTo>
                  <a:lnTo>
                    <a:pt x="243" y="383"/>
                  </a:lnTo>
                  <a:lnTo>
                    <a:pt x="21" y="574"/>
                  </a:lnTo>
                  <a:lnTo>
                    <a:pt x="0" y="650"/>
                  </a:lnTo>
                  <a:lnTo>
                    <a:pt x="24" y="68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709" name="Freeform 109"/>
            <p:cNvSpPr>
              <a:spLocks/>
            </p:cNvSpPr>
            <p:nvPr/>
          </p:nvSpPr>
          <p:spPr bwMode="auto">
            <a:xfrm>
              <a:off x="7978" y="3289"/>
              <a:ext cx="212" cy="160"/>
            </a:xfrm>
            <a:custGeom>
              <a:avLst/>
              <a:gdLst>
                <a:gd name="T0" fmla="*/ 715 w 1269"/>
                <a:gd name="T1" fmla="*/ 44 h 963"/>
                <a:gd name="T2" fmla="*/ 920 w 1269"/>
                <a:gd name="T3" fmla="*/ 162 h 963"/>
                <a:gd name="T4" fmla="*/ 1061 w 1269"/>
                <a:gd name="T5" fmla="*/ 264 h 963"/>
                <a:gd name="T6" fmla="*/ 1058 w 1269"/>
                <a:gd name="T7" fmla="*/ 333 h 963"/>
                <a:gd name="T8" fmla="*/ 1116 w 1269"/>
                <a:gd name="T9" fmla="*/ 425 h 963"/>
                <a:gd name="T10" fmla="*/ 1109 w 1269"/>
                <a:gd name="T11" fmla="*/ 466 h 963"/>
                <a:gd name="T12" fmla="*/ 1051 w 1269"/>
                <a:gd name="T13" fmla="*/ 548 h 963"/>
                <a:gd name="T14" fmla="*/ 1044 w 1269"/>
                <a:gd name="T15" fmla="*/ 705 h 963"/>
                <a:gd name="T16" fmla="*/ 1016 w 1269"/>
                <a:gd name="T17" fmla="*/ 754 h 963"/>
                <a:gd name="T18" fmla="*/ 1168 w 1269"/>
                <a:gd name="T19" fmla="*/ 750 h 963"/>
                <a:gd name="T20" fmla="*/ 1219 w 1269"/>
                <a:gd name="T21" fmla="*/ 792 h 963"/>
                <a:gd name="T22" fmla="*/ 1253 w 1269"/>
                <a:gd name="T23" fmla="*/ 795 h 963"/>
                <a:gd name="T24" fmla="*/ 1269 w 1269"/>
                <a:gd name="T25" fmla="*/ 891 h 963"/>
                <a:gd name="T26" fmla="*/ 1202 w 1269"/>
                <a:gd name="T27" fmla="*/ 901 h 963"/>
                <a:gd name="T28" fmla="*/ 1164 w 1269"/>
                <a:gd name="T29" fmla="*/ 873 h 963"/>
                <a:gd name="T30" fmla="*/ 1096 w 1269"/>
                <a:gd name="T31" fmla="*/ 908 h 963"/>
                <a:gd name="T32" fmla="*/ 852 w 1269"/>
                <a:gd name="T33" fmla="*/ 938 h 963"/>
                <a:gd name="T34" fmla="*/ 843 w 1269"/>
                <a:gd name="T35" fmla="*/ 953 h 963"/>
                <a:gd name="T36" fmla="*/ 681 w 1269"/>
                <a:gd name="T37" fmla="*/ 956 h 963"/>
                <a:gd name="T38" fmla="*/ 606 w 1269"/>
                <a:gd name="T39" fmla="*/ 877 h 963"/>
                <a:gd name="T40" fmla="*/ 561 w 1269"/>
                <a:gd name="T41" fmla="*/ 908 h 963"/>
                <a:gd name="T42" fmla="*/ 482 w 1269"/>
                <a:gd name="T43" fmla="*/ 911 h 963"/>
                <a:gd name="T44" fmla="*/ 458 w 1269"/>
                <a:gd name="T45" fmla="*/ 938 h 963"/>
                <a:gd name="T46" fmla="*/ 130 w 1269"/>
                <a:gd name="T47" fmla="*/ 963 h 963"/>
                <a:gd name="T48" fmla="*/ 0 w 1269"/>
                <a:gd name="T49" fmla="*/ 582 h 963"/>
                <a:gd name="T50" fmla="*/ 144 w 1269"/>
                <a:gd name="T51" fmla="*/ 371 h 963"/>
                <a:gd name="T52" fmla="*/ 363 w 1269"/>
                <a:gd name="T53" fmla="*/ 4 h 963"/>
                <a:gd name="T54" fmla="*/ 435 w 1269"/>
                <a:gd name="T55" fmla="*/ 0 h 963"/>
                <a:gd name="T56" fmla="*/ 458 w 1269"/>
                <a:gd name="T57" fmla="*/ 35 h 963"/>
                <a:gd name="T58" fmla="*/ 675 w 1269"/>
                <a:gd name="T59" fmla="*/ 65 h 963"/>
                <a:gd name="T60" fmla="*/ 715 w 1269"/>
                <a:gd name="T61" fmla="*/ 44 h 9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269" h="963">
                  <a:moveTo>
                    <a:pt x="715" y="44"/>
                  </a:moveTo>
                  <a:lnTo>
                    <a:pt x="920" y="162"/>
                  </a:lnTo>
                  <a:lnTo>
                    <a:pt x="1061" y="264"/>
                  </a:lnTo>
                  <a:lnTo>
                    <a:pt x="1058" y="333"/>
                  </a:lnTo>
                  <a:lnTo>
                    <a:pt x="1116" y="425"/>
                  </a:lnTo>
                  <a:lnTo>
                    <a:pt x="1109" y="466"/>
                  </a:lnTo>
                  <a:lnTo>
                    <a:pt x="1051" y="548"/>
                  </a:lnTo>
                  <a:lnTo>
                    <a:pt x="1044" y="705"/>
                  </a:lnTo>
                  <a:lnTo>
                    <a:pt x="1016" y="754"/>
                  </a:lnTo>
                  <a:lnTo>
                    <a:pt x="1168" y="750"/>
                  </a:lnTo>
                  <a:lnTo>
                    <a:pt x="1219" y="792"/>
                  </a:lnTo>
                  <a:lnTo>
                    <a:pt x="1253" y="795"/>
                  </a:lnTo>
                  <a:lnTo>
                    <a:pt x="1269" y="891"/>
                  </a:lnTo>
                  <a:lnTo>
                    <a:pt x="1202" y="901"/>
                  </a:lnTo>
                  <a:lnTo>
                    <a:pt x="1164" y="873"/>
                  </a:lnTo>
                  <a:lnTo>
                    <a:pt x="1096" y="908"/>
                  </a:lnTo>
                  <a:lnTo>
                    <a:pt x="852" y="938"/>
                  </a:lnTo>
                  <a:lnTo>
                    <a:pt x="843" y="953"/>
                  </a:lnTo>
                  <a:lnTo>
                    <a:pt x="681" y="956"/>
                  </a:lnTo>
                  <a:lnTo>
                    <a:pt x="606" y="877"/>
                  </a:lnTo>
                  <a:lnTo>
                    <a:pt x="561" y="908"/>
                  </a:lnTo>
                  <a:lnTo>
                    <a:pt x="482" y="911"/>
                  </a:lnTo>
                  <a:lnTo>
                    <a:pt x="458" y="938"/>
                  </a:lnTo>
                  <a:lnTo>
                    <a:pt x="130" y="963"/>
                  </a:lnTo>
                  <a:lnTo>
                    <a:pt x="0" y="582"/>
                  </a:lnTo>
                  <a:lnTo>
                    <a:pt x="144" y="371"/>
                  </a:lnTo>
                  <a:lnTo>
                    <a:pt x="363" y="4"/>
                  </a:lnTo>
                  <a:lnTo>
                    <a:pt x="435" y="0"/>
                  </a:lnTo>
                  <a:lnTo>
                    <a:pt x="458" y="35"/>
                  </a:lnTo>
                  <a:lnTo>
                    <a:pt x="675" y="65"/>
                  </a:lnTo>
                  <a:lnTo>
                    <a:pt x="715" y="4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710" name="Freeform 110"/>
            <p:cNvSpPr>
              <a:spLocks/>
            </p:cNvSpPr>
            <p:nvPr/>
          </p:nvSpPr>
          <p:spPr bwMode="auto">
            <a:xfrm>
              <a:off x="7835" y="3208"/>
              <a:ext cx="273" cy="189"/>
            </a:xfrm>
            <a:custGeom>
              <a:avLst/>
              <a:gdLst>
                <a:gd name="T0" fmla="*/ 0 w 1636"/>
                <a:gd name="T1" fmla="*/ 589 h 1137"/>
                <a:gd name="T2" fmla="*/ 124 w 1636"/>
                <a:gd name="T3" fmla="*/ 486 h 1137"/>
                <a:gd name="T4" fmla="*/ 179 w 1636"/>
                <a:gd name="T5" fmla="*/ 486 h 1137"/>
                <a:gd name="T6" fmla="*/ 244 w 1636"/>
                <a:gd name="T7" fmla="*/ 407 h 1137"/>
                <a:gd name="T8" fmla="*/ 446 w 1636"/>
                <a:gd name="T9" fmla="*/ 226 h 1137"/>
                <a:gd name="T10" fmla="*/ 493 w 1636"/>
                <a:gd name="T11" fmla="*/ 219 h 1137"/>
                <a:gd name="T12" fmla="*/ 514 w 1636"/>
                <a:gd name="T13" fmla="*/ 174 h 1137"/>
                <a:gd name="T14" fmla="*/ 648 w 1636"/>
                <a:gd name="T15" fmla="*/ 85 h 1137"/>
                <a:gd name="T16" fmla="*/ 713 w 1636"/>
                <a:gd name="T17" fmla="*/ 78 h 1137"/>
                <a:gd name="T18" fmla="*/ 753 w 1636"/>
                <a:gd name="T19" fmla="*/ 41 h 1137"/>
                <a:gd name="T20" fmla="*/ 809 w 1636"/>
                <a:gd name="T21" fmla="*/ 41 h 1137"/>
                <a:gd name="T22" fmla="*/ 843 w 1636"/>
                <a:gd name="T23" fmla="*/ 71 h 1137"/>
                <a:gd name="T24" fmla="*/ 932 w 1636"/>
                <a:gd name="T25" fmla="*/ 35 h 1137"/>
                <a:gd name="T26" fmla="*/ 1240 w 1636"/>
                <a:gd name="T27" fmla="*/ 35 h 1137"/>
                <a:gd name="T28" fmla="*/ 1302 w 1636"/>
                <a:gd name="T29" fmla="*/ 0 h 1137"/>
                <a:gd name="T30" fmla="*/ 1318 w 1636"/>
                <a:gd name="T31" fmla="*/ 0 h 1137"/>
                <a:gd name="T32" fmla="*/ 1370 w 1636"/>
                <a:gd name="T33" fmla="*/ 48 h 1137"/>
                <a:gd name="T34" fmla="*/ 1483 w 1636"/>
                <a:gd name="T35" fmla="*/ 44 h 1137"/>
                <a:gd name="T36" fmla="*/ 1541 w 1636"/>
                <a:gd name="T37" fmla="*/ 100 h 1137"/>
                <a:gd name="T38" fmla="*/ 1483 w 1636"/>
                <a:gd name="T39" fmla="*/ 161 h 1137"/>
                <a:gd name="T40" fmla="*/ 1544 w 1636"/>
                <a:gd name="T41" fmla="*/ 219 h 1137"/>
                <a:gd name="T42" fmla="*/ 1593 w 1636"/>
                <a:gd name="T43" fmla="*/ 230 h 1137"/>
                <a:gd name="T44" fmla="*/ 1600 w 1636"/>
                <a:gd name="T45" fmla="*/ 322 h 1137"/>
                <a:gd name="T46" fmla="*/ 1586 w 1636"/>
                <a:gd name="T47" fmla="*/ 373 h 1137"/>
                <a:gd name="T48" fmla="*/ 1636 w 1636"/>
                <a:gd name="T49" fmla="*/ 421 h 1137"/>
                <a:gd name="T50" fmla="*/ 1636 w 1636"/>
                <a:gd name="T51" fmla="*/ 486 h 1137"/>
                <a:gd name="T52" fmla="*/ 1582 w 1636"/>
                <a:gd name="T53" fmla="*/ 528 h 1137"/>
                <a:gd name="T54" fmla="*/ 1531 w 1636"/>
                <a:gd name="T55" fmla="*/ 551 h 1137"/>
                <a:gd name="T56" fmla="*/ 1322 w 1636"/>
                <a:gd name="T57" fmla="*/ 517 h 1137"/>
                <a:gd name="T58" fmla="*/ 1302 w 1636"/>
                <a:gd name="T59" fmla="*/ 486 h 1137"/>
                <a:gd name="T60" fmla="*/ 1223 w 1636"/>
                <a:gd name="T61" fmla="*/ 486 h 1137"/>
                <a:gd name="T62" fmla="*/ 1004 w 1636"/>
                <a:gd name="T63" fmla="*/ 857 h 1137"/>
                <a:gd name="T64" fmla="*/ 815 w 1636"/>
                <a:gd name="T65" fmla="*/ 859 h 1137"/>
                <a:gd name="T66" fmla="*/ 558 w 1636"/>
                <a:gd name="T67" fmla="*/ 1117 h 1137"/>
                <a:gd name="T68" fmla="*/ 486 w 1636"/>
                <a:gd name="T69" fmla="*/ 1068 h 1137"/>
                <a:gd name="T70" fmla="*/ 425 w 1636"/>
                <a:gd name="T71" fmla="*/ 1065 h 1137"/>
                <a:gd name="T72" fmla="*/ 419 w 1636"/>
                <a:gd name="T73" fmla="*/ 1086 h 1137"/>
                <a:gd name="T74" fmla="*/ 381 w 1636"/>
                <a:gd name="T75" fmla="*/ 1092 h 1137"/>
                <a:gd name="T76" fmla="*/ 336 w 1636"/>
                <a:gd name="T77" fmla="*/ 1137 h 1137"/>
                <a:gd name="T78" fmla="*/ 220 w 1636"/>
                <a:gd name="T79" fmla="*/ 1130 h 1137"/>
                <a:gd name="T80" fmla="*/ 141 w 1636"/>
                <a:gd name="T81" fmla="*/ 1038 h 1137"/>
                <a:gd name="T82" fmla="*/ 106 w 1636"/>
                <a:gd name="T83" fmla="*/ 1034 h 1137"/>
                <a:gd name="T84" fmla="*/ 69 w 1636"/>
                <a:gd name="T85" fmla="*/ 859 h 1137"/>
                <a:gd name="T86" fmla="*/ 141 w 1636"/>
                <a:gd name="T87" fmla="*/ 828 h 1137"/>
                <a:gd name="T88" fmla="*/ 0 w 1636"/>
                <a:gd name="T89" fmla="*/ 589 h 1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636" h="1137">
                  <a:moveTo>
                    <a:pt x="0" y="589"/>
                  </a:moveTo>
                  <a:lnTo>
                    <a:pt x="124" y="486"/>
                  </a:lnTo>
                  <a:lnTo>
                    <a:pt x="179" y="486"/>
                  </a:lnTo>
                  <a:lnTo>
                    <a:pt x="244" y="407"/>
                  </a:lnTo>
                  <a:lnTo>
                    <a:pt x="446" y="226"/>
                  </a:lnTo>
                  <a:lnTo>
                    <a:pt x="493" y="219"/>
                  </a:lnTo>
                  <a:lnTo>
                    <a:pt x="514" y="174"/>
                  </a:lnTo>
                  <a:lnTo>
                    <a:pt x="648" y="85"/>
                  </a:lnTo>
                  <a:lnTo>
                    <a:pt x="713" y="78"/>
                  </a:lnTo>
                  <a:lnTo>
                    <a:pt x="753" y="41"/>
                  </a:lnTo>
                  <a:lnTo>
                    <a:pt x="809" y="41"/>
                  </a:lnTo>
                  <a:lnTo>
                    <a:pt x="843" y="71"/>
                  </a:lnTo>
                  <a:lnTo>
                    <a:pt x="932" y="35"/>
                  </a:lnTo>
                  <a:lnTo>
                    <a:pt x="1240" y="35"/>
                  </a:lnTo>
                  <a:lnTo>
                    <a:pt x="1302" y="0"/>
                  </a:lnTo>
                  <a:lnTo>
                    <a:pt x="1318" y="0"/>
                  </a:lnTo>
                  <a:lnTo>
                    <a:pt x="1370" y="48"/>
                  </a:lnTo>
                  <a:lnTo>
                    <a:pt x="1483" y="44"/>
                  </a:lnTo>
                  <a:lnTo>
                    <a:pt x="1541" y="100"/>
                  </a:lnTo>
                  <a:lnTo>
                    <a:pt x="1483" y="161"/>
                  </a:lnTo>
                  <a:lnTo>
                    <a:pt x="1544" y="219"/>
                  </a:lnTo>
                  <a:lnTo>
                    <a:pt x="1593" y="230"/>
                  </a:lnTo>
                  <a:lnTo>
                    <a:pt x="1600" y="322"/>
                  </a:lnTo>
                  <a:lnTo>
                    <a:pt x="1586" y="373"/>
                  </a:lnTo>
                  <a:lnTo>
                    <a:pt x="1636" y="421"/>
                  </a:lnTo>
                  <a:lnTo>
                    <a:pt x="1636" y="486"/>
                  </a:lnTo>
                  <a:lnTo>
                    <a:pt x="1582" y="528"/>
                  </a:lnTo>
                  <a:lnTo>
                    <a:pt x="1531" y="551"/>
                  </a:lnTo>
                  <a:lnTo>
                    <a:pt x="1322" y="517"/>
                  </a:lnTo>
                  <a:lnTo>
                    <a:pt x="1302" y="486"/>
                  </a:lnTo>
                  <a:lnTo>
                    <a:pt x="1223" y="486"/>
                  </a:lnTo>
                  <a:lnTo>
                    <a:pt x="1004" y="857"/>
                  </a:lnTo>
                  <a:lnTo>
                    <a:pt x="815" y="859"/>
                  </a:lnTo>
                  <a:lnTo>
                    <a:pt x="558" y="1117"/>
                  </a:lnTo>
                  <a:lnTo>
                    <a:pt x="486" y="1068"/>
                  </a:lnTo>
                  <a:lnTo>
                    <a:pt x="425" y="1065"/>
                  </a:lnTo>
                  <a:lnTo>
                    <a:pt x="419" y="1086"/>
                  </a:lnTo>
                  <a:lnTo>
                    <a:pt x="381" y="1092"/>
                  </a:lnTo>
                  <a:lnTo>
                    <a:pt x="336" y="1137"/>
                  </a:lnTo>
                  <a:lnTo>
                    <a:pt x="220" y="1130"/>
                  </a:lnTo>
                  <a:lnTo>
                    <a:pt x="141" y="1038"/>
                  </a:lnTo>
                  <a:lnTo>
                    <a:pt x="106" y="1034"/>
                  </a:lnTo>
                  <a:lnTo>
                    <a:pt x="69" y="859"/>
                  </a:lnTo>
                  <a:lnTo>
                    <a:pt x="141" y="828"/>
                  </a:lnTo>
                  <a:lnTo>
                    <a:pt x="0" y="58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711" name="Freeform 111"/>
            <p:cNvSpPr>
              <a:spLocks/>
            </p:cNvSpPr>
            <p:nvPr/>
          </p:nvSpPr>
          <p:spPr bwMode="auto">
            <a:xfrm>
              <a:off x="7821" y="3577"/>
              <a:ext cx="105" cy="121"/>
            </a:xfrm>
            <a:custGeom>
              <a:avLst/>
              <a:gdLst>
                <a:gd name="T0" fmla="*/ 460 w 631"/>
                <a:gd name="T1" fmla="*/ 669 h 724"/>
                <a:gd name="T2" fmla="*/ 484 w 631"/>
                <a:gd name="T3" fmla="*/ 642 h 724"/>
                <a:gd name="T4" fmla="*/ 579 w 631"/>
                <a:gd name="T5" fmla="*/ 724 h 724"/>
                <a:gd name="T6" fmla="*/ 631 w 631"/>
                <a:gd name="T7" fmla="*/ 695 h 724"/>
                <a:gd name="T8" fmla="*/ 622 w 631"/>
                <a:gd name="T9" fmla="*/ 313 h 724"/>
                <a:gd name="T10" fmla="*/ 481 w 631"/>
                <a:gd name="T11" fmla="*/ 182 h 724"/>
                <a:gd name="T12" fmla="*/ 381 w 631"/>
                <a:gd name="T13" fmla="*/ 123 h 724"/>
                <a:gd name="T14" fmla="*/ 214 w 631"/>
                <a:gd name="T15" fmla="*/ 12 h 724"/>
                <a:gd name="T16" fmla="*/ 165 w 631"/>
                <a:gd name="T17" fmla="*/ 0 h 724"/>
                <a:gd name="T18" fmla="*/ 0 w 631"/>
                <a:gd name="T19" fmla="*/ 198 h 724"/>
                <a:gd name="T20" fmla="*/ 69 w 631"/>
                <a:gd name="T21" fmla="*/ 423 h 724"/>
                <a:gd name="T22" fmla="*/ 100 w 631"/>
                <a:gd name="T23" fmla="*/ 452 h 724"/>
                <a:gd name="T24" fmla="*/ 460 w 631"/>
                <a:gd name="T25" fmla="*/ 669 h 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31" h="724">
                  <a:moveTo>
                    <a:pt x="460" y="669"/>
                  </a:moveTo>
                  <a:lnTo>
                    <a:pt x="484" y="642"/>
                  </a:lnTo>
                  <a:lnTo>
                    <a:pt x="579" y="724"/>
                  </a:lnTo>
                  <a:lnTo>
                    <a:pt x="631" y="695"/>
                  </a:lnTo>
                  <a:lnTo>
                    <a:pt x="622" y="313"/>
                  </a:lnTo>
                  <a:lnTo>
                    <a:pt x="481" y="182"/>
                  </a:lnTo>
                  <a:lnTo>
                    <a:pt x="381" y="123"/>
                  </a:lnTo>
                  <a:lnTo>
                    <a:pt x="214" y="12"/>
                  </a:lnTo>
                  <a:lnTo>
                    <a:pt x="165" y="0"/>
                  </a:lnTo>
                  <a:lnTo>
                    <a:pt x="0" y="198"/>
                  </a:lnTo>
                  <a:lnTo>
                    <a:pt x="69" y="423"/>
                  </a:lnTo>
                  <a:lnTo>
                    <a:pt x="100" y="452"/>
                  </a:lnTo>
                  <a:lnTo>
                    <a:pt x="460" y="66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712" name="Freeform 112"/>
            <p:cNvSpPr>
              <a:spLocks/>
            </p:cNvSpPr>
            <p:nvPr/>
          </p:nvSpPr>
          <p:spPr bwMode="auto">
            <a:xfrm>
              <a:off x="7860" y="3559"/>
              <a:ext cx="267" cy="208"/>
            </a:xfrm>
            <a:custGeom>
              <a:avLst/>
              <a:gdLst>
                <a:gd name="T0" fmla="*/ 391 w 1599"/>
                <a:gd name="T1" fmla="*/ 804 h 1246"/>
                <a:gd name="T2" fmla="*/ 387 w 1599"/>
                <a:gd name="T3" fmla="*/ 424 h 1246"/>
                <a:gd name="T4" fmla="*/ 243 w 1599"/>
                <a:gd name="T5" fmla="*/ 294 h 1246"/>
                <a:gd name="T6" fmla="*/ 0 w 1599"/>
                <a:gd name="T7" fmla="*/ 133 h 1246"/>
                <a:gd name="T8" fmla="*/ 120 w 1599"/>
                <a:gd name="T9" fmla="*/ 161 h 1246"/>
                <a:gd name="T10" fmla="*/ 188 w 1599"/>
                <a:gd name="T11" fmla="*/ 154 h 1246"/>
                <a:gd name="T12" fmla="*/ 239 w 1599"/>
                <a:gd name="T13" fmla="*/ 58 h 1246"/>
                <a:gd name="T14" fmla="*/ 212 w 1599"/>
                <a:gd name="T15" fmla="*/ 0 h 1246"/>
                <a:gd name="T16" fmla="*/ 624 w 1599"/>
                <a:gd name="T17" fmla="*/ 16 h 1246"/>
                <a:gd name="T18" fmla="*/ 732 w 1599"/>
                <a:gd name="T19" fmla="*/ 23 h 1246"/>
                <a:gd name="T20" fmla="*/ 962 w 1599"/>
                <a:gd name="T21" fmla="*/ 136 h 1246"/>
                <a:gd name="T22" fmla="*/ 1185 w 1599"/>
                <a:gd name="T23" fmla="*/ 407 h 1246"/>
                <a:gd name="T24" fmla="*/ 1377 w 1599"/>
                <a:gd name="T25" fmla="*/ 685 h 1246"/>
                <a:gd name="T26" fmla="*/ 1599 w 1599"/>
                <a:gd name="T27" fmla="*/ 793 h 1246"/>
                <a:gd name="T28" fmla="*/ 1588 w 1599"/>
                <a:gd name="T29" fmla="*/ 811 h 1246"/>
                <a:gd name="T30" fmla="*/ 1537 w 1599"/>
                <a:gd name="T31" fmla="*/ 824 h 1246"/>
                <a:gd name="T32" fmla="*/ 1493 w 1599"/>
                <a:gd name="T33" fmla="*/ 911 h 1246"/>
                <a:gd name="T34" fmla="*/ 1400 w 1599"/>
                <a:gd name="T35" fmla="*/ 918 h 1246"/>
                <a:gd name="T36" fmla="*/ 1301 w 1599"/>
                <a:gd name="T37" fmla="*/ 965 h 1246"/>
                <a:gd name="T38" fmla="*/ 1263 w 1599"/>
                <a:gd name="T39" fmla="*/ 955 h 1246"/>
                <a:gd name="T40" fmla="*/ 1212 w 1599"/>
                <a:gd name="T41" fmla="*/ 941 h 1246"/>
                <a:gd name="T42" fmla="*/ 1198 w 1599"/>
                <a:gd name="T43" fmla="*/ 972 h 1246"/>
                <a:gd name="T44" fmla="*/ 1223 w 1599"/>
                <a:gd name="T45" fmla="*/ 1030 h 1246"/>
                <a:gd name="T46" fmla="*/ 1209 w 1599"/>
                <a:gd name="T47" fmla="*/ 1116 h 1246"/>
                <a:gd name="T48" fmla="*/ 1154 w 1599"/>
                <a:gd name="T49" fmla="*/ 1144 h 1246"/>
                <a:gd name="T50" fmla="*/ 1106 w 1599"/>
                <a:gd name="T51" fmla="*/ 1129 h 1246"/>
                <a:gd name="T52" fmla="*/ 1021 w 1599"/>
                <a:gd name="T53" fmla="*/ 1113 h 1246"/>
                <a:gd name="T54" fmla="*/ 983 w 1599"/>
                <a:gd name="T55" fmla="*/ 1160 h 1246"/>
                <a:gd name="T56" fmla="*/ 965 w 1599"/>
                <a:gd name="T57" fmla="*/ 1232 h 1246"/>
                <a:gd name="T58" fmla="*/ 918 w 1599"/>
                <a:gd name="T59" fmla="*/ 1246 h 1246"/>
                <a:gd name="T60" fmla="*/ 918 w 1599"/>
                <a:gd name="T61" fmla="*/ 732 h 1246"/>
                <a:gd name="T62" fmla="*/ 647 w 1599"/>
                <a:gd name="T63" fmla="*/ 708 h 1246"/>
                <a:gd name="T64" fmla="*/ 391 w 1599"/>
                <a:gd name="T65" fmla="*/ 804 h 1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599" h="1246">
                  <a:moveTo>
                    <a:pt x="391" y="804"/>
                  </a:moveTo>
                  <a:lnTo>
                    <a:pt x="387" y="424"/>
                  </a:lnTo>
                  <a:lnTo>
                    <a:pt x="243" y="294"/>
                  </a:lnTo>
                  <a:lnTo>
                    <a:pt x="0" y="133"/>
                  </a:lnTo>
                  <a:lnTo>
                    <a:pt x="120" y="161"/>
                  </a:lnTo>
                  <a:lnTo>
                    <a:pt x="188" y="154"/>
                  </a:lnTo>
                  <a:lnTo>
                    <a:pt x="239" y="58"/>
                  </a:lnTo>
                  <a:lnTo>
                    <a:pt x="212" y="0"/>
                  </a:lnTo>
                  <a:lnTo>
                    <a:pt x="624" y="16"/>
                  </a:lnTo>
                  <a:lnTo>
                    <a:pt x="732" y="23"/>
                  </a:lnTo>
                  <a:lnTo>
                    <a:pt x="962" y="136"/>
                  </a:lnTo>
                  <a:lnTo>
                    <a:pt x="1185" y="407"/>
                  </a:lnTo>
                  <a:lnTo>
                    <a:pt x="1377" y="685"/>
                  </a:lnTo>
                  <a:lnTo>
                    <a:pt x="1599" y="793"/>
                  </a:lnTo>
                  <a:lnTo>
                    <a:pt x="1588" y="811"/>
                  </a:lnTo>
                  <a:lnTo>
                    <a:pt x="1537" y="824"/>
                  </a:lnTo>
                  <a:lnTo>
                    <a:pt x="1493" y="911"/>
                  </a:lnTo>
                  <a:lnTo>
                    <a:pt x="1400" y="918"/>
                  </a:lnTo>
                  <a:lnTo>
                    <a:pt x="1301" y="965"/>
                  </a:lnTo>
                  <a:lnTo>
                    <a:pt x="1263" y="955"/>
                  </a:lnTo>
                  <a:lnTo>
                    <a:pt x="1212" y="941"/>
                  </a:lnTo>
                  <a:lnTo>
                    <a:pt x="1198" y="972"/>
                  </a:lnTo>
                  <a:lnTo>
                    <a:pt x="1223" y="1030"/>
                  </a:lnTo>
                  <a:lnTo>
                    <a:pt x="1209" y="1116"/>
                  </a:lnTo>
                  <a:lnTo>
                    <a:pt x="1154" y="1144"/>
                  </a:lnTo>
                  <a:lnTo>
                    <a:pt x="1106" y="1129"/>
                  </a:lnTo>
                  <a:lnTo>
                    <a:pt x="1021" y="1113"/>
                  </a:lnTo>
                  <a:lnTo>
                    <a:pt x="983" y="1160"/>
                  </a:lnTo>
                  <a:lnTo>
                    <a:pt x="965" y="1232"/>
                  </a:lnTo>
                  <a:lnTo>
                    <a:pt x="918" y="1246"/>
                  </a:lnTo>
                  <a:lnTo>
                    <a:pt x="918" y="732"/>
                  </a:lnTo>
                  <a:lnTo>
                    <a:pt x="647" y="708"/>
                  </a:lnTo>
                  <a:lnTo>
                    <a:pt x="391" y="80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713" name="Freeform 113"/>
            <p:cNvSpPr>
              <a:spLocks/>
            </p:cNvSpPr>
            <p:nvPr/>
          </p:nvSpPr>
          <p:spPr bwMode="auto">
            <a:xfrm>
              <a:off x="7855" y="3725"/>
              <a:ext cx="129" cy="107"/>
            </a:xfrm>
            <a:custGeom>
              <a:avLst/>
              <a:gdLst>
                <a:gd name="T0" fmla="*/ 0 w 769"/>
                <a:gd name="T1" fmla="*/ 136 h 641"/>
                <a:gd name="T2" fmla="*/ 145 w 769"/>
                <a:gd name="T3" fmla="*/ 310 h 641"/>
                <a:gd name="T4" fmla="*/ 153 w 769"/>
                <a:gd name="T5" fmla="*/ 394 h 641"/>
                <a:gd name="T6" fmla="*/ 188 w 769"/>
                <a:gd name="T7" fmla="*/ 450 h 641"/>
                <a:gd name="T8" fmla="*/ 192 w 769"/>
                <a:gd name="T9" fmla="*/ 562 h 641"/>
                <a:gd name="T10" fmla="*/ 172 w 769"/>
                <a:gd name="T11" fmla="*/ 593 h 641"/>
                <a:gd name="T12" fmla="*/ 179 w 769"/>
                <a:gd name="T13" fmla="*/ 641 h 641"/>
                <a:gd name="T14" fmla="*/ 296 w 769"/>
                <a:gd name="T15" fmla="*/ 566 h 641"/>
                <a:gd name="T16" fmla="*/ 319 w 769"/>
                <a:gd name="T17" fmla="*/ 516 h 641"/>
                <a:gd name="T18" fmla="*/ 419 w 769"/>
                <a:gd name="T19" fmla="*/ 524 h 641"/>
                <a:gd name="T20" fmla="*/ 462 w 769"/>
                <a:gd name="T21" fmla="*/ 483 h 641"/>
                <a:gd name="T22" fmla="*/ 480 w 769"/>
                <a:gd name="T23" fmla="*/ 479 h 641"/>
                <a:gd name="T24" fmla="*/ 497 w 769"/>
                <a:gd name="T25" fmla="*/ 495 h 641"/>
                <a:gd name="T26" fmla="*/ 528 w 769"/>
                <a:gd name="T27" fmla="*/ 574 h 641"/>
                <a:gd name="T28" fmla="*/ 588 w 769"/>
                <a:gd name="T29" fmla="*/ 600 h 641"/>
                <a:gd name="T30" fmla="*/ 662 w 769"/>
                <a:gd name="T31" fmla="*/ 590 h 641"/>
                <a:gd name="T32" fmla="*/ 683 w 769"/>
                <a:gd name="T33" fmla="*/ 540 h 641"/>
                <a:gd name="T34" fmla="*/ 755 w 769"/>
                <a:gd name="T35" fmla="*/ 444 h 641"/>
                <a:gd name="T36" fmla="*/ 769 w 769"/>
                <a:gd name="T37" fmla="*/ 360 h 641"/>
                <a:gd name="T38" fmla="*/ 609 w 769"/>
                <a:gd name="T39" fmla="*/ 367 h 641"/>
                <a:gd name="T40" fmla="*/ 496 w 769"/>
                <a:gd name="T41" fmla="*/ 360 h 641"/>
                <a:gd name="T42" fmla="*/ 448 w 769"/>
                <a:gd name="T43" fmla="*/ 322 h 641"/>
                <a:gd name="T44" fmla="*/ 352 w 769"/>
                <a:gd name="T45" fmla="*/ 302 h 641"/>
                <a:gd name="T46" fmla="*/ 99 w 769"/>
                <a:gd name="T47" fmla="*/ 0 h 641"/>
                <a:gd name="T48" fmla="*/ 0 w 769"/>
                <a:gd name="T49" fmla="*/ 136 h 6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69" h="641">
                  <a:moveTo>
                    <a:pt x="0" y="136"/>
                  </a:moveTo>
                  <a:lnTo>
                    <a:pt x="145" y="310"/>
                  </a:lnTo>
                  <a:lnTo>
                    <a:pt x="153" y="394"/>
                  </a:lnTo>
                  <a:lnTo>
                    <a:pt x="188" y="450"/>
                  </a:lnTo>
                  <a:lnTo>
                    <a:pt x="192" y="562"/>
                  </a:lnTo>
                  <a:lnTo>
                    <a:pt x="172" y="593"/>
                  </a:lnTo>
                  <a:lnTo>
                    <a:pt x="179" y="641"/>
                  </a:lnTo>
                  <a:lnTo>
                    <a:pt x="296" y="566"/>
                  </a:lnTo>
                  <a:lnTo>
                    <a:pt x="319" y="516"/>
                  </a:lnTo>
                  <a:lnTo>
                    <a:pt x="419" y="524"/>
                  </a:lnTo>
                  <a:lnTo>
                    <a:pt x="462" y="483"/>
                  </a:lnTo>
                  <a:lnTo>
                    <a:pt x="480" y="479"/>
                  </a:lnTo>
                  <a:lnTo>
                    <a:pt x="497" y="495"/>
                  </a:lnTo>
                  <a:lnTo>
                    <a:pt x="528" y="574"/>
                  </a:lnTo>
                  <a:lnTo>
                    <a:pt x="588" y="600"/>
                  </a:lnTo>
                  <a:lnTo>
                    <a:pt x="662" y="590"/>
                  </a:lnTo>
                  <a:lnTo>
                    <a:pt x="683" y="540"/>
                  </a:lnTo>
                  <a:lnTo>
                    <a:pt x="755" y="444"/>
                  </a:lnTo>
                  <a:lnTo>
                    <a:pt x="769" y="360"/>
                  </a:lnTo>
                  <a:lnTo>
                    <a:pt x="609" y="367"/>
                  </a:lnTo>
                  <a:lnTo>
                    <a:pt x="496" y="360"/>
                  </a:lnTo>
                  <a:lnTo>
                    <a:pt x="448" y="322"/>
                  </a:lnTo>
                  <a:lnTo>
                    <a:pt x="352" y="302"/>
                  </a:lnTo>
                  <a:lnTo>
                    <a:pt x="99" y="0"/>
                  </a:lnTo>
                  <a:lnTo>
                    <a:pt x="0" y="13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714" name="Freeform 114"/>
            <p:cNvSpPr>
              <a:spLocks/>
            </p:cNvSpPr>
            <p:nvPr/>
          </p:nvSpPr>
          <p:spPr bwMode="auto">
            <a:xfrm>
              <a:off x="7872" y="3677"/>
              <a:ext cx="141" cy="109"/>
            </a:xfrm>
            <a:custGeom>
              <a:avLst/>
              <a:gdLst>
                <a:gd name="T0" fmla="*/ 170 w 845"/>
                <a:gd name="T1" fmla="*/ 45 h 654"/>
                <a:gd name="T2" fmla="*/ 269 w 845"/>
                <a:gd name="T3" fmla="*/ 123 h 654"/>
                <a:gd name="T4" fmla="*/ 321 w 845"/>
                <a:gd name="T5" fmla="*/ 96 h 654"/>
                <a:gd name="T6" fmla="*/ 578 w 845"/>
                <a:gd name="T7" fmla="*/ 0 h 654"/>
                <a:gd name="T8" fmla="*/ 845 w 845"/>
                <a:gd name="T9" fmla="*/ 24 h 654"/>
                <a:gd name="T10" fmla="*/ 845 w 845"/>
                <a:gd name="T11" fmla="*/ 538 h 654"/>
                <a:gd name="T12" fmla="*/ 834 w 845"/>
                <a:gd name="T13" fmla="*/ 538 h 654"/>
                <a:gd name="T14" fmla="*/ 821 w 845"/>
                <a:gd name="T15" fmla="*/ 528 h 654"/>
                <a:gd name="T16" fmla="*/ 783 w 845"/>
                <a:gd name="T17" fmla="*/ 528 h 654"/>
                <a:gd name="T18" fmla="*/ 759 w 845"/>
                <a:gd name="T19" fmla="*/ 566 h 654"/>
                <a:gd name="T20" fmla="*/ 731 w 845"/>
                <a:gd name="T21" fmla="*/ 559 h 654"/>
                <a:gd name="T22" fmla="*/ 681 w 845"/>
                <a:gd name="T23" fmla="*/ 586 h 654"/>
                <a:gd name="T24" fmla="*/ 663 w 845"/>
                <a:gd name="T25" fmla="*/ 651 h 654"/>
                <a:gd name="T26" fmla="*/ 396 w 845"/>
                <a:gd name="T27" fmla="*/ 654 h 654"/>
                <a:gd name="T28" fmla="*/ 352 w 845"/>
                <a:gd name="T29" fmla="*/ 616 h 654"/>
                <a:gd name="T30" fmla="*/ 253 w 845"/>
                <a:gd name="T31" fmla="*/ 593 h 654"/>
                <a:gd name="T32" fmla="*/ 0 w 845"/>
                <a:gd name="T33" fmla="*/ 288 h 654"/>
                <a:gd name="T34" fmla="*/ 170 w 845"/>
                <a:gd name="T35" fmla="*/ 45 h 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45" h="654">
                  <a:moveTo>
                    <a:pt x="170" y="45"/>
                  </a:moveTo>
                  <a:lnTo>
                    <a:pt x="269" y="123"/>
                  </a:lnTo>
                  <a:lnTo>
                    <a:pt x="321" y="96"/>
                  </a:lnTo>
                  <a:lnTo>
                    <a:pt x="578" y="0"/>
                  </a:lnTo>
                  <a:lnTo>
                    <a:pt x="845" y="24"/>
                  </a:lnTo>
                  <a:lnTo>
                    <a:pt x="845" y="538"/>
                  </a:lnTo>
                  <a:lnTo>
                    <a:pt x="834" y="538"/>
                  </a:lnTo>
                  <a:lnTo>
                    <a:pt x="821" y="528"/>
                  </a:lnTo>
                  <a:lnTo>
                    <a:pt x="783" y="528"/>
                  </a:lnTo>
                  <a:lnTo>
                    <a:pt x="759" y="566"/>
                  </a:lnTo>
                  <a:lnTo>
                    <a:pt x="731" y="559"/>
                  </a:lnTo>
                  <a:lnTo>
                    <a:pt x="681" y="586"/>
                  </a:lnTo>
                  <a:lnTo>
                    <a:pt x="663" y="651"/>
                  </a:lnTo>
                  <a:lnTo>
                    <a:pt x="396" y="654"/>
                  </a:lnTo>
                  <a:lnTo>
                    <a:pt x="352" y="616"/>
                  </a:lnTo>
                  <a:lnTo>
                    <a:pt x="253" y="593"/>
                  </a:lnTo>
                  <a:lnTo>
                    <a:pt x="0" y="288"/>
                  </a:lnTo>
                  <a:lnTo>
                    <a:pt x="170" y="4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715" name="Freeform 115"/>
            <p:cNvSpPr>
              <a:spLocks/>
            </p:cNvSpPr>
            <p:nvPr/>
          </p:nvSpPr>
          <p:spPr bwMode="auto">
            <a:xfrm>
              <a:off x="7783" y="3381"/>
              <a:ext cx="147" cy="229"/>
            </a:xfrm>
            <a:custGeom>
              <a:avLst/>
              <a:gdLst>
                <a:gd name="T0" fmla="*/ 451 w 881"/>
                <a:gd name="T1" fmla="*/ 1 h 1378"/>
                <a:gd name="T2" fmla="*/ 534 w 881"/>
                <a:gd name="T3" fmla="*/ 91 h 1378"/>
                <a:gd name="T4" fmla="*/ 645 w 881"/>
                <a:gd name="T5" fmla="*/ 103 h 1378"/>
                <a:gd name="T6" fmla="*/ 686 w 881"/>
                <a:gd name="T7" fmla="*/ 57 h 1378"/>
                <a:gd name="T8" fmla="*/ 733 w 881"/>
                <a:gd name="T9" fmla="*/ 51 h 1378"/>
                <a:gd name="T10" fmla="*/ 734 w 881"/>
                <a:gd name="T11" fmla="*/ 27 h 1378"/>
                <a:gd name="T12" fmla="*/ 803 w 881"/>
                <a:gd name="T13" fmla="*/ 33 h 1378"/>
                <a:gd name="T14" fmla="*/ 876 w 881"/>
                <a:gd name="T15" fmla="*/ 81 h 1378"/>
                <a:gd name="T16" fmla="*/ 881 w 881"/>
                <a:gd name="T17" fmla="*/ 204 h 1378"/>
                <a:gd name="T18" fmla="*/ 656 w 881"/>
                <a:gd name="T19" fmla="*/ 390 h 1378"/>
                <a:gd name="T20" fmla="*/ 637 w 881"/>
                <a:gd name="T21" fmla="*/ 465 h 1378"/>
                <a:gd name="T22" fmla="*/ 661 w 881"/>
                <a:gd name="T23" fmla="*/ 502 h 1378"/>
                <a:gd name="T24" fmla="*/ 641 w 881"/>
                <a:gd name="T25" fmla="*/ 557 h 1378"/>
                <a:gd name="T26" fmla="*/ 674 w 881"/>
                <a:gd name="T27" fmla="*/ 598 h 1378"/>
                <a:gd name="T28" fmla="*/ 668 w 881"/>
                <a:gd name="T29" fmla="*/ 643 h 1378"/>
                <a:gd name="T30" fmla="*/ 589 w 881"/>
                <a:gd name="T31" fmla="*/ 715 h 1378"/>
                <a:gd name="T32" fmla="*/ 622 w 881"/>
                <a:gd name="T33" fmla="*/ 856 h 1378"/>
                <a:gd name="T34" fmla="*/ 681 w 881"/>
                <a:gd name="T35" fmla="*/ 1082 h 1378"/>
                <a:gd name="T36" fmla="*/ 703 w 881"/>
                <a:gd name="T37" fmla="*/ 1122 h 1378"/>
                <a:gd name="T38" fmla="*/ 676 w 881"/>
                <a:gd name="T39" fmla="*/ 1185 h 1378"/>
                <a:gd name="T40" fmla="*/ 642 w 881"/>
                <a:gd name="T41" fmla="*/ 1222 h 1378"/>
                <a:gd name="T42" fmla="*/ 580 w 881"/>
                <a:gd name="T43" fmla="*/ 1225 h 1378"/>
                <a:gd name="T44" fmla="*/ 393 w 881"/>
                <a:gd name="T45" fmla="*/ 1180 h 1378"/>
                <a:gd name="T46" fmla="*/ 228 w 881"/>
                <a:gd name="T47" fmla="*/ 1378 h 1378"/>
                <a:gd name="T48" fmla="*/ 0 w 881"/>
                <a:gd name="T49" fmla="*/ 1320 h 1378"/>
                <a:gd name="T50" fmla="*/ 2 w 881"/>
                <a:gd name="T51" fmla="*/ 941 h 1378"/>
                <a:gd name="T52" fmla="*/ 85 w 881"/>
                <a:gd name="T53" fmla="*/ 643 h 1378"/>
                <a:gd name="T54" fmla="*/ 80 w 881"/>
                <a:gd name="T55" fmla="*/ 463 h 1378"/>
                <a:gd name="T56" fmla="*/ 74 w 881"/>
                <a:gd name="T57" fmla="*/ 365 h 1378"/>
                <a:gd name="T58" fmla="*/ 135 w 881"/>
                <a:gd name="T59" fmla="*/ 342 h 1378"/>
                <a:gd name="T60" fmla="*/ 194 w 881"/>
                <a:gd name="T61" fmla="*/ 117 h 1378"/>
                <a:gd name="T62" fmla="*/ 174 w 881"/>
                <a:gd name="T63" fmla="*/ 42 h 1378"/>
                <a:gd name="T64" fmla="*/ 287 w 881"/>
                <a:gd name="T65" fmla="*/ 39 h 1378"/>
                <a:gd name="T66" fmla="*/ 415 w 881"/>
                <a:gd name="T67" fmla="*/ 0 h 1378"/>
                <a:gd name="T68" fmla="*/ 451 w 881"/>
                <a:gd name="T69" fmla="*/ 1 h 1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81" h="1378">
                  <a:moveTo>
                    <a:pt x="451" y="1"/>
                  </a:moveTo>
                  <a:lnTo>
                    <a:pt x="534" y="91"/>
                  </a:lnTo>
                  <a:lnTo>
                    <a:pt x="645" y="103"/>
                  </a:lnTo>
                  <a:lnTo>
                    <a:pt x="686" y="57"/>
                  </a:lnTo>
                  <a:lnTo>
                    <a:pt x="733" y="51"/>
                  </a:lnTo>
                  <a:lnTo>
                    <a:pt x="734" y="27"/>
                  </a:lnTo>
                  <a:lnTo>
                    <a:pt x="803" y="33"/>
                  </a:lnTo>
                  <a:lnTo>
                    <a:pt x="876" y="81"/>
                  </a:lnTo>
                  <a:lnTo>
                    <a:pt x="881" y="204"/>
                  </a:lnTo>
                  <a:lnTo>
                    <a:pt x="656" y="390"/>
                  </a:lnTo>
                  <a:lnTo>
                    <a:pt x="637" y="465"/>
                  </a:lnTo>
                  <a:lnTo>
                    <a:pt x="661" y="502"/>
                  </a:lnTo>
                  <a:lnTo>
                    <a:pt x="641" y="557"/>
                  </a:lnTo>
                  <a:lnTo>
                    <a:pt x="674" y="598"/>
                  </a:lnTo>
                  <a:lnTo>
                    <a:pt x="668" y="643"/>
                  </a:lnTo>
                  <a:lnTo>
                    <a:pt x="589" y="715"/>
                  </a:lnTo>
                  <a:lnTo>
                    <a:pt x="622" y="856"/>
                  </a:lnTo>
                  <a:lnTo>
                    <a:pt x="681" y="1082"/>
                  </a:lnTo>
                  <a:lnTo>
                    <a:pt x="703" y="1122"/>
                  </a:lnTo>
                  <a:lnTo>
                    <a:pt x="676" y="1185"/>
                  </a:lnTo>
                  <a:lnTo>
                    <a:pt x="642" y="1222"/>
                  </a:lnTo>
                  <a:lnTo>
                    <a:pt x="580" y="1225"/>
                  </a:lnTo>
                  <a:lnTo>
                    <a:pt x="393" y="1180"/>
                  </a:lnTo>
                  <a:lnTo>
                    <a:pt x="228" y="1378"/>
                  </a:lnTo>
                  <a:lnTo>
                    <a:pt x="0" y="1320"/>
                  </a:lnTo>
                  <a:lnTo>
                    <a:pt x="2" y="941"/>
                  </a:lnTo>
                  <a:lnTo>
                    <a:pt x="85" y="643"/>
                  </a:lnTo>
                  <a:lnTo>
                    <a:pt x="80" y="463"/>
                  </a:lnTo>
                  <a:lnTo>
                    <a:pt x="74" y="365"/>
                  </a:lnTo>
                  <a:lnTo>
                    <a:pt x="135" y="342"/>
                  </a:lnTo>
                  <a:lnTo>
                    <a:pt x="194" y="117"/>
                  </a:lnTo>
                  <a:lnTo>
                    <a:pt x="174" y="42"/>
                  </a:lnTo>
                  <a:lnTo>
                    <a:pt x="287" y="39"/>
                  </a:lnTo>
                  <a:lnTo>
                    <a:pt x="415" y="0"/>
                  </a:lnTo>
                  <a:lnTo>
                    <a:pt x="451" y="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716" name="Freeform 116"/>
            <p:cNvSpPr>
              <a:spLocks/>
            </p:cNvSpPr>
            <p:nvPr/>
          </p:nvSpPr>
          <p:spPr bwMode="auto">
            <a:xfrm>
              <a:off x="8021" y="3434"/>
              <a:ext cx="222" cy="257"/>
            </a:xfrm>
            <a:custGeom>
              <a:avLst/>
              <a:gdLst>
                <a:gd name="T0" fmla="*/ 634 w 1333"/>
                <a:gd name="T1" fmla="*/ 1541 h 1541"/>
                <a:gd name="T2" fmla="*/ 661 w 1333"/>
                <a:gd name="T3" fmla="*/ 1398 h 1541"/>
                <a:gd name="T4" fmla="*/ 695 w 1333"/>
                <a:gd name="T5" fmla="*/ 1371 h 1541"/>
                <a:gd name="T6" fmla="*/ 775 w 1333"/>
                <a:gd name="T7" fmla="*/ 1364 h 1541"/>
                <a:gd name="T8" fmla="*/ 795 w 1333"/>
                <a:gd name="T9" fmla="*/ 1326 h 1541"/>
                <a:gd name="T10" fmla="*/ 853 w 1333"/>
                <a:gd name="T11" fmla="*/ 1330 h 1541"/>
                <a:gd name="T12" fmla="*/ 867 w 1333"/>
                <a:gd name="T13" fmla="*/ 1243 h 1541"/>
                <a:gd name="T14" fmla="*/ 881 w 1333"/>
                <a:gd name="T15" fmla="*/ 1155 h 1541"/>
                <a:gd name="T16" fmla="*/ 935 w 1333"/>
                <a:gd name="T17" fmla="*/ 1035 h 1541"/>
                <a:gd name="T18" fmla="*/ 977 w 1333"/>
                <a:gd name="T19" fmla="*/ 1012 h 1541"/>
                <a:gd name="T20" fmla="*/ 918 w 1333"/>
                <a:gd name="T21" fmla="*/ 898 h 1541"/>
                <a:gd name="T22" fmla="*/ 1066 w 1333"/>
                <a:gd name="T23" fmla="*/ 887 h 1541"/>
                <a:gd name="T24" fmla="*/ 1080 w 1333"/>
                <a:gd name="T25" fmla="*/ 840 h 1541"/>
                <a:gd name="T26" fmla="*/ 1151 w 1333"/>
                <a:gd name="T27" fmla="*/ 795 h 1541"/>
                <a:gd name="T28" fmla="*/ 1151 w 1333"/>
                <a:gd name="T29" fmla="*/ 744 h 1541"/>
                <a:gd name="T30" fmla="*/ 1116 w 1333"/>
                <a:gd name="T31" fmla="*/ 719 h 1541"/>
                <a:gd name="T32" fmla="*/ 1181 w 1333"/>
                <a:gd name="T33" fmla="*/ 618 h 1541"/>
                <a:gd name="T34" fmla="*/ 1185 w 1333"/>
                <a:gd name="T35" fmla="*/ 586 h 1541"/>
                <a:gd name="T36" fmla="*/ 1237 w 1333"/>
                <a:gd name="T37" fmla="*/ 515 h 1541"/>
                <a:gd name="T38" fmla="*/ 1250 w 1333"/>
                <a:gd name="T39" fmla="*/ 466 h 1541"/>
                <a:gd name="T40" fmla="*/ 1281 w 1333"/>
                <a:gd name="T41" fmla="*/ 443 h 1541"/>
                <a:gd name="T42" fmla="*/ 1275 w 1333"/>
                <a:gd name="T43" fmla="*/ 370 h 1541"/>
                <a:gd name="T44" fmla="*/ 1333 w 1333"/>
                <a:gd name="T45" fmla="*/ 302 h 1541"/>
                <a:gd name="T46" fmla="*/ 1319 w 1333"/>
                <a:gd name="T47" fmla="*/ 206 h 1541"/>
                <a:gd name="T48" fmla="*/ 1271 w 1333"/>
                <a:gd name="T49" fmla="*/ 186 h 1541"/>
                <a:gd name="T50" fmla="*/ 1271 w 1333"/>
                <a:gd name="T51" fmla="*/ 103 h 1541"/>
                <a:gd name="T52" fmla="*/ 1250 w 1333"/>
                <a:gd name="T53" fmla="*/ 93 h 1541"/>
                <a:gd name="T54" fmla="*/ 1145 w 1333"/>
                <a:gd name="T55" fmla="*/ 134 h 1541"/>
                <a:gd name="T56" fmla="*/ 1110 w 1333"/>
                <a:gd name="T57" fmla="*/ 117 h 1541"/>
                <a:gd name="T58" fmla="*/ 1103 w 1333"/>
                <a:gd name="T59" fmla="*/ 83 h 1541"/>
                <a:gd name="T60" fmla="*/ 1062 w 1333"/>
                <a:gd name="T61" fmla="*/ 72 h 1541"/>
                <a:gd name="T62" fmla="*/ 1021 w 1333"/>
                <a:gd name="T63" fmla="*/ 49 h 1541"/>
                <a:gd name="T64" fmla="*/ 1013 w 1333"/>
                <a:gd name="T65" fmla="*/ 14 h 1541"/>
                <a:gd name="T66" fmla="*/ 946 w 1333"/>
                <a:gd name="T67" fmla="*/ 28 h 1541"/>
                <a:gd name="T68" fmla="*/ 912 w 1333"/>
                <a:gd name="T69" fmla="*/ 0 h 1541"/>
                <a:gd name="T70" fmla="*/ 840 w 1333"/>
                <a:gd name="T71" fmla="*/ 31 h 1541"/>
                <a:gd name="T72" fmla="*/ 596 w 1333"/>
                <a:gd name="T73" fmla="*/ 65 h 1541"/>
                <a:gd name="T74" fmla="*/ 585 w 1333"/>
                <a:gd name="T75" fmla="*/ 80 h 1541"/>
                <a:gd name="T76" fmla="*/ 426 w 1333"/>
                <a:gd name="T77" fmla="*/ 84 h 1541"/>
                <a:gd name="T78" fmla="*/ 351 w 1333"/>
                <a:gd name="T79" fmla="*/ 1 h 1541"/>
                <a:gd name="T80" fmla="*/ 306 w 1333"/>
                <a:gd name="T81" fmla="*/ 37 h 1541"/>
                <a:gd name="T82" fmla="*/ 227 w 1333"/>
                <a:gd name="T83" fmla="*/ 38 h 1541"/>
                <a:gd name="T84" fmla="*/ 212 w 1333"/>
                <a:gd name="T85" fmla="*/ 65 h 1541"/>
                <a:gd name="T86" fmla="*/ 83 w 1333"/>
                <a:gd name="T87" fmla="*/ 477 h 1541"/>
                <a:gd name="T88" fmla="*/ 0 w 1333"/>
                <a:gd name="T89" fmla="*/ 884 h 1541"/>
                <a:gd name="T90" fmla="*/ 206 w 1333"/>
                <a:gd name="T91" fmla="*/ 1142 h 1541"/>
                <a:gd name="T92" fmla="*/ 415 w 1333"/>
                <a:gd name="T93" fmla="*/ 1436 h 1541"/>
                <a:gd name="T94" fmla="*/ 634 w 1333"/>
                <a:gd name="T95" fmla="*/ 1541 h 1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333" h="1541">
                  <a:moveTo>
                    <a:pt x="634" y="1541"/>
                  </a:moveTo>
                  <a:lnTo>
                    <a:pt x="661" y="1398"/>
                  </a:lnTo>
                  <a:lnTo>
                    <a:pt x="695" y="1371"/>
                  </a:lnTo>
                  <a:lnTo>
                    <a:pt x="775" y="1364"/>
                  </a:lnTo>
                  <a:lnTo>
                    <a:pt x="795" y="1326"/>
                  </a:lnTo>
                  <a:lnTo>
                    <a:pt x="853" y="1330"/>
                  </a:lnTo>
                  <a:lnTo>
                    <a:pt x="867" y="1243"/>
                  </a:lnTo>
                  <a:lnTo>
                    <a:pt x="881" y="1155"/>
                  </a:lnTo>
                  <a:lnTo>
                    <a:pt x="935" y="1035"/>
                  </a:lnTo>
                  <a:lnTo>
                    <a:pt x="977" y="1012"/>
                  </a:lnTo>
                  <a:lnTo>
                    <a:pt x="918" y="898"/>
                  </a:lnTo>
                  <a:lnTo>
                    <a:pt x="1066" y="887"/>
                  </a:lnTo>
                  <a:lnTo>
                    <a:pt x="1080" y="840"/>
                  </a:lnTo>
                  <a:lnTo>
                    <a:pt x="1151" y="795"/>
                  </a:lnTo>
                  <a:lnTo>
                    <a:pt x="1151" y="744"/>
                  </a:lnTo>
                  <a:lnTo>
                    <a:pt x="1116" y="719"/>
                  </a:lnTo>
                  <a:lnTo>
                    <a:pt x="1181" y="618"/>
                  </a:lnTo>
                  <a:lnTo>
                    <a:pt x="1185" y="586"/>
                  </a:lnTo>
                  <a:lnTo>
                    <a:pt x="1237" y="515"/>
                  </a:lnTo>
                  <a:lnTo>
                    <a:pt x="1250" y="466"/>
                  </a:lnTo>
                  <a:lnTo>
                    <a:pt x="1281" y="443"/>
                  </a:lnTo>
                  <a:lnTo>
                    <a:pt x="1275" y="370"/>
                  </a:lnTo>
                  <a:lnTo>
                    <a:pt x="1333" y="302"/>
                  </a:lnTo>
                  <a:lnTo>
                    <a:pt x="1319" y="206"/>
                  </a:lnTo>
                  <a:lnTo>
                    <a:pt x="1271" y="186"/>
                  </a:lnTo>
                  <a:lnTo>
                    <a:pt x="1271" y="103"/>
                  </a:lnTo>
                  <a:lnTo>
                    <a:pt x="1250" y="93"/>
                  </a:lnTo>
                  <a:lnTo>
                    <a:pt x="1145" y="134"/>
                  </a:lnTo>
                  <a:lnTo>
                    <a:pt x="1110" y="117"/>
                  </a:lnTo>
                  <a:lnTo>
                    <a:pt x="1103" y="83"/>
                  </a:lnTo>
                  <a:lnTo>
                    <a:pt x="1062" y="72"/>
                  </a:lnTo>
                  <a:lnTo>
                    <a:pt x="1021" y="49"/>
                  </a:lnTo>
                  <a:lnTo>
                    <a:pt x="1013" y="14"/>
                  </a:lnTo>
                  <a:lnTo>
                    <a:pt x="946" y="28"/>
                  </a:lnTo>
                  <a:lnTo>
                    <a:pt x="912" y="0"/>
                  </a:lnTo>
                  <a:lnTo>
                    <a:pt x="840" y="31"/>
                  </a:lnTo>
                  <a:lnTo>
                    <a:pt x="596" y="65"/>
                  </a:lnTo>
                  <a:lnTo>
                    <a:pt x="585" y="80"/>
                  </a:lnTo>
                  <a:lnTo>
                    <a:pt x="426" y="84"/>
                  </a:lnTo>
                  <a:lnTo>
                    <a:pt x="351" y="1"/>
                  </a:lnTo>
                  <a:lnTo>
                    <a:pt x="306" y="37"/>
                  </a:lnTo>
                  <a:lnTo>
                    <a:pt x="227" y="38"/>
                  </a:lnTo>
                  <a:lnTo>
                    <a:pt x="212" y="65"/>
                  </a:lnTo>
                  <a:lnTo>
                    <a:pt x="83" y="477"/>
                  </a:lnTo>
                  <a:lnTo>
                    <a:pt x="0" y="884"/>
                  </a:lnTo>
                  <a:lnTo>
                    <a:pt x="206" y="1142"/>
                  </a:lnTo>
                  <a:lnTo>
                    <a:pt x="415" y="1436"/>
                  </a:lnTo>
                  <a:lnTo>
                    <a:pt x="634" y="154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717" name="Freeform 117"/>
            <p:cNvSpPr>
              <a:spLocks/>
            </p:cNvSpPr>
            <p:nvPr/>
          </p:nvSpPr>
          <p:spPr bwMode="auto">
            <a:xfrm>
              <a:off x="8293" y="2275"/>
              <a:ext cx="358" cy="197"/>
            </a:xfrm>
            <a:custGeom>
              <a:avLst/>
              <a:gdLst>
                <a:gd name="T0" fmla="*/ 88 w 2151"/>
                <a:gd name="T1" fmla="*/ 702 h 1183"/>
                <a:gd name="T2" fmla="*/ 19 w 2151"/>
                <a:gd name="T3" fmla="*/ 642 h 1183"/>
                <a:gd name="T4" fmla="*/ 0 w 2151"/>
                <a:gd name="T5" fmla="*/ 525 h 1183"/>
                <a:gd name="T6" fmla="*/ 106 w 2151"/>
                <a:gd name="T7" fmla="*/ 428 h 1183"/>
                <a:gd name="T8" fmla="*/ 91 w 2151"/>
                <a:gd name="T9" fmla="*/ 368 h 1183"/>
                <a:gd name="T10" fmla="*/ 128 w 2151"/>
                <a:gd name="T11" fmla="*/ 333 h 1183"/>
                <a:gd name="T12" fmla="*/ 41 w 2151"/>
                <a:gd name="T13" fmla="*/ 261 h 1183"/>
                <a:gd name="T14" fmla="*/ 119 w 2151"/>
                <a:gd name="T15" fmla="*/ 207 h 1183"/>
                <a:gd name="T16" fmla="*/ 127 w 2151"/>
                <a:gd name="T17" fmla="*/ 90 h 1183"/>
                <a:gd name="T18" fmla="*/ 239 w 2151"/>
                <a:gd name="T19" fmla="*/ 8 h 1183"/>
                <a:gd name="T20" fmla="*/ 461 w 2151"/>
                <a:gd name="T21" fmla="*/ 160 h 1183"/>
                <a:gd name="T22" fmla="*/ 530 w 2151"/>
                <a:gd name="T23" fmla="*/ 160 h 1183"/>
                <a:gd name="T24" fmla="*/ 564 w 2151"/>
                <a:gd name="T25" fmla="*/ 115 h 1183"/>
                <a:gd name="T26" fmla="*/ 632 w 2151"/>
                <a:gd name="T27" fmla="*/ 121 h 1183"/>
                <a:gd name="T28" fmla="*/ 749 w 2151"/>
                <a:gd name="T29" fmla="*/ 177 h 1183"/>
                <a:gd name="T30" fmla="*/ 796 w 2151"/>
                <a:gd name="T31" fmla="*/ 134 h 1183"/>
                <a:gd name="T32" fmla="*/ 892 w 2151"/>
                <a:gd name="T33" fmla="*/ 128 h 1183"/>
                <a:gd name="T34" fmla="*/ 1151 w 2151"/>
                <a:gd name="T35" fmla="*/ 0 h 1183"/>
                <a:gd name="T36" fmla="*/ 1150 w 2151"/>
                <a:gd name="T37" fmla="*/ 35 h 1183"/>
                <a:gd name="T38" fmla="*/ 1053 w 2151"/>
                <a:gd name="T39" fmla="*/ 278 h 1183"/>
                <a:gd name="T40" fmla="*/ 1582 w 2151"/>
                <a:gd name="T41" fmla="*/ 281 h 1183"/>
                <a:gd name="T42" fmla="*/ 2151 w 2151"/>
                <a:gd name="T43" fmla="*/ 283 h 1183"/>
                <a:gd name="T44" fmla="*/ 2137 w 2151"/>
                <a:gd name="T45" fmla="*/ 352 h 1183"/>
                <a:gd name="T46" fmla="*/ 2073 w 2151"/>
                <a:gd name="T47" fmla="*/ 348 h 1183"/>
                <a:gd name="T48" fmla="*/ 1993 w 2151"/>
                <a:gd name="T49" fmla="*/ 428 h 1183"/>
                <a:gd name="T50" fmla="*/ 1931 w 2151"/>
                <a:gd name="T51" fmla="*/ 414 h 1183"/>
                <a:gd name="T52" fmla="*/ 1943 w 2151"/>
                <a:gd name="T53" fmla="*/ 530 h 1183"/>
                <a:gd name="T54" fmla="*/ 2009 w 2151"/>
                <a:gd name="T55" fmla="*/ 559 h 1183"/>
                <a:gd name="T56" fmla="*/ 1945 w 2151"/>
                <a:gd name="T57" fmla="*/ 678 h 1183"/>
                <a:gd name="T58" fmla="*/ 1806 w 2151"/>
                <a:gd name="T59" fmla="*/ 737 h 1183"/>
                <a:gd name="T60" fmla="*/ 1782 w 2151"/>
                <a:gd name="T61" fmla="*/ 766 h 1183"/>
                <a:gd name="T62" fmla="*/ 1775 w 2151"/>
                <a:gd name="T63" fmla="*/ 857 h 1183"/>
                <a:gd name="T64" fmla="*/ 1735 w 2151"/>
                <a:gd name="T65" fmla="*/ 878 h 1183"/>
                <a:gd name="T66" fmla="*/ 1704 w 2151"/>
                <a:gd name="T67" fmla="*/ 907 h 1183"/>
                <a:gd name="T68" fmla="*/ 1635 w 2151"/>
                <a:gd name="T69" fmla="*/ 1050 h 1183"/>
                <a:gd name="T70" fmla="*/ 1455 w 2151"/>
                <a:gd name="T71" fmla="*/ 1168 h 1183"/>
                <a:gd name="T72" fmla="*/ 1263 w 2151"/>
                <a:gd name="T73" fmla="*/ 1183 h 1183"/>
                <a:gd name="T74" fmla="*/ 1215 w 2151"/>
                <a:gd name="T75" fmla="*/ 1174 h 1183"/>
                <a:gd name="T76" fmla="*/ 1202 w 2151"/>
                <a:gd name="T77" fmla="*/ 1134 h 1183"/>
                <a:gd name="T78" fmla="*/ 1132 w 2151"/>
                <a:gd name="T79" fmla="*/ 1108 h 1183"/>
                <a:gd name="T80" fmla="*/ 1109 w 2151"/>
                <a:gd name="T81" fmla="*/ 1073 h 1183"/>
                <a:gd name="T82" fmla="*/ 1043 w 2151"/>
                <a:gd name="T83" fmla="*/ 1066 h 1183"/>
                <a:gd name="T84" fmla="*/ 1017 w 2151"/>
                <a:gd name="T85" fmla="*/ 1031 h 1183"/>
                <a:gd name="T86" fmla="*/ 949 w 2151"/>
                <a:gd name="T87" fmla="*/ 1025 h 1183"/>
                <a:gd name="T88" fmla="*/ 931 w 2151"/>
                <a:gd name="T89" fmla="*/ 1062 h 1183"/>
                <a:gd name="T90" fmla="*/ 885 w 2151"/>
                <a:gd name="T91" fmla="*/ 1063 h 1183"/>
                <a:gd name="T92" fmla="*/ 856 w 2151"/>
                <a:gd name="T93" fmla="*/ 1053 h 1183"/>
                <a:gd name="T94" fmla="*/ 820 w 2151"/>
                <a:gd name="T95" fmla="*/ 1073 h 1183"/>
                <a:gd name="T96" fmla="*/ 744 w 2151"/>
                <a:gd name="T97" fmla="*/ 997 h 1183"/>
                <a:gd name="T98" fmla="*/ 739 w 2151"/>
                <a:gd name="T99" fmla="*/ 912 h 1183"/>
                <a:gd name="T100" fmla="*/ 239 w 2151"/>
                <a:gd name="T101" fmla="*/ 965 h 1183"/>
                <a:gd name="T102" fmla="*/ 106 w 2151"/>
                <a:gd name="T103" fmla="*/ 988 h 1183"/>
                <a:gd name="T104" fmla="*/ 88 w 2151"/>
                <a:gd name="T105" fmla="*/ 702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51" h="1183">
                  <a:moveTo>
                    <a:pt x="88" y="702"/>
                  </a:moveTo>
                  <a:lnTo>
                    <a:pt x="19" y="642"/>
                  </a:lnTo>
                  <a:lnTo>
                    <a:pt x="0" y="525"/>
                  </a:lnTo>
                  <a:lnTo>
                    <a:pt x="106" y="428"/>
                  </a:lnTo>
                  <a:lnTo>
                    <a:pt x="91" y="368"/>
                  </a:lnTo>
                  <a:lnTo>
                    <a:pt x="128" y="333"/>
                  </a:lnTo>
                  <a:lnTo>
                    <a:pt x="41" y="261"/>
                  </a:lnTo>
                  <a:lnTo>
                    <a:pt x="119" y="207"/>
                  </a:lnTo>
                  <a:lnTo>
                    <a:pt x="127" y="90"/>
                  </a:lnTo>
                  <a:lnTo>
                    <a:pt x="239" y="8"/>
                  </a:lnTo>
                  <a:lnTo>
                    <a:pt x="461" y="160"/>
                  </a:lnTo>
                  <a:lnTo>
                    <a:pt x="530" y="160"/>
                  </a:lnTo>
                  <a:lnTo>
                    <a:pt x="564" y="115"/>
                  </a:lnTo>
                  <a:lnTo>
                    <a:pt x="632" y="121"/>
                  </a:lnTo>
                  <a:lnTo>
                    <a:pt x="749" y="177"/>
                  </a:lnTo>
                  <a:lnTo>
                    <a:pt x="796" y="134"/>
                  </a:lnTo>
                  <a:lnTo>
                    <a:pt x="892" y="128"/>
                  </a:lnTo>
                  <a:lnTo>
                    <a:pt x="1151" y="0"/>
                  </a:lnTo>
                  <a:lnTo>
                    <a:pt x="1150" y="35"/>
                  </a:lnTo>
                  <a:lnTo>
                    <a:pt x="1053" y="278"/>
                  </a:lnTo>
                  <a:lnTo>
                    <a:pt x="1582" y="281"/>
                  </a:lnTo>
                  <a:lnTo>
                    <a:pt x="2151" y="283"/>
                  </a:lnTo>
                  <a:lnTo>
                    <a:pt x="2137" y="352"/>
                  </a:lnTo>
                  <a:lnTo>
                    <a:pt x="2073" y="348"/>
                  </a:lnTo>
                  <a:lnTo>
                    <a:pt x="1993" y="428"/>
                  </a:lnTo>
                  <a:lnTo>
                    <a:pt x="1931" y="414"/>
                  </a:lnTo>
                  <a:lnTo>
                    <a:pt x="1943" y="530"/>
                  </a:lnTo>
                  <a:lnTo>
                    <a:pt x="2009" y="559"/>
                  </a:lnTo>
                  <a:lnTo>
                    <a:pt x="1945" y="678"/>
                  </a:lnTo>
                  <a:lnTo>
                    <a:pt x="1806" y="737"/>
                  </a:lnTo>
                  <a:lnTo>
                    <a:pt x="1782" y="766"/>
                  </a:lnTo>
                  <a:lnTo>
                    <a:pt x="1775" y="857"/>
                  </a:lnTo>
                  <a:lnTo>
                    <a:pt x="1735" y="878"/>
                  </a:lnTo>
                  <a:lnTo>
                    <a:pt x="1704" y="907"/>
                  </a:lnTo>
                  <a:lnTo>
                    <a:pt x="1635" y="1050"/>
                  </a:lnTo>
                  <a:lnTo>
                    <a:pt x="1455" y="1168"/>
                  </a:lnTo>
                  <a:lnTo>
                    <a:pt x="1263" y="1183"/>
                  </a:lnTo>
                  <a:lnTo>
                    <a:pt x="1215" y="1174"/>
                  </a:lnTo>
                  <a:lnTo>
                    <a:pt x="1202" y="1134"/>
                  </a:lnTo>
                  <a:lnTo>
                    <a:pt x="1132" y="1108"/>
                  </a:lnTo>
                  <a:lnTo>
                    <a:pt x="1109" y="1073"/>
                  </a:lnTo>
                  <a:lnTo>
                    <a:pt x="1043" y="1066"/>
                  </a:lnTo>
                  <a:lnTo>
                    <a:pt x="1017" y="1031"/>
                  </a:lnTo>
                  <a:lnTo>
                    <a:pt x="949" y="1025"/>
                  </a:lnTo>
                  <a:lnTo>
                    <a:pt x="931" y="1062"/>
                  </a:lnTo>
                  <a:lnTo>
                    <a:pt x="885" y="1063"/>
                  </a:lnTo>
                  <a:lnTo>
                    <a:pt x="856" y="1053"/>
                  </a:lnTo>
                  <a:lnTo>
                    <a:pt x="820" y="1073"/>
                  </a:lnTo>
                  <a:lnTo>
                    <a:pt x="744" y="997"/>
                  </a:lnTo>
                  <a:lnTo>
                    <a:pt x="739" y="912"/>
                  </a:lnTo>
                  <a:lnTo>
                    <a:pt x="239" y="965"/>
                  </a:lnTo>
                  <a:lnTo>
                    <a:pt x="106" y="988"/>
                  </a:lnTo>
                  <a:lnTo>
                    <a:pt x="88" y="70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718" name="Freeform 118"/>
            <p:cNvSpPr>
              <a:spLocks/>
            </p:cNvSpPr>
            <p:nvPr/>
          </p:nvSpPr>
          <p:spPr bwMode="auto">
            <a:xfrm>
              <a:off x="8429" y="2035"/>
              <a:ext cx="288" cy="203"/>
            </a:xfrm>
            <a:custGeom>
              <a:avLst/>
              <a:gdLst>
                <a:gd name="T0" fmla="*/ 1653 w 1731"/>
                <a:gd name="T1" fmla="*/ 1215 h 1215"/>
                <a:gd name="T2" fmla="*/ 1203 w 1731"/>
                <a:gd name="T3" fmla="*/ 1209 h 1215"/>
                <a:gd name="T4" fmla="*/ 1151 w 1731"/>
                <a:gd name="T5" fmla="*/ 1129 h 1215"/>
                <a:gd name="T6" fmla="*/ 1069 w 1731"/>
                <a:gd name="T7" fmla="*/ 1062 h 1215"/>
                <a:gd name="T8" fmla="*/ 1017 w 1731"/>
                <a:gd name="T9" fmla="*/ 1040 h 1215"/>
                <a:gd name="T10" fmla="*/ 672 w 1731"/>
                <a:gd name="T11" fmla="*/ 781 h 1215"/>
                <a:gd name="T12" fmla="*/ 591 w 1731"/>
                <a:gd name="T13" fmla="*/ 803 h 1215"/>
                <a:gd name="T14" fmla="*/ 419 w 1731"/>
                <a:gd name="T15" fmla="*/ 898 h 1215"/>
                <a:gd name="T16" fmla="*/ 167 w 1731"/>
                <a:gd name="T17" fmla="*/ 820 h 1215"/>
                <a:gd name="T18" fmla="*/ 56 w 1731"/>
                <a:gd name="T19" fmla="*/ 701 h 1215"/>
                <a:gd name="T20" fmla="*/ 36 w 1731"/>
                <a:gd name="T21" fmla="*/ 748 h 1215"/>
                <a:gd name="T22" fmla="*/ 75 w 1731"/>
                <a:gd name="T23" fmla="*/ 803 h 1215"/>
                <a:gd name="T24" fmla="*/ 52 w 1731"/>
                <a:gd name="T25" fmla="*/ 828 h 1215"/>
                <a:gd name="T26" fmla="*/ 25 w 1731"/>
                <a:gd name="T27" fmla="*/ 793 h 1215"/>
                <a:gd name="T28" fmla="*/ 0 w 1731"/>
                <a:gd name="T29" fmla="*/ 754 h 1215"/>
                <a:gd name="T30" fmla="*/ 17 w 1731"/>
                <a:gd name="T31" fmla="*/ 592 h 1215"/>
                <a:gd name="T32" fmla="*/ 136 w 1731"/>
                <a:gd name="T33" fmla="*/ 256 h 1215"/>
                <a:gd name="T34" fmla="*/ 139 w 1731"/>
                <a:gd name="T35" fmla="*/ 15 h 1215"/>
                <a:gd name="T36" fmla="*/ 208 w 1731"/>
                <a:gd name="T37" fmla="*/ 0 h 1215"/>
                <a:gd name="T38" fmla="*/ 268 w 1731"/>
                <a:gd name="T39" fmla="*/ 43 h 1215"/>
                <a:gd name="T40" fmla="*/ 709 w 1731"/>
                <a:gd name="T41" fmla="*/ 406 h 1215"/>
                <a:gd name="T42" fmla="*/ 770 w 1731"/>
                <a:gd name="T43" fmla="*/ 425 h 1215"/>
                <a:gd name="T44" fmla="*/ 791 w 1731"/>
                <a:gd name="T45" fmla="*/ 400 h 1215"/>
                <a:gd name="T46" fmla="*/ 964 w 1731"/>
                <a:gd name="T47" fmla="*/ 406 h 1215"/>
                <a:gd name="T48" fmla="*/ 1069 w 1731"/>
                <a:gd name="T49" fmla="*/ 481 h 1215"/>
                <a:gd name="T50" fmla="*/ 1161 w 1731"/>
                <a:gd name="T51" fmla="*/ 595 h 1215"/>
                <a:gd name="T52" fmla="*/ 1184 w 1731"/>
                <a:gd name="T53" fmla="*/ 643 h 1215"/>
                <a:gd name="T54" fmla="*/ 1203 w 1731"/>
                <a:gd name="T55" fmla="*/ 717 h 1215"/>
                <a:gd name="T56" fmla="*/ 1330 w 1731"/>
                <a:gd name="T57" fmla="*/ 840 h 1215"/>
                <a:gd name="T58" fmla="*/ 1431 w 1731"/>
                <a:gd name="T59" fmla="*/ 851 h 1215"/>
                <a:gd name="T60" fmla="*/ 1731 w 1731"/>
                <a:gd name="T61" fmla="*/ 1007 h 1215"/>
                <a:gd name="T62" fmla="*/ 1664 w 1731"/>
                <a:gd name="T63" fmla="*/ 1162 h 1215"/>
                <a:gd name="T64" fmla="*/ 1653 w 1731"/>
                <a:gd name="T65" fmla="*/ 1215 h 1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731" h="1215">
                  <a:moveTo>
                    <a:pt x="1653" y="1215"/>
                  </a:moveTo>
                  <a:lnTo>
                    <a:pt x="1203" y="1209"/>
                  </a:lnTo>
                  <a:lnTo>
                    <a:pt x="1151" y="1129"/>
                  </a:lnTo>
                  <a:lnTo>
                    <a:pt x="1069" y="1062"/>
                  </a:lnTo>
                  <a:lnTo>
                    <a:pt x="1017" y="1040"/>
                  </a:lnTo>
                  <a:lnTo>
                    <a:pt x="672" y="781"/>
                  </a:lnTo>
                  <a:lnTo>
                    <a:pt x="591" y="803"/>
                  </a:lnTo>
                  <a:lnTo>
                    <a:pt x="419" y="898"/>
                  </a:lnTo>
                  <a:lnTo>
                    <a:pt x="167" y="820"/>
                  </a:lnTo>
                  <a:lnTo>
                    <a:pt x="56" y="701"/>
                  </a:lnTo>
                  <a:lnTo>
                    <a:pt x="36" y="748"/>
                  </a:lnTo>
                  <a:lnTo>
                    <a:pt x="75" y="803"/>
                  </a:lnTo>
                  <a:lnTo>
                    <a:pt x="52" y="828"/>
                  </a:lnTo>
                  <a:lnTo>
                    <a:pt x="25" y="793"/>
                  </a:lnTo>
                  <a:lnTo>
                    <a:pt x="0" y="754"/>
                  </a:lnTo>
                  <a:lnTo>
                    <a:pt x="17" y="592"/>
                  </a:lnTo>
                  <a:lnTo>
                    <a:pt x="136" y="256"/>
                  </a:lnTo>
                  <a:lnTo>
                    <a:pt x="139" y="15"/>
                  </a:lnTo>
                  <a:lnTo>
                    <a:pt x="208" y="0"/>
                  </a:lnTo>
                  <a:lnTo>
                    <a:pt x="268" y="43"/>
                  </a:lnTo>
                  <a:lnTo>
                    <a:pt x="709" y="406"/>
                  </a:lnTo>
                  <a:lnTo>
                    <a:pt x="770" y="425"/>
                  </a:lnTo>
                  <a:lnTo>
                    <a:pt x="791" y="400"/>
                  </a:lnTo>
                  <a:lnTo>
                    <a:pt x="964" y="406"/>
                  </a:lnTo>
                  <a:lnTo>
                    <a:pt x="1069" y="481"/>
                  </a:lnTo>
                  <a:lnTo>
                    <a:pt x="1161" y="595"/>
                  </a:lnTo>
                  <a:lnTo>
                    <a:pt x="1184" y="643"/>
                  </a:lnTo>
                  <a:lnTo>
                    <a:pt x="1203" y="717"/>
                  </a:lnTo>
                  <a:lnTo>
                    <a:pt x="1330" y="840"/>
                  </a:lnTo>
                  <a:lnTo>
                    <a:pt x="1431" y="851"/>
                  </a:lnTo>
                  <a:lnTo>
                    <a:pt x="1731" y="1007"/>
                  </a:lnTo>
                  <a:lnTo>
                    <a:pt x="1664" y="1162"/>
                  </a:lnTo>
                  <a:lnTo>
                    <a:pt x="1653" y="121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719" name="Freeform 119"/>
            <p:cNvSpPr>
              <a:spLocks/>
            </p:cNvSpPr>
            <p:nvPr/>
          </p:nvSpPr>
          <p:spPr bwMode="auto">
            <a:xfrm>
              <a:off x="8547" y="2032"/>
              <a:ext cx="225" cy="170"/>
            </a:xfrm>
            <a:custGeom>
              <a:avLst/>
              <a:gdLst>
                <a:gd name="T0" fmla="*/ 0 w 1353"/>
                <a:gd name="T1" fmla="*/ 422 h 1019"/>
                <a:gd name="T2" fmla="*/ 172 w 1353"/>
                <a:gd name="T3" fmla="*/ 208 h 1019"/>
                <a:gd name="T4" fmla="*/ 350 w 1353"/>
                <a:gd name="T5" fmla="*/ 142 h 1019"/>
                <a:gd name="T6" fmla="*/ 508 w 1353"/>
                <a:gd name="T7" fmla="*/ 127 h 1019"/>
                <a:gd name="T8" fmla="*/ 569 w 1353"/>
                <a:gd name="T9" fmla="*/ 74 h 1019"/>
                <a:gd name="T10" fmla="*/ 605 w 1353"/>
                <a:gd name="T11" fmla="*/ 55 h 1019"/>
                <a:gd name="T12" fmla="*/ 652 w 1353"/>
                <a:gd name="T13" fmla="*/ 0 h 1019"/>
                <a:gd name="T14" fmla="*/ 677 w 1353"/>
                <a:gd name="T15" fmla="*/ 58 h 1019"/>
                <a:gd name="T16" fmla="*/ 728 w 1353"/>
                <a:gd name="T17" fmla="*/ 66 h 1019"/>
                <a:gd name="T18" fmla="*/ 744 w 1353"/>
                <a:gd name="T19" fmla="*/ 47 h 1019"/>
                <a:gd name="T20" fmla="*/ 792 w 1353"/>
                <a:gd name="T21" fmla="*/ 49 h 1019"/>
                <a:gd name="T22" fmla="*/ 844 w 1353"/>
                <a:gd name="T23" fmla="*/ 99 h 1019"/>
                <a:gd name="T24" fmla="*/ 878 w 1353"/>
                <a:gd name="T25" fmla="*/ 97 h 1019"/>
                <a:gd name="T26" fmla="*/ 934 w 1353"/>
                <a:gd name="T27" fmla="*/ 58 h 1019"/>
                <a:gd name="T28" fmla="*/ 1353 w 1353"/>
                <a:gd name="T29" fmla="*/ 325 h 1019"/>
                <a:gd name="T30" fmla="*/ 1148 w 1353"/>
                <a:gd name="T31" fmla="*/ 747 h 1019"/>
                <a:gd name="T32" fmla="*/ 1025 w 1353"/>
                <a:gd name="T33" fmla="*/ 1019 h 1019"/>
                <a:gd name="T34" fmla="*/ 720 w 1353"/>
                <a:gd name="T35" fmla="*/ 869 h 1019"/>
                <a:gd name="T36" fmla="*/ 619 w 1353"/>
                <a:gd name="T37" fmla="*/ 853 h 1019"/>
                <a:gd name="T38" fmla="*/ 497 w 1353"/>
                <a:gd name="T39" fmla="*/ 735 h 1019"/>
                <a:gd name="T40" fmla="*/ 469 w 1353"/>
                <a:gd name="T41" fmla="*/ 647 h 1019"/>
                <a:gd name="T42" fmla="*/ 430 w 1353"/>
                <a:gd name="T43" fmla="*/ 583 h 1019"/>
                <a:gd name="T44" fmla="*/ 360 w 1353"/>
                <a:gd name="T45" fmla="*/ 500 h 1019"/>
                <a:gd name="T46" fmla="*/ 257 w 1353"/>
                <a:gd name="T47" fmla="*/ 422 h 1019"/>
                <a:gd name="T48" fmla="*/ 88 w 1353"/>
                <a:gd name="T49" fmla="*/ 416 h 1019"/>
                <a:gd name="T50" fmla="*/ 61 w 1353"/>
                <a:gd name="T51" fmla="*/ 441 h 1019"/>
                <a:gd name="T52" fmla="*/ 0 w 1353"/>
                <a:gd name="T53" fmla="*/ 422 h 10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53" h="1019">
                  <a:moveTo>
                    <a:pt x="0" y="422"/>
                  </a:moveTo>
                  <a:lnTo>
                    <a:pt x="172" y="208"/>
                  </a:lnTo>
                  <a:lnTo>
                    <a:pt x="350" y="142"/>
                  </a:lnTo>
                  <a:lnTo>
                    <a:pt x="508" y="127"/>
                  </a:lnTo>
                  <a:lnTo>
                    <a:pt x="569" y="74"/>
                  </a:lnTo>
                  <a:lnTo>
                    <a:pt x="605" y="55"/>
                  </a:lnTo>
                  <a:lnTo>
                    <a:pt x="652" y="0"/>
                  </a:lnTo>
                  <a:lnTo>
                    <a:pt x="677" y="58"/>
                  </a:lnTo>
                  <a:lnTo>
                    <a:pt x="728" y="66"/>
                  </a:lnTo>
                  <a:lnTo>
                    <a:pt x="744" y="47"/>
                  </a:lnTo>
                  <a:lnTo>
                    <a:pt x="792" y="49"/>
                  </a:lnTo>
                  <a:lnTo>
                    <a:pt x="844" y="99"/>
                  </a:lnTo>
                  <a:lnTo>
                    <a:pt x="878" y="97"/>
                  </a:lnTo>
                  <a:lnTo>
                    <a:pt x="934" y="58"/>
                  </a:lnTo>
                  <a:lnTo>
                    <a:pt x="1353" y="325"/>
                  </a:lnTo>
                  <a:lnTo>
                    <a:pt x="1148" y="747"/>
                  </a:lnTo>
                  <a:lnTo>
                    <a:pt x="1025" y="1019"/>
                  </a:lnTo>
                  <a:lnTo>
                    <a:pt x="720" y="869"/>
                  </a:lnTo>
                  <a:lnTo>
                    <a:pt x="619" y="853"/>
                  </a:lnTo>
                  <a:lnTo>
                    <a:pt x="497" y="735"/>
                  </a:lnTo>
                  <a:lnTo>
                    <a:pt x="469" y="647"/>
                  </a:lnTo>
                  <a:lnTo>
                    <a:pt x="430" y="583"/>
                  </a:lnTo>
                  <a:lnTo>
                    <a:pt x="360" y="500"/>
                  </a:lnTo>
                  <a:lnTo>
                    <a:pt x="257" y="422"/>
                  </a:lnTo>
                  <a:lnTo>
                    <a:pt x="88" y="416"/>
                  </a:lnTo>
                  <a:lnTo>
                    <a:pt x="61" y="441"/>
                  </a:lnTo>
                  <a:lnTo>
                    <a:pt x="0" y="42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720" name="Freeform 120"/>
            <p:cNvSpPr>
              <a:spLocks/>
            </p:cNvSpPr>
            <p:nvPr/>
          </p:nvSpPr>
          <p:spPr bwMode="auto">
            <a:xfrm>
              <a:off x="8288" y="1795"/>
              <a:ext cx="414" cy="308"/>
            </a:xfrm>
            <a:custGeom>
              <a:avLst/>
              <a:gdLst>
                <a:gd name="T0" fmla="*/ 982 w 2486"/>
                <a:gd name="T1" fmla="*/ 1456 h 1849"/>
                <a:gd name="T2" fmla="*/ 987 w 2486"/>
                <a:gd name="T3" fmla="*/ 1438 h 1849"/>
                <a:gd name="T4" fmla="*/ 778 w 2486"/>
                <a:gd name="T5" fmla="*/ 1098 h 1849"/>
                <a:gd name="T6" fmla="*/ 719 w 2486"/>
                <a:gd name="T7" fmla="*/ 1098 h 1849"/>
                <a:gd name="T8" fmla="*/ 614 w 2486"/>
                <a:gd name="T9" fmla="*/ 1021 h 1849"/>
                <a:gd name="T10" fmla="*/ 508 w 2486"/>
                <a:gd name="T11" fmla="*/ 1019 h 1849"/>
                <a:gd name="T12" fmla="*/ 409 w 2486"/>
                <a:gd name="T13" fmla="*/ 978 h 1849"/>
                <a:gd name="T14" fmla="*/ 171 w 2486"/>
                <a:gd name="T15" fmla="*/ 1019 h 1849"/>
                <a:gd name="T16" fmla="*/ 145 w 2486"/>
                <a:gd name="T17" fmla="*/ 1008 h 1849"/>
                <a:gd name="T18" fmla="*/ 123 w 2486"/>
                <a:gd name="T19" fmla="*/ 935 h 1849"/>
                <a:gd name="T20" fmla="*/ 0 w 2486"/>
                <a:gd name="T21" fmla="*/ 855 h 1849"/>
                <a:gd name="T22" fmla="*/ 401 w 2486"/>
                <a:gd name="T23" fmla="*/ 463 h 1849"/>
                <a:gd name="T24" fmla="*/ 527 w 2486"/>
                <a:gd name="T25" fmla="*/ 315 h 1849"/>
                <a:gd name="T26" fmla="*/ 589 w 2486"/>
                <a:gd name="T27" fmla="*/ 317 h 1849"/>
                <a:gd name="T28" fmla="*/ 614 w 2486"/>
                <a:gd name="T29" fmla="*/ 337 h 1849"/>
                <a:gd name="T30" fmla="*/ 640 w 2486"/>
                <a:gd name="T31" fmla="*/ 343 h 1849"/>
                <a:gd name="T32" fmla="*/ 961 w 2486"/>
                <a:gd name="T33" fmla="*/ 0 h 1849"/>
                <a:gd name="T34" fmla="*/ 1103 w 2486"/>
                <a:gd name="T35" fmla="*/ 126 h 1849"/>
                <a:gd name="T36" fmla="*/ 1266 w 2486"/>
                <a:gd name="T37" fmla="*/ 315 h 1849"/>
                <a:gd name="T38" fmla="*/ 1446 w 2486"/>
                <a:gd name="T39" fmla="*/ 445 h 1849"/>
                <a:gd name="T40" fmla="*/ 1477 w 2486"/>
                <a:gd name="T41" fmla="*/ 545 h 1849"/>
                <a:gd name="T42" fmla="*/ 1620 w 2486"/>
                <a:gd name="T43" fmla="*/ 704 h 1849"/>
                <a:gd name="T44" fmla="*/ 1561 w 2486"/>
                <a:gd name="T45" fmla="*/ 822 h 1849"/>
                <a:gd name="T46" fmla="*/ 1647 w 2486"/>
                <a:gd name="T47" fmla="*/ 942 h 1849"/>
                <a:gd name="T48" fmla="*/ 2190 w 2486"/>
                <a:gd name="T49" fmla="*/ 878 h 1849"/>
                <a:gd name="T50" fmla="*/ 2249 w 2486"/>
                <a:gd name="T51" fmla="*/ 955 h 1849"/>
                <a:gd name="T52" fmla="*/ 2229 w 2486"/>
                <a:gd name="T53" fmla="*/ 1047 h 1849"/>
                <a:gd name="T54" fmla="*/ 2172 w 2486"/>
                <a:gd name="T55" fmla="*/ 1142 h 1849"/>
                <a:gd name="T56" fmla="*/ 2174 w 2486"/>
                <a:gd name="T57" fmla="*/ 1203 h 1849"/>
                <a:gd name="T58" fmla="*/ 2233 w 2486"/>
                <a:gd name="T59" fmla="*/ 1282 h 1849"/>
                <a:gd name="T60" fmla="*/ 2486 w 2486"/>
                <a:gd name="T61" fmla="*/ 1482 h 1849"/>
                <a:gd name="T62" fmla="*/ 2426 w 2486"/>
                <a:gd name="T63" fmla="*/ 1526 h 1849"/>
                <a:gd name="T64" fmla="*/ 2393 w 2486"/>
                <a:gd name="T65" fmla="*/ 1526 h 1849"/>
                <a:gd name="T66" fmla="*/ 2341 w 2486"/>
                <a:gd name="T67" fmla="*/ 1474 h 1849"/>
                <a:gd name="T68" fmla="*/ 2297 w 2486"/>
                <a:gd name="T69" fmla="*/ 1475 h 1849"/>
                <a:gd name="T70" fmla="*/ 2272 w 2486"/>
                <a:gd name="T71" fmla="*/ 1489 h 1849"/>
                <a:gd name="T72" fmla="*/ 2231 w 2486"/>
                <a:gd name="T73" fmla="*/ 1482 h 1849"/>
                <a:gd name="T74" fmla="*/ 2203 w 2486"/>
                <a:gd name="T75" fmla="*/ 1429 h 1849"/>
                <a:gd name="T76" fmla="*/ 2162 w 2486"/>
                <a:gd name="T77" fmla="*/ 1477 h 1849"/>
                <a:gd name="T78" fmla="*/ 2116 w 2486"/>
                <a:gd name="T79" fmla="*/ 1505 h 1849"/>
                <a:gd name="T80" fmla="*/ 2062 w 2486"/>
                <a:gd name="T81" fmla="*/ 1554 h 1849"/>
                <a:gd name="T82" fmla="*/ 1901 w 2486"/>
                <a:gd name="T83" fmla="*/ 1572 h 1849"/>
                <a:gd name="T84" fmla="*/ 1719 w 2486"/>
                <a:gd name="T85" fmla="*/ 1638 h 1849"/>
                <a:gd name="T86" fmla="*/ 1611 w 2486"/>
                <a:gd name="T87" fmla="*/ 1771 h 1849"/>
                <a:gd name="T88" fmla="*/ 1552 w 2486"/>
                <a:gd name="T89" fmla="*/ 1849 h 1849"/>
                <a:gd name="T90" fmla="*/ 1481 w 2486"/>
                <a:gd name="T91" fmla="*/ 1797 h 1849"/>
                <a:gd name="T92" fmla="*/ 1108 w 2486"/>
                <a:gd name="T93" fmla="*/ 1480 h 1849"/>
                <a:gd name="T94" fmla="*/ 1053 w 2486"/>
                <a:gd name="T95" fmla="*/ 1443 h 1849"/>
                <a:gd name="T96" fmla="*/ 982 w 2486"/>
                <a:gd name="T97" fmla="*/ 1456 h 18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86" h="1849">
                  <a:moveTo>
                    <a:pt x="982" y="1456"/>
                  </a:moveTo>
                  <a:lnTo>
                    <a:pt x="987" y="1438"/>
                  </a:lnTo>
                  <a:lnTo>
                    <a:pt x="778" y="1098"/>
                  </a:lnTo>
                  <a:lnTo>
                    <a:pt x="719" y="1098"/>
                  </a:lnTo>
                  <a:lnTo>
                    <a:pt x="614" y="1021"/>
                  </a:lnTo>
                  <a:lnTo>
                    <a:pt x="508" y="1019"/>
                  </a:lnTo>
                  <a:lnTo>
                    <a:pt x="409" y="978"/>
                  </a:lnTo>
                  <a:lnTo>
                    <a:pt x="171" y="1019"/>
                  </a:lnTo>
                  <a:lnTo>
                    <a:pt x="145" y="1008"/>
                  </a:lnTo>
                  <a:lnTo>
                    <a:pt x="123" y="935"/>
                  </a:lnTo>
                  <a:lnTo>
                    <a:pt x="0" y="855"/>
                  </a:lnTo>
                  <a:lnTo>
                    <a:pt x="401" y="463"/>
                  </a:lnTo>
                  <a:lnTo>
                    <a:pt x="527" y="315"/>
                  </a:lnTo>
                  <a:lnTo>
                    <a:pt x="589" y="317"/>
                  </a:lnTo>
                  <a:lnTo>
                    <a:pt x="614" y="337"/>
                  </a:lnTo>
                  <a:lnTo>
                    <a:pt x="640" y="343"/>
                  </a:lnTo>
                  <a:lnTo>
                    <a:pt x="961" y="0"/>
                  </a:lnTo>
                  <a:lnTo>
                    <a:pt x="1103" y="126"/>
                  </a:lnTo>
                  <a:lnTo>
                    <a:pt x="1266" y="315"/>
                  </a:lnTo>
                  <a:lnTo>
                    <a:pt x="1446" y="445"/>
                  </a:lnTo>
                  <a:lnTo>
                    <a:pt x="1477" y="545"/>
                  </a:lnTo>
                  <a:lnTo>
                    <a:pt x="1620" y="704"/>
                  </a:lnTo>
                  <a:lnTo>
                    <a:pt x="1561" y="822"/>
                  </a:lnTo>
                  <a:lnTo>
                    <a:pt x="1647" y="942"/>
                  </a:lnTo>
                  <a:lnTo>
                    <a:pt x="2190" y="878"/>
                  </a:lnTo>
                  <a:lnTo>
                    <a:pt x="2249" y="955"/>
                  </a:lnTo>
                  <a:lnTo>
                    <a:pt x="2229" y="1047"/>
                  </a:lnTo>
                  <a:lnTo>
                    <a:pt x="2172" y="1142"/>
                  </a:lnTo>
                  <a:lnTo>
                    <a:pt x="2174" y="1203"/>
                  </a:lnTo>
                  <a:lnTo>
                    <a:pt x="2233" y="1282"/>
                  </a:lnTo>
                  <a:lnTo>
                    <a:pt x="2486" y="1482"/>
                  </a:lnTo>
                  <a:lnTo>
                    <a:pt x="2426" y="1526"/>
                  </a:lnTo>
                  <a:lnTo>
                    <a:pt x="2393" y="1526"/>
                  </a:lnTo>
                  <a:lnTo>
                    <a:pt x="2341" y="1474"/>
                  </a:lnTo>
                  <a:lnTo>
                    <a:pt x="2297" y="1475"/>
                  </a:lnTo>
                  <a:lnTo>
                    <a:pt x="2272" y="1489"/>
                  </a:lnTo>
                  <a:lnTo>
                    <a:pt x="2231" y="1482"/>
                  </a:lnTo>
                  <a:lnTo>
                    <a:pt x="2203" y="1429"/>
                  </a:lnTo>
                  <a:lnTo>
                    <a:pt x="2162" y="1477"/>
                  </a:lnTo>
                  <a:lnTo>
                    <a:pt x="2116" y="1505"/>
                  </a:lnTo>
                  <a:lnTo>
                    <a:pt x="2062" y="1554"/>
                  </a:lnTo>
                  <a:lnTo>
                    <a:pt x="1901" y="1572"/>
                  </a:lnTo>
                  <a:lnTo>
                    <a:pt x="1719" y="1638"/>
                  </a:lnTo>
                  <a:lnTo>
                    <a:pt x="1611" y="1771"/>
                  </a:lnTo>
                  <a:lnTo>
                    <a:pt x="1552" y="1849"/>
                  </a:lnTo>
                  <a:lnTo>
                    <a:pt x="1481" y="1797"/>
                  </a:lnTo>
                  <a:lnTo>
                    <a:pt x="1108" y="1480"/>
                  </a:lnTo>
                  <a:lnTo>
                    <a:pt x="1053" y="1443"/>
                  </a:lnTo>
                  <a:lnTo>
                    <a:pt x="982" y="145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721" name="Freeform 121"/>
            <p:cNvSpPr>
              <a:spLocks/>
            </p:cNvSpPr>
            <p:nvPr/>
          </p:nvSpPr>
          <p:spPr bwMode="auto">
            <a:xfrm>
              <a:off x="8632" y="1883"/>
              <a:ext cx="219" cy="203"/>
            </a:xfrm>
            <a:custGeom>
              <a:avLst/>
              <a:gdLst>
                <a:gd name="T0" fmla="*/ 1262 w 1317"/>
                <a:gd name="T1" fmla="*/ 0 h 1217"/>
                <a:gd name="T2" fmla="*/ 1317 w 1317"/>
                <a:gd name="T3" fmla="*/ 56 h 1217"/>
                <a:gd name="T4" fmla="*/ 1317 w 1317"/>
                <a:gd name="T5" fmla="*/ 70 h 1217"/>
                <a:gd name="T6" fmla="*/ 1260 w 1317"/>
                <a:gd name="T7" fmla="*/ 161 h 1217"/>
                <a:gd name="T8" fmla="*/ 1304 w 1317"/>
                <a:gd name="T9" fmla="*/ 303 h 1217"/>
                <a:gd name="T10" fmla="*/ 1115 w 1317"/>
                <a:gd name="T11" fmla="*/ 746 h 1217"/>
                <a:gd name="T12" fmla="*/ 871 w 1317"/>
                <a:gd name="T13" fmla="*/ 1154 h 1217"/>
                <a:gd name="T14" fmla="*/ 837 w 1317"/>
                <a:gd name="T15" fmla="*/ 1217 h 1217"/>
                <a:gd name="T16" fmla="*/ 415 w 1317"/>
                <a:gd name="T17" fmla="*/ 948 h 1217"/>
                <a:gd name="T18" fmla="*/ 171 w 1317"/>
                <a:gd name="T19" fmla="*/ 748 h 1217"/>
                <a:gd name="T20" fmla="*/ 111 w 1317"/>
                <a:gd name="T21" fmla="*/ 676 h 1217"/>
                <a:gd name="T22" fmla="*/ 109 w 1317"/>
                <a:gd name="T23" fmla="*/ 612 h 1217"/>
                <a:gd name="T24" fmla="*/ 165 w 1317"/>
                <a:gd name="T25" fmla="*/ 517 h 1217"/>
                <a:gd name="T26" fmla="*/ 187 w 1317"/>
                <a:gd name="T27" fmla="*/ 423 h 1217"/>
                <a:gd name="T28" fmla="*/ 120 w 1317"/>
                <a:gd name="T29" fmla="*/ 342 h 1217"/>
                <a:gd name="T30" fmla="*/ 103 w 1317"/>
                <a:gd name="T31" fmla="*/ 278 h 1217"/>
                <a:gd name="T32" fmla="*/ 0 w 1317"/>
                <a:gd name="T33" fmla="*/ 134 h 1217"/>
                <a:gd name="T34" fmla="*/ 403 w 1317"/>
                <a:gd name="T35" fmla="*/ 134 h 1217"/>
                <a:gd name="T36" fmla="*/ 409 w 1317"/>
                <a:gd name="T37" fmla="*/ 58 h 1217"/>
                <a:gd name="T38" fmla="*/ 531 w 1317"/>
                <a:gd name="T39" fmla="*/ 17 h 1217"/>
                <a:gd name="T40" fmla="*/ 545 w 1317"/>
                <a:gd name="T41" fmla="*/ 114 h 1217"/>
                <a:gd name="T42" fmla="*/ 1262 w 1317"/>
                <a:gd name="T43" fmla="*/ 0 h 1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17" h="1217">
                  <a:moveTo>
                    <a:pt x="1262" y="0"/>
                  </a:moveTo>
                  <a:lnTo>
                    <a:pt x="1317" y="56"/>
                  </a:lnTo>
                  <a:lnTo>
                    <a:pt x="1317" y="70"/>
                  </a:lnTo>
                  <a:lnTo>
                    <a:pt x="1260" y="161"/>
                  </a:lnTo>
                  <a:lnTo>
                    <a:pt x="1304" y="303"/>
                  </a:lnTo>
                  <a:lnTo>
                    <a:pt x="1115" y="746"/>
                  </a:lnTo>
                  <a:lnTo>
                    <a:pt x="871" y="1154"/>
                  </a:lnTo>
                  <a:lnTo>
                    <a:pt x="837" y="1217"/>
                  </a:lnTo>
                  <a:lnTo>
                    <a:pt x="415" y="948"/>
                  </a:lnTo>
                  <a:lnTo>
                    <a:pt x="171" y="748"/>
                  </a:lnTo>
                  <a:lnTo>
                    <a:pt x="111" y="676"/>
                  </a:lnTo>
                  <a:lnTo>
                    <a:pt x="109" y="612"/>
                  </a:lnTo>
                  <a:lnTo>
                    <a:pt x="165" y="517"/>
                  </a:lnTo>
                  <a:lnTo>
                    <a:pt x="187" y="423"/>
                  </a:lnTo>
                  <a:lnTo>
                    <a:pt x="120" y="342"/>
                  </a:lnTo>
                  <a:lnTo>
                    <a:pt x="103" y="278"/>
                  </a:lnTo>
                  <a:lnTo>
                    <a:pt x="0" y="134"/>
                  </a:lnTo>
                  <a:lnTo>
                    <a:pt x="403" y="134"/>
                  </a:lnTo>
                  <a:lnTo>
                    <a:pt x="409" y="58"/>
                  </a:lnTo>
                  <a:lnTo>
                    <a:pt x="531" y="17"/>
                  </a:lnTo>
                  <a:lnTo>
                    <a:pt x="545" y="114"/>
                  </a:lnTo>
                  <a:lnTo>
                    <a:pt x="1262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722" name="Freeform 122"/>
            <p:cNvSpPr>
              <a:spLocks/>
            </p:cNvSpPr>
            <p:nvPr/>
          </p:nvSpPr>
          <p:spPr bwMode="auto">
            <a:xfrm>
              <a:off x="8620" y="1836"/>
              <a:ext cx="222" cy="70"/>
            </a:xfrm>
            <a:custGeom>
              <a:avLst/>
              <a:gdLst>
                <a:gd name="T0" fmla="*/ 16 w 1328"/>
                <a:gd name="T1" fmla="*/ 0 h 420"/>
                <a:gd name="T2" fmla="*/ 402 w 1328"/>
                <a:gd name="T3" fmla="*/ 108 h 420"/>
                <a:gd name="T4" fmla="*/ 447 w 1328"/>
                <a:gd name="T5" fmla="*/ 48 h 420"/>
                <a:gd name="T6" fmla="*/ 544 w 1328"/>
                <a:gd name="T7" fmla="*/ 81 h 420"/>
                <a:gd name="T8" fmla="*/ 572 w 1328"/>
                <a:gd name="T9" fmla="*/ 169 h 420"/>
                <a:gd name="T10" fmla="*/ 741 w 1328"/>
                <a:gd name="T11" fmla="*/ 237 h 420"/>
                <a:gd name="T12" fmla="*/ 894 w 1328"/>
                <a:gd name="T13" fmla="*/ 256 h 420"/>
                <a:gd name="T14" fmla="*/ 1278 w 1328"/>
                <a:gd name="T15" fmla="*/ 237 h 420"/>
                <a:gd name="T16" fmla="*/ 1328 w 1328"/>
                <a:gd name="T17" fmla="*/ 289 h 420"/>
                <a:gd name="T18" fmla="*/ 613 w 1328"/>
                <a:gd name="T19" fmla="*/ 400 h 420"/>
                <a:gd name="T20" fmla="*/ 597 w 1328"/>
                <a:gd name="T21" fmla="*/ 305 h 420"/>
                <a:gd name="T22" fmla="*/ 475 w 1328"/>
                <a:gd name="T23" fmla="*/ 344 h 420"/>
                <a:gd name="T24" fmla="*/ 469 w 1328"/>
                <a:gd name="T25" fmla="*/ 417 h 420"/>
                <a:gd name="T26" fmla="*/ 58 w 1328"/>
                <a:gd name="T27" fmla="*/ 420 h 420"/>
                <a:gd name="T28" fmla="*/ 2 w 1328"/>
                <a:gd name="T29" fmla="*/ 336 h 420"/>
                <a:gd name="T30" fmla="*/ 0 w 1328"/>
                <a:gd name="T31" fmla="*/ 239 h 420"/>
                <a:gd name="T32" fmla="*/ 16 w 1328"/>
                <a:gd name="T33" fmla="*/ 0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28" h="420">
                  <a:moveTo>
                    <a:pt x="16" y="0"/>
                  </a:moveTo>
                  <a:lnTo>
                    <a:pt x="402" y="108"/>
                  </a:lnTo>
                  <a:lnTo>
                    <a:pt x="447" y="48"/>
                  </a:lnTo>
                  <a:lnTo>
                    <a:pt x="544" y="81"/>
                  </a:lnTo>
                  <a:lnTo>
                    <a:pt x="572" y="169"/>
                  </a:lnTo>
                  <a:lnTo>
                    <a:pt x="741" y="237"/>
                  </a:lnTo>
                  <a:lnTo>
                    <a:pt x="894" y="256"/>
                  </a:lnTo>
                  <a:lnTo>
                    <a:pt x="1278" y="237"/>
                  </a:lnTo>
                  <a:lnTo>
                    <a:pt x="1328" y="289"/>
                  </a:lnTo>
                  <a:lnTo>
                    <a:pt x="613" y="400"/>
                  </a:lnTo>
                  <a:lnTo>
                    <a:pt x="597" y="305"/>
                  </a:lnTo>
                  <a:lnTo>
                    <a:pt x="475" y="344"/>
                  </a:lnTo>
                  <a:lnTo>
                    <a:pt x="469" y="417"/>
                  </a:lnTo>
                  <a:lnTo>
                    <a:pt x="58" y="420"/>
                  </a:lnTo>
                  <a:lnTo>
                    <a:pt x="2" y="336"/>
                  </a:lnTo>
                  <a:lnTo>
                    <a:pt x="0" y="239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723" name="Freeform 123"/>
            <p:cNvSpPr>
              <a:spLocks/>
            </p:cNvSpPr>
            <p:nvPr/>
          </p:nvSpPr>
          <p:spPr bwMode="auto">
            <a:xfrm>
              <a:off x="8333" y="2180"/>
              <a:ext cx="151" cy="125"/>
            </a:xfrm>
            <a:custGeom>
              <a:avLst/>
              <a:gdLst>
                <a:gd name="T0" fmla="*/ 600 w 905"/>
                <a:gd name="T1" fmla="*/ 0 h 751"/>
                <a:gd name="T2" fmla="*/ 716 w 905"/>
                <a:gd name="T3" fmla="*/ 155 h 751"/>
                <a:gd name="T4" fmla="*/ 667 w 905"/>
                <a:gd name="T5" fmla="*/ 320 h 751"/>
                <a:gd name="T6" fmla="*/ 745 w 905"/>
                <a:gd name="T7" fmla="*/ 436 h 751"/>
                <a:gd name="T8" fmla="*/ 843 w 905"/>
                <a:gd name="T9" fmla="*/ 486 h 751"/>
                <a:gd name="T10" fmla="*/ 905 w 905"/>
                <a:gd name="T11" fmla="*/ 573 h 751"/>
                <a:gd name="T12" fmla="*/ 649 w 905"/>
                <a:gd name="T13" fmla="*/ 700 h 751"/>
                <a:gd name="T14" fmla="*/ 555 w 905"/>
                <a:gd name="T15" fmla="*/ 705 h 751"/>
                <a:gd name="T16" fmla="*/ 507 w 905"/>
                <a:gd name="T17" fmla="*/ 751 h 751"/>
                <a:gd name="T18" fmla="*/ 386 w 905"/>
                <a:gd name="T19" fmla="*/ 692 h 751"/>
                <a:gd name="T20" fmla="*/ 320 w 905"/>
                <a:gd name="T21" fmla="*/ 689 h 751"/>
                <a:gd name="T22" fmla="*/ 289 w 905"/>
                <a:gd name="T23" fmla="*/ 734 h 751"/>
                <a:gd name="T24" fmla="*/ 220 w 905"/>
                <a:gd name="T25" fmla="*/ 732 h 751"/>
                <a:gd name="T26" fmla="*/ 0 w 905"/>
                <a:gd name="T27" fmla="*/ 582 h 751"/>
                <a:gd name="T28" fmla="*/ 158 w 905"/>
                <a:gd name="T29" fmla="*/ 527 h 751"/>
                <a:gd name="T30" fmla="*/ 210 w 905"/>
                <a:gd name="T31" fmla="*/ 503 h 751"/>
                <a:gd name="T32" fmla="*/ 189 w 905"/>
                <a:gd name="T33" fmla="*/ 446 h 751"/>
                <a:gd name="T34" fmla="*/ 244 w 905"/>
                <a:gd name="T35" fmla="*/ 287 h 751"/>
                <a:gd name="T36" fmla="*/ 292 w 905"/>
                <a:gd name="T37" fmla="*/ 232 h 751"/>
                <a:gd name="T38" fmla="*/ 358 w 905"/>
                <a:gd name="T39" fmla="*/ 212 h 751"/>
                <a:gd name="T40" fmla="*/ 600 w 905"/>
                <a:gd name="T41" fmla="*/ 0 h 7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05" h="751">
                  <a:moveTo>
                    <a:pt x="600" y="0"/>
                  </a:moveTo>
                  <a:lnTo>
                    <a:pt x="716" y="155"/>
                  </a:lnTo>
                  <a:lnTo>
                    <a:pt x="667" y="320"/>
                  </a:lnTo>
                  <a:lnTo>
                    <a:pt x="745" y="436"/>
                  </a:lnTo>
                  <a:lnTo>
                    <a:pt x="843" y="486"/>
                  </a:lnTo>
                  <a:lnTo>
                    <a:pt x="905" y="573"/>
                  </a:lnTo>
                  <a:lnTo>
                    <a:pt x="649" y="700"/>
                  </a:lnTo>
                  <a:lnTo>
                    <a:pt x="555" y="705"/>
                  </a:lnTo>
                  <a:lnTo>
                    <a:pt x="507" y="751"/>
                  </a:lnTo>
                  <a:lnTo>
                    <a:pt x="386" y="692"/>
                  </a:lnTo>
                  <a:lnTo>
                    <a:pt x="320" y="689"/>
                  </a:lnTo>
                  <a:lnTo>
                    <a:pt x="289" y="734"/>
                  </a:lnTo>
                  <a:lnTo>
                    <a:pt x="220" y="732"/>
                  </a:lnTo>
                  <a:lnTo>
                    <a:pt x="0" y="582"/>
                  </a:lnTo>
                  <a:lnTo>
                    <a:pt x="158" y="527"/>
                  </a:lnTo>
                  <a:lnTo>
                    <a:pt x="210" y="503"/>
                  </a:lnTo>
                  <a:lnTo>
                    <a:pt x="189" y="446"/>
                  </a:lnTo>
                  <a:lnTo>
                    <a:pt x="244" y="287"/>
                  </a:lnTo>
                  <a:lnTo>
                    <a:pt x="292" y="232"/>
                  </a:lnTo>
                  <a:lnTo>
                    <a:pt x="358" y="212"/>
                  </a:lnTo>
                  <a:lnTo>
                    <a:pt x="600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724" name="Freeform 124"/>
            <p:cNvSpPr>
              <a:spLocks/>
            </p:cNvSpPr>
            <p:nvPr/>
          </p:nvSpPr>
          <p:spPr bwMode="auto">
            <a:xfrm>
              <a:off x="8433" y="2152"/>
              <a:ext cx="271" cy="171"/>
            </a:xfrm>
            <a:custGeom>
              <a:avLst/>
              <a:gdLst>
                <a:gd name="T0" fmla="*/ 310 w 1629"/>
                <a:gd name="T1" fmla="*/ 743 h 1025"/>
                <a:gd name="T2" fmla="*/ 243 w 1629"/>
                <a:gd name="T3" fmla="*/ 654 h 1025"/>
                <a:gd name="T4" fmla="*/ 146 w 1629"/>
                <a:gd name="T5" fmla="*/ 603 h 1025"/>
                <a:gd name="T6" fmla="*/ 68 w 1629"/>
                <a:gd name="T7" fmla="*/ 486 h 1025"/>
                <a:gd name="T8" fmla="*/ 116 w 1629"/>
                <a:gd name="T9" fmla="*/ 321 h 1025"/>
                <a:gd name="T10" fmla="*/ 0 w 1629"/>
                <a:gd name="T11" fmla="*/ 165 h 1025"/>
                <a:gd name="T12" fmla="*/ 31 w 1629"/>
                <a:gd name="T13" fmla="*/ 128 h 1025"/>
                <a:gd name="T14" fmla="*/ 50 w 1629"/>
                <a:gd name="T15" fmla="*/ 98 h 1025"/>
                <a:gd name="T16" fmla="*/ 7 w 1629"/>
                <a:gd name="T17" fmla="*/ 48 h 1025"/>
                <a:gd name="T18" fmla="*/ 31 w 1629"/>
                <a:gd name="T19" fmla="*/ 0 h 1025"/>
                <a:gd name="T20" fmla="*/ 135 w 1629"/>
                <a:gd name="T21" fmla="*/ 113 h 1025"/>
                <a:gd name="T22" fmla="*/ 394 w 1629"/>
                <a:gd name="T23" fmla="*/ 197 h 1025"/>
                <a:gd name="T24" fmla="*/ 568 w 1629"/>
                <a:gd name="T25" fmla="*/ 104 h 1025"/>
                <a:gd name="T26" fmla="*/ 647 w 1629"/>
                <a:gd name="T27" fmla="*/ 81 h 1025"/>
                <a:gd name="T28" fmla="*/ 989 w 1629"/>
                <a:gd name="T29" fmla="*/ 338 h 1025"/>
                <a:gd name="T30" fmla="*/ 1044 w 1629"/>
                <a:gd name="T31" fmla="*/ 359 h 1025"/>
                <a:gd name="T32" fmla="*/ 1126 w 1629"/>
                <a:gd name="T33" fmla="*/ 431 h 1025"/>
                <a:gd name="T34" fmla="*/ 1185 w 1629"/>
                <a:gd name="T35" fmla="*/ 510 h 1025"/>
                <a:gd name="T36" fmla="*/ 1629 w 1629"/>
                <a:gd name="T37" fmla="*/ 513 h 1025"/>
                <a:gd name="T38" fmla="*/ 1606 w 1629"/>
                <a:gd name="T39" fmla="*/ 560 h 1025"/>
                <a:gd name="T40" fmla="*/ 1544 w 1629"/>
                <a:gd name="T41" fmla="*/ 606 h 1025"/>
                <a:gd name="T42" fmla="*/ 1508 w 1629"/>
                <a:gd name="T43" fmla="*/ 650 h 1025"/>
                <a:gd name="T44" fmla="*/ 1460 w 1629"/>
                <a:gd name="T45" fmla="*/ 799 h 1025"/>
                <a:gd name="T46" fmla="*/ 1415 w 1629"/>
                <a:gd name="T47" fmla="*/ 829 h 1025"/>
                <a:gd name="T48" fmla="*/ 1374 w 1629"/>
                <a:gd name="T49" fmla="*/ 897 h 1025"/>
                <a:gd name="T50" fmla="*/ 1326 w 1629"/>
                <a:gd name="T51" fmla="*/ 952 h 1025"/>
                <a:gd name="T52" fmla="*/ 1309 w 1629"/>
                <a:gd name="T53" fmla="*/ 1025 h 1025"/>
                <a:gd name="T54" fmla="*/ 723 w 1629"/>
                <a:gd name="T55" fmla="*/ 1018 h 1025"/>
                <a:gd name="T56" fmla="*/ 231 w 1629"/>
                <a:gd name="T57" fmla="*/ 1018 h 1025"/>
                <a:gd name="T58" fmla="*/ 208 w 1629"/>
                <a:gd name="T59" fmla="*/ 1019 h 1025"/>
                <a:gd name="T60" fmla="*/ 309 w 1629"/>
                <a:gd name="T61" fmla="*/ 772 h 1025"/>
                <a:gd name="T62" fmla="*/ 310 w 1629"/>
                <a:gd name="T63" fmla="*/ 743 h 10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29" h="1025">
                  <a:moveTo>
                    <a:pt x="310" y="743"/>
                  </a:moveTo>
                  <a:lnTo>
                    <a:pt x="243" y="654"/>
                  </a:lnTo>
                  <a:lnTo>
                    <a:pt x="146" y="603"/>
                  </a:lnTo>
                  <a:lnTo>
                    <a:pt x="68" y="486"/>
                  </a:lnTo>
                  <a:lnTo>
                    <a:pt x="116" y="321"/>
                  </a:lnTo>
                  <a:lnTo>
                    <a:pt x="0" y="165"/>
                  </a:lnTo>
                  <a:lnTo>
                    <a:pt x="31" y="128"/>
                  </a:lnTo>
                  <a:lnTo>
                    <a:pt x="50" y="98"/>
                  </a:lnTo>
                  <a:lnTo>
                    <a:pt x="7" y="48"/>
                  </a:lnTo>
                  <a:lnTo>
                    <a:pt x="31" y="0"/>
                  </a:lnTo>
                  <a:lnTo>
                    <a:pt x="135" y="113"/>
                  </a:lnTo>
                  <a:lnTo>
                    <a:pt x="394" y="197"/>
                  </a:lnTo>
                  <a:lnTo>
                    <a:pt x="568" y="104"/>
                  </a:lnTo>
                  <a:lnTo>
                    <a:pt x="647" y="81"/>
                  </a:lnTo>
                  <a:lnTo>
                    <a:pt x="989" y="338"/>
                  </a:lnTo>
                  <a:lnTo>
                    <a:pt x="1044" y="359"/>
                  </a:lnTo>
                  <a:lnTo>
                    <a:pt x="1126" y="431"/>
                  </a:lnTo>
                  <a:lnTo>
                    <a:pt x="1185" y="510"/>
                  </a:lnTo>
                  <a:lnTo>
                    <a:pt x="1629" y="513"/>
                  </a:lnTo>
                  <a:lnTo>
                    <a:pt x="1606" y="560"/>
                  </a:lnTo>
                  <a:lnTo>
                    <a:pt x="1544" y="606"/>
                  </a:lnTo>
                  <a:lnTo>
                    <a:pt x="1508" y="650"/>
                  </a:lnTo>
                  <a:lnTo>
                    <a:pt x="1460" y="799"/>
                  </a:lnTo>
                  <a:lnTo>
                    <a:pt x="1415" y="829"/>
                  </a:lnTo>
                  <a:lnTo>
                    <a:pt x="1374" y="897"/>
                  </a:lnTo>
                  <a:lnTo>
                    <a:pt x="1326" y="952"/>
                  </a:lnTo>
                  <a:lnTo>
                    <a:pt x="1309" y="1025"/>
                  </a:lnTo>
                  <a:lnTo>
                    <a:pt x="723" y="1018"/>
                  </a:lnTo>
                  <a:lnTo>
                    <a:pt x="231" y="1018"/>
                  </a:lnTo>
                  <a:lnTo>
                    <a:pt x="208" y="1019"/>
                  </a:lnTo>
                  <a:lnTo>
                    <a:pt x="309" y="772"/>
                  </a:lnTo>
                  <a:lnTo>
                    <a:pt x="310" y="74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725" name="Freeform 125"/>
            <p:cNvSpPr>
              <a:spLocks/>
            </p:cNvSpPr>
            <p:nvPr/>
          </p:nvSpPr>
          <p:spPr bwMode="auto">
            <a:xfrm>
              <a:off x="6528" y="1413"/>
              <a:ext cx="243" cy="112"/>
            </a:xfrm>
            <a:custGeom>
              <a:avLst/>
              <a:gdLst>
                <a:gd name="T0" fmla="*/ 0 w 1460"/>
                <a:gd name="T1" fmla="*/ 167 h 673"/>
                <a:gd name="T2" fmla="*/ 102 w 1460"/>
                <a:gd name="T3" fmla="*/ 119 h 673"/>
                <a:gd name="T4" fmla="*/ 121 w 1460"/>
                <a:gd name="T5" fmla="*/ 81 h 673"/>
                <a:gd name="T6" fmla="*/ 219 w 1460"/>
                <a:gd name="T7" fmla="*/ 80 h 673"/>
                <a:gd name="T8" fmla="*/ 248 w 1460"/>
                <a:gd name="T9" fmla="*/ 58 h 673"/>
                <a:gd name="T10" fmla="*/ 309 w 1460"/>
                <a:gd name="T11" fmla="*/ 45 h 673"/>
                <a:gd name="T12" fmla="*/ 358 w 1460"/>
                <a:gd name="T13" fmla="*/ 103 h 673"/>
                <a:gd name="T14" fmla="*/ 417 w 1460"/>
                <a:gd name="T15" fmla="*/ 103 h 673"/>
                <a:gd name="T16" fmla="*/ 491 w 1460"/>
                <a:gd name="T17" fmla="*/ 77 h 673"/>
                <a:gd name="T18" fmla="*/ 574 w 1460"/>
                <a:gd name="T19" fmla="*/ 65 h 673"/>
                <a:gd name="T20" fmla="*/ 614 w 1460"/>
                <a:gd name="T21" fmla="*/ 84 h 673"/>
                <a:gd name="T22" fmla="*/ 663 w 1460"/>
                <a:gd name="T23" fmla="*/ 68 h 673"/>
                <a:gd name="T24" fmla="*/ 721 w 1460"/>
                <a:gd name="T25" fmla="*/ 61 h 673"/>
                <a:gd name="T26" fmla="*/ 724 w 1460"/>
                <a:gd name="T27" fmla="*/ 48 h 673"/>
                <a:gd name="T28" fmla="*/ 854 w 1460"/>
                <a:gd name="T29" fmla="*/ 45 h 673"/>
                <a:gd name="T30" fmla="*/ 867 w 1460"/>
                <a:gd name="T31" fmla="*/ 25 h 673"/>
                <a:gd name="T32" fmla="*/ 924 w 1460"/>
                <a:gd name="T33" fmla="*/ 26 h 673"/>
                <a:gd name="T34" fmla="*/ 935 w 1460"/>
                <a:gd name="T35" fmla="*/ 45 h 673"/>
                <a:gd name="T36" fmla="*/ 1109 w 1460"/>
                <a:gd name="T37" fmla="*/ 48 h 673"/>
                <a:gd name="T38" fmla="*/ 1153 w 1460"/>
                <a:gd name="T39" fmla="*/ 64 h 673"/>
                <a:gd name="T40" fmla="*/ 1253 w 1460"/>
                <a:gd name="T41" fmla="*/ 55 h 673"/>
                <a:gd name="T42" fmla="*/ 1323 w 1460"/>
                <a:gd name="T43" fmla="*/ 0 h 673"/>
                <a:gd name="T44" fmla="*/ 1377 w 1460"/>
                <a:gd name="T45" fmla="*/ 26 h 673"/>
                <a:gd name="T46" fmla="*/ 1369 w 1460"/>
                <a:gd name="T47" fmla="*/ 218 h 673"/>
                <a:gd name="T48" fmla="*/ 1354 w 1460"/>
                <a:gd name="T49" fmla="*/ 303 h 673"/>
                <a:gd name="T50" fmla="*/ 1330 w 1460"/>
                <a:gd name="T51" fmla="*/ 329 h 673"/>
                <a:gd name="T52" fmla="*/ 1332 w 1460"/>
                <a:gd name="T53" fmla="*/ 390 h 673"/>
                <a:gd name="T54" fmla="*/ 1371 w 1460"/>
                <a:gd name="T55" fmla="*/ 460 h 673"/>
                <a:gd name="T56" fmla="*/ 1410 w 1460"/>
                <a:gd name="T57" fmla="*/ 495 h 673"/>
                <a:gd name="T58" fmla="*/ 1460 w 1460"/>
                <a:gd name="T59" fmla="*/ 524 h 673"/>
                <a:gd name="T60" fmla="*/ 1324 w 1460"/>
                <a:gd name="T61" fmla="*/ 652 h 673"/>
                <a:gd name="T62" fmla="*/ 1286 w 1460"/>
                <a:gd name="T63" fmla="*/ 673 h 673"/>
                <a:gd name="T64" fmla="*/ 1164 w 1460"/>
                <a:gd name="T65" fmla="*/ 657 h 673"/>
                <a:gd name="T66" fmla="*/ 1206 w 1460"/>
                <a:gd name="T67" fmla="*/ 609 h 673"/>
                <a:gd name="T68" fmla="*/ 1196 w 1460"/>
                <a:gd name="T69" fmla="*/ 553 h 673"/>
                <a:gd name="T70" fmla="*/ 1187 w 1460"/>
                <a:gd name="T71" fmla="*/ 476 h 673"/>
                <a:gd name="T72" fmla="*/ 988 w 1460"/>
                <a:gd name="T73" fmla="*/ 295 h 673"/>
                <a:gd name="T74" fmla="*/ 764 w 1460"/>
                <a:gd name="T75" fmla="*/ 301 h 673"/>
                <a:gd name="T76" fmla="*/ 756 w 1460"/>
                <a:gd name="T77" fmla="*/ 329 h 673"/>
                <a:gd name="T78" fmla="*/ 623 w 1460"/>
                <a:gd name="T79" fmla="*/ 341 h 673"/>
                <a:gd name="T80" fmla="*/ 523 w 1460"/>
                <a:gd name="T81" fmla="*/ 275 h 673"/>
                <a:gd name="T82" fmla="*/ 495 w 1460"/>
                <a:gd name="T83" fmla="*/ 278 h 673"/>
                <a:gd name="T84" fmla="*/ 360 w 1460"/>
                <a:gd name="T85" fmla="*/ 361 h 673"/>
                <a:gd name="T86" fmla="*/ 245 w 1460"/>
                <a:gd name="T87" fmla="*/ 527 h 673"/>
                <a:gd name="T88" fmla="*/ 0 w 1460"/>
                <a:gd name="T89" fmla="*/ 167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60" h="673">
                  <a:moveTo>
                    <a:pt x="0" y="167"/>
                  </a:moveTo>
                  <a:lnTo>
                    <a:pt x="102" y="119"/>
                  </a:lnTo>
                  <a:lnTo>
                    <a:pt x="121" y="81"/>
                  </a:lnTo>
                  <a:lnTo>
                    <a:pt x="219" y="80"/>
                  </a:lnTo>
                  <a:lnTo>
                    <a:pt x="248" y="58"/>
                  </a:lnTo>
                  <a:lnTo>
                    <a:pt x="309" y="45"/>
                  </a:lnTo>
                  <a:lnTo>
                    <a:pt x="358" y="103"/>
                  </a:lnTo>
                  <a:lnTo>
                    <a:pt x="417" y="103"/>
                  </a:lnTo>
                  <a:lnTo>
                    <a:pt x="491" y="77"/>
                  </a:lnTo>
                  <a:lnTo>
                    <a:pt x="574" y="65"/>
                  </a:lnTo>
                  <a:lnTo>
                    <a:pt x="614" y="84"/>
                  </a:lnTo>
                  <a:lnTo>
                    <a:pt x="663" y="68"/>
                  </a:lnTo>
                  <a:lnTo>
                    <a:pt x="721" y="61"/>
                  </a:lnTo>
                  <a:lnTo>
                    <a:pt x="724" y="48"/>
                  </a:lnTo>
                  <a:lnTo>
                    <a:pt x="854" y="45"/>
                  </a:lnTo>
                  <a:lnTo>
                    <a:pt x="867" y="25"/>
                  </a:lnTo>
                  <a:lnTo>
                    <a:pt x="924" y="26"/>
                  </a:lnTo>
                  <a:lnTo>
                    <a:pt x="935" y="45"/>
                  </a:lnTo>
                  <a:lnTo>
                    <a:pt x="1109" y="48"/>
                  </a:lnTo>
                  <a:lnTo>
                    <a:pt x="1153" y="64"/>
                  </a:lnTo>
                  <a:lnTo>
                    <a:pt x="1253" y="55"/>
                  </a:lnTo>
                  <a:lnTo>
                    <a:pt x="1323" y="0"/>
                  </a:lnTo>
                  <a:lnTo>
                    <a:pt x="1377" y="26"/>
                  </a:lnTo>
                  <a:lnTo>
                    <a:pt x="1369" y="218"/>
                  </a:lnTo>
                  <a:lnTo>
                    <a:pt x="1354" y="303"/>
                  </a:lnTo>
                  <a:lnTo>
                    <a:pt x="1330" y="329"/>
                  </a:lnTo>
                  <a:lnTo>
                    <a:pt x="1332" y="390"/>
                  </a:lnTo>
                  <a:lnTo>
                    <a:pt x="1371" y="460"/>
                  </a:lnTo>
                  <a:lnTo>
                    <a:pt x="1410" y="495"/>
                  </a:lnTo>
                  <a:lnTo>
                    <a:pt x="1460" y="524"/>
                  </a:lnTo>
                  <a:lnTo>
                    <a:pt x="1324" y="652"/>
                  </a:lnTo>
                  <a:lnTo>
                    <a:pt x="1286" y="673"/>
                  </a:lnTo>
                  <a:lnTo>
                    <a:pt x="1164" y="657"/>
                  </a:lnTo>
                  <a:lnTo>
                    <a:pt x="1206" y="609"/>
                  </a:lnTo>
                  <a:lnTo>
                    <a:pt x="1196" y="553"/>
                  </a:lnTo>
                  <a:lnTo>
                    <a:pt x="1187" y="476"/>
                  </a:lnTo>
                  <a:lnTo>
                    <a:pt x="988" y="295"/>
                  </a:lnTo>
                  <a:lnTo>
                    <a:pt x="764" y="301"/>
                  </a:lnTo>
                  <a:lnTo>
                    <a:pt x="756" y="329"/>
                  </a:lnTo>
                  <a:lnTo>
                    <a:pt x="623" y="341"/>
                  </a:lnTo>
                  <a:lnTo>
                    <a:pt x="523" y="275"/>
                  </a:lnTo>
                  <a:lnTo>
                    <a:pt x="495" y="278"/>
                  </a:lnTo>
                  <a:lnTo>
                    <a:pt x="360" y="361"/>
                  </a:lnTo>
                  <a:lnTo>
                    <a:pt x="245" y="527"/>
                  </a:lnTo>
                  <a:lnTo>
                    <a:pt x="0" y="16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726" name="Freeform 126"/>
            <p:cNvSpPr>
              <a:spLocks/>
            </p:cNvSpPr>
            <p:nvPr/>
          </p:nvSpPr>
          <p:spPr bwMode="auto">
            <a:xfrm>
              <a:off x="6513" y="1344"/>
              <a:ext cx="285" cy="97"/>
            </a:xfrm>
            <a:custGeom>
              <a:avLst/>
              <a:gdLst>
                <a:gd name="T0" fmla="*/ 0 w 1709"/>
                <a:gd name="T1" fmla="*/ 367 h 580"/>
                <a:gd name="T2" fmla="*/ 112 w 1709"/>
                <a:gd name="T3" fmla="*/ 343 h 580"/>
                <a:gd name="T4" fmla="*/ 223 w 1709"/>
                <a:gd name="T5" fmla="*/ 299 h 580"/>
                <a:gd name="T6" fmla="*/ 315 w 1709"/>
                <a:gd name="T7" fmla="*/ 296 h 580"/>
                <a:gd name="T8" fmla="*/ 828 w 1709"/>
                <a:gd name="T9" fmla="*/ 137 h 580"/>
                <a:gd name="T10" fmla="*/ 912 w 1709"/>
                <a:gd name="T11" fmla="*/ 92 h 580"/>
                <a:gd name="T12" fmla="*/ 1016 w 1709"/>
                <a:gd name="T13" fmla="*/ 119 h 580"/>
                <a:gd name="T14" fmla="*/ 1086 w 1709"/>
                <a:gd name="T15" fmla="*/ 145 h 580"/>
                <a:gd name="T16" fmla="*/ 1128 w 1709"/>
                <a:gd name="T17" fmla="*/ 151 h 580"/>
                <a:gd name="T18" fmla="*/ 1141 w 1709"/>
                <a:gd name="T19" fmla="*/ 110 h 580"/>
                <a:gd name="T20" fmla="*/ 1167 w 1709"/>
                <a:gd name="T21" fmla="*/ 89 h 580"/>
                <a:gd name="T22" fmla="*/ 1247 w 1709"/>
                <a:gd name="T23" fmla="*/ 73 h 580"/>
                <a:gd name="T24" fmla="*/ 1241 w 1709"/>
                <a:gd name="T25" fmla="*/ 25 h 580"/>
                <a:gd name="T26" fmla="*/ 1296 w 1709"/>
                <a:gd name="T27" fmla="*/ 0 h 580"/>
                <a:gd name="T28" fmla="*/ 1411 w 1709"/>
                <a:gd name="T29" fmla="*/ 2 h 580"/>
                <a:gd name="T30" fmla="*/ 1425 w 1709"/>
                <a:gd name="T31" fmla="*/ 91 h 580"/>
                <a:gd name="T32" fmla="*/ 1709 w 1709"/>
                <a:gd name="T33" fmla="*/ 66 h 580"/>
                <a:gd name="T34" fmla="*/ 1638 w 1709"/>
                <a:gd name="T35" fmla="*/ 188 h 580"/>
                <a:gd name="T36" fmla="*/ 1534 w 1709"/>
                <a:gd name="T37" fmla="*/ 209 h 580"/>
                <a:gd name="T38" fmla="*/ 1514 w 1709"/>
                <a:gd name="T39" fmla="*/ 210 h 580"/>
                <a:gd name="T40" fmla="*/ 1514 w 1709"/>
                <a:gd name="T41" fmla="*/ 251 h 580"/>
                <a:gd name="T42" fmla="*/ 1543 w 1709"/>
                <a:gd name="T43" fmla="*/ 325 h 580"/>
                <a:gd name="T44" fmla="*/ 1491 w 1709"/>
                <a:gd name="T45" fmla="*/ 344 h 580"/>
                <a:gd name="T46" fmla="*/ 1470 w 1709"/>
                <a:gd name="T47" fmla="*/ 436 h 580"/>
                <a:gd name="T48" fmla="*/ 1415 w 1709"/>
                <a:gd name="T49" fmla="*/ 410 h 580"/>
                <a:gd name="T50" fmla="*/ 1342 w 1709"/>
                <a:gd name="T51" fmla="*/ 462 h 580"/>
                <a:gd name="T52" fmla="*/ 1253 w 1709"/>
                <a:gd name="T53" fmla="*/ 475 h 580"/>
                <a:gd name="T54" fmla="*/ 1202 w 1709"/>
                <a:gd name="T55" fmla="*/ 458 h 580"/>
                <a:gd name="T56" fmla="*/ 1026 w 1709"/>
                <a:gd name="T57" fmla="*/ 455 h 580"/>
                <a:gd name="T58" fmla="*/ 1014 w 1709"/>
                <a:gd name="T59" fmla="*/ 436 h 580"/>
                <a:gd name="T60" fmla="*/ 959 w 1709"/>
                <a:gd name="T61" fmla="*/ 436 h 580"/>
                <a:gd name="T62" fmla="*/ 943 w 1709"/>
                <a:gd name="T63" fmla="*/ 455 h 580"/>
                <a:gd name="T64" fmla="*/ 819 w 1709"/>
                <a:gd name="T65" fmla="*/ 458 h 580"/>
                <a:gd name="T66" fmla="*/ 813 w 1709"/>
                <a:gd name="T67" fmla="*/ 471 h 580"/>
                <a:gd name="T68" fmla="*/ 756 w 1709"/>
                <a:gd name="T69" fmla="*/ 475 h 580"/>
                <a:gd name="T70" fmla="*/ 706 w 1709"/>
                <a:gd name="T71" fmla="*/ 494 h 580"/>
                <a:gd name="T72" fmla="*/ 666 w 1709"/>
                <a:gd name="T73" fmla="*/ 478 h 580"/>
                <a:gd name="T74" fmla="*/ 587 w 1709"/>
                <a:gd name="T75" fmla="*/ 487 h 580"/>
                <a:gd name="T76" fmla="*/ 510 w 1709"/>
                <a:gd name="T77" fmla="*/ 513 h 580"/>
                <a:gd name="T78" fmla="*/ 452 w 1709"/>
                <a:gd name="T79" fmla="*/ 516 h 580"/>
                <a:gd name="T80" fmla="*/ 401 w 1709"/>
                <a:gd name="T81" fmla="*/ 458 h 580"/>
                <a:gd name="T82" fmla="*/ 335 w 1709"/>
                <a:gd name="T83" fmla="*/ 471 h 580"/>
                <a:gd name="T84" fmla="*/ 308 w 1709"/>
                <a:gd name="T85" fmla="*/ 490 h 580"/>
                <a:gd name="T86" fmla="*/ 216 w 1709"/>
                <a:gd name="T87" fmla="*/ 493 h 580"/>
                <a:gd name="T88" fmla="*/ 193 w 1709"/>
                <a:gd name="T89" fmla="*/ 529 h 580"/>
                <a:gd name="T90" fmla="*/ 93 w 1709"/>
                <a:gd name="T91" fmla="*/ 580 h 580"/>
                <a:gd name="T92" fmla="*/ 24 w 1709"/>
                <a:gd name="T93" fmla="*/ 478 h 580"/>
                <a:gd name="T94" fmla="*/ 0 w 1709"/>
                <a:gd name="T95" fmla="*/ 367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9" h="580">
                  <a:moveTo>
                    <a:pt x="0" y="367"/>
                  </a:moveTo>
                  <a:lnTo>
                    <a:pt x="112" y="343"/>
                  </a:lnTo>
                  <a:lnTo>
                    <a:pt x="223" y="299"/>
                  </a:lnTo>
                  <a:lnTo>
                    <a:pt x="315" y="296"/>
                  </a:lnTo>
                  <a:lnTo>
                    <a:pt x="828" y="137"/>
                  </a:lnTo>
                  <a:lnTo>
                    <a:pt x="912" y="92"/>
                  </a:lnTo>
                  <a:lnTo>
                    <a:pt x="1016" y="119"/>
                  </a:lnTo>
                  <a:lnTo>
                    <a:pt x="1086" y="145"/>
                  </a:lnTo>
                  <a:lnTo>
                    <a:pt x="1128" y="151"/>
                  </a:lnTo>
                  <a:lnTo>
                    <a:pt x="1141" y="110"/>
                  </a:lnTo>
                  <a:lnTo>
                    <a:pt x="1167" y="89"/>
                  </a:lnTo>
                  <a:lnTo>
                    <a:pt x="1247" y="73"/>
                  </a:lnTo>
                  <a:lnTo>
                    <a:pt x="1241" y="25"/>
                  </a:lnTo>
                  <a:lnTo>
                    <a:pt x="1296" y="0"/>
                  </a:lnTo>
                  <a:lnTo>
                    <a:pt x="1411" y="2"/>
                  </a:lnTo>
                  <a:lnTo>
                    <a:pt x="1425" y="91"/>
                  </a:lnTo>
                  <a:lnTo>
                    <a:pt x="1709" y="66"/>
                  </a:lnTo>
                  <a:lnTo>
                    <a:pt x="1638" y="188"/>
                  </a:lnTo>
                  <a:lnTo>
                    <a:pt x="1534" y="209"/>
                  </a:lnTo>
                  <a:lnTo>
                    <a:pt x="1514" y="210"/>
                  </a:lnTo>
                  <a:lnTo>
                    <a:pt x="1514" y="251"/>
                  </a:lnTo>
                  <a:lnTo>
                    <a:pt x="1543" y="325"/>
                  </a:lnTo>
                  <a:lnTo>
                    <a:pt x="1491" y="344"/>
                  </a:lnTo>
                  <a:lnTo>
                    <a:pt x="1470" y="436"/>
                  </a:lnTo>
                  <a:lnTo>
                    <a:pt x="1415" y="410"/>
                  </a:lnTo>
                  <a:lnTo>
                    <a:pt x="1342" y="462"/>
                  </a:lnTo>
                  <a:lnTo>
                    <a:pt x="1253" y="475"/>
                  </a:lnTo>
                  <a:lnTo>
                    <a:pt x="1202" y="458"/>
                  </a:lnTo>
                  <a:lnTo>
                    <a:pt x="1026" y="455"/>
                  </a:lnTo>
                  <a:lnTo>
                    <a:pt x="1014" y="436"/>
                  </a:lnTo>
                  <a:lnTo>
                    <a:pt x="959" y="436"/>
                  </a:lnTo>
                  <a:lnTo>
                    <a:pt x="943" y="455"/>
                  </a:lnTo>
                  <a:lnTo>
                    <a:pt x="819" y="458"/>
                  </a:lnTo>
                  <a:lnTo>
                    <a:pt x="813" y="471"/>
                  </a:lnTo>
                  <a:lnTo>
                    <a:pt x="756" y="475"/>
                  </a:lnTo>
                  <a:lnTo>
                    <a:pt x="706" y="494"/>
                  </a:lnTo>
                  <a:lnTo>
                    <a:pt x="666" y="478"/>
                  </a:lnTo>
                  <a:lnTo>
                    <a:pt x="587" y="487"/>
                  </a:lnTo>
                  <a:lnTo>
                    <a:pt x="510" y="513"/>
                  </a:lnTo>
                  <a:lnTo>
                    <a:pt x="452" y="516"/>
                  </a:lnTo>
                  <a:lnTo>
                    <a:pt x="401" y="458"/>
                  </a:lnTo>
                  <a:lnTo>
                    <a:pt x="335" y="471"/>
                  </a:lnTo>
                  <a:lnTo>
                    <a:pt x="308" y="490"/>
                  </a:lnTo>
                  <a:lnTo>
                    <a:pt x="216" y="493"/>
                  </a:lnTo>
                  <a:lnTo>
                    <a:pt x="193" y="529"/>
                  </a:lnTo>
                  <a:lnTo>
                    <a:pt x="93" y="580"/>
                  </a:lnTo>
                  <a:lnTo>
                    <a:pt x="24" y="478"/>
                  </a:lnTo>
                  <a:lnTo>
                    <a:pt x="0" y="36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727" name="Freeform 127"/>
            <p:cNvSpPr>
              <a:spLocks/>
            </p:cNvSpPr>
            <p:nvPr/>
          </p:nvSpPr>
          <p:spPr bwMode="auto">
            <a:xfrm>
              <a:off x="6501" y="1291"/>
              <a:ext cx="300" cy="114"/>
            </a:xfrm>
            <a:custGeom>
              <a:avLst/>
              <a:gdLst>
                <a:gd name="T0" fmla="*/ 0 w 1797"/>
                <a:gd name="T1" fmla="*/ 446 h 688"/>
                <a:gd name="T2" fmla="*/ 136 w 1797"/>
                <a:gd name="T3" fmla="*/ 455 h 688"/>
                <a:gd name="T4" fmla="*/ 210 w 1797"/>
                <a:gd name="T5" fmla="*/ 406 h 688"/>
                <a:gd name="T6" fmla="*/ 293 w 1797"/>
                <a:gd name="T7" fmla="*/ 367 h 688"/>
                <a:gd name="T8" fmla="*/ 415 w 1797"/>
                <a:gd name="T9" fmla="*/ 250 h 688"/>
                <a:gd name="T10" fmla="*/ 567 w 1797"/>
                <a:gd name="T11" fmla="*/ 237 h 688"/>
                <a:gd name="T12" fmla="*/ 595 w 1797"/>
                <a:gd name="T13" fmla="*/ 218 h 688"/>
                <a:gd name="T14" fmla="*/ 624 w 1797"/>
                <a:gd name="T15" fmla="*/ 217 h 688"/>
                <a:gd name="T16" fmla="*/ 634 w 1797"/>
                <a:gd name="T17" fmla="*/ 230 h 688"/>
                <a:gd name="T18" fmla="*/ 721 w 1797"/>
                <a:gd name="T19" fmla="*/ 235 h 688"/>
                <a:gd name="T20" fmla="*/ 765 w 1797"/>
                <a:gd name="T21" fmla="*/ 250 h 688"/>
                <a:gd name="T22" fmla="*/ 808 w 1797"/>
                <a:gd name="T23" fmla="*/ 256 h 688"/>
                <a:gd name="T24" fmla="*/ 867 w 1797"/>
                <a:gd name="T25" fmla="*/ 231 h 688"/>
                <a:gd name="T26" fmla="*/ 973 w 1797"/>
                <a:gd name="T27" fmla="*/ 231 h 688"/>
                <a:gd name="T28" fmla="*/ 975 w 1797"/>
                <a:gd name="T29" fmla="*/ 208 h 688"/>
                <a:gd name="T30" fmla="*/ 1000 w 1797"/>
                <a:gd name="T31" fmla="*/ 208 h 688"/>
                <a:gd name="T32" fmla="*/ 1009 w 1797"/>
                <a:gd name="T33" fmla="*/ 231 h 688"/>
                <a:gd name="T34" fmla="*/ 1046 w 1797"/>
                <a:gd name="T35" fmla="*/ 239 h 688"/>
                <a:gd name="T36" fmla="*/ 1096 w 1797"/>
                <a:gd name="T37" fmla="*/ 105 h 688"/>
                <a:gd name="T38" fmla="*/ 1198 w 1797"/>
                <a:gd name="T39" fmla="*/ 36 h 688"/>
                <a:gd name="T40" fmla="*/ 1274 w 1797"/>
                <a:gd name="T41" fmla="*/ 36 h 688"/>
                <a:gd name="T42" fmla="*/ 1279 w 1797"/>
                <a:gd name="T43" fmla="*/ 26 h 688"/>
                <a:gd name="T44" fmla="*/ 1323 w 1797"/>
                <a:gd name="T45" fmla="*/ 0 h 688"/>
                <a:gd name="T46" fmla="*/ 1508 w 1797"/>
                <a:gd name="T47" fmla="*/ 33 h 688"/>
                <a:gd name="T48" fmla="*/ 1772 w 1797"/>
                <a:gd name="T49" fmla="*/ 19 h 688"/>
                <a:gd name="T50" fmla="*/ 1792 w 1797"/>
                <a:gd name="T51" fmla="*/ 54 h 688"/>
                <a:gd name="T52" fmla="*/ 1797 w 1797"/>
                <a:gd name="T53" fmla="*/ 91 h 688"/>
                <a:gd name="T54" fmla="*/ 1778 w 1797"/>
                <a:gd name="T55" fmla="*/ 131 h 688"/>
                <a:gd name="T56" fmla="*/ 1740 w 1797"/>
                <a:gd name="T57" fmla="*/ 173 h 688"/>
                <a:gd name="T58" fmla="*/ 1712 w 1797"/>
                <a:gd name="T59" fmla="*/ 243 h 688"/>
                <a:gd name="T60" fmla="*/ 1645 w 1797"/>
                <a:gd name="T61" fmla="*/ 259 h 688"/>
                <a:gd name="T62" fmla="*/ 1613 w 1797"/>
                <a:gd name="T63" fmla="*/ 312 h 688"/>
                <a:gd name="T64" fmla="*/ 1587 w 1797"/>
                <a:gd name="T65" fmla="*/ 335 h 688"/>
                <a:gd name="T66" fmla="*/ 1546 w 1797"/>
                <a:gd name="T67" fmla="*/ 331 h 688"/>
                <a:gd name="T68" fmla="*/ 1508 w 1797"/>
                <a:gd name="T69" fmla="*/ 312 h 688"/>
                <a:gd name="T70" fmla="*/ 1479 w 1797"/>
                <a:gd name="T71" fmla="*/ 325 h 688"/>
                <a:gd name="T72" fmla="*/ 1373 w 1797"/>
                <a:gd name="T73" fmla="*/ 323 h 688"/>
                <a:gd name="T74" fmla="*/ 1313 w 1797"/>
                <a:gd name="T75" fmla="*/ 344 h 688"/>
                <a:gd name="T76" fmla="*/ 1315 w 1797"/>
                <a:gd name="T77" fmla="*/ 396 h 688"/>
                <a:gd name="T78" fmla="*/ 1242 w 1797"/>
                <a:gd name="T79" fmla="*/ 412 h 688"/>
                <a:gd name="T80" fmla="*/ 1211 w 1797"/>
                <a:gd name="T81" fmla="*/ 428 h 688"/>
                <a:gd name="T82" fmla="*/ 1201 w 1797"/>
                <a:gd name="T83" fmla="*/ 472 h 688"/>
                <a:gd name="T84" fmla="*/ 1163 w 1797"/>
                <a:gd name="T85" fmla="*/ 470 h 688"/>
                <a:gd name="T86" fmla="*/ 1068 w 1797"/>
                <a:gd name="T87" fmla="*/ 438 h 688"/>
                <a:gd name="T88" fmla="*/ 984 w 1797"/>
                <a:gd name="T89" fmla="*/ 415 h 688"/>
                <a:gd name="T90" fmla="*/ 882 w 1797"/>
                <a:gd name="T91" fmla="*/ 466 h 688"/>
                <a:gd name="T92" fmla="*/ 379 w 1797"/>
                <a:gd name="T93" fmla="*/ 620 h 688"/>
                <a:gd name="T94" fmla="*/ 294 w 1797"/>
                <a:gd name="T95" fmla="*/ 622 h 688"/>
                <a:gd name="T96" fmla="*/ 195 w 1797"/>
                <a:gd name="T97" fmla="*/ 661 h 688"/>
                <a:gd name="T98" fmla="*/ 73 w 1797"/>
                <a:gd name="T99" fmla="*/ 688 h 688"/>
                <a:gd name="T100" fmla="*/ 31 w 1797"/>
                <a:gd name="T101" fmla="*/ 577 h 688"/>
                <a:gd name="T102" fmla="*/ 24 w 1797"/>
                <a:gd name="T103" fmla="*/ 513 h 688"/>
                <a:gd name="T104" fmla="*/ 1 w 1797"/>
                <a:gd name="T105" fmla="*/ 477 h 688"/>
                <a:gd name="T106" fmla="*/ 0 w 1797"/>
                <a:gd name="T107" fmla="*/ 446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797" h="688">
                  <a:moveTo>
                    <a:pt x="0" y="446"/>
                  </a:moveTo>
                  <a:lnTo>
                    <a:pt x="136" y="455"/>
                  </a:lnTo>
                  <a:lnTo>
                    <a:pt x="210" y="406"/>
                  </a:lnTo>
                  <a:lnTo>
                    <a:pt x="293" y="367"/>
                  </a:lnTo>
                  <a:lnTo>
                    <a:pt x="415" y="250"/>
                  </a:lnTo>
                  <a:lnTo>
                    <a:pt x="567" y="237"/>
                  </a:lnTo>
                  <a:lnTo>
                    <a:pt x="595" y="218"/>
                  </a:lnTo>
                  <a:lnTo>
                    <a:pt x="624" y="217"/>
                  </a:lnTo>
                  <a:lnTo>
                    <a:pt x="634" y="230"/>
                  </a:lnTo>
                  <a:lnTo>
                    <a:pt x="721" y="235"/>
                  </a:lnTo>
                  <a:lnTo>
                    <a:pt x="765" y="250"/>
                  </a:lnTo>
                  <a:lnTo>
                    <a:pt x="808" y="256"/>
                  </a:lnTo>
                  <a:lnTo>
                    <a:pt x="867" y="231"/>
                  </a:lnTo>
                  <a:lnTo>
                    <a:pt x="973" y="231"/>
                  </a:lnTo>
                  <a:lnTo>
                    <a:pt x="975" y="208"/>
                  </a:lnTo>
                  <a:lnTo>
                    <a:pt x="1000" y="208"/>
                  </a:lnTo>
                  <a:lnTo>
                    <a:pt x="1009" y="231"/>
                  </a:lnTo>
                  <a:lnTo>
                    <a:pt x="1046" y="239"/>
                  </a:lnTo>
                  <a:lnTo>
                    <a:pt x="1096" y="105"/>
                  </a:lnTo>
                  <a:lnTo>
                    <a:pt x="1198" y="36"/>
                  </a:lnTo>
                  <a:lnTo>
                    <a:pt x="1274" y="36"/>
                  </a:lnTo>
                  <a:lnTo>
                    <a:pt x="1279" y="26"/>
                  </a:lnTo>
                  <a:lnTo>
                    <a:pt x="1323" y="0"/>
                  </a:lnTo>
                  <a:lnTo>
                    <a:pt x="1508" y="33"/>
                  </a:lnTo>
                  <a:lnTo>
                    <a:pt x="1772" y="19"/>
                  </a:lnTo>
                  <a:lnTo>
                    <a:pt x="1792" y="54"/>
                  </a:lnTo>
                  <a:lnTo>
                    <a:pt x="1797" y="91"/>
                  </a:lnTo>
                  <a:lnTo>
                    <a:pt x="1778" y="131"/>
                  </a:lnTo>
                  <a:lnTo>
                    <a:pt x="1740" y="173"/>
                  </a:lnTo>
                  <a:lnTo>
                    <a:pt x="1712" y="243"/>
                  </a:lnTo>
                  <a:lnTo>
                    <a:pt x="1645" y="259"/>
                  </a:lnTo>
                  <a:lnTo>
                    <a:pt x="1613" y="312"/>
                  </a:lnTo>
                  <a:lnTo>
                    <a:pt x="1587" y="335"/>
                  </a:lnTo>
                  <a:lnTo>
                    <a:pt x="1546" y="331"/>
                  </a:lnTo>
                  <a:lnTo>
                    <a:pt x="1508" y="312"/>
                  </a:lnTo>
                  <a:lnTo>
                    <a:pt x="1479" y="325"/>
                  </a:lnTo>
                  <a:lnTo>
                    <a:pt x="1373" y="323"/>
                  </a:lnTo>
                  <a:lnTo>
                    <a:pt x="1313" y="344"/>
                  </a:lnTo>
                  <a:lnTo>
                    <a:pt x="1315" y="396"/>
                  </a:lnTo>
                  <a:lnTo>
                    <a:pt x="1242" y="412"/>
                  </a:lnTo>
                  <a:lnTo>
                    <a:pt x="1211" y="428"/>
                  </a:lnTo>
                  <a:lnTo>
                    <a:pt x="1201" y="472"/>
                  </a:lnTo>
                  <a:lnTo>
                    <a:pt x="1163" y="470"/>
                  </a:lnTo>
                  <a:lnTo>
                    <a:pt x="1068" y="438"/>
                  </a:lnTo>
                  <a:lnTo>
                    <a:pt x="984" y="415"/>
                  </a:lnTo>
                  <a:lnTo>
                    <a:pt x="882" y="466"/>
                  </a:lnTo>
                  <a:lnTo>
                    <a:pt x="379" y="620"/>
                  </a:lnTo>
                  <a:lnTo>
                    <a:pt x="294" y="622"/>
                  </a:lnTo>
                  <a:lnTo>
                    <a:pt x="195" y="661"/>
                  </a:lnTo>
                  <a:lnTo>
                    <a:pt x="73" y="688"/>
                  </a:lnTo>
                  <a:lnTo>
                    <a:pt x="31" y="577"/>
                  </a:lnTo>
                  <a:lnTo>
                    <a:pt x="24" y="513"/>
                  </a:lnTo>
                  <a:lnTo>
                    <a:pt x="1" y="477"/>
                  </a:lnTo>
                  <a:lnTo>
                    <a:pt x="0" y="44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728" name="Freeform 128"/>
            <p:cNvSpPr>
              <a:spLocks/>
            </p:cNvSpPr>
            <p:nvPr/>
          </p:nvSpPr>
          <p:spPr bwMode="auto">
            <a:xfrm>
              <a:off x="6443" y="1071"/>
              <a:ext cx="328" cy="296"/>
            </a:xfrm>
            <a:custGeom>
              <a:avLst/>
              <a:gdLst>
                <a:gd name="T0" fmla="*/ 448 w 1969"/>
                <a:gd name="T1" fmla="*/ 1086 h 1774"/>
                <a:gd name="T2" fmla="*/ 528 w 1969"/>
                <a:gd name="T3" fmla="*/ 1015 h 1774"/>
                <a:gd name="T4" fmla="*/ 659 w 1969"/>
                <a:gd name="T5" fmla="*/ 1016 h 1774"/>
                <a:gd name="T6" fmla="*/ 736 w 1969"/>
                <a:gd name="T7" fmla="*/ 1033 h 1774"/>
                <a:gd name="T8" fmla="*/ 825 w 1969"/>
                <a:gd name="T9" fmla="*/ 1064 h 1774"/>
                <a:gd name="T10" fmla="*/ 888 w 1969"/>
                <a:gd name="T11" fmla="*/ 1022 h 1774"/>
                <a:gd name="T12" fmla="*/ 1130 w 1969"/>
                <a:gd name="T13" fmla="*/ 900 h 1774"/>
                <a:gd name="T14" fmla="*/ 1430 w 1969"/>
                <a:gd name="T15" fmla="*/ 664 h 1774"/>
                <a:gd name="T16" fmla="*/ 1734 w 1969"/>
                <a:gd name="T17" fmla="*/ 406 h 1774"/>
                <a:gd name="T18" fmla="*/ 1703 w 1969"/>
                <a:gd name="T19" fmla="*/ 360 h 1774"/>
                <a:gd name="T20" fmla="*/ 1765 w 1969"/>
                <a:gd name="T21" fmla="*/ 304 h 1774"/>
                <a:gd name="T22" fmla="*/ 1729 w 1969"/>
                <a:gd name="T23" fmla="*/ 238 h 1774"/>
                <a:gd name="T24" fmla="*/ 1781 w 1969"/>
                <a:gd name="T25" fmla="*/ 120 h 1774"/>
                <a:gd name="T26" fmla="*/ 1868 w 1969"/>
                <a:gd name="T27" fmla="*/ 0 h 1774"/>
                <a:gd name="T28" fmla="*/ 1850 w 1969"/>
                <a:gd name="T29" fmla="*/ 389 h 1774"/>
                <a:gd name="T30" fmla="*/ 1647 w 1969"/>
                <a:gd name="T31" fmla="*/ 553 h 1774"/>
                <a:gd name="T32" fmla="*/ 1739 w 1969"/>
                <a:gd name="T33" fmla="*/ 1073 h 1774"/>
                <a:gd name="T34" fmla="*/ 1675 w 1969"/>
                <a:gd name="T35" fmla="*/ 1318 h 1774"/>
                <a:gd name="T36" fmla="*/ 1625 w 1969"/>
                <a:gd name="T37" fmla="*/ 1355 h 1774"/>
                <a:gd name="T38" fmla="*/ 1442 w 1969"/>
                <a:gd name="T39" fmla="*/ 1428 h 1774"/>
                <a:gd name="T40" fmla="*/ 1357 w 1969"/>
                <a:gd name="T41" fmla="*/ 1550 h 1774"/>
                <a:gd name="T42" fmla="*/ 1329 w 1969"/>
                <a:gd name="T43" fmla="*/ 1530 h 1774"/>
                <a:gd name="T44" fmla="*/ 1215 w 1969"/>
                <a:gd name="T45" fmla="*/ 1550 h 1774"/>
                <a:gd name="T46" fmla="*/ 1122 w 1969"/>
                <a:gd name="T47" fmla="*/ 1571 h 1774"/>
                <a:gd name="T48" fmla="*/ 982 w 1969"/>
                <a:gd name="T49" fmla="*/ 1549 h 1774"/>
                <a:gd name="T50" fmla="*/ 945 w 1969"/>
                <a:gd name="T51" fmla="*/ 1537 h 1774"/>
                <a:gd name="T52" fmla="*/ 765 w 1969"/>
                <a:gd name="T53" fmla="*/ 1567 h 1774"/>
                <a:gd name="T54" fmla="*/ 569 w 1969"/>
                <a:gd name="T55" fmla="*/ 1720 h 1774"/>
                <a:gd name="T56" fmla="*/ 348 w 1969"/>
                <a:gd name="T57" fmla="*/ 1763 h 1774"/>
                <a:gd name="T58" fmla="*/ 293 w 1969"/>
                <a:gd name="T59" fmla="*/ 1565 h 1774"/>
                <a:gd name="T60" fmla="*/ 167 w 1969"/>
                <a:gd name="T61" fmla="*/ 1294 h 1774"/>
                <a:gd name="T62" fmla="*/ 0 w 1969"/>
                <a:gd name="T63" fmla="*/ 1085 h 1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69" h="1774">
                  <a:moveTo>
                    <a:pt x="0" y="1085"/>
                  </a:moveTo>
                  <a:lnTo>
                    <a:pt x="448" y="1086"/>
                  </a:lnTo>
                  <a:lnTo>
                    <a:pt x="504" y="1008"/>
                  </a:lnTo>
                  <a:lnTo>
                    <a:pt x="528" y="1015"/>
                  </a:lnTo>
                  <a:lnTo>
                    <a:pt x="533" y="1048"/>
                  </a:lnTo>
                  <a:lnTo>
                    <a:pt x="659" y="1016"/>
                  </a:lnTo>
                  <a:lnTo>
                    <a:pt x="676" y="994"/>
                  </a:lnTo>
                  <a:lnTo>
                    <a:pt x="736" y="1033"/>
                  </a:lnTo>
                  <a:lnTo>
                    <a:pt x="767" y="1062"/>
                  </a:lnTo>
                  <a:lnTo>
                    <a:pt x="825" y="1064"/>
                  </a:lnTo>
                  <a:lnTo>
                    <a:pt x="837" y="1028"/>
                  </a:lnTo>
                  <a:lnTo>
                    <a:pt x="888" y="1022"/>
                  </a:lnTo>
                  <a:lnTo>
                    <a:pt x="1070" y="906"/>
                  </a:lnTo>
                  <a:lnTo>
                    <a:pt x="1130" y="900"/>
                  </a:lnTo>
                  <a:lnTo>
                    <a:pt x="1176" y="841"/>
                  </a:lnTo>
                  <a:lnTo>
                    <a:pt x="1430" y="664"/>
                  </a:lnTo>
                  <a:lnTo>
                    <a:pt x="1683" y="458"/>
                  </a:lnTo>
                  <a:lnTo>
                    <a:pt x="1734" y="406"/>
                  </a:lnTo>
                  <a:lnTo>
                    <a:pt x="1727" y="379"/>
                  </a:lnTo>
                  <a:lnTo>
                    <a:pt x="1703" y="360"/>
                  </a:lnTo>
                  <a:lnTo>
                    <a:pt x="1726" y="328"/>
                  </a:lnTo>
                  <a:lnTo>
                    <a:pt x="1765" y="304"/>
                  </a:lnTo>
                  <a:lnTo>
                    <a:pt x="1729" y="266"/>
                  </a:lnTo>
                  <a:lnTo>
                    <a:pt x="1729" y="238"/>
                  </a:lnTo>
                  <a:lnTo>
                    <a:pt x="1787" y="191"/>
                  </a:lnTo>
                  <a:lnTo>
                    <a:pt x="1781" y="120"/>
                  </a:lnTo>
                  <a:lnTo>
                    <a:pt x="1806" y="56"/>
                  </a:lnTo>
                  <a:lnTo>
                    <a:pt x="1868" y="0"/>
                  </a:lnTo>
                  <a:lnTo>
                    <a:pt x="1969" y="161"/>
                  </a:lnTo>
                  <a:lnTo>
                    <a:pt x="1850" y="389"/>
                  </a:lnTo>
                  <a:lnTo>
                    <a:pt x="1690" y="503"/>
                  </a:lnTo>
                  <a:lnTo>
                    <a:pt x="1647" y="553"/>
                  </a:lnTo>
                  <a:lnTo>
                    <a:pt x="1684" y="767"/>
                  </a:lnTo>
                  <a:lnTo>
                    <a:pt x="1739" y="1073"/>
                  </a:lnTo>
                  <a:lnTo>
                    <a:pt x="1752" y="1123"/>
                  </a:lnTo>
                  <a:lnTo>
                    <a:pt x="1675" y="1318"/>
                  </a:lnTo>
                  <a:lnTo>
                    <a:pt x="1630" y="1343"/>
                  </a:lnTo>
                  <a:lnTo>
                    <a:pt x="1625" y="1355"/>
                  </a:lnTo>
                  <a:lnTo>
                    <a:pt x="1547" y="1356"/>
                  </a:lnTo>
                  <a:lnTo>
                    <a:pt x="1442" y="1428"/>
                  </a:lnTo>
                  <a:lnTo>
                    <a:pt x="1397" y="1557"/>
                  </a:lnTo>
                  <a:lnTo>
                    <a:pt x="1357" y="1550"/>
                  </a:lnTo>
                  <a:lnTo>
                    <a:pt x="1349" y="1530"/>
                  </a:lnTo>
                  <a:lnTo>
                    <a:pt x="1329" y="1530"/>
                  </a:lnTo>
                  <a:lnTo>
                    <a:pt x="1320" y="1551"/>
                  </a:lnTo>
                  <a:lnTo>
                    <a:pt x="1215" y="1550"/>
                  </a:lnTo>
                  <a:lnTo>
                    <a:pt x="1162" y="1573"/>
                  </a:lnTo>
                  <a:lnTo>
                    <a:pt x="1122" y="1571"/>
                  </a:lnTo>
                  <a:lnTo>
                    <a:pt x="1075" y="1556"/>
                  </a:lnTo>
                  <a:lnTo>
                    <a:pt x="982" y="1549"/>
                  </a:lnTo>
                  <a:lnTo>
                    <a:pt x="971" y="1534"/>
                  </a:lnTo>
                  <a:lnTo>
                    <a:pt x="945" y="1537"/>
                  </a:lnTo>
                  <a:lnTo>
                    <a:pt x="912" y="1557"/>
                  </a:lnTo>
                  <a:lnTo>
                    <a:pt x="765" y="1567"/>
                  </a:lnTo>
                  <a:lnTo>
                    <a:pt x="650" y="1680"/>
                  </a:lnTo>
                  <a:lnTo>
                    <a:pt x="569" y="1720"/>
                  </a:lnTo>
                  <a:lnTo>
                    <a:pt x="486" y="1774"/>
                  </a:lnTo>
                  <a:lnTo>
                    <a:pt x="348" y="1763"/>
                  </a:lnTo>
                  <a:lnTo>
                    <a:pt x="348" y="1667"/>
                  </a:lnTo>
                  <a:lnTo>
                    <a:pt x="293" y="1565"/>
                  </a:lnTo>
                  <a:lnTo>
                    <a:pt x="270" y="1415"/>
                  </a:lnTo>
                  <a:lnTo>
                    <a:pt x="167" y="1294"/>
                  </a:lnTo>
                  <a:lnTo>
                    <a:pt x="43" y="1185"/>
                  </a:lnTo>
                  <a:lnTo>
                    <a:pt x="0" y="108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729" name="Freeform 129"/>
            <p:cNvSpPr>
              <a:spLocks/>
            </p:cNvSpPr>
            <p:nvPr/>
          </p:nvSpPr>
          <p:spPr bwMode="auto">
            <a:xfrm>
              <a:off x="6403" y="986"/>
              <a:ext cx="329" cy="266"/>
            </a:xfrm>
            <a:custGeom>
              <a:avLst/>
              <a:gdLst>
                <a:gd name="T0" fmla="*/ 0 w 1973"/>
                <a:gd name="T1" fmla="*/ 1073 h 1597"/>
                <a:gd name="T2" fmla="*/ 238 w 1973"/>
                <a:gd name="T3" fmla="*/ 1596 h 1597"/>
                <a:gd name="T4" fmla="*/ 688 w 1973"/>
                <a:gd name="T5" fmla="*/ 1597 h 1597"/>
                <a:gd name="T6" fmla="*/ 742 w 1973"/>
                <a:gd name="T7" fmla="*/ 1519 h 1597"/>
                <a:gd name="T8" fmla="*/ 768 w 1973"/>
                <a:gd name="T9" fmla="*/ 1526 h 1597"/>
                <a:gd name="T10" fmla="*/ 772 w 1973"/>
                <a:gd name="T11" fmla="*/ 1559 h 1597"/>
                <a:gd name="T12" fmla="*/ 897 w 1973"/>
                <a:gd name="T13" fmla="*/ 1527 h 1597"/>
                <a:gd name="T14" fmla="*/ 916 w 1973"/>
                <a:gd name="T15" fmla="*/ 1506 h 1597"/>
                <a:gd name="T16" fmla="*/ 976 w 1973"/>
                <a:gd name="T17" fmla="*/ 1544 h 1597"/>
                <a:gd name="T18" fmla="*/ 1008 w 1973"/>
                <a:gd name="T19" fmla="*/ 1573 h 1597"/>
                <a:gd name="T20" fmla="*/ 1065 w 1973"/>
                <a:gd name="T21" fmla="*/ 1576 h 1597"/>
                <a:gd name="T22" fmla="*/ 1075 w 1973"/>
                <a:gd name="T23" fmla="*/ 1539 h 1597"/>
                <a:gd name="T24" fmla="*/ 1129 w 1973"/>
                <a:gd name="T25" fmla="*/ 1533 h 1597"/>
                <a:gd name="T26" fmla="*/ 1310 w 1973"/>
                <a:gd name="T27" fmla="*/ 1417 h 1597"/>
                <a:gd name="T28" fmla="*/ 1372 w 1973"/>
                <a:gd name="T29" fmla="*/ 1411 h 1597"/>
                <a:gd name="T30" fmla="*/ 1414 w 1973"/>
                <a:gd name="T31" fmla="*/ 1355 h 1597"/>
                <a:gd name="T32" fmla="*/ 1674 w 1973"/>
                <a:gd name="T33" fmla="*/ 1172 h 1597"/>
                <a:gd name="T34" fmla="*/ 1916 w 1973"/>
                <a:gd name="T35" fmla="*/ 976 h 1597"/>
                <a:gd name="T36" fmla="*/ 1973 w 1973"/>
                <a:gd name="T37" fmla="*/ 917 h 1597"/>
                <a:gd name="T38" fmla="*/ 1966 w 1973"/>
                <a:gd name="T39" fmla="*/ 887 h 1597"/>
                <a:gd name="T40" fmla="*/ 1943 w 1973"/>
                <a:gd name="T41" fmla="*/ 871 h 1597"/>
                <a:gd name="T42" fmla="*/ 1541 w 1973"/>
                <a:gd name="T43" fmla="*/ 530 h 1597"/>
                <a:gd name="T44" fmla="*/ 1392 w 1973"/>
                <a:gd name="T45" fmla="*/ 431 h 1597"/>
                <a:gd name="T46" fmla="*/ 1330 w 1973"/>
                <a:gd name="T47" fmla="*/ 424 h 1597"/>
                <a:gd name="T48" fmla="*/ 1314 w 1973"/>
                <a:gd name="T49" fmla="*/ 374 h 1597"/>
                <a:gd name="T50" fmla="*/ 1287 w 1973"/>
                <a:gd name="T51" fmla="*/ 354 h 1597"/>
                <a:gd name="T52" fmla="*/ 1065 w 1973"/>
                <a:gd name="T53" fmla="*/ 265 h 1597"/>
                <a:gd name="T54" fmla="*/ 923 w 1973"/>
                <a:gd name="T55" fmla="*/ 248 h 1597"/>
                <a:gd name="T56" fmla="*/ 846 w 1973"/>
                <a:gd name="T57" fmla="*/ 0 h 1597"/>
                <a:gd name="T58" fmla="*/ 642 w 1973"/>
                <a:gd name="T59" fmla="*/ 649 h 1597"/>
                <a:gd name="T60" fmla="*/ 610 w 1973"/>
                <a:gd name="T61" fmla="*/ 657 h 1597"/>
                <a:gd name="T62" fmla="*/ 579 w 1973"/>
                <a:gd name="T63" fmla="*/ 699 h 1597"/>
                <a:gd name="T64" fmla="*/ 507 w 1973"/>
                <a:gd name="T65" fmla="*/ 745 h 1597"/>
                <a:gd name="T66" fmla="*/ 487 w 1973"/>
                <a:gd name="T67" fmla="*/ 732 h 1597"/>
                <a:gd name="T68" fmla="*/ 394 w 1973"/>
                <a:gd name="T69" fmla="*/ 722 h 1597"/>
                <a:gd name="T70" fmla="*/ 0 w 1973"/>
                <a:gd name="T71" fmla="*/ 1073 h 1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973" h="1597">
                  <a:moveTo>
                    <a:pt x="0" y="1073"/>
                  </a:moveTo>
                  <a:lnTo>
                    <a:pt x="238" y="1596"/>
                  </a:lnTo>
                  <a:lnTo>
                    <a:pt x="688" y="1597"/>
                  </a:lnTo>
                  <a:lnTo>
                    <a:pt x="742" y="1519"/>
                  </a:lnTo>
                  <a:lnTo>
                    <a:pt x="768" y="1526"/>
                  </a:lnTo>
                  <a:lnTo>
                    <a:pt x="772" y="1559"/>
                  </a:lnTo>
                  <a:lnTo>
                    <a:pt x="897" y="1527"/>
                  </a:lnTo>
                  <a:lnTo>
                    <a:pt x="916" y="1506"/>
                  </a:lnTo>
                  <a:lnTo>
                    <a:pt x="976" y="1544"/>
                  </a:lnTo>
                  <a:lnTo>
                    <a:pt x="1008" y="1573"/>
                  </a:lnTo>
                  <a:lnTo>
                    <a:pt x="1065" y="1576"/>
                  </a:lnTo>
                  <a:lnTo>
                    <a:pt x="1075" y="1539"/>
                  </a:lnTo>
                  <a:lnTo>
                    <a:pt x="1129" y="1533"/>
                  </a:lnTo>
                  <a:lnTo>
                    <a:pt x="1310" y="1417"/>
                  </a:lnTo>
                  <a:lnTo>
                    <a:pt x="1372" y="1411"/>
                  </a:lnTo>
                  <a:lnTo>
                    <a:pt x="1414" y="1355"/>
                  </a:lnTo>
                  <a:lnTo>
                    <a:pt x="1674" y="1172"/>
                  </a:lnTo>
                  <a:lnTo>
                    <a:pt x="1916" y="976"/>
                  </a:lnTo>
                  <a:lnTo>
                    <a:pt x="1973" y="917"/>
                  </a:lnTo>
                  <a:lnTo>
                    <a:pt x="1966" y="887"/>
                  </a:lnTo>
                  <a:lnTo>
                    <a:pt x="1943" y="871"/>
                  </a:lnTo>
                  <a:lnTo>
                    <a:pt x="1541" y="530"/>
                  </a:lnTo>
                  <a:lnTo>
                    <a:pt x="1392" y="431"/>
                  </a:lnTo>
                  <a:lnTo>
                    <a:pt x="1330" y="424"/>
                  </a:lnTo>
                  <a:lnTo>
                    <a:pt x="1314" y="374"/>
                  </a:lnTo>
                  <a:lnTo>
                    <a:pt x="1287" y="354"/>
                  </a:lnTo>
                  <a:lnTo>
                    <a:pt x="1065" y="265"/>
                  </a:lnTo>
                  <a:lnTo>
                    <a:pt x="923" y="248"/>
                  </a:lnTo>
                  <a:lnTo>
                    <a:pt x="846" y="0"/>
                  </a:lnTo>
                  <a:lnTo>
                    <a:pt x="642" y="649"/>
                  </a:lnTo>
                  <a:lnTo>
                    <a:pt x="610" y="657"/>
                  </a:lnTo>
                  <a:lnTo>
                    <a:pt x="579" y="699"/>
                  </a:lnTo>
                  <a:lnTo>
                    <a:pt x="507" y="745"/>
                  </a:lnTo>
                  <a:lnTo>
                    <a:pt x="487" y="732"/>
                  </a:lnTo>
                  <a:lnTo>
                    <a:pt x="394" y="722"/>
                  </a:lnTo>
                  <a:lnTo>
                    <a:pt x="0" y="107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730" name="Freeform 130"/>
            <p:cNvSpPr>
              <a:spLocks/>
            </p:cNvSpPr>
            <p:nvPr/>
          </p:nvSpPr>
          <p:spPr bwMode="auto">
            <a:xfrm>
              <a:off x="6534" y="1598"/>
              <a:ext cx="271" cy="131"/>
            </a:xfrm>
            <a:custGeom>
              <a:avLst/>
              <a:gdLst>
                <a:gd name="T0" fmla="*/ 1480 w 1623"/>
                <a:gd name="T1" fmla="*/ 272 h 786"/>
                <a:gd name="T2" fmla="*/ 1509 w 1623"/>
                <a:gd name="T3" fmla="*/ 327 h 786"/>
                <a:gd name="T4" fmla="*/ 1594 w 1623"/>
                <a:gd name="T5" fmla="*/ 330 h 786"/>
                <a:gd name="T6" fmla="*/ 1623 w 1623"/>
                <a:gd name="T7" fmla="*/ 308 h 786"/>
                <a:gd name="T8" fmla="*/ 1607 w 1623"/>
                <a:gd name="T9" fmla="*/ 412 h 786"/>
                <a:gd name="T10" fmla="*/ 1575 w 1623"/>
                <a:gd name="T11" fmla="*/ 432 h 786"/>
                <a:gd name="T12" fmla="*/ 1554 w 1623"/>
                <a:gd name="T13" fmla="*/ 585 h 786"/>
                <a:gd name="T14" fmla="*/ 1375 w 1623"/>
                <a:gd name="T15" fmla="*/ 703 h 786"/>
                <a:gd name="T16" fmla="*/ 1298 w 1623"/>
                <a:gd name="T17" fmla="*/ 725 h 786"/>
                <a:gd name="T18" fmla="*/ 1193 w 1623"/>
                <a:gd name="T19" fmla="*/ 725 h 786"/>
                <a:gd name="T20" fmla="*/ 1187 w 1623"/>
                <a:gd name="T21" fmla="*/ 750 h 786"/>
                <a:gd name="T22" fmla="*/ 1039 w 1623"/>
                <a:gd name="T23" fmla="*/ 743 h 786"/>
                <a:gd name="T24" fmla="*/ 1026 w 1623"/>
                <a:gd name="T25" fmla="*/ 728 h 786"/>
                <a:gd name="T26" fmla="*/ 787 w 1623"/>
                <a:gd name="T27" fmla="*/ 719 h 786"/>
                <a:gd name="T28" fmla="*/ 744 w 1623"/>
                <a:gd name="T29" fmla="*/ 706 h 786"/>
                <a:gd name="T30" fmla="*/ 618 w 1623"/>
                <a:gd name="T31" fmla="*/ 693 h 786"/>
                <a:gd name="T32" fmla="*/ 482 w 1623"/>
                <a:gd name="T33" fmla="*/ 754 h 786"/>
                <a:gd name="T34" fmla="*/ 310 w 1623"/>
                <a:gd name="T35" fmla="*/ 785 h 786"/>
                <a:gd name="T36" fmla="*/ 236 w 1623"/>
                <a:gd name="T37" fmla="*/ 786 h 786"/>
                <a:gd name="T38" fmla="*/ 188 w 1623"/>
                <a:gd name="T39" fmla="*/ 754 h 786"/>
                <a:gd name="T40" fmla="*/ 144 w 1623"/>
                <a:gd name="T41" fmla="*/ 737 h 786"/>
                <a:gd name="T42" fmla="*/ 128 w 1623"/>
                <a:gd name="T43" fmla="*/ 724 h 786"/>
                <a:gd name="T44" fmla="*/ 0 w 1623"/>
                <a:gd name="T45" fmla="*/ 744 h 786"/>
                <a:gd name="T46" fmla="*/ 0 w 1623"/>
                <a:gd name="T47" fmla="*/ 724 h 786"/>
                <a:gd name="T48" fmla="*/ 171 w 1623"/>
                <a:gd name="T49" fmla="*/ 635 h 786"/>
                <a:gd name="T50" fmla="*/ 186 w 1623"/>
                <a:gd name="T51" fmla="*/ 509 h 786"/>
                <a:gd name="T52" fmla="*/ 188 w 1623"/>
                <a:gd name="T53" fmla="*/ 346 h 786"/>
                <a:gd name="T54" fmla="*/ 699 w 1623"/>
                <a:gd name="T55" fmla="*/ 0 h 786"/>
                <a:gd name="T56" fmla="*/ 1017 w 1623"/>
                <a:gd name="T57" fmla="*/ 56 h 786"/>
                <a:gd name="T58" fmla="*/ 1161 w 1623"/>
                <a:gd name="T59" fmla="*/ 156 h 786"/>
                <a:gd name="T60" fmla="*/ 1218 w 1623"/>
                <a:gd name="T61" fmla="*/ 167 h 786"/>
                <a:gd name="T62" fmla="*/ 1251 w 1623"/>
                <a:gd name="T63" fmla="*/ 166 h 786"/>
                <a:gd name="T64" fmla="*/ 1266 w 1623"/>
                <a:gd name="T65" fmla="*/ 109 h 786"/>
                <a:gd name="T66" fmla="*/ 1302 w 1623"/>
                <a:gd name="T67" fmla="*/ 84 h 786"/>
                <a:gd name="T68" fmla="*/ 1343 w 1623"/>
                <a:gd name="T69" fmla="*/ 132 h 786"/>
                <a:gd name="T70" fmla="*/ 1353 w 1623"/>
                <a:gd name="T71" fmla="*/ 190 h 786"/>
                <a:gd name="T72" fmla="*/ 1480 w 1623"/>
                <a:gd name="T73" fmla="*/ 272 h 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623" h="786">
                  <a:moveTo>
                    <a:pt x="1480" y="272"/>
                  </a:moveTo>
                  <a:lnTo>
                    <a:pt x="1509" y="327"/>
                  </a:lnTo>
                  <a:lnTo>
                    <a:pt x="1594" y="330"/>
                  </a:lnTo>
                  <a:lnTo>
                    <a:pt x="1623" y="308"/>
                  </a:lnTo>
                  <a:lnTo>
                    <a:pt x="1607" y="412"/>
                  </a:lnTo>
                  <a:lnTo>
                    <a:pt x="1575" y="432"/>
                  </a:lnTo>
                  <a:lnTo>
                    <a:pt x="1554" y="585"/>
                  </a:lnTo>
                  <a:lnTo>
                    <a:pt x="1375" y="703"/>
                  </a:lnTo>
                  <a:lnTo>
                    <a:pt x="1298" y="725"/>
                  </a:lnTo>
                  <a:lnTo>
                    <a:pt x="1193" y="725"/>
                  </a:lnTo>
                  <a:lnTo>
                    <a:pt x="1187" y="750"/>
                  </a:lnTo>
                  <a:lnTo>
                    <a:pt x="1039" y="743"/>
                  </a:lnTo>
                  <a:lnTo>
                    <a:pt x="1026" y="728"/>
                  </a:lnTo>
                  <a:lnTo>
                    <a:pt x="787" y="719"/>
                  </a:lnTo>
                  <a:lnTo>
                    <a:pt x="744" y="706"/>
                  </a:lnTo>
                  <a:lnTo>
                    <a:pt x="618" y="693"/>
                  </a:lnTo>
                  <a:lnTo>
                    <a:pt x="482" y="754"/>
                  </a:lnTo>
                  <a:lnTo>
                    <a:pt x="310" y="785"/>
                  </a:lnTo>
                  <a:lnTo>
                    <a:pt x="236" y="786"/>
                  </a:lnTo>
                  <a:lnTo>
                    <a:pt x="188" y="754"/>
                  </a:lnTo>
                  <a:lnTo>
                    <a:pt x="144" y="737"/>
                  </a:lnTo>
                  <a:lnTo>
                    <a:pt x="128" y="724"/>
                  </a:lnTo>
                  <a:lnTo>
                    <a:pt x="0" y="744"/>
                  </a:lnTo>
                  <a:lnTo>
                    <a:pt x="0" y="724"/>
                  </a:lnTo>
                  <a:lnTo>
                    <a:pt x="171" y="635"/>
                  </a:lnTo>
                  <a:lnTo>
                    <a:pt x="186" y="509"/>
                  </a:lnTo>
                  <a:lnTo>
                    <a:pt x="188" y="346"/>
                  </a:lnTo>
                  <a:lnTo>
                    <a:pt x="699" y="0"/>
                  </a:lnTo>
                  <a:lnTo>
                    <a:pt x="1017" y="56"/>
                  </a:lnTo>
                  <a:lnTo>
                    <a:pt x="1161" y="156"/>
                  </a:lnTo>
                  <a:lnTo>
                    <a:pt x="1218" y="167"/>
                  </a:lnTo>
                  <a:lnTo>
                    <a:pt x="1251" y="166"/>
                  </a:lnTo>
                  <a:lnTo>
                    <a:pt x="1266" y="109"/>
                  </a:lnTo>
                  <a:lnTo>
                    <a:pt x="1302" y="84"/>
                  </a:lnTo>
                  <a:lnTo>
                    <a:pt x="1343" y="132"/>
                  </a:lnTo>
                  <a:lnTo>
                    <a:pt x="1353" y="190"/>
                  </a:lnTo>
                  <a:lnTo>
                    <a:pt x="1480" y="27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731" name="Freeform 131"/>
            <p:cNvSpPr>
              <a:spLocks/>
            </p:cNvSpPr>
            <p:nvPr/>
          </p:nvSpPr>
          <p:spPr bwMode="auto">
            <a:xfrm>
              <a:off x="6781" y="1552"/>
              <a:ext cx="204" cy="226"/>
            </a:xfrm>
            <a:custGeom>
              <a:avLst/>
              <a:gdLst>
                <a:gd name="T0" fmla="*/ 74 w 1228"/>
                <a:gd name="T1" fmla="*/ 451 h 1353"/>
                <a:gd name="T2" fmla="*/ 22 w 1228"/>
                <a:gd name="T3" fmla="*/ 283 h 1353"/>
                <a:gd name="T4" fmla="*/ 153 w 1228"/>
                <a:gd name="T5" fmla="*/ 66 h 1353"/>
                <a:gd name="T6" fmla="*/ 298 w 1228"/>
                <a:gd name="T7" fmla="*/ 0 h 1353"/>
                <a:gd name="T8" fmla="*/ 435 w 1228"/>
                <a:gd name="T9" fmla="*/ 95 h 1353"/>
                <a:gd name="T10" fmla="*/ 435 w 1228"/>
                <a:gd name="T11" fmla="*/ 268 h 1353"/>
                <a:gd name="T12" fmla="*/ 517 w 1228"/>
                <a:gd name="T13" fmla="*/ 366 h 1353"/>
                <a:gd name="T14" fmla="*/ 583 w 1228"/>
                <a:gd name="T15" fmla="*/ 344 h 1353"/>
                <a:gd name="T16" fmla="*/ 666 w 1228"/>
                <a:gd name="T17" fmla="*/ 392 h 1353"/>
                <a:gd name="T18" fmla="*/ 815 w 1228"/>
                <a:gd name="T19" fmla="*/ 410 h 1353"/>
                <a:gd name="T20" fmla="*/ 871 w 1228"/>
                <a:gd name="T21" fmla="*/ 389 h 1353"/>
                <a:gd name="T22" fmla="*/ 937 w 1228"/>
                <a:gd name="T23" fmla="*/ 427 h 1353"/>
                <a:gd name="T24" fmla="*/ 1030 w 1228"/>
                <a:gd name="T25" fmla="*/ 395 h 1353"/>
                <a:gd name="T26" fmla="*/ 1228 w 1228"/>
                <a:gd name="T27" fmla="*/ 370 h 1353"/>
                <a:gd name="T28" fmla="*/ 1218 w 1228"/>
                <a:gd name="T29" fmla="*/ 445 h 1353"/>
                <a:gd name="T30" fmla="*/ 1115 w 1228"/>
                <a:gd name="T31" fmla="*/ 477 h 1353"/>
                <a:gd name="T32" fmla="*/ 1003 w 1228"/>
                <a:gd name="T33" fmla="*/ 657 h 1353"/>
                <a:gd name="T34" fmla="*/ 947 w 1228"/>
                <a:gd name="T35" fmla="*/ 772 h 1353"/>
                <a:gd name="T36" fmla="*/ 965 w 1228"/>
                <a:gd name="T37" fmla="*/ 854 h 1353"/>
                <a:gd name="T38" fmla="*/ 970 w 1228"/>
                <a:gd name="T39" fmla="*/ 898 h 1353"/>
                <a:gd name="T40" fmla="*/ 857 w 1228"/>
                <a:gd name="T41" fmla="*/ 1019 h 1353"/>
                <a:gd name="T42" fmla="*/ 826 w 1228"/>
                <a:gd name="T43" fmla="*/ 1215 h 1353"/>
                <a:gd name="T44" fmla="*/ 818 w 1228"/>
                <a:gd name="T45" fmla="*/ 1266 h 1353"/>
                <a:gd name="T46" fmla="*/ 837 w 1228"/>
                <a:gd name="T47" fmla="*/ 1353 h 1353"/>
                <a:gd name="T48" fmla="*/ 771 w 1228"/>
                <a:gd name="T49" fmla="*/ 1333 h 1353"/>
                <a:gd name="T50" fmla="*/ 630 w 1228"/>
                <a:gd name="T51" fmla="*/ 1131 h 1353"/>
                <a:gd name="T52" fmla="*/ 503 w 1228"/>
                <a:gd name="T53" fmla="*/ 872 h 1353"/>
                <a:gd name="T54" fmla="*/ 427 w 1228"/>
                <a:gd name="T55" fmla="*/ 943 h 1353"/>
                <a:gd name="T56" fmla="*/ 386 w 1228"/>
                <a:gd name="T57" fmla="*/ 1056 h 1353"/>
                <a:gd name="T58" fmla="*/ 93 w 1228"/>
                <a:gd name="T59" fmla="*/ 712 h 1353"/>
                <a:gd name="T60" fmla="*/ 142 w 1228"/>
                <a:gd name="T61" fmla="*/ 589 h 1353"/>
                <a:gd name="T62" fmla="*/ 29 w 1228"/>
                <a:gd name="T63" fmla="*/ 603 h 1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28" h="1353">
                  <a:moveTo>
                    <a:pt x="0" y="547"/>
                  </a:moveTo>
                  <a:lnTo>
                    <a:pt x="74" y="451"/>
                  </a:lnTo>
                  <a:lnTo>
                    <a:pt x="61" y="341"/>
                  </a:lnTo>
                  <a:lnTo>
                    <a:pt x="22" y="283"/>
                  </a:lnTo>
                  <a:lnTo>
                    <a:pt x="22" y="241"/>
                  </a:lnTo>
                  <a:lnTo>
                    <a:pt x="153" y="66"/>
                  </a:lnTo>
                  <a:lnTo>
                    <a:pt x="232" y="86"/>
                  </a:lnTo>
                  <a:lnTo>
                    <a:pt x="298" y="0"/>
                  </a:lnTo>
                  <a:lnTo>
                    <a:pt x="474" y="37"/>
                  </a:lnTo>
                  <a:lnTo>
                    <a:pt x="435" y="95"/>
                  </a:lnTo>
                  <a:lnTo>
                    <a:pt x="427" y="233"/>
                  </a:lnTo>
                  <a:lnTo>
                    <a:pt x="435" y="268"/>
                  </a:lnTo>
                  <a:lnTo>
                    <a:pt x="405" y="309"/>
                  </a:lnTo>
                  <a:lnTo>
                    <a:pt x="517" y="366"/>
                  </a:lnTo>
                  <a:lnTo>
                    <a:pt x="545" y="372"/>
                  </a:lnTo>
                  <a:lnTo>
                    <a:pt x="583" y="344"/>
                  </a:lnTo>
                  <a:lnTo>
                    <a:pt x="612" y="347"/>
                  </a:lnTo>
                  <a:lnTo>
                    <a:pt x="666" y="392"/>
                  </a:lnTo>
                  <a:lnTo>
                    <a:pt x="788" y="395"/>
                  </a:lnTo>
                  <a:lnTo>
                    <a:pt x="815" y="410"/>
                  </a:lnTo>
                  <a:lnTo>
                    <a:pt x="847" y="411"/>
                  </a:lnTo>
                  <a:lnTo>
                    <a:pt x="871" y="389"/>
                  </a:lnTo>
                  <a:lnTo>
                    <a:pt x="895" y="391"/>
                  </a:lnTo>
                  <a:lnTo>
                    <a:pt x="937" y="427"/>
                  </a:lnTo>
                  <a:lnTo>
                    <a:pt x="979" y="423"/>
                  </a:lnTo>
                  <a:lnTo>
                    <a:pt x="1030" y="395"/>
                  </a:lnTo>
                  <a:lnTo>
                    <a:pt x="1192" y="359"/>
                  </a:lnTo>
                  <a:lnTo>
                    <a:pt x="1228" y="370"/>
                  </a:lnTo>
                  <a:lnTo>
                    <a:pt x="1218" y="408"/>
                  </a:lnTo>
                  <a:lnTo>
                    <a:pt x="1218" y="445"/>
                  </a:lnTo>
                  <a:lnTo>
                    <a:pt x="1196" y="468"/>
                  </a:lnTo>
                  <a:lnTo>
                    <a:pt x="1115" y="477"/>
                  </a:lnTo>
                  <a:lnTo>
                    <a:pt x="1100" y="573"/>
                  </a:lnTo>
                  <a:lnTo>
                    <a:pt x="1003" y="657"/>
                  </a:lnTo>
                  <a:lnTo>
                    <a:pt x="966" y="723"/>
                  </a:lnTo>
                  <a:lnTo>
                    <a:pt x="947" y="772"/>
                  </a:lnTo>
                  <a:lnTo>
                    <a:pt x="944" y="842"/>
                  </a:lnTo>
                  <a:lnTo>
                    <a:pt x="965" y="854"/>
                  </a:lnTo>
                  <a:lnTo>
                    <a:pt x="978" y="872"/>
                  </a:lnTo>
                  <a:lnTo>
                    <a:pt x="970" y="898"/>
                  </a:lnTo>
                  <a:lnTo>
                    <a:pt x="886" y="994"/>
                  </a:lnTo>
                  <a:lnTo>
                    <a:pt x="857" y="1019"/>
                  </a:lnTo>
                  <a:lnTo>
                    <a:pt x="863" y="1139"/>
                  </a:lnTo>
                  <a:lnTo>
                    <a:pt x="826" y="1215"/>
                  </a:lnTo>
                  <a:lnTo>
                    <a:pt x="818" y="1237"/>
                  </a:lnTo>
                  <a:lnTo>
                    <a:pt x="818" y="1266"/>
                  </a:lnTo>
                  <a:lnTo>
                    <a:pt x="856" y="1330"/>
                  </a:lnTo>
                  <a:lnTo>
                    <a:pt x="837" y="1353"/>
                  </a:lnTo>
                  <a:lnTo>
                    <a:pt x="816" y="1333"/>
                  </a:lnTo>
                  <a:lnTo>
                    <a:pt x="771" y="1333"/>
                  </a:lnTo>
                  <a:lnTo>
                    <a:pt x="670" y="1205"/>
                  </a:lnTo>
                  <a:lnTo>
                    <a:pt x="630" y="1131"/>
                  </a:lnTo>
                  <a:lnTo>
                    <a:pt x="627" y="1075"/>
                  </a:lnTo>
                  <a:lnTo>
                    <a:pt x="503" y="872"/>
                  </a:lnTo>
                  <a:lnTo>
                    <a:pt x="480" y="870"/>
                  </a:lnTo>
                  <a:lnTo>
                    <a:pt x="427" y="943"/>
                  </a:lnTo>
                  <a:lnTo>
                    <a:pt x="421" y="1007"/>
                  </a:lnTo>
                  <a:lnTo>
                    <a:pt x="386" y="1056"/>
                  </a:lnTo>
                  <a:lnTo>
                    <a:pt x="76" y="854"/>
                  </a:lnTo>
                  <a:lnTo>
                    <a:pt x="93" y="712"/>
                  </a:lnTo>
                  <a:lnTo>
                    <a:pt x="128" y="686"/>
                  </a:lnTo>
                  <a:lnTo>
                    <a:pt x="142" y="589"/>
                  </a:lnTo>
                  <a:lnTo>
                    <a:pt x="114" y="606"/>
                  </a:lnTo>
                  <a:lnTo>
                    <a:pt x="29" y="603"/>
                  </a:lnTo>
                  <a:lnTo>
                    <a:pt x="0" y="54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732" name="Freeform 132"/>
            <p:cNvSpPr>
              <a:spLocks/>
            </p:cNvSpPr>
            <p:nvPr/>
          </p:nvSpPr>
          <p:spPr bwMode="auto">
            <a:xfrm>
              <a:off x="6565" y="1501"/>
              <a:ext cx="276" cy="155"/>
            </a:xfrm>
            <a:custGeom>
              <a:avLst/>
              <a:gdLst>
                <a:gd name="T0" fmla="*/ 103 w 1652"/>
                <a:gd name="T1" fmla="*/ 204 h 934"/>
                <a:gd name="T2" fmla="*/ 267 w 1652"/>
                <a:gd name="T3" fmla="*/ 315 h 934"/>
                <a:gd name="T4" fmla="*/ 456 w 1652"/>
                <a:gd name="T5" fmla="*/ 317 h 934"/>
                <a:gd name="T6" fmla="*/ 520 w 1652"/>
                <a:gd name="T7" fmla="*/ 272 h 934"/>
                <a:gd name="T8" fmla="*/ 642 w 1652"/>
                <a:gd name="T9" fmla="*/ 417 h 934"/>
                <a:gd name="T10" fmla="*/ 945 w 1652"/>
                <a:gd name="T11" fmla="*/ 131 h 934"/>
                <a:gd name="T12" fmla="*/ 1062 w 1652"/>
                <a:gd name="T13" fmla="*/ 146 h 934"/>
                <a:gd name="T14" fmla="*/ 1113 w 1652"/>
                <a:gd name="T15" fmla="*/ 118 h 934"/>
                <a:gd name="T16" fmla="*/ 1233 w 1652"/>
                <a:gd name="T17" fmla="*/ 0 h 934"/>
                <a:gd name="T18" fmla="*/ 1289 w 1652"/>
                <a:gd name="T19" fmla="*/ 13 h 934"/>
                <a:gd name="T20" fmla="*/ 1297 w 1652"/>
                <a:gd name="T21" fmla="*/ 33 h 934"/>
                <a:gd name="T22" fmla="*/ 1387 w 1652"/>
                <a:gd name="T23" fmla="*/ 41 h 934"/>
                <a:gd name="T24" fmla="*/ 1492 w 1652"/>
                <a:gd name="T25" fmla="*/ 41 h 934"/>
                <a:gd name="T26" fmla="*/ 1507 w 1652"/>
                <a:gd name="T27" fmla="*/ 80 h 934"/>
                <a:gd name="T28" fmla="*/ 1531 w 1652"/>
                <a:gd name="T29" fmla="*/ 105 h 934"/>
                <a:gd name="T30" fmla="*/ 1552 w 1652"/>
                <a:gd name="T31" fmla="*/ 93 h 934"/>
                <a:gd name="T32" fmla="*/ 1586 w 1652"/>
                <a:gd name="T33" fmla="*/ 67 h 934"/>
                <a:gd name="T34" fmla="*/ 1629 w 1652"/>
                <a:gd name="T35" fmla="*/ 73 h 934"/>
                <a:gd name="T36" fmla="*/ 1652 w 1652"/>
                <a:gd name="T37" fmla="*/ 118 h 934"/>
                <a:gd name="T38" fmla="*/ 1648 w 1652"/>
                <a:gd name="T39" fmla="*/ 198 h 934"/>
                <a:gd name="T40" fmla="*/ 1594 w 1652"/>
                <a:gd name="T41" fmla="*/ 304 h 934"/>
                <a:gd name="T42" fmla="*/ 1525 w 1652"/>
                <a:gd name="T43" fmla="*/ 398 h 934"/>
                <a:gd name="T44" fmla="*/ 1445 w 1652"/>
                <a:gd name="T45" fmla="*/ 373 h 934"/>
                <a:gd name="T46" fmla="*/ 1334 w 1652"/>
                <a:gd name="T47" fmla="*/ 520 h 934"/>
                <a:gd name="T48" fmla="*/ 1311 w 1652"/>
                <a:gd name="T49" fmla="*/ 551 h 934"/>
                <a:gd name="T50" fmla="*/ 1315 w 1652"/>
                <a:gd name="T51" fmla="*/ 596 h 934"/>
                <a:gd name="T52" fmla="*/ 1349 w 1652"/>
                <a:gd name="T53" fmla="*/ 644 h 934"/>
                <a:gd name="T54" fmla="*/ 1368 w 1652"/>
                <a:gd name="T55" fmla="*/ 759 h 934"/>
                <a:gd name="T56" fmla="*/ 1291 w 1652"/>
                <a:gd name="T57" fmla="*/ 858 h 934"/>
                <a:gd name="T58" fmla="*/ 1165 w 1652"/>
                <a:gd name="T59" fmla="*/ 778 h 934"/>
                <a:gd name="T60" fmla="*/ 1154 w 1652"/>
                <a:gd name="T61" fmla="*/ 714 h 934"/>
                <a:gd name="T62" fmla="*/ 1114 w 1652"/>
                <a:gd name="T63" fmla="*/ 673 h 934"/>
                <a:gd name="T64" fmla="*/ 1078 w 1652"/>
                <a:gd name="T65" fmla="*/ 692 h 934"/>
                <a:gd name="T66" fmla="*/ 1063 w 1652"/>
                <a:gd name="T67" fmla="*/ 752 h 934"/>
                <a:gd name="T68" fmla="*/ 1024 w 1652"/>
                <a:gd name="T69" fmla="*/ 752 h 934"/>
                <a:gd name="T70" fmla="*/ 972 w 1652"/>
                <a:gd name="T71" fmla="*/ 742 h 934"/>
                <a:gd name="T72" fmla="*/ 832 w 1652"/>
                <a:gd name="T73" fmla="*/ 644 h 934"/>
                <a:gd name="T74" fmla="*/ 510 w 1652"/>
                <a:gd name="T75" fmla="*/ 586 h 934"/>
                <a:gd name="T76" fmla="*/ 0 w 1652"/>
                <a:gd name="T77" fmla="*/ 934 h 934"/>
                <a:gd name="T78" fmla="*/ 2 w 1652"/>
                <a:gd name="T79" fmla="*/ 596 h 934"/>
                <a:gd name="T80" fmla="*/ 41 w 1652"/>
                <a:gd name="T81" fmla="*/ 422 h 934"/>
                <a:gd name="T82" fmla="*/ 99 w 1652"/>
                <a:gd name="T83" fmla="*/ 358 h 934"/>
                <a:gd name="T84" fmla="*/ 103 w 1652"/>
                <a:gd name="T85" fmla="*/ 204 h 9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652" h="934">
                  <a:moveTo>
                    <a:pt x="103" y="204"/>
                  </a:moveTo>
                  <a:lnTo>
                    <a:pt x="267" y="315"/>
                  </a:lnTo>
                  <a:lnTo>
                    <a:pt x="456" y="317"/>
                  </a:lnTo>
                  <a:lnTo>
                    <a:pt x="520" y="272"/>
                  </a:lnTo>
                  <a:lnTo>
                    <a:pt x="642" y="417"/>
                  </a:lnTo>
                  <a:lnTo>
                    <a:pt x="945" y="131"/>
                  </a:lnTo>
                  <a:lnTo>
                    <a:pt x="1062" y="146"/>
                  </a:lnTo>
                  <a:lnTo>
                    <a:pt x="1113" y="118"/>
                  </a:lnTo>
                  <a:lnTo>
                    <a:pt x="1233" y="0"/>
                  </a:lnTo>
                  <a:lnTo>
                    <a:pt x="1289" y="13"/>
                  </a:lnTo>
                  <a:lnTo>
                    <a:pt x="1297" y="33"/>
                  </a:lnTo>
                  <a:lnTo>
                    <a:pt x="1387" y="41"/>
                  </a:lnTo>
                  <a:lnTo>
                    <a:pt x="1492" y="41"/>
                  </a:lnTo>
                  <a:lnTo>
                    <a:pt x="1507" y="80"/>
                  </a:lnTo>
                  <a:lnTo>
                    <a:pt x="1531" y="105"/>
                  </a:lnTo>
                  <a:lnTo>
                    <a:pt x="1552" y="93"/>
                  </a:lnTo>
                  <a:lnTo>
                    <a:pt x="1586" y="67"/>
                  </a:lnTo>
                  <a:lnTo>
                    <a:pt x="1629" y="73"/>
                  </a:lnTo>
                  <a:lnTo>
                    <a:pt x="1652" y="118"/>
                  </a:lnTo>
                  <a:lnTo>
                    <a:pt x="1648" y="198"/>
                  </a:lnTo>
                  <a:lnTo>
                    <a:pt x="1594" y="304"/>
                  </a:lnTo>
                  <a:lnTo>
                    <a:pt x="1525" y="398"/>
                  </a:lnTo>
                  <a:lnTo>
                    <a:pt x="1445" y="373"/>
                  </a:lnTo>
                  <a:lnTo>
                    <a:pt x="1334" y="520"/>
                  </a:lnTo>
                  <a:lnTo>
                    <a:pt x="1311" y="551"/>
                  </a:lnTo>
                  <a:lnTo>
                    <a:pt x="1315" y="596"/>
                  </a:lnTo>
                  <a:lnTo>
                    <a:pt x="1349" y="644"/>
                  </a:lnTo>
                  <a:lnTo>
                    <a:pt x="1368" y="759"/>
                  </a:lnTo>
                  <a:lnTo>
                    <a:pt x="1291" y="858"/>
                  </a:lnTo>
                  <a:lnTo>
                    <a:pt x="1165" y="778"/>
                  </a:lnTo>
                  <a:lnTo>
                    <a:pt x="1154" y="714"/>
                  </a:lnTo>
                  <a:lnTo>
                    <a:pt x="1114" y="673"/>
                  </a:lnTo>
                  <a:lnTo>
                    <a:pt x="1078" y="692"/>
                  </a:lnTo>
                  <a:lnTo>
                    <a:pt x="1063" y="752"/>
                  </a:lnTo>
                  <a:lnTo>
                    <a:pt x="1024" y="752"/>
                  </a:lnTo>
                  <a:lnTo>
                    <a:pt x="972" y="742"/>
                  </a:lnTo>
                  <a:lnTo>
                    <a:pt x="832" y="644"/>
                  </a:lnTo>
                  <a:lnTo>
                    <a:pt x="510" y="586"/>
                  </a:lnTo>
                  <a:lnTo>
                    <a:pt x="0" y="934"/>
                  </a:lnTo>
                  <a:lnTo>
                    <a:pt x="2" y="596"/>
                  </a:lnTo>
                  <a:lnTo>
                    <a:pt x="41" y="422"/>
                  </a:lnTo>
                  <a:lnTo>
                    <a:pt x="99" y="358"/>
                  </a:lnTo>
                  <a:lnTo>
                    <a:pt x="103" y="20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733" name="Freeform 133"/>
            <p:cNvSpPr>
              <a:spLocks/>
            </p:cNvSpPr>
            <p:nvPr/>
          </p:nvSpPr>
          <p:spPr bwMode="auto">
            <a:xfrm>
              <a:off x="6569" y="1459"/>
              <a:ext cx="160" cy="111"/>
            </a:xfrm>
            <a:custGeom>
              <a:avLst/>
              <a:gdLst>
                <a:gd name="T0" fmla="*/ 81 w 961"/>
                <a:gd name="T1" fmla="*/ 458 h 668"/>
                <a:gd name="T2" fmla="*/ 245 w 961"/>
                <a:gd name="T3" fmla="*/ 564 h 668"/>
                <a:gd name="T4" fmla="*/ 437 w 961"/>
                <a:gd name="T5" fmla="*/ 568 h 668"/>
                <a:gd name="T6" fmla="*/ 501 w 961"/>
                <a:gd name="T7" fmla="*/ 523 h 668"/>
                <a:gd name="T8" fmla="*/ 622 w 961"/>
                <a:gd name="T9" fmla="*/ 668 h 668"/>
                <a:gd name="T10" fmla="*/ 921 w 961"/>
                <a:gd name="T11" fmla="*/ 378 h 668"/>
                <a:gd name="T12" fmla="*/ 961 w 961"/>
                <a:gd name="T13" fmla="*/ 333 h 668"/>
                <a:gd name="T14" fmla="*/ 942 w 961"/>
                <a:gd name="T15" fmla="*/ 200 h 668"/>
                <a:gd name="T16" fmla="*/ 741 w 961"/>
                <a:gd name="T17" fmla="*/ 18 h 668"/>
                <a:gd name="T18" fmla="*/ 517 w 961"/>
                <a:gd name="T19" fmla="*/ 25 h 668"/>
                <a:gd name="T20" fmla="*/ 510 w 961"/>
                <a:gd name="T21" fmla="*/ 53 h 668"/>
                <a:gd name="T22" fmla="*/ 380 w 961"/>
                <a:gd name="T23" fmla="*/ 65 h 668"/>
                <a:gd name="T24" fmla="*/ 281 w 961"/>
                <a:gd name="T25" fmla="*/ 0 h 668"/>
                <a:gd name="T26" fmla="*/ 252 w 961"/>
                <a:gd name="T27" fmla="*/ 0 h 668"/>
                <a:gd name="T28" fmla="*/ 115 w 961"/>
                <a:gd name="T29" fmla="*/ 87 h 668"/>
                <a:gd name="T30" fmla="*/ 0 w 961"/>
                <a:gd name="T31" fmla="*/ 248 h 668"/>
                <a:gd name="T32" fmla="*/ 16 w 961"/>
                <a:gd name="T33" fmla="*/ 320 h 668"/>
                <a:gd name="T34" fmla="*/ 80 w 961"/>
                <a:gd name="T35" fmla="*/ 430 h 668"/>
                <a:gd name="T36" fmla="*/ 81 w 961"/>
                <a:gd name="T37" fmla="*/ 458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61" h="668">
                  <a:moveTo>
                    <a:pt x="81" y="458"/>
                  </a:moveTo>
                  <a:lnTo>
                    <a:pt x="245" y="564"/>
                  </a:lnTo>
                  <a:lnTo>
                    <a:pt x="437" y="568"/>
                  </a:lnTo>
                  <a:lnTo>
                    <a:pt x="501" y="523"/>
                  </a:lnTo>
                  <a:lnTo>
                    <a:pt x="622" y="668"/>
                  </a:lnTo>
                  <a:lnTo>
                    <a:pt x="921" y="378"/>
                  </a:lnTo>
                  <a:lnTo>
                    <a:pt x="961" y="333"/>
                  </a:lnTo>
                  <a:lnTo>
                    <a:pt x="942" y="200"/>
                  </a:lnTo>
                  <a:lnTo>
                    <a:pt x="741" y="18"/>
                  </a:lnTo>
                  <a:lnTo>
                    <a:pt x="517" y="25"/>
                  </a:lnTo>
                  <a:lnTo>
                    <a:pt x="510" y="53"/>
                  </a:lnTo>
                  <a:lnTo>
                    <a:pt x="380" y="65"/>
                  </a:lnTo>
                  <a:lnTo>
                    <a:pt x="281" y="0"/>
                  </a:lnTo>
                  <a:lnTo>
                    <a:pt x="252" y="0"/>
                  </a:lnTo>
                  <a:lnTo>
                    <a:pt x="115" y="87"/>
                  </a:lnTo>
                  <a:lnTo>
                    <a:pt x="0" y="248"/>
                  </a:lnTo>
                  <a:lnTo>
                    <a:pt x="16" y="320"/>
                  </a:lnTo>
                  <a:lnTo>
                    <a:pt x="80" y="430"/>
                  </a:lnTo>
                  <a:lnTo>
                    <a:pt x="81" y="45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153734" name="Group 134"/>
          <p:cNvGrpSpPr>
            <a:grpSpLocks/>
          </p:cNvGrpSpPr>
          <p:nvPr/>
        </p:nvGrpSpPr>
        <p:grpSpPr bwMode="auto">
          <a:xfrm>
            <a:off x="7188200" y="1536700"/>
            <a:ext cx="1814513" cy="642938"/>
            <a:chOff x="4528" y="968"/>
            <a:chExt cx="1143" cy="405"/>
          </a:xfrm>
        </p:grpSpPr>
        <p:grpSp>
          <p:nvGrpSpPr>
            <p:cNvPr id="153735" name="Group 135"/>
            <p:cNvGrpSpPr>
              <a:grpSpLocks/>
            </p:cNvGrpSpPr>
            <p:nvPr/>
          </p:nvGrpSpPr>
          <p:grpSpPr bwMode="auto">
            <a:xfrm>
              <a:off x="4528" y="968"/>
              <a:ext cx="1143" cy="405"/>
              <a:chOff x="4377" y="1058"/>
              <a:chExt cx="1143" cy="405"/>
            </a:xfrm>
          </p:grpSpPr>
          <p:sp>
            <p:nvSpPr>
              <p:cNvPr id="153736" name="Freeform 136"/>
              <p:cNvSpPr>
                <a:spLocks/>
              </p:cNvSpPr>
              <p:nvPr/>
            </p:nvSpPr>
            <p:spPr bwMode="auto">
              <a:xfrm>
                <a:off x="4638" y="1371"/>
                <a:ext cx="573" cy="64"/>
              </a:xfrm>
              <a:custGeom>
                <a:avLst/>
                <a:gdLst>
                  <a:gd name="T0" fmla="*/ 0 w 603"/>
                  <a:gd name="T1" fmla="*/ 0 h 88"/>
                  <a:gd name="T2" fmla="*/ 162 w 603"/>
                  <a:gd name="T3" fmla="*/ 84 h 88"/>
                  <a:gd name="T4" fmla="*/ 603 w 603"/>
                  <a:gd name="T5" fmla="*/ 8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03" h="88">
                    <a:moveTo>
                      <a:pt x="0" y="0"/>
                    </a:moveTo>
                    <a:lnTo>
                      <a:pt x="162" y="84"/>
                    </a:lnTo>
                    <a:lnTo>
                      <a:pt x="603" y="88"/>
                    </a:lnTo>
                  </a:path>
                </a:pathLst>
              </a:custGeom>
              <a:noFill/>
              <a:ln w="19050" cap="flat" cmpd="sng">
                <a:solidFill>
                  <a:srgbClr val="8FC663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8FC663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451874" name="Text Box 290"/>
              <p:cNvSpPr txBox="1">
                <a:spLocks noChangeArrowheads="1"/>
              </p:cNvSpPr>
              <p:nvPr/>
            </p:nvSpPr>
            <p:spPr bwMode="auto">
              <a:xfrm>
                <a:off x="4771" y="1319"/>
                <a:ext cx="694" cy="1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900">
                    <a:solidFill>
                      <a:srgbClr val="066168"/>
                    </a:solidFill>
                    <a:latin typeface="Verdana" pitchFamily="34" charset="0"/>
                  </a:rPr>
                  <a:t>Fortaleza</a:t>
                </a:r>
              </a:p>
            </p:txBody>
          </p:sp>
          <p:sp>
            <p:nvSpPr>
              <p:cNvPr id="153738" name="Text Box 138"/>
              <p:cNvSpPr txBox="1">
                <a:spLocks noChangeArrowheads="1"/>
              </p:cNvSpPr>
              <p:nvPr/>
            </p:nvSpPr>
            <p:spPr bwMode="auto">
              <a:xfrm>
                <a:off x="4426" y="1058"/>
                <a:ext cx="751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800" b="0">
                    <a:solidFill>
                      <a:srgbClr val="066168"/>
                    </a:solidFill>
                    <a:latin typeface="Verdana" pitchFamily="34" charset="0"/>
                  </a:rPr>
                  <a:t>Porto do Pecém</a:t>
                </a:r>
              </a:p>
            </p:txBody>
          </p:sp>
          <p:pic>
            <p:nvPicPr>
              <p:cNvPr id="153739" name="Picture 139" descr="Imagem3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77" y="1142"/>
                <a:ext cx="162" cy="10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53740" name="Text Box 140"/>
              <p:cNvSpPr txBox="1">
                <a:spLocks noChangeArrowheads="1"/>
              </p:cNvSpPr>
              <p:nvPr/>
            </p:nvSpPr>
            <p:spPr bwMode="auto">
              <a:xfrm>
                <a:off x="4667" y="1171"/>
                <a:ext cx="853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800" b="0">
                    <a:solidFill>
                      <a:srgbClr val="066168"/>
                    </a:solidFill>
                    <a:latin typeface="Verdana" pitchFamily="34" charset="0"/>
                  </a:rPr>
                  <a:t>Porto do Mucuripe</a:t>
                </a:r>
              </a:p>
            </p:txBody>
          </p:sp>
          <p:pic>
            <p:nvPicPr>
              <p:cNvPr id="153741" name="Picture 141" descr="Imagem3"/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41" y="1249"/>
                <a:ext cx="156" cy="10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153742" name="Freeform 142"/>
            <p:cNvSpPr>
              <a:spLocks noChangeAspect="1"/>
            </p:cNvSpPr>
            <p:nvPr/>
          </p:nvSpPr>
          <p:spPr bwMode="auto">
            <a:xfrm>
              <a:off x="4663" y="1249"/>
              <a:ext cx="137" cy="110"/>
            </a:xfrm>
            <a:custGeom>
              <a:avLst/>
              <a:gdLst>
                <a:gd name="T0" fmla="*/ 525 w 926"/>
                <a:gd name="T1" fmla="*/ 750 h 750"/>
                <a:gd name="T2" fmla="*/ 461 w 926"/>
                <a:gd name="T3" fmla="*/ 649 h 750"/>
                <a:gd name="T4" fmla="*/ 339 w 926"/>
                <a:gd name="T5" fmla="*/ 570 h 750"/>
                <a:gd name="T6" fmla="*/ 315 w 926"/>
                <a:gd name="T7" fmla="*/ 543 h 750"/>
                <a:gd name="T8" fmla="*/ 280 w 926"/>
                <a:gd name="T9" fmla="*/ 544 h 750"/>
                <a:gd name="T10" fmla="*/ 270 w 926"/>
                <a:gd name="T11" fmla="*/ 570 h 750"/>
                <a:gd name="T12" fmla="*/ 253 w 926"/>
                <a:gd name="T13" fmla="*/ 566 h 750"/>
                <a:gd name="T14" fmla="*/ 0 w 926"/>
                <a:gd name="T15" fmla="*/ 354 h 750"/>
                <a:gd name="T16" fmla="*/ 148 w 926"/>
                <a:gd name="T17" fmla="*/ 198 h 750"/>
                <a:gd name="T18" fmla="*/ 156 w 926"/>
                <a:gd name="T19" fmla="*/ 158 h 750"/>
                <a:gd name="T20" fmla="*/ 92 w 926"/>
                <a:gd name="T21" fmla="*/ 106 h 750"/>
                <a:gd name="T22" fmla="*/ 96 w 926"/>
                <a:gd name="T23" fmla="*/ 42 h 750"/>
                <a:gd name="T24" fmla="*/ 186 w 926"/>
                <a:gd name="T25" fmla="*/ 40 h 750"/>
                <a:gd name="T26" fmla="*/ 222 w 926"/>
                <a:gd name="T27" fmla="*/ 0 h 750"/>
                <a:gd name="T28" fmla="*/ 418 w 926"/>
                <a:gd name="T29" fmla="*/ 89 h 750"/>
                <a:gd name="T30" fmla="*/ 492 w 926"/>
                <a:gd name="T31" fmla="*/ 82 h 750"/>
                <a:gd name="T32" fmla="*/ 613 w 926"/>
                <a:gd name="T33" fmla="*/ 124 h 750"/>
                <a:gd name="T34" fmla="*/ 643 w 926"/>
                <a:gd name="T35" fmla="*/ 38 h 750"/>
                <a:gd name="T36" fmla="*/ 742 w 926"/>
                <a:gd name="T37" fmla="*/ 179 h 750"/>
                <a:gd name="T38" fmla="*/ 926 w 926"/>
                <a:gd name="T39" fmla="*/ 476 h 750"/>
                <a:gd name="T40" fmla="*/ 859 w 926"/>
                <a:gd name="T41" fmla="*/ 481 h 750"/>
                <a:gd name="T42" fmla="*/ 856 w 926"/>
                <a:gd name="T43" fmla="*/ 467 h 750"/>
                <a:gd name="T44" fmla="*/ 828 w 926"/>
                <a:gd name="T45" fmla="*/ 441 h 750"/>
                <a:gd name="T46" fmla="*/ 772 w 926"/>
                <a:gd name="T47" fmla="*/ 432 h 750"/>
                <a:gd name="T48" fmla="*/ 761 w 926"/>
                <a:gd name="T49" fmla="*/ 458 h 750"/>
                <a:gd name="T50" fmla="*/ 764 w 926"/>
                <a:gd name="T51" fmla="*/ 544 h 750"/>
                <a:gd name="T52" fmla="*/ 737 w 926"/>
                <a:gd name="T53" fmla="*/ 575 h 750"/>
                <a:gd name="T54" fmla="*/ 715 w 926"/>
                <a:gd name="T55" fmla="*/ 585 h 750"/>
                <a:gd name="T56" fmla="*/ 678 w 926"/>
                <a:gd name="T57" fmla="*/ 562 h 750"/>
                <a:gd name="T58" fmla="*/ 633 w 926"/>
                <a:gd name="T59" fmla="*/ 594 h 750"/>
                <a:gd name="T60" fmla="*/ 525 w 926"/>
                <a:gd name="T61" fmla="*/ 750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26" h="750">
                  <a:moveTo>
                    <a:pt x="525" y="750"/>
                  </a:moveTo>
                  <a:lnTo>
                    <a:pt x="461" y="649"/>
                  </a:lnTo>
                  <a:lnTo>
                    <a:pt x="339" y="570"/>
                  </a:lnTo>
                  <a:lnTo>
                    <a:pt x="315" y="543"/>
                  </a:lnTo>
                  <a:lnTo>
                    <a:pt x="280" y="544"/>
                  </a:lnTo>
                  <a:lnTo>
                    <a:pt x="270" y="570"/>
                  </a:lnTo>
                  <a:lnTo>
                    <a:pt x="253" y="566"/>
                  </a:lnTo>
                  <a:lnTo>
                    <a:pt x="0" y="354"/>
                  </a:lnTo>
                  <a:lnTo>
                    <a:pt x="148" y="198"/>
                  </a:lnTo>
                  <a:lnTo>
                    <a:pt x="156" y="158"/>
                  </a:lnTo>
                  <a:lnTo>
                    <a:pt x="92" y="106"/>
                  </a:lnTo>
                  <a:lnTo>
                    <a:pt x="96" y="42"/>
                  </a:lnTo>
                  <a:lnTo>
                    <a:pt x="186" y="40"/>
                  </a:lnTo>
                  <a:lnTo>
                    <a:pt x="222" y="0"/>
                  </a:lnTo>
                  <a:lnTo>
                    <a:pt x="418" y="89"/>
                  </a:lnTo>
                  <a:lnTo>
                    <a:pt x="492" y="82"/>
                  </a:lnTo>
                  <a:lnTo>
                    <a:pt x="613" y="124"/>
                  </a:lnTo>
                  <a:lnTo>
                    <a:pt x="643" y="38"/>
                  </a:lnTo>
                  <a:lnTo>
                    <a:pt x="742" y="179"/>
                  </a:lnTo>
                  <a:lnTo>
                    <a:pt x="926" y="476"/>
                  </a:lnTo>
                  <a:lnTo>
                    <a:pt x="859" y="481"/>
                  </a:lnTo>
                  <a:lnTo>
                    <a:pt x="856" y="467"/>
                  </a:lnTo>
                  <a:lnTo>
                    <a:pt x="828" y="441"/>
                  </a:lnTo>
                  <a:lnTo>
                    <a:pt x="772" y="432"/>
                  </a:lnTo>
                  <a:lnTo>
                    <a:pt x="761" y="458"/>
                  </a:lnTo>
                  <a:lnTo>
                    <a:pt x="764" y="544"/>
                  </a:lnTo>
                  <a:lnTo>
                    <a:pt x="737" y="575"/>
                  </a:lnTo>
                  <a:lnTo>
                    <a:pt x="715" y="585"/>
                  </a:lnTo>
                  <a:lnTo>
                    <a:pt x="678" y="562"/>
                  </a:lnTo>
                  <a:lnTo>
                    <a:pt x="633" y="594"/>
                  </a:lnTo>
                  <a:lnTo>
                    <a:pt x="525" y="750"/>
                  </a:lnTo>
                  <a:close/>
                </a:path>
              </a:pathLst>
            </a:custGeom>
            <a:noFill/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fol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3743" name="Freeform 143"/>
            <p:cNvSpPr>
              <a:spLocks noChangeAspect="1"/>
            </p:cNvSpPr>
            <p:nvPr/>
          </p:nvSpPr>
          <p:spPr bwMode="auto">
            <a:xfrm>
              <a:off x="4663" y="1249"/>
              <a:ext cx="137" cy="110"/>
            </a:xfrm>
            <a:custGeom>
              <a:avLst/>
              <a:gdLst>
                <a:gd name="T0" fmla="*/ 525 w 926"/>
                <a:gd name="T1" fmla="*/ 750 h 750"/>
                <a:gd name="T2" fmla="*/ 461 w 926"/>
                <a:gd name="T3" fmla="*/ 649 h 750"/>
                <a:gd name="T4" fmla="*/ 339 w 926"/>
                <a:gd name="T5" fmla="*/ 570 h 750"/>
                <a:gd name="T6" fmla="*/ 315 w 926"/>
                <a:gd name="T7" fmla="*/ 543 h 750"/>
                <a:gd name="T8" fmla="*/ 280 w 926"/>
                <a:gd name="T9" fmla="*/ 544 h 750"/>
                <a:gd name="T10" fmla="*/ 270 w 926"/>
                <a:gd name="T11" fmla="*/ 570 h 750"/>
                <a:gd name="T12" fmla="*/ 253 w 926"/>
                <a:gd name="T13" fmla="*/ 566 h 750"/>
                <a:gd name="T14" fmla="*/ 0 w 926"/>
                <a:gd name="T15" fmla="*/ 354 h 750"/>
                <a:gd name="T16" fmla="*/ 148 w 926"/>
                <a:gd name="T17" fmla="*/ 198 h 750"/>
                <a:gd name="T18" fmla="*/ 156 w 926"/>
                <a:gd name="T19" fmla="*/ 158 h 750"/>
                <a:gd name="T20" fmla="*/ 92 w 926"/>
                <a:gd name="T21" fmla="*/ 106 h 750"/>
                <a:gd name="T22" fmla="*/ 96 w 926"/>
                <a:gd name="T23" fmla="*/ 42 h 750"/>
                <a:gd name="T24" fmla="*/ 186 w 926"/>
                <a:gd name="T25" fmla="*/ 40 h 750"/>
                <a:gd name="T26" fmla="*/ 222 w 926"/>
                <a:gd name="T27" fmla="*/ 0 h 750"/>
                <a:gd name="T28" fmla="*/ 418 w 926"/>
                <a:gd name="T29" fmla="*/ 89 h 750"/>
                <a:gd name="T30" fmla="*/ 492 w 926"/>
                <a:gd name="T31" fmla="*/ 82 h 750"/>
                <a:gd name="T32" fmla="*/ 613 w 926"/>
                <a:gd name="T33" fmla="*/ 124 h 750"/>
                <a:gd name="T34" fmla="*/ 643 w 926"/>
                <a:gd name="T35" fmla="*/ 38 h 750"/>
                <a:gd name="T36" fmla="*/ 742 w 926"/>
                <a:gd name="T37" fmla="*/ 179 h 750"/>
                <a:gd name="T38" fmla="*/ 926 w 926"/>
                <a:gd name="T39" fmla="*/ 476 h 750"/>
                <a:gd name="T40" fmla="*/ 859 w 926"/>
                <a:gd name="T41" fmla="*/ 481 h 750"/>
                <a:gd name="T42" fmla="*/ 856 w 926"/>
                <a:gd name="T43" fmla="*/ 467 h 750"/>
                <a:gd name="T44" fmla="*/ 828 w 926"/>
                <a:gd name="T45" fmla="*/ 441 h 750"/>
                <a:gd name="T46" fmla="*/ 772 w 926"/>
                <a:gd name="T47" fmla="*/ 432 h 750"/>
                <a:gd name="T48" fmla="*/ 761 w 926"/>
                <a:gd name="T49" fmla="*/ 458 h 750"/>
                <a:gd name="T50" fmla="*/ 764 w 926"/>
                <a:gd name="T51" fmla="*/ 544 h 750"/>
                <a:gd name="T52" fmla="*/ 737 w 926"/>
                <a:gd name="T53" fmla="*/ 575 h 750"/>
                <a:gd name="T54" fmla="*/ 715 w 926"/>
                <a:gd name="T55" fmla="*/ 585 h 750"/>
                <a:gd name="T56" fmla="*/ 678 w 926"/>
                <a:gd name="T57" fmla="*/ 562 h 750"/>
                <a:gd name="T58" fmla="*/ 633 w 926"/>
                <a:gd name="T59" fmla="*/ 594 h 750"/>
                <a:gd name="T60" fmla="*/ 525 w 926"/>
                <a:gd name="T61" fmla="*/ 750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26" h="750">
                  <a:moveTo>
                    <a:pt x="525" y="750"/>
                  </a:moveTo>
                  <a:lnTo>
                    <a:pt x="461" y="649"/>
                  </a:lnTo>
                  <a:lnTo>
                    <a:pt x="339" y="570"/>
                  </a:lnTo>
                  <a:lnTo>
                    <a:pt x="315" y="543"/>
                  </a:lnTo>
                  <a:lnTo>
                    <a:pt x="280" y="544"/>
                  </a:lnTo>
                  <a:lnTo>
                    <a:pt x="270" y="570"/>
                  </a:lnTo>
                  <a:lnTo>
                    <a:pt x="253" y="566"/>
                  </a:lnTo>
                  <a:lnTo>
                    <a:pt x="0" y="354"/>
                  </a:lnTo>
                  <a:lnTo>
                    <a:pt x="148" y="198"/>
                  </a:lnTo>
                  <a:lnTo>
                    <a:pt x="156" y="158"/>
                  </a:lnTo>
                  <a:lnTo>
                    <a:pt x="92" y="106"/>
                  </a:lnTo>
                  <a:lnTo>
                    <a:pt x="96" y="42"/>
                  </a:lnTo>
                  <a:lnTo>
                    <a:pt x="186" y="40"/>
                  </a:lnTo>
                  <a:lnTo>
                    <a:pt x="222" y="0"/>
                  </a:lnTo>
                  <a:lnTo>
                    <a:pt x="418" y="89"/>
                  </a:lnTo>
                  <a:lnTo>
                    <a:pt x="492" y="82"/>
                  </a:lnTo>
                  <a:lnTo>
                    <a:pt x="613" y="124"/>
                  </a:lnTo>
                  <a:lnTo>
                    <a:pt x="643" y="38"/>
                  </a:lnTo>
                  <a:lnTo>
                    <a:pt x="742" y="179"/>
                  </a:lnTo>
                  <a:lnTo>
                    <a:pt x="926" y="476"/>
                  </a:lnTo>
                  <a:lnTo>
                    <a:pt x="859" y="481"/>
                  </a:lnTo>
                  <a:lnTo>
                    <a:pt x="856" y="467"/>
                  </a:lnTo>
                  <a:lnTo>
                    <a:pt x="828" y="441"/>
                  </a:lnTo>
                  <a:lnTo>
                    <a:pt x="772" y="432"/>
                  </a:lnTo>
                  <a:lnTo>
                    <a:pt x="761" y="458"/>
                  </a:lnTo>
                  <a:lnTo>
                    <a:pt x="764" y="544"/>
                  </a:lnTo>
                  <a:lnTo>
                    <a:pt x="737" y="575"/>
                  </a:lnTo>
                  <a:lnTo>
                    <a:pt x="715" y="585"/>
                  </a:lnTo>
                  <a:lnTo>
                    <a:pt x="678" y="562"/>
                  </a:lnTo>
                  <a:lnTo>
                    <a:pt x="633" y="594"/>
                  </a:lnTo>
                  <a:lnTo>
                    <a:pt x="525" y="750"/>
                  </a:lnTo>
                  <a:close/>
                </a:path>
              </a:pathLst>
            </a:custGeom>
            <a:noFill/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fol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153744" name="Rectangle 144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FRUTICULTURA NO CEARÁ</a:t>
            </a:r>
          </a:p>
        </p:txBody>
      </p:sp>
      <p:sp>
        <p:nvSpPr>
          <p:cNvPr id="153745" name="Text Box 145"/>
          <p:cNvSpPr txBox="1">
            <a:spLocks noChangeArrowheads="1"/>
          </p:cNvSpPr>
          <p:nvPr/>
        </p:nvSpPr>
        <p:spPr bwMode="auto">
          <a:xfrm rot="5400000" flipH="1">
            <a:off x="7839869" y="4887119"/>
            <a:ext cx="2441575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pt-BR" sz="800">
                <a:solidFill>
                  <a:srgbClr val="066168"/>
                </a:solidFill>
                <a:latin typeface="Verdana" pitchFamily="34" charset="0"/>
              </a:rPr>
              <a:t>Fonte: IBGE/2011 | Elaboração: ADECE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1536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300"/>
                                        <p:tgtEl>
                                          <p:spTgt spid="1536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iterate type="wd">
                                    <p:tmPct val="2408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1536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400"/>
                                        <p:tgtEl>
                                          <p:spTgt spid="153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2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1536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53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2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300"/>
                                        <p:tgtEl>
                                          <p:spTgt spid="153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26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400"/>
                                        <p:tgtEl>
                                          <p:spTgt spid="1536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2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300"/>
                                        <p:tgtEl>
                                          <p:spTgt spid="153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47" presetClass="entr" presetSubtype="0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5360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536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536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3" presetClass="entr" presetSubtype="16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536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536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7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300"/>
                                        <p:tgtEl>
                                          <p:spTgt spid="1537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3603" grpId="0"/>
      <p:bldP spid="153604" grpId="0" animBg="1"/>
      <p:bldP spid="153606" grpId="0"/>
      <p:bldP spid="153607" grpId="0"/>
      <p:bldP spid="153608" grpId="0" animBg="1"/>
      <p:bldP spid="153609" grpId="0" animBg="1"/>
      <p:bldP spid="153610" grpId="0"/>
      <p:bldP spid="153611" grpId="0"/>
      <p:bldP spid="153612" grpId="0" animBg="1"/>
      <p:bldP spid="153745" grpId="0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5650" name="Picture 2" descr="Mapa_CE_peso baixo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9925" y="1006475"/>
            <a:ext cx="4308475" cy="5149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5651" name="Rectangle 3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pic>
        <p:nvPicPr>
          <p:cNvPr id="155652" name="Picture 4" descr="limoeiro-lima-limao-taiti1"/>
          <p:cNvPicPr>
            <a:picLocks noChangeAspect="1" noChangeArrowheads="1"/>
          </p:cNvPicPr>
          <p:nvPr/>
        </p:nvPicPr>
        <p:blipFill>
          <a:blip r:embed="rId4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63975" y="5103813"/>
            <a:ext cx="1150938" cy="11509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5653" name="Text Box 5"/>
          <p:cNvSpPr txBox="1">
            <a:spLocks noChangeArrowheads="1"/>
          </p:cNvSpPr>
          <p:nvPr/>
        </p:nvSpPr>
        <p:spPr bwMode="auto">
          <a:xfrm>
            <a:off x="246063" y="1036638"/>
            <a:ext cx="23717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PRODUÇÃO DE LIMÃO</a:t>
            </a:r>
          </a:p>
        </p:txBody>
      </p:sp>
      <p:sp>
        <p:nvSpPr>
          <p:cNvPr id="155654" name="Rectangle 6"/>
          <p:cNvSpPr>
            <a:spLocks noChangeArrowheads="1"/>
          </p:cNvSpPr>
          <p:nvPr/>
        </p:nvSpPr>
        <p:spPr bwMode="auto">
          <a:xfrm>
            <a:off x="-36513" y="1063625"/>
            <a:ext cx="250826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55655" name="Text Box 7"/>
          <p:cNvSpPr txBox="1">
            <a:spLocks noChangeArrowheads="1"/>
          </p:cNvSpPr>
          <p:nvPr/>
        </p:nvSpPr>
        <p:spPr bwMode="auto">
          <a:xfrm>
            <a:off x="117475" y="1412875"/>
            <a:ext cx="4557713" cy="293926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700" dirty="0">
                <a:solidFill>
                  <a:srgbClr val="066168"/>
                </a:solidFill>
                <a:latin typeface="Verdana" pitchFamily="34" charset="0"/>
              </a:rPr>
              <a:t>45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 municípios: </a:t>
            </a:r>
          </a:p>
          <a:p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Eusébio, Marco, Aquiraz, Alto Santo, Quixeré, Beberibe, Ipu, Porteiras, Pires Ferreira, </a:t>
            </a:r>
            <a:r>
              <a:rPr lang="pt-BR" sz="1400" b="0" dirty="0" err="1">
                <a:solidFill>
                  <a:srgbClr val="066168"/>
                </a:solidFill>
                <a:latin typeface="Verdana" pitchFamily="34" charset="0"/>
              </a:rPr>
              <a:t>Pindoretama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400" b="0" dirty="0" err="1">
                <a:solidFill>
                  <a:srgbClr val="066168"/>
                </a:solidFill>
                <a:latin typeface="Verdana" pitchFamily="34" charset="0"/>
              </a:rPr>
              <a:t>Paramoti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, Missão Velha, Massapê, Madalena, Limoeiro do Norte, Jaguaruana, Aurora, Ipueiras, 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Barbalha,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Ibiapina, Guaraciaba do Norte, </a:t>
            </a:r>
            <a:r>
              <a:rPr lang="pt-BR" sz="1400" b="0" dirty="0" err="1">
                <a:solidFill>
                  <a:srgbClr val="066168"/>
                </a:solidFill>
                <a:latin typeface="Verdana" pitchFamily="34" charset="0"/>
              </a:rPr>
              <a:t>Frecherinha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400" b="0" dirty="0" err="1">
                <a:solidFill>
                  <a:srgbClr val="066168"/>
                </a:solidFill>
                <a:latin typeface="Verdana" pitchFamily="34" charset="0"/>
              </a:rPr>
              <a:t>Croatá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, Cascavel, Carnaubal, Caririaçu, Cariré, Caridade, Canindé, 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Boa Viagem, </a:t>
            </a:r>
            <a:r>
              <a:rPr lang="pt-BR" sz="1400" b="0" dirty="0" err="1">
                <a:solidFill>
                  <a:srgbClr val="066168"/>
                </a:solidFill>
                <a:latin typeface="Verdana" pitchFamily="34" charset="0"/>
              </a:rPr>
              <a:t>Itatira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, Pacajus, Mauriti, Reriutaba, Tianguá, Russas, Santana do Cariri, Santa Quitéria, 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São Benedito,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São João do Jaguaribe, Tabuleiro do Norte, Ubajara, Varjota, 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Viçosa do Ceará,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Sobral</a:t>
            </a:r>
          </a:p>
        </p:txBody>
      </p:sp>
      <p:sp>
        <p:nvSpPr>
          <p:cNvPr id="155656" name="Text Box 8"/>
          <p:cNvSpPr txBox="1">
            <a:spLocks noChangeArrowheads="1"/>
          </p:cNvSpPr>
          <p:nvPr/>
        </p:nvSpPr>
        <p:spPr bwMode="auto">
          <a:xfrm>
            <a:off x="117475" y="4329113"/>
            <a:ext cx="2878138" cy="3508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700">
                <a:solidFill>
                  <a:srgbClr val="066168"/>
                </a:solidFill>
                <a:latin typeface="Verdana" pitchFamily="34" charset="0"/>
              </a:rPr>
              <a:t>1.381 ha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de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área plantada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</a:p>
        </p:txBody>
      </p:sp>
      <p:sp>
        <p:nvSpPr>
          <p:cNvPr id="155657" name="Line 9"/>
          <p:cNvSpPr>
            <a:spLocks noChangeShapeType="1"/>
          </p:cNvSpPr>
          <p:nvPr/>
        </p:nvSpPr>
        <p:spPr bwMode="auto">
          <a:xfrm>
            <a:off x="146050" y="4335463"/>
            <a:ext cx="34178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55658" name="Line 10"/>
          <p:cNvSpPr>
            <a:spLocks noChangeShapeType="1"/>
          </p:cNvSpPr>
          <p:nvPr/>
        </p:nvSpPr>
        <p:spPr bwMode="auto">
          <a:xfrm>
            <a:off x="146050" y="4673600"/>
            <a:ext cx="34178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55659" name="Text Box 11"/>
          <p:cNvSpPr txBox="1">
            <a:spLocks noChangeArrowheads="1"/>
          </p:cNvSpPr>
          <p:nvPr/>
        </p:nvSpPr>
        <p:spPr bwMode="auto">
          <a:xfrm>
            <a:off x="117475" y="4667250"/>
            <a:ext cx="1830388" cy="3508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700">
                <a:solidFill>
                  <a:srgbClr val="066168"/>
                </a:solidFill>
                <a:latin typeface="Verdana" pitchFamily="34" charset="0"/>
              </a:rPr>
              <a:t>8.949 t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colhidas</a:t>
            </a:r>
          </a:p>
        </p:txBody>
      </p:sp>
      <p:sp>
        <p:nvSpPr>
          <p:cNvPr id="155660" name="Text Box 12"/>
          <p:cNvSpPr txBox="1">
            <a:spLocks noChangeArrowheads="1"/>
          </p:cNvSpPr>
          <p:nvPr/>
        </p:nvSpPr>
        <p:spPr bwMode="auto">
          <a:xfrm>
            <a:off x="117475" y="5003800"/>
            <a:ext cx="2732088" cy="3508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700">
                <a:solidFill>
                  <a:srgbClr val="066168"/>
                </a:solidFill>
                <a:latin typeface="Verdana" pitchFamily="34" charset="0"/>
              </a:rPr>
              <a:t>R$ 23.595,00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valor VBP</a:t>
            </a:r>
          </a:p>
        </p:txBody>
      </p:sp>
      <p:sp>
        <p:nvSpPr>
          <p:cNvPr id="155661" name="Line 13"/>
          <p:cNvSpPr>
            <a:spLocks noChangeShapeType="1"/>
          </p:cNvSpPr>
          <p:nvPr/>
        </p:nvSpPr>
        <p:spPr bwMode="auto">
          <a:xfrm>
            <a:off x="146050" y="5011738"/>
            <a:ext cx="34178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155662" name="Group 14"/>
          <p:cNvGrpSpPr>
            <a:grpSpLocks/>
          </p:cNvGrpSpPr>
          <p:nvPr/>
        </p:nvGrpSpPr>
        <p:grpSpPr bwMode="auto">
          <a:xfrm>
            <a:off x="4595813" y="1344613"/>
            <a:ext cx="3862387" cy="4506912"/>
            <a:chOff x="2877" y="808"/>
            <a:chExt cx="2466" cy="2878"/>
          </a:xfrm>
        </p:grpSpPr>
        <p:sp>
          <p:nvSpPr>
            <p:cNvPr id="155663" name="Freeform 15"/>
            <p:cNvSpPr>
              <a:spLocks/>
            </p:cNvSpPr>
            <p:nvPr/>
          </p:nvSpPr>
          <p:spPr bwMode="auto">
            <a:xfrm>
              <a:off x="3451" y="808"/>
              <a:ext cx="326" cy="154"/>
            </a:xfrm>
            <a:custGeom>
              <a:avLst/>
              <a:gdLst>
                <a:gd name="T0" fmla="*/ 0 w 1956"/>
                <a:gd name="T1" fmla="*/ 183 h 925"/>
                <a:gd name="T2" fmla="*/ 42 w 1956"/>
                <a:gd name="T3" fmla="*/ 0 h 925"/>
                <a:gd name="T4" fmla="*/ 230 w 1956"/>
                <a:gd name="T5" fmla="*/ 147 h 925"/>
                <a:gd name="T6" fmla="*/ 271 w 1956"/>
                <a:gd name="T7" fmla="*/ 153 h 925"/>
                <a:gd name="T8" fmla="*/ 353 w 1956"/>
                <a:gd name="T9" fmla="*/ 238 h 925"/>
                <a:gd name="T10" fmla="*/ 483 w 1956"/>
                <a:gd name="T11" fmla="*/ 261 h 925"/>
                <a:gd name="T12" fmla="*/ 562 w 1956"/>
                <a:gd name="T13" fmla="*/ 378 h 925"/>
                <a:gd name="T14" fmla="*/ 578 w 1956"/>
                <a:gd name="T15" fmla="*/ 518 h 925"/>
                <a:gd name="T16" fmla="*/ 596 w 1956"/>
                <a:gd name="T17" fmla="*/ 538 h 925"/>
                <a:gd name="T18" fmla="*/ 690 w 1956"/>
                <a:gd name="T19" fmla="*/ 529 h 925"/>
                <a:gd name="T20" fmla="*/ 718 w 1956"/>
                <a:gd name="T21" fmla="*/ 505 h 925"/>
                <a:gd name="T22" fmla="*/ 760 w 1956"/>
                <a:gd name="T23" fmla="*/ 499 h 925"/>
                <a:gd name="T24" fmla="*/ 779 w 1956"/>
                <a:gd name="T25" fmla="*/ 514 h 925"/>
                <a:gd name="T26" fmla="*/ 821 w 1956"/>
                <a:gd name="T27" fmla="*/ 523 h 925"/>
                <a:gd name="T28" fmla="*/ 946 w 1956"/>
                <a:gd name="T29" fmla="*/ 326 h 925"/>
                <a:gd name="T30" fmla="*/ 993 w 1956"/>
                <a:gd name="T31" fmla="*/ 397 h 925"/>
                <a:gd name="T32" fmla="*/ 1052 w 1956"/>
                <a:gd name="T33" fmla="*/ 408 h 925"/>
                <a:gd name="T34" fmla="*/ 1131 w 1956"/>
                <a:gd name="T35" fmla="*/ 365 h 925"/>
                <a:gd name="T36" fmla="*/ 1307 w 1956"/>
                <a:gd name="T37" fmla="*/ 219 h 925"/>
                <a:gd name="T38" fmla="*/ 1327 w 1956"/>
                <a:gd name="T39" fmla="*/ 218 h 925"/>
                <a:gd name="T40" fmla="*/ 1392 w 1956"/>
                <a:gd name="T41" fmla="*/ 198 h 925"/>
                <a:gd name="T42" fmla="*/ 1401 w 1956"/>
                <a:gd name="T43" fmla="*/ 177 h 925"/>
                <a:gd name="T44" fmla="*/ 1386 w 1956"/>
                <a:gd name="T45" fmla="*/ 131 h 925"/>
                <a:gd name="T46" fmla="*/ 1388 w 1956"/>
                <a:gd name="T47" fmla="*/ 85 h 925"/>
                <a:gd name="T48" fmla="*/ 1405 w 1956"/>
                <a:gd name="T49" fmla="*/ 69 h 925"/>
                <a:gd name="T50" fmla="*/ 1443 w 1956"/>
                <a:gd name="T51" fmla="*/ 55 h 925"/>
                <a:gd name="T52" fmla="*/ 1655 w 1956"/>
                <a:gd name="T53" fmla="*/ 191 h 925"/>
                <a:gd name="T54" fmla="*/ 1956 w 1956"/>
                <a:gd name="T55" fmla="*/ 592 h 925"/>
                <a:gd name="T56" fmla="*/ 1601 w 1956"/>
                <a:gd name="T57" fmla="*/ 513 h 925"/>
                <a:gd name="T58" fmla="*/ 1499 w 1956"/>
                <a:gd name="T59" fmla="*/ 515 h 925"/>
                <a:gd name="T60" fmla="*/ 1090 w 1956"/>
                <a:gd name="T61" fmla="*/ 866 h 925"/>
                <a:gd name="T62" fmla="*/ 1060 w 1956"/>
                <a:gd name="T63" fmla="*/ 861 h 925"/>
                <a:gd name="T64" fmla="*/ 918 w 1956"/>
                <a:gd name="T65" fmla="*/ 787 h 925"/>
                <a:gd name="T66" fmla="*/ 902 w 1956"/>
                <a:gd name="T67" fmla="*/ 794 h 925"/>
                <a:gd name="T68" fmla="*/ 899 w 1956"/>
                <a:gd name="T69" fmla="*/ 925 h 925"/>
                <a:gd name="T70" fmla="*/ 865 w 1956"/>
                <a:gd name="T71" fmla="*/ 922 h 925"/>
                <a:gd name="T72" fmla="*/ 820 w 1956"/>
                <a:gd name="T73" fmla="*/ 917 h 925"/>
                <a:gd name="T74" fmla="*/ 725 w 1956"/>
                <a:gd name="T75" fmla="*/ 855 h 925"/>
                <a:gd name="T76" fmla="*/ 658 w 1956"/>
                <a:gd name="T77" fmla="*/ 846 h 925"/>
                <a:gd name="T78" fmla="*/ 638 w 1956"/>
                <a:gd name="T79" fmla="*/ 872 h 925"/>
                <a:gd name="T80" fmla="*/ 614 w 1956"/>
                <a:gd name="T81" fmla="*/ 865 h 925"/>
                <a:gd name="T82" fmla="*/ 565 w 1956"/>
                <a:gd name="T83" fmla="*/ 815 h 925"/>
                <a:gd name="T84" fmla="*/ 475 w 1956"/>
                <a:gd name="T85" fmla="*/ 810 h 925"/>
                <a:gd name="T86" fmla="*/ 395 w 1956"/>
                <a:gd name="T87" fmla="*/ 682 h 925"/>
                <a:gd name="T88" fmla="*/ 351 w 1956"/>
                <a:gd name="T89" fmla="*/ 672 h 925"/>
                <a:gd name="T90" fmla="*/ 247 w 1956"/>
                <a:gd name="T91" fmla="*/ 477 h 925"/>
                <a:gd name="T92" fmla="*/ 212 w 1956"/>
                <a:gd name="T93" fmla="*/ 433 h 925"/>
                <a:gd name="T94" fmla="*/ 201 w 1956"/>
                <a:gd name="T95" fmla="*/ 317 h 925"/>
                <a:gd name="T96" fmla="*/ 102 w 1956"/>
                <a:gd name="T97" fmla="*/ 222 h 925"/>
                <a:gd name="T98" fmla="*/ 32 w 1956"/>
                <a:gd name="T99" fmla="*/ 213 h 925"/>
                <a:gd name="T100" fmla="*/ 0 w 1956"/>
                <a:gd name="T101" fmla="*/ 183 h 9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956" h="925">
                  <a:moveTo>
                    <a:pt x="0" y="183"/>
                  </a:moveTo>
                  <a:lnTo>
                    <a:pt x="42" y="0"/>
                  </a:lnTo>
                  <a:lnTo>
                    <a:pt x="230" y="147"/>
                  </a:lnTo>
                  <a:lnTo>
                    <a:pt x="271" y="153"/>
                  </a:lnTo>
                  <a:lnTo>
                    <a:pt x="353" y="238"/>
                  </a:lnTo>
                  <a:lnTo>
                    <a:pt x="483" y="261"/>
                  </a:lnTo>
                  <a:lnTo>
                    <a:pt x="562" y="378"/>
                  </a:lnTo>
                  <a:lnTo>
                    <a:pt x="578" y="518"/>
                  </a:lnTo>
                  <a:lnTo>
                    <a:pt x="596" y="538"/>
                  </a:lnTo>
                  <a:lnTo>
                    <a:pt x="690" y="529"/>
                  </a:lnTo>
                  <a:lnTo>
                    <a:pt x="718" y="505"/>
                  </a:lnTo>
                  <a:lnTo>
                    <a:pt x="760" y="499"/>
                  </a:lnTo>
                  <a:lnTo>
                    <a:pt x="779" y="514"/>
                  </a:lnTo>
                  <a:lnTo>
                    <a:pt x="821" y="523"/>
                  </a:lnTo>
                  <a:lnTo>
                    <a:pt x="946" y="326"/>
                  </a:lnTo>
                  <a:lnTo>
                    <a:pt x="993" y="397"/>
                  </a:lnTo>
                  <a:lnTo>
                    <a:pt x="1052" y="408"/>
                  </a:lnTo>
                  <a:lnTo>
                    <a:pt x="1131" y="365"/>
                  </a:lnTo>
                  <a:lnTo>
                    <a:pt x="1307" y="219"/>
                  </a:lnTo>
                  <a:lnTo>
                    <a:pt x="1327" y="218"/>
                  </a:lnTo>
                  <a:lnTo>
                    <a:pt x="1392" y="198"/>
                  </a:lnTo>
                  <a:lnTo>
                    <a:pt x="1401" y="177"/>
                  </a:lnTo>
                  <a:lnTo>
                    <a:pt x="1386" y="131"/>
                  </a:lnTo>
                  <a:lnTo>
                    <a:pt x="1388" y="85"/>
                  </a:lnTo>
                  <a:lnTo>
                    <a:pt x="1405" y="69"/>
                  </a:lnTo>
                  <a:lnTo>
                    <a:pt x="1443" y="55"/>
                  </a:lnTo>
                  <a:lnTo>
                    <a:pt x="1655" y="191"/>
                  </a:lnTo>
                  <a:lnTo>
                    <a:pt x="1956" y="592"/>
                  </a:lnTo>
                  <a:lnTo>
                    <a:pt x="1601" y="513"/>
                  </a:lnTo>
                  <a:lnTo>
                    <a:pt x="1499" y="515"/>
                  </a:lnTo>
                  <a:lnTo>
                    <a:pt x="1090" y="866"/>
                  </a:lnTo>
                  <a:lnTo>
                    <a:pt x="1060" y="861"/>
                  </a:lnTo>
                  <a:lnTo>
                    <a:pt x="918" y="787"/>
                  </a:lnTo>
                  <a:lnTo>
                    <a:pt x="902" y="794"/>
                  </a:lnTo>
                  <a:lnTo>
                    <a:pt x="899" y="925"/>
                  </a:lnTo>
                  <a:lnTo>
                    <a:pt x="865" y="922"/>
                  </a:lnTo>
                  <a:lnTo>
                    <a:pt x="820" y="917"/>
                  </a:lnTo>
                  <a:lnTo>
                    <a:pt x="725" y="855"/>
                  </a:lnTo>
                  <a:lnTo>
                    <a:pt x="658" y="846"/>
                  </a:lnTo>
                  <a:lnTo>
                    <a:pt x="638" y="872"/>
                  </a:lnTo>
                  <a:lnTo>
                    <a:pt x="614" y="865"/>
                  </a:lnTo>
                  <a:lnTo>
                    <a:pt x="565" y="815"/>
                  </a:lnTo>
                  <a:lnTo>
                    <a:pt x="475" y="810"/>
                  </a:lnTo>
                  <a:lnTo>
                    <a:pt x="395" y="682"/>
                  </a:lnTo>
                  <a:lnTo>
                    <a:pt x="351" y="672"/>
                  </a:lnTo>
                  <a:lnTo>
                    <a:pt x="247" y="477"/>
                  </a:lnTo>
                  <a:lnTo>
                    <a:pt x="212" y="433"/>
                  </a:lnTo>
                  <a:lnTo>
                    <a:pt x="201" y="317"/>
                  </a:lnTo>
                  <a:lnTo>
                    <a:pt x="102" y="222"/>
                  </a:lnTo>
                  <a:lnTo>
                    <a:pt x="32" y="213"/>
                  </a:lnTo>
                  <a:lnTo>
                    <a:pt x="0" y="18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664" name="Freeform 16"/>
            <p:cNvSpPr>
              <a:spLocks/>
            </p:cNvSpPr>
            <p:nvPr/>
          </p:nvSpPr>
          <p:spPr bwMode="auto">
            <a:xfrm>
              <a:off x="3317" y="1133"/>
              <a:ext cx="565" cy="354"/>
            </a:xfrm>
            <a:custGeom>
              <a:avLst/>
              <a:gdLst>
                <a:gd name="T0" fmla="*/ 457 w 3392"/>
                <a:gd name="T1" fmla="*/ 298 h 2126"/>
                <a:gd name="T2" fmla="*/ 766 w 3392"/>
                <a:gd name="T3" fmla="*/ 288 h 2126"/>
                <a:gd name="T4" fmla="*/ 953 w 3392"/>
                <a:gd name="T5" fmla="*/ 261 h 2126"/>
                <a:gd name="T6" fmla="*/ 1235 w 3392"/>
                <a:gd name="T7" fmla="*/ 218 h 2126"/>
                <a:gd name="T8" fmla="*/ 1317 w 3392"/>
                <a:gd name="T9" fmla="*/ 165 h 2126"/>
                <a:gd name="T10" fmla="*/ 1499 w 3392"/>
                <a:gd name="T11" fmla="*/ 192 h 2126"/>
                <a:gd name="T12" fmla="*/ 1559 w 3392"/>
                <a:gd name="T13" fmla="*/ 185 h 2126"/>
                <a:gd name="T14" fmla="*/ 1626 w 3392"/>
                <a:gd name="T15" fmla="*/ 75 h 2126"/>
                <a:gd name="T16" fmla="*/ 1902 w 3392"/>
                <a:gd name="T17" fmla="*/ 72 h 2126"/>
                <a:gd name="T18" fmla="*/ 1996 w 3392"/>
                <a:gd name="T19" fmla="*/ 137 h 2126"/>
                <a:gd name="T20" fmla="*/ 2033 w 3392"/>
                <a:gd name="T21" fmla="*/ 290 h 2126"/>
                <a:gd name="T22" fmla="*/ 2096 w 3392"/>
                <a:gd name="T23" fmla="*/ 380 h 2126"/>
                <a:gd name="T24" fmla="*/ 2242 w 3392"/>
                <a:gd name="T25" fmla="*/ 418 h 2126"/>
                <a:gd name="T26" fmla="*/ 2315 w 3392"/>
                <a:gd name="T27" fmla="*/ 247 h 2126"/>
                <a:gd name="T28" fmla="*/ 2683 w 3392"/>
                <a:gd name="T29" fmla="*/ 50 h 2126"/>
                <a:gd name="T30" fmla="*/ 2844 w 3392"/>
                <a:gd name="T31" fmla="*/ 7 h 2126"/>
                <a:gd name="T32" fmla="*/ 2711 w 3392"/>
                <a:gd name="T33" fmla="*/ 409 h 2126"/>
                <a:gd name="T34" fmla="*/ 2796 w 3392"/>
                <a:gd name="T35" fmla="*/ 745 h 2126"/>
                <a:gd name="T36" fmla="*/ 2754 w 3392"/>
                <a:gd name="T37" fmla="*/ 1204 h 2126"/>
                <a:gd name="T38" fmla="*/ 2851 w 3392"/>
                <a:gd name="T39" fmla="*/ 1374 h 2126"/>
                <a:gd name="T40" fmla="*/ 3075 w 3392"/>
                <a:gd name="T41" fmla="*/ 1558 h 2126"/>
                <a:gd name="T42" fmla="*/ 3100 w 3392"/>
                <a:gd name="T43" fmla="*/ 1673 h 2126"/>
                <a:gd name="T44" fmla="*/ 3276 w 3392"/>
                <a:gd name="T45" fmla="*/ 1756 h 2126"/>
                <a:gd name="T46" fmla="*/ 3353 w 3392"/>
                <a:gd name="T47" fmla="*/ 1902 h 2126"/>
                <a:gd name="T48" fmla="*/ 3387 w 3392"/>
                <a:gd name="T49" fmla="*/ 2009 h 2126"/>
                <a:gd name="T50" fmla="*/ 3278 w 3392"/>
                <a:gd name="T51" fmla="*/ 2108 h 2126"/>
                <a:gd name="T52" fmla="*/ 2901 w 3392"/>
                <a:gd name="T53" fmla="*/ 2009 h 2126"/>
                <a:gd name="T54" fmla="*/ 2802 w 3392"/>
                <a:gd name="T55" fmla="*/ 1915 h 2126"/>
                <a:gd name="T56" fmla="*/ 2560 w 3392"/>
                <a:gd name="T57" fmla="*/ 1831 h 2126"/>
                <a:gd name="T58" fmla="*/ 2229 w 3392"/>
                <a:gd name="T59" fmla="*/ 1681 h 2126"/>
                <a:gd name="T60" fmla="*/ 2259 w 3392"/>
                <a:gd name="T61" fmla="*/ 1186 h 2126"/>
                <a:gd name="T62" fmla="*/ 2314 w 3392"/>
                <a:gd name="T63" fmla="*/ 890 h 2126"/>
                <a:gd name="T64" fmla="*/ 2292 w 3392"/>
                <a:gd name="T65" fmla="*/ 503 h 2126"/>
                <a:gd name="T66" fmla="*/ 1908 w 3392"/>
                <a:gd name="T67" fmla="*/ 629 h 2126"/>
                <a:gd name="T68" fmla="*/ 1879 w 3392"/>
                <a:gd name="T69" fmla="*/ 745 h 2126"/>
                <a:gd name="T70" fmla="*/ 1719 w 3392"/>
                <a:gd name="T71" fmla="*/ 688 h 2126"/>
                <a:gd name="T72" fmla="*/ 1669 w 3392"/>
                <a:gd name="T73" fmla="*/ 715 h 2126"/>
                <a:gd name="T74" fmla="*/ 1641 w 3392"/>
                <a:gd name="T75" fmla="*/ 785 h 2126"/>
                <a:gd name="T76" fmla="*/ 1717 w 3392"/>
                <a:gd name="T77" fmla="*/ 1018 h 2126"/>
                <a:gd name="T78" fmla="*/ 1257 w 3392"/>
                <a:gd name="T79" fmla="*/ 994 h 2126"/>
                <a:gd name="T80" fmla="*/ 658 w 3392"/>
                <a:gd name="T81" fmla="*/ 1031 h 2126"/>
                <a:gd name="T82" fmla="*/ 416 w 3392"/>
                <a:gd name="T83" fmla="*/ 1008 h 2126"/>
                <a:gd name="T84" fmla="*/ 172 w 3392"/>
                <a:gd name="T85" fmla="*/ 1011 h 2126"/>
                <a:gd name="T86" fmla="*/ 7 w 3392"/>
                <a:gd name="T87" fmla="*/ 940 h 2126"/>
                <a:gd name="T88" fmla="*/ 197 w 3392"/>
                <a:gd name="T89" fmla="*/ 853 h 2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392" h="2126">
                  <a:moveTo>
                    <a:pt x="218" y="832"/>
                  </a:moveTo>
                  <a:lnTo>
                    <a:pt x="407" y="298"/>
                  </a:lnTo>
                  <a:lnTo>
                    <a:pt x="457" y="298"/>
                  </a:lnTo>
                  <a:lnTo>
                    <a:pt x="590" y="304"/>
                  </a:lnTo>
                  <a:lnTo>
                    <a:pt x="668" y="313"/>
                  </a:lnTo>
                  <a:lnTo>
                    <a:pt x="766" y="288"/>
                  </a:lnTo>
                  <a:lnTo>
                    <a:pt x="841" y="256"/>
                  </a:lnTo>
                  <a:lnTo>
                    <a:pt x="866" y="165"/>
                  </a:lnTo>
                  <a:lnTo>
                    <a:pt x="953" y="261"/>
                  </a:lnTo>
                  <a:lnTo>
                    <a:pt x="1193" y="275"/>
                  </a:lnTo>
                  <a:lnTo>
                    <a:pt x="1235" y="228"/>
                  </a:lnTo>
                  <a:lnTo>
                    <a:pt x="1235" y="218"/>
                  </a:lnTo>
                  <a:lnTo>
                    <a:pt x="1250" y="213"/>
                  </a:lnTo>
                  <a:lnTo>
                    <a:pt x="1333" y="228"/>
                  </a:lnTo>
                  <a:lnTo>
                    <a:pt x="1317" y="165"/>
                  </a:lnTo>
                  <a:lnTo>
                    <a:pt x="1451" y="162"/>
                  </a:lnTo>
                  <a:lnTo>
                    <a:pt x="1476" y="185"/>
                  </a:lnTo>
                  <a:lnTo>
                    <a:pt x="1499" y="192"/>
                  </a:lnTo>
                  <a:lnTo>
                    <a:pt x="1518" y="170"/>
                  </a:lnTo>
                  <a:lnTo>
                    <a:pt x="1536" y="167"/>
                  </a:lnTo>
                  <a:lnTo>
                    <a:pt x="1559" y="185"/>
                  </a:lnTo>
                  <a:lnTo>
                    <a:pt x="1601" y="185"/>
                  </a:lnTo>
                  <a:lnTo>
                    <a:pt x="1632" y="153"/>
                  </a:lnTo>
                  <a:lnTo>
                    <a:pt x="1626" y="75"/>
                  </a:lnTo>
                  <a:lnTo>
                    <a:pt x="1717" y="0"/>
                  </a:lnTo>
                  <a:lnTo>
                    <a:pt x="1882" y="32"/>
                  </a:lnTo>
                  <a:lnTo>
                    <a:pt x="1902" y="72"/>
                  </a:lnTo>
                  <a:lnTo>
                    <a:pt x="1933" y="110"/>
                  </a:lnTo>
                  <a:lnTo>
                    <a:pt x="1991" y="115"/>
                  </a:lnTo>
                  <a:lnTo>
                    <a:pt x="1996" y="137"/>
                  </a:lnTo>
                  <a:lnTo>
                    <a:pt x="1958" y="178"/>
                  </a:lnTo>
                  <a:lnTo>
                    <a:pt x="1961" y="213"/>
                  </a:lnTo>
                  <a:lnTo>
                    <a:pt x="2033" y="290"/>
                  </a:lnTo>
                  <a:lnTo>
                    <a:pt x="2073" y="308"/>
                  </a:lnTo>
                  <a:lnTo>
                    <a:pt x="2073" y="363"/>
                  </a:lnTo>
                  <a:lnTo>
                    <a:pt x="2096" y="380"/>
                  </a:lnTo>
                  <a:lnTo>
                    <a:pt x="2133" y="356"/>
                  </a:lnTo>
                  <a:lnTo>
                    <a:pt x="2211" y="355"/>
                  </a:lnTo>
                  <a:lnTo>
                    <a:pt x="2242" y="418"/>
                  </a:lnTo>
                  <a:lnTo>
                    <a:pt x="2342" y="439"/>
                  </a:lnTo>
                  <a:lnTo>
                    <a:pt x="2354" y="300"/>
                  </a:lnTo>
                  <a:lnTo>
                    <a:pt x="2315" y="247"/>
                  </a:lnTo>
                  <a:lnTo>
                    <a:pt x="2570" y="24"/>
                  </a:lnTo>
                  <a:lnTo>
                    <a:pt x="2636" y="39"/>
                  </a:lnTo>
                  <a:lnTo>
                    <a:pt x="2683" y="50"/>
                  </a:lnTo>
                  <a:lnTo>
                    <a:pt x="2752" y="34"/>
                  </a:lnTo>
                  <a:lnTo>
                    <a:pt x="2809" y="25"/>
                  </a:lnTo>
                  <a:lnTo>
                    <a:pt x="2844" y="7"/>
                  </a:lnTo>
                  <a:lnTo>
                    <a:pt x="2874" y="7"/>
                  </a:lnTo>
                  <a:lnTo>
                    <a:pt x="2887" y="24"/>
                  </a:lnTo>
                  <a:lnTo>
                    <a:pt x="2711" y="409"/>
                  </a:lnTo>
                  <a:lnTo>
                    <a:pt x="2727" y="531"/>
                  </a:lnTo>
                  <a:lnTo>
                    <a:pt x="2739" y="684"/>
                  </a:lnTo>
                  <a:lnTo>
                    <a:pt x="2796" y="745"/>
                  </a:lnTo>
                  <a:lnTo>
                    <a:pt x="2876" y="759"/>
                  </a:lnTo>
                  <a:lnTo>
                    <a:pt x="3077" y="1385"/>
                  </a:lnTo>
                  <a:lnTo>
                    <a:pt x="2754" y="1204"/>
                  </a:lnTo>
                  <a:lnTo>
                    <a:pt x="2779" y="1255"/>
                  </a:lnTo>
                  <a:lnTo>
                    <a:pt x="2779" y="1340"/>
                  </a:lnTo>
                  <a:lnTo>
                    <a:pt x="2851" y="1374"/>
                  </a:lnTo>
                  <a:lnTo>
                    <a:pt x="3015" y="1513"/>
                  </a:lnTo>
                  <a:lnTo>
                    <a:pt x="3015" y="1553"/>
                  </a:lnTo>
                  <a:lnTo>
                    <a:pt x="3075" y="1558"/>
                  </a:lnTo>
                  <a:lnTo>
                    <a:pt x="3106" y="1600"/>
                  </a:lnTo>
                  <a:lnTo>
                    <a:pt x="3120" y="1641"/>
                  </a:lnTo>
                  <a:lnTo>
                    <a:pt x="3100" y="1673"/>
                  </a:lnTo>
                  <a:lnTo>
                    <a:pt x="3083" y="1724"/>
                  </a:lnTo>
                  <a:lnTo>
                    <a:pt x="3234" y="1744"/>
                  </a:lnTo>
                  <a:lnTo>
                    <a:pt x="3276" y="1756"/>
                  </a:lnTo>
                  <a:lnTo>
                    <a:pt x="3280" y="1794"/>
                  </a:lnTo>
                  <a:lnTo>
                    <a:pt x="3280" y="1829"/>
                  </a:lnTo>
                  <a:lnTo>
                    <a:pt x="3353" y="1902"/>
                  </a:lnTo>
                  <a:lnTo>
                    <a:pt x="3353" y="1959"/>
                  </a:lnTo>
                  <a:lnTo>
                    <a:pt x="3341" y="1980"/>
                  </a:lnTo>
                  <a:lnTo>
                    <a:pt x="3387" y="2009"/>
                  </a:lnTo>
                  <a:lnTo>
                    <a:pt x="3392" y="2045"/>
                  </a:lnTo>
                  <a:lnTo>
                    <a:pt x="3328" y="2116"/>
                  </a:lnTo>
                  <a:lnTo>
                    <a:pt x="3278" y="2108"/>
                  </a:lnTo>
                  <a:lnTo>
                    <a:pt x="3191" y="2126"/>
                  </a:lnTo>
                  <a:lnTo>
                    <a:pt x="2944" y="2078"/>
                  </a:lnTo>
                  <a:lnTo>
                    <a:pt x="2901" y="2009"/>
                  </a:lnTo>
                  <a:lnTo>
                    <a:pt x="2821" y="1998"/>
                  </a:lnTo>
                  <a:lnTo>
                    <a:pt x="2821" y="1934"/>
                  </a:lnTo>
                  <a:lnTo>
                    <a:pt x="2802" y="1915"/>
                  </a:lnTo>
                  <a:lnTo>
                    <a:pt x="2724" y="1922"/>
                  </a:lnTo>
                  <a:lnTo>
                    <a:pt x="2620" y="1879"/>
                  </a:lnTo>
                  <a:lnTo>
                    <a:pt x="2560" y="1831"/>
                  </a:lnTo>
                  <a:lnTo>
                    <a:pt x="2478" y="1822"/>
                  </a:lnTo>
                  <a:lnTo>
                    <a:pt x="2327" y="1757"/>
                  </a:lnTo>
                  <a:lnTo>
                    <a:pt x="2229" y="1681"/>
                  </a:lnTo>
                  <a:lnTo>
                    <a:pt x="2033" y="1433"/>
                  </a:lnTo>
                  <a:lnTo>
                    <a:pt x="2156" y="1330"/>
                  </a:lnTo>
                  <a:lnTo>
                    <a:pt x="2259" y="1186"/>
                  </a:lnTo>
                  <a:lnTo>
                    <a:pt x="2252" y="1081"/>
                  </a:lnTo>
                  <a:lnTo>
                    <a:pt x="2299" y="983"/>
                  </a:lnTo>
                  <a:lnTo>
                    <a:pt x="2314" y="890"/>
                  </a:lnTo>
                  <a:lnTo>
                    <a:pt x="2265" y="868"/>
                  </a:lnTo>
                  <a:lnTo>
                    <a:pt x="2304" y="775"/>
                  </a:lnTo>
                  <a:lnTo>
                    <a:pt x="2292" y="503"/>
                  </a:lnTo>
                  <a:lnTo>
                    <a:pt x="1852" y="489"/>
                  </a:lnTo>
                  <a:lnTo>
                    <a:pt x="1852" y="585"/>
                  </a:lnTo>
                  <a:lnTo>
                    <a:pt x="1908" y="629"/>
                  </a:lnTo>
                  <a:lnTo>
                    <a:pt x="1915" y="679"/>
                  </a:lnTo>
                  <a:lnTo>
                    <a:pt x="1911" y="725"/>
                  </a:lnTo>
                  <a:lnTo>
                    <a:pt x="1879" y="745"/>
                  </a:lnTo>
                  <a:lnTo>
                    <a:pt x="1829" y="755"/>
                  </a:lnTo>
                  <a:lnTo>
                    <a:pt x="1747" y="725"/>
                  </a:lnTo>
                  <a:lnTo>
                    <a:pt x="1719" y="688"/>
                  </a:lnTo>
                  <a:lnTo>
                    <a:pt x="1694" y="647"/>
                  </a:lnTo>
                  <a:lnTo>
                    <a:pt x="1676" y="642"/>
                  </a:lnTo>
                  <a:lnTo>
                    <a:pt x="1669" y="715"/>
                  </a:lnTo>
                  <a:lnTo>
                    <a:pt x="1687" y="737"/>
                  </a:lnTo>
                  <a:lnTo>
                    <a:pt x="1671" y="763"/>
                  </a:lnTo>
                  <a:lnTo>
                    <a:pt x="1641" y="785"/>
                  </a:lnTo>
                  <a:lnTo>
                    <a:pt x="1659" y="866"/>
                  </a:lnTo>
                  <a:lnTo>
                    <a:pt x="1729" y="965"/>
                  </a:lnTo>
                  <a:lnTo>
                    <a:pt x="1717" y="1018"/>
                  </a:lnTo>
                  <a:lnTo>
                    <a:pt x="1495" y="1018"/>
                  </a:lnTo>
                  <a:lnTo>
                    <a:pt x="1443" y="999"/>
                  </a:lnTo>
                  <a:lnTo>
                    <a:pt x="1257" y="994"/>
                  </a:lnTo>
                  <a:lnTo>
                    <a:pt x="1166" y="887"/>
                  </a:lnTo>
                  <a:lnTo>
                    <a:pt x="878" y="1047"/>
                  </a:lnTo>
                  <a:lnTo>
                    <a:pt x="658" y="1031"/>
                  </a:lnTo>
                  <a:lnTo>
                    <a:pt x="532" y="1076"/>
                  </a:lnTo>
                  <a:lnTo>
                    <a:pt x="449" y="1021"/>
                  </a:lnTo>
                  <a:lnTo>
                    <a:pt x="416" y="1008"/>
                  </a:lnTo>
                  <a:lnTo>
                    <a:pt x="336" y="930"/>
                  </a:lnTo>
                  <a:lnTo>
                    <a:pt x="249" y="951"/>
                  </a:lnTo>
                  <a:lnTo>
                    <a:pt x="172" y="1011"/>
                  </a:lnTo>
                  <a:lnTo>
                    <a:pt x="153" y="985"/>
                  </a:lnTo>
                  <a:lnTo>
                    <a:pt x="87" y="981"/>
                  </a:lnTo>
                  <a:lnTo>
                    <a:pt x="7" y="940"/>
                  </a:lnTo>
                  <a:lnTo>
                    <a:pt x="0" y="891"/>
                  </a:lnTo>
                  <a:lnTo>
                    <a:pt x="85" y="865"/>
                  </a:lnTo>
                  <a:lnTo>
                    <a:pt x="197" y="853"/>
                  </a:lnTo>
                  <a:lnTo>
                    <a:pt x="218" y="83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665" name="Freeform 17"/>
            <p:cNvSpPr>
              <a:spLocks/>
            </p:cNvSpPr>
            <p:nvPr/>
          </p:nvSpPr>
          <p:spPr bwMode="auto">
            <a:xfrm>
              <a:off x="3317" y="1133"/>
              <a:ext cx="565" cy="354"/>
            </a:xfrm>
            <a:custGeom>
              <a:avLst/>
              <a:gdLst>
                <a:gd name="T0" fmla="*/ 457 w 3392"/>
                <a:gd name="T1" fmla="*/ 298 h 2126"/>
                <a:gd name="T2" fmla="*/ 766 w 3392"/>
                <a:gd name="T3" fmla="*/ 288 h 2126"/>
                <a:gd name="T4" fmla="*/ 953 w 3392"/>
                <a:gd name="T5" fmla="*/ 261 h 2126"/>
                <a:gd name="T6" fmla="*/ 1235 w 3392"/>
                <a:gd name="T7" fmla="*/ 218 h 2126"/>
                <a:gd name="T8" fmla="*/ 1317 w 3392"/>
                <a:gd name="T9" fmla="*/ 165 h 2126"/>
                <a:gd name="T10" fmla="*/ 1499 w 3392"/>
                <a:gd name="T11" fmla="*/ 192 h 2126"/>
                <a:gd name="T12" fmla="*/ 1559 w 3392"/>
                <a:gd name="T13" fmla="*/ 185 h 2126"/>
                <a:gd name="T14" fmla="*/ 1626 w 3392"/>
                <a:gd name="T15" fmla="*/ 75 h 2126"/>
                <a:gd name="T16" fmla="*/ 1902 w 3392"/>
                <a:gd name="T17" fmla="*/ 72 h 2126"/>
                <a:gd name="T18" fmla="*/ 1996 w 3392"/>
                <a:gd name="T19" fmla="*/ 137 h 2126"/>
                <a:gd name="T20" fmla="*/ 2033 w 3392"/>
                <a:gd name="T21" fmla="*/ 290 h 2126"/>
                <a:gd name="T22" fmla="*/ 2096 w 3392"/>
                <a:gd name="T23" fmla="*/ 380 h 2126"/>
                <a:gd name="T24" fmla="*/ 2242 w 3392"/>
                <a:gd name="T25" fmla="*/ 418 h 2126"/>
                <a:gd name="T26" fmla="*/ 2315 w 3392"/>
                <a:gd name="T27" fmla="*/ 247 h 2126"/>
                <a:gd name="T28" fmla="*/ 2683 w 3392"/>
                <a:gd name="T29" fmla="*/ 50 h 2126"/>
                <a:gd name="T30" fmla="*/ 2844 w 3392"/>
                <a:gd name="T31" fmla="*/ 7 h 2126"/>
                <a:gd name="T32" fmla="*/ 2711 w 3392"/>
                <a:gd name="T33" fmla="*/ 409 h 2126"/>
                <a:gd name="T34" fmla="*/ 2796 w 3392"/>
                <a:gd name="T35" fmla="*/ 745 h 2126"/>
                <a:gd name="T36" fmla="*/ 2754 w 3392"/>
                <a:gd name="T37" fmla="*/ 1204 h 2126"/>
                <a:gd name="T38" fmla="*/ 2851 w 3392"/>
                <a:gd name="T39" fmla="*/ 1374 h 2126"/>
                <a:gd name="T40" fmla="*/ 3075 w 3392"/>
                <a:gd name="T41" fmla="*/ 1558 h 2126"/>
                <a:gd name="T42" fmla="*/ 3100 w 3392"/>
                <a:gd name="T43" fmla="*/ 1673 h 2126"/>
                <a:gd name="T44" fmla="*/ 3276 w 3392"/>
                <a:gd name="T45" fmla="*/ 1756 h 2126"/>
                <a:gd name="T46" fmla="*/ 3353 w 3392"/>
                <a:gd name="T47" fmla="*/ 1902 h 2126"/>
                <a:gd name="T48" fmla="*/ 3387 w 3392"/>
                <a:gd name="T49" fmla="*/ 2009 h 2126"/>
                <a:gd name="T50" fmla="*/ 3278 w 3392"/>
                <a:gd name="T51" fmla="*/ 2108 h 2126"/>
                <a:gd name="T52" fmla="*/ 2901 w 3392"/>
                <a:gd name="T53" fmla="*/ 2009 h 2126"/>
                <a:gd name="T54" fmla="*/ 2802 w 3392"/>
                <a:gd name="T55" fmla="*/ 1915 h 2126"/>
                <a:gd name="T56" fmla="*/ 2560 w 3392"/>
                <a:gd name="T57" fmla="*/ 1831 h 2126"/>
                <a:gd name="T58" fmla="*/ 2229 w 3392"/>
                <a:gd name="T59" fmla="*/ 1681 h 2126"/>
                <a:gd name="T60" fmla="*/ 2259 w 3392"/>
                <a:gd name="T61" fmla="*/ 1186 h 2126"/>
                <a:gd name="T62" fmla="*/ 2314 w 3392"/>
                <a:gd name="T63" fmla="*/ 890 h 2126"/>
                <a:gd name="T64" fmla="*/ 2292 w 3392"/>
                <a:gd name="T65" fmla="*/ 503 h 2126"/>
                <a:gd name="T66" fmla="*/ 1908 w 3392"/>
                <a:gd name="T67" fmla="*/ 629 h 2126"/>
                <a:gd name="T68" fmla="*/ 1879 w 3392"/>
                <a:gd name="T69" fmla="*/ 745 h 2126"/>
                <a:gd name="T70" fmla="*/ 1719 w 3392"/>
                <a:gd name="T71" fmla="*/ 688 h 2126"/>
                <a:gd name="T72" fmla="*/ 1669 w 3392"/>
                <a:gd name="T73" fmla="*/ 715 h 2126"/>
                <a:gd name="T74" fmla="*/ 1641 w 3392"/>
                <a:gd name="T75" fmla="*/ 785 h 2126"/>
                <a:gd name="T76" fmla="*/ 1717 w 3392"/>
                <a:gd name="T77" fmla="*/ 1018 h 2126"/>
                <a:gd name="T78" fmla="*/ 1257 w 3392"/>
                <a:gd name="T79" fmla="*/ 994 h 2126"/>
                <a:gd name="T80" fmla="*/ 658 w 3392"/>
                <a:gd name="T81" fmla="*/ 1031 h 2126"/>
                <a:gd name="T82" fmla="*/ 416 w 3392"/>
                <a:gd name="T83" fmla="*/ 1008 h 2126"/>
                <a:gd name="T84" fmla="*/ 172 w 3392"/>
                <a:gd name="T85" fmla="*/ 1011 h 2126"/>
                <a:gd name="T86" fmla="*/ 7 w 3392"/>
                <a:gd name="T87" fmla="*/ 940 h 2126"/>
                <a:gd name="T88" fmla="*/ 197 w 3392"/>
                <a:gd name="T89" fmla="*/ 853 h 2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392" h="2126">
                  <a:moveTo>
                    <a:pt x="218" y="832"/>
                  </a:moveTo>
                  <a:lnTo>
                    <a:pt x="407" y="298"/>
                  </a:lnTo>
                  <a:lnTo>
                    <a:pt x="457" y="298"/>
                  </a:lnTo>
                  <a:lnTo>
                    <a:pt x="590" y="304"/>
                  </a:lnTo>
                  <a:lnTo>
                    <a:pt x="668" y="313"/>
                  </a:lnTo>
                  <a:lnTo>
                    <a:pt x="766" y="288"/>
                  </a:lnTo>
                  <a:lnTo>
                    <a:pt x="841" y="256"/>
                  </a:lnTo>
                  <a:lnTo>
                    <a:pt x="866" y="165"/>
                  </a:lnTo>
                  <a:lnTo>
                    <a:pt x="953" y="261"/>
                  </a:lnTo>
                  <a:lnTo>
                    <a:pt x="1193" y="275"/>
                  </a:lnTo>
                  <a:lnTo>
                    <a:pt x="1235" y="228"/>
                  </a:lnTo>
                  <a:lnTo>
                    <a:pt x="1235" y="218"/>
                  </a:lnTo>
                  <a:lnTo>
                    <a:pt x="1250" y="213"/>
                  </a:lnTo>
                  <a:lnTo>
                    <a:pt x="1333" y="228"/>
                  </a:lnTo>
                  <a:lnTo>
                    <a:pt x="1317" y="165"/>
                  </a:lnTo>
                  <a:lnTo>
                    <a:pt x="1451" y="162"/>
                  </a:lnTo>
                  <a:lnTo>
                    <a:pt x="1476" y="185"/>
                  </a:lnTo>
                  <a:lnTo>
                    <a:pt x="1499" y="192"/>
                  </a:lnTo>
                  <a:lnTo>
                    <a:pt x="1518" y="170"/>
                  </a:lnTo>
                  <a:lnTo>
                    <a:pt x="1536" y="167"/>
                  </a:lnTo>
                  <a:lnTo>
                    <a:pt x="1559" y="185"/>
                  </a:lnTo>
                  <a:lnTo>
                    <a:pt x="1601" y="185"/>
                  </a:lnTo>
                  <a:lnTo>
                    <a:pt x="1632" y="153"/>
                  </a:lnTo>
                  <a:lnTo>
                    <a:pt x="1626" y="75"/>
                  </a:lnTo>
                  <a:lnTo>
                    <a:pt x="1717" y="0"/>
                  </a:lnTo>
                  <a:lnTo>
                    <a:pt x="1882" y="32"/>
                  </a:lnTo>
                  <a:lnTo>
                    <a:pt x="1902" y="72"/>
                  </a:lnTo>
                  <a:lnTo>
                    <a:pt x="1933" y="110"/>
                  </a:lnTo>
                  <a:lnTo>
                    <a:pt x="1991" y="115"/>
                  </a:lnTo>
                  <a:lnTo>
                    <a:pt x="1996" y="137"/>
                  </a:lnTo>
                  <a:lnTo>
                    <a:pt x="1958" y="178"/>
                  </a:lnTo>
                  <a:lnTo>
                    <a:pt x="1961" y="213"/>
                  </a:lnTo>
                  <a:lnTo>
                    <a:pt x="2033" y="290"/>
                  </a:lnTo>
                  <a:lnTo>
                    <a:pt x="2073" y="308"/>
                  </a:lnTo>
                  <a:lnTo>
                    <a:pt x="2073" y="363"/>
                  </a:lnTo>
                  <a:lnTo>
                    <a:pt x="2096" y="380"/>
                  </a:lnTo>
                  <a:lnTo>
                    <a:pt x="2133" y="356"/>
                  </a:lnTo>
                  <a:lnTo>
                    <a:pt x="2211" y="355"/>
                  </a:lnTo>
                  <a:lnTo>
                    <a:pt x="2242" y="418"/>
                  </a:lnTo>
                  <a:lnTo>
                    <a:pt x="2342" y="439"/>
                  </a:lnTo>
                  <a:lnTo>
                    <a:pt x="2354" y="300"/>
                  </a:lnTo>
                  <a:lnTo>
                    <a:pt x="2315" y="247"/>
                  </a:lnTo>
                  <a:lnTo>
                    <a:pt x="2570" y="24"/>
                  </a:lnTo>
                  <a:lnTo>
                    <a:pt x="2636" y="39"/>
                  </a:lnTo>
                  <a:lnTo>
                    <a:pt x="2683" y="50"/>
                  </a:lnTo>
                  <a:lnTo>
                    <a:pt x="2752" y="34"/>
                  </a:lnTo>
                  <a:lnTo>
                    <a:pt x="2809" y="25"/>
                  </a:lnTo>
                  <a:lnTo>
                    <a:pt x="2844" y="7"/>
                  </a:lnTo>
                  <a:lnTo>
                    <a:pt x="2874" y="7"/>
                  </a:lnTo>
                  <a:lnTo>
                    <a:pt x="2887" y="24"/>
                  </a:lnTo>
                  <a:lnTo>
                    <a:pt x="2711" y="409"/>
                  </a:lnTo>
                  <a:lnTo>
                    <a:pt x="2727" y="531"/>
                  </a:lnTo>
                  <a:lnTo>
                    <a:pt x="2739" y="684"/>
                  </a:lnTo>
                  <a:lnTo>
                    <a:pt x="2796" y="745"/>
                  </a:lnTo>
                  <a:lnTo>
                    <a:pt x="2876" y="759"/>
                  </a:lnTo>
                  <a:lnTo>
                    <a:pt x="3077" y="1385"/>
                  </a:lnTo>
                  <a:lnTo>
                    <a:pt x="2754" y="1204"/>
                  </a:lnTo>
                  <a:lnTo>
                    <a:pt x="2779" y="1255"/>
                  </a:lnTo>
                  <a:lnTo>
                    <a:pt x="2779" y="1340"/>
                  </a:lnTo>
                  <a:lnTo>
                    <a:pt x="2851" y="1374"/>
                  </a:lnTo>
                  <a:lnTo>
                    <a:pt x="3015" y="1513"/>
                  </a:lnTo>
                  <a:lnTo>
                    <a:pt x="3015" y="1553"/>
                  </a:lnTo>
                  <a:lnTo>
                    <a:pt x="3075" y="1558"/>
                  </a:lnTo>
                  <a:lnTo>
                    <a:pt x="3106" y="1600"/>
                  </a:lnTo>
                  <a:lnTo>
                    <a:pt x="3120" y="1641"/>
                  </a:lnTo>
                  <a:lnTo>
                    <a:pt x="3100" y="1673"/>
                  </a:lnTo>
                  <a:lnTo>
                    <a:pt x="3083" y="1724"/>
                  </a:lnTo>
                  <a:lnTo>
                    <a:pt x="3234" y="1744"/>
                  </a:lnTo>
                  <a:lnTo>
                    <a:pt x="3276" y="1756"/>
                  </a:lnTo>
                  <a:lnTo>
                    <a:pt x="3280" y="1794"/>
                  </a:lnTo>
                  <a:lnTo>
                    <a:pt x="3280" y="1829"/>
                  </a:lnTo>
                  <a:lnTo>
                    <a:pt x="3353" y="1902"/>
                  </a:lnTo>
                  <a:lnTo>
                    <a:pt x="3353" y="1959"/>
                  </a:lnTo>
                  <a:lnTo>
                    <a:pt x="3341" y="1980"/>
                  </a:lnTo>
                  <a:lnTo>
                    <a:pt x="3387" y="2009"/>
                  </a:lnTo>
                  <a:lnTo>
                    <a:pt x="3392" y="2045"/>
                  </a:lnTo>
                  <a:lnTo>
                    <a:pt x="3328" y="2116"/>
                  </a:lnTo>
                  <a:lnTo>
                    <a:pt x="3278" y="2108"/>
                  </a:lnTo>
                  <a:lnTo>
                    <a:pt x="3191" y="2126"/>
                  </a:lnTo>
                  <a:lnTo>
                    <a:pt x="2944" y="2078"/>
                  </a:lnTo>
                  <a:lnTo>
                    <a:pt x="2901" y="2009"/>
                  </a:lnTo>
                  <a:lnTo>
                    <a:pt x="2821" y="1998"/>
                  </a:lnTo>
                  <a:lnTo>
                    <a:pt x="2821" y="1934"/>
                  </a:lnTo>
                  <a:lnTo>
                    <a:pt x="2802" y="1915"/>
                  </a:lnTo>
                  <a:lnTo>
                    <a:pt x="2724" y="1922"/>
                  </a:lnTo>
                  <a:lnTo>
                    <a:pt x="2620" y="1879"/>
                  </a:lnTo>
                  <a:lnTo>
                    <a:pt x="2560" y="1831"/>
                  </a:lnTo>
                  <a:lnTo>
                    <a:pt x="2478" y="1822"/>
                  </a:lnTo>
                  <a:lnTo>
                    <a:pt x="2327" y="1757"/>
                  </a:lnTo>
                  <a:lnTo>
                    <a:pt x="2229" y="1681"/>
                  </a:lnTo>
                  <a:lnTo>
                    <a:pt x="2033" y="1433"/>
                  </a:lnTo>
                  <a:lnTo>
                    <a:pt x="2156" y="1330"/>
                  </a:lnTo>
                  <a:lnTo>
                    <a:pt x="2259" y="1186"/>
                  </a:lnTo>
                  <a:lnTo>
                    <a:pt x="2252" y="1081"/>
                  </a:lnTo>
                  <a:lnTo>
                    <a:pt x="2299" y="983"/>
                  </a:lnTo>
                  <a:lnTo>
                    <a:pt x="2314" y="890"/>
                  </a:lnTo>
                  <a:lnTo>
                    <a:pt x="2265" y="868"/>
                  </a:lnTo>
                  <a:lnTo>
                    <a:pt x="2304" y="775"/>
                  </a:lnTo>
                  <a:lnTo>
                    <a:pt x="2292" y="503"/>
                  </a:lnTo>
                  <a:lnTo>
                    <a:pt x="1852" y="489"/>
                  </a:lnTo>
                  <a:lnTo>
                    <a:pt x="1852" y="585"/>
                  </a:lnTo>
                  <a:lnTo>
                    <a:pt x="1908" y="629"/>
                  </a:lnTo>
                  <a:lnTo>
                    <a:pt x="1915" y="679"/>
                  </a:lnTo>
                  <a:lnTo>
                    <a:pt x="1911" y="725"/>
                  </a:lnTo>
                  <a:lnTo>
                    <a:pt x="1879" y="745"/>
                  </a:lnTo>
                  <a:lnTo>
                    <a:pt x="1829" y="755"/>
                  </a:lnTo>
                  <a:lnTo>
                    <a:pt x="1747" y="725"/>
                  </a:lnTo>
                  <a:lnTo>
                    <a:pt x="1719" y="688"/>
                  </a:lnTo>
                  <a:lnTo>
                    <a:pt x="1694" y="647"/>
                  </a:lnTo>
                  <a:lnTo>
                    <a:pt x="1676" y="642"/>
                  </a:lnTo>
                  <a:lnTo>
                    <a:pt x="1669" y="715"/>
                  </a:lnTo>
                  <a:lnTo>
                    <a:pt x="1687" y="737"/>
                  </a:lnTo>
                  <a:lnTo>
                    <a:pt x="1671" y="763"/>
                  </a:lnTo>
                  <a:lnTo>
                    <a:pt x="1641" y="785"/>
                  </a:lnTo>
                  <a:lnTo>
                    <a:pt x="1659" y="866"/>
                  </a:lnTo>
                  <a:lnTo>
                    <a:pt x="1729" y="965"/>
                  </a:lnTo>
                  <a:lnTo>
                    <a:pt x="1717" y="1018"/>
                  </a:lnTo>
                  <a:lnTo>
                    <a:pt x="1495" y="1018"/>
                  </a:lnTo>
                  <a:lnTo>
                    <a:pt x="1443" y="999"/>
                  </a:lnTo>
                  <a:lnTo>
                    <a:pt x="1257" y="994"/>
                  </a:lnTo>
                  <a:lnTo>
                    <a:pt x="1166" y="887"/>
                  </a:lnTo>
                  <a:lnTo>
                    <a:pt x="878" y="1047"/>
                  </a:lnTo>
                  <a:lnTo>
                    <a:pt x="658" y="1031"/>
                  </a:lnTo>
                  <a:lnTo>
                    <a:pt x="532" y="1076"/>
                  </a:lnTo>
                  <a:lnTo>
                    <a:pt x="449" y="1021"/>
                  </a:lnTo>
                  <a:lnTo>
                    <a:pt x="416" y="1008"/>
                  </a:lnTo>
                  <a:lnTo>
                    <a:pt x="336" y="930"/>
                  </a:lnTo>
                  <a:lnTo>
                    <a:pt x="249" y="951"/>
                  </a:lnTo>
                  <a:lnTo>
                    <a:pt x="172" y="1011"/>
                  </a:lnTo>
                  <a:lnTo>
                    <a:pt x="153" y="985"/>
                  </a:lnTo>
                  <a:lnTo>
                    <a:pt x="87" y="981"/>
                  </a:lnTo>
                  <a:lnTo>
                    <a:pt x="7" y="940"/>
                  </a:lnTo>
                  <a:lnTo>
                    <a:pt x="0" y="891"/>
                  </a:lnTo>
                  <a:lnTo>
                    <a:pt x="85" y="865"/>
                  </a:lnTo>
                  <a:lnTo>
                    <a:pt x="197" y="853"/>
                  </a:lnTo>
                  <a:lnTo>
                    <a:pt x="218" y="83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666" name="Freeform 18"/>
            <p:cNvSpPr>
              <a:spLocks/>
            </p:cNvSpPr>
            <p:nvPr/>
          </p:nvSpPr>
          <p:spPr bwMode="auto">
            <a:xfrm>
              <a:off x="3419" y="998"/>
              <a:ext cx="196" cy="167"/>
            </a:xfrm>
            <a:custGeom>
              <a:avLst/>
              <a:gdLst>
                <a:gd name="T0" fmla="*/ 57 w 1175"/>
                <a:gd name="T1" fmla="*/ 334 h 1001"/>
                <a:gd name="T2" fmla="*/ 153 w 1175"/>
                <a:gd name="T3" fmla="*/ 138 h 1001"/>
                <a:gd name="T4" fmla="*/ 419 w 1175"/>
                <a:gd name="T5" fmla="*/ 71 h 1001"/>
                <a:gd name="T6" fmla="*/ 542 w 1175"/>
                <a:gd name="T7" fmla="*/ 23 h 1001"/>
                <a:gd name="T8" fmla="*/ 565 w 1175"/>
                <a:gd name="T9" fmla="*/ 42 h 1001"/>
                <a:gd name="T10" fmla="*/ 605 w 1175"/>
                <a:gd name="T11" fmla="*/ 37 h 1001"/>
                <a:gd name="T12" fmla="*/ 624 w 1175"/>
                <a:gd name="T13" fmla="*/ 78 h 1001"/>
                <a:gd name="T14" fmla="*/ 711 w 1175"/>
                <a:gd name="T15" fmla="*/ 68 h 1001"/>
                <a:gd name="T16" fmla="*/ 833 w 1175"/>
                <a:gd name="T17" fmla="*/ 0 h 1001"/>
                <a:gd name="T18" fmla="*/ 861 w 1175"/>
                <a:gd name="T19" fmla="*/ 165 h 1001"/>
                <a:gd name="T20" fmla="*/ 962 w 1175"/>
                <a:gd name="T21" fmla="*/ 190 h 1001"/>
                <a:gd name="T22" fmla="*/ 1069 w 1175"/>
                <a:gd name="T23" fmla="*/ 387 h 1001"/>
                <a:gd name="T24" fmla="*/ 1175 w 1175"/>
                <a:gd name="T25" fmla="*/ 501 h 1001"/>
                <a:gd name="T26" fmla="*/ 1168 w 1175"/>
                <a:gd name="T27" fmla="*/ 755 h 1001"/>
                <a:gd name="T28" fmla="*/ 1099 w 1175"/>
                <a:gd name="T29" fmla="*/ 811 h 1001"/>
                <a:gd name="T30" fmla="*/ 1011 w 1175"/>
                <a:gd name="T31" fmla="*/ 884 h 1001"/>
                <a:gd name="T32" fmla="*/ 1017 w 1175"/>
                <a:gd name="T33" fmla="*/ 960 h 1001"/>
                <a:gd name="T34" fmla="*/ 986 w 1175"/>
                <a:gd name="T35" fmla="*/ 994 h 1001"/>
                <a:gd name="T36" fmla="*/ 941 w 1175"/>
                <a:gd name="T37" fmla="*/ 994 h 1001"/>
                <a:gd name="T38" fmla="*/ 921 w 1175"/>
                <a:gd name="T39" fmla="*/ 976 h 1001"/>
                <a:gd name="T40" fmla="*/ 901 w 1175"/>
                <a:gd name="T41" fmla="*/ 976 h 1001"/>
                <a:gd name="T42" fmla="*/ 889 w 1175"/>
                <a:gd name="T43" fmla="*/ 1001 h 1001"/>
                <a:gd name="T44" fmla="*/ 859 w 1175"/>
                <a:gd name="T45" fmla="*/ 997 h 1001"/>
                <a:gd name="T46" fmla="*/ 839 w 1175"/>
                <a:gd name="T47" fmla="*/ 971 h 1001"/>
                <a:gd name="T48" fmla="*/ 705 w 1175"/>
                <a:gd name="T49" fmla="*/ 974 h 1001"/>
                <a:gd name="T50" fmla="*/ 672 w 1175"/>
                <a:gd name="T51" fmla="*/ 896 h 1001"/>
                <a:gd name="T52" fmla="*/ 567 w 1175"/>
                <a:gd name="T53" fmla="*/ 821 h 1001"/>
                <a:gd name="T54" fmla="*/ 528 w 1175"/>
                <a:gd name="T55" fmla="*/ 800 h 1001"/>
                <a:gd name="T56" fmla="*/ 553 w 1175"/>
                <a:gd name="T57" fmla="*/ 720 h 1001"/>
                <a:gd name="T58" fmla="*/ 528 w 1175"/>
                <a:gd name="T59" fmla="*/ 653 h 1001"/>
                <a:gd name="T60" fmla="*/ 455 w 1175"/>
                <a:gd name="T61" fmla="*/ 615 h 1001"/>
                <a:gd name="T62" fmla="*/ 346 w 1175"/>
                <a:gd name="T63" fmla="*/ 610 h 1001"/>
                <a:gd name="T64" fmla="*/ 304 w 1175"/>
                <a:gd name="T65" fmla="*/ 526 h 1001"/>
                <a:gd name="T66" fmla="*/ 57 w 1175"/>
                <a:gd name="T67" fmla="*/ 613 h 1001"/>
                <a:gd name="T68" fmla="*/ 78 w 1175"/>
                <a:gd name="T69" fmla="*/ 535 h 1001"/>
                <a:gd name="T70" fmla="*/ 2 w 1175"/>
                <a:gd name="T71" fmla="*/ 485 h 1001"/>
                <a:gd name="T72" fmla="*/ 0 w 1175"/>
                <a:gd name="T73" fmla="*/ 459 h 1001"/>
                <a:gd name="T74" fmla="*/ 57 w 1175"/>
                <a:gd name="T75" fmla="*/ 334 h 10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75" h="1001">
                  <a:moveTo>
                    <a:pt x="57" y="334"/>
                  </a:moveTo>
                  <a:lnTo>
                    <a:pt x="153" y="138"/>
                  </a:lnTo>
                  <a:lnTo>
                    <a:pt x="419" y="71"/>
                  </a:lnTo>
                  <a:lnTo>
                    <a:pt x="542" y="23"/>
                  </a:lnTo>
                  <a:lnTo>
                    <a:pt x="565" y="42"/>
                  </a:lnTo>
                  <a:lnTo>
                    <a:pt x="605" y="37"/>
                  </a:lnTo>
                  <a:lnTo>
                    <a:pt x="624" y="78"/>
                  </a:lnTo>
                  <a:lnTo>
                    <a:pt x="711" y="68"/>
                  </a:lnTo>
                  <a:lnTo>
                    <a:pt x="833" y="0"/>
                  </a:lnTo>
                  <a:lnTo>
                    <a:pt x="861" y="165"/>
                  </a:lnTo>
                  <a:lnTo>
                    <a:pt x="962" y="190"/>
                  </a:lnTo>
                  <a:lnTo>
                    <a:pt x="1069" y="387"/>
                  </a:lnTo>
                  <a:lnTo>
                    <a:pt x="1175" y="501"/>
                  </a:lnTo>
                  <a:lnTo>
                    <a:pt x="1168" y="755"/>
                  </a:lnTo>
                  <a:lnTo>
                    <a:pt x="1099" y="811"/>
                  </a:lnTo>
                  <a:lnTo>
                    <a:pt x="1011" y="884"/>
                  </a:lnTo>
                  <a:lnTo>
                    <a:pt x="1017" y="960"/>
                  </a:lnTo>
                  <a:lnTo>
                    <a:pt x="986" y="994"/>
                  </a:lnTo>
                  <a:lnTo>
                    <a:pt x="941" y="994"/>
                  </a:lnTo>
                  <a:lnTo>
                    <a:pt x="921" y="976"/>
                  </a:lnTo>
                  <a:lnTo>
                    <a:pt x="901" y="976"/>
                  </a:lnTo>
                  <a:lnTo>
                    <a:pt x="889" y="1001"/>
                  </a:lnTo>
                  <a:lnTo>
                    <a:pt x="859" y="997"/>
                  </a:lnTo>
                  <a:lnTo>
                    <a:pt x="839" y="971"/>
                  </a:lnTo>
                  <a:lnTo>
                    <a:pt x="705" y="974"/>
                  </a:lnTo>
                  <a:lnTo>
                    <a:pt x="672" y="896"/>
                  </a:lnTo>
                  <a:lnTo>
                    <a:pt x="567" y="821"/>
                  </a:lnTo>
                  <a:lnTo>
                    <a:pt x="528" y="800"/>
                  </a:lnTo>
                  <a:lnTo>
                    <a:pt x="553" y="720"/>
                  </a:lnTo>
                  <a:lnTo>
                    <a:pt x="528" y="653"/>
                  </a:lnTo>
                  <a:lnTo>
                    <a:pt x="455" y="615"/>
                  </a:lnTo>
                  <a:lnTo>
                    <a:pt x="346" y="610"/>
                  </a:lnTo>
                  <a:lnTo>
                    <a:pt x="304" y="526"/>
                  </a:lnTo>
                  <a:lnTo>
                    <a:pt x="57" y="613"/>
                  </a:lnTo>
                  <a:lnTo>
                    <a:pt x="78" y="535"/>
                  </a:lnTo>
                  <a:lnTo>
                    <a:pt x="2" y="485"/>
                  </a:lnTo>
                  <a:lnTo>
                    <a:pt x="0" y="459"/>
                  </a:lnTo>
                  <a:lnTo>
                    <a:pt x="57" y="33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667" name="Freeform 19"/>
            <p:cNvSpPr>
              <a:spLocks/>
            </p:cNvSpPr>
            <p:nvPr/>
          </p:nvSpPr>
          <p:spPr bwMode="auto">
            <a:xfrm>
              <a:off x="3419" y="998"/>
              <a:ext cx="196" cy="167"/>
            </a:xfrm>
            <a:custGeom>
              <a:avLst/>
              <a:gdLst>
                <a:gd name="T0" fmla="*/ 57 w 1175"/>
                <a:gd name="T1" fmla="*/ 334 h 1001"/>
                <a:gd name="T2" fmla="*/ 153 w 1175"/>
                <a:gd name="T3" fmla="*/ 138 h 1001"/>
                <a:gd name="T4" fmla="*/ 419 w 1175"/>
                <a:gd name="T5" fmla="*/ 71 h 1001"/>
                <a:gd name="T6" fmla="*/ 542 w 1175"/>
                <a:gd name="T7" fmla="*/ 23 h 1001"/>
                <a:gd name="T8" fmla="*/ 565 w 1175"/>
                <a:gd name="T9" fmla="*/ 42 h 1001"/>
                <a:gd name="T10" fmla="*/ 605 w 1175"/>
                <a:gd name="T11" fmla="*/ 37 h 1001"/>
                <a:gd name="T12" fmla="*/ 624 w 1175"/>
                <a:gd name="T13" fmla="*/ 78 h 1001"/>
                <a:gd name="T14" fmla="*/ 711 w 1175"/>
                <a:gd name="T15" fmla="*/ 68 h 1001"/>
                <a:gd name="T16" fmla="*/ 833 w 1175"/>
                <a:gd name="T17" fmla="*/ 0 h 1001"/>
                <a:gd name="T18" fmla="*/ 861 w 1175"/>
                <a:gd name="T19" fmla="*/ 165 h 1001"/>
                <a:gd name="T20" fmla="*/ 962 w 1175"/>
                <a:gd name="T21" fmla="*/ 190 h 1001"/>
                <a:gd name="T22" fmla="*/ 1069 w 1175"/>
                <a:gd name="T23" fmla="*/ 387 h 1001"/>
                <a:gd name="T24" fmla="*/ 1175 w 1175"/>
                <a:gd name="T25" fmla="*/ 501 h 1001"/>
                <a:gd name="T26" fmla="*/ 1168 w 1175"/>
                <a:gd name="T27" fmla="*/ 755 h 1001"/>
                <a:gd name="T28" fmla="*/ 1099 w 1175"/>
                <a:gd name="T29" fmla="*/ 811 h 1001"/>
                <a:gd name="T30" fmla="*/ 1011 w 1175"/>
                <a:gd name="T31" fmla="*/ 884 h 1001"/>
                <a:gd name="T32" fmla="*/ 1017 w 1175"/>
                <a:gd name="T33" fmla="*/ 960 h 1001"/>
                <a:gd name="T34" fmla="*/ 986 w 1175"/>
                <a:gd name="T35" fmla="*/ 994 h 1001"/>
                <a:gd name="T36" fmla="*/ 941 w 1175"/>
                <a:gd name="T37" fmla="*/ 994 h 1001"/>
                <a:gd name="T38" fmla="*/ 921 w 1175"/>
                <a:gd name="T39" fmla="*/ 976 h 1001"/>
                <a:gd name="T40" fmla="*/ 901 w 1175"/>
                <a:gd name="T41" fmla="*/ 976 h 1001"/>
                <a:gd name="T42" fmla="*/ 889 w 1175"/>
                <a:gd name="T43" fmla="*/ 1001 h 1001"/>
                <a:gd name="T44" fmla="*/ 859 w 1175"/>
                <a:gd name="T45" fmla="*/ 997 h 1001"/>
                <a:gd name="T46" fmla="*/ 839 w 1175"/>
                <a:gd name="T47" fmla="*/ 971 h 1001"/>
                <a:gd name="T48" fmla="*/ 705 w 1175"/>
                <a:gd name="T49" fmla="*/ 974 h 1001"/>
                <a:gd name="T50" fmla="*/ 672 w 1175"/>
                <a:gd name="T51" fmla="*/ 896 h 1001"/>
                <a:gd name="T52" fmla="*/ 567 w 1175"/>
                <a:gd name="T53" fmla="*/ 821 h 1001"/>
                <a:gd name="T54" fmla="*/ 528 w 1175"/>
                <a:gd name="T55" fmla="*/ 800 h 1001"/>
                <a:gd name="T56" fmla="*/ 553 w 1175"/>
                <a:gd name="T57" fmla="*/ 720 h 1001"/>
                <a:gd name="T58" fmla="*/ 528 w 1175"/>
                <a:gd name="T59" fmla="*/ 653 h 1001"/>
                <a:gd name="T60" fmla="*/ 455 w 1175"/>
                <a:gd name="T61" fmla="*/ 615 h 1001"/>
                <a:gd name="T62" fmla="*/ 346 w 1175"/>
                <a:gd name="T63" fmla="*/ 610 h 1001"/>
                <a:gd name="T64" fmla="*/ 304 w 1175"/>
                <a:gd name="T65" fmla="*/ 526 h 1001"/>
                <a:gd name="T66" fmla="*/ 57 w 1175"/>
                <a:gd name="T67" fmla="*/ 613 h 1001"/>
                <a:gd name="T68" fmla="*/ 78 w 1175"/>
                <a:gd name="T69" fmla="*/ 535 h 1001"/>
                <a:gd name="T70" fmla="*/ 2 w 1175"/>
                <a:gd name="T71" fmla="*/ 485 h 1001"/>
                <a:gd name="T72" fmla="*/ 0 w 1175"/>
                <a:gd name="T73" fmla="*/ 459 h 1001"/>
                <a:gd name="T74" fmla="*/ 57 w 1175"/>
                <a:gd name="T75" fmla="*/ 334 h 10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75" h="1001">
                  <a:moveTo>
                    <a:pt x="57" y="334"/>
                  </a:moveTo>
                  <a:lnTo>
                    <a:pt x="153" y="138"/>
                  </a:lnTo>
                  <a:lnTo>
                    <a:pt x="419" y="71"/>
                  </a:lnTo>
                  <a:lnTo>
                    <a:pt x="542" y="23"/>
                  </a:lnTo>
                  <a:lnTo>
                    <a:pt x="565" y="42"/>
                  </a:lnTo>
                  <a:lnTo>
                    <a:pt x="605" y="37"/>
                  </a:lnTo>
                  <a:lnTo>
                    <a:pt x="624" y="78"/>
                  </a:lnTo>
                  <a:lnTo>
                    <a:pt x="711" y="68"/>
                  </a:lnTo>
                  <a:lnTo>
                    <a:pt x="833" y="0"/>
                  </a:lnTo>
                  <a:lnTo>
                    <a:pt x="861" y="165"/>
                  </a:lnTo>
                  <a:lnTo>
                    <a:pt x="962" y="190"/>
                  </a:lnTo>
                  <a:lnTo>
                    <a:pt x="1069" y="387"/>
                  </a:lnTo>
                  <a:lnTo>
                    <a:pt x="1175" y="501"/>
                  </a:lnTo>
                  <a:lnTo>
                    <a:pt x="1168" y="755"/>
                  </a:lnTo>
                  <a:lnTo>
                    <a:pt x="1099" y="811"/>
                  </a:lnTo>
                  <a:lnTo>
                    <a:pt x="1011" y="884"/>
                  </a:lnTo>
                  <a:lnTo>
                    <a:pt x="1017" y="960"/>
                  </a:lnTo>
                  <a:lnTo>
                    <a:pt x="986" y="994"/>
                  </a:lnTo>
                  <a:lnTo>
                    <a:pt x="941" y="994"/>
                  </a:lnTo>
                  <a:lnTo>
                    <a:pt x="921" y="976"/>
                  </a:lnTo>
                  <a:lnTo>
                    <a:pt x="901" y="976"/>
                  </a:lnTo>
                  <a:lnTo>
                    <a:pt x="889" y="1001"/>
                  </a:lnTo>
                  <a:lnTo>
                    <a:pt x="859" y="997"/>
                  </a:lnTo>
                  <a:lnTo>
                    <a:pt x="839" y="971"/>
                  </a:lnTo>
                  <a:lnTo>
                    <a:pt x="705" y="974"/>
                  </a:lnTo>
                  <a:lnTo>
                    <a:pt x="672" y="896"/>
                  </a:lnTo>
                  <a:lnTo>
                    <a:pt x="567" y="821"/>
                  </a:lnTo>
                  <a:lnTo>
                    <a:pt x="528" y="800"/>
                  </a:lnTo>
                  <a:lnTo>
                    <a:pt x="553" y="720"/>
                  </a:lnTo>
                  <a:lnTo>
                    <a:pt x="528" y="653"/>
                  </a:lnTo>
                  <a:lnTo>
                    <a:pt x="455" y="615"/>
                  </a:lnTo>
                  <a:lnTo>
                    <a:pt x="346" y="610"/>
                  </a:lnTo>
                  <a:lnTo>
                    <a:pt x="304" y="526"/>
                  </a:lnTo>
                  <a:lnTo>
                    <a:pt x="57" y="613"/>
                  </a:lnTo>
                  <a:lnTo>
                    <a:pt x="78" y="535"/>
                  </a:lnTo>
                  <a:lnTo>
                    <a:pt x="2" y="485"/>
                  </a:lnTo>
                  <a:lnTo>
                    <a:pt x="0" y="459"/>
                  </a:lnTo>
                  <a:lnTo>
                    <a:pt x="57" y="33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668" name="Freeform 20"/>
            <p:cNvSpPr>
              <a:spLocks/>
            </p:cNvSpPr>
            <p:nvPr/>
          </p:nvSpPr>
          <p:spPr bwMode="auto">
            <a:xfrm>
              <a:off x="3442" y="1086"/>
              <a:ext cx="97" cy="95"/>
            </a:xfrm>
            <a:custGeom>
              <a:avLst/>
              <a:gdLst>
                <a:gd name="T0" fmla="*/ 6 w 581"/>
                <a:gd name="T1" fmla="*/ 55 h 569"/>
                <a:gd name="T2" fmla="*/ 28 w 581"/>
                <a:gd name="T3" fmla="*/ 100 h 569"/>
                <a:gd name="T4" fmla="*/ 3 w 581"/>
                <a:gd name="T5" fmla="*/ 152 h 569"/>
                <a:gd name="T6" fmla="*/ 0 w 581"/>
                <a:gd name="T7" fmla="*/ 178 h 569"/>
                <a:gd name="T8" fmla="*/ 81 w 581"/>
                <a:gd name="T9" fmla="*/ 185 h 569"/>
                <a:gd name="T10" fmla="*/ 162 w 581"/>
                <a:gd name="T11" fmla="*/ 228 h 569"/>
                <a:gd name="T12" fmla="*/ 154 w 581"/>
                <a:gd name="T13" fmla="*/ 256 h 569"/>
                <a:gd name="T14" fmla="*/ 121 w 581"/>
                <a:gd name="T15" fmla="*/ 256 h 569"/>
                <a:gd name="T16" fmla="*/ 108 w 581"/>
                <a:gd name="T17" fmla="*/ 288 h 569"/>
                <a:gd name="T18" fmla="*/ 76 w 581"/>
                <a:gd name="T19" fmla="*/ 288 h 569"/>
                <a:gd name="T20" fmla="*/ 160 w 581"/>
                <a:gd name="T21" fmla="*/ 371 h 569"/>
                <a:gd name="T22" fmla="*/ 46 w 581"/>
                <a:gd name="T23" fmla="*/ 434 h 569"/>
                <a:gd name="T24" fmla="*/ 11 w 581"/>
                <a:gd name="T25" fmla="*/ 503 h 569"/>
                <a:gd name="T26" fmla="*/ 6 w 581"/>
                <a:gd name="T27" fmla="*/ 569 h 569"/>
                <a:gd name="T28" fmla="*/ 84 w 581"/>
                <a:gd name="T29" fmla="*/ 539 h 569"/>
                <a:gd name="T30" fmla="*/ 114 w 581"/>
                <a:gd name="T31" fmla="*/ 441 h 569"/>
                <a:gd name="T32" fmla="*/ 204 w 581"/>
                <a:gd name="T33" fmla="*/ 542 h 569"/>
                <a:gd name="T34" fmla="*/ 352 w 581"/>
                <a:gd name="T35" fmla="*/ 554 h 569"/>
                <a:gd name="T36" fmla="*/ 446 w 581"/>
                <a:gd name="T37" fmla="*/ 554 h 569"/>
                <a:gd name="T38" fmla="*/ 475 w 581"/>
                <a:gd name="T39" fmla="*/ 516 h 569"/>
                <a:gd name="T40" fmla="*/ 483 w 581"/>
                <a:gd name="T41" fmla="*/ 496 h 569"/>
                <a:gd name="T42" fmla="*/ 501 w 581"/>
                <a:gd name="T43" fmla="*/ 494 h 569"/>
                <a:gd name="T44" fmla="*/ 581 w 581"/>
                <a:gd name="T45" fmla="*/ 509 h 569"/>
                <a:gd name="T46" fmla="*/ 568 w 581"/>
                <a:gd name="T47" fmla="*/ 446 h 569"/>
                <a:gd name="T48" fmla="*/ 538 w 581"/>
                <a:gd name="T49" fmla="*/ 368 h 569"/>
                <a:gd name="T50" fmla="*/ 435 w 581"/>
                <a:gd name="T51" fmla="*/ 295 h 569"/>
                <a:gd name="T52" fmla="*/ 393 w 581"/>
                <a:gd name="T53" fmla="*/ 275 h 569"/>
                <a:gd name="T54" fmla="*/ 416 w 581"/>
                <a:gd name="T55" fmla="*/ 190 h 569"/>
                <a:gd name="T56" fmla="*/ 395 w 581"/>
                <a:gd name="T57" fmla="*/ 128 h 569"/>
                <a:gd name="T58" fmla="*/ 325 w 581"/>
                <a:gd name="T59" fmla="*/ 89 h 569"/>
                <a:gd name="T60" fmla="*/ 204 w 581"/>
                <a:gd name="T61" fmla="*/ 80 h 569"/>
                <a:gd name="T62" fmla="*/ 169 w 581"/>
                <a:gd name="T63" fmla="*/ 0 h 569"/>
                <a:gd name="T64" fmla="*/ 6 w 581"/>
                <a:gd name="T65" fmla="*/ 55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81" h="569">
                  <a:moveTo>
                    <a:pt x="6" y="55"/>
                  </a:moveTo>
                  <a:lnTo>
                    <a:pt x="28" y="100"/>
                  </a:lnTo>
                  <a:lnTo>
                    <a:pt x="3" y="152"/>
                  </a:lnTo>
                  <a:lnTo>
                    <a:pt x="0" y="178"/>
                  </a:lnTo>
                  <a:lnTo>
                    <a:pt x="81" y="185"/>
                  </a:lnTo>
                  <a:lnTo>
                    <a:pt x="162" y="228"/>
                  </a:lnTo>
                  <a:lnTo>
                    <a:pt x="154" y="256"/>
                  </a:lnTo>
                  <a:lnTo>
                    <a:pt x="121" y="256"/>
                  </a:lnTo>
                  <a:lnTo>
                    <a:pt x="108" y="288"/>
                  </a:lnTo>
                  <a:lnTo>
                    <a:pt x="76" y="288"/>
                  </a:lnTo>
                  <a:lnTo>
                    <a:pt x="160" y="371"/>
                  </a:lnTo>
                  <a:lnTo>
                    <a:pt x="46" y="434"/>
                  </a:lnTo>
                  <a:lnTo>
                    <a:pt x="11" y="503"/>
                  </a:lnTo>
                  <a:lnTo>
                    <a:pt x="6" y="569"/>
                  </a:lnTo>
                  <a:lnTo>
                    <a:pt x="84" y="539"/>
                  </a:lnTo>
                  <a:lnTo>
                    <a:pt x="114" y="441"/>
                  </a:lnTo>
                  <a:lnTo>
                    <a:pt x="204" y="542"/>
                  </a:lnTo>
                  <a:lnTo>
                    <a:pt x="352" y="554"/>
                  </a:lnTo>
                  <a:lnTo>
                    <a:pt x="446" y="554"/>
                  </a:lnTo>
                  <a:lnTo>
                    <a:pt x="475" y="516"/>
                  </a:lnTo>
                  <a:lnTo>
                    <a:pt x="483" y="496"/>
                  </a:lnTo>
                  <a:lnTo>
                    <a:pt x="501" y="494"/>
                  </a:lnTo>
                  <a:lnTo>
                    <a:pt x="581" y="509"/>
                  </a:lnTo>
                  <a:lnTo>
                    <a:pt x="568" y="446"/>
                  </a:lnTo>
                  <a:lnTo>
                    <a:pt x="538" y="368"/>
                  </a:lnTo>
                  <a:lnTo>
                    <a:pt x="435" y="295"/>
                  </a:lnTo>
                  <a:lnTo>
                    <a:pt x="393" y="275"/>
                  </a:lnTo>
                  <a:lnTo>
                    <a:pt x="416" y="190"/>
                  </a:lnTo>
                  <a:lnTo>
                    <a:pt x="395" y="128"/>
                  </a:lnTo>
                  <a:lnTo>
                    <a:pt x="325" y="89"/>
                  </a:lnTo>
                  <a:lnTo>
                    <a:pt x="204" y="80"/>
                  </a:lnTo>
                  <a:lnTo>
                    <a:pt x="169" y="0"/>
                  </a:lnTo>
                  <a:lnTo>
                    <a:pt x="6" y="5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669" name="Freeform 21"/>
            <p:cNvSpPr>
              <a:spLocks/>
            </p:cNvSpPr>
            <p:nvPr/>
          </p:nvSpPr>
          <p:spPr bwMode="auto">
            <a:xfrm>
              <a:off x="3318" y="1280"/>
              <a:ext cx="230" cy="178"/>
            </a:xfrm>
            <a:custGeom>
              <a:avLst/>
              <a:gdLst>
                <a:gd name="T0" fmla="*/ 163 w 1379"/>
                <a:gd name="T1" fmla="*/ 125 h 1067"/>
                <a:gd name="T2" fmla="*/ 0 w 1379"/>
                <a:gd name="T3" fmla="*/ 287 h 1067"/>
                <a:gd name="T4" fmla="*/ 18 w 1379"/>
                <a:gd name="T5" fmla="*/ 347 h 1067"/>
                <a:gd name="T6" fmla="*/ 0 w 1379"/>
                <a:gd name="T7" fmla="*/ 400 h 1067"/>
                <a:gd name="T8" fmla="*/ 24 w 1379"/>
                <a:gd name="T9" fmla="*/ 442 h 1067"/>
                <a:gd name="T10" fmla="*/ 171 w 1379"/>
                <a:gd name="T11" fmla="*/ 439 h 1067"/>
                <a:gd name="T12" fmla="*/ 188 w 1379"/>
                <a:gd name="T13" fmla="*/ 489 h 1067"/>
                <a:gd name="T14" fmla="*/ 218 w 1379"/>
                <a:gd name="T15" fmla="*/ 483 h 1067"/>
                <a:gd name="T16" fmla="*/ 240 w 1379"/>
                <a:gd name="T17" fmla="*/ 457 h 1067"/>
                <a:gd name="T18" fmla="*/ 272 w 1379"/>
                <a:gd name="T19" fmla="*/ 450 h 1067"/>
                <a:gd name="T20" fmla="*/ 287 w 1379"/>
                <a:gd name="T21" fmla="*/ 460 h 1067"/>
                <a:gd name="T22" fmla="*/ 296 w 1379"/>
                <a:gd name="T23" fmla="*/ 489 h 1067"/>
                <a:gd name="T24" fmla="*/ 284 w 1379"/>
                <a:gd name="T25" fmla="*/ 513 h 1067"/>
                <a:gd name="T26" fmla="*/ 240 w 1379"/>
                <a:gd name="T27" fmla="*/ 529 h 1067"/>
                <a:gd name="T28" fmla="*/ 220 w 1379"/>
                <a:gd name="T29" fmla="*/ 559 h 1067"/>
                <a:gd name="T30" fmla="*/ 214 w 1379"/>
                <a:gd name="T31" fmla="*/ 614 h 1067"/>
                <a:gd name="T32" fmla="*/ 248 w 1379"/>
                <a:gd name="T33" fmla="*/ 640 h 1067"/>
                <a:gd name="T34" fmla="*/ 223 w 1379"/>
                <a:gd name="T35" fmla="*/ 741 h 1067"/>
                <a:gd name="T36" fmla="*/ 187 w 1379"/>
                <a:gd name="T37" fmla="*/ 785 h 1067"/>
                <a:gd name="T38" fmla="*/ 191 w 1379"/>
                <a:gd name="T39" fmla="*/ 816 h 1067"/>
                <a:gd name="T40" fmla="*/ 199 w 1379"/>
                <a:gd name="T41" fmla="*/ 832 h 1067"/>
                <a:gd name="T42" fmla="*/ 230 w 1379"/>
                <a:gd name="T43" fmla="*/ 824 h 1067"/>
                <a:gd name="T44" fmla="*/ 252 w 1379"/>
                <a:gd name="T45" fmla="*/ 796 h 1067"/>
                <a:gd name="T46" fmla="*/ 280 w 1379"/>
                <a:gd name="T47" fmla="*/ 761 h 1067"/>
                <a:gd name="T48" fmla="*/ 286 w 1379"/>
                <a:gd name="T49" fmla="*/ 836 h 1067"/>
                <a:gd name="T50" fmla="*/ 344 w 1379"/>
                <a:gd name="T51" fmla="*/ 810 h 1067"/>
                <a:gd name="T52" fmla="*/ 460 w 1379"/>
                <a:gd name="T53" fmla="*/ 810 h 1067"/>
                <a:gd name="T54" fmla="*/ 532 w 1379"/>
                <a:gd name="T55" fmla="*/ 879 h 1067"/>
                <a:gd name="T56" fmla="*/ 783 w 1379"/>
                <a:gd name="T57" fmla="*/ 889 h 1067"/>
                <a:gd name="T58" fmla="*/ 945 w 1379"/>
                <a:gd name="T59" fmla="*/ 1030 h 1067"/>
                <a:gd name="T60" fmla="*/ 1120 w 1379"/>
                <a:gd name="T61" fmla="*/ 1067 h 1067"/>
                <a:gd name="T62" fmla="*/ 1314 w 1379"/>
                <a:gd name="T63" fmla="*/ 1055 h 1067"/>
                <a:gd name="T64" fmla="*/ 1379 w 1379"/>
                <a:gd name="T65" fmla="*/ 818 h 1067"/>
                <a:gd name="T66" fmla="*/ 1330 w 1379"/>
                <a:gd name="T67" fmla="*/ 759 h 1067"/>
                <a:gd name="T68" fmla="*/ 1315 w 1379"/>
                <a:gd name="T69" fmla="*/ 692 h 1067"/>
                <a:gd name="T70" fmla="*/ 1245 w 1379"/>
                <a:gd name="T71" fmla="*/ 608 h 1067"/>
                <a:gd name="T72" fmla="*/ 1247 w 1379"/>
                <a:gd name="T73" fmla="*/ 544 h 1067"/>
                <a:gd name="T74" fmla="*/ 1221 w 1379"/>
                <a:gd name="T75" fmla="*/ 539 h 1067"/>
                <a:gd name="T76" fmla="*/ 1223 w 1379"/>
                <a:gd name="T77" fmla="*/ 475 h 1067"/>
                <a:gd name="T78" fmla="*/ 1187 w 1379"/>
                <a:gd name="T79" fmla="*/ 466 h 1067"/>
                <a:gd name="T80" fmla="*/ 1181 w 1379"/>
                <a:gd name="T81" fmla="*/ 424 h 1067"/>
                <a:gd name="T82" fmla="*/ 1203 w 1379"/>
                <a:gd name="T83" fmla="*/ 405 h 1067"/>
                <a:gd name="T84" fmla="*/ 1187 w 1379"/>
                <a:gd name="T85" fmla="*/ 299 h 1067"/>
                <a:gd name="T86" fmla="*/ 1167 w 1379"/>
                <a:gd name="T87" fmla="*/ 7 h 1067"/>
                <a:gd name="T88" fmla="*/ 1157 w 1379"/>
                <a:gd name="T89" fmla="*/ 0 h 1067"/>
                <a:gd name="T90" fmla="*/ 872 w 1379"/>
                <a:gd name="T91" fmla="*/ 161 h 1067"/>
                <a:gd name="T92" fmla="*/ 652 w 1379"/>
                <a:gd name="T93" fmla="*/ 145 h 1067"/>
                <a:gd name="T94" fmla="*/ 529 w 1379"/>
                <a:gd name="T95" fmla="*/ 190 h 1067"/>
                <a:gd name="T96" fmla="*/ 441 w 1379"/>
                <a:gd name="T97" fmla="*/ 134 h 1067"/>
                <a:gd name="T98" fmla="*/ 413 w 1379"/>
                <a:gd name="T99" fmla="*/ 127 h 1067"/>
                <a:gd name="T100" fmla="*/ 329 w 1379"/>
                <a:gd name="T101" fmla="*/ 43 h 1067"/>
                <a:gd name="T102" fmla="*/ 246 w 1379"/>
                <a:gd name="T103" fmla="*/ 61 h 1067"/>
                <a:gd name="T104" fmla="*/ 163 w 1379"/>
                <a:gd name="T105" fmla="*/ 125 h 10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79" h="1067">
                  <a:moveTo>
                    <a:pt x="163" y="125"/>
                  </a:moveTo>
                  <a:lnTo>
                    <a:pt x="0" y="287"/>
                  </a:lnTo>
                  <a:lnTo>
                    <a:pt x="18" y="347"/>
                  </a:lnTo>
                  <a:lnTo>
                    <a:pt x="0" y="400"/>
                  </a:lnTo>
                  <a:lnTo>
                    <a:pt x="24" y="442"/>
                  </a:lnTo>
                  <a:lnTo>
                    <a:pt x="171" y="439"/>
                  </a:lnTo>
                  <a:lnTo>
                    <a:pt x="188" y="489"/>
                  </a:lnTo>
                  <a:lnTo>
                    <a:pt x="218" y="483"/>
                  </a:lnTo>
                  <a:lnTo>
                    <a:pt x="240" y="457"/>
                  </a:lnTo>
                  <a:lnTo>
                    <a:pt x="272" y="450"/>
                  </a:lnTo>
                  <a:lnTo>
                    <a:pt x="287" y="460"/>
                  </a:lnTo>
                  <a:lnTo>
                    <a:pt x="296" y="489"/>
                  </a:lnTo>
                  <a:lnTo>
                    <a:pt x="284" y="513"/>
                  </a:lnTo>
                  <a:lnTo>
                    <a:pt x="240" y="529"/>
                  </a:lnTo>
                  <a:lnTo>
                    <a:pt x="220" y="559"/>
                  </a:lnTo>
                  <a:lnTo>
                    <a:pt x="214" y="614"/>
                  </a:lnTo>
                  <a:lnTo>
                    <a:pt x="248" y="640"/>
                  </a:lnTo>
                  <a:lnTo>
                    <a:pt x="223" y="741"/>
                  </a:lnTo>
                  <a:lnTo>
                    <a:pt x="187" y="785"/>
                  </a:lnTo>
                  <a:lnTo>
                    <a:pt x="191" y="816"/>
                  </a:lnTo>
                  <a:lnTo>
                    <a:pt x="199" y="832"/>
                  </a:lnTo>
                  <a:lnTo>
                    <a:pt x="230" y="824"/>
                  </a:lnTo>
                  <a:lnTo>
                    <a:pt x="252" y="796"/>
                  </a:lnTo>
                  <a:lnTo>
                    <a:pt x="280" y="761"/>
                  </a:lnTo>
                  <a:lnTo>
                    <a:pt x="286" y="836"/>
                  </a:lnTo>
                  <a:lnTo>
                    <a:pt x="344" y="810"/>
                  </a:lnTo>
                  <a:lnTo>
                    <a:pt x="460" y="810"/>
                  </a:lnTo>
                  <a:lnTo>
                    <a:pt x="532" y="879"/>
                  </a:lnTo>
                  <a:lnTo>
                    <a:pt x="783" y="889"/>
                  </a:lnTo>
                  <a:lnTo>
                    <a:pt x="945" y="1030"/>
                  </a:lnTo>
                  <a:lnTo>
                    <a:pt x="1120" y="1067"/>
                  </a:lnTo>
                  <a:lnTo>
                    <a:pt x="1314" y="1055"/>
                  </a:lnTo>
                  <a:lnTo>
                    <a:pt x="1379" y="818"/>
                  </a:lnTo>
                  <a:lnTo>
                    <a:pt x="1330" y="759"/>
                  </a:lnTo>
                  <a:lnTo>
                    <a:pt x="1315" y="692"/>
                  </a:lnTo>
                  <a:lnTo>
                    <a:pt x="1245" y="608"/>
                  </a:lnTo>
                  <a:lnTo>
                    <a:pt x="1247" y="544"/>
                  </a:lnTo>
                  <a:lnTo>
                    <a:pt x="1221" y="539"/>
                  </a:lnTo>
                  <a:lnTo>
                    <a:pt x="1223" y="475"/>
                  </a:lnTo>
                  <a:lnTo>
                    <a:pt x="1187" y="466"/>
                  </a:lnTo>
                  <a:lnTo>
                    <a:pt x="1181" y="424"/>
                  </a:lnTo>
                  <a:lnTo>
                    <a:pt x="1203" y="405"/>
                  </a:lnTo>
                  <a:lnTo>
                    <a:pt x="1187" y="299"/>
                  </a:lnTo>
                  <a:lnTo>
                    <a:pt x="1167" y="7"/>
                  </a:lnTo>
                  <a:lnTo>
                    <a:pt x="1157" y="0"/>
                  </a:lnTo>
                  <a:lnTo>
                    <a:pt x="872" y="161"/>
                  </a:lnTo>
                  <a:lnTo>
                    <a:pt x="652" y="145"/>
                  </a:lnTo>
                  <a:lnTo>
                    <a:pt x="529" y="190"/>
                  </a:lnTo>
                  <a:lnTo>
                    <a:pt x="441" y="134"/>
                  </a:lnTo>
                  <a:lnTo>
                    <a:pt x="413" y="127"/>
                  </a:lnTo>
                  <a:lnTo>
                    <a:pt x="329" y="43"/>
                  </a:lnTo>
                  <a:lnTo>
                    <a:pt x="246" y="61"/>
                  </a:lnTo>
                  <a:lnTo>
                    <a:pt x="163" y="12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670" name="Freeform 22"/>
            <p:cNvSpPr>
              <a:spLocks/>
            </p:cNvSpPr>
            <p:nvPr/>
          </p:nvSpPr>
          <p:spPr bwMode="auto">
            <a:xfrm>
              <a:off x="3318" y="1280"/>
              <a:ext cx="230" cy="178"/>
            </a:xfrm>
            <a:custGeom>
              <a:avLst/>
              <a:gdLst>
                <a:gd name="T0" fmla="*/ 163 w 1379"/>
                <a:gd name="T1" fmla="*/ 125 h 1067"/>
                <a:gd name="T2" fmla="*/ 0 w 1379"/>
                <a:gd name="T3" fmla="*/ 287 h 1067"/>
                <a:gd name="T4" fmla="*/ 18 w 1379"/>
                <a:gd name="T5" fmla="*/ 347 h 1067"/>
                <a:gd name="T6" fmla="*/ 0 w 1379"/>
                <a:gd name="T7" fmla="*/ 400 h 1067"/>
                <a:gd name="T8" fmla="*/ 24 w 1379"/>
                <a:gd name="T9" fmla="*/ 442 h 1067"/>
                <a:gd name="T10" fmla="*/ 171 w 1379"/>
                <a:gd name="T11" fmla="*/ 439 h 1067"/>
                <a:gd name="T12" fmla="*/ 188 w 1379"/>
                <a:gd name="T13" fmla="*/ 489 h 1067"/>
                <a:gd name="T14" fmla="*/ 218 w 1379"/>
                <a:gd name="T15" fmla="*/ 483 h 1067"/>
                <a:gd name="T16" fmla="*/ 240 w 1379"/>
                <a:gd name="T17" fmla="*/ 457 h 1067"/>
                <a:gd name="T18" fmla="*/ 272 w 1379"/>
                <a:gd name="T19" fmla="*/ 450 h 1067"/>
                <a:gd name="T20" fmla="*/ 287 w 1379"/>
                <a:gd name="T21" fmla="*/ 460 h 1067"/>
                <a:gd name="T22" fmla="*/ 296 w 1379"/>
                <a:gd name="T23" fmla="*/ 489 h 1067"/>
                <a:gd name="T24" fmla="*/ 284 w 1379"/>
                <a:gd name="T25" fmla="*/ 513 h 1067"/>
                <a:gd name="T26" fmla="*/ 240 w 1379"/>
                <a:gd name="T27" fmla="*/ 529 h 1067"/>
                <a:gd name="T28" fmla="*/ 220 w 1379"/>
                <a:gd name="T29" fmla="*/ 559 h 1067"/>
                <a:gd name="T30" fmla="*/ 214 w 1379"/>
                <a:gd name="T31" fmla="*/ 614 h 1067"/>
                <a:gd name="T32" fmla="*/ 248 w 1379"/>
                <a:gd name="T33" fmla="*/ 640 h 1067"/>
                <a:gd name="T34" fmla="*/ 223 w 1379"/>
                <a:gd name="T35" fmla="*/ 741 h 1067"/>
                <a:gd name="T36" fmla="*/ 187 w 1379"/>
                <a:gd name="T37" fmla="*/ 785 h 1067"/>
                <a:gd name="T38" fmla="*/ 191 w 1379"/>
                <a:gd name="T39" fmla="*/ 816 h 1067"/>
                <a:gd name="T40" fmla="*/ 199 w 1379"/>
                <a:gd name="T41" fmla="*/ 832 h 1067"/>
                <a:gd name="T42" fmla="*/ 230 w 1379"/>
                <a:gd name="T43" fmla="*/ 824 h 1067"/>
                <a:gd name="T44" fmla="*/ 252 w 1379"/>
                <a:gd name="T45" fmla="*/ 796 h 1067"/>
                <a:gd name="T46" fmla="*/ 280 w 1379"/>
                <a:gd name="T47" fmla="*/ 761 h 1067"/>
                <a:gd name="T48" fmla="*/ 286 w 1379"/>
                <a:gd name="T49" fmla="*/ 836 h 1067"/>
                <a:gd name="T50" fmla="*/ 344 w 1379"/>
                <a:gd name="T51" fmla="*/ 810 h 1067"/>
                <a:gd name="T52" fmla="*/ 460 w 1379"/>
                <a:gd name="T53" fmla="*/ 810 h 1067"/>
                <a:gd name="T54" fmla="*/ 532 w 1379"/>
                <a:gd name="T55" fmla="*/ 879 h 1067"/>
                <a:gd name="T56" fmla="*/ 783 w 1379"/>
                <a:gd name="T57" fmla="*/ 889 h 1067"/>
                <a:gd name="T58" fmla="*/ 945 w 1379"/>
                <a:gd name="T59" fmla="*/ 1030 h 1067"/>
                <a:gd name="T60" fmla="*/ 1120 w 1379"/>
                <a:gd name="T61" fmla="*/ 1067 h 1067"/>
                <a:gd name="T62" fmla="*/ 1314 w 1379"/>
                <a:gd name="T63" fmla="*/ 1055 h 1067"/>
                <a:gd name="T64" fmla="*/ 1379 w 1379"/>
                <a:gd name="T65" fmla="*/ 818 h 1067"/>
                <a:gd name="T66" fmla="*/ 1330 w 1379"/>
                <a:gd name="T67" fmla="*/ 759 h 1067"/>
                <a:gd name="T68" fmla="*/ 1315 w 1379"/>
                <a:gd name="T69" fmla="*/ 692 h 1067"/>
                <a:gd name="T70" fmla="*/ 1245 w 1379"/>
                <a:gd name="T71" fmla="*/ 608 h 1067"/>
                <a:gd name="T72" fmla="*/ 1247 w 1379"/>
                <a:gd name="T73" fmla="*/ 544 h 1067"/>
                <a:gd name="T74" fmla="*/ 1221 w 1379"/>
                <a:gd name="T75" fmla="*/ 539 h 1067"/>
                <a:gd name="T76" fmla="*/ 1223 w 1379"/>
                <a:gd name="T77" fmla="*/ 475 h 1067"/>
                <a:gd name="T78" fmla="*/ 1187 w 1379"/>
                <a:gd name="T79" fmla="*/ 466 h 1067"/>
                <a:gd name="T80" fmla="*/ 1181 w 1379"/>
                <a:gd name="T81" fmla="*/ 424 h 1067"/>
                <a:gd name="T82" fmla="*/ 1203 w 1379"/>
                <a:gd name="T83" fmla="*/ 405 h 1067"/>
                <a:gd name="T84" fmla="*/ 1187 w 1379"/>
                <a:gd name="T85" fmla="*/ 299 h 1067"/>
                <a:gd name="T86" fmla="*/ 1167 w 1379"/>
                <a:gd name="T87" fmla="*/ 7 h 1067"/>
                <a:gd name="T88" fmla="*/ 1157 w 1379"/>
                <a:gd name="T89" fmla="*/ 0 h 1067"/>
                <a:gd name="T90" fmla="*/ 872 w 1379"/>
                <a:gd name="T91" fmla="*/ 161 h 1067"/>
                <a:gd name="T92" fmla="*/ 652 w 1379"/>
                <a:gd name="T93" fmla="*/ 145 h 1067"/>
                <a:gd name="T94" fmla="*/ 529 w 1379"/>
                <a:gd name="T95" fmla="*/ 190 h 1067"/>
                <a:gd name="T96" fmla="*/ 441 w 1379"/>
                <a:gd name="T97" fmla="*/ 134 h 1067"/>
                <a:gd name="T98" fmla="*/ 413 w 1379"/>
                <a:gd name="T99" fmla="*/ 127 h 1067"/>
                <a:gd name="T100" fmla="*/ 329 w 1379"/>
                <a:gd name="T101" fmla="*/ 43 h 1067"/>
                <a:gd name="T102" fmla="*/ 246 w 1379"/>
                <a:gd name="T103" fmla="*/ 61 h 1067"/>
                <a:gd name="T104" fmla="*/ 163 w 1379"/>
                <a:gd name="T105" fmla="*/ 125 h 10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79" h="1067">
                  <a:moveTo>
                    <a:pt x="163" y="125"/>
                  </a:moveTo>
                  <a:lnTo>
                    <a:pt x="0" y="287"/>
                  </a:lnTo>
                  <a:lnTo>
                    <a:pt x="18" y="347"/>
                  </a:lnTo>
                  <a:lnTo>
                    <a:pt x="0" y="400"/>
                  </a:lnTo>
                  <a:lnTo>
                    <a:pt x="24" y="442"/>
                  </a:lnTo>
                  <a:lnTo>
                    <a:pt x="171" y="439"/>
                  </a:lnTo>
                  <a:lnTo>
                    <a:pt x="188" y="489"/>
                  </a:lnTo>
                  <a:lnTo>
                    <a:pt x="218" y="483"/>
                  </a:lnTo>
                  <a:lnTo>
                    <a:pt x="240" y="457"/>
                  </a:lnTo>
                  <a:lnTo>
                    <a:pt x="272" y="450"/>
                  </a:lnTo>
                  <a:lnTo>
                    <a:pt x="287" y="460"/>
                  </a:lnTo>
                  <a:lnTo>
                    <a:pt x="296" y="489"/>
                  </a:lnTo>
                  <a:lnTo>
                    <a:pt x="284" y="513"/>
                  </a:lnTo>
                  <a:lnTo>
                    <a:pt x="240" y="529"/>
                  </a:lnTo>
                  <a:lnTo>
                    <a:pt x="220" y="559"/>
                  </a:lnTo>
                  <a:lnTo>
                    <a:pt x="214" y="614"/>
                  </a:lnTo>
                  <a:lnTo>
                    <a:pt x="248" y="640"/>
                  </a:lnTo>
                  <a:lnTo>
                    <a:pt x="223" y="741"/>
                  </a:lnTo>
                  <a:lnTo>
                    <a:pt x="187" y="785"/>
                  </a:lnTo>
                  <a:lnTo>
                    <a:pt x="191" y="816"/>
                  </a:lnTo>
                  <a:lnTo>
                    <a:pt x="199" y="832"/>
                  </a:lnTo>
                  <a:lnTo>
                    <a:pt x="230" y="824"/>
                  </a:lnTo>
                  <a:lnTo>
                    <a:pt x="252" y="796"/>
                  </a:lnTo>
                  <a:lnTo>
                    <a:pt x="280" y="761"/>
                  </a:lnTo>
                  <a:lnTo>
                    <a:pt x="286" y="836"/>
                  </a:lnTo>
                  <a:lnTo>
                    <a:pt x="344" y="810"/>
                  </a:lnTo>
                  <a:lnTo>
                    <a:pt x="460" y="810"/>
                  </a:lnTo>
                  <a:lnTo>
                    <a:pt x="532" y="879"/>
                  </a:lnTo>
                  <a:lnTo>
                    <a:pt x="783" y="889"/>
                  </a:lnTo>
                  <a:lnTo>
                    <a:pt x="945" y="1030"/>
                  </a:lnTo>
                  <a:lnTo>
                    <a:pt x="1120" y="1067"/>
                  </a:lnTo>
                  <a:lnTo>
                    <a:pt x="1314" y="1055"/>
                  </a:lnTo>
                  <a:lnTo>
                    <a:pt x="1379" y="818"/>
                  </a:lnTo>
                  <a:lnTo>
                    <a:pt x="1330" y="759"/>
                  </a:lnTo>
                  <a:lnTo>
                    <a:pt x="1315" y="692"/>
                  </a:lnTo>
                  <a:lnTo>
                    <a:pt x="1245" y="608"/>
                  </a:lnTo>
                  <a:lnTo>
                    <a:pt x="1247" y="544"/>
                  </a:lnTo>
                  <a:lnTo>
                    <a:pt x="1221" y="539"/>
                  </a:lnTo>
                  <a:lnTo>
                    <a:pt x="1223" y="475"/>
                  </a:lnTo>
                  <a:lnTo>
                    <a:pt x="1187" y="466"/>
                  </a:lnTo>
                  <a:lnTo>
                    <a:pt x="1181" y="424"/>
                  </a:lnTo>
                  <a:lnTo>
                    <a:pt x="1203" y="405"/>
                  </a:lnTo>
                  <a:lnTo>
                    <a:pt x="1187" y="299"/>
                  </a:lnTo>
                  <a:lnTo>
                    <a:pt x="1167" y="7"/>
                  </a:lnTo>
                  <a:lnTo>
                    <a:pt x="1157" y="0"/>
                  </a:lnTo>
                  <a:lnTo>
                    <a:pt x="872" y="161"/>
                  </a:lnTo>
                  <a:lnTo>
                    <a:pt x="652" y="145"/>
                  </a:lnTo>
                  <a:lnTo>
                    <a:pt x="529" y="190"/>
                  </a:lnTo>
                  <a:lnTo>
                    <a:pt x="441" y="134"/>
                  </a:lnTo>
                  <a:lnTo>
                    <a:pt x="413" y="127"/>
                  </a:lnTo>
                  <a:lnTo>
                    <a:pt x="329" y="43"/>
                  </a:lnTo>
                  <a:lnTo>
                    <a:pt x="246" y="61"/>
                  </a:lnTo>
                  <a:lnTo>
                    <a:pt x="163" y="12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671" name="Freeform 23"/>
            <p:cNvSpPr>
              <a:spLocks/>
            </p:cNvSpPr>
            <p:nvPr/>
          </p:nvSpPr>
          <p:spPr bwMode="auto">
            <a:xfrm>
              <a:off x="3198" y="1172"/>
              <a:ext cx="89" cy="96"/>
            </a:xfrm>
            <a:custGeom>
              <a:avLst/>
              <a:gdLst>
                <a:gd name="T0" fmla="*/ 31 w 534"/>
                <a:gd name="T1" fmla="*/ 120 h 576"/>
                <a:gd name="T2" fmla="*/ 89 w 534"/>
                <a:gd name="T3" fmla="*/ 89 h 576"/>
                <a:gd name="T4" fmla="*/ 98 w 534"/>
                <a:gd name="T5" fmla="*/ 32 h 576"/>
                <a:gd name="T6" fmla="*/ 134 w 534"/>
                <a:gd name="T7" fmla="*/ 34 h 576"/>
                <a:gd name="T8" fmla="*/ 163 w 534"/>
                <a:gd name="T9" fmla="*/ 58 h 576"/>
                <a:gd name="T10" fmla="*/ 201 w 534"/>
                <a:gd name="T11" fmla="*/ 48 h 576"/>
                <a:gd name="T12" fmla="*/ 244 w 534"/>
                <a:gd name="T13" fmla="*/ 8 h 576"/>
                <a:gd name="T14" fmla="*/ 292 w 534"/>
                <a:gd name="T15" fmla="*/ 0 h 576"/>
                <a:gd name="T16" fmla="*/ 534 w 534"/>
                <a:gd name="T17" fmla="*/ 272 h 576"/>
                <a:gd name="T18" fmla="*/ 464 w 534"/>
                <a:gd name="T19" fmla="*/ 375 h 576"/>
                <a:gd name="T20" fmla="*/ 448 w 534"/>
                <a:gd name="T21" fmla="*/ 418 h 576"/>
                <a:gd name="T22" fmla="*/ 450 w 534"/>
                <a:gd name="T23" fmla="*/ 561 h 576"/>
                <a:gd name="T24" fmla="*/ 194 w 534"/>
                <a:gd name="T25" fmla="*/ 576 h 576"/>
                <a:gd name="T26" fmla="*/ 0 w 534"/>
                <a:gd name="T27" fmla="*/ 545 h 576"/>
                <a:gd name="T28" fmla="*/ 79 w 534"/>
                <a:gd name="T29" fmla="*/ 344 h 576"/>
                <a:gd name="T30" fmla="*/ 31 w 534"/>
                <a:gd name="T31" fmla="*/ 120 h 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34" h="576">
                  <a:moveTo>
                    <a:pt x="31" y="120"/>
                  </a:moveTo>
                  <a:lnTo>
                    <a:pt x="89" y="89"/>
                  </a:lnTo>
                  <a:lnTo>
                    <a:pt x="98" y="32"/>
                  </a:lnTo>
                  <a:lnTo>
                    <a:pt x="134" y="34"/>
                  </a:lnTo>
                  <a:lnTo>
                    <a:pt x="163" y="58"/>
                  </a:lnTo>
                  <a:lnTo>
                    <a:pt x="201" y="48"/>
                  </a:lnTo>
                  <a:lnTo>
                    <a:pt x="244" y="8"/>
                  </a:lnTo>
                  <a:lnTo>
                    <a:pt x="292" y="0"/>
                  </a:lnTo>
                  <a:lnTo>
                    <a:pt x="534" y="272"/>
                  </a:lnTo>
                  <a:lnTo>
                    <a:pt x="464" y="375"/>
                  </a:lnTo>
                  <a:lnTo>
                    <a:pt x="448" y="418"/>
                  </a:lnTo>
                  <a:lnTo>
                    <a:pt x="450" y="561"/>
                  </a:lnTo>
                  <a:lnTo>
                    <a:pt x="194" y="576"/>
                  </a:lnTo>
                  <a:lnTo>
                    <a:pt x="0" y="545"/>
                  </a:lnTo>
                  <a:lnTo>
                    <a:pt x="79" y="344"/>
                  </a:lnTo>
                  <a:lnTo>
                    <a:pt x="31" y="12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672" name="Freeform 24"/>
            <p:cNvSpPr>
              <a:spLocks/>
            </p:cNvSpPr>
            <p:nvPr/>
          </p:nvSpPr>
          <p:spPr bwMode="auto">
            <a:xfrm>
              <a:off x="2990" y="1670"/>
              <a:ext cx="413" cy="182"/>
            </a:xfrm>
            <a:custGeom>
              <a:avLst/>
              <a:gdLst>
                <a:gd name="T0" fmla="*/ 239 w 2477"/>
                <a:gd name="T1" fmla="*/ 140 h 1091"/>
                <a:gd name="T2" fmla="*/ 346 w 2477"/>
                <a:gd name="T3" fmla="*/ 202 h 1091"/>
                <a:gd name="T4" fmla="*/ 592 w 2477"/>
                <a:gd name="T5" fmla="*/ 172 h 1091"/>
                <a:gd name="T6" fmla="*/ 864 w 2477"/>
                <a:gd name="T7" fmla="*/ 123 h 1091"/>
                <a:gd name="T8" fmla="*/ 1146 w 2477"/>
                <a:gd name="T9" fmla="*/ 142 h 1091"/>
                <a:gd name="T10" fmla="*/ 1311 w 2477"/>
                <a:gd name="T11" fmla="*/ 164 h 1091"/>
                <a:gd name="T12" fmla="*/ 1413 w 2477"/>
                <a:gd name="T13" fmla="*/ 142 h 1091"/>
                <a:gd name="T14" fmla="*/ 1681 w 2477"/>
                <a:gd name="T15" fmla="*/ 0 h 1091"/>
                <a:gd name="T16" fmla="*/ 2033 w 2477"/>
                <a:gd name="T17" fmla="*/ 148 h 1091"/>
                <a:gd name="T18" fmla="*/ 2084 w 2477"/>
                <a:gd name="T19" fmla="*/ 13 h 1091"/>
                <a:gd name="T20" fmla="*/ 2241 w 2477"/>
                <a:gd name="T21" fmla="*/ 221 h 1091"/>
                <a:gd name="T22" fmla="*/ 2279 w 2477"/>
                <a:gd name="T23" fmla="*/ 348 h 1091"/>
                <a:gd name="T24" fmla="*/ 2387 w 2477"/>
                <a:gd name="T25" fmla="*/ 477 h 1091"/>
                <a:gd name="T26" fmla="*/ 2455 w 2477"/>
                <a:gd name="T27" fmla="*/ 499 h 1091"/>
                <a:gd name="T28" fmla="*/ 2436 w 2477"/>
                <a:gd name="T29" fmla="*/ 669 h 1091"/>
                <a:gd name="T30" fmla="*/ 2307 w 2477"/>
                <a:gd name="T31" fmla="*/ 745 h 1091"/>
                <a:gd name="T32" fmla="*/ 2134 w 2477"/>
                <a:gd name="T33" fmla="*/ 1044 h 1091"/>
                <a:gd name="T34" fmla="*/ 1774 w 2477"/>
                <a:gd name="T35" fmla="*/ 1040 h 1091"/>
                <a:gd name="T36" fmla="*/ 1619 w 2477"/>
                <a:gd name="T37" fmla="*/ 1047 h 1091"/>
                <a:gd name="T38" fmla="*/ 1369 w 2477"/>
                <a:gd name="T39" fmla="*/ 1072 h 1091"/>
                <a:gd name="T40" fmla="*/ 1418 w 2477"/>
                <a:gd name="T41" fmla="*/ 981 h 1091"/>
                <a:gd name="T42" fmla="*/ 1421 w 2477"/>
                <a:gd name="T43" fmla="*/ 919 h 1091"/>
                <a:gd name="T44" fmla="*/ 1347 w 2477"/>
                <a:gd name="T45" fmla="*/ 1040 h 1091"/>
                <a:gd name="T46" fmla="*/ 1053 w 2477"/>
                <a:gd name="T47" fmla="*/ 1089 h 1091"/>
                <a:gd name="T48" fmla="*/ 968 w 2477"/>
                <a:gd name="T49" fmla="*/ 981 h 1091"/>
                <a:gd name="T50" fmla="*/ 872 w 2477"/>
                <a:gd name="T51" fmla="*/ 855 h 1091"/>
                <a:gd name="T52" fmla="*/ 513 w 2477"/>
                <a:gd name="T53" fmla="*/ 690 h 1091"/>
                <a:gd name="T54" fmla="*/ 263 w 2477"/>
                <a:gd name="T55" fmla="*/ 636 h 1091"/>
                <a:gd name="T56" fmla="*/ 184 w 2477"/>
                <a:gd name="T57" fmla="*/ 601 h 1091"/>
                <a:gd name="T58" fmla="*/ 132 w 2477"/>
                <a:gd name="T59" fmla="*/ 614 h 1091"/>
                <a:gd name="T60" fmla="*/ 112 w 2477"/>
                <a:gd name="T61" fmla="*/ 575 h 1091"/>
                <a:gd name="T62" fmla="*/ 123 w 2477"/>
                <a:gd name="T63" fmla="*/ 266 h 10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477" h="1091">
                  <a:moveTo>
                    <a:pt x="112" y="162"/>
                  </a:moveTo>
                  <a:lnTo>
                    <a:pt x="239" y="140"/>
                  </a:lnTo>
                  <a:lnTo>
                    <a:pt x="310" y="172"/>
                  </a:lnTo>
                  <a:lnTo>
                    <a:pt x="346" y="202"/>
                  </a:lnTo>
                  <a:lnTo>
                    <a:pt x="428" y="202"/>
                  </a:lnTo>
                  <a:lnTo>
                    <a:pt x="592" y="172"/>
                  </a:lnTo>
                  <a:lnTo>
                    <a:pt x="743" y="107"/>
                  </a:lnTo>
                  <a:lnTo>
                    <a:pt x="864" y="123"/>
                  </a:lnTo>
                  <a:lnTo>
                    <a:pt x="894" y="132"/>
                  </a:lnTo>
                  <a:lnTo>
                    <a:pt x="1146" y="142"/>
                  </a:lnTo>
                  <a:lnTo>
                    <a:pt x="1182" y="164"/>
                  </a:lnTo>
                  <a:lnTo>
                    <a:pt x="1311" y="164"/>
                  </a:lnTo>
                  <a:lnTo>
                    <a:pt x="1322" y="148"/>
                  </a:lnTo>
                  <a:lnTo>
                    <a:pt x="1413" y="142"/>
                  </a:lnTo>
                  <a:lnTo>
                    <a:pt x="1503" y="121"/>
                  </a:lnTo>
                  <a:lnTo>
                    <a:pt x="1681" y="0"/>
                  </a:lnTo>
                  <a:lnTo>
                    <a:pt x="1991" y="195"/>
                  </a:lnTo>
                  <a:lnTo>
                    <a:pt x="2033" y="148"/>
                  </a:lnTo>
                  <a:lnTo>
                    <a:pt x="2033" y="90"/>
                  </a:lnTo>
                  <a:lnTo>
                    <a:pt x="2084" y="13"/>
                  </a:lnTo>
                  <a:lnTo>
                    <a:pt x="2112" y="16"/>
                  </a:lnTo>
                  <a:lnTo>
                    <a:pt x="2241" y="221"/>
                  </a:lnTo>
                  <a:lnTo>
                    <a:pt x="2243" y="266"/>
                  </a:lnTo>
                  <a:lnTo>
                    <a:pt x="2279" y="348"/>
                  </a:lnTo>
                  <a:lnTo>
                    <a:pt x="2351" y="436"/>
                  </a:lnTo>
                  <a:lnTo>
                    <a:pt x="2387" y="477"/>
                  </a:lnTo>
                  <a:lnTo>
                    <a:pt x="2425" y="477"/>
                  </a:lnTo>
                  <a:lnTo>
                    <a:pt x="2455" y="499"/>
                  </a:lnTo>
                  <a:lnTo>
                    <a:pt x="2477" y="605"/>
                  </a:lnTo>
                  <a:lnTo>
                    <a:pt x="2436" y="669"/>
                  </a:lnTo>
                  <a:lnTo>
                    <a:pt x="2378" y="721"/>
                  </a:lnTo>
                  <a:lnTo>
                    <a:pt x="2307" y="745"/>
                  </a:lnTo>
                  <a:lnTo>
                    <a:pt x="2177" y="968"/>
                  </a:lnTo>
                  <a:lnTo>
                    <a:pt x="2134" y="1044"/>
                  </a:lnTo>
                  <a:lnTo>
                    <a:pt x="1805" y="1053"/>
                  </a:lnTo>
                  <a:lnTo>
                    <a:pt x="1774" y="1040"/>
                  </a:lnTo>
                  <a:lnTo>
                    <a:pt x="1695" y="1074"/>
                  </a:lnTo>
                  <a:lnTo>
                    <a:pt x="1619" y="1047"/>
                  </a:lnTo>
                  <a:lnTo>
                    <a:pt x="1536" y="1089"/>
                  </a:lnTo>
                  <a:lnTo>
                    <a:pt x="1369" y="1072"/>
                  </a:lnTo>
                  <a:lnTo>
                    <a:pt x="1390" y="998"/>
                  </a:lnTo>
                  <a:lnTo>
                    <a:pt x="1418" y="981"/>
                  </a:lnTo>
                  <a:lnTo>
                    <a:pt x="1445" y="924"/>
                  </a:lnTo>
                  <a:lnTo>
                    <a:pt x="1421" y="919"/>
                  </a:lnTo>
                  <a:lnTo>
                    <a:pt x="1358" y="989"/>
                  </a:lnTo>
                  <a:lnTo>
                    <a:pt x="1347" y="1040"/>
                  </a:lnTo>
                  <a:lnTo>
                    <a:pt x="1295" y="1091"/>
                  </a:lnTo>
                  <a:lnTo>
                    <a:pt x="1053" y="1089"/>
                  </a:lnTo>
                  <a:lnTo>
                    <a:pt x="1010" y="981"/>
                  </a:lnTo>
                  <a:lnTo>
                    <a:pt x="968" y="981"/>
                  </a:lnTo>
                  <a:lnTo>
                    <a:pt x="968" y="965"/>
                  </a:lnTo>
                  <a:lnTo>
                    <a:pt x="872" y="855"/>
                  </a:lnTo>
                  <a:lnTo>
                    <a:pt x="598" y="705"/>
                  </a:lnTo>
                  <a:lnTo>
                    <a:pt x="513" y="690"/>
                  </a:lnTo>
                  <a:lnTo>
                    <a:pt x="477" y="652"/>
                  </a:lnTo>
                  <a:lnTo>
                    <a:pt x="263" y="636"/>
                  </a:lnTo>
                  <a:lnTo>
                    <a:pt x="223" y="605"/>
                  </a:lnTo>
                  <a:lnTo>
                    <a:pt x="184" y="601"/>
                  </a:lnTo>
                  <a:lnTo>
                    <a:pt x="168" y="614"/>
                  </a:lnTo>
                  <a:lnTo>
                    <a:pt x="132" y="614"/>
                  </a:lnTo>
                  <a:lnTo>
                    <a:pt x="132" y="567"/>
                  </a:lnTo>
                  <a:lnTo>
                    <a:pt x="112" y="575"/>
                  </a:lnTo>
                  <a:lnTo>
                    <a:pt x="0" y="552"/>
                  </a:lnTo>
                  <a:lnTo>
                    <a:pt x="123" y="266"/>
                  </a:lnTo>
                  <a:lnTo>
                    <a:pt x="112" y="16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673" name="Freeform 25"/>
            <p:cNvSpPr>
              <a:spLocks/>
            </p:cNvSpPr>
            <p:nvPr/>
          </p:nvSpPr>
          <p:spPr bwMode="auto">
            <a:xfrm>
              <a:off x="2990" y="1670"/>
              <a:ext cx="413" cy="182"/>
            </a:xfrm>
            <a:custGeom>
              <a:avLst/>
              <a:gdLst>
                <a:gd name="T0" fmla="*/ 239 w 2477"/>
                <a:gd name="T1" fmla="*/ 140 h 1091"/>
                <a:gd name="T2" fmla="*/ 346 w 2477"/>
                <a:gd name="T3" fmla="*/ 202 h 1091"/>
                <a:gd name="T4" fmla="*/ 592 w 2477"/>
                <a:gd name="T5" fmla="*/ 172 h 1091"/>
                <a:gd name="T6" fmla="*/ 864 w 2477"/>
                <a:gd name="T7" fmla="*/ 123 h 1091"/>
                <a:gd name="T8" fmla="*/ 1146 w 2477"/>
                <a:gd name="T9" fmla="*/ 142 h 1091"/>
                <a:gd name="T10" fmla="*/ 1311 w 2477"/>
                <a:gd name="T11" fmla="*/ 164 h 1091"/>
                <a:gd name="T12" fmla="*/ 1413 w 2477"/>
                <a:gd name="T13" fmla="*/ 142 h 1091"/>
                <a:gd name="T14" fmla="*/ 1681 w 2477"/>
                <a:gd name="T15" fmla="*/ 0 h 1091"/>
                <a:gd name="T16" fmla="*/ 2033 w 2477"/>
                <a:gd name="T17" fmla="*/ 148 h 1091"/>
                <a:gd name="T18" fmla="*/ 2084 w 2477"/>
                <a:gd name="T19" fmla="*/ 13 h 1091"/>
                <a:gd name="T20" fmla="*/ 2241 w 2477"/>
                <a:gd name="T21" fmla="*/ 221 h 1091"/>
                <a:gd name="T22" fmla="*/ 2279 w 2477"/>
                <a:gd name="T23" fmla="*/ 348 h 1091"/>
                <a:gd name="T24" fmla="*/ 2387 w 2477"/>
                <a:gd name="T25" fmla="*/ 477 h 1091"/>
                <a:gd name="T26" fmla="*/ 2455 w 2477"/>
                <a:gd name="T27" fmla="*/ 499 h 1091"/>
                <a:gd name="T28" fmla="*/ 2436 w 2477"/>
                <a:gd name="T29" fmla="*/ 669 h 1091"/>
                <a:gd name="T30" fmla="*/ 2307 w 2477"/>
                <a:gd name="T31" fmla="*/ 745 h 1091"/>
                <a:gd name="T32" fmla="*/ 2134 w 2477"/>
                <a:gd name="T33" fmla="*/ 1044 h 1091"/>
                <a:gd name="T34" fmla="*/ 1774 w 2477"/>
                <a:gd name="T35" fmla="*/ 1040 h 1091"/>
                <a:gd name="T36" fmla="*/ 1619 w 2477"/>
                <a:gd name="T37" fmla="*/ 1047 h 1091"/>
                <a:gd name="T38" fmla="*/ 1369 w 2477"/>
                <a:gd name="T39" fmla="*/ 1072 h 1091"/>
                <a:gd name="T40" fmla="*/ 1418 w 2477"/>
                <a:gd name="T41" fmla="*/ 981 h 1091"/>
                <a:gd name="T42" fmla="*/ 1421 w 2477"/>
                <a:gd name="T43" fmla="*/ 919 h 1091"/>
                <a:gd name="T44" fmla="*/ 1347 w 2477"/>
                <a:gd name="T45" fmla="*/ 1040 h 1091"/>
                <a:gd name="T46" fmla="*/ 1053 w 2477"/>
                <a:gd name="T47" fmla="*/ 1089 h 1091"/>
                <a:gd name="T48" fmla="*/ 968 w 2477"/>
                <a:gd name="T49" fmla="*/ 981 h 1091"/>
                <a:gd name="T50" fmla="*/ 872 w 2477"/>
                <a:gd name="T51" fmla="*/ 855 h 1091"/>
                <a:gd name="T52" fmla="*/ 513 w 2477"/>
                <a:gd name="T53" fmla="*/ 690 h 1091"/>
                <a:gd name="T54" fmla="*/ 263 w 2477"/>
                <a:gd name="T55" fmla="*/ 636 h 1091"/>
                <a:gd name="T56" fmla="*/ 184 w 2477"/>
                <a:gd name="T57" fmla="*/ 601 h 1091"/>
                <a:gd name="T58" fmla="*/ 132 w 2477"/>
                <a:gd name="T59" fmla="*/ 614 h 1091"/>
                <a:gd name="T60" fmla="*/ 112 w 2477"/>
                <a:gd name="T61" fmla="*/ 575 h 1091"/>
                <a:gd name="T62" fmla="*/ 123 w 2477"/>
                <a:gd name="T63" fmla="*/ 266 h 10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477" h="1091">
                  <a:moveTo>
                    <a:pt x="112" y="162"/>
                  </a:moveTo>
                  <a:lnTo>
                    <a:pt x="239" y="140"/>
                  </a:lnTo>
                  <a:lnTo>
                    <a:pt x="310" y="172"/>
                  </a:lnTo>
                  <a:lnTo>
                    <a:pt x="346" y="202"/>
                  </a:lnTo>
                  <a:lnTo>
                    <a:pt x="428" y="202"/>
                  </a:lnTo>
                  <a:lnTo>
                    <a:pt x="592" y="172"/>
                  </a:lnTo>
                  <a:lnTo>
                    <a:pt x="743" y="107"/>
                  </a:lnTo>
                  <a:lnTo>
                    <a:pt x="864" y="123"/>
                  </a:lnTo>
                  <a:lnTo>
                    <a:pt x="894" y="132"/>
                  </a:lnTo>
                  <a:lnTo>
                    <a:pt x="1146" y="142"/>
                  </a:lnTo>
                  <a:lnTo>
                    <a:pt x="1182" y="164"/>
                  </a:lnTo>
                  <a:lnTo>
                    <a:pt x="1311" y="164"/>
                  </a:lnTo>
                  <a:lnTo>
                    <a:pt x="1322" y="148"/>
                  </a:lnTo>
                  <a:lnTo>
                    <a:pt x="1413" y="142"/>
                  </a:lnTo>
                  <a:lnTo>
                    <a:pt x="1503" y="121"/>
                  </a:lnTo>
                  <a:lnTo>
                    <a:pt x="1681" y="0"/>
                  </a:lnTo>
                  <a:lnTo>
                    <a:pt x="1991" y="195"/>
                  </a:lnTo>
                  <a:lnTo>
                    <a:pt x="2033" y="148"/>
                  </a:lnTo>
                  <a:lnTo>
                    <a:pt x="2033" y="90"/>
                  </a:lnTo>
                  <a:lnTo>
                    <a:pt x="2084" y="13"/>
                  </a:lnTo>
                  <a:lnTo>
                    <a:pt x="2112" y="16"/>
                  </a:lnTo>
                  <a:lnTo>
                    <a:pt x="2241" y="221"/>
                  </a:lnTo>
                  <a:lnTo>
                    <a:pt x="2243" y="266"/>
                  </a:lnTo>
                  <a:lnTo>
                    <a:pt x="2279" y="348"/>
                  </a:lnTo>
                  <a:lnTo>
                    <a:pt x="2351" y="436"/>
                  </a:lnTo>
                  <a:lnTo>
                    <a:pt x="2387" y="477"/>
                  </a:lnTo>
                  <a:lnTo>
                    <a:pt x="2425" y="477"/>
                  </a:lnTo>
                  <a:lnTo>
                    <a:pt x="2455" y="499"/>
                  </a:lnTo>
                  <a:lnTo>
                    <a:pt x="2477" y="605"/>
                  </a:lnTo>
                  <a:lnTo>
                    <a:pt x="2436" y="669"/>
                  </a:lnTo>
                  <a:lnTo>
                    <a:pt x="2378" y="721"/>
                  </a:lnTo>
                  <a:lnTo>
                    <a:pt x="2307" y="745"/>
                  </a:lnTo>
                  <a:lnTo>
                    <a:pt x="2177" y="968"/>
                  </a:lnTo>
                  <a:lnTo>
                    <a:pt x="2134" y="1044"/>
                  </a:lnTo>
                  <a:lnTo>
                    <a:pt x="1805" y="1053"/>
                  </a:lnTo>
                  <a:lnTo>
                    <a:pt x="1774" y="1040"/>
                  </a:lnTo>
                  <a:lnTo>
                    <a:pt x="1695" y="1074"/>
                  </a:lnTo>
                  <a:lnTo>
                    <a:pt x="1619" y="1047"/>
                  </a:lnTo>
                  <a:lnTo>
                    <a:pt x="1536" y="1089"/>
                  </a:lnTo>
                  <a:lnTo>
                    <a:pt x="1369" y="1072"/>
                  </a:lnTo>
                  <a:lnTo>
                    <a:pt x="1390" y="998"/>
                  </a:lnTo>
                  <a:lnTo>
                    <a:pt x="1418" y="981"/>
                  </a:lnTo>
                  <a:lnTo>
                    <a:pt x="1445" y="924"/>
                  </a:lnTo>
                  <a:lnTo>
                    <a:pt x="1421" y="919"/>
                  </a:lnTo>
                  <a:lnTo>
                    <a:pt x="1358" y="989"/>
                  </a:lnTo>
                  <a:lnTo>
                    <a:pt x="1347" y="1040"/>
                  </a:lnTo>
                  <a:lnTo>
                    <a:pt x="1295" y="1091"/>
                  </a:lnTo>
                  <a:lnTo>
                    <a:pt x="1053" y="1089"/>
                  </a:lnTo>
                  <a:lnTo>
                    <a:pt x="1010" y="981"/>
                  </a:lnTo>
                  <a:lnTo>
                    <a:pt x="968" y="981"/>
                  </a:lnTo>
                  <a:lnTo>
                    <a:pt x="968" y="965"/>
                  </a:lnTo>
                  <a:lnTo>
                    <a:pt x="872" y="855"/>
                  </a:lnTo>
                  <a:lnTo>
                    <a:pt x="598" y="705"/>
                  </a:lnTo>
                  <a:lnTo>
                    <a:pt x="513" y="690"/>
                  </a:lnTo>
                  <a:lnTo>
                    <a:pt x="477" y="652"/>
                  </a:lnTo>
                  <a:lnTo>
                    <a:pt x="263" y="636"/>
                  </a:lnTo>
                  <a:lnTo>
                    <a:pt x="223" y="605"/>
                  </a:lnTo>
                  <a:lnTo>
                    <a:pt x="184" y="601"/>
                  </a:lnTo>
                  <a:lnTo>
                    <a:pt x="168" y="614"/>
                  </a:lnTo>
                  <a:lnTo>
                    <a:pt x="132" y="614"/>
                  </a:lnTo>
                  <a:lnTo>
                    <a:pt x="132" y="567"/>
                  </a:lnTo>
                  <a:lnTo>
                    <a:pt x="112" y="575"/>
                  </a:lnTo>
                  <a:lnTo>
                    <a:pt x="0" y="552"/>
                  </a:lnTo>
                  <a:lnTo>
                    <a:pt x="123" y="266"/>
                  </a:lnTo>
                  <a:lnTo>
                    <a:pt x="112" y="16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674" name="Freeform 26"/>
            <p:cNvSpPr>
              <a:spLocks/>
            </p:cNvSpPr>
            <p:nvPr/>
          </p:nvSpPr>
          <p:spPr bwMode="auto">
            <a:xfrm>
              <a:off x="4749" y="1281"/>
              <a:ext cx="63" cy="83"/>
            </a:xfrm>
            <a:custGeom>
              <a:avLst/>
              <a:gdLst>
                <a:gd name="T0" fmla="*/ 0 w 378"/>
                <a:gd name="T1" fmla="*/ 497 h 497"/>
                <a:gd name="T2" fmla="*/ 11 w 378"/>
                <a:gd name="T3" fmla="*/ 324 h 497"/>
                <a:gd name="T4" fmla="*/ 120 w 378"/>
                <a:gd name="T5" fmla="*/ 168 h 497"/>
                <a:gd name="T6" fmla="*/ 165 w 378"/>
                <a:gd name="T7" fmla="*/ 134 h 497"/>
                <a:gd name="T8" fmla="*/ 203 w 378"/>
                <a:gd name="T9" fmla="*/ 154 h 497"/>
                <a:gd name="T10" fmla="*/ 230 w 378"/>
                <a:gd name="T11" fmla="*/ 140 h 497"/>
                <a:gd name="T12" fmla="*/ 254 w 378"/>
                <a:gd name="T13" fmla="*/ 117 h 497"/>
                <a:gd name="T14" fmla="*/ 249 w 378"/>
                <a:gd name="T15" fmla="*/ 29 h 497"/>
                <a:gd name="T16" fmla="*/ 260 w 378"/>
                <a:gd name="T17" fmla="*/ 0 h 497"/>
                <a:gd name="T18" fmla="*/ 315 w 378"/>
                <a:gd name="T19" fmla="*/ 3 h 497"/>
                <a:gd name="T20" fmla="*/ 344 w 378"/>
                <a:gd name="T21" fmla="*/ 32 h 497"/>
                <a:gd name="T22" fmla="*/ 352 w 378"/>
                <a:gd name="T23" fmla="*/ 48 h 497"/>
                <a:gd name="T24" fmla="*/ 346 w 378"/>
                <a:gd name="T25" fmla="*/ 123 h 497"/>
                <a:gd name="T26" fmla="*/ 361 w 378"/>
                <a:gd name="T27" fmla="*/ 140 h 497"/>
                <a:gd name="T28" fmla="*/ 378 w 378"/>
                <a:gd name="T29" fmla="*/ 238 h 497"/>
                <a:gd name="T30" fmla="*/ 252 w 378"/>
                <a:gd name="T31" fmla="*/ 337 h 497"/>
                <a:gd name="T32" fmla="*/ 216 w 378"/>
                <a:gd name="T33" fmla="*/ 421 h 497"/>
                <a:gd name="T34" fmla="*/ 187 w 378"/>
                <a:gd name="T35" fmla="*/ 409 h 497"/>
                <a:gd name="T36" fmla="*/ 154 w 378"/>
                <a:gd name="T37" fmla="*/ 409 h 497"/>
                <a:gd name="T38" fmla="*/ 120 w 378"/>
                <a:gd name="T39" fmla="*/ 458 h 497"/>
                <a:gd name="T40" fmla="*/ 115 w 378"/>
                <a:gd name="T41" fmla="*/ 429 h 497"/>
                <a:gd name="T42" fmla="*/ 90 w 378"/>
                <a:gd name="T43" fmla="*/ 428 h 497"/>
                <a:gd name="T44" fmla="*/ 54 w 378"/>
                <a:gd name="T45" fmla="*/ 464 h 497"/>
                <a:gd name="T46" fmla="*/ 0 w 378"/>
                <a:gd name="T47" fmla="*/ 497 h 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78" h="497">
                  <a:moveTo>
                    <a:pt x="0" y="497"/>
                  </a:moveTo>
                  <a:lnTo>
                    <a:pt x="11" y="324"/>
                  </a:lnTo>
                  <a:lnTo>
                    <a:pt x="120" y="168"/>
                  </a:lnTo>
                  <a:lnTo>
                    <a:pt x="165" y="134"/>
                  </a:lnTo>
                  <a:lnTo>
                    <a:pt x="203" y="154"/>
                  </a:lnTo>
                  <a:lnTo>
                    <a:pt x="230" y="140"/>
                  </a:lnTo>
                  <a:lnTo>
                    <a:pt x="254" y="117"/>
                  </a:lnTo>
                  <a:lnTo>
                    <a:pt x="249" y="29"/>
                  </a:lnTo>
                  <a:lnTo>
                    <a:pt x="260" y="0"/>
                  </a:lnTo>
                  <a:lnTo>
                    <a:pt x="315" y="3"/>
                  </a:lnTo>
                  <a:lnTo>
                    <a:pt x="344" y="32"/>
                  </a:lnTo>
                  <a:lnTo>
                    <a:pt x="352" y="48"/>
                  </a:lnTo>
                  <a:lnTo>
                    <a:pt x="346" y="123"/>
                  </a:lnTo>
                  <a:lnTo>
                    <a:pt x="361" y="140"/>
                  </a:lnTo>
                  <a:lnTo>
                    <a:pt x="378" y="238"/>
                  </a:lnTo>
                  <a:lnTo>
                    <a:pt x="252" y="337"/>
                  </a:lnTo>
                  <a:lnTo>
                    <a:pt x="216" y="421"/>
                  </a:lnTo>
                  <a:lnTo>
                    <a:pt x="187" y="409"/>
                  </a:lnTo>
                  <a:lnTo>
                    <a:pt x="154" y="409"/>
                  </a:lnTo>
                  <a:lnTo>
                    <a:pt x="120" y="458"/>
                  </a:lnTo>
                  <a:lnTo>
                    <a:pt x="115" y="429"/>
                  </a:lnTo>
                  <a:lnTo>
                    <a:pt x="90" y="428"/>
                  </a:lnTo>
                  <a:lnTo>
                    <a:pt x="54" y="464"/>
                  </a:lnTo>
                  <a:lnTo>
                    <a:pt x="0" y="49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675" name="Freeform 27"/>
            <p:cNvSpPr>
              <a:spLocks/>
            </p:cNvSpPr>
            <p:nvPr/>
          </p:nvSpPr>
          <p:spPr bwMode="auto">
            <a:xfrm>
              <a:off x="4749" y="1281"/>
              <a:ext cx="63" cy="83"/>
            </a:xfrm>
            <a:custGeom>
              <a:avLst/>
              <a:gdLst>
                <a:gd name="T0" fmla="*/ 0 w 378"/>
                <a:gd name="T1" fmla="*/ 497 h 497"/>
                <a:gd name="T2" fmla="*/ 11 w 378"/>
                <a:gd name="T3" fmla="*/ 324 h 497"/>
                <a:gd name="T4" fmla="*/ 120 w 378"/>
                <a:gd name="T5" fmla="*/ 168 h 497"/>
                <a:gd name="T6" fmla="*/ 165 w 378"/>
                <a:gd name="T7" fmla="*/ 134 h 497"/>
                <a:gd name="T8" fmla="*/ 203 w 378"/>
                <a:gd name="T9" fmla="*/ 154 h 497"/>
                <a:gd name="T10" fmla="*/ 230 w 378"/>
                <a:gd name="T11" fmla="*/ 140 h 497"/>
                <a:gd name="T12" fmla="*/ 254 w 378"/>
                <a:gd name="T13" fmla="*/ 117 h 497"/>
                <a:gd name="T14" fmla="*/ 249 w 378"/>
                <a:gd name="T15" fmla="*/ 29 h 497"/>
                <a:gd name="T16" fmla="*/ 260 w 378"/>
                <a:gd name="T17" fmla="*/ 0 h 497"/>
                <a:gd name="T18" fmla="*/ 315 w 378"/>
                <a:gd name="T19" fmla="*/ 3 h 497"/>
                <a:gd name="T20" fmla="*/ 344 w 378"/>
                <a:gd name="T21" fmla="*/ 32 h 497"/>
                <a:gd name="T22" fmla="*/ 352 w 378"/>
                <a:gd name="T23" fmla="*/ 48 h 497"/>
                <a:gd name="T24" fmla="*/ 346 w 378"/>
                <a:gd name="T25" fmla="*/ 123 h 497"/>
                <a:gd name="T26" fmla="*/ 361 w 378"/>
                <a:gd name="T27" fmla="*/ 140 h 497"/>
                <a:gd name="T28" fmla="*/ 378 w 378"/>
                <a:gd name="T29" fmla="*/ 238 h 497"/>
                <a:gd name="T30" fmla="*/ 252 w 378"/>
                <a:gd name="T31" fmla="*/ 337 h 497"/>
                <a:gd name="T32" fmla="*/ 216 w 378"/>
                <a:gd name="T33" fmla="*/ 421 h 497"/>
                <a:gd name="T34" fmla="*/ 187 w 378"/>
                <a:gd name="T35" fmla="*/ 409 h 497"/>
                <a:gd name="T36" fmla="*/ 154 w 378"/>
                <a:gd name="T37" fmla="*/ 409 h 497"/>
                <a:gd name="T38" fmla="*/ 120 w 378"/>
                <a:gd name="T39" fmla="*/ 458 h 497"/>
                <a:gd name="T40" fmla="*/ 115 w 378"/>
                <a:gd name="T41" fmla="*/ 429 h 497"/>
                <a:gd name="T42" fmla="*/ 90 w 378"/>
                <a:gd name="T43" fmla="*/ 428 h 497"/>
                <a:gd name="T44" fmla="*/ 54 w 378"/>
                <a:gd name="T45" fmla="*/ 464 h 497"/>
                <a:gd name="T46" fmla="*/ 0 w 378"/>
                <a:gd name="T47" fmla="*/ 497 h 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78" h="497">
                  <a:moveTo>
                    <a:pt x="0" y="497"/>
                  </a:moveTo>
                  <a:lnTo>
                    <a:pt x="11" y="324"/>
                  </a:lnTo>
                  <a:lnTo>
                    <a:pt x="120" y="168"/>
                  </a:lnTo>
                  <a:lnTo>
                    <a:pt x="165" y="134"/>
                  </a:lnTo>
                  <a:lnTo>
                    <a:pt x="203" y="154"/>
                  </a:lnTo>
                  <a:lnTo>
                    <a:pt x="230" y="140"/>
                  </a:lnTo>
                  <a:lnTo>
                    <a:pt x="254" y="117"/>
                  </a:lnTo>
                  <a:lnTo>
                    <a:pt x="249" y="29"/>
                  </a:lnTo>
                  <a:lnTo>
                    <a:pt x="260" y="0"/>
                  </a:lnTo>
                  <a:lnTo>
                    <a:pt x="315" y="3"/>
                  </a:lnTo>
                  <a:lnTo>
                    <a:pt x="344" y="32"/>
                  </a:lnTo>
                  <a:lnTo>
                    <a:pt x="352" y="48"/>
                  </a:lnTo>
                  <a:lnTo>
                    <a:pt x="346" y="123"/>
                  </a:lnTo>
                  <a:lnTo>
                    <a:pt x="361" y="140"/>
                  </a:lnTo>
                  <a:lnTo>
                    <a:pt x="378" y="238"/>
                  </a:lnTo>
                  <a:lnTo>
                    <a:pt x="252" y="337"/>
                  </a:lnTo>
                  <a:lnTo>
                    <a:pt x="216" y="421"/>
                  </a:lnTo>
                  <a:lnTo>
                    <a:pt x="187" y="409"/>
                  </a:lnTo>
                  <a:lnTo>
                    <a:pt x="154" y="409"/>
                  </a:lnTo>
                  <a:lnTo>
                    <a:pt x="120" y="458"/>
                  </a:lnTo>
                  <a:lnTo>
                    <a:pt x="115" y="429"/>
                  </a:lnTo>
                  <a:lnTo>
                    <a:pt x="90" y="428"/>
                  </a:lnTo>
                  <a:lnTo>
                    <a:pt x="54" y="464"/>
                  </a:lnTo>
                  <a:lnTo>
                    <a:pt x="0" y="49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676" name="Freeform 28"/>
            <p:cNvSpPr>
              <a:spLocks/>
            </p:cNvSpPr>
            <p:nvPr/>
          </p:nvSpPr>
          <p:spPr bwMode="auto">
            <a:xfrm>
              <a:off x="4731" y="1289"/>
              <a:ext cx="203" cy="158"/>
            </a:xfrm>
            <a:custGeom>
              <a:avLst/>
              <a:gdLst>
                <a:gd name="T0" fmla="*/ 1214 w 1214"/>
                <a:gd name="T1" fmla="*/ 684 h 948"/>
                <a:gd name="T2" fmla="*/ 1162 w 1214"/>
                <a:gd name="T3" fmla="*/ 747 h 948"/>
                <a:gd name="T4" fmla="*/ 1034 w 1214"/>
                <a:gd name="T5" fmla="*/ 749 h 948"/>
                <a:gd name="T6" fmla="*/ 928 w 1214"/>
                <a:gd name="T7" fmla="*/ 687 h 948"/>
                <a:gd name="T8" fmla="*/ 881 w 1214"/>
                <a:gd name="T9" fmla="*/ 691 h 948"/>
                <a:gd name="T10" fmla="*/ 805 w 1214"/>
                <a:gd name="T11" fmla="*/ 758 h 948"/>
                <a:gd name="T12" fmla="*/ 731 w 1214"/>
                <a:gd name="T13" fmla="*/ 825 h 948"/>
                <a:gd name="T14" fmla="*/ 651 w 1214"/>
                <a:gd name="T15" fmla="*/ 894 h 948"/>
                <a:gd name="T16" fmla="*/ 629 w 1214"/>
                <a:gd name="T17" fmla="*/ 948 h 948"/>
                <a:gd name="T18" fmla="*/ 552 w 1214"/>
                <a:gd name="T19" fmla="*/ 923 h 948"/>
                <a:gd name="T20" fmla="*/ 493 w 1214"/>
                <a:gd name="T21" fmla="*/ 906 h 948"/>
                <a:gd name="T22" fmla="*/ 404 w 1214"/>
                <a:gd name="T23" fmla="*/ 922 h 948"/>
                <a:gd name="T24" fmla="*/ 319 w 1214"/>
                <a:gd name="T25" fmla="*/ 911 h 948"/>
                <a:gd name="T26" fmla="*/ 250 w 1214"/>
                <a:gd name="T27" fmla="*/ 883 h 948"/>
                <a:gd name="T28" fmla="*/ 171 w 1214"/>
                <a:gd name="T29" fmla="*/ 881 h 948"/>
                <a:gd name="T30" fmla="*/ 122 w 1214"/>
                <a:gd name="T31" fmla="*/ 898 h 948"/>
                <a:gd name="T32" fmla="*/ 0 w 1214"/>
                <a:gd name="T33" fmla="*/ 817 h 948"/>
                <a:gd name="T34" fmla="*/ 51 w 1214"/>
                <a:gd name="T35" fmla="*/ 723 h 948"/>
                <a:gd name="T36" fmla="*/ 18 w 1214"/>
                <a:gd name="T37" fmla="*/ 672 h 948"/>
                <a:gd name="T38" fmla="*/ 24 w 1214"/>
                <a:gd name="T39" fmla="*/ 634 h 948"/>
                <a:gd name="T40" fmla="*/ 56 w 1214"/>
                <a:gd name="T41" fmla="*/ 602 h 948"/>
                <a:gd name="T42" fmla="*/ 51 w 1214"/>
                <a:gd name="T43" fmla="*/ 515 h 948"/>
                <a:gd name="T44" fmla="*/ 78 w 1214"/>
                <a:gd name="T45" fmla="*/ 472 h 948"/>
                <a:gd name="T46" fmla="*/ 164 w 1214"/>
                <a:gd name="T47" fmla="*/ 417 h 948"/>
                <a:gd name="T48" fmla="*/ 197 w 1214"/>
                <a:gd name="T49" fmla="*/ 383 h 948"/>
                <a:gd name="T50" fmla="*/ 221 w 1214"/>
                <a:gd name="T51" fmla="*/ 384 h 948"/>
                <a:gd name="T52" fmla="*/ 229 w 1214"/>
                <a:gd name="T53" fmla="*/ 412 h 948"/>
                <a:gd name="T54" fmla="*/ 261 w 1214"/>
                <a:gd name="T55" fmla="*/ 363 h 948"/>
                <a:gd name="T56" fmla="*/ 294 w 1214"/>
                <a:gd name="T57" fmla="*/ 363 h 948"/>
                <a:gd name="T58" fmla="*/ 323 w 1214"/>
                <a:gd name="T59" fmla="*/ 374 h 948"/>
                <a:gd name="T60" fmla="*/ 361 w 1214"/>
                <a:gd name="T61" fmla="*/ 292 h 948"/>
                <a:gd name="T62" fmla="*/ 488 w 1214"/>
                <a:gd name="T63" fmla="*/ 191 h 948"/>
                <a:gd name="T64" fmla="*/ 471 w 1214"/>
                <a:gd name="T65" fmla="*/ 96 h 948"/>
                <a:gd name="T66" fmla="*/ 457 w 1214"/>
                <a:gd name="T67" fmla="*/ 78 h 948"/>
                <a:gd name="T68" fmla="*/ 461 w 1214"/>
                <a:gd name="T69" fmla="*/ 3 h 948"/>
                <a:gd name="T70" fmla="*/ 530 w 1214"/>
                <a:gd name="T71" fmla="*/ 0 h 948"/>
                <a:gd name="T72" fmla="*/ 680 w 1214"/>
                <a:gd name="T73" fmla="*/ 237 h 948"/>
                <a:gd name="T74" fmla="*/ 896 w 1214"/>
                <a:gd name="T75" fmla="*/ 426 h 948"/>
                <a:gd name="T76" fmla="*/ 1052 w 1214"/>
                <a:gd name="T77" fmla="*/ 493 h 948"/>
                <a:gd name="T78" fmla="*/ 1171 w 1214"/>
                <a:gd name="T79" fmla="*/ 642 h 948"/>
                <a:gd name="T80" fmla="*/ 1214 w 1214"/>
                <a:gd name="T81" fmla="*/ 684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14" h="948">
                  <a:moveTo>
                    <a:pt x="1214" y="684"/>
                  </a:moveTo>
                  <a:lnTo>
                    <a:pt x="1162" y="747"/>
                  </a:lnTo>
                  <a:lnTo>
                    <a:pt x="1034" y="749"/>
                  </a:lnTo>
                  <a:lnTo>
                    <a:pt x="928" y="687"/>
                  </a:lnTo>
                  <a:lnTo>
                    <a:pt x="881" y="691"/>
                  </a:lnTo>
                  <a:lnTo>
                    <a:pt x="805" y="758"/>
                  </a:lnTo>
                  <a:lnTo>
                    <a:pt x="731" y="825"/>
                  </a:lnTo>
                  <a:lnTo>
                    <a:pt x="651" y="894"/>
                  </a:lnTo>
                  <a:lnTo>
                    <a:pt x="629" y="948"/>
                  </a:lnTo>
                  <a:lnTo>
                    <a:pt x="552" y="923"/>
                  </a:lnTo>
                  <a:lnTo>
                    <a:pt x="493" y="906"/>
                  </a:lnTo>
                  <a:lnTo>
                    <a:pt x="404" y="922"/>
                  </a:lnTo>
                  <a:lnTo>
                    <a:pt x="319" y="911"/>
                  </a:lnTo>
                  <a:lnTo>
                    <a:pt x="250" y="883"/>
                  </a:lnTo>
                  <a:lnTo>
                    <a:pt x="171" y="881"/>
                  </a:lnTo>
                  <a:lnTo>
                    <a:pt x="122" y="898"/>
                  </a:lnTo>
                  <a:lnTo>
                    <a:pt x="0" y="817"/>
                  </a:lnTo>
                  <a:lnTo>
                    <a:pt x="51" y="723"/>
                  </a:lnTo>
                  <a:lnTo>
                    <a:pt x="18" y="672"/>
                  </a:lnTo>
                  <a:lnTo>
                    <a:pt x="24" y="634"/>
                  </a:lnTo>
                  <a:lnTo>
                    <a:pt x="56" y="602"/>
                  </a:lnTo>
                  <a:lnTo>
                    <a:pt x="51" y="515"/>
                  </a:lnTo>
                  <a:lnTo>
                    <a:pt x="78" y="472"/>
                  </a:lnTo>
                  <a:lnTo>
                    <a:pt x="164" y="417"/>
                  </a:lnTo>
                  <a:lnTo>
                    <a:pt x="197" y="383"/>
                  </a:lnTo>
                  <a:lnTo>
                    <a:pt x="221" y="384"/>
                  </a:lnTo>
                  <a:lnTo>
                    <a:pt x="229" y="412"/>
                  </a:lnTo>
                  <a:lnTo>
                    <a:pt x="261" y="363"/>
                  </a:lnTo>
                  <a:lnTo>
                    <a:pt x="294" y="363"/>
                  </a:lnTo>
                  <a:lnTo>
                    <a:pt x="323" y="374"/>
                  </a:lnTo>
                  <a:lnTo>
                    <a:pt x="361" y="292"/>
                  </a:lnTo>
                  <a:lnTo>
                    <a:pt x="488" y="191"/>
                  </a:lnTo>
                  <a:lnTo>
                    <a:pt x="471" y="96"/>
                  </a:lnTo>
                  <a:lnTo>
                    <a:pt x="457" y="78"/>
                  </a:lnTo>
                  <a:lnTo>
                    <a:pt x="461" y="3"/>
                  </a:lnTo>
                  <a:lnTo>
                    <a:pt x="530" y="0"/>
                  </a:lnTo>
                  <a:lnTo>
                    <a:pt x="680" y="237"/>
                  </a:lnTo>
                  <a:lnTo>
                    <a:pt x="896" y="426"/>
                  </a:lnTo>
                  <a:lnTo>
                    <a:pt x="1052" y="493"/>
                  </a:lnTo>
                  <a:lnTo>
                    <a:pt x="1171" y="642"/>
                  </a:lnTo>
                  <a:lnTo>
                    <a:pt x="1214" y="68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677" name="Freeform 29"/>
            <p:cNvSpPr>
              <a:spLocks/>
            </p:cNvSpPr>
            <p:nvPr/>
          </p:nvSpPr>
          <p:spPr bwMode="auto">
            <a:xfrm>
              <a:off x="4731" y="1289"/>
              <a:ext cx="203" cy="158"/>
            </a:xfrm>
            <a:custGeom>
              <a:avLst/>
              <a:gdLst>
                <a:gd name="T0" fmla="*/ 1214 w 1214"/>
                <a:gd name="T1" fmla="*/ 684 h 948"/>
                <a:gd name="T2" fmla="*/ 1162 w 1214"/>
                <a:gd name="T3" fmla="*/ 747 h 948"/>
                <a:gd name="T4" fmla="*/ 1034 w 1214"/>
                <a:gd name="T5" fmla="*/ 749 h 948"/>
                <a:gd name="T6" fmla="*/ 928 w 1214"/>
                <a:gd name="T7" fmla="*/ 687 h 948"/>
                <a:gd name="T8" fmla="*/ 881 w 1214"/>
                <a:gd name="T9" fmla="*/ 691 h 948"/>
                <a:gd name="T10" fmla="*/ 805 w 1214"/>
                <a:gd name="T11" fmla="*/ 758 h 948"/>
                <a:gd name="T12" fmla="*/ 731 w 1214"/>
                <a:gd name="T13" fmla="*/ 825 h 948"/>
                <a:gd name="T14" fmla="*/ 651 w 1214"/>
                <a:gd name="T15" fmla="*/ 894 h 948"/>
                <a:gd name="T16" fmla="*/ 629 w 1214"/>
                <a:gd name="T17" fmla="*/ 948 h 948"/>
                <a:gd name="T18" fmla="*/ 552 w 1214"/>
                <a:gd name="T19" fmla="*/ 923 h 948"/>
                <a:gd name="T20" fmla="*/ 493 w 1214"/>
                <a:gd name="T21" fmla="*/ 906 h 948"/>
                <a:gd name="T22" fmla="*/ 404 w 1214"/>
                <a:gd name="T23" fmla="*/ 922 h 948"/>
                <a:gd name="T24" fmla="*/ 319 w 1214"/>
                <a:gd name="T25" fmla="*/ 911 h 948"/>
                <a:gd name="T26" fmla="*/ 250 w 1214"/>
                <a:gd name="T27" fmla="*/ 883 h 948"/>
                <a:gd name="T28" fmla="*/ 171 w 1214"/>
                <a:gd name="T29" fmla="*/ 881 h 948"/>
                <a:gd name="T30" fmla="*/ 122 w 1214"/>
                <a:gd name="T31" fmla="*/ 898 h 948"/>
                <a:gd name="T32" fmla="*/ 0 w 1214"/>
                <a:gd name="T33" fmla="*/ 817 h 948"/>
                <a:gd name="T34" fmla="*/ 51 w 1214"/>
                <a:gd name="T35" fmla="*/ 723 h 948"/>
                <a:gd name="T36" fmla="*/ 18 w 1214"/>
                <a:gd name="T37" fmla="*/ 672 h 948"/>
                <a:gd name="T38" fmla="*/ 24 w 1214"/>
                <a:gd name="T39" fmla="*/ 634 h 948"/>
                <a:gd name="T40" fmla="*/ 56 w 1214"/>
                <a:gd name="T41" fmla="*/ 602 h 948"/>
                <a:gd name="T42" fmla="*/ 51 w 1214"/>
                <a:gd name="T43" fmla="*/ 515 h 948"/>
                <a:gd name="T44" fmla="*/ 78 w 1214"/>
                <a:gd name="T45" fmla="*/ 472 h 948"/>
                <a:gd name="T46" fmla="*/ 164 w 1214"/>
                <a:gd name="T47" fmla="*/ 417 h 948"/>
                <a:gd name="T48" fmla="*/ 197 w 1214"/>
                <a:gd name="T49" fmla="*/ 383 h 948"/>
                <a:gd name="T50" fmla="*/ 221 w 1214"/>
                <a:gd name="T51" fmla="*/ 384 h 948"/>
                <a:gd name="T52" fmla="*/ 229 w 1214"/>
                <a:gd name="T53" fmla="*/ 412 h 948"/>
                <a:gd name="T54" fmla="*/ 261 w 1214"/>
                <a:gd name="T55" fmla="*/ 363 h 948"/>
                <a:gd name="T56" fmla="*/ 294 w 1214"/>
                <a:gd name="T57" fmla="*/ 363 h 948"/>
                <a:gd name="T58" fmla="*/ 323 w 1214"/>
                <a:gd name="T59" fmla="*/ 374 h 948"/>
                <a:gd name="T60" fmla="*/ 361 w 1214"/>
                <a:gd name="T61" fmla="*/ 292 h 948"/>
                <a:gd name="T62" fmla="*/ 488 w 1214"/>
                <a:gd name="T63" fmla="*/ 191 h 948"/>
                <a:gd name="T64" fmla="*/ 471 w 1214"/>
                <a:gd name="T65" fmla="*/ 96 h 948"/>
                <a:gd name="T66" fmla="*/ 457 w 1214"/>
                <a:gd name="T67" fmla="*/ 78 h 948"/>
                <a:gd name="T68" fmla="*/ 461 w 1214"/>
                <a:gd name="T69" fmla="*/ 3 h 948"/>
                <a:gd name="T70" fmla="*/ 530 w 1214"/>
                <a:gd name="T71" fmla="*/ 0 h 948"/>
                <a:gd name="T72" fmla="*/ 680 w 1214"/>
                <a:gd name="T73" fmla="*/ 237 h 948"/>
                <a:gd name="T74" fmla="*/ 896 w 1214"/>
                <a:gd name="T75" fmla="*/ 426 h 948"/>
                <a:gd name="T76" fmla="*/ 1052 w 1214"/>
                <a:gd name="T77" fmla="*/ 493 h 948"/>
                <a:gd name="T78" fmla="*/ 1171 w 1214"/>
                <a:gd name="T79" fmla="*/ 642 h 948"/>
                <a:gd name="T80" fmla="*/ 1214 w 1214"/>
                <a:gd name="T81" fmla="*/ 684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14" h="948">
                  <a:moveTo>
                    <a:pt x="1214" y="684"/>
                  </a:moveTo>
                  <a:lnTo>
                    <a:pt x="1162" y="747"/>
                  </a:lnTo>
                  <a:lnTo>
                    <a:pt x="1034" y="749"/>
                  </a:lnTo>
                  <a:lnTo>
                    <a:pt x="928" y="687"/>
                  </a:lnTo>
                  <a:lnTo>
                    <a:pt x="881" y="691"/>
                  </a:lnTo>
                  <a:lnTo>
                    <a:pt x="805" y="758"/>
                  </a:lnTo>
                  <a:lnTo>
                    <a:pt x="731" y="825"/>
                  </a:lnTo>
                  <a:lnTo>
                    <a:pt x="651" y="894"/>
                  </a:lnTo>
                  <a:lnTo>
                    <a:pt x="629" y="948"/>
                  </a:lnTo>
                  <a:lnTo>
                    <a:pt x="552" y="923"/>
                  </a:lnTo>
                  <a:lnTo>
                    <a:pt x="493" y="906"/>
                  </a:lnTo>
                  <a:lnTo>
                    <a:pt x="404" y="922"/>
                  </a:lnTo>
                  <a:lnTo>
                    <a:pt x="319" y="911"/>
                  </a:lnTo>
                  <a:lnTo>
                    <a:pt x="250" y="883"/>
                  </a:lnTo>
                  <a:lnTo>
                    <a:pt x="171" y="881"/>
                  </a:lnTo>
                  <a:lnTo>
                    <a:pt x="122" y="898"/>
                  </a:lnTo>
                  <a:lnTo>
                    <a:pt x="0" y="817"/>
                  </a:lnTo>
                  <a:lnTo>
                    <a:pt x="51" y="723"/>
                  </a:lnTo>
                  <a:lnTo>
                    <a:pt x="18" y="672"/>
                  </a:lnTo>
                  <a:lnTo>
                    <a:pt x="24" y="634"/>
                  </a:lnTo>
                  <a:lnTo>
                    <a:pt x="56" y="602"/>
                  </a:lnTo>
                  <a:lnTo>
                    <a:pt x="51" y="515"/>
                  </a:lnTo>
                  <a:lnTo>
                    <a:pt x="78" y="472"/>
                  </a:lnTo>
                  <a:lnTo>
                    <a:pt x="164" y="417"/>
                  </a:lnTo>
                  <a:lnTo>
                    <a:pt x="197" y="383"/>
                  </a:lnTo>
                  <a:lnTo>
                    <a:pt x="221" y="384"/>
                  </a:lnTo>
                  <a:lnTo>
                    <a:pt x="229" y="412"/>
                  </a:lnTo>
                  <a:lnTo>
                    <a:pt x="261" y="363"/>
                  </a:lnTo>
                  <a:lnTo>
                    <a:pt x="294" y="363"/>
                  </a:lnTo>
                  <a:lnTo>
                    <a:pt x="323" y="374"/>
                  </a:lnTo>
                  <a:lnTo>
                    <a:pt x="361" y="292"/>
                  </a:lnTo>
                  <a:lnTo>
                    <a:pt x="488" y="191"/>
                  </a:lnTo>
                  <a:lnTo>
                    <a:pt x="471" y="96"/>
                  </a:lnTo>
                  <a:lnTo>
                    <a:pt x="457" y="78"/>
                  </a:lnTo>
                  <a:lnTo>
                    <a:pt x="461" y="3"/>
                  </a:lnTo>
                  <a:lnTo>
                    <a:pt x="530" y="0"/>
                  </a:lnTo>
                  <a:lnTo>
                    <a:pt x="680" y="237"/>
                  </a:lnTo>
                  <a:lnTo>
                    <a:pt x="896" y="426"/>
                  </a:lnTo>
                  <a:lnTo>
                    <a:pt x="1052" y="493"/>
                  </a:lnTo>
                  <a:lnTo>
                    <a:pt x="1171" y="642"/>
                  </a:lnTo>
                  <a:lnTo>
                    <a:pt x="1214" y="68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678" name="Freeform 30"/>
            <p:cNvSpPr>
              <a:spLocks/>
            </p:cNvSpPr>
            <p:nvPr/>
          </p:nvSpPr>
          <p:spPr bwMode="auto">
            <a:xfrm>
              <a:off x="4676" y="1478"/>
              <a:ext cx="155" cy="74"/>
            </a:xfrm>
            <a:custGeom>
              <a:avLst/>
              <a:gdLst>
                <a:gd name="T0" fmla="*/ 935 w 935"/>
                <a:gd name="T1" fmla="*/ 64 h 444"/>
                <a:gd name="T2" fmla="*/ 889 w 935"/>
                <a:gd name="T3" fmla="*/ 381 h 444"/>
                <a:gd name="T4" fmla="*/ 679 w 935"/>
                <a:gd name="T5" fmla="*/ 402 h 444"/>
                <a:gd name="T6" fmla="*/ 618 w 935"/>
                <a:gd name="T7" fmla="*/ 444 h 444"/>
                <a:gd name="T8" fmla="*/ 494 w 935"/>
                <a:gd name="T9" fmla="*/ 399 h 444"/>
                <a:gd name="T10" fmla="*/ 177 w 935"/>
                <a:gd name="T11" fmla="*/ 396 h 444"/>
                <a:gd name="T12" fmla="*/ 0 w 935"/>
                <a:gd name="T13" fmla="*/ 155 h 444"/>
                <a:gd name="T14" fmla="*/ 33 w 935"/>
                <a:gd name="T15" fmla="*/ 94 h 444"/>
                <a:gd name="T16" fmla="*/ 72 w 935"/>
                <a:gd name="T17" fmla="*/ 85 h 444"/>
                <a:gd name="T18" fmla="*/ 202 w 935"/>
                <a:gd name="T19" fmla="*/ 0 h 444"/>
                <a:gd name="T20" fmla="*/ 467 w 935"/>
                <a:gd name="T21" fmla="*/ 70 h 444"/>
                <a:gd name="T22" fmla="*/ 542 w 935"/>
                <a:gd name="T23" fmla="*/ 50 h 444"/>
                <a:gd name="T24" fmla="*/ 935 w 935"/>
                <a:gd name="T25" fmla="*/ 64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35" h="444">
                  <a:moveTo>
                    <a:pt x="935" y="64"/>
                  </a:moveTo>
                  <a:lnTo>
                    <a:pt x="889" y="381"/>
                  </a:lnTo>
                  <a:lnTo>
                    <a:pt x="679" y="402"/>
                  </a:lnTo>
                  <a:lnTo>
                    <a:pt x="618" y="444"/>
                  </a:lnTo>
                  <a:lnTo>
                    <a:pt x="494" y="399"/>
                  </a:lnTo>
                  <a:lnTo>
                    <a:pt x="177" y="396"/>
                  </a:lnTo>
                  <a:lnTo>
                    <a:pt x="0" y="155"/>
                  </a:lnTo>
                  <a:lnTo>
                    <a:pt x="33" y="94"/>
                  </a:lnTo>
                  <a:lnTo>
                    <a:pt x="72" y="85"/>
                  </a:lnTo>
                  <a:lnTo>
                    <a:pt x="202" y="0"/>
                  </a:lnTo>
                  <a:lnTo>
                    <a:pt x="467" y="70"/>
                  </a:lnTo>
                  <a:lnTo>
                    <a:pt x="542" y="50"/>
                  </a:lnTo>
                  <a:lnTo>
                    <a:pt x="935" y="6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679" name="Freeform 31"/>
            <p:cNvSpPr>
              <a:spLocks/>
            </p:cNvSpPr>
            <p:nvPr/>
          </p:nvSpPr>
          <p:spPr bwMode="auto">
            <a:xfrm>
              <a:off x="4676" y="1478"/>
              <a:ext cx="155" cy="74"/>
            </a:xfrm>
            <a:custGeom>
              <a:avLst/>
              <a:gdLst>
                <a:gd name="T0" fmla="*/ 935 w 935"/>
                <a:gd name="T1" fmla="*/ 64 h 444"/>
                <a:gd name="T2" fmla="*/ 889 w 935"/>
                <a:gd name="T3" fmla="*/ 381 h 444"/>
                <a:gd name="T4" fmla="*/ 679 w 935"/>
                <a:gd name="T5" fmla="*/ 402 h 444"/>
                <a:gd name="T6" fmla="*/ 618 w 935"/>
                <a:gd name="T7" fmla="*/ 444 h 444"/>
                <a:gd name="T8" fmla="*/ 494 w 935"/>
                <a:gd name="T9" fmla="*/ 399 h 444"/>
                <a:gd name="T10" fmla="*/ 177 w 935"/>
                <a:gd name="T11" fmla="*/ 396 h 444"/>
                <a:gd name="T12" fmla="*/ 0 w 935"/>
                <a:gd name="T13" fmla="*/ 155 h 444"/>
                <a:gd name="T14" fmla="*/ 33 w 935"/>
                <a:gd name="T15" fmla="*/ 94 h 444"/>
                <a:gd name="T16" fmla="*/ 72 w 935"/>
                <a:gd name="T17" fmla="*/ 85 h 444"/>
                <a:gd name="T18" fmla="*/ 202 w 935"/>
                <a:gd name="T19" fmla="*/ 0 h 444"/>
                <a:gd name="T20" fmla="*/ 467 w 935"/>
                <a:gd name="T21" fmla="*/ 70 h 444"/>
                <a:gd name="T22" fmla="*/ 542 w 935"/>
                <a:gd name="T23" fmla="*/ 50 h 444"/>
                <a:gd name="T24" fmla="*/ 935 w 935"/>
                <a:gd name="T25" fmla="*/ 64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35" h="444">
                  <a:moveTo>
                    <a:pt x="935" y="64"/>
                  </a:moveTo>
                  <a:lnTo>
                    <a:pt x="889" y="381"/>
                  </a:lnTo>
                  <a:lnTo>
                    <a:pt x="679" y="402"/>
                  </a:lnTo>
                  <a:lnTo>
                    <a:pt x="618" y="444"/>
                  </a:lnTo>
                  <a:lnTo>
                    <a:pt x="494" y="399"/>
                  </a:lnTo>
                  <a:lnTo>
                    <a:pt x="177" y="396"/>
                  </a:lnTo>
                  <a:lnTo>
                    <a:pt x="0" y="155"/>
                  </a:lnTo>
                  <a:lnTo>
                    <a:pt x="33" y="94"/>
                  </a:lnTo>
                  <a:lnTo>
                    <a:pt x="72" y="85"/>
                  </a:lnTo>
                  <a:lnTo>
                    <a:pt x="202" y="0"/>
                  </a:lnTo>
                  <a:lnTo>
                    <a:pt x="467" y="70"/>
                  </a:lnTo>
                  <a:lnTo>
                    <a:pt x="542" y="50"/>
                  </a:lnTo>
                  <a:lnTo>
                    <a:pt x="935" y="6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680" name="Freeform 32"/>
            <p:cNvSpPr>
              <a:spLocks/>
            </p:cNvSpPr>
            <p:nvPr/>
          </p:nvSpPr>
          <p:spPr bwMode="auto">
            <a:xfrm>
              <a:off x="4835" y="1404"/>
              <a:ext cx="80" cy="56"/>
            </a:xfrm>
            <a:custGeom>
              <a:avLst/>
              <a:gdLst>
                <a:gd name="T0" fmla="*/ 476 w 476"/>
                <a:gd name="T1" fmla="*/ 57 h 335"/>
                <a:gd name="T2" fmla="*/ 431 w 476"/>
                <a:gd name="T3" fmla="*/ 216 h 335"/>
                <a:gd name="T4" fmla="*/ 323 w 476"/>
                <a:gd name="T5" fmla="*/ 198 h 335"/>
                <a:gd name="T6" fmla="*/ 344 w 476"/>
                <a:gd name="T7" fmla="*/ 335 h 335"/>
                <a:gd name="T8" fmla="*/ 0 w 476"/>
                <a:gd name="T9" fmla="*/ 271 h 335"/>
                <a:gd name="T10" fmla="*/ 33 w 476"/>
                <a:gd name="T11" fmla="*/ 190 h 335"/>
                <a:gd name="T12" fmla="*/ 256 w 476"/>
                <a:gd name="T13" fmla="*/ 2 h 335"/>
                <a:gd name="T14" fmla="*/ 305 w 476"/>
                <a:gd name="T15" fmla="*/ 0 h 335"/>
                <a:gd name="T16" fmla="*/ 410 w 476"/>
                <a:gd name="T17" fmla="*/ 57 h 335"/>
                <a:gd name="T18" fmla="*/ 476 w 476"/>
                <a:gd name="T19" fmla="*/ 57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6" h="335">
                  <a:moveTo>
                    <a:pt x="476" y="57"/>
                  </a:moveTo>
                  <a:lnTo>
                    <a:pt x="431" y="216"/>
                  </a:lnTo>
                  <a:lnTo>
                    <a:pt x="323" y="198"/>
                  </a:lnTo>
                  <a:lnTo>
                    <a:pt x="344" y="335"/>
                  </a:lnTo>
                  <a:lnTo>
                    <a:pt x="0" y="271"/>
                  </a:lnTo>
                  <a:lnTo>
                    <a:pt x="33" y="190"/>
                  </a:lnTo>
                  <a:lnTo>
                    <a:pt x="256" y="2"/>
                  </a:lnTo>
                  <a:lnTo>
                    <a:pt x="305" y="0"/>
                  </a:lnTo>
                  <a:lnTo>
                    <a:pt x="410" y="57"/>
                  </a:lnTo>
                  <a:lnTo>
                    <a:pt x="476" y="5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681" name="Freeform 33"/>
            <p:cNvSpPr>
              <a:spLocks/>
            </p:cNvSpPr>
            <p:nvPr/>
          </p:nvSpPr>
          <p:spPr bwMode="auto">
            <a:xfrm>
              <a:off x="4835" y="1404"/>
              <a:ext cx="80" cy="56"/>
            </a:xfrm>
            <a:custGeom>
              <a:avLst/>
              <a:gdLst>
                <a:gd name="T0" fmla="*/ 476 w 476"/>
                <a:gd name="T1" fmla="*/ 57 h 335"/>
                <a:gd name="T2" fmla="*/ 431 w 476"/>
                <a:gd name="T3" fmla="*/ 216 h 335"/>
                <a:gd name="T4" fmla="*/ 323 w 476"/>
                <a:gd name="T5" fmla="*/ 198 h 335"/>
                <a:gd name="T6" fmla="*/ 344 w 476"/>
                <a:gd name="T7" fmla="*/ 335 h 335"/>
                <a:gd name="T8" fmla="*/ 0 w 476"/>
                <a:gd name="T9" fmla="*/ 271 h 335"/>
                <a:gd name="T10" fmla="*/ 33 w 476"/>
                <a:gd name="T11" fmla="*/ 190 h 335"/>
                <a:gd name="T12" fmla="*/ 256 w 476"/>
                <a:gd name="T13" fmla="*/ 2 h 335"/>
                <a:gd name="T14" fmla="*/ 305 w 476"/>
                <a:gd name="T15" fmla="*/ 0 h 335"/>
                <a:gd name="T16" fmla="*/ 410 w 476"/>
                <a:gd name="T17" fmla="*/ 57 h 335"/>
                <a:gd name="T18" fmla="*/ 476 w 476"/>
                <a:gd name="T19" fmla="*/ 57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6" h="335">
                  <a:moveTo>
                    <a:pt x="476" y="57"/>
                  </a:moveTo>
                  <a:lnTo>
                    <a:pt x="431" y="216"/>
                  </a:lnTo>
                  <a:lnTo>
                    <a:pt x="323" y="198"/>
                  </a:lnTo>
                  <a:lnTo>
                    <a:pt x="344" y="335"/>
                  </a:lnTo>
                  <a:lnTo>
                    <a:pt x="0" y="271"/>
                  </a:lnTo>
                  <a:lnTo>
                    <a:pt x="33" y="190"/>
                  </a:lnTo>
                  <a:lnTo>
                    <a:pt x="256" y="2"/>
                  </a:lnTo>
                  <a:lnTo>
                    <a:pt x="305" y="0"/>
                  </a:lnTo>
                  <a:lnTo>
                    <a:pt x="410" y="57"/>
                  </a:lnTo>
                  <a:lnTo>
                    <a:pt x="476" y="5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682" name="Freeform 34"/>
            <p:cNvSpPr>
              <a:spLocks/>
            </p:cNvSpPr>
            <p:nvPr/>
          </p:nvSpPr>
          <p:spPr bwMode="auto">
            <a:xfrm>
              <a:off x="4845" y="1463"/>
              <a:ext cx="350" cy="328"/>
            </a:xfrm>
            <a:custGeom>
              <a:avLst/>
              <a:gdLst>
                <a:gd name="T0" fmla="*/ 828 w 2102"/>
                <a:gd name="T1" fmla="*/ 0 h 1965"/>
                <a:gd name="T2" fmla="*/ 775 w 2102"/>
                <a:gd name="T3" fmla="*/ 56 h 1965"/>
                <a:gd name="T4" fmla="*/ 768 w 2102"/>
                <a:gd name="T5" fmla="*/ 181 h 1965"/>
                <a:gd name="T6" fmla="*/ 695 w 2102"/>
                <a:gd name="T7" fmla="*/ 333 h 1965"/>
                <a:gd name="T8" fmla="*/ 598 w 2102"/>
                <a:gd name="T9" fmla="*/ 342 h 1965"/>
                <a:gd name="T10" fmla="*/ 507 w 2102"/>
                <a:gd name="T11" fmla="*/ 395 h 1965"/>
                <a:gd name="T12" fmla="*/ 466 w 2102"/>
                <a:gd name="T13" fmla="*/ 681 h 1965"/>
                <a:gd name="T14" fmla="*/ 427 w 2102"/>
                <a:gd name="T15" fmla="*/ 983 h 1965"/>
                <a:gd name="T16" fmla="*/ 358 w 2102"/>
                <a:gd name="T17" fmla="*/ 1135 h 1965"/>
                <a:gd name="T18" fmla="*/ 261 w 2102"/>
                <a:gd name="T19" fmla="*/ 1214 h 1965"/>
                <a:gd name="T20" fmla="*/ 269 w 2102"/>
                <a:gd name="T21" fmla="*/ 1250 h 1965"/>
                <a:gd name="T22" fmla="*/ 207 w 2102"/>
                <a:gd name="T23" fmla="*/ 1291 h 1965"/>
                <a:gd name="T24" fmla="*/ 159 w 2102"/>
                <a:gd name="T25" fmla="*/ 1261 h 1965"/>
                <a:gd name="T26" fmla="*/ 118 w 2102"/>
                <a:gd name="T27" fmla="*/ 1262 h 1965"/>
                <a:gd name="T28" fmla="*/ 75 w 2102"/>
                <a:gd name="T29" fmla="*/ 1481 h 1965"/>
                <a:gd name="T30" fmla="*/ 0 w 2102"/>
                <a:gd name="T31" fmla="*/ 1485 h 1965"/>
                <a:gd name="T32" fmla="*/ 0 w 2102"/>
                <a:gd name="T33" fmla="*/ 1519 h 1965"/>
                <a:gd name="T34" fmla="*/ 74 w 2102"/>
                <a:gd name="T35" fmla="*/ 1555 h 1965"/>
                <a:gd name="T36" fmla="*/ 119 w 2102"/>
                <a:gd name="T37" fmla="*/ 1553 h 1965"/>
                <a:gd name="T38" fmla="*/ 298 w 2102"/>
                <a:gd name="T39" fmla="*/ 1680 h 1965"/>
                <a:gd name="T40" fmla="*/ 519 w 2102"/>
                <a:gd name="T41" fmla="*/ 1812 h 1965"/>
                <a:gd name="T42" fmla="*/ 693 w 2102"/>
                <a:gd name="T43" fmla="*/ 1965 h 1965"/>
                <a:gd name="T44" fmla="*/ 856 w 2102"/>
                <a:gd name="T45" fmla="*/ 1931 h 1965"/>
                <a:gd name="T46" fmla="*/ 879 w 2102"/>
                <a:gd name="T47" fmla="*/ 1938 h 1965"/>
                <a:gd name="T48" fmla="*/ 994 w 2102"/>
                <a:gd name="T49" fmla="*/ 1939 h 1965"/>
                <a:gd name="T50" fmla="*/ 992 w 2102"/>
                <a:gd name="T51" fmla="*/ 1880 h 1965"/>
                <a:gd name="T52" fmla="*/ 1042 w 2102"/>
                <a:gd name="T53" fmla="*/ 1863 h 1965"/>
                <a:gd name="T54" fmla="*/ 1077 w 2102"/>
                <a:gd name="T55" fmla="*/ 1857 h 1965"/>
                <a:gd name="T56" fmla="*/ 1099 w 2102"/>
                <a:gd name="T57" fmla="*/ 1869 h 1965"/>
                <a:gd name="T58" fmla="*/ 1190 w 2102"/>
                <a:gd name="T59" fmla="*/ 1872 h 1965"/>
                <a:gd name="T60" fmla="*/ 1217 w 2102"/>
                <a:gd name="T61" fmla="*/ 1851 h 1965"/>
                <a:gd name="T62" fmla="*/ 1257 w 2102"/>
                <a:gd name="T63" fmla="*/ 1859 h 1965"/>
                <a:gd name="T64" fmla="*/ 1280 w 2102"/>
                <a:gd name="T65" fmla="*/ 1877 h 1965"/>
                <a:gd name="T66" fmla="*/ 1306 w 2102"/>
                <a:gd name="T67" fmla="*/ 1882 h 1965"/>
                <a:gd name="T68" fmla="*/ 1323 w 2102"/>
                <a:gd name="T69" fmla="*/ 1865 h 1965"/>
                <a:gd name="T70" fmla="*/ 1357 w 2102"/>
                <a:gd name="T71" fmla="*/ 1867 h 1965"/>
                <a:gd name="T72" fmla="*/ 1386 w 2102"/>
                <a:gd name="T73" fmla="*/ 1878 h 1965"/>
                <a:gd name="T74" fmla="*/ 1458 w 2102"/>
                <a:gd name="T75" fmla="*/ 1840 h 1965"/>
                <a:gd name="T76" fmla="*/ 1437 w 2102"/>
                <a:gd name="T77" fmla="*/ 1761 h 1965"/>
                <a:gd name="T78" fmla="*/ 1546 w 2102"/>
                <a:gd name="T79" fmla="*/ 1613 h 1965"/>
                <a:gd name="T80" fmla="*/ 1522 w 2102"/>
                <a:gd name="T81" fmla="*/ 1572 h 1965"/>
                <a:gd name="T82" fmla="*/ 1583 w 2102"/>
                <a:gd name="T83" fmla="*/ 1449 h 1965"/>
                <a:gd name="T84" fmla="*/ 1572 w 2102"/>
                <a:gd name="T85" fmla="*/ 1406 h 1965"/>
                <a:gd name="T86" fmla="*/ 1540 w 2102"/>
                <a:gd name="T87" fmla="*/ 1383 h 1965"/>
                <a:gd name="T88" fmla="*/ 1524 w 2102"/>
                <a:gd name="T89" fmla="*/ 1249 h 1965"/>
                <a:gd name="T90" fmla="*/ 1604 w 2102"/>
                <a:gd name="T91" fmla="*/ 1187 h 1965"/>
                <a:gd name="T92" fmla="*/ 1599 w 2102"/>
                <a:gd name="T93" fmla="*/ 1148 h 1965"/>
                <a:gd name="T94" fmla="*/ 1627 w 2102"/>
                <a:gd name="T95" fmla="*/ 1129 h 1965"/>
                <a:gd name="T96" fmla="*/ 1780 w 2102"/>
                <a:gd name="T97" fmla="*/ 1172 h 1965"/>
                <a:gd name="T98" fmla="*/ 1884 w 2102"/>
                <a:gd name="T99" fmla="*/ 1181 h 1965"/>
                <a:gd name="T100" fmla="*/ 1894 w 2102"/>
                <a:gd name="T101" fmla="*/ 1152 h 1965"/>
                <a:gd name="T102" fmla="*/ 2086 w 2102"/>
                <a:gd name="T103" fmla="*/ 1153 h 1965"/>
                <a:gd name="T104" fmla="*/ 2102 w 2102"/>
                <a:gd name="T105" fmla="*/ 1116 h 1965"/>
                <a:gd name="T106" fmla="*/ 1949 w 2102"/>
                <a:gd name="T107" fmla="*/ 1041 h 1965"/>
                <a:gd name="T108" fmla="*/ 1748 w 2102"/>
                <a:gd name="T109" fmla="*/ 895 h 1965"/>
                <a:gd name="T110" fmla="*/ 1584 w 2102"/>
                <a:gd name="T111" fmla="*/ 745 h 1965"/>
                <a:gd name="T112" fmla="*/ 1126 w 2102"/>
                <a:gd name="T113" fmla="*/ 322 h 1965"/>
                <a:gd name="T114" fmla="*/ 933 w 2102"/>
                <a:gd name="T115" fmla="*/ 144 h 1965"/>
                <a:gd name="T116" fmla="*/ 828 w 2102"/>
                <a:gd name="T117" fmla="*/ 0 h 19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102" h="1965">
                  <a:moveTo>
                    <a:pt x="828" y="0"/>
                  </a:moveTo>
                  <a:lnTo>
                    <a:pt x="775" y="56"/>
                  </a:lnTo>
                  <a:lnTo>
                    <a:pt x="768" y="181"/>
                  </a:lnTo>
                  <a:lnTo>
                    <a:pt x="695" y="333"/>
                  </a:lnTo>
                  <a:lnTo>
                    <a:pt x="598" y="342"/>
                  </a:lnTo>
                  <a:lnTo>
                    <a:pt x="507" y="395"/>
                  </a:lnTo>
                  <a:lnTo>
                    <a:pt x="466" y="681"/>
                  </a:lnTo>
                  <a:lnTo>
                    <a:pt x="427" y="983"/>
                  </a:lnTo>
                  <a:lnTo>
                    <a:pt x="358" y="1135"/>
                  </a:lnTo>
                  <a:lnTo>
                    <a:pt x="261" y="1214"/>
                  </a:lnTo>
                  <a:lnTo>
                    <a:pt x="269" y="1250"/>
                  </a:lnTo>
                  <a:lnTo>
                    <a:pt x="207" y="1291"/>
                  </a:lnTo>
                  <a:lnTo>
                    <a:pt x="159" y="1261"/>
                  </a:lnTo>
                  <a:lnTo>
                    <a:pt x="118" y="1262"/>
                  </a:lnTo>
                  <a:lnTo>
                    <a:pt x="75" y="1481"/>
                  </a:lnTo>
                  <a:lnTo>
                    <a:pt x="0" y="1485"/>
                  </a:lnTo>
                  <a:lnTo>
                    <a:pt x="0" y="1519"/>
                  </a:lnTo>
                  <a:lnTo>
                    <a:pt x="74" y="1555"/>
                  </a:lnTo>
                  <a:lnTo>
                    <a:pt x="119" y="1553"/>
                  </a:lnTo>
                  <a:lnTo>
                    <a:pt x="298" y="1680"/>
                  </a:lnTo>
                  <a:lnTo>
                    <a:pt x="519" y="1812"/>
                  </a:lnTo>
                  <a:lnTo>
                    <a:pt x="693" y="1965"/>
                  </a:lnTo>
                  <a:lnTo>
                    <a:pt x="856" y="1931"/>
                  </a:lnTo>
                  <a:lnTo>
                    <a:pt x="879" y="1938"/>
                  </a:lnTo>
                  <a:lnTo>
                    <a:pt x="994" y="1939"/>
                  </a:lnTo>
                  <a:lnTo>
                    <a:pt x="992" y="1880"/>
                  </a:lnTo>
                  <a:lnTo>
                    <a:pt x="1042" y="1863"/>
                  </a:lnTo>
                  <a:lnTo>
                    <a:pt x="1077" y="1857"/>
                  </a:lnTo>
                  <a:lnTo>
                    <a:pt x="1099" y="1869"/>
                  </a:lnTo>
                  <a:lnTo>
                    <a:pt x="1190" y="1872"/>
                  </a:lnTo>
                  <a:lnTo>
                    <a:pt x="1217" y="1851"/>
                  </a:lnTo>
                  <a:lnTo>
                    <a:pt x="1257" y="1859"/>
                  </a:lnTo>
                  <a:lnTo>
                    <a:pt x="1280" y="1877"/>
                  </a:lnTo>
                  <a:lnTo>
                    <a:pt x="1306" y="1882"/>
                  </a:lnTo>
                  <a:lnTo>
                    <a:pt x="1323" y="1865"/>
                  </a:lnTo>
                  <a:lnTo>
                    <a:pt x="1357" y="1867"/>
                  </a:lnTo>
                  <a:lnTo>
                    <a:pt x="1386" y="1878"/>
                  </a:lnTo>
                  <a:lnTo>
                    <a:pt x="1458" y="1840"/>
                  </a:lnTo>
                  <a:lnTo>
                    <a:pt x="1437" y="1761"/>
                  </a:lnTo>
                  <a:lnTo>
                    <a:pt x="1546" y="1613"/>
                  </a:lnTo>
                  <a:lnTo>
                    <a:pt x="1522" y="1572"/>
                  </a:lnTo>
                  <a:lnTo>
                    <a:pt x="1583" y="1449"/>
                  </a:lnTo>
                  <a:lnTo>
                    <a:pt x="1572" y="1406"/>
                  </a:lnTo>
                  <a:lnTo>
                    <a:pt x="1540" y="1383"/>
                  </a:lnTo>
                  <a:lnTo>
                    <a:pt x="1524" y="1249"/>
                  </a:lnTo>
                  <a:lnTo>
                    <a:pt x="1604" y="1187"/>
                  </a:lnTo>
                  <a:lnTo>
                    <a:pt x="1599" y="1148"/>
                  </a:lnTo>
                  <a:lnTo>
                    <a:pt x="1627" y="1129"/>
                  </a:lnTo>
                  <a:lnTo>
                    <a:pt x="1780" y="1172"/>
                  </a:lnTo>
                  <a:lnTo>
                    <a:pt x="1884" y="1181"/>
                  </a:lnTo>
                  <a:lnTo>
                    <a:pt x="1894" y="1152"/>
                  </a:lnTo>
                  <a:lnTo>
                    <a:pt x="2086" y="1153"/>
                  </a:lnTo>
                  <a:lnTo>
                    <a:pt x="2102" y="1116"/>
                  </a:lnTo>
                  <a:lnTo>
                    <a:pt x="1949" y="1041"/>
                  </a:lnTo>
                  <a:lnTo>
                    <a:pt x="1748" y="895"/>
                  </a:lnTo>
                  <a:lnTo>
                    <a:pt x="1584" y="745"/>
                  </a:lnTo>
                  <a:lnTo>
                    <a:pt x="1126" y="322"/>
                  </a:lnTo>
                  <a:lnTo>
                    <a:pt x="933" y="144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683" name="Freeform 35"/>
            <p:cNvSpPr>
              <a:spLocks/>
            </p:cNvSpPr>
            <p:nvPr/>
          </p:nvSpPr>
          <p:spPr bwMode="auto">
            <a:xfrm>
              <a:off x="4845" y="1463"/>
              <a:ext cx="350" cy="328"/>
            </a:xfrm>
            <a:custGeom>
              <a:avLst/>
              <a:gdLst>
                <a:gd name="T0" fmla="*/ 828 w 2102"/>
                <a:gd name="T1" fmla="*/ 0 h 1965"/>
                <a:gd name="T2" fmla="*/ 775 w 2102"/>
                <a:gd name="T3" fmla="*/ 56 h 1965"/>
                <a:gd name="T4" fmla="*/ 768 w 2102"/>
                <a:gd name="T5" fmla="*/ 181 h 1965"/>
                <a:gd name="T6" fmla="*/ 695 w 2102"/>
                <a:gd name="T7" fmla="*/ 333 h 1965"/>
                <a:gd name="T8" fmla="*/ 598 w 2102"/>
                <a:gd name="T9" fmla="*/ 342 h 1965"/>
                <a:gd name="T10" fmla="*/ 507 w 2102"/>
                <a:gd name="T11" fmla="*/ 395 h 1965"/>
                <a:gd name="T12" fmla="*/ 466 w 2102"/>
                <a:gd name="T13" fmla="*/ 681 h 1965"/>
                <a:gd name="T14" fmla="*/ 427 w 2102"/>
                <a:gd name="T15" fmla="*/ 983 h 1965"/>
                <a:gd name="T16" fmla="*/ 358 w 2102"/>
                <a:gd name="T17" fmla="*/ 1135 h 1965"/>
                <a:gd name="T18" fmla="*/ 261 w 2102"/>
                <a:gd name="T19" fmla="*/ 1214 h 1965"/>
                <a:gd name="T20" fmla="*/ 269 w 2102"/>
                <a:gd name="T21" fmla="*/ 1250 h 1965"/>
                <a:gd name="T22" fmla="*/ 207 w 2102"/>
                <a:gd name="T23" fmla="*/ 1291 h 1965"/>
                <a:gd name="T24" fmla="*/ 159 w 2102"/>
                <a:gd name="T25" fmla="*/ 1261 h 1965"/>
                <a:gd name="T26" fmla="*/ 118 w 2102"/>
                <a:gd name="T27" fmla="*/ 1262 h 1965"/>
                <a:gd name="T28" fmla="*/ 75 w 2102"/>
                <a:gd name="T29" fmla="*/ 1481 h 1965"/>
                <a:gd name="T30" fmla="*/ 0 w 2102"/>
                <a:gd name="T31" fmla="*/ 1485 h 1965"/>
                <a:gd name="T32" fmla="*/ 0 w 2102"/>
                <a:gd name="T33" fmla="*/ 1519 h 1965"/>
                <a:gd name="T34" fmla="*/ 74 w 2102"/>
                <a:gd name="T35" fmla="*/ 1555 h 1965"/>
                <a:gd name="T36" fmla="*/ 119 w 2102"/>
                <a:gd name="T37" fmla="*/ 1553 h 1965"/>
                <a:gd name="T38" fmla="*/ 298 w 2102"/>
                <a:gd name="T39" fmla="*/ 1680 h 1965"/>
                <a:gd name="T40" fmla="*/ 519 w 2102"/>
                <a:gd name="T41" fmla="*/ 1812 h 1965"/>
                <a:gd name="T42" fmla="*/ 693 w 2102"/>
                <a:gd name="T43" fmla="*/ 1965 h 1965"/>
                <a:gd name="T44" fmla="*/ 856 w 2102"/>
                <a:gd name="T45" fmla="*/ 1931 h 1965"/>
                <a:gd name="T46" fmla="*/ 879 w 2102"/>
                <a:gd name="T47" fmla="*/ 1938 h 1965"/>
                <a:gd name="T48" fmla="*/ 994 w 2102"/>
                <a:gd name="T49" fmla="*/ 1939 h 1965"/>
                <a:gd name="T50" fmla="*/ 992 w 2102"/>
                <a:gd name="T51" fmla="*/ 1880 h 1965"/>
                <a:gd name="T52" fmla="*/ 1042 w 2102"/>
                <a:gd name="T53" fmla="*/ 1863 h 1965"/>
                <a:gd name="T54" fmla="*/ 1077 w 2102"/>
                <a:gd name="T55" fmla="*/ 1857 h 1965"/>
                <a:gd name="T56" fmla="*/ 1099 w 2102"/>
                <a:gd name="T57" fmla="*/ 1869 h 1965"/>
                <a:gd name="T58" fmla="*/ 1190 w 2102"/>
                <a:gd name="T59" fmla="*/ 1872 h 1965"/>
                <a:gd name="T60" fmla="*/ 1217 w 2102"/>
                <a:gd name="T61" fmla="*/ 1851 h 1965"/>
                <a:gd name="T62" fmla="*/ 1257 w 2102"/>
                <a:gd name="T63" fmla="*/ 1859 h 1965"/>
                <a:gd name="T64" fmla="*/ 1280 w 2102"/>
                <a:gd name="T65" fmla="*/ 1877 h 1965"/>
                <a:gd name="T66" fmla="*/ 1306 w 2102"/>
                <a:gd name="T67" fmla="*/ 1882 h 1965"/>
                <a:gd name="T68" fmla="*/ 1323 w 2102"/>
                <a:gd name="T69" fmla="*/ 1865 h 1965"/>
                <a:gd name="T70" fmla="*/ 1357 w 2102"/>
                <a:gd name="T71" fmla="*/ 1867 h 1965"/>
                <a:gd name="T72" fmla="*/ 1386 w 2102"/>
                <a:gd name="T73" fmla="*/ 1878 h 1965"/>
                <a:gd name="T74" fmla="*/ 1458 w 2102"/>
                <a:gd name="T75" fmla="*/ 1840 h 1965"/>
                <a:gd name="T76" fmla="*/ 1437 w 2102"/>
                <a:gd name="T77" fmla="*/ 1761 h 1965"/>
                <a:gd name="T78" fmla="*/ 1546 w 2102"/>
                <a:gd name="T79" fmla="*/ 1613 h 1965"/>
                <a:gd name="T80" fmla="*/ 1522 w 2102"/>
                <a:gd name="T81" fmla="*/ 1572 h 1965"/>
                <a:gd name="T82" fmla="*/ 1583 w 2102"/>
                <a:gd name="T83" fmla="*/ 1449 h 1965"/>
                <a:gd name="T84" fmla="*/ 1572 w 2102"/>
                <a:gd name="T85" fmla="*/ 1406 h 1965"/>
                <a:gd name="T86" fmla="*/ 1540 w 2102"/>
                <a:gd name="T87" fmla="*/ 1383 h 1965"/>
                <a:gd name="T88" fmla="*/ 1524 w 2102"/>
                <a:gd name="T89" fmla="*/ 1249 h 1965"/>
                <a:gd name="T90" fmla="*/ 1604 w 2102"/>
                <a:gd name="T91" fmla="*/ 1187 h 1965"/>
                <a:gd name="T92" fmla="*/ 1599 w 2102"/>
                <a:gd name="T93" fmla="*/ 1148 h 1965"/>
                <a:gd name="T94" fmla="*/ 1627 w 2102"/>
                <a:gd name="T95" fmla="*/ 1129 h 1965"/>
                <a:gd name="T96" fmla="*/ 1780 w 2102"/>
                <a:gd name="T97" fmla="*/ 1172 h 1965"/>
                <a:gd name="T98" fmla="*/ 1884 w 2102"/>
                <a:gd name="T99" fmla="*/ 1181 h 1965"/>
                <a:gd name="T100" fmla="*/ 1894 w 2102"/>
                <a:gd name="T101" fmla="*/ 1152 h 1965"/>
                <a:gd name="T102" fmla="*/ 2086 w 2102"/>
                <a:gd name="T103" fmla="*/ 1153 h 1965"/>
                <a:gd name="T104" fmla="*/ 2102 w 2102"/>
                <a:gd name="T105" fmla="*/ 1116 h 1965"/>
                <a:gd name="T106" fmla="*/ 1949 w 2102"/>
                <a:gd name="T107" fmla="*/ 1041 h 1965"/>
                <a:gd name="T108" fmla="*/ 1748 w 2102"/>
                <a:gd name="T109" fmla="*/ 895 h 1965"/>
                <a:gd name="T110" fmla="*/ 1584 w 2102"/>
                <a:gd name="T111" fmla="*/ 745 h 1965"/>
                <a:gd name="T112" fmla="*/ 1126 w 2102"/>
                <a:gd name="T113" fmla="*/ 322 h 1965"/>
                <a:gd name="T114" fmla="*/ 933 w 2102"/>
                <a:gd name="T115" fmla="*/ 144 h 1965"/>
                <a:gd name="T116" fmla="*/ 828 w 2102"/>
                <a:gd name="T117" fmla="*/ 0 h 19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102" h="1965">
                  <a:moveTo>
                    <a:pt x="828" y="0"/>
                  </a:moveTo>
                  <a:lnTo>
                    <a:pt x="775" y="56"/>
                  </a:lnTo>
                  <a:lnTo>
                    <a:pt x="768" y="181"/>
                  </a:lnTo>
                  <a:lnTo>
                    <a:pt x="695" y="333"/>
                  </a:lnTo>
                  <a:lnTo>
                    <a:pt x="598" y="342"/>
                  </a:lnTo>
                  <a:lnTo>
                    <a:pt x="507" y="395"/>
                  </a:lnTo>
                  <a:lnTo>
                    <a:pt x="466" y="681"/>
                  </a:lnTo>
                  <a:lnTo>
                    <a:pt x="427" y="983"/>
                  </a:lnTo>
                  <a:lnTo>
                    <a:pt x="358" y="1135"/>
                  </a:lnTo>
                  <a:lnTo>
                    <a:pt x="261" y="1214"/>
                  </a:lnTo>
                  <a:lnTo>
                    <a:pt x="269" y="1250"/>
                  </a:lnTo>
                  <a:lnTo>
                    <a:pt x="207" y="1291"/>
                  </a:lnTo>
                  <a:lnTo>
                    <a:pt x="159" y="1261"/>
                  </a:lnTo>
                  <a:lnTo>
                    <a:pt x="118" y="1262"/>
                  </a:lnTo>
                  <a:lnTo>
                    <a:pt x="75" y="1481"/>
                  </a:lnTo>
                  <a:lnTo>
                    <a:pt x="0" y="1485"/>
                  </a:lnTo>
                  <a:lnTo>
                    <a:pt x="0" y="1519"/>
                  </a:lnTo>
                  <a:lnTo>
                    <a:pt x="74" y="1555"/>
                  </a:lnTo>
                  <a:lnTo>
                    <a:pt x="119" y="1553"/>
                  </a:lnTo>
                  <a:lnTo>
                    <a:pt x="298" y="1680"/>
                  </a:lnTo>
                  <a:lnTo>
                    <a:pt x="519" y="1812"/>
                  </a:lnTo>
                  <a:lnTo>
                    <a:pt x="693" y="1965"/>
                  </a:lnTo>
                  <a:lnTo>
                    <a:pt x="856" y="1931"/>
                  </a:lnTo>
                  <a:lnTo>
                    <a:pt x="879" y="1938"/>
                  </a:lnTo>
                  <a:lnTo>
                    <a:pt x="994" y="1939"/>
                  </a:lnTo>
                  <a:lnTo>
                    <a:pt x="992" y="1880"/>
                  </a:lnTo>
                  <a:lnTo>
                    <a:pt x="1042" y="1863"/>
                  </a:lnTo>
                  <a:lnTo>
                    <a:pt x="1077" y="1857"/>
                  </a:lnTo>
                  <a:lnTo>
                    <a:pt x="1099" y="1869"/>
                  </a:lnTo>
                  <a:lnTo>
                    <a:pt x="1190" y="1872"/>
                  </a:lnTo>
                  <a:lnTo>
                    <a:pt x="1217" y="1851"/>
                  </a:lnTo>
                  <a:lnTo>
                    <a:pt x="1257" y="1859"/>
                  </a:lnTo>
                  <a:lnTo>
                    <a:pt x="1280" y="1877"/>
                  </a:lnTo>
                  <a:lnTo>
                    <a:pt x="1306" y="1882"/>
                  </a:lnTo>
                  <a:lnTo>
                    <a:pt x="1323" y="1865"/>
                  </a:lnTo>
                  <a:lnTo>
                    <a:pt x="1357" y="1867"/>
                  </a:lnTo>
                  <a:lnTo>
                    <a:pt x="1386" y="1878"/>
                  </a:lnTo>
                  <a:lnTo>
                    <a:pt x="1458" y="1840"/>
                  </a:lnTo>
                  <a:lnTo>
                    <a:pt x="1437" y="1761"/>
                  </a:lnTo>
                  <a:lnTo>
                    <a:pt x="1546" y="1613"/>
                  </a:lnTo>
                  <a:lnTo>
                    <a:pt x="1522" y="1572"/>
                  </a:lnTo>
                  <a:lnTo>
                    <a:pt x="1583" y="1449"/>
                  </a:lnTo>
                  <a:lnTo>
                    <a:pt x="1572" y="1406"/>
                  </a:lnTo>
                  <a:lnTo>
                    <a:pt x="1540" y="1383"/>
                  </a:lnTo>
                  <a:lnTo>
                    <a:pt x="1524" y="1249"/>
                  </a:lnTo>
                  <a:lnTo>
                    <a:pt x="1604" y="1187"/>
                  </a:lnTo>
                  <a:lnTo>
                    <a:pt x="1599" y="1148"/>
                  </a:lnTo>
                  <a:lnTo>
                    <a:pt x="1627" y="1129"/>
                  </a:lnTo>
                  <a:lnTo>
                    <a:pt x="1780" y="1172"/>
                  </a:lnTo>
                  <a:lnTo>
                    <a:pt x="1884" y="1181"/>
                  </a:lnTo>
                  <a:lnTo>
                    <a:pt x="1894" y="1152"/>
                  </a:lnTo>
                  <a:lnTo>
                    <a:pt x="2086" y="1153"/>
                  </a:lnTo>
                  <a:lnTo>
                    <a:pt x="2102" y="1116"/>
                  </a:lnTo>
                  <a:lnTo>
                    <a:pt x="1949" y="1041"/>
                  </a:lnTo>
                  <a:lnTo>
                    <a:pt x="1748" y="895"/>
                  </a:lnTo>
                  <a:lnTo>
                    <a:pt x="1584" y="745"/>
                  </a:lnTo>
                  <a:lnTo>
                    <a:pt x="1126" y="322"/>
                  </a:lnTo>
                  <a:lnTo>
                    <a:pt x="933" y="144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684" name="Freeform 36"/>
            <p:cNvSpPr>
              <a:spLocks/>
            </p:cNvSpPr>
            <p:nvPr/>
          </p:nvSpPr>
          <p:spPr bwMode="auto">
            <a:xfrm>
              <a:off x="4788" y="1403"/>
              <a:ext cx="195" cy="308"/>
            </a:xfrm>
            <a:custGeom>
              <a:avLst/>
              <a:gdLst>
                <a:gd name="T0" fmla="*/ 880 w 1171"/>
                <a:gd name="T1" fmla="*/ 0 h 1848"/>
                <a:gd name="T2" fmla="*/ 1005 w 1171"/>
                <a:gd name="T3" fmla="*/ 123 h 1848"/>
                <a:gd name="T4" fmla="*/ 1171 w 1171"/>
                <a:gd name="T5" fmla="*/ 361 h 1848"/>
                <a:gd name="T6" fmla="*/ 1120 w 1171"/>
                <a:gd name="T7" fmla="*/ 419 h 1848"/>
                <a:gd name="T8" fmla="*/ 1113 w 1171"/>
                <a:gd name="T9" fmla="*/ 544 h 1848"/>
                <a:gd name="T10" fmla="*/ 1038 w 1171"/>
                <a:gd name="T11" fmla="*/ 695 h 1848"/>
                <a:gd name="T12" fmla="*/ 942 w 1171"/>
                <a:gd name="T13" fmla="*/ 704 h 1848"/>
                <a:gd name="T14" fmla="*/ 850 w 1171"/>
                <a:gd name="T15" fmla="*/ 757 h 1848"/>
                <a:gd name="T16" fmla="*/ 772 w 1171"/>
                <a:gd name="T17" fmla="*/ 1342 h 1848"/>
                <a:gd name="T18" fmla="*/ 699 w 1171"/>
                <a:gd name="T19" fmla="*/ 1500 h 1848"/>
                <a:gd name="T20" fmla="*/ 607 w 1171"/>
                <a:gd name="T21" fmla="*/ 1577 h 1848"/>
                <a:gd name="T22" fmla="*/ 612 w 1171"/>
                <a:gd name="T23" fmla="*/ 1613 h 1848"/>
                <a:gd name="T24" fmla="*/ 551 w 1171"/>
                <a:gd name="T25" fmla="*/ 1653 h 1848"/>
                <a:gd name="T26" fmla="*/ 501 w 1171"/>
                <a:gd name="T27" fmla="*/ 1623 h 1848"/>
                <a:gd name="T28" fmla="*/ 463 w 1171"/>
                <a:gd name="T29" fmla="*/ 1624 h 1848"/>
                <a:gd name="T30" fmla="*/ 419 w 1171"/>
                <a:gd name="T31" fmla="*/ 1843 h 1848"/>
                <a:gd name="T32" fmla="*/ 344 w 1171"/>
                <a:gd name="T33" fmla="*/ 1848 h 1848"/>
                <a:gd name="T34" fmla="*/ 347 w 1171"/>
                <a:gd name="T35" fmla="*/ 1771 h 1848"/>
                <a:gd name="T36" fmla="*/ 47 w 1171"/>
                <a:gd name="T37" fmla="*/ 1431 h 1848"/>
                <a:gd name="T38" fmla="*/ 0 w 1171"/>
                <a:gd name="T39" fmla="*/ 1361 h 1848"/>
                <a:gd name="T40" fmla="*/ 240 w 1171"/>
                <a:gd name="T41" fmla="*/ 1239 h 1848"/>
                <a:gd name="T42" fmla="*/ 221 w 1171"/>
                <a:gd name="T43" fmla="*/ 829 h 1848"/>
                <a:gd name="T44" fmla="*/ 250 w 1171"/>
                <a:gd name="T45" fmla="*/ 611 h 1848"/>
                <a:gd name="T46" fmla="*/ 262 w 1171"/>
                <a:gd name="T47" fmla="*/ 517 h 1848"/>
                <a:gd name="T48" fmla="*/ 268 w 1171"/>
                <a:gd name="T49" fmla="*/ 517 h 1848"/>
                <a:gd name="T50" fmla="*/ 290 w 1171"/>
                <a:gd name="T51" fmla="*/ 279 h 1848"/>
                <a:gd name="T52" fmla="*/ 633 w 1171"/>
                <a:gd name="T53" fmla="*/ 343 h 1848"/>
                <a:gd name="T54" fmla="*/ 611 w 1171"/>
                <a:gd name="T55" fmla="*/ 204 h 1848"/>
                <a:gd name="T56" fmla="*/ 721 w 1171"/>
                <a:gd name="T57" fmla="*/ 227 h 1848"/>
                <a:gd name="T58" fmla="*/ 766 w 1171"/>
                <a:gd name="T59" fmla="*/ 64 h 1848"/>
                <a:gd name="T60" fmla="*/ 825 w 1171"/>
                <a:gd name="T61" fmla="*/ 63 h 1848"/>
                <a:gd name="T62" fmla="*/ 880 w 1171"/>
                <a:gd name="T63" fmla="*/ 0 h 18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71" h="1848">
                  <a:moveTo>
                    <a:pt x="880" y="0"/>
                  </a:moveTo>
                  <a:lnTo>
                    <a:pt x="1005" y="123"/>
                  </a:lnTo>
                  <a:lnTo>
                    <a:pt x="1171" y="361"/>
                  </a:lnTo>
                  <a:lnTo>
                    <a:pt x="1120" y="419"/>
                  </a:lnTo>
                  <a:lnTo>
                    <a:pt x="1113" y="544"/>
                  </a:lnTo>
                  <a:lnTo>
                    <a:pt x="1038" y="695"/>
                  </a:lnTo>
                  <a:lnTo>
                    <a:pt x="942" y="704"/>
                  </a:lnTo>
                  <a:lnTo>
                    <a:pt x="850" y="757"/>
                  </a:lnTo>
                  <a:lnTo>
                    <a:pt x="772" y="1342"/>
                  </a:lnTo>
                  <a:lnTo>
                    <a:pt x="699" y="1500"/>
                  </a:lnTo>
                  <a:lnTo>
                    <a:pt x="607" y="1577"/>
                  </a:lnTo>
                  <a:lnTo>
                    <a:pt x="612" y="1613"/>
                  </a:lnTo>
                  <a:lnTo>
                    <a:pt x="551" y="1653"/>
                  </a:lnTo>
                  <a:lnTo>
                    <a:pt x="501" y="1623"/>
                  </a:lnTo>
                  <a:lnTo>
                    <a:pt x="463" y="1624"/>
                  </a:lnTo>
                  <a:lnTo>
                    <a:pt x="419" y="1843"/>
                  </a:lnTo>
                  <a:lnTo>
                    <a:pt x="344" y="1848"/>
                  </a:lnTo>
                  <a:lnTo>
                    <a:pt x="347" y="1771"/>
                  </a:lnTo>
                  <a:lnTo>
                    <a:pt x="47" y="1431"/>
                  </a:lnTo>
                  <a:lnTo>
                    <a:pt x="0" y="1361"/>
                  </a:lnTo>
                  <a:lnTo>
                    <a:pt x="240" y="1239"/>
                  </a:lnTo>
                  <a:lnTo>
                    <a:pt x="221" y="829"/>
                  </a:lnTo>
                  <a:lnTo>
                    <a:pt x="250" y="611"/>
                  </a:lnTo>
                  <a:lnTo>
                    <a:pt x="262" y="517"/>
                  </a:lnTo>
                  <a:lnTo>
                    <a:pt x="268" y="517"/>
                  </a:lnTo>
                  <a:lnTo>
                    <a:pt x="290" y="279"/>
                  </a:lnTo>
                  <a:lnTo>
                    <a:pt x="633" y="343"/>
                  </a:lnTo>
                  <a:lnTo>
                    <a:pt x="611" y="204"/>
                  </a:lnTo>
                  <a:lnTo>
                    <a:pt x="721" y="227"/>
                  </a:lnTo>
                  <a:lnTo>
                    <a:pt x="766" y="64"/>
                  </a:lnTo>
                  <a:lnTo>
                    <a:pt x="825" y="63"/>
                  </a:lnTo>
                  <a:lnTo>
                    <a:pt x="880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685" name="Freeform 37"/>
            <p:cNvSpPr>
              <a:spLocks/>
            </p:cNvSpPr>
            <p:nvPr/>
          </p:nvSpPr>
          <p:spPr bwMode="auto">
            <a:xfrm>
              <a:off x="4788" y="1403"/>
              <a:ext cx="195" cy="308"/>
            </a:xfrm>
            <a:custGeom>
              <a:avLst/>
              <a:gdLst>
                <a:gd name="T0" fmla="*/ 880 w 1171"/>
                <a:gd name="T1" fmla="*/ 0 h 1848"/>
                <a:gd name="T2" fmla="*/ 1005 w 1171"/>
                <a:gd name="T3" fmla="*/ 123 h 1848"/>
                <a:gd name="T4" fmla="*/ 1171 w 1171"/>
                <a:gd name="T5" fmla="*/ 361 h 1848"/>
                <a:gd name="T6" fmla="*/ 1120 w 1171"/>
                <a:gd name="T7" fmla="*/ 419 h 1848"/>
                <a:gd name="T8" fmla="*/ 1113 w 1171"/>
                <a:gd name="T9" fmla="*/ 544 h 1848"/>
                <a:gd name="T10" fmla="*/ 1038 w 1171"/>
                <a:gd name="T11" fmla="*/ 695 h 1848"/>
                <a:gd name="T12" fmla="*/ 942 w 1171"/>
                <a:gd name="T13" fmla="*/ 704 h 1848"/>
                <a:gd name="T14" fmla="*/ 850 w 1171"/>
                <a:gd name="T15" fmla="*/ 757 h 1848"/>
                <a:gd name="T16" fmla="*/ 772 w 1171"/>
                <a:gd name="T17" fmla="*/ 1342 h 1848"/>
                <a:gd name="T18" fmla="*/ 699 w 1171"/>
                <a:gd name="T19" fmla="*/ 1500 h 1848"/>
                <a:gd name="T20" fmla="*/ 607 w 1171"/>
                <a:gd name="T21" fmla="*/ 1577 h 1848"/>
                <a:gd name="T22" fmla="*/ 612 w 1171"/>
                <a:gd name="T23" fmla="*/ 1613 h 1848"/>
                <a:gd name="T24" fmla="*/ 551 w 1171"/>
                <a:gd name="T25" fmla="*/ 1653 h 1848"/>
                <a:gd name="T26" fmla="*/ 501 w 1171"/>
                <a:gd name="T27" fmla="*/ 1623 h 1848"/>
                <a:gd name="T28" fmla="*/ 463 w 1171"/>
                <a:gd name="T29" fmla="*/ 1624 h 1848"/>
                <a:gd name="T30" fmla="*/ 419 w 1171"/>
                <a:gd name="T31" fmla="*/ 1843 h 1848"/>
                <a:gd name="T32" fmla="*/ 344 w 1171"/>
                <a:gd name="T33" fmla="*/ 1848 h 1848"/>
                <a:gd name="T34" fmla="*/ 347 w 1171"/>
                <a:gd name="T35" fmla="*/ 1771 h 1848"/>
                <a:gd name="T36" fmla="*/ 47 w 1171"/>
                <a:gd name="T37" fmla="*/ 1431 h 1848"/>
                <a:gd name="T38" fmla="*/ 0 w 1171"/>
                <a:gd name="T39" fmla="*/ 1361 h 1848"/>
                <a:gd name="T40" fmla="*/ 240 w 1171"/>
                <a:gd name="T41" fmla="*/ 1239 h 1848"/>
                <a:gd name="T42" fmla="*/ 221 w 1171"/>
                <a:gd name="T43" fmla="*/ 829 h 1848"/>
                <a:gd name="T44" fmla="*/ 250 w 1171"/>
                <a:gd name="T45" fmla="*/ 611 h 1848"/>
                <a:gd name="T46" fmla="*/ 262 w 1171"/>
                <a:gd name="T47" fmla="*/ 517 h 1848"/>
                <a:gd name="T48" fmla="*/ 268 w 1171"/>
                <a:gd name="T49" fmla="*/ 517 h 1848"/>
                <a:gd name="T50" fmla="*/ 290 w 1171"/>
                <a:gd name="T51" fmla="*/ 279 h 1848"/>
                <a:gd name="T52" fmla="*/ 633 w 1171"/>
                <a:gd name="T53" fmla="*/ 343 h 1848"/>
                <a:gd name="T54" fmla="*/ 611 w 1171"/>
                <a:gd name="T55" fmla="*/ 204 h 1848"/>
                <a:gd name="T56" fmla="*/ 721 w 1171"/>
                <a:gd name="T57" fmla="*/ 227 h 1848"/>
                <a:gd name="T58" fmla="*/ 766 w 1171"/>
                <a:gd name="T59" fmla="*/ 64 h 1848"/>
                <a:gd name="T60" fmla="*/ 825 w 1171"/>
                <a:gd name="T61" fmla="*/ 63 h 1848"/>
                <a:gd name="T62" fmla="*/ 880 w 1171"/>
                <a:gd name="T63" fmla="*/ 0 h 18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71" h="1848">
                  <a:moveTo>
                    <a:pt x="880" y="0"/>
                  </a:moveTo>
                  <a:lnTo>
                    <a:pt x="1005" y="123"/>
                  </a:lnTo>
                  <a:lnTo>
                    <a:pt x="1171" y="361"/>
                  </a:lnTo>
                  <a:lnTo>
                    <a:pt x="1120" y="419"/>
                  </a:lnTo>
                  <a:lnTo>
                    <a:pt x="1113" y="544"/>
                  </a:lnTo>
                  <a:lnTo>
                    <a:pt x="1038" y="695"/>
                  </a:lnTo>
                  <a:lnTo>
                    <a:pt x="942" y="704"/>
                  </a:lnTo>
                  <a:lnTo>
                    <a:pt x="850" y="757"/>
                  </a:lnTo>
                  <a:lnTo>
                    <a:pt x="772" y="1342"/>
                  </a:lnTo>
                  <a:lnTo>
                    <a:pt x="699" y="1500"/>
                  </a:lnTo>
                  <a:lnTo>
                    <a:pt x="607" y="1577"/>
                  </a:lnTo>
                  <a:lnTo>
                    <a:pt x="612" y="1613"/>
                  </a:lnTo>
                  <a:lnTo>
                    <a:pt x="551" y="1653"/>
                  </a:lnTo>
                  <a:lnTo>
                    <a:pt x="501" y="1623"/>
                  </a:lnTo>
                  <a:lnTo>
                    <a:pt x="463" y="1624"/>
                  </a:lnTo>
                  <a:lnTo>
                    <a:pt x="419" y="1843"/>
                  </a:lnTo>
                  <a:lnTo>
                    <a:pt x="344" y="1848"/>
                  </a:lnTo>
                  <a:lnTo>
                    <a:pt x="347" y="1771"/>
                  </a:lnTo>
                  <a:lnTo>
                    <a:pt x="47" y="1431"/>
                  </a:lnTo>
                  <a:lnTo>
                    <a:pt x="0" y="1361"/>
                  </a:lnTo>
                  <a:lnTo>
                    <a:pt x="240" y="1239"/>
                  </a:lnTo>
                  <a:lnTo>
                    <a:pt x="221" y="829"/>
                  </a:lnTo>
                  <a:lnTo>
                    <a:pt x="250" y="611"/>
                  </a:lnTo>
                  <a:lnTo>
                    <a:pt x="262" y="517"/>
                  </a:lnTo>
                  <a:lnTo>
                    <a:pt x="268" y="517"/>
                  </a:lnTo>
                  <a:lnTo>
                    <a:pt x="290" y="279"/>
                  </a:lnTo>
                  <a:lnTo>
                    <a:pt x="633" y="343"/>
                  </a:lnTo>
                  <a:lnTo>
                    <a:pt x="611" y="204"/>
                  </a:lnTo>
                  <a:lnTo>
                    <a:pt x="721" y="227"/>
                  </a:lnTo>
                  <a:lnTo>
                    <a:pt x="766" y="64"/>
                  </a:lnTo>
                  <a:lnTo>
                    <a:pt x="825" y="63"/>
                  </a:lnTo>
                  <a:lnTo>
                    <a:pt x="880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686" name="Freeform 38"/>
            <p:cNvSpPr>
              <a:spLocks/>
            </p:cNvSpPr>
            <p:nvPr/>
          </p:nvSpPr>
          <p:spPr bwMode="auto">
            <a:xfrm>
              <a:off x="4212" y="1393"/>
              <a:ext cx="256" cy="203"/>
            </a:xfrm>
            <a:custGeom>
              <a:avLst/>
              <a:gdLst>
                <a:gd name="T0" fmla="*/ 1329 w 1533"/>
                <a:gd name="T1" fmla="*/ 0 h 1220"/>
                <a:gd name="T2" fmla="*/ 1369 w 1533"/>
                <a:gd name="T3" fmla="*/ 202 h 1220"/>
                <a:gd name="T4" fmla="*/ 1474 w 1533"/>
                <a:gd name="T5" fmla="*/ 313 h 1220"/>
                <a:gd name="T6" fmla="*/ 1483 w 1533"/>
                <a:gd name="T7" fmla="*/ 407 h 1220"/>
                <a:gd name="T8" fmla="*/ 1533 w 1533"/>
                <a:gd name="T9" fmla="*/ 426 h 1220"/>
                <a:gd name="T10" fmla="*/ 1529 w 1533"/>
                <a:gd name="T11" fmla="*/ 475 h 1220"/>
                <a:gd name="T12" fmla="*/ 1517 w 1533"/>
                <a:gd name="T13" fmla="*/ 527 h 1220"/>
                <a:gd name="T14" fmla="*/ 1469 w 1533"/>
                <a:gd name="T15" fmla="*/ 563 h 1220"/>
                <a:gd name="T16" fmla="*/ 1471 w 1533"/>
                <a:gd name="T17" fmla="*/ 667 h 1220"/>
                <a:gd name="T18" fmla="*/ 1495 w 1533"/>
                <a:gd name="T19" fmla="*/ 703 h 1220"/>
                <a:gd name="T20" fmla="*/ 1372 w 1533"/>
                <a:gd name="T21" fmla="*/ 795 h 1220"/>
                <a:gd name="T22" fmla="*/ 1291 w 1533"/>
                <a:gd name="T23" fmla="*/ 819 h 1220"/>
                <a:gd name="T24" fmla="*/ 1291 w 1533"/>
                <a:gd name="T25" fmla="*/ 883 h 1220"/>
                <a:gd name="T26" fmla="*/ 1253 w 1533"/>
                <a:gd name="T27" fmla="*/ 890 h 1220"/>
                <a:gd name="T28" fmla="*/ 1324 w 1533"/>
                <a:gd name="T29" fmla="*/ 907 h 1220"/>
                <a:gd name="T30" fmla="*/ 1312 w 1533"/>
                <a:gd name="T31" fmla="*/ 974 h 1220"/>
                <a:gd name="T32" fmla="*/ 1274 w 1533"/>
                <a:gd name="T33" fmla="*/ 988 h 1220"/>
                <a:gd name="T34" fmla="*/ 1326 w 1533"/>
                <a:gd name="T35" fmla="*/ 986 h 1220"/>
                <a:gd name="T36" fmla="*/ 1312 w 1533"/>
                <a:gd name="T37" fmla="*/ 1035 h 1220"/>
                <a:gd name="T38" fmla="*/ 1286 w 1533"/>
                <a:gd name="T39" fmla="*/ 1068 h 1220"/>
                <a:gd name="T40" fmla="*/ 1208 w 1533"/>
                <a:gd name="T41" fmla="*/ 1063 h 1220"/>
                <a:gd name="T42" fmla="*/ 1122 w 1533"/>
                <a:gd name="T43" fmla="*/ 1201 h 1220"/>
                <a:gd name="T44" fmla="*/ 1124 w 1533"/>
                <a:gd name="T45" fmla="*/ 1220 h 1220"/>
                <a:gd name="T46" fmla="*/ 1051 w 1533"/>
                <a:gd name="T47" fmla="*/ 1213 h 1220"/>
                <a:gd name="T48" fmla="*/ 918 w 1533"/>
                <a:gd name="T49" fmla="*/ 1142 h 1220"/>
                <a:gd name="T50" fmla="*/ 738 w 1533"/>
                <a:gd name="T51" fmla="*/ 1138 h 1220"/>
                <a:gd name="T52" fmla="*/ 583 w 1533"/>
                <a:gd name="T53" fmla="*/ 1201 h 1220"/>
                <a:gd name="T54" fmla="*/ 506 w 1533"/>
                <a:gd name="T55" fmla="*/ 1189 h 1220"/>
                <a:gd name="T56" fmla="*/ 489 w 1533"/>
                <a:gd name="T57" fmla="*/ 1114 h 1220"/>
                <a:gd name="T58" fmla="*/ 363 w 1533"/>
                <a:gd name="T59" fmla="*/ 1099 h 1220"/>
                <a:gd name="T60" fmla="*/ 0 w 1533"/>
                <a:gd name="T61" fmla="*/ 757 h 1220"/>
                <a:gd name="T62" fmla="*/ 16 w 1533"/>
                <a:gd name="T63" fmla="*/ 727 h 1220"/>
                <a:gd name="T64" fmla="*/ 64 w 1533"/>
                <a:gd name="T65" fmla="*/ 713 h 1220"/>
                <a:gd name="T66" fmla="*/ 187 w 1533"/>
                <a:gd name="T67" fmla="*/ 575 h 1220"/>
                <a:gd name="T68" fmla="*/ 287 w 1533"/>
                <a:gd name="T69" fmla="*/ 544 h 1220"/>
                <a:gd name="T70" fmla="*/ 501 w 1533"/>
                <a:gd name="T71" fmla="*/ 542 h 1220"/>
                <a:gd name="T72" fmla="*/ 548 w 1533"/>
                <a:gd name="T73" fmla="*/ 380 h 1220"/>
                <a:gd name="T74" fmla="*/ 631 w 1533"/>
                <a:gd name="T75" fmla="*/ 373 h 1220"/>
                <a:gd name="T76" fmla="*/ 605 w 1533"/>
                <a:gd name="T77" fmla="*/ 304 h 1220"/>
                <a:gd name="T78" fmla="*/ 571 w 1533"/>
                <a:gd name="T79" fmla="*/ 269 h 1220"/>
                <a:gd name="T80" fmla="*/ 515 w 1533"/>
                <a:gd name="T81" fmla="*/ 209 h 1220"/>
                <a:gd name="T82" fmla="*/ 757 w 1533"/>
                <a:gd name="T83" fmla="*/ 248 h 1220"/>
                <a:gd name="T84" fmla="*/ 1198 w 1533"/>
                <a:gd name="T85" fmla="*/ 276 h 1220"/>
                <a:gd name="T86" fmla="*/ 1329 w 1533"/>
                <a:gd name="T87" fmla="*/ 0 h 1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533" h="1220">
                  <a:moveTo>
                    <a:pt x="1329" y="0"/>
                  </a:moveTo>
                  <a:lnTo>
                    <a:pt x="1369" y="202"/>
                  </a:lnTo>
                  <a:lnTo>
                    <a:pt x="1474" y="313"/>
                  </a:lnTo>
                  <a:lnTo>
                    <a:pt x="1483" y="407"/>
                  </a:lnTo>
                  <a:lnTo>
                    <a:pt x="1533" y="426"/>
                  </a:lnTo>
                  <a:lnTo>
                    <a:pt x="1529" y="475"/>
                  </a:lnTo>
                  <a:lnTo>
                    <a:pt x="1517" y="527"/>
                  </a:lnTo>
                  <a:lnTo>
                    <a:pt x="1469" y="563"/>
                  </a:lnTo>
                  <a:lnTo>
                    <a:pt x="1471" y="667"/>
                  </a:lnTo>
                  <a:lnTo>
                    <a:pt x="1495" y="703"/>
                  </a:lnTo>
                  <a:lnTo>
                    <a:pt x="1372" y="795"/>
                  </a:lnTo>
                  <a:lnTo>
                    <a:pt x="1291" y="819"/>
                  </a:lnTo>
                  <a:lnTo>
                    <a:pt x="1291" y="883"/>
                  </a:lnTo>
                  <a:lnTo>
                    <a:pt x="1253" y="890"/>
                  </a:lnTo>
                  <a:lnTo>
                    <a:pt x="1324" y="907"/>
                  </a:lnTo>
                  <a:lnTo>
                    <a:pt x="1312" y="974"/>
                  </a:lnTo>
                  <a:lnTo>
                    <a:pt x="1274" y="988"/>
                  </a:lnTo>
                  <a:lnTo>
                    <a:pt x="1326" y="986"/>
                  </a:lnTo>
                  <a:lnTo>
                    <a:pt x="1312" y="1035"/>
                  </a:lnTo>
                  <a:lnTo>
                    <a:pt x="1286" y="1068"/>
                  </a:lnTo>
                  <a:lnTo>
                    <a:pt x="1208" y="1063"/>
                  </a:lnTo>
                  <a:lnTo>
                    <a:pt x="1122" y="1201"/>
                  </a:lnTo>
                  <a:lnTo>
                    <a:pt x="1124" y="1220"/>
                  </a:lnTo>
                  <a:lnTo>
                    <a:pt x="1051" y="1213"/>
                  </a:lnTo>
                  <a:lnTo>
                    <a:pt x="918" y="1142"/>
                  </a:lnTo>
                  <a:lnTo>
                    <a:pt x="738" y="1138"/>
                  </a:lnTo>
                  <a:lnTo>
                    <a:pt x="583" y="1201"/>
                  </a:lnTo>
                  <a:lnTo>
                    <a:pt x="506" y="1189"/>
                  </a:lnTo>
                  <a:lnTo>
                    <a:pt x="489" y="1114"/>
                  </a:lnTo>
                  <a:lnTo>
                    <a:pt x="363" y="1099"/>
                  </a:lnTo>
                  <a:lnTo>
                    <a:pt x="0" y="757"/>
                  </a:lnTo>
                  <a:lnTo>
                    <a:pt x="16" y="727"/>
                  </a:lnTo>
                  <a:lnTo>
                    <a:pt x="64" y="713"/>
                  </a:lnTo>
                  <a:lnTo>
                    <a:pt x="187" y="575"/>
                  </a:lnTo>
                  <a:lnTo>
                    <a:pt x="287" y="544"/>
                  </a:lnTo>
                  <a:lnTo>
                    <a:pt x="501" y="542"/>
                  </a:lnTo>
                  <a:lnTo>
                    <a:pt x="548" y="380"/>
                  </a:lnTo>
                  <a:lnTo>
                    <a:pt x="631" y="373"/>
                  </a:lnTo>
                  <a:lnTo>
                    <a:pt x="605" y="304"/>
                  </a:lnTo>
                  <a:lnTo>
                    <a:pt x="571" y="269"/>
                  </a:lnTo>
                  <a:lnTo>
                    <a:pt x="515" y="209"/>
                  </a:lnTo>
                  <a:lnTo>
                    <a:pt x="757" y="248"/>
                  </a:lnTo>
                  <a:lnTo>
                    <a:pt x="1198" y="276"/>
                  </a:lnTo>
                  <a:lnTo>
                    <a:pt x="1329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687" name="Freeform 39"/>
            <p:cNvSpPr>
              <a:spLocks/>
            </p:cNvSpPr>
            <p:nvPr/>
          </p:nvSpPr>
          <p:spPr bwMode="auto">
            <a:xfrm>
              <a:off x="4212" y="1393"/>
              <a:ext cx="256" cy="203"/>
            </a:xfrm>
            <a:custGeom>
              <a:avLst/>
              <a:gdLst>
                <a:gd name="T0" fmla="*/ 1329 w 1533"/>
                <a:gd name="T1" fmla="*/ 0 h 1220"/>
                <a:gd name="T2" fmla="*/ 1369 w 1533"/>
                <a:gd name="T3" fmla="*/ 202 h 1220"/>
                <a:gd name="T4" fmla="*/ 1474 w 1533"/>
                <a:gd name="T5" fmla="*/ 313 h 1220"/>
                <a:gd name="T6" fmla="*/ 1483 w 1533"/>
                <a:gd name="T7" fmla="*/ 407 h 1220"/>
                <a:gd name="T8" fmla="*/ 1533 w 1533"/>
                <a:gd name="T9" fmla="*/ 426 h 1220"/>
                <a:gd name="T10" fmla="*/ 1529 w 1533"/>
                <a:gd name="T11" fmla="*/ 475 h 1220"/>
                <a:gd name="T12" fmla="*/ 1517 w 1533"/>
                <a:gd name="T13" fmla="*/ 527 h 1220"/>
                <a:gd name="T14" fmla="*/ 1469 w 1533"/>
                <a:gd name="T15" fmla="*/ 563 h 1220"/>
                <a:gd name="T16" fmla="*/ 1471 w 1533"/>
                <a:gd name="T17" fmla="*/ 667 h 1220"/>
                <a:gd name="T18" fmla="*/ 1495 w 1533"/>
                <a:gd name="T19" fmla="*/ 703 h 1220"/>
                <a:gd name="T20" fmla="*/ 1372 w 1533"/>
                <a:gd name="T21" fmla="*/ 795 h 1220"/>
                <a:gd name="T22" fmla="*/ 1291 w 1533"/>
                <a:gd name="T23" fmla="*/ 819 h 1220"/>
                <a:gd name="T24" fmla="*/ 1291 w 1533"/>
                <a:gd name="T25" fmla="*/ 883 h 1220"/>
                <a:gd name="T26" fmla="*/ 1253 w 1533"/>
                <a:gd name="T27" fmla="*/ 890 h 1220"/>
                <a:gd name="T28" fmla="*/ 1324 w 1533"/>
                <a:gd name="T29" fmla="*/ 907 h 1220"/>
                <a:gd name="T30" fmla="*/ 1312 w 1533"/>
                <a:gd name="T31" fmla="*/ 974 h 1220"/>
                <a:gd name="T32" fmla="*/ 1274 w 1533"/>
                <a:gd name="T33" fmla="*/ 988 h 1220"/>
                <a:gd name="T34" fmla="*/ 1326 w 1533"/>
                <a:gd name="T35" fmla="*/ 986 h 1220"/>
                <a:gd name="T36" fmla="*/ 1312 w 1533"/>
                <a:gd name="T37" fmla="*/ 1035 h 1220"/>
                <a:gd name="T38" fmla="*/ 1286 w 1533"/>
                <a:gd name="T39" fmla="*/ 1068 h 1220"/>
                <a:gd name="T40" fmla="*/ 1208 w 1533"/>
                <a:gd name="T41" fmla="*/ 1063 h 1220"/>
                <a:gd name="T42" fmla="*/ 1122 w 1533"/>
                <a:gd name="T43" fmla="*/ 1201 h 1220"/>
                <a:gd name="T44" fmla="*/ 1124 w 1533"/>
                <a:gd name="T45" fmla="*/ 1220 h 1220"/>
                <a:gd name="T46" fmla="*/ 1051 w 1533"/>
                <a:gd name="T47" fmla="*/ 1213 h 1220"/>
                <a:gd name="T48" fmla="*/ 918 w 1533"/>
                <a:gd name="T49" fmla="*/ 1142 h 1220"/>
                <a:gd name="T50" fmla="*/ 738 w 1533"/>
                <a:gd name="T51" fmla="*/ 1138 h 1220"/>
                <a:gd name="T52" fmla="*/ 583 w 1533"/>
                <a:gd name="T53" fmla="*/ 1201 h 1220"/>
                <a:gd name="T54" fmla="*/ 506 w 1533"/>
                <a:gd name="T55" fmla="*/ 1189 h 1220"/>
                <a:gd name="T56" fmla="*/ 489 w 1533"/>
                <a:gd name="T57" fmla="*/ 1114 h 1220"/>
                <a:gd name="T58" fmla="*/ 363 w 1533"/>
                <a:gd name="T59" fmla="*/ 1099 h 1220"/>
                <a:gd name="T60" fmla="*/ 0 w 1533"/>
                <a:gd name="T61" fmla="*/ 757 h 1220"/>
                <a:gd name="T62" fmla="*/ 16 w 1533"/>
                <a:gd name="T63" fmla="*/ 727 h 1220"/>
                <a:gd name="T64" fmla="*/ 64 w 1533"/>
                <a:gd name="T65" fmla="*/ 713 h 1220"/>
                <a:gd name="T66" fmla="*/ 187 w 1533"/>
                <a:gd name="T67" fmla="*/ 575 h 1220"/>
                <a:gd name="T68" fmla="*/ 287 w 1533"/>
                <a:gd name="T69" fmla="*/ 544 h 1220"/>
                <a:gd name="T70" fmla="*/ 501 w 1533"/>
                <a:gd name="T71" fmla="*/ 542 h 1220"/>
                <a:gd name="T72" fmla="*/ 548 w 1533"/>
                <a:gd name="T73" fmla="*/ 380 h 1220"/>
                <a:gd name="T74" fmla="*/ 631 w 1533"/>
                <a:gd name="T75" fmla="*/ 373 h 1220"/>
                <a:gd name="T76" fmla="*/ 605 w 1533"/>
                <a:gd name="T77" fmla="*/ 304 h 1220"/>
                <a:gd name="T78" fmla="*/ 571 w 1533"/>
                <a:gd name="T79" fmla="*/ 269 h 1220"/>
                <a:gd name="T80" fmla="*/ 515 w 1533"/>
                <a:gd name="T81" fmla="*/ 209 h 1220"/>
                <a:gd name="T82" fmla="*/ 757 w 1533"/>
                <a:gd name="T83" fmla="*/ 248 h 1220"/>
                <a:gd name="T84" fmla="*/ 1198 w 1533"/>
                <a:gd name="T85" fmla="*/ 276 h 1220"/>
                <a:gd name="T86" fmla="*/ 1329 w 1533"/>
                <a:gd name="T87" fmla="*/ 0 h 1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533" h="1220">
                  <a:moveTo>
                    <a:pt x="1329" y="0"/>
                  </a:moveTo>
                  <a:lnTo>
                    <a:pt x="1369" y="202"/>
                  </a:lnTo>
                  <a:lnTo>
                    <a:pt x="1474" y="313"/>
                  </a:lnTo>
                  <a:lnTo>
                    <a:pt x="1483" y="407"/>
                  </a:lnTo>
                  <a:lnTo>
                    <a:pt x="1533" y="426"/>
                  </a:lnTo>
                  <a:lnTo>
                    <a:pt x="1529" y="475"/>
                  </a:lnTo>
                  <a:lnTo>
                    <a:pt x="1517" y="527"/>
                  </a:lnTo>
                  <a:lnTo>
                    <a:pt x="1469" y="563"/>
                  </a:lnTo>
                  <a:lnTo>
                    <a:pt x="1471" y="667"/>
                  </a:lnTo>
                  <a:lnTo>
                    <a:pt x="1495" y="703"/>
                  </a:lnTo>
                  <a:lnTo>
                    <a:pt x="1372" y="795"/>
                  </a:lnTo>
                  <a:lnTo>
                    <a:pt x="1291" y="819"/>
                  </a:lnTo>
                  <a:lnTo>
                    <a:pt x="1291" y="883"/>
                  </a:lnTo>
                  <a:lnTo>
                    <a:pt x="1253" y="890"/>
                  </a:lnTo>
                  <a:lnTo>
                    <a:pt x="1324" y="907"/>
                  </a:lnTo>
                  <a:lnTo>
                    <a:pt x="1312" y="974"/>
                  </a:lnTo>
                  <a:lnTo>
                    <a:pt x="1274" y="988"/>
                  </a:lnTo>
                  <a:lnTo>
                    <a:pt x="1326" y="986"/>
                  </a:lnTo>
                  <a:lnTo>
                    <a:pt x="1312" y="1035"/>
                  </a:lnTo>
                  <a:lnTo>
                    <a:pt x="1286" y="1068"/>
                  </a:lnTo>
                  <a:lnTo>
                    <a:pt x="1208" y="1063"/>
                  </a:lnTo>
                  <a:lnTo>
                    <a:pt x="1122" y="1201"/>
                  </a:lnTo>
                  <a:lnTo>
                    <a:pt x="1124" y="1220"/>
                  </a:lnTo>
                  <a:lnTo>
                    <a:pt x="1051" y="1213"/>
                  </a:lnTo>
                  <a:lnTo>
                    <a:pt x="918" y="1142"/>
                  </a:lnTo>
                  <a:lnTo>
                    <a:pt x="738" y="1138"/>
                  </a:lnTo>
                  <a:lnTo>
                    <a:pt x="583" y="1201"/>
                  </a:lnTo>
                  <a:lnTo>
                    <a:pt x="506" y="1189"/>
                  </a:lnTo>
                  <a:lnTo>
                    <a:pt x="489" y="1114"/>
                  </a:lnTo>
                  <a:lnTo>
                    <a:pt x="363" y="1099"/>
                  </a:lnTo>
                  <a:lnTo>
                    <a:pt x="0" y="757"/>
                  </a:lnTo>
                  <a:lnTo>
                    <a:pt x="16" y="727"/>
                  </a:lnTo>
                  <a:lnTo>
                    <a:pt x="64" y="713"/>
                  </a:lnTo>
                  <a:lnTo>
                    <a:pt x="187" y="575"/>
                  </a:lnTo>
                  <a:lnTo>
                    <a:pt x="287" y="544"/>
                  </a:lnTo>
                  <a:lnTo>
                    <a:pt x="501" y="542"/>
                  </a:lnTo>
                  <a:lnTo>
                    <a:pt x="548" y="380"/>
                  </a:lnTo>
                  <a:lnTo>
                    <a:pt x="631" y="373"/>
                  </a:lnTo>
                  <a:lnTo>
                    <a:pt x="605" y="304"/>
                  </a:lnTo>
                  <a:lnTo>
                    <a:pt x="571" y="269"/>
                  </a:lnTo>
                  <a:lnTo>
                    <a:pt x="515" y="209"/>
                  </a:lnTo>
                  <a:lnTo>
                    <a:pt x="757" y="248"/>
                  </a:lnTo>
                  <a:lnTo>
                    <a:pt x="1198" y="276"/>
                  </a:lnTo>
                  <a:lnTo>
                    <a:pt x="1329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688" name="Freeform 40"/>
            <p:cNvSpPr>
              <a:spLocks/>
            </p:cNvSpPr>
            <p:nvPr/>
          </p:nvSpPr>
          <p:spPr bwMode="auto">
            <a:xfrm>
              <a:off x="4062" y="1428"/>
              <a:ext cx="256" cy="152"/>
            </a:xfrm>
            <a:custGeom>
              <a:avLst/>
              <a:gdLst>
                <a:gd name="T0" fmla="*/ 184 w 1534"/>
                <a:gd name="T1" fmla="*/ 251 h 913"/>
                <a:gd name="T2" fmla="*/ 141 w 1534"/>
                <a:gd name="T3" fmla="*/ 391 h 913"/>
                <a:gd name="T4" fmla="*/ 36 w 1534"/>
                <a:gd name="T5" fmla="*/ 493 h 913"/>
                <a:gd name="T6" fmla="*/ 0 w 1534"/>
                <a:gd name="T7" fmla="*/ 663 h 913"/>
                <a:gd name="T8" fmla="*/ 74 w 1534"/>
                <a:gd name="T9" fmla="*/ 665 h 913"/>
                <a:gd name="T10" fmla="*/ 131 w 1534"/>
                <a:gd name="T11" fmla="*/ 704 h 913"/>
                <a:gd name="T12" fmla="*/ 209 w 1534"/>
                <a:gd name="T13" fmla="*/ 717 h 913"/>
                <a:gd name="T14" fmla="*/ 235 w 1534"/>
                <a:gd name="T15" fmla="*/ 822 h 913"/>
                <a:gd name="T16" fmla="*/ 286 w 1534"/>
                <a:gd name="T17" fmla="*/ 913 h 913"/>
                <a:gd name="T18" fmla="*/ 903 w 1534"/>
                <a:gd name="T19" fmla="*/ 547 h 913"/>
                <a:gd name="T20" fmla="*/ 919 w 1534"/>
                <a:gd name="T21" fmla="*/ 518 h 913"/>
                <a:gd name="T22" fmla="*/ 965 w 1534"/>
                <a:gd name="T23" fmla="*/ 501 h 913"/>
                <a:gd name="T24" fmla="*/ 1086 w 1534"/>
                <a:gd name="T25" fmla="*/ 366 h 913"/>
                <a:gd name="T26" fmla="*/ 1189 w 1534"/>
                <a:gd name="T27" fmla="*/ 334 h 913"/>
                <a:gd name="T28" fmla="*/ 1401 w 1534"/>
                <a:gd name="T29" fmla="*/ 334 h 913"/>
                <a:gd name="T30" fmla="*/ 1449 w 1534"/>
                <a:gd name="T31" fmla="*/ 169 h 913"/>
                <a:gd name="T32" fmla="*/ 1534 w 1534"/>
                <a:gd name="T33" fmla="*/ 165 h 913"/>
                <a:gd name="T34" fmla="*/ 1507 w 1534"/>
                <a:gd name="T35" fmla="*/ 97 h 913"/>
                <a:gd name="T36" fmla="*/ 1416 w 1534"/>
                <a:gd name="T37" fmla="*/ 0 h 913"/>
                <a:gd name="T38" fmla="*/ 1372 w 1534"/>
                <a:gd name="T39" fmla="*/ 13 h 913"/>
                <a:gd name="T40" fmla="*/ 1297 w 1534"/>
                <a:gd name="T41" fmla="*/ 117 h 913"/>
                <a:gd name="T42" fmla="*/ 1178 w 1534"/>
                <a:gd name="T43" fmla="*/ 128 h 913"/>
                <a:gd name="T44" fmla="*/ 1154 w 1534"/>
                <a:gd name="T45" fmla="*/ 157 h 913"/>
                <a:gd name="T46" fmla="*/ 885 w 1534"/>
                <a:gd name="T47" fmla="*/ 161 h 913"/>
                <a:gd name="T48" fmla="*/ 787 w 1534"/>
                <a:gd name="T49" fmla="*/ 170 h 913"/>
                <a:gd name="T50" fmla="*/ 810 w 1534"/>
                <a:gd name="T51" fmla="*/ 207 h 913"/>
                <a:gd name="T52" fmla="*/ 771 w 1534"/>
                <a:gd name="T53" fmla="*/ 238 h 913"/>
                <a:gd name="T54" fmla="*/ 725 w 1534"/>
                <a:gd name="T55" fmla="*/ 238 h 913"/>
                <a:gd name="T56" fmla="*/ 622 w 1534"/>
                <a:gd name="T57" fmla="*/ 206 h 913"/>
                <a:gd name="T58" fmla="*/ 184 w 1534"/>
                <a:gd name="T59" fmla="*/ 251 h 9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534" h="913">
                  <a:moveTo>
                    <a:pt x="184" y="251"/>
                  </a:moveTo>
                  <a:lnTo>
                    <a:pt x="141" y="391"/>
                  </a:lnTo>
                  <a:lnTo>
                    <a:pt x="36" y="493"/>
                  </a:lnTo>
                  <a:lnTo>
                    <a:pt x="0" y="663"/>
                  </a:lnTo>
                  <a:lnTo>
                    <a:pt x="74" y="665"/>
                  </a:lnTo>
                  <a:lnTo>
                    <a:pt x="131" y="704"/>
                  </a:lnTo>
                  <a:lnTo>
                    <a:pt x="209" y="717"/>
                  </a:lnTo>
                  <a:lnTo>
                    <a:pt x="235" y="822"/>
                  </a:lnTo>
                  <a:lnTo>
                    <a:pt x="286" y="913"/>
                  </a:lnTo>
                  <a:lnTo>
                    <a:pt x="903" y="547"/>
                  </a:lnTo>
                  <a:lnTo>
                    <a:pt x="919" y="518"/>
                  </a:lnTo>
                  <a:lnTo>
                    <a:pt x="965" y="501"/>
                  </a:lnTo>
                  <a:lnTo>
                    <a:pt x="1086" y="366"/>
                  </a:lnTo>
                  <a:lnTo>
                    <a:pt x="1189" y="334"/>
                  </a:lnTo>
                  <a:lnTo>
                    <a:pt x="1401" y="334"/>
                  </a:lnTo>
                  <a:lnTo>
                    <a:pt x="1449" y="169"/>
                  </a:lnTo>
                  <a:lnTo>
                    <a:pt x="1534" y="165"/>
                  </a:lnTo>
                  <a:lnTo>
                    <a:pt x="1507" y="97"/>
                  </a:lnTo>
                  <a:lnTo>
                    <a:pt x="1416" y="0"/>
                  </a:lnTo>
                  <a:lnTo>
                    <a:pt x="1372" y="13"/>
                  </a:lnTo>
                  <a:lnTo>
                    <a:pt x="1297" y="117"/>
                  </a:lnTo>
                  <a:lnTo>
                    <a:pt x="1178" y="128"/>
                  </a:lnTo>
                  <a:lnTo>
                    <a:pt x="1154" y="157"/>
                  </a:lnTo>
                  <a:lnTo>
                    <a:pt x="885" y="161"/>
                  </a:lnTo>
                  <a:lnTo>
                    <a:pt x="787" y="170"/>
                  </a:lnTo>
                  <a:lnTo>
                    <a:pt x="810" y="207"/>
                  </a:lnTo>
                  <a:lnTo>
                    <a:pt x="771" y="238"/>
                  </a:lnTo>
                  <a:lnTo>
                    <a:pt x="725" y="238"/>
                  </a:lnTo>
                  <a:lnTo>
                    <a:pt x="622" y="206"/>
                  </a:lnTo>
                  <a:lnTo>
                    <a:pt x="184" y="25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689" name="Freeform 41"/>
            <p:cNvSpPr>
              <a:spLocks/>
            </p:cNvSpPr>
            <p:nvPr/>
          </p:nvSpPr>
          <p:spPr bwMode="auto">
            <a:xfrm>
              <a:off x="4062" y="1428"/>
              <a:ext cx="256" cy="152"/>
            </a:xfrm>
            <a:custGeom>
              <a:avLst/>
              <a:gdLst>
                <a:gd name="T0" fmla="*/ 184 w 1534"/>
                <a:gd name="T1" fmla="*/ 251 h 913"/>
                <a:gd name="T2" fmla="*/ 141 w 1534"/>
                <a:gd name="T3" fmla="*/ 391 h 913"/>
                <a:gd name="T4" fmla="*/ 36 w 1534"/>
                <a:gd name="T5" fmla="*/ 493 h 913"/>
                <a:gd name="T6" fmla="*/ 0 w 1534"/>
                <a:gd name="T7" fmla="*/ 663 h 913"/>
                <a:gd name="T8" fmla="*/ 74 w 1534"/>
                <a:gd name="T9" fmla="*/ 665 h 913"/>
                <a:gd name="T10" fmla="*/ 131 w 1534"/>
                <a:gd name="T11" fmla="*/ 704 h 913"/>
                <a:gd name="T12" fmla="*/ 209 w 1534"/>
                <a:gd name="T13" fmla="*/ 717 h 913"/>
                <a:gd name="T14" fmla="*/ 235 w 1534"/>
                <a:gd name="T15" fmla="*/ 822 h 913"/>
                <a:gd name="T16" fmla="*/ 286 w 1534"/>
                <a:gd name="T17" fmla="*/ 913 h 913"/>
                <a:gd name="T18" fmla="*/ 903 w 1534"/>
                <a:gd name="T19" fmla="*/ 547 h 913"/>
                <a:gd name="T20" fmla="*/ 919 w 1534"/>
                <a:gd name="T21" fmla="*/ 518 h 913"/>
                <a:gd name="T22" fmla="*/ 965 w 1534"/>
                <a:gd name="T23" fmla="*/ 501 h 913"/>
                <a:gd name="T24" fmla="*/ 1086 w 1534"/>
                <a:gd name="T25" fmla="*/ 366 h 913"/>
                <a:gd name="T26" fmla="*/ 1189 w 1534"/>
                <a:gd name="T27" fmla="*/ 334 h 913"/>
                <a:gd name="T28" fmla="*/ 1401 w 1534"/>
                <a:gd name="T29" fmla="*/ 334 h 913"/>
                <a:gd name="T30" fmla="*/ 1449 w 1534"/>
                <a:gd name="T31" fmla="*/ 169 h 913"/>
                <a:gd name="T32" fmla="*/ 1534 w 1534"/>
                <a:gd name="T33" fmla="*/ 165 h 913"/>
                <a:gd name="T34" fmla="*/ 1507 w 1534"/>
                <a:gd name="T35" fmla="*/ 97 h 913"/>
                <a:gd name="T36" fmla="*/ 1416 w 1534"/>
                <a:gd name="T37" fmla="*/ 0 h 913"/>
                <a:gd name="T38" fmla="*/ 1372 w 1534"/>
                <a:gd name="T39" fmla="*/ 13 h 913"/>
                <a:gd name="T40" fmla="*/ 1297 w 1534"/>
                <a:gd name="T41" fmla="*/ 117 h 913"/>
                <a:gd name="T42" fmla="*/ 1178 w 1534"/>
                <a:gd name="T43" fmla="*/ 128 h 913"/>
                <a:gd name="T44" fmla="*/ 1154 w 1534"/>
                <a:gd name="T45" fmla="*/ 157 h 913"/>
                <a:gd name="T46" fmla="*/ 885 w 1534"/>
                <a:gd name="T47" fmla="*/ 161 h 913"/>
                <a:gd name="T48" fmla="*/ 787 w 1534"/>
                <a:gd name="T49" fmla="*/ 170 h 913"/>
                <a:gd name="T50" fmla="*/ 810 w 1534"/>
                <a:gd name="T51" fmla="*/ 207 h 913"/>
                <a:gd name="T52" fmla="*/ 771 w 1534"/>
                <a:gd name="T53" fmla="*/ 238 h 913"/>
                <a:gd name="T54" fmla="*/ 725 w 1534"/>
                <a:gd name="T55" fmla="*/ 238 h 913"/>
                <a:gd name="T56" fmla="*/ 622 w 1534"/>
                <a:gd name="T57" fmla="*/ 206 h 913"/>
                <a:gd name="T58" fmla="*/ 184 w 1534"/>
                <a:gd name="T59" fmla="*/ 251 h 9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534" h="913">
                  <a:moveTo>
                    <a:pt x="184" y="251"/>
                  </a:moveTo>
                  <a:lnTo>
                    <a:pt x="141" y="391"/>
                  </a:lnTo>
                  <a:lnTo>
                    <a:pt x="36" y="493"/>
                  </a:lnTo>
                  <a:lnTo>
                    <a:pt x="0" y="663"/>
                  </a:lnTo>
                  <a:lnTo>
                    <a:pt x="74" y="665"/>
                  </a:lnTo>
                  <a:lnTo>
                    <a:pt x="131" y="704"/>
                  </a:lnTo>
                  <a:lnTo>
                    <a:pt x="209" y="717"/>
                  </a:lnTo>
                  <a:lnTo>
                    <a:pt x="235" y="822"/>
                  </a:lnTo>
                  <a:lnTo>
                    <a:pt x="286" y="913"/>
                  </a:lnTo>
                  <a:lnTo>
                    <a:pt x="903" y="547"/>
                  </a:lnTo>
                  <a:lnTo>
                    <a:pt x="919" y="518"/>
                  </a:lnTo>
                  <a:lnTo>
                    <a:pt x="965" y="501"/>
                  </a:lnTo>
                  <a:lnTo>
                    <a:pt x="1086" y="366"/>
                  </a:lnTo>
                  <a:lnTo>
                    <a:pt x="1189" y="334"/>
                  </a:lnTo>
                  <a:lnTo>
                    <a:pt x="1401" y="334"/>
                  </a:lnTo>
                  <a:lnTo>
                    <a:pt x="1449" y="169"/>
                  </a:lnTo>
                  <a:lnTo>
                    <a:pt x="1534" y="165"/>
                  </a:lnTo>
                  <a:lnTo>
                    <a:pt x="1507" y="97"/>
                  </a:lnTo>
                  <a:lnTo>
                    <a:pt x="1416" y="0"/>
                  </a:lnTo>
                  <a:lnTo>
                    <a:pt x="1372" y="13"/>
                  </a:lnTo>
                  <a:lnTo>
                    <a:pt x="1297" y="117"/>
                  </a:lnTo>
                  <a:lnTo>
                    <a:pt x="1178" y="128"/>
                  </a:lnTo>
                  <a:lnTo>
                    <a:pt x="1154" y="157"/>
                  </a:lnTo>
                  <a:lnTo>
                    <a:pt x="885" y="161"/>
                  </a:lnTo>
                  <a:lnTo>
                    <a:pt x="787" y="170"/>
                  </a:lnTo>
                  <a:lnTo>
                    <a:pt x="810" y="207"/>
                  </a:lnTo>
                  <a:lnTo>
                    <a:pt x="771" y="238"/>
                  </a:lnTo>
                  <a:lnTo>
                    <a:pt x="725" y="238"/>
                  </a:lnTo>
                  <a:lnTo>
                    <a:pt x="622" y="206"/>
                  </a:lnTo>
                  <a:lnTo>
                    <a:pt x="184" y="25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690" name="Freeform 42"/>
            <p:cNvSpPr>
              <a:spLocks/>
            </p:cNvSpPr>
            <p:nvPr/>
          </p:nvSpPr>
          <p:spPr bwMode="auto">
            <a:xfrm>
              <a:off x="3325" y="1526"/>
              <a:ext cx="171" cy="72"/>
            </a:xfrm>
            <a:custGeom>
              <a:avLst/>
              <a:gdLst>
                <a:gd name="T0" fmla="*/ 70 w 1024"/>
                <a:gd name="T1" fmla="*/ 38 h 430"/>
                <a:gd name="T2" fmla="*/ 413 w 1024"/>
                <a:gd name="T3" fmla="*/ 0 h 430"/>
                <a:gd name="T4" fmla="*/ 536 w 1024"/>
                <a:gd name="T5" fmla="*/ 18 h 430"/>
                <a:gd name="T6" fmla="*/ 590 w 1024"/>
                <a:gd name="T7" fmla="*/ 40 h 430"/>
                <a:gd name="T8" fmla="*/ 669 w 1024"/>
                <a:gd name="T9" fmla="*/ 195 h 430"/>
                <a:gd name="T10" fmla="*/ 724 w 1024"/>
                <a:gd name="T11" fmla="*/ 199 h 430"/>
                <a:gd name="T12" fmla="*/ 755 w 1024"/>
                <a:gd name="T13" fmla="*/ 165 h 430"/>
                <a:gd name="T14" fmla="*/ 842 w 1024"/>
                <a:gd name="T15" fmla="*/ 144 h 430"/>
                <a:gd name="T16" fmla="*/ 875 w 1024"/>
                <a:gd name="T17" fmla="*/ 97 h 430"/>
                <a:gd name="T18" fmla="*/ 912 w 1024"/>
                <a:gd name="T19" fmla="*/ 65 h 430"/>
                <a:gd name="T20" fmla="*/ 976 w 1024"/>
                <a:gd name="T21" fmla="*/ 58 h 430"/>
                <a:gd name="T22" fmla="*/ 1012 w 1024"/>
                <a:gd name="T23" fmla="*/ 113 h 430"/>
                <a:gd name="T24" fmla="*/ 1024 w 1024"/>
                <a:gd name="T25" fmla="*/ 187 h 430"/>
                <a:gd name="T26" fmla="*/ 894 w 1024"/>
                <a:gd name="T27" fmla="*/ 260 h 430"/>
                <a:gd name="T28" fmla="*/ 882 w 1024"/>
                <a:gd name="T29" fmla="*/ 321 h 430"/>
                <a:gd name="T30" fmla="*/ 825 w 1024"/>
                <a:gd name="T31" fmla="*/ 369 h 430"/>
                <a:gd name="T32" fmla="*/ 799 w 1024"/>
                <a:gd name="T33" fmla="*/ 360 h 430"/>
                <a:gd name="T34" fmla="*/ 632 w 1024"/>
                <a:gd name="T35" fmla="*/ 394 h 430"/>
                <a:gd name="T36" fmla="*/ 583 w 1024"/>
                <a:gd name="T37" fmla="*/ 422 h 430"/>
                <a:gd name="T38" fmla="*/ 536 w 1024"/>
                <a:gd name="T39" fmla="*/ 430 h 430"/>
                <a:gd name="T40" fmla="*/ 499 w 1024"/>
                <a:gd name="T41" fmla="*/ 390 h 430"/>
                <a:gd name="T42" fmla="*/ 473 w 1024"/>
                <a:gd name="T43" fmla="*/ 390 h 430"/>
                <a:gd name="T44" fmla="*/ 445 w 1024"/>
                <a:gd name="T45" fmla="*/ 413 h 430"/>
                <a:gd name="T46" fmla="*/ 420 w 1024"/>
                <a:gd name="T47" fmla="*/ 409 h 430"/>
                <a:gd name="T48" fmla="*/ 387 w 1024"/>
                <a:gd name="T49" fmla="*/ 397 h 430"/>
                <a:gd name="T50" fmla="*/ 263 w 1024"/>
                <a:gd name="T51" fmla="*/ 391 h 430"/>
                <a:gd name="T52" fmla="*/ 211 w 1024"/>
                <a:gd name="T53" fmla="*/ 349 h 430"/>
                <a:gd name="T54" fmla="*/ 178 w 1024"/>
                <a:gd name="T55" fmla="*/ 344 h 430"/>
                <a:gd name="T56" fmla="*/ 143 w 1024"/>
                <a:gd name="T57" fmla="*/ 372 h 430"/>
                <a:gd name="T58" fmla="*/ 119 w 1024"/>
                <a:gd name="T59" fmla="*/ 367 h 430"/>
                <a:gd name="T60" fmla="*/ 0 w 1024"/>
                <a:gd name="T61" fmla="*/ 311 h 430"/>
                <a:gd name="T62" fmla="*/ 32 w 1024"/>
                <a:gd name="T63" fmla="*/ 268 h 430"/>
                <a:gd name="T64" fmla="*/ 23 w 1024"/>
                <a:gd name="T65" fmla="*/ 229 h 430"/>
                <a:gd name="T66" fmla="*/ 32 w 1024"/>
                <a:gd name="T67" fmla="*/ 98 h 430"/>
                <a:gd name="T68" fmla="*/ 70 w 1024"/>
                <a:gd name="T69" fmla="*/ 38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024" h="430">
                  <a:moveTo>
                    <a:pt x="70" y="38"/>
                  </a:moveTo>
                  <a:lnTo>
                    <a:pt x="413" y="0"/>
                  </a:lnTo>
                  <a:lnTo>
                    <a:pt x="536" y="18"/>
                  </a:lnTo>
                  <a:lnTo>
                    <a:pt x="590" y="40"/>
                  </a:lnTo>
                  <a:lnTo>
                    <a:pt x="669" y="195"/>
                  </a:lnTo>
                  <a:lnTo>
                    <a:pt x="724" y="199"/>
                  </a:lnTo>
                  <a:lnTo>
                    <a:pt x="755" y="165"/>
                  </a:lnTo>
                  <a:lnTo>
                    <a:pt x="842" y="144"/>
                  </a:lnTo>
                  <a:lnTo>
                    <a:pt x="875" y="97"/>
                  </a:lnTo>
                  <a:lnTo>
                    <a:pt x="912" y="65"/>
                  </a:lnTo>
                  <a:lnTo>
                    <a:pt x="976" y="58"/>
                  </a:lnTo>
                  <a:lnTo>
                    <a:pt x="1012" y="113"/>
                  </a:lnTo>
                  <a:lnTo>
                    <a:pt x="1024" y="187"/>
                  </a:lnTo>
                  <a:lnTo>
                    <a:pt x="894" y="260"/>
                  </a:lnTo>
                  <a:lnTo>
                    <a:pt x="882" y="321"/>
                  </a:lnTo>
                  <a:lnTo>
                    <a:pt x="825" y="369"/>
                  </a:lnTo>
                  <a:lnTo>
                    <a:pt x="799" y="360"/>
                  </a:lnTo>
                  <a:lnTo>
                    <a:pt x="632" y="394"/>
                  </a:lnTo>
                  <a:lnTo>
                    <a:pt x="583" y="422"/>
                  </a:lnTo>
                  <a:lnTo>
                    <a:pt x="536" y="430"/>
                  </a:lnTo>
                  <a:lnTo>
                    <a:pt x="499" y="390"/>
                  </a:lnTo>
                  <a:lnTo>
                    <a:pt x="473" y="390"/>
                  </a:lnTo>
                  <a:lnTo>
                    <a:pt x="445" y="413"/>
                  </a:lnTo>
                  <a:lnTo>
                    <a:pt x="420" y="409"/>
                  </a:lnTo>
                  <a:lnTo>
                    <a:pt x="387" y="397"/>
                  </a:lnTo>
                  <a:lnTo>
                    <a:pt x="263" y="391"/>
                  </a:lnTo>
                  <a:lnTo>
                    <a:pt x="211" y="349"/>
                  </a:lnTo>
                  <a:lnTo>
                    <a:pt x="178" y="344"/>
                  </a:lnTo>
                  <a:lnTo>
                    <a:pt x="143" y="372"/>
                  </a:lnTo>
                  <a:lnTo>
                    <a:pt x="119" y="367"/>
                  </a:lnTo>
                  <a:lnTo>
                    <a:pt x="0" y="311"/>
                  </a:lnTo>
                  <a:lnTo>
                    <a:pt x="32" y="268"/>
                  </a:lnTo>
                  <a:lnTo>
                    <a:pt x="23" y="229"/>
                  </a:lnTo>
                  <a:lnTo>
                    <a:pt x="32" y="98"/>
                  </a:lnTo>
                  <a:lnTo>
                    <a:pt x="70" y="3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691" name="Freeform 43"/>
            <p:cNvSpPr>
              <a:spLocks/>
            </p:cNvSpPr>
            <p:nvPr/>
          </p:nvSpPr>
          <p:spPr bwMode="auto">
            <a:xfrm>
              <a:off x="3325" y="1526"/>
              <a:ext cx="171" cy="72"/>
            </a:xfrm>
            <a:custGeom>
              <a:avLst/>
              <a:gdLst>
                <a:gd name="T0" fmla="*/ 70 w 1024"/>
                <a:gd name="T1" fmla="*/ 38 h 430"/>
                <a:gd name="T2" fmla="*/ 413 w 1024"/>
                <a:gd name="T3" fmla="*/ 0 h 430"/>
                <a:gd name="T4" fmla="*/ 536 w 1024"/>
                <a:gd name="T5" fmla="*/ 18 h 430"/>
                <a:gd name="T6" fmla="*/ 590 w 1024"/>
                <a:gd name="T7" fmla="*/ 40 h 430"/>
                <a:gd name="T8" fmla="*/ 669 w 1024"/>
                <a:gd name="T9" fmla="*/ 195 h 430"/>
                <a:gd name="T10" fmla="*/ 724 w 1024"/>
                <a:gd name="T11" fmla="*/ 199 h 430"/>
                <a:gd name="T12" fmla="*/ 755 w 1024"/>
                <a:gd name="T13" fmla="*/ 165 h 430"/>
                <a:gd name="T14" fmla="*/ 842 w 1024"/>
                <a:gd name="T15" fmla="*/ 144 h 430"/>
                <a:gd name="T16" fmla="*/ 875 w 1024"/>
                <a:gd name="T17" fmla="*/ 97 h 430"/>
                <a:gd name="T18" fmla="*/ 912 w 1024"/>
                <a:gd name="T19" fmla="*/ 65 h 430"/>
                <a:gd name="T20" fmla="*/ 976 w 1024"/>
                <a:gd name="T21" fmla="*/ 58 h 430"/>
                <a:gd name="T22" fmla="*/ 1012 w 1024"/>
                <a:gd name="T23" fmla="*/ 113 h 430"/>
                <a:gd name="T24" fmla="*/ 1024 w 1024"/>
                <a:gd name="T25" fmla="*/ 187 h 430"/>
                <a:gd name="T26" fmla="*/ 894 w 1024"/>
                <a:gd name="T27" fmla="*/ 260 h 430"/>
                <a:gd name="T28" fmla="*/ 882 w 1024"/>
                <a:gd name="T29" fmla="*/ 321 h 430"/>
                <a:gd name="T30" fmla="*/ 825 w 1024"/>
                <a:gd name="T31" fmla="*/ 369 h 430"/>
                <a:gd name="T32" fmla="*/ 799 w 1024"/>
                <a:gd name="T33" fmla="*/ 360 h 430"/>
                <a:gd name="T34" fmla="*/ 632 w 1024"/>
                <a:gd name="T35" fmla="*/ 394 h 430"/>
                <a:gd name="T36" fmla="*/ 583 w 1024"/>
                <a:gd name="T37" fmla="*/ 422 h 430"/>
                <a:gd name="T38" fmla="*/ 536 w 1024"/>
                <a:gd name="T39" fmla="*/ 430 h 430"/>
                <a:gd name="T40" fmla="*/ 499 w 1024"/>
                <a:gd name="T41" fmla="*/ 390 h 430"/>
                <a:gd name="T42" fmla="*/ 473 w 1024"/>
                <a:gd name="T43" fmla="*/ 390 h 430"/>
                <a:gd name="T44" fmla="*/ 445 w 1024"/>
                <a:gd name="T45" fmla="*/ 413 h 430"/>
                <a:gd name="T46" fmla="*/ 420 w 1024"/>
                <a:gd name="T47" fmla="*/ 409 h 430"/>
                <a:gd name="T48" fmla="*/ 387 w 1024"/>
                <a:gd name="T49" fmla="*/ 397 h 430"/>
                <a:gd name="T50" fmla="*/ 263 w 1024"/>
                <a:gd name="T51" fmla="*/ 391 h 430"/>
                <a:gd name="T52" fmla="*/ 211 w 1024"/>
                <a:gd name="T53" fmla="*/ 349 h 430"/>
                <a:gd name="T54" fmla="*/ 178 w 1024"/>
                <a:gd name="T55" fmla="*/ 344 h 430"/>
                <a:gd name="T56" fmla="*/ 143 w 1024"/>
                <a:gd name="T57" fmla="*/ 372 h 430"/>
                <a:gd name="T58" fmla="*/ 119 w 1024"/>
                <a:gd name="T59" fmla="*/ 367 h 430"/>
                <a:gd name="T60" fmla="*/ 0 w 1024"/>
                <a:gd name="T61" fmla="*/ 311 h 430"/>
                <a:gd name="T62" fmla="*/ 32 w 1024"/>
                <a:gd name="T63" fmla="*/ 268 h 430"/>
                <a:gd name="T64" fmla="*/ 23 w 1024"/>
                <a:gd name="T65" fmla="*/ 229 h 430"/>
                <a:gd name="T66" fmla="*/ 32 w 1024"/>
                <a:gd name="T67" fmla="*/ 98 h 430"/>
                <a:gd name="T68" fmla="*/ 70 w 1024"/>
                <a:gd name="T69" fmla="*/ 38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024" h="430">
                  <a:moveTo>
                    <a:pt x="70" y="38"/>
                  </a:moveTo>
                  <a:lnTo>
                    <a:pt x="413" y="0"/>
                  </a:lnTo>
                  <a:lnTo>
                    <a:pt x="536" y="18"/>
                  </a:lnTo>
                  <a:lnTo>
                    <a:pt x="590" y="40"/>
                  </a:lnTo>
                  <a:lnTo>
                    <a:pt x="669" y="195"/>
                  </a:lnTo>
                  <a:lnTo>
                    <a:pt x="724" y="199"/>
                  </a:lnTo>
                  <a:lnTo>
                    <a:pt x="755" y="165"/>
                  </a:lnTo>
                  <a:lnTo>
                    <a:pt x="842" y="144"/>
                  </a:lnTo>
                  <a:lnTo>
                    <a:pt x="875" y="97"/>
                  </a:lnTo>
                  <a:lnTo>
                    <a:pt x="912" y="65"/>
                  </a:lnTo>
                  <a:lnTo>
                    <a:pt x="976" y="58"/>
                  </a:lnTo>
                  <a:lnTo>
                    <a:pt x="1012" y="113"/>
                  </a:lnTo>
                  <a:lnTo>
                    <a:pt x="1024" y="187"/>
                  </a:lnTo>
                  <a:lnTo>
                    <a:pt x="894" y="260"/>
                  </a:lnTo>
                  <a:lnTo>
                    <a:pt x="882" y="321"/>
                  </a:lnTo>
                  <a:lnTo>
                    <a:pt x="825" y="369"/>
                  </a:lnTo>
                  <a:lnTo>
                    <a:pt x="799" y="360"/>
                  </a:lnTo>
                  <a:lnTo>
                    <a:pt x="632" y="394"/>
                  </a:lnTo>
                  <a:lnTo>
                    <a:pt x="583" y="422"/>
                  </a:lnTo>
                  <a:lnTo>
                    <a:pt x="536" y="430"/>
                  </a:lnTo>
                  <a:lnTo>
                    <a:pt x="499" y="390"/>
                  </a:lnTo>
                  <a:lnTo>
                    <a:pt x="473" y="390"/>
                  </a:lnTo>
                  <a:lnTo>
                    <a:pt x="445" y="413"/>
                  </a:lnTo>
                  <a:lnTo>
                    <a:pt x="420" y="409"/>
                  </a:lnTo>
                  <a:lnTo>
                    <a:pt x="387" y="397"/>
                  </a:lnTo>
                  <a:lnTo>
                    <a:pt x="263" y="391"/>
                  </a:lnTo>
                  <a:lnTo>
                    <a:pt x="211" y="349"/>
                  </a:lnTo>
                  <a:lnTo>
                    <a:pt x="178" y="344"/>
                  </a:lnTo>
                  <a:lnTo>
                    <a:pt x="143" y="372"/>
                  </a:lnTo>
                  <a:lnTo>
                    <a:pt x="119" y="367"/>
                  </a:lnTo>
                  <a:lnTo>
                    <a:pt x="0" y="311"/>
                  </a:lnTo>
                  <a:lnTo>
                    <a:pt x="32" y="268"/>
                  </a:lnTo>
                  <a:lnTo>
                    <a:pt x="23" y="229"/>
                  </a:lnTo>
                  <a:lnTo>
                    <a:pt x="32" y="98"/>
                  </a:lnTo>
                  <a:lnTo>
                    <a:pt x="70" y="3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692" name="Freeform 44"/>
            <p:cNvSpPr>
              <a:spLocks/>
            </p:cNvSpPr>
            <p:nvPr/>
          </p:nvSpPr>
          <p:spPr bwMode="auto">
            <a:xfrm>
              <a:off x="3393" y="1451"/>
              <a:ext cx="110" cy="108"/>
            </a:xfrm>
            <a:custGeom>
              <a:avLst/>
              <a:gdLst>
                <a:gd name="T0" fmla="*/ 658 w 658"/>
                <a:gd name="T1" fmla="*/ 39 h 646"/>
                <a:gd name="T2" fmla="*/ 635 w 658"/>
                <a:gd name="T3" fmla="*/ 80 h 646"/>
                <a:gd name="T4" fmla="*/ 654 w 658"/>
                <a:gd name="T5" fmla="*/ 149 h 646"/>
                <a:gd name="T6" fmla="*/ 646 w 658"/>
                <a:gd name="T7" fmla="*/ 247 h 646"/>
                <a:gd name="T8" fmla="*/ 605 w 658"/>
                <a:gd name="T9" fmla="*/ 317 h 646"/>
                <a:gd name="T10" fmla="*/ 599 w 658"/>
                <a:gd name="T11" fmla="*/ 409 h 646"/>
                <a:gd name="T12" fmla="*/ 573 w 658"/>
                <a:gd name="T13" fmla="*/ 508 h 646"/>
                <a:gd name="T14" fmla="*/ 509 w 658"/>
                <a:gd name="T15" fmla="*/ 509 h 646"/>
                <a:gd name="T16" fmla="*/ 469 w 658"/>
                <a:gd name="T17" fmla="*/ 543 h 646"/>
                <a:gd name="T18" fmla="*/ 435 w 658"/>
                <a:gd name="T19" fmla="*/ 589 h 646"/>
                <a:gd name="T20" fmla="*/ 352 w 658"/>
                <a:gd name="T21" fmla="*/ 612 h 646"/>
                <a:gd name="T22" fmla="*/ 319 w 658"/>
                <a:gd name="T23" fmla="*/ 646 h 646"/>
                <a:gd name="T24" fmla="*/ 263 w 658"/>
                <a:gd name="T25" fmla="*/ 644 h 646"/>
                <a:gd name="T26" fmla="*/ 180 w 658"/>
                <a:gd name="T27" fmla="*/ 486 h 646"/>
                <a:gd name="T28" fmla="*/ 130 w 658"/>
                <a:gd name="T29" fmla="*/ 466 h 646"/>
                <a:gd name="T30" fmla="*/ 0 w 658"/>
                <a:gd name="T31" fmla="*/ 449 h 646"/>
                <a:gd name="T32" fmla="*/ 227 w 658"/>
                <a:gd name="T33" fmla="*/ 315 h 646"/>
                <a:gd name="T34" fmla="*/ 299 w 658"/>
                <a:gd name="T35" fmla="*/ 319 h 646"/>
                <a:gd name="T36" fmla="*/ 329 w 658"/>
                <a:gd name="T37" fmla="*/ 242 h 646"/>
                <a:gd name="T38" fmla="*/ 283 w 658"/>
                <a:gd name="T39" fmla="*/ 63 h 646"/>
                <a:gd name="T40" fmla="*/ 493 w 658"/>
                <a:gd name="T41" fmla="*/ 0 h 646"/>
                <a:gd name="T42" fmla="*/ 658 w 658"/>
                <a:gd name="T43" fmla="*/ 39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58" h="646">
                  <a:moveTo>
                    <a:pt x="658" y="39"/>
                  </a:moveTo>
                  <a:lnTo>
                    <a:pt x="635" y="80"/>
                  </a:lnTo>
                  <a:lnTo>
                    <a:pt x="654" y="149"/>
                  </a:lnTo>
                  <a:lnTo>
                    <a:pt x="646" y="247"/>
                  </a:lnTo>
                  <a:lnTo>
                    <a:pt x="605" y="317"/>
                  </a:lnTo>
                  <a:lnTo>
                    <a:pt x="599" y="409"/>
                  </a:lnTo>
                  <a:lnTo>
                    <a:pt x="573" y="508"/>
                  </a:lnTo>
                  <a:lnTo>
                    <a:pt x="509" y="509"/>
                  </a:lnTo>
                  <a:lnTo>
                    <a:pt x="469" y="543"/>
                  </a:lnTo>
                  <a:lnTo>
                    <a:pt x="435" y="589"/>
                  </a:lnTo>
                  <a:lnTo>
                    <a:pt x="352" y="612"/>
                  </a:lnTo>
                  <a:lnTo>
                    <a:pt x="319" y="646"/>
                  </a:lnTo>
                  <a:lnTo>
                    <a:pt x="263" y="644"/>
                  </a:lnTo>
                  <a:lnTo>
                    <a:pt x="180" y="486"/>
                  </a:lnTo>
                  <a:lnTo>
                    <a:pt x="130" y="466"/>
                  </a:lnTo>
                  <a:lnTo>
                    <a:pt x="0" y="449"/>
                  </a:lnTo>
                  <a:lnTo>
                    <a:pt x="227" y="315"/>
                  </a:lnTo>
                  <a:lnTo>
                    <a:pt x="299" y="319"/>
                  </a:lnTo>
                  <a:lnTo>
                    <a:pt x="329" y="242"/>
                  </a:lnTo>
                  <a:lnTo>
                    <a:pt x="283" y="63"/>
                  </a:lnTo>
                  <a:lnTo>
                    <a:pt x="493" y="0"/>
                  </a:lnTo>
                  <a:lnTo>
                    <a:pt x="658" y="3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693" name="Freeform 45"/>
            <p:cNvSpPr>
              <a:spLocks/>
            </p:cNvSpPr>
            <p:nvPr/>
          </p:nvSpPr>
          <p:spPr bwMode="auto">
            <a:xfrm>
              <a:off x="3393" y="1451"/>
              <a:ext cx="110" cy="108"/>
            </a:xfrm>
            <a:custGeom>
              <a:avLst/>
              <a:gdLst>
                <a:gd name="T0" fmla="*/ 658 w 658"/>
                <a:gd name="T1" fmla="*/ 39 h 646"/>
                <a:gd name="T2" fmla="*/ 635 w 658"/>
                <a:gd name="T3" fmla="*/ 80 h 646"/>
                <a:gd name="T4" fmla="*/ 654 w 658"/>
                <a:gd name="T5" fmla="*/ 149 h 646"/>
                <a:gd name="T6" fmla="*/ 646 w 658"/>
                <a:gd name="T7" fmla="*/ 247 h 646"/>
                <a:gd name="T8" fmla="*/ 605 w 658"/>
                <a:gd name="T9" fmla="*/ 317 h 646"/>
                <a:gd name="T10" fmla="*/ 599 w 658"/>
                <a:gd name="T11" fmla="*/ 409 h 646"/>
                <a:gd name="T12" fmla="*/ 573 w 658"/>
                <a:gd name="T13" fmla="*/ 508 h 646"/>
                <a:gd name="T14" fmla="*/ 509 w 658"/>
                <a:gd name="T15" fmla="*/ 509 h 646"/>
                <a:gd name="T16" fmla="*/ 469 w 658"/>
                <a:gd name="T17" fmla="*/ 543 h 646"/>
                <a:gd name="T18" fmla="*/ 435 w 658"/>
                <a:gd name="T19" fmla="*/ 589 h 646"/>
                <a:gd name="T20" fmla="*/ 352 w 658"/>
                <a:gd name="T21" fmla="*/ 612 h 646"/>
                <a:gd name="T22" fmla="*/ 319 w 658"/>
                <a:gd name="T23" fmla="*/ 646 h 646"/>
                <a:gd name="T24" fmla="*/ 263 w 658"/>
                <a:gd name="T25" fmla="*/ 644 h 646"/>
                <a:gd name="T26" fmla="*/ 180 w 658"/>
                <a:gd name="T27" fmla="*/ 486 h 646"/>
                <a:gd name="T28" fmla="*/ 130 w 658"/>
                <a:gd name="T29" fmla="*/ 466 h 646"/>
                <a:gd name="T30" fmla="*/ 0 w 658"/>
                <a:gd name="T31" fmla="*/ 449 h 646"/>
                <a:gd name="T32" fmla="*/ 227 w 658"/>
                <a:gd name="T33" fmla="*/ 315 h 646"/>
                <a:gd name="T34" fmla="*/ 299 w 658"/>
                <a:gd name="T35" fmla="*/ 319 h 646"/>
                <a:gd name="T36" fmla="*/ 329 w 658"/>
                <a:gd name="T37" fmla="*/ 242 h 646"/>
                <a:gd name="T38" fmla="*/ 283 w 658"/>
                <a:gd name="T39" fmla="*/ 63 h 646"/>
                <a:gd name="T40" fmla="*/ 493 w 658"/>
                <a:gd name="T41" fmla="*/ 0 h 646"/>
                <a:gd name="T42" fmla="*/ 658 w 658"/>
                <a:gd name="T43" fmla="*/ 39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58" h="646">
                  <a:moveTo>
                    <a:pt x="658" y="39"/>
                  </a:moveTo>
                  <a:lnTo>
                    <a:pt x="635" y="80"/>
                  </a:lnTo>
                  <a:lnTo>
                    <a:pt x="654" y="149"/>
                  </a:lnTo>
                  <a:lnTo>
                    <a:pt x="646" y="247"/>
                  </a:lnTo>
                  <a:lnTo>
                    <a:pt x="605" y="317"/>
                  </a:lnTo>
                  <a:lnTo>
                    <a:pt x="599" y="409"/>
                  </a:lnTo>
                  <a:lnTo>
                    <a:pt x="573" y="508"/>
                  </a:lnTo>
                  <a:lnTo>
                    <a:pt x="509" y="509"/>
                  </a:lnTo>
                  <a:lnTo>
                    <a:pt x="469" y="543"/>
                  </a:lnTo>
                  <a:lnTo>
                    <a:pt x="435" y="589"/>
                  </a:lnTo>
                  <a:lnTo>
                    <a:pt x="352" y="612"/>
                  </a:lnTo>
                  <a:lnTo>
                    <a:pt x="319" y="646"/>
                  </a:lnTo>
                  <a:lnTo>
                    <a:pt x="263" y="644"/>
                  </a:lnTo>
                  <a:lnTo>
                    <a:pt x="180" y="486"/>
                  </a:lnTo>
                  <a:lnTo>
                    <a:pt x="130" y="466"/>
                  </a:lnTo>
                  <a:lnTo>
                    <a:pt x="0" y="449"/>
                  </a:lnTo>
                  <a:lnTo>
                    <a:pt x="227" y="315"/>
                  </a:lnTo>
                  <a:lnTo>
                    <a:pt x="299" y="319"/>
                  </a:lnTo>
                  <a:lnTo>
                    <a:pt x="329" y="242"/>
                  </a:lnTo>
                  <a:lnTo>
                    <a:pt x="283" y="63"/>
                  </a:lnTo>
                  <a:lnTo>
                    <a:pt x="493" y="0"/>
                  </a:lnTo>
                  <a:lnTo>
                    <a:pt x="658" y="3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694" name="Freeform 46"/>
            <p:cNvSpPr>
              <a:spLocks/>
            </p:cNvSpPr>
            <p:nvPr/>
          </p:nvSpPr>
          <p:spPr bwMode="auto">
            <a:xfrm>
              <a:off x="3308" y="1408"/>
              <a:ext cx="168" cy="124"/>
            </a:xfrm>
            <a:custGeom>
              <a:avLst/>
              <a:gdLst>
                <a:gd name="T0" fmla="*/ 250 w 1005"/>
                <a:gd name="T1" fmla="*/ 25 h 745"/>
                <a:gd name="T2" fmla="*/ 260 w 1005"/>
                <a:gd name="T3" fmla="*/ 61 h 745"/>
                <a:gd name="T4" fmla="*/ 290 w 1005"/>
                <a:gd name="T5" fmla="*/ 60 h 745"/>
                <a:gd name="T6" fmla="*/ 340 w 1005"/>
                <a:gd name="T7" fmla="*/ 0 h 745"/>
                <a:gd name="T8" fmla="*/ 351 w 1005"/>
                <a:gd name="T9" fmla="*/ 65 h 745"/>
                <a:gd name="T10" fmla="*/ 401 w 1005"/>
                <a:gd name="T11" fmla="*/ 43 h 745"/>
                <a:gd name="T12" fmla="*/ 521 w 1005"/>
                <a:gd name="T13" fmla="*/ 43 h 745"/>
                <a:gd name="T14" fmla="*/ 597 w 1005"/>
                <a:gd name="T15" fmla="*/ 115 h 745"/>
                <a:gd name="T16" fmla="*/ 844 w 1005"/>
                <a:gd name="T17" fmla="*/ 121 h 745"/>
                <a:gd name="T18" fmla="*/ 1005 w 1005"/>
                <a:gd name="T19" fmla="*/ 261 h 745"/>
                <a:gd name="T20" fmla="*/ 792 w 1005"/>
                <a:gd name="T21" fmla="*/ 323 h 745"/>
                <a:gd name="T22" fmla="*/ 839 w 1005"/>
                <a:gd name="T23" fmla="*/ 500 h 745"/>
                <a:gd name="T24" fmla="*/ 810 w 1005"/>
                <a:gd name="T25" fmla="*/ 577 h 745"/>
                <a:gd name="T26" fmla="*/ 737 w 1005"/>
                <a:gd name="T27" fmla="*/ 577 h 745"/>
                <a:gd name="T28" fmla="*/ 507 w 1005"/>
                <a:gd name="T29" fmla="*/ 709 h 745"/>
                <a:gd name="T30" fmla="*/ 175 w 1005"/>
                <a:gd name="T31" fmla="*/ 745 h 745"/>
                <a:gd name="T32" fmla="*/ 0 w 1005"/>
                <a:gd name="T33" fmla="*/ 706 h 745"/>
                <a:gd name="T34" fmla="*/ 55 w 1005"/>
                <a:gd name="T35" fmla="*/ 597 h 745"/>
                <a:gd name="T36" fmla="*/ 61 w 1005"/>
                <a:gd name="T37" fmla="*/ 516 h 745"/>
                <a:gd name="T38" fmla="*/ 41 w 1005"/>
                <a:gd name="T39" fmla="*/ 467 h 745"/>
                <a:gd name="T40" fmla="*/ 181 w 1005"/>
                <a:gd name="T41" fmla="*/ 161 h 745"/>
                <a:gd name="T42" fmla="*/ 250 w 1005"/>
                <a:gd name="T43" fmla="*/ 25 h 7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05" h="745">
                  <a:moveTo>
                    <a:pt x="250" y="25"/>
                  </a:moveTo>
                  <a:lnTo>
                    <a:pt x="260" y="61"/>
                  </a:lnTo>
                  <a:lnTo>
                    <a:pt x="290" y="60"/>
                  </a:lnTo>
                  <a:lnTo>
                    <a:pt x="340" y="0"/>
                  </a:lnTo>
                  <a:lnTo>
                    <a:pt x="351" y="65"/>
                  </a:lnTo>
                  <a:lnTo>
                    <a:pt x="401" y="43"/>
                  </a:lnTo>
                  <a:lnTo>
                    <a:pt x="521" y="43"/>
                  </a:lnTo>
                  <a:lnTo>
                    <a:pt x="597" y="115"/>
                  </a:lnTo>
                  <a:lnTo>
                    <a:pt x="844" y="121"/>
                  </a:lnTo>
                  <a:lnTo>
                    <a:pt x="1005" y="261"/>
                  </a:lnTo>
                  <a:lnTo>
                    <a:pt x="792" y="323"/>
                  </a:lnTo>
                  <a:lnTo>
                    <a:pt x="839" y="500"/>
                  </a:lnTo>
                  <a:lnTo>
                    <a:pt x="810" y="577"/>
                  </a:lnTo>
                  <a:lnTo>
                    <a:pt x="737" y="577"/>
                  </a:lnTo>
                  <a:lnTo>
                    <a:pt x="507" y="709"/>
                  </a:lnTo>
                  <a:lnTo>
                    <a:pt x="175" y="745"/>
                  </a:lnTo>
                  <a:lnTo>
                    <a:pt x="0" y="706"/>
                  </a:lnTo>
                  <a:lnTo>
                    <a:pt x="55" y="597"/>
                  </a:lnTo>
                  <a:lnTo>
                    <a:pt x="61" y="516"/>
                  </a:lnTo>
                  <a:lnTo>
                    <a:pt x="41" y="467"/>
                  </a:lnTo>
                  <a:lnTo>
                    <a:pt x="181" y="161"/>
                  </a:lnTo>
                  <a:lnTo>
                    <a:pt x="250" y="2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695" name="Freeform 47"/>
            <p:cNvSpPr>
              <a:spLocks/>
            </p:cNvSpPr>
            <p:nvPr/>
          </p:nvSpPr>
          <p:spPr bwMode="auto">
            <a:xfrm>
              <a:off x="3308" y="1408"/>
              <a:ext cx="168" cy="124"/>
            </a:xfrm>
            <a:custGeom>
              <a:avLst/>
              <a:gdLst>
                <a:gd name="T0" fmla="*/ 250 w 1005"/>
                <a:gd name="T1" fmla="*/ 25 h 745"/>
                <a:gd name="T2" fmla="*/ 260 w 1005"/>
                <a:gd name="T3" fmla="*/ 61 h 745"/>
                <a:gd name="T4" fmla="*/ 290 w 1005"/>
                <a:gd name="T5" fmla="*/ 60 h 745"/>
                <a:gd name="T6" fmla="*/ 340 w 1005"/>
                <a:gd name="T7" fmla="*/ 0 h 745"/>
                <a:gd name="T8" fmla="*/ 351 w 1005"/>
                <a:gd name="T9" fmla="*/ 65 h 745"/>
                <a:gd name="T10" fmla="*/ 401 w 1005"/>
                <a:gd name="T11" fmla="*/ 43 h 745"/>
                <a:gd name="T12" fmla="*/ 521 w 1005"/>
                <a:gd name="T13" fmla="*/ 43 h 745"/>
                <a:gd name="T14" fmla="*/ 597 w 1005"/>
                <a:gd name="T15" fmla="*/ 115 h 745"/>
                <a:gd name="T16" fmla="*/ 844 w 1005"/>
                <a:gd name="T17" fmla="*/ 121 h 745"/>
                <a:gd name="T18" fmla="*/ 1005 w 1005"/>
                <a:gd name="T19" fmla="*/ 261 h 745"/>
                <a:gd name="T20" fmla="*/ 792 w 1005"/>
                <a:gd name="T21" fmla="*/ 323 h 745"/>
                <a:gd name="T22" fmla="*/ 839 w 1005"/>
                <a:gd name="T23" fmla="*/ 500 h 745"/>
                <a:gd name="T24" fmla="*/ 810 w 1005"/>
                <a:gd name="T25" fmla="*/ 577 h 745"/>
                <a:gd name="T26" fmla="*/ 737 w 1005"/>
                <a:gd name="T27" fmla="*/ 577 h 745"/>
                <a:gd name="T28" fmla="*/ 507 w 1005"/>
                <a:gd name="T29" fmla="*/ 709 h 745"/>
                <a:gd name="T30" fmla="*/ 175 w 1005"/>
                <a:gd name="T31" fmla="*/ 745 h 745"/>
                <a:gd name="T32" fmla="*/ 0 w 1005"/>
                <a:gd name="T33" fmla="*/ 706 h 745"/>
                <a:gd name="T34" fmla="*/ 55 w 1005"/>
                <a:gd name="T35" fmla="*/ 597 h 745"/>
                <a:gd name="T36" fmla="*/ 61 w 1005"/>
                <a:gd name="T37" fmla="*/ 516 h 745"/>
                <a:gd name="T38" fmla="*/ 41 w 1005"/>
                <a:gd name="T39" fmla="*/ 467 h 745"/>
                <a:gd name="T40" fmla="*/ 181 w 1005"/>
                <a:gd name="T41" fmla="*/ 161 h 745"/>
                <a:gd name="T42" fmla="*/ 250 w 1005"/>
                <a:gd name="T43" fmla="*/ 25 h 7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05" h="745">
                  <a:moveTo>
                    <a:pt x="250" y="25"/>
                  </a:moveTo>
                  <a:lnTo>
                    <a:pt x="260" y="61"/>
                  </a:lnTo>
                  <a:lnTo>
                    <a:pt x="290" y="60"/>
                  </a:lnTo>
                  <a:lnTo>
                    <a:pt x="340" y="0"/>
                  </a:lnTo>
                  <a:lnTo>
                    <a:pt x="351" y="65"/>
                  </a:lnTo>
                  <a:lnTo>
                    <a:pt x="401" y="43"/>
                  </a:lnTo>
                  <a:lnTo>
                    <a:pt x="521" y="43"/>
                  </a:lnTo>
                  <a:lnTo>
                    <a:pt x="597" y="115"/>
                  </a:lnTo>
                  <a:lnTo>
                    <a:pt x="844" y="121"/>
                  </a:lnTo>
                  <a:lnTo>
                    <a:pt x="1005" y="261"/>
                  </a:lnTo>
                  <a:lnTo>
                    <a:pt x="792" y="323"/>
                  </a:lnTo>
                  <a:lnTo>
                    <a:pt x="839" y="500"/>
                  </a:lnTo>
                  <a:lnTo>
                    <a:pt x="810" y="577"/>
                  </a:lnTo>
                  <a:lnTo>
                    <a:pt x="737" y="577"/>
                  </a:lnTo>
                  <a:lnTo>
                    <a:pt x="507" y="709"/>
                  </a:lnTo>
                  <a:lnTo>
                    <a:pt x="175" y="745"/>
                  </a:lnTo>
                  <a:lnTo>
                    <a:pt x="0" y="706"/>
                  </a:lnTo>
                  <a:lnTo>
                    <a:pt x="55" y="597"/>
                  </a:lnTo>
                  <a:lnTo>
                    <a:pt x="61" y="516"/>
                  </a:lnTo>
                  <a:lnTo>
                    <a:pt x="41" y="467"/>
                  </a:lnTo>
                  <a:lnTo>
                    <a:pt x="181" y="161"/>
                  </a:lnTo>
                  <a:lnTo>
                    <a:pt x="250" y="2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696" name="Freeform 48"/>
            <p:cNvSpPr>
              <a:spLocks/>
            </p:cNvSpPr>
            <p:nvPr/>
          </p:nvSpPr>
          <p:spPr bwMode="auto">
            <a:xfrm>
              <a:off x="3693" y="1846"/>
              <a:ext cx="389" cy="432"/>
            </a:xfrm>
            <a:custGeom>
              <a:avLst/>
              <a:gdLst>
                <a:gd name="T0" fmla="*/ 856 w 2334"/>
                <a:gd name="T1" fmla="*/ 295 h 2593"/>
                <a:gd name="T2" fmla="*/ 1086 w 2334"/>
                <a:gd name="T3" fmla="*/ 93 h 2593"/>
                <a:gd name="T4" fmla="*/ 1227 w 2334"/>
                <a:gd name="T5" fmla="*/ 87 h 2593"/>
                <a:gd name="T6" fmla="*/ 1300 w 2334"/>
                <a:gd name="T7" fmla="*/ 5 h 2593"/>
                <a:gd name="T8" fmla="*/ 1567 w 2334"/>
                <a:gd name="T9" fmla="*/ 0 h 2593"/>
                <a:gd name="T10" fmla="*/ 1555 w 2334"/>
                <a:gd name="T11" fmla="*/ 93 h 2593"/>
                <a:gd name="T12" fmla="*/ 1588 w 2334"/>
                <a:gd name="T13" fmla="*/ 213 h 2593"/>
                <a:gd name="T14" fmla="*/ 1685 w 2334"/>
                <a:gd name="T15" fmla="*/ 269 h 2593"/>
                <a:gd name="T16" fmla="*/ 1787 w 2334"/>
                <a:gd name="T17" fmla="*/ 317 h 2593"/>
                <a:gd name="T18" fmla="*/ 1858 w 2334"/>
                <a:gd name="T19" fmla="*/ 470 h 2593"/>
                <a:gd name="T20" fmla="*/ 1867 w 2334"/>
                <a:gd name="T21" fmla="*/ 571 h 2593"/>
                <a:gd name="T22" fmla="*/ 2029 w 2334"/>
                <a:gd name="T23" fmla="*/ 835 h 2593"/>
                <a:gd name="T24" fmla="*/ 2062 w 2334"/>
                <a:gd name="T25" fmla="*/ 990 h 2593"/>
                <a:gd name="T26" fmla="*/ 2041 w 2334"/>
                <a:gd name="T27" fmla="*/ 1061 h 2593"/>
                <a:gd name="T28" fmla="*/ 2050 w 2334"/>
                <a:gd name="T29" fmla="*/ 1195 h 2593"/>
                <a:gd name="T30" fmla="*/ 1976 w 2334"/>
                <a:gd name="T31" fmla="*/ 1263 h 2593"/>
                <a:gd name="T32" fmla="*/ 2108 w 2334"/>
                <a:gd name="T33" fmla="*/ 1474 h 2593"/>
                <a:gd name="T34" fmla="*/ 2191 w 2334"/>
                <a:gd name="T35" fmla="*/ 1470 h 2593"/>
                <a:gd name="T36" fmla="*/ 2255 w 2334"/>
                <a:gd name="T37" fmla="*/ 1520 h 2593"/>
                <a:gd name="T38" fmla="*/ 2334 w 2334"/>
                <a:gd name="T39" fmla="*/ 1556 h 2593"/>
                <a:gd name="T40" fmla="*/ 1988 w 2334"/>
                <a:gd name="T41" fmla="*/ 2269 h 2593"/>
                <a:gd name="T42" fmla="*/ 2007 w 2334"/>
                <a:gd name="T43" fmla="*/ 2312 h 2593"/>
                <a:gd name="T44" fmla="*/ 1968 w 2334"/>
                <a:gd name="T45" fmla="*/ 2348 h 2593"/>
                <a:gd name="T46" fmla="*/ 1911 w 2334"/>
                <a:gd name="T47" fmla="*/ 2364 h 2593"/>
                <a:gd name="T48" fmla="*/ 1861 w 2334"/>
                <a:gd name="T49" fmla="*/ 2422 h 2593"/>
                <a:gd name="T50" fmla="*/ 1812 w 2334"/>
                <a:gd name="T51" fmla="*/ 2446 h 2593"/>
                <a:gd name="T52" fmla="*/ 1625 w 2334"/>
                <a:gd name="T53" fmla="*/ 2523 h 2593"/>
                <a:gd name="T54" fmla="*/ 1420 w 2334"/>
                <a:gd name="T55" fmla="*/ 2510 h 2593"/>
                <a:gd name="T56" fmla="*/ 1290 w 2334"/>
                <a:gd name="T57" fmla="*/ 2550 h 2593"/>
                <a:gd name="T58" fmla="*/ 1186 w 2334"/>
                <a:gd name="T59" fmla="*/ 2493 h 2593"/>
                <a:gd name="T60" fmla="*/ 946 w 2334"/>
                <a:gd name="T61" fmla="*/ 2581 h 2593"/>
                <a:gd name="T62" fmla="*/ 752 w 2334"/>
                <a:gd name="T63" fmla="*/ 2403 h 2593"/>
                <a:gd name="T64" fmla="*/ 557 w 2334"/>
                <a:gd name="T65" fmla="*/ 2397 h 2593"/>
                <a:gd name="T66" fmla="*/ 455 w 2334"/>
                <a:gd name="T67" fmla="*/ 2336 h 2593"/>
                <a:gd name="T68" fmla="*/ 321 w 2334"/>
                <a:gd name="T69" fmla="*/ 2193 h 2593"/>
                <a:gd name="T70" fmla="*/ 368 w 2334"/>
                <a:gd name="T71" fmla="*/ 2058 h 2593"/>
                <a:gd name="T72" fmla="*/ 435 w 2334"/>
                <a:gd name="T73" fmla="*/ 1869 h 2593"/>
                <a:gd name="T74" fmla="*/ 392 w 2334"/>
                <a:gd name="T75" fmla="*/ 1764 h 2593"/>
                <a:gd name="T76" fmla="*/ 309 w 2334"/>
                <a:gd name="T77" fmla="*/ 1794 h 2593"/>
                <a:gd name="T78" fmla="*/ 233 w 2334"/>
                <a:gd name="T79" fmla="*/ 1702 h 2593"/>
                <a:gd name="T80" fmla="*/ 172 w 2334"/>
                <a:gd name="T81" fmla="*/ 1718 h 2593"/>
                <a:gd name="T82" fmla="*/ 559 w 2334"/>
                <a:gd name="T83" fmla="*/ 1409 h 2593"/>
                <a:gd name="T84" fmla="*/ 703 w 2334"/>
                <a:gd name="T85" fmla="*/ 1201 h 2593"/>
                <a:gd name="T86" fmla="*/ 676 w 2334"/>
                <a:gd name="T87" fmla="*/ 1083 h 2593"/>
                <a:gd name="T88" fmla="*/ 655 w 2334"/>
                <a:gd name="T89" fmla="*/ 865 h 2593"/>
                <a:gd name="T90" fmla="*/ 758 w 2334"/>
                <a:gd name="T91" fmla="*/ 825 h 2593"/>
                <a:gd name="T92" fmla="*/ 912 w 2334"/>
                <a:gd name="T93" fmla="*/ 749 h 2593"/>
                <a:gd name="T94" fmla="*/ 738 w 2334"/>
                <a:gd name="T95" fmla="*/ 480 h 2593"/>
                <a:gd name="T96" fmla="*/ 801 w 2334"/>
                <a:gd name="T97" fmla="*/ 342 h 2593"/>
                <a:gd name="T98" fmla="*/ 813 w 2334"/>
                <a:gd name="T99" fmla="*/ 238 h 2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34" h="2593">
                  <a:moveTo>
                    <a:pt x="813" y="238"/>
                  </a:moveTo>
                  <a:lnTo>
                    <a:pt x="856" y="295"/>
                  </a:lnTo>
                  <a:lnTo>
                    <a:pt x="991" y="305"/>
                  </a:lnTo>
                  <a:lnTo>
                    <a:pt x="1086" y="93"/>
                  </a:lnTo>
                  <a:lnTo>
                    <a:pt x="1107" y="115"/>
                  </a:lnTo>
                  <a:lnTo>
                    <a:pt x="1227" y="87"/>
                  </a:lnTo>
                  <a:lnTo>
                    <a:pt x="1341" y="164"/>
                  </a:lnTo>
                  <a:lnTo>
                    <a:pt x="1300" y="5"/>
                  </a:lnTo>
                  <a:lnTo>
                    <a:pt x="1533" y="33"/>
                  </a:lnTo>
                  <a:lnTo>
                    <a:pt x="1567" y="0"/>
                  </a:lnTo>
                  <a:lnTo>
                    <a:pt x="1581" y="45"/>
                  </a:lnTo>
                  <a:lnTo>
                    <a:pt x="1555" y="93"/>
                  </a:lnTo>
                  <a:lnTo>
                    <a:pt x="1581" y="153"/>
                  </a:lnTo>
                  <a:lnTo>
                    <a:pt x="1588" y="213"/>
                  </a:lnTo>
                  <a:lnTo>
                    <a:pt x="1564" y="240"/>
                  </a:lnTo>
                  <a:lnTo>
                    <a:pt x="1685" y="269"/>
                  </a:lnTo>
                  <a:lnTo>
                    <a:pt x="1716" y="321"/>
                  </a:lnTo>
                  <a:lnTo>
                    <a:pt x="1787" y="317"/>
                  </a:lnTo>
                  <a:lnTo>
                    <a:pt x="1850" y="407"/>
                  </a:lnTo>
                  <a:lnTo>
                    <a:pt x="1858" y="470"/>
                  </a:lnTo>
                  <a:lnTo>
                    <a:pt x="1925" y="507"/>
                  </a:lnTo>
                  <a:lnTo>
                    <a:pt x="1867" y="571"/>
                  </a:lnTo>
                  <a:lnTo>
                    <a:pt x="2004" y="763"/>
                  </a:lnTo>
                  <a:lnTo>
                    <a:pt x="2029" y="835"/>
                  </a:lnTo>
                  <a:lnTo>
                    <a:pt x="2065" y="877"/>
                  </a:lnTo>
                  <a:lnTo>
                    <a:pt x="2062" y="990"/>
                  </a:lnTo>
                  <a:lnTo>
                    <a:pt x="2021" y="1018"/>
                  </a:lnTo>
                  <a:lnTo>
                    <a:pt x="2041" y="1061"/>
                  </a:lnTo>
                  <a:lnTo>
                    <a:pt x="2074" y="1091"/>
                  </a:lnTo>
                  <a:lnTo>
                    <a:pt x="2050" y="1195"/>
                  </a:lnTo>
                  <a:lnTo>
                    <a:pt x="1994" y="1234"/>
                  </a:lnTo>
                  <a:lnTo>
                    <a:pt x="1976" y="1263"/>
                  </a:lnTo>
                  <a:lnTo>
                    <a:pt x="1946" y="1296"/>
                  </a:lnTo>
                  <a:lnTo>
                    <a:pt x="2108" y="1474"/>
                  </a:lnTo>
                  <a:lnTo>
                    <a:pt x="2154" y="1462"/>
                  </a:lnTo>
                  <a:lnTo>
                    <a:pt x="2191" y="1470"/>
                  </a:lnTo>
                  <a:lnTo>
                    <a:pt x="2240" y="1505"/>
                  </a:lnTo>
                  <a:lnTo>
                    <a:pt x="2255" y="1520"/>
                  </a:lnTo>
                  <a:lnTo>
                    <a:pt x="2307" y="1520"/>
                  </a:lnTo>
                  <a:lnTo>
                    <a:pt x="2334" y="1556"/>
                  </a:lnTo>
                  <a:lnTo>
                    <a:pt x="1998" y="2058"/>
                  </a:lnTo>
                  <a:lnTo>
                    <a:pt x="1988" y="2269"/>
                  </a:lnTo>
                  <a:lnTo>
                    <a:pt x="2004" y="2293"/>
                  </a:lnTo>
                  <a:lnTo>
                    <a:pt x="2007" y="2312"/>
                  </a:lnTo>
                  <a:lnTo>
                    <a:pt x="1971" y="2318"/>
                  </a:lnTo>
                  <a:lnTo>
                    <a:pt x="1968" y="2348"/>
                  </a:lnTo>
                  <a:lnTo>
                    <a:pt x="1919" y="2354"/>
                  </a:lnTo>
                  <a:lnTo>
                    <a:pt x="1911" y="2364"/>
                  </a:lnTo>
                  <a:lnTo>
                    <a:pt x="1860" y="2376"/>
                  </a:lnTo>
                  <a:lnTo>
                    <a:pt x="1861" y="2422"/>
                  </a:lnTo>
                  <a:lnTo>
                    <a:pt x="1832" y="2446"/>
                  </a:lnTo>
                  <a:lnTo>
                    <a:pt x="1812" y="2446"/>
                  </a:lnTo>
                  <a:lnTo>
                    <a:pt x="1708" y="2449"/>
                  </a:lnTo>
                  <a:lnTo>
                    <a:pt x="1625" y="2523"/>
                  </a:lnTo>
                  <a:lnTo>
                    <a:pt x="1496" y="2470"/>
                  </a:lnTo>
                  <a:lnTo>
                    <a:pt x="1420" y="2510"/>
                  </a:lnTo>
                  <a:lnTo>
                    <a:pt x="1325" y="2593"/>
                  </a:lnTo>
                  <a:lnTo>
                    <a:pt x="1290" y="2550"/>
                  </a:lnTo>
                  <a:lnTo>
                    <a:pt x="1257" y="2559"/>
                  </a:lnTo>
                  <a:lnTo>
                    <a:pt x="1186" y="2493"/>
                  </a:lnTo>
                  <a:lnTo>
                    <a:pt x="1038" y="2493"/>
                  </a:lnTo>
                  <a:lnTo>
                    <a:pt x="946" y="2581"/>
                  </a:lnTo>
                  <a:lnTo>
                    <a:pt x="829" y="2541"/>
                  </a:lnTo>
                  <a:lnTo>
                    <a:pt x="752" y="2403"/>
                  </a:lnTo>
                  <a:lnTo>
                    <a:pt x="697" y="2376"/>
                  </a:lnTo>
                  <a:lnTo>
                    <a:pt x="557" y="2397"/>
                  </a:lnTo>
                  <a:lnTo>
                    <a:pt x="465" y="2355"/>
                  </a:lnTo>
                  <a:lnTo>
                    <a:pt x="455" y="2336"/>
                  </a:lnTo>
                  <a:lnTo>
                    <a:pt x="422" y="2211"/>
                  </a:lnTo>
                  <a:lnTo>
                    <a:pt x="321" y="2193"/>
                  </a:lnTo>
                  <a:lnTo>
                    <a:pt x="327" y="2163"/>
                  </a:lnTo>
                  <a:lnTo>
                    <a:pt x="368" y="2058"/>
                  </a:lnTo>
                  <a:lnTo>
                    <a:pt x="351" y="1999"/>
                  </a:lnTo>
                  <a:lnTo>
                    <a:pt x="435" y="1869"/>
                  </a:lnTo>
                  <a:lnTo>
                    <a:pt x="422" y="1804"/>
                  </a:lnTo>
                  <a:lnTo>
                    <a:pt x="392" y="1764"/>
                  </a:lnTo>
                  <a:lnTo>
                    <a:pt x="327" y="1768"/>
                  </a:lnTo>
                  <a:lnTo>
                    <a:pt x="309" y="1794"/>
                  </a:lnTo>
                  <a:lnTo>
                    <a:pt x="264" y="1725"/>
                  </a:lnTo>
                  <a:lnTo>
                    <a:pt x="233" y="1702"/>
                  </a:lnTo>
                  <a:lnTo>
                    <a:pt x="211" y="1731"/>
                  </a:lnTo>
                  <a:lnTo>
                    <a:pt x="172" y="1718"/>
                  </a:lnTo>
                  <a:lnTo>
                    <a:pt x="0" y="1676"/>
                  </a:lnTo>
                  <a:lnTo>
                    <a:pt x="559" y="1409"/>
                  </a:lnTo>
                  <a:lnTo>
                    <a:pt x="670" y="1202"/>
                  </a:lnTo>
                  <a:lnTo>
                    <a:pt x="703" y="1201"/>
                  </a:lnTo>
                  <a:lnTo>
                    <a:pt x="707" y="1116"/>
                  </a:lnTo>
                  <a:lnTo>
                    <a:pt x="676" y="1083"/>
                  </a:lnTo>
                  <a:lnTo>
                    <a:pt x="658" y="947"/>
                  </a:lnTo>
                  <a:lnTo>
                    <a:pt x="655" y="865"/>
                  </a:lnTo>
                  <a:lnTo>
                    <a:pt x="695" y="828"/>
                  </a:lnTo>
                  <a:lnTo>
                    <a:pt x="758" y="825"/>
                  </a:lnTo>
                  <a:lnTo>
                    <a:pt x="854" y="749"/>
                  </a:lnTo>
                  <a:lnTo>
                    <a:pt x="912" y="749"/>
                  </a:lnTo>
                  <a:lnTo>
                    <a:pt x="945" y="690"/>
                  </a:lnTo>
                  <a:lnTo>
                    <a:pt x="738" y="480"/>
                  </a:lnTo>
                  <a:lnTo>
                    <a:pt x="732" y="391"/>
                  </a:lnTo>
                  <a:lnTo>
                    <a:pt x="801" y="342"/>
                  </a:lnTo>
                  <a:lnTo>
                    <a:pt x="769" y="236"/>
                  </a:lnTo>
                  <a:lnTo>
                    <a:pt x="813" y="23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697" name="Freeform 49"/>
            <p:cNvSpPr>
              <a:spLocks/>
            </p:cNvSpPr>
            <p:nvPr/>
          </p:nvSpPr>
          <p:spPr bwMode="auto">
            <a:xfrm>
              <a:off x="3693" y="1846"/>
              <a:ext cx="389" cy="432"/>
            </a:xfrm>
            <a:custGeom>
              <a:avLst/>
              <a:gdLst>
                <a:gd name="T0" fmla="*/ 856 w 2334"/>
                <a:gd name="T1" fmla="*/ 295 h 2593"/>
                <a:gd name="T2" fmla="*/ 1086 w 2334"/>
                <a:gd name="T3" fmla="*/ 93 h 2593"/>
                <a:gd name="T4" fmla="*/ 1227 w 2334"/>
                <a:gd name="T5" fmla="*/ 87 h 2593"/>
                <a:gd name="T6" fmla="*/ 1300 w 2334"/>
                <a:gd name="T7" fmla="*/ 5 h 2593"/>
                <a:gd name="T8" fmla="*/ 1567 w 2334"/>
                <a:gd name="T9" fmla="*/ 0 h 2593"/>
                <a:gd name="T10" fmla="*/ 1555 w 2334"/>
                <a:gd name="T11" fmla="*/ 93 h 2593"/>
                <a:gd name="T12" fmla="*/ 1588 w 2334"/>
                <a:gd name="T13" fmla="*/ 213 h 2593"/>
                <a:gd name="T14" fmla="*/ 1685 w 2334"/>
                <a:gd name="T15" fmla="*/ 269 h 2593"/>
                <a:gd name="T16" fmla="*/ 1787 w 2334"/>
                <a:gd name="T17" fmla="*/ 317 h 2593"/>
                <a:gd name="T18" fmla="*/ 1858 w 2334"/>
                <a:gd name="T19" fmla="*/ 470 h 2593"/>
                <a:gd name="T20" fmla="*/ 1867 w 2334"/>
                <a:gd name="T21" fmla="*/ 571 h 2593"/>
                <a:gd name="T22" fmla="*/ 2029 w 2334"/>
                <a:gd name="T23" fmla="*/ 835 h 2593"/>
                <a:gd name="T24" fmla="*/ 2062 w 2334"/>
                <a:gd name="T25" fmla="*/ 990 h 2593"/>
                <a:gd name="T26" fmla="*/ 2041 w 2334"/>
                <a:gd name="T27" fmla="*/ 1061 h 2593"/>
                <a:gd name="T28" fmla="*/ 2050 w 2334"/>
                <a:gd name="T29" fmla="*/ 1195 h 2593"/>
                <a:gd name="T30" fmla="*/ 1976 w 2334"/>
                <a:gd name="T31" fmla="*/ 1263 h 2593"/>
                <a:gd name="T32" fmla="*/ 2108 w 2334"/>
                <a:gd name="T33" fmla="*/ 1474 h 2593"/>
                <a:gd name="T34" fmla="*/ 2191 w 2334"/>
                <a:gd name="T35" fmla="*/ 1470 h 2593"/>
                <a:gd name="T36" fmla="*/ 2255 w 2334"/>
                <a:gd name="T37" fmla="*/ 1520 h 2593"/>
                <a:gd name="T38" fmla="*/ 2334 w 2334"/>
                <a:gd name="T39" fmla="*/ 1556 h 2593"/>
                <a:gd name="T40" fmla="*/ 1988 w 2334"/>
                <a:gd name="T41" fmla="*/ 2269 h 2593"/>
                <a:gd name="T42" fmla="*/ 2007 w 2334"/>
                <a:gd name="T43" fmla="*/ 2312 h 2593"/>
                <a:gd name="T44" fmla="*/ 1968 w 2334"/>
                <a:gd name="T45" fmla="*/ 2348 h 2593"/>
                <a:gd name="T46" fmla="*/ 1911 w 2334"/>
                <a:gd name="T47" fmla="*/ 2364 h 2593"/>
                <a:gd name="T48" fmla="*/ 1861 w 2334"/>
                <a:gd name="T49" fmla="*/ 2422 h 2593"/>
                <a:gd name="T50" fmla="*/ 1812 w 2334"/>
                <a:gd name="T51" fmla="*/ 2446 h 2593"/>
                <a:gd name="T52" fmla="*/ 1625 w 2334"/>
                <a:gd name="T53" fmla="*/ 2523 h 2593"/>
                <a:gd name="T54" fmla="*/ 1420 w 2334"/>
                <a:gd name="T55" fmla="*/ 2510 h 2593"/>
                <a:gd name="T56" fmla="*/ 1290 w 2334"/>
                <a:gd name="T57" fmla="*/ 2550 h 2593"/>
                <a:gd name="T58" fmla="*/ 1186 w 2334"/>
                <a:gd name="T59" fmla="*/ 2493 h 2593"/>
                <a:gd name="T60" fmla="*/ 946 w 2334"/>
                <a:gd name="T61" fmla="*/ 2581 h 2593"/>
                <a:gd name="T62" fmla="*/ 752 w 2334"/>
                <a:gd name="T63" fmla="*/ 2403 h 2593"/>
                <a:gd name="T64" fmla="*/ 557 w 2334"/>
                <a:gd name="T65" fmla="*/ 2397 h 2593"/>
                <a:gd name="T66" fmla="*/ 455 w 2334"/>
                <a:gd name="T67" fmla="*/ 2336 h 2593"/>
                <a:gd name="T68" fmla="*/ 321 w 2334"/>
                <a:gd name="T69" fmla="*/ 2193 h 2593"/>
                <a:gd name="T70" fmla="*/ 368 w 2334"/>
                <a:gd name="T71" fmla="*/ 2058 h 2593"/>
                <a:gd name="T72" fmla="*/ 435 w 2334"/>
                <a:gd name="T73" fmla="*/ 1869 h 2593"/>
                <a:gd name="T74" fmla="*/ 392 w 2334"/>
                <a:gd name="T75" fmla="*/ 1764 h 2593"/>
                <a:gd name="T76" fmla="*/ 309 w 2334"/>
                <a:gd name="T77" fmla="*/ 1794 h 2593"/>
                <a:gd name="T78" fmla="*/ 233 w 2334"/>
                <a:gd name="T79" fmla="*/ 1702 h 2593"/>
                <a:gd name="T80" fmla="*/ 172 w 2334"/>
                <a:gd name="T81" fmla="*/ 1718 h 2593"/>
                <a:gd name="T82" fmla="*/ 559 w 2334"/>
                <a:gd name="T83" fmla="*/ 1409 h 2593"/>
                <a:gd name="T84" fmla="*/ 703 w 2334"/>
                <a:gd name="T85" fmla="*/ 1201 h 2593"/>
                <a:gd name="T86" fmla="*/ 676 w 2334"/>
                <a:gd name="T87" fmla="*/ 1083 h 2593"/>
                <a:gd name="T88" fmla="*/ 655 w 2334"/>
                <a:gd name="T89" fmla="*/ 865 h 2593"/>
                <a:gd name="T90" fmla="*/ 758 w 2334"/>
                <a:gd name="T91" fmla="*/ 825 h 2593"/>
                <a:gd name="T92" fmla="*/ 912 w 2334"/>
                <a:gd name="T93" fmla="*/ 749 h 2593"/>
                <a:gd name="T94" fmla="*/ 738 w 2334"/>
                <a:gd name="T95" fmla="*/ 480 h 2593"/>
                <a:gd name="T96" fmla="*/ 801 w 2334"/>
                <a:gd name="T97" fmla="*/ 342 h 2593"/>
                <a:gd name="T98" fmla="*/ 813 w 2334"/>
                <a:gd name="T99" fmla="*/ 238 h 2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34" h="2593">
                  <a:moveTo>
                    <a:pt x="813" y="238"/>
                  </a:moveTo>
                  <a:lnTo>
                    <a:pt x="856" y="295"/>
                  </a:lnTo>
                  <a:lnTo>
                    <a:pt x="991" y="305"/>
                  </a:lnTo>
                  <a:lnTo>
                    <a:pt x="1086" y="93"/>
                  </a:lnTo>
                  <a:lnTo>
                    <a:pt x="1107" y="115"/>
                  </a:lnTo>
                  <a:lnTo>
                    <a:pt x="1227" y="87"/>
                  </a:lnTo>
                  <a:lnTo>
                    <a:pt x="1341" y="164"/>
                  </a:lnTo>
                  <a:lnTo>
                    <a:pt x="1300" y="5"/>
                  </a:lnTo>
                  <a:lnTo>
                    <a:pt x="1533" y="33"/>
                  </a:lnTo>
                  <a:lnTo>
                    <a:pt x="1567" y="0"/>
                  </a:lnTo>
                  <a:lnTo>
                    <a:pt x="1581" y="45"/>
                  </a:lnTo>
                  <a:lnTo>
                    <a:pt x="1555" y="93"/>
                  </a:lnTo>
                  <a:lnTo>
                    <a:pt x="1581" y="153"/>
                  </a:lnTo>
                  <a:lnTo>
                    <a:pt x="1588" y="213"/>
                  </a:lnTo>
                  <a:lnTo>
                    <a:pt x="1564" y="240"/>
                  </a:lnTo>
                  <a:lnTo>
                    <a:pt x="1685" y="269"/>
                  </a:lnTo>
                  <a:lnTo>
                    <a:pt x="1716" y="321"/>
                  </a:lnTo>
                  <a:lnTo>
                    <a:pt x="1787" y="317"/>
                  </a:lnTo>
                  <a:lnTo>
                    <a:pt x="1850" y="407"/>
                  </a:lnTo>
                  <a:lnTo>
                    <a:pt x="1858" y="470"/>
                  </a:lnTo>
                  <a:lnTo>
                    <a:pt x="1925" y="507"/>
                  </a:lnTo>
                  <a:lnTo>
                    <a:pt x="1867" y="571"/>
                  </a:lnTo>
                  <a:lnTo>
                    <a:pt x="2004" y="763"/>
                  </a:lnTo>
                  <a:lnTo>
                    <a:pt x="2029" y="835"/>
                  </a:lnTo>
                  <a:lnTo>
                    <a:pt x="2065" y="877"/>
                  </a:lnTo>
                  <a:lnTo>
                    <a:pt x="2062" y="990"/>
                  </a:lnTo>
                  <a:lnTo>
                    <a:pt x="2021" y="1018"/>
                  </a:lnTo>
                  <a:lnTo>
                    <a:pt x="2041" y="1061"/>
                  </a:lnTo>
                  <a:lnTo>
                    <a:pt x="2074" y="1091"/>
                  </a:lnTo>
                  <a:lnTo>
                    <a:pt x="2050" y="1195"/>
                  </a:lnTo>
                  <a:lnTo>
                    <a:pt x="1994" y="1234"/>
                  </a:lnTo>
                  <a:lnTo>
                    <a:pt x="1976" y="1263"/>
                  </a:lnTo>
                  <a:lnTo>
                    <a:pt x="1946" y="1296"/>
                  </a:lnTo>
                  <a:lnTo>
                    <a:pt x="2108" y="1474"/>
                  </a:lnTo>
                  <a:lnTo>
                    <a:pt x="2154" y="1462"/>
                  </a:lnTo>
                  <a:lnTo>
                    <a:pt x="2191" y="1470"/>
                  </a:lnTo>
                  <a:lnTo>
                    <a:pt x="2240" y="1505"/>
                  </a:lnTo>
                  <a:lnTo>
                    <a:pt x="2255" y="1520"/>
                  </a:lnTo>
                  <a:lnTo>
                    <a:pt x="2307" y="1520"/>
                  </a:lnTo>
                  <a:lnTo>
                    <a:pt x="2334" y="1556"/>
                  </a:lnTo>
                  <a:lnTo>
                    <a:pt x="1998" y="2058"/>
                  </a:lnTo>
                  <a:lnTo>
                    <a:pt x="1988" y="2269"/>
                  </a:lnTo>
                  <a:lnTo>
                    <a:pt x="2004" y="2293"/>
                  </a:lnTo>
                  <a:lnTo>
                    <a:pt x="2007" y="2312"/>
                  </a:lnTo>
                  <a:lnTo>
                    <a:pt x="1971" y="2318"/>
                  </a:lnTo>
                  <a:lnTo>
                    <a:pt x="1968" y="2348"/>
                  </a:lnTo>
                  <a:lnTo>
                    <a:pt x="1919" y="2354"/>
                  </a:lnTo>
                  <a:lnTo>
                    <a:pt x="1911" y="2364"/>
                  </a:lnTo>
                  <a:lnTo>
                    <a:pt x="1860" y="2376"/>
                  </a:lnTo>
                  <a:lnTo>
                    <a:pt x="1861" y="2422"/>
                  </a:lnTo>
                  <a:lnTo>
                    <a:pt x="1832" y="2446"/>
                  </a:lnTo>
                  <a:lnTo>
                    <a:pt x="1812" y="2446"/>
                  </a:lnTo>
                  <a:lnTo>
                    <a:pt x="1708" y="2449"/>
                  </a:lnTo>
                  <a:lnTo>
                    <a:pt x="1625" y="2523"/>
                  </a:lnTo>
                  <a:lnTo>
                    <a:pt x="1496" y="2470"/>
                  </a:lnTo>
                  <a:lnTo>
                    <a:pt x="1420" y="2510"/>
                  </a:lnTo>
                  <a:lnTo>
                    <a:pt x="1325" y="2593"/>
                  </a:lnTo>
                  <a:lnTo>
                    <a:pt x="1290" y="2550"/>
                  </a:lnTo>
                  <a:lnTo>
                    <a:pt x="1257" y="2559"/>
                  </a:lnTo>
                  <a:lnTo>
                    <a:pt x="1186" y="2493"/>
                  </a:lnTo>
                  <a:lnTo>
                    <a:pt x="1038" y="2493"/>
                  </a:lnTo>
                  <a:lnTo>
                    <a:pt x="946" y="2581"/>
                  </a:lnTo>
                  <a:lnTo>
                    <a:pt x="829" y="2541"/>
                  </a:lnTo>
                  <a:lnTo>
                    <a:pt x="752" y="2403"/>
                  </a:lnTo>
                  <a:lnTo>
                    <a:pt x="697" y="2376"/>
                  </a:lnTo>
                  <a:lnTo>
                    <a:pt x="557" y="2397"/>
                  </a:lnTo>
                  <a:lnTo>
                    <a:pt x="465" y="2355"/>
                  </a:lnTo>
                  <a:lnTo>
                    <a:pt x="455" y="2336"/>
                  </a:lnTo>
                  <a:lnTo>
                    <a:pt x="422" y="2211"/>
                  </a:lnTo>
                  <a:lnTo>
                    <a:pt x="321" y="2193"/>
                  </a:lnTo>
                  <a:lnTo>
                    <a:pt x="327" y="2163"/>
                  </a:lnTo>
                  <a:lnTo>
                    <a:pt x="368" y="2058"/>
                  </a:lnTo>
                  <a:lnTo>
                    <a:pt x="351" y="1999"/>
                  </a:lnTo>
                  <a:lnTo>
                    <a:pt x="435" y="1869"/>
                  </a:lnTo>
                  <a:lnTo>
                    <a:pt x="422" y="1804"/>
                  </a:lnTo>
                  <a:lnTo>
                    <a:pt x="392" y="1764"/>
                  </a:lnTo>
                  <a:lnTo>
                    <a:pt x="327" y="1768"/>
                  </a:lnTo>
                  <a:lnTo>
                    <a:pt x="309" y="1794"/>
                  </a:lnTo>
                  <a:lnTo>
                    <a:pt x="264" y="1725"/>
                  </a:lnTo>
                  <a:lnTo>
                    <a:pt x="233" y="1702"/>
                  </a:lnTo>
                  <a:lnTo>
                    <a:pt x="211" y="1731"/>
                  </a:lnTo>
                  <a:lnTo>
                    <a:pt x="172" y="1718"/>
                  </a:lnTo>
                  <a:lnTo>
                    <a:pt x="0" y="1676"/>
                  </a:lnTo>
                  <a:lnTo>
                    <a:pt x="559" y="1409"/>
                  </a:lnTo>
                  <a:lnTo>
                    <a:pt x="670" y="1202"/>
                  </a:lnTo>
                  <a:lnTo>
                    <a:pt x="703" y="1201"/>
                  </a:lnTo>
                  <a:lnTo>
                    <a:pt x="707" y="1116"/>
                  </a:lnTo>
                  <a:lnTo>
                    <a:pt x="676" y="1083"/>
                  </a:lnTo>
                  <a:lnTo>
                    <a:pt x="658" y="947"/>
                  </a:lnTo>
                  <a:lnTo>
                    <a:pt x="655" y="865"/>
                  </a:lnTo>
                  <a:lnTo>
                    <a:pt x="695" y="828"/>
                  </a:lnTo>
                  <a:lnTo>
                    <a:pt x="758" y="825"/>
                  </a:lnTo>
                  <a:lnTo>
                    <a:pt x="854" y="749"/>
                  </a:lnTo>
                  <a:lnTo>
                    <a:pt x="912" y="749"/>
                  </a:lnTo>
                  <a:lnTo>
                    <a:pt x="945" y="690"/>
                  </a:lnTo>
                  <a:lnTo>
                    <a:pt x="738" y="480"/>
                  </a:lnTo>
                  <a:lnTo>
                    <a:pt x="732" y="391"/>
                  </a:lnTo>
                  <a:lnTo>
                    <a:pt x="801" y="342"/>
                  </a:lnTo>
                  <a:lnTo>
                    <a:pt x="769" y="236"/>
                  </a:lnTo>
                  <a:lnTo>
                    <a:pt x="813" y="23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698" name="Freeform 50"/>
            <p:cNvSpPr>
              <a:spLocks/>
            </p:cNvSpPr>
            <p:nvPr/>
          </p:nvSpPr>
          <p:spPr bwMode="auto">
            <a:xfrm>
              <a:off x="3953" y="1838"/>
              <a:ext cx="287" cy="224"/>
            </a:xfrm>
            <a:custGeom>
              <a:avLst/>
              <a:gdLst>
                <a:gd name="T0" fmla="*/ 37 w 1724"/>
                <a:gd name="T1" fmla="*/ 0 h 1345"/>
                <a:gd name="T2" fmla="*/ 6 w 1724"/>
                <a:gd name="T3" fmla="*/ 47 h 1345"/>
                <a:gd name="T4" fmla="*/ 23 w 1724"/>
                <a:gd name="T5" fmla="*/ 92 h 1345"/>
                <a:gd name="T6" fmla="*/ 0 w 1724"/>
                <a:gd name="T7" fmla="*/ 141 h 1345"/>
                <a:gd name="T8" fmla="*/ 24 w 1724"/>
                <a:gd name="T9" fmla="*/ 196 h 1345"/>
                <a:gd name="T10" fmla="*/ 33 w 1724"/>
                <a:gd name="T11" fmla="*/ 262 h 1345"/>
                <a:gd name="T12" fmla="*/ 6 w 1724"/>
                <a:gd name="T13" fmla="*/ 289 h 1345"/>
                <a:gd name="T14" fmla="*/ 129 w 1724"/>
                <a:gd name="T15" fmla="*/ 319 h 1345"/>
                <a:gd name="T16" fmla="*/ 161 w 1724"/>
                <a:gd name="T17" fmla="*/ 370 h 1345"/>
                <a:gd name="T18" fmla="*/ 228 w 1724"/>
                <a:gd name="T19" fmla="*/ 365 h 1345"/>
                <a:gd name="T20" fmla="*/ 296 w 1724"/>
                <a:gd name="T21" fmla="*/ 456 h 1345"/>
                <a:gd name="T22" fmla="*/ 302 w 1724"/>
                <a:gd name="T23" fmla="*/ 519 h 1345"/>
                <a:gd name="T24" fmla="*/ 370 w 1724"/>
                <a:gd name="T25" fmla="*/ 556 h 1345"/>
                <a:gd name="T26" fmla="*/ 313 w 1724"/>
                <a:gd name="T27" fmla="*/ 617 h 1345"/>
                <a:gd name="T28" fmla="*/ 445 w 1724"/>
                <a:gd name="T29" fmla="*/ 809 h 1345"/>
                <a:gd name="T30" fmla="*/ 472 w 1724"/>
                <a:gd name="T31" fmla="*/ 880 h 1345"/>
                <a:gd name="T32" fmla="*/ 509 w 1724"/>
                <a:gd name="T33" fmla="*/ 923 h 1345"/>
                <a:gd name="T34" fmla="*/ 505 w 1724"/>
                <a:gd name="T35" fmla="*/ 1042 h 1345"/>
                <a:gd name="T36" fmla="*/ 464 w 1724"/>
                <a:gd name="T37" fmla="*/ 1067 h 1345"/>
                <a:gd name="T38" fmla="*/ 480 w 1724"/>
                <a:gd name="T39" fmla="*/ 1108 h 1345"/>
                <a:gd name="T40" fmla="*/ 517 w 1724"/>
                <a:gd name="T41" fmla="*/ 1139 h 1345"/>
                <a:gd name="T42" fmla="*/ 497 w 1724"/>
                <a:gd name="T43" fmla="*/ 1244 h 1345"/>
                <a:gd name="T44" fmla="*/ 439 w 1724"/>
                <a:gd name="T45" fmla="*/ 1276 h 1345"/>
                <a:gd name="T46" fmla="*/ 420 w 1724"/>
                <a:gd name="T47" fmla="*/ 1309 h 1345"/>
                <a:gd name="T48" fmla="*/ 904 w 1724"/>
                <a:gd name="T49" fmla="*/ 1345 h 1345"/>
                <a:gd name="T50" fmla="*/ 1006 w 1724"/>
                <a:gd name="T51" fmla="*/ 1201 h 1345"/>
                <a:gd name="T52" fmla="*/ 1014 w 1724"/>
                <a:gd name="T53" fmla="*/ 1173 h 1345"/>
                <a:gd name="T54" fmla="*/ 979 w 1724"/>
                <a:gd name="T55" fmla="*/ 1161 h 1345"/>
                <a:gd name="T56" fmla="*/ 979 w 1724"/>
                <a:gd name="T57" fmla="*/ 1130 h 1345"/>
                <a:gd name="T58" fmla="*/ 998 w 1724"/>
                <a:gd name="T59" fmla="*/ 1065 h 1345"/>
                <a:gd name="T60" fmla="*/ 1042 w 1724"/>
                <a:gd name="T61" fmla="*/ 1012 h 1345"/>
                <a:gd name="T62" fmla="*/ 1102 w 1724"/>
                <a:gd name="T63" fmla="*/ 970 h 1345"/>
                <a:gd name="T64" fmla="*/ 1187 w 1724"/>
                <a:gd name="T65" fmla="*/ 961 h 1345"/>
                <a:gd name="T66" fmla="*/ 1303 w 1724"/>
                <a:gd name="T67" fmla="*/ 872 h 1345"/>
                <a:gd name="T68" fmla="*/ 1332 w 1724"/>
                <a:gd name="T69" fmla="*/ 872 h 1345"/>
                <a:gd name="T70" fmla="*/ 1359 w 1724"/>
                <a:gd name="T71" fmla="*/ 890 h 1345"/>
                <a:gd name="T72" fmla="*/ 1374 w 1724"/>
                <a:gd name="T73" fmla="*/ 958 h 1345"/>
                <a:gd name="T74" fmla="*/ 1420 w 1724"/>
                <a:gd name="T75" fmla="*/ 1035 h 1345"/>
                <a:gd name="T76" fmla="*/ 1491 w 1724"/>
                <a:gd name="T77" fmla="*/ 1075 h 1345"/>
                <a:gd name="T78" fmla="*/ 1503 w 1724"/>
                <a:gd name="T79" fmla="*/ 1007 h 1345"/>
                <a:gd name="T80" fmla="*/ 1446 w 1724"/>
                <a:gd name="T81" fmla="*/ 884 h 1345"/>
                <a:gd name="T82" fmla="*/ 1509 w 1724"/>
                <a:gd name="T83" fmla="*/ 751 h 1345"/>
                <a:gd name="T84" fmla="*/ 1478 w 1724"/>
                <a:gd name="T85" fmla="*/ 685 h 1345"/>
                <a:gd name="T86" fmla="*/ 1480 w 1724"/>
                <a:gd name="T87" fmla="*/ 609 h 1345"/>
                <a:gd name="T88" fmla="*/ 1441 w 1724"/>
                <a:gd name="T89" fmla="*/ 554 h 1345"/>
                <a:gd name="T90" fmla="*/ 1505 w 1724"/>
                <a:gd name="T91" fmla="*/ 449 h 1345"/>
                <a:gd name="T92" fmla="*/ 1517 w 1724"/>
                <a:gd name="T93" fmla="*/ 305 h 1345"/>
                <a:gd name="T94" fmla="*/ 1724 w 1724"/>
                <a:gd name="T95" fmla="*/ 155 h 1345"/>
                <a:gd name="T96" fmla="*/ 1692 w 1724"/>
                <a:gd name="T97" fmla="*/ 100 h 1345"/>
                <a:gd name="T98" fmla="*/ 1649 w 1724"/>
                <a:gd name="T99" fmla="*/ 130 h 1345"/>
                <a:gd name="T100" fmla="*/ 1638 w 1724"/>
                <a:gd name="T101" fmla="*/ 116 h 1345"/>
                <a:gd name="T102" fmla="*/ 1503 w 1724"/>
                <a:gd name="T103" fmla="*/ 210 h 1345"/>
                <a:gd name="T104" fmla="*/ 1469 w 1724"/>
                <a:gd name="T105" fmla="*/ 204 h 1345"/>
                <a:gd name="T106" fmla="*/ 1425 w 1724"/>
                <a:gd name="T107" fmla="*/ 178 h 1345"/>
                <a:gd name="T108" fmla="*/ 1417 w 1724"/>
                <a:gd name="T109" fmla="*/ 115 h 1345"/>
                <a:gd name="T110" fmla="*/ 883 w 1724"/>
                <a:gd name="T111" fmla="*/ 118 h 1345"/>
                <a:gd name="T112" fmla="*/ 667 w 1724"/>
                <a:gd name="T113" fmla="*/ 189 h 1345"/>
                <a:gd name="T114" fmla="*/ 632 w 1724"/>
                <a:gd name="T115" fmla="*/ 207 h 1345"/>
                <a:gd name="T116" fmla="*/ 37 w 1724"/>
                <a:gd name="T117" fmla="*/ 0 h 1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24" h="1345">
                  <a:moveTo>
                    <a:pt x="37" y="0"/>
                  </a:moveTo>
                  <a:lnTo>
                    <a:pt x="6" y="47"/>
                  </a:lnTo>
                  <a:lnTo>
                    <a:pt x="23" y="92"/>
                  </a:lnTo>
                  <a:lnTo>
                    <a:pt x="0" y="141"/>
                  </a:lnTo>
                  <a:lnTo>
                    <a:pt x="24" y="196"/>
                  </a:lnTo>
                  <a:lnTo>
                    <a:pt x="33" y="262"/>
                  </a:lnTo>
                  <a:lnTo>
                    <a:pt x="6" y="289"/>
                  </a:lnTo>
                  <a:lnTo>
                    <a:pt x="129" y="319"/>
                  </a:lnTo>
                  <a:lnTo>
                    <a:pt x="161" y="370"/>
                  </a:lnTo>
                  <a:lnTo>
                    <a:pt x="228" y="365"/>
                  </a:lnTo>
                  <a:lnTo>
                    <a:pt x="296" y="456"/>
                  </a:lnTo>
                  <a:lnTo>
                    <a:pt x="302" y="519"/>
                  </a:lnTo>
                  <a:lnTo>
                    <a:pt x="370" y="556"/>
                  </a:lnTo>
                  <a:lnTo>
                    <a:pt x="313" y="617"/>
                  </a:lnTo>
                  <a:lnTo>
                    <a:pt x="445" y="809"/>
                  </a:lnTo>
                  <a:lnTo>
                    <a:pt x="472" y="880"/>
                  </a:lnTo>
                  <a:lnTo>
                    <a:pt x="509" y="923"/>
                  </a:lnTo>
                  <a:lnTo>
                    <a:pt x="505" y="1042"/>
                  </a:lnTo>
                  <a:lnTo>
                    <a:pt x="464" y="1067"/>
                  </a:lnTo>
                  <a:lnTo>
                    <a:pt x="480" y="1108"/>
                  </a:lnTo>
                  <a:lnTo>
                    <a:pt x="517" y="1139"/>
                  </a:lnTo>
                  <a:lnTo>
                    <a:pt x="497" y="1244"/>
                  </a:lnTo>
                  <a:lnTo>
                    <a:pt x="439" y="1276"/>
                  </a:lnTo>
                  <a:lnTo>
                    <a:pt x="420" y="1309"/>
                  </a:lnTo>
                  <a:lnTo>
                    <a:pt x="904" y="1345"/>
                  </a:lnTo>
                  <a:lnTo>
                    <a:pt x="1006" y="1201"/>
                  </a:lnTo>
                  <a:lnTo>
                    <a:pt x="1014" y="1173"/>
                  </a:lnTo>
                  <a:lnTo>
                    <a:pt x="979" y="1161"/>
                  </a:lnTo>
                  <a:lnTo>
                    <a:pt x="979" y="1130"/>
                  </a:lnTo>
                  <a:lnTo>
                    <a:pt x="998" y="1065"/>
                  </a:lnTo>
                  <a:lnTo>
                    <a:pt x="1042" y="1012"/>
                  </a:lnTo>
                  <a:lnTo>
                    <a:pt x="1102" y="970"/>
                  </a:lnTo>
                  <a:lnTo>
                    <a:pt x="1187" y="961"/>
                  </a:lnTo>
                  <a:lnTo>
                    <a:pt x="1303" y="872"/>
                  </a:lnTo>
                  <a:lnTo>
                    <a:pt x="1332" y="872"/>
                  </a:lnTo>
                  <a:lnTo>
                    <a:pt x="1359" y="890"/>
                  </a:lnTo>
                  <a:lnTo>
                    <a:pt x="1374" y="958"/>
                  </a:lnTo>
                  <a:lnTo>
                    <a:pt x="1420" y="1035"/>
                  </a:lnTo>
                  <a:lnTo>
                    <a:pt x="1491" y="1075"/>
                  </a:lnTo>
                  <a:lnTo>
                    <a:pt x="1503" y="1007"/>
                  </a:lnTo>
                  <a:lnTo>
                    <a:pt x="1446" y="884"/>
                  </a:lnTo>
                  <a:lnTo>
                    <a:pt x="1509" y="751"/>
                  </a:lnTo>
                  <a:lnTo>
                    <a:pt x="1478" y="685"/>
                  </a:lnTo>
                  <a:lnTo>
                    <a:pt x="1480" y="609"/>
                  </a:lnTo>
                  <a:lnTo>
                    <a:pt x="1441" y="554"/>
                  </a:lnTo>
                  <a:lnTo>
                    <a:pt x="1505" y="449"/>
                  </a:lnTo>
                  <a:lnTo>
                    <a:pt x="1517" y="305"/>
                  </a:lnTo>
                  <a:lnTo>
                    <a:pt x="1724" y="155"/>
                  </a:lnTo>
                  <a:lnTo>
                    <a:pt x="1692" y="100"/>
                  </a:lnTo>
                  <a:lnTo>
                    <a:pt x="1649" y="130"/>
                  </a:lnTo>
                  <a:lnTo>
                    <a:pt x="1638" y="116"/>
                  </a:lnTo>
                  <a:lnTo>
                    <a:pt x="1503" y="210"/>
                  </a:lnTo>
                  <a:lnTo>
                    <a:pt x="1469" y="204"/>
                  </a:lnTo>
                  <a:lnTo>
                    <a:pt x="1425" y="178"/>
                  </a:lnTo>
                  <a:lnTo>
                    <a:pt x="1417" y="115"/>
                  </a:lnTo>
                  <a:lnTo>
                    <a:pt x="883" y="118"/>
                  </a:lnTo>
                  <a:lnTo>
                    <a:pt x="667" y="189"/>
                  </a:lnTo>
                  <a:lnTo>
                    <a:pt x="632" y="20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699" name="Freeform 51"/>
            <p:cNvSpPr>
              <a:spLocks/>
            </p:cNvSpPr>
            <p:nvPr/>
          </p:nvSpPr>
          <p:spPr bwMode="auto">
            <a:xfrm>
              <a:off x="3953" y="1838"/>
              <a:ext cx="287" cy="224"/>
            </a:xfrm>
            <a:custGeom>
              <a:avLst/>
              <a:gdLst>
                <a:gd name="T0" fmla="*/ 37 w 1724"/>
                <a:gd name="T1" fmla="*/ 0 h 1345"/>
                <a:gd name="T2" fmla="*/ 6 w 1724"/>
                <a:gd name="T3" fmla="*/ 47 h 1345"/>
                <a:gd name="T4" fmla="*/ 23 w 1724"/>
                <a:gd name="T5" fmla="*/ 92 h 1345"/>
                <a:gd name="T6" fmla="*/ 0 w 1724"/>
                <a:gd name="T7" fmla="*/ 141 h 1345"/>
                <a:gd name="T8" fmla="*/ 24 w 1724"/>
                <a:gd name="T9" fmla="*/ 196 h 1345"/>
                <a:gd name="T10" fmla="*/ 33 w 1724"/>
                <a:gd name="T11" fmla="*/ 262 h 1345"/>
                <a:gd name="T12" fmla="*/ 6 w 1724"/>
                <a:gd name="T13" fmla="*/ 289 h 1345"/>
                <a:gd name="T14" fmla="*/ 129 w 1724"/>
                <a:gd name="T15" fmla="*/ 319 h 1345"/>
                <a:gd name="T16" fmla="*/ 161 w 1724"/>
                <a:gd name="T17" fmla="*/ 370 h 1345"/>
                <a:gd name="T18" fmla="*/ 228 w 1724"/>
                <a:gd name="T19" fmla="*/ 365 h 1345"/>
                <a:gd name="T20" fmla="*/ 296 w 1724"/>
                <a:gd name="T21" fmla="*/ 456 h 1345"/>
                <a:gd name="T22" fmla="*/ 302 w 1724"/>
                <a:gd name="T23" fmla="*/ 519 h 1345"/>
                <a:gd name="T24" fmla="*/ 370 w 1724"/>
                <a:gd name="T25" fmla="*/ 556 h 1345"/>
                <a:gd name="T26" fmla="*/ 313 w 1724"/>
                <a:gd name="T27" fmla="*/ 617 h 1345"/>
                <a:gd name="T28" fmla="*/ 445 w 1724"/>
                <a:gd name="T29" fmla="*/ 809 h 1345"/>
                <a:gd name="T30" fmla="*/ 472 w 1724"/>
                <a:gd name="T31" fmla="*/ 880 h 1345"/>
                <a:gd name="T32" fmla="*/ 509 w 1724"/>
                <a:gd name="T33" fmla="*/ 923 h 1345"/>
                <a:gd name="T34" fmla="*/ 505 w 1724"/>
                <a:gd name="T35" fmla="*/ 1042 h 1345"/>
                <a:gd name="T36" fmla="*/ 464 w 1724"/>
                <a:gd name="T37" fmla="*/ 1067 h 1345"/>
                <a:gd name="T38" fmla="*/ 480 w 1724"/>
                <a:gd name="T39" fmla="*/ 1108 h 1345"/>
                <a:gd name="T40" fmla="*/ 517 w 1724"/>
                <a:gd name="T41" fmla="*/ 1139 h 1345"/>
                <a:gd name="T42" fmla="*/ 497 w 1724"/>
                <a:gd name="T43" fmla="*/ 1244 h 1345"/>
                <a:gd name="T44" fmla="*/ 439 w 1724"/>
                <a:gd name="T45" fmla="*/ 1276 h 1345"/>
                <a:gd name="T46" fmla="*/ 420 w 1724"/>
                <a:gd name="T47" fmla="*/ 1309 h 1345"/>
                <a:gd name="T48" fmla="*/ 904 w 1724"/>
                <a:gd name="T49" fmla="*/ 1345 h 1345"/>
                <a:gd name="T50" fmla="*/ 1006 w 1724"/>
                <a:gd name="T51" fmla="*/ 1201 h 1345"/>
                <a:gd name="T52" fmla="*/ 1014 w 1724"/>
                <a:gd name="T53" fmla="*/ 1173 h 1345"/>
                <a:gd name="T54" fmla="*/ 979 w 1724"/>
                <a:gd name="T55" fmla="*/ 1161 h 1345"/>
                <a:gd name="T56" fmla="*/ 979 w 1724"/>
                <a:gd name="T57" fmla="*/ 1130 h 1345"/>
                <a:gd name="T58" fmla="*/ 998 w 1724"/>
                <a:gd name="T59" fmla="*/ 1065 h 1345"/>
                <a:gd name="T60" fmla="*/ 1042 w 1724"/>
                <a:gd name="T61" fmla="*/ 1012 h 1345"/>
                <a:gd name="T62" fmla="*/ 1102 w 1724"/>
                <a:gd name="T63" fmla="*/ 970 h 1345"/>
                <a:gd name="T64" fmla="*/ 1187 w 1724"/>
                <a:gd name="T65" fmla="*/ 961 h 1345"/>
                <a:gd name="T66" fmla="*/ 1303 w 1724"/>
                <a:gd name="T67" fmla="*/ 872 h 1345"/>
                <a:gd name="T68" fmla="*/ 1332 w 1724"/>
                <a:gd name="T69" fmla="*/ 872 h 1345"/>
                <a:gd name="T70" fmla="*/ 1359 w 1724"/>
                <a:gd name="T71" fmla="*/ 890 h 1345"/>
                <a:gd name="T72" fmla="*/ 1374 w 1724"/>
                <a:gd name="T73" fmla="*/ 958 h 1345"/>
                <a:gd name="T74" fmla="*/ 1420 w 1724"/>
                <a:gd name="T75" fmla="*/ 1035 h 1345"/>
                <a:gd name="T76" fmla="*/ 1491 w 1724"/>
                <a:gd name="T77" fmla="*/ 1075 h 1345"/>
                <a:gd name="T78" fmla="*/ 1503 w 1724"/>
                <a:gd name="T79" fmla="*/ 1007 h 1345"/>
                <a:gd name="T80" fmla="*/ 1446 w 1724"/>
                <a:gd name="T81" fmla="*/ 884 h 1345"/>
                <a:gd name="T82" fmla="*/ 1509 w 1724"/>
                <a:gd name="T83" fmla="*/ 751 h 1345"/>
                <a:gd name="T84" fmla="*/ 1478 w 1724"/>
                <a:gd name="T85" fmla="*/ 685 h 1345"/>
                <a:gd name="T86" fmla="*/ 1480 w 1724"/>
                <a:gd name="T87" fmla="*/ 609 h 1345"/>
                <a:gd name="T88" fmla="*/ 1441 w 1724"/>
                <a:gd name="T89" fmla="*/ 554 h 1345"/>
                <a:gd name="T90" fmla="*/ 1505 w 1724"/>
                <a:gd name="T91" fmla="*/ 449 h 1345"/>
                <a:gd name="T92" fmla="*/ 1517 w 1724"/>
                <a:gd name="T93" fmla="*/ 305 h 1345"/>
                <a:gd name="T94" fmla="*/ 1724 w 1724"/>
                <a:gd name="T95" fmla="*/ 155 h 1345"/>
                <a:gd name="T96" fmla="*/ 1692 w 1724"/>
                <a:gd name="T97" fmla="*/ 100 h 1345"/>
                <a:gd name="T98" fmla="*/ 1649 w 1724"/>
                <a:gd name="T99" fmla="*/ 130 h 1345"/>
                <a:gd name="T100" fmla="*/ 1638 w 1724"/>
                <a:gd name="T101" fmla="*/ 116 h 1345"/>
                <a:gd name="T102" fmla="*/ 1503 w 1724"/>
                <a:gd name="T103" fmla="*/ 210 h 1345"/>
                <a:gd name="T104" fmla="*/ 1469 w 1724"/>
                <a:gd name="T105" fmla="*/ 204 h 1345"/>
                <a:gd name="T106" fmla="*/ 1425 w 1724"/>
                <a:gd name="T107" fmla="*/ 178 h 1345"/>
                <a:gd name="T108" fmla="*/ 1417 w 1724"/>
                <a:gd name="T109" fmla="*/ 115 h 1345"/>
                <a:gd name="T110" fmla="*/ 883 w 1724"/>
                <a:gd name="T111" fmla="*/ 118 h 1345"/>
                <a:gd name="T112" fmla="*/ 667 w 1724"/>
                <a:gd name="T113" fmla="*/ 189 h 1345"/>
                <a:gd name="T114" fmla="*/ 632 w 1724"/>
                <a:gd name="T115" fmla="*/ 207 h 1345"/>
                <a:gd name="T116" fmla="*/ 37 w 1724"/>
                <a:gd name="T117" fmla="*/ 0 h 1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24" h="1345">
                  <a:moveTo>
                    <a:pt x="37" y="0"/>
                  </a:moveTo>
                  <a:lnTo>
                    <a:pt x="6" y="47"/>
                  </a:lnTo>
                  <a:lnTo>
                    <a:pt x="23" y="92"/>
                  </a:lnTo>
                  <a:lnTo>
                    <a:pt x="0" y="141"/>
                  </a:lnTo>
                  <a:lnTo>
                    <a:pt x="24" y="196"/>
                  </a:lnTo>
                  <a:lnTo>
                    <a:pt x="33" y="262"/>
                  </a:lnTo>
                  <a:lnTo>
                    <a:pt x="6" y="289"/>
                  </a:lnTo>
                  <a:lnTo>
                    <a:pt x="129" y="319"/>
                  </a:lnTo>
                  <a:lnTo>
                    <a:pt x="161" y="370"/>
                  </a:lnTo>
                  <a:lnTo>
                    <a:pt x="228" y="365"/>
                  </a:lnTo>
                  <a:lnTo>
                    <a:pt x="296" y="456"/>
                  </a:lnTo>
                  <a:lnTo>
                    <a:pt x="302" y="519"/>
                  </a:lnTo>
                  <a:lnTo>
                    <a:pt x="370" y="556"/>
                  </a:lnTo>
                  <a:lnTo>
                    <a:pt x="313" y="617"/>
                  </a:lnTo>
                  <a:lnTo>
                    <a:pt x="445" y="809"/>
                  </a:lnTo>
                  <a:lnTo>
                    <a:pt x="472" y="880"/>
                  </a:lnTo>
                  <a:lnTo>
                    <a:pt x="509" y="923"/>
                  </a:lnTo>
                  <a:lnTo>
                    <a:pt x="505" y="1042"/>
                  </a:lnTo>
                  <a:lnTo>
                    <a:pt x="464" y="1067"/>
                  </a:lnTo>
                  <a:lnTo>
                    <a:pt x="480" y="1108"/>
                  </a:lnTo>
                  <a:lnTo>
                    <a:pt x="517" y="1139"/>
                  </a:lnTo>
                  <a:lnTo>
                    <a:pt x="497" y="1244"/>
                  </a:lnTo>
                  <a:lnTo>
                    <a:pt x="439" y="1276"/>
                  </a:lnTo>
                  <a:lnTo>
                    <a:pt x="420" y="1309"/>
                  </a:lnTo>
                  <a:lnTo>
                    <a:pt x="904" y="1345"/>
                  </a:lnTo>
                  <a:lnTo>
                    <a:pt x="1006" y="1201"/>
                  </a:lnTo>
                  <a:lnTo>
                    <a:pt x="1014" y="1173"/>
                  </a:lnTo>
                  <a:lnTo>
                    <a:pt x="979" y="1161"/>
                  </a:lnTo>
                  <a:lnTo>
                    <a:pt x="979" y="1130"/>
                  </a:lnTo>
                  <a:lnTo>
                    <a:pt x="998" y="1065"/>
                  </a:lnTo>
                  <a:lnTo>
                    <a:pt x="1042" y="1012"/>
                  </a:lnTo>
                  <a:lnTo>
                    <a:pt x="1102" y="970"/>
                  </a:lnTo>
                  <a:lnTo>
                    <a:pt x="1187" y="961"/>
                  </a:lnTo>
                  <a:lnTo>
                    <a:pt x="1303" y="872"/>
                  </a:lnTo>
                  <a:lnTo>
                    <a:pt x="1332" y="872"/>
                  </a:lnTo>
                  <a:lnTo>
                    <a:pt x="1359" y="890"/>
                  </a:lnTo>
                  <a:lnTo>
                    <a:pt x="1374" y="958"/>
                  </a:lnTo>
                  <a:lnTo>
                    <a:pt x="1420" y="1035"/>
                  </a:lnTo>
                  <a:lnTo>
                    <a:pt x="1491" y="1075"/>
                  </a:lnTo>
                  <a:lnTo>
                    <a:pt x="1503" y="1007"/>
                  </a:lnTo>
                  <a:lnTo>
                    <a:pt x="1446" y="884"/>
                  </a:lnTo>
                  <a:lnTo>
                    <a:pt x="1509" y="751"/>
                  </a:lnTo>
                  <a:lnTo>
                    <a:pt x="1478" y="685"/>
                  </a:lnTo>
                  <a:lnTo>
                    <a:pt x="1480" y="609"/>
                  </a:lnTo>
                  <a:lnTo>
                    <a:pt x="1441" y="554"/>
                  </a:lnTo>
                  <a:lnTo>
                    <a:pt x="1505" y="449"/>
                  </a:lnTo>
                  <a:lnTo>
                    <a:pt x="1517" y="305"/>
                  </a:lnTo>
                  <a:lnTo>
                    <a:pt x="1724" y="155"/>
                  </a:lnTo>
                  <a:lnTo>
                    <a:pt x="1692" y="100"/>
                  </a:lnTo>
                  <a:lnTo>
                    <a:pt x="1649" y="130"/>
                  </a:lnTo>
                  <a:lnTo>
                    <a:pt x="1638" y="116"/>
                  </a:lnTo>
                  <a:lnTo>
                    <a:pt x="1503" y="210"/>
                  </a:lnTo>
                  <a:lnTo>
                    <a:pt x="1469" y="204"/>
                  </a:lnTo>
                  <a:lnTo>
                    <a:pt x="1425" y="178"/>
                  </a:lnTo>
                  <a:lnTo>
                    <a:pt x="1417" y="115"/>
                  </a:lnTo>
                  <a:lnTo>
                    <a:pt x="883" y="118"/>
                  </a:lnTo>
                  <a:lnTo>
                    <a:pt x="667" y="189"/>
                  </a:lnTo>
                  <a:lnTo>
                    <a:pt x="632" y="20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700" name="Freeform 52"/>
            <p:cNvSpPr>
              <a:spLocks/>
            </p:cNvSpPr>
            <p:nvPr/>
          </p:nvSpPr>
          <p:spPr bwMode="auto">
            <a:xfrm>
              <a:off x="3929" y="1692"/>
              <a:ext cx="260" cy="180"/>
            </a:xfrm>
            <a:custGeom>
              <a:avLst/>
              <a:gdLst>
                <a:gd name="T0" fmla="*/ 321 w 1563"/>
                <a:gd name="T1" fmla="*/ 337 h 1080"/>
                <a:gd name="T2" fmla="*/ 451 w 1563"/>
                <a:gd name="T3" fmla="*/ 318 h 1080"/>
                <a:gd name="T4" fmla="*/ 491 w 1563"/>
                <a:gd name="T5" fmla="*/ 260 h 1080"/>
                <a:gd name="T6" fmla="*/ 436 w 1563"/>
                <a:gd name="T7" fmla="*/ 208 h 1080"/>
                <a:gd name="T8" fmla="*/ 431 w 1563"/>
                <a:gd name="T9" fmla="*/ 165 h 1080"/>
                <a:gd name="T10" fmla="*/ 509 w 1563"/>
                <a:gd name="T11" fmla="*/ 128 h 1080"/>
                <a:gd name="T12" fmla="*/ 669 w 1563"/>
                <a:gd name="T13" fmla="*/ 131 h 1080"/>
                <a:gd name="T14" fmla="*/ 703 w 1563"/>
                <a:gd name="T15" fmla="*/ 183 h 1080"/>
                <a:gd name="T16" fmla="*/ 737 w 1563"/>
                <a:gd name="T17" fmla="*/ 187 h 1080"/>
                <a:gd name="T18" fmla="*/ 749 w 1563"/>
                <a:gd name="T19" fmla="*/ 152 h 1080"/>
                <a:gd name="T20" fmla="*/ 735 w 1563"/>
                <a:gd name="T21" fmla="*/ 119 h 1080"/>
                <a:gd name="T22" fmla="*/ 731 w 1563"/>
                <a:gd name="T23" fmla="*/ 53 h 1080"/>
                <a:gd name="T24" fmla="*/ 809 w 1563"/>
                <a:gd name="T25" fmla="*/ 8 h 1080"/>
                <a:gd name="T26" fmla="*/ 870 w 1563"/>
                <a:gd name="T27" fmla="*/ 65 h 1080"/>
                <a:gd name="T28" fmla="*/ 901 w 1563"/>
                <a:gd name="T29" fmla="*/ 65 h 1080"/>
                <a:gd name="T30" fmla="*/ 901 w 1563"/>
                <a:gd name="T31" fmla="*/ 0 h 1080"/>
                <a:gd name="T32" fmla="*/ 941 w 1563"/>
                <a:gd name="T33" fmla="*/ 6 h 1080"/>
                <a:gd name="T34" fmla="*/ 975 w 1563"/>
                <a:gd name="T35" fmla="*/ 119 h 1080"/>
                <a:gd name="T36" fmla="*/ 1041 w 1563"/>
                <a:gd name="T37" fmla="*/ 6 h 1080"/>
                <a:gd name="T38" fmla="*/ 1144 w 1563"/>
                <a:gd name="T39" fmla="*/ 123 h 1080"/>
                <a:gd name="T40" fmla="*/ 1162 w 1563"/>
                <a:gd name="T41" fmla="*/ 246 h 1080"/>
                <a:gd name="T42" fmla="*/ 1207 w 1563"/>
                <a:gd name="T43" fmla="*/ 269 h 1080"/>
                <a:gd name="T44" fmla="*/ 1222 w 1563"/>
                <a:gd name="T45" fmla="*/ 338 h 1080"/>
                <a:gd name="T46" fmla="*/ 1276 w 1563"/>
                <a:gd name="T47" fmla="*/ 382 h 1080"/>
                <a:gd name="T48" fmla="*/ 1290 w 1563"/>
                <a:gd name="T49" fmla="*/ 455 h 1080"/>
                <a:gd name="T50" fmla="*/ 1259 w 1563"/>
                <a:gd name="T51" fmla="*/ 498 h 1080"/>
                <a:gd name="T52" fmla="*/ 1271 w 1563"/>
                <a:gd name="T53" fmla="*/ 536 h 1080"/>
                <a:gd name="T54" fmla="*/ 1320 w 1563"/>
                <a:gd name="T55" fmla="*/ 552 h 1080"/>
                <a:gd name="T56" fmla="*/ 1345 w 1563"/>
                <a:gd name="T57" fmla="*/ 656 h 1080"/>
                <a:gd name="T58" fmla="*/ 1369 w 1563"/>
                <a:gd name="T59" fmla="*/ 688 h 1080"/>
                <a:gd name="T60" fmla="*/ 1362 w 1563"/>
                <a:gd name="T61" fmla="*/ 768 h 1080"/>
                <a:gd name="T62" fmla="*/ 1383 w 1563"/>
                <a:gd name="T63" fmla="*/ 837 h 1080"/>
                <a:gd name="T64" fmla="*/ 1454 w 1563"/>
                <a:gd name="T65" fmla="*/ 836 h 1080"/>
                <a:gd name="T66" fmla="*/ 1520 w 1563"/>
                <a:gd name="T67" fmla="*/ 871 h 1080"/>
                <a:gd name="T68" fmla="*/ 1563 w 1563"/>
                <a:gd name="T69" fmla="*/ 951 h 1080"/>
                <a:gd name="T70" fmla="*/ 1560 w 1563"/>
                <a:gd name="T71" fmla="*/ 988 h 1080"/>
                <a:gd name="T72" fmla="*/ 1024 w 1563"/>
                <a:gd name="T73" fmla="*/ 989 h 1080"/>
                <a:gd name="T74" fmla="*/ 820 w 1563"/>
                <a:gd name="T75" fmla="*/ 1057 h 1080"/>
                <a:gd name="T76" fmla="*/ 772 w 1563"/>
                <a:gd name="T77" fmla="*/ 1080 h 1080"/>
                <a:gd name="T78" fmla="*/ 183 w 1563"/>
                <a:gd name="T79" fmla="*/ 871 h 1080"/>
                <a:gd name="T80" fmla="*/ 181 w 1563"/>
                <a:gd name="T81" fmla="*/ 850 h 1080"/>
                <a:gd name="T82" fmla="*/ 222 w 1563"/>
                <a:gd name="T83" fmla="*/ 794 h 1080"/>
                <a:gd name="T84" fmla="*/ 179 w 1563"/>
                <a:gd name="T85" fmla="*/ 753 h 1080"/>
                <a:gd name="T86" fmla="*/ 230 w 1563"/>
                <a:gd name="T87" fmla="*/ 719 h 1080"/>
                <a:gd name="T88" fmla="*/ 37 w 1563"/>
                <a:gd name="T89" fmla="*/ 682 h 1080"/>
                <a:gd name="T90" fmla="*/ 18 w 1563"/>
                <a:gd name="T91" fmla="*/ 673 h 1080"/>
                <a:gd name="T92" fmla="*/ 0 w 1563"/>
                <a:gd name="T93" fmla="*/ 636 h 1080"/>
                <a:gd name="T94" fmla="*/ 3 w 1563"/>
                <a:gd name="T95" fmla="*/ 612 h 1080"/>
                <a:gd name="T96" fmla="*/ 147 w 1563"/>
                <a:gd name="T97" fmla="*/ 501 h 1080"/>
                <a:gd name="T98" fmla="*/ 212 w 1563"/>
                <a:gd name="T99" fmla="*/ 501 h 1080"/>
                <a:gd name="T100" fmla="*/ 342 w 1563"/>
                <a:gd name="T101" fmla="*/ 400 h 1080"/>
                <a:gd name="T102" fmla="*/ 321 w 1563"/>
                <a:gd name="T103" fmla="*/ 337 h 10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563" h="1080">
                  <a:moveTo>
                    <a:pt x="321" y="337"/>
                  </a:moveTo>
                  <a:lnTo>
                    <a:pt x="451" y="318"/>
                  </a:lnTo>
                  <a:lnTo>
                    <a:pt x="491" y="260"/>
                  </a:lnTo>
                  <a:lnTo>
                    <a:pt x="436" y="208"/>
                  </a:lnTo>
                  <a:lnTo>
                    <a:pt x="431" y="165"/>
                  </a:lnTo>
                  <a:lnTo>
                    <a:pt x="509" y="128"/>
                  </a:lnTo>
                  <a:lnTo>
                    <a:pt x="669" y="131"/>
                  </a:lnTo>
                  <a:lnTo>
                    <a:pt x="703" y="183"/>
                  </a:lnTo>
                  <a:lnTo>
                    <a:pt x="737" y="187"/>
                  </a:lnTo>
                  <a:lnTo>
                    <a:pt x="749" y="152"/>
                  </a:lnTo>
                  <a:lnTo>
                    <a:pt x="735" y="119"/>
                  </a:lnTo>
                  <a:lnTo>
                    <a:pt x="731" y="53"/>
                  </a:lnTo>
                  <a:lnTo>
                    <a:pt x="809" y="8"/>
                  </a:lnTo>
                  <a:lnTo>
                    <a:pt x="870" y="65"/>
                  </a:lnTo>
                  <a:lnTo>
                    <a:pt x="901" y="65"/>
                  </a:lnTo>
                  <a:lnTo>
                    <a:pt x="901" y="0"/>
                  </a:lnTo>
                  <a:lnTo>
                    <a:pt x="941" y="6"/>
                  </a:lnTo>
                  <a:lnTo>
                    <a:pt x="975" y="119"/>
                  </a:lnTo>
                  <a:lnTo>
                    <a:pt x="1041" y="6"/>
                  </a:lnTo>
                  <a:lnTo>
                    <a:pt x="1144" y="123"/>
                  </a:lnTo>
                  <a:lnTo>
                    <a:pt x="1162" y="246"/>
                  </a:lnTo>
                  <a:lnTo>
                    <a:pt x="1207" y="269"/>
                  </a:lnTo>
                  <a:lnTo>
                    <a:pt x="1222" y="338"/>
                  </a:lnTo>
                  <a:lnTo>
                    <a:pt x="1276" y="382"/>
                  </a:lnTo>
                  <a:lnTo>
                    <a:pt x="1290" y="455"/>
                  </a:lnTo>
                  <a:lnTo>
                    <a:pt x="1259" y="498"/>
                  </a:lnTo>
                  <a:lnTo>
                    <a:pt x="1271" y="536"/>
                  </a:lnTo>
                  <a:lnTo>
                    <a:pt x="1320" y="552"/>
                  </a:lnTo>
                  <a:lnTo>
                    <a:pt x="1345" y="656"/>
                  </a:lnTo>
                  <a:lnTo>
                    <a:pt x="1369" y="688"/>
                  </a:lnTo>
                  <a:lnTo>
                    <a:pt x="1362" y="768"/>
                  </a:lnTo>
                  <a:lnTo>
                    <a:pt x="1383" y="837"/>
                  </a:lnTo>
                  <a:lnTo>
                    <a:pt x="1454" y="836"/>
                  </a:lnTo>
                  <a:lnTo>
                    <a:pt x="1520" y="871"/>
                  </a:lnTo>
                  <a:lnTo>
                    <a:pt x="1563" y="951"/>
                  </a:lnTo>
                  <a:lnTo>
                    <a:pt x="1560" y="988"/>
                  </a:lnTo>
                  <a:lnTo>
                    <a:pt x="1024" y="989"/>
                  </a:lnTo>
                  <a:lnTo>
                    <a:pt x="820" y="1057"/>
                  </a:lnTo>
                  <a:lnTo>
                    <a:pt x="772" y="1080"/>
                  </a:lnTo>
                  <a:lnTo>
                    <a:pt x="183" y="871"/>
                  </a:lnTo>
                  <a:lnTo>
                    <a:pt x="181" y="850"/>
                  </a:lnTo>
                  <a:lnTo>
                    <a:pt x="222" y="794"/>
                  </a:lnTo>
                  <a:lnTo>
                    <a:pt x="179" y="753"/>
                  </a:lnTo>
                  <a:lnTo>
                    <a:pt x="230" y="719"/>
                  </a:lnTo>
                  <a:lnTo>
                    <a:pt x="37" y="682"/>
                  </a:lnTo>
                  <a:lnTo>
                    <a:pt x="18" y="673"/>
                  </a:lnTo>
                  <a:lnTo>
                    <a:pt x="0" y="636"/>
                  </a:lnTo>
                  <a:lnTo>
                    <a:pt x="3" y="612"/>
                  </a:lnTo>
                  <a:lnTo>
                    <a:pt x="147" y="501"/>
                  </a:lnTo>
                  <a:lnTo>
                    <a:pt x="212" y="501"/>
                  </a:lnTo>
                  <a:lnTo>
                    <a:pt x="342" y="400"/>
                  </a:lnTo>
                  <a:lnTo>
                    <a:pt x="321" y="33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701" name="Freeform 53"/>
            <p:cNvSpPr>
              <a:spLocks/>
            </p:cNvSpPr>
            <p:nvPr/>
          </p:nvSpPr>
          <p:spPr bwMode="auto">
            <a:xfrm>
              <a:off x="3929" y="1692"/>
              <a:ext cx="260" cy="180"/>
            </a:xfrm>
            <a:custGeom>
              <a:avLst/>
              <a:gdLst>
                <a:gd name="T0" fmla="*/ 321 w 1563"/>
                <a:gd name="T1" fmla="*/ 337 h 1080"/>
                <a:gd name="T2" fmla="*/ 451 w 1563"/>
                <a:gd name="T3" fmla="*/ 318 h 1080"/>
                <a:gd name="T4" fmla="*/ 491 w 1563"/>
                <a:gd name="T5" fmla="*/ 260 h 1080"/>
                <a:gd name="T6" fmla="*/ 436 w 1563"/>
                <a:gd name="T7" fmla="*/ 208 h 1080"/>
                <a:gd name="T8" fmla="*/ 431 w 1563"/>
                <a:gd name="T9" fmla="*/ 165 h 1080"/>
                <a:gd name="T10" fmla="*/ 509 w 1563"/>
                <a:gd name="T11" fmla="*/ 128 h 1080"/>
                <a:gd name="T12" fmla="*/ 669 w 1563"/>
                <a:gd name="T13" fmla="*/ 131 h 1080"/>
                <a:gd name="T14" fmla="*/ 703 w 1563"/>
                <a:gd name="T15" fmla="*/ 183 h 1080"/>
                <a:gd name="T16" fmla="*/ 737 w 1563"/>
                <a:gd name="T17" fmla="*/ 187 h 1080"/>
                <a:gd name="T18" fmla="*/ 749 w 1563"/>
                <a:gd name="T19" fmla="*/ 152 h 1080"/>
                <a:gd name="T20" fmla="*/ 735 w 1563"/>
                <a:gd name="T21" fmla="*/ 119 h 1080"/>
                <a:gd name="T22" fmla="*/ 731 w 1563"/>
                <a:gd name="T23" fmla="*/ 53 h 1080"/>
                <a:gd name="T24" fmla="*/ 809 w 1563"/>
                <a:gd name="T25" fmla="*/ 8 h 1080"/>
                <a:gd name="T26" fmla="*/ 870 w 1563"/>
                <a:gd name="T27" fmla="*/ 65 h 1080"/>
                <a:gd name="T28" fmla="*/ 901 w 1563"/>
                <a:gd name="T29" fmla="*/ 65 h 1080"/>
                <a:gd name="T30" fmla="*/ 901 w 1563"/>
                <a:gd name="T31" fmla="*/ 0 h 1080"/>
                <a:gd name="T32" fmla="*/ 941 w 1563"/>
                <a:gd name="T33" fmla="*/ 6 h 1080"/>
                <a:gd name="T34" fmla="*/ 975 w 1563"/>
                <a:gd name="T35" fmla="*/ 119 h 1080"/>
                <a:gd name="T36" fmla="*/ 1041 w 1563"/>
                <a:gd name="T37" fmla="*/ 6 h 1080"/>
                <a:gd name="T38" fmla="*/ 1144 w 1563"/>
                <a:gd name="T39" fmla="*/ 123 h 1080"/>
                <a:gd name="T40" fmla="*/ 1162 w 1563"/>
                <a:gd name="T41" fmla="*/ 246 h 1080"/>
                <a:gd name="T42" fmla="*/ 1207 w 1563"/>
                <a:gd name="T43" fmla="*/ 269 h 1080"/>
                <a:gd name="T44" fmla="*/ 1222 w 1563"/>
                <a:gd name="T45" fmla="*/ 338 h 1080"/>
                <a:gd name="T46" fmla="*/ 1276 w 1563"/>
                <a:gd name="T47" fmla="*/ 382 h 1080"/>
                <a:gd name="T48" fmla="*/ 1290 w 1563"/>
                <a:gd name="T49" fmla="*/ 455 h 1080"/>
                <a:gd name="T50" fmla="*/ 1259 w 1563"/>
                <a:gd name="T51" fmla="*/ 498 h 1080"/>
                <a:gd name="T52" fmla="*/ 1271 w 1563"/>
                <a:gd name="T53" fmla="*/ 536 h 1080"/>
                <a:gd name="T54" fmla="*/ 1320 w 1563"/>
                <a:gd name="T55" fmla="*/ 552 h 1080"/>
                <a:gd name="T56" fmla="*/ 1345 w 1563"/>
                <a:gd name="T57" fmla="*/ 656 h 1080"/>
                <a:gd name="T58" fmla="*/ 1369 w 1563"/>
                <a:gd name="T59" fmla="*/ 688 h 1080"/>
                <a:gd name="T60" fmla="*/ 1362 w 1563"/>
                <a:gd name="T61" fmla="*/ 768 h 1080"/>
                <a:gd name="T62" fmla="*/ 1383 w 1563"/>
                <a:gd name="T63" fmla="*/ 837 h 1080"/>
                <a:gd name="T64" fmla="*/ 1454 w 1563"/>
                <a:gd name="T65" fmla="*/ 836 h 1080"/>
                <a:gd name="T66" fmla="*/ 1520 w 1563"/>
                <a:gd name="T67" fmla="*/ 871 h 1080"/>
                <a:gd name="T68" fmla="*/ 1563 w 1563"/>
                <a:gd name="T69" fmla="*/ 951 h 1080"/>
                <a:gd name="T70" fmla="*/ 1560 w 1563"/>
                <a:gd name="T71" fmla="*/ 988 h 1080"/>
                <a:gd name="T72" fmla="*/ 1024 w 1563"/>
                <a:gd name="T73" fmla="*/ 989 h 1080"/>
                <a:gd name="T74" fmla="*/ 820 w 1563"/>
                <a:gd name="T75" fmla="*/ 1057 h 1080"/>
                <a:gd name="T76" fmla="*/ 772 w 1563"/>
                <a:gd name="T77" fmla="*/ 1080 h 1080"/>
                <a:gd name="T78" fmla="*/ 183 w 1563"/>
                <a:gd name="T79" fmla="*/ 871 h 1080"/>
                <a:gd name="T80" fmla="*/ 181 w 1563"/>
                <a:gd name="T81" fmla="*/ 850 h 1080"/>
                <a:gd name="T82" fmla="*/ 222 w 1563"/>
                <a:gd name="T83" fmla="*/ 794 h 1080"/>
                <a:gd name="T84" fmla="*/ 179 w 1563"/>
                <a:gd name="T85" fmla="*/ 753 h 1080"/>
                <a:gd name="T86" fmla="*/ 230 w 1563"/>
                <a:gd name="T87" fmla="*/ 719 h 1080"/>
                <a:gd name="T88" fmla="*/ 37 w 1563"/>
                <a:gd name="T89" fmla="*/ 682 h 1080"/>
                <a:gd name="T90" fmla="*/ 18 w 1563"/>
                <a:gd name="T91" fmla="*/ 673 h 1080"/>
                <a:gd name="T92" fmla="*/ 0 w 1563"/>
                <a:gd name="T93" fmla="*/ 636 h 1080"/>
                <a:gd name="T94" fmla="*/ 3 w 1563"/>
                <a:gd name="T95" fmla="*/ 612 h 1080"/>
                <a:gd name="T96" fmla="*/ 147 w 1563"/>
                <a:gd name="T97" fmla="*/ 501 h 1080"/>
                <a:gd name="T98" fmla="*/ 212 w 1563"/>
                <a:gd name="T99" fmla="*/ 501 h 1080"/>
                <a:gd name="T100" fmla="*/ 342 w 1563"/>
                <a:gd name="T101" fmla="*/ 400 h 1080"/>
                <a:gd name="T102" fmla="*/ 321 w 1563"/>
                <a:gd name="T103" fmla="*/ 337 h 10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563" h="1080">
                  <a:moveTo>
                    <a:pt x="321" y="337"/>
                  </a:moveTo>
                  <a:lnTo>
                    <a:pt x="451" y="318"/>
                  </a:lnTo>
                  <a:lnTo>
                    <a:pt x="491" y="260"/>
                  </a:lnTo>
                  <a:lnTo>
                    <a:pt x="436" y="208"/>
                  </a:lnTo>
                  <a:lnTo>
                    <a:pt x="431" y="165"/>
                  </a:lnTo>
                  <a:lnTo>
                    <a:pt x="509" y="128"/>
                  </a:lnTo>
                  <a:lnTo>
                    <a:pt x="669" y="131"/>
                  </a:lnTo>
                  <a:lnTo>
                    <a:pt x="703" y="183"/>
                  </a:lnTo>
                  <a:lnTo>
                    <a:pt x="737" y="187"/>
                  </a:lnTo>
                  <a:lnTo>
                    <a:pt x="749" y="152"/>
                  </a:lnTo>
                  <a:lnTo>
                    <a:pt x="735" y="119"/>
                  </a:lnTo>
                  <a:lnTo>
                    <a:pt x="731" y="53"/>
                  </a:lnTo>
                  <a:lnTo>
                    <a:pt x="809" y="8"/>
                  </a:lnTo>
                  <a:lnTo>
                    <a:pt x="870" y="65"/>
                  </a:lnTo>
                  <a:lnTo>
                    <a:pt x="901" y="65"/>
                  </a:lnTo>
                  <a:lnTo>
                    <a:pt x="901" y="0"/>
                  </a:lnTo>
                  <a:lnTo>
                    <a:pt x="941" y="6"/>
                  </a:lnTo>
                  <a:lnTo>
                    <a:pt x="975" y="119"/>
                  </a:lnTo>
                  <a:lnTo>
                    <a:pt x="1041" y="6"/>
                  </a:lnTo>
                  <a:lnTo>
                    <a:pt x="1144" y="123"/>
                  </a:lnTo>
                  <a:lnTo>
                    <a:pt x="1162" y="246"/>
                  </a:lnTo>
                  <a:lnTo>
                    <a:pt x="1207" y="269"/>
                  </a:lnTo>
                  <a:lnTo>
                    <a:pt x="1222" y="338"/>
                  </a:lnTo>
                  <a:lnTo>
                    <a:pt x="1276" y="382"/>
                  </a:lnTo>
                  <a:lnTo>
                    <a:pt x="1290" y="455"/>
                  </a:lnTo>
                  <a:lnTo>
                    <a:pt x="1259" y="498"/>
                  </a:lnTo>
                  <a:lnTo>
                    <a:pt x="1271" y="536"/>
                  </a:lnTo>
                  <a:lnTo>
                    <a:pt x="1320" y="552"/>
                  </a:lnTo>
                  <a:lnTo>
                    <a:pt x="1345" y="656"/>
                  </a:lnTo>
                  <a:lnTo>
                    <a:pt x="1369" y="688"/>
                  </a:lnTo>
                  <a:lnTo>
                    <a:pt x="1362" y="768"/>
                  </a:lnTo>
                  <a:lnTo>
                    <a:pt x="1383" y="837"/>
                  </a:lnTo>
                  <a:lnTo>
                    <a:pt x="1454" y="836"/>
                  </a:lnTo>
                  <a:lnTo>
                    <a:pt x="1520" y="871"/>
                  </a:lnTo>
                  <a:lnTo>
                    <a:pt x="1563" y="951"/>
                  </a:lnTo>
                  <a:lnTo>
                    <a:pt x="1560" y="988"/>
                  </a:lnTo>
                  <a:lnTo>
                    <a:pt x="1024" y="989"/>
                  </a:lnTo>
                  <a:lnTo>
                    <a:pt x="820" y="1057"/>
                  </a:lnTo>
                  <a:lnTo>
                    <a:pt x="772" y="1080"/>
                  </a:lnTo>
                  <a:lnTo>
                    <a:pt x="183" y="871"/>
                  </a:lnTo>
                  <a:lnTo>
                    <a:pt x="181" y="850"/>
                  </a:lnTo>
                  <a:lnTo>
                    <a:pt x="222" y="794"/>
                  </a:lnTo>
                  <a:lnTo>
                    <a:pt x="179" y="753"/>
                  </a:lnTo>
                  <a:lnTo>
                    <a:pt x="230" y="719"/>
                  </a:lnTo>
                  <a:lnTo>
                    <a:pt x="37" y="682"/>
                  </a:lnTo>
                  <a:lnTo>
                    <a:pt x="18" y="673"/>
                  </a:lnTo>
                  <a:lnTo>
                    <a:pt x="0" y="636"/>
                  </a:lnTo>
                  <a:lnTo>
                    <a:pt x="3" y="612"/>
                  </a:lnTo>
                  <a:lnTo>
                    <a:pt x="147" y="501"/>
                  </a:lnTo>
                  <a:lnTo>
                    <a:pt x="212" y="501"/>
                  </a:lnTo>
                  <a:lnTo>
                    <a:pt x="342" y="400"/>
                  </a:lnTo>
                  <a:lnTo>
                    <a:pt x="321" y="33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702" name="Freeform 54"/>
            <p:cNvSpPr>
              <a:spLocks/>
            </p:cNvSpPr>
            <p:nvPr/>
          </p:nvSpPr>
          <p:spPr bwMode="auto">
            <a:xfrm>
              <a:off x="3488" y="1359"/>
              <a:ext cx="498" cy="538"/>
            </a:xfrm>
            <a:custGeom>
              <a:avLst/>
              <a:gdLst>
                <a:gd name="T0" fmla="*/ 100 w 2983"/>
                <a:gd name="T1" fmla="*/ 594 h 3227"/>
                <a:gd name="T2" fmla="*/ 360 w 2983"/>
                <a:gd name="T3" fmla="*/ 348 h 3227"/>
                <a:gd name="T4" fmla="*/ 454 w 2983"/>
                <a:gd name="T5" fmla="*/ 103 h 3227"/>
                <a:gd name="T6" fmla="*/ 1006 w 2983"/>
                <a:gd name="T7" fmla="*/ 73 h 3227"/>
                <a:gd name="T8" fmla="*/ 1297 w 2983"/>
                <a:gd name="T9" fmla="*/ 399 h 3227"/>
                <a:gd name="T10" fmla="*/ 1530 w 2983"/>
                <a:gd name="T11" fmla="*/ 471 h 3227"/>
                <a:gd name="T12" fmla="*/ 1696 w 2983"/>
                <a:gd name="T13" fmla="*/ 562 h 3227"/>
                <a:gd name="T14" fmla="*/ 1795 w 2983"/>
                <a:gd name="T15" fmla="*/ 573 h 3227"/>
                <a:gd name="T16" fmla="*/ 1874 w 2983"/>
                <a:gd name="T17" fmla="*/ 648 h 3227"/>
                <a:gd name="T18" fmla="*/ 2166 w 2983"/>
                <a:gd name="T19" fmla="*/ 768 h 3227"/>
                <a:gd name="T20" fmla="*/ 2302 w 2983"/>
                <a:gd name="T21" fmla="*/ 757 h 3227"/>
                <a:gd name="T22" fmla="*/ 2495 w 2983"/>
                <a:gd name="T23" fmla="*/ 686 h 3227"/>
                <a:gd name="T24" fmla="*/ 2565 w 2983"/>
                <a:gd name="T25" fmla="*/ 850 h 3227"/>
                <a:gd name="T26" fmla="*/ 2578 w 2983"/>
                <a:gd name="T27" fmla="*/ 948 h 3227"/>
                <a:gd name="T28" fmla="*/ 2623 w 2983"/>
                <a:gd name="T29" fmla="*/ 1115 h 3227"/>
                <a:gd name="T30" fmla="*/ 2797 w 2983"/>
                <a:gd name="T31" fmla="*/ 1255 h 3227"/>
                <a:gd name="T32" fmla="*/ 2893 w 2983"/>
                <a:gd name="T33" fmla="*/ 1546 h 3227"/>
                <a:gd name="T34" fmla="*/ 2785 w 2983"/>
                <a:gd name="T35" fmla="*/ 1743 h 3227"/>
                <a:gd name="T36" fmla="*/ 2737 w 2983"/>
                <a:gd name="T37" fmla="*/ 1793 h 3227"/>
                <a:gd name="T38" fmla="*/ 2839 w 2983"/>
                <a:gd name="T39" fmla="*/ 2043 h 3227"/>
                <a:gd name="T40" fmla="*/ 2730 w 2983"/>
                <a:gd name="T41" fmla="*/ 2112 h 3227"/>
                <a:gd name="T42" fmla="*/ 2687 w 2983"/>
                <a:gd name="T43" fmla="*/ 2245 h 3227"/>
                <a:gd name="T44" fmla="*/ 2876 w 2983"/>
                <a:gd name="T45" fmla="*/ 2275 h 3227"/>
                <a:gd name="T46" fmla="*/ 2983 w 2983"/>
                <a:gd name="T47" fmla="*/ 2399 h 3227"/>
                <a:gd name="T48" fmla="*/ 2790 w 2983"/>
                <a:gd name="T49" fmla="*/ 2497 h 3227"/>
                <a:gd name="T50" fmla="*/ 2640 w 2983"/>
                <a:gd name="T51" fmla="*/ 2636 h 3227"/>
                <a:gd name="T52" fmla="*/ 2677 w 2983"/>
                <a:gd name="T53" fmla="*/ 2682 h 3227"/>
                <a:gd name="T54" fmla="*/ 2817 w 2983"/>
                <a:gd name="T55" fmla="*/ 2753 h 3227"/>
                <a:gd name="T56" fmla="*/ 2822 w 2983"/>
                <a:gd name="T57" fmla="*/ 2844 h 3227"/>
                <a:gd name="T58" fmla="*/ 2766 w 2983"/>
                <a:gd name="T59" fmla="*/ 2954 h 3227"/>
                <a:gd name="T60" fmla="*/ 2571 w 2983"/>
                <a:gd name="T61" fmla="*/ 3086 h 3227"/>
                <a:gd name="T62" fmla="*/ 2420 w 2983"/>
                <a:gd name="T63" fmla="*/ 3015 h 3227"/>
                <a:gd name="T64" fmla="*/ 2336 w 2983"/>
                <a:gd name="T65" fmla="*/ 3032 h 3227"/>
                <a:gd name="T66" fmla="*/ 2220 w 2983"/>
                <a:gd name="T67" fmla="*/ 3227 h 3227"/>
                <a:gd name="T68" fmla="*/ 2043 w 2983"/>
                <a:gd name="T69" fmla="*/ 3159 h 3227"/>
                <a:gd name="T70" fmla="*/ 1523 w 2983"/>
                <a:gd name="T71" fmla="*/ 2954 h 3227"/>
                <a:gd name="T72" fmla="*/ 1441 w 2983"/>
                <a:gd name="T73" fmla="*/ 2862 h 3227"/>
                <a:gd name="T74" fmla="*/ 1401 w 2983"/>
                <a:gd name="T75" fmla="*/ 2755 h 3227"/>
                <a:gd name="T76" fmla="*/ 1347 w 2983"/>
                <a:gd name="T77" fmla="*/ 2615 h 3227"/>
                <a:gd name="T78" fmla="*/ 1325 w 2983"/>
                <a:gd name="T79" fmla="*/ 2494 h 3227"/>
                <a:gd name="T80" fmla="*/ 1470 w 2983"/>
                <a:gd name="T81" fmla="*/ 2472 h 3227"/>
                <a:gd name="T82" fmla="*/ 1563 w 2983"/>
                <a:gd name="T83" fmla="*/ 2399 h 3227"/>
                <a:gd name="T84" fmla="*/ 1665 w 2983"/>
                <a:gd name="T85" fmla="*/ 2336 h 3227"/>
                <a:gd name="T86" fmla="*/ 1744 w 2983"/>
                <a:gd name="T87" fmla="*/ 2188 h 3227"/>
                <a:gd name="T88" fmla="*/ 1730 w 2983"/>
                <a:gd name="T89" fmla="*/ 2074 h 3227"/>
                <a:gd name="T90" fmla="*/ 1588 w 2983"/>
                <a:gd name="T91" fmla="*/ 1952 h 3227"/>
                <a:gd name="T92" fmla="*/ 1505 w 2983"/>
                <a:gd name="T93" fmla="*/ 2013 h 3227"/>
                <a:gd name="T94" fmla="*/ 1368 w 2983"/>
                <a:gd name="T95" fmla="*/ 2140 h 3227"/>
                <a:gd name="T96" fmla="*/ 1230 w 2983"/>
                <a:gd name="T97" fmla="*/ 2158 h 3227"/>
                <a:gd name="T98" fmla="*/ 1111 w 2983"/>
                <a:gd name="T99" fmla="*/ 2152 h 3227"/>
                <a:gd name="T100" fmla="*/ 999 w 2983"/>
                <a:gd name="T101" fmla="*/ 2100 h 3227"/>
                <a:gd name="T102" fmla="*/ 948 w 2983"/>
                <a:gd name="T103" fmla="*/ 2003 h 3227"/>
                <a:gd name="T104" fmla="*/ 745 w 2983"/>
                <a:gd name="T105" fmla="*/ 1923 h 3227"/>
                <a:gd name="T106" fmla="*/ 660 w 2983"/>
                <a:gd name="T107" fmla="*/ 1805 h 3227"/>
                <a:gd name="T108" fmla="*/ 579 w 2983"/>
                <a:gd name="T109" fmla="*/ 1688 h 3227"/>
                <a:gd name="T110" fmla="*/ 536 w 2983"/>
                <a:gd name="T111" fmla="*/ 1294 h 3227"/>
                <a:gd name="T112" fmla="*/ 9 w 2983"/>
                <a:gd name="T113" fmla="*/ 1210 h 3227"/>
                <a:gd name="T114" fmla="*/ 34 w 2983"/>
                <a:gd name="T115" fmla="*/ 1116 h 3227"/>
                <a:gd name="T116" fmla="*/ 31 w 2983"/>
                <a:gd name="T117" fmla="*/ 963 h 3227"/>
                <a:gd name="T118" fmla="*/ 75 w 2983"/>
                <a:gd name="T119" fmla="*/ 802 h 3227"/>
                <a:gd name="T120" fmla="*/ 62 w 2983"/>
                <a:gd name="T121" fmla="*/ 631 h 3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983" h="3227">
                  <a:moveTo>
                    <a:pt x="85" y="591"/>
                  </a:moveTo>
                  <a:lnTo>
                    <a:pt x="100" y="594"/>
                  </a:lnTo>
                  <a:lnTo>
                    <a:pt x="295" y="582"/>
                  </a:lnTo>
                  <a:lnTo>
                    <a:pt x="360" y="348"/>
                  </a:lnTo>
                  <a:lnTo>
                    <a:pt x="367" y="357"/>
                  </a:lnTo>
                  <a:lnTo>
                    <a:pt x="454" y="103"/>
                  </a:lnTo>
                  <a:lnTo>
                    <a:pt x="563" y="0"/>
                  </a:lnTo>
                  <a:lnTo>
                    <a:pt x="1006" y="73"/>
                  </a:lnTo>
                  <a:lnTo>
                    <a:pt x="1204" y="322"/>
                  </a:lnTo>
                  <a:lnTo>
                    <a:pt x="1297" y="399"/>
                  </a:lnTo>
                  <a:lnTo>
                    <a:pt x="1448" y="460"/>
                  </a:lnTo>
                  <a:lnTo>
                    <a:pt x="1530" y="471"/>
                  </a:lnTo>
                  <a:lnTo>
                    <a:pt x="1592" y="518"/>
                  </a:lnTo>
                  <a:lnTo>
                    <a:pt x="1696" y="562"/>
                  </a:lnTo>
                  <a:lnTo>
                    <a:pt x="1773" y="555"/>
                  </a:lnTo>
                  <a:lnTo>
                    <a:pt x="1795" y="573"/>
                  </a:lnTo>
                  <a:lnTo>
                    <a:pt x="1791" y="637"/>
                  </a:lnTo>
                  <a:lnTo>
                    <a:pt x="1874" y="648"/>
                  </a:lnTo>
                  <a:lnTo>
                    <a:pt x="1914" y="714"/>
                  </a:lnTo>
                  <a:lnTo>
                    <a:pt x="2166" y="768"/>
                  </a:lnTo>
                  <a:lnTo>
                    <a:pt x="2246" y="746"/>
                  </a:lnTo>
                  <a:lnTo>
                    <a:pt x="2302" y="757"/>
                  </a:lnTo>
                  <a:lnTo>
                    <a:pt x="2366" y="683"/>
                  </a:lnTo>
                  <a:lnTo>
                    <a:pt x="2495" y="686"/>
                  </a:lnTo>
                  <a:lnTo>
                    <a:pt x="2506" y="739"/>
                  </a:lnTo>
                  <a:lnTo>
                    <a:pt x="2565" y="850"/>
                  </a:lnTo>
                  <a:lnTo>
                    <a:pt x="2626" y="891"/>
                  </a:lnTo>
                  <a:lnTo>
                    <a:pt x="2578" y="948"/>
                  </a:lnTo>
                  <a:lnTo>
                    <a:pt x="2633" y="1067"/>
                  </a:lnTo>
                  <a:lnTo>
                    <a:pt x="2623" y="1115"/>
                  </a:lnTo>
                  <a:lnTo>
                    <a:pt x="2656" y="1158"/>
                  </a:lnTo>
                  <a:lnTo>
                    <a:pt x="2797" y="1255"/>
                  </a:lnTo>
                  <a:lnTo>
                    <a:pt x="2804" y="1512"/>
                  </a:lnTo>
                  <a:lnTo>
                    <a:pt x="2893" y="1546"/>
                  </a:lnTo>
                  <a:lnTo>
                    <a:pt x="2887" y="1680"/>
                  </a:lnTo>
                  <a:lnTo>
                    <a:pt x="2785" y="1743"/>
                  </a:lnTo>
                  <a:lnTo>
                    <a:pt x="2730" y="1744"/>
                  </a:lnTo>
                  <a:lnTo>
                    <a:pt x="2737" y="1793"/>
                  </a:lnTo>
                  <a:lnTo>
                    <a:pt x="2797" y="1984"/>
                  </a:lnTo>
                  <a:lnTo>
                    <a:pt x="2839" y="2043"/>
                  </a:lnTo>
                  <a:lnTo>
                    <a:pt x="2785" y="2108"/>
                  </a:lnTo>
                  <a:lnTo>
                    <a:pt x="2730" y="2112"/>
                  </a:lnTo>
                  <a:lnTo>
                    <a:pt x="2672" y="2212"/>
                  </a:lnTo>
                  <a:lnTo>
                    <a:pt x="2687" y="2245"/>
                  </a:lnTo>
                  <a:lnTo>
                    <a:pt x="2748" y="2271"/>
                  </a:lnTo>
                  <a:lnTo>
                    <a:pt x="2876" y="2275"/>
                  </a:lnTo>
                  <a:lnTo>
                    <a:pt x="2958" y="2331"/>
                  </a:lnTo>
                  <a:lnTo>
                    <a:pt x="2983" y="2399"/>
                  </a:lnTo>
                  <a:lnTo>
                    <a:pt x="2854" y="2501"/>
                  </a:lnTo>
                  <a:lnTo>
                    <a:pt x="2790" y="2497"/>
                  </a:lnTo>
                  <a:lnTo>
                    <a:pt x="2645" y="2606"/>
                  </a:lnTo>
                  <a:lnTo>
                    <a:pt x="2640" y="2636"/>
                  </a:lnTo>
                  <a:lnTo>
                    <a:pt x="2662" y="2672"/>
                  </a:lnTo>
                  <a:lnTo>
                    <a:pt x="2677" y="2682"/>
                  </a:lnTo>
                  <a:lnTo>
                    <a:pt x="2871" y="2718"/>
                  </a:lnTo>
                  <a:lnTo>
                    <a:pt x="2817" y="2753"/>
                  </a:lnTo>
                  <a:lnTo>
                    <a:pt x="2864" y="2794"/>
                  </a:lnTo>
                  <a:lnTo>
                    <a:pt x="2822" y="2844"/>
                  </a:lnTo>
                  <a:lnTo>
                    <a:pt x="2824" y="2873"/>
                  </a:lnTo>
                  <a:lnTo>
                    <a:pt x="2766" y="2954"/>
                  </a:lnTo>
                  <a:lnTo>
                    <a:pt x="2528" y="2927"/>
                  </a:lnTo>
                  <a:lnTo>
                    <a:pt x="2571" y="3086"/>
                  </a:lnTo>
                  <a:lnTo>
                    <a:pt x="2459" y="3007"/>
                  </a:lnTo>
                  <a:lnTo>
                    <a:pt x="2420" y="3015"/>
                  </a:lnTo>
                  <a:lnTo>
                    <a:pt x="2373" y="3029"/>
                  </a:lnTo>
                  <a:lnTo>
                    <a:pt x="2336" y="3032"/>
                  </a:lnTo>
                  <a:lnTo>
                    <a:pt x="2316" y="3014"/>
                  </a:lnTo>
                  <a:lnTo>
                    <a:pt x="2220" y="3227"/>
                  </a:lnTo>
                  <a:lnTo>
                    <a:pt x="2087" y="3216"/>
                  </a:lnTo>
                  <a:lnTo>
                    <a:pt x="2043" y="3159"/>
                  </a:lnTo>
                  <a:lnTo>
                    <a:pt x="2050" y="3021"/>
                  </a:lnTo>
                  <a:lnTo>
                    <a:pt x="1523" y="2954"/>
                  </a:lnTo>
                  <a:lnTo>
                    <a:pt x="1492" y="2889"/>
                  </a:lnTo>
                  <a:lnTo>
                    <a:pt x="1441" y="2862"/>
                  </a:lnTo>
                  <a:lnTo>
                    <a:pt x="1434" y="2777"/>
                  </a:lnTo>
                  <a:lnTo>
                    <a:pt x="1401" y="2755"/>
                  </a:lnTo>
                  <a:lnTo>
                    <a:pt x="1368" y="2753"/>
                  </a:lnTo>
                  <a:lnTo>
                    <a:pt x="1347" y="2615"/>
                  </a:lnTo>
                  <a:lnTo>
                    <a:pt x="1299" y="2545"/>
                  </a:lnTo>
                  <a:lnTo>
                    <a:pt x="1325" y="2494"/>
                  </a:lnTo>
                  <a:lnTo>
                    <a:pt x="1401" y="2466"/>
                  </a:lnTo>
                  <a:lnTo>
                    <a:pt x="1470" y="2472"/>
                  </a:lnTo>
                  <a:lnTo>
                    <a:pt x="1508" y="2403"/>
                  </a:lnTo>
                  <a:lnTo>
                    <a:pt x="1563" y="2399"/>
                  </a:lnTo>
                  <a:lnTo>
                    <a:pt x="1606" y="2407"/>
                  </a:lnTo>
                  <a:lnTo>
                    <a:pt x="1665" y="2336"/>
                  </a:lnTo>
                  <a:lnTo>
                    <a:pt x="1679" y="2274"/>
                  </a:lnTo>
                  <a:lnTo>
                    <a:pt x="1744" y="2188"/>
                  </a:lnTo>
                  <a:lnTo>
                    <a:pt x="1758" y="2118"/>
                  </a:lnTo>
                  <a:lnTo>
                    <a:pt x="1730" y="2074"/>
                  </a:lnTo>
                  <a:lnTo>
                    <a:pt x="1614" y="1966"/>
                  </a:lnTo>
                  <a:lnTo>
                    <a:pt x="1588" y="1952"/>
                  </a:lnTo>
                  <a:lnTo>
                    <a:pt x="1531" y="1959"/>
                  </a:lnTo>
                  <a:lnTo>
                    <a:pt x="1505" y="2013"/>
                  </a:lnTo>
                  <a:lnTo>
                    <a:pt x="1374" y="2090"/>
                  </a:lnTo>
                  <a:lnTo>
                    <a:pt x="1368" y="2140"/>
                  </a:lnTo>
                  <a:lnTo>
                    <a:pt x="1324" y="2140"/>
                  </a:lnTo>
                  <a:lnTo>
                    <a:pt x="1230" y="2158"/>
                  </a:lnTo>
                  <a:lnTo>
                    <a:pt x="1170" y="2127"/>
                  </a:lnTo>
                  <a:lnTo>
                    <a:pt x="1111" y="2152"/>
                  </a:lnTo>
                  <a:lnTo>
                    <a:pt x="1045" y="2141"/>
                  </a:lnTo>
                  <a:lnTo>
                    <a:pt x="999" y="2100"/>
                  </a:lnTo>
                  <a:lnTo>
                    <a:pt x="981" y="2021"/>
                  </a:lnTo>
                  <a:lnTo>
                    <a:pt x="948" y="2003"/>
                  </a:lnTo>
                  <a:lnTo>
                    <a:pt x="761" y="2020"/>
                  </a:lnTo>
                  <a:lnTo>
                    <a:pt x="745" y="1923"/>
                  </a:lnTo>
                  <a:lnTo>
                    <a:pt x="706" y="1881"/>
                  </a:lnTo>
                  <a:lnTo>
                    <a:pt x="660" y="1805"/>
                  </a:lnTo>
                  <a:lnTo>
                    <a:pt x="589" y="1733"/>
                  </a:lnTo>
                  <a:lnTo>
                    <a:pt x="579" y="1688"/>
                  </a:lnTo>
                  <a:lnTo>
                    <a:pt x="493" y="1530"/>
                  </a:lnTo>
                  <a:lnTo>
                    <a:pt x="536" y="1294"/>
                  </a:lnTo>
                  <a:lnTo>
                    <a:pt x="581" y="1244"/>
                  </a:lnTo>
                  <a:lnTo>
                    <a:pt x="9" y="1210"/>
                  </a:lnTo>
                  <a:lnTo>
                    <a:pt x="45" y="1189"/>
                  </a:lnTo>
                  <a:lnTo>
                    <a:pt x="34" y="1116"/>
                  </a:lnTo>
                  <a:lnTo>
                    <a:pt x="0" y="1061"/>
                  </a:lnTo>
                  <a:lnTo>
                    <a:pt x="31" y="963"/>
                  </a:lnTo>
                  <a:lnTo>
                    <a:pt x="31" y="874"/>
                  </a:lnTo>
                  <a:lnTo>
                    <a:pt x="75" y="802"/>
                  </a:lnTo>
                  <a:lnTo>
                    <a:pt x="83" y="698"/>
                  </a:lnTo>
                  <a:lnTo>
                    <a:pt x="62" y="631"/>
                  </a:lnTo>
                  <a:lnTo>
                    <a:pt x="85" y="59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703" name="Freeform 55"/>
            <p:cNvSpPr>
              <a:spLocks/>
            </p:cNvSpPr>
            <p:nvPr/>
          </p:nvSpPr>
          <p:spPr bwMode="auto">
            <a:xfrm>
              <a:off x="3488" y="1359"/>
              <a:ext cx="498" cy="538"/>
            </a:xfrm>
            <a:custGeom>
              <a:avLst/>
              <a:gdLst>
                <a:gd name="T0" fmla="*/ 100 w 2983"/>
                <a:gd name="T1" fmla="*/ 594 h 3227"/>
                <a:gd name="T2" fmla="*/ 360 w 2983"/>
                <a:gd name="T3" fmla="*/ 348 h 3227"/>
                <a:gd name="T4" fmla="*/ 454 w 2983"/>
                <a:gd name="T5" fmla="*/ 103 h 3227"/>
                <a:gd name="T6" fmla="*/ 1006 w 2983"/>
                <a:gd name="T7" fmla="*/ 73 h 3227"/>
                <a:gd name="T8" fmla="*/ 1297 w 2983"/>
                <a:gd name="T9" fmla="*/ 399 h 3227"/>
                <a:gd name="T10" fmla="*/ 1530 w 2983"/>
                <a:gd name="T11" fmla="*/ 471 h 3227"/>
                <a:gd name="T12" fmla="*/ 1696 w 2983"/>
                <a:gd name="T13" fmla="*/ 562 h 3227"/>
                <a:gd name="T14" fmla="*/ 1795 w 2983"/>
                <a:gd name="T15" fmla="*/ 573 h 3227"/>
                <a:gd name="T16" fmla="*/ 1874 w 2983"/>
                <a:gd name="T17" fmla="*/ 648 h 3227"/>
                <a:gd name="T18" fmla="*/ 2166 w 2983"/>
                <a:gd name="T19" fmla="*/ 768 h 3227"/>
                <a:gd name="T20" fmla="*/ 2302 w 2983"/>
                <a:gd name="T21" fmla="*/ 757 h 3227"/>
                <a:gd name="T22" fmla="*/ 2495 w 2983"/>
                <a:gd name="T23" fmla="*/ 686 h 3227"/>
                <a:gd name="T24" fmla="*/ 2565 w 2983"/>
                <a:gd name="T25" fmla="*/ 850 h 3227"/>
                <a:gd name="T26" fmla="*/ 2578 w 2983"/>
                <a:gd name="T27" fmla="*/ 948 h 3227"/>
                <a:gd name="T28" fmla="*/ 2623 w 2983"/>
                <a:gd name="T29" fmla="*/ 1115 h 3227"/>
                <a:gd name="T30" fmla="*/ 2797 w 2983"/>
                <a:gd name="T31" fmla="*/ 1255 h 3227"/>
                <a:gd name="T32" fmla="*/ 2893 w 2983"/>
                <a:gd name="T33" fmla="*/ 1546 h 3227"/>
                <a:gd name="T34" fmla="*/ 2785 w 2983"/>
                <a:gd name="T35" fmla="*/ 1743 h 3227"/>
                <a:gd name="T36" fmla="*/ 2737 w 2983"/>
                <a:gd name="T37" fmla="*/ 1793 h 3227"/>
                <a:gd name="T38" fmla="*/ 2839 w 2983"/>
                <a:gd name="T39" fmla="*/ 2043 h 3227"/>
                <a:gd name="T40" fmla="*/ 2730 w 2983"/>
                <a:gd name="T41" fmla="*/ 2112 h 3227"/>
                <a:gd name="T42" fmla="*/ 2687 w 2983"/>
                <a:gd name="T43" fmla="*/ 2245 h 3227"/>
                <a:gd name="T44" fmla="*/ 2876 w 2983"/>
                <a:gd name="T45" fmla="*/ 2275 h 3227"/>
                <a:gd name="T46" fmla="*/ 2983 w 2983"/>
                <a:gd name="T47" fmla="*/ 2399 h 3227"/>
                <a:gd name="T48" fmla="*/ 2790 w 2983"/>
                <a:gd name="T49" fmla="*/ 2497 h 3227"/>
                <a:gd name="T50" fmla="*/ 2640 w 2983"/>
                <a:gd name="T51" fmla="*/ 2636 h 3227"/>
                <a:gd name="T52" fmla="*/ 2677 w 2983"/>
                <a:gd name="T53" fmla="*/ 2682 h 3227"/>
                <a:gd name="T54" fmla="*/ 2817 w 2983"/>
                <a:gd name="T55" fmla="*/ 2753 h 3227"/>
                <a:gd name="T56" fmla="*/ 2822 w 2983"/>
                <a:gd name="T57" fmla="*/ 2844 h 3227"/>
                <a:gd name="T58" fmla="*/ 2766 w 2983"/>
                <a:gd name="T59" fmla="*/ 2954 h 3227"/>
                <a:gd name="T60" fmla="*/ 2571 w 2983"/>
                <a:gd name="T61" fmla="*/ 3086 h 3227"/>
                <a:gd name="T62" fmla="*/ 2420 w 2983"/>
                <a:gd name="T63" fmla="*/ 3015 h 3227"/>
                <a:gd name="T64" fmla="*/ 2336 w 2983"/>
                <a:gd name="T65" fmla="*/ 3032 h 3227"/>
                <a:gd name="T66" fmla="*/ 2220 w 2983"/>
                <a:gd name="T67" fmla="*/ 3227 h 3227"/>
                <a:gd name="T68" fmla="*/ 2043 w 2983"/>
                <a:gd name="T69" fmla="*/ 3159 h 3227"/>
                <a:gd name="T70" fmla="*/ 1523 w 2983"/>
                <a:gd name="T71" fmla="*/ 2954 h 3227"/>
                <a:gd name="T72" fmla="*/ 1441 w 2983"/>
                <a:gd name="T73" fmla="*/ 2862 h 3227"/>
                <a:gd name="T74" fmla="*/ 1401 w 2983"/>
                <a:gd name="T75" fmla="*/ 2755 h 3227"/>
                <a:gd name="T76" fmla="*/ 1347 w 2983"/>
                <a:gd name="T77" fmla="*/ 2615 h 3227"/>
                <a:gd name="T78" fmla="*/ 1325 w 2983"/>
                <a:gd name="T79" fmla="*/ 2494 h 3227"/>
                <a:gd name="T80" fmla="*/ 1470 w 2983"/>
                <a:gd name="T81" fmla="*/ 2472 h 3227"/>
                <a:gd name="T82" fmla="*/ 1563 w 2983"/>
                <a:gd name="T83" fmla="*/ 2399 h 3227"/>
                <a:gd name="T84" fmla="*/ 1665 w 2983"/>
                <a:gd name="T85" fmla="*/ 2336 h 3227"/>
                <a:gd name="T86" fmla="*/ 1744 w 2983"/>
                <a:gd name="T87" fmla="*/ 2188 h 3227"/>
                <a:gd name="T88" fmla="*/ 1730 w 2983"/>
                <a:gd name="T89" fmla="*/ 2074 h 3227"/>
                <a:gd name="T90" fmla="*/ 1588 w 2983"/>
                <a:gd name="T91" fmla="*/ 1952 h 3227"/>
                <a:gd name="T92" fmla="*/ 1505 w 2983"/>
                <a:gd name="T93" fmla="*/ 2013 h 3227"/>
                <a:gd name="T94" fmla="*/ 1368 w 2983"/>
                <a:gd name="T95" fmla="*/ 2140 h 3227"/>
                <a:gd name="T96" fmla="*/ 1230 w 2983"/>
                <a:gd name="T97" fmla="*/ 2158 h 3227"/>
                <a:gd name="T98" fmla="*/ 1111 w 2983"/>
                <a:gd name="T99" fmla="*/ 2152 h 3227"/>
                <a:gd name="T100" fmla="*/ 999 w 2983"/>
                <a:gd name="T101" fmla="*/ 2100 h 3227"/>
                <a:gd name="T102" fmla="*/ 948 w 2983"/>
                <a:gd name="T103" fmla="*/ 2003 h 3227"/>
                <a:gd name="T104" fmla="*/ 745 w 2983"/>
                <a:gd name="T105" fmla="*/ 1923 h 3227"/>
                <a:gd name="T106" fmla="*/ 660 w 2983"/>
                <a:gd name="T107" fmla="*/ 1805 h 3227"/>
                <a:gd name="T108" fmla="*/ 579 w 2983"/>
                <a:gd name="T109" fmla="*/ 1688 h 3227"/>
                <a:gd name="T110" fmla="*/ 536 w 2983"/>
                <a:gd name="T111" fmla="*/ 1294 h 3227"/>
                <a:gd name="T112" fmla="*/ 9 w 2983"/>
                <a:gd name="T113" fmla="*/ 1210 h 3227"/>
                <a:gd name="T114" fmla="*/ 34 w 2983"/>
                <a:gd name="T115" fmla="*/ 1116 h 3227"/>
                <a:gd name="T116" fmla="*/ 31 w 2983"/>
                <a:gd name="T117" fmla="*/ 963 h 3227"/>
                <a:gd name="T118" fmla="*/ 75 w 2983"/>
                <a:gd name="T119" fmla="*/ 802 h 3227"/>
                <a:gd name="T120" fmla="*/ 62 w 2983"/>
                <a:gd name="T121" fmla="*/ 631 h 3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983" h="3227">
                  <a:moveTo>
                    <a:pt x="85" y="591"/>
                  </a:moveTo>
                  <a:lnTo>
                    <a:pt x="100" y="594"/>
                  </a:lnTo>
                  <a:lnTo>
                    <a:pt x="295" y="582"/>
                  </a:lnTo>
                  <a:lnTo>
                    <a:pt x="360" y="348"/>
                  </a:lnTo>
                  <a:lnTo>
                    <a:pt x="367" y="357"/>
                  </a:lnTo>
                  <a:lnTo>
                    <a:pt x="454" y="103"/>
                  </a:lnTo>
                  <a:lnTo>
                    <a:pt x="563" y="0"/>
                  </a:lnTo>
                  <a:lnTo>
                    <a:pt x="1006" y="73"/>
                  </a:lnTo>
                  <a:lnTo>
                    <a:pt x="1204" y="322"/>
                  </a:lnTo>
                  <a:lnTo>
                    <a:pt x="1297" y="399"/>
                  </a:lnTo>
                  <a:lnTo>
                    <a:pt x="1448" y="460"/>
                  </a:lnTo>
                  <a:lnTo>
                    <a:pt x="1530" y="471"/>
                  </a:lnTo>
                  <a:lnTo>
                    <a:pt x="1592" y="518"/>
                  </a:lnTo>
                  <a:lnTo>
                    <a:pt x="1696" y="562"/>
                  </a:lnTo>
                  <a:lnTo>
                    <a:pt x="1773" y="555"/>
                  </a:lnTo>
                  <a:lnTo>
                    <a:pt x="1795" y="573"/>
                  </a:lnTo>
                  <a:lnTo>
                    <a:pt x="1791" y="637"/>
                  </a:lnTo>
                  <a:lnTo>
                    <a:pt x="1874" y="648"/>
                  </a:lnTo>
                  <a:lnTo>
                    <a:pt x="1914" y="714"/>
                  </a:lnTo>
                  <a:lnTo>
                    <a:pt x="2166" y="768"/>
                  </a:lnTo>
                  <a:lnTo>
                    <a:pt x="2246" y="746"/>
                  </a:lnTo>
                  <a:lnTo>
                    <a:pt x="2302" y="757"/>
                  </a:lnTo>
                  <a:lnTo>
                    <a:pt x="2366" y="683"/>
                  </a:lnTo>
                  <a:lnTo>
                    <a:pt x="2495" y="686"/>
                  </a:lnTo>
                  <a:lnTo>
                    <a:pt x="2506" y="739"/>
                  </a:lnTo>
                  <a:lnTo>
                    <a:pt x="2565" y="850"/>
                  </a:lnTo>
                  <a:lnTo>
                    <a:pt x="2626" y="891"/>
                  </a:lnTo>
                  <a:lnTo>
                    <a:pt x="2578" y="948"/>
                  </a:lnTo>
                  <a:lnTo>
                    <a:pt x="2633" y="1067"/>
                  </a:lnTo>
                  <a:lnTo>
                    <a:pt x="2623" y="1115"/>
                  </a:lnTo>
                  <a:lnTo>
                    <a:pt x="2656" y="1158"/>
                  </a:lnTo>
                  <a:lnTo>
                    <a:pt x="2797" y="1255"/>
                  </a:lnTo>
                  <a:lnTo>
                    <a:pt x="2804" y="1512"/>
                  </a:lnTo>
                  <a:lnTo>
                    <a:pt x="2893" y="1546"/>
                  </a:lnTo>
                  <a:lnTo>
                    <a:pt x="2887" y="1680"/>
                  </a:lnTo>
                  <a:lnTo>
                    <a:pt x="2785" y="1743"/>
                  </a:lnTo>
                  <a:lnTo>
                    <a:pt x="2730" y="1744"/>
                  </a:lnTo>
                  <a:lnTo>
                    <a:pt x="2737" y="1793"/>
                  </a:lnTo>
                  <a:lnTo>
                    <a:pt x="2797" y="1984"/>
                  </a:lnTo>
                  <a:lnTo>
                    <a:pt x="2839" y="2043"/>
                  </a:lnTo>
                  <a:lnTo>
                    <a:pt x="2785" y="2108"/>
                  </a:lnTo>
                  <a:lnTo>
                    <a:pt x="2730" y="2112"/>
                  </a:lnTo>
                  <a:lnTo>
                    <a:pt x="2672" y="2212"/>
                  </a:lnTo>
                  <a:lnTo>
                    <a:pt x="2687" y="2245"/>
                  </a:lnTo>
                  <a:lnTo>
                    <a:pt x="2748" y="2271"/>
                  </a:lnTo>
                  <a:lnTo>
                    <a:pt x="2876" y="2275"/>
                  </a:lnTo>
                  <a:lnTo>
                    <a:pt x="2958" y="2331"/>
                  </a:lnTo>
                  <a:lnTo>
                    <a:pt x="2983" y="2399"/>
                  </a:lnTo>
                  <a:lnTo>
                    <a:pt x="2854" y="2501"/>
                  </a:lnTo>
                  <a:lnTo>
                    <a:pt x="2790" y="2497"/>
                  </a:lnTo>
                  <a:lnTo>
                    <a:pt x="2645" y="2606"/>
                  </a:lnTo>
                  <a:lnTo>
                    <a:pt x="2640" y="2636"/>
                  </a:lnTo>
                  <a:lnTo>
                    <a:pt x="2662" y="2672"/>
                  </a:lnTo>
                  <a:lnTo>
                    <a:pt x="2677" y="2682"/>
                  </a:lnTo>
                  <a:lnTo>
                    <a:pt x="2871" y="2718"/>
                  </a:lnTo>
                  <a:lnTo>
                    <a:pt x="2817" y="2753"/>
                  </a:lnTo>
                  <a:lnTo>
                    <a:pt x="2864" y="2794"/>
                  </a:lnTo>
                  <a:lnTo>
                    <a:pt x="2822" y="2844"/>
                  </a:lnTo>
                  <a:lnTo>
                    <a:pt x="2824" y="2873"/>
                  </a:lnTo>
                  <a:lnTo>
                    <a:pt x="2766" y="2954"/>
                  </a:lnTo>
                  <a:lnTo>
                    <a:pt x="2528" y="2927"/>
                  </a:lnTo>
                  <a:lnTo>
                    <a:pt x="2571" y="3086"/>
                  </a:lnTo>
                  <a:lnTo>
                    <a:pt x="2459" y="3007"/>
                  </a:lnTo>
                  <a:lnTo>
                    <a:pt x="2420" y="3015"/>
                  </a:lnTo>
                  <a:lnTo>
                    <a:pt x="2373" y="3029"/>
                  </a:lnTo>
                  <a:lnTo>
                    <a:pt x="2336" y="3032"/>
                  </a:lnTo>
                  <a:lnTo>
                    <a:pt x="2316" y="3014"/>
                  </a:lnTo>
                  <a:lnTo>
                    <a:pt x="2220" y="3227"/>
                  </a:lnTo>
                  <a:lnTo>
                    <a:pt x="2087" y="3216"/>
                  </a:lnTo>
                  <a:lnTo>
                    <a:pt x="2043" y="3159"/>
                  </a:lnTo>
                  <a:lnTo>
                    <a:pt x="2050" y="3021"/>
                  </a:lnTo>
                  <a:lnTo>
                    <a:pt x="1523" y="2954"/>
                  </a:lnTo>
                  <a:lnTo>
                    <a:pt x="1492" y="2889"/>
                  </a:lnTo>
                  <a:lnTo>
                    <a:pt x="1441" y="2862"/>
                  </a:lnTo>
                  <a:lnTo>
                    <a:pt x="1434" y="2777"/>
                  </a:lnTo>
                  <a:lnTo>
                    <a:pt x="1401" y="2755"/>
                  </a:lnTo>
                  <a:lnTo>
                    <a:pt x="1368" y="2753"/>
                  </a:lnTo>
                  <a:lnTo>
                    <a:pt x="1347" y="2615"/>
                  </a:lnTo>
                  <a:lnTo>
                    <a:pt x="1299" y="2545"/>
                  </a:lnTo>
                  <a:lnTo>
                    <a:pt x="1325" y="2494"/>
                  </a:lnTo>
                  <a:lnTo>
                    <a:pt x="1401" y="2466"/>
                  </a:lnTo>
                  <a:lnTo>
                    <a:pt x="1470" y="2472"/>
                  </a:lnTo>
                  <a:lnTo>
                    <a:pt x="1508" y="2403"/>
                  </a:lnTo>
                  <a:lnTo>
                    <a:pt x="1563" y="2399"/>
                  </a:lnTo>
                  <a:lnTo>
                    <a:pt x="1606" y="2407"/>
                  </a:lnTo>
                  <a:lnTo>
                    <a:pt x="1665" y="2336"/>
                  </a:lnTo>
                  <a:lnTo>
                    <a:pt x="1679" y="2274"/>
                  </a:lnTo>
                  <a:lnTo>
                    <a:pt x="1744" y="2188"/>
                  </a:lnTo>
                  <a:lnTo>
                    <a:pt x="1758" y="2118"/>
                  </a:lnTo>
                  <a:lnTo>
                    <a:pt x="1730" y="2074"/>
                  </a:lnTo>
                  <a:lnTo>
                    <a:pt x="1614" y="1966"/>
                  </a:lnTo>
                  <a:lnTo>
                    <a:pt x="1588" y="1952"/>
                  </a:lnTo>
                  <a:lnTo>
                    <a:pt x="1531" y="1959"/>
                  </a:lnTo>
                  <a:lnTo>
                    <a:pt x="1505" y="2013"/>
                  </a:lnTo>
                  <a:lnTo>
                    <a:pt x="1374" y="2090"/>
                  </a:lnTo>
                  <a:lnTo>
                    <a:pt x="1368" y="2140"/>
                  </a:lnTo>
                  <a:lnTo>
                    <a:pt x="1324" y="2140"/>
                  </a:lnTo>
                  <a:lnTo>
                    <a:pt x="1230" y="2158"/>
                  </a:lnTo>
                  <a:lnTo>
                    <a:pt x="1170" y="2127"/>
                  </a:lnTo>
                  <a:lnTo>
                    <a:pt x="1111" y="2152"/>
                  </a:lnTo>
                  <a:lnTo>
                    <a:pt x="1045" y="2141"/>
                  </a:lnTo>
                  <a:lnTo>
                    <a:pt x="999" y="2100"/>
                  </a:lnTo>
                  <a:lnTo>
                    <a:pt x="981" y="2021"/>
                  </a:lnTo>
                  <a:lnTo>
                    <a:pt x="948" y="2003"/>
                  </a:lnTo>
                  <a:lnTo>
                    <a:pt x="761" y="2020"/>
                  </a:lnTo>
                  <a:lnTo>
                    <a:pt x="745" y="1923"/>
                  </a:lnTo>
                  <a:lnTo>
                    <a:pt x="706" y="1881"/>
                  </a:lnTo>
                  <a:lnTo>
                    <a:pt x="660" y="1805"/>
                  </a:lnTo>
                  <a:lnTo>
                    <a:pt x="589" y="1733"/>
                  </a:lnTo>
                  <a:lnTo>
                    <a:pt x="579" y="1688"/>
                  </a:lnTo>
                  <a:lnTo>
                    <a:pt x="493" y="1530"/>
                  </a:lnTo>
                  <a:lnTo>
                    <a:pt x="536" y="1294"/>
                  </a:lnTo>
                  <a:lnTo>
                    <a:pt x="581" y="1244"/>
                  </a:lnTo>
                  <a:lnTo>
                    <a:pt x="9" y="1210"/>
                  </a:lnTo>
                  <a:lnTo>
                    <a:pt x="45" y="1189"/>
                  </a:lnTo>
                  <a:lnTo>
                    <a:pt x="34" y="1116"/>
                  </a:lnTo>
                  <a:lnTo>
                    <a:pt x="0" y="1061"/>
                  </a:lnTo>
                  <a:lnTo>
                    <a:pt x="31" y="963"/>
                  </a:lnTo>
                  <a:lnTo>
                    <a:pt x="31" y="874"/>
                  </a:lnTo>
                  <a:lnTo>
                    <a:pt x="75" y="802"/>
                  </a:lnTo>
                  <a:lnTo>
                    <a:pt x="83" y="698"/>
                  </a:lnTo>
                  <a:lnTo>
                    <a:pt x="62" y="631"/>
                  </a:lnTo>
                  <a:lnTo>
                    <a:pt x="85" y="59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704" name="Freeform 56"/>
            <p:cNvSpPr>
              <a:spLocks/>
            </p:cNvSpPr>
            <p:nvPr/>
          </p:nvSpPr>
          <p:spPr bwMode="auto">
            <a:xfrm>
              <a:off x="3847" y="3305"/>
              <a:ext cx="198" cy="194"/>
            </a:xfrm>
            <a:custGeom>
              <a:avLst/>
              <a:gdLst>
                <a:gd name="T0" fmla="*/ 58 w 1189"/>
                <a:gd name="T1" fmla="*/ 1108 h 1164"/>
                <a:gd name="T2" fmla="*/ 170 w 1189"/>
                <a:gd name="T3" fmla="*/ 1098 h 1164"/>
                <a:gd name="T4" fmla="*/ 273 w 1189"/>
                <a:gd name="T5" fmla="*/ 1133 h 1164"/>
                <a:gd name="T6" fmla="*/ 516 w 1189"/>
                <a:gd name="T7" fmla="*/ 1118 h 1164"/>
                <a:gd name="T8" fmla="*/ 597 w 1189"/>
                <a:gd name="T9" fmla="*/ 1083 h 1164"/>
                <a:gd name="T10" fmla="*/ 803 w 1189"/>
                <a:gd name="T11" fmla="*/ 1061 h 1164"/>
                <a:gd name="T12" fmla="*/ 956 w 1189"/>
                <a:gd name="T13" fmla="*/ 1079 h 1164"/>
                <a:gd name="T14" fmla="*/ 1189 w 1189"/>
                <a:gd name="T15" fmla="*/ 1164 h 1164"/>
                <a:gd name="T16" fmla="*/ 1179 w 1189"/>
                <a:gd name="T17" fmla="*/ 664 h 1164"/>
                <a:gd name="T18" fmla="*/ 817 w 1189"/>
                <a:gd name="T19" fmla="*/ 517 h 1164"/>
                <a:gd name="T20" fmla="*/ 624 w 1189"/>
                <a:gd name="T21" fmla="*/ 201 h 1164"/>
                <a:gd name="T22" fmla="*/ 564 w 1189"/>
                <a:gd name="T23" fmla="*/ 6 h 1164"/>
                <a:gd name="T24" fmla="*/ 546 w 1189"/>
                <a:gd name="T25" fmla="*/ 9 h 1164"/>
                <a:gd name="T26" fmla="*/ 516 w 1189"/>
                <a:gd name="T27" fmla="*/ 98 h 1164"/>
                <a:gd name="T28" fmla="*/ 491 w 1189"/>
                <a:gd name="T29" fmla="*/ 109 h 1164"/>
                <a:gd name="T30" fmla="*/ 458 w 1189"/>
                <a:gd name="T31" fmla="*/ 79 h 1164"/>
                <a:gd name="T32" fmla="*/ 454 w 1189"/>
                <a:gd name="T33" fmla="*/ 0 h 1164"/>
                <a:gd name="T34" fmla="*/ 393 w 1189"/>
                <a:gd name="T35" fmla="*/ 24 h 1164"/>
                <a:gd name="T36" fmla="*/ 158 w 1189"/>
                <a:gd name="T37" fmla="*/ 76 h 1164"/>
                <a:gd name="T38" fmla="*/ 120 w 1189"/>
                <a:gd name="T39" fmla="*/ 136 h 1164"/>
                <a:gd name="T40" fmla="*/ 79 w 1189"/>
                <a:gd name="T41" fmla="*/ 93 h 1164"/>
                <a:gd name="T42" fmla="*/ 46 w 1189"/>
                <a:gd name="T43" fmla="*/ 79 h 1164"/>
                <a:gd name="T44" fmla="*/ 40 w 1189"/>
                <a:gd name="T45" fmla="*/ 118 h 1164"/>
                <a:gd name="T46" fmla="*/ 61 w 1189"/>
                <a:gd name="T47" fmla="*/ 204 h 1164"/>
                <a:gd name="T48" fmla="*/ 0 w 1189"/>
                <a:gd name="T49" fmla="*/ 246 h 1164"/>
                <a:gd name="T50" fmla="*/ 29 w 1189"/>
                <a:gd name="T51" fmla="*/ 257 h 1164"/>
                <a:gd name="T52" fmla="*/ 22 w 1189"/>
                <a:gd name="T53" fmla="*/ 288 h 1164"/>
                <a:gd name="T54" fmla="*/ 50 w 1189"/>
                <a:gd name="T55" fmla="*/ 367 h 1164"/>
                <a:gd name="T56" fmla="*/ 56 w 1189"/>
                <a:gd name="T57" fmla="*/ 971 h 1164"/>
                <a:gd name="T58" fmla="*/ 58 w 1189"/>
                <a:gd name="T59" fmla="*/ 1108 h 1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189" h="1164">
                  <a:moveTo>
                    <a:pt x="58" y="1108"/>
                  </a:moveTo>
                  <a:lnTo>
                    <a:pt x="170" y="1098"/>
                  </a:lnTo>
                  <a:lnTo>
                    <a:pt x="273" y="1133"/>
                  </a:lnTo>
                  <a:lnTo>
                    <a:pt x="516" y="1118"/>
                  </a:lnTo>
                  <a:lnTo>
                    <a:pt x="597" y="1083"/>
                  </a:lnTo>
                  <a:lnTo>
                    <a:pt x="803" y="1061"/>
                  </a:lnTo>
                  <a:lnTo>
                    <a:pt x="956" y="1079"/>
                  </a:lnTo>
                  <a:lnTo>
                    <a:pt x="1189" y="1164"/>
                  </a:lnTo>
                  <a:lnTo>
                    <a:pt x="1179" y="664"/>
                  </a:lnTo>
                  <a:lnTo>
                    <a:pt x="817" y="517"/>
                  </a:lnTo>
                  <a:lnTo>
                    <a:pt x="624" y="201"/>
                  </a:lnTo>
                  <a:lnTo>
                    <a:pt x="564" y="6"/>
                  </a:lnTo>
                  <a:lnTo>
                    <a:pt x="546" y="9"/>
                  </a:lnTo>
                  <a:lnTo>
                    <a:pt x="516" y="98"/>
                  </a:lnTo>
                  <a:lnTo>
                    <a:pt x="491" y="109"/>
                  </a:lnTo>
                  <a:lnTo>
                    <a:pt x="458" y="79"/>
                  </a:lnTo>
                  <a:lnTo>
                    <a:pt x="454" y="0"/>
                  </a:lnTo>
                  <a:lnTo>
                    <a:pt x="393" y="24"/>
                  </a:lnTo>
                  <a:lnTo>
                    <a:pt x="158" y="76"/>
                  </a:lnTo>
                  <a:lnTo>
                    <a:pt x="120" y="136"/>
                  </a:lnTo>
                  <a:lnTo>
                    <a:pt x="79" y="93"/>
                  </a:lnTo>
                  <a:lnTo>
                    <a:pt x="46" y="79"/>
                  </a:lnTo>
                  <a:lnTo>
                    <a:pt x="40" y="118"/>
                  </a:lnTo>
                  <a:lnTo>
                    <a:pt x="61" y="204"/>
                  </a:lnTo>
                  <a:lnTo>
                    <a:pt x="0" y="246"/>
                  </a:lnTo>
                  <a:lnTo>
                    <a:pt x="29" y="257"/>
                  </a:lnTo>
                  <a:lnTo>
                    <a:pt x="22" y="288"/>
                  </a:lnTo>
                  <a:lnTo>
                    <a:pt x="50" y="367"/>
                  </a:lnTo>
                  <a:lnTo>
                    <a:pt x="56" y="971"/>
                  </a:lnTo>
                  <a:lnTo>
                    <a:pt x="58" y="110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705" name="Freeform 57"/>
            <p:cNvSpPr>
              <a:spLocks/>
            </p:cNvSpPr>
            <p:nvPr/>
          </p:nvSpPr>
          <p:spPr bwMode="auto">
            <a:xfrm>
              <a:off x="3847" y="3305"/>
              <a:ext cx="198" cy="194"/>
            </a:xfrm>
            <a:custGeom>
              <a:avLst/>
              <a:gdLst>
                <a:gd name="T0" fmla="*/ 58 w 1189"/>
                <a:gd name="T1" fmla="*/ 1108 h 1164"/>
                <a:gd name="T2" fmla="*/ 170 w 1189"/>
                <a:gd name="T3" fmla="*/ 1098 h 1164"/>
                <a:gd name="T4" fmla="*/ 273 w 1189"/>
                <a:gd name="T5" fmla="*/ 1133 h 1164"/>
                <a:gd name="T6" fmla="*/ 516 w 1189"/>
                <a:gd name="T7" fmla="*/ 1118 h 1164"/>
                <a:gd name="T8" fmla="*/ 597 w 1189"/>
                <a:gd name="T9" fmla="*/ 1083 h 1164"/>
                <a:gd name="T10" fmla="*/ 803 w 1189"/>
                <a:gd name="T11" fmla="*/ 1061 h 1164"/>
                <a:gd name="T12" fmla="*/ 956 w 1189"/>
                <a:gd name="T13" fmla="*/ 1079 h 1164"/>
                <a:gd name="T14" fmla="*/ 1189 w 1189"/>
                <a:gd name="T15" fmla="*/ 1164 h 1164"/>
                <a:gd name="T16" fmla="*/ 1179 w 1189"/>
                <a:gd name="T17" fmla="*/ 664 h 1164"/>
                <a:gd name="T18" fmla="*/ 817 w 1189"/>
                <a:gd name="T19" fmla="*/ 517 h 1164"/>
                <a:gd name="T20" fmla="*/ 624 w 1189"/>
                <a:gd name="T21" fmla="*/ 201 h 1164"/>
                <a:gd name="T22" fmla="*/ 564 w 1189"/>
                <a:gd name="T23" fmla="*/ 6 h 1164"/>
                <a:gd name="T24" fmla="*/ 546 w 1189"/>
                <a:gd name="T25" fmla="*/ 9 h 1164"/>
                <a:gd name="T26" fmla="*/ 516 w 1189"/>
                <a:gd name="T27" fmla="*/ 98 h 1164"/>
                <a:gd name="T28" fmla="*/ 491 w 1189"/>
                <a:gd name="T29" fmla="*/ 109 h 1164"/>
                <a:gd name="T30" fmla="*/ 458 w 1189"/>
                <a:gd name="T31" fmla="*/ 79 h 1164"/>
                <a:gd name="T32" fmla="*/ 454 w 1189"/>
                <a:gd name="T33" fmla="*/ 0 h 1164"/>
                <a:gd name="T34" fmla="*/ 393 w 1189"/>
                <a:gd name="T35" fmla="*/ 24 h 1164"/>
                <a:gd name="T36" fmla="*/ 158 w 1189"/>
                <a:gd name="T37" fmla="*/ 76 h 1164"/>
                <a:gd name="T38" fmla="*/ 120 w 1189"/>
                <a:gd name="T39" fmla="*/ 136 h 1164"/>
                <a:gd name="T40" fmla="*/ 79 w 1189"/>
                <a:gd name="T41" fmla="*/ 93 h 1164"/>
                <a:gd name="T42" fmla="*/ 46 w 1189"/>
                <a:gd name="T43" fmla="*/ 79 h 1164"/>
                <a:gd name="T44" fmla="*/ 40 w 1189"/>
                <a:gd name="T45" fmla="*/ 118 h 1164"/>
                <a:gd name="T46" fmla="*/ 61 w 1189"/>
                <a:gd name="T47" fmla="*/ 204 h 1164"/>
                <a:gd name="T48" fmla="*/ 0 w 1189"/>
                <a:gd name="T49" fmla="*/ 246 h 1164"/>
                <a:gd name="T50" fmla="*/ 29 w 1189"/>
                <a:gd name="T51" fmla="*/ 257 h 1164"/>
                <a:gd name="T52" fmla="*/ 22 w 1189"/>
                <a:gd name="T53" fmla="*/ 288 h 1164"/>
                <a:gd name="T54" fmla="*/ 50 w 1189"/>
                <a:gd name="T55" fmla="*/ 367 h 1164"/>
                <a:gd name="T56" fmla="*/ 56 w 1189"/>
                <a:gd name="T57" fmla="*/ 971 h 1164"/>
                <a:gd name="T58" fmla="*/ 58 w 1189"/>
                <a:gd name="T59" fmla="*/ 1108 h 1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189" h="1164">
                  <a:moveTo>
                    <a:pt x="58" y="1108"/>
                  </a:moveTo>
                  <a:lnTo>
                    <a:pt x="170" y="1098"/>
                  </a:lnTo>
                  <a:lnTo>
                    <a:pt x="273" y="1133"/>
                  </a:lnTo>
                  <a:lnTo>
                    <a:pt x="516" y="1118"/>
                  </a:lnTo>
                  <a:lnTo>
                    <a:pt x="597" y="1083"/>
                  </a:lnTo>
                  <a:lnTo>
                    <a:pt x="803" y="1061"/>
                  </a:lnTo>
                  <a:lnTo>
                    <a:pt x="956" y="1079"/>
                  </a:lnTo>
                  <a:lnTo>
                    <a:pt x="1189" y="1164"/>
                  </a:lnTo>
                  <a:lnTo>
                    <a:pt x="1179" y="664"/>
                  </a:lnTo>
                  <a:lnTo>
                    <a:pt x="817" y="517"/>
                  </a:lnTo>
                  <a:lnTo>
                    <a:pt x="624" y="201"/>
                  </a:lnTo>
                  <a:lnTo>
                    <a:pt x="564" y="6"/>
                  </a:lnTo>
                  <a:lnTo>
                    <a:pt x="546" y="9"/>
                  </a:lnTo>
                  <a:lnTo>
                    <a:pt x="516" y="98"/>
                  </a:lnTo>
                  <a:lnTo>
                    <a:pt x="491" y="109"/>
                  </a:lnTo>
                  <a:lnTo>
                    <a:pt x="458" y="79"/>
                  </a:lnTo>
                  <a:lnTo>
                    <a:pt x="454" y="0"/>
                  </a:lnTo>
                  <a:lnTo>
                    <a:pt x="393" y="24"/>
                  </a:lnTo>
                  <a:lnTo>
                    <a:pt x="158" y="76"/>
                  </a:lnTo>
                  <a:lnTo>
                    <a:pt x="120" y="136"/>
                  </a:lnTo>
                  <a:lnTo>
                    <a:pt x="79" y="93"/>
                  </a:lnTo>
                  <a:lnTo>
                    <a:pt x="46" y="79"/>
                  </a:lnTo>
                  <a:lnTo>
                    <a:pt x="40" y="118"/>
                  </a:lnTo>
                  <a:lnTo>
                    <a:pt x="61" y="204"/>
                  </a:lnTo>
                  <a:lnTo>
                    <a:pt x="0" y="246"/>
                  </a:lnTo>
                  <a:lnTo>
                    <a:pt x="29" y="257"/>
                  </a:lnTo>
                  <a:lnTo>
                    <a:pt x="22" y="288"/>
                  </a:lnTo>
                  <a:lnTo>
                    <a:pt x="50" y="367"/>
                  </a:lnTo>
                  <a:lnTo>
                    <a:pt x="56" y="971"/>
                  </a:lnTo>
                  <a:lnTo>
                    <a:pt x="58" y="110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706" name="Freeform 58"/>
            <p:cNvSpPr>
              <a:spLocks/>
            </p:cNvSpPr>
            <p:nvPr/>
          </p:nvSpPr>
          <p:spPr bwMode="auto">
            <a:xfrm>
              <a:off x="4142" y="3428"/>
              <a:ext cx="139" cy="248"/>
            </a:xfrm>
            <a:custGeom>
              <a:avLst/>
              <a:gdLst>
                <a:gd name="T0" fmla="*/ 0 w 836"/>
                <a:gd name="T1" fmla="*/ 829 h 1491"/>
                <a:gd name="T2" fmla="*/ 97 w 836"/>
                <a:gd name="T3" fmla="*/ 881 h 1491"/>
                <a:gd name="T4" fmla="*/ 120 w 836"/>
                <a:gd name="T5" fmla="*/ 991 h 1491"/>
                <a:gd name="T6" fmla="*/ 114 w 836"/>
                <a:gd name="T7" fmla="*/ 1112 h 1491"/>
                <a:gd name="T8" fmla="*/ 89 w 836"/>
                <a:gd name="T9" fmla="*/ 1190 h 1491"/>
                <a:gd name="T10" fmla="*/ 95 w 836"/>
                <a:gd name="T11" fmla="*/ 1415 h 1491"/>
                <a:gd name="T12" fmla="*/ 230 w 836"/>
                <a:gd name="T13" fmla="*/ 1442 h 1491"/>
                <a:gd name="T14" fmla="*/ 304 w 836"/>
                <a:gd name="T15" fmla="*/ 1491 h 1491"/>
                <a:gd name="T16" fmla="*/ 309 w 836"/>
                <a:gd name="T17" fmla="*/ 865 h 1491"/>
                <a:gd name="T18" fmla="*/ 754 w 836"/>
                <a:gd name="T19" fmla="*/ 958 h 1491"/>
                <a:gd name="T20" fmla="*/ 754 w 836"/>
                <a:gd name="T21" fmla="*/ 582 h 1491"/>
                <a:gd name="T22" fmla="*/ 836 w 836"/>
                <a:gd name="T23" fmla="*/ 285 h 1491"/>
                <a:gd name="T24" fmla="*/ 827 w 836"/>
                <a:gd name="T25" fmla="*/ 0 h 1491"/>
                <a:gd name="T26" fmla="*/ 382 w 836"/>
                <a:gd name="T27" fmla="*/ 172 h 1491"/>
                <a:gd name="T28" fmla="*/ 11 w 836"/>
                <a:gd name="T29" fmla="*/ 420 h 1491"/>
                <a:gd name="T30" fmla="*/ 0 w 836"/>
                <a:gd name="T31" fmla="*/ 829 h 1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36" h="1491">
                  <a:moveTo>
                    <a:pt x="0" y="829"/>
                  </a:moveTo>
                  <a:lnTo>
                    <a:pt x="97" y="881"/>
                  </a:lnTo>
                  <a:lnTo>
                    <a:pt x="120" y="991"/>
                  </a:lnTo>
                  <a:lnTo>
                    <a:pt x="114" y="1112"/>
                  </a:lnTo>
                  <a:lnTo>
                    <a:pt x="89" y="1190"/>
                  </a:lnTo>
                  <a:lnTo>
                    <a:pt x="95" y="1415"/>
                  </a:lnTo>
                  <a:lnTo>
                    <a:pt x="230" y="1442"/>
                  </a:lnTo>
                  <a:lnTo>
                    <a:pt x="304" y="1491"/>
                  </a:lnTo>
                  <a:lnTo>
                    <a:pt x="309" y="865"/>
                  </a:lnTo>
                  <a:lnTo>
                    <a:pt x="754" y="958"/>
                  </a:lnTo>
                  <a:lnTo>
                    <a:pt x="754" y="582"/>
                  </a:lnTo>
                  <a:lnTo>
                    <a:pt x="836" y="285"/>
                  </a:lnTo>
                  <a:lnTo>
                    <a:pt x="827" y="0"/>
                  </a:lnTo>
                  <a:lnTo>
                    <a:pt x="382" y="172"/>
                  </a:lnTo>
                  <a:lnTo>
                    <a:pt x="11" y="420"/>
                  </a:lnTo>
                  <a:lnTo>
                    <a:pt x="0" y="82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707" name="Freeform 59"/>
            <p:cNvSpPr>
              <a:spLocks/>
            </p:cNvSpPr>
            <p:nvPr/>
          </p:nvSpPr>
          <p:spPr bwMode="auto">
            <a:xfrm>
              <a:off x="4142" y="3428"/>
              <a:ext cx="139" cy="248"/>
            </a:xfrm>
            <a:custGeom>
              <a:avLst/>
              <a:gdLst>
                <a:gd name="T0" fmla="*/ 0 w 836"/>
                <a:gd name="T1" fmla="*/ 829 h 1491"/>
                <a:gd name="T2" fmla="*/ 97 w 836"/>
                <a:gd name="T3" fmla="*/ 881 h 1491"/>
                <a:gd name="T4" fmla="*/ 120 w 836"/>
                <a:gd name="T5" fmla="*/ 991 h 1491"/>
                <a:gd name="T6" fmla="*/ 114 w 836"/>
                <a:gd name="T7" fmla="*/ 1112 h 1491"/>
                <a:gd name="T8" fmla="*/ 89 w 836"/>
                <a:gd name="T9" fmla="*/ 1190 h 1491"/>
                <a:gd name="T10" fmla="*/ 95 w 836"/>
                <a:gd name="T11" fmla="*/ 1415 h 1491"/>
                <a:gd name="T12" fmla="*/ 230 w 836"/>
                <a:gd name="T13" fmla="*/ 1442 h 1491"/>
                <a:gd name="T14" fmla="*/ 304 w 836"/>
                <a:gd name="T15" fmla="*/ 1491 h 1491"/>
                <a:gd name="T16" fmla="*/ 309 w 836"/>
                <a:gd name="T17" fmla="*/ 865 h 1491"/>
                <a:gd name="T18" fmla="*/ 754 w 836"/>
                <a:gd name="T19" fmla="*/ 958 h 1491"/>
                <a:gd name="T20" fmla="*/ 754 w 836"/>
                <a:gd name="T21" fmla="*/ 582 h 1491"/>
                <a:gd name="T22" fmla="*/ 836 w 836"/>
                <a:gd name="T23" fmla="*/ 285 h 1491"/>
                <a:gd name="T24" fmla="*/ 827 w 836"/>
                <a:gd name="T25" fmla="*/ 0 h 1491"/>
                <a:gd name="T26" fmla="*/ 382 w 836"/>
                <a:gd name="T27" fmla="*/ 172 h 1491"/>
                <a:gd name="T28" fmla="*/ 11 w 836"/>
                <a:gd name="T29" fmla="*/ 420 h 1491"/>
                <a:gd name="T30" fmla="*/ 0 w 836"/>
                <a:gd name="T31" fmla="*/ 829 h 1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36" h="1491">
                  <a:moveTo>
                    <a:pt x="0" y="829"/>
                  </a:moveTo>
                  <a:lnTo>
                    <a:pt x="97" y="881"/>
                  </a:lnTo>
                  <a:lnTo>
                    <a:pt x="120" y="991"/>
                  </a:lnTo>
                  <a:lnTo>
                    <a:pt x="114" y="1112"/>
                  </a:lnTo>
                  <a:lnTo>
                    <a:pt x="89" y="1190"/>
                  </a:lnTo>
                  <a:lnTo>
                    <a:pt x="95" y="1415"/>
                  </a:lnTo>
                  <a:lnTo>
                    <a:pt x="230" y="1442"/>
                  </a:lnTo>
                  <a:lnTo>
                    <a:pt x="304" y="1491"/>
                  </a:lnTo>
                  <a:lnTo>
                    <a:pt x="309" y="865"/>
                  </a:lnTo>
                  <a:lnTo>
                    <a:pt x="754" y="958"/>
                  </a:lnTo>
                  <a:lnTo>
                    <a:pt x="754" y="582"/>
                  </a:lnTo>
                  <a:lnTo>
                    <a:pt x="836" y="285"/>
                  </a:lnTo>
                  <a:lnTo>
                    <a:pt x="827" y="0"/>
                  </a:lnTo>
                  <a:lnTo>
                    <a:pt x="382" y="172"/>
                  </a:lnTo>
                  <a:lnTo>
                    <a:pt x="11" y="420"/>
                  </a:lnTo>
                  <a:lnTo>
                    <a:pt x="0" y="82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708" name="Freeform 60"/>
            <p:cNvSpPr>
              <a:spLocks/>
            </p:cNvSpPr>
            <p:nvPr/>
          </p:nvSpPr>
          <p:spPr bwMode="auto">
            <a:xfrm>
              <a:off x="4320" y="3192"/>
              <a:ext cx="275" cy="191"/>
            </a:xfrm>
            <a:custGeom>
              <a:avLst/>
              <a:gdLst>
                <a:gd name="T0" fmla="*/ 0 w 1648"/>
                <a:gd name="T1" fmla="*/ 593 h 1145"/>
                <a:gd name="T2" fmla="*/ 124 w 1648"/>
                <a:gd name="T3" fmla="*/ 491 h 1145"/>
                <a:gd name="T4" fmla="*/ 179 w 1648"/>
                <a:gd name="T5" fmla="*/ 491 h 1145"/>
                <a:gd name="T6" fmla="*/ 244 w 1648"/>
                <a:gd name="T7" fmla="*/ 410 h 1145"/>
                <a:gd name="T8" fmla="*/ 448 w 1648"/>
                <a:gd name="T9" fmla="*/ 229 h 1145"/>
                <a:gd name="T10" fmla="*/ 496 w 1648"/>
                <a:gd name="T11" fmla="*/ 221 h 1145"/>
                <a:gd name="T12" fmla="*/ 517 w 1648"/>
                <a:gd name="T13" fmla="*/ 176 h 1145"/>
                <a:gd name="T14" fmla="*/ 652 w 1648"/>
                <a:gd name="T15" fmla="*/ 86 h 1145"/>
                <a:gd name="T16" fmla="*/ 716 w 1648"/>
                <a:gd name="T17" fmla="*/ 80 h 1145"/>
                <a:gd name="T18" fmla="*/ 758 w 1648"/>
                <a:gd name="T19" fmla="*/ 42 h 1145"/>
                <a:gd name="T20" fmla="*/ 813 w 1648"/>
                <a:gd name="T21" fmla="*/ 42 h 1145"/>
                <a:gd name="T22" fmla="*/ 848 w 1648"/>
                <a:gd name="T23" fmla="*/ 73 h 1145"/>
                <a:gd name="T24" fmla="*/ 938 w 1648"/>
                <a:gd name="T25" fmla="*/ 35 h 1145"/>
                <a:gd name="T26" fmla="*/ 1248 w 1648"/>
                <a:gd name="T27" fmla="*/ 35 h 1145"/>
                <a:gd name="T28" fmla="*/ 1310 w 1648"/>
                <a:gd name="T29" fmla="*/ 0 h 1145"/>
                <a:gd name="T30" fmla="*/ 1328 w 1648"/>
                <a:gd name="T31" fmla="*/ 0 h 1145"/>
                <a:gd name="T32" fmla="*/ 1379 w 1648"/>
                <a:gd name="T33" fmla="*/ 49 h 1145"/>
                <a:gd name="T34" fmla="*/ 1493 w 1648"/>
                <a:gd name="T35" fmla="*/ 46 h 1145"/>
                <a:gd name="T36" fmla="*/ 1551 w 1648"/>
                <a:gd name="T37" fmla="*/ 101 h 1145"/>
                <a:gd name="T38" fmla="*/ 1493 w 1648"/>
                <a:gd name="T39" fmla="*/ 163 h 1145"/>
                <a:gd name="T40" fmla="*/ 1555 w 1648"/>
                <a:gd name="T41" fmla="*/ 221 h 1145"/>
                <a:gd name="T42" fmla="*/ 1603 w 1648"/>
                <a:gd name="T43" fmla="*/ 231 h 1145"/>
                <a:gd name="T44" fmla="*/ 1610 w 1648"/>
                <a:gd name="T45" fmla="*/ 324 h 1145"/>
                <a:gd name="T46" fmla="*/ 1596 w 1648"/>
                <a:gd name="T47" fmla="*/ 377 h 1145"/>
                <a:gd name="T48" fmla="*/ 1648 w 1648"/>
                <a:gd name="T49" fmla="*/ 425 h 1145"/>
                <a:gd name="T50" fmla="*/ 1648 w 1648"/>
                <a:gd name="T51" fmla="*/ 491 h 1145"/>
                <a:gd name="T52" fmla="*/ 1592 w 1648"/>
                <a:gd name="T53" fmla="*/ 531 h 1145"/>
                <a:gd name="T54" fmla="*/ 1541 w 1648"/>
                <a:gd name="T55" fmla="*/ 555 h 1145"/>
                <a:gd name="T56" fmla="*/ 1330 w 1648"/>
                <a:gd name="T57" fmla="*/ 522 h 1145"/>
                <a:gd name="T58" fmla="*/ 1310 w 1648"/>
                <a:gd name="T59" fmla="*/ 491 h 1145"/>
                <a:gd name="T60" fmla="*/ 1231 w 1648"/>
                <a:gd name="T61" fmla="*/ 491 h 1145"/>
                <a:gd name="T62" fmla="*/ 1009 w 1648"/>
                <a:gd name="T63" fmla="*/ 863 h 1145"/>
                <a:gd name="T64" fmla="*/ 820 w 1648"/>
                <a:gd name="T65" fmla="*/ 866 h 1145"/>
                <a:gd name="T66" fmla="*/ 562 w 1648"/>
                <a:gd name="T67" fmla="*/ 1125 h 1145"/>
                <a:gd name="T68" fmla="*/ 489 w 1648"/>
                <a:gd name="T69" fmla="*/ 1077 h 1145"/>
                <a:gd name="T70" fmla="*/ 427 w 1648"/>
                <a:gd name="T71" fmla="*/ 1073 h 1145"/>
                <a:gd name="T72" fmla="*/ 420 w 1648"/>
                <a:gd name="T73" fmla="*/ 1093 h 1145"/>
                <a:gd name="T74" fmla="*/ 383 w 1648"/>
                <a:gd name="T75" fmla="*/ 1101 h 1145"/>
                <a:gd name="T76" fmla="*/ 337 w 1648"/>
                <a:gd name="T77" fmla="*/ 1145 h 1145"/>
                <a:gd name="T78" fmla="*/ 220 w 1648"/>
                <a:gd name="T79" fmla="*/ 1139 h 1145"/>
                <a:gd name="T80" fmla="*/ 141 w 1648"/>
                <a:gd name="T81" fmla="*/ 1046 h 1145"/>
                <a:gd name="T82" fmla="*/ 106 w 1648"/>
                <a:gd name="T83" fmla="*/ 1042 h 1145"/>
                <a:gd name="T84" fmla="*/ 68 w 1648"/>
                <a:gd name="T85" fmla="*/ 866 h 1145"/>
                <a:gd name="T86" fmla="*/ 141 w 1648"/>
                <a:gd name="T87" fmla="*/ 835 h 1145"/>
                <a:gd name="T88" fmla="*/ 0 w 1648"/>
                <a:gd name="T89" fmla="*/ 593 h 1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648" h="1145">
                  <a:moveTo>
                    <a:pt x="0" y="593"/>
                  </a:moveTo>
                  <a:lnTo>
                    <a:pt x="124" y="491"/>
                  </a:lnTo>
                  <a:lnTo>
                    <a:pt x="179" y="491"/>
                  </a:lnTo>
                  <a:lnTo>
                    <a:pt x="244" y="410"/>
                  </a:lnTo>
                  <a:lnTo>
                    <a:pt x="448" y="229"/>
                  </a:lnTo>
                  <a:lnTo>
                    <a:pt x="496" y="221"/>
                  </a:lnTo>
                  <a:lnTo>
                    <a:pt x="517" y="176"/>
                  </a:lnTo>
                  <a:lnTo>
                    <a:pt x="652" y="86"/>
                  </a:lnTo>
                  <a:lnTo>
                    <a:pt x="716" y="80"/>
                  </a:lnTo>
                  <a:lnTo>
                    <a:pt x="758" y="42"/>
                  </a:lnTo>
                  <a:lnTo>
                    <a:pt x="813" y="42"/>
                  </a:lnTo>
                  <a:lnTo>
                    <a:pt x="848" y="73"/>
                  </a:lnTo>
                  <a:lnTo>
                    <a:pt x="938" y="35"/>
                  </a:lnTo>
                  <a:lnTo>
                    <a:pt x="1248" y="35"/>
                  </a:lnTo>
                  <a:lnTo>
                    <a:pt x="1310" y="0"/>
                  </a:lnTo>
                  <a:lnTo>
                    <a:pt x="1328" y="0"/>
                  </a:lnTo>
                  <a:lnTo>
                    <a:pt x="1379" y="49"/>
                  </a:lnTo>
                  <a:lnTo>
                    <a:pt x="1493" y="46"/>
                  </a:lnTo>
                  <a:lnTo>
                    <a:pt x="1551" y="101"/>
                  </a:lnTo>
                  <a:lnTo>
                    <a:pt x="1493" y="163"/>
                  </a:lnTo>
                  <a:lnTo>
                    <a:pt x="1555" y="221"/>
                  </a:lnTo>
                  <a:lnTo>
                    <a:pt x="1603" y="231"/>
                  </a:lnTo>
                  <a:lnTo>
                    <a:pt x="1610" y="324"/>
                  </a:lnTo>
                  <a:lnTo>
                    <a:pt x="1596" y="377"/>
                  </a:lnTo>
                  <a:lnTo>
                    <a:pt x="1648" y="425"/>
                  </a:lnTo>
                  <a:lnTo>
                    <a:pt x="1648" y="491"/>
                  </a:lnTo>
                  <a:lnTo>
                    <a:pt x="1592" y="531"/>
                  </a:lnTo>
                  <a:lnTo>
                    <a:pt x="1541" y="555"/>
                  </a:lnTo>
                  <a:lnTo>
                    <a:pt x="1330" y="522"/>
                  </a:lnTo>
                  <a:lnTo>
                    <a:pt x="1310" y="491"/>
                  </a:lnTo>
                  <a:lnTo>
                    <a:pt x="1231" y="491"/>
                  </a:lnTo>
                  <a:lnTo>
                    <a:pt x="1009" y="863"/>
                  </a:lnTo>
                  <a:lnTo>
                    <a:pt x="820" y="866"/>
                  </a:lnTo>
                  <a:lnTo>
                    <a:pt x="562" y="1125"/>
                  </a:lnTo>
                  <a:lnTo>
                    <a:pt x="489" y="1077"/>
                  </a:lnTo>
                  <a:lnTo>
                    <a:pt x="427" y="1073"/>
                  </a:lnTo>
                  <a:lnTo>
                    <a:pt x="420" y="1093"/>
                  </a:lnTo>
                  <a:lnTo>
                    <a:pt x="383" y="1101"/>
                  </a:lnTo>
                  <a:lnTo>
                    <a:pt x="337" y="1145"/>
                  </a:lnTo>
                  <a:lnTo>
                    <a:pt x="220" y="1139"/>
                  </a:lnTo>
                  <a:lnTo>
                    <a:pt x="141" y="1046"/>
                  </a:lnTo>
                  <a:lnTo>
                    <a:pt x="106" y="1042"/>
                  </a:lnTo>
                  <a:lnTo>
                    <a:pt x="68" y="866"/>
                  </a:lnTo>
                  <a:lnTo>
                    <a:pt x="141" y="835"/>
                  </a:lnTo>
                  <a:lnTo>
                    <a:pt x="0" y="59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709" name="Freeform 61"/>
            <p:cNvSpPr>
              <a:spLocks/>
            </p:cNvSpPr>
            <p:nvPr/>
          </p:nvSpPr>
          <p:spPr bwMode="auto">
            <a:xfrm>
              <a:off x="4305" y="3564"/>
              <a:ext cx="106" cy="122"/>
            </a:xfrm>
            <a:custGeom>
              <a:avLst/>
              <a:gdLst>
                <a:gd name="T0" fmla="*/ 463 w 635"/>
                <a:gd name="T1" fmla="*/ 674 h 729"/>
                <a:gd name="T2" fmla="*/ 486 w 635"/>
                <a:gd name="T3" fmla="*/ 646 h 729"/>
                <a:gd name="T4" fmla="*/ 583 w 635"/>
                <a:gd name="T5" fmla="*/ 729 h 729"/>
                <a:gd name="T6" fmla="*/ 635 w 635"/>
                <a:gd name="T7" fmla="*/ 701 h 729"/>
                <a:gd name="T8" fmla="*/ 626 w 635"/>
                <a:gd name="T9" fmla="*/ 316 h 729"/>
                <a:gd name="T10" fmla="*/ 484 w 635"/>
                <a:gd name="T11" fmla="*/ 184 h 729"/>
                <a:gd name="T12" fmla="*/ 382 w 635"/>
                <a:gd name="T13" fmla="*/ 123 h 729"/>
                <a:gd name="T14" fmla="*/ 215 w 635"/>
                <a:gd name="T15" fmla="*/ 12 h 729"/>
                <a:gd name="T16" fmla="*/ 167 w 635"/>
                <a:gd name="T17" fmla="*/ 0 h 729"/>
                <a:gd name="T18" fmla="*/ 0 w 635"/>
                <a:gd name="T19" fmla="*/ 200 h 729"/>
                <a:gd name="T20" fmla="*/ 68 w 635"/>
                <a:gd name="T21" fmla="*/ 426 h 729"/>
                <a:gd name="T22" fmla="*/ 100 w 635"/>
                <a:gd name="T23" fmla="*/ 456 h 729"/>
                <a:gd name="T24" fmla="*/ 463 w 635"/>
                <a:gd name="T25" fmla="*/ 674 h 7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35" h="729">
                  <a:moveTo>
                    <a:pt x="463" y="674"/>
                  </a:moveTo>
                  <a:lnTo>
                    <a:pt x="486" y="646"/>
                  </a:lnTo>
                  <a:lnTo>
                    <a:pt x="583" y="729"/>
                  </a:lnTo>
                  <a:lnTo>
                    <a:pt x="635" y="701"/>
                  </a:lnTo>
                  <a:lnTo>
                    <a:pt x="626" y="316"/>
                  </a:lnTo>
                  <a:lnTo>
                    <a:pt x="484" y="184"/>
                  </a:lnTo>
                  <a:lnTo>
                    <a:pt x="382" y="123"/>
                  </a:lnTo>
                  <a:lnTo>
                    <a:pt x="215" y="12"/>
                  </a:lnTo>
                  <a:lnTo>
                    <a:pt x="167" y="0"/>
                  </a:lnTo>
                  <a:lnTo>
                    <a:pt x="0" y="200"/>
                  </a:lnTo>
                  <a:lnTo>
                    <a:pt x="68" y="426"/>
                  </a:lnTo>
                  <a:lnTo>
                    <a:pt x="100" y="456"/>
                  </a:lnTo>
                  <a:lnTo>
                    <a:pt x="463" y="67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710" name="Freeform 62"/>
            <p:cNvSpPr>
              <a:spLocks/>
            </p:cNvSpPr>
            <p:nvPr/>
          </p:nvSpPr>
          <p:spPr bwMode="auto">
            <a:xfrm>
              <a:off x="4267" y="3367"/>
              <a:ext cx="148" cy="231"/>
            </a:xfrm>
            <a:custGeom>
              <a:avLst/>
              <a:gdLst>
                <a:gd name="T0" fmla="*/ 454 w 886"/>
                <a:gd name="T1" fmla="*/ 1 h 1386"/>
                <a:gd name="T2" fmla="*/ 538 w 886"/>
                <a:gd name="T3" fmla="*/ 91 h 1386"/>
                <a:gd name="T4" fmla="*/ 649 w 886"/>
                <a:gd name="T5" fmla="*/ 103 h 1386"/>
                <a:gd name="T6" fmla="*/ 690 w 886"/>
                <a:gd name="T7" fmla="*/ 57 h 1386"/>
                <a:gd name="T8" fmla="*/ 738 w 886"/>
                <a:gd name="T9" fmla="*/ 50 h 1386"/>
                <a:gd name="T10" fmla="*/ 739 w 886"/>
                <a:gd name="T11" fmla="*/ 27 h 1386"/>
                <a:gd name="T12" fmla="*/ 809 w 886"/>
                <a:gd name="T13" fmla="*/ 32 h 1386"/>
                <a:gd name="T14" fmla="*/ 882 w 886"/>
                <a:gd name="T15" fmla="*/ 81 h 1386"/>
                <a:gd name="T16" fmla="*/ 886 w 886"/>
                <a:gd name="T17" fmla="*/ 206 h 1386"/>
                <a:gd name="T18" fmla="*/ 660 w 886"/>
                <a:gd name="T19" fmla="*/ 392 h 1386"/>
                <a:gd name="T20" fmla="*/ 641 w 886"/>
                <a:gd name="T21" fmla="*/ 467 h 1386"/>
                <a:gd name="T22" fmla="*/ 666 w 886"/>
                <a:gd name="T23" fmla="*/ 505 h 1386"/>
                <a:gd name="T24" fmla="*/ 645 w 886"/>
                <a:gd name="T25" fmla="*/ 561 h 1386"/>
                <a:gd name="T26" fmla="*/ 679 w 886"/>
                <a:gd name="T27" fmla="*/ 601 h 1386"/>
                <a:gd name="T28" fmla="*/ 672 w 886"/>
                <a:gd name="T29" fmla="*/ 647 h 1386"/>
                <a:gd name="T30" fmla="*/ 592 w 886"/>
                <a:gd name="T31" fmla="*/ 719 h 1386"/>
                <a:gd name="T32" fmla="*/ 627 w 886"/>
                <a:gd name="T33" fmla="*/ 861 h 1386"/>
                <a:gd name="T34" fmla="*/ 685 w 886"/>
                <a:gd name="T35" fmla="*/ 1088 h 1386"/>
                <a:gd name="T36" fmla="*/ 708 w 886"/>
                <a:gd name="T37" fmla="*/ 1130 h 1386"/>
                <a:gd name="T38" fmla="*/ 681 w 886"/>
                <a:gd name="T39" fmla="*/ 1192 h 1386"/>
                <a:gd name="T40" fmla="*/ 646 w 886"/>
                <a:gd name="T41" fmla="*/ 1230 h 1386"/>
                <a:gd name="T42" fmla="*/ 584 w 886"/>
                <a:gd name="T43" fmla="*/ 1233 h 1386"/>
                <a:gd name="T44" fmla="*/ 396 w 886"/>
                <a:gd name="T45" fmla="*/ 1188 h 1386"/>
                <a:gd name="T46" fmla="*/ 228 w 886"/>
                <a:gd name="T47" fmla="*/ 1386 h 1386"/>
                <a:gd name="T48" fmla="*/ 0 w 886"/>
                <a:gd name="T49" fmla="*/ 1328 h 1386"/>
                <a:gd name="T50" fmla="*/ 1 w 886"/>
                <a:gd name="T51" fmla="*/ 946 h 1386"/>
                <a:gd name="T52" fmla="*/ 85 w 886"/>
                <a:gd name="T53" fmla="*/ 647 h 1386"/>
                <a:gd name="T54" fmla="*/ 80 w 886"/>
                <a:gd name="T55" fmla="*/ 465 h 1386"/>
                <a:gd name="T56" fmla="*/ 75 w 886"/>
                <a:gd name="T57" fmla="*/ 367 h 1386"/>
                <a:gd name="T58" fmla="*/ 136 w 886"/>
                <a:gd name="T59" fmla="*/ 343 h 1386"/>
                <a:gd name="T60" fmla="*/ 195 w 886"/>
                <a:gd name="T61" fmla="*/ 117 h 1386"/>
                <a:gd name="T62" fmla="*/ 174 w 886"/>
                <a:gd name="T63" fmla="*/ 42 h 1386"/>
                <a:gd name="T64" fmla="*/ 289 w 886"/>
                <a:gd name="T65" fmla="*/ 39 h 1386"/>
                <a:gd name="T66" fmla="*/ 417 w 886"/>
                <a:gd name="T67" fmla="*/ 0 h 1386"/>
                <a:gd name="T68" fmla="*/ 454 w 886"/>
                <a:gd name="T69" fmla="*/ 1 h 1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86" h="1386">
                  <a:moveTo>
                    <a:pt x="454" y="1"/>
                  </a:moveTo>
                  <a:lnTo>
                    <a:pt x="538" y="91"/>
                  </a:lnTo>
                  <a:lnTo>
                    <a:pt x="649" y="103"/>
                  </a:lnTo>
                  <a:lnTo>
                    <a:pt x="690" y="57"/>
                  </a:lnTo>
                  <a:lnTo>
                    <a:pt x="738" y="50"/>
                  </a:lnTo>
                  <a:lnTo>
                    <a:pt x="739" y="27"/>
                  </a:lnTo>
                  <a:lnTo>
                    <a:pt x="809" y="32"/>
                  </a:lnTo>
                  <a:lnTo>
                    <a:pt x="882" y="81"/>
                  </a:lnTo>
                  <a:lnTo>
                    <a:pt x="886" y="206"/>
                  </a:lnTo>
                  <a:lnTo>
                    <a:pt x="660" y="392"/>
                  </a:lnTo>
                  <a:lnTo>
                    <a:pt x="641" y="467"/>
                  </a:lnTo>
                  <a:lnTo>
                    <a:pt x="666" y="505"/>
                  </a:lnTo>
                  <a:lnTo>
                    <a:pt x="645" y="561"/>
                  </a:lnTo>
                  <a:lnTo>
                    <a:pt x="679" y="601"/>
                  </a:lnTo>
                  <a:lnTo>
                    <a:pt x="672" y="647"/>
                  </a:lnTo>
                  <a:lnTo>
                    <a:pt x="592" y="719"/>
                  </a:lnTo>
                  <a:lnTo>
                    <a:pt x="627" y="861"/>
                  </a:lnTo>
                  <a:lnTo>
                    <a:pt x="685" y="1088"/>
                  </a:lnTo>
                  <a:lnTo>
                    <a:pt x="708" y="1130"/>
                  </a:lnTo>
                  <a:lnTo>
                    <a:pt x="681" y="1192"/>
                  </a:lnTo>
                  <a:lnTo>
                    <a:pt x="646" y="1230"/>
                  </a:lnTo>
                  <a:lnTo>
                    <a:pt x="584" y="1233"/>
                  </a:lnTo>
                  <a:lnTo>
                    <a:pt x="396" y="1188"/>
                  </a:lnTo>
                  <a:lnTo>
                    <a:pt x="228" y="1386"/>
                  </a:lnTo>
                  <a:lnTo>
                    <a:pt x="0" y="1328"/>
                  </a:lnTo>
                  <a:lnTo>
                    <a:pt x="1" y="946"/>
                  </a:lnTo>
                  <a:lnTo>
                    <a:pt x="85" y="647"/>
                  </a:lnTo>
                  <a:lnTo>
                    <a:pt x="80" y="465"/>
                  </a:lnTo>
                  <a:lnTo>
                    <a:pt x="75" y="367"/>
                  </a:lnTo>
                  <a:lnTo>
                    <a:pt x="136" y="343"/>
                  </a:lnTo>
                  <a:lnTo>
                    <a:pt x="195" y="117"/>
                  </a:lnTo>
                  <a:lnTo>
                    <a:pt x="174" y="42"/>
                  </a:lnTo>
                  <a:lnTo>
                    <a:pt x="289" y="39"/>
                  </a:lnTo>
                  <a:lnTo>
                    <a:pt x="417" y="0"/>
                  </a:lnTo>
                  <a:lnTo>
                    <a:pt x="454" y="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711" name="Freeform 63"/>
            <p:cNvSpPr>
              <a:spLocks/>
            </p:cNvSpPr>
            <p:nvPr/>
          </p:nvSpPr>
          <p:spPr bwMode="auto">
            <a:xfrm>
              <a:off x="4267" y="3367"/>
              <a:ext cx="148" cy="231"/>
            </a:xfrm>
            <a:custGeom>
              <a:avLst/>
              <a:gdLst>
                <a:gd name="T0" fmla="*/ 454 w 886"/>
                <a:gd name="T1" fmla="*/ 1 h 1386"/>
                <a:gd name="T2" fmla="*/ 538 w 886"/>
                <a:gd name="T3" fmla="*/ 91 h 1386"/>
                <a:gd name="T4" fmla="*/ 649 w 886"/>
                <a:gd name="T5" fmla="*/ 103 h 1386"/>
                <a:gd name="T6" fmla="*/ 690 w 886"/>
                <a:gd name="T7" fmla="*/ 57 h 1386"/>
                <a:gd name="T8" fmla="*/ 738 w 886"/>
                <a:gd name="T9" fmla="*/ 50 h 1386"/>
                <a:gd name="T10" fmla="*/ 739 w 886"/>
                <a:gd name="T11" fmla="*/ 27 h 1386"/>
                <a:gd name="T12" fmla="*/ 809 w 886"/>
                <a:gd name="T13" fmla="*/ 32 h 1386"/>
                <a:gd name="T14" fmla="*/ 882 w 886"/>
                <a:gd name="T15" fmla="*/ 81 h 1386"/>
                <a:gd name="T16" fmla="*/ 886 w 886"/>
                <a:gd name="T17" fmla="*/ 206 h 1386"/>
                <a:gd name="T18" fmla="*/ 660 w 886"/>
                <a:gd name="T19" fmla="*/ 392 h 1386"/>
                <a:gd name="T20" fmla="*/ 641 w 886"/>
                <a:gd name="T21" fmla="*/ 467 h 1386"/>
                <a:gd name="T22" fmla="*/ 666 w 886"/>
                <a:gd name="T23" fmla="*/ 505 h 1386"/>
                <a:gd name="T24" fmla="*/ 645 w 886"/>
                <a:gd name="T25" fmla="*/ 561 h 1386"/>
                <a:gd name="T26" fmla="*/ 679 w 886"/>
                <a:gd name="T27" fmla="*/ 601 h 1386"/>
                <a:gd name="T28" fmla="*/ 672 w 886"/>
                <a:gd name="T29" fmla="*/ 647 h 1386"/>
                <a:gd name="T30" fmla="*/ 592 w 886"/>
                <a:gd name="T31" fmla="*/ 719 h 1386"/>
                <a:gd name="T32" fmla="*/ 627 w 886"/>
                <a:gd name="T33" fmla="*/ 861 h 1386"/>
                <a:gd name="T34" fmla="*/ 685 w 886"/>
                <a:gd name="T35" fmla="*/ 1088 h 1386"/>
                <a:gd name="T36" fmla="*/ 708 w 886"/>
                <a:gd name="T37" fmla="*/ 1130 h 1386"/>
                <a:gd name="T38" fmla="*/ 681 w 886"/>
                <a:gd name="T39" fmla="*/ 1192 h 1386"/>
                <a:gd name="T40" fmla="*/ 646 w 886"/>
                <a:gd name="T41" fmla="*/ 1230 h 1386"/>
                <a:gd name="T42" fmla="*/ 584 w 886"/>
                <a:gd name="T43" fmla="*/ 1233 h 1386"/>
                <a:gd name="T44" fmla="*/ 396 w 886"/>
                <a:gd name="T45" fmla="*/ 1188 h 1386"/>
                <a:gd name="T46" fmla="*/ 228 w 886"/>
                <a:gd name="T47" fmla="*/ 1386 h 1386"/>
                <a:gd name="T48" fmla="*/ 0 w 886"/>
                <a:gd name="T49" fmla="*/ 1328 h 1386"/>
                <a:gd name="T50" fmla="*/ 1 w 886"/>
                <a:gd name="T51" fmla="*/ 946 h 1386"/>
                <a:gd name="T52" fmla="*/ 85 w 886"/>
                <a:gd name="T53" fmla="*/ 647 h 1386"/>
                <a:gd name="T54" fmla="*/ 80 w 886"/>
                <a:gd name="T55" fmla="*/ 465 h 1386"/>
                <a:gd name="T56" fmla="*/ 75 w 886"/>
                <a:gd name="T57" fmla="*/ 367 h 1386"/>
                <a:gd name="T58" fmla="*/ 136 w 886"/>
                <a:gd name="T59" fmla="*/ 343 h 1386"/>
                <a:gd name="T60" fmla="*/ 195 w 886"/>
                <a:gd name="T61" fmla="*/ 117 h 1386"/>
                <a:gd name="T62" fmla="*/ 174 w 886"/>
                <a:gd name="T63" fmla="*/ 42 h 1386"/>
                <a:gd name="T64" fmla="*/ 289 w 886"/>
                <a:gd name="T65" fmla="*/ 39 h 1386"/>
                <a:gd name="T66" fmla="*/ 417 w 886"/>
                <a:gd name="T67" fmla="*/ 0 h 1386"/>
                <a:gd name="T68" fmla="*/ 454 w 886"/>
                <a:gd name="T69" fmla="*/ 1 h 1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86" h="1386">
                  <a:moveTo>
                    <a:pt x="454" y="1"/>
                  </a:moveTo>
                  <a:lnTo>
                    <a:pt x="538" y="91"/>
                  </a:lnTo>
                  <a:lnTo>
                    <a:pt x="649" y="103"/>
                  </a:lnTo>
                  <a:lnTo>
                    <a:pt x="690" y="57"/>
                  </a:lnTo>
                  <a:lnTo>
                    <a:pt x="738" y="50"/>
                  </a:lnTo>
                  <a:lnTo>
                    <a:pt x="739" y="27"/>
                  </a:lnTo>
                  <a:lnTo>
                    <a:pt x="809" y="32"/>
                  </a:lnTo>
                  <a:lnTo>
                    <a:pt x="882" y="81"/>
                  </a:lnTo>
                  <a:lnTo>
                    <a:pt x="886" y="206"/>
                  </a:lnTo>
                  <a:lnTo>
                    <a:pt x="660" y="392"/>
                  </a:lnTo>
                  <a:lnTo>
                    <a:pt x="641" y="467"/>
                  </a:lnTo>
                  <a:lnTo>
                    <a:pt x="666" y="505"/>
                  </a:lnTo>
                  <a:lnTo>
                    <a:pt x="645" y="561"/>
                  </a:lnTo>
                  <a:lnTo>
                    <a:pt x="679" y="601"/>
                  </a:lnTo>
                  <a:lnTo>
                    <a:pt x="672" y="647"/>
                  </a:lnTo>
                  <a:lnTo>
                    <a:pt x="592" y="719"/>
                  </a:lnTo>
                  <a:lnTo>
                    <a:pt x="627" y="861"/>
                  </a:lnTo>
                  <a:lnTo>
                    <a:pt x="685" y="1088"/>
                  </a:lnTo>
                  <a:lnTo>
                    <a:pt x="708" y="1130"/>
                  </a:lnTo>
                  <a:lnTo>
                    <a:pt x="681" y="1192"/>
                  </a:lnTo>
                  <a:lnTo>
                    <a:pt x="646" y="1230"/>
                  </a:lnTo>
                  <a:lnTo>
                    <a:pt x="584" y="1233"/>
                  </a:lnTo>
                  <a:lnTo>
                    <a:pt x="396" y="1188"/>
                  </a:lnTo>
                  <a:lnTo>
                    <a:pt x="228" y="1386"/>
                  </a:lnTo>
                  <a:lnTo>
                    <a:pt x="0" y="1328"/>
                  </a:lnTo>
                  <a:lnTo>
                    <a:pt x="1" y="946"/>
                  </a:lnTo>
                  <a:lnTo>
                    <a:pt x="85" y="647"/>
                  </a:lnTo>
                  <a:lnTo>
                    <a:pt x="80" y="465"/>
                  </a:lnTo>
                  <a:lnTo>
                    <a:pt x="75" y="367"/>
                  </a:lnTo>
                  <a:lnTo>
                    <a:pt x="136" y="343"/>
                  </a:lnTo>
                  <a:lnTo>
                    <a:pt x="195" y="117"/>
                  </a:lnTo>
                  <a:lnTo>
                    <a:pt x="174" y="42"/>
                  </a:lnTo>
                  <a:lnTo>
                    <a:pt x="289" y="39"/>
                  </a:lnTo>
                  <a:lnTo>
                    <a:pt x="417" y="0"/>
                  </a:lnTo>
                  <a:lnTo>
                    <a:pt x="454" y="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712" name="Freeform 64"/>
            <p:cNvSpPr>
              <a:spLocks/>
            </p:cNvSpPr>
            <p:nvPr/>
          </p:nvSpPr>
          <p:spPr bwMode="auto">
            <a:xfrm>
              <a:off x="4507" y="3420"/>
              <a:ext cx="224" cy="259"/>
            </a:xfrm>
            <a:custGeom>
              <a:avLst/>
              <a:gdLst>
                <a:gd name="T0" fmla="*/ 639 w 1342"/>
                <a:gd name="T1" fmla="*/ 1551 h 1551"/>
                <a:gd name="T2" fmla="*/ 666 w 1342"/>
                <a:gd name="T3" fmla="*/ 1407 h 1551"/>
                <a:gd name="T4" fmla="*/ 701 w 1342"/>
                <a:gd name="T5" fmla="*/ 1379 h 1551"/>
                <a:gd name="T6" fmla="*/ 780 w 1342"/>
                <a:gd name="T7" fmla="*/ 1372 h 1551"/>
                <a:gd name="T8" fmla="*/ 800 w 1342"/>
                <a:gd name="T9" fmla="*/ 1334 h 1551"/>
                <a:gd name="T10" fmla="*/ 859 w 1342"/>
                <a:gd name="T11" fmla="*/ 1337 h 1551"/>
                <a:gd name="T12" fmla="*/ 873 w 1342"/>
                <a:gd name="T13" fmla="*/ 1251 h 1551"/>
                <a:gd name="T14" fmla="*/ 887 w 1342"/>
                <a:gd name="T15" fmla="*/ 1161 h 1551"/>
                <a:gd name="T16" fmla="*/ 942 w 1342"/>
                <a:gd name="T17" fmla="*/ 1040 h 1551"/>
                <a:gd name="T18" fmla="*/ 984 w 1342"/>
                <a:gd name="T19" fmla="*/ 1017 h 1551"/>
                <a:gd name="T20" fmla="*/ 925 w 1342"/>
                <a:gd name="T21" fmla="*/ 903 h 1551"/>
                <a:gd name="T22" fmla="*/ 1073 w 1342"/>
                <a:gd name="T23" fmla="*/ 892 h 1551"/>
                <a:gd name="T24" fmla="*/ 1086 w 1342"/>
                <a:gd name="T25" fmla="*/ 844 h 1551"/>
                <a:gd name="T26" fmla="*/ 1159 w 1342"/>
                <a:gd name="T27" fmla="*/ 799 h 1551"/>
                <a:gd name="T28" fmla="*/ 1159 w 1342"/>
                <a:gd name="T29" fmla="*/ 747 h 1551"/>
                <a:gd name="T30" fmla="*/ 1125 w 1342"/>
                <a:gd name="T31" fmla="*/ 723 h 1551"/>
                <a:gd name="T32" fmla="*/ 1191 w 1342"/>
                <a:gd name="T33" fmla="*/ 619 h 1551"/>
                <a:gd name="T34" fmla="*/ 1194 w 1342"/>
                <a:gd name="T35" fmla="*/ 590 h 1551"/>
                <a:gd name="T36" fmla="*/ 1246 w 1342"/>
                <a:gd name="T37" fmla="*/ 517 h 1551"/>
                <a:gd name="T38" fmla="*/ 1260 w 1342"/>
                <a:gd name="T39" fmla="*/ 469 h 1551"/>
                <a:gd name="T40" fmla="*/ 1290 w 1342"/>
                <a:gd name="T41" fmla="*/ 444 h 1551"/>
                <a:gd name="T42" fmla="*/ 1284 w 1342"/>
                <a:gd name="T43" fmla="*/ 372 h 1551"/>
                <a:gd name="T44" fmla="*/ 1342 w 1342"/>
                <a:gd name="T45" fmla="*/ 302 h 1551"/>
                <a:gd name="T46" fmla="*/ 1328 w 1342"/>
                <a:gd name="T47" fmla="*/ 207 h 1551"/>
                <a:gd name="T48" fmla="*/ 1280 w 1342"/>
                <a:gd name="T49" fmla="*/ 185 h 1551"/>
                <a:gd name="T50" fmla="*/ 1280 w 1342"/>
                <a:gd name="T51" fmla="*/ 103 h 1551"/>
                <a:gd name="T52" fmla="*/ 1260 w 1342"/>
                <a:gd name="T53" fmla="*/ 92 h 1551"/>
                <a:gd name="T54" fmla="*/ 1152 w 1342"/>
                <a:gd name="T55" fmla="*/ 134 h 1551"/>
                <a:gd name="T56" fmla="*/ 1118 w 1342"/>
                <a:gd name="T57" fmla="*/ 117 h 1551"/>
                <a:gd name="T58" fmla="*/ 1112 w 1342"/>
                <a:gd name="T59" fmla="*/ 82 h 1551"/>
                <a:gd name="T60" fmla="*/ 1070 w 1342"/>
                <a:gd name="T61" fmla="*/ 72 h 1551"/>
                <a:gd name="T62" fmla="*/ 1028 w 1342"/>
                <a:gd name="T63" fmla="*/ 48 h 1551"/>
                <a:gd name="T64" fmla="*/ 1022 w 1342"/>
                <a:gd name="T65" fmla="*/ 13 h 1551"/>
                <a:gd name="T66" fmla="*/ 952 w 1342"/>
                <a:gd name="T67" fmla="*/ 27 h 1551"/>
                <a:gd name="T68" fmla="*/ 918 w 1342"/>
                <a:gd name="T69" fmla="*/ 0 h 1551"/>
                <a:gd name="T70" fmla="*/ 846 w 1342"/>
                <a:gd name="T71" fmla="*/ 31 h 1551"/>
                <a:gd name="T72" fmla="*/ 601 w 1342"/>
                <a:gd name="T73" fmla="*/ 64 h 1551"/>
                <a:gd name="T74" fmla="*/ 590 w 1342"/>
                <a:gd name="T75" fmla="*/ 79 h 1551"/>
                <a:gd name="T76" fmla="*/ 428 w 1342"/>
                <a:gd name="T77" fmla="*/ 83 h 1551"/>
                <a:gd name="T78" fmla="*/ 354 w 1342"/>
                <a:gd name="T79" fmla="*/ 1 h 1551"/>
                <a:gd name="T80" fmla="*/ 309 w 1342"/>
                <a:gd name="T81" fmla="*/ 36 h 1551"/>
                <a:gd name="T82" fmla="*/ 229 w 1342"/>
                <a:gd name="T83" fmla="*/ 37 h 1551"/>
                <a:gd name="T84" fmla="*/ 213 w 1342"/>
                <a:gd name="T85" fmla="*/ 64 h 1551"/>
                <a:gd name="T86" fmla="*/ 84 w 1342"/>
                <a:gd name="T87" fmla="*/ 478 h 1551"/>
                <a:gd name="T88" fmla="*/ 0 w 1342"/>
                <a:gd name="T89" fmla="*/ 889 h 1551"/>
                <a:gd name="T90" fmla="*/ 207 w 1342"/>
                <a:gd name="T91" fmla="*/ 1147 h 1551"/>
                <a:gd name="T92" fmla="*/ 418 w 1342"/>
                <a:gd name="T93" fmla="*/ 1444 h 1551"/>
                <a:gd name="T94" fmla="*/ 639 w 1342"/>
                <a:gd name="T95" fmla="*/ 1551 h 1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342" h="1551">
                  <a:moveTo>
                    <a:pt x="639" y="1551"/>
                  </a:moveTo>
                  <a:lnTo>
                    <a:pt x="666" y="1407"/>
                  </a:lnTo>
                  <a:lnTo>
                    <a:pt x="701" y="1379"/>
                  </a:lnTo>
                  <a:lnTo>
                    <a:pt x="780" y="1372"/>
                  </a:lnTo>
                  <a:lnTo>
                    <a:pt x="800" y="1334"/>
                  </a:lnTo>
                  <a:lnTo>
                    <a:pt x="859" y="1337"/>
                  </a:lnTo>
                  <a:lnTo>
                    <a:pt x="873" y="1251"/>
                  </a:lnTo>
                  <a:lnTo>
                    <a:pt x="887" y="1161"/>
                  </a:lnTo>
                  <a:lnTo>
                    <a:pt x="942" y="1040"/>
                  </a:lnTo>
                  <a:lnTo>
                    <a:pt x="984" y="1017"/>
                  </a:lnTo>
                  <a:lnTo>
                    <a:pt x="925" y="903"/>
                  </a:lnTo>
                  <a:lnTo>
                    <a:pt x="1073" y="892"/>
                  </a:lnTo>
                  <a:lnTo>
                    <a:pt x="1086" y="844"/>
                  </a:lnTo>
                  <a:lnTo>
                    <a:pt x="1159" y="799"/>
                  </a:lnTo>
                  <a:lnTo>
                    <a:pt x="1159" y="747"/>
                  </a:lnTo>
                  <a:lnTo>
                    <a:pt x="1125" y="723"/>
                  </a:lnTo>
                  <a:lnTo>
                    <a:pt x="1191" y="619"/>
                  </a:lnTo>
                  <a:lnTo>
                    <a:pt x="1194" y="590"/>
                  </a:lnTo>
                  <a:lnTo>
                    <a:pt x="1246" y="517"/>
                  </a:lnTo>
                  <a:lnTo>
                    <a:pt x="1260" y="469"/>
                  </a:lnTo>
                  <a:lnTo>
                    <a:pt x="1290" y="444"/>
                  </a:lnTo>
                  <a:lnTo>
                    <a:pt x="1284" y="372"/>
                  </a:lnTo>
                  <a:lnTo>
                    <a:pt x="1342" y="302"/>
                  </a:lnTo>
                  <a:lnTo>
                    <a:pt x="1328" y="207"/>
                  </a:lnTo>
                  <a:lnTo>
                    <a:pt x="1280" y="185"/>
                  </a:lnTo>
                  <a:lnTo>
                    <a:pt x="1280" y="103"/>
                  </a:lnTo>
                  <a:lnTo>
                    <a:pt x="1260" y="92"/>
                  </a:lnTo>
                  <a:lnTo>
                    <a:pt x="1152" y="134"/>
                  </a:lnTo>
                  <a:lnTo>
                    <a:pt x="1118" y="117"/>
                  </a:lnTo>
                  <a:lnTo>
                    <a:pt x="1112" y="82"/>
                  </a:lnTo>
                  <a:lnTo>
                    <a:pt x="1070" y="72"/>
                  </a:lnTo>
                  <a:lnTo>
                    <a:pt x="1028" y="48"/>
                  </a:lnTo>
                  <a:lnTo>
                    <a:pt x="1022" y="13"/>
                  </a:lnTo>
                  <a:lnTo>
                    <a:pt x="952" y="27"/>
                  </a:lnTo>
                  <a:lnTo>
                    <a:pt x="918" y="0"/>
                  </a:lnTo>
                  <a:lnTo>
                    <a:pt x="846" y="31"/>
                  </a:lnTo>
                  <a:lnTo>
                    <a:pt x="601" y="64"/>
                  </a:lnTo>
                  <a:lnTo>
                    <a:pt x="590" y="79"/>
                  </a:lnTo>
                  <a:lnTo>
                    <a:pt x="428" y="83"/>
                  </a:lnTo>
                  <a:lnTo>
                    <a:pt x="354" y="1"/>
                  </a:lnTo>
                  <a:lnTo>
                    <a:pt x="309" y="36"/>
                  </a:lnTo>
                  <a:lnTo>
                    <a:pt x="229" y="37"/>
                  </a:lnTo>
                  <a:lnTo>
                    <a:pt x="213" y="64"/>
                  </a:lnTo>
                  <a:lnTo>
                    <a:pt x="84" y="478"/>
                  </a:lnTo>
                  <a:lnTo>
                    <a:pt x="0" y="889"/>
                  </a:lnTo>
                  <a:lnTo>
                    <a:pt x="207" y="1147"/>
                  </a:lnTo>
                  <a:lnTo>
                    <a:pt x="418" y="1444"/>
                  </a:lnTo>
                  <a:lnTo>
                    <a:pt x="639" y="155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713" name="Freeform 65"/>
            <p:cNvSpPr>
              <a:spLocks/>
            </p:cNvSpPr>
            <p:nvPr/>
          </p:nvSpPr>
          <p:spPr bwMode="auto">
            <a:xfrm>
              <a:off x="4507" y="3420"/>
              <a:ext cx="224" cy="259"/>
            </a:xfrm>
            <a:custGeom>
              <a:avLst/>
              <a:gdLst>
                <a:gd name="T0" fmla="*/ 639 w 1342"/>
                <a:gd name="T1" fmla="*/ 1551 h 1551"/>
                <a:gd name="T2" fmla="*/ 666 w 1342"/>
                <a:gd name="T3" fmla="*/ 1407 h 1551"/>
                <a:gd name="T4" fmla="*/ 701 w 1342"/>
                <a:gd name="T5" fmla="*/ 1379 h 1551"/>
                <a:gd name="T6" fmla="*/ 780 w 1342"/>
                <a:gd name="T7" fmla="*/ 1372 h 1551"/>
                <a:gd name="T8" fmla="*/ 800 w 1342"/>
                <a:gd name="T9" fmla="*/ 1334 h 1551"/>
                <a:gd name="T10" fmla="*/ 859 w 1342"/>
                <a:gd name="T11" fmla="*/ 1337 h 1551"/>
                <a:gd name="T12" fmla="*/ 873 w 1342"/>
                <a:gd name="T13" fmla="*/ 1251 h 1551"/>
                <a:gd name="T14" fmla="*/ 887 w 1342"/>
                <a:gd name="T15" fmla="*/ 1161 h 1551"/>
                <a:gd name="T16" fmla="*/ 942 w 1342"/>
                <a:gd name="T17" fmla="*/ 1040 h 1551"/>
                <a:gd name="T18" fmla="*/ 984 w 1342"/>
                <a:gd name="T19" fmla="*/ 1017 h 1551"/>
                <a:gd name="T20" fmla="*/ 925 w 1342"/>
                <a:gd name="T21" fmla="*/ 903 h 1551"/>
                <a:gd name="T22" fmla="*/ 1073 w 1342"/>
                <a:gd name="T23" fmla="*/ 892 h 1551"/>
                <a:gd name="T24" fmla="*/ 1086 w 1342"/>
                <a:gd name="T25" fmla="*/ 844 h 1551"/>
                <a:gd name="T26" fmla="*/ 1159 w 1342"/>
                <a:gd name="T27" fmla="*/ 799 h 1551"/>
                <a:gd name="T28" fmla="*/ 1159 w 1342"/>
                <a:gd name="T29" fmla="*/ 747 h 1551"/>
                <a:gd name="T30" fmla="*/ 1125 w 1342"/>
                <a:gd name="T31" fmla="*/ 723 h 1551"/>
                <a:gd name="T32" fmla="*/ 1191 w 1342"/>
                <a:gd name="T33" fmla="*/ 619 h 1551"/>
                <a:gd name="T34" fmla="*/ 1194 w 1342"/>
                <a:gd name="T35" fmla="*/ 590 h 1551"/>
                <a:gd name="T36" fmla="*/ 1246 w 1342"/>
                <a:gd name="T37" fmla="*/ 517 h 1551"/>
                <a:gd name="T38" fmla="*/ 1260 w 1342"/>
                <a:gd name="T39" fmla="*/ 469 h 1551"/>
                <a:gd name="T40" fmla="*/ 1290 w 1342"/>
                <a:gd name="T41" fmla="*/ 444 h 1551"/>
                <a:gd name="T42" fmla="*/ 1284 w 1342"/>
                <a:gd name="T43" fmla="*/ 372 h 1551"/>
                <a:gd name="T44" fmla="*/ 1342 w 1342"/>
                <a:gd name="T45" fmla="*/ 302 h 1551"/>
                <a:gd name="T46" fmla="*/ 1328 w 1342"/>
                <a:gd name="T47" fmla="*/ 207 h 1551"/>
                <a:gd name="T48" fmla="*/ 1280 w 1342"/>
                <a:gd name="T49" fmla="*/ 185 h 1551"/>
                <a:gd name="T50" fmla="*/ 1280 w 1342"/>
                <a:gd name="T51" fmla="*/ 103 h 1551"/>
                <a:gd name="T52" fmla="*/ 1260 w 1342"/>
                <a:gd name="T53" fmla="*/ 92 h 1551"/>
                <a:gd name="T54" fmla="*/ 1152 w 1342"/>
                <a:gd name="T55" fmla="*/ 134 h 1551"/>
                <a:gd name="T56" fmla="*/ 1118 w 1342"/>
                <a:gd name="T57" fmla="*/ 117 h 1551"/>
                <a:gd name="T58" fmla="*/ 1112 w 1342"/>
                <a:gd name="T59" fmla="*/ 82 h 1551"/>
                <a:gd name="T60" fmla="*/ 1070 w 1342"/>
                <a:gd name="T61" fmla="*/ 72 h 1551"/>
                <a:gd name="T62" fmla="*/ 1028 w 1342"/>
                <a:gd name="T63" fmla="*/ 48 h 1551"/>
                <a:gd name="T64" fmla="*/ 1022 w 1342"/>
                <a:gd name="T65" fmla="*/ 13 h 1551"/>
                <a:gd name="T66" fmla="*/ 952 w 1342"/>
                <a:gd name="T67" fmla="*/ 27 h 1551"/>
                <a:gd name="T68" fmla="*/ 918 w 1342"/>
                <a:gd name="T69" fmla="*/ 0 h 1551"/>
                <a:gd name="T70" fmla="*/ 846 w 1342"/>
                <a:gd name="T71" fmla="*/ 31 h 1551"/>
                <a:gd name="T72" fmla="*/ 601 w 1342"/>
                <a:gd name="T73" fmla="*/ 64 h 1551"/>
                <a:gd name="T74" fmla="*/ 590 w 1342"/>
                <a:gd name="T75" fmla="*/ 79 h 1551"/>
                <a:gd name="T76" fmla="*/ 428 w 1342"/>
                <a:gd name="T77" fmla="*/ 83 h 1551"/>
                <a:gd name="T78" fmla="*/ 354 w 1342"/>
                <a:gd name="T79" fmla="*/ 1 h 1551"/>
                <a:gd name="T80" fmla="*/ 309 w 1342"/>
                <a:gd name="T81" fmla="*/ 36 h 1551"/>
                <a:gd name="T82" fmla="*/ 229 w 1342"/>
                <a:gd name="T83" fmla="*/ 37 h 1551"/>
                <a:gd name="T84" fmla="*/ 213 w 1342"/>
                <a:gd name="T85" fmla="*/ 64 h 1551"/>
                <a:gd name="T86" fmla="*/ 84 w 1342"/>
                <a:gd name="T87" fmla="*/ 478 h 1551"/>
                <a:gd name="T88" fmla="*/ 0 w 1342"/>
                <a:gd name="T89" fmla="*/ 889 h 1551"/>
                <a:gd name="T90" fmla="*/ 207 w 1342"/>
                <a:gd name="T91" fmla="*/ 1147 h 1551"/>
                <a:gd name="T92" fmla="*/ 418 w 1342"/>
                <a:gd name="T93" fmla="*/ 1444 h 1551"/>
                <a:gd name="T94" fmla="*/ 639 w 1342"/>
                <a:gd name="T95" fmla="*/ 1551 h 1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342" h="1551">
                  <a:moveTo>
                    <a:pt x="639" y="1551"/>
                  </a:moveTo>
                  <a:lnTo>
                    <a:pt x="666" y="1407"/>
                  </a:lnTo>
                  <a:lnTo>
                    <a:pt x="701" y="1379"/>
                  </a:lnTo>
                  <a:lnTo>
                    <a:pt x="780" y="1372"/>
                  </a:lnTo>
                  <a:lnTo>
                    <a:pt x="800" y="1334"/>
                  </a:lnTo>
                  <a:lnTo>
                    <a:pt x="859" y="1337"/>
                  </a:lnTo>
                  <a:lnTo>
                    <a:pt x="873" y="1251"/>
                  </a:lnTo>
                  <a:lnTo>
                    <a:pt x="887" y="1161"/>
                  </a:lnTo>
                  <a:lnTo>
                    <a:pt x="942" y="1040"/>
                  </a:lnTo>
                  <a:lnTo>
                    <a:pt x="984" y="1017"/>
                  </a:lnTo>
                  <a:lnTo>
                    <a:pt x="925" y="903"/>
                  </a:lnTo>
                  <a:lnTo>
                    <a:pt x="1073" y="892"/>
                  </a:lnTo>
                  <a:lnTo>
                    <a:pt x="1086" y="844"/>
                  </a:lnTo>
                  <a:lnTo>
                    <a:pt x="1159" y="799"/>
                  </a:lnTo>
                  <a:lnTo>
                    <a:pt x="1159" y="747"/>
                  </a:lnTo>
                  <a:lnTo>
                    <a:pt x="1125" y="723"/>
                  </a:lnTo>
                  <a:lnTo>
                    <a:pt x="1191" y="619"/>
                  </a:lnTo>
                  <a:lnTo>
                    <a:pt x="1194" y="590"/>
                  </a:lnTo>
                  <a:lnTo>
                    <a:pt x="1246" y="517"/>
                  </a:lnTo>
                  <a:lnTo>
                    <a:pt x="1260" y="469"/>
                  </a:lnTo>
                  <a:lnTo>
                    <a:pt x="1290" y="444"/>
                  </a:lnTo>
                  <a:lnTo>
                    <a:pt x="1284" y="372"/>
                  </a:lnTo>
                  <a:lnTo>
                    <a:pt x="1342" y="302"/>
                  </a:lnTo>
                  <a:lnTo>
                    <a:pt x="1328" y="207"/>
                  </a:lnTo>
                  <a:lnTo>
                    <a:pt x="1280" y="185"/>
                  </a:lnTo>
                  <a:lnTo>
                    <a:pt x="1280" y="103"/>
                  </a:lnTo>
                  <a:lnTo>
                    <a:pt x="1260" y="92"/>
                  </a:lnTo>
                  <a:lnTo>
                    <a:pt x="1152" y="134"/>
                  </a:lnTo>
                  <a:lnTo>
                    <a:pt x="1118" y="117"/>
                  </a:lnTo>
                  <a:lnTo>
                    <a:pt x="1112" y="82"/>
                  </a:lnTo>
                  <a:lnTo>
                    <a:pt x="1070" y="72"/>
                  </a:lnTo>
                  <a:lnTo>
                    <a:pt x="1028" y="48"/>
                  </a:lnTo>
                  <a:lnTo>
                    <a:pt x="1022" y="13"/>
                  </a:lnTo>
                  <a:lnTo>
                    <a:pt x="952" y="27"/>
                  </a:lnTo>
                  <a:lnTo>
                    <a:pt x="918" y="0"/>
                  </a:lnTo>
                  <a:lnTo>
                    <a:pt x="846" y="31"/>
                  </a:lnTo>
                  <a:lnTo>
                    <a:pt x="601" y="64"/>
                  </a:lnTo>
                  <a:lnTo>
                    <a:pt x="590" y="79"/>
                  </a:lnTo>
                  <a:lnTo>
                    <a:pt x="428" y="83"/>
                  </a:lnTo>
                  <a:lnTo>
                    <a:pt x="354" y="1"/>
                  </a:lnTo>
                  <a:lnTo>
                    <a:pt x="309" y="36"/>
                  </a:lnTo>
                  <a:lnTo>
                    <a:pt x="229" y="37"/>
                  </a:lnTo>
                  <a:lnTo>
                    <a:pt x="213" y="64"/>
                  </a:lnTo>
                  <a:lnTo>
                    <a:pt x="84" y="478"/>
                  </a:lnTo>
                  <a:lnTo>
                    <a:pt x="0" y="889"/>
                  </a:lnTo>
                  <a:lnTo>
                    <a:pt x="207" y="1147"/>
                  </a:lnTo>
                  <a:lnTo>
                    <a:pt x="418" y="1444"/>
                  </a:lnTo>
                  <a:lnTo>
                    <a:pt x="639" y="155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714" name="Freeform 66"/>
            <p:cNvSpPr>
              <a:spLocks/>
            </p:cNvSpPr>
            <p:nvPr/>
          </p:nvSpPr>
          <p:spPr bwMode="auto">
            <a:xfrm>
              <a:off x="4780" y="2254"/>
              <a:ext cx="361" cy="198"/>
            </a:xfrm>
            <a:custGeom>
              <a:avLst/>
              <a:gdLst>
                <a:gd name="T0" fmla="*/ 88 w 2166"/>
                <a:gd name="T1" fmla="*/ 707 h 1192"/>
                <a:gd name="T2" fmla="*/ 18 w 2166"/>
                <a:gd name="T3" fmla="*/ 647 h 1192"/>
                <a:gd name="T4" fmla="*/ 0 w 2166"/>
                <a:gd name="T5" fmla="*/ 529 h 1192"/>
                <a:gd name="T6" fmla="*/ 107 w 2166"/>
                <a:gd name="T7" fmla="*/ 431 h 1192"/>
                <a:gd name="T8" fmla="*/ 92 w 2166"/>
                <a:gd name="T9" fmla="*/ 370 h 1192"/>
                <a:gd name="T10" fmla="*/ 130 w 2166"/>
                <a:gd name="T11" fmla="*/ 335 h 1192"/>
                <a:gd name="T12" fmla="*/ 40 w 2166"/>
                <a:gd name="T13" fmla="*/ 263 h 1192"/>
                <a:gd name="T14" fmla="*/ 119 w 2166"/>
                <a:gd name="T15" fmla="*/ 208 h 1192"/>
                <a:gd name="T16" fmla="*/ 128 w 2166"/>
                <a:gd name="T17" fmla="*/ 90 h 1192"/>
                <a:gd name="T18" fmla="*/ 241 w 2166"/>
                <a:gd name="T19" fmla="*/ 7 h 1192"/>
                <a:gd name="T20" fmla="*/ 465 w 2166"/>
                <a:gd name="T21" fmla="*/ 161 h 1192"/>
                <a:gd name="T22" fmla="*/ 534 w 2166"/>
                <a:gd name="T23" fmla="*/ 161 h 1192"/>
                <a:gd name="T24" fmla="*/ 569 w 2166"/>
                <a:gd name="T25" fmla="*/ 116 h 1192"/>
                <a:gd name="T26" fmla="*/ 637 w 2166"/>
                <a:gd name="T27" fmla="*/ 121 h 1192"/>
                <a:gd name="T28" fmla="*/ 754 w 2166"/>
                <a:gd name="T29" fmla="*/ 179 h 1192"/>
                <a:gd name="T30" fmla="*/ 802 w 2166"/>
                <a:gd name="T31" fmla="*/ 134 h 1192"/>
                <a:gd name="T32" fmla="*/ 898 w 2166"/>
                <a:gd name="T33" fmla="*/ 129 h 1192"/>
                <a:gd name="T34" fmla="*/ 1158 w 2166"/>
                <a:gd name="T35" fmla="*/ 0 h 1192"/>
                <a:gd name="T36" fmla="*/ 1157 w 2166"/>
                <a:gd name="T37" fmla="*/ 36 h 1192"/>
                <a:gd name="T38" fmla="*/ 1060 w 2166"/>
                <a:gd name="T39" fmla="*/ 279 h 1192"/>
                <a:gd name="T40" fmla="*/ 1594 w 2166"/>
                <a:gd name="T41" fmla="*/ 284 h 1192"/>
                <a:gd name="T42" fmla="*/ 2166 w 2166"/>
                <a:gd name="T43" fmla="*/ 285 h 1192"/>
                <a:gd name="T44" fmla="*/ 2152 w 2166"/>
                <a:gd name="T45" fmla="*/ 356 h 1192"/>
                <a:gd name="T46" fmla="*/ 2088 w 2166"/>
                <a:gd name="T47" fmla="*/ 350 h 1192"/>
                <a:gd name="T48" fmla="*/ 2007 w 2166"/>
                <a:gd name="T49" fmla="*/ 431 h 1192"/>
                <a:gd name="T50" fmla="*/ 1945 w 2166"/>
                <a:gd name="T51" fmla="*/ 417 h 1192"/>
                <a:gd name="T52" fmla="*/ 1956 w 2166"/>
                <a:gd name="T53" fmla="*/ 534 h 1192"/>
                <a:gd name="T54" fmla="*/ 2023 w 2166"/>
                <a:gd name="T55" fmla="*/ 563 h 1192"/>
                <a:gd name="T56" fmla="*/ 1959 w 2166"/>
                <a:gd name="T57" fmla="*/ 683 h 1192"/>
                <a:gd name="T58" fmla="*/ 1819 w 2166"/>
                <a:gd name="T59" fmla="*/ 742 h 1192"/>
                <a:gd name="T60" fmla="*/ 1795 w 2166"/>
                <a:gd name="T61" fmla="*/ 772 h 1192"/>
                <a:gd name="T62" fmla="*/ 1788 w 2166"/>
                <a:gd name="T63" fmla="*/ 864 h 1192"/>
                <a:gd name="T64" fmla="*/ 1747 w 2166"/>
                <a:gd name="T65" fmla="*/ 884 h 1192"/>
                <a:gd name="T66" fmla="*/ 1716 w 2166"/>
                <a:gd name="T67" fmla="*/ 913 h 1192"/>
                <a:gd name="T68" fmla="*/ 1647 w 2166"/>
                <a:gd name="T69" fmla="*/ 1057 h 1192"/>
                <a:gd name="T70" fmla="*/ 1465 w 2166"/>
                <a:gd name="T71" fmla="*/ 1176 h 1192"/>
                <a:gd name="T72" fmla="*/ 1271 w 2166"/>
                <a:gd name="T73" fmla="*/ 1192 h 1192"/>
                <a:gd name="T74" fmla="*/ 1223 w 2166"/>
                <a:gd name="T75" fmla="*/ 1182 h 1192"/>
                <a:gd name="T76" fmla="*/ 1210 w 2166"/>
                <a:gd name="T77" fmla="*/ 1143 h 1192"/>
                <a:gd name="T78" fmla="*/ 1139 w 2166"/>
                <a:gd name="T79" fmla="*/ 1115 h 1192"/>
                <a:gd name="T80" fmla="*/ 1117 w 2166"/>
                <a:gd name="T81" fmla="*/ 1079 h 1192"/>
                <a:gd name="T82" fmla="*/ 1051 w 2166"/>
                <a:gd name="T83" fmla="*/ 1073 h 1192"/>
                <a:gd name="T84" fmla="*/ 1023 w 2166"/>
                <a:gd name="T85" fmla="*/ 1039 h 1192"/>
                <a:gd name="T86" fmla="*/ 955 w 2166"/>
                <a:gd name="T87" fmla="*/ 1033 h 1192"/>
                <a:gd name="T88" fmla="*/ 937 w 2166"/>
                <a:gd name="T89" fmla="*/ 1069 h 1192"/>
                <a:gd name="T90" fmla="*/ 890 w 2166"/>
                <a:gd name="T91" fmla="*/ 1070 h 1192"/>
                <a:gd name="T92" fmla="*/ 863 w 2166"/>
                <a:gd name="T93" fmla="*/ 1060 h 1192"/>
                <a:gd name="T94" fmla="*/ 826 w 2166"/>
                <a:gd name="T95" fmla="*/ 1079 h 1192"/>
                <a:gd name="T96" fmla="*/ 749 w 2166"/>
                <a:gd name="T97" fmla="*/ 1004 h 1192"/>
                <a:gd name="T98" fmla="*/ 745 w 2166"/>
                <a:gd name="T99" fmla="*/ 919 h 1192"/>
                <a:gd name="T100" fmla="*/ 241 w 2166"/>
                <a:gd name="T101" fmla="*/ 972 h 1192"/>
                <a:gd name="T102" fmla="*/ 107 w 2166"/>
                <a:gd name="T103" fmla="*/ 994 h 1192"/>
                <a:gd name="T104" fmla="*/ 88 w 2166"/>
                <a:gd name="T105" fmla="*/ 707 h 1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6" h="1192">
                  <a:moveTo>
                    <a:pt x="88" y="707"/>
                  </a:moveTo>
                  <a:lnTo>
                    <a:pt x="18" y="647"/>
                  </a:lnTo>
                  <a:lnTo>
                    <a:pt x="0" y="529"/>
                  </a:lnTo>
                  <a:lnTo>
                    <a:pt x="107" y="431"/>
                  </a:lnTo>
                  <a:lnTo>
                    <a:pt x="92" y="370"/>
                  </a:lnTo>
                  <a:lnTo>
                    <a:pt x="130" y="335"/>
                  </a:lnTo>
                  <a:lnTo>
                    <a:pt x="40" y="263"/>
                  </a:lnTo>
                  <a:lnTo>
                    <a:pt x="119" y="208"/>
                  </a:lnTo>
                  <a:lnTo>
                    <a:pt x="128" y="90"/>
                  </a:lnTo>
                  <a:lnTo>
                    <a:pt x="241" y="7"/>
                  </a:lnTo>
                  <a:lnTo>
                    <a:pt x="465" y="161"/>
                  </a:lnTo>
                  <a:lnTo>
                    <a:pt x="534" y="161"/>
                  </a:lnTo>
                  <a:lnTo>
                    <a:pt x="569" y="116"/>
                  </a:lnTo>
                  <a:lnTo>
                    <a:pt x="637" y="121"/>
                  </a:lnTo>
                  <a:lnTo>
                    <a:pt x="754" y="179"/>
                  </a:lnTo>
                  <a:lnTo>
                    <a:pt x="802" y="134"/>
                  </a:lnTo>
                  <a:lnTo>
                    <a:pt x="898" y="129"/>
                  </a:lnTo>
                  <a:lnTo>
                    <a:pt x="1158" y="0"/>
                  </a:lnTo>
                  <a:lnTo>
                    <a:pt x="1157" y="36"/>
                  </a:lnTo>
                  <a:lnTo>
                    <a:pt x="1060" y="279"/>
                  </a:lnTo>
                  <a:lnTo>
                    <a:pt x="1594" y="284"/>
                  </a:lnTo>
                  <a:lnTo>
                    <a:pt x="2166" y="285"/>
                  </a:lnTo>
                  <a:lnTo>
                    <a:pt x="2152" y="356"/>
                  </a:lnTo>
                  <a:lnTo>
                    <a:pt x="2088" y="350"/>
                  </a:lnTo>
                  <a:lnTo>
                    <a:pt x="2007" y="431"/>
                  </a:lnTo>
                  <a:lnTo>
                    <a:pt x="1945" y="417"/>
                  </a:lnTo>
                  <a:lnTo>
                    <a:pt x="1956" y="534"/>
                  </a:lnTo>
                  <a:lnTo>
                    <a:pt x="2023" y="563"/>
                  </a:lnTo>
                  <a:lnTo>
                    <a:pt x="1959" y="683"/>
                  </a:lnTo>
                  <a:lnTo>
                    <a:pt x="1819" y="742"/>
                  </a:lnTo>
                  <a:lnTo>
                    <a:pt x="1795" y="772"/>
                  </a:lnTo>
                  <a:lnTo>
                    <a:pt x="1788" y="864"/>
                  </a:lnTo>
                  <a:lnTo>
                    <a:pt x="1747" y="884"/>
                  </a:lnTo>
                  <a:lnTo>
                    <a:pt x="1716" y="913"/>
                  </a:lnTo>
                  <a:lnTo>
                    <a:pt x="1647" y="1057"/>
                  </a:lnTo>
                  <a:lnTo>
                    <a:pt x="1465" y="1176"/>
                  </a:lnTo>
                  <a:lnTo>
                    <a:pt x="1271" y="1192"/>
                  </a:lnTo>
                  <a:lnTo>
                    <a:pt x="1223" y="1182"/>
                  </a:lnTo>
                  <a:lnTo>
                    <a:pt x="1210" y="1143"/>
                  </a:lnTo>
                  <a:lnTo>
                    <a:pt x="1139" y="1115"/>
                  </a:lnTo>
                  <a:lnTo>
                    <a:pt x="1117" y="1079"/>
                  </a:lnTo>
                  <a:lnTo>
                    <a:pt x="1051" y="1073"/>
                  </a:lnTo>
                  <a:lnTo>
                    <a:pt x="1023" y="1039"/>
                  </a:lnTo>
                  <a:lnTo>
                    <a:pt x="955" y="1033"/>
                  </a:lnTo>
                  <a:lnTo>
                    <a:pt x="937" y="1069"/>
                  </a:lnTo>
                  <a:lnTo>
                    <a:pt x="890" y="1070"/>
                  </a:lnTo>
                  <a:lnTo>
                    <a:pt x="863" y="1060"/>
                  </a:lnTo>
                  <a:lnTo>
                    <a:pt x="826" y="1079"/>
                  </a:lnTo>
                  <a:lnTo>
                    <a:pt x="749" y="1004"/>
                  </a:lnTo>
                  <a:lnTo>
                    <a:pt x="745" y="919"/>
                  </a:lnTo>
                  <a:lnTo>
                    <a:pt x="241" y="972"/>
                  </a:lnTo>
                  <a:lnTo>
                    <a:pt x="107" y="994"/>
                  </a:lnTo>
                  <a:lnTo>
                    <a:pt x="88" y="70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715" name="Freeform 67"/>
            <p:cNvSpPr>
              <a:spLocks/>
            </p:cNvSpPr>
            <p:nvPr/>
          </p:nvSpPr>
          <p:spPr bwMode="auto">
            <a:xfrm>
              <a:off x="4780" y="2254"/>
              <a:ext cx="361" cy="198"/>
            </a:xfrm>
            <a:custGeom>
              <a:avLst/>
              <a:gdLst>
                <a:gd name="T0" fmla="*/ 88 w 2166"/>
                <a:gd name="T1" fmla="*/ 707 h 1192"/>
                <a:gd name="T2" fmla="*/ 18 w 2166"/>
                <a:gd name="T3" fmla="*/ 647 h 1192"/>
                <a:gd name="T4" fmla="*/ 0 w 2166"/>
                <a:gd name="T5" fmla="*/ 529 h 1192"/>
                <a:gd name="T6" fmla="*/ 107 w 2166"/>
                <a:gd name="T7" fmla="*/ 431 h 1192"/>
                <a:gd name="T8" fmla="*/ 92 w 2166"/>
                <a:gd name="T9" fmla="*/ 370 h 1192"/>
                <a:gd name="T10" fmla="*/ 130 w 2166"/>
                <a:gd name="T11" fmla="*/ 335 h 1192"/>
                <a:gd name="T12" fmla="*/ 40 w 2166"/>
                <a:gd name="T13" fmla="*/ 263 h 1192"/>
                <a:gd name="T14" fmla="*/ 119 w 2166"/>
                <a:gd name="T15" fmla="*/ 208 h 1192"/>
                <a:gd name="T16" fmla="*/ 128 w 2166"/>
                <a:gd name="T17" fmla="*/ 90 h 1192"/>
                <a:gd name="T18" fmla="*/ 241 w 2166"/>
                <a:gd name="T19" fmla="*/ 7 h 1192"/>
                <a:gd name="T20" fmla="*/ 465 w 2166"/>
                <a:gd name="T21" fmla="*/ 161 h 1192"/>
                <a:gd name="T22" fmla="*/ 534 w 2166"/>
                <a:gd name="T23" fmla="*/ 161 h 1192"/>
                <a:gd name="T24" fmla="*/ 569 w 2166"/>
                <a:gd name="T25" fmla="*/ 116 h 1192"/>
                <a:gd name="T26" fmla="*/ 637 w 2166"/>
                <a:gd name="T27" fmla="*/ 121 h 1192"/>
                <a:gd name="T28" fmla="*/ 754 w 2166"/>
                <a:gd name="T29" fmla="*/ 179 h 1192"/>
                <a:gd name="T30" fmla="*/ 802 w 2166"/>
                <a:gd name="T31" fmla="*/ 134 h 1192"/>
                <a:gd name="T32" fmla="*/ 898 w 2166"/>
                <a:gd name="T33" fmla="*/ 129 h 1192"/>
                <a:gd name="T34" fmla="*/ 1158 w 2166"/>
                <a:gd name="T35" fmla="*/ 0 h 1192"/>
                <a:gd name="T36" fmla="*/ 1157 w 2166"/>
                <a:gd name="T37" fmla="*/ 36 h 1192"/>
                <a:gd name="T38" fmla="*/ 1060 w 2166"/>
                <a:gd name="T39" fmla="*/ 279 h 1192"/>
                <a:gd name="T40" fmla="*/ 1594 w 2166"/>
                <a:gd name="T41" fmla="*/ 284 h 1192"/>
                <a:gd name="T42" fmla="*/ 2166 w 2166"/>
                <a:gd name="T43" fmla="*/ 285 h 1192"/>
                <a:gd name="T44" fmla="*/ 2152 w 2166"/>
                <a:gd name="T45" fmla="*/ 356 h 1192"/>
                <a:gd name="T46" fmla="*/ 2088 w 2166"/>
                <a:gd name="T47" fmla="*/ 350 h 1192"/>
                <a:gd name="T48" fmla="*/ 2007 w 2166"/>
                <a:gd name="T49" fmla="*/ 431 h 1192"/>
                <a:gd name="T50" fmla="*/ 1945 w 2166"/>
                <a:gd name="T51" fmla="*/ 417 h 1192"/>
                <a:gd name="T52" fmla="*/ 1956 w 2166"/>
                <a:gd name="T53" fmla="*/ 534 h 1192"/>
                <a:gd name="T54" fmla="*/ 2023 w 2166"/>
                <a:gd name="T55" fmla="*/ 563 h 1192"/>
                <a:gd name="T56" fmla="*/ 1959 w 2166"/>
                <a:gd name="T57" fmla="*/ 683 h 1192"/>
                <a:gd name="T58" fmla="*/ 1819 w 2166"/>
                <a:gd name="T59" fmla="*/ 742 h 1192"/>
                <a:gd name="T60" fmla="*/ 1795 w 2166"/>
                <a:gd name="T61" fmla="*/ 772 h 1192"/>
                <a:gd name="T62" fmla="*/ 1788 w 2166"/>
                <a:gd name="T63" fmla="*/ 864 h 1192"/>
                <a:gd name="T64" fmla="*/ 1747 w 2166"/>
                <a:gd name="T65" fmla="*/ 884 h 1192"/>
                <a:gd name="T66" fmla="*/ 1716 w 2166"/>
                <a:gd name="T67" fmla="*/ 913 h 1192"/>
                <a:gd name="T68" fmla="*/ 1647 w 2166"/>
                <a:gd name="T69" fmla="*/ 1057 h 1192"/>
                <a:gd name="T70" fmla="*/ 1465 w 2166"/>
                <a:gd name="T71" fmla="*/ 1176 h 1192"/>
                <a:gd name="T72" fmla="*/ 1271 w 2166"/>
                <a:gd name="T73" fmla="*/ 1192 h 1192"/>
                <a:gd name="T74" fmla="*/ 1223 w 2166"/>
                <a:gd name="T75" fmla="*/ 1182 h 1192"/>
                <a:gd name="T76" fmla="*/ 1210 w 2166"/>
                <a:gd name="T77" fmla="*/ 1143 h 1192"/>
                <a:gd name="T78" fmla="*/ 1139 w 2166"/>
                <a:gd name="T79" fmla="*/ 1115 h 1192"/>
                <a:gd name="T80" fmla="*/ 1117 w 2166"/>
                <a:gd name="T81" fmla="*/ 1079 h 1192"/>
                <a:gd name="T82" fmla="*/ 1051 w 2166"/>
                <a:gd name="T83" fmla="*/ 1073 h 1192"/>
                <a:gd name="T84" fmla="*/ 1023 w 2166"/>
                <a:gd name="T85" fmla="*/ 1039 h 1192"/>
                <a:gd name="T86" fmla="*/ 955 w 2166"/>
                <a:gd name="T87" fmla="*/ 1033 h 1192"/>
                <a:gd name="T88" fmla="*/ 937 w 2166"/>
                <a:gd name="T89" fmla="*/ 1069 h 1192"/>
                <a:gd name="T90" fmla="*/ 890 w 2166"/>
                <a:gd name="T91" fmla="*/ 1070 h 1192"/>
                <a:gd name="T92" fmla="*/ 863 w 2166"/>
                <a:gd name="T93" fmla="*/ 1060 h 1192"/>
                <a:gd name="T94" fmla="*/ 826 w 2166"/>
                <a:gd name="T95" fmla="*/ 1079 h 1192"/>
                <a:gd name="T96" fmla="*/ 749 w 2166"/>
                <a:gd name="T97" fmla="*/ 1004 h 1192"/>
                <a:gd name="T98" fmla="*/ 745 w 2166"/>
                <a:gd name="T99" fmla="*/ 919 h 1192"/>
                <a:gd name="T100" fmla="*/ 241 w 2166"/>
                <a:gd name="T101" fmla="*/ 972 h 1192"/>
                <a:gd name="T102" fmla="*/ 107 w 2166"/>
                <a:gd name="T103" fmla="*/ 994 h 1192"/>
                <a:gd name="T104" fmla="*/ 88 w 2166"/>
                <a:gd name="T105" fmla="*/ 707 h 1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6" h="1192">
                  <a:moveTo>
                    <a:pt x="88" y="707"/>
                  </a:moveTo>
                  <a:lnTo>
                    <a:pt x="18" y="647"/>
                  </a:lnTo>
                  <a:lnTo>
                    <a:pt x="0" y="529"/>
                  </a:lnTo>
                  <a:lnTo>
                    <a:pt x="107" y="431"/>
                  </a:lnTo>
                  <a:lnTo>
                    <a:pt x="92" y="370"/>
                  </a:lnTo>
                  <a:lnTo>
                    <a:pt x="130" y="335"/>
                  </a:lnTo>
                  <a:lnTo>
                    <a:pt x="40" y="263"/>
                  </a:lnTo>
                  <a:lnTo>
                    <a:pt x="119" y="208"/>
                  </a:lnTo>
                  <a:lnTo>
                    <a:pt x="128" y="90"/>
                  </a:lnTo>
                  <a:lnTo>
                    <a:pt x="241" y="7"/>
                  </a:lnTo>
                  <a:lnTo>
                    <a:pt x="465" y="161"/>
                  </a:lnTo>
                  <a:lnTo>
                    <a:pt x="534" y="161"/>
                  </a:lnTo>
                  <a:lnTo>
                    <a:pt x="569" y="116"/>
                  </a:lnTo>
                  <a:lnTo>
                    <a:pt x="637" y="121"/>
                  </a:lnTo>
                  <a:lnTo>
                    <a:pt x="754" y="179"/>
                  </a:lnTo>
                  <a:lnTo>
                    <a:pt x="802" y="134"/>
                  </a:lnTo>
                  <a:lnTo>
                    <a:pt x="898" y="129"/>
                  </a:lnTo>
                  <a:lnTo>
                    <a:pt x="1158" y="0"/>
                  </a:lnTo>
                  <a:lnTo>
                    <a:pt x="1157" y="36"/>
                  </a:lnTo>
                  <a:lnTo>
                    <a:pt x="1060" y="279"/>
                  </a:lnTo>
                  <a:lnTo>
                    <a:pt x="1594" y="284"/>
                  </a:lnTo>
                  <a:lnTo>
                    <a:pt x="2166" y="285"/>
                  </a:lnTo>
                  <a:lnTo>
                    <a:pt x="2152" y="356"/>
                  </a:lnTo>
                  <a:lnTo>
                    <a:pt x="2088" y="350"/>
                  </a:lnTo>
                  <a:lnTo>
                    <a:pt x="2007" y="431"/>
                  </a:lnTo>
                  <a:lnTo>
                    <a:pt x="1945" y="417"/>
                  </a:lnTo>
                  <a:lnTo>
                    <a:pt x="1956" y="534"/>
                  </a:lnTo>
                  <a:lnTo>
                    <a:pt x="2023" y="563"/>
                  </a:lnTo>
                  <a:lnTo>
                    <a:pt x="1959" y="683"/>
                  </a:lnTo>
                  <a:lnTo>
                    <a:pt x="1819" y="742"/>
                  </a:lnTo>
                  <a:lnTo>
                    <a:pt x="1795" y="772"/>
                  </a:lnTo>
                  <a:lnTo>
                    <a:pt x="1788" y="864"/>
                  </a:lnTo>
                  <a:lnTo>
                    <a:pt x="1747" y="884"/>
                  </a:lnTo>
                  <a:lnTo>
                    <a:pt x="1716" y="913"/>
                  </a:lnTo>
                  <a:lnTo>
                    <a:pt x="1647" y="1057"/>
                  </a:lnTo>
                  <a:lnTo>
                    <a:pt x="1465" y="1176"/>
                  </a:lnTo>
                  <a:lnTo>
                    <a:pt x="1271" y="1192"/>
                  </a:lnTo>
                  <a:lnTo>
                    <a:pt x="1223" y="1182"/>
                  </a:lnTo>
                  <a:lnTo>
                    <a:pt x="1210" y="1143"/>
                  </a:lnTo>
                  <a:lnTo>
                    <a:pt x="1139" y="1115"/>
                  </a:lnTo>
                  <a:lnTo>
                    <a:pt x="1117" y="1079"/>
                  </a:lnTo>
                  <a:lnTo>
                    <a:pt x="1051" y="1073"/>
                  </a:lnTo>
                  <a:lnTo>
                    <a:pt x="1023" y="1039"/>
                  </a:lnTo>
                  <a:lnTo>
                    <a:pt x="955" y="1033"/>
                  </a:lnTo>
                  <a:lnTo>
                    <a:pt x="937" y="1069"/>
                  </a:lnTo>
                  <a:lnTo>
                    <a:pt x="890" y="1070"/>
                  </a:lnTo>
                  <a:lnTo>
                    <a:pt x="863" y="1060"/>
                  </a:lnTo>
                  <a:lnTo>
                    <a:pt x="826" y="1079"/>
                  </a:lnTo>
                  <a:lnTo>
                    <a:pt x="749" y="1004"/>
                  </a:lnTo>
                  <a:lnTo>
                    <a:pt x="745" y="919"/>
                  </a:lnTo>
                  <a:lnTo>
                    <a:pt x="241" y="972"/>
                  </a:lnTo>
                  <a:lnTo>
                    <a:pt x="107" y="994"/>
                  </a:lnTo>
                  <a:lnTo>
                    <a:pt x="88" y="70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716" name="Freeform 68"/>
            <p:cNvSpPr>
              <a:spLocks/>
            </p:cNvSpPr>
            <p:nvPr/>
          </p:nvSpPr>
          <p:spPr bwMode="auto">
            <a:xfrm>
              <a:off x="4917" y="2012"/>
              <a:ext cx="291" cy="204"/>
            </a:xfrm>
            <a:custGeom>
              <a:avLst/>
              <a:gdLst>
                <a:gd name="T0" fmla="*/ 1666 w 1745"/>
                <a:gd name="T1" fmla="*/ 1224 h 1224"/>
                <a:gd name="T2" fmla="*/ 1212 w 1745"/>
                <a:gd name="T3" fmla="*/ 1218 h 1224"/>
                <a:gd name="T4" fmla="*/ 1160 w 1745"/>
                <a:gd name="T5" fmla="*/ 1137 h 1224"/>
                <a:gd name="T6" fmla="*/ 1078 w 1745"/>
                <a:gd name="T7" fmla="*/ 1070 h 1224"/>
                <a:gd name="T8" fmla="*/ 1024 w 1745"/>
                <a:gd name="T9" fmla="*/ 1047 h 1224"/>
                <a:gd name="T10" fmla="*/ 677 w 1745"/>
                <a:gd name="T11" fmla="*/ 787 h 1224"/>
                <a:gd name="T12" fmla="*/ 596 w 1745"/>
                <a:gd name="T13" fmla="*/ 809 h 1224"/>
                <a:gd name="T14" fmla="*/ 423 w 1745"/>
                <a:gd name="T15" fmla="*/ 905 h 1224"/>
                <a:gd name="T16" fmla="*/ 168 w 1745"/>
                <a:gd name="T17" fmla="*/ 826 h 1224"/>
                <a:gd name="T18" fmla="*/ 57 w 1745"/>
                <a:gd name="T19" fmla="*/ 706 h 1224"/>
                <a:gd name="T20" fmla="*/ 37 w 1745"/>
                <a:gd name="T21" fmla="*/ 754 h 1224"/>
                <a:gd name="T22" fmla="*/ 76 w 1745"/>
                <a:gd name="T23" fmla="*/ 809 h 1224"/>
                <a:gd name="T24" fmla="*/ 54 w 1745"/>
                <a:gd name="T25" fmla="*/ 834 h 1224"/>
                <a:gd name="T26" fmla="*/ 25 w 1745"/>
                <a:gd name="T27" fmla="*/ 798 h 1224"/>
                <a:gd name="T28" fmla="*/ 0 w 1745"/>
                <a:gd name="T29" fmla="*/ 759 h 1224"/>
                <a:gd name="T30" fmla="*/ 17 w 1745"/>
                <a:gd name="T31" fmla="*/ 597 h 1224"/>
                <a:gd name="T32" fmla="*/ 138 w 1745"/>
                <a:gd name="T33" fmla="*/ 259 h 1224"/>
                <a:gd name="T34" fmla="*/ 140 w 1745"/>
                <a:gd name="T35" fmla="*/ 15 h 1224"/>
                <a:gd name="T36" fmla="*/ 211 w 1745"/>
                <a:gd name="T37" fmla="*/ 0 h 1224"/>
                <a:gd name="T38" fmla="*/ 271 w 1745"/>
                <a:gd name="T39" fmla="*/ 43 h 1224"/>
                <a:gd name="T40" fmla="*/ 715 w 1745"/>
                <a:gd name="T41" fmla="*/ 409 h 1224"/>
                <a:gd name="T42" fmla="*/ 776 w 1745"/>
                <a:gd name="T43" fmla="*/ 429 h 1224"/>
                <a:gd name="T44" fmla="*/ 798 w 1745"/>
                <a:gd name="T45" fmla="*/ 403 h 1224"/>
                <a:gd name="T46" fmla="*/ 972 w 1745"/>
                <a:gd name="T47" fmla="*/ 409 h 1224"/>
                <a:gd name="T48" fmla="*/ 1078 w 1745"/>
                <a:gd name="T49" fmla="*/ 485 h 1224"/>
                <a:gd name="T50" fmla="*/ 1170 w 1745"/>
                <a:gd name="T51" fmla="*/ 600 h 1224"/>
                <a:gd name="T52" fmla="*/ 1193 w 1745"/>
                <a:gd name="T53" fmla="*/ 647 h 1224"/>
                <a:gd name="T54" fmla="*/ 1212 w 1745"/>
                <a:gd name="T55" fmla="*/ 723 h 1224"/>
                <a:gd name="T56" fmla="*/ 1341 w 1745"/>
                <a:gd name="T57" fmla="*/ 846 h 1224"/>
                <a:gd name="T58" fmla="*/ 1442 w 1745"/>
                <a:gd name="T59" fmla="*/ 857 h 1224"/>
                <a:gd name="T60" fmla="*/ 1745 w 1745"/>
                <a:gd name="T61" fmla="*/ 1013 h 1224"/>
                <a:gd name="T62" fmla="*/ 1676 w 1745"/>
                <a:gd name="T63" fmla="*/ 1170 h 1224"/>
                <a:gd name="T64" fmla="*/ 1666 w 1745"/>
                <a:gd name="T65" fmla="*/ 1224 h 1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745" h="1224">
                  <a:moveTo>
                    <a:pt x="1666" y="1224"/>
                  </a:moveTo>
                  <a:lnTo>
                    <a:pt x="1212" y="1218"/>
                  </a:lnTo>
                  <a:lnTo>
                    <a:pt x="1160" y="1137"/>
                  </a:lnTo>
                  <a:lnTo>
                    <a:pt x="1078" y="1070"/>
                  </a:lnTo>
                  <a:lnTo>
                    <a:pt x="1024" y="1047"/>
                  </a:lnTo>
                  <a:lnTo>
                    <a:pt x="677" y="787"/>
                  </a:lnTo>
                  <a:lnTo>
                    <a:pt x="596" y="809"/>
                  </a:lnTo>
                  <a:lnTo>
                    <a:pt x="423" y="905"/>
                  </a:lnTo>
                  <a:lnTo>
                    <a:pt x="168" y="826"/>
                  </a:lnTo>
                  <a:lnTo>
                    <a:pt x="57" y="706"/>
                  </a:lnTo>
                  <a:lnTo>
                    <a:pt x="37" y="754"/>
                  </a:lnTo>
                  <a:lnTo>
                    <a:pt x="76" y="809"/>
                  </a:lnTo>
                  <a:lnTo>
                    <a:pt x="54" y="834"/>
                  </a:lnTo>
                  <a:lnTo>
                    <a:pt x="25" y="798"/>
                  </a:lnTo>
                  <a:lnTo>
                    <a:pt x="0" y="759"/>
                  </a:lnTo>
                  <a:lnTo>
                    <a:pt x="17" y="597"/>
                  </a:lnTo>
                  <a:lnTo>
                    <a:pt x="138" y="259"/>
                  </a:lnTo>
                  <a:lnTo>
                    <a:pt x="140" y="15"/>
                  </a:lnTo>
                  <a:lnTo>
                    <a:pt x="211" y="0"/>
                  </a:lnTo>
                  <a:lnTo>
                    <a:pt x="271" y="43"/>
                  </a:lnTo>
                  <a:lnTo>
                    <a:pt x="715" y="409"/>
                  </a:lnTo>
                  <a:lnTo>
                    <a:pt x="776" y="429"/>
                  </a:lnTo>
                  <a:lnTo>
                    <a:pt x="798" y="403"/>
                  </a:lnTo>
                  <a:lnTo>
                    <a:pt x="972" y="409"/>
                  </a:lnTo>
                  <a:lnTo>
                    <a:pt x="1078" y="485"/>
                  </a:lnTo>
                  <a:lnTo>
                    <a:pt x="1170" y="600"/>
                  </a:lnTo>
                  <a:lnTo>
                    <a:pt x="1193" y="647"/>
                  </a:lnTo>
                  <a:lnTo>
                    <a:pt x="1212" y="723"/>
                  </a:lnTo>
                  <a:lnTo>
                    <a:pt x="1341" y="846"/>
                  </a:lnTo>
                  <a:lnTo>
                    <a:pt x="1442" y="857"/>
                  </a:lnTo>
                  <a:lnTo>
                    <a:pt x="1745" y="1013"/>
                  </a:lnTo>
                  <a:lnTo>
                    <a:pt x="1676" y="1170"/>
                  </a:lnTo>
                  <a:lnTo>
                    <a:pt x="1666" y="122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717" name="Freeform 69"/>
            <p:cNvSpPr>
              <a:spLocks/>
            </p:cNvSpPr>
            <p:nvPr/>
          </p:nvSpPr>
          <p:spPr bwMode="auto">
            <a:xfrm>
              <a:off x="4917" y="2012"/>
              <a:ext cx="291" cy="204"/>
            </a:xfrm>
            <a:custGeom>
              <a:avLst/>
              <a:gdLst>
                <a:gd name="T0" fmla="*/ 1666 w 1745"/>
                <a:gd name="T1" fmla="*/ 1224 h 1224"/>
                <a:gd name="T2" fmla="*/ 1212 w 1745"/>
                <a:gd name="T3" fmla="*/ 1218 h 1224"/>
                <a:gd name="T4" fmla="*/ 1160 w 1745"/>
                <a:gd name="T5" fmla="*/ 1137 h 1224"/>
                <a:gd name="T6" fmla="*/ 1078 w 1745"/>
                <a:gd name="T7" fmla="*/ 1070 h 1224"/>
                <a:gd name="T8" fmla="*/ 1024 w 1745"/>
                <a:gd name="T9" fmla="*/ 1047 h 1224"/>
                <a:gd name="T10" fmla="*/ 677 w 1745"/>
                <a:gd name="T11" fmla="*/ 787 h 1224"/>
                <a:gd name="T12" fmla="*/ 596 w 1745"/>
                <a:gd name="T13" fmla="*/ 809 h 1224"/>
                <a:gd name="T14" fmla="*/ 423 w 1745"/>
                <a:gd name="T15" fmla="*/ 905 h 1224"/>
                <a:gd name="T16" fmla="*/ 168 w 1745"/>
                <a:gd name="T17" fmla="*/ 826 h 1224"/>
                <a:gd name="T18" fmla="*/ 57 w 1745"/>
                <a:gd name="T19" fmla="*/ 706 h 1224"/>
                <a:gd name="T20" fmla="*/ 37 w 1745"/>
                <a:gd name="T21" fmla="*/ 754 h 1224"/>
                <a:gd name="T22" fmla="*/ 76 w 1745"/>
                <a:gd name="T23" fmla="*/ 809 h 1224"/>
                <a:gd name="T24" fmla="*/ 54 w 1745"/>
                <a:gd name="T25" fmla="*/ 834 h 1224"/>
                <a:gd name="T26" fmla="*/ 25 w 1745"/>
                <a:gd name="T27" fmla="*/ 798 h 1224"/>
                <a:gd name="T28" fmla="*/ 0 w 1745"/>
                <a:gd name="T29" fmla="*/ 759 h 1224"/>
                <a:gd name="T30" fmla="*/ 17 w 1745"/>
                <a:gd name="T31" fmla="*/ 597 h 1224"/>
                <a:gd name="T32" fmla="*/ 138 w 1745"/>
                <a:gd name="T33" fmla="*/ 259 h 1224"/>
                <a:gd name="T34" fmla="*/ 140 w 1745"/>
                <a:gd name="T35" fmla="*/ 15 h 1224"/>
                <a:gd name="T36" fmla="*/ 211 w 1745"/>
                <a:gd name="T37" fmla="*/ 0 h 1224"/>
                <a:gd name="T38" fmla="*/ 271 w 1745"/>
                <a:gd name="T39" fmla="*/ 43 h 1224"/>
                <a:gd name="T40" fmla="*/ 715 w 1745"/>
                <a:gd name="T41" fmla="*/ 409 h 1224"/>
                <a:gd name="T42" fmla="*/ 776 w 1745"/>
                <a:gd name="T43" fmla="*/ 429 h 1224"/>
                <a:gd name="T44" fmla="*/ 798 w 1745"/>
                <a:gd name="T45" fmla="*/ 403 h 1224"/>
                <a:gd name="T46" fmla="*/ 972 w 1745"/>
                <a:gd name="T47" fmla="*/ 409 h 1224"/>
                <a:gd name="T48" fmla="*/ 1078 w 1745"/>
                <a:gd name="T49" fmla="*/ 485 h 1224"/>
                <a:gd name="T50" fmla="*/ 1170 w 1745"/>
                <a:gd name="T51" fmla="*/ 600 h 1224"/>
                <a:gd name="T52" fmla="*/ 1193 w 1745"/>
                <a:gd name="T53" fmla="*/ 647 h 1224"/>
                <a:gd name="T54" fmla="*/ 1212 w 1745"/>
                <a:gd name="T55" fmla="*/ 723 h 1224"/>
                <a:gd name="T56" fmla="*/ 1341 w 1745"/>
                <a:gd name="T57" fmla="*/ 846 h 1224"/>
                <a:gd name="T58" fmla="*/ 1442 w 1745"/>
                <a:gd name="T59" fmla="*/ 857 h 1224"/>
                <a:gd name="T60" fmla="*/ 1745 w 1745"/>
                <a:gd name="T61" fmla="*/ 1013 h 1224"/>
                <a:gd name="T62" fmla="*/ 1676 w 1745"/>
                <a:gd name="T63" fmla="*/ 1170 h 1224"/>
                <a:gd name="T64" fmla="*/ 1666 w 1745"/>
                <a:gd name="T65" fmla="*/ 1224 h 1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745" h="1224">
                  <a:moveTo>
                    <a:pt x="1666" y="1224"/>
                  </a:moveTo>
                  <a:lnTo>
                    <a:pt x="1212" y="1218"/>
                  </a:lnTo>
                  <a:lnTo>
                    <a:pt x="1160" y="1137"/>
                  </a:lnTo>
                  <a:lnTo>
                    <a:pt x="1078" y="1070"/>
                  </a:lnTo>
                  <a:lnTo>
                    <a:pt x="1024" y="1047"/>
                  </a:lnTo>
                  <a:lnTo>
                    <a:pt x="677" y="787"/>
                  </a:lnTo>
                  <a:lnTo>
                    <a:pt x="596" y="809"/>
                  </a:lnTo>
                  <a:lnTo>
                    <a:pt x="423" y="905"/>
                  </a:lnTo>
                  <a:lnTo>
                    <a:pt x="168" y="826"/>
                  </a:lnTo>
                  <a:lnTo>
                    <a:pt x="57" y="706"/>
                  </a:lnTo>
                  <a:lnTo>
                    <a:pt x="37" y="754"/>
                  </a:lnTo>
                  <a:lnTo>
                    <a:pt x="76" y="809"/>
                  </a:lnTo>
                  <a:lnTo>
                    <a:pt x="54" y="834"/>
                  </a:lnTo>
                  <a:lnTo>
                    <a:pt x="25" y="798"/>
                  </a:lnTo>
                  <a:lnTo>
                    <a:pt x="0" y="759"/>
                  </a:lnTo>
                  <a:lnTo>
                    <a:pt x="17" y="597"/>
                  </a:lnTo>
                  <a:lnTo>
                    <a:pt x="138" y="259"/>
                  </a:lnTo>
                  <a:lnTo>
                    <a:pt x="140" y="15"/>
                  </a:lnTo>
                  <a:lnTo>
                    <a:pt x="211" y="0"/>
                  </a:lnTo>
                  <a:lnTo>
                    <a:pt x="271" y="43"/>
                  </a:lnTo>
                  <a:lnTo>
                    <a:pt x="715" y="409"/>
                  </a:lnTo>
                  <a:lnTo>
                    <a:pt x="776" y="429"/>
                  </a:lnTo>
                  <a:lnTo>
                    <a:pt x="798" y="403"/>
                  </a:lnTo>
                  <a:lnTo>
                    <a:pt x="972" y="409"/>
                  </a:lnTo>
                  <a:lnTo>
                    <a:pt x="1078" y="485"/>
                  </a:lnTo>
                  <a:lnTo>
                    <a:pt x="1170" y="600"/>
                  </a:lnTo>
                  <a:lnTo>
                    <a:pt x="1193" y="647"/>
                  </a:lnTo>
                  <a:lnTo>
                    <a:pt x="1212" y="723"/>
                  </a:lnTo>
                  <a:lnTo>
                    <a:pt x="1341" y="846"/>
                  </a:lnTo>
                  <a:lnTo>
                    <a:pt x="1442" y="857"/>
                  </a:lnTo>
                  <a:lnTo>
                    <a:pt x="1745" y="1013"/>
                  </a:lnTo>
                  <a:lnTo>
                    <a:pt x="1676" y="1170"/>
                  </a:lnTo>
                  <a:lnTo>
                    <a:pt x="1666" y="122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718" name="Freeform 70"/>
            <p:cNvSpPr>
              <a:spLocks/>
            </p:cNvSpPr>
            <p:nvPr/>
          </p:nvSpPr>
          <p:spPr bwMode="auto">
            <a:xfrm>
              <a:off x="5036" y="2009"/>
              <a:ext cx="228" cy="171"/>
            </a:xfrm>
            <a:custGeom>
              <a:avLst/>
              <a:gdLst>
                <a:gd name="T0" fmla="*/ 0 w 1362"/>
                <a:gd name="T1" fmla="*/ 426 h 1028"/>
                <a:gd name="T2" fmla="*/ 173 w 1362"/>
                <a:gd name="T3" fmla="*/ 211 h 1028"/>
                <a:gd name="T4" fmla="*/ 351 w 1362"/>
                <a:gd name="T5" fmla="*/ 144 h 1028"/>
                <a:gd name="T6" fmla="*/ 512 w 1362"/>
                <a:gd name="T7" fmla="*/ 130 h 1028"/>
                <a:gd name="T8" fmla="*/ 573 w 1362"/>
                <a:gd name="T9" fmla="*/ 76 h 1028"/>
                <a:gd name="T10" fmla="*/ 610 w 1362"/>
                <a:gd name="T11" fmla="*/ 57 h 1028"/>
                <a:gd name="T12" fmla="*/ 656 w 1362"/>
                <a:gd name="T13" fmla="*/ 0 h 1028"/>
                <a:gd name="T14" fmla="*/ 682 w 1362"/>
                <a:gd name="T15" fmla="*/ 59 h 1028"/>
                <a:gd name="T16" fmla="*/ 733 w 1362"/>
                <a:gd name="T17" fmla="*/ 67 h 1028"/>
                <a:gd name="T18" fmla="*/ 750 w 1362"/>
                <a:gd name="T19" fmla="*/ 48 h 1028"/>
                <a:gd name="T20" fmla="*/ 796 w 1362"/>
                <a:gd name="T21" fmla="*/ 51 h 1028"/>
                <a:gd name="T22" fmla="*/ 850 w 1362"/>
                <a:gd name="T23" fmla="*/ 101 h 1028"/>
                <a:gd name="T24" fmla="*/ 884 w 1362"/>
                <a:gd name="T25" fmla="*/ 99 h 1028"/>
                <a:gd name="T26" fmla="*/ 940 w 1362"/>
                <a:gd name="T27" fmla="*/ 59 h 1028"/>
                <a:gd name="T28" fmla="*/ 1362 w 1362"/>
                <a:gd name="T29" fmla="*/ 328 h 1028"/>
                <a:gd name="T30" fmla="*/ 1155 w 1362"/>
                <a:gd name="T31" fmla="*/ 754 h 1028"/>
                <a:gd name="T32" fmla="*/ 1032 w 1362"/>
                <a:gd name="T33" fmla="*/ 1028 h 1028"/>
                <a:gd name="T34" fmla="*/ 725 w 1362"/>
                <a:gd name="T35" fmla="*/ 876 h 1028"/>
                <a:gd name="T36" fmla="*/ 623 w 1362"/>
                <a:gd name="T37" fmla="*/ 859 h 1028"/>
                <a:gd name="T38" fmla="*/ 500 w 1362"/>
                <a:gd name="T39" fmla="*/ 742 h 1028"/>
                <a:gd name="T40" fmla="*/ 472 w 1362"/>
                <a:gd name="T41" fmla="*/ 652 h 1028"/>
                <a:gd name="T42" fmla="*/ 433 w 1362"/>
                <a:gd name="T43" fmla="*/ 589 h 1028"/>
                <a:gd name="T44" fmla="*/ 363 w 1362"/>
                <a:gd name="T45" fmla="*/ 504 h 1028"/>
                <a:gd name="T46" fmla="*/ 259 w 1362"/>
                <a:gd name="T47" fmla="*/ 426 h 1028"/>
                <a:gd name="T48" fmla="*/ 89 w 1362"/>
                <a:gd name="T49" fmla="*/ 420 h 1028"/>
                <a:gd name="T50" fmla="*/ 61 w 1362"/>
                <a:gd name="T51" fmla="*/ 446 h 1028"/>
                <a:gd name="T52" fmla="*/ 0 w 1362"/>
                <a:gd name="T53" fmla="*/ 426 h 10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62" h="1028">
                  <a:moveTo>
                    <a:pt x="0" y="426"/>
                  </a:moveTo>
                  <a:lnTo>
                    <a:pt x="173" y="211"/>
                  </a:lnTo>
                  <a:lnTo>
                    <a:pt x="351" y="144"/>
                  </a:lnTo>
                  <a:lnTo>
                    <a:pt x="512" y="130"/>
                  </a:lnTo>
                  <a:lnTo>
                    <a:pt x="573" y="76"/>
                  </a:lnTo>
                  <a:lnTo>
                    <a:pt x="610" y="57"/>
                  </a:lnTo>
                  <a:lnTo>
                    <a:pt x="656" y="0"/>
                  </a:lnTo>
                  <a:lnTo>
                    <a:pt x="682" y="59"/>
                  </a:lnTo>
                  <a:lnTo>
                    <a:pt x="733" y="67"/>
                  </a:lnTo>
                  <a:lnTo>
                    <a:pt x="750" y="48"/>
                  </a:lnTo>
                  <a:lnTo>
                    <a:pt x="796" y="51"/>
                  </a:lnTo>
                  <a:lnTo>
                    <a:pt x="850" y="101"/>
                  </a:lnTo>
                  <a:lnTo>
                    <a:pt x="884" y="99"/>
                  </a:lnTo>
                  <a:lnTo>
                    <a:pt x="940" y="59"/>
                  </a:lnTo>
                  <a:lnTo>
                    <a:pt x="1362" y="328"/>
                  </a:lnTo>
                  <a:lnTo>
                    <a:pt x="1155" y="754"/>
                  </a:lnTo>
                  <a:lnTo>
                    <a:pt x="1032" y="1028"/>
                  </a:lnTo>
                  <a:lnTo>
                    <a:pt x="725" y="876"/>
                  </a:lnTo>
                  <a:lnTo>
                    <a:pt x="623" y="859"/>
                  </a:lnTo>
                  <a:lnTo>
                    <a:pt x="500" y="742"/>
                  </a:lnTo>
                  <a:lnTo>
                    <a:pt x="472" y="652"/>
                  </a:lnTo>
                  <a:lnTo>
                    <a:pt x="433" y="589"/>
                  </a:lnTo>
                  <a:lnTo>
                    <a:pt x="363" y="504"/>
                  </a:lnTo>
                  <a:lnTo>
                    <a:pt x="259" y="426"/>
                  </a:lnTo>
                  <a:lnTo>
                    <a:pt x="89" y="420"/>
                  </a:lnTo>
                  <a:lnTo>
                    <a:pt x="61" y="446"/>
                  </a:lnTo>
                  <a:lnTo>
                    <a:pt x="0" y="42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719" name="Freeform 71"/>
            <p:cNvSpPr>
              <a:spLocks/>
            </p:cNvSpPr>
            <p:nvPr/>
          </p:nvSpPr>
          <p:spPr bwMode="auto">
            <a:xfrm>
              <a:off x="5036" y="2009"/>
              <a:ext cx="228" cy="171"/>
            </a:xfrm>
            <a:custGeom>
              <a:avLst/>
              <a:gdLst>
                <a:gd name="T0" fmla="*/ 0 w 1362"/>
                <a:gd name="T1" fmla="*/ 426 h 1028"/>
                <a:gd name="T2" fmla="*/ 173 w 1362"/>
                <a:gd name="T3" fmla="*/ 211 h 1028"/>
                <a:gd name="T4" fmla="*/ 351 w 1362"/>
                <a:gd name="T5" fmla="*/ 144 h 1028"/>
                <a:gd name="T6" fmla="*/ 512 w 1362"/>
                <a:gd name="T7" fmla="*/ 130 h 1028"/>
                <a:gd name="T8" fmla="*/ 573 w 1362"/>
                <a:gd name="T9" fmla="*/ 76 h 1028"/>
                <a:gd name="T10" fmla="*/ 610 w 1362"/>
                <a:gd name="T11" fmla="*/ 57 h 1028"/>
                <a:gd name="T12" fmla="*/ 656 w 1362"/>
                <a:gd name="T13" fmla="*/ 0 h 1028"/>
                <a:gd name="T14" fmla="*/ 682 w 1362"/>
                <a:gd name="T15" fmla="*/ 59 h 1028"/>
                <a:gd name="T16" fmla="*/ 733 w 1362"/>
                <a:gd name="T17" fmla="*/ 67 h 1028"/>
                <a:gd name="T18" fmla="*/ 750 w 1362"/>
                <a:gd name="T19" fmla="*/ 48 h 1028"/>
                <a:gd name="T20" fmla="*/ 796 w 1362"/>
                <a:gd name="T21" fmla="*/ 51 h 1028"/>
                <a:gd name="T22" fmla="*/ 850 w 1362"/>
                <a:gd name="T23" fmla="*/ 101 h 1028"/>
                <a:gd name="T24" fmla="*/ 884 w 1362"/>
                <a:gd name="T25" fmla="*/ 99 h 1028"/>
                <a:gd name="T26" fmla="*/ 940 w 1362"/>
                <a:gd name="T27" fmla="*/ 59 h 1028"/>
                <a:gd name="T28" fmla="*/ 1362 w 1362"/>
                <a:gd name="T29" fmla="*/ 328 h 1028"/>
                <a:gd name="T30" fmla="*/ 1155 w 1362"/>
                <a:gd name="T31" fmla="*/ 754 h 1028"/>
                <a:gd name="T32" fmla="*/ 1032 w 1362"/>
                <a:gd name="T33" fmla="*/ 1028 h 1028"/>
                <a:gd name="T34" fmla="*/ 725 w 1362"/>
                <a:gd name="T35" fmla="*/ 876 h 1028"/>
                <a:gd name="T36" fmla="*/ 623 w 1362"/>
                <a:gd name="T37" fmla="*/ 859 h 1028"/>
                <a:gd name="T38" fmla="*/ 500 w 1362"/>
                <a:gd name="T39" fmla="*/ 742 h 1028"/>
                <a:gd name="T40" fmla="*/ 472 w 1362"/>
                <a:gd name="T41" fmla="*/ 652 h 1028"/>
                <a:gd name="T42" fmla="*/ 433 w 1362"/>
                <a:gd name="T43" fmla="*/ 589 h 1028"/>
                <a:gd name="T44" fmla="*/ 363 w 1362"/>
                <a:gd name="T45" fmla="*/ 504 h 1028"/>
                <a:gd name="T46" fmla="*/ 259 w 1362"/>
                <a:gd name="T47" fmla="*/ 426 h 1028"/>
                <a:gd name="T48" fmla="*/ 89 w 1362"/>
                <a:gd name="T49" fmla="*/ 420 h 1028"/>
                <a:gd name="T50" fmla="*/ 61 w 1362"/>
                <a:gd name="T51" fmla="*/ 446 h 1028"/>
                <a:gd name="T52" fmla="*/ 0 w 1362"/>
                <a:gd name="T53" fmla="*/ 426 h 10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62" h="1028">
                  <a:moveTo>
                    <a:pt x="0" y="426"/>
                  </a:moveTo>
                  <a:lnTo>
                    <a:pt x="173" y="211"/>
                  </a:lnTo>
                  <a:lnTo>
                    <a:pt x="351" y="144"/>
                  </a:lnTo>
                  <a:lnTo>
                    <a:pt x="512" y="130"/>
                  </a:lnTo>
                  <a:lnTo>
                    <a:pt x="573" y="76"/>
                  </a:lnTo>
                  <a:lnTo>
                    <a:pt x="610" y="57"/>
                  </a:lnTo>
                  <a:lnTo>
                    <a:pt x="656" y="0"/>
                  </a:lnTo>
                  <a:lnTo>
                    <a:pt x="682" y="59"/>
                  </a:lnTo>
                  <a:lnTo>
                    <a:pt x="733" y="67"/>
                  </a:lnTo>
                  <a:lnTo>
                    <a:pt x="750" y="48"/>
                  </a:lnTo>
                  <a:lnTo>
                    <a:pt x="796" y="51"/>
                  </a:lnTo>
                  <a:lnTo>
                    <a:pt x="850" y="101"/>
                  </a:lnTo>
                  <a:lnTo>
                    <a:pt x="884" y="99"/>
                  </a:lnTo>
                  <a:lnTo>
                    <a:pt x="940" y="59"/>
                  </a:lnTo>
                  <a:lnTo>
                    <a:pt x="1362" y="328"/>
                  </a:lnTo>
                  <a:lnTo>
                    <a:pt x="1155" y="754"/>
                  </a:lnTo>
                  <a:lnTo>
                    <a:pt x="1032" y="1028"/>
                  </a:lnTo>
                  <a:lnTo>
                    <a:pt x="725" y="876"/>
                  </a:lnTo>
                  <a:lnTo>
                    <a:pt x="623" y="859"/>
                  </a:lnTo>
                  <a:lnTo>
                    <a:pt x="500" y="742"/>
                  </a:lnTo>
                  <a:lnTo>
                    <a:pt x="472" y="652"/>
                  </a:lnTo>
                  <a:lnTo>
                    <a:pt x="433" y="589"/>
                  </a:lnTo>
                  <a:lnTo>
                    <a:pt x="363" y="504"/>
                  </a:lnTo>
                  <a:lnTo>
                    <a:pt x="259" y="426"/>
                  </a:lnTo>
                  <a:lnTo>
                    <a:pt x="89" y="420"/>
                  </a:lnTo>
                  <a:lnTo>
                    <a:pt x="61" y="446"/>
                  </a:lnTo>
                  <a:lnTo>
                    <a:pt x="0" y="42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720" name="Freeform 72"/>
            <p:cNvSpPr>
              <a:spLocks/>
            </p:cNvSpPr>
            <p:nvPr/>
          </p:nvSpPr>
          <p:spPr bwMode="auto">
            <a:xfrm>
              <a:off x="4776" y="1770"/>
              <a:ext cx="417" cy="310"/>
            </a:xfrm>
            <a:custGeom>
              <a:avLst/>
              <a:gdLst>
                <a:gd name="T0" fmla="*/ 989 w 2504"/>
                <a:gd name="T1" fmla="*/ 1465 h 1861"/>
                <a:gd name="T2" fmla="*/ 994 w 2504"/>
                <a:gd name="T3" fmla="*/ 1447 h 1861"/>
                <a:gd name="T4" fmla="*/ 783 w 2504"/>
                <a:gd name="T5" fmla="*/ 1105 h 1861"/>
                <a:gd name="T6" fmla="*/ 723 w 2504"/>
                <a:gd name="T7" fmla="*/ 1105 h 1861"/>
                <a:gd name="T8" fmla="*/ 617 w 2504"/>
                <a:gd name="T9" fmla="*/ 1027 h 1861"/>
                <a:gd name="T10" fmla="*/ 512 w 2504"/>
                <a:gd name="T11" fmla="*/ 1025 h 1861"/>
                <a:gd name="T12" fmla="*/ 411 w 2504"/>
                <a:gd name="T13" fmla="*/ 986 h 1861"/>
                <a:gd name="T14" fmla="*/ 172 w 2504"/>
                <a:gd name="T15" fmla="*/ 1025 h 1861"/>
                <a:gd name="T16" fmla="*/ 146 w 2504"/>
                <a:gd name="T17" fmla="*/ 1014 h 1861"/>
                <a:gd name="T18" fmla="*/ 124 w 2504"/>
                <a:gd name="T19" fmla="*/ 941 h 1861"/>
                <a:gd name="T20" fmla="*/ 0 w 2504"/>
                <a:gd name="T21" fmla="*/ 861 h 1861"/>
                <a:gd name="T22" fmla="*/ 403 w 2504"/>
                <a:gd name="T23" fmla="*/ 465 h 1861"/>
                <a:gd name="T24" fmla="*/ 531 w 2504"/>
                <a:gd name="T25" fmla="*/ 317 h 1861"/>
                <a:gd name="T26" fmla="*/ 593 w 2504"/>
                <a:gd name="T27" fmla="*/ 319 h 1861"/>
                <a:gd name="T28" fmla="*/ 617 w 2504"/>
                <a:gd name="T29" fmla="*/ 340 h 1861"/>
                <a:gd name="T30" fmla="*/ 645 w 2504"/>
                <a:gd name="T31" fmla="*/ 346 h 1861"/>
                <a:gd name="T32" fmla="*/ 968 w 2504"/>
                <a:gd name="T33" fmla="*/ 0 h 1861"/>
                <a:gd name="T34" fmla="*/ 1111 w 2504"/>
                <a:gd name="T35" fmla="*/ 127 h 1861"/>
                <a:gd name="T36" fmla="*/ 1275 w 2504"/>
                <a:gd name="T37" fmla="*/ 317 h 1861"/>
                <a:gd name="T38" fmla="*/ 1457 w 2504"/>
                <a:gd name="T39" fmla="*/ 447 h 1861"/>
                <a:gd name="T40" fmla="*/ 1487 w 2504"/>
                <a:gd name="T41" fmla="*/ 549 h 1861"/>
                <a:gd name="T42" fmla="*/ 1632 w 2504"/>
                <a:gd name="T43" fmla="*/ 709 h 1861"/>
                <a:gd name="T44" fmla="*/ 1572 w 2504"/>
                <a:gd name="T45" fmla="*/ 828 h 1861"/>
                <a:gd name="T46" fmla="*/ 1658 w 2504"/>
                <a:gd name="T47" fmla="*/ 947 h 1861"/>
                <a:gd name="T48" fmla="*/ 2205 w 2504"/>
                <a:gd name="T49" fmla="*/ 884 h 1861"/>
                <a:gd name="T50" fmla="*/ 2264 w 2504"/>
                <a:gd name="T51" fmla="*/ 960 h 1861"/>
                <a:gd name="T52" fmla="*/ 2244 w 2504"/>
                <a:gd name="T53" fmla="*/ 1054 h 1861"/>
                <a:gd name="T54" fmla="*/ 2187 w 2504"/>
                <a:gd name="T55" fmla="*/ 1149 h 1861"/>
                <a:gd name="T56" fmla="*/ 2189 w 2504"/>
                <a:gd name="T57" fmla="*/ 1210 h 1861"/>
                <a:gd name="T58" fmla="*/ 2249 w 2504"/>
                <a:gd name="T59" fmla="*/ 1291 h 1861"/>
                <a:gd name="T60" fmla="*/ 2504 w 2504"/>
                <a:gd name="T61" fmla="*/ 1492 h 1861"/>
                <a:gd name="T62" fmla="*/ 2444 w 2504"/>
                <a:gd name="T63" fmla="*/ 1536 h 1861"/>
                <a:gd name="T64" fmla="*/ 2410 w 2504"/>
                <a:gd name="T65" fmla="*/ 1536 h 1861"/>
                <a:gd name="T66" fmla="*/ 2358 w 2504"/>
                <a:gd name="T67" fmla="*/ 1483 h 1861"/>
                <a:gd name="T68" fmla="*/ 2314 w 2504"/>
                <a:gd name="T69" fmla="*/ 1486 h 1861"/>
                <a:gd name="T70" fmla="*/ 2288 w 2504"/>
                <a:gd name="T71" fmla="*/ 1499 h 1861"/>
                <a:gd name="T72" fmla="*/ 2247 w 2504"/>
                <a:gd name="T73" fmla="*/ 1492 h 1861"/>
                <a:gd name="T74" fmla="*/ 2218 w 2504"/>
                <a:gd name="T75" fmla="*/ 1439 h 1861"/>
                <a:gd name="T76" fmla="*/ 2178 w 2504"/>
                <a:gd name="T77" fmla="*/ 1488 h 1861"/>
                <a:gd name="T78" fmla="*/ 2132 w 2504"/>
                <a:gd name="T79" fmla="*/ 1514 h 1861"/>
                <a:gd name="T80" fmla="*/ 2077 w 2504"/>
                <a:gd name="T81" fmla="*/ 1564 h 1861"/>
                <a:gd name="T82" fmla="*/ 1915 w 2504"/>
                <a:gd name="T83" fmla="*/ 1582 h 1861"/>
                <a:gd name="T84" fmla="*/ 1731 w 2504"/>
                <a:gd name="T85" fmla="*/ 1649 h 1861"/>
                <a:gd name="T86" fmla="*/ 1622 w 2504"/>
                <a:gd name="T87" fmla="*/ 1782 h 1861"/>
                <a:gd name="T88" fmla="*/ 1562 w 2504"/>
                <a:gd name="T89" fmla="*/ 1861 h 1861"/>
                <a:gd name="T90" fmla="*/ 1492 w 2504"/>
                <a:gd name="T91" fmla="*/ 1809 h 1861"/>
                <a:gd name="T92" fmla="*/ 1116 w 2504"/>
                <a:gd name="T93" fmla="*/ 1490 h 1861"/>
                <a:gd name="T94" fmla="*/ 1060 w 2504"/>
                <a:gd name="T95" fmla="*/ 1452 h 1861"/>
                <a:gd name="T96" fmla="*/ 989 w 2504"/>
                <a:gd name="T97" fmla="*/ 1465 h 18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504" h="1861">
                  <a:moveTo>
                    <a:pt x="989" y="1465"/>
                  </a:moveTo>
                  <a:lnTo>
                    <a:pt x="994" y="1447"/>
                  </a:lnTo>
                  <a:lnTo>
                    <a:pt x="783" y="1105"/>
                  </a:lnTo>
                  <a:lnTo>
                    <a:pt x="723" y="1105"/>
                  </a:lnTo>
                  <a:lnTo>
                    <a:pt x="617" y="1027"/>
                  </a:lnTo>
                  <a:lnTo>
                    <a:pt x="512" y="1025"/>
                  </a:lnTo>
                  <a:lnTo>
                    <a:pt x="411" y="986"/>
                  </a:lnTo>
                  <a:lnTo>
                    <a:pt x="172" y="1025"/>
                  </a:lnTo>
                  <a:lnTo>
                    <a:pt x="146" y="1014"/>
                  </a:lnTo>
                  <a:lnTo>
                    <a:pt x="124" y="941"/>
                  </a:lnTo>
                  <a:lnTo>
                    <a:pt x="0" y="861"/>
                  </a:lnTo>
                  <a:lnTo>
                    <a:pt x="403" y="465"/>
                  </a:lnTo>
                  <a:lnTo>
                    <a:pt x="531" y="317"/>
                  </a:lnTo>
                  <a:lnTo>
                    <a:pt x="593" y="319"/>
                  </a:lnTo>
                  <a:lnTo>
                    <a:pt x="617" y="340"/>
                  </a:lnTo>
                  <a:lnTo>
                    <a:pt x="645" y="346"/>
                  </a:lnTo>
                  <a:lnTo>
                    <a:pt x="968" y="0"/>
                  </a:lnTo>
                  <a:lnTo>
                    <a:pt x="1111" y="127"/>
                  </a:lnTo>
                  <a:lnTo>
                    <a:pt x="1275" y="317"/>
                  </a:lnTo>
                  <a:lnTo>
                    <a:pt x="1457" y="447"/>
                  </a:lnTo>
                  <a:lnTo>
                    <a:pt x="1487" y="549"/>
                  </a:lnTo>
                  <a:lnTo>
                    <a:pt x="1632" y="709"/>
                  </a:lnTo>
                  <a:lnTo>
                    <a:pt x="1572" y="828"/>
                  </a:lnTo>
                  <a:lnTo>
                    <a:pt x="1658" y="947"/>
                  </a:lnTo>
                  <a:lnTo>
                    <a:pt x="2205" y="884"/>
                  </a:lnTo>
                  <a:lnTo>
                    <a:pt x="2264" y="960"/>
                  </a:lnTo>
                  <a:lnTo>
                    <a:pt x="2244" y="1054"/>
                  </a:lnTo>
                  <a:lnTo>
                    <a:pt x="2187" y="1149"/>
                  </a:lnTo>
                  <a:lnTo>
                    <a:pt x="2189" y="1210"/>
                  </a:lnTo>
                  <a:lnTo>
                    <a:pt x="2249" y="1291"/>
                  </a:lnTo>
                  <a:lnTo>
                    <a:pt x="2504" y="1492"/>
                  </a:lnTo>
                  <a:lnTo>
                    <a:pt x="2444" y="1536"/>
                  </a:lnTo>
                  <a:lnTo>
                    <a:pt x="2410" y="1536"/>
                  </a:lnTo>
                  <a:lnTo>
                    <a:pt x="2358" y="1483"/>
                  </a:lnTo>
                  <a:lnTo>
                    <a:pt x="2314" y="1486"/>
                  </a:lnTo>
                  <a:lnTo>
                    <a:pt x="2288" y="1499"/>
                  </a:lnTo>
                  <a:lnTo>
                    <a:pt x="2247" y="1492"/>
                  </a:lnTo>
                  <a:lnTo>
                    <a:pt x="2218" y="1439"/>
                  </a:lnTo>
                  <a:lnTo>
                    <a:pt x="2178" y="1488"/>
                  </a:lnTo>
                  <a:lnTo>
                    <a:pt x="2132" y="1514"/>
                  </a:lnTo>
                  <a:lnTo>
                    <a:pt x="2077" y="1564"/>
                  </a:lnTo>
                  <a:lnTo>
                    <a:pt x="1915" y="1582"/>
                  </a:lnTo>
                  <a:lnTo>
                    <a:pt x="1731" y="1649"/>
                  </a:lnTo>
                  <a:lnTo>
                    <a:pt x="1622" y="1782"/>
                  </a:lnTo>
                  <a:lnTo>
                    <a:pt x="1562" y="1861"/>
                  </a:lnTo>
                  <a:lnTo>
                    <a:pt x="1492" y="1809"/>
                  </a:lnTo>
                  <a:lnTo>
                    <a:pt x="1116" y="1490"/>
                  </a:lnTo>
                  <a:lnTo>
                    <a:pt x="1060" y="1452"/>
                  </a:lnTo>
                  <a:lnTo>
                    <a:pt x="989" y="146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721" name="Freeform 73"/>
            <p:cNvSpPr>
              <a:spLocks/>
            </p:cNvSpPr>
            <p:nvPr/>
          </p:nvSpPr>
          <p:spPr bwMode="auto">
            <a:xfrm>
              <a:off x="4776" y="1770"/>
              <a:ext cx="417" cy="310"/>
            </a:xfrm>
            <a:custGeom>
              <a:avLst/>
              <a:gdLst>
                <a:gd name="T0" fmla="*/ 989 w 2504"/>
                <a:gd name="T1" fmla="*/ 1465 h 1861"/>
                <a:gd name="T2" fmla="*/ 994 w 2504"/>
                <a:gd name="T3" fmla="*/ 1447 h 1861"/>
                <a:gd name="T4" fmla="*/ 783 w 2504"/>
                <a:gd name="T5" fmla="*/ 1105 h 1861"/>
                <a:gd name="T6" fmla="*/ 723 w 2504"/>
                <a:gd name="T7" fmla="*/ 1105 h 1861"/>
                <a:gd name="T8" fmla="*/ 617 w 2504"/>
                <a:gd name="T9" fmla="*/ 1027 h 1861"/>
                <a:gd name="T10" fmla="*/ 512 w 2504"/>
                <a:gd name="T11" fmla="*/ 1025 h 1861"/>
                <a:gd name="T12" fmla="*/ 411 w 2504"/>
                <a:gd name="T13" fmla="*/ 986 h 1861"/>
                <a:gd name="T14" fmla="*/ 172 w 2504"/>
                <a:gd name="T15" fmla="*/ 1025 h 1861"/>
                <a:gd name="T16" fmla="*/ 146 w 2504"/>
                <a:gd name="T17" fmla="*/ 1014 h 1861"/>
                <a:gd name="T18" fmla="*/ 124 w 2504"/>
                <a:gd name="T19" fmla="*/ 941 h 1861"/>
                <a:gd name="T20" fmla="*/ 0 w 2504"/>
                <a:gd name="T21" fmla="*/ 861 h 1861"/>
                <a:gd name="T22" fmla="*/ 403 w 2504"/>
                <a:gd name="T23" fmla="*/ 465 h 1861"/>
                <a:gd name="T24" fmla="*/ 531 w 2504"/>
                <a:gd name="T25" fmla="*/ 317 h 1861"/>
                <a:gd name="T26" fmla="*/ 593 w 2504"/>
                <a:gd name="T27" fmla="*/ 319 h 1861"/>
                <a:gd name="T28" fmla="*/ 617 w 2504"/>
                <a:gd name="T29" fmla="*/ 340 h 1861"/>
                <a:gd name="T30" fmla="*/ 645 w 2504"/>
                <a:gd name="T31" fmla="*/ 346 h 1861"/>
                <a:gd name="T32" fmla="*/ 968 w 2504"/>
                <a:gd name="T33" fmla="*/ 0 h 1861"/>
                <a:gd name="T34" fmla="*/ 1111 w 2504"/>
                <a:gd name="T35" fmla="*/ 127 h 1861"/>
                <a:gd name="T36" fmla="*/ 1275 w 2504"/>
                <a:gd name="T37" fmla="*/ 317 h 1861"/>
                <a:gd name="T38" fmla="*/ 1457 w 2504"/>
                <a:gd name="T39" fmla="*/ 447 h 1861"/>
                <a:gd name="T40" fmla="*/ 1487 w 2504"/>
                <a:gd name="T41" fmla="*/ 549 h 1861"/>
                <a:gd name="T42" fmla="*/ 1632 w 2504"/>
                <a:gd name="T43" fmla="*/ 709 h 1861"/>
                <a:gd name="T44" fmla="*/ 1572 w 2504"/>
                <a:gd name="T45" fmla="*/ 828 h 1861"/>
                <a:gd name="T46" fmla="*/ 1658 w 2504"/>
                <a:gd name="T47" fmla="*/ 947 h 1861"/>
                <a:gd name="T48" fmla="*/ 2205 w 2504"/>
                <a:gd name="T49" fmla="*/ 884 h 1861"/>
                <a:gd name="T50" fmla="*/ 2264 w 2504"/>
                <a:gd name="T51" fmla="*/ 960 h 1861"/>
                <a:gd name="T52" fmla="*/ 2244 w 2504"/>
                <a:gd name="T53" fmla="*/ 1054 h 1861"/>
                <a:gd name="T54" fmla="*/ 2187 w 2504"/>
                <a:gd name="T55" fmla="*/ 1149 h 1861"/>
                <a:gd name="T56" fmla="*/ 2189 w 2504"/>
                <a:gd name="T57" fmla="*/ 1210 h 1861"/>
                <a:gd name="T58" fmla="*/ 2249 w 2504"/>
                <a:gd name="T59" fmla="*/ 1291 h 1861"/>
                <a:gd name="T60" fmla="*/ 2504 w 2504"/>
                <a:gd name="T61" fmla="*/ 1492 h 1861"/>
                <a:gd name="T62" fmla="*/ 2444 w 2504"/>
                <a:gd name="T63" fmla="*/ 1536 h 1861"/>
                <a:gd name="T64" fmla="*/ 2410 w 2504"/>
                <a:gd name="T65" fmla="*/ 1536 h 1861"/>
                <a:gd name="T66" fmla="*/ 2358 w 2504"/>
                <a:gd name="T67" fmla="*/ 1483 h 1861"/>
                <a:gd name="T68" fmla="*/ 2314 w 2504"/>
                <a:gd name="T69" fmla="*/ 1486 h 1861"/>
                <a:gd name="T70" fmla="*/ 2288 w 2504"/>
                <a:gd name="T71" fmla="*/ 1499 h 1861"/>
                <a:gd name="T72" fmla="*/ 2247 w 2504"/>
                <a:gd name="T73" fmla="*/ 1492 h 1861"/>
                <a:gd name="T74" fmla="*/ 2218 w 2504"/>
                <a:gd name="T75" fmla="*/ 1439 h 1861"/>
                <a:gd name="T76" fmla="*/ 2178 w 2504"/>
                <a:gd name="T77" fmla="*/ 1488 h 1861"/>
                <a:gd name="T78" fmla="*/ 2132 w 2504"/>
                <a:gd name="T79" fmla="*/ 1514 h 1861"/>
                <a:gd name="T80" fmla="*/ 2077 w 2504"/>
                <a:gd name="T81" fmla="*/ 1564 h 1861"/>
                <a:gd name="T82" fmla="*/ 1915 w 2504"/>
                <a:gd name="T83" fmla="*/ 1582 h 1861"/>
                <a:gd name="T84" fmla="*/ 1731 w 2504"/>
                <a:gd name="T85" fmla="*/ 1649 h 1861"/>
                <a:gd name="T86" fmla="*/ 1622 w 2504"/>
                <a:gd name="T87" fmla="*/ 1782 h 1861"/>
                <a:gd name="T88" fmla="*/ 1562 w 2504"/>
                <a:gd name="T89" fmla="*/ 1861 h 1861"/>
                <a:gd name="T90" fmla="*/ 1492 w 2504"/>
                <a:gd name="T91" fmla="*/ 1809 h 1861"/>
                <a:gd name="T92" fmla="*/ 1116 w 2504"/>
                <a:gd name="T93" fmla="*/ 1490 h 1861"/>
                <a:gd name="T94" fmla="*/ 1060 w 2504"/>
                <a:gd name="T95" fmla="*/ 1452 h 1861"/>
                <a:gd name="T96" fmla="*/ 989 w 2504"/>
                <a:gd name="T97" fmla="*/ 1465 h 18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504" h="1861">
                  <a:moveTo>
                    <a:pt x="989" y="1465"/>
                  </a:moveTo>
                  <a:lnTo>
                    <a:pt x="994" y="1447"/>
                  </a:lnTo>
                  <a:lnTo>
                    <a:pt x="783" y="1105"/>
                  </a:lnTo>
                  <a:lnTo>
                    <a:pt x="723" y="1105"/>
                  </a:lnTo>
                  <a:lnTo>
                    <a:pt x="617" y="1027"/>
                  </a:lnTo>
                  <a:lnTo>
                    <a:pt x="512" y="1025"/>
                  </a:lnTo>
                  <a:lnTo>
                    <a:pt x="411" y="986"/>
                  </a:lnTo>
                  <a:lnTo>
                    <a:pt x="172" y="1025"/>
                  </a:lnTo>
                  <a:lnTo>
                    <a:pt x="146" y="1014"/>
                  </a:lnTo>
                  <a:lnTo>
                    <a:pt x="124" y="941"/>
                  </a:lnTo>
                  <a:lnTo>
                    <a:pt x="0" y="861"/>
                  </a:lnTo>
                  <a:lnTo>
                    <a:pt x="403" y="465"/>
                  </a:lnTo>
                  <a:lnTo>
                    <a:pt x="531" y="317"/>
                  </a:lnTo>
                  <a:lnTo>
                    <a:pt x="593" y="319"/>
                  </a:lnTo>
                  <a:lnTo>
                    <a:pt x="617" y="340"/>
                  </a:lnTo>
                  <a:lnTo>
                    <a:pt x="645" y="346"/>
                  </a:lnTo>
                  <a:lnTo>
                    <a:pt x="968" y="0"/>
                  </a:lnTo>
                  <a:lnTo>
                    <a:pt x="1111" y="127"/>
                  </a:lnTo>
                  <a:lnTo>
                    <a:pt x="1275" y="317"/>
                  </a:lnTo>
                  <a:lnTo>
                    <a:pt x="1457" y="447"/>
                  </a:lnTo>
                  <a:lnTo>
                    <a:pt x="1487" y="549"/>
                  </a:lnTo>
                  <a:lnTo>
                    <a:pt x="1632" y="709"/>
                  </a:lnTo>
                  <a:lnTo>
                    <a:pt x="1572" y="828"/>
                  </a:lnTo>
                  <a:lnTo>
                    <a:pt x="1658" y="947"/>
                  </a:lnTo>
                  <a:lnTo>
                    <a:pt x="2205" y="884"/>
                  </a:lnTo>
                  <a:lnTo>
                    <a:pt x="2264" y="960"/>
                  </a:lnTo>
                  <a:lnTo>
                    <a:pt x="2244" y="1054"/>
                  </a:lnTo>
                  <a:lnTo>
                    <a:pt x="2187" y="1149"/>
                  </a:lnTo>
                  <a:lnTo>
                    <a:pt x="2189" y="1210"/>
                  </a:lnTo>
                  <a:lnTo>
                    <a:pt x="2249" y="1291"/>
                  </a:lnTo>
                  <a:lnTo>
                    <a:pt x="2504" y="1492"/>
                  </a:lnTo>
                  <a:lnTo>
                    <a:pt x="2444" y="1536"/>
                  </a:lnTo>
                  <a:lnTo>
                    <a:pt x="2410" y="1536"/>
                  </a:lnTo>
                  <a:lnTo>
                    <a:pt x="2358" y="1483"/>
                  </a:lnTo>
                  <a:lnTo>
                    <a:pt x="2314" y="1486"/>
                  </a:lnTo>
                  <a:lnTo>
                    <a:pt x="2288" y="1499"/>
                  </a:lnTo>
                  <a:lnTo>
                    <a:pt x="2247" y="1492"/>
                  </a:lnTo>
                  <a:lnTo>
                    <a:pt x="2218" y="1439"/>
                  </a:lnTo>
                  <a:lnTo>
                    <a:pt x="2178" y="1488"/>
                  </a:lnTo>
                  <a:lnTo>
                    <a:pt x="2132" y="1514"/>
                  </a:lnTo>
                  <a:lnTo>
                    <a:pt x="2077" y="1564"/>
                  </a:lnTo>
                  <a:lnTo>
                    <a:pt x="1915" y="1582"/>
                  </a:lnTo>
                  <a:lnTo>
                    <a:pt x="1731" y="1649"/>
                  </a:lnTo>
                  <a:lnTo>
                    <a:pt x="1622" y="1782"/>
                  </a:lnTo>
                  <a:lnTo>
                    <a:pt x="1562" y="1861"/>
                  </a:lnTo>
                  <a:lnTo>
                    <a:pt x="1492" y="1809"/>
                  </a:lnTo>
                  <a:lnTo>
                    <a:pt x="1116" y="1490"/>
                  </a:lnTo>
                  <a:lnTo>
                    <a:pt x="1060" y="1452"/>
                  </a:lnTo>
                  <a:lnTo>
                    <a:pt x="989" y="146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722" name="Freeform 74"/>
            <p:cNvSpPr>
              <a:spLocks/>
            </p:cNvSpPr>
            <p:nvPr/>
          </p:nvSpPr>
          <p:spPr bwMode="auto">
            <a:xfrm>
              <a:off x="5122" y="1859"/>
              <a:ext cx="221" cy="204"/>
            </a:xfrm>
            <a:custGeom>
              <a:avLst/>
              <a:gdLst>
                <a:gd name="T0" fmla="*/ 1271 w 1327"/>
                <a:gd name="T1" fmla="*/ 0 h 1226"/>
                <a:gd name="T2" fmla="*/ 1327 w 1327"/>
                <a:gd name="T3" fmla="*/ 56 h 1226"/>
                <a:gd name="T4" fmla="*/ 1327 w 1327"/>
                <a:gd name="T5" fmla="*/ 69 h 1226"/>
                <a:gd name="T6" fmla="*/ 1268 w 1327"/>
                <a:gd name="T7" fmla="*/ 162 h 1226"/>
                <a:gd name="T8" fmla="*/ 1312 w 1327"/>
                <a:gd name="T9" fmla="*/ 305 h 1226"/>
                <a:gd name="T10" fmla="*/ 1122 w 1327"/>
                <a:gd name="T11" fmla="*/ 750 h 1226"/>
                <a:gd name="T12" fmla="*/ 876 w 1327"/>
                <a:gd name="T13" fmla="*/ 1161 h 1226"/>
                <a:gd name="T14" fmla="*/ 842 w 1327"/>
                <a:gd name="T15" fmla="*/ 1226 h 1226"/>
                <a:gd name="T16" fmla="*/ 418 w 1327"/>
                <a:gd name="T17" fmla="*/ 954 h 1226"/>
                <a:gd name="T18" fmla="*/ 171 w 1327"/>
                <a:gd name="T19" fmla="*/ 752 h 1226"/>
                <a:gd name="T20" fmla="*/ 112 w 1327"/>
                <a:gd name="T21" fmla="*/ 679 h 1226"/>
                <a:gd name="T22" fmla="*/ 109 w 1327"/>
                <a:gd name="T23" fmla="*/ 616 h 1226"/>
                <a:gd name="T24" fmla="*/ 165 w 1327"/>
                <a:gd name="T25" fmla="*/ 520 h 1226"/>
                <a:gd name="T26" fmla="*/ 188 w 1327"/>
                <a:gd name="T27" fmla="*/ 426 h 1226"/>
                <a:gd name="T28" fmla="*/ 121 w 1327"/>
                <a:gd name="T29" fmla="*/ 344 h 1226"/>
                <a:gd name="T30" fmla="*/ 104 w 1327"/>
                <a:gd name="T31" fmla="*/ 280 h 1226"/>
                <a:gd name="T32" fmla="*/ 0 w 1327"/>
                <a:gd name="T33" fmla="*/ 134 h 1226"/>
                <a:gd name="T34" fmla="*/ 406 w 1327"/>
                <a:gd name="T35" fmla="*/ 134 h 1226"/>
                <a:gd name="T36" fmla="*/ 412 w 1327"/>
                <a:gd name="T37" fmla="*/ 58 h 1226"/>
                <a:gd name="T38" fmla="*/ 535 w 1327"/>
                <a:gd name="T39" fmla="*/ 16 h 1226"/>
                <a:gd name="T40" fmla="*/ 549 w 1327"/>
                <a:gd name="T41" fmla="*/ 115 h 1226"/>
                <a:gd name="T42" fmla="*/ 1271 w 1327"/>
                <a:gd name="T43" fmla="*/ 0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27" h="1226">
                  <a:moveTo>
                    <a:pt x="1271" y="0"/>
                  </a:moveTo>
                  <a:lnTo>
                    <a:pt x="1327" y="56"/>
                  </a:lnTo>
                  <a:lnTo>
                    <a:pt x="1327" y="69"/>
                  </a:lnTo>
                  <a:lnTo>
                    <a:pt x="1268" y="162"/>
                  </a:lnTo>
                  <a:lnTo>
                    <a:pt x="1312" y="305"/>
                  </a:lnTo>
                  <a:lnTo>
                    <a:pt x="1122" y="750"/>
                  </a:lnTo>
                  <a:lnTo>
                    <a:pt x="876" y="1161"/>
                  </a:lnTo>
                  <a:lnTo>
                    <a:pt x="842" y="1226"/>
                  </a:lnTo>
                  <a:lnTo>
                    <a:pt x="418" y="954"/>
                  </a:lnTo>
                  <a:lnTo>
                    <a:pt x="171" y="752"/>
                  </a:lnTo>
                  <a:lnTo>
                    <a:pt x="112" y="679"/>
                  </a:lnTo>
                  <a:lnTo>
                    <a:pt x="109" y="616"/>
                  </a:lnTo>
                  <a:lnTo>
                    <a:pt x="165" y="520"/>
                  </a:lnTo>
                  <a:lnTo>
                    <a:pt x="188" y="426"/>
                  </a:lnTo>
                  <a:lnTo>
                    <a:pt x="121" y="344"/>
                  </a:lnTo>
                  <a:lnTo>
                    <a:pt x="104" y="280"/>
                  </a:lnTo>
                  <a:lnTo>
                    <a:pt x="0" y="134"/>
                  </a:lnTo>
                  <a:lnTo>
                    <a:pt x="406" y="134"/>
                  </a:lnTo>
                  <a:lnTo>
                    <a:pt x="412" y="58"/>
                  </a:lnTo>
                  <a:lnTo>
                    <a:pt x="535" y="16"/>
                  </a:lnTo>
                  <a:lnTo>
                    <a:pt x="549" y="115"/>
                  </a:lnTo>
                  <a:lnTo>
                    <a:pt x="1271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723" name="Freeform 75"/>
            <p:cNvSpPr>
              <a:spLocks/>
            </p:cNvSpPr>
            <p:nvPr/>
          </p:nvSpPr>
          <p:spPr bwMode="auto">
            <a:xfrm>
              <a:off x="5122" y="1859"/>
              <a:ext cx="221" cy="204"/>
            </a:xfrm>
            <a:custGeom>
              <a:avLst/>
              <a:gdLst>
                <a:gd name="T0" fmla="*/ 1271 w 1327"/>
                <a:gd name="T1" fmla="*/ 0 h 1226"/>
                <a:gd name="T2" fmla="*/ 1327 w 1327"/>
                <a:gd name="T3" fmla="*/ 56 h 1226"/>
                <a:gd name="T4" fmla="*/ 1327 w 1327"/>
                <a:gd name="T5" fmla="*/ 69 h 1226"/>
                <a:gd name="T6" fmla="*/ 1268 w 1327"/>
                <a:gd name="T7" fmla="*/ 162 h 1226"/>
                <a:gd name="T8" fmla="*/ 1312 w 1327"/>
                <a:gd name="T9" fmla="*/ 305 h 1226"/>
                <a:gd name="T10" fmla="*/ 1122 w 1327"/>
                <a:gd name="T11" fmla="*/ 750 h 1226"/>
                <a:gd name="T12" fmla="*/ 876 w 1327"/>
                <a:gd name="T13" fmla="*/ 1161 h 1226"/>
                <a:gd name="T14" fmla="*/ 842 w 1327"/>
                <a:gd name="T15" fmla="*/ 1226 h 1226"/>
                <a:gd name="T16" fmla="*/ 418 w 1327"/>
                <a:gd name="T17" fmla="*/ 954 h 1226"/>
                <a:gd name="T18" fmla="*/ 171 w 1327"/>
                <a:gd name="T19" fmla="*/ 752 h 1226"/>
                <a:gd name="T20" fmla="*/ 112 w 1327"/>
                <a:gd name="T21" fmla="*/ 679 h 1226"/>
                <a:gd name="T22" fmla="*/ 109 w 1327"/>
                <a:gd name="T23" fmla="*/ 616 h 1226"/>
                <a:gd name="T24" fmla="*/ 165 w 1327"/>
                <a:gd name="T25" fmla="*/ 520 h 1226"/>
                <a:gd name="T26" fmla="*/ 188 w 1327"/>
                <a:gd name="T27" fmla="*/ 426 h 1226"/>
                <a:gd name="T28" fmla="*/ 121 w 1327"/>
                <a:gd name="T29" fmla="*/ 344 h 1226"/>
                <a:gd name="T30" fmla="*/ 104 w 1327"/>
                <a:gd name="T31" fmla="*/ 280 h 1226"/>
                <a:gd name="T32" fmla="*/ 0 w 1327"/>
                <a:gd name="T33" fmla="*/ 134 h 1226"/>
                <a:gd name="T34" fmla="*/ 406 w 1327"/>
                <a:gd name="T35" fmla="*/ 134 h 1226"/>
                <a:gd name="T36" fmla="*/ 412 w 1327"/>
                <a:gd name="T37" fmla="*/ 58 h 1226"/>
                <a:gd name="T38" fmla="*/ 535 w 1327"/>
                <a:gd name="T39" fmla="*/ 16 h 1226"/>
                <a:gd name="T40" fmla="*/ 549 w 1327"/>
                <a:gd name="T41" fmla="*/ 115 h 1226"/>
                <a:gd name="T42" fmla="*/ 1271 w 1327"/>
                <a:gd name="T43" fmla="*/ 0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27" h="1226">
                  <a:moveTo>
                    <a:pt x="1271" y="0"/>
                  </a:moveTo>
                  <a:lnTo>
                    <a:pt x="1327" y="56"/>
                  </a:lnTo>
                  <a:lnTo>
                    <a:pt x="1327" y="69"/>
                  </a:lnTo>
                  <a:lnTo>
                    <a:pt x="1268" y="162"/>
                  </a:lnTo>
                  <a:lnTo>
                    <a:pt x="1312" y="305"/>
                  </a:lnTo>
                  <a:lnTo>
                    <a:pt x="1122" y="750"/>
                  </a:lnTo>
                  <a:lnTo>
                    <a:pt x="876" y="1161"/>
                  </a:lnTo>
                  <a:lnTo>
                    <a:pt x="842" y="1226"/>
                  </a:lnTo>
                  <a:lnTo>
                    <a:pt x="418" y="954"/>
                  </a:lnTo>
                  <a:lnTo>
                    <a:pt x="171" y="752"/>
                  </a:lnTo>
                  <a:lnTo>
                    <a:pt x="112" y="679"/>
                  </a:lnTo>
                  <a:lnTo>
                    <a:pt x="109" y="616"/>
                  </a:lnTo>
                  <a:lnTo>
                    <a:pt x="165" y="520"/>
                  </a:lnTo>
                  <a:lnTo>
                    <a:pt x="188" y="426"/>
                  </a:lnTo>
                  <a:lnTo>
                    <a:pt x="121" y="344"/>
                  </a:lnTo>
                  <a:lnTo>
                    <a:pt x="104" y="280"/>
                  </a:lnTo>
                  <a:lnTo>
                    <a:pt x="0" y="134"/>
                  </a:lnTo>
                  <a:lnTo>
                    <a:pt x="406" y="134"/>
                  </a:lnTo>
                  <a:lnTo>
                    <a:pt x="412" y="58"/>
                  </a:lnTo>
                  <a:lnTo>
                    <a:pt x="535" y="16"/>
                  </a:lnTo>
                  <a:lnTo>
                    <a:pt x="549" y="115"/>
                  </a:lnTo>
                  <a:lnTo>
                    <a:pt x="1271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724" name="Freeform 76"/>
            <p:cNvSpPr>
              <a:spLocks/>
            </p:cNvSpPr>
            <p:nvPr/>
          </p:nvSpPr>
          <p:spPr bwMode="auto">
            <a:xfrm>
              <a:off x="4821" y="2157"/>
              <a:ext cx="152" cy="126"/>
            </a:xfrm>
            <a:custGeom>
              <a:avLst/>
              <a:gdLst>
                <a:gd name="T0" fmla="*/ 605 w 912"/>
                <a:gd name="T1" fmla="*/ 0 h 756"/>
                <a:gd name="T2" fmla="*/ 722 w 912"/>
                <a:gd name="T3" fmla="*/ 155 h 756"/>
                <a:gd name="T4" fmla="*/ 672 w 912"/>
                <a:gd name="T5" fmla="*/ 321 h 756"/>
                <a:gd name="T6" fmla="*/ 751 w 912"/>
                <a:gd name="T7" fmla="*/ 439 h 756"/>
                <a:gd name="T8" fmla="*/ 849 w 912"/>
                <a:gd name="T9" fmla="*/ 489 h 756"/>
                <a:gd name="T10" fmla="*/ 912 w 912"/>
                <a:gd name="T11" fmla="*/ 576 h 756"/>
                <a:gd name="T12" fmla="*/ 655 w 912"/>
                <a:gd name="T13" fmla="*/ 705 h 756"/>
                <a:gd name="T14" fmla="*/ 560 w 912"/>
                <a:gd name="T15" fmla="*/ 710 h 756"/>
                <a:gd name="T16" fmla="*/ 511 w 912"/>
                <a:gd name="T17" fmla="*/ 756 h 756"/>
                <a:gd name="T18" fmla="*/ 389 w 912"/>
                <a:gd name="T19" fmla="*/ 696 h 756"/>
                <a:gd name="T20" fmla="*/ 322 w 912"/>
                <a:gd name="T21" fmla="*/ 693 h 756"/>
                <a:gd name="T22" fmla="*/ 291 w 912"/>
                <a:gd name="T23" fmla="*/ 738 h 756"/>
                <a:gd name="T24" fmla="*/ 222 w 912"/>
                <a:gd name="T25" fmla="*/ 736 h 756"/>
                <a:gd name="T26" fmla="*/ 0 w 912"/>
                <a:gd name="T27" fmla="*/ 586 h 756"/>
                <a:gd name="T28" fmla="*/ 160 w 912"/>
                <a:gd name="T29" fmla="*/ 529 h 756"/>
                <a:gd name="T30" fmla="*/ 212 w 912"/>
                <a:gd name="T31" fmla="*/ 506 h 756"/>
                <a:gd name="T32" fmla="*/ 191 w 912"/>
                <a:gd name="T33" fmla="*/ 449 h 756"/>
                <a:gd name="T34" fmla="*/ 247 w 912"/>
                <a:gd name="T35" fmla="*/ 288 h 756"/>
                <a:gd name="T36" fmla="*/ 295 w 912"/>
                <a:gd name="T37" fmla="*/ 233 h 756"/>
                <a:gd name="T38" fmla="*/ 361 w 912"/>
                <a:gd name="T39" fmla="*/ 214 h 756"/>
                <a:gd name="T40" fmla="*/ 605 w 912"/>
                <a:gd name="T41" fmla="*/ 0 h 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12" h="756">
                  <a:moveTo>
                    <a:pt x="605" y="0"/>
                  </a:moveTo>
                  <a:lnTo>
                    <a:pt x="722" y="155"/>
                  </a:lnTo>
                  <a:lnTo>
                    <a:pt x="672" y="321"/>
                  </a:lnTo>
                  <a:lnTo>
                    <a:pt x="751" y="439"/>
                  </a:lnTo>
                  <a:lnTo>
                    <a:pt x="849" y="489"/>
                  </a:lnTo>
                  <a:lnTo>
                    <a:pt x="912" y="576"/>
                  </a:lnTo>
                  <a:lnTo>
                    <a:pt x="655" y="705"/>
                  </a:lnTo>
                  <a:lnTo>
                    <a:pt x="560" y="710"/>
                  </a:lnTo>
                  <a:lnTo>
                    <a:pt x="511" y="756"/>
                  </a:lnTo>
                  <a:lnTo>
                    <a:pt x="389" y="696"/>
                  </a:lnTo>
                  <a:lnTo>
                    <a:pt x="322" y="693"/>
                  </a:lnTo>
                  <a:lnTo>
                    <a:pt x="291" y="738"/>
                  </a:lnTo>
                  <a:lnTo>
                    <a:pt x="222" y="736"/>
                  </a:lnTo>
                  <a:lnTo>
                    <a:pt x="0" y="586"/>
                  </a:lnTo>
                  <a:lnTo>
                    <a:pt x="160" y="529"/>
                  </a:lnTo>
                  <a:lnTo>
                    <a:pt x="212" y="506"/>
                  </a:lnTo>
                  <a:lnTo>
                    <a:pt x="191" y="449"/>
                  </a:lnTo>
                  <a:lnTo>
                    <a:pt x="247" y="288"/>
                  </a:lnTo>
                  <a:lnTo>
                    <a:pt x="295" y="233"/>
                  </a:lnTo>
                  <a:lnTo>
                    <a:pt x="361" y="214"/>
                  </a:lnTo>
                  <a:lnTo>
                    <a:pt x="605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725" name="Freeform 77"/>
            <p:cNvSpPr>
              <a:spLocks/>
            </p:cNvSpPr>
            <p:nvPr/>
          </p:nvSpPr>
          <p:spPr bwMode="auto">
            <a:xfrm>
              <a:off x="4821" y="2157"/>
              <a:ext cx="152" cy="126"/>
            </a:xfrm>
            <a:custGeom>
              <a:avLst/>
              <a:gdLst>
                <a:gd name="T0" fmla="*/ 605 w 912"/>
                <a:gd name="T1" fmla="*/ 0 h 756"/>
                <a:gd name="T2" fmla="*/ 722 w 912"/>
                <a:gd name="T3" fmla="*/ 155 h 756"/>
                <a:gd name="T4" fmla="*/ 672 w 912"/>
                <a:gd name="T5" fmla="*/ 321 h 756"/>
                <a:gd name="T6" fmla="*/ 751 w 912"/>
                <a:gd name="T7" fmla="*/ 439 h 756"/>
                <a:gd name="T8" fmla="*/ 849 w 912"/>
                <a:gd name="T9" fmla="*/ 489 h 756"/>
                <a:gd name="T10" fmla="*/ 912 w 912"/>
                <a:gd name="T11" fmla="*/ 576 h 756"/>
                <a:gd name="T12" fmla="*/ 655 w 912"/>
                <a:gd name="T13" fmla="*/ 705 h 756"/>
                <a:gd name="T14" fmla="*/ 560 w 912"/>
                <a:gd name="T15" fmla="*/ 710 h 756"/>
                <a:gd name="T16" fmla="*/ 511 w 912"/>
                <a:gd name="T17" fmla="*/ 756 h 756"/>
                <a:gd name="T18" fmla="*/ 389 w 912"/>
                <a:gd name="T19" fmla="*/ 696 h 756"/>
                <a:gd name="T20" fmla="*/ 322 w 912"/>
                <a:gd name="T21" fmla="*/ 693 h 756"/>
                <a:gd name="T22" fmla="*/ 291 w 912"/>
                <a:gd name="T23" fmla="*/ 738 h 756"/>
                <a:gd name="T24" fmla="*/ 222 w 912"/>
                <a:gd name="T25" fmla="*/ 736 h 756"/>
                <a:gd name="T26" fmla="*/ 0 w 912"/>
                <a:gd name="T27" fmla="*/ 586 h 756"/>
                <a:gd name="T28" fmla="*/ 160 w 912"/>
                <a:gd name="T29" fmla="*/ 529 h 756"/>
                <a:gd name="T30" fmla="*/ 212 w 912"/>
                <a:gd name="T31" fmla="*/ 506 h 756"/>
                <a:gd name="T32" fmla="*/ 191 w 912"/>
                <a:gd name="T33" fmla="*/ 449 h 756"/>
                <a:gd name="T34" fmla="*/ 247 w 912"/>
                <a:gd name="T35" fmla="*/ 288 h 756"/>
                <a:gd name="T36" fmla="*/ 295 w 912"/>
                <a:gd name="T37" fmla="*/ 233 h 756"/>
                <a:gd name="T38" fmla="*/ 361 w 912"/>
                <a:gd name="T39" fmla="*/ 214 h 756"/>
                <a:gd name="T40" fmla="*/ 605 w 912"/>
                <a:gd name="T41" fmla="*/ 0 h 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12" h="756">
                  <a:moveTo>
                    <a:pt x="605" y="0"/>
                  </a:moveTo>
                  <a:lnTo>
                    <a:pt x="722" y="155"/>
                  </a:lnTo>
                  <a:lnTo>
                    <a:pt x="672" y="321"/>
                  </a:lnTo>
                  <a:lnTo>
                    <a:pt x="751" y="439"/>
                  </a:lnTo>
                  <a:lnTo>
                    <a:pt x="849" y="489"/>
                  </a:lnTo>
                  <a:lnTo>
                    <a:pt x="912" y="576"/>
                  </a:lnTo>
                  <a:lnTo>
                    <a:pt x="655" y="705"/>
                  </a:lnTo>
                  <a:lnTo>
                    <a:pt x="560" y="710"/>
                  </a:lnTo>
                  <a:lnTo>
                    <a:pt x="511" y="756"/>
                  </a:lnTo>
                  <a:lnTo>
                    <a:pt x="389" y="696"/>
                  </a:lnTo>
                  <a:lnTo>
                    <a:pt x="322" y="693"/>
                  </a:lnTo>
                  <a:lnTo>
                    <a:pt x="291" y="738"/>
                  </a:lnTo>
                  <a:lnTo>
                    <a:pt x="222" y="736"/>
                  </a:lnTo>
                  <a:lnTo>
                    <a:pt x="0" y="586"/>
                  </a:lnTo>
                  <a:lnTo>
                    <a:pt x="160" y="529"/>
                  </a:lnTo>
                  <a:lnTo>
                    <a:pt x="212" y="506"/>
                  </a:lnTo>
                  <a:lnTo>
                    <a:pt x="191" y="449"/>
                  </a:lnTo>
                  <a:lnTo>
                    <a:pt x="247" y="288"/>
                  </a:lnTo>
                  <a:lnTo>
                    <a:pt x="295" y="233"/>
                  </a:lnTo>
                  <a:lnTo>
                    <a:pt x="361" y="214"/>
                  </a:lnTo>
                  <a:lnTo>
                    <a:pt x="605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726" name="Freeform 78"/>
            <p:cNvSpPr>
              <a:spLocks/>
            </p:cNvSpPr>
            <p:nvPr/>
          </p:nvSpPr>
          <p:spPr bwMode="auto">
            <a:xfrm>
              <a:off x="4922" y="2130"/>
              <a:ext cx="273" cy="171"/>
            </a:xfrm>
            <a:custGeom>
              <a:avLst/>
              <a:gdLst>
                <a:gd name="T0" fmla="*/ 313 w 1642"/>
                <a:gd name="T1" fmla="*/ 749 h 1031"/>
                <a:gd name="T2" fmla="*/ 246 w 1642"/>
                <a:gd name="T3" fmla="*/ 658 h 1031"/>
                <a:gd name="T4" fmla="*/ 148 w 1642"/>
                <a:gd name="T5" fmla="*/ 607 h 1031"/>
                <a:gd name="T6" fmla="*/ 69 w 1642"/>
                <a:gd name="T7" fmla="*/ 489 h 1031"/>
                <a:gd name="T8" fmla="*/ 118 w 1642"/>
                <a:gd name="T9" fmla="*/ 323 h 1031"/>
                <a:gd name="T10" fmla="*/ 0 w 1642"/>
                <a:gd name="T11" fmla="*/ 166 h 1031"/>
                <a:gd name="T12" fmla="*/ 32 w 1642"/>
                <a:gd name="T13" fmla="*/ 129 h 1031"/>
                <a:gd name="T14" fmla="*/ 51 w 1642"/>
                <a:gd name="T15" fmla="*/ 98 h 1031"/>
                <a:gd name="T16" fmla="*/ 9 w 1642"/>
                <a:gd name="T17" fmla="*/ 48 h 1031"/>
                <a:gd name="T18" fmla="*/ 32 w 1642"/>
                <a:gd name="T19" fmla="*/ 0 h 1031"/>
                <a:gd name="T20" fmla="*/ 137 w 1642"/>
                <a:gd name="T21" fmla="*/ 115 h 1031"/>
                <a:gd name="T22" fmla="*/ 398 w 1642"/>
                <a:gd name="T23" fmla="*/ 199 h 1031"/>
                <a:gd name="T24" fmla="*/ 572 w 1642"/>
                <a:gd name="T25" fmla="*/ 104 h 1031"/>
                <a:gd name="T26" fmla="*/ 652 w 1642"/>
                <a:gd name="T27" fmla="*/ 81 h 1031"/>
                <a:gd name="T28" fmla="*/ 997 w 1642"/>
                <a:gd name="T29" fmla="*/ 340 h 1031"/>
                <a:gd name="T30" fmla="*/ 1052 w 1642"/>
                <a:gd name="T31" fmla="*/ 361 h 1031"/>
                <a:gd name="T32" fmla="*/ 1135 w 1642"/>
                <a:gd name="T33" fmla="*/ 434 h 1031"/>
                <a:gd name="T34" fmla="*/ 1194 w 1642"/>
                <a:gd name="T35" fmla="*/ 513 h 1031"/>
                <a:gd name="T36" fmla="*/ 1642 w 1642"/>
                <a:gd name="T37" fmla="*/ 517 h 1031"/>
                <a:gd name="T38" fmla="*/ 1618 w 1642"/>
                <a:gd name="T39" fmla="*/ 565 h 1031"/>
                <a:gd name="T40" fmla="*/ 1556 w 1642"/>
                <a:gd name="T41" fmla="*/ 610 h 1031"/>
                <a:gd name="T42" fmla="*/ 1520 w 1642"/>
                <a:gd name="T43" fmla="*/ 654 h 1031"/>
                <a:gd name="T44" fmla="*/ 1471 w 1642"/>
                <a:gd name="T45" fmla="*/ 805 h 1031"/>
                <a:gd name="T46" fmla="*/ 1425 w 1642"/>
                <a:gd name="T47" fmla="*/ 834 h 1031"/>
                <a:gd name="T48" fmla="*/ 1385 w 1642"/>
                <a:gd name="T49" fmla="*/ 903 h 1031"/>
                <a:gd name="T50" fmla="*/ 1336 w 1642"/>
                <a:gd name="T51" fmla="*/ 958 h 1031"/>
                <a:gd name="T52" fmla="*/ 1319 w 1642"/>
                <a:gd name="T53" fmla="*/ 1031 h 1031"/>
                <a:gd name="T54" fmla="*/ 729 w 1642"/>
                <a:gd name="T55" fmla="*/ 1025 h 1031"/>
                <a:gd name="T56" fmla="*/ 234 w 1642"/>
                <a:gd name="T57" fmla="*/ 1025 h 1031"/>
                <a:gd name="T58" fmla="*/ 211 w 1642"/>
                <a:gd name="T59" fmla="*/ 1026 h 1031"/>
                <a:gd name="T60" fmla="*/ 313 w 1642"/>
                <a:gd name="T61" fmla="*/ 778 h 1031"/>
                <a:gd name="T62" fmla="*/ 313 w 1642"/>
                <a:gd name="T63" fmla="*/ 749 h 10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2" h="1031">
                  <a:moveTo>
                    <a:pt x="313" y="749"/>
                  </a:moveTo>
                  <a:lnTo>
                    <a:pt x="246" y="658"/>
                  </a:lnTo>
                  <a:lnTo>
                    <a:pt x="148" y="607"/>
                  </a:lnTo>
                  <a:lnTo>
                    <a:pt x="69" y="489"/>
                  </a:lnTo>
                  <a:lnTo>
                    <a:pt x="118" y="323"/>
                  </a:lnTo>
                  <a:lnTo>
                    <a:pt x="0" y="166"/>
                  </a:lnTo>
                  <a:lnTo>
                    <a:pt x="32" y="129"/>
                  </a:lnTo>
                  <a:lnTo>
                    <a:pt x="51" y="98"/>
                  </a:lnTo>
                  <a:lnTo>
                    <a:pt x="9" y="48"/>
                  </a:lnTo>
                  <a:lnTo>
                    <a:pt x="32" y="0"/>
                  </a:lnTo>
                  <a:lnTo>
                    <a:pt x="137" y="115"/>
                  </a:lnTo>
                  <a:lnTo>
                    <a:pt x="398" y="199"/>
                  </a:lnTo>
                  <a:lnTo>
                    <a:pt x="572" y="104"/>
                  </a:lnTo>
                  <a:lnTo>
                    <a:pt x="652" y="81"/>
                  </a:lnTo>
                  <a:lnTo>
                    <a:pt x="997" y="340"/>
                  </a:lnTo>
                  <a:lnTo>
                    <a:pt x="1052" y="361"/>
                  </a:lnTo>
                  <a:lnTo>
                    <a:pt x="1135" y="434"/>
                  </a:lnTo>
                  <a:lnTo>
                    <a:pt x="1194" y="513"/>
                  </a:lnTo>
                  <a:lnTo>
                    <a:pt x="1642" y="517"/>
                  </a:lnTo>
                  <a:lnTo>
                    <a:pt x="1618" y="565"/>
                  </a:lnTo>
                  <a:lnTo>
                    <a:pt x="1556" y="610"/>
                  </a:lnTo>
                  <a:lnTo>
                    <a:pt x="1520" y="654"/>
                  </a:lnTo>
                  <a:lnTo>
                    <a:pt x="1471" y="805"/>
                  </a:lnTo>
                  <a:lnTo>
                    <a:pt x="1425" y="834"/>
                  </a:lnTo>
                  <a:lnTo>
                    <a:pt x="1385" y="903"/>
                  </a:lnTo>
                  <a:lnTo>
                    <a:pt x="1336" y="958"/>
                  </a:lnTo>
                  <a:lnTo>
                    <a:pt x="1319" y="1031"/>
                  </a:lnTo>
                  <a:lnTo>
                    <a:pt x="729" y="1025"/>
                  </a:lnTo>
                  <a:lnTo>
                    <a:pt x="234" y="1025"/>
                  </a:lnTo>
                  <a:lnTo>
                    <a:pt x="211" y="1026"/>
                  </a:lnTo>
                  <a:lnTo>
                    <a:pt x="313" y="778"/>
                  </a:lnTo>
                  <a:lnTo>
                    <a:pt x="313" y="74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727" name="Freeform 79"/>
            <p:cNvSpPr>
              <a:spLocks/>
            </p:cNvSpPr>
            <p:nvPr/>
          </p:nvSpPr>
          <p:spPr bwMode="auto">
            <a:xfrm>
              <a:off x="4922" y="2130"/>
              <a:ext cx="273" cy="171"/>
            </a:xfrm>
            <a:custGeom>
              <a:avLst/>
              <a:gdLst>
                <a:gd name="T0" fmla="*/ 313 w 1642"/>
                <a:gd name="T1" fmla="*/ 749 h 1031"/>
                <a:gd name="T2" fmla="*/ 246 w 1642"/>
                <a:gd name="T3" fmla="*/ 658 h 1031"/>
                <a:gd name="T4" fmla="*/ 148 w 1642"/>
                <a:gd name="T5" fmla="*/ 607 h 1031"/>
                <a:gd name="T6" fmla="*/ 69 w 1642"/>
                <a:gd name="T7" fmla="*/ 489 h 1031"/>
                <a:gd name="T8" fmla="*/ 118 w 1642"/>
                <a:gd name="T9" fmla="*/ 323 h 1031"/>
                <a:gd name="T10" fmla="*/ 0 w 1642"/>
                <a:gd name="T11" fmla="*/ 166 h 1031"/>
                <a:gd name="T12" fmla="*/ 32 w 1642"/>
                <a:gd name="T13" fmla="*/ 129 h 1031"/>
                <a:gd name="T14" fmla="*/ 51 w 1642"/>
                <a:gd name="T15" fmla="*/ 98 h 1031"/>
                <a:gd name="T16" fmla="*/ 9 w 1642"/>
                <a:gd name="T17" fmla="*/ 48 h 1031"/>
                <a:gd name="T18" fmla="*/ 32 w 1642"/>
                <a:gd name="T19" fmla="*/ 0 h 1031"/>
                <a:gd name="T20" fmla="*/ 137 w 1642"/>
                <a:gd name="T21" fmla="*/ 115 h 1031"/>
                <a:gd name="T22" fmla="*/ 398 w 1642"/>
                <a:gd name="T23" fmla="*/ 199 h 1031"/>
                <a:gd name="T24" fmla="*/ 572 w 1642"/>
                <a:gd name="T25" fmla="*/ 104 h 1031"/>
                <a:gd name="T26" fmla="*/ 652 w 1642"/>
                <a:gd name="T27" fmla="*/ 81 h 1031"/>
                <a:gd name="T28" fmla="*/ 997 w 1642"/>
                <a:gd name="T29" fmla="*/ 340 h 1031"/>
                <a:gd name="T30" fmla="*/ 1052 w 1642"/>
                <a:gd name="T31" fmla="*/ 361 h 1031"/>
                <a:gd name="T32" fmla="*/ 1135 w 1642"/>
                <a:gd name="T33" fmla="*/ 434 h 1031"/>
                <a:gd name="T34" fmla="*/ 1194 w 1642"/>
                <a:gd name="T35" fmla="*/ 513 h 1031"/>
                <a:gd name="T36" fmla="*/ 1642 w 1642"/>
                <a:gd name="T37" fmla="*/ 517 h 1031"/>
                <a:gd name="T38" fmla="*/ 1618 w 1642"/>
                <a:gd name="T39" fmla="*/ 565 h 1031"/>
                <a:gd name="T40" fmla="*/ 1556 w 1642"/>
                <a:gd name="T41" fmla="*/ 610 h 1031"/>
                <a:gd name="T42" fmla="*/ 1520 w 1642"/>
                <a:gd name="T43" fmla="*/ 654 h 1031"/>
                <a:gd name="T44" fmla="*/ 1471 w 1642"/>
                <a:gd name="T45" fmla="*/ 805 h 1031"/>
                <a:gd name="T46" fmla="*/ 1425 w 1642"/>
                <a:gd name="T47" fmla="*/ 834 h 1031"/>
                <a:gd name="T48" fmla="*/ 1385 w 1642"/>
                <a:gd name="T49" fmla="*/ 903 h 1031"/>
                <a:gd name="T50" fmla="*/ 1336 w 1642"/>
                <a:gd name="T51" fmla="*/ 958 h 1031"/>
                <a:gd name="T52" fmla="*/ 1319 w 1642"/>
                <a:gd name="T53" fmla="*/ 1031 h 1031"/>
                <a:gd name="T54" fmla="*/ 729 w 1642"/>
                <a:gd name="T55" fmla="*/ 1025 h 1031"/>
                <a:gd name="T56" fmla="*/ 234 w 1642"/>
                <a:gd name="T57" fmla="*/ 1025 h 1031"/>
                <a:gd name="T58" fmla="*/ 211 w 1642"/>
                <a:gd name="T59" fmla="*/ 1026 h 1031"/>
                <a:gd name="T60" fmla="*/ 313 w 1642"/>
                <a:gd name="T61" fmla="*/ 778 h 1031"/>
                <a:gd name="T62" fmla="*/ 313 w 1642"/>
                <a:gd name="T63" fmla="*/ 749 h 10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2" h="1031">
                  <a:moveTo>
                    <a:pt x="313" y="749"/>
                  </a:moveTo>
                  <a:lnTo>
                    <a:pt x="246" y="658"/>
                  </a:lnTo>
                  <a:lnTo>
                    <a:pt x="148" y="607"/>
                  </a:lnTo>
                  <a:lnTo>
                    <a:pt x="69" y="489"/>
                  </a:lnTo>
                  <a:lnTo>
                    <a:pt x="118" y="323"/>
                  </a:lnTo>
                  <a:lnTo>
                    <a:pt x="0" y="166"/>
                  </a:lnTo>
                  <a:lnTo>
                    <a:pt x="32" y="129"/>
                  </a:lnTo>
                  <a:lnTo>
                    <a:pt x="51" y="98"/>
                  </a:lnTo>
                  <a:lnTo>
                    <a:pt x="9" y="48"/>
                  </a:lnTo>
                  <a:lnTo>
                    <a:pt x="32" y="0"/>
                  </a:lnTo>
                  <a:lnTo>
                    <a:pt x="137" y="115"/>
                  </a:lnTo>
                  <a:lnTo>
                    <a:pt x="398" y="199"/>
                  </a:lnTo>
                  <a:lnTo>
                    <a:pt x="572" y="104"/>
                  </a:lnTo>
                  <a:lnTo>
                    <a:pt x="652" y="81"/>
                  </a:lnTo>
                  <a:lnTo>
                    <a:pt x="997" y="340"/>
                  </a:lnTo>
                  <a:lnTo>
                    <a:pt x="1052" y="361"/>
                  </a:lnTo>
                  <a:lnTo>
                    <a:pt x="1135" y="434"/>
                  </a:lnTo>
                  <a:lnTo>
                    <a:pt x="1194" y="513"/>
                  </a:lnTo>
                  <a:lnTo>
                    <a:pt x="1642" y="517"/>
                  </a:lnTo>
                  <a:lnTo>
                    <a:pt x="1618" y="565"/>
                  </a:lnTo>
                  <a:lnTo>
                    <a:pt x="1556" y="610"/>
                  </a:lnTo>
                  <a:lnTo>
                    <a:pt x="1520" y="654"/>
                  </a:lnTo>
                  <a:lnTo>
                    <a:pt x="1471" y="805"/>
                  </a:lnTo>
                  <a:lnTo>
                    <a:pt x="1425" y="834"/>
                  </a:lnTo>
                  <a:lnTo>
                    <a:pt x="1385" y="903"/>
                  </a:lnTo>
                  <a:lnTo>
                    <a:pt x="1336" y="958"/>
                  </a:lnTo>
                  <a:lnTo>
                    <a:pt x="1319" y="1031"/>
                  </a:lnTo>
                  <a:lnTo>
                    <a:pt x="729" y="1025"/>
                  </a:lnTo>
                  <a:lnTo>
                    <a:pt x="234" y="1025"/>
                  </a:lnTo>
                  <a:lnTo>
                    <a:pt x="211" y="1026"/>
                  </a:lnTo>
                  <a:lnTo>
                    <a:pt x="313" y="778"/>
                  </a:lnTo>
                  <a:lnTo>
                    <a:pt x="313" y="74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728" name="Freeform 80"/>
            <p:cNvSpPr>
              <a:spLocks/>
            </p:cNvSpPr>
            <p:nvPr/>
          </p:nvSpPr>
          <p:spPr bwMode="auto">
            <a:xfrm>
              <a:off x="4138" y="3198"/>
              <a:ext cx="222" cy="176"/>
            </a:xfrm>
            <a:custGeom>
              <a:avLst/>
              <a:gdLst>
                <a:gd name="T0" fmla="*/ 223 w 1335"/>
                <a:gd name="T1" fmla="*/ 251 h 1055"/>
                <a:gd name="T2" fmla="*/ 516 w 1335"/>
                <a:gd name="T3" fmla="*/ 150 h 1055"/>
                <a:gd name="T4" fmla="*/ 728 w 1335"/>
                <a:gd name="T5" fmla="*/ 90 h 1055"/>
                <a:gd name="T6" fmla="*/ 957 w 1335"/>
                <a:gd name="T7" fmla="*/ 67 h 1055"/>
                <a:gd name="T8" fmla="*/ 1036 w 1335"/>
                <a:gd name="T9" fmla="*/ 0 h 1055"/>
                <a:gd name="T10" fmla="*/ 1120 w 1335"/>
                <a:gd name="T11" fmla="*/ 206 h 1055"/>
                <a:gd name="T12" fmla="*/ 1177 w 1335"/>
                <a:gd name="T13" fmla="*/ 271 h 1055"/>
                <a:gd name="T14" fmla="*/ 1250 w 1335"/>
                <a:gd name="T15" fmla="*/ 305 h 1055"/>
                <a:gd name="T16" fmla="*/ 1311 w 1335"/>
                <a:gd name="T17" fmla="*/ 306 h 1055"/>
                <a:gd name="T18" fmla="*/ 1335 w 1335"/>
                <a:gd name="T19" fmla="*/ 380 h 1055"/>
                <a:gd name="T20" fmla="*/ 1267 w 1335"/>
                <a:gd name="T21" fmla="*/ 452 h 1055"/>
                <a:gd name="T22" fmla="*/ 1219 w 1335"/>
                <a:gd name="T23" fmla="*/ 453 h 1055"/>
                <a:gd name="T24" fmla="*/ 1090 w 1335"/>
                <a:gd name="T25" fmla="*/ 564 h 1055"/>
                <a:gd name="T26" fmla="*/ 1232 w 1335"/>
                <a:gd name="T27" fmla="*/ 799 h 1055"/>
                <a:gd name="T28" fmla="*/ 1161 w 1335"/>
                <a:gd name="T29" fmla="*/ 831 h 1055"/>
                <a:gd name="T30" fmla="*/ 1197 w 1335"/>
                <a:gd name="T31" fmla="*/ 1013 h 1055"/>
                <a:gd name="T32" fmla="*/ 1071 w 1335"/>
                <a:gd name="T33" fmla="*/ 1050 h 1055"/>
                <a:gd name="T34" fmla="*/ 952 w 1335"/>
                <a:gd name="T35" fmla="*/ 1055 h 1055"/>
                <a:gd name="T36" fmla="*/ 943 w 1335"/>
                <a:gd name="T37" fmla="*/ 996 h 1055"/>
                <a:gd name="T38" fmla="*/ 845 w 1335"/>
                <a:gd name="T39" fmla="*/ 1008 h 1055"/>
                <a:gd name="T40" fmla="*/ 724 w 1335"/>
                <a:gd name="T41" fmla="*/ 868 h 1055"/>
                <a:gd name="T42" fmla="*/ 675 w 1335"/>
                <a:gd name="T43" fmla="*/ 866 h 1055"/>
                <a:gd name="T44" fmla="*/ 627 w 1335"/>
                <a:gd name="T45" fmla="*/ 934 h 1055"/>
                <a:gd name="T46" fmla="*/ 462 w 1335"/>
                <a:gd name="T47" fmla="*/ 921 h 1055"/>
                <a:gd name="T48" fmla="*/ 383 w 1335"/>
                <a:gd name="T49" fmla="*/ 812 h 1055"/>
                <a:gd name="T50" fmla="*/ 403 w 1335"/>
                <a:gd name="T51" fmla="*/ 732 h 1055"/>
                <a:gd name="T52" fmla="*/ 133 w 1335"/>
                <a:gd name="T53" fmla="*/ 738 h 1055"/>
                <a:gd name="T54" fmla="*/ 0 w 1335"/>
                <a:gd name="T55" fmla="*/ 569 h 1055"/>
                <a:gd name="T56" fmla="*/ 223 w 1335"/>
                <a:gd name="T57" fmla="*/ 251 h 10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35" h="1055">
                  <a:moveTo>
                    <a:pt x="223" y="251"/>
                  </a:moveTo>
                  <a:lnTo>
                    <a:pt x="516" y="150"/>
                  </a:lnTo>
                  <a:lnTo>
                    <a:pt x="728" y="90"/>
                  </a:lnTo>
                  <a:lnTo>
                    <a:pt x="957" y="67"/>
                  </a:lnTo>
                  <a:lnTo>
                    <a:pt x="1036" y="0"/>
                  </a:lnTo>
                  <a:lnTo>
                    <a:pt x="1120" y="206"/>
                  </a:lnTo>
                  <a:lnTo>
                    <a:pt x="1177" y="271"/>
                  </a:lnTo>
                  <a:lnTo>
                    <a:pt x="1250" y="305"/>
                  </a:lnTo>
                  <a:lnTo>
                    <a:pt x="1311" y="306"/>
                  </a:lnTo>
                  <a:lnTo>
                    <a:pt x="1335" y="380"/>
                  </a:lnTo>
                  <a:lnTo>
                    <a:pt x="1267" y="452"/>
                  </a:lnTo>
                  <a:lnTo>
                    <a:pt x="1219" y="453"/>
                  </a:lnTo>
                  <a:lnTo>
                    <a:pt x="1090" y="564"/>
                  </a:lnTo>
                  <a:lnTo>
                    <a:pt x="1232" y="799"/>
                  </a:lnTo>
                  <a:lnTo>
                    <a:pt x="1161" y="831"/>
                  </a:lnTo>
                  <a:lnTo>
                    <a:pt x="1197" y="1013"/>
                  </a:lnTo>
                  <a:lnTo>
                    <a:pt x="1071" y="1050"/>
                  </a:lnTo>
                  <a:lnTo>
                    <a:pt x="952" y="1055"/>
                  </a:lnTo>
                  <a:lnTo>
                    <a:pt x="943" y="996"/>
                  </a:lnTo>
                  <a:lnTo>
                    <a:pt x="845" y="1008"/>
                  </a:lnTo>
                  <a:lnTo>
                    <a:pt x="724" y="868"/>
                  </a:lnTo>
                  <a:lnTo>
                    <a:pt x="675" y="866"/>
                  </a:lnTo>
                  <a:lnTo>
                    <a:pt x="627" y="934"/>
                  </a:lnTo>
                  <a:lnTo>
                    <a:pt x="462" y="921"/>
                  </a:lnTo>
                  <a:lnTo>
                    <a:pt x="383" y="812"/>
                  </a:lnTo>
                  <a:lnTo>
                    <a:pt x="403" y="732"/>
                  </a:lnTo>
                  <a:lnTo>
                    <a:pt x="133" y="738"/>
                  </a:lnTo>
                  <a:lnTo>
                    <a:pt x="0" y="569"/>
                  </a:lnTo>
                  <a:lnTo>
                    <a:pt x="223" y="25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729" name="Freeform 81"/>
            <p:cNvSpPr>
              <a:spLocks/>
            </p:cNvSpPr>
            <p:nvPr/>
          </p:nvSpPr>
          <p:spPr bwMode="auto">
            <a:xfrm>
              <a:off x="4138" y="3198"/>
              <a:ext cx="222" cy="176"/>
            </a:xfrm>
            <a:custGeom>
              <a:avLst/>
              <a:gdLst>
                <a:gd name="T0" fmla="*/ 223 w 1335"/>
                <a:gd name="T1" fmla="*/ 251 h 1055"/>
                <a:gd name="T2" fmla="*/ 516 w 1335"/>
                <a:gd name="T3" fmla="*/ 150 h 1055"/>
                <a:gd name="T4" fmla="*/ 728 w 1335"/>
                <a:gd name="T5" fmla="*/ 90 h 1055"/>
                <a:gd name="T6" fmla="*/ 957 w 1335"/>
                <a:gd name="T7" fmla="*/ 67 h 1055"/>
                <a:gd name="T8" fmla="*/ 1036 w 1335"/>
                <a:gd name="T9" fmla="*/ 0 h 1055"/>
                <a:gd name="T10" fmla="*/ 1120 w 1335"/>
                <a:gd name="T11" fmla="*/ 206 h 1055"/>
                <a:gd name="T12" fmla="*/ 1177 w 1335"/>
                <a:gd name="T13" fmla="*/ 271 h 1055"/>
                <a:gd name="T14" fmla="*/ 1250 w 1335"/>
                <a:gd name="T15" fmla="*/ 305 h 1055"/>
                <a:gd name="T16" fmla="*/ 1311 w 1335"/>
                <a:gd name="T17" fmla="*/ 306 h 1055"/>
                <a:gd name="T18" fmla="*/ 1335 w 1335"/>
                <a:gd name="T19" fmla="*/ 380 h 1055"/>
                <a:gd name="T20" fmla="*/ 1267 w 1335"/>
                <a:gd name="T21" fmla="*/ 452 h 1055"/>
                <a:gd name="T22" fmla="*/ 1219 w 1335"/>
                <a:gd name="T23" fmla="*/ 453 h 1055"/>
                <a:gd name="T24" fmla="*/ 1090 w 1335"/>
                <a:gd name="T25" fmla="*/ 564 h 1055"/>
                <a:gd name="T26" fmla="*/ 1232 w 1335"/>
                <a:gd name="T27" fmla="*/ 799 h 1055"/>
                <a:gd name="T28" fmla="*/ 1161 w 1335"/>
                <a:gd name="T29" fmla="*/ 831 h 1055"/>
                <a:gd name="T30" fmla="*/ 1197 w 1335"/>
                <a:gd name="T31" fmla="*/ 1013 h 1055"/>
                <a:gd name="T32" fmla="*/ 1071 w 1335"/>
                <a:gd name="T33" fmla="*/ 1050 h 1055"/>
                <a:gd name="T34" fmla="*/ 952 w 1335"/>
                <a:gd name="T35" fmla="*/ 1055 h 1055"/>
                <a:gd name="T36" fmla="*/ 943 w 1335"/>
                <a:gd name="T37" fmla="*/ 996 h 1055"/>
                <a:gd name="T38" fmla="*/ 845 w 1335"/>
                <a:gd name="T39" fmla="*/ 1008 h 1055"/>
                <a:gd name="T40" fmla="*/ 724 w 1335"/>
                <a:gd name="T41" fmla="*/ 868 h 1055"/>
                <a:gd name="T42" fmla="*/ 675 w 1335"/>
                <a:gd name="T43" fmla="*/ 866 h 1055"/>
                <a:gd name="T44" fmla="*/ 627 w 1335"/>
                <a:gd name="T45" fmla="*/ 934 h 1055"/>
                <a:gd name="T46" fmla="*/ 462 w 1335"/>
                <a:gd name="T47" fmla="*/ 921 h 1055"/>
                <a:gd name="T48" fmla="*/ 383 w 1335"/>
                <a:gd name="T49" fmla="*/ 812 h 1055"/>
                <a:gd name="T50" fmla="*/ 403 w 1335"/>
                <a:gd name="T51" fmla="*/ 732 h 1055"/>
                <a:gd name="T52" fmla="*/ 133 w 1335"/>
                <a:gd name="T53" fmla="*/ 738 h 1055"/>
                <a:gd name="T54" fmla="*/ 0 w 1335"/>
                <a:gd name="T55" fmla="*/ 569 h 1055"/>
                <a:gd name="T56" fmla="*/ 223 w 1335"/>
                <a:gd name="T57" fmla="*/ 251 h 10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35" h="1055">
                  <a:moveTo>
                    <a:pt x="223" y="251"/>
                  </a:moveTo>
                  <a:lnTo>
                    <a:pt x="516" y="150"/>
                  </a:lnTo>
                  <a:lnTo>
                    <a:pt x="728" y="90"/>
                  </a:lnTo>
                  <a:lnTo>
                    <a:pt x="957" y="67"/>
                  </a:lnTo>
                  <a:lnTo>
                    <a:pt x="1036" y="0"/>
                  </a:lnTo>
                  <a:lnTo>
                    <a:pt x="1120" y="206"/>
                  </a:lnTo>
                  <a:lnTo>
                    <a:pt x="1177" y="271"/>
                  </a:lnTo>
                  <a:lnTo>
                    <a:pt x="1250" y="305"/>
                  </a:lnTo>
                  <a:lnTo>
                    <a:pt x="1311" y="306"/>
                  </a:lnTo>
                  <a:lnTo>
                    <a:pt x="1335" y="380"/>
                  </a:lnTo>
                  <a:lnTo>
                    <a:pt x="1267" y="452"/>
                  </a:lnTo>
                  <a:lnTo>
                    <a:pt x="1219" y="453"/>
                  </a:lnTo>
                  <a:lnTo>
                    <a:pt x="1090" y="564"/>
                  </a:lnTo>
                  <a:lnTo>
                    <a:pt x="1232" y="799"/>
                  </a:lnTo>
                  <a:lnTo>
                    <a:pt x="1161" y="831"/>
                  </a:lnTo>
                  <a:lnTo>
                    <a:pt x="1197" y="1013"/>
                  </a:lnTo>
                  <a:lnTo>
                    <a:pt x="1071" y="1050"/>
                  </a:lnTo>
                  <a:lnTo>
                    <a:pt x="952" y="1055"/>
                  </a:lnTo>
                  <a:lnTo>
                    <a:pt x="943" y="996"/>
                  </a:lnTo>
                  <a:lnTo>
                    <a:pt x="845" y="1008"/>
                  </a:lnTo>
                  <a:lnTo>
                    <a:pt x="724" y="868"/>
                  </a:lnTo>
                  <a:lnTo>
                    <a:pt x="675" y="866"/>
                  </a:lnTo>
                  <a:lnTo>
                    <a:pt x="627" y="934"/>
                  </a:lnTo>
                  <a:lnTo>
                    <a:pt x="462" y="921"/>
                  </a:lnTo>
                  <a:lnTo>
                    <a:pt x="383" y="812"/>
                  </a:lnTo>
                  <a:lnTo>
                    <a:pt x="403" y="732"/>
                  </a:lnTo>
                  <a:lnTo>
                    <a:pt x="133" y="738"/>
                  </a:lnTo>
                  <a:lnTo>
                    <a:pt x="0" y="569"/>
                  </a:lnTo>
                  <a:lnTo>
                    <a:pt x="223" y="25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730" name="Freeform 82"/>
            <p:cNvSpPr>
              <a:spLocks/>
            </p:cNvSpPr>
            <p:nvPr/>
          </p:nvSpPr>
          <p:spPr bwMode="auto">
            <a:xfrm>
              <a:off x="3003" y="1385"/>
              <a:ext cx="245" cy="113"/>
            </a:xfrm>
            <a:custGeom>
              <a:avLst/>
              <a:gdLst>
                <a:gd name="T0" fmla="*/ 0 w 1470"/>
                <a:gd name="T1" fmla="*/ 168 h 677"/>
                <a:gd name="T2" fmla="*/ 104 w 1470"/>
                <a:gd name="T3" fmla="*/ 119 h 677"/>
                <a:gd name="T4" fmla="*/ 123 w 1470"/>
                <a:gd name="T5" fmla="*/ 81 h 677"/>
                <a:gd name="T6" fmla="*/ 221 w 1470"/>
                <a:gd name="T7" fmla="*/ 80 h 677"/>
                <a:gd name="T8" fmla="*/ 250 w 1470"/>
                <a:gd name="T9" fmla="*/ 58 h 677"/>
                <a:gd name="T10" fmla="*/ 312 w 1470"/>
                <a:gd name="T11" fmla="*/ 45 h 677"/>
                <a:gd name="T12" fmla="*/ 361 w 1470"/>
                <a:gd name="T13" fmla="*/ 104 h 677"/>
                <a:gd name="T14" fmla="*/ 420 w 1470"/>
                <a:gd name="T15" fmla="*/ 104 h 677"/>
                <a:gd name="T16" fmla="*/ 496 w 1470"/>
                <a:gd name="T17" fmla="*/ 77 h 677"/>
                <a:gd name="T18" fmla="*/ 579 w 1470"/>
                <a:gd name="T19" fmla="*/ 67 h 677"/>
                <a:gd name="T20" fmla="*/ 618 w 1470"/>
                <a:gd name="T21" fmla="*/ 85 h 677"/>
                <a:gd name="T22" fmla="*/ 669 w 1470"/>
                <a:gd name="T23" fmla="*/ 68 h 677"/>
                <a:gd name="T24" fmla="*/ 727 w 1470"/>
                <a:gd name="T25" fmla="*/ 61 h 677"/>
                <a:gd name="T26" fmla="*/ 731 w 1470"/>
                <a:gd name="T27" fmla="*/ 47 h 677"/>
                <a:gd name="T28" fmla="*/ 861 w 1470"/>
                <a:gd name="T29" fmla="*/ 45 h 677"/>
                <a:gd name="T30" fmla="*/ 874 w 1470"/>
                <a:gd name="T31" fmla="*/ 25 h 677"/>
                <a:gd name="T32" fmla="*/ 931 w 1470"/>
                <a:gd name="T33" fmla="*/ 26 h 677"/>
                <a:gd name="T34" fmla="*/ 943 w 1470"/>
                <a:gd name="T35" fmla="*/ 45 h 677"/>
                <a:gd name="T36" fmla="*/ 1116 w 1470"/>
                <a:gd name="T37" fmla="*/ 47 h 677"/>
                <a:gd name="T38" fmla="*/ 1161 w 1470"/>
                <a:gd name="T39" fmla="*/ 64 h 677"/>
                <a:gd name="T40" fmla="*/ 1262 w 1470"/>
                <a:gd name="T41" fmla="*/ 55 h 677"/>
                <a:gd name="T42" fmla="*/ 1333 w 1470"/>
                <a:gd name="T43" fmla="*/ 0 h 677"/>
                <a:gd name="T44" fmla="*/ 1388 w 1470"/>
                <a:gd name="T45" fmla="*/ 26 h 677"/>
                <a:gd name="T46" fmla="*/ 1379 w 1470"/>
                <a:gd name="T47" fmla="*/ 220 h 677"/>
                <a:gd name="T48" fmla="*/ 1365 w 1470"/>
                <a:gd name="T49" fmla="*/ 305 h 677"/>
                <a:gd name="T50" fmla="*/ 1340 w 1470"/>
                <a:gd name="T51" fmla="*/ 331 h 677"/>
                <a:gd name="T52" fmla="*/ 1342 w 1470"/>
                <a:gd name="T53" fmla="*/ 392 h 677"/>
                <a:gd name="T54" fmla="*/ 1382 w 1470"/>
                <a:gd name="T55" fmla="*/ 464 h 677"/>
                <a:gd name="T56" fmla="*/ 1421 w 1470"/>
                <a:gd name="T57" fmla="*/ 497 h 677"/>
                <a:gd name="T58" fmla="*/ 1470 w 1470"/>
                <a:gd name="T59" fmla="*/ 528 h 677"/>
                <a:gd name="T60" fmla="*/ 1334 w 1470"/>
                <a:gd name="T61" fmla="*/ 656 h 677"/>
                <a:gd name="T62" fmla="*/ 1297 w 1470"/>
                <a:gd name="T63" fmla="*/ 677 h 677"/>
                <a:gd name="T64" fmla="*/ 1173 w 1470"/>
                <a:gd name="T65" fmla="*/ 660 h 677"/>
                <a:gd name="T66" fmla="*/ 1215 w 1470"/>
                <a:gd name="T67" fmla="*/ 613 h 677"/>
                <a:gd name="T68" fmla="*/ 1206 w 1470"/>
                <a:gd name="T69" fmla="*/ 556 h 677"/>
                <a:gd name="T70" fmla="*/ 1196 w 1470"/>
                <a:gd name="T71" fmla="*/ 478 h 677"/>
                <a:gd name="T72" fmla="*/ 995 w 1470"/>
                <a:gd name="T73" fmla="*/ 297 h 677"/>
                <a:gd name="T74" fmla="*/ 770 w 1470"/>
                <a:gd name="T75" fmla="*/ 302 h 677"/>
                <a:gd name="T76" fmla="*/ 763 w 1470"/>
                <a:gd name="T77" fmla="*/ 331 h 677"/>
                <a:gd name="T78" fmla="*/ 628 w 1470"/>
                <a:gd name="T79" fmla="*/ 342 h 677"/>
                <a:gd name="T80" fmla="*/ 527 w 1470"/>
                <a:gd name="T81" fmla="*/ 276 h 677"/>
                <a:gd name="T82" fmla="*/ 500 w 1470"/>
                <a:gd name="T83" fmla="*/ 280 h 677"/>
                <a:gd name="T84" fmla="*/ 363 w 1470"/>
                <a:gd name="T85" fmla="*/ 363 h 677"/>
                <a:gd name="T86" fmla="*/ 247 w 1470"/>
                <a:gd name="T87" fmla="*/ 530 h 677"/>
                <a:gd name="T88" fmla="*/ 0 w 1470"/>
                <a:gd name="T89" fmla="*/ 168 h 6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70" h="677">
                  <a:moveTo>
                    <a:pt x="0" y="168"/>
                  </a:moveTo>
                  <a:lnTo>
                    <a:pt x="104" y="119"/>
                  </a:lnTo>
                  <a:lnTo>
                    <a:pt x="123" y="81"/>
                  </a:lnTo>
                  <a:lnTo>
                    <a:pt x="221" y="80"/>
                  </a:lnTo>
                  <a:lnTo>
                    <a:pt x="250" y="58"/>
                  </a:lnTo>
                  <a:lnTo>
                    <a:pt x="312" y="45"/>
                  </a:lnTo>
                  <a:lnTo>
                    <a:pt x="361" y="104"/>
                  </a:lnTo>
                  <a:lnTo>
                    <a:pt x="420" y="104"/>
                  </a:lnTo>
                  <a:lnTo>
                    <a:pt x="496" y="77"/>
                  </a:lnTo>
                  <a:lnTo>
                    <a:pt x="579" y="67"/>
                  </a:lnTo>
                  <a:lnTo>
                    <a:pt x="618" y="85"/>
                  </a:lnTo>
                  <a:lnTo>
                    <a:pt x="669" y="68"/>
                  </a:lnTo>
                  <a:lnTo>
                    <a:pt x="727" y="61"/>
                  </a:lnTo>
                  <a:lnTo>
                    <a:pt x="731" y="47"/>
                  </a:lnTo>
                  <a:lnTo>
                    <a:pt x="861" y="45"/>
                  </a:lnTo>
                  <a:lnTo>
                    <a:pt x="874" y="25"/>
                  </a:lnTo>
                  <a:lnTo>
                    <a:pt x="931" y="26"/>
                  </a:lnTo>
                  <a:lnTo>
                    <a:pt x="943" y="45"/>
                  </a:lnTo>
                  <a:lnTo>
                    <a:pt x="1116" y="47"/>
                  </a:lnTo>
                  <a:lnTo>
                    <a:pt x="1161" y="64"/>
                  </a:lnTo>
                  <a:lnTo>
                    <a:pt x="1262" y="55"/>
                  </a:lnTo>
                  <a:lnTo>
                    <a:pt x="1333" y="0"/>
                  </a:lnTo>
                  <a:lnTo>
                    <a:pt x="1388" y="26"/>
                  </a:lnTo>
                  <a:lnTo>
                    <a:pt x="1379" y="220"/>
                  </a:lnTo>
                  <a:lnTo>
                    <a:pt x="1365" y="305"/>
                  </a:lnTo>
                  <a:lnTo>
                    <a:pt x="1340" y="331"/>
                  </a:lnTo>
                  <a:lnTo>
                    <a:pt x="1342" y="392"/>
                  </a:lnTo>
                  <a:lnTo>
                    <a:pt x="1382" y="464"/>
                  </a:lnTo>
                  <a:lnTo>
                    <a:pt x="1421" y="497"/>
                  </a:lnTo>
                  <a:lnTo>
                    <a:pt x="1470" y="528"/>
                  </a:lnTo>
                  <a:lnTo>
                    <a:pt x="1334" y="656"/>
                  </a:lnTo>
                  <a:lnTo>
                    <a:pt x="1297" y="677"/>
                  </a:lnTo>
                  <a:lnTo>
                    <a:pt x="1173" y="660"/>
                  </a:lnTo>
                  <a:lnTo>
                    <a:pt x="1215" y="613"/>
                  </a:lnTo>
                  <a:lnTo>
                    <a:pt x="1206" y="556"/>
                  </a:lnTo>
                  <a:lnTo>
                    <a:pt x="1196" y="478"/>
                  </a:lnTo>
                  <a:lnTo>
                    <a:pt x="995" y="297"/>
                  </a:lnTo>
                  <a:lnTo>
                    <a:pt x="770" y="302"/>
                  </a:lnTo>
                  <a:lnTo>
                    <a:pt x="763" y="331"/>
                  </a:lnTo>
                  <a:lnTo>
                    <a:pt x="628" y="342"/>
                  </a:lnTo>
                  <a:lnTo>
                    <a:pt x="527" y="276"/>
                  </a:lnTo>
                  <a:lnTo>
                    <a:pt x="500" y="280"/>
                  </a:lnTo>
                  <a:lnTo>
                    <a:pt x="363" y="363"/>
                  </a:lnTo>
                  <a:lnTo>
                    <a:pt x="247" y="530"/>
                  </a:lnTo>
                  <a:lnTo>
                    <a:pt x="0" y="16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731" name="Freeform 83"/>
            <p:cNvSpPr>
              <a:spLocks/>
            </p:cNvSpPr>
            <p:nvPr/>
          </p:nvSpPr>
          <p:spPr bwMode="auto">
            <a:xfrm>
              <a:off x="3003" y="1385"/>
              <a:ext cx="245" cy="113"/>
            </a:xfrm>
            <a:custGeom>
              <a:avLst/>
              <a:gdLst>
                <a:gd name="T0" fmla="*/ 0 w 1470"/>
                <a:gd name="T1" fmla="*/ 168 h 677"/>
                <a:gd name="T2" fmla="*/ 104 w 1470"/>
                <a:gd name="T3" fmla="*/ 119 h 677"/>
                <a:gd name="T4" fmla="*/ 123 w 1470"/>
                <a:gd name="T5" fmla="*/ 81 h 677"/>
                <a:gd name="T6" fmla="*/ 221 w 1470"/>
                <a:gd name="T7" fmla="*/ 80 h 677"/>
                <a:gd name="T8" fmla="*/ 250 w 1470"/>
                <a:gd name="T9" fmla="*/ 58 h 677"/>
                <a:gd name="T10" fmla="*/ 312 w 1470"/>
                <a:gd name="T11" fmla="*/ 45 h 677"/>
                <a:gd name="T12" fmla="*/ 361 w 1470"/>
                <a:gd name="T13" fmla="*/ 104 h 677"/>
                <a:gd name="T14" fmla="*/ 420 w 1470"/>
                <a:gd name="T15" fmla="*/ 104 h 677"/>
                <a:gd name="T16" fmla="*/ 496 w 1470"/>
                <a:gd name="T17" fmla="*/ 77 h 677"/>
                <a:gd name="T18" fmla="*/ 579 w 1470"/>
                <a:gd name="T19" fmla="*/ 67 h 677"/>
                <a:gd name="T20" fmla="*/ 618 w 1470"/>
                <a:gd name="T21" fmla="*/ 85 h 677"/>
                <a:gd name="T22" fmla="*/ 669 w 1470"/>
                <a:gd name="T23" fmla="*/ 68 h 677"/>
                <a:gd name="T24" fmla="*/ 727 w 1470"/>
                <a:gd name="T25" fmla="*/ 61 h 677"/>
                <a:gd name="T26" fmla="*/ 731 w 1470"/>
                <a:gd name="T27" fmla="*/ 47 h 677"/>
                <a:gd name="T28" fmla="*/ 861 w 1470"/>
                <a:gd name="T29" fmla="*/ 45 h 677"/>
                <a:gd name="T30" fmla="*/ 874 w 1470"/>
                <a:gd name="T31" fmla="*/ 25 h 677"/>
                <a:gd name="T32" fmla="*/ 931 w 1470"/>
                <a:gd name="T33" fmla="*/ 26 h 677"/>
                <a:gd name="T34" fmla="*/ 943 w 1470"/>
                <a:gd name="T35" fmla="*/ 45 h 677"/>
                <a:gd name="T36" fmla="*/ 1116 w 1470"/>
                <a:gd name="T37" fmla="*/ 47 h 677"/>
                <a:gd name="T38" fmla="*/ 1161 w 1470"/>
                <a:gd name="T39" fmla="*/ 64 h 677"/>
                <a:gd name="T40" fmla="*/ 1262 w 1470"/>
                <a:gd name="T41" fmla="*/ 55 h 677"/>
                <a:gd name="T42" fmla="*/ 1333 w 1470"/>
                <a:gd name="T43" fmla="*/ 0 h 677"/>
                <a:gd name="T44" fmla="*/ 1388 w 1470"/>
                <a:gd name="T45" fmla="*/ 26 h 677"/>
                <a:gd name="T46" fmla="*/ 1379 w 1470"/>
                <a:gd name="T47" fmla="*/ 220 h 677"/>
                <a:gd name="T48" fmla="*/ 1365 w 1470"/>
                <a:gd name="T49" fmla="*/ 305 h 677"/>
                <a:gd name="T50" fmla="*/ 1340 w 1470"/>
                <a:gd name="T51" fmla="*/ 331 h 677"/>
                <a:gd name="T52" fmla="*/ 1342 w 1470"/>
                <a:gd name="T53" fmla="*/ 392 h 677"/>
                <a:gd name="T54" fmla="*/ 1382 w 1470"/>
                <a:gd name="T55" fmla="*/ 464 h 677"/>
                <a:gd name="T56" fmla="*/ 1421 w 1470"/>
                <a:gd name="T57" fmla="*/ 497 h 677"/>
                <a:gd name="T58" fmla="*/ 1470 w 1470"/>
                <a:gd name="T59" fmla="*/ 528 h 677"/>
                <a:gd name="T60" fmla="*/ 1334 w 1470"/>
                <a:gd name="T61" fmla="*/ 656 h 677"/>
                <a:gd name="T62" fmla="*/ 1297 w 1470"/>
                <a:gd name="T63" fmla="*/ 677 h 677"/>
                <a:gd name="T64" fmla="*/ 1173 w 1470"/>
                <a:gd name="T65" fmla="*/ 660 h 677"/>
                <a:gd name="T66" fmla="*/ 1215 w 1470"/>
                <a:gd name="T67" fmla="*/ 613 h 677"/>
                <a:gd name="T68" fmla="*/ 1206 w 1470"/>
                <a:gd name="T69" fmla="*/ 556 h 677"/>
                <a:gd name="T70" fmla="*/ 1196 w 1470"/>
                <a:gd name="T71" fmla="*/ 478 h 677"/>
                <a:gd name="T72" fmla="*/ 995 w 1470"/>
                <a:gd name="T73" fmla="*/ 297 h 677"/>
                <a:gd name="T74" fmla="*/ 770 w 1470"/>
                <a:gd name="T75" fmla="*/ 302 h 677"/>
                <a:gd name="T76" fmla="*/ 763 w 1470"/>
                <a:gd name="T77" fmla="*/ 331 h 677"/>
                <a:gd name="T78" fmla="*/ 628 w 1470"/>
                <a:gd name="T79" fmla="*/ 342 h 677"/>
                <a:gd name="T80" fmla="*/ 527 w 1470"/>
                <a:gd name="T81" fmla="*/ 276 h 677"/>
                <a:gd name="T82" fmla="*/ 500 w 1470"/>
                <a:gd name="T83" fmla="*/ 280 h 677"/>
                <a:gd name="T84" fmla="*/ 363 w 1470"/>
                <a:gd name="T85" fmla="*/ 363 h 677"/>
                <a:gd name="T86" fmla="*/ 247 w 1470"/>
                <a:gd name="T87" fmla="*/ 530 h 677"/>
                <a:gd name="T88" fmla="*/ 0 w 1470"/>
                <a:gd name="T89" fmla="*/ 168 h 6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70" h="677">
                  <a:moveTo>
                    <a:pt x="0" y="168"/>
                  </a:moveTo>
                  <a:lnTo>
                    <a:pt x="104" y="119"/>
                  </a:lnTo>
                  <a:lnTo>
                    <a:pt x="123" y="81"/>
                  </a:lnTo>
                  <a:lnTo>
                    <a:pt x="221" y="80"/>
                  </a:lnTo>
                  <a:lnTo>
                    <a:pt x="250" y="58"/>
                  </a:lnTo>
                  <a:lnTo>
                    <a:pt x="312" y="45"/>
                  </a:lnTo>
                  <a:lnTo>
                    <a:pt x="361" y="104"/>
                  </a:lnTo>
                  <a:lnTo>
                    <a:pt x="420" y="104"/>
                  </a:lnTo>
                  <a:lnTo>
                    <a:pt x="496" y="77"/>
                  </a:lnTo>
                  <a:lnTo>
                    <a:pt x="579" y="67"/>
                  </a:lnTo>
                  <a:lnTo>
                    <a:pt x="618" y="85"/>
                  </a:lnTo>
                  <a:lnTo>
                    <a:pt x="669" y="68"/>
                  </a:lnTo>
                  <a:lnTo>
                    <a:pt x="727" y="61"/>
                  </a:lnTo>
                  <a:lnTo>
                    <a:pt x="731" y="47"/>
                  </a:lnTo>
                  <a:lnTo>
                    <a:pt x="861" y="45"/>
                  </a:lnTo>
                  <a:lnTo>
                    <a:pt x="874" y="25"/>
                  </a:lnTo>
                  <a:lnTo>
                    <a:pt x="931" y="26"/>
                  </a:lnTo>
                  <a:lnTo>
                    <a:pt x="943" y="45"/>
                  </a:lnTo>
                  <a:lnTo>
                    <a:pt x="1116" y="47"/>
                  </a:lnTo>
                  <a:lnTo>
                    <a:pt x="1161" y="64"/>
                  </a:lnTo>
                  <a:lnTo>
                    <a:pt x="1262" y="55"/>
                  </a:lnTo>
                  <a:lnTo>
                    <a:pt x="1333" y="0"/>
                  </a:lnTo>
                  <a:lnTo>
                    <a:pt x="1388" y="26"/>
                  </a:lnTo>
                  <a:lnTo>
                    <a:pt x="1379" y="220"/>
                  </a:lnTo>
                  <a:lnTo>
                    <a:pt x="1365" y="305"/>
                  </a:lnTo>
                  <a:lnTo>
                    <a:pt x="1340" y="331"/>
                  </a:lnTo>
                  <a:lnTo>
                    <a:pt x="1342" y="392"/>
                  </a:lnTo>
                  <a:lnTo>
                    <a:pt x="1382" y="464"/>
                  </a:lnTo>
                  <a:lnTo>
                    <a:pt x="1421" y="497"/>
                  </a:lnTo>
                  <a:lnTo>
                    <a:pt x="1470" y="528"/>
                  </a:lnTo>
                  <a:lnTo>
                    <a:pt x="1334" y="656"/>
                  </a:lnTo>
                  <a:lnTo>
                    <a:pt x="1297" y="677"/>
                  </a:lnTo>
                  <a:lnTo>
                    <a:pt x="1173" y="660"/>
                  </a:lnTo>
                  <a:lnTo>
                    <a:pt x="1215" y="613"/>
                  </a:lnTo>
                  <a:lnTo>
                    <a:pt x="1206" y="556"/>
                  </a:lnTo>
                  <a:lnTo>
                    <a:pt x="1196" y="478"/>
                  </a:lnTo>
                  <a:lnTo>
                    <a:pt x="995" y="297"/>
                  </a:lnTo>
                  <a:lnTo>
                    <a:pt x="770" y="302"/>
                  </a:lnTo>
                  <a:lnTo>
                    <a:pt x="763" y="331"/>
                  </a:lnTo>
                  <a:lnTo>
                    <a:pt x="628" y="342"/>
                  </a:lnTo>
                  <a:lnTo>
                    <a:pt x="527" y="276"/>
                  </a:lnTo>
                  <a:lnTo>
                    <a:pt x="500" y="280"/>
                  </a:lnTo>
                  <a:lnTo>
                    <a:pt x="363" y="363"/>
                  </a:lnTo>
                  <a:lnTo>
                    <a:pt x="247" y="530"/>
                  </a:lnTo>
                  <a:lnTo>
                    <a:pt x="0" y="16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732" name="Freeform 84"/>
            <p:cNvSpPr>
              <a:spLocks/>
            </p:cNvSpPr>
            <p:nvPr/>
          </p:nvSpPr>
          <p:spPr bwMode="auto">
            <a:xfrm>
              <a:off x="2988" y="1317"/>
              <a:ext cx="287" cy="97"/>
            </a:xfrm>
            <a:custGeom>
              <a:avLst/>
              <a:gdLst>
                <a:gd name="T0" fmla="*/ 0 w 1720"/>
                <a:gd name="T1" fmla="*/ 370 h 584"/>
                <a:gd name="T2" fmla="*/ 112 w 1720"/>
                <a:gd name="T3" fmla="*/ 344 h 584"/>
                <a:gd name="T4" fmla="*/ 224 w 1720"/>
                <a:gd name="T5" fmla="*/ 301 h 584"/>
                <a:gd name="T6" fmla="*/ 316 w 1720"/>
                <a:gd name="T7" fmla="*/ 298 h 584"/>
                <a:gd name="T8" fmla="*/ 833 w 1720"/>
                <a:gd name="T9" fmla="*/ 139 h 584"/>
                <a:gd name="T10" fmla="*/ 918 w 1720"/>
                <a:gd name="T11" fmla="*/ 93 h 584"/>
                <a:gd name="T12" fmla="*/ 1022 w 1720"/>
                <a:gd name="T13" fmla="*/ 120 h 584"/>
                <a:gd name="T14" fmla="*/ 1092 w 1720"/>
                <a:gd name="T15" fmla="*/ 146 h 584"/>
                <a:gd name="T16" fmla="*/ 1135 w 1720"/>
                <a:gd name="T17" fmla="*/ 152 h 584"/>
                <a:gd name="T18" fmla="*/ 1148 w 1720"/>
                <a:gd name="T19" fmla="*/ 110 h 584"/>
                <a:gd name="T20" fmla="*/ 1176 w 1720"/>
                <a:gd name="T21" fmla="*/ 90 h 584"/>
                <a:gd name="T22" fmla="*/ 1255 w 1720"/>
                <a:gd name="T23" fmla="*/ 74 h 584"/>
                <a:gd name="T24" fmla="*/ 1249 w 1720"/>
                <a:gd name="T25" fmla="*/ 25 h 584"/>
                <a:gd name="T26" fmla="*/ 1304 w 1720"/>
                <a:gd name="T27" fmla="*/ 0 h 584"/>
                <a:gd name="T28" fmla="*/ 1420 w 1720"/>
                <a:gd name="T29" fmla="*/ 2 h 584"/>
                <a:gd name="T30" fmla="*/ 1434 w 1720"/>
                <a:gd name="T31" fmla="*/ 91 h 584"/>
                <a:gd name="T32" fmla="*/ 1720 w 1720"/>
                <a:gd name="T33" fmla="*/ 67 h 584"/>
                <a:gd name="T34" fmla="*/ 1649 w 1720"/>
                <a:gd name="T35" fmla="*/ 189 h 584"/>
                <a:gd name="T36" fmla="*/ 1544 w 1720"/>
                <a:gd name="T37" fmla="*/ 210 h 584"/>
                <a:gd name="T38" fmla="*/ 1524 w 1720"/>
                <a:gd name="T39" fmla="*/ 212 h 584"/>
                <a:gd name="T40" fmla="*/ 1524 w 1720"/>
                <a:gd name="T41" fmla="*/ 252 h 584"/>
                <a:gd name="T42" fmla="*/ 1554 w 1720"/>
                <a:gd name="T43" fmla="*/ 328 h 584"/>
                <a:gd name="T44" fmla="*/ 1501 w 1720"/>
                <a:gd name="T45" fmla="*/ 347 h 584"/>
                <a:gd name="T46" fmla="*/ 1480 w 1720"/>
                <a:gd name="T47" fmla="*/ 439 h 584"/>
                <a:gd name="T48" fmla="*/ 1424 w 1720"/>
                <a:gd name="T49" fmla="*/ 413 h 584"/>
                <a:gd name="T50" fmla="*/ 1352 w 1720"/>
                <a:gd name="T51" fmla="*/ 465 h 584"/>
                <a:gd name="T52" fmla="*/ 1261 w 1720"/>
                <a:gd name="T53" fmla="*/ 480 h 584"/>
                <a:gd name="T54" fmla="*/ 1209 w 1720"/>
                <a:gd name="T55" fmla="*/ 460 h 584"/>
                <a:gd name="T56" fmla="*/ 1031 w 1720"/>
                <a:gd name="T57" fmla="*/ 458 h 584"/>
                <a:gd name="T58" fmla="*/ 1020 w 1720"/>
                <a:gd name="T59" fmla="*/ 439 h 584"/>
                <a:gd name="T60" fmla="*/ 965 w 1720"/>
                <a:gd name="T61" fmla="*/ 439 h 584"/>
                <a:gd name="T62" fmla="*/ 949 w 1720"/>
                <a:gd name="T63" fmla="*/ 458 h 584"/>
                <a:gd name="T64" fmla="*/ 823 w 1720"/>
                <a:gd name="T65" fmla="*/ 460 h 584"/>
                <a:gd name="T66" fmla="*/ 818 w 1720"/>
                <a:gd name="T67" fmla="*/ 474 h 584"/>
                <a:gd name="T68" fmla="*/ 761 w 1720"/>
                <a:gd name="T69" fmla="*/ 480 h 584"/>
                <a:gd name="T70" fmla="*/ 709 w 1720"/>
                <a:gd name="T71" fmla="*/ 498 h 584"/>
                <a:gd name="T72" fmla="*/ 670 w 1720"/>
                <a:gd name="T73" fmla="*/ 481 h 584"/>
                <a:gd name="T74" fmla="*/ 591 w 1720"/>
                <a:gd name="T75" fmla="*/ 490 h 584"/>
                <a:gd name="T76" fmla="*/ 513 w 1720"/>
                <a:gd name="T77" fmla="*/ 517 h 584"/>
                <a:gd name="T78" fmla="*/ 454 w 1720"/>
                <a:gd name="T79" fmla="*/ 519 h 584"/>
                <a:gd name="T80" fmla="*/ 403 w 1720"/>
                <a:gd name="T81" fmla="*/ 460 h 584"/>
                <a:gd name="T82" fmla="*/ 337 w 1720"/>
                <a:gd name="T83" fmla="*/ 474 h 584"/>
                <a:gd name="T84" fmla="*/ 309 w 1720"/>
                <a:gd name="T85" fmla="*/ 493 h 584"/>
                <a:gd name="T86" fmla="*/ 216 w 1720"/>
                <a:gd name="T87" fmla="*/ 496 h 584"/>
                <a:gd name="T88" fmla="*/ 194 w 1720"/>
                <a:gd name="T89" fmla="*/ 532 h 584"/>
                <a:gd name="T90" fmla="*/ 93 w 1720"/>
                <a:gd name="T91" fmla="*/ 584 h 584"/>
                <a:gd name="T92" fmla="*/ 23 w 1720"/>
                <a:gd name="T93" fmla="*/ 481 h 584"/>
                <a:gd name="T94" fmla="*/ 0 w 1720"/>
                <a:gd name="T95" fmla="*/ 370 h 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20" h="584">
                  <a:moveTo>
                    <a:pt x="0" y="370"/>
                  </a:moveTo>
                  <a:lnTo>
                    <a:pt x="112" y="344"/>
                  </a:lnTo>
                  <a:lnTo>
                    <a:pt x="224" y="301"/>
                  </a:lnTo>
                  <a:lnTo>
                    <a:pt x="316" y="298"/>
                  </a:lnTo>
                  <a:lnTo>
                    <a:pt x="833" y="139"/>
                  </a:lnTo>
                  <a:lnTo>
                    <a:pt x="918" y="93"/>
                  </a:lnTo>
                  <a:lnTo>
                    <a:pt x="1022" y="120"/>
                  </a:lnTo>
                  <a:lnTo>
                    <a:pt x="1092" y="146"/>
                  </a:lnTo>
                  <a:lnTo>
                    <a:pt x="1135" y="152"/>
                  </a:lnTo>
                  <a:lnTo>
                    <a:pt x="1148" y="110"/>
                  </a:lnTo>
                  <a:lnTo>
                    <a:pt x="1176" y="90"/>
                  </a:lnTo>
                  <a:lnTo>
                    <a:pt x="1255" y="74"/>
                  </a:lnTo>
                  <a:lnTo>
                    <a:pt x="1249" y="25"/>
                  </a:lnTo>
                  <a:lnTo>
                    <a:pt x="1304" y="0"/>
                  </a:lnTo>
                  <a:lnTo>
                    <a:pt x="1420" y="2"/>
                  </a:lnTo>
                  <a:lnTo>
                    <a:pt x="1434" y="91"/>
                  </a:lnTo>
                  <a:lnTo>
                    <a:pt x="1720" y="67"/>
                  </a:lnTo>
                  <a:lnTo>
                    <a:pt x="1649" y="189"/>
                  </a:lnTo>
                  <a:lnTo>
                    <a:pt x="1544" y="210"/>
                  </a:lnTo>
                  <a:lnTo>
                    <a:pt x="1524" y="212"/>
                  </a:lnTo>
                  <a:lnTo>
                    <a:pt x="1524" y="252"/>
                  </a:lnTo>
                  <a:lnTo>
                    <a:pt x="1554" y="328"/>
                  </a:lnTo>
                  <a:lnTo>
                    <a:pt x="1501" y="347"/>
                  </a:lnTo>
                  <a:lnTo>
                    <a:pt x="1480" y="439"/>
                  </a:lnTo>
                  <a:lnTo>
                    <a:pt x="1424" y="413"/>
                  </a:lnTo>
                  <a:lnTo>
                    <a:pt x="1352" y="465"/>
                  </a:lnTo>
                  <a:lnTo>
                    <a:pt x="1261" y="480"/>
                  </a:lnTo>
                  <a:lnTo>
                    <a:pt x="1209" y="460"/>
                  </a:lnTo>
                  <a:lnTo>
                    <a:pt x="1031" y="458"/>
                  </a:lnTo>
                  <a:lnTo>
                    <a:pt x="1020" y="439"/>
                  </a:lnTo>
                  <a:lnTo>
                    <a:pt x="965" y="439"/>
                  </a:lnTo>
                  <a:lnTo>
                    <a:pt x="949" y="458"/>
                  </a:lnTo>
                  <a:lnTo>
                    <a:pt x="823" y="460"/>
                  </a:lnTo>
                  <a:lnTo>
                    <a:pt x="818" y="474"/>
                  </a:lnTo>
                  <a:lnTo>
                    <a:pt x="761" y="480"/>
                  </a:lnTo>
                  <a:lnTo>
                    <a:pt x="709" y="498"/>
                  </a:lnTo>
                  <a:lnTo>
                    <a:pt x="670" y="481"/>
                  </a:lnTo>
                  <a:lnTo>
                    <a:pt x="591" y="490"/>
                  </a:lnTo>
                  <a:lnTo>
                    <a:pt x="513" y="517"/>
                  </a:lnTo>
                  <a:lnTo>
                    <a:pt x="454" y="519"/>
                  </a:lnTo>
                  <a:lnTo>
                    <a:pt x="403" y="460"/>
                  </a:lnTo>
                  <a:lnTo>
                    <a:pt x="337" y="474"/>
                  </a:lnTo>
                  <a:lnTo>
                    <a:pt x="309" y="493"/>
                  </a:lnTo>
                  <a:lnTo>
                    <a:pt x="216" y="496"/>
                  </a:lnTo>
                  <a:lnTo>
                    <a:pt x="194" y="532"/>
                  </a:lnTo>
                  <a:lnTo>
                    <a:pt x="93" y="584"/>
                  </a:lnTo>
                  <a:lnTo>
                    <a:pt x="23" y="481"/>
                  </a:lnTo>
                  <a:lnTo>
                    <a:pt x="0" y="37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733" name="Freeform 85"/>
            <p:cNvSpPr>
              <a:spLocks/>
            </p:cNvSpPr>
            <p:nvPr/>
          </p:nvSpPr>
          <p:spPr bwMode="auto">
            <a:xfrm>
              <a:off x="2988" y="1317"/>
              <a:ext cx="287" cy="97"/>
            </a:xfrm>
            <a:custGeom>
              <a:avLst/>
              <a:gdLst>
                <a:gd name="T0" fmla="*/ 0 w 1720"/>
                <a:gd name="T1" fmla="*/ 370 h 584"/>
                <a:gd name="T2" fmla="*/ 112 w 1720"/>
                <a:gd name="T3" fmla="*/ 344 h 584"/>
                <a:gd name="T4" fmla="*/ 224 w 1720"/>
                <a:gd name="T5" fmla="*/ 301 h 584"/>
                <a:gd name="T6" fmla="*/ 316 w 1720"/>
                <a:gd name="T7" fmla="*/ 298 h 584"/>
                <a:gd name="T8" fmla="*/ 833 w 1720"/>
                <a:gd name="T9" fmla="*/ 139 h 584"/>
                <a:gd name="T10" fmla="*/ 918 w 1720"/>
                <a:gd name="T11" fmla="*/ 93 h 584"/>
                <a:gd name="T12" fmla="*/ 1022 w 1720"/>
                <a:gd name="T13" fmla="*/ 120 h 584"/>
                <a:gd name="T14" fmla="*/ 1092 w 1720"/>
                <a:gd name="T15" fmla="*/ 146 h 584"/>
                <a:gd name="T16" fmla="*/ 1135 w 1720"/>
                <a:gd name="T17" fmla="*/ 152 h 584"/>
                <a:gd name="T18" fmla="*/ 1148 w 1720"/>
                <a:gd name="T19" fmla="*/ 110 h 584"/>
                <a:gd name="T20" fmla="*/ 1176 w 1720"/>
                <a:gd name="T21" fmla="*/ 90 h 584"/>
                <a:gd name="T22" fmla="*/ 1255 w 1720"/>
                <a:gd name="T23" fmla="*/ 74 h 584"/>
                <a:gd name="T24" fmla="*/ 1249 w 1720"/>
                <a:gd name="T25" fmla="*/ 25 h 584"/>
                <a:gd name="T26" fmla="*/ 1304 w 1720"/>
                <a:gd name="T27" fmla="*/ 0 h 584"/>
                <a:gd name="T28" fmla="*/ 1420 w 1720"/>
                <a:gd name="T29" fmla="*/ 2 h 584"/>
                <a:gd name="T30" fmla="*/ 1434 w 1720"/>
                <a:gd name="T31" fmla="*/ 91 h 584"/>
                <a:gd name="T32" fmla="*/ 1720 w 1720"/>
                <a:gd name="T33" fmla="*/ 67 h 584"/>
                <a:gd name="T34" fmla="*/ 1649 w 1720"/>
                <a:gd name="T35" fmla="*/ 189 h 584"/>
                <a:gd name="T36" fmla="*/ 1544 w 1720"/>
                <a:gd name="T37" fmla="*/ 210 h 584"/>
                <a:gd name="T38" fmla="*/ 1524 w 1720"/>
                <a:gd name="T39" fmla="*/ 212 h 584"/>
                <a:gd name="T40" fmla="*/ 1524 w 1720"/>
                <a:gd name="T41" fmla="*/ 252 h 584"/>
                <a:gd name="T42" fmla="*/ 1554 w 1720"/>
                <a:gd name="T43" fmla="*/ 328 h 584"/>
                <a:gd name="T44" fmla="*/ 1501 w 1720"/>
                <a:gd name="T45" fmla="*/ 347 h 584"/>
                <a:gd name="T46" fmla="*/ 1480 w 1720"/>
                <a:gd name="T47" fmla="*/ 439 h 584"/>
                <a:gd name="T48" fmla="*/ 1424 w 1720"/>
                <a:gd name="T49" fmla="*/ 413 h 584"/>
                <a:gd name="T50" fmla="*/ 1352 w 1720"/>
                <a:gd name="T51" fmla="*/ 465 h 584"/>
                <a:gd name="T52" fmla="*/ 1261 w 1720"/>
                <a:gd name="T53" fmla="*/ 480 h 584"/>
                <a:gd name="T54" fmla="*/ 1209 w 1720"/>
                <a:gd name="T55" fmla="*/ 460 h 584"/>
                <a:gd name="T56" fmla="*/ 1031 w 1720"/>
                <a:gd name="T57" fmla="*/ 458 h 584"/>
                <a:gd name="T58" fmla="*/ 1020 w 1720"/>
                <a:gd name="T59" fmla="*/ 439 h 584"/>
                <a:gd name="T60" fmla="*/ 965 w 1720"/>
                <a:gd name="T61" fmla="*/ 439 h 584"/>
                <a:gd name="T62" fmla="*/ 949 w 1720"/>
                <a:gd name="T63" fmla="*/ 458 h 584"/>
                <a:gd name="T64" fmla="*/ 823 w 1720"/>
                <a:gd name="T65" fmla="*/ 460 h 584"/>
                <a:gd name="T66" fmla="*/ 818 w 1720"/>
                <a:gd name="T67" fmla="*/ 474 h 584"/>
                <a:gd name="T68" fmla="*/ 761 w 1720"/>
                <a:gd name="T69" fmla="*/ 480 h 584"/>
                <a:gd name="T70" fmla="*/ 709 w 1720"/>
                <a:gd name="T71" fmla="*/ 498 h 584"/>
                <a:gd name="T72" fmla="*/ 670 w 1720"/>
                <a:gd name="T73" fmla="*/ 481 h 584"/>
                <a:gd name="T74" fmla="*/ 591 w 1720"/>
                <a:gd name="T75" fmla="*/ 490 h 584"/>
                <a:gd name="T76" fmla="*/ 513 w 1720"/>
                <a:gd name="T77" fmla="*/ 517 h 584"/>
                <a:gd name="T78" fmla="*/ 454 w 1720"/>
                <a:gd name="T79" fmla="*/ 519 h 584"/>
                <a:gd name="T80" fmla="*/ 403 w 1720"/>
                <a:gd name="T81" fmla="*/ 460 h 584"/>
                <a:gd name="T82" fmla="*/ 337 w 1720"/>
                <a:gd name="T83" fmla="*/ 474 h 584"/>
                <a:gd name="T84" fmla="*/ 309 w 1720"/>
                <a:gd name="T85" fmla="*/ 493 h 584"/>
                <a:gd name="T86" fmla="*/ 216 w 1720"/>
                <a:gd name="T87" fmla="*/ 496 h 584"/>
                <a:gd name="T88" fmla="*/ 194 w 1720"/>
                <a:gd name="T89" fmla="*/ 532 h 584"/>
                <a:gd name="T90" fmla="*/ 93 w 1720"/>
                <a:gd name="T91" fmla="*/ 584 h 584"/>
                <a:gd name="T92" fmla="*/ 23 w 1720"/>
                <a:gd name="T93" fmla="*/ 481 h 584"/>
                <a:gd name="T94" fmla="*/ 0 w 1720"/>
                <a:gd name="T95" fmla="*/ 370 h 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20" h="584">
                  <a:moveTo>
                    <a:pt x="0" y="370"/>
                  </a:moveTo>
                  <a:lnTo>
                    <a:pt x="112" y="344"/>
                  </a:lnTo>
                  <a:lnTo>
                    <a:pt x="224" y="301"/>
                  </a:lnTo>
                  <a:lnTo>
                    <a:pt x="316" y="298"/>
                  </a:lnTo>
                  <a:lnTo>
                    <a:pt x="833" y="139"/>
                  </a:lnTo>
                  <a:lnTo>
                    <a:pt x="918" y="93"/>
                  </a:lnTo>
                  <a:lnTo>
                    <a:pt x="1022" y="120"/>
                  </a:lnTo>
                  <a:lnTo>
                    <a:pt x="1092" y="146"/>
                  </a:lnTo>
                  <a:lnTo>
                    <a:pt x="1135" y="152"/>
                  </a:lnTo>
                  <a:lnTo>
                    <a:pt x="1148" y="110"/>
                  </a:lnTo>
                  <a:lnTo>
                    <a:pt x="1176" y="90"/>
                  </a:lnTo>
                  <a:lnTo>
                    <a:pt x="1255" y="74"/>
                  </a:lnTo>
                  <a:lnTo>
                    <a:pt x="1249" y="25"/>
                  </a:lnTo>
                  <a:lnTo>
                    <a:pt x="1304" y="0"/>
                  </a:lnTo>
                  <a:lnTo>
                    <a:pt x="1420" y="2"/>
                  </a:lnTo>
                  <a:lnTo>
                    <a:pt x="1434" y="91"/>
                  </a:lnTo>
                  <a:lnTo>
                    <a:pt x="1720" y="67"/>
                  </a:lnTo>
                  <a:lnTo>
                    <a:pt x="1649" y="189"/>
                  </a:lnTo>
                  <a:lnTo>
                    <a:pt x="1544" y="210"/>
                  </a:lnTo>
                  <a:lnTo>
                    <a:pt x="1524" y="212"/>
                  </a:lnTo>
                  <a:lnTo>
                    <a:pt x="1524" y="252"/>
                  </a:lnTo>
                  <a:lnTo>
                    <a:pt x="1554" y="328"/>
                  </a:lnTo>
                  <a:lnTo>
                    <a:pt x="1501" y="347"/>
                  </a:lnTo>
                  <a:lnTo>
                    <a:pt x="1480" y="439"/>
                  </a:lnTo>
                  <a:lnTo>
                    <a:pt x="1424" y="413"/>
                  </a:lnTo>
                  <a:lnTo>
                    <a:pt x="1352" y="465"/>
                  </a:lnTo>
                  <a:lnTo>
                    <a:pt x="1261" y="480"/>
                  </a:lnTo>
                  <a:lnTo>
                    <a:pt x="1209" y="460"/>
                  </a:lnTo>
                  <a:lnTo>
                    <a:pt x="1031" y="458"/>
                  </a:lnTo>
                  <a:lnTo>
                    <a:pt x="1020" y="439"/>
                  </a:lnTo>
                  <a:lnTo>
                    <a:pt x="965" y="439"/>
                  </a:lnTo>
                  <a:lnTo>
                    <a:pt x="949" y="458"/>
                  </a:lnTo>
                  <a:lnTo>
                    <a:pt x="823" y="460"/>
                  </a:lnTo>
                  <a:lnTo>
                    <a:pt x="818" y="474"/>
                  </a:lnTo>
                  <a:lnTo>
                    <a:pt x="761" y="480"/>
                  </a:lnTo>
                  <a:lnTo>
                    <a:pt x="709" y="498"/>
                  </a:lnTo>
                  <a:lnTo>
                    <a:pt x="670" y="481"/>
                  </a:lnTo>
                  <a:lnTo>
                    <a:pt x="591" y="490"/>
                  </a:lnTo>
                  <a:lnTo>
                    <a:pt x="513" y="517"/>
                  </a:lnTo>
                  <a:lnTo>
                    <a:pt x="454" y="519"/>
                  </a:lnTo>
                  <a:lnTo>
                    <a:pt x="403" y="460"/>
                  </a:lnTo>
                  <a:lnTo>
                    <a:pt x="337" y="474"/>
                  </a:lnTo>
                  <a:lnTo>
                    <a:pt x="309" y="493"/>
                  </a:lnTo>
                  <a:lnTo>
                    <a:pt x="216" y="496"/>
                  </a:lnTo>
                  <a:lnTo>
                    <a:pt x="194" y="532"/>
                  </a:lnTo>
                  <a:lnTo>
                    <a:pt x="93" y="584"/>
                  </a:lnTo>
                  <a:lnTo>
                    <a:pt x="23" y="481"/>
                  </a:lnTo>
                  <a:lnTo>
                    <a:pt x="0" y="37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734" name="Freeform 86"/>
            <p:cNvSpPr>
              <a:spLocks/>
            </p:cNvSpPr>
            <p:nvPr/>
          </p:nvSpPr>
          <p:spPr bwMode="auto">
            <a:xfrm>
              <a:off x="2976" y="1262"/>
              <a:ext cx="302" cy="116"/>
            </a:xfrm>
            <a:custGeom>
              <a:avLst/>
              <a:gdLst>
                <a:gd name="T0" fmla="*/ 0 w 1810"/>
                <a:gd name="T1" fmla="*/ 448 h 692"/>
                <a:gd name="T2" fmla="*/ 136 w 1810"/>
                <a:gd name="T3" fmla="*/ 458 h 692"/>
                <a:gd name="T4" fmla="*/ 212 w 1810"/>
                <a:gd name="T5" fmla="*/ 409 h 692"/>
                <a:gd name="T6" fmla="*/ 296 w 1810"/>
                <a:gd name="T7" fmla="*/ 369 h 692"/>
                <a:gd name="T8" fmla="*/ 419 w 1810"/>
                <a:gd name="T9" fmla="*/ 252 h 692"/>
                <a:gd name="T10" fmla="*/ 572 w 1810"/>
                <a:gd name="T11" fmla="*/ 239 h 692"/>
                <a:gd name="T12" fmla="*/ 601 w 1810"/>
                <a:gd name="T13" fmla="*/ 220 h 692"/>
                <a:gd name="T14" fmla="*/ 628 w 1810"/>
                <a:gd name="T15" fmla="*/ 217 h 692"/>
                <a:gd name="T16" fmla="*/ 640 w 1810"/>
                <a:gd name="T17" fmla="*/ 230 h 692"/>
                <a:gd name="T18" fmla="*/ 727 w 1810"/>
                <a:gd name="T19" fmla="*/ 236 h 692"/>
                <a:gd name="T20" fmla="*/ 771 w 1810"/>
                <a:gd name="T21" fmla="*/ 252 h 692"/>
                <a:gd name="T22" fmla="*/ 814 w 1810"/>
                <a:gd name="T23" fmla="*/ 257 h 692"/>
                <a:gd name="T24" fmla="*/ 875 w 1810"/>
                <a:gd name="T25" fmla="*/ 233 h 692"/>
                <a:gd name="T26" fmla="*/ 981 w 1810"/>
                <a:gd name="T27" fmla="*/ 233 h 692"/>
                <a:gd name="T28" fmla="*/ 982 w 1810"/>
                <a:gd name="T29" fmla="*/ 210 h 692"/>
                <a:gd name="T30" fmla="*/ 1007 w 1810"/>
                <a:gd name="T31" fmla="*/ 210 h 692"/>
                <a:gd name="T32" fmla="*/ 1017 w 1810"/>
                <a:gd name="T33" fmla="*/ 233 h 692"/>
                <a:gd name="T34" fmla="*/ 1054 w 1810"/>
                <a:gd name="T35" fmla="*/ 240 h 692"/>
                <a:gd name="T36" fmla="*/ 1103 w 1810"/>
                <a:gd name="T37" fmla="*/ 106 h 692"/>
                <a:gd name="T38" fmla="*/ 1207 w 1810"/>
                <a:gd name="T39" fmla="*/ 35 h 692"/>
                <a:gd name="T40" fmla="*/ 1284 w 1810"/>
                <a:gd name="T41" fmla="*/ 35 h 692"/>
                <a:gd name="T42" fmla="*/ 1289 w 1810"/>
                <a:gd name="T43" fmla="*/ 26 h 692"/>
                <a:gd name="T44" fmla="*/ 1333 w 1810"/>
                <a:gd name="T45" fmla="*/ 0 h 692"/>
                <a:gd name="T46" fmla="*/ 1520 w 1810"/>
                <a:gd name="T47" fmla="*/ 33 h 692"/>
                <a:gd name="T48" fmla="*/ 1785 w 1810"/>
                <a:gd name="T49" fmla="*/ 19 h 692"/>
                <a:gd name="T50" fmla="*/ 1805 w 1810"/>
                <a:gd name="T51" fmla="*/ 55 h 692"/>
                <a:gd name="T52" fmla="*/ 1810 w 1810"/>
                <a:gd name="T53" fmla="*/ 92 h 692"/>
                <a:gd name="T54" fmla="*/ 1791 w 1810"/>
                <a:gd name="T55" fmla="*/ 131 h 692"/>
                <a:gd name="T56" fmla="*/ 1753 w 1810"/>
                <a:gd name="T57" fmla="*/ 173 h 692"/>
                <a:gd name="T58" fmla="*/ 1724 w 1810"/>
                <a:gd name="T59" fmla="*/ 244 h 692"/>
                <a:gd name="T60" fmla="*/ 1658 w 1810"/>
                <a:gd name="T61" fmla="*/ 262 h 692"/>
                <a:gd name="T62" fmla="*/ 1626 w 1810"/>
                <a:gd name="T63" fmla="*/ 314 h 692"/>
                <a:gd name="T64" fmla="*/ 1600 w 1810"/>
                <a:gd name="T65" fmla="*/ 337 h 692"/>
                <a:gd name="T66" fmla="*/ 1558 w 1810"/>
                <a:gd name="T67" fmla="*/ 333 h 692"/>
                <a:gd name="T68" fmla="*/ 1520 w 1810"/>
                <a:gd name="T69" fmla="*/ 314 h 692"/>
                <a:gd name="T70" fmla="*/ 1490 w 1810"/>
                <a:gd name="T71" fmla="*/ 327 h 692"/>
                <a:gd name="T72" fmla="*/ 1383 w 1810"/>
                <a:gd name="T73" fmla="*/ 325 h 692"/>
                <a:gd name="T74" fmla="*/ 1323 w 1810"/>
                <a:gd name="T75" fmla="*/ 346 h 692"/>
                <a:gd name="T76" fmla="*/ 1324 w 1810"/>
                <a:gd name="T77" fmla="*/ 399 h 692"/>
                <a:gd name="T78" fmla="*/ 1252 w 1810"/>
                <a:gd name="T79" fmla="*/ 415 h 692"/>
                <a:gd name="T80" fmla="*/ 1220 w 1810"/>
                <a:gd name="T81" fmla="*/ 431 h 692"/>
                <a:gd name="T82" fmla="*/ 1210 w 1810"/>
                <a:gd name="T83" fmla="*/ 474 h 692"/>
                <a:gd name="T84" fmla="*/ 1171 w 1810"/>
                <a:gd name="T85" fmla="*/ 473 h 692"/>
                <a:gd name="T86" fmla="*/ 1077 w 1810"/>
                <a:gd name="T87" fmla="*/ 441 h 692"/>
                <a:gd name="T88" fmla="*/ 992 w 1810"/>
                <a:gd name="T89" fmla="*/ 418 h 692"/>
                <a:gd name="T90" fmla="*/ 888 w 1810"/>
                <a:gd name="T91" fmla="*/ 470 h 692"/>
                <a:gd name="T92" fmla="*/ 383 w 1810"/>
                <a:gd name="T93" fmla="*/ 624 h 692"/>
                <a:gd name="T94" fmla="*/ 297 w 1810"/>
                <a:gd name="T95" fmla="*/ 626 h 692"/>
                <a:gd name="T96" fmla="*/ 197 w 1810"/>
                <a:gd name="T97" fmla="*/ 666 h 692"/>
                <a:gd name="T98" fmla="*/ 74 w 1810"/>
                <a:gd name="T99" fmla="*/ 692 h 692"/>
                <a:gd name="T100" fmla="*/ 31 w 1810"/>
                <a:gd name="T101" fmla="*/ 581 h 692"/>
                <a:gd name="T102" fmla="*/ 25 w 1810"/>
                <a:gd name="T103" fmla="*/ 516 h 692"/>
                <a:gd name="T104" fmla="*/ 1 w 1810"/>
                <a:gd name="T105" fmla="*/ 479 h 692"/>
                <a:gd name="T106" fmla="*/ 0 w 1810"/>
                <a:gd name="T107" fmla="*/ 448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810" h="692">
                  <a:moveTo>
                    <a:pt x="0" y="448"/>
                  </a:moveTo>
                  <a:lnTo>
                    <a:pt x="136" y="458"/>
                  </a:lnTo>
                  <a:lnTo>
                    <a:pt x="212" y="409"/>
                  </a:lnTo>
                  <a:lnTo>
                    <a:pt x="296" y="369"/>
                  </a:lnTo>
                  <a:lnTo>
                    <a:pt x="419" y="252"/>
                  </a:lnTo>
                  <a:lnTo>
                    <a:pt x="572" y="239"/>
                  </a:lnTo>
                  <a:lnTo>
                    <a:pt x="601" y="220"/>
                  </a:lnTo>
                  <a:lnTo>
                    <a:pt x="628" y="217"/>
                  </a:lnTo>
                  <a:lnTo>
                    <a:pt x="640" y="230"/>
                  </a:lnTo>
                  <a:lnTo>
                    <a:pt x="727" y="236"/>
                  </a:lnTo>
                  <a:lnTo>
                    <a:pt x="771" y="252"/>
                  </a:lnTo>
                  <a:lnTo>
                    <a:pt x="814" y="257"/>
                  </a:lnTo>
                  <a:lnTo>
                    <a:pt x="875" y="233"/>
                  </a:lnTo>
                  <a:lnTo>
                    <a:pt x="981" y="233"/>
                  </a:lnTo>
                  <a:lnTo>
                    <a:pt x="982" y="210"/>
                  </a:lnTo>
                  <a:lnTo>
                    <a:pt x="1007" y="210"/>
                  </a:lnTo>
                  <a:lnTo>
                    <a:pt x="1017" y="233"/>
                  </a:lnTo>
                  <a:lnTo>
                    <a:pt x="1054" y="240"/>
                  </a:lnTo>
                  <a:lnTo>
                    <a:pt x="1103" y="106"/>
                  </a:lnTo>
                  <a:lnTo>
                    <a:pt x="1207" y="35"/>
                  </a:lnTo>
                  <a:lnTo>
                    <a:pt x="1284" y="35"/>
                  </a:lnTo>
                  <a:lnTo>
                    <a:pt x="1289" y="26"/>
                  </a:lnTo>
                  <a:lnTo>
                    <a:pt x="1333" y="0"/>
                  </a:lnTo>
                  <a:lnTo>
                    <a:pt x="1520" y="33"/>
                  </a:lnTo>
                  <a:lnTo>
                    <a:pt x="1785" y="19"/>
                  </a:lnTo>
                  <a:lnTo>
                    <a:pt x="1805" y="55"/>
                  </a:lnTo>
                  <a:lnTo>
                    <a:pt x="1810" y="92"/>
                  </a:lnTo>
                  <a:lnTo>
                    <a:pt x="1791" y="131"/>
                  </a:lnTo>
                  <a:lnTo>
                    <a:pt x="1753" y="173"/>
                  </a:lnTo>
                  <a:lnTo>
                    <a:pt x="1724" y="244"/>
                  </a:lnTo>
                  <a:lnTo>
                    <a:pt x="1658" y="262"/>
                  </a:lnTo>
                  <a:lnTo>
                    <a:pt x="1626" y="314"/>
                  </a:lnTo>
                  <a:lnTo>
                    <a:pt x="1600" y="337"/>
                  </a:lnTo>
                  <a:lnTo>
                    <a:pt x="1558" y="333"/>
                  </a:lnTo>
                  <a:lnTo>
                    <a:pt x="1520" y="314"/>
                  </a:lnTo>
                  <a:lnTo>
                    <a:pt x="1490" y="327"/>
                  </a:lnTo>
                  <a:lnTo>
                    <a:pt x="1383" y="325"/>
                  </a:lnTo>
                  <a:lnTo>
                    <a:pt x="1323" y="346"/>
                  </a:lnTo>
                  <a:lnTo>
                    <a:pt x="1324" y="399"/>
                  </a:lnTo>
                  <a:lnTo>
                    <a:pt x="1252" y="415"/>
                  </a:lnTo>
                  <a:lnTo>
                    <a:pt x="1220" y="431"/>
                  </a:lnTo>
                  <a:lnTo>
                    <a:pt x="1210" y="474"/>
                  </a:lnTo>
                  <a:lnTo>
                    <a:pt x="1171" y="473"/>
                  </a:lnTo>
                  <a:lnTo>
                    <a:pt x="1077" y="441"/>
                  </a:lnTo>
                  <a:lnTo>
                    <a:pt x="992" y="418"/>
                  </a:lnTo>
                  <a:lnTo>
                    <a:pt x="888" y="470"/>
                  </a:lnTo>
                  <a:lnTo>
                    <a:pt x="383" y="624"/>
                  </a:lnTo>
                  <a:lnTo>
                    <a:pt x="297" y="626"/>
                  </a:lnTo>
                  <a:lnTo>
                    <a:pt x="197" y="666"/>
                  </a:lnTo>
                  <a:lnTo>
                    <a:pt x="74" y="692"/>
                  </a:lnTo>
                  <a:lnTo>
                    <a:pt x="31" y="581"/>
                  </a:lnTo>
                  <a:lnTo>
                    <a:pt x="25" y="516"/>
                  </a:lnTo>
                  <a:lnTo>
                    <a:pt x="1" y="479"/>
                  </a:lnTo>
                  <a:lnTo>
                    <a:pt x="0" y="44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735" name="Freeform 87"/>
            <p:cNvSpPr>
              <a:spLocks/>
            </p:cNvSpPr>
            <p:nvPr/>
          </p:nvSpPr>
          <p:spPr bwMode="auto">
            <a:xfrm>
              <a:off x="2976" y="1262"/>
              <a:ext cx="302" cy="116"/>
            </a:xfrm>
            <a:custGeom>
              <a:avLst/>
              <a:gdLst>
                <a:gd name="T0" fmla="*/ 0 w 1810"/>
                <a:gd name="T1" fmla="*/ 448 h 692"/>
                <a:gd name="T2" fmla="*/ 136 w 1810"/>
                <a:gd name="T3" fmla="*/ 458 h 692"/>
                <a:gd name="T4" fmla="*/ 212 w 1810"/>
                <a:gd name="T5" fmla="*/ 409 h 692"/>
                <a:gd name="T6" fmla="*/ 296 w 1810"/>
                <a:gd name="T7" fmla="*/ 369 h 692"/>
                <a:gd name="T8" fmla="*/ 419 w 1810"/>
                <a:gd name="T9" fmla="*/ 252 h 692"/>
                <a:gd name="T10" fmla="*/ 572 w 1810"/>
                <a:gd name="T11" fmla="*/ 239 h 692"/>
                <a:gd name="T12" fmla="*/ 601 w 1810"/>
                <a:gd name="T13" fmla="*/ 220 h 692"/>
                <a:gd name="T14" fmla="*/ 628 w 1810"/>
                <a:gd name="T15" fmla="*/ 217 h 692"/>
                <a:gd name="T16" fmla="*/ 640 w 1810"/>
                <a:gd name="T17" fmla="*/ 230 h 692"/>
                <a:gd name="T18" fmla="*/ 727 w 1810"/>
                <a:gd name="T19" fmla="*/ 236 h 692"/>
                <a:gd name="T20" fmla="*/ 771 w 1810"/>
                <a:gd name="T21" fmla="*/ 252 h 692"/>
                <a:gd name="T22" fmla="*/ 814 w 1810"/>
                <a:gd name="T23" fmla="*/ 257 h 692"/>
                <a:gd name="T24" fmla="*/ 875 w 1810"/>
                <a:gd name="T25" fmla="*/ 233 h 692"/>
                <a:gd name="T26" fmla="*/ 981 w 1810"/>
                <a:gd name="T27" fmla="*/ 233 h 692"/>
                <a:gd name="T28" fmla="*/ 982 w 1810"/>
                <a:gd name="T29" fmla="*/ 210 h 692"/>
                <a:gd name="T30" fmla="*/ 1007 w 1810"/>
                <a:gd name="T31" fmla="*/ 210 h 692"/>
                <a:gd name="T32" fmla="*/ 1017 w 1810"/>
                <a:gd name="T33" fmla="*/ 233 h 692"/>
                <a:gd name="T34" fmla="*/ 1054 w 1810"/>
                <a:gd name="T35" fmla="*/ 240 h 692"/>
                <a:gd name="T36" fmla="*/ 1103 w 1810"/>
                <a:gd name="T37" fmla="*/ 106 h 692"/>
                <a:gd name="T38" fmla="*/ 1207 w 1810"/>
                <a:gd name="T39" fmla="*/ 35 h 692"/>
                <a:gd name="T40" fmla="*/ 1284 w 1810"/>
                <a:gd name="T41" fmla="*/ 35 h 692"/>
                <a:gd name="T42" fmla="*/ 1289 w 1810"/>
                <a:gd name="T43" fmla="*/ 26 h 692"/>
                <a:gd name="T44" fmla="*/ 1333 w 1810"/>
                <a:gd name="T45" fmla="*/ 0 h 692"/>
                <a:gd name="T46" fmla="*/ 1520 w 1810"/>
                <a:gd name="T47" fmla="*/ 33 h 692"/>
                <a:gd name="T48" fmla="*/ 1785 w 1810"/>
                <a:gd name="T49" fmla="*/ 19 h 692"/>
                <a:gd name="T50" fmla="*/ 1805 w 1810"/>
                <a:gd name="T51" fmla="*/ 55 h 692"/>
                <a:gd name="T52" fmla="*/ 1810 w 1810"/>
                <a:gd name="T53" fmla="*/ 92 h 692"/>
                <a:gd name="T54" fmla="*/ 1791 w 1810"/>
                <a:gd name="T55" fmla="*/ 131 h 692"/>
                <a:gd name="T56" fmla="*/ 1753 w 1810"/>
                <a:gd name="T57" fmla="*/ 173 h 692"/>
                <a:gd name="T58" fmla="*/ 1724 w 1810"/>
                <a:gd name="T59" fmla="*/ 244 h 692"/>
                <a:gd name="T60" fmla="*/ 1658 w 1810"/>
                <a:gd name="T61" fmla="*/ 262 h 692"/>
                <a:gd name="T62" fmla="*/ 1626 w 1810"/>
                <a:gd name="T63" fmla="*/ 314 h 692"/>
                <a:gd name="T64" fmla="*/ 1600 w 1810"/>
                <a:gd name="T65" fmla="*/ 337 h 692"/>
                <a:gd name="T66" fmla="*/ 1558 w 1810"/>
                <a:gd name="T67" fmla="*/ 333 h 692"/>
                <a:gd name="T68" fmla="*/ 1520 w 1810"/>
                <a:gd name="T69" fmla="*/ 314 h 692"/>
                <a:gd name="T70" fmla="*/ 1490 w 1810"/>
                <a:gd name="T71" fmla="*/ 327 h 692"/>
                <a:gd name="T72" fmla="*/ 1383 w 1810"/>
                <a:gd name="T73" fmla="*/ 325 h 692"/>
                <a:gd name="T74" fmla="*/ 1323 w 1810"/>
                <a:gd name="T75" fmla="*/ 346 h 692"/>
                <a:gd name="T76" fmla="*/ 1324 w 1810"/>
                <a:gd name="T77" fmla="*/ 399 h 692"/>
                <a:gd name="T78" fmla="*/ 1252 w 1810"/>
                <a:gd name="T79" fmla="*/ 415 h 692"/>
                <a:gd name="T80" fmla="*/ 1220 w 1810"/>
                <a:gd name="T81" fmla="*/ 431 h 692"/>
                <a:gd name="T82" fmla="*/ 1210 w 1810"/>
                <a:gd name="T83" fmla="*/ 474 h 692"/>
                <a:gd name="T84" fmla="*/ 1171 w 1810"/>
                <a:gd name="T85" fmla="*/ 473 h 692"/>
                <a:gd name="T86" fmla="*/ 1077 w 1810"/>
                <a:gd name="T87" fmla="*/ 441 h 692"/>
                <a:gd name="T88" fmla="*/ 992 w 1810"/>
                <a:gd name="T89" fmla="*/ 418 h 692"/>
                <a:gd name="T90" fmla="*/ 888 w 1810"/>
                <a:gd name="T91" fmla="*/ 470 h 692"/>
                <a:gd name="T92" fmla="*/ 383 w 1810"/>
                <a:gd name="T93" fmla="*/ 624 h 692"/>
                <a:gd name="T94" fmla="*/ 297 w 1810"/>
                <a:gd name="T95" fmla="*/ 626 h 692"/>
                <a:gd name="T96" fmla="*/ 197 w 1810"/>
                <a:gd name="T97" fmla="*/ 666 h 692"/>
                <a:gd name="T98" fmla="*/ 74 w 1810"/>
                <a:gd name="T99" fmla="*/ 692 h 692"/>
                <a:gd name="T100" fmla="*/ 31 w 1810"/>
                <a:gd name="T101" fmla="*/ 581 h 692"/>
                <a:gd name="T102" fmla="*/ 25 w 1810"/>
                <a:gd name="T103" fmla="*/ 516 h 692"/>
                <a:gd name="T104" fmla="*/ 1 w 1810"/>
                <a:gd name="T105" fmla="*/ 479 h 692"/>
                <a:gd name="T106" fmla="*/ 0 w 1810"/>
                <a:gd name="T107" fmla="*/ 448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810" h="692">
                  <a:moveTo>
                    <a:pt x="0" y="448"/>
                  </a:moveTo>
                  <a:lnTo>
                    <a:pt x="136" y="458"/>
                  </a:lnTo>
                  <a:lnTo>
                    <a:pt x="212" y="409"/>
                  </a:lnTo>
                  <a:lnTo>
                    <a:pt x="296" y="369"/>
                  </a:lnTo>
                  <a:lnTo>
                    <a:pt x="419" y="252"/>
                  </a:lnTo>
                  <a:lnTo>
                    <a:pt x="572" y="239"/>
                  </a:lnTo>
                  <a:lnTo>
                    <a:pt x="601" y="220"/>
                  </a:lnTo>
                  <a:lnTo>
                    <a:pt x="628" y="217"/>
                  </a:lnTo>
                  <a:lnTo>
                    <a:pt x="640" y="230"/>
                  </a:lnTo>
                  <a:lnTo>
                    <a:pt x="727" y="236"/>
                  </a:lnTo>
                  <a:lnTo>
                    <a:pt x="771" y="252"/>
                  </a:lnTo>
                  <a:lnTo>
                    <a:pt x="814" y="257"/>
                  </a:lnTo>
                  <a:lnTo>
                    <a:pt x="875" y="233"/>
                  </a:lnTo>
                  <a:lnTo>
                    <a:pt x="981" y="233"/>
                  </a:lnTo>
                  <a:lnTo>
                    <a:pt x="982" y="210"/>
                  </a:lnTo>
                  <a:lnTo>
                    <a:pt x="1007" y="210"/>
                  </a:lnTo>
                  <a:lnTo>
                    <a:pt x="1017" y="233"/>
                  </a:lnTo>
                  <a:lnTo>
                    <a:pt x="1054" y="240"/>
                  </a:lnTo>
                  <a:lnTo>
                    <a:pt x="1103" y="106"/>
                  </a:lnTo>
                  <a:lnTo>
                    <a:pt x="1207" y="35"/>
                  </a:lnTo>
                  <a:lnTo>
                    <a:pt x="1284" y="35"/>
                  </a:lnTo>
                  <a:lnTo>
                    <a:pt x="1289" y="26"/>
                  </a:lnTo>
                  <a:lnTo>
                    <a:pt x="1333" y="0"/>
                  </a:lnTo>
                  <a:lnTo>
                    <a:pt x="1520" y="33"/>
                  </a:lnTo>
                  <a:lnTo>
                    <a:pt x="1785" y="19"/>
                  </a:lnTo>
                  <a:lnTo>
                    <a:pt x="1805" y="55"/>
                  </a:lnTo>
                  <a:lnTo>
                    <a:pt x="1810" y="92"/>
                  </a:lnTo>
                  <a:lnTo>
                    <a:pt x="1791" y="131"/>
                  </a:lnTo>
                  <a:lnTo>
                    <a:pt x="1753" y="173"/>
                  </a:lnTo>
                  <a:lnTo>
                    <a:pt x="1724" y="244"/>
                  </a:lnTo>
                  <a:lnTo>
                    <a:pt x="1658" y="262"/>
                  </a:lnTo>
                  <a:lnTo>
                    <a:pt x="1626" y="314"/>
                  </a:lnTo>
                  <a:lnTo>
                    <a:pt x="1600" y="337"/>
                  </a:lnTo>
                  <a:lnTo>
                    <a:pt x="1558" y="333"/>
                  </a:lnTo>
                  <a:lnTo>
                    <a:pt x="1520" y="314"/>
                  </a:lnTo>
                  <a:lnTo>
                    <a:pt x="1490" y="327"/>
                  </a:lnTo>
                  <a:lnTo>
                    <a:pt x="1383" y="325"/>
                  </a:lnTo>
                  <a:lnTo>
                    <a:pt x="1323" y="346"/>
                  </a:lnTo>
                  <a:lnTo>
                    <a:pt x="1324" y="399"/>
                  </a:lnTo>
                  <a:lnTo>
                    <a:pt x="1252" y="415"/>
                  </a:lnTo>
                  <a:lnTo>
                    <a:pt x="1220" y="431"/>
                  </a:lnTo>
                  <a:lnTo>
                    <a:pt x="1210" y="474"/>
                  </a:lnTo>
                  <a:lnTo>
                    <a:pt x="1171" y="473"/>
                  </a:lnTo>
                  <a:lnTo>
                    <a:pt x="1077" y="441"/>
                  </a:lnTo>
                  <a:lnTo>
                    <a:pt x="992" y="418"/>
                  </a:lnTo>
                  <a:lnTo>
                    <a:pt x="888" y="470"/>
                  </a:lnTo>
                  <a:lnTo>
                    <a:pt x="383" y="624"/>
                  </a:lnTo>
                  <a:lnTo>
                    <a:pt x="297" y="626"/>
                  </a:lnTo>
                  <a:lnTo>
                    <a:pt x="197" y="666"/>
                  </a:lnTo>
                  <a:lnTo>
                    <a:pt x="74" y="692"/>
                  </a:lnTo>
                  <a:lnTo>
                    <a:pt x="31" y="581"/>
                  </a:lnTo>
                  <a:lnTo>
                    <a:pt x="25" y="516"/>
                  </a:lnTo>
                  <a:lnTo>
                    <a:pt x="1" y="479"/>
                  </a:lnTo>
                  <a:lnTo>
                    <a:pt x="0" y="44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736" name="Freeform 88"/>
            <p:cNvSpPr>
              <a:spLocks/>
            </p:cNvSpPr>
            <p:nvPr/>
          </p:nvSpPr>
          <p:spPr bwMode="auto">
            <a:xfrm>
              <a:off x="2917" y="1041"/>
              <a:ext cx="331" cy="298"/>
            </a:xfrm>
            <a:custGeom>
              <a:avLst/>
              <a:gdLst>
                <a:gd name="T0" fmla="*/ 452 w 1985"/>
                <a:gd name="T1" fmla="*/ 1094 h 1786"/>
                <a:gd name="T2" fmla="*/ 534 w 1985"/>
                <a:gd name="T3" fmla="*/ 1021 h 1786"/>
                <a:gd name="T4" fmla="*/ 665 w 1985"/>
                <a:gd name="T5" fmla="*/ 1022 h 1786"/>
                <a:gd name="T6" fmla="*/ 742 w 1985"/>
                <a:gd name="T7" fmla="*/ 1039 h 1786"/>
                <a:gd name="T8" fmla="*/ 832 w 1985"/>
                <a:gd name="T9" fmla="*/ 1070 h 1786"/>
                <a:gd name="T10" fmla="*/ 895 w 1985"/>
                <a:gd name="T11" fmla="*/ 1030 h 1786"/>
                <a:gd name="T12" fmla="*/ 1139 w 1985"/>
                <a:gd name="T13" fmla="*/ 906 h 1786"/>
                <a:gd name="T14" fmla="*/ 1441 w 1985"/>
                <a:gd name="T15" fmla="*/ 667 h 1786"/>
                <a:gd name="T16" fmla="*/ 1747 w 1985"/>
                <a:gd name="T17" fmla="*/ 408 h 1786"/>
                <a:gd name="T18" fmla="*/ 1716 w 1985"/>
                <a:gd name="T19" fmla="*/ 362 h 1786"/>
                <a:gd name="T20" fmla="*/ 1778 w 1985"/>
                <a:gd name="T21" fmla="*/ 306 h 1786"/>
                <a:gd name="T22" fmla="*/ 1743 w 1985"/>
                <a:gd name="T23" fmla="*/ 239 h 1786"/>
                <a:gd name="T24" fmla="*/ 1795 w 1985"/>
                <a:gd name="T25" fmla="*/ 121 h 1786"/>
                <a:gd name="T26" fmla="*/ 1882 w 1985"/>
                <a:gd name="T27" fmla="*/ 0 h 1786"/>
                <a:gd name="T28" fmla="*/ 1864 w 1985"/>
                <a:gd name="T29" fmla="*/ 391 h 1786"/>
                <a:gd name="T30" fmla="*/ 1660 w 1985"/>
                <a:gd name="T31" fmla="*/ 557 h 1786"/>
                <a:gd name="T32" fmla="*/ 1752 w 1985"/>
                <a:gd name="T33" fmla="*/ 1080 h 1786"/>
                <a:gd name="T34" fmla="*/ 1687 w 1985"/>
                <a:gd name="T35" fmla="*/ 1326 h 1786"/>
                <a:gd name="T36" fmla="*/ 1638 w 1985"/>
                <a:gd name="T37" fmla="*/ 1363 h 1786"/>
                <a:gd name="T38" fmla="*/ 1454 w 1985"/>
                <a:gd name="T39" fmla="*/ 1438 h 1786"/>
                <a:gd name="T40" fmla="*/ 1368 w 1985"/>
                <a:gd name="T41" fmla="*/ 1560 h 1786"/>
                <a:gd name="T42" fmla="*/ 1339 w 1985"/>
                <a:gd name="T43" fmla="*/ 1539 h 1786"/>
                <a:gd name="T44" fmla="*/ 1225 w 1985"/>
                <a:gd name="T45" fmla="*/ 1560 h 1786"/>
                <a:gd name="T46" fmla="*/ 1131 w 1985"/>
                <a:gd name="T47" fmla="*/ 1581 h 1786"/>
                <a:gd name="T48" fmla="*/ 991 w 1985"/>
                <a:gd name="T49" fmla="*/ 1558 h 1786"/>
                <a:gd name="T50" fmla="*/ 952 w 1985"/>
                <a:gd name="T51" fmla="*/ 1546 h 1786"/>
                <a:gd name="T52" fmla="*/ 772 w 1985"/>
                <a:gd name="T53" fmla="*/ 1578 h 1786"/>
                <a:gd name="T54" fmla="*/ 574 w 1985"/>
                <a:gd name="T55" fmla="*/ 1731 h 1786"/>
                <a:gd name="T56" fmla="*/ 352 w 1985"/>
                <a:gd name="T57" fmla="*/ 1775 h 1786"/>
                <a:gd name="T58" fmla="*/ 297 w 1985"/>
                <a:gd name="T59" fmla="*/ 1575 h 1786"/>
                <a:gd name="T60" fmla="*/ 170 w 1985"/>
                <a:gd name="T61" fmla="*/ 1304 h 1786"/>
                <a:gd name="T62" fmla="*/ 0 w 1985"/>
                <a:gd name="T63" fmla="*/ 1092 h 1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85" h="1786">
                  <a:moveTo>
                    <a:pt x="0" y="1092"/>
                  </a:moveTo>
                  <a:lnTo>
                    <a:pt x="452" y="1094"/>
                  </a:lnTo>
                  <a:lnTo>
                    <a:pt x="509" y="1015"/>
                  </a:lnTo>
                  <a:lnTo>
                    <a:pt x="534" y="1021"/>
                  </a:lnTo>
                  <a:lnTo>
                    <a:pt x="537" y="1055"/>
                  </a:lnTo>
                  <a:lnTo>
                    <a:pt x="665" y="1022"/>
                  </a:lnTo>
                  <a:lnTo>
                    <a:pt x="682" y="1001"/>
                  </a:lnTo>
                  <a:lnTo>
                    <a:pt x="742" y="1039"/>
                  </a:lnTo>
                  <a:lnTo>
                    <a:pt x="773" y="1069"/>
                  </a:lnTo>
                  <a:lnTo>
                    <a:pt x="832" y="1070"/>
                  </a:lnTo>
                  <a:lnTo>
                    <a:pt x="844" y="1034"/>
                  </a:lnTo>
                  <a:lnTo>
                    <a:pt x="895" y="1030"/>
                  </a:lnTo>
                  <a:lnTo>
                    <a:pt x="1078" y="911"/>
                  </a:lnTo>
                  <a:lnTo>
                    <a:pt x="1139" y="906"/>
                  </a:lnTo>
                  <a:lnTo>
                    <a:pt x="1186" y="847"/>
                  </a:lnTo>
                  <a:lnTo>
                    <a:pt x="1441" y="667"/>
                  </a:lnTo>
                  <a:lnTo>
                    <a:pt x="1697" y="461"/>
                  </a:lnTo>
                  <a:lnTo>
                    <a:pt x="1747" y="408"/>
                  </a:lnTo>
                  <a:lnTo>
                    <a:pt x="1741" y="381"/>
                  </a:lnTo>
                  <a:lnTo>
                    <a:pt x="1716" y="362"/>
                  </a:lnTo>
                  <a:lnTo>
                    <a:pt x="1740" y="330"/>
                  </a:lnTo>
                  <a:lnTo>
                    <a:pt x="1778" y="306"/>
                  </a:lnTo>
                  <a:lnTo>
                    <a:pt x="1743" y="268"/>
                  </a:lnTo>
                  <a:lnTo>
                    <a:pt x="1743" y="239"/>
                  </a:lnTo>
                  <a:lnTo>
                    <a:pt x="1801" y="191"/>
                  </a:lnTo>
                  <a:lnTo>
                    <a:pt x="1795" y="121"/>
                  </a:lnTo>
                  <a:lnTo>
                    <a:pt x="1821" y="56"/>
                  </a:lnTo>
                  <a:lnTo>
                    <a:pt x="1882" y="0"/>
                  </a:lnTo>
                  <a:lnTo>
                    <a:pt x="1985" y="161"/>
                  </a:lnTo>
                  <a:lnTo>
                    <a:pt x="1864" y="391"/>
                  </a:lnTo>
                  <a:lnTo>
                    <a:pt x="1703" y="507"/>
                  </a:lnTo>
                  <a:lnTo>
                    <a:pt x="1660" y="557"/>
                  </a:lnTo>
                  <a:lnTo>
                    <a:pt x="1698" y="772"/>
                  </a:lnTo>
                  <a:lnTo>
                    <a:pt x="1752" y="1080"/>
                  </a:lnTo>
                  <a:lnTo>
                    <a:pt x="1765" y="1130"/>
                  </a:lnTo>
                  <a:lnTo>
                    <a:pt x="1687" y="1326"/>
                  </a:lnTo>
                  <a:lnTo>
                    <a:pt x="1643" y="1351"/>
                  </a:lnTo>
                  <a:lnTo>
                    <a:pt x="1638" y="1363"/>
                  </a:lnTo>
                  <a:lnTo>
                    <a:pt x="1560" y="1365"/>
                  </a:lnTo>
                  <a:lnTo>
                    <a:pt x="1454" y="1438"/>
                  </a:lnTo>
                  <a:lnTo>
                    <a:pt x="1408" y="1568"/>
                  </a:lnTo>
                  <a:lnTo>
                    <a:pt x="1368" y="1560"/>
                  </a:lnTo>
                  <a:lnTo>
                    <a:pt x="1359" y="1539"/>
                  </a:lnTo>
                  <a:lnTo>
                    <a:pt x="1339" y="1539"/>
                  </a:lnTo>
                  <a:lnTo>
                    <a:pt x="1332" y="1561"/>
                  </a:lnTo>
                  <a:lnTo>
                    <a:pt x="1225" y="1560"/>
                  </a:lnTo>
                  <a:lnTo>
                    <a:pt x="1171" y="1585"/>
                  </a:lnTo>
                  <a:lnTo>
                    <a:pt x="1131" y="1581"/>
                  </a:lnTo>
                  <a:lnTo>
                    <a:pt x="1084" y="1567"/>
                  </a:lnTo>
                  <a:lnTo>
                    <a:pt x="991" y="1558"/>
                  </a:lnTo>
                  <a:lnTo>
                    <a:pt x="980" y="1544"/>
                  </a:lnTo>
                  <a:lnTo>
                    <a:pt x="952" y="1546"/>
                  </a:lnTo>
                  <a:lnTo>
                    <a:pt x="919" y="1568"/>
                  </a:lnTo>
                  <a:lnTo>
                    <a:pt x="772" y="1578"/>
                  </a:lnTo>
                  <a:lnTo>
                    <a:pt x="656" y="1691"/>
                  </a:lnTo>
                  <a:lnTo>
                    <a:pt x="574" y="1731"/>
                  </a:lnTo>
                  <a:lnTo>
                    <a:pt x="489" y="1786"/>
                  </a:lnTo>
                  <a:lnTo>
                    <a:pt x="352" y="1775"/>
                  </a:lnTo>
                  <a:lnTo>
                    <a:pt x="352" y="1678"/>
                  </a:lnTo>
                  <a:lnTo>
                    <a:pt x="297" y="1575"/>
                  </a:lnTo>
                  <a:lnTo>
                    <a:pt x="274" y="1424"/>
                  </a:lnTo>
                  <a:lnTo>
                    <a:pt x="170" y="1304"/>
                  </a:lnTo>
                  <a:lnTo>
                    <a:pt x="44" y="1194"/>
                  </a:lnTo>
                  <a:lnTo>
                    <a:pt x="0" y="109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737" name="Freeform 89"/>
            <p:cNvSpPr>
              <a:spLocks/>
            </p:cNvSpPr>
            <p:nvPr/>
          </p:nvSpPr>
          <p:spPr bwMode="auto">
            <a:xfrm>
              <a:off x="2917" y="1041"/>
              <a:ext cx="331" cy="298"/>
            </a:xfrm>
            <a:custGeom>
              <a:avLst/>
              <a:gdLst>
                <a:gd name="T0" fmla="*/ 452 w 1985"/>
                <a:gd name="T1" fmla="*/ 1094 h 1786"/>
                <a:gd name="T2" fmla="*/ 534 w 1985"/>
                <a:gd name="T3" fmla="*/ 1021 h 1786"/>
                <a:gd name="T4" fmla="*/ 665 w 1985"/>
                <a:gd name="T5" fmla="*/ 1022 h 1786"/>
                <a:gd name="T6" fmla="*/ 742 w 1985"/>
                <a:gd name="T7" fmla="*/ 1039 h 1786"/>
                <a:gd name="T8" fmla="*/ 832 w 1985"/>
                <a:gd name="T9" fmla="*/ 1070 h 1786"/>
                <a:gd name="T10" fmla="*/ 895 w 1985"/>
                <a:gd name="T11" fmla="*/ 1030 h 1786"/>
                <a:gd name="T12" fmla="*/ 1139 w 1985"/>
                <a:gd name="T13" fmla="*/ 906 h 1786"/>
                <a:gd name="T14" fmla="*/ 1441 w 1985"/>
                <a:gd name="T15" fmla="*/ 667 h 1786"/>
                <a:gd name="T16" fmla="*/ 1747 w 1985"/>
                <a:gd name="T17" fmla="*/ 408 h 1786"/>
                <a:gd name="T18" fmla="*/ 1716 w 1985"/>
                <a:gd name="T19" fmla="*/ 362 h 1786"/>
                <a:gd name="T20" fmla="*/ 1778 w 1985"/>
                <a:gd name="T21" fmla="*/ 306 h 1786"/>
                <a:gd name="T22" fmla="*/ 1743 w 1985"/>
                <a:gd name="T23" fmla="*/ 239 h 1786"/>
                <a:gd name="T24" fmla="*/ 1795 w 1985"/>
                <a:gd name="T25" fmla="*/ 121 h 1786"/>
                <a:gd name="T26" fmla="*/ 1882 w 1985"/>
                <a:gd name="T27" fmla="*/ 0 h 1786"/>
                <a:gd name="T28" fmla="*/ 1864 w 1985"/>
                <a:gd name="T29" fmla="*/ 391 h 1786"/>
                <a:gd name="T30" fmla="*/ 1660 w 1985"/>
                <a:gd name="T31" fmla="*/ 557 h 1786"/>
                <a:gd name="T32" fmla="*/ 1752 w 1985"/>
                <a:gd name="T33" fmla="*/ 1080 h 1786"/>
                <a:gd name="T34" fmla="*/ 1687 w 1985"/>
                <a:gd name="T35" fmla="*/ 1326 h 1786"/>
                <a:gd name="T36" fmla="*/ 1638 w 1985"/>
                <a:gd name="T37" fmla="*/ 1363 h 1786"/>
                <a:gd name="T38" fmla="*/ 1454 w 1985"/>
                <a:gd name="T39" fmla="*/ 1438 h 1786"/>
                <a:gd name="T40" fmla="*/ 1368 w 1985"/>
                <a:gd name="T41" fmla="*/ 1560 h 1786"/>
                <a:gd name="T42" fmla="*/ 1339 w 1985"/>
                <a:gd name="T43" fmla="*/ 1539 h 1786"/>
                <a:gd name="T44" fmla="*/ 1225 w 1985"/>
                <a:gd name="T45" fmla="*/ 1560 h 1786"/>
                <a:gd name="T46" fmla="*/ 1131 w 1985"/>
                <a:gd name="T47" fmla="*/ 1581 h 1786"/>
                <a:gd name="T48" fmla="*/ 991 w 1985"/>
                <a:gd name="T49" fmla="*/ 1558 h 1786"/>
                <a:gd name="T50" fmla="*/ 952 w 1985"/>
                <a:gd name="T51" fmla="*/ 1546 h 1786"/>
                <a:gd name="T52" fmla="*/ 772 w 1985"/>
                <a:gd name="T53" fmla="*/ 1578 h 1786"/>
                <a:gd name="T54" fmla="*/ 574 w 1985"/>
                <a:gd name="T55" fmla="*/ 1731 h 1786"/>
                <a:gd name="T56" fmla="*/ 352 w 1985"/>
                <a:gd name="T57" fmla="*/ 1775 h 1786"/>
                <a:gd name="T58" fmla="*/ 297 w 1985"/>
                <a:gd name="T59" fmla="*/ 1575 h 1786"/>
                <a:gd name="T60" fmla="*/ 170 w 1985"/>
                <a:gd name="T61" fmla="*/ 1304 h 1786"/>
                <a:gd name="T62" fmla="*/ 0 w 1985"/>
                <a:gd name="T63" fmla="*/ 1092 h 1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85" h="1786">
                  <a:moveTo>
                    <a:pt x="0" y="1092"/>
                  </a:moveTo>
                  <a:lnTo>
                    <a:pt x="452" y="1094"/>
                  </a:lnTo>
                  <a:lnTo>
                    <a:pt x="509" y="1015"/>
                  </a:lnTo>
                  <a:lnTo>
                    <a:pt x="534" y="1021"/>
                  </a:lnTo>
                  <a:lnTo>
                    <a:pt x="537" y="1055"/>
                  </a:lnTo>
                  <a:lnTo>
                    <a:pt x="665" y="1022"/>
                  </a:lnTo>
                  <a:lnTo>
                    <a:pt x="682" y="1001"/>
                  </a:lnTo>
                  <a:lnTo>
                    <a:pt x="742" y="1039"/>
                  </a:lnTo>
                  <a:lnTo>
                    <a:pt x="773" y="1069"/>
                  </a:lnTo>
                  <a:lnTo>
                    <a:pt x="832" y="1070"/>
                  </a:lnTo>
                  <a:lnTo>
                    <a:pt x="844" y="1034"/>
                  </a:lnTo>
                  <a:lnTo>
                    <a:pt x="895" y="1030"/>
                  </a:lnTo>
                  <a:lnTo>
                    <a:pt x="1078" y="911"/>
                  </a:lnTo>
                  <a:lnTo>
                    <a:pt x="1139" y="906"/>
                  </a:lnTo>
                  <a:lnTo>
                    <a:pt x="1186" y="847"/>
                  </a:lnTo>
                  <a:lnTo>
                    <a:pt x="1441" y="667"/>
                  </a:lnTo>
                  <a:lnTo>
                    <a:pt x="1697" y="461"/>
                  </a:lnTo>
                  <a:lnTo>
                    <a:pt x="1747" y="408"/>
                  </a:lnTo>
                  <a:lnTo>
                    <a:pt x="1741" y="381"/>
                  </a:lnTo>
                  <a:lnTo>
                    <a:pt x="1716" y="362"/>
                  </a:lnTo>
                  <a:lnTo>
                    <a:pt x="1740" y="330"/>
                  </a:lnTo>
                  <a:lnTo>
                    <a:pt x="1778" y="306"/>
                  </a:lnTo>
                  <a:lnTo>
                    <a:pt x="1743" y="268"/>
                  </a:lnTo>
                  <a:lnTo>
                    <a:pt x="1743" y="239"/>
                  </a:lnTo>
                  <a:lnTo>
                    <a:pt x="1801" y="191"/>
                  </a:lnTo>
                  <a:lnTo>
                    <a:pt x="1795" y="121"/>
                  </a:lnTo>
                  <a:lnTo>
                    <a:pt x="1821" y="56"/>
                  </a:lnTo>
                  <a:lnTo>
                    <a:pt x="1882" y="0"/>
                  </a:lnTo>
                  <a:lnTo>
                    <a:pt x="1985" y="161"/>
                  </a:lnTo>
                  <a:lnTo>
                    <a:pt x="1864" y="391"/>
                  </a:lnTo>
                  <a:lnTo>
                    <a:pt x="1703" y="507"/>
                  </a:lnTo>
                  <a:lnTo>
                    <a:pt x="1660" y="557"/>
                  </a:lnTo>
                  <a:lnTo>
                    <a:pt x="1698" y="772"/>
                  </a:lnTo>
                  <a:lnTo>
                    <a:pt x="1752" y="1080"/>
                  </a:lnTo>
                  <a:lnTo>
                    <a:pt x="1765" y="1130"/>
                  </a:lnTo>
                  <a:lnTo>
                    <a:pt x="1687" y="1326"/>
                  </a:lnTo>
                  <a:lnTo>
                    <a:pt x="1643" y="1351"/>
                  </a:lnTo>
                  <a:lnTo>
                    <a:pt x="1638" y="1363"/>
                  </a:lnTo>
                  <a:lnTo>
                    <a:pt x="1560" y="1365"/>
                  </a:lnTo>
                  <a:lnTo>
                    <a:pt x="1454" y="1438"/>
                  </a:lnTo>
                  <a:lnTo>
                    <a:pt x="1408" y="1568"/>
                  </a:lnTo>
                  <a:lnTo>
                    <a:pt x="1368" y="1560"/>
                  </a:lnTo>
                  <a:lnTo>
                    <a:pt x="1359" y="1539"/>
                  </a:lnTo>
                  <a:lnTo>
                    <a:pt x="1339" y="1539"/>
                  </a:lnTo>
                  <a:lnTo>
                    <a:pt x="1332" y="1561"/>
                  </a:lnTo>
                  <a:lnTo>
                    <a:pt x="1225" y="1560"/>
                  </a:lnTo>
                  <a:lnTo>
                    <a:pt x="1171" y="1585"/>
                  </a:lnTo>
                  <a:lnTo>
                    <a:pt x="1131" y="1581"/>
                  </a:lnTo>
                  <a:lnTo>
                    <a:pt x="1084" y="1567"/>
                  </a:lnTo>
                  <a:lnTo>
                    <a:pt x="991" y="1558"/>
                  </a:lnTo>
                  <a:lnTo>
                    <a:pt x="980" y="1544"/>
                  </a:lnTo>
                  <a:lnTo>
                    <a:pt x="952" y="1546"/>
                  </a:lnTo>
                  <a:lnTo>
                    <a:pt x="919" y="1568"/>
                  </a:lnTo>
                  <a:lnTo>
                    <a:pt x="772" y="1578"/>
                  </a:lnTo>
                  <a:lnTo>
                    <a:pt x="656" y="1691"/>
                  </a:lnTo>
                  <a:lnTo>
                    <a:pt x="574" y="1731"/>
                  </a:lnTo>
                  <a:lnTo>
                    <a:pt x="489" y="1786"/>
                  </a:lnTo>
                  <a:lnTo>
                    <a:pt x="352" y="1775"/>
                  </a:lnTo>
                  <a:lnTo>
                    <a:pt x="352" y="1678"/>
                  </a:lnTo>
                  <a:lnTo>
                    <a:pt x="297" y="1575"/>
                  </a:lnTo>
                  <a:lnTo>
                    <a:pt x="274" y="1424"/>
                  </a:lnTo>
                  <a:lnTo>
                    <a:pt x="170" y="1304"/>
                  </a:lnTo>
                  <a:lnTo>
                    <a:pt x="44" y="1194"/>
                  </a:lnTo>
                  <a:lnTo>
                    <a:pt x="0" y="109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738" name="Freeform 90"/>
            <p:cNvSpPr>
              <a:spLocks/>
            </p:cNvSpPr>
            <p:nvPr/>
          </p:nvSpPr>
          <p:spPr bwMode="auto">
            <a:xfrm>
              <a:off x="2877" y="956"/>
              <a:ext cx="331" cy="268"/>
            </a:xfrm>
            <a:custGeom>
              <a:avLst/>
              <a:gdLst>
                <a:gd name="T0" fmla="*/ 0 w 1989"/>
                <a:gd name="T1" fmla="*/ 1079 h 1607"/>
                <a:gd name="T2" fmla="*/ 241 w 1989"/>
                <a:gd name="T3" fmla="*/ 1605 h 1607"/>
                <a:gd name="T4" fmla="*/ 693 w 1989"/>
                <a:gd name="T5" fmla="*/ 1607 h 1607"/>
                <a:gd name="T6" fmla="*/ 749 w 1989"/>
                <a:gd name="T7" fmla="*/ 1527 h 1607"/>
                <a:gd name="T8" fmla="*/ 776 w 1989"/>
                <a:gd name="T9" fmla="*/ 1534 h 1607"/>
                <a:gd name="T10" fmla="*/ 779 w 1989"/>
                <a:gd name="T11" fmla="*/ 1568 h 1607"/>
                <a:gd name="T12" fmla="*/ 905 w 1989"/>
                <a:gd name="T13" fmla="*/ 1537 h 1607"/>
                <a:gd name="T14" fmla="*/ 923 w 1989"/>
                <a:gd name="T15" fmla="*/ 1514 h 1607"/>
                <a:gd name="T16" fmla="*/ 985 w 1989"/>
                <a:gd name="T17" fmla="*/ 1553 h 1607"/>
                <a:gd name="T18" fmla="*/ 1016 w 1989"/>
                <a:gd name="T19" fmla="*/ 1582 h 1607"/>
                <a:gd name="T20" fmla="*/ 1074 w 1989"/>
                <a:gd name="T21" fmla="*/ 1585 h 1607"/>
                <a:gd name="T22" fmla="*/ 1084 w 1989"/>
                <a:gd name="T23" fmla="*/ 1547 h 1607"/>
                <a:gd name="T24" fmla="*/ 1138 w 1989"/>
                <a:gd name="T25" fmla="*/ 1541 h 1607"/>
                <a:gd name="T26" fmla="*/ 1320 w 1989"/>
                <a:gd name="T27" fmla="*/ 1425 h 1607"/>
                <a:gd name="T28" fmla="*/ 1382 w 1989"/>
                <a:gd name="T29" fmla="*/ 1419 h 1607"/>
                <a:gd name="T30" fmla="*/ 1425 w 1989"/>
                <a:gd name="T31" fmla="*/ 1362 h 1607"/>
                <a:gd name="T32" fmla="*/ 1686 w 1989"/>
                <a:gd name="T33" fmla="*/ 1179 h 1607"/>
                <a:gd name="T34" fmla="*/ 1931 w 1989"/>
                <a:gd name="T35" fmla="*/ 980 h 1607"/>
                <a:gd name="T36" fmla="*/ 1989 w 1989"/>
                <a:gd name="T37" fmla="*/ 922 h 1607"/>
                <a:gd name="T38" fmla="*/ 1982 w 1989"/>
                <a:gd name="T39" fmla="*/ 892 h 1607"/>
                <a:gd name="T40" fmla="*/ 1959 w 1989"/>
                <a:gd name="T41" fmla="*/ 875 h 1607"/>
                <a:gd name="T42" fmla="*/ 1553 w 1989"/>
                <a:gd name="T43" fmla="*/ 532 h 1607"/>
                <a:gd name="T44" fmla="*/ 1403 w 1989"/>
                <a:gd name="T45" fmla="*/ 433 h 1607"/>
                <a:gd name="T46" fmla="*/ 1340 w 1989"/>
                <a:gd name="T47" fmla="*/ 425 h 1607"/>
                <a:gd name="T48" fmla="*/ 1325 w 1989"/>
                <a:gd name="T49" fmla="*/ 375 h 1607"/>
                <a:gd name="T50" fmla="*/ 1297 w 1989"/>
                <a:gd name="T51" fmla="*/ 355 h 1607"/>
                <a:gd name="T52" fmla="*/ 1074 w 1989"/>
                <a:gd name="T53" fmla="*/ 265 h 1607"/>
                <a:gd name="T54" fmla="*/ 931 w 1989"/>
                <a:gd name="T55" fmla="*/ 247 h 1607"/>
                <a:gd name="T56" fmla="*/ 853 w 1989"/>
                <a:gd name="T57" fmla="*/ 0 h 1607"/>
                <a:gd name="T58" fmla="*/ 648 w 1989"/>
                <a:gd name="T59" fmla="*/ 651 h 1607"/>
                <a:gd name="T60" fmla="*/ 615 w 1989"/>
                <a:gd name="T61" fmla="*/ 660 h 1607"/>
                <a:gd name="T62" fmla="*/ 584 w 1989"/>
                <a:gd name="T63" fmla="*/ 703 h 1607"/>
                <a:gd name="T64" fmla="*/ 513 w 1989"/>
                <a:gd name="T65" fmla="*/ 750 h 1607"/>
                <a:gd name="T66" fmla="*/ 492 w 1989"/>
                <a:gd name="T67" fmla="*/ 736 h 1607"/>
                <a:gd name="T68" fmla="*/ 399 w 1989"/>
                <a:gd name="T69" fmla="*/ 724 h 1607"/>
                <a:gd name="T70" fmla="*/ 0 w 1989"/>
                <a:gd name="T71" fmla="*/ 1079 h 16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989" h="1607">
                  <a:moveTo>
                    <a:pt x="0" y="1079"/>
                  </a:moveTo>
                  <a:lnTo>
                    <a:pt x="241" y="1605"/>
                  </a:lnTo>
                  <a:lnTo>
                    <a:pt x="693" y="1607"/>
                  </a:lnTo>
                  <a:lnTo>
                    <a:pt x="749" y="1527"/>
                  </a:lnTo>
                  <a:lnTo>
                    <a:pt x="776" y="1534"/>
                  </a:lnTo>
                  <a:lnTo>
                    <a:pt x="779" y="1568"/>
                  </a:lnTo>
                  <a:lnTo>
                    <a:pt x="905" y="1537"/>
                  </a:lnTo>
                  <a:lnTo>
                    <a:pt x="923" y="1514"/>
                  </a:lnTo>
                  <a:lnTo>
                    <a:pt x="985" y="1553"/>
                  </a:lnTo>
                  <a:lnTo>
                    <a:pt x="1016" y="1582"/>
                  </a:lnTo>
                  <a:lnTo>
                    <a:pt x="1074" y="1585"/>
                  </a:lnTo>
                  <a:lnTo>
                    <a:pt x="1084" y="1547"/>
                  </a:lnTo>
                  <a:lnTo>
                    <a:pt x="1138" y="1541"/>
                  </a:lnTo>
                  <a:lnTo>
                    <a:pt x="1320" y="1425"/>
                  </a:lnTo>
                  <a:lnTo>
                    <a:pt x="1382" y="1419"/>
                  </a:lnTo>
                  <a:lnTo>
                    <a:pt x="1425" y="1362"/>
                  </a:lnTo>
                  <a:lnTo>
                    <a:pt x="1686" y="1179"/>
                  </a:lnTo>
                  <a:lnTo>
                    <a:pt x="1931" y="980"/>
                  </a:lnTo>
                  <a:lnTo>
                    <a:pt x="1989" y="922"/>
                  </a:lnTo>
                  <a:lnTo>
                    <a:pt x="1982" y="892"/>
                  </a:lnTo>
                  <a:lnTo>
                    <a:pt x="1959" y="875"/>
                  </a:lnTo>
                  <a:lnTo>
                    <a:pt x="1553" y="532"/>
                  </a:lnTo>
                  <a:lnTo>
                    <a:pt x="1403" y="433"/>
                  </a:lnTo>
                  <a:lnTo>
                    <a:pt x="1340" y="425"/>
                  </a:lnTo>
                  <a:lnTo>
                    <a:pt x="1325" y="375"/>
                  </a:lnTo>
                  <a:lnTo>
                    <a:pt x="1297" y="355"/>
                  </a:lnTo>
                  <a:lnTo>
                    <a:pt x="1074" y="265"/>
                  </a:lnTo>
                  <a:lnTo>
                    <a:pt x="931" y="247"/>
                  </a:lnTo>
                  <a:lnTo>
                    <a:pt x="853" y="0"/>
                  </a:lnTo>
                  <a:lnTo>
                    <a:pt x="648" y="651"/>
                  </a:lnTo>
                  <a:lnTo>
                    <a:pt x="615" y="660"/>
                  </a:lnTo>
                  <a:lnTo>
                    <a:pt x="584" y="703"/>
                  </a:lnTo>
                  <a:lnTo>
                    <a:pt x="513" y="750"/>
                  </a:lnTo>
                  <a:lnTo>
                    <a:pt x="492" y="736"/>
                  </a:lnTo>
                  <a:lnTo>
                    <a:pt x="399" y="724"/>
                  </a:lnTo>
                  <a:lnTo>
                    <a:pt x="0" y="107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739" name="Freeform 91"/>
            <p:cNvSpPr>
              <a:spLocks/>
            </p:cNvSpPr>
            <p:nvPr/>
          </p:nvSpPr>
          <p:spPr bwMode="auto">
            <a:xfrm>
              <a:off x="2877" y="956"/>
              <a:ext cx="331" cy="268"/>
            </a:xfrm>
            <a:custGeom>
              <a:avLst/>
              <a:gdLst>
                <a:gd name="T0" fmla="*/ 0 w 1989"/>
                <a:gd name="T1" fmla="*/ 1079 h 1607"/>
                <a:gd name="T2" fmla="*/ 241 w 1989"/>
                <a:gd name="T3" fmla="*/ 1605 h 1607"/>
                <a:gd name="T4" fmla="*/ 693 w 1989"/>
                <a:gd name="T5" fmla="*/ 1607 h 1607"/>
                <a:gd name="T6" fmla="*/ 749 w 1989"/>
                <a:gd name="T7" fmla="*/ 1527 h 1607"/>
                <a:gd name="T8" fmla="*/ 776 w 1989"/>
                <a:gd name="T9" fmla="*/ 1534 h 1607"/>
                <a:gd name="T10" fmla="*/ 779 w 1989"/>
                <a:gd name="T11" fmla="*/ 1568 h 1607"/>
                <a:gd name="T12" fmla="*/ 905 w 1989"/>
                <a:gd name="T13" fmla="*/ 1537 h 1607"/>
                <a:gd name="T14" fmla="*/ 923 w 1989"/>
                <a:gd name="T15" fmla="*/ 1514 h 1607"/>
                <a:gd name="T16" fmla="*/ 985 w 1989"/>
                <a:gd name="T17" fmla="*/ 1553 h 1607"/>
                <a:gd name="T18" fmla="*/ 1016 w 1989"/>
                <a:gd name="T19" fmla="*/ 1582 h 1607"/>
                <a:gd name="T20" fmla="*/ 1074 w 1989"/>
                <a:gd name="T21" fmla="*/ 1585 h 1607"/>
                <a:gd name="T22" fmla="*/ 1084 w 1989"/>
                <a:gd name="T23" fmla="*/ 1547 h 1607"/>
                <a:gd name="T24" fmla="*/ 1138 w 1989"/>
                <a:gd name="T25" fmla="*/ 1541 h 1607"/>
                <a:gd name="T26" fmla="*/ 1320 w 1989"/>
                <a:gd name="T27" fmla="*/ 1425 h 1607"/>
                <a:gd name="T28" fmla="*/ 1382 w 1989"/>
                <a:gd name="T29" fmla="*/ 1419 h 1607"/>
                <a:gd name="T30" fmla="*/ 1425 w 1989"/>
                <a:gd name="T31" fmla="*/ 1362 h 1607"/>
                <a:gd name="T32" fmla="*/ 1686 w 1989"/>
                <a:gd name="T33" fmla="*/ 1179 h 1607"/>
                <a:gd name="T34" fmla="*/ 1931 w 1989"/>
                <a:gd name="T35" fmla="*/ 980 h 1607"/>
                <a:gd name="T36" fmla="*/ 1989 w 1989"/>
                <a:gd name="T37" fmla="*/ 922 h 1607"/>
                <a:gd name="T38" fmla="*/ 1982 w 1989"/>
                <a:gd name="T39" fmla="*/ 892 h 1607"/>
                <a:gd name="T40" fmla="*/ 1959 w 1989"/>
                <a:gd name="T41" fmla="*/ 875 h 1607"/>
                <a:gd name="T42" fmla="*/ 1553 w 1989"/>
                <a:gd name="T43" fmla="*/ 532 h 1607"/>
                <a:gd name="T44" fmla="*/ 1403 w 1989"/>
                <a:gd name="T45" fmla="*/ 433 h 1607"/>
                <a:gd name="T46" fmla="*/ 1340 w 1989"/>
                <a:gd name="T47" fmla="*/ 425 h 1607"/>
                <a:gd name="T48" fmla="*/ 1325 w 1989"/>
                <a:gd name="T49" fmla="*/ 375 h 1607"/>
                <a:gd name="T50" fmla="*/ 1297 w 1989"/>
                <a:gd name="T51" fmla="*/ 355 h 1607"/>
                <a:gd name="T52" fmla="*/ 1074 w 1989"/>
                <a:gd name="T53" fmla="*/ 265 h 1607"/>
                <a:gd name="T54" fmla="*/ 931 w 1989"/>
                <a:gd name="T55" fmla="*/ 247 h 1607"/>
                <a:gd name="T56" fmla="*/ 853 w 1989"/>
                <a:gd name="T57" fmla="*/ 0 h 1607"/>
                <a:gd name="T58" fmla="*/ 648 w 1989"/>
                <a:gd name="T59" fmla="*/ 651 h 1607"/>
                <a:gd name="T60" fmla="*/ 615 w 1989"/>
                <a:gd name="T61" fmla="*/ 660 h 1607"/>
                <a:gd name="T62" fmla="*/ 584 w 1989"/>
                <a:gd name="T63" fmla="*/ 703 h 1607"/>
                <a:gd name="T64" fmla="*/ 513 w 1989"/>
                <a:gd name="T65" fmla="*/ 750 h 1607"/>
                <a:gd name="T66" fmla="*/ 492 w 1989"/>
                <a:gd name="T67" fmla="*/ 736 h 1607"/>
                <a:gd name="T68" fmla="*/ 399 w 1989"/>
                <a:gd name="T69" fmla="*/ 724 h 1607"/>
                <a:gd name="T70" fmla="*/ 0 w 1989"/>
                <a:gd name="T71" fmla="*/ 1079 h 16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989" h="1607">
                  <a:moveTo>
                    <a:pt x="0" y="1079"/>
                  </a:moveTo>
                  <a:lnTo>
                    <a:pt x="241" y="1605"/>
                  </a:lnTo>
                  <a:lnTo>
                    <a:pt x="693" y="1607"/>
                  </a:lnTo>
                  <a:lnTo>
                    <a:pt x="749" y="1527"/>
                  </a:lnTo>
                  <a:lnTo>
                    <a:pt x="776" y="1534"/>
                  </a:lnTo>
                  <a:lnTo>
                    <a:pt x="779" y="1568"/>
                  </a:lnTo>
                  <a:lnTo>
                    <a:pt x="905" y="1537"/>
                  </a:lnTo>
                  <a:lnTo>
                    <a:pt x="923" y="1514"/>
                  </a:lnTo>
                  <a:lnTo>
                    <a:pt x="985" y="1553"/>
                  </a:lnTo>
                  <a:lnTo>
                    <a:pt x="1016" y="1582"/>
                  </a:lnTo>
                  <a:lnTo>
                    <a:pt x="1074" y="1585"/>
                  </a:lnTo>
                  <a:lnTo>
                    <a:pt x="1084" y="1547"/>
                  </a:lnTo>
                  <a:lnTo>
                    <a:pt x="1138" y="1541"/>
                  </a:lnTo>
                  <a:lnTo>
                    <a:pt x="1320" y="1425"/>
                  </a:lnTo>
                  <a:lnTo>
                    <a:pt x="1382" y="1419"/>
                  </a:lnTo>
                  <a:lnTo>
                    <a:pt x="1425" y="1362"/>
                  </a:lnTo>
                  <a:lnTo>
                    <a:pt x="1686" y="1179"/>
                  </a:lnTo>
                  <a:lnTo>
                    <a:pt x="1931" y="980"/>
                  </a:lnTo>
                  <a:lnTo>
                    <a:pt x="1989" y="922"/>
                  </a:lnTo>
                  <a:lnTo>
                    <a:pt x="1982" y="892"/>
                  </a:lnTo>
                  <a:lnTo>
                    <a:pt x="1959" y="875"/>
                  </a:lnTo>
                  <a:lnTo>
                    <a:pt x="1553" y="532"/>
                  </a:lnTo>
                  <a:lnTo>
                    <a:pt x="1403" y="433"/>
                  </a:lnTo>
                  <a:lnTo>
                    <a:pt x="1340" y="425"/>
                  </a:lnTo>
                  <a:lnTo>
                    <a:pt x="1325" y="375"/>
                  </a:lnTo>
                  <a:lnTo>
                    <a:pt x="1297" y="355"/>
                  </a:lnTo>
                  <a:lnTo>
                    <a:pt x="1074" y="265"/>
                  </a:lnTo>
                  <a:lnTo>
                    <a:pt x="931" y="247"/>
                  </a:lnTo>
                  <a:lnTo>
                    <a:pt x="853" y="0"/>
                  </a:lnTo>
                  <a:lnTo>
                    <a:pt x="648" y="651"/>
                  </a:lnTo>
                  <a:lnTo>
                    <a:pt x="615" y="660"/>
                  </a:lnTo>
                  <a:lnTo>
                    <a:pt x="584" y="703"/>
                  </a:lnTo>
                  <a:lnTo>
                    <a:pt x="513" y="750"/>
                  </a:lnTo>
                  <a:lnTo>
                    <a:pt x="492" y="736"/>
                  </a:lnTo>
                  <a:lnTo>
                    <a:pt x="399" y="724"/>
                  </a:lnTo>
                  <a:lnTo>
                    <a:pt x="0" y="107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740" name="Freeform 92"/>
            <p:cNvSpPr>
              <a:spLocks/>
            </p:cNvSpPr>
            <p:nvPr/>
          </p:nvSpPr>
          <p:spPr bwMode="auto">
            <a:xfrm>
              <a:off x="3009" y="1572"/>
              <a:ext cx="273" cy="132"/>
            </a:xfrm>
            <a:custGeom>
              <a:avLst/>
              <a:gdLst>
                <a:gd name="T0" fmla="*/ 1492 w 1635"/>
                <a:gd name="T1" fmla="*/ 273 h 790"/>
                <a:gd name="T2" fmla="*/ 1520 w 1635"/>
                <a:gd name="T3" fmla="*/ 328 h 790"/>
                <a:gd name="T4" fmla="*/ 1605 w 1635"/>
                <a:gd name="T5" fmla="*/ 332 h 790"/>
                <a:gd name="T6" fmla="*/ 1635 w 1635"/>
                <a:gd name="T7" fmla="*/ 309 h 790"/>
                <a:gd name="T8" fmla="*/ 1618 w 1635"/>
                <a:gd name="T9" fmla="*/ 413 h 790"/>
                <a:gd name="T10" fmla="*/ 1586 w 1635"/>
                <a:gd name="T11" fmla="*/ 435 h 790"/>
                <a:gd name="T12" fmla="*/ 1565 w 1635"/>
                <a:gd name="T13" fmla="*/ 588 h 790"/>
                <a:gd name="T14" fmla="*/ 1385 w 1635"/>
                <a:gd name="T15" fmla="*/ 706 h 790"/>
                <a:gd name="T16" fmla="*/ 1307 w 1635"/>
                <a:gd name="T17" fmla="*/ 729 h 790"/>
                <a:gd name="T18" fmla="*/ 1202 w 1635"/>
                <a:gd name="T19" fmla="*/ 729 h 790"/>
                <a:gd name="T20" fmla="*/ 1196 w 1635"/>
                <a:gd name="T21" fmla="*/ 754 h 790"/>
                <a:gd name="T22" fmla="*/ 1047 w 1635"/>
                <a:gd name="T23" fmla="*/ 747 h 790"/>
                <a:gd name="T24" fmla="*/ 1033 w 1635"/>
                <a:gd name="T25" fmla="*/ 732 h 790"/>
                <a:gd name="T26" fmla="*/ 793 w 1635"/>
                <a:gd name="T27" fmla="*/ 724 h 790"/>
                <a:gd name="T28" fmla="*/ 750 w 1635"/>
                <a:gd name="T29" fmla="*/ 710 h 790"/>
                <a:gd name="T30" fmla="*/ 623 w 1635"/>
                <a:gd name="T31" fmla="*/ 697 h 790"/>
                <a:gd name="T32" fmla="*/ 487 w 1635"/>
                <a:gd name="T33" fmla="*/ 758 h 790"/>
                <a:gd name="T34" fmla="*/ 312 w 1635"/>
                <a:gd name="T35" fmla="*/ 788 h 790"/>
                <a:gd name="T36" fmla="*/ 239 w 1635"/>
                <a:gd name="T37" fmla="*/ 790 h 790"/>
                <a:gd name="T38" fmla="*/ 189 w 1635"/>
                <a:gd name="T39" fmla="*/ 758 h 790"/>
                <a:gd name="T40" fmla="*/ 146 w 1635"/>
                <a:gd name="T41" fmla="*/ 741 h 790"/>
                <a:gd name="T42" fmla="*/ 129 w 1635"/>
                <a:gd name="T43" fmla="*/ 728 h 790"/>
                <a:gd name="T44" fmla="*/ 0 w 1635"/>
                <a:gd name="T45" fmla="*/ 748 h 790"/>
                <a:gd name="T46" fmla="*/ 0 w 1635"/>
                <a:gd name="T47" fmla="*/ 728 h 790"/>
                <a:gd name="T48" fmla="*/ 172 w 1635"/>
                <a:gd name="T49" fmla="*/ 638 h 790"/>
                <a:gd name="T50" fmla="*/ 188 w 1635"/>
                <a:gd name="T51" fmla="*/ 512 h 790"/>
                <a:gd name="T52" fmla="*/ 189 w 1635"/>
                <a:gd name="T53" fmla="*/ 348 h 790"/>
                <a:gd name="T54" fmla="*/ 704 w 1635"/>
                <a:gd name="T55" fmla="*/ 0 h 790"/>
                <a:gd name="T56" fmla="*/ 1024 w 1635"/>
                <a:gd name="T57" fmla="*/ 56 h 790"/>
                <a:gd name="T58" fmla="*/ 1170 w 1635"/>
                <a:gd name="T59" fmla="*/ 156 h 790"/>
                <a:gd name="T60" fmla="*/ 1226 w 1635"/>
                <a:gd name="T61" fmla="*/ 167 h 790"/>
                <a:gd name="T62" fmla="*/ 1261 w 1635"/>
                <a:gd name="T63" fmla="*/ 166 h 790"/>
                <a:gd name="T64" fmla="*/ 1275 w 1635"/>
                <a:gd name="T65" fmla="*/ 108 h 790"/>
                <a:gd name="T66" fmla="*/ 1311 w 1635"/>
                <a:gd name="T67" fmla="*/ 84 h 790"/>
                <a:gd name="T68" fmla="*/ 1353 w 1635"/>
                <a:gd name="T69" fmla="*/ 131 h 790"/>
                <a:gd name="T70" fmla="*/ 1362 w 1635"/>
                <a:gd name="T71" fmla="*/ 190 h 790"/>
                <a:gd name="T72" fmla="*/ 1492 w 1635"/>
                <a:gd name="T73" fmla="*/ 273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635" h="790">
                  <a:moveTo>
                    <a:pt x="1492" y="273"/>
                  </a:moveTo>
                  <a:lnTo>
                    <a:pt x="1520" y="328"/>
                  </a:lnTo>
                  <a:lnTo>
                    <a:pt x="1605" y="332"/>
                  </a:lnTo>
                  <a:lnTo>
                    <a:pt x="1635" y="309"/>
                  </a:lnTo>
                  <a:lnTo>
                    <a:pt x="1618" y="413"/>
                  </a:lnTo>
                  <a:lnTo>
                    <a:pt x="1586" y="435"/>
                  </a:lnTo>
                  <a:lnTo>
                    <a:pt x="1565" y="588"/>
                  </a:lnTo>
                  <a:lnTo>
                    <a:pt x="1385" y="706"/>
                  </a:lnTo>
                  <a:lnTo>
                    <a:pt x="1307" y="729"/>
                  </a:lnTo>
                  <a:lnTo>
                    <a:pt x="1202" y="729"/>
                  </a:lnTo>
                  <a:lnTo>
                    <a:pt x="1196" y="754"/>
                  </a:lnTo>
                  <a:lnTo>
                    <a:pt x="1047" y="747"/>
                  </a:lnTo>
                  <a:lnTo>
                    <a:pt x="1033" y="732"/>
                  </a:lnTo>
                  <a:lnTo>
                    <a:pt x="793" y="724"/>
                  </a:lnTo>
                  <a:lnTo>
                    <a:pt x="750" y="710"/>
                  </a:lnTo>
                  <a:lnTo>
                    <a:pt x="623" y="697"/>
                  </a:lnTo>
                  <a:lnTo>
                    <a:pt x="487" y="758"/>
                  </a:lnTo>
                  <a:lnTo>
                    <a:pt x="312" y="788"/>
                  </a:lnTo>
                  <a:lnTo>
                    <a:pt x="239" y="790"/>
                  </a:lnTo>
                  <a:lnTo>
                    <a:pt x="189" y="758"/>
                  </a:lnTo>
                  <a:lnTo>
                    <a:pt x="146" y="741"/>
                  </a:lnTo>
                  <a:lnTo>
                    <a:pt x="129" y="728"/>
                  </a:lnTo>
                  <a:lnTo>
                    <a:pt x="0" y="748"/>
                  </a:lnTo>
                  <a:lnTo>
                    <a:pt x="0" y="728"/>
                  </a:lnTo>
                  <a:lnTo>
                    <a:pt x="172" y="638"/>
                  </a:lnTo>
                  <a:lnTo>
                    <a:pt x="188" y="512"/>
                  </a:lnTo>
                  <a:lnTo>
                    <a:pt x="189" y="348"/>
                  </a:lnTo>
                  <a:lnTo>
                    <a:pt x="704" y="0"/>
                  </a:lnTo>
                  <a:lnTo>
                    <a:pt x="1024" y="56"/>
                  </a:lnTo>
                  <a:lnTo>
                    <a:pt x="1170" y="156"/>
                  </a:lnTo>
                  <a:lnTo>
                    <a:pt x="1226" y="167"/>
                  </a:lnTo>
                  <a:lnTo>
                    <a:pt x="1261" y="166"/>
                  </a:lnTo>
                  <a:lnTo>
                    <a:pt x="1275" y="108"/>
                  </a:lnTo>
                  <a:lnTo>
                    <a:pt x="1311" y="84"/>
                  </a:lnTo>
                  <a:lnTo>
                    <a:pt x="1353" y="131"/>
                  </a:lnTo>
                  <a:lnTo>
                    <a:pt x="1362" y="190"/>
                  </a:lnTo>
                  <a:lnTo>
                    <a:pt x="1492" y="27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741" name="Freeform 93"/>
            <p:cNvSpPr>
              <a:spLocks/>
            </p:cNvSpPr>
            <p:nvPr/>
          </p:nvSpPr>
          <p:spPr bwMode="auto">
            <a:xfrm>
              <a:off x="3009" y="1572"/>
              <a:ext cx="273" cy="132"/>
            </a:xfrm>
            <a:custGeom>
              <a:avLst/>
              <a:gdLst>
                <a:gd name="T0" fmla="*/ 1492 w 1635"/>
                <a:gd name="T1" fmla="*/ 273 h 790"/>
                <a:gd name="T2" fmla="*/ 1520 w 1635"/>
                <a:gd name="T3" fmla="*/ 328 h 790"/>
                <a:gd name="T4" fmla="*/ 1605 w 1635"/>
                <a:gd name="T5" fmla="*/ 332 h 790"/>
                <a:gd name="T6" fmla="*/ 1635 w 1635"/>
                <a:gd name="T7" fmla="*/ 309 h 790"/>
                <a:gd name="T8" fmla="*/ 1618 w 1635"/>
                <a:gd name="T9" fmla="*/ 413 h 790"/>
                <a:gd name="T10" fmla="*/ 1586 w 1635"/>
                <a:gd name="T11" fmla="*/ 435 h 790"/>
                <a:gd name="T12" fmla="*/ 1565 w 1635"/>
                <a:gd name="T13" fmla="*/ 588 h 790"/>
                <a:gd name="T14" fmla="*/ 1385 w 1635"/>
                <a:gd name="T15" fmla="*/ 706 h 790"/>
                <a:gd name="T16" fmla="*/ 1307 w 1635"/>
                <a:gd name="T17" fmla="*/ 729 h 790"/>
                <a:gd name="T18" fmla="*/ 1202 w 1635"/>
                <a:gd name="T19" fmla="*/ 729 h 790"/>
                <a:gd name="T20" fmla="*/ 1196 w 1635"/>
                <a:gd name="T21" fmla="*/ 754 h 790"/>
                <a:gd name="T22" fmla="*/ 1047 w 1635"/>
                <a:gd name="T23" fmla="*/ 747 h 790"/>
                <a:gd name="T24" fmla="*/ 1033 w 1635"/>
                <a:gd name="T25" fmla="*/ 732 h 790"/>
                <a:gd name="T26" fmla="*/ 793 w 1635"/>
                <a:gd name="T27" fmla="*/ 724 h 790"/>
                <a:gd name="T28" fmla="*/ 750 w 1635"/>
                <a:gd name="T29" fmla="*/ 710 h 790"/>
                <a:gd name="T30" fmla="*/ 623 w 1635"/>
                <a:gd name="T31" fmla="*/ 697 h 790"/>
                <a:gd name="T32" fmla="*/ 487 w 1635"/>
                <a:gd name="T33" fmla="*/ 758 h 790"/>
                <a:gd name="T34" fmla="*/ 312 w 1635"/>
                <a:gd name="T35" fmla="*/ 788 h 790"/>
                <a:gd name="T36" fmla="*/ 239 w 1635"/>
                <a:gd name="T37" fmla="*/ 790 h 790"/>
                <a:gd name="T38" fmla="*/ 189 w 1635"/>
                <a:gd name="T39" fmla="*/ 758 h 790"/>
                <a:gd name="T40" fmla="*/ 146 w 1635"/>
                <a:gd name="T41" fmla="*/ 741 h 790"/>
                <a:gd name="T42" fmla="*/ 129 w 1635"/>
                <a:gd name="T43" fmla="*/ 728 h 790"/>
                <a:gd name="T44" fmla="*/ 0 w 1635"/>
                <a:gd name="T45" fmla="*/ 748 h 790"/>
                <a:gd name="T46" fmla="*/ 0 w 1635"/>
                <a:gd name="T47" fmla="*/ 728 h 790"/>
                <a:gd name="T48" fmla="*/ 172 w 1635"/>
                <a:gd name="T49" fmla="*/ 638 h 790"/>
                <a:gd name="T50" fmla="*/ 188 w 1635"/>
                <a:gd name="T51" fmla="*/ 512 h 790"/>
                <a:gd name="T52" fmla="*/ 189 w 1635"/>
                <a:gd name="T53" fmla="*/ 348 h 790"/>
                <a:gd name="T54" fmla="*/ 704 w 1635"/>
                <a:gd name="T55" fmla="*/ 0 h 790"/>
                <a:gd name="T56" fmla="*/ 1024 w 1635"/>
                <a:gd name="T57" fmla="*/ 56 h 790"/>
                <a:gd name="T58" fmla="*/ 1170 w 1635"/>
                <a:gd name="T59" fmla="*/ 156 h 790"/>
                <a:gd name="T60" fmla="*/ 1226 w 1635"/>
                <a:gd name="T61" fmla="*/ 167 h 790"/>
                <a:gd name="T62" fmla="*/ 1261 w 1635"/>
                <a:gd name="T63" fmla="*/ 166 h 790"/>
                <a:gd name="T64" fmla="*/ 1275 w 1635"/>
                <a:gd name="T65" fmla="*/ 108 h 790"/>
                <a:gd name="T66" fmla="*/ 1311 w 1635"/>
                <a:gd name="T67" fmla="*/ 84 h 790"/>
                <a:gd name="T68" fmla="*/ 1353 w 1635"/>
                <a:gd name="T69" fmla="*/ 131 h 790"/>
                <a:gd name="T70" fmla="*/ 1362 w 1635"/>
                <a:gd name="T71" fmla="*/ 190 h 790"/>
                <a:gd name="T72" fmla="*/ 1492 w 1635"/>
                <a:gd name="T73" fmla="*/ 273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635" h="790">
                  <a:moveTo>
                    <a:pt x="1492" y="273"/>
                  </a:moveTo>
                  <a:lnTo>
                    <a:pt x="1520" y="328"/>
                  </a:lnTo>
                  <a:lnTo>
                    <a:pt x="1605" y="332"/>
                  </a:lnTo>
                  <a:lnTo>
                    <a:pt x="1635" y="309"/>
                  </a:lnTo>
                  <a:lnTo>
                    <a:pt x="1618" y="413"/>
                  </a:lnTo>
                  <a:lnTo>
                    <a:pt x="1586" y="435"/>
                  </a:lnTo>
                  <a:lnTo>
                    <a:pt x="1565" y="588"/>
                  </a:lnTo>
                  <a:lnTo>
                    <a:pt x="1385" y="706"/>
                  </a:lnTo>
                  <a:lnTo>
                    <a:pt x="1307" y="729"/>
                  </a:lnTo>
                  <a:lnTo>
                    <a:pt x="1202" y="729"/>
                  </a:lnTo>
                  <a:lnTo>
                    <a:pt x="1196" y="754"/>
                  </a:lnTo>
                  <a:lnTo>
                    <a:pt x="1047" y="747"/>
                  </a:lnTo>
                  <a:lnTo>
                    <a:pt x="1033" y="732"/>
                  </a:lnTo>
                  <a:lnTo>
                    <a:pt x="793" y="724"/>
                  </a:lnTo>
                  <a:lnTo>
                    <a:pt x="750" y="710"/>
                  </a:lnTo>
                  <a:lnTo>
                    <a:pt x="623" y="697"/>
                  </a:lnTo>
                  <a:lnTo>
                    <a:pt x="487" y="758"/>
                  </a:lnTo>
                  <a:lnTo>
                    <a:pt x="312" y="788"/>
                  </a:lnTo>
                  <a:lnTo>
                    <a:pt x="239" y="790"/>
                  </a:lnTo>
                  <a:lnTo>
                    <a:pt x="189" y="758"/>
                  </a:lnTo>
                  <a:lnTo>
                    <a:pt x="146" y="741"/>
                  </a:lnTo>
                  <a:lnTo>
                    <a:pt x="129" y="728"/>
                  </a:lnTo>
                  <a:lnTo>
                    <a:pt x="0" y="748"/>
                  </a:lnTo>
                  <a:lnTo>
                    <a:pt x="0" y="728"/>
                  </a:lnTo>
                  <a:lnTo>
                    <a:pt x="172" y="638"/>
                  </a:lnTo>
                  <a:lnTo>
                    <a:pt x="188" y="512"/>
                  </a:lnTo>
                  <a:lnTo>
                    <a:pt x="189" y="348"/>
                  </a:lnTo>
                  <a:lnTo>
                    <a:pt x="704" y="0"/>
                  </a:lnTo>
                  <a:lnTo>
                    <a:pt x="1024" y="56"/>
                  </a:lnTo>
                  <a:lnTo>
                    <a:pt x="1170" y="156"/>
                  </a:lnTo>
                  <a:lnTo>
                    <a:pt x="1226" y="167"/>
                  </a:lnTo>
                  <a:lnTo>
                    <a:pt x="1261" y="166"/>
                  </a:lnTo>
                  <a:lnTo>
                    <a:pt x="1275" y="108"/>
                  </a:lnTo>
                  <a:lnTo>
                    <a:pt x="1311" y="84"/>
                  </a:lnTo>
                  <a:lnTo>
                    <a:pt x="1353" y="131"/>
                  </a:lnTo>
                  <a:lnTo>
                    <a:pt x="1362" y="190"/>
                  </a:lnTo>
                  <a:lnTo>
                    <a:pt x="1492" y="27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742" name="Freeform 94"/>
            <p:cNvSpPr>
              <a:spLocks/>
            </p:cNvSpPr>
            <p:nvPr/>
          </p:nvSpPr>
          <p:spPr bwMode="auto">
            <a:xfrm>
              <a:off x="3258" y="1526"/>
              <a:ext cx="206" cy="227"/>
            </a:xfrm>
            <a:custGeom>
              <a:avLst/>
              <a:gdLst>
                <a:gd name="T0" fmla="*/ 73 w 1235"/>
                <a:gd name="T1" fmla="*/ 454 h 1362"/>
                <a:gd name="T2" fmla="*/ 20 w 1235"/>
                <a:gd name="T3" fmla="*/ 286 h 1362"/>
                <a:gd name="T4" fmla="*/ 153 w 1235"/>
                <a:gd name="T5" fmla="*/ 66 h 1362"/>
                <a:gd name="T6" fmla="*/ 299 w 1235"/>
                <a:gd name="T7" fmla="*/ 0 h 1362"/>
                <a:gd name="T8" fmla="*/ 436 w 1235"/>
                <a:gd name="T9" fmla="*/ 97 h 1362"/>
                <a:gd name="T10" fmla="*/ 436 w 1235"/>
                <a:gd name="T11" fmla="*/ 270 h 1362"/>
                <a:gd name="T12" fmla="*/ 520 w 1235"/>
                <a:gd name="T13" fmla="*/ 369 h 1362"/>
                <a:gd name="T14" fmla="*/ 586 w 1235"/>
                <a:gd name="T15" fmla="*/ 347 h 1362"/>
                <a:gd name="T16" fmla="*/ 670 w 1235"/>
                <a:gd name="T17" fmla="*/ 396 h 1362"/>
                <a:gd name="T18" fmla="*/ 819 w 1235"/>
                <a:gd name="T19" fmla="*/ 412 h 1362"/>
                <a:gd name="T20" fmla="*/ 875 w 1235"/>
                <a:gd name="T21" fmla="*/ 392 h 1362"/>
                <a:gd name="T22" fmla="*/ 942 w 1235"/>
                <a:gd name="T23" fmla="*/ 429 h 1362"/>
                <a:gd name="T24" fmla="*/ 1037 w 1235"/>
                <a:gd name="T25" fmla="*/ 397 h 1362"/>
                <a:gd name="T26" fmla="*/ 1235 w 1235"/>
                <a:gd name="T27" fmla="*/ 373 h 1362"/>
                <a:gd name="T28" fmla="*/ 1226 w 1235"/>
                <a:gd name="T29" fmla="*/ 448 h 1362"/>
                <a:gd name="T30" fmla="*/ 1122 w 1235"/>
                <a:gd name="T31" fmla="*/ 481 h 1362"/>
                <a:gd name="T32" fmla="*/ 1008 w 1235"/>
                <a:gd name="T33" fmla="*/ 663 h 1362"/>
                <a:gd name="T34" fmla="*/ 953 w 1235"/>
                <a:gd name="T35" fmla="*/ 777 h 1362"/>
                <a:gd name="T36" fmla="*/ 970 w 1235"/>
                <a:gd name="T37" fmla="*/ 859 h 1362"/>
                <a:gd name="T38" fmla="*/ 976 w 1235"/>
                <a:gd name="T39" fmla="*/ 904 h 1362"/>
                <a:gd name="T40" fmla="*/ 862 w 1235"/>
                <a:gd name="T41" fmla="*/ 1026 h 1362"/>
                <a:gd name="T42" fmla="*/ 830 w 1235"/>
                <a:gd name="T43" fmla="*/ 1225 h 1362"/>
                <a:gd name="T44" fmla="*/ 823 w 1235"/>
                <a:gd name="T45" fmla="*/ 1275 h 1362"/>
                <a:gd name="T46" fmla="*/ 842 w 1235"/>
                <a:gd name="T47" fmla="*/ 1362 h 1362"/>
                <a:gd name="T48" fmla="*/ 775 w 1235"/>
                <a:gd name="T49" fmla="*/ 1342 h 1362"/>
                <a:gd name="T50" fmla="*/ 634 w 1235"/>
                <a:gd name="T51" fmla="*/ 1139 h 1362"/>
                <a:gd name="T52" fmla="*/ 504 w 1235"/>
                <a:gd name="T53" fmla="*/ 878 h 1362"/>
                <a:gd name="T54" fmla="*/ 429 w 1235"/>
                <a:gd name="T55" fmla="*/ 950 h 1362"/>
                <a:gd name="T56" fmla="*/ 387 w 1235"/>
                <a:gd name="T57" fmla="*/ 1063 h 1362"/>
                <a:gd name="T58" fmla="*/ 92 w 1235"/>
                <a:gd name="T59" fmla="*/ 718 h 1362"/>
                <a:gd name="T60" fmla="*/ 141 w 1235"/>
                <a:gd name="T61" fmla="*/ 592 h 1362"/>
                <a:gd name="T62" fmla="*/ 28 w 1235"/>
                <a:gd name="T63" fmla="*/ 607 h 1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35" h="1362">
                  <a:moveTo>
                    <a:pt x="0" y="550"/>
                  </a:moveTo>
                  <a:lnTo>
                    <a:pt x="73" y="454"/>
                  </a:lnTo>
                  <a:lnTo>
                    <a:pt x="59" y="344"/>
                  </a:lnTo>
                  <a:lnTo>
                    <a:pt x="20" y="286"/>
                  </a:lnTo>
                  <a:lnTo>
                    <a:pt x="20" y="243"/>
                  </a:lnTo>
                  <a:lnTo>
                    <a:pt x="153" y="66"/>
                  </a:lnTo>
                  <a:lnTo>
                    <a:pt x="232" y="87"/>
                  </a:lnTo>
                  <a:lnTo>
                    <a:pt x="299" y="0"/>
                  </a:lnTo>
                  <a:lnTo>
                    <a:pt x="476" y="38"/>
                  </a:lnTo>
                  <a:lnTo>
                    <a:pt x="436" y="97"/>
                  </a:lnTo>
                  <a:lnTo>
                    <a:pt x="429" y="234"/>
                  </a:lnTo>
                  <a:lnTo>
                    <a:pt x="436" y="270"/>
                  </a:lnTo>
                  <a:lnTo>
                    <a:pt x="406" y="312"/>
                  </a:lnTo>
                  <a:lnTo>
                    <a:pt x="520" y="369"/>
                  </a:lnTo>
                  <a:lnTo>
                    <a:pt x="549" y="374"/>
                  </a:lnTo>
                  <a:lnTo>
                    <a:pt x="586" y="347"/>
                  </a:lnTo>
                  <a:lnTo>
                    <a:pt x="615" y="350"/>
                  </a:lnTo>
                  <a:lnTo>
                    <a:pt x="670" y="396"/>
                  </a:lnTo>
                  <a:lnTo>
                    <a:pt x="793" y="397"/>
                  </a:lnTo>
                  <a:lnTo>
                    <a:pt x="819" y="412"/>
                  </a:lnTo>
                  <a:lnTo>
                    <a:pt x="851" y="415"/>
                  </a:lnTo>
                  <a:lnTo>
                    <a:pt x="875" y="392"/>
                  </a:lnTo>
                  <a:lnTo>
                    <a:pt x="900" y="393"/>
                  </a:lnTo>
                  <a:lnTo>
                    <a:pt x="942" y="429"/>
                  </a:lnTo>
                  <a:lnTo>
                    <a:pt x="985" y="426"/>
                  </a:lnTo>
                  <a:lnTo>
                    <a:pt x="1037" y="397"/>
                  </a:lnTo>
                  <a:lnTo>
                    <a:pt x="1200" y="361"/>
                  </a:lnTo>
                  <a:lnTo>
                    <a:pt x="1235" y="373"/>
                  </a:lnTo>
                  <a:lnTo>
                    <a:pt x="1226" y="410"/>
                  </a:lnTo>
                  <a:lnTo>
                    <a:pt x="1226" y="448"/>
                  </a:lnTo>
                  <a:lnTo>
                    <a:pt x="1203" y="471"/>
                  </a:lnTo>
                  <a:lnTo>
                    <a:pt x="1122" y="481"/>
                  </a:lnTo>
                  <a:lnTo>
                    <a:pt x="1106" y="578"/>
                  </a:lnTo>
                  <a:lnTo>
                    <a:pt x="1008" y="663"/>
                  </a:lnTo>
                  <a:lnTo>
                    <a:pt x="972" y="728"/>
                  </a:lnTo>
                  <a:lnTo>
                    <a:pt x="953" y="777"/>
                  </a:lnTo>
                  <a:lnTo>
                    <a:pt x="950" y="848"/>
                  </a:lnTo>
                  <a:lnTo>
                    <a:pt x="970" y="859"/>
                  </a:lnTo>
                  <a:lnTo>
                    <a:pt x="983" y="878"/>
                  </a:lnTo>
                  <a:lnTo>
                    <a:pt x="976" y="904"/>
                  </a:lnTo>
                  <a:lnTo>
                    <a:pt x="891" y="1001"/>
                  </a:lnTo>
                  <a:lnTo>
                    <a:pt x="862" y="1026"/>
                  </a:lnTo>
                  <a:lnTo>
                    <a:pt x="868" y="1147"/>
                  </a:lnTo>
                  <a:lnTo>
                    <a:pt x="830" y="1225"/>
                  </a:lnTo>
                  <a:lnTo>
                    <a:pt x="823" y="1245"/>
                  </a:lnTo>
                  <a:lnTo>
                    <a:pt x="823" y="1275"/>
                  </a:lnTo>
                  <a:lnTo>
                    <a:pt x="861" y="1340"/>
                  </a:lnTo>
                  <a:lnTo>
                    <a:pt x="842" y="1362"/>
                  </a:lnTo>
                  <a:lnTo>
                    <a:pt x="820" y="1342"/>
                  </a:lnTo>
                  <a:lnTo>
                    <a:pt x="775" y="1342"/>
                  </a:lnTo>
                  <a:lnTo>
                    <a:pt x="673" y="1213"/>
                  </a:lnTo>
                  <a:lnTo>
                    <a:pt x="634" y="1139"/>
                  </a:lnTo>
                  <a:lnTo>
                    <a:pt x="630" y="1082"/>
                  </a:lnTo>
                  <a:lnTo>
                    <a:pt x="504" y="878"/>
                  </a:lnTo>
                  <a:lnTo>
                    <a:pt x="482" y="877"/>
                  </a:lnTo>
                  <a:lnTo>
                    <a:pt x="429" y="950"/>
                  </a:lnTo>
                  <a:lnTo>
                    <a:pt x="423" y="1014"/>
                  </a:lnTo>
                  <a:lnTo>
                    <a:pt x="387" y="1063"/>
                  </a:lnTo>
                  <a:lnTo>
                    <a:pt x="75" y="859"/>
                  </a:lnTo>
                  <a:lnTo>
                    <a:pt x="92" y="718"/>
                  </a:lnTo>
                  <a:lnTo>
                    <a:pt x="128" y="691"/>
                  </a:lnTo>
                  <a:lnTo>
                    <a:pt x="141" y="592"/>
                  </a:lnTo>
                  <a:lnTo>
                    <a:pt x="113" y="611"/>
                  </a:lnTo>
                  <a:lnTo>
                    <a:pt x="28" y="607"/>
                  </a:lnTo>
                  <a:lnTo>
                    <a:pt x="0" y="55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743" name="Freeform 95"/>
            <p:cNvSpPr>
              <a:spLocks/>
            </p:cNvSpPr>
            <p:nvPr/>
          </p:nvSpPr>
          <p:spPr bwMode="auto">
            <a:xfrm>
              <a:off x="3258" y="1526"/>
              <a:ext cx="206" cy="227"/>
            </a:xfrm>
            <a:custGeom>
              <a:avLst/>
              <a:gdLst>
                <a:gd name="T0" fmla="*/ 73 w 1235"/>
                <a:gd name="T1" fmla="*/ 454 h 1362"/>
                <a:gd name="T2" fmla="*/ 20 w 1235"/>
                <a:gd name="T3" fmla="*/ 286 h 1362"/>
                <a:gd name="T4" fmla="*/ 153 w 1235"/>
                <a:gd name="T5" fmla="*/ 66 h 1362"/>
                <a:gd name="T6" fmla="*/ 299 w 1235"/>
                <a:gd name="T7" fmla="*/ 0 h 1362"/>
                <a:gd name="T8" fmla="*/ 436 w 1235"/>
                <a:gd name="T9" fmla="*/ 97 h 1362"/>
                <a:gd name="T10" fmla="*/ 436 w 1235"/>
                <a:gd name="T11" fmla="*/ 270 h 1362"/>
                <a:gd name="T12" fmla="*/ 520 w 1235"/>
                <a:gd name="T13" fmla="*/ 369 h 1362"/>
                <a:gd name="T14" fmla="*/ 586 w 1235"/>
                <a:gd name="T15" fmla="*/ 347 h 1362"/>
                <a:gd name="T16" fmla="*/ 670 w 1235"/>
                <a:gd name="T17" fmla="*/ 396 h 1362"/>
                <a:gd name="T18" fmla="*/ 819 w 1235"/>
                <a:gd name="T19" fmla="*/ 412 h 1362"/>
                <a:gd name="T20" fmla="*/ 875 w 1235"/>
                <a:gd name="T21" fmla="*/ 392 h 1362"/>
                <a:gd name="T22" fmla="*/ 942 w 1235"/>
                <a:gd name="T23" fmla="*/ 429 h 1362"/>
                <a:gd name="T24" fmla="*/ 1037 w 1235"/>
                <a:gd name="T25" fmla="*/ 397 h 1362"/>
                <a:gd name="T26" fmla="*/ 1235 w 1235"/>
                <a:gd name="T27" fmla="*/ 373 h 1362"/>
                <a:gd name="T28" fmla="*/ 1226 w 1235"/>
                <a:gd name="T29" fmla="*/ 448 h 1362"/>
                <a:gd name="T30" fmla="*/ 1122 w 1235"/>
                <a:gd name="T31" fmla="*/ 481 h 1362"/>
                <a:gd name="T32" fmla="*/ 1008 w 1235"/>
                <a:gd name="T33" fmla="*/ 663 h 1362"/>
                <a:gd name="T34" fmla="*/ 953 w 1235"/>
                <a:gd name="T35" fmla="*/ 777 h 1362"/>
                <a:gd name="T36" fmla="*/ 970 w 1235"/>
                <a:gd name="T37" fmla="*/ 859 h 1362"/>
                <a:gd name="T38" fmla="*/ 976 w 1235"/>
                <a:gd name="T39" fmla="*/ 904 h 1362"/>
                <a:gd name="T40" fmla="*/ 862 w 1235"/>
                <a:gd name="T41" fmla="*/ 1026 h 1362"/>
                <a:gd name="T42" fmla="*/ 830 w 1235"/>
                <a:gd name="T43" fmla="*/ 1225 h 1362"/>
                <a:gd name="T44" fmla="*/ 823 w 1235"/>
                <a:gd name="T45" fmla="*/ 1275 h 1362"/>
                <a:gd name="T46" fmla="*/ 842 w 1235"/>
                <a:gd name="T47" fmla="*/ 1362 h 1362"/>
                <a:gd name="T48" fmla="*/ 775 w 1235"/>
                <a:gd name="T49" fmla="*/ 1342 h 1362"/>
                <a:gd name="T50" fmla="*/ 634 w 1235"/>
                <a:gd name="T51" fmla="*/ 1139 h 1362"/>
                <a:gd name="T52" fmla="*/ 504 w 1235"/>
                <a:gd name="T53" fmla="*/ 878 h 1362"/>
                <a:gd name="T54" fmla="*/ 429 w 1235"/>
                <a:gd name="T55" fmla="*/ 950 h 1362"/>
                <a:gd name="T56" fmla="*/ 387 w 1235"/>
                <a:gd name="T57" fmla="*/ 1063 h 1362"/>
                <a:gd name="T58" fmla="*/ 92 w 1235"/>
                <a:gd name="T59" fmla="*/ 718 h 1362"/>
                <a:gd name="T60" fmla="*/ 141 w 1235"/>
                <a:gd name="T61" fmla="*/ 592 h 1362"/>
                <a:gd name="T62" fmla="*/ 28 w 1235"/>
                <a:gd name="T63" fmla="*/ 607 h 1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35" h="1362">
                  <a:moveTo>
                    <a:pt x="0" y="550"/>
                  </a:moveTo>
                  <a:lnTo>
                    <a:pt x="73" y="454"/>
                  </a:lnTo>
                  <a:lnTo>
                    <a:pt x="59" y="344"/>
                  </a:lnTo>
                  <a:lnTo>
                    <a:pt x="20" y="286"/>
                  </a:lnTo>
                  <a:lnTo>
                    <a:pt x="20" y="243"/>
                  </a:lnTo>
                  <a:lnTo>
                    <a:pt x="153" y="66"/>
                  </a:lnTo>
                  <a:lnTo>
                    <a:pt x="232" y="87"/>
                  </a:lnTo>
                  <a:lnTo>
                    <a:pt x="299" y="0"/>
                  </a:lnTo>
                  <a:lnTo>
                    <a:pt x="476" y="38"/>
                  </a:lnTo>
                  <a:lnTo>
                    <a:pt x="436" y="97"/>
                  </a:lnTo>
                  <a:lnTo>
                    <a:pt x="429" y="234"/>
                  </a:lnTo>
                  <a:lnTo>
                    <a:pt x="436" y="270"/>
                  </a:lnTo>
                  <a:lnTo>
                    <a:pt x="406" y="312"/>
                  </a:lnTo>
                  <a:lnTo>
                    <a:pt x="520" y="369"/>
                  </a:lnTo>
                  <a:lnTo>
                    <a:pt x="549" y="374"/>
                  </a:lnTo>
                  <a:lnTo>
                    <a:pt x="586" y="347"/>
                  </a:lnTo>
                  <a:lnTo>
                    <a:pt x="615" y="350"/>
                  </a:lnTo>
                  <a:lnTo>
                    <a:pt x="670" y="396"/>
                  </a:lnTo>
                  <a:lnTo>
                    <a:pt x="793" y="397"/>
                  </a:lnTo>
                  <a:lnTo>
                    <a:pt x="819" y="412"/>
                  </a:lnTo>
                  <a:lnTo>
                    <a:pt x="851" y="415"/>
                  </a:lnTo>
                  <a:lnTo>
                    <a:pt x="875" y="392"/>
                  </a:lnTo>
                  <a:lnTo>
                    <a:pt x="900" y="393"/>
                  </a:lnTo>
                  <a:lnTo>
                    <a:pt x="942" y="429"/>
                  </a:lnTo>
                  <a:lnTo>
                    <a:pt x="985" y="426"/>
                  </a:lnTo>
                  <a:lnTo>
                    <a:pt x="1037" y="397"/>
                  </a:lnTo>
                  <a:lnTo>
                    <a:pt x="1200" y="361"/>
                  </a:lnTo>
                  <a:lnTo>
                    <a:pt x="1235" y="373"/>
                  </a:lnTo>
                  <a:lnTo>
                    <a:pt x="1226" y="410"/>
                  </a:lnTo>
                  <a:lnTo>
                    <a:pt x="1226" y="448"/>
                  </a:lnTo>
                  <a:lnTo>
                    <a:pt x="1203" y="471"/>
                  </a:lnTo>
                  <a:lnTo>
                    <a:pt x="1122" y="481"/>
                  </a:lnTo>
                  <a:lnTo>
                    <a:pt x="1106" y="578"/>
                  </a:lnTo>
                  <a:lnTo>
                    <a:pt x="1008" y="663"/>
                  </a:lnTo>
                  <a:lnTo>
                    <a:pt x="972" y="728"/>
                  </a:lnTo>
                  <a:lnTo>
                    <a:pt x="953" y="777"/>
                  </a:lnTo>
                  <a:lnTo>
                    <a:pt x="950" y="848"/>
                  </a:lnTo>
                  <a:lnTo>
                    <a:pt x="970" y="859"/>
                  </a:lnTo>
                  <a:lnTo>
                    <a:pt x="983" y="878"/>
                  </a:lnTo>
                  <a:lnTo>
                    <a:pt x="976" y="904"/>
                  </a:lnTo>
                  <a:lnTo>
                    <a:pt x="891" y="1001"/>
                  </a:lnTo>
                  <a:lnTo>
                    <a:pt x="862" y="1026"/>
                  </a:lnTo>
                  <a:lnTo>
                    <a:pt x="868" y="1147"/>
                  </a:lnTo>
                  <a:lnTo>
                    <a:pt x="830" y="1225"/>
                  </a:lnTo>
                  <a:lnTo>
                    <a:pt x="823" y="1245"/>
                  </a:lnTo>
                  <a:lnTo>
                    <a:pt x="823" y="1275"/>
                  </a:lnTo>
                  <a:lnTo>
                    <a:pt x="861" y="1340"/>
                  </a:lnTo>
                  <a:lnTo>
                    <a:pt x="842" y="1362"/>
                  </a:lnTo>
                  <a:lnTo>
                    <a:pt x="820" y="1342"/>
                  </a:lnTo>
                  <a:lnTo>
                    <a:pt x="775" y="1342"/>
                  </a:lnTo>
                  <a:lnTo>
                    <a:pt x="673" y="1213"/>
                  </a:lnTo>
                  <a:lnTo>
                    <a:pt x="634" y="1139"/>
                  </a:lnTo>
                  <a:lnTo>
                    <a:pt x="630" y="1082"/>
                  </a:lnTo>
                  <a:lnTo>
                    <a:pt x="504" y="878"/>
                  </a:lnTo>
                  <a:lnTo>
                    <a:pt x="482" y="877"/>
                  </a:lnTo>
                  <a:lnTo>
                    <a:pt x="429" y="950"/>
                  </a:lnTo>
                  <a:lnTo>
                    <a:pt x="423" y="1014"/>
                  </a:lnTo>
                  <a:lnTo>
                    <a:pt x="387" y="1063"/>
                  </a:lnTo>
                  <a:lnTo>
                    <a:pt x="75" y="859"/>
                  </a:lnTo>
                  <a:lnTo>
                    <a:pt x="92" y="718"/>
                  </a:lnTo>
                  <a:lnTo>
                    <a:pt x="128" y="691"/>
                  </a:lnTo>
                  <a:lnTo>
                    <a:pt x="141" y="592"/>
                  </a:lnTo>
                  <a:lnTo>
                    <a:pt x="113" y="611"/>
                  </a:lnTo>
                  <a:lnTo>
                    <a:pt x="28" y="607"/>
                  </a:lnTo>
                  <a:lnTo>
                    <a:pt x="0" y="55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744" name="Freeform 96"/>
            <p:cNvSpPr>
              <a:spLocks/>
            </p:cNvSpPr>
            <p:nvPr/>
          </p:nvSpPr>
          <p:spPr bwMode="auto">
            <a:xfrm>
              <a:off x="3041" y="1474"/>
              <a:ext cx="277" cy="156"/>
            </a:xfrm>
            <a:custGeom>
              <a:avLst/>
              <a:gdLst>
                <a:gd name="T0" fmla="*/ 104 w 1664"/>
                <a:gd name="T1" fmla="*/ 207 h 940"/>
                <a:gd name="T2" fmla="*/ 269 w 1664"/>
                <a:gd name="T3" fmla="*/ 318 h 940"/>
                <a:gd name="T4" fmla="*/ 460 w 1664"/>
                <a:gd name="T5" fmla="*/ 319 h 940"/>
                <a:gd name="T6" fmla="*/ 525 w 1664"/>
                <a:gd name="T7" fmla="*/ 274 h 940"/>
                <a:gd name="T8" fmla="*/ 647 w 1664"/>
                <a:gd name="T9" fmla="*/ 419 h 940"/>
                <a:gd name="T10" fmla="*/ 952 w 1664"/>
                <a:gd name="T11" fmla="*/ 132 h 940"/>
                <a:gd name="T12" fmla="*/ 1069 w 1664"/>
                <a:gd name="T13" fmla="*/ 147 h 940"/>
                <a:gd name="T14" fmla="*/ 1121 w 1664"/>
                <a:gd name="T15" fmla="*/ 119 h 940"/>
                <a:gd name="T16" fmla="*/ 1242 w 1664"/>
                <a:gd name="T17" fmla="*/ 0 h 940"/>
                <a:gd name="T18" fmla="*/ 1299 w 1664"/>
                <a:gd name="T19" fmla="*/ 13 h 940"/>
                <a:gd name="T20" fmla="*/ 1306 w 1664"/>
                <a:gd name="T21" fmla="*/ 34 h 940"/>
                <a:gd name="T22" fmla="*/ 1397 w 1664"/>
                <a:gd name="T23" fmla="*/ 41 h 940"/>
                <a:gd name="T24" fmla="*/ 1502 w 1664"/>
                <a:gd name="T25" fmla="*/ 41 h 940"/>
                <a:gd name="T26" fmla="*/ 1518 w 1664"/>
                <a:gd name="T27" fmla="*/ 81 h 940"/>
                <a:gd name="T28" fmla="*/ 1543 w 1664"/>
                <a:gd name="T29" fmla="*/ 106 h 940"/>
                <a:gd name="T30" fmla="*/ 1563 w 1664"/>
                <a:gd name="T31" fmla="*/ 94 h 940"/>
                <a:gd name="T32" fmla="*/ 1598 w 1664"/>
                <a:gd name="T33" fmla="*/ 68 h 940"/>
                <a:gd name="T34" fmla="*/ 1641 w 1664"/>
                <a:gd name="T35" fmla="*/ 74 h 940"/>
                <a:gd name="T36" fmla="*/ 1664 w 1664"/>
                <a:gd name="T37" fmla="*/ 119 h 940"/>
                <a:gd name="T38" fmla="*/ 1660 w 1664"/>
                <a:gd name="T39" fmla="*/ 201 h 940"/>
                <a:gd name="T40" fmla="*/ 1605 w 1664"/>
                <a:gd name="T41" fmla="*/ 306 h 940"/>
                <a:gd name="T42" fmla="*/ 1536 w 1664"/>
                <a:gd name="T43" fmla="*/ 400 h 940"/>
                <a:gd name="T44" fmla="*/ 1456 w 1664"/>
                <a:gd name="T45" fmla="*/ 376 h 940"/>
                <a:gd name="T46" fmla="*/ 1344 w 1664"/>
                <a:gd name="T47" fmla="*/ 524 h 940"/>
                <a:gd name="T48" fmla="*/ 1322 w 1664"/>
                <a:gd name="T49" fmla="*/ 555 h 940"/>
                <a:gd name="T50" fmla="*/ 1325 w 1664"/>
                <a:gd name="T51" fmla="*/ 600 h 940"/>
                <a:gd name="T52" fmla="*/ 1359 w 1664"/>
                <a:gd name="T53" fmla="*/ 649 h 940"/>
                <a:gd name="T54" fmla="*/ 1378 w 1664"/>
                <a:gd name="T55" fmla="*/ 764 h 940"/>
                <a:gd name="T56" fmla="*/ 1300 w 1664"/>
                <a:gd name="T57" fmla="*/ 864 h 940"/>
                <a:gd name="T58" fmla="*/ 1173 w 1664"/>
                <a:gd name="T59" fmla="*/ 783 h 940"/>
                <a:gd name="T60" fmla="*/ 1163 w 1664"/>
                <a:gd name="T61" fmla="*/ 719 h 940"/>
                <a:gd name="T62" fmla="*/ 1122 w 1664"/>
                <a:gd name="T63" fmla="*/ 677 h 940"/>
                <a:gd name="T64" fmla="*/ 1086 w 1664"/>
                <a:gd name="T65" fmla="*/ 696 h 940"/>
                <a:gd name="T66" fmla="*/ 1072 w 1664"/>
                <a:gd name="T67" fmla="*/ 757 h 940"/>
                <a:gd name="T68" fmla="*/ 1032 w 1664"/>
                <a:gd name="T69" fmla="*/ 757 h 940"/>
                <a:gd name="T70" fmla="*/ 978 w 1664"/>
                <a:gd name="T71" fmla="*/ 747 h 940"/>
                <a:gd name="T72" fmla="*/ 838 w 1664"/>
                <a:gd name="T73" fmla="*/ 649 h 940"/>
                <a:gd name="T74" fmla="*/ 513 w 1664"/>
                <a:gd name="T75" fmla="*/ 591 h 940"/>
                <a:gd name="T76" fmla="*/ 0 w 1664"/>
                <a:gd name="T77" fmla="*/ 940 h 940"/>
                <a:gd name="T78" fmla="*/ 2 w 1664"/>
                <a:gd name="T79" fmla="*/ 600 h 940"/>
                <a:gd name="T80" fmla="*/ 42 w 1664"/>
                <a:gd name="T81" fmla="*/ 425 h 940"/>
                <a:gd name="T82" fmla="*/ 100 w 1664"/>
                <a:gd name="T83" fmla="*/ 361 h 940"/>
                <a:gd name="T84" fmla="*/ 104 w 1664"/>
                <a:gd name="T85" fmla="*/ 207 h 9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664" h="940">
                  <a:moveTo>
                    <a:pt x="104" y="207"/>
                  </a:moveTo>
                  <a:lnTo>
                    <a:pt x="269" y="318"/>
                  </a:lnTo>
                  <a:lnTo>
                    <a:pt x="460" y="319"/>
                  </a:lnTo>
                  <a:lnTo>
                    <a:pt x="525" y="274"/>
                  </a:lnTo>
                  <a:lnTo>
                    <a:pt x="647" y="419"/>
                  </a:lnTo>
                  <a:lnTo>
                    <a:pt x="952" y="132"/>
                  </a:lnTo>
                  <a:lnTo>
                    <a:pt x="1069" y="147"/>
                  </a:lnTo>
                  <a:lnTo>
                    <a:pt x="1121" y="119"/>
                  </a:lnTo>
                  <a:lnTo>
                    <a:pt x="1242" y="0"/>
                  </a:lnTo>
                  <a:lnTo>
                    <a:pt x="1299" y="13"/>
                  </a:lnTo>
                  <a:lnTo>
                    <a:pt x="1306" y="34"/>
                  </a:lnTo>
                  <a:lnTo>
                    <a:pt x="1397" y="41"/>
                  </a:lnTo>
                  <a:lnTo>
                    <a:pt x="1502" y="41"/>
                  </a:lnTo>
                  <a:lnTo>
                    <a:pt x="1518" y="81"/>
                  </a:lnTo>
                  <a:lnTo>
                    <a:pt x="1543" y="106"/>
                  </a:lnTo>
                  <a:lnTo>
                    <a:pt x="1563" y="94"/>
                  </a:lnTo>
                  <a:lnTo>
                    <a:pt x="1598" y="68"/>
                  </a:lnTo>
                  <a:lnTo>
                    <a:pt x="1641" y="74"/>
                  </a:lnTo>
                  <a:lnTo>
                    <a:pt x="1664" y="119"/>
                  </a:lnTo>
                  <a:lnTo>
                    <a:pt x="1660" y="201"/>
                  </a:lnTo>
                  <a:lnTo>
                    <a:pt x="1605" y="306"/>
                  </a:lnTo>
                  <a:lnTo>
                    <a:pt x="1536" y="400"/>
                  </a:lnTo>
                  <a:lnTo>
                    <a:pt x="1456" y="376"/>
                  </a:lnTo>
                  <a:lnTo>
                    <a:pt x="1344" y="524"/>
                  </a:lnTo>
                  <a:lnTo>
                    <a:pt x="1322" y="555"/>
                  </a:lnTo>
                  <a:lnTo>
                    <a:pt x="1325" y="600"/>
                  </a:lnTo>
                  <a:lnTo>
                    <a:pt x="1359" y="649"/>
                  </a:lnTo>
                  <a:lnTo>
                    <a:pt x="1378" y="764"/>
                  </a:lnTo>
                  <a:lnTo>
                    <a:pt x="1300" y="864"/>
                  </a:lnTo>
                  <a:lnTo>
                    <a:pt x="1173" y="783"/>
                  </a:lnTo>
                  <a:lnTo>
                    <a:pt x="1163" y="719"/>
                  </a:lnTo>
                  <a:lnTo>
                    <a:pt x="1122" y="677"/>
                  </a:lnTo>
                  <a:lnTo>
                    <a:pt x="1086" y="696"/>
                  </a:lnTo>
                  <a:lnTo>
                    <a:pt x="1072" y="757"/>
                  </a:lnTo>
                  <a:lnTo>
                    <a:pt x="1032" y="757"/>
                  </a:lnTo>
                  <a:lnTo>
                    <a:pt x="978" y="747"/>
                  </a:lnTo>
                  <a:lnTo>
                    <a:pt x="838" y="649"/>
                  </a:lnTo>
                  <a:lnTo>
                    <a:pt x="513" y="591"/>
                  </a:lnTo>
                  <a:lnTo>
                    <a:pt x="0" y="940"/>
                  </a:lnTo>
                  <a:lnTo>
                    <a:pt x="2" y="600"/>
                  </a:lnTo>
                  <a:lnTo>
                    <a:pt x="42" y="425"/>
                  </a:lnTo>
                  <a:lnTo>
                    <a:pt x="100" y="361"/>
                  </a:lnTo>
                  <a:lnTo>
                    <a:pt x="104" y="20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745" name="Freeform 97"/>
            <p:cNvSpPr>
              <a:spLocks/>
            </p:cNvSpPr>
            <p:nvPr/>
          </p:nvSpPr>
          <p:spPr bwMode="auto">
            <a:xfrm>
              <a:off x="3041" y="1474"/>
              <a:ext cx="277" cy="156"/>
            </a:xfrm>
            <a:custGeom>
              <a:avLst/>
              <a:gdLst>
                <a:gd name="T0" fmla="*/ 104 w 1664"/>
                <a:gd name="T1" fmla="*/ 207 h 940"/>
                <a:gd name="T2" fmla="*/ 269 w 1664"/>
                <a:gd name="T3" fmla="*/ 318 h 940"/>
                <a:gd name="T4" fmla="*/ 460 w 1664"/>
                <a:gd name="T5" fmla="*/ 319 h 940"/>
                <a:gd name="T6" fmla="*/ 525 w 1664"/>
                <a:gd name="T7" fmla="*/ 274 h 940"/>
                <a:gd name="T8" fmla="*/ 647 w 1664"/>
                <a:gd name="T9" fmla="*/ 419 h 940"/>
                <a:gd name="T10" fmla="*/ 952 w 1664"/>
                <a:gd name="T11" fmla="*/ 132 h 940"/>
                <a:gd name="T12" fmla="*/ 1069 w 1664"/>
                <a:gd name="T13" fmla="*/ 147 h 940"/>
                <a:gd name="T14" fmla="*/ 1121 w 1664"/>
                <a:gd name="T15" fmla="*/ 119 h 940"/>
                <a:gd name="T16" fmla="*/ 1242 w 1664"/>
                <a:gd name="T17" fmla="*/ 0 h 940"/>
                <a:gd name="T18" fmla="*/ 1299 w 1664"/>
                <a:gd name="T19" fmla="*/ 13 h 940"/>
                <a:gd name="T20" fmla="*/ 1306 w 1664"/>
                <a:gd name="T21" fmla="*/ 34 h 940"/>
                <a:gd name="T22" fmla="*/ 1397 w 1664"/>
                <a:gd name="T23" fmla="*/ 41 h 940"/>
                <a:gd name="T24" fmla="*/ 1502 w 1664"/>
                <a:gd name="T25" fmla="*/ 41 h 940"/>
                <a:gd name="T26" fmla="*/ 1518 w 1664"/>
                <a:gd name="T27" fmla="*/ 81 h 940"/>
                <a:gd name="T28" fmla="*/ 1543 w 1664"/>
                <a:gd name="T29" fmla="*/ 106 h 940"/>
                <a:gd name="T30" fmla="*/ 1563 w 1664"/>
                <a:gd name="T31" fmla="*/ 94 h 940"/>
                <a:gd name="T32" fmla="*/ 1598 w 1664"/>
                <a:gd name="T33" fmla="*/ 68 h 940"/>
                <a:gd name="T34" fmla="*/ 1641 w 1664"/>
                <a:gd name="T35" fmla="*/ 74 h 940"/>
                <a:gd name="T36" fmla="*/ 1664 w 1664"/>
                <a:gd name="T37" fmla="*/ 119 h 940"/>
                <a:gd name="T38" fmla="*/ 1660 w 1664"/>
                <a:gd name="T39" fmla="*/ 201 h 940"/>
                <a:gd name="T40" fmla="*/ 1605 w 1664"/>
                <a:gd name="T41" fmla="*/ 306 h 940"/>
                <a:gd name="T42" fmla="*/ 1536 w 1664"/>
                <a:gd name="T43" fmla="*/ 400 h 940"/>
                <a:gd name="T44" fmla="*/ 1456 w 1664"/>
                <a:gd name="T45" fmla="*/ 376 h 940"/>
                <a:gd name="T46" fmla="*/ 1344 w 1664"/>
                <a:gd name="T47" fmla="*/ 524 h 940"/>
                <a:gd name="T48" fmla="*/ 1322 w 1664"/>
                <a:gd name="T49" fmla="*/ 555 h 940"/>
                <a:gd name="T50" fmla="*/ 1325 w 1664"/>
                <a:gd name="T51" fmla="*/ 600 h 940"/>
                <a:gd name="T52" fmla="*/ 1359 w 1664"/>
                <a:gd name="T53" fmla="*/ 649 h 940"/>
                <a:gd name="T54" fmla="*/ 1378 w 1664"/>
                <a:gd name="T55" fmla="*/ 764 h 940"/>
                <a:gd name="T56" fmla="*/ 1300 w 1664"/>
                <a:gd name="T57" fmla="*/ 864 h 940"/>
                <a:gd name="T58" fmla="*/ 1173 w 1664"/>
                <a:gd name="T59" fmla="*/ 783 h 940"/>
                <a:gd name="T60" fmla="*/ 1163 w 1664"/>
                <a:gd name="T61" fmla="*/ 719 h 940"/>
                <a:gd name="T62" fmla="*/ 1122 w 1664"/>
                <a:gd name="T63" fmla="*/ 677 h 940"/>
                <a:gd name="T64" fmla="*/ 1086 w 1664"/>
                <a:gd name="T65" fmla="*/ 696 h 940"/>
                <a:gd name="T66" fmla="*/ 1072 w 1664"/>
                <a:gd name="T67" fmla="*/ 757 h 940"/>
                <a:gd name="T68" fmla="*/ 1032 w 1664"/>
                <a:gd name="T69" fmla="*/ 757 h 940"/>
                <a:gd name="T70" fmla="*/ 978 w 1664"/>
                <a:gd name="T71" fmla="*/ 747 h 940"/>
                <a:gd name="T72" fmla="*/ 838 w 1664"/>
                <a:gd name="T73" fmla="*/ 649 h 940"/>
                <a:gd name="T74" fmla="*/ 513 w 1664"/>
                <a:gd name="T75" fmla="*/ 591 h 940"/>
                <a:gd name="T76" fmla="*/ 0 w 1664"/>
                <a:gd name="T77" fmla="*/ 940 h 940"/>
                <a:gd name="T78" fmla="*/ 2 w 1664"/>
                <a:gd name="T79" fmla="*/ 600 h 940"/>
                <a:gd name="T80" fmla="*/ 42 w 1664"/>
                <a:gd name="T81" fmla="*/ 425 h 940"/>
                <a:gd name="T82" fmla="*/ 100 w 1664"/>
                <a:gd name="T83" fmla="*/ 361 h 940"/>
                <a:gd name="T84" fmla="*/ 104 w 1664"/>
                <a:gd name="T85" fmla="*/ 207 h 9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664" h="940">
                  <a:moveTo>
                    <a:pt x="104" y="207"/>
                  </a:moveTo>
                  <a:lnTo>
                    <a:pt x="269" y="318"/>
                  </a:lnTo>
                  <a:lnTo>
                    <a:pt x="460" y="319"/>
                  </a:lnTo>
                  <a:lnTo>
                    <a:pt x="525" y="274"/>
                  </a:lnTo>
                  <a:lnTo>
                    <a:pt x="647" y="419"/>
                  </a:lnTo>
                  <a:lnTo>
                    <a:pt x="952" y="132"/>
                  </a:lnTo>
                  <a:lnTo>
                    <a:pt x="1069" y="147"/>
                  </a:lnTo>
                  <a:lnTo>
                    <a:pt x="1121" y="119"/>
                  </a:lnTo>
                  <a:lnTo>
                    <a:pt x="1242" y="0"/>
                  </a:lnTo>
                  <a:lnTo>
                    <a:pt x="1299" y="13"/>
                  </a:lnTo>
                  <a:lnTo>
                    <a:pt x="1306" y="34"/>
                  </a:lnTo>
                  <a:lnTo>
                    <a:pt x="1397" y="41"/>
                  </a:lnTo>
                  <a:lnTo>
                    <a:pt x="1502" y="41"/>
                  </a:lnTo>
                  <a:lnTo>
                    <a:pt x="1518" y="81"/>
                  </a:lnTo>
                  <a:lnTo>
                    <a:pt x="1543" y="106"/>
                  </a:lnTo>
                  <a:lnTo>
                    <a:pt x="1563" y="94"/>
                  </a:lnTo>
                  <a:lnTo>
                    <a:pt x="1598" y="68"/>
                  </a:lnTo>
                  <a:lnTo>
                    <a:pt x="1641" y="74"/>
                  </a:lnTo>
                  <a:lnTo>
                    <a:pt x="1664" y="119"/>
                  </a:lnTo>
                  <a:lnTo>
                    <a:pt x="1660" y="201"/>
                  </a:lnTo>
                  <a:lnTo>
                    <a:pt x="1605" y="306"/>
                  </a:lnTo>
                  <a:lnTo>
                    <a:pt x="1536" y="400"/>
                  </a:lnTo>
                  <a:lnTo>
                    <a:pt x="1456" y="376"/>
                  </a:lnTo>
                  <a:lnTo>
                    <a:pt x="1344" y="524"/>
                  </a:lnTo>
                  <a:lnTo>
                    <a:pt x="1322" y="555"/>
                  </a:lnTo>
                  <a:lnTo>
                    <a:pt x="1325" y="600"/>
                  </a:lnTo>
                  <a:lnTo>
                    <a:pt x="1359" y="649"/>
                  </a:lnTo>
                  <a:lnTo>
                    <a:pt x="1378" y="764"/>
                  </a:lnTo>
                  <a:lnTo>
                    <a:pt x="1300" y="864"/>
                  </a:lnTo>
                  <a:lnTo>
                    <a:pt x="1173" y="783"/>
                  </a:lnTo>
                  <a:lnTo>
                    <a:pt x="1163" y="719"/>
                  </a:lnTo>
                  <a:lnTo>
                    <a:pt x="1122" y="677"/>
                  </a:lnTo>
                  <a:lnTo>
                    <a:pt x="1086" y="696"/>
                  </a:lnTo>
                  <a:lnTo>
                    <a:pt x="1072" y="757"/>
                  </a:lnTo>
                  <a:lnTo>
                    <a:pt x="1032" y="757"/>
                  </a:lnTo>
                  <a:lnTo>
                    <a:pt x="978" y="747"/>
                  </a:lnTo>
                  <a:lnTo>
                    <a:pt x="838" y="649"/>
                  </a:lnTo>
                  <a:lnTo>
                    <a:pt x="513" y="591"/>
                  </a:lnTo>
                  <a:lnTo>
                    <a:pt x="0" y="940"/>
                  </a:lnTo>
                  <a:lnTo>
                    <a:pt x="2" y="600"/>
                  </a:lnTo>
                  <a:lnTo>
                    <a:pt x="42" y="425"/>
                  </a:lnTo>
                  <a:lnTo>
                    <a:pt x="100" y="361"/>
                  </a:lnTo>
                  <a:lnTo>
                    <a:pt x="104" y="20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746" name="Freeform 98"/>
            <p:cNvSpPr>
              <a:spLocks/>
            </p:cNvSpPr>
            <p:nvPr/>
          </p:nvSpPr>
          <p:spPr bwMode="auto">
            <a:xfrm>
              <a:off x="3044" y="1432"/>
              <a:ext cx="162" cy="112"/>
            </a:xfrm>
            <a:custGeom>
              <a:avLst/>
              <a:gdLst>
                <a:gd name="T0" fmla="*/ 82 w 968"/>
                <a:gd name="T1" fmla="*/ 460 h 671"/>
                <a:gd name="T2" fmla="*/ 247 w 968"/>
                <a:gd name="T3" fmla="*/ 567 h 671"/>
                <a:gd name="T4" fmla="*/ 440 w 968"/>
                <a:gd name="T5" fmla="*/ 571 h 671"/>
                <a:gd name="T6" fmla="*/ 504 w 968"/>
                <a:gd name="T7" fmla="*/ 526 h 671"/>
                <a:gd name="T8" fmla="*/ 627 w 968"/>
                <a:gd name="T9" fmla="*/ 671 h 671"/>
                <a:gd name="T10" fmla="*/ 929 w 968"/>
                <a:gd name="T11" fmla="*/ 381 h 671"/>
                <a:gd name="T12" fmla="*/ 968 w 968"/>
                <a:gd name="T13" fmla="*/ 335 h 671"/>
                <a:gd name="T14" fmla="*/ 949 w 968"/>
                <a:gd name="T15" fmla="*/ 200 h 671"/>
                <a:gd name="T16" fmla="*/ 747 w 968"/>
                <a:gd name="T17" fmla="*/ 17 h 671"/>
                <a:gd name="T18" fmla="*/ 521 w 968"/>
                <a:gd name="T19" fmla="*/ 24 h 671"/>
                <a:gd name="T20" fmla="*/ 514 w 968"/>
                <a:gd name="T21" fmla="*/ 53 h 671"/>
                <a:gd name="T22" fmla="*/ 383 w 968"/>
                <a:gd name="T23" fmla="*/ 64 h 671"/>
                <a:gd name="T24" fmla="*/ 283 w 968"/>
                <a:gd name="T25" fmla="*/ 0 h 671"/>
                <a:gd name="T26" fmla="*/ 254 w 968"/>
                <a:gd name="T27" fmla="*/ 0 h 671"/>
                <a:gd name="T28" fmla="*/ 116 w 968"/>
                <a:gd name="T29" fmla="*/ 86 h 671"/>
                <a:gd name="T30" fmla="*/ 0 w 968"/>
                <a:gd name="T31" fmla="*/ 250 h 671"/>
                <a:gd name="T32" fmla="*/ 16 w 968"/>
                <a:gd name="T33" fmla="*/ 322 h 671"/>
                <a:gd name="T34" fmla="*/ 81 w 968"/>
                <a:gd name="T35" fmla="*/ 433 h 671"/>
                <a:gd name="T36" fmla="*/ 82 w 968"/>
                <a:gd name="T37" fmla="*/ 460 h 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68" h="671">
                  <a:moveTo>
                    <a:pt x="82" y="460"/>
                  </a:moveTo>
                  <a:lnTo>
                    <a:pt x="247" y="567"/>
                  </a:lnTo>
                  <a:lnTo>
                    <a:pt x="440" y="571"/>
                  </a:lnTo>
                  <a:lnTo>
                    <a:pt x="504" y="526"/>
                  </a:lnTo>
                  <a:lnTo>
                    <a:pt x="627" y="671"/>
                  </a:lnTo>
                  <a:lnTo>
                    <a:pt x="929" y="381"/>
                  </a:lnTo>
                  <a:lnTo>
                    <a:pt x="968" y="335"/>
                  </a:lnTo>
                  <a:lnTo>
                    <a:pt x="949" y="200"/>
                  </a:lnTo>
                  <a:lnTo>
                    <a:pt x="747" y="17"/>
                  </a:lnTo>
                  <a:lnTo>
                    <a:pt x="521" y="24"/>
                  </a:lnTo>
                  <a:lnTo>
                    <a:pt x="514" y="53"/>
                  </a:lnTo>
                  <a:lnTo>
                    <a:pt x="383" y="64"/>
                  </a:lnTo>
                  <a:lnTo>
                    <a:pt x="283" y="0"/>
                  </a:lnTo>
                  <a:lnTo>
                    <a:pt x="254" y="0"/>
                  </a:lnTo>
                  <a:lnTo>
                    <a:pt x="116" y="86"/>
                  </a:lnTo>
                  <a:lnTo>
                    <a:pt x="0" y="250"/>
                  </a:lnTo>
                  <a:lnTo>
                    <a:pt x="16" y="322"/>
                  </a:lnTo>
                  <a:lnTo>
                    <a:pt x="81" y="433"/>
                  </a:lnTo>
                  <a:lnTo>
                    <a:pt x="82" y="46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155747" name="Group 99"/>
          <p:cNvGrpSpPr>
            <a:grpSpLocks/>
          </p:cNvGrpSpPr>
          <p:nvPr/>
        </p:nvGrpSpPr>
        <p:grpSpPr bwMode="auto">
          <a:xfrm>
            <a:off x="7188200" y="1536700"/>
            <a:ext cx="1814513" cy="642938"/>
            <a:chOff x="4528" y="968"/>
            <a:chExt cx="1143" cy="405"/>
          </a:xfrm>
        </p:grpSpPr>
        <p:grpSp>
          <p:nvGrpSpPr>
            <p:cNvPr id="155748" name="Group 100"/>
            <p:cNvGrpSpPr>
              <a:grpSpLocks/>
            </p:cNvGrpSpPr>
            <p:nvPr/>
          </p:nvGrpSpPr>
          <p:grpSpPr bwMode="auto">
            <a:xfrm>
              <a:off x="4528" y="968"/>
              <a:ext cx="1143" cy="405"/>
              <a:chOff x="4377" y="1058"/>
              <a:chExt cx="1143" cy="405"/>
            </a:xfrm>
          </p:grpSpPr>
          <p:sp>
            <p:nvSpPr>
              <p:cNvPr id="155749" name="Freeform 101"/>
              <p:cNvSpPr>
                <a:spLocks/>
              </p:cNvSpPr>
              <p:nvPr/>
            </p:nvSpPr>
            <p:spPr bwMode="auto">
              <a:xfrm>
                <a:off x="4638" y="1371"/>
                <a:ext cx="573" cy="64"/>
              </a:xfrm>
              <a:custGeom>
                <a:avLst/>
                <a:gdLst>
                  <a:gd name="T0" fmla="*/ 0 w 603"/>
                  <a:gd name="T1" fmla="*/ 0 h 88"/>
                  <a:gd name="T2" fmla="*/ 162 w 603"/>
                  <a:gd name="T3" fmla="*/ 84 h 88"/>
                  <a:gd name="T4" fmla="*/ 603 w 603"/>
                  <a:gd name="T5" fmla="*/ 8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03" h="88">
                    <a:moveTo>
                      <a:pt x="0" y="0"/>
                    </a:moveTo>
                    <a:lnTo>
                      <a:pt x="162" y="84"/>
                    </a:lnTo>
                    <a:lnTo>
                      <a:pt x="603" y="88"/>
                    </a:lnTo>
                  </a:path>
                </a:pathLst>
              </a:custGeom>
              <a:noFill/>
              <a:ln w="19050" cap="flat" cmpd="sng">
                <a:solidFill>
                  <a:srgbClr val="8FC663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8FC663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451874" name="Text Box 290"/>
              <p:cNvSpPr txBox="1">
                <a:spLocks noChangeArrowheads="1"/>
              </p:cNvSpPr>
              <p:nvPr/>
            </p:nvSpPr>
            <p:spPr bwMode="auto">
              <a:xfrm>
                <a:off x="4771" y="1319"/>
                <a:ext cx="694" cy="1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900">
                    <a:solidFill>
                      <a:srgbClr val="066168"/>
                    </a:solidFill>
                    <a:latin typeface="Verdana" pitchFamily="34" charset="0"/>
                  </a:rPr>
                  <a:t>Fortaleza</a:t>
                </a:r>
              </a:p>
            </p:txBody>
          </p:sp>
          <p:sp>
            <p:nvSpPr>
              <p:cNvPr id="155751" name="Text Box 103"/>
              <p:cNvSpPr txBox="1">
                <a:spLocks noChangeArrowheads="1"/>
              </p:cNvSpPr>
              <p:nvPr/>
            </p:nvSpPr>
            <p:spPr bwMode="auto">
              <a:xfrm>
                <a:off x="4426" y="1058"/>
                <a:ext cx="751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800" b="0">
                    <a:solidFill>
                      <a:srgbClr val="066168"/>
                    </a:solidFill>
                    <a:latin typeface="Verdana" pitchFamily="34" charset="0"/>
                  </a:rPr>
                  <a:t>Porto do Pecém</a:t>
                </a:r>
              </a:p>
            </p:txBody>
          </p:sp>
          <p:pic>
            <p:nvPicPr>
              <p:cNvPr id="155752" name="Picture 104" descr="Imagem3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77" y="1142"/>
                <a:ext cx="162" cy="10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55753" name="Text Box 105"/>
              <p:cNvSpPr txBox="1">
                <a:spLocks noChangeArrowheads="1"/>
              </p:cNvSpPr>
              <p:nvPr/>
            </p:nvSpPr>
            <p:spPr bwMode="auto">
              <a:xfrm>
                <a:off x="4667" y="1171"/>
                <a:ext cx="853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800" b="0">
                    <a:solidFill>
                      <a:srgbClr val="066168"/>
                    </a:solidFill>
                    <a:latin typeface="Verdana" pitchFamily="34" charset="0"/>
                  </a:rPr>
                  <a:t>Porto do Mucuripe</a:t>
                </a:r>
              </a:p>
            </p:txBody>
          </p:sp>
          <p:pic>
            <p:nvPicPr>
              <p:cNvPr id="155754" name="Picture 106" descr="Imagem3"/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41" y="1249"/>
                <a:ext cx="156" cy="10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155755" name="Freeform 107"/>
            <p:cNvSpPr>
              <a:spLocks noChangeAspect="1"/>
            </p:cNvSpPr>
            <p:nvPr/>
          </p:nvSpPr>
          <p:spPr bwMode="auto">
            <a:xfrm>
              <a:off x="4663" y="1249"/>
              <a:ext cx="137" cy="110"/>
            </a:xfrm>
            <a:custGeom>
              <a:avLst/>
              <a:gdLst>
                <a:gd name="T0" fmla="*/ 525 w 926"/>
                <a:gd name="T1" fmla="*/ 750 h 750"/>
                <a:gd name="T2" fmla="*/ 461 w 926"/>
                <a:gd name="T3" fmla="*/ 649 h 750"/>
                <a:gd name="T4" fmla="*/ 339 w 926"/>
                <a:gd name="T5" fmla="*/ 570 h 750"/>
                <a:gd name="T6" fmla="*/ 315 w 926"/>
                <a:gd name="T7" fmla="*/ 543 h 750"/>
                <a:gd name="T8" fmla="*/ 280 w 926"/>
                <a:gd name="T9" fmla="*/ 544 h 750"/>
                <a:gd name="T10" fmla="*/ 270 w 926"/>
                <a:gd name="T11" fmla="*/ 570 h 750"/>
                <a:gd name="T12" fmla="*/ 253 w 926"/>
                <a:gd name="T13" fmla="*/ 566 h 750"/>
                <a:gd name="T14" fmla="*/ 0 w 926"/>
                <a:gd name="T15" fmla="*/ 354 h 750"/>
                <a:gd name="T16" fmla="*/ 148 w 926"/>
                <a:gd name="T17" fmla="*/ 198 h 750"/>
                <a:gd name="T18" fmla="*/ 156 w 926"/>
                <a:gd name="T19" fmla="*/ 158 h 750"/>
                <a:gd name="T20" fmla="*/ 92 w 926"/>
                <a:gd name="T21" fmla="*/ 106 h 750"/>
                <a:gd name="T22" fmla="*/ 96 w 926"/>
                <a:gd name="T23" fmla="*/ 42 h 750"/>
                <a:gd name="T24" fmla="*/ 186 w 926"/>
                <a:gd name="T25" fmla="*/ 40 h 750"/>
                <a:gd name="T26" fmla="*/ 222 w 926"/>
                <a:gd name="T27" fmla="*/ 0 h 750"/>
                <a:gd name="T28" fmla="*/ 418 w 926"/>
                <a:gd name="T29" fmla="*/ 89 h 750"/>
                <a:gd name="T30" fmla="*/ 492 w 926"/>
                <a:gd name="T31" fmla="*/ 82 h 750"/>
                <a:gd name="T32" fmla="*/ 613 w 926"/>
                <a:gd name="T33" fmla="*/ 124 h 750"/>
                <a:gd name="T34" fmla="*/ 643 w 926"/>
                <a:gd name="T35" fmla="*/ 38 h 750"/>
                <a:gd name="T36" fmla="*/ 742 w 926"/>
                <a:gd name="T37" fmla="*/ 179 h 750"/>
                <a:gd name="T38" fmla="*/ 926 w 926"/>
                <a:gd name="T39" fmla="*/ 476 h 750"/>
                <a:gd name="T40" fmla="*/ 859 w 926"/>
                <a:gd name="T41" fmla="*/ 481 h 750"/>
                <a:gd name="T42" fmla="*/ 856 w 926"/>
                <a:gd name="T43" fmla="*/ 467 h 750"/>
                <a:gd name="T44" fmla="*/ 828 w 926"/>
                <a:gd name="T45" fmla="*/ 441 h 750"/>
                <a:gd name="T46" fmla="*/ 772 w 926"/>
                <a:gd name="T47" fmla="*/ 432 h 750"/>
                <a:gd name="T48" fmla="*/ 761 w 926"/>
                <a:gd name="T49" fmla="*/ 458 h 750"/>
                <a:gd name="T50" fmla="*/ 764 w 926"/>
                <a:gd name="T51" fmla="*/ 544 h 750"/>
                <a:gd name="T52" fmla="*/ 737 w 926"/>
                <a:gd name="T53" fmla="*/ 575 h 750"/>
                <a:gd name="T54" fmla="*/ 715 w 926"/>
                <a:gd name="T55" fmla="*/ 585 h 750"/>
                <a:gd name="T56" fmla="*/ 678 w 926"/>
                <a:gd name="T57" fmla="*/ 562 h 750"/>
                <a:gd name="T58" fmla="*/ 633 w 926"/>
                <a:gd name="T59" fmla="*/ 594 h 750"/>
                <a:gd name="T60" fmla="*/ 525 w 926"/>
                <a:gd name="T61" fmla="*/ 750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26" h="750">
                  <a:moveTo>
                    <a:pt x="525" y="750"/>
                  </a:moveTo>
                  <a:lnTo>
                    <a:pt x="461" y="649"/>
                  </a:lnTo>
                  <a:lnTo>
                    <a:pt x="339" y="570"/>
                  </a:lnTo>
                  <a:lnTo>
                    <a:pt x="315" y="543"/>
                  </a:lnTo>
                  <a:lnTo>
                    <a:pt x="280" y="544"/>
                  </a:lnTo>
                  <a:lnTo>
                    <a:pt x="270" y="570"/>
                  </a:lnTo>
                  <a:lnTo>
                    <a:pt x="253" y="566"/>
                  </a:lnTo>
                  <a:lnTo>
                    <a:pt x="0" y="354"/>
                  </a:lnTo>
                  <a:lnTo>
                    <a:pt x="148" y="198"/>
                  </a:lnTo>
                  <a:lnTo>
                    <a:pt x="156" y="158"/>
                  </a:lnTo>
                  <a:lnTo>
                    <a:pt x="92" y="106"/>
                  </a:lnTo>
                  <a:lnTo>
                    <a:pt x="96" y="42"/>
                  </a:lnTo>
                  <a:lnTo>
                    <a:pt x="186" y="40"/>
                  </a:lnTo>
                  <a:lnTo>
                    <a:pt x="222" y="0"/>
                  </a:lnTo>
                  <a:lnTo>
                    <a:pt x="418" y="89"/>
                  </a:lnTo>
                  <a:lnTo>
                    <a:pt x="492" y="82"/>
                  </a:lnTo>
                  <a:lnTo>
                    <a:pt x="613" y="124"/>
                  </a:lnTo>
                  <a:lnTo>
                    <a:pt x="643" y="38"/>
                  </a:lnTo>
                  <a:lnTo>
                    <a:pt x="742" y="179"/>
                  </a:lnTo>
                  <a:lnTo>
                    <a:pt x="926" y="476"/>
                  </a:lnTo>
                  <a:lnTo>
                    <a:pt x="859" y="481"/>
                  </a:lnTo>
                  <a:lnTo>
                    <a:pt x="856" y="467"/>
                  </a:lnTo>
                  <a:lnTo>
                    <a:pt x="828" y="441"/>
                  </a:lnTo>
                  <a:lnTo>
                    <a:pt x="772" y="432"/>
                  </a:lnTo>
                  <a:lnTo>
                    <a:pt x="761" y="458"/>
                  </a:lnTo>
                  <a:lnTo>
                    <a:pt x="764" y="544"/>
                  </a:lnTo>
                  <a:lnTo>
                    <a:pt x="737" y="575"/>
                  </a:lnTo>
                  <a:lnTo>
                    <a:pt x="715" y="585"/>
                  </a:lnTo>
                  <a:lnTo>
                    <a:pt x="678" y="562"/>
                  </a:lnTo>
                  <a:lnTo>
                    <a:pt x="633" y="594"/>
                  </a:lnTo>
                  <a:lnTo>
                    <a:pt x="525" y="750"/>
                  </a:lnTo>
                  <a:close/>
                </a:path>
              </a:pathLst>
            </a:custGeom>
            <a:noFill/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fol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5756" name="Freeform 108"/>
            <p:cNvSpPr>
              <a:spLocks noChangeAspect="1"/>
            </p:cNvSpPr>
            <p:nvPr/>
          </p:nvSpPr>
          <p:spPr bwMode="auto">
            <a:xfrm>
              <a:off x="4663" y="1249"/>
              <a:ext cx="137" cy="110"/>
            </a:xfrm>
            <a:custGeom>
              <a:avLst/>
              <a:gdLst>
                <a:gd name="T0" fmla="*/ 525 w 926"/>
                <a:gd name="T1" fmla="*/ 750 h 750"/>
                <a:gd name="T2" fmla="*/ 461 w 926"/>
                <a:gd name="T3" fmla="*/ 649 h 750"/>
                <a:gd name="T4" fmla="*/ 339 w 926"/>
                <a:gd name="T5" fmla="*/ 570 h 750"/>
                <a:gd name="T6" fmla="*/ 315 w 926"/>
                <a:gd name="T7" fmla="*/ 543 h 750"/>
                <a:gd name="T8" fmla="*/ 280 w 926"/>
                <a:gd name="T9" fmla="*/ 544 h 750"/>
                <a:gd name="T10" fmla="*/ 270 w 926"/>
                <a:gd name="T11" fmla="*/ 570 h 750"/>
                <a:gd name="T12" fmla="*/ 253 w 926"/>
                <a:gd name="T13" fmla="*/ 566 h 750"/>
                <a:gd name="T14" fmla="*/ 0 w 926"/>
                <a:gd name="T15" fmla="*/ 354 h 750"/>
                <a:gd name="T16" fmla="*/ 148 w 926"/>
                <a:gd name="T17" fmla="*/ 198 h 750"/>
                <a:gd name="T18" fmla="*/ 156 w 926"/>
                <a:gd name="T19" fmla="*/ 158 h 750"/>
                <a:gd name="T20" fmla="*/ 92 w 926"/>
                <a:gd name="T21" fmla="*/ 106 h 750"/>
                <a:gd name="T22" fmla="*/ 96 w 926"/>
                <a:gd name="T23" fmla="*/ 42 h 750"/>
                <a:gd name="T24" fmla="*/ 186 w 926"/>
                <a:gd name="T25" fmla="*/ 40 h 750"/>
                <a:gd name="T26" fmla="*/ 222 w 926"/>
                <a:gd name="T27" fmla="*/ 0 h 750"/>
                <a:gd name="T28" fmla="*/ 418 w 926"/>
                <a:gd name="T29" fmla="*/ 89 h 750"/>
                <a:gd name="T30" fmla="*/ 492 w 926"/>
                <a:gd name="T31" fmla="*/ 82 h 750"/>
                <a:gd name="T32" fmla="*/ 613 w 926"/>
                <a:gd name="T33" fmla="*/ 124 h 750"/>
                <a:gd name="T34" fmla="*/ 643 w 926"/>
                <a:gd name="T35" fmla="*/ 38 h 750"/>
                <a:gd name="T36" fmla="*/ 742 w 926"/>
                <a:gd name="T37" fmla="*/ 179 h 750"/>
                <a:gd name="T38" fmla="*/ 926 w 926"/>
                <a:gd name="T39" fmla="*/ 476 h 750"/>
                <a:gd name="T40" fmla="*/ 859 w 926"/>
                <a:gd name="T41" fmla="*/ 481 h 750"/>
                <a:gd name="T42" fmla="*/ 856 w 926"/>
                <a:gd name="T43" fmla="*/ 467 h 750"/>
                <a:gd name="T44" fmla="*/ 828 w 926"/>
                <a:gd name="T45" fmla="*/ 441 h 750"/>
                <a:gd name="T46" fmla="*/ 772 w 926"/>
                <a:gd name="T47" fmla="*/ 432 h 750"/>
                <a:gd name="T48" fmla="*/ 761 w 926"/>
                <a:gd name="T49" fmla="*/ 458 h 750"/>
                <a:gd name="T50" fmla="*/ 764 w 926"/>
                <a:gd name="T51" fmla="*/ 544 h 750"/>
                <a:gd name="T52" fmla="*/ 737 w 926"/>
                <a:gd name="T53" fmla="*/ 575 h 750"/>
                <a:gd name="T54" fmla="*/ 715 w 926"/>
                <a:gd name="T55" fmla="*/ 585 h 750"/>
                <a:gd name="T56" fmla="*/ 678 w 926"/>
                <a:gd name="T57" fmla="*/ 562 h 750"/>
                <a:gd name="T58" fmla="*/ 633 w 926"/>
                <a:gd name="T59" fmla="*/ 594 h 750"/>
                <a:gd name="T60" fmla="*/ 525 w 926"/>
                <a:gd name="T61" fmla="*/ 750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26" h="750">
                  <a:moveTo>
                    <a:pt x="525" y="750"/>
                  </a:moveTo>
                  <a:lnTo>
                    <a:pt x="461" y="649"/>
                  </a:lnTo>
                  <a:lnTo>
                    <a:pt x="339" y="570"/>
                  </a:lnTo>
                  <a:lnTo>
                    <a:pt x="315" y="543"/>
                  </a:lnTo>
                  <a:lnTo>
                    <a:pt x="280" y="544"/>
                  </a:lnTo>
                  <a:lnTo>
                    <a:pt x="270" y="570"/>
                  </a:lnTo>
                  <a:lnTo>
                    <a:pt x="253" y="566"/>
                  </a:lnTo>
                  <a:lnTo>
                    <a:pt x="0" y="354"/>
                  </a:lnTo>
                  <a:lnTo>
                    <a:pt x="148" y="198"/>
                  </a:lnTo>
                  <a:lnTo>
                    <a:pt x="156" y="158"/>
                  </a:lnTo>
                  <a:lnTo>
                    <a:pt x="92" y="106"/>
                  </a:lnTo>
                  <a:lnTo>
                    <a:pt x="96" y="42"/>
                  </a:lnTo>
                  <a:lnTo>
                    <a:pt x="186" y="40"/>
                  </a:lnTo>
                  <a:lnTo>
                    <a:pt x="222" y="0"/>
                  </a:lnTo>
                  <a:lnTo>
                    <a:pt x="418" y="89"/>
                  </a:lnTo>
                  <a:lnTo>
                    <a:pt x="492" y="82"/>
                  </a:lnTo>
                  <a:lnTo>
                    <a:pt x="613" y="124"/>
                  </a:lnTo>
                  <a:lnTo>
                    <a:pt x="643" y="38"/>
                  </a:lnTo>
                  <a:lnTo>
                    <a:pt x="742" y="179"/>
                  </a:lnTo>
                  <a:lnTo>
                    <a:pt x="926" y="476"/>
                  </a:lnTo>
                  <a:lnTo>
                    <a:pt x="859" y="481"/>
                  </a:lnTo>
                  <a:lnTo>
                    <a:pt x="856" y="467"/>
                  </a:lnTo>
                  <a:lnTo>
                    <a:pt x="828" y="441"/>
                  </a:lnTo>
                  <a:lnTo>
                    <a:pt x="772" y="432"/>
                  </a:lnTo>
                  <a:lnTo>
                    <a:pt x="761" y="458"/>
                  </a:lnTo>
                  <a:lnTo>
                    <a:pt x="764" y="544"/>
                  </a:lnTo>
                  <a:lnTo>
                    <a:pt x="737" y="575"/>
                  </a:lnTo>
                  <a:lnTo>
                    <a:pt x="715" y="585"/>
                  </a:lnTo>
                  <a:lnTo>
                    <a:pt x="678" y="562"/>
                  </a:lnTo>
                  <a:lnTo>
                    <a:pt x="633" y="594"/>
                  </a:lnTo>
                  <a:lnTo>
                    <a:pt x="525" y="750"/>
                  </a:lnTo>
                  <a:close/>
                </a:path>
              </a:pathLst>
            </a:custGeom>
            <a:noFill/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fol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155757" name="Rectangle 109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FRUTICULTURA NO CEARÁ</a:t>
            </a:r>
          </a:p>
        </p:txBody>
      </p:sp>
      <p:sp>
        <p:nvSpPr>
          <p:cNvPr id="155758" name="Text Box 110"/>
          <p:cNvSpPr txBox="1">
            <a:spLocks noChangeArrowheads="1"/>
          </p:cNvSpPr>
          <p:nvPr/>
        </p:nvSpPr>
        <p:spPr bwMode="auto">
          <a:xfrm rot="5400000" flipH="1">
            <a:off x="7839869" y="4887119"/>
            <a:ext cx="2441575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pt-BR" sz="800">
                <a:solidFill>
                  <a:srgbClr val="066168"/>
                </a:solidFill>
                <a:latin typeface="Verdana" pitchFamily="34" charset="0"/>
              </a:rPr>
              <a:t>Fonte: IBGE/2011 | Elaboração: ADECE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6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1556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6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300"/>
                                        <p:tgtEl>
                                          <p:spTgt spid="1556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iterate type="wd">
                                    <p:tmPct val="3835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6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1556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6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400"/>
                                        <p:tgtEl>
                                          <p:spTgt spid="1556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6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1556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6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400"/>
                                        <p:tgtEl>
                                          <p:spTgt spid="1556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6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300"/>
                                        <p:tgtEl>
                                          <p:spTgt spid="1556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6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400"/>
                                        <p:tgtEl>
                                          <p:spTgt spid="1556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2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6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300"/>
                                        <p:tgtEl>
                                          <p:spTgt spid="1556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47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6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5565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556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556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3" presetClass="entr" presetSubtype="16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6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556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556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300"/>
                                        <p:tgtEl>
                                          <p:spTgt spid="155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5654" grpId="0" animBg="1"/>
      <p:bldP spid="155655" grpId="0"/>
      <p:bldP spid="155656" grpId="0"/>
      <p:bldP spid="155657" grpId="0" animBg="1"/>
      <p:bldP spid="155658" grpId="0" animBg="1"/>
      <p:bldP spid="155659" grpId="0"/>
      <p:bldP spid="155660" grpId="0"/>
      <p:bldP spid="155661" grpId="0" animBg="1"/>
      <p:bldP spid="155758" grpId="0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7698" name="Picture 2" descr="Mapa_CE_peso baixo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9925" y="1006475"/>
            <a:ext cx="4308475" cy="5149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7699" name="Rectangle 3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57700" name="Text Box 4"/>
          <p:cNvSpPr txBox="1">
            <a:spLocks noChangeArrowheads="1"/>
          </p:cNvSpPr>
          <p:nvPr/>
        </p:nvSpPr>
        <p:spPr bwMode="auto">
          <a:xfrm>
            <a:off x="246063" y="1036638"/>
            <a:ext cx="29067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PRODUÇÃO DE TANGERINA</a:t>
            </a:r>
          </a:p>
        </p:txBody>
      </p:sp>
      <p:sp>
        <p:nvSpPr>
          <p:cNvPr id="157701" name="Rectangle 5"/>
          <p:cNvSpPr>
            <a:spLocks noChangeArrowheads="1"/>
          </p:cNvSpPr>
          <p:nvPr/>
        </p:nvSpPr>
        <p:spPr bwMode="auto">
          <a:xfrm>
            <a:off x="-36513" y="1063625"/>
            <a:ext cx="250826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pic>
        <p:nvPicPr>
          <p:cNvPr id="157702" name="Picture 6" descr="Tangerina"/>
          <p:cNvPicPr>
            <a:picLocks noChangeAspect="1" noChangeArrowheads="1"/>
          </p:cNvPicPr>
          <p:nvPr/>
        </p:nvPicPr>
        <p:blipFill>
          <a:blip r:embed="rId4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51275" y="4973638"/>
            <a:ext cx="1077913" cy="10318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57703" name="Group 7"/>
          <p:cNvGrpSpPr>
            <a:grpSpLocks/>
          </p:cNvGrpSpPr>
          <p:nvPr/>
        </p:nvGrpSpPr>
        <p:grpSpPr bwMode="auto">
          <a:xfrm>
            <a:off x="4592638" y="1347788"/>
            <a:ext cx="3216275" cy="4316412"/>
            <a:chOff x="2893" y="849"/>
            <a:chExt cx="2021" cy="2712"/>
          </a:xfrm>
        </p:grpSpPr>
        <p:sp>
          <p:nvSpPr>
            <p:cNvPr id="157704" name="Freeform 8"/>
            <p:cNvSpPr>
              <a:spLocks/>
            </p:cNvSpPr>
            <p:nvPr/>
          </p:nvSpPr>
          <p:spPr bwMode="auto">
            <a:xfrm>
              <a:off x="3457" y="849"/>
              <a:ext cx="320" cy="151"/>
            </a:xfrm>
            <a:custGeom>
              <a:avLst/>
              <a:gdLst>
                <a:gd name="T0" fmla="*/ 0 w 1659"/>
                <a:gd name="T1" fmla="*/ 155 h 784"/>
                <a:gd name="T2" fmla="*/ 35 w 1659"/>
                <a:gd name="T3" fmla="*/ 0 h 784"/>
                <a:gd name="T4" fmla="*/ 195 w 1659"/>
                <a:gd name="T5" fmla="*/ 125 h 784"/>
                <a:gd name="T6" fmla="*/ 229 w 1659"/>
                <a:gd name="T7" fmla="*/ 130 h 784"/>
                <a:gd name="T8" fmla="*/ 299 w 1659"/>
                <a:gd name="T9" fmla="*/ 201 h 784"/>
                <a:gd name="T10" fmla="*/ 410 w 1659"/>
                <a:gd name="T11" fmla="*/ 222 h 784"/>
                <a:gd name="T12" fmla="*/ 478 w 1659"/>
                <a:gd name="T13" fmla="*/ 321 h 784"/>
                <a:gd name="T14" fmla="*/ 490 w 1659"/>
                <a:gd name="T15" fmla="*/ 439 h 784"/>
                <a:gd name="T16" fmla="*/ 506 w 1659"/>
                <a:gd name="T17" fmla="*/ 456 h 784"/>
                <a:gd name="T18" fmla="*/ 586 w 1659"/>
                <a:gd name="T19" fmla="*/ 448 h 784"/>
                <a:gd name="T20" fmla="*/ 609 w 1659"/>
                <a:gd name="T21" fmla="*/ 428 h 784"/>
                <a:gd name="T22" fmla="*/ 645 w 1659"/>
                <a:gd name="T23" fmla="*/ 423 h 784"/>
                <a:gd name="T24" fmla="*/ 660 w 1659"/>
                <a:gd name="T25" fmla="*/ 437 h 784"/>
                <a:gd name="T26" fmla="*/ 697 w 1659"/>
                <a:gd name="T27" fmla="*/ 443 h 784"/>
                <a:gd name="T28" fmla="*/ 803 w 1659"/>
                <a:gd name="T29" fmla="*/ 278 h 784"/>
                <a:gd name="T30" fmla="*/ 842 w 1659"/>
                <a:gd name="T31" fmla="*/ 337 h 784"/>
                <a:gd name="T32" fmla="*/ 893 w 1659"/>
                <a:gd name="T33" fmla="*/ 346 h 784"/>
                <a:gd name="T34" fmla="*/ 959 w 1659"/>
                <a:gd name="T35" fmla="*/ 310 h 784"/>
                <a:gd name="T36" fmla="*/ 1109 w 1659"/>
                <a:gd name="T37" fmla="*/ 186 h 784"/>
                <a:gd name="T38" fmla="*/ 1126 w 1659"/>
                <a:gd name="T39" fmla="*/ 185 h 784"/>
                <a:gd name="T40" fmla="*/ 1180 w 1659"/>
                <a:gd name="T41" fmla="*/ 168 h 784"/>
                <a:gd name="T42" fmla="*/ 1189 w 1659"/>
                <a:gd name="T43" fmla="*/ 150 h 784"/>
                <a:gd name="T44" fmla="*/ 1175 w 1659"/>
                <a:gd name="T45" fmla="*/ 112 h 784"/>
                <a:gd name="T46" fmla="*/ 1177 w 1659"/>
                <a:gd name="T47" fmla="*/ 71 h 784"/>
                <a:gd name="T48" fmla="*/ 1191 w 1659"/>
                <a:gd name="T49" fmla="*/ 59 h 784"/>
                <a:gd name="T50" fmla="*/ 1224 w 1659"/>
                <a:gd name="T51" fmla="*/ 47 h 784"/>
                <a:gd name="T52" fmla="*/ 1403 w 1659"/>
                <a:gd name="T53" fmla="*/ 162 h 784"/>
                <a:gd name="T54" fmla="*/ 1659 w 1659"/>
                <a:gd name="T55" fmla="*/ 503 h 784"/>
                <a:gd name="T56" fmla="*/ 1358 w 1659"/>
                <a:gd name="T57" fmla="*/ 436 h 784"/>
                <a:gd name="T58" fmla="*/ 1272 w 1659"/>
                <a:gd name="T59" fmla="*/ 438 h 784"/>
                <a:gd name="T60" fmla="*/ 924 w 1659"/>
                <a:gd name="T61" fmla="*/ 735 h 784"/>
                <a:gd name="T62" fmla="*/ 899 w 1659"/>
                <a:gd name="T63" fmla="*/ 731 h 784"/>
                <a:gd name="T64" fmla="*/ 778 w 1659"/>
                <a:gd name="T65" fmla="*/ 668 h 784"/>
                <a:gd name="T66" fmla="*/ 766 w 1659"/>
                <a:gd name="T67" fmla="*/ 674 h 784"/>
                <a:gd name="T68" fmla="*/ 763 w 1659"/>
                <a:gd name="T69" fmla="*/ 784 h 784"/>
                <a:gd name="T70" fmla="*/ 734 w 1659"/>
                <a:gd name="T71" fmla="*/ 782 h 784"/>
                <a:gd name="T72" fmla="*/ 694 w 1659"/>
                <a:gd name="T73" fmla="*/ 779 h 784"/>
                <a:gd name="T74" fmla="*/ 615 w 1659"/>
                <a:gd name="T75" fmla="*/ 726 h 784"/>
                <a:gd name="T76" fmla="*/ 558 w 1659"/>
                <a:gd name="T77" fmla="*/ 717 h 784"/>
                <a:gd name="T78" fmla="*/ 541 w 1659"/>
                <a:gd name="T79" fmla="*/ 740 h 784"/>
                <a:gd name="T80" fmla="*/ 521 w 1659"/>
                <a:gd name="T81" fmla="*/ 734 h 784"/>
                <a:gd name="T82" fmla="*/ 479 w 1659"/>
                <a:gd name="T83" fmla="*/ 692 h 784"/>
                <a:gd name="T84" fmla="*/ 404 w 1659"/>
                <a:gd name="T85" fmla="*/ 687 h 784"/>
                <a:gd name="T86" fmla="*/ 335 w 1659"/>
                <a:gd name="T87" fmla="*/ 578 h 784"/>
                <a:gd name="T88" fmla="*/ 297 w 1659"/>
                <a:gd name="T89" fmla="*/ 571 h 784"/>
                <a:gd name="T90" fmla="*/ 210 w 1659"/>
                <a:gd name="T91" fmla="*/ 405 h 784"/>
                <a:gd name="T92" fmla="*/ 181 w 1659"/>
                <a:gd name="T93" fmla="*/ 368 h 784"/>
                <a:gd name="T94" fmla="*/ 171 w 1659"/>
                <a:gd name="T95" fmla="*/ 270 h 784"/>
                <a:gd name="T96" fmla="*/ 86 w 1659"/>
                <a:gd name="T97" fmla="*/ 189 h 784"/>
                <a:gd name="T98" fmla="*/ 28 w 1659"/>
                <a:gd name="T99" fmla="*/ 181 h 784"/>
                <a:gd name="T100" fmla="*/ 0 w 1659"/>
                <a:gd name="T101" fmla="*/ 155 h 7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659" h="784">
                  <a:moveTo>
                    <a:pt x="0" y="155"/>
                  </a:moveTo>
                  <a:lnTo>
                    <a:pt x="35" y="0"/>
                  </a:lnTo>
                  <a:lnTo>
                    <a:pt x="195" y="125"/>
                  </a:lnTo>
                  <a:lnTo>
                    <a:pt x="229" y="130"/>
                  </a:lnTo>
                  <a:lnTo>
                    <a:pt x="299" y="201"/>
                  </a:lnTo>
                  <a:lnTo>
                    <a:pt x="410" y="222"/>
                  </a:lnTo>
                  <a:lnTo>
                    <a:pt x="478" y="321"/>
                  </a:lnTo>
                  <a:lnTo>
                    <a:pt x="490" y="439"/>
                  </a:lnTo>
                  <a:lnTo>
                    <a:pt x="506" y="456"/>
                  </a:lnTo>
                  <a:lnTo>
                    <a:pt x="586" y="448"/>
                  </a:lnTo>
                  <a:lnTo>
                    <a:pt x="609" y="428"/>
                  </a:lnTo>
                  <a:lnTo>
                    <a:pt x="645" y="423"/>
                  </a:lnTo>
                  <a:lnTo>
                    <a:pt x="660" y="437"/>
                  </a:lnTo>
                  <a:lnTo>
                    <a:pt x="697" y="443"/>
                  </a:lnTo>
                  <a:lnTo>
                    <a:pt x="803" y="278"/>
                  </a:lnTo>
                  <a:lnTo>
                    <a:pt x="842" y="337"/>
                  </a:lnTo>
                  <a:lnTo>
                    <a:pt x="893" y="346"/>
                  </a:lnTo>
                  <a:lnTo>
                    <a:pt x="959" y="310"/>
                  </a:lnTo>
                  <a:lnTo>
                    <a:pt x="1109" y="186"/>
                  </a:lnTo>
                  <a:lnTo>
                    <a:pt x="1126" y="185"/>
                  </a:lnTo>
                  <a:lnTo>
                    <a:pt x="1180" y="168"/>
                  </a:lnTo>
                  <a:lnTo>
                    <a:pt x="1189" y="150"/>
                  </a:lnTo>
                  <a:lnTo>
                    <a:pt x="1175" y="112"/>
                  </a:lnTo>
                  <a:lnTo>
                    <a:pt x="1177" y="71"/>
                  </a:lnTo>
                  <a:lnTo>
                    <a:pt x="1191" y="59"/>
                  </a:lnTo>
                  <a:lnTo>
                    <a:pt x="1224" y="47"/>
                  </a:lnTo>
                  <a:lnTo>
                    <a:pt x="1403" y="162"/>
                  </a:lnTo>
                  <a:lnTo>
                    <a:pt x="1659" y="503"/>
                  </a:lnTo>
                  <a:lnTo>
                    <a:pt x="1358" y="436"/>
                  </a:lnTo>
                  <a:lnTo>
                    <a:pt x="1272" y="438"/>
                  </a:lnTo>
                  <a:lnTo>
                    <a:pt x="924" y="735"/>
                  </a:lnTo>
                  <a:lnTo>
                    <a:pt x="899" y="731"/>
                  </a:lnTo>
                  <a:lnTo>
                    <a:pt x="778" y="668"/>
                  </a:lnTo>
                  <a:lnTo>
                    <a:pt x="766" y="674"/>
                  </a:lnTo>
                  <a:lnTo>
                    <a:pt x="763" y="784"/>
                  </a:lnTo>
                  <a:lnTo>
                    <a:pt x="734" y="782"/>
                  </a:lnTo>
                  <a:lnTo>
                    <a:pt x="694" y="779"/>
                  </a:lnTo>
                  <a:lnTo>
                    <a:pt x="615" y="726"/>
                  </a:lnTo>
                  <a:lnTo>
                    <a:pt x="558" y="717"/>
                  </a:lnTo>
                  <a:lnTo>
                    <a:pt x="541" y="740"/>
                  </a:lnTo>
                  <a:lnTo>
                    <a:pt x="521" y="734"/>
                  </a:lnTo>
                  <a:lnTo>
                    <a:pt x="479" y="692"/>
                  </a:lnTo>
                  <a:lnTo>
                    <a:pt x="404" y="687"/>
                  </a:lnTo>
                  <a:lnTo>
                    <a:pt x="335" y="578"/>
                  </a:lnTo>
                  <a:lnTo>
                    <a:pt x="297" y="571"/>
                  </a:lnTo>
                  <a:lnTo>
                    <a:pt x="210" y="405"/>
                  </a:lnTo>
                  <a:lnTo>
                    <a:pt x="181" y="368"/>
                  </a:lnTo>
                  <a:lnTo>
                    <a:pt x="171" y="270"/>
                  </a:lnTo>
                  <a:lnTo>
                    <a:pt x="86" y="189"/>
                  </a:lnTo>
                  <a:lnTo>
                    <a:pt x="28" y="181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7705" name="Freeform 9"/>
            <p:cNvSpPr>
              <a:spLocks/>
            </p:cNvSpPr>
            <p:nvPr/>
          </p:nvSpPr>
          <p:spPr bwMode="auto">
            <a:xfrm>
              <a:off x="3208" y="1207"/>
              <a:ext cx="88" cy="94"/>
            </a:xfrm>
            <a:custGeom>
              <a:avLst/>
              <a:gdLst>
                <a:gd name="T0" fmla="*/ 27 w 452"/>
                <a:gd name="T1" fmla="*/ 102 h 488"/>
                <a:gd name="T2" fmla="*/ 75 w 452"/>
                <a:gd name="T3" fmla="*/ 75 h 488"/>
                <a:gd name="T4" fmla="*/ 83 w 452"/>
                <a:gd name="T5" fmla="*/ 26 h 488"/>
                <a:gd name="T6" fmla="*/ 113 w 452"/>
                <a:gd name="T7" fmla="*/ 28 h 488"/>
                <a:gd name="T8" fmla="*/ 138 w 452"/>
                <a:gd name="T9" fmla="*/ 49 h 488"/>
                <a:gd name="T10" fmla="*/ 170 w 452"/>
                <a:gd name="T11" fmla="*/ 41 h 488"/>
                <a:gd name="T12" fmla="*/ 207 w 452"/>
                <a:gd name="T13" fmla="*/ 6 h 488"/>
                <a:gd name="T14" fmla="*/ 247 w 452"/>
                <a:gd name="T15" fmla="*/ 0 h 488"/>
                <a:gd name="T16" fmla="*/ 452 w 452"/>
                <a:gd name="T17" fmla="*/ 232 h 488"/>
                <a:gd name="T18" fmla="*/ 394 w 452"/>
                <a:gd name="T19" fmla="*/ 318 h 488"/>
                <a:gd name="T20" fmla="*/ 379 w 452"/>
                <a:gd name="T21" fmla="*/ 354 h 488"/>
                <a:gd name="T22" fmla="*/ 381 w 452"/>
                <a:gd name="T23" fmla="*/ 476 h 488"/>
                <a:gd name="T24" fmla="*/ 165 w 452"/>
                <a:gd name="T25" fmla="*/ 488 h 488"/>
                <a:gd name="T26" fmla="*/ 0 w 452"/>
                <a:gd name="T27" fmla="*/ 463 h 488"/>
                <a:gd name="T28" fmla="*/ 67 w 452"/>
                <a:gd name="T29" fmla="*/ 292 h 488"/>
                <a:gd name="T30" fmla="*/ 27 w 452"/>
                <a:gd name="T31" fmla="*/ 102 h 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52" h="488">
                  <a:moveTo>
                    <a:pt x="27" y="102"/>
                  </a:moveTo>
                  <a:lnTo>
                    <a:pt x="75" y="75"/>
                  </a:lnTo>
                  <a:lnTo>
                    <a:pt x="83" y="26"/>
                  </a:lnTo>
                  <a:lnTo>
                    <a:pt x="113" y="28"/>
                  </a:lnTo>
                  <a:lnTo>
                    <a:pt x="138" y="49"/>
                  </a:lnTo>
                  <a:lnTo>
                    <a:pt x="170" y="41"/>
                  </a:lnTo>
                  <a:lnTo>
                    <a:pt x="207" y="6"/>
                  </a:lnTo>
                  <a:lnTo>
                    <a:pt x="247" y="0"/>
                  </a:lnTo>
                  <a:lnTo>
                    <a:pt x="452" y="232"/>
                  </a:lnTo>
                  <a:lnTo>
                    <a:pt x="394" y="318"/>
                  </a:lnTo>
                  <a:lnTo>
                    <a:pt x="379" y="354"/>
                  </a:lnTo>
                  <a:lnTo>
                    <a:pt x="381" y="476"/>
                  </a:lnTo>
                  <a:lnTo>
                    <a:pt x="165" y="488"/>
                  </a:lnTo>
                  <a:lnTo>
                    <a:pt x="0" y="463"/>
                  </a:lnTo>
                  <a:lnTo>
                    <a:pt x="67" y="292"/>
                  </a:lnTo>
                  <a:lnTo>
                    <a:pt x="27" y="10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7706" name="Freeform 10"/>
            <p:cNvSpPr>
              <a:spLocks/>
            </p:cNvSpPr>
            <p:nvPr/>
          </p:nvSpPr>
          <p:spPr bwMode="auto">
            <a:xfrm>
              <a:off x="3004" y="1697"/>
              <a:ext cx="405" cy="179"/>
            </a:xfrm>
            <a:custGeom>
              <a:avLst/>
              <a:gdLst>
                <a:gd name="T0" fmla="*/ 202 w 2101"/>
                <a:gd name="T1" fmla="*/ 118 h 925"/>
                <a:gd name="T2" fmla="*/ 293 w 2101"/>
                <a:gd name="T3" fmla="*/ 171 h 925"/>
                <a:gd name="T4" fmla="*/ 503 w 2101"/>
                <a:gd name="T5" fmla="*/ 146 h 925"/>
                <a:gd name="T6" fmla="*/ 733 w 2101"/>
                <a:gd name="T7" fmla="*/ 104 h 925"/>
                <a:gd name="T8" fmla="*/ 973 w 2101"/>
                <a:gd name="T9" fmla="*/ 120 h 925"/>
                <a:gd name="T10" fmla="*/ 1112 w 2101"/>
                <a:gd name="T11" fmla="*/ 139 h 925"/>
                <a:gd name="T12" fmla="*/ 1198 w 2101"/>
                <a:gd name="T13" fmla="*/ 120 h 925"/>
                <a:gd name="T14" fmla="*/ 1426 w 2101"/>
                <a:gd name="T15" fmla="*/ 0 h 925"/>
                <a:gd name="T16" fmla="*/ 1724 w 2101"/>
                <a:gd name="T17" fmla="*/ 124 h 925"/>
                <a:gd name="T18" fmla="*/ 1768 w 2101"/>
                <a:gd name="T19" fmla="*/ 11 h 925"/>
                <a:gd name="T20" fmla="*/ 1900 w 2101"/>
                <a:gd name="T21" fmla="*/ 187 h 925"/>
                <a:gd name="T22" fmla="*/ 1933 w 2101"/>
                <a:gd name="T23" fmla="*/ 295 h 925"/>
                <a:gd name="T24" fmla="*/ 2024 w 2101"/>
                <a:gd name="T25" fmla="*/ 404 h 925"/>
                <a:gd name="T26" fmla="*/ 2082 w 2101"/>
                <a:gd name="T27" fmla="*/ 423 h 925"/>
                <a:gd name="T28" fmla="*/ 2067 w 2101"/>
                <a:gd name="T29" fmla="*/ 567 h 925"/>
                <a:gd name="T30" fmla="*/ 1956 w 2101"/>
                <a:gd name="T31" fmla="*/ 632 h 925"/>
                <a:gd name="T32" fmla="*/ 1810 w 2101"/>
                <a:gd name="T33" fmla="*/ 886 h 925"/>
                <a:gd name="T34" fmla="*/ 1505 w 2101"/>
                <a:gd name="T35" fmla="*/ 881 h 925"/>
                <a:gd name="T36" fmla="*/ 1373 w 2101"/>
                <a:gd name="T37" fmla="*/ 888 h 925"/>
                <a:gd name="T38" fmla="*/ 1161 w 2101"/>
                <a:gd name="T39" fmla="*/ 909 h 925"/>
                <a:gd name="T40" fmla="*/ 1203 w 2101"/>
                <a:gd name="T41" fmla="*/ 832 h 925"/>
                <a:gd name="T42" fmla="*/ 1205 w 2101"/>
                <a:gd name="T43" fmla="*/ 779 h 925"/>
                <a:gd name="T44" fmla="*/ 1142 w 2101"/>
                <a:gd name="T45" fmla="*/ 881 h 925"/>
                <a:gd name="T46" fmla="*/ 894 w 2101"/>
                <a:gd name="T47" fmla="*/ 923 h 925"/>
                <a:gd name="T48" fmla="*/ 821 w 2101"/>
                <a:gd name="T49" fmla="*/ 832 h 925"/>
                <a:gd name="T50" fmla="*/ 740 w 2101"/>
                <a:gd name="T51" fmla="*/ 725 h 925"/>
                <a:gd name="T52" fmla="*/ 436 w 2101"/>
                <a:gd name="T53" fmla="*/ 586 h 925"/>
                <a:gd name="T54" fmla="*/ 224 w 2101"/>
                <a:gd name="T55" fmla="*/ 539 h 925"/>
                <a:gd name="T56" fmla="*/ 156 w 2101"/>
                <a:gd name="T57" fmla="*/ 508 h 925"/>
                <a:gd name="T58" fmla="*/ 112 w 2101"/>
                <a:gd name="T59" fmla="*/ 521 h 925"/>
                <a:gd name="T60" fmla="*/ 96 w 2101"/>
                <a:gd name="T61" fmla="*/ 488 h 925"/>
                <a:gd name="T62" fmla="*/ 105 w 2101"/>
                <a:gd name="T63" fmla="*/ 225 h 9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101" h="925">
                  <a:moveTo>
                    <a:pt x="96" y="137"/>
                  </a:moveTo>
                  <a:lnTo>
                    <a:pt x="202" y="118"/>
                  </a:lnTo>
                  <a:lnTo>
                    <a:pt x="263" y="146"/>
                  </a:lnTo>
                  <a:lnTo>
                    <a:pt x="293" y="171"/>
                  </a:lnTo>
                  <a:lnTo>
                    <a:pt x="363" y="171"/>
                  </a:lnTo>
                  <a:lnTo>
                    <a:pt x="503" y="146"/>
                  </a:lnTo>
                  <a:lnTo>
                    <a:pt x="631" y="90"/>
                  </a:lnTo>
                  <a:lnTo>
                    <a:pt x="733" y="104"/>
                  </a:lnTo>
                  <a:lnTo>
                    <a:pt x="758" y="111"/>
                  </a:lnTo>
                  <a:lnTo>
                    <a:pt x="973" y="120"/>
                  </a:lnTo>
                  <a:lnTo>
                    <a:pt x="1003" y="139"/>
                  </a:lnTo>
                  <a:lnTo>
                    <a:pt x="1112" y="139"/>
                  </a:lnTo>
                  <a:lnTo>
                    <a:pt x="1122" y="124"/>
                  </a:lnTo>
                  <a:lnTo>
                    <a:pt x="1198" y="120"/>
                  </a:lnTo>
                  <a:lnTo>
                    <a:pt x="1275" y="102"/>
                  </a:lnTo>
                  <a:lnTo>
                    <a:pt x="1426" y="0"/>
                  </a:lnTo>
                  <a:lnTo>
                    <a:pt x="1689" y="165"/>
                  </a:lnTo>
                  <a:lnTo>
                    <a:pt x="1724" y="124"/>
                  </a:lnTo>
                  <a:lnTo>
                    <a:pt x="1724" y="76"/>
                  </a:lnTo>
                  <a:lnTo>
                    <a:pt x="1768" y="11"/>
                  </a:lnTo>
                  <a:lnTo>
                    <a:pt x="1791" y="13"/>
                  </a:lnTo>
                  <a:lnTo>
                    <a:pt x="1900" y="187"/>
                  </a:lnTo>
                  <a:lnTo>
                    <a:pt x="1904" y="225"/>
                  </a:lnTo>
                  <a:lnTo>
                    <a:pt x="1933" y="295"/>
                  </a:lnTo>
                  <a:lnTo>
                    <a:pt x="1994" y="369"/>
                  </a:lnTo>
                  <a:lnTo>
                    <a:pt x="2024" y="404"/>
                  </a:lnTo>
                  <a:lnTo>
                    <a:pt x="2056" y="404"/>
                  </a:lnTo>
                  <a:lnTo>
                    <a:pt x="2082" y="423"/>
                  </a:lnTo>
                  <a:lnTo>
                    <a:pt x="2101" y="513"/>
                  </a:lnTo>
                  <a:lnTo>
                    <a:pt x="2067" y="567"/>
                  </a:lnTo>
                  <a:lnTo>
                    <a:pt x="2017" y="611"/>
                  </a:lnTo>
                  <a:lnTo>
                    <a:pt x="1956" y="632"/>
                  </a:lnTo>
                  <a:lnTo>
                    <a:pt x="1847" y="821"/>
                  </a:lnTo>
                  <a:lnTo>
                    <a:pt x="1810" y="886"/>
                  </a:lnTo>
                  <a:lnTo>
                    <a:pt x="1531" y="892"/>
                  </a:lnTo>
                  <a:lnTo>
                    <a:pt x="1505" y="881"/>
                  </a:lnTo>
                  <a:lnTo>
                    <a:pt x="1438" y="911"/>
                  </a:lnTo>
                  <a:lnTo>
                    <a:pt x="1373" y="888"/>
                  </a:lnTo>
                  <a:lnTo>
                    <a:pt x="1303" y="923"/>
                  </a:lnTo>
                  <a:lnTo>
                    <a:pt x="1161" y="909"/>
                  </a:lnTo>
                  <a:lnTo>
                    <a:pt x="1179" y="846"/>
                  </a:lnTo>
                  <a:lnTo>
                    <a:pt x="1203" y="832"/>
                  </a:lnTo>
                  <a:lnTo>
                    <a:pt x="1226" y="783"/>
                  </a:lnTo>
                  <a:lnTo>
                    <a:pt x="1205" y="779"/>
                  </a:lnTo>
                  <a:lnTo>
                    <a:pt x="1152" y="840"/>
                  </a:lnTo>
                  <a:lnTo>
                    <a:pt x="1142" y="881"/>
                  </a:lnTo>
                  <a:lnTo>
                    <a:pt x="1098" y="925"/>
                  </a:lnTo>
                  <a:lnTo>
                    <a:pt x="894" y="923"/>
                  </a:lnTo>
                  <a:lnTo>
                    <a:pt x="856" y="832"/>
                  </a:lnTo>
                  <a:lnTo>
                    <a:pt x="821" y="832"/>
                  </a:lnTo>
                  <a:lnTo>
                    <a:pt x="821" y="818"/>
                  </a:lnTo>
                  <a:lnTo>
                    <a:pt x="740" y="725"/>
                  </a:lnTo>
                  <a:lnTo>
                    <a:pt x="508" y="597"/>
                  </a:lnTo>
                  <a:lnTo>
                    <a:pt x="436" y="586"/>
                  </a:lnTo>
                  <a:lnTo>
                    <a:pt x="406" y="553"/>
                  </a:lnTo>
                  <a:lnTo>
                    <a:pt x="224" y="539"/>
                  </a:lnTo>
                  <a:lnTo>
                    <a:pt x="189" y="513"/>
                  </a:lnTo>
                  <a:lnTo>
                    <a:pt x="156" y="508"/>
                  </a:lnTo>
                  <a:lnTo>
                    <a:pt x="143" y="521"/>
                  </a:lnTo>
                  <a:lnTo>
                    <a:pt x="112" y="521"/>
                  </a:lnTo>
                  <a:lnTo>
                    <a:pt x="112" y="480"/>
                  </a:lnTo>
                  <a:lnTo>
                    <a:pt x="96" y="488"/>
                  </a:lnTo>
                  <a:lnTo>
                    <a:pt x="0" y="467"/>
                  </a:lnTo>
                  <a:lnTo>
                    <a:pt x="105" y="225"/>
                  </a:lnTo>
                  <a:lnTo>
                    <a:pt x="96" y="13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7707" name="Freeform 11"/>
            <p:cNvSpPr>
              <a:spLocks/>
            </p:cNvSpPr>
            <p:nvPr/>
          </p:nvSpPr>
          <p:spPr bwMode="auto">
            <a:xfrm>
              <a:off x="4716" y="1322"/>
              <a:ext cx="198" cy="155"/>
            </a:xfrm>
            <a:custGeom>
              <a:avLst/>
              <a:gdLst>
                <a:gd name="T0" fmla="*/ 1029 w 1029"/>
                <a:gd name="T1" fmla="*/ 580 h 805"/>
                <a:gd name="T2" fmla="*/ 985 w 1029"/>
                <a:gd name="T3" fmla="*/ 633 h 805"/>
                <a:gd name="T4" fmla="*/ 876 w 1029"/>
                <a:gd name="T5" fmla="*/ 635 h 805"/>
                <a:gd name="T6" fmla="*/ 787 w 1029"/>
                <a:gd name="T7" fmla="*/ 583 h 805"/>
                <a:gd name="T8" fmla="*/ 747 w 1029"/>
                <a:gd name="T9" fmla="*/ 586 h 805"/>
                <a:gd name="T10" fmla="*/ 682 w 1029"/>
                <a:gd name="T11" fmla="*/ 643 h 805"/>
                <a:gd name="T12" fmla="*/ 619 w 1029"/>
                <a:gd name="T13" fmla="*/ 699 h 805"/>
                <a:gd name="T14" fmla="*/ 552 w 1029"/>
                <a:gd name="T15" fmla="*/ 758 h 805"/>
                <a:gd name="T16" fmla="*/ 533 w 1029"/>
                <a:gd name="T17" fmla="*/ 805 h 805"/>
                <a:gd name="T18" fmla="*/ 467 w 1029"/>
                <a:gd name="T19" fmla="*/ 783 h 805"/>
                <a:gd name="T20" fmla="*/ 418 w 1029"/>
                <a:gd name="T21" fmla="*/ 768 h 805"/>
                <a:gd name="T22" fmla="*/ 342 w 1029"/>
                <a:gd name="T23" fmla="*/ 781 h 805"/>
                <a:gd name="T24" fmla="*/ 270 w 1029"/>
                <a:gd name="T25" fmla="*/ 772 h 805"/>
                <a:gd name="T26" fmla="*/ 211 w 1029"/>
                <a:gd name="T27" fmla="*/ 749 h 805"/>
                <a:gd name="T28" fmla="*/ 144 w 1029"/>
                <a:gd name="T29" fmla="*/ 747 h 805"/>
                <a:gd name="T30" fmla="*/ 103 w 1029"/>
                <a:gd name="T31" fmla="*/ 761 h 805"/>
                <a:gd name="T32" fmla="*/ 0 w 1029"/>
                <a:gd name="T33" fmla="*/ 693 h 805"/>
                <a:gd name="T34" fmla="*/ 42 w 1029"/>
                <a:gd name="T35" fmla="*/ 614 h 805"/>
                <a:gd name="T36" fmla="*/ 15 w 1029"/>
                <a:gd name="T37" fmla="*/ 569 h 805"/>
                <a:gd name="T38" fmla="*/ 20 w 1029"/>
                <a:gd name="T39" fmla="*/ 538 h 805"/>
                <a:gd name="T40" fmla="*/ 47 w 1029"/>
                <a:gd name="T41" fmla="*/ 510 h 805"/>
                <a:gd name="T42" fmla="*/ 42 w 1029"/>
                <a:gd name="T43" fmla="*/ 436 h 805"/>
                <a:gd name="T44" fmla="*/ 66 w 1029"/>
                <a:gd name="T45" fmla="*/ 400 h 805"/>
                <a:gd name="T46" fmla="*/ 138 w 1029"/>
                <a:gd name="T47" fmla="*/ 354 h 805"/>
                <a:gd name="T48" fmla="*/ 167 w 1029"/>
                <a:gd name="T49" fmla="*/ 325 h 805"/>
                <a:gd name="T50" fmla="*/ 187 w 1029"/>
                <a:gd name="T51" fmla="*/ 326 h 805"/>
                <a:gd name="T52" fmla="*/ 193 w 1029"/>
                <a:gd name="T53" fmla="*/ 350 h 805"/>
                <a:gd name="T54" fmla="*/ 221 w 1029"/>
                <a:gd name="T55" fmla="*/ 307 h 805"/>
                <a:gd name="T56" fmla="*/ 249 w 1029"/>
                <a:gd name="T57" fmla="*/ 307 h 805"/>
                <a:gd name="T58" fmla="*/ 273 w 1029"/>
                <a:gd name="T59" fmla="*/ 316 h 805"/>
                <a:gd name="T60" fmla="*/ 305 w 1029"/>
                <a:gd name="T61" fmla="*/ 247 h 805"/>
                <a:gd name="T62" fmla="*/ 414 w 1029"/>
                <a:gd name="T63" fmla="*/ 162 h 805"/>
                <a:gd name="T64" fmla="*/ 399 w 1029"/>
                <a:gd name="T65" fmla="*/ 81 h 805"/>
                <a:gd name="T66" fmla="*/ 387 w 1029"/>
                <a:gd name="T67" fmla="*/ 66 h 805"/>
                <a:gd name="T68" fmla="*/ 390 w 1029"/>
                <a:gd name="T69" fmla="*/ 2 h 805"/>
                <a:gd name="T70" fmla="*/ 449 w 1029"/>
                <a:gd name="T71" fmla="*/ 0 h 805"/>
                <a:gd name="T72" fmla="*/ 576 w 1029"/>
                <a:gd name="T73" fmla="*/ 201 h 805"/>
                <a:gd name="T74" fmla="*/ 759 w 1029"/>
                <a:gd name="T75" fmla="*/ 361 h 805"/>
                <a:gd name="T76" fmla="*/ 891 w 1029"/>
                <a:gd name="T77" fmla="*/ 419 h 805"/>
                <a:gd name="T78" fmla="*/ 992 w 1029"/>
                <a:gd name="T79" fmla="*/ 545 h 805"/>
                <a:gd name="T80" fmla="*/ 1029 w 1029"/>
                <a:gd name="T81" fmla="*/ 580 h 8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029" h="805">
                  <a:moveTo>
                    <a:pt x="1029" y="580"/>
                  </a:moveTo>
                  <a:lnTo>
                    <a:pt x="985" y="633"/>
                  </a:lnTo>
                  <a:lnTo>
                    <a:pt x="876" y="635"/>
                  </a:lnTo>
                  <a:lnTo>
                    <a:pt x="787" y="583"/>
                  </a:lnTo>
                  <a:lnTo>
                    <a:pt x="747" y="586"/>
                  </a:lnTo>
                  <a:lnTo>
                    <a:pt x="682" y="643"/>
                  </a:lnTo>
                  <a:lnTo>
                    <a:pt x="619" y="699"/>
                  </a:lnTo>
                  <a:lnTo>
                    <a:pt x="552" y="758"/>
                  </a:lnTo>
                  <a:lnTo>
                    <a:pt x="533" y="805"/>
                  </a:lnTo>
                  <a:lnTo>
                    <a:pt x="467" y="783"/>
                  </a:lnTo>
                  <a:lnTo>
                    <a:pt x="418" y="768"/>
                  </a:lnTo>
                  <a:lnTo>
                    <a:pt x="342" y="781"/>
                  </a:lnTo>
                  <a:lnTo>
                    <a:pt x="270" y="772"/>
                  </a:lnTo>
                  <a:lnTo>
                    <a:pt x="211" y="749"/>
                  </a:lnTo>
                  <a:lnTo>
                    <a:pt x="144" y="747"/>
                  </a:lnTo>
                  <a:lnTo>
                    <a:pt x="103" y="761"/>
                  </a:lnTo>
                  <a:lnTo>
                    <a:pt x="0" y="693"/>
                  </a:lnTo>
                  <a:lnTo>
                    <a:pt x="42" y="614"/>
                  </a:lnTo>
                  <a:lnTo>
                    <a:pt x="15" y="569"/>
                  </a:lnTo>
                  <a:lnTo>
                    <a:pt x="20" y="538"/>
                  </a:lnTo>
                  <a:lnTo>
                    <a:pt x="47" y="510"/>
                  </a:lnTo>
                  <a:lnTo>
                    <a:pt x="42" y="436"/>
                  </a:lnTo>
                  <a:lnTo>
                    <a:pt x="66" y="400"/>
                  </a:lnTo>
                  <a:lnTo>
                    <a:pt x="138" y="354"/>
                  </a:lnTo>
                  <a:lnTo>
                    <a:pt x="167" y="325"/>
                  </a:lnTo>
                  <a:lnTo>
                    <a:pt x="187" y="326"/>
                  </a:lnTo>
                  <a:lnTo>
                    <a:pt x="193" y="350"/>
                  </a:lnTo>
                  <a:lnTo>
                    <a:pt x="221" y="307"/>
                  </a:lnTo>
                  <a:lnTo>
                    <a:pt x="249" y="307"/>
                  </a:lnTo>
                  <a:lnTo>
                    <a:pt x="273" y="316"/>
                  </a:lnTo>
                  <a:lnTo>
                    <a:pt x="305" y="247"/>
                  </a:lnTo>
                  <a:lnTo>
                    <a:pt x="414" y="162"/>
                  </a:lnTo>
                  <a:lnTo>
                    <a:pt x="399" y="81"/>
                  </a:lnTo>
                  <a:lnTo>
                    <a:pt x="387" y="66"/>
                  </a:lnTo>
                  <a:lnTo>
                    <a:pt x="390" y="2"/>
                  </a:lnTo>
                  <a:lnTo>
                    <a:pt x="449" y="0"/>
                  </a:lnTo>
                  <a:lnTo>
                    <a:pt x="576" y="201"/>
                  </a:lnTo>
                  <a:lnTo>
                    <a:pt x="759" y="361"/>
                  </a:lnTo>
                  <a:lnTo>
                    <a:pt x="891" y="419"/>
                  </a:lnTo>
                  <a:lnTo>
                    <a:pt x="992" y="545"/>
                  </a:lnTo>
                  <a:lnTo>
                    <a:pt x="1029" y="58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7708" name="Freeform 12"/>
            <p:cNvSpPr>
              <a:spLocks/>
            </p:cNvSpPr>
            <p:nvPr/>
          </p:nvSpPr>
          <p:spPr bwMode="auto">
            <a:xfrm>
              <a:off x="4429" y="1540"/>
              <a:ext cx="58" cy="92"/>
            </a:xfrm>
            <a:custGeom>
              <a:avLst/>
              <a:gdLst>
                <a:gd name="T0" fmla="*/ 108 w 303"/>
                <a:gd name="T1" fmla="*/ 0 h 478"/>
                <a:gd name="T2" fmla="*/ 0 w 303"/>
                <a:gd name="T3" fmla="*/ 77 h 478"/>
                <a:gd name="T4" fmla="*/ 164 w 303"/>
                <a:gd name="T5" fmla="*/ 478 h 478"/>
                <a:gd name="T6" fmla="*/ 303 w 303"/>
                <a:gd name="T7" fmla="*/ 288 h 478"/>
                <a:gd name="T8" fmla="*/ 265 w 303"/>
                <a:gd name="T9" fmla="*/ 228 h 478"/>
                <a:gd name="T10" fmla="*/ 151 w 303"/>
                <a:gd name="T11" fmla="*/ 189 h 478"/>
                <a:gd name="T12" fmla="*/ 159 w 303"/>
                <a:gd name="T13" fmla="*/ 102 h 478"/>
                <a:gd name="T14" fmla="*/ 123 w 303"/>
                <a:gd name="T15" fmla="*/ 61 h 478"/>
                <a:gd name="T16" fmla="*/ 121 w 303"/>
                <a:gd name="T17" fmla="*/ 15 h 478"/>
                <a:gd name="T18" fmla="*/ 108 w 303"/>
                <a:gd name="T19" fmla="*/ 0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3" h="478">
                  <a:moveTo>
                    <a:pt x="108" y="0"/>
                  </a:moveTo>
                  <a:lnTo>
                    <a:pt x="0" y="77"/>
                  </a:lnTo>
                  <a:lnTo>
                    <a:pt x="164" y="478"/>
                  </a:lnTo>
                  <a:lnTo>
                    <a:pt x="303" y="288"/>
                  </a:lnTo>
                  <a:lnTo>
                    <a:pt x="265" y="228"/>
                  </a:lnTo>
                  <a:lnTo>
                    <a:pt x="151" y="189"/>
                  </a:lnTo>
                  <a:lnTo>
                    <a:pt x="159" y="102"/>
                  </a:lnTo>
                  <a:lnTo>
                    <a:pt x="123" y="61"/>
                  </a:lnTo>
                  <a:lnTo>
                    <a:pt x="121" y="15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7709" name="Freeform 13"/>
            <p:cNvSpPr>
              <a:spLocks/>
            </p:cNvSpPr>
            <p:nvPr/>
          </p:nvSpPr>
          <p:spPr bwMode="auto">
            <a:xfrm>
              <a:off x="3334" y="1555"/>
              <a:ext cx="167" cy="70"/>
            </a:xfrm>
            <a:custGeom>
              <a:avLst/>
              <a:gdLst>
                <a:gd name="T0" fmla="*/ 59 w 869"/>
                <a:gd name="T1" fmla="*/ 32 h 364"/>
                <a:gd name="T2" fmla="*/ 350 w 869"/>
                <a:gd name="T3" fmla="*/ 0 h 364"/>
                <a:gd name="T4" fmla="*/ 454 w 869"/>
                <a:gd name="T5" fmla="*/ 15 h 364"/>
                <a:gd name="T6" fmla="*/ 501 w 869"/>
                <a:gd name="T7" fmla="*/ 33 h 364"/>
                <a:gd name="T8" fmla="*/ 567 w 869"/>
                <a:gd name="T9" fmla="*/ 165 h 364"/>
                <a:gd name="T10" fmla="*/ 614 w 869"/>
                <a:gd name="T11" fmla="*/ 168 h 364"/>
                <a:gd name="T12" fmla="*/ 640 w 869"/>
                <a:gd name="T13" fmla="*/ 139 h 364"/>
                <a:gd name="T14" fmla="*/ 714 w 869"/>
                <a:gd name="T15" fmla="*/ 121 h 364"/>
                <a:gd name="T16" fmla="*/ 741 w 869"/>
                <a:gd name="T17" fmla="*/ 82 h 364"/>
                <a:gd name="T18" fmla="*/ 773 w 869"/>
                <a:gd name="T19" fmla="*/ 55 h 364"/>
                <a:gd name="T20" fmla="*/ 828 w 869"/>
                <a:gd name="T21" fmla="*/ 49 h 364"/>
                <a:gd name="T22" fmla="*/ 859 w 869"/>
                <a:gd name="T23" fmla="*/ 95 h 364"/>
                <a:gd name="T24" fmla="*/ 869 w 869"/>
                <a:gd name="T25" fmla="*/ 158 h 364"/>
                <a:gd name="T26" fmla="*/ 758 w 869"/>
                <a:gd name="T27" fmla="*/ 220 h 364"/>
                <a:gd name="T28" fmla="*/ 747 w 869"/>
                <a:gd name="T29" fmla="*/ 271 h 364"/>
                <a:gd name="T30" fmla="*/ 699 w 869"/>
                <a:gd name="T31" fmla="*/ 313 h 364"/>
                <a:gd name="T32" fmla="*/ 678 w 869"/>
                <a:gd name="T33" fmla="*/ 304 h 364"/>
                <a:gd name="T34" fmla="*/ 535 w 869"/>
                <a:gd name="T35" fmla="*/ 333 h 364"/>
                <a:gd name="T36" fmla="*/ 495 w 869"/>
                <a:gd name="T37" fmla="*/ 358 h 364"/>
                <a:gd name="T38" fmla="*/ 454 w 869"/>
                <a:gd name="T39" fmla="*/ 364 h 364"/>
                <a:gd name="T40" fmla="*/ 424 w 869"/>
                <a:gd name="T41" fmla="*/ 330 h 364"/>
                <a:gd name="T42" fmla="*/ 400 w 869"/>
                <a:gd name="T43" fmla="*/ 330 h 364"/>
                <a:gd name="T44" fmla="*/ 377 w 869"/>
                <a:gd name="T45" fmla="*/ 350 h 364"/>
                <a:gd name="T46" fmla="*/ 356 w 869"/>
                <a:gd name="T47" fmla="*/ 348 h 364"/>
                <a:gd name="T48" fmla="*/ 328 w 869"/>
                <a:gd name="T49" fmla="*/ 336 h 364"/>
                <a:gd name="T50" fmla="*/ 222 w 869"/>
                <a:gd name="T51" fmla="*/ 332 h 364"/>
                <a:gd name="T52" fmla="*/ 179 w 869"/>
                <a:gd name="T53" fmla="*/ 296 h 364"/>
                <a:gd name="T54" fmla="*/ 151 w 869"/>
                <a:gd name="T55" fmla="*/ 291 h 364"/>
                <a:gd name="T56" fmla="*/ 121 w 869"/>
                <a:gd name="T57" fmla="*/ 316 h 364"/>
                <a:gd name="T58" fmla="*/ 100 w 869"/>
                <a:gd name="T59" fmla="*/ 311 h 364"/>
                <a:gd name="T60" fmla="*/ 0 w 869"/>
                <a:gd name="T61" fmla="*/ 264 h 364"/>
                <a:gd name="T62" fmla="*/ 27 w 869"/>
                <a:gd name="T63" fmla="*/ 227 h 364"/>
                <a:gd name="T64" fmla="*/ 19 w 869"/>
                <a:gd name="T65" fmla="*/ 194 h 364"/>
                <a:gd name="T66" fmla="*/ 27 w 869"/>
                <a:gd name="T67" fmla="*/ 84 h 364"/>
                <a:gd name="T68" fmla="*/ 59 w 869"/>
                <a:gd name="T69" fmla="*/ 32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69" h="364">
                  <a:moveTo>
                    <a:pt x="59" y="32"/>
                  </a:moveTo>
                  <a:lnTo>
                    <a:pt x="350" y="0"/>
                  </a:lnTo>
                  <a:lnTo>
                    <a:pt x="454" y="15"/>
                  </a:lnTo>
                  <a:lnTo>
                    <a:pt x="501" y="33"/>
                  </a:lnTo>
                  <a:lnTo>
                    <a:pt x="567" y="165"/>
                  </a:lnTo>
                  <a:lnTo>
                    <a:pt x="614" y="168"/>
                  </a:lnTo>
                  <a:lnTo>
                    <a:pt x="640" y="139"/>
                  </a:lnTo>
                  <a:lnTo>
                    <a:pt x="714" y="121"/>
                  </a:lnTo>
                  <a:lnTo>
                    <a:pt x="741" y="82"/>
                  </a:lnTo>
                  <a:lnTo>
                    <a:pt x="773" y="55"/>
                  </a:lnTo>
                  <a:lnTo>
                    <a:pt x="828" y="49"/>
                  </a:lnTo>
                  <a:lnTo>
                    <a:pt x="859" y="95"/>
                  </a:lnTo>
                  <a:lnTo>
                    <a:pt x="869" y="158"/>
                  </a:lnTo>
                  <a:lnTo>
                    <a:pt x="758" y="220"/>
                  </a:lnTo>
                  <a:lnTo>
                    <a:pt x="747" y="271"/>
                  </a:lnTo>
                  <a:lnTo>
                    <a:pt x="699" y="313"/>
                  </a:lnTo>
                  <a:lnTo>
                    <a:pt x="678" y="304"/>
                  </a:lnTo>
                  <a:lnTo>
                    <a:pt x="535" y="333"/>
                  </a:lnTo>
                  <a:lnTo>
                    <a:pt x="495" y="358"/>
                  </a:lnTo>
                  <a:lnTo>
                    <a:pt x="454" y="364"/>
                  </a:lnTo>
                  <a:lnTo>
                    <a:pt x="424" y="330"/>
                  </a:lnTo>
                  <a:lnTo>
                    <a:pt x="400" y="330"/>
                  </a:lnTo>
                  <a:lnTo>
                    <a:pt x="377" y="350"/>
                  </a:lnTo>
                  <a:lnTo>
                    <a:pt x="356" y="348"/>
                  </a:lnTo>
                  <a:lnTo>
                    <a:pt x="328" y="336"/>
                  </a:lnTo>
                  <a:lnTo>
                    <a:pt x="222" y="332"/>
                  </a:lnTo>
                  <a:lnTo>
                    <a:pt x="179" y="296"/>
                  </a:lnTo>
                  <a:lnTo>
                    <a:pt x="151" y="291"/>
                  </a:lnTo>
                  <a:lnTo>
                    <a:pt x="121" y="316"/>
                  </a:lnTo>
                  <a:lnTo>
                    <a:pt x="100" y="311"/>
                  </a:lnTo>
                  <a:lnTo>
                    <a:pt x="0" y="264"/>
                  </a:lnTo>
                  <a:lnTo>
                    <a:pt x="27" y="227"/>
                  </a:lnTo>
                  <a:lnTo>
                    <a:pt x="19" y="194"/>
                  </a:lnTo>
                  <a:lnTo>
                    <a:pt x="27" y="84"/>
                  </a:lnTo>
                  <a:lnTo>
                    <a:pt x="59" y="3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7710" name="Freeform 14"/>
            <p:cNvSpPr>
              <a:spLocks/>
            </p:cNvSpPr>
            <p:nvPr/>
          </p:nvSpPr>
          <p:spPr bwMode="auto">
            <a:xfrm>
              <a:off x="3400" y="1482"/>
              <a:ext cx="107" cy="106"/>
            </a:xfrm>
            <a:custGeom>
              <a:avLst/>
              <a:gdLst>
                <a:gd name="T0" fmla="*/ 558 w 558"/>
                <a:gd name="T1" fmla="*/ 33 h 548"/>
                <a:gd name="T2" fmla="*/ 539 w 558"/>
                <a:gd name="T3" fmla="*/ 68 h 548"/>
                <a:gd name="T4" fmla="*/ 554 w 558"/>
                <a:gd name="T5" fmla="*/ 126 h 548"/>
                <a:gd name="T6" fmla="*/ 548 w 558"/>
                <a:gd name="T7" fmla="*/ 211 h 548"/>
                <a:gd name="T8" fmla="*/ 514 w 558"/>
                <a:gd name="T9" fmla="*/ 270 h 548"/>
                <a:gd name="T10" fmla="*/ 509 w 558"/>
                <a:gd name="T11" fmla="*/ 347 h 548"/>
                <a:gd name="T12" fmla="*/ 486 w 558"/>
                <a:gd name="T13" fmla="*/ 431 h 548"/>
                <a:gd name="T14" fmla="*/ 432 w 558"/>
                <a:gd name="T15" fmla="*/ 433 h 548"/>
                <a:gd name="T16" fmla="*/ 397 w 558"/>
                <a:gd name="T17" fmla="*/ 461 h 548"/>
                <a:gd name="T18" fmla="*/ 369 w 558"/>
                <a:gd name="T19" fmla="*/ 501 h 548"/>
                <a:gd name="T20" fmla="*/ 298 w 558"/>
                <a:gd name="T21" fmla="*/ 519 h 548"/>
                <a:gd name="T22" fmla="*/ 270 w 558"/>
                <a:gd name="T23" fmla="*/ 548 h 548"/>
                <a:gd name="T24" fmla="*/ 223 w 558"/>
                <a:gd name="T25" fmla="*/ 547 h 548"/>
                <a:gd name="T26" fmla="*/ 154 w 558"/>
                <a:gd name="T27" fmla="*/ 414 h 548"/>
                <a:gd name="T28" fmla="*/ 110 w 558"/>
                <a:gd name="T29" fmla="*/ 396 h 548"/>
                <a:gd name="T30" fmla="*/ 0 w 558"/>
                <a:gd name="T31" fmla="*/ 382 h 548"/>
                <a:gd name="T32" fmla="*/ 193 w 558"/>
                <a:gd name="T33" fmla="*/ 268 h 548"/>
                <a:gd name="T34" fmla="*/ 254 w 558"/>
                <a:gd name="T35" fmla="*/ 271 h 548"/>
                <a:gd name="T36" fmla="*/ 279 w 558"/>
                <a:gd name="T37" fmla="*/ 206 h 548"/>
                <a:gd name="T38" fmla="*/ 240 w 558"/>
                <a:gd name="T39" fmla="*/ 54 h 548"/>
                <a:gd name="T40" fmla="*/ 418 w 558"/>
                <a:gd name="T41" fmla="*/ 0 h 548"/>
                <a:gd name="T42" fmla="*/ 558 w 558"/>
                <a:gd name="T43" fmla="*/ 33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58" h="548">
                  <a:moveTo>
                    <a:pt x="558" y="33"/>
                  </a:moveTo>
                  <a:lnTo>
                    <a:pt x="539" y="68"/>
                  </a:lnTo>
                  <a:lnTo>
                    <a:pt x="554" y="126"/>
                  </a:lnTo>
                  <a:lnTo>
                    <a:pt x="548" y="211"/>
                  </a:lnTo>
                  <a:lnTo>
                    <a:pt x="514" y="270"/>
                  </a:lnTo>
                  <a:lnTo>
                    <a:pt x="509" y="347"/>
                  </a:lnTo>
                  <a:lnTo>
                    <a:pt x="486" y="431"/>
                  </a:lnTo>
                  <a:lnTo>
                    <a:pt x="432" y="433"/>
                  </a:lnTo>
                  <a:lnTo>
                    <a:pt x="397" y="461"/>
                  </a:lnTo>
                  <a:lnTo>
                    <a:pt x="369" y="501"/>
                  </a:lnTo>
                  <a:lnTo>
                    <a:pt x="298" y="519"/>
                  </a:lnTo>
                  <a:lnTo>
                    <a:pt x="270" y="548"/>
                  </a:lnTo>
                  <a:lnTo>
                    <a:pt x="223" y="547"/>
                  </a:lnTo>
                  <a:lnTo>
                    <a:pt x="154" y="414"/>
                  </a:lnTo>
                  <a:lnTo>
                    <a:pt x="110" y="396"/>
                  </a:lnTo>
                  <a:lnTo>
                    <a:pt x="0" y="382"/>
                  </a:lnTo>
                  <a:lnTo>
                    <a:pt x="193" y="268"/>
                  </a:lnTo>
                  <a:lnTo>
                    <a:pt x="254" y="271"/>
                  </a:lnTo>
                  <a:lnTo>
                    <a:pt x="279" y="206"/>
                  </a:lnTo>
                  <a:lnTo>
                    <a:pt x="240" y="54"/>
                  </a:lnTo>
                  <a:lnTo>
                    <a:pt x="418" y="0"/>
                  </a:lnTo>
                  <a:lnTo>
                    <a:pt x="558" y="3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7711" name="Freeform 15"/>
            <p:cNvSpPr>
              <a:spLocks/>
            </p:cNvSpPr>
            <p:nvPr/>
          </p:nvSpPr>
          <p:spPr bwMode="auto">
            <a:xfrm>
              <a:off x="3316" y="1439"/>
              <a:ext cx="165" cy="122"/>
            </a:xfrm>
            <a:custGeom>
              <a:avLst/>
              <a:gdLst>
                <a:gd name="T0" fmla="*/ 212 w 853"/>
                <a:gd name="T1" fmla="*/ 23 h 633"/>
                <a:gd name="T2" fmla="*/ 221 w 853"/>
                <a:gd name="T3" fmla="*/ 53 h 633"/>
                <a:gd name="T4" fmla="*/ 246 w 853"/>
                <a:gd name="T5" fmla="*/ 51 h 633"/>
                <a:gd name="T6" fmla="*/ 289 w 853"/>
                <a:gd name="T7" fmla="*/ 0 h 633"/>
                <a:gd name="T8" fmla="*/ 298 w 853"/>
                <a:gd name="T9" fmla="*/ 56 h 633"/>
                <a:gd name="T10" fmla="*/ 341 w 853"/>
                <a:gd name="T11" fmla="*/ 37 h 633"/>
                <a:gd name="T12" fmla="*/ 442 w 853"/>
                <a:gd name="T13" fmla="*/ 37 h 633"/>
                <a:gd name="T14" fmla="*/ 507 w 853"/>
                <a:gd name="T15" fmla="*/ 98 h 633"/>
                <a:gd name="T16" fmla="*/ 717 w 853"/>
                <a:gd name="T17" fmla="*/ 104 h 633"/>
                <a:gd name="T18" fmla="*/ 853 w 853"/>
                <a:gd name="T19" fmla="*/ 222 h 633"/>
                <a:gd name="T20" fmla="*/ 672 w 853"/>
                <a:gd name="T21" fmla="*/ 275 h 633"/>
                <a:gd name="T22" fmla="*/ 712 w 853"/>
                <a:gd name="T23" fmla="*/ 426 h 633"/>
                <a:gd name="T24" fmla="*/ 688 w 853"/>
                <a:gd name="T25" fmla="*/ 491 h 633"/>
                <a:gd name="T26" fmla="*/ 626 w 853"/>
                <a:gd name="T27" fmla="*/ 491 h 633"/>
                <a:gd name="T28" fmla="*/ 431 w 853"/>
                <a:gd name="T29" fmla="*/ 603 h 633"/>
                <a:gd name="T30" fmla="*/ 149 w 853"/>
                <a:gd name="T31" fmla="*/ 633 h 633"/>
                <a:gd name="T32" fmla="*/ 0 w 853"/>
                <a:gd name="T33" fmla="*/ 600 h 633"/>
                <a:gd name="T34" fmla="*/ 47 w 853"/>
                <a:gd name="T35" fmla="*/ 508 h 633"/>
                <a:gd name="T36" fmla="*/ 52 w 853"/>
                <a:gd name="T37" fmla="*/ 438 h 633"/>
                <a:gd name="T38" fmla="*/ 35 w 853"/>
                <a:gd name="T39" fmla="*/ 397 h 633"/>
                <a:gd name="T40" fmla="*/ 153 w 853"/>
                <a:gd name="T41" fmla="*/ 139 h 633"/>
                <a:gd name="T42" fmla="*/ 212 w 853"/>
                <a:gd name="T43" fmla="*/ 23 h 6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53" h="633">
                  <a:moveTo>
                    <a:pt x="212" y="23"/>
                  </a:moveTo>
                  <a:lnTo>
                    <a:pt x="221" y="53"/>
                  </a:lnTo>
                  <a:lnTo>
                    <a:pt x="246" y="51"/>
                  </a:lnTo>
                  <a:lnTo>
                    <a:pt x="289" y="0"/>
                  </a:lnTo>
                  <a:lnTo>
                    <a:pt x="298" y="56"/>
                  </a:lnTo>
                  <a:lnTo>
                    <a:pt x="341" y="37"/>
                  </a:lnTo>
                  <a:lnTo>
                    <a:pt x="442" y="37"/>
                  </a:lnTo>
                  <a:lnTo>
                    <a:pt x="507" y="98"/>
                  </a:lnTo>
                  <a:lnTo>
                    <a:pt x="717" y="104"/>
                  </a:lnTo>
                  <a:lnTo>
                    <a:pt x="853" y="222"/>
                  </a:lnTo>
                  <a:lnTo>
                    <a:pt x="672" y="275"/>
                  </a:lnTo>
                  <a:lnTo>
                    <a:pt x="712" y="426"/>
                  </a:lnTo>
                  <a:lnTo>
                    <a:pt x="688" y="491"/>
                  </a:lnTo>
                  <a:lnTo>
                    <a:pt x="626" y="491"/>
                  </a:lnTo>
                  <a:lnTo>
                    <a:pt x="431" y="603"/>
                  </a:lnTo>
                  <a:lnTo>
                    <a:pt x="149" y="633"/>
                  </a:lnTo>
                  <a:lnTo>
                    <a:pt x="0" y="600"/>
                  </a:lnTo>
                  <a:lnTo>
                    <a:pt x="47" y="508"/>
                  </a:lnTo>
                  <a:lnTo>
                    <a:pt x="52" y="438"/>
                  </a:lnTo>
                  <a:lnTo>
                    <a:pt x="35" y="397"/>
                  </a:lnTo>
                  <a:lnTo>
                    <a:pt x="153" y="139"/>
                  </a:lnTo>
                  <a:lnTo>
                    <a:pt x="212" y="2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7712" name="Freeform 16"/>
            <p:cNvSpPr>
              <a:spLocks/>
            </p:cNvSpPr>
            <p:nvPr/>
          </p:nvSpPr>
          <p:spPr bwMode="auto">
            <a:xfrm>
              <a:off x="3695" y="1870"/>
              <a:ext cx="383" cy="425"/>
            </a:xfrm>
            <a:custGeom>
              <a:avLst/>
              <a:gdLst>
                <a:gd name="T0" fmla="*/ 726 w 1980"/>
                <a:gd name="T1" fmla="*/ 250 h 2200"/>
                <a:gd name="T2" fmla="*/ 921 w 1980"/>
                <a:gd name="T3" fmla="*/ 79 h 2200"/>
                <a:gd name="T4" fmla="*/ 1041 w 1980"/>
                <a:gd name="T5" fmla="*/ 73 h 2200"/>
                <a:gd name="T6" fmla="*/ 1103 w 1980"/>
                <a:gd name="T7" fmla="*/ 3 h 2200"/>
                <a:gd name="T8" fmla="*/ 1330 w 1980"/>
                <a:gd name="T9" fmla="*/ 0 h 2200"/>
                <a:gd name="T10" fmla="*/ 1319 w 1980"/>
                <a:gd name="T11" fmla="*/ 79 h 2200"/>
                <a:gd name="T12" fmla="*/ 1347 w 1980"/>
                <a:gd name="T13" fmla="*/ 180 h 2200"/>
                <a:gd name="T14" fmla="*/ 1430 w 1980"/>
                <a:gd name="T15" fmla="*/ 228 h 2200"/>
                <a:gd name="T16" fmla="*/ 1516 w 1980"/>
                <a:gd name="T17" fmla="*/ 268 h 2200"/>
                <a:gd name="T18" fmla="*/ 1576 w 1980"/>
                <a:gd name="T19" fmla="*/ 398 h 2200"/>
                <a:gd name="T20" fmla="*/ 1585 w 1980"/>
                <a:gd name="T21" fmla="*/ 483 h 2200"/>
                <a:gd name="T22" fmla="*/ 1721 w 1980"/>
                <a:gd name="T23" fmla="*/ 708 h 2200"/>
                <a:gd name="T24" fmla="*/ 1750 w 1980"/>
                <a:gd name="T25" fmla="*/ 840 h 2200"/>
                <a:gd name="T26" fmla="*/ 1731 w 1980"/>
                <a:gd name="T27" fmla="*/ 900 h 2200"/>
                <a:gd name="T28" fmla="*/ 1739 w 1980"/>
                <a:gd name="T29" fmla="*/ 1013 h 2200"/>
                <a:gd name="T30" fmla="*/ 1676 w 1980"/>
                <a:gd name="T31" fmla="*/ 1071 h 2200"/>
                <a:gd name="T32" fmla="*/ 1788 w 1980"/>
                <a:gd name="T33" fmla="*/ 1250 h 2200"/>
                <a:gd name="T34" fmla="*/ 1859 w 1980"/>
                <a:gd name="T35" fmla="*/ 1247 h 2200"/>
                <a:gd name="T36" fmla="*/ 1913 w 1980"/>
                <a:gd name="T37" fmla="*/ 1290 h 2200"/>
                <a:gd name="T38" fmla="*/ 1980 w 1980"/>
                <a:gd name="T39" fmla="*/ 1320 h 2200"/>
                <a:gd name="T40" fmla="*/ 1686 w 1980"/>
                <a:gd name="T41" fmla="*/ 1925 h 2200"/>
                <a:gd name="T42" fmla="*/ 1703 w 1980"/>
                <a:gd name="T43" fmla="*/ 1962 h 2200"/>
                <a:gd name="T44" fmla="*/ 1669 w 1980"/>
                <a:gd name="T45" fmla="*/ 1992 h 2200"/>
                <a:gd name="T46" fmla="*/ 1621 w 1980"/>
                <a:gd name="T47" fmla="*/ 2005 h 2200"/>
                <a:gd name="T48" fmla="*/ 1579 w 1980"/>
                <a:gd name="T49" fmla="*/ 2055 h 2200"/>
                <a:gd name="T50" fmla="*/ 1538 w 1980"/>
                <a:gd name="T51" fmla="*/ 2075 h 2200"/>
                <a:gd name="T52" fmla="*/ 1379 w 1980"/>
                <a:gd name="T53" fmla="*/ 2140 h 2200"/>
                <a:gd name="T54" fmla="*/ 1205 w 1980"/>
                <a:gd name="T55" fmla="*/ 2128 h 2200"/>
                <a:gd name="T56" fmla="*/ 1094 w 1980"/>
                <a:gd name="T57" fmla="*/ 2163 h 2200"/>
                <a:gd name="T58" fmla="*/ 1006 w 1980"/>
                <a:gd name="T59" fmla="*/ 2115 h 2200"/>
                <a:gd name="T60" fmla="*/ 803 w 1980"/>
                <a:gd name="T61" fmla="*/ 2190 h 2200"/>
                <a:gd name="T62" fmla="*/ 637 w 1980"/>
                <a:gd name="T63" fmla="*/ 2038 h 2200"/>
                <a:gd name="T64" fmla="*/ 472 w 1980"/>
                <a:gd name="T65" fmla="*/ 2033 h 2200"/>
                <a:gd name="T66" fmla="*/ 386 w 1980"/>
                <a:gd name="T67" fmla="*/ 1981 h 2200"/>
                <a:gd name="T68" fmla="*/ 273 w 1980"/>
                <a:gd name="T69" fmla="*/ 1860 h 2200"/>
                <a:gd name="T70" fmla="*/ 313 w 1980"/>
                <a:gd name="T71" fmla="*/ 1745 h 2200"/>
                <a:gd name="T72" fmla="*/ 369 w 1980"/>
                <a:gd name="T73" fmla="*/ 1585 h 2200"/>
                <a:gd name="T74" fmla="*/ 333 w 1980"/>
                <a:gd name="T75" fmla="*/ 1496 h 2200"/>
                <a:gd name="T76" fmla="*/ 263 w 1980"/>
                <a:gd name="T77" fmla="*/ 1521 h 2200"/>
                <a:gd name="T78" fmla="*/ 198 w 1980"/>
                <a:gd name="T79" fmla="*/ 1444 h 2200"/>
                <a:gd name="T80" fmla="*/ 146 w 1980"/>
                <a:gd name="T81" fmla="*/ 1456 h 2200"/>
                <a:gd name="T82" fmla="*/ 474 w 1980"/>
                <a:gd name="T83" fmla="*/ 1195 h 2200"/>
                <a:gd name="T84" fmla="*/ 596 w 1980"/>
                <a:gd name="T85" fmla="*/ 1019 h 2200"/>
                <a:gd name="T86" fmla="*/ 572 w 1980"/>
                <a:gd name="T87" fmla="*/ 919 h 2200"/>
                <a:gd name="T88" fmla="*/ 556 w 1980"/>
                <a:gd name="T89" fmla="*/ 733 h 2200"/>
                <a:gd name="T90" fmla="*/ 643 w 1980"/>
                <a:gd name="T91" fmla="*/ 700 h 2200"/>
                <a:gd name="T92" fmla="*/ 775 w 1980"/>
                <a:gd name="T93" fmla="*/ 635 h 2200"/>
                <a:gd name="T94" fmla="*/ 626 w 1980"/>
                <a:gd name="T95" fmla="*/ 407 h 2200"/>
                <a:gd name="T96" fmla="*/ 680 w 1980"/>
                <a:gd name="T97" fmla="*/ 290 h 2200"/>
                <a:gd name="T98" fmla="*/ 689 w 1980"/>
                <a:gd name="T99" fmla="*/ 201 h 2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980" h="2200">
                  <a:moveTo>
                    <a:pt x="689" y="201"/>
                  </a:moveTo>
                  <a:lnTo>
                    <a:pt x="726" y="250"/>
                  </a:lnTo>
                  <a:lnTo>
                    <a:pt x="841" y="258"/>
                  </a:lnTo>
                  <a:lnTo>
                    <a:pt x="921" y="79"/>
                  </a:lnTo>
                  <a:lnTo>
                    <a:pt x="940" y="96"/>
                  </a:lnTo>
                  <a:lnTo>
                    <a:pt x="1041" y="73"/>
                  </a:lnTo>
                  <a:lnTo>
                    <a:pt x="1138" y="138"/>
                  </a:lnTo>
                  <a:lnTo>
                    <a:pt x="1103" y="3"/>
                  </a:lnTo>
                  <a:lnTo>
                    <a:pt x="1301" y="28"/>
                  </a:lnTo>
                  <a:lnTo>
                    <a:pt x="1330" y="0"/>
                  </a:lnTo>
                  <a:lnTo>
                    <a:pt x="1341" y="38"/>
                  </a:lnTo>
                  <a:lnTo>
                    <a:pt x="1319" y="79"/>
                  </a:lnTo>
                  <a:lnTo>
                    <a:pt x="1341" y="130"/>
                  </a:lnTo>
                  <a:lnTo>
                    <a:pt x="1347" y="180"/>
                  </a:lnTo>
                  <a:lnTo>
                    <a:pt x="1328" y="203"/>
                  </a:lnTo>
                  <a:lnTo>
                    <a:pt x="1430" y="228"/>
                  </a:lnTo>
                  <a:lnTo>
                    <a:pt x="1456" y="272"/>
                  </a:lnTo>
                  <a:lnTo>
                    <a:pt x="1516" y="268"/>
                  </a:lnTo>
                  <a:lnTo>
                    <a:pt x="1569" y="345"/>
                  </a:lnTo>
                  <a:lnTo>
                    <a:pt x="1576" y="398"/>
                  </a:lnTo>
                  <a:lnTo>
                    <a:pt x="1633" y="429"/>
                  </a:lnTo>
                  <a:lnTo>
                    <a:pt x="1585" y="483"/>
                  </a:lnTo>
                  <a:lnTo>
                    <a:pt x="1699" y="646"/>
                  </a:lnTo>
                  <a:lnTo>
                    <a:pt x="1721" y="708"/>
                  </a:lnTo>
                  <a:lnTo>
                    <a:pt x="1751" y="743"/>
                  </a:lnTo>
                  <a:lnTo>
                    <a:pt x="1750" y="840"/>
                  </a:lnTo>
                  <a:lnTo>
                    <a:pt x="1714" y="863"/>
                  </a:lnTo>
                  <a:lnTo>
                    <a:pt x="1731" y="900"/>
                  </a:lnTo>
                  <a:lnTo>
                    <a:pt x="1759" y="925"/>
                  </a:lnTo>
                  <a:lnTo>
                    <a:pt x="1739" y="1013"/>
                  </a:lnTo>
                  <a:lnTo>
                    <a:pt x="1691" y="1046"/>
                  </a:lnTo>
                  <a:lnTo>
                    <a:pt x="1676" y="1071"/>
                  </a:lnTo>
                  <a:lnTo>
                    <a:pt x="1651" y="1098"/>
                  </a:lnTo>
                  <a:lnTo>
                    <a:pt x="1788" y="1250"/>
                  </a:lnTo>
                  <a:lnTo>
                    <a:pt x="1828" y="1239"/>
                  </a:lnTo>
                  <a:lnTo>
                    <a:pt x="1859" y="1247"/>
                  </a:lnTo>
                  <a:lnTo>
                    <a:pt x="1901" y="1277"/>
                  </a:lnTo>
                  <a:lnTo>
                    <a:pt x="1913" y="1290"/>
                  </a:lnTo>
                  <a:lnTo>
                    <a:pt x="1958" y="1290"/>
                  </a:lnTo>
                  <a:lnTo>
                    <a:pt x="1980" y="1320"/>
                  </a:lnTo>
                  <a:lnTo>
                    <a:pt x="1694" y="1745"/>
                  </a:lnTo>
                  <a:lnTo>
                    <a:pt x="1686" y="1925"/>
                  </a:lnTo>
                  <a:lnTo>
                    <a:pt x="1699" y="1945"/>
                  </a:lnTo>
                  <a:lnTo>
                    <a:pt x="1703" y="1962"/>
                  </a:lnTo>
                  <a:lnTo>
                    <a:pt x="1672" y="1967"/>
                  </a:lnTo>
                  <a:lnTo>
                    <a:pt x="1669" y="1992"/>
                  </a:lnTo>
                  <a:lnTo>
                    <a:pt x="1628" y="1997"/>
                  </a:lnTo>
                  <a:lnTo>
                    <a:pt x="1621" y="2005"/>
                  </a:lnTo>
                  <a:lnTo>
                    <a:pt x="1577" y="2015"/>
                  </a:lnTo>
                  <a:lnTo>
                    <a:pt x="1579" y="2055"/>
                  </a:lnTo>
                  <a:lnTo>
                    <a:pt x="1555" y="2075"/>
                  </a:lnTo>
                  <a:lnTo>
                    <a:pt x="1538" y="2075"/>
                  </a:lnTo>
                  <a:lnTo>
                    <a:pt x="1449" y="2076"/>
                  </a:lnTo>
                  <a:lnTo>
                    <a:pt x="1379" y="2140"/>
                  </a:lnTo>
                  <a:lnTo>
                    <a:pt x="1270" y="2095"/>
                  </a:lnTo>
                  <a:lnTo>
                    <a:pt x="1205" y="2128"/>
                  </a:lnTo>
                  <a:lnTo>
                    <a:pt x="1124" y="2200"/>
                  </a:lnTo>
                  <a:lnTo>
                    <a:pt x="1094" y="2163"/>
                  </a:lnTo>
                  <a:lnTo>
                    <a:pt x="1066" y="2170"/>
                  </a:lnTo>
                  <a:lnTo>
                    <a:pt x="1006" y="2115"/>
                  </a:lnTo>
                  <a:lnTo>
                    <a:pt x="881" y="2115"/>
                  </a:lnTo>
                  <a:lnTo>
                    <a:pt x="803" y="2190"/>
                  </a:lnTo>
                  <a:lnTo>
                    <a:pt x="702" y="2155"/>
                  </a:lnTo>
                  <a:lnTo>
                    <a:pt x="637" y="2038"/>
                  </a:lnTo>
                  <a:lnTo>
                    <a:pt x="591" y="2015"/>
                  </a:lnTo>
                  <a:lnTo>
                    <a:pt x="472" y="2033"/>
                  </a:lnTo>
                  <a:lnTo>
                    <a:pt x="395" y="1998"/>
                  </a:lnTo>
                  <a:lnTo>
                    <a:pt x="386" y="1981"/>
                  </a:lnTo>
                  <a:lnTo>
                    <a:pt x="358" y="1875"/>
                  </a:lnTo>
                  <a:lnTo>
                    <a:pt x="273" y="1860"/>
                  </a:lnTo>
                  <a:lnTo>
                    <a:pt x="277" y="1835"/>
                  </a:lnTo>
                  <a:lnTo>
                    <a:pt x="313" y="1745"/>
                  </a:lnTo>
                  <a:lnTo>
                    <a:pt x="298" y="1694"/>
                  </a:lnTo>
                  <a:lnTo>
                    <a:pt x="369" y="1585"/>
                  </a:lnTo>
                  <a:lnTo>
                    <a:pt x="358" y="1530"/>
                  </a:lnTo>
                  <a:lnTo>
                    <a:pt x="333" y="1496"/>
                  </a:lnTo>
                  <a:lnTo>
                    <a:pt x="277" y="1499"/>
                  </a:lnTo>
                  <a:lnTo>
                    <a:pt x="263" y="1521"/>
                  </a:lnTo>
                  <a:lnTo>
                    <a:pt x="225" y="1463"/>
                  </a:lnTo>
                  <a:lnTo>
                    <a:pt x="198" y="1444"/>
                  </a:lnTo>
                  <a:lnTo>
                    <a:pt x="179" y="1468"/>
                  </a:lnTo>
                  <a:lnTo>
                    <a:pt x="146" y="1456"/>
                  </a:lnTo>
                  <a:lnTo>
                    <a:pt x="0" y="1422"/>
                  </a:lnTo>
                  <a:lnTo>
                    <a:pt x="474" y="1195"/>
                  </a:lnTo>
                  <a:lnTo>
                    <a:pt x="568" y="1020"/>
                  </a:lnTo>
                  <a:lnTo>
                    <a:pt x="596" y="1019"/>
                  </a:lnTo>
                  <a:lnTo>
                    <a:pt x="599" y="946"/>
                  </a:lnTo>
                  <a:lnTo>
                    <a:pt x="572" y="919"/>
                  </a:lnTo>
                  <a:lnTo>
                    <a:pt x="558" y="803"/>
                  </a:lnTo>
                  <a:lnTo>
                    <a:pt x="556" y="733"/>
                  </a:lnTo>
                  <a:lnTo>
                    <a:pt x="590" y="702"/>
                  </a:lnTo>
                  <a:lnTo>
                    <a:pt x="643" y="700"/>
                  </a:lnTo>
                  <a:lnTo>
                    <a:pt x="724" y="635"/>
                  </a:lnTo>
                  <a:lnTo>
                    <a:pt x="775" y="635"/>
                  </a:lnTo>
                  <a:lnTo>
                    <a:pt x="802" y="585"/>
                  </a:lnTo>
                  <a:lnTo>
                    <a:pt x="626" y="407"/>
                  </a:lnTo>
                  <a:lnTo>
                    <a:pt x="621" y="331"/>
                  </a:lnTo>
                  <a:lnTo>
                    <a:pt x="680" y="290"/>
                  </a:lnTo>
                  <a:lnTo>
                    <a:pt x="653" y="200"/>
                  </a:lnTo>
                  <a:lnTo>
                    <a:pt x="689" y="20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7713" name="Freeform 17"/>
            <p:cNvSpPr>
              <a:spLocks/>
            </p:cNvSpPr>
            <p:nvPr/>
          </p:nvSpPr>
          <p:spPr bwMode="auto">
            <a:xfrm>
              <a:off x="3846" y="3304"/>
              <a:ext cx="195" cy="191"/>
            </a:xfrm>
            <a:custGeom>
              <a:avLst/>
              <a:gdLst>
                <a:gd name="T0" fmla="*/ 48 w 1008"/>
                <a:gd name="T1" fmla="*/ 940 h 988"/>
                <a:gd name="T2" fmla="*/ 143 w 1008"/>
                <a:gd name="T3" fmla="*/ 932 h 988"/>
                <a:gd name="T4" fmla="*/ 231 w 1008"/>
                <a:gd name="T5" fmla="*/ 961 h 988"/>
                <a:gd name="T6" fmla="*/ 436 w 1008"/>
                <a:gd name="T7" fmla="*/ 948 h 988"/>
                <a:gd name="T8" fmla="*/ 505 w 1008"/>
                <a:gd name="T9" fmla="*/ 918 h 988"/>
                <a:gd name="T10" fmla="*/ 681 w 1008"/>
                <a:gd name="T11" fmla="*/ 901 h 988"/>
                <a:gd name="T12" fmla="*/ 811 w 1008"/>
                <a:gd name="T13" fmla="*/ 915 h 988"/>
                <a:gd name="T14" fmla="*/ 1008 w 1008"/>
                <a:gd name="T15" fmla="*/ 988 h 988"/>
                <a:gd name="T16" fmla="*/ 999 w 1008"/>
                <a:gd name="T17" fmla="*/ 564 h 988"/>
                <a:gd name="T18" fmla="*/ 693 w 1008"/>
                <a:gd name="T19" fmla="*/ 439 h 988"/>
                <a:gd name="T20" fmla="*/ 528 w 1008"/>
                <a:gd name="T21" fmla="*/ 171 h 988"/>
                <a:gd name="T22" fmla="*/ 477 w 1008"/>
                <a:gd name="T23" fmla="*/ 5 h 988"/>
                <a:gd name="T24" fmla="*/ 462 w 1008"/>
                <a:gd name="T25" fmla="*/ 8 h 988"/>
                <a:gd name="T26" fmla="*/ 436 w 1008"/>
                <a:gd name="T27" fmla="*/ 84 h 988"/>
                <a:gd name="T28" fmla="*/ 416 w 1008"/>
                <a:gd name="T29" fmla="*/ 93 h 988"/>
                <a:gd name="T30" fmla="*/ 388 w 1008"/>
                <a:gd name="T31" fmla="*/ 67 h 988"/>
                <a:gd name="T32" fmla="*/ 384 w 1008"/>
                <a:gd name="T33" fmla="*/ 0 h 988"/>
                <a:gd name="T34" fmla="*/ 332 w 1008"/>
                <a:gd name="T35" fmla="*/ 20 h 988"/>
                <a:gd name="T36" fmla="*/ 133 w 1008"/>
                <a:gd name="T37" fmla="*/ 65 h 988"/>
                <a:gd name="T38" fmla="*/ 101 w 1008"/>
                <a:gd name="T39" fmla="*/ 116 h 988"/>
                <a:gd name="T40" fmla="*/ 66 w 1008"/>
                <a:gd name="T41" fmla="*/ 80 h 988"/>
                <a:gd name="T42" fmla="*/ 38 w 1008"/>
                <a:gd name="T43" fmla="*/ 67 h 988"/>
                <a:gd name="T44" fmla="*/ 33 w 1008"/>
                <a:gd name="T45" fmla="*/ 100 h 988"/>
                <a:gd name="T46" fmla="*/ 52 w 1008"/>
                <a:gd name="T47" fmla="*/ 173 h 988"/>
                <a:gd name="T48" fmla="*/ 0 w 1008"/>
                <a:gd name="T49" fmla="*/ 210 h 988"/>
                <a:gd name="T50" fmla="*/ 24 w 1008"/>
                <a:gd name="T51" fmla="*/ 219 h 988"/>
                <a:gd name="T52" fmla="*/ 18 w 1008"/>
                <a:gd name="T53" fmla="*/ 245 h 988"/>
                <a:gd name="T54" fmla="*/ 42 w 1008"/>
                <a:gd name="T55" fmla="*/ 312 h 988"/>
                <a:gd name="T56" fmla="*/ 46 w 1008"/>
                <a:gd name="T57" fmla="*/ 825 h 988"/>
                <a:gd name="T58" fmla="*/ 48 w 1008"/>
                <a:gd name="T59" fmla="*/ 940 h 9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08" h="988">
                  <a:moveTo>
                    <a:pt x="48" y="940"/>
                  </a:moveTo>
                  <a:lnTo>
                    <a:pt x="143" y="932"/>
                  </a:lnTo>
                  <a:lnTo>
                    <a:pt x="231" y="961"/>
                  </a:lnTo>
                  <a:lnTo>
                    <a:pt x="436" y="948"/>
                  </a:lnTo>
                  <a:lnTo>
                    <a:pt x="505" y="918"/>
                  </a:lnTo>
                  <a:lnTo>
                    <a:pt x="681" y="901"/>
                  </a:lnTo>
                  <a:lnTo>
                    <a:pt x="811" y="915"/>
                  </a:lnTo>
                  <a:lnTo>
                    <a:pt x="1008" y="988"/>
                  </a:lnTo>
                  <a:lnTo>
                    <a:pt x="999" y="564"/>
                  </a:lnTo>
                  <a:lnTo>
                    <a:pt x="693" y="439"/>
                  </a:lnTo>
                  <a:lnTo>
                    <a:pt x="528" y="171"/>
                  </a:lnTo>
                  <a:lnTo>
                    <a:pt x="477" y="5"/>
                  </a:lnTo>
                  <a:lnTo>
                    <a:pt x="462" y="8"/>
                  </a:lnTo>
                  <a:lnTo>
                    <a:pt x="436" y="84"/>
                  </a:lnTo>
                  <a:lnTo>
                    <a:pt x="416" y="93"/>
                  </a:lnTo>
                  <a:lnTo>
                    <a:pt x="388" y="67"/>
                  </a:lnTo>
                  <a:lnTo>
                    <a:pt x="384" y="0"/>
                  </a:lnTo>
                  <a:lnTo>
                    <a:pt x="332" y="20"/>
                  </a:lnTo>
                  <a:lnTo>
                    <a:pt x="133" y="65"/>
                  </a:lnTo>
                  <a:lnTo>
                    <a:pt x="101" y="116"/>
                  </a:lnTo>
                  <a:lnTo>
                    <a:pt x="66" y="80"/>
                  </a:lnTo>
                  <a:lnTo>
                    <a:pt x="38" y="67"/>
                  </a:lnTo>
                  <a:lnTo>
                    <a:pt x="33" y="100"/>
                  </a:lnTo>
                  <a:lnTo>
                    <a:pt x="52" y="173"/>
                  </a:lnTo>
                  <a:lnTo>
                    <a:pt x="0" y="210"/>
                  </a:lnTo>
                  <a:lnTo>
                    <a:pt x="24" y="219"/>
                  </a:lnTo>
                  <a:lnTo>
                    <a:pt x="18" y="245"/>
                  </a:lnTo>
                  <a:lnTo>
                    <a:pt x="42" y="312"/>
                  </a:lnTo>
                  <a:lnTo>
                    <a:pt x="46" y="825"/>
                  </a:lnTo>
                  <a:lnTo>
                    <a:pt x="48" y="94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7714" name="Freeform 18"/>
            <p:cNvSpPr>
              <a:spLocks/>
            </p:cNvSpPr>
            <p:nvPr/>
          </p:nvSpPr>
          <p:spPr bwMode="auto">
            <a:xfrm>
              <a:off x="4039" y="3286"/>
              <a:ext cx="168" cy="275"/>
            </a:xfrm>
            <a:custGeom>
              <a:avLst/>
              <a:gdLst>
                <a:gd name="T0" fmla="*/ 478 w 871"/>
                <a:gd name="T1" fmla="*/ 34 h 1426"/>
                <a:gd name="T2" fmla="*/ 591 w 871"/>
                <a:gd name="T3" fmla="*/ 178 h 1426"/>
                <a:gd name="T4" fmla="*/ 821 w 871"/>
                <a:gd name="T5" fmla="*/ 172 h 1426"/>
                <a:gd name="T6" fmla="*/ 803 w 871"/>
                <a:gd name="T7" fmla="*/ 242 h 1426"/>
                <a:gd name="T8" fmla="*/ 871 w 871"/>
                <a:gd name="T9" fmla="*/ 334 h 1426"/>
                <a:gd name="T10" fmla="*/ 784 w 871"/>
                <a:gd name="T11" fmla="*/ 520 h 1426"/>
                <a:gd name="T12" fmla="*/ 777 w 871"/>
                <a:gd name="T13" fmla="*/ 688 h 1426"/>
                <a:gd name="T14" fmla="*/ 817 w 871"/>
                <a:gd name="T15" fmla="*/ 762 h 1426"/>
                <a:gd name="T16" fmla="*/ 825 w 871"/>
                <a:gd name="T17" fmla="*/ 871 h 1426"/>
                <a:gd name="T18" fmla="*/ 510 w 871"/>
                <a:gd name="T19" fmla="*/ 1079 h 1426"/>
                <a:gd name="T20" fmla="*/ 500 w 871"/>
                <a:gd name="T21" fmla="*/ 1426 h 1426"/>
                <a:gd name="T22" fmla="*/ 485 w 871"/>
                <a:gd name="T23" fmla="*/ 1422 h 1426"/>
                <a:gd name="T24" fmla="*/ 429 w 871"/>
                <a:gd name="T25" fmla="*/ 1424 h 1426"/>
                <a:gd name="T26" fmla="*/ 398 w 871"/>
                <a:gd name="T27" fmla="*/ 1406 h 1426"/>
                <a:gd name="T28" fmla="*/ 352 w 871"/>
                <a:gd name="T29" fmla="*/ 1362 h 1426"/>
                <a:gd name="T30" fmla="*/ 327 w 871"/>
                <a:gd name="T31" fmla="*/ 1324 h 1426"/>
                <a:gd name="T32" fmla="*/ 197 w 871"/>
                <a:gd name="T33" fmla="*/ 1238 h 1426"/>
                <a:gd name="T34" fmla="*/ 100 w 871"/>
                <a:gd name="T35" fmla="*/ 1185 h 1426"/>
                <a:gd name="T36" fmla="*/ 8 w 871"/>
                <a:gd name="T37" fmla="*/ 1085 h 1426"/>
                <a:gd name="T38" fmla="*/ 4 w 871"/>
                <a:gd name="T39" fmla="*/ 839 h 1426"/>
                <a:gd name="T40" fmla="*/ 0 w 871"/>
                <a:gd name="T41" fmla="*/ 661 h 1426"/>
                <a:gd name="T42" fmla="*/ 11 w 871"/>
                <a:gd name="T43" fmla="*/ 629 h 1426"/>
                <a:gd name="T44" fmla="*/ 4 w 871"/>
                <a:gd name="T45" fmla="*/ 490 h 1426"/>
                <a:gd name="T46" fmla="*/ 0 w 871"/>
                <a:gd name="T47" fmla="*/ 405 h 1426"/>
                <a:gd name="T48" fmla="*/ 7 w 871"/>
                <a:gd name="T49" fmla="*/ 255 h 1426"/>
                <a:gd name="T50" fmla="*/ 41 w 871"/>
                <a:gd name="T51" fmla="*/ 240 h 1426"/>
                <a:gd name="T52" fmla="*/ 71 w 871"/>
                <a:gd name="T53" fmla="*/ 243 h 1426"/>
                <a:gd name="T54" fmla="*/ 57 w 871"/>
                <a:gd name="T55" fmla="*/ 133 h 1426"/>
                <a:gd name="T56" fmla="*/ 72 w 871"/>
                <a:gd name="T57" fmla="*/ 65 h 1426"/>
                <a:gd name="T58" fmla="*/ 273 w 871"/>
                <a:gd name="T59" fmla="*/ 0 h 1426"/>
                <a:gd name="T60" fmla="*/ 333 w 871"/>
                <a:gd name="T61" fmla="*/ 33 h 1426"/>
                <a:gd name="T62" fmla="*/ 478 w 871"/>
                <a:gd name="T63" fmla="*/ 34 h 1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71" h="1426">
                  <a:moveTo>
                    <a:pt x="478" y="34"/>
                  </a:moveTo>
                  <a:lnTo>
                    <a:pt x="591" y="178"/>
                  </a:lnTo>
                  <a:lnTo>
                    <a:pt x="821" y="172"/>
                  </a:lnTo>
                  <a:lnTo>
                    <a:pt x="803" y="242"/>
                  </a:lnTo>
                  <a:lnTo>
                    <a:pt x="871" y="334"/>
                  </a:lnTo>
                  <a:lnTo>
                    <a:pt x="784" y="520"/>
                  </a:lnTo>
                  <a:lnTo>
                    <a:pt x="777" y="688"/>
                  </a:lnTo>
                  <a:lnTo>
                    <a:pt x="817" y="762"/>
                  </a:lnTo>
                  <a:lnTo>
                    <a:pt x="825" y="871"/>
                  </a:lnTo>
                  <a:lnTo>
                    <a:pt x="510" y="1079"/>
                  </a:lnTo>
                  <a:lnTo>
                    <a:pt x="500" y="1426"/>
                  </a:lnTo>
                  <a:lnTo>
                    <a:pt x="485" y="1422"/>
                  </a:lnTo>
                  <a:lnTo>
                    <a:pt x="429" y="1424"/>
                  </a:lnTo>
                  <a:lnTo>
                    <a:pt x="398" y="1406"/>
                  </a:lnTo>
                  <a:lnTo>
                    <a:pt x="352" y="1362"/>
                  </a:lnTo>
                  <a:lnTo>
                    <a:pt x="327" y="1324"/>
                  </a:lnTo>
                  <a:lnTo>
                    <a:pt x="197" y="1238"/>
                  </a:lnTo>
                  <a:lnTo>
                    <a:pt x="100" y="1185"/>
                  </a:lnTo>
                  <a:lnTo>
                    <a:pt x="8" y="1085"/>
                  </a:lnTo>
                  <a:lnTo>
                    <a:pt x="4" y="839"/>
                  </a:lnTo>
                  <a:lnTo>
                    <a:pt x="0" y="661"/>
                  </a:lnTo>
                  <a:lnTo>
                    <a:pt x="11" y="629"/>
                  </a:lnTo>
                  <a:lnTo>
                    <a:pt x="4" y="490"/>
                  </a:lnTo>
                  <a:lnTo>
                    <a:pt x="0" y="405"/>
                  </a:lnTo>
                  <a:lnTo>
                    <a:pt x="7" y="255"/>
                  </a:lnTo>
                  <a:lnTo>
                    <a:pt x="41" y="240"/>
                  </a:lnTo>
                  <a:lnTo>
                    <a:pt x="71" y="243"/>
                  </a:lnTo>
                  <a:lnTo>
                    <a:pt x="57" y="133"/>
                  </a:lnTo>
                  <a:lnTo>
                    <a:pt x="72" y="65"/>
                  </a:lnTo>
                  <a:lnTo>
                    <a:pt x="273" y="0"/>
                  </a:lnTo>
                  <a:lnTo>
                    <a:pt x="333" y="33"/>
                  </a:lnTo>
                  <a:lnTo>
                    <a:pt x="478" y="3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7715" name="Freeform 19"/>
            <p:cNvSpPr>
              <a:spLocks/>
            </p:cNvSpPr>
            <p:nvPr/>
          </p:nvSpPr>
          <p:spPr bwMode="auto">
            <a:xfrm>
              <a:off x="3017" y="1417"/>
              <a:ext cx="241" cy="111"/>
            </a:xfrm>
            <a:custGeom>
              <a:avLst/>
              <a:gdLst>
                <a:gd name="T0" fmla="*/ 0 w 1247"/>
                <a:gd name="T1" fmla="*/ 143 h 575"/>
                <a:gd name="T2" fmla="*/ 89 w 1247"/>
                <a:gd name="T3" fmla="*/ 101 h 575"/>
                <a:gd name="T4" fmla="*/ 104 w 1247"/>
                <a:gd name="T5" fmla="*/ 69 h 575"/>
                <a:gd name="T6" fmla="*/ 188 w 1247"/>
                <a:gd name="T7" fmla="*/ 68 h 575"/>
                <a:gd name="T8" fmla="*/ 213 w 1247"/>
                <a:gd name="T9" fmla="*/ 50 h 575"/>
                <a:gd name="T10" fmla="*/ 265 w 1247"/>
                <a:gd name="T11" fmla="*/ 39 h 575"/>
                <a:gd name="T12" fmla="*/ 307 w 1247"/>
                <a:gd name="T13" fmla="*/ 89 h 575"/>
                <a:gd name="T14" fmla="*/ 357 w 1247"/>
                <a:gd name="T15" fmla="*/ 89 h 575"/>
                <a:gd name="T16" fmla="*/ 421 w 1247"/>
                <a:gd name="T17" fmla="*/ 66 h 575"/>
                <a:gd name="T18" fmla="*/ 491 w 1247"/>
                <a:gd name="T19" fmla="*/ 57 h 575"/>
                <a:gd name="T20" fmla="*/ 525 w 1247"/>
                <a:gd name="T21" fmla="*/ 72 h 575"/>
                <a:gd name="T22" fmla="*/ 567 w 1247"/>
                <a:gd name="T23" fmla="*/ 58 h 575"/>
                <a:gd name="T24" fmla="*/ 617 w 1247"/>
                <a:gd name="T25" fmla="*/ 51 h 575"/>
                <a:gd name="T26" fmla="*/ 620 w 1247"/>
                <a:gd name="T27" fmla="*/ 40 h 575"/>
                <a:gd name="T28" fmla="*/ 731 w 1247"/>
                <a:gd name="T29" fmla="*/ 39 h 575"/>
                <a:gd name="T30" fmla="*/ 742 w 1247"/>
                <a:gd name="T31" fmla="*/ 22 h 575"/>
                <a:gd name="T32" fmla="*/ 790 w 1247"/>
                <a:gd name="T33" fmla="*/ 23 h 575"/>
                <a:gd name="T34" fmla="*/ 800 w 1247"/>
                <a:gd name="T35" fmla="*/ 39 h 575"/>
                <a:gd name="T36" fmla="*/ 947 w 1247"/>
                <a:gd name="T37" fmla="*/ 40 h 575"/>
                <a:gd name="T38" fmla="*/ 985 w 1247"/>
                <a:gd name="T39" fmla="*/ 55 h 575"/>
                <a:gd name="T40" fmla="*/ 1071 w 1247"/>
                <a:gd name="T41" fmla="*/ 47 h 575"/>
                <a:gd name="T42" fmla="*/ 1131 w 1247"/>
                <a:gd name="T43" fmla="*/ 0 h 575"/>
                <a:gd name="T44" fmla="*/ 1177 w 1247"/>
                <a:gd name="T45" fmla="*/ 23 h 575"/>
                <a:gd name="T46" fmla="*/ 1170 w 1247"/>
                <a:gd name="T47" fmla="*/ 187 h 575"/>
                <a:gd name="T48" fmla="*/ 1158 w 1247"/>
                <a:gd name="T49" fmla="*/ 259 h 575"/>
                <a:gd name="T50" fmla="*/ 1137 w 1247"/>
                <a:gd name="T51" fmla="*/ 282 h 575"/>
                <a:gd name="T52" fmla="*/ 1138 w 1247"/>
                <a:gd name="T53" fmla="*/ 333 h 575"/>
                <a:gd name="T54" fmla="*/ 1172 w 1247"/>
                <a:gd name="T55" fmla="*/ 394 h 575"/>
                <a:gd name="T56" fmla="*/ 1206 w 1247"/>
                <a:gd name="T57" fmla="*/ 423 h 575"/>
                <a:gd name="T58" fmla="*/ 1247 w 1247"/>
                <a:gd name="T59" fmla="*/ 449 h 575"/>
                <a:gd name="T60" fmla="*/ 1132 w 1247"/>
                <a:gd name="T61" fmla="*/ 557 h 575"/>
                <a:gd name="T62" fmla="*/ 1100 w 1247"/>
                <a:gd name="T63" fmla="*/ 575 h 575"/>
                <a:gd name="T64" fmla="*/ 996 w 1247"/>
                <a:gd name="T65" fmla="*/ 560 h 575"/>
                <a:gd name="T66" fmla="*/ 1031 w 1247"/>
                <a:gd name="T67" fmla="*/ 521 h 575"/>
                <a:gd name="T68" fmla="*/ 1023 w 1247"/>
                <a:gd name="T69" fmla="*/ 472 h 575"/>
                <a:gd name="T70" fmla="*/ 1014 w 1247"/>
                <a:gd name="T71" fmla="*/ 406 h 575"/>
                <a:gd name="T72" fmla="*/ 845 w 1247"/>
                <a:gd name="T73" fmla="*/ 253 h 575"/>
                <a:gd name="T74" fmla="*/ 653 w 1247"/>
                <a:gd name="T75" fmla="*/ 257 h 575"/>
                <a:gd name="T76" fmla="*/ 647 w 1247"/>
                <a:gd name="T77" fmla="*/ 282 h 575"/>
                <a:gd name="T78" fmla="*/ 534 w 1247"/>
                <a:gd name="T79" fmla="*/ 291 h 575"/>
                <a:gd name="T80" fmla="*/ 448 w 1247"/>
                <a:gd name="T81" fmla="*/ 235 h 575"/>
                <a:gd name="T82" fmla="*/ 424 w 1247"/>
                <a:gd name="T83" fmla="*/ 238 h 575"/>
                <a:gd name="T84" fmla="*/ 309 w 1247"/>
                <a:gd name="T85" fmla="*/ 308 h 575"/>
                <a:gd name="T86" fmla="*/ 211 w 1247"/>
                <a:gd name="T87" fmla="*/ 450 h 575"/>
                <a:gd name="T88" fmla="*/ 0 w 1247"/>
                <a:gd name="T89" fmla="*/ 143 h 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247" h="575">
                  <a:moveTo>
                    <a:pt x="0" y="143"/>
                  </a:moveTo>
                  <a:lnTo>
                    <a:pt x="89" y="101"/>
                  </a:lnTo>
                  <a:lnTo>
                    <a:pt x="104" y="69"/>
                  </a:lnTo>
                  <a:lnTo>
                    <a:pt x="188" y="68"/>
                  </a:lnTo>
                  <a:lnTo>
                    <a:pt x="213" y="50"/>
                  </a:lnTo>
                  <a:lnTo>
                    <a:pt x="265" y="39"/>
                  </a:lnTo>
                  <a:lnTo>
                    <a:pt x="307" y="89"/>
                  </a:lnTo>
                  <a:lnTo>
                    <a:pt x="357" y="89"/>
                  </a:lnTo>
                  <a:lnTo>
                    <a:pt x="421" y="66"/>
                  </a:lnTo>
                  <a:lnTo>
                    <a:pt x="491" y="57"/>
                  </a:lnTo>
                  <a:lnTo>
                    <a:pt x="525" y="72"/>
                  </a:lnTo>
                  <a:lnTo>
                    <a:pt x="567" y="58"/>
                  </a:lnTo>
                  <a:lnTo>
                    <a:pt x="617" y="51"/>
                  </a:lnTo>
                  <a:lnTo>
                    <a:pt x="620" y="40"/>
                  </a:lnTo>
                  <a:lnTo>
                    <a:pt x="731" y="39"/>
                  </a:lnTo>
                  <a:lnTo>
                    <a:pt x="742" y="22"/>
                  </a:lnTo>
                  <a:lnTo>
                    <a:pt x="790" y="23"/>
                  </a:lnTo>
                  <a:lnTo>
                    <a:pt x="800" y="39"/>
                  </a:lnTo>
                  <a:lnTo>
                    <a:pt x="947" y="40"/>
                  </a:lnTo>
                  <a:lnTo>
                    <a:pt x="985" y="55"/>
                  </a:lnTo>
                  <a:lnTo>
                    <a:pt x="1071" y="47"/>
                  </a:lnTo>
                  <a:lnTo>
                    <a:pt x="1131" y="0"/>
                  </a:lnTo>
                  <a:lnTo>
                    <a:pt x="1177" y="23"/>
                  </a:lnTo>
                  <a:lnTo>
                    <a:pt x="1170" y="187"/>
                  </a:lnTo>
                  <a:lnTo>
                    <a:pt x="1158" y="259"/>
                  </a:lnTo>
                  <a:lnTo>
                    <a:pt x="1137" y="282"/>
                  </a:lnTo>
                  <a:lnTo>
                    <a:pt x="1138" y="333"/>
                  </a:lnTo>
                  <a:lnTo>
                    <a:pt x="1172" y="394"/>
                  </a:lnTo>
                  <a:lnTo>
                    <a:pt x="1206" y="423"/>
                  </a:lnTo>
                  <a:lnTo>
                    <a:pt x="1247" y="449"/>
                  </a:lnTo>
                  <a:lnTo>
                    <a:pt x="1132" y="557"/>
                  </a:lnTo>
                  <a:lnTo>
                    <a:pt x="1100" y="575"/>
                  </a:lnTo>
                  <a:lnTo>
                    <a:pt x="996" y="560"/>
                  </a:lnTo>
                  <a:lnTo>
                    <a:pt x="1031" y="521"/>
                  </a:lnTo>
                  <a:lnTo>
                    <a:pt x="1023" y="472"/>
                  </a:lnTo>
                  <a:lnTo>
                    <a:pt x="1014" y="406"/>
                  </a:lnTo>
                  <a:lnTo>
                    <a:pt x="845" y="253"/>
                  </a:lnTo>
                  <a:lnTo>
                    <a:pt x="653" y="257"/>
                  </a:lnTo>
                  <a:lnTo>
                    <a:pt x="647" y="282"/>
                  </a:lnTo>
                  <a:lnTo>
                    <a:pt x="534" y="291"/>
                  </a:lnTo>
                  <a:lnTo>
                    <a:pt x="448" y="235"/>
                  </a:lnTo>
                  <a:lnTo>
                    <a:pt x="424" y="238"/>
                  </a:lnTo>
                  <a:lnTo>
                    <a:pt x="309" y="308"/>
                  </a:lnTo>
                  <a:lnTo>
                    <a:pt x="211" y="450"/>
                  </a:lnTo>
                  <a:lnTo>
                    <a:pt x="0" y="14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7716" name="Freeform 20"/>
            <p:cNvSpPr>
              <a:spLocks/>
            </p:cNvSpPr>
            <p:nvPr/>
          </p:nvSpPr>
          <p:spPr bwMode="auto">
            <a:xfrm>
              <a:off x="3001" y="1349"/>
              <a:ext cx="283" cy="96"/>
            </a:xfrm>
            <a:custGeom>
              <a:avLst/>
              <a:gdLst>
                <a:gd name="T0" fmla="*/ 0 w 1460"/>
                <a:gd name="T1" fmla="*/ 314 h 494"/>
                <a:gd name="T2" fmla="*/ 95 w 1460"/>
                <a:gd name="T3" fmla="*/ 292 h 494"/>
                <a:gd name="T4" fmla="*/ 190 w 1460"/>
                <a:gd name="T5" fmla="*/ 256 h 494"/>
                <a:gd name="T6" fmla="*/ 268 w 1460"/>
                <a:gd name="T7" fmla="*/ 253 h 494"/>
                <a:gd name="T8" fmla="*/ 707 w 1460"/>
                <a:gd name="T9" fmla="*/ 118 h 494"/>
                <a:gd name="T10" fmla="*/ 779 w 1460"/>
                <a:gd name="T11" fmla="*/ 80 h 494"/>
                <a:gd name="T12" fmla="*/ 867 w 1460"/>
                <a:gd name="T13" fmla="*/ 101 h 494"/>
                <a:gd name="T14" fmla="*/ 926 w 1460"/>
                <a:gd name="T15" fmla="*/ 124 h 494"/>
                <a:gd name="T16" fmla="*/ 963 w 1460"/>
                <a:gd name="T17" fmla="*/ 129 h 494"/>
                <a:gd name="T18" fmla="*/ 975 w 1460"/>
                <a:gd name="T19" fmla="*/ 94 h 494"/>
                <a:gd name="T20" fmla="*/ 997 w 1460"/>
                <a:gd name="T21" fmla="*/ 75 h 494"/>
                <a:gd name="T22" fmla="*/ 1065 w 1460"/>
                <a:gd name="T23" fmla="*/ 63 h 494"/>
                <a:gd name="T24" fmla="*/ 1059 w 1460"/>
                <a:gd name="T25" fmla="*/ 21 h 494"/>
                <a:gd name="T26" fmla="*/ 1107 w 1460"/>
                <a:gd name="T27" fmla="*/ 0 h 494"/>
                <a:gd name="T28" fmla="*/ 1204 w 1460"/>
                <a:gd name="T29" fmla="*/ 2 h 494"/>
                <a:gd name="T30" fmla="*/ 1217 w 1460"/>
                <a:gd name="T31" fmla="*/ 78 h 494"/>
                <a:gd name="T32" fmla="*/ 1460 w 1460"/>
                <a:gd name="T33" fmla="*/ 57 h 494"/>
                <a:gd name="T34" fmla="*/ 1399 w 1460"/>
                <a:gd name="T35" fmla="*/ 161 h 494"/>
                <a:gd name="T36" fmla="*/ 1310 w 1460"/>
                <a:gd name="T37" fmla="*/ 179 h 494"/>
                <a:gd name="T38" fmla="*/ 1293 w 1460"/>
                <a:gd name="T39" fmla="*/ 181 h 494"/>
                <a:gd name="T40" fmla="*/ 1293 w 1460"/>
                <a:gd name="T41" fmla="*/ 214 h 494"/>
                <a:gd name="T42" fmla="*/ 1318 w 1460"/>
                <a:gd name="T43" fmla="*/ 278 h 494"/>
                <a:gd name="T44" fmla="*/ 1273 w 1460"/>
                <a:gd name="T45" fmla="*/ 294 h 494"/>
                <a:gd name="T46" fmla="*/ 1255 w 1460"/>
                <a:gd name="T47" fmla="*/ 373 h 494"/>
                <a:gd name="T48" fmla="*/ 1208 w 1460"/>
                <a:gd name="T49" fmla="*/ 350 h 494"/>
                <a:gd name="T50" fmla="*/ 1146 w 1460"/>
                <a:gd name="T51" fmla="*/ 395 h 494"/>
                <a:gd name="T52" fmla="*/ 1070 w 1460"/>
                <a:gd name="T53" fmla="*/ 407 h 494"/>
                <a:gd name="T54" fmla="*/ 1026 w 1460"/>
                <a:gd name="T55" fmla="*/ 390 h 494"/>
                <a:gd name="T56" fmla="*/ 875 w 1460"/>
                <a:gd name="T57" fmla="*/ 389 h 494"/>
                <a:gd name="T58" fmla="*/ 865 w 1460"/>
                <a:gd name="T59" fmla="*/ 373 h 494"/>
                <a:gd name="T60" fmla="*/ 819 w 1460"/>
                <a:gd name="T61" fmla="*/ 373 h 494"/>
                <a:gd name="T62" fmla="*/ 805 w 1460"/>
                <a:gd name="T63" fmla="*/ 389 h 494"/>
                <a:gd name="T64" fmla="*/ 698 w 1460"/>
                <a:gd name="T65" fmla="*/ 390 h 494"/>
                <a:gd name="T66" fmla="*/ 694 w 1460"/>
                <a:gd name="T67" fmla="*/ 401 h 494"/>
                <a:gd name="T68" fmla="*/ 646 w 1460"/>
                <a:gd name="T69" fmla="*/ 407 h 494"/>
                <a:gd name="T70" fmla="*/ 602 w 1460"/>
                <a:gd name="T71" fmla="*/ 422 h 494"/>
                <a:gd name="T72" fmla="*/ 568 w 1460"/>
                <a:gd name="T73" fmla="*/ 408 h 494"/>
                <a:gd name="T74" fmla="*/ 501 w 1460"/>
                <a:gd name="T75" fmla="*/ 416 h 494"/>
                <a:gd name="T76" fmla="*/ 435 w 1460"/>
                <a:gd name="T77" fmla="*/ 439 h 494"/>
                <a:gd name="T78" fmla="*/ 386 w 1460"/>
                <a:gd name="T79" fmla="*/ 441 h 494"/>
                <a:gd name="T80" fmla="*/ 342 w 1460"/>
                <a:gd name="T81" fmla="*/ 390 h 494"/>
                <a:gd name="T82" fmla="*/ 286 w 1460"/>
                <a:gd name="T83" fmla="*/ 401 h 494"/>
                <a:gd name="T84" fmla="*/ 262 w 1460"/>
                <a:gd name="T85" fmla="*/ 418 h 494"/>
                <a:gd name="T86" fmla="*/ 183 w 1460"/>
                <a:gd name="T87" fmla="*/ 421 h 494"/>
                <a:gd name="T88" fmla="*/ 164 w 1460"/>
                <a:gd name="T89" fmla="*/ 451 h 494"/>
                <a:gd name="T90" fmla="*/ 79 w 1460"/>
                <a:gd name="T91" fmla="*/ 494 h 494"/>
                <a:gd name="T92" fmla="*/ 19 w 1460"/>
                <a:gd name="T93" fmla="*/ 408 h 494"/>
                <a:gd name="T94" fmla="*/ 0 w 1460"/>
                <a:gd name="T95" fmla="*/ 314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60" h="494">
                  <a:moveTo>
                    <a:pt x="0" y="314"/>
                  </a:moveTo>
                  <a:lnTo>
                    <a:pt x="95" y="292"/>
                  </a:lnTo>
                  <a:lnTo>
                    <a:pt x="190" y="256"/>
                  </a:lnTo>
                  <a:lnTo>
                    <a:pt x="268" y="253"/>
                  </a:lnTo>
                  <a:lnTo>
                    <a:pt x="707" y="118"/>
                  </a:lnTo>
                  <a:lnTo>
                    <a:pt x="779" y="80"/>
                  </a:lnTo>
                  <a:lnTo>
                    <a:pt x="867" y="101"/>
                  </a:lnTo>
                  <a:lnTo>
                    <a:pt x="926" y="124"/>
                  </a:lnTo>
                  <a:lnTo>
                    <a:pt x="963" y="129"/>
                  </a:lnTo>
                  <a:lnTo>
                    <a:pt x="975" y="94"/>
                  </a:lnTo>
                  <a:lnTo>
                    <a:pt x="997" y="75"/>
                  </a:lnTo>
                  <a:lnTo>
                    <a:pt x="1065" y="63"/>
                  </a:lnTo>
                  <a:lnTo>
                    <a:pt x="1059" y="21"/>
                  </a:lnTo>
                  <a:lnTo>
                    <a:pt x="1107" y="0"/>
                  </a:lnTo>
                  <a:lnTo>
                    <a:pt x="1204" y="2"/>
                  </a:lnTo>
                  <a:lnTo>
                    <a:pt x="1217" y="78"/>
                  </a:lnTo>
                  <a:lnTo>
                    <a:pt x="1460" y="57"/>
                  </a:lnTo>
                  <a:lnTo>
                    <a:pt x="1399" y="161"/>
                  </a:lnTo>
                  <a:lnTo>
                    <a:pt x="1310" y="179"/>
                  </a:lnTo>
                  <a:lnTo>
                    <a:pt x="1293" y="181"/>
                  </a:lnTo>
                  <a:lnTo>
                    <a:pt x="1293" y="214"/>
                  </a:lnTo>
                  <a:lnTo>
                    <a:pt x="1318" y="278"/>
                  </a:lnTo>
                  <a:lnTo>
                    <a:pt x="1273" y="294"/>
                  </a:lnTo>
                  <a:lnTo>
                    <a:pt x="1255" y="373"/>
                  </a:lnTo>
                  <a:lnTo>
                    <a:pt x="1208" y="350"/>
                  </a:lnTo>
                  <a:lnTo>
                    <a:pt x="1146" y="395"/>
                  </a:lnTo>
                  <a:lnTo>
                    <a:pt x="1070" y="407"/>
                  </a:lnTo>
                  <a:lnTo>
                    <a:pt x="1026" y="390"/>
                  </a:lnTo>
                  <a:lnTo>
                    <a:pt x="875" y="389"/>
                  </a:lnTo>
                  <a:lnTo>
                    <a:pt x="865" y="373"/>
                  </a:lnTo>
                  <a:lnTo>
                    <a:pt x="819" y="373"/>
                  </a:lnTo>
                  <a:lnTo>
                    <a:pt x="805" y="389"/>
                  </a:lnTo>
                  <a:lnTo>
                    <a:pt x="698" y="390"/>
                  </a:lnTo>
                  <a:lnTo>
                    <a:pt x="694" y="401"/>
                  </a:lnTo>
                  <a:lnTo>
                    <a:pt x="646" y="407"/>
                  </a:lnTo>
                  <a:lnTo>
                    <a:pt x="602" y="422"/>
                  </a:lnTo>
                  <a:lnTo>
                    <a:pt x="568" y="408"/>
                  </a:lnTo>
                  <a:lnTo>
                    <a:pt x="501" y="416"/>
                  </a:lnTo>
                  <a:lnTo>
                    <a:pt x="435" y="439"/>
                  </a:lnTo>
                  <a:lnTo>
                    <a:pt x="386" y="441"/>
                  </a:lnTo>
                  <a:lnTo>
                    <a:pt x="342" y="390"/>
                  </a:lnTo>
                  <a:lnTo>
                    <a:pt x="286" y="401"/>
                  </a:lnTo>
                  <a:lnTo>
                    <a:pt x="262" y="418"/>
                  </a:lnTo>
                  <a:lnTo>
                    <a:pt x="183" y="421"/>
                  </a:lnTo>
                  <a:lnTo>
                    <a:pt x="164" y="451"/>
                  </a:lnTo>
                  <a:lnTo>
                    <a:pt x="79" y="494"/>
                  </a:lnTo>
                  <a:lnTo>
                    <a:pt x="19" y="408"/>
                  </a:lnTo>
                  <a:lnTo>
                    <a:pt x="0" y="31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7717" name="Freeform 21"/>
            <p:cNvSpPr>
              <a:spLocks/>
            </p:cNvSpPr>
            <p:nvPr/>
          </p:nvSpPr>
          <p:spPr bwMode="auto">
            <a:xfrm>
              <a:off x="2990" y="1296"/>
              <a:ext cx="297" cy="113"/>
            </a:xfrm>
            <a:custGeom>
              <a:avLst/>
              <a:gdLst>
                <a:gd name="T0" fmla="*/ 0 w 1536"/>
                <a:gd name="T1" fmla="*/ 379 h 587"/>
                <a:gd name="T2" fmla="*/ 116 w 1536"/>
                <a:gd name="T3" fmla="*/ 388 h 587"/>
                <a:gd name="T4" fmla="*/ 181 w 1536"/>
                <a:gd name="T5" fmla="*/ 346 h 587"/>
                <a:gd name="T6" fmla="*/ 251 w 1536"/>
                <a:gd name="T7" fmla="*/ 312 h 587"/>
                <a:gd name="T8" fmla="*/ 355 w 1536"/>
                <a:gd name="T9" fmla="*/ 213 h 587"/>
                <a:gd name="T10" fmla="*/ 485 w 1536"/>
                <a:gd name="T11" fmla="*/ 202 h 587"/>
                <a:gd name="T12" fmla="*/ 510 w 1536"/>
                <a:gd name="T13" fmla="*/ 185 h 587"/>
                <a:gd name="T14" fmla="*/ 533 w 1536"/>
                <a:gd name="T15" fmla="*/ 184 h 587"/>
                <a:gd name="T16" fmla="*/ 543 w 1536"/>
                <a:gd name="T17" fmla="*/ 195 h 587"/>
                <a:gd name="T18" fmla="*/ 617 w 1536"/>
                <a:gd name="T19" fmla="*/ 200 h 587"/>
                <a:gd name="T20" fmla="*/ 654 w 1536"/>
                <a:gd name="T21" fmla="*/ 213 h 587"/>
                <a:gd name="T22" fmla="*/ 690 w 1536"/>
                <a:gd name="T23" fmla="*/ 217 h 587"/>
                <a:gd name="T24" fmla="*/ 742 w 1536"/>
                <a:gd name="T25" fmla="*/ 197 h 587"/>
                <a:gd name="T26" fmla="*/ 831 w 1536"/>
                <a:gd name="T27" fmla="*/ 197 h 587"/>
                <a:gd name="T28" fmla="*/ 834 w 1536"/>
                <a:gd name="T29" fmla="*/ 177 h 587"/>
                <a:gd name="T30" fmla="*/ 854 w 1536"/>
                <a:gd name="T31" fmla="*/ 177 h 587"/>
                <a:gd name="T32" fmla="*/ 862 w 1536"/>
                <a:gd name="T33" fmla="*/ 197 h 587"/>
                <a:gd name="T34" fmla="*/ 894 w 1536"/>
                <a:gd name="T35" fmla="*/ 203 h 587"/>
                <a:gd name="T36" fmla="*/ 936 w 1536"/>
                <a:gd name="T37" fmla="*/ 89 h 587"/>
                <a:gd name="T38" fmla="*/ 1024 w 1536"/>
                <a:gd name="T39" fmla="*/ 30 h 587"/>
                <a:gd name="T40" fmla="*/ 1088 w 1536"/>
                <a:gd name="T41" fmla="*/ 30 h 587"/>
                <a:gd name="T42" fmla="*/ 1094 w 1536"/>
                <a:gd name="T43" fmla="*/ 21 h 587"/>
                <a:gd name="T44" fmla="*/ 1131 w 1536"/>
                <a:gd name="T45" fmla="*/ 0 h 587"/>
                <a:gd name="T46" fmla="*/ 1290 w 1536"/>
                <a:gd name="T47" fmla="*/ 27 h 587"/>
                <a:gd name="T48" fmla="*/ 1514 w 1536"/>
                <a:gd name="T49" fmla="*/ 15 h 587"/>
                <a:gd name="T50" fmla="*/ 1532 w 1536"/>
                <a:gd name="T51" fmla="*/ 46 h 587"/>
                <a:gd name="T52" fmla="*/ 1536 w 1536"/>
                <a:gd name="T53" fmla="*/ 77 h 587"/>
                <a:gd name="T54" fmla="*/ 1520 w 1536"/>
                <a:gd name="T55" fmla="*/ 111 h 587"/>
                <a:gd name="T56" fmla="*/ 1487 w 1536"/>
                <a:gd name="T57" fmla="*/ 146 h 587"/>
                <a:gd name="T58" fmla="*/ 1463 w 1536"/>
                <a:gd name="T59" fmla="*/ 206 h 587"/>
                <a:gd name="T60" fmla="*/ 1406 w 1536"/>
                <a:gd name="T61" fmla="*/ 220 h 587"/>
                <a:gd name="T62" fmla="*/ 1379 w 1536"/>
                <a:gd name="T63" fmla="*/ 266 h 587"/>
                <a:gd name="T64" fmla="*/ 1357 w 1536"/>
                <a:gd name="T65" fmla="*/ 285 h 587"/>
                <a:gd name="T66" fmla="*/ 1322 w 1536"/>
                <a:gd name="T67" fmla="*/ 281 h 587"/>
                <a:gd name="T68" fmla="*/ 1290 w 1536"/>
                <a:gd name="T69" fmla="*/ 266 h 587"/>
                <a:gd name="T70" fmla="*/ 1264 w 1536"/>
                <a:gd name="T71" fmla="*/ 277 h 587"/>
                <a:gd name="T72" fmla="*/ 1174 w 1536"/>
                <a:gd name="T73" fmla="*/ 275 h 587"/>
                <a:gd name="T74" fmla="*/ 1122 w 1536"/>
                <a:gd name="T75" fmla="*/ 293 h 587"/>
                <a:gd name="T76" fmla="*/ 1123 w 1536"/>
                <a:gd name="T77" fmla="*/ 338 h 587"/>
                <a:gd name="T78" fmla="*/ 1062 w 1536"/>
                <a:gd name="T79" fmla="*/ 350 h 587"/>
                <a:gd name="T80" fmla="*/ 1036 w 1536"/>
                <a:gd name="T81" fmla="*/ 365 h 587"/>
                <a:gd name="T82" fmla="*/ 1026 w 1536"/>
                <a:gd name="T83" fmla="*/ 402 h 587"/>
                <a:gd name="T84" fmla="*/ 993 w 1536"/>
                <a:gd name="T85" fmla="*/ 401 h 587"/>
                <a:gd name="T86" fmla="*/ 914 w 1536"/>
                <a:gd name="T87" fmla="*/ 373 h 587"/>
                <a:gd name="T88" fmla="*/ 842 w 1536"/>
                <a:gd name="T89" fmla="*/ 354 h 587"/>
                <a:gd name="T90" fmla="*/ 753 w 1536"/>
                <a:gd name="T91" fmla="*/ 398 h 587"/>
                <a:gd name="T92" fmla="*/ 325 w 1536"/>
                <a:gd name="T93" fmla="*/ 529 h 587"/>
                <a:gd name="T94" fmla="*/ 252 w 1536"/>
                <a:gd name="T95" fmla="*/ 531 h 587"/>
                <a:gd name="T96" fmla="*/ 167 w 1536"/>
                <a:gd name="T97" fmla="*/ 564 h 587"/>
                <a:gd name="T98" fmla="*/ 63 w 1536"/>
                <a:gd name="T99" fmla="*/ 587 h 587"/>
                <a:gd name="T100" fmla="*/ 27 w 1536"/>
                <a:gd name="T101" fmla="*/ 492 h 587"/>
                <a:gd name="T102" fmla="*/ 22 w 1536"/>
                <a:gd name="T103" fmla="*/ 437 h 587"/>
                <a:gd name="T104" fmla="*/ 1 w 1536"/>
                <a:gd name="T105" fmla="*/ 406 h 587"/>
                <a:gd name="T106" fmla="*/ 0 w 1536"/>
                <a:gd name="T107" fmla="*/ 379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36" h="587">
                  <a:moveTo>
                    <a:pt x="0" y="379"/>
                  </a:moveTo>
                  <a:lnTo>
                    <a:pt x="116" y="388"/>
                  </a:lnTo>
                  <a:lnTo>
                    <a:pt x="181" y="346"/>
                  </a:lnTo>
                  <a:lnTo>
                    <a:pt x="251" y="312"/>
                  </a:lnTo>
                  <a:lnTo>
                    <a:pt x="355" y="213"/>
                  </a:lnTo>
                  <a:lnTo>
                    <a:pt x="485" y="202"/>
                  </a:lnTo>
                  <a:lnTo>
                    <a:pt x="510" y="185"/>
                  </a:lnTo>
                  <a:lnTo>
                    <a:pt x="533" y="184"/>
                  </a:lnTo>
                  <a:lnTo>
                    <a:pt x="543" y="195"/>
                  </a:lnTo>
                  <a:lnTo>
                    <a:pt x="617" y="200"/>
                  </a:lnTo>
                  <a:lnTo>
                    <a:pt x="654" y="213"/>
                  </a:lnTo>
                  <a:lnTo>
                    <a:pt x="690" y="217"/>
                  </a:lnTo>
                  <a:lnTo>
                    <a:pt x="742" y="197"/>
                  </a:lnTo>
                  <a:lnTo>
                    <a:pt x="831" y="197"/>
                  </a:lnTo>
                  <a:lnTo>
                    <a:pt x="834" y="177"/>
                  </a:lnTo>
                  <a:lnTo>
                    <a:pt x="854" y="177"/>
                  </a:lnTo>
                  <a:lnTo>
                    <a:pt x="862" y="197"/>
                  </a:lnTo>
                  <a:lnTo>
                    <a:pt x="894" y="203"/>
                  </a:lnTo>
                  <a:lnTo>
                    <a:pt x="936" y="89"/>
                  </a:lnTo>
                  <a:lnTo>
                    <a:pt x="1024" y="30"/>
                  </a:lnTo>
                  <a:lnTo>
                    <a:pt x="1088" y="30"/>
                  </a:lnTo>
                  <a:lnTo>
                    <a:pt x="1094" y="21"/>
                  </a:lnTo>
                  <a:lnTo>
                    <a:pt x="1131" y="0"/>
                  </a:lnTo>
                  <a:lnTo>
                    <a:pt x="1290" y="27"/>
                  </a:lnTo>
                  <a:lnTo>
                    <a:pt x="1514" y="15"/>
                  </a:lnTo>
                  <a:lnTo>
                    <a:pt x="1532" y="46"/>
                  </a:lnTo>
                  <a:lnTo>
                    <a:pt x="1536" y="77"/>
                  </a:lnTo>
                  <a:lnTo>
                    <a:pt x="1520" y="111"/>
                  </a:lnTo>
                  <a:lnTo>
                    <a:pt x="1487" y="146"/>
                  </a:lnTo>
                  <a:lnTo>
                    <a:pt x="1463" y="206"/>
                  </a:lnTo>
                  <a:lnTo>
                    <a:pt x="1406" y="220"/>
                  </a:lnTo>
                  <a:lnTo>
                    <a:pt x="1379" y="266"/>
                  </a:lnTo>
                  <a:lnTo>
                    <a:pt x="1357" y="285"/>
                  </a:lnTo>
                  <a:lnTo>
                    <a:pt x="1322" y="281"/>
                  </a:lnTo>
                  <a:lnTo>
                    <a:pt x="1290" y="266"/>
                  </a:lnTo>
                  <a:lnTo>
                    <a:pt x="1264" y="277"/>
                  </a:lnTo>
                  <a:lnTo>
                    <a:pt x="1174" y="275"/>
                  </a:lnTo>
                  <a:lnTo>
                    <a:pt x="1122" y="293"/>
                  </a:lnTo>
                  <a:lnTo>
                    <a:pt x="1123" y="338"/>
                  </a:lnTo>
                  <a:lnTo>
                    <a:pt x="1062" y="350"/>
                  </a:lnTo>
                  <a:lnTo>
                    <a:pt x="1036" y="365"/>
                  </a:lnTo>
                  <a:lnTo>
                    <a:pt x="1026" y="402"/>
                  </a:lnTo>
                  <a:lnTo>
                    <a:pt x="993" y="401"/>
                  </a:lnTo>
                  <a:lnTo>
                    <a:pt x="914" y="373"/>
                  </a:lnTo>
                  <a:lnTo>
                    <a:pt x="842" y="354"/>
                  </a:lnTo>
                  <a:lnTo>
                    <a:pt x="753" y="398"/>
                  </a:lnTo>
                  <a:lnTo>
                    <a:pt x="325" y="529"/>
                  </a:lnTo>
                  <a:lnTo>
                    <a:pt x="252" y="531"/>
                  </a:lnTo>
                  <a:lnTo>
                    <a:pt x="167" y="564"/>
                  </a:lnTo>
                  <a:lnTo>
                    <a:pt x="63" y="587"/>
                  </a:lnTo>
                  <a:lnTo>
                    <a:pt x="27" y="492"/>
                  </a:lnTo>
                  <a:lnTo>
                    <a:pt x="22" y="437"/>
                  </a:lnTo>
                  <a:lnTo>
                    <a:pt x="1" y="406"/>
                  </a:lnTo>
                  <a:lnTo>
                    <a:pt x="0" y="37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7718" name="Freeform 22"/>
            <p:cNvSpPr>
              <a:spLocks/>
            </p:cNvSpPr>
            <p:nvPr/>
          </p:nvSpPr>
          <p:spPr bwMode="auto">
            <a:xfrm>
              <a:off x="2932" y="1078"/>
              <a:ext cx="325" cy="293"/>
            </a:xfrm>
            <a:custGeom>
              <a:avLst/>
              <a:gdLst>
                <a:gd name="T0" fmla="*/ 383 w 1682"/>
                <a:gd name="T1" fmla="*/ 927 h 1515"/>
                <a:gd name="T2" fmla="*/ 452 w 1682"/>
                <a:gd name="T3" fmla="*/ 867 h 1515"/>
                <a:gd name="T4" fmla="*/ 564 w 1682"/>
                <a:gd name="T5" fmla="*/ 868 h 1515"/>
                <a:gd name="T6" fmla="*/ 629 w 1682"/>
                <a:gd name="T7" fmla="*/ 882 h 1515"/>
                <a:gd name="T8" fmla="*/ 705 w 1682"/>
                <a:gd name="T9" fmla="*/ 908 h 1515"/>
                <a:gd name="T10" fmla="*/ 759 w 1682"/>
                <a:gd name="T11" fmla="*/ 873 h 1515"/>
                <a:gd name="T12" fmla="*/ 965 w 1682"/>
                <a:gd name="T13" fmla="*/ 769 h 1515"/>
                <a:gd name="T14" fmla="*/ 1222 w 1682"/>
                <a:gd name="T15" fmla="*/ 566 h 1515"/>
                <a:gd name="T16" fmla="*/ 1481 w 1682"/>
                <a:gd name="T17" fmla="*/ 347 h 1515"/>
                <a:gd name="T18" fmla="*/ 1455 w 1682"/>
                <a:gd name="T19" fmla="*/ 306 h 1515"/>
                <a:gd name="T20" fmla="*/ 1508 w 1682"/>
                <a:gd name="T21" fmla="*/ 260 h 1515"/>
                <a:gd name="T22" fmla="*/ 1478 w 1682"/>
                <a:gd name="T23" fmla="*/ 202 h 1515"/>
                <a:gd name="T24" fmla="*/ 1521 w 1682"/>
                <a:gd name="T25" fmla="*/ 102 h 1515"/>
                <a:gd name="T26" fmla="*/ 1597 w 1682"/>
                <a:gd name="T27" fmla="*/ 0 h 1515"/>
                <a:gd name="T28" fmla="*/ 1581 w 1682"/>
                <a:gd name="T29" fmla="*/ 332 h 1515"/>
                <a:gd name="T30" fmla="*/ 1407 w 1682"/>
                <a:gd name="T31" fmla="*/ 472 h 1515"/>
                <a:gd name="T32" fmla="*/ 1485 w 1682"/>
                <a:gd name="T33" fmla="*/ 916 h 1515"/>
                <a:gd name="T34" fmla="*/ 1431 w 1682"/>
                <a:gd name="T35" fmla="*/ 1125 h 1515"/>
                <a:gd name="T36" fmla="*/ 1389 w 1682"/>
                <a:gd name="T37" fmla="*/ 1157 h 1515"/>
                <a:gd name="T38" fmla="*/ 1233 w 1682"/>
                <a:gd name="T39" fmla="*/ 1219 h 1515"/>
                <a:gd name="T40" fmla="*/ 1159 w 1682"/>
                <a:gd name="T41" fmla="*/ 1323 h 1515"/>
                <a:gd name="T42" fmla="*/ 1136 w 1682"/>
                <a:gd name="T43" fmla="*/ 1305 h 1515"/>
                <a:gd name="T44" fmla="*/ 1039 w 1682"/>
                <a:gd name="T45" fmla="*/ 1323 h 1515"/>
                <a:gd name="T46" fmla="*/ 959 w 1682"/>
                <a:gd name="T47" fmla="*/ 1341 h 1515"/>
                <a:gd name="T48" fmla="*/ 840 w 1682"/>
                <a:gd name="T49" fmla="*/ 1322 h 1515"/>
                <a:gd name="T50" fmla="*/ 808 w 1682"/>
                <a:gd name="T51" fmla="*/ 1312 h 1515"/>
                <a:gd name="T52" fmla="*/ 654 w 1682"/>
                <a:gd name="T53" fmla="*/ 1338 h 1515"/>
                <a:gd name="T54" fmla="*/ 487 w 1682"/>
                <a:gd name="T55" fmla="*/ 1468 h 1515"/>
                <a:gd name="T56" fmla="*/ 298 w 1682"/>
                <a:gd name="T57" fmla="*/ 1505 h 1515"/>
                <a:gd name="T58" fmla="*/ 252 w 1682"/>
                <a:gd name="T59" fmla="*/ 1336 h 1515"/>
                <a:gd name="T60" fmla="*/ 143 w 1682"/>
                <a:gd name="T61" fmla="*/ 1105 h 1515"/>
                <a:gd name="T62" fmla="*/ 0 w 1682"/>
                <a:gd name="T63" fmla="*/ 926 h 1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82" h="1515">
                  <a:moveTo>
                    <a:pt x="0" y="926"/>
                  </a:moveTo>
                  <a:lnTo>
                    <a:pt x="383" y="927"/>
                  </a:lnTo>
                  <a:lnTo>
                    <a:pt x="431" y="860"/>
                  </a:lnTo>
                  <a:lnTo>
                    <a:pt x="452" y="867"/>
                  </a:lnTo>
                  <a:lnTo>
                    <a:pt x="456" y="894"/>
                  </a:lnTo>
                  <a:lnTo>
                    <a:pt x="564" y="868"/>
                  </a:lnTo>
                  <a:lnTo>
                    <a:pt x="578" y="849"/>
                  </a:lnTo>
                  <a:lnTo>
                    <a:pt x="629" y="882"/>
                  </a:lnTo>
                  <a:lnTo>
                    <a:pt x="656" y="907"/>
                  </a:lnTo>
                  <a:lnTo>
                    <a:pt x="705" y="908"/>
                  </a:lnTo>
                  <a:lnTo>
                    <a:pt x="715" y="877"/>
                  </a:lnTo>
                  <a:lnTo>
                    <a:pt x="759" y="873"/>
                  </a:lnTo>
                  <a:lnTo>
                    <a:pt x="914" y="774"/>
                  </a:lnTo>
                  <a:lnTo>
                    <a:pt x="965" y="769"/>
                  </a:lnTo>
                  <a:lnTo>
                    <a:pt x="1005" y="718"/>
                  </a:lnTo>
                  <a:lnTo>
                    <a:pt x="1222" y="566"/>
                  </a:lnTo>
                  <a:lnTo>
                    <a:pt x="1439" y="391"/>
                  </a:lnTo>
                  <a:lnTo>
                    <a:pt x="1481" y="347"/>
                  </a:lnTo>
                  <a:lnTo>
                    <a:pt x="1476" y="323"/>
                  </a:lnTo>
                  <a:lnTo>
                    <a:pt x="1455" y="306"/>
                  </a:lnTo>
                  <a:lnTo>
                    <a:pt x="1475" y="280"/>
                  </a:lnTo>
                  <a:lnTo>
                    <a:pt x="1508" y="260"/>
                  </a:lnTo>
                  <a:lnTo>
                    <a:pt x="1478" y="227"/>
                  </a:lnTo>
                  <a:lnTo>
                    <a:pt x="1478" y="202"/>
                  </a:lnTo>
                  <a:lnTo>
                    <a:pt x="1528" y="162"/>
                  </a:lnTo>
                  <a:lnTo>
                    <a:pt x="1521" y="102"/>
                  </a:lnTo>
                  <a:lnTo>
                    <a:pt x="1544" y="47"/>
                  </a:lnTo>
                  <a:lnTo>
                    <a:pt x="1597" y="0"/>
                  </a:lnTo>
                  <a:lnTo>
                    <a:pt x="1682" y="137"/>
                  </a:lnTo>
                  <a:lnTo>
                    <a:pt x="1581" y="332"/>
                  </a:lnTo>
                  <a:lnTo>
                    <a:pt x="1444" y="429"/>
                  </a:lnTo>
                  <a:lnTo>
                    <a:pt x="1407" y="472"/>
                  </a:lnTo>
                  <a:lnTo>
                    <a:pt x="1440" y="655"/>
                  </a:lnTo>
                  <a:lnTo>
                    <a:pt x="1485" y="916"/>
                  </a:lnTo>
                  <a:lnTo>
                    <a:pt x="1497" y="958"/>
                  </a:lnTo>
                  <a:lnTo>
                    <a:pt x="1431" y="1125"/>
                  </a:lnTo>
                  <a:lnTo>
                    <a:pt x="1393" y="1146"/>
                  </a:lnTo>
                  <a:lnTo>
                    <a:pt x="1389" y="1157"/>
                  </a:lnTo>
                  <a:lnTo>
                    <a:pt x="1322" y="1158"/>
                  </a:lnTo>
                  <a:lnTo>
                    <a:pt x="1233" y="1219"/>
                  </a:lnTo>
                  <a:lnTo>
                    <a:pt x="1194" y="1330"/>
                  </a:lnTo>
                  <a:lnTo>
                    <a:pt x="1159" y="1323"/>
                  </a:lnTo>
                  <a:lnTo>
                    <a:pt x="1153" y="1305"/>
                  </a:lnTo>
                  <a:lnTo>
                    <a:pt x="1136" y="1305"/>
                  </a:lnTo>
                  <a:lnTo>
                    <a:pt x="1128" y="1324"/>
                  </a:lnTo>
                  <a:lnTo>
                    <a:pt x="1039" y="1323"/>
                  </a:lnTo>
                  <a:lnTo>
                    <a:pt x="993" y="1344"/>
                  </a:lnTo>
                  <a:lnTo>
                    <a:pt x="959" y="1341"/>
                  </a:lnTo>
                  <a:lnTo>
                    <a:pt x="920" y="1329"/>
                  </a:lnTo>
                  <a:lnTo>
                    <a:pt x="840" y="1322"/>
                  </a:lnTo>
                  <a:lnTo>
                    <a:pt x="831" y="1310"/>
                  </a:lnTo>
                  <a:lnTo>
                    <a:pt x="808" y="1312"/>
                  </a:lnTo>
                  <a:lnTo>
                    <a:pt x="780" y="1330"/>
                  </a:lnTo>
                  <a:lnTo>
                    <a:pt x="654" y="1338"/>
                  </a:lnTo>
                  <a:lnTo>
                    <a:pt x="556" y="1434"/>
                  </a:lnTo>
                  <a:lnTo>
                    <a:pt x="487" y="1468"/>
                  </a:lnTo>
                  <a:lnTo>
                    <a:pt x="415" y="1515"/>
                  </a:lnTo>
                  <a:lnTo>
                    <a:pt x="298" y="1505"/>
                  </a:lnTo>
                  <a:lnTo>
                    <a:pt x="298" y="1423"/>
                  </a:lnTo>
                  <a:lnTo>
                    <a:pt x="252" y="1336"/>
                  </a:lnTo>
                  <a:lnTo>
                    <a:pt x="232" y="1208"/>
                  </a:lnTo>
                  <a:lnTo>
                    <a:pt x="143" y="1105"/>
                  </a:lnTo>
                  <a:lnTo>
                    <a:pt x="38" y="1012"/>
                  </a:lnTo>
                  <a:lnTo>
                    <a:pt x="0" y="92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7719" name="Freeform 23"/>
            <p:cNvSpPr>
              <a:spLocks/>
            </p:cNvSpPr>
            <p:nvPr/>
          </p:nvSpPr>
          <p:spPr bwMode="auto">
            <a:xfrm>
              <a:off x="2893" y="994"/>
              <a:ext cx="325" cy="263"/>
            </a:xfrm>
            <a:custGeom>
              <a:avLst/>
              <a:gdLst>
                <a:gd name="T0" fmla="*/ 0 w 1685"/>
                <a:gd name="T1" fmla="*/ 917 h 1364"/>
                <a:gd name="T2" fmla="*/ 203 w 1685"/>
                <a:gd name="T3" fmla="*/ 1363 h 1364"/>
                <a:gd name="T4" fmla="*/ 587 w 1685"/>
                <a:gd name="T5" fmla="*/ 1364 h 1364"/>
                <a:gd name="T6" fmla="*/ 634 w 1685"/>
                <a:gd name="T7" fmla="*/ 1297 h 1364"/>
                <a:gd name="T8" fmla="*/ 656 w 1685"/>
                <a:gd name="T9" fmla="*/ 1304 h 1364"/>
                <a:gd name="T10" fmla="*/ 659 w 1685"/>
                <a:gd name="T11" fmla="*/ 1331 h 1364"/>
                <a:gd name="T12" fmla="*/ 766 w 1685"/>
                <a:gd name="T13" fmla="*/ 1305 h 1364"/>
                <a:gd name="T14" fmla="*/ 782 w 1685"/>
                <a:gd name="T15" fmla="*/ 1286 h 1364"/>
                <a:gd name="T16" fmla="*/ 833 w 1685"/>
                <a:gd name="T17" fmla="*/ 1319 h 1364"/>
                <a:gd name="T18" fmla="*/ 860 w 1685"/>
                <a:gd name="T19" fmla="*/ 1344 h 1364"/>
                <a:gd name="T20" fmla="*/ 909 w 1685"/>
                <a:gd name="T21" fmla="*/ 1346 h 1364"/>
                <a:gd name="T22" fmla="*/ 919 w 1685"/>
                <a:gd name="T23" fmla="*/ 1314 h 1364"/>
                <a:gd name="T24" fmla="*/ 964 w 1685"/>
                <a:gd name="T25" fmla="*/ 1310 h 1364"/>
                <a:gd name="T26" fmla="*/ 1118 w 1685"/>
                <a:gd name="T27" fmla="*/ 1211 h 1364"/>
                <a:gd name="T28" fmla="*/ 1171 w 1685"/>
                <a:gd name="T29" fmla="*/ 1206 h 1364"/>
                <a:gd name="T30" fmla="*/ 1208 w 1685"/>
                <a:gd name="T31" fmla="*/ 1157 h 1364"/>
                <a:gd name="T32" fmla="*/ 1429 w 1685"/>
                <a:gd name="T33" fmla="*/ 1001 h 1364"/>
                <a:gd name="T34" fmla="*/ 1637 w 1685"/>
                <a:gd name="T35" fmla="*/ 833 h 1364"/>
                <a:gd name="T36" fmla="*/ 1685 w 1685"/>
                <a:gd name="T37" fmla="*/ 784 h 1364"/>
                <a:gd name="T38" fmla="*/ 1679 w 1685"/>
                <a:gd name="T39" fmla="*/ 758 h 1364"/>
                <a:gd name="T40" fmla="*/ 1660 w 1685"/>
                <a:gd name="T41" fmla="*/ 744 h 1364"/>
                <a:gd name="T42" fmla="*/ 1316 w 1685"/>
                <a:gd name="T43" fmla="*/ 453 h 1364"/>
                <a:gd name="T44" fmla="*/ 1189 w 1685"/>
                <a:gd name="T45" fmla="*/ 369 h 1364"/>
                <a:gd name="T46" fmla="*/ 1135 w 1685"/>
                <a:gd name="T47" fmla="*/ 363 h 1364"/>
                <a:gd name="T48" fmla="*/ 1123 w 1685"/>
                <a:gd name="T49" fmla="*/ 319 h 1364"/>
                <a:gd name="T50" fmla="*/ 1099 w 1685"/>
                <a:gd name="T51" fmla="*/ 303 h 1364"/>
                <a:gd name="T52" fmla="*/ 909 w 1685"/>
                <a:gd name="T53" fmla="*/ 227 h 1364"/>
                <a:gd name="T54" fmla="*/ 788 w 1685"/>
                <a:gd name="T55" fmla="*/ 211 h 1364"/>
                <a:gd name="T56" fmla="*/ 722 w 1685"/>
                <a:gd name="T57" fmla="*/ 0 h 1364"/>
                <a:gd name="T58" fmla="*/ 547 w 1685"/>
                <a:gd name="T59" fmla="*/ 553 h 1364"/>
                <a:gd name="T60" fmla="*/ 521 w 1685"/>
                <a:gd name="T61" fmla="*/ 562 h 1364"/>
                <a:gd name="T62" fmla="*/ 494 w 1685"/>
                <a:gd name="T63" fmla="*/ 598 h 1364"/>
                <a:gd name="T64" fmla="*/ 433 w 1685"/>
                <a:gd name="T65" fmla="*/ 637 h 1364"/>
                <a:gd name="T66" fmla="*/ 415 w 1685"/>
                <a:gd name="T67" fmla="*/ 626 h 1364"/>
                <a:gd name="T68" fmla="*/ 337 w 1685"/>
                <a:gd name="T69" fmla="*/ 616 h 1364"/>
                <a:gd name="T70" fmla="*/ 0 w 1685"/>
                <a:gd name="T71" fmla="*/ 917 h 1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85" h="1364">
                  <a:moveTo>
                    <a:pt x="0" y="917"/>
                  </a:moveTo>
                  <a:lnTo>
                    <a:pt x="203" y="1363"/>
                  </a:lnTo>
                  <a:lnTo>
                    <a:pt x="587" y="1364"/>
                  </a:lnTo>
                  <a:lnTo>
                    <a:pt x="634" y="1297"/>
                  </a:lnTo>
                  <a:lnTo>
                    <a:pt x="656" y="1304"/>
                  </a:lnTo>
                  <a:lnTo>
                    <a:pt x="659" y="1331"/>
                  </a:lnTo>
                  <a:lnTo>
                    <a:pt x="766" y="1305"/>
                  </a:lnTo>
                  <a:lnTo>
                    <a:pt x="782" y="1286"/>
                  </a:lnTo>
                  <a:lnTo>
                    <a:pt x="833" y="1319"/>
                  </a:lnTo>
                  <a:lnTo>
                    <a:pt x="860" y="1344"/>
                  </a:lnTo>
                  <a:lnTo>
                    <a:pt x="909" y="1346"/>
                  </a:lnTo>
                  <a:lnTo>
                    <a:pt x="919" y="1314"/>
                  </a:lnTo>
                  <a:lnTo>
                    <a:pt x="964" y="1310"/>
                  </a:lnTo>
                  <a:lnTo>
                    <a:pt x="1118" y="1211"/>
                  </a:lnTo>
                  <a:lnTo>
                    <a:pt x="1171" y="1206"/>
                  </a:lnTo>
                  <a:lnTo>
                    <a:pt x="1208" y="1157"/>
                  </a:lnTo>
                  <a:lnTo>
                    <a:pt x="1429" y="1001"/>
                  </a:lnTo>
                  <a:lnTo>
                    <a:pt x="1637" y="833"/>
                  </a:lnTo>
                  <a:lnTo>
                    <a:pt x="1685" y="784"/>
                  </a:lnTo>
                  <a:lnTo>
                    <a:pt x="1679" y="758"/>
                  </a:lnTo>
                  <a:lnTo>
                    <a:pt x="1660" y="744"/>
                  </a:lnTo>
                  <a:lnTo>
                    <a:pt x="1316" y="453"/>
                  </a:lnTo>
                  <a:lnTo>
                    <a:pt x="1189" y="369"/>
                  </a:lnTo>
                  <a:lnTo>
                    <a:pt x="1135" y="363"/>
                  </a:lnTo>
                  <a:lnTo>
                    <a:pt x="1123" y="319"/>
                  </a:lnTo>
                  <a:lnTo>
                    <a:pt x="1099" y="303"/>
                  </a:lnTo>
                  <a:lnTo>
                    <a:pt x="909" y="227"/>
                  </a:lnTo>
                  <a:lnTo>
                    <a:pt x="788" y="211"/>
                  </a:lnTo>
                  <a:lnTo>
                    <a:pt x="722" y="0"/>
                  </a:lnTo>
                  <a:lnTo>
                    <a:pt x="547" y="553"/>
                  </a:lnTo>
                  <a:lnTo>
                    <a:pt x="521" y="562"/>
                  </a:lnTo>
                  <a:lnTo>
                    <a:pt x="494" y="598"/>
                  </a:lnTo>
                  <a:lnTo>
                    <a:pt x="433" y="637"/>
                  </a:lnTo>
                  <a:lnTo>
                    <a:pt x="415" y="626"/>
                  </a:lnTo>
                  <a:lnTo>
                    <a:pt x="337" y="616"/>
                  </a:lnTo>
                  <a:lnTo>
                    <a:pt x="0" y="91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7720" name="Freeform 24"/>
            <p:cNvSpPr>
              <a:spLocks/>
            </p:cNvSpPr>
            <p:nvPr/>
          </p:nvSpPr>
          <p:spPr bwMode="auto">
            <a:xfrm>
              <a:off x="3022" y="1600"/>
              <a:ext cx="269" cy="130"/>
            </a:xfrm>
            <a:custGeom>
              <a:avLst/>
              <a:gdLst>
                <a:gd name="T0" fmla="*/ 1265 w 1387"/>
                <a:gd name="T1" fmla="*/ 232 h 671"/>
                <a:gd name="T2" fmla="*/ 1289 w 1387"/>
                <a:gd name="T3" fmla="*/ 279 h 671"/>
                <a:gd name="T4" fmla="*/ 1361 w 1387"/>
                <a:gd name="T5" fmla="*/ 282 h 671"/>
                <a:gd name="T6" fmla="*/ 1387 w 1387"/>
                <a:gd name="T7" fmla="*/ 263 h 671"/>
                <a:gd name="T8" fmla="*/ 1372 w 1387"/>
                <a:gd name="T9" fmla="*/ 351 h 671"/>
                <a:gd name="T10" fmla="*/ 1345 w 1387"/>
                <a:gd name="T11" fmla="*/ 369 h 671"/>
                <a:gd name="T12" fmla="*/ 1327 w 1387"/>
                <a:gd name="T13" fmla="*/ 499 h 671"/>
                <a:gd name="T14" fmla="*/ 1175 w 1387"/>
                <a:gd name="T15" fmla="*/ 601 h 671"/>
                <a:gd name="T16" fmla="*/ 1109 w 1387"/>
                <a:gd name="T17" fmla="*/ 619 h 671"/>
                <a:gd name="T18" fmla="*/ 1019 w 1387"/>
                <a:gd name="T19" fmla="*/ 619 h 671"/>
                <a:gd name="T20" fmla="*/ 1014 w 1387"/>
                <a:gd name="T21" fmla="*/ 640 h 671"/>
                <a:gd name="T22" fmla="*/ 887 w 1387"/>
                <a:gd name="T23" fmla="*/ 634 h 671"/>
                <a:gd name="T24" fmla="*/ 876 w 1387"/>
                <a:gd name="T25" fmla="*/ 621 h 671"/>
                <a:gd name="T26" fmla="*/ 673 w 1387"/>
                <a:gd name="T27" fmla="*/ 615 h 671"/>
                <a:gd name="T28" fmla="*/ 636 w 1387"/>
                <a:gd name="T29" fmla="*/ 604 h 671"/>
                <a:gd name="T30" fmla="*/ 528 w 1387"/>
                <a:gd name="T31" fmla="*/ 592 h 671"/>
                <a:gd name="T32" fmla="*/ 413 w 1387"/>
                <a:gd name="T33" fmla="*/ 644 h 671"/>
                <a:gd name="T34" fmla="*/ 264 w 1387"/>
                <a:gd name="T35" fmla="*/ 669 h 671"/>
                <a:gd name="T36" fmla="*/ 202 w 1387"/>
                <a:gd name="T37" fmla="*/ 671 h 671"/>
                <a:gd name="T38" fmla="*/ 160 w 1387"/>
                <a:gd name="T39" fmla="*/ 644 h 671"/>
                <a:gd name="T40" fmla="*/ 124 w 1387"/>
                <a:gd name="T41" fmla="*/ 630 h 671"/>
                <a:gd name="T42" fmla="*/ 110 w 1387"/>
                <a:gd name="T43" fmla="*/ 618 h 671"/>
                <a:gd name="T44" fmla="*/ 0 w 1387"/>
                <a:gd name="T45" fmla="*/ 636 h 671"/>
                <a:gd name="T46" fmla="*/ 0 w 1387"/>
                <a:gd name="T47" fmla="*/ 618 h 671"/>
                <a:gd name="T48" fmla="*/ 146 w 1387"/>
                <a:gd name="T49" fmla="*/ 542 h 671"/>
                <a:gd name="T50" fmla="*/ 159 w 1387"/>
                <a:gd name="T51" fmla="*/ 435 h 671"/>
                <a:gd name="T52" fmla="*/ 160 w 1387"/>
                <a:gd name="T53" fmla="*/ 295 h 671"/>
                <a:gd name="T54" fmla="*/ 598 w 1387"/>
                <a:gd name="T55" fmla="*/ 0 h 671"/>
                <a:gd name="T56" fmla="*/ 868 w 1387"/>
                <a:gd name="T57" fmla="*/ 48 h 671"/>
                <a:gd name="T58" fmla="*/ 992 w 1387"/>
                <a:gd name="T59" fmla="*/ 133 h 671"/>
                <a:gd name="T60" fmla="*/ 1040 w 1387"/>
                <a:gd name="T61" fmla="*/ 143 h 671"/>
                <a:gd name="T62" fmla="*/ 1069 w 1387"/>
                <a:gd name="T63" fmla="*/ 142 h 671"/>
                <a:gd name="T64" fmla="*/ 1081 w 1387"/>
                <a:gd name="T65" fmla="*/ 93 h 671"/>
                <a:gd name="T66" fmla="*/ 1112 w 1387"/>
                <a:gd name="T67" fmla="*/ 72 h 671"/>
                <a:gd name="T68" fmla="*/ 1147 w 1387"/>
                <a:gd name="T69" fmla="*/ 113 h 671"/>
                <a:gd name="T70" fmla="*/ 1156 w 1387"/>
                <a:gd name="T71" fmla="*/ 162 h 671"/>
                <a:gd name="T72" fmla="*/ 1265 w 1387"/>
                <a:gd name="T73" fmla="*/ 232 h 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87" h="671">
                  <a:moveTo>
                    <a:pt x="1265" y="232"/>
                  </a:moveTo>
                  <a:lnTo>
                    <a:pt x="1289" y="279"/>
                  </a:lnTo>
                  <a:lnTo>
                    <a:pt x="1361" y="282"/>
                  </a:lnTo>
                  <a:lnTo>
                    <a:pt x="1387" y="263"/>
                  </a:lnTo>
                  <a:lnTo>
                    <a:pt x="1372" y="351"/>
                  </a:lnTo>
                  <a:lnTo>
                    <a:pt x="1345" y="369"/>
                  </a:lnTo>
                  <a:lnTo>
                    <a:pt x="1327" y="499"/>
                  </a:lnTo>
                  <a:lnTo>
                    <a:pt x="1175" y="601"/>
                  </a:lnTo>
                  <a:lnTo>
                    <a:pt x="1109" y="619"/>
                  </a:lnTo>
                  <a:lnTo>
                    <a:pt x="1019" y="619"/>
                  </a:lnTo>
                  <a:lnTo>
                    <a:pt x="1014" y="640"/>
                  </a:lnTo>
                  <a:lnTo>
                    <a:pt x="887" y="634"/>
                  </a:lnTo>
                  <a:lnTo>
                    <a:pt x="876" y="621"/>
                  </a:lnTo>
                  <a:lnTo>
                    <a:pt x="673" y="615"/>
                  </a:lnTo>
                  <a:lnTo>
                    <a:pt x="636" y="604"/>
                  </a:lnTo>
                  <a:lnTo>
                    <a:pt x="528" y="592"/>
                  </a:lnTo>
                  <a:lnTo>
                    <a:pt x="413" y="644"/>
                  </a:lnTo>
                  <a:lnTo>
                    <a:pt x="264" y="669"/>
                  </a:lnTo>
                  <a:lnTo>
                    <a:pt x="202" y="671"/>
                  </a:lnTo>
                  <a:lnTo>
                    <a:pt x="160" y="644"/>
                  </a:lnTo>
                  <a:lnTo>
                    <a:pt x="124" y="630"/>
                  </a:lnTo>
                  <a:lnTo>
                    <a:pt x="110" y="618"/>
                  </a:lnTo>
                  <a:lnTo>
                    <a:pt x="0" y="636"/>
                  </a:lnTo>
                  <a:lnTo>
                    <a:pt x="0" y="618"/>
                  </a:lnTo>
                  <a:lnTo>
                    <a:pt x="146" y="542"/>
                  </a:lnTo>
                  <a:lnTo>
                    <a:pt x="159" y="435"/>
                  </a:lnTo>
                  <a:lnTo>
                    <a:pt x="160" y="295"/>
                  </a:lnTo>
                  <a:lnTo>
                    <a:pt x="598" y="0"/>
                  </a:lnTo>
                  <a:lnTo>
                    <a:pt x="868" y="48"/>
                  </a:lnTo>
                  <a:lnTo>
                    <a:pt x="992" y="133"/>
                  </a:lnTo>
                  <a:lnTo>
                    <a:pt x="1040" y="143"/>
                  </a:lnTo>
                  <a:lnTo>
                    <a:pt x="1069" y="142"/>
                  </a:lnTo>
                  <a:lnTo>
                    <a:pt x="1081" y="93"/>
                  </a:lnTo>
                  <a:lnTo>
                    <a:pt x="1112" y="72"/>
                  </a:lnTo>
                  <a:lnTo>
                    <a:pt x="1147" y="113"/>
                  </a:lnTo>
                  <a:lnTo>
                    <a:pt x="1156" y="162"/>
                  </a:lnTo>
                  <a:lnTo>
                    <a:pt x="1265" y="23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7721" name="Freeform 25"/>
            <p:cNvSpPr>
              <a:spLocks/>
            </p:cNvSpPr>
            <p:nvPr/>
          </p:nvSpPr>
          <p:spPr bwMode="auto">
            <a:xfrm>
              <a:off x="3267" y="1555"/>
              <a:ext cx="202" cy="223"/>
            </a:xfrm>
            <a:custGeom>
              <a:avLst/>
              <a:gdLst>
                <a:gd name="T0" fmla="*/ 62 w 1048"/>
                <a:gd name="T1" fmla="*/ 385 h 1156"/>
                <a:gd name="T2" fmla="*/ 18 w 1048"/>
                <a:gd name="T3" fmla="*/ 242 h 1156"/>
                <a:gd name="T4" fmla="*/ 130 w 1048"/>
                <a:gd name="T5" fmla="*/ 56 h 1156"/>
                <a:gd name="T6" fmla="*/ 254 w 1048"/>
                <a:gd name="T7" fmla="*/ 0 h 1156"/>
                <a:gd name="T8" fmla="*/ 370 w 1048"/>
                <a:gd name="T9" fmla="*/ 81 h 1156"/>
                <a:gd name="T10" fmla="*/ 370 w 1048"/>
                <a:gd name="T11" fmla="*/ 229 h 1156"/>
                <a:gd name="T12" fmla="*/ 442 w 1048"/>
                <a:gd name="T13" fmla="*/ 313 h 1156"/>
                <a:gd name="T14" fmla="*/ 497 w 1048"/>
                <a:gd name="T15" fmla="*/ 294 h 1156"/>
                <a:gd name="T16" fmla="*/ 568 w 1048"/>
                <a:gd name="T17" fmla="*/ 335 h 1156"/>
                <a:gd name="T18" fmla="*/ 695 w 1048"/>
                <a:gd name="T19" fmla="*/ 350 h 1156"/>
                <a:gd name="T20" fmla="*/ 743 w 1048"/>
                <a:gd name="T21" fmla="*/ 332 h 1156"/>
                <a:gd name="T22" fmla="*/ 799 w 1048"/>
                <a:gd name="T23" fmla="*/ 364 h 1156"/>
                <a:gd name="T24" fmla="*/ 879 w 1048"/>
                <a:gd name="T25" fmla="*/ 337 h 1156"/>
                <a:gd name="T26" fmla="*/ 1048 w 1048"/>
                <a:gd name="T27" fmla="*/ 316 h 1156"/>
                <a:gd name="T28" fmla="*/ 1040 w 1048"/>
                <a:gd name="T29" fmla="*/ 381 h 1156"/>
                <a:gd name="T30" fmla="*/ 951 w 1048"/>
                <a:gd name="T31" fmla="*/ 408 h 1156"/>
                <a:gd name="T32" fmla="*/ 855 w 1048"/>
                <a:gd name="T33" fmla="*/ 561 h 1156"/>
                <a:gd name="T34" fmla="*/ 809 w 1048"/>
                <a:gd name="T35" fmla="*/ 659 h 1156"/>
                <a:gd name="T36" fmla="*/ 823 w 1048"/>
                <a:gd name="T37" fmla="*/ 728 h 1156"/>
                <a:gd name="T38" fmla="*/ 828 w 1048"/>
                <a:gd name="T39" fmla="*/ 768 h 1156"/>
                <a:gd name="T40" fmla="*/ 731 w 1048"/>
                <a:gd name="T41" fmla="*/ 870 h 1156"/>
                <a:gd name="T42" fmla="*/ 705 w 1048"/>
                <a:gd name="T43" fmla="*/ 1039 h 1156"/>
                <a:gd name="T44" fmla="*/ 698 w 1048"/>
                <a:gd name="T45" fmla="*/ 1082 h 1156"/>
                <a:gd name="T46" fmla="*/ 714 w 1048"/>
                <a:gd name="T47" fmla="*/ 1156 h 1156"/>
                <a:gd name="T48" fmla="*/ 658 w 1048"/>
                <a:gd name="T49" fmla="*/ 1138 h 1156"/>
                <a:gd name="T50" fmla="*/ 537 w 1048"/>
                <a:gd name="T51" fmla="*/ 967 h 1156"/>
                <a:gd name="T52" fmla="*/ 428 w 1048"/>
                <a:gd name="T53" fmla="*/ 745 h 1156"/>
                <a:gd name="T54" fmla="*/ 364 w 1048"/>
                <a:gd name="T55" fmla="*/ 806 h 1156"/>
                <a:gd name="T56" fmla="*/ 329 w 1048"/>
                <a:gd name="T57" fmla="*/ 902 h 1156"/>
                <a:gd name="T58" fmla="*/ 78 w 1048"/>
                <a:gd name="T59" fmla="*/ 609 h 1156"/>
                <a:gd name="T60" fmla="*/ 120 w 1048"/>
                <a:gd name="T61" fmla="*/ 502 h 1156"/>
                <a:gd name="T62" fmla="*/ 24 w 1048"/>
                <a:gd name="T63" fmla="*/ 515 h 1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48" h="1156">
                  <a:moveTo>
                    <a:pt x="0" y="467"/>
                  </a:moveTo>
                  <a:lnTo>
                    <a:pt x="62" y="385"/>
                  </a:lnTo>
                  <a:lnTo>
                    <a:pt x="52" y="292"/>
                  </a:lnTo>
                  <a:lnTo>
                    <a:pt x="18" y="242"/>
                  </a:lnTo>
                  <a:lnTo>
                    <a:pt x="18" y="205"/>
                  </a:lnTo>
                  <a:lnTo>
                    <a:pt x="130" y="56"/>
                  </a:lnTo>
                  <a:lnTo>
                    <a:pt x="197" y="73"/>
                  </a:lnTo>
                  <a:lnTo>
                    <a:pt x="254" y="0"/>
                  </a:lnTo>
                  <a:lnTo>
                    <a:pt x="404" y="32"/>
                  </a:lnTo>
                  <a:lnTo>
                    <a:pt x="370" y="81"/>
                  </a:lnTo>
                  <a:lnTo>
                    <a:pt x="364" y="199"/>
                  </a:lnTo>
                  <a:lnTo>
                    <a:pt x="370" y="229"/>
                  </a:lnTo>
                  <a:lnTo>
                    <a:pt x="345" y="265"/>
                  </a:lnTo>
                  <a:lnTo>
                    <a:pt x="442" y="313"/>
                  </a:lnTo>
                  <a:lnTo>
                    <a:pt x="465" y="318"/>
                  </a:lnTo>
                  <a:lnTo>
                    <a:pt x="497" y="294"/>
                  </a:lnTo>
                  <a:lnTo>
                    <a:pt x="521" y="297"/>
                  </a:lnTo>
                  <a:lnTo>
                    <a:pt x="568" y="335"/>
                  </a:lnTo>
                  <a:lnTo>
                    <a:pt x="673" y="337"/>
                  </a:lnTo>
                  <a:lnTo>
                    <a:pt x="695" y="350"/>
                  </a:lnTo>
                  <a:lnTo>
                    <a:pt x="722" y="352"/>
                  </a:lnTo>
                  <a:lnTo>
                    <a:pt x="743" y="332"/>
                  </a:lnTo>
                  <a:lnTo>
                    <a:pt x="763" y="333"/>
                  </a:lnTo>
                  <a:lnTo>
                    <a:pt x="799" y="364"/>
                  </a:lnTo>
                  <a:lnTo>
                    <a:pt x="836" y="361"/>
                  </a:lnTo>
                  <a:lnTo>
                    <a:pt x="879" y="337"/>
                  </a:lnTo>
                  <a:lnTo>
                    <a:pt x="1017" y="306"/>
                  </a:lnTo>
                  <a:lnTo>
                    <a:pt x="1048" y="316"/>
                  </a:lnTo>
                  <a:lnTo>
                    <a:pt x="1040" y="349"/>
                  </a:lnTo>
                  <a:lnTo>
                    <a:pt x="1040" y="381"/>
                  </a:lnTo>
                  <a:lnTo>
                    <a:pt x="1020" y="399"/>
                  </a:lnTo>
                  <a:lnTo>
                    <a:pt x="951" y="408"/>
                  </a:lnTo>
                  <a:lnTo>
                    <a:pt x="939" y="489"/>
                  </a:lnTo>
                  <a:lnTo>
                    <a:pt x="855" y="561"/>
                  </a:lnTo>
                  <a:lnTo>
                    <a:pt x="825" y="618"/>
                  </a:lnTo>
                  <a:lnTo>
                    <a:pt x="809" y="659"/>
                  </a:lnTo>
                  <a:lnTo>
                    <a:pt x="806" y="719"/>
                  </a:lnTo>
                  <a:lnTo>
                    <a:pt x="823" y="728"/>
                  </a:lnTo>
                  <a:lnTo>
                    <a:pt x="835" y="745"/>
                  </a:lnTo>
                  <a:lnTo>
                    <a:pt x="828" y="768"/>
                  </a:lnTo>
                  <a:lnTo>
                    <a:pt x="756" y="849"/>
                  </a:lnTo>
                  <a:lnTo>
                    <a:pt x="731" y="870"/>
                  </a:lnTo>
                  <a:lnTo>
                    <a:pt x="737" y="973"/>
                  </a:lnTo>
                  <a:lnTo>
                    <a:pt x="705" y="1039"/>
                  </a:lnTo>
                  <a:lnTo>
                    <a:pt x="698" y="1057"/>
                  </a:lnTo>
                  <a:lnTo>
                    <a:pt x="698" y="1082"/>
                  </a:lnTo>
                  <a:lnTo>
                    <a:pt x="730" y="1136"/>
                  </a:lnTo>
                  <a:lnTo>
                    <a:pt x="714" y="1156"/>
                  </a:lnTo>
                  <a:lnTo>
                    <a:pt x="696" y="1138"/>
                  </a:lnTo>
                  <a:lnTo>
                    <a:pt x="658" y="1138"/>
                  </a:lnTo>
                  <a:lnTo>
                    <a:pt x="571" y="1029"/>
                  </a:lnTo>
                  <a:lnTo>
                    <a:pt x="537" y="967"/>
                  </a:lnTo>
                  <a:lnTo>
                    <a:pt x="534" y="918"/>
                  </a:lnTo>
                  <a:lnTo>
                    <a:pt x="428" y="745"/>
                  </a:lnTo>
                  <a:lnTo>
                    <a:pt x="410" y="743"/>
                  </a:lnTo>
                  <a:lnTo>
                    <a:pt x="364" y="806"/>
                  </a:lnTo>
                  <a:lnTo>
                    <a:pt x="359" y="860"/>
                  </a:lnTo>
                  <a:lnTo>
                    <a:pt x="329" y="902"/>
                  </a:lnTo>
                  <a:lnTo>
                    <a:pt x="64" y="728"/>
                  </a:lnTo>
                  <a:lnTo>
                    <a:pt x="78" y="609"/>
                  </a:lnTo>
                  <a:lnTo>
                    <a:pt x="109" y="586"/>
                  </a:lnTo>
                  <a:lnTo>
                    <a:pt x="120" y="502"/>
                  </a:lnTo>
                  <a:lnTo>
                    <a:pt x="96" y="518"/>
                  </a:lnTo>
                  <a:lnTo>
                    <a:pt x="24" y="515"/>
                  </a:lnTo>
                  <a:lnTo>
                    <a:pt x="0" y="46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7722" name="Freeform 26"/>
            <p:cNvSpPr>
              <a:spLocks/>
            </p:cNvSpPr>
            <p:nvPr/>
          </p:nvSpPr>
          <p:spPr bwMode="auto">
            <a:xfrm>
              <a:off x="3054" y="1504"/>
              <a:ext cx="272" cy="154"/>
            </a:xfrm>
            <a:custGeom>
              <a:avLst/>
              <a:gdLst>
                <a:gd name="T0" fmla="*/ 89 w 1411"/>
                <a:gd name="T1" fmla="*/ 175 h 797"/>
                <a:gd name="T2" fmla="*/ 228 w 1411"/>
                <a:gd name="T3" fmla="*/ 270 h 797"/>
                <a:gd name="T4" fmla="*/ 390 w 1411"/>
                <a:gd name="T5" fmla="*/ 271 h 797"/>
                <a:gd name="T6" fmla="*/ 445 w 1411"/>
                <a:gd name="T7" fmla="*/ 233 h 797"/>
                <a:gd name="T8" fmla="*/ 549 w 1411"/>
                <a:gd name="T9" fmla="*/ 357 h 797"/>
                <a:gd name="T10" fmla="*/ 808 w 1411"/>
                <a:gd name="T11" fmla="*/ 112 h 797"/>
                <a:gd name="T12" fmla="*/ 907 w 1411"/>
                <a:gd name="T13" fmla="*/ 125 h 797"/>
                <a:gd name="T14" fmla="*/ 950 w 1411"/>
                <a:gd name="T15" fmla="*/ 101 h 797"/>
                <a:gd name="T16" fmla="*/ 1053 w 1411"/>
                <a:gd name="T17" fmla="*/ 0 h 797"/>
                <a:gd name="T18" fmla="*/ 1102 w 1411"/>
                <a:gd name="T19" fmla="*/ 11 h 797"/>
                <a:gd name="T20" fmla="*/ 1108 w 1411"/>
                <a:gd name="T21" fmla="*/ 29 h 797"/>
                <a:gd name="T22" fmla="*/ 1185 w 1411"/>
                <a:gd name="T23" fmla="*/ 35 h 797"/>
                <a:gd name="T24" fmla="*/ 1275 w 1411"/>
                <a:gd name="T25" fmla="*/ 35 h 797"/>
                <a:gd name="T26" fmla="*/ 1288 w 1411"/>
                <a:gd name="T27" fmla="*/ 69 h 797"/>
                <a:gd name="T28" fmla="*/ 1308 w 1411"/>
                <a:gd name="T29" fmla="*/ 90 h 797"/>
                <a:gd name="T30" fmla="*/ 1327 w 1411"/>
                <a:gd name="T31" fmla="*/ 80 h 797"/>
                <a:gd name="T32" fmla="*/ 1356 w 1411"/>
                <a:gd name="T33" fmla="*/ 58 h 797"/>
                <a:gd name="T34" fmla="*/ 1392 w 1411"/>
                <a:gd name="T35" fmla="*/ 63 h 797"/>
                <a:gd name="T36" fmla="*/ 1411 w 1411"/>
                <a:gd name="T37" fmla="*/ 101 h 797"/>
                <a:gd name="T38" fmla="*/ 1408 w 1411"/>
                <a:gd name="T39" fmla="*/ 170 h 797"/>
                <a:gd name="T40" fmla="*/ 1362 w 1411"/>
                <a:gd name="T41" fmla="*/ 260 h 797"/>
                <a:gd name="T42" fmla="*/ 1303 w 1411"/>
                <a:gd name="T43" fmla="*/ 340 h 797"/>
                <a:gd name="T44" fmla="*/ 1235 w 1411"/>
                <a:gd name="T45" fmla="*/ 320 h 797"/>
                <a:gd name="T46" fmla="*/ 1140 w 1411"/>
                <a:gd name="T47" fmla="*/ 444 h 797"/>
                <a:gd name="T48" fmla="*/ 1120 w 1411"/>
                <a:gd name="T49" fmla="*/ 470 h 797"/>
                <a:gd name="T50" fmla="*/ 1124 w 1411"/>
                <a:gd name="T51" fmla="*/ 508 h 797"/>
                <a:gd name="T52" fmla="*/ 1152 w 1411"/>
                <a:gd name="T53" fmla="*/ 551 h 797"/>
                <a:gd name="T54" fmla="*/ 1169 w 1411"/>
                <a:gd name="T55" fmla="*/ 649 h 797"/>
                <a:gd name="T56" fmla="*/ 1103 w 1411"/>
                <a:gd name="T57" fmla="*/ 733 h 797"/>
                <a:gd name="T58" fmla="*/ 996 w 1411"/>
                <a:gd name="T59" fmla="*/ 664 h 797"/>
                <a:gd name="T60" fmla="*/ 986 w 1411"/>
                <a:gd name="T61" fmla="*/ 610 h 797"/>
                <a:gd name="T62" fmla="*/ 952 w 1411"/>
                <a:gd name="T63" fmla="*/ 574 h 797"/>
                <a:gd name="T64" fmla="*/ 921 w 1411"/>
                <a:gd name="T65" fmla="*/ 591 h 797"/>
                <a:gd name="T66" fmla="*/ 909 w 1411"/>
                <a:gd name="T67" fmla="*/ 643 h 797"/>
                <a:gd name="T68" fmla="*/ 875 w 1411"/>
                <a:gd name="T69" fmla="*/ 643 h 797"/>
                <a:gd name="T70" fmla="*/ 831 w 1411"/>
                <a:gd name="T71" fmla="*/ 634 h 797"/>
                <a:gd name="T72" fmla="*/ 712 w 1411"/>
                <a:gd name="T73" fmla="*/ 551 h 797"/>
                <a:gd name="T74" fmla="*/ 435 w 1411"/>
                <a:gd name="T75" fmla="*/ 501 h 797"/>
                <a:gd name="T76" fmla="*/ 0 w 1411"/>
                <a:gd name="T77" fmla="*/ 797 h 797"/>
                <a:gd name="T78" fmla="*/ 2 w 1411"/>
                <a:gd name="T79" fmla="*/ 508 h 797"/>
                <a:gd name="T80" fmla="*/ 36 w 1411"/>
                <a:gd name="T81" fmla="*/ 361 h 797"/>
                <a:gd name="T82" fmla="*/ 86 w 1411"/>
                <a:gd name="T83" fmla="*/ 306 h 797"/>
                <a:gd name="T84" fmla="*/ 89 w 1411"/>
                <a:gd name="T85" fmla="*/ 175 h 7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11" h="797">
                  <a:moveTo>
                    <a:pt x="89" y="175"/>
                  </a:moveTo>
                  <a:lnTo>
                    <a:pt x="228" y="270"/>
                  </a:lnTo>
                  <a:lnTo>
                    <a:pt x="390" y="271"/>
                  </a:lnTo>
                  <a:lnTo>
                    <a:pt x="445" y="233"/>
                  </a:lnTo>
                  <a:lnTo>
                    <a:pt x="549" y="357"/>
                  </a:lnTo>
                  <a:lnTo>
                    <a:pt x="808" y="112"/>
                  </a:lnTo>
                  <a:lnTo>
                    <a:pt x="907" y="125"/>
                  </a:lnTo>
                  <a:lnTo>
                    <a:pt x="950" y="101"/>
                  </a:lnTo>
                  <a:lnTo>
                    <a:pt x="1053" y="0"/>
                  </a:lnTo>
                  <a:lnTo>
                    <a:pt x="1102" y="11"/>
                  </a:lnTo>
                  <a:lnTo>
                    <a:pt x="1108" y="29"/>
                  </a:lnTo>
                  <a:lnTo>
                    <a:pt x="1185" y="35"/>
                  </a:lnTo>
                  <a:lnTo>
                    <a:pt x="1275" y="35"/>
                  </a:lnTo>
                  <a:lnTo>
                    <a:pt x="1288" y="69"/>
                  </a:lnTo>
                  <a:lnTo>
                    <a:pt x="1308" y="90"/>
                  </a:lnTo>
                  <a:lnTo>
                    <a:pt x="1327" y="80"/>
                  </a:lnTo>
                  <a:lnTo>
                    <a:pt x="1356" y="58"/>
                  </a:lnTo>
                  <a:lnTo>
                    <a:pt x="1392" y="63"/>
                  </a:lnTo>
                  <a:lnTo>
                    <a:pt x="1411" y="101"/>
                  </a:lnTo>
                  <a:lnTo>
                    <a:pt x="1408" y="170"/>
                  </a:lnTo>
                  <a:lnTo>
                    <a:pt x="1362" y="260"/>
                  </a:lnTo>
                  <a:lnTo>
                    <a:pt x="1303" y="340"/>
                  </a:lnTo>
                  <a:lnTo>
                    <a:pt x="1235" y="320"/>
                  </a:lnTo>
                  <a:lnTo>
                    <a:pt x="1140" y="444"/>
                  </a:lnTo>
                  <a:lnTo>
                    <a:pt x="1120" y="470"/>
                  </a:lnTo>
                  <a:lnTo>
                    <a:pt x="1124" y="508"/>
                  </a:lnTo>
                  <a:lnTo>
                    <a:pt x="1152" y="551"/>
                  </a:lnTo>
                  <a:lnTo>
                    <a:pt x="1169" y="649"/>
                  </a:lnTo>
                  <a:lnTo>
                    <a:pt x="1103" y="733"/>
                  </a:lnTo>
                  <a:lnTo>
                    <a:pt x="996" y="664"/>
                  </a:lnTo>
                  <a:lnTo>
                    <a:pt x="986" y="610"/>
                  </a:lnTo>
                  <a:lnTo>
                    <a:pt x="952" y="574"/>
                  </a:lnTo>
                  <a:lnTo>
                    <a:pt x="921" y="591"/>
                  </a:lnTo>
                  <a:lnTo>
                    <a:pt x="909" y="643"/>
                  </a:lnTo>
                  <a:lnTo>
                    <a:pt x="875" y="643"/>
                  </a:lnTo>
                  <a:lnTo>
                    <a:pt x="831" y="634"/>
                  </a:lnTo>
                  <a:lnTo>
                    <a:pt x="712" y="551"/>
                  </a:lnTo>
                  <a:lnTo>
                    <a:pt x="435" y="501"/>
                  </a:lnTo>
                  <a:lnTo>
                    <a:pt x="0" y="797"/>
                  </a:lnTo>
                  <a:lnTo>
                    <a:pt x="2" y="508"/>
                  </a:lnTo>
                  <a:lnTo>
                    <a:pt x="36" y="361"/>
                  </a:lnTo>
                  <a:lnTo>
                    <a:pt x="86" y="306"/>
                  </a:lnTo>
                  <a:lnTo>
                    <a:pt x="89" y="17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7723" name="Freeform 27"/>
            <p:cNvSpPr>
              <a:spLocks/>
            </p:cNvSpPr>
            <p:nvPr/>
          </p:nvSpPr>
          <p:spPr bwMode="auto">
            <a:xfrm>
              <a:off x="3057" y="1463"/>
              <a:ext cx="159" cy="110"/>
            </a:xfrm>
            <a:custGeom>
              <a:avLst/>
              <a:gdLst>
                <a:gd name="T0" fmla="*/ 69 w 820"/>
                <a:gd name="T1" fmla="*/ 390 h 571"/>
                <a:gd name="T2" fmla="*/ 208 w 820"/>
                <a:gd name="T3" fmla="*/ 482 h 571"/>
                <a:gd name="T4" fmla="*/ 372 w 820"/>
                <a:gd name="T5" fmla="*/ 485 h 571"/>
                <a:gd name="T6" fmla="*/ 427 w 820"/>
                <a:gd name="T7" fmla="*/ 447 h 571"/>
                <a:gd name="T8" fmla="*/ 531 w 820"/>
                <a:gd name="T9" fmla="*/ 571 h 571"/>
                <a:gd name="T10" fmla="*/ 786 w 820"/>
                <a:gd name="T11" fmla="*/ 323 h 571"/>
                <a:gd name="T12" fmla="*/ 820 w 820"/>
                <a:gd name="T13" fmla="*/ 285 h 571"/>
                <a:gd name="T14" fmla="*/ 803 w 820"/>
                <a:gd name="T15" fmla="*/ 170 h 571"/>
                <a:gd name="T16" fmla="*/ 632 w 820"/>
                <a:gd name="T17" fmla="*/ 15 h 571"/>
                <a:gd name="T18" fmla="*/ 441 w 820"/>
                <a:gd name="T19" fmla="*/ 21 h 571"/>
                <a:gd name="T20" fmla="*/ 435 w 820"/>
                <a:gd name="T21" fmla="*/ 46 h 571"/>
                <a:gd name="T22" fmla="*/ 324 w 820"/>
                <a:gd name="T23" fmla="*/ 55 h 571"/>
                <a:gd name="T24" fmla="*/ 239 w 820"/>
                <a:gd name="T25" fmla="*/ 0 h 571"/>
                <a:gd name="T26" fmla="*/ 214 w 820"/>
                <a:gd name="T27" fmla="*/ 0 h 571"/>
                <a:gd name="T28" fmla="*/ 98 w 820"/>
                <a:gd name="T29" fmla="*/ 74 h 571"/>
                <a:gd name="T30" fmla="*/ 0 w 820"/>
                <a:gd name="T31" fmla="*/ 213 h 571"/>
                <a:gd name="T32" fmla="*/ 12 w 820"/>
                <a:gd name="T33" fmla="*/ 274 h 571"/>
                <a:gd name="T34" fmla="*/ 67 w 820"/>
                <a:gd name="T35" fmla="*/ 368 h 571"/>
                <a:gd name="T36" fmla="*/ 69 w 820"/>
                <a:gd name="T37" fmla="*/ 390 h 5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20" h="571">
                  <a:moveTo>
                    <a:pt x="69" y="390"/>
                  </a:moveTo>
                  <a:lnTo>
                    <a:pt x="208" y="482"/>
                  </a:lnTo>
                  <a:lnTo>
                    <a:pt x="372" y="485"/>
                  </a:lnTo>
                  <a:lnTo>
                    <a:pt x="427" y="447"/>
                  </a:lnTo>
                  <a:lnTo>
                    <a:pt x="531" y="571"/>
                  </a:lnTo>
                  <a:lnTo>
                    <a:pt x="786" y="323"/>
                  </a:lnTo>
                  <a:lnTo>
                    <a:pt x="820" y="285"/>
                  </a:lnTo>
                  <a:lnTo>
                    <a:pt x="803" y="170"/>
                  </a:lnTo>
                  <a:lnTo>
                    <a:pt x="632" y="15"/>
                  </a:lnTo>
                  <a:lnTo>
                    <a:pt x="441" y="21"/>
                  </a:lnTo>
                  <a:lnTo>
                    <a:pt x="435" y="46"/>
                  </a:lnTo>
                  <a:lnTo>
                    <a:pt x="324" y="55"/>
                  </a:lnTo>
                  <a:lnTo>
                    <a:pt x="239" y="0"/>
                  </a:lnTo>
                  <a:lnTo>
                    <a:pt x="214" y="0"/>
                  </a:lnTo>
                  <a:lnTo>
                    <a:pt x="98" y="74"/>
                  </a:lnTo>
                  <a:lnTo>
                    <a:pt x="0" y="213"/>
                  </a:lnTo>
                  <a:lnTo>
                    <a:pt x="12" y="274"/>
                  </a:lnTo>
                  <a:lnTo>
                    <a:pt x="67" y="368"/>
                  </a:lnTo>
                  <a:lnTo>
                    <a:pt x="69" y="39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157724" name="Text Box 28"/>
          <p:cNvSpPr txBox="1">
            <a:spLocks noChangeArrowheads="1"/>
          </p:cNvSpPr>
          <p:nvPr/>
        </p:nvSpPr>
        <p:spPr bwMode="auto">
          <a:xfrm>
            <a:off x="117475" y="1412875"/>
            <a:ext cx="4022725" cy="166199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 dirty="0">
                <a:solidFill>
                  <a:srgbClr val="066168"/>
                </a:solidFill>
                <a:latin typeface="Verdana" pitchFamily="34" charset="0"/>
              </a:rPr>
              <a:t>20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 municípios: </a:t>
            </a:r>
          </a:p>
          <a:p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Marco, Ubajara, 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Viçosa do Ceará,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Crato, Tianguá, São Benedito, Santana do Cariri, Reriutaba, Pires Ferreira, Ipueiras, Ipu, Ibiapina, Guaramiranga, Guaraciaba do Norte, </a:t>
            </a:r>
            <a:r>
              <a:rPr lang="pt-BR" sz="1400" b="0" dirty="0" err="1">
                <a:solidFill>
                  <a:srgbClr val="066168"/>
                </a:solidFill>
                <a:latin typeface="Verdana" pitchFamily="34" charset="0"/>
              </a:rPr>
              <a:t>Croatá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, Varjota, Carnaubal, 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Boa Viagem,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Aquiraz, </a:t>
            </a:r>
            <a:r>
              <a:rPr lang="pt-BR" sz="1400" b="0" dirty="0" err="1">
                <a:solidFill>
                  <a:srgbClr val="066168"/>
                </a:solidFill>
                <a:latin typeface="Verdana" pitchFamily="34" charset="0"/>
              </a:rPr>
              <a:t>Frecheirinha</a:t>
            </a:r>
            <a:endParaRPr lang="pt-BR" sz="1400" b="0" dirty="0">
              <a:solidFill>
                <a:srgbClr val="066168"/>
              </a:solidFill>
              <a:latin typeface="Verdana" pitchFamily="34" charset="0"/>
            </a:endParaRPr>
          </a:p>
        </p:txBody>
      </p:sp>
      <p:sp>
        <p:nvSpPr>
          <p:cNvPr id="157725" name="Text Box 29"/>
          <p:cNvSpPr txBox="1">
            <a:spLocks noChangeArrowheads="1"/>
          </p:cNvSpPr>
          <p:nvPr/>
        </p:nvSpPr>
        <p:spPr bwMode="auto">
          <a:xfrm>
            <a:off x="117475" y="3087688"/>
            <a:ext cx="269240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800">
                <a:solidFill>
                  <a:srgbClr val="066168"/>
                </a:solidFill>
                <a:latin typeface="Verdana" pitchFamily="34" charset="0"/>
              </a:rPr>
              <a:t>426 ha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de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área plantada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</a:p>
        </p:txBody>
      </p:sp>
      <p:sp>
        <p:nvSpPr>
          <p:cNvPr id="157726" name="Line 30"/>
          <p:cNvSpPr>
            <a:spLocks noChangeShapeType="1"/>
          </p:cNvSpPr>
          <p:nvPr/>
        </p:nvSpPr>
        <p:spPr bwMode="auto">
          <a:xfrm>
            <a:off x="146050" y="3071813"/>
            <a:ext cx="34178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57727" name="Line 31"/>
          <p:cNvSpPr>
            <a:spLocks noChangeShapeType="1"/>
          </p:cNvSpPr>
          <p:nvPr/>
        </p:nvSpPr>
        <p:spPr bwMode="auto">
          <a:xfrm>
            <a:off x="146050" y="3470275"/>
            <a:ext cx="34178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57728" name="Text Box 32"/>
          <p:cNvSpPr txBox="1">
            <a:spLocks noChangeArrowheads="1"/>
          </p:cNvSpPr>
          <p:nvPr/>
        </p:nvSpPr>
        <p:spPr bwMode="auto">
          <a:xfrm>
            <a:off x="117475" y="3486150"/>
            <a:ext cx="1878013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800">
                <a:solidFill>
                  <a:srgbClr val="066168"/>
                </a:solidFill>
                <a:latin typeface="Verdana" pitchFamily="34" charset="0"/>
              </a:rPr>
              <a:t>2.418 t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colhidas</a:t>
            </a:r>
          </a:p>
        </p:txBody>
      </p:sp>
      <p:sp>
        <p:nvSpPr>
          <p:cNvPr id="157729" name="Text Box 33"/>
          <p:cNvSpPr txBox="1">
            <a:spLocks noChangeArrowheads="1"/>
          </p:cNvSpPr>
          <p:nvPr/>
        </p:nvSpPr>
        <p:spPr bwMode="auto">
          <a:xfrm>
            <a:off x="117475" y="3886200"/>
            <a:ext cx="2820988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800">
                <a:solidFill>
                  <a:srgbClr val="066168"/>
                </a:solidFill>
                <a:latin typeface="Verdana" pitchFamily="34" charset="0"/>
              </a:rPr>
              <a:t>R$ 10.860,00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valor VBP</a:t>
            </a:r>
          </a:p>
        </p:txBody>
      </p:sp>
      <p:sp>
        <p:nvSpPr>
          <p:cNvPr id="157730" name="Line 34"/>
          <p:cNvSpPr>
            <a:spLocks noChangeShapeType="1"/>
          </p:cNvSpPr>
          <p:nvPr/>
        </p:nvSpPr>
        <p:spPr bwMode="auto">
          <a:xfrm>
            <a:off x="146050" y="3868738"/>
            <a:ext cx="34178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157731" name="Group 35"/>
          <p:cNvGrpSpPr>
            <a:grpSpLocks/>
          </p:cNvGrpSpPr>
          <p:nvPr/>
        </p:nvGrpSpPr>
        <p:grpSpPr bwMode="auto">
          <a:xfrm>
            <a:off x="7188200" y="1536700"/>
            <a:ext cx="1814513" cy="642938"/>
            <a:chOff x="4528" y="968"/>
            <a:chExt cx="1143" cy="405"/>
          </a:xfrm>
        </p:grpSpPr>
        <p:grpSp>
          <p:nvGrpSpPr>
            <p:cNvPr id="157732" name="Group 36"/>
            <p:cNvGrpSpPr>
              <a:grpSpLocks/>
            </p:cNvGrpSpPr>
            <p:nvPr/>
          </p:nvGrpSpPr>
          <p:grpSpPr bwMode="auto">
            <a:xfrm>
              <a:off x="4528" y="968"/>
              <a:ext cx="1143" cy="405"/>
              <a:chOff x="4377" y="1058"/>
              <a:chExt cx="1143" cy="405"/>
            </a:xfrm>
          </p:grpSpPr>
          <p:sp>
            <p:nvSpPr>
              <p:cNvPr id="157733" name="Freeform 37"/>
              <p:cNvSpPr>
                <a:spLocks/>
              </p:cNvSpPr>
              <p:nvPr/>
            </p:nvSpPr>
            <p:spPr bwMode="auto">
              <a:xfrm>
                <a:off x="4638" y="1371"/>
                <a:ext cx="573" cy="64"/>
              </a:xfrm>
              <a:custGeom>
                <a:avLst/>
                <a:gdLst>
                  <a:gd name="T0" fmla="*/ 0 w 603"/>
                  <a:gd name="T1" fmla="*/ 0 h 88"/>
                  <a:gd name="T2" fmla="*/ 162 w 603"/>
                  <a:gd name="T3" fmla="*/ 84 h 88"/>
                  <a:gd name="T4" fmla="*/ 603 w 603"/>
                  <a:gd name="T5" fmla="*/ 8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03" h="88">
                    <a:moveTo>
                      <a:pt x="0" y="0"/>
                    </a:moveTo>
                    <a:lnTo>
                      <a:pt x="162" y="84"/>
                    </a:lnTo>
                    <a:lnTo>
                      <a:pt x="603" y="88"/>
                    </a:lnTo>
                  </a:path>
                </a:pathLst>
              </a:custGeom>
              <a:noFill/>
              <a:ln w="19050" cap="flat" cmpd="sng">
                <a:solidFill>
                  <a:srgbClr val="8FC663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8FC663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451874" name="Text Box 290"/>
              <p:cNvSpPr txBox="1">
                <a:spLocks noChangeArrowheads="1"/>
              </p:cNvSpPr>
              <p:nvPr/>
            </p:nvSpPr>
            <p:spPr bwMode="auto">
              <a:xfrm>
                <a:off x="4771" y="1319"/>
                <a:ext cx="694" cy="1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900">
                    <a:solidFill>
                      <a:srgbClr val="066168"/>
                    </a:solidFill>
                    <a:latin typeface="Verdana" pitchFamily="34" charset="0"/>
                  </a:rPr>
                  <a:t>Fortaleza</a:t>
                </a:r>
              </a:p>
            </p:txBody>
          </p:sp>
          <p:sp>
            <p:nvSpPr>
              <p:cNvPr id="157735" name="Text Box 39"/>
              <p:cNvSpPr txBox="1">
                <a:spLocks noChangeArrowheads="1"/>
              </p:cNvSpPr>
              <p:nvPr/>
            </p:nvSpPr>
            <p:spPr bwMode="auto">
              <a:xfrm>
                <a:off x="4426" y="1058"/>
                <a:ext cx="751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800" b="0">
                    <a:solidFill>
                      <a:srgbClr val="066168"/>
                    </a:solidFill>
                    <a:latin typeface="Verdana" pitchFamily="34" charset="0"/>
                  </a:rPr>
                  <a:t>Porto do Pecém</a:t>
                </a:r>
              </a:p>
            </p:txBody>
          </p:sp>
          <p:pic>
            <p:nvPicPr>
              <p:cNvPr id="157736" name="Picture 40" descr="Imagem3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77" y="1142"/>
                <a:ext cx="162" cy="10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57737" name="Text Box 41"/>
              <p:cNvSpPr txBox="1">
                <a:spLocks noChangeArrowheads="1"/>
              </p:cNvSpPr>
              <p:nvPr/>
            </p:nvSpPr>
            <p:spPr bwMode="auto">
              <a:xfrm>
                <a:off x="4667" y="1171"/>
                <a:ext cx="853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800" b="0">
                    <a:solidFill>
                      <a:srgbClr val="066168"/>
                    </a:solidFill>
                    <a:latin typeface="Verdana" pitchFamily="34" charset="0"/>
                  </a:rPr>
                  <a:t>Porto do Mucuripe</a:t>
                </a:r>
              </a:p>
            </p:txBody>
          </p:sp>
          <p:pic>
            <p:nvPicPr>
              <p:cNvPr id="157738" name="Picture 42" descr="Imagem3"/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41" y="1249"/>
                <a:ext cx="156" cy="10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157739" name="Freeform 43"/>
            <p:cNvSpPr>
              <a:spLocks noChangeAspect="1"/>
            </p:cNvSpPr>
            <p:nvPr/>
          </p:nvSpPr>
          <p:spPr bwMode="auto">
            <a:xfrm>
              <a:off x="4663" y="1249"/>
              <a:ext cx="137" cy="110"/>
            </a:xfrm>
            <a:custGeom>
              <a:avLst/>
              <a:gdLst>
                <a:gd name="T0" fmla="*/ 525 w 926"/>
                <a:gd name="T1" fmla="*/ 750 h 750"/>
                <a:gd name="T2" fmla="*/ 461 w 926"/>
                <a:gd name="T3" fmla="*/ 649 h 750"/>
                <a:gd name="T4" fmla="*/ 339 w 926"/>
                <a:gd name="T5" fmla="*/ 570 h 750"/>
                <a:gd name="T6" fmla="*/ 315 w 926"/>
                <a:gd name="T7" fmla="*/ 543 h 750"/>
                <a:gd name="T8" fmla="*/ 280 w 926"/>
                <a:gd name="T9" fmla="*/ 544 h 750"/>
                <a:gd name="T10" fmla="*/ 270 w 926"/>
                <a:gd name="T11" fmla="*/ 570 h 750"/>
                <a:gd name="T12" fmla="*/ 253 w 926"/>
                <a:gd name="T13" fmla="*/ 566 h 750"/>
                <a:gd name="T14" fmla="*/ 0 w 926"/>
                <a:gd name="T15" fmla="*/ 354 h 750"/>
                <a:gd name="T16" fmla="*/ 148 w 926"/>
                <a:gd name="T17" fmla="*/ 198 h 750"/>
                <a:gd name="T18" fmla="*/ 156 w 926"/>
                <a:gd name="T19" fmla="*/ 158 h 750"/>
                <a:gd name="T20" fmla="*/ 92 w 926"/>
                <a:gd name="T21" fmla="*/ 106 h 750"/>
                <a:gd name="T22" fmla="*/ 96 w 926"/>
                <a:gd name="T23" fmla="*/ 42 h 750"/>
                <a:gd name="T24" fmla="*/ 186 w 926"/>
                <a:gd name="T25" fmla="*/ 40 h 750"/>
                <a:gd name="T26" fmla="*/ 222 w 926"/>
                <a:gd name="T27" fmla="*/ 0 h 750"/>
                <a:gd name="T28" fmla="*/ 418 w 926"/>
                <a:gd name="T29" fmla="*/ 89 h 750"/>
                <a:gd name="T30" fmla="*/ 492 w 926"/>
                <a:gd name="T31" fmla="*/ 82 h 750"/>
                <a:gd name="T32" fmla="*/ 613 w 926"/>
                <a:gd name="T33" fmla="*/ 124 h 750"/>
                <a:gd name="T34" fmla="*/ 643 w 926"/>
                <a:gd name="T35" fmla="*/ 38 h 750"/>
                <a:gd name="T36" fmla="*/ 742 w 926"/>
                <a:gd name="T37" fmla="*/ 179 h 750"/>
                <a:gd name="T38" fmla="*/ 926 w 926"/>
                <a:gd name="T39" fmla="*/ 476 h 750"/>
                <a:gd name="T40" fmla="*/ 859 w 926"/>
                <a:gd name="T41" fmla="*/ 481 h 750"/>
                <a:gd name="T42" fmla="*/ 856 w 926"/>
                <a:gd name="T43" fmla="*/ 467 h 750"/>
                <a:gd name="T44" fmla="*/ 828 w 926"/>
                <a:gd name="T45" fmla="*/ 441 h 750"/>
                <a:gd name="T46" fmla="*/ 772 w 926"/>
                <a:gd name="T47" fmla="*/ 432 h 750"/>
                <a:gd name="T48" fmla="*/ 761 w 926"/>
                <a:gd name="T49" fmla="*/ 458 h 750"/>
                <a:gd name="T50" fmla="*/ 764 w 926"/>
                <a:gd name="T51" fmla="*/ 544 h 750"/>
                <a:gd name="T52" fmla="*/ 737 w 926"/>
                <a:gd name="T53" fmla="*/ 575 h 750"/>
                <a:gd name="T54" fmla="*/ 715 w 926"/>
                <a:gd name="T55" fmla="*/ 585 h 750"/>
                <a:gd name="T56" fmla="*/ 678 w 926"/>
                <a:gd name="T57" fmla="*/ 562 h 750"/>
                <a:gd name="T58" fmla="*/ 633 w 926"/>
                <a:gd name="T59" fmla="*/ 594 h 750"/>
                <a:gd name="T60" fmla="*/ 525 w 926"/>
                <a:gd name="T61" fmla="*/ 750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26" h="750">
                  <a:moveTo>
                    <a:pt x="525" y="750"/>
                  </a:moveTo>
                  <a:lnTo>
                    <a:pt x="461" y="649"/>
                  </a:lnTo>
                  <a:lnTo>
                    <a:pt x="339" y="570"/>
                  </a:lnTo>
                  <a:lnTo>
                    <a:pt x="315" y="543"/>
                  </a:lnTo>
                  <a:lnTo>
                    <a:pt x="280" y="544"/>
                  </a:lnTo>
                  <a:lnTo>
                    <a:pt x="270" y="570"/>
                  </a:lnTo>
                  <a:lnTo>
                    <a:pt x="253" y="566"/>
                  </a:lnTo>
                  <a:lnTo>
                    <a:pt x="0" y="354"/>
                  </a:lnTo>
                  <a:lnTo>
                    <a:pt x="148" y="198"/>
                  </a:lnTo>
                  <a:lnTo>
                    <a:pt x="156" y="158"/>
                  </a:lnTo>
                  <a:lnTo>
                    <a:pt x="92" y="106"/>
                  </a:lnTo>
                  <a:lnTo>
                    <a:pt x="96" y="42"/>
                  </a:lnTo>
                  <a:lnTo>
                    <a:pt x="186" y="40"/>
                  </a:lnTo>
                  <a:lnTo>
                    <a:pt x="222" y="0"/>
                  </a:lnTo>
                  <a:lnTo>
                    <a:pt x="418" y="89"/>
                  </a:lnTo>
                  <a:lnTo>
                    <a:pt x="492" y="82"/>
                  </a:lnTo>
                  <a:lnTo>
                    <a:pt x="613" y="124"/>
                  </a:lnTo>
                  <a:lnTo>
                    <a:pt x="643" y="38"/>
                  </a:lnTo>
                  <a:lnTo>
                    <a:pt x="742" y="179"/>
                  </a:lnTo>
                  <a:lnTo>
                    <a:pt x="926" y="476"/>
                  </a:lnTo>
                  <a:lnTo>
                    <a:pt x="859" y="481"/>
                  </a:lnTo>
                  <a:lnTo>
                    <a:pt x="856" y="467"/>
                  </a:lnTo>
                  <a:lnTo>
                    <a:pt x="828" y="441"/>
                  </a:lnTo>
                  <a:lnTo>
                    <a:pt x="772" y="432"/>
                  </a:lnTo>
                  <a:lnTo>
                    <a:pt x="761" y="458"/>
                  </a:lnTo>
                  <a:lnTo>
                    <a:pt x="764" y="544"/>
                  </a:lnTo>
                  <a:lnTo>
                    <a:pt x="737" y="575"/>
                  </a:lnTo>
                  <a:lnTo>
                    <a:pt x="715" y="585"/>
                  </a:lnTo>
                  <a:lnTo>
                    <a:pt x="678" y="562"/>
                  </a:lnTo>
                  <a:lnTo>
                    <a:pt x="633" y="594"/>
                  </a:lnTo>
                  <a:lnTo>
                    <a:pt x="525" y="750"/>
                  </a:lnTo>
                  <a:close/>
                </a:path>
              </a:pathLst>
            </a:custGeom>
            <a:noFill/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fol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7740" name="Freeform 44"/>
            <p:cNvSpPr>
              <a:spLocks noChangeAspect="1"/>
            </p:cNvSpPr>
            <p:nvPr/>
          </p:nvSpPr>
          <p:spPr bwMode="auto">
            <a:xfrm>
              <a:off x="4663" y="1249"/>
              <a:ext cx="137" cy="110"/>
            </a:xfrm>
            <a:custGeom>
              <a:avLst/>
              <a:gdLst>
                <a:gd name="T0" fmla="*/ 525 w 926"/>
                <a:gd name="T1" fmla="*/ 750 h 750"/>
                <a:gd name="T2" fmla="*/ 461 w 926"/>
                <a:gd name="T3" fmla="*/ 649 h 750"/>
                <a:gd name="T4" fmla="*/ 339 w 926"/>
                <a:gd name="T5" fmla="*/ 570 h 750"/>
                <a:gd name="T6" fmla="*/ 315 w 926"/>
                <a:gd name="T7" fmla="*/ 543 h 750"/>
                <a:gd name="T8" fmla="*/ 280 w 926"/>
                <a:gd name="T9" fmla="*/ 544 h 750"/>
                <a:gd name="T10" fmla="*/ 270 w 926"/>
                <a:gd name="T11" fmla="*/ 570 h 750"/>
                <a:gd name="T12" fmla="*/ 253 w 926"/>
                <a:gd name="T13" fmla="*/ 566 h 750"/>
                <a:gd name="T14" fmla="*/ 0 w 926"/>
                <a:gd name="T15" fmla="*/ 354 h 750"/>
                <a:gd name="T16" fmla="*/ 148 w 926"/>
                <a:gd name="T17" fmla="*/ 198 h 750"/>
                <a:gd name="T18" fmla="*/ 156 w 926"/>
                <a:gd name="T19" fmla="*/ 158 h 750"/>
                <a:gd name="T20" fmla="*/ 92 w 926"/>
                <a:gd name="T21" fmla="*/ 106 h 750"/>
                <a:gd name="T22" fmla="*/ 96 w 926"/>
                <a:gd name="T23" fmla="*/ 42 h 750"/>
                <a:gd name="T24" fmla="*/ 186 w 926"/>
                <a:gd name="T25" fmla="*/ 40 h 750"/>
                <a:gd name="T26" fmla="*/ 222 w 926"/>
                <a:gd name="T27" fmla="*/ 0 h 750"/>
                <a:gd name="T28" fmla="*/ 418 w 926"/>
                <a:gd name="T29" fmla="*/ 89 h 750"/>
                <a:gd name="T30" fmla="*/ 492 w 926"/>
                <a:gd name="T31" fmla="*/ 82 h 750"/>
                <a:gd name="T32" fmla="*/ 613 w 926"/>
                <a:gd name="T33" fmla="*/ 124 h 750"/>
                <a:gd name="T34" fmla="*/ 643 w 926"/>
                <a:gd name="T35" fmla="*/ 38 h 750"/>
                <a:gd name="T36" fmla="*/ 742 w 926"/>
                <a:gd name="T37" fmla="*/ 179 h 750"/>
                <a:gd name="T38" fmla="*/ 926 w 926"/>
                <a:gd name="T39" fmla="*/ 476 h 750"/>
                <a:gd name="T40" fmla="*/ 859 w 926"/>
                <a:gd name="T41" fmla="*/ 481 h 750"/>
                <a:gd name="T42" fmla="*/ 856 w 926"/>
                <a:gd name="T43" fmla="*/ 467 h 750"/>
                <a:gd name="T44" fmla="*/ 828 w 926"/>
                <a:gd name="T45" fmla="*/ 441 h 750"/>
                <a:gd name="T46" fmla="*/ 772 w 926"/>
                <a:gd name="T47" fmla="*/ 432 h 750"/>
                <a:gd name="T48" fmla="*/ 761 w 926"/>
                <a:gd name="T49" fmla="*/ 458 h 750"/>
                <a:gd name="T50" fmla="*/ 764 w 926"/>
                <a:gd name="T51" fmla="*/ 544 h 750"/>
                <a:gd name="T52" fmla="*/ 737 w 926"/>
                <a:gd name="T53" fmla="*/ 575 h 750"/>
                <a:gd name="T54" fmla="*/ 715 w 926"/>
                <a:gd name="T55" fmla="*/ 585 h 750"/>
                <a:gd name="T56" fmla="*/ 678 w 926"/>
                <a:gd name="T57" fmla="*/ 562 h 750"/>
                <a:gd name="T58" fmla="*/ 633 w 926"/>
                <a:gd name="T59" fmla="*/ 594 h 750"/>
                <a:gd name="T60" fmla="*/ 525 w 926"/>
                <a:gd name="T61" fmla="*/ 750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26" h="750">
                  <a:moveTo>
                    <a:pt x="525" y="750"/>
                  </a:moveTo>
                  <a:lnTo>
                    <a:pt x="461" y="649"/>
                  </a:lnTo>
                  <a:lnTo>
                    <a:pt x="339" y="570"/>
                  </a:lnTo>
                  <a:lnTo>
                    <a:pt x="315" y="543"/>
                  </a:lnTo>
                  <a:lnTo>
                    <a:pt x="280" y="544"/>
                  </a:lnTo>
                  <a:lnTo>
                    <a:pt x="270" y="570"/>
                  </a:lnTo>
                  <a:lnTo>
                    <a:pt x="253" y="566"/>
                  </a:lnTo>
                  <a:lnTo>
                    <a:pt x="0" y="354"/>
                  </a:lnTo>
                  <a:lnTo>
                    <a:pt x="148" y="198"/>
                  </a:lnTo>
                  <a:lnTo>
                    <a:pt x="156" y="158"/>
                  </a:lnTo>
                  <a:lnTo>
                    <a:pt x="92" y="106"/>
                  </a:lnTo>
                  <a:lnTo>
                    <a:pt x="96" y="42"/>
                  </a:lnTo>
                  <a:lnTo>
                    <a:pt x="186" y="40"/>
                  </a:lnTo>
                  <a:lnTo>
                    <a:pt x="222" y="0"/>
                  </a:lnTo>
                  <a:lnTo>
                    <a:pt x="418" y="89"/>
                  </a:lnTo>
                  <a:lnTo>
                    <a:pt x="492" y="82"/>
                  </a:lnTo>
                  <a:lnTo>
                    <a:pt x="613" y="124"/>
                  </a:lnTo>
                  <a:lnTo>
                    <a:pt x="643" y="38"/>
                  </a:lnTo>
                  <a:lnTo>
                    <a:pt x="742" y="179"/>
                  </a:lnTo>
                  <a:lnTo>
                    <a:pt x="926" y="476"/>
                  </a:lnTo>
                  <a:lnTo>
                    <a:pt x="859" y="481"/>
                  </a:lnTo>
                  <a:lnTo>
                    <a:pt x="856" y="467"/>
                  </a:lnTo>
                  <a:lnTo>
                    <a:pt x="828" y="441"/>
                  </a:lnTo>
                  <a:lnTo>
                    <a:pt x="772" y="432"/>
                  </a:lnTo>
                  <a:lnTo>
                    <a:pt x="761" y="458"/>
                  </a:lnTo>
                  <a:lnTo>
                    <a:pt x="764" y="544"/>
                  </a:lnTo>
                  <a:lnTo>
                    <a:pt x="737" y="575"/>
                  </a:lnTo>
                  <a:lnTo>
                    <a:pt x="715" y="585"/>
                  </a:lnTo>
                  <a:lnTo>
                    <a:pt x="678" y="562"/>
                  </a:lnTo>
                  <a:lnTo>
                    <a:pt x="633" y="594"/>
                  </a:lnTo>
                  <a:lnTo>
                    <a:pt x="525" y="750"/>
                  </a:lnTo>
                  <a:close/>
                </a:path>
              </a:pathLst>
            </a:custGeom>
            <a:noFill/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fol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157741" name="Rectangle 45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FRUTICULTURA NO CEARÁ</a:t>
            </a:r>
          </a:p>
        </p:txBody>
      </p:sp>
      <p:sp>
        <p:nvSpPr>
          <p:cNvPr id="157742" name="Text Box 46"/>
          <p:cNvSpPr txBox="1">
            <a:spLocks noChangeArrowheads="1"/>
          </p:cNvSpPr>
          <p:nvPr/>
        </p:nvSpPr>
        <p:spPr bwMode="auto">
          <a:xfrm rot="5400000" flipH="1">
            <a:off x="7839869" y="4887119"/>
            <a:ext cx="2441575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pt-BR" sz="800">
                <a:solidFill>
                  <a:srgbClr val="066168"/>
                </a:solidFill>
                <a:latin typeface="Verdana" pitchFamily="34" charset="0"/>
              </a:rPr>
              <a:t>Fonte: IBGE/2011 | Elaboração: ADECE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7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1577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7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300"/>
                                        <p:tgtEl>
                                          <p:spTgt spid="1577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7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1577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7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400"/>
                                        <p:tgtEl>
                                          <p:spTgt spid="1577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1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1577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7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400"/>
                                        <p:tgtEl>
                                          <p:spTgt spid="1577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2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7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300"/>
                                        <p:tgtEl>
                                          <p:spTgt spid="1577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7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400"/>
                                        <p:tgtEl>
                                          <p:spTgt spid="1577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2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7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300"/>
                                        <p:tgtEl>
                                          <p:spTgt spid="1577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47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7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5770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577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577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3" presetClass="entr" presetSubtype="16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7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577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577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7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300"/>
                                        <p:tgtEl>
                                          <p:spTgt spid="1577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7700" grpId="0"/>
      <p:bldP spid="157701" grpId="0" animBg="1"/>
      <p:bldP spid="157724" grpId="0"/>
      <p:bldP spid="157725" grpId="0"/>
      <p:bldP spid="157726" grpId="0" animBg="1"/>
      <p:bldP spid="157727" grpId="0" animBg="1"/>
      <p:bldP spid="157728" grpId="0"/>
      <p:bldP spid="157729" grpId="0"/>
      <p:bldP spid="157730" grpId="0" animBg="1"/>
      <p:bldP spid="157742" grpId="0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9746" name="Picture 2" descr="Mapa_CE_peso baixo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9925" y="1006475"/>
            <a:ext cx="4308475" cy="5149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9747" name="Rectangle 3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59748" name="Text Box 4"/>
          <p:cNvSpPr txBox="1">
            <a:spLocks noChangeArrowheads="1"/>
          </p:cNvSpPr>
          <p:nvPr/>
        </p:nvSpPr>
        <p:spPr bwMode="auto">
          <a:xfrm>
            <a:off x="246063" y="1036638"/>
            <a:ext cx="246856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PRODUÇÃO DE MAMÃO</a:t>
            </a:r>
          </a:p>
        </p:txBody>
      </p:sp>
      <p:sp>
        <p:nvSpPr>
          <p:cNvPr id="159749" name="Rectangle 5"/>
          <p:cNvSpPr>
            <a:spLocks noChangeArrowheads="1"/>
          </p:cNvSpPr>
          <p:nvPr/>
        </p:nvSpPr>
        <p:spPr bwMode="auto">
          <a:xfrm>
            <a:off x="-36513" y="1063625"/>
            <a:ext cx="250826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pic>
        <p:nvPicPr>
          <p:cNvPr id="159750" name="Picture 6" descr="mamaooo"/>
          <p:cNvPicPr>
            <a:picLocks noChangeAspect="1" noChangeArrowheads="1"/>
          </p:cNvPicPr>
          <p:nvPr/>
        </p:nvPicPr>
        <p:blipFill>
          <a:blip r:embed="rId4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03650" y="4941888"/>
            <a:ext cx="1344613" cy="8921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59751" name="Group 7"/>
          <p:cNvGrpSpPr>
            <a:grpSpLocks/>
          </p:cNvGrpSpPr>
          <p:nvPr/>
        </p:nvGrpSpPr>
        <p:grpSpPr bwMode="auto">
          <a:xfrm>
            <a:off x="4548188" y="1093788"/>
            <a:ext cx="4148137" cy="4870450"/>
            <a:chOff x="2865" y="689"/>
            <a:chExt cx="2595" cy="3046"/>
          </a:xfrm>
        </p:grpSpPr>
        <p:sp>
          <p:nvSpPr>
            <p:cNvPr id="159752" name="Freeform 8"/>
            <p:cNvSpPr>
              <a:spLocks/>
            </p:cNvSpPr>
            <p:nvPr/>
          </p:nvSpPr>
          <p:spPr bwMode="auto">
            <a:xfrm>
              <a:off x="2865" y="814"/>
              <a:ext cx="600" cy="354"/>
            </a:xfrm>
            <a:custGeom>
              <a:avLst/>
              <a:gdLst>
                <a:gd name="T0" fmla="*/ 84 w 3597"/>
                <a:gd name="T1" fmla="*/ 1924 h 2121"/>
                <a:gd name="T2" fmla="*/ 424 w 3597"/>
                <a:gd name="T3" fmla="*/ 628 h 2121"/>
                <a:gd name="T4" fmla="*/ 1680 w 3597"/>
                <a:gd name="T5" fmla="*/ 81 h 2121"/>
                <a:gd name="T6" fmla="*/ 1820 w 3597"/>
                <a:gd name="T7" fmla="*/ 57 h 2121"/>
                <a:gd name="T8" fmla="*/ 1868 w 3597"/>
                <a:gd name="T9" fmla="*/ 45 h 2121"/>
                <a:gd name="T10" fmla="*/ 1895 w 3597"/>
                <a:gd name="T11" fmla="*/ 46 h 2121"/>
                <a:gd name="T12" fmla="*/ 1909 w 3597"/>
                <a:gd name="T13" fmla="*/ 23 h 2121"/>
                <a:gd name="T14" fmla="*/ 2080 w 3597"/>
                <a:gd name="T15" fmla="*/ 0 h 2121"/>
                <a:gd name="T16" fmla="*/ 2270 w 3597"/>
                <a:gd name="T17" fmla="*/ 94 h 2121"/>
                <a:gd name="T18" fmla="*/ 3241 w 3597"/>
                <a:gd name="T19" fmla="*/ 13 h 2121"/>
                <a:gd name="T20" fmla="*/ 3345 w 3597"/>
                <a:gd name="T21" fmla="*/ 57 h 2121"/>
                <a:gd name="T22" fmla="*/ 3417 w 3597"/>
                <a:gd name="T23" fmla="*/ 84 h 2121"/>
                <a:gd name="T24" fmla="*/ 3536 w 3597"/>
                <a:gd name="T25" fmla="*/ 158 h 2121"/>
                <a:gd name="T26" fmla="*/ 3550 w 3597"/>
                <a:gd name="T27" fmla="*/ 373 h 2121"/>
                <a:gd name="T28" fmla="*/ 2662 w 3597"/>
                <a:gd name="T29" fmla="*/ 161 h 2121"/>
                <a:gd name="T30" fmla="*/ 2643 w 3597"/>
                <a:gd name="T31" fmla="*/ 189 h 2121"/>
                <a:gd name="T32" fmla="*/ 2312 w 3597"/>
                <a:gd name="T33" fmla="*/ 755 h 2121"/>
                <a:gd name="T34" fmla="*/ 2296 w 3597"/>
                <a:gd name="T35" fmla="*/ 810 h 2121"/>
                <a:gd name="T36" fmla="*/ 2294 w 3597"/>
                <a:gd name="T37" fmla="*/ 858 h 2121"/>
                <a:gd name="T38" fmla="*/ 2288 w 3597"/>
                <a:gd name="T39" fmla="*/ 943 h 2121"/>
                <a:gd name="T40" fmla="*/ 2376 w 3597"/>
                <a:gd name="T41" fmla="*/ 994 h 2121"/>
                <a:gd name="T42" fmla="*/ 2291 w 3597"/>
                <a:gd name="T43" fmla="*/ 1115 h 2121"/>
                <a:gd name="T44" fmla="*/ 2230 w 3597"/>
                <a:gd name="T45" fmla="*/ 1218 h 2121"/>
                <a:gd name="T46" fmla="*/ 2161 w 3597"/>
                <a:gd name="T47" fmla="*/ 1332 h 2121"/>
                <a:gd name="T48" fmla="*/ 2319 w 3597"/>
                <a:gd name="T49" fmla="*/ 1350 h 2121"/>
                <a:gd name="T50" fmla="*/ 2236 w 3597"/>
                <a:gd name="T51" fmla="*/ 1493 h 2121"/>
                <a:gd name="T52" fmla="*/ 2255 w 3597"/>
                <a:gd name="T53" fmla="*/ 1565 h 2121"/>
                <a:gd name="T54" fmla="*/ 2170 w 3597"/>
                <a:gd name="T55" fmla="*/ 1683 h 2121"/>
                <a:gd name="T56" fmla="*/ 2119 w 3597"/>
                <a:gd name="T57" fmla="*/ 1799 h 2121"/>
                <a:gd name="T58" fmla="*/ 2154 w 3597"/>
                <a:gd name="T59" fmla="*/ 1863 h 2121"/>
                <a:gd name="T60" fmla="*/ 2094 w 3597"/>
                <a:gd name="T61" fmla="*/ 1918 h 2121"/>
                <a:gd name="T62" fmla="*/ 1552 w 3597"/>
                <a:gd name="T63" fmla="*/ 1487 h 2121"/>
                <a:gd name="T64" fmla="*/ 1475 w 3597"/>
                <a:gd name="T65" fmla="*/ 1432 h 2121"/>
                <a:gd name="T66" fmla="*/ 1224 w 3597"/>
                <a:gd name="T67" fmla="*/ 1321 h 2121"/>
                <a:gd name="T68" fmla="*/ 1012 w 3597"/>
                <a:gd name="T69" fmla="*/ 1069 h 2121"/>
                <a:gd name="T70" fmla="*/ 776 w 3597"/>
                <a:gd name="T71" fmla="*/ 1711 h 2121"/>
                <a:gd name="T72" fmla="*/ 673 w 3597"/>
                <a:gd name="T73" fmla="*/ 1795 h 2121"/>
                <a:gd name="T74" fmla="*/ 566 w 3597"/>
                <a:gd name="T75" fmla="*/ 1771 h 2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597" h="2121">
                  <a:moveTo>
                    <a:pt x="174" y="2121"/>
                  </a:moveTo>
                  <a:lnTo>
                    <a:pt x="84" y="1924"/>
                  </a:lnTo>
                  <a:lnTo>
                    <a:pt x="0" y="1347"/>
                  </a:lnTo>
                  <a:lnTo>
                    <a:pt x="424" y="628"/>
                  </a:lnTo>
                  <a:lnTo>
                    <a:pt x="756" y="634"/>
                  </a:lnTo>
                  <a:lnTo>
                    <a:pt x="1680" y="81"/>
                  </a:lnTo>
                  <a:lnTo>
                    <a:pt x="1740" y="57"/>
                  </a:lnTo>
                  <a:lnTo>
                    <a:pt x="1820" y="57"/>
                  </a:lnTo>
                  <a:lnTo>
                    <a:pt x="1854" y="45"/>
                  </a:lnTo>
                  <a:lnTo>
                    <a:pt x="1868" y="45"/>
                  </a:lnTo>
                  <a:lnTo>
                    <a:pt x="1882" y="46"/>
                  </a:lnTo>
                  <a:lnTo>
                    <a:pt x="1895" y="46"/>
                  </a:lnTo>
                  <a:lnTo>
                    <a:pt x="1909" y="47"/>
                  </a:lnTo>
                  <a:lnTo>
                    <a:pt x="1909" y="23"/>
                  </a:lnTo>
                  <a:lnTo>
                    <a:pt x="2080" y="13"/>
                  </a:lnTo>
                  <a:lnTo>
                    <a:pt x="2080" y="0"/>
                  </a:lnTo>
                  <a:lnTo>
                    <a:pt x="2138" y="0"/>
                  </a:lnTo>
                  <a:lnTo>
                    <a:pt x="2270" y="94"/>
                  </a:lnTo>
                  <a:lnTo>
                    <a:pt x="2749" y="5"/>
                  </a:lnTo>
                  <a:lnTo>
                    <a:pt x="3241" y="13"/>
                  </a:lnTo>
                  <a:lnTo>
                    <a:pt x="3324" y="32"/>
                  </a:lnTo>
                  <a:lnTo>
                    <a:pt x="3345" y="57"/>
                  </a:lnTo>
                  <a:lnTo>
                    <a:pt x="3394" y="63"/>
                  </a:lnTo>
                  <a:lnTo>
                    <a:pt x="3417" y="84"/>
                  </a:lnTo>
                  <a:lnTo>
                    <a:pt x="3450" y="83"/>
                  </a:lnTo>
                  <a:lnTo>
                    <a:pt x="3536" y="158"/>
                  </a:lnTo>
                  <a:lnTo>
                    <a:pt x="3597" y="181"/>
                  </a:lnTo>
                  <a:lnTo>
                    <a:pt x="3550" y="373"/>
                  </a:lnTo>
                  <a:lnTo>
                    <a:pt x="3299" y="468"/>
                  </a:lnTo>
                  <a:lnTo>
                    <a:pt x="2662" y="161"/>
                  </a:lnTo>
                  <a:lnTo>
                    <a:pt x="2643" y="161"/>
                  </a:lnTo>
                  <a:lnTo>
                    <a:pt x="2643" y="189"/>
                  </a:lnTo>
                  <a:lnTo>
                    <a:pt x="2805" y="852"/>
                  </a:lnTo>
                  <a:lnTo>
                    <a:pt x="2312" y="755"/>
                  </a:lnTo>
                  <a:lnTo>
                    <a:pt x="2302" y="753"/>
                  </a:lnTo>
                  <a:lnTo>
                    <a:pt x="2296" y="810"/>
                  </a:lnTo>
                  <a:lnTo>
                    <a:pt x="2332" y="835"/>
                  </a:lnTo>
                  <a:lnTo>
                    <a:pt x="2294" y="858"/>
                  </a:lnTo>
                  <a:lnTo>
                    <a:pt x="2343" y="924"/>
                  </a:lnTo>
                  <a:lnTo>
                    <a:pt x="2288" y="943"/>
                  </a:lnTo>
                  <a:lnTo>
                    <a:pt x="2315" y="987"/>
                  </a:lnTo>
                  <a:lnTo>
                    <a:pt x="2376" y="994"/>
                  </a:lnTo>
                  <a:lnTo>
                    <a:pt x="2370" y="1058"/>
                  </a:lnTo>
                  <a:lnTo>
                    <a:pt x="2291" y="1115"/>
                  </a:lnTo>
                  <a:lnTo>
                    <a:pt x="2249" y="1123"/>
                  </a:lnTo>
                  <a:lnTo>
                    <a:pt x="2230" y="1218"/>
                  </a:lnTo>
                  <a:lnTo>
                    <a:pt x="2146" y="1309"/>
                  </a:lnTo>
                  <a:lnTo>
                    <a:pt x="2161" y="1332"/>
                  </a:lnTo>
                  <a:lnTo>
                    <a:pt x="2294" y="1307"/>
                  </a:lnTo>
                  <a:lnTo>
                    <a:pt x="2319" y="1350"/>
                  </a:lnTo>
                  <a:lnTo>
                    <a:pt x="2268" y="1411"/>
                  </a:lnTo>
                  <a:lnTo>
                    <a:pt x="2236" y="1493"/>
                  </a:lnTo>
                  <a:lnTo>
                    <a:pt x="2249" y="1540"/>
                  </a:lnTo>
                  <a:lnTo>
                    <a:pt x="2255" y="1565"/>
                  </a:lnTo>
                  <a:lnTo>
                    <a:pt x="2196" y="1617"/>
                  </a:lnTo>
                  <a:lnTo>
                    <a:pt x="2170" y="1683"/>
                  </a:lnTo>
                  <a:lnTo>
                    <a:pt x="2178" y="1750"/>
                  </a:lnTo>
                  <a:lnTo>
                    <a:pt x="2119" y="1799"/>
                  </a:lnTo>
                  <a:lnTo>
                    <a:pt x="2119" y="1827"/>
                  </a:lnTo>
                  <a:lnTo>
                    <a:pt x="2154" y="1863"/>
                  </a:lnTo>
                  <a:lnTo>
                    <a:pt x="2115" y="1887"/>
                  </a:lnTo>
                  <a:lnTo>
                    <a:pt x="2094" y="1918"/>
                  </a:lnTo>
                  <a:lnTo>
                    <a:pt x="1700" y="1587"/>
                  </a:lnTo>
                  <a:lnTo>
                    <a:pt x="1552" y="1487"/>
                  </a:lnTo>
                  <a:lnTo>
                    <a:pt x="1490" y="1480"/>
                  </a:lnTo>
                  <a:lnTo>
                    <a:pt x="1475" y="1432"/>
                  </a:lnTo>
                  <a:lnTo>
                    <a:pt x="1447" y="1409"/>
                  </a:lnTo>
                  <a:lnTo>
                    <a:pt x="1224" y="1321"/>
                  </a:lnTo>
                  <a:lnTo>
                    <a:pt x="1087" y="1304"/>
                  </a:lnTo>
                  <a:lnTo>
                    <a:pt x="1012" y="1069"/>
                  </a:lnTo>
                  <a:lnTo>
                    <a:pt x="805" y="1700"/>
                  </a:lnTo>
                  <a:lnTo>
                    <a:pt x="776" y="1711"/>
                  </a:lnTo>
                  <a:lnTo>
                    <a:pt x="751" y="1746"/>
                  </a:lnTo>
                  <a:lnTo>
                    <a:pt x="673" y="1795"/>
                  </a:lnTo>
                  <a:lnTo>
                    <a:pt x="657" y="1785"/>
                  </a:lnTo>
                  <a:lnTo>
                    <a:pt x="566" y="1771"/>
                  </a:lnTo>
                  <a:lnTo>
                    <a:pt x="174" y="212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753" name="Freeform 9"/>
            <p:cNvSpPr>
              <a:spLocks/>
            </p:cNvSpPr>
            <p:nvPr/>
          </p:nvSpPr>
          <p:spPr bwMode="auto">
            <a:xfrm>
              <a:off x="2937" y="738"/>
              <a:ext cx="165" cy="148"/>
            </a:xfrm>
            <a:custGeom>
              <a:avLst/>
              <a:gdLst>
                <a:gd name="T0" fmla="*/ 664 w 989"/>
                <a:gd name="T1" fmla="*/ 890 h 890"/>
                <a:gd name="T2" fmla="*/ 847 w 989"/>
                <a:gd name="T3" fmla="*/ 780 h 890"/>
                <a:gd name="T4" fmla="*/ 788 w 989"/>
                <a:gd name="T5" fmla="*/ 709 h 890"/>
                <a:gd name="T6" fmla="*/ 780 w 989"/>
                <a:gd name="T7" fmla="*/ 663 h 890"/>
                <a:gd name="T8" fmla="*/ 847 w 989"/>
                <a:gd name="T9" fmla="*/ 590 h 890"/>
                <a:gd name="T10" fmla="*/ 861 w 989"/>
                <a:gd name="T11" fmla="*/ 541 h 890"/>
                <a:gd name="T12" fmla="*/ 948 w 989"/>
                <a:gd name="T13" fmla="*/ 421 h 890"/>
                <a:gd name="T14" fmla="*/ 942 w 989"/>
                <a:gd name="T15" fmla="*/ 333 h 890"/>
                <a:gd name="T16" fmla="*/ 989 w 989"/>
                <a:gd name="T17" fmla="*/ 269 h 890"/>
                <a:gd name="T18" fmla="*/ 947 w 989"/>
                <a:gd name="T19" fmla="*/ 213 h 890"/>
                <a:gd name="T20" fmla="*/ 978 w 989"/>
                <a:gd name="T21" fmla="*/ 213 h 890"/>
                <a:gd name="T22" fmla="*/ 976 w 989"/>
                <a:gd name="T23" fmla="*/ 165 h 890"/>
                <a:gd name="T24" fmla="*/ 844 w 989"/>
                <a:gd name="T25" fmla="*/ 30 h 890"/>
                <a:gd name="T26" fmla="*/ 196 w 989"/>
                <a:gd name="T27" fmla="*/ 0 h 890"/>
                <a:gd name="T28" fmla="*/ 123 w 989"/>
                <a:gd name="T29" fmla="*/ 68 h 890"/>
                <a:gd name="T30" fmla="*/ 0 w 989"/>
                <a:gd name="T31" fmla="*/ 134 h 890"/>
                <a:gd name="T32" fmla="*/ 2 w 989"/>
                <a:gd name="T33" fmla="*/ 242 h 890"/>
                <a:gd name="T34" fmla="*/ 73 w 989"/>
                <a:gd name="T35" fmla="*/ 296 h 890"/>
                <a:gd name="T36" fmla="*/ 181 w 989"/>
                <a:gd name="T37" fmla="*/ 304 h 890"/>
                <a:gd name="T38" fmla="*/ 292 w 989"/>
                <a:gd name="T39" fmla="*/ 314 h 890"/>
                <a:gd name="T40" fmla="*/ 491 w 989"/>
                <a:gd name="T41" fmla="*/ 420 h 890"/>
                <a:gd name="T42" fmla="*/ 517 w 989"/>
                <a:gd name="T43" fmla="*/ 579 h 890"/>
                <a:gd name="T44" fmla="*/ 620 w 989"/>
                <a:gd name="T45" fmla="*/ 640 h 890"/>
                <a:gd name="T46" fmla="*/ 630 w 989"/>
                <a:gd name="T47" fmla="*/ 674 h 890"/>
                <a:gd name="T48" fmla="*/ 583 w 989"/>
                <a:gd name="T49" fmla="*/ 742 h 890"/>
                <a:gd name="T50" fmla="*/ 596 w 989"/>
                <a:gd name="T51" fmla="*/ 805 h 890"/>
                <a:gd name="T52" fmla="*/ 619 w 989"/>
                <a:gd name="T53" fmla="*/ 858 h 890"/>
                <a:gd name="T54" fmla="*/ 664 w 989"/>
                <a:gd name="T55" fmla="*/ 890 h 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89" h="890">
                  <a:moveTo>
                    <a:pt x="664" y="890"/>
                  </a:moveTo>
                  <a:lnTo>
                    <a:pt x="847" y="780"/>
                  </a:lnTo>
                  <a:lnTo>
                    <a:pt x="788" y="709"/>
                  </a:lnTo>
                  <a:lnTo>
                    <a:pt x="780" y="663"/>
                  </a:lnTo>
                  <a:lnTo>
                    <a:pt x="847" y="590"/>
                  </a:lnTo>
                  <a:lnTo>
                    <a:pt x="861" y="541"/>
                  </a:lnTo>
                  <a:lnTo>
                    <a:pt x="948" y="421"/>
                  </a:lnTo>
                  <a:lnTo>
                    <a:pt x="942" y="333"/>
                  </a:lnTo>
                  <a:lnTo>
                    <a:pt x="989" y="269"/>
                  </a:lnTo>
                  <a:lnTo>
                    <a:pt x="947" y="213"/>
                  </a:lnTo>
                  <a:lnTo>
                    <a:pt x="978" y="213"/>
                  </a:lnTo>
                  <a:lnTo>
                    <a:pt x="976" y="165"/>
                  </a:lnTo>
                  <a:lnTo>
                    <a:pt x="844" y="30"/>
                  </a:lnTo>
                  <a:lnTo>
                    <a:pt x="196" y="0"/>
                  </a:lnTo>
                  <a:lnTo>
                    <a:pt x="123" y="68"/>
                  </a:lnTo>
                  <a:lnTo>
                    <a:pt x="0" y="134"/>
                  </a:lnTo>
                  <a:lnTo>
                    <a:pt x="2" y="242"/>
                  </a:lnTo>
                  <a:lnTo>
                    <a:pt x="73" y="296"/>
                  </a:lnTo>
                  <a:lnTo>
                    <a:pt x="181" y="304"/>
                  </a:lnTo>
                  <a:lnTo>
                    <a:pt x="292" y="314"/>
                  </a:lnTo>
                  <a:lnTo>
                    <a:pt x="491" y="420"/>
                  </a:lnTo>
                  <a:lnTo>
                    <a:pt x="517" y="579"/>
                  </a:lnTo>
                  <a:lnTo>
                    <a:pt x="620" y="640"/>
                  </a:lnTo>
                  <a:lnTo>
                    <a:pt x="630" y="674"/>
                  </a:lnTo>
                  <a:lnTo>
                    <a:pt x="583" y="742"/>
                  </a:lnTo>
                  <a:lnTo>
                    <a:pt x="596" y="805"/>
                  </a:lnTo>
                  <a:lnTo>
                    <a:pt x="619" y="858"/>
                  </a:lnTo>
                  <a:lnTo>
                    <a:pt x="664" y="89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754" name="Freeform 10"/>
            <p:cNvSpPr>
              <a:spLocks/>
            </p:cNvSpPr>
            <p:nvPr/>
          </p:nvSpPr>
          <p:spPr bwMode="auto">
            <a:xfrm>
              <a:off x="3454" y="768"/>
              <a:ext cx="274" cy="166"/>
            </a:xfrm>
            <a:custGeom>
              <a:avLst/>
              <a:gdLst>
                <a:gd name="T0" fmla="*/ 60 w 1641"/>
                <a:gd name="T1" fmla="*/ 468 h 992"/>
                <a:gd name="T2" fmla="*/ 96 w 1641"/>
                <a:gd name="T3" fmla="*/ 187 h 992"/>
                <a:gd name="T4" fmla="*/ 77 w 1641"/>
                <a:gd name="T5" fmla="*/ 157 h 992"/>
                <a:gd name="T6" fmla="*/ 46 w 1641"/>
                <a:gd name="T7" fmla="*/ 157 h 992"/>
                <a:gd name="T8" fmla="*/ 0 w 1641"/>
                <a:gd name="T9" fmla="*/ 89 h 992"/>
                <a:gd name="T10" fmla="*/ 41 w 1641"/>
                <a:gd name="T11" fmla="*/ 87 h 992"/>
                <a:gd name="T12" fmla="*/ 57 w 1641"/>
                <a:gd name="T13" fmla="*/ 66 h 992"/>
                <a:gd name="T14" fmla="*/ 111 w 1641"/>
                <a:gd name="T15" fmla="*/ 64 h 992"/>
                <a:gd name="T16" fmla="*/ 128 w 1641"/>
                <a:gd name="T17" fmla="*/ 75 h 992"/>
                <a:gd name="T18" fmla="*/ 156 w 1641"/>
                <a:gd name="T19" fmla="*/ 54 h 992"/>
                <a:gd name="T20" fmla="*/ 207 w 1641"/>
                <a:gd name="T21" fmla="*/ 52 h 992"/>
                <a:gd name="T22" fmla="*/ 284 w 1641"/>
                <a:gd name="T23" fmla="*/ 0 h 992"/>
                <a:gd name="T24" fmla="*/ 334 w 1641"/>
                <a:gd name="T25" fmla="*/ 52 h 992"/>
                <a:gd name="T26" fmla="*/ 476 w 1641"/>
                <a:gd name="T27" fmla="*/ 73 h 992"/>
                <a:gd name="T28" fmla="*/ 553 w 1641"/>
                <a:gd name="T29" fmla="*/ 98 h 992"/>
                <a:gd name="T30" fmla="*/ 674 w 1641"/>
                <a:gd name="T31" fmla="*/ 85 h 992"/>
                <a:gd name="T32" fmla="*/ 727 w 1641"/>
                <a:gd name="T33" fmla="*/ 32 h 992"/>
                <a:gd name="T34" fmla="*/ 963 w 1641"/>
                <a:gd name="T35" fmla="*/ 32 h 992"/>
                <a:gd name="T36" fmla="*/ 1002 w 1641"/>
                <a:gd name="T37" fmla="*/ 49 h 992"/>
                <a:gd name="T38" fmla="*/ 1281 w 1641"/>
                <a:gd name="T39" fmla="*/ 34 h 992"/>
                <a:gd name="T40" fmla="*/ 1285 w 1641"/>
                <a:gd name="T41" fmla="*/ 93 h 992"/>
                <a:gd name="T42" fmla="*/ 1343 w 1641"/>
                <a:gd name="T43" fmla="*/ 198 h 992"/>
                <a:gd name="T44" fmla="*/ 1363 w 1641"/>
                <a:gd name="T45" fmla="*/ 246 h 992"/>
                <a:gd name="T46" fmla="*/ 1359 w 1641"/>
                <a:gd name="T47" fmla="*/ 359 h 992"/>
                <a:gd name="T48" fmla="*/ 1377 w 1641"/>
                <a:gd name="T49" fmla="*/ 393 h 992"/>
                <a:gd name="T50" fmla="*/ 1416 w 1641"/>
                <a:gd name="T51" fmla="*/ 400 h 992"/>
                <a:gd name="T52" fmla="*/ 1425 w 1641"/>
                <a:gd name="T53" fmla="*/ 384 h 992"/>
                <a:gd name="T54" fmla="*/ 1471 w 1641"/>
                <a:gd name="T55" fmla="*/ 379 h 992"/>
                <a:gd name="T56" fmla="*/ 1499 w 1641"/>
                <a:gd name="T57" fmla="*/ 386 h 992"/>
                <a:gd name="T58" fmla="*/ 1639 w 1641"/>
                <a:gd name="T59" fmla="*/ 551 h 992"/>
                <a:gd name="T60" fmla="*/ 1641 w 1641"/>
                <a:gd name="T61" fmla="*/ 658 h 992"/>
                <a:gd name="T62" fmla="*/ 1434 w 1641"/>
                <a:gd name="T63" fmla="*/ 521 h 992"/>
                <a:gd name="T64" fmla="*/ 1396 w 1641"/>
                <a:gd name="T65" fmla="*/ 535 h 992"/>
                <a:gd name="T66" fmla="*/ 1377 w 1641"/>
                <a:gd name="T67" fmla="*/ 551 h 992"/>
                <a:gd name="T68" fmla="*/ 1375 w 1641"/>
                <a:gd name="T69" fmla="*/ 592 h 992"/>
                <a:gd name="T70" fmla="*/ 1389 w 1641"/>
                <a:gd name="T71" fmla="*/ 640 h 992"/>
                <a:gd name="T72" fmla="*/ 1382 w 1641"/>
                <a:gd name="T73" fmla="*/ 663 h 992"/>
                <a:gd name="T74" fmla="*/ 1319 w 1641"/>
                <a:gd name="T75" fmla="*/ 682 h 992"/>
                <a:gd name="T76" fmla="*/ 1300 w 1641"/>
                <a:gd name="T77" fmla="*/ 684 h 992"/>
                <a:gd name="T78" fmla="*/ 1126 w 1641"/>
                <a:gd name="T79" fmla="*/ 826 h 992"/>
                <a:gd name="T80" fmla="*/ 1047 w 1641"/>
                <a:gd name="T81" fmla="*/ 869 h 992"/>
                <a:gd name="T82" fmla="*/ 991 w 1641"/>
                <a:gd name="T83" fmla="*/ 857 h 992"/>
                <a:gd name="T84" fmla="*/ 945 w 1641"/>
                <a:gd name="T85" fmla="*/ 785 h 992"/>
                <a:gd name="T86" fmla="*/ 819 w 1641"/>
                <a:gd name="T87" fmla="*/ 981 h 992"/>
                <a:gd name="T88" fmla="*/ 782 w 1641"/>
                <a:gd name="T89" fmla="*/ 973 h 992"/>
                <a:gd name="T90" fmla="*/ 763 w 1641"/>
                <a:gd name="T91" fmla="*/ 956 h 992"/>
                <a:gd name="T92" fmla="*/ 722 w 1641"/>
                <a:gd name="T93" fmla="*/ 963 h 992"/>
                <a:gd name="T94" fmla="*/ 695 w 1641"/>
                <a:gd name="T95" fmla="*/ 985 h 992"/>
                <a:gd name="T96" fmla="*/ 599 w 1641"/>
                <a:gd name="T97" fmla="*/ 992 h 992"/>
                <a:gd name="T98" fmla="*/ 583 w 1641"/>
                <a:gd name="T99" fmla="*/ 973 h 992"/>
                <a:gd name="T100" fmla="*/ 568 w 1641"/>
                <a:gd name="T101" fmla="*/ 834 h 992"/>
                <a:gd name="T102" fmla="*/ 491 w 1641"/>
                <a:gd name="T103" fmla="*/ 725 h 992"/>
                <a:gd name="T104" fmla="*/ 366 w 1641"/>
                <a:gd name="T105" fmla="*/ 701 h 992"/>
                <a:gd name="T106" fmla="*/ 281 w 1641"/>
                <a:gd name="T107" fmla="*/ 619 h 992"/>
                <a:gd name="T108" fmla="*/ 243 w 1641"/>
                <a:gd name="T109" fmla="*/ 612 h 992"/>
                <a:gd name="T110" fmla="*/ 60 w 1641"/>
                <a:gd name="T111" fmla="*/ 468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1" h="992">
                  <a:moveTo>
                    <a:pt x="60" y="468"/>
                  </a:moveTo>
                  <a:lnTo>
                    <a:pt x="96" y="187"/>
                  </a:lnTo>
                  <a:lnTo>
                    <a:pt x="77" y="157"/>
                  </a:lnTo>
                  <a:lnTo>
                    <a:pt x="46" y="157"/>
                  </a:lnTo>
                  <a:lnTo>
                    <a:pt x="0" y="89"/>
                  </a:lnTo>
                  <a:lnTo>
                    <a:pt x="41" y="87"/>
                  </a:lnTo>
                  <a:lnTo>
                    <a:pt x="57" y="66"/>
                  </a:lnTo>
                  <a:lnTo>
                    <a:pt x="111" y="64"/>
                  </a:lnTo>
                  <a:lnTo>
                    <a:pt x="128" y="75"/>
                  </a:lnTo>
                  <a:lnTo>
                    <a:pt x="156" y="54"/>
                  </a:lnTo>
                  <a:lnTo>
                    <a:pt x="207" y="52"/>
                  </a:lnTo>
                  <a:lnTo>
                    <a:pt x="284" y="0"/>
                  </a:lnTo>
                  <a:lnTo>
                    <a:pt x="334" y="52"/>
                  </a:lnTo>
                  <a:lnTo>
                    <a:pt x="476" y="73"/>
                  </a:lnTo>
                  <a:lnTo>
                    <a:pt x="553" y="98"/>
                  </a:lnTo>
                  <a:lnTo>
                    <a:pt x="674" y="85"/>
                  </a:lnTo>
                  <a:lnTo>
                    <a:pt x="727" y="32"/>
                  </a:lnTo>
                  <a:lnTo>
                    <a:pt x="963" y="32"/>
                  </a:lnTo>
                  <a:lnTo>
                    <a:pt x="1002" y="49"/>
                  </a:lnTo>
                  <a:lnTo>
                    <a:pt x="1281" y="34"/>
                  </a:lnTo>
                  <a:lnTo>
                    <a:pt x="1285" y="93"/>
                  </a:lnTo>
                  <a:lnTo>
                    <a:pt x="1343" y="198"/>
                  </a:lnTo>
                  <a:lnTo>
                    <a:pt x="1363" y="246"/>
                  </a:lnTo>
                  <a:lnTo>
                    <a:pt x="1359" y="359"/>
                  </a:lnTo>
                  <a:lnTo>
                    <a:pt x="1377" y="393"/>
                  </a:lnTo>
                  <a:lnTo>
                    <a:pt x="1416" y="400"/>
                  </a:lnTo>
                  <a:lnTo>
                    <a:pt x="1425" y="384"/>
                  </a:lnTo>
                  <a:lnTo>
                    <a:pt x="1471" y="379"/>
                  </a:lnTo>
                  <a:lnTo>
                    <a:pt x="1499" y="386"/>
                  </a:lnTo>
                  <a:lnTo>
                    <a:pt x="1639" y="551"/>
                  </a:lnTo>
                  <a:lnTo>
                    <a:pt x="1641" y="658"/>
                  </a:lnTo>
                  <a:lnTo>
                    <a:pt x="1434" y="521"/>
                  </a:lnTo>
                  <a:lnTo>
                    <a:pt x="1396" y="535"/>
                  </a:lnTo>
                  <a:lnTo>
                    <a:pt x="1377" y="551"/>
                  </a:lnTo>
                  <a:lnTo>
                    <a:pt x="1375" y="592"/>
                  </a:lnTo>
                  <a:lnTo>
                    <a:pt x="1389" y="640"/>
                  </a:lnTo>
                  <a:lnTo>
                    <a:pt x="1382" y="663"/>
                  </a:lnTo>
                  <a:lnTo>
                    <a:pt x="1319" y="682"/>
                  </a:lnTo>
                  <a:lnTo>
                    <a:pt x="1300" y="684"/>
                  </a:lnTo>
                  <a:lnTo>
                    <a:pt x="1126" y="826"/>
                  </a:lnTo>
                  <a:lnTo>
                    <a:pt x="1047" y="869"/>
                  </a:lnTo>
                  <a:lnTo>
                    <a:pt x="991" y="857"/>
                  </a:lnTo>
                  <a:lnTo>
                    <a:pt x="945" y="785"/>
                  </a:lnTo>
                  <a:lnTo>
                    <a:pt x="819" y="981"/>
                  </a:lnTo>
                  <a:lnTo>
                    <a:pt x="782" y="973"/>
                  </a:lnTo>
                  <a:lnTo>
                    <a:pt x="763" y="956"/>
                  </a:lnTo>
                  <a:lnTo>
                    <a:pt x="722" y="963"/>
                  </a:lnTo>
                  <a:lnTo>
                    <a:pt x="695" y="985"/>
                  </a:lnTo>
                  <a:lnTo>
                    <a:pt x="599" y="992"/>
                  </a:lnTo>
                  <a:lnTo>
                    <a:pt x="583" y="973"/>
                  </a:lnTo>
                  <a:lnTo>
                    <a:pt x="568" y="834"/>
                  </a:lnTo>
                  <a:lnTo>
                    <a:pt x="491" y="725"/>
                  </a:lnTo>
                  <a:lnTo>
                    <a:pt x="366" y="701"/>
                  </a:lnTo>
                  <a:lnTo>
                    <a:pt x="281" y="619"/>
                  </a:lnTo>
                  <a:lnTo>
                    <a:pt x="243" y="612"/>
                  </a:lnTo>
                  <a:lnTo>
                    <a:pt x="60" y="46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755" name="Freeform 11"/>
            <p:cNvSpPr>
              <a:spLocks/>
            </p:cNvSpPr>
            <p:nvPr/>
          </p:nvSpPr>
          <p:spPr bwMode="auto">
            <a:xfrm>
              <a:off x="3457" y="846"/>
              <a:ext cx="320" cy="151"/>
            </a:xfrm>
            <a:custGeom>
              <a:avLst/>
              <a:gdLst>
                <a:gd name="T0" fmla="*/ 0 w 1918"/>
                <a:gd name="T1" fmla="*/ 179 h 907"/>
                <a:gd name="T2" fmla="*/ 41 w 1918"/>
                <a:gd name="T3" fmla="*/ 0 h 907"/>
                <a:gd name="T4" fmla="*/ 226 w 1918"/>
                <a:gd name="T5" fmla="*/ 144 h 907"/>
                <a:gd name="T6" fmla="*/ 265 w 1918"/>
                <a:gd name="T7" fmla="*/ 150 h 907"/>
                <a:gd name="T8" fmla="*/ 346 w 1918"/>
                <a:gd name="T9" fmla="*/ 233 h 907"/>
                <a:gd name="T10" fmla="*/ 473 w 1918"/>
                <a:gd name="T11" fmla="*/ 256 h 907"/>
                <a:gd name="T12" fmla="*/ 552 w 1918"/>
                <a:gd name="T13" fmla="*/ 371 h 907"/>
                <a:gd name="T14" fmla="*/ 567 w 1918"/>
                <a:gd name="T15" fmla="*/ 508 h 907"/>
                <a:gd name="T16" fmla="*/ 585 w 1918"/>
                <a:gd name="T17" fmla="*/ 528 h 907"/>
                <a:gd name="T18" fmla="*/ 677 w 1918"/>
                <a:gd name="T19" fmla="*/ 518 h 907"/>
                <a:gd name="T20" fmla="*/ 704 w 1918"/>
                <a:gd name="T21" fmla="*/ 495 h 907"/>
                <a:gd name="T22" fmla="*/ 745 w 1918"/>
                <a:gd name="T23" fmla="*/ 489 h 907"/>
                <a:gd name="T24" fmla="*/ 764 w 1918"/>
                <a:gd name="T25" fmla="*/ 504 h 907"/>
                <a:gd name="T26" fmla="*/ 805 w 1918"/>
                <a:gd name="T27" fmla="*/ 513 h 907"/>
                <a:gd name="T28" fmla="*/ 927 w 1918"/>
                <a:gd name="T29" fmla="*/ 320 h 907"/>
                <a:gd name="T30" fmla="*/ 974 w 1918"/>
                <a:gd name="T31" fmla="*/ 389 h 907"/>
                <a:gd name="T32" fmla="*/ 1031 w 1918"/>
                <a:gd name="T33" fmla="*/ 400 h 907"/>
                <a:gd name="T34" fmla="*/ 1109 w 1918"/>
                <a:gd name="T35" fmla="*/ 358 h 907"/>
                <a:gd name="T36" fmla="*/ 1281 w 1918"/>
                <a:gd name="T37" fmla="*/ 215 h 907"/>
                <a:gd name="T38" fmla="*/ 1301 w 1918"/>
                <a:gd name="T39" fmla="*/ 214 h 907"/>
                <a:gd name="T40" fmla="*/ 1365 w 1918"/>
                <a:gd name="T41" fmla="*/ 195 h 907"/>
                <a:gd name="T42" fmla="*/ 1374 w 1918"/>
                <a:gd name="T43" fmla="*/ 174 h 907"/>
                <a:gd name="T44" fmla="*/ 1359 w 1918"/>
                <a:gd name="T45" fmla="*/ 129 h 907"/>
                <a:gd name="T46" fmla="*/ 1361 w 1918"/>
                <a:gd name="T47" fmla="*/ 83 h 907"/>
                <a:gd name="T48" fmla="*/ 1376 w 1918"/>
                <a:gd name="T49" fmla="*/ 68 h 907"/>
                <a:gd name="T50" fmla="*/ 1415 w 1918"/>
                <a:gd name="T51" fmla="*/ 54 h 907"/>
                <a:gd name="T52" fmla="*/ 1623 w 1918"/>
                <a:gd name="T53" fmla="*/ 188 h 907"/>
                <a:gd name="T54" fmla="*/ 1918 w 1918"/>
                <a:gd name="T55" fmla="*/ 581 h 907"/>
                <a:gd name="T56" fmla="*/ 1570 w 1918"/>
                <a:gd name="T57" fmla="*/ 503 h 907"/>
                <a:gd name="T58" fmla="*/ 1470 w 1918"/>
                <a:gd name="T59" fmla="*/ 505 h 907"/>
                <a:gd name="T60" fmla="*/ 1069 w 1918"/>
                <a:gd name="T61" fmla="*/ 849 h 907"/>
                <a:gd name="T62" fmla="*/ 1040 w 1918"/>
                <a:gd name="T63" fmla="*/ 844 h 907"/>
                <a:gd name="T64" fmla="*/ 900 w 1918"/>
                <a:gd name="T65" fmla="*/ 772 h 907"/>
                <a:gd name="T66" fmla="*/ 885 w 1918"/>
                <a:gd name="T67" fmla="*/ 779 h 907"/>
                <a:gd name="T68" fmla="*/ 881 w 1918"/>
                <a:gd name="T69" fmla="*/ 907 h 907"/>
                <a:gd name="T70" fmla="*/ 847 w 1918"/>
                <a:gd name="T71" fmla="*/ 904 h 907"/>
                <a:gd name="T72" fmla="*/ 804 w 1918"/>
                <a:gd name="T73" fmla="*/ 899 h 907"/>
                <a:gd name="T74" fmla="*/ 711 w 1918"/>
                <a:gd name="T75" fmla="*/ 839 h 907"/>
                <a:gd name="T76" fmla="*/ 646 w 1918"/>
                <a:gd name="T77" fmla="*/ 829 h 907"/>
                <a:gd name="T78" fmla="*/ 626 w 1918"/>
                <a:gd name="T79" fmla="*/ 855 h 907"/>
                <a:gd name="T80" fmla="*/ 602 w 1918"/>
                <a:gd name="T81" fmla="*/ 848 h 907"/>
                <a:gd name="T82" fmla="*/ 553 w 1918"/>
                <a:gd name="T83" fmla="*/ 799 h 907"/>
                <a:gd name="T84" fmla="*/ 466 w 1918"/>
                <a:gd name="T85" fmla="*/ 794 h 907"/>
                <a:gd name="T86" fmla="*/ 387 w 1918"/>
                <a:gd name="T87" fmla="*/ 668 h 907"/>
                <a:gd name="T88" fmla="*/ 343 w 1918"/>
                <a:gd name="T89" fmla="*/ 659 h 907"/>
                <a:gd name="T90" fmla="*/ 242 w 1918"/>
                <a:gd name="T91" fmla="*/ 468 h 907"/>
                <a:gd name="T92" fmla="*/ 208 w 1918"/>
                <a:gd name="T93" fmla="*/ 425 h 907"/>
                <a:gd name="T94" fmla="*/ 197 w 1918"/>
                <a:gd name="T95" fmla="*/ 311 h 907"/>
                <a:gd name="T96" fmla="*/ 100 w 1918"/>
                <a:gd name="T97" fmla="*/ 218 h 907"/>
                <a:gd name="T98" fmla="*/ 32 w 1918"/>
                <a:gd name="T99" fmla="*/ 209 h 907"/>
                <a:gd name="T100" fmla="*/ 0 w 1918"/>
                <a:gd name="T101" fmla="*/ 179 h 9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918" h="907">
                  <a:moveTo>
                    <a:pt x="0" y="179"/>
                  </a:moveTo>
                  <a:lnTo>
                    <a:pt x="41" y="0"/>
                  </a:lnTo>
                  <a:lnTo>
                    <a:pt x="226" y="144"/>
                  </a:lnTo>
                  <a:lnTo>
                    <a:pt x="265" y="150"/>
                  </a:lnTo>
                  <a:lnTo>
                    <a:pt x="346" y="233"/>
                  </a:lnTo>
                  <a:lnTo>
                    <a:pt x="473" y="256"/>
                  </a:lnTo>
                  <a:lnTo>
                    <a:pt x="552" y="371"/>
                  </a:lnTo>
                  <a:lnTo>
                    <a:pt x="567" y="508"/>
                  </a:lnTo>
                  <a:lnTo>
                    <a:pt x="585" y="528"/>
                  </a:lnTo>
                  <a:lnTo>
                    <a:pt x="677" y="518"/>
                  </a:lnTo>
                  <a:lnTo>
                    <a:pt x="704" y="495"/>
                  </a:lnTo>
                  <a:lnTo>
                    <a:pt x="745" y="489"/>
                  </a:lnTo>
                  <a:lnTo>
                    <a:pt x="764" y="504"/>
                  </a:lnTo>
                  <a:lnTo>
                    <a:pt x="805" y="513"/>
                  </a:lnTo>
                  <a:lnTo>
                    <a:pt x="927" y="320"/>
                  </a:lnTo>
                  <a:lnTo>
                    <a:pt x="974" y="389"/>
                  </a:lnTo>
                  <a:lnTo>
                    <a:pt x="1031" y="400"/>
                  </a:lnTo>
                  <a:lnTo>
                    <a:pt x="1109" y="358"/>
                  </a:lnTo>
                  <a:lnTo>
                    <a:pt x="1281" y="215"/>
                  </a:lnTo>
                  <a:lnTo>
                    <a:pt x="1301" y="214"/>
                  </a:lnTo>
                  <a:lnTo>
                    <a:pt x="1365" y="195"/>
                  </a:lnTo>
                  <a:lnTo>
                    <a:pt x="1374" y="174"/>
                  </a:lnTo>
                  <a:lnTo>
                    <a:pt x="1359" y="129"/>
                  </a:lnTo>
                  <a:lnTo>
                    <a:pt x="1361" y="83"/>
                  </a:lnTo>
                  <a:lnTo>
                    <a:pt x="1376" y="68"/>
                  </a:lnTo>
                  <a:lnTo>
                    <a:pt x="1415" y="54"/>
                  </a:lnTo>
                  <a:lnTo>
                    <a:pt x="1623" y="188"/>
                  </a:lnTo>
                  <a:lnTo>
                    <a:pt x="1918" y="581"/>
                  </a:lnTo>
                  <a:lnTo>
                    <a:pt x="1570" y="503"/>
                  </a:lnTo>
                  <a:lnTo>
                    <a:pt x="1470" y="505"/>
                  </a:lnTo>
                  <a:lnTo>
                    <a:pt x="1069" y="849"/>
                  </a:lnTo>
                  <a:lnTo>
                    <a:pt x="1040" y="844"/>
                  </a:lnTo>
                  <a:lnTo>
                    <a:pt x="900" y="772"/>
                  </a:lnTo>
                  <a:lnTo>
                    <a:pt x="885" y="779"/>
                  </a:lnTo>
                  <a:lnTo>
                    <a:pt x="881" y="907"/>
                  </a:lnTo>
                  <a:lnTo>
                    <a:pt x="847" y="904"/>
                  </a:lnTo>
                  <a:lnTo>
                    <a:pt x="804" y="899"/>
                  </a:lnTo>
                  <a:lnTo>
                    <a:pt x="711" y="839"/>
                  </a:lnTo>
                  <a:lnTo>
                    <a:pt x="646" y="829"/>
                  </a:lnTo>
                  <a:lnTo>
                    <a:pt x="626" y="855"/>
                  </a:lnTo>
                  <a:lnTo>
                    <a:pt x="602" y="848"/>
                  </a:lnTo>
                  <a:lnTo>
                    <a:pt x="553" y="799"/>
                  </a:lnTo>
                  <a:lnTo>
                    <a:pt x="466" y="794"/>
                  </a:lnTo>
                  <a:lnTo>
                    <a:pt x="387" y="668"/>
                  </a:lnTo>
                  <a:lnTo>
                    <a:pt x="343" y="659"/>
                  </a:lnTo>
                  <a:lnTo>
                    <a:pt x="242" y="468"/>
                  </a:lnTo>
                  <a:lnTo>
                    <a:pt x="208" y="425"/>
                  </a:lnTo>
                  <a:lnTo>
                    <a:pt x="197" y="311"/>
                  </a:lnTo>
                  <a:lnTo>
                    <a:pt x="100" y="218"/>
                  </a:lnTo>
                  <a:lnTo>
                    <a:pt x="32" y="209"/>
                  </a:lnTo>
                  <a:lnTo>
                    <a:pt x="0" y="17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756" name="Freeform 12"/>
            <p:cNvSpPr>
              <a:spLocks/>
            </p:cNvSpPr>
            <p:nvPr/>
          </p:nvSpPr>
          <p:spPr bwMode="auto">
            <a:xfrm>
              <a:off x="3544" y="689"/>
              <a:ext cx="294" cy="316"/>
            </a:xfrm>
            <a:custGeom>
              <a:avLst/>
              <a:gdLst>
                <a:gd name="T0" fmla="*/ 0 w 1763"/>
                <a:gd name="T1" fmla="*/ 0 h 1900"/>
                <a:gd name="T2" fmla="*/ 719 w 1763"/>
                <a:gd name="T3" fmla="*/ 28 h 1900"/>
                <a:gd name="T4" fmla="*/ 846 w 1763"/>
                <a:gd name="T5" fmla="*/ 126 h 1900"/>
                <a:gd name="T6" fmla="*/ 886 w 1763"/>
                <a:gd name="T7" fmla="*/ 121 h 1900"/>
                <a:gd name="T8" fmla="*/ 909 w 1763"/>
                <a:gd name="T9" fmla="*/ 76 h 1900"/>
                <a:gd name="T10" fmla="*/ 943 w 1763"/>
                <a:gd name="T11" fmla="*/ 66 h 1900"/>
                <a:gd name="T12" fmla="*/ 1034 w 1763"/>
                <a:gd name="T13" fmla="*/ 74 h 1900"/>
                <a:gd name="T14" fmla="*/ 1083 w 1763"/>
                <a:gd name="T15" fmla="*/ 100 h 1900"/>
                <a:gd name="T16" fmla="*/ 1239 w 1763"/>
                <a:gd name="T17" fmla="*/ 147 h 1900"/>
                <a:gd name="T18" fmla="*/ 1394 w 1763"/>
                <a:gd name="T19" fmla="*/ 131 h 1900"/>
                <a:gd name="T20" fmla="*/ 1563 w 1763"/>
                <a:gd name="T21" fmla="*/ 170 h 1900"/>
                <a:gd name="T22" fmla="*/ 1624 w 1763"/>
                <a:gd name="T23" fmla="*/ 203 h 1900"/>
                <a:gd name="T24" fmla="*/ 1529 w 1763"/>
                <a:gd name="T25" fmla="*/ 481 h 1900"/>
                <a:gd name="T26" fmla="*/ 1512 w 1763"/>
                <a:gd name="T27" fmla="*/ 724 h 1900"/>
                <a:gd name="T28" fmla="*/ 1476 w 1763"/>
                <a:gd name="T29" fmla="*/ 795 h 1900"/>
                <a:gd name="T30" fmla="*/ 1516 w 1763"/>
                <a:gd name="T31" fmla="*/ 942 h 1900"/>
                <a:gd name="T32" fmla="*/ 1520 w 1763"/>
                <a:gd name="T33" fmla="*/ 979 h 1900"/>
                <a:gd name="T34" fmla="*/ 1493 w 1763"/>
                <a:gd name="T35" fmla="*/ 1018 h 1900"/>
                <a:gd name="T36" fmla="*/ 1465 w 1763"/>
                <a:gd name="T37" fmla="*/ 1043 h 1900"/>
                <a:gd name="T38" fmla="*/ 1447 w 1763"/>
                <a:gd name="T39" fmla="*/ 1288 h 1900"/>
                <a:gd name="T40" fmla="*/ 1478 w 1763"/>
                <a:gd name="T41" fmla="*/ 1329 h 1900"/>
                <a:gd name="T42" fmla="*/ 1465 w 1763"/>
                <a:gd name="T43" fmla="*/ 1377 h 1900"/>
                <a:gd name="T44" fmla="*/ 1434 w 1763"/>
                <a:gd name="T45" fmla="*/ 1415 h 1900"/>
                <a:gd name="T46" fmla="*/ 1431 w 1763"/>
                <a:gd name="T47" fmla="*/ 1471 h 1900"/>
                <a:gd name="T48" fmla="*/ 1451 w 1763"/>
                <a:gd name="T49" fmla="*/ 1521 h 1900"/>
                <a:gd name="T50" fmla="*/ 1546 w 1763"/>
                <a:gd name="T51" fmla="*/ 1595 h 1900"/>
                <a:gd name="T52" fmla="*/ 1637 w 1763"/>
                <a:gd name="T53" fmla="*/ 1627 h 1900"/>
                <a:gd name="T54" fmla="*/ 1763 w 1763"/>
                <a:gd name="T55" fmla="*/ 1737 h 1900"/>
                <a:gd name="T56" fmla="*/ 1678 w 1763"/>
                <a:gd name="T57" fmla="*/ 1900 h 1900"/>
                <a:gd name="T58" fmla="*/ 1103 w 1763"/>
                <a:gd name="T59" fmla="*/ 1134 h 1900"/>
                <a:gd name="T60" fmla="*/ 1097 w 1763"/>
                <a:gd name="T61" fmla="*/ 1021 h 1900"/>
                <a:gd name="T62" fmla="*/ 962 w 1763"/>
                <a:gd name="T63" fmla="*/ 866 h 1900"/>
                <a:gd name="T64" fmla="*/ 936 w 1763"/>
                <a:gd name="T65" fmla="*/ 855 h 1900"/>
                <a:gd name="T66" fmla="*/ 886 w 1763"/>
                <a:gd name="T67" fmla="*/ 858 h 1900"/>
                <a:gd name="T68" fmla="*/ 875 w 1763"/>
                <a:gd name="T69" fmla="*/ 874 h 1900"/>
                <a:gd name="T70" fmla="*/ 839 w 1763"/>
                <a:gd name="T71" fmla="*/ 868 h 1900"/>
                <a:gd name="T72" fmla="*/ 823 w 1763"/>
                <a:gd name="T73" fmla="*/ 836 h 1900"/>
                <a:gd name="T74" fmla="*/ 823 w 1763"/>
                <a:gd name="T75" fmla="*/ 805 h 1900"/>
                <a:gd name="T76" fmla="*/ 823 w 1763"/>
                <a:gd name="T77" fmla="*/ 719 h 1900"/>
                <a:gd name="T78" fmla="*/ 807 w 1763"/>
                <a:gd name="T79" fmla="*/ 681 h 1900"/>
                <a:gd name="T80" fmla="*/ 749 w 1763"/>
                <a:gd name="T81" fmla="*/ 576 h 1900"/>
                <a:gd name="T82" fmla="*/ 743 w 1763"/>
                <a:gd name="T83" fmla="*/ 508 h 1900"/>
                <a:gd name="T84" fmla="*/ 754 w 1763"/>
                <a:gd name="T85" fmla="*/ 508 h 1900"/>
                <a:gd name="T86" fmla="*/ 844 w 1763"/>
                <a:gd name="T87" fmla="*/ 339 h 1900"/>
                <a:gd name="T88" fmla="*/ 841 w 1763"/>
                <a:gd name="T89" fmla="*/ 311 h 1900"/>
                <a:gd name="T90" fmla="*/ 812 w 1763"/>
                <a:gd name="T91" fmla="*/ 276 h 1900"/>
                <a:gd name="T92" fmla="*/ 751 w 1763"/>
                <a:gd name="T93" fmla="*/ 276 h 1900"/>
                <a:gd name="T94" fmla="*/ 733 w 1763"/>
                <a:gd name="T95" fmla="*/ 258 h 1900"/>
                <a:gd name="T96" fmla="*/ 488 w 1763"/>
                <a:gd name="T97" fmla="*/ 235 h 1900"/>
                <a:gd name="T98" fmla="*/ 374 w 1763"/>
                <a:gd name="T99" fmla="*/ 242 h 1900"/>
                <a:gd name="T100" fmla="*/ 367 w 1763"/>
                <a:gd name="T101" fmla="*/ 257 h 1900"/>
                <a:gd name="T102" fmla="*/ 51 w 1763"/>
                <a:gd name="T103" fmla="*/ 235 h 1900"/>
                <a:gd name="T104" fmla="*/ 19 w 1763"/>
                <a:gd name="T105" fmla="*/ 155 h 1900"/>
                <a:gd name="T106" fmla="*/ 0 w 1763"/>
                <a:gd name="T107" fmla="*/ 0 h 19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763" h="1900">
                  <a:moveTo>
                    <a:pt x="0" y="0"/>
                  </a:moveTo>
                  <a:lnTo>
                    <a:pt x="719" y="28"/>
                  </a:lnTo>
                  <a:lnTo>
                    <a:pt x="846" y="126"/>
                  </a:lnTo>
                  <a:lnTo>
                    <a:pt x="886" y="121"/>
                  </a:lnTo>
                  <a:lnTo>
                    <a:pt x="909" y="76"/>
                  </a:lnTo>
                  <a:lnTo>
                    <a:pt x="943" y="66"/>
                  </a:lnTo>
                  <a:lnTo>
                    <a:pt x="1034" y="74"/>
                  </a:lnTo>
                  <a:lnTo>
                    <a:pt x="1083" y="100"/>
                  </a:lnTo>
                  <a:lnTo>
                    <a:pt x="1239" y="147"/>
                  </a:lnTo>
                  <a:lnTo>
                    <a:pt x="1394" y="131"/>
                  </a:lnTo>
                  <a:lnTo>
                    <a:pt x="1563" y="170"/>
                  </a:lnTo>
                  <a:lnTo>
                    <a:pt x="1624" y="203"/>
                  </a:lnTo>
                  <a:lnTo>
                    <a:pt x="1529" y="481"/>
                  </a:lnTo>
                  <a:lnTo>
                    <a:pt x="1512" y="724"/>
                  </a:lnTo>
                  <a:lnTo>
                    <a:pt x="1476" y="795"/>
                  </a:lnTo>
                  <a:lnTo>
                    <a:pt x="1516" y="942"/>
                  </a:lnTo>
                  <a:lnTo>
                    <a:pt x="1520" y="979"/>
                  </a:lnTo>
                  <a:lnTo>
                    <a:pt x="1493" y="1018"/>
                  </a:lnTo>
                  <a:lnTo>
                    <a:pt x="1465" y="1043"/>
                  </a:lnTo>
                  <a:lnTo>
                    <a:pt x="1447" y="1288"/>
                  </a:lnTo>
                  <a:lnTo>
                    <a:pt x="1478" y="1329"/>
                  </a:lnTo>
                  <a:lnTo>
                    <a:pt x="1465" y="1377"/>
                  </a:lnTo>
                  <a:lnTo>
                    <a:pt x="1434" y="1415"/>
                  </a:lnTo>
                  <a:lnTo>
                    <a:pt x="1431" y="1471"/>
                  </a:lnTo>
                  <a:lnTo>
                    <a:pt x="1451" y="1521"/>
                  </a:lnTo>
                  <a:lnTo>
                    <a:pt x="1546" y="1595"/>
                  </a:lnTo>
                  <a:lnTo>
                    <a:pt x="1637" y="1627"/>
                  </a:lnTo>
                  <a:lnTo>
                    <a:pt x="1763" y="1737"/>
                  </a:lnTo>
                  <a:lnTo>
                    <a:pt x="1678" y="1900"/>
                  </a:lnTo>
                  <a:lnTo>
                    <a:pt x="1103" y="1134"/>
                  </a:lnTo>
                  <a:lnTo>
                    <a:pt x="1097" y="1021"/>
                  </a:lnTo>
                  <a:lnTo>
                    <a:pt x="962" y="866"/>
                  </a:lnTo>
                  <a:lnTo>
                    <a:pt x="936" y="855"/>
                  </a:lnTo>
                  <a:lnTo>
                    <a:pt x="886" y="858"/>
                  </a:lnTo>
                  <a:lnTo>
                    <a:pt x="875" y="874"/>
                  </a:lnTo>
                  <a:lnTo>
                    <a:pt x="839" y="868"/>
                  </a:lnTo>
                  <a:lnTo>
                    <a:pt x="823" y="836"/>
                  </a:lnTo>
                  <a:lnTo>
                    <a:pt x="823" y="805"/>
                  </a:lnTo>
                  <a:lnTo>
                    <a:pt x="823" y="719"/>
                  </a:lnTo>
                  <a:lnTo>
                    <a:pt x="807" y="681"/>
                  </a:lnTo>
                  <a:lnTo>
                    <a:pt x="749" y="576"/>
                  </a:lnTo>
                  <a:lnTo>
                    <a:pt x="743" y="508"/>
                  </a:lnTo>
                  <a:lnTo>
                    <a:pt x="754" y="508"/>
                  </a:lnTo>
                  <a:lnTo>
                    <a:pt x="844" y="339"/>
                  </a:lnTo>
                  <a:lnTo>
                    <a:pt x="841" y="311"/>
                  </a:lnTo>
                  <a:lnTo>
                    <a:pt x="812" y="276"/>
                  </a:lnTo>
                  <a:lnTo>
                    <a:pt x="751" y="276"/>
                  </a:lnTo>
                  <a:lnTo>
                    <a:pt x="733" y="258"/>
                  </a:lnTo>
                  <a:lnTo>
                    <a:pt x="488" y="235"/>
                  </a:lnTo>
                  <a:lnTo>
                    <a:pt x="374" y="242"/>
                  </a:lnTo>
                  <a:lnTo>
                    <a:pt x="367" y="257"/>
                  </a:lnTo>
                  <a:lnTo>
                    <a:pt x="51" y="235"/>
                  </a:lnTo>
                  <a:lnTo>
                    <a:pt x="19" y="1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757" name="Freeform 13"/>
            <p:cNvSpPr>
              <a:spLocks/>
            </p:cNvSpPr>
            <p:nvPr/>
          </p:nvSpPr>
          <p:spPr bwMode="auto">
            <a:xfrm>
              <a:off x="3562" y="998"/>
              <a:ext cx="225" cy="238"/>
            </a:xfrm>
            <a:custGeom>
              <a:avLst/>
              <a:gdLst>
                <a:gd name="T0" fmla="*/ 0 w 1351"/>
                <a:gd name="T1" fmla="*/ 204 h 1428"/>
                <a:gd name="T2" fmla="*/ 0 w 1351"/>
                <a:gd name="T3" fmla="*/ 53 h 1428"/>
                <a:gd name="T4" fmla="*/ 456 w 1351"/>
                <a:gd name="T5" fmla="*/ 23 h 1428"/>
                <a:gd name="T6" fmla="*/ 562 w 1351"/>
                <a:gd name="T7" fmla="*/ 23 h 1428"/>
                <a:gd name="T8" fmla="*/ 593 w 1351"/>
                <a:gd name="T9" fmla="*/ 50 h 1428"/>
                <a:gd name="T10" fmla="*/ 677 w 1351"/>
                <a:gd name="T11" fmla="*/ 48 h 1428"/>
                <a:gd name="T12" fmla="*/ 713 w 1351"/>
                <a:gd name="T13" fmla="*/ 12 h 1428"/>
                <a:gd name="T14" fmla="*/ 745 w 1351"/>
                <a:gd name="T15" fmla="*/ 0 h 1428"/>
                <a:gd name="T16" fmla="*/ 807 w 1351"/>
                <a:gd name="T17" fmla="*/ 42 h 1428"/>
                <a:gd name="T18" fmla="*/ 856 w 1351"/>
                <a:gd name="T19" fmla="*/ 41 h 1428"/>
                <a:gd name="T20" fmla="*/ 887 w 1351"/>
                <a:gd name="T21" fmla="*/ 50 h 1428"/>
                <a:gd name="T22" fmla="*/ 975 w 1351"/>
                <a:gd name="T23" fmla="*/ 48 h 1428"/>
                <a:gd name="T24" fmla="*/ 960 w 1351"/>
                <a:gd name="T25" fmla="*/ 177 h 1428"/>
                <a:gd name="T26" fmla="*/ 978 w 1351"/>
                <a:gd name="T27" fmla="*/ 194 h 1428"/>
                <a:gd name="T28" fmla="*/ 1178 w 1351"/>
                <a:gd name="T29" fmla="*/ 194 h 1428"/>
                <a:gd name="T30" fmla="*/ 1187 w 1351"/>
                <a:gd name="T31" fmla="*/ 204 h 1428"/>
                <a:gd name="T32" fmla="*/ 1244 w 1351"/>
                <a:gd name="T33" fmla="*/ 218 h 1428"/>
                <a:gd name="T34" fmla="*/ 1267 w 1351"/>
                <a:gd name="T35" fmla="*/ 198 h 1428"/>
                <a:gd name="T36" fmla="*/ 1324 w 1351"/>
                <a:gd name="T37" fmla="*/ 200 h 1428"/>
                <a:gd name="T38" fmla="*/ 1351 w 1351"/>
                <a:gd name="T39" fmla="*/ 227 h 1428"/>
                <a:gd name="T40" fmla="*/ 1347 w 1351"/>
                <a:gd name="T41" fmla="*/ 286 h 1428"/>
                <a:gd name="T42" fmla="*/ 1314 w 1351"/>
                <a:gd name="T43" fmla="*/ 382 h 1428"/>
                <a:gd name="T44" fmla="*/ 1207 w 1351"/>
                <a:gd name="T45" fmla="*/ 485 h 1428"/>
                <a:gd name="T46" fmla="*/ 1201 w 1351"/>
                <a:gd name="T47" fmla="*/ 557 h 1428"/>
                <a:gd name="T48" fmla="*/ 1168 w 1351"/>
                <a:gd name="T49" fmla="*/ 557 h 1428"/>
                <a:gd name="T50" fmla="*/ 1149 w 1351"/>
                <a:gd name="T51" fmla="*/ 800 h 1428"/>
                <a:gd name="T52" fmla="*/ 1129 w 1351"/>
                <a:gd name="T53" fmla="*/ 809 h 1428"/>
                <a:gd name="T54" fmla="*/ 1133 w 1351"/>
                <a:gd name="T55" fmla="*/ 959 h 1428"/>
                <a:gd name="T56" fmla="*/ 1151 w 1351"/>
                <a:gd name="T57" fmla="*/ 978 h 1428"/>
                <a:gd name="T58" fmla="*/ 854 w 1351"/>
                <a:gd name="T59" fmla="*/ 1241 h 1428"/>
                <a:gd name="T60" fmla="*/ 889 w 1351"/>
                <a:gd name="T61" fmla="*/ 1295 h 1428"/>
                <a:gd name="T62" fmla="*/ 875 w 1351"/>
                <a:gd name="T63" fmla="*/ 1428 h 1428"/>
                <a:gd name="T64" fmla="*/ 781 w 1351"/>
                <a:gd name="T65" fmla="*/ 1409 h 1428"/>
                <a:gd name="T66" fmla="*/ 749 w 1351"/>
                <a:gd name="T67" fmla="*/ 1346 h 1428"/>
                <a:gd name="T68" fmla="*/ 671 w 1351"/>
                <a:gd name="T69" fmla="*/ 1350 h 1428"/>
                <a:gd name="T70" fmla="*/ 634 w 1351"/>
                <a:gd name="T71" fmla="*/ 1368 h 1428"/>
                <a:gd name="T72" fmla="*/ 610 w 1351"/>
                <a:gd name="T73" fmla="*/ 1356 h 1428"/>
                <a:gd name="T74" fmla="*/ 610 w 1351"/>
                <a:gd name="T75" fmla="*/ 1301 h 1428"/>
                <a:gd name="T76" fmla="*/ 593 w 1351"/>
                <a:gd name="T77" fmla="*/ 1289 h 1428"/>
                <a:gd name="T78" fmla="*/ 575 w 1351"/>
                <a:gd name="T79" fmla="*/ 1282 h 1428"/>
                <a:gd name="T80" fmla="*/ 505 w 1351"/>
                <a:gd name="T81" fmla="*/ 1212 h 1428"/>
                <a:gd name="T82" fmla="*/ 499 w 1351"/>
                <a:gd name="T83" fmla="*/ 1177 h 1428"/>
                <a:gd name="T84" fmla="*/ 539 w 1351"/>
                <a:gd name="T85" fmla="*/ 1136 h 1428"/>
                <a:gd name="T86" fmla="*/ 534 w 1351"/>
                <a:gd name="T87" fmla="*/ 1110 h 1428"/>
                <a:gd name="T88" fmla="*/ 480 w 1351"/>
                <a:gd name="T89" fmla="*/ 1107 h 1428"/>
                <a:gd name="T90" fmla="*/ 446 w 1351"/>
                <a:gd name="T91" fmla="*/ 1068 h 1428"/>
                <a:gd name="T92" fmla="*/ 428 w 1351"/>
                <a:gd name="T93" fmla="*/ 1030 h 1428"/>
                <a:gd name="T94" fmla="*/ 259 w 1351"/>
                <a:gd name="T95" fmla="*/ 1001 h 1428"/>
                <a:gd name="T96" fmla="*/ 330 w 1351"/>
                <a:gd name="T97" fmla="*/ 947 h 1428"/>
                <a:gd name="T98" fmla="*/ 336 w 1351"/>
                <a:gd name="T99" fmla="*/ 694 h 1428"/>
                <a:gd name="T100" fmla="*/ 236 w 1351"/>
                <a:gd name="T101" fmla="*/ 587 h 1428"/>
                <a:gd name="T102" fmla="*/ 127 w 1351"/>
                <a:gd name="T103" fmla="*/ 391 h 1428"/>
                <a:gd name="T104" fmla="*/ 27 w 1351"/>
                <a:gd name="T105" fmla="*/ 364 h 1428"/>
                <a:gd name="T106" fmla="*/ 0 w 1351"/>
                <a:gd name="T107" fmla="*/ 204 h 1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51" h="1428">
                  <a:moveTo>
                    <a:pt x="0" y="204"/>
                  </a:moveTo>
                  <a:lnTo>
                    <a:pt x="0" y="53"/>
                  </a:lnTo>
                  <a:lnTo>
                    <a:pt x="456" y="23"/>
                  </a:lnTo>
                  <a:lnTo>
                    <a:pt x="562" y="23"/>
                  </a:lnTo>
                  <a:lnTo>
                    <a:pt x="593" y="50"/>
                  </a:lnTo>
                  <a:lnTo>
                    <a:pt x="677" y="48"/>
                  </a:lnTo>
                  <a:lnTo>
                    <a:pt x="713" y="12"/>
                  </a:lnTo>
                  <a:lnTo>
                    <a:pt x="745" y="0"/>
                  </a:lnTo>
                  <a:lnTo>
                    <a:pt x="807" y="42"/>
                  </a:lnTo>
                  <a:lnTo>
                    <a:pt x="856" y="41"/>
                  </a:lnTo>
                  <a:lnTo>
                    <a:pt x="887" y="50"/>
                  </a:lnTo>
                  <a:lnTo>
                    <a:pt x="975" y="48"/>
                  </a:lnTo>
                  <a:lnTo>
                    <a:pt x="960" y="177"/>
                  </a:lnTo>
                  <a:lnTo>
                    <a:pt x="978" y="194"/>
                  </a:lnTo>
                  <a:lnTo>
                    <a:pt x="1178" y="194"/>
                  </a:lnTo>
                  <a:lnTo>
                    <a:pt x="1187" y="204"/>
                  </a:lnTo>
                  <a:lnTo>
                    <a:pt x="1244" y="218"/>
                  </a:lnTo>
                  <a:lnTo>
                    <a:pt x="1267" y="198"/>
                  </a:lnTo>
                  <a:lnTo>
                    <a:pt x="1324" y="200"/>
                  </a:lnTo>
                  <a:lnTo>
                    <a:pt x="1351" y="227"/>
                  </a:lnTo>
                  <a:lnTo>
                    <a:pt x="1347" y="286"/>
                  </a:lnTo>
                  <a:lnTo>
                    <a:pt x="1314" y="382"/>
                  </a:lnTo>
                  <a:lnTo>
                    <a:pt x="1207" y="485"/>
                  </a:lnTo>
                  <a:lnTo>
                    <a:pt x="1201" y="557"/>
                  </a:lnTo>
                  <a:lnTo>
                    <a:pt x="1168" y="557"/>
                  </a:lnTo>
                  <a:lnTo>
                    <a:pt x="1149" y="800"/>
                  </a:lnTo>
                  <a:lnTo>
                    <a:pt x="1129" y="809"/>
                  </a:lnTo>
                  <a:lnTo>
                    <a:pt x="1133" y="959"/>
                  </a:lnTo>
                  <a:lnTo>
                    <a:pt x="1151" y="978"/>
                  </a:lnTo>
                  <a:lnTo>
                    <a:pt x="854" y="1241"/>
                  </a:lnTo>
                  <a:lnTo>
                    <a:pt x="889" y="1295"/>
                  </a:lnTo>
                  <a:lnTo>
                    <a:pt x="875" y="1428"/>
                  </a:lnTo>
                  <a:lnTo>
                    <a:pt x="781" y="1409"/>
                  </a:lnTo>
                  <a:lnTo>
                    <a:pt x="749" y="1346"/>
                  </a:lnTo>
                  <a:lnTo>
                    <a:pt x="671" y="1350"/>
                  </a:lnTo>
                  <a:lnTo>
                    <a:pt x="634" y="1368"/>
                  </a:lnTo>
                  <a:lnTo>
                    <a:pt x="610" y="1356"/>
                  </a:lnTo>
                  <a:lnTo>
                    <a:pt x="610" y="1301"/>
                  </a:lnTo>
                  <a:lnTo>
                    <a:pt x="593" y="1289"/>
                  </a:lnTo>
                  <a:lnTo>
                    <a:pt x="575" y="1282"/>
                  </a:lnTo>
                  <a:lnTo>
                    <a:pt x="505" y="1212"/>
                  </a:lnTo>
                  <a:lnTo>
                    <a:pt x="499" y="1177"/>
                  </a:lnTo>
                  <a:lnTo>
                    <a:pt x="539" y="1136"/>
                  </a:lnTo>
                  <a:lnTo>
                    <a:pt x="534" y="1110"/>
                  </a:lnTo>
                  <a:lnTo>
                    <a:pt x="480" y="1107"/>
                  </a:lnTo>
                  <a:lnTo>
                    <a:pt x="446" y="1068"/>
                  </a:lnTo>
                  <a:lnTo>
                    <a:pt x="428" y="1030"/>
                  </a:lnTo>
                  <a:lnTo>
                    <a:pt x="259" y="1001"/>
                  </a:lnTo>
                  <a:lnTo>
                    <a:pt x="330" y="947"/>
                  </a:lnTo>
                  <a:lnTo>
                    <a:pt x="336" y="694"/>
                  </a:lnTo>
                  <a:lnTo>
                    <a:pt x="236" y="587"/>
                  </a:lnTo>
                  <a:lnTo>
                    <a:pt x="127" y="391"/>
                  </a:lnTo>
                  <a:lnTo>
                    <a:pt x="27" y="364"/>
                  </a:lnTo>
                  <a:lnTo>
                    <a:pt x="0" y="20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758" name="Freeform 14"/>
            <p:cNvSpPr>
              <a:spLocks/>
            </p:cNvSpPr>
            <p:nvPr/>
          </p:nvSpPr>
          <p:spPr bwMode="auto">
            <a:xfrm>
              <a:off x="3326" y="1165"/>
              <a:ext cx="554" cy="347"/>
            </a:xfrm>
            <a:custGeom>
              <a:avLst/>
              <a:gdLst>
                <a:gd name="T0" fmla="*/ 448 w 3325"/>
                <a:gd name="T1" fmla="*/ 292 h 2084"/>
                <a:gd name="T2" fmla="*/ 751 w 3325"/>
                <a:gd name="T3" fmla="*/ 283 h 2084"/>
                <a:gd name="T4" fmla="*/ 935 w 3325"/>
                <a:gd name="T5" fmla="*/ 256 h 2084"/>
                <a:gd name="T6" fmla="*/ 1210 w 3325"/>
                <a:gd name="T7" fmla="*/ 214 h 2084"/>
                <a:gd name="T8" fmla="*/ 1291 w 3325"/>
                <a:gd name="T9" fmla="*/ 162 h 2084"/>
                <a:gd name="T10" fmla="*/ 1470 w 3325"/>
                <a:gd name="T11" fmla="*/ 189 h 2084"/>
                <a:gd name="T12" fmla="*/ 1528 w 3325"/>
                <a:gd name="T13" fmla="*/ 182 h 2084"/>
                <a:gd name="T14" fmla="*/ 1593 w 3325"/>
                <a:gd name="T15" fmla="*/ 74 h 2084"/>
                <a:gd name="T16" fmla="*/ 1865 w 3325"/>
                <a:gd name="T17" fmla="*/ 71 h 2084"/>
                <a:gd name="T18" fmla="*/ 1957 w 3325"/>
                <a:gd name="T19" fmla="*/ 135 h 2084"/>
                <a:gd name="T20" fmla="*/ 1992 w 3325"/>
                <a:gd name="T21" fmla="*/ 285 h 2084"/>
                <a:gd name="T22" fmla="*/ 2055 w 3325"/>
                <a:gd name="T23" fmla="*/ 373 h 2084"/>
                <a:gd name="T24" fmla="*/ 2198 w 3325"/>
                <a:gd name="T25" fmla="*/ 411 h 2084"/>
                <a:gd name="T26" fmla="*/ 2270 w 3325"/>
                <a:gd name="T27" fmla="*/ 243 h 2084"/>
                <a:gd name="T28" fmla="*/ 2631 w 3325"/>
                <a:gd name="T29" fmla="*/ 50 h 2084"/>
                <a:gd name="T30" fmla="*/ 2788 w 3325"/>
                <a:gd name="T31" fmla="*/ 7 h 2084"/>
                <a:gd name="T32" fmla="*/ 2658 w 3325"/>
                <a:gd name="T33" fmla="*/ 401 h 2084"/>
                <a:gd name="T34" fmla="*/ 2741 w 3325"/>
                <a:gd name="T35" fmla="*/ 731 h 2084"/>
                <a:gd name="T36" fmla="*/ 2700 w 3325"/>
                <a:gd name="T37" fmla="*/ 1181 h 2084"/>
                <a:gd name="T38" fmla="*/ 2794 w 3325"/>
                <a:gd name="T39" fmla="*/ 1348 h 2084"/>
                <a:gd name="T40" fmla="*/ 3015 w 3325"/>
                <a:gd name="T41" fmla="*/ 1528 h 2084"/>
                <a:gd name="T42" fmla="*/ 3039 w 3325"/>
                <a:gd name="T43" fmla="*/ 1641 h 2084"/>
                <a:gd name="T44" fmla="*/ 3212 w 3325"/>
                <a:gd name="T45" fmla="*/ 1722 h 2084"/>
                <a:gd name="T46" fmla="*/ 3288 w 3325"/>
                <a:gd name="T47" fmla="*/ 1865 h 2084"/>
                <a:gd name="T48" fmla="*/ 3321 w 3325"/>
                <a:gd name="T49" fmla="*/ 1970 h 2084"/>
                <a:gd name="T50" fmla="*/ 3214 w 3325"/>
                <a:gd name="T51" fmla="*/ 2067 h 2084"/>
                <a:gd name="T52" fmla="*/ 2843 w 3325"/>
                <a:gd name="T53" fmla="*/ 1970 h 2084"/>
                <a:gd name="T54" fmla="*/ 2747 w 3325"/>
                <a:gd name="T55" fmla="*/ 1878 h 2084"/>
                <a:gd name="T56" fmla="*/ 2510 w 3325"/>
                <a:gd name="T57" fmla="*/ 1796 h 2084"/>
                <a:gd name="T58" fmla="*/ 2185 w 3325"/>
                <a:gd name="T59" fmla="*/ 1648 h 2084"/>
                <a:gd name="T60" fmla="*/ 2215 w 3325"/>
                <a:gd name="T61" fmla="*/ 1164 h 2084"/>
                <a:gd name="T62" fmla="*/ 2267 w 3325"/>
                <a:gd name="T63" fmla="*/ 873 h 2084"/>
                <a:gd name="T64" fmla="*/ 2247 w 3325"/>
                <a:gd name="T65" fmla="*/ 494 h 2084"/>
                <a:gd name="T66" fmla="*/ 1871 w 3325"/>
                <a:gd name="T67" fmla="*/ 617 h 2084"/>
                <a:gd name="T68" fmla="*/ 1842 w 3325"/>
                <a:gd name="T69" fmla="*/ 731 h 2084"/>
                <a:gd name="T70" fmla="*/ 1686 w 3325"/>
                <a:gd name="T71" fmla="*/ 675 h 2084"/>
                <a:gd name="T72" fmla="*/ 1636 w 3325"/>
                <a:gd name="T73" fmla="*/ 702 h 2084"/>
                <a:gd name="T74" fmla="*/ 1609 w 3325"/>
                <a:gd name="T75" fmla="*/ 770 h 2084"/>
                <a:gd name="T76" fmla="*/ 1683 w 3325"/>
                <a:gd name="T77" fmla="*/ 998 h 2084"/>
                <a:gd name="T78" fmla="*/ 1233 w 3325"/>
                <a:gd name="T79" fmla="*/ 975 h 2084"/>
                <a:gd name="T80" fmla="*/ 645 w 3325"/>
                <a:gd name="T81" fmla="*/ 1011 h 2084"/>
                <a:gd name="T82" fmla="*/ 408 w 3325"/>
                <a:gd name="T83" fmla="*/ 989 h 2084"/>
                <a:gd name="T84" fmla="*/ 168 w 3325"/>
                <a:gd name="T85" fmla="*/ 991 h 2084"/>
                <a:gd name="T86" fmla="*/ 7 w 3325"/>
                <a:gd name="T87" fmla="*/ 922 h 2084"/>
                <a:gd name="T88" fmla="*/ 192 w 3325"/>
                <a:gd name="T89" fmla="*/ 837 h 20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325" h="2084">
                  <a:moveTo>
                    <a:pt x="213" y="817"/>
                  </a:moveTo>
                  <a:lnTo>
                    <a:pt x="399" y="292"/>
                  </a:lnTo>
                  <a:lnTo>
                    <a:pt x="448" y="292"/>
                  </a:lnTo>
                  <a:lnTo>
                    <a:pt x="578" y="298"/>
                  </a:lnTo>
                  <a:lnTo>
                    <a:pt x="654" y="308"/>
                  </a:lnTo>
                  <a:lnTo>
                    <a:pt x="751" y="283"/>
                  </a:lnTo>
                  <a:lnTo>
                    <a:pt x="825" y="251"/>
                  </a:lnTo>
                  <a:lnTo>
                    <a:pt x="849" y="162"/>
                  </a:lnTo>
                  <a:lnTo>
                    <a:pt x="935" y="256"/>
                  </a:lnTo>
                  <a:lnTo>
                    <a:pt x="1169" y="270"/>
                  </a:lnTo>
                  <a:lnTo>
                    <a:pt x="1210" y="224"/>
                  </a:lnTo>
                  <a:lnTo>
                    <a:pt x="1210" y="214"/>
                  </a:lnTo>
                  <a:lnTo>
                    <a:pt x="1226" y="209"/>
                  </a:lnTo>
                  <a:lnTo>
                    <a:pt x="1307" y="224"/>
                  </a:lnTo>
                  <a:lnTo>
                    <a:pt x="1291" y="162"/>
                  </a:lnTo>
                  <a:lnTo>
                    <a:pt x="1423" y="160"/>
                  </a:lnTo>
                  <a:lnTo>
                    <a:pt x="1447" y="182"/>
                  </a:lnTo>
                  <a:lnTo>
                    <a:pt x="1470" y="189"/>
                  </a:lnTo>
                  <a:lnTo>
                    <a:pt x="1488" y="167"/>
                  </a:lnTo>
                  <a:lnTo>
                    <a:pt x="1506" y="165"/>
                  </a:lnTo>
                  <a:lnTo>
                    <a:pt x="1528" y="182"/>
                  </a:lnTo>
                  <a:lnTo>
                    <a:pt x="1568" y="182"/>
                  </a:lnTo>
                  <a:lnTo>
                    <a:pt x="1600" y="151"/>
                  </a:lnTo>
                  <a:lnTo>
                    <a:pt x="1593" y="74"/>
                  </a:lnTo>
                  <a:lnTo>
                    <a:pt x="1683" y="0"/>
                  </a:lnTo>
                  <a:lnTo>
                    <a:pt x="1844" y="32"/>
                  </a:lnTo>
                  <a:lnTo>
                    <a:pt x="1865" y="71"/>
                  </a:lnTo>
                  <a:lnTo>
                    <a:pt x="1896" y="108"/>
                  </a:lnTo>
                  <a:lnTo>
                    <a:pt x="1952" y="113"/>
                  </a:lnTo>
                  <a:lnTo>
                    <a:pt x="1957" y="135"/>
                  </a:lnTo>
                  <a:lnTo>
                    <a:pt x="1920" y="175"/>
                  </a:lnTo>
                  <a:lnTo>
                    <a:pt x="1923" y="209"/>
                  </a:lnTo>
                  <a:lnTo>
                    <a:pt x="1992" y="285"/>
                  </a:lnTo>
                  <a:lnTo>
                    <a:pt x="2033" y="303"/>
                  </a:lnTo>
                  <a:lnTo>
                    <a:pt x="2033" y="357"/>
                  </a:lnTo>
                  <a:lnTo>
                    <a:pt x="2055" y="373"/>
                  </a:lnTo>
                  <a:lnTo>
                    <a:pt x="2091" y="350"/>
                  </a:lnTo>
                  <a:lnTo>
                    <a:pt x="2167" y="349"/>
                  </a:lnTo>
                  <a:lnTo>
                    <a:pt x="2198" y="411"/>
                  </a:lnTo>
                  <a:lnTo>
                    <a:pt x="2297" y="431"/>
                  </a:lnTo>
                  <a:lnTo>
                    <a:pt x="2308" y="295"/>
                  </a:lnTo>
                  <a:lnTo>
                    <a:pt x="2270" y="243"/>
                  </a:lnTo>
                  <a:lnTo>
                    <a:pt x="2518" y="24"/>
                  </a:lnTo>
                  <a:lnTo>
                    <a:pt x="2584" y="39"/>
                  </a:lnTo>
                  <a:lnTo>
                    <a:pt x="2631" y="50"/>
                  </a:lnTo>
                  <a:lnTo>
                    <a:pt x="2698" y="34"/>
                  </a:lnTo>
                  <a:lnTo>
                    <a:pt x="2754" y="25"/>
                  </a:lnTo>
                  <a:lnTo>
                    <a:pt x="2788" y="7"/>
                  </a:lnTo>
                  <a:lnTo>
                    <a:pt x="2818" y="7"/>
                  </a:lnTo>
                  <a:lnTo>
                    <a:pt x="2830" y="24"/>
                  </a:lnTo>
                  <a:lnTo>
                    <a:pt x="2658" y="401"/>
                  </a:lnTo>
                  <a:lnTo>
                    <a:pt x="2673" y="521"/>
                  </a:lnTo>
                  <a:lnTo>
                    <a:pt x="2685" y="671"/>
                  </a:lnTo>
                  <a:lnTo>
                    <a:pt x="2741" y="731"/>
                  </a:lnTo>
                  <a:lnTo>
                    <a:pt x="2819" y="745"/>
                  </a:lnTo>
                  <a:lnTo>
                    <a:pt x="3017" y="1358"/>
                  </a:lnTo>
                  <a:lnTo>
                    <a:pt x="2700" y="1181"/>
                  </a:lnTo>
                  <a:lnTo>
                    <a:pt x="2725" y="1231"/>
                  </a:lnTo>
                  <a:lnTo>
                    <a:pt x="2725" y="1314"/>
                  </a:lnTo>
                  <a:lnTo>
                    <a:pt x="2794" y="1348"/>
                  </a:lnTo>
                  <a:lnTo>
                    <a:pt x="2956" y="1484"/>
                  </a:lnTo>
                  <a:lnTo>
                    <a:pt x="2956" y="1523"/>
                  </a:lnTo>
                  <a:lnTo>
                    <a:pt x="3015" y="1528"/>
                  </a:lnTo>
                  <a:lnTo>
                    <a:pt x="3045" y="1569"/>
                  </a:lnTo>
                  <a:lnTo>
                    <a:pt x="3059" y="1609"/>
                  </a:lnTo>
                  <a:lnTo>
                    <a:pt x="3039" y="1641"/>
                  </a:lnTo>
                  <a:lnTo>
                    <a:pt x="3023" y="1690"/>
                  </a:lnTo>
                  <a:lnTo>
                    <a:pt x="3171" y="1710"/>
                  </a:lnTo>
                  <a:lnTo>
                    <a:pt x="3212" y="1722"/>
                  </a:lnTo>
                  <a:lnTo>
                    <a:pt x="3216" y="1759"/>
                  </a:lnTo>
                  <a:lnTo>
                    <a:pt x="3216" y="1793"/>
                  </a:lnTo>
                  <a:lnTo>
                    <a:pt x="3288" y="1865"/>
                  </a:lnTo>
                  <a:lnTo>
                    <a:pt x="3288" y="1921"/>
                  </a:lnTo>
                  <a:lnTo>
                    <a:pt x="3276" y="1941"/>
                  </a:lnTo>
                  <a:lnTo>
                    <a:pt x="3321" y="1970"/>
                  </a:lnTo>
                  <a:lnTo>
                    <a:pt x="3325" y="2006"/>
                  </a:lnTo>
                  <a:lnTo>
                    <a:pt x="3263" y="2075"/>
                  </a:lnTo>
                  <a:lnTo>
                    <a:pt x="3214" y="2067"/>
                  </a:lnTo>
                  <a:lnTo>
                    <a:pt x="3128" y="2084"/>
                  </a:lnTo>
                  <a:lnTo>
                    <a:pt x="2887" y="2037"/>
                  </a:lnTo>
                  <a:lnTo>
                    <a:pt x="2843" y="1970"/>
                  </a:lnTo>
                  <a:lnTo>
                    <a:pt x="2766" y="1959"/>
                  </a:lnTo>
                  <a:lnTo>
                    <a:pt x="2766" y="1897"/>
                  </a:lnTo>
                  <a:lnTo>
                    <a:pt x="2747" y="1878"/>
                  </a:lnTo>
                  <a:lnTo>
                    <a:pt x="2671" y="1885"/>
                  </a:lnTo>
                  <a:lnTo>
                    <a:pt x="2568" y="1843"/>
                  </a:lnTo>
                  <a:lnTo>
                    <a:pt x="2510" y="1796"/>
                  </a:lnTo>
                  <a:lnTo>
                    <a:pt x="2429" y="1786"/>
                  </a:lnTo>
                  <a:lnTo>
                    <a:pt x="2281" y="1724"/>
                  </a:lnTo>
                  <a:lnTo>
                    <a:pt x="2185" y="1648"/>
                  </a:lnTo>
                  <a:lnTo>
                    <a:pt x="1992" y="1405"/>
                  </a:lnTo>
                  <a:lnTo>
                    <a:pt x="2114" y="1304"/>
                  </a:lnTo>
                  <a:lnTo>
                    <a:pt x="2215" y="1164"/>
                  </a:lnTo>
                  <a:lnTo>
                    <a:pt x="2208" y="1061"/>
                  </a:lnTo>
                  <a:lnTo>
                    <a:pt x="2254" y="964"/>
                  </a:lnTo>
                  <a:lnTo>
                    <a:pt x="2267" y="873"/>
                  </a:lnTo>
                  <a:lnTo>
                    <a:pt x="2220" y="852"/>
                  </a:lnTo>
                  <a:lnTo>
                    <a:pt x="2259" y="760"/>
                  </a:lnTo>
                  <a:lnTo>
                    <a:pt x="2247" y="494"/>
                  </a:lnTo>
                  <a:lnTo>
                    <a:pt x="1816" y="480"/>
                  </a:lnTo>
                  <a:lnTo>
                    <a:pt x="1816" y="574"/>
                  </a:lnTo>
                  <a:lnTo>
                    <a:pt x="1871" y="617"/>
                  </a:lnTo>
                  <a:lnTo>
                    <a:pt x="1878" y="667"/>
                  </a:lnTo>
                  <a:lnTo>
                    <a:pt x="1873" y="711"/>
                  </a:lnTo>
                  <a:lnTo>
                    <a:pt x="1842" y="731"/>
                  </a:lnTo>
                  <a:lnTo>
                    <a:pt x="1792" y="740"/>
                  </a:lnTo>
                  <a:lnTo>
                    <a:pt x="1713" y="711"/>
                  </a:lnTo>
                  <a:lnTo>
                    <a:pt x="1686" y="675"/>
                  </a:lnTo>
                  <a:lnTo>
                    <a:pt x="1661" y="635"/>
                  </a:lnTo>
                  <a:lnTo>
                    <a:pt x="1642" y="630"/>
                  </a:lnTo>
                  <a:lnTo>
                    <a:pt x="1636" y="702"/>
                  </a:lnTo>
                  <a:lnTo>
                    <a:pt x="1654" y="723"/>
                  </a:lnTo>
                  <a:lnTo>
                    <a:pt x="1639" y="749"/>
                  </a:lnTo>
                  <a:lnTo>
                    <a:pt x="1609" y="770"/>
                  </a:lnTo>
                  <a:lnTo>
                    <a:pt x="1627" y="849"/>
                  </a:lnTo>
                  <a:lnTo>
                    <a:pt x="1694" y="947"/>
                  </a:lnTo>
                  <a:lnTo>
                    <a:pt x="1683" y="998"/>
                  </a:lnTo>
                  <a:lnTo>
                    <a:pt x="1466" y="998"/>
                  </a:lnTo>
                  <a:lnTo>
                    <a:pt x="1415" y="980"/>
                  </a:lnTo>
                  <a:lnTo>
                    <a:pt x="1233" y="975"/>
                  </a:lnTo>
                  <a:lnTo>
                    <a:pt x="1142" y="871"/>
                  </a:lnTo>
                  <a:lnTo>
                    <a:pt x="861" y="1027"/>
                  </a:lnTo>
                  <a:lnTo>
                    <a:pt x="645" y="1011"/>
                  </a:lnTo>
                  <a:lnTo>
                    <a:pt x="522" y="1056"/>
                  </a:lnTo>
                  <a:lnTo>
                    <a:pt x="440" y="1002"/>
                  </a:lnTo>
                  <a:lnTo>
                    <a:pt x="408" y="989"/>
                  </a:lnTo>
                  <a:lnTo>
                    <a:pt x="330" y="913"/>
                  </a:lnTo>
                  <a:lnTo>
                    <a:pt x="244" y="933"/>
                  </a:lnTo>
                  <a:lnTo>
                    <a:pt x="168" y="991"/>
                  </a:lnTo>
                  <a:lnTo>
                    <a:pt x="150" y="967"/>
                  </a:lnTo>
                  <a:lnTo>
                    <a:pt x="86" y="962"/>
                  </a:lnTo>
                  <a:lnTo>
                    <a:pt x="7" y="922"/>
                  </a:lnTo>
                  <a:lnTo>
                    <a:pt x="0" y="874"/>
                  </a:lnTo>
                  <a:lnTo>
                    <a:pt x="83" y="848"/>
                  </a:lnTo>
                  <a:lnTo>
                    <a:pt x="192" y="837"/>
                  </a:lnTo>
                  <a:lnTo>
                    <a:pt x="213" y="81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759" name="Freeform 15"/>
            <p:cNvSpPr>
              <a:spLocks/>
            </p:cNvSpPr>
            <p:nvPr/>
          </p:nvSpPr>
          <p:spPr bwMode="auto">
            <a:xfrm>
              <a:off x="3426" y="1033"/>
              <a:ext cx="192" cy="163"/>
            </a:xfrm>
            <a:custGeom>
              <a:avLst/>
              <a:gdLst>
                <a:gd name="T0" fmla="*/ 56 w 1152"/>
                <a:gd name="T1" fmla="*/ 327 h 981"/>
                <a:gd name="T2" fmla="*/ 150 w 1152"/>
                <a:gd name="T3" fmla="*/ 135 h 981"/>
                <a:gd name="T4" fmla="*/ 410 w 1152"/>
                <a:gd name="T5" fmla="*/ 69 h 981"/>
                <a:gd name="T6" fmla="*/ 531 w 1152"/>
                <a:gd name="T7" fmla="*/ 22 h 981"/>
                <a:gd name="T8" fmla="*/ 554 w 1152"/>
                <a:gd name="T9" fmla="*/ 41 h 981"/>
                <a:gd name="T10" fmla="*/ 593 w 1152"/>
                <a:gd name="T11" fmla="*/ 36 h 981"/>
                <a:gd name="T12" fmla="*/ 612 w 1152"/>
                <a:gd name="T13" fmla="*/ 76 h 981"/>
                <a:gd name="T14" fmla="*/ 697 w 1152"/>
                <a:gd name="T15" fmla="*/ 67 h 981"/>
                <a:gd name="T16" fmla="*/ 815 w 1152"/>
                <a:gd name="T17" fmla="*/ 0 h 981"/>
                <a:gd name="T18" fmla="*/ 844 w 1152"/>
                <a:gd name="T19" fmla="*/ 162 h 981"/>
                <a:gd name="T20" fmla="*/ 943 w 1152"/>
                <a:gd name="T21" fmla="*/ 186 h 981"/>
                <a:gd name="T22" fmla="*/ 1049 w 1152"/>
                <a:gd name="T23" fmla="*/ 379 h 981"/>
                <a:gd name="T24" fmla="*/ 1152 w 1152"/>
                <a:gd name="T25" fmla="*/ 491 h 981"/>
                <a:gd name="T26" fmla="*/ 1145 w 1152"/>
                <a:gd name="T27" fmla="*/ 740 h 981"/>
                <a:gd name="T28" fmla="*/ 1078 w 1152"/>
                <a:gd name="T29" fmla="*/ 795 h 981"/>
                <a:gd name="T30" fmla="*/ 990 w 1152"/>
                <a:gd name="T31" fmla="*/ 866 h 981"/>
                <a:gd name="T32" fmla="*/ 997 w 1152"/>
                <a:gd name="T33" fmla="*/ 940 h 981"/>
                <a:gd name="T34" fmla="*/ 965 w 1152"/>
                <a:gd name="T35" fmla="*/ 974 h 981"/>
                <a:gd name="T36" fmla="*/ 923 w 1152"/>
                <a:gd name="T37" fmla="*/ 974 h 981"/>
                <a:gd name="T38" fmla="*/ 903 w 1152"/>
                <a:gd name="T39" fmla="*/ 957 h 981"/>
                <a:gd name="T40" fmla="*/ 883 w 1152"/>
                <a:gd name="T41" fmla="*/ 957 h 981"/>
                <a:gd name="T42" fmla="*/ 871 w 1152"/>
                <a:gd name="T43" fmla="*/ 981 h 981"/>
                <a:gd name="T44" fmla="*/ 842 w 1152"/>
                <a:gd name="T45" fmla="*/ 977 h 981"/>
                <a:gd name="T46" fmla="*/ 822 w 1152"/>
                <a:gd name="T47" fmla="*/ 952 h 981"/>
                <a:gd name="T48" fmla="*/ 690 w 1152"/>
                <a:gd name="T49" fmla="*/ 954 h 981"/>
                <a:gd name="T50" fmla="*/ 659 w 1152"/>
                <a:gd name="T51" fmla="*/ 878 h 981"/>
                <a:gd name="T52" fmla="*/ 556 w 1152"/>
                <a:gd name="T53" fmla="*/ 804 h 981"/>
                <a:gd name="T54" fmla="*/ 517 w 1152"/>
                <a:gd name="T55" fmla="*/ 784 h 981"/>
                <a:gd name="T56" fmla="*/ 542 w 1152"/>
                <a:gd name="T57" fmla="*/ 706 h 981"/>
                <a:gd name="T58" fmla="*/ 517 w 1152"/>
                <a:gd name="T59" fmla="*/ 641 h 981"/>
                <a:gd name="T60" fmla="*/ 446 w 1152"/>
                <a:gd name="T61" fmla="*/ 602 h 981"/>
                <a:gd name="T62" fmla="*/ 338 w 1152"/>
                <a:gd name="T63" fmla="*/ 598 h 981"/>
                <a:gd name="T64" fmla="*/ 298 w 1152"/>
                <a:gd name="T65" fmla="*/ 516 h 981"/>
                <a:gd name="T66" fmla="*/ 56 w 1152"/>
                <a:gd name="T67" fmla="*/ 600 h 981"/>
                <a:gd name="T68" fmla="*/ 76 w 1152"/>
                <a:gd name="T69" fmla="*/ 524 h 981"/>
                <a:gd name="T70" fmla="*/ 2 w 1152"/>
                <a:gd name="T71" fmla="*/ 475 h 981"/>
                <a:gd name="T72" fmla="*/ 0 w 1152"/>
                <a:gd name="T73" fmla="*/ 450 h 981"/>
                <a:gd name="T74" fmla="*/ 56 w 1152"/>
                <a:gd name="T75" fmla="*/ 327 h 9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2" h="981">
                  <a:moveTo>
                    <a:pt x="56" y="327"/>
                  </a:moveTo>
                  <a:lnTo>
                    <a:pt x="150" y="135"/>
                  </a:lnTo>
                  <a:lnTo>
                    <a:pt x="410" y="69"/>
                  </a:lnTo>
                  <a:lnTo>
                    <a:pt x="531" y="22"/>
                  </a:lnTo>
                  <a:lnTo>
                    <a:pt x="554" y="41"/>
                  </a:lnTo>
                  <a:lnTo>
                    <a:pt x="593" y="36"/>
                  </a:lnTo>
                  <a:lnTo>
                    <a:pt x="612" y="76"/>
                  </a:lnTo>
                  <a:lnTo>
                    <a:pt x="697" y="67"/>
                  </a:lnTo>
                  <a:lnTo>
                    <a:pt x="815" y="0"/>
                  </a:lnTo>
                  <a:lnTo>
                    <a:pt x="844" y="162"/>
                  </a:lnTo>
                  <a:lnTo>
                    <a:pt x="943" y="186"/>
                  </a:lnTo>
                  <a:lnTo>
                    <a:pt x="1049" y="379"/>
                  </a:lnTo>
                  <a:lnTo>
                    <a:pt x="1152" y="491"/>
                  </a:lnTo>
                  <a:lnTo>
                    <a:pt x="1145" y="740"/>
                  </a:lnTo>
                  <a:lnTo>
                    <a:pt x="1078" y="795"/>
                  </a:lnTo>
                  <a:lnTo>
                    <a:pt x="990" y="866"/>
                  </a:lnTo>
                  <a:lnTo>
                    <a:pt x="997" y="940"/>
                  </a:lnTo>
                  <a:lnTo>
                    <a:pt x="965" y="974"/>
                  </a:lnTo>
                  <a:lnTo>
                    <a:pt x="923" y="974"/>
                  </a:lnTo>
                  <a:lnTo>
                    <a:pt x="903" y="957"/>
                  </a:lnTo>
                  <a:lnTo>
                    <a:pt x="883" y="957"/>
                  </a:lnTo>
                  <a:lnTo>
                    <a:pt x="871" y="981"/>
                  </a:lnTo>
                  <a:lnTo>
                    <a:pt x="842" y="977"/>
                  </a:lnTo>
                  <a:lnTo>
                    <a:pt x="822" y="952"/>
                  </a:lnTo>
                  <a:lnTo>
                    <a:pt x="690" y="954"/>
                  </a:lnTo>
                  <a:lnTo>
                    <a:pt x="659" y="878"/>
                  </a:lnTo>
                  <a:lnTo>
                    <a:pt x="556" y="804"/>
                  </a:lnTo>
                  <a:lnTo>
                    <a:pt x="517" y="784"/>
                  </a:lnTo>
                  <a:lnTo>
                    <a:pt x="542" y="706"/>
                  </a:lnTo>
                  <a:lnTo>
                    <a:pt x="517" y="641"/>
                  </a:lnTo>
                  <a:lnTo>
                    <a:pt x="446" y="602"/>
                  </a:lnTo>
                  <a:lnTo>
                    <a:pt x="338" y="598"/>
                  </a:lnTo>
                  <a:lnTo>
                    <a:pt x="298" y="516"/>
                  </a:lnTo>
                  <a:lnTo>
                    <a:pt x="56" y="600"/>
                  </a:lnTo>
                  <a:lnTo>
                    <a:pt x="76" y="524"/>
                  </a:lnTo>
                  <a:lnTo>
                    <a:pt x="2" y="475"/>
                  </a:lnTo>
                  <a:lnTo>
                    <a:pt x="0" y="450"/>
                  </a:lnTo>
                  <a:lnTo>
                    <a:pt x="56" y="32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760" name="Freeform 16"/>
            <p:cNvSpPr>
              <a:spLocks/>
            </p:cNvSpPr>
            <p:nvPr/>
          </p:nvSpPr>
          <p:spPr bwMode="auto">
            <a:xfrm>
              <a:off x="3449" y="1119"/>
              <a:ext cx="95" cy="93"/>
            </a:xfrm>
            <a:custGeom>
              <a:avLst/>
              <a:gdLst>
                <a:gd name="T0" fmla="*/ 6 w 569"/>
                <a:gd name="T1" fmla="*/ 54 h 558"/>
                <a:gd name="T2" fmla="*/ 27 w 569"/>
                <a:gd name="T3" fmla="*/ 98 h 558"/>
                <a:gd name="T4" fmla="*/ 2 w 569"/>
                <a:gd name="T5" fmla="*/ 149 h 558"/>
                <a:gd name="T6" fmla="*/ 0 w 569"/>
                <a:gd name="T7" fmla="*/ 175 h 558"/>
                <a:gd name="T8" fmla="*/ 77 w 569"/>
                <a:gd name="T9" fmla="*/ 182 h 558"/>
                <a:gd name="T10" fmla="*/ 158 w 569"/>
                <a:gd name="T11" fmla="*/ 224 h 558"/>
                <a:gd name="T12" fmla="*/ 150 w 569"/>
                <a:gd name="T13" fmla="*/ 251 h 558"/>
                <a:gd name="T14" fmla="*/ 118 w 569"/>
                <a:gd name="T15" fmla="*/ 251 h 558"/>
                <a:gd name="T16" fmla="*/ 104 w 569"/>
                <a:gd name="T17" fmla="*/ 282 h 558"/>
                <a:gd name="T18" fmla="*/ 74 w 569"/>
                <a:gd name="T19" fmla="*/ 282 h 558"/>
                <a:gd name="T20" fmla="*/ 156 w 569"/>
                <a:gd name="T21" fmla="*/ 363 h 558"/>
                <a:gd name="T22" fmla="*/ 44 w 569"/>
                <a:gd name="T23" fmla="*/ 426 h 558"/>
                <a:gd name="T24" fmla="*/ 10 w 569"/>
                <a:gd name="T25" fmla="*/ 494 h 558"/>
                <a:gd name="T26" fmla="*/ 6 w 569"/>
                <a:gd name="T27" fmla="*/ 558 h 558"/>
                <a:gd name="T28" fmla="*/ 82 w 569"/>
                <a:gd name="T29" fmla="*/ 529 h 558"/>
                <a:gd name="T30" fmla="*/ 111 w 569"/>
                <a:gd name="T31" fmla="*/ 433 h 558"/>
                <a:gd name="T32" fmla="*/ 199 w 569"/>
                <a:gd name="T33" fmla="*/ 531 h 558"/>
                <a:gd name="T34" fmla="*/ 345 w 569"/>
                <a:gd name="T35" fmla="*/ 543 h 558"/>
                <a:gd name="T36" fmla="*/ 436 w 569"/>
                <a:gd name="T37" fmla="*/ 543 h 558"/>
                <a:gd name="T38" fmla="*/ 465 w 569"/>
                <a:gd name="T39" fmla="*/ 506 h 558"/>
                <a:gd name="T40" fmla="*/ 472 w 569"/>
                <a:gd name="T41" fmla="*/ 487 h 558"/>
                <a:gd name="T42" fmla="*/ 490 w 569"/>
                <a:gd name="T43" fmla="*/ 484 h 558"/>
                <a:gd name="T44" fmla="*/ 569 w 569"/>
                <a:gd name="T45" fmla="*/ 499 h 558"/>
                <a:gd name="T46" fmla="*/ 555 w 569"/>
                <a:gd name="T47" fmla="*/ 437 h 558"/>
                <a:gd name="T48" fmla="*/ 526 w 569"/>
                <a:gd name="T49" fmla="*/ 361 h 558"/>
                <a:gd name="T50" fmla="*/ 426 w 569"/>
                <a:gd name="T51" fmla="*/ 290 h 558"/>
                <a:gd name="T52" fmla="*/ 385 w 569"/>
                <a:gd name="T53" fmla="*/ 270 h 558"/>
                <a:gd name="T54" fmla="*/ 407 w 569"/>
                <a:gd name="T55" fmla="*/ 186 h 558"/>
                <a:gd name="T56" fmla="*/ 387 w 569"/>
                <a:gd name="T57" fmla="*/ 125 h 558"/>
                <a:gd name="T58" fmla="*/ 318 w 569"/>
                <a:gd name="T59" fmla="*/ 88 h 558"/>
                <a:gd name="T60" fmla="*/ 199 w 569"/>
                <a:gd name="T61" fmla="*/ 78 h 558"/>
                <a:gd name="T62" fmla="*/ 165 w 569"/>
                <a:gd name="T63" fmla="*/ 0 h 558"/>
                <a:gd name="T64" fmla="*/ 6 w 569"/>
                <a:gd name="T65" fmla="*/ 54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69" h="558">
                  <a:moveTo>
                    <a:pt x="6" y="54"/>
                  </a:moveTo>
                  <a:lnTo>
                    <a:pt x="27" y="98"/>
                  </a:lnTo>
                  <a:lnTo>
                    <a:pt x="2" y="149"/>
                  </a:lnTo>
                  <a:lnTo>
                    <a:pt x="0" y="175"/>
                  </a:lnTo>
                  <a:lnTo>
                    <a:pt x="77" y="182"/>
                  </a:lnTo>
                  <a:lnTo>
                    <a:pt x="158" y="224"/>
                  </a:lnTo>
                  <a:lnTo>
                    <a:pt x="150" y="251"/>
                  </a:lnTo>
                  <a:lnTo>
                    <a:pt x="118" y="251"/>
                  </a:lnTo>
                  <a:lnTo>
                    <a:pt x="104" y="282"/>
                  </a:lnTo>
                  <a:lnTo>
                    <a:pt x="74" y="282"/>
                  </a:lnTo>
                  <a:lnTo>
                    <a:pt x="156" y="363"/>
                  </a:lnTo>
                  <a:lnTo>
                    <a:pt x="44" y="426"/>
                  </a:lnTo>
                  <a:lnTo>
                    <a:pt x="10" y="494"/>
                  </a:lnTo>
                  <a:lnTo>
                    <a:pt x="6" y="558"/>
                  </a:lnTo>
                  <a:lnTo>
                    <a:pt x="82" y="529"/>
                  </a:lnTo>
                  <a:lnTo>
                    <a:pt x="111" y="433"/>
                  </a:lnTo>
                  <a:lnTo>
                    <a:pt x="199" y="531"/>
                  </a:lnTo>
                  <a:lnTo>
                    <a:pt x="345" y="543"/>
                  </a:lnTo>
                  <a:lnTo>
                    <a:pt x="436" y="543"/>
                  </a:lnTo>
                  <a:lnTo>
                    <a:pt x="465" y="506"/>
                  </a:lnTo>
                  <a:lnTo>
                    <a:pt x="472" y="487"/>
                  </a:lnTo>
                  <a:lnTo>
                    <a:pt x="490" y="484"/>
                  </a:lnTo>
                  <a:lnTo>
                    <a:pt x="569" y="499"/>
                  </a:lnTo>
                  <a:lnTo>
                    <a:pt x="555" y="437"/>
                  </a:lnTo>
                  <a:lnTo>
                    <a:pt x="526" y="361"/>
                  </a:lnTo>
                  <a:lnTo>
                    <a:pt x="426" y="290"/>
                  </a:lnTo>
                  <a:lnTo>
                    <a:pt x="385" y="270"/>
                  </a:lnTo>
                  <a:lnTo>
                    <a:pt x="407" y="186"/>
                  </a:lnTo>
                  <a:lnTo>
                    <a:pt x="387" y="125"/>
                  </a:lnTo>
                  <a:lnTo>
                    <a:pt x="318" y="88"/>
                  </a:lnTo>
                  <a:lnTo>
                    <a:pt x="199" y="78"/>
                  </a:lnTo>
                  <a:lnTo>
                    <a:pt x="165" y="0"/>
                  </a:lnTo>
                  <a:lnTo>
                    <a:pt x="6" y="5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761" name="Freeform 17"/>
            <p:cNvSpPr>
              <a:spLocks/>
            </p:cNvSpPr>
            <p:nvPr/>
          </p:nvSpPr>
          <p:spPr bwMode="auto">
            <a:xfrm>
              <a:off x="3389" y="1128"/>
              <a:ext cx="86" cy="88"/>
            </a:xfrm>
            <a:custGeom>
              <a:avLst/>
              <a:gdLst>
                <a:gd name="T0" fmla="*/ 285 w 517"/>
                <a:gd name="T1" fmla="*/ 29 h 529"/>
                <a:gd name="T2" fmla="*/ 165 w 517"/>
                <a:gd name="T3" fmla="*/ 142 h 529"/>
                <a:gd name="T4" fmla="*/ 162 w 517"/>
                <a:gd name="T5" fmla="*/ 189 h 529"/>
                <a:gd name="T6" fmla="*/ 130 w 517"/>
                <a:gd name="T7" fmla="*/ 194 h 529"/>
                <a:gd name="T8" fmla="*/ 110 w 517"/>
                <a:gd name="T9" fmla="*/ 186 h 529"/>
                <a:gd name="T10" fmla="*/ 69 w 517"/>
                <a:gd name="T11" fmla="*/ 202 h 529"/>
                <a:gd name="T12" fmla="*/ 69 w 517"/>
                <a:gd name="T13" fmla="*/ 226 h 529"/>
                <a:gd name="T14" fmla="*/ 81 w 517"/>
                <a:gd name="T15" fmla="*/ 248 h 529"/>
                <a:gd name="T16" fmla="*/ 31 w 517"/>
                <a:gd name="T17" fmla="*/ 270 h 529"/>
                <a:gd name="T18" fmla="*/ 31 w 517"/>
                <a:gd name="T19" fmla="*/ 336 h 529"/>
                <a:gd name="T20" fmla="*/ 0 w 517"/>
                <a:gd name="T21" fmla="*/ 361 h 529"/>
                <a:gd name="T22" fmla="*/ 29 w 517"/>
                <a:gd name="T23" fmla="*/ 386 h 529"/>
                <a:gd name="T24" fmla="*/ 83 w 517"/>
                <a:gd name="T25" fmla="*/ 396 h 529"/>
                <a:gd name="T26" fmla="*/ 96 w 517"/>
                <a:gd name="T27" fmla="*/ 455 h 529"/>
                <a:gd name="T28" fmla="*/ 219 w 517"/>
                <a:gd name="T29" fmla="*/ 516 h 529"/>
                <a:gd name="T30" fmla="*/ 273 w 517"/>
                <a:gd name="T31" fmla="*/ 529 h 529"/>
                <a:gd name="T32" fmla="*/ 367 w 517"/>
                <a:gd name="T33" fmla="*/ 504 h 529"/>
                <a:gd name="T34" fmla="*/ 367 w 517"/>
                <a:gd name="T35" fmla="*/ 445 h 529"/>
                <a:gd name="T36" fmla="*/ 401 w 517"/>
                <a:gd name="T37" fmla="*/ 374 h 529"/>
                <a:gd name="T38" fmla="*/ 515 w 517"/>
                <a:gd name="T39" fmla="*/ 309 h 529"/>
                <a:gd name="T40" fmla="*/ 435 w 517"/>
                <a:gd name="T41" fmla="*/ 228 h 529"/>
                <a:gd name="T42" fmla="*/ 462 w 517"/>
                <a:gd name="T43" fmla="*/ 228 h 529"/>
                <a:gd name="T44" fmla="*/ 475 w 517"/>
                <a:gd name="T45" fmla="*/ 199 h 529"/>
                <a:gd name="T46" fmla="*/ 509 w 517"/>
                <a:gd name="T47" fmla="*/ 194 h 529"/>
                <a:gd name="T48" fmla="*/ 517 w 517"/>
                <a:gd name="T49" fmla="*/ 172 h 529"/>
                <a:gd name="T50" fmla="*/ 436 w 517"/>
                <a:gd name="T51" fmla="*/ 128 h 529"/>
                <a:gd name="T52" fmla="*/ 362 w 517"/>
                <a:gd name="T53" fmla="*/ 121 h 529"/>
                <a:gd name="T54" fmla="*/ 359 w 517"/>
                <a:gd name="T55" fmla="*/ 96 h 529"/>
                <a:gd name="T56" fmla="*/ 387 w 517"/>
                <a:gd name="T57" fmla="*/ 47 h 529"/>
                <a:gd name="T58" fmla="*/ 365 w 517"/>
                <a:gd name="T59" fmla="*/ 0 h 529"/>
                <a:gd name="T60" fmla="*/ 285 w 517"/>
                <a:gd name="T61" fmla="*/ 29 h 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17" h="529">
                  <a:moveTo>
                    <a:pt x="285" y="29"/>
                  </a:moveTo>
                  <a:lnTo>
                    <a:pt x="165" y="142"/>
                  </a:lnTo>
                  <a:lnTo>
                    <a:pt x="162" y="189"/>
                  </a:lnTo>
                  <a:lnTo>
                    <a:pt x="130" y="194"/>
                  </a:lnTo>
                  <a:lnTo>
                    <a:pt x="110" y="186"/>
                  </a:lnTo>
                  <a:lnTo>
                    <a:pt x="69" y="202"/>
                  </a:lnTo>
                  <a:lnTo>
                    <a:pt x="69" y="226"/>
                  </a:lnTo>
                  <a:lnTo>
                    <a:pt x="81" y="248"/>
                  </a:lnTo>
                  <a:lnTo>
                    <a:pt x="31" y="270"/>
                  </a:lnTo>
                  <a:lnTo>
                    <a:pt x="31" y="336"/>
                  </a:lnTo>
                  <a:lnTo>
                    <a:pt x="0" y="361"/>
                  </a:lnTo>
                  <a:lnTo>
                    <a:pt x="29" y="386"/>
                  </a:lnTo>
                  <a:lnTo>
                    <a:pt x="83" y="396"/>
                  </a:lnTo>
                  <a:lnTo>
                    <a:pt x="96" y="455"/>
                  </a:lnTo>
                  <a:lnTo>
                    <a:pt x="219" y="516"/>
                  </a:lnTo>
                  <a:lnTo>
                    <a:pt x="273" y="529"/>
                  </a:lnTo>
                  <a:lnTo>
                    <a:pt x="367" y="504"/>
                  </a:lnTo>
                  <a:lnTo>
                    <a:pt x="367" y="445"/>
                  </a:lnTo>
                  <a:lnTo>
                    <a:pt x="401" y="374"/>
                  </a:lnTo>
                  <a:lnTo>
                    <a:pt x="515" y="309"/>
                  </a:lnTo>
                  <a:lnTo>
                    <a:pt x="435" y="228"/>
                  </a:lnTo>
                  <a:lnTo>
                    <a:pt x="462" y="228"/>
                  </a:lnTo>
                  <a:lnTo>
                    <a:pt x="475" y="199"/>
                  </a:lnTo>
                  <a:lnTo>
                    <a:pt x="509" y="194"/>
                  </a:lnTo>
                  <a:lnTo>
                    <a:pt x="517" y="172"/>
                  </a:lnTo>
                  <a:lnTo>
                    <a:pt x="436" y="128"/>
                  </a:lnTo>
                  <a:lnTo>
                    <a:pt x="362" y="121"/>
                  </a:lnTo>
                  <a:lnTo>
                    <a:pt x="359" y="96"/>
                  </a:lnTo>
                  <a:lnTo>
                    <a:pt x="387" y="47"/>
                  </a:lnTo>
                  <a:lnTo>
                    <a:pt x="365" y="0"/>
                  </a:lnTo>
                  <a:lnTo>
                    <a:pt x="285" y="2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762" name="Freeform 18"/>
            <p:cNvSpPr>
              <a:spLocks/>
            </p:cNvSpPr>
            <p:nvPr/>
          </p:nvSpPr>
          <p:spPr bwMode="auto">
            <a:xfrm>
              <a:off x="3327" y="1310"/>
              <a:ext cx="225" cy="174"/>
            </a:xfrm>
            <a:custGeom>
              <a:avLst/>
              <a:gdLst>
                <a:gd name="T0" fmla="*/ 160 w 1351"/>
                <a:gd name="T1" fmla="*/ 122 h 1046"/>
                <a:gd name="T2" fmla="*/ 0 w 1351"/>
                <a:gd name="T3" fmla="*/ 282 h 1046"/>
                <a:gd name="T4" fmla="*/ 18 w 1351"/>
                <a:gd name="T5" fmla="*/ 340 h 1046"/>
                <a:gd name="T6" fmla="*/ 0 w 1351"/>
                <a:gd name="T7" fmla="*/ 392 h 1046"/>
                <a:gd name="T8" fmla="*/ 24 w 1351"/>
                <a:gd name="T9" fmla="*/ 433 h 1046"/>
                <a:gd name="T10" fmla="*/ 167 w 1351"/>
                <a:gd name="T11" fmla="*/ 431 h 1046"/>
                <a:gd name="T12" fmla="*/ 184 w 1351"/>
                <a:gd name="T13" fmla="*/ 480 h 1046"/>
                <a:gd name="T14" fmla="*/ 214 w 1351"/>
                <a:gd name="T15" fmla="*/ 474 h 1046"/>
                <a:gd name="T16" fmla="*/ 235 w 1351"/>
                <a:gd name="T17" fmla="*/ 448 h 1046"/>
                <a:gd name="T18" fmla="*/ 266 w 1351"/>
                <a:gd name="T19" fmla="*/ 441 h 1046"/>
                <a:gd name="T20" fmla="*/ 282 w 1351"/>
                <a:gd name="T21" fmla="*/ 451 h 1046"/>
                <a:gd name="T22" fmla="*/ 290 w 1351"/>
                <a:gd name="T23" fmla="*/ 480 h 1046"/>
                <a:gd name="T24" fmla="*/ 278 w 1351"/>
                <a:gd name="T25" fmla="*/ 503 h 1046"/>
                <a:gd name="T26" fmla="*/ 235 w 1351"/>
                <a:gd name="T27" fmla="*/ 519 h 1046"/>
                <a:gd name="T28" fmla="*/ 216 w 1351"/>
                <a:gd name="T29" fmla="*/ 548 h 1046"/>
                <a:gd name="T30" fmla="*/ 210 w 1351"/>
                <a:gd name="T31" fmla="*/ 602 h 1046"/>
                <a:gd name="T32" fmla="*/ 243 w 1351"/>
                <a:gd name="T33" fmla="*/ 628 h 1046"/>
                <a:gd name="T34" fmla="*/ 217 w 1351"/>
                <a:gd name="T35" fmla="*/ 726 h 1046"/>
                <a:gd name="T36" fmla="*/ 183 w 1351"/>
                <a:gd name="T37" fmla="*/ 770 h 1046"/>
                <a:gd name="T38" fmla="*/ 187 w 1351"/>
                <a:gd name="T39" fmla="*/ 800 h 1046"/>
                <a:gd name="T40" fmla="*/ 195 w 1351"/>
                <a:gd name="T41" fmla="*/ 815 h 1046"/>
                <a:gd name="T42" fmla="*/ 225 w 1351"/>
                <a:gd name="T43" fmla="*/ 808 h 1046"/>
                <a:gd name="T44" fmla="*/ 246 w 1351"/>
                <a:gd name="T45" fmla="*/ 780 h 1046"/>
                <a:gd name="T46" fmla="*/ 273 w 1351"/>
                <a:gd name="T47" fmla="*/ 746 h 1046"/>
                <a:gd name="T48" fmla="*/ 279 w 1351"/>
                <a:gd name="T49" fmla="*/ 820 h 1046"/>
                <a:gd name="T50" fmla="*/ 336 w 1351"/>
                <a:gd name="T51" fmla="*/ 794 h 1046"/>
                <a:gd name="T52" fmla="*/ 451 w 1351"/>
                <a:gd name="T53" fmla="*/ 794 h 1046"/>
                <a:gd name="T54" fmla="*/ 521 w 1351"/>
                <a:gd name="T55" fmla="*/ 862 h 1046"/>
                <a:gd name="T56" fmla="*/ 767 w 1351"/>
                <a:gd name="T57" fmla="*/ 872 h 1046"/>
                <a:gd name="T58" fmla="*/ 927 w 1351"/>
                <a:gd name="T59" fmla="*/ 1010 h 1046"/>
                <a:gd name="T60" fmla="*/ 1097 w 1351"/>
                <a:gd name="T61" fmla="*/ 1046 h 1046"/>
                <a:gd name="T62" fmla="*/ 1288 w 1351"/>
                <a:gd name="T63" fmla="*/ 1035 h 1046"/>
                <a:gd name="T64" fmla="*/ 1351 w 1351"/>
                <a:gd name="T65" fmla="*/ 802 h 1046"/>
                <a:gd name="T66" fmla="*/ 1303 w 1351"/>
                <a:gd name="T67" fmla="*/ 744 h 1046"/>
                <a:gd name="T68" fmla="*/ 1289 w 1351"/>
                <a:gd name="T69" fmla="*/ 678 h 1046"/>
                <a:gd name="T70" fmla="*/ 1220 w 1351"/>
                <a:gd name="T71" fmla="*/ 596 h 1046"/>
                <a:gd name="T72" fmla="*/ 1221 w 1351"/>
                <a:gd name="T73" fmla="*/ 534 h 1046"/>
                <a:gd name="T74" fmla="*/ 1197 w 1351"/>
                <a:gd name="T75" fmla="*/ 528 h 1046"/>
                <a:gd name="T76" fmla="*/ 1199 w 1351"/>
                <a:gd name="T77" fmla="*/ 466 h 1046"/>
                <a:gd name="T78" fmla="*/ 1164 w 1351"/>
                <a:gd name="T79" fmla="*/ 457 h 1046"/>
                <a:gd name="T80" fmla="*/ 1158 w 1351"/>
                <a:gd name="T81" fmla="*/ 415 h 1046"/>
                <a:gd name="T82" fmla="*/ 1179 w 1351"/>
                <a:gd name="T83" fmla="*/ 397 h 1046"/>
                <a:gd name="T84" fmla="*/ 1164 w 1351"/>
                <a:gd name="T85" fmla="*/ 294 h 1046"/>
                <a:gd name="T86" fmla="*/ 1144 w 1351"/>
                <a:gd name="T87" fmla="*/ 7 h 1046"/>
                <a:gd name="T88" fmla="*/ 1134 w 1351"/>
                <a:gd name="T89" fmla="*/ 0 h 1046"/>
                <a:gd name="T90" fmla="*/ 854 w 1351"/>
                <a:gd name="T91" fmla="*/ 158 h 1046"/>
                <a:gd name="T92" fmla="*/ 639 w 1351"/>
                <a:gd name="T93" fmla="*/ 142 h 1046"/>
                <a:gd name="T94" fmla="*/ 519 w 1351"/>
                <a:gd name="T95" fmla="*/ 187 h 1046"/>
                <a:gd name="T96" fmla="*/ 432 w 1351"/>
                <a:gd name="T97" fmla="*/ 132 h 1046"/>
                <a:gd name="T98" fmla="*/ 404 w 1351"/>
                <a:gd name="T99" fmla="*/ 125 h 1046"/>
                <a:gd name="T100" fmla="*/ 323 w 1351"/>
                <a:gd name="T101" fmla="*/ 43 h 1046"/>
                <a:gd name="T102" fmla="*/ 241 w 1351"/>
                <a:gd name="T103" fmla="*/ 60 h 1046"/>
                <a:gd name="T104" fmla="*/ 160 w 1351"/>
                <a:gd name="T105" fmla="*/ 122 h 10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51" h="1046">
                  <a:moveTo>
                    <a:pt x="160" y="122"/>
                  </a:moveTo>
                  <a:lnTo>
                    <a:pt x="0" y="282"/>
                  </a:lnTo>
                  <a:lnTo>
                    <a:pt x="18" y="340"/>
                  </a:lnTo>
                  <a:lnTo>
                    <a:pt x="0" y="392"/>
                  </a:lnTo>
                  <a:lnTo>
                    <a:pt x="24" y="433"/>
                  </a:lnTo>
                  <a:lnTo>
                    <a:pt x="167" y="431"/>
                  </a:lnTo>
                  <a:lnTo>
                    <a:pt x="184" y="480"/>
                  </a:lnTo>
                  <a:lnTo>
                    <a:pt x="214" y="474"/>
                  </a:lnTo>
                  <a:lnTo>
                    <a:pt x="235" y="448"/>
                  </a:lnTo>
                  <a:lnTo>
                    <a:pt x="266" y="441"/>
                  </a:lnTo>
                  <a:lnTo>
                    <a:pt x="282" y="451"/>
                  </a:lnTo>
                  <a:lnTo>
                    <a:pt x="290" y="480"/>
                  </a:lnTo>
                  <a:lnTo>
                    <a:pt x="278" y="503"/>
                  </a:lnTo>
                  <a:lnTo>
                    <a:pt x="235" y="519"/>
                  </a:lnTo>
                  <a:lnTo>
                    <a:pt x="216" y="548"/>
                  </a:lnTo>
                  <a:lnTo>
                    <a:pt x="210" y="602"/>
                  </a:lnTo>
                  <a:lnTo>
                    <a:pt x="243" y="628"/>
                  </a:lnTo>
                  <a:lnTo>
                    <a:pt x="217" y="726"/>
                  </a:lnTo>
                  <a:lnTo>
                    <a:pt x="183" y="770"/>
                  </a:lnTo>
                  <a:lnTo>
                    <a:pt x="187" y="800"/>
                  </a:lnTo>
                  <a:lnTo>
                    <a:pt x="195" y="815"/>
                  </a:lnTo>
                  <a:lnTo>
                    <a:pt x="225" y="808"/>
                  </a:lnTo>
                  <a:lnTo>
                    <a:pt x="246" y="780"/>
                  </a:lnTo>
                  <a:lnTo>
                    <a:pt x="273" y="746"/>
                  </a:lnTo>
                  <a:lnTo>
                    <a:pt x="279" y="820"/>
                  </a:lnTo>
                  <a:lnTo>
                    <a:pt x="336" y="794"/>
                  </a:lnTo>
                  <a:lnTo>
                    <a:pt x="451" y="794"/>
                  </a:lnTo>
                  <a:lnTo>
                    <a:pt x="521" y="862"/>
                  </a:lnTo>
                  <a:lnTo>
                    <a:pt x="767" y="872"/>
                  </a:lnTo>
                  <a:lnTo>
                    <a:pt x="927" y="1010"/>
                  </a:lnTo>
                  <a:lnTo>
                    <a:pt x="1097" y="1046"/>
                  </a:lnTo>
                  <a:lnTo>
                    <a:pt x="1288" y="1035"/>
                  </a:lnTo>
                  <a:lnTo>
                    <a:pt x="1351" y="802"/>
                  </a:lnTo>
                  <a:lnTo>
                    <a:pt x="1303" y="744"/>
                  </a:lnTo>
                  <a:lnTo>
                    <a:pt x="1289" y="678"/>
                  </a:lnTo>
                  <a:lnTo>
                    <a:pt x="1220" y="596"/>
                  </a:lnTo>
                  <a:lnTo>
                    <a:pt x="1221" y="534"/>
                  </a:lnTo>
                  <a:lnTo>
                    <a:pt x="1197" y="528"/>
                  </a:lnTo>
                  <a:lnTo>
                    <a:pt x="1199" y="466"/>
                  </a:lnTo>
                  <a:lnTo>
                    <a:pt x="1164" y="457"/>
                  </a:lnTo>
                  <a:lnTo>
                    <a:pt x="1158" y="415"/>
                  </a:lnTo>
                  <a:lnTo>
                    <a:pt x="1179" y="397"/>
                  </a:lnTo>
                  <a:lnTo>
                    <a:pt x="1164" y="294"/>
                  </a:lnTo>
                  <a:lnTo>
                    <a:pt x="1144" y="7"/>
                  </a:lnTo>
                  <a:lnTo>
                    <a:pt x="1134" y="0"/>
                  </a:lnTo>
                  <a:lnTo>
                    <a:pt x="854" y="158"/>
                  </a:lnTo>
                  <a:lnTo>
                    <a:pt x="639" y="142"/>
                  </a:lnTo>
                  <a:lnTo>
                    <a:pt x="519" y="187"/>
                  </a:lnTo>
                  <a:lnTo>
                    <a:pt x="432" y="132"/>
                  </a:lnTo>
                  <a:lnTo>
                    <a:pt x="404" y="125"/>
                  </a:lnTo>
                  <a:lnTo>
                    <a:pt x="323" y="43"/>
                  </a:lnTo>
                  <a:lnTo>
                    <a:pt x="241" y="60"/>
                  </a:lnTo>
                  <a:lnTo>
                    <a:pt x="160" y="12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763" name="Freeform 19"/>
            <p:cNvSpPr>
              <a:spLocks/>
            </p:cNvSpPr>
            <p:nvPr/>
          </p:nvSpPr>
          <p:spPr bwMode="auto">
            <a:xfrm>
              <a:off x="3204" y="1122"/>
              <a:ext cx="224" cy="219"/>
            </a:xfrm>
            <a:custGeom>
              <a:avLst/>
              <a:gdLst>
                <a:gd name="T0" fmla="*/ 64 w 1344"/>
                <a:gd name="T1" fmla="*/ 603 h 1315"/>
                <a:gd name="T2" fmla="*/ 115 w 1344"/>
                <a:gd name="T3" fmla="*/ 575 h 1315"/>
                <a:gd name="T4" fmla="*/ 129 w 1344"/>
                <a:gd name="T5" fmla="*/ 516 h 1315"/>
                <a:gd name="T6" fmla="*/ 162 w 1344"/>
                <a:gd name="T7" fmla="*/ 518 h 1315"/>
                <a:gd name="T8" fmla="*/ 195 w 1344"/>
                <a:gd name="T9" fmla="*/ 542 h 1315"/>
                <a:gd name="T10" fmla="*/ 226 w 1344"/>
                <a:gd name="T11" fmla="*/ 532 h 1315"/>
                <a:gd name="T12" fmla="*/ 273 w 1344"/>
                <a:gd name="T13" fmla="*/ 493 h 1315"/>
                <a:gd name="T14" fmla="*/ 317 w 1344"/>
                <a:gd name="T15" fmla="*/ 488 h 1315"/>
                <a:gd name="T16" fmla="*/ 552 w 1344"/>
                <a:gd name="T17" fmla="*/ 752 h 1315"/>
                <a:gd name="T18" fmla="*/ 484 w 1344"/>
                <a:gd name="T19" fmla="*/ 860 h 1315"/>
                <a:gd name="T20" fmla="*/ 470 w 1344"/>
                <a:gd name="T21" fmla="*/ 899 h 1315"/>
                <a:gd name="T22" fmla="*/ 472 w 1344"/>
                <a:gd name="T23" fmla="*/ 1038 h 1315"/>
                <a:gd name="T24" fmla="*/ 495 w 1344"/>
                <a:gd name="T25" fmla="*/ 1073 h 1315"/>
                <a:gd name="T26" fmla="*/ 498 w 1344"/>
                <a:gd name="T27" fmla="*/ 1106 h 1315"/>
                <a:gd name="T28" fmla="*/ 484 w 1344"/>
                <a:gd name="T29" fmla="*/ 1139 h 1315"/>
                <a:gd name="T30" fmla="*/ 439 w 1344"/>
                <a:gd name="T31" fmla="*/ 1195 h 1315"/>
                <a:gd name="T32" fmla="*/ 432 w 1344"/>
                <a:gd name="T33" fmla="*/ 1216 h 1315"/>
                <a:gd name="T34" fmla="*/ 531 w 1344"/>
                <a:gd name="T35" fmla="*/ 1315 h 1315"/>
                <a:gd name="T36" fmla="*/ 636 w 1344"/>
                <a:gd name="T37" fmla="*/ 1181 h 1315"/>
                <a:gd name="T38" fmla="*/ 737 w 1344"/>
                <a:gd name="T39" fmla="*/ 1176 h 1315"/>
                <a:gd name="T40" fmla="*/ 730 w 1344"/>
                <a:gd name="T41" fmla="*/ 1132 h 1315"/>
                <a:gd name="T42" fmla="*/ 807 w 1344"/>
                <a:gd name="T43" fmla="*/ 1103 h 1315"/>
                <a:gd name="T44" fmla="*/ 924 w 1344"/>
                <a:gd name="T45" fmla="*/ 1089 h 1315"/>
                <a:gd name="T46" fmla="*/ 945 w 1344"/>
                <a:gd name="T47" fmla="*/ 1068 h 1315"/>
                <a:gd name="T48" fmla="*/ 1128 w 1344"/>
                <a:gd name="T49" fmla="*/ 546 h 1315"/>
                <a:gd name="T50" fmla="*/ 1344 w 1344"/>
                <a:gd name="T51" fmla="*/ 556 h 1315"/>
                <a:gd name="T52" fmla="*/ 1205 w 1344"/>
                <a:gd name="T53" fmla="*/ 488 h 1315"/>
                <a:gd name="T54" fmla="*/ 1191 w 1344"/>
                <a:gd name="T55" fmla="*/ 432 h 1315"/>
                <a:gd name="T56" fmla="*/ 1142 w 1344"/>
                <a:gd name="T57" fmla="*/ 420 h 1315"/>
                <a:gd name="T58" fmla="*/ 1109 w 1344"/>
                <a:gd name="T59" fmla="*/ 396 h 1315"/>
                <a:gd name="T60" fmla="*/ 1139 w 1344"/>
                <a:gd name="T61" fmla="*/ 371 h 1315"/>
                <a:gd name="T62" fmla="*/ 1142 w 1344"/>
                <a:gd name="T63" fmla="*/ 300 h 1315"/>
                <a:gd name="T64" fmla="*/ 1189 w 1344"/>
                <a:gd name="T65" fmla="*/ 281 h 1315"/>
                <a:gd name="T66" fmla="*/ 1179 w 1344"/>
                <a:gd name="T67" fmla="*/ 265 h 1315"/>
                <a:gd name="T68" fmla="*/ 1179 w 1344"/>
                <a:gd name="T69" fmla="*/ 237 h 1315"/>
                <a:gd name="T70" fmla="*/ 1217 w 1344"/>
                <a:gd name="T71" fmla="*/ 220 h 1315"/>
                <a:gd name="T72" fmla="*/ 1236 w 1344"/>
                <a:gd name="T73" fmla="*/ 227 h 1315"/>
                <a:gd name="T74" fmla="*/ 1268 w 1344"/>
                <a:gd name="T75" fmla="*/ 223 h 1315"/>
                <a:gd name="T76" fmla="*/ 1276 w 1344"/>
                <a:gd name="T77" fmla="*/ 171 h 1315"/>
                <a:gd name="T78" fmla="*/ 1344 w 1344"/>
                <a:gd name="T79" fmla="*/ 110 h 1315"/>
                <a:gd name="T80" fmla="*/ 900 w 1344"/>
                <a:gd name="T81" fmla="*/ 80 h 1315"/>
                <a:gd name="T82" fmla="*/ 898 w 1344"/>
                <a:gd name="T83" fmla="*/ 42 h 1315"/>
                <a:gd name="T84" fmla="*/ 867 w 1344"/>
                <a:gd name="T85" fmla="*/ 23 h 1315"/>
                <a:gd name="T86" fmla="*/ 827 w 1344"/>
                <a:gd name="T87" fmla="*/ 12 h 1315"/>
                <a:gd name="T88" fmla="*/ 800 w 1344"/>
                <a:gd name="T89" fmla="*/ 23 h 1315"/>
                <a:gd name="T90" fmla="*/ 751 w 1344"/>
                <a:gd name="T91" fmla="*/ 61 h 1315"/>
                <a:gd name="T92" fmla="*/ 620 w 1344"/>
                <a:gd name="T93" fmla="*/ 9 h 1315"/>
                <a:gd name="T94" fmla="*/ 568 w 1344"/>
                <a:gd name="T95" fmla="*/ 0 h 1315"/>
                <a:gd name="T96" fmla="*/ 526 w 1344"/>
                <a:gd name="T97" fmla="*/ 7 h 1315"/>
                <a:gd name="T98" fmla="*/ 207 w 1344"/>
                <a:gd name="T99" fmla="*/ 103 h 1315"/>
                <a:gd name="T100" fmla="*/ 47 w 1344"/>
                <a:gd name="T101" fmla="*/ 213 h 1315"/>
                <a:gd name="T102" fmla="*/ 0 w 1344"/>
                <a:gd name="T103" fmla="*/ 265 h 1315"/>
                <a:gd name="T104" fmla="*/ 64 w 1344"/>
                <a:gd name="T105" fmla="*/ 603 h 1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44" h="1315">
                  <a:moveTo>
                    <a:pt x="64" y="603"/>
                  </a:moveTo>
                  <a:lnTo>
                    <a:pt x="115" y="575"/>
                  </a:lnTo>
                  <a:lnTo>
                    <a:pt x="129" y="516"/>
                  </a:lnTo>
                  <a:lnTo>
                    <a:pt x="162" y="518"/>
                  </a:lnTo>
                  <a:lnTo>
                    <a:pt x="195" y="542"/>
                  </a:lnTo>
                  <a:lnTo>
                    <a:pt x="226" y="532"/>
                  </a:lnTo>
                  <a:lnTo>
                    <a:pt x="273" y="493"/>
                  </a:lnTo>
                  <a:lnTo>
                    <a:pt x="317" y="488"/>
                  </a:lnTo>
                  <a:lnTo>
                    <a:pt x="552" y="752"/>
                  </a:lnTo>
                  <a:lnTo>
                    <a:pt x="484" y="860"/>
                  </a:lnTo>
                  <a:lnTo>
                    <a:pt x="470" y="899"/>
                  </a:lnTo>
                  <a:lnTo>
                    <a:pt x="472" y="1038"/>
                  </a:lnTo>
                  <a:lnTo>
                    <a:pt x="495" y="1073"/>
                  </a:lnTo>
                  <a:lnTo>
                    <a:pt x="498" y="1106"/>
                  </a:lnTo>
                  <a:lnTo>
                    <a:pt x="484" y="1139"/>
                  </a:lnTo>
                  <a:lnTo>
                    <a:pt x="439" y="1195"/>
                  </a:lnTo>
                  <a:lnTo>
                    <a:pt x="432" y="1216"/>
                  </a:lnTo>
                  <a:lnTo>
                    <a:pt x="531" y="1315"/>
                  </a:lnTo>
                  <a:lnTo>
                    <a:pt x="636" y="1181"/>
                  </a:lnTo>
                  <a:lnTo>
                    <a:pt x="737" y="1176"/>
                  </a:lnTo>
                  <a:lnTo>
                    <a:pt x="730" y="1132"/>
                  </a:lnTo>
                  <a:lnTo>
                    <a:pt x="807" y="1103"/>
                  </a:lnTo>
                  <a:lnTo>
                    <a:pt x="924" y="1089"/>
                  </a:lnTo>
                  <a:lnTo>
                    <a:pt x="945" y="1068"/>
                  </a:lnTo>
                  <a:lnTo>
                    <a:pt x="1128" y="546"/>
                  </a:lnTo>
                  <a:lnTo>
                    <a:pt x="1344" y="556"/>
                  </a:lnTo>
                  <a:lnTo>
                    <a:pt x="1205" y="488"/>
                  </a:lnTo>
                  <a:lnTo>
                    <a:pt x="1191" y="432"/>
                  </a:lnTo>
                  <a:lnTo>
                    <a:pt x="1142" y="420"/>
                  </a:lnTo>
                  <a:lnTo>
                    <a:pt x="1109" y="396"/>
                  </a:lnTo>
                  <a:lnTo>
                    <a:pt x="1139" y="371"/>
                  </a:lnTo>
                  <a:lnTo>
                    <a:pt x="1142" y="300"/>
                  </a:lnTo>
                  <a:lnTo>
                    <a:pt x="1189" y="281"/>
                  </a:lnTo>
                  <a:lnTo>
                    <a:pt x="1179" y="265"/>
                  </a:lnTo>
                  <a:lnTo>
                    <a:pt x="1179" y="237"/>
                  </a:lnTo>
                  <a:lnTo>
                    <a:pt x="1217" y="220"/>
                  </a:lnTo>
                  <a:lnTo>
                    <a:pt x="1236" y="227"/>
                  </a:lnTo>
                  <a:lnTo>
                    <a:pt x="1268" y="223"/>
                  </a:lnTo>
                  <a:lnTo>
                    <a:pt x="1276" y="171"/>
                  </a:lnTo>
                  <a:lnTo>
                    <a:pt x="1344" y="110"/>
                  </a:lnTo>
                  <a:lnTo>
                    <a:pt x="900" y="80"/>
                  </a:lnTo>
                  <a:lnTo>
                    <a:pt x="898" y="42"/>
                  </a:lnTo>
                  <a:lnTo>
                    <a:pt x="867" y="23"/>
                  </a:lnTo>
                  <a:lnTo>
                    <a:pt x="827" y="12"/>
                  </a:lnTo>
                  <a:lnTo>
                    <a:pt x="800" y="23"/>
                  </a:lnTo>
                  <a:lnTo>
                    <a:pt x="751" y="61"/>
                  </a:lnTo>
                  <a:lnTo>
                    <a:pt x="620" y="9"/>
                  </a:lnTo>
                  <a:lnTo>
                    <a:pt x="568" y="0"/>
                  </a:lnTo>
                  <a:lnTo>
                    <a:pt x="526" y="7"/>
                  </a:lnTo>
                  <a:lnTo>
                    <a:pt x="207" y="103"/>
                  </a:lnTo>
                  <a:lnTo>
                    <a:pt x="47" y="213"/>
                  </a:lnTo>
                  <a:lnTo>
                    <a:pt x="0" y="265"/>
                  </a:lnTo>
                  <a:lnTo>
                    <a:pt x="64" y="60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764" name="Freeform 20"/>
            <p:cNvSpPr>
              <a:spLocks/>
            </p:cNvSpPr>
            <p:nvPr/>
          </p:nvSpPr>
          <p:spPr bwMode="auto">
            <a:xfrm>
              <a:off x="3209" y="1203"/>
              <a:ext cx="88" cy="94"/>
            </a:xfrm>
            <a:custGeom>
              <a:avLst/>
              <a:gdLst>
                <a:gd name="T0" fmla="*/ 30 w 523"/>
                <a:gd name="T1" fmla="*/ 118 h 565"/>
                <a:gd name="T2" fmla="*/ 87 w 523"/>
                <a:gd name="T3" fmla="*/ 87 h 565"/>
                <a:gd name="T4" fmla="*/ 96 w 523"/>
                <a:gd name="T5" fmla="*/ 31 h 565"/>
                <a:gd name="T6" fmla="*/ 131 w 523"/>
                <a:gd name="T7" fmla="*/ 33 h 565"/>
                <a:gd name="T8" fmla="*/ 159 w 523"/>
                <a:gd name="T9" fmla="*/ 57 h 565"/>
                <a:gd name="T10" fmla="*/ 197 w 523"/>
                <a:gd name="T11" fmla="*/ 47 h 565"/>
                <a:gd name="T12" fmla="*/ 239 w 523"/>
                <a:gd name="T13" fmla="*/ 8 h 565"/>
                <a:gd name="T14" fmla="*/ 286 w 523"/>
                <a:gd name="T15" fmla="*/ 0 h 565"/>
                <a:gd name="T16" fmla="*/ 523 w 523"/>
                <a:gd name="T17" fmla="*/ 267 h 565"/>
                <a:gd name="T18" fmla="*/ 455 w 523"/>
                <a:gd name="T19" fmla="*/ 368 h 565"/>
                <a:gd name="T20" fmla="*/ 439 w 523"/>
                <a:gd name="T21" fmla="*/ 410 h 565"/>
                <a:gd name="T22" fmla="*/ 441 w 523"/>
                <a:gd name="T23" fmla="*/ 550 h 565"/>
                <a:gd name="T24" fmla="*/ 190 w 523"/>
                <a:gd name="T25" fmla="*/ 565 h 565"/>
                <a:gd name="T26" fmla="*/ 0 w 523"/>
                <a:gd name="T27" fmla="*/ 534 h 565"/>
                <a:gd name="T28" fmla="*/ 77 w 523"/>
                <a:gd name="T29" fmla="*/ 337 h 565"/>
                <a:gd name="T30" fmla="*/ 30 w 523"/>
                <a:gd name="T31" fmla="*/ 118 h 5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23" h="565">
                  <a:moveTo>
                    <a:pt x="30" y="118"/>
                  </a:moveTo>
                  <a:lnTo>
                    <a:pt x="87" y="87"/>
                  </a:lnTo>
                  <a:lnTo>
                    <a:pt x="96" y="31"/>
                  </a:lnTo>
                  <a:lnTo>
                    <a:pt x="131" y="33"/>
                  </a:lnTo>
                  <a:lnTo>
                    <a:pt x="159" y="57"/>
                  </a:lnTo>
                  <a:lnTo>
                    <a:pt x="197" y="47"/>
                  </a:lnTo>
                  <a:lnTo>
                    <a:pt x="239" y="8"/>
                  </a:lnTo>
                  <a:lnTo>
                    <a:pt x="286" y="0"/>
                  </a:lnTo>
                  <a:lnTo>
                    <a:pt x="523" y="267"/>
                  </a:lnTo>
                  <a:lnTo>
                    <a:pt x="455" y="368"/>
                  </a:lnTo>
                  <a:lnTo>
                    <a:pt x="439" y="410"/>
                  </a:lnTo>
                  <a:lnTo>
                    <a:pt x="441" y="550"/>
                  </a:lnTo>
                  <a:lnTo>
                    <a:pt x="190" y="565"/>
                  </a:lnTo>
                  <a:lnTo>
                    <a:pt x="0" y="534"/>
                  </a:lnTo>
                  <a:lnTo>
                    <a:pt x="77" y="337"/>
                  </a:lnTo>
                  <a:lnTo>
                    <a:pt x="30" y="11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765" name="Freeform 21"/>
            <p:cNvSpPr>
              <a:spLocks/>
            </p:cNvSpPr>
            <p:nvPr/>
          </p:nvSpPr>
          <p:spPr bwMode="auto">
            <a:xfrm>
              <a:off x="3005" y="1692"/>
              <a:ext cx="405" cy="178"/>
            </a:xfrm>
            <a:custGeom>
              <a:avLst/>
              <a:gdLst>
                <a:gd name="T0" fmla="*/ 234 w 2428"/>
                <a:gd name="T1" fmla="*/ 137 h 1069"/>
                <a:gd name="T2" fmla="*/ 339 w 2428"/>
                <a:gd name="T3" fmla="*/ 198 h 1069"/>
                <a:gd name="T4" fmla="*/ 581 w 2428"/>
                <a:gd name="T5" fmla="*/ 169 h 1069"/>
                <a:gd name="T6" fmla="*/ 847 w 2428"/>
                <a:gd name="T7" fmla="*/ 121 h 1069"/>
                <a:gd name="T8" fmla="*/ 1124 w 2428"/>
                <a:gd name="T9" fmla="*/ 140 h 1069"/>
                <a:gd name="T10" fmla="*/ 1286 w 2428"/>
                <a:gd name="T11" fmla="*/ 161 h 1069"/>
                <a:gd name="T12" fmla="*/ 1386 w 2428"/>
                <a:gd name="T13" fmla="*/ 140 h 1069"/>
                <a:gd name="T14" fmla="*/ 1648 w 2428"/>
                <a:gd name="T15" fmla="*/ 0 h 1069"/>
                <a:gd name="T16" fmla="*/ 1993 w 2428"/>
                <a:gd name="T17" fmla="*/ 145 h 1069"/>
                <a:gd name="T18" fmla="*/ 2044 w 2428"/>
                <a:gd name="T19" fmla="*/ 13 h 1069"/>
                <a:gd name="T20" fmla="*/ 2197 w 2428"/>
                <a:gd name="T21" fmla="*/ 217 h 1069"/>
                <a:gd name="T22" fmla="*/ 2235 w 2428"/>
                <a:gd name="T23" fmla="*/ 341 h 1069"/>
                <a:gd name="T24" fmla="*/ 2339 w 2428"/>
                <a:gd name="T25" fmla="*/ 468 h 1069"/>
                <a:gd name="T26" fmla="*/ 2407 w 2428"/>
                <a:gd name="T27" fmla="*/ 489 h 1069"/>
                <a:gd name="T28" fmla="*/ 2389 w 2428"/>
                <a:gd name="T29" fmla="*/ 656 h 1069"/>
                <a:gd name="T30" fmla="*/ 2262 w 2428"/>
                <a:gd name="T31" fmla="*/ 731 h 1069"/>
                <a:gd name="T32" fmla="*/ 2093 w 2428"/>
                <a:gd name="T33" fmla="*/ 1024 h 1069"/>
                <a:gd name="T34" fmla="*/ 1740 w 2428"/>
                <a:gd name="T35" fmla="*/ 1019 h 1069"/>
                <a:gd name="T36" fmla="*/ 1587 w 2428"/>
                <a:gd name="T37" fmla="*/ 1026 h 1069"/>
                <a:gd name="T38" fmla="*/ 1342 w 2428"/>
                <a:gd name="T39" fmla="*/ 1051 h 1069"/>
                <a:gd name="T40" fmla="*/ 1390 w 2428"/>
                <a:gd name="T41" fmla="*/ 962 h 1069"/>
                <a:gd name="T42" fmla="*/ 1393 w 2428"/>
                <a:gd name="T43" fmla="*/ 901 h 1069"/>
                <a:gd name="T44" fmla="*/ 1321 w 2428"/>
                <a:gd name="T45" fmla="*/ 1019 h 1069"/>
                <a:gd name="T46" fmla="*/ 1033 w 2428"/>
                <a:gd name="T47" fmla="*/ 1067 h 1069"/>
                <a:gd name="T48" fmla="*/ 949 w 2428"/>
                <a:gd name="T49" fmla="*/ 962 h 1069"/>
                <a:gd name="T50" fmla="*/ 855 w 2428"/>
                <a:gd name="T51" fmla="*/ 838 h 1069"/>
                <a:gd name="T52" fmla="*/ 503 w 2428"/>
                <a:gd name="T53" fmla="*/ 677 h 1069"/>
                <a:gd name="T54" fmla="*/ 258 w 2428"/>
                <a:gd name="T55" fmla="*/ 624 h 1069"/>
                <a:gd name="T56" fmla="*/ 181 w 2428"/>
                <a:gd name="T57" fmla="*/ 589 h 1069"/>
                <a:gd name="T58" fmla="*/ 129 w 2428"/>
                <a:gd name="T59" fmla="*/ 602 h 1069"/>
                <a:gd name="T60" fmla="*/ 111 w 2428"/>
                <a:gd name="T61" fmla="*/ 564 h 1069"/>
                <a:gd name="T62" fmla="*/ 121 w 2428"/>
                <a:gd name="T63" fmla="*/ 260 h 10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428" h="1069">
                  <a:moveTo>
                    <a:pt x="111" y="158"/>
                  </a:moveTo>
                  <a:lnTo>
                    <a:pt x="234" y="137"/>
                  </a:lnTo>
                  <a:lnTo>
                    <a:pt x="304" y="169"/>
                  </a:lnTo>
                  <a:lnTo>
                    <a:pt x="339" y="198"/>
                  </a:lnTo>
                  <a:lnTo>
                    <a:pt x="420" y="198"/>
                  </a:lnTo>
                  <a:lnTo>
                    <a:pt x="581" y="169"/>
                  </a:lnTo>
                  <a:lnTo>
                    <a:pt x="729" y="104"/>
                  </a:lnTo>
                  <a:lnTo>
                    <a:pt x="847" y="121"/>
                  </a:lnTo>
                  <a:lnTo>
                    <a:pt x="877" y="129"/>
                  </a:lnTo>
                  <a:lnTo>
                    <a:pt x="1124" y="140"/>
                  </a:lnTo>
                  <a:lnTo>
                    <a:pt x="1159" y="161"/>
                  </a:lnTo>
                  <a:lnTo>
                    <a:pt x="1286" y="161"/>
                  </a:lnTo>
                  <a:lnTo>
                    <a:pt x="1296" y="145"/>
                  </a:lnTo>
                  <a:lnTo>
                    <a:pt x="1386" y="140"/>
                  </a:lnTo>
                  <a:lnTo>
                    <a:pt x="1474" y="118"/>
                  </a:lnTo>
                  <a:lnTo>
                    <a:pt x="1648" y="0"/>
                  </a:lnTo>
                  <a:lnTo>
                    <a:pt x="1952" y="191"/>
                  </a:lnTo>
                  <a:lnTo>
                    <a:pt x="1993" y="145"/>
                  </a:lnTo>
                  <a:lnTo>
                    <a:pt x="1993" y="88"/>
                  </a:lnTo>
                  <a:lnTo>
                    <a:pt x="2044" y="13"/>
                  </a:lnTo>
                  <a:lnTo>
                    <a:pt x="2071" y="15"/>
                  </a:lnTo>
                  <a:lnTo>
                    <a:pt x="2197" y="217"/>
                  </a:lnTo>
                  <a:lnTo>
                    <a:pt x="2200" y="260"/>
                  </a:lnTo>
                  <a:lnTo>
                    <a:pt x="2235" y="341"/>
                  </a:lnTo>
                  <a:lnTo>
                    <a:pt x="2305" y="427"/>
                  </a:lnTo>
                  <a:lnTo>
                    <a:pt x="2339" y="468"/>
                  </a:lnTo>
                  <a:lnTo>
                    <a:pt x="2378" y="468"/>
                  </a:lnTo>
                  <a:lnTo>
                    <a:pt x="2407" y="489"/>
                  </a:lnTo>
                  <a:lnTo>
                    <a:pt x="2428" y="593"/>
                  </a:lnTo>
                  <a:lnTo>
                    <a:pt x="2389" y="656"/>
                  </a:lnTo>
                  <a:lnTo>
                    <a:pt x="2332" y="707"/>
                  </a:lnTo>
                  <a:lnTo>
                    <a:pt x="2262" y="731"/>
                  </a:lnTo>
                  <a:lnTo>
                    <a:pt x="2135" y="949"/>
                  </a:lnTo>
                  <a:lnTo>
                    <a:pt x="2093" y="1024"/>
                  </a:lnTo>
                  <a:lnTo>
                    <a:pt x="1769" y="1032"/>
                  </a:lnTo>
                  <a:lnTo>
                    <a:pt x="1740" y="1019"/>
                  </a:lnTo>
                  <a:lnTo>
                    <a:pt x="1662" y="1053"/>
                  </a:lnTo>
                  <a:lnTo>
                    <a:pt x="1587" y="1026"/>
                  </a:lnTo>
                  <a:lnTo>
                    <a:pt x="1506" y="1067"/>
                  </a:lnTo>
                  <a:lnTo>
                    <a:pt x="1342" y="1051"/>
                  </a:lnTo>
                  <a:lnTo>
                    <a:pt x="1363" y="978"/>
                  </a:lnTo>
                  <a:lnTo>
                    <a:pt x="1390" y="962"/>
                  </a:lnTo>
                  <a:lnTo>
                    <a:pt x="1417" y="905"/>
                  </a:lnTo>
                  <a:lnTo>
                    <a:pt x="1393" y="901"/>
                  </a:lnTo>
                  <a:lnTo>
                    <a:pt x="1332" y="970"/>
                  </a:lnTo>
                  <a:lnTo>
                    <a:pt x="1321" y="1019"/>
                  </a:lnTo>
                  <a:lnTo>
                    <a:pt x="1269" y="1069"/>
                  </a:lnTo>
                  <a:lnTo>
                    <a:pt x="1033" y="1067"/>
                  </a:lnTo>
                  <a:lnTo>
                    <a:pt x="990" y="962"/>
                  </a:lnTo>
                  <a:lnTo>
                    <a:pt x="949" y="962"/>
                  </a:lnTo>
                  <a:lnTo>
                    <a:pt x="949" y="946"/>
                  </a:lnTo>
                  <a:lnTo>
                    <a:pt x="855" y="838"/>
                  </a:lnTo>
                  <a:lnTo>
                    <a:pt x="587" y="691"/>
                  </a:lnTo>
                  <a:lnTo>
                    <a:pt x="503" y="677"/>
                  </a:lnTo>
                  <a:lnTo>
                    <a:pt x="468" y="639"/>
                  </a:lnTo>
                  <a:lnTo>
                    <a:pt x="258" y="624"/>
                  </a:lnTo>
                  <a:lnTo>
                    <a:pt x="218" y="593"/>
                  </a:lnTo>
                  <a:lnTo>
                    <a:pt x="181" y="589"/>
                  </a:lnTo>
                  <a:lnTo>
                    <a:pt x="164" y="602"/>
                  </a:lnTo>
                  <a:lnTo>
                    <a:pt x="129" y="602"/>
                  </a:lnTo>
                  <a:lnTo>
                    <a:pt x="129" y="556"/>
                  </a:lnTo>
                  <a:lnTo>
                    <a:pt x="111" y="564"/>
                  </a:lnTo>
                  <a:lnTo>
                    <a:pt x="0" y="541"/>
                  </a:lnTo>
                  <a:lnTo>
                    <a:pt x="121" y="260"/>
                  </a:lnTo>
                  <a:lnTo>
                    <a:pt x="111" y="15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766" name="Freeform 22"/>
            <p:cNvSpPr>
              <a:spLocks/>
            </p:cNvSpPr>
            <p:nvPr/>
          </p:nvSpPr>
          <p:spPr bwMode="auto">
            <a:xfrm>
              <a:off x="4627" y="1337"/>
              <a:ext cx="83" cy="119"/>
            </a:xfrm>
            <a:custGeom>
              <a:avLst/>
              <a:gdLst>
                <a:gd name="T0" fmla="*/ 0 w 497"/>
                <a:gd name="T1" fmla="*/ 554 h 715"/>
                <a:gd name="T2" fmla="*/ 87 w 497"/>
                <a:gd name="T3" fmla="*/ 438 h 715"/>
                <a:gd name="T4" fmla="*/ 142 w 497"/>
                <a:gd name="T5" fmla="*/ 443 h 715"/>
                <a:gd name="T6" fmla="*/ 155 w 497"/>
                <a:gd name="T7" fmla="*/ 436 h 715"/>
                <a:gd name="T8" fmla="*/ 157 w 497"/>
                <a:gd name="T9" fmla="*/ 417 h 715"/>
                <a:gd name="T10" fmla="*/ 142 w 497"/>
                <a:gd name="T11" fmla="*/ 391 h 715"/>
                <a:gd name="T12" fmla="*/ 148 w 497"/>
                <a:gd name="T13" fmla="*/ 371 h 715"/>
                <a:gd name="T14" fmla="*/ 216 w 497"/>
                <a:gd name="T15" fmla="*/ 295 h 715"/>
                <a:gd name="T16" fmla="*/ 186 w 497"/>
                <a:gd name="T17" fmla="*/ 137 h 715"/>
                <a:gd name="T18" fmla="*/ 197 w 497"/>
                <a:gd name="T19" fmla="*/ 124 h 715"/>
                <a:gd name="T20" fmla="*/ 236 w 497"/>
                <a:gd name="T21" fmla="*/ 95 h 715"/>
                <a:gd name="T22" fmla="*/ 297 w 497"/>
                <a:gd name="T23" fmla="*/ 99 h 715"/>
                <a:gd name="T24" fmla="*/ 389 w 497"/>
                <a:gd name="T25" fmla="*/ 37 h 715"/>
                <a:gd name="T26" fmla="*/ 471 w 497"/>
                <a:gd name="T27" fmla="*/ 0 h 715"/>
                <a:gd name="T28" fmla="*/ 497 w 497"/>
                <a:gd name="T29" fmla="*/ 15 h 715"/>
                <a:gd name="T30" fmla="*/ 401 w 497"/>
                <a:gd name="T31" fmla="*/ 410 h 715"/>
                <a:gd name="T32" fmla="*/ 375 w 497"/>
                <a:gd name="T33" fmla="*/ 603 h 715"/>
                <a:gd name="T34" fmla="*/ 366 w 497"/>
                <a:gd name="T35" fmla="*/ 715 h 715"/>
                <a:gd name="T36" fmla="*/ 240 w 497"/>
                <a:gd name="T37" fmla="*/ 565 h 715"/>
                <a:gd name="T38" fmla="*/ 162 w 497"/>
                <a:gd name="T39" fmla="*/ 599 h 715"/>
                <a:gd name="T40" fmla="*/ 115 w 497"/>
                <a:gd name="T41" fmla="*/ 606 h 715"/>
                <a:gd name="T42" fmla="*/ 90 w 497"/>
                <a:gd name="T43" fmla="*/ 565 h 715"/>
                <a:gd name="T44" fmla="*/ 61 w 497"/>
                <a:gd name="T45" fmla="*/ 571 h 715"/>
                <a:gd name="T46" fmla="*/ 35 w 497"/>
                <a:gd name="T47" fmla="*/ 586 h 715"/>
                <a:gd name="T48" fmla="*/ 7 w 497"/>
                <a:gd name="T49" fmla="*/ 582 h 715"/>
                <a:gd name="T50" fmla="*/ 0 w 497"/>
                <a:gd name="T51" fmla="*/ 554 h 7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97" h="715">
                  <a:moveTo>
                    <a:pt x="0" y="554"/>
                  </a:moveTo>
                  <a:lnTo>
                    <a:pt x="87" y="438"/>
                  </a:lnTo>
                  <a:lnTo>
                    <a:pt x="142" y="443"/>
                  </a:lnTo>
                  <a:lnTo>
                    <a:pt x="155" y="436"/>
                  </a:lnTo>
                  <a:lnTo>
                    <a:pt x="157" y="417"/>
                  </a:lnTo>
                  <a:lnTo>
                    <a:pt x="142" y="391"/>
                  </a:lnTo>
                  <a:lnTo>
                    <a:pt x="148" y="371"/>
                  </a:lnTo>
                  <a:lnTo>
                    <a:pt x="216" y="295"/>
                  </a:lnTo>
                  <a:lnTo>
                    <a:pt x="186" y="137"/>
                  </a:lnTo>
                  <a:lnTo>
                    <a:pt x="197" y="124"/>
                  </a:lnTo>
                  <a:lnTo>
                    <a:pt x="236" y="95"/>
                  </a:lnTo>
                  <a:lnTo>
                    <a:pt x="297" y="99"/>
                  </a:lnTo>
                  <a:lnTo>
                    <a:pt x="389" y="37"/>
                  </a:lnTo>
                  <a:lnTo>
                    <a:pt x="471" y="0"/>
                  </a:lnTo>
                  <a:lnTo>
                    <a:pt x="497" y="15"/>
                  </a:lnTo>
                  <a:lnTo>
                    <a:pt x="401" y="410"/>
                  </a:lnTo>
                  <a:lnTo>
                    <a:pt x="375" y="603"/>
                  </a:lnTo>
                  <a:lnTo>
                    <a:pt x="366" y="715"/>
                  </a:lnTo>
                  <a:lnTo>
                    <a:pt x="240" y="565"/>
                  </a:lnTo>
                  <a:lnTo>
                    <a:pt x="162" y="599"/>
                  </a:lnTo>
                  <a:lnTo>
                    <a:pt x="115" y="606"/>
                  </a:lnTo>
                  <a:lnTo>
                    <a:pt x="90" y="565"/>
                  </a:lnTo>
                  <a:lnTo>
                    <a:pt x="61" y="571"/>
                  </a:lnTo>
                  <a:lnTo>
                    <a:pt x="35" y="586"/>
                  </a:lnTo>
                  <a:lnTo>
                    <a:pt x="7" y="582"/>
                  </a:lnTo>
                  <a:lnTo>
                    <a:pt x="0" y="55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767" name="Freeform 23"/>
            <p:cNvSpPr>
              <a:spLocks/>
            </p:cNvSpPr>
            <p:nvPr/>
          </p:nvSpPr>
          <p:spPr bwMode="auto">
            <a:xfrm>
              <a:off x="4730" y="1310"/>
              <a:ext cx="62" cy="81"/>
            </a:xfrm>
            <a:custGeom>
              <a:avLst/>
              <a:gdLst>
                <a:gd name="T0" fmla="*/ 0 w 371"/>
                <a:gd name="T1" fmla="*/ 488 h 488"/>
                <a:gd name="T2" fmla="*/ 11 w 371"/>
                <a:gd name="T3" fmla="*/ 318 h 488"/>
                <a:gd name="T4" fmla="*/ 117 w 371"/>
                <a:gd name="T5" fmla="*/ 165 h 488"/>
                <a:gd name="T6" fmla="*/ 162 w 371"/>
                <a:gd name="T7" fmla="*/ 131 h 488"/>
                <a:gd name="T8" fmla="*/ 200 w 371"/>
                <a:gd name="T9" fmla="*/ 151 h 488"/>
                <a:gd name="T10" fmla="*/ 225 w 371"/>
                <a:gd name="T11" fmla="*/ 137 h 488"/>
                <a:gd name="T12" fmla="*/ 249 w 371"/>
                <a:gd name="T13" fmla="*/ 115 h 488"/>
                <a:gd name="T14" fmla="*/ 244 w 371"/>
                <a:gd name="T15" fmla="*/ 28 h 488"/>
                <a:gd name="T16" fmla="*/ 255 w 371"/>
                <a:gd name="T17" fmla="*/ 0 h 488"/>
                <a:gd name="T18" fmla="*/ 309 w 371"/>
                <a:gd name="T19" fmla="*/ 3 h 488"/>
                <a:gd name="T20" fmla="*/ 338 w 371"/>
                <a:gd name="T21" fmla="*/ 32 h 488"/>
                <a:gd name="T22" fmla="*/ 345 w 371"/>
                <a:gd name="T23" fmla="*/ 47 h 488"/>
                <a:gd name="T24" fmla="*/ 339 w 371"/>
                <a:gd name="T25" fmla="*/ 121 h 488"/>
                <a:gd name="T26" fmla="*/ 354 w 371"/>
                <a:gd name="T27" fmla="*/ 137 h 488"/>
                <a:gd name="T28" fmla="*/ 371 w 371"/>
                <a:gd name="T29" fmla="*/ 233 h 488"/>
                <a:gd name="T30" fmla="*/ 248 w 371"/>
                <a:gd name="T31" fmla="*/ 331 h 488"/>
                <a:gd name="T32" fmla="*/ 212 w 371"/>
                <a:gd name="T33" fmla="*/ 413 h 488"/>
                <a:gd name="T34" fmla="*/ 183 w 371"/>
                <a:gd name="T35" fmla="*/ 401 h 488"/>
                <a:gd name="T36" fmla="*/ 151 w 371"/>
                <a:gd name="T37" fmla="*/ 401 h 488"/>
                <a:gd name="T38" fmla="*/ 117 w 371"/>
                <a:gd name="T39" fmla="*/ 449 h 488"/>
                <a:gd name="T40" fmla="*/ 113 w 371"/>
                <a:gd name="T41" fmla="*/ 421 h 488"/>
                <a:gd name="T42" fmla="*/ 88 w 371"/>
                <a:gd name="T43" fmla="*/ 420 h 488"/>
                <a:gd name="T44" fmla="*/ 53 w 371"/>
                <a:gd name="T45" fmla="*/ 455 h 488"/>
                <a:gd name="T46" fmla="*/ 0 w 371"/>
                <a:gd name="T47" fmla="*/ 488 h 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71" h="488">
                  <a:moveTo>
                    <a:pt x="0" y="488"/>
                  </a:moveTo>
                  <a:lnTo>
                    <a:pt x="11" y="318"/>
                  </a:lnTo>
                  <a:lnTo>
                    <a:pt x="117" y="165"/>
                  </a:lnTo>
                  <a:lnTo>
                    <a:pt x="162" y="131"/>
                  </a:lnTo>
                  <a:lnTo>
                    <a:pt x="200" y="151"/>
                  </a:lnTo>
                  <a:lnTo>
                    <a:pt x="225" y="137"/>
                  </a:lnTo>
                  <a:lnTo>
                    <a:pt x="249" y="115"/>
                  </a:lnTo>
                  <a:lnTo>
                    <a:pt x="244" y="28"/>
                  </a:lnTo>
                  <a:lnTo>
                    <a:pt x="255" y="0"/>
                  </a:lnTo>
                  <a:lnTo>
                    <a:pt x="309" y="3"/>
                  </a:lnTo>
                  <a:lnTo>
                    <a:pt x="338" y="32"/>
                  </a:lnTo>
                  <a:lnTo>
                    <a:pt x="345" y="47"/>
                  </a:lnTo>
                  <a:lnTo>
                    <a:pt x="339" y="121"/>
                  </a:lnTo>
                  <a:lnTo>
                    <a:pt x="354" y="137"/>
                  </a:lnTo>
                  <a:lnTo>
                    <a:pt x="371" y="233"/>
                  </a:lnTo>
                  <a:lnTo>
                    <a:pt x="248" y="331"/>
                  </a:lnTo>
                  <a:lnTo>
                    <a:pt x="212" y="413"/>
                  </a:lnTo>
                  <a:lnTo>
                    <a:pt x="183" y="401"/>
                  </a:lnTo>
                  <a:lnTo>
                    <a:pt x="151" y="401"/>
                  </a:lnTo>
                  <a:lnTo>
                    <a:pt x="117" y="449"/>
                  </a:lnTo>
                  <a:lnTo>
                    <a:pt x="113" y="421"/>
                  </a:lnTo>
                  <a:lnTo>
                    <a:pt x="88" y="420"/>
                  </a:lnTo>
                  <a:lnTo>
                    <a:pt x="53" y="455"/>
                  </a:lnTo>
                  <a:lnTo>
                    <a:pt x="0" y="48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768" name="Freeform 24"/>
            <p:cNvSpPr>
              <a:spLocks/>
            </p:cNvSpPr>
            <p:nvPr/>
          </p:nvSpPr>
          <p:spPr bwMode="auto">
            <a:xfrm>
              <a:off x="4664" y="1339"/>
              <a:ext cx="68" cy="161"/>
            </a:xfrm>
            <a:custGeom>
              <a:avLst/>
              <a:gdLst>
                <a:gd name="T0" fmla="*/ 280 w 406"/>
                <a:gd name="T1" fmla="*/ 0 h 964"/>
                <a:gd name="T2" fmla="*/ 344 w 406"/>
                <a:gd name="T3" fmla="*/ 44 h 964"/>
                <a:gd name="T4" fmla="*/ 406 w 406"/>
                <a:gd name="T5" fmla="*/ 150 h 964"/>
                <a:gd name="T6" fmla="*/ 399 w 406"/>
                <a:gd name="T7" fmla="*/ 311 h 964"/>
                <a:gd name="T8" fmla="*/ 368 w 406"/>
                <a:gd name="T9" fmla="*/ 330 h 964"/>
                <a:gd name="T10" fmla="*/ 341 w 406"/>
                <a:gd name="T11" fmla="*/ 372 h 964"/>
                <a:gd name="T12" fmla="*/ 348 w 406"/>
                <a:gd name="T13" fmla="*/ 458 h 964"/>
                <a:gd name="T14" fmla="*/ 316 w 406"/>
                <a:gd name="T15" fmla="*/ 491 h 964"/>
                <a:gd name="T16" fmla="*/ 305 w 406"/>
                <a:gd name="T17" fmla="*/ 524 h 964"/>
                <a:gd name="T18" fmla="*/ 344 w 406"/>
                <a:gd name="T19" fmla="*/ 580 h 964"/>
                <a:gd name="T20" fmla="*/ 289 w 406"/>
                <a:gd name="T21" fmla="*/ 674 h 964"/>
                <a:gd name="T22" fmla="*/ 300 w 406"/>
                <a:gd name="T23" fmla="*/ 761 h 964"/>
                <a:gd name="T24" fmla="*/ 233 w 406"/>
                <a:gd name="T25" fmla="*/ 880 h 964"/>
                <a:gd name="T26" fmla="*/ 189 w 406"/>
                <a:gd name="T27" fmla="*/ 964 h 964"/>
                <a:gd name="T28" fmla="*/ 161 w 406"/>
                <a:gd name="T29" fmla="*/ 964 h 964"/>
                <a:gd name="T30" fmla="*/ 133 w 406"/>
                <a:gd name="T31" fmla="*/ 914 h 964"/>
                <a:gd name="T32" fmla="*/ 20 w 406"/>
                <a:gd name="T33" fmla="*/ 903 h 964"/>
                <a:gd name="T34" fmla="*/ 0 w 406"/>
                <a:gd name="T35" fmla="*/ 870 h 964"/>
                <a:gd name="T36" fmla="*/ 33 w 406"/>
                <a:gd name="T37" fmla="*/ 732 h 964"/>
                <a:gd name="T38" fmla="*/ 145 w 406"/>
                <a:gd name="T39" fmla="*/ 703 h 964"/>
                <a:gd name="T40" fmla="*/ 154 w 406"/>
                <a:gd name="T41" fmla="*/ 597 h 964"/>
                <a:gd name="T42" fmla="*/ 178 w 406"/>
                <a:gd name="T43" fmla="*/ 406 h 964"/>
                <a:gd name="T44" fmla="*/ 280 w 406"/>
                <a:gd name="T45" fmla="*/ 0 h 9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06" h="964">
                  <a:moveTo>
                    <a:pt x="280" y="0"/>
                  </a:moveTo>
                  <a:lnTo>
                    <a:pt x="344" y="44"/>
                  </a:lnTo>
                  <a:lnTo>
                    <a:pt x="406" y="150"/>
                  </a:lnTo>
                  <a:lnTo>
                    <a:pt x="399" y="311"/>
                  </a:lnTo>
                  <a:lnTo>
                    <a:pt x="368" y="330"/>
                  </a:lnTo>
                  <a:lnTo>
                    <a:pt x="341" y="372"/>
                  </a:lnTo>
                  <a:lnTo>
                    <a:pt x="348" y="458"/>
                  </a:lnTo>
                  <a:lnTo>
                    <a:pt x="316" y="491"/>
                  </a:lnTo>
                  <a:lnTo>
                    <a:pt x="305" y="524"/>
                  </a:lnTo>
                  <a:lnTo>
                    <a:pt x="344" y="580"/>
                  </a:lnTo>
                  <a:lnTo>
                    <a:pt x="289" y="674"/>
                  </a:lnTo>
                  <a:lnTo>
                    <a:pt x="300" y="761"/>
                  </a:lnTo>
                  <a:lnTo>
                    <a:pt x="233" y="880"/>
                  </a:lnTo>
                  <a:lnTo>
                    <a:pt x="189" y="964"/>
                  </a:lnTo>
                  <a:lnTo>
                    <a:pt x="161" y="964"/>
                  </a:lnTo>
                  <a:lnTo>
                    <a:pt x="133" y="914"/>
                  </a:lnTo>
                  <a:lnTo>
                    <a:pt x="20" y="903"/>
                  </a:lnTo>
                  <a:lnTo>
                    <a:pt x="0" y="870"/>
                  </a:lnTo>
                  <a:lnTo>
                    <a:pt x="33" y="732"/>
                  </a:lnTo>
                  <a:lnTo>
                    <a:pt x="145" y="703"/>
                  </a:lnTo>
                  <a:lnTo>
                    <a:pt x="154" y="597"/>
                  </a:lnTo>
                  <a:lnTo>
                    <a:pt x="178" y="406"/>
                  </a:lnTo>
                  <a:lnTo>
                    <a:pt x="280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769" name="Freeform 25"/>
            <p:cNvSpPr>
              <a:spLocks/>
            </p:cNvSpPr>
            <p:nvPr/>
          </p:nvSpPr>
          <p:spPr bwMode="auto">
            <a:xfrm>
              <a:off x="4713" y="1318"/>
              <a:ext cx="198" cy="155"/>
            </a:xfrm>
            <a:custGeom>
              <a:avLst/>
              <a:gdLst>
                <a:gd name="T0" fmla="*/ 1191 w 1191"/>
                <a:gd name="T1" fmla="*/ 669 h 928"/>
                <a:gd name="T2" fmla="*/ 1139 w 1191"/>
                <a:gd name="T3" fmla="*/ 731 h 928"/>
                <a:gd name="T4" fmla="*/ 1014 w 1191"/>
                <a:gd name="T5" fmla="*/ 734 h 928"/>
                <a:gd name="T6" fmla="*/ 911 w 1191"/>
                <a:gd name="T7" fmla="*/ 673 h 928"/>
                <a:gd name="T8" fmla="*/ 864 w 1191"/>
                <a:gd name="T9" fmla="*/ 676 h 928"/>
                <a:gd name="T10" fmla="*/ 790 w 1191"/>
                <a:gd name="T11" fmla="*/ 742 h 928"/>
                <a:gd name="T12" fmla="*/ 717 w 1191"/>
                <a:gd name="T13" fmla="*/ 808 h 928"/>
                <a:gd name="T14" fmla="*/ 639 w 1191"/>
                <a:gd name="T15" fmla="*/ 876 h 928"/>
                <a:gd name="T16" fmla="*/ 617 w 1191"/>
                <a:gd name="T17" fmla="*/ 928 h 928"/>
                <a:gd name="T18" fmla="*/ 541 w 1191"/>
                <a:gd name="T19" fmla="*/ 904 h 928"/>
                <a:gd name="T20" fmla="*/ 484 w 1191"/>
                <a:gd name="T21" fmla="*/ 887 h 928"/>
                <a:gd name="T22" fmla="*/ 397 w 1191"/>
                <a:gd name="T23" fmla="*/ 903 h 928"/>
                <a:gd name="T24" fmla="*/ 314 w 1191"/>
                <a:gd name="T25" fmla="*/ 892 h 928"/>
                <a:gd name="T26" fmla="*/ 246 w 1191"/>
                <a:gd name="T27" fmla="*/ 865 h 928"/>
                <a:gd name="T28" fmla="*/ 168 w 1191"/>
                <a:gd name="T29" fmla="*/ 863 h 928"/>
                <a:gd name="T30" fmla="*/ 120 w 1191"/>
                <a:gd name="T31" fmla="*/ 879 h 928"/>
                <a:gd name="T32" fmla="*/ 0 w 1191"/>
                <a:gd name="T33" fmla="*/ 801 h 928"/>
                <a:gd name="T34" fmla="*/ 51 w 1191"/>
                <a:gd name="T35" fmla="*/ 708 h 928"/>
                <a:gd name="T36" fmla="*/ 18 w 1191"/>
                <a:gd name="T37" fmla="*/ 657 h 928"/>
                <a:gd name="T38" fmla="*/ 24 w 1191"/>
                <a:gd name="T39" fmla="*/ 621 h 928"/>
                <a:gd name="T40" fmla="*/ 55 w 1191"/>
                <a:gd name="T41" fmla="*/ 589 h 928"/>
                <a:gd name="T42" fmla="*/ 51 w 1191"/>
                <a:gd name="T43" fmla="*/ 504 h 928"/>
                <a:gd name="T44" fmla="*/ 77 w 1191"/>
                <a:gd name="T45" fmla="*/ 462 h 928"/>
                <a:gd name="T46" fmla="*/ 160 w 1191"/>
                <a:gd name="T47" fmla="*/ 408 h 928"/>
                <a:gd name="T48" fmla="*/ 194 w 1191"/>
                <a:gd name="T49" fmla="*/ 375 h 928"/>
                <a:gd name="T50" fmla="*/ 217 w 1191"/>
                <a:gd name="T51" fmla="*/ 376 h 928"/>
                <a:gd name="T52" fmla="*/ 224 w 1191"/>
                <a:gd name="T53" fmla="*/ 403 h 928"/>
                <a:gd name="T54" fmla="*/ 256 w 1191"/>
                <a:gd name="T55" fmla="*/ 355 h 928"/>
                <a:gd name="T56" fmla="*/ 289 w 1191"/>
                <a:gd name="T57" fmla="*/ 355 h 928"/>
                <a:gd name="T58" fmla="*/ 317 w 1191"/>
                <a:gd name="T59" fmla="*/ 365 h 928"/>
                <a:gd name="T60" fmla="*/ 355 w 1191"/>
                <a:gd name="T61" fmla="*/ 286 h 928"/>
                <a:gd name="T62" fmla="*/ 479 w 1191"/>
                <a:gd name="T63" fmla="*/ 186 h 928"/>
                <a:gd name="T64" fmla="*/ 463 w 1191"/>
                <a:gd name="T65" fmla="*/ 93 h 928"/>
                <a:gd name="T66" fmla="*/ 448 w 1191"/>
                <a:gd name="T67" fmla="*/ 76 h 928"/>
                <a:gd name="T68" fmla="*/ 452 w 1191"/>
                <a:gd name="T69" fmla="*/ 2 h 928"/>
                <a:gd name="T70" fmla="*/ 519 w 1191"/>
                <a:gd name="T71" fmla="*/ 0 h 928"/>
                <a:gd name="T72" fmla="*/ 667 w 1191"/>
                <a:gd name="T73" fmla="*/ 232 h 928"/>
                <a:gd name="T74" fmla="*/ 879 w 1191"/>
                <a:gd name="T75" fmla="*/ 417 h 928"/>
                <a:gd name="T76" fmla="*/ 1031 w 1191"/>
                <a:gd name="T77" fmla="*/ 483 h 928"/>
                <a:gd name="T78" fmla="*/ 1149 w 1191"/>
                <a:gd name="T79" fmla="*/ 628 h 928"/>
                <a:gd name="T80" fmla="*/ 1191 w 1191"/>
                <a:gd name="T81" fmla="*/ 669 h 9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91" h="928">
                  <a:moveTo>
                    <a:pt x="1191" y="669"/>
                  </a:moveTo>
                  <a:lnTo>
                    <a:pt x="1139" y="731"/>
                  </a:lnTo>
                  <a:lnTo>
                    <a:pt x="1014" y="734"/>
                  </a:lnTo>
                  <a:lnTo>
                    <a:pt x="911" y="673"/>
                  </a:lnTo>
                  <a:lnTo>
                    <a:pt x="864" y="676"/>
                  </a:lnTo>
                  <a:lnTo>
                    <a:pt x="790" y="742"/>
                  </a:lnTo>
                  <a:lnTo>
                    <a:pt x="717" y="808"/>
                  </a:lnTo>
                  <a:lnTo>
                    <a:pt x="639" y="876"/>
                  </a:lnTo>
                  <a:lnTo>
                    <a:pt x="617" y="928"/>
                  </a:lnTo>
                  <a:lnTo>
                    <a:pt x="541" y="904"/>
                  </a:lnTo>
                  <a:lnTo>
                    <a:pt x="484" y="887"/>
                  </a:lnTo>
                  <a:lnTo>
                    <a:pt x="397" y="903"/>
                  </a:lnTo>
                  <a:lnTo>
                    <a:pt x="314" y="892"/>
                  </a:lnTo>
                  <a:lnTo>
                    <a:pt x="246" y="865"/>
                  </a:lnTo>
                  <a:lnTo>
                    <a:pt x="168" y="863"/>
                  </a:lnTo>
                  <a:lnTo>
                    <a:pt x="120" y="879"/>
                  </a:lnTo>
                  <a:lnTo>
                    <a:pt x="0" y="801"/>
                  </a:lnTo>
                  <a:lnTo>
                    <a:pt x="51" y="708"/>
                  </a:lnTo>
                  <a:lnTo>
                    <a:pt x="18" y="657"/>
                  </a:lnTo>
                  <a:lnTo>
                    <a:pt x="24" y="621"/>
                  </a:lnTo>
                  <a:lnTo>
                    <a:pt x="55" y="589"/>
                  </a:lnTo>
                  <a:lnTo>
                    <a:pt x="51" y="504"/>
                  </a:lnTo>
                  <a:lnTo>
                    <a:pt x="77" y="462"/>
                  </a:lnTo>
                  <a:lnTo>
                    <a:pt x="160" y="408"/>
                  </a:lnTo>
                  <a:lnTo>
                    <a:pt x="194" y="375"/>
                  </a:lnTo>
                  <a:lnTo>
                    <a:pt x="217" y="376"/>
                  </a:lnTo>
                  <a:lnTo>
                    <a:pt x="224" y="403"/>
                  </a:lnTo>
                  <a:lnTo>
                    <a:pt x="256" y="355"/>
                  </a:lnTo>
                  <a:lnTo>
                    <a:pt x="289" y="355"/>
                  </a:lnTo>
                  <a:lnTo>
                    <a:pt x="317" y="365"/>
                  </a:lnTo>
                  <a:lnTo>
                    <a:pt x="355" y="286"/>
                  </a:lnTo>
                  <a:lnTo>
                    <a:pt x="479" y="186"/>
                  </a:lnTo>
                  <a:lnTo>
                    <a:pt x="463" y="93"/>
                  </a:lnTo>
                  <a:lnTo>
                    <a:pt x="448" y="76"/>
                  </a:lnTo>
                  <a:lnTo>
                    <a:pt x="452" y="2"/>
                  </a:lnTo>
                  <a:lnTo>
                    <a:pt x="519" y="0"/>
                  </a:lnTo>
                  <a:lnTo>
                    <a:pt x="667" y="232"/>
                  </a:lnTo>
                  <a:lnTo>
                    <a:pt x="879" y="417"/>
                  </a:lnTo>
                  <a:lnTo>
                    <a:pt x="1031" y="483"/>
                  </a:lnTo>
                  <a:lnTo>
                    <a:pt x="1149" y="628"/>
                  </a:lnTo>
                  <a:lnTo>
                    <a:pt x="1191" y="66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770" name="Freeform 26"/>
            <p:cNvSpPr>
              <a:spLocks/>
            </p:cNvSpPr>
            <p:nvPr/>
          </p:nvSpPr>
          <p:spPr bwMode="auto">
            <a:xfrm>
              <a:off x="4421" y="1337"/>
              <a:ext cx="230" cy="151"/>
            </a:xfrm>
            <a:custGeom>
              <a:avLst/>
              <a:gdLst>
                <a:gd name="T0" fmla="*/ 1179 w 1383"/>
                <a:gd name="T1" fmla="*/ 0 h 910"/>
                <a:gd name="T2" fmla="*/ 1107 w 1383"/>
                <a:gd name="T3" fmla="*/ 78 h 910"/>
                <a:gd name="T4" fmla="*/ 1075 w 1383"/>
                <a:gd name="T5" fmla="*/ 85 h 910"/>
                <a:gd name="T6" fmla="*/ 976 w 1383"/>
                <a:gd name="T7" fmla="*/ 284 h 910"/>
                <a:gd name="T8" fmla="*/ 917 w 1383"/>
                <a:gd name="T9" fmla="*/ 277 h 910"/>
                <a:gd name="T10" fmla="*/ 806 w 1383"/>
                <a:gd name="T11" fmla="*/ 406 h 910"/>
                <a:gd name="T12" fmla="*/ 751 w 1383"/>
                <a:gd name="T13" fmla="*/ 414 h 910"/>
                <a:gd name="T14" fmla="*/ 735 w 1383"/>
                <a:gd name="T15" fmla="*/ 393 h 910"/>
                <a:gd name="T16" fmla="*/ 684 w 1383"/>
                <a:gd name="T17" fmla="*/ 406 h 910"/>
                <a:gd name="T18" fmla="*/ 575 w 1383"/>
                <a:gd name="T19" fmla="*/ 508 h 910"/>
                <a:gd name="T20" fmla="*/ 461 w 1383"/>
                <a:gd name="T21" fmla="*/ 425 h 910"/>
                <a:gd name="T22" fmla="*/ 202 w 1383"/>
                <a:gd name="T23" fmla="*/ 336 h 910"/>
                <a:gd name="T24" fmla="*/ 0 w 1383"/>
                <a:gd name="T25" fmla="*/ 498 h 910"/>
                <a:gd name="T26" fmla="*/ 39 w 1383"/>
                <a:gd name="T27" fmla="*/ 693 h 910"/>
                <a:gd name="T28" fmla="*/ 140 w 1383"/>
                <a:gd name="T29" fmla="*/ 806 h 910"/>
                <a:gd name="T30" fmla="*/ 603 w 1383"/>
                <a:gd name="T31" fmla="*/ 829 h 910"/>
                <a:gd name="T32" fmla="*/ 629 w 1383"/>
                <a:gd name="T33" fmla="*/ 788 h 910"/>
                <a:gd name="T34" fmla="*/ 831 w 1383"/>
                <a:gd name="T35" fmla="*/ 910 h 910"/>
                <a:gd name="T36" fmla="*/ 893 w 1383"/>
                <a:gd name="T37" fmla="*/ 813 h 910"/>
                <a:gd name="T38" fmla="*/ 931 w 1383"/>
                <a:gd name="T39" fmla="*/ 858 h 910"/>
                <a:gd name="T40" fmla="*/ 960 w 1383"/>
                <a:gd name="T41" fmla="*/ 797 h 910"/>
                <a:gd name="T42" fmla="*/ 996 w 1383"/>
                <a:gd name="T43" fmla="*/ 797 h 910"/>
                <a:gd name="T44" fmla="*/ 1005 w 1383"/>
                <a:gd name="T45" fmla="*/ 813 h 910"/>
                <a:gd name="T46" fmla="*/ 1033 w 1383"/>
                <a:gd name="T47" fmla="*/ 811 h 910"/>
                <a:gd name="T48" fmla="*/ 1057 w 1383"/>
                <a:gd name="T49" fmla="*/ 780 h 910"/>
                <a:gd name="T50" fmla="*/ 1219 w 1383"/>
                <a:gd name="T51" fmla="*/ 682 h 910"/>
                <a:gd name="T52" fmla="*/ 1219 w 1383"/>
                <a:gd name="T53" fmla="*/ 649 h 910"/>
                <a:gd name="T54" fmla="*/ 1248 w 1383"/>
                <a:gd name="T55" fmla="*/ 582 h 910"/>
                <a:gd name="T56" fmla="*/ 1240 w 1383"/>
                <a:gd name="T57" fmla="*/ 554 h 910"/>
                <a:gd name="T58" fmla="*/ 1327 w 1383"/>
                <a:gd name="T59" fmla="*/ 438 h 910"/>
                <a:gd name="T60" fmla="*/ 1310 w 1383"/>
                <a:gd name="T61" fmla="*/ 379 h 910"/>
                <a:gd name="T62" fmla="*/ 1249 w 1383"/>
                <a:gd name="T63" fmla="*/ 338 h 910"/>
                <a:gd name="T64" fmla="*/ 1220 w 1383"/>
                <a:gd name="T65" fmla="*/ 284 h 910"/>
                <a:gd name="T66" fmla="*/ 1293 w 1383"/>
                <a:gd name="T67" fmla="*/ 207 h 910"/>
                <a:gd name="T68" fmla="*/ 1383 w 1383"/>
                <a:gd name="T69" fmla="*/ 97 h 910"/>
                <a:gd name="T70" fmla="*/ 1179 w 1383"/>
                <a:gd name="T71" fmla="*/ 0 h 9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383" h="910">
                  <a:moveTo>
                    <a:pt x="1179" y="0"/>
                  </a:moveTo>
                  <a:lnTo>
                    <a:pt x="1107" y="78"/>
                  </a:lnTo>
                  <a:lnTo>
                    <a:pt x="1075" y="85"/>
                  </a:lnTo>
                  <a:lnTo>
                    <a:pt x="976" y="284"/>
                  </a:lnTo>
                  <a:lnTo>
                    <a:pt x="917" y="277"/>
                  </a:lnTo>
                  <a:lnTo>
                    <a:pt x="806" y="406"/>
                  </a:lnTo>
                  <a:lnTo>
                    <a:pt x="751" y="414"/>
                  </a:lnTo>
                  <a:lnTo>
                    <a:pt x="735" y="393"/>
                  </a:lnTo>
                  <a:lnTo>
                    <a:pt x="684" y="406"/>
                  </a:lnTo>
                  <a:lnTo>
                    <a:pt x="575" y="508"/>
                  </a:lnTo>
                  <a:lnTo>
                    <a:pt x="461" y="425"/>
                  </a:lnTo>
                  <a:lnTo>
                    <a:pt x="202" y="336"/>
                  </a:lnTo>
                  <a:lnTo>
                    <a:pt x="0" y="498"/>
                  </a:lnTo>
                  <a:lnTo>
                    <a:pt x="39" y="693"/>
                  </a:lnTo>
                  <a:lnTo>
                    <a:pt x="140" y="806"/>
                  </a:lnTo>
                  <a:lnTo>
                    <a:pt x="603" y="829"/>
                  </a:lnTo>
                  <a:lnTo>
                    <a:pt x="629" y="788"/>
                  </a:lnTo>
                  <a:lnTo>
                    <a:pt x="831" y="910"/>
                  </a:lnTo>
                  <a:lnTo>
                    <a:pt x="893" y="813"/>
                  </a:lnTo>
                  <a:lnTo>
                    <a:pt x="931" y="858"/>
                  </a:lnTo>
                  <a:lnTo>
                    <a:pt x="960" y="797"/>
                  </a:lnTo>
                  <a:lnTo>
                    <a:pt x="996" y="797"/>
                  </a:lnTo>
                  <a:lnTo>
                    <a:pt x="1005" y="813"/>
                  </a:lnTo>
                  <a:lnTo>
                    <a:pt x="1033" y="811"/>
                  </a:lnTo>
                  <a:lnTo>
                    <a:pt x="1057" y="780"/>
                  </a:lnTo>
                  <a:lnTo>
                    <a:pt x="1219" y="682"/>
                  </a:lnTo>
                  <a:lnTo>
                    <a:pt x="1219" y="649"/>
                  </a:lnTo>
                  <a:lnTo>
                    <a:pt x="1248" y="582"/>
                  </a:lnTo>
                  <a:lnTo>
                    <a:pt x="1240" y="554"/>
                  </a:lnTo>
                  <a:lnTo>
                    <a:pt x="1327" y="438"/>
                  </a:lnTo>
                  <a:lnTo>
                    <a:pt x="1310" y="379"/>
                  </a:lnTo>
                  <a:lnTo>
                    <a:pt x="1249" y="338"/>
                  </a:lnTo>
                  <a:lnTo>
                    <a:pt x="1220" y="284"/>
                  </a:lnTo>
                  <a:lnTo>
                    <a:pt x="1293" y="207"/>
                  </a:lnTo>
                  <a:lnTo>
                    <a:pt x="1383" y="97"/>
                  </a:lnTo>
                  <a:lnTo>
                    <a:pt x="1179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771" name="Freeform 27"/>
            <p:cNvSpPr>
              <a:spLocks/>
            </p:cNvSpPr>
            <p:nvPr/>
          </p:nvSpPr>
          <p:spPr bwMode="auto">
            <a:xfrm>
              <a:off x="4551" y="1431"/>
              <a:ext cx="140" cy="121"/>
            </a:xfrm>
            <a:custGeom>
              <a:avLst/>
              <a:gdLst>
                <a:gd name="T0" fmla="*/ 150 w 842"/>
                <a:gd name="T1" fmla="*/ 288 h 722"/>
                <a:gd name="T2" fmla="*/ 129 w 842"/>
                <a:gd name="T3" fmla="*/ 424 h 722"/>
                <a:gd name="T4" fmla="*/ 10 w 842"/>
                <a:gd name="T5" fmla="*/ 464 h 722"/>
                <a:gd name="T6" fmla="*/ 0 w 842"/>
                <a:gd name="T7" fmla="*/ 506 h 722"/>
                <a:gd name="T8" fmla="*/ 58 w 842"/>
                <a:gd name="T9" fmla="*/ 587 h 722"/>
                <a:gd name="T10" fmla="*/ 109 w 842"/>
                <a:gd name="T11" fmla="*/ 603 h 722"/>
                <a:gd name="T12" fmla="*/ 113 w 842"/>
                <a:gd name="T13" fmla="*/ 624 h 722"/>
                <a:gd name="T14" fmla="*/ 163 w 842"/>
                <a:gd name="T15" fmla="*/ 624 h 722"/>
                <a:gd name="T16" fmla="*/ 234 w 842"/>
                <a:gd name="T17" fmla="*/ 601 h 722"/>
                <a:gd name="T18" fmla="*/ 255 w 842"/>
                <a:gd name="T19" fmla="*/ 644 h 722"/>
                <a:gd name="T20" fmla="*/ 256 w 842"/>
                <a:gd name="T21" fmla="*/ 722 h 722"/>
                <a:gd name="T22" fmla="*/ 295 w 842"/>
                <a:gd name="T23" fmla="*/ 722 h 722"/>
                <a:gd name="T24" fmla="*/ 337 w 842"/>
                <a:gd name="T25" fmla="*/ 610 h 722"/>
                <a:gd name="T26" fmla="*/ 426 w 842"/>
                <a:gd name="T27" fmla="*/ 584 h 722"/>
                <a:gd name="T28" fmla="*/ 500 w 842"/>
                <a:gd name="T29" fmla="*/ 553 h 722"/>
                <a:gd name="T30" fmla="*/ 643 w 842"/>
                <a:gd name="T31" fmla="*/ 577 h 722"/>
                <a:gd name="T32" fmla="*/ 669 w 842"/>
                <a:gd name="T33" fmla="*/ 526 h 722"/>
                <a:gd name="T34" fmla="*/ 717 w 842"/>
                <a:gd name="T35" fmla="*/ 510 h 722"/>
                <a:gd name="T36" fmla="*/ 842 w 842"/>
                <a:gd name="T37" fmla="*/ 431 h 722"/>
                <a:gd name="T38" fmla="*/ 842 w 842"/>
                <a:gd name="T39" fmla="*/ 410 h 722"/>
                <a:gd name="T40" fmla="*/ 812 w 842"/>
                <a:gd name="T41" fmla="*/ 365 h 722"/>
                <a:gd name="T42" fmla="*/ 702 w 842"/>
                <a:gd name="T43" fmla="*/ 353 h 722"/>
                <a:gd name="T44" fmla="*/ 679 w 842"/>
                <a:gd name="T45" fmla="*/ 321 h 722"/>
                <a:gd name="T46" fmla="*/ 712 w 842"/>
                <a:gd name="T47" fmla="*/ 179 h 722"/>
                <a:gd name="T48" fmla="*/ 825 w 842"/>
                <a:gd name="T49" fmla="*/ 151 h 722"/>
                <a:gd name="T50" fmla="*/ 699 w 842"/>
                <a:gd name="T51" fmla="*/ 0 h 722"/>
                <a:gd name="T52" fmla="*/ 628 w 842"/>
                <a:gd name="T53" fmla="*/ 28 h 722"/>
                <a:gd name="T54" fmla="*/ 574 w 842"/>
                <a:gd name="T55" fmla="*/ 39 h 722"/>
                <a:gd name="T56" fmla="*/ 552 w 842"/>
                <a:gd name="T57" fmla="*/ 2 h 722"/>
                <a:gd name="T58" fmla="*/ 519 w 842"/>
                <a:gd name="T59" fmla="*/ 6 h 722"/>
                <a:gd name="T60" fmla="*/ 495 w 842"/>
                <a:gd name="T61" fmla="*/ 18 h 722"/>
                <a:gd name="T62" fmla="*/ 467 w 842"/>
                <a:gd name="T63" fmla="*/ 18 h 722"/>
                <a:gd name="T64" fmla="*/ 441 w 842"/>
                <a:gd name="T65" fmla="*/ 76 h 722"/>
                <a:gd name="T66" fmla="*/ 437 w 842"/>
                <a:gd name="T67" fmla="*/ 112 h 722"/>
                <a:gd name="T68" fmla="*/ 286 w 842"/>
                <a:gd name="T69" fmla="*/ 206 h 722"/>
                <a:gd name="T70" fmla="*/ 256 w 842"/>
                <a:gd name="T71" fmla="*/ 243 h 722"/>
                <a:gd name="T72" fmla="*/ 227 w 842"/>
                <a:gd name="T73" fmla="*/ 245 h 722"/>
                <a:gd name="T74" fmla="*/ 213 w 842"/>
                <a:gd name="T75" fmla="*/ 227 h 722"/>
                <a:gd name="T76" fmla="*/ 179 w 842"/>
                <a:gd name="T77" fmla="*/ 230 h 722"/>
                <a:gd name="T78" fmla="*/ 150 w 842"/>
                <a:gd name="T79" fmla="*/ 288 h 7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42" h="722">
                  <a:moveTo>
                    <a:pt x="150" y="288"/>
                  </a:moveTo>
                  <a:lnTo>
                    <a:pt x="129" y="424"/>
                  </a:lnTo>
                  <a:lnTo>
                    <a:pt x="10" y="464"/>
                  </a:lnTo>
                  <a:lnTo>
                    <a:pt x="0" y="506"/>
                  </a:lnTo>
                  <a:lnTo>
                    <a:pt x="58" y="587"/>
                  </a:lnTo>
                  <a:lnTo>
                    <a:pt x="109" y="603"/>
                  </a:lnTo>
                  <a:lnTo>
                    <a:pt x="113" y="624"/>
                  </a:lnTo>
                  <a:lnTo>
                    <a:pt x="163" y="624"/>
                  </a:lnTo>
                  <a:lnTo>
                    <a:pt x="234" y="601"/>
                  </a:lnTo>
                  <a:lnTo>
                    <a:pt x="255" y="644"/>
                  </a:lnTo>
                  <a:lnTo>
                    <a:pt x="256" y="722"/>
                  </a:lnTo>
                  <a:lnTo>
                    <a:pt x="295" y="722"/>
                  </a:lnTo>
                  <a:lnTo>
                    <a:pt x="337" y="610"/>
                  </a:lnTo>
                  <a:lnTo>
                    <a:pt x="426" y="584"/>
                  </a:lnTo>
                  <a:lnTo>
                    <a:pt x="500" y="553"/>
                  </a:lnTo>
                  <a:lnTo>
                    <a:pt x="643" y="577"/>
                  </a:lnTo>
                  <a:lnTo>
                    <a:pt x="669" y="526"/>
                  </a:lnTo>
                  <a:lnTo>
                    <a:pt x="717" y="510"/>
                  </a:lnTo>
                  <a:lnTo>
                    <a:pt x="842" y="431"/>
                  </a:lnTo>
                  <a:lnTo>
                    <a:pt x="842" y="410"/>
                  </a:lnTo>
                  <a:lnTo>
                    <a:pt x="812" y="365"/>
                  </a:lnTo>
                  <a:lnTo>
                    <a:pt x="702" y="353"/>
                  </a:lnTo>
                  <a:lnTo>
                    <a:pt x="679" y="321"/>
                  </a:lnTo>
                  <a:lnTo>
                    <a:pt x="712" y="179"/>
                  </a:lnTo>
                  <a:lnTo>
                    <a:pt x="825" y="151"/>
                  </a:lnTo>
                  <a:lnTo>
                    <a:pt x="699" y="0"/>
                  </a:lnTo>
                  <a:lnTo>
                    <a:pt x="628" y="28"/>
                  </a:lnTo>
                  <a:lnTo>
                    <a:pt x="574" y="39"/>
                  </a:lnTo>
                  <a:lnTo>
                    <a:pt x="552" y="2"/>
                  </a:lnTo>
                  <a:lnTo>
                    <a:pt x="519" y="6"/>
                  </a:lnTo>
                  <a:lnTo>
                    <a:pt x="495" y="18"/>
                  </a:lnTo>
                  <a:lnTo>
                    <a:pt x="467" y="18"/>
                  </a:lnTo>
                  <a:lnTo>
                    <a:pt x="441" y="76"/>
                  </a:lnTo>
                  <a:lnTo>
                    <a:pt x="437" y="112"/>
                  </a:lnTo>
                  <a:lnTo>
                    <a:pt x="286" y="206"/>
                  </a:lnTo>
                  <a:lnTo>
                    <a:pt x="256" y="243"/>
                  </a:lnTo>
                  <a:lnTo>
                    <a:pt x="227" y="245"/>
                  </a:lnTo>
                  <a:lnTo>
                    <a:pt x="213" y="227"/>
                  </a:lnTo>
                  <a:lnTo>
                    <a:pt x="179" y="230"/>
                  </a:lnTo>
                  <a:lnTo>
                    <a:pt x="150" y="28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772" name="Freeform 28"/>
            <p:cNvSpPr>
              <a:spLocks/>
            </p:cNvSpPr>
            <p:nvPr/>
          </p:nvSpPr>
          <p:spPr bwMode="auto">
            <a:xfrm>
              <a:off x="4444" y="1506"/>
              <a:ext cx="72" cy="85"/>
            </a:xfrm>
            <a:custGeom>
              <a:avLst/>
              <a:gdLst>
                <a:gd name="T0" fmla="*/ 48 w 438"/>
                <a:gd name="T1" fmla="*/ 0 h 512"/>
                <a:gd name="T2" fmla="*/ 0 w 438"/>
                <a:gd name="T3" fmla="*/ 36 h 512"/>
                <a:gd name="T4" fmla="*/ 0 w 438"/>
                <a:gd name="T5" fmla="*/ 71 h 512"/>
                <a:gd name="T6" fmla="*/ 4 w 438"/>
                <a:gd name="T7" fmla="*/ 139 h 512"/>
                <a:gd name="T8" fmla="*/ 42 w 438"/>
                <a:gd name="T9" fmla="*/ 196 h 512"/>
                <a:gd name="T10" fmla="*/ 42 w 438"/>
                <a:gd name="T11" fmla="*/ 248 h 512"/>
                <a:gd name="T12" fmla="*/ 84 w 438"/>
                <a:gd name="T13" fmla="*/ 299 h 512"/>
                <a:gd name="T14" fmla="*/ 72 w 438"/>
                <a:gd name="T15" fmla="*/ 396 h 512"/>
                <a:gd name="T16" fmla="*/ 204 w 438"/>
                <a:gd name="T17" fmla="*/ 441 h 512"/>
                <a:gd name="T18" fmla="*/ 252 w 438"/>
                <a:gd name="T19" fmla="*/ 512 h 512"/>
                <a:gd name="T20" fmla="*/ 430 w 438"/>
                <a:gd name="T21" fmla="*/ 355 h 512"/>
                <a:gd name="T22" fmla="*/ 438 w 438"/>
                <a:gd name="T23" fmla="*/ 175 h 512"/>
                <a:gd name="T24" fmla="*/ 367 w 438"/>
                <a:gd name="T25" fmla="*/ 139 h 512"/>
                <a:gd name="T26" fmla="*/ 278 w 438"/>
                <a:gd name="T27" fmla="*/ 128 h 512"/>
                <a:gd name="T28" fmla="*/ 240 w 438"/>
                <a:gd name="T29" fmla="*/ 66 h 512"/>
                <a:gd name="T30" fmla="*/ 142 w 438"/>
                <a:gd name="T31" fmla="*/ 56 h 512"/>
                <a:gd name="T32" fmla="*/ 128 w 438"/>
                <a:gd name="T33" fmla="*/ 83 h 512"/>
                <a:gd name="T34" fmla="*/ 78 w 438"/>
                <a:gd name="T35" fmla="*/ 93 h 512"/>
                <a:gd name="T36" fmla="*/ 66 w 438"/>
                <a:gd name="T37" fmla="*/ 77 h 512"/>
                <a:gd name="T38" fmla="*/ 60 w 438"/>
                <a:gd name="T39" fmla="*/ 48 h 512"/>
                <a:gd name="T40" fmla="*/ 80 w 438"/>
                <a:gd name="T41" fmla="*/ 44 h 512"/>
                <a:gd name="T42" fmla="*/ 84 w 438"/>
                <a:gd name="T43" fmla="*/ 7 h 512"/>
                <a:gd name="T44" fmla="*/ 48 w 438"/>
                <a:gd name="T45" fmla="*/ 0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38" h="512">
                  <a:moveTo>
                    <a:pt x="48" y="0"/>
                  </a:moveTo>
                  <a:lnTo>
                    <a:pt x="0" y="36"/>
                  </a:lnTo>
                  <a:lnTo>
                    <a:pt x="0" y="71"/>
                  </a:lnTo>
                  <a:lnTo>
                    <a:pt x="4" y="139"/>
                  </a:lnTo>
                  <a:lnTo>
                    <a:pt x="42" y="196"/>
                  </a:lnTo>
                  <a:lnTo>
                    <a:pt x="42" y="248"/>
                  </a:lnTo>
                  <a:lnTo>
                    <a:pt x="84" y="299"/>
                  </a:lnTo>
                  <a:lnTo>
                    <a:pt x="72" y="396"/>
                  </a:lnTo>
                  <a:lnTo>
                    <a:pt x="204" y="441"/>
                  </a:lnTo>
                  <a:lnTo>
                    <a:pt x="252" y="512"/>
                  </a:lnTo>
                  <a:lnTo>
                    <a:pt x="430" y="355"/>
                  </a:lnTo>
                  <a:lnTo>
                    <a:pt x="438" y="175"/>
                  </a:lnTo>
                  <a:lnTo>
                    <a:pt x="367" y="139"/>
                  </a:lnTo>
                  <a:lnTo>
                    <a:pt x="278" y="128"/>
                  </a:lnTo>
                  <a:lnTo>
                    <a:pt x="240" y="66"/>
                  </a:lnTo>
                  <a:lnTo>
                    <a:pt x="142" y="56"/>
                  </a:lnTo>
                  <a:lnTo>
                    <a:pt x="128" y="83"/>
                  </a:lnTo>
                  <a:lnTo>
                    <a:pt x="78" y="93"/>
                  </a:lnTo>
                  <a:lnTo>
                    <a:pt x="66" y="77"/>
                  </a:lnTo>
                  <a:lnTo>
                    <a:pt x="60" y="48"/>
                  </a:lnTo>
                  <a:lnTo>
                    <a:pt x="80" y="44"/>
                  </a:lnTo>
                  <a:lnTo>
                    <a:pt x="84" y="7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773" name="Freeform 29"/>
            <p:cNvSpPr>
              <a:spLocks/>
            </p:cNvSpPr>
            <p:nvPr/>
          </p:nvSpPr>
          <p:spPr bwMode="auto">
            <a:xfrm>
              <a:off x="4444" y="1469"/>
              <a:ext cx="132" cy="65"/>
            </a:xfrm>
            <a:custGeom>
              <a:avLst/>
              <a:gdLst>
                <a:gd name="T0" fmla="*/ 0 w 792"/>
                <a:gd name="T1" fmla="*/ 15 h 393"/>
                <a:gd name="T2" fmla="*/ 11 w 792"/>
                <a:gd name="T3" fmla="*/ 107 h 393"/>
                <a:gd name="T4" fmla="*/ 56 w 792"/>
                <a:gd name="T5" fmla="*/ 124 h 393"/>
                <a:gd name="T6" fmla="*/ 53 w 792"/>
                <a:gd name="T7" fmla="*/ 180 h 393"/>
                <a:gd name="T8" fmla="*/ 38 w 792"/>
                <a:gd name="T9" fmla="*/ 227 h 393"/>
                <a:gd name="T10" fmla="*/ 80 w 792"/>
                <a:gd name="T11" fmla="*/ 231 h 393"/>
                <a:gd name="T12" fmla="*/ 74 w 792"/>
                <a:gd name="T13" fmla="*/ 268 h 393"/>
                <a:gd name="T14" fmla="*/ 56 w 792"/>
                <a:gd name="T15" fmla="*/ 274 h 393"/>
                <a:gd name="T16" fmla="*/ 58 w 792"/>
                <a:gd name="T17" fmla="*/ 301 h 393"/>
                <a:gd name="T18" fmla="*/ 74 w 792"/>
                <a:gd name="T19" fmla="*/ 317 h 393"/>
                <a:gd name="T20" fmla="*/ 124 w 792"/>
                <a:gd name="T21" fmla="*/ 311 h 393"/>
                <a:gd name="T22" fmla="*/ 138 w 792"/>
                <a:gd name="T23" fmla="*/ 284 h 393"/>
                <a:gd name="T24" fmla="*/ 236 w 792"/>
                <a:gd name="T25" fmla="*/ 286 h 393"/>
                <a:gd name="T26" fmla="*/ 274 w 792"/>
                <a:gd name="T27" fmla="*/ 352 h 393"/>
                <a:gd name="T28" fmla="*/ 363 w 792"/>
                <a:gd name="T29" fmla="*/ 363 h 393"/>
                <a:gd name="T30" fmla="*/ 416 w 792"/>
                <a:gd name="T31" fmla="*/ 390 h 393"/>
                <a:gd name="T32" fmla="*/ 446 w 792"/>
                <a:gd name="T33" fmla="*/ 393 h 393"/>
                <a:gd name="T34" fmla="*/ 482 w 792"/>
                <a:gd name="T35" fmla="*/ 363 h 393"/>
                <a:gd name="T36" fmla="*/ 552 w 792"/>
                <a:gd name="T37" fmla="*/ 346 h 393"/>
                <a:gd name="T38" fmla="*/ 593 w 792"/>
                <a:gd name="T39" fmla="*/ 286 h 393"/>
                <a:gd name="T40" fmla="*/ 641 w 792"/>
                <a:gd name="T41" fmla="*/ 284 h 393"/>
                <a:gd name="T42" fmla="*/ 647 w 792"/>
                <a:gd name="T43" fmla="*/ 239 h 393"/>
                <a:gd name="T44" fmla="*/ 772 w 792"/>
                <a:gd name="T45" fmla="*/ 195 h 393"/>
                <a:gd name="T46" fmla="*/ 792 w 792"/>
                <a:gd name="T47" fmla="*/ 64 h 393"/>
                <a:gd name="T48" fmla="*/ 754 w 792"/>
                <a:gd name="T49" fmla="*/ 23 h 393"/>
                <a:gd name="T50" fmla="*/ 688 w 792"/>
                <a:gd name="T51" fmla="*/ 121 h 393"/>
                <a:gd name="T52" fmla="*/ 490 w 792"/>
                <a:gd name="T53" fmla="*/ 0 h 393"/>
                <a:gd name="T54" fmla="*/ 464 w 792"/>
                <a:gd name="T55" fmla="*/ 39 h 393"/>
                <a:gd name="T56" fmla="*/ 0 w 792"/>
                <a:gd name="T57" fmla="*/ 15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92" h="393">
                  <a:moveTo>
                    <a:pt x="0" y="15"/>
                  </a:moveTo>
                  <a:lnTo>
                    <a:pt x="11" y="107"/>
                  </a:lnTo>
                  <a:lnTo>
                    <a:pt x="56" y="124"/>
                  </a:lnTo>
                  <a:lnTo>
                    <a:pt x="53" y="180"/>
                  </a:lnTo>
                  <a:lnTo>
                    <a:pt x="38" y="227"/>
                  </a:lnTo>
                  <a:lnTo>
                    <a:pt x="80" y="231"/>
                  </a:lnTo>
                  <a:lnTo>
                    <a:pt x="74" y="268"/>
                  </a:lnTo>
                  <a:lnTo>
                    <a:pt x="56" y="274"/>
                  </a:lnTo>
                  <a:lnTo>
                    <a:pt x="58" y="301"/>
                  </a:lnTo>
                  <a:lnTo>
                    <a:pt x="74" y="317"/>
                  </a:lnTo>
                  <a:lnTo>
                    <a:pt x="124" y="311"/>
                  </a:lnTo>
                  <a:lnTo>
                    <a:pt x="138" y="284"/>
                  </a:lnTo>
                  <a:lnTo>
                    <a:pt x="236" y="286"/>
                  </a:lnTo>
                  <a:lnTo>
                    <a:pt x="274" y="352"/>
                  </a:lnTo>
                  <a:lnTo>
                    <a:pt x="363" y="363"/>
                  </a:lnTo>
                  <a:lnTo>
                    <a:pt x="416" y="390"/>
                  </a:lnTo>
                  <a:lnTo>
                    <a:pt x="446" y="393"/>
                  </a:lnTo>
                  <a:lnTo>
                    <a:pt x="482" y="363"/>
                  </a:lnTo>
                  <a:lnTo>
                    <a:pt x="552" y="346"/>
                  </a:lnTo>
                  <a:lnTo>
                    <a:pt x="593" y="286"/>
                  </a:lnTo>
                  <a:lnTo>
                    <a:pt x="641" y="284"/>
                  </a:lnTo>
                  <a:lnTo>
                    <a:pt x="647" y="239"/>
                  </a:lnTo>
                  <a:lnTo>
                    <a:pt x="772" y="195"/>
                  </a:lnTo>
                  <a:lnTo>
                    <a:pt x="792" y="64"/>
                  </a:lnTo>
                  <a:lnTo>
                    <a:pt x="754" y="23"/>
                  </a:lnTo>
                  <a:lnTo>
                    <a:pt x="688" y="121"/>
                  </a:lnTo>
                  <a:lnTo>
                    <a:pt x="490" y="0"/>
                  </a:lnTo>
                  <a:lnTo>
                    <a:pt x="464" y="39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774" name="Freeform 30"/>
            <p:cNvSpPr>
              <a:spLocks/>
            </p:cNvSpPr>
            <p:nvPr/>
          </p:nvSpPr>
          <p:spPr bwMode="auto">
            <a:xfrm>
              <a:off x="4516" y="1516"/>
              <a:ext cx="113" cy="145"/>
            </a:xfrm>
            <a:custGeom>
              <a:avLst/>
              <a:gdLst>
                <a:gd name="T0" fmla="*/ 3 w 681"/>
                <a:gd name="T1" fmla="*/ 115 h 871"/>
                <a:gd name="T2" fmla="*/ 0 w 681"/>
                <a:gd name="T3" fmla="*/ 328 h 871"/>
                <a:gd name="T4" fmla="*/ 47 w 681"/>
                <a:gd name="T5" fmla="*/ 392 h 871"/>
                <a:gd name="T6" fmla="*/ 139 w 681"/>
                <a:gd name="T7" fmla="*/ 384 h 871"/>
                <a:gd name="T8" fmla="*/ 162 w 681"/>
                <a:gd name="T9" fmla="*/ 439 h 871"/>
                <a:gd name="T10" fmla="*/ 133 w 681"/>
                <a:gd name="T11" fmla="*/ 487 h 871"/>
                <a:gd name="T12" fmla="*/ 133 w 681"/>
                <a:gd name="T13" fmla="*/ 544 h 871"/>
                <a:gd name="T14" fmla="*/ 335 w 681"/>
                <a:gd name="T15" fmla="*/ 606 h 871"/>
                <a:gd name="T16" fmla="*/ 426 w 681"/>
                <a:gd name="T17" fmla="*/ 816 h 871"/>
                <a:gd name="T18" fmla="*/ 514 w 681"/>
                <a:gd name="T19" fmla="*/ 871 h 871"/>
                <a:gd name="T20" fmla="*/ 559 w 681"/>
                <a:gd name="T21" fmla="*/ 853 h 871"/>
                <a:gd name="T22" fmla="*/ 559 w 681"/>
                <a:gd name="T23" fmla="*/ 682 h 871"/>
                <a:gd name="T24" fmla="*/ 574 w 681"/>
                <a:gd name="T25" fmla="*/ 585 h 871"/>
                <a:gd name="T26" fmla="*/ 592 w 681"/>
                <a:gd name="T27" fmla="*/ 517 h 871"/>
                <a:gd name="T28" fmla="*/ 636 w 681"/>
                <a:gd name="T29" fmla="*/ 472 h 871"/>
                <a:gd name="T30" fmla="*/ 681 w 681"/>
                <a:gd name="T31" fmla="*/ 452 h 871"/>
                <a:gd name="T32" fmla="*/ 568 w 681"/>
                <a:gd name="T33" fmla="*/ 375 h 871"/>
                <a:gd name="T34" fmla="*/ 494 w 681"/>
                <a:gd name="T35" fmla="*/ 324 h 871"/>
                <a:gd name="T36" fmla="*/ 467 w 681"/>
                <a:gd name="T37" fmla="*/ 218 h 871"/>
                <a:gd name="T38" fmla="*/ 465 w 681"/>
                <a:gd name="T39" fmla="*/ 132 h 871"/>
                <a:gd name="T40" fmla="*/ 444 w 681"/>
                <a:gd name="T41" fmla="*/ 91 h 871"/>
                <a:gd name="T42" fmla="*/ 364 w 681"/>
                <a:gd name="T43" fmla="*/ 118 h 871"/>
                <a:gd name="T44" fmla="*/ 320 w 681"/>
                <a:gd name="T45" fmla="*/ 118 h 871"/>
                <a:gd name="T46" fmla="*/ 320 w 681"/>
                <a:gd name="T47" fmla="*/ 97 h 871"/>
                <a:gd name="T48" fmla="*/ 267 w 681"/>
                <a:gd name="T49" fmla="*/ 79 h 871"/>
                <a:gd name="T50" fmla="*/ 213 w 681"/>
                <a:gd name="T51" fmla="*/ 0 h 871"/>
                <a:gd name="T52" fmla="*/ 162 w 681"/>
                <a:gd name="T53" fmla="*/ 2 h 871"/>
                <a:gd name="T54" fmla="*/ 119 w 681"/>
                <a:gd name="T55" fmla="*/ 64 h 871"/>
                <a:gd name="T56" fmla="*/ 53 w 681"/>
                <a:gd name="T57" fmla="*/ 79 h 871"/>
                <a:gd name="T58" fmla="*/ 3 w 681"/>
                <a:gd name="T59" fmla="*/ 115 h 8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81" h="871">
                  <a:moveTo>
                    <a:pt x="3" y="115"/>
                  </a:moveTo>
                  <a:lnTo>
                    <a:pt x="0" y="328"/>
                  </a:lnTo>
                  <a:lnTo>
                    <a:pt x="47" y="392"/>
                  </a:lnTo>
                  <a:lnTo>
                    <a:pt x="139" y="384"/>
                  </a:lnTo>
                  <a:lnTo>
                    <a:pt x="162" y="439"/>
                  </a:lnTo>
                  <a:lnTo>
                    <a:pt x="133" y="487"/>
                  </a:lnTo>
                  <a:lnTo>
                    <a:pt x="133" y="544"/>
                  </a:lnTo>
                  <a:lnTo>
                    <a:pt x="335" y="606"/>
                  </a:lnTo>
                  <a:lnTo>
                    <a:pt x="426" y="816"/>
                  </a:lnTo>
                  <a:lnTo>
                    <a:pt x="514" y="871"/>
                  </a:lnTo>
                  <a:lnTo>
                    <a:pt x="559" y="853"/>
                  </a:lnTo>
                  <a:lnTo>
                    <a:pt x="559" y="682"/>
                  </a:lnTo>
                  <a:lnTo>
                    <a:pt x="574" y="585"/>
                  </a:lnTo>
                  <a:lnTo>
                    <a:pt x="592" y="517"/>
                  </a:lnTo>
                  <a:lnTo>
                    <a:pt x="636" y="472"/>
                  </a:lnTo>
                  <a:lnTo>
                    <a:pt x="681" y="452"/>
                  </a:lnTo>
                  <a:lnTo>
                    <a:pt x="568" y="375"/>
                  </a:lnTo>
                  <a:lnTo>
                    <a:pt x="494" y="324"/>
                  </a:lnTo>
                  <a:lnTo>
                    <a:pt x="467" y="218"/>
                  </a:lnTo>
                  <a:lnTo>
                    <a:pt x="465" y="132"/>
                  </a:lnTo>
                  <a:lnTo>
                    <a:pt x="444" y="91"/>
                  </a:lnTo>
                  <a:lnTo>
                    <a:pt x="364" y="118"/>
                  </a:lnTo>
                  <a:lnTo>
                    <a:pt x="320" y="118"/>
                  </a:lnTo>
                  <a:lnTo>
                    <a:pt x="320" y="97"/>
                  </a:lnTo>
                  <a:lnTo>
                    <a:pt x="267" y="79"/>
                  </a:lnTo>
                  <a:lnTo>
                    <a:pt x="213" y="0"/>
                  </a:lnTo>
                  <a:lnTo>
                    <a:pt x="162" y="2"/>
                  </a:lnTo>
                  <a:lnTo>
                    <a:pt x="119" y="64"/>
                  </a:lnTo>
                  <a:lnTo>
                    <a:pt x="53" y="79"/>
                  </a:lnTo>
                  <a:lnTo>
                    <a:pt x="3" y="11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775" name="Freeform 31"/>
            <p:cNvSpPr>
              <a:spLocks/>
            </p:cNvSpPr>
            <p:nvPr/>
          </p:nvSpPr>
          <p:spPr bwMode="auto">
            <a:xfrm>
              <a:off x="4688" y="1565"/>
              <a:ext cx="119" cy="112"/>
            </a:xfrm>
            <a:custGeom>
              <a:avLst/>
              <a:gdLst>
                <a:gd name="T0" fmla="*/ 695 w 718"/>
                <a:gd name="T1" fmla="*/ 0 h 672"/>
                <a:gd name="T2" fmla="*/ 718 w 718"/>
                <a:gd name="T3" fmla="*/ 402 h 672"/>
                <a:gd name="T4" fmla="*/ 479 w 718"/>
                <a:gd name="T5" fmla="*/ 524 h 672"/>
                <a:gd name="T6" fmla="*/ 533 w 718"/>
                <a:gd name="T7" fmla="*/ 600 h 672"/>
                <a:gd name="T8" fmla="*/ 512 w 718"/>
                <a:gd name="T9" fmla="*/ 672 h 672"/>
                <a:gd name="T10" fmla="*/ 150 w 718"/>
                <a:gd name="T11" fmla="*/ 541 h 672"/>
                <a:gd name="T12" fmla="*/ 92 w 718"/>
                <a:gd name="T13" fmla="*/ 310 h 672"/>
                <a:gd name="T14" fmla="*/ 89 w 718"/>
                <a:gd name="T15" fmla="*/ 166 h 672"/>
                <a:gd name="T16" fmla="*/ 8 w 718"/>
                <a:gd name="T17" fmla="*/ 32 h 672"/>
                <a:gd name="T18" fmla="*/ 0 w 718"/>
                <a:gd name="T19" fmla="*/ 21 h 672"/>
                <a:gd name="T20" fmla="*/ 317 w 718"/>
                <a:gd name="T21" fmla="*/ 21 h 672"/>
                <a:gd name="T22" fmla="*/ 426 w 718"/>
                <a:gd name="T23" fmla="*/ 68 h 672"/>
                <a:gd name="T24" fmla="*/ 491 w 718"/>
                <a:gd name="T25" fmla="*/ 21 h 672"/>
                <a:gd name="T26" fmla="*/ 695 w 718"/>
                <a:gd name="T27" fmla="*/ 0 h 6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18" h="672">
                  <a:moveTo>
                    <a:pt x="695" y="0"/>
                  </a:moveTo>
                  <a:lnTo>
                    <a:pt x="718" y="402"/>
                  </a:lnTo>
                  <a:lnTo>
                    <a:pt x="479" y="524"/>
                  </a:lnTo>
                  <a:lnTo>
                    <a:pt x="533" y="600"/>
                  </a:lnTo>
                  <a:lnTo>
                    <a:pt x="512" y="672"/>
                  </a:lnTo>
                  <a:lnTo>
                    <a:pt x="150" y="541"/>
                  </a:lnTo>
                  <a:lnTo>
                    <a:pt x="92" y="310"/>
                  </a:lnTo>
                  <a:lnTo>
                    <a:pt x="89" y="166"/>
                  </a:lnTo>
                  <a:lnTo>
                    <a:pt x="8" y="32"/>
                  </a:lnTo>
                  <a:lnTo>
                    <a:pt x="0" y="21"/>
                  </a:lnTo>
                  <a:lnTo>
                    <a:pt x="317" y="21"/>
                  </a:lnTo>
                  <a:lnTo>
                    <a:pt x="426" y="68"/>
                  </a:lnTo>
                  <a:lnTo>
                    <a:pt x="491" y="21"/>
                  </a:lnTo>
                  <a:lnTo>
                    <a:pt x="695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776" name="Freeform 32"/>
            <p:cNvSpPr>
              <a:spLocks/>
            </p:cNvSpPr>
            <p:nvPr/>
          </p:nvSpPr>
          <p:spPr bwMode="auto">
            <a:xfrm>
              <a:off x="4609" y="1571"/>
              <a:ext cx="104" cy="112"/>
            </a:xfrm>
            <a:custGeom>
              <a:avLst/>
              <a:gdLst>
                <a:gd name="T0" fmla="*/ 3 w 623"/>
                <a:gd name="T1" fmla="*/ 505 h 673"/>
                <a:gd name="T2" fmla="*/ 118 w 623"/>
                <a:gd name="T3" fmla="*/ 659 h 673"/>
                <a:gd name="T4" fmla="*/ 172 w 623"/>
                <a:gd name="T5" fmla="*/ 673 h 673"/>
                <a:gd name="T6" fmla="*/ 278 w 623"/>
                <a:gd name="T7" fmla="*/ 636 h 673"/>
                <a:gd name="T8" fmla="*/ 328 w 623"/>
                <a:gd name="T9" fmla="*/ 549 h 673"/>
                <a:gd name="T10" fmla="*/ 366 w 623"/>
                <a:gd name="T11" fmla="*/ 558 h 673"/>
                <a:gd name="T12" fmla="*/ 473 w 623"/>
                <a:gd name="T13" fmla="*/ 549 h 673"/>
                <a:gd name="T14" fmla="*/ 623 w 623"/>
                <a:gd name="T15" fmla="*/ 505 h 673"/>
                <a:gd name="T16" fmla="*/ 565 w 623"/>
                <a:gd name="T17" fmla="*/ 265 h 673"/>
                <a:gd name="T18" fmla="*/ 565 w 623"/>
                <a:gd name="T19" fmla="*/ 130 h 673"/>
                <a:gd name="T20" fmla="*/ 479 w 623"/>
                <a:gd name="T21" fmla="*/ 0 h 673"/>
                <a:gd name="T22" fmla="*/ 125 w 623"/>
                <a:gd name="T23" fmla="*/ 121 h 673"/>
                <a:gd name="T24" fmla="*/ 80 w 623"/>
                <a:gd name="T25" fmla="*/ 144 h 673"/>
                <a:gd name="T26" fmla="*/ 36 w 623"/>
                <a:gd name="T27" fmla="*/ 189 h 673"/>
                <a:gd name="T28" fmla="*/ 0 w 623"/>
                <a:gd name="T29" fmla="*/ 348 h 673"/>
                <a:gd name="T30" fmla="*/ 3 w 623"/>
                <a:gd name="T31" fmla="*/ 505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23" h="673">
                  <a:moveTo>
                    <a:pt x="3" y="505"/>
                  </a:moveTo>
                  <a:lnTo>
                    <a:pt x="118" y="659"/>
                  </a:lnTo>
                  <a:lnTo>
                    <a:pt x="172" y="673"/>
                  </a:lnTo>
                  <a:lnTo>
                    <a:pt x="278" y="636"/>
                  </a:lnTo>
                  <a:lnTo>
                    <a:pt x="328" y="549"/>
                  </a:lnTo>
                  <a:lnTo>
                    <a:pt x="366" y="558"/>
                  </a:lnTo>
                  <a:lnTo>
                    <a:pt x="473" y="549"/>
                  </a:lnTo>
                  <a:lnTo>
                    <a:pt x="623" y="505"/>
                  </a:lnTo>
                  <a:lnTo>
                    <a:pt x="565" y="265"/>
                  </a:lnTo>
                  <a:lnTo>
                    <a:pt x="565" y="130"/>
                  </a:lnTo>
                  <a:lnTo>
                    <a:pt x="479" y="0"/>
                  </a:lnTo>
                  <a:lnTo>
                    <a:pt x="125" y="121"/>
                  </a:lnTo>
                  <a:lnTo>
                    <a:pt x="80" y="144"/>
                  </a:lnTo>
                  <a:lnTo>
                    <a:pt x="36" y="189"/>
                  </a:lnTo>
                  <a:lnTo>
                    <a:pt x="0" y="348"/>
                  </a:lnTo>
                  <a:lnTo>
                    <a:pt x="3" y="50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777" name="Freeform 33"/>
            <p:cNvSpPr>
              <a:spLocks/>
            </p:cNvSpPr>
            <p:nvPr/>
          </p:nvSpPr>
          <p:spPr bwMode="auto">
            <a:xfrm>
              <a:off x="4515" y="1614"/>
              <a:ext cx="198" cy="246"/>
            </a:xfrm>
            <a:custGeom>
              <a:avLst/>
              <a:gdLst>
                <a:gd name="T0" fmla="*/ 988 w 1182"/>
                <a:gd name="T1" fmla="*/ 1349 h 1475"/>
                <a:gd name="T2" fmla="*/ 807 w 1182"/>
                <a:gd name="T3" fmla="*/ 1475 h 1475"/>
                <a:gd name="T4" fmla="*/ 686 w 1182"/>
                <a:gd name="T5" fmla="*/ 1319 h 1475"/>
                <a:gd name="T6" fmla="*/ 651 w 1182"/>
                <a:gd name="T7" fmla="*/ 1333 h 1475"/>
                <a:gd name="T8" fmla="*/ 535 w 1182"/>
                <a:gd name="T9" fmla="*/ 1141 h 1475"/>
                <a:gd name="T10" fmla="*/ 293 w 1182"/>
                <a:gd name="T11" fmla="*/ 1180 h 1475"/>
                <a:gd name="T12" fmla="*/ 367 w 1182"/>
                <a:gd name="T13" fmla="*/ 837 h 1475"/>
                <a:gd name="T14" fmla="*/ 272 w 1182"/>
                <a:gd name="T15" fmla="*/ 822 h 1475"/>
                <a:gd name="T16" fmla="*/ 225 w 1182"/>
                <a:gd name="T17" fmla="*/ 758 h 1475"/>
                <a:gd name="T18" fmla="*/ 165 w 1182"/>
                <a:gd name="T19" fmla="*/ 772 h 1475"/>
                <a:gd name="T20" fmla="*/ 148 w 1182"/>
                <a:gd name="T21" fmla="*/ 801 h 1475"/>
                <a:gd name="T22" fmla="*/ 66 w 1182"/>
                <a:gd name="T23" fmla="*/ 801 h 1475"/>
                <a:gd name="T24" fmla="*/ 23 w 1182"/>
                <a:gd name="T25" fmla="*/ 696 h 1475"/>
                <a:gd name="T26" fmla="*/ 91 w 1182"/>
                <a:gd name="T27" fmla="*/ 521 h 1475"/>
                <a:gd name="T28" fmla="*/ 12 w 1182"/>
                <a:gd name="T29" fmla="*/ 548 h 1475"/>
                <a:gd name="T30" fmla="*/ 0 w 1182"/>
                <a:gd name="T31" fmla="*/ 266 h 1475"/>
                <a:gd name="T32" fmla="*/ 83 w 1182"/>
                <a:gd name="T33" fmla="*/ 51 h 1475"/>
                <a:gd name="T34" fmla="*/ 219 w 1182"/>
                <a:gd name="T35" fmla="*/ 60 h 1475"/>
                <a:gd name="T36" fmla="*/ 276 w 1182"/>
                <a:gd name="T37" fmla="*/ 0 h 1475"/>
                <a:gd name="T38" fmla="*/ 338 w 1182"/>
                <a:gd name="T39" fmla="*/ 15 h 1475"/>
                <a:gd name="T40" fmla="*/ 432 w 1182"/>
                <a:gd name="T41" fmla="*/ 235 h 1475"/>
                <a:gd name="T42" fmla="*/ 515 w 1182"/>
                <a:gd name="T43" fmla="*/ 282 h 1475"/>
                <a:gd name="T44" fmla="*/ 562 w 1182"/>
                <a:gd name="T45" fmla="*/ 266 h 1475"/>
                <a:gd name="T46" fmla="*/ 562 w 1182"/>
                <a:gd name="T47" fmla="*/ 252 h 1475"/>
                <a:gd name="T48" fmla="*/ 677 w 1182"/>
                <a:gd name="T49" fmla="*/ 397 h 1475"/>
                <a:gd name="T50" fmla="*/ 727 w 1182"/>
                <a:gd name="T51" fmla="*/ 414 h 1475"/>
                <a:gd name="T52" fmla="*/ 837 w 1182"/>
                <a:gd name="T53" fmla="*/ 377 h 1475"/>
                <a:gd name="T54" fmla="*/ 887 w 1182"/>
                <a:gd name="T55" fmla="*/ 293 h 1475"/>
                <a:gd name="T56" fmla="*/ 925 w 1182"/>
                <a:gd name="T57" fmla="*/ 299 h 1475"/>
                <a:gd name="T58" fmla="*/ 1032 w 1182"/>
                <a:gd name="T59" fmla="*/ 290 h 1475"/>
                <a:gd name="T60" fmla="*/ 1182 w 1182"/>
                <a:gd name="T61" fmla="*/ 246 h 1475"/>
                <a:gd name="T62" fmla="*/ 1029 w 1182"/>
                <a:gd name="T63" fmla="*/ 432 h 1475"/>
                <a:gd name="T64" fmla="*/ 849 w 1182"/>
                <a:gd name="T65" fmla="*/ 486 h 1475"/>
                <a:gd name="T66" fmla="*/ 801 w 1182"/>
                <a:gd name="T67" fmla="*/ 562 h 1475"/>
                <a:gd name="T68" fmla="*/ 811 w 1182"/>
                <a:gd name="T69" fmla="*/ 698 h 1475"/>
                <a:gd name="T70" fmla="*/ 855 w 1182"/>
                <a:gd name="T71" fmla="*/ 764 h 1475"/>
                <a:gd name="T72" fmla="*/ 849 w 1182"/>
                <a:gd name="T73" fmla="*/ 849 h 1475"/>
                <a:gd name="T74" fmla="*/ 751 w 1182"/>
                <a:gd name="T75" fmla="*/ 929 h 1475"/>
                <a:gd name="T76" fmla="*/ 884 w 1182"/>
                <a:gd name="T77" fmla="*/ 1248 h 1475"/>
                <a:gd name="T78" fmla="*/ 890 w 1182"/>
                <a:gd name="T79" fmla="*/ 1331 h 1475"/>
                <a:gd name="T80" fmla="*/ 988 w 1182"/>
                <a:gd name="T81" fmla="*/ 1349 h 1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82" h="1475">
                  <a:moveTo>
                    <a:pt x="988" y="1349"/>
                  </a:moveTo>
                  <a:lnTo>
                    <a:pt x="807" y="1475"/>
                  </a:lnTo>
                  <a:lnTo>
                    <a:pt x="686" y="1319"/>
                  </a:lnTo>
                  <a:lnTo>
                    <a:pt x="651" y="1333"/>
                  </a:lnTo>
                  <a:lnTo>
                    <a:pt x="535" y="1141"/>
                  </a:lnTo>
                  <a:lnTo>
                    <a:pt x="293" y="1180"/>
                  </a:lnTo>
                  <a:lnTo>
                    <a:pt x="367" y="837"/>
                  </a:lnTo>
                  <a:lnTo>
                    <a:pt x="272" y="822"/>
                  </a:lnTo>
                  <a:lnTo>
                    <a:pt x="225" y="758"/>
                  </a:lnTo>
                  <a:lnTo>
                    <a:pt x="165" y="772"/>
                  </a:lnTo>
                  <a:lnTo>
                    <a:pt x="148" y="801"/>
                  </a:lnTo>
                  <a:lnTo>
                    <a:pt x="66" y="801"/>
                  </a:lnTo>
                  <a:lnTo>
                    <a:pt x="23" y="696"/>
                  </a:lnTo>
                  <a:lnTo>
                    <a:pt x="91" y="521"/>
                  </a:lnTo>
                  <a:lnTo>
                    <a:pt x="12" y="548"/>
                  </a:lnTo>
                  <a:lnTo>
                    <a:pt x="0" y="266"/>
                  </a:lnTo>
                  <a:lnTo>
                    <a:pt x="83" y="51"/>
                  </a:lnTo>
                  <a:lnTo>
                    <a:pt x="219" y="60"/>
                  </a:lnTo>
                  <a:lnTo>
                    <a:pt x="276" y="0"/>
                  </a:lnTo>
                  <a:lnTo>
                    <a:pt x="338" y="15"/>
                  </a:lnTo>
                  <a:lnTo>
                    <a:pt x="432" y="235"/>
                  </a:lnTo>
                  <a:lnTo>
                    <a:pt x="515" y="282"/>
                  </a:lnTo>
                  <a:lnTo>
                    <a:pt x="562" y="266"/>
                  </a:lnTo>
                  <a:lnTo>
                    <a:pt x="562" y="252"/>
                  </a:lnTo>
                  <a:lnTo>
                    <a:pt x="677" y="397"/>
                  </a:lnTo>
                  <a:lnTo>
                    <a:pt x="727" y="414"/>
                  </a:lnTo>
                  <a:lnTo>
                    <a:pt x="837" y="377"/>
                  </a:lnTo>
                  <a:lnTo>
                    <a:pt x="887" y="293"/>
                  </a:lnTo>
                  <a:lnTo>
                    <a:pt x="925" y="299"/>
                  </a:lnTo>
                  <a:lnTo>
                    <a:pt x="1032" y="290"/>
                  </a:lnTo>
                  <a:lnTo>
                    <a:pt x="1182" y="246"/>
                  </a:lnTo>
                  <a:lnTo>
                    <a:pt x="1029" y="432"/>
                  </a:lnTo>
                  <a:lnTo>
                    <a:pt x="849" y="486"/>
                  </a:lnTo>
                  <a:lnTo>
                    <a:pt x="801" y="562"/>
                  </a:lnTo>
                  <a:lnTo>
                    <a:pt x="811" y="698"/>
                  </a:lnTo>
                  <a:lnTo>
                    <a:pt x="855" y="764"/>
                  </a:lnTo>
                  <a:lnTo>
                    <a:pt x="849" y="849"/>
                  </a:lnTo>
                  <a:lnTo>
                    <a:pt x="751" y="929"/>
                  </a:lnTo>
                  <a:lnTo>
                    <a:pt x="884" y="1248"/>
                  </a:lnTo>
                  <a:lnTo>
                    <a:pt x="890" y="1331"/>
                  </a:lnTo>
                  <a:lnTo>
                    <a:pt x="988" y="134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778" name="Freeform 34"/>
            <p:cNvSpPr>
              <a:spLocks/>
            </p:cNvSpPr>
            <p:nvPr/>
          </p:nvSpPr>
          <p:spPr bwMode="auto">
            <a:xfrm>
              <a:off x="4337" y="1710"/>
              <a:ext cx="228" cy="173"/>
            </a:xfrm>
            <a:custGeom>
              <a:avLst/>
              <a:gdLst>
                <a:gd name="T0" fmla="*/ 348 w 1367"/>
                <a:gd name="T1" fmla="*/ 0 h 1039"/>
                <a:gd name="T2" fmla="*/ 176 w 1367"/>
                <a:gd name="T3" fmla="*/ 45 h 1039"/>
                <a:gd name="T4" fmla="*/ 149 w 1367"/>
                <a:gd name="T5" fmla="*/ 257 h 1039"/>
                <a:gd name="T6" fmla="*/ 227 w 1367"/>
                <a:gd name="T7" fmla="*/ 377 h 1039"/>
                <a:gd name="T8" fmla="*/ 0 w 1367"/>
                <a:gd name="T9" fmla="*/ 612 h 1039"/>
                <a:gd name="T10" fmla="*/ 35 w 1367"/>
                <a:gd name="T11" fmla="*/ 639 h 1039"/>
                <a:gd name="T12" fmla="*/ 49 w 1367"/>
                <a:gd name="T13" fmla="*/ 674 h 1039"/>
                <a:gd name="T14" fmla="*/ 192 w 1367"/>
                <a:gd name="T15" fmla="*/ 680 h 1039"/>
                <a:gd name="T16" fmla="*/ 224 w 1367"/>
                <a:gd name="T17" fmla="*/ 717 h 1039"/>
                <a:gd name="T18" fmla="*/ 302 w 1367"/>
                <a:gd name="T19" fmla="*/ 674 h 1039"/>
                <a:gd name="T20" fmla="*/ 418 w 1367"/>
                <a:gd name="T21" fmla="*/ 680 h 1039"/>
                <a:gd name="T22" fmla="*/ 516 w 1367"/>
                <a:gd name="T23" fmla="*/ 709 h 1039"/>
                <a:gd name="T24" fmla="*/ 566 w 1367"/>
                <a:gd name="T25" fmla="*/ 753 h 1039"/>
                <a:gd name="T26" fmla="*/ 631 w 1367"/>
                <a:gd name="T27" fmla="*/ 761 h 1039"/>
                <a:gd name="T28" fmla="*/ 669 w 1367"/>
                <a:gd name="T29" fmla="*/ 790 h 1039"/>
                <a:gd name="T30" fmla="*/ 669 w 1367"/>
                <a:gd name="T31" fmla="*/ 828 h 1039"/>
                <a:gd name="T32" fmla="*/ 612 w 1367"/>
                <a:gd name="T33" fmla="*/ 890 h 1039"/>
                <a:gd name="T34" fmla="*/ 626 w 1367"/>
                <a:gd name="T35" fmla="*/ 933 h 1039"/>
                <a:gd name="T36" fmla="*/ 658 w 1367"/>
                <a:gd name="T37" fmla="*/ 946 h 1039"/>
                <a:gd name="T38" fmla="*/ 696 w 1367"/>
                <a:gd name="T39" fmla="*/ 1039 h 1039"/>
                <a:gd name="T40" fmla="*/ 815 w 1367"/>
                <a:gd name="T41" fmla="*/ 1004 h 1039"/>
                <a:gd name="T42" fmla="*/ 844 w 1367"/>
                <a:gd name="T43" fmla="*/ 939 h 1039"/>
                <a:gd name="T44" fmla="*/ 919 w 1367"/>
                <a:gd name="T45" fmla="*/ 931 h 1039"/>
                <a:gd name="T46" fmla="*/ 963 w 1367"/>
                <a:gd name="T47" fmla="*/ 798 h 1039"/>
                <a:gd name="T48" fmla="*/ 1020 w 1367"/>
                <a:gd name="T49" fmla="*/ 771 h 1039"/>
                <a:gd name="T50" fmla="*/ 1166 w 1367"/>
                <a:gd name="T51" fmla="*/ 788 h 1039"/>
                <a:gd name="T52" fmla="*/ 1367 w 1367"/>
                <a:gd name="T53" fmla="*/ 605 h 1039"/>
                <a:gd name="T54" fmla="*/ 1238 w 1367"/>
                <a:gd name="T55" fmla="*/ 456 h 1039"/>
                <a:gd name="T56" fmla="*/ 1087 w 1367"/>
                <a:gd name="T57" fmla="*/ 462 h 1039"/>
                <a:gd name="T58" fmla="*/ 1098 w 1367"/>
                <a:gd name="T59" fmla="*/ 340 h 1039"/>
                <a:gd name="T60" fmla="*/ 987 w 1367"/>
                <a:gd name="T61" fmla="*/ 340 h 1039"/>
                <a:gd name="T62" fmla="*/ 973 w 1367"/>
                <a:gd name="T63" fmla="*/ 254 h 1039"/>
                <a:gd name="T64" fmla="*/ 847 w 1367"/>
                <a:gd name="T65" fmla="*/ 259 h 1039"/>
                <a:gd name="T66" fmla="*/ 798 w 1367"/>
                <a:gd name="T67" fmla="*/ 200 h 1039"/>
                <a:gd name="T68" fmla="*/ 717 w 1367"/>
                <a:gd name="T69" fmla="*/ 203 h 1039"/>
                <a:gd name="T70" fmla="*/ 715 w 1367"/>
                <a:gd name="T71" fmla="*/ 130 h 1039"/>
                <a:gd name="T72" fmla="*/ 534 w 1367"/>
                <a:gd name="T73" fmla="*/ 140 h 1039"/>
                <a:gd name="T74" fmla="*/ 485 w 1367"/>
                <a:gd name="T75" fmla="*/ 92 h 1039"/>
                <a:gd name="T76" fmla="*/ 464 w 1367"/>
                <a:gd name="T77" fmla="*/ 78 h 1039"/>
                <a:gd name="T78" fmla="*/ 416 w 1367"/>
                <a:gd name="T79" fmla="*/ 197 h 1039"/>
                <a:gd name="T80" fmla="*/ 348 w 1367"/>
                <a:gd name="T81" fmla="*/ 0 h 10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67" h="1039">
                  <a:moveTo>
                    <a:pt x="348" y="0"/>
                  </a:moveTo>
                  <a:lnTo>
                    <a:pt x="176" y="45"/>
                  </a:lnTo>
                  <a:lnTo>
                    <a:pt x="149" y="257"/>
                  </a:lnTo>
                  <a:lnTo>
                    <a:pt x="227" y="377"/>
                  </a:lnTo>
                  <a:lnTo>
                    <a:pt x="0" y="612"/>
                  </a:lnTo>
                  <a:lnTo>
                    <a:pt x="35" y="639"/>
                  </a:lnTo>
                  <a:lnTo>
                    <a:pt x="49" y="674"/>
                  </a:lnTo>
                  <a:lnTo>
                    <a:pt x="192" y="680"/>
                  </a:lnTo>
                  <a:lnTo>
                    <a:pt x="224" y="717"/>
                  </a:lnTo>
                  <a:lnTo>
                    <a:pt x="302" y="674"/>
                  </a:lnTo>
                  <a:lnTo>
                    <a:pt x="418" y="680"/>
                  </a:lnTo>
                  <a:lnTo>
                    <a:pt x="516" y="709"/>
                  </a:lnTo>
                  <a:lnTo>
                    <a:pt x="566" y="753"/>
                  </a:lnTo>
                  <a:lnTo>
                    <a:pt x="631" y="761"/>
                  </a:lnTo>
                  <a:lnTo>
                    <a:pt x="669" y="790"/>
                  </a:lnTo>
                  <a:lnTo>
                    <a:pt x="669" y="828"/>
                  </a:lnTo>
                  <a:lnTo>
                    <a:pt x="612" y="890"/>
                  </a:lnTo>
                  <a:lnTo>
                    <a:pt x="626" y="933"/>
                  </a:lnTo>
                  <a:lnTo>
                    <a:pt x="658" y="946"/>
                  </a:lnTo>
                  <a:lnTo>
                    <a:pt x="696" y="1039"/>
                  </a:lnTo>
                  <a:lnTo>
                    <a:pt x="815" y="1004"/>
                  </a:lnTo>
                  <a:lnTo>
                    <a:pt x="844" y="939"/>
                  </a:lnTo>
                  <a:lnTo>
                    <a:pt x="919" y="931"/>
                  </a:lnTo>
                  <a:lnTo>
                    <a:pt x="963" y="798"/>
                  </a:lnTo>
                  <a:lnTo>
                    <a:pt x="1020" y="771"/>
                  </a:lnTo>
                  <a:lnTo>
                    <a:pt x="1166" y="788"/>
                  </a:lnTo>
                  <a:lnTo>
                    <a:pt x="1367" y="605"/>
                  </a:lnTo>
                  <a:lnTo>
                    <a:pt x="1238" y="456"/>
                  </a:lnTo>
                  <a:lnTo>
                    <a:pt x="1087" y="462"/>
                  </a:lnTo>
                  <a:lnTo>
                    <a:pt x="1098" y="340"/>
                  </a:lnTo>
                  <a:lnTo>
                    <a:pt x="987" y="340"/>
                  </a:lnTo>
                  <a:lnTo>
                    <a:pt x="973" y="254"/>
                  </a:lnTo>
                  <a:lnTo>
                    <a:pt x="847" y="259"/>
                  </a:lnTo>
                  <a:lnTo>
                    <a:pt x="798" y="200"/>
                  </a:lnTo>
                  <a:lnTo>
                    <a:pt x="717" y="203"/>
                  </a:lnTo>
                  <a:lnTo>
                    <a:pt x="715" y="130"/>
                  </a:lnTo>
                  <a:lnTo>
                    <a:pt x="534" y="140"/>
                  </a:lnTo>
                  <a:lnTo>
                    <a:pt x="485" y="92"/>
                  </a:lnTo>
                  <a:lnTo>
                    <a:pt x="464" y="78"/>
                  </a:lnTo>
                  <a:lnTo>
                    <a:pt x="416" y="197"/>
                  </a:lnTo>
                  <a:lnTo>
                    <a:pt x="348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779" name="Freeform 35"/>
            <p:cNvSpPr>
              <a:spLocks/>
            </p:cNvSpPr>
            <p:nvPr/>
          </p:nvSpPr>
          <p:spPr bwMode="auto">
            <a:xfrm>
              <a:off x="4413" y="1641"/>
              <a:ext cx="129" cy="145"/>
            </a:xfrm>
            <a:custGeom>
              <a:avLst/>
              <a:gdLst>
                <a:gd name="T0" fmla="*/ 200 w 777"/>
                <a:gd name="T1" fmla="*/ 0 h 870"/>
                <a:gd name="T2" fmla="*/ 316 w 777"/>
                <a:gd name="T3" fmla="*/ 19 h 870"/>
                <a:gd name="T4" fmla="*/ 305 w 777"/>
                <a:gd name="T5" fmla="*/ 67 h 870"/>
                <a:gd name="T6" fmla="*/ 251 w 777"/>
                <a:gd name="T7" fmla="*/ 127 h 870"/>
                <a:gd name="T8" fmla="*/ 262 w 777"/>
                <a:gd name="T9" fmla="*/ 175 h 870"/>
                <a:gd name="T10" fmla="*/ 351 w 777"/>
                <a:gd name="T11" fmla="*/ 243 h 870"/>
                <a:gd name="T12" fmla="*/ 542 w 777"/>
                <a:gd name="T13" fmla="*/ 316 h 870"/>
                <a:gd name="T14" fmla="*/ 583 w 777"/>
                <a:gd name="T15" fmla="*/ 370 h 870"/>
                <a:gd name="T16" fmla="*/ 650 w 777"/>
                <a:gd name="T17" fmla="*/ 565 h 870"/>
                <a:gd name="T18" fmla="*/ 777 w 777"/>
                <a:gd name="T19" fmla="*/ 866 h 870"/>
                <a:gd name="T20" fmla="*/ 629 w 777"/>
                <a:gd name="T21" fmla="*/ 870 h 870"/>
                <a:gd name="T22" fmla="*/ 637 w 777"/>
                <a:gd name="T23" fmla="*/ 747 h 870"/>
                <a:gd name="T24" fmla="*/ 527 w 777"/>
                <a:gd name="T25" fmla="*/ 752 h 870"/>
                <a:gd name="T26" fmla="*/ 513 w 777"/>
                <a:gd name="T27" fmla="*/ 666 h 870"/>
                <a:gd name="T28" fmla="*/ 389 w 777"/>
                <a:gd name="T29" fmla="*/ 671 h 870"/>
                <a:gd name="T30" fmla="*/ 340 w 777"/>
                <a:gd name="T31" fmla="*/ 612 h 870"/>
                <a:gd name="T32" fmla="*/ 259 w 777"/>
                <a:gd name="T33" fmla="*/ 612 h 870"/>
                <a:gd name="T34" fmla="*/ 259 w 777"/>
                <a:gd name="T35" fmla="*/ 538 h 870"/>
                <a:gd name="T36" fmla="*/ 135 w 777"/>
                <a:gd name="T37" fmla="*/ 544 h 870"/>
                <a:gd name="T38" fmla="*/ 76 w 777"/>
                <a:gd name="T39" fmla="*/ 550 h 870"/>
                <a:gd name="T40" fmla="*/ 0 w 777"/>
                <a:gd name="T41" fmla="*/ 488 h 870"/>
                <a:gd name="T42" fmla="*/ 44 w 777"/>
                <a:gd name="T43" fmla="*/ 391 h 870"/>
                <a:gd name="T44" fmla="*/ 127 w 777"/>
                <a:gd name="T45" fmla="*/ 293 h 870"/>
                <a:gd name="T46" fmla="*/ 112 w 777"/>
                <a:gd name="T47" fmla="*/ 102 h 870"/>
                <a:gd name="T48" fmla="*/ 200 w 777"/>
                <a:gd name="T49" fmla="*/ 0 h 8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77" h="870">
                  <a:moveTo>
                    <a:pt x="200" y="0"/>
                  </a:moveTo>
                  <a:lnTo>
                    <a:pt x="316" y="19"/>
                  </a:lnTo>
                  <a:lnTo>
                    <a:pt x="305" y="67"/>
                  </a:lnTo>
                  <a:lnTo>
                    <a:pt x="251" y="127"/>
                  </a:lnTo>
                  <a:lnTo>
                    <a:pt x="262" y="175"/>
                  </a:lnTo>
                  <a:lnTo>
                    <a:pt x="351" y="243"/>
                  </a:lnTo>
                  <a:lnTo>
                    <a:pt x="542" y="316"/>
                  </a:lnTo>
                  <a:lnTo>
                    <a:pt x="583" y="370"/>
                  </a:lnTo>
                  <a:lnTo>
                    <a:pt x="650" y="565"/>
                  </a:lnTo>
                  <a:lnTo>
                    <a:pt x="777" y="866"/>
                  </a:lnTo>
                  <a:lnTo>
                    <a:pt x="629" y="870"/>
                  </a:lnTo>
                  <a:lnTo>
                    <a:pt x="637" y="747"/>
                  </a:lnTo>
                  <a:lnTo>
                    <a:pt x="527" y="752"/>
                  </a:lnTo>
                  <a:lnTo>
                    <a:pt x="513" y="666"/>
                  </a:lnTo>
                  <a:lnTo>
                    <a:pt x="389" y="671"/>
                  </a:lnTo>
                  <a:lnTo>
                    <a:pt x="340" y="612"/>
                  </a:lnTo>
                  <a:lnTo>
                    <a:pt x="259" y="612"/>
                  </a:lnTo>
                  <a:lnTo>
                    <a:pt x="259" y="538"/>
                  </a:lnTo>
                  <a:lnTo>
                    <a:pt x="135" y="544"/>
                  </a:lnTo>
                  <a:lnTo>
                    <a:pt x="76" y="550"/>
                  </a:lnTo>
                  <a:lnTo>
                    <a:pt x="0" y="488"/>
                  </a:lnTo>
                  <a:lnTo>
                    <a:pt x="44" y="391"/>
                  </a:lnTo>
                  <a:lnTo>
                    <a:pt x="127" y="293"/>
                  </a:lnTo>
                  <a:lnTo>
                    <a:pt x="112" y="102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780" name="Freeform 36"/>
            <p:cNvSpPr>
              <a:spLocks/>
            </p:cNvSpPr>
            <p:nvPr/>
          </p:nvSpPr>
          <p:spPr bwMode="auto">
            <a:xfrm>
              <a:off x="4446" y="1565"/>
              <a:ext cx="131" cy="246"/>
            </a:xfrm>
            <a:custGeom>
              <a:avLst/>
              <a:gdLst>
                <a:gd name="T0" fmla="*/ 0 w 785"/>
                <a:gd name="T1" fmla="*/ 453 h 1474"/>
                <a:gd name="T2" fmla="*/ 119 w 785"/>
                <a:gd name="T3" fmla="*/ 475 h 1474"/>
                <a:gd name="T4" fmla="*/ 108 w 785"/>
                <a:gd name="T5" fmla="*/ 525 h 1474"/>
                <a:gd name="T6" fmla="*/ 54 w 785"/>
                <a:gd name="T7" fmla="*/ 585 h 1474"/>
                <a:gd name="T8" fmla="*/ 65 w 785"/>
                <a:gd name="T9" fmla="*/ 629 h 1474"/>
                <a:gd name="T10" fmla="*/ 143 w 785"/>
                <a:gd name="T11" fmla="*/ 693 h 1474"/>
                <a:gd name="T12" fmla="*/ 324 w 785"/>
                <a:gd name="T13" fmla="*/ 763 h 1474"/>
                <a:gd name="T14" fmla="*/ 372 w 785"/>
                <a:gd name="T15" fmla="*/ 799 h 1474"/>
                <a:gd name="T16" fmla="*/ 443 w 785"/>
                <a:gd name="T17" fmla="*/ 990 h 1474"/>
                <a:gd name="T18" fmla="*/ 584 w 785"/>
                <a:gd name="T19" fmla="*/ 1327 h 1474"/>
                <a:gd name="T20" fmla="*/ 712 w 785"/>
                <a:gd name="T21" fmla="*/ 1474 h 1474"/>
                <a:gd name="T22" fmla="*/ 785 w 785"/>
                <a:gd name="T23" fmla="*/ 1132 h 1474"/>
                <a:gd name="T24" fmla="*/ 691 w 785"/>
                <a:gd name="T25" fmla="*/ 1116 h 1474"/>
                <a:gd name="T26" fmla="*/ 645 w 785"/>
                <a:gd name="T27" fmla="*/ 1053 h 1474"/>
                <a:gd name="T28" fmla="*/ 586 w 785"/>
                <a:gd name="T29" fmla="*/ 1066 h 1474"/>
                <a:gd name="T30" fmla="*/ 568 w 785"/>
                <a:gd name="T31" fmla="*/ 1093 h 1474"/>
                <a:gd name="T32" fmla="*/ 509 w 785"/>
                <a:gd name="T33" fmla="*/ 1095 h 1474"/>
                <a:gd name="T34" fmla="*/ 454 w 785"/>
                <a:gd name="T35" fmla="*/ 962 h 1474"/>
                <a:gd name="T36" fmla="*/ 511 w 785"/>
                <a:gd name="T37" fmla="*/ 811 h 1474"/>
                <a:gd name="T38" fmla="*/ 430 w 785"/>
                <a:gd name="T39" fmla="*/ 841 h 1474"/>
                <a:gd name="T40" fmla="*/ 416 w 785"/>
                <a:gd name="T41" fmla="*/ 566 h 1474"/>
                <a:gd name="T42" fmla="*/ 505 w 785"/>
                <a:gd name="T43" fmla="*/ 340 h 1474"/>
                <a:gd name="T44" fmla="*/ 634 w 785"/>
                <a:gd name="T45" fmla="*/ 353 h 1474"/>
                <a:gd name="T46" fmla="*/ 691 w 785"/>
                <a:gd name="T47" fmla="*/ 291 h 1474"/>
                <a:gd name="T48" fmla="*/ 556 w 785"/>
                <a:gd name="T49" fmla="*/ 251 h 1474"/>
                <a:gd name="T50" fmla="*/ 553 w 785"/>
                <a:gd name="T51" fmla="*/ 191 h 1474"/>
                <a:gd name="T52" fmla="*/ 583 w 785"/>
                <a:gd name="T53" fmla="*/ 145 h 1474"/>
                <a:gd name="T54" fmla="*/ 559 w 785"/>
                <a:gd name="T55" fmla="*/ 89 h 1474"/>
                <a:gd name="T56" fmla="*/ 470 w 785"/>
                <a:gd name="T57" fmla="*/ 100 h 1474"/>
                <a:gd name="T58" fmla="*/ 421 w 785"/>
                <a:gd name="T59" fmla="*/ 35 h 1474"/>
                <a:gd name="T60" fmla="*/ 421 w 785"/>
                <a:gd name="T61" fmla="*/ 0 h 1474"/>
                <a:gd name="T62" fmla="*/ 243 w 785"/>
                <a:gd name="T63" fmla="*/ 156 h 1474"/>
                <a:gd name="T64" fmla="*/ 230 w 785"/>
                <a:gd name="T65" fmla="*/ 170 h 1474"/>
                <a:gd name="T66" fmla="*/ 77 w 785"/>
                <a:gd name="T67" fmla="*/ 378 h 1474"/>
                <a:gd name="T68" fmla="*/ 71 w 785"/>
                <a:gd name="T69" fmla="*/ 361 h 1474"/>
                <a:gd name="T70" fmla="*/ 0 w 785"/>
                <a:gd name="T71" fmla="*/ 453 h 1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85" h="1474">
                  <a:moveTo>
                    <a:pt x="0" y="453"/>
                  </a:moveTo>
                  <a:lnTo>
                    <a:pt x="119" y="475"/>
                  </a:lnTo>
                  <a:lnTo>
                    <a:pt x="108" y="525"/>
                  </a:lnTo>
                  <a:lnTo>
                    <a:pt x="54" y="585"/>
                  </a:lnTo>
                  <a:lnTo>
                    <a:pt x="65" y="629"/>
                  </a:lnTo>
                  <a:lnTo>
                    <a:pt x="143" y="693"/>
                  </a:lnTo>
                  <a:lnTo>
                    <a:pt x="324" y="763"/>
                  </a:lnTo>
                  <a:lnTo>
                    <a:pt x="372" y="799"/>
                  </a:lnTo>
                  <a:lnTo>
                    <a:pt x="443" y="990"/>
                  </a:lnTo>
                  <a:lnTo>
                    <a:pt x="584" y="1327"/>
                  </a:lnTo>
                  <a:lnTo>
                    <a:pt x="712" y="1474"/>
                  </a:lnTo>
                  <a:lnTo>
                    <a:pt x="785" y="1132"/>
                  </a:lnTo>
                  <a:lnTo>
                    <a:pt x="691" y="1116"/>
                  </a:lnTo>
                  <a:lnTo>
                    <a:pt x="645" y="1053"/>
                  </a:lnTo>
                  <a:lnTo>
                    <a:pt x="586" y="1066"/>
                  </a:lnTo>
                  <a:lnTo>
                    <a:pt x="568" y="1093"/>
                  </a:lnTo>
                  <a:lnTo>
                    <a:pt x="509" y="1095"/>
                  </a:lnTo>
                  <a:lnTo>
                    <a:pt x="454" y="962"/>
                  </a:lnTo>
                  <a:lnTo>
                    <a:pt x="511" y="811"/>
                  </a:lnTo>
                  <a:lnTo>
                    <a:pt x="430" y="841"/>
                  </a:lnTo>
                  <a:lnTo>
                    <a:pt x="416" y="566"/>
                  </a:lnTo>
                  <a:lnTo>
                    <a:pt x="505" y="340"/>
                  </a:lnTo>
                  <a:lnTo>
                    <a:pt x="634" y="353"/>
                  </a:lnTo>
                  <a:lnTo>
                    <a:pt x="691" y="291"/>
                  </a:lnTo>
                  <a:lnTo>
                    <a:pt x="556" y="251"/>
                  </a:lnTo>
                  <a:lnTo>
                    <a:pt x="553" y="191"/>
                  </a:lnTo>
                  <a:lnTo>
                    <a:pt x="583" y="145"/>
                  </a:lnTo>
                  <a:lnTo>
                    <a:pt x="559" y="89"/>
                  </a:lnTo>
                  <a:lnTo>
                    <a:pt x="470" y="100"/>
                  </a:lnTo>
                  <a:lnTo>
                    <a:pt x="421" y="35"/>
                  </a:lnTo>
                  <a:lnTo>
                    <a:pt x="421" y="0"/>
                  </a:lnTo>
                  <a:lnTo>
                    <a:pt x="243" y="156"/>
                  </a:lnTo>
                  <a:lnTo>
                    <a:pt x="230" y="170"/>
                  </a:lnTo>
                  <a:lnTo>
                    <a:pt x="77" y="378"/>
                  </a:lnTo>
                  <a:lnTo>
                    <a:pt x="71" y="361"/>
                  </a:lnTo>
                  <a:lnTo>
                    <a:pt x="0" y="45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781" name="Freeform 37"/>
            <p:cNvSpPr>
              <a:spLocks/>
            </p:cNvSpPr>
            <p:nvPr/>
          </p:nvSpPr>
          <p:spPr bwMode="auto">
            <a:xfrm>
              <a:off x="4358" y="1645"/>
              <a:ext cx="76" cy="97"/>
            </a:xfrm>
            <a:custGeom>
              <a:avLst/>
              <a:gdLst>
                <a:gd name="T0" fmla="*/ 445 w 458"/>
                <a:gd name="T1" fmla="*/ 76 h 585"/>
                <a:gd name="T2" fmla="*/ 458 w 458"/>
                <a:gd name="T3" fmla="*/ 267 h 585"/>
                <a:gd name="T4" fmla="*/ 372 w 458"/>
                <a:gd name="T5" fmla="*/ 361 h 585"/>
                <a:gd name="T6" fmla="*/ 291 w 458"/>
                <a:gd name="T7" fmla="*/ 585 h 585"/>
                <a:gd name="T8" fmla="*/ 210 w 458"/>
                <a:gd name="T9" fmla="*/ 361 h 585"/>
                <a:gd name="T10" fmla="*/ 159 w 458"/>
                <a:gd name="T11" fmla="*/ 294 h 585"/>
                <a:gd name="T12" fmla="*/ 88 w 458"/>
                <a:gd name="T13" fmla="*/ 275 h 585"/>
                <a:gd name="T14" fmla="*/ 65 w 458"/>
                <a:gd name="T15" fmla="*/ 194 h 585"/>
                <a:gd name="T16" fmla="*/ 24 w 458"/>
                <a:gd name="T17" fmla="*/ 207 h 585"/>
                <a:gd name="T18" fmla="*/ 0 w 458"/>
                <a:gd name="T19" fmla="*/ 153 h 585"/>
                <a:gd name="T20" fmla="*/ 3 w 458"/>
                <a:gd name="T21" fmla="*/ 107 h 585"/>
                <a:gd name="T22" fmla="*/ 43 w 458"/>
                <a:gd name="T23" fmla="*/ 138 h 585"/>
                <a:gd name="T24" fmla="*/ 121 w 458"/>
                <a:gd name="T25" fmla="*/ 145 h 585"/>
                <a:gd name="T26" fmla="*/ 107 w 458"/>
                <a:gd name="T27" fmla="*/ 0 h 585"/>
                <a:gd name="T28" fmla="*/ 210 w 458"/>
                <a:gd name="T29" fmla="*/ 3 h 585"/>
                <a:gd name="T30" fmla="*/ 277 w 458"/>
                <a:gd name="T31" fmla="*/ 27 h 585"/>
                <a:gd name="T32" fmla="*/ 312 w 458"/>
                <a:gd name="T33" fmla="*/ 65 h 585"/>
                <a:gd name="T34" fmla="*/ 412 w 458"/>
                <a:gd name="T35" fmla="*/ 91 h 585"/>
                <a:gd name="T36" fmla="*/ 445 w 458"/>
                <a:gd name="T37" fmla="*/ 76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8" h="585">
                  <a:moveTo>
                    <a:pt x="445" y="76"/>
                  </a:moveTo>
                  <a:lnTo>
                    <a:pt x="458" y="267"/>
                  </a:lnTo>
                  <a:lnTo>
                    <a:pt x="372" y="361"/>
                  </a:lnTo>
                  <a:lnTo>
                    <a:pt x="291" y="585"/>
                  </a:lnTo>
                  <a:lnTo>
                    <a:pt x="210" y="361"/>
                  </a:lnTo>
                  <a:lnTo>
                    <a:pt x="159" y="294"/>
                  </a:lnTo>
                  <a:lnTo>
                    <a:pt x="88" y="275"/>
                  </a:lnTo>
                  <a:lnTo>
                    <a:pt x="65" y="194"/>
                  </a:lnTo>
                  <a:lnTo>
                    <a:pt x="24" y="207"/>
                  </a:lnTo>
                  <a:lnTo>
                    <a:pt x="0" y="153"/>
                  </a:lnTo>
                  <a:lnTo>
                    <a:pt x="3" y="107"/>
                  </a:lnTo>
                  <a:lnTo>
                    <a:pt x="43" y="138"/>
                  </a:lnTo>
                  <a:lnTo>
                    <a:pt x="121" y="145"/>
                  </a:lnTo>
                  <a:lnTo>
                    <a:pt x="107" y="0"/>
                  </a:lnTo>
                  <a:lnTo>
                    <a:pt x="210" y="3"/>
                  </a:lnTo>
                  <a:lnTo>
                    <a:pt x="277" y="27"/>
                  </a:lnTo>
                  <a:lnTo>
                    <a:pt x="312" y="65"/>
                  </a:lnTo>
                  <a:lnTo>
                    <a:pt x="412" y="91"/>
                  </a:lnTo>
                  <a:lnTo>
                    <a:pt x="445" y="7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782" name="Freeform 38"/>
            <p:cNvSpPr>
              <a:spLocks/>
            </p:cNvSpPr>
            <p:nvPr/>
          </p:nvSpPr>
          <p:spPr bwMode="auto">
            <a:xfrm>
              <a:off x="4387" y="1550"/>
              <a:ext cx="71" cy="110"/>
            </a:xfrm>
            <a:custGeom>
              <a:avLst/>
              <a:gdLst>
                <a:gd name="T0" fmla="*/ 237 w 424"/>
                <a:gd name="T1" fmla="*/ 0 h 662"/>
                <a:gd name="T2" fmla="*/ 162 w 424"/>
                <a:gd name="T3" fmla="*/ 27 h 662"/>
                <a:gd name="T4" fmla="*/ 164 w 424"/>
                <a:gd name="T5" fmla="*/ 85 h 662"/>
                <a:gd name="T6" fmla="*/ 119 w 424"/>
                <a:gd name="T7" fmla="*/ 93 h 662"/>
                <a:gd name="T8" fmla="*/ 197 w 424"/>
                <a:gd name="T9" fmla="*/ 110 h 662"/>
                <a:gd name="T10" fmla="*/ 187 w 424"/>
                <a:gd name="T11" fmla="*/ 174 h 662"/>
                <a:gd name="T12" fmla="*/ 133 w 424"/>
                <a:gd name="T13" fmla="*/ 191 h 662"/>
                <a:gd name="T14" fmla="*/ 200 w 424"/>
                <a:gd name="T15" fmla="*/ 186 h 662"/>
                <a:gd name="T16" fmla="*/ 181 w 424"/>
                <a:gd name="T17" fmla="*/ 240 h 662"/>
                <a:gd name="T18" fmla="*/ 156 w 424"/>
                <a:gd name="T19" fmla="*/ 267 h 662"/>
                <a:gd name="T20" fmla="*/ 81 w 424"/>
                <a:gd name="T21" fmla="*/ 263 h 662"/>
                <a:gd name="T22" fmla="*/ 0 w 424"/>
                <a:gd name="T23" fmla="*/ 396 h 662"/>
                <a:gd name="T24" fmla="*/ 89 w 424"/>
                <a:gd name="T25" fmla="*/ 447 h 662"/>
                <a:gd name="T26" fmla="*/ 35 w 424"/>
                <a:gd name="T27" fmla="*/ 574 h 662"/>
                <a:gd name="T28" fmla="*/ 100 w 424"/>
                <a:gd name="T29" fmla="*/ 593 h 662"/>
                <a:gd name="T30" fmla="*/ 137 w 424"/>
                <a:gd name="T31" fmla="*/ 636 h 662"/>
                <a:gd name="T32" fmla="*/ 191 w 424"/>
                <a:gd name="T33" fmla="*/ 655 h 662"/>
                <a:gd name="T34" fmla="*/ 241 w 424"/>
                <a:gd name="T35" fmla="*/ 662 h 662"/>
                <a:gd name="T36" fmla="*/ 272 w 424"/>
                <a:gd name="T37" fmla="*/ 652 h 662"/>
                <a:gd name="T38" fmla="*/ 424 w 424"/>
                <a:gd name="T39" fmla="*/ 458 h 662"/>
                <a:gd name="T40" fmla="*/ 237 w 424"/>
                <a:gd name="T41" fmla="*/ 0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24" h="662">
                  <a:moveTo>
                    <a:pt x="237" y="0"/>
                  </a:moveTo>
                  <a:lnTo>
                    <a:pt x="162" y="27"/>
                  </a:lnTo>
                  <a:lnTo>
                    <a:pt x="164" y="85"/>
                  </a:lnTo>
                  <a:lnTo>
                    <a:pt x="119" y="93"/>
                  </a:lnTo>
                  <a:lnTo>
                    <a:pt x="197" y="110"/>
                  </a:lnTo>
                  <a:lnTo>
                    <a:pt x="187" y="174"/>
                  </a:lnTo>
                  <a:lnTo>
                    <a:pt x="133" y="191"/>
                  </a:lnTo>
                  <a:lnTo>
                    <a:pt x="200" y="186"/>
                  </a:lnTo>
                  <a:lnTo>
                    <a:pt x="181" y="240"/>
                  </a:lnTo>
                  <a:lnTo>
                    <a:pt x="156" y="267"/>
                  </a:lnTo>
                  <a:lnTo>
                    <a:pt x="81" y="263"/>
                  </a:lnTo>
                  <a:lnTo>
                    <a:pt x="0" y="396"/>
                  </a:lnTo>
                  <a:lnTo>
                    <a:pt x="89" y="447"/>
                  </a:lnTo>
                  <a:lnTo>
                    <a:pt x="35" y="574"/>
                  </a:lnTo>
                  <a:lnTo>
                    <a:pt x="100" y="593"/>
                  </a:lnTo>
                  <a:lnTo>
                    <a:pt x="137" y="636"/>
                  </a:lnTo>
                  <a:lnTo>
                    <a:pt x="191" y="655"/>
                  </a:lnTo>
                  <a:lnTo>
                    <a:pt x="241" y="662"/>
                  </a:lnTo>
                  <a:lnTo>
                    <a:pt x="272" y="652"/>
                  </a:lnTo>
                  <a:lnTo>
                    <a:pt x="424" y="458"/>
                  </a:lnTo>
                  <a:lnTo>
                    <a:pt x="237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783" name="Freeform 39"/>
            <p:cNvSpPr>
              <a:spLocks/>
            </p:cNvSpPr>
            <p:nvPr/>
          </p:nvSpPr>
          <p:spPr bwMode="auto">
            <a:xfrm>
              <a:off x="4427" y="1535"/>
              <a:ext cx="58" cy="92"/>
            </a:xfrm>
            <a:custGeom>
              <a:avLst/>
              <a:gdLst>
                <a:gd name="T0" fmla="*/ 123 w 348"/>
                <a:gd name="T1" fmla="*/ 0 h 553"/>
                <a:gd name="T2" fmla="*/ 0 w 348"/>
                <a:gd name="T3" fmla="*/ 89 h 553"/>
                <a:gd name="T4" fmla="*/ 188 w 348"/>
                <a:gd name="T5" fmla="*/ 553 h 553"/>
                <a:gd name="T6" fmla="*/ 348 w 348"/>
                <a:gd name="T7" fmla="*/ 334 h 553"/>
                <a:gd name="T8" fmla="*/ 303 w 348"/>
                <a:gd name="T9" fmla="*/ 263 h 553"/>
                <a:gd name="T10" fmla="*/ 173 w 348"/>
                <a:gd name="T11" fmla="*/ 219 h 553"/>
                <a:gd name="T12" fmla="*/ 183 w 348"/>
                <a:gd name="T13" fmla="*/ 118 h 553"/>
                <a:gd name="T14" fmla="*/ 141 w 348"/>
                <a:gd name="T15" fmla="*/ 71 h 553"/>
                <a:gd name="T16" fmla="*/ 138 w 348"/>
                <a:gd name="T17" fmla="*/ 17 h 553"/>
                <a:gd name="T18" fmla="*/ 123 w 348"/>
                <a:gd name="T19" fmla="*/ 0 h 5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8" h="553">
                  <a:moveTo>
                    <a:pt x="123" y="0"/>
                  </a:moveTo>
                  <a:lnTo>
                    <a:pt x="0" y="89"/>
                  </a:lnTo>
                  <a:lnTo>
                    <a:pt x="188" y="553"/>
                  </a:lnTo>
                  <a:lnTo>
                    <a:pt x="348" y="334"/>
                  </a:lnTo>
                  <a:lnTo>
                    <a:pt x="303" y="263"/>
                  </a:lnTo>
                  <a:lnTo>
                    <a:pt x="173" y="219"/>
                  </a:lnTo>
                  <a:lnTo>
                    <a:pt x="183" y="118"/>
                  </a:lnTo>
                  <a:lnTo>
                    <a:pt x="141" y="71"/>
                  </a:lnTo>
                  <a:lnTo>
                    <a:pt x="138" y="17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784" name="Freeform 40"/>
            <p:cNvSpPr>
              <a:spLocks/>
            </p:cNvSpPr>
            <p:nvPr/>
          </p:nvSpPr>
          <p:spPr bwMode="auto">
            <a:xfrm>
              <a:off x="4815" y="1431"/>
              <a:ext cx="77" cy="54"/>
            </a:xfrm>
            <a:custGeom>
              <a:avLst/>
              <a:gdLst>
                <a:gd name="T0" fmla="*/ 467 w 467"/>
                <a:gd name="T1" fmla="*/ 57 h 329"/>
                <a:gd name="T2" fmla="*/ 423 w 467"/>
                <a:gd name="T3" fmla="*/ 213 h 329"/>
                <a:gd name="T4" fmla="*/ 316 w 467"/>
                <a:gd name="T5" fmla="*/ 195 h 329"/>
                <a:gd name="T6" fmla="*/ 338 w 467"/>
                <a:gd name="T7" fmla="*/ 329 h 329"/>
                <a:gd name="T8" fmla="*/ 0 w 467"/>
                <a:gd name="T9" fmla="*/ 267 h 329"/>
                <a:gd name="T10" fmla="*/ 33 w 467"/>
                <a:gd name="T11" fmla="*/ 187 h 329"/>
                <a:gd name="T12" fmla="*/ 251 w 467"/>
                <a:gd name="T13" fmla="*/ 3 h 329"/>
                <a:gd name="T14" fmla="*/ 299 w 467"/>
                <a:gd name="T15" fmla="*/ 0 h 329"/>
                <a:gd name="T16" fmla="*/ 402 w 467"/>
                <a:gd name="T17" fmla="*/ 57 h 329"/>
                <a:gd name="T18" fmla="*/ 467 w 467"/>
                <a:gd name="T19" fmla="*/ 5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7" h="329">
                  <a:moveTo>
                    <a:pt x="467" y="57"/>
                  </a:moveTo>
                  <a:lnTo>
                    <a:pt x="423" y="213"/>
                  </a:lnTo>
                  <a:lnTo>
                    <a:pt x="316" y="195"/>
                  </a:lnTo>
                  <a:lnTo>
                    <a:pt x="338" y="329"/>
                  </a:lnTo>
                  <a:lnTo>
                    <a:pt x="0" y="267"/>
                  </a:lnTo>
                  <a:lnTo>
                    <a:pt x="33" y="187"/>
                  </a:lnTo>
                  <a:lnTo>
                    <a:pt x="251" y="3"/>
                  </a:lnTo>
                  <a:lnTo>
                    <a:pt x="299" y="0"/>
                  </a:lnTo>
                  <a:lnTo>
                    <a:pt x="402" y="57"/>
                  </a:lnTo>
                  <a:lnTo>
                    <a:pt x="467" y="5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785" name="Freeform 41"/>
            <p:cNvSpPr>
              <a:spLocks/>
            </p:cNvSpPr>
            <p:nvPr/>
          </p:nvSpPr>
          <p:spPr bwMode="auto">
            <a:xfrm>
              <a:off x="4312" y="1055"/>
              <a:ext cx="148" cy="90"/>
            </a:xfrm>
            <a:custGeom>
              <a:avLst/>
              <a:gdLst>
                <a:gd name="T0" fmla="*/ 332 w 890"/>
                <a:gd name="T1" fmla="*/ 31 h 536"/>
                <a:gd name="T2" fmla="*/ 343 w 890"/>
                <a:gd name="T3" fmla="*/ 43 h 536"/>
                <a:gd name="T4" fmla="*/ 459 w 890"/>
                <a:gd name="T5" fmla="*/ 56 h 536"/>
                <a:gd name="T6" fmla="*/ 515 w 890"/>
                <a:gd name="T7" fmla="*/ 4 h 536"/>
                <a:gd name="T8" fmla="*/ 659 w 890"/>
                <a:gd name="T9" fmla="*/ 0 h 536"/>
                <a:gd name="T10" fmla="*/ 830 w 890"/>
                <a:gd name="T11" fmla="*/ 155 h 536"/>
                <a:gd name="T12" fmla="*/ 890 w 890"/>
                <a:gd name="T13" fmla="*/ 254 h 536"/>
                <a:gd name="T14" fmla="*/ 829 w 890"/>
                <a:gd name="T15" fmla="*/ 375 h 536"/>
                <a:gd name="T16" fmla="*/ 753 w 890"/>
                <a:gd name="T17" fmla="*/ 429 h 536"/>
                <a:gd name="T18" fmla="*/ 777 w 890"/>
                <a:gd name="T19" fmla="*/ 506 h 536"/>
                <a:gd name="T20" fmla="*/ 732 w 890"/>
                <a:gd name="T21" fmla="*/ 536 h 536"/>
                <a:gd name="T22" fmla="*/ 599 w 890"/>
                <a:gd name="T23" fmla="*/ 422 h 536"/>
                <a:gd name="T24" fmla="*/ 0 w 890"/>
                <a:gd name="T25" fmla="*/ 416 h 536"/>
                <a:gd name="T26" fmla="*/ 89 w 890"/>
                <a:gd name="T27" fmla="*/ 322 h 536"/>
                <a:gd name="T28" fmla="*/ 126 w 890"/>
                <a:gd name="T29" fmla="*/ 336 h 536"/>
                <a:gd name="T30" fmla="*/ 166 w 890"/>
                <a:gd name="T31" fmla="*/ 338 h 536"/>
                <a:gd name="T32" fmla="*/ 181 w 890"/>
                <a:gd name="T33" fmla="*/ 301 h 536"/>
                <a:gd name="T34" fmla="*/ 156 w 890"/>
                <a:gd name="T35" fmla="*/ 150 h 536"/>
                <a:gd name="T36" fmla="*/ 217 w 890"/>
                <a:gd name="T37" fmla="*/ 148 h 536"/>
                <a:gd name="T38" fmla="*/ 215 w 890"/>
                <a:gd name="T39" fmla="*/ 95 h 536"/>
                <a:gd name="T40" fmla="*/ 332 w 890"/>
                <a:gd name="T41" fmla="*/ 31 h 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90" h="536">
                  <a:moveTo>
                    <a:pt x="332" y="31"/>
                  </a:moveTo>
                  <a:lnTo>
                    <a:pt x="343" y="43"/>
                  </a:lnTo>
                  <a:lnTo>
                    <a:pt x="459" y="56"/>
                  </a:lnTo>
                  <a:lnTo>
                    <a:pt x="515" y="4"/>
                  </a:lnTo>
                  <a:lnTo>
                    <a:pt x="659" y="0"/>
                  </a:lnTo>
                  <a:lnTo>
                    <a:pt x="830" y="155"/>
                  </a:lnTo>
                  <a:lnTo>
                    <a:pt x="890" y="254"/>
                  </a:lnTo>
                  <a:lnTo>
                    <a:pt x="829" y="375"/>
                  </a:lnTo>
                  <a:lnTo>
                    <a:pt x="753" y="429"/>
                  </a:lnTo>
                  <a:lnTo>
                    <a:pt x="777" y="506"/>
                  </a:lnTo>
                  <a:lnTo>
                    <a:pt x="732" y="536"/>
                  </a:lnTo>
                  <a:lnTo>
                    <a:pt x="599" y="422"/>
                  </a:lnTo>
                  <a:lnTo>
                    <a:pt x="0" y="416"/>
                  </a:lnTo>
                  <a:lnTo>
                    <a:pt x="89" y="322"/>
                  </a:lnTo>
                  <a:lnTo>
                    <a:pt x="126" y="336"/>
                  </a:lnTo>
                  <a:lnTo>
                    <a:pt x="166" y="338"/>
                  </a:lnTo>
                  <a:lnTo>
                    <a:pt x="181" y="301"/>
                  </a:lnTo>
                  <a:lnTo>
                    <a:pt x="156" y="150"/>
                  </a:lnTo>
                  <a:lnTo>
                    <a:pt x="217" y="148"/>
                  </a:lnTo>
                  <a:lnTo>
                    <a:pt x="215" y="95"/>
                  </a:lnTo>
                  <a:lnTo>
                    <a:pt x="332" y="3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786" name="Freeform 42"/>
            <p:cNvSpPr>
              <a:spLocks/>
            </p:cNvSpPr>
            <p:nvPr/>
          </p:nvSpPr>
          <p:spPr bwMode="auto">
            <a:xfrm>
              <a:off x="4238" y="1008"/>
              <a:ext cx="129" cy="117"/>
            </a:xfrm>
            <a:custGeom>
              <a:avLst/>
              <a:gdLst>
                <a:gd name="T0" fmla="*/ 446 w 776"/>
                <a:gd name="T1" fmla="*/ 0 h 701"/>
                <a:gd name="T2" fmla="*/ 512 w 776"/>
                <a:gd name="T3" fmla="*/ 92 h 701"/>
                <a:gd name="T4" fmla="*/ 617 w 776"/>
                <a:gd name="T5" fmla="*/ 92 h 701"/>
                <a:gd name="T6" fmla="*/ 646 w 776"/>
                <a:gd name="T7" fmla="*/ 116 h 701"/>
                <a:gd name="T8" fmla="*/ 661 w 776"/>
                <a:gd name="T9" fmla="*/ 160 h 701"/>
                <a:gd name="T10" fmla="*/ 776 w 776"/>
                <a:gd name="T11" fmla="*/ 316 h 701"/>
                <a:gd name="T12" fmla="*/ 658 w 776"/>
                <a:gd name="T13" fmla="*/ 379 h 701"/>
                <a:gd name="T14" fmla="*/ 661 w 776"/>
                <a:gd name="T15" fmla="*/ 433 h 701"/>
                <a:gd name="T16" fmla="*/ 599 w 776"/>
                <a:gd name="T17" fmla="*/ 437 h 701"/>
                <a:gd name="T18" fmla="*/ 624 w 776"/>
                <a:gd name="T19" fmla="*/ 584 h 701"/>
                <a:gd name="T20" fmla="*/ 609 w 776"/>
                <a:gd name="T21" fmla="*/ 623 h 701"/>
                <a:gd name="T22" fmla="*/ 570 w 776"/>
                <a:gd name="T23" fmla="*/ 623 h 701"/>
                <a:gd name="T24" fmla="*/ 532 w 776"/>
                <a:gd name="T25" fmla="*/ 607 h 701"/>
                <a:gd name="T26" fmla="*/ 443 w 776"/>
                <a:gd name="T27" fmla="*/ 701 h 701"/>
                <a:gd name="T28" fmla="*/ 0 w 776"/>
                <a:gd name="T29" fmla="*/ 701 h 701"/>
                <a:gd name="T30" fmla="*/ 2 w 776"/>
                <a:gd name="T31" fmla="*/ 671 h 701"/>
                <a:gd name="T32" fmla="*/ 94 w 776"/>
                <a:gd name="T33" fmla="*/ 642 h 701"/>
                <a:gd name="T34" fmla="*/ 129 w 776"/>
                <a:gd name="T35" fmla="*/ 506 h 701"/>
                <a:gd name="T36" fmla="*/ 116 w 776"/>
                <a:gd name="T37" fmla="*/ 447 h 701"/>
                <a:gd name="T38" fmla="*/ 124 w 776"/>
                <a:gd name="T39" fmla="*/ 375 h 701"/>
                <a:gd name="T40" fmla="*/ 158 w 776"/>
                <a:gd name="T41" fmla="*/ 316 h 701"/>
                <a:gd name="T42" fmla="*/ 94 w 776"/>
                <a:gd name="T43" fmla="*/ 230 h 701"/>
                <a:gd name="T44" fmla="*/ 135 w 776"/>
                <a:gd name="T45" fmla="*/ 155 h 701"/>
                <a:gd name="T46" fmla="*/ 255 w 776"/>
                <a:gd name="T47" fmla="*/ 100 h 701"/>
                <a:gd name="T48" fmla="*/ 274 w 776"/>
                <a:gd name="T49" fmla="*/ 119 h 701"/>
                <a:gd name="T50" fmla="*/ 302 w 776"/>
                <a:gd name="T51" fmla="*/ 124 h 701"/>
                <a:gd name="T52" fmla="*/ 336 w 776"/>
                <a:gd name="T53" fmla="*/ 77 h 701"/>
                <a:gd name="T54" fmla="*/ 391 w 776"/>
                <a:gd name="T55" fmla="*/ 73 h 701"/>
                <a:gd name="T56" fmla="*/ 446 w 776"/>
                <a:gd name="T57" fmla="*/ 0 h 7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76" h="701">
                  <a:moveTo>
                    <a:pt x="446" y="0"/>
                  </a:moveTo>
                  <a:lnTo>
                    <a:pt x="512" y="92"/>
                  </a:lnTo>
                  <a:lnTo>
                    <a:pt x="617" y="92"/>
                  </a:lnTo>
                  <a:lnTo>
                    <a:pt x="646" y="116"/>
                  </a:lnTo>
                  <a:lnTo>
                    <a:pt x="661" y="160"/>
                  </a:lnTo>
                  <a:lnTo>
                    <a:pt x="776" y="316"/>
                  </a:lnTo>
                  <a:lnTo>
                    <a:pt x="658" y="379"/>
                  </a:lnTo>
                  <a:lnTo>
                    <a:pt x="661" y="433"/>
                  </a:lnTo>
                  <a:lnTo>
                    <a:pt x="599" y="437"/>
                  </a:lnTo>
                  <a:lnTo>
                    <a:pt x="624" y="584"/>
                  </a:lnTo>
                  <a:lnTo>
                    <a:pt x="609" y="623"/>
                  </a:lnTo>
                  <a:lnTo>
                    <a:pt x="570" y="623"/>
                  </a:lnTo>
                  <a:lnTo>
                    <a:pt x="532" y="607"/>
                  </a:lnTo>
                  <a:lnTo>
                    <a:pt x="443" y="701"/>
                  </a:lnTo>
                  <a:lnTo>
                    <a:pt x="0" y="701"/>
                  </a:lnTo>
                  <a:lnTo>
                    <a:pt x="2" y="671"/>
                  </a:lnTo>
                  <a:lnTo>
                    <a:pt x="94" y="642"/>
                  </a:lnTo>
                  <a:lnTo>
                    <a:pt x="129" y="506"/>
                  </a:lnTo>
                  <a:lnTo>
                    <a:pt x="116" y="447"/>
                  </a:lnTo>
                  <a:lnTo>
                    <a:pt x="124" y="375"/>
                  </a:lnTo>
                  <a:lnTo>
                    <a:pt x="158" y="316"/>
                  </a:lnTo>
                  <a:lnTo>
                    <a:pt x="94" y="230"/>
                  </a:lnTo>
                  <a:lnTo>
                    <a:pt x="135" y="155"/>
                  </a:lnTo>
                  <a:lnTo>
                    <a:pt x="255" y="100"/>
                  </a:lnTo>
                  <a:lnTo>
                    <a:pt x="274" y="119"/>
                  </a:lnTo>
                  <a:lnTo>
                    <a:pt x="302" y="124"/>
                  </a:lnTo>
                  <a:lnTo>
                    <a:pt x="336" y="77"/>
                  </a:lnTo>
                  <a:lnTo>
                    <a:pt x="391" y="73"/>
                  </a:lnTo>
                  <a:lnTo>
                    <a:pt x="446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787" name="Freeform 43"/>
            <p:cNvSpPr>
              <a:spLocks/>
            </p:cNvSpPr>
            <p:nvPr/>
          </p:nvSpPr>
          <p:spPr bwMode="auto">
            <a:xfrm>
              <a:off x="4062" y="1153"/>
              <a:ext cx="86" cy="69"/>
            </a:xfrm>
            <a:custGeom>
              <a:avLst/>
              <a:gdLst>
                <a:gd name="T0" fmla="*/ 166 w 511"/>
                <a:gd name="T1" fmla="*/ 414 h 414"/>
                <a:gd name="T2" fmla="*/ 511 w 511"/>
                <a:gd name="T3" fmla="*/ 249 h 414"/>
                <a:gd name="T4" fmla="*/ 280 w 511"/>
                <a:gd name="T5" fmla="*/ 175 h 414"/>
                <a:gd name="T6" fmla="*/ 257 w 511"/>
                <a:gd name="T7" fmla="*/ 149 h 414"/>
                <a:gd name="T8" fmla="*/ 207 w 511"/>
                <a:gd name="T9" fmla="*/ 85 h 414"/>
                <a:gd name="T10" fmla="*/ 75 w 511"/>
                <a:gd name="T11" fmla="*/ 0 h 414"/>
                <a:gd name="T12" fmla="*/ 6 w 511"/>
                <a:gd name="T13" fmla="*/ 114 h 414"/>
                <a:gd name="T14" fmla="*/ 0 w 511"/>
                <a:gd name="T15" fmla="*/ 360 h 414"/>
                <a:gd name="T16" fmla="*/ 163 w 511"/>
                <a:gd name="T17" fmla="*/ 384 h 414"/>
                <a:gd name="T18" fmla="*/ 166 w 511"/>
                <a:gd name="T19" fmla="*/ 414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11" h="414">
                  <a:moveTo>
                    <a:pt x="166" y="414"/>
                  </a:moveTo>
                  <a:lnTo>
                    <a:pt x="511" y="249"/>
                  </a:lnTo>
                  <a:lnTo>
                    <a:pt x="280" y="175"/>
                  </a:lnTo>
                  <a:lnTo>
                    <a:pt x="257" y="149"/>
                  </a:lnTo>
                  <a:lnTo>
                    <a:pt x="207" y="85"/>
                  </a:lnTo>
                  <a:lnTo>
                    <a:pt x="75" y="0"/>
                  </a:lnTo>
                  <a:lnTo>
                    <a:pt x="6" y="114"/>
                  </a:lnTo>
                  <a:lnTo>
                    <a:pt x="0" y="360"/>
                  </a:lnTo>
                  <a:lnTo>
                    <a:pt x="163" y="384"/>
                  </a:lnTo>
                  <a:lnTo>
                    <a:pt x="166" y="41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788" name="Freeform 44"/>
            <p:cNvSpPr>
              <a:spLocks/>
            </p:cNvSpPr>
            <p:nvPr/>
          </p:nvSpPr>
          <p:spPr bwMode="auto">
            <a:xfrm>
              <a:off x="4142" y="1234"/>
              <a:ext cx="312" cy="231"/>
            </a:xfrm>
            <a:custGeom>
              <a:avLst/>
              <a:gdLst>
                <a:gd name="T0" fmla="*/ 829 w 1872"/>
                <a:gd name="T1" fmla="*/ 16 h 1385"/>
                <a:gd name="T2" fmla="*/ 1052 w 1872"/>
                <a:gd name="T3" fmla="*/ 42 h 1385"/>
                <a:gd name="T4" fmla="*/ 1071 w 1872"/>
                <a:gd name="T5" fmla="*/ 68 h 1385"/>
                <a:gd name="T6" fmla="*/ 1163 w 1872"/>
                <a:gd name="T7" fmla="*/ 61 h 1385"/>
                <a:gd name="T8" fmla="*/ 1168 w 1872"/>
                <a:gd name="T9" fmla="*/ 42 h 1385"/>
                <a:gd name="T10" fmla="*/ 1323 w 1872"/>
                <a:gd name="T11" fmla="*/ 33 h 1385"/>
                <a:gd name="T12" fmla="*/ 1650 w 1872"/>
                <a:gd name="T13" fmla="*/ 0 h 1385"/>
                <a:gd name="T14" fmla="*/ 1702 w 1872"/>
                <a:gd name="T15" fmla="*/ 26 h 1385"/>
                <a:gd name="T16" fmla="*/ 1797 w 1872"/>
                <a:gd name="T17" fmla="*/ 95 h 1385"/>
                <a:gd name="T18" fmla="*/ 1832 w 1872"/>
                <a:gd name="T19" fmla="*/ 158 h 1385"/>
                <a:gd name="T20" fmla="*/ 1809 w 1872"/>
                <a:gd name="T21" fmla="*/ 314 h 1385"/>
                <a:gd name="T22" fmla="*/ 1735 w 1872"/>
                <a:gd name="T23" fmla="*/ 342 h 1385"/>
                <a:gd name="T24" fmla="*/ 1739 w 1872"/>
                <a:gd name="T25" fmla="*/ 465 h 1385"/>
                <a:gd name="T26" fmla="*/ 1655 w 1872"/>
                <a:gd name="T27" fmla="*/ 570 h 1385"/>
                <a:gd name="T28" fmla="*/ 1730 w 1872"/>
                <a:gd name="T29" fmla="*/ 697 h 1385"/>
                <a:gd name="T30" fmla="*/ 1732 w 1872"/>
                <a:gd name="T31" fmla="*/ 754 h 1385"/>
                <a:gd name="T32" fmla="*/ 1752 w 1872"/>
                <a:gd name="T33" fmla="*/ 784 h 1385"/>
                <a:gd name="T34" fmla="*/ 1780 w 1872"/>
                <a:gd name="T35" fmla="*/ 784 h 1385"/>
                <a:gd name="T36" fmla="*/ 1811 w 1872"/>
                <a:gd name="T37" fmla="*/ 835 h 1385"/>
                <a:gd name="T38" fmla="*/ 1802 w 1872"/>
                <a:gd name="T39" fmla="*/ 872 h 1385"/>
                <a:gd name="T40" fmla="*/ 1872 w 1872"/>
                <a:gd name="T41" fmla="*/ 951 h 1385"/>
                <a:gd name="T42" fmla="*/ 1667 w 1872"/>
                <a:gd name="T43" fmla="*/ 1114 h 1385"/>
                <a:gd name="T44" fmla="*/ 1541 w 1872"/>
                <a:gd name="T45" fmla="*/ 1385 h 1385"/>
                <a:gd name="T46" fmla="*/ 1127 w 1872"/>
                <a:gd name="T47" fmla="*/ 1359 h 1385"/>
                <a:gd name="T48" fmla="*/ 868 w 1872"/>
                <a:gd name="T49" fmla="*/ 1319 h 1385"/>
                <a:gd name="T50" fmla="*/ 910 w 1872"/>
                <a:gd name="T51" fmla="*/ 1224 h 1385"/>
                <a:gd name="T52" fmla="*/ 908 w 1872"/>
                <a:gd name="T53" fmla="*/ 1189 h 1385"/>
                <a:gd name="T54" fmla="*/ 941 w 1872"/>
                <a:gd name="T55" fmla="*/ 1149 h 1385"/>
                <a:gd name="T56" fmla="*/ 919 w 1872"/>
                <a:gd name="T57" fmla="*/ 1118 h 1385"/>
                <a:gd name="T58" fmla="*/ 952 w 1872"/>
                <a:gd name="T59" fmla="*/ 1082 h 1385"/>
                <a:gd name="T60" fmla="*/ 905 w 1872"/>
                <a:gd name="T61" fmla="*/ 1042 h 1385"/>
                <a:gd name="T62" fmla="*/ 938 w 1872"/>
                <a:gd name="T63" fmla="*/ 970 h 1385"/>
                <a:gd name="T64" fmla="*/ 926 w 1872"/>
                <a:gd name="T65" fmla="*/ 903 h 1385"/>
                <a:gd name="T66" fmla="*/ 834 w 1872"/>
                <a:gd name="T67" fmla="*/ 791 h 1385"/>
                <a:gd name="T68" fmla="*/ 836 w 1872"/>
                <a:gd name="T69" fmla="*/ 761 h 1385"/>
                <a:gd name="T70" fmla="*/ 868 w 1872"/>
                <a:gd name="T71" fmla="*/ 712 h 1385"/>
                <a:gd name="T72" fmla="*/ 810 w 1872"/>
                <a:gd name="T73" fmla="*/ 665 h 1385"/>
                <a:gd name="T74" fmla="*/ 603 w 1872"/>
                <a:gd name="T75" fmla="*/ 853 h 1385"/>
                <a:gd name="T76" fmla="*/ 505 w 1872"/>
                <a:gd name="T77" fmla="*/ 870 h 1385"/>
                <a:gd name="T78" fmla="*/ 484 w 1872"/>
                <a:gd name="T79" fmla="*/ 910 h 1385"/>
                <a:gd name="T80" fmla="*/ 458 w 1872"/>
                <a:gd name="T81" fmla="*/ 905 h 1385"/>
                <a:gd name="T82" fmla="*/ 321 w 1872"/>
                <a:gd name="T83" fmla="*/ 553 h 1385"/>
                <a:gd name="T84" fmla="*/ 63 w 1872"/>
                <a:gd name="T85" fmla="*/ 527 h 1385"/>
                <a:gd name="T86" fmla="*/ 14 w 1872"/>
                <a:gd name="T87" fmla="*/ 472 h 1385"/>
                <a:gd name="T88" fmla="*/ 0 w 1872"/>
                <a:gd name="T89" fmla="*/ 356 h 1385"/>
                <a:gd name="T90" fmla="*/ 135 w 1872"/>
                <a:gd name="T91" fmla="*/ 326 h 1385"/>
                <a:gd name="T92" fmla="*/ 135 w 1872"/>
                <a:gd name="T93" fmla="*/ 291 h 1385"/>
                <a:gd name="T94" fmla="*/ 205 w 1872"/>
                <a:gd name="T95" fmla="*/ 291 h 1385"/>
                <a:gd name="T96" fmla="*/ 214 w 1872"/>
                <a:gd name="T97" fmla="*/ 305 h 1385"/>
                <a:gd name="T98" fmla="*/ 252 w 1872"/>
                <a:gd name="T99" fmla="*/ 305 h 1385"/>
                <a:gd name="T100" fmla="*/ 266 w 1872"/>
                <a:gd name="T101" fmla="*/ 253 h 1385"/>
                <a:gd name="T102" fmla="*/ 323 w 1872"/>
                <a:gd name="T103" fmla="*/ 172 h 1385"/>
                <a:gd name="T104" fmla="*/ 370 w 1872"/>
                <a:gd name="T105" fmla="*/ 207 h 1385"/>
                <a:gd name="T106" fmla="*/ 413 w 1872"/>
                <a:gd name="T107" fmla="*/ 165 h 1385"/>
                <a:gd name="T108" fmla="*/ 447 w 1872"/>
                <a:gd name="T109" fmla="*/ 160 h 1385"/>
                <a:gd name="T110" fmla="*/ 519 w 1872"/>
                <a:gd name="T111" fmla="*/ 198 h 1385"/>
                <a:gd name="T112" fmla="*/ 610 w 1872"/>
                <a:gd name="T113" fmla="*/ 170 h 1385"/>
                <a:gd name="T114" fmla="*/ 829 w 1872"/>
                <a:gd name="T115" fmla="*/ 16 h 1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872" h="1385">
                  <a:moveTo>
                    <a:pt x="829" y="16"/>
                  </a:moveTo>
                  <a:lnTo>
                    <a:pt x="1052" y="42"/>
                  </a:lnTo>
                  <a:lnTo>
                    <a:pt x="1071" y="68"/>
                  </a:lnTo>
                  <a:lnTo>
                    <a:pt x="1163" y="61"/>
                  </a:lnTo>
                  <a:lnTo>
                    <a:pt x="1168" y="42"/>
                  </a:lnTo>
                  <a:lnTo>
                    <a:pt x="1323" y="33"/>
                  </a:lnTo>
                  <a:lnTo>
                    <a:pt x="1650" y="0"/>
                  </a:lnTo>
                  <a:lnTo>
                    <a:pt x="1702" y="26"/>
                  </a:lnTo>
                  <a:lnTo>
                    <a:pt x="1797" y="95"/>
                  </a:lnTo>
                  <a:lnTo>
                    <a:pt x="1832" y="158"/>
                  </a:lnTo>
                  <a:lnTo>
                    <a:pt x="1809" y="314"/>
                  </a:lnTo>
                  <a:lnTo>
                    <a:pt x="1735" y="342"/>
                  </a:lnTo>
                  <a:lnTo>
                    <a:pt x="1739" y="465"/>
                  </a:lnTo>
                  <a:lnTo>
                    <a:pt x="1655" y="570"/>
                  </a:lnTo>
                  <a:lnTo>
                    <a:pt x="1730" y="697"/>
                  </a:lnTo>
                  <a:lnTo>
                    <a:pt x="1732" y="754"/>
                  </a:lnTo>
                  <a:lnTo>
                    <a:pt x="1752" y="784"/>
                  </a:lnTo>
                  <a:lnTo>
                    <a:pt x="1780" y="784"/>
                  </a:lnTo>
                  <a:lnTo>
                    <a:pt x="1811" y="835"/>
                  </a:lnTo>
                  <a:lnTo>
                    <a:pt x="1802" y="872"/>
                  </a:lnTo>
                  <a:lnTo>
                    <a:pt x="1872" y="951"/>
                  </a:lnTo>
                  <a:lnTo>
                    <a:pt x="1667" y="1114"/>
                  </a:lnTo>
                  <a:lnTo>
                    <a:pt x="1541" y="1385"/>
                  </a:lnTo>
                  <a:lnTo>
                    <a:pt x="1127" y="1359"/>
                  </a:lnTo>
                  <a:lnTo>
                    <a:pt x="868" y="1319"/>
                  </a:lnTo>
                  <a:lnTo>
                    <a:pt x="910" y="1224"/>
                  </a:lnTo>
                  <a:lnTo>
                    <a:pt x="908" y="1189"/>
                  </a:lnTo>
                  <a:lnTo>
                    <a:pt x="941" y="1149"/>
                  </a:lnTo>
                  <a:lnTo>
                    <a:pt x="919" y="1118"/>
                  </a:lnTo>
                  <a:lnTo>
                    <a:pt x="952" y="1082"/>
                  </a:lnTo>
                  <a:lnTo>
                    <a:pt x="905" y="1042"/>
                  </a:lnTo>
                  <a:lnTo>
                    <a:pt x="938" y="970"/>
                  </a:lnTo>
                  <a:lnTo>
                    <a:pt x="926" y="903"/>
                  </a:lnTo>
                  <a:lnTo>
                    <a:pt x="834" y="791"/>
                  </a:lnTo>
                  <a:lnTo>
                    <a:pt x="836" y="761"/>
                  </a:lnTo>
                  <a:lnTo>
                    <a:pt x="868" y="712"/>
                  </a:lnTo>
                  <a:lnTo>
                    <a:pt x="810" y="665"/>
                  </a:lnTo>
                  <a:lnTo>
                    <a:pt x="603" y="853"/>
                  </a:lnTo>
                  <a:lnTo>
                    <a:pt x="505" y="870"/>
                  </a:lnTo>
                  <a:lnTo>
                    <a:pt x="484" y="910"/>
                  </a:lnTo>
                  <a:lnTo>
                    <a:pt x="458" y="905"/>
                  </a:lnTo>
                  <a:lnTo>
                    <a:pt x="321" y="553"/>
                  </a:lnTo>
                  <a:lnTo>
                    <a:pt x="63" y="527"/>
                  </a:lnTo>
                  <a:lnTo>
                    <a:pt x="14" y="472"/>
                  </a:lnTo>
                  <a:lnTo>
                    <a:pt x="0" y="356"/>
                  </a:lnTo>
                  <a:lnTo>
                    <a:pt x="135" y="326"/>
                  </a:lnTo>
                  <a:lnTo>
                    <a:pt x="135" y="291"/>
                  </a:lnTo>
                  <a:lnTo>
                    <a:pt x="205" y="291"/>
                  </a:lnTo>
                  <a:lnTo>
                    <a:pt x="214" y="305"/>
                  </a:lnTo>
                  <a:lnTo>
                    <a:pt x="252" y="305"/>
                  </a:lnTo>
                  <a:lnTo>
                    <a:pt x="266" y="253"/>
                  </a:lnTo>
                  <a:lnTo>
                    <a:pt x="323" y="172"/>
                  </a:lnTo>
                  <a:lnTo>
                    <a:pt x="370" y="207"/>
                  </a:lnTo>
                  <a:lnTo>
                    <a:pt x="413" y="165"/>
                  </a:lnTo>
                  <a:lnTo>
                    <a:pt x="447" y="160"/>
                  </a:lnTo>
                  <a:lnTo>
                    <a:pt x="519" y="198"/>
                  </a:lnTo>
                  <a:lnTo>
                    <a:pt x="610" y="170"/>
                  </a:lnTo>
                  <a:lnTo>
                    <a:pt x="829" y="1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789" name="Freeform 45"/>
            <p:cNvSpPr>
              <a:spLocks/>
            </p:cNvSpPr>
            <p:nvPr/>
          </p:nvSpPr>
          <p:spPr bwMode="auto">
            <a:xfrm>
              <a:off x="4213" y="1166"/>
              <a:ext cx="67" cy="96"/>
            </a:xfrm>
            <a:custGeom>
              <a:avLst/>
              <a:gdLst>
                <a:gd name="T0" fmla="*/ 0 w 405"/>
                <a:gd name="T1" fmla="*/ 2 h 579"/>
                <a:gd name="T2" fmla="*/ 50 w 405"/>
                <a:gd name="T3" fmla="*/ 0 h 579"/>
                <a:gd name="T4" fmla="*/ 311 w 405"/>
                <a:gd name="T5" fmla="*/ 38 h 579"/>
                <a:gd name="T6" fmla="*/ 401 w 405"/>
                <a:gd name="T7" fmla="*/ 135 h 579"/>
                <a:gd name="T8" fmla="*/ 363 w 405"/>
                <a:gd name="T9" fmla="*/ 311 h 579"/>
                <a:gd name="T10" fmla="*/ 405 w 405"/>
                <a:gd name="T11" fmla="*/ 431 h 579"/>
                <a:gd name="T12" fmla="*/ 188 w 405"/>
                <a:gd name="T13" fmla="*/ 579 h 579"/>
                <a:gd name="T14" fmla="*/ 168 w 405"/>
                <a:gd name="T15" fmla="*/ 362 h 579"/>
                <a:gd name="T16" fmla="*/ 67 w 405"/>
                <a:gd name="T17" fmla="*/ 330 h 579"/>
                <a:gd name="T18" fmla="*/ 50 w 405"/>
                <a:gd name="T19" fmla="*/ 155 h 579"/>
                <a:gd name="T20" fmla="*/ 0 w 405"/>
                <a:gd name="T21" fmla="*/ 2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5" h="579">
                  <a:moveTo>
                    <a:pt x="0" y="2"/>
                  </a:moveTo>
                  <a:lnTo>
                    <a:pt x="50" y="0"/>
                  </a:lnTo>
                  <a:lnTo>
                    <a:pt x="311" y="38"/>
                  </a:lnTo>
                  <a:lnTo>
                    <a:pt x="401" y="135"/>
                  </a:lnTo>
                  <a:lnTo>
                    <a:pt x="363" y="311"/>
                  </a:lnTo>
                  <a:lnTo>
                    <a:pt x="405" y="431"/>
                  </a:lnTo>
                  <a:lnTo>
                    <a:pt x="188" y="579"/>
                  </a:lnTo>
                  <a:lnTo>
                    <a:pt x="168" y="362"/>
                  </a:lnTo>
                  <a:lnTo>
                    <a:pt x="67" y="330"/>
                  </a:lnTo>
                  <a:lnTo>
                    <a:pt x="50" y="155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790" name="Freeform 46"/>
            <p:cNvSpPr>
              <a:spLocks/>
            </p:cNvSpPr>
            <p:nvPr/>
          </p:nvSpPr>
          <p:spPr bwMode="auto">
            <a:xfrm>
              <a:off x="4090" y="1165"/>
              <a:ext cx="154" cy="128"/>
            </a:xfrm>
            <a:custGeom>
              <a:avLst/>
              <a:gdLst>
                <a:gd name="T0" fmla="*/ 542 w 926"/>
                <a:gd name="T1" fmla="*/ 0 h 768"/>
                <a:gd name="T2" fmla="*/ 738 w 926"/>
                <a:gd name="T3" fmla="*/ 4 h 768"/>
                <a:gd name="T4" fmla="*/ 788 w 926"/>
                <a:gd name="T5" fmla="*/ 157 h 768"/>
                <a:gd name="T6" fmla="*/ 805 w 926"/>
                <a:gd name="T7" fmla="*/ 332 h 768"/>
                <a:gd name="T8" fmla="*/ 906 w 926"/>
                <a:gd name="T9" fmla="*/ 367 h 768"/>
                <a:gd name="T10" fmla="*/ 926 w 926"/>
                <a:gd name="T11" fmla="*/ 581 h 768"/>
                <a:gd name="T12" fmla="*/ 832 w 926"/>
                <a:gd name="T13" fmla="*/ 611 h 768"/>
                <a:gd name="T14" fmla="*/ 765 w 926"/>
                <a:gd name="T15" fmla="*/ 573 h 768"/>
                <a:gd name="T16" fmla="*/ 727 w 926"/>
                <a:gd name="T17" fmla="*/ 578 h 768"/>
                <a:gd name="T18" fmla="*/ 686 w 926"/>
                <a:gd name="T19" fmla="*/ 621 h 768"/>
                <a:gd name="T20" fmla="*/ 638 w 926"/>
                <a:gd name="T21" fmla="*/ 585 h 768"/>
                <a:gd name="T22" fmla="*/ 581 w 926"/>
                <a:gd name="T23" fmla="*/ 664 h 768"/>
                <a:gd name="T24" fmla="*/ 566 w 926"/>
                <a:gd name="T25" fmla="*/ 719 h 768"/>
                <a:gd name="T26" fmla="*/ 530 w 926"/>
                <a:gd name="T27" fmla="*/ 719 h 768"/>
                <a:gd name="T28" fmla="*/ 516 w 926"/>
                <a:gd name="T29" fmla="*/ 703 h 768"/>
                <a:gd name="T30" fmla="*/ 452 w 926"/>
                <a:gd name="T31" fmla="*/ 705 h 768"/>
                <a:gd name="T32" fmla="*/ 449 w 926"/>
                <a:gd name="T33" fmla="*/ 739 h 768"/>
                <a:gd name="T34" fmla="*/ 315 w 926"/>
                <a:gd name="T35" fmla="*/ 768 h 768"/>
                <a:gd name="T36" fmla="*/ 303 w 926"/>
                <a:gd name="T37" fmla="*/ 652 h 768"/>
                <a:gd name="T38" fmla="*/ 13 w 926"/>
                <a:gd name="T39" fmla="*/ 472 h 768"/>
                <a:gd name="T40" fmla="*/ 0 w 926"/>
                <a:gd name="T41" fmla="*/ 345 h 768"/>
                <a:gd name="T42" fmla="*/ 346 w 926"/>
                <a:gd name="T43" fmla="*/ 178 h 768"/>
                <a:gd name="T44" fmla="*/ 384 w 926"/>
                <a:gd name="T45" fmla="*/ 192 h 768"/>
                <a:gd name="T46" fmla="*/ 442 w 926"/>
                <a:gd name="T47" fmla="*/ 159 h 768"/>
                <a:gd name="T48" fmla="*/ 542 w 926"/>
                <a:gd name="T49" fmla="*/ 0 h 7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26" h="768">
                  <a:moveTo>
                    <a:pt x="542" y="0"/>
                  </a:moveTo>
                  <a:lnTo>
                    <a:pt x="738" y="4"/>
                  </a:lnTo>
                  <a:lnTo>
                    <a:pt x="788" y="157"/>
                  </a:lnTo>
                  <a:lnTo>
                    <a:pt x="805" y="332"/>
                  </a:lnTo>
                  <a:lnTo>
                    <a:pt x="906" y="367"/>
                  </a:lnTo>
                  <a:lnTo>
                    <a:pt x="926" y="581"/>
                  </a:lnTo>
                  <a:lnTo>
                    <a:pt x="832" y="611"/>
                  </a:lnTo>
                  <a:lnTo>
                    <a:pt x="765" y="573"/>
                  </a:lnTo>
                  <a:lnTo>
                    <a:pt x="727" y="578"/>
                  </a:lnTo>
                  <a:lnTo>
                    <a:pt x="686" y="621"/>
                  </a:lnTo>
                  <a:lnTo>
                    <a:pt x="638" y="585"/>
                  </a:lnTo>
                  <a:lnTo>
                    <a:pt x="581" y="664"/>
                  </a:lnTo>
                  <a:lnTo>
                    <a:pt x="566" y="719"/>
                  </a:lnTo>
                  <a:lnTo>
                    <a:pt x="530" y="719"/>
                  </a:lnTo>
                  <a:lnTo>
                    <a:pt x="516" y="703"/>
                  </a:lnTo>
                  <a:lnTo>
                    <a:pt x="452" y="705"/>
                  </a:lnTo>
                  <a:lnTo>
                    <a:pt x="449" y="739"/>
                  </a:lnTo>
                  <a:lnTo>
                    <a:pt x="315" y="768"/>
                  </a:lnTo>
                  <a:lnTo>
                    <a:pt x="303" y="652"/>
                  </a:lnTo>
                  <a:lnTo>
                    <a:pt x="13" y="472"/>
                  </a:lnTo>
                  <a:lnTo>
                    <a:pt x="0" y="345"/>
                  </a:lnTo>
                  <a:lnTo>
                    <a:pt x="346" y="178"/>
                  </a:lnTo>
                  <a:lnTo>
                    <a:pt x="384" y="192"/>
                  </a:lnTo>
                  <a:lnTo>
                    <a:pt x="442" y="159"/>
                  </a:lnTo>
                  <a:lnTo>
                    <a:pt x="542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791" name="Freeform 47"/>
            <p:cNvSpPr>
              <a:spLocks/>
            </p:cNvSpPr>
            <p:nvPr/>
          </p:nvSpPr>
          <p:spPr bwMode="auto">
            <a:xfrm>
              <a:off x="3916" y="856"/>
              <a:ext cx="251" cy="356"/>
            </a:xfrm>
            <a:custGeom>
              <a:avLst/>
              <a:gdLst>
                <a:gd name="T0" fmla="*/ 957 w 1500"/>
                <a:gd name="T1" fmla="*/ 47 h 2134"/>
                <a:gd name="T2" fmla="*/ 1121 w 1500"/>
                <a:gd name="T3" fmla="*/ 136 h 2134"/>
                <a:gd name="T4" fmla="*/ 1199 w 1500"/>
                <a:gd name="T5" fmla="*/ 231 h 2134"/>
                <a:gd name="T6" fmla="*/ 1439 w 1500"/>
                <a:gd name="T7" fmla="*/ 306 h 2134"/>
                <a:gd name="T8" fmla="*/ 1453 w 1500"/>
                <a:gd name="T9" fmla="*/ 413 h 2134"/>
                <a:gd name="T10" fmla="*/ 1244 w 1500"/>
                <a:gd name="T11" fmla="*/ 490 h 2134"/>
                <a:gd name="T12" fmla="*/ 1057 w 1500"/>
                <a:gd name="T13" fmla="*/ 464 h 2134"/>
                <a:gd name="T14" fmla="*/ 1025 w 1500"/>
                <a:gd name="T15" fmla="*/ 678 h 2134"/>
                <a:gd name="T16" fmla="*/ 1073 w 1500"/>
                <a:gd name="T17" fmla="*/ 821 h 2134"/>
                <a:gd name="T18" fmla="*/ 1084 w 1500"/>
                <a:gd name="T19" fmla="*/ 906 h 2134"/>
                <a:gd name="T20" fmla="*/ 1122 w 1500"/>
                <a:gd name="T21" fmla="*/ 1044 h 2134"/>
                <a:gd name="T22" fmla="*/ 1184 w 1500"/>
                <a:gd name="T23" fmla="*/ 1192 h 2134"/>
                <a:gd name="T24" fmla="*/ 1377 w 1500"/>
                <a:gd name="T25" fmla="*/ 1475 h 2134"/>
                <a:gd name="T26" fmla="*/ 1359 w 1500"/>
                <a:gd name="T27" fmla="*/ 1570 h 2134"/>
                <a:gd name="T28" fmla="*/ 1479 w 1500"/>
                <a:gd name="T29" fmla="*/ 1722 h 2134"/>
                <a:gd name="T30" fmla="*/ 1423 w 1500"/>
                <a:gd name="T31" fmla="*/ 1753 h 2134"/>
                <a:gd name="T32" fmla="*/ 1335 w 1500"/>
                <a:gd name="T33" fmla="*/ 1861 h 2134"/>
                <a:gd name="T34" fmla="*/ 950 w 1500"/>
                <a:gd name="T35" fmla="*/ 1783 h 2134"/>
                <a:gd name="T36" fmla="*/ 875 w 1500"/>
                <a:gd name="T37" fmla="*/ 2087 h 2134"/>
                <a:gd name="T38" fmla="*/ 709 w 1500"/>
                <a:gd name="T39" fmla="*/ 2055 h 2134"/>
                <a:gd name="T40" fmla="*/ 556 w 1500"/>
                <a:gd name="T41" fmla="*/ 2097 h 2134"/>
                <a:gd name="T42" fmla="*/ 406 w 1500"/>
                <a:gd name="T43" fmla="*/ 2118 h 2134"/>
                <a:gd name="T44" fmla="*/ 372 w 1500"/>
                <a:gd name="T45" fmla="*/ 1999 h 2134"/>
                <a:gd name="T46" fmla="*/ 287 w 1500"/>
                <a:gd name="T47" fmla="*/ 2134 h 2134"/>
                <a:gd name="T48" fmla="*/ 44 w 1500"/>
                <a:gd name="T49" fmla="*/ 1880 h 2134"/>
                <a:gd name="T50" fmla="*/ 6 w 1500"/>
                <a:gd name="T51" fmla="*/ 1548 h 2134"/>
                <a:gd name="T52" fmla="*/ 74 w 1500"/>
                <a:gd name="T53" fmla="*/ 1407 h 2134"/>
                <a:gd name="T54" fmla="*/ 193 w 1500"/>
                <a:gd name="T55" fmla="*/ 1214 h 2134"/>
                <a:gd name="T56" fmla="*/ 173 w 1500"/>
                <a:gd name="T57" fmla="*/ 1170 h 2134"/>
                <a:gd name="T58" fmla="*/ 325 w 1500"/>
                <a:gd name="T59" fmla="*/ 900 h 2134"/>
                <a:gd name="T60" fmla="*/ 326 w 1500"/>
                <a:gd name="T61" fmla="*/ 623 h 2134"/>
                <a:gd name="T62" fmla="*/ 363 w 1500"/>
                <a:gd name="T63" fmla="*/ 555 h 2134"/>
                <a:gd name="T64" fmla="*/ 393 w 1500"/>
                <a:gd name="T65" fmla="*/ 476 h 2134"/>
                <a:gd name="T66" fmla="*/ 582 w 1500"/>
                <a:gd name="T67" fmla="*/ 291 h 2134"/>
                <a:gd name="T68" fmla="*/ 640 w 1500"/>
                <a:gd name="T69" fmla="*/ 264 h 2134"/>
                <a:gd name="T70" fmla="*/ 831 w 1500"/>
                <a:gd name="T71" fmla="*/ 205 h 2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500" h="2134">
                  <a:moveTo>
                    <a:pt x="897" y="0"/>
                  </a:moveTo>
                  <a:lnTo>
                    <a:pt x="957" y="47"/>
                  </a:lnTo>
                  <a:lnTo>
                    <a:pt x="1010" y="107"/>
                  </a:lnTo>
                  <a:lnTo>
                    <a:pt x="1121" y="136"/>
                  </a:lnTo>
                  <a:lnTo>
                    <a:pt x="1172" y="159"/>
                  </a:lnTo>
                  <a:lnTo>
                    <a:pt x="1199" y="231"/>
                  </a:lnTo>
                  <a:lnTo>
                    <a:pt x="1367" y="265"/>
                  </a:lnTo>
                  <a:lnTo>
                    <a:pt x="1439" y="306"/>
                  </a:lnTo>
                  <a:lnTo>
                    <a:pt x="1500" y="380"/>
                  </a:lnTo>
                  <a:lnTo>
                    <a:pt x="1453" y="413"/>
                  </a:lnTo>
                  <a:lnTo>
                    <a:pt x="1441" y="464"/>
                  </a:lnTo>
                  <a:lnTo>
                    <a:pt x="1244" y="490"/>
                  </a:lnTo>
                  <a:lnTo>
                    <a:pt x="1201" y="447"/>
                  </a:lnTo>
                  <a:lnTo>
                    <a:pt x="1057" y="464"/>
                  </a:lnTo>
                  <a:lnTo>
                    <a:pt x="1078" y="610"/>
                  </a:lnTo>
                  <a:lnTo>
                    <a:pt x="1025" y="678"/>
                  </a:lnTo>
                  <a:lnTo>
                    <a:pt x="1016" y="746"/>
                  </a:lnTo>
                  <a:lnTo>
                    <a:pt x="1073" y="821"/>
                  </a:lnTo>
                  <a:lnTo>
                    <a:pt x="1046" y="889"/>
                  </a:lnTo>
                  <a:lnTo>
                    <a:pt x="1084" y="906"/>
                  </a:lnTo>
                  <a:lnTo>
                    <a:pt x="1088" y="1021"/>
                  </a:lnTo>
                  <a:lnTo>
                    <a:pt x="1122" y="1044"/>
                  </a:lnTo>
                  <a:lnTo>
                    <a:pt x="1125" y="1094"/>
                  </a:lnTo>
                  <a:lnTo>
                    <a:pt x="1184" y="1192"/>
                  </a:lnTo>
                  <a:lnTo>
                    <a:pt x="1224" y="1198"/>
                  </a:lnTo>
                  <a:lnTo>
                    <a:pt x="1377" y="1475"/>
                  </a:lnTo>
                  <a:lnTo>
                    <a:pt x="1350" y="1502"/>
                  </a:lnTo>
                  <a:lnTo>
                    <a:pt x="1359" y="1570"/>
                  </a:lnTo>
                  <a:lnTo>
                    <a:pt x="1414" y="1577"/>
                  </a:lnTo>
                  <a:lnTo>
                    <a:pt x="1479" y="1722"/>
                  </a:lnTo>
                  <a:lnTo>
                    <a:pt x="1467" y="1753"/>
                  </a:lnTo>
                  <a:lnTo>
                    <a:pt x="1423" y="1753"/>
                  </a:lnTo>
                  <a:lnTo>
                    <a:pt x="1352" y="1816"/>
                  </a:lnTo>
                  <a:lnTo>
                    <a:pt x="1335" y="1861"/>
                  </a:lnTo>
                  <a:lnTo>
                    <a:pt x="1084" y="1868"/>
                  </a:lnTo>
                  <a:lnTo>
                    <a:pt x="950" y="1783"/>
                  </a:lnTo>
                  <a:lnTo>
                    <a:pt x="882" y="1896"/>
                  </a:lnTo>
                  <a:lnTo>
                    <a:pt x="875" y="2087"/>
                  </a:lnTo>
                  <a:lnTo>
                    <a:pt x="810" y="2048"/>
                  </a:lnTo>
                  <a:lnTo>
                    <a:pt x="709" y="2055"/>
                  </a:lnTo>
                  <a:lnTo>
                    <a:pt x="645" y="2092"/>
                  </a:lnTo>
                  <a:lnTo>
                    <a:pt x="556" y="2097"/>
                  </a:lnTo>
                  <a:lnTo>
                    <a:pt x="518" y="2131"/>
                  </a:lnTo>
                  <a:lnTo>
                    <a:pt x="406" y="2118"/>
                  </a:lnTo>
                  <a:lnTo>
                    <a:pt x="359" y="2051"/>
                  </a:lnTo>
                  <a:lnTo>
                    <a:pt x="372" y="1999"/>
                  </a:lnTo>
                  <a:lnTo>
                    <a:pt x="326" y="2004"/>
                  </a:lnTo>
                  <a:lnTo>
                    <a:pt x="287" y="2134"/>
                  </a:lnTo>
                  <a:lnTo>
                    <a:pt x="49" y="1909"/>
                  </a:lnTo>
                  <a:lnTo>
                    <a:pt x="44" y="1880"/>
                  </a:lnTo>
                  <a:lnTo>
                    <a:pt x="108" y="1803"/>
                  </a:lnTo>
                  <a:lnTo>
                    <a:pt x="6" y="1548"/>
                  </a:lnTo>
                  <a:lnTo>
                    <a:pt x="0" y="1450"/>
                  </a:lnTo>
                  <a:lnTo>
                    <a:pt x="74" y="1407"/>
                  </a:lnTo>
                  <a:lnTo>
                    <a:pt x="81" y="1352"/>
                  </a:lnTo>
                  <a:lnTo>
                    <a:pt x="193" y="1214"/>
                  </a:lnTo>
                  <a:lnTo>
                    <a:pt x="193" y="1177"/>
                  </a:lnTo>
                  <a:lnTo>
                    <a:pt x="173" y="1170"/>
                  </a:lnTo>
                  <a:lnTo>
                    <a:pt x="191" y="1021"/>
                  </a:lnTo>
                  <a:lnTo>
                    <a:pt x="325" y="900"/>
                  </a:lnTo>
                  <a:lnTo>
                    <a:pt x="228" y="631"/>
                  </a:lnTo>
                  <a:lnTo>
                    <a:pt x="326" y="623"/>
                  </a:lnTo>
                  <a:lnTo>
                    <a:pt x="330" y="576"/>
                  </a:lnTo>
                  <a:lnTo>
                    <a:pt x="363" y="555"/>
                  </a:lnTo>
                  <a:lnTo>
                    <a:pt x="363" y="484"/>
                  </a:lnTo>
                  <a:lnTo>
                    <a:pt x="393" y="476"/>
                  </a:lnTo>
                  <a:lnTo>
                    <a:pt x="452" y="316"/>
                  </a:lnTo>
                  <a:lnTo>
                    <a:pt x="582" y="291"/>
                  </a:lnTo>
                  <a:lnTo>
                    <a:pt x="594" y="277"/>
                  </a:lnTo>
                  <a:lnTo>
                    <a:pt x="640" y="264"/>
                  </a:lnTo>
                  <a:lnTo>
                    <a:pt x="679" y="277"/>
                  </a:lnTo>
                  <a:lnTo>
                    <a:pt x="831" y="205"/>
                  </a:lnTo>
                  <a:lnTo>
                    <a:pt x="897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792" name="Freeform 48"/>
            <p:cNvSpPr>
              <a:spLocks/>
            </p:cNvSpPr>
            <p:nvPr/>
          </p:nvSpPr>
          <p:spPr bwMode="auto">
            <a:xfrm>
              <a:off x="3965" y="1189"/>
              <a:ext cx="188" cy="150"/>
            </a:xfrm>
            <a:custGeom>
              <a:avLst/>
              <a:gdLst>
                <a:gd name="T0" fmla="*/ 27 w 1127"/>
                <a:gd name="T1" fmla="*/ 26 h 898"/>
                <a:gd name="T2" fmla="*/ 50 w 1127"/>
                <a:gd name="T3" fmla="*/ 129 h 898"/>
                <a:gd name="T4" fmla="*/ 0 w 1127"/>
                <a:gd name="T5" fmla="*/ 280 h 898"/>
                <a:gd name="T6" fmla="*/ 94 w 1127"/>
                <a:gd name="T7" fmla="*/ 393 h 898"/>
                <a:gd name="T8" fmla="*/ 96 w 1127"/>
                <a:gd name="T9" fmla="*/ 507 h 898"/>
                <a:gd name="T10" fmla="*/ 196 w 1127"/>
                <a:gd name="T11" fmla="*/ 565 h 898"/>
                <a:gd name="T12" fmla="*/ 227 w 1127"/>
                <a:gd name="T13" fmla="*/ 659 h 898"/>
                <a:gd name="T14" fmla="*/ 263 w 1127"/>
                <a:gd name="T15" fmla="*/ 766 h 898"/>
                <a:gd name="T16" fmla="*/ 290 w 1127"/>
                <a:gd name="T17" fmla="*/ 791 h 898"/>
                <a:gd name="T18" fmla="*/ 331 w 1127"/>
                <a:gd name="T19" fmla="*/ 793 h 898"/>
                <a:gd name="T20" fmla="*/ 345 w 1127"/>
                <a:gd name="T21" fmla="*/ 766 h 898"/>
                <a:gd name="T22" fmla="*/ 433 w 1127"/>
                <a:gd name="T23" fmla="*/ 775 h 898"/>
                <a:gd name="T24" fmla="*/ 448 w 1127"/>
                <a:gd name="T25" fmla="*/ 787 h 898"/>
                <a:gd name="T26" fmla="*/ 722 w 1127"/>
                <a:gd name="T27" fmla="*/ 571 h 898"/>
                <a:gd name="T28" fmla="*/ 738 w 1127"/>
                <a:gd name="T29" fmla="*/ 489 h 898"/>
                <a:gd name="T30" fmla="*/ 831 w 1127"/>
                <a:gd name="T31" fmla="*/ 527 h 898"/>
                <a:gd name="T32" fmla="*/ 836 w 1127"/>
                <a:gd name="T33" fmla="*/ 738 h 898"/>
                <a:gd name="T34" fmla="*/ 875 w 1127"/>
                <a:gd name="T35" fmla="*/ 748 h 898"/>
                <a:gd name="T36" fmla="*/ 896 w 1127"/>
                <a:gd name="T37" fmla="*/ 883 h 898"/>
                <a:gd name="T38" fmla="*/ 1000 w 1127"/>
                <a:gd name="T39" fmla="*/ 898 h 898"/>
                <a:gd name="T40" fmla="*/ 1067 w 1127"/>
                <a:gd name="T41" fmla="*/ 887 h 898"/>
                <a:gd name="T42" fmla="*/ 1127 w 1127"/>
                <a:gd name="T43" fmla="*/ 795 h 898"/>
                <a:gd name="T44" fmla="*/ 1079 w 1127"/>
                <a:gd name="T45" fmla="*/ 742 h 898"/>
                <a:gd name="T46" fmla="*/ 1050 w 1127"/>
                <a:gd name="T47" fmla="*/ 507 h 898"/>
                <a:gd name="T48" fmla="*/ 761 w 1127"/>
                <a:gd name="T49" fmla="*/ 327 h 898"/>
                <a:gd name="T50" fmla="*/ 746 w 1127"/>
                <a:gd name="T51" fmla="*/ 168 h 898"/>
                <a:gd name="T52" fmla="*/ 582 w 1127"/>
                <a:gd name="T53" fmla="*/ 144 h 898"/>
                <a:gd name="T54" fmla="*/ 583 w 1127"/>
                <a:gd name="T55" fmla="*/ 86 h 898"/>
                <a:gd name="T56" fmla="*/ 518 w 1127"/>
                <a:gd name="T57" fmla="*/ 49 h 898"/>
                <a:gd name="T58" fmla="*/ 422 w 1127"/>
                <a:gd name="T59" fmla="*/ 55 h 898"/>
                <a:gd name="T60" fmla="*/ 356 w 1127"/>
                <a:gd name="T61" fmla="*/ 92 h 898"/>
                <a:gd name="T62" fmla="*/ 266 w 1127"/>
                <a:gd name="T63" fmla="*/ 96 h 898"/>
                <a:gd name="T64" fmla="*/ 229 w 1127"/>
                <a:gd name="T65" fmla="*/ 129 h 898"/>
                <a:gd name="T66" fmla="*/ 115 w 1127"/>
                <a:gd name="T67" fmla="*/ 120 h 898"/>
                <a:gd name="T68" fmla="*/ 67 w 1127"/>
                <a:gd name="T69" fmla="*/ 53 h 898"/>
                <a:gd name="T70" fmla="*/ 80 w 1127"/>
                <a:gd name="T71" fmla="*/ 0 h 898"/>
                <a:gd name="T72" fmla="*/ 33 w 1127"/>
                <a:gd name="T73" fmla="*/ 4 h 898"/>
                <a:gd name="T74" fmla="*/ 27 w 1127"/>
                <a:gd name="T75" fmla="*/ 26 h 8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27" h="898">
                  <a:moveTo>
                    <a:pt x="27" y="26"/>
                  </a:moveTo>
                  <a:lnTo>
                    <a:pt x="50" y="129"/>
                  </a:lnTo>
                  <a:lnTo>
                    <a:pt x="0" y="280"/>
                  </a:lnTo>
                  <a:lnTo>
                    <a:pt x="94" y="393"/>
                  </a:lnTo>
                  <a:lnTo>
                    <a:pt x="96" y="507"/>
                  </a:lnTo>
                  <a:lnTo>
                    <a:pt x="196" y="565"/>
                  </a:lnTo>
                  <a:lnTo>
                    <a:pt x="227" y="659"/>
                  </a:lnTo>
                  <a:lnTo>
                    <a:pt x="263" y="766"/>
                  </a:lnTo>
                  <a:lnTo>
                    <a:pt x="290" y="791"/>
                  </a:lnTo>
                  <a:lnTo>
                    <a:pt x="331" y="793"/>
                  </a:lnTo>
                  <a:lnTo>
                    <a:pt x="345" y="766"/>
                  </a:lnTo>
                  <a:lnTo>
                    <a:pt x="433" y="775"/>
                  </a:lnTo>
                  <a:lnTo>
                    <a:pt x="448" y="787"/>
                  </a:lnTo>
                  <a:lnTo>
                    <a:pt x="722" y="571"/>
                  </a:lnTo>
                  <a:lnTo>
                    <a:pt x="738" y="489"/>
                  </a:lnTo>
                  <a:lnTo>
                    <a:pt x="831" y="527"/>
                  </a:lnTo>
                  <a:lnTo>
                    <a:pt x="836" y="738"/>
                  </a:lnTo>
                  <a:lnTo>
                    <a:pt x="875" y="748"/>
                  </a:lnTo>
                  <a:lnTo>
                    <a:pt x="896" y="883"/>
                  </a:lnTo>
                  <a:lnTo>
                    <a:pt x="1000" y="898"/>
                  </a:lnTo>
                  <a:lnTo>
                    <a:pt x="1067" y="887"/>
                  </a:lnTo>
                  <a:lnTo>
                    <a:pt x="1127" y="795"/>
                  </a:lnTo>
                  <a:lnTo>
                    <a:pt x="1079" y="742"/>
                  </a:lnTo>
                  <a:lnTo>
                    <a:pt x="1050" y="507"/>
                  </a:lnTo>
                  <a:lnTo>
                    <a:pt x="761" y="327"/>
                  </a:lnTo>
                  <a:lnTo>
                    <a:pt x="746" y="168"/>
                  </a:lnTo>
                  <a:lnTo>
                    <a:pt x="582" y="144"/>
                  </a:lnTo>
                  <a:lnTo>
                    <a:pt x="583" y="86"/>
                  </a:lnTo>
                  <a:lnTo>
                    <a:pt x="518" y="49"/>
                  </a:lnTo>
                  <a:lnTo>
                    <a:pt x="422" y="55"/>
                  </a:lnTo>
                  <a:lnTo>
                    <a:pt x="356" y="92"/>
                  </a:lnTo>
                  <a:lnTo>
                    <a:pt x="266" y="96"/>
                  </a:lnTo>
                  <a:lnTo>
                    <a:pt x="229" y="129"/>
                  </a:lnTo>
                  <a:lnTo>
                    <a:pt x="115" y="120"/>
                  </a:lnTo>
                  <a:lnTo>
                    <a:pt x="67" y="53"/>
                  </a:lnTo>
                  <a:lnTo>
                    <a:pt x="80" y="0"/>
                  </a:lnTo>
                  <a:lnTo>
                    <a:pt x="33" y="4"/>
                  </a:lnTo>
                  <a:lnTo>
                    <a:pt x="27" y="2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793" name="Freeform 49"/>
            <p:cNvSpPr>
              <a:spLocks/>
            </p:cNvSpPr>
            <p:nvPr/>
          </p:nvSpPr>
          <p:spPr bwMode="auto">
            <a:xfrm>
              <a:off x="4077" y="1409"/>
              <a:ext cx="124" cy="86"/>
            </a:xfrm>
            <a:custGeom>
              <a:avLst/>
              <a:gdLst>
                <a:gd name="T0" fmla="*/ 153 w 746"/>
                <a:gd name="T1" fmla="*/ 109 h 518"/>
                <a:gd name="T2" fmla="*/ 288 w 746"/>
                <a:gd name="T3" fmla="*/ 127 h 518"/>
                <a:gd name="T4" fmla="*/ 352 w 746"/>
                <a:gd name="T5" fmla="*/ 0 h 518"/>
                <a:gd name="T6" fmla="*/ 746 w 746"/>
                <a:gd name="T7" fmla="*/ 430 h 518"/>
                <a:gd name="T8" fmla="*/ 646 w 746"/>
                <a:gd name="T9" fmla="*/ 438 h 518"/>
                <a:gd name="T10" fmla="*/ 668 w 746"/>
                <a:gd name="T11" fmla="*/ 474 h 518"/>
                <a:gd name="T12" fmla="*/ 631 w 746"/>
                <a:gd name="T13" fmla="*/ 505 h 518"/>
                <a:gd name="T14" fmla="*/ 587 w 746"/>
                <a:gd name="T15" fmla="*/ 505 h 518"/>
                <a:gd name="T16" fmla="*/ 484 w 746"/>
                <a:gd name="T17" fmla="*/ 472 h 518"/>
                <a:gd name="T18" fmla="*/ 55 w 746"/>
                <a:gd name="T19" fmla="*/ 518 h 518"/>
                <a:gd name="T20" fmla="*/ 0 w 746"/>
                <a:gd name="T21" fmla="*/ 421 h 518"/>
                <a:gd name="T22" fmla="*/ 85 w 746"/>
                <a:gd name="T23" fmla="*/ 164 h 518"/>
                <a:gd name="T24" fmla="*/ 112 w 746"/>
                <a:gd name="T25" fmla="*/ 130 h 518"/>
                <a:gd name="T26" fmla="*/ 153 w 746"/>
                <a:gd name="T27" fmla="*/ 109 h 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46" h="518">
                  <a:moveTo>
                    <a:pt x="153" y="109"/>
                  </a:moveTo>
                  <a:lnTo>
                    <a:pt x="288" y="127"/>
                  </a:lnTo>
                  <a:lnTo>
                    <a:pt x="352" y="0"/>
                  </a:lnTo>
                  <a:lnTo>
                    <a:pt x="746" y="430"/>
                  </a:lnTo>
                  <a:lnTo>
                    <a:pt x="646" y="438"/>
                  </a:lnTo>
                  <a:lnTo>
                    <a:pt x="668" y="474"/>
                  </a:lnTo>
                  <a:lnTo>
                    <a:pt x="631" y="505"/>
                  </a:lnTo>
                  <a:lnTo>
                    <a:pt x="587" y="505"/>
                  </a:lnTo>
                  <a:lnTo>
                    <a:pt x="484" y="472"/>
                  </a:lnTo>
                  <a:lnTo>
                    <a:pt x="55" y="518"/>
                  </a:lnTo>
                  <a:lnTo>
                    <a:pt x="0" y="421"/>
                  </a:lnTo>
                  <a:lnTo>
                    <a:pt x="85" y="164"/>
                  </a:lnTo>
                  <a:lnTo>
                    <a:pt x="112" y="130"/>
                  </a:lnTo>
                  <a:lnTo>
                    <a:pt x="153" y="10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794" name="Freeform 50"/>
            <p:cNvSpPr>
              <a:spLocks/>
            </p:cNvSpPr>
            <p:nvPr/>
          </p:nvSpPr>
          <p:spPr bwMode="auto">
            <a:xfrm>
              <a:off x="4056" y="1454"/>
              <a:ext cx="251" cy="149"/>
            </a:xfrm>
            <a:custGeom>
              <a:avLst/>
              <a:gdLst>
                <a:gd name="T0" fmla="*/ 182 w 1505"/>
                <a:gd name="T1" fmla="*/ 246 h 895"/>
                <a:gd name="T2" fmla="*/ 139 w 1505"/>
                <a:gd name="T3" fmla="*/ 383 h 895"/>
                <a:gd name="T4" fmla="*/ 37 w 1505"/>
                <a:gd name="T5" fmla="*/ 483 h 895"/>
                <a:gd name="T6" fmla="*/ 0 w 1505"/>
                <a:gd name="T7" fmla="*/ 650 h 895"/>
                <a:gd name="T8" fmla="*/ 73 w 1505"/>
                <a:gd name="T9" fmla="*/ 652 h 895"/>
                <a:gd name="T10" fmla="*/ 130 w 1505"/>
                <a:gd name="T11" fmla="*/ 689 h 895"/>
                <a:gd name="T12" fmla="*/ 207 w 1505"/>
                <a:gd name="T13" fmla="*/ 702 h 895"/>
                <a:gd name="T14" fmla="*/ 231 w 1505"/>
                <a:gd name="T15" fmla="*/ 806 h 895"/>
                <a:gd name="T16" fmla="*/ 282 w 1505"/>
                <a:gd name="T17" fmla="*/ 895 h 895"/>
                <a:gd name="T18" fmla="*/ 887 w 1505"/>
                <a:gd name="T19" fmla="*/ 536 h 895"/>
                <a:gd name="T20" fmla="*/ 902 w 1505"/>
                <a:gd name="T21" fmla="*/ 508 h 895"/>
                <a:gd name="T22" fmla="*/ 947 w 1505"/>
                <a:gd name="T23" fmla="*/ 491 h 895"/>
                <a:gd name="T24" fmla="*/ 1067 w 1505"/>
                <a:gd name="T25" fmla="*/ 359 h 895"/>
                <a:gd name="T26" fmla="*/ 1167 w 1505"/>
                <a:gd name="T27" fmla="*/ 327 h 895"/>
                <a:gd name="T28" fmla="*/ 1375 w 1505"/>
                <a:gd name="T29" fmla="*/ 327 h 895"/>
                <a:gd name="T30" fmla="*/ 1422 w 1505"/>
                <a:gd name="T31" fmla="*/ 165 h 895"/>
                <a:gd name="T32" fmla="*/ 1505 w 1505"/>
                <a:gd name="T33" fmla="*/ 162 h 895"/>
                <a:gd name="T34" fmla="*/ 1478 w 1505"/>
                <a:gd name="T35" fmla="*/ 95 h 895"/>
                <a:gd name="T36" fmla="*/ 1390 w 1505"/>
                <a:gd name="T37" fmla="*/ 0 h 895"/>
                <a:gd name="T38" fmla="*/ 1347 w 1505"/>
                <a:gd name="T39" fmla="*/ 13 h 895"/>
                <a:gd name="T40" fmla="*/ 1273 w 1505"/>
                <a:gd name="T41" fmla="*/ 115 h 895"/>
                <a:gd name="T42" fmla="*/ 1157 w 1505"/>
                <a:gd name="T43" fmla="*/ 125 h 895"/>
                <a:gd name="T44" fmla="*/ 1133 w 1505"/>
                <a:gd name="T45" fmla="*/ 154 h 895"/>
                <a:gd name="T46" fmla="*/ 869 w 1505"/>
                <a:gd name="T47" fmla="*/ 157 h 895"/>
                <a:gd name="T48" fmla="*/ 773 w 1505"/>
                <a:gd name="T49" fmla="*/ 166 h 895"/>
                <a:gd name="T50" fmla="*/ 796 w 1505"/>
                <a:gd name="T51" fmla="*/ 203 h 895"/>
                <a:gd name="T52" fmla="*/ 758 w 1505"/>
                <a:gd name="T53" fmla="*/ 233 h 895"/>
                <a:gd name="T54" fmla="*/ 712 w 1505"/>
                <a:gd name="T55" fmla="*/ 233 h 895"/>
                <a:gd name="T56" fmla="*/ 611 w 1505"/>
                <a:gd name="T57" fmla="*/ 202 h 895"/>
                <a:gd name="T58" fmla="*/ 182 w 1505"/>
                <a:gd name="T59" fmla="*/ 246 h 8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505" h="895">
                  <a:moveTo>
                    <a:pt x="182" y="246"/>
                  </a:moveTo>
                  <a:lnTo>
                    <a:pt x="139" y="383"/>
                  </a:lnTo>
                  <a:lnTo>
                    <a:pt x="37" y="483"/>
                  </a:lnTo>
                  <a:lnTo>
                    <a:pt x="0" y="650"/>
                  </a:lnTo>
                  <a:lnTo>
                    <a:pt x="73" y="652"/>
                  </a:lnTo>
                  <a:lnTo>
                    <a:pt x="130" y="689"/>
                  </a:lnTo>
                  <a:lnTo>
                    <a:pt x="207" y="702"/>
                  </a:lnTo>
                  <a:lnTo>
                    <a:pt x="231" y="806"/>
                  </a:lnTo>
                  <a:lnTo>
                    <a:pt x="282" y="895"/>
                  </a:lnTo>
                  <a:lnTo>
                    <a:pt x="887" y="536"/>
                  </a:lnTo>
                  <a:lnTo>
                    <a:pt x="902" y="508"/>
                  </a:lnTo>
                  <a:lnTo>
                    <a:pt x="947" y="491"/>
                  </a:lnTo>
                  <a:lnTo>
                    <a:pt x="1067" y="359"/>
                  </a:lnTo>
                  <a:lnTo>
                    <a:pt x="1167" y="327"/>
                  </a:lnTo>
                  <a:lnTo>
                    <a:pt x="1375" y="327"/>
                  </a:lnTo>
                  <a:lnTo>
                    <a:pt x="1422" y="165"/>
                  </a:lnTo>
                  <a:lnTo>
                    <a:pt x="1505" y="162"/>
                  </a:lnTo>
                  <a:lnTo>
                    <a:pt x="1478" y="95"/>
                  </a:lnTo>
                  <a:lnTo>
                    <a:pt x="1390" y="0"/>
                  </a:lnTo>
                  <a:lnTo>
                    <a:pt x="1347" y="13"/>
                  </a:lnTo>
                  <a:lnTo>
                    <a:pt x="1273" y="115"/>
                  </a:lnTo>
                  <a:lnTo>
                    <a:pt x="1157" y="125"/>
                  </a:lnTo>
                  <a:lnTo>
                    <a:pt x="1133" y="154"/>
                  </a:lnTo>
                  <a:lnTo>
                    <a:pt x="869" y="157"/>
                  </a:lnTo>
                  <a:lnTo>
                    <a:pt x="773" y="166"/>
                  </a:lnTo>
                  <a:lnTo>
                    <a:pt x="796" y="203"/>
                  </a:lnTo>
                  <a:lnTo>
                    <a:pt x="758" y="233"/>
                  </a:lnTo>
                  <a:lnTo>
                    <a:pt x="712" y="233"/>
                  </a:lnTo>
                  <a:lnTo>
                    <a:pt x="611" y="202"/>
                  </a:lnTo>
                  <a:lnTo>
                    <a:pt x="182" y="24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795" name="Freeform 51"/>
            <p:cNvSpPr>
              <a:spLocks/>
            </p:cNvSpPr>
            <p:nvPr/>
          </p:nvSpPr>
          <p:spPr bwMode="auto">
            <a:xfrm>
              <a:off x="3334" y="1551"/>
              <a:ext cx="167" cy="70"/>
            </a:xfrm>
            <a:custGeom>
              <a:avLst/>
              <a:gdLst>
                <a:gd name="T0" fmla="*/ 68 w 1004"/>
                <a:gd name="T1" fmla="*/ 38 h 421"/>
                <a:gd name="T2" fmla="*/ 405 w 1004"/>
                <a:gd name="T3" fmla="*/ 0 h 421"/>
                <a:gd name="T4" fmla="*/ 526 w 1004"/>
                <a:gd name="T5" fmla="*/ 18 h 421"/>
                <a:gd name="T6" fmla="*/ 578 w 1004"/>
                <a:gd name="T7" fmla="*/ 39 h 421"/>
                <a:gd name="T8" fmla="*/ 656 w 1004"/>
                <a:gd name="T9" fmla="*/ 191 h 421"/>
                <a:gd name="T10" fmla="*/ 710 w 1004"/>
                <a:gd name="T11" fmla="*/ 195 h 421"/>
                <a:gd name="T12" fmla="*/ 740 w 1004"/>
                <a:gd name="T13" fmla="*/ 162 h 421"/>
                <a:gd name="T14" fmla="*/ 826 w 1004"/>
                <a:gd name="T15" fmla="*/ 141 h 421"/>
                <a:gd name="T16" fmla="*/ 858 w 1004"/>
                <a:gd name="T17" fmla="*/ 95 h 421"/>
                <a:gd name="T18" fmla="*/ 894 w 1004"/>
                <a:gd name="T19" fmla="*/ 64 h 421"/>
                <a:gd name="T20" fmla="*/ 957 w 1004"/>
                <a:gd name="T21" fmla="*/ 57 h 421"/>
                <a:gd name="T22" fmla="*/ 993 w 1004"/>
                <a:gd name="T23" fmla="*/ 110 h 421"/>
                <a:gd name="T24" fmla="*/ 1004 w 1004"/>
                <a:gd name="T25" fmla="*/ 183 h 421"/>
                <a:gd name="T26" fmla="*/ 876 w 1004"/>
                <a:gd name="T27" fmla="*/ 255 h 421"/>
                <a:gd name="T28" fmla="*/ 865 w 1004"/>
                <a:gd name="T29" fmla="*/ 314 h 421"/>
                <a:gd name="T30" fmla="*/ 808 w 1004"/>
                <a:gd name="T31" fmla="*/ 361 h 421"/>
                <a:gd name="T32" fmla="*/ 784 w 1004"/>
                <a:gd name="T33" fmla="*/ 353 h 421"/>
                <a:gd name="T34" fmla="*/ 618 w 1004"/>
                <a:gd name="T35" fmla="*/ 386 h 421"/>
                <a:gd name="T36" fmla="*/ 571 w 1004"/>
                <a:gd name="T37" fmla="*/ 414 h 421"/>
                <a:gd name="T38" fmla="*/ 526 w 1004"/>
                <a:gd name="T39" fmla="*/ 421 h 421"/>
                <a:gd name="T40" fmla="*/ 489 w 1004"/>
                <a:gd name="T41" fmla="*/ 382 h 421"/>
                <a:gd name="T42" fmla="*/ 462 w 1004"/>
                <a:gd name="T43" fmla="*/ 382 h 421"/>
                <a:gd name="T44" fmla="*/ 437 w 1004"/>
                <a:gd name="T45" fmla="*/ 405 h 421"/>
                <a:gd name="T46" fmla="*/ 412 w 1004"/>
                <a:gd name="T47" fmla="*/ 401 h 421"/>
                <a:gd name="T48" fmla="*/ 379 w 1004"/>
                <a:gd name="T49" fmla="*/ 390 h 421"/>
                <a:gd name="T50" fmla="*/ 258 w 1004"/>
                <a:gd name="T51" fmla="*/ 384 h 421"/>
                <a:gd name="T52" fmla="*/ 207 w 1004"/>
                <a:gd name="T53" fmla="*/ 343 h 421"/>
                <a:gd name="T54" fmla="*/ 175 w 1004"/>
                <a:gd name="T55" fmla="*/ 337 h 421"/>
                <a:gd name="T56" fmla="*/ 140 w 1004"/>
                <a:gd name="T57" fmla="*/ 365 h 421"/>
                <a:gd name="T58" fmla="*/ 115 w 1004"/>
                <a:gd name="T59" fmla="*/ 360 h 421"/>
                <a:gd name="T60" fmla="*/ 0 w 1004"/>
                <a:gd name="T61" fmla="*/ 305 h 421"/>
                <a:gd name="T62" fmla="*/ 32 w 1004"/>
                <a:gd name="T63" fmla="*/ 263 h 421"/>
                <a:gd name="T64" fmla="*/ 22 w 1004"/>
                <a:gd name="T65" fmla="*/ 224 h 421"/>
                <a:gd name="T66" fmla="*/ 32 w 1004"/>
                <a:gd name="T67" fmla="*/ 96 h 421"/>
                <a:gd name="T68" fmla="*/ 68 w 1004"/>
                <a:gd name="T69" fmla="*/ 38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004" h="421">
                  <a:moveTo>
                    <a:pt x="68" y="38"/>
                  </a:moveTo>
                  <a:lnTo>
                    <a:pt x="405" y="0"/>
                  </a:lnTo>
                  <a:lnTo>
                    <a:pt x="526" y="18"/>
                  </a:lnTo>
                  <a:lnTo>
                    <a:pt x="578" y="39"/>
                  </a:lnTo>
                  <a:lnTo>
                    <a:pt x="656" y="191"/>
                  </a:lnTo>
                  <a:lnTo>
                    <a:pt x="710" y="195"/>
                  </a:lnTo>
                  <a:lnTo>
                    <a:pt x="740" y="162"/>
                  </a:lnTo>
                  <a:lnTo>
                    <a:pt x="826" y="141"/>
                  </a:lnTo>
                  <a:lnTo>
                    <a:pt x="858" y="95"/>
                  </a:lnTo>
                  <a:lnTo>
                    <a:pt x="894" y="64"/>
                  </a:lnTo>
                  <a:lnTo>
                    <a:pt x="957" y="57"/>
                  </a:lnTo>
                  <a:lnTo>
                    <a:pt x="993" y="110"/>
                  </a:lnTo>
                  <a:lnTo>
                    <a:pt x="1004" y="183"/>
                  </a:lnTo>
                  <a:lnTo>
                    <a:pt x="876" y="255"/>
                  </a:lnTo>
                  <a:lnTo>
                    <a:pt x="865" y="314"/>
                  </a:lnTo>
                  <a:lnTo>
                    <a:pt x="808" y="361"/>
                  </a:lnTo>
                  <a:lnTo>
                    <a:pt x="784" y="353"/>
                  </a:lnTo>
                  <a:lnTo>
                    <a:pt x="618" y="386"/>
                  </a:lnTo>
                  <a:lnTo>
                    <a:pt x="571" y="414"/>
                  </a:lnTo>
                  <a:lnTo>
                    <a:pt x="526" y="421"/>
                  </a:lnTo>
                  <a:lnTo>
                    <a:pt x="489" y="382"/>
                  </a:lnTo>
                  <a:lnTo>
                    <a:pt x="462" y="382"/>
                  </a:lnTo>
                  <a:lnTo>
                    <a:pt x="437" y="405"/>
                  </a:lnTo>
                  <a:lnTo>
                    <a:pt x="412" y="401"/>
                  </a:lnTo>
                  <a:lnTo>
                    <a:pt x="379" y="390"/>
                  </a:lnTo>
                  <a:lnTo>
                    <a:pt x="258" y="384"/>
                  </a:lnTo>
                  <a:lnTo>
                    <a:pt x="207" y="343"/>
                  </a:lnTo>
                  <a:lnTo>
                    <a:pt x="175" y="337"/>
                  </a:lnTo>
                  <a:lnTo>
                    <a:pt x="140" y="365"/>
                  </a:lnTo>
                  <a:lnTo>
                    <a:pt x="115" y="360"/>
                  </a:lnTo>
                  <a:lnTo>
                    <a:pt x="0" y="305"/>
                  </a:lnTo>
                  <a:lnTo>
                    <a:pt x="32" y="263"/>
                  </a:lnTo>
                  <a:lnTo>
                    <a:pt x="22" y="224"/>
                  </a:lnTo>
                  <a:lnTo>
                    <a:pt x="32" y="96"/>
                  </a:lnTo>
                  <a:lnTo>
                    <a:pt x="68" y="3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796" name="Freeform 52"/>
            <p:cNvSpPr>
              <a:spLocks/>
            </p:cNvSpPr>
            <p:nvPr/>
          </p:nvSpPr>
          <p:spPr bwMode="auto">
            <a:xfrm>
              <a:off x="3400" y="1477"/>
              <a:ext cx="108" cy="106"/>
            </a:xfrm>
            <a:custGeom>
              <a:avLst/>
              <a:gdLst>
                <a:gd name="T0" fmla="*/ 645 w 645"/>
                <a:gd name="T1" fmla="*/ 39 h 634"/>
                <a:gd name="T2" fmla="*/ 623 w 645"/>
                <a:gd name="T3" fmla="*/ 79 h 634"/>
                <a:gd name="T4" fmla="*/ 640 w 645"/>
                <a:gd name="T5" fmla="*/ 147 h 634"/>
                <a:gd name="T6" fmla="*/ 633 w 645"/>
                <a:gd name="T7" fmla="*/ 243 h 634"/>
                <a:gd name="T8" fmla="*/ 593 w 645"/>
                <a:gd name="T9" fmla="*/ 311 h 634"/>
                <a:gd name="T10" fmla="*/ 588 w 645"/>
                <a:gd name="T11" fmla="*/ 402 h 634"/>
                <a:gd name="T12" fmla="*/ 562 w 645"/>
                <a:gd name="T13" fmla="*/ 499 h 634"/>
                <a:gd name="T14" fmla="*/ 500 w 645"/>
                <a:gd name="T15" fmla="*/ 500 h 634"/>
                <a:gd name="T16" fmla="*/ 460 w 645"/>
                <a:gd name="T17" fmla="*/ 533 h 634"/>
                <a:gd name="T18" fmla="*/ 427 w 645"/>
                <a:gd name="T19" fmla="*/ 579 h 634"/>
                <a:gd name="T20" fmla="*/ 344 w 645"/>
                <a:gd name="T21" fmla="*/ 601 h 634"/>
                <a:gd name="T22" fmla="*/ 313 w 645"/>
                <a:gd name="T23" fmla="*/ 634 h 634"/>
                <a:gd name="T24" fmla="*/ 258 w 645"/>
                <a:gd name="T25" fmla="*/ 633 h 634"/>
                <a:gd name="T26" fmla="*/ 177 w 645"/>
                <a:gd name="T27" fmla="*/ 478 h 634"/>
                <a:gd name="T28" fmla="*/ 128 w 645"/>
                <a:gd name="T29" fmla="*/ 458 h 634"/>
                <a:gd name="T30" fmla="*/ 0 w 645"/>
                <a:gd name="T31" fmla="*/ 441 h 634"/>
                <a:gd name="T32" fmla="*/ 223 w 645"/>
                <a:gd name="T33" fmla="*/ 310 h 634"/>
                <a:gd name="T34" fmla="*/ 293 w 645"/>
                <a:gd name="T35" fmla="*/ 314 h 634"/>
                <a:gd name="T36" fmla="*/ 322 w 645"/>
                <a:gd name="T37" fmla="*/ 239 h 634"/>
                <a:gd name="T38" fmla="*/ 278 w 645"/>
                <a:gd name="T39" fmla="*/ 63 h 634"/>
                <a:gd name="T40" fmla="*/ 483 w 645"/>
                <a:gd name="T41" fmla="*/ 0 h 634"/>
                <a:gd name="T42" fmla="*/ 645 w 645"/>
                <a:gd name="T43" fmla="*/ 39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5" h="634">
                  <a:moveTo>
                    <a:pt x="645" y="39"/>
                  </a:moveTo>
                  <a:lnTo>
                    <a:pt x="623" y="79"/>
                  </a:lnTo>
                  <a:lnTo>
                    <a:pt x="640" y="147"/>
                  </a:lnTo>
                  <a:lnTo>
                    <a:pt x="633" y="243"/>
                  </a:lnTo>
                  <a:lnTo>
                    <a:pt x="593" y="311"/>
                  </a:lnTo>
                  <a:lnTo>
                    <a:pt x="588" y="402"/>
                  </a:lnTo>
                  <a:lnTo>
                    <a:pt x="562" y="499"/>
                  </a:lnTo>
                  <a:lnTo>
                    <a:pt x="500" y="500"/>
                  </a:lnTo>
                  <a:lnTo>
                    <a:pt x="460" y="533"/>
                  </a:lnTo>
                  <a:lnTo>
                    <a:pt x="427" y="579"/>
                  </a:lnTo>
                  <a:lnTo>
                    <a:pt x="344" y="601"/>
                  </a:lnTo>
                  <a:lnTo>
                    <a:pt x="313" y="634"/>
                  </a:lnTo>
                  <a:lnTo>
                    <a:pt x="258" y="633"/>
                  </a:lnTo>
                  <a:lnTo>
                    <a:pt x="177" y="478"/>
                  </a:lnTo>
                  <a:lnTo>
                    <a:pt x="128" y="458"/>
                  </a:lnTo>
                  <a:lnTo>
                    <a:pt x="0" y="441"/>
                  </a:lnTo>
                  <a:lnTo>
                    <a:pt x="223" y="310"/>
                  </a:lnTo>
                  <a:lnTo>
                    <a:pt x="293" y="314"/>
                  </a:lnTo>
                  <a:lnTo>
                    <a:pt x="322" y="239"/>
                  </a:lnTo>
                  <a:lnTo>
                    <a:pt x="278" y="63"/>
                  </a:lnTo>
                  <a:lnTo>
                    <a:pt x="483" y="0"/>
                  </a:lnTo>
                  <a:lnTo>
                    <a:pt x="645" y="3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797" name="Freeform 53"/>
            <p:cNvSpPr>
              <a:spLocks/>
            </p:cNvSpPr>
            <p:nvPr/>
          </p:nvSpPr>
          <p:spPr bwMode="auto">
            <a:xfrm>
              <a:off x="3317" y="1435"/>
              <a:ext cx="164" cy="122"/>
            </a:xfrm>
            <a:custGeom>
              <a:avLst/>
              <a:gdLst>
                <a:gd name="T0" fmla="*/ 246 w 986"/>
                <a:gd name="T1" fmla="*/ 25 h 731"/>
                <a:gd name="T2" fmla="*/ 254 w 986"/>
                <a:gd name="T3" fmla="*/ 60 h 731"/>
                <a:gd name="T4" fmla="*/ 284 w 986"/>
                <a:gd name="T5" fmla="*/ 59 h 731"/>
                <a:gd name="T6" fmla="*/ 334 w 986"/>
                <a:gd name="T7" fmla="*/ 0 h 731"/>
                <a:gd name="T8" fmla="*/ 345 w 986"/>
                <a:gd name="T9" fmla="*/ 63 h 731"/>
                <a:gd name="T10" fmla="*/ 394 w 986"/>
                <a:gd name="T11" fmla="*/ 42 h 731"/>
                <a:gd name="T12" fmla="*/ 511 w 986"/>
                <a:gd name="T13" fmla="*/ 42 h 731"/>
                <a:gd name="T14" fmla="*/ 586 w 986"/>
                <a:gd name="T15" fmla="*/ 113 h 731"/>
                <a:gd name="T16" fmla="*/ 828 w 986"/>
                <a:gd name="T17" fmla="*/ 118 h 731"/>
                <a:gd name="T18" fmla="*/ 986 w 986"/>
                <a:gd name="T19" fmla="*/ 256 h 731"/>
                <a:gd name="T20" fmla="*/ 778 w 986"/>
                <a:gd name="T21" fmla="*/ 317 h 731"/>
                <a:gd name="T22" fmla="*/ 823 w 986"/>
                <a:gd name="T23" fmla="*/ 490 h 731"/>
                <a:gd name="T24" fmla="*/ 795 w 986"/>
                <a:gd name="T25" fmla="*/ 565 h 731"/>
                <a:gd name="T26" fmla="*/ 724 w 986"/>
                <a:gd name="T27" fmla="*/ 565 h 731"/>
                <a:gd name="T28" fmla="*/ 498 w 986"/>
                <a:gd name="T29" fmla="*/ 695 h 731"/>
                <a:gd name="T30" fmla="*/ 172 w 986"/>
                <a:gd name="T31" fmla="*/ 731 h 731"/>
                <a:gd name="T32" fmla="*/ 0 w 986"/>
                <a:gd name="T33" fmla="*/ 692 h 731"/>
                <a:gd name="T34" fmla="*/ 55 w 986"/>
                <a:gd name="T35" fmla="*/ 585 h 731"/>
                <a:gd name="T36" fmla="*/ 61 w 986"/>
                <a:gd name="T37" fmla="*/ 505 h 731"/>
                <a:gd name="T38" fmla="*/ 41 w 986"/>
                <a:gd name="T39" fmla="*/ 457 h 731"/>
                <a:gd name="T40" fmla="*/ 178 w 986"/>
                <a:gd name="T41" fmla="*/ 158 h 731"/>
                <a:gd name="T42" fmla="*/ 246 w 986"/>
                <a:gd name="T43" fmla="*/ 25 h 7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86" h="731">
                  <a:moveTo>
                    <a:pt x="246" y="25"/>
                  </a:moveTo>
                  <a:lnTo>
                    <a:pt x="254" y="60"/>
                  </a:lnTo>
                  <a:lnTo>
                    <a:pt x="284" y="59"/>
                  </a:lnTo>
                  <a:lnTo>
                    <a:pt x="334" y="0"/>
                  </a:lnTo>
                  <a:lnTo>
                    <a:pt x="345" y="63"/>
                  </a:lnTo>
                  <a:lnTo>
                    <a:pt x="394" y="42"/>
                  </a:lnTo>
                  <a:lnTo>
                    <a:pt x="511" y="42"/>
                  </a:lnTo>
                  <a:lnTo>
                    <a:pt x="586" y="113"/>
                  </a:lnTo>
                  <a:lnTo>
                    <a:pt x="828" y="118"/>
                  </a:lnTo>
                  <a:lnTo>
                    <a:pt x="986" y="256"/>
                  </a:lnTo>
                  <a:lnTo>
                    <a:pt x="778" y="317"/>
                  </a:lnTo>
                  <a:lnTo>
                    <a:pt x="823" y="490"/>
                  </a:lnTo>
                  <a:lnTo>
                    <a:pt x="795" y="565"/>
                  </a:lnTo>
                  <a:lnTo>
                    <a:pt x="724" y="565"/>
                  </a:lnTo>
                  <a:lnTo>
                    <a:pt x="498" y="695"/>
                  </a:lnTo>
                  <a:lnTo>
                    <a:pt x="172" y="731"/>
                  </a:lnTo>
                  <a:lnTo>
                    <a:pt x="0" y="692"/>
                  </a:lnTo>
                  <a:lnTo>
                    <a:pt x="55" y="585"/>
                  </a:lnTo>
                  <a:lnTo>
                    <a:pt x="61" y="505"/>
                  </a:lnTo>
                  <a:lnTo>
                    <a:pt x="41" y="457"/>
                  </a:lnTo>
                  <a:lnTo>
                    <a:pt x="178" y="158"/>
                  </a:lnTo>
                  <a:lnTo>
                    <a:pt x="246" y="2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798" name="Freeform 54"/>
            <p:cNvSpPr>
              <a:spLocks/>
            </p:cNvSpPr>
            <p:nvPr/>
          </p:nvSpPr>
          <p:spPr bwMode="auto">
            <a:xfrm>
              <a:off x="3695" y="1864"/>
              <a:ext cx="381" cy="424"/>
            </a:xfrm>
            <a:custGeom>
              <a:avLst/>
              <a:gdLst>
                <a:gd name="T0" fmla="*/ 841 w 2290"/>
                <a:gd name="T1" fmla="*/ 290 h 2542"/>
                <a:gd name="T2" fmla="*/ 1067 w 2290"/>
                <a:gd name="T3" fmla="*/ 92 h 2542"/>
                <a:gd name="T4" fmla="*/ 1205 w 2290"/>
                <a:gd name="T5" fmla="*/ 86 h 2542"/>
                <a:gd name="T6" fmla="*/ 1277 w 2290"/>
                <a:gd name="T7" fmla="*/ 5 h 2542"/>
                <a:gd name="T8" fmla="*/ 1538 w 2290"/>
                <a:gd name="T9" fmla="*/ 0 h 2542"/>
                <a:gd name="T10" fmla="*/ 1526 w 2290"/>
                <a:gd name="T11" fmla="*/ 92 h 2542"/>
                <a:gd name="T12" fmla="*/ 1559 w 2290"/>
                <a:gd name="T13" fmla="*/ 209 h 2542"/>
                <a:gd name="T14" fmla="*/ 1654 w 2290"/>
                <a:gd name="T15" fmla="*/ 264 h 2542"/>
                <a:gd name="T16" fmla="*/ 1754 w 2290"/>
                <a:gd name="T17" fmla="*/ 311 h 2542"/>
                <a:gd name="T18" fmla="*/ 1823 w 2290"/>
                <a:gd name="T19" fmla="*/ 461 h 2542"/>
                <a:gd name="T20" fmla="*/ 1833 w 2290"/>
                <a:gd name="T21" fmla="*/ 559 h 2542"/>
                <a:gd name="T22" fmla="*/ 1991 w 2290"/>
                <a:gd name="T23" fmla="*/ 819 h 2542"/>
                <a:gd name="T24" fmla="*/ 2024 w 2290"/>
                <a:gd name="T25" fmla="*/ 971 h 2542"/>
                <a:gd name="T26" fmla="*/ 2003 w 2290"/>
                <a:gd name="T27" fmla="*/ 1040 h 2542"/>
                <a:gd name="T28" fmla="*/ 2012 w 2290"/>
                <a:gd name="T29" fmla="*/ 1172 h 2542"/>
                <a:gd name="T30" fmla="*/ 1939 w 2290"/>
                <a:gd name="T31" fmla="*/ 1238 h 2542"/>
                <a:gd name="T32" fmla="*/ 2068 w 2290"/>
                <a:gd name="T33" fmla="*/ 1445 h 2542"/>
                <a:gd name="T34" fmla="*/ 2150 w 2290"/>
                <a:gd name="T35" fmla="*/ 1441 h 2542"/>
                <a:gd name="T36" fmla="*/ 2213 w 2290"/>
                <a:gd name="T37" fmla="*/ 1491 h 2542"/>
                <a:gd name="T38" fmla="*/ 2290 w 2290"/>
                <a:gd name="T39" fmla="*/ 1526 h 2542"/>
                <a:gd name="T40" fmla="*/ 1950 w 2290"/>
                <a:gd name="T41" fmla="*/ 2225 h 2542"/>
                <a:gd name="T42" fmla="*/ 1970 w 2290"/>
                <a:gd name="T43" fmla="*/ 2267 h 2542"/>
                <a:gd name="T44" fmla="*/ 1931 w 2290"/>
                <a:gd name="T45" fmla="*/ 2302 h 2542"/>
                <a:gd name="T46" fmla="*/ 1875 w 2290"/>
                <a:gd name="T47" fmla="*/ 2317 h 2542"/>
                <a:gd name="T48" fmla="*/ 1827 w 2290"/>
                <a:gd name="T49" fmla="*/ 2375 h 2542"/>
                <a:gd name="T50" fmla="*/ 1779 w 2290"/>
                <a:gd name="T51" fmla="*/ 2398 h 2542"/>
                <a:gd name="T52" fmla="*/ 1596 w 2290"/>
                <a:gd name="T53" fmla="*/ 2473 h 2542"/>
                <a:gd name="T54" fmla="*/ 1394 w 2290"/>
                <a:gd name="T55" fmla="*/ 2460 h 2542"/>
                <a:gd name="T56" fmla="*/ 1266 w 2290"/>
                <a:gd name="T57" fmla="*/ 2500 h 2542"/>
                <a:gd name="T58" fmla="*/ 1164 w 2290"/>
                <a:gd name="T59" fmla="*/ 2444 h 2542"/>
                <a:gd name="T60" fmla="*/ 929 w 2290"/>
                <a:gd name="T61" fmla="*/ 2531 h 2542"/>
                <a:gd name="T62" fmla="*/ 738 w 2290"/>
                <a:gd name="T63" fmla="*/ 2356 h 2542"/>
                <a:gd name="T64" fmla="*/ 548 w 2290"/>
                <a:gd name="T65" fmla="*/ 2350 h 2542"/>
                <a:gd name="T66" fmla="*/ 447 w 2290"/>
                <a:gd name="T67" fmla="*/ 2290 h 2542"/>
                <a:gd name="T68" fmla="*/ 317 w 2290"/>
                <a:gd name="T69" fmla="*/ 2150 h 2542"/>
                <a:gd name="T70" fmla="*/ 363 w 2290"/>
                <a:gd name="T71" fmla="*/ 2017 h 2542"/>
                <a:gd name="T72" fmla="*/ 428 w 2290"/>
                <a:gd name="T73" fmla="*/ 1832 h 2542"/>
                <a:gd name="T74" fmla="*/ 386 w 2290"/>
                <a:gd name="T75" fmla="*/ 1730 h 2542"/>
                <a:gd name="T76" fmla="*/ 305 w 2290"/>
                <a:gd name="T77" fmla="*/ 1759 h 2542"/>
                <a:gd name="T78" fmla="*/ 230 w 2290"/>
                <a:gd name="T79" fmla="*/ 1669 h 2542"/>
                <a:gd name="T80" fmla="*/ 170 w 2290"/>
                <a:gd name="T81" fmla="*/ 1684 h 2542"/>
                <a:gd name="T82" fmla="*/ 550 w 2290"/>
                <a:gd name="T83" fmla="*/ 1381 h 2542"/>
                <a:gd name="T84" fmla="*/ 690 w 2290"/>
                <a:gd name="T85" fmla="*/ 1177 h 2542"/>
                <a:gd name="T86" fmla="*/ 663 w 2290"/>
                <a:gd name="T87" fmla="*/ 1061 h 2542"/>
                <a:gd name="T88" fmla="*/ 644 w 2290"/>
                <a:gd name="T89" fmla="*/ 848 h 2542"/>
                <a:gd name="T90" fmla="*/ 744 w 2290"/>
                <a:gd name="T91" fmla="*/ 809 h 2542"/>
                <a:gd name="T92" fmla="*/ 896 w 2290"/>
                <a:gd name="T93" fmla="*/ 734 h 2542"/>
                <a:gd name="T94" fmla="*/ 725 w 2290"/>
                <a:gd name="T95" fmla="*/ 470 h 2542"/>
                <a:gd name="T96" fmla="*/ 787 w 2290"/>
                <a:gd name="T97" fmla="*/ 335 h 2542"/>
                <a:gd name="T98" fmla="*/ 798 w 2290"/>
                <a:gd name="T99" fmla="*/ 233 h 2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290" h="2542">
                  <a:moveTo>
                    <a:pt x="798" y="233"/>
                  </a:moveTo>
                  <a:lnTo>
                    <a:pt x="841" y="290"/>
                  </a:lnTo>
                  <a:lnTo>
                    <a:pt x="974" y="299"/>
                  </a:lnTo>
                  <a:lnTo>
                    <a:pt x="1067" y="92"/>
                  </a:lnTo>
                  <a:lnTo>
                    <a:pt x="1088" y="113"/>
                  </a:lnTo>
                  <a:lnTo>
                    <a:pt x="1205" y="86"/>
                  </a:lnTo>
                  <a:lnTo>
                    <a:pt x="1316" y="161"/>
                  </a:lnTo>
                  <a:lnTo>
                    <a:pt x="1277" y="5"/>
                  </a:lnTo>
                  <a:lnTo>
                    <a:pt x="1505" y="33"/>
                  </a:lnTo>
                  <a:lnTo>
                    <a:pt x="1538" y="0"/>
                  </a:lnTo>
                  <a:lnTo>
                    <a:pt x="1552" y="45"/>
                  </a:lnTo>
                  <a:lnTo>
                    <a:pt x="1526" y="92"/>
                  </a:lnTo>
                  <a:lnTo>
                    <a:pt x="1552" y="150"/>
                  </a:lnTo>
                  <a:lnTo>
                    <a:pt x="1559" y="209"/>
                  </a:lnTo>
                  <a:lnTo>
                    <a:pt x="1536" y="236"/>
                  </a:lnTo>
                  <a:lnTo>
                    <a:pt x="1654" y="264"/>
                  </a:lnTo>
                  <a:lnTo>
                    <a:pt x="1685" y="314"/>
                  </a:lnTo>
                  <a:lnTo>
                    <a:pt x="1754" y="311"/>
                  </a:lnTo>
                  <a:lnTo>
                    <a:pt x="1816" y="399"/>
                  </a:lnTo>
                  <a:lnTo>
                    <a:pt x="1823" y="461"/>
                  </a:lnTo>
                  <a:lnTo>
                    <a:pt x="1889" y="497"/>
                  </a:lnTo>
                  <a:lnTo>
                    <a:pt x="1833" y="559"/>
                  </a:lnTo>
                  <a:lnTo>
                    <a:pt x="1966" y="748"/>
                  </a:lnTo>
                  <a:lnTo>
                    <a:pt x="1991" y="819"/>
                  </a:lnTo>
                  <a:lnTo>
                    <a:pt x="2026" y="860"/>
                  </a:lnTo>
                  <a:lnTo>
                    <a:pt x="2024" y="971"/>
                  </a:lnTo>
                  <a:lnTo>
                    <a:pt x="1983" y="998"/>
                  </a:lnTo>
                  <a:lnTo>
                    <a:pt x="2003" y="1040"/>
                  </a:lnTo>
                  <a:lnTo>
                    <a:pt x="2036" y="1070"/>
                  </a:lnTo>
                  <a:lnTo>
                    <a:pt x="2012" y="1172"/>
                  </a:lnTo>
                  <a:lnTo>
                    <a:pt x="1956" y="1210"/>
                  </a:lnTo>
                  <a:lnTo>
                    <a:pt x="1939" y="1238"/>
                  </a:lnTo>
                  <a:lnTo>
                    <a:pt x="1910" y="1270"/>
                  </a:lnTo>
                  <a:lnTo>
                    <a:pt x="2068" y="1445"/>
                  </a:lnTo>
                  <a:lnTo>
                    <a:pt x="2114" y="1433"/>
                  </a:lnTo>
                  <a:lnTo>
                    <a:pt x="2150" y="1441"/>
                  </a:lnTo>
                  <a:lnTo>
                    <a:pt x="2199" y="1475"/>
                  </a:lnTo>
                  <a:lnTo>
                    <a:pt x="2213" y="1491"/>
                  </a:lnTo>
                  <a:lnTo>
                    <a:pt x="2264" y="1491"/>
                  </a:lnTo>
                  <a:lnTo>
                    <a:pt x="2290" y="1526"/>
                  </a:lnTo>
                  <a:lnTo>
                    <a:pt x="1960" y="2017"/>
                  </a:lnTo>
                  <a:lnTo>
                    <a:pt x="1950" y="2225"/>
                  </a:lnTo>
                  <a:lnTo>
                    <a:pt x="1966" y="2248"/>
                  </a:lnTo>
                  <a:lnTo>
                    <a:pt x="1970" y="2267"/>
                  </a:lnTo>
                  <a:lnTo>
                    <a:pt x="1935" y="2273"/>
                  </a:lnTo>
                  <a:lnTo>
                    <a:pt x="1931" y="2302"/>
                  </a:lnTo>
                  <a:lnTo>
                    <a:pt x="1883" y="2308"/>
                  </a:lnTo>
                  <a:lnTo>
                    <a:pt x="1875" y="2317"/>
                  </a:lnTo>
                  <a:lnTo>
                    <a:pt x="1826" y="2329"/>
                  </a:lnTo>
                  <a:lnTo>
                    <a:pt x="1827" y="2375"/>
                  </a:lnTo>
                  <a:lnTo>
                    <a:pt x="1799" y="2398"/>
                  </a:lnTo>
                  <a:lnTo>
                    <a:pt x="1779" y="2398"/>
                  </a:lnTo>
                  <a:lnTo>
                    <a:pt x="1677" y="2400"/>
                  </a:lnTo>
                  <a:lnTo>
                    <a:pt x="1596" y="2473"/>
                  </a:lnTo>
                  <a:lnTo>
                    <a:pt x="1469" y="2422"/>
                  </a:lnTo>
                  <a:lnTo>
                    <a:pt x="1394" y="2460"/>
                  </a:lnTo>
                  <a:lnTo>
                    <a:pt x="1301" y="2542"/>
                  </a:lnTo>
                  <a:lnTo>
                    <a:pt x="1266" y="2500"/>
                  </a:lnTo>
                  <a:lnTo>
                    <a:pt x="1234" y="2508"/>
                  </a:lnTo>
                  <a:lnTo>
                    <a:pt x="1164" y="2444"/>
                  </a:lnTo>
                  <a:lnTo>
                    <a:pt x="1020" y="2444"/>
                  </a:lnTo>
                  <a:lnTo>
                    <a:pt x="929" y="2531"/>
                  </a:lnTo>
                  <a:lnTo>
                    <a:pt x="814" y="2491"/>
                  </a:lnTo>
                  <a:lnTo>
                    <a:pt x="738" y="2356"/>
                  </a:lnTo>
                  <a:lnTo>
                    <a:pt x="684" y="2329"/>
                  </a:lnTo>
                  <a:lnTo>
                    <a:pt x="548" y="2350"/>
                  </a:lnTo>
                  <a:lnTo>
                    <a:pt x="458" y="2309"/>
                  </a:lnTo>
                  <a:lnTo>
                    <a:pt x="447" y="2290"/>
                  </a:lnTo>
                  <a:lnTo>
                    <a:pt x="416" y="2167"/>
                  </a:lnTo>
                  <a:lnTo>
                    <a:pt x="317" y="2150"/>
                  </a:lnTo>
                  <a:lnTo>
                    <a:pt x="323" y="2120"/>
                  </a:lnTo>
                  <a:lnTo>
                    <a:pt x="363" y="2017"/>
                  </a:lnTo>
                  <a:lnTo>
                    <a:pt x="345" y="1960"/>
                  </a:lnTo>
                  <a:lnTo>
                    <a:pt x="428" y="1832"/>
                  </a:lnTo>
                  <a:lnTo>
                    <a:pt x="416" y="1768"/>
                  </a:lnTo>
                  <a:lnTo>
                    <a:pt x="386" y="1730"/>
                  </a:lnTo>
                  <a:lnTo>
                    <a:pt x="323" y="1733"/>
                  </a:lnTo>
                  <a:lnTo>
                    <a:pt x="305" y="1759"/>
                  </a:lnTo>
                  <a:lnTo>
                    <a:pt x="261" y="1691"/>
                  </a:lnTo>
                  <a:lnTo>
                    <a:pt x="230" y="1669"/>
                  </a:lnTo>
                  <a:lnTo>
                    <a:pt x="209" y="1697"/>
                  </a:lnTo>
                  <a:lnTo>
                    <a:pt x="170" y="1684"/>
                  </a:lnTo>
                  <a:lnTo>
                    <a:pt x="0" y="1643"/>
                  </a:lnTo>
                  <a:lnTo>
                    <a:pt x="550" y="1381"/>
                  </a:lnTo>
                  <a:lnTo>
                    <a:pt x="658" y="1179"/>
                  </a:lnTo>
                  <a:lnTo>
                    <a:pt x="690" y="1177"/>
                  </a:lnTo>
                  <a:lnTo>
                    <a:pt x="695" y="1094"/>
                  </a:lnTo>
                  <a:lnTo>
                    <a:pt x="663" y="1061"/>
                  </a:lnTo>
                  <a:lnTo>
                    <a:pt x="647" y="929"/>
                  </a:lnTo>
                  <a:lnTo>
                    <a:pt x="644" y="848"/>
                  </a:lnTo>
                  <a:lnTo>
                    <a:pt x="683" y="812"/>
                  </a:lnTo>
                  <a:lnTo>
                    <a:pt x="744" y="809"/>
                  </a:lnTo>
                  <a:lnTo>
                    <a:pt x="839" y="734"/>
                  </a:lnTo>
                  <a:lnTo>
                    <a:pt x="896" y="734"/>
                  </a:lnTo>
                  <a:lnTo>
                    <a:pt x="927" y="677"/>
                  </a:lnTo>
                  <a:lnTo>
                    <a:pt x="725" y="470"/>
                  </a:lnTo>
                  <a:lnTo>
                    <a:pt x="719" y="384"/>
                  </a:lnTo>
                  <a:lnTo>
                    <a:pt x="787" y="335"/>
                  </a:lnTo>
                  <a:lnTo>
                    <a:pt x="756" y="231"/>
                  </a:lnTo>
                  <a:lnTo>
                    <a:pt x="798" y="23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799" name="Freeform 55"/>
            <p:cNvSpPr>
              <a:spLocks/>
            </p:cNvSpPr>
            <p:nvPr/>
          </p:nvSpPr>
          <p:spPr bwMode="auto">
            <a:xfrm>
              <a:off x="3949" y="1856"/>
              <a:ext cx="282" cy="220"/>
            </a:xfrm>
            <a:custGeom>
              <a:avLst/>
              <a:gdLst>
                <a:gd name="T0" fmla="*/ 35 w 1690"/>
                <a:gd name="T1" fmla="*/ 0 h 1318"/>
                <a:gd name="T2" fmla="*/ 6 w 1690"/>
                <a:gd name="T3" fmla="*/ 46 h 1318"/>
                <a:gd name="T4" fmla="*/ 21 w 1690"/>
                <a:gd name="T5" fmla="*/ 90 h 1318"/>
                <a:gd name="T6" fmla="*/ 0 w 1690"/>
                <a:gd name="T7" fmla="*/ 138 h 1318"/>
                <a:gd name="T8" fmla="*/ 23 w 1690"/>
                <a:gd name="T9" fmla="*/ 192 h 1318"/>
                <a:gd name="T10" fmla="*/ 31 w 1690"/>
                <a:gd name="T11" fmla="*/ 257 h 1318"/>
                <a:gd name="T12" fmla="*/ 6 w 1690"/>
                <a:gd name="T13" fmla="*/ 284 h 1318"/>
                <a:gd name="T14" fmla="*/ 126 w 1690"/>
                <a:gd name="T15" fmla="*/ 313 h 1318"/>
                <a:gd name="T16" fmla="*/ 156 w 1690"/>
                <a:gd name="T17" fmla="*/ 362 h 1318"/>
                <a:gd name="T18" fmla="*/ 223 w 1690"/>
                <a:gd name="T19" fmla="*/ 358 h 1318"/>
                <a:gd name="T20" fmla="*/ 290 w 1690"/>
                <a:gd name="T21" fmla="*/ 447 h 1318"/>
                <a:gd name="T22" fmla="*/ 295 w 1690"/>
                <a:gd name="T23" fmla="*/ 509 h 1318"/>
                <a:gd name="T24" fmla="*/ 361 w 1690"/>
                <a:gd name="T25" fmla="*/ 545 h 1318"/>
                <a:gd name="T26" fmla="*/ 305 w 1690"/>
                <a:gd name="T27" fmla="*/ 605 h 1318"/>
                <a:gd name="T28" fmla="*/ 436 w 1690"/>
                <a:gd name="T29" fmla="*/ 793 h 1318"/>
                <a:gd name="T30" fmla="*/ 462 w 1690"/>
                <a:gd name="T31" fmla="*/ 863 h 1318"/>
                <a:gd name="T32" fmla="*/ 498 w 1690"/>
                <a:gd name="T33" fmla="*/ 905 h 1318"/>
                <a:gd name="T34" fmla="*/ 495 w 1690"/>
                <a:gd name="T35" fmla="*/ 1021 h 1318"/>
                <a:gd name="T36" fmla="*/ 454 w 1690"/>
                <a:gd name="T37" fmla="*/ 1046 h 1318"/>
                <a:gd name="T38" fmla="*/ 470 w 1690"/>
                <a:gd name="T39" fmla="*/ 1086 h 1318"/>
                <a:gd name="T40" fmla="*/ 507 w 1690"/>
                <a:gd name="T41" fmla="*/ 1116 h 1318"/>
                <a:gd name="T42" fmla="*/ 487 w 1690"/>
                <a:gd name="T43" fmla="*/ 1220 h 1318"/>
                <a:gd name="T44" fmla="*/ 430 w 1690"/>
                <a:gd name="T45" fmla="*/ 1251 h 1318"/>
                <a:gd name="T46" fmla="*/ 411 w 1690"/>
                <a:gd name="T47" fmla="*/ 1283 h 1318"/>
                <a:gd name="T48" fmla="*/ 885 w 1690"/>
                <a:gd name="T49" fmla="*/ 1318 h 1318"/>
                <a:gd name="T50" fmla="*/ 985 w 1690"/>
                <a:gd name="T51" fmla="*/ 1177 h 1318"/>
                <a:gd name="T52" fmla="*/ 993 w 1690"/>
                <a:gd name="T53" fmla="*/ 1150 h 1318"/>
                <a:gd name="T54" fmla="*/ 959 w 1690"/>
                <a:gd name="T55" fmla="*/ 1139 h 1318"/>
                <a:gd name="T56" fmla="*/ 959 w 1690"/>
                <a:gd name="T57" fmla="*/ 1108 h 1318"/>
                <a:gd name="T58" fmla="*/ 978 w 1690"/>
                <a:gd name="T59" fmla="*/ 1044 h 1318"/>
                <a:gd name="T60" fmla="*/ 1021 w 1690"/>
                <a:gd name="T61" fmla="*/ 992 h 1318"/>
                <a:gd name="T62" fmla="*/ 1080 w 1690"/>
                <a:gd name="T63" fmla="*/ 951 h 1318"/>
                <a:gd name="T64" fmla="*/ 1162 w 1690"/>
                <a:gd name="T65" fmla="*/ 942 h 1318"/>
                <a:gd name="T66" fmla="*/ 1277 w 1690"/>
                <a:gd name="T67" fmla="*/ 855 h 1318"/>
                <a:gd name="T68" fmla="*/ 1305 w 1690"/>
                <a:gd name="T69" fmla="*/ 855 h 1318"/>
                <a:gd name="T70" fmla="*/ 1332 w 1690"/>
                <a:gd name="T71" fmla="*/ 872 h 1318"/>
                <a:gd name="T72" fmla="*/ 1346 w 1690"/>
                <a:gd name="T73" fmla="*/ 939 h 1318"/>
                <a:gd name="T74" fmla="*/ 1392 w 1690"/>
                <a:gd name="T75" fmla="*/ 1014 h 1318"/>
                <a:gd name="T76" fmla="*/ 1460 w 1690"/>
                <a:gd name="T77" fmla="*/ 1054 h 1318"/>
                <a:gd name="T78" fmla="*/ 1473 w 1690"/>
                <a:gd name="T79" fmla="*/ 987 h 1318"/>
                <a:gd name="T80" fmla="*/ 1417 w 1690"/>
                <a:gd name="T81" fmla="*/ 867 h 1318"/>
                <a:gd name="T82" fmla="*/ 1479 w 1690"/>
                <a:gd name="T83" fmla="*/ 736 h 1318"/>
                <a:gd name="T84" fmla="*/ 1448 w 1690"/>
                <a:gd name="T85" fmla="*/ 672 h 1318"/>
                <a:gd name="T86" fmla="*/ 1451 w 1690"/>
                <a:gd name="T87" fmla="*/ 597 h 1318"/>
                <a:gd name="T88" fmla="*/ 1412 w 1690"/>
                <a:gd name="T89" fmla="*/ 543 h 1318"/>
                <a:gd name="T90" fmla="*/ 1474 w 1690"/>
                <a:gd name="T91" fmla="*/ 440 h 1318"/>
                <a:gd name="T92" fmla="*/ 1487 w 1690"/>
                <a:gd name="T93" fmla="*/ 299 h 1318"/>
                <a:gd name="T94" fmla="*/ 1690 w 1690"/>
                <a:gd name="T95" fmla="*/ 152 h 1318"/>
                <a:gd name="T96" fmla="*/ 1658 w 1690"/>
                <a:gd name="T97" fmla="*/ 99 h 1318"/>
                <a:gd name="T98" fmla="*/ 1616 w 1690"/>
                <a:gd name="T99" fmla="*/ 128 h 1318"/>
                <a:gd name="T100" fmla="*/ 1606 w 1690"/>
                <a:gd name="T101" fmla="*/ 114 h 1318"/>
                <a:gd name="T102" fmla="*/ 1473 w 1690"/>
                <a:gd name="T103" fmla="*/ 206 h 1318"/>
                <a:gd name="T104" fmla="*/ 1440 w 1690"/>
                <a:gd name="T105" fmla="*/ 201 h 1318"/>
                <a:gd name="T106" fmla="*/ 1397 w 1690"/>
                <a:gd name="T107" fmla="*/ 175 h 1318"/>
                <a:gd name="T108" fmla="*/ 1389 w 1690"/>
                <a:gd name="T109" fmla="*/ 113 h 1318"/>
                <a:gd name="T110" fmla="*/ 864 w 1690"/>
                <a:gd name="T111" fmla="*/ 116 h 1318"/>
                <a:gd name="T112" fmla="*/ 653 w 1690"/>
                <a:gd name="T113" fmla="*/ 185 h 1318"/>
                <a:gd name="T114" fmla="*/ 619 w 1690"/>
                <a:gd name="T115" fmla="*/ 203 h 1318"/>
                <a:gd name="T116" fmla="*/ 35 w 1690"/>
                <a:gd name="T117" fmla="*/ 0 h 1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690" h="1318">
                  <a:moveTo>
                    <a:pt x="35" y="0"/>
                  </a:moveTo>
                  <a:lnTo>
                    <a:pt x="6" y="46"/>
                  </a:lnTo>
                  <a:lnTo>
                    <a:pt x="21" y="90"/>
                  </a:lnTo>
                  <a:lnTo>
                    <a:pt x="0" y="138"/>
                  </a:lnTo>
                  <a:lnTo>
                    <a:pt x="23" y="192"/>
                  </a:lnTo>
                  <a:lnTo>
                    <a:pt x="31" y="257"/>
                  </a:lnTo>
                  <a:lnTo>
                    <a:pt x="6" y="284"/>
                  </a:lnTo>
                  <a:lnTo>
                    <a:pt x="126" y="313"/>
                  </a:lnTo>
                  <a:lnTo>
                    <a:pt x="156" y="362"/>
                  </a:lnTo>
                  <a:lnTo>
                    <a:pt x="223" y="358"/>
                  </a:lnTo>
                  <a:lnTo>
                    <a:pt x="290" y="447"/>
                  </a:lnTo>
                  <a:lnTo>
                    <a:pt x="295" y="509"/>
                  </a:lnTo>
                  <a:lnTo>
                    <a:pt x="361" y="545"/>
                  </a:lnTo>
                  <a:lnTo>
                    <a:pt x="305" y="605"/>
                  </a:lnTo>
                  <a:lnTo>
                    <a:pt x="436" y="793"/>
                  </a:lnTo>
                  <a:lnTo>
                    <a:pt x="462" y="863"/>
                  </a:lnTo>
                  <a:lnTo>
                    <a:pt x="498" y="905"/>
                  </a:lnTo>
                  <a:lnTo>
                    <a:pt x="495" y="1021"/>
                  </a:lnTo>
                  <a:lnTo>
                    <a:pt x="454" y="1046"/>
                  </a:lnTo>
                  <a:lnTo>
                    <a:pt x="470" y="1086"/>
                  </a:lnTo>
                  <a:lnTo>
                    <a:pt x="507" y="1116"/>
                  </a:lnTo>
                  <a:lnTo>
                    <a:pt x="487" y="1220"/>
                  </a:lnTo>
                  <a:lnTo>
                    <a:pt x="430" y="1251"/>
                  </a:lnTo>
                  <a:lnTo>
                    <a:pt x="411" y="1283"/>
                  </a:lnTo>
                  <a:lnTo>
                    <a:pt x="885" y="1318"/>
                  </a:lnTo>
                  <a:lnTo>
                    <a:pt x="985" y="1177"/>
                  </a:lnTo>
                  <a:lnTo>
                    <a:pt x="993" y="1150"/>
                  </a:lnTo>
                  <a:lnTo>
                    <a:pt x="959" y="1139"/>
                  </a:lnTo>
                  <a:lnTo>
                    <a:pt x="959" y="1108"/>
                  </a:lnTo>
                  <a:lnTo>
                    <a:pt x="978" y="1044"/>
                  </a:lnTo>
                  <a:lnTo>
                    <a:pt x="1021" y="992"/>
                  </a:lnTo>
                  <a:lnTo>
                    <a:pt x="1080" y="951"/>
                  </a:lnTo>
                  <a:lnTo>
                    <a:pt x="1162" y="942"/>
                  </a:lnTo>
                  <a:lnTo>
                    <a:pt x="1277" y="855"/>
                  </a:lnTo>
                  <a:lnTo>
                    <a:pt x="1305" y="855"/>
                  </a:lnTo>
                  <a:lnTo>
                    <a:pt x="1332" y="872"/>
                  </a:lnTo>
                  <a:lnTo>
                    <a:pt x="1346" y="939"/>
                  </a:lnTo>
                  <a:lnTo>
                    <a:pt x="1392" y="1014"/>
                  </a:lnTo>
                  <a:lnTo>
                    <a:pt x="1460" y="1054"/>
                  </a:lnTo>
                  <a:lnTo>
                    <a:pt x="1473" y="987"/>
                  </a:lnTo>
                  <a:lnTo>
                    <a:pt x="1417" y="867"/>
                  </a:lnTo>
                  <a:lnTo>
                    <a:pt x="1479" y="736"/>
                  </a:lnTo>
                  <a:lnTo>
                    <a:pt x="1448" y="672"/>
                  </a:lnTo>
                  <a:lnTo>
                    <a:pt x="1451" y="597"/>
                  </a:lnTo>
                  <a:lnTo>
                    <a:pt x="1412" y="543"/>
                  </a:lnTo>
                  <a:lnTo>
                    <a:pt x="1474" y="440"/>
                  </a:lnTo>
                  <a:lnTo>
                    <a:pt x="1487" y="299"/>
                  </a:lnTo>
                  <a:lnTo>
                    <a:pt x="1690" y="152"/>
                  </a:lnTo>
                  <a:lnTo>
                    <a:pt x="1658" y="99"/>
                  </a:lnTo>
                  <a:lnTo>
                    <a:pt x="1616" y="128"/>
                  </a:lnTo>
                  <a:lnTo>
                    <a:pt x="1606" y="114"/>
                  </a:lnTo>
                  <a:lnTo>
                    <a:pt x="1473" y="206"/>
                  </a:lnTo>
                  <a:lnTo>
                    <a:pt x="1440" y="201"/>
                  </a:lnTo>
                  <a:lnTo>
                    <a:pt x="1397" y="175"/>
                  </a:lnTo>
                  <a:lnTo>
                    <a:pt x="1389" y="113"/>
                  </a:lnTo>
                  <a:lnTo>
                    <a:pt x="864" y="116"/>
                  </a:lnTo>
                  <a:lnTo>
                    <a:pt x="653" y="185"/>
                  </a:lnTo>
                  <a:lnTo>
                    <a:pt x="619" y="203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800" name="Freeform 56"/>
            <p:cNvSpPr>
              <a:spLocks/>
            </p:cNvSpPr>
            <p:nvPr/>
          </p:nvSpPr>
          <p:spPr bwMode="auto">
            <a:xfrm>
              <a:off x="3925" y="1713"/>
              <a:ext cx="256" cy="177"/>
            </a:xfrm>
            <a:custGeom>
              <a:avLst/>
              <a:gdLst>
                <a:gd name="T0" fmla="*/ 313 w 1532"/>
                <a:gd name="T1" fmla="*/ 331 h 1059"/>
                <a:gd name="T2" fmla="*/ 442 w 1532"/>
                <a:gd name="T3" fmla="*/ 312 h 1059"/>
                <a:gd name="T4" fmla="*/ 481 w 1532"/>
                <a:gd name="T5" fmla="*/ 256 h 1059"/>
                <a:gd name="T6" fmla="*/ 427 w 1532"/>
                <a:gd name="T7" fmla="*/ 204 h 1059"/>
                <a:gd name="T8" fmla="*/ 422 w 1532"/>
                <a:gd name="T9" fmla="*/ 162 h 1059"/>
                <a:gd name="T10" fmla="*/ 498 w 1532"/>
                <a:gd name="T11" fmla="*/ 125 h 1059"/>
                <a:gd name="T12" fmla="*/ 655 w 1532"/>
                <a:gd name="T13" fmla="*/ 129 h 1059"/>
                <a:gd name="T14" fmla="*/ 688 w 1532"/>
                <a:gd name="T15" fmla="*/ 179 h 1059"/>
                <a:gd name="T16" fmla="*/ 722 w 1532"/>
                <a:gd name="T17" fmla="*/ 184 h 1059"/>
                <a:gd name="T18" fmla="*/ 734 w 1532"/>
                <a:gd name="T19" fmla="*/ 149 h 1059"/>
                <a:gd name="T20" fmla="*/ 720 w 1532"/>
                <a:gd name="T21" fmla="*/ 117 h 1059"/>
                <a:gd name="T22" fmla="*/ 716 w 1532"/>
                <a:gd name="T23" fmla="*/ 53 h 1059"/>
                <a:gd name="T24" fmla="*/ 793 w 1532"/>
                <a:gd name="T25" fmla="*/ 8 h 1059"/>
                <a:gd name="T26" fmla="*/ 852 w 1532"/>
                <a:gd name="T27" fmla="*/ 65 h 1059"/>
                <a:gd name="T28" fmla="*/ 883 w 1532"/>
                <a:gd name="T29" fmla="*/ 65 h 1059"/>
                <a:gd name="T30" fmla="*/ 883 w 1532"/>
                <a:gd name="T31" fmla="*/ 0 h 1059"/>
                <a:gd name="T32" fmla="*/ 922 w 1532"/>
                <a:gd name="T33" fmla="*/ 6 h 1059"/>
                <a:gd name="T34" fmla="*/ 956 w 1532"/>
                <a:gd name="T35" fmla="*/ 117 h 1059"/>
                <a:gd name="T36" fmla="*/ 1020 w 1532"/>
                <a:gd name="T37" fmla="*/ 6 h 1059"/>
                <a:gd name="T38" fmla="*/ 1121 w 1532"/>
                <a:gd name="T39" fmla="*/ 121 h 1059"/>
                <a:gd name="T40" fmla="*/ 1139 w 1532"/>
                <a:gd name="T41" fmla="*/ 242 h 1059"/>
                <a:gd name="T42" fmla="*/ 1183 w 1532"/>
                <a:gd name="T43" fmla="*/ 264 h 1059"/>
                <a:gd name="T44" fmla="*/ 1197 w 1532"/>
                <a:gd name="T45" fmla="*/ 332 h 1059"/>
                <a:gd name="T46" fmla="*/ 1249 w 1532"/>
                <a:gd name="T47" fmla="*/ 375 h 1059"/>
                <a:gd name="T48" fmla="*/ 1263 w 1532"/>
                <a:gd name="T49" fmla="*/ 447 h 1059"/>
                <a:gd name="T50" fmla="*/ 1234 w 1532"/>
                <a:gd name="T51" fmla="*/ 489 h 1059"/>
                <a:gd name="T52" fmla="*/ 1245 w 1532"/>
                <a:gd name="T53" fmla="*/ 525 h 1059"/>
                <a:gd name="T54" fmla="*/ 1294 w 1532"/>
                <a:gd name="T55" fmla="*/ 542 h 1059"/>
                <a:gd name="T56" fmla="*/ 1318 w 1532"/>
                <a:gd name="T57" fmla="*/ 644 h 1059"/>
                <a:gd name="T58" fmla="*/ 1342 w 1532"/>
                <a:gd name="T59" fmla="*/ 674 h 1059"/>
                <a:gd name="T60" fmla="*/ 1333 w 1532"/>
                <a:gd name="T61" fmla="*/ 753 h 1059"/>
                <a:gd name="T62" fmla="*/ 1356 w 1532"/>
                <a:gd name="T63" fmla="*/ 821 h 1059"/>
                <a:gd name="T64" fmla="*/ 1425 w 1532"/>
                <a:gd name="T65" fmla="*/ 820 h 1059"/>
                <a:gd name="T66" fmla="*/ 1489 w 1532"/>
                <a:gd name="T67" fmla="*/ 854 h 1059"/>
                <a:gd name="T68" fmla="*/ 1532 w 1532"/>
                <a:gd name="T69" fmla="*/ 932 h 1059"/>
                <a:gd name="T70" fmla="*/ 1529 w 1532"/>
                <a:gd name="T71" fmla="*/ 969 h 1059"/>
                <a:gd name="T72" fmla="*/ 1004 w 1532"/>
                <a:gd name="T73" fmla="*/ 970 h 1059"/>
                <a:gd name="T74" fmla="*/ 802 w 1532"/>
                <a:gd name="T75" fmla="*/ 1037 h 1059"/>
                <a:gd name="T76" fmla="*/ 756 w 1532"/>
                <a:gd name="T77" fmla="*/ 1059 h 1059"/>
                <a:gd name="T78" fmla="*/ 178 w 1532"/>
                <a:gd name="T79" fmla="*/ 854 h 1059"/>
                <a:gd name="T80" fmla="*/ 177 w 1532"/>
                <a:gd name="T81" fmla="*/ 834 h 1059"/>
                <a:gd name="T82" fmla="*/ 217 w 1532"/>
                <a:gd name="T83" fmla="*/ 779 h 1059"/>
                <a:gd name="T84" fmla="*/ 174 w 1532"/>
                <a:gd name="T85" fmla="*/ 739 h 1059"/>
                <a:gd name="T86" fmla="*/ 225 w 1532"/>
                <a:gd name="T87" fmla="*/ 705 h 1059"/>
                <a:gd name="T88" fmla="*/ 36 w 1532"/>
                <a:gd name="T89" fmla="*/ 668 h 1059"/>
                <a:gd name="T90" fmla="*/ 17 w 1532"/>
                <a:gd name="T91" fmla="*/ 660 h 1059"/>
                <a:gd name="T92" fmla="*/ 0 w 1532"/>
                <a:gd name="T93" fmla="*/ 624 h 1059"/>
                <a:gd name="T94" fmla="*/ 1 w 1532"/>
                <a:gd name="T95" fmla="*/ 600 h 1059"/>
                <a:gd name="T96" fmla="*/ 144 w 1532"/>
                <a:gd name="T97" fmla="*/ 491 h 1059"/>
                <a:gd name="T98" fmla="*/ 207 w 1532"/>
                <a:gd name="T99" fmla="*/ 491 h 1059"/>
                <a:gd name="T100" fmla="*/ 335 w 1532"/>
                <a:gd name="T101" fmla="*/ 393 h 1059"/>
                <a:gd name="T102" fmla="*/ 313 w 1532"/>
                <a:gd name="T103" fmla="*/ 331 h 10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532" h="1059">
                  <a:moveTo>
                    <a:pt x="313" y="331"/>
                  </a:moveTo>
                  <a:lnTo>
                    <a:pt x="442" y="312"/>
                  </a:lnTo>
                  <a:lnTo>
                    <a:pt x="481" y="256"/>
                  </a:lnTo>
                  <a:lnTo>
                    <a:pt x="427" y="204"/>
                  </a:lnTo>
                  <a:lnTo>
                    <a:pt x="422" y="162"/>
                  </a:lnTo>
                  <a:lnTo>
                    <a:pt x="498" y="125"/>
                  </a:lnTo>
                  <a:lnTo>
                    <a:pt x="655" y="129"/>
                  </a:lnTo>
                  <a:lnTo>
                    <a:pt x="688" y="179"/>
                  </a:lnTo>
                  <a:lnTo>
                    <a:pt x="722" y="184"/>
                  </a:lnTo>
                  <a:lnTo>
                    <a:pt x="734" y="149"/>
                  </a:lnTo>
                  <a:lnTo>
                    <a:pt x="720" y="117"/>
                  </a:lnTo>
                  <a:lnTo>
                    <a:pt x="716" y="53"/>
                  </a:lnTo>
                  <a:lnTo>
                    <a:pt x="793" y="8"/>
                  </a:lnTo>
                  <a:lnTo>
                    <a:pt x="852" y="65"/>
                  </a:lnTo>
                  <a:lnTo>
                    <a:pt x="883" y="65"/>
                  </a:lnTo>
                  <a:lnTo>
                    <a:pt x="883" y="0"/>
                  </a:lnTo>
                  <a:lnTo>
                    <a:pt x="922" y="6"/>
                  </a:lnTo>
                  <a:lnTo>
                    <a:pt x="956" y="117"/>
                  </a:lnTo>
                  <a:lnTo>
                    <a:pt x="1020" y="6"/>
                  </a:lnTo>
                  <a:lnTo>
                    <a:pt x="1121" y="121"/>
                  </a:lnTo>
                  <a:lnTo>
                    <a:pt x="1139" y="242"/>
                  </a:lnTo>
                  <a:lnTo>
                    <a:pt x="1183" y="264"/>
                  </a:lnTo>
                  <a:lnTo>
                    <a:pt x="1197" y="332"/>
                  </a:lnTo>
                  <a:lnTo>
                    <a:pt x="1249" y="375"/>
                  </a:lnTo>
                  <a:lnTo>
                    <a:pt x="1263" y="447"/>
                  </a:lnTo>
                  <a:lnTo>
                    <a:pt x="1234" y="489"/>
                  </a:lnTo>
                  <a:lnTo>
                    <a:pt x="1245" y="525"/>
                  </a:lnTo>
                  <a:lnTo>
                    <a:pt x="1294" y="542"/>
                  </a:lnTo>
                  <a:lnTo>
                    <a:pt x="1318" y="644"/>
                  </a:lnTo>
                  <a:lnTo>
                    <a:pt x="1342" y="674"/>
                  </a:lnTo>
                  <a:lnTo>
                    <a:pt x="1333" y="753"/>
                  </a:lnTo>
                  <a:lnTo>
                    <a:pt x="1356" y="821"/>
                  </a:lnTo>
                  <a:lnTo>
                    <a:pt x="1425" y="820"/>
                  </a:lnTo>
                  <a:lnTo>
                    <a:pt x="1489" y="854"/>
                  </a:lnTo>
                  <a:lnTo>
                    <a:pt x="1532" y="932"/>
                  </a:lnTo>
                  <a:lnTo>
                    <a:pt x="1529" y="969"/>
                  </a:lnTo>
                  <a:lnTo>
                    <a:pt x="1004" y="970"/>
                  </a:lnTo>
                  <a:lnTo>
                    <a:pt x="802" y="1037"/>
                  </a:lnTo>
                  <a:lnTo>
                    <a:pt x="756" y="1059"/>
                  </a:lnTo>
                  <a:lnTo>
                    <a:pt x="178" y="854"/>
                  </a:lnTo>
                  <a:lnTo>
                    <a:pt x="177" y="834"/>
                  </a:lnTo>
                  <a:lnTo>
                    <a:pt x="217" y="779"/>
                  </a:lnTo>
                  <a:lnTo>
                    <a:pt x="174" y="739"/>
                  </a:lnTo>
                  <a:lnTo>
                    <a:pt x="225" y="705"/>
                  </a:lnTo>
                  <a:lnTo>
                    <a:pt x="36" y="668"/>
                  </a:lnTo>
                  <a:lnTo>
                    <a:pt x="17" y="660"/>
                  </a:lnTo>
                  <a:lnTo>
                    <a:pt x="0" y="624"/>
                  </a:lnTo>
                  <a:lnTo>
                    <a:pt x="1" y="600"/>
                  </a:lnTo>
                  <a:lnTo>
                    <a:pt x="144" y="491"/>
                  </a:lnTo>
                  <a:lnTo>
                    <a:pt x="207" y="491"/>
                  </a:lnTo>
                  <a:lnTo>
                    <a:pt x="335" y="393"/>
                  </a:lnTo>
                  <a:lnTo>
                    <a:pt x="313" y="33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801" name="Freeform 57"/>
            <p:cNvSpPr>
              <a:spLocks/>
            </p:cNvSpPr>
            <p:nvPr/>
          </p:nvSpPr>
          <p:spPr bwMode="auto">
            <a:xfrm>
              <a:off x="3915" y="1468"/>
              <a:ext cx="487" cy="411"/>
            </a:xfrm>
            <a:custGeom>
              <a:avLst/>
              <a:gdLst>
                <a:gd name="T0" fmla="*/ 110 w 2923"/>
                <a:gd name="T1" fmla="*/ 323 h 2466"/>
                <a:gd name="T2" fmla="*/ 192 w 2923"/>
                <a:gd name="T3" fmla="*/ 147 h 2466"/>
                <a:gd name="T4" fmla="*/ 307 w 2923"/>
                <a:gd name="T5" fmla="*/ 126 h 2466"/>
                <a:gd name="T6" fmla="*/ 466 w 2923"/>
                <a:gd name="T7" fmla="*/ 25 h 2466"/>
                <a:gd name="T8" fmla="*/ 613 w 2923"/>
                <a:gd name="T9" fmla="*/ 0 h 2466"/>
                <a:gd name="T10" fmla="*/ 796 w 2923"/>
                <a:gd name="T11" fmla="*/ 95 h 2466"/>
                <a:gd name="T12" fmla="*/ 871 w 2923"/>
                <a:gd name="T13" fmla="*/ 120 h 2466"/>
                <a:gd name="T14" fmla="*/ 969 w 2923"/>
                <a:gd name="T15" fmla="*/ 72 h 2466"/>
                <a:gd name="T16" fmla="*/ 989 w 2923"/>
                <a:gd name="T17" fmla="*/ 296 h 2466"/>
                <a:gd name="T18" fmla="*/ 846 w 2923"/>
                <a:gd name="T19" fmla="*/ 564 h 2466"/>
                <a:gd name="T20" fmla="*/ 973 w 2923"/>
                <a:gd name="T21" fmla="*/ 605 h 2466"/>
                <a:gd name="T22" fmla="*/ 1084 w 2923"/>
                <a:gd name="T23" fmla="*/ 724 h 2466"/>
                <a:gd name="T24" fmla="*/ 1737 w 2923"/>
                <a:gd name="T25" fmla="*/ 455 h 2466"/>
                <a:gd name="T26" fmla="*/ 2209 w 2923"/>
                <a:gd name="T27" fmla="*/ 802 h 2466"/>
                <a:gd name="T28" fmla="*/ 2297 w 2923"/>
                <a:gd name="T29" fmla="*/ 894 h 2466"/>
                <a:gd name="T30" fmla="*/ 2630 w 2923"/>
                <a:gd name="T31" fmla="*/ 833 h 2466"/>
                <a:gd name="T32" fmla="*/ 2835 w 2923"/>
                <a:gd name="T33" fmla="*/ 908 h 2466"/>
                <a:gd name="T34" fmla="*/ 2923 w 2923"/>
                <a:gd name="T35" fmla="*/ 938 h 2466"/>
                <a:gd name="T36" fmla="*/ 2759 w 2923"/>
                <a:gd name="T37" fmla="*/ 1060 h 2466"/>
                <a:gd name="T38" fmla="*/ 2702 w 2923"/>
                <a:gd name="T39" fmla="*/ 1200 h 2466"/>
                <a:gd name="T40" fmla="*/ 2654 w 2923"/>
                <a:gd name="T41" fmla="*/ 1220 h 2466"/>
                <a:gd name="T42" fmla="*/ 2722 w 2923"/>
                <a:gd name="T43" fmla="*/ 1257 h 2466"/>
                <a:gd name="T44" fmla="*/ 2831 w 2923"/>
                <a:gd name="T45" fmla="*/ 1356 h 2466"/>
                <a:gd name="T46" fmla="*/ 2708 w 2923"/>
                <a:gd name="T47" fmla="*/ 1494 h 2466"/>
                <a:gd name="T48" fmla="*/ 2752 w 2923"/>
                <a:gd name="T49" fmla="*/ 1824 h 2466"/>
                <a:gd name="T50" fmla="*/ 2406 w 2923"/>
                <a:gd name="T51" fmla="*/ 2099 h 2466"/>
                <a:gd name="T52" fmla="*/ 2317 w 2923"/>
                <a:gd name="T53" fmla="*/ 2157 h 2466"/>
                <a:gd name="T54" fmla="*/ 2226 w 2923"/>
                <a:gd name="T55" fmla="*/ 2164 h 2466"/>
                <a:gd name="T56" fmla="*/ 2077 w 2923"/>
                <a:gd name="T57" fmla="*/ 2130 h 2466"/>
                <a:gd name="T58" fmla="*/ 1951 w 2923"/>
                <a:gd name="T59" fmla="*/ 2167 h 2466"/>
                <a:gd name="T60" fmla="*/ 1876 w 2923"/>
                <a:gd name="T61" fmla="*/ 2309 h 2466"/>
                <a:gd name="T62" fmla="*/ 1819 w 2923"/>
                <a:gd name="T63" fmla="*/ 2368 h 2466"/>
                <a:gd name="T64" fmla="*/ 1595 w 2923"/>
                <a:gd name="T65" fmla="*/ 2466 h 2466"/>
                <a:gd name="T66" fmla="*/ 1550 w 2923"/>
                <a:gd name="T67" fmla="*/ 2327 h 2466"/>
                <a:gd name="T68" fmla="*/ 1418 w 2923"/>
                <a:gd name="T69" fmla="*/ 2296 h 2466"/>
                <a:gd name="T70" fmla="*/ 1403 w 2923"/>
                <a:gd name="T71" fmla="*/ 2146 h 2466"/>
                <a:gd name="T72" fmla="*/ 1349 w 2923"/>
                <a:gd name="T73" fmla="*/ 2011 h 2466"/>
                <a:gd name="T74" fmla="*/ 1292 w 2923"/>
                <a:gd name="T75" fmla="*/ 1963 h 2466"/>
                <a:gd name="T76" fmla="*/ 1312 w 2923"/>
                <a:gd name="T77" fmla="*/ 1852 h 2466"/>
                <a:gd name="T78" fmla="*/ 1244 w 2923"/>
                <a:gd name="T79" fmla="*/ 1736 h 2466"/>
                <a:gd name="T80" fmla="*/ 1176 w 2923"/>
                <a:gd name="T81" fmla="*/ 1587 h 2466"/>
                <a:gd name="T82" fmla="*/ 1016 w 2923"/>
                <a:gd name="T83" fmla="*/ 1593 h 2466"/>
                <a:gd name="T84" fmla="*/ 945 w 2923"/>
                <a:gd name="T85" fmla="*/ 1474 h 2466"/>
                <a:gd name="T86" fmla="*/ 914 w 2923"/>
                <a:gd name="T87" fmla="*/ 1535 h 2466"/>
                <a:gd name="T88" fmla="*/ 779 w 2923"/>
                <a:gd name="T89" fmla="*/ 1526 h 2466"/>
                <a:gd name="T90" fmla="*/ 799 w 2923"/>
                <a:gd name="T91" fmla="*/ 1621 h 2466"/>
                <a:gd name="T92" fmla="*/ 748 w 2923"/>
                <a:gd name="T93" fmla="*/ 1651 h 2466"/>
                <a:gd name="T94" fmla="*/ 565 w 2923"/>
                <a:gd name="T95" fmla="*/ 1596 h 2466"/>
                <a:gd name="T96" fmla="*/ 487 w 2923"/>
                <a:gd name="T97" fmla="*/ 1678 h 2466"/>
                <a:gd name="T98" fmla="*/ 504 w 2923"/>
                <a:gd name="T99" fmla="*/ 1787 h 2466"/>
                <a:gd name="T100" fmla="*/ 296 w 2923"/>
                <a:gd name="T101" fmla="*/ 1746 h 2466"/>
                <a:gd name="T102" fmla="*/ 106 w 2923"/>
                <a:gd name="T103" fmla="*/ 1712 h 2466"/>
                <a:gd name="T104" fmla="*/ 147 w 2923"/>
                <a:gd name="T105" fmla="*/ 1590 h 2466"/>
                <a:gd name="T106" fmla="*/ 249 w 2923"/>
                <a:gd name="T107" fmla="*/ 1526 h 2466"/>
                <a:gd name="T108" fmla="*/ 151 w 2923"/>
                <a:gd name="T109" fmla="*/ 1257 h 2466"/>
                <a:gd name="T110" fmla="*/ 212 w 2923"/>
                <a:gd name="T111" fmla="*/ 1227 h 2466"/>
                <a:gd name="T112" fmla="*/ 314 w 2923"/>
                <a:gd name="T113" fmla="*/ 1026 h 2466"/>
                <a:gd name="T114" fmla="*/ 215 w 2923"/>
                <a:gd name="T115" fmla="*/ 745 h 2466"/>
                <a:gd name="T116" fmla="*/ 45 w 2923"/>
                <a:gd name="T117" fmla="*/ 612 h 2466"/>
                <a:gd name="T118" fmla="*/ 0 w 2923"/>
                <a:gd name="T119" fmla="*/ 442 h 2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923" h="2466">
                  <a:moveTo>
                    <a:pt x="52" y="381"/>
                  </a:moveTo>
                  <a:lnTo>
                    <a:pt x="110" y="323"/>
                  </a:lnTo>
                  <a:lnTo>
                    <a:pt x="133" y="242"/>
                  </a:lnTo>
                  <a:lnTo>
                    <a:pt x="192" y="147"/>
                  </a:lnTo>
                  <a:lnTo>
                    <a:pt x="273" y="113"/>
                  </a:lnTo>
                  <a:lnTo>
                    <a:pt x="307" y="126"/>
                  </a:lnTo>
                  <a:lnTo>
                    <a:pt x="368" y="52"/>
                  </a:lnTo>
                  <a:lnTo>
                    <a:pt x="466" y="25"/>
                  </a:lnTo>
                  <a:lnTo>
                    <a:pt x="453" y="7"/>
                  </a:lnTo>
                  <a:lnTo>
                    <a:pt x="613" y="0"/>
                  </a:lnTo>
                  <a:lnTo>
                    <a:pt x="735" y="95"/>
                  </a:lnTo>
                  <a:lnTo>
                    <a:pt x="796" y="95"/>
                  </a:lnTo>
                  <a:lnTo>
                    <a:pt x="810" y="75"/>
                  </a:lnTo>
                  <a:lnTo>
                    <a:pt x="871" y="120"/>
                  </a:lnTo>
                  <a:lnTo>
                    <a:pt x="891" y="120"/>
                  </a:lnTo>
                  <a:lnTo>
                    <a:pt x="969" y="72"/>
                  </a:lnTo>
                  <a:lnTo>
                    <a:pt x="1027" y="163"/>
                  </a:lnTo>
                  <a:lnTo>
                    <a:pt x="989" y="296"/>
                  </a:lnTo>
                  <a:lnTo>
                    <a:pt x="887" y="398"/>
                  </a:lnTo>
                  <a:lnTo>
                    <a:pt x="846" y="564"/>
                  </a:lnTo>
                  <a:lnTo>
                    <a:pt x="921" y="571"/>
                  </a:lnTo>
                  <a:lnTo>
                    <a:pt x="973" y="605"/>
                  </a:lnTo>
                  <a:lnTo>
                    <a:pt x="1054" y="629"/>
                  </a:lnTo>
                  <a:lnTo>
                    <a:pt x="1084" y="724"/>
                  </a:lnTo>
                  <a:lnTo>
                    <a:pt x="1125" y="812"/>
                  </a:lnTo>
                  <a:lnTo>
                    <a:pt x="1737" y="455"/>
                  </a:lnTo>
                  <a:lnTo>
                    <a:pt x="2093" y="799"/>
                  </a:lnTo>
                  <a:lnTo>
                    <a:pt x="2209" y="802"/>
                  </a:lnTo>
                  <a:lnTo>
                    <a:pt x="2226" y="876"/>
                  </a:lnTo>
                  <a:lnTo>
                    <a:pt x="2297" y="894"/>
                  </a:lnTo>
                  <a:lnTo>
                    <a:pt x="2464" y="826"/>
                  </a:lnTo>
                  <a:lnTo>
                    <a:pt x="2630" y="833"/>
                  </a:lnTo>
                  <a:lnTo>
                    <a:pt x="2749" y="897"/>
                  </a:lnTo>
                  <a:lnTo>
                    <a:pt x="2835" y="908"/>
                  </a:lnTo>
                  <a:lnTo>
                    <a:pt x="2831" y="890"/>
                  </a:lnTo>
                  <a:lnTo>
                    <a:pt x="2923" y="938"/>
                  </a:lnTo>
                  <a:lnTo>
                    <a:pt x="2871" y="1064"/>
                  </a:lnTo>
                  <a:lnTo>
                    <a:pt x="2759" y="1060"/>
                  </a:lnTo>
                  <a:lnTo>
                    <a:pt x="2779" y="1209"/>
                  </a:lnTo>
                  <a:lnTo>
                    <a:pt x="2702" y="1200"/>
                  </a:lnTo>
                  <a:lnTo>
                    <a:pt x="2661" y="1168"/>
                  </a:lnTo>
                  <a:lnTo>
                    <a:pt x="2654" y="1220"/>
                  </a:lnTo>
                  <a:lnTo>
                    <a:pt x="2688" y="1277"/>
                  </a:lnTo>
                  <a:lnTo>
                    <a:pt x="2722" y="1257"/>
                  </a:lnTo>
                  <a:lnTo>
                    <a:pt x="2752" y="1342"/>
                  </a:lnTo>
                  <a:lnTo>
                    <a:pt x="2831" y="1356"/>
                  </a:lnTo>
                  <a:lnTo>
                    <a:pt x="2878" y="1454"/>
                  </a:lnTo>
                  <a:lnTo>
                    <a:pt x="2708" y="1494"/>
                  </a:lnTo>
                  <a:lnTo>
                    <a:pt x="2677" y="1712"/>
                  </a:lnTo>
                  <a:lnTo>
                    <a:pt x="2752" y="1824"/>
                  </a:lnTo>
                  <a:lnTo>
                    <a:pt x="2535" y="2058"/>
                  </a:lnTo>
                  <a:lnTo>
                    <a:pt x="2406" y="2099"/>
                  </a:lnTo>
                  <a:lnTo>
                    <a:pt x="2335" y="2174"/>
                  </a:lnTo>
                  <a:lnTo>
                    <a:pt x="2317" y="2157"/>
                  </a:lnTo>
                  <a:lnTo>
                    <a:pt x="2243" y="2150"/>
                  </a:lnTo>
                  <a:lnTo>
                    <a:pt x="2226" y="2164"/>
                  </a:lnTo>
                  <a:lnTo>
                    <a:pt x="2161" y="2174"/>
                  </a:lnTo>
                  <a:lnTo>
                    <a:pt x="2077" y="2130"/>
                  </a:lnTo>
                  <a:lnTo>
                    <a:pt x="2046" y="2150"/>
                  </a:lnTo>
                  <a:lnTo>
                    <a:pt x="1951" y="2167"/>
                  </a:lnTo>
                  <a:lnTo>
                    <a:pt x="1889" y="2218"/>
                  </a:lnTo>
                  <a:lnTo>
                    <a:pt x="1876" y="2309"/>
                  </a:lnTo>
                  <a:lnTo>
                    <a:pt x="1839" y="2364"/>
                  </a:lnTo>
                  <a:lnTo>
                    <a:pt x="1819" y="2368"/>
                  </a:lnTo>
                  <a:lnTo>
                    <a:pt x="1652" y="2466"/>
                  </a:lnTo>
                  <a:lnTo>
                    <a:pt x="1595" y="2466"/>
                  </a:lnTo>
                  <a:lnTo>
                    <a:pt x="1595" y="2408"/>
                  </a:lnTo>
                  <a:lnTo>
                    <a:pt x="1550" y="2327"/>
                  </a:lnTo>
                  <a:lnTo>
                    <a:pt x="1486" y="2293"/>
                  </a:lnTo>
                  <a:lnTo>
                    <a:pt x="1418" y="2296"/>
                  </a:lnTo>
                  <a:lnTo>
                    <a:pt x="1398" y="2225"/>
                  </a:lnTo>
                  <a:lnTo>
                    <a:pt x="1403" y="2146"/>
                  </a:lnTo>
                  <a:lnTo>
                    <a:pt x="1376" y="2113"/>
                  </a:lnTo>
                  <a:lnTo>
                    <a:pt x="1349" y="2011"/>
                  </a:lnTo>
                  <a:lnTo>
                    <a:pt x="1308" y="1997"/>
                  </a:lnTo>
                  <a:lnTo>
                    <a:pt x="1292" y="1963"/>
                  </a:lnTo>
                  <a:lnTo>
                    <a:pt x="1326" y="1919"/>
                  </a:lnTo>
                  <a:lnTo>
                    <a:pt x="1312" y="1852"/>
                  </a:lnTo>
                  <a:lnTo>
                    <a:pt x="1262" y="1807"/>
                  </a:lnTo>
                  <a:lnTo>
                    <a:pt x="1244" y="1736"/>
                  </a:lnTo>
                  <a:lnTo>
                    <a:pt x="1201" y="1712"/>
                  </a:lnTo>
                  <a:lnTo>
                    <a:pt x="1176" y="1587"/>
                  </a:lnTo>
                  <a:lnTo>
                    <a:pt x="1081" y="1481"/>
                  </a:lnTo>
                  <a:lnTo>
                    <a:pt x="1016" y="1593"/>
                  </a:lnTo>
                  <a:lnTo>
                    <a:pt x="982" y="1481"/>
                  </a:lnTo>
                  <a:lnTo>
                    <a:pt x="945" y="1474"/>
                  </a:lnTo>
                  <a:lnTo>
                    <a:pt x="945" y="1535"/>
                  </a:lnTo>
                  <a:lnTo>
                    <a:pt x="914" y="1535"/>
                  </a:lnTo>
                  <a:lnTo>
                    <a:pt x="853" y="1481"/>
                  </a:lnTo>
                  <a:lnTo>
                    <a:pt x="779" y="1526"/>
                  </a:lnTo>
                  <a:lnTo>
                    <a:pt x="782" y="1590"/>
                  </a:lnTo>
                  <a:lnTo>
                    <a:pt x="799" y="1621"/>
                  </a:lnTo>
                  <a:lnTo>
                    <a:pt x="782" y="1657"/>
                  </a:lnTo>
                  <a:lnTo>
                    <a:pt x="748" y="1651"/>
                  </a:lnTo>
                  <a:lnTo>
                    <a:pt x="715" y="1603"/>
                  </a:lnTo>
                  <a:lnTo>
                    <a:pt x="565" y="1596"/>
                  </a:lnTo>
                  <a:lnTo>
                    <a:pt x="487" y="1634"/>
                  </a:lnTo>
                  <a:lnTo>
                    <a:pt x="487" y="1678"/>
                  </a:lnTo>
                  <a:lnTo>
                    <a:pt x="541" y="1732"/>
                  </a:lnTo>
                  <a:lnTo>
                    <a:pt x="504" y="1787"/>
                  </a:lnTo>
                  <a:lnTo>
                    <a:pt x="371" y="1804"/>
                  </a:lnTo>
                  <a:lnTo>
                    <a:pt x="296" y="1746"/>
                  </a:lnTo>
                  <a:lnTo>
                    <a:pt x="171" y="1739"/>
                  </a:lnTo>
                  <a:lnTo>
                    <a:pt x="106" y="1712"/>
                  </a:lnTo>
                  <a:lnTo>
                    <a:pt x="95" y="1685"/>
                  </a:lnTo>
                  <a:lnTo>
                    <a:pt x="147" y="1590"/>
                  </a:lnTo>
                  <a:lnTo>
                    <a:pt x="198" y="1583"/>
                  </a:lnTo>
                  <a:lnTo>
                    <a:pt x="249" y="1526"/>
                  </a:lnTo>
                  <a:lnTo>
                    <a:pt x="212" y="1454"/>
                  </a:lnTo>
                  <a:lnTo>
                    <a:pt x="151" y="1257"/>
                  </a:lnTo>
                  <a:lnTo>
                    <a:pt x="147" y="1227"/>
                  </a:lnTo>
                  <a:lnTo>
                    <a:pt x="212" y="1227"/>
                  </a:lnTo>
                  <a:lnTo>
                    <a:pt x="307" y="1162"/>
                  </a:lnTo>
                  <a:lnTo>
                    <a:pt x="314" y="1026"/>
                  </a:lnTo>
                  <a:lnTo>
                    <a:pt x="228" y="992"/>
                  </a:lnTo>
                  <a:lnTo>
                    <a:pt x="215" y="745"/>
                  </a:lnTo>
                  <a:lnTo>
                    <a:pt x="79" y="652"/>
                  </a:lnTo>
                  <a:lnTo>
                    <a:pt x="45" y="612"/>
                  </a:lnTo>
                  <a:lnTo>
                    <a:pt x="59" y="568"/>
                  </a:lnTo>
                  <a:lnTo>
                    <a:pt x="0" y="442"/>
                  </a:lnTo>
                  <a:lnTo>
                    <a:pt x="52" y="38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802" name="Freeform 58"/>
            <p:cNvSpPr>
              <a:spLocks/>
            </p:cNvSpPr>
            <p:nvPr/>
          </p:nvSpPr>
          <p:spPr bwMode="auto">
            <a:xfrm>
              <a:off x="3567" y="1706"/>
              <a:ext cx="214" cy="222"/>
            </a:xfrm>
            <a:custGeom>
              <a:avLst/>
              <a:gdLst>
                <a:gd name="T0" fmla="*/ 74 w 1287"/>
                <a:gd name="T1" fmla="*/ 638 h 1333"/>
                <a:gd name="T2" fmla="*/ 163 w 1287"/>
                <a:gd name="T3" fmla="*/ 555 h 1333"/>
                <a:gd name="T4" fmla="*/ 325 w 1287"/>
                <a:gd name="T5" fmla="*/ 570 h 1333"/>
                <a:gd name="T6" fmla="*/ 386 w 1287"/>
                <a:gd name="T7" fmla="*/ 515 h 1333"/>
                <a:gd name="T8" fmla="*/ 356 w 1287"/>
                <a:gd name="T9" fmla="*/ 251 h 1333"/>
                <a:gd name="T10" fmla="*/ 286 w 1287"/>
                <a:gd name="T11" fmla="*/ 214 h 1333"/>
                <a:gd name="T12" fmla="*/ 295 w 1287"/>
                <a:gd name="T13" fmla="*/ 160 h 1333"/>
                <a:gd name="T14" fmla="*/ 350 w 1287"/>
                <a:gd name="T15" fmla="*/ 107 h 1333"/>
                <a:gd name="T16" fmla="*/ 312 w 1287"/>
                <a:gd name="T17" fmla="*/ 66 h 1333"/>
                <a:gd name="T18" fmla="*/ 498 w 1287"/>
                <a:gd name="T19" fmla="*/ 49 h 1333"/>
                <a:gd name="T20" fmla="*/ 522 w 1287"/>
                <a:gd name="T21" fmla="*/ 66 h 1333"/>
                <a:gd name="T22" fmla="*/ 542 w 1287"/>
                <a:gd name="T23" fmla="*/ 151 h 1333"/>
                <a:gd name="T24" fmla="*/ 586 w 1287"/>
                <a:gd name="T25" fmla="*/ 186 h 1333"/>
                <a:gd name="T26" fmla="*/ 654 w 1287"/>
                <a:gd name="T27" fmla="*/ 199 h 1333"/>
                <a:gd name="T28" fmla="*/ 712 w 1287"/>
                <a:gd name="T29" fmla="*/ 173 h 1333"/>
                <a:gd name="T30" fmla="*/ 765 w 1287"/>
                <a:gd name="T31" fmla="*/ 201 h 1333"/>
                <a:gd name="T32" fmla="*/ 861 w 1287"/>
                <a:gd name="T33" fmla="*/ 183 h 1333"/>
                <a:gd name="T34" fmla="*/ 907 w 1287"/>
                <a:gd name="T35" fmla="*/ 186 h 1333"/>
                <a:gd name="T36" fmla="*/ 909 w 1287"/>
                <a:gd name="T37" fmla="*/ 138 h 1333"/>
                <a:gd name="T38" fmla="*/ 1038 w 1287"/>
                <a:gd name="T39" fmla="*/ 59 h 1333"/>
                <a:gd name="T40" fmla="*/ 1064 w 1287"/>
                <a:gd name="T41" fmla="*/ 9 h 1333"/>
                <a:gd name="T42" fmla="*/ 1117 w 1287"/>
                <a:gd name="T43" fmla="*/ 0 h 1333"/>
                <a:gd name="T44" fmla="*/ 1152 w 1287"/>
                <a:gd name="T45" fmla="*/ 18 h 1333"/>
                <a:gd name="T46" fmla="*/ 1265 w 1287"/>
                <a:gd name="T47" fmla="*/ 122 h 1333"/>
                <a:gd name="T48" fmla="*/ 1287 w 1287"/>
                <a:gd name="T49" fmla="*/ 160 h 1333"/>
                <a:gd name="T50" fmla="*/ 1270 w 1287"/>
                <a:gd name="T51" fmla="*/ 236 h 1333"/>
                <a:gd name="T52" fmla="*/ 1209 w 1287"/>
                <a:gd name="T53" fmla="*/ 317 h 1333"/>
                <a:gd name="T54" fmla="*/ 1196 w 1287"/>
                <a:gd name="T55" fmla="*/ 373 h 1333"/>
                <a:gd name="T56" fmla="*/ 1140 w 1287"/>
                <a:gd name="T57" fmla="*/ 444 h 1333"/>
                <a:gd name="T58" fmla="*/ 1095 w 1287"/>
                <a:gd name="T59" fmla="*/ 439 h 1333"/>
                <a:gd name="T60" fmla="*/ 1042 w 1287"/>
                <a:gd name="T61" fmla="*/ 441 h 1333"/>
                <a:gd name="T62" fmla="*/ 1003 w 1287"/>
                <a:gd name="T63" fmla="*/ 509 h 1333"/>
                <a:gd name="T64" fmla="*/ 942 w 1287"/>
                <a:gd name="T65" fmla="*/ 505 h 1333"/>
                <a:gd name="T66" fmla="*/ 861 w 1287"/>
                <a:gd name="T67" fmla="*/ 529 h 1333"/>
                <a:gd name="T68" fmla="*/ 837 w 1287"/>
                <a:gd name="T69" fmla="*/ 581 h 1333"/>
                <a:gd name="T70" fmla="*/ 885 w 1287"/>
                <a:gd name="T71" fmla="*/ 656 h 1333"/>
                <a:gd name="T72" fmla="*/ 905 w 1287"/>
                <a:gd name="T73" fmla="*/ 785 h 1333"/>
                <a:gd name="T74" fmla="*/ 935 w 1287"/>
                <a:gd name="T75" fmla="*/ 785 h 1333"/>
                <a:gd name="T76" fmla="*/ 970 w 1287"/>
                <a:gd name="T77" fmla="*/ 811 h 1333"/>
                <a:gd name="T78" fmla="*/ 975 w 1287"/>
                <a:gd name="T79" fmla="*/ 894 h 1333"/>
                <a:gd name="T80" fmla="*/ 1024 w 1287"/>
                <a:gd name="T81" fmla="*/ 917 h 1333"/>
                <a:gd name="T82" fmla="*/ 1057 w 1287"/>
                <a:gd name="T83" fmla="*/ 978 h 1333"/>
                <a:gd name="T84" fmla="*/ 834 w 1287"/>
                <a:gd name="T85" fmla="*/ 1127 h 1333"/>
                <a:gd name="T86" fmla="*/ 773 w 1287"/>
                <a:gd name="T87" fmla="*/ 1311 h 1333"/>
                <a:gd name="T88" fmla="*/ 705 w 1287"/>
                <a:gd name="T89" fmla="*/ 1333 h 1333"/>
                <a:gd name="T90" fmla="*/ 594 w 1287"/>
                <a:gd name="T91" fmla="*/ 1234 h 1333"/>
                <a:gd name="T92" fmla="*/ 454 w 1287"/>
                <a:gd name="T93" fmla="*/ 1272 h 1333"/>
                <a:gd name="T94" fmla="*/ 401 w 1287"/>
                <a:gd name="T95" fmla="*/ 1215 h 1333"/>
                <a:gd name="T96" fmla="*/ 260 w 1287"/>
                <a:gd name="T97" fmla="*/ 1193 h 1333"/>
                <a:gd name="T98" fmla="*/ 130 w 1287"/>
                <a:gd name="T99" fmla="*/ 1053 h 1333"/>
                <a:gd name="T100" fmla="*/ 107 w 1287"/>
                <a:gd name="T101" fmla="*/ 924 h 1333"/>
                <a:gd name="T102" fmla="*/ 0 w 1287"/>
                <a:gd name="T103" fmla="*/ 747 h 1333"/>
                <a:gd name="T104" fmla="*/ 37 w 1287"/>
                <a:gd name="T105" fmla="*/ 697 h 1333"/>
                <a:gd name="T106" fmla="*/ 77 w 1287"/>
                <a:gd name="T107" fmla="*/ 674 h 1333"/>
                <a:gd name="T108" fmla="*/ 74 w 1287"/>
                <a:gd name="T109" fmla="*/ 638 h 1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287" h="1333">
                  <a:moveTo>
                    <a:pt x="74" y="638"/>
                  </a:moveTo>
                  <a:lnTo>
                    <a:pt x="163" y="555"/>
                  </a:lnTo>
                  <a:lnTo>
                    <a:pt x="325" y="570"/>
                  </a:lnTo>
                  <a:lnTo>
                    <a:pt x="386" y="515"/>
                  </a:lnTo>
                  <a:lnTo>
                    <a:pt x="356" y="251"/>
                  </a:lnTo>
                  <a:lnTo>
                    <a:pt x="286" y="214"/>
                  </a:lnTo>
                  <a:lnTo>
                    <a:pt x="295" y="160"/>
                  </a:lnTo>
                  <a:lnTo>
                    <a:pt x="350" y="107"/>
                  </a:lnTo>
                  <a:lnTo>
                    <a:pt x="312" y="66"/>
                  </a:lnTo>
                  <a:lnTo>
                    <a:pt x="498" y="49"/>
                  </a:lnTo>
                  <a:lnTo>
                    <a:pt x="522" y="66"/>
                  </a:lnTo>
                  <a:lnTo>
                    <a:pt x="542" y="151"/>
                  </a:lnTo>
                  <a:lnTo>
                    <a:pt x="586" y="186"/>
                  </a:lnTo>
                  <a:lnTo>
                    <a:pt x="654" y="199"/>
                  </a:lnTo>
                  <a:lnTo>
                    <a:pt x="712" y="173"/>
                  </a:lnTo>
                  <a:lnTo>
                    <a:pt x="765" y="201"/>
                  </a:lnTo>
                  <a:lnTo>
                    <a:pt x="861" y="183"/>
                  </a:lnTo>
                  <a:lnTo>
                    <a:pt x="907" y="186"/>
                  </a:lnTo>
                  <a:lnTo>
                    <a:pt x="909" y="138"/>
                  </a:lnTo>
                  <a:lnTo>
                    <a:pt x="1038" y="59"/>
                  </a:lnTo>
                  <a:lnTo>
                    <a:pt x="1064" y="9"/>
                  </a:lnTo>
                  <a:lnTo>
                    <a:pt x="1117" y="0"/>
                  </a:lnTo>
                  <a:lnTo>
                    <a:pt x="1152" y="18"/>
                  </a:lnTo>
                  <a:lnTo>
                    <a:pt x="1265" y="122"/>
                  </a:lnTo>
                  <a:lnTo>
                    <a:pt x="1287" y="160"/>
                  </a:lnTo>
                  <a:lnTo>
                    <a:pt x="1270" y="236"/>
                  </a:lnTo>
                  <a:lnTo>
                    <a:pt x="1209" y="317"/>
                  </a:lnTo>
                  <a:lnTo>
                    <a:pt x="1196" y="373"/>
                  </a:lnTo>
                  <a:lnTo>
                    <a:pt x="1140" y="444"/>
                  </a:lnTo>
                  <a:lnTo>
                    <a:pt x="1095" y="439"/>
                  </a:lnTo>
                  <a:lnTo>
                    <a:pt x="1042" y="441"/>
                  </a:lnTo>
                  <a:lnTo>
                    <a:pt x="1003" y="509"/>
                  </a:lnTo>
                  <a:lnTo>
                    <a:pt x="942" y="505"/>
                  </a:lnTo>
                  <a:lnTo>
                    <a:pt x="861" y="529"/>
                  </a:lnTo>
                  <a:lnTo>
                    <a:pt x="837" y="581"/>
                  </a:lnTo>
                  <a:lnTo>
                    <a:pt x="885" y="656"/>
                  </a:lnTo>
                  <a:lnTo>
                    <a:pt x="905" y="785"/>
                  </a:lnTo>
                  <a:lnTo>
                    <a:pt x="935" y="785"/>
                  </a:lnTo>
                  <a:lnTo>
                    <a:pt x="970" y="811"/>
                  </a:lnTo>
                  <a:lnTo>
                    <a:pt x="975" y="894"/>
                  </a:lnTo>
                  <a:lnTo>
                    <a:pt x="1024" y="917"/>
                  </a:lnTo>
                  <a:lnTo>
                    <a:pt x="1057" y="978"/>
                  </a:lnTo>
                  <a:lnTo>
                    <a:pt x="834" y="1127"/>
                  </a:lnTo>
                  <a:lnTo>
                    <a:pt x="773" y="1311"/>
                  </a:lnTo>
                  <a:lnTo>
                    <a:pt x="705" y="1333"/>
                  </a:lnTo>
                  <a:lnTo>
                    <a:pt x="594" y="1234"/>
                  </a:lnTo>
                  <a:lnTo>
                    <a:pt x="454" y="1272"/>
                  </a:lnTo>
                  <a:lnTo>
                    <a:pt x="401" y="1215"/>
                  </a:lnTo>
                  <a:lnTo>
                    <a:pt x="260" y="1193"/>
                  </a:lnTo>
                  <a:lnTo>
                    <a:pt x="130" y="1053"/>
                  </a:lnTo>
                  <a:lnTo>
                    <a:pt x="107" y="924"/>
                  </a:lnTo>
                  <a:lnTo>
                    <a:pt x="0" y="747"/>
                  </a:lnTo>
                  <a:lnTo>
                    <a:pt x="37" y="697"/>
                  </a:lnTo>
                  <a:lnTo>
                    <a:pt x="77" y="674"/>
                  </a:lnTo>
                  <a:lnTo>
                    <a:pt x="74" y="63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803" name="Freeform 59"/>
            <p:cNvSpPr>
              <a:spLocks/>
            </p:cNvSpPr>
            <p:nvPr/>
          </p:nvSpPr>
          <p:spPr bwMode="auto">
            <a:xfrm>
              <a:off x="3401" y="1585"/>
              <a:ext cx="230" cy="216"/>
            </a:xfrm>
            <a:custGeom>
              <a:avLst/>
              <a:gdLst>
                <a:gd name="T0" fmla="*/ 39 w 1378"/>
                <a:gd name="T1" fmla="*/ 1101 h 1298"/>
                <a:gd name="T2" fmla="*/ 0 w 1378"/>
                <a:gd name="T3" fmla="*/ 1040 h 1298"/>
                <a:gd name="T4" fmla="*/ 3 w 1378"/>
                <a:gd name="T5" fmla="*/ 1015 h 1298"/>
                <a:gd name="T6" fmla="*/ 51 w 1378"/>
                <a:gd name="T7" fmla="*/ 918 h 1298"/>
                <a:gd name="T8" fmla="*/ 43 w 1378"/>
                <a:gd name="T9" fmla="*/ 802 h 1298"/>
                <a:gd name="T10" fmla="*/ 152 w 1378"/>
                <a:gd name="T11" fmla="*/ 684 h 1298"/>
                <a:gd name="T12" fmla="*/ 165 w 1378"/>
                <a:gd name="T13" fmla="*/ 653 h 1298"/>
                <a:gd name="T14" fmla="*/ 129 w 1378"/>
                <a:gd name="T15" fmla="*/ 628 h 1298"/>
                <a:gd name="T16" fmla="*/ 135 w 1378"/>
                <a:gd name="T17" fmla="*/ 554 h 1298"/>
                <a:gd name="T18" fmla="*/ 152 w 1378"/>
                <a:gd name="T19" fmla="*/ 512 h 1298"/>
                <a:gd name="T20" fmla="*/ 188 w 1378"/>
                <a:gd name="T21" fmla="*/ 442 h 1298"/>
                <a:gd name="T22" fmla="*/ 284 w 1378"/>
                <a:gd name="T23" fmla="*/ 367 h 1298"/>
                <a:gd name="T24" fmla="*/ 301 w 1378"/>
                <a:gd name="T25" fmla="*/ 265 h 1298"/>
                <a:gd name="T26" fmla="*/ 375 w 1378"/>
                <a:gd name="T27" fmla="*/ 258 h 1298"/>
                <a:gd name="T28" fmla="*/ 400 w 1378"/>
                <a:gd name="T29" fmla="*/ 232 h 1298"/>
                <a:gd name="T30" fmla="*/ 398 w 1378"/>
                <a:gd name="T31" fmla="*/ 200 h 1298"/>
                <a:gd name="T32" fmla="*/ 406 w 1378"/>
                <a:gd name="T33" fmla="*/ 154 h 1298"/>
                <a:gd name="T34" fmla="*/ 461 w 1378"/>
                <a:gd name="T35" fmla="*/ 112 h 1298"/>
                <a:gd name="T36" fmla="*/ 476 w 1378"/>
                <a:gd name="T37" fmla="*/ 51 h 1298"/>
                <a:gd name="T38" fmla="*/ 570 w 1378"/>
                <a:gd name="T39" fmla="*/ 0 h 1298"/>
                <a:gd name="T40" fmla="*/ 1122 w 1378"/>
                <a:gd name="T41" fmla="*/ 33 h 1298"/>
                <a:gd name="T42" fmla="*/ 1081 w 1378"/>
                <a:gd name="T43" fmla="*/ 75 h 1298"/>
                <a:gd name="T44" fmla="*/ 1036 w 1378"/>
                <a:gd name="T45" fmla="*/ 309 h 1298"/>
                <a:gd name="T46" fmla="*/ 1119 w 1378"/>
                <a:gd name="T47" fmla="*/ 463 h 1298"/>
                <a:gd name="T48" fmla="*/ 1130 w 1378"/>
                <a:gd name="T49" fmla="*/ 503 h 1298"/>
                <a:gd name="T50" fmla="*/ 1210 w 1378"/>
                <a:gd name="T51" fmla="*/ 592 h 1298"/>
                <a:gd name="T52" fmla="*/ 1230 w 1378"/>
                <a:gd name="T53" fmla="*/ 630 h 1298"/>
                <a:gd name="T54" fmla="*/ 1254 w 1378"/>
                <a:gd name="T55" fmla="*/ 669 h 1298"/>
                <a:gd name="T56" fmla="*/ 1287 w 1378"/>
                <a:gd name="T57" fmla="*/ 698 h 1298"/>
                <a:gd name="T58" fmla="*/ 1302 w 1378"/>
                <a:gd name="T59" fmla="*/ 792 h 1298"/>
                <a:gd name="T60" fmla="*/ 1339 w 1378"/>
                <a:gd name="T61" fmla="*/ 835 h 1298"/>
                <a:gd name="T62" fmla="*/ 1289 w 1378"/>
                <a:gd name="T63" fmla="*/ 886 h 1298"/>
                <a:gd name="T64" fmla="*/ 1276 w 1378"/>
                <a:gd name="T65" fmla="*/ 942 h 1298"/>
                <a:gd name="T66" fmla="*/ 1348 w 1378"/>
                <a:gd name="T67" fmla="*/ 979 h 1298"/>
                <a:gd name="T68" fmla="*/ 1378 w 1378"/>
                <a:gd name="T69" fmla="*/ 1243 h 1298"/>
                <a:gd name="T70" fmla="*/ 1317 w 1378"/>
                <a:gd name="T71" fmla="*/ 1298 h 1298"/>
                <a:gd name="T72" fmla="*/ 1155 w 1378"/>
                <a:gd name="T73" fmla="*/ 1283 h 1298"/>
                <a:gd name="T74" fmla="*/ 1167 w 1378"/>
                <a:gd name="T75" fmla="*/ 1268 h 1298"/>
                <a:gd name="T76" fmla="*/ 1155 w 1378"/>
                <a:gd name="T77" fmla="*/ 1213 h 1298"/>
                <a:gd name="T78" fmla="*/ 1003 w 1378"/>
                <a:gd name="T79" fmla="*/ 1205 h 1298"/>
                <a:gd name="T80" fmla="*/ 922 w 1378"/>
                <a:gd name="T81" fmla="*/ 1167 h 1298"/>
                <a:gd name="T82" fmla="*/ 867 w 1378"/>
                <a:gd name="T83" fmla="*/ 1088 h 1298"/>
                <a:gd name="T84" fmla="*/ 674 w 1378"/>
                <a:gd name="T85" fmla="*/ 1032 h 1298"/>
                <a:gd name="T86" fmla="*/ 340 w 1378"/>
                <a:gd name="T87" fmla="*/ 918 h 1298"/>
                <a:gd name="T88" fmla="*/ 39 w 1378"/>
                <a:gd name="T89" fmla="*/ 1101 h 1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78" h="1298">
                  <a:moveTo>
                    <a:pt x="39" y="1101"/>
                  </a:moveTo>
                  <a:lnTo>
                    <a:pt x="0" y="1040"/>
                  </a:lnTo>
                  <a:lnTo>
                    <a:pt x="3" y="1015"/>
                  </a:lnTo>
                  <a:lnTo>
                    <a:pt x="51" y="918"/>
                  </a:lnTo>
                  <a:lnTo>
                    <a:pt x="43" y="802"/>
                  </a:lnTo>
                  <a:lnTo>
                    <a:pt x="152" y="684"/>
                  </a:lnTo>
                  <a:lnTo>
                    <a:pt x="165" y="653"/>
                  </a:lnTo>
                  <a:lnTo>
                    <a:pt x="129" y="628"/>
                  </a:lnTo>
                  <a:lnTo>
                    <a:pt x="135" y="554"/>
                  </a:lnTo>
                  <a:lnTo>
                    <a:pt x="152" y="512"/>
                  </a:lnTo>
                  <a:lnTo>
                    <a:pt x="188" y="442"/>
                  </a:lnTo>
                  <a:lnTo>
                    <a:pt x="284" y="367"/>
                  </a:lnTo>
                  <a:lnTo>
                    <a:pt x="301" y="265"/>
                  </a:lnTo>
                  <a:lnTo>
                    <a:pt x="375" y="258"/>
                  </a:lnTo>
                  <a:lnTo>
                    <a:pt x="400" y="232"/>
                  </a:lnTo>
                  <a:lnTo>
                    <a:pt x="398" y="200"/>
                  </a:lnTo>
                  <a:lnTo>
                    <a:pt x="406" y="154"/>
                  </a:lnTo>
                  <a:lnTo>
                    <a:pt x="461" y="112"/>
                  </a:lnTo>
                  <a:lnTo>
                    <a:pt x="476" y="51"/>
                  </a:lnTo>
                  <a:lnTo>
                    <a:pt x="570" y="0"/>
                  </a:lnTo>
                  <a:lnTo>
                    <a:pt x="1122" y="33"/>
                  </a:lnTo>
                  <a:lnTo>
                    <a:pt x="1081" y="75"/>
                  </a:lnTo>
                  <a:lnTo>
                    <a:pt x="1036" y="309"/>
                  </a:lnTo>
                  <a:lnTo>
                    <a:pt x="1119" y="463"/>
                  </a:lnTo>
                  <a:lnTo>
                    <a:pt x="1130" y="503"/>
                  </a:lnTo>
                  <a:lnTo>
                    <a:pt x="1210" y="592"/>
                  </a:lnTo>
                  <a:lnTo>
                    <a:pt x="1230" y="630"/>
                  </a:lnTo>
                  <a:lnTo>
                    <a:pt x="1254" y="669"/>
                  </a:lnTo>
                  <a:lnTo>
                    <a:pt x="1287" y="698"/>
                  </a:lnTo>
                  <a:lnTo>
                    <a:pt x="1302" y="792"/>
                  </a:lnTo>
                  <a:lnTo>
                    <a:pt x="1339" y="835"/>
                  </a:lnTo>
                  <a:lnTo>
                    <a:pt x="1289" y="886"/>
                  </a:lnTo>
                  <a:lnTo>
                    <a:pt x="1276" y="942"/>
                  </a:lnTo>
                  <a:lnTo>
                    <a:pt x="1348" y="979"/>
                  </a:lnTo>
                  <a:lnTo>
                    <a:pt x="1378" y="1243"/>
                  </a:lnTo>
                  <a:lnTo>
                    <a:pt x="1317" y="1298"/>
                  </a:lnTo>
                  <a:lnTo>
                    <a:pt x="1155" y="1283"/>
                  </a:lnTo>
                  <a:lnTo>
                    <a:pt x="1167" y="1268"/>
                  </a:lnTo>
                  <a:lnTo>
                    <a:pt x="1155" y="1213"/>
                  </a:lnTo>
                  <a:lnTo>
                    <a:pt x="1003" y="1205"/>
                  </a:lnTo>
                  <a:lnTo>
                    <a:pt x="922" y="1167"/>
                  </a:lnTo>
                  <a:lnTo>
                    <a:pt x="867" y="1088"/>
                  </a:lnTo>
                  <a:lnTo>
                    <a:pt x="674" y="1032"/>
                  </a:lnTo>
                  <a:lnTo>
                    <a:pt x="340" y="918"/>
                  </a:lnTo>
                  <a:lnTo>
                    <a:pt x="39" y="110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804" name="Freeform 60"/>
            <p:cNvSpPr>
              <a:spLocks/>
            </p:cNvSpPr>
            <p:nvPr/>
          </p:nvSpPr>
          <p:spPr bwMode="auto">
            <a:xfrm>
              <a:off x="3494" y="1387"/>
              <a:ext cx="487" cy="527"/>
            </a:xfrm>
            <a:custGeom>
              <a:avLst/>
              <a:gdLst>
                <a:gd name="T0" fmla="*/ 98 w 2925"/>
                <a:gd name="T1" fmla="*/ 582 h 3163"/>
                <a:gd name="T2" fmla="*/ 353 w 2925"/>
                <a:gd name="T3" fmla="*/ 341 h 3163"/>
                <a:gd name="T4" fmla="*/ 445 w 2925"/>
                <a:gd name="T5" fmla="*/ 100 h 3163"/>
                <a:gd name="T6" fmla="*/ 986 w 2925"/>
                <a:gd name="T7" fmla="*/ 71 h 3163"/>
                <a:gd name="T8" fmla="*/ 1271 w 2925"/>
                <a:gd name="T9" fmla="*/ 391 h 3163"/>
                <a:gd name="T10" fmla="*/ 1500 w 2925"/>
                <a:gd name="T11" fmla="*/ 462 h 3163"/>
                <a:gd name="T12" fmla="*/ 1663 w 2925"/>
                <a:gd name="T13" fmla="*/ 551 h 3163"/>
                <a:gd name="T14" fmla="*/ 1760 w 2925"/>
                <a:gd name="T15" fmla="*/ 561 h 3163"/>
                <a:gd name="T16" fmla="*/ 1838 w 2925"/>
                <a:gd name="T17" fmla="*/ 635 h 3163"/>
                <a:gd name="T18" fmla="*/ 2124 w 2925"/>
                <a:gd name="T19" fmla="*/ 752 h 3163"/>
                <a:gd name="T20" fmla="*/ 2256 w 2925"/>
                <a:gd name="T21" fmla="*/ 742 h 3163"/>
                <a:gd name="T22" fmla="*/ 2447 w 2925"/>
                <a:gd name="T23" fmla="*/ 673 h 3163"/>
                <a:gd name="T24" fmla="*/ 2515 w 2925"/>
                <a:gd name="T25" fmla="*/ 833 h 3163"/>
                <a:gd name="T26" fmla="*/ 2527 w 2925"/>
                <a:gd name="T27" fmla="*/ 929 h 3163"/>
                <a:gd name="T28" fmla="*/ 2572 w 2925"/>
                <a:gd name="T29" fmla="*/ 1092 h 3163"/>
                <a:gd name="T30" fmla="*/ 2742 w 2925"/>
                <a:gd name="T31" fmla="*/ 1230 h 3163"/>
                <a:gd name="T32" fmla="*/ 2836 w 2925"/>
                <a:gd name="T33" fmla="*/ 1516 h 3163"/>
                <a:gd name="T34" fmla="*/ 2730 w 2925"/>
                <a:gd name="T35" fmla="*/ 1708 h 3163"/>
                <a:gd name="T36" fmla="*/ 2683 w 2925"/>
                <a:gd name="T37" fmla="*/ 1757 h 3163"/>
                <a:gd name="T38" fmla="*/ 2783 w 2925"/>
                <a:gd name="T39" fmla="*/ 2002 h 3163"/>
                <a:gd name="T40" fmla="*/ 2676 w 2925"/>
                <a:gd name="T41" fmla="*/ 2070 h 3163"/>
                <a:gd name="T42" fmla="*/ 2634 w 2925"/>
                <a:gd name="T43" fmla="*/ 2201 h 3163"/>
                <a:gd name="T44" fmla="*/ 2820 w 2925"/>
                <a:gd name="T45" fmla="*/ 2230 h 3163"/>
                <a:gd name="T46" fmla="*/ 2925 w 2925"/>
                <a:gd name="T47" fmla="*/ 2352 h 3163"/>
                <a:gd name="T48" fmla="*/ 2735 w 2925"/>
                <a:gd name="T49" fmla="*/ 2448 h 3163"/>
                <a:gd name="T50" fmla="*/ 2588 w 2925"/>
                <a:gd name="T51" fmla="*/ 2584 h 3163"/>
                <a:gd name="T52" fmla="*/ 2625 w 2925"/>
                <a:gd name="T53" fmla="*/ 2629 h 3163"/>
                <a:gd name="T54" fmla="*/ 2762 w 2925"/>
                <a:gd name="T55" fmla="*/ 2699 h 3163"/>
                <a:gd name="T56" fmla="*/ 2767 w 2925"/>
                <a:gd name="T57" fmla="*/ 2788 h 3163"/>
                <a:gd name="T58" fmla="*/ 2710 w 2925"/>
                <a:gd name="T59" fmla="*/ 2896 h 3163"/>
                <a:gd name="T60" fmla="*/ 2520 w 2925"/>
                <a:gd name="T61" fmla="*/ 3025 h 3163"/>
                <a:gd name="T62" fmla="*/ 2373 w 2925"/>
                <a:gd name="T63" fmla="*/ 2956 h 3163"/>
                <a:gd name="T64" fmla="*/ 2291 w 2925"/>
                <a:gd name="T65" fmla="*/ 2972 h 3163"/>
                <a:gd name="T66" fmla="*/ 2177 w 2925"/>
                <a:gd name="T67" fmla="*/ 3163 h 3163"/>
                <a:gd name="T68" fmla="*/ 2003 w 2925"/>
                <a:gd name="T69" fmla="*/ 3096 h 3163"/>
                <a:gd name="T70" fmla="*/ 1493 w 2925"/>
                <a:gd name="T71" fmla="*/ 2896 h 3163"/>
                <a:gd name="T72" fmla="*/ 1413 w 2925"/>
                <a:gd name="T73" fmla="*/ 2806 h 3163"/>
                <a:gd name="T74" fmla="*/ 1373 w 2925"/>
                <a:gd name="T75" fmla="*/ 2700 h 3163"/>
                <a:gd name="T76" fmla="*/ 1320 w 2925"/>
                <a:gd name="T77" fmla="*/ 2563 h 3163"/>
                <a:gd name="T78" fmla="*/ 1299 w 2925"/>
                <a:gd name="T79" fmla="*/ 2444 h 3163"/>
                <a:gd name="T80" fmla="*/ 1441 w 2925"/>
                <a:gd name="T81" fmla="*/ 2423 h 3163"/>
                <a:gd name="T82" fmla="*/ 1533 w 2925"/>
                <a:gd name="T83" fmla="*/ 2352 h 3163"/>
                <a:gd name="T84" fmla="*/ 1632 w 2925"/>
                <a:gd name="T85" fmla="*/ 2290 h 3163"/>
                <a:gd name="T86" fmla="*/ 1710 w 2925"/>
                <a:gd name="T87" fmla="*/ 2144 h 3163"/>
                <a:gd name="T88" fmla="*/ 1696 w 2925"/>
                <a:gd name="T89" fmla="*/ 2033 h 3163"/>
                <a:gd name="T90" fmla="*/ 1557 w 2925"/>
                <a:gd name="T91" fmla="*/ 1913 h 3163"/>
                <a:gd name="T92" fmla="*/ 1475 w 2925"/>
                <a:gd name="T93" fmla="*/ 1973 h 3163"/>
                <a:gd name="T94" fmla="*/ 1342 w 2925"/>
                <a:gd name="T95" fmla="*/ 2097 h 3163"/>
                <a:gd name="T96" fmla="*/ 1204 w 2925"/>
                <a:gd name="T97" fmla="*/ 2115 h 3163"/>
                <a:gd name="T98" fmla="*/ 1089 w 2925"/>
                <a:gd name="T99" fmla="*/ 2109 h 3163"/>
                <a:gd name="T100" fmla="*/ 979 w 2925"/>
                <a:gd name="T101" fmla="*/ 2059 h 3163"/>
                <a:gd name="T102" fmla="*/ 930 w 2925"/>
                <a:gd name="T103" fmla="*/ 1964 h 3163"/>
                <a:gd name="T104" fmla="*/ 729 w 2925"/>
                <a:gd name="T105" fmla="*/ 1885 h 3163"/>
                <a:gd name="T106" fmla="*/ 647 w 2925"/>
                <a:gd name="T107" fmla="*/ 1769 h 3163"/>
                <a:gd name="T108" fmla="*/ 567 w 2925"/>
                <a:gd name="T109" fmla="*/ 1654 h 3163"/>
                <a:gd name="T110" fmla="*/ 524 w 2925"/>
                <a:gd name="T111" fmla="*/ 1268 h 3163"/>
                <a:gd name="T112" fmla="*/ 9 w 2925"/>
                <a:gd name="T113" fmla="*/ 1186 h 3163"/>
                <a:gd name="T114" fmla="*/ 34 w 2925"/>
                <a:gd name="T115" fmla="*/ 1094 h 3163"/>
                <a:gd name="T116" fmla="*/ 30 w 2925"/>
                <a:gd name="T117" fmla="*/ 944 h 3163"/>
                <a:gd name="T118" fmla="*/ 73 w 2925"/>
                <a:gd name="T119" fmla="*/ 786 h 3163"/>
                <a:gd name="T120" fmla="*/ 61 w 2925"/>
                <a:gd name="T121" fmla="*/ 619 h 3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925" h="3163">
                  <a:moveTo>
                    <a:pt x="83" y="579"/>
                  </a:moveTo>
                  <a:lnTo>
                    <a:pt x="98" y="582"/>
                  </a:lnTo>
                  <a:lnTo>
                    <a:pt x="289" y="571"/>
                  </a:lnTo>
                  <a:lnTo>
                    <a:pt x="353" y="341"/>
                  </a:lnTo>
                  <a:lnTo>
                    <a:pt x="360" y="350"/>
                  </a:lnTo>
                  <a:lnTo>
                    <a:pt x="445" y="100"/>
                  </a:lnTo>
                  <a:lnTo>
                    <a:pt x="552" y="0"/>
                  </a:lnTo>
                  <a:lnTo>
                    <a:pt x="986" y="71"/>
                  </a:lnTo>
                  <a:lnTo>
                    <a:pt x="1180" y="315"/>
                  </a:lnTo>
                  <a:lnTo>
                    <a:pt x="1271" y="391"/>
                  </a:lnTo>
                  <a:lnTo>
                    <a:pt x="1420" y="451"/>
                  </a:lnTo>
                  <a:lnTo>
                    <a:pt x="1500" y="462"/>
                  </a:lnTo>
                  <a:lnTo>
                    <a:pt x="1561" y="507"/>
                  </a:lnTo>
                  <a:lnTo>
                    <a:pt x="1663" y="551"/>
                  </a:lnTo>
                  <a:lnTo>
                    <a:pt x="1738" y="544"/>
                  </a:lnTo>
                  <a:lnTo>
                    <a:pt x="1760" y="561"/>
                  </a:lnTo>
                  <a:lnTo>
                    <a:pt x="1756" y="625"/>
                  </a:lnTo>
                  <a:lnTo>
                    <a:pt x="1838" y="635"/>
                  </a:lnTo>
                  <a:lnTo>
                    <a:pt x="1876" y="700"/>
                  </a:lnTo>
                  <a:lnTo>
                    <a:pt x="2124" y="752"/>
                  </a:lnTo>
                  <a:lnTo>
                    <a:pt x="2203" y="731"/>
                  </a:lnTo>
                  <a:lnTo>
                    <a:pt x="2256" y="742"/>
                  </a:lnTo>
                  <a:lnTo>
                    <a:pt x="2320" y="669"/>
                  </a:lnTo>
                  <a:lnTo>
                    <a:pt x="2447" y="673"/>
                  </a:lnTo>
                  <a:lnTo>
                    <a:pt x="2457" y="724"/>
                  </a:lnTo>
                  <a:lnTo>
                    <a:pt x="2515" y="833"/>
                  </a:lnTo>
                  <a:lnTo>
                    <a:pt x="2574" y="873"/>
                  </a:lnTo>
                  <a:lnTo>
                    <a:pt x="2527" y="929"/>
                  </a:lnTo>
                  <a:lnTo>
                    <a:pt x="2581" y="1046"/>
                  </a:lnTo>
                  <a:lnTo>
                    <a:pt x="2572" y="1092"/>
                  </a:lnTo>
                  <a:lnTo>
                    <a:pt x="2604" y="1135"/>
                  </a:lnTo>
                  <a:lnTo>
                    <a:pt x="2742" y="1230"/>
                  </a:lnTo>
                  <a:lnTo>
                    <a:pt x="2749" y="1482"/>
                  </a:lnTo>
                  <a:lnTo>
                    <a:pt x="2836" y="1516"/>
                  </a:lnTo>
                  <a:lnTo>
                    <a:pt x="2830" y="1647"/>
                  </a:lnTo>
                  <a:lnTo>
                    <a:pt x="2730" y="1708"/>
                  </a:lnTo>
                  <a:lnTo>
                    <a:pt x="2676" y="1709"/>
                  </a:lnTo>
                  <a:lnTo>
                    <a:pt x="2683" y="1757"/>
                  </a:lnTo>
                  <a:lnTo>
                    <a:pt x="2742" y="1945"/>
                  </a:lnTo>
                  <a:lnTo>
                    <a:pt x="2783" y="2002"/>
                  </a:lnTo>
                  <a:lnTo>
                    <a:pt x="2730" y="2066"/>
                  </a:lnTo>
                  <a:lnTo>
                    <a:pt x="2676" y="2070"/>
                  </a:lnTo>
                  <a:lnTo>
                    <a:pt x="2620" y="2168"/>
                  </a:lnTo>
                  <a:lnTo>
                    <a:pt x="2634" y="2201"/>
                  </a:lnTo>
                  <a:lnTo>
                    <a:pt x="2694" y="2226"/>
                  </a:lnTo>
                  <a:lnTo>
                    <a:pt x="2820" y="2230"/>
                  </a:lnTo>
                  <a:lnTo>
                    <a:pt x="2901" y="2285"/>
                  </a:lnTo>
                  <a:lnTo>
                    <a:pt x="2925" y="2352"/>
                  </a:lnTo>
                  <a:lnTo>
                    <a:pt x="2798" y="2452"/>
                  </a:lnTo>
                  <a:lnTo>
                    <a:pt x="2735" y="2448"/>
                  </a:lnTo>
                  <a:lnTo>
                    <a:pt x="2593" y="2555"/>
                  </a:lnTo>
                  <a:lnTo>
                    <a:pt x="2588" y="2584"/>
                  </a:lnTo>
                  <a:lnTo>
                    <a:pt x="2610" y="2619"/>
                  </a:lnTo>
                  <a:lnTo>
                    <a:pt x="2625" y="2629"/>
                  </a:lnTo>
                  <a:lnTo>
                    <a:pt x="2815" y="2664"/>
                  </a:lnTo>
                  <a:lnTo>
                    <a:pt x="2762" y="2699"/>
                  </a:lnTo>
                  <a:lnTo>
                    <a:pt x="2808" y="2739"/>
                  </a:lnTo>
                  <a:lnTo>
                    <a:pt x="2767" y="2788"/>
                  </a:lnTo>
                  <a:lnTo>
                    <a:pt x="2769" y="2816"/>
                  </a:lnTo>
                  <a:lnTo>
                    <a:pt x="2710" y="2896"/>
                  </a:lnTo>
                  <a:lnTo>
                    <a:pt x="2478" y="2869"/>
                  </a:lnTo>
                  <a:lnTo>
                    <a:pt x="2520" y="3025"/>
                  </a:lnTo>
                  <a:lnTo>
                    <a:pt x="2411" y="2948"/>
                  </a:lnTo>
                  <a:lnTo>
                    <a:pt x="2373" y="2956"/>
                  </a:lnTo>
                  <a:lnTo>
                    <a:pt x="2327" y="2969"/>
                  </a:lnTo>
                  <a:lnTo>
                    <a:pt x="2291" y="2972"/>
                  </a:lnTo>
                  <a:lnTo>
                    <a:pt x="2271" y="2955"/>
                  </a:lnTo>
                  <a:lnTo>
                    <a:pt x="2177" y="3163"/>
                  </a:lnTo>
                  <a:lnTo>
                    <a:pt x="2047" y="3153"/>
                  </a:lnTo>
                  <a:lnTo>
                    <a:pt x="2003" y="3096"/>
                  </a:lnTo>
                  <a:lnTo>
                    <a:pt x="2010" y="2962"/>
                  </a:lnTo>
                  <a:lnTo>
                    <a:pt x="1493" y="2896"/>
                  </a:lnTo>
                  <a:lnTo>
                    <a:pt x="1462" y="2831"/>
                  </a:lnTo>
                  <a:lnTo>
                    <a:pt x="1413" y="2806"/>
                  </a:lnTo>
                  <a:lnTo>
                    <a:pt x="1406" y="2722"/>
                  </a:lnTo>
                  <a:lnTo>
                    <a:pt x="1373" y="2700"/>
                  </a:lnTo>
                  <a:lnTo>
                    <a:pt x="1342" y="2699"/>
                  </a:lnTo>
                  <a:lnTo>
                    <a:pt x="1320" y="2563"/>
                  </a:lnTo>
                  <a:lnTo>
                    <a:pt x="1273" y="2495"/>
                  </a:lnTo>
                  <a:lnTo>
                    <a:pt x="1299" y="2444"/>
                  </a:lnTo>
                  <a:lnTo>
                    <a:pt x="1373" y="2418"/>
                  </a:lnTo>
                  <a:lnTo>
                    <a:pt x="1441" y="2423"/>
                  </a:lnTo>
                  <a:lnTo>
                    <a:pt x="1479" y="2355"/>
                  </a:lnTo>
                  <a:lnTo>
                    <a:pt x="1533" y="2352"/>
                  </a:lnTo>
                  <a:lnTo>
                    <a:pt x="1575" y="2359"/>
                  </a:lnTo>
                  <a:lnTo>
                    <a:pt x="1632" y="2290"/>
                  </a:lnTo>
                  <a:lnTo>
                    <a:pt x="1647" y="2229"/>
                  </a:lnTo>
                  <a:lnTo>
                    <a:pt x="1710" y="2144"/>
                  </a:lnTo>
                  <a:lnTo>
                    <a:pt x="1724" y="2076"/>
                  </a:lnTo>
                  <a:lnTo>
                    <a:pt x="1696" y="2033"/>
                  </a:lnTo>
                  <a:lnTo>
                    <a:pt x="1582" y="1927"/>
                  </a:lnTo>
                  <a:lnTo>
                    <a:pt x="1557" y="1913"/>
                  </a:lnTo>
                  <a:lnTo>
                    <a:pt x="1501" y="1920"/>
                  </a:lnTo>
                  <a:lnTo>
                    <a:pt x="1475" y="1973"/>
                  </a:lnTo>
                  <a:lnTo>
                    <a:pt x="1346" y="2048"/>
                  </a:lnTo>
                  <a:lnTo>
                    <a:pt x="1342" y="2097"/>
                  </a:lnTo>
                  <a:lnTo>
                    <a:pt x="1298" y="2097"/>
                  </a:lnTo>
                  <a:lnTo>
                    <a:pt x="1204" y="2115"/>
                  </a:lnTo>
                  <a:lnTo>
                    <a:pt x="1147" y="2084"/>
                  </a:lnTo>
                  <a:lnTo>
                    <a:pt x="1089" y="2109"/>
                  </a:lnTo>
                  <a:lnTo>
                    <a:pt x="1024" y="2099"/>
                  </a:lnTo>
                  <a:lnTo>
                    <a:pt x="979" y="2059"/>
                  </a:lnTo>
                  <a:lnTo>
                    <a:pt x="961" y="1981"/>
                  </a:lnTo>
                  <a:lnTo>
                    <a:pt x="930" y="1964"/>
                  </a:lnTo>
                  <a:lnTo>
                    <a:pt x="746" y="1980"/>
                  </a:lnTo>
                  <a:lnTo>
                    <a:pt x="729" y="1885"/>
                  </a:lnTo>
                  <a:lnTo>
                    <a:pt x="692" y="1844"/>
                  </a:lnTo>
                  <a:lnTo>
                    <a:pt x="647" y="1769"/>
                  </a:lnTo>
                  <a:lnTo>
                    <a:pt x="578" y="1699"/>
                  </a:lnTo>
                  <a:lnTo>
                    <a:pt x="567" y="1654"/>
                  </a:lnTo>
                  <a:lnTo>
                    <a:pt x="483" y="1499"/>
                  </a:lnTo>
                  <a:lnTo>
                    <a:pt x="524" y="1268"/>
                  </a:lnTo>
                  <a:lnTo>
                    <a:pt x="570" y="1219"/>
                  </a:lnTo>
                  <a:lnTo>
                    <a:pt x="9" y="1186"/>
                  </a:lnTo>
                  <a:lnTo>
                    <a:pt x="44" y="1165"/>
                  </a:lnTo>
                  <a:lnTo>
                    <a:pt x="34" y="1094"/>
                  </a:lnTo>
                  <a:lnTo>
                    <a:pt x="0" y="1040"/>
                  </a:lnTo>
                  <a:lnTo>
                    <a:pt x="30" y="944"/>
                  </a:lnTo>
                  <a:lnTo>
                    <a:pt x="30" y="857"/>
                  </a:lnTo>
                  <a:lnTo>
                    <a:pt x="73" y="786"/>
                  </a:lnTo>
                  <a:lnTo>
                    <a:pt x="80" y="684"/>
                  </a:lnTo>
                  <a:lnTo>
                    <a:pt x="61" y="619"/>
                  </a:lnTo>
                  <a:lnTo>
                    <a:pt x="83" y="57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805" name="Freeform 61"/>
            <p:cNvSpPr>
              <a:spLocks/>
            </p:cNvSpPr>
            <p:nvPr/>
          </p:nvSpPr>
          <p:spPr bwMode="auto">
            <a:xfrm>
              <a:off x="3843" y="3028"/>
              <a:ext cx="193" cy="143"/>
            </a:xfrm>
            <a:custGeom>
              <a:avLst/>
              <a:gdLst>
                <a:gd name="T0" fmla="*/ 660 w 1159"/>
                <a:gd name="T1" fmla="*/ 0 h 859"/>
                <a:gd name="T2" fmla="*/ 689 w 1159"/>
                <a:gd name="T3" fmla="*/ 45 h 859"/>
                <a:gd name="T4" fmla="*/ 667 w 1159"/>
                <a:gd name="T5" fmla="*/ 88 h 859"/>
                <a:gd name="T6" fmla="*/ 645 w 1159"/>
                <a:gd name="T7" fmla="*/ 88 h 859"/>
                <a:gd name="T8" fmla="*/ 651 w 1159"/>
                <a:gd name="T9" fmla="*/ 140 h 859"/>
                <a:gd name="T10" fmla="*/ 678 w 1159"/>
                <a:gd name="T11" fmla="*/ 167 h 859"/>
                <a:gd name="T12" fmla="*/ 748 w 1159"/>
                <a:gd name="T13" fmla="*/ 143 h 859"/>
                <a:gd name="T14" fmla="*/ 794 w 1159"/>
                <a:gd name="T15" fmla="*/ 175 h 859"/>
                <a:gd name="T16" fmla="*/ 835 w 1159"/>
                <a:gd name="T17" fmla="*/ 148 h 859"/>
                <a:gd name="T18" fmla="*/ 922 w 1159"/>
                <a:gd name="T19" fmla="*/ 168 h 859"/>
                <a:gd name="T20" fmla="*/ 947 w 1159"/>
                <a:gd name="T21" fmla="*/ 202 h 859"/>
                <a:gd name="T22" fmla="*/ 1011 w 1159"/>
                <a:gd name="T23" fmla="*/ 506 h 859"/>
                <a:gd name="T24" fmla="*/ 1135 w 1159"/>
                <a:gd name="T25" fmla="*/ 509 h 859"/>
                <a:gd name="T26" fmla="*/ 1159 w 1159"/>
                <a:gd name="T27" fmla="*/ 581 h 859"/>
                <a:gd name="T28" fmla="*/ 1116 w 1159"/>
                <a:gd name="T29" fmla="*/ 707 h 859"/>
                <a:gd name="T30" fmla="*/ 990 w 1159"/>
                <a:gd name="T31" fmla="*/ 744 h 859"/>
                <a:gd name="T32" fmla="*/ 969 w 1159"/>
                <a:gd name="T33" fmla="*/ 737 h 859"/>
                <a:gd name="T34" fmla="*/ 963 w 1159"/>
                <a:gd name="T35" fmla="*/ 710 h 859"/>
                <a:gd name="T36" fmla="*/ 929 w 1159"/>
                <a:gd name="T37" fmla="*/ 720 h 859"/>
                <a:gd name="T38" fmla="*/ 961 w 1159"/>
                <a:gd name="T39" fmla="*/ 839 h 859"/>
                <a:gd name="T40" fmla="*/ 839 w 1159"/>
                <a:gd name="T41" fmla="*/ 859 h 859"/>
                <a:gd name="T42" fmla="*/ 786 w 1159"/>
                <a:gd name="T43" fmla="*/ 710 h 859"/>
                <a:gd name="T44" fmla="*/ 710 w 1159"/>
                <a:gd name="T45" fmla="*/ 693 h 859"/>
                <a:gd name="T46" fmla="*/ 667 w 1159"/>
                <a:gd name="T47" fmla="*/ 719 h 859"/>
                <a:gd name="T48" fmla="*/ 635 w 1159"/>
                <a:gd name="T49" fmla="*/ 772 h 859"/>
                <a:gd name="T50" fmla="*/ 463 w 1159"/>
                <a:gd name="T51" fmla="*/ 764 h 859"/>
                <a:gd name="T52" fmla="*/ 136 w 1159"/>
                <a:gd name="T53" fmla="*/ 849 h 859"/>
                <a:gd name="T54" fmla="*/ 75 w 1159"/>
                <a:gd name="T55" fmla="*/ 704 h 859"/>
                <a:gd name="T56" fmla="*/ 0 w 1159"/>
                <a:gd name="T57" fmla="*/ 618 h 859"/>
                <a:gd name="T58" fmla="*/ 115 w 1159"/>
                <a:gd name="T59" fmla="*/ 509 h 859"/>
                <a:gd name="T60" fmla="*/ 280 w 1159"/>
                <a:gd name="T61" fmla="*/ 378 h 859"/>
                <a:gd name="T62" fmla="*/ 274 w 1159"/>
                <a:gd name="T63" fmla="*/ 353 h 859"/>
                <a:gd name="T64" fmla="*/ 341 w 1159"/>
                <a:gd name="T65" fmla="*/ 344 h 859"/>
                <a:gd name="T66" fmla="*/ 425 w 1159"/>
                <a:gd name="T67" fmla="*/ 259 h 859"/>
                <a:gd name="T68" fmla="*/ 454 w 1159"/>
                <a:gd name="T69" fmla="*/ 255 h 859"/>
                <a:gd name="T70" fmla="*/ 518 w 1159"/>
                <a:gd name="T71" fmla="*/ 229 h 859"/>
                <a:gd name="T72" fmla="*/ 511 w 1159"/>
                <a:gd name="T73" fmla="*/ 129 h 859"/>
                <a:gd name="T74" fmla="*/ 540 w 1159"/>
                <a:gd name="T75" fmla="*/ 96 h 859"/>
                <a:gd name="T76" fmla="*/ 660 w 1159"/>
                <a:gd name="T77" fmla="*/ 0 h 8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159" h="859">
                  <a:moveTo>
                    <a:pt x="660" y="0"/>
                  </a:moveTo>
                  <a:lnTo>
                    <a:pt x="689" y="45"/>
                  </a:lnTo>
                  <a:lnTo>
                    <a:pt x="667" y="88"/>
                  </a:lnTo>
                  <a:lnTo>
                    <a:pt x="645" y="88"/>
                  </a:lnTo>
                  <a:lnTo>
                    <a:pt x="651" y="140"/>
                  </a:lnTo>
                  <a:lnTo>
                    <a:pt x="678" y="167"/>
                  </a:lnTo>
                  <a:lnTo>
                    <a:pt x="748" y="143"/>
                  </a:lnTo>
                  <a:lnTo>
                    <a:pt x="794" y="175"/>
                  </a:lnTo>
                  <a:lnTo>
                    <a:pt x="835" y="148"/>
                  </a:lnTo>
                  <a:lnTo>
                    <a:pt x="922" y="168"/>
                  </a:lnTo>
                  <a:lnTo>
                    <a:pt x="947" y="202"/>
                  </a:lnTo>
                  <a:lnTo>
                    <a:pt x="1011" y="506"/>
                  </a:lnTo>
                  <a:lnTo>
                    <a:pt x="1135" y="509"/>
                  </a:lnTo>
                  <a:lnTo>
                    <a:pt x="1159" y="581"/>
                  </a:lnTo>
                  <a:lnTo>
                    <a:pt x="1116" y="707"/>
                  </a:lnTo>
                  <a:lnTo>
                    <a:pt x="990" y="744"/>
                  </a:lnTo>
                  <a:lnTo>
                    <a:pt x="969" y="737"/>
                  </a:lnTo>
                  <a:lnTo>
                    <a:pt x="963" y="710"/>
                  </a:lnTo>
                  <a:lnTo>
                    <a:pt x="929" y="720"/>
                  </a:lnTo>
                  <a:lnTo>
                    <a:pt x="961" y="839"/>
                  </a:lnTo>
                  <a:lnTo>
                    <a:pt x="839" y="859"/>
                  </a:lnTo>
                  <a:lnTo>
                    <a:pt x="786" y="710"/>
                  </a:lnTo>
                  <a:lnTo>
                    <a:pt x="710" y="693"/>
                  </a:lnTo>
                  <a:lnTo>
                    <a:pt x="667" y="719"/>
                  </a:lnTo>
                  <a:lnTo>
                    <a:pt x="635" y="772"/>
                  </a:lnTo>
                  <a:lnTo>
                    <a:pt x="463" y="764"/>
                  </a:lnTo>
                  <a:lnTo>
                    <a:pt x="136" y="849"/>
                  </a:lnTo>
                  <a:lnTo>
                    <a:pt x="75" y="704"/>
                  </a:lnTo>
                  <a:lnTo>
                    <a:pt x="0" y="618"/>
                  </a:lnTo>
                  <a:lnTo>
                    <a:pt x="115" y="509"/>
                  </a:lnTo>
                  <a:lnTo>
                    <a:pt x="280" y="378"/>
                  </a:lnTo>
                  <a:lnTo>
                    <a:pt x="274" y="353"/>
                  </a:lnTo>
                  <a:lnTo>
                    <a:pt x="341" y="344"/>
                  </a:lnTo>
                  <a:lnTo>
                    <a:pt x="425" y="259"/>
                  </a:lnTo>
                  <a:lnTo>
                    <a:pt x="454" y="255"/>
                  </a:lnTo>
                  <a:lnTo>
                    <a:pt x="518" y="229"/>
                  </a:lnTo>
                  <a:lnTo>
                    <a:pt x="511" y="129"/>
                  </a:lnTo>
                  <a:lnTo>
                    <a:pt x="540" y="96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806" name="Freeform 62"/>
            <p:cNvSpPr>
              <a:spLocks/>
            </p:cNvSpPr>
            <p:nvPr/>
          </p:nvSpPr>
          <p:spPr bwMode="auto">
            <a:xfrm>
              <a:off x="4433" y="2501"/>
              <a:ext cx="333" cy="287"/>
            </a:xfrm>
            <a:custGeom>
              <a:avLst/>
              <a:gdLst>
                <a:gd name="T0" fmla="*/ 918 w 1997"/>
                <a:gd name="T1" fmla="*/ 1569 h 1721"/>
                <a:gd name="T2" fmla="*/ 954 w 1997"/>
                <a:gd name="T3" fmla="*/ 1681 h 1721"/>
                <a:gd name="T4" fmla="*/ 1216 w 1997"/>
                <a:gd name="T5" fmla="*/ 1642 h 1721"/>
                <a:gd name="T6" fmla="*/ 1434 w 1997"/>
                <a:gd name="T7" fmla="*/ 1583 h 1721"/>
                <a:gd name="T8" fmla="*/ 1594 w 1997"/>
                <a:gd name="T9" fmla="*/ 1260 h 1721"/>
                <a:gd name="T10" fmla="*/ 1696 w 1997"/>
                <a:gd name="T11" fmla="*/ 977 h 1721"/>
                <a:gd name="T12" fmla="*/ 1997 w 1997"/>
                <a:gd name="T13" fmla="*/ 672 h 1721"/>
                <a:gd name="T14" fmla="*/ 1852 w 1997"/>
                <a:gd name="T15" fmla="*/ 646 h 1721"/>
                <a:gd name="T16" fmla="*/ 1779 w 1997"/>
                <a:gd name="T17" fmla="*/ 502 h 1721"/>
                <a:gd name="T18" fmla="*/ 1864 w 1997"/>
                <a:gd name="T19" fmla="*/ 447 h 1721"/>
                <a:gd name="T20" fmla="*/ 1848 w 1997"/>
                <a:gd name="T21" fmla="*/ 149 h 1721"/>
                <a:gd name="T22" fmla="*/ 1696 w 1997"/>
                <a:gd name="T23" fmla="*/ 29 h 1721"/>
                <a:gd name="T24" fmla="*/ 1594 w 1997"/>
                <a:gd name="T25" fmla="*/ 10 h 1721"/>
                <a:gd name="T26" fmla="*/ 1075 w 1997"/>
                <a:gd name="T27" fmla="*/ 59 h 1721"/>
                <a:gd name="T28" fmla="*/ 802 w 1997"/>
                <a:gd name="T29" fmla="*/ 149 h 1721"/>
                <a:gd name="T30" fmla="*/ 661 w 1997"/>
                <a:gd name="T31" fmla="*/ 168 h 1721"/>
                <a:gd name="T32" fmla="*/ 523 w 1997"/>
                <a:gd name="T33" fmla="*/ 327 h 1721"/>
                <a:gd name="T34" fmla="*/ 235 w 1997"/>
                <a:gd name="T35" fmla="*/ 744 h 1721"/>
                <a:gd name="T36" fmla="*/ 156 w 1997"/>
                <a:gd name="T37" fmla="*/ 807 h 1721"/>
                <a:gd name="T38" fmla="*/ 126 w 1997"/>
                <a:gd name="T39" fmla="*/ 886 h 1721"/>
                <a:gd name="T40" fmla="*/ 105 w 1997"/>
                <a:gd name="T41" fmla="*/ 980 h 1721"/>
                <a:gd name="T42" fmla="*/ 39 w 1997"/>
                <a:gd name="T43" fmla="*/ 1056 h 1721"/>
                <a:gd name="T44" fmla="*/ 0 w 1997"/>
                <a:gd name="T45" fmla="*/ 1297 h 1721"/>
                <a:gd name="T46" fmla="*/ 170 w 1997"/>
                <a:gd name="T47" fmla="*/ 1242 h 1721"/>
                <a:gd name="T48" fmla="*/ 272 w 1997"/>
                <a:gd name="T49" fmla="*/ 1438 h 1721"/>
                <a:gd name="T50" fmla="*/ 363 w 1997"/>
                <a:gd name="T51" fmla="*/ 1496 h 1721"/>
                <a:gd name="T52" fmla="*/ 592 w 1997"/>
                <a:gd name="T53" fmla="*/ 1406 h 1721"/>
                <a:gd name="T54" fmla="*/ 646 w 1997"/>
                <a:gd name="T55" fmla="*/ 1446 h 1721"/>
                <a:gd name="T56" fmla="*/ 726 w 1997"/>
                <a:gd name="T57" fmla="*/ 1384 h 1721"/>
                <a:gd name="T58" fmla="*/ 795 w 1997"/>
                <a:gd name="T59" fmla="*/ 1387 h 1721"/>
                <a:gd name="T60" fmla="*/ 828 w 1997"/>
                <a:gd name="T61" fmla="*/ 1361 h 1721"/>
                <a:gd name="T62" fmla="*/ 930 w 1997"/>
                <a:gd name="T63" fmla="*/ 1387 h 1721"/>
                <a:gd name="T64" fmla="*/ 1020 w 1997"/>
                <a:gd name="T65" fmla="*/ 1361 h 1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997" h="1721">
                  <a:moveTo>
                    <a:pt x="1020" y="1361"/>
                  </a:moveTo>
                  <a:lnTo>
                    <a:pt x="918" y="1569"/>
                  </a:lnTo>
                  <a:lnTo>
                    <a:pt x="923" y="1602"/>
                  </a:lnTo>
                  <a:lnTo>
                    <a:pt x="954" y="1681"/>
                  </a:lnTo>
                  <a:lnTo>
                    <a:pt x="1119" y="1721"/>
                  </a:lnTo>
                  <a:lnTo>
                    <a:pt x="1216" y="1642"/>
                  </a:lnTo>
                  <a:lnTo>
                    <a:pt x="1325" y="1586"/>
                  </a:lnTo>
                  <a:lnTo>
                    <a:pt x="1434" y="1583"/>
                  </a:lnTo>
                  <a:lnTo>
                    <a:pt x="1587" y="1377"/>
                  </a:lnTo>
                  <a:lnTo>
                    <a:pt x="1594" y="1260"/>
                  </a:lnTo>
                  <a:lnTo>
                    <a:pt x="1685" y="1075"/>
                  </a:lnTo>
                  <a:lnTo>
                    <a:pt x="1696" y="977"/>
                  </a:lnTo>
                  <a:lnTo>
                    <a:pt x="1725" y="1060"/>
                  </a:lnTo>
                  <a:lnTo>
                    <a:pt x="1997" y="672"/>
                  </a:lnTo>
                  <a:lnTo>
                    <a:pt x="1783" y="883"/>
                  </a:lnTo>
                  <a:lnTo>
                    <a:pt x="1852" y="646"/>
                  </a:lnTo>
                  <a:lnTo>
                    <a:pt x="1801" y="599"/>
                  </a:lnTo>
                  <a:lnTo>
                    <a:pt x="1779" y="502"/>
                  </a:lnTo>
                  <a:lnTo>
                    <a:pt x="1824" y="457"/>
                  </a:lnTo>
                  <a:lnTo>
                    <a:pt x="1864" y="447"/>
                  </a:lnTo>
                  <a:lnTo>
                    <a:pt x="1867" y="145"/>
                  </a:lnTo>
                  <a:lnTo>
                    <a:pt x="1848" y="149"/>
                  </a:lnTo>
                  <a:lnTo>
                    <a:pt x="1783" y="119"/>
                  </a:lnTo>
                  <a:lnTo>
                    <a:pt x="1696" y="29"/>
                  </a:lnTo>
                  <a:lnTo>
                    <a:pt x="1642" y="43"/>
                  </a:lnTo>
                  <a:lnTo>
                    <a:pt x="1594" y="10"/>
                  </a:lnTo>
                  <a:lnTo>
                    <a:pt x="1115" y="0"/>
                  </a:lnTo>
                  <a:lnTo>
                    <a:pt x="1075" y="59"/>
                  </a:lnTo>
                  <a:lnTo>
                    <a:pt x="824" y="95"/>
                  </a:lnTo>
                  <a:lnTo>
                    <a:pt x="802" y="149"/>
                  </a:lnTo>
                  <a:lnTo>
                    <a:pt x="672" y="152"/>
                  </a:lnTo>
                  <a:lnTo>
                    <a:pt x="661" y="168"/>
                  </a:lnTo>
                  <a:lnTo>
                    <a:pt x="537" y="244"/>
                  </a:lnTo>
                  <a:lnTo>
                    <a:pt x="523" y="327"/>
                  </a:lnTo>
                  <a:lnTo>
                    <a:pt x="400" y="421"/>
                  </a:lnTo>
                  <a:lnTo>
                    <a:pt x="235" y="744"/>
                  </a:lnTo>
                  <a:lnTo>
                    <a:pt x="156" y="759"/>
                  </a:lnTo>
                  <a:lnTo>
                    <a:pt x="156" y="807"/>
                  </a:lnTo>
                  <a:lnTo>
                    <a:pt x="119" y="828"/>
                  </a:lnTo>
                  <a:lnTo>
                    <a:pt x="126" y="886"/>
                  </a:lnTo>
                  <a:lnTo>
                    <a:pt x="105" y="897"/>
                  </a:lnTo>
                  <a:lnTo>
                    <a:pt x="105" y="980"/>
                  </a:lnTo>
                  <a:lnTo>
                    <a:pt x="43" y="1010"/>
                  </a:lnTo>
                  <a:lnTo>
                    <a:pt x="39" y="1056"/>
                  </a:lnTo>
                  <a:lnTo>
                    <a:pt x="65" y="1104"/>
                  </a:lnTo>
                  <a:lnTo>
                    <a:pt x="0" y="1297"/>
                  </a:lnTo>
                  <a:lnTo>
                    <a:pt x="126" y="1242"/>
                  </a:lnTo>
                  <a:lnTo>
                    <a:pt x="170" y="1242"/>
                  </a:lnTo>
                  <a:lnTo>
                    <a:pt x="251" y="1282"/>
                  </a:lnTo>
                  <a:lnTo>
                    <a:pt x="272" y="1438"/>
                  </a:lnTo>
                  <a:lnTo>
                    <a:pt x="305" y="1486"/>
                  </a:lnTo>
                  <a:lnTo>
                    <a:pt x="363" y="1496"/>
                  </a:lnTo>
                  <a:lnTo>
                    <a:pt x="530" y="1416"/>
                  </a:lnTo>
                  <a:lnTo>
                    <a:pt x="592" y="1406"/>
                  </a:lnTo>
                  <a:lnTo>
                    <a:pt x="584" y="1456"/>
                  </a:lnTo>
                  <a:lnTo>
                    <a:pt x="646" y="1446"/>
                  </a:lnTo>
                  <a:lnTo>
                    <a:pt x="653" y="1384"/>
                  </a:lnTo>
                  <a:lnTo>
                    <a:pt x="726" y="1384"/>
                  </a:lnTo>
                  <a:lnTo>
                    <a:pt x="741" y="1361"/>
                  </a:lnTo>
                  <a:lnTo>
                    <a:pt x="795" y="1387"/>
                  </a:lnTo>
                  <a:lnTo>
                    <a:pt x="821" y="1387"/>
                  </a:lnTo>
                  <a:lnTo>
                    <a:pt x="828" y="1361"/>
                  </a:lnTo>
                  <a:lnTo>
                    <a:pt x="890" y="1358"/>
                  </a:lnTo>
                  <a:lnTo>
                    <a:pt x="930" y="1387"/>
                  </a:lnTo>
                  <a:lnTo>
                    <a:pt x="966" y="1391"/>
                  </a:lnTo>
                  <a:lnTo>
                    <a:pt x="1020" y="136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807" name="Freeform 63"/>
            <p:cNvSpPr>
              <a:spLocks/>
            </p:cNvSpPr>
            <p:nvPr/>
          </p:nvSpPr>
          <p:spPr bwMode="auto">
            <a:xfrm>
              <a:off x="3708" y="3131"/>
              <a:ext cx="330" cy="190"/>
            </a:xfrm>
            <a:custGeom>
              <a:avLst/>
              <a:gdLst>
                <a:gd name="T0" fmla="*/ 214 w 1981"/>
                <a:gd name="T1" fmla="*/ 312 h 1141"/>
                <a:gd name="T2" fmla="*/ 217 w 1981"/>
                <a:gd name="T3" fmla="*/ 244 h 1141"/>
                <a:gd name="T4" fmla="*/ 357 w 1981"/>
                <a:gd name="T5" fmla="*/ 163 h 1141"/>
                <a:gd name="T6" fmla="*/ 811 w 1981"/>
                <a:gd name="T7" fmla="*/ 0 h 1141"/>
                <a:gd name="T8" fmla="*/ 947 w 1981"/>
                <a:gd name="T9" fmla="*/ 232 h 1141"/>
                <a:gd name="T10" fmla="*/ 1448 w 1981"/>
                <a:gd name="T11" fmla="*/ 151 h 1141"/>
                <a:gd name="T12" fmla="*/ 1523 w 1981"/>
                <a:gd name="T13" fmla="*/ 77 h 1141"/>
                <a:gd name="T14" fmla="*/ 1651 w 1981"/>
                <a:gd name="T15" fmla="*/ 238 h 1141"/>
                <a:gd name="T16" fmla="*/ 1833 w 1981"/>
                <a:gd name="T17" fmla="*/ 250 h 1141"/>
                <a:gd name="T18" fmla="*/ 1811 w 1981"/>
                <a:gd name="T19" fmla="*/ 337 h 1141"/>
                <a:gd name="T20" fmla="*/ 1738 w 1981"/>
                <a:gd name="T21" fmla="*/ 532 h 1141"/>
                <a:gd name="T22" fmla="*/ 1784 w 1981"/>
                <a:gd name="T23" fmla="*/ 482 h 1141"/>
                <a:gd name="T24" fmla="*/ 1875 w 1981"/>
                <a:gd name="T25" fmla="*/ 515 h 1141"/>
                <a:gd name="T26" fmla="*/ 1972 w 1981"/>
                <a:gd name="T27" fmla="*/ 486 h 1141"/>
                <a:gd name="T28" fmla="*/ 1964 w 1981"/>
                <a:gd name="T29" fmla="*/ 575 h 1141"/>
                <a:gd name="T30" fmla="*/ 1854 w 1981"/>
                <a:gd name="T31" fmla="*/ 637 h 1141"/>
                <a:gd name="T32" fmla="*/ 1641 w 1981"/>
                <a:gd name="T33" fmla="*/ 745 h 1141"/>
                <a:gd name="T34" fmla="*/ 1552 w 1981"/>
                <a:gd name="T35" fmla="*/ 697 h 1141"/>
                <a:gd name="T36" fmla="*/ 1484 w 1981"/>
                <a:gd name="T37" fmla="*/ 747 h 1141"/>
                <a:gd name="T38" fmla="*/ 1314 w 1981"/>
                <a:gd name="T39" fmla="*/ 857 h 1141"/>
                <a:gd name="T40" fmla="*/ 1242 w 1981"/>
                <a:gd name="T41" fmla="*/ 935 h 1141"/>
                <a:gd name="T42" fmla="*/ 1395 w 1981"/>
                <a:gd name="T43" fmla="*/ 980 h 1141"/>
                <a:gd name="T44" fmla="*/ 1332 w 1981"/>
                <a:gd name="T45" fmla="*/ 1075 h 1141"/>
                <a:gd name="T46" fmla="*/ 1275 w 1981"/>
                <a:gd name="T47" fmla="*/ 1054 h 1141"/>
                <a:gd name="T48" fmla="*/ 1215 w 1981"/>
                <a:gd name="T49" fmla="*/ 1004 h 1141"/>
                <a:gd name="T50" fmla="*/ 977 w 1981"/>
                <a:gd name="T51" fmla="*/ 1058 h 1141"/>
                <a:gd name="T52" fmla="*/ 900 w 1981"/>
                <a:gd name="T53" fmla="*/ 1066 h 1141"/>
                <a:gd name="T54" fmla="*/ 867 w 1981"/>
                <a:gd name="T55" fmla="*/ 1093 h 1141"/>
                <a:gd name="T56" fmla="*/ 668 w 1981"/>
                <a:gd name="T57" fmla="*/ 1141 h 1141"/>
                <a:gd name="T58" fmla="*/ 563 w 1981"/>
                <a:gd name="T59" fmla="*/ 878 h 1141"/>
                <a:gd name="T60" fmla="*/ 179 w 1981"/>
                <a:gd name="T61" fmla="*/ 882 h 1141"/>
                <a:gd name="T62" fmla="*/ 161 w 1981"/>
                <a:gd name="T63" fmla="*/ 819 h 1141"/>
                <a:gd name="T64" fmla="*/ 227 w 1981"/>
                <a:gd name="T65" fmla="*/ 584 h 1141"/>
                <a:gd name="T66" fmla="*/ 155 w 1981"/>
                <a:gd name="T67" fmla="*/ 319 h 1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981" h="1141">
                  <a:moveTo>
                    <a:pt x="155" y="319"/>
                  </a:moveTo>
                  <a:lnTo>
                    <a:pt x="214" y="312"/>
                  </a:lnTo>
                  <a:lnTo>
                    <a:pt x="229" y="267"/>
                  </a:lnTo>
                  <a:lnTo>
                    <a:pt x="217" y="244"/>
                  </a:lnTo>
                  <a:lnTo>
                    <a:pt x="289" y="199"/>
                  </a:lnTo>
                  <a:lnTo>
                    <a:pt x="357" y="163"/>
                  </a:lnTo>
                  <a:lnTo>
                    <a:pt x="581" y="149"/>
                  </a:lnTo>
                  <a:lnTo>
                    <a:pt x="811" y="0"/>
                  </a:lnTo>
                  <a:lnTo>
                    <a:pt x="894" y="95"/>
                  </a:lnTo>
                  <a:lnTo>
                    <a:pt x="947" y="232"/>
                  </a:lnTo>
                  <a:lnTo>
                    <a:pt x="1272" y="145"/>
                  </a:lnTo>
                  <a:lnTo>
                    <a:pt x="1448" y="151"/>
                  </a:lnTo>
                  <a:lnTo>
                    <a:pt x="1478" y="101"/>
                  </a:lnTo>
                  <a:lnTo>
                    <a:pt x="1523" y="77"/>
                  </a:lnTo>
                  <a:lnTo>
                    <a:pt x="1594" y="89"/>
                  </a:lnTo>
                  <a:lnTo>
                    <a:pt x="1651" y="238"/>
                  </a:lnTo>
                  <a:lnTo>
                    <a:pt x="1776" y="221"/>
                  </a:lnTo>
                  <a:lnTo>
                    <a:pt x="1833" y="250"/>
                  </a:lnTo>
                  <a:lnTo>
                    <a:pt x="1844" y="292"/>
                  </a:lnTo>
                  <a:lnTo>
                    <a:pt x="1811" y="337"/>
                  </a:lnTo>
                  <a:lnTo>
                    <a:pt x="1732" y="358"/>
                  </a:lnTo>
                  <a:lnTo>
                    <a:pt x="1738" y="532"/>
                  </a:lnTo>
                  <a:lnTo>
                    <a:pt x="1764" y="532"/>
                  </a:lnTo>
                  <a:lnTo>
                    <a:pt x="1784" y="482"/>
                  </a:lnTo>
                  <a:lnTo>
                    <a:pt x="1862" y="486"/>
                  </a:lnTo>
                  <a:lnTo>
                    <a:pt x="1875" y="515"/>
                  </a:lnTo>
                  <a:lnTo>
                    <a:pt x="1931" y="482"/>
                  </a:lnTo>
                  <a:lnTo>
                    <a:pt x="1972" y="486"/>
                  </a:lnTo>
                  <a:lnTo>
                    <a:pt x="1981" y="527"/>
                  </a:lnTo>
                  <a:lnTo>
                    <a:pt x="1964" y="575"/>
                  </a:lnTo>
                  <a:lnTo>
                    <a:pt x="1916" y="623"/>
                  </a:lnTo>
                  <a:lnTo>
                    <a:pt x="1854" y="637"/>
                  </a:lnTo>
                  <a:lnTo>
                    <a:pt x="1674" y="747"/>
                  </a:lnTo>
                  <a:lnTo>
                    <a:pt x="1641" y="745"/>
                  </a:lnTo>
                  <a:lnTo>
                    <a:pt x="1624" y="708"/>
                  </a:lnTo>
                  <a:lnTo>
                    <a:pt x="1552" y="697"/>
                  </a:lnTo>
                  <a:lnTo>
                    <a:pt x="1525" y="735"/>
                  </a:lnTo>
                  <a:lnTo>
                    <a:pt x="1484" y="747"/>
                  </a:lnTo>
                  <a:lnTo>
                    <a:pt x="1397" y="837"/>
                  </a:lnTo>
                  <a:lnTo>
                    <a:pt x="1314" y="857"/>
                  </a:lnTo>
                  <a:lnTo>
                    <a:pt x="1227" y="905"/>
                  </a:lnTo>
                  <a:lnTo>
                    <a:pt x="1242" y="935"/>
                  </a:lnTo>
                  <a:lnTo>
                    <a:pt x="1395" y="948"/>
                  </a:lnTo>
                  <a:lnTo>
                    <a:pt x="1395" y="980"/>
                  </a:lnTo>
                  <a:lnTo>
                    <a:pt x="1359" y="986"/>
                  </a:lnTo>
                  <a:lnTo>
                    <a:pt x="1332" y="1075"/>
                  </a:lnTo>
                  <a:lnTo>
                    <a:pt x="1305" y="1084"/>
                  </a:lnTo>
                  <a:lnTo>
                    <a:pt x="1275" y="1054"/>
                  </a:lnTo>
                  <a:lnTo>
                    <a:pt x="1269" y="977"/>
                  </a:lnTo>
                  <a:lnTo>
                    <a:pt x="1215" y="1004"/>
                  </a:lnTo>
                  <a:lnTo>
                    <a:pt x="1034" y="1045"/>
                  </a:lnTo>
                  <a:lnTo>
                    <a:pt x="977" y="1058"/>
                  </a:lnTo>
                  <a:lnTo>
                    <a:pt x="945" y="1111"/>
                  </a:lnTo>
                  <a:lnTo>
                    <a:pt x="900" y="1066"/>
                  </a:lnTo>
                  <a:lnTo>
                    <a:pt x="869" y="1058"/>
                  </a:lnTo>
                  <a:lnTo>
                    <a:pt x="867" y="1093"/>
                  </a:lnTo>
                  <a:lnTo>
                    <a:pt x="763" y="1141"/>
                  </a:lnTo>
                  <a:lnTo>
                    <a:pt x="668" y="1141"/>
                  </a:lnTo>
                  <a:lnTo>
                    <a:pt x="652" y="911"/>
                  </a:lnTo>
                  <a:lnTo>
                    <a:pt x="563" y="878"/>
                  </a:lnTo>
                  <a:lnTo>
                    <a:pt x="482" y="899"/>
                  </a:lnTo>
                  <a:lnTo>
                    <a:pt x="179" y="882"/>
                  </a:lnTo>
                  <a:lnTo>
                    <a:pt x="130" y="824"/>
                  </a:lnTo>
                  <a:lnTo>
                    <a:pt x="161" y="819"/>
                  </a:lnTo>
                  <a:lnTo>
                    <a:pt x="211" y="691"/>
                  </a:lnTo>
                  <a:lnTo>
                    <a:pt x="227" y="584"/>
                  </a:lnTo>
                  <a:lnTo>
                    <a:pt x="0" y="453"/>
                  </a:lnTo>
                  <a:lnTo>
                    <a:pt x="155" y="31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808" name="Freeform 64"/>
            <p:cNvSpPr>
              <a:spLocks/>
            </p:cNvSpPr>
            <p:nvPr/>
          </p:nvSpPr>
          <p:spPr bwMode="auto">
            <a:xfrm>
              <a:off x="4135" y="3415"/>
              <a:ext cx="136" cy="243"/>
            </a:xfrm>
            <a:custGeom>
              <a:avLst/>
              <a:gdLst>
                <a:gd name="T0" fmla="*/ 0 w 819"/>
                <a:gd name="T1" fmla="*/ 813 h 1461"/>
                <a:gd name="T2" fmla="*/ 95 w 819"/>
                <a:gd name="T3" fmla="*/ 863 h 1461"/>
                <a:gd name="T4" fmla="*/ 117 w 819"/>
                <a:gd name="T5" fmla="*/ 971 h 1461"/>
                <a:gd name="T6" fmla="*/ 111 w 819"/>
                <a:gd name="T7" fmla="*/ 1089 h 1461"/>
                <a:gd name="T8" fmla="*/ 87 w 819"/>
                <a:gd name="T9" fmla="*/ 1167 h 1461"/>
                <a:gd name="T10" fmla="*/ 92 w 819"/>
                <a:gd name="T11" fmla="*/ 1387 h 1461"/>
                <a:gd name="T12" fmla="*/ 225 w 819"/>
                <a:gd name="T13" fmla="*/ 1413 h 1461"/>
                <a:gd name="T14" fmla="*/ 298 w 819"/>
                <a:gd name="T15" fmla="*/ 1461 h 1461"/>
                <a:gd name="T16" fmla="*/ 302 w 819"/>
                <a:gd name="T17" fmla="*/ 848 h 1461"/>
                <a:gd name="T18" fmla="*/ 739 w 819"/>
                <a:gd name="T19" fmla="*/ 939 h 1461"/>
                <a:gd name="T20" fmla="*/ 739 w 819"/>
                <a:gd name="T21" fmla="*/ 570 h 1461"/>
                <a:gd name="T22" fmla="*/ 819 w 819"/>
                <a:gd name="T23" fmla="*/ 279 h 1461"/>
                <a:gd name="T24" fmla="*/ 810 w 819"/>
                <a:gd name="T25" fmla="*/ 0 h 1461"/>
                <a:gd name="T26" fmla="*/ 374 w 819"/>
                <a:gd name="T27" fmla="*/ 169 h 1461"/>
                <a:gd name="T28" fmla="*/ 10 w 819"/>
                <a:gd name="T29" fmla="*/ 411 h 1461"/>
                <a:gd name="T30" fmla="*/ 0 w 819"/>
                <a:gd name="T31" fmla="*/ 813 h 1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19" h="1461">
                  <a:moveTo>
                    <a:pt x="0" y="813"/>
                  </a:moveTo>
                  <a:lnTo>
                    <a:pt x="95" y="863"/>
                  </a:lnTo>
                  <a:lnTo>
                    <a:pt x="117" y="971"/>
                  </a:lnTo>
                  <a:lnTo>
                    <a:pt x="111" y="1089"/>
                  </a:lnTo>
                  <a:lnTo>
                    <a:pt x="87" y="1167"/>
                  </a:lnTo>
                  <a:lnTo>
                    <a:pt x="92" y="1387"/>
                  </a:lnTo>
                  <a:lnTo>
                    <a:pt x="225" y="1413"/>
                  </a:lnTo>
                  <a:lnTo>
                    <a:pt x="298" y="1461"/>
                  </a:lnTo>
                  <a:lnTo>
                    <a:pt x="302" y="848"/>
                  </a:lnTo>
                  <a:lnTo>
                    <a:pt x="739" y="939"/>
                  </a:lnTo>
                  <a:lnTo>
                    <a:pt x="739" y="570"/>
                  </a:lnTo>
                  <a:lnTo>
                    <a:pt x="819" y="279"/>
                  </a:lnTo>
                  <a:lnTo>
                    <a:pt x="810" y="0"/>
                  </a:lnTo>
                  <a:lnTo>
                    <a:pt x="374" y="169"/>
                  </a:lnTo>
                  <a:lnTo>
                    <a:pt x="10" y="411"/>
                  </a:lnTo>
                  <a:lnTo>
                    <a:pt x="0" y="81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809" name="Freeform 65"/>
            <p:cNvSpPr>
              <a:spLocks/>
            </p:cNvSpPr>
            <p:nvPr/>
          </p:nvSpPr>
          <p:spPr bwMode="auto">
            <a:xfrm>
              <a:off x="4038" y="3275"/>
              <a:ext cx="168" cy="275"/>
            </a:xfrm>
            <a:custGeom>
              <a:avLst/>
              <a:gdLst>
                <a:gd name="T0" fmla="*/ 553 w 1007"/>
                <a:gd name="T1" fmla="*/ 40 h 1649"/>
                <a:gd name="T2" fmla="*/ 683 w 1007"/>
                <a:gd name="T3" fmla="*/ 205 h 1649"/>
                <a:gd name="T4" fmla="*/ 949 w 1007"/>
                <a:gd name="T5" fmla="*/ 199 h 1649"/>
                <a:gd name="T6" fmla="*/ 928 w 1007"/>
                <a:gd name="T7" fmla="*/ 279 h 1649"/>
                <a:gd name="T8" fmla="*/ 1007 w 1007"/>
                <a:gd name="T9" fmla="*/ 387 h 1649"/>
                <a:gd name="T10" fmla="*/ 906 w 1007"/>
                <a:gd name="T11" fmla="*/ 601 h 1649"/>
                <a:gd name="T12" fmla="*/ 900 w 1007"/>
                <a:gd name="T13" fmla="*/ 795 h 1649"/>
                <a:gd name="T14" fmla="*/ 945 w 1007"/>
                <a:gd name="T15" fmla="*/ 880 h 1649"/>
                <a:gd name="T16" fmla="*/ 954 w 1007"/>
                <a:gd name="T17" fmla="*/ 1007 h 1649"/>
                <a:gd name="T18" fmla="*/ 591 w 1007"/>
                <a:gd name="T19" fmla="*/ 1247 h 1649"/>
                <a:gd name="T20" fmla="*/ 579 w 1007"/>
                <a:gd name="T21" fmla="*/ 1649 h 1649"/>
                <a:gd name="T22" fmla="*/ 561 w 1007"/>
                <a:gd name="T23" fmla="*/ 1644 h 1649"/>
                <a:gd name="T24" fmla="*/ 496 w 1007"/>
                <a:gd name="T25" fmla="*/ 1645 h 1649"/>
                <a:gd name="T26" fmla="*/ 460 w 1007"/>
                <a:gd name="T27" fmla="*/ 1624 h 1649"/>
                <a:gd name="T28" fmla="*/ 408 w 1007"/>
                <a:gd name="T29" fmla="*/ 1575 h 1649"/>
                <a:gd name="T30" fmla="*/ 378 w 1007"/>
                <a:gd name="T31" fmla="*/ 1530 h 1649"/>
                <a:gd name="T32" fmla="*/ 228 w 1007"/>
                <a:gd name="T33" fmla="*/ 1430 h 1649"/>
                <a:gd name="T34" fmla="*/ 115 w 1007"/>
                <a:gd name="T35" fmla="*/ 1369 h 1649"/>
                <a:gd name="T36" fmla="*/ 10 w 1007"/>
                <a:gd name="T37" fmla="*/ 1253 h 1649"/>
                <a:gd name="T38" fmla="*/ 5 w 1007"/>
                <a:gd name="T39" fmla="*/ 970 h 1649"/>
                <a:gd name="T40" fmla="*/ 0 w 1007"/>
                <a:gd name="T41" fmla="*/ 763 h 1649"/>
                <a:gd name="T42" fmla="*/ 13 w 1007"/>
                <a:gd name="T43" fmla="*/ 726 h 1649"/>
                <a:gd name="T44" fmla="*/ 5 w 1007"/>
                <a:gd name="T45" fmla="*/ 566 h 1649"/>
                <a:gd name="T46" fmla="*/ 0 w 1007"/>
                <a:gd name="T47" fmla="*/ 468 h 1649"/>
                <a:gd name="T48" fmla="*/ 8 w 1007"/>
                <a:gd name="T49" fmla="*/ 295 h 1649"/>
                <a:gd name="T50" fmla="*/ 49 w 1007"/>
                <a:gd name="T51" fmla="*/ 278 h 1649"/>
                <a:gd name="T52" fmla="*/ 81 w 1007"/>
                <a:gd name="T53" fmla="*/ 280 h 1649"/>
                <a:gd name="T54" fmla="*/ 67 w 1007"/>
                <a:gd name="T55" fmla="*/ 153 h 1649"/>
                <a:gd name="T56" fmla="*/ 84 w 1007"/>
                <a:gd name="T57" fmla="*/ 75 h 1649"/>
                <a:gd name="T58" fmla="*/ 316 w 1007"/>
                <a:gd name="T59" fmla="*/ 0 h 1649"/>
                <a:gd name="T60" fmla="*/ 385 w 1007"/>
                <a:gd name="T61" fmla="*/ 39 h 1649"/>
                <a:gd name="T62" fmla="*/ 553 w 1007"/>
                <a:gd name="T63" fmla="*/ 40 h 1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07" h="1649">
                  <a:moveTo>
                    <a:pt x="553" y="40"/>
                  </a:moveTo>
                  <a:lnTo>
                    <a:pt x="683" y="205"/>
                  </a:lnTo>
                  <a:lnTo>
                    <a:pt x="949" y="199"/>
                  </a:lnTo>
                  <a:lnTo>
                    <a:pt x="928" y="279"/>
                  </a:lnTo>
                  <a:lnTo>
                    <a:pt x="1007" y="387"/>
                  </a:lnTo>
                  <a:lnTo>
                    <a:pt x="906" y="601"/>
                  </a:lnTo>
                  <a:lnTo>
                    <a:pt x="900" y="795"/>
                  </a:lnTo>
                  <a:lnTo>
                    <a:pt x="945" y="880"/>
                  </a:lnTo>
                  <a:lnTo>
                    <a:pt x="954" y="1007"/>
                  </a:lnTo>
                  <a:lnTo>
                    <a:pt x="591" y="1247"/>
                  </a:lnTo>
                  <a:lnTo>
                    <a:pt x="579" y="1649"/>
                  </a:lnTo>
                  <a:lnTo>
                    <a:pt x="561" y="1644"/>
                  </a:lnTo>
                  <a:lnTo>
                    <a:pt x="496" y="1645"/>
                  </a:lnTo>
                  <a:lnTo>
                    <a:pt x="460" y="1624"/>
                  </a:lnTo>
                  <a:lnTo>
                    <a:pt x="408" y="1575"/>
                  </a:lnTo>
                  <a:lnTo>
                    <a:pt x="378" y="1530"/>
                  </a:lnTo>
                  <a:lnTo>
                    <a:pt x="228" y="1430"/>
                  </a:lnTo>
                  <a:lnTo>
                    <a:pt x="115" y="1369"/>
                  </a:lnTo>
                  <a:lnTo>
                    <a:pt x="10" y="1253"/>
                  </a:lnTo>
                  <a:lnTo>
                    <a:pt x="5" y="970"/>
                  </a:lnTo>
                  <a:lnTo>
                    <a:pt x="0" y="763"/>
                  </a:lnTo>
                  <a:lnTo>
                    <a:pt x="13" y="726"/>
                  </a:lnTo>
                  <a:lnTo>
                    <a:pt x="5" y="566"/>
                  </a:lnTo>
                  <a:lnTo>
                    <a:pt x="0" y="468"/>
                  </a:lnTo>
                  <a:lnTo>
                    <a:pt x="8" y="295"/>
                  </a:lnTo>
                  <a:lnTo>
                    <a:pt x="49" y="278"/>
                  </a:lnTo>
                  <a:lnTo>
                    <a:pt x="81" y="280"/>
                  </a:lnTo>
                  <a:lnTo>
                    <a:pt x="67" y="153"/>
                  </a:lnTo>
                  <a:lnTo>
                    <a:pt x="84" y="75"/>
                  </a:lnTo>
                  <a:lnTo>
                    <a:pt x="316" y="0"/>
                  </a:lnTo>
                  <a:lnTo>
                    <a:pt x="385" y="39"/>
                  </a:lnTo>
                  <a:lnTo>
                    <a:pt x="553" y="4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810" name="Freeform 66"/>
            <p:cNvSpPr>
              <a:spLocks/>
            </p:cNvSpPr>
            <p:nvPr/>
          </p:nvSpPr>
          <p:spPr bwMode="auto">
            <a:xfrm>
              <a:off x="3987" y="3133"/>
              <a:ext cx="180" cy="169"/>
            </a:xfrm>
            <a:custGeom>
              <a:avLst/>
              <a:gdLst>
                <a:gd name="T0" fmla="*/ 160 w 1083"/>
                <a:gd name="T1" fmla="*/ 234 h 1014"/>
                <a:gd name="T2" fmla="*/ 172 w 1083"/>
                <a:gd name="T3" fmla="*/ 280 h 1014"/>
                <a:gd name="T4" fmla="*/ 137 w 1083"/>
                <a:gd name="T5" fmla="*/ 325 h 1014"/>
                <a:gd name="T6" fmla="*/ 55 w 1083"/>
                <a:gd name="T7" fmla="*/ 348 h 1014"/>
                <a:gd name="T8" fmla="*/ 65 w 1083"/>
                <a:gd name="T9" fmla="*/ 519 h 1014"/>
                <a:gd name="T10" fmla="*/ 88 w 1083"/>
                <a:gd name="T11" fmla="*/ 523 h 1014"/>
                <a:gd name="T12" fmla="*/ 113 w 1083"/>
                <a:gd name="T13" fmla="*/ 471 h 1014"/>
                <a:gd name="T14" fmla="*/ 188 w 1083"/>
                <a:gd name="T15" fmla="*/ 474 h 1014"/>
                <a:gd name="T16" fmla="*/ 201 w 1083"/>
                <a:gd name="T17" fmla="*/ 504 h 1014"/>
                <a:gd name="T18" fmla="*/ 258 w 1083"/>
                <a:gd name="T19" fmla="*/ 471 h 1014"/>
                <a:gd name="T20" fmla="*/ 303 w 1083"/>
                <a:gd name="T21" fmla="*/ 471 h 1014"/>
                <a:gd name="T22" fmla="*/ 306 w 1083"/>
                <a:gd name="T23" fmla="*/ 511 h 1014"/>
                <a:gd name="T24" fmla="*/ 290 w 1083"/>
                <a:gd name="T25" fmla="*/ 569 h 1014"/>
                <a:gd name="T26" fmla="*/ 245 w 1083"/>
                <a:gd name="T27" fmla="*/ 611 h 1014"/>
                <a:gd name="T28" fmla="*/ 181 w 1083"/>
                <a:gd name="T29" fmla="*/ 624 h 1014"/>
                <a:gd name="T30" fmla="*/ 154 w 1083"/>
                <a:gd name="T31" fmla="*/ 645 h 1014"/>
                <a:gd name="T32" fmla="*/ 235 w 1083"/>
                <a:gd name="T33" fmla="*/ 708 h 1014"/>
                <a:gd name="T34" fmla="*/ 0 w 1083"/>
                <a:gd name="T35" fmla="*/ 925 h 1014"/>
                <a:gd name="T36" fmla="*/ 86 w 1083"/>
                <a:gd name="T37" fmla="*/ 937 h 1014"/>
                <a:gd name="T38" fmla="*/ 161 w 1083"/>
                <a:gd name="T39" fmla="*/ 905 h 1014"/>
                <a:gd name="T40" fmla="*/ 242 w 1083"/>
                <a:gd name="T41" fmla="*/ 966 h 1014"/>
                <a:gd name="T42" fmla="*/ 350 w 1083"/>
                <a:gd name="T43" fmla="*/ 1004 h 1014"/>
                <a:gd name="T44" fmla="*/ 374 w 1083"/>
                <a:gd name="T45" fmla="*/ 1014 h 1014"/>
                <a:gd name="T46" fmla="*/ 393 w 1083"/>
                <a:gd name="T47" fmla="*/ 929 h 1014"/>
                <a:gd name="T48" fmla="*/ 622 w 1083"/>
                <a:gd name="T49" fmla="*/ 857 h 1014"/>
                <a:gd name="T50" fmla="*/ 692 w 1083"/>
                <a:gd name="T51" fmla="*/ 892 h 1014"/>
                <a:gd name="T52" fmla="*/ 860 w 1083"/>
                <a:gd name="T53" fmla="*/ 898 h 1014"/>
                <a:gd name="T54" fmla="*/ 1083 w 1083"/>
                <a:gd name="T55" fmla="*/ 579 h 1014"/>
                <a:gd name="T56" fmla="*/ 1005 w 1083"/>
                <a:gd name="T57" fmla="*/ 477 h 1014"/>
                <a:gd name="T58" fmla="*/ 753 w 1083"/>
                <a:gd name="T59" fmla="*/ 485 h 1014"/>
                <a:gd name="T60" fmla="*/ 738 w 1083"/>
                <a:gd name="T61" fmla="*/ 397 h 1014"/>
                <a:gd name="T62" fmla="*/ 799 w 1083"/>
                <a:gd name="T63" fmla="*/ 370 h 1014"/>
                <a:gd name="T64" fmla="*/ 747 w 1083"/>
                <a:gd name="T65" fmla="*/ 258 h 1014"/>
                <a:gd name="T66" fmla="*/ 704 w 1083"/>
                <a:gd name="T67" fmla="*/ 287 h 1014"/>
                <a:gd name="T68" fmla="*/ 635 w 1083"/>
                <a:gd name="T69" fmla="*/ 149 h 1014"/>
                <a:gd name="T70" fmla="*/ 658 w 1083"/>
                <a:gd name="T71" fmla="*/ 85 h 1014"/>
                <a:gd name="T72" fmla="*/ 642 w 1083"/>
                <a:gd name="T73" fmla="*/ 27 h 1014"/>
                <a:gd name="T74" fmla="*/ 563 w 1083"/>
                <a:gd name="T75" fmla="*/ 0 h 1014"/>
                <a:gd name="T76" fmla="*/ 510 w 1083"/>
                <a:gd name="T77" fmla="*/ 6 h 1014"/>
                <a:gd name="T78" fmla="*/ 513 w 1083"/>
                <a:gd name="T79" fmla="*/ 27 h 1014"/>
                <a:gd name="T80" fmla="*/ 476 w 1083"/>
                <a:gd name="T81" fmla="*/ 24 h 1014"/>
                <a:gd name="T82" fmla="*/ 472 w 1083"/>
                <a:gd name="T83" fmla="*/ 75 h 1014"/>
                <a:gd name="T84" fmla="*/ 432 w 1083"/>
                <a:gd name="T85" fmla="*/ 75 h 1014"/>
                <a:gd name="T86" fmla="*/ 419 w 1083"/>
                <a:gd name="T87" fmla="*/ 118 h 1014"/>
                <a:gd name="T88" fmla="*/ 441 w 1083"/>
                <a:gd name="T89" fmla="*/ 165 h 1014"/>
                <a:gd name="T90" fmla="*/ 400 w 1083"/>
                <a:gd name="T91" fmla="*/ 220 h 1014"/>
                <a:gd name="T92" fmla="*/ 439 w 1083"/>
                <a:gd name="T93" fmla="*/ 278 h 1014"/>
                <a:gd name="T94" fmla="*/ 378 w 1083"/>
                <a:gd name="T95" fmla="*/ 284 h 1014"/>
                <a:gd name="T96" fmla="*/ 326 w 1083"/>
                <a:gd name="T97" fmla="*/ 213 h 1014"/>
                <a:gd name="T98" fmla="*/ 339 w 1083"/>
                <a:gd name="T99" fmla="*/ 177 h 1014"/>
                <a:gd name="T100" fmla="*/ 256 w 1083"/>
                <a:gd name="T101" fmla="*/ 78 h 1014"/>
                <a:gd name="T102" fmla="*/ 130 w 1083"/>
                <a:gd name="T103" fmla="*/ 112 h 1014"/>
                <a:gd name="T104" fmla="*/ 109 w 1083"/>
                <a:gd name="T105" fmla="*/ 108 h 1014"/>
                <a:gd name="T106" fmla="*/ 102 w 1083"/>
                <a:gd name="T107" fmla="*/ 81 h 1014"/>
                <a:gd name="T108" fmla="*/ 68 w 1083"/>
                <a:gd name="T109" fmla="*/ 91 h 1014"/>
                <a:gd name="T110" fmla="*/ 100 w 1083"/>
                <a:gd name="T111" fmla="*/ 210 h 1014"/>
                <a:gd name="T112" fmla="*/ 160 w 1083"/>
                <a:gd name="T113" fmla="*/ 234 h 10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83" h="1014">
                  <a:moveTo>
                    <a:pt x="160" y="234"/>
                  </a:moveTo>
                  <a:lnTo>
                    <a:pt x="172" y="280"/>
                  </a:lnTo>
                  <a:lnTo>
                    <a:pt x="137" y="325"/>
                  </a:lnTo>
                  <a:lnTo>
                    <a:pt x="55" y="348"/>
                  </a:lnTo>
                  <a:lnTo>
                    <a:pt x="65" y="519"/>
                  </a:lnTo>
                  <a:lnTo>
                    <a:pt x="88" y="523"/>
                  </a:lnTo>
                  <a:lnTo>
                    <a:pt x="113" y="471"/>
                  </a:lnTo>
                  <a:lnTo>
                    <a:pt x="188" y="474"/>
                  </a:lnTo>
                  <a:lnTo>
                    <a:pt x="201" y="504"/>
                  </a:lnTo>
                  <a:lnTo>
                    <a:pt x="258" y="471"/>
                  </a:lnTo>
                  <a:lnTo>
                    <a:pt x="303" y="471"/>
                  </a:lnTo>
                  <a:lnTo>
                    <a:pt x="306" y="511"/>
                  </a:lnTo>
                  <a:lnTo>
                    <a:pt x="290" y="569"/>
                  </a:lnTo>
                  <a:lnTo>
                    <a:pt x="245" y="611"/>
                  </a:lnTo>
                  <a:lnTo>
                    <a:pt x="181" y="624"/>
                  </a:lnTo>
                  <a:lnTo>
                    <a:pt x="154" y="645"/>
                  </a:lnTo>
                  <a:lnTo>
                    <a:pt x="235" y="708"/>
                  </a:lnTo>
                  <a:lnTo>
                    <a:pt x="0" y="925"/>
                  </a:lnTo>
                  <a:lnTo>
                    <a:pt x="86" y="937"/>
                  </a:lnTo>
                  <a:lnTo>
                    <a:pt x="161" y="905"/>
                  </a:lnTo>
                  <a:lnTo>
                    <a:pt x="242" y="966"/>
                  </a:lnTo>
                  <a:lnTo>
                    <a:pt x="350" y="1004"/>
                  </a:lnTo>
                  <a:lnTo>
                    <a:pt x="374" y="1014"/>
                  </a:lnTo>
                  <a:lnTo>
                    <a:pt x="393" y="929"/>
                  </a:lnTo>
                  <a:lnTo>
                    <a:pt x="622" y="857"/>
                  </a:lnTo>
                  <a:lnTo>
                    <a:pt x="692" y="892"/>
                  </a:lnTo>
                  <a:lnTo>
                    <a:pt x="860" y="898"/>
                  </a:lnTo>
                  <a:lnTo>
                    <a:pt x="1083" y="579"/>
                  </a:lnTo>
                  <a:lnTo>
                    <a:pt x="1005" y="477"/>
                  </a:lnTo>
                  <a:lnTo>
                    <a:pt x="753" y="485"/>
                  </a:lnTo>
                  <a:lnTo>
                    <a:pt x="738" y="397"/>
                  </a:lnTo>
                  <a:lnTo>
                    <a:pt x="799" y="370"/>
                  </a:lnTo>
                  <a:lnTo>
                    <a:pt x="747" y="258"/>
                  </a:lnTo>
                  <a:lnTo>
                    <a:pt x="704" y="287"/>
                  </a:lnTo>
                  <a:lnTo>
                    <a:pt x="635" y="149"/>
                  </a:lnTo>
                  <a:lnTo>
                    <a:pt x="658" y="85"/>
                  </a:lnTo>
                  <a:lnTo>
                    <a:pt x="642" y="27"/>
                  </a:lnTo>
                  <a:lnTo>
                    <a:pt x="563" y="0"/>
                  </a:lnTo>
                  <a:lnTo>
                    <a:pt x="510" y="6"/>
                  </a:lnTo>
                  <a:lnTo>
                    <a:pt x="513" y="27"/>
                  </a:lnTo>
                  <a:lnTo>
                    <a:pt x="476" y="24"/>
                  </a:lnTo>
                  <a:lnTo>
                    <a:pt x="472" y="75"/>
                  </a:lnTo>
                  <a:lnTo>
                    <a:pt x="432" y="75"/>
                  </a:lnTo>
                  <a:lnTo>
                    <a:pt x="419" y="118"/>
                  </a:lnTo>
                  <a:lnTo>
                    <a:pt x="441" y="165"/>
                  </a:lnTo>
                  <a:lnTo>
                    <a:pt x="400" y="220"/>
                  </a:lnTo>
                  <a:lnTo>
                    <a:pt x="439" y="278"/>
                  </a:lnTo>
                  <a:lnTo>
                    <a:pt x="378" y="284"/>
                  </a:lnTo>
                  <a:lnTo>
                    <a:pt x="326" y="213"/>
                  </a:lnTo>
                  <a:lnTo>
                    <a:pt x="339" y="177"/>
                  </a:lnTo>
                  <a:lnTo>
                    <a:pt x="256" y="78"/>
                  </a:lnTo>
                  <a:lnTo>
                    <a:pt x="130" y="112"/>
                  </a:lnTo>
                  <a:lnTo>
                    <a:pt x="109" y="108"/>
                  </a:lnTo>
                  <a:lnTo>
                    <a:pt x="102" y="81"/>
                  </a:lnTo>
                  <a:lnTo>
                    <a:pt x="68" y="91"/>
                  </a:lnTo>
                  <a:lnTo>
                    <a:pt x="100" y="210"/>
                  </a:lnTo>
                  <a:lnTo>
                    <a:pt x="160" y="23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811" name="Freeform 67"/>
            <p:cNvSpPr>
              <a:spLocks/>
            </p:cNvSpPr>
            <p:nvPr/>
          </p:nvSpPr>
          <p:spPr bwMode="auto">
            <a:xfrm>
              <a:off x="4188" y="3331"/>
              <a:ext cx="101" cy="112"/>
            </a:xfrm>
            <a:custGeom>
              <a:avLst/>
              <a:gdLst>
                <a:gd name="T0" fmla="*/ 104 w 603"/>
                <a:gd name="T1" fmla="*/ 52 h 673"/>
                <a:gd name="T2" fmla="*/ 267 w 603"/>
                <a:gd name="T3" fmla="*/ 67 h 673"/>
                <a:gd name="T4" fmla="*/ 315 w 603"/>
                <a:gd name="T5" fmla="*/ 0 h 673"/>
                <a:gd name="T6" fmla="*/ 365 w 603"/>
                <a:gd name="T7" fmla="*/ 3 h 673"/>
                <a:gd name="T8" fmla="*/ 480 w 603"/>
                <a:gd name="T9" fmla="*/ 139 h 673"/>
                <a:gd name="T10" fmla="*/ 578 w 603"/>
                <a:gd name="T11" fmla="*/ 127 h 673"/>
                <a:gd name="T12" fmla="*/ 586 w 603"/>
                <a:gd name="T13" fmla="*/ 178 h 673"/>
                <a:gd name="T14" fmla="*/ 603 w 603"/>
                <a:gd name="T15" fmla="*/ 256 h 673"/>
                <a:gd name="T16" fmla="*/ 549 w 603"/>
                <a:gd name="T17" fmla="*/ 478 h 673"/>
                <a:gd name="T18" fmla="*/ 52 w 603"/>
                <a:gd name="T19" fmla="*/ 673 h 673"/>
                <a:gd name="T20" fmla="*/ 45 w 603"/>
                <a:gd name="T21" fmla="*/ 551 h 673"/>
                <a:gd name="T22" fmla="*/ 0 w 603"/>
                <a:gd name="T23" fmla="*/ 465 h 673"/>
                <a:gd name="T24" fmla="*/ 7 w 603"/>
                <a:gd name="T25" fmla="*/ 271 h 673"/>
                <a:gd name="T26" fmla="*/ 104 w 603"/>
                <a:gd name="T27" fmla="*/ 52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03" h="673">
                  <a:moveTo>
                    <a:pt x="104" y="52"/>
                  </a:moveTo>
                  <a:lnTo>
                    <a:pt x="267" y="67"/>
                  </a:lnTo>
                  <a:lnTo>
                    <a:pt x="315" y="0"/>
                  </a:lnTo>
                  <a:lnTo>
                    <a:pt x="365" y="3"/>
                  </a:lnTo>
                  <a:lnTo>
                    <a:pt x="480" y="139"/>
                  </a:lnTo>
                  <a:lnTo>
                    <a:pt x="578" y="127"/>
                  </a:lnTo>
                  <a:lnTo>
                    <a:pt x="586" y="178"/>
                  </a:lnTo>
                  <a:lnTo>
                    <a:pt x="603" y="256"/>
                  </a:lnTo>
                  <a:lnTo>
                    <a:pt x="549" y="478"/>
                  </a:lnTo>
                  <a:lnTo>
                    <a:pt x="52" y="673"/>
                  </a:lnTo>
                  <a:lnTo>
                    <a:pt x="45" y="551"/>
                  </a:lnTo>
                  <a:lnTo>
                    <a:pt x="0" y="465"/>
                  </a:lnTo>
                  <a:lnTo>
                    <a:pt x="7" y="271"/>
                  </a:lnTo>
                  <a:lnTo>
                    <a:pt x="104" y="5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812" name="Freeform 68"/>
            <p:cNvSpPr>
              <a:spLocks/>
            </p:cNvSpPr>
            <p:nvPr/>
          </p:nvSpPr>
          <p:spPr bwMode="auto">
            <a:xfrm>
              <a:off x="4354" y="3438"/>
              <a:ext cx="82" cy="94"/>
            </a:xfrm>
            <a:custGeom>
              <a:avLst/>
              <a:gdLst>
                <a:gd name="T0" fmla="*/ 84 w 490"/>
                <a:gd name="T1" fmla="*/ 544 h 565"/>
                <a:gd name="T2" fmla="*/ 490 w 490"/>
                <a:gd name="T3" fmla="*/ 565 h 565"/>
                <a:gd name="T4" fmla="*/ 487 w 490"/>
                <a:gd name="T5" fmla="*/ 375 h 565"/>
                <a:gd name="T6" fmla="*/ 416 w 490"/>
                <a:gd name="T7" fmla="*/ 199 h 565"/>
                <a:gd name="T8" fmla="*/ 355 w 490"/>
                <a:gd name="T9" fmla="*/ 111 h 565"/>
                <a:gd name="T10" fmla="*/ 169 w 490"/>
                <a:gd name="T11" fmla="*/ 57 h 565"/>
                <a:gd name="T12" fmla="*/ 72 w 490"/>
                <a:gd name="T13" fmla="*/ 0 h 565"/>
                <a:gd name="T14" fmla="*/ 54 w 490"/>
                <a:gd name="T15" fmla="*/ 41 h 565"/>
                <a:gd name="T16" fmla="*/ 88 w 490"/>
                <a:gd name="T17" fmla="*/ 91 h 565"/>
                <a:gd name="T18" fmla="*/ 81 w 490"/>
                <a:gd name="T19" fmla="*/ 132 h 565"/>
                <a:gd name="T20" fmla="*/ 0 w 490"/>
                <a:gd name="T21" fmla="*/ 210 h 565"/>
                <a:gd name="T22" fmla="*/ 84 w 490"/>
                <a:gd name="T23" fmla="*/ 544 h 5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90" h="565">
                  <a:moveTo>
                    <a:pt x="84" y="544"/>
                  </a:moveTo>
                  <a:lnTo>
                    <a:pt x="490" y="565"/>
                  </a:lnTo>
                  <a:lnTo>
                    <a:pt x="487" y="375"/>
                  </a:lnTo>
                  <a:lnTo>
                    <a:pt x="416" y="199"/>
                  </a:lnTo>
                  <a:lnTo>
                    <a:pt x="355" y="111"/>
                  </a:lnTo>
                  <a:lnTo>
                    <a:pt x="169" y="57"/>
                  </a:lnTo>
                  <a:lnTo>
                    <a:pt x="72" y="0"/>
                  </a:lnTo>
                  <a:lnTo>
                    <a:pt x="54" y="41"/>
                  </a:lnTo>
                  <a:lnTo>
                    <a:pt x="88" y="91"/>
                  </a:lnTo>
                  <a:lnTo>
                    <a:pt x="81" y="132"/>
                  </a:lnTo>
                  <a:lnTo>
                    <a:pt x="0" y="210"/>
                  </a:lnTo>
                  <a:lnTo>
                    <a:pt x="84" y="54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813" name="Freeform 69"/>
            <p:cNvSpPr>
              <a:spLocks/>
            </p:cNvSpPr>
            <p:nvPr/>
          </p:nvSpPr>
          <p:spPr bwMode="auto">
            <a:xfrm>
              <a:off x="4362" y="3325"/>
              <a:ext cx="166" cy="228"/>
            </a:xfrm>
            <a:custGeom>
              <a:avLst/>
              <a:gdLst>
                <a:gd name="T0" fmla="*/ 24 w 994"/>
                <a:gd name="T1" fmla="*/ 679 h 1372"/>
                <a:gd name="T2" fmla="*/ 119 w 994"/>
                <a:gd name="T3" fmla="*/ 740 h 1372"/>
                <a:gd name="T4" fmla="*/ 307 w 994"/>
                <a:gd name="T5" fmla="*/ 801 h 1372"/>
                <a:gd name="T6" fmla="*/ 361 w 994"/>
                <a:gd name="T7" fmla="*/ 878 h 1372"/>
                <a:gd name="T8" fmla="*/ 439 w 994"/>
                <a:gd name="T9" fmla="*/ 1061 h 1372"/>
                <a:gd name="T10" fmla="*/ 446 w 994"/>
                <a:gd name="T11" fmla="*/ 1248 h 1372"/>
                <a:gd name="T12" fmla="*/ 554 w 994"/>
                <a:gd name="T13" fmla="*/ 1254 h 1372"/>
                <a:gd name="T14" fmla="*/ 784 w 994"/>
                <a:gd name="T15" fmla="*/ 1372 h 1372"/>
                <a:gd name="T16" fmla="*/ 866 w 994"/>
                <a:gd name="T17" fmla="*/ 963 h 1372"/>
                <a:gd name="T18" fmla="*/ 994 w 994"/>
                <a:gd name="T19" fmla="*/ 558 h 1372"/>
                <a:gd name="T20" fmla="*/ 659 w 994"/>
                <a:gd name="T21" fmla="*/ 588 h 1372"/>
                <a:gd name="T22" fmla="*/ 530 w 994"/>
                <a:gd name="T23" fmla="*/ 207 h 1372"/>
                <a:gd name="T24" fmla="*/ 669 w 994"/>
                <a:gd name="T25" fmla="*/ 0 h 1372"/>
                <a:gd name="T26" fmla="*/ 490 w 994"/>
                <a:gd name="T27" fmla="*/ 7 h 1372"/>
                <a:gd name="T28" fmla="*/ 234 w 994"/>
                <a:gd name="T29" fmla="*/ 257 h 1372"/>
                <a:gd name="T30" fmla="*/ 239 w 994"/>
                <a:gd name="T31" fmla="*/ 379 h 1372"/>
                <a:gd name="T32" fmla="*/ 20 w 994"/>
                <a:gd name="T33" fmla="*/ 568 h 1372"/>
                <a:gd name="T34" fmla="*/ 0 w 994"/>
                <a:gd name="T35" fmla="*/ 643 h 1372"/>
                <a:gd name="T36" fmla="*/ 24 w 994"/>
                <a:gd name="T37" fmla="*/ 679 h 1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94" h="1372">
                  <a:moveTo>
                    <a:pt x="24" y="679"/>
                  </a:moveTo>
                  <a:lnTo>
                    <a:pt x="119" y="740"/>
                  </a:lnTo>
                  <a:lnTo>
                    <a:pt x="307" y="801"/>
                  </a:lnTo>
                  <a:lnTo>
                    <a:pt x="361" y="878"/>
                  </a:lnTo>
                  <a:lnTo>
                    <a:pt x="439" y="1061"/>
                  </a:lnTo>
                  <a:lnTo>
                    <a:pt x="446" y="1248"/>
                  </a:lnTo>
                  <a:lnTo>
                    <a:pt x="554" y="1254"/>
                  </a:lnTo>
                  <a:lnTo>
                    <a:pt x="784" y="1372"/>
                  </a:lnTo>
                  <a:lnTo>
                    <a:pt x="866" y="963"/>
                  </a:lnTo>
                  <a:lnTo>
                    <a:pt x="994" y="558"/>
                  </a:lnTo>
                  <a:lnTo>
                    <a:pt x="659" y="588"/>
                  </a:lnTo>
                  <a:lnTo>
                    <a:pt x="530" y="207"/>
                  </a:lnTo>
                  <a:lnTo>
                    <a:pt x="669" y="0"/>
                  </a:lnTo>
                  <a:lnTo>
                    <a:pt x="490" y="7"/>
                  </a:lnTo>
                  <a:lnTo>
                    <a:pt x="234" y="257"/>
                  </a:lnTo>
                  <a:lnTo>
                    <a:pt x="239" y="379"/>
                  </a:lnTo>
                  <a:lnTo>
                    <a:pt x="20" y="568"/>
                  </a:lnTo>
                  <a:lnTo>
                    <a:pt x="0" y="643"/>
                  </a:lnTo>
                  <a:lnTo>
                    <a:pt x="24" y="67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814" name="Freeform 70"/>
            <p:cNvSpPr>
              <a:spLocks/>
            </p:cNvSpPr>
            <p:nvPr/>
          </p:nvSpPr>
          <p:spPr bwMode="auto">
            <a:xfrm>
              <a:off x="4450" y="3264"/>
              <a:ext cx="210" cy="158"/>
            </a:xfrm>
            <a:custGeom>
              <a:avLst/>
              <a:gdLst>
                <a:gd name="T0" fmla="*/ 708 w 1255"/>
                <a:gd name="T1" fmla="*/ 44 h 950"/>
                <a:gd name="T2" fmla="*/ 909 w 1255"/>
                <a:gd name="T3" fmla="*/ 161 h 950"/>
                <a:gd name="T4" fmla="*/ 1049 w 1255"/>
                <a:gd name="T5" fmla="*/ 261 h 950"/>
                <a:gd name="T6" fmla="*/ 1045 w 1255"/>
                <a:gd name="T7" fmla="*/ 328 h 950"/>
                <a:gd name="T8" fmla="*/ 1103 w 1255"/>
                <a:gd name="T9" fmla="*/ 419 h 950"/>
                <a:gd name="T10" fmla="*/ 1096 w 1255"/>
                <a:gd name="T11" fmla="*/ 460 h 950"/>
                <a:gd name="T12" fmla="*/ 1038 w 1255"/>
                <a:gd name="T13" fmla="*/ 541 h 950"/>
                <a:gd name="T14" fmla="*/ 1031 w 1255"/>
                <a:gd name="T15" fmla="*/ 696 h 950"/>
                <a:gd name="T16" fmla="*/ 1004 w 1255"/>
                <a:gd name="T17" fmla="*/ 744 h 950"/>
                <a:gd name="T18" fmla="*/ 1153 w 1255"/>
                <a:gd name="T19" fmla="*/ 740 h 950"/>
                <a:gd name="T20" fmla="*/ 1204 w 1255"/>
                <a:gd name="T21" fmla="*/ 780 h 950"/>
                <a:gd name="T22" fmla="*/ 1238 w 1255"/>
                <a:gd name="T23" fmla="*/ 784 h 950"/>
                <a:gd name="T24" fmla="*/ 1255 w 1255"/>
                <a:gd name="T25" fmla="*/ 879 h 950"/>
                <a:gd name="T26" fmla="*/ 1187 w 1255"/>
                <a:gd name="T27" fmla="*/ 889 h 950"/>
                <a:gd name="T28" fmla="*/ 1150 w 1255"/>
                <a:gd name="T29" fmla="*/ 862 h 950"/>
                <a:gd name="T30" fmla="*/ 1083 w 1255"/>
                <a:gd name="T31" fmla="*/ 895 h 950"/>
                <a:gd name="T32" fmla="*/ 843 w 1255"/>
                <a:gd name="T33" fmla="*/ 926 h 950"/>
                <a:gd name="T34" fmla="*/ 832 w 1255"/>
                <a:gd name="T35" fmla="*/ 940 h 950"/>
                <a:gd name="T36" fmla="*/ 674 w 1255"/>
                <a:gd name="T37" fmla="*/ 943 h 950"/>
                <a:gd name="T38" fmla="*/ 599 w 1255"/>
                <a:gd name="T39" fmla="*/ 866 h 950"/>
                <a:gd name="T40" fmla="*/ 555 w 1255"/>
                <a:gd name="T41" fmla="*/ 895 h 950"/>
                <a:gd name="T42" fmla="*/ 478 w 1255"/>
                <a:gd name="T43" fmla="*/ 899 h 950"/>
                <a:gd name="T44" fmla="*/ 453 w 1255"/>
                <a:gd name="T45" fmla="*/ 926 h 950"/>
                <a:gd name="T46" fmla="*/ 129 w 1255"/>
                <a:gd name="T47" fmla="*/ 950 h 950"/>
                <a:gd name="T48" fmla="*/ 0 w 1255"/>
                <a:gd name="T49" fmla="*/ 575 h 950"/>
                <a:gd name="T50" fmla="*/ 142 w 1255"/>
                <a:gd name="T51" fmla="*/ 365 h 950"/>
                <a:gd name="T52" fmla="*/ 359 w 1255"/>
                <a:gd name="T53" fmla="*/ 4 h 950"/>
                <a:gd name="T54" fmla="*/ 430 w 1255"/>
                <a:gd name="T55" fmla="*/ 0 h 950"/>
                <a:gd name="T56" fmla="*/ 453 w 1255"/>
                <a:gd name="T57" fmla="*/ 33 h 950"/>
                <a:gd name="T58" fmla="*/ 667 w 1255"/>
                <a:gd name="T59" fmla="*/ 64 h 950"/>
                <a:gd name="T60" fmla="*/ 708 w 1255"/>
                <a:gd name="T61" fmla="*/ 44 h 9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255" h="950">
                  <a:moveTo>
                    <a:pt x="708" y="44"/>
                  </a:moveTo>
                  <a:lnTo>
                    <a:pt x="909" y="161"/>
                  </a:lnTo>
                  <a:lnTo>
                    <a:pt x="1049" y="261"/>
                  </a:lnTo>
                  <a:lnTo>
                    <a:pt x="1045" y="328"/>
                  </a:lnTo>
                  <a:lnTo>
                    <a:pt x="1103" y="419"/>
                  </a:lnTo>
                  <a:lnTo>
                    <a:pt x="1096" y="460"/>
                  </a:lnTo>
                  <a:lnTo>
                    <a:pt x="1038" y="541"/>
                  </a:lnTo>
                  <a:lnTo>
                    <a:pt x="1031" y="696"/>
                  </a:lnTo>
                  <a:lnTo>
                    <a:pt x="1004" y="744"/>
                  </a:lnTo>
                  <a:lnTo>
                    <a:pt x="1153" y="740"/>
                  </a:lnTo>
                  <a:lnTo>
                    <a:pt x="1204" y="780"/>
                  </a:lnTo>
                  <a:lnTo>
                    <a:pt x="1238" y="784"/>
                  </a:lnTo>
                  <a:lnTo>
                    <a:pt x="1255" y="879"/>
                  </a:lnTo>
                  <a:lnTo>
                    <a:pt x="1187" y="889"/>
                  </a:lnTo>
                  <a:lnTo>
                    <a:pt x="1150" y="862"/>
                  </a:lnTo>
                  <a:lnTo>
                    <a:pt x="1083" y="895"/>
                  </a:lnTo>
                  <a:lnTo>
                    <a:pt x="843" y="926"/>
                  </a:lnTo>
                  <a:lnTo>
                    <a:pt x="832" y="940"/>
                  </a:lnTo>
                  <a:lnTo>
                    <a:pt x="674" y="943"/>
                  </a:lnTo>
                  <a:lnTo>
                    <a:pt x="599" y="866"/>
                  </a:lnTo>
                  <a:lnTo>
                    <a:pt x="555" y="895"/>
                  </a:lnTo>
                  <a:lnTo>
                    <a:pt x="478" y="899"/>
                  </a:lnTo>
                  <a:lnTo>
                    <a:pt x="453" y="926"/>
                  </a:lnTo>
                  <a:lnTo>
                    <a:pt x="129" y="950"/>
                  </a:lnTo>
                  <a:lnTo>
                    <a:pt x="0" y="575"/>
                  </a:lnTo>
                  <a:lnTo>
                    <a:pt x="142" y="365"/>
                  </a:lnTo>
                  <a:lnTo>
                    <a:pt x="359" y="4"/>
                  </a:lnTo>
                  <a:lnTo>
                    <a:pt x="430" y="0"/>
                  </a:lnTo>
                  <a:lnTo>
                    <a:pt x="453" y="33"/>
                  </a:lnTo>
                  <a:lnTo>
                    <a:pt x="667" y="64"/>
                  </a:lnTo>
                  <a:lnTo>
                    <a:pt x="708" y="4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815" name="Freeform 71"/>
            <p:cNvSpPr>
              <a:spLocks/>
            </p:cNvSpPr>
            <p:nvPr/>
          </p:nvSpPr>
          <p:spPr bwMode="auto">
            <a:xfrm>
              <a:off x="4309" y="3184"/>
              <a:ext cx="269" cy="187"/>
            </a:xfrm>
            <a:custGeom>
              <a:avLst/>
              <a:gdLst>
                <a:gd name="T0" fmla="*/ 0 w 1617"/>
                <a:gd name="T1" fmla="*/ 581 h 1122"/>
                <a:gd name="T2" fmla="*/ 121 w 1617"/>
                <a:gd name="T3" fmla="*/ 480 h 1122"/>
                <a:gd name="T4" fmla="*/ 176 w 1617"/>
                <a:gd name="T5" fmla="*/ 480 h 1122"/>
                <a:gd name="T6" fmla="*/ 239 w 1617"/>
                <a:gd name="T7" fmla="*/ 402 h 1122"/>
                <a:gd name="T8" fmla="*/ 439 w 1617"/>
                <a:gd name="T9" fmla="*/ 224 h 1122"/>
                <a:gd name="T10" fmla="*/ 487 w 1617"/>
                <a:gd name="T11" fmla="*/ 217 h 1122"/>
                <a:gd name="T12" fmla="*/ 507 w 1617"/>
                <a:gd name="T13" fmla="*/ 172 h 1122"/>
                <a:gd name="T14" fmla="*/ 638 w 1617"/>
                <a:gd name="T15" fmla="*/ 84 h 1122"/>
                <a:gd name="T16" fmla="*/ 703 w 1617"/>
                <a:gd name="T17" fmla="*/ 78 h 1122"/>
                <a:gd name="T18" fmla="*/ 744 w 1617"/>
                <a:gd name="T19" fmla="*/ 41 h 1122"/>
                <a:gd name="T20" fmla="*/ 798 w 1617"/>
                <a:gd name="T21" fmla="*/ 41 h 1122"/>
                <a:gd name="T22" fmla="*/ 832 w 1617"/>
                <a:gd name="T23" fmla="*/ 71 h 1122"/>
                <a:gd name="T24" fmla="*/ 920 w 1617"/>
                <a:gd name="T25" fmla="*/ 34 h 1122"/>
                <a:gd name="T26" fmla="*/ 1224 w 1617"/>
                <a:gd name="T27" fmla="*/ 34 h 1122"/>
                <a:gd name="T28" fmla="*/ 1285 w 1617"/>
                <a:gd name="T29" fmla="*/ 0 h 1122"/>
                <a:gd name="T30" fmla="*/ 1301 w 1617"/>
                <a:gd name="T31" fmla="*/ 0 h 1122"/>
                <a:gd name="T32" fmla="*/ 1353 w 1617"/>
                <a:gd name="T33" fmla="*/ 48 h 1122"/>
                <a:gd name="T34" fmla="*/ 1464 w 1617"/>
                <a:gd name="T35" fmla="*/ 44 h 1122"/>
                <a:gd name="T36" fmla="*/ 1522 w 1617"/>
                <a:gd name="T37" fmla="*/ 98 h 1122"/>
                <a:gd name="T38" fmla="*/ 1464 w 1617"/>
                <a:gd name="T39" fmla="*/ 159 h 1122"/>
                <a:gd name="T40" fmla="*/ 1525 w 1617"/>
                <a:gd name="T41" fmla="*/ 217 h 1122"/>
                <a:gd name="T42" fmla="*/ 1572 w 1617"/>
                <a:gd name="T43" fmla="*/ 226 h 1122"/>
                <a:gd name="T44" fmla="*/ 1579 w 1617"/>
                <a:gd name="T45" fmla="*/ 317 h 1122"/>
                <a:gd name="T46" fmla="*/ 1565 w 1617"/>
                <a:gd name="T47" fmla="*/ 369 h 1122"/>
                <a:gd name="T48" fmla="*/ 1617 w 1617"/>
                <a:gd name="T49" fmla="*/ 416 h 1122"/>
                <a:gd name="T50" fmla="*/ 1617 w 1617"/>
                <a:gd name="T51" fmla="*/ 480 h 1122"/>
                <a:gd name="T52" fmla="*/ 1562 w 1617"/>
                <a:gd name="T53" fmla="*/ 520 h 1122"/>
                <a:gd name="T54" fmla="*/ 1511 w 1617"/>
                <a:gd name="T55" fmla="*/ 544 h 1122"/>
                <a:gd name="T56" fmla="*/ 1305 w 1617"/>
                <a:gd name="T57" fmla="*/ 511 h 1122"/>
                <a:gd name="T58" fmla="*/ 1285 w 1617"/>
                <a:gd name="T59" fmla="*/ 480 h 1122"/>
                <a:gd name="T60" fmla="*/ 1207 w 1617"/>
                <a:gd name="T61" fmla="*/ 480 h 1122"/>
                <a:gd name="T62" fmla="*/ 990 w 1617"/>
                <a:gd name="T63" fmla="*/ 845 h 1122"/>
                <a:gd name="T64" fmla="*/ 805 w 1617"/>
                <a:gd name="T65" fmla="*/ 849 h 1122"/>
                <a:gd name="T66" fmla="*/ 552 w 1617"/>
                <a:gd name="T67" fmla="*/ 1102 h 1122"/>
                <a:gd name="T68" fmla="*/ 480 w 1617"/>
                <a:gd name="T69" fmla="*/ 1055 h 1122"/>
                <a:gd name="T70" fmla="*/ 419 w 1617"/>
                <a:gd name="T71" fmla="*/ 1052 h 1122"/>
                <a:gd name="T72" fmla="*/ 412 w 1617"/>
                <a:gd name="T73" fmla="*/ 1071 h 1122"/>
                <a:gd name="T74" fmla="*/ 376 w 1617"/>
                <a:gd name="T75" fmla="*/ 1078 h 1122"/>
                <a:gd name="T76" fmla="*/ 331 w 1617"/>
                <a:gd name="T77" fmla="*/ 1122 h 1122"/>
                <a:gd name="T78" fmla="*/ 216 w 1617"/>
                <a:gd name="T79" fmla="*/ 1116 h 1122"/>
                <a:gd name="T80" fmla="*/ 139 w 1617"/>
                <a:gd name="T81" fmla="*/ 1025 h 1122"/>
                <a:gd name="T82" fmla="*/ 105 w 1617"/>
                <a:gd name="T83" fmla="*/ 1021 h 1122"/>
                <a:gd name="T84" fmla="*/ 67 w 1617"/>
                <a:gd name="T85" fmla="*/ 849 h 1122"/>
                <a:gd name="T86" fmla="*/ 139 w 1617"/>
                <a:gd name="T87" fmla="*/ 818 h 1122"/>
                <a:gd name="T88" fmla="*/ 0 w 1617"/>
                <a:gd name="T89" fmla="*/ 581 h 1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617" h="1122">
                  <a:moveTo>
                    <a:pt x="0" y="581"/>
                  </a:moveTo>
                  <a:lnTo>
                    <a:pt x="121" y="480"/>
                  </a:lnTo>
                  <a:lnTo>
                    <a:pt x="176" y="480"/>
                  </a:lnTo>
                  <a:lnTo>
                    <a:pt x="239" y="402"/>
                  </a:lnTo>
                  <a:lnTo>
                    <a:pt x="439" y="224"/>
                  </a:lnTo>
                  <a:lnTo>
                    <a:pt x="487" y="217"/>
                  </a:lnTo>
                  <a:lnTo>
                    <a:pt x="507" y="172"/>
                  </a:lnTo>
                  <a:lnTo>
                    <a:pt x="638" y="84"/>
                  </a:lnTo>
                  <a:lnTo>
                    <a:pt x="703" y="78"/>
                  </a:lnTo>
                  <a:lnTo>
                    <a:pt x="744" y="41"/>
                  </a:lnTo>
                  <a:lnTo>
                    <a:pt x="798" y="41"/>
                  </a:lnTo>
                  <a:lnTo>
                    <a:pt x="832" y="71"/>
                  </a:lnTo>
                  <a:lnTo>
                    <a:pt x="920" y="34"/>
                  </a:lnTo>
                  <a:lnTo>
                    <a:pt x="1224" y="34"/>
                  </a:lnTo>
                  <a:lnTo>
                    <a:pt x="1285" y="0"/>
                  </a:lnTo>
                  <a:lnTo>
                    <a:pt x="1301" y="0"/>
                  </a:lnTo>
                  <a:lnTo>
                    <a:pt x="1353" y="48"/>
                  </a:lnTo>
                  <a:lnTo>
                    <a:pt x="1464" y="44"/>
                  </a:lnTo>
                  <a:lnTo>
                    <a:pt x="1522" y="98"/>
                  </a:lnTo>
                  <a:lnTo>
                    <a:pt x="1464" y="159"/>
                  </a:lnTo>
                  <a:lnTo>
                    <a:pt x="1525" y="217"/>
                  </a:lnTo>
                  <a:lnTo>
                    <a:pt x="1572" y="226"/>
                  </a:lnTo>
                  <a:lnTo>
                    <a:pt x="1579" y="317"/>
                  </a:lnTo>
                  <a:lnTo>
                    <a:pt x="1565" y="369"/>
                  </a:lnTo>
                  <a:lnTo>
                    <a:pt x="1617" y="416"/>
                  </a:lnTo>
                  <a:lnTo>
                    <a:pt x="1617" y="480"/>
                  </a:lnTo>
                  <a:lnTo>
                    <a:pt x="1562" y="520"/>
                  </a:lnTo>
                  <a:lnTo>
                    <a:pt x="1511" y="544"/>
                  </a:lnTo>
                  <a:lnTo>
                    <a:pt x="1305" y="511"/>
                  </a:lnTo>
                  <a:lnTo>
                    <a:pt x="1285" y="480"/>
                  </a:lnTo>
                  <a:lnTo>
                    <a:pt x="1207" y="480"/>
                  </a:lnTo>
                  <a:lnTo>
                    <a:pt x="990" y="845"/>
                  </a:lnTo>
                  <a:lnTo>
                    <a:pt x="805" y="849"/>
                  </a:lnTo>
                  <a:lnTo>
                    <a:pt x="552" y="1102"/>
                  </a:lnTo>
                  <a:lnTo>
                    <a:pt x="480" y="1055"/>
                  </a:lnTo>
                  <a:lnTo>
                    <a:pt x="419" y="1052"/>
                  </a:lnTo>
                  <a:lnTo>
                    <a:pt x="412" y="1071"/>
                  </a:lnTo>
                  <a:lnTo>
                    <a:pt x="376" y="1078"/>
                  </a:lnTo>
                  <a:lnTo>
                    <a:pt x="331" y="1122"/>
                  </a:lnTo>
                  <a:lnTo>
                    <a:pt x="216" y="1116"/>
                  </a:lnTo>
                  <a:lnTo>
                    <a:pt x="139" y="1025"/>
                  </a:lnTo>
                  <a:lnTo>
                    <a:pt x="105" y="1021"/>
                  </a:lnTo>
                  <a:lnTo>
                    <a:pt x="67" y="849"/>
                  </a:lnTo>
                  <a:lnTo>
                    <a:pt x="139" y="818"/>
                  </a:lnTo>
                  <a:lnTo>
                    <a:pt x="0" y="58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816" name="Freeform 72"/>
            <p:cNvSpPr>
              <a:spLocks/>
            </p:cNvSpPr>
            <p:nvPr/>
          </p:nvSpPr>
          <p:spPr bwMode="auto">
            <a:xfrm>
              <a:off x="4295" y="3548"/>
              <a:ext cx="104" cy="119"/>
            </a:xfrm>
            <a:custGeom>
              <a:avLst/>
              <a:gdLst>
                <a:gd name="T0" fmla="*/ 454 w 623"/>
                <a:gd name="T1" fmla="*/ 660 h 714"/>
                <a:gd name="T2" fmla="*/ 477 w 623"/>
                <a:gd name="T3" fmla="*/ 633 h 714"/>
                <a:gd name="T4" fmla="*/ 572 w 623"/>
                <a:gd name="T5" fmla="*/ 714 h 714"/>
                <a:gd name="T6" fmla="*/ 623 w 623"/>
                <a:gd name="T7" fmla="*/ 687 h 714"/>
                <a:gd name="T8" fmla="*/ 614 w 623"/>
                <a:gd name="T9" fmla="*/ 309 h 714"/>
                <a:gd name="T10" fmla="*/ 475 w 623"/>
                <a:gd name="T11" fmla="*/ 180 h 714"/>
                <a:gd name="T12" fmla="*/ 375 w 623"/>
                <a:gd name="T13" fmla="*/ 121 h 714"/>
                <a:gd name="T14" fmla="*/ 211 w 623"/>
                <a:gd name="T15" fmla="*/ 12 h 714"/>
                <a:gd name="T16" fmla="*/ 164 w 623"/>
                <a:gd name="T17" fmla="*/ 0 h 714"/>
                <a:gd name="T18" fmla="*/ 0 w 623"/>
                <a:gd name="T19" fmla="*/ 196 h 714"/>
                <a:gd name="T20" fmla="*/ 67 w 623"/>
                <a:gd name="T21" fmla="*/ 417 h 714"/>
                <a:gd name="T22" fmla="*/ 98 w 623"/>
                <a:gd name="T23" fmla="*/ 447 h 714"/>
                <a:gd name="T24" fmla="*/ 454 w 623"/>
                <a:gd name="T25" fmla="*/ 660 h 7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23" h="714">
                  <a:moveTo>
                    <a:pt x="454" y="660"/>
                  </a:moveTo>
                  <a:lnTo>
                    <a:pt x="477" y="633"/>
                  </a:lnTo>
                  <a:lnTo>
                    <a:pt x="572" y="714"/>
                  </a:lnTo>
                  <a:lnTo>
                    <a:pt x="623" y="687"/>
                  </a:lnTo>
                  <a:lnTo>
                    <a:pt x="614" y="309"/>
                  </a:lnTo>
                  <a:lnTo>
                    <a:pt x="475" y="180"/>
                  </a:lnTo>
                  <a:lnTo>
                    <a:pt x="375" y="121"/>
                  </a:lnTo>
                  <a:lnTo>
                    <a:pt x="211" y="12"/>
                  </a:lnTo>
                  <a:lnTo>
                    <a:pt x="164" y="0"/>
                  </a:lnTo>
                  <a:lnTo>
                    <a:pt x="0" y="196"/>
                  </a:lnTo>
                  <a:lnTo>
                    <a:pt x="67" y="417"/>
                  </a:lnTo>
                  <a:lnTo>
                    <a:pt x="98" y="447"/>
                  </a:lnTo>
                  <a:lnTo>
                    <a:pt x="454" y="66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817" name="Freeform 73"/>
            <p:cNvSpPr>
              <a:spLocks/>
            </p:cNvSpPr>
            <p:nvPr/>
          </p:nvSpPr>
          <p:spPr bwMode="auto">
            <a:xfrm>
              <a:off x="4334" y="3530"/>
              <a:ext cx="263" cy="205"/>
            </a:xfrm>
            <a:custGeom>
              <a:avLst/>
              <a:gdLst>
                <a:gd name="T0" fmla="*/ 385 w 1579"/>
                <a:gd name="T1" fmla="*/ 794 h 1230"/>
                <a:gd name="T2" fmla="*/ 381 w 1579"/>
                <a:gd name="T3" fmla="*/ 418 h 1230"/>
                <a:gd name="T4" fmla="*/ 239 w 1579"/>
                <a:gd name="T5" fmla="*/ 291 h 1230"/>
                <a:gd name="T6" fmla="*/ 0 w 1579"/>
                <a:gd name="T7" fmla="*/ 131 h 1230"/>
                <a:gd name="T8" fmla="*/ 117 w 1579"/>
                <a:gd name="T9" fmla="*/ 158 h 1230"/>
                <a:gd name="T10" fmla="*/ 185 w 1579"/>
                <a:gd name="T11" fmla="*/ 152 h 1230"/>
                <a:gd name="T12" fmla="*/ 236 w 1579"/>
                <a:gd name="T13" fmla="*/ 57 h 1230"/>
                <a:gd name="T14" fmla="*/ 209 w 1579"/>
                <a:gd name="T15" fmla="*/ 0 h 1230"/>
                <a:gd name="T16" fmla="*/ 615 w 1579"/>
                <a:gd name="T17" fmla="*/ 16 h 1230"/>
                <a:gd name="T18" fmla="*/ 723 w 1579"/>
                <a:gd name="T19" fmla="*/ 23 h 1230"/>
                <a:gd name="T20" fmla="*/ 950 w 1579"/>
                <a:gd name="T21" fmla="*/ 135 h 1230"/>
                <a:gd name="T22" fmla="*/ 1170 w 1579"/>
                <a:gd name="T23" fmla="*/ 402 h 1230"/>
                <a:gd name="T24" fmla="*/ 1359 w 1579"/>
                <a:gd name="T25" fmla="*/ 675 h 1230"/>
                <a:gd name="T26" fmla="*/ 1579 w 1579"/>
                <a:gd name="T27" fmla="*/ 784 h 1230"/>
                <a:gd name="T28" fmla="*/ 1569 w 1579"/>
                <a:gd name="T29" fmla="*/ 801 h 1230"/>
                <a:gd name="T30" fmla="*/ 1518 w 1579"/>
                <a:gd name="T31" fmla="*/ 815 h 1230"/>
                <a:gd name="T32" fmla="*/ 1474 w 1579"/>
                <a:gd name="T33" fmla="*/ 899 h 1230"/>
                <a:gd name="T34" fmla="*/ 1382 w 1579"/>
                <a:gd name="T35" fmla="*/ 905 h 1230"/>
                <a:gd name="T36" fmla="*/ 1285 w 1579"/>
                <a:gd name="T37" fmla="*/ 953 h 1230"/>
                <a:gd name="T38" fmla="*/ 1247 w 1579"/>
                <a:gd name="T39" fmla="*/ 943 h 1230"/>
                <a:gd name="T40" fmla="*/ 1197 w 1579"/>
                <a:gd name="T41" fmla="*/ 930 h 1230"/>
                <a:gd name="T42" fmla="*/ 1183 w 1579"/>
                <a:gd name="T43" fmla="*/ 960 h 1230"/>
                <a:gd name="T44" fmla="*/ 1207 w 1579"/>
                <a:gd name="T45" fmla="*/ 1018 h 1230"/>
                <a:gd name="T46" fmla="*/ 1193 w 1579"/>
                <a:gd name="T47" fmla="*/ 1102 h 1230"/>
                <a:gd name="T48" fmla="*/ 1139 w 1579"/>
                <a:gd name="T49" fmla="*/ 1129 h 1230"/>
                <a:gd name="T50" fmla="*/ 1092 w 1579"/>
                <a:gd name="T51" fmla="*/ 1115 h 1230"/>
                <a:gd name="T52" fmla="*/ 1008 w 1579"/>
                <a:gd name="T53" fmla="*/ 1098 h 1230"/>
                <a:gd name="T54" fmla="*/ 970 w 1579"/>
                <a:gd name="T55" fmla="*/ 1145 h 1230"/>
                <a:gd name="T56" fmla="*/ 953 w 1579"/>
                <a:gd name="T57" fmla="*/ 1217 h 1230"/>
                <a:gd name="T58" fmla="*/ 906 w 1579"/>
                <a:gd name="T59" fmla="*/ 1230 h 1230"/>
                <a:gd name="T60" fmla="*/ 906 w 1579"/>
                <a:gd name="T61" fmla="*/ 723 h 1230"/>
                <a:gd name="T62" fmla="*/ 638 w 1579"/>
                <a:gd name="T63" fmla="*/ 700 h 1230"/>
                <a:gd name="T64" fmla="*/ 385 w 1579"/>
                <a:gd name="T65" fmla="*/ 794 h 1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579" h="1230">
                  <a:moveTo>
                    <a:pt x="385" y="794"/>
                  </a:moveTo>
                  <a:lnTo>
                    <a:pt x="381" y="418"/>
                  </a:lnTo>
                  <a:lnTo>
                    <a:pt x="239" y="291"/>
                  </a:lnTo>
                  <a:lnTo>
                    <a:pt x="0" y="131"/>
                  </a:lnTo>
                  <a:lnTo>
                    <a:pt x="117" y="158"/>
                  </a:lnTo>
                  <a:lnTo>
                    <a:pt x="185" y="152"/>
                  </a:lnTo>
                  <a:lnTo>
                    <a:pt x="236" y="57"/>
                  </a:lnTo>
                  <a:lnTo>
                    <a:pt x="209" y="0"/>
                  </a:lnTo>
                  <a:lnTo>
                    <a:pt x="615" y="16"/>
                  </a:lnTo>
                  <a:lnTo>
                    <a:pt x="723" y="23"/>
                  </a:lnTo>
                  <a:lnTo>
                    <a:pt x="950" y="135"/>
                  </a:lnTo>
                  <a:lnTo>
                    <a:pt x="1170" y="402"/>
                  </a:lnTo>
                  <a:lnTo>
                    <a:pt x="1359" y="675"/>
                  </a:lnTo>
                  <a:lnTo>
                    <a:pt x="1579" y="784"/>
                  </a:lnTo>
                  <a:lnTo>
                    <a:pt x="1569" y="801"/>
                  </a:lnTo>
                  <a:lnTo>
                    <a:pt x="1518" y="815"/>
                  </a:lnTo>
                  <a:lnTo>
                    <a:pt x="1474" y="899"/>
                  </a:lnTo>
                  <a:lnTo>
                    <a:pt x="1382" y="905"/>
                  </a:lnTo>
                  <a:lnTo>
                    <a:pt x="1285" y="953"/>
                  </a:lnTo>
                  <a:lnTo>
                    <a:pt x="1247" y="943"/>
                  </a:lnTo>
                  <a:lnTo>
                    <a:pt x="1197" y="930"/>
                  </a:lnTo>
                  <a:lnTo>
                    <a:pt x="1183" y="960"/>
                  </a:lnTo>
                  <a:lnTo>
                    <a:pt x="1207" y="1018"/>
                  </a:lnTo>
                  <a:lnTo>
                    <a:pt x="1193" y="1102"/>
                  </a:lnTo>
                  <a:lnTo>
                    <a:pt x="1139" y="1129"/>
                  </a:lnTo>
                  <a:lnTo>
                    <a:pt x="1092" y="1115"/>
                  </a:lnTo>
                  <a:lnTo>
                    <a:pt x="1008" y="1098"/>
                  </a:lnTo>
                  <a:lnTo>
                    <a:pt x="970" y="1145"/>
                  </a:lnTo>
                  <a:lnTo>
                    <a:pt x="953" y="1217"/>
                  </a:lnTo>
                  <a:lnTo>
                    <a:pt x="906" y="1230"/>
                  </a:lnTo>
                  <a:lnTo>
                    <a:pt x="906" y="723"/>
                  </a:lnTo>
                  <a:lnTo>
                    <a:pt x="638" y="700"/>
                  </a:lnTo>
                  <a:lnTo>
                    <a:pt x="385" y="79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818" name="Freeform 74"/>
            <p:cNvSpPr>
              <a:spLocks/>
            </p:cNvSpPr>
            <p:nvPr/>
          </p:nvSpPr>
          <p:spPr bwMode="auto">
            <a:xfrm>
              <a:off x="4257" y="3355"/>
              <a:ext cx="145" cy="226"/>
            </a:xfrm>
            <a:custGeom>
              <a:avLst/>
              <a:gdLst>
                <a:gd name="T0" fmla="*/ 446 w 870"/>
                <a:gd name="T1" fmla="*/ 1 h 1359"/>
                <a:gd name="T2" fmla="*/ 528 w 870"/>
                <a:gd name="T3" fmla="*/ 89 h 1359"/>
                <a:gd name="T4" fmla="*/ 637 w 870"/>
                <a:gd name="T5" fmla="*/ 101 h 1359"/>
                <a:gd name="T6" fmla="*/ 677 w 870"/>
                <a:gd name="T7" fmla="*/ 56 h 1359"/>
                <a:gd name="T8" fmla="*/ 724 w 870"/>
                <a:gd name="T9" fmla="*/ 49 h 1359"/>
                <a:gd name="T10" fmla="*/ 725 w 870"/>
                <a:gd name="T11" fmla="*/ 27 h 1359"/>
                <a:gd name="T12" fmla="*/ 792 w 870"/>
                <a:gd name="T13" fmla="*/ 31 h 1359"/>
                <a:gd name="T14" fmla="*/ 865 w 870"/>
                <a:gd name="T15" fmla="*/ 79 h 1359"/>
                <a:gd name="T16" fmla="*/ 870 w 870"/>
                <a:gd name="T17" fmla="*/ 201 h 1359"/>
                <a:gd name="T18" fmla="*/ 648 w 870"/>
                <a:gd name="T19" fmla="*/ 384 h 1359"/>
                <a:gd name="T20" fmla="*/ 629 w 870"/>
                <a:gd name="T21" fmla="*/ 458 h 1359"/>
                <a:gd name="T22" fmla="*/ 654 w 870"/>
                <a:gd name="T23" fmla="*/ 495 h 1359"/>
                <a:gd name="T24" fmla="*/ 633 w 870"/>
                <a:gd name="T25" fmla="*/ 550 h 1359"/>
                <a:gd name="T26" fmla="*/ 666 w 870"/>
                <a:gd name="T27" fmla="*/ 590 h 1359"/>
                <a:gd name="T28" fmla="*/ 660 w 870"/>
                <a:gd name="T29" fmla="*/ 634 h 1359"/>
                <a:gd name="T30" fmla="*/ 581 w 870"/>
                <a:gd name="T31" fmla="*/ 704 h 1359"/>
                <a:gd name="T32" fmla="*/ 615 w 870"/>
                <a:gd name="T33" fmla="*/ 844 h 1359"/>
                <a:gd name="T34" fmla="*/ 673 w 870"/>
                <a:gd name="T35" fmla="*/ 1067 h 1359"/>
                <a:gd name="T36" fmla="*/ 695 w 870"/>
                <a:gd name="T37" fmla="*/ 1108 h 1359"/>
                <a:gd name="T38" fmla="*/ 668 w 870"/>
                <a:gd name="T39" fmla="*/ 1169 h 1359"/>
                <a:gd name="T40" fmla="*/ 634 w 870"/>
                <a:gd name="T41" fmla="*/ 1205 h 1359"/>
                <a:gd name="T42" fmla="*/ 573 w 870"/>
                <a:gd name="T43" fmla="*/ 1209 h 1359"/>
                <a:gd name="T44" fmla="*/ 389 w 870"/>
                <a:gd name="T45" fmla="*/ 1164 h 1359"/>
                <a:gd name="T46" fmla="*/ 225 w 870"/>
                <a:gd name="T47" fmla="*/ 1359 h 1359"/>
                <a:gd name="T48" fmla="*/ 0 w 870"/>
                <a:gd name="T49" fmla="*/ 1301 h 1359"/>
                <a:gd name="T50" fmla="*/ 2 w 870"/>
                <a:gd name="T51" fmla="*/ 927 h 1359"/>
                <a:gd name="T52" fmla="*/ 84 w 870"/>
                <a:gd name="T53" fmla="*/ 634 h 1359"/>
                <a:gd name="T54" fmla="*/ 79 w 870"/>
                <a:gd name="T55" fmla="*/ 456 h 1359"/>
                <a:gd name="T56" fmla="*/ 74 w 870"/>
                <a:gd name="T57" fmla="*/ 360 h 1359"/>
                <a:gd name="T58" fmla="*/ 133 w 870"/>
                <a:gd name="T59" fmla="*/ 336 h 1359"/>
                <a:gd name="T60" fmla="*/ 192 w 870"/>
                <a:gd name="T61" fmla="*/ 115 h 1359"/>
                <a:gd name="T62" fmla="*/ 172 w 870"/>
                <a:gd name="T63" fmla="*/ 41 h 1359"/>
                <a:gd name="T64" fmla="*/ 284 w 870"/>
                <a:gd name="T65" fmla="*/ 38 h 1359"/>
                <a:gd name="T66" fmla="*/ 410 w 870"/>
                <a:gd name="T67" fmla="*/ 0 h 1359"/>
                <a:gd name="T68" fmla="*/ 446 w 870"/>
                <a:gd name="T69" fmla="*/ 1 h 1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70" h="1359">
                  <a:moveTo>
                    <a:pt x="446" y="1"/>
                  </a:moveTo>
                  <a:lnTo>
                    <a:pt x="528" y="89"/>
                  </a:lnTo>
                  <a:lnTo>
                    <a:pt x="637" y="101"/>
                  </a:lnTo>
                  <a:lnTo>
                    <a:pt x="677" y="56"/>
                  </a:lnTo>
                  <a:lnTo>
                    <a:pt x="724" y="49"/>
                  </a:lnTo>
                  <a:lnTo>
                    <a:pt x="725" y="27"/>
                  </a:lnTo>
                  <a:lnTo>
                    <a:pt x="792" y="31"/>
                  </a:lnTo>
                  <a:lnTo>
                    <a:pt x="865" y="79"/>
                  </a:lnTo>
                  <a:lnTo>
                    <a:pt x="870" y="201"/>
                  </a:lnTo>
                  <a:lnTo>
                    <a:pt x="648" y="384"/>
                  </a:lnTo>
                  <a:lnTo>
                    <a:pt x="629" y="458"/>
                  </a:lnTo>
                  <a:lnTo>
                    <a:pt x="654" y="495"/>
                  </a:lnTo>
                  <a:lnTo>
                    <a:pt x="633" y="550"/>
                  </a:lnTo>
                  <a:lnTo>
                    <a:pt x="666" y="590"/>
                  </a:lnTo>
                  <a:lnTo>
                    <a:pt x="660" y="634"/>
                  </a:lnTo>
                  <a:lnTo>
                    <a:pt x="581" y="704"/>
                  </a:lnTo>
                  <a:lnTo>
                    <a:pt x="615" y="844"/>
                  </a:lnTo>
                  <a:lnTo>
                    <a:pt x="673" y="1067"/>
                  </a:lnTo>
                  <a:lnTo>
                    <a:pt x="695" y="1108"/>
                  </a:lnTo>
                  <a:lnTo>
                    <a:pt x="668" y="1169"/>
                  </a:lnTo>
                  <a:lnTo>
                    <a:pt x="634" y="1205"/>
                  </a:lnTo>
                  <a:lnTo>
                    <a:pt x="573" y="1209"/>
                  </a:lnTo>
                  <a:lnTo>
                    <a:pt x="389" y="1164"/>
                  </a:lnTo>
                  <a:lnTo>
                    <a:pt x="225" y="1359"/>
                  </a:lnTo>
                  <a:lnTo>
                    <a:pt x="0" y="1301"/>
                  </a:lnTo>
                  <a:lnTo>
                    <a:pt x="2" y="927"/>
                  </a:lnTo>
                  <a:lnTo>
                    <a:pt x="84" y="634"/>
                  </a:lnTo>
                  <a:lnTo>
                    <a:pt x="79" y="456"/>
                  </a:lnTo>
                  <a:lnTo>
                    <a:pt x="74" y="360"/>
                  </a:lnTo>
                  <a:lnTo>
                    <a:pt x="133" y="336"/>
                  </a:lnTo>
                  <a:lnTo>
                    <a:pt x="192" y="115"/>
                  </a:lnTo>
                  <a:lnTo>
                    <a:pt x="172" y="41"/>
                  </a:lnTo>
                  <a:lnTo>
                    <a:pt x="284" y="38"/>
                  </a:lnTo>
                  <a:lnTo>
                    <a:pt x="410" y="0"/>
                  </a:lnTo>
                  <a:lnTo>
                    <a:pt x="446" y="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819" name="Freeform 75"/>
            <p:cNvSpPr>
              <a:spLocks/>
            </p:cNvSpPr>
            <p:nvPr/>
          </p:nvSpPr>
          <p:spPr bwMode="auto">
            <a:xfrm>
              <a:off x="4493" y="3407"/>
              <a:ext cx="219" cy="254"/>
            </a:xfrm>
            <a:custGeom>
              <a:avLst/>
              <a:gdLst>
                <a:gd name="T0" fmla="*/ 626 w 1316"/>
                <a:gd name="T1" fmla="*/ 1521 h 1521"/>
                <a:gd name="T2" fmla="*/ 653 w 1316"/>
                <a:gd name="T3" fmla="*/ 1379 h 1521"/>
                <a:gd name="T4" fmla="*/ 687 w 1316"/>
                <a:gd name="T5" fmla="*/ 1352 h 1521"/>
                <a:gd name="T6" fmla="*/ 765 w 1316"/>
                <a:gd name="T7" fmla="*/ 1345 h 1521"/>
                <a:gd name="T8" fmla="*/ 784 w 1316"/>
                <a:gd name="T9" fmla="*/ 1308 h 1521"/>
                <a:gd name="T10" fmla="*/ 842 w 1316"/>
                <a:gd name="T11" fmla="*/ 1311 h 1521"/>
                <a:gd name="T12" fmla="*/ 856 w 1316"/>
                <a:gd name="T13" fmla="*/ 1227 h 1521"/>
                <a:gd name="T14" fmla="*/ 869 w 1316"/>
                <a:gd name="T15" fmla="*/ 1139 h 1521"/>
                <a:gd name="T16" fmla="*/ 923 w 1316"/>
                <a:gd name="T17" fmla="*/ 1021 h 1521"/>
                <a:gd name="T18" fmla="*/ 964 w 1316"/>
                <a:gd name="T19" fmla="*/ 997 h 1521"/>
                <a:gd name="T20" fmla="*/ 906 w 1316"/>
                <a:gd name="T21" fmla="*/ 886 h 1521"/>
                <a:gd name="T22" fmla="*/ 1052 w 1316"/>
                <a:gd name="T23" fmla="*/ 875 h 1521"/>
                <a:gd name="T24" fmla="*/ 1065 w 1316"/>
                <a:gd name="T25" fmla="*/ 828 h 1521"/>
                <a:gd name="T26" fmla="*/ 1136 w 1316"/>
                <a:gd name="T27" fmla="*/ 784 h 1521"/>
                <a:gd name="T28" fmla="*/ 1136 w 1316"/>
                <a:gd name="T29" fmla="*/ 733 h 1521"/>
                <a:gd name="T30" fmla="*/ 1102 w 1316"/>
                <a:gd name="T31" fmla="*/ 710 h 1521"/>
                <a:gd name="T32" fmla="*/ 1167 w 1316"/>
                <a:gd name="T33" fmla="*/ 608 h 1521"/>
                <a:gd name="T34" fmla="*/ 1170 w 1316"/>
                <a:gd name="T35" fmla="*/ 578 h 1521"/>
                <a:gd name="T36" fmla="*/ 1221 w 1316"/>
                <a:gd name="T37" fmla="*/ 507 h 1521"/>
                <a:gd name="T38" fmla="*/ 1234 w 1316"/>
                <a:gd name="T39" fmla="*/ 460 h 1521"/>
                <a:gd name="T40" fmla="*/ 1264 w 1316"/>
                <a:gd name="T41" fmla="*/ 435 h 1521"/>
                <a:gd name="T42" fmla="*/ 1258 w 1316"/>
                <a:gd name="T43" fmla="*/ 365 h 1521"/>
                <a:gd name="T44" fmla="*/ 1316 w 1316"/>
                <a:gd name="T45" fmla="*/ 297 h 1521"/>
                <a:gd name="T46" fmla="*/ 1302 w 1316"/>
                <a:gd name="T47" fmla="*/ 203 h 1521"/>
                <a:gd name="T48" fmla="*/ 1255 w 1316"/>
                <a:gd name="T49" fmla="*/ 182 h 1521"/>
                <a:gd name="T50" fmla="*/ 1255 w 1316"/>
                <a:gd name="T51" fmla="*/ 101 h 1521"/>
                <a:gd name="T52" fmla="*/ 1234 w 1316"/>
                <a:gd name="T53" fmla="*/ 91 h 1521"/>
                <a:gd name="T54" fmla="*/ 1129 w 1316"/>
                <a:gd name="T55" fmla="*/ 132 h 1521"/>
                <a:gd name="T56" fmla="*/ 1095 w 1316"/>
                <a:gd name="T57" fmla="*/ 115 h 1521"/>
                <a:gd name="T58" fmla="*/ 1089 w 1316"/>
                <a:gd name="T59" fmla="*/ 81 h 1521"/>
                <a:gd name="T60" fmla="*/ 1048 w 1316"/>
                <a:gd name="T61" fmla="*/ 71 h 1521"/>
                <a:gd name="T62" fmla="*/ 1007 w 1316"/>
                <a:gd name="T63" fmla="*/ 47 h 1521"/>
                <a:gd name="T64" fmla="*/ 1001 w 1316"/>
                <a:gd name="T65" fmla="*/ 13 h 1521"/>
                <a:gd name="T66" fmla="*/ 933 w 1316"/>
                <a:gd name="T67" fmla="*/ 27 h 1521"/>
                <a:gd name="T68" fmla="*/ 899 w 1316"/>
                <a:gd name="T69" fmla="*/ 0 h 1521"/>
                <a:gd name="T70" fmla="*/ 829 w 1316"/>
                <a:gd name="T71" fmla="*/ 31 h 1521"/>
                <a:gd name="T72" fmla="*/ 589 w 1316"/>
                <a:gd name="T73" fmla="*/ 64 h 1521"/>
                <a:gd name="T74" fmla="*/ 578 w 1316"/>
                <a:gd name="T75" fmla="*/ 78 h 1521"/>
                <a:gd name="T76" fmla="*/ 420 w 1316"/>
                <a:gd name="T77" fmla="*/ 82 h 1521"/>
                <a:gd name="T78" fmla="*/ 346 w 1316"/>
                <a:gd name="T79" fmla="*/ 2 h 1521"/>
                <a:gd name="T80" fmla="*/ 302 w 1316"/>
                <a:gd name="T81" fmla="*/ 36 h 1521"/>
                <a:gd name="T82" fmla="*/ 224 w 1316"/>
                <a:gd name="T83" fmla="*/ 37 h 1521"/>
                <a:gd name="T84" fmla="*/ 208 w 1316"/>
                <a:gd name="T85" fmla="*/ 64 h 1521"/>
                <a:gd name="T86" fmla="*/ 82 w 1316"/>
                <a:gd name="T87" fmla="*/ 469 h 1521"/>
                <a:gd name="T88" fmla="*/ 0 w 1316"/>
                <a:gd name="T89" fmla="*/ 872 h 1521"/>
                <a:gd name="T90" fmla="*/ 203 w 1316"/>
                <a:gd name="T91" fmla="*/ 1125 h 1521"/>
                <a:gd name="T92" fmla="*/ 409 w 1316"/>
                <a:gd name="T93" fmla="*/ 1416 h 1521"/>
                <a:gd name="T94" fmla="*/ 626 w 1316"/>
                <a:gd name="T95" fmla="*/ 1521 h 1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316" h="1521">
                  <a:moveTo>
                    <a:pt x="626" y="1521"/>
                  </a:moveTo>
                  <a:lnTo>
                    <a:pt x="653" y="1379"/>
                  </a:lnTo>
                  <a:lnTo>
                    <a:pt x="687" y="1352"/>
                  </a:lnTo>
                  <a:lnTo>
                    <a:pt x="765" y="1345"/>
                  </a:lnTo>
                  <a:lnTo>
                    <a:pt x="784" y="1308"/>
                  </a:lnTo>
                  <a:lnTo>
                    <a:pt x="842" y="1311"/>
                  </a:lnTo>
                  <a:lnTo>
                    <a:pt x="856" y="1227"/>
                  </a:lnTo>
                  <a:lnTo>
                    <a:pt x="869" y="1139"/>
                  </a:lnTo>
                  <a:lnTo>
                    <a:pt x="923" y="1021"/>
                  </a:lnTo>
                  <a:lnTo>
                    <a:pt x="964" y="997"/>
                  </a:lnTo>
                  <a:lnTo>
                    <a:pt x="906" y="886"/>
                  </a:lnTo>
                  <a:lnTo>
                    <a:pt x="1052" y="875"/>
                  </a:lnTo>
                  <a:lnTo>
                    <a:pt x="1065" y="828"/>
                  </a:lnTo>
                  <a:lnTo>
                    <a:pt x="1136" y="784"/>
                  </a:lnTo>
                  <a:lnTo>
                    <a:pt x="1136" y="733"/>
                  </a:lnTo>
                  <a:lnTo>
                    <a:pt x="1102" y="710"/>
                  </a:lnTo>
                  <a:lnTo>
                    <a:pt x="1167" y="608"/>
                  </a:lnTo>
                  <a:lnTo>
                    <a:pt x="1170" y="578"/>
                  </a:lnTo>
                  <a:lnTo>
                    <a:pt x="1221" y="507"/>
                  </a:lnTo>
                  <a:lnTo>
                    <a:pt x="1234" y="460"/>
                  </a:lnTo>
                  <a:lnTo>
                    <a:pt x="1264" y="435"/>
                  </a:lnTo>
                  <a:lnTo>
                    <a:pt x="1258" y="365"/>
                  </a:lnTo>
                  <a:lnTo>
                    <a:pt x="1316" y="297"/>
                  </a:lnTo>
                  <a:lnTo>
                    <a:pt x="1302" y="203"/>
                  </a:lnTo>
                  <a:lnTo>
                    <a:pt x="1255" y="182"/>
                  </a:lnTo>
                  <a:lnTo>
                    <a:pt x="1255" y="101"/>
                  </a:lnTo>
                  <a:lnTo>
                    <a:pt x="1234" y="91"/>
                  </a:lnTo>
                  <a:lnTo>
                    <a:pt x="1129" y="132"/>
                  </a:lnTo>
                  <a:lnTo>
                    <a:pt x="1095" y="115"/>
                  </a:lnTo>
                  <a:lnTo>
                    <a:pt x="1089" y="81"/>
                  </a:lnTo>
                  <a:lnTo>
                    <a:pt x="1048" y="71"/>
                  </a:lnTo>
                  <a:lnTo>
                    <a:pt x="1007" y="47"/>
                  </a:lnTo>
                  <a:lnTo>
                    <a:pt x="1001" y="13"/>
                  </a:lnTo>
                  <a:lnTo>
                    <a:pt x="933" y="27"/>
                  </a:lnTo>
                  <a:lnTo>
                    <a:pt x="899" y="0"/>
                  </a:lnTo>
                  <a:lnTo>
                    <a:pt x="829" y="31"/>
                  </a:lnTo>
                  <a:lnTo>
                    <a:pt x="589" y="64"/>
                  </a:lnTo>
                  <a:lnTo>
                    <a:pt x="578" y="78"/>
                  </a:lnTo>
                  <a:lnTo>
                    <a:pt x="420" y="82"/>
                  </a:lnTo>
                  <a:lnTo>
                    <a:pt x="346" y="2"/>
                  </a:lnTo>
                  <a:lnTo>
                    <a:pt x="302" y="36"/>
                  </a:lnTo>
                  <a:lnTo>
                    <a:pt x="224" y="37"/>
                  </a:lnTo>
                  <a:lnTo>
                    <a:pt x="208" y="64"/>
                  </a:lnTo>
                  <a:lnTo>
                    <a:pt x="82" y="469"/>
                  </a:lnTo>
                  <a:lnTo>
                    <a:pt x="0" y="872"/>
                  </a:lnTo>
                  <a:lnTo>
                    <a:pt x="203" y="1125"/>
                  </a:lnTo>
                  <a:lnTo>
                    <a:pt x="409" y="1416"/>
                  </a:lnTo>
                  <a:lnTo>
                    <a:pt x="626" y="152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820" name="Freeform 76"/>
            <p:cNvSpPr>
              <a:spLocks/>
            </p:cNvSpPr>
            <p:nvPr/>
          </p:nvSpPr>
          <p:spPr bwMode="auto">
            <a:xfrm>
              <a:off x="4895" y="2027"/>
              <a:ext cx="285" cy="200"/>
            </a:xfrm>
            <a:custGeom>
              <a:avLst/>
              <a:gdLst>
                <a:gd name="T0" fmla="*/ 1633 w 1710"/>
                <a:gd name="T1" fmla="*/ 1199 h 1199"/>
                <a:gd name="T2" fmla="*/ 1188 w 1710"/>
                <a:gd name="T3" fmla="*/ 1193 h 1199"/>
                <a:gd name="T4" fmla="*/ 1137 w 1710"/>
                <a:gd name="T5" fmla="*/ 1114 h 1199"/>
                <a:gd name="T6" fmla="*/ 1057 w 1710"/>
                <a:gd name="T7" fmla="*/ 1048 h 1199"/>
                <a:gd name="T8" fmla="*/ 1004 w 1710"/>
                <a:gd name="T9" fmla="*/ 1026 h 1199"/>
                <a:gd name="T10" fmla="*/ 664 w 1710"/>
                <a:gd name="T11" fmla="*/ 771 h 1199"/>
                <a:gd name="T12" fmla="*/ 584 w 1710"/>
                <a:gd name="T13" fmla="*/ 792 h 1199"/>
                <a:gd name="T14" fmla="*/ 414 w 1710"/>
                <a:gd name="T15" fmla="*/ 886 h 1199"/>
                <a:gd name="T16" fmla="*/ 164 w 1710"/>
                <a:gd name="T17" fmla="*/ 809 h 1199"/>
                <a:gd name="T18" fmla="*/ 55 w 1710"/>
                <a:gd name="T19" fmla="*/ 692 h 1199"/>
                <a:gd name="T20" fmla="*/ 35 w 1710"/>
                <a:gd name="T21" fmla="*/ 738 h 1199"/>
                <a:gd name="T22" fmla="*/ 74 w 1710"/>
                <a:gd name="T23" fmla="*/ 792 h 1199"/>
                <a:gd name="T24" fmla="*/ 53 w 1710"/>
                <a:gd name="T25" fmla="*/ 817 h 1199"/>
                <a:gd name="T26" fmla="*/ 24 w 1710"/>
                <a:gd name="T27" fmla="*/ 782 h 1199"/>
                <a:gd name="T28" fmla="*/ 0 w 1710"/>
                <a:gd name="T29" fmla="*/ 743 h 1199"/>
                <a:gd name="T30" fmla="*/ 16 w 1710"/>
                <a:gd name="T31" fmla="*/ 585 h 1199"/>
                <a:gd name="T32" fmla="*/ 135 w 1710"/>
                <a:gd name="T33" fmla="*/ 253 h 1199"/>
                <a:gd name="T34" fmla="*/ 137 w 1710"/>
                <a:gd name="T35" fmla="*/ 14 h 1199"/>
                <a:gd name="T36" fmla="*/ 206 w 1710"/>
                <a:gd name="T37" fmla="*/ 0 h 1199"/>
                <a:gd name="T38" fmla="*/ 265 w 1710"/>
                <a:gd name="T39" fmla="*/ 42 h 1199"/>
                <a:gd name="T40" fmla="*/ 700 w 1710"/>
                <a:gd name="T41" fmla="*/ 401 h 1199"/>
                <a:gd name="T42" fmla="*/ 760 w 1710"/>
                <a:gd name="T43" fmla="*/ 420 h 1199"/>
                <a:gd name="T44" fmla="*/ 782 w 1710"/>
                <a:gd name="T45" fmla="*/ 395 h 1199"/>
                <a:gd name="T46" fmla="*/ 952 w 1710"/>
                <a:gd name="T47" fmla="*/ 401 h 1199"/>
                <a:gd name="T48" fmla="*/ 1057 w 1710"/>
                <a:gd name="T49" fmla="*/ 475 h 1199"/>
                <a:gd name="T50" fmla="*/ 1147 w 1710"/>
                <a:gd name="T51" fmla="*/ 587 h 1199"/>
                <a:gd name="T52" fmla="*/ 1169 w 1710"/>
                <a:gd name="T53" fmla="*/ 634 h 1199"/>
                <a:gd name="T54" fmla="*/ 1188 w 1710"/>
                <a:gd name="T55" fmla="*/ 708 h 1199"/>
                <a:gd name="T56" fmla="*/ 1315 w 1710"/>
                <a:gd name="T57" fmla="*/ 829 h 1199"/>
                <a:gd name="T58" fmla="*/ 1413 w 1710"/>
                <a:gd name="T59" fmla="*/ 839 h 1199"/>
                <a:gd name="T60" fmla="*/ 1710 w 1710"/>
                <a:gd name="T61" fmla="*/ 993 h 1199"/>
                <a:gd name="T62" fmla="*/ 1643 w 1710"/>
                <a:gd name="T63" fmla="*/ 1147 h 1199"/>
                <a:gd name="T64" fmla="*/ 1633 w 1710"/>
                <a:gd name="T65" fmla="*/ 1199 h 1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710" h="1199">
                  <a:moveTo>
                    <a:pt x="1633" y="1199"/>
                  </a:moveTo>
                  <a:lnTo>
                    <a:pt x="1188" y="1193"/>
                  </a:lnTo>
                  <a:lnTo>
                    <a:pt x="1137" y="1114"/>
                  </a:lnTo>
                  <a:lnTo>
                    <a:pt x="1057" y="1048"/>
                  </a:lnTo>
                  <a:lnTo>
                    <a:pt x="1004" y="1026"/>
                  </a:lnTo>
                  <a:lnTo>
                    <a:pt x="664" y="771"/>
                  </a:lnTo>
                  <a:lnTo>
                    <a:pt x="584" y="792"/>
                  </a:lnTo>
                  <a:lnTo>
                    <a:pt x="414" y="886"/>
                  </a:lnTo>
                  <a:lnTo>
                    <a:pt x="164" y="809"/>
                  </a:lnTo>
                  <a:lnTo>
                    <a:pt x="55" y="692"/>
                  </a:lnTo>
                  <a:lnTo>
                    <a:pt x="35" y="738"/>
                  </a:lnTo>
                  <a:lnTo>
                    <a:pt x="74" y="792"/>
                  </a:lnTo>
                  <a:lnTo>
                    <a:pt x="53" y="817"/>
                  </a:lnTo>
                  <a:lnTo>
                    <a:pt x="24" y="782"/>
                  </a:lnTo>
                  <a:lnTo>
                    <a:pt x="0" y="743"/>
                  </a:lnTo>
                  <a:lnTo>
                    <a:pt x="16" y="585"/>
                  </a:lnTo>
                  <a:lnTo>
                    <a:pt x="135" y="253"/>
                  </a:lnTo>
                  <a:lnTo>
                    <a:pt x="137" y="14"/>
                  </a:lnTo>
                  <a:lnTo>
                    <a:pt x="206" y="0"/>
                  </a:lnTo>
                  <a:lnTo>
                    <a:pt x="265" y="42"/>
                  </a:lnTo>
                  <a:lnTo>
                    <a:pt x="700" y="401"/>
                  </a:lnTo>
                  <a:lnTo>
                    <a:pt x="760" y="420"/>
                  </a:lnTo>
                  <a:lnTo>
                    <a:pt x="782" y="395"/>
                  </a:lnTo>
                  <a:lnTo>
                    <a:pt x="952" y="401"/>
                  </a:lnTo>
                  <a:lnTo>
                    <a:pt x="1057" y="475"/>
                  </a:lnTo>
                  <a:lnTo>
                    <a:pt x="1147" y="587"/>
                  </a:lnTo>
                  <a:lnTo>
                    <a:pt x="1169" y="634"/>
                  </a:lnTo>
                  <a:lnTo>
                    <a:pt x="1188" y="708"/>
                  </a:lnTo>
                  <a:lnTo>
                    <a:pt x="1315" y="829"/>
                  </a:lnTo>
                  <a:lnTo>
                    <a:pt x="1413" y="839"/>
                  </a:lnTo>
                  <a:lnTo>
                    <a:pt x="1710" y="993"/>
                  </a:lnTo>
                  <a:lnTo>
                    <a:pt x="1643" y="1147"/>
                  </a:lnTo>
                  <a:lnTo>
                    <a:pt x="1633" y="119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821" name="Freeform 77"/>
            <p:cNvSpPr>
              <a:spLocks/>
            </p:cNvSpPr>
            <p:nvPr/>
          </p:nvSpPr>
          <p:spPr bwMode="auto">
            <a:xfrm>
              <a:off x="5012" y="2024"/>
              <a:ext cx="222" cy="168"/>
            </a:xfrm>
            <a:custGeom>
              <a:avLst/>
              <a:gdLst>
                <a:gd name="T0" fmla="*/ 0 w 1336"/>
                <a:gd name="T1" fmla="*/ 418 h 1008"/>
                <a:gd name="T2" fmla="*/ 170 w 1336"/>
                <a:gd name="T3" fmla="*/ 207 h 1008"/>
                <a:gd name="T4" fmla="*/ 345 w 1336"/>
                <a:gd name="T5" fmla="*/ 141 h 1008"/>
                <a:gd name="T6" fmla="*/ 502 w 1336"/>
                <a:gd name="T7" fmla="*/ 127 h 1008"/>
                <a:gd name="T8" fmla="*/ 562 w 1336"/>
                <a:gd name="T9" fmla="*/ 74 h 1008"/>
                <a:gd name="T10" fmla="*/ 598 w 1336"/>
                <a:gd name="T11" fmla="*/ 55 h 1008"/>
                <a:gd name="T12" fmla="*/ 644 w 1336"/>
                <a:gd name="T13" fmla="*/ 0 h 1008"/>
                <a:gd name="T14" fmla="*/ 669 w 1336"/>
                <a:gd name="T15" fmla="*/ 58 h 1008"/>
                <a:gd name="T16" fmla="*/ 719 w 1336"/>
                <a:gd name="T17" fmla="*/ 66 h 1008"/>
                <a:gd name="T18" fmla="*/ 736 w 1336"/>
                <a:gd name="T19" fmla="*/ 47 h 1008"/>
                <a:gd name="T20" fmla="*/ 781 w 1336"/>
                <a:gd name="T21" fmla="*/ 50 h 1008"/>
                <a:gd name="T22" fmla="*/ 834 w 1336"/>
                <a:gd name="T23" fmla="*/ 99 h 1008"/>
                <a:gd name="T24" fmla="*/ 867 w 1336"/>
                <a:gd name="T25" fmla="*/ 96 h 1008"/>
                <a:gd name="T26" fmla="*/ 922 w 1336"/>
                <a:gd name="T27" fmla="*/ 58 h 1008"/>
                <a:gd name="T28" fmla="*/ 1336 w 1336"/>
                <a:gd name="T29" fmla="*/ 322 h 1008"/>
                <a:gd name="T30" fmla="*/ 1133 w 1336"/>
                <a:gd name="T31" fmla="*/ 739 h 1008"/>
                <a:gd name="T32" fmla="*/ 1012 w 1336"/>
                <a:gd name="T33" fmla="*/ 1008 h 1008"/>
                <a:gd name="T34" fmla="*/ 711 w 1336"/>
                <a:gd name="T35" fmla="*/ 859 h 1008"/>
                <a:gd name="T36" fmla="*/ 611 w 1336"/>
                <a:gd name="T37" fmla="*/ 842 h 1008"/>
                <a:gd name="T38" fmla="*/ 490 w 1336"/>
                <a:gd name="T39" fmla="*/ 727 h 1008"/>
                <a:gd name="T40" fmla="*/ 463 w 1336"/>
                <a:gd name="T41" fmla="*/ 639 h 1008"/>
                <a:gd name="T42" fmla="*/ 425 w 1336"/>
                <a:gd name="T43" fmla="*/ 577 h 1008"/>
                <a:gd name="T44" fmla="*/ 357 w 1336"/>
                <a:gd name="T45" fmla="*/ 494 h 1008"/>
                <a:gd name="T46" fmla="*/ 255 w 1336"/>
                <a:gd name="T47" fmla="*/ 418 h 1008"/>
                <a:gd name="T48" fmla="*/ 87 w 1336"/>
                <a:gd name="T49" fmla="*/ 412 h 1008"/>
                <a:gd name="T50" fmla="*/ 60 w 1336"/>
                <a:gd name="T51" fmla="*/ 437 h 1008"/>
                <a:gd name="T52" fmla="*/ 0 w 1336"/>
                <a:gd name="T53" fmla="*/ 418 h 10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36" h="1008">
                  <a:moveTo>
                    <a:pt x="0" y="418"/>
                  </a:moveTo>
                  <a:lnTo>
                    <a:pt x="170" y="207"/>
                  </a:lnTo>
                  <a:lnTo>
                    <a:pt x="345" y="141"/>
                  </a:lnTo>
                  <a:lnTo>
                    <a:pt x="502" y="127"/>
                  </a:lnTo>
                  <a:lnTo>
                    <a:pt x="562" y="74"/>
                  </a:lnTo>
                  <a:lnTo>
                    <a:pt x="598" y="55"/>
                  </a:lnTo>
                  <a:lnTo>
                    <a:pt x="644" y="0"/>
                  </a:lnTo>
                  <a:lnTo>
                    <a:pt x="669" y="58"/>
                  </a:lnTo>
                  <a:lnTo>
                    <a:pt x="719" y="66"/>
                  </a:lnTo>
                  <a:lnTo>
                    <a:pt x="736" y="47"/>
                  </a:lnTo>
                  <a:lnTo>
                    <a:pt x="781" y="50"/>
                  </a:lnTo>
                  <a:lnTo>
                    <a:pt x="834" y="99"/>
                  </a:lnTo>
                  <a:lnTo>
                    <a:pt x="867" y="96"/>
                  </a:lnTo>
                  <a:lnTo>
                    <a:pt x="922" y="58"/>
                  </a:lnTo>
                  <a:lnTo>
                    <a:pt x="1336" y="322"/>
                  </a:lnTo>
                  <a:lnTo>
                    <a:pt x="1133" y="739"/>
                  </a:lnTo>
                  <a:lnTo>
                    <a:pt x="1012" y="1008"/>
                  </a:lnTo>
                  <a:lnTo>
                    <a:pt x="711" y="859"/>
                  </a:lnTo>
                  <a:lnTo>
                    <a:pt x="611" y="842"/>
                  </a:lnTo>
                  <a:lnTo>
                    <a:pt x="490" y="727"/>
                  </a:lnTo>
                  <a:lnTo>
                    <a:pt x="463" y="639"/>
                  </a:lnTo>
                  <a:lnTo>
                    <a:pt x="425" y="577"/>
                  </a:lnTo>
                  <a:lnTo>
                    <a:pt x="357" y="494"/>
                  </a:lnTo>
                  <a:lnTo>
                    <a:pt x="255" y="418"/>
                  </a:lnTo>
                  <a:lnTo>
                    <a:pt x="87" y="412"/>
                  </a:lnTo>
                  <a:lnTo>
                    <a:pt x="60" y="437"/>
                  </a:lnTo>
                  <a:lnTo>
                    <a:pt x="0" y="41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822" name="Freeform 78"/>
            <p:cNvSpPr>
              <a:spLocks/>
            </p:cNvSpPr>
            <p:nvPr/>
          </p:nvSpPr>
          <p:spPr bwMode="auto">
            <a:xfrm>
              <a:off x="4756" y="1789"/>
              <a:ext cx="409" cy="304"/>
            </a:xfrm>
            <a:custGeom>
              <a:avLst/>
              <a:gdLst>
                <a:gd name="T0" fmla="*/ 970 w 2455"/>
                <a:gd name="T1" fmla="*/ 1436 h 1825"/>
                <a:gd name="T2" fmla="*/ 975 w 2455"/>
                <a:gd name="T3" fmla="*/ 1419 h 1825"/>
                <a:gd name="T4" fmla="*/ 768 w 2455"/>
                <a:gd name="T5" fmla="*/ 1084 h 1825"/>
                <a:gd name="T6" fmla="*/ 709 w 2455"/>
                <a:gd name="T7" fmla="*/ 1084 h 1825"/>
                <a:gd name="T8" fmla="*/ 605 w 2455"/>
                <a:gd name="T9" fmla="*/ 1007 h 1825"/>
                <a:gd name="T10" fmla="*/ 502 w 2455"/>
                <a:gd name="T11" fmla="*/ 1005 h 1825"/>
                <a:gd name="T12" fmla="*/ 403 w 2455"/>
                <a:gd name="T13" fmla="*/ 966 h 1825"/>
                <a:gd name="T14" fmla="*/ 169 w 2455"/>
                <a:gd name="T15" fmla="*/ 1005 h 1825"/>
                <a:gd name="T16" fmla="*/ 143 w 2455"/>
                <a:gd name="T17" fmla="*/ 994 h 1825"/>
                <a:gd name="T18" fmla="*/ 122 w 2455"/>
                <a:gd name="T19" fmla="*/ 923 h 1825"/>
                <a:gd name="T20" fmla="*/ 0 w 2455"/>
                <a:gd name="T21" fmla="*/ 844 h 1825"/>
                <a:gd name="T22" fmla="*/ 395 w 2455"/>
                <a:gd name="T23" fmla="*/ 456 h 1825"/>
                <a:gd name="T24" fmla="*/ 521 w 2455"/>
                <a:gd name="T25" fmla="*/ 311 h 1825"/>
                <a:gd name="T26" fmla="*/ 582 w 2455"/>
                <a:gd name="T27" fmla="*/ 313 h 1825"/>
                <a:gd name="T28" fmla="*/ 605 w 2455"/>
                <a:gd name="T29" fmla="*/ 333 h 1825"/>
                <a:gd name="T30" fmla="*/ 632 w 2455"/>
                <a:gd name="T31" fmla="*/ 339 h 1825"/>
                <a:gd name="T32" fmla="*/ 949 w 2455"/>
                <a:gd name="T33" fmla="*/ 0 h 1825"/>
                <a:gd name="T34" fmla="*/ 1090 w 2455"/>
                <a:gd name="T35" fmla="*/ 124 h 1825"/>
                <a:gd name="T36" fmla="*/ 1250 w 2455"/>
                <a:gd name="T37" fmla="*/ 311 h 1825"/>
                <a:gd name="T38" fmla="*/ 1429 w 2455"/>
                <a:gd name="T39" fmla="*/ 439 h 1825"/>
                <a:gd name="T40" fmla="*/ 1458 w 2455"/>
                <a:gd name="T41" fmla="*/ 538 h 1825"/>
                <a:gd name="T42" fmla="*/ 1600 w 2455"/>
                <a:gd name="T43" fmla="*/ 695 h 1825"/>
                <a:gd name="T44" fmla="*/ 1541 w 2455"/>
                <a:gd name="T45" fmla="*/ 811 h 1825"/>
                <a:gd name="T46" fmla="*/ 1626 w 2455"/>
                <a:gd name="T47" fmla="*/ 929 h 1825"/>
                <a:gd name="T48" fmla="*/ 2162 w 2455"/>
                <a:gd name="T49" fmla="*/ 867 h 1825"/>
                <a:gd name="T50" fmla="*/ 2220 w 2455"/>
                <a:gd name="T51" fmla="*/ 942 h 1825"/>
                <a:gd name="T52" fmla="*/ 2200 w 2455"/>
                <a:gd name="T53" fmla="*/ 1033 h 1825"/>
                <a:gd name="T54" fmla="*/ 2144 w 2455"/>
                <a:gd name="T55" fmla="*/ 1127 h 1825"/>
                <a:gd name="T56" fmla="*/ 2146 w 2455"/>
                <a:gd name="T57" fmla="*/ 1187 h 1825"/>
                <a:gd name="T58" fmla="*/ 2205 w 2455"/>
                <a:gd name="T59" fmla="*/ 1265 h 1825"/>
                <a:gd name="T60" fmla="*/ 2455 w 2455"/>
                <a:gd name="T61" fmla="*/ 1462 h 1825"/>
                <a:gd name="T62" fmla="*/ 2396 w 2455"/>
                <a:gd name="T63" fmla="*/ 1506 h 1825"/>
                <a:gd name="T64" fmla="*/ 2363 w 2455"/>
                <a:gd name="T65" fmla="*/ 1506 h 1825"/>
                <a:gd name="T66" fmla="*/ 2311 w 2455"/>
                <a:gd name="T67" fmla="*/ 1454 h 1825"/>
                <a:gd name="T68" fmla="*/ 2267 w 2455"/>
                <a:gd name="T69" fmla="*/ 1456 h 1825"/>
                <a:gd name="T70" fmla="*/ 2244 w 2455"/>
                <a:gd name="T71" fmla="*/ 1469 h 1825"/>
                <a:gd name="T72" fmla="*/ 2203 w 2455"/>
                <a:gd name="T73" fmla="*/ 1462 h 1825"/>
                <a:gd name="T74" fmla="*/ 2175 w 2455"/>
                <a:gd name="T75" fmla="*/ 1411 h 1825"/>
                <a:gd name="T76" fmla="*/ 2136 w 2455"/>
                <a:gd name="T77" fmla="*/ 1459 h 1825"/>
                <a:gd name="T78" fmla="*/ 2090 w 2455"/>
                <a:gd name="T79" fmla="*/ 1485 h 1825"/>
                <a:gd name="T80" fmla="*/ 2036 w 2455"/>
                <a:gd name="T81" fmla="*/ 1534 h 1825"/>
                <a:gd name="T82" fmla="*/ 1877 w 2455"/>
                <a:gd name="T83" fmla="*/ 1551 h 1825"/>
                <a:gd name="T84" fmla="*/ 1697 w 2455"/>
                <a:gd name="T85" fmla="*/ 1617 h 1825"/>
                <a:gd name="T86" fmla="*/ 1590 w 2455"/>
                <a:gd name="T87" fmla="*/ 1747 h 1825"/>
                <a:gd name="T88" fmla="*/ 1532 w 2455"/>
                <a:gd name="T89" fmla="*/ 1825 h 1825"/>
                <a:gd name="T90" fmla="*/ 1463 w 2455"/>
                <a:gd name="T91" fmla="*/ 1773 h 1825"/>
                <a:gd name="T92" fmla="*/ 1094 w 2455"/>
                <a:gd name="T93" fmla="*/ 1461 h 1825"/>
                <a:gd name="T94" fmla="*/ 1039 w 2455"/>
                <a:gd name="T95" fmla="*/ 1424 h 1825"/>
                <a:gd name="T96" fmla="*/ 970 w 2455"/>
                <a:gd name="T97" fmla="*/ 1436 h 18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55" h="1825">
                  <a:moveTo>
                    <a:pt x="970" y="1436"/>
                  </a:moveTo>
                  <a:lnTo>
                    <a:pt x="975" y="1419"/>
                  </a:lnTo>
                  <a:lnTo>
                    <a:pt x="768" y="1084"/>
                  </a:lnTo>
                  <a:lnTo>
                    <a:pt x="709" y="1084"/>
                  </a:lnTo>
                  <a:lnTo>
                    <a:pt x="605" y="1007"/>
                  </a:lnTo>
                  <a:lnTo>
                    <a:pt x="502" y="1005"/>
                  </a:lnTo>
                  <a:lnTo>
                    <a:pt x="403" y="966"/>
                  </a:lnTo>
                  <a:lnTo>
                    <a:pt x="169" y="1005"/>
                  </a:lnTo>
                  <a:lnTo>
                    <a:pt x="143" y="994"/>
                  </a:lnTo>
                  <a:lnTo>
                    <a:pt x="122" y="923"/>
                  </a:lnTo>
                  <a:lnTo>
                    <a:pt x="0" y="844"/>
                  </a:lnTo>
                  <a:lnTo>
                    <a:pt x="395" y="456"/>
                  </a:lnTo>
                  <a:lnTo>
                    <a:pt x="521" y="311"/>
                  </a:lnTo>
                  <a:lnTo>
                    <a:pt x="582" y="313"/>
                  </a:lnTo>
                  <a:lnTo>
                    <a:pt x="605" y="333"/>
                  </a:lnTo>
                  <a:lnTo>
                    <a:pt x="632" y="339"/>
                  </a:lnTo>
                  <a:lnTo>
                    <a:pt x="949" y="0"/>
                  </a:lnTo>
                  <a:lnTo>
                    <a:pt x="1090" y="124"/>
                  </a:lnTo>
                  <a:lnTo>
                    <a:pt x="1250" y="311"/>
                  </a:lnTo>
                  <a:lnTo>
                    <a:pt x="1429" y="439"/>
                  </a:lnTo>
                  <a:lnTo>
                    <a:pt x="1458" y="538"/>
                  </a:lnTo>
                  <a:lnTo>
                    <a:pt x="1600" y="695"/>
                  </a:lnTo>
                  <a:lnTo>
                    <a:pt x="1541" y="811"/>
                  </a:lnTo>
                  <a:lnTo>
                    <a:pt x="1626" y="929"/>
                  </a:lnTo>
                  <a:lnTo>
                    <a:pt x="2162" y="867"/>
                  </a:lnTo>
                  <a:lnTo>
                    <a:pt x="2220" y="942"/>
                  </a:lnTo>
                  <a:lnTo>
                    <a:pt x="2200" y="1033"/>
                  </a:lnTo>
                  <a:lnTo>
                    <a:pt x="2144" y="1127"/>
                  </a:lnTo>
                  <a:lnTo>
                    <a:pt x="2146" y="1187"/>
                  </a:lnTo>
                  <a:lnTo>
                    <a:pt x="2205" y="1265"/>
                  </a:lnTo>
                  <a:lnTo>
                    <a:pt x="2455" y="1462"/>
                  </a:lnTo>
                  <a:lnTo>
                    <a:pt x="2396" y="1506"/>
                  </a:lnTo>
                  <a:lnTo>
                    <a:pt x="2363" y="1506"/>
                  </a:lnTo>
                  <a:lnTo>
                    <a:pt x="2311" y="1454"/>
                  </a:lnTo>
                  <a:lnTo>
                    <a:pt x="2267" y="1456"/>
                  </a:lnTo>
                  <a:lnTo>
                    <a:pt x="2244" y="1469"/>
                  </a:lnTo>
                  <a:lnTo>
                    <a:pt x="2203" y="1462"/>
                  </a:lnTo>
                  <a:lnTo>
                    <a:pt x="2175" y="1411"/>
                  </a:lnTo>
                  <a:lnTo>
                    <a:pt x="2136" y="1459"/>
                  </a:lnTo>
                  <a:lnTo>
                    <a:pt x="2090" y="1485"/>
                  </a:lnTo>
                  <a:lnTo>
                    <a:pt x="2036" y="1534"/>
                  </a:lnTo>
                  <a:lnTo>
                    <a:pt x="1877" y="1551"/>
                  </a:lnTo>
                  <a:lnTo>
                    <a:pt x="1697" y="1617"/>
                  </a:lnTo>
                  <a:lnTo>
                    <a:pt x="1590" y="1747"/>
                  </a:lnTo>
                  <a:lnTo>
                    <a:pt x="1532" y="1825"/>
                  </a:lnTo>
                  <a:lnTo>
                    <a:pt x="1463" y="1773"/>
                  </a:lnTo>
                  <a:lnTo>
                    <a:pt x="1094" y="1461"/>
                  </a:lnTo>
                  <a:lnTo>
                    <a:pt x="1039" y="1424"/>
                  </a:lnTo>
                  <a:lnTo>
                    <a:pt x="970" y="143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823" name="Freeform 79"/>
            <p:cNvSpPr>
              <a:spLocks/>
            </p:cNvSpPr>
            <p:nvPr/>
          </p:nvSpPr>
          <p:spPr bwMode="auto">
            <a:xfrm>
              <a:off x="5059" y="1689"/>
              <a:ext cx="401" cy="309"/>
            </a:xfrm>
            <a:custGeom>
              <a:avLst/>
              <a:gdLst>
                <a:gd name="T0" fmla="*/ 860 w 2404"/>
                <a:gd name="T1" fmla="*/ 0 h 1851"/>
                <a:gd name="T2" fmla="*/ 866 w 2404"/>
                <a:gd name="T3" fmla="*/ 45 h 1851"/>
                <a:gd name="T4" fmla="*/ 911 w 2404"/>
                <a:gd name="T5" fmla="*/ 91 h 1851"/>
                <a:gd name="T6" fmla="*/ 957 w 2404"/>
                <a:gd name="T7" fmla="*/ 235 h 1851"/>
                <a:gd name="T8" fmla="*/ 1128 w 2404"/>
                <a:gd name="T9" fmla="*/ 389 h 1851"/>
                <a:gd name="T10" fmla="*/ 1311 w 2404"/>
                <a:gd name="T11" fmla="*/ 589 h 1851"/>
                <a:gd name="T12" fmla="*/ 1476 w 2404"/>
                <a:gd name="T13" fmla="*/ 721 h 1851"/>
                <a:gd name="T14" fmla="*/ 1613 w 2404"/>
                <a:gd name="T15" fmla="*/ 796 h 1851"/>
                <a:gd name="T16" fmla="*/ 1699 w 2404"/>
                <a:gd name="T17" fmla="*/ 803 h 1851"/>
                <a:gd name="T18" fmla="*/ 1640 w 2404"/>
                <a:gd name="T19" fmla="*/ 1088 h 1851"/>
                <a:gd name="T20" fmla="*/ 1837 w 2404"/>
                <a:gd name="T21" fmla="*/ 1349 h 1851"/>
                <a:gd name="T22" fmla="*/ 2243 w 2404"/>
                <a:gd name="T23" fmla="*/ 1300 h 1851"/>
                <a:gd name="T24" fmla="*/ 2316 w 2404"/>
                <a:gd name="T25" fmla="*/ 1311 h 1851"/>
                <a:gd name="T26" fmla="*/ 2378 w 2404"/>
                <a:gd name="T27" fmla="*/ 1336 h 1851"/>
                <a:gd name="T28" fmla="*/ 2404 w 2404"/>
                <a:gd name="T29" fmla="*/ 1396 h 1851"/>
                <a:gd name="T30" fmla="*/ 2398 w 2404"/>
                <a:gd name="T31" fmla="*/ 1599 h 1851"/>
                <a:gd name="T32" fmla="*/ 1322 w 2404"/>
                <a:gd name="T33" fmla="*/ 1851 h 1851"/>
                <a:gd name="T34" fmla="*/ 1509 w 2404"/>
                <a:gd name="T35" fmla="*/ 1431 h 1851"/>
                <a:gd name="T36" fmla="*/ 1459 w 2404"/>
                <a:gd name="T37" fmla="*/ 1281 h 1851"/>
                <a:gd name="T38" fmla="*/ 1521 w 2404"/>
                <a:gd name="T39" fmla="*/ 1199 h 1851"/>
                <a:gd name="T40" fmla="*/ 1518 w 2404"/>
                <a:gd name="T41" fmla="*/ 1179 h 1851"/>
                <a:gd name="T42" fmla="*/ 1414 w 2404"/>
                <a:gd name="T43" fmla="*/ 1081 h 1851"/>
                <a:gd name="T44" fmla="*/ 1381 w 2404"/>
                <a:gd name="T45" fmla="*/ 1077 h 1851"/>
                <a:gd name="T46" fmla="*/ 1033 w 2404"/>
                <a:gd name="T47" fmla="*/ 1097 h 1851"/>
                <a:gd name="T48" fmla="*/ 895 w 2404"/>
                <a:gd name="T49" fmla="*/ 1075 h 1851"/>
                <a:gd name="T50" fmla="*/ 718 w 2404"/>
                <a:gd name="T51" fmla="*/ 1015 h 1851"/>
                <a:gd name="T52" fmla="*/ 699 w 2404"/>
                <a:gd name="T53" fmla="*/ 956 h 1851"/>
                <a:gd name="T54" fmla="*/ 683 w 2404"/>
                <a:gd name="T55" fmla="*/ 920 h 1851"/>
                <a:gd name="T56" fmla="*/ 597 w 2404"/>
                <a:gd name="T57" fmla="*/ 891 h 1851"/>
                <a:gd name="T58" fmla="*/ 548 w 2404"/>
                <a:gd name="T59" fmla="*/ 949 h 1851"/>
                <a:gd name="T60" fmla="*/ 106 w 2404"/>
                <a:gd name="T61" fmla="*/ 825 h 1851"/>
                <a:gd name="T62" fmla="*/ 20 w 2404"/>
                <a:gd name="T63" fmla="*/ 602 h 1851"/>
                <a:gd name="T64" fmla="*/ 0 w 2404"/>
                <a:gd name="T65" fmla="*/ 524 h 1851"/>
                <a:gd name="T66" fmla="*/ 102 w 2404"/>
                <a:gd name="T67" fmla="*/ 383 h 1851"/>
                <a:gd name="T68" fmla="*/ 243 w 2404"/>
                <a:gd name="T69" fmla="*/ 370 h 1851"/>
                <a:gd name="T70" fmla="*/ 296 w 2404"/>
                <a:gd name="T71" fmla="*/ 405 h 1851"/>
                <a:gd name="T72" fmla="*/ 493 w 2404"/>
                <a:gd name="T73" fmla="*/ 442 h 1851"/>
                <a:gd name="T74" fmla="*/ 643 w 2404"/>
                <a:gd name="T75" fmla="*/ 285 h 1851"/>
                <a:gd name="T76" fmla="*/ 754 w 2404"/>
                <a:gd name="T77" fmla="*/ 310 h 1851"/>
                <a:gd name="T78" fmla="*/ 820 w 2404"/>
                <a:gd name="T79" fmla="*/ 166 h 1851"/>
                <a:gd name="T80" fmla="*/ 797 w 2404"/>
                <a:gd name="T81" fmla="*/ 58 h 1851"/>
                <a:gd name="T82" fmla="*/ 860 w 2404"/>
                <a:gd name="T83" fmla="*/ 0 h 18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04" h="1851">
                  <a:moveTo>
                    <a:pt x="860" y="0"/>
                  </a:moveTo>
                  <a:lnTo>
                    <a:pt x="866" y="45"/>
                  </a:lnTo>
                  <a:lnTo>
                    <a:pt x="911" y="91"/>
                  </a:lnTo>
                  <a:lnTo>
                    <a:pt x="957" y="235"/>
                  </a:lnTo>
                  <a:lnTo>
                    <a:pt x="1128" y="389"/>
                  </a:lnTo>
                  <a:lnTo>
                    <a:pt x="1311" y="589"/>
                  </a:lnTo>
                  <a:lnTo>
                    <a:pt x="1476" y="721"/>
                  </a:lnTo>
                  <a:lnTo>
                    <a:pt x="1613" y="796"/>
                  </a:lnTo>
                  <a:lnTo>
                    <a:pt x="1699" y="803"/>
                  </a:lnTo>
                  <a:lnTo>
                    <a:pt x="1640" y="1088"/>
                  </a:lnTo>
                  <a:lnTo>
                    <a:pt x="1837" y="1349"/>
                  </a:lnTo>
                  <a:lnTo>
                    <a:pt x="2243" y="1300"/>
                  </a:lnTo>
                  <a:lnTo>
                    <a:pt x="2316" y="1311"/>
                  </a:lnTo>
                  <a:lnTo>
                    <a:pt x="2378" y="1336"/>
                  </a:lnTo>
                  <a:lnTo>
                    <a:pt x="2404" y="1396"/>
                  </a:lnTo>
                  <a:lnTo>
                    <a:pt x="2398" y="1599"/>
                  </a:lnTo>
                  <a:lnTo>
                    <a:pt x="1322" y="1851"/>
                  </a:lnTo>
                  <a:lnTo>
                    <a:pt x="1509" y="1431"/>
                  </a:lnTo>
                  <a:lnTo>
                    <a:pt x="1459" y="1281"/>
                  </a:lnTo>
                  <a:lnTo>
                    <a:pt x="1521" y="1199"/>
                  </a:lnTo>
                  <a:lnTo>
                    <a:pt x="1518" y="1179"/>
                  </a:lnTo>
                  <a:lnTo>
                    <a:pt x="1414" y="1081"/>
                  </a:lnTo>
                  <a:lnTo>
                    <a:pt x="1381" y="1077"/>
                  </a:lnTo>
                  <a:lnTo>
                    <a:pt x="1033" y="1097"/>
                  </a:lnTo>
                  <a:lnTo>
                    <a:pt x="895" y="1075"/>
                  </a:lnTo>
                  <a:lnTo>
                    <a:pt x="718" y="1015"/>
                  </a:lnTo>
                  <a:lnTo>
                    <a:pt x="699" y="956"/>
                  </a:lnTo>
                  <a:lnTo>
                    <a:pt x="683" y="920"/>
                  </a:lnTo>
                  <a:lnTo>
                    <a:pt x="597" y="891"/>
                  </a:lnTo>
                  <a:lnTo>
                    <a:pt x="548" y="949"/>
                  </a:lnTo>
                  <a:lnTo>
                    <a:pt x="106" y="825"/>
                  </a:lnTo>
                  <a:lnTo>
                    <a:pt x="20" y="602"/>
                  </a:lnTo>
                  <a:lnTo>
                    <a:pt x="0" y="524"/>
                  </a:lnTo>
                  <a:lnTo>
                    <a:pt x="102" y="383"/>
                  </a:lnTo>
                  <a:lnTo>
                    <a:pt x="243" y="370"/>
                  </a:lnTo>
                  <a:lnTo>
                    <a:pt x="296" y="405"/>
                  </a:lnTo>
                  <a:lnTo>
                    <a:pt x="493" y="442"/>
                  </a:lnTo>
                  <a:lnTo>
                    <a:pt x="643" y="285"/>
                  </a:lnTo>
                  <a:lnTo>
                    <a:pt x="754" y="310"/>
                  </a:lnTo>
                  <a:lnTo>
                    <a:pt x="820" y="166"/>
                  </a:lnTo>
                  <a:lnTo>
                    <a:pt x="797" y="58"/>
                  </a:lnTo>
                  <a:lnTo>
                    <a:pt x="860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824" name="Freeform 80"/>
            <p:cNvSpPr>
              <a:spLocks/>
            </p:cNvSpPr>
            <p:nvPr/>
          </p:nvSpPr>
          <p:spPr bwMode="auto">
            <a:xfrm>
              <a:off x="4608" y="2279"/>
              <a:ext cx="174" cy="248"/>
            </a:xfrm>
            <a:custGeom>
              <a:avLst/>
              <a:gdLst>
                <a:gd name="T0" fmla="*/ 1039 w 1042"/>
                <a:gd name="T1" fmla="*/ 0 h 1485"/>
                <a:gd name="T2" fmla="*/ 1032 w 1042"/>
                <a:gd name="T3" fmla="*/ 112 h 1485"/>
                <a:gd name="T4" fmla="*/ 954 w 1042"/>
                <a:gd name="T5" fmla="*/ 165 h 1485"/>
                <a:gd name="T6" fmla="*/ 1042 w 1042"/>
                <a:gd name="T7" fmla="*/ 236 h 1485"/>
                <a:gd name="T8" fmla="*/ 1005 w 1042"/>
                <a:gd name="T9" fmla="*/ 269 h 1485"/>
                <a:gd name="T10" fmla="*/ 1018 w 1042"/>
                <a:gd name="T11" fmla="*/ 330 h 1485"/>
                <a:gd name="T12" fmla="*/ 915 w 1042"/>
                <a:gd name="T13" fmla="*/ 425 h 1485"/>
                <a:gd name="T14" fmla="*/ 934 w 1042"/>
                <a:gd name="T15" fmla="*/ 545 h 1485"/>
                <a:gd name="T16" fmla="*/ 1002 w 1042"/>
                <a:gd name="T17" fmla="*/ 603 h 1485"/>
                <a:gd name="T18" fmla="*/ 1021 w 1042"/>
                <a:gd name="T19" fmla="*/ 873 h 1485"/>
                <a:gd name="T20" fmla="*/ 990 w 1042"/>
                <a:gd name="T21" fmla="*/ 998 h 1485"/>
                <a:gd name="T22" fmla="*/ 918 w 1042"/>
                <a:gd name="T23" fmla="*/ 1090 h 1485"/>
                <a:gd name="T24" fmla="*/ 934 w 1042"/>
                <a:gd name="T25" fmla="*/ 1204 h 1485"/>
                <a:gd name="T26" fmla="*/ 893 w 1042"/>
                <a:gd name="T27" fmla="*/ 1287 h 1485"/>
                <a:gd name="T28" fmla="*/ 819 w 1042"/>
                <a:gd name="T29" fmla="*/ 1347 h 1485"/>
                <a:gd name="T30" fmla="*/ 812 w 1042"/>
                <a:gd name="T31" fmla="*/ 1411 h 1485"/>
                <a:gd name="T32" fmla="*/ 862 w 1042"/>
                <a:gd name="T33" fmla="*/ 1462 h 1485"/>
                <a:gd name="T34" fmla="*/ 800 w 1042"/>
                <a:gd name="T35" fmla="*/ 1485 h 1485"/>
                <a:gd name="T36" fmla="*/ 735 w 1042"/>
                <a:gd name="T37" fmla="*/ 1455 h 1485"/>
                <a:gd name="T38" fmla="*/ 645 w 1042"/>
                <a:gd name="T39" fmla="*/ 1365 h 1485"/>
                <a:gd name="T40" fmla="*/ 586 w 1042"/>
                <a:gd name="T41" fmla="*/ 1374 h 1485"/>
                <a:gd name="T42" fmla="*/ 538 w 1042"/>
                <a:gd name="T43" fmla="*/ 1341 h 1485"/>
                <a:gd name="T44" fmla="*/ 66 w 1042"/>
                <a:gd name="T45" fmla="*/ 1333 h 1485"/>
                <a:gd name="T46" fmla="*/ 0 w 1042"/>
                <a:gd name="T47" fmla="*/ 1267 h 1485"/>
                <a:gd name="T48" fmla="*/ 128 w 1042"/>
                <a:gd name="T49" fmla="*/ 1083 h 1485"/>
                <a:gd name="T50" fmla="*/ 267 w 1042"/>
                <a:gd name="T51" fmla="*/ 891 h 1485"/>
                <a:gd name="T52" fmla="*/ 314 w 1042"/>
                <a:gd name="T53" fmla="*/ 812 h 1485"/>
                <a:gd name="T54" fmla="*/ 253 w 1042"/>
                <a:gd name="T55" fmla="*/ 798 h 1485"/>
                <a:gd name="T56" fmla="*/ 253 w 1042"/>
                <a:gd name="T57" fmla="*/ 756 h 1485"/>
                <a:gd name="T58" fmla="*/ 386 w 1042"/>
                <a:gd name="T59" fmla="*/ 598 h 1485"/>
                <a:gd name="T60" fmla="*/ 610 w 1042"/>
                <a:gd name="T61" fmla="*/ 562 h 1485"/>
                <a:gd name="T62" fmla="*/ 692 w 1042"/>
                <a:gd name="T63" fmla="*/ 415 h 1485"/>
                <a:gd name="T64" fmla="*/ 591 w 1042"/>
                <a:gd name="T65" fmla="*/ 313 h 1485"/>
                <a:gd name="T66" fmla="*/ 689 w 1042"/>
                <a:gd name="T67" fmla="*/ 205 h 1485"/>
                <a:gd name="T68" fmla="*/ 694 w 1042"/>
                <a:gd name="T69" fmla="*/ 206 h 1485"/>
                <a:gd name="T70" fmla="*/ 934 w 1042"/>
                <a:gd name="T71" fmla="*/ 64 h 1485"/>
                <a:gd name="T72" fmla="*/ 1039 w 1042"/>
                <a:gd name="T73" fmla="*/ 0 h 1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2" h="1485">
                  <a:moveTo>
                    <a:pt x="1039" y="0"/>
                  </a:moveTo>
                  <a:lnTo>
                    <a:pt x="1032" y="112"/>
                  </a:lnTo>
                  <a:lnTo>
                    <a:pt x="954" y="165"/>
                  </a:lnTo>
                  <a:lnTo>
                    <a:pt x="1042" y="236"/>
                  </a:lnTo>
                  <a:lnTo>
                    <a:pt x="1005" y="269"/>
                  </a:lnTo>
                  <a:lnTo>
                    <a:pt x="1018" y="330"/>
                  </a:lnTo>
                  <a:lnTo>
                    <a:pt x="915" y="425"/>
                  </a:lnTo>
                  <a:lnTo>
                    <a:pt x="934" y="545"/>
                  </a:lnTo>
                  <a:lnTo>
                    <a:pt x="1002" y="603"/>
                  </a:lnTo>
                  <a:lnTo>
                    <a:pt x="1021" y="873"/>
                  </a:lnTo>
                  <a:lnTo>
                    <a:pt x="990" y="998"/>
                  </a:lnTo>
                  <a:lnTo>
                    <a:pt x="918" y="1090"/>
                  </a:lnTo>
                  <a:lnTo>
                    <a:pt x="934" y="1204"/>
                  </a:lnTo>
                  <a:lnTo>
                    <a:pt x="893" y="1287"/>
                  </a:lnTo>
                  <a:lnTo>
                    <a:pt x="819" y="1347"/>
                  </a:lnTo>
                  <a:lnTo>
                    <a:pt x="812" y="1411"/>
                  </a:lnTo>
                  <a:lnTo>
                    <a:pt x="862" y="1462"/>
                  </a:lnTo>
                  <a:lnTo>
                    <a:pt x="800" y="1485"/>
                  </a:lnTo>
                  <a:lnTo>
                    <a:pt x="735" y="1455"/>
                  </a:lnTo>
                  <a:lnTo>
                    <a:pt x="645" y="1365"/>
                  </a:lnTo>
                  <a:lnTo>
                    <a:pt x="586" y="1374"/>
                  </a:lnTo>
                  <a:lnTo>
                    <a:pt x="538" y="1341"/>
                  </a:lnTo>
                  <a:lnTo>
                    <a:pt x="66" y="1333"/>
                  </a:lnTo>
                  <a:lnTo>
                    <a:pt x="0" y="1267"/>
                  </a:lnTo>
                  <a:lnTo>
                    <a:pt x="128" y="1083"/>
                  </a:lnTo>
                  <a:lnTo>
                    <a:pt x="267" y="891"/>
                  </a:lnTo>
                  <a:lnTo>
                    <a:pt x="314" y="812"/>
                  </a:lnTo>
                  <a:lnTo>
                    <a:pt x="253" y="798"/>
                  </a:lnTo>
                  <a:lnTo>
                    <a:pt x="253" y="756"/>
                  </a:lnTo>
                  <a:lnTo>
                    <a:pt x="386" y="598"/>
                  </a:lnTo>
                  <a:lnTo>
                    <a:pt x="610" y="562"/>
                  </a:lnTo>
                  <a:lnTo>
                    <a:pt x="692" y="415"/>
                  </a:lnTo>
                  <a:lnTo>
                    <a:pt x="591" y="313"/>
                  </a:lnTo>
                  <a:lnTo>
                    <a:pt x="689" y="205"/>
                  </a:lnTo>
                  <a:lnTo>
                    <a:pt x="694" y="206"/>
                  </a:lnTo>
                  <a:lnTo>
                    <a:pt x="934" y="64"/>
                  </a:lnTo>
                  <a:lnTo>
                    <a:pt x="1039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825" name="Freeform 81"/>
            <p:cNvSpPr>
              <a:spLocks/>
            </p:cNvSpPr>
            <p:nvPr/>
          </p:nvSpPr>
          <p:spPr bwMode="auto">
            <a:xfrm>
              <a:off x="4899" y="2142"/>
              <a:ext cx="268" cy="168"/>
            </a:xfrm>
            <a:custGeom>
              <a:avLst/>
              <a:gdLst>
                <a:gd name="T0" fmla="*/ 307 w 1610"/>
                <a:gd name="T1" fmla="*/ 734 h 1010"/>
                <a:gd name="T2" fmla="*/ 241 w 1610"/>
                <a:gd name="T3" fmla="*/ 645 h 1010"/>
                <a:gd name="T4" fmla="*/ 145 w 1610"/>
                <a:gd name="T5" fmla="*/ 594 h 1010"/>
                <a:gd name="T6" fmla="*/ 67 w 1610"/>
                <a:gd name="T7" fmla="*/ 479 h 1010"/>
                <a:gd name="T8" fmla="*/ 115 w 1610"/>
                <a:gd name="T9" fmla="*/ 316 h 1010"/>
                <a:gd name="T10" fmla="*/ 0 w 1610"/>
                <a:gd name="T11" fmla="*/ 163 h 1010"/>
                <a:gd name="T12" fmla="*/ 31 w 1610"/>
                <a:gd name="T13" fmla="*/ 126 h 1010"/>
                <a:gd name="T14" fmla="*/ 50 w 1610"/>
                <a:gd name="T15" fmla="*/ 96 h 1010"/>
                <a:gd name="T16" fmla="*/ 9 w 1610"/>
                <a:gd name="T17" fmla="*/ 46 h 1010"/>
                <a:gd name="T18" fmla="*/ 31 w 1610"/>
                <a:gd name="T19" fmla="*/ 0 h 1010"/>
                <a:gd name="T20" fmla="*/ 134 w 1610"/>
                <a:gd name="T21" fmla="*/ 112 h 1010"/>
                <a:gd name="T22" fmla="*/ 389 w 1610"/>
                <a:gd name="T23" fmla="*/ 194 h 1010"/>
                <a:gd name="T24" fmla="*/ 561 w 1610"/>
                <a:gd name="T25" fmla="*/ 102 h 1010"/>
                <a:gd name="T26" fmla="*/ 640 w 1610"/>
                <a:gd name="T27" fmla="*/ 79 h 1010"/>
                <a:gd name="T28" fmla="*/ 978 w 1610"/>
                <a:gd name="T29" fmla="*/ 333 h 1010"/>
                <a:gd name="T30" fmla="*/ 1032 w 1610"/>
                <a:gd name="T31" fmla="*/ 354 h 1010"/>
                <a:gd name="T32" fmla="*/ 1113 w 1610"/>
                <a:gd name="T33" fmla="*/ 425 h 1010"/>
                <a:gd name="T34" fmla="*/ 1171 w 1610"/>
                <a:gd name="T35" fmla="*/ 503 h 1010"/>
                <a:gd name="T36" fmla="*/ 1610 w 1610"/>
                <a:gd name="T37" fmla="*/ 506 h 1010"/>
                <a:gd name="T38" fmla="*/ 1586 w 1610"/>
                <a:gd name="T39" fmla="*/ 553 h 1010"/>
                <a:gd name="T40" fmla="*/ 1525 w 1610"/>
                <a:gd name="T41" fmla="*/ 598 h 1010"/>
                <a:gd name="T42" fmla="*/ 1490 w 1610"/>
                <a:gd name="T43" fmla="*/ 641 h 1010"/>
                <a:gd name="T44" fmla="*/ 1442 w 1610"/>
                <a:gd name="T45" fmla="*/ 789 h 1010"/>
                <a:gd name="T46" fmla="*/ 1398 w 1610"/>
                <a:gd name="T47" fmla="*/ 817 h 1010"/>
                <a:gd name="T48" fmla="*/ 1358 w 1610"/>
                <a:gd name="T49" fmla="*/ 885 h 1010"/>
                <a:gd name="T50" fmla="*/ 1310 w 1610"/>
                <a:gd name="T51" fmla="*/ 939 h 1010"/>
                <a:gd name="T52" fmla="*/ 1293 w 1610"/>
                <a:gd name="T53" fmla="*/ 1010 h 1010"/>
                <a:gd name="T54" fmla="*/ 715 w 1610"/>
                <a:gd name="T55" fmla="*/ 1005 h 1010"/>
                <a:gd name="T56" fmla="*/ 229 w 1610"/>
                <a:gd name="T57" fmla="*/ 1005 h 1010"/>
                <a:gd name="T58" fmla="*/ 207 w 1610"/>
                <a:gd name="T59" fmla="*/ 1006 h 1010"/>
                <a:gd name="T60" fmla="*/ 307 w 1610"/>
                <a:gd name="T61" fmla="*/ 762 h 1010"/>
                <a:gd name="T62" fmla="*/ 307 w 1610"/>
                <a:gd name="T63" fmla="*/ 734 h 10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10" h="1010">
                  <a:moveTo>
                    <a:pt x="307" y="734"/>
                  </a:moveTo>
                  <a:lnTo>
                    <a:pt x="241" y="645"/>
                  </a:lnTo>
                  <a:lnTo>
                    <a:pt x="145" y="594"/>
                  </a:lnTo>
                  <a:lnTo>
                    <a:pt x="67" y="479"/>
                  </a:lnTo>
                  <a:lnTo>
                    <a:pt x="115" y="316"/>
                  </a:lnTo>
                  <a:lnTo>
                    <a:pt x="0" y="163"/>
                  </a:lnTo>
                  <a:lnTo>
                    <a:pt x="31" y="126"/>
                  </a:lnTo>
                  <a:lnTo>
                    <a:pt x="50" y="96"/>
                  </a:lnTo>
                  <a:lnTo>
                    <a:pt x="9" y="46"/>
                  </a:lnTo>
                  <a:lnTo>
                    <a:pt x="31" y="0"/>
                  </a:lnTo>
                  <a:lnTo>
                    <a:pt x="134" y="112"/>
                  </a:lnTo>
                  <a:lnTo>
                    <a:pt x="389" y="194"/>
                  </a:lnTo>
                  <a:lnTo>
                    <a:pt x="561" y="102"/>
                  </a:lnTo>
                  <a:lnTo>
                    <a:pt x="640" y="79"/>
                  </a:lnTo>
                  <a:lnTo>
                    <a:pt x="978" y="333"/>
                  </a:lnTo>
                  <a:lnTo>
                    <a:pt x="1032" y="354"/>
                  </a:lnTo>
                  <a:lnTo>
                    <a:pt x="1113" y="425"/>
                  </a:lnTo>
                  <a:lnTo>
                    <a:pt x="1171" y="503"/>
                  </a:lnTo>
                  <a:lnTo>
                    <a:pt x="1610" y="506"/>
                  </a:lnTo>
                  <a:lnTo>
                    <a:pt x="1586" y="553"/>
                  </a:lnTo>
                  <a:lnTo>
                    <a:pt x="1525" y="598"/>
                  </a:lnTo>
                  <a:lnTo>
                    <a:pt x="1490" y="641"/>
                  </a:lnTo>
                  <a:lnTo>
                    <a:pt x="1442" y="789"/>
                  </a:lnTo>
                  <a:lnTo>
                    <a:pt x="1398" y="817"/>
                  </a:lnTo>
                  <a:lnTo>
                    <a:pt x="1358" y="885"/>
                  </a:lnTo>
                  <a:lnTo>
                    <a:pt x="1310" y="939"/>
                  </a:lnTo>
                  <a:lnTo>
                    <a:pt x="1293" y="1010"/>
                  </a:lnTo>
                  <a:lnTo>
                    <a:pt x="715" y="1005"/>
                  </a:lnTo>
                  <a:lnTo>
                    <a:pt x="229" y="1005"/>
                  </a:lnTo>
                  <a:lnTo>
                    <a:pt x="207" y="1006"/>
                  </a:lnTo>
                  <a:lnTo>
                    <a:pt x="307" y="762"/>
                  </a:lnTo>
                  <a:lnTo>
                    <a:pt x="307" y="73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826" name="Freeform 82"/>
            <p:cNvSpPr>
              <a:spLocks/>
            </p:cNvSpPr>
            <p:nvPr/>
          </p:nvSpPr>
          <p:spPr bwMode="auto">
            <a:xfrm>
              <a:off x="4672" y="2524"/>
              <a:ext cx="129" cy="279"/>
            </a:xfrm>
            <a:custGeom>
              <a:avLst/>
              <a:gdLst>
                <a:gd name="T0" fmla="*/ 109 w 774"/>
                <a:gd name="T1" fmla="*/ 1572 h 1674"/>
                <a:gd name="T2" fmla="*/ 43 w 774"/>
                <a:gd name="T3" fmla="*/ 1550 h 1674"/>
                <a:gd name="T4" fmla="*/ 0 w 774"/>
                <a:gd name="T5" fmla="*/ 1477 h 1674"/>
                <a:gd name="T6" fmla="*/ 0 w 774"/>
                <a:gd name="T7" fmla="*/ 1448 h 1674"/>
                <a:gd name="T8" fmla="*/ 149 w 774"/>
                <a:gd name="T9" fmla="*/ 1245 h 1674"/>
                <a:gd name="T10" fmla="*/ 152 w 774"/>
                <a:gd name="T11" fmla="*/ 1140 h 1674"/>
                <a:gd name="T12" fmla="*/ 251 w 774"/>
                <a:gd name="T13" fmla="*/ 933 h 1674"/>
                <a:gd name="T14" fmla="*/ 258 w 774"/>
                <a:gd name="T15" fmla="*/ 860 h 1674"/>
                <a:gd name="T16" fmla="*/ 294 w 774"/>
                <a:gd name="T17" fmla="*/ 930 h 1674"/>
                <a:gd name="T18" fmla="*/ 549 w 774"/>
                <a:gd name="T19" fmla="*/ 551 h 1674"/>
                <a:gd name="T20" fmla="*/ 345 w 774"/>
                <a:gd name="T21" fmla="*/ 744 h 1674"/>
                <a:gd name="T22" fmla="*/ 417 w 774"/>
                <a:gd name="T23" fmla="*/ 511 h 1674"/>
                <a:gd name="T24" fmla="*/ 360 w 774"/>
                <a:gd name="T25" fmla="*/ 468 h 1674"/>
                <a:gd name="T26" fmla="*/ 341 w 774"/>
                <a:gd name="T27" fmla="*/ 370 h 1674"/>
                <a:gd name="T28" fmla="*/ 389 w 774"/>
                <a:gd name="T29" fmla="*/ 322 h 1674"/>
                <a:gd name="T30" fmla="*/ 429 w 774"/>
                <a:gd name="T31" fmla="*/ 312 h 1674"/>
                <a:gd name="T32" fmla="*/ 433 w 774"/>
                <a:gd name="T33" fmla="*/ 17 h 1674"/>
                <a:gd name="T34" fmla="*/ 469 w 774"/>
                <a:gd name="T35" fmla="*/ 0 h 1674"/>
                <a:gd name="T36" fmla="*/ 502 w 774"/>
                <a:gd name="T37" fmla="*/ 7 h 1674"/>
                <a:gd name="T38" fmla="*/ 516 w 774"/>
                <a:gd name="T39" fmla="*/ 119 h 1674"/>
                <a:gd name="T40" fmla="*/ 483 w 774"/>
                <a:gd name="T41" fmla="*/ 232 h 1674"/>
                <a:gd name="T42" fmla="*/ 469 w 774"/>
                <a:gd name="T43" fmla="*/ 384 h 1674"/>
                <a:gd name="T44" fmla="*/ 512 w 774"/>
                <a:gd name="T45" fmla="*/ 337 h 1674"/>
                <a:gd name="T46" fmla="*/ 538 w 774"/>
                <a:gd name="T47" fmla="*/ 341 h 1674"/>
                <a:gd name="T48" fmla="*/ 578 w 774"/>
                <a:gd name="T49" fmla="*/ 370 h 1674"/>
                <a:gd name="T50" fmla="*/ 621 w 774"/>
                <a:gd name="T51" fmla="*/ 377 h 1674"/>
                <a:gd name="T52" fmla="*/ 632 w 774"/>
                <a:gd name="T53" fmla="*/ 367 h 1674"/>
                <a:gd name="T54" fmla="*/ 682 w 774"/>
                <a:gd name="T55" fmla="*/ 374 h 1674"/>
                <a:gd name="T56" fmla="*/ 691 w 774"/>
                <a:gd name="T57" fmla="*/ 421 h 1674"/>
                <a:gd name="T58" fmla="*/ 745 w 774"/>
                <a:gd name="T59" fmla="*/ 475 h 1674"/>
                <a:gd name="T60" fmla="*/ 774 w 774"/>
                <a:gd name="T61" fmla="*/ 772 h 1674"/>
                <a:gd name="T62" fmla="*/ 661 w 774"/>
                <a:gd name="T63" fmla="*/ 849 h 1674"/>
                <a:gd name="T64" fmla="*/ 715 w 774"/>
                <a:gd name="T65" fmla="*/ 1009 h 1674"/>
                <a:gd name="T66" fmla="*/ 621 w 774"/>
                <a:gd name="T67" fmla="*/ 1093 h 1674"/>
                <a:gd name="T68" fmla="*/ 585 w 774"/>
                <a:gd name="T69" fmla="*/ 1103 h 1674"/>
                <a:gd name="T70" fmla="*/ 556 w 774"/>
                <a:gd name="T71" fmla="*/ 1179 h 1674"/>
                <a:gd name="T72" fmla="*/ 487 w 774"/>
                <a:gd name="T73" fmla="*/ 1245 h 1674"/>
                <a:gd name="T74" fmla="*/ 465 w 774"/>
                <a:gd name="T75" fmla="*/ 1314 h 1674"/>
                <a:gd name="T76" fmla="*/ 457 w 774"/>
                <a:gd name="T77" fmla="*/ 1380 h 1674"/>
                <a:gd name="T78" fmla="*/ 381 w 774"/>
                <a:gd name="T79" fmla="*/ 1448 h 1674"/>
                <a:gd name="T80" fmla="*/ 374 w 774"/>
                <a:gd name="T81" fmla="*/ 1510 h 1674"/>
                <a:gd name="T82" fmla="*/ 327 w 774"/>
                <a:gd name="T83" fmla="*/ 1510 h 1674"/>
                <a:gd name="T84" fmla="*/ 284 w 774"/>
                <a:gd name="T85" fmla="*/ 1521 h 1674"/>
                <a:gd name="T86" fmla="*/ 273 w 774"/>
                <a:gd name="T87" fmla="*/ 1593 h 1674"/>
                <a:gd name="T88" fmla="*/ 280 w 774"/>
                <a:gd name="T89" fmla="*/ 1619 h 1674"/>
                <a:gd name="T90" fmla="*/ 204 w 774"/>
                <a:gd name="T91" fmla="*/ 1674 h 1674"/>
                <a:gd name="T92" fmla="*/ 128 w 774"/>
                <a:gd name="T93" fmla="*/ 1652 h 1674"/>
                <a:gd name="T94" fmla="*/ 109 w 774"/>
                <a:gd name="T95" fmla="*/ 1572 h 1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74" h="1674">
                  <a:moveTo>
                    <a:pt x="109" y="1572"/>
                  </a:moveTo>
                  <a:lnTo>
                    <a:pt x="43" y="1550"/>
                  </a:lnTo>
                  <a:lnTo>
                    <a:pt x="0" y="1477"/>
                  </a:lnTo>
                  <a:lnTo>
                    <a:pt x="0" y="1448"/>
                  </a:lnTo>
                  <a:lnTo>
                    <a:pt x="149" y="1245"/>
                  </a:lnTo>
                  <a:lnTo>
                    <a:pt x="152" y="1140"/>
                  </a:lnTo>
                  <a:lnTo>
                    <a:pt x="251" y="933"/>
                  </a:lnTo>
                  <a:lnTo>
                    <a:pt x="258" y="860"/>
                  </a:lnTo>
                  <a:lnTo>
                    <a:pt x="294" y="930"/>
                  </a:lnTo>
                  <a:lnTo>
                    <a:pt x="549" y="551"/>
                  </a:lnTo>
                  <a:lnTo>
                    <a:pt x="345" y="744"/>
                  </a:lnTo>
                  <a:lnTo>
                    <a:pt x="417" y="511"/>
                  </a:lnTo>
                  <a:lnTo>
                    <a:pt x="360" y="468"/>
                  </a:lnTo>
                  <a:lnTo>
                    <a:pt x="341" y="370"/>
                  </a:lnTo>
                  <a:lnTo>
                    <a:pt x="389" y="322"/>
                  </a:lnTo>
                  <a:lnTo>
                    <a:pt x="429" y="312"/>
                  </a:lnTo>
                  <a:lnTo>
                    <a:pt x="433" y="17"/>
                  </a:lnTo>
                  <a:lnTo>
                    <a:pt x="469" y="0"/>
                  </a:lnTo>
                  <a:lnTo>
                    <a:pt x="502" y="7"/>
                  </a:lnTo>
                  <a:lnTo>
                    <a:pt x="516" y="119"/>
                  </a:lnTo>
                  <a:lnTo>
                    <a:pt x="483" y="232"/>
                  </a:lnTo>
                  <a:lnTo>
                    <a:pt x="469" y="384"/>
                  </a:lnTo>
                  <a:lnTo>
                    <a:pt x="512" y="337"/>
                  </a:lnTo>
                  <a:lnTo>
                    <a:pt x="538" y="341"/>
                  </a:lnTo>
                  <a:lnTo>
                    <a:pt x="578" y="370"/>
                  </a:lnTo>
                  <a:lnTo>
                    <a:pt x="621" y="377"/>
                  </a:lnTo>
                  <a:lnTo>
                    <a:pt x="632" y="367"/>
                  </a:lnTo>
                  <a:lnTo>
                    <a:pt x="682" y="374"/>
                  </a:lnTo>
                  <a:lnTo>
                    <a:pt x="691" y="421"/>
                  </a:lnTo>
                  <a:lnTo>
                    <a:pt x="745" y="475"/>
                  </a:lnTo>
                  <a:lnTo>
                    <a:pt x="774" y="772"/>
                  </a:lnTo>
                  <a:lnTo>
                    <a:pt x="661" y="849"/>
                  </a:lnTo>
                  <a:lnTo>
                    <a:pt x="715" y="1009"/>
                  </a:lnTo>
                  <a:lnTo>
                    <a:pt x="621" y="1093"/>
                  </a:lnTo>
                  <a:lnTo>
                    <a:pt x="585" y="1103"/>
                  </a:lnTo>
                  <a:lnTo>
                    <a:pt x="556" y="1179"/>
                  </a:lnTo>
                  <a:lnTo>
                    <a:pt x="487" y="1245"/>
                  </a:lnTo>
                  <a:lnTo>
                    <a:pt x="465" y="1314"/>
                  </a:lnTo>
                  <a:lnTo>
                    <a:pt x="457" y="1380"/>
                  </a:lnTo>
                  <a:lnTo>
                    <a:pt x="381" y="1448"/>
                  </a:lnTo>
                  <a:lnTo>
                    <a:pt x="374" y="1510"/>
                  </a:lnTo>
                  <a:lnTo>
                    <a:pt x="327" y="1510"/>
                  </a:lnTo>
                  <a:lnTo>
                    <a:pt x="284" y="1521"/>
                  </a:lnTo>
                  <a:lnTo>
                    <a:pt x="273" y="1593"/>
                  </a:lnTo>
                  <a:lnTo>
                    <a:pt x="280" y="1619"/>
                  </a:lnTo>
                  <a:lnTo>
                    <a:pt x="204" y="1674"/>
                  </a:lnTo>
                  <a:lnTo>
                    <a:pt x="128" y="1652"/>
                  </a:lnTo>
                  <a:lnTo>
                    <a:pt x="109" y="157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827" name="Freeform 83"/>
            <p:cNvSpPr>
              <a:spLocks/>
            </p:cNvSpPr>
            <p:nvPr/>
          </p:nvSpPr>
          <p:spPr bwMode="auto">
            <a:xfrm>
              <a:off x="4130" y="3189"/>
              <a:ext cx="219" cy="172"/>
            </a:xfrm>
            <a:custGeom>
              <a:avLst/>
              <a:gdLst>
                <a:gd name="T0" fmla="*/ 218 w 1309"/>
                <a:gd name="T1" fmla="*/ 246 h 1034"/>
                <a:gd name="T2" fmla="*/ 506 w 1309"/>
                <a:gd name="T3" fmla="*/ 147 h 1034"/>
                <a:gd name="T4" fmla="*/ 713 w 1309"/>
                <a:gd name="T5" fmla="*/ 89 h 1034"/>
                <a:gd name="T6" fmla="*/ 938 w 1309"/>
                <a:gd name="T7" fmla="*/ 65 h 1034"/>
                <a:gd name="T8" fmla="*/ 1016 w 1309"/>
                <a:gd name="T9" fmla="*/ 0 h 1034"/>
                <a:gd name="T10" fmla="*/ 1098 w 1309"/>
                <a:gd name="T11" fmla="*/ 202 h 1034"/>
                <a:gd name="T12" fmla="*/ 1154 w 1309"/>
                <a:gd name="T13" fmla="*/ 266 h 1034"/>
                <a:gd name="T14" fmla="*/ 1226 w 1309"/>
                <a:gd name="T15" fmla="*/ 299 h 1034"/>
                <a:gd name="T16" fmla="*/ 1286 w 1309"/>
                <a:gd name="T17" fmla="*/ 300 h 1034"/>
                <a:gd name="T18" fmla="*/ 1309 w 1309"/>
                <a:gd name="T19" fmla="*/ 372 h 1034"/>
                <a:gd name="T20" fmla="*/ 1242 w 1309"/>
                <a:gd name="T21" fmla="*/ 443 h 1034"/>
                <a:gd name="T22" fmla="*/ 1195 w 1309"/>
                <a:gd name="T23" fmla="*/ 444 h 1034"/>
                <a:gd name="T24" fmla="*/ 1069 w 1309"/>
                <a:gd name="T25" fmla="*/ 553 h 1034"/>
                <a:gd name="T26" fmla="*/ 1208 w 1309"/>
                <a:gd name="T27" fmla="*/ 783 h 1034"/>
                <a:gd name="T28" fmla="*/ 1138 w 1309"/>
                <a:gd name="T29" fmla="*/ 814 h 1034"/>
                <a:gd name="T30" fmla="*/ 1173 w 1309"/>
                <a:gd name="T31" fmla="*/ 993 h 1034"/>
                <a:gd name="T32" fmla="*/ 1050 w 1309"/>
                <a:gd name="T33" fmla="*/ 1029 h 1034"/>
                <a:gd name="T34" fmla="*/ 934 w 1309"/>
                <a:gd name="T35" fmla="*/ 1034 h 1034"/>
                <a:gd name="T36" fmla="*/ 924 w 1309"/>
                <a:gd name="T37" fmla="*/ 976 h 1034"/>
                <a:gd name="T38" fmla="*/ 828 w 1309"/>
                <a:gd name="T39" fmla="*/ 988 h 1034"/>
                <a:gd name="T40" fmla="*/ 710 w 1309"/>
                <a:gd name="T41" fmla="*/ 851 h 1034"/>
                <a:gd name="T42" fmla="*/ 662 w 1309"/>
                <a:gd name="T43" fmla="*/ 848 h 1034"/>
                <a:gd name="T44" fmla="*/ 615 w 1309"/>
                <a:gd name="T45" fmla="*/ 915 h 1034"/>
                <a:gd name="T46" fmla="*/ 453 w 1309"/>
                <a:gd name="T47" fmla="*/ 902 h 1034"/>
                <a:gd name="T48" fmla="*/ 375 w 1309"/>
                <a:gd name="T49" fmla="*/ 796 h 1034"/>
                <a:gd name="T50" fmla="*/ 395 w 1309"/>
                <a:gd name="T51" fmla="*/ 717 h 1034"/>
                <a:gd name="T52" fmla="*/ 130 w 1309"/>
                <a:gd name="T53" fmla="*/ 723 h 1034"/>
                <a:gd name="T54" fmla="*/ 0 w 1309"/>
                <a:gd name="T55" fmla="*/ 558 h 1034"/>
                <a:gd name="T56" fmla="*/ 218 w 1309"/>
                <a:gd name="T57" fmla="*/ 246 h 10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09" h="1034">
                  <a:moveTo>
                    <a:pt x="218" y="246"/>
                  </a:moveTo>
                  <a:lnTo>
                    <a:pt x="506" y="147"/>
                  </a:lnTo>
                  <a:lnTo>
                    <a:pt x="713" y="89"/>
                  </a:lnTo>
                  <a:lnTo>
                    <a:pt x="938" y="65"/>
                  </a:lnTo>
                  <a:lnTo>
                    <a:pt x="1016" y="0"/>
                  </a:lnTo>
                  <a:lnTo>
                    <a:pt x="1098" y="202"/>
                  </a:lnTo>
                  <a:lnTo>
                    <a:pt x="1154" y="266"/>
                  </a:lnTo>
                  <a:lnTo>
                    <a:pt x="1226" y="299"/>
                  </a:lnTo>
                  <a:lnTo>
                    <a:pt x="1286" y="300"/>
                  </a:lnTo>
                  <a:lnTo>
                    <a:pt x="1309" y="372"/>
                  </a:lnTo>
                  <a:lnTo>
                    <a:pt x="1242" y="443"/>
                  </a:lnTo>
                  <a:lnTo>
                    <a:pt x="1195" y="444"/>
                  </a:lnTo>
                  <a:lnTo>
                    <a:pt x="1069" y="553"/>
                  </a:lnTo>
                  <a:lnTo>
                    <a:pt x="1208" y="783"/>
                  </a:lnTo>
                  <a:lnTo>
                    <a:pt x="1138" y="814"/>
                  </a:lnTo>
                  <a:lnTo>
                    <a:pt x="1173" y="993"/>
                  </a:lnTo>
                  <a:lnTo>
                    <a:pt x="1050" y="1029"/>
                  </a:lnTo>
                  <a:lnTo>
                    <a:pt x="934" y="1034"/>
                  </a:lnTo>
                  <a:lnTo>
                    <a:pt x="924" y="976"/>
                  </a:lnTo>
                  <a:lnTo>
                    <a:pt x="828" y="988"/>
                  </a:lnTo>
                  <a:lnTo>
                    <a:pt x="710" y="851"/>
                  </a:lnTo>
                  <a:lnTo>
                    <a:pt x="662" y="848"/>
                  </a:lnTo>
                  <a:lnTo>
                    <a:pt x="615" y="915"/>
                  </a:lnTo>
                  <a:lnTo>
                    <a:pt x="453" y="902"/>
                  </a:lnTo>
                  <a:lnTo>
                    <a:pt x="375" y="796"/>
                  </a:lnTo>
                  <a:lnTo>
                    <a:pt x="395" y="717"/>
                  </a:lnTo>
                  <a:lnTo>
                    <a:pt x="130" y="723"/>
                  </a:lnTo>
                  <a:lnTo>
                    <a:pt x="0" y="558"/>
                  </a:lnTo>
                  <a:lnTo>
                    <a:pt x="218" y="24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828" name="Freeform 84"/>
            <p:cNvSpPr>
              <a:spLocks/>
            </p:cNvSpPr>
            <p:nvPr/>
          </p:nvSpPr>
          <p:spPr bwMode="auto">
            <a:xfrm>
              <a:off x="3018" y="1413"/>
              <a:ext cx="240" cy="110"/>
            </a:xfrm>
            <a:custGeom>
              <a:avLst/>
              <a:gdLst>
                <a:gd name="T0" fmla="*/ 0 w 1441"/>
                <a:gd name="T1" fmla="*/ 166 h 664"/>
                <a:gd name="T2" fmla="*/ 102 w 1441"/>
                <a:gd name="T3" fmla="*/ 118 h 664"/>
                <a:gd name="T4" fmla="*/ 120 w 1441"/>
                <a:gd name="T5" fmla="*/ 80 h 664"/>
                <a:gd name="T6" fmla="*/ 217 w 1441"/>
                <a:gd name="T7" fmla="*/ 79 h 664"/>
                <a:gd name="T8" fmla="*/ 245 w 1441"/>
                <a:gd name="T9" fmla="*/ 58 h 664"/>
                <a:gd name="T10" fmla="*/ 306 w 1441"/>
                <a:gd name="T11" fmla="*/ 45 h 664"/>
                <a:gd name="T12" fmla="*/ 354 w 1441"/>
                <a:gd name="T13" fmla="*/ 102 h 664"/>
                <a:gd name="T14" fmla="*/ 411 w 1441"/>
                <a:gd name="T15" fmla="*/ 102 h 664"/>
                <a:gd name="T16" fmla="*/ 485 w 1441"/>
                <a:gd name="T17" fmla="*/ 77 h 664"/>
                <a:gd name="T18" fmla="*/ 567 w 1441"/>
                <a:gd name="T19" fmla="*/ 66 h 664"/>
                <a:gd name="T20" fmla="*/ 606 w 1441"/>
                <a:gd name="T21" fmla="*/ 84 h 664"/>
                <a:gd name="T22" fmla="*/ 654 w 1441"/>
                <a:gd name="T23" fmla="*/ 67 h 664"/>
                <a:gd name="T24" fmla="*/ 712 w 1441"/>
                <a:gd name="T25" fmla="*/ 60 h 664"/>
                <a:gd name="T26" fmla="*/ 716 w 1441"/>
                <a:gd name="T27" fmla="*/ 47 h 664"/>
                <a:gd name="T28" fmla="*/ 844 w 1441"/>
                <a:gd name="T29" fmla="*/ 45 h 664"/>
                <a:gd name="T30" fmla="*/ 857 w 1441"/>
                <a:gd name="T31" fmla="*/ 25 h 664"/>
                <a:gd name="T32" fmla="*/ 912 w 1441"/>
                <a:gd name="T33" fmla="*/ 26 h 664"/>
                <a:gd name="T34" fmla="*/ 924 w 1441"/>
                <a:gd name="T35" fmla="*/ 45 h 664"/>
                <a:gd name="T36" fmla="*/ 1094 w 1441"/>
                <a:gd name="T37" fmla="*/ 47 h 664"/>
                <a:gd name="T38" fmla="*/ 1139 w 1441"/>
                <a:gd name="T39" fmla="*/ 64 h 664"/>
                <a:gd name="T40" fmla="*/ 1237 w 1441"/>
                <a:gd name="T41" fmla="*/ 54 h 664"/>
                <a:gd name="T42" fmla="*/ 1306 w 1441"/>
                <a:gd name="T43" fmla="*/ 0 h 664"/>
                <a:gd name="T44" fmla="*/ 1360 w 1441"/>
                <a:gd name="T45" fmla="*/ 26 h 664"/>
                <a:gd name="T46" fmla="*/ 1352 w 1441"/>
                <a:gd name="T47" fmla="*/ 216 h 664"/>
                <a:gd name="T48" fmla="*/ 1338 w 1441"/>
                <a:gd name="T49" fmla="*/ 299 h 664"/>
                <a:gd name="T50" fmla="*/ 1313 w 1441"/>
                <a:gd name="T51" fmla="*/ 325 h 664"/>
                <a:gd name="T52" fmla="*/ 1316 w 1441"/>
                <a:gd name="T53" fmla="*/ 385 h 664"/>
                <a:gd name="T54" fmla="*/ 1354 w 1441"/>
                <a:gd name="T55" fmla="*/ 455 h 664"/>
                <a:gd name="T56" fmla="*/ 1393 w 1441"/>
                <a:gd name="T57" fmla="*/ 488 h 664"/>
                <a:gd name="T58" fmla="*/ 1441 w 1441"/>
                <a:gd name="T59" fmla="*/ 519 h 664"/>
                <a:gd name="T60" fmla="*/ 1307 w 1441"/>
                <a:gd name="T61" fmla="*/ 644 h 664"/>
                <a:gd name="T62" fmla="*/ 1271 w 1441"/>
                <a:gd name="T63" fmla="*/ 664 h 664"/>
                <a:gd name="T64" fmla="*/ 1150 w 1441"/>
                <a:gd name="T65" fmla="*/ 648 h 664"/>
                <a:gd name="T66" fmla="*/ 1191 w 1441"/>
                <a:gd name="T67" fmla="*/ 602 h 664"/>
                <a:gd name="T68" fmla="*/ 1182 w 1441"/>
                <a:gd name="T69" fmla="*/ 546 h 664"/>
                <a:gd name="T70" fmla="*/ 1173 w 1441"/>
                <a:gd name="T71" fmla="*/ 469 h 664"/>
                <a:gd name="T72" fmla="*/ 975 w 1441"/>
                <a:gd name="T73" fmla="*/ 292 h 664"/>
                <a:gd name="T74" fmla="*/ 755 w 1441"/>
                <a:gd name="T75" fmla="*/ 297 h 664"/>
                <a:gd name="T76" fmla="*/ 748 w 1441"/>
                <a:gd name="T77" fmla="*/ 325 h 664"/>
                <a:gd name="T78" fmla="*/ 615 w 1441"/>
                <a:gd name="T79" fmla="*/ 336 h 664"/>
                <a:gd name="T80" fmla="*/ 517 w 1441"/>
                <a:gd name="T81" fmla="*/ 271 h 664"/>
                <a:gd name="T82" fmla="*/ 490 w 1441"/>
                <a:gd name="T83" fmla="*/ 275 h 664"/>
                <a:gd name="T84" fmla="*/ 356 w 1441"/>
                <a:gd name="T85" fmla="*/ 357 h 664"/>
                <a:gd name="T86" fmla="*/ 242 w 1441"/>
                <a:gd name="T87" fmla="*/ 520 h 664"/>
                <a:gd name="T88" fmla="*/ 0 w 1441"/>
                <a:gd name="T89" fmla="*/ 166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41" h="664">
                  <a:moveTo>
                    <a:pt x="0" y="166"/>
                  </a:moveTo>
                  <a:lnTo>
                    <a:pt x="102" y="118"/>
                  </a:lnTo>
                  <a:lnTo>
                    <a:pt x="120" y="80"/>
                  </a:lnTo>
                  <a:lnTo>
                    <a:pt x="217" y="79"/>
                  </a:lnTo>
                  <a:lnTo>
                    <a:pt x="245" y="58"/>
                  </a:lnTo>
                  <a:lnTo>
                    <a:pt x="306" y="45"/>
                  </a:lnTo>
                  <a:lnTo>
                    <a:pt x="354" y="102"/>
                  </a:lnTo>
                  <a:lnTo>
                    <a:pt x="411" y="102"/>
                  </a:lnTo>
                  <a:lnTo>
                    <a:pt x="485" y="77"/>
                  </a:lnTo>
                  <a:lnTo>
                    <a:pt x="567" y="66"/>
                  </a:lnTo>
                  <a:lnTo>
                    <a:pt x="606" y="84"/>
                  </a:lnTo>
                  <a:lnTo>
                    <a:pt x="654" y="67"/>
                  </a:lnTo>
                  <a:lnTo>
                    <a:pt x="712" y="60"/>
                  </a:lnTo>
                  <a:lnTo>
                    <a:pt x="716" y="47"/>
                  </a:lnTo>
                  <a:lnTo>
                    <a:pt x="844" y="45"/>
                  </a:lnTo>
                  <a:lnTo>
                    <a:pt x="857" y="25"/>
                  </a:lnTo>
                  <a:lnTo>
                    <a:pt x="912" y="26"/>
                  </a:lnTo>
                  <a:lnTo>
                    <a:pt x="924" y="45"/>
                  </a:lnTo>
                  <a:lnTo>
                    <a:pt x="1094" y="47"/>
                  </a:lnTo>
                  <a:lnTo>
                    <a:pt x="1139" y="64"/>
                  </a:lnTo>
                  <a:lnTo>
                    <a:pt x="1237" y="54"/>
                  </a:lnTo>
                  <a:lnTo>
                    <a:pt x="1306" y="0"/>
                  </a:lnTo>
                  <a:lnTo>
                    <a:pt x="1360" y="26"/>
                  </a:lnTo>
                  <a:lnTo>
                    <a:pt x="1352" y="216"/>
                  </a:lnTo>
                  <a:lnTo>
                    <a:pt x="1338" y="299"/>
                  </a:lnTo>
                  <a:lnTo>
                    <a:pt x="1313" y="325"/>
                  </a:lnTo>
                  <a:lnTo>
                    <a:pt x="1316" y="385"/>
                  </a:lnTo>
                  <a:lnTo>
                    <a:pt x="1354" y="455"/>
                  </a:lnTo>
                  <a:lnTo>
                    <a:pt x="1393" y="488"/>
                  </a:lnTo>
                  <a:lnTo>
                    <a:pt x="1441" y="519"/>
                  </a:lnTo>
                  <a:lnTo>
                    <a:pt x="1307" y="644"/>
                  </a:lnTo>
                  <a:lnTo>
                    <a:pt x="1271" y="664"/>
                  </a:lnTo>
                  <a:lnTo>
                    <a:pt x="1150" y="648"/>
                  </a:lnTo>
                  <a:lnTo>
                    <a:pt x="1191" y="602"/>
                  </a:lnTo>
                  <a:lnTo>
                    <a:pt x="1182" y="546"/>
                  </a:lnTo>
                  <a:lnTo>
                    <a:pt x="1173" y="469"/>
                  </a:lnTo>
                  <a:lnTo>
                    <a:pt x="975" y="292"/>
                  </a:lnTo>
                  <a:lnTo>
                    <a:pt x="755" y="297"/>
                  </a:lnTo>
                  <a:lnTo>
                    <a:pt x="748" y="325"/>
                  </a:lnTo>
                  <a:lnTo>
                    <a:pt x="615" y="336"/>
                  </a:lnTo>
                  <a:lnTo>
                    <a:pt x="517" y="271"/>
                  </a:lnTo>
                  <a:lnTo>
                    <a:pt x="490" y="275"/>
                  </a:lnTo>
                  <a:lnTo>
                    <a:pt x="356" y="357"/>
                  </a:lnTo>
                  <a:lnTo>
                    <a:pt x="242" y="520"/>
                  </a:lnTo>
                  <a:lnTo>
                    <a:pt x="0" y="16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829" name="Freeform 85"/>
            <p:cNvSpPr>
              <a:spLocks/>
            </p:cNvSpPr>
            <p:nvPr/>
          </p:nvSpPr>
          <p:spPr bwMode="auto">
            <a:xfrm>
              <a:off x="3003" y="1345"/>
              <a:ext cx="281" cy="96"/>
            </a:xfrm>
            <a:custGeom>
              <a:avLst/>
              <a:gdLst>
                <a:gd name="T0" fmla="*/ 0 w 1687"/>
                <a:gd name="T1" fmla="*/ 362 h 572"/>
                <a:gd name="T2" fmla="*/ 109 w 1687"/>
                <a:gd name="T3" fmla="*/ 338 h 572"/>
                <a:gd name="T4" fmla="*/ 220 w 1687"/>
                <a:gd name="T5" fmla="*/ 295 h 572"/>
                <a:gd name="T6" fmla="*/ 310 w 1687"/>
                <a:gd name="T7" fmla="*/ 292 h 572"/>
                <a:gd name="T8" fmla="*/ 817 w 1687"/>
                <a:gd name="T9" fmla="*/ 136 h 572"/>
                <a:gd name="T10" fmla="*/ 900 w 1687"/>
                <a:gd name="T11" fmla="*/ 91 h 572"/>
                <a:gd name="T12" fmla="*/ 1002 w 1687"/>
                <a:gd name="T13" fmla="*/ 117 h 572"/>
                <a:gd name="T14" fmla="*/ 1071 w 1687"/>
                <a:gd name="T15" fmla="*/ 143 h 572"/>
                <a:gd name="T16" fmla="*/ 1114 w 1687"/>
                <a:gd name="T17" fmla="*/ 149 h 572"/>
                <a:gd name="T18" fmla="*/ 1126 w 1687"/>
                <a:gd name="T19" fmla="*/ 108 h 572"/>
                <a:gd name="T20" fmla="*/ 1152 w 1687"/>
                <a:gd name="T21" fmla="*/ 88 h 572"/>
                <a:gd name="T22" fmla="*/ 1231 w 1687"/>
                <a:gd name="T23" fmla="*/ 72 h 572"/>
                <a:gd name="T24" fmla="*/ 1225 w 1687"/>
                <a:gd name="T25" fmla="*/ 24 h 572"/>
                <a:gd name="T26" fmla="*/ 1279 w 1687"/>
                <a:gd name="T27" fmla="*/ 0 h 572"/>
                <a:gd name="T28" fmla="*/ 1393 w 1687"/>
                <a:gd name="T29" fmla="*/ 2 h 572"/>
                <a:gd name="T30" fmla="*/ 1407 w 1687"/>
                <a:gd name="T31" fmla="*/ 89 h 572"/>
                <a:gd name="T32" fmla="*/ 1687 w 1687"/>
                <a:gd name="T33" fmla="*/ 65 h 572"/>
                <a:gd name="T34" fmla="*/ 1617 w 1687"/>
                <a:gd name="T35" fmla="*/ 185 h 572"/>
                <a:gd name="T36" fmla="*/ 1515 w 1687"/>
                <a:gd name="T37" fmla="*/ 206 h 572"/>
                <a:gd name="T38" fmla="*/ 1495 w 1687"/>
                <a:gd name="T39" fmla="*/ 207 h 572"/>
                <a:gd name="T40" fmla="*/ 1495 w 1687"/>
                <a:gd name="T41" fmla="*/ 247 h 572"/>
                <a:gd name="T42" fmla="*/ 1524 w 1687"/>
                <a:gd name="T43" fmla="*/ 321 h 572"/>
                <a:gd name="T44" fmla="*/ 1473 w 1687"/>
                <a:gd name="T45" fmla="*/ 340 h 572"/>
                <a:gd name="T46" fmla="*/ 1451 w 1687"/>
                <a:gd name="T47" fmla="*/ 430 h 572"/>
                <a:gd name="T48" fmla="*/ 1396 w 1687"/>
                <a:gd name="T49" fmla="*/ 404 h 572"/>
                <a:gd name="T50" fmla="*/ 1326 w 1687"/>
                <a:gd name="T51" fmla="*/ 456 h 572"/>
                <a:gd name="T52" fmla="*/ 1237 w 1687"/>
                <a:gd name="T53" fmla="*/ 470 h 572"/>
                <a:gd name="T54" fmla="*/ 1186 w 1687"/>
                <a:gd name="T55" fmla="*/ 451 h 572"/>
                <a:gd name="T56" fmla="*/ 1012 w 1687"/>
                <a:gd name="T57" fmla="*/ 449 h 572"/>
                <a:gd name="T58" fmla="*/ 1001 w 1687"/>
                <a:gd name="T59" fmla="*/ 430 h 572"/>
                <a:gd name="T60" fmla="*/ 947 w 1687"/>
                <a:gd name="T61" fmla="*/ 430 h 572"/>
                <a:gd name="T62" fmla="*/ 931 w 1687"/>
                <a:gd name="T63" fmla="*/ 449 h 572"/>
                <a:gd name="T64" fmla="*/ 807 w 1687"/>
                <a:gd name="T65" fmla="*/ 451 h 572"/>
                <a:gd name="T66" fmla="*/ 802 w 1687"/>
                <a:gd name="T67" fmla="*/ 464 h 572"/>
                <a:gd name="T68" fmla="*/ 746 w 1687"/>
                <a:gd name="T69" fmla="*/ 470 h 572"/>
                <a:gd name="T70" fmla="*/ 696 w 1687"/>
                <a:gd name="T71" fmla="*/ 488 h 572"/>
                <a:gd name="T72" fmla="*/ 657 w 1687"/>
                <a:gd name="T73" fmla="*/ 471 h 572"/>
                <a:gd name="T74" fmla="*/ 580 w 1687"/>
                <a:gd name="T75" fmla="*/ 481 h 572"/>
                <a:gd name="T76" fmla="*/ 504 w 1687"/>
                <a:gd name="T77" fmla="*/ 506 h 572"/>
                <a:gd name="T78" fmla="*/ 446 w 1687"/>
                <a:gd name="T79" fmla="*/ 509 h 572"/>
                <a:gd name="T80" fmla="*/ 396 w 1687"/>
                <a:gd name="T81" fmla="*/ 451 h 572"/>
                <a:gd name="T82" fmla="*/ 331 w 1687"/>
                <a:gd name="T83" fmla="*/ 464 h 572"/>
                <a:gd name="T84" fmla="*/ 303 w 1687"/>
                <a:gd name="T85" fmla="*/ 483 h 572"/>
                <a:gd name="T86" fmla="*/ 211 w 1687"/>
                <a:gd name="T87" fmla="*/ 486 h 572"/>
                <a:gd name="T88" fmla="*/ 189 w 1687"/>
                <a:gd name="T89" fmla="*/ 522 h 572"/>
                <a:gd name="T90" fmla="*/ 92 w 1687"/>
                <a:gd name="T91" fmla="*/ 572 h 572"/>
                <a:gd name="T92" fmla="*/ 23 w 1687"/>
                <a:gd name="T93" fmla="*/ 471 h 572"/>
                <a:gd name="T94" fmla="*/ 0 w 1687"/>
                <a:gd name="T95" fmla="*/ 362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87" h="572">
                  <a:moveTo>
                    <a:pt x="0" y="362"/>
                  </a:moveTo>
                  <a:lnTo>
                    <a:pt x="109" y="338"/>
                  </a:lnTo>
                  <a:lnTo>
                    <a:pt x="220" y="295"/>
                  </a:lnTo>
                  <a:lnTo>
                    <a:pt x="310" y="292"/>
                  </a:lnTo>
                  <a:lnTo>
                    <a:pt x="817" y="136"/>
                  </a:lnTo>
                  <a:lnTo>
                    <a:pt x="900" y="91"/>
                  </a:lnTo>
                  <a:lnTo>
                    <a:pt x="1002" y="117"/>
                  </a:lnTo>
                  <a:lnTo>
                    <a:pt x="1071" y="143"/>
                  </a:lnTo>
                  <a:lnTo>
                    <a:pt x="1114" y="149"/>
                  </a:lnTo>
                  <a:lnTo>
                    <a:pt x="1126" y="108"/>
                  </a:lnTo>
                  <a:lnTo>
                    <a:pt x="1152" y="88"/>
                  </a:lnTo>
                  <a:lnTo>
                    <a:pt x="1231" y="72"/>
                  </a:lnTo>
                  <a:lnTo>
                    <a:pt x="1225" y="24"/>
                  </a:lnTo>
                  <a:lnTo>
                    <a:pt x="1279" y="0"/>
                  </a:lnTo>
                  <a:lnTo>
                    <a:pt x="1393" y="2"/>
                  </a:lnTo>
                  <a:lnTo>
                    <a:pt x="1407" y="89"/>
                  </a:lnTo>
                  <a:lnTo>
                    <a:pt x="1687" y="65"/>
                  </a:lnTo>
                  <a:lnTo>
                    <a:pt x="1617" y="185"/>
                  </a:lnTo>
                  <a:lnTo>
                    <a:pt x="1515" y="206"/>
                  </a:lnTo>
                  <a:lnTo>
                    <a:pt x="1495" y="207"/>
                  </a:lnTo>
                  <a:lnTo>
                    <a:pt x="1495" y="247"/>
                  </a:lnTo>
                  <a:lnTo>
                    <a:pt x="1524" y="321"/>
                  </a:lnTo>
                  <a:lnTo>
                    <a:pt x="1473" y="340"/>
                  </a:lnTo>
                  <a:lnTo>
                    <a:pt x="1451" y="430"/>
                  </a:lnTo>
                  <a:lnTo>
                    <a:pt x="1396" y="404"/>
                  </a:lnTo>
                  <a:lnTo>
                    <a:pt x="1326" y="456"/>
                  </a:lnTo>
                  <a:lnTo>
                    <a:pt x="1237" y="470"/>
                  </a:lnTo>
                  <a:lnTo>
                    <a:pt x="1186" y="451"/>
                  </a:lnTo>
                  <a:lnTo>
                    <a:pt x="1012" y="449"/>
                  </a:lnTo>
                  <a:lnTo>
                    <a:pt x="1001" y="430"/>
                  </a:lnTo>
                  <a:lnTo>
                    <a:pt x="947" y="430"/>
                  </a:lnTo>
                  <a:lnTo>
                    <a:pt x="931" y="449"/>
                  </a:lnTo>
                  <a:lnTo>
                    <a:pt x="807" y="451"/>
                  </a:lnTo>
                  <a:lnTo>
                    <a:pt x="802" y="464"/>
                  </a:lnTo>
                  <a:lnTo>
                    <a:pt x="746" y="470"/>
                  </a:lnTo>
                  <a:lnTo>
                    <a:pt x="696" y="488"/>
                  </a:lnTo>
                  <a:lnTo>
                    <a:pt x="657" y="471"/>
                  </a:lnTo>
                  <a:lnTo>
                    <a:pt x="580" y="481"/>
                  </a:lnTo>
                  <a:lnTo>
                    <a:pt x="504" y="506"/>
                  </a:lnTo>
                  <a:lnTo>
                    <a:pt x="446" y="509"/>
                  </a:lnTo>
                  <a:lnTo>
                    <a:pt x="396" y="451"/>
                  </a:lnTo>
                  <a:lnTo>
                    <a:pt x="331" y="464"/>
                  </a:lnTo>
                  <a:lnTo>
                    <a:pt x="303" y="483"/>
                  </a:lnTo>
                  <a:lnTo>
                    <a:pt x="211" y="486"/>
                  </a:lnTo>
                  <a:lnTo>
                    <a:pt x="189" y="522"/>
                  </a:lnTo>
                  <a:lnTo>
                    <a:pt x="92" y="572"/>
                  </a:lnTo>
                  <a:lnTo>
                    <a:pt x="23" y="471"/>
                  </a:lnTo>
                  <a:lnTo>
                    <a:pt x="0" y="36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830" name="Freeform 86"/>
            <p:cNvSpPr>
              <a:spLocks/>
            </p:cNvSpPr>
            <p:nvPr/>
          </p:nvSpPr>
          <p:spPr bwMode="auto">
            <a:xfrm>
              <a:off x="2991" y="1292"/>
              <a:ext cx="296" cy="113"/>
            </a:xfrm>
            <a:custGeom>
              <a:avLst/>
              <a:gdLst>
                <a:gd name="T0" fmla="*/ 0 w 1775"/>
                <a:gd name="T1" fmla="*/ 440 h 679"/>
                <a:gd name="T2" fmla="*/ 134 w 1775"/>
                <a:gd name="T3" fmla="*/ 449 h 679"/>
                <a:gd name="T4" fmla="*/ 208 w 1775"/>
                <a:gd name="T5" fmla="*/ 401 h 679"/>
                <a:gd name="T6" fmla="*/ 290 w 1775"/>
                <a:gd name="T7" fmla="*/ 362 h 679"/>
                <a:gd name="T8" fmla="*/ 411 w 1775"/>
                <a:gd name="T9" fmla="*/ 247 h 679"/>
                <a:gd name="T10" fmla="*/ 561 w 1775"/>
                <a:gd name="T11" fmla="*/ 234 h 679"/>
                <a:gd name="T12" fmla="*/ 588 w 1775"/>
                <a:gd name="T13" fmla="*/ 216 h 679"/>
                <a:gd name="T14" fmla="*/ 616 w 1775"/>
                <a:gd name="T15" fmla="*/ 213 h 679"/>
                <a:gd name="T16" fmla="*/ 628 w 1775"/>
                <a:gd name="T17" fmla="*/ 226 h 679"/>
                <a:gd name="T18" fmla="*/ 712 w 1775"/>
                <a:gd name="T19" fmla="*/ 232 h 679"/>
                <a:gd name="T20" fmla="*/ 755 w 1775"/>
                <a:gd name="T21" fmla="*/ 247 h 679"/>
                <a:gd name="T22" fmla="*/ 798 w 1775"/>
                <a:gd name="T23" fmla="*/ 252 h 679"/>
                <a:gd name="T24" fmla="*/ 857 w 1775"/>
                <a:gd name="T25" fmla="*/ 229 h 679"/>
                <a:gd name="T26" fmla="*/ 961 w 1775"/>
                <a:gd name="T27" fmla="*/ 229 h 679"/>
                <a:gd name="T28" fmla="*/ 963 w 1775"/>
                <a:gd name="T29" fmla="*/ 206 h 679"/>
                <a:gd name="T30" fmla="*/ 988 w 1775"/>
                <a:gd name="T31" fmla="*/ 206 h 679"/>
                <a:gd name="T32" fmla="*/ 996 w 1775"/>
                <a:gd name="T33" fmla="*/ 229 h 679"/>
                <a:gd name="T34" fmla="*/ 1033 w 1775"/>
                <a:gd name="T35" fmla="*/ 236 h 679"/>
                <a:gd name="T36" fmla="*/ 1082 w 1775"/>
                <a:gd name="T37" fmla="*/ 104 h 679"/>
                <a:gd name="T38" fmla="*/ 1184 w 1775"/>
                <a:gd name="T39" fmla="*/ 35 h 679"/>
                <a:gd name="T40" fmla="*/ 1259 w 1775"/>
                <a:gd name="T41" fmla="*/ 35 h 679"/>
                <a:gd name="T42" fmla="*/ 1263 w 1775"/>
                <a:gd name="T43" fmla="*/ 26 h 679"/>
                <a:gd name="T44" fmla="*/ 1307 w 1775"/>
                <a:gd name="T45" fmla="*/ 0 h 679"/>
                <a:gd name="T46" fmla="*/ 1490 w 1775"/>
                <a:gd name="T47" fmla="*/ 33 h 679"/>
                <a:gd name="T48" fmla="*/ 1750 w 1775"/>
                <a:gd name="T49" fmla="*/ 19 h 679"/>
                <a:gd name="T50" fmla="*/ 1770 w 1775"/>
                <a:gd name="T51" fmla="*/ 54 h 679"/>
                <a:gd name="T52" fmla="*/ 1775 w 1775"/>
                <a:gd name="T53" fmla="*/ 90 h 679"/>
                <a:gd name="T54" fmla="*/ 1756 w 1775"/>
                <a:gd name="T55" fmla="*/ 129 h 679"/>
                <a:gd name="T56" fmla="*/ 1718 w 1775"/>
                <a:gd name="T57" fmla="*/ 170 h 679"/>
                <a:gd name="T58" fmla="*/ 1690 w 1775"/>
                <a:gd name="T59" fmla="*/ 239 h 679"/>
                <a:gd name="T60" fmla="*/ 1626 w 1775"/>
                <a:gd name="T61" fmla="*/ 257 h 679"/>
                <a:gd name="T62" fmla="*/ 1594 w 1775"/>
                <a:gd name="T63" fmla="*/ 308 h 679"/>
                <a:gd name="T64" fmla="*/ 1568 w 1775"/>
                <a:gd name="T65" fmla="*/ 331 h 679"/>
                <a:gd name="T66" fmla="*/ 1527 w 1775"/>
                <a:gd name="T67" fmla="*/ 327 h 679"/>
                <a:gd name="T68" fmla="*/ 1490 w 1775"/>
                <a:gd name="T69" fmla="*/ 308 h 679"/>
                <a:gd name="T70" fmla="*/ 1460 w 1775"/>
                <a:gd name="T71" fmla="*/ 321 h 679"/>
                <a:gd name="T72" fmla="*/ 1356 w 1775"/>
                <a:gd name="T73" fmla="*/ 319 h 679"/>
                <a:gd name="T74" fmla="*/ 1297 w 1775"/>
                <a:gd name="T75" fmla="*/ 340 h 679"/>
                <a:gd name="T76" fmla="*/ 1299 w 1775"/>
                <a:gd name="T77" fmla="*/ 391 h 679"/>
                <a:gd name="T78" fmla="*/ 1227 w 1775"/>
                <a:gd name="T79" fmla="*/ 407 h 679"/>
                <a:gd name="T80" fmla="*/ 1196 w 1775"/>
                <a:gd name="T81" fmla="*/ 423 h 679"/>
                <a:gd name="T82" fmla="*/ 1186 w 1775"/>
                <a:gd name="T83" fmla="*/ 465 h 679"/>
                <a:gd name="T84" fmla="*/ 1148 w 1775"/>
                <a:gd name="T85" fmla="*/ 464 h 679"/>
                <a:gd name="T86" fmla="*/ 1056 w 1775"/>
                <a:gd name="T87" fmla="*/ 433 h 679"/>
                <a:gd name="T88" fmla="*/ 972 w 1775"/>
                <a:gd name="T89" fmla="*/ 410 h 679"/>
                <a:gd name="T90" fmla="*/ 870 w 1775"/>
                <a:gd name="T91" fmla="*/ 461 h 679"/>
                <a:gd name="T92" fmla="*/ 374 w 1775"/>
                <a:gd name="T93" fmla="*/ 612 h 679"/>
                <a:gd name="T94" fmla="*/ 291 w 1775"/>
                <a:gd name="T95" fmla="*/ 614 h 679"/>
                <a:gd name="T96" fmla="*/ 192 w 1775"/>
                <a:gd name="T97" fmla="*/ 653 h 679"/>
                <a:gd name="T98" fmla="*/ 73 w 1775"/>
                <a:gd name="T99" fmla="*/ 679 h 679"/>
                <a:gd name="T100" fmla="*/ 30 w 1775"/>
                <a:gd name="T101" fmla="*/ 570 h 679"/>
                <a:gd name="T102" fmla="*/ 25 w 1775"/>
                <a:gd name="T103" fmla="*/ 506 h 679"/>
                <a:gd name="T104" fmla="*/ 1 w 1775"/>
                <a:gd name="T105" fmla="*/ 470 h 679"/>
                <a:gd name="T106" fmla="*/ 0 w 1775"/>
                <a:gd name="T107" fmla="*/ 440 h 6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775" h="679">
                  <a:moveTo>
                    <a:pt x="0" y="440"/>
                  </a:moveTo>
                  <a:lnTo>
                    <a:pt x="134" y="449"/>
                  </a:lnTo>
                  <a:lnTo>
                    <a:pt x="208" y="401"/>
                  </a:lnTo>
                  <a:lnTo>
                    <a:pt x="290" y="362"/>
                  </a:lnTo>
                  <a:lnTo>
                    <a:pt x="411" y="247"/>
                  </a:lnTo>
                  <a:lnTo>
                    <a:pt x="561" y="234"/>
                  </a:lnTo>
                  <a:lnTo>
                    <a:pt x="588" y="216"/>
                  </a:lnTo>
                  <a:lnTo>
                    <a:pt x="616" y="213"/>
                  </a:lnTo>
                  <a:lnTo>
                    <a:pt x="628" y="226"/>
                  </a:lnTo>
                  <a:lnTo>
                    <a:pt x="712" y="232"/>
                  </a:lnTo>
                  <a:lnTo>
                    <a:pt x="755" y="247"/>
                  </a:lnTo>
                  <a:lnTo>
                    <a:pt x="798" y="252"/>
                  </a:lnTo>
                  <a:lnTo>
                    <a:pt x="857" y="229"/>
                  </a:lnTo>
                  <a:lnTo>
                    <a:pt x="961" y="229"/>
                  </a:lnTo>
                  <a:lnTo>
                    <a:pt x="963" y="206"/>
                  </a:lnTo>
                  <a:lnTo>
                    <a:pt x="988" y="206"/>
                  </a:lnTo>
                  <a:lnTo>
                    <a:pt x="996" y="229"/>
                  </a:lnTo>
                  <a:lnTo>
                    <a:pt x="1033" y="236"/>
                  </a:lnTo>
                  <a:lnTo>
                    <a:pt x="1082" y="104"/>
                  </a:lnTo>
                  <a:lnTo>
                    <a:pt x="1184" y="35"/>
                  </a:lnTo>
                  <a:lnTo>
                    <a:pt x="1259" y="35"/>
                  </a:lnTo>
                  <a:lnTo>
                    <a:pt x="1263" y="26"/>
                  </a:lnTo>
                  <a:lnTo>
                    <a:pt x="1307" y="0"/>
                  </a:lnTo>
                  <a:lnTo>
                    <a:pt x="1490" y="33"/>
                  </a:lnTo>
                  <a:lnTo>
                    <a:pt x="1750" y="19"/>
                  </a:lnTo>
                  <a:lnTo>
                    <a:pt x="1770" y="54"/>
                  </a:lnTo>
                  <a:lnTo>
                    <a:pt x="1775" y="90"/>
                  </a:lnTo>
                  <a:lnTo>
                    <a:pt x="1756" y="129"/>
                  </a:lnTo>
                  <a:lnTo>
                    <a:pt x="1718" y="170"/>
                  </a:lnTo>
                  <a:lnTo>
                    <a:pt x="1690" y="239"/>
                  </a:lnTo>
                  <a:lnTo>
                    <a:pt x="1626" y="257"/>
                  </a:lnTo>
                  <a:lnTo>
                    <a:pt x="1594" y="308"/>
                  </a:lnTo>
                  <a:lnTo>
                    <a:pt x="1568" y="331"/>
                  </a:lnTo>
                  <a:lnTo>
                    <a:pt x="1527" y="327"/>
                  </a:lnTo>
                  <a:lnTo>
                    <a:pt x="1490" y="308"/>
                  </a:lnTo>
                  <a:lnTo>
                    <a:pt x="1460" y="321"/>
                  </a:lnTo>
                  <a:lnTo>
                    <a:pt x="1356" y="319"/>
                  </a:lnTo>
                  <a:lnTo>
                    <a:pt x="1297" y="340"/>
                  </a:lnTo>
                  <a:lnTo>
                    <a:pt x="1299" y="391"/>
                  </a:lnTo>
                  <a:lnTo>
                    <a:pt x="1227" y="407"/>
                  </a:lnTo>
                  <a:lnTo>
                    <a:pt x="1196" y="423"/>
                  </a:lnTo>
                  <a:lnTo>
                    <a:pt x="1186" y="465"/>
                  </a:lnTo>
                  <a:lnTo>
                    <a:pt x="1148" y="464"/>
                  </a:lnTo>
                  <a:lnTo>
                    <a:pt x="1056" y="433"/>
                  </a:lnTo>
                  <a:lnTo>
                    <a:pt x="972" y="410"/>
                  </a:lnTo>
                  <a:lnTo>
                    <a:pt x="870" y="461"/>
                  </a:lnTo>
                  <a:lnTo>
                    <a:pt x="374" y="612"/>
                  </a:lnTo>
                  <a:lnTo>
                    <a:pt x="291" y="614"/>
                  </a:lnTo>
                  <a:lnTo>
                    <a:pt x="192" y="653"/>
                  </a:lnTo>
                  <a:lnTo>
                    <a:pt x="73" y="679"/>
                  </a:lnTo>
                  <a:lnTo>
                    <a:pt x="30" y="570"/>
                  </a:lnTo>
                  <a:lnTo>
                    <a:pt x="25" y="506"/>
                  </a:lnTo>
                  <a:lnTo>
                    <a:pt x="1" y="470"/>
                  </a:lnTo>
                  <a:lnTo>
                    <a:pt x="0" y="44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831" name="Freeform 87"/>
            <p:cNvSpPr>
              <a:spLocks/>
            </p:cNvSpPr>
            <p:nvPr/>
          </p:nvSpPr>
          <p:spPr bwMode="auto">
            <a:xfrm>
              <a:off x="2934" y="1075"/>
              <a:ext cx="324" cy="292"/>
            </a:xfrm>
            <a:custGeom>
              <a:avLst/>
              <a:gdLst>
                <a:gd name="T0" fmla="*/ 442 w 1945"/>
                <a:gd name="T1" fmla="*/ 1073 h 1751"/>
                <a:gd name="T2" fmla="*/ 522 w 1945"/>
                <a:gd name="T3" fmla="*/ 1002 h 1751"/>
                <a:gd name="T4" fmla="*/ 652 w 1945"/>
                <a:gd name="T5" fmla="*/ 1003 h 1751"/>
                <a:gd name="T6" fmla="*/ 727 w 1945"/>
                <a:gd name="T7" fmla="*/ 1019 h 1751"/>
                <a:gd name="T8" fmla="*/ 815 w 1945"/>
                <a:gd name="T9" fmla="*/ 1050 h 1751"/>
                <a:gd name="T10" fmla="*/ 877 w 1945"/>
                <a:gd name="T11" fmla="*/ 1010 h 1751"/>
                <a:gd name="T12" fmla="*/ 1117 w 1945"/>
                <a:gd name="T13" fmla="*/ 889 h 1751"/>
                <a:gd name="T14" fmla="*/ 1412 w 1945"/>
                <a:gd name="T15" fmla="*/ 655 h 1751"/>
                <a:gd name="T16" fmla="*/ 1713 w 1945"/>
                <a:gd name="T17" fmla="*/ 400 h 1751"/>
                <a:gd name="T18" fmla="*/ 1682 w 1945"/>
                <a:gd name="T19" fmla="*/ 356 h 1751"/>
                <a:gd name="T20" fmla="*/ 1743 w 1945"/>
                <a:gd name="T21" fmla="*/ 300 h 1751"/>
                <a:gd name="T22" fmla="*/ 1709 w 1945"/>
                <a:gd name="T23" fmla="*/ 235 h 1751"/>
                <a:gd name="T24" fmla="*/ 1759 w 1945"/>
                <a:gd name="T25" fmla="*/ 119 h 1751"/>
                <a:gd name="T26" fmla="*/ 1845 w 1945"/>
                <a:gd name="T27" fmla="*/ 0 h 1751"/>
                <a:gd name="T28" fmla="*/ 1828 w 1945"/>
                <a:gd name="T29" fmla="*/ 384 h 1751"/>
                <a:gd name="T30" fmla="*/ 1627 w 1945"/>
                <a:gd name="T31" fmla="*/ 547 h 1751"/>
                <a:gd name="T32" fmla="*/ 1717 w 1945"/>
                <a:gd name="T33" fmla="*/ 1059 h 1751"/>
                <a:gd name="T34" fmla="*/ 1654 w 1945"/>
                <a:gd name="T35" fmla="*/ 1301 h 1751"/>
                <a:gd name="T36" fmla="*/ 1606 w 1945"/>
                <a:gd name="T37" fmla="*/ 1337 h 1751"/>
                <a:gd name="T38" fmla="*/ 1425 w 1945"/>
                <a:gd name="T39" fmla="*/ 1410 h 1751"/>
                <a:gd name="T40" fmla="*/ 1341 w 1945"/>
                <a:gd name="T41" fmla="*/ 1529 h 1751"/>
                <a:gd name="T42" fmla="*/ 1313 w 1945"/>
                <a:gd name="T43" fmla="*/ 1509 h 1751"/>
                <a:gd name="T44" fmla="*/ 1201 w 1945"/>
                <a:gd name="T45" fmla="*/ 1529 h 1751"/>
                <a:gd name="T46" fmla="*/ 1108 w 1945"/>
                <a:gd name="T47" fmla="*/ 1550 h 1751"/>
                <a:gd name="T48" fmla="*/ 970 w 1945"/>
                <a:gd name="T49" fmla="*/ 1528 h 1751"/>
                <a:gd name="T50" fmla="*/ 934 w 1945"/>
                <a:gd name="T51" fmla="*/ 1516 h 1751"/>
                <a:gd name="T52" fmla="*/ 757 w 1945"/>
                <a:gd name="T53" fmla="*/ 1547 h 1751"/>
                <a:gd name="T54" fmla="*/ 563 w 1945"/>
                <a:gd name="T55" fmla="*/ 1697 h 1751"/>
                <a:gd name="T56" fmla="*/ 344 w 1945"/>
                <a:gd name="T57" fmla="*/ 1740 h 1751"/>
                <a:gd name="T58" fmla="*/ 290 w 1945"/>
                <a:gd name="T59" fmla="*/ 1545 h 1751"/>
                <a:gd name="T60" fmla="*/ 165 w 1945"/>
                <a:gd name="T61" fmla="*/ 1278 h 1751"/>
                <a:gd name="T62" fmla="*/ 0 w 1945"/>
                <a:gd name="T63" fmla="*/ 1071 h 17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45" h="1751">
                  <a:moveTo>
                    <a:pt x="0" y="1071"/>
                  </a:moveTo>
                  <a:lnTo>
                    <a:pt x="442" y="1073"/>
                  </a:lnTo>
                  <a:lnTo>
                    <a:pt x="498" y="996"/>
                  </a:lnTo>
                  <a:lnTo>
                    <a:pt x="522" y="1002"/>
                  </a:lnTo>
                  <a:lnTo>
                    <a:pt x="527" y="1034"/>
                  </a:lnTo>
                  <a:lnTo>
                    <a:pt x="652" y="1003"/>
                  </a:lnTo>
                  <a:lnTo>
                    <a:pt x="669" y="982"/>
                  </a:lnTo>
                  <a:lnTo>
                    <a:pt x="727" y="1019"/>
                  </a:lnTo>
                  <a:lnTo>
                    <a:pt x="758" y="1049"/>
                  </a:lnTo>
                  <a:lnTo>
                    <a:pt x="815" y="1050"/>
                  </a:lnTo>
                  <a:lnTo>
                    <a:pt x="826" y="1015"/>
                  </a:lnTo>
                  <a:lnTo>
                    <a:pt x="877" y="1010"/>
                  </a:lnTo>
                  <a:lnTo>
                    <a:pt x="1057" y="894"/>
                  </a:lnTo>
                  <a:lnTo>
                    <a:pt x="1117" y="889"/>
                  </a:lnTo>
                  <a:lnTo>
                    <a:pt x="1161" y="830"/>
                  </a:lnTo>
                  <a:lnTo>
                    <a:pt x="1412" y="655"/>
                  </a:lnTo>
                  <a:lnTo>
                    <a:pt x="1663" y="453"/>
                  </a:lnTo>
                  <a:lnTo>
                    <a:pt x="1713" y="400"/>
                  </a:lnTo>
                  <a:lnTo>
                    <a:pt x="1707" y="374"/>
                  </a:lnTo>
                  <a:lnTo>
                    <a:pt x="1682" y="356"/>
                  </a:lnTo>
                  <a:lnTo>
                    <a:pt x="1704" y="324"/>
                  </a:lnTo>
                  <a:lnTo>
                    <a:pt x="1743" y="300"/>
                  </a:lnTo>
                  <a:lnTo>
                    <a:pt x="1709" y="263"/>
                  </a:lnTo>
                  <a:lnTo>
                    <a:pt x="1709" y="235"/>
                  </a:lnTo>
                  <a:lnTo>
                    <a:pt x="1765" y="188"/>
                  </a:lnTo>
                  <a:lnTo>
                    <a:pt x="1759" y="119"/>
                  </a:lnTo>
                  <a:lnTo>
                    <a:pt x="1784" y="55"/>
                  </a:lnTo>
                  <a:lnTo>
                    <a:pt x="1845" y="0"/>
                  </a:lnTo>
                  <a:lnTo>
                    <a:pt x="1945" y="159"/>
                  </a:lnTo>
                  <a:lnTo>
                    <a:pt x="1828" y="384"/>
                  </a:lnTo>
                  <a:lnTo>
                    <a:pt x="1669" y="497"/>
                  </a:lnTo>
                  <a:lnTo>
                    <a:pt x="1627" y="547"/>
                  </a:lnTo>
                  <a:lnTo>
                    <a:pt x="1664" y="758"/>
                  </a:lnTo>
                  <a:lnTo>
                    <a:pt x="1717" y="1059"/>
                  </a:lnTo>
                  <a:lnTo>
                    <a:pt x="1730" y="1108"/>
                  </a:lnTo>
                  <a:lnTo>
                    <a:pt x="1654" y="1301"/>
                  </a:lnTo>
                  <a:lnTo>
                    <a:pt x="1609" y="1325"/>
                  </a:lnTo>
                  <a:lnTo>
                    <a:pt x="1606" y="1337"/>
                  </a:lnTo>
                  <a:lnTo>
                    <a:pt x="1528" y="1338"/>
                  </a:lnTo>
                  <a:lnTo>
                    <a:pt x="1425" y="1410"/>
                  </a:lnTo>
                  <a:lnTo>
                    <a:pt x="1381" y="1538"/>
                  </a:lnTo>
                  <a:lnTo>
                    <a:pt x="1341" y="1529"/>
                  </a:lnTo>
                  <a:lnTo>
                    <a:pt x="1333" y="1509"/>
                  </a:lnTo>
                  <a:lnTo>
                    <a:pt x="1313" y="1509"/>
                  </a:lnTo>
                  <a:lnTo>
                    <a:pt x="1304" y="1531"/>
                  </a:lnTo>
                  <a:lnTo>
                    <a:pt x="1201" y="1529"/>
                  </a:lnTo>
                  <a:lnTo>
                    <a:pt x="1148" y="1554"/>
                  </a:lnTo>
                  <a:lnTo>
                    <a:pt x="1108" y="1550"/>
                  </a:lnTo>
                  <a:lnTo>
                    <a:pt x="1063" y="1536"/>
                  </a:lnTo>
                  <a:lnTo>
                    <a:pt x="970" y="1528"/>
                  </a:lnTo>
                  <a:lnTo>
                    <a:pt x="961" y="1514"/>
                  </a:lnTo>
                  <a:lnTo>
                    <a:pt x="934" y="1516"/>
                  </a:lnTo>
                  <a:lnTo>
                    <a:pt x="901" y="1538"/>
                  </a:lnTo>
                  <a:lnTo>
                    <a:pt x="757" y="1547"/>
                  </a:lnTo>
                  <a:lnTo>
                    <a:pt x="643" y="1658"/>
                  </a:lnTo>
                  <a:lnTo>
                    <a:pt x="563" y="1697"/>
                  </a:lnTo>
                  <a:lnTo>
                    <a:pt x="480" y="1751"/>
                  </a:lnTo>
                  <a:lnTo>
                    <a:pt x="344" y="1740"/>
                  </a:lnTo>
                  <a:lnTo>
                    <a:pt x="344" y="1645"/>
                  </a:lnTo>
                  <a:lnTo>
                    <a:pt x="290" y="1545"/>
                  </a:lnTo>
                  <a:lnTo>
                    <a:pt x="267" y="1397"/>
                  </a:lnTo>
                  <a:lnTo>
                    <a:pt x="165" y="1278"/>
                  </a:lnTo>
                  <a:lnTo>
                    <a:pt x="43" y="1171"/>
                  </a:lnTo>
                  <a:lnTo>
                    <a:pt x="0" y="107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832" name="Freeform 88"/>
            <p:cNvSpPr>
              <a:spLocks/>
            </p:cNvSpPr>
            <p:nvPr/>
          </p:nvSpPr>
          <p:spPr bwMode="auto">
            <a:xfrm>
              <a:off x="2894" y="991"/>
              <a:ext cx="325" cy="263"/>
            </a:xfrm>
            <a:custGeom>
              <a:avLst/>
              <a:gdLst>
                <a:gd name="T0" fmla="*/ 0 w 1950"/>
                <a:gd name="T1" fmla="*/ 1058 h 1576"/>
                <a:gd name="T2" fmla="*/ 236 w 1950"/>
                <a:gd name="T3" fmla="*/ 1574 h 1576"/>
                <a:gd name="T4" fmla="*/ 679 w 1950"/>
                <a:gd name="T5" fmla="*/ 1576 h 1576"/>
                <a:gd name="T6" fmla="*/ 734 w 1950"/>
                <a:gd name="T7" fmla="*/ 1498 h 1576"/>
                <a:gd name="T8" fmla="*/ 759 w 1950"/>
                <a:gd name="T9" fmla="*/ 1505 h 1576"/>
                <a:gd name="T10" fmla="*/ 762 w 1950"/>
                <a:gd name="T11" fmla="*/ 1537 h 1576"/>
                <a:gd name="T12" fmla="*/ 887 w 1950"/>
                <a:gd name="T13" fmla="*/ 1507 h 1576"/>
                <a:gd name="T14" fmla="*/ 904 w 1950"/>
                <a:gd name="T15" fmla="*/ 1485 h 1576"/>
                <a:gd name="T16" fmla="*/ 964 w 1950"/>
                <a:gd name="T17" fmla="*/ 1523 h 1576"/>
                <a:gd name="T18" fmla="*/ 996 w 1950"/>
                <a:gd name="T19" fmla="*/ 1552 h 1576"/>
                <a:gd name="T20" fmla="*/ 1052 w 1950"/>
                <a:gd name="T21" fmla="*/ 1554 h 1576"/>
                <a:gd name="T22" fmla="*/ 1063 w 1950"/>
                <a:gd name="T23" fmla="*/ 1518 h 1576"/>
                <a:gd name="T24" fmla="*/ 1116 w 1950"/>
                <a:gd name="T25" fmla="*/ 1512 h 1576"/>
                <a:gd name="T26" fmla="*/ 1294 w 1950"/>
                <a:gd name="T27" fmla="*/ 1398 h 1576"/>
                <a:gd name="T28" fmla="*/ 1355 w 1950"/>
                <a:gd name="T29" fmla="*/ 1392 h 1576"/>
                <a:gd name="T30" fmla="*/ 1397 w 1950"/>
                <a:gd name="T31" fmla="*/ 1336 h 1576"/>
                <a:gd name="T32" fmla="*/ 1653 w 1950"/>
                <a:gd name="T33" fmla="*/ 1156 h 1576"/>
                <a:gd name="T34" fmla="*/ 1893 w 1950"/>
                <a:gd name="T35" fmla="*/ 962 h 1576"/>
                <a:gd name="T36" fmla="*/ 1950 w 1950"/>
                <a:gd name="T37" fmla="*/ 904 h 1576"/>
                <a:gd name="T38" fmla="*/ 1941 w 1950"/>
                <a:gd name="T39" fmla="*/ 875 h 1576"/>
                <a:gd name="T40" fmla="*/ 1920 w 1950"/>
                <a:gd name="T41" fmla="*/ 859 h 1576"/>
                <a:gd name="T42" fmla="*/ 1523 w 1950"/>
                <a:gd name="T43" fmla="*/ 522 h 1576"/>
                <a:gd name="T44" fmla="*/ 1375 w 1950"/>
                <a:gd name="T45" fmla="*/ 425 h 1576"/>
                <a:gd name="T46" fmla="*/ 1314 w 1950"/>
                <a:gd name="T47" fmla="*/ 418 h 1576"/>
                <a:gd name="T48" fmla="*/ 1299 w 1950"/>
                <a:gd name="T49" fmla="*/ 368 h 1576"/>
                <a:gd name="T50" fmla="*/ 1272 w 1950"/>
                <a:gd name="T51" fmla="*/ 348 h 1576"/>
                <a:gd name="T52" fmla="*/ 1052 w 1950"/>
                <a:gd name="T53" fmla="*/ 260 h 1576"/>
                <a:gd name="T54" fmla="*/ 911 w 1950"/>
                <a:gd name="T55" fmla="*/ 243 h 1576"/>
                <a:gd name="T56" fmla="*/ 835 w 1950"/>
                <a:gd name="T57" fmla="*/ 0 h 1576"/>
                <a:gd name="T58" fmla="*/ 635 w 1950"/>
                <a:gd name="T59" fmla="*/ 639 h 1576"/>
                <a:gd name="T60" fmla="*/ 603 w 1950"/>
                <a:gd name="T61" fmla="*/ 647 h 1576"/>
                <a:gd name="T62" fmla="*/ 572 w 1950"/>
                <a:gd name="T63" fmla="*/ 690 h 1576"/>
                <a:gd name="T64" fmla="*/ 502 w 1950"/>
                <a:gd name="T65" fmla="*/ 735 h 1576"/>
                <a:gd name="T66" fmla="*/ 481 w 1950"/>
                <a:gd name="T67" fmla="*/ 723 h 1576"/>
                <a:gd name="T68" fmla="*/ 391 w 1950"/>
                <a:gd name="T69" fmla="*/ 711 h 1576"/>
                <a:gd name="T70" fmla="*/ 0 w 1950"/>
                <a:gd name="T71" fmla="*/ 1058 h 1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950" h="1576">
                  <a:moveTo>
                    <a:pt x="0" y="1058"/>
                  </a:moveTo>
                  <a:lnTo>
                    <a:pt x="236" y="1574"/>
                  </a:lnTo>
                  <a:lnTo>
                    <a:pt x="679" y="1576"/>
                  </a:lnTo>
                  <a:lnTo>
                    <a:pt x="734" y="1498"/>
                  </a:lnTo>
                  <a:lnTo>
                    <a:pt x="759" y="1505"/>
                  </a:lnTo>
                  <a:lnTo>
                    <a:pt x="762" y="1537"/>
                  </a:lnTo>
                  <a:lnTo>
                    <a:pt x="887" y="1507"/>
                  </a:lnTo>
                  <a:lnTo>
                    <a:pt x="904" y="1485"/>
                  </a:lnTo>
                  <a:lnTo>
                    <a:pt x="964" y="1523"/>
                  </a:lnTo>
                  <a:lnTo>
                    <a:pt x="996" y="1552"/>
                  </a:lnTo>
                  <a:lnTo>
                    <a:pt x="1052" y="1554"/>
                  </a:lnTo>
                  <a:lnTo>
                    <a:pt x="1063" y="1518"/>
                  </a:lnTo>
                  <a:lnTo>
                    <a:pt x="1116" y="1512"/>
                  </a:lnTo>
                  <a:lnTo>
                    <a:pt x="1294" y="1398"/>
                  </a:lnTo>
                  <a:lnTo>
                    <a:pt x="1355" y="1392"/>
                  </a:lnTo>
                  <a:lnTo>
                    <a:pt x="1397" y="1336"/>
                  </a:lnTo>
                  <a:lnTo>
                    <a:pt x="1653" y="1156"/>
                  </a:lnTo>
                  <a:lnTo>
                    <a:pt x="1893" y="962"/>
                  </a:lnTo>
                  <a:lnTo>
                    <a:pt x="1950" y="904"/>
                  </a:lnTo>
                  <a:lnTo>
                    <a:pt x="1941" y="875"/>
                  </a:lnTo>
                  <a:lnTo>
                    <a:pt x="1920" y="859"/>
                  </a:lnTo>
                  <a:lnTo>
                    <a:pt x="1523" y="522"/>
                  </a:lnTo>
                  <a:lnTo>
                    <a:pt x="1375" y="425"/>
                  </a:lnTo>
                  <a:lnTo>
                    <a:pt x="1314" y="418"/>
                  </a:lnTo>
                  <a:lnTo>
                    <a:pt x="1299" y="368"/>
                  </a:lnTo>
                  <a:lnTo>
                    <a:pt x="1272" y="348"/>
                  </a:lnTo>
                  <a:lnTo>
                    <a:pt x="1052" y="260"/>
                  </a:lnTo>
                  <a:lnTo>
                    <a:pt x="911" y="243"/>
                  </a:lnTo>
                  <a:lnTo>
                    <a:pt x="835" y="0"/>
                  </a:lnTo>
                  <a:lnTo>
                    <a:pt x="635" y="639"/>
                  </a:lnTo>
                  <a:lnTo>
                    <a:pt x="603" y="647"/>
                  </a:lnTo>
                  <a:lnTo>
                    <a:pt x="572" y="690"/>
                  </a:lnTo>
                  <a:lnTo>
                    <a:pt x="502" y="735"/>
                  </a:lnTo>
                  <a:lnTo>
                    <a:pt x="481" y="723"/>
                  </a:lnTo>
                  <a:lnTo>
                    <a:pt x="391" y="711"/>
                  </a:lnTo>
                  <a:lnTo>
                    <a:pt x="0" y="105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833" name="Freeform 89"/>
            <p:cNvSpPr>
              <a:spLocks/>
            </p:cNvSpPr>
            <p:nvPr/>
          </p:nvSpPr>
          <p:spPr bwMode="auto">
            <a:xfrm>
              <a:off x="3024" y="1596"/>
              <a:ext cx="267" cy="129"/>
            </a:xfrm>
            <a:custGeom>
              <a:avLst/>
              <a:gdLst>
                <a:gd name="T0" fmla="*/ 1462 w 1603"/>
                <a:gd name="T1" fmla="*/ 269 h 775"/>
                <a:gd name="T2" fmla="*/ 1489 w 1603"/>
                <a:gd name="T3" fmla="*/ 323 h 775"/>
                <a:gd name="T4" fmla="*/ 1574 w 1603"/>
                <a:gd name="T5" fmla="*/ 326 h 775"/>
                <a:gd name="T6" fmla="*/ 1603 w 1603"/>
                <a:gd name="T7" fmla="*/ 304 h 775"/>
                <a:gd name="T8" fmla="*/ 1587 w 1603"/>
                <a:gd name="T9" fmla="*/ 406 h 775"/>
                <a:gd name="T10" fmla="*/ 1555 w 1603"/>
                <a:gd name="T11" fmla="*/ 427 h 775"/>
                <a:gd name="T12" fmla="*/ 1534 w 1603"/>
                <a:gd name="T13" fmla="*/ 577 h 775"/>
                <a:gd name="T14" fmla="*/ 1358 w 1603"/>
                <a:gd name="T15" fmla="*/ 693 h 775"/>
                <a:gd name="T16" fmla="*/ 1282 w 1603"/>
                <a:gd name="T17" fmla="*/ 715 h 775"/>
                <a:gd name="T18" fmla="*/ 1179 w 1603"/>
                <a:gd name="T19" fmla="*/ 715 h 775"/>
                <a:gd name="T20" fmla="*/ 1173 w 1603"/>
                <a:gd name="T21" fmla="*/ 740 h 775"/>
                <a:gd name="T22" fmla="*/ 1026 w 1603"/>
                <a:gd name="T23" fmla="*/ 733 h 775"/>
                <a:gd name="T24" fmla="*/ 1013 w 1603"/>
                <a:gd name="T25" fmla="*/ 718 h 775"/>
                <a:gd name="T26" fmla="*/ 777 w 1603"/>
                <a:gd name="T27" fmla="*/ 711 h 775"/>
                <a:gd name="T28" fmla="*/ 734 w 1603"/>
                <a:gd name="T29" fmla="*/ 697 h 775"/>
                <a:gd name="T30" fmla="*/ 610 w 1603"/>
                <a:gd name="T31" fmla="*/ 684 h 775"/>
                <a:gd name="T32" fmla="*/ 477 w 1603"/>
                <a:gd name="T33" fmla="*/ 744 h 775"/>
                <a:gd name="T34" fmla="*/ 306 w 1603"/>
                <a:gd name="T35" fmla="*/ 773 h 775"/>
                <a:gd name="T36" fmla="*/ 233 w 1603"/>
                <a:gd name="T37" fmla="*/ 775 h 775"/>
                <a:gd name="T38" fmla="*/ 185 w 1603"/>
                <a:gd name="T39" fmla="*/ 744 h 775"/>
                <a:gd name="T40" fmla="*/ 143 w 1603"/>
                <a:gd name="T41" fmla="*/ 727 h 775"/>
                <a:gd name="T42" fmla="*/ 126 w 1603"/>
                <a:gd name="T43" fmla="*/ 714 h 775"/>
                <a:gd name="T44" fmla="*/ 0 w 1603"/>
                <a:gd name="T45" fmla="*/ 734 h 775"/>
                <a:gd name="T46" fmla="*/ 0 w 1603"/>
                <a:gd name="T47" fmla="*/ 714 h 775"/>
                <a:gd name="T48" fmla="*/ 169 w 1603"/>
                <a:gd name="T49" fmla="*/ 626 h 775"/>
                <a:gd name="T50" fmla="*/ 184 w 1603"/>
                <a:gd name="T51" fmla="*/ 502 h 775"/>
                <a:gd name="T52" fmla="*/ 185 w 1603"/>
                <a:gd name="T53" fmla="*/ 341 h 775"/>
                <a:gd name="T54" fmla="*/ 691 w 1603"/>
                <a:gd name="T55" fmla="*/ 0 h 775"/>
                <a:gd name="T56" fmla="*/ 1004 w 1603"/>
                <a:gd name="T57" fmla="*/ 55 h 775"/>
                <a:gd name="T58" fmla="*/ 1147 w 1603"/>
                <a:gd name="T59" fmla="*/ 154 h 775"/>
                <a:gd name="T60" fmla="*/ 1202 w 1603"/>
                <a:gd name="T61" fmla="*/ 164 h 775"/>
                <a:gd name="T62" fmla="*/ 1236 w 1603"/>
                <a:gd name="T63" fmla="*/ 163 h 775"/>
                <a:gd name="T64" fmla="*/ 1250 w 1603"/>
                <a:gd name="T65" fmla="*/ 107 h 775"/>
                <a:gd name="T66" fmla="*/ 1285 w 1603"/>
                <a:gd name="T67" fmla="*/ 83 h 775"/>
                <a:gd name="T68" fmla="*/ 1326 w 1603"/>
                <a:gd name="T69" fmla="*/ 129 h 775"/>
                <a:gd name="T70" fmla="*/ 1336 w 1603"/>
                <a:gd name="T71" fmla="*/ 187 h 775"/>
                <a:gd name="T72" fmla="*/ 1462 w 1603"/>
                <a:gd name="T73" fmla="*/ 269 h 7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603" h="775">
                  <a:moveTo>
                    <a:pt x="1462" y="269"/>
                  </a:moveTo>
                  <a:lnTo>
                    <a:pt x="1489" y="323"/>
                  </a:lnTo>
                  <a:lnTo>
                    <a:pt x="1574" y="326"/>
                  </a:lnTo>
                  <a:lnTo>
                    <a:pt x="1603" y="304"/>
                  </a:lnTo>
                  <a:lnTo>
                    <a:pt x="1587" y="406"/>
                  </a:lnTo>
                  <a:lnTo>
                    <a:pt x="1555" y="427"/>
                  </a:lnTo>
                  <a:lnTo>
                    <a:pt x="1534" y="577"/>
                  </a:lnTo>
                  <a:lnTo>
                    <a:pt x="1358" y="693"/>
                  </a:lnTo>
                  <a:lnTo>
                    <a:pt x="1282" y="715"/>
                  </a:lnTo>
                  <a:lnTo>
                    <a:pt x="1179" y="715"/>
                  </a:lnTo>
                  <a:lnTo>
                    <a:pt x="1173" y="740"/>
                  </a:lnTo>
                  <a:lnTo>
                    <a:pt x="1026" y="733"/>
                  </a:lnTo>
                  <a:lnTo>
                    <a:pt x="1013" y="718"/>
                  </a:lnTo>
                  <a:lnTo>
                    <a:pt x="777" y="711"/>
                  </a:lnTo>
                  <a:lnTo>
                    <a:pt x="734" y="697"/>
                  </a:lnTo>
                  <a:lnTo>
                    <a:pt x="610" y="684"/>
                  </a:lnTo>
                  <a:lnTo>
                    <a:pt x="477" y="744"/>
                  </a:lnTo>
                  <a:lnTo>
                    <a:pt x="306" y="773"/>
                  </a:lnTo>
                  <a:lnTo>
                    <a:pt x="233" y="775"/>
                  </a:lnTo>
                  <a:lnTo>
                    <a:pt x="185" y="744"/>
                  </a:lnTo>
                  <a:lnTo>
                    <a:pt x="143" y="727"/>
                  </a:lnTo>
                  <a:lnTo>
                    <a:pt x="126" y="714"/>
                  </a:lnTo>
                  <a:lnTo>
                    <a:pt x="0" y="734"/>
                  </a:lnTo>
                  <a:lnTo>
                    <a:pt x="0" y="714"/>
                  </a:lnTo>
                  <a:lnTo>
                    <a:pt x="169" y="626"/>
                  </a:lnTo>
                  <a:lnTo>
                    <a:pt x="184" y="502"/>
                  </a:lnTo>
                  <a:lnTo>
                    <a:pt x="185" y="341"/>
                  </a:lnTo>
                  <a:lnTo>
                    <a:pt x="691" y="0"/>
                  </a:lnTo>
                  <a:lnTo>
                    <a:pt x="1004" y="55"/>
                  </a:lnTo>
                  <a:lnTo>
                    <a:pt x="1147" y="154"/>
                  </a:lnTo>
                  <a:lnTo>
                    <a:pt x="1202" y="164"/>
                  </a:lnTo>
                  <a:lnTo>
                    <a:pt x="1236" y="163"/>
                  </a:lnTo>
                  <a:lnTo>
                    <a:pt x="1250" y="107"/>
                  </a:lnTo>
                  <a:lnTo>
                    <a:pt x="1285" y="83"/>
                  </a:lnTo>
                  <a:lnTo>
                    <a:pt x="1326" y="129"/>
                  </a:lnTo>
                  <a:lnTo>
                    <a:pt x="1336" y="187"/>
                  </a:lnTo>
                  <a:lnTo>
                    <a:pt x="1462" y="26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834" name="Freeform 90"/>
            <p:cNvSpPr>
              <a:spLocks/>
            </p:cNvSpPr>
            <p:nvPr/>
          </p:nvSpPr>
          <p:spPr bwMode="auto">
            <a:xfrm>
              <a:off x="3268" y="1550"/>
              <a:ext cx="202" cy="223"/>
            </a:xfrm>
            <a:custGeom>
              <a:avLst/>
              <a:gdLst>
                <a:gd name="T0" fmla="*/ 72 w 1212"/>
                <a:gd name="T1" fmla="*/ 445 h 1335"/>
                <a:gd name="T2" fmla="*/ 20 w 1212"/>
                <a:gd name="T3" fmla="*/ 280 h 1335"/>
                <a:gd name="T4" fmla="*/ 151 w 1212"/>
                <a:gd name="T5" fmla="*/ 64 h 1335"/>
                <a:gd name="T6" fmla="*/ 294 w 1212"/>
                <a:gd name="T7" fmla="*/ 0 h 1335"/>
                <a:gd name="T8" fmla="*/ 429 w 1212"/>
                <a:gd name="T9" fmla="*/ 95 h 1335"/>
                <a:gd name="T10" fmla="*/ 429 w 1212"/>
                <a:gd name="T11" fmla="*/ 265 h 1335"/>
                <a:gd name="T12" fmla="*/ 511 w 1212"/>
                <a:gd name="T13" fmla="*/ 362 h 1335"/>
                <a:gd name="T14" fmla="*/ 575 w 1212"/>
                <a:gd name="T15" fmla="*/ 340 h 1335"/>
                <a:gd name="T16" fmla="*/ 657 w 1212"/>
                <a:gd name="T17" fmla="*/ 388 h 1335"/>
                <a:gd name="T18" fmla="*/ 804 w 1212"/>
                <a:gd name="T19" fmla="*/ 404 h 1335"/>
                <a:gd name="T20" fmla="*/ 859 w 1212"/>
                <a:gd name="T21" fmla="*/ 384 h 1335"/>
                <a:gd name="T22" fmla="*/ 924 w 1212"/>
                <a:gd name="T23" fmla="*/ 421 h 1335"/>
                <a:gd name="T24" fmla="*/ 1018 w 1212"/>
                <a:gd name="T25" fmla="*/ 389 h 1335"/>
                <a:gd name="T26" fmla="*/ 1212 w 1212"/>
                <a:gd name="T27" fmla="*/ 366 h 1335"/>
                <a:gd name="T28" fmla="*/ 1203 w 1212"/>
                <a:gd name="T29" fmla="*/ 440 h 1335"/>
                <a:gd name="T30" fmla="*/ 1101 w 1212"/>
                <a:gd name="T31" fmla="*/ 471 h 1335"/>
                <a:gd name="T32" fmla="*/ 989 w 1212"/>
                <a:gd name="T33" fmla="*/ 650 h 1335"/>
                <a:gd name="T34" fmla="*/ 935 w 1212"/>
                <a:gd name="T35" fmla="*/ 762 h 1335"/>
                <a:gd name="T36" fmla="*/ 952 w 1212"/>
                <a:gd name="T37" fmla="*/ 842 h 1335"/>
                <a:gd name="T38" fmla="*/ 958 w 1212"/>
                <a:gd name="T39" fmla="*/ 886 h 1335"/>
                <a:gd name="T40" fmla="*/ 846 w 1212"/>
                <a:gd name="T41" fmla="*/ 1006 h 1335"/>
                <a:gd name="T42" fmla="*/ 815 w 1212"/>
                <a:gd name="T43" fmla="*/ 1201 h 1335"/>
                <a:gd name="T44" fmla="*/ 808 w 1212"/>
                <a:gd name="T45" fmla="*/ 1250 h 1335"/>
                <a:gd name="T46" fmla="*/ 826 w 1212"/>
                <a:gd name="T47" fmla="*/ 1335 h 1335"/>
                <a:gd name="T48" fmla="*/ 761 w 1212"/>
                <a:gd name="T49" fmla="*/ 1316 h 1335"/>
                <a:gd name="T50" fmla="*/ 622 w 1212"/>
                <a:gd name="T51" fmla="*/ 1116 h 1335"/>
                <a:gd name="T52" fmla="*/ 496 w 1212"/>
                <a:gd name="T53" fmla="*/ 861 h 1335"/>
                <a:gd name="T54" fmla="*/ 422 w 1212"/>
                <a:gd name="T55" fmla="*/ 931 h 1335"/>
                <a:gd name="T56" fmla="*/ 381 w 1212"/>
                <a:gd name="T57" fmla="*/ 1042 h 1335"/>
                <a:gd name="T58" fmla="*/ 91 w 1212"/>
                <a:gd name="T59" fmla="*/ 703 h 1335"/>
                <a:gd name="T60" fmla="*/ 139 w 1212"/>
                <a:gd name="T61" fmla="*/ 580 h 1335"/>
                <a:gd name="T62" fmla="*/ 27 w 1212"/>
                <a:gd name="T63" fmla="*/ 596 h 1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12" h="1335">
                  <a:moveTo>
                    <a:pt x="0" y="539"/>
                  </a:moveTo>
                  <a:lnTo>
                    <a:pt x="72" y="445"/>
                  </a:lnTo>
                  <a:lnTo>
                    <a:pt x="59" y="338"/>
                  </a:lnTo>
                  <a:lnTo>
                    <a:pt x="20" y="280"/>
                  </a:lnTo>
                  <a:lnTo>
                    <a:pt x="20" y="238"/>
                  </a:lnTo>
                  <a:lnTo>
                    <a:pt x="151" y="64"/>
                  </a:lnTo>
                  <a:lnTo>
                    <a:pt x="228" y="85"/>
                  </a:lnTo>
                  <a:lnTo>
                    <a:pt x="294" y="0"/>
                  </a:lnTo>
                  <a:lnTo>
                    <a:pt x="467" y="37"/>
                  </a:lnTo>
                  <a:lnTo>
                    <a:pt x="429" y="95"/>
                  </a:lnTo>
                  <a:lnTo>
                    <a:pt x="422" y="230"/>
                  </a:lnTo>
                  <a:lnTo>
                    <a:pt x="429" y="265"/>
                  </a:lnTo>
                  <a:lnTo>
                    <a:pt x="399" y="306"/>
                  </a:lnTo>
                  <a:lnTo>
                    <a:pt x="511" y="362"/>
                  </a:lnTo>
                  <a:lnTo>
                    <a:pt x="538" y="367"/>
                  </a:lnTo>
                  <a:lnTo>
                    <a:pt x="575" y="340"/>
                  </a:lnTo>
                  <a:lnTo>
                    <a:pt x="603" y="343"/>
                  </a:lnTo>
                  <a:lnTo>
                    <a:pt x="657" y="388"/>
                  </a:lnTo>
                  <a:lnTo>
                    <a:pt x="777" y="389"/>
                  </a:lnTo>
                  <a:lnTo>
                    <a:pt x="804" y="404"/>
                  </a:lnTo>
                  <a:lnTo>
                    <a:pt x="836" y="407"/>
                  </a:lnTo>
                  <a:lnTo>
                    <a:pt x="859" y="384"/>
                  </a:lnTo>
                  <a:lnTo>
                    <a:pt x="884" y="386"/>
                  </a:lnTo>
                  <a:lnTo>
                    <a:pt x="924" y="421"/>
                  </a:lnTo>
                  <a:lnTo>
                    <a:pt x="967" y="417"/>
                  </a:lnTo>
                  <a:lnTo>
                    <a:pt x="1018" y="389"/>
                  </a:lnTo>
                  <a:lnTo>
                    <a:pt x="1177" y="354"/>
                  </a:lnTo>
                  <a:lnTo>
                    <a:pt x="1212" y="366"/>
                  </a:lnTo>
                  <a:lnTo>
                    <a:pt x="1203" y="402"/>
                  </a:lnTo>
                  <a:lnTo>
                    <a:pt x="1203" y="440"/>
                  </a:lnTo>
                  <a:lnTo>
                    <a:pt x="1181" y="462"/>
                  </a:lnTo>
                  <a:lnTo>
                    <a:pt x="1101" y="471"/>
                  </a:lnTo>
                  <a:lnTo>
                    <a:pt x="1086" y="566"/>
                  </a:lnTo>
                  <a:lnTo>
                    <a:pt x="989" y="650"/>
                  </a:lnTo>
                  <a:lnTo>
                    <a:pt x="954" y="714"/>
                  </a:lnTo>
                  <a:lnTo>
                    <a:pt x="935" y="762"/>
                  </a:lnTo>
                  <a:lnTo>
                    <a:pt x="932" y="831"/>
                  </a:lnTo>
                  <a:lnTo>
                    <a:pt x="952" y="842"/>
                  </a:lnTo>
                  <a:lnTo>
                    <a:pt x="965" y="861"/>
                  </a:lnTo>
                  <a:lnTo>
                    <a:pt x="958" y="886"/>
                  </a:lnTo>
                  <a:lnTo>
                    <a:pt x="874" y="981"/>
                  </a:lnTo>
                  <a:lnTo>
                    <a:pt x="846" y="1006"/>
                  </a:lnTo>
                  <a:lnTo>
                    <a:pt x="852" y="1124"/>
                  </a:lnTo>
                  <a:lnTo>
                    <a:pt x="815" y="1201"/>
                  </a:lnTo>
                  <a:lnTo>
                    <a:pt x="808" y="1221"/>
                  </a:lnTo>
                  <a:lnTo>
                    <a:pt x="808" y="1250"/>
                  </a:lnTo>
                  <a:lnTo>
                    <a:pt x="844" y="1313"/>
                  </a:lnTo>
                  <a:lnTo>
                    <a:pt x="826" y="1335"/>
                  </a:lnTo>
                  <a:lnTo>
                    <a:pt x="805" y="1316"/>
                  </a:lnTo>
                  <a:lnTo>
                    <a:pt x="761" y="1316"/>
                  </a:lnTo>
                  <a:lnTo>
                    <a:pt x="661" y="1189"/>
                  </a:lnTo>
                  <a:lnTo>
                    <a:pt x="622" y="1116"/>
                  </a:lnTo>
                  <a:lnTo>
                    <a:pt x="618" y="1061"/>
                  </a:lnTo>
                  <a:lnTo>
                    <a:pt x="496" y="861"/>
                  </a:lnTo>
                  <a:lnTo>
                    <a:pt x="473" y="859"/>
                  </a:lnTo>
                  <a:lnTo>
                    <a:pt x="422" y="931"/>
                  </a:lnTo>
                  <a:lnTo>
                    <a:pt x="416" y="994"/>
                  </a:lnTo>
                  <a:lnTo>
                    <a:pt x="381" y="1042"/>
                  </a:lnTo>
                  <a:lnTo>
                    <a:pt x="74" y="842"/>
                  </a:lnTo>
                  <a:lnTo>
                    <a:pt x="91" y="703"/>
                  </a:lnTo>
                  <a:lnTo>
                    <a:pt x="126" y="678"/>
                  </a:lnTo>
                  <a:lnTo>
                    <a:pt x="139" y="580"/>
                  </a:lnTo>
                  <a:lnTo>
                    <a:pt x="112" y="599"/>
                  </a:lnTo>
                  <a:lnTo>
                    <a:pt x="27" y="596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835" name="Freeform 91"/>
            <p:cNvSpPr>
              <a:spLocks/>
            </p:cNvSpPr>
            <p:nvPr/>
          </p:nvSpPr>
          <p:spPr bwMode="auto">
            <a:xfrm>
              <a:off x="3055" y="1499"/>
              <a:ext cx="272" cy="154"/>
            </a:xfrm>
            <a:custGeom>
              <a:avLst/>
              <a:gdLst>
                <a:gd name="T0" fmla="*/ 102 w 1632"/>
                <a:gd name="T1" fmla="*/ 203 h 922"/>
                <a:gd name="T2" fmla="*/ 264 w 1632"/>
                <a:gd name="T3" fmla="*/ 312 h 922"/>
                <a:gd name="T4" fmla="*/ 452 w 1632"/>
                <a:gd name="T5" fmla="*/ 313 h 922"/>
                <a:gd name="T6" fmla="*/ 514 w 1632"/>
                <a:gd name="T7" fmla="*/ 268 h 922"/>
                <a:gd name="T8" fmla="*/ 635 w 1632"/>
                <a:gd name="T9" fmla="*/ 411 h 922"/>
                <a:gd name="T10" fmla="*/ 934 w 1632"/>
                <a:gd name="T11" fmla="*/ 130 h 922"/>
                <a:gd name="T12" fmla="*/ 1049 w 1632"/>
                <a:gd name="T13" fmla="*/ 144 h 922"/>
                <a:gd name="T14" fmla="*/ 1099 w 1632"/>
                <a:gd name="T15" fmla="*/ 117 h 922"/>
                <a:gd name="T16" fmla="*/ 1218 w 1632"/>
                <a:gd name="T17" fmla="*/ 0 h 922"/>
                <a:gd name="T18" fmla="*/ 1273 w 1632"/>
                <a:gd name="T19" fmla="*/ 13 h 922"/>
                <a:gd name="T20" fmla="*/ 1281 w 1632"/>
                <a:gd name="T21" fmla="*/ 34 h 922"/>
                <a:gd name="T22" fmla="*/ 1370 w 1632"/>
                <a:gd name="T23" fmla="*/ 41 h 922"/>
                <a:gd name="T24" fmla="*/ 1473 w 1632"/>
                <a:gd name="T25" fmla="*/ 41 h 922"/>
                <a:gd name="T26" fmla="*/ 1489 w 1632"/>
                <a:gd name="T27" fmla="*/ 80 h 922"/>
                <a:gd name="T28" fmla="*/ 1513 w 1632"/>
                <a:gd name="T29" fmla="*/ 104 h 922"/>
                <a:gd name="T30" fmla="*/ 1533 w 1632"/>
                <a:gd name="T31" fmla="*/ 92 h 922"/>
                <a:gd name="T32" fmla="*/ 1566 w 1632"/>
                <a:gd name="T33" fmla="*/ 67 h 922"/>
                <a:gd name="T34" fmla="*/ 1609 w 1632"/>
                <a:gd name="T35" fmla="*/ 73 h 922"/>
                <a:gd name="T36" fmla="*/ 1632 w 1632"/>
                <a:gd name="T37" fmla="*/ 117 h 922"/>
                <a:gd name="T38" fmla="*/ 1628 w 1632"/>
                <a:gd name="T39" fmla="*/ 197 h 922"/>
                <a:gd name="T40" fmla="*/ 1574 w 1632"/>
                <a:gd name="T41" fmla="*/ 300 h 922"/>
                <a:gd name="T42" fmla="*/ 1506 w 1632"/>
                <a:gd name="T43" fmla="*/ 393 h 922"/>
                <a:gd name="T44" fmla="*/ 1428 w 1632"/>
                <a:gd name="T45" fmla="*/ 369 h 922"/>
                <a:gd name="T46" fmla="*/ 1317 w 1632"/>
                <a:gd name="T47" fmla="*/ 513 h 922"/>
                <a:gd name="T48" fmla="*/ 1295 w 1632"/>
                <a:gd name="T49" fmla="*/ 544 h 922"/>
                <a:gd name="T50" fmla="*/ 1300 w 1632"/>
                <a:gd name="T51" fmla="*/ 588 h 922"/>
                <a:gd name="T52" fmla="*/ 1333 w 1632"/>
                <a:gd name="T53" fmla="*/ 637 h 922"/>
                <a:gd name="T54" fmla="*/ 1351 w 1632"/>
                <a:gd name="T55" fmla="*/ 749 h 922"/>
                <a:gd name="T56" fmla="*/ 1275 w 1632"/>
                <a:gd name="T57" fmla="*/ 848 h 922"/>
                <a:gd name="T58" fmla="*/ 1151 w 1632"/>
                <a:gd name="T59" fmla="*/ 768 h 922"/>
                <a:gd name="T60" fmla="*/ 1140 w 1632"/>
                <a:gd name="T61" fmla="*/ 705 h 922"/>
                <a:gd name="T62" fmla="*/ 1100 w 1632"/>
                <a:gd name="T63" fmla="*/ 664 h 922"/>
                <a:gd name="T64" fmla="*/ 1065 w 1632"/>
                <a:gd name="T65" fmla="*/ 682 h 922"/>
                <a:gd name="T66" fmla="*/ 1051 w 1632"/>
                <a:gd name="T67" fmla="*/ 742 h 922"/>
                <a:gd name="T68" fmla="*/ 1011 w 1632"/>
                <a:gd name="T69" fmla="*/ 742 h 922"/>
                <a:gd name="T70" fmla="*/ 960 w 1632"/>
                <a:gd name="T71" fmla="*/ 733 h 922"/>
                <a:gd name="T72" fmla="*/ 822 w 1632"/>
                <a:gd name="T73" fmla="*/ 637 h 922"/>
                <a:gd name="T74" fmla="*/ 503 w 1632"/>
                <a:gd name="T75" fmla="*/ 579 h 922"/>
                <a:gd name="T76" fmla="*/ 0 w 1632"/>
                <a:gd name="T77" fmla="*/ 922 h 922"/>
                <a:gd name="T78" fmla="*/ 2 w 1632"/>
                <a:gd name="T79" fmla="*/ 588 h 922"/>
                <a:gd name="T80" fmla="*/ 41 w 1632"/>
                <a:gd name="T81" fmla="*/ 417 h 922"/>
                <a:gd name="T82" fmla="*/ 99 w 1632"/>
                <a:gd name="T83" fmla="*/ 354 h 922"/>
                <a:gd name="T84" fmla="*/ 102 w 1632"/>
                <a:gd name="T85" fmla="*/ 203 h 9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632" h="922">
                  <a:moveTo>
                    <a:pt x="102" y="203"/>
                  </a:moveTo>
                  <a:lnTo>
                    <a:pt x="264" y="312"/>
                  </a:lnTo>
                  <a:lnTo>
                    <a:pt x="452" y="313"/>
                  </a:lnTo>
                  <a:lnTo>
                    <a:pt x="514" y="268"/>
                  </a:lnTo>
                  <a:lnTo>
                    <a:pt x="635" y="411"/>
                  </a:lnTo>
                  <a:lnTo>
                    <a:pt x="934" y="130"/>
                  </a:lnTo>
                  <a:lnTo>
                    <a:pt x="1049" y="144"/>
                  </a:lnTo>
                  <a:lnTo>
                    <a:pt x="1099" y="117"/>
                  </a:lnTo>
                  <a:lnTo>
                    <a:pt x="1218" y="0"/>
                  </a:lnTo>
                  <a:lnTo>
                    <a:pt x="1273" y="13"/>
                  </a:lnTo>
                  <a:lnTo>
                    <a:pt x="1281" y="34"/>
                  </a:lnTo>
                  <a:lnTo>
                    <a:pt x="1370" y="41"/>
                  </a:lnTo>
                  <a:lnTo>
                    <a:pt x="1473" y="41"/>
                  </a:lnTo>
                  <a:lnTo>
                    <a:pt x="1489" y="80"/>
                  </a:lnTo>
                  <a:lnTo>
                    <a:pt x="1513" y="104"/>
                  </a:lnTo>
                  <a:lnTo>
                    <a:pt x="1533" y="92"/>
                  </a:lnTo>
                  <a:lnTo>
                    <a:pt x="1566" y="67"/>
                  </a:lnTo>
                  <a:lnTo>
                    <a:pt x="1609" y="73"/>
                  </a:lnTo>
                  <a:lnTo>
                    <a:pt x="1632" y="117"/>
                  </a:lnTo>
                  <a:lnTo>
                    <a:pt x="1628" y="197"/>
                  </a:lnTo>
                  <a:lnTo>
                    <a:pt x="1574" y="300"/>
                  </a:lnTo>
                  <a:lnTo>
                    <a:pt x="1506" y="393"/>
                  </a:lnTo>
                  <a:lnTo>
                    <a:pt x="1428" y="369"/>
                  </a:lnTo>
                  <a:lnTo>
                    <a:pt x="1317" y="513"/>
                  </a:lnTo>
                  <a:lnTo>
                    <a:pt x="1295" y="544"/>
                  </a:lnTo>
                  <a:lnTo>
                    <a:pt x="1300" y="588"/>
                  </a:lnTo>
                  <a:lnTo>
                    <a:pt x="1333" y="637"/>
                  </a:lnTo>
                  <a:lnTo>
                    <a:pt x="1351" y="749"/>
                  </a:lnTo>
                  <a:lnTo>
                    <a:pt x="1275" y="848"/>
                  </a:lnTo>
                  <a:lnTo>
                    <a:pt x="1151" y="768"/>
                  </a:lnTo>
                  <a:lnTo>
                    <a:pt x="1140" y="705"/>
                  </a:lnTo>
                  <a:lnTo>
                    <a:pt x="1100" y="664"/>
                  </a:lnTo>
                  <a:lnTo>
                    <a:pt x="1065" y="682"/>
                  </a:lnTo>
                  <a:lnTo>
                    <a:pt x="1051" y="742"/>
                  </a:lnTo>
                  <a:lnTo>
                    <a:pt x="1011" y="742"/>
                  </a:lnTo>
                  <a:lnTo>
                    <a:pt x="960" y="733"/>
                  </a:lnTo>
                  <a:lnTo>
                    <a:pt x="822" y="637"/>
                  </a:lnTo>
                  <a:lnTo>
                    <a:pt x="503" y="579"/>
                  </a:lnTo>
                  <a:lnTo>
                    <a:pt x="0" y="922"/>
                  </a:lnTo>
                  <a:lnTo>
                    <a:pt x="2" y="588"/>
                  </a:lnTo>
                  <a:lnTo>
                    <a:pt x="41" y="417"/>
                  </a:lnTo>
                  <a:lnTo>
                    <a:pt x="99" y="354"/>
                  </a:lnTo>
                  <a:lnTo>
                    <a:pt x="102" y="20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836" name="Freeform 92"/>
            <p:cNvSpPr>
              <a:spLocks/>
            </p:cNvSpPr>
            <p:nvPr/>
          </p:nvSpPr>
          <p:spPr bwMode="auto">
            <a:xfrm>
              <a:off x="3059" y="1458"/>
              <a:ext cx="158" cy="110"/>
            </a:xfrm>
            <a:custGeom>
              <a:avLst/>
              <a:gdLst>
                <a:gd name="T0" fmla="*/ 80 w 949"/>
                <a:gd name="T1" fmla="*/ 450 h 657"/>
                <a:gd name="T2" fmla="*/ 242 w 949"/>
                <a:gd name="T3" fmla="*/ 555 h 657"/>
                <a:gd name="T4" fmla="*/ 431 w 949"/>
                <a:gd name="T5" fmla="*/ 559 h 657"/>
                <a:gd name="T6" fmla="*/ 494 w 949"/>
                <a:gd name="T7" fmla="*/ 514 h 657"/>
                <a:gd name="T8" fmla="*/ 615 w 949"/>
                <a:gd name="T9" fmla="*/ 657 h 657"/>
                <a:gd name="T10" fmla="*/ 909 w 949"/>
                <a:gd name="T11" fmla="*/ 372 h 657"/>
                <a:gd name="T12" fmla="*/ 949 w 949"/>
                <a:gd name="T13" fmla="*/ 328 h 657"/>
                <a:gd name="T14" fmla="*/ 931 w 949"/>
                <a:gd name="T15" fmla="*/ 195 h 657"/>
                <a:gd name="T16" fmla="*/ 732 w 949"/>
                <a:gd name="T17" fmla="*/ 16 h 657"/>
                <a:gd name="T18" fmla="*/ 511 w 949"/>
                <a:gd name="T19" fmla="*/ 23 h 657"/>
                <a:gd name="T20" fmla="*/ 504 w 949"/>
                <a:gd name="T21" fmla="*/ 51 h 657"/>
                <a:gd name="T22" fmla="*/ 376 w 949"/>
                <a:gd name="T23" fmla="*/ 62 h 657"/>
                <a:gd name="T24" fmla="*/ 277 w 949"/>
                <a:gd name="T25" fmla="*/ 0 h 657"/>
                <a:gd name="T26" fmla="*/ 249 w 949"/>
                <a:gd name="T27" fmla="*/ 0 h 657"/>
                <a:gd name="T28" fmla="*/ 114 w 949"/>
                <a:gd name="T29" fmla="*/ 84 h 657"/>
                <a:gd name="T30" fmla="*/ 0 w 949"/>
                <a:gd name="T31" fmla="*/ 245 h 657"/>
                <a:gd name="T32" fmla="*/ 16 w 949"/>
                <a:gd name="T33" fmla="*/ 315 h 657"/>
                <a:gd name="T34" fmla="*/ 79 w 949"/>
                <a:gd name="T35" fmla="*/ 424 h 657"/>
                <a:gd name="T36" fmla="*/ 80 w 949"/>
                <a:gd name="T37" fmla="*/ 450 h 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49" h="657">
                  <a:moveTo>
                    <a:pt x="80" y="450"/>
                  </a:moveTo>
                  <a:lnTo>
                    <a:pt x="242" y="555"/>
                  </a:lnTo>
                  <a:lnTo>
                    <a:pt x="431" y="559"/>
                  </a:lnTo>
                  <a:lnTo>
                    <a:pt x="494" y="514"/>
                  </a:lnTo>
                  <a:lnTo>
                    <a:pt x="615" y="657"/>
                  </a:lnTo>
                  <a:lnTo>
                    <a:pt x="909" y="372"/>
                  </a:lnTo>
                  <a:lnTo>
                    <a:pt x="949" y="328"/>
                  </a:lnTo>
                  <a:lnTo>
                    <a:pt x="931" y="195"/>
                  </a:lnTo>
                  <a:lnTo>
                    <a:pt x="732" y="16"/>
                  </a:lnTo>
                  <a:lnTo>
                    <a:pt x="511" y="23"/>
                  </a:lnTo>
                  <a:lnTo>
                    <a:pt x="504" y="51"/>
                  </a:lnTo>
                  <a:lnTo>
                    <a:pt x="376" y="62"/>
                  </a:lnTo>
                  <a:lnTo>
                    <a:pt x="277" y="0"/>
                  </a:lnTo>
                  <a:lnTo>
                    <a:pt x="249" y="0"/>
                  </a:lnTo>
                  <a:lnTo>
                    <a:pt x="114" y="84"/>
                  </a:lnTo>
                  <a:lnTo>
                    <a:pt x="0" y="245"/>
                  </a:lnTo>
                  <a:lnTo>
                    <a:pt x="16" y="315"/>
                  </a:lnTo>
                  <a:lnTo>
                    <a:pt x="79" y="424"/>
                  </a:lnTo>
                  <a:lnTo>
                    <a:pt x="80" y="45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159837" name="Text Box 93"/>
          <p:cNvSpPr txBox="1">
            <a:spLocks noChangeArrowheads="1"/>
          </p:cNvSpPr>
          <p:nvPr/>
        </p:nvSpPr>
        <p:spPr bwMode="auto">
          <a:xfrm>
            <a:off x="117475" y="1412875"/>
            <a:ext cx="4454525" cy="3211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700" dirty="0">
                <a:solidFill>
                  <a:srgbClr val="066168"/>
                </a:solidFill>
                <a:latin typeface="Verdana" pitchFamily="34" charset="0"/>
              </a:rPr>
              <a:t>86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 municípios: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 </a:t>
            </a:r>
          </a:p>
          <a:p>
            <a:r>
              <a:rPr lang="pt-BR" sz="1100" b="0" dirty="0" smtClean="0">
                <a:solidFill>
                  <a:srgbClr val="066168"/>
                </a:solidFill>
                <a:latin typeface="Verdana" pitchFamily="34" charset="0"/>
              </a:rPr>
              <a:t>Bela Cruz, 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Jaguaribe, Tarrafas, Abaiara, Crato, Itaitinga, Barro, Granja, </a:t>
            </a:r>
            <a:r>
              <a:rPr lang="pt-BR" sz="1100" b="0" dirty="0" err="1">
                <a:solidFill>
                  <a:srgbClr val="066168"/>
                </a:solidFill>
                <a:latin typeface="Verdana" pitchFamily="34" charset="0"/>
              </a:rPr>
              <a:t>Guaiúba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100" b="0" dirty="0" err="1">
                <a:solidFill>
                  <a:srgbClr val="066168"/>
                </a:solidFill>
                <a:latin typeface="Verdana" pitchFamily="34" charset="0"/>
              </a:rPr>
              <a:t>Barroquinha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, Baturité, Guaraciaba do Norte, </a:t>
            </a:r>
            <a:r>
              <a:rPr lang="pt-BR" sz="1100" b="0" dirty="0" err="1">
                <a:solidFill>
                  <a:srgbClr val="066168"/>
                </a:solidFill>
                <a:latin typeface="Verdana" pitchFamily="34" charset="0"/>
              </a:rPr>
              <a:t>Croatá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, Catunda, Chorozinho, </a:t>
            </a:r>
            <a:r>
              <a:rPr lang="pt-BR" sz="1100" b="0" dirty="0" smtClean="0">
                <a:solidFill>
                  <a:srgbClr val="066168"/>
                </a:solidFill>
                <a:latin typeface="Verdana" pitchFamily="34" charset="0"/>
              </a:rPr>
              <a:t>Coreaú, 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Caririaçu, Cariré, Farias Brito, </a:t>
            </a:r>
            <a:r>
              <a:rPr lang="pt-BR" sz="1100" b="0" dirty="0" smtClean="0">
                <a:solidFill>
                  <a:srgbClr val="066168"/>
                </a:solidFill>
                <a:latin typeface="Verdana" pitchFamily="34" charset="0"/>
              </a:rPr>
              <a:t>Boa Viagem, 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Canindé, Eusébio, Carnaubal, </a:t>
            </a:r>
            <a:r>
              <a:rPr lang="pt-BR" sz="1100" b="0" dirty="0" smtClean="0">
                <a:solidFill>
                  <a:srgbClr val="066168"/>
                </a:solidFill>
                <a:latin typeface="Verdana" pitchFamily="34" charset="0"/>
              </a:rPr>
              <a:t>Brejo Santo, </a:t>
            </a:r>
            <a:r>
              <a:rPr lang="pt-BR" sz="1100" b="0" dirty="0" err="1">
                <a:solidFill>
                  <a:srgbClr val="066168"/>
                </a:solidFill>
                <a:latin typeface="Verdana" pitchFamily="34" charset="0"/>
              </a:rPr>
              <a:t>Frecheirinha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, General Sampaio, Capistrano, </a:t>
            </a:r>
            <a:r>
              <a:rPr lang="pt-BR" sz="1100" b="0" dirty="0" err="1">
                <a:solidFill>
                  <a:srgbClr val="066168"/>
                </a:solidFill>
                <a:latin typeface="Verdana" pitchFamily="34" charset="0"/>
              </a:rPr>
              <a:t>Apuiarés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, Acaraú, Barbalha, Aurora, Assaré, </a:t>
            </a:r>
            <a:r>
              <a:rPr lang="pt-BR" sz="1100" b="0" dirty="0" err="1">
                <a:solidFill>
                  <a:srgbClr val="066168"/>
                </a:solidFill>
                <a:latin typeface="Verdana" pitchFamily="34" charset="0"/>
              </a:rPr>
              <a:t>Aratuba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, Aracoiaba, Aracati, </a:t>
            </a:r>
            <a:r>
              <a:rPr lang="pt-BR" sz="1100" b="0" dirty="0" smtClean="0">
                <a:solidFill>
                  <a:srgbClr val="066168"/>
                </a:solidFill>
                <a:latin typeface="Verdana" pitchFamily="34" charset="0"/>
              </a:rPr>
              <a:t>Aquiraz, </a:t>
            </a:r>
            <a:r>
              <a:rPr lang="pt-BR" sz="1100" b="0" dirty="0" err="1">
                <a:solidFill>
                  <a:srgbClr val="066168"/>
                </a:solidFill>
                <a:latin typeface="Verdana" pitchFamily="34" charset="0"/>
              </a:rPr>
              <a:t>Alcântaras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, Barreira, </a:t>
            </a:r>
            <a:r>
              <a:rPr lang="pt-BR" sz="1100" b="0" dirty="0" err="1">
                <a:solidFill>
                  <a:srgbClr val="066168"/>
                </a:solidFill>
                <a:latin typeface="Verdana" pitchFamily="34" charset="0"/>
              </a:rPr>
              <a:t>Palmácia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, Pacatuba, Marco, Pentecoste, </a:t>
            </a:r>
            <a:r>
              <a:rPr lang="pt-BR" sz="1100" b="0" dirty="0" err="1">
                <a:solidFill>
                  <a:srgbClr val="066168"/>
                </a:solidFill>
                <a:latin typeface="Verdana" pitchFamily="34" charset="0"/>
              </a:rPr>
              <a:t>Paramoti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, Paraipaba, Paracuru, </a:t>
            </a:r>
            <a:r>
              <a:rPr lang="pt-BR" sz="1100" b="0" dirty="0" err="1">
                <a:solidFill>
                  <a:srgbClr val="066168"/>
                </a:solidFill>
                <a:latin typeface="Verdana" pitchFamily="34" charset="0"/>
              </a:rPr>
              <a:t>Pacoti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, Mulungu, Missão Velha, Milagres, Meruoca, </a:t>
            </a:r>
            <a:r>
              <a:rPr lang="pt-BR" sz="1100" b="0" dirty="0" err="1">
                <a:solidFill>
                  <a:srgbClr val="066168"/>
                </a:solidFill>
                <a:latin typeface="Verdana" pitchFamily="34" charset="0"/>
              </a:rPr>
              <a:t>Pindoretama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, Massapê, Pires Ferreira, Maranguape, Madalena, Limoeiro do Norte, Juazeiro do Norte, </a:t>
            </a:r>
            <a:r>
              <a:rPr lang="pt-BR" sz="1100" b="0" dirty="0" err="1">
                <a:solidFill>
                  <a:srgbClr val="066168"/>
                </a:solidFill>
                <a:latin typeface="Verdana" pitchFamily="34" charset="0"/>
              </a:rPr>
              <a:t>Jaguaribara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100" b="0" dirty="0" err="1">
                <a:solidFill>
                  <a:srgbClr val="066168"/>
                </a:solidFill>
                <a:latin typeface="Verdana" pitchFamily="34" charset="0"/>
              </a:rPr>
              <a:t>Itatira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, Itapiúna, Itapipoca, </a:t>
            </a:r>
            <a:r>
              <a:rPr lang="pt-BR" sz="1100" b="0" dirty="0" err="1" smtClean="0">
                <a:solidFill>
                  <a:srgbClr val="066168"/>
                </a:solidFill>
                <a:latin typeface="Verdana" pitchFamily="34" charset="0"/>
              </a:rPr>
              <a:t>Itapajé</a:t>
            </a:r>
            <a:r>
              <a:rPr lang="pt-BR" sz="1100" b="0" dirty="0" smtClean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Ipueiras, Ipu, Ibiapina, Hidrolândia, Mauriti, Uruburetama, Guaramiranga, Pereiro, Varjota, Umirim, Ubajara, Tianguá, Sobral, São </a:t>
            </a:r>
            <a:r>
              <a:rPr lang="pt-BR" sz="1100" b="0" dirty="0" err="1">
                <a:solidFill>
                  <a:srgbClr val="066168"/>
                </a:solidFill>
                <a:latin typeface="Verdana" pitchFamily="34" charset="0"/>
              </a:rPr>
              <a:t>Luis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 do </a:t>
            </a:r>
            <a:r>
              <a:rPr lang="pt-BR" sz="1100" b="0" dirty="0" err="1">
                <a:solidFill>
                  <a:srgbClr val="066168"/>
                </a:solidFill>
                <a:latin typeface="Verdana" pitchFamily="34" charset="0"/>
              </a:rPr>
              <a:t>Curu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, São Benedito, Santa Quitéria, Santana do </a:t>
            </a:r>
            <a:r>
              <a:rPr lang="pt-BR" sz="1100" b="0" dirty="0" smtClean="0">
                <a:solidFill>
                  <a:srgbClr val="066168"/>
                </a:solidFill>
                <a:latin typeface="Verdana" pitchFamily="34" charset="0"/>
              </a:rPr>
              <a:t>Acaraú, 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Russas, Reriutaba, Redenção, Quixeré, Porteiras, </a:t>
            </a:r>
            <a:r>
              <a:rPr lang="pt-BR" sz="1100" b="0" dirty="0" smtClean="0">
                <a:solidFill>
                  <a:srgbClr val="066168"/>
                </a:solidFill>
                <a:latin typeface="Verdana" pitchFamily="34" charset="0"/>
              </a:rPr>
              <a:t>Viçosa do Ceará, </a:t>
            </a:r>
            <a:r>
              <a:rPr lang="pt-BR" sz="1100" b="0" dirty="0">
                <a:solidFill>
                  <a:srgbClr val="066168"/>
                </a:solidFill>
                <a:latin typeface="Verdana" pitchFamily="34" charset="0"/>
              </a:rPr>
              <a:t>Tabuleiro do Norte</a:t>
            </a:r>
          </a:p>
        </p:txBody>
      </p:sp>
      <p:sp>
        <p:nvSpPr>
          <p:cNvPr id="159838" name="Text Box 94"/>
          <p:cNvSpPr txBox="1">
            <a:spLocks noChangeArrowheads="1"/>
          </p:cNvSpPr>
          <p:nvPr/>
        </p:nvSpPr>
        <p:spPr bwMode="auto">
          <a:xfrm>
            <a:off x="117475" y="4621213"/>
            <a:ext cx="2878138" cy="3508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700">
                <a:solidFill>
                  <a:srgbClr val="066168"/>
                </a:solidFill>
                <a:latin typeface="Verdana" pitchFamily="34" charset="0"/>
              </a:rPr>
              <a:t>2.867 ha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de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área plantada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</a:p>
        </p:txBody>
      </p:sp>
      <p:sp>
        <p:nvSpPr>
          <p:cNvPr id="159839" name="Line 95"/>
          <p:cNvSpPr>
            <a:spLocks noChangeShapeType="1"/>
          </p:cNvSpPr>
          <p:nvPr/>
        </p:nvSpPr>
        <p:spPr bwMode="auto">
          <a:xfrm>
            <a:off x="146050" y="4622800"/>
            <a:ext cx="34178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59840" name="Line 96"/>
          <p:cNvSpPr>
            <a:spLocks noChangeShapeType="1"/>
          </p:cNvSpPr>
          <p:nvPr/>
        </p:nvSpPr>
        <p:spPr bwMode="auto">
          <a:xfrm>
            <a:off x="146050" y="4970463"/>
            <a:ext cx="34178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59841" name="Text Box 97"/>
          <p:cNvSpPr txBox="1">
            <a:spLocks noChangeArrowheads="1"/>
          </p:cNvSpPr>
          <p:nvPr/>
        </p:nvSpPr>
        <p:spPr bwMode="auto">
          <a:xfrm>
            <a:off x="117475" y="4968875"/>
            <a:ext cx="2370138" cy="3508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700">
                <a:solidFill>
                  <a:srgbClr val="066168"/>
                </a:solidFill>
                <a:latin typeface="Verdana" pitchFamily="34" charset="0"/>
              </a:rPr>
              <a:t>11.257,09 t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colhidas</a:t>
            </a:r>
          </a:p>
        </p:txBody>
      </p:sp>
      <p:sp>
        <p:nvSpPr>
          <p:cNvPr id="159842" name="Text Box 98"/>
          <p:cNvSpPr txBox="1">
            <a:spLocks noChangeArrowheads="1"/>
          </p:cNvSpPr>
          <p:nvPr/>
        </p:nvSpPr>
        <p:spPr bwMode="auto">
          <a:xfrm>
            <a:off x="117475" y="5316538"/>
            <a:ext cx="2732088" cy="3508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700">
                <a:solidFill>
                  <a:srgbClr val="066168"/>
                </a:solidFill>
                <a:latin typeface="Verdana" pitchFamily="34" charset="0"/>
              </a:rPr>
              <a:t>R$ 48.722,00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valor VBP</a:t>
            </a:r>
          </a:p>
        </p:txBody>
      </p:sp>
      <p:sp>
        <p:nvSpPr>
          <p:cNvPr id="159843" name="Line 99"/>
          <p:cNvSpPr>
            <a:spLocks noChangeShapeType="1"/>
          </p:cNvSpPr>
          <p:nvPr/>
        </p:nvSpPr>
        <p:spPr bwMode="auto">
          <a:xfrm>
            <a:off x="146050" y="5318125"/>
            <a:ext cx="34178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159844" name="Group 100"/>
          <p:cNvGrpSpPr>
            <a:grpSpLocks/>
          </p:cNvGrpSpPr>
          <p:nvPr/>
        </p:nvGrpSpPr>
        <p:grpSpPr bwMode="auto">
          <a:xfrm>
            <a:off x="7188200" y="1536700"/>
            <a:ext cx="1814513" cy="642938"/>
            <a:chOff x="4528" y="968"/>
            <a:chExt cx="1143" cy="405"/>
          </a:xfrm>
        </p:grpSpPr>
        <p:grpSp>
          <p:nvGrpSpPr>
            <p:cNvPr id="159845" name="Group 101"/>
            <p:cNvGrpSpPr>
              <a:grpSpLocks/>
            </p:cNvGrpSpPr>
            <p:nvPr/>
          </p:nvGrpSpPr>
          <p:grpSpPr bwMode="auto">
            <a:xfrm>
              <a:off x="4528" y="968"/>
              <a:ext cx="1143" cy="405"/>
              <a:chOff x="4377" y="1058"/>
              <a:chExt cx="1143" cy="405"/>
            </a:xfrm>
          </p:grpSpPr>
          <p:sp>
            <p:nvSpPr>
              <p:cNvPr id="159846" name="Freeform 102"/>
              <p:cNvSpPr>
                <a:spLocks/>
              </p:cNvSpPr>
              <p:nvPr/>
            </p:nvSpPr>
            <p:spPr bwMode="auto">
              <a:xfrm>
                <a:off x="4638" y="1371"/>
                <a:ext cx="573" cy="64"/>
              </a:xfrm>
              <a:custGeom>
                <a:avLst/>
                <a:gdLst>
                  <a:gd name="T0" fmla="*/ 0 w 603"/>
                  <a:gd name="T1" fmla="*/ 0 h 88"/>
                  <a:gd name="T2" fmla="*/ 162 w 603"/>
                  <a:gd name="T3" fmla="*/ 84 h 88"/>
                  <a:gd name="T4" fmla="*/ 603 w 603"/>
                  <a:gd name="T5" fmla="*/ 8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03" h="88">
                    <a:moveTo>
                      <a:pt x="0" y="0"/>
                    </a:moveTo>
                    <a:lnTo>
                      <a:pt x="162" y="84"/>
                    </a:lnTo>
                    <a:lnTo>
                      <a:pt x="603" y="88"/>
                    </a:lnTo>
                  </a:path>
                </a:pathLst>
              </a:custGeom>
              <a:noFill/>
              <a:ln w="19050" cap="flat" cmpd="sng">
                <a:solidFill>
                  <a:srgbClr val="8FC663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8FC663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451874" name="Text Box 290"/>
              <p:cNvSpPr txBox="1">
                <a:spLocks noChangeArrowheads="1"/>
              </p:cNvSpPr>
              <p:nvPr/>
            </p:nvSpPr>
            <p:spPr bwMode="auto">
              <a:xfrm>
                <a:off x="4771" y="1319"/>
                <a:ext cx="694" cy="1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900">
                    <a:solidFill>
                      <a:srgbClr val="066168"/>
                    </a:solidFill>
                    <a:latin typeface="Verdana" pitchFamily="34" charset="0"/>
                  </a:rPr>
                  <a:t>Fortaleza</a:t>
                </a:r>
              </a:p>
            </p:txBody>
          </p:sp>
          <p:sp>
            <p:nvSpPr>
              <p:cNvPr id="159848" name="Text Box 104"/>
              <p:cNvSpPr txBox="1">
                <a:spLocks noChangeArrowheads="1"/>
              </p:cNvSpPr>
              <p:nvPr/>
            </p:nvSpPr>
            <p:spPr bwMode="auto">
              <a:xfrm>
                <a:off x="4426" y="1058"/>
                <a:ext cx="751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800" b="0">
                    <a:solidFill>
                      <a:srgbClr val="066168"/>
                    </a:solidFill>
                    <a:latin typeface="Verdana" pitchFamily="34" charset="0"/>
                  </a:rPr>
                  <a:t>Porto do Pecém</a:t>
                </a:r>
              </a:p>
            </p:txBody>
          </p:sp>
          <p:pic>
            <p:nvPicPr>
              <p:cNvPr id="159849" name="Picture 105" descr="Imagem3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77" y="1142"/>
                <a:ext cx="162" cy="10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59850" name="Text Box 106"/>
              <p:cNvSpPr txBox="1">
                <a:spLocks noChangeArrowheads="1"/>
              </p:cNvSpPr>
              <p:nvPr/>
            </p:nvSpPr>
            <p:spPr bwMode="auto">
              <a:xfrm>
                <a:off x="4667" y="1171"/>
                <a:ext cx="853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800" b="0">
                    <a:solidFill>
                      <a:srgbClr val="066168"/>
                    </a:solidFill>
                    <a:latin typeface="Verdana" pitchFamily="34" charset="0"/>
                  </a:rPr>
                  <a:t>Porto do Mucuripe</a:t>
                </a:r>
              </a:p>
            </p:txBody>
          </p:sp>
          <p:pic>
            <p:nvPicPr>
              <p:cNvPr id="159851" name="Picture 107" descr="Imagem3"/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41" y="1249"/>
                <a:ext cx="156" cy="10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159852" name="Freeform 108"/>
            <p:cNvSpPr>
              <a:spLocks noChangeAspect="1"/>
            </p:cNvSpPr>
            <p:nvPr/>
          </p:nvSpPr>
          <p:spPr bwMode="auto">
            <a:xfrm>
              <a:off x="4663" y="1249"/>
              <a:ext cx="137" cy="110"/>
            </a:xfrm>
            <a:custGeom>
              <a:avLst/>
              <a:gdLst>
                <a:gd name="T0" fmla="*/ 525 w 926"/>
                <a:gd name="T1" fmla="*/ 750 h 750"/>
                <a:gd name="T2" fmla="*/ 461 w 926"/>
                <a:gd name="T3" fmla="*/ 649 h 750"/>
                <a:gd name="T4" fmla="*/ 339 w 926"/>
                <a:gd name="T5" fmla="*/ 570 h 750"/>
                <a:gd name="T6" fmla="*/ 315 w 926"/>
                <a:gd name="T7" fmla="*/ 543 h 750"/>
                <a:gd name="T8" fmla="*/ 280 w 926"/>
                <a:gd name="T9" fmla="*/ 544 h 750"/>
                <a:gd name="T10" fmla="*/ 270 w 926"/>
                <a:gd name="T11" fmla="*/ 570 h 750"/>
                <a:gd name="T12" fmla="*/ 253 w 926"/>
                <a:gd name="T13" fmla="*/ 566 h 750"/>
                <a:gd name="T14" fmla="*/ 0 w 926"/>
                <a:gd name="T15" fmla="*/ 354 h 750"/>
                <a:gd name="T16" fmla="*/ 148 w 926"/>
                <a:gd name="T17" fmla="*/ 198 h 750"/>
                <a:gd name="T18" fmla="*/ 156 w 926"/>
                <a:gd name="T19" fmla="*/ 158 h 750"/>
                <a:gd name="T20" fmla="*/ 92 w 926"/>
                <a:gd name="T21" fmla="*/ 106 h 750"/>
                <a:gd name="T22" fmla="*/ 96 w 926"/>
                <a:gd name="T23" fmla="*/ 42 h 750"/>
                <a:gd name="T24" fmla="*/ 186 w 926"/>
                <a:gd name="T25" fmla="*/ 40 h 750"/>
                <a:gd name="T26" fmla="*/ 222 w 926"/>
                <a:gd name="T27" fmla="*/ 0 h 750"/>
                <a:gd name="T28" fmla="*/ 418 w 926"/>
                <a:gd name="T29" fmla="*/ 89 h 750"/>
                <a:gd name="T30" fmla="*/ 492 w 926"/>
                <a:gd name="T31" fmla="*/ 82 h 750"/>
                <a:gd name="T32" fmla="*/ 613 w 926"/>
                <a:gd name="T33" fmla="*/ 124 h 750"/>
                <a:gd name="T34" fmla="*/ 643 w 926"/>
                <a:gd name="T35" fmla="*/ 38 h 750"/>
                <a:gd name="T36" fmla="*/ 742 w 926"/>
                <a:gd name="T37" fmla="*/ 179 h 750"/>
                <a:gd name="T38" fmla="*/ 926 w 926"/>
                <a:gd name="T39" fmla="*/ 476 h 750"/>
                <a:gd name="T40" fmla="*/ 859 w 926"/>
                <a:gd name="T41" fmla="*/ 481 h 750"/>
                <a:gd name="T42" fmla="*/ 856 w 926"/>
                <a:gd name="T43" fmla="*/ 467 h 750"/>
                <a:gd name="T44" fmla="*/ 828 w 926"/>
                <a:gd name="T45" fmla="*/ 441 h 750"/>
                <a:gd name="T46" fmla="*/ 772 w 926"/>
                <a:gd name="T47" fmla="*/ 432 h 750"/>
                <a:gd name="T48" fmla="*/ 761 w 926"/>
                <a:gd name="T49" fmla="*/ 458 h 750"/>
                <a:gd name="T50" fmla="*/ 764 w 926"/>
                <a:gd name="T51" fmla="*/ 544 h 750"/>
                <a:gd name="T52" fmla="*/ 737 w 926"/>
                <a:gd name="T53" fmla="*/ 575 h 750"/>
                <a:gd name="T54" fmla="*/ 715 w 926"/>
                <a:gd name="T55" fmla="*/ 585 h 750"/>
                <a:gd name="T56" fmla="*/ 678 w 926"/>
                <a:gd name="T57" fmla="*/ 562 h 750"/>
                <a:gd name="T58" fmla="*/ 633 w 926"/>
                <a:gd name="T59" fmla="*/ 594 h 750"/>
                <a:gd name="T60" fmla="*/ 525 w 926"/>
                <a:gd name="T61" fmla="*/ 750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26" h="750">
                  <a:moveTo>
                    <a:pt x="525" y="750"/>
                  </a:moveTo>
                  <a:lnTo>
                    <a:pt x="461" y="649"/>
                  </a:lnTo>
                  <a:lnTo>
                    <a:pt x="339" y="570"/>
                  </a:lnTo>
                  <a:lnTo>
                    <a:pt x="315" y="543"/>
                  </a:lnTo>
                  <a:lnTo>
                    <a:pt x="280" y="544"/>
                  </a:lnTo>
                  <a:lnTo>
                    <a:pt x="270" y="570"/>
                  </a:lnTo>
                  <a:lnTo>
                    <a:pt x="253" y="566"/>
                  </a:lnTo>
                  <a:lnTo>
                    <a:pt x="0" y="354"/>
                  </a:lnTo>
                  <a:lnTo>
                    <a:pt x="148" y="198"/>
                  </a:lnTo>
                  <a:lnTo>
                    <a:pt x="156" y="158"/>
                  </a:lnTo>
                  <a:lnTo>
                    <a:pt x="92" y="106"/>
                  </a:lnTo>
                  <a:lnTo>
                    <a:pt x="96" y="42"/>
                  </a:lnTo>
                  <a:lnTo>
                    <a:pt x="186" y="40"/>
                  </a:lnTo>
                  <a:lnTo>
                    <a:pt x="222" y="0"/>
                  </a:lnTo>
                  <a:lnTo>
                    <a:pt x="418" y="89"/>
                  </a:lnTo>
                  <a:lnTo>
                    <a:pt x="492" y="82"/>
                  </a:lnTo>
                  <a:lnTo>
                    <a:pt x="613" y="124"/>
                  </a:lnTo>
                  <a:lnTo>
                    <a:pt x="643" y="38"/>
                  </a:lnTo>
                  <a:lnTo>
                    <a:pt x="742" y="179"/>
                  </a:lnTo>
                  <a:lnTo>
                    <a:pt x="926" y="476"/>
                  </a:lnTo>
                  <a:lnTo>
                    <a:pt x="859" y="481"/>
                  </a:lnTo>
                  <a:lnTo>
                    <a:pt x="856" y="467"/>
                  </a:lnTo>
                  <a:lnTo>
                    <a:pt x="828" y="441"/>
                  </a:lnTo>
                  <a:lnTo>
                    <a:pt x="772" y="432"/>
                  </a:lnTo>
                  <a:lnTo>
                    <a:pt x="761" y="458"/>
                  </a:lnTo>
                  <a:lnTo>
                    <a:pt x="764" y="544"/>
                  </a:lnTo>
                  <a:lnTo>
                    <a:pt x="737" y="575"/>
                  </a:lnTo>
                  <a:lnTo>
                    <a:pt x="715" y="585"/>
                  </a:lnTo>
                  <a:lnTo>
                    <a:pt x="678" y="562"/>
                  </a:lnTo>
                  <a:lnTo>
                    <a:pt x="633" y="594"/>
                  </a:lnTo>
                  <a:lnTo>
                    <a:pt x="525" y="750"/>
                  </a:lnTo>
                  <a:close/>
                </a:path>
              </a:pathLst>
            </a:custGeom>
            <a:noFill/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fol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853" name="Freeform 109"/>
            <p:cNvSpPr>
              <a:spLocks noChangeAspect="1"/>
            </p:cNvSpPr>
            <p:nvPr/>
          </p:nvSpPr>
          <p:spPr bwMode="auto">
            <a:xfrm>
              <a:off x="4663" y="1249"/>
              <a:ext cx="137" cy="110"/>
            </a:xfrm>
            <a:custGeom>
              <a:avLst/>
              <a:gdLst>
                <a:gd name="T0" fmla="*/ 525 w 926"/>
                <a:gd name="T1" fmla="*/ 750 h 750"/>
                <a:gd name="T2" fmla="*/ 461 w 926"/>
                <a:gd name="T3" fmla="*/ 649 h 750"/>
                <a:gd name="T4" fmla="*/ 339 w 926"/>
                <a:gd name="T5" fmla="*/ 570 h 750"/>
                <a:gd name="T6" fmla="*/ 315 w 926"/>
                <a:gd name="T7" fmla="*/ 543 h 750"/>
                <a:gd name="T8" fmla="*/ 280 w 926"/>
                <a:gd name="T9" fmla="*/ 544 h 750"/>
                <a:gd name="T10" fmla="*/ 270 w 926"/>
                <a:gd name="T11" fmla="*/ 570 h 750"/>
                <a:gd name="T12" fmla="*/ 253 w 926"/>
                <a:gd name="T13" fmla="*/ 566 h 750"/>
                <a:gd name="T14" fmla="*/ 0 w 926"/>
                <a:gd name="T15" fmla="*/ 354 h 750"/>
                <a:gd name="T16" fmla="*/ 148 w 926"/>
                <a:gd name="T17" fmla="*/ 198 h 750"/>
                <a:gd name="T18" fmla="*/ 156 w 926"/>
                <a:gd name="T19" fmla="*/ 158 h 750"/>
                <a:gd name="T20" fmla="*/ 92 w 926"/>
                <a:gd name="T21" fmla="*/ 106 h 750"/>
                <a:gd name="T22" fmla="*/ 96 w 926"/>
                <a:gd name="T23" fmla="*/ 42 h 750"/>
                <a:gd name="T24" fmla="*/ 186 w 926"/>
                <a:gd name="T25" fmla="*/ 40 h 750"/>
                <a:gd name="T26" fmla="*/ 222 w 926"/>
                <a:gd name="T27" fmla="*/ 0 h 750"/>
                <a:gd name="T28" fmla="*/ 418 w 926"/>
                <a:gd name="T29" fmla="*/ 89 h 750"/>
                <a:gd name="T30" fmla="*/ 492 w 926"/>
                <a:gd name="T31" fmla="*/ 82 h 750"/>
                <a:gd name="T32" fmla="*/ 613 w 926"/>
                <a:gd name="T33" fmla="*/ 124 h 750"/>
                <a:gd name="T34" fmla="*/ 643 w 926"/>
                <a:gd name="T35" fmla="*/ 38 h 750"/>
                <a:gd name="T36" fmla="*/ 742 w 926"/>
                <a:gd name="T37" fmla="*/ 179 h 750"/>
                <a:gd name="T38" fmla="*/ 926 w 926"/>
                <a:gd name="T39" fmla="*/ 476 h 750"/>
                <a:gd name="T40" fmla="*/ 859 w 926"/>
                <a:gd name="T41" fmla="*/ 481 h 750"/>
                <a:gd name="T42" fmla="*/ 856 w 926"/>
                <a:gd name="T43" fmla="*/ 467 h 750"/>
                <a:gd name="T44" fmla="*/ 828 w 926"/>
                <a:gd name="T45" fmla="*/ 441 h 750"/>
                <a:gd name="T46" fmla="*/ 772 w 926"/>
                <a:gd name="T47" fmla="*/ 432 h 750"/>
                <a:gd name="T48" fmla="*/ 761 w 926"/>
                <a:gd name="T49" fmla="*/ 458 h 750"/>
                <a:gd name="T50" fmla="*/ 764 w 926"/>
                <a:gd name="T51" fmla="*/ 544 h 750"/>
                <a:gd name="T52" fmla="*/ 737 w 926"/>
                <a:gd name="T53" fmla="*/ 575 h 750"/>
                <a:gd name="T54" fmla="*/ 715 w 926"/>
                <a:gd name="T55" fmla="*/ 585 h 750"/>
                <a:gd name="T56" fmla="*/ 678 w 926"/>
                <a:gd name="T57" fmla="*/ 562 h 750"/>
                <a:gd name="T58" fmla="*/ 633 w 926"/>
                <a:gd name="T59" fmla="*/ 594 h 750"/>
                <a:gd name="T60" fmla="*/ 525 w 926"/>
                <a:gd name="T61" fmla="*/ 750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26" h="750">
                  <a:moveTo>
                    <a:pt x="525" y="750"/>
                  </a:moveTo>
                  <a:lnTo>
                    <a:pt x="461" y="649"/>
                  </a:lnTo>
                  <a:lnTo>
                    <a:pt x="339" y="570"/>
                  </a:lnTo>
                  <a:lnTo>
                    <a:pt x="315" y="543"/>
                  </a:lnTo>
                  <a:lnTo>
                    <a:pt x="280" y="544"/>
                  </a:lnTo>
                  <a:lnTo>
                    <a:pt x="270" y="570"/>
                  </a:lnTo>
                  <a:lnTo>
                    <a:pt x="253" y="566"/>
                  </a:lnTo>
                  <a:lnTo>
                    <a:pt x="0" y="354"/>
                  </a:lnTo>
                  <a:lnTo>
                    <a:pt x="148" y="198"/>
                  </a:lnTo>
                  <a:lnTo>
                    <a:pt x="156" y="158"/>
                  </a:lnTo>
                  <a:lnTo>
                    <a:pt x="92" y="106"/>
                  </a:lnTo>
                  <a:lnTo>
                    <a:pt x="96" y="42"/>
                  </a:lnTo>
                  <a:lnTo>
                    <a:pt x="186" y="40"/>
                  </a:lnTo>
                  <a:lnTo>
                    <a:pt x="222" y="0"/>
                  </a:lnTo>
                  <a:lnTo>
                    <a:pt x="418" y="89"/>
                  </a:lnTo>
                  <a:lnTo>
                    <a:pt x="492" y="82"/>
                  </a:lnTo>
                  <a:lnTo>
                    <a:pt x="613" y="124"/>
                  </a:lnTo>
                  <a:lnTo>
                    <a:pt x="643" y="38"/>
                  </a:lnTo>
                  <a:lnTo>
                    <a:pt x="742" y="179"/>
                  </a:lnTo>
                  <a:lnTo>
                    <a:pt x="926" y="476"/>
                  </a:lnTo>
                  <a:lnTo>
                    <a:pt x="859" y="481"/>
                  </a:lnTo>
                  <a:lnTo>
                    <a:pt x="856" y="467"/>
                  </a:lnTo>
                  <a:lnTo>
                    <a:pt x="828" y="441"/>
                  </a:lnTo>
                  <a:lnTo>
                    <a:pt x="772" y="432"/>
                  </a:lnTo>
                  <a:lnTo>
                    <a:pt x="761" y="458"/>
                  </a:lnTo>
                  <a:lnTo>
                    <a:pt x="764" y="544"/>
                  </a:lnTo>
                  <a:lnTo>
                    <a:pt x="737" y="575"/>
                  </a:lnTo>
                  <a:lnTo>
                    <a:pt x="715" y="585"/>
                  </a:lnTo>
                  <a:lnTo>
                    <a:pt x="678" y="562"/>
                  </a:lnTo>
                  <a:lnTo>
                    <a:pt x="633" y="594"/>
                  </a:lnTo>
                  <a:lnTo>
                    <a:pt x="525" y="750"/>
                  </a:lnTo>
                  <a:close/>
                </a:path>
              </a:pathLst>
            </a:custGeom>
            <a:noFill/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fol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159854" name="Rectangle 110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FRUTICULTURA NO CEARÁ</a:t>
            </a:r>
          </a:p>
        </p:txBody>
      </p:sp>
      <p:sp>
        <p:nvSpPr>
          <p:cNvPr id="159855" name="Text Box 111"/>
          <p:cNvSpPr txBox="1">
            <a:spLocks noChangeArrowheads="1"/>
          </p:cNvSpPr>
          <p:nvPr/>
        </p:nvSpPr>
        <p:spPr bwMode="auto">
          <a:xfrm rot="5400000" flipH="1">
            <a:off x="7839869" y="4887119"/>
            <a:ext cx="2441575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pt-BR" sz="800">
                <a:solidFill>
                  <a:srgbClr val="066168"/>
                </a:solidFill>
                <a:latin typeface="Verdana" pitchFamily="34" charset="0"/>
              </a:rPr>
              <a:t>Fonte: IBGE/2011 | Elaboração: ADECE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7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1597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7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300"/>
                                        <p:tgtEl>
                                          <p:spTgt spid="1597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iterate type="wd">
                                    <p:tmPct val="2833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8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1598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8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400"/>
                                        <p:tgtEl>
                                          <p:spTgt spid="1598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2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8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1598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26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400"/>
                                        <p:tgtEl>
                                          <p:spTgt spid="1598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2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8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300"/>
                                        <p:tgtEl>
                                          <p:spTgt spid="1598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29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8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400"/>
                                        <p:tgtEl>
                                          <p:spTgt spid="1598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2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8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300"/>
                                        <p:tgtEl>
                                          <p:spTgt spid="1598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47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7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5975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597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597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3" presetClass="entr" presetSubtype="16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7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597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597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8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300"/>
                                        <p:tgtEl>
                                          <p:spTgt spid="1598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9748" grpId="0"/>
      <p:bldP spid="159749" grpId="0" animBg="1"/>
      <p:bldP spid="159837" grpId="0"/>
      <p:bldP spid="159838" grpId="0"/>
      <p:bldP spid="159839" grpId="0" animBg="1"/>
      <p:bldP spid="159840" grpId="0" animBg="1"/>
      <p:bldP spid="159841" grpId="0"/>
      <p:bldP spid="159842" grpId="0"/>
      <p:bldP spid="159843" grpId="0" animBg="1"/>
      <p:bldP spid="159855" grpId="0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1794" name="Picture 2" descr="MELO_1~1"/>
          <p:cNvPicPr>
            <a:picLocks noChangeAspect="1" noChangeArrowheads="1"/>
          </p:cNvPicPr>
          <p:nvPr/>
        </p:nvPicPr>
        <p:blipFill>
          <a:blip r:embed="rId3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92500" y="4508500"/>
            <a:ext cx="1903413" cy="14271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61795" name="Picture 3" descr="Mapa_CE_peso baixo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9925" y="1006475"/>
            <a:ext cx="4308475" cy="5149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61796" name="Rectangle 4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61797" name="Text Box 5"/>
          <p:cNvSpPr txBox="1">
            <a:spLocks noChangeArrowheads="1"/>
          </p:cNvSpPr>
          <p:nvPr/>
        </p:nvSpPr>
        <p:spPr bwMode="auto">
          <a:xfrm>
            <a:off x="246063" y="1036638"/>
            <a:ext cx="23971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PRODUÇÃO DE MELÃO</a:t>
            </a:r>
          </a:p>
        </p:txBody>
      </p:sp>
      <p:sp>
        <p:nvSpPr>
          <p:cNvPr id="161798" name="Rectangle 6"/>
          <p:cNvSpPr>
            <a:spLocks noChangeArrowheads="1"/>
          </p:cNvSpPr>
          <p:nvPr/>
        </p:nvSpPr>
        <p:spPr bwMode="auto">
          <a:xfrm>
            <a:off x="-36513" y="1063625"/>
            <a:ext cx="250826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grpSp>
        <p:nvGrpSpPr>
          <p:cNvPr id="161799" name="Group 7"/>
          <p:cNvGrpSpPr>
            <a:grpSpLocks/>
          </p:cNvGrpSpPr>
          <p:nvPr/>
        </p:nvGrpSpPr>
        <p:grpSpPr bwMode="auto">
          <a:xfrm>
            <a:off x="5478463" y="1087438"/>
            <a:ext cx="3240087" cy="2468562"/>
            <a:chOff x="3451" y="685"/>
            <a:chExt cx="2041" cy="1555"/>
          </a:xfrm>
        </p:grpSpPr>
        <p:sp>
          <p:nvSpPr>
            <p:cNvPr id="161800" name="Freeform 8"/>
            <p:cNvSpPr>
              <a:spLocks/>
            </p:cNvSpPr>
            <p:nvPr/>
          </p:nvSpPr>
          <p:spPr bwMode="auto">
            <a:xfrm>
              <a:off x="3451" y="844"/>
              <a:ext cx="323" cy="153"/>
            </a:xfrm>
            <a:custGeom>
              <a:avLst/>
              <a:gdLst>
                <a:gd name="T0" fmla="*/ 0 w 1937"/>
                <a:gd name="T1" fmla="*/ 182 h 916"/>
                <a:gd name="T2" fmla="*/ 41 w 1937"/>
                <a:gd name="T3" fmla="*/ 0 h 916"/>
                <a:gd name="T4" fmla="*/ 227 w 1937"/>
                <a:gd name="T5" fmla="*/ 146 h 916"/>
                <a:gd name="T6" fmla="*/ 267 w 1937"/>
                <a:gd name="T7" fmla="*/ 152 h 916"/>
                <a:gd name="T8" fmla="*/ 350 w 1937"/>
                <a:gd name="T9" fmla="*/ 235 h 916"/>
                <a:gd name="T10" fmla="*/ 478 w 1937"/>
                <a:gd name="T11" fmla="*/ 259 h 916"/>
                <a:gd name="T12" fmla="*/ 557 w 1937"/>
                <a:gd name="T13" fmla="*/ 375 h 916"/>
                <a:gd name="T14" fmla="*/ 573 w 1937"/>
                <a:gd name="T15" fmla="*/ 513 h 916"/>
                <a:gd name="T16" fmla="*/ 589 w 1937"/>
                <a:gd name="T17" fmla="*/ 533 h 916"/>
                <a:gd name="T18" fmla="*/ 684 w 1937"/>
                <a:gd name="T19" fmla="*/ 523 h 916"/>
                <a:gd name="T20" fmla="*/ 710 w 1937"/>
                <a:gd name="T21" fmla="*/ 501 h 916"/>
                <a:gd name="T22" fmla="*/ 752 w 1937"/>
                <a:gd name="T23" fmla="*/ 495 h 916"/>
                <a:gd name="T24" fmla="*/ 771 w 1937"/>
                <a:gd name="T25" fmla="*/ 510 h 916"/>
                <a:gd name="T26" fmla="*/ 812 w 1937"/>
                <a:gd name="T27" fmla="*/ 517 h 916"/>
                <a:gd name="T28" fmla="*/ 937 w 1937"/>
                <a:gd name="T29" fmla="*/ 324 h 916"/>
                <a:gd name="T30" fmla="*/ 983 w 1937"/>
                <a:gd name="T31" fmla="*/ 394 h 916"/>
                <a:gd name="T32" fmla="*/ 1042 w 1937"/>
                <a:gd name="T33" fmla="*/ 405 h 916"/>
                <a:gd name="T34" fmla="*/ 1120 w 1937"/>
                <a:gd name="T35" fmla="*/ 361 h 916"/>
                <a:gd name="T36" fmla="*/ 1294 w 1937"/>
                <a:gd name="T37" fmla="*/ 217 h 916"/>
                <a:gd name="T38" fmla="*/ 1314 w 1937"/>
                <a:gd name="T39" fmla="*/ 215 h 916"/>
                <a:gd name="T40" fmla="*/ 1378 w 1937"/>
                <a:gd name="T41" fmla="*/ 197 h 916"/>
                <a:gd name="T42" fmla="*/ 1388 w 1937"/>
                <a:gd name="T43" fmla="*/ 176 h 916"/>
                <a:gd name="T44" fmla="*/ 1372 w 1937"/>
                <a:gd name="T45" fmla="*/ 131 h 916"/>
                <a:gd name="T46" fmla="*/ 1375 w 1937"/>
                <a:gd name="T47" fmla="*/ 83 h 916"/>
                <a:gd name="T48" fmla="*/ 1390 w 1937"/>
                <a:gd name="T49" fmla="*/ 68 h 916"/>
                <a:gd name="T50" fmla="*/ 1429 w 1937"/>
                <a:gd name="T51" fmla="*/ 55 h 916"/>
                <a:gd name="T52" fmla="*/ 1638 w 1937"/>
                <a:gd name="T53" fmla="*/ 189 h 916"/>
                <a:gd name="T54" fmla="*/ 1937 w 1937"/>
                <a:gd name="T55" fmla="*/ 587 h 916"/>
                <a:gd name="T56" fmla="*/ 1586 w 1937"/>
                <a:gd name="T57" fmla="*/ 508 h 916"/>
                <a:gd name="T58" fmla="*/ 1485 w 1937"/>
                <a:gd name="T59" fmla="*/ 511 h 916"/>
                <a:gd name="T60" fmla="*/ 1079 w 1937"/>
                <a:gd name="T61" fmla="*/ 859 h 916"/>
                <a:gd name="T62" fmla="*/ 1050 w 1937"/>
                <a:gd name="T63" fmla="*/ 854 h 916"/>
                <a:gd name="T64" fmla="*/ 908 w 1937"/>
                <a:gd name="T65" fmla="*/ 780 h 916"/>
                <a:gd name="T66" fmla="*/ 893 w 1937"/>
                <a:gd name="T67" fmla="*/ 787 h 916"/>
                <a:gd name="T68" fmla="*/ 891 w 1937"/>
                <a:gd name="T69" fmla="*/ 916 h 916"/>
                <a:gd name="T70" fmla="*/ 856 w 1937"/>
                <a:gd name="T71" fmla="*/ 915 h 916"/>
                <a:gd name="T72" fmla="*/ 811 w 1937"/>
                <a:gd name="T73" fmla="*/ 910 h 916"/>
                <a:gd name="T74" fmla="*/ 719 w 1937"/>
                <a:gd name="T75" fmla="*/ 847 h 916"/>
                <a:gd name="T76" fmla="*/ 651 w 1937"/>
                <a:gd name="T77" fmla="*/ 839 h 916"/>
                <a:gd name="T78" fmla="*/ 631 w 1937"/>
                <a:gd name="T79" fmla="*/ 865 h 916"/>
                <a:gd name="T80" fmla="*/ 608 w 1937"/>
                <a:gd name="T81" fmla="*/ 857 h 916"/>
                <a:gd name="T82" fmla="*/ 558 w 1937"/>
                <a:gd name="T83" fmla="*/ 807 h 916"/>
                <a:gd name="T84" fmla="*/ 471 w 1937"/>
                <a:gd name="T85" fmla="*/ 802 h 916"/>
                <a:gd name="T86" fmla="*/ 391 w 1937"/>
                <a:gd name="T87" fmla="*/ 675 h 916"/>
                <a:gd name="T88" fmla="*/ 346 w 1937"/>
                <a:gd name="T89" fmla="*/ 667 h 916"/>
                <a:gd name="T90" fmla="*/ 244 w 1937"/>
                <a:gd name="T91" fmla="*/ 472 h 916"/>
                <a:gd name="T92" fmla="*/ 210 w 1937"/>
                <a:gd name="T93" fmla="*/ 430 h 916"/>
                <a:gd name="T94" fmla="*/ 199 w 1937"/>
                <a:gd name="T95" fmla="*/ 314 h 916"/>
                <a:gd name="T96" fmla="*/ 99 w 1937"/>
                <a:gd name="T97" fmla="*/ 220 h 916"/>
                <a:gd name="T98" fmla="*/ 32 w 1937"/>
                <a:gd name="T99" fmla="*/ 211 h 916"/>
                <a:gd name="T100" fmla="*/ 0 w 1937"/>
                <a:gd name="T101" fmla="*/ 182 h 9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937" h="916">
                  <a:moveTo>
                    <a:pt x="0" y="182"/>
                  </a:moveTo>
                  <a:lnTo>
                    <a:pt x="41" y="0"/>
                  </a:lnTo>
                  <a:lnTo>
                    <a:pt x="227" y="146"/>
                  </a:lnTo>
                  <a:lnTo>
                    <a:pt x="267" y="152"/>
                  </a:lnTo>
                  <a:lnTo>
                    <a:pt x="350" y="235"/>
                  </a:lnTo>
                  <a:lnTo>
                    <a:pt x="478" y="259"/>
                  </a:lnTo>
                  <a:lnTo>
                    <a:pt x="557" y="375"/>
                  </a:lnTo>
                  <a:lnTo>
                    <a:pt x="573" y="513"/>
                  </a:lnTo>
                  <a:lnTo>
                    <a:pt x="589" y="533"/>
                  </a:lnTo>
                  <a:lnTo>
                    <a:pt x="684" y="523"/>
                  </a:lnTo>
                  <a:lnTo>
                    <a:pt x="710" y="501"/>
                  </a:lnTo>
                  <a:lnTo>
                    <a:pt x="752" y="495"/>
                  </a:lnTo>
                  <a:lnTo>
                    <a:pt x="771" y="510"/>
                  </a:lnTo>
                  <a:lnTo>
                    <a:pt x="812" y="517"/>
                  </a:lnTo>
                  <a:lnTo>
                    <a:pt x="937" y="324"/>
                  </a:lnTo>
                  <a:lnTo>
                    <a:pt x="983" y="394"/>
                  </a:lnTo>
                  <a:lnTo>
                    <a:pt x="1042" y="405"/>
                  </a:lnTo>
                  <a:lnTo>
                    <a:pt x="1120" y="361"/>
                  </a:lnTo>
                  <a:lnTo>
                    <a:pt x="1294" y="217"/>
                  </a:lnTo>
                  <a:lnTo>
                    <a:pt x="1314" y="215"/>
                  </a:lnTo>
                  <a:lnTo>
                    <a:pt x="1378" y="197"/>
                  </a:lnTo>
                  <a:lnTo>
                    <a:pt x="1388" y="176"/>
                  </a:lnTo>
                  <a:lnTo>
                    <a:pt x="1372" y="131"/>
                  </a:lnTo>
                  <a:lnTo>
                    <a:pt x="1375" y="83"/>
                  </a:lnTo>
                  <a:lnTo>
                    <a:pt x="1390" y="68"/>
                  </a:lnTo>
                  <a:lnTo>
                    <a:pt x="1429" y="55"/>
                  </a:lnTo>
                  <a:lnTo>
                    <a:pt x="1638" y="189"/>
                  </a:lnTo>
                  <a:lnTo>
                    <a:pt x="1937" y="587"/>
                  </a:lnTo>
                  <a:lnTo>
                    <a:pt x="1586" y="508"/>
                  </a:lnTo>
                  <a:lnTo>
                    <a:pt x="1485" y="511"/>
                  </a:lnTo>
                  <a:lnTo>
                    <a:pt x="1079" y="859"/>
                  </a:lnTo>
                  <a:lnTo>
                    <a:pt x="1050" y="854"/>
                  </a:lnTo>
                  <a:lnTo>
                    <a:pt x="908" y="780"/>
                  </a:lnTo>
                  <a:lnTo>
                    <a:pt x="893" y="787"/>
                  </a:lnTo>
                  <a:lnTo>
                    <a:pt x="891" y="916"/>
                  </a:lnTo>
                  <a:lnTo>
                    <a:pt x="856" y="915"/>
                  </a:lnTo>
                  <a:lnTo>
                    <a:pt x="811" y="910"/>
                  </a:lnTo>
                  <a:lnTo>
                    <a:pt x="719" y="847"/>
                  </a:lnTo>
                  <a:lnTo>
                    <a:pt x="651" y="839"/>
                  </a:lnTo>
                  <a:lnTo>
                    <a:pt x="631" y="865"/>
                  </a:lnTo>
                  <a:lnTo>
                    <a:pt x="608" y="857"/>
                  </a:lnTo>
                  <a:lnTo>
                    <a:pt x="558" y="807"/>
                  </a:lnTo>
                  <a:lnTo>
                    <a:pt x="471" y="802"/>
                  </a:lnTo>
                  <a:lnTo>
                    <a:pt x="391" y="675"/>
                  </a:lnTo>
                  <a:lnTo>
                    <a:pt x="346" y="667"/>
                  </a:lnTo>
                  <a:lnTo>
                    <a:pt x="244" y="472"/>
                  </a:lnTo>
                  <a:lnTo>
                    <a:pt x="210" y="430"/>
                  </a:lnTo>
                  <a:lnTo>
                    <a:pt x="199" y="314"/>
                  </a:lnTo>
                  <a:lnTo>
                    <a:pt x="99" y="220"/>
                  </a:lnTo>
                  <a:lnTo>
                    <a:pt x="32" y="211"/>
                  </a:lnTo>
                  <a:lnTo>
                    <a:pt x="0" y="18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1801" name="Freeform 9"/>
            <p:cNvSpPr>
              <a:spLocks/>
            </p:cNvSpPr>
            <p:nvPr/>
          </p:nvSpPr>
          <p:spPr bwMode="auto">
            <a:xfrm>
              <a:off x="3539" y="685"/>
              <a:ext cx="297" cy="320"/>
            </a:xfrm>
            <a:custGeom>
              <a:avLst/>
              <a:gdLst>
                <a:gd name="T0" fmla="*/ 0 w 1783"/>
                <a:gd name="T1" fmla="*/ 0 h 1920"/>
                <a:gd name="T2" fmla="*/ 727 w 1783"/>
                <a:gd name="T3" fmla="*/ 27 h 1920"/>
                <a:gd name="T4" fmla="*/ 856 w 1783"/>
                <a:gd name="T5" fmla="*/ 126 h 1920"/>
                <a:gd name="T6" fmla="*/ 896 w 1783"/>
                <a:gd name="T7" fmla="*/ 121 h 1920"/>
                <a:gd name="T8" fmla="*/ 920 w 1783"/>
                <a:gd name="T9" fmla="*/ 77 h 1920"/>
                <a:gd name="T10" fmla="*/ 954 w 1783"/>
                <a:gd name="T11" fmla="*/ 67 h 1920"/>
                <a:gd name="T12" fmla="*/ 1045 w 1783"/>
                <a:gd name="T13" fmla="*/ 75 h 1920"/>
                <a:gd name="T14" fmla="*/ 1095 w 1783"/>
                <a:gd name="T15" fmla="*/ 100 h 1920"/>
                <a:gd name="T16" fmla="*/ 1253 w 1783"/>
                <a:gd name="T17" fmla="*/ 147 h 1920"/>
                <a:gd name="T18" fmla="*/ 1410 w 1783"/>
                <a:gd name="T19" fmla="*/ 132 h 1920"/>
                <a:gd name="T20" fmla="*/ 1580 w 1783"/>
                <a:gd name="T21" fmla="*/ 171 h 1920"/>
                <a:gd name="T22" fmla="*/ 1642 w 1783"/>
                <a:gd name="T23" fmla="*/ 205 h 1920"/>
                <a:gd name="T24" fmla="*/ 1546 w 1783"/>
                <a:gd name="T25" fmla="*/ 485 h 1920"/>
                <a:gd name="T26" fmla="*/ 1528 w 1783"/>
                <a:gd name="T27" fmla="*/ 731 h 1920"/>
                <a:gd name="T28" fmla="*/ 1493 w 1783"/>
                <a:gd name="T29" fmla="*/ 803 h 1920"/>
                <a:gd name="T30" fmla="*/ 1533 w 1783"/>
                <a:gd name="T31" fmla="*/ 952 h 1920"/>
                <a:gd name="T32" fmla="*/ 1538 w 1783"/>
                <a:gd name="T33" fmla="*/ 990 h 1920"/>
                <a:gd name="T34" fmla="*/ 1509 w 1783"/>
                <a:gd name="T35" fmla="*/ 1028 h 1920"/>
                <a:gd name="T36" fmla="*/ 1482 w 1783"/>
                <a:gd name="T37" fmla="*/ 1054 h 1920"/>
                <a:gd name="T38" fmla="*/ 1463 w 1783"/>
                <a:gd name="T39" fmla="*/ 1302 h 1920"/>
                <a:gd name="T40" fmla="*/ 1495 w 1783"/>
                <a:gd name="T41" fmla="*/ 1342 h 1920"/>
                <a:gd name="T42" fmla="*/ 1482 w 1783"/>
                <a:gd name="T43" fmla="*/ 1392 h 1920"/>
                <a:gd name="T44" fmla="*/ 1450 w 1783"/>
                <a:gd name="T45" fmla="*/ 1430 h 1920"/>
                <a:gd name="T46" fmla="*/ 1447 w 1783"/>
                <a:gd name="T47" fmla="*/ 1486 h 1920"/>
                <a:gd name="T48" fmla="*/ 1466 w 1783"/>
                <a:gd name="T49" fmla="*/ 1537 h 1920"/>
                <a:gd name="T50" fmla="*/ 1563 w 1783"/>
                <a:gd name="T51" fmla="*/ 1611 h 1920"/>
                <a:gd name="T52" fmla="*/ 1655 w 1783"/>
                <a:gd name="T53" fmla="*/ 1643 h 1920"/>
                <a:gd name="T54" fmla="*/ 1783 w 1783"/>
                <a:gd name="T55" fmla="*/ 1755 h 1920"/>
                <a:gd name="T56" fmla="*/ 1695 w 1783"/>
                <a:gd name="T57" fmla="*/ 1920 h 1920"/>
                <a:gd name="T58" fmla="*/ 1114 w 1783"/>
                <a:gd name="T59" fmla="*/ 1146 h 1920"/>
                <a:gd name="T60" fmla="*/ 1109 w 1783"/>
                <a:gd name="T61" fmla="*/ 1032 h 1920"/>
                <a:gd name="T62" fmla="*/ 973 w 1783"/>
                <a:gd name="T63" fmla="*/ 875 h 1920"/>
                <a:gd name="T64" fmla="*/ 947 w 1783"/>
                <a:gd name="T65" fmla="*/ 864 h 1920"/>
                <a:gd name="T66" fmla="*/ 896 w 1783"/>
                <a:gd name="T67" fmla="*/ 867 h 1920"/>
                <a:gd name="T68" fmla="*/ 885 w 1783"/>
                <a:gd name="T69" fmla="*/ 883 h 1920"/>
                <a:gd name="T70" fmla="*/ 850 w 1783"/>
                <a:gd name="T71" fmla="*/ 877 h 1920"/>
                <a:gd name="T72" fmla="*/ 832 w 1783"/>
                <a:gd name="T73" fmla="*/ 845 h 1920"/>
                <a:gd name="T74" fmla="*/ 832 w 1783"/>
                <a:gd name="T75" fmla="*/ 812 h 1920"/>
                <a:gd name="T76" fmla="*/ 832 w 1783"/>
                <a:gd name="T77" fmla="*/ 726 h 1920"/>
                <a:gd name="T78" fmla="*/ 816 w 1783"/>
                <a:gd name="T79" fmla="*/ 688 h 1920"/>
                <a:gd name="T80" fmla="*/ 757 w 1783"/>
                <a:gd name="T81" fmla="*/ 581 h 1920"/>
                <a:gd name="T82" fmla="*/ 751 w 1783"/>
                <a:gd name="T83" fmla="*/ 513 h 1920"/>
                <a:gd name="T84" fmla="*/ 763 w 1783"/>
                <a:gd name="T85" fmla="*/ 513 h 1920"/>
                <a:gd name="T86" fmla="*/ 853 w 1783"/>
                <a:gd name="T87" fmla="*/ 342 h 1920"/>
                <a:gd name="T88" fmla="*/ 851 w 1783"/>
                <a:gd name="T89" fmla="*/ 315 h 1920"/>
                <a:gd name="T90" fmla="*/ 821 w 1783"/>
                <a:gd name="T91" fmla="*/ 278 h 1920"/>
                <a:gd name="T92" fmla="*/ 759 w 1783"/>
                <a:gd name="T93" fmla="*/ 278 h 1920"/>
                <a:gd name="T94" fmla="*/ 742 w 1783"/>
                <a:gd name="T95" fmla="*/ 261 h 1920"/>
                <a:gd name="T96" fmla="*/ 494 w 1783"/>
                <a:gd name="T97" fmla="*/ 237 h 1920"/>
                <a:gd name="T98" fmla="*/ 379 w 1783"/>
                <a:gd name="T99" fmla="*/ 243 h 1920"/>
                <a:gd name="T100" fmla="*/ 373 w 1783"/>
                <a:gd name="T101" fmla="*/ 259 h 1920"/>
                <a:gd name="T102" fmla="*/ 51 w 1783"/>
                <a:gd name="T103" fmla="*/ 237 h 1920"/>
                <a:gd name="T104" fmla="*/ 19 w 1783"/>
                <a:gd name="T105" fmla="*/ 156 h 1920"/>
                <a:gd name="T106" fmla="*/ 0 w 1783"/>
                <a:gd name="T107" fmla="*/ 0 h 1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783" h="1920">
                  <a:moveTo>
                    <a:pt x="0" y="0"/>
                  </a:moveTo>
                  <a:lnTo>
                    <a:pt x="727" y="27"/>
                  </a:lnTo>
                  <a:lnTo>
                    <a:pt x="856" y="126"/>
                  </a:lnTo>
                  <a:lnTo>
                    <a:pt x="896" y="121"/>
                  </a:lnTo>
                  <a:lnTo>
                    <a:pt x="920" y="77"/>
                  </a:lnTo>
                  <a:lnTo>
                    <a:pt x="954" y="67"/>
                  </a:lnTo>
                  <a:lnTo>
                    <a:pt x="1045" y="75"/>
                  </a:lnTo>
                  <a:lnTo>
                    <a:pt x="1095" y="100"/>
                  </a:lnTo>
                  <a:lnTo>
                    <a:pt x="1253" y="147"/>
                  </a:lnTo>
                  <a:lnTo>
                    <a:pt x="1410" y="132"/>
                  </a:lnTo>
                  <a:lnTo>
                    <a:pt x="1580" y="171"/>
                  </a:lnTo>
                  <a:lnTo>
                    <a:pt x="1642" y="205"/>
                  </a:lnTo>
                  <a:lnTo>
                    <a:pt x="1546" y="485"/>
                  </a:lnTo>
                  <a:lnTo>
                    <a:pt x="1528" y="731"/>
                  </a:lnTo>
                  <a:lnTo>
                    <a:pt x="1493" y="803"/>
                  </a:lnTo>
                  <a:lnTo>
                    <a:pt x="1533" y="952"/>
                  </a:lnTo>
                  <a:lnTo>
                    <a:pt x="1538" y="990"/>
                  </a:lnTo>
                  <a:lnTo>
                    <a:pt x="1509" y="1028"/>
                  </a:lnTo>
                  <a:lnTo>
                    <a:pt x="1482" y="1054"/>
                  </a:lnTo>
                  <a:lnTo>
                    <a:pt x="1463" y="1302"/>
                  </a:lnTo>
                  <a:lnTo>
                    <a:pt x="1495" y="1342"/>
                  </a:lnTo>
                  <a:lnTo>
                    <a:pt x="1482" y="1392"/>
                  </a:lnTo>
                  <a:lnTo>
                    <a:pt x="1450" y="1430"/>
                  </a:lnTo>
                  <a:lnTo>
                    <a:pt x="1447" y="1486"/>
                  </a:lnTo>
                  <a:lnTo>
                    <a:pt x="1466" y="1537"/>
                  </a:lnTo>
                  <a:lnTo>
                    <a:pt x="1563" y="1611"/>
                  </a:lnTo>
                  <a:lnTo>
                    <a:pt x="1655" y="1643"/>
                  </a:lnTo>
                  <a:lnTo>
                    <a:pt x="1783" y="1755"/>
                  </a:lnTo>
                  <a:lnTo>
                    <a:pt x="1695" y="1920"/>
                  </a:lnTo>
                  <a:lnTo>
                    <a:pt x="1114" y="1146"/>
                  </a:lnTo>
                  <a:lnTo>
                    <a:pt x="1109" y="1032"/>
                  </a:lnTo>
                  <a:lnTo>
                    <a:pt x="973" y="875"/>
                  </a:lnTo>
                  <a:lnTo>
                    <a:pt x="947" y="864"/>
                  </a:lnTo>
                  <a:lnTo>
                    <a:pt x="896" y="867"/>
                  </a:lnTo>
                  <a:lnTo>
                    <a:pt x="885" y="883"/>
                  </a:lnTo>
                  <a:lnTo>
                    <a:pt x="850" y="877"/>
                  </a:lnTo>
                  <a:lnTo>
                    <a:pt x="832" y="845"/>
                  </a:lnTo>
                  <a:lnTo>
                    <a:pt x="832" y="812"/>
                  </a:lnTo>
                  <a:lnTo>
                    <a:pt x="832" y="726"/>
                  </a:lnTo>
                  <a:lnTo>
                    <a:pt x="816" y="688"/>
                  </a:lnTo>
                  <a:lnTo>
                    <a:pt x="757" y="581"/>
                  </a:lnTo>
                  <a:lnTo>
                    <a:pt x="751" y="513"/>
                  </a:lnTo>
                  <a:lnTo>
                    <a:pt x="763" y="513"/>
                  </a:lnTo>
                  <a:lnTo>
                    <a:pt x="853" y="342"/>
                  </a:lnTo>
                  <a:lnTo>
                    <a:pt x="851" y="315"/>
                  </a:lnTo>
                  <a:lnTo>
                    <a:pt x="821" y="278"/>
                  </a:lnTo>
                  <a:lnTo>
                    <a:pt x="759" y="278"/>
                  </a:lnTo>
                  <a:lnTo>
                    <a:pt x="742" y="261"/>
                  </a:lnTo>
                  <a:lnTo>
                    <a:pt x="494" y="237"/>
                  </a:lnTo>
                  <a:lnTo>
                    <a:pt x="379" y="243"/>
                  </a:lnTo>
                  <a:lnTo>
                    <a:pt x="373" y="259"/>
                  </a:lnTo>
                  <a:lnTo>
                    <a:pt x="51" y="237"/>
                  </a:lnTo>
                  <a:lnTo>
                    <a:pt x="19" y="1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1802" name="Freeform 10"/>
            <p:cNvSpPr>
              <a:spLocks/>
            </p:cNvSpPr>
            <p:nvPr/>
          </p:nvSpPr>
          <p:spPr bwMode="auto">
            <a:xfrm>
              <a:off x="4633" y="1340"/>
              <a:ext cx="84" cy="121"/>
            </a:xfrm>
            <a:custGeom>
              <a:avLst/>
              <a:gdLst>
                <a:gd name="T0" fmla="*/ 0 w 503"/>
                <a:gd name="T1" fmla="*/ 561 h 724"/>
                <a:gd name="T2" fmla="*/ 88 w 503"/>
                <a:gd name="T3" fmla="*/ 443 h 724"/>
                <a:gd name="T4" fmla="*/ 144 w 503"/>
                <a:gd name="T5" fmla="*/ 448 h 724"/>
                <a:gd name="T6" fmla="*/ 157 w 503"/>
                <a:gd name="T7" fmla="*/ 441 h 724"/>
                <a:gd name="T8" fmla="*/ 159 w 503"/>
                <a:gd name="T9" fmla="*/ 422 h 724"/>
                <a:gd name="T10" fmla="*/ 144 w 503"/>
                <a:gd name="T11" fmla="*/ 396 h 724"/>
                <a:gd name="T12" fmla="*/ 150 w 503"/>
                <a:gd name="T13" fmla="*/ 376 h 724"/>
                <a:gd name="T14" fmla="*/ 218 w 503"/>
                <a:gd name="T15" fmla="*/ 299 h 724"/>
                <a:gd name="T16" fmla="*/ 189 w 503"/>
                <a:gd name="T17" fmla="*/ 139 h 724"/>
                <a:gd name="T18" fmla="*/ 201 w 503"/>
                <a:gd name="T19" fmla="*/ 126 h 724"/>
                <a:gd name="T20" fmla="*/ 240 w 503"/>
                <a:gd name="T21" fmla="*/ 96 h 724"/>
                <a:gd name="T22" fmla="*/ 301 w 503"/>
                <a:gd name="T23" fmla="*/ 101 h 724"/>
                <a:gd name="T24" fmla="*/ 394 w 503"/>
                <a:gd name="T25" fmla="*/ 38 h 724"/>
                <a:gd name="T26" fmla="*/ 476 w 503"/>
                <a:gd name="T27" fmla="*/ 0 h 724"/>
                <a:gd name="T28" fmla="*/ 503 w 503"/>
                <a:gd name="T29" fmla="*/ 15 h 724"/>
                <a:gd name="T30" fmla="*/ 406 w 503"/>
                <a:gd name="T31" fmla="*/ 415 h 724"/>
                <a:gd name="T32" fmla="*/ 380 w 503"/>
                <a:gd name="T33" fmla="*/ 611 h 724"/>
                <a:gd name="T34" fmla="*/ 370 w 503"/>
                <a:gd name="T35" fmla="*/ 724 h 724"/>
                <a:gd name="T36" fmla="*/ 243 w 503"/>
                <a:gd name="T37" fmla="*/ 572 h 724"/>
                <a:gd name="T38" fmla="*/ 165 w 503"/>
                <a:gd name="T39" fmla="*/ 605 h 724"/>
                <a:gd name="T40" fmla="*/ 116 w 503"/>
                <a:gd name="T41" fmla="*/ 613 h 724"/>
                <a:gd name="T42" fmla="*/ 92 w 503"/>
                <a:gd name="T43" fmla="*/ 572 h 724"/>
                <a:gd name="T44" fmla="*/ 62 w 503"/>
                <a:gd name="T45" fmla="*/ 578 h 724"/>
                <a:gd name="T46" fmla="*/ 36 w 503"/>
                <a:gd name="T47" fmla="*/ 592 h 724"/>
                <a:gd name="T48" fmla="*/ 7 w 503"/>
                <a:gd name="T49" fmla="*/ 588 h 724"/>
                <a:gd name="T50" fmla="*/ 0 w 503"/>
                <a:gd name="T51" fmla="*/ 561 h 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3" h="724">
                  <a:moveTo>
                    <a:pt x="0" y="561"/>
                  </a:moveTo>
                  <a:lnTo>
                    <a:pt x="88" y="443"/>
                  </a:lnTo>
                  <a:lnTo>
                    <a:pt x="144" y="448"/>
                  </a:lnTo>
                  <a:lnTo>
                    <a:pt x="157" y="441"/>
                  </a:lnTo>
                  <a:lnTo>
                    <a:pt x="159" y="422"/>
                  </a:lnTo>
                  <a:lnTo>
                    <a:pt x="144" y="396"/>
                  </a:lnTo>
                  <a:lnTo>
                    <a:pt x="150" y="376"/>
                  </a:lnTo>
                  <a:lnTo>
                    <a:pt x="218" y="299"/>
                  </a:lnTo>
                  <a:lnTo>
                    <a:pt x="189" y="139"/>
                  </a:lnTo>
                  <a:lnTo>
                    <a:pt x="201" y="126"/>
                  </a:lnTo>
                  <a:lnTo>
                    <a:pt x="240" y="96"/>
                  </a:lnTo>
                  <a:lnTo>
                    <a:pt x="301" y="101"/>
                  </a:lnTo>
                  <a:lnTo>
                    <a:pt x="394" y="38"/>
                  </a:lnTo>
                  <a:lnTo>
                    <a:pt x="476" y="0"/>
                  </a:lnTo>
                  <a:lnTo>
                    <a:pt x="503" y="15"/>
                  </a:lnTo>
                  <a:lnTo>
                    <a:pt x="406" y="415"/>
                  </a:lnTo>
                  <a:lnTo>
                    <a:pt x="380" y="611"/>
                  </a:lnTo>
                  <a:lnTo>
                    <a:pt x="370" y="724"/>
                  </a:lnTo>
                  <a:lnTo>
                    <a:pt x="243" y="572"/>
                  </a:lnTo>
                  <a:lnTo>
                    <a:pt x="165" y="605"/>
                  </a:lnTo>
                  <a:lnTo>
                    <a:pt x="116" y="613"/>
                  </a:lnTo>
                  <a:lnTo>
                    <a:pt x="92" y="572"/>
                  </a:lnTo>
                  <a:lnTo>
                    <a:pt x="62" y="578"/>
                  </a:lnTo>
                  <a:lnTo>
                    <a:pt x="36" y="592"/>
                  </a:lnTo>
                  <a:lnTo>
                    <a:pt x="7" y="588"/>
                  </a:lnTo>
                  <a:lnTo>
                    <a:pt x="0" y="56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1803" name="Freeform 11"/>
            <p:cNvSpPr>
              <a:spLocks/>
            </p:cNvSpPr>
            <p:nvPr/>
          </p:nvSpPr>
          <p:spPr bwMode="auto">
            <a:xfrm>
              <a:off x="4425" y="1340"/>
              <a:ext cx="233" cy="153"/>
            </a:xfrm>
            <a:custGeom>
              <a:avLst/>
              <a:gdLst>
                <a:gd name="T0" fmla="*/ 1192 w 1397"/>
                <a:gd name="T1" fmla="*/ 0 h 921"/>
                <a:gd name="T2" fmla="*/ 1118 w 1397"/>
                <a:gd name="T3" fmla="*/ 78 h 921"/>
                <a:gd name="T4" fmla="*/ 1085 w 1397"/>
                <a:gd name="T5" fmla="*/ 85 h 921"/>
                <a:gd name="T6" fmla="*/ 987 w 1397"/>
                <a:gd name="T7" fmla="*/ 287 h 921"/>
                <a:gd name="T8" fmla="*/ 926 w 1397"/>
                <a:gd name="T9" fmla="*/ 280 h 921"/>
                <a:gd name="T10" fmla="*/ 815 w 1397"/>
                <a:gd name="T11" fmla="*/ 410 h 921"/>
                <a:gd name="T12" fmla="*/ 759 w 1397"/>
                <a:gd name="T13" fmla="*/ 417 h 921"/>
                <a:gd name="T14" fmla="*/ 743 w 1397"/>
                <a:gd name="T15" fmla="*/ 397 h 921"/>
                <a:gd name="T16" fmla="*/ 691 w 1397"/>
                <a:gd name="T17" fmla="*/ 410 h 921"/>
                <a:gd name="T18" fmla="*/ 581 w 1397"/>
                <a:gd name="T19" fmla="*/ 514 h 921"/>
                <a:gd name="T20" fmla="*/ 465 w 1397"/>
                <a:gd name="T21" fmla="*/ 429 h 921"/>
                <a:gd name="T22" fmla="*/ 204 w 1397"/>
                <a:gd name="T23" fmla="*/ 339 h 921"/>
                <a:gd name="T24" fmla="*/ 0 w 1397"/>
                <a:gd name="T25" fmla="*/ 502 h 921"/>
                <a:gd name="T26" fmla="*/ 40 w 1397"/>
                <a:gd name="T27" fmla="*/ 700 h 921"/>
                <a:gd name="T28" fmla="*/ 141 w 1397"/>
                <a:gd name="T29" fmla="*/ 814 h 921"/>
                <a:gd name="T30" fmla="*/ 609 w 1397"/>
                <a:gd name="T31" fmla="*/ 839 h 921"/>
                <a:gd name="T32" fmla="*/ 635 w 1397"/>
                <a:gd name="T33" fmla="*/ 797 h 921"/>
                <a:gd name="T34" fmla="*/ 838 w 1397"/>
                <a:gd name="T35" fmla="*/ 921 h 921"/>
                <a:gd name="T36" fmla="*/ 902 w 1397"/>
                <a:gd name="T37" fmla="*/ 821 h 921"/>
                <a:gd name="T38" fmla="*/ 942 w 1397"/>
                <a:gd name="T39" fmla="*/ 866 h 921"/>
                <a:gd name="T40" fmla="*/ 969 w 1397"/>
                <a:gd name="T41" fmla="*/ 804 h 921"/>
                <a:gd name="T42" fmla="*/ 1007 w 1397"/>
                <a:gd name="T43" fmla="*/ 804 h 921"/>
                <a:gd name="T44" fmla="*/ 1016 w 1397"/>
                <a:gd name="T45" fmla="*/ 821 h 921"/>
                <a:gd name="T46" fmla="*/ 1044 w 1397"/>
                <a:gd name="T47" fmla="*/ 820 h 921"/>
                <a:gd name="T48" fmla="*/ 1068 w 1397"/>
                <a:gd name="T49" fmla="*/ 788 h 921"/>
                <a:gd name="T50" fmla="*/ 1231 w 1397"/>
                <a:gd name="T51" fmla="*/ 689 h 921"/>
                <a:gd name="T52" fmla="*/ 1231 w 1397"/>
                <a:gd name="T53" fmla="*/ 655 h 921"/>
                <a:gd name="T54" fmla="*/ 1261 w 1397"/>
                <a:gd name="T55" fmla="*/ 588 h 921"/>
                <a:gd name="T56" fmla="*/ 1254 w 1397"/>
                <a:gd name="T57" fmla="*/ 560 h 921"/>
                <a:gd name="T58" fmla="*/ 1341 w 1397"/>
                <a:gd name="T59" fmla="*/ 442 h 921"/>
                <a:gd name="T60" fmla="*/ 1324 w 1397"/>
                <a:gd name="T61" fmla="*/ 383 h 921"/>
                <a:gd name="T62" fmla="*/ 1263 w 1397"/>
                <a:gd name="T63" fmla="*/ 342 h 921"/>
                <a:gd name="T64" fmla="*/ 1232 w 1397"/>
                <a:gd name="T65" fmla="*/ 287 h 921"/>
                <a:gd name="T66" fmla="*/ 1306 w 1397"/>
                <a:gd name="T67" fmla="*/ 209 h 921"/>
                <a:gd name="T68" fmla="*/ 1397 w 1397"/>
                <a:gd name="T69" fmla="*/ 97 h 921"/>
                <a:gd name="T70" fmla="*/ 1192 w 1397"/>
                <a:gd name="T71" fmla="*/ 0 h 9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397" h="921">
                  <a:moveTo>
                    <a:pt x="1192" y="0"/>
                  </a:moveTo>
                  <a:lnTo>
                    <a:pt x="1118" y="78"/>
                  </a:lnTo>
                  <a:lnTo>
                    <a:pt x="1085" y="85"/>
                  </a:lnTo>
                  <a:lnTo>
                    <a:pt x="987" y="287"/>
                  </a:lnTo>
                  <a:lnTo>
                    <a:pt x="926" y="280"/>
                  </a:lnTo>
                  <a:lnTo>
                    <a:pt x="815" y="410"/>
                  </a:lnTo>
                  <a:lnTo>
                    <a:pt x="759" y="417"/>
                  </a:lnTo>
                  <a:lnTo>
                    <a:pt x="743" y="397"/>
                  </a:lnTo>
                  <a:lnTo>
                    <a:pt x="691" y="410"/>
                  </a:lnTo>
                  <a:lnTo>
                    <a:pt x="581" y="514"/>
                  </a:lnTo>
                  <a:lnTo>
                    <a:pt x="465" y="429"/>
                  </a:lnTo>
                  <a:lnTo>
                    <a:pt x="204" y="339"/>
                  </a:lnTo>
                  <a:lnTo>
                    <a:pt x="0" y="502"/>
                  </a:lnTo>
                  <a:lnTo>
                    <a:pt x="40" y="700"/>
                  </a:lnTo>
                  <a:lnTo>
                    <a:pt x="141" y="814"/>
                  </a:lnTo>
                  <a:lnTo>
                    <a:pt x="609" y="839"/>
                  </a:lnTo>
                  <a:lnTo>
                    <a:pt x="635" y="797"/>
                  </a:lnTo>
                  <a:lnTo>
                    <a:pt x="838" y="921"/>
                  </a:lnTo>
                  <a:lnTo>
                    <a:pt x="902" y="821"/>
                  </a:lnTo>
                  <a:lnTo>
                    <a:pt x="942" y="866"/>
                  </a:lnTo>
                  <a:lnTo>
                    <a:pt x="969" y="804"/>
                  </a:lnTo>
                  <a:lnTo>
                    <a:pt x="1007" y="804"/>
                  </a:lnTo>
                  <a:lnTo>
                    <a:pt x="1016" y="821"/>
                  </a:lnTo>
                  <a:lnTo>
                    <a:pt x="1044" y="820"/>
                  </a:lnTo>
                  <a:lnTo>
                    <a:pt x="1068" y="788"/>
                  </a:lnTo>
                  <a:lnTo>
                    <a:pt x="1231" y="689"/>
                  </a:lnTo>
                  <a:lnTo>
                    <a:pt x="1231" y="655"/>
                  </a:lnTo>
                  <a:lnTo>
                    <a:pt x="1261" y="588"/>
                  </a:lnTo>
                  <a:lnTo>
                    <a:pt x="1254" y="560"/>
                  </a:lnTo>
                  <a:lnTo>
                    <a:pt x="1341" y="442"/>
                  </a:lnTo>
                  <a:lnTo>
                    <a:pt x="1324" y="383"/>
                  </a:lnTo>
                  <a:lnTo>
                    <a:pt x="1263" y="342"/>
                  </a:lnTo>
                  <a:lnTo>
                    <a:pt x="1232" y="287"/>
                  </a:lnTo>
                  <a:lnTo>
                    <a:pt x="1306" y="209"/>
                  </a:lnTo>
                  <a:lnTo>
                    <a:pt x="1397" y="97"/>
                  </a:lnTo>
                  <a:lnTo>
                    <a:pt x="1192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1804" name="Freeform 12"/>
            <p:cNvSpPr>
              <a:spLocks/>
            </p:cNvSpPr>
            <p:nvPr/>
          </p:nvSpPr>
          <p:spPr bwMode="auto">
            <a:xfrm>
              <a:off x="4556" y="1436"/>
              <a:ext cx="142" cy="121"/>
            </a:xfrm>
            <a:custGeom>
              <a:avLst/>
              <a:gdLst>
                <a:gd name="T0" fmla="*/ 153 w 851"/>
                <a:gd name="T1" fmla="*/ 292 h 730"/>
                <a:gd name="T2" fmla="*/ 130 w 851"/>
                <a:gd name="T3" fmla="*/ 430 h 730"/>
                <a:gd name="T4" fmla="*/ 9 w 851"/>
                <a:gd name="T5" fmla="*/ 469 h 730"/>
                <a:gd name="T6" fmla="*/ 0 w 851"/>
                <a:gd name="T7" fmla="*/ 513 h 730"/>
                <a:gd name="T8" fmla="*/ 58 w 851"/>
                <a:gd name="T9" fmla="*/ 593 h 730"/>
                <a:gd name="T10" fmla="*/ 110 w 851"/>
                <a:gd name="T11" fmla="*/ 610 h 730"/>
                <a:gd name="T12" fmla="*/ 115 w 851"/>
                <a:gd name="T13" fmla="*/ 630 h 730"/>
                <a:gd name="T14" fmla="*/ 164 w 851"/>
                <a:gd name="T15" fmla="*/ 630 h 730"/>
                <a:gd name="T16" fmla="*/ 237 w 851"/>
                <a:gd name="T17" fmla="*/ 609 h 730"/>
                <a:gd name="T18" fmla="*/ 258 w 851"/>
                <a:gd name="T19" fmla="*/ 650 h 730"/>
                <a:gd name="T20" fmla="*/ 259 w 851"/>
                <a:gd name="T21" fmla="*/ 730 h 730"/>
                <a:gd name="T22" fmla="*/ 297 w 851"/>
                <a:gd name="T23" fmla="*/ 730 h 730"/>
                <a:gd name="T24" fmla="*/ 340 w 851"/>
                <a:gd name="T25" fmla="*/ 616 h 730"/>
                <a:gd name="T26" fmla="*/ 430 w 851"/>
                <a:gd name="T27" fmla="*/ 590 h 730"/>
                <a:gd name="T28" fmla="*/ 505 w 851"/>
                <a:gd name="T29" fmla="*/ 559 h 730"/>
                <a:gd name="T30" fmla="*/ 650 w 851"/>
                <a:gd name="T31" fmla="*/ 583 h 730"/>
                <a:gd name="T32" fmla="*/ 676 w 851"/>
                <a:gd name="T33" fmla="*/ 533 h 730"/>
                <a:gd name="T34" fmla="*/ 724 w 851"/>
                <a:gd name="T35" fmla="*/ 515 h 730"/>
                <a:gd name="T36" fmla="*/ 851 w 851"/>
                <a:gd name="T37" fmla="*/ 437 h 730"/>
                <a:gd name="T38" fmla="*/ 851 w 851"/>
                <a:gd name="T39" fmla="*/ 414 h 730"/>
                <a:gd name="T40" fmla="*/ 820 w 851"/>
                <a:gd name="T41" fmla="*/ 368 h 730"/>
                <a:gd name="T42" fmla="*/ 709 w 851"/>
                <a:gd name="T43" fmla="*/ 357 h 730"/>
                <a:gd name="T44" fmla="*/ 686 w 851"/>
                <a:gd name="T45" fmla="*/ 324 h 730"/>
                <a:gd name="T46" fmla="*/ 720 w 851"/>
                <a:gd name="T47" fmla="*/ 182 h 730"/>
                <a:gd name="T48" fmla="*/ 833 w 851"/>
                <a:gd name="T49" fmla="*/ 153 h 730"/>
                <a:gd name="T50" fmla="*/ 707 w 851"/>
                <a:gd name="T51" fmla="*/ 0 h 730"/>
                <a:gd name="T52" fmla="*/ 634 w 851"/>
                <a:gd name="T53" fmla="*/ 29 h 730"/>
                <a:gd name="T54" fmla="*/ 580 w 851"/>
                <a:gd name="T55" fmla="*/ 39 h 730"/>
                <a:gd name="T56" fmla="*/ 557 w 851"/>
                <a:gd name="T57" fmla="*/ 1 h 730"/>
                <a:gd name="T58" fmla="*/ 524 w 851"/>
                <a:gd name="T59" fmla="*/ 6 h 730"/>
                <a:gd name="T60" fmla="*/ 500 w 851"/>
                <a:gd name="T61" fmla="*/ 17 h 730"/>
                <a:gd name="T62" fmla="*/ 472 w 851"/>
                <a:gd name="T63" fmla="*/ 17 h 730"/>
                <a:gd name="T64" fmla="*/ 446 w 851"/>
                <a:gd name="T65" fmla="*/ 76 h 730"/>
                <a:gd name="T66" fmla="*/ 441 w 851"/>
                <a:gd name="T67" fmla="*/ 114 h 730"/>
                <a:gd name="T68" fmla="*/ 290 w 851"/>
                <a:gd name="T69" fmla="*/ 208 h 730"/>
                <a:gd name="T70" fmla="*/ 259 w 851"/>
                <a:gd name="T71" fmla="*/ 246 h 730"/>
                <a:gd name="T72" fmla="*/ 228 w 851"/>
                <a:gd name="T73" fmla="*/ 248 h 730"/>
                <a:gd name="T74" fmla="*/ 215 w 851"/>
                <a:gd name="T75" fmla="*/ 230 h 730"/>
                <a:gd name="T76" fmla="*/ 180 w 851"/>
                <a:gd name="T77" fmla="*/ 233 h 730"/>
                <a:gd name="T78" fmla="*/ 153 w 851"/>
                <a:gd name="T79" fmla="*/ 292 h 7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51" h="730">
                  <a:moveTo>
                    <a:pt x="153" y="292"/>
                  </a:moveTo>
                  <a:lnTo>
                    <a:pt x="130" y="430"/>
                  </a:lnTo>
                  <a:lnTo>
                    <a:pt x="9" y="469"/>
                  </a:lnTo>
                  <a:lnTo>
                    <a:pt x="0" y="513"/>
                  </a:lnTo>
                  <a:lnTo>
                    <a:pt x="58" y="593"/>
                  </a:lnTo>
                  <a:lnTo>
                    <a:pt x="110" y="610"/>
                  </a:lnTo>
                  <a:lnTo>
                    <a:pt x="115" y="630"/>
                  </a:lnTo>
                  <a:lnTo>
                    <a:pt x="164" y="630"/>
                  </a:lnTo>
                  <a:lnTo>
                    <a:pt x="237" y="609"/>
                  </a:lnTo>
                  <a:lnTo>
                    <a:pt x="258" y="650"/>
                  </a:lnTo>
                  <a:lnTo>
                    <a:pt x="259" y="730"/>
                  </a:lnTo>
                  <a:lnTo>
                    <a:pt x="297" y="730"/>
                  </a:lnTo>
                  <a:lnTo>
                    <a:pt x="340" y="616"/>
                  </a:lnTo>
                  <a:lnTo>
                    <a:pt x="430" y="590"/>
                  </a:lnTo>
                  <a:lnTo>
                    <a:pt x="505" y="559"/>
                  </a:lnTo>
                  <a:lnTo>
                    <a:pt x="650" y="583"/>
                  </a:lnTo>
                  <a:lnTo>
                    <a:pt x="676" y="533"/>
                  </a:lnTo>
                  <a:lnTo>
                    <a:pt x="724" y="515"/>
                  </a:lnTo>
                  <a:lnTo>
                    <a:pt x="851" y="437"/>
                  </a:lnTo>
                  <a:lnTo>
                    <a:pt x="851" y="414"/>
                  </a:lnTo>
                  <a:lnTo>
                    <a:pt x="820" y="368"/>
                  </a:lnTo>
                  <a:lnTo>
                    <a:pt x="709" y="357"/>
                  </a:lnTo>
                  <a:lnTo>
                    <a:pt x="686" y="324"/>
                  </a:lnTo>
                  <a:lnTo>
                    <a:pt x="720" y="182"/>
                  </a:lnTo>
                  <a:lnTo>
                    <a:pt x="833" y="153"/>
                  </a:lnTo>
                  <a:lnTo>
                    <a:pt x="707" y="0"/>
                  </a:lnTo>
                  <a:lnTo>
                    <a:pt x="634" y="29"/>
                  </a:lnTo>
                  <a:lnTo>
                    <a:pt x="580" y="39"/>
                  </a:lnTo>
                  <a:lnTo>
                    <a:pt x="557" y="1"/>
                  </a:lnTo>
                  <a:lnTo>
                    <a:pt x="524" y="6"/>
                  </a:lnTo>
                  <a:lnTo>
                    <a:pt x="500" y="17"/>
                  </a:lnTo>
                  <a:lnTo>
                    <a:pt x="472" y="17"/>
                  </a:lnTo>
                  <a:lnTo>
                    <a:pt x="446" y="76"/>
                  </a:lnTo>
                  <a:lnTo>
                    <a:pt x="441" y="114"/>
                  </a:lnTo>
                  <a:lnTo>
                    <a:pt x="290" y="208"/>
                  </a:lnTo>
                  <a:lnTo>
                    <a:pt x="259" y="246"/>
                  </a:lnTo>
                  <a:lnTo>
                    <a:pt x="228" y="248"/>
                  </a:lnTo>
                  <a:lnTo>
                    <a:pt x="215" y="230"/>
                  </a:lnTo>
                  <a:lnTo>
                    <a:pt x="180" y="233"/>
                  </a:lnTo>
                  <a:lnTo>
                    <a:pt x="153" y="29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1805" name="Freeform 13"/>
            <p:cNvSpPr>
              <a:spLocks/>
            </p:cNvSpPr>
            <p:nvPr/>
          </p:nvSpPr>
          <p:spPr bwMode="auto">
            <a:xfrm>
              <a:off x="5346" y="1822"/>
              <a:ext cx="146" cy="144"/>
            </a:xfrm>
            <a:custGeom>
              <a:avLst/>
              <a:gdLst>
                <a:gd name="T0" fmla="*/ 62 w 877"/>
                <a:gd name="T1" fmla="*/ 64 h 865"/>
                <a:gd name="T2" fmla="*/ 209 w 877"/>
                <a:gd name="T3" fmla="*/ 0 h 865"/>
                <a:gd name="T4" fmla="*/ 331 w 877"/>
                <a:gd name="T5" fmla="*/ 101 h 865"/>
                <a:gd name="T6" fmla="*/ 873 w 877"/>
                <a:gd name="T7" fmla="*/ 269 h 865"/>
                <a:gd name="T8" fmla="*/ 877 w 877"/>
                <a:gd name="T9" fmla="*/ 837 h 865"/>
                <a:gd name="T10" fmla="*/ 769 w 877"/>
                <a:gd name="T11" fmla="*/ 865 h 865"/>
                <a:gd name="T12" fmla="*/ 776 w 877"/>
                <a:gd name="T13" fmla="*/ 661 h 865"/>
                <a:gd name="T14" fmla="*/ 751 w 877"/>
                <a:gd name="T15" fmla="*/ 599 h 865"/>
                <a:gd name="T16" fmla="*/ 687 w 877"/>
                <a:gd name="T17" fmla="*/ 574 h 865"/>
                <a:gd name="T18" fmla="*/ 622 w 877"/>
                <a:gd name="T19" fmla="*/ 564 h 865"/>
                <a:gd name="T20" fmla="*/ 202 w 877"/>
                <a:gd name="T21" fmla="*/ 610 h 865"/>
                <a:gd name="T22" fmla="*/ 0 w 877"/>
                <a:gd name="T23" fmla="*/ 344 h 865"/>
                <a:gd name="T24" fmla="*/ 62 w 877"/>
                <a:gd name="T25" fmla="*/ 64 h 8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77" h="865">
                  <a:moveTo>
                    <a:pt x="62" y="64"/>
                  </a:moveTo>
                  <a:lnTo>
                    <a:pt x="209" y="0"/>
                  </a:lnTo>
                  <a:lnTo>
                    <a:pt x="331" y="101"/>
                  </a:lnTo>
                  <a:lnTo>
                    <a:pt x="873" y="269"/>
                  </a:lnTo>
                  <a:lnTo>
                    <a:pt x="877" y="837"/>
                  </a:lnTo>
                  <a:lnTo>
                    <a:pt x="769" y="865"/>
                  </a:lnTo>
                  <a:lnTo>
                    <a:pt x="776" y="661"/>
                  </a:lnTo>
                  <a:lnTo>
                    <a:pt x="751" y="599"/>
                  </a:lnTo>
                  <a:lnTo>
                    <a:pt x="687" y="574"/>
                  </a:lnTo>
                  <a:lnTo>
                    <a:pt x="622" y="564"/>
                  </a:lnTo>
                  <a:lnTo>
                    <a:pt x="202" y="610"/>
                  </a:lnTo>
                  <a:lnTo>
                    <a:pt x="0" y="344"/>
                  </a:lnTo>
                  <a:lnTo>
                    <a:pt x="62" y="6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1806" name="Freeform 14"/>
            <p:cNvSpPr>
              <a:spLocks/>
            </p:cNvSpPr>
            <p:nvPr/>
          </p:nvSpPr>
          <p:spPr bwMode="auto">
            <a:xfrm>
              <a:off x="4904" y="2038"/>
              <a:ext cx="288" cy="202"/>
            </a:xfrm>
            <a:custGeom>
              <a:avLst/>
              <a:gdLst>
                <a:gd name="T0" fmla="*/ 1650 w 1729"/>
                <a:gd name="T1" fmla="*/ 1211 h 1211"/>
                <a:gd name="T2" fmla="*/ 1201 w 1729"/>
                <a:gd name="T3" fmla="*/ 1206 h 1211"/>
                <a:gd name="T4" fmla="*/ 1148 w 1729"/>
                <a:gd name="T5" fmla="*/ 1126 h 1211"/>
                <a:gd name="T6" fmla="*/ 1068 w 1729"/>
                <a:gd name="T7" fmla="*/ 1059 h 1211"/>
                <a:gd name="T8" fmla="*/ 1016 w 1729"/>
                <a:gd name="T9" fmla="*/ 1037 h 1211"/>
                <a:gd name="T10" fmla="*/ 672 w 1729"/>
                <a:gd name="T11" fmla="*/ 779 h 1211"/>
                <a:gd name="T12" fmla="*/ 591 w 1729"/>
                <a:gd name="T13" fmla="*/ 801 h 1211"/>
                <a:gd name="T14" fmla="*/ 419 w 1729"/>
                <a:gd name="T15" fmla="*/ 896 h 1211"/>
                <a:gd name="T16" fmla="*/ 166 w 1729"/>
                <a:gd name="T17" fmla="*/ 817 h 1211"/>
                <a:gd name="T18" fmla="*/ 56 w 1729"/>
                <a:gd name="T19" fmla="*/ 699 h 1211"/>
                <a:gd name="T20" fmla="*/ 37 w 1729"/>
                <a:gd name="T21" fmla="*/ 746 h 1211"/>
                <a:gd name="T22" fmla="*/ 75 w 1729"/>
                <a:gd name="T23" fmla="*/ 801 h 1211"/>
                <a:gd name="T24" fmla="*/ 54 w 1729"/>
                <a:gd name="T25" fmla="*/ 826 h 1211"/>
                <a:gd name="T26" fmla="*/ 25 w 1729"/>
                <a:gd name="T27" fmla="*/ 790 h 1211"/>
                <a:gd name="T28" fmla="*/ 0 w 1729"/>
                <a:gd name="T29" fmla="*/ 751 h 1211"/>
                <a:gd name="T30" fmla="*/ 17 w 1729"/>
                <a:gd name="T31" fmla="*/ 591 h 1211"/>
                <a:gd name="T32" fmla="*/ 137 w 1729"/>
                <a:gd name="T33" fmla="*/ 255 h 1211"/>
                <a:gd name="T34" fmla="*/ 139 w 1729"/>
                <a:gd name="T35" fmla="*/ 13 h 1211"/>
                <a:gd name="T36" fmla="*/ 209 w 1729"/>
                <a:gd name="T37" fmla="*/ 0 h 1211"/>
                <a:gd name="T38" fmla="*/ 268 w 1729"/>
                <a:gd name="T39" fmla="*/ 42 h 1211"/>
                <a:gd name="T40" fmla="*/ 707 w 1729"/>
                <a:gd name="T41" fmla="*/ 404 h 1211"/>
                <a:gd name="T42" fmla="*/ 769 w 1729"/>
                <a:gd name="T43" fmla="*/ 423 h 1211"/>
                <a:gd name="T44" fmla="*/ 790 w 1729"/>
                <a:gd name="T45" fmla="*/ 398 h 1211"/>
                <a:gd name="T46" fmla="*/ 962 w 1729"/>
                <a:gd name="T47" fmla="*/ 404 h 1211"/>
                <a:gd name="T48" fmla="*/ 1068 w 1729"/>
                <a:gd name="T49" fmla="*/ 479 h 1211"/>
                <a:gd name="T50" fmla="*/ 1159 w 1729"/>
                <a:gd name="T51" fmla="*/ 593 h 1211"/>
                <a:gd name="T52" fmla="*/ 1182 w 1729"/>
                <a:gd name="T53" fmla="*/ 640 h 1211"/>
                <a:gd name="T54" fmla="*/ 1201 w 1729"/>
                <a:gd name="T55" fmla="*/ 715 h 1211"/>
                <a:gd name="T56" fmla="*/ 1329 w 1729"/>
                <a:gd name="T57" fmla="*/ 837 h 1211"/>
                <a:gd name="T58" fmla="*/ 1428 w 1729"/>
                <a:gd name="T59" fmla="*/ 848 h 1211"/>
                <a:gd name="T60" fmla="*/ 1729 w 1729"/>
                <a:gd name="T61" fmla="*/ 1004 h 1211"/>
                <a:gd name="T62" fmla="*/ 1661 w 1729"/>
                <a:gd name="T63" fmla="*/ 1159 h 1211"/>
                <a:gd name="T64" fmla="*/ 1650 w 1729"/>
                <a:gd name="T65" fmla="*/ 1211 h 1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729" h="1211">
                  <a:moveTo>
                    <a:pt x="1650" y="1211"/>
                  </a:moveTo>
                  <a:lnTo>
                    <a:pt x="1201" y="1206"/>
                  </a:lnTo>
                  <a:lnTo>
                    <a:pt x="1148" y="1126"/>
                  </a:lnTo>
                  <a:lnTo>
                    <a:pt x="1068" y="1059"/>
                  </a:lnTo>
                  <a:lnTo>
                    <a:pt x="1016" y="1037"/>
                  </a:lnTo>
                  <a:lnTo>
                    <a:pt x="672" y="779"/>
                  </a:lnTo>
                  <a:lnTo>
                    <a:pt x="591" y="801"/>
                  </a:lnTo>
                  <a:lnTo>
                    <a:pt x="419" y="896"/>
                  </a:lnTo>
                  <a:lnTo>
                    <a:pt x="166" y="817"/>
                  </a:lnTo>
                  <a:lnTo>
                    <a:pt x="56" y="699"/>
                  </a:lnTo>
                  <a:lnTo>
                    <a:pt x="37" y="746"/>
                  </a:lnTo>
                  <a:lnTo>
                    <a:pt x="75" y="801"/>
                  </a:lnTo>
                  <a:lnTo>
                    <a:pt x="54" y="826"/>
                  </a:lnTo>
                  <a:lnTo>
                    <a:pt x="25" y="790"/>
                  </a:lnTo>
                  <a:lnTo>
                    <a:pt x="0" y="751"/>
                  </a:lnTo>
                  <a:lnTo>
                    <a:pt x="17" y="591"/>
                  </a:lnTo>
                  <a:lnTo>
                    <a:pt x="137" y="255"/>
                  </a:lnTo>
                  <a:lnTo>
                    <a:pt x="139" y="13"/>
                  </a:lnTo>
                  <a:lnTo>
                    <a:pt x="209" y="0"/>
                  </a:lnTo>
                  <a:lnTo>
                    <a:pt x="268" y="42"/>
                  </a:lnTo>
                  <a:lnTo>
                    <a:pt x="707" y="404"/>
                  </a:lnTo>
                  <a:lnTo>
                    <a:pt x="769" y="423"/>
                  </a:lnTo>
                  <a:lnTo>
                    <a:pt x="790" y="398"/>
                  </a:lnTo>
                  <a:lnTo>
                    <a:pt x="962" y="404"/>
                  </a:lnTo>
                  <a:lnTo>
                    <a:pt x="1068" y="479"/>
                  </a:lnTo>
                  <a:lnTo>
                    <a:pt x="1159" y="593"/>
                  </a:lnTo>
                  <a:lnTo>
                    <a:pt x="1182" y="640"/>
                  </a:lnTo>
                  <a:lnTo>
                    <a:pt x="1201" y="715"/>
                  </a:lnTo>
                  <a:lnTo>
                    <a:pt x="1329" y="837"/>
                  </a:lnTo>
                  <a:lnTo>
                    <a:pt x="1428" y="848"/>
                  </a:lnTo>
                  <a:lnTo>
                    <a:pt x="1729" y="1004"/>
                  </a:lnTo>
                  <a:lnTo>
                    <a:pt x="1661" y="1159"/>
                  </a:lnTo>
                  <a:lnTo>
                    <a:pt x="1650" y="121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1807" name="Freeform 15"/>
            <p:cNvSpPr>
              <a:spLocks/>
            </p:cNvSpPr>
            <p:nvPr/>
          </p:nvSpPr>
          <p:spPr bwMode="auto">
            <a:xfrm>
              <a:off x="5022" y="2035"/>
              <a:ext cx="225" cy="170"/>
            </a:xfrm>
            <a:custGeom>
              <a:avLst/>
              <a:gdLst>
                <a:gd name="T0" fmla="*/ 0 w 1351"/>
                <a:gd name="T1" fmla="*/ 421 h 1018"/>
                <a:gd name="T2" fmla="*/ 172 w 1351"/>
                <a:gd name="T3" fmla="*/ 208 h 1018"/>
                <a:gd name="T4" fmla="*/ 350 w 1351"/>
                <a:gd name="T5" fmla="*/ 141 h 1018"/>
                <a:gd name="T6" fmla="*/ 508 w 1351"/>
                <a:gd name="T7" fmla="*/ 127 h 1018"/>
                <a:gd name="T8" fmla="*/ 570 w 1351"/>
                <a:gd name="T9" fmla="*/ 75 h 1018"/>
                <a:gd name="T10" fmla="*/ 605 w 1351"/>
                <a:gd name="T11" fmla="*/ 56 h 1018"/>
                <a:gd name="T12" fmla="*/ 653 w 1351"/>
                <a:gd name="T13" fmla="*/ 0 h 1018"/>
                <a:gd name="T14" fmla="*/ 678 w 1351"/>
                <a:gd name="T15" fmla="*/ 58 h 1018"/>
                <a:gd name="T16" fmla="*/ 727 w 1351"/>
                <a:gd name="T17" fmla="*/ 67 h 1018"/>
                <a:gd name="T18" fmla="*/ 744 w 1351"/>
                <a:gd name="T19" fmla="*/ 48 h 1018"/>
                <a:gd name="T20" fmla="*/ 791 w 1351"/>
                <a:gd name="T21" fmla="*/ 50 h 1018"/>
                <a:gd name="T22" fmla="*/ 844 w 1351"/>
                <a:gd name="T23" fmla="*/ 100 h 1018"/>
                <a:gd name="T24" fmla="*/ 877 w 1351"/>
                <a:gd name="T25" fmla="*/ 97 h 1018"/>
                <a:gd name="T26" fmla="*/ 933 w 1351"/>
                <a:gd name="T27" fmla="*/ 58 h 1018"/>
                <a:gd name="T28" fmla="*/ 1351 w 1351"/>
                <a:gd name="T29" fmla="*/ 324 h 1018"/>
                <a:gd name="T30" fmla="*/ 1146 w 1351"/>
                <a:gd name="T31" fmla="*/ 746 h 1018"/>
                <a:gd name="T32" fmla="*/ 1024 w 1351"/>
                <a:gd name="T33" fmla="*/ 1018 h 1018"/>
                <a:gd name="T34" fmla="*/ 719 w 1351"/>
                <a:gd name="T35" fmla="*/ 867 h 1018"/>
                <a:gd name="T36" fmla="*/ 619 w 1351"/>
                <a:gd name="T37" fmla="*/ 851 h 1018"/>
                <a:gd name="T38" fmla="*/ 497 w 1351"/>
                <a:gd name="T39" fmla="*/ 735 h 1018"/>
                <a:gd name="T40" fmla="*/ 469 w 1351"/>
                <a:gd name="T41" fmla="*/ 646 h 1018"/>
                <a:gd name="T42" fmla="*/ 431 w 1351"/>
                <a:gd name="T43" fmla="*/ 583 h 1018"/>
                <a:gd name="T44" fmla="*/ 361 w 1351"/>
                <a:gd name="T45" fmla="*/ 500 h 1018"/>
                <a:gd name="T46" fmla="*/ 259 w 1351"/>
                <a:gd name="T47" fmla="*/ 421 h 1018"/>
                <a:gd name="T48" fmla="*/ 89 w 1351"/>
                <a:gd name="T49" fmla="*/ 415 h 1018"/>
                <a:gd name="T50" fmla="*/ 62 w 1351"/>
                <a:gd name="T51" fmla="*/ 440 h 1018"/>
                <a:gd name="T52" fmla="*/ 0 w 1351"/>
                <a:gd name="T53" fmla="*/ 421 h 1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51" h="1018">
                  <a:moveTo>
                    <a:pt x="0" y="421"/>
                  </a:moveTo>
                  <a:lnTo>
                    <a:pt x="172" y="208"/>
                  </a:lnTo>
                  <a:lnTo>
                    <a:pt x="350" y="141"/>
                  </a:lnTo>
                  <a:lnTo>
                    <a:pt x="508" y="127"/>
                  </a:lnTo>
                  <a:lnTo>
                    <a:pt x="570" y="75"/>
                  </a:lnTo>
                  <a:lnTo>
                    <a:pt x="605" y="56"/>
                  </a:lnTo>
                  <a:lnTo>
                    <a:pt x="653" y="0"/>
                  </a:lnTo>
                  <a:lnTo>
                    <a:pt x="678" y="58"/>
                  </a:lnTo>
                  <a:lnTo>
                    <a:pt x="727" y="67"/>
                  </a:lnTo>
                  <a:lnTo>
                    <a:pt x="744" y="48"/>
                  </a:lnTo>
                  <a:lnTo>
                    <a:pt x="791" y="50"/>
                  </a:lnTo>
                  <a:lnTo>
                    <a:pt x="844" y="100"/>
                  </a:lnTo>
                  <a:lnTo>
                    <a:pt x="877" y="97"/>
                  </a:lnTo>
                  <a:lnTo>
                    <a:pt x="933" y="58"/>
                  </a:lnTo>
                  <a:lnTo>
                    <a:pt x="1351" y="324"/>
                  </a:lnTo>
                  <a:lnTo>
                    <a:pt x="1146" y="746"/>
                  </a:lnTo>
                  <a:lnTo>
                    <a:pt x="1024" y="1018"/>
                  </a:lnTo>
                  <a:lnTo>
                    <a:pt x="719" y="867"/>
                  </a:lnTo>
                  <a:lnTo>
                    <a:pt x="619" y="851"/>
                  </a:lnTo>
                  <a:lnTo>
                    <a:pt x="497" y="735"/>
                  </a:lnTo>
                  <a:lnTo>
                    <a:pt x="469" y="646"/>
                  </a:lnTo>
                  <a:lnTo>
                    <a:pt x="431" y="583"/>
                  </a:lnTo>
                  <a:lnTo>
                    <a:pt x="361" y="500"/>
                  </a:lnTo>
                  <a:lnTo>
                    <a:pt x="259" y="421"/>
                  </a:lnTo>
                  <a:lnTo>
                    <a:pt x="89" y="415"/>
                  </a:lnTo>
                  <a:lnTo>
                    <a:pt x="62" y="440"/>
                  </a:lnTo>
                  <a:lnTo>
                    <a:pt x="0" y="42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1808" name="Freeform 16"/>
            <p:cNvSpPr>
              <a:spLocks/>
            </p:cNvSpPr>
            <p:nvPr/>
          </p:nvSpPr>
          <p:spPr bwMode="auto">
            <a:xfrm>
              <a:off x="4764" y="1798"/>
              <a:ext cx="413" cy="307"/>
            </a:xfrm>
            <a:custGeom>
              <a:avLst/>
              <a:gdLst>
                <a:gd name="T0" fmla="*/ 980 w 2480"/>
                <a:gd name="T1" fmla="*/ 1453 h 1845"/>
                <a:gd name="T2" fmla="*/ 984 w 2480"/>
                <a:gd name="T3" fmla="*/ 1435 h 1845"/>
                <a:gd name="T4" fmla="*/ 776 w 2480"/>
                <a:gd name="T5" fmla="*/ 1094 h 1845"/>
                <a:gd name="T6" fmla="*/ 716 w 2480"/>
                <a:gd name="T7" fmla="*/ 1094 h 1845"/>
                <a:gd name="T8" fmla="*/ 612 w 2480"/>
                <a:gd name="T9" fmla="*/ 1018 h 1845"/>
                <a:gd name="T10" fmla="*/ 506 w 2480"/>
                <a:gd name="T11" fmla="*/ 1016 h 1845"/>
                <a:gd name="T12" fmla="*/ 408 w 2480"/>
                <a:gd name="T13" fmla="*/ 977 h 1845"/>
                <a:gd name="T14" fmla="*/ 171 w 2480"/>
                <a:gd name="T15" fmla="*/ 1016 h 1845"/>
                <a:gd name="T16" fmla="*/ 145 w 2480"/>
                <a:gd name="T17" fmla="*/ 1005 h 1845"/>
                <a:gd name="T18" fmla="*/ 122 w 2480"/>
                <a:gd name="T19" fmla="*/ 933 h 1845"/>
                <a:gd name="T20" fmla="*/ 0 w 2480"/>
                <a:gd name="T21" fmla="*/ 853 h 1845"/>
                <a:gd name="T22" fmla="*/ 398 w 2480"/>
                <a:gd name="T23" fmla="*/ 461 h 1845"/>
                <a:gd name="T24" fmla="*/ 527 w 2480"/>
                <a:gd name="T25" fmla="*/ 314 h 1845"/>
                <a:gd name="T26" fmla="*/ 587 w 2480"/>
                <a:gd name="T27" fmla="*/ 316 h 1845"/>
                <a:gd name="T28" fmla="*/ 612 w 2480"/>
                <a:gd name="T29" fmla="*/ 336 h 1845"/>
                <a:gd name="T30" fmla="*/ 638 w 2480"/>
                <a:gd name="T31" fmla="*/ 342 h 1845"/>
                <a:gd name="T32" fmla="*/ 958 w 2480"/>
                <a:gd name="T33" fmla="*/ 0 h 1845"/>
                <a:gd name="T34" fmla="*/ 1101 w 2480"/>
                <a:gd name="T35" fmla="*/ 125 h 1845"/>
                <a:gd name="T36" fmla="*/ 1263 w 2480"/>
                <a:gd name="T37" fmla="*/ 314 h 1845"/>
                <a:gd name="T38" fmla="*/ 1442 w 2480"/>
                <a:gd name="T39" fmla="*/ 443 h 1845"/>
                <a:gd name="T40" fmla="*/ 1473 w 2480"/>
                <a:gd name="T41" fmla="*/ 544 h 1845"/>
                <a:gd name="T42" fmla="*/ 1616 w 2480"/>
                <a:gd name="T43" fmla="*/ 702 h 1845"/>
                <a:gd name="T44" fmla="*/ 1556 w 2480"/>
                <a:gd name="T45" fmla="*/ 820 h 1845"/>
                <a:gd name="T46" fmla="*/ 1642 w 2480"/>
                <a:gd name="T47" fmla="*/ 939 h 1845"/>
                <a:gd name="T48" fmla="*/ 2184 w 2480"/>
                <a:gd name="T49" fmla="*/ 876 h 1845"/>
                <a:gd name="T50" fmla="*/ 2243 w 2480"/>
                <a:gd name="T51" fmla="*/ 952 h 1845"/>
                <a:gd name="T52" fmla="*/ 2223 w 2480"/>
                <a:gd name="T53" fmla="*/ 1044 h 1845"/>
                <a:gd name="T54" fmla="*/ 2166 w 2480"/>
                <a:gd name="T55" fmla="*/ 1138 h 1845"/>
                <a:gd name="T56" fmla="*/ 2168 w 2480"/>
                <a:gd name="T57" fmla="*/ 1200 h 1845"/>
                <a:gd name="T58" fmla="*/ 2228 w 2480"/>
                <a:gd name="T59" fmla="*/ 1279 h 1845"/>
                <a:gd name="T60" fmla="*/ 2480 w 2480"/>
                <a:gd name="T61" fmla="*/ 1479 h 1845"/>
                <a:gd name="T62" fmla="*/ 2421 w 2480"/>
                <a:gd name="T63" fmla="*/ 1523 h 1845"/>
                <a:gd name="T64" fmla="*/ 2388 w 2480"/>
                <a:gd name="T65" fmla="*/ 1523 h 1845"/>
                <a:gd name="T66" fmla="*/ 2336 w 2480"/>
                <a:gd name="T67" fmla="*/ 1470 h 1845"/>
                <a:gd name="T68" fmla="*/ 2292 w 2480"/>
                <a:gd name="T69" fmla="*/ 1472 h 1845"/>
                <a:gd name="T70" fmla="*/ 2267 w 2480"/>
                <a:gd name="T71" fmla="*/ 1485 h 1845"/>
                <a:gd name="T72" fmla="*/ 2225 w 2480"/>
                <a:gd name="T73" fmla="*/ 1479 h 1845"/>
                <a:gd name="T74" fmla="*/ 2197 w 2480"/>
                <a:gd name="T75" fmla="*/ 1427 h 1845"/>
                <a:gd name="T76" fmla="*/ 2158 w 2480"/>
                <a:gd name="T77" fmla="*/ 1474 h 1845"/>
                <a:gd name="T78" fmla="*/ 2111 w 2480"/>
                <a:gd name="T79" fmla="*/ 1500 h 1845"/>
                <a:gd name="T80" fmla="*/ 2057 w 2480"/>
                <a:gd name="T81" fmla="*/ 1551 h 1845"/>
                <a:gd name="T82" fmla="*/ 1897 w 2480"/>
                <a:gd name="T83" fmla="*/ 1569 h 1845"/>
                <a:gd name="T84" fmla="*/ 1715 w 2480"/>
                <a:gd name="T85" fmla="*/ 1634 h 1845"/>
                <a:gd name="T86" fmla="*/ 1607 w 2480"/>
                <a:gd name="T87" fmla="*/ 1766 h 1845"/>
                <a:gd name="T88" fmla="*/ 1548 w 2480"/>
                <a:gd name="T89" fmla="*/ 1845 h 1845"/>
                <a:gd name="T90" fmla="*/ 1478 w 2480"/>
                <a:gd name="T91" fmla="*/ 1792 h 1845"/>
                <a:gd name="T92" fmla="*/ 1105 w 2480"/>
                <a:gd name="T93" fmla="*/ 1476 h 1845"/>
                <a:gd name="T94" fmla="*/ 1050 w 2480"/>
                <a:gd name="T95" fmla="*/ 1440 h 1845"/>
                <a:gd name="T96" fmla="*/ 980 w 2480"/>
                <a:gd name="T97" fmla="*/ 1453 h 18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80" h="1845">
                  <a:moveTo>
                    <a:pt x="980" y="1453"/>
                  </a:moveTo>
                  <a:lnTo>
                    <a:pt x="984" y="1435"/>
                  </a:lnTo>
                  <a:lnTo>
                    <a:pt x="776" y="1094"/>
                  </a:lnTo>
                  <a:lnTo>
                    <a:pt x="716" y="1094"/>
                  </a:lnTo>
                  <a:lnTo>
                    <a:pt x="612" y="1018"/>
                  </a:lnTo>
                  <a:lnTo>
                    <a:pt x="506" y="1016"/>
                  </a:lnTo>
                  <a:lnTo>
                    <a:pt x="408" y="977"/>
                  </a:lnTo>
                  <a:lnTo>
                    <a:pt x="171" y="1016"/>
                  </a:lnTo>
                  <a:lnTo>
                    <a:pt x="145" y="1005"/>
                  </a:lnTo>
                  <a:lnTo>
                    <a:pt x="122" y="933"/>
                  </a:lnTo>
                  <a:lnTo>
                    <a:pt x="0" y="853"/>
                  </a:lnTo>
                  <a:lnTo>
                    <a:pt x="398" y="461"/>
                  </a:lnTo>
                  <a:lnTo>
                    <a:pt x="527" y="314"/>
                  </a:lnTo>
                  <a:lnTo>
                    <a:pt x="587" y="316"/>
                  </a:lnTo>
                  <a:lnTo>
                    <a:pt x="612" y="336"/>
                  </a:lnTo>
                  <a:lnTo>
                    <a:pt x="638" y="342"/>
                  </a:lnTo>
                  <a:lnTo>
                    <a:pt x="958" y="0"/>
                  </a:lnTo>
                  <a:lnTo>
                    <a:pt x="1101" y="125"/>
                  </a:lnTo>
                  <a:lnTo>
                    <a:pt x="1263" y="314"/>
                  </a:lnTo>
                  <a:lnTo>
                    <a:pt x="1442" y="443"/>
                  </a:lnTo>
                  <a:lnTo>
                    <a:pt x="1473" y="544"/>
                  </a:lnTo>
                  <a:lnTo>
                    <a:pt x="1616" y="702"/>
                  </a:lnTo>
                  <a:lnTo>
                    <a:pt x="1556" y="820"/>
                  </a:lnTo>
                  <a:lnTo>
                    <a:pt x="1642" y="939"/>
                  </a:lnTo>
                  <a:lnTo>
                    <a:pt x="2184" y="876"/>
                  </a:lnTo>
                  <a:lnTo>
                    <a:pt x="2243" y="952"/>
                  </a:lnTo>
                  <a:lnTo>
                    <a:pt x="2223" y="1044"/>
                  </a:lnTo>
                  <a:lnTo>
                    <a:pt x="2166" y="1138"/>
                  </a:lnTo>
                  <a:lnTo>
                    <a:pt x="2168" y="1200"/>
                  </a:lnTo>
                  <a:lnTo>
                    <a:pt x="2228" y="1279"/>
                  </a:lnTo>
                  <a:lnTo>
                    <a:pt x="2480" y="1479"/>
                  </a:lnTo>
                  <a:lnTo>
                    <a:pt x="2421" y="1523"/>
                  </a:lnTo>
                  <a:lnTo>
                    <a:pt x="2388" y="1523"/>
                  </a:lnTo>
                  <a:lnTo>
                    <a:pt x="2336" y="1470"/>
                  </a:lnTo>
                  <a:lnTo>
                    <a:pt x="2292" y="1472"/>
                  </a:lnTo>
                  <a:lnTo>
                    <a:pt x="2267" y="1485"/>
                  </a:lnTo>
                  <a:lnTo>
                    <a:pt x="2225" y="1479"/>
                  </a:lnTo>
                  <a:lnTo>
                    <a:pt x="2197" y="1427"/>
                  </a:lnTo>
                  <a:lnTo>
                    <a:pt x="2158" y="1474"/>
                  </a:lnTo>
                  <a:lnTo>
                    <a:pt x="2111" y="1500"/>
                  </a:lnTo>
                  <a:lnTo>
                    <a:pt x="2057" y="1551"/>
                  </a:lnTo>
                  <a:lnTo>
                    <a:pt x="1897" y="1569"/>
                  </a:lnTo>
                  <a:lnTo>
                    <a:pt x="1715" y="1634"/>
                  </a:lnTo>
                  <a:lnTo>
                    <a:pt x="1607" y="1766"/>
                  </a:lnTo>
                  <a:lnTo>
                    <a:pt x="1548" y="1845"/>
                  </a:lnTo>
                  <a:lnTo>
                    <a:pt x="1478" y="1792"/>
                  </a:lnTo>
                  <a:lnTo>
                    <a:pt x="1105" y="1476"/>
                  </a:lnTo>
                  <a:lnTo>
                    <a:pt x="1050" y="1440"/>
                  </a:lnTo>
                  <a:lnTo>
                    <a:pt x="980" y="145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1809" name="Freeform 17"/>
            <p:cNvSpPr>
              <a:spLocks/>
            </p:cNvSpPr>
            <p:nvPr/>
          </p:nvSpPr>
          <p:spPr bwMode="auto">
            <a:xfrm>
              <a:off x="5107" y="1886"/>
              <a:ext cx="219" cy="202"/>
            </a:xfrm>
            <a:custGeom>
              <a:avLst/>
              <a:gdLst>
                <a:gd name="T0" fmla="*/ 1260 w 1315"/>
                <a:gd name="T1" fmla="*/ 0 h 1215"/>
                <a:gd name="T2" fmla="*/ 1315 w 1315"/>
                <a:gd name="T3" fmla="*/ 55 h 1215"/>
                <a:gd name="T4" fmla="*/ 1315 w 1315"/>
                <a:gd name="T5" fmla="*/ 69 h 1215"/>
                <a:gd name="T6" fmla="*/ 1256 w 1315"/>
                <a:gd name="T7" fmla="*/ 161 h 1215"/>
                <a:gd name="T8" fmla="*/ 1302 w 1315"/>
                <a:gd name="T9" fmla="*/ 302 h 1215"/>
                <a:gd name="T10" fmla="*/ 1113 w 1315"/>
                <a:gd name="T11" fmla="*/ 744 h 1215"/>
                <a:gd name="T12" fmla="*/ 869 w 1315"/>
                <a:gd name="T13" fmla="*/ 1151 h 1215"/>
                <a:gd name="T14" fmla="*/ 835 w 1315"/>
                <a:gd name="T15" fmla="*/ 1215 h 1215"/>
                <a:gd name="T16" fmla="*/ 414 w 1315"/>
                <a:gd name="T17" fmla="*/ 945 h 1215"/>
                <a:gd name="T18" fmla="*/ 170 w 1315"/>
                <a:gd name="T19" fmla="*/ 746 h 1215"/>
                <a:gd name="T20" fmla="*/ 112 w 1315"/>
                <a:gd name="T21" fmla="*/ 674 h 1215"/>
                <a:gd name="T22" fmla="*/ 109 w 1315"/>
                <a:gd name="T23" fmla="*/ 610 h 1215"/>
                <a:gd name="T24" fmla="*/ 164 w 1315"/>
                <a:gd name="T25" fmla="*/ 516 h 1215"/>
                <a:gd name="T26" fmla="*/ 186 w 1315"/>
                <a:gd name="T27" fmla="*/ 421 h 1215"/>
                <a:gd name="T28" fmla="*/ 120 w 1315"/>
                <a:gd name="T29" fmla="*/ 341 h 1215"/>
                <a:gd name="T30" fmla="*/ 103 w 1315"/>
                <a:gd name="T31" fmla="*/ 277 h 1215"/>
                <a:gd name="T32" fmla="*/ 0 w 1315"/>
                <a:gd name="T33" fmla="*/ 133 h 1215"/>
                <a:gd name="T34" fmla="*/ 402 w 1315"/>
                <a:gd name="T35" fmla="*/ 133 h 1215"/>
                <a:gd name="T36" fmla="*/ 408 w 1315"/>
                <a:gd name="T37" fmla="*/ 58 h 1215"/>
                <a:gd name="T38" fmla="*/ 530 w 1315"/>
                <a:gd name="T39" fmla="*/ 16 h 1215"/>
                <a:gd name="T40" fmla="*/ 545 w 1315"/>
                <a:gd name="T41" fmla="*/ 114 h 1215"/>
                <a:gd name="T42" fmla="*/ 1260 w 1315"/>
                <a:gd name="T43" fmla="*/ 0 h 1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15" h="1215">
                  <a:moveTo>
                    <a:pt x="1260" y="0"/>
                  </a:moveTo>
                  <a:lnTo>
                    <a:pt x="1315" y="55"/>
                  </a:lnTo>
                  <a:lnTo>
                    <a:pt x="1315" y="69"/>
                  </a:lnTo>
                  <a:lnTo>
                    <a:pt x="1256" y="161"/>
                  </a:lnTo>
                  <a:lnTo>
                    <a:pt x="1302" y="302"/>
                  </a:lnTo>
                  <a:lnTo>
                    <a:pt x="1113" y="744"/>
                  </a:lnTo>
                  <a:lnTo>
                    <a:pt x="869" y="1151"/>
                  </a:lnTo>
                  <a:lnTo>
                    <a:pt x="835" y="1215"/>
                  </a:lnTo>
                  <a:lnTo>
                    <a:pt x="414" y="945"/>
                  </a:lnTo>
                  <a:lnTo>
                    <a:pt x="170" y="746"/>
                  </a:lnTo>
                  <a:lnTo>
                    <a:pt x="112" y="674"/>
                  </a:lnTo>
                  <a:lnTo>
                    <a:pt x="109" y="610"/>
                  </a:lnTo>
                  <a:lnTo>
                    <a:pt x="164" y="516"/>
                  </a:lnTo>
                  <a:lnTo>
                    <a:pt x="186" y="421"/>
                  </a:lnTo>
                  <a:lnTo>
                    <a:pt x="120" y="341"/>
                  </a:lnTo>
                  <a:lnTo>
                    <a:pt x="103" y="277"/>
                  </a:lnTo>
                  <a:lnTo>
                    <a:pt x="0" y="133"/>
                  </a:lnTo>
                  <a:lnTo>
                    <a:pt x="402" y="133"/>
                  </a:lnTo>
                  <a:lnTo>
                    <a:pt x="408" y="58"/>
                  </a:lnTo>
                  <a:lnTo>
                    <a:pt x="530" y="16"/>
                  </a:lnTo>
                  <a:lnTo>
                    <a:pt x="545" y="114"/>
                  </a:lnTo>
                  <a:lnTo>
                    <a:pt x="1260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1810" name="Freeform 18"/>
            <p:cNvSpPr>
              <a:spLocks/>
            </p:cNvSpPr>
            <p:nvPr/>
          </p:nvSpPr>
          <p:spPr bwMode="auto">
            <a:xfrm>
              <a:off x="5095" y="1838"/>
              <a:ext cx="221" cy="70"/>
            </a:xfrm>
            <a:custGeom>
              <a:avLst/>
              <a:gdLst>
                <a:gd name="T0" fmla="*/ 17 w 1325"/>
                <a:gd name="T1" fmla="*/ 0 h 419"/>
                <a:gd name="T2" fmla="*/ 403 w 1325"/>
                <a:gd name="T3" fmla="*/ 108 h 419"/>
                <a:gd name="T4" fmla="*/ 446 w 1325"/>
                <a:gd name="T5" fmla="*/ 47 h 419"/>
                <a:gd name="T6" fmla="*/ 544 w 1325"/>
                <a:gd name="T7" fmla="*/ 80 h 419"/>
                <a:gd name="T8" fmla="*/ 572 w 1325"/>
                <a:gd name="T9" fmla="*/ 169 h 419"/>
                <a:gd name="T10" fmla="*/ 741 w 1325"/>
                <a:gd name="T11" fmla="*/ 236 h 419"/>
                <a:gd name="T12" fmla="*/ 894 w 1325"/>
                <a:gd name="T13" fmla="*/ 255 h 419"/>
                <a:gd name="T14" fmla="*/ 1276 w 1325"/>
                <a:gd name="T15" fmla="*/ 236 h 419"/>
                <a:gd name="T16" fmla="*/ 1325 w 1325"/>
                <a:gd name="T17" fmla="*/ 288 h 419"/>
                <a:gd name="T18" fmla="*/ 614 w 1325"/>
                <a:gd name="T19" fmla="*/ 400 h 419"/>
                <a:gd name="T20" fmla="*/ 597 w 1325"/>
                <a:gd name="T21" fmla="*/ 305 h 419"/>
                <a:gd name="T22" fmla="*/ 475 w 1325"/>
                <a:gd name="T23" fmla="*/ 344 h 419"/>
                <a:gd name="T24" fmla="*/ 469 w 1325"/>
                <a:gd name="T25" fmla="*/ 416 h 419"/>
                <a:gd name="T26" fmla="*/ 59 w 1325"/>
                <a:gd name="T27" fmla="*/ 419 h 419"/>
                <a:gd name="T28" fmla="*/ 3 w 1325"/>
                <a:gd name="T29" fmla="*/ 336 h 419"/>
                <a:gd name="T30" fmla="*/ 0 w 1325"/>
                <a:gd name="T31" fmla="*/ 238 h 419"/>
                <a:gd name="T32" fmla="*/ 17 w 1325"/>
                <a:gd name="T33" fmla="*/ 0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25" h="419">
                  <a:moveTo>
                    <a:pt x="17" y="0"/>
                  </a:moveTo>
                  <a:lnTo>
                    <a:pt x="403" y="108"/>
                  </a:lnTo>
                  <a:lnTo>
                    <a:pt x="446" y="47"/>
                  </a:lnTo>
                  <a:lnTo>
                    <a:pt x="544" y="80"/>
                  </a:lnTo>
                  <a:lnTo>
                    <a:pt x="572" y="169"/>
                  </a:lnTo>
                  <a:lnTo>
                    <a:pt x="741" y="236"/>
                  </a:lnTo>
                  <a:lnTo>
                    <a:pt x="894" y="255"/>
                  </a:lnTo>
                  <a:lnTo>
                    <a:pt x="1276" y="236"/>
                  </a:lnTo>
                  <a:lnTo>
                    <a:pt x="1325" y="288"/>
                  </a:lnTo>
                  <a:lnTo>
                    <a:pt x="614" y="400"/>
                  </a:lnTo>
                  <a:lnTo>
                    <a:pt x="597" y="305"/>
                  </a:lnTo>
                  <a:lnTo>
                    <a:pt x="475" y="344"/>
                  </a:lnTo>
                  <a:lnTo>
                    <a:pt x="469" y="416"/>
                  </a:lnTo>
                  <a:lnTo>
                    <a:pt x="59" y="419"/>
                  </a:lnTo>
                  <a:lnTo>
                    <a:pt x="3" y="336"/>
                  </a:lnTo>
                  <a:lnTo>
                    <a:pt x="0" y="238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1811" name="Freeform 19"/>
            <p:cNvSpPr>
              <a:spLocks/>
            </p:cNvSpPr>
            <p:nvPr/>
          </p:nvSpPr>
          <p:spPr bwMode="auto">
            <a:xfrm>
              <a:off x="5070" y="1696"/>
              <a:ext cx="405" cy="312"/>
            </a:xfrm>
            <a:custGeom>
              <a:avLst/>
              <a:gdLst>
                <a:gd name="T0" fmla="*/ 869 w 2429"/>
                <a:gd name="T1" fmla="*/ 0 h 1872"/>
                <a:gd name="T2" fmla="*/ 875 w 2429"/>
                <a:gd name="T3" fmla="*/ 46 h 1872"/>
                <a:gd name="T4" fmla="*/ 921 w 2429"/>
                <a:gd name="T5" fmla="*/ 92 h 1872"/>
                <a:gd name="T6" fmla="*/ 967 w 2429"/>
                <a:gd name="T7" fmla="*/ 238 h 1872"/>
                <a:gd name="T8" fmla="*/ 1140 w 2429"/>
                <a:gd name="T9" fmla="*/ 394 h 1872"/>
                <a:gd name="T10" fmla="*/ 1325 w 2429"/>
                <a:gd name="T11" fmla="*/ 595 h 1872"/>
                <a:gd name="T12" fmla="*/ 1492 w 2429"/>
                <a:gd name="T13" fmla="*/ 728 h 1872"/>
                <a:gd name="T14" fmla="*/ 1630 w 2429"/>
                <a:gd name="T15" fmla="*/ 804 h 1872"/>
                <a:gd name="T16" fmla="*/ 1717 w 2429"/>
                <a:gd name="T17" fmla="*/ 811 h 1872"/>
                <a:gd name="T18" fmla="*/ 1656 w 2429"/>
                <a:gd name="T19" fmla="*/ 1100 h 1872"/>
                <a:gd name="T20" fmla="*/ 1856 w 2429"/>
                <a:gd name="T21" fmla="*/ 1364 h 1872"/>
                <a:gd name="T22" fmla="*/ 2266 w 2429"/>
                <a:gd name="T23" fmla="*/ 1315 h 1872"/>
                <a:gd name="T24" fmla="*/ 2340 w 2429"/>
                <a:gd name="T25" fmla="*/ 1325 h 1872"/>
                <a:gd name="T26" fmla="*/ 2403 w 2429"/>
                <a:gd name="T27" fmla="*/ 1351 h 1872"/>
                <a:gd name="T28" fmla="*/ 2429 w 2429"/>
                <a:gd name="T29" fmla="*/ 1411 h 1872"/>
                <a:gd name="T30" fmla="*/ 2422 w 2429"/>
                <a:gd name="T31" fmla="*/ 1617 h 1872"/>
                <a:gd name="T32" fmla="*/ 1335 w 2429"/>
                <a:gd name="T33" fmla="*/ 1872 h 1872"/>
                <a:gd name="T34" fmla="*/ 1525 w 2429"/>
                <a:gd name="T35" fmla="*/ 1447 h 1872"/>
                <a:gd name="T36" fmla="*/ 1475 w 2429"/>
                <a:gd name="T37" fmla="*/ 1296 h 1872"/>
                <a:gd name="T38" fmla="*/ 1538 w 2429"/>
                <a:gd name="T39" fmla="*/ 1212 h 1872"/>
                <a:gd name="T40" fmla="*/ 1534 w 2429"/>
                <a:gd name="T41" fmla="*/ 1192 h 1872"/>
                <a:gd name="T42" fmla="*/ 1429 w 2429"/>
                <a:gd name="T43" fmla="*/ 1093 h 1872"/>
                <a:gd name="T44" fmla="*/ 1395 w 2429"/>
                <a:gd name="T45" fmla="*/ 1090 h 1872"/>
                <a:gd name="T46" fmla="*/ 1044 w 2429"/>
                <a:gd name="T47" fmla="*/ 1109 h 1872"/>
                <a:gd name="T48" fmla="*/ 904 w 2429"/>
                <a:gd name="T49" fmla="*/ 1087 h 1872"/>
                <a:gd name="T50" fmla="*/ 725 w 2429"/>
                <a:gd name="T51" fmla="*/ 1026 h 1872"/>
                <a:gd name="T52" fmla="*/ 706 w 2429"/>
                <a:gd name="T53" fmla="*/ 967 h 1872"/>
                <a:gd name="T54" fmla="*/ 690 w 2429"/>
                <a:gd name="T55" fmla="*/ 930 h 1872"/>
                <a:gd name="T56" fmla="*/ 603 w 2429"/>
                <a:gd name="T57" fmla="*/ 900 h 1872"/>
                <a:gd name="T58" fmla="*/ 553 w 2429"/>
                <a:gd name="T59" fmla="*/ 961 h 1872"/>
                <a:gd name="T60" fmla="*/ 106 w 2429"/>
                <a:gd name="T61" fmla="*/ 834 h 1872"/>
                <a:gd name="T62" fmla="*/ 19 w 2429"/>
                <a:gd name="T63" fmla="*/ 609 h 1872"/>
                <a:gd name="T64" fmla="*/ 0 w 2429"/>
                <a:gd name="T65" fmla="*/ 529 h 1872"/>
                <a:gd name="T66" fmla="*/ 102 w 2429"/>
                <a:gd name="T67" fmla="*/ 387 h 1872"/>
                <a:gd name="T68" fmla="*/ 245 w 2429"/>
                <a:gd name="T69" fmla="*/ 374 h 1872"/>
                <a:gd name="T70" fmla="*/ 298 w 2429"/>
                <a:gd name="T71" fmla="*/ 410 h 1872"/>
                <a:gd name="T72" fmla="*/ 497 w 2429"/>
                <a:gd name="T73" fmla="*/ 447 h 1872"/>
                <a:gd name="T74" fmla="*/ 649 w 2429"/>
                <a:gd name="T75" fmla="*/ 288 h 1872"/>
                <a:gd name="T76" fmla="*/ 762 w 2429"/>
                <a:gd name="T77" fmla="*/ 314 h 1872"/>
                <a:gd name="T78" fmla="*/ 828 w 2429"/>
                <a:gd name="T79" fmla="*/ 168 h 1872"/>
                <a:gd name="T80" fmla="*/ 805 w 2429"/>
                <a:gd name="T81" fmla="*/ 59 h 1872"/>
                <a:gd name="T82" fmla="*/ 869 w 2429"/>
                <a:gd name="T83" fmla="*/ 0 h 18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29" h="1872">
                  <a:moveTo>
                    <a:pt x="869" y="0"/>
                  </a:moveTo>
                  <a:lnTo>
                    <a:pt x="875" y="46"/>
                  </a:lnTo>
                  <a:lnTo>
                    <a:pt x="921" y="92"/>
                  </a:lnTo>
                  <a:lnTo>
                    <a:pt x="967" y="238"/>
                  </a:lnTo>
                  <a:lnTo>
                    <a:pt x="1140" y="394"/>
                  </a:lnTo>
                  <a:lnTo>
                    <a:pt x="1325" y="595"/>
                  </a:lnTo>
                  <a:lnTo>
                    <a:pt x="1492" y="728"/>
                  </a:lnTo>
                  <a:lnTo>
                    <a:pt x="1630" y="804"/>
                  </a:lnTo>
                  <a:lnTo>
                    <a:pt x="1717" y="811"/>
                  </a:lnTo>
                  <a:lnTo>
                    <a:pt x="1656" y="1100"/>
                  </a:lnTo>
                  <a:lnTo>
                    <a:pt x="1856" y="1364"/>
                  </a:lnTo>
                  <a:lnTo>
                    <a:pt x="2266" y="1315"/>
                  </a:lnTo>
                  <a:lnTo>
                    <a:pt x="2340" y="1325"/>
                  </a:lnTo>
                  <a:lnTo>
                    <a:pt x="2403" y="1351"/>
                  </a:lnTo>
                  <a:lnTo>
                    <a:pt x="2429" y="1411"/>
                  </a:lnTo>
                  <a:lnTo>
                    <a:pt x="2422" y="1617"/>
                  </a:lnTo>
                  <a:lnTo>
                    <a:pt x="1335" y="1872"/>
                  </a:lnTo>
                  <a:lnTo>
                    <a:pt x="1525" y="1447"/>
                  </a:lnTo>
                  <a:lnTo>
                    <a:pt x="1475" y="1296"/>
                  </a:lnTo>
                  <a:lnTo>
                    <a:pt x="1538" y="1212"/>
                  </a:lnTo>
                  <a:lnTo>
                    <a:pt x="1534" y="1192"/>
                  </a:lnTo>
                  <a:lnTo>
                    <a:pt x="1429" y="1093"/>
                  </a:lnTo>
                  <a:lnTo>
                    <a:pt x="1395" y="1090"/>
                  </a:lnTo>
                  <a:lnTo>
                    <a:pt x="1044" y="1109"/>
                  </a:lnTo>
                  <a:lnTo>
                    <a:pt x="904" y="1087"/>
                  </a:lnTo>
                  <a:lnTo>
                    <a:pt x="725" y="1026"/>
                  </a:lnTo>
                  <a:lnTo>
                    <a:pt x="706" y="967"/>
                  </a:lnTo>
                  <a:lnTo>
                    <a:pt x="690" y="930"/>
                  </a:lnTo>
                  <a:lnTo>
                    <a:pt x="603" y="900"/>
                  </a:lnTo>
                  <a:lnTo>
                    <a:pt x="553" y="961"/>
                  </a:lnTo>
                  <a:lnTo>
                    <a:pt x="106" y="834"/>
                  </a:lnTo>
                  <a:lnTo>
                    <a:pt x="19" y="609"/>
                  </a:lnTo>
                  <a:lnTo>
                    <a:pt x="0" y="529"/>
                  </a:lnTo>
                  <a:lnTo>
                    <a:pt x="102" y="387"/>
                  </a:lnTo>
                  <a:lnTo>
                    <a:pt x="245" y="374"/>
                  </a:lnTo>
                  <a:lnTo>
                    <a:pt x="298" y="410"/>
                  </a:lnTo>
                  <a:lnTo>
                    <a:pt x="497" y="447"/>
                  </a:lnTo>
                  <a:lnTo>
                    <a:pt x="649" y="288"/>
                  </a:lnTo>
                  <a:lnTo>
                    <a:pt x="762" y="314"/>
                  </a:lnTo>
                  <a:lnTo>
                    <a:pt x="828" y="168"/>
                  </a:lnTo>
                  <a:lnTo>
                    <a:pt x="805" y="59"/>
                  </a:lnTo>
                  <a:lnTo>
                    <a:pt x="869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161812" name="Text Box 20"/>
          <p:cNvSpPr txBox="1">
            <a:spLocks noChangeArrowheads="1"/>
          </p:cNvSpPr>
          <p:nvPr/>
        </p:nvSpPr>
        <p:spPr bwMode="auto">
          <a:xfrm>
            <a:off x="117475" y="1400175"/>
            <a:ext cx="3446463" cy="121571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700" dirty="0">
                <a:solidFill>
                  <a:srgbClr val="066168"/>
                </a:solidFill>
                <a:latin typeface="Verdana" pitchFamily="34" charset="0"/>
              </a:rPr>
              <a:t>12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 municípios:</a:t>
            </a:r>
          </a:p>
          <a:p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Marco, </a:t>
            </a:r>
            <a:r>
              <a:rPr lang="pt-BR" sz="1400" b="0" dirty="0" err="1">
                <a:solidFill>
                  <a:srgbClr val="066168"/>
                </a:solidFill>
                <a:latin typeface="Verdana" pitchFamily="34" charset="0"/>
              </a:rPr>
              <a:t>Itaiçaba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, Acaraú, Pacatuba, Quixeré, Maranguape, Jaguaruana, </a:t>
            </a:r>
            <a:r>
              <a:rPr lang="pt-BR" sz="1400" b="0" dirty="0" err="1" smtClean="0">
                <a:solidFill>
                  <a:srgbClr val="066168"/>
                </a:solidFill>
                <a:latin typeface="Verdana" pitchFamily="34" charset="0"/>
              </a:rPr>
              <a:t>Icapuí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400" b="0" dirty="0" err="1">
                <a:solidFill>
                  <a:srgbClr val="066168"/>
                </a:solidFill>
                <a:latin typeface="Verdana" pitchFamily="34" charset="0"/>
              </a:rPr>
              <a:t>Guaiúba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, Aracati, Russas, Limoeiro do Norte</a:t>
            </a:r>
          </a:p>
        </p:txBody>
      </p:sp>
      <p:sp>
        <p:nvSpPr>
          <p:cNvPr id="161815" name="Line 23"/>
          <p:cNvSpPr>
            <a:spLocks noChangeShapeType="1"/>
          </p:cNvSpPr>
          <p:nvPr/>
        </p:nvSpPr>
        <p:spPr bwMode="auto">
          <a:xfrm>
            <a:off x="146050" y="2636912"/>
            <a:ext cx="34178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61816" name="Text Box 24"/>
          <p:cNvSpPr txBox="1">
            <a:spLocks noChangeArrowheads="1"/>
          </p:cNvSpPr>
          <p:nvPr/>
        </p:nvSpPr>
        <p:spPr bwMode="auto">
          <a:xfrm>
            <a:off x="117475" y="2636912"/>
            <a:ext cx="2370138" cy="3508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700" dirty="0">
                <a:solidFill>
                  <a:srgbClr val="066168"/>
                </a:solidFill>
                <a:latin typeface="Verdana" pitchFamily="34" charset="0"/>
              </a:rPr>
              <a:t>14.346,06 t</a:t>
            </a:r>
            <a:r>
              <a:rPr lang="pt-BR" sz="1400" dirty="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colhidas</a:t>
            </a:r>
          </a:p>
        </p:txBody>
      </p:sp>
      <p:sp>
        <p:nvSpPr>
          <p:cNvPr id="161817" name="Text Box 25"/>
          <p:cNvSpPr txBox="1">
            <a:spLocks noChangeArrowheads="1"/>
          </p:cNvSpPr>
          <p:nvPr/>
        </p:nvSpPr>
        <p:spPr bwMode="auto">
          <a:xfrm>
            <a:off x="117475" y="2996952"/>
            <a:ext cx="2578100" cy="3508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700">
                <a:solidFill>
                  <a:srgbClr val="066168"/>
                </a:solidFill>
                <a:latin typeface="Verdana" pitchFamily="34" charset="0"/>
              </a:rPr>
              <a:t>R$ 6.494,00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valor VBP</a:t>
            </a:r>
          </a:p>
        </p:txBody>
      </p:sp>
      <p:sp>
        <p:nvSpPr>
          <p:cNvPr id="161818" name="Line 26"/>
          <p:cNvSpPr>
            <a:spLocks noChangeShapeType="1"/>
          </p:cNvSpPr>
          <p:nvPr/>
        </p:nvSpPr>
        <p:spPr bwMode="auto">
          <a:xfrm>
            <a:off x="146050" y="2996952"/>
            <a:ext cx="34178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161819" name="Group 27"/>
          <p:cNvGrpSpPr>
            <a:grpSpLocks/>
          </p:cNvGrpSpPr>
          <p:nvPr/>
        </p:nvGrpSpPr>
        <p:grpSpPr bwMode="auto">
          <a:xfrm>
            <a:off x="7188200" y="1536700"/>
            <a:ext cx="1814513" cy="642938"/>
            <a:chOff x="4528" y="968"/>
            <a:chExt cx="1143" cy="405"/>
          </a:xfrm>
        </p:grpSpPr>
        <p:grpSp>
          <p:nvGrpSpPr>
            <p:cNvPr id="161820" name="Group 28"/>
            <p:cNvGrpSpPr>
              <a:grpSpLocks/>
            </p:cNvGrpSpPr>
            <p:nvPr/>
          </p:nvGrpSpPr>
          <p:grpSpPr bwMode="auto">
            <a:xfrm>
              <a:off x="4528" y="968"/>
              <a:ext cx="1143" cy="405"/>
              <a:chOff x="4377" y="1058"/>
              <a:chExt cx="1143" cy="405"/>
            </a:xfrm>
          </p:grpSpPr>
          <p:sp>
            <p:nvSpPr>
              <p:cNvPr id="161821" name="Freeform 29"/>
              <p:cNvSpPr>
                <a:spLocks/>
              </p:cNvSpPr>
              <p:nvPr/>
            </p:nvSpPr>
            <p:spPr bwMode="auto">
              <a:xfrm>
                <a:off x="4638" y="1371"/>
                <a:ext cx="573" cy="64"/>
              </a:xfrm>
              <a:custGeom>
                <a:avLst/>
                <a:gdLst>
                  <a:gd name="T0" fmla="*/ 0 w 603"/>
                  <a:gd name="T1" fmla="*/ 0 h 88"/>
                  <a:gd name="T2" fmla="*/ 162 w 603"/>
                  <a:gd name="T3" fmla="*/ 84 h 88"/>
                  <a:gd name="T4" fmla="*/ 603 w 603"/>
                  <a:gd name="T5" fmla="*/ 8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03" h="88">
                    <a:moveTo>
                      <a:pt x="0" y="0"/>
                    </a:moveTo>
                    <a:lnTo>
                      <a:pt x="162" y="84"/>
                    </a:lnTo>
                    <a:lnTo>
                      <a:pt x="603" y="88"/>
                    </a:lnTo>
                  </a:path>
                </a:pathLst>
              </a:custGeom>
              <a:noFill/>
              <a:ln w="19050" cap="flat" cmpd="sng">
                <a:solidFill>
                  <a:srgbClr val="8FC663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8FC663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451874" name="Text Box 290"/>
              <p:cNvSpPr txBox="1">
                <a:spLocks noChangeArrowheads="1"/>
              </p:cNvSpPr>
              <p:nvPr/>
            </p:nvSpPr>
            <p:spPr bwMode="auto">
              <a:xfrm>
                <a:off x="4771" y="1319"/>
                <a:ext cx="694" cy="1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900">
                    <a:solidFill>
                      <a:srgbClr val="066168"/>
                    </a:solidFill>
                    <a:latin typeface="Verdana" pitchFamily="34" charset="0"/>
                  </a:rPr>
                  <a:t>Fortaleza</a:t>
                </a:r>
              </a:p>
            </p:txBody>
          </p:sp>
          <p:sp>
            <p:nvSpPr>
              <p:cNvPr id="161823" name="Text Box 31"/>
              <p:cNvSpPr txBox="1">
                <a:spLocks noChangeArrowheads="1"/>
              </p:cNvSpPr>
              <p:nvPr/>
            </p:nvSpPr>
            <p:spPr bwMode="auto">
              <a:xfrm>
                <a:off x="4426" y="1058"/>
                <a:ext cx="751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800" b="0">
                    <a:solidFill>
                      <a:srgbClr val="066168"/>
                    </a:solidFill>
                    <a:latin typeface="Verdana" pitchFamily="34" charset="0"/>
                  </a:rPr>
                  <a:t>Porto do Pecém</a:t>
                </a:r>
              </a:p>
            </p:txBody>
          </p:sp>
          <p:pic>
            <p:nvPicPr>
              <p:cNvPr id="161824" name="Picture 32" descr="Imagem3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77" y="1142"/>
                <a:ext cx="162" cy="10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61825" name="Text Box 33"/>
              <p:cNvSpPr txBox="1">
                <a:spLocks noChangeArrowheads="1"/>
              </p:cNvSpPr>
              <p:nvPr/>
            </p:nvSpPr>
            <p:spPr bwMode="auto">
              <a:xfrm>
                <a:off x="4667" y="1171"/>
                <a:ext cx="853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800" b="0">
                    <a:solidFill>
                      <a:srgbClr val="066168"/>
                    </a:solidFill>
                    <a:latin typeface="Verdana" pitchFamily="34" charset="0"/>
                  </a:rPr>
                  <a:t>Porto do Mucuripe</a:t>
                </a:r>
              </a:p>
            </p:txBody>
          </p:sp>
          <p:pic>
            <p:nvPicPr>
              <p:cNvPr id="161826" name="Picture 34" descr="Imagem3"/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41" y="1249"/>
                <a:ext cx="156" cy="10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161827" name="Freeform 35"/>
            <p:cNvSpPr>
              <a:spLocks noChangeAspect="1"/>
            </p:cNvSpPr>
            <p:nvPr/>
          </p:nvSpPr>
          <p:spPr bwMode="auto">
            <a:xfrm>
              <a:off x="4663" y="1249"/>
              <a:ext cx="137" cy="110"/>
            </a:xfrm>
            <a:custGeom>
              <a:avLst/>
              <a:gdLst>
                <a:gd name="T0" fmla="*/ 525 w 926"/>
                <a:gd name="T1" fmla="*/ 750 h 750"/>
                <a:gd name="T2" fmla="*/ 461 w 926"/>
                <a:gd name="T3" fmla="*/ 649 h 750"/>
                <a:gd name="T4" fmla="*/ 339 w 926"/>
                <a:gd name="T5" fmla="*/ 570 h 750"/>
                <a:gd name="T6" fmla="*/ 315 w 926"/>
                <a:gd name="T7" fmla="*/ 543 h 750"/>
                <a:gd name="T8" fmla="*/ 280 w 926"/>
                <a:gd name="T9" fmla="*/ 544 h 750"/>
                <a:gd name="T10" fmla="*/ 270 w 926"/>
                <a:gd name="T11" fmla="*/ 570 h 750"/>
                <a:gd name="T12" fmla="*/ 253 w 926"/>
                <a:gd name="T13" fmla="*/ 566 h 750"/>
                <a:gd name="T14" fmla="*/ 0 w 926"/>
                <a:gd name="T15" fmla="*/ 354 h 750"/>
                <a:gd name="T16" fmla="*/ 148 w 926"/>
                <a:gd name="T17" fmla="*/ 198 h 750"/>
                <a:gd name="T18" fmla="*/ 156 w 926"/>
                <a:gd name="T19" fmla="*/ 158 h 750"/>
                <a:gd name="T20" fmla="*/ 92 w 926"/>
                <a:gd name="T21" fmla="*/ 106 h 750"/>
                <a:gd name="T22" fmla="*/ 96 w 926"/>
                <a:gd name="T23" fmla="*/ 42 h 750"/>
                <a:gd name="T24" fmla="*/ 186 w 926"/>
                <a:gd name="T25" fmla="*/ 40 h 750"/>
                <a:gd name="T26" fmla="*/ 222 w 926"/>
                <a:gd name="T27" fmla="*/ 0 h 750"/>
                <a:gd name="T28" fmla="*/ 418 w 926"/>
                <a:gd name="T29" fmla="*/ 89 h 750"/>
                <a:gd name="T30" fmla="*/ 492 w 926"/>
                <a:gd name="T31" fmla="*/ 82 h 750"/>
                <a:gd name="T32" fmla="*/ 613 w 926"/>
                <a:gd name="T33" fmla="*/ 124 h 750"/>
                <a:gd name="T34" fmla="*/ 643 w 926"/>
                <a:gd name="T35" fmla="*/ 38 h 750"/>
                <a:gd name="T36" fmla="*/ 742 w 926"/>
                <a:gd name="T37" fmla="*/ 179 h 750"/>
                <a:gd name="T38" fmla="*/ 926 w 926"/>
                <a:gd name="T39" fmla="*/ 476 h 750"/>
                <a:gd name="T40" fmla="*/ 859 w 926"/>
                <a:gd name="T41" fmla="*/ 481 h 750"/>
                <a:gd name="T42" fmla="*/ 856 w 926"/>
                <a:gd name="T43" fmla="*/ 467 h 750"/>
                <a:gd name="T44" fmla="*/ 828 w 926"/>
                <a:gd name="T45" fmla="*/ 441 h 750"/>
                <a:gd name="T46" fmla="*/ 772 w 926"/>
                <a:gd name="T47" fmla="*/ 432 h 750"/>
                <a:gd name="T48" fmla="*/ 761 w 926"/>
                <a:gd name="T49" fmla="*/ 458 h 750"/>
                <a:gd name="T50" fmla="*/ 764 w 926"/>
                <a:gd name="T51" fmla="*/ 544 h 750"/>
                <a:gd name="T52" fmla="*/ 737 w 926"/>
                <a:gd name="T53" fmla="*/ 575 h 750"/>
                <a:gd name="T54" fmla="*/ 715 w 926"/>
                <a:gd name="T55" fmla="*/ 585 h 750"/>
                <a:gd name="T56" fmla="*/ 678 w 926"/>
                <a:gd name="T57" fmla="*/ 562 h 750"/>
                <a:gd name="T58" fmla="*/ 633 w 926"/>
                <a:gd name="T59" fmla="*/ 594 h 750"/>
                <a:gd name="T60" fmla="*/ 525 w 926"/>
                <a:gd name="T61" fmla="*/ 750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26" h="750">
                  <a:moveTo>
                    <a:pt x="525" y="750"/>
                  </a:moveTo>
                  <a:lnTo>
                    <a:pt x="461" y="649"/>
                  </a:lnTo>
                  <a:lnTo>
                    <a:pt x="339" y="570"/>
                  </a:lnTo>
                  <a:lnTo>
                    <a:pt x="315" y="543"/>
                  </a:lnTo>
                  <a:lnTo>
                    <a:pt x="280" y="544"/>
                  </a:lnTo>
                  <a:lnTo>
                    <a:pt x="270" y="570"/>
                  </a:lnTo>
                  <a:lnTo>
                    <a:pt x="253" y="566"/>
                  </a:lnTo>
                  <a:lnTo>
                    <a:pt x="0" y="354"/>
                  </a:lnTo>
                  <a:lnTo>
                    <a:pt x="148" y="198"/>
                  </a:lnTo>
                  <a:lnTo>
                    <a:pt x="156" y="158"/>
                  </a:lnTo>
                  <a:lnTo>
                    <a:pt x="92" y="106"/>
                  </a:lnTo>
                  <a:lnTo>
                    <a:pt x="96" y="42"/>
                  </a:lnTo>
                  <a:lnTo>
                    <a:pt x="186" y="40"/>
                  </a:lnTo>
                  <a:lnTo>
                    <a:pt x="222" y="0"/>
                  </a:lnTo>
                  <a:lnTo>
                    <a:pt x="418" y="89"/>
                  </a:lnTo>
                  <a:lnTo>
                    <a:pt x="492" y="82"/>
                  </a:lnTo>
                  <a:lnTo>
                    <a:pt x="613" y="124"/>
                  </a:lnTo>
                  <a:lnTo>
                    <a:pt x="643" y="38"/>
                  </a:lnTo>
                  <a:lnTo>
                    <a:pt x="742" y="179"/>
                  </a:lnTo>
                  <a:lnTo>
                    <a:pt x="926" y="476"/>
                  </a:lnTo>
                  <a:lnTo>
                    <a:pt x="859" y="481"/>
                  </a:lnTo>
                  <a:lnTo>
                    <a:pt x="856" y="467"/>
                  </a:lnTo>
                  <a:lnTo>
                    <a:pt x="828" y="441"/>
                  </a:lnTo>
                  <a:lnTo>
                    <a:pt x="772" y="432"/>
                  </a:lnTo>
                  <a:lnTo>
                    <a:pt x="761" y="458"/>
                  </a:lnTo>
                  <a:lnTo>
                    <a:pt x="764" y="544"/>
                  </a:lnTo>
                  <a:lnTo>
                    <a:pt x="737" y="575"/>
                  </a:lnTo>
                  <a:lnTo>
                    <a:pt x="715" y="585"/>
                  </a:lnTo>
                  <a:lnTo>
                    <a:pt x="678" y="562"/>
                  </a:lnTo>
                  <a:lnTo>
                    <a:pt x="633" y="594"/>
                  </a:lnTo>
                  <a:lnTo>
                    <a:pt x="525" y="750"/>
                  </a:lnTo>
                  <a:close/>
                </a:path>
              </a:pathLst>
            </a:custGeom>
            <a:noFill/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fol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1828" name="Freeform 36"/>
            <p:cNvSpPr>
              <a:spLocks noChangeAspect="1"/>
            </p:cNvSpPr>
            <p:nvPr/>
          </p:nvSpPr>
          <p:spPr bwMode="auto">
            <a:xfrm>
              <a:off x="4663" y="1249"/>
              <a:ext cx="137" cy="110"/>
            </a:xfrm>
            <a:custGeom>
              <a:avLst/>
              <a:gdLst>
                <a:gd name="T0" fmla="*/ 525 w 926"/>
                <a:gd name="T1" fmla="*/ 750 h 750"/>
                <a:gd name="T2" fmla="*/ 461 w 926"/>
                <a:gd name="T3" fmla="*/ 649 h 750"/>
                <a:gd name="T4" fmla="*/ 339 w 926"/>
                <a:gd name="T5" fmla="*/ 570 h 750"/>
                <a:gd name="T6" fmla="*/ 315 w 926"/>
                <a:gd name="T7" fmla="*/ 543 h 750"/>
                <a:gd name="T8" fmla="*/ 280 w 926"/>
                <a:gd name="T9" fmla="*/ 544 h 750"/>
                <a:gd name="T10" fmla="*/ 270 w 926"/>
                <a:gd name="T11" fmla="*/ 570 h 750"/>
                <a:gd name="T12" fmla="*/ 253 w 926"/>
                <a:gd name="T13" fmla="*/ 566 h 750"/>
                <a:gd name="T14" fmla="*/ 0 w 926"/>
                <a:gd name="T15" fmla="*/ 354 h 750"/>
                <a:gd name="T16" fmla="*/ 148 w 926"/>
                <a:gd name="T17" fmla="*/ 198 h 750"/>
                <a:gd name="T18" fmla="*/ 156 w 926"/>
                <a:gd name="T19" fmla="*/ 158 h 750"/>
                <a:gd name="T20" fmla="*/ 92 w 926"/>
                <a:gd name="T21" fmla="*/ 106 h 750"/>
                <a:gd name="T22" fmla="*/ 96 w 926"/>
                <a:gd name="T23" fmla="*/ 42 h 750"/>
                <a:gd name="T24" fmla="*/ 186 w 926"/>
                <a:gd name="T25" fmla="*/ 40 h 750"/>
                <a:gd name="T26" fmla="*/ 222 w 926"/>
                <a:gd name="T27" fmla="*/ 0 h 750"/>
                <a:gd name="T28" fmla="*/ 418 w 926"/>
                <a:gd name="T29" fmla="*/ 89 h 750"/>
                <a:gd name="T30" fmla="*/ 492 w 926"/>
                <a:gd name="T31" fmla="*/ 82 h 750"/>
                <a:gd name="T32" fmla="*/ 613 w 926"/>
                <a:gd name="T33" fmla="*/ 124 h 750"/>
                <a:gd name="T34" fmla="*/ 643 w 926"/>
                <a:gd name="T35" fmla="*/ 38 h 750"/>
                <a:gd name="T36" fmla="*/ 742 w 926"/>
                <a:gd name="T37" fmla="*/ 179 h 750"/>
                <a:gd name="T38" fmla="*/ 926 w 926"/>
                <a:gd name="T39" fmla="*/ 476 h 750"/>
                <a:gd name="T40" fmla="*/ 859 w 926"/>
                <a:gd name="T41" fmla="*/ 481 h 750"/>
                <a:gd name="T42" fmla="*/ 856 w 926"/>
                <a:gd name="T43" fmla="*/ 467 h 750"/>
                <a:gd name="T44" fmla="*/ 828 w 926"/>
                <a:gd name="T45" fmla="*/ 441 h 750"/>
                <a:gd name="T46" fmla="*/ 772 w 926"/>
                <a:gd name="T47" fmla="*/ 432 h 750"/>
                <a:gd name="T48" fmla="*/ 761 w 926"/>
                <a:gd name="T49" fmla="*/ 458 h 750"/>
                <a:gd name="T50" fmla="*/ 764 w 926"/>
                <a:gd name="T51" fmla="*/ 544 h 750"/>
                <a:gd name="T52" fmla="*/ 737 w 926"/>
                <a:gd name="T53" fmla="*/ 575 h 750"/>
                <a:gd name="T54" fmla="*/ 715 w 926"/>
                <a:gd name="T55" fmla="*/ 585 h 750"/>
                <a:gd name="T56" fmla="*/ 678 w 926"/>
                <a:gd name="T57" fmla="*/ 562 h 750"/>
                <a:gd name="T58" fmla="*/ 633 w 926"/>
                <a:gd name="T59" fmla="*/ 594 h 750"/>
                <a:gd name="T60" fmla="*/ 525 w 926"/>
                <a:gd name="T61" fmla="*/ 750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26" h="750">
                  <a:moveTo>
                    <a:pt x="525" y="750"/>
                  </a:moveTo>
                  <a:lnTo>
                    <a:pt x="461" y="649"/>
                  </a:lnTo>
                  <a:lnTo>
                    <a:pt x="339" y="570"/>
                  </a:lnTo>
                  <a:lnTo>
                    <a:pt x="315" y="543"/>
                  </a:lnTo>
                  <a:lnTo>
                    <a:pt x="280" y="544"/>
                  </a:lnTo>
                  <a:lnTo>
                    <a:pt x="270" y="570"/>
                  </a:lnTo>
                  <a:lnTo>
                    <a:pt x="253" y="566"/>
                  </a:lnTo>
                  <a:lnTo>
                    <a:pt x="0" y="354"/>
                  </a:lnTo>
                  <a:lnTo>
                    <a:pt x="148" y="198"/>
                  </a:lnTo>
                  <a:lnTo>
                    <a:pt x="156" y="158"/>
                  </a:lnTo>
                  <a:lnTo>
                    <a:pt x="92" y="106"/>
                  </a:lnTo>
                  <a:lnTo>
                    <a:pt x="96" y="42"/>
                  </a:lnTo>
                  <a:lnTo>
                    <a:pt x="186" y="40"/>
                  </a:lnTo>
                  <a:lnTo>
                    <a:pt x="222" y="0"/>
                  </a:lnTo>
                  <a:lnTo>
                    <a:pt x="418" y="89"/>
                  </a:lnTo>
                  <a:lnTo>
                    <a:pt x="492" y="82"/>
                  </a:lnTo>
                  <a:lnTo>
                    <a:pt x="613" y="124"/>
                  </a:lnTo>
                  <a:lnTo>
                    <a:pt x="643" y="38"/>
                  </a:lnTo>
                  <a:lnTo>
                    <a:pt x="742" y="179"/>
                  </a:lnTo>
                  <a:lnTo>
                    <a:pt x="926" y="476"/>
                  </a:lnTo>
                  <a:lnTo>
                    <a:pt x="859" y="481"/>
                  </a:lnTo>
                  <a:lnTo>
                    <a:pt x="856" y="467"/>
                  </a:lnTo>
                  <a:lnTo>
                    <a:pt x="828" y="441"/>
                  </a:lnTo>
                  <a:lnTo>
                    <a:pt x="772" y="432"/>
                  </a:lnTo>
                  <a:lnTo>
                    <a:pt x="761" y="458"/>
                  </a:lnTo>
                  <a:lnTo>
                    <a:pt x="764" y="544"/>
                  </a:lnTo>
                  <a:lnTo>
                    <a:pt x="737" y="575"/>
                  </a:lnTo>
                  <a:lnTo>
                    <a:pt x="715" y="585"/>
                  </a:lnTo>
                  <a:lnTo>
                    <a:pt x="678" y="562"/>
                  </a:lnTo>
                  <a:lnTo>
                    <a:pt x="633" y="594"/>
                  </a:lnTo>
                  <a:lnTo>
                    <a:pt x="525" y="750"/>
                  </a:lnTo>
                  <a:close/>
                </a:path>
              </a:pathLst>
            </a:custGeom>
            <a:noFill/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fol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161829" name="Rectangle 37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FRUTICULTURA NO CEARÁ</a:t>
            </a:r>
          </a:p>
        </p:txBody>
      </p:sp>
      <p:sp>
        <p:nvSpPr>
          <p:cNvPr id="161830" name="Text Box 38"/>
          <p:cNvSpPr txBox="1">
            <a:spLocks noChangeArrowheads="1"/>
          </p:cNvSpPr>
          <p:nvPr/>
        </p:nvSpPr>
        <p:spPr bwMode="auto">
          <a:xfrm rot="5400000" flipH="1">
            <a:off x="7839869" y="4887119"/>
            <a:ext cx="2441575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pt-BR" sz="800">
                <a:solidFill>
                  <a:srgbClr val="066168"/>
                </a:solidFill>
                <a:latin typeface="Verdana" pitchFamily="34" charset="0"/>
              </a:rPr>
              <a:t>Fonte: IBGE/2011 | Elaboração: ADECE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7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1617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300"/>
                                        <p:tgtEl>
                                          <p:spTgt spid="1617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1618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300"/>
                                        <p:tgtEl>
                                          <p:spTgt spid="1618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1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8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1618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8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300"/>
                                        <p:tgtEl>
                                          <p:spTgt spid="1618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1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8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300"/>
                                        <p:tgtEl>
                                          <p:spTgt spid="1618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47" presetClass="entr" presetSubtype="0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6179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617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617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3" presetClass="entr" presetSubtype="16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7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617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617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8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300"/>
                                        <p:tgtEl>
                                          <p:spTgt spid="1618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1797" grpId="0"/>
      <p:bldP spid="161798" grpId="0" animBg="1"/>
      <p:bldP spid="161812" grpId="0"/>
      <p:bldP spid="161815" grpId="0" animBg="1"/>
      <p:bldP spid="161816" grpId="0"/>
      <p:bldP spid="161817" grpId="0"/>
      <p:bldP spid="161818" grpId="0" animBg="1"/>
      <p:bldP spid="161830" grpId="0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842" name="Picture 2" descr="Mapa_CE_peso baixo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9925" y="1006475"/>
            <a:ext cx="4308475" cy="5149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63843" name="Rectangle 3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63844" name="Text Box 4"/>
          <p:cNvSpPr txBox="1">
            <a:spLocks noChangeArrowheads="1"/>
          </p:cNvSpPr>
          <p:nvPr/>
        </p:nvSpPr>
        <p:spPr bwMode="auto">
          <a:xfrm>
            <a:off x="246063" y="1036638"/>
            <a:ext cx="35464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PRODUÇÃO DE MANGA IRRIGADA</a:t>
            </a:r>
          </a:p>
        </p:txBody>
      </p:sp>
      <p:sp>
        <p:nvSpPr>
          <p:cNvPr id="163845" name="Rectangle 5"/>
          <p:cNvSpPr>
            <a:spLocks noChangeArrowheads="1"/>
          </p:cNvSpPr>
          <p:nvPr/>
        </p:nvSpPr>
        <p:spPr bwMode="auto">
          <a:xfrm>
            <a:off x="-36513" y="1063625"/>
            <a:ext cx="250826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63846" name="Text Box 6"/>
          <p:cNvSpPr txBox="1">
            <a:spLocks noChangeArrowheads="1"/>
          </p:cNvSpPr>
          <p:nvPr/>
        </p:nvSpPr>
        <p:spPr bwMode="auto">
          <a:xfrm>
            <a:off x="117475" y="1412875"/>
            <a:ext cx="3662363" cy="100027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700" dirty="0">
                <a:solidFill>
                  <a:srgbClr val="066168"/>
                </a:solidFill>
                <a:latin typeface="Verdana" pitchFamily="34" charset="0"/>
              </a:rPr>
              <a:t>10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 municípios:</a:t>
            </a:r>
          </a:p>
          <a:p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Cascavel, </a:t>
            </a:r>
            <a:r>
              <a:rPr lang="pt-BR" sz="1400" b="0" dirty="0" err="1" smtClean="0">
                <a:solidFill>
                  <a:srgbClr val="066168"/>
                </a:solidFill>
                <a:latin typeface="Verdana" pitchFamily="34" charset="0"/>
              </a:rPr>
              <a:t>Icapuí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Paraipaba, Beberibe, Ubajara, Jaguaruana, Russas, Aracati, Mauriti, 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Brejo Santo</a:t>
            </a:r>
            <a:endParaRPr lang="pt-BR" sz="1400" b="0" dirty="0">
              <a:solidFill>
                <a:srgbClr val="066168"/>
              </a:solidFill>
              <a:latin typeface="Verdana" pitchFamily="34" charset="0"/>
            </a:endParaRPr>
          </a:p>
        </p:txBody>
      </p:sp>
      <p:sp>
        <p:nvSpPr>
          <p:cNvPr id="163847" name="Text Box 7"/>
          <p:cNvSpPr txBox="1">
            <a:spLocks noChangeArrowheads="1"/>
          </p:cNvSpPr>
          <p:nvPr/>
        </p:nvSpPr>
        <p:spPr bwMode="auto">
          <a:xfrm>
            <a:off x="117475" y="2401888"/>
            <a:ext cx="2646363" cy="3508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700">
                <a:solidFill>
                  <a:srgbClr val="066168"/>
                </a:solidFill>
                <a:latin typeface="Verdana" pitchFamily="34" charset="0"/>
              </a:rPr>
              <a:t>771 ha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de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área plantada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</a:p>
        </p:txBody>
      </p:sp>
      <p:sp>
        <p:nvSpPr>
          <p:cNvPr id="163848" name="Line 8"/>
          <p:cNvSpPr>
            <a:spLocks noChangeShapeType="1"/>
          </p:cNvSpPr>
          <p:nvPr/>
        </p:nvSpPr>
        <p:spPr bwMode="auto">
          <a:xfrm>
            <a:off x="146050" y="2401888"/>
            <a:ext cx="34178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63849" name="Line 9"/>
          <p:cNvSpPr>
            <a:spLocks noChangeShapeType="1"/>
          </p:cNvSpPr>
          <p:nvPr/>
        </p:nvSpPr>
        <p:spPr bwMode="auto">
          <a:xfrm>
            <a:off x="146050" y="2752725"/>
            <a:ext cx="34178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63850" name="Text Box 10"/>
          <p:cNvSpPr txBox="1">
            <a:spLocks noChangeArrowheads="1"/>
          </p:cNvSpPr>
          <p:nvPr/>
        </p:nvSpPr>
        <p:spPr bwMode="auto">
          <a:xfrm>
            <a:off x="117475" y="2752725"/>
            <a:ext cx="1984375" cy="3508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700">
                <a:solidFill>
                  <a:srgbClr val="066168"/>
                </a:solidFill>
                <a:latin typeface="Verdana" pitchFamily="34" charset="0"/>
              </a:rPr>
              <a:t>10.087 t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colhidas</a:t>
            </a:r>
          </a:p>
        </p:txBody>
      </p:sp>
      <p:sp>
        <p:nvSpPr>
          <p:cNvPr id="163851" name="Text Box 11"/>
          <p:cNvSpPr txBox="1">
            <a:spLocks noChangeArrowheads="1"/>
          </p:cNvSpPr>
          <p:nvPr/>
        </p:nvSpPr>
        <p:spPr bwMode="auto">
          <a:xfrm>
            <a:off x="117475" y="3105150"/>
            <a:ext cx="2578100" cy="3508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700">
                <a:solidFill>
                  <a:srgbClr val="066168"/>
                </a:solidFill>
                <a:latin typeface="Verdana" pitchFamily="34" charset="0"/>
              </a:rPr>
              <a:t>R$ 3.030,00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valor VBP</a:t>
            </a:r>
          </a:p>
        </p:txBody>
      </p:sp>
      <p:sp>
        <p:nvSpPr>
          <p:cNvPr id="163852" name="Line 12"/>
          <p:cNvSpPr>
            <a:spLocks noChangeShapeType="1"/>
          </p:cNvSpPr>
          <p:nvPr/>
        </p:nvSpPr>
        <p:spPr bwMode="auto">
          <a:xfrm>
            <a:off x="146050" y="3103563"/>
            <a:ext cx="34178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163853" name="Group 13"/>
          <p:cNvGrpSpPr>
            <a:grpSpLocks/>
          </p:cNvGrpSpPr>
          <p:nvPr/>
        </p:nvGrpSpPr>
        <p:grpSpPr bwMode="auto">
          <a:xfrm>
            <a:off x="4732338" y="1592263"/>
            <a:ext cx="3970337" cy="4360862"/>
            <a:chOff x="2981" y="1003"/>
            <a:chExt cx="2501" cy="2747"/>
          </a:xfrm>
        </p:grpSpPr>
        <p:sp>
          <p:nvSpPr>
            <p:cNvPr id="163854" name="Freeform 14"/>
            <p:cNvSpPr>
              <a:spLocks/>
            </p:cNvSpPr>
            <p:nvPr/>
          </p:nvSpPr>
          <p:spPr bwMode="auto">
            <a:xfrm>
              <a:off x="4825" y="1487"/>
              <a:ext cx="346" cy="324"/>
            </a:xfrm>
            <a:custGeom>
              <a:avLst/>
              <a:gdLst>
                <a:gd name="T0" fmla="*/ 818 w 2076"/>
                <a:gd name="T1" fmla="*/ 0 h 1940"/>
                <a:gd name="T2" fmla="*/ 766 w 2076"/>
                <a:gd name="T3" fmla="*/ 55 h 1940"/>
                <a:gd name="T4" fmla="*/ 759 w 2076"/>
                <a:gd name="T5" fmla="*/ 178 h 1940"/>
                <a:gd name="T6" fmla="*/ 687 w 2076"/>
                <a:gd name="T7" fmla="*/ 328 h 1940"/>
                <a:gd name="T8" fmla="*/ 592 w 2076"/>
                <a:gd name="T9" fmla="*/ 338 h 1940"/>
                <a:gd name="T10" fmla="*/ 502 w 2076"/>
                <a:gd name="T11" fmla="*/ 390 h 1940"/>
                <a:gd name="T12" fmla="*/ 461 w 2076"/>
                <a:gd name="T13" fmla="*/ 672 h 1940"/>
                <a:gd name="T14" fmla="*/ 423 w 2076"/>
                <a:gd name="T15" fmla="*/ 971 h 1940"/>
                <a:gd name="T16" fmla="*/ 354 w 2076"/>
                <a:gd name="T17" fmla="*/ 1121 h 1940"/>
                <a:gd name="T18" fmla="*/ 259 w 2076"/>
                <a:gd name="T19" fmla="*/ 1198 h 1940"/>
                <a:gd name="T20" fmla="*/ 267 w 2076"/>
                <a:gd name="T21" fmla="*/ 1234 h 1940"/>
                <a:gd name="T22" fmla="*/ 206 w 2076"/>
                <a:gd name="T23" fmla="*/ 1274 h 1940"/>
                <a:gd name="T24" fmla="*/ 158 w 2076"/>
                <a:gd name="T25" fmla="*/ 1245 h 1940"/>
                <a:gd name="T26" fmla="*/ 118 w 2076"/>
                <a:gd name="T27" fmla="*/ 1246 h 1940"/>
                <a:gd name="T28" fmla="*/ 76 w 2076"/>
                <a:gd name="T29" fmla="*/ 1462 h 1940"/>
                <a:gd name="T30" fmla="*/ 1 w 2076"/>
                <a:gd name="T31" fmla="*/ 1465 h 1940"/>
                <a:gd name="T32" fmla="*/ 0 w 2076"/>
                <a:gd name="T33" fmla="*/ 1500 h 1940"/>
                <a:gd name="T34" fmla="*/ 75 w 2076"/>
                <a:gd name="T35" fmla="*/ 1535 h 1940"/>
                <a:gd name="T36" fmla="*/ 119 w 2076"/>
                <a:gd name="T37" fmla="*/ 1533 h 1940"/>
                <a:gd name="T38" fmla="*/ 295 w 2076"/>
                <a:gd name="T39" fmla="*/ 1658 h 1940"/>
                <a:gd name="T40" fmla="*/ 514 w 2076"/>
                <a:gd name="T41" fmla="*/ 1789 h 1940"/>
                <a:gd name="T42" fmla="*/ 685 w 2076"/>
                <a:gd name="T43" fmla="*/ 1940 h 1940"/>
                <a:gd name="T44" fmla="*/ 847 w 2076"/>
                <a:gd name="T45" fmla="*/ 1906 h 1940"/>
                <a:gd name="T46" fmla="*/ 869 w 2076"/>
                <a:gd name="T47" fmla="*/ 1913 h 1940"/>
                <a:gd name="T48" fmla="*/ 982 w 2076"/>
                <a:gd name="T49" fmla="*/ 1914 h 1940"/>
                <a:gd name="T50" fmla="*/ 980 w 2076"/>
                <a:gd name="T51" fmla="*/ 1856 h 1940"/>
                <a:gd name="T52" fmla="*/ 1030 w 2076"/>
                <a:gd name="T53" fmla="*/ 1839 h 1940"/>
                <a:gd name="T54" fmla="*/ 1064 w 2076"/>
                <a:gd name="T55" fmla="*/ 1833 h 1940"/>
                <a:gd name="T56" fmla="*/ 1086 w 2076"/>
                <a:gd name="T57" fmla="*/ 1844 h 1940"/>
                <a:gd name="T58" fmla="*/ 1176 w 2076"/>
                <a:gd name="T59" fmla="*/ 1848 h 1940"/>
                <a:gd name="T60" fmla="*/ 1202 w 2076"/>
                <a:gd name="T61" fmla="*/ 1827 h 1940"/>
                <a:gd name="T62" fmla="*/ 1242 w 2076"/>
                <a:gd name="T63" fmla="*/ 1835 h 1940"/>
                <a:gd name="T64" fmla="*/ 1265 w 2076"/>
                <a:gd name="T65" fmla="*/ 1853 h 1940"/>
                <a:gd name="T66" fmla="*/ 1291 w 2076"/>
                <a:gd name="T67" fmla="*/ 1857 h 1940"/>
                <a:gd name="T68" fmla="*/ 1307 w 2076"/>
                <a:gd name="T69" fmla="*/ 1841 h 1940"/>
                <a:gd name="T70" fmla="*/ 1340 w 2076"/>
                <a:gd name="T71" fmla="*/ 1843 h 1940"/>
                <a:gd name="T72" fmla="*/ 1370 w 2076"/>
                <a:gd name="T73" fmla="*/ 1854 h 1940"/>
                <a:gd name="T74" fmla="*/ 1441 w 2076"/>
                <a:gd name="T75" fmla="*/ 1816 h 1940"/>
                <a:gd name="T76" fmla="*/ 1419 w 2076"/>
                <a:gd name="T77" fmla="*/ 1738 h 1940"/>
                <a:gd name="T78" fmla="*/ 1527 w 2076"/>
                <a:gd name="T79" fmla="*/ 1592 h 1940"/>
                <a:gd name="T80" fmla="*/ 1502 w 2076"/>
                <a:gd name="T81" fmla="*/ 1552 h 1940"/>
                <a:gd name="T82" fmla="*/ 1563 w 2076"/>
                <a:gd name="T83" fmla="*/ 1430 h 1940"/>
                <a:gd name="T84" fmla="*/ 1553 w 2076"/>
                <a:gd name="T85" fmla="*/ 1387 h 1940"/>
                <a:gd name="T86" fmla="*/ 1521 w 2076"/>
                <a:gd name="T87" fmla="*/ 1365 h 1940"/>
                <a:gd name="T88" fmla="*/ 1506 w 2076"/>
                <a:gd name="T89" fmla="*/ 1233 h 1940"/>
                <a:gd name="T90" fmla="*/ 1585 w 2076"/>
                <a:gd name="T91" fmla="*/ 1171 h 1940"/>
                <a:gd name="T92" fmla="*/ 1580 w 2076"/>
                <a:gd name="T93" fmla="*/ 1134 h 1940"/>
                <a:gd name="T94" fmla="*/ 1607 w 2076"/>
                <a:gd name="T95" fmla="*/ 1115 h 1940"/>
                <a:gd name="T96" fmla="*/ 1758 w 2076"/>
                <a:gd name="T97" fmla="*/ 1157 h 1940"/>
                <a:gd name="T98" fmla="*/ 1861 w 2076"/>
                <a:gd name="T99" fmla="*/ 1165 h 1940"/>
                <a:gd name="T100" fmla="*/ 1870 w 2076"/>
                <a:gd name="T101" fmla="*/ 1137 h 1940"/>
                <a:gd name="T102" fmla="*/ 2060 w 2076"/>
                <a:gd name="T103" fmla="*/ 1138 h 1940"/>
                <a:gd name="T104" fmla="*/ 2076 w 2076"/>
                <a:gd name="T105" fmla="*/ 1102 h 1940"/>
                <a:gd name="T106" fmla="*/ 1925 w 2076"/>
                <a:gd name="T107" fmla="*/ 1027 h 1940"/>
                <a:gd name="T108" fmla="*/ 1726 w 2076"/>
                <a:gd name="T109" fmla="*/ 883 h 1940"/>
                <a:gd name="T110" fmla="*/ 1565 w 2076"/>
                <a:gd name="T111" fmla="*/ 736 h 1940"/>
                <a:gd name="T112" fmla="*/ 1112 w 2076"/>
                <a:gd name="T113" fmla="*/ 318 h 1940"/>
                <a:gd name="T114" fmla="*/ 922 w 2076"/>
                <a:gd name="T115" fmla="*/ 142 h 1940"/>
                <a:gd name="T116" fmla="*/ 818 w 2076"/>
                <a:gd name="T117" fmla="*/ 0 h 19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076" h="1940">
                  <a:moveTo>
                    <a:pt x="818" y="0"/>
                  </a:moveTo>
                  <a:lnTo>
                    <a:pt x="766" y="55"/>
                  </a:lnTo>
                  <a:lnTo>
                    <a:pt x="759" y="178"/>
                  </a:lnTo>
                  <a:lnTo>
                    <a:pt x="687" y="328"/>
                  </a:lnTo>
                  <a:lnTo>
                    <a:pt x="592" y="338"/>
                  </a:lnTo>
                  <a:lnTo>
                    <a:pt x="502" y="390"/>
                  </a:lnTo>
                  <a:lnTo>
                    <a:pt x="461" y="672"/>
                  </a:lnTo>
                  <a:lnTo>
                    <a:pt x="423" y="971"/>
                  </a:lnTo>
                  <a:lnTo>
                    <a:pt x="354" y="1121"/>
                  </a:lnTo>
                  <a:lnTo>
                    <a:pt x="259" y="1198"/>
                  </a:lnTo>
                  <a:lnTo>
                    <a:pt x="267" y="1234"/>
                  </a:lnTo>
                  <a:lnTo>
                    <a:pt x="206" y="1274"/>
                  </a:lnTo>
                  <a:lnTo>
                    <a:pt x="158" y="1245"/>
                  </a:lnTo>
                  <a:lnTo>
                    <a:pt x="118" y="1246"/>
                  </a:lnTo>
                  <a:lnTo>
                    <a:pt x="76" y="1462"/>
                  </a:lnTo>
                  <a:lnTo>
                    <a:pt x="1" y="1465"/>
                  </a:lnTo>
                  <a:lnTo>
                    <a:pt x="0" y="1500"/>
                  </a:lnTo>
                  <a:lnTo>
                    <a:pt x="75" y="1535"/>
                  </a:lnTo>
                  <a:lnTo>
                    <a:pt x="119" y="1533"/>
                  </a:lnTo>
                  <a:lnTo>
                    <a:pt x="295" y="1658"/>
                  </a:lnTo>
                  <a:lnTo>
                    <a:pt x="514" y="1789"/>
                  </a:lnTo>
                  <a:lnTo>
                    <a:pt x="685" y="1940"/>
                  </a:lnTo>
                  <a:lnTo>
                    <a:pt x="847" y="1906"/>
                  </a:lnTo>
                  <a:lnTo>
                    <a:pt x="869" y="1913"/>
                  </a:lnTo>
                  <a:lnTo>
                    <a:pt x="982" y="1914"/>
                  </a:lnTo>
                  <a:lnTo>
                    <a:pt x="980" y="1856"/>
                  </a:lnTo>
                  <a:lnTo>
                    <a:pt x="1030" y="1839"/>
                  </a:lnTo>
                  <a:lnTo>
                    <a:pt x="1064" y="1833"/>
                  </a:lnTo>
                  <a:lnTo>
                    <a:pt x="1086" y="1844"/>
                  </a:lnTo>
                  <a:lnTo>
                    <a:pt x="1176" y="1848"/>
                  </a:lnTo>
                  <a:lnTo>
                    <a:pt x="1202" y="1827"/>
                  </a:lnTo>
                  <a:lnTo>
                    <a:pt x="1242" y="1835"/>
                  </a:lnTo>
                  <a:lnTo>
                    <a:pt x="1265" y="1853"/>
                  </a:lnTo>
                  <a:lnTo>
                    <a:pt x="1291" y="1857"/>
                  </a:lnTo>
                  <a:lnTo>
                    <a:pt x="1307" y="1841"/>
                  </a:lnTo>
                  <a:lnTo>
                    <a:pt x="1340" y="1843"/>
                  </a:lnTo>
                  <a:lnTo>
                    <a:pt x="1370" y="1854"/>
                  </a:lnTo>
                  <a:lnTo>
                    <a:pt x="1441" y="1816"/>
                  </a:lnTo>
                  <a:lnTo>
                    <a:pt x="1419" y="1738"/>
                  </a:lnTo>
                  <a:lnTo>
                    <a:pt x="1527" y="1592"/>
                  </a:lnTo>
                  <a:lnTo>
                    <a:pt x="1502" y="1552"/>
                  </a:lnTo>
                  <a:lnTo>
                    <a:pt x="1563" y="1430"/>
                  </a:lnTo>
                  <a:lnTo>
                    <a:pt x="1553" y="1387"/>
                  </a:lnTo>
                  <a:lnTo>
                    <a:pt x="1521" y="1365"/>
                  </a:lnTo>
                  <a:lnTo>
                    <a:pt x="1506" y="1233"/>
                  </a:lnTo>
                  <a:lnTo>
                    <a:pt x="1585" y="1171"/>
                  </a:lnTo>
                  <a:lnTo>
                    <a:pt x="1580" y="1134"/>
                  </a:lnTo>
                  <a:lnTo>
                    <a:pt x="1607" y="1115"/>
                  </a:lnTo>
                  <a:lnTo>
                    <a:pt x="1758" y="1157"/>
                  </a:lnTo>
                  <a:lnTo>
                    <a:pt x="1861" y="1165"/>
                  </a:lnTo>
                  <a:lnTo>
                    <a:pt x="1870" y="1137"/>
                  </a:lnTo>
                  <a:lnTo>
                    <a:pt x="2060" y="1138"/>
                  </a:lnTo>
                  <a:lnTo>
                    <a:pt x="2076" y="1102"/>
                  </a:lnTo>
                  <a:lnTo>
                    <a:pt x="1925" y="1027"/>
                  </a:lnTo>
                  <a:lnTo>
                    <a:pt x="1726" y="883"/>
                  </a:lnTo>
                  <a:lnTo>
                    <a:pt x="1565" y="736"/>
                  </a:lnTo>
                  <a:lnTo>
                    <a:pt x="1112" y="318"/>
                  </a:lnTo>
                  <a:lnTo>
                    <a:pt x="922" y="142"/>
                  </a:lnTo>
                  <a:lnTo>
                    <a:pt x="818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3855" name="Freeform 15"/>
            <p:cNvSpPr>
              <a:spLocks/>
            </p:cNvSpPr>
            <p:nvPr/>
          </p:nvSpPr>
          <p:spPr bwMode="auto">
            <a:xfrm>
              <a:off x="4769" y="1428"/>
              <a:ext cx="193" cy="304"/>
            </a:xfrm>
            <a:custGeom>
              <a:avLst/>
              <a:gdLst>
                <a:gd name="T0" fmla="*/ 868 w 1155"/>
                <a:gd name="T1" fmla="*/ 0 h 1825"/>
                <a:gd name="T2" fmla="*/ 992 w 1155"/>
                <a:gd name="T3" fmla="*/ 122 h 1825"/>
                <a:gd name="T4" fmla="*/ 1155 w 1155"/>
                <a:gd name="T5" fmla="*/ 357 h 1825"/>
                <a:gd name="T6" fmla="*/ 1106 w 1155"/>
                <a:gd name="T7" fmla="*/ 415 h 1825"/>
                <a:gd name="T8" fmla="*/ 1099 w 1155"/>
                <a:gd name="T9" fmla="*/ 537 h 1825"/>
                <a:gd name="T10" fmla="*/ 1024 w 1155"/>
                <a:gd name="T11" fmla="*/ 686 h 1825"/>
                <a:gd name="T12" fmla="*/ 930 w 1155"/>
                <a:gd name="T13" fmla="*/ 696 h 1825"/>
                <a:gd name="T14" fmla="*/ 839 w 1155"/>
                <a:gd name="T15" fmla="*/ 748 h 1825"/>
                <a:gd name="T16" fmla="*/ 762 w 1155"/>
                <a:gd name="T17" fmla="*/ 1325 h 1825"/>
                <a:gd name="T18" fmla="*/ 690 w 1155"/>
                <a:gd name="T19" fmla="*/ 1481 h 1825"/>
                <a:gd name="T20" fmla="*/ 599 w 1155"/>
                <a:gd name="T21" fmla="*/ 1558 h 1825"/>
                <a:gd name="T22" fmla="*/ 604 w 1155"/>
                <a:gd name="T23" fmla="*/ 1593 h 1825"/>
                <a:gd name="T24" fmla="*/ 544 w 1155"/>
                <a:gd name="T25" fmla="*/ 1632 h 1825"/>
                <a:gd name="T26" fmla="*/ 494 w 1155"/>
                <a:gd name="T27" fmla="*/ 1603 h 1825"/>
                <a:gd name="T28" fmla="*/ 457 w 1155"/>
                <a:gd name="T29" fmla="*/ 1604 h 1825"/>
                <a:gd name="T30" fmla="*/ 413 w 1155"/>
                <a:gd name="T31" fmla="*/ 1820 h 1825"/>
                <a:gd name="T32" fmla="*/ 338 w 1155"/>
                <a:gd name="T33" fmla="*/ 1825 h 1825"/>
                <a:gd name="T34" fmla="*/ 343 w 1155"/>
                <a:gd name="T35" fmla="*/ 1749 h 1825"/>
                <a:gd name="T36" fmla="*/ 47 w 1155"/>
                <a:gd name="T37" fmla="*/ 1414 h 1825"/>
                <a:gd name="T38" fmla="*/ 0 w 1155"/>
                <a:gd name="T39" fmla="*/ 1344 h 1825"/>
                <a:gd name="T40" fmla="*/ 237 w 1155"/>
                <a:gd name="T41" fmla="*/ 1223 h 1825"/>
                <a:gd name="T42" fmla="*/ 218 w 1155"/>
                <a:gd name="T43" fmla="*/ 818 h 1825"/>
                <a:gd name="T44" fmla="*/ 247 w 1155"/>
                <a:gd name="T45" fmla="*/ 604 h 1825"/>
                <a:gd name="T46" fmla="*/ 259 w 1155"/>
                <a:gd name="T47" fmla="*/ 511 h 1825"/>
                <a:gd name="T48" fmla="*/ 265 w 1155"/>
                <a:gd name="T49" fmla="*/ 511 h 1825"/>
                <a:gd name="T50" fmla="*/ 286 w 1155"/>
                <a:gd name="T51" fmla="*/ 276 h 1825"/>
                <a:gd name="T52" fmla="*/ 625 w 1155"/>
                <a:gd name="T53" fmla="*/ 339 h 1825"/>
                <a:gd name="T54" fmla="*/ 601 w 1155"/>
                <a:gd name="T55" fmla="*/ 202 h 1825"/>
                <a:gd name="T56" fmla="*/ 711 w 1155"/>
                <a:gd name="T57" fmla="*/ 224 h 1825"/>
                <a:gd name="T58" fmla="*/ 756 w 1155"/>
                <a:gd name="T59" fmla="*/ 64 h 1825"/>
                <a:gd name="T60" fmla="*/ 814 w 1155"/>
                <a:gd name="T61" fmla="*/ 63 h 1825"/>
                <a:gd name="T62" fmla="*/ 868 w 1155"/>
                <a:gd name="T63" fmla="*/ 0 h 18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55" h="1825">
                  <a:moveTo>
                    <a:pt x="868" y="0"/>
                  </a:moveTo>
                  <a:lnTo>
                    <a:pt x="992" y="122"/>
                  </a:lnTo>
                  <a:lnTo>
                    <a:pt x="1155" y="357"/>
                  </a:lnTo>
                  <a:lnTo>
                    <a:pt x="1106" y="415"/>
                  </a:lnTo>
                  <a:lnTo>
                    <a:pt x="1099" y="537"/>
                  </a:lnTo>
                  <a:lnTo>
                    <a:pt x="1024" y="686"/>
                  </a:lnTo>
                  <a:lnTo>
                    <a:pt x="930" y="696"/>
                  </a:lnTo>
                  <a:lnTo>
                    <a:pt x="839" y="748"/>
                  </a:lnTo>
                  <a:lnTo>
                    <a:pt x="762" y="1325"/>
                  </a:lnTo>
                  <a:lnTo>
                    <a:pt x="690" y="1481"/>
                  </a:lnTo>
                  <a:lnTo>
                    <a:pt x="599" y="1558"/>
                  </a:lnTo>
                  <a:lnTo>
                    <a:pt x="604" y="1593"/>
                  </a:lnTo>
                  <a:lnTo>
                    <a:pt x="544" y="1632"/>
                  </a:lnTo>
                  <a:lnTo>
                    <a:pt x="494" y="1603"/>
                  </a:lnTo>
                  <a:lnTo>
                    <a:pt x="457" y="1604"/>
                  </a:lnTo>
                  <a:lnTo>
                    <a:pt x="413" y="1820"/>
                  </a:lnTo>
                  <a:lnTo>
                    <a:pt x="338" y="1825"/>
                  </a:lnTo>
                  <a:lnTo>
                    <a:pt x="343" y="1749"/>
                  </a:lnTo>
                  <a:lnTo>
                    <a:pt x="47" y="1414"/>
                  </a:lnTo>
                  <a:lnTo>
                    <a:pt x="0" y="1344"/>
                  </a:lnTo>
                  <a:lnTo>
                    <a:pt x="237" y="1223"/>
                  </a:lnTo>
                  <a:lnTo>
                    <a:pt x="218" y="818"/>
                  </a:lnTo>
                  <a:lnTo>
                    <a:pt x="247" y="604"/>
                  </a:lnTo>
                  <a:lnTo>
                    <a:pt x="259" y="511"/>
                  </a:lnTo>
                  <a:lnTo>
                    <a:pt x="265" y="511"/>
                  </a:lnTo>
                  <a:lnTo>
                    <a:pt x="286" y="276"/>
                  </a:lnTo>
                  <a:lnTo>
                    <a:pt x="625" y="339"/>
                  </a:lnTo>
                  <a:lnTo>
                    <a:pt x="601" y="202"/>
                  </a:lnTo>
                  <a:lnTo>
                    <a:pt x="711" y="224"/>
                  </a:lnTo>
                  <a:lnTo>
                    <a:pt x="756" y="64"/>
                  </a:lnTo>
                  <a:lnTo>
                    <a:pt x="814" y="63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3856" name="Freeform 16"/>
            <p:cNvSpPr>
              <a:spLocks/>
            </p:cNvSpPr>
            <p:nvPr/>
          </p:nvSpPr>
          <p:spPr bwMode="auto">
            <a:xfrm>
              <a:off x="5337" y="1814"/>
              <a:ext cx="145" cy="144"/>
            </a:xfrm>
            <a:custGeom>
              <a:avLst/>
              <a:gdLst>
                <a:gd name="T0" fmla="*/ 60 w 872"/>
                <a:gd name="T1" fmla="*/ 65 h 863"/>
                <a:gd name="T2" fmla="*/ 208 w 872"/>
                <a:gd name="T3" fmla="*/ 0 h 863"/>
                <a:gd name="T4" fmla="*/ 329 w 872"/>
                <a:gd name="T5" fmla="*/ 101 h 863"/>
                <a:gd name="T6" fmla="*/ 869 w 872"/>
                <a:gd name="T7" fmla="*/ 269 h 863"/>
                <a:gd name="T8" fmla="*/ 872 w 872"/>
                <a:gd name="T9" fmla="*/ 834 h 863"/>
                <a:gd name="T10" fmla="*/ 765 w 872"/>
                <a:gd name="T11" fmla="*/ 863 h 863"/>
                <a:gd name="T12" fmla="*/ 772 w 872"/>
                <a:gd name="T13" fmla="*/ 659 h 863"/>
                <a:gd name="T14" fmla="*/ 747 w 872"/>
                <a:gd name="T15" fmla="*/ 598 h 863"/>
                <a:gd name="T16" fmla="*/ 684 w 872"/>
                <a:gd name="T17" fmla="*/ 573 h 863"/>
                <a:gd name="T18" fmla="*/ 619 w 872"/>
                <a:gd name="T19" fmla="*/ 562 h 863"/>
                <a:gd name="T20" fmla="*/ 201 w 872"/>
                <a:gd name="T21" fmla="*/ 609 h 863"/>
                <a:gd name="T22" fmla="*/ 0 w 872"/>
                <a:gd name="T23" fmla="*/ 344 h 863"/>
                <a:gd name="T24" fmla="*/ 60 w 872"/>
                <a:gd name="T25" fmla="*/ 65 h 8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72" h="863">
                  <a:moveTo>
                    <a:pt x="60" y="65"/>
                  </a:moveTo>
                  <a:lnTo>
                    <a:pt x="208" y="0"/>
                  </a:lnTo>
                  <a:lnTo>
                    <a:pt x="329" y="101"/>
                  </a:lnTo>
                  <a:lnTo>
                    <a:pt x="869" y="269"/>
                  </a:lnTo>
                  <a:lnTo>
                    <a:pt x="872" y="834"/>
                  </a:lnTo>
                  <a:lnTo>
                    <a:pt x="765" y="863"/>
                  </a:lnTo>
                  <a:lnTo>
                    <a:pt x="772" y="659"/>
                  </a:lnTo>
                  <a:lnTo>
                    <a:pt x="747" y="598"/>
                  </a:lnTo>
                  <a:lnTo>
                    <a:pt x="684" y="573"/>
                  </a:lnTo>
                  <a:lnTo>
                    <a:pt x="619" y="562"/>
                  </a:lnTo>
                  <a:lnTo>
                    <a:pt x="201" y="609"/>
                  </a:lnTo>
                  <a:lnTo>
                    <a:pt x="0" y="344"/>
                  </a:lnTo>
                  <a:lnTo>
                    <a:pt x="60" y="6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3857" name="Freeform 17"/>
            <p:cNvSpPr>
              <a:spLocks/>
            </p:cNvSpPr>
            <p:nvPr/>
          </p:nvSpPr>
          <p:spPr bwMode="auto">
            <a:xfrm>
              <a:off x="4236" y="1003"/>
              <a:ext cx="130" cy="118"/>
            </a:xfrm>
            <a:custGeom>
              <a:avLst/>
              <a:gdLst>
                <a:gd name="T0" fmla="*/ 449 w 780"/>
                <a:gd name="T1" fmla="*/ 0 h 706"/>
                <a:gd name="T2" fmla="*/ 515 w 780"/>
                <a:gd name="T3" fmla="*/ 93 h 706"/>
                <a:gd name="T4" fmla="*/ 621 w 780"/>
                <a:gd name="T5" fmla="*/ 93 h 706"/>
                <a:gd name="T6" fmla="*/ 649 w 780"/>
                <a:gd name="T7" fmla="*/ 117 h 706"/>
                <a:gd name="T8" fmla="*/ 665 w 780"/>
                <a:gd name="T9" fmla="*/ 162 h 706"/>
                <a:gd name="T10" fmla="*/ 780 w 780"/>
                <a:gd name="T11" fmla="*/ 319 h 706"/>
                <a:gd name="T12" fmla="*/ 662 w 780"/>
                <a:gd name="T13" fmla="*/ 381 h 706"/>
                <a:gd name="T14" fmla="*/ 665 w 780"/>
                <a:gd name="T15" fmla="*/ 436 h 706"/>
                <a:gd name="T16" fmla="*/ 602 w 780"/>
                <a:gd name="T17" fmla="*/ 440 h 706"/>
                <a:gd name="T18" fmla="*/ 628 w 780"/>
                <a:gd name="T19" fmla="*/ 588 h 706"/>
                <a:gd name="T20" fmla="*/ 613 w 780"/>
                <a:gd name="T21" fmla="*/ 627 h 706"/>
                <a:gd name="T22" fmla="*/ 574 w 780"/>
                <a:gd name="T23" fmla="*/ 627 h 706"/>
                <a:gd name="T24" fmla="*/ 535 w 780"/>
                <a:gd name="T25" fmla="*/ 612 h 706"/>
                <a:gd name="T26" fmla="*/ 445 w 780"/>
                <a:gd name="T27" fmla="*/ 706 h 706"/>
                <a:gd name="T28" fmla="*/ 0 w 780"/>
                <a:gd name="T29" fmla="*/ 706 h 706"/>
                <a:gd name="T30" fmla="*/ 1 w 780"/>
                <a:gd name="T31" fmla="*/ 675 h 706"/>
                <a:gd name="T32" fmla="*/ 94 w 780"/>
                <a:gd name="T33" fmla="*/ 647 h 706"/>
                <a:gd name="T34" fmla="*/ 130 w 780"/>
                <a:gd name="T35" fmla="*/ 510 h 706"/>
                <a:gd name="T36" fmla="*/ 117 w 780"/>
                <a:gd name="T37" fmla="*/ 450 h 706"/>
                <a:gd name="T38" fmla="*/ 124 w 780"/>
                <a:gd name="T39" fmla="*/ 378 h 706"/>
                <a:gd name="T40" fmla="*/ 158 w 780"/>
                <a:gd name="T41" fmla="*/ 319 h 706"/>
                <a:gd name="T42" fmla="*/ 94 w 780"/>
                <a:gd name="T43" fmla="*/ 231 h 706"/>
                <a:gd name="T44" fmla="*/ 136 w 780"/>
                <a:gd name="T45" fmla="*/ 156 h 706"/>
                <a:gd name="T46" fmla="*/ 256 w 780"/>
                <a:gd name="T47" fmla="*/ 100 h 706"/>
                <a:gd name="T48" fmla="*/ 275 w 780"/>
                <a:gd name="T49" fmla="*/ 120 h 706"/>
                <a:gd name="T50" fmla="*/ 303 w 780"/>
                <a:gd name="T51" fmla="*/ 125 h 706"/>
                <a:gd name="T52" fmla="*/ 338 w 780"/>
                <a:gd name="T53" fmla="*/ 78 h 706"/>
                <a:gd name="T54" fmla="*/ 393 w 780"/>
                <a:gd name="T55" fmla="*/ 73 h 706"/>
                <a:gd name="T56" fmla="*/ 449 w 780"/>
                <a:gd name="T57" fmla="*/ 0 h 7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80" h="706">
                  <a:moveTo>
                    <a:pt x="449" y="0"/>
                  </a:moveTo>
                  <a:lnTo>
                    <a:pt x="515" y="93"/>
                  </a:lnTo>
                  <a:lnTo>
                    <a:pt x="621" y="93"/>
                  </a:lnTo>
                  <a:lnTo>
                    <a:pt x="649" y="117"/>
                  </a:lnTo>
                  <a:lnTo>
                    <a:pt x="665" y="162"/>
                  </a:lnTo>
                  <a:lnTo>
                    <a:pt x="780" y="319"/>
                  </a:lnTo>
                  <a:lnTo>
                    <a:pt x="662" y="381"/>
                  </a:lnTo>
                  <a:lnTo>
                    <a:pt x="665" y="436"/>
                  </a:lnTo>
                  <a:lnTo>
                    <a:pt x="602" y="440"/>
                  </a:lnTo>
                  <a:lnTo>
                    <a:pt x="628" y="588"/>
                  </a:lnTo>
                  <a:lnTo>
                    <a:pt x="613" y="627"/>
                  </a:lnTo>
                  <a:lnTo>
                    <a:pt x="574" y="627"/>
                  </a:lnTo>
                  <a:lnTo>
                    <a:pt x="535" y="612"/>
                  </a:lnTo>
                  <a:lnTo>
                    <a:pt x="445" y="706"/>
                  </a:lnTo>
                  <a:lnTo>
                    <a:pt x="0" y="706"/>
                  </a:lnTo>
                  <a:lnTo>
                    <a:pt x="1" y="675"/>
                  </a:lnTo>
                  <a:lnTo>
                    <a:pt x="94" y="647"/>
                  </a:lnTo>
                  <a:lnTo>
                    <a:pt x="130" y="510"/>
                  </a:lnTo>
                  <a:lnTo>
                    <a:pt x="117" y="450"/>
                  </a:lnTo>
                  <a:lnTo>
                    <a:pt x="124" y="378"/>
                  </a:lnTo>
                  <a:lnTo>
                    <a:pt x="158" y="319"/>
                  </a:lnTo>
                  <a:lnTo>
                    <a:pt x="94" y="231"/>
                  </a:lnTo>
                  <a:lnTo>
                    <a:pt x="136" y="156"/>
                  </a:lnTo>
                  <a:lnTo>
                    <a:pt x="256" y="100"/>
                  </a:lnTo>
                  <a:lnTo>
                    <a:pt x="275" y="120"/>
                  </a:lnTo>
                  <a:lnTo>
                    <a:pt x="303" y="125"/>
                  </a:lnTo>
                  <a:lnTo>
                    <a:pt x="338" y="78"/>
                  </a:lnTo>
                  <a:lnTo>
                    <a:pt x="393" y="73"/>
                  </a:lnTo>
                  <a:lnTo>
                    <a:pt x="449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3858" name="Freeform 18"/>
            <p:cNvSpPr>
              <a:spLocks/>
            </p:cNvSpPr>
            <p:nvPr/>
          </p:nvSpPr>
          <p:spPr bwMode="auto">
            <a:xfrm>
              <a:off x="4332" y="3543"/>
              <a:ext cx="265" cy="207"/>
            </a:xfrm>
            <a:custGeom>
              <a:avLst/>
              <a:gdLst>
                <a:gd name="T0" fmla="*/ 387 w 1589"/>
                <a:gd name="T1" fmla="*/ 800 h 1239"/>
                <a:gd name="T2" fmla="*/ 383 w 1589"/>
                <a:gd name="T3" fmla="*/ 422 h 1239"/>
                <a:gd name="T4" fmla="*/ 240 w 1589"/>
                <a:gd name="T5" fmla="*/ 293 h 1239"/>
                <a:gd name="T6" fmla="*/ 0 w 1589"/>
                <a:gd name="T7" fmla="*/ 133 h 1239"/>
                <a:gd name="T8" fmla="*/ 118 w 1589"/>
                <a:gd name="T9" fmla="*/ 160 h 1239"/>
                <a:gd name="T10" fmla="*/ 186 w 1589"/>
                <a:gd name="T11" fmla="*/ 154 h 1239"/>
                <a:gd name="T12" fmla="*/ 237 w 1589"/>
                <a:gd name="T13" fmla="*/ 58 h 1239"/>
                <a:gd name="T14" fmla="*/ 210 w 1589"/>
                <a:gd name="T15" fmla="*/ 0 h 1239"/>
                <a:gd name="T16" fmla="*/ 618 w 1589"/>
                <a:gd name="T17" fmla="*/ 17 h 1239"/>
                <a:gd name="T18" fmla="*/ 727 w 1589"/>
                <a:gd name="T19" fmla="*/ 24 h 1239"/>
                <a:gd name="T20" fmla="*/ 956 w 1589"/>
                <a:gd name="T21" fmla="*/ 136 h 1239"/>
                <a:gd name="T22" fmla="*/ 1177 w 1589"/>
                <a:gd name="T23" fmla="*/ 405 h 1239"/>
                <a:gd name="T24" fmla="*/ 1367 w 1589"/>
                <a:gd name="T25" fmla="*/ 680 h 1239"/>
                <a:gd name="T26" fmla="*/ 1589 w 1589"/>
                <a:gd name="T27" fmla="*/ 790 h 1239"/>
                <a:gd name="T28" fmla="*/ 1578 w 1589"/>
                <a:gd name="T29" fmla="*/ 807 h 1239"/>
                <a:gd name="T30" fmla="*/ 1527 w 1589"/>
                <a:gd name="T31" fmla="*/ 821 h 1239"/>
                <a:gd name="T32" fmla="*/ 1482 w 1589"/>
                <a:gd name="T33" fmla="*/ 906 h 1239"/>
                <a:gd name="T34" fmla="*/ 1390 w 1589"/>
                <a:gd name="T35" fmla="*/ 912 h 1239"/>
                <a:gd name="T36" fmla="*/ 1292 w 1589"/>
                <a:gd name="T37" fmla="*/ 960 h 1239"/>
                <a:gd name="T38" fmla="*/ 1255 w 1589"/>
                <a:gd name="T39" fmla="*/ 950 h 1239"/>
                <a:gd name="T40" fmla="*/ 1204 w 1589"/>
                <a:gd name="T41" fmla="*/ 937 h 1239"/>
                <a:gd name="T42" fmla="*/ 1190 w 1589"/>
                <a:gd name="T43" fmla="*/ 967 h 1239"/>
                <a:gd name="T44" fmla="*/ 1214 w 1589"/>
                <a:gd name="T45" fmla="*/ 1025 h 1239"/>
                <a:gd name="T46" fmla="*/ 1200 w 1589"/>
                <a:gd name="T47" fmla="*/ 1110 h 1239"/>
                <a:gd name="T48" fmla="*/ 1146 w 1589"/>
                <a:gd name="T49" fmla="*/ 1137 h 1239"/>
                <a:gd name="T50" fmla="*/ 1099 w 1589"/>
                <a:gd name="T51" fmla="*/ 1123 h 1239"/>
                <a:gd name="T52" fmla="*/ 1014 w 1589"/>
                <a:gd name="T53" fmla="*/ 1107 h 1239"/>
                <a:gd name="T54" fmla="*/ 976 w 1589"/>
                <a:gd name="T55" fmla="*/ 1154 h 1239"/>
                <a:gd name="T56" fmla="*/ 958 w 1589"/>
                <a:gd name="T57" fmla="*/ 1226 h 1239"/>
                <a:gd name="T58" fmla="*/ 911 w 1589"/>
                <a:gd name="T59" fmla="*/ 1239 h 1239"/>
                <a:gd name="T60" fmla="*/ 911 w 1589"/>
                <a:gd name="T61" fmla="*/ 729 h 1239"/>
                <a:gd name="T62" fmla="*/ 642 w 1589"/>
                <a:gd name="T63" fmla="*/ 705 h 1239"/>
                <a:gd name="T64" fmla="*/ 387 w 1589"/>
                <a:gd name="T65" fmla="*/ 800 h 1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589" h="1239">
                  <a:moveTo>
                    <a:pt x="387" y="800"/>
                  </a:moveTo>
                  <a:lnTo>
                    <a:pt x="383" y="422"/>
                  </a:lnTo>
                  <a:lnTo>
                    <a:pt x="240" y="293"/>
                  </a:lnTo>
                  <a:lnTo>
                    <a:pt x="0" y="133"/>
                  </a:lnTo>
                  <a:lnTo>
                    <a:pt x="118" y="160"/>
                  </a:lnTo>
                  <a:lnTo>
                    <a:pt x="186" y="154"/>
                  </a:lnTo>
                  <a:lnTo>
                    <a:pt x="237" y="58"/>
                  </a:lnTo>
                  <a:lnTo>
                    <a:pt x="210" y="0"/>
                  </a:lnTo>
                  <a:lnTo>
                    <a:pt x="618" y="17"/>
                  </a:lnTo>
                  <a:lnTo>
                    <a:pt x="727" y="24"/>
                  </a:lnTo>
                  <a:lnTo>
                    <a:pt x="956" y="136"/>
                  </a:lnTo>
                  <a:lnTo>
                    <a:pt x="1177" y="405"/>
                  </a:lnTo>
                  <a:lnTo>
                    <a:pt x="1367" y="680"/>
                  </a:lnTo>
                  <a:lnTo>
                    <a:pt x="1589" y="790"/>
                  </a:lnTo>
                  <a:lnTo>
                    <a:pt x="1578" y="807"/>
                  </a:lnTo>
                  <a:lnTo>
                    <a:pt x="1527" y="821"/>
                  </a:lnTo>
                  <a:lnTo>
                    <a:pt x="1482" y="906"/>
                  </a:lnTo>
                  <a:lnTo>
                    <a:pt x="1390" y="912"/>
                  </a:lnTo>
                  <a:lnTo>
                    <a:pt x="1292" y="960"/>
                  </a:lnTo>
                  <a:lnTo>
                    <a:pt x="1255" y="950"/>
                  </a:lnTo>
                  <a:lnTo>
                    <a:pt x="1204" y="937"/>
                  </a:lnTo>
                  <a:lnTo>
                    <a:pt x="1190" y="967"/>
                  </a:lnTo>
                  <a:lnTo>
                    <a:pt x="1214" y="1025"/>
                  </a:lnTo>
                  <a:lnTo>
                    <a:pt x="1200" y="1110"/>
                  </a:lnTo>
                  <a:lnTo>
                    <a:pt x="1146" y="1137"/>
                  </a:lnTo>
                  <a:lnTo>
                    <a:pt x="1099" y="1123"/>
                  </a:lnTo>
                  <a:lnTo>
                    <a:pt x="1014" y="1107"/>
                  </a:lnTo>
                  <a:lnTo>
                    <a:pt x="976" y="1154"/>
                  </a:lnTo>
                  <a:lnTo>
                    <a:pt x="958" y="1226"/>
                  </a:lnTo>
                  <a:lnTo>
                    <a:pt x="911" y="1239"/>
                  </a:lnTo>
                  <a:lnTo>
                    <a:pt x="911" y="729"/>
                  </a:lnTo>
                  <a:lnTo>
                    <a:pt x="642" y="705"/>
                  </a:lnTo>
                  <a:lnTo>
                    <a:pt x="387" y="80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3859" name="Freeform 19"/>
            <p:cNvSpPr>
              <a:spLocks/>
            </p:cNvSpPr>
            <p:nvPr/>
          </p:nvSpPr>
          <p:spPr bwMode="auto">
            <a:xfrm>
              <a:off x="4332" y="3543"/>
              <a:ext cx="265" cy="207"/>
            </a:xfrm>
            <a:custGeom>
              <a:avLst/>
              <a:gdLst>
                <a:gd name="T0" fmla="*/ 387 w 1589"/>
                <a:gd name="T1" fmla="*/ 800 h 1239"/>
                <a:gd name="T2" fmla="*/ 383 w 1589"/>
                <a:gd name="T3" fmla="*/ 422 h 1239"/>
                <a:gd name="T4" fmla="*/ 240 w 1589"/>
                <a:gd name="T5" fmla="*/ 293 h 1239"/>
                <a:gd name="T6" fmla="*/ 0 w 1589"/>
                <a:gd name="T7" fmla="*/ 133 h 1239"/>
                <a:gd name="T8" fmla="*/ 118 w 1589"/>
                <a:gd name="T9" fmla="*/ 160 h 1239"/>
                <a:gd name="T10" fmla="*/ 186 w 1589"/>
                <a:gd name="T11" fmla="*/ 154 h 1239"/>
                <a:gd name="T12" fmla="*/ 237 w 1589"/>
                <a:gd name="T13" fmla="*/ 58 h 1239"/>
                <a:gd name="T14" fmla="*/ 210 w 1589"/>
                <a:gd name="T15" fmla="*/ 0 h 1239"/>
                <a:gd name="T16" fmla="*/ 618 w 1589"/>
                <a:gd name="T17" fmla="*/ 17 h 1239"/>
                <a:gd name="T18" fmla="*/ 727 w 1589"/>
                <a:gd name="T19" fmla="*/ 24 h 1239"/>
                <a:gd name="T20" fmla="*/ 956 w 1589"/>
                <a:gd name="T21" fmla="*/ 136 h 1239"/>
                <a:gd name="T22" fmla="*/ 1177 w 1589"/>
                <a:gd name="T23" fmla="*/ 405 h 1239"/>
                <a:gd name="T24" fmla="*/ 1367 w 1589"/>
                <a:gd name="T25" fmla="*/ 680 h 1239"/>
                <a:gd name="T26" fmla="*/ 1589 w 1589"/>
                <a:gd name="T27" fmla="*/ 790 h 1239"/>
                <a:gd name="T28" fmla="*/ 1578 w 1589"/>
                <a:gd name="T29" fmla="*/ 807 h 1239"/>
                <a:gd name="T30" fmla="*/ 1527 w 1589"/>
                <a:gd name="T31" fmla="*/ 821 h 1239"/>
                <a:gd name="T32" fmla="*/ 1482 w 1589"/>
                <a:gd name="T33" fmla="*/ 906 h 1239"/>
                <a:gd name="T34" fmla="*/ 1390 w 1589"/>
                <a:gd name="T35" fmla="*/ 912 h 1239"/>
                <a:gd name="T36" fmla="*/ 1292 w 1589"/>
                <a:gd name="T37" fmla="*/ 960 h 1239"/>
                <a:gd name="T38" fmla="*/ 1255 w 1589"/>
                <a:gd name="T39" fmla="*/ 950 h 1239"/>
                <a:gd name="T40" fmla="*/ 1204 w 1589"/>
                <a:gd name="T41" fmla="*/ 937 h 1239"/>
                <a:gd name="T42" fmla="*/ 1190 w 1589"/>
                <a:gd name="T43" fmla="*/ 967 h 1239"/>
                <a:gd name="T44" fmla="*/ 1214 w 1589"/>
                <a:gd name="T45" fmla="*/ 1025 h 1239"/>
                <a:gd name="T46" fmla="*/ 1200 w 1589"/>
                <a:gd name="T47" fmla="*/ 1110 h 1239"/>
                <a:gd name="T48" fmla="*/ 1146 w 1589"/>
                <a:gd name="T49" fmla="*/ 1137 h 1239"/>
                <a:gd name="T50" fmla="*/ 1099 w 1589"/>
                <a:gd name="T51" fmla="*/ 1123 h 1239"/>
                <a:gd name="T52" fmla="*/ 1014 w 1589"/>
                <a:gd name="T53" fmla="*/ 1107 h 1239"/>
                <a:gd name="T54" fmla="*/ 976 w 1589"/>
                <a:gd name="T55" fmla="*/ 1154 h 1239"/>
                <a:gd name="T56" fmla="*/ 958 w 1589"/>
                <a:gd name="T57" fmla="*/ 1226 h 1239"/>
                <a:gd name="T58" fmla="*/ 911 w 1589"/>
                <a:gd name="T59" fmla="*/ 1239 h 1239"/>
                <a:gd name="T60" fmla="*/ 911 w 1589"/>
                <a:gd name="T61" fmla="*/ 729 h 1239"/>
                <a:gd name="T62" fmla="*/ 642 w 1589"/>
                <a:gd name="T63" fmla="*/ 705 h 1239"/>
                <a:gd name="T64" fmla="*/ 387 w 1589"/>
                <a:gd name="T65" fmla="*/ 800 h 1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589" h="1239">
                  <a:moveTo>
                    <a:pt x="387" y="800"/>
                  </a:moveTo>
                  <a:lnTo>
                    <a:pt x="383" y="422"/>
                  </a:lnTo>
                  <a:lnTo>
                    <a:pt x="240" y="293"/>
                  </a:lnTo>
                  <a:lnTo>
                    <a:pt x="0" y="133"/>
                  </a:lnTo>
                  <a:lnTo>
                    <a:pt x="118" y="160"/>
                  </a:lnTo>
                  <a:lnTo>
                    <a:pt x="186" y="154"/>
                  </a:lnTo>
                  <a:lnTo>
                    <a:pt x="237" y="58"/>
                  </a:lnTo>
                  <a:lnTo>
                    <a:pt x="210" y="0"/>
                  </a:lnTo>
                  <a:lnTo>
                    <a:pt x="618" y="17"/>
                  </a:lnTo>
                  <a:lnTo>
                    <a:pt x="727" y="24"/>
                  </a:lnTo>
                  <a:lnTo>
                    <a:pt x="956" y="136"/>
                  </a:lnTo>
                  <a:lnTo>
                    <a:pt x="1177" y="405"/>
                  </a:lnTo>
                  <a:lnTo>
                    <a:pt x="1367" y="680"/>
                  </a:lnTo>
                  <a:lnTo>
                    <a:pt x="1589" y="790"/>
                  </a:lnTo>
                  <a:lnTo>
                    <a:pt x="1578" y="807"/>
                  </a:lnTo>
                  <a:lnTo>
                    <a:pt x="1527" y="821"/>
                  </a:lnTo>
                  <a:lnTo>
                    <a:pt x="1482" y="906"/>
                  </a:lnTo>
                  <a:lnTo>
                    <a:pt x="1390" y="912"/>
                  </a:lnTo>
                  <a:lnTo>
                    <a:pt x="1292" y="960"/>
                  </a:lnTo>
                  <a:lnTo>
                    <a:pt x="1255" y="950"/>
                  </a:lnTo>
                  <a:lnTo>
                    <a:pt x="1204" y="937"/>
                  </a:lnTo>
                  <a:lnTo>
                    <a:pt x="1190" y="967"/>
                  </a:lnTo>
                  <a:lnTo>
                    <a:pt x="1214" y="1025"/>
                  </a:lnTo>
                  <a:lnTo>
                    <a:pt x="1200" y="1110"/>
                  </a:lnTo>
                  <a:lnTo>
                    <a:pt x="1146" y="1137"/>
                  </a:lnTo>
                  <a:lnTo>
                    <a:pt x="1099" y="1123"/>
                  </a:lnTo>
                  <a:lnTo>
                    <a:pt x="1014" y="1107"/>
                  </a:lnTo>
                  <a:lnTo>
                    <a:pt x="976" y="1154"/>
                  </a:lnTo>
                  <a:lnTo>
                    <a:pt x="958" y="1226"/>
                  </a:lnTo>
                  <a:lnTo>
                    <a:pt x="911" y="1239"/>
                  </a:lnTo>
                  <a:lnTo>
                    <a:pt x="911" y="729"/>
                  </a:lnTo>
                  <a:lnTo>
                    <a:pt x="642" y="705"/>
                  </a:lnTo>
                  <a:lnTo>
                    <a:pt x="387" y="80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3860" name="Freeform 20"/>
            <p:cNvSpPr>
              <a:spLocks/>
            </p:cNvSpPr>
            <p:nvPr/>
          </p:nvSpPr>
          <p:spPr bwMode="auto">
            <a:xfrm>
              <a:off x="4492" y="3420"/>
              <a:ext cx="221" cy="255"/>
            </a:xfrm>
            <a:custGeom>
              <a:avLst/>
              <a:gdLst>
                <a:gd name="T0" fmla="*/ 631 w 1325"/>
                <a:gd name="T1" fmla="*/ 1531 h 1531"/>
                <a:gd name="T2" fmla="*/ 658 w 1325"/>
                <a:gd name="T3" fmla="*/ 1388 h 1531"/>
                <a:gd name="T4" fmla="*/ 692 w 1325"/>
                <a:gd name="T5" fmla="*/ 1361 h 1531"/>
                <a:gd name="T6" fmla="*/ 770 w 1325"/>
                <a:gd name="T7" fmla="*/ 1354 h 1531"/>
                <a:gd name="T8" fmla="*/ 790 w 1325"/>
                <a:gd name="T9" fmla="*/ 1316 h 1531"/>
                <a:gd name="T10" fmla="*/ 848 w 1325"/>
                <a:gd name="T11" fmla="*/ 1320 h 1531"/>
                <a:gd name="T12" fmla="*/ 862 w 1325"/>
                <a:gd name="T13" fmla="*/ 1235 h 1531"/>
                <a:gd name="T14" fmla="*/ 875 w 1325"/>
                <a:gd name="T15" fmla="*/ 1146 h 1531"/>
                <a:gd name="T16" fmla="*/ 929 w 1325"/>
                <a:gd name="T17" fmla="*/ 1027 h 1531"/>
                <a:gd name="T18" fmla="*/ 971 w 1325"/>
                <a:gd name="T19" fmla="*/ 1003 h 1531"/>
                <a:gd name="T20" fmla="*/ 913 w 1325"/>
                <a:gd name="T21" fmla="*/ 891 h 1531"/>
                <a:gd name="T22" fmla="*/ 1059 w 1325"/>
                <a:gd name="T23" fmla="*/ 881 h 1531"/>
                <a:gd name="T24" fmla="*/ 1072 w 1325"/>
                <a:gd name="T25" fmla="*/ 833 h 1531"/>
                <a:gd name="T26" fmla="*/ 1144 w 1325"/>
                <a:gd name="T27" fmla="*/ 789 h 1531"/>
                <a:gd name="T28" fmla="*/ 1144 w 1325"/>
                <a:gd name="T29" fmla="*/ 738 h 1531"/>
                <a:gd name="T30" fmla="*/ 1110 w 1325"/>
                <a:gd name="T31" fmla="*/ 714 h 1531"/>
                <a:gd name="T32" fmla="*/ 1175 w 1325"/>
                <a:gd name="T33" fmla="*/ 611 h 1531"/>
                <a:gd name="T34" fmla="*/ 1179 w 1325"/>
                <a:gd name="T35" fmla="*/ 582 h 1531"/>
                <a:gd name="T36" fmla="*/ 1229 w 1325"/>
                <a:gd name="T37" fmla="*/ 510 h 1531"/>
                <a:gd name="T38" fmla="*/ 1242 w 1325"/>
                <a:gd name="T39" fmla="*/ 463 h 1531"/>
                <a:gd name="T40" fmla="*/ 1273 w 1325"/>
                <a:gd name="T41" fmla="*/ 438 h 1531"/>
                <a:gd name="T42" fmla="*/ 1267 w 1325"/>
                <a:gd name="T43" fmla="*/ 367 h 1531"/>
                <a:gd name="T44" fmla="*/ 1325 w 1325"/>
                <a:gd name="T45" fmla="*/ 298 h 1531"/>
                <a:gd name="T46" fmla="*/ 1311 w 1325"/>
                <a:gd name="T47" fmla="*/ 204 h 1531"/>
                <a:gd name="T48" fmla="*/ 1264 w 1325"/>
                <a:gd name="T49" fmla="*/ 183 h 1531"/>
                <a:gd name="T50" fmla="*/ 1264 w 1325"/>
                <a:gd name="T51" fmla="*/ 101 h 1531"/>
                <a:gd name="T52" fmla="*/ 1242 w 1325"/>
                <a:gd name="T53" fmla="*/ 91 h 1531"/>
                <a:gd name="T54" fmla="*/ 1137 w 1325"/>
                <a:gd name="T55" fmla="*/ 132 h 1531"/>
                <a:gd name="T56" fmla="*/ 1103 w 1325"/>
                <a:gd name="T57" fmla="*/ 115 h 1531"/>
                <a:gd name="T58" fmla="*/ 1097 w 1325"/>
                <a:gd name="T59" fmla="*/ 81 h 1531"/>
                <a:gd name="T60" fmla="*/ 1056 w 1325"/>
                <a:gd name="T61" fmla="*/ 71 h 1531"/>
                <a:gd name="T62" fmla="*/ 1014 w 1325"/>
                <a:gd name="T63" fmla="*/ 47 h 1531"/>
                <a:gd name="T64" fmla="*/ 1009 w 1325"/>
                <a:gd name="T65" fmla="*/ 13 h 1531"/>
                <a:gd name="T66" fmla="*/ 940 w 1325"/>
                <a:gd name="T67" fmla="*/ 27 h 1531"/>
                <a:gd name="T68" fmla="*/ 906 w 1325"/>
                <a:gd name="T69" fmla="*/ 0 h 1531"/>
                <a:gd name="T70" fmla="*/ 835 w 1325"/>
                <a:gd name="T71" fmla="*/ 30 h 1531"/>
                <a:gd name="T72" fmla="*/ 593 w 1325"/>
                <a:gd name="T73" fmla="*/ 63 h 1531"/>
                <a:gd name="T74" fmla="*/ 582 w 1325"/>
                <a:gd name="T75" fmla="*/ 78 h 1531"/>
                <a:gd name="T76" fmla="*/ 423 w 1325"/>
                <a:gd name="T77" fmla="*/ 82 h 1531"/>
                <a:gd name="T78" fmla="*/ 349 w 1325"/>
                <a:gd name="T79" fmla="*/ 1 h 1531"/>
                <a:gd name="T80" fmla="*/ 305 w 1325"/>
                <a:gd name="T81" fmla="*/ 35 h 1531"/>
                <a:gd name="T82" fmla="*/ 226 w 1325"/>
                <a:gd name="T83" fmla="*/ 36 h 1531"/>
                <a:gd name="T84" fmla="*/ 210 w 1325"/>
                <a:gd name="T85" fmla="*/ 63 h 1531"/>
                <a:gd name="T86" fmla="*/ 83 w 1325"/>
                <a:gd name="T87" fmla="*/ 472 h 1531"/>
                <a:gd name="T88" fmla="*/ 0 w 1325"/>
                <a:gd name="T89" fmla="*/ 877 h 1531"/>
                <a:gd name="T90" fmla="*/ 204 w 1325"/>
                <a:gd name="T91" fmla="*/ 1132 h 1531"/>
                <a:gd name="T92" fmla="*/ 412 w 1325"/>
                <a:gd name="T93" fmla="*/ 1425 h 1531"/>
                <a:gd name="T94" fmla="*/ 631 w 1325"/>
                <a:gd name="T95" fmla="*/ 1531 h 1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325" h="1531">
                  <a:moveTo>
                    <a:pt x="631" y="1531"/>
                  </a:moveTo>
                  <a:lnTo>
                    <a:pt x="658" y="1388"/>
                  </a:lnTo>
                  <a:lnTo>
                    <a:pt x="692" y="1361"/>
                  </a:lnTo>
                  <a:lnTo>
                    <a:pt x="770" y="1354"/>
                  </a:lnTo>
                  <a:lnTo>
                    <a:pt x="790" y="1316"/>
                  </a:lnTo>
                  <a:lnTo>
                    <a:pt x="848" y="1320"/>
                  </a:lnTo>
                  <a:lnTo>
                    <a:pt x="862" y="1235"/>
                  </a:lnTo>
                  <a:lnTo>
                    <a:pt x="875" y="1146"/>
                  </a:lnTo>
                  <a:lnTo>
                    <a:pt x="929" y="1027"/>
                  </a:lnTo>
                  <a:lnTo>
                    <a:pt x="971" y="1003"/>
                  </a:lnTo>
                  <a:lnTo>
                    <a:pt x="913" y="891"/>
                  </a:lnTo>
                  <a:lnTo>
                    <a:pt x="1059" y="881"/>
                  </a:lnTo>
                  <a:lnTo>
                    <a:pt x="1072" y="833"/>
                  </a:lnTo>
                  <a:lnTo>
                    <a:pt x="1144" y="789"/>
                  </a:lnTo>
                  <a:lnTo>
                    <a:pt x="1144" y="738"/>
                  </a:lnTo>
                  <a:lnTo>
                    <a:pt x="1110" y="714"/>
                  </a:lnTo>
                  <a:lnTo>
                    <a:pt x="1175" y="611"/>
                  </a:lnTo>
                  <a:lnTo>
                    <a:pt x="1179" y="582"/>
                  </a:lnTo>
                  <a:lnTo>
                    <a:pt x="1229" y="510"/>
                  </a:lnTo>
                  <a:lnTo>
                    <a:pt x="1242" y="463"/>
                  </a:lnTo>
                  <a:lnTo>
                    <a:pt x="1273" y="438"/>
                  </a:lnTo>
                  <a:lnTo>
                    <a:pt x="1267" y="367"/>
                  </a:lnTo>
                  <a:lnTo>
                    <a:pt x="1325" y="298"/>
                  </a:lnTo>
                  <a:lnTo>
                    <a:pt x="1311" y="204"/>
                  </a:lnTo>
                  <a:lnTo>
                    <a:pt x="1264" y="183"/>
                  </a:lnTo>
                  <a:lnTo>
                    <a:pt x="1264" y="101"/>
                  </a:lnTo>
                  <a:lnTo>
                    <a:pt x="1242" y="91"/>
                  </a:lnTo>
                  <a:lnTo>
                    <a:pt x="1137" y="132"/>
                  </a:lnTo>
                  <a:lnTo>
                    <a:pt x="1103" y="115"/>
                  </a:lnTo>
                  <a:lnTo>
                    <a:pt x="1097" y="81"/>
                  </a:lnTo>
                  <a:lnTo>
                    <a:pt x="1056" y="71"/>
                  </a:lnTo>
                  <a:lnTo>
                    <a:pt x="1014" y="47"/>
                  </a:lnTo>
                  <a:lnTo>
                    <a:pt x="1009" y="13"/>
                  </a:lnTo>
                  <a:lnTo>
                    <a:pt x="940" y="27"/>
                  </a:lnTo>
                  <a:lnTo>
                    <a:pt x="906" y="0"/>
                  </a:lnTo>
                  <a:lnTo>
                    <a:pt x="835" y="30"/>
                  </a:lnTo>
                  <a:lnTo>
                    <a:pt x="593" y="63"/>
                  </a:lnTo>
                  <a:lnTo>
                    <a:pt x="582" y="78"/>
                  </a:lnTo>
                  <a:lnTo>
                    <a:pt x="423" y="82"/>
                  </a:lnTo>
                  <a:lnTo>
                    <a:pt x="349" y="1"/>
                  </a:lnTo>
                  <a:lnTo>
                    <a:pt x="305" y="35"/>
                  </a:lnTo>
                  <a:lnTo>
                    <a:pt x="226" y="36"/>
                  </a:lnTo>
                  <a:lnTo>
                    <a:pt x="210" y="63"/>
                  </a:lnTo>
                  <a:lnTo>
                    <a:pt x="83" y="472"/>
                  </a:lnTo>
                  <a:lnTo>
                    <a:pt x="0" y="877"/>
                  </a:lnTo>
                  <a:lnTo>
                    <a:pt x="204" y="1132"/>
                  </a:lnTo>
                  <a:lnTo>
                    <a:pt x="412" y="1425"/>
                  </a:lnTo>
                  <a:lnTo>
                    <a:pt x="631" y="153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3861" name="Freeform 21"/>
            <p:cNvSpPr>
              <a:spLocks/>
            </p:cNvSpPr>
            <p:nvPr/>
          </p:nvSpPr>
          <p:spPr bwMode="auto">
            <a:xfrm>
              <a:off x="5099" y="1878"/>
              <a:ext cx="219" cy="202"/>
            </a:xfrm>
            <a:custGeom>
              <a:avLst/>
              <a:gdLst>
                <a:gd name="T0" fmla="*/ 1254 w 1309"/>
                <a:gd name="T1" fmla="*/ 0 h 1211"/>
                <a:gd name="T2" fmla="*/ 1309 w 1309"/>
                <a:gd name="T3" fmla="*/ 56 h 1211"/>
                <a:gd name="T4" fmla="*/ 1309 w 1309"/>
                <a:gd name="T5" fmla="*/ 69 h 1211"/>
                <a:gd name="T6" fmla="*/ 1251 w 1309"/>
                <a:gd name="T7" fmla="*/ 161 h 1211"/>
                <a:gd name="T8" fmla="*/ 1295 w 1309"/>
                <a:gd name="T9" fmla="*/ 301 h 1211"/>
                <a:gd name="T10" fmla="*/ 1107 w 1309"/>
                <a:gd name="T11" fmla="*/ 741 h 1211"/>
                <a:gd name="T12" fmla="*/ 864 w 1309"/>
                <a:gd name="T13" fmla="*/ 1147 h 1211"/>
                <a:gd name="T14" fmla="*/ 831 w 1309"/>
                <a:gd name="T15" fmla="*/ 1211 h 1211"/>
                <a:gd name="T16" fmla="*/ 412 w 1309"/>
                <a:gd name="T17" fmla="*/ 942 h 1211"/>
                <a:gd name="T18" fmla="*/ 168 w 1309"/>
                <a:gd name="T19" fmla="*/ 743 h 1211"/>
                <a:gd name="T20" fmla="*/ 111 w 1309"/>
                <a:gd name="T21" fmla="*/ 671 h 1211"/>
                <a:gd name="T22" fmla="*/ 107 w 1309"/>
                <a:gd name="T23" fmla="*/ 608 h 1211"/>
                <a:gd name="T24" fmla="*/ 163 w 1309"/>
                <a:gd name="T25" fmla="*/ 514 h 1211"/>
                <a:gd name="T26" fmla="*/ 185 w 1309"/>
                <a:gd name="T27" fmla="*/ 420 h 1211"/>
                <a:gd name="T28" fmla="*/ 119 w 1309"/>
                <a:gd name="T29" fmla="*/ 340 h 1211"/>
                <a:gd name="T30" fmla="*/ 102 w 1309"/>
                <a:gd name="T31" fmla="*/ 276 h 1211"/>
                <a:gd name="T32" fmla="*/ 0 w 1309"/>
                <a:gd name="T33" fmla="*/ 132 h 1211"/>
                <a:gd name="T34" fmla="*/ 400 w 1309"/>
                <a:gd name="T35" fmla="*/ 132 h 1211"/>
                <a:gd name="T36" fmla="*/ 406 w 1309"/>
                <a:gd name="T37" fmla="*/ 58 h 1211"/>
                <a:gd name="T38" fmla="*/ 527 w 1309"/>
                <a:gd name="T39" fmla="*/ 17 h 1211"/>
                <a:gd name="T40" fmla="*/ 542 w 1309"/>
                <a:gd name="T41" fmla="*/ 113 h 1211"/>
                <a:gd name="T42" fmla="*/ 1254 w 1309"/>
                <a:gd name="T43" fmla="*/ 0 h 1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09" h="1211">
                  <a:moveTo>
                    <a:pt x="1254" y="0"/>
                  </a:moveTo>
                  <a:lnTo>
                    <a:pt x="1309" y="56"/>
                  </a:lnTo>
                  <a:lnTo>
                    <a:pt x="1309" y="69"/>
                  </a:lnTo>
                  <a:lnTo>
                    <a:pt x="1251" y="161"/>
                  </a:lnTo>
                  <a:lnTo>
                    <a:pt x="1295" y="301"/>
                  </a:lnTo>
                  <a:lnTo>
                    <a:pt x="1107" y="741"/>
                  </a:lnTo>
                  <a:lnTo>
                    <a:pt x="864" y="1147"/>
                  </a:lnTo>
                  <a:lnTo>
                    <a:pt x="831" y="1211"/>
                  </a:lnTo>
                  <a:lnTo>
                    <a:pt x="412" y="942"/>
                  </a:lnTo>
                  <a:lnTo>
                    <a:pt x="168" y="743"/>
                  </a:lnTo>
                  <a:lnTo>
                    <a:pt x="111" y="671"/>
                  </a:lnTo>
                  <a:lnTo>
                    <a:pt x="107" y="608"/>
                  </a:lnTo>
                  <a:lnTo>
                    <a:pt x="163" y="514"/>
                  </a:lnTo>
                  <a:lnTo>
                    <a:pt x="185" y="420"/>
                  </a:lnTo>
                  <a:lnTo>
                    <a:pt x="119" y="340"/>
                  </a:lnTo>
                  <a:lnTo>
                    <a:pt x="102" y="276"/>
                  </a:lnTo>
                  <a:lnTo>
                    <a:pt x="0" y="132"/>
                  </a:lnTo>
                  <a:lnTo>
                    <a:pt x="400" y="132"/>
                  </a:lnTo>
                  <a:lnTo>
                    <a:pt x="406" y="58"/>
                  </a:lnTo>
                  <a:lnTo>
                    <a:pt x="527" y="17"/>
                  </a:lnTo>
                  <a:lnTo>
                    <a:pt x="542" y="113"/>
                  </a:lnTo>
                  <a:lnTo>
                    <a:pt x="1254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3862" name="Freeform 22"/>
            <p:cNvSpPr>
              <a:spLocks/>
            </p:cNvSpPr>
            <p:nvPr/>
          </p:nvSpPr>
          <p:spPr bwMode="auto">
            <a:xfrm>
              <a:off x="5062" y="1689"/>
              <a:ext cx="403" cy="311"/>
            </a:xfrm>
            <a:custGeom>
              <a:avLst/>
              <a:gdLst>
                <a:gd name="T0" fmla="*/ 865 w 2419"/>
                <a:gd name="T1" fmla="*/ 0 h 1865"/>
                <a:gd name="T2" fmla="*/ 871 w 2419"/>
                <a:gd name="T3" fmla="*/ 47 h 1865"/>
                <a:gd name="T4" fmla="*/ 917 w 2419"/>
                <a:gd name="T5" fmla="*/ 93 h 1865"/>
                <a:gd name="T6" fmla="*/ 963 w 2419"/>
                <a:gd name="T7" fmla="*/ 238 h 1865"/>
                <a:gd name="T8" fmla="*/ 1136 w 2419"/>
                <a:gd name="T9" fmla="*/ 393 h 1865"/>
                <a:gd name="T10" fmla="*/ 1320 w 2419"/>
                <a:gd name="T11" fmla="*/ 594 h 1865"/>
                <a:gd name="T12" fmla="*/ 1485 w 2419"/>
                <a:gd name="T13" fmla="*/ 727 h 1865"/>
                <a:gd name="T14" fmla="*/ 1623 w 2419"/>
                <a:gd name="T15" fmla="*/ 802 h 1865"/>
                <a:gd name="T16" fmla="*/ 1709 w 2419"/>
                <a:gd name="T17" fmla="*/ 809 h 1865"/>
                <a:gd name="T18" fmla="*/ 1650 w 2419"/>
                <a:gd name="T19" fmla="*/ 1096 h 1865"/>
                <a:gd name="T20" fmla="*/ 1849 w 2419"/>
                <a:gd name="T21" fmla="*/ 1360 h 1865"/>
                <a:gd name="T22" fmla="*/ 2257 w 2419"/>
                <a:gd name="T23" fmla="*/ 1310 h 1865"/>
                <a:gd name="T24" fmla="*/ 2330 w 2419"/>
                <a:gd name="T25" fmla="*/ 1321 h 1865"/>
                <a:gd name="T26" fmla="*/ 2393 w 2419"/>
                <a:gd name="T27" fmla="*/ 1347 h 1865"/>
                <a:gd name="T28" fmla="*/ 2419 w 2419"/>
                <a:gd name="T29" fmla="*/ 1407 h 1865"/>
                <a:gd name="T30" fmla="*/ 2413 w 2419"/>
                <a:gd name="T31" fmla="*/ 1611 h 1865"/>
                <a:gd name="T32" fmla="*/ 1330 w 2419"/>
                <a:gd name="T33" fmla="*/ 1865 h 1865"/>
                <a:gd name="T34" fmla="*/ 1518 w 2419"/>
                <a:gd name="T35" fmla="*/ 1442 h 1865"/>
                <a:gd name="T36" fmla="*/ 1468 w 2419"/>
                <a:gd name="T37" fmla="*/ 1291 h 1865"/>
                <a:gd name="T38" fmla="*/ 1531 w 2419"/>
                <a:gd name="T39" fmla="*/ 1208 h 1865"/>
                <a:gd name="T40" fmla="*/ 1527 w 2419"/>
                <a:gd name="T41" fmla="*/ 1188 h 1865"/>
                <a:gd name="T42" fmla="*/ 1422 w 2419"/>
                <a:gd name="T43" fmla="*/ 1089 h 1865"/>
                <a:gd name="T44" fmla="*/ 1389 w 2419"/>
                <a:gd name="T45" fmla="*/ 1086 h 1865"/>
                <a:gd name="T46" fmla="*/ 1040 w 2419"/>
                <a:gd name="T47" fmla="*/ 1106 h 1865"/>
                <a:gd name="T48" fmla="*/ 901 w 2419"/>
                <a:gd name="T49" fmla="*/ 1083 h 1865"/>
                <a:gd name="T50" fmla="*/ 722 w 2419"/>
                <a:gd name="T51" fmla="*/ 1023 h 1865"/>
                <a:gd name="T52" fmla="*/ 703 w 2419"/>
                <a:gd name="T53" fmla="*/ 964 h 1865"/>
                <a:gd name="T54" fmla="*/ 687 w 2419"/>
                <a:gd name="T55" fmla="*/ 927 h 1865"/>
                <a:gd name="T56" fmla="*/ 601 w 2419"/>
                <a:gd name="T57" fmla="*/ 898 h 1865"/>
                <a:gd name="T58" fmla="*/ 551 w 2419"/>
                <a:gd name="T59" fmla="*/ 957 h 1865"/>
                <a:gd name="T60" fmla="*/ 106 w 2419"/>
                <a:gd name="T61" fmla="*/ 832 h 1865"/>
                <a:gd name="T62" fmla="*/ 20 w 2419"/>
                <a:gd name="T63" fmla="*/ 607 h 1865"/>
                <a:gd name="T64" fmla="*/ 0 w 2419"/>
                <a:gd name="T65" fmla="*/ 528 h 1865"/>
                <a:gd name="T66" fmla="*/ 102 w 2419"/>
                <a:gd name="T67" fmla="*/ 387 h 1865"/>
                <a:gd name="T68" fmla="*/ 244 w 2419"/>
                <a:gd name="T69" fmla="*/ 374 h 1865"/>
                <a:gd name="T70" fmla="*/ 297 w 2419"/>
                <a:gd name="T71" fmla="*/ 409 h 1865"/>
                <a:gd name="T72" fmla="*/ 496 w 2419"/>
                <a:gd name="T73" fmla="*/ 446 h 1865"/>
                <a:gd name="T74" fmla="*/ 647 w 2419"/>
                <a:gd name="T75" fmla="*/ 287 h 1865"/>
                <a:gd name="T76" fmla="*/ 759 w 2419"/>
                <a:gd name="T77" fmla="*/ 313 h 1865"/>
                <a:gd name="T78" fmla="*/ 825 w 2419"/>
                <a:gd name="T79" fmla="*/ 168 h 1865"/>
                <a:gd name="T80" fmla="*/ 801 w 2419"/>
                <a:gd name="T81" fmla="*/ 60 h 1865"/>
                <a:gd name="T82" fmla="*/ 865 w 2419"/>
                <a:gd name="T83" fmla="*/ 0 h 18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19" h="1865">
                  <a:moveTo>
                    <a:pt x="865" y="0"/>
                  </a:moveTo>
                  <a:lnTo>
                    <a:pt x="871" y="47"/>
                  </a:lnTo>
                  <a:lnTo>
                    <a:pt x="917" y="93"/>
                  </a:lnTo>
                  <a:lnTo>
                    <a:pt x="963" y="238"/>
                  </a:lnTo>
                  <a:lnTo>
                    <a:pt x="1136" y="393"/>
                  </a:lnTo>
                  <a:lnTo>
                    <a:pt x="1320" y="594"/>
                  </a:lnTo>
                  <a:lnTo>
                    <a:pt x="1485" y="727"/>
                  </a:lnTo>
                  <a:lnTo>
                    <a:pt x="1623" y="802"/>
                  </a:lnTo>
                  <a:lnTo>
                    <a:pt x="1709" y="809"/>
                  </a:lnTo>
                  <a:lnTo>
                    <a:pt x="1650" y="1096"/>
                  </a:lnTo>
                  <a:lnTo>
                    <a:pt x="1849" y="1360"/>
                  </a:lnTo>
                  <a:lnTo>
                    <a:pt x="2257" y="1310"/>
                  </a:lnTo>
                  <a:lnTo>
                    <a:pt x="2330" y="1321"/>
                  </a:lnTo>
                  <a:lnTo>
                    <a:pt x="2393" y="1347"/>
                  </a:lnTo>
                  <a:lnTo>
                    <a:pt x="2419" y="1407"/>
                  </a:lnTo>
                  <a:lnTo>
                    <a:pt x="2413" y="1611"/>
                  </a:lnTo>
                  <a:lnTo>
                    <a:pt x="1330" y="1865"/>
                  </a:lnTo>
                  <a:lnTo>
                    <a:pt x="1518" y="1442"/>
                  </a:lnTo>
                  <a:lnTo>
                    <a:pt x="1468" y="1291"/>
                  </a:lnTo>
                  <a:lnTo>
                    <a:pt x="1531" y="1208"/>
                  </a:lnTo>
                  <a:lnTo>
                    <a:pt x="1527" y="1188"/>
                  </a:lnTo>
                  <a:lnTo>
                    <a:pt x="1422" y="1089"/>
                  </a:lnTo>
                  <a:lnTo>
                    <a:pt x="1389" y="1086"/>
                  </a:lnTo>
                  <a:lnTo>
                    <a:pt x="1040" y="1106"/>
                  </a:lnTo>
                  <a:lnTo>
                    <a:pt x="901" y="1083"/>
                  </a:lnTo>
                  <a:lnTo>
                    <a:pt x="722" y="1023"/>
                  </a:lnTo>
                  <a:lnTo>
                    <a:pt x="703" y="964"/>
                  </a:lnTo>
                  <a:lnTo>
                    <a:pt x="687" y="927"/>
                  </a:lnTo>
                  <a:lnTo>
                    <a:pt x="601" y="898"/>
                  </a:lnTo>
                  <a:lnTo>
                    <a:pt x="551" y="957"/>
                  </a:lnTo>
                  <a:lnTo>
                    <a:pt x="106" y="832"/>
                  </a:lnTo>
                  <a:lnTo>
                    <a:pt x="20" y="607"/>
                  </a:lnTo>
                  <a:lnTo>
                    <a:pt x="0" y="528"/>
                  </a:lnTo>
                  <a:lnTo>
                    <a:pt x="102" y="387"/>
                  </a:lnTo>
                  <a:lnTo>
                    <a:pt x="244" y="374"/>
                  </a:lnTo>
                  <a:lnTo>
                    <a:pt x="297" y="409"/>
                  </a:lnTo>
                  <a:lnTo>
                    <a:pt x="496" y="446"/>
                  </a:lnTo>
                  <a:lnTo>
                    <a:pt x="647" y="287"/>
                  </a:lnTo>
                  <a:lnTo>
                    <a:pt x="759" y="313"/>
                  </a:lnTo>
                  <a:lnTo>
                    <a:pt x="825" y="168"/>
                  </a:lnTo>
                  <a:lnTo>
                    <a:pt x="801" y="60"/>
                  </a:lnTo>
                  <a:lnTo>
                    <a:pt x="865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3863" name="Freeform 23"/>
            <p:cNvSpPr>
              <a:spLocks/>
            </p:cNvSpPr>
            <p:nvPr/>
          </p:nvSpPr>
          <p:spPr bwMode="auto">
            <a:xfrm>
              <a:off x="2981" y="1289"/>
              <a:ext cx="298" cy="114"/>
            </a:xfrm>
            <a:custGeom>
              <a:avLst/>
              <a:gdLst>
                <a:gd name="T0" fmla="*/ 0 w 1786"/>
                <a:gd name="T1" fmla="*/ 443 h 684"/>
                <a:gd name="T2" fmla="*/ 135 w 1786"/>
                <a:gd name="T3" fmla="*/ 452 h 684"/>
                <a:gd name="T4" fmla="*/ 209 w 1786"/>
                <a:gd name="T5" fmla="*/ 404 h 684"/>
                <a:gd name="T6" fmla="*/ 292 w 1786"/>
                <a:gd name="T7" fmla="*/ 365 h 684"/>
                <a:gd name="T8" fmla="*/ 413 w 1786"/>
                <a:gd name="T9" fmla="*/ 249 h 684"/>
                <a:gd name="T10" fmla="*/ 564 w 1786"/>
                <a:gd name="T11" fmla="*/ 236 h 684"/>
                <a:gd name="T12" fmla="*/ 591 w 1786"/>
                <a:gd name="T13" fmla="*/ 217 h 684"/>
                <a:gd name="T14" fmla="*/ 620 w 1786"/>
                <a:gd name="T15" fmla="*/ 215 h 684"/>
                <a:gd name="T16" fmla="*/ 632 w 1786"/>
                <a:gd name="T17" fmla="*/ 228 h 684"/>
                <a:gd name="T18" fmla="*/ 717 w 1786"/>
                <a:gd name="T19" fmla="*/ 234 h 684"/>
                <a:gd name="T20" fmla="*/ 760 w 1786"/>
                <a:gd name="T21" fmla="*/ 249 h 684"/>
                <a:gd name="T22" fmla="*/ 803 w 1786"/>
                <a:gd name="T23" fmla="*/ 254 h 684"/>
                <a:gd name="T24" fmla="*/ 863 w 1786"/>
                <a:gd name="T25" fmla="*/ 230 h 684"/>
                <a:gd name="T26" fmla="*/ 967 w 1786"/>
                <a:gd name="T27" fmla="*/ 230 h 684"/>
                <a:gd name="T28" fmla="*/ 969 w 1786"/>
                <a:gd name="T29" fmla="*/ 208 h 684"/>
                <a:gd name="T30" fmla="*/ 994 w 1786"/>
                <a:gd name="T31" fmla="*/ 208 h 684"/>
                <a:gd name="T32" fmla="*/ 1002 w 1786"/>
                <a:gd name="T33" fmla="*/ 230 h 684"/>
                <a:gd name="T34" fmla="*/ 1040 w 1786"/>
                <a:gd name="T35" fmla="*/ 237 h 684"/>
                <a:gd name="T36" fmla="*/ 1089 w 1786"/>
                <a:gd name="T37" fmla="*/ 105 h 684"/>
                <a:gd name="T38" fmla="*/ 1191 w 1786"/>
                <a:gd name="T39" fmla="*/ 35 h 684"/>
                <a:gd name="T40" fmla="*/ 1267 w 1786"/>
                <a:gd name="T41" fmla="*/ 35 h 684"/>
                <a:gd name="T42" fmla="*/ 1272 w 1786"/>
                <a:gd name="T43" fmla="*/ 26 h 684"/>
                <a:gd name="T44" fmla="*/ 1315 w 1786"/>
                <a:gd name="T45" fmla="*/ 0 h 684"/>
                <a:gd name="T46" fmla="*/ 1499 w 1786"/>
                <a:gd name="T47" fmla="*/ 33 h 684"/>
                <a:gd name="T48" fmla="*/ 1761 w 1786"/>
                <a:gd name="T49" fmla="*/ 19 h 684"/>
                <a:gd name="T50" fmla="*/ 1782 w 1786"/>
                <a:gd name="T51" fmla="*/ 54 h 684"/>
                <a:gd name="T52" fmla="*/ 1786 w 1786"/>
                <a:gd name="T53" fmla="*/ 91 h 684"/>
                <a:gd name="T54" fmla="*/ 1767 w 1786"/>
                <a:gd name="T55" fmla="*/ 130 h 684"/>
                <a:gd name="T56" fmla="*/ 1730 w 1786"/>
                <a:gd name="T57" fmla="*/ 171 h 684"/>
                <a:gd name="T58" fmla="*/ 1701 w 1786"/>
                <a:gd name="T59" fmla="*/ 241 h 684"/>
                <a:gd name="T60" fmla="*/ 1636 w 1786"/>
                <a:gd name="T61" fmla="*/ 259 h 684"/>
                <a:gd name="T62" fmla="*/ 1604 w 1786"/>
                <a:gd name="T63" fmla="*/ 310 h 684"/>
                <a:gd name="T64" fmla="*/ 1578 w 1786"/>
                <a:gd name="T65" fmla="*/ 333 h 684"/>
                <a:gd name="T66" fmla="*/ 1537 w 1786"/>
                <a:gd name="T67" fmla="*/ 329 h 684"/>
                <a:gd name="T68" fmla="*/ 1499 w 1786"/>
                <a:gd name="T69" fmla="*/ 310 h 684"/>
                <a:gd name="T70" fmla="*/ 1470 w 1786"/>
                <a:gd name="T71" fmla="*/ 323 h 684"/>
                <a:gd name="T72" fmla="*/ 1365 w 1786"/>
                <a:gd name="T73" fmla="*/ 321 h 684"/>
                <a:gd name="T74" fmla="*/ 1306 w 1786"/>
                <a:gd name="T75" fmla="*/ 342 h 684"/>
                <a:gd name="T76" fmla="*/ 1307 w 1786"/>
                <a:gd name="T77" fmla="*/ 394 h 684"/>
                <a:gd name="T78" fmla="*/ 1235 w 1786"/>
                <a:gd name="T79" fmla="*/ 410 h 684"/>
                <a:gd name="T80" fmla="*/ 1204 w 1786"/>
                <a:gd name="T81" fmla="*/ 426 h 684"/>
                <a:gd name="T82" fmla="*/ 1194 w 1786"/>
                <a:gd name="T83" fmla="*/ 469 h 684"/>
                <a:gd name="T84" fmla="*/ 1156 w 1786"/>
                <a:gd name="T85" fmla="*/ 468 h 684"/>
                <a:gd name="T86" fmla="*/ 1063 w 1786"/>
                <a:gd name="T87" fmla="*/ 436 h 684"/>
                <a:gd name="T88" fmla="*/ 979 w 1786"/>
                <a:gd name="T89" fmla="*/ 413 h 684"/>
                <a:gd name="T90" fmla="*/ 876 w 1786"/>
                <a:gd name="T91" fmla="*/ 464 h 684"/>
                <a:gd name="T92" fmla="*/ 377 w 1786"/>
                <a:gd name="T93" fmla="*/ 616 h 684"/>
                <a:gd name="T94" fmla="*/ 293 w 1786"/>
                <a:gd name="T95" fmla="*/ 619 h 684"/>
                <a:gd name="T96" fmla="*/ 194 w 1786"/>
                <a:gd name="T97" fmla="*/ 658 h 684"/>
                <a:gd name="T98" fmla="*/ 73 w 1786"/>
                <a:gd name="T99" fmla="*/ 684 h 684"/>
                <a:gd name="T100" fmla="*/ 31 w 1786"/>
                <a:gd name="T101" fmla="*/ 574 h 684"/>
                <a:gd name="T102" fmla="*/ 25 w 1786"/>
                <a:gd name="T103" fmla="*/ 510 h 684"/>
                <a:gd name="T104" fmla="*/ 1 w 1786"/>
                <a:gd name="T105" fmla="*/ 473 h 684"/>
                <a:gd name="T106" fmla="*/ 0 w 1786"/>
                <a:gd name="T107" fmla="*/ 443 h 6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786" h="684">
                  <a:moveTo>
                    <a:pt x="0" y="443"/>
                  </a:moveTo>
                  <a:lnTo>
                    <a:pt x="135" y="452"/>
                  </a:lnTo>
                  <a:lnTo>
                    <a:pt x="209" y="404"/>
                  </a:lnTo>
                  <a:lnTo>
                    <a:pt x="292" y="365"/>
                  </a:lnTo>
                  <a:lnTo>
                    <a:pt x="413" y="249"/>
                  </a:lnTo>
                  <a:lnTo>
                    <a:pt x="564" y="236"/>
                  </a:lnTo>
                  <a:lnTo>
                    <a:pt x="591" y="217"/>
                  </a:lnTo>
                  <a:lnTo>
                    <a:pt x="620" y="215"/>
                  </a:lnTo>
                  <a:lnTo>
                    <a:pt x="632" y="228"/>
                  </a:lnTo>
                  <a:lnTo>
                    <a:pt x="717" y="234"/>
                  </a:lnTo>
                  <a:lnTo>
                    <a:pt x="760" y="249"/>
                  </a:lnTo>
                  <a:lnTo>
                    <a:pt x="803" y="254"/>
                  </a:lnTo>
                  <a:lnTo>
                    <a:pt x="863" y="230"/>
                  </a:lnTo>
                  <a:lnTo>
                    <a:pt x="967" y="230"/>
                  </a:lnTo>
                  <a:lnTo>
                    <a:pt x="969" y="208"/>
                  </a:lnTo>
                  <a:lnTo>
                    <a:pt x="994" y="208"/>
                  </a:lnTo>
                  <a:lnTo>
                    <a:pt x="1002" y="230"/>
                  </a:lnTo>
                  <a:lnTo>
                    <a:pt x="1040" y="237"/>
                  </a:lnTo>
                  <a:lnTo>
                    <a:pt x="1089" y="105"/>
                  </a:lnTo>
                  <a:lnTo>
                    <a:pt x="1191" y="35"/>
                  </a:lnTo>
                  <a:lnTo>
                    <a:pt x="1267" y="35"/>
                  </a:lnTo>
                  <a:lnTo>
                    <a:pt x="1272" y="26"/>
                  </a:lnTo>
                  <a:lnTo>
                    <a:pt x="1315" y="0"/>
                  </a:lnTo>
                  <a:lnTo>
                    <a:pt x="1499" y="33"/>
                  </a:lnTo>
                  <a:lnTo>
                    <a:pt x="1761" y="19"/>
                  </a:lnTo>
                  <a:lnTo>
                    <a:pt x="1782" y="54"/>
                  </a:lnTo>
                  <a:lnTo>
                    <a:pt x="1786" y="91"/>
                  </a:lnTo>
                  <a:lnTo>
                    <a:pt x="1767" y="130"/>
                  </a:lnTo>
                  <a:lnTo>
                    <a:pt x="1730" y="171"/>
                  </a:lnTo>
                  <a:lnTo>
                    <a:pt x="1701" y="241"/>
                  </a:lnTo>
                  <a:lnTo>
                    <a:pt x="1636" y="259"/>
                  </a:lnTo>
                  <a:lnTo>
                    <a:pt x="1604" y="310"/>
                  </a:lnTo>
                  <a:lnTo>
                    <a:pt x="1578" y="333"/>
                  </a:lnTo>
                  <a:lnTo>
                    <a:pt x="1537" y="329"/>
                  </a:lnTo>
                  <a:lnTo>
                    <a:pt x="1499" y="310"/>
                  </a:lnTo>
                  <a:lnTo>
                    <a:pt x="1470" y="323"/>
                  </a:lnTo>
                  <a:lnTo>
                    <a:pt x="1365" y="321"/>
                  </a:lnTo>
                  <a:lnTo>
                    <a:pt x="1306" y="342"/>
                  </a:lnTo>
                  <a:lnTo>
                    <a:pt x="1307" y="394"/>
                  </a:lnTo>
                  <a:lnTo>
                    <a:pt x="1235" y="410"/>
                  </a:lnTo>
                  <a:lnTo>
                    <a:pt x="1204" y="426"/>
                  </a:lnTo>
                  <a:lnTo>
                    <a:pt x="1194" y="469"/>
                  </a:lnTo>
                  <a:lnTo>
                    <a:pt x="1156" y="468"/>
                  </a:lnTo>
                  <a:lnTo>
                    <a:pt x="1063" y="436"/>
                  </a:lnTo>
                  <a:lnTo>
                    <a:pt x="979" y="413"/>
                  </a:lnTo>
                  <a:lnTo>
                    <a:pt x="876" y="464"/>
                  </a:lnTo>
                  <a:lnTo>
                    <a:pt x="377" y="616"/>
                  </a:lnTo>
                  <a:lnTo>
                    <a:pt x="293" y="619"/>
                  </a:lnTo>
                  <a:lnTo>
                    <a:pt x="194" y="658"/>
                  </a:lnTo>
                  <a:lnTo>
                    <a:pt x="73" y="684"/>
                  </a:lnTo>
                  <a:lnTo>
                    <a:pt x="31" y="574"/>
                  </a:lnTo>
                  <a:lnTo>
                    <a:pt x="25" y="510"/>
                  </a:lnTo>
                  <a:lnTo>
                    <a:pt x="1" y="473"/>
                  </a:lnTo>
                  <a:lnTo>
                    <a:pt x="0" y="44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3864" name="Freeform 24"/>
            <p:cNvSpPr>
              <a:spLocks/>
            </p:cNvSpPr>
            <p:nvPr/>
          </p:nvSpPr>
          <p:spPr bwMode="auto">
            <a:xfrm>
              <a:off x="4757" y="1790"/>
              <a:ext cx="412" cy="306"/>
            </a:xfrm>
            <a:custGeom>
              <a:avLst/>
              <a:gdLst>
                <a:gd name="T0" fmla="*/ 976 w 2471"/>
                <a:gd name="T1" fmla="*/ 1447 h 1838"/>
                <a:gd name="T2" fmla="*/ 981 w 2471"/>
                <a:gd name="T3" fmla="*/ 1429 h 1838"/>
                <a:gd name="T4" fmla="*/ 773 w 2471"/>
                <a:gd name="T5" fmla="*/ 1091 h 1838"/>
                <a:gd name="T6" fmla="*/ 714 w 2471"/>
                <a:gd name="T7" fmla="*/ 1091 h 1838"/>
                <a:gd name="T8" fmla="*/ 609 w 2471"/>
                <a:gd name="T9" fmla="*/ 1014 h 1838"/>
                <a:gd name="T10" fmla="*/ 505 w 2471"/>
                <a:gd name="T11" fmla="*/ 1012 h 1838"/>
                <a:gd name="T12" fmla="*/ 406 w 2471"/>
                <a:gd name="T13" fmla="*/ 973 h 1838"/>
                <a:gd name="T14" fmla="*/ 170 w 2471"/>
                <a:gd name="T15" fmla="*/ 1012 h 1838"/>
                <a:gd name="T16" fmla="*/ 144 w 2471"/>
                <a:gd name="T17" fmla="*/ 1001 h 1838"/>
                <a:gd name="T18" fmla="*/ 122 w 2471"/>
                <a:gd name="T19" fmla="*/ 929 h 1838"/>
                <a:gd name="T20" fmla="*/ 0 w 2471"/>
                <a:gd name="T21" fmla="*/ 850 h 1838"/>
                <a:gd name="T22" fmla="*/ 398 w 2471"/>
                <a:gd name="T23" fmla="*/ 459 h 1838"/>
                <a:gd name="T24" fmla="*/ 524 w 2471"/>
                <a:gd name="T25" fmla="*/ 313 h 1838"/>
                <a:gd name="T26" fmla="*/ 585 w 2471"/>
                <a:gd name="T27" fmla="*/ 315 h 1838"/>
                <a:gd name="T28" fmla="*/ 609 w 2471"/>
                <a:gd name="T29" fmla="*/ 335 h 1838"/>
                <a:gd name="T30" fmla="*/ 636 w 2471"/>
                <a:gd name="T31" fmla="*/ 341 h 1838"/>
                <a:gd name="T32" fmla="*/ 955 w 2471"/>
                <a:gd name="T33" fmla="*/ 0 h 1838"/>
                <a:gd name="T34" fmla="*/ 1096 w 2471"/>
                <a:gd name="T35" fmla="*/ 125 h 1838"/>
                <a:gd name="T36" fmla="*/ 1258 w 2471"/>
                <a:gd name="T37" fmla="*/ 313 h 1838"/>
                <a:gd name="T38" fmla="*/ 1438 w 2471"/>
                <a:gd name="T39" fmla="*/ 442 h 1838"/>
                <a:gd name="T40" fmla="*/ 1467 w 2471"/>
                <a:gd name="T41" fmla="*/ 542 h 1838"/>
                <a:gd name="T42" fmla="*/ 1610 w 2471"/>
                <a:gd name="T43" fmla="*/ 700 h 1838"/>
                <a:gd name="T44" fmla="*/ 1551 w 2471"/>
                <a:gd name="T45" fmla="*/ 817 h 1838"/>
                <a:gd name="T46" fmla="*/ 1636 w 2471"/>
                <a:gd name="T47" fmla="*/ 935 h 1838"/>
                <a:gd name="T48" fmla="*/ 2176 w 2471"/>
                <a:gd name="T49" fmla="*/ 873 h 1838"/>
                <a:gd name="T50" fmla="*/ 2235 w 2471"/>
                <a:gd name="T51" fmla="*/ 948 h 1838"/>
                <a:gd name="T52" fmla="*/ 2215 w 2471"/>
                <a:gd name="T53" fmla="*/ 1040 h 1838"/>
                <a:gd name="T54" fmla="*/ 2158 w 2471"/>
                <a:gd name="T55" fmla="*/ 1135 h 1838"/>
                <a:gd name="T56" fmla="*/ 2160 w 2471"/>
                <a:gd name="T57" fmla="*/ 1195 h 1838"/>
                <a:gd name="T58" fmla="*/ 2219 w 2471"/>
                <a:gd name="T59" fmla="*/ 1274 h 1838"/>
                <a:gd name="T60" fmla="*/ 2471 w 2471"/>
                <a:gd name="T61" fmla="*/ 1473 h 1838"/>
                <a:gd name="T62" fmla="*/ 2412 w 2471"/>
                <a:gd name="T63" fmla="*/ 1516 h 1838"/>
                <a:gd name="T64" fmla="*/ 2379 w 2471"/>
                <a:gd name="T65" fmla="*/ 1516 h 1838"/>
                <a:gd name="T66" fmla="*/ 2326 w 2471"/>
                <a:gd name="T67" fmla="*/ 1464 h 1838"/>
                <a:gd name="T68" fmla="*/ 2282 w 2471"/>
                <a:gd name="T69" fmla="*/ 1467 h 1838"/>
                <a:gd name="T70" fmla="*/ 2258 w 2471"/>
                <a:gd name="T71" fmla="*/ 1480 h 1838"/>
                <a:gd name="T72" fmla="*/ 2217 w 2471"/>
                <a:gd name="T73" fmla="*/ 1473 h 1838"/>
                <a:gd name="T74" fmla="*/ 2189 w 2471"/>
                <a:gd name="T75" fmla="*/ 1421 h 1838"/>
                <a:gd name="T76" fmla="*/ 2150 w 2471"/>
                <a:gd name="T77" fmla="*/ 1469 h 1838"/>
                <a:gd name="T78" fmla="*/ 2104 w 2471"/>
                <a:gd name="T79" fmla="*/ 1495 h 1838"/>
                <a:gd name="T80" fmla="*/ 2049 w 2471"/>
                <a:gd name="T81" fmla="*/ 1545 h 1838"/>
                <a:gd name="T82" fmla="*/ 1889 w 2471"/>
                <a:gd name="T83" fmla="*/ 1562 h 1838"/>
                <a:gd name="T84" fmla="*/ 1708 w 2471"/>
                <a:gd name="T85" fmla="*/ 1628 h 1838"/>
                <a:gd name="T86" fmla="*/ 1601 w 2471"/>
                <a:gd name="T87" fmla="*/ 1760 h 1838"/>
                <a:gd name="T88" fmla="*/ 1542 w 2471"/>
                <a:gd name="T89" fmla="*/ 1838 h 1838"/>
                <a:gd name="T90" fmla="*/ 1472 w 2471"/>
                <a:gd name="T91" fmla="*/ 1786 h 1838"/>
                <a:gd name="T92" fmla="*/ 1101 w 2471"/>
                <a:gd name="T93" fmla="*/ 1471 h 1838"/>
                <a:gd name="T94" fmla="*/ 1046 w 2471"/>
                <a:gd name="T95" fmla="*/ 1434 h 1838"/>
                <a:gd name="T96" fmla="*/ 976 w 2471"/>
                <a:gd name="T97" fmla="*/ 1447 h 1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71" h="1838">
                  <a:moveTo>
                    <a:pt x="976" y="1447"/>
                  </a:moveTo>
                  <a:lnTo>
                    <a:pt x="981" y="1429"/>
                  </a:lnTo>
                  <a:lnTo>
                    <a:pt x="773" y="1091"/>
                  </a:lnTo>
                  <a:lnTo>
                    <a:pt x="714" y="1091"/>
                  </a:lnTo>
                  <a:lnTo>
                    <a:pt x="609" y="1014"/>
                  </a:lnTo>
                  <a:lnTo>
                    <a:pt x="505" y="1012"/>
                  </a:lnTo>
                  <a:lnTo>
                    <a:pt x="406" y="973"/>
                  </a:lnTo>
                  <a:lnTo>
                    <a:pt x="170" y="1012"/>
                  </a:lnTo>
                  <a:lnTo>
                    <a:pt x="144" y="1001"/>
                  </a:lnTo>
                  <a:lnTo>
                    <a:pt x="122" y="929"/>
                  </a:lnTo>
                  <a:lnTo>
                    <a:pt x="0" y="850"/>
                  </a:lnTo>
                  <a:lnTo>
                    <a:pt x="398" y="459"/>
                  </a:lnTo>
                  <a:lnTo>
                    <a:pt x="524" y="313"/>
                  </a:lnTo>
                  <a:lnTo>
                    <a:pt x="585" y="315"/>
                  </a:lnTo>
                  <a:lnTo>
                    <a:pt x="609" y="335"/>
                  </a:lnTo>
                  <a:lnTo>
                    <a:pt x="636" y="341"/>
                  </a:lnTo>
                  <a:lnTo>
                    <a:pt x="955" y="0"/>
                  </a:lnTo>
                  <a:lnTo>
                    <a:pt x="1096" y="125"/>
                  </a:lnTo>
                  <a:lnTo>
                    <a:pt x="1258" y="313"/>
                  </a:lnTo>
                  <a:lnTo>
                    <a:pt x="1438" y="442"/>
                  </a:lnTo>
                  <a:lnTo>
                    <a:pt x="1467" y="542"/>
                  </a:lnTo>
                  <a:lnTo>
                    <a:pt x="1610" y="700"/>
                  </a:lnTo>
                  <a:lnTo>
                    <a:pt x="1551" y="817"/>
                  </a:lnTo>
                  <a:lnTo>
                    <a:pt x="1636" y="935"/>
                  </a:lnTo>
                  <a:lnTo>
                    <a:pt x="2176" y="873"/>
                  </a:lnTo>
                  <a:lnTo>
                    <a:pt x="2235" y="948"/>
                  </a:lnTo>
                  <a:lnTo>
                    <a:pt x="2215" y="1040"/>
                  </a:lnTo>
                  <a:lnTo>
                    <a:pt x="2158" y="1135"/>
                  </a:lnTo>
                  <a:lnTo>
                    <a:pt x="2160" y="1195"/>
                  </a:lnTo>
                  <a:lnTo>
                    <a:pt x="2219" y="1274"/>
                  </a:lnTo>
                  <a:lnTo>
                    <a:pt x="2471" y="1473"/>
                  </a:lnTo>
                  <a:lnTo>
                    <a:pt x="2412" y="1516"/>
                  </a:lnTo>
                  <a:lnTo>
                    <a:pt x="2379" y="1516"/>
                  </a:lnTo>
                  <a:lnTo>
                    <a:pt x="2326" y="1464"/>
                  </a:lnTo>
                  <a:lnTo>
                    <a:pt x="2282" y="1467"/>
                  </a:lnTo>
                  <a:lnTo>
                    <a:pt x="2258" y="1480"/>
                  </a:lnTo>
                  <a:lnTo>
                    <a:pt x="2217" y="1473"/>
                  </a:lnTo>
                  <a:lnTo>
                    <a:pt x="2189" y="1421"/>
                  </a:lnTo>
                  <a:lnTo>
                    <a:pt x="2150" y="1469"/>
                  </a:lnTo>
                  <a:lnTo>
                    <a:pt x="2104" y="1495"/>
                  </a:lnTo>
                  <a:lnTo>
                    <a:pt x="2049" y="1545"/>
                  </a:lnTo>
                  <a:lnTo>
                    <a:pt x="1889" y="1562"/>
                  </a:lnTo>
                  <a:lnTo>
                    <a:pt x="1708" y="1628"/>
                  </a:lnTo>
                  <a:lnTo>
                    <a:pt x="1601" y="1760"/>
                  </a:lnTo>
                  <a:lnTo>
                    <a:pt x="1542" y="1838"/>
                  </a:lnTo>
                  <a:lnTo>
                    <a:pt x="1472" y="1786"/>
                  </a:lnTo>
                  <a:lnTo>
                    <a:pt x="1101" y="1471"/>
                  </a:lnTo>
                  <a:lnTo>
                    <a:pt x="1046" y="1434"/>
                  </a:lnTo>
                  <a:lnTo>
                    <a:pt x="976" y="144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pic>
        <p:nvPicPr>
          <p:cNvPr id="163865" name="Picture 25" descr="mango"/>
          <p:cNvPicPr>
            <a:picLocks noChangeAspect="1" noChangeArrowheads="1"/>
          </p:cNvPicPr>
          <p:nvPr/>
        </p:nvPicPr>
        <p:blipFill>
          <a:blip r:embed="rId4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51275" y="4892675"/>
            <a:ext cx="1319213" cy="12001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63866" name="Group 26"/>
          <p:cNvGrpSpPr>
            <a:grpSpLocks/>
          </p:cNvGrpSpPr>
          <p:nvPr/>
        </p:nvGrpSpPr>
        <p:grpSpPr bwMode="auto">
          <a:xfrm>
            <a:off x="7188200" y="1536700"/>
            <a:ext cx="1814513" cy="642938"/>
            <a:chOff x="4528" y="968"/>
            <a:chExt cx="1143" cy="405"/>
          </a:xfrm>
        </p:grpSpPr>
        <p:grpSp>
          <p:nvGrpSpPr>
            <p:cNvPr id="163867" name="Group 27"/>
            <p:cNvGrpSpPr>
              <a:grpSpLocks/>
            </p:cNvGrpSpPr>
            <p:nvPr/>
          </p:nvGrpSpPr>
          <p:grpSpPr bwMode="auto">
            <a:xfrm>
              <a:off x="4528" y="968"/>
              <a:ext cx="1143" cy="405"/>
              <a:chOff x="4377" y="1058"/>
              <a:chExt cx="1143" cy="405"/>
            </a:xfrm>
          </p:grpSpPr>
          <p:sp>
            <p:nvSpPr>
              <p:cNvPr id="163868" name="Freeform 28"/>
              <p:cNvSpPr>
                <a:spLocks/>
              </p:cNvSpPr>
              <p:nvPr/>
            </p:nvSpPr>
            <p:spPr bwMode="auto">
              <a:xfrm>
                <a:off x="4638" y="1371"/>
                <a:ext cx="573" cy="64"/>
              </a:xfrm>
              <a:custGeom>
                <a:avLst/>
                <a:gdLst>
                  <a:gd name="T0" fmla="*/ 0 w 603"/>
                  <a:gd name="T1" fmla="*/ 0 h 88"/>
                  <a:gd name="T2" fmla="*/ 162 w 603"/>
                  <a:gd name="T3" fmla="*/ 84 h 88"/>
                  <a:gd name="T4" fmla="*/ 603 w 603"/>
                  <a:gd name="T5" fmla="*/ 8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03" h="88">
                    <a:moveTo>
                      <a:pt x="0" y="0"/>
                    </a:moveTo>
                    <a:lnTo>
                      <a:pt x="162" y="84"/>
                    </a:lnTo>
                    <a:lnTo>
                      <a:pt x="603" y="88"/>
                    </a:lnTo>
                  </a:path>
                </a:pathLst>
              </a:custGeom>
              <a:noFill/>
              <a:ln w="19050" cap="flat" cmpd="sng">
                <a:solidFill>
                  <a:srgbClr val="8FC663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8FC663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451874" name="Text Box 290"/>
              <p:cNvSpPr txBox="1">
                <a:spLocks noChangeArrowheads="1"/>
              </p:cNvSpPr>
              <p:nvPr/>
            </p:nvSpPr>
            <p:spPr bwMode="auto">
              <a:xfrm>
                <a:off x="4771" y="1319"/>
                <a:ext cx="694" cy="1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900">
                    <a:solidFill>
                      <a:srgbClr val="066168"/>
                    </a:solidFill>
                    <a:latin typeface="Verdana" pitchFamily="34" charset="0"/>
                  </a:rPr>
                  <a:t>Fortaleza</a:t>
                </a:r>
              </a:p>
            </p:txBody>
          </p:sp>
          <p:sp>
            <p:nvSpPr>
              <p:cNvPr id="163870" name="Text Box 30"/>
              <p:cNvSpPr txBox="1">
                <a:spLocks noChangeArrowheads="1"/>
              </p:cNvSpPr>
              <p:nvPr/>
            </p:nvSpPr>
            <p:spPr bwMode="auto">
              <a:xfrm>
                <a:off x="4426" y="1058"/>
                <a:ext cx="751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800" b="0">
                    <a:solidFill>
                      <a:srgbClr val="066168"/>
                    </a:solidFill>
                    <a:latin typeface="Verdana" pitchFamily="34" charset="0"/>
                  </a:rPr>
                  <a:t>Porto do Pecém</a:t>
                </a:r>
              </a:p>
            </p:txBody>
          </p:sp>
          <p:pic>
            <p:nvPicPr>
              <p:cNvPr id="163871" name="Picture 31" descr="Imagem3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77" y="1142"/>
                <a:ext cx="162" cy="10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63872" name="Text Box 32"/>
              <p:cNvSpPr txBox="1">
                <a:spLocks noChangeArrowheads="1"/>
              </p:cNvSpPr>
              <p:nvPr/>
            </p:nvSpPr>
            <p:spPr bwMode="auto">
              <a:xfrm>
                <a:off x="4667" y="1171"/>
                <a:ext cx="853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800" b="0">
                    <a:solidFill>
                      <a:srgbClr val="066168"/>
                    </a:solidFill>
                    <a:latin typeface="Verdana" pitchFamily="34" charset="0"/>
                  </a:rPr>
                  <a:t>Porto do Mucuripe</a:t>
                </a:r>
              </a:p>
            </p:txBody>
          </p:sp>
          <p:pic>
            <p:nvPicPr>
              <p:cNvPr id="163873" name="Picture 33" descr="Imagem3"/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41" y="1249"/>
                <a:ext cx="156" cy="10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163874" name="Freeform 34"/>
            <p:cNvSpPr>
              <a:spLocks noChangeAspect="1"/>
            </p:cNvSpPr>
            <p:nvPr/>
          </p:nvSpPr>
          <p:spPr bwMode="auto">
            <a:xfrm>
              <a:off x="4663" y="1249"/>
              <a:ext cx="137" cy="110"/>
            </a:xfrm>
            <a:custGeom>
              <a:avLst/>
              <a:gdLst>
                <a:gd name="T0" fmla="*/ 525 w 926"/>
                <a:gd name="T1" fmla="*/ 750 h 750"/>
                <a:gd name="T2" fmla="*/ 461 w 926"/>
                <a:gd name="T3" fmla="*/ 649 h 750"/>
                <a:gd name="T4" fmla="*/ 339 w 926"/>
                <a:gd name="T5" fmla="*/ 570 h 750"/>
                <a:gd name="T6" fmla="*/ 315 w 926"/>
                <a:gd name="T7" fmla="*/ 543 h 750"/>
                <a:gd name="T8" fmla="*/ 280 w 926"/>
                <a:gd name="T9" fmla="*/ 544 h 750"/>
                <a:gd name="T10" fmla="*/ 270 w 926"/>
                <a:gd name="T11" fmla="*/ 570 h 750"/>
                <a:gd name="T12" fmla="*/ 253 w 926"/>
                <a:gd name="T13" fmla="*/ 566 h 750"/>
                <a:gd name="T14" fmla="*/ 0 w 926"/>
                <a:gd name="T15" fmla="*/ 354 h 750"/>
                <a:gd name="T16" fmla="*/ 148 w 926"/>
                <a:gd name="T17" fmla="*/ 198 h 750"/>
                <a:gd name="T18" fmla="*/ 156 w 926"/>
                <a:gd name="T19" fmla="*/ 158 h 750"/>
                <a:gd name="T20" fmla="*/ 92 w 926"/>
                <a:gd name="T21" fmla="*/ 106 h 750"/>
                <a:gd name="T22" fmla="*/ 96 w 926"/>
                <a:gd name="T23" fmla="*/ 42 h 750"/>
                <a:gd name="T24" fmla="*/ 186 w 926"/>
                <a:gd name="T25" fmla="*/ 40 h 750"/>
                <a:gd name="T26" fmla="*/ 222 w 926"/>
                <a:gd name="T27" fmla="*/ 0 h 750"/>
                <a:gd name="T28" fmla="*/ 418 w 926"/>
                <a:gd name="T29" fmla="*/ 89 h 750"/>
                <a:gd name="T30" fmla="*/ 492 w 926"/>
                <a:gd name="T31" fmla="*/ 82 h 750"/>
                <a:gd name="T32" fmla="*/ 613 w 926"/>
                <a:gd name="T33" fmla="*/ 124 h 750"/>
                <a:gd name="T34" fmla="*/ 643 w 926"/>
                <a:gd name="T35" fmla="*/ 38 h 750"/>
                <a:gd name="T36" fmla="*/ 742 w 926"/>
                <a:gd name="T37" fmla="*/ 179 h 750"/>
                <a:gd name="T38" fmla="*/ 926 w 926"/>
                <a:gd name="T39" fmla="*/ 476 h 750"/>
                <a:gd name="T40" fmla="*/ 859 w 926"/>
                <a:gd name="T41" fmla="*/ 481 h 750"/>
                <a:gd name="T42" fmla="*/ 856 w 926"/>
                <a:gd name="T43" fmla="*/ 467 h 750"/>
                <a:gd name="T44" fmla="*/ 828 w 926"/>
                <a:gd name="T45" fmla="*/ 441 h 750"/>
                <a:gd name="T46" fmla="*/ 772 w 926"/>
                <a:gd name="T47" fmla="*/ 432 h 750"/>
                <a:gd name="T48" fmla="*/ 761 w 926"/>
                <a:gd name="T49" fmla="*/ 458 h 750"/>
                <a:gd name="T50" fmla="*/ 764 w 926"/>
                <a:gd name="T51" fmla="*/ 544 h 750"/>
                <a:gd name="T52" fmla="*/ 737 w 926"/>
                <a:gd name="T53" fmla="*/ 575 h 750"/>
                <a:gd name="T54" fmla="*/ 715 w 926"/>
                <a:gd name="T55" fmla="*/ 585 h 750"/>
                <a:gd name="T56" fmla="*/ 678 w 926"/>
                <a:gd name="T57" fmla="*/ 562 h 750"/>
                <a:gd name="T58" fmla="*/ 633 w 926"/>
                <a:gd name="T59" fmla="*/ 594 h 750"/>
                <a:gd name="T60" fmla="*/ 525 w 926"/>
                <a:gd name="T61" fmla="*/ 750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26" h="750">
                  <a:moveTo>
                    <a:pt x="525" y="750"/>
                  </a:moveTo>
                  <a:lnTo>
                    <a:pt x="461" y="649"/>
                  </a:lnTo>
                  <a:lnTo>
                    <a:pt x="339" y="570"/>
                  </a:lnTo>
                  <a:lnTo>
                    <a:pt x="315" y="543"/>
                  </a:lnTo>
                  <a:lnTo>
                    <a:pt x="280" y="544"/>
                  </a:lnTo>
                  <a:lnTo>
                    <a:pt x="270" y="570"/>
                  </a:lnTo>
                  <a:lnTo>
                    <a:pt x="253" y="566"/>
                  </a:lnTo>
                  <a:lnTo>
                    <a:pt x="0" y="354"/>
                  </a:lnTo>
                  <a:lnTo>
                    <a:pt x="148" y="198"/>
                  </a:lnTo>
                  <a:lnTo>
                    <a:pt x="156" y="158"/>
                  </a:lnTo>
                  <a:lnTo>
                    <a:pt x="92" y="106"/>
                  </a:lnTo>
                  <a:lnTo>
                    <a:pt x="96" y="42"/>
                  </a:lnTo>
                  <a:lnTo>
                    <a:pt x="186" y="40"/>
                  </a:lnTo>
                  <a:lnTo>
                    <a:pt x="222" y="0"/>
                  </a:lnTo>
                  <a:lnTo>
                    <a:pt x="418" y="89"/>
                  </a:lnTo>
                  <a:lnTo>
                    <a:pt x="492" y="82"/>
                  </a:lnTo>
                  <a:lnTo>
                    <a:pt x="613" y="124"/>
                  </a:lnTo>
                  <a:lnTo>
                    <a:pt x="643" y="38"/>
                  </a:lnTo>
                  <a:lnTo>
                    <a:pt x="742" y="179"/>
                  </a:lnTo>
                  <a:lnTo>
                    <a:pt x="926" y="476"/>
                  </a:lnTo>
                  <a:lnTo>
                    <a:pt x="859" y="481"/>
                  </a:lnTo>
                  <a:lnTo>
                    <a:pt x="856" y="467"/>
                  </a:lnTo>
                  <a:lnTo>
                    <a:pt x="828" y="441"/>
                  </a:lnTo>
                  <a:lnTo>
                    <a:pt x="772" y="432"/>
                  </a:lnTo>
                  <a:lnTo>
                    <a:pt x="761" y="458"/>
                  </a:lnTo>
                  <a:lnTo>
                    <a:pt x="764" y="544"/>
                  </a:lnTo>
                  <a:lnTo>
                    <a:pt x="737" y="575"/>
                  </a:lnTo>
                  <a:lnTo>
                    <a:pt x="715" y="585"/>
                  </a:lnTo>
                  <a:lnTo>
                    <a:pt x="678" y="562"/>
                  </a:lnTo>
                  <a:lnTo>
                    <a:pt x="633" y="594"/>
                  </a:lnTo>
                  <a:lnTo>
                    <a:pt x="525" y="750"/>
                  </a:lnTo>
                  <a:close/>
                </a:path>
              </a:pathLst>
            </a:custGeom>
            <a:noFill/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fol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3875" name="Freeform 35"/>
            <p:cNvSpPr>
              <a:spLocks noChangeAspect="1"/>
            </p:cNvSpPr>
            <p:nvPr/>
          </p:nvSpPr>
          <p:spPr bwMode="auto">
            <a:xfrm>
              <a:off x="4663" y="1249"/>
              <a:ext cx="137" cy="110"/>
            </a:xfrm>
            <a:custGeom>
              <a:avLst/>
              <a:gdLst>
                <a:gd name="T0" fmla="*/ 525 w 926"/>
                <a:gd name="T1" fmla="*/ 750 h 750"/>
                <a:gd name="T2" fmla="*/ 461 w 926"/>
                <a:gd name="T3" fmla="*/ 649 h 750"/>
                <a:gd name="T4" fmla="*/ 339 w 926"/>
                <a:gd name="T5" fmla="*/ 570 h 750"/>
                <a:gd name="T6" fmla="*/ 315 w 926"/>
                <a:gd name="T7" fmla="*/ 543 h 750"/>
                <a:gd name="T8" fmla="*/ 280 w 926"/>
                <a:gd name="T9" fmla="*/ 544 h 750"/>
                <a:gd name="T10" fmla="*/ 270 w 926"/>
                <a:gd name="T11" fmla="*/ 570 h 750"/>
                <a:gd name="T12" fmla="*/ 253 w 926"/>
                <a:gd name="T13" fmla="*/ 566 h 750"/>
                <a:gd name="T14" fmla="*/ 0 w 926"/>
                <a:gd name="T15" fmla="*/ 354 h 750"/>
                <a:gd name="T16" fmla="*/ 148 w 926"/>
                <a:gd name="T17" fmla="*/ 198 h 750"/>
                <a:gd name="T18" fmla="*/ 156 w 926"/>
                <a:gd name="T19" fmla="*/ 158 h 750"/>
                <a:gd name="T20" fmla="*/ 92 w 926"/>
                <a:gd name="T21" fmla="*/ 106 h 750"/>
                <a:gd name="T22" fmla="*/ 96 w 926"/>
                <a:gd name="T23" fmla="*/ 42 h 750"/>
                <a:gd name="T24" fmla="*/ 186 w 926"/>
                <a:gd name="T25" fmla="*/ 40 h 750"/>
                <a:gd name="T26" fmla="*/ 222 w 926"/>
                <a:gd name="T27" fmla="*/ 0 h 750"/>
                <a:gd name="T28" fmla="*/ 418 w 926"/>
                <a:gd name="T29" fmla="*/ 89 h 750"/>
                <a:gd name="T30" fmla="*/ 492 w 926"/>
                <a:gd name="T31" fmla="*/ 82 h 750"/>
                <a:gd name="T32" fmla="*/ 613 w 926"/>
                <a:gd name="T33" fmla="*/ 124 h 750"/>
                <a:gd name="T34" fmla="*/ 643 w 926"/>
                <a:gd name="T35" fmla="*/ 38 h 750"/>
                <a:gd name="T36" fmla="*/ 742 w 926"/>
                <a:gd name="T37" fmla="*/ 179 h 750"/>
                <a:gd name="T38" fmla="*/ 926 w 926"/>
                <a:gd name="T39" fmla="*/ 476 h 750"/>
                <a:gd name="T40" fmla="*/ 859 w 926"/>
                <a:gd name="T41" fmla="*/ 481 h 750"/>
                <a:gd name="T42" fmla="*/ 856 w 926"/>
                <a:gd name="T43" fmla="*/ 467 h 750"/>
                <a:gd name="T44" fmla="*/ 828 w 926"/>
                <a:gd name="T45" fmla="*/ 441 h 750"/>
                <a:gd name="T46" fmla="*/ 772 w 926"/>
                <a:gd name="T47" fmla="*/ 432 h 750"/>
                <a:gd name="T48" fmla="*/ 761 w 926"/>
                <a:gd name="T49" fmla="*/ 458 h 750"/>
                <a:gd name="T50" fmla="*/ 764 w 926"/>
                <a:gd name="T51" fmla="*/ 544 h 750"/>
                <a:gd name="T52" fmla="*/ 737 w 926"/>
                <a:gd name="T53" fmla="*/ 575 h 750"/>
                <a:gd name="T54" fmla="*/ 715 w 926"/>
                <a:gd name="T55" fmla="*/ 585 h 750"/>
                <a:gd name="T56" fmla="*/ 678 w 926"/>
                <a:gd name="T57" fmla="*/ 562 h 750"/>
                <a:gd name="T58" fmla="*/ 633 w 926"/>
                <a:gd name="T59" fmla="*/ 594 h 750"/>
                <a:gd name="T60" fmla="*/ 525 w 926"/>
                <a:gd name="T61" fmla="*/ 750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26" h="750">
                  <a:moveTo>
                    <a:pt x="525" y="750"/>
                  </a:moveTo>
                  <a:lnTo>
                    <a:pt x="461" y="649"/>
                  </a:lnTo>
                  <a:lnTo>
                    <a:pt x="339" y="570"/>
                  </a:lnTo>
                  <a:lnTo>
                    <a:pt x="315" y="543"/>
                  </a:lnTo>
                  <a:lnTo>
                    <a:pt x="280" y="544"/>
                  </a:lnTo>
                  <a:lnTo>
                    <a:pt x="270" y="570"/>
                  </a:lnTo>
                  <a:lnTo>
                    <a:pt x="253" y="566"/>
                  </a:lnTo>
                  <a:lnTo>
                    <a:pt x="0" y="354"/>
                  </a:lnTo>
                  <a:lnTo>
                    <a:pt x="148" y="198"/>
                  </a:lnTo>
                  <a:lnTo>
                    <a:pt x="156" y="158"/>
                  </a:lnTo>
                  <a:lnTo>
                    <a:pt x="92" y="106"/>
                  </a:lnTo>
                  <a:lnTo>
                    <a:pt x="96" y="42"/>
                  </a:lnTo>
                  <a:lnTo>
                    <a:pt x="186" y="40"/>
                  </a:lnTo>
                  <a:lnTo>
                    <a:pt x="222" y="0"/>
                  </a:lnTo>
                  <a:lnTo>
                    <a:pt x="418" y="89"/>
                  </a:lnTo>
                  <a:lnTo>
                    <a:pt x="492" y="82"/>
                  </a:lnTo>
                  <a:lnTo>
                    <a:pt x="613" y="124"/>
                  </a:lnTo>
                  <a:lnTo>
                    <a:pt x="643" y="38"/>
                  </a:lnTo>
                  <a:lnTo>
                    <a:pt x="742" y="179"/>
                  </a:lnTo>
                  <a:lnTo>
                    <a:pt x="926" y="476"/>
                  </a:lnTo>
                  <a:lnTo>
                    <a:pt x="859" y="481"/>
                  </a:lnTo>
                  <a:lnTo>
                    <a:pt x="856" y="467"/>
                  </a:lnTo>
                  <a:lnTo>
                    <a:pt x="828" y="441"/>
                  </a:lnTo>
                  <a:lnTo>
                    <a:pt x="772" y="432"/>
                  </a:lnTo>
                  <a:lnTo>
                    <a:pt x="761" y="458"/>
                  </a:lnTo>
                  <a:lnTo>
                    <a:pt x="764" y="544"/>
                  </a:lnTo>
                  <a:lnTo>
                    <a:pt x="737" y="575"/>
                  </a:lnTo>
                  <a:lnTo>
                    <a:pt x="715" y="585"/>
                  </a:lnTo>
                  <a:lnTo>
                    <a:pt x="678" y="562"/>
                  </a:lnTo>
                  <a:lnTo>
                    <a:pt x="633" y="594"/>
                  </a:lnTo>
                  <a:lnTo>
                    <a:pt x="525" y="750"/>
                  </a:lnTo>
                  <a:close/>
                </a:path>
              </a:pathLst>
            </a:custGeom>
            <a:noFill/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fol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163876" name="Rectangle 36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FRUTICULTURA NO CEARÁ</a:t>
            </a:r>
          </a:p>
        </p:txBody>
      </p:sp>
      <p:sp>
        <p:nvSpPr>
          <p:cNvPr id="163877" name="Text Box 37"/>
          <p:cNvSpPr txBox="1">
            <a:spLocks noChangeArrowheads="1"/>
          </p:cNvSpPr>
          <p:nvPr/>
        </p:nvSpPr>
        <p:spPr bwMode="auto">
          <a:xfrm rot="5400000" flipH="1">
            <a:off x="7839869" y="4887119"/>
            <a:ext cx="2441575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pt-BR" sz="800">
                <a:solidFill>
                  <a:srgbClr val="066168"/>
                </a:solidFill>
                <a:latin typeface="Verdana" pitchFamily="34" charset="0"/>
              </a:rPr>
              <a:t>Fonte: IBGE/2011 | Elaboração: ADECE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8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1638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8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300"/>
                                        <p:tgtEl>
                                          <p:spTgt spid="1638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8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1638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8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300"/>
                                        <p:tgtEl>
                                          <p:spTgt spid="1638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1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8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1638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8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300"/>
                                        <p:tgtEl>
                                          <p:spTgt spid="1638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8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300"/>
                                        <p:tgtEl>
                                          <p:spTgt spid="1638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8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300"/>
                                        <p:tgtEl>
                                          <p:spTgt spid="1638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8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300"/>
                                        <p:tgtEl>
                                          <p:spTgt spid="1638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47" presetClass="entr" presetSubtype="0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8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6386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638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638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3" presetClass="entr" presetSubtype="16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8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638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638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8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300"/>
                                        <p:tgtEl>
                                          <p:spTgt spid="1638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3844" grpId="0"/>
      <p:bldP spid="163845" grpId="0" animBg="1"/>
      <p:bldP spid="163846" grpId="0"/>
      <p:bldP spid="163847" grpId="0"/>
      <p:bldP spid="163848" grpId="0" animBg="1"/>
      <p:bldP spid="163849" grpId="0" animBg="1"/>
      <p:bldP spid="163850" grpId="0"/>
      <p:bldP spid="163851" grpId="0"/>
      <p:bldP spid="163852" grpId="0" animBg="1"/>
      <p:bldP spid="163877" grpId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5890" name="Picture 2" descr="Mapa_CE_peso baixo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9925" y="1006475"/>
            <a:ext cx="4308475" cy="5149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65891" name="Rectangle 3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65892" name="Text Box 4"/>
          <p:cNvSpPr txBox="1">
            <a:spLocks noChangeArrowheads="1"/>
          </p:cNvSpPr>
          <p:nvPr/>
        </p:nvSpPr>
        <p:spPr bwMode="auto">
          <a:xfrm>
            <a:off x="246063" y="1036638"/>
            <a:ext cx="35591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PRODUÇÃO DE MANGA SEQUEIRO</a:t>
            </a:r>
          </a:p>
        </p:txBody>
      </p:sp>
      <p:sp>
        <p:nvSpPr>
          <p:cNvPr id="165893" name="Rectangle 5"/>
          <p:cNvSpPr>
            <a:spLocks noChangeArrowheads="1"/>
          </p:cNvSpPr>
          <p:nvPr/>
        </p:nvSpPr>
        <p:spPr bwMode="auto">
          <a:xfrm>
            <a:off x="-36513" y="1063625"/>
            <a:ext cx="250826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grpSp>
        <p:nvGrpSpPr>
          <p:cNvPr id="165894" name="Group 6"/>
          <p:cNvGrpSpPr>
            <a:grpSpLocks/>
          </p:cNvGrpSpPr>
          <p:nvPr/>
        </p:nvGrpSpPr>
        <p:grpSpPr bwMode="auto">
          <a:xfrm>
            <a:off x="4532313" y="1068388"/>
            <a:ext cx="4191000" cy="5011737"/>
            <a:chOff x="2865" y="668"/>
            <a:chExt cx="2640" cy="3157"/>
          </a:xfrm>
        </p:grpSpPr>
        <p:sp>
          <p:nvSpPr>
            <p:cNvPr id="165895" name="Freeform 7"/>
            <p:cNvSpPr>
              <a:spLocks/>
            </p:cNvSpPr>
            <p:nvPr/>
          </p:nvSpPr>
          <p:spPr bwMode="auto">
            <a:xfrm>
              <a:off x="2865" y="810"/>
              <a:ext cx="606" cy="355"/>
            </a:xfrm>
            <a:custGeom>
              <a:avLst/>
              <a:gdLst>
                <a:gd name="T0" fmla="*/ 74 w 3187"/>
                <a:gd name="T1" fmla="*/ 1706 h 1880"/>
                <a:gd name="T2" fmla="*/ 376 w 3187"/>
                <a:gd name="T3" fmla="*/ 557 h 1880"/>
                <a:gd name="T4" fmla="*/ 1490 w 3187"/>
                <a:gd name="T5" fmla="*/ 71 h 1880"/>
                <a:gd name="T6" fmla="*/ 1613 w 3187"/>
                <a:gd name="T7" fmla="*/ 51 h 1880"/>
                <a:gd name="T8" fmla="*/ 1655 w 3187"/>
                <a:gd name="T9" fmla="*/ 39 h 1880"/>
                <a:gd name="T10" fmla="*/ 1680 w 3187"/>
                <a:gd name="T11" fmla="*/ 40 h 1880"/>
                <a:gd name="T12" fmla="*/ 1691 w 3187"/>
                <a:gd name="T13" fmla="*/ 20 h 1880"/>
                <a:gd name="T14" fmla="*/ 1844 w 3187"/>
                <a:gd name="T15" fmla="*/ 0 h 1880"/>
                <a:gd name="T16" fmla="*/ 2012 w 3187"/>
                <a:gd name="T17" fmla="*/ 82 h 1880"/>
                <a:gd name="T18" fmla="*/ 2873 w 3187"/>
                <a:gd name="T19" fmla="*/ 10 h 1880"/>
                <a:gd name="T20" fmla="*/ 2964 w 3187"/>
                <a:gd name="T21" fmla="*/ 51 h 1880"/>
                <a:gd name="T22" fmla="*/ 3028 w 3187"/>
                <a:gd name="T23" fmla="*/ 75 h 1880"/>
                <a:gd name="T24" fmla="*/ 3133 w 3187"/>
                <a:gd name="T25" fmla="*/ 140 h 1880"/>
                <a:gd name="T26" fmla="*/ 3146 w 3187"/>
                <a:gd name="T27" fmla="*/ 330 h 1880"/>
                <a:gd name="T28" fmla="*/ 2359 w 3187"/>
                <a:gd name="T29" fmla="*/ 142 h 1880"/>
                <a:gd name="T30" fmla="*/ 2342 w 3187"/>
                <a:gd name="T31" fmla="*/ 167 h 1880"/>
                <a:gd name="T32" fmla="*/ 2050 w 3187"/>
                <a:gd name="T33" fmla="*/ 669 h 1880"/>
                <a:gd name="T34" fmla="*/ 2035 w 3187"/>
                <a:gd name="T35" fmla="*/ 717 h 1880"/>
                <a:gd name="T36" fmla="*/ 2033 w 3187"/>
                <a:gd name="T37" fmla="*/ 761 h 1880"/>
                <a:gd name="T38" fmla="*/ 2027 w 3187"/>
                <a:gd name="T39" fmla="*/ 836 h 1880"/>
                <a:gd name="T40" fmla="*/ 2106 w 3187"/>
                <a:gd name="T41" fmla="*/ 880 h 1880"/>
                <a:gd name="T42" fmla="*/ 2031 w 3187"/>
                <a:gd name="T43" fmla="*/ 987 h 1880"/>
                <a:gd name="T44" fmla="*/ 1977 w 3187"/>
                <a:gd name="T45" fmla="*/ 1079 h 1880"/>
                <a:gd name="T46" fmla="*/ 1914 w 3187"/>
                <a:gd name="T47" fmla="*/ 1180 h 1880"/>
                <a:gd name="T48" fmla="*/ 2055 w 3187"/>
                <a:gd name="T49" fmla="*/ 1195 h 1880"/>
                <a:gd name="T50" fmla="*/ 1982 w 3187"/>
                <a:gd name="T51" fmla="*/ 1323 h 1880"/>
                <a:gd name="T52" fmla="*/ 1998 w 3187"/>
                <a:gd name="T53" fmla="*/ 1388 h 1880"/>
                <a:gd name="T54" fmla="*/ 1923 w 3187"/>
                <a:gd name="T55" fmla="*/ 1491 h 1880"/>
                <a:gd name="T56" fmla="*/ 1878 w 3187"/>
                <a:gd name="T57" fmla="*/ 1594 h 1880"/>
                <a:gd name="T58" fmla="*/ 1909 w 3187"/>
                <a:gd name="T59" fmla="*/ 1652 h 1880"/>
                <a:gd name="T60" fmla="*/ 1856 w 3187"/>
                <a:gd name="T61" fmla="*/ 1699 h 1880"/>
                <a:gd name="T62" fmla="*/ 1375 w 3187"/>
                <a:gd name="T63" fmla="*/ 1318 h 1880"/>
                <a:gd name="T64" fmla="*/ 1307 w 3187"/>
                <a:gd name="T65" fmla="*/ 1269 h 1880"/>
                <a:gd name="T66" fmla="*/ 1085 w 3187"/>
                <a:gd name="T67" fmla="*/ 1171 h 1880"/>
                <a:gd name="T68" fmla="*/ 897 w 3187"/>
                <a:gd name="T69" fmla="*/ 948 h 1880"/>
                <a:gd name="T70" fmla="*/ 687 w 3187"/>
                <a:gd name="T71" fmla="*/ 1515 h 1880"/>
                <a:gd name="T72" fmla="*/ 596 w 3187"/>
                <a:gd name="T73" fmla="*/ 1590 h 1880"/>
                <a:gd name="T74" fmla="*/ 501 w 3187"/>
                <a:gd name="T75" fmla="*/ 1568 h 1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187" h="1880">
                  <a:moveTo>
                    <a:pt x="155" y="1880"/>
                  </a:moveTo>
                  <a:lnTo>
                    <a:pt x="74" y="1706"/>
                  </a:lnTo>
                  <a:lnTo>
                    <a:pt x="0" y="1194"/>
                  </a:lnTo>
                  <a:lnTo>
                    <a:pt x="376" y="557"/>
                  </a:lnTo>
                  <a:lnTo>
                    <a:pt x="670" y="562"/>
                  </a:lnTo>
                  <a:lnTo>
                    <a:pt x="1490" y="71"/>
                  </a:lnTo>
                  <a:lnTo>
                    <a:pt x="1541" y="51"/>
                  </a:lnTo>
                  <a:lnTo>
                    <a:pt x="1613" y="51"/>
                  </a:lnTo>
                  <a:lnTo>
                    <a:pt x="1643" y="39"/>
                  </a:lnTo>
                  <a:lnTo>
                    <a:pt x="1655" y="39"/>
                  </a:lnTo>
                  <a:lnTo>
                    <a:pt x="1667" y="40"/>
                  </a:lnTo>
                  <a:lnTo>
                    <a:pt x="1680" y="40"/>
                  </a:lnTo>
                  <a:lnTo>
                    <a:pt x="1691" y="41"/>
                  </a:lnTo>
                  <a:lnTo>
                    <a:pt x="1691" y="20"/>
                  </a:lnTo>
                  <a:lnTo>
                    <a:pt x="1844" y="10"/>
                  </a:lnTo>
                  <a:lnTo>
                    <a:pt x="1844" y="0"/>
                  </a:lnTo>
                  <a:lnTo>
                    <a:pt x="1894" y="0"/>
                  </a:lnTo>
                  <a:lnTo>
                    <a:pt x="2012" y="82"/>
                  </a:lnTo>
                  <a:lnTo>
                    <a:pt x="2435" y="3"/>
                  </a:lnTo>
                  <a:lnTo>
                    <a:pt x="2873" y="10"/>
                  </a:lnTo>
                  <a:lnTo>
                    <a:pt x="2946" y="27"/>
                  </a:lnTo>
                  <a:lnTo>
                    <a:pt x="2964" y="51"/>
                  </a:lnTo>
                  <a:lnTo>
                    <a:pt x="3007" y="56"/>
                  </a:lnTo>
                  <a:lnTo>
                    <a:pt x="3028" y="75"/>
                  </a:lnTo>
                  <a:lnTo>
                    <a:pt x="3058" y="73"/>
                  </a:lnTo>
                  <a:lnTo>
                    <a:pt x="3133" y="140"/>
                  </a:lnTo>
                  <a:lnTo>
                    <a:pt x="3187" y="159"/>
                  </a:lnTo>
                  <a:lnTo>
                    <a:pt x="3146" y="330"/>
                  </a:lnTo>
                  <a:lnTo>
                    <a:pt x="2923" y="414"/>
                  </a:lnTo>
                  <a:lnTo>
                    <a:pt x="2359" y="142"/>
                  </a:lnTo>
                  <a:lnTo>
                    <a:pt x="2342" y="142"/>
                  </a:lnTo>
                  <a:lnTo>
                    <a:pt x="2342" y="167"/>
                  </a:lnTo>
                  <a:lnTo>
                    <a:pt x="2486" y="756"/>
                  </a:lnTo>
                  <a:lnTo>
                    <a:pt x="2050" y="669"/>
                  </a:lnTo>
                  <a:lnTo>
                    <a:pt x="2040" y="667"/>
                  </a:lnTo>
                  <a:lnTo>
                    <a:pt x="2035" y="717"/>
                  </a:lnTo>
                  <a:lnTo>
                    <a:pt x="2067" y="740"/>
                  </a:lnTo>
                  <a:lnTo>
                    <a:pt x="2033" y="761"/>
                  </a:lnTo>
                  <a:lnTo>
                    <a:pt x="2076" y="819"/>
                  </a:lnTo>
                  <a:lnTo>
                    <a:pt x="2027" y="836"/>
                  </a:lnTo>
                  <a:lnTo>
                    <a:pt x="2052" y="875"/>
                  </a:lnTo>
                  <a:lnTo>
                    <a:pt x="2106" y="880"/>
                  </a:lnTo>
                  <a:lnTo>
                    <a:pt x="2100" y="937"/>
                  </a:lnTo>
                  <a:lnTo>
                    <a:pt x="2031" y="987"/>
                  </a:lnTo>
                  <a:lnTo>
                    <a:pt x="1994" y="995"/>
                  </a:lnTo>
                  <a:lnTo>
                    <a:pt x="1977" y="1079"/>
                  </a:lnTo>
                  <a:lnTo>
                    <a:pt x="1902" y="1160"/>
                  </a:lnTo>
                  <a:lnTo>
                    <a:pt x="1914" y="1180"/>
                  </a:lnTo>
                  <a:lnTo>
                    <a:pt x="2033" y="1158"/>
                  </a:lnTo>
                  <a:lnTo>
                    <a:pt x="2055" y="1195"/>
                  </a:lnTo>
                  <a:lnTo>
                    <a:pt x="2011" y="1250"/>
                  </a:lnTo>
                  <a:lnTo>
                    <a:pt x="1982" y="1323"/>
                  </a:lnTo>
                  <a:lnTo>
                    <a:pt x="1994" y="1364"/>
                  </a:lnTo>
                  <a:lnTo>
                    <a:pt x="1998" y="1388"/>
                  </a:lnTo>
                  <a:lnTo>
                    <a:pt x="1947" y="1433"/>
                  </a:lnTo>
                  <a:lnTo>
                    <a:pt x="1923" y="1491"/>
                  </a:lnTo>
                  <a:lnTo>
                    <a:pt x="1929" y="1550"/>
                  </a:lnTo>
                  <a:lnTo>
                    <a:pt x="1878" y="1594"/>
                  </a:lnTo>
                  <a:lnTo>
                    <a:pt x="1878" y="1619"/>
                  </a:lnTo>
                  <a:lnTo>
                    <a:pt x="1909" y="1652"/>
                  </a:lnTo>
                  <a:lnTo>
                    <a:pt x="1875" y="1672"/>
                  </a:lnTo>
                  <a:lnTo>
                    <a:pt x="1856" y="1699"/>
                  </a:lnTo>
                  <a:lnTo>
                    <a:pt x="1506" y="1407"/>
                  </a:lnTo>
                  <a:lnTo>
                    <a:pt x="1375" y="1318"/>
                  </a:lnTo>
                  <a:lnTo>
                    <a:pt x="1320" y="1311"/>
                  </a:lnTo>
                  <a:lnTo>
                    <a:pt x="1307" y="1269"/>
                  </a:lnTo>
                  <a:lnTo>
                    <a:pt x="1281" y="1249"/>
                  </a:lnTo>
                  <a:lnTo>
                    <a:pt x="1085" y="1171"/>
                  </a:lnTo>
                  <a:lnTo>
                    <a:pt x="963" y="1155"/>
                  </a:lnTo>
                  <a:lnTo>
                    <a:pt x="897" y="948"/>
                  </a:lnTo>
                  <a:lnTo>
                    <a:pt x="714" y="1506"/>
                  </a:lnTo>
                  <a:lnTo>
                    <a:pt x="687" y="1515"/>
                  </a:lnTo>
                  <a:lnTo>
                    <a:pt x="665" y="1547"/>
                  </a:lnTo>
                  <a:lnTo>
                    <a:pt x="596" y="1590"/>
                  </a:lnTo>
                  <a:lnTo>
                    <a:pt x="583" y="1581"/>
                  </a:lnTo>
                  <a:lnTo>
                    <a:pt x="501" y="1568"/>
                  </a:lnTo>
                  <a:lnTo>
                    <a:pt x="155" y="188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896" name="Freeform 8"/>
            <p:cNvSpPr>
              <a:spLocks/>
            </p:cNvSpPr>
            <p:nvPr/>
          </p:nvSpPr>
          <p:spPr bwMode="auto">
            <a:xfrm>
              <a:off x="3069" y="704"/>
              <a:ext cx="407" cy="159"/>
            </a:xfrm>
            <a:custGeom>
              <a:avLst/>
              <a:gdLst>
                <a:gd name="T0" fmla="*/ 58 w 2141"/>
                <a:gd name="T1" fmla="*/ 834 h 834"/>
                <a:gd name="T2" fmla="*/ 418 w 2141"/>
                <a:gd name="T3" fmla="*/ 620 h 834"/>
                <a:gd name="T4" fmla="*/ 466 w 2141"/>
                <a:gd name="T5" fmla="*/ 601 h 834"/>
                <a:gd name="T6" fmla="*/ 540 w 2141"/>
                <a:gd name="T7" fmla="*/ 599 h 834"/>
                <a:gd name="T8" fmla="*/ 568 w 2141"/>
                <a:gd name="T9" fmla="*/ 589 h 834"/>
                <a:gd name="T10" fmla="*/ 617 w 2141"/>
                <a:gd name="T11" fmla="*/ 591 h 834"/>
                <a:gd name="T12" fmla="*/ 619 w 2141"/>
                <a:gd name="T13" fmla="*/ 572 h 834"/>
                <a:gd name="T14" fmla="*/ 770 w 2141"/>
                <a:gd name="T15" fmla="*/ 561 h 834"/>
                <a:gd name="T16" fmla="*/ 770 w 2141"/>
                <a:gd name="T17" fmla="*/ 550 h 834"/>
                <a:gd name="T18" fmla="*/ 821 w 2141"/>
                <a:gd name="T19" fmla="*/ 549 h 834"/>
                <a:gd name="T20" fmla="*/ 938 w 2141"/>
                <a:gd name="T21" fmla="*/ 632 h 834"/>
                <a:gd name="T22" fmla="*/ 1359 w 2141"/>
                <a:gd name="T23" fmla="*/ 553 h 834"/>
                <a:gd name="T24" fmla="*/ 1803 w 2141"/>
                <a:gd name="T25" fmla="*/ 560 h 834"/>
                <a:gd name="T26" fmla="*/ 1873 w 2141"/>
                <a:gd name="T27" fmla="*/ 577 h 834"/>
                <a:gd name="T28" fmla="*/ 1890 w 2141"/>
                <a:gd name="T29" fmla="*/ 601 h 834"/>
                <a:gd name="T30" fmla="*/ 1932 w 2141"/>
                <a:gd name="T31" fmla="*/ 605 h 834"/>
                <a:gd name="T32" fmla="*/ 1952 w 2141"/>
                <a:gd name="T33" fmla="*/ 624 h 834"/>
                <a:gd name="T34" fmla="*/ 1983 w 2141"/>
                <a:gd name="T35" fmla="*/ 621 h 834"/>
                <a:gd name="T36" fmla="*/ 2057 w 2141"/>
                <a:gd name="T37" fmla="*/ 687 h 834"/>
                <a:gd name="T38" fmla="*/ 2115 w 2141"/>
                <a:gd name="T39" fmla="*/ 710 h 834"/>
                <a:gd name="T40" fmla="*/ 2141 w 2141"/>
                <a:gd name="T41" fmla="*/ 477 h 834"/>
                <a:gd name="T42" fmla="*/ 2135 w 2141"/>
                <a:gd name="T43" fmla="*/ 457 h 834"/>
                <a:gd name="T44" fmla="*/ 2127 w 2141"/>
                <a:gd name="T45" fmla="*/ 442 h 834"/>
                <a:gd name="T46" fmla="*/ 2098 w 2141"/>
                <a:gd name="T47" fmla="*/ 443 h 834"/>
                <a:gd name="T48" fmla="*/ 2062 w 2141"/>
                <a:gd name="T49" fmla="*/ 393 h 834"/>
                <a:gd name="T50" fmla="*/ 2056 w 2141"/>
                <a:gd name="T51" fmla="*/ 380 h 834"/>
                <a:gd name="T52" fmla="*/ 2039 w 2141"/>
                <a:gd name="T53" fmla="*/ 380 h 834"/>
                <a:gd name="T54" fmla="*/ 2001 w 2141"/>
                <a:gd name="T55" fmla="*/ 351 h 834"/>
                <a:gd name="T56" fmla="*/ 1997 w 2141"/>
                <a:gd name="T57" fmla="*/ 319 h 834"/>
                <a:gd name="T58" fmla="*/ 2008 w 2141"/>
                <a:gd name="T59" fmla="*/ 297 h 834"/>
                <a:gd name="T60" fmla="*/ 2008 w 2141"/>
                <a:gd name="T61" fmla="*/ 280 h 834"/>
                <a:gd name="T62" fmla="*/ 1980 w 2141"/>
                <a:gd name="T63" fmla="*/ 256 h 834"/>
                <a:gd name="T64" fmla="*/ 1976 w 2141"/>
                <a:gd name="T65" fmla="*/ 198 h 834"/>
                <a:gd name="T66" fmla="*/ 2000 w 2141"/>
                <a:gd name="T67" fmla="*/ 164 h 834"/>
                <a:gd name="T68" fmla="*/ 1985 w 2141"/>
                <a:gd name="T69" fmla="*/ 148 h 834"/>
                <a:gd name="T70" fmla="*/ 1897 w 2141"/>
                <a:gd name="T71" fmla="*/ 138 h 834"/>
                <a:gd name="T72" fmla="*/ 1877 w 2141"/>
                <a:gd name="T73" fmla="*/ 133 h 834"/>
                <a:gd name="T74" fmla="*/ 1841 w 2141"/>
                <a:gd name="T75" fmla="*/ 83 h 834"/>
                <a:gd name="T76" fmla="*/ 1811 w 2141"/>
                <a:gd name="T77" fmla="*/ 0 h 834"/>
                <a:gd name="T78" fmla="*/ 1182 w 2141"/>
                <a:gd name="T79" fmla="*/ 23 h 834"/>
                <a:gd name="T80" fmla="*/ 967 w 2141"/>
                <a:gd name="T81" fmla="*/ 141 h 834"/>
                <a:gd name="T82" fmla="*/ 902 w 2141"/>
                <a:gd name="T83" fmla="*/ 142 h 834"/>
                <a:gd name="T84" fmla="*/ 885 w 2141"/>
                <a:gd name="T85" fmla="*/ 71 h 834"/>
                <a:gd name="T86" fmla="*/ 726 w 2141"/>
                <a:gd name="T87" fmla="*/ 54 h 834"/>
                <a:gd name="T88" fmla="*/ 683 w 2141"/>
                <a:gd name="T89" fmla="*/ 106 h 834"/>
                <a:gd name="T90" fmla="*/ 549 w 2141"/>
                <a:gd name="T91" fmla="*/ 105 h 834"/>
                <a:gd name="T92" fmla="*/ 521 w 2141"/>
                <a:gd name="T93" fmla="*/ 134 h 834"/>
                <a:gd name="T94" fmla="*/ 449 w 2141"/>
                <a:gd name="T95" fmla="*/ 149 h 834"/>
                <a:gd name="T96" fmla="*/ 58 w 2141"/>
                <a:gd name="T97" fmla="*/ 172 h 834"/>
                <a:gd name="T98" fmla="*/ 173 w 2141"/>
                <a:gd name="T99" fmla="*/ 289 h 834"/>
                <a:gd name="T100" fmla="*/ 175 w 2141"/>
                <a:gd name="T101" fmla="*/ 331 h 834"/>
                <a:gd name="T102" fmla="*/ 148 w 2141"/>
                <a:gd name="T103" fmla="*/ 331 h 834"/>
                <a:gd name="T104" fmla="*/ 184 w 2141"/>
                <a:gd name="T105" fmla="*/ 380 h 834"/>
                <a:gd name="T106" fmla="*/ 143 w 2141"/>
                <a:gd name="T107" fmla="*/ 436 h 834"/>
                <a:gd name="T108" fmla="*/ 148 w 2141"/>
                <a:gd name="T109" fmla="*/ 518 h 834"/>
                <a:gd name="T110" fmla="*/ 71 w 2141"/>
                <a:gd name="T111" fmla="*/ 621 h 834"/>
                <a:gd name="T112" fmla="*/ 58 w 2141"/>
                <a:gd name="T113" fmla="*/ 665 h 834"/>
                <a:gd name="T114" fmla="*/ 0 w 2141"/>
                <a:gd name="T115" fmla="*/ 731 h 834"/>
                <a:gd name="T116" fmla="*/ 6 w 2141"/>
                <a:gd name="T117" fmla="*/ 770 h 834"/>
                <a:gd name="T118" fmla="*/ 58 w 2141"/>
                <a:gd name="T119" fmla="*/ 834 h 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41" h="834">
                  <a:moveTo>
                    <a:pt x="58" y="834"/>
                  </a:moveTo>
                  <a:lnTo>
                    <a:pt x="418" y="620"/>
                  </a:lnTo>
                  <a:lnTo>
                    <a:pt x="466" y="601"/>
                  </a:lnTo>
                  <a:lnTo>
                    <a:pt x="540" y="599"/>
                  </a:lnTo>
                  <a:lnTo>
                    <a:pt x="568" y="589"/>
                  </a:lnTo>
                  <a:lnTo>
                    <a:pt x="617" y="591"/>
                  </a:lnTo>
                  <a:lnTo>
                    <a:pt x="619" y="572"/>
                  </a:lnTo>
                  <a:lnTo>
                    <a:pt x="770" y="561"/>
                  </a:lnTo>
                  <a:lnTo>
                    <a:pt x="770" y="550"/>
                  </a:lnTo>
                  <a:lnTo>
                    <a:pt x="821" y="549"/>
                  </a:lnTo>
                  <a:lnTo>
                    <a:pt x="938" y="632"/>
                  </a:lnTo>
                  <a:lnTo>
                    <a:pt x="1359" y="553"/>
                  </a:lnTo>
                  <a:lnTo>
                    <a:pt x="1803" y="560"/>
                  </a:lnTo>
                  <a:lnTo>
                    <a:pt x="1873" y="577"/>
                  </a:lnTo>
                  <a:lnTo>
                    <a:pt x="1890" y="601"/>
                  </a:lnTo>
                  <a:lnTo>
                    <a:pt x="1932" y="605"/>
                  </a:lnTo>
                  <a:lnTo>
                    <a:pt x="1952" y="624"/>
                  </a:lnTo>
                  <a:lnTo>
                    <a:pt x="1983" y="621"/>
                  </a:lnTo>
                  <a:lnTo>
                    <a:pt x="2057" y="687"/>
                  </a:lnTo>
                  <a:lnTo>
                    <a:pt x="2115" y="710"/>
                  </a:lnTo>
                  <a:lnTo>
                    <a:pt x="2141" y="477"/>
                  </a:lnTo>
                  <a:lnTo>
                    <a:pt x="2135" y="457"/>
                  </a:lnTo>
                  <a:lnTo>
                    <a:pt x="2127" y="442"/>
                  </a:lnTo>
                  <a:lnTo>
                    <a:pt x="2098" y="443"/>
                  </a:lnTo>
                  <a:lnTo>
                    <a:pt x="2062" y="393"/>
                  </a:lnTo>
                  <a:lnTo>
                    <a:pt x="2056" y="380"/>
                  </a:lnTo>
                  <a:lnTo>
                    <a:pt x="2039" y="380"/>
                  </a:lnTo>
                  <a:lnTo>
                    <a:pt x="2001" y="351"/>
                  </a:lnTo>
                  <a:lnTo>
                    <a:pt x="1997" y="319"/>
                  </a:lnTo>
                  <a:lnTo>
                    <a:pt x="2008" y="297"/>
                  </a:lnTo>
                  <a:lnTo>
                    <a:pt x="2008" y="280"/>
                  </a:lnTo>
                  <a:lnTo>
                    <a:pt x="1980" y="256"/>
                  </a:lnTo>
                  <a:lnTo>
                    <a:pt x="1976" y="198"/>
                  </a:lnTo>
                  <a:lnTo>
                    <a:pt x="2000" y="164"/>
                  </a:lnTo>
                  <a:lnTo>
                    <a:pt x="1985" y="148"/>
                  </a:lnTo>
                  <a:lnTo>
                    <a:pt x="1897" y="138"/>
                  </a:lnTo>
                  <a:lnTo>
                    <a:pt x="1877" y="133"/>
                  </a:lnTo>
                  <a:lnTo>
                    <a:pt x="1841" y="83"/>
                  </a:lnTo>
                  <a:lnTo>
                    <a:pt x="1811" y="0"/>
                  </a:lnTo>
                  <a:lnTo>
                    <a:pt x="1182" y="23"/>
                  </a:lnTo>
                  <a:lnTo>
                    <a:pt x="967" y="141"/>
                  </a:lnTo>
                  <a:lnTo>
                    <a:pt x="902" y="142"/>
                  </a:lnTo>
                  <a:lnTo>
                    <a:pt x="885" y="71"/>
                  </a:lnTo>
                  <a:lnTo>
                    <a:pt x="726" y="54"/>
                  </a:lnTo>
                  <a:lnTo>
                    <a:pt x="683" y="106"/>
                  </a:lnTo>
                  <a:lnTo>
                    <a:pt x="549" y="105"/>
                  </a:lnTo>
                  <a:lnTo>
                    <a:pt x="521" y="134"/>
                  </a:lnTo>
                  <a:lnTo>
                    <a:pt x="449" y="149"/>
                  </a:lnTo>
                  <a:lnTo>
                    <a:pt x="58" y="172"/>
                  </a:lnTo>
                  <a:lnTo>
                    <a:pt x="173" y="289"/>
                  </a:lnTo>
                  <a:lnTo>
                    <a:pt x="175" y="331"/>
                  </a:lnTo>
                  <a:lnTo>
                    <a:pt x="148" y="331"/>
                  </a:lnTo>
                  <a:lnTo>
                    <a:pt x="184" y="380"/>
                  </a:lnTo>
                  <a:lnTo>
                    <a:pt x="143" y="436"/>
                  </a:lnTo>
                  <a:lnTo>
                    <a:pt x="148" y="518"/>
                  </a:lnTo>
                  <a:lnTo>
                    <a:pt x="71" y="621"/>
                  </a:lnTo>
                  <a:lnTo>
                    <a:pt x="58" y="665"/>
                  </a:lnTo>
                  <a:lnTo>
                    <a:pt x="0" y="731"/>
                  </a:lnTo>
                  <a:lnTo>
                    <a:pt x="6" y="770"/>
                  </a:lnTo>
                  <a:lnTo>
                    <a:pt x="58" y="83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897" name="Freeform 9"/>
            <p:cNvSpPr>
              <a:spLocks/>
            </p:cNvSpPr>
            <p:nvPr/>
          </p:nvSpPr>
          <p:spPr bwMode="auto">
            <a:xfrm>
              <a:off x="4005" y="1935"/>
              <a:ext cx="413" cy="483"/>
            </a:xfrm>
            <a:custGeom>
              <a:avLst/>
              <a:gdLst>
                <a:gd name="T0" fmla="*/ 138 w 2167"/>
                <a:gd name="T1" fmla="*/ 1927 h 2546"/>
                <a:gd name="T2" fmla="*/ 246 w 2167"/>
                <a:gd name="T3" fmla="*/ 1927 h 2546"/>
                <a:gd name="T4" fmla="*/ 351 w 2167"/>
                <a:gd name="T5" fmla="*/ 1857 h 2546"/>
                <a:gd name="T6" fmla="*/ 461 w 2167"/>
                <a:gd name="T7" fmla="*/ 1989 h 2546"/>
                <a:gd name="T8" fmla="*/ 649 w 2167"/>
                <a:gd name="T9" fmla="*/ 2180 h 2546"/>
                <a:gd name="T10" fmla="*/ 712 w 2167"/>
                <a:gd name="T11" fmla="*/ 2178 h 2546"/>
                <a:gd name="T12" fmla="*/ 1010 w 2167"/>
                <a:gd name="T13" fmla="*/ 2337 h 2546"/>
                <a:gd name="T14" fmla="*/ 1352 w 2167"/>
                <a:gd name="T15" fmla="*/ 2424 h 2546"/>
                <a:gd name="T16" fmla="*/ 1420 w 2167"/>
                <a:gd name="T17" fmla="*/ 2546 h 2546"/>
                <a:gd name="T18" fmla="*/ 1593 w 2167"/>
                <a:gd name="T19" fmla="*/ 2337 h 2546"/>
                <a:gd name="T20" fmla="*/ 1756 w 2167"/>
                <a:gd name="T21" fmla="*/ 2270 h 2546"/>
                <a:gd name="T22" fmla="*/ 1899 w 2167"/>
                <a:gd name="T23" fmla="*/ 2285 h 2546"/>
                <a:gd name="T24" fmla="*/ 1957 w 2167"/>
                <a:gd name="T25" fmla="*/ 2312 h 2546"/>
                <a:gd name="T26" fmla="*/ 2006 w 2167"/>
                <a:gd name="T27" fmla="*/ 2337 h 2546"/>
                <a:gd name="T28" fmla="*/ 2051 w 2167"/>
                <a:gd name="T29" fmla="*/ 2232 h 2546"/>
                <a:gd name="T30" fmla="*/ 2061 w 2167"/>
                <a:gd name="T31" fmla="*/ 1989 h 2546"/>
                <a:gd name="T32" fmla="*/ 2054 w 2167"/>
                <a:gd name="T33" fmla="*/ 1651 h 2546"/>
                <a:gd name="T34" fmla="*/ 2146 w 2167"/>
                <a:gd name="T35" fmla="*/ 1465 h 2546"/>
                <a:gd name="T36" fmla="*/ 2135 w 2167"/>
                <a:gd name="T37" fmla="*/ 1398 h 2546"/>
                <a:gd name="T38" fmla="*/ 2106 w 2167"/>
                <a:gd name="T39" fmla="*/ 1349 h 2546"/>
                <a:gd name="T40" fmla="*/ 1996 w 2167"/>
                <a:gd name="T41" fmla="*/ 1264 h 2546"/>
                <a:gd name="T42" fmla="*/ 1895 w 2167"/>
                <a:gd name="T43" fmla="*/ 1117 h 2546"/>
                <a:gd name="T44" fmla="*/ 1802 w 2167"/>
                <a:gd name="T45" fmla="*/ 1063 h 2546"/>
                <a:gd name="T46" fmla="*/ 1695 w 2167"/>
                <a:gd name="T47" fmla="*/ 1031 h 2546"/>
                <a:gd name="T48" fmla="*/ 1726 w 2167"/>
                <a:gd name="T49" fmla="*/ 948 h 2546"/>
                <a:gd name="T50" fmla="*/ 1723 w 2167"/>
                <a:gd name="T51" fmla="*/ 789 h 2546"/>
                <a:gd name="T52" fmla="*/ 1601 w 2167"/>
                <a:gd name="T53" fmla="*/ 666 h 2546"/>
                <a:gd name="T54" fmla="*/ 1486 w 2167"/>
                <a:gd name="T55" fmla="*/ 650 h 2546"/>
                <a:gd name="T56" fmla="*/ 1481 w 2167"/>
                <a:gd name="T57" fmla="*/ 493 h 2546"/>
                <a:gd name="T58" fmla="*/ 1292 w 2167"/>
                <a:gd name="T59" fmla="*/ 272 h 2546"/>
                <a:gd name="T60" fmla="*/ 1234 w 2167"/>
                <a:gd name="T61" fmla="*/ 143 h 2546"/>
                <a:gd name="T62" fmla="*/ 1101 w 2167"/>
                <a:gd name="T63" fmla="*/ 13 h 2546"/>
                <a:gd name="T64" fmla="*/ 1049 w 2167"/>
                <a:gd name="T65" fmla="*/ 147 h 2546"/>
                <a:gd name="T66" fmla="*/ 1029 w 2167"/>
                <a:gd name="T67" fmla="*/ 357 h 2546"/>
                <a:gd name="T68" fmla="*/ 1067 w 2167"/>
                <a:gd name="T69" fmla="*/ 488 h 2546"/>
                <a:gd name="T70" fmla="*/ 957 w 2167"/>
                <a:gd name="T71" fmla="*/ 452 h 2546"/>
                <a:gd name="T72" fmla="*/ 895 w 2167"/>
                <a:gd name="T73" fmla="*/ 377 h 2546"/>
                <a:gd name="T74" fmla="*/ 672 w 2167"/>
                <a:gd name="T75" fmla="*/ 491 h 2546"/>
                <a:gd name="T76" fmla="*/ 616 w 2167"/>
                <a:gd name="T77" fmla="*/ 626 h 2546"/>
                <a:gd name="T78" fmla="*/ 547 w 2167"/>
                <a:gd name="T79" fmla="*/ 784 h 2546"/>
                <a:gd name="T80" fmla="*/ 242 w 2167"/>
                <a:gd name="T81" fmla="*/ 941 h 2546"/>
                <a:gd name="T82" fmla="*/ 358 w 2167"/>
                <a:gd name="T83" fmla="*/ 968 h 2546"/>
                <a:gd name="T84" fmla="*/ 437 w 2167"/>
                <a:gd name="T85" fmla="*/ 1012 h 2546"/>
                <a:gd name="T86" fmla="*/ 150 w 2167"/>
                <a:gd name="T87" fmla="*/ 1656 h 2546"/>
                <a:gd name="T88" fmla="*/ 118 w 2167"/>
                <a:gd name="T89" fmla="*/ 1703 h 2546"/>
                <a:gd name="T90" fmla="*/ 26 w 2167"/>
                <a:gd name="T91" fmla="*/ 1725 h 2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167" h="2546">
                  <a:moveTo>
                    <a:pt x="0" y="1788"/>
                  </a:moveTo>
                  <a:lnTo>
                    <a:pt x="97" y="1907"/>
                  </a:lnTo>
                  <a:lnTo>
                    <a:pt x="138" y="1927"/>
                  </a:lnTo>
                  <a:lnTo>
                    <a:pt x="210" y="1947"/>
                  </a:lnTo>
                  <a:lnTo>
                    <a:pt x="226" y="1925"/>
                  </a:lnTo>
                  <a:lnTo>
                    <a:pt x="246" y="1927"/>
                  </a:lnTo>
                  <a:lnTo>
                    <a:pt x="274" y="1950"/>
                  </a:lnTo>
                  <a:lnTo>
                    <a:pt x="322" y="1932"/>
                  </a:lnTo>
                  <a:lnTo>
                    <a:pt x="351" y="1857"/>
                  </a:lnTo>
                  <a:lnTo>
                    <a:pt x="397" y="1860"/>
                  </a:lnTo>
                  <a:lnTo>
                    <a:pt x="414" y="1959"/>
                  </a:lnTo>
                  <a:lnTo>
                    <a:pt x="461" y="1989"/>
                  </a:lnTo>
                  <a:lnTo>
                    <a:pt x="454" y="2113"/>
                  </a:lnTo>
                  <a:lnTo>
                    <a:pt x="600" y="2162"/>
                  </a:lnTo>
                  <a:lnTo>
                    <a:pt x="649" y="2180"/>
                  </a:lnTo>
                  <a:lnTo>
                    <a:pt x="665" y="2171"/>
                  </a:lnTo>
                  <a:lnTo>
                    <a:pt x="693" y="2171"/>
                  </a:lnTo>
                  <a:lnTo>
                    <a:pt x="712" y="2178"/>
                  </a:lnTo>
                  <a:lnTo>
                    <a:pt x="842" y="2248"/>
                  </a:lnTo>
                  <a:lnTo>
                    <a:pt x="913" y="2280"/>
                  </a:lnTo>
                  <a:lnTo>
                    <a:pt x="1010" y="2337"/>
                  </a:lnTo>
                  <a:lnTo>
                    <a:pt x="1224" y="2270"/>
                  </a:lnTo>
                  <a:lnTo>
                    <a:pt x="1345" y="2375"/>
                  </a:lnTo>
                  <a:lnTo>
                    <a:pt x="1352" y="2424"/>
                  </a:lnTo>
                  <a:lnTo>
                    <a:pt x="1392" y="2454"/>
                  </a:lnTo>
                  <a:lnTo>
                    <a:pt x="1378" y="2524"/>
                  </a:lnTo>
                  <a:lnTo>
                    <a:pt x="1420" y="2546"/>
                  </a:lnTo>
                  <a:lnTo>
                    <a:pt x="1509" y="2375"/>
                  </a:lnTo>
                  <a:lnTo>
                    <a:pt x="1549" y="2409"/>
                  </a:lnTo>
                  <a:lnTo>
                    <a:pt x="1593" y="2337"/>
                  </a:lnTo>
                  <a:lnTo>
                    <a:pt x="1644" y="2340"/>
                  </a:lnTo>
                  <a:lnTo>
                    <a:pt x="1651" y="2333"/>
                  </a:lnTo>
                  <a:lnTo>
                    <a:pt x="1756" y="2270"/>
                  </a:lnTo>
                  <a:lnTo>
                    <a:pt x="1878" y="2270"/>
                  </a:lnTo>
                  <a:lnTo>
                    <a:pt x="1882" y="2282"/>
                  </a:lnTo>
                  <a:lnTo>
                    <a:pt x="1899" y="2285"/>
                  </a:lnTo>
                  <a:lnTo>
                    <a:pt x="1922" y="2265"/>
                  </a:lnTo>
                  <a:lnTo>
                    <a:pt x="1952" y="2267"/>
                  </a:lnTo>
                  <a:lnTo>
                    <a:pt x="1957" y="2312"/>
                  </a:lnTo>
                  <a:lnTo>
                    <a:pt x="1968" y="2324"/>
                  </a:lnTo>
                  <a:lnTo>
                    <a:pt x="1984" y="2347"/>
                  </a:lnTo>
                  <a:lnTo>
                    <a:pt x="2006" y="2337"/>
                  </a:lnTo>
                  <a:lnTo>
                    <a:pt x="2018" y="2320"/>
                  </a:lnTo>
                  <a:lnTo>
                    <a:pt x="2053" y="2270"/>
                  </a:lnTo>
                  <a:lnTo>
                    <a:pt x="2051" y="2232"/>
                  </a:lnTo>
                  <a:lnTo>
                    <a:pt x="2023" y="2193"/>
                  </a:lnTo>
                  <a:lnTo>
                    <a:pt x="2068" y="2041"/>
                  </a:lnTo>
                  <a:lnTo>
                    <a:pt x="2061" y="1989"/>
                  </a:lnTo>
                  <a:lnTo>
                    <a:pt x="2029" y="1945"/>
                  </a:lnTo>
                  <a:lnTo>
                    <a:pt x="1969" y="1910"/>
                  </a:lnTo>
                  <a:lnTo>
                    <a:pt x="2054" y="1651"/>
                  </a:lnTo>
                  <a:lnTo>
                    <a:pt x="2101" y="1539"/>
                  </a:lnTo>
                  <a:lnTo>
                    <a:pt x="2158" y="1470"/>
                  </a:lnTo>
                  <a:lnTo>
                    <a:pt x="2146" y="1465"/>
                  </a:lnTo>
                  <a:lnTo>
                    <a:pt x="2118" y="1439"/>
                  </a:lnTo>
                  <a:lnTo>
                    <a:pt x="2125" y="1418"/>
                  </a:lnTo>
                  <a:lnTo>
                    <a:pt x="2135" y="1398"/>
                  </a:lnTo>
                  <a:lnTo>
                    <a:pt x="2167" y="1334"/>
                  </a:lnTo>
                  <a:lnTo>
                    <a:pt x="2125" y="1333"/>
                  </a:lnTo>
                  <a:lnTo>
                    <a:pt x="2106" y="1349"/>
                  </a:lnTo>
                  <a:lnTo>
                    <a:pt x="2069" y="1338"/>
                  </a:lnTo>
                  <a:lnTo>
                    <a:pt x="2018" y="1308"/>
                  </a:lnTo>
                  <a:lnTo>
                    <a:pt x="1996" y="1264"/>
                  </a:lnTo>
                  <a:lnTo>
                    <a:pt x="1954" y="1177"/>
                  </a:lnTo>
                  <a:lnTo>
                    <a:pt x="1957" y="1117"/>
                  </a:lnTo>
                  <a:lnTo>
                    <a:pt x="1895" y="1117"/>
                  </a:lnTo>
                  <a:lnTo>
                    <a:pt x="1872" y="1100"/>
                  </a:lnTo>
                  <a:lnTo>
                    <a:pt x="1829" y="1098"/>
                  </a:lnTo>
                  <a:lnTo>
                    <a:pt x="1802" y="1063"/>
                  </a:lnTo>
                  <a:lnTo>
                    <a:pt x="1783" y="1085"/>
                  </a:lnTo>
                  <a:lnTo>
                    <a:pt x="1753" y="1090"/>
                  </a:lnTo>
                  <a:lnTo>
                    <a:pt x="1695" y="1031"/>
                  </a:lnTo>
                  <a:lnTo>
                    <a:pt x="1711" y="991"/>
                  </a:lnTo>
                  <a:lnTo>
                    <a:pt x="1690" y="968"/>
                  </a:lnTo>
                  <a:lnTo>
                    <a:pt x="1726" y="948"/>
                  </a:lnTo>
                  <a:lnTo>
                    <a:pt x="1713" y="893"/>
                  </a:lnTo>
                  <a:lnTo>
                    <a:pt x="1738" y="829"/>
                  </a:lnTo>
                  <a:lnTo>
                    <a:pt x="1723" y="789"/>
                  </a:lnTo>
                  <a:lnTo>
                    <a:pt x="1651" y="759"/>
                  </a:lnTo>
                  <a:lnTo>
                    <a:pt x="1618" y="720"/>
                  </a:lnTo>
                  <a:lnTo>
                    <a:pt x="1601" y="666"/>
                  </a:lnTo>
                  <a:lnTo>
                    <a:pt x="1538" y="653"/>
                  </a:lnTo>
                  <a:lnTo>
                    <a:pt x="1513" y="634"/>
                  </a:lnTo>
                  <a:lnTo>
                    <a:pt x="1486" y="650"/>
                  </a:lnTo>
                  <a:lnTo>
                    <a:pt x="1470" y="613"/>
                  </a:lnTo>
                  <a:lnTo>
                    <a:pt x="1467" y="541"/>
                  </a:lnTo>
                  <a:lnTo>
                    <a:pt x="1481" y="493"/>
                  </a:lnTo>
                  <a:lnTo>
                    <a:pt x="1492" y="482"/>
                  </a:lnTo>
                  <a:lnTo>
                    <a:pt x="1492" y="461"/>
                  </a:lnTo>
                  <a:lnTo>
                    <a:pt x="1292" y="272"/>
                  </a:lnTo>
                  <a:lnTo>
                    <a:pt x="1286" y="222"/>
                  </a:lnTo>
                  <a:lnTo>
                    <a:pt x="1238" y="219"/>
                  </a:lnTo>
                  <a:lnTo>
                    <a:pt x="1234" y="143"/>
                  </a:lnTo>
                  <a:lnTo>
                    <a:pt x="1207" y="83"/>
                  </a:lnTo>
                  <a:lnTo>
                    <a:pt x="1131" y="71"/>
                  </a:lnTo>
                  <a:lnTo>
                    <a:pt x="1101" y="13"/>
                  </a:lnTo>
                  <a:lnTo>
                    <a:pt x="1077" y="0"/>
                  </a:lnTo>
                  <a:lnTo>
                    <a:pt x="1017" y="98"/>
                  </a:lnTo>
                  <a:lnTo>
                    <a:pt x="1049" y="147"/>
                  </a:lnTo>
                  <a:lnTo>
                    <a:pt x="1049" y="214"/>
                  </a:lnTo>
                  <a:lnTo>
                    <a:pt x="1073" y="267"/>
                  </a:lnTo>
                  <a:lnTo>
                    <a:pt x="1029" y="357"/>
                  </a:lnTo>
                  <a:lnTo>
                    <a:pt x="1017" y="382"/>
                  </a:lnTo>
                  <a:lnTo>
                    <a:pt x="1032" y="408"/>
                  </a:lnTo>
                  <a:lnTo>
                    <a:pt x="1067" y="488"/>
                  </a:lnTo>
                  <a:lnTo>
                    <a:pt x="1057" y="553"/>
                  </a:lnTo>
                  <a:lnTo>
                    <a:pt x="997" y="515"/>
                  </a:lnTo>
                  <a:lnTo>
                    <a:pt x="957" y="452"/>
                  </a:lnTo>
                  <a:lnTo>
                    <a:pt x="943" y="392"/>
                  </a:lnTo>
                  <a:lnTo>
                    <a:pt x="923" y="376"/>
                  </a:lnTo>
                  <a:lnTo>
                    <a:pt x="895" y="377"/>
                  </a:lnTo>
                  <a:lnTo>
                    <a:pt x="797" y="450"/>
                  </a:lnTo>
                  <a:lnTo>
                    <a:pt x="724" y="461"/>
                  </a:lnTo>
                  <a:lnTo>
                    <a:pt x="672" y="491"/>
                  </a:lnTo>
                  <a:lnTo>
                    <a:pt x="630" y="541"/>
                  </a:lnTo>
                  <a:lnTo>
                    <a:pt x="614" y="598"/>
                  </a:lnTo>
                  <a:lnTo>
                    <a:pt x="616" y="626"/>
                  </a:lnTo>
                  <a:lnTo>
                    <a:pt x="644" y="638"/>
                  </a:lnTo>
                  <a:lnTo>
                    <a:pt x="634" y="664"/>
                  </a:lnTo>
                  <a:lnTo>
                    <a:pt x="547" y="784"/>
                  </a:lnTo>
                  <a:lnTo>
                    <a:pt x="125" y="758"/>
                  </a:lnTo>
                  <a:lnTo>
                    <a:pt x="101" y="786"/>
                  </a:lnTo>
                  <a:lnTo>
                    <a:pt x="242" y="941"/>
                  </a:lnTo>
                  <a:lnTo>
                    <a:pt x="282" y="932"/>
                  </a:lnTo>
                  <a:lnTo>
                    <a:pt x="314" y="937"/>
                  </a:lnTo>
                  <a:lnTo>
                    <a:pt x="358" y="968"/>
                  </a:lnTo>
                  <a:lnTo>
                    <a:pt x="364" y="979"/>
                  </a:lnTo>
                  <a:lnTo>
                    <a:pt x="418" y="984"/>
                  </a:lnTo>
                  <a:lnTo>
                    <a:pt x="437" y="1012"/>
                  </a:lnTo>
                  <a:lnTo>
                    <a:pt x="144" y="1449"/>
                  </a:lnTo>
                  <a:lnTo>
                    <a:pt x="139" y="1633"/>
                  </a:lnTo>
                  <a:lnTo>
                    <a:pt x="150" y="1656"/>
                  </a:lnTo>
                  <a:lnTo>
                    <a:pt x="152" y="1673"/>
                  </a:lnTo>
                  <a:lnTo>
                    <a:pt x="122" y="1675"/>
                  </a:lnTo>
                  <a:lnTo>
                    <a:pt x="118" y="1703"/>
                  </a:lnTo>
                  <a:lnTo>
                    <a:pt x="77" y="1706"/>
                  </a:lnTo>
                  <a:lnTo>
                    <a:pt x="71" y="1717"/>
                  </a:lnTo>
                  <a:lnTo>
                    <a:pt x="26" y="1725"/>
                  </a:lnTo>
                  <a:lnTo>
                    <a:pt x="29" y="1769"/>
                  </a:lnTo>
                  <a:lnTo>
                    <a:pt x="0" y="178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898" name="Freeform 10"/>
            <p:cNvSpPr>
              <a:spLocks/>
            </p:cNvSpPr>
            <p:nvPr/>
          </p:nvSpPr>
          <p:spPr bwMode="auto">
            <a:xfrm>
              <a:off x="2992" y="1786"/>
              <a:ext cx="253" cy="278"/>
            </a:xfrm>
            <a:custGeom>
              <a:avLst/>
              <a:gdLst>
                <a:gd name="T0" fmla="*/ 79 w 1335"/>
                <a:gd name="T1" fmla="*/ 0 h 1466"/>
                <a:gd name="T2" fmla="*/ 180 w 1335"/>
                <a:gd name="T3" fmla="*/ 24 h 1466"/>
                <a:gd name="T4" fmla="*/ 196 w 1335"/>
                <a:gd name="T5" fmla="*/ 11 h 1466"/>
                <a:gd name="T6" fmla="*/ 198 w 1335"/>
                <a:gd name="T7" fmla="*/ 56 h 1466"/>
                <a:gd name="T8" fmla="*/ 229 w 1335"/>
                <a:gd name="T9" fmla="*/ 56 h 1466"/>
                <a:gd name="T10" fmla="*/ 241 w 1335"/>
                <a:gd name="T11" fmla="*/ 45 h 1466"/>
                <a:gd name="T12" fmla="*/ 274 w 1335"/>
                <a:gd name="T13" fmla="*/ 50 h 1466"/>
                <a:gd name="T14" fmla="*/ 308 w 1335"/>
                <a:gd name="T15" fmla="*/ 74 h 1466"/>
                <a:gd name="T16" fmla="*/ 495 w 1335"/>
                <a:gd name="T17" fmla="*/ 91 h 1466"/>
                <a:gd name="T18" fmla="*/ 532 w 1335"/>
                <a:gd name="T19" fmla="*/ 124 h 1466"/>
                <a:gd name="T20" fmla="*/ 602 w 1335"/>
                <a:gd name="T21" fmla="*/ 134 h 1466"/>
                <a:gd name="T22" fmla="*/ 841 w 1335"/>
                <a:gd name="T23" fmla="*/ 268 h 1466"/>
                <a:gd name="T24" fmla="*/ 922 w 1335"/>
                <a:gd name="T25" fmla="*/ 358 h 1466"/>
                <a:gd name="T26" fmla="*/ 922 w 1335"/>
                <a:gd name="T27" fmla="*/ 373 h 1466"/>
                <a:gd name="T28" fmla="*/ 959 w 1335"/>
                <a:gd name="T29" fmla="*/ 375 h 1466"/>
                <a:gd name="T30" fmla="*/ 995 w 1335"/>
                <a:gd name="T31" fmla="*/ 468 h 1466"/>
                <a:gd name="T32" fmla="*/ 1203 w 1335"/>
                <a:gd name="T33" fmla="*/ 470 h 1466"/>
                <a:gd name="T34" fmla="*/ 1250 w 1335"/>
                <a:gd name="T35" fmla="*/ 429 h 1466"/>
                <a:gd name="T36" fmla="*/ 1258 w 1335"/>
                <a:gd name="T37" fmla="*/ 386 h 1466"/>
                <a:gd name="T38" fmla="*/ 1318 w 1335"/>
                <a:gd name="T39" fmla="*/ 323 h 1466"/>
                <a:gd name="T40" fmla="*/ 1335 w 1335"/>
                <a:gd name="T41" fmla="*/ 326 h 1466"/>
                <a:gd name="T42" fmla="*/ 1314 w 1335"/>
                <a:gd name="T43" fmla="*/ 373 h 1466"/>
                <a:gd name="T44" fmla="*/ 1292 w 1335"/>
                <a:gd name="T45" fmla="*/ 386 h 1466"/>
                <a:gd name="T46" fmla="*/ 1270 w 1335"/>
                <a:gd name="T47" fmla="*/ 449 h 1466"/>
                <a:gd name="T48" fmla="*/ 1283 w 1335"/>
                <a:gd name="T49" fmla="*/ 507 h 1466"/>
                <a:gd name="T50" fmla="*/ 1238 w 1335"/>
                <a:gd name="T51" fmla="*/ 583 h 1466"/>
                <a:gd name="T52" fmla="*/ 1238 w 1335"/>
                <a:gd name="T53" fmla="*/ 687 h 1466"/>
                <a:gd name="T54" fmla="*/ 1299 w 1335"/>
                <a:gd name="T55" fmla="*/ 683 h 1466"/>
                <a:gd name="T56" fmla="*/ 1227 w 1335"/>
                <a:gd name="T57" fmla="*/ 735 h 1466"/>
                <a:gd name="T58" fmla="*/ 1229 w 1335"/>
                <a:gd name="T59" fmla="*/ 755 h 1466"/>
                <a:gd name="T60" fmla="*/ 1246 w 1335"/>
                <a:gd name="T61" fmla="*/ 790 h 1466"/>
                <a:gd name="T62" fmla="*/ 1250 w 1335"/>
                <a:gd name="T63" fmla="*/ 945 h 1466"/>
                <a:gd name="T64" fmla="*/ 1099 w 1335"/>
                <a:gd name="T65" fmla="*/ 1015 h 1466"/>
                <a:gd name="T66" fmla="*/ 1025 w 1335"/>
                <a:gd name="T67" fmla="*/ 1017 h 1466"/>
                <a:gd name="T68" fmla="*/ 870 w 1335"/>
                <a:gd name="T69" fmla="*/ 1121 h 1466"/>
                <a:gd name="T70" fmla="*/ 744 w 1335"/>
                <a:gd name="T71" fmla="*/ 1256 h 1466"/>
                <a:gd name="T72" fmla="*/ 657 w 1335"/>
                <a:gd name="T73" fmla="*/ 1464 h 1466"/>
                <a:gd name="T74" fmla="*/ 435 w 1335"/>
                <a:gd name="T75" fmla="*/ 1466 h 1466"/>
                <a:gd name="T76" fmla="*/ 336 w 1335"/>
                <a:gd name="T77" fmla="*/ 1392 h 1466"/>
                <a:gd name="T78" fmla="*/ 18 w 1335"/>
                <a:gd name="T79" fmla="*/ 824 h 1466"/>
                <a:gd name="T80" fmla="*/ 87 w 1335"/>
                <a:gd name="T81" fmla="*/ 676 h 1466"/>
                <a:gd name="T82" fmla="*/ 16 w 1335"/>
                <a:gd name="T83" fmla="*/ 629 h 1466"/>
                <a:gd name="T84" fmla="*/ 0 w 1335"/>
                <a:gd name="T85" fmla="*/ 609 h 1466"/>
                <a:gd name="T86" fmla="*/ 37 w 1335"/>
                <a:gd name="T87" fmla="*/ 561 h 1466"/>
                <a:gd name="T88" fmla="*/ 74 w 1335"/>
                <a:gd name="T89" fmla="*/ 553 h 1466"/>
                <a:gd name="T90" fmla="*/ 85 w 1335"/>
                <a:gd name="T91" fmla="*/ 524 h 1466"/>
                <a:gd name="T92" fmla="*/ 130 w 1335"/>
                <a:gd name="T93" fmla="*/ 499 h 1466"/>
                <a:gd name="T94" fmla="*/ 146 w 1335"/>
                <a:gd name="T95" fmla="*/ 427 h 1466"/>
                <a:gd name="T96" fmla="*/ 219 w 1335"/>
                <a:gd name="T97" fmla="*/ 303 h 1466"/>
                <a:gd name="T98" fmla="*/ 119 w 1335"/>
                <a:gd name="T99" fmla="*/ 196 h 1466"/>
                <a:gd name="T100" fmla="*/ 58 w 1335"/>
                <a:gd name="T101" fmla="*/ 154 h 1466"/>
                <a:gd name="T102" fmla="*/ 24 w 1335"/>
                <a:gd name="T103" fmla="*/ 85 h 1466"/>
                <a:gd name="T104" fmla="*/ 24 w 1335"/>
                <a:gd name="T105" fmla="*/ 59 h 1466"/>
                <a:gd name="T106" fmla="*/ 79 w 1335"/>
                <a:gd name="T107" fmla="*/ 0 h 1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35" h="1466">
                  <a:moveTo>
                    <a:pt x="79" y="0"/>
                  </a:moveTo>
                  <a:lnTo>
                    <a:pt x="180" y="24"/>
                  </a:lnTo>
                  <a:lnTo>
                    <a:pt x="196" y="11"/>
                  </a:lnTo>
                  <a:lnTo>
                    <a:pt x="198" y="56"/>
                  </a:lnTo>
                  <a:lnTo>
                    <a:pt x="229" y="56"/>
                  </a:lnTo>
                  <a:lnTo>
                    <a:pt x="241" y="45"/>
                  </a:lnTo>
                  <a:lnTo>
                    <a:pt x="274" y="50"/>
                  </a:lnTo>
                  <a:lnTo>
                    <a:pt x="308" y="74"/>
                  </a:lnTo>
                  <a:lnTo>
                    <a:pt x="495" y="91"/>
                  </a:lnTo>
                  <a:lnTo>
                    <a:pt x="532" y="124"/>
                  </a:lnTo>
                  <a:lnTo>
                    <a:pt x="602" y="134"/>
                  </a:lnTo>
                  <a:lnTo>
                    <a:pt x="841" y="268"/>
                  </a:lnTo>
                  <a:lnTo>
                    <a:pt x="922" y="358"/>
                  </a:lnTo>
                  <a:lnTo>
                    <a:pt x="922" y="373"/>
                  </a:lnTo>
                  <a:lnTo>
                    <a:pt x="959" y="375"/>
                  </a:lnTo>
                  <a:lnTo>
                    <a:pt x="995" y="468"/>
                  </a:lnTo>
                  <a:lnTo>
                    <a:pt x="1203" y="470"/>
                  </a:lnTo>
                  <a:lnTo>
                    <a:pt x="1250" y="429"/>
                  </a:lnTo>
                  <a:lnTo>
                    <a:pt x="1258" y="386"/>
                  </a:lnTo>
                  <a:lnTo>
                    <a:pt x="1318" y="323"/>
                  </a:lnTo>
                  <a:lnTo>
                    <a:pt x="1335" y="326"/>
                  </a:lnTo>
                  <a:lnTo>
                    <a:pt x="1314" y="373"/>
                  </a:lnTo>
                  <a:lnTo>
                    <a:pt x="1292" y="386"/>
                  </a:lnTo>
                  <a:lnTo>
                    <a:pt x="1270" y="449"/>
                  </a:lnTo>
                  <a:lnTo>
                    <a:pt x="1283" y="507"/>
                  </a:lnTo>
                  <a:lnTo>
                    <a:pt x="1238" y="583"/>
                  </a:lnTo>
                  <a:lnTo>
                    <a:pt x="1238" y="687"/>
                  </a:lnTo>
                  <a:lnTo>
                    <a:pt x="1299" y="683"/>
                  </a:lnTo>
                  <a:lnTo>
                    <a:pt x="1227" y="735"/>
                  </a:lnTo>
                  <a:lnTo>
                    <a:pt x="1229" y="755"/>
                  </a:lnTo>
                  <a:lnTo>
                    <a:pt x="1246" y="790"/>
                  </a:lnTo>
                  <a:lnTo>
                    <a:pt x="1250" y="945"/>
                  </a:lnTo>
                  <a:lnTo>
                    <a:pt x="1099" y="1015"/>
                  </a:lnTo>
                  <a:lnTo>
                    <a:pt x="1025" y="1017"/>
                  </a:lnTo>
                  <a:lnTo>
                    <a:pt x="870" y="1121"/>
                  </a:lnTo>
                  <a:lnTo>
                    <a:pt x="744" y="1256"/>
                  </a:lnTo>
                  <a:lnTo>
                    <a:pt x="657" y="1464"/>
                  </a:lnTo>
                  <a:lnTo>
                    <a:pt x="435" y="1466"/>
                  </a:lnTo>
                  <a:lnTo>
                    <a:pt x="336" y="1392"/>
                  </a:lnTo>
                  <a:lnTo>
                    <a:pt x="18" y="824"/>
                  </a:lnTo>
                  <a:lnTo>
                    <a:pt x="87" y="676"/>
                  </a:lnTo>
                  <a:lnTo>
                    <a:pt x="16" y="629"/>
                  </a:lnTo>
                  <a:lnTo>
                    <a:pt x="0" y="609"/>
                  </a:lnTo>
                  <a:lnTo>
                    <a:pt x="37" y="561"/>
                  </a:lnTo>
                  <a:lnTo>
                    <a:pt x="74" y="553"/>
                  </a:lnTo>
                  <a:lnTo>
                    <a:pt x="85" y="524"/>
                  </a:lnTo>
                  <a:lnTo>
                    <a:pt x="130" y="499"/>
                  </a:lnTo>
                  <a:lnTo>
                    <a:pt x="146" y="427"/>
                  </a:lnTo>
                  <a:lnTo>
                    <a:pt x="219" y="303"/>
                  </a:lnTo>
                  <a:lnTo>
                    <a:pt x="119" y="196"/>
                  </a:lnTo>
                  <a:lnTo>
                    <a:pt x="58" y="154"/>
                  </a:lnTo>
                  <a:lnTo>
                    <a:pt x="24" y="85"/>
                  </a:lnTo>
                  <a:lnTo>
                    <a:pt x="24" y="59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899" name="Freeform 11"/>
            <p:cNvSpPr>
              <a:spLocks/>
            </p:cNvSpPr>
            <p:nvPr/>
          </p:nvSpPr>
          <p:spPr bwMode="auto">
            <a:xfrm>
              <a:off x="3007" y="1695"/>
              <a:ext cx="409" cy="180"/>
            </a:xfrm>
            <a:custGeom>
              <a:avLst/>
              <a:gdLst>
                <a:gd name="T0" fmla="*/ 208 w 2152"/>
                <a:gd name="T1" fmla="*/ 122 h 948"/>
                <a:gd name="T2" fmla="*/ 301 w 2152"/>
                <a:gd name="T3" fmla="*/ 176 h 948"/>
                <a:gd name="T4" fmla="*/ 515 w 2152"/>
                <a:gd name="T5" fmla="*/ 150 h 948"/>
                <a:gd name="T6" fmla="*/ 751 w 2152"/>
                <a:gd name="T7" fmla="*/ 107 h 948"/>
                <a:gd name="T8" fmla="*/ 997 w 2152"/>
                <a:gd name="T9" fmla="*/ 124 h 948"/>
                <a:gd name="T10" fmla="*/ 1140 w 2152"/>
                <a:gd name="T11" fmla="*/ 143 h 948"/>
                <a:gd name="T12" fmla="*/ 1227 w 2152"/>
                <a:gd name="T13" fmla="*/ 124 h 948"/>
                <a:gd name="T14" fmla="*/ 1461 w 2152"/>
                <a:gd name="T15" fmla="*/ 0 h 948"/>
                <a:gd name="T16" fmla="*/ 1766 w 2152"/>
                <a:gd name="T17" fmla="*/ 128 h 948"/>
                <a:gd name="T18" fmla="*/ 1812 w 2152"/>
                <a:gd name="T19" fmla="*/ 12 h 948"/>
                <a:gd name="T20" fmla="*/ 1947 w 2152"/>
                <a:gd name="T21" fmla="*/ 193 h 948"/>
                <a:gd name="T22" fmla="*/ 1981 w 2152"/>
                <a:gd name="T23" fmla="*/ 303 h 948"/>
                <a:gd name="T24" fmla="*/ 2074 w 2152"/>
                <a:gd name="T25" fmla="*/ 415 h 948"/>
                <a:gd name="T26" fmla="*/ 2133 w 2152"/>
                <a:gd name="T27" fmla="*/ 434 h 948"/>
                <a:gd name="T28" fmla="*/ 2117 w 2152"/>
                <a:gd name="T29" fmla="*/ 582 h 948"/>
                <a:gd name="T30" fmla="*/ 2004 w 2152"/>
                <a:gd name="T31" fmla="*/ 648 h 948"/>
                <a:gd name="T32" fmla="*/ 1854 w 2152"/>
                <a:gd name="T33" fmla="*/ 908 h 948"/>
                <a:gd name="T34" fmla="*/ 1542 w 2152"/>
                <a:gd name="T35" fmla="*/ 903 h 948"/>
                <a:gd name="T36" fmla="*/ 1407 w 2152"/>
                <a:gd name="T37" fmla="*/ 910 h 948"/>
                <a:gd name="T38" fmla="*/ 1189 w 2152"/>
                <a:gd name="T39" fmla="*/ 931 h 948"/>
                <a:gd name="T40" fmla="*/ 1233 w 2152"/>
                <a:gd name="T41" fmla="*/ 853 h 948"/>
                <a:gd name="T42" fmla="*/ 1235 w 2152"/>
                <a:gd name="T43" fmla="*/ 798 h 948"/>
                <a:gd name="T44" fmla="*/ 1170 w 2152"/>
                <a:gd name="T45" fmla="*/ 903 h 948"/>
                <a:gd name="T46" fmla="*/ 916 w 2152"/>
                <a:gd name="T47" fmla="*/ 946 h 948"/>
                <a:gd name="T48" fmla="*/ 842 w 2152"/>
                <a:gd name="T49" fmla="*/ 853 h 948"/>
                <a:gd name="T50" fmla="*/ 758 w 2152"/>
                <a:gd name="T51" fmla="*/ 743 h 948"/>
                <a:gd name="T52" fmla="*/ 446 w 2152"/>
                <a:gd name="T53" fmla="*/ 601 h 948"/>
                <a:gd name="T54" fmla="*/ 230 w 2152"/>
                <a:gd name="T55" fmla="*/ 553 h 948"/>
                <a:gd name="T56" fmla="*/ 160 w 2152"/>
                <a:gd name="T57" fmla="*/ 521 h 948"/>
                <a:gd name="T58" fmla="*/ 115 w 2152"/>
                <a:gd name="T59" fmla="*/ 534 h 948"/>
                <a:gd name="T60" fmla="*/ 99 w 2152"/>
                <a:gd name="T61" fmla="*/ 500 h 948"/>
                <a:gd name="T62" fmla="*/ 108 w 2152"/>
                <a:gd name="T63" fmla="*/ 231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152" h="948">
                  <a:moveTo>
                    <a:pt x="99" y="141"/>
                  </a:moveTo>
                  <a:lnTo>
                    <a:pt x="208" y="122"/>
                  </a:lnTo>
                  <a:lnTo>
                    <a:pt x="270" y="150"/>
                  </a:lnTo>
                  <a:lnTo>
                    <a:pt x="301" y="176"/>
                  </a:lnTo>
                  <a:lnTo>
                    <a:pt x="372" y="176"/>
                  </a:lnTo>
                  <a:lnTo>
                    <a:pt x="515" y="150"/>
                  </a:lnTo>
                  <a:lnTo>
                    <a:pt x="646" y="93"/>
                  </a:lnTo>
                  <a:lnTo>
                    <a:pt x="751" y="107"/>
                  </a:lnTo>
                  <a:lnTo>
                    <a:pt x="777" y="114"/>
                  </a:lnTo>
                  <a:lnTo>
                    <a:pt x="997" y="124"/>
                  </a:lnTo>
                  <a:lnTo>
                    <a:pt x="1028" y="143"/>
                  </a:lnTo>
                  <a:lnTo>
                    <a:pt x="1140" y="143"/>
                  </a:lnTo>
                  <a:lnTo>
                    <a:pt x="1149" y="128"/>
                  </a:lnTo>
                  <a:lnTo>
                    <a:pt x="1227" y="124"/>
                  </a:lnTo>
                  <a:lnTo>
                    <a:pt x="1307" y="105"/>
                  </a:lnTo>
                  <a:lnTo>
                    <a:pt x="1461" y="0"/>
                  </a:lnTo>
                  <a:lnTo>
                    <a:pt x="1731" y="169"/>
                  </a:lnTo>
                  <a:lnTo>
                    <a:pt x="1766" y="128"/>
                  </a:lnTo>
                  <a:lnTo>
                    <a:pt x="1766" y="78"/>
                  </a:lnTo>
                  <a:lnTo>
                    <a:pt x="1812" y="12"/>
                  </a:lnTo>
                  <a:lnTo>
                    <a:pt x="1835" y="14"/>
                  </a:lnTo>
                  <a:lnTo>
                    <a:pt x="1947" y="193"/>
                  </a:lnTo>
                  <a:lnTo>
                    <a:pt x="1950" y="231"/>
                  </a:lnTo>
                  <a:lnTo>
                    <a:pt x="1981" y="303"/>
                  </a:lnTo>
                  <a:lnTo>
                    <a:pt x="2043" y="379"/>
                  </a:lnTo>
                  <a:lnTo>
                    <a:pt x="2074" y="415"/>
                  </a:lnTo>
                  <a:lnTo>
                    <a:pt x="2107" y="415"/>
                  </a:lnTo>
                  <a:lnTo>
                    <a:pt x="2133" y="434"/>
                  </a:lnTo>
                  <a:lnTo>
                    <a:pt x="2152" y="527"/>
                  </a:lnTo>
                  <a:lnTo>
                    <a:pt x="2117" y="582"/>
                  </a:lnTo>
                  <a:lnTo>
                    <a:pt x="2067" y="627"/>
                  </a:lnTo>
                  <a:lnTo>
                    <a:pt x="2004" y="648"/>
                  </a:lnTo>
                  <a:lnTo>
                    <a:pt x="1892" y="842"/>
                  </a:lnTo>
                  <a:lnTo>
                    <a:pt x="1854" y="908"/>
                  </a:lnTo>
                  <a:lnTo>
                    <a:pt x="1569" y="914"/>
                  </a:lnTo>
                  <a:lnTo>
                    <a:pt x="1542" y="903"/>
                  </a:lnTo>
                  <a:lnTo>
                    <a:pt x="1474" y="934"/>
                  </a:lnTo>
                  <a:lnTo>
                    <a:pt x="1407" y="910"/>
                  </a:lnTo>
                  <a:lnTo>
                    <a:pt x="1335" y="946"/>
                  </a:lnTo>
                  <a:lnTo>
                    <a:pt x="1189" y="931"/>
                  </a:lnTo>
                  <a:lnTo>
                    <a:pt x="1208" y="867"/>
                  </a:lnTo>
                  <a:lnTo>
                    <a:pt x="1233" y="853"/>
                  </a:lnTo>
                  <a:lnTo>
                    <a:pt x="1256" y="802"/>
                  </a:lnTo>
                  <a:lnTo>
                    <a:pt x="1235" y="798"/>
                  </a:lnTo>
                  <a:lnTo>
                    <a:pt x="1180" y="861"/>
                  </a:lnTo>
                  <a:lnTo>
                    <a:pt x="1170" y="903"/>
                  </a:lnTo>
                  <a:lnTo>
                    <a:pt x="1125" y="948"/>
                  </a:lnTo>
                  <a:lnTo>
                    <a:pt x="916" y="946"/>
                  </a:lnTo>
                  <a:lnTo>
                    <a:pt x="878" y="853"/>
                  </a:lnTo>
                  <a:lnTo>
                    <a:pt x="842" y="853"/>
                  </a:lnTo>
                  <a:lnTo>
                    <a:pt x="842" y="838"/>
                  </a:lnTo>
                  <a:lnTo>
                    <a:pt x="758" y="743"/>
                  </a:lnTo>
                  <a:lnTo>
                    <a:pt x="520" y="612"/>
                  </a:lnTo>
                  <a:lnTo>
                    <a:pt x="446" y="601"/>
                  </a:lnTo>
                  <a:lnTo>
                    <a:pt x="416" y="567"/>
                  </a:lnTo>
                  <a:lnTo>
                    <a:pt x="230" y="553"/>
                  </a:lnTo>
                  <a:lnTo>
                    <a:pt x="194" y="527"/>
                  </a:lnTo>
                  <a:lnTo>
                    <a:pt x="160" y="521"/>
                  </a:lnTo>
                  <a:lnTo>
                    <a:pt x="146" y="534"/>
                  </a:lnTo>
                  <a:lnTo>
                    <a:pt x="115" y="534"/>
                  </a:lnTo>
                  <a:lnTo>
                    <a:pt x="115" y="493"/>
                  </a:lnTo>
                  <a:lnTo>
                    <a:pt x="99" y="500"/>
                  </a:lnTo>
                  <a:lnTo>
                    <a:pt x="0" y="479"/>
                  </a:lnTo>
                  <a:lnTo>
                    <a:pt x="108" y="231"/>
                  </a:lnTo>
                  <a:lnTo>
                    <a:pt x="99" y="14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00" name="Freeform 12"/>
            <p:cNvSpPr>
              <a:spLocks/>
            </p:cNvSpPr>
            <p:nvPr/>
          </p:nvSpPr>
          <p:spPr bwMode="auto">
            <a:xfrm>
              <a:off x="4284" y="1841"/>
              <a:ext cx="398" cy="311"/>
            </a:xfrm>
            <a:custGeom>
              <a:avLst/>
              <a:gdLst>
                <a:gd name="T0" fmla="*/ 859 w 2086"/>
                <a:gd name="T1" fmla="*/ 0 h 1643"/>
                <a:gd name="T2" fmla="*/ 952 w 2086"/>
                <a:gd name="T3" fmla="*/ 32 h 1643"/>
                <a:gd name="T4" fmla="*/ 900 w 2086"/>
                <a:gd name="T5" fmla="*/ 122 h 1643"/>
                <a:gd name="T6" fmla="*/ 942 w 2086"/>
                <a:gd name="T7" fmla="*/ 171 h 1643"/>
                <a:gd name="T8" fmla="*/ 1082 w 2086"/>
                <a:gd name="T9" fmla="*/ 221 h 1643"/>
                <a:gd name="T10" fmla="*/ 1173 w 2086"/>
                <a:gd name="T11" fmla="*/ 157 h 1643"/>
                <a:gd name="T12" fmla="*/ 1452 w 2086"/>
                <a:gd name="T13" fmla="*/ 256 h 1643"/>
                <a:gd name="T14" fmla="*/ 1097 w 2086"/>
                <a:gd name="T15" fmla="*/ 561 h 1643"/>
                <a:gd name="T16" fmla="*/ 1055 w 2086"/>
                <a:gd name="T17" fmla="*/ 595 h 1643"/>
                <a:gd name="T18" fmla="*/ 1177 w 2086"/>
                <a:gd name="T19" fmla="*/ 889 h 1643"/>
                <a:gd name="T20" fmla="*/ 1786 w 2086"/>
                <a:gd name="T21" fmla="*/ 793 h 1643"/>
                <a:gd name="T22" fmla="*/ 1985 w 2086"/>
                <a:gd name="T23" fmla="*/ 967 h 1643"/>
                <a:gd name="T24" fmla="*/ 1943 w 2086"/>
                <a:gd name="T25" fmla="*/ 1059 h 1643"/>
                <a:gd name="T26" fmla="*/ 1872 w 2086"/>
                <a:gd name="T27" fmla="*/ 1109 h 1643"/>
                <a:gd name="T28" fmla="*/ 1833 w 2086"/>
                <a:gd name="T29" fmla="*/ 1296 h 1643"/>
                <a:gd name="T30" fmla="*/ 1966 w 2086"/>
                <a:gd name="T31" fmla="*/ 1269 h 1643"/>
                <a:gd name="T32" fmla="*/ 2060 w 2086"/>
                <a:gd name="T33" fmla="*/ 1318 h 1643"/>
                <a:gd name="T34" fmla="*/ 2086 w 2086"/>
                <a:gd name="T35" fmla="*/ 1479 h 1643"/>
                <a:gd name="T36" fmla="*/ 1769 w 2086"/>
                <a:gd name="T37" fmla="*/ 1410 h 1643"/>
                <a:gd name="T38" fmla="*/ 1588 w 2086"/>
                <a:gd name="T39" fmla="*/ 1371 h 1643"/>
                <a:gd name="T40" fmla="*/ 1413 w 2086"/>
                <a:gd name="T41" fmla="*/ 1330 h 1643"/>
                <a:gd name="T42" fmla="*/ 1055 w 2086"/>
                <a:gd name="T43" fmla="*/ 1638 h 1643"/>
                <a:gd name="T44" fmla="*/ 855 w 2086"/>
                <a:gd name="T45" fmla="*/ 1578 h 1643"/>
                <a:gd name="T46" fmla="*/ 674 w 2086"/>
                <a:gd name="T47" fmla="*/ 1635 h 1643"/>
                <a:gd name="T48" fmla="*/ 490 w 2086"/>
                <a:gd name="T49" fmla="*/ 1610 h 1643"/>
                <a:gd name="T50" fmla="*/ 409 w 2086"/>
                <a:gd name="T51" fmla="*/ 1594 h 1643"/>
                <a:gd name="T52" fmla="*/ 336 w 2086"/>
                <a:gd name="T53" fmla="*/ 1559 h 1643"/>
                <a:gd name="T54" fmla="*/ 286 w 2086"/>
                <a:gd name="T55" fmla="*/ 1583 h 1643"/>
                <a:gd name="T56" fmla="*/ 245 w 2086"/>
                <a:gd name="T57" fmla="*/ 1489 h 1643"/>
                <a:gd name="T58" fmla="*/ 260 w 2086"/>
                <a:gd name="T59" fmla="*/ 1442 h 1643"/>
                <a:gd name="T60" fmla="*/ 270 w 2086"/>
                <a:gd name="T61" fmla="*/ 1324 h 1643"/>
                <a:gd name="T62" fmla="*/ 189 w 2086"/>
                <a:gd name="T63" fmla="*/ 1254 h 1643"/>
                <a:gd name="T64" fmla="*/ 136 w 2086"/>
                <a:gd name="T65" fmla="*/ 1158 h 1643"/>
                <a:gd name="T66" fmla="*/ 47 w 2086"/>
                <a:gd name="T67" fmla="*/ 1126 h 1643"/>
                <a:gd name="T68" fmla="*/ 6 w 2086"/>
                <a:gd name="T69" fmla="*/ 1110 h 1643"/>
                <a:gd name="T70" fmla="*/ 17 w 2086"/>
                <a:gd name="T71" fmla="*/ 988 h 1643"/>
                <a:gd name="T72" fmla="*/ 88 w 2086"/>
                <a:gd name="T73" fmla="*/ 963 h 1643"/>
                <a:gd name="T74" fmla="*/ 104 w 2086"/>
                <a:gd name="T75" fmla="*/ 991 h 1643"/>
                <a:gd name="T76" fmla="*/ 375 w 2086"/>
                <a:gd name="T77" fmla="*/ 632 h 1643"/>
                <a:gd name="T78" fmla="*/ 352 w 2086"/>
                <a:gd name="T79" fmla="*/ 568 h 1643"/>
                <a:gd name="T80" fmla="*/ 466 w 2086"/>
                <a:gd name="T81" fmla="*/ 561 h 1643"/>
                <a:gd name="T82" fmla="*/ 519 w 2086"/>
                <a:gd name="T83" fmla="*/ 565 h 1643"/>
                <a:gd name="T84" fmla="*/ 529 w 2086"/>
                <a:gd name="T85" fmla="*/ 517 h 1643"/>
                <a:gd name="T86" fmla="*/ 428 w 2086"/>
                <a:gd name="T87" fmla="*/ 308 h 1643"/>
                <a:gd name="T88" fmla="*/ 660 w 2086"/>
                <a:gd name="T89" fmla="*/ 27 h 1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086" h="1643">
                  <a:moveTo>
                    <a:pt x="660" y="27"/>
                  </a:moveTo>
                  <a:lnTo>
                    <a:pt x="859" y="0"/>
                  </a:lnTo>
                  <a:lnTo>
                    <a:pt x="918" y="7"/>
                  </a:lnTo>
                  <a:lnTo>
                    <a:pt x="952" y="32"/>
                  </a:lnTo>
                  <a:lnTo>
                    <a:pt x="953" y="65"/>
                  </a:lnTo>
                  <a:lnTo>
                    <a:pt x="900" y="122"/>
                  </a:lnTo>
                  <a:lnTo>
                    <a:pt x="914" y="159"/>
                  </a:lnTo>
                  <a:lnTo>
                    <a:pt x="942" y="171"/>
                  </a:lnTo>
                  <a:lnTo>
                    <a:pt x="976" y="254"/>
                  </a:lnTo>
                  <a:lnTo>
                    <a:pt x="1082" y="221"/>
                  </a:lnTo>
                  <a:lnTo>
                    <a:pt x="1106" y="163"/>
                  </a:lnTo>
                  <a:lnTo>
                    <a:pt x="1173" y="157"/>
                  </a:lnTo>
                  <a:lnTo>
                    <a:pt x="1212" y="38"/>
                  </a:lnTo>
                  <a:lnTo>
                    <a:pt x="1452" y="256"/>
                  </a:lnTo>
                  <a:lnTo>
                    <a:pt x="1211" y="607"/>
                  </a:lnTo>
                  <a:lnTo>
                    <a:pt x="1097" y="561"/>
                  </a:lnTo>
                  <a:lnTo>
                    <a:pt x="1046" y="561"/>
                  </a:lnTo>
                  <a:lnTo>
                    <a:pt x="1055" y="595"/>
                  </a:lnTo>
                  <a:lnTo>
                    <a:pt x="1152" y="758"/>
                  </a:lnTo>
                  <a:lnTo>
                    <a:pt x="1177" y="889"/>
                  </a:lnTo>
                  <a:lnTo>
                    <a:pt x="1489" y="845"/>
                  </a:lnTo>
                  <a:lnTo>
                    <a:pt x="1786" y="793"/>
                  </a:lnTo>
                  <a:lnTo>
                    <a:pt x="1969" y="896"/>
                  </a:lnTo>
                  <a:lnTo>
                    <a:pt x="1985" y="967"/>
                  </a:lnTo>
                  <a:lnTo>
                    <a:pt x="1978" y="1042"/>
                  </a:lnTo>
                  <a:lnTo>
                    <a:pt x="1943" y="1059"/>
                  </a:lnTo>
                  <a:lnTo>
                    <a:pt x="1929" y="1103"/>
                  </a:lnTo>
                  <a:lnTo>
                    <a:pt x="1872" y="1109"/>
                  </a:lnTo>
                  <a:lnTo>
                    <a:pt x="1880" y="1189"/>
                  </a:lnTo>
                  <a:lnTo>
                    <a:pt x="1833" y="1296"/>
                  </a:lnTo>
                  <a:lnTo>
                    <a:pt x="1913" y="1268"/>
                  </a:lnTo>
                  <a:lnTo>
                    <a:pt x="1966" y="1269"/>
                  </a:lnTo>
                  <a:lnTo>
                    <a:pt x="2024" y="1277"/>
                  </a:lnTo>
                  <a:lnTo>
                    <a:pt x="2060" y="1318"/>
                  </a:lnTo>
                  <a:lnTo>
                    <a:pt x="2049" y="1357"/>
                  </a:lnTo>
                  <a:lnTo>
                    <a:pt x="2086" y="1479"/>
                  </a:lnTo>
                  <a:lnTo>
                    <a:pt x="1955" y="1498"/>
                  </a:lnTo>
                  <a:lnTo>
                    <a:pt x="1769" y="1410"/>
                  </a:lnTo>
                  <a:lnTo>
                    <a:pt x="1639" y="1415"/>
                  </a:lnTo>
                  <a:lnTo>
                    <a:pt x="1588" y="1371"/>
                  </a:lnTo>
                  <a:lnTo>
                    <a:pt x="1471" y="1365"/>
                  </a:lnTo>
                  <a:lnTo>
                    <a:pt x="1413" y="1330"/>
                  </a:lnTo>
                  <a:lnTo>
                    <a:pt x="1116" y="1640"/>
                  </a:lnTo>
                  <a:lnTo>
                    <a:pt x="1055" y="1638"/>
                  </a:lnTo>
                  <a:lnTo>
                    <a:pt x="892" y="1580"/>
                  </a:lnTo>
                  <a:lnTo>
                    <a:pt x="855" y="1578"/>
                  </a:lnTo>
                  <a:lnTo>
                    <a:pt x="781" y="1643"/>
                  </a:lnTo>
                  <a:lnTo>
                    <a:pt x="674" y="1635"/>
                  </a:lnTo>
                  <a:lnTo>
                    <a:pt x="595" y="1608"/>
                  </a:lnTo>
                  <a:lnTo>
                    <a:pt x="490" y="1610"/>
                  </a:lnTo>
                  <a:lnTo>
                    <a:pt x="428" y="1610"/>
                  </a:lnTo>
                  <a:lnTo>
                    <a:pt x="409" y="1594"/>
                  </a:lnTo>
                  <a:lnTo>
                    <a:pt x="364" y="1590"/>
                  </a:lnTo>
                  <a:lnTo>
                    <a:pt x="336" y="1559"/>
                  </a:lnTo>
                  <a:lnTo>
                    <a:pt x="320" y="1576"/>
                  </a:lnTo>
                  <a:lnTo>
                    <a:pt x="286" y="1583"/>
                  </a:lnTo>
                  <a:lnTo>
                    <a:pt x="228" y="1523"/>
                  </a:lnTo>
                  <a:lnTo>
                    <a:pt x="245" y="1489"/>
                  </a:lnTo>
                  <a:lnTo>
                    <a:pt x="228" y="1461"/>
                  </a:lnTo>
                  <a:lnTo>
                    <a:pt x="260" y="1442"/>
                  </a:lnTo>
                  <a:lnTo>
                    <a:pt x="249" y="1385"/>
                  </a:lnTo>
                  <a:lnTo>
                    <a:pt x="270" y="1324"/>
                  </a:lnTo>
                  <a:lnTo>
                    <a:pt x="258" y="1281"/>
                  </a:lnTo>
                  <a:lnTo>
                    <a:pt x="189" y="1254"/>
                  </a:lnTo>
                  <a:lnTo>
                    <a:pt x="153" y="1215"/>
                  </a:lnTo>
                  <a:lnTo>
                    <a:pt x="136" y="1158"/>
                  </a:lnTo>
                  <a:lnTo>
                    <a:pt x="76" y="1148"/>
                  </a:lnTo>
                  <a:lnTo>
                    <a:pt x="47" y="1126"/>
                  </a:lnTo>
                  <a:lnTo>
                    <a:pt x="19" y="1146"/>
                  </a:lnTo>
                  <a:lnTo>
                    <a:pt x="6" y="1110"/>
                  </a:lnTo>
                  <a:lnTo>
                    <a:pt x="0" y="1038"/>
                  </a:lnTo>
                  <a:lnTo>
                    <a:pt x="17" y="988"/>
                  </a:lnTo>
                  <a:lnTo>
                    <a:pt x="26" y="970"/>
                  </a:lnTo>
                  <a:lnTo>
                    <a:pt x="88" y="963"/>
                  </a:lnTo>
                  <a:lnTo>
                    <a:pt x="88" y="974"/>
                  </a:lnTo>
                  <a:lnTo>
                    <a:pt x="104" y="991"/>
                  </a:lnTo>
                  <a:lnTo>
                    <a:pt x="143" y="967"/>
                  </a:lnTo>
                  <a:lnTo>
                    <a:pt x="375" y="632"/>
                  </a:lnTo>
                  <a:lnTo>
                    <a:pt x="323" y="598"/>
                  </a:lnTo>
                  <a:lnTo>
                    <a:pt x="352" y="568"/>
                  </a:lnTo>
                  <a:lnTo>
                    <a:pt x="412" y="593"/>
                  </a:lnTo>
                  <a:lnTo>
                    <a:pt x="466" y="561"/>
                  </a:lnTo>
                  <a:lnTo>
                    <a:pt x="492" y="578"/>
                  </a:lnTo>
                  <a:lnTo>
                    <a:pt x="519" y="565"/>
                  </a:lnTo>
                  <a:lnTo>
                    <a:pt x="508" y="527"/>
                  </a:lnTo>
                  <a:lnTo>
                    <a:pt x="529" y="517"/>
                  </a:lnTo>
                  <a:lnTo>
                    <a:pt x="623" y="375"/>
                  </a:lnTo>
                  <a:lnTo>
                    <a:pt x="428" y="308"/>
                  </a:lnTo>
                  <a:lnTo>
                    <a:pt x="623" y="168"/>
                  </a:lnTo>
                  <a:lnTo>
                    <a:pt x="660" y="2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01" name="Freeform 13"/>
            <p:cNvSpPr>
              <a:spLocks/>
            </p:cNvSpPr>
            <p:nvPr/>
          </p:nvSpPr>
          <p:spPr bwMode="auto">
            <a:xfrm>
              <a:off x="3927" y="1470"/>
              <a:ext cx="493" cy="415"/>
            </a:xfrm>
            <a:custGeom>
              <a:avLst/>
              <a:gdLst>
                <a:gd name="T0" fmla="*/ 96 w 2589"/>
                <a:gd name="T1" fmla="*/ 287 h 2186"/>
                <a:gd name="T2" fmla="*/ 169 w 2589"/>
                <a:gd name="T3" fmla="*/ 129 h 2186"/>
                <a:gd name="T4" fmla="*/ 271 w 2589"/>
                <a:gd name="T5" fmla="*/ 111 h 2186"/>
                <a:gd name="T6" fmla="*/ 412 w 2589"/>
                <a:gd name="T7" fmla="*/ 21 h 2186"/>
                <a:gd name="T8" fmla="*/ 542 w 2589"/>
                <a:gd name="T9" fmla="*/ 0 h 2186"/>
                <a:gd name="T10" fmla="*/ 705 w 2589"/>
                <a:gd name="T11" fmla="*/ 85 h 2186"/>
                <a:gd name="T12" fmla="*/ 770 w 2589"/>
                <a:gd name="T13" fmla="*/ 106 h 2186"/>
                <a:gd name="T14" fmla="*/ 858 w 2589"/>
                <a:gd name="T15" fmla="*/ 63 h 2186"/>
                <a:gd name="T16" fmla="*/ 876 w 2589"/>
                <a:gd name="T17" fmla="*/ 262 h 2186"/>
                <a:gd name="T18" fmla="*/ 749 w 2589"/>
                <a:gd name="T19" fmla="*/ 500 h 2186"/>
                <a:gd name="T20" fmla="*/ 861 w 2589"/>
                <a:gd name="T21" fmla="*/ 536 h 2186"/>
                <a:gd name="T22" fmla="*/ 961 w 2589"/>
                <a:gd name="T23" fmla="*/ 642 h 2186"/>
                <a:gd name="T24" fmla="*/ 1539 w 2589"/>
                <a:gd name="T25" fmla="*/ 404 h 2186"/>
                <a:gd name="T26" fmla="*/ 1956 w 2589"/>
                <a:gd name="T27" fmla="*/ 710 h 2186"/>
                <a:gd name="T28" fmla="*/ 2035 w 2589"/>
                <a:gd name="T29" fmla="*/ 792 h 2186"/>
                <a:gd name="T30" fmla="*/ 2330 w 2589"/>
                <a:gd name="T31" fmla="*/ 738 h 2186"/>
                <a:gd name="T32" fmla="*/ 2510 w 2589"/>
                <a:gd name="T33" fmla="*/ 803 h 2186"/>
                <a:gd name="T34" fmla="*/ 2589 w 2589"/>
                <a:gd name="T35" fmla="*/ 831 h 2186"/>
                <a:gd name="T36" fmla="*/ 2445 w 2589"/>
                <a:gd name="T37" fmla="*/ 940 h 2186"/>
                <a:gd name="T38" fmla="*/ 2393 w 2589"/>
                <a:gd name="T39" fmla="*/ 1062 h 2186"/>
                <a:gd name="T40" fmla="*/ 2352 w 2589"/>
                <a:gd name="T41" fmla="*/ 1081 h 2186"/>
                <a:gd name="T42" fmla="*/ 2411 w 2589"/>
                <a:gd name="T43" fmla="*/ 1114 h 2186"/>
                <a:gd name="T44" fmla="*/ 2508 w 2589"/>
                <a:gd name="T45" fmla="*/ 1201 h 2186"/>
                <a:gd name="T46" fmla="*/ 2399 w 2589"/>
                <a:gd name="T47" fmla="*/ 1324 h 2186"/>
                <a:gd name="T48" fmla="*/ 2438 w 2589"/>
                <a:gd name="T49" fmla="*/ 1616 h 2186"/>
                <a:gd name="T50" fmla="*/ 2132 w 2589"/>
                <a:gd name="T51" fmla="*/ 1860 h 2186"/>
                <a:gd name="T52" fmla="*/ 2054 w 2589"/>
                <a:gd name="T53" fmla="*/ 1912 h 2186"/>
                <a:gd name="T54" fmla="*/ 1972 w 2589"/>
                <a:gd name="T55" fmla="*/ 1917 h 2186"/>
                <a:gd name="T56" fmla="*/ 1839 w 2589"/>
                <a:gd name="T57" fmla="*/ 1888 h 2186"/>
                <a:gd name="T58" fmla="*/ 1728 w 2589"/>
                <a:gd name="T59" fmla="*/ 1921 h 2186"/>
                <a:gd name="T60" fmla="*/ 1661 w 2589"/>
                <a:gd name="T61" fmla="*/ 2047 h 2186"/>
                <a:gd name="T62" fmla="*/ 1611 w 2589"/>
                <a:gd name="T63" fmla="*/ 2098 h 2186"/>
                <a:gd name="T64" fmla="*/ 1412 w 2589"/>
                <a:gd name="T65" fmla="*/ 2186 h 2186"/>
                <a:gd name="T66" fmla="*/ 1373 w 2589"/>
                <a:gd name="T67" fmla="*/ 2062 h 2186"/>
                <a:gd name="T68" fmla="*/ 1256 w 2589"/>
                <a:gd name="T69" fmla="*/ 2035 h 2186"/>
                <a:gd name="T70" fmla="*/ 1243 w 2589"/>
                <a:gd name="T71" fmla="*/ 1903 h 2186"/>
                <a:gd name="T72" fmla="*/ 1195 w 2589"/>
                <a:gd name="T73" fmla="*/ 1782 h 2186"/>
                <a:gd name="T74" fmla="*/ 1144 w 2589"/>
                <a:gd name="T75" fmla="*/ 1740 h 2186"/>
                <a:gd name="T76" fmla="*/ 1161 w 2589"/>
                <a:gd name="T77" fmla="*/ 1640 h 2186"/>
                <a:gd name="T78" fmla="*/ 1102 w 2589"/>
                <a:gd name="T79" fmla="*/ 1538 h 2186"/>
                <a:gd name="T80" fmla="*/ 1042 w 2589"/>
                <a:gd name="T81" fmla="*/ 1406 h 2186"/>
                <a:gd name="T82" fmla="*/ 900 w 2589"/>
                <a:gd name="T83" fmla="*/ 1412 h 2186"/>
                <a:gd name="T84" fmla="*/ 837 w 2589"/>
                <a:gd name="T85" fmla="*/ 1306 h 2186"/>
                <a:gd name="T86" fmla="*/ 810 w 2589"/>
                <a:gd name="T87" fmla="*/ 1360 h 2186"/>
                <a:gd name="T88" fmla="*/ 689 w 2589"/>
                <a:gd name="T89" fmla="*/ 1352 h 2186"/>
                <a:gd name="T90" fmla="*/ 707 w 2589"/>
                <a:gd name="T91" fmla="*/ 1436 h 2186"/>
                <a:gd name="T92" fmla="*/ 663 w 2589"/>
                <a:gd name="T93" fmla="*/ 1463 h 2186"/>
                <a:gd name="T94" fmla="*/ 500 w 2589"/>
                <a:gd name="T95" fmla="*/ 1415 h 2186"/>
                <a:gd name="T96" fmla="*/ 430 w 2589"/>
                <a:gd name="T97" fmla="*/ 1487 h 2186"/>
                <a:gd name="T98" fmla="*/ 446 w 2589"/>
                <a:gd name="T99" fmla="*/ 1583 h 2186"/>
                <a:gd name="T100" fmla="*/ 262 w 2589"/>
                <a:gd name="T101" fmla="*/ 1547 h 2186"/>
                <a:gd name="T102" fmla="*/ 93 w 2589"/>
                <a:gd name="T103" fmla="*/ 1517 h 2186"/>
                <a:gd name="T104" fmla="*/ 130 w 2589"/>
                <a:gd name="T105" fmla="*/ 1409 h 2186"/>
                <a:gd name="T106" fmla="*/ 220 w 2589"/>
                <a:gd name="T107" fmla="*/ 1352 h 2186"/>
                <a:gd name="T108" fmla="*/ 132 w 2589"/>
                <a:gd name="T109" fmla="*/ 1114 h 2186"/>
                <a:gd name="T110" fmla="*/ 187 w 2589"/>
                <a:gd name="T111" fmla="*/ 1087 h 2186"/>
                <a:gd name="T112" fmla="*/ 277 w 2589"/>
                <a:gd name="T113" fmla="*/ 909 h 2186"/>
                <a:gd name="T114" fmla="*/ 190 w 2589"/>
                <a:gd name="T115" fmla="*/ 660 h 2186"/>
                <a:gd name="T116" fmla="*/ 39 w 2589"/>
                <a:gd name="T117" fmla="*/ 542 h 2186"/>
                <a:gd name="T118" fmla="*/ 0 w 2589"/>
                <a:gd name="T119" fmla="*/ 391 h 2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589" h="2186">
                  <a:moveTo>
                    <a:pt x="45" y="337"/>
                  </a:moveTo>
                  <a:lnTo>
                    <a:pt x="96" y="287"/>
                  </a:lnTo>
                  <a:lnTo>
                    <a:pt x="117" y="214"/>
                  </a:lnTo>
                  <a:lnTo>
                    <a:pt x="169" y="129"/>
                  </a:lnTo>
                  <a:lnTo>
                    <a:pt x="241" y="99"/>
                  </a:lnTo>
                  <a:lnTo>
                    <a:pt x="271" y="111"/>
                  </a:lnTo>
                  <a:lnTo>
                    <a:pt x="325" y="46"/>
                  </a:lnTo>
                  <a:lnTo>
                    <a:pt x="412" y="21"/>
                  </a:lnTo>
                  <a:lnTo>
                    <a:pt x="401" y="6"/>
                  </a:lnTo>
                  <a:lnTo>
                    <a:pt x="542" y="0"/>
                  </a:lnTo>
                  <a:lnTo>
                    <a:pt x="650" y="85"/>
                  </a:lnTo>
                  <a:lnTo>
                    <a:pt x="705" y="85"/>
                  </a:lnTo>
                  <a:lnTo>
                    <a:pt x="717" y="67"/>
                  </a:lnTo>
                  <a:lnTo>
                    <a:pt x="770" y="106"/>
                  </a:lnTo>
                  <a:lnTo>
                    <a:pt x="788" y="106"/>
                  </a:lnTo>
                  <a:lnTo>
                    <a:pt x="858" y="63"/>
                  </a:lnTo>
                  <a:lnTo>
                    <a:pt x="909" y="145"/>
                  </a:lnTo>
                  <a:lnTo>
                    <a:pt x="876" y="262"/>
                  </a:lnTo>
                  <a:lnTo>
                    <a:pt x="785" y="352"/>
                  </a:lnTo>
                  <a:lnTo>
                    <a:pt x="749" y="500"/>
                  </a:lnTo>
                  <a:lnTo>
                    <a:pt x="816" y="505"/>
                  </a:lnTo>
                  <a:lnTo>
                    <a:pt x="861" y="536"/>
                  </a:lnTo>
                  <a:lnTo>
                    <a:pt x="933" y="557"/>
                  </a:lnTo>
                  <a:lnTo>
                    <a:pt x="961" y="642"/>
                  </a:lnTo>
                  <a:lnTo>
                    <a:pt x="997" y="720"/>
                  </a:lnTo>
                  <a:lnTo>
                    <a:pt x="1539" y="404"/>
                  </a:lnTo>
                  <a:lnTo>
                    <a:pt x="1855" y="707"/>
                  </a:lnTo>
                  <a:lnTo>
                    <a:pt x="1956" y="710"/>
                  </a:lnTo>
                  <a:lnTo>
                    <a:pt x="1972" y="777"/>
                  </a:lnTo>
                  <a:lnTo>
                    <a:pt x="2035" y="792"/>
                  </a:lnTo>
                  <a:lnTo>
                    <a:pt x="2182" y="731"/>
                  </a:lnTo>
                  <a:lnTo>
                    <a:pt x="2330" y="738"/>
                  </a:lnTo>
                  <a:lnTo>
                    <a:pt x="2435" y="795"/>
                  </a:lnTo>
                  <a:lnTo>
                    <a:pt x="2510" y="803"/>
                  </a:lnTo>
                  <a:lnTo>
                    <a:pt x="2508" y="789"/>
                  </a:lnTo>
                  <a:lnTo>
                    <a:pt x="2589" y="831"/>
                  </a:lnTo>
                  <a:lnTo>
                    <a:pt x="2544" y="942"/>
                  </a:lnTo>
                  <a:lnTo>
                    <a:pt x="2445" y="940"/>
                  </a:lnTo>
                  <a:lnTo>
                    <a:pt x="2463" y="1072"/>
                  </a:lnTo>
                  <a:lnTo>
                    <a:pt x="2393" y="1062"/>
                  </a:lnTo>
                  <a:lnTo>
                    <a:pt x="2357" y="1036"/>
                  </a:lnTo>
                  <a:lnTo>
                    <a:pt x="2352" y="1081"/>
                  </a:lnTo>
                  <a:lnTo>
                    <a:pt x="2381" y="1132"/>
                  </a:lnTo>
                  <a:lnTo>
                    <a:pt x="2411" y="1114"/>
                  </a:lnTo>
                  <a:lnTo>
                    <a:pt x="2438" y="1189"/>
                  </a:lnTo>
                  <a:lnTo>
                    <a:pt x="2508" y="1201"/>
                  </a:lnTo>
                  <a:lnTo>
                    <a:pt x="2550" y="1288"/>
                  </a:lnTo>
                  <a:lnTo>
                    <a:pt x="2399" y="1324"/>
                  </a:lnTo>
                  <a:lnTo>
                    <a:pt x="2372" y="1517"/>
                  </a:lnTo>
                  <a:lnTo>
                    <a:pt x="2438" y="1616"/>
                  </a:lnTo>
                  <a:lnTo>
                    <a:pt x="2246" y="1824"/>
                  </a:lnTo>
                  <a:lnTo>
                    <a:pt x="2132" y="1860"/>
                  </a:lnTo>
                  <a:lnTo>
                    <a:pt x="2068" y="1927"/>
                  </a:lnTo>
                  <a:lnTo>
                    <a:pt x="2054" y="1912"/>
                  </a:lnTo>
                  <a:lnTo>
                    <a:pt x="1987" y="1906"/>
                  </a:lnTo>
                  <a:lnTo>
                    <a:pt x="1972" y="1917"/>
                  </a:lnTo>
                  <a:lnTo>
                    <a:pt x="1915" y="1927"/>
                  </a:lnTo>
                  <a:lnTo>
                    <a:pt x="1839" y="1888"/>
                  </a:lnTo>
                  <a:lnTo>
                    <a:pt x="1813" y="1906"/>
                  </a:lnTo>
                  <a:lnTo>
                    <a:pt x="1728" y="1921"/>
                  </a:lnTo>
                  <a:lnTo>
                    <a:pt x="1674" y="1966"/>
                  </a:lnTo>
                  <a:lnTo>
                    <a:pt x="1661" y="2047"/>
                  </a:lnTo>
                  <a:lnTo>
                    <a:pt x="1629" y="2095"/>
                  </a:lnTo>
                  <a:lnTo>
                    <a:pt x="1611" y="2098"/>
                  </a:lnTo>
                  <a:lnTo>
                    <a:pt x="1463" y="2186"/>
                  </a:lnTo>
                  <a:lnTo>
                    <a:pt x="1412" y="2186"/>
                  </a:lnTo>
                  <a:lnTo>
                    <a:pt x="1412" y="2134"/>
                  </a:lnTo>
                  <a:lnTo>
                    <a:pt x="1373" y="2062"/>
                  </a:lnTo>
                  <a:lnTo>
                    <a:pt x="1316" y="2033"/>
                  </a:lnTo>
                  <a:lnTo>
                    <a:pt x="1256" y="2035"/>
                  </a:lnTo>
                  <a:lnTo>
                    <a:pt x="1238" y="1972"/>
                  </a:lnTo>
                  <a:lnTo>
                    <a:pt x="1243" y="1903"/>
                  </a:lnTo>
                  <a:lnTo>
                    <a:pt x="1220" y="1873"/>
                  </a:lnTo>
                  <a:lnTo>
                    <a:pt x="1195" y="1782"/>
                  </a:lnTo>
                  <a:lnTo>
                    <a:pt x="1159" y="1770"/>
                  </a:lnTo>
                  <a:lnTo>
                    <a:pt x="1144" y="1740"/>
                  </a:lnTo>
                  <a:lnTo>
                    <a:pt x="1174" y="1701"/>
                  </a:lnTo>
                  <a:lnTo>
                    <a:pt x="1161" y="1640"/>
                  </a:lnTo>
                  <a:lnTo>
                    <a:pt x="1117" y="1601"/>
                  </a:lnTo>
                  <a:lnTo>
                    <a:pt x="1102" y="1538"/>
                  </a:lnTo>
                  <a:lnTo>
                    <a:pt x="1063" y="1517"/>
                  </a:lnTo>
                  <a:lnTo>
                    <a:pt x="1042" y="1406"/>
                  </a:lnTo>
                  <a:lnTo>
                    <a:pt x="958" y="1313"/>
                  </a:lnTo>
                  <a:lnTo>
                    <a:pt x="900" y="1412"/>
                  </a:lnTo>
                  <a:lnTo>
                    <a:pt x="870" y="1313"/>
                  </a:lnTo>
                  <a:lnTo>
                    <a:pt x="837" y="1306"/>
                  </a:lnTo>
                  <a:lnTo>
                    <a:pt x="837" y="1360"/>
                  </a:lnTo>
                  <a:lnTo>
                    <a:pt x="810" y="1360"/>
                  </a:lnTo>
                  <a:lnTo>
                    <a:pt x="756" y="1313"/>
                  </a:lnTo>
                  <a:lnTo>
                    <a:pt x="689" y="1352"/>
                  </a:lnTo>
                  <a:lnTo>
                    <a:pt x="692" y="1409"/>
                  </a:lnTo>
                  <a:lnTo>
                    <a:pt x="707" y="1436"/>
                  </a:lnTo>
                  <a:lnTo>
                    <a:pt x="692" y="1469"/>
                  </a:lnTo>
                  <a:lnTo>
                    <a:pt x="663" y="1463"/>
                  </a:lnTo>
                  <a:lnTo>
                    <a:pt x="632" y="1421"/>
                  </a:lnTo>
                  <a:lnTo>
                    <a:pt x="500" y="1415"/>
                  </a:lnTo>
                  <a:lnTo>
                    <a:pt x="430" y="1448"/>
                  </a:lnTo>
                  <a:lnTo>
                    <a:pt x="430" y="1487"/>
                  </a:lnTo>
                  <a:lnTo>
                    <a:pt x="479" y="1536"/>
                  </a:lnTo>
                  <a:lnTo>
                    <a:pt x="446" y="1583"/>
                  </a:lnTo>
                  <a:lnTo>
                    <a:pt x="329" y="1598"/>
                  </a:lnTo>
                  <a:lnTo>
                    <a:pt x="262" y="1547"/>
                  </a:lnTo>
                  <a:lnTo>
                    <a:pt x="151" y="1541"/>
                  </a:lnTo>
                  <a:lnTo>
                    <a:pt x="93" y="1517"/>
                  </a:lnTo>
                  <a:lnTo>
                    <a:pt x="84" y="1494"/>
                  </a:lnTo>
                  <a:lnTo>
                    <a:pt x="130" y="1409"/>
                  </a:lnTo>
                  <a:lnTo>
                    <a:pt x="174" y="1403"/>
                  </a:lnTo>
                  <a:lnTo>
                    <a:pt x="220" y="1352"/>
                  </a:lnTo>
                  <a:lnTo>
                    <a:pt x="187" y="1288"/>
                  </a:lnTo>
                  <a:lnTo>
                    <a:pt x="132" y="1114"/>
                  </a:lnTo>
                  <a:lnTo>
                    <a:pt x="130" y="1087"/>
                  </a:lnTo>
                  <a:lnTo>
                    <a:pt x="187" y="1087"/>
                  </a:lnTo>
                  <a:lnTo>
                    <a:pt x="271" y="1030"/>
                  </a:lnTo>
                  <a:lnTo>
                    <a:pt x="277" y="909"/>
                  </a:lnTo>
                  <a:lnTo>
                    <a:pt x="202" y="879"/>
                  </a:lnTo>
                  <a:lnTo>
                    <a:pt x="190" y="660"/>
                  </a:lnTo>
                  <a:lnTo>
                    <a:pt x="70" y="578"/>
                  </a:lnTo>
                  <a:lnTo>
                    <a:pt x="39" y="542"/>
                  </a:lnTo>
                  <a:lnTo>
                    <a:pt x="52" y="503"/>
                  </a:lnTo>
                  <a:lnTo>
                    <a:pt x="0" y="391"/>
                  </a:lnTo>
                  <a:lnTo>
                    <a:pt x="45" y="33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02" name="Freeform 14"/>
            <p:cNvSpPr>
              <a:spLocks/>
            </p:cNvSpPr>
            <p:nvPr/>
          </p:nvSpPr>
          <p:spPr bwMode="auto">
            <a:xfrm>
              <a:off x="3500" y="1388"/>
              <a:ext cx="493" cy="531"/>
            </a:xfrm>
            <a:custGeom>
              <a:avLst/>
              <a:gdLst>
                <a:gd name="T0" fmla="*/ 88 w 2593"/>
                <a:gd name="T1" fmla="*/ 518 h 2805"/>
                <a:gd name="T2" fmla="*/ 313 w 2593"/>
                <a:gd name="T3" fmla="*/ 303 h 2805"/>
                <a:gd name="T4" fmla="*/ 396 w 2593"/>
                <a:gd name="T5" fmla="*/ 90 h 2805"/>
                <a:gd name="T6" fmla="*/ 874 w 2593"/>
                <a:gd name="T7" fmla="*/ 63 h 2805"/>
                <a:gd name="T8" fmla="*/ 1127 w 2593"/>
                <a:gd name="T9" fmla="*/ 348 h 2805"/>
                <a:gd name="T10" fmla="*/ 1330 w 2593"/>
                <a:gd name="T11" fmla="*/ 410 h 2805"/>
                <a:gd name="T12" fmla="*/ 1474 w 2593"/>
                <a:gd name="T13" fmla="*/ 489 h 2805"/>
                <a:gd name="T14" fmla="*/ 1561 w 2593"/>
                <a:gd name="T15" fmla="*/ 499 h 2805"/>
                <a:gd name="T16" fmla="*/ 1629 w 2593"/>
                <a:gd name="T17" fmla="*/ 564 h 2805"/>
                <a:gd name="T18" fmla="*/ 1883 w 2593"/>
                <a:gd name="T19" fmla="*/ 668 h 2805"/>
                <a:gd name="T20" fmla="*/ 2001 w 2593"/>
                <a:gd name="T21" fmla="*/ 658 h 2805"/>
                <a:gd name="T22" fmla="*/ 2169 w 2593"/>
                <a:gd name="T23" fmla="*/ 597 h 2805"/>
                <a:gd name="T24" fmla="*/ 2229 w 2593"/>
                <a:gd name="T25" fmla="*/ 740 h 2805"/>
                <a:gd name="T26" fmla="*/ 2240 w 2593"/>
                <a:gd name="T27" fmla="*/ 825 h 2805"/>
                <a:gd name="T28" fmla="*/ 2280 w 2593"/>
                <a:gd name="T29" fmla="*/ 969 h 2805"/>
                <a:gd name="T30" fmla="*/ 2431 w 2593"/>
                <a:gd name="T31" fmla="*/ 1091 h 2805"/>
                <a:gd name="T32" fmla="*/ 2514 w 2593"/>
                <a:gd name="T33" fmla="*/ 1344 h 2805"/>
                <a:gd name="T34" fmla="*/ 2421 w 2593"/>
                <a:gd name="T35" fmla="*/ 1515 h 2805"/>
                <a:gd name="T36" fmla="*/ 2378 w 2593"/>
                <a:gd name="T37" fmla="*/ 1559 h 2805"/>
                <a:gd name="T38" fmla="*/ 2467 w 2593"/>
                <a:gd name="T39" fmla="*/ 1776 h 2805"/>
                <a:gd name="T40" fmla="*/ 2372 w 2593"/>
                <a:gd name="T41" fmla="*/ 1837 h 2805"/>
                <a:gd name="T42" fmla="*/ 2335 w 2593"/>
                <a:gd name="T43" fmla="*/ 1952 h 2805"/>
                <a:gd name="T44" fmla="*/ 2500 w 2593"/>
                <a:gd name="T45" fmla="*/ 1978 h 2805"/>
                <a:gd name="T46" fmla="*/ 2593 w 2593"/>
                <a:gd name="T47" fmla="*/ 2085 h 2805"/>
                <a:gd name="T48" fmla="*/ 2425 w 2593"/>
                <a:gd name="T49" fmla="*/ 2171 h 2805"/>
                <a:gd name="T50" fmla="*/ 2295 w 2593"/>
                <a:gd name="T51" fmla="*/ 2292 h 2805"/>
                <a:gd name="T52" fmla="*/ 2328 w 2593"/>
                <a:gd name="T53" fmla="*/ 2330 h 2805"/>
                <a:gd name="T54" fmla="*/ 2448 w 2593"/>
                <a:gd name="T55" fmla="*/ 2393 h 2805"/>
                <a:gd name="T56" fmla="*/ 2453 w 2593"/>
                <a:gd name="T57" fmla="*/ 2472 h 2805"/>
                <a:gd name="T58" fmla="*/ 2404 w 2593"/>
                <a:gd name="T59" fmla="*/ 2568 h 2805"/>
                <a:gd name="T60" fmla="*/ 2234 w 2593"/>
                <a:gd name="T61" fmla="*/ 2682 h 2805"/>
                <a:gd name="T62" fmla="*/ 2104 w 2593"/>
                <a:gd name="T63" fmla="*/ 2621 h 2805"/>
                <a:gd name="T64" fmla="*/ 2031 w 2593"/>
                <a:gd name="T65" fmla="*/ 2636 h 2805"/>
                <a:gd name="T66" fmla="*/ 1929 w 2593"/>
                <a:gd name="T67" fmla="*/ 2805 h 2805"/>
                <a:gd name="T68" fmla="*/ 1776 w 2593"/>
                <a:gd name="T69" fmla="*/ 2746 h 2805"/>
                <a:gd name="T70" fmla="*/ 1324 w 2593"/>
                <a:gd name="T71" fmla="*/ 2568 h 2805"/>
                <a:gd name="T72" fmla="*/ 1254 w 2593"/>
                <a:gd name="T73" fmla="*/ 2488 h 2805"/>
                <a:gd name="T74" fmla="*/ 1218 w 2593"/>
                <a:gd name="T75" fmla="*/ 2395 h 2805"/>
                <a:gd name="T76" fmla="*/ 1171 w 2593"/>
                <a:gd name="T77" fmla="*/ 2273 h 2805"/>
                <a:gd name="T78" fmla="*/ 1152 w 2593"/>
                <a:gd name="T79" fmla="*/ 2168 h 2805"/>
                <a:gd name="T80" fmla="*/ 1278 w 2593"/>
                <a:gd name="T81" fmla="*/ 2149 h 2805"/>
                <a:gd name="T82" fmla="*/ 1359 w 2593"/>
                <a:gd name="T83" fmla="*/ 2085 h 2805"/>
                <a:gd name="T84" fmla="*/ 1447 w 2593"/>
                <a:gd name="T85" fmla="*/ 2031 h 2805"/>
                <a:gd name="T86" fmla="*/ 1516 w 2593"/>
                <a:gd name="T87" fmla="*/ 1902 h 2805"/>
                <a:gd name="T88" fmla="*/ 1503 w 2593"/>
                <a:gd name="T89" fmla="*/ 1803 h 2805"/>
                <a:gd name="T90" fmla="*/ 1381 w 2593"/>
                <a:gd name="T91" fmla="*/ 1697 h 2805"/>
                <a:gd name="T92" fmla="*/ 1308 w 2593"/>
                <a:gd name="T93" fmla="*/ 1750 h 2805"/>
                <a:gd name="T94" fmla="*/ 1189 w 2593"/>
                <a:gd name="T95" fmla="*/ 1860 h 2805"/>
                <a:gd name="T96" fmla="*/ 1069 w 2593"/>
                <a:gd name="T97" fmla="*/ 1876 h 2805"/>
                <a:gd name="T98" fmla="*/ 966 w 2593"/>
                <a:gd name="T99" fmla="*/ 1871 h 2805"/>
                <a:gd name="T100" fmla="*/ 868 w 2593"/>
                <a:gd name="T101" fmla="*/ 1826 h 2805"/>
                <a:gd name="T102" fmla="*/ 825 w 2593"/>
                <a:gd name="T103" fmla="*/ 1742 h 2805"/>
                <a:gd name="T104" fmla="*/ 647 w 2593"/>
                <a:gd name="T105" fmla="*/ 1672 h 2805"/>
                <a:gd name="T106" fmla="*/ 574 w 2593"/>
                <a:gd name="T107" fmla="*/ 1569 h 2805"/>
                <a:gd name="T108" fmla="*/ 503 w 2593"/>
                <a:gd name="T109" fmla="*/ 1467 h 2805"/>
                <a:gd name="T110" fmla="*/ 465 w 2593"/>
                <a:gd name="T111" fmla="*/ 1124 h 2805"/>
                <a:gd name="T112" fmla="*/ 9 w 2593"/>
                <a:gd name="T113" fmla="*/ 1051 h 2805"/>
                <a:gd name="T114" fmla="*/ 30 w 2593"/>
                <a:gd name="T115" fmla="*/ 970 h 2805"/>
                <a:gd name="T116" fmla="*/ 28 w 2593"/>
                <a:gd name="T117" fmla="*/ 837 h 2805"/>
                <a:gd name="T118" fmla="*/ 66 w 2593"/>
                <a:gd name="T119" fmla="*/ 697 h 2805"/>
                <a:gd name="T120" fmla="*/ 54 w 2593"/>
                <a:gd name="T121" fmla="*/ 549 h 28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93" h="2805">
                  <a:moveTo>
                    <a:pt x="74" y="515"/>
                  </a:moveTo>
                  <a:lnTo>
                    <a:pt x="88" y="518"/>
                  </a:lnTo>
                  <a:lnTo>
                    <a:pt x="257" y="506"/>
                  </a:lnTo>
                  <a:lnTo>
                    <a:pt x="313" y="303"/>
                  </a:lnTo>
                  <a:lnTo>
                    <a:pt x="319" y="311"/>
                  </a:lnTo>
                  <a:lnTo>
                    <a:pt x="396" y="90"/>
                  </a:lnTo>
                  <a:lnTo>
                    <a:pt x="491" y="0"/>
                  </a:lnTo>
                  <a:lnTo>
                    <a:pt x="874" y="63"/>
                  </a:lnTo>
                  <a:lnTo>
                    <a:pt x="1047" y="280"/>
                  </a:lnTo>
                  <a:lnTo>
                    <a:pt x="1127" y="348"/>
                  </a:lnTo>
                  <a:lnTo>
                    <a:pt x="1259" y="400"/>
                  </a:lnTo>
                  <a:lnTo>
                    <a:pt x="1330" y="410"/>
                  </a:lnTo>
                  <a:lnTo>
                    <a:pt x="1384" y="450"/>
                  </a:lnTo>
                  <a:lnTo>
                    <a:pt x="1474" y="489"/>
                  </a:lnTo>
                  <a:lnTo>
                    <a:pt x="1541" y="483"/>
                  </a:lnTo>
                  <a:lnTo>
                    <a:pt x="1561" y="499"/>
                  </a:lnTo>
                  <a:lnTo>
                    <a:pt x="1556" y="555"/>
                  </a:lnTo>
                  <a:lnTo>
                    <a:pt x="1629" y="564"/>
                  </a:lnTo>
                  <a:lnTo>
                    <a:pt x="1664" y="621"/>
                  </a:lnTo>
                  <a:lnTo>
                    <a:pt x="1883" y="668"/>
                  </a:lnTo>
                  <a:lnTo>
                    <a:pt x="1952" y="650"/>
                  </a:lnTo>
                  <a:lnTo>
                    <a:pt x="2001" y="658"/>
                  </a:lnTo>
                  <a:lnTo>
                    <a:pt x="2057" y="594"/>
                  </a:lnTo>
                  <a:lnTo>
                    <a:pt x="2169" y="597"/>
                  </a:lnTo>
                  <a:lnTo>
                    <a:pt x="2178" y="643"/>
                  </a:lnTo>
                  <a:lnTo>
                    <a:pt x="2229" y="740"/>
                  </a:lnTo>
                  <a:lnTo>
                    <a:pt x="2282" y="776"/>
                  </a:lnTo>
                  <a:lnTo>
                    <a:pt x="2240" y="825"/>
                  </a:lnTo>
                  <a:lnTo>
                    <a:pt x="2288" y="928"/>
                  </a:lnTo>
                  <a:lnTo>
                    <a:pt x="2280" y="969"/>
                  </a:lnTo>
                  <a:lnTo>
                    <a:pt x="2309" y="1007"/>
                  </a:lnTo>
                  <a:lnTo>
                    <a:pt x="2431" y="1091"/>
                  </a:lnTo>
                  <a:lnTo>
                    <a:pt x="2438" y="1315"/>
                  </a:lnTo>
                  <a:lnTo>
                    <a:pt x="2514" y="1344"/>
                  </a:lnTo>
                  <a:lnTo>
                    <a:pt x="2509" y="1460"/>
                  </a:lnTo>
                  <a:lnTo>
                    <a:pt x="2421" y="1515"/>
                  </a:lnTo>
                  <a:lnTo>
                    <a:pt x="2372" y="1516"/>
                  </a:lnTo>
                  <a:lnTo>
                    <a:pt x="2378" y="1559"/>
                  </a:lnTo>
                  <a:lnTo>
                    <a:pt x="2431" y="1725"/>
                  </a:lnTo>
                  <a:lnTo>
                    <a:pt x="2467" y="1776"/>
                  </a:lnTo>
                  <a:lnTo>
                    <a:pt x="2421" y="1831"/>
                  </a:lnTo>
                  <a:lnTo>
                    <a:pt x="2372" y="1837"/>
                  </a:lnTo>
                  <a:lnTo>
                    <a:pt x="2322" y="1922"/>
                  </a:lnTo>
                  <a:lnTo>
                    <a:pt x="2335" y="1952"/>
                  </a:lnTo>
                  <a:lnTo>
                    <a:pt x="2388" y="1975"/>
                  </a:lnTo>
                  <a:lnTo>
                    <a:pt x="2500" y="1978"/>
                  </a:lnTo>
                  <a:lnTo>
                    <a:pt x="2571" y="2026"/>
                  </a:lnTo>
                  <a:lnTo>
                    <a:pt x="2593" y="2085"/>
                  </a:lnTo>
                  <a:lnTo>
                    <a:pt x="2481" y="2174"/>
                  </a:lnTo>
                  <a:lnTo>
                    <a:pt x="2425" y="2171"/>
                  </a:lnTo>
                  <a:lnTo>
                    <a:pt x="2299" y="2266"/>
                  </a:lnTo>
                  <a:lnTo>
                    <a:pt x="2295" y="2292"/>
                  </a:lnTo>
                  <a:lnTo>
                    <a:pt x="2313" y="2323"/>
                  </a:lnTo>
                  <a:lnTo>
                    <a:pt x="2328" y="2330"/>
                  </a:lnTo>
                  <a:lnTo>
                    <a:pt x="2495" y="2362"/>
                  </a:lnTo>
                  <a:lnTo>
                    <a:pt x="2448" y="2393"/>
                  </a:lnTo>
                  <a:lnTo>
                    <a:pt x="2488" y="2429"/>
                  </a:lnTo>
                  <a:lnTo>
                    <a:pt x="2453" y="2472"/>
                  </a:lnTo>
                  <a:lnTo>
                    <a:pt x="2454" y="2497"/>
                  </a:lnTo>
                  <a:lnTo>
                    <a:pt x="2404" y="2568"/>
                  </a:lnTo>
                  <a:lnTo>
                    <a:pt x="2197" y="2544"/>
                  </a:lnTo>
                  <a:lnTo>
                    <a:pt x="2234" y="2682"/>
                  </a:lnTo>
                  <a:lnTo>
                    <a:pt x="2137" y="2614"/>
                  </a:lnTo>
                  <a:lnTo>
                    <a:pt x="2104" y="2621"/>
                  </a:lnTo>
                  <a:lnTo>
                    <a:pt x="2063" y="2633"/>
                  </a:lnTo>
                  <a:lnTo>
                    <a:pt x="2031" y="2636"/>
                  </a:lnTo>
                  <a:lnTo>
                    <a:pt x="2014" y="2620"/>
                  </a:lnTo>
                  <a:lnTo>
                    <a:pt x="1929" y="2805"/>
                  </a:lnTo>
                  <a:lnTo>
                    <a:pt x="1814" y="2795"/>
                  </a:lnTo>
                  <a:lnTo>
                    <a:pt x="1776" y="2746"/>
                  </a:lnTo>
                  <a:lnTo>
                    <a:pt x="1781" y="2626"/>
                  </a:lnTo>
                  <a:lnTo>
                    <a:pt x="1324" y="2568"/>
                  </a:lnTo>
                  <a:lnTo>
                    <a:pt x="1297" y="2511"/>
                  </a:lnTo>
                  <a:lnTo>
                    <a:pt x="1254" y="2488"/>
                  </a:lnTo>
                  <a:lnTo>
                    <a:pt x="1247" y="2415"/>
                  </a:lnTo>
                  <a:lnTo>
                    <a:pt x="1218" y="2395"/>
                  </a:lnTo>
                  <a:lnTo>
                    <a:pt x="1189" y="2393"/>
                  </a:lnTo>
                  <a:lnTo>
                    <a:pt x="1171" y="2273"/>
                  </a:lnTo>
                  <a:lnTo>
                    <a:pt x="1129" y="2213"/>
                  </a:lnTo>
                  <a:lnTo>
                    <a:pt x="1152" y="2168"/>
                  </a:lnTo>
                  <a:lnTo>
                    <a:pt x="1218" y="2144"/>
                  </a:lnTo>
                  <a:lnTo>
                    <a:pt x="1278" y="2149"/>
                  </a:lnTo>
                  <a:lnTo>
                    <a:pt x="1311" y="2088"/>
                  </a:lnTo>
                  <a:lnTo>
                    <a:pt x="1359" y="2085"/>
                  </a:lnTo>
                  <a:lnTo>
                    <a:pt x="1396" y="2091"/>
                  </a:lnTo>
                  <a:lnTo>
                    <a:pt x="1447" y="2031"/>
                  </a:lnTo>
                  <a:lnTo>
                    <a:pt x="1460" y="1976"/>
                  </a:lnTo>
                  <a:lnTo>
                    <a:pt x="1516" y="1902"/>
                  </a:lnTo>
                  <a:lnTo>
                    <a:pt x="1529" y="1841"/>
                  </a:lnTo>
                  <a:lnTo>
                    <a:pt x="1503" y="1803"/>
                  </a:lnTo>
                  <a:lnTo>
                    <a:pt x="1403" y="1709"/>
                  </a:lnTo>
                  <a:lnTo>
                    <a:pt x="1381" y="1697"/>
                  </a:lnTo>
                  <a:lnTo>
                    <a:pt x="1331" y="1703"/>
                  </a:lnTo>
                  <a:lnTo>
                    <a:pt x="1308" y="1750"/>
                  </a:lnTo>
                  <a:lnTo>
                    <a:pt x="1195" y="1817"/>
                  </a:lnTo>
                  <a:lnTo>
                    <a:pt x="1189" y="1860"/>
                  </a:lnTo>
                  <a:lnTo>
                    <a:pt x="1151" y="1860"/>
                  </a:lnTo>
                  <a:lnTo>
                    <a:pt x="1069" y="1876"/>
                  </a:lnTo>
                  <a:lnTo>
                    <a:pt x="1017" y="1849"/>
                  </a:lnTo>
                  <a:lnTo>
                    <a:pt x="966" y="1871"/>
                  </a:lnTo>
                  <a:lnTo>
                    <a:pt x="908" y="1861"/>
                  </a:lnTo>
                  <a:lnTo>
                    <a:pt x="868" y="1826"/>
                  </a:lnTo>
                  <a:lnTo>
                    <a:pt x="852" y="1757"/>
                  </a:lnTo>
                  <a:lnTo>
                    <a:pt x="825" y="1742"/>
                  </a:lnTo>
                  <a:lnTo>
                    <a:pt x="661" y="1755"/>
                  </a:lnTo>
                  <a:lnTo>
                    <a:pt x="647" y="1672"/>
                  </a:lnTo>
                  <a:lnTo>
                    <a:pt x="613" y="1636"/>
                  </a:lnTo>
                  <a:lnTo>
                    <a:pt x="574" y="1569"/>
                  </a:lnTo>
                  <a:lnTo>
                    <a:pt x="513" y="1506"/>
                  </a:lnTo>
                  <a:lnTo>
                    <a:pt x="503" y="1467"/>
                  </a:lnTo>
                  <a:lnTo>
                    <a:pt x="428" y="1330"/>
                  </a:lnTo>
                  <a:lnTo>
                    <a:pt x="465" y="1124"/>
                  </a:lnTo>
                  <a:lnTo>
                    <a:pt x="505" y="1081"/>
                  </a:lnTo>
                  <a:lnTo>
                    <a:pt x="9" y="1051"/>
                  </a:lnTo>
                  <a:lnTo>
                    <a:pt x="40" y="1033"/>
                  </a:lnTo>
                  <a:lnTo>
                    <a:pt x="30" y="970"/>
                  </a:lnTo>
                  <a:lnTo>
                    <a:pt x="0" y="922"/>
                  </a:lnTo>
                  <a:lnTo>
                    <a:pt x="28" y="837"/>
                  </a:lnTo>
                  <a:lnTo>
                    <a:pt x="28" y="761"/>
                  </a:lnTo>
                  <a:lnTo>
                    <a:pt x="66" y="697"/>
                  </a:lnTo>
                  <a:lnTo>
                    <a:pt x="72" y="608"/>
                  </a:lnTo>
                  <a:lnTo>
                    <a:pt x="54" y="549"/>
                  </a:lnTo>
                  <a:lnTo>
                    <a:pt x="74" y="51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03" name="Freeform 15"/>
            <p:cNvSpPr>
              <a:spLocks/>
            </p:cNvSpPr>
            <p:nvPr/>
          </p:nvSpPr>
          <p:spPr bwMode="auto">
            <a:xfrm>
              <a:off x="3382" y="1825"/>
              <a:ext cx="346" cy="366"/>
            </a:xfrm>
            <a:custGeom>
              <a:avLst/>
              <a:gdLst>
                <a:gd name="T0" fmla="*/ 313 w 1814"/>
                <a:gd name="T1" fmla="*/ 912 h 1928"/>
                <a:gd name="T2" fmla="*/ 297 w 1814"/>
                <a:gd name="T3" fmla="*/ 773 h 1928"/>
                <a:gd name="T4" fmla="*/ 372 w 1814"/>
                <a:gd name="T5" fmla="*/ 686 h 1928"/>
                <a:gd name="T6" fmla="*/ 620 w 1814"/>
                <a:gd name="T7" fmla="*/ 356 h 1928"/>
                <a:gd name="T8" fmla="*/ 799 w 1814"/>
                <a:gd name="T9" fmla="*/ 0 h 1928"/>
                <a:gd name="T10" fmla="*/ 1004 w 1814"/>
                <a:gd name="T11" fmla="*/ 54 h 1928"/>
                <a:gd name="T12" fmla="*/ 1122 w 1814"/>
                <a:gd name="T13" fmla="*/ 325 h 1928"/>
                <a:gd name="T14" fmla="*/ 1360 w 1814"/>
                <a:gd name="T15" fmla="*/ 470 h 1928"/>
                <a:gd name="T16" fmla="*/ 1534 w 1814"/>
                <a:gd name="T17" fmla="*/ 486 h 1928"/>
                <a:gd name="T18" fmla="*/ 1711 w 1814"/>
                <a:gd name="T19" fmla="*/ 551 h 1928"/>
                <a:gd name="T20" fmla="*/ 1787 w 1814"/>
                <a:gd name="T21" fmla="*/ 540 h 1928"/>
                <a:gd name="T22" fmla="*/ 1765 w 1814"/>
                <a:gd name="T23" fmla="*/ 707 h 1928"/>
                <a:gd name="T24" fmla="*/ 1657 w 1814"/>
                <a:gd name="T25" fmla="*/ 875 h 1928"/>
                <a:gd name="T26" fmla="*/ 1490 w 1814"/>
                <a:gd name="T27" fmla="*/ 875 h 1928"/>
                <a:gd name="T28" fmla="*/ 1587 w 1814"/>
                <a:gd name="T29" fmla="*/ 994 h 1928"/>
                <a:gd name="T30" fmla="*/ 1603 w 1814"/>
                <a:gd name="T31" fmla="*/ 1085 h 1928"/>
                <a:gd name="T32" fmla="*/ 1685 w 1814"/>
                <a:gd name="T33" fmla="*/ 1162 h 1928"/>
                <a:gd name="T34" fmla="*/ 1765 w 1814"/>
                <a:gd name="T35" fmla="*/ 1199 h 1928"/>
                <a:gd name="T36" fmla="*/ 1777 w 1814"/>
                <a:gd name="T37" fmla="*/ 1259 h 1928"/>
                <a:gd name="T38" fmla="*/ 1631 w 1814"/>
                <a:gd name="T39" fmla="*/ 1313 h 1928"/>
                <a:gd name="T40" fmla="*/ 1652 w 1814"/>
                <a:gd name="T41" fmla="*/ 1426 h 1928"/>
                <a:gd name="T42" fmla="*/ 1695 w 1814"/>
                <a:gd name="T43" fmla="*/ 1507 h 1928"/>
                <a:gd name="T44" fmla="*/ 1662 w 1814"/>
                <a:gd name="T45" fmla="*/ 1674 h 1928"/>
                <a:gd name="T46" fmla="*/ 1598 w 1814"/>
                <a:gd name="T47" fmla="*/ 1718 h 1928"/>
                <a:gd name="T48" fmla="*/ 1431 w 1814"/>
                <a:gd name="T49" fmla="*/ 1690 h 1928"/>
                <a:gd name="T50" fmla="*/ 1344 w 1814"/>
                <a:gd name="T51" fmla="*/ 1733 h 1928"/>
                <a:gd name="T52" fmla="*/ 1268 w 1814"/>
                <a:gd name="T53" fmla="*/ 1718 h 1928"/>
                <a:gd name="T54" fmla="*/ 1101 w 1814"/>
                <a:gd name="T55" fmla="*/ 1701 h 1928"/>
                <a:gd name="T56" fmla="*/ 886 w 1814"/>
                <a:gd name="T57" fmla="*/ 1556 h 1928"/>
                <a:gd name="T58" fmla="*/ 825 w 1814"/>
                <a:gd name="T59" fmla="*/ 1501 h 1928"/>
                <a:gd name="T60" fmla="*/ 658 w 1814"/>
                <a:gd name="T61" fmla="*/ 1301 h 1928"/>
                <a:gd name="T62" fmla="*/ 566 w 1814"/>
                <a:gd name="T63" fmla="*/ 1329 h 1928"/>
                <a:gd name="T64" fmla="*/ 480 w 1814"/>
                <a:gd name="T65" fmla="*/ 1301 h 1928"/>
                <a:gd name="T66" fmla="*/ 231 w 1814"/>
                <a:gd name="T67" fmla="*/ 1242 h 1928"/>
                <a:gd name="T68" fmla="*/ 0 w 1814"/>
                <a:gd name="T69" fmla="*/ 940 h 19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14" h="1928">
                  <a:moveTo>
                    <a:pt x="0" y="940"/>
                  </a:moveTo>
                  <a:lnTo>
                    <a:pt x="313" y="912"/>
                  </a:lnTo>
                  <a:lnTo>
                    <a:pt x="323" y="804"/>
                  </a:lnTo>
                  <a:lnTo>
                    <a:pt x="297" y="773"/>
                  </a:lnTo>
                  <a:lnTo>
                    <a:pt x="318" y="681"/>
                  </a:lnTo>
                  <a:lnTo>
                    <a:pt x="372" y="686"/>
                  </a:lnTo>
                  <a:lnTo>
                    <a:pt x="528" y="470"/>
                  </a:lnTo>
                  <a:lnTo>
                    <a:pt x="620" y="356"/>
                  </a:lnTo>
                  <a:lnTo>
                    <a:pt x="702" y="130"/>
                  </a:lnTo>
                  <a:lnTo>
                    <a:pt x="799" y="0"/>
                  </a:lnTo>
                  <a:lnTo>
                    <a:pt x="1037" y="11"/>
                  </a:lnTo>
                  <a:lnTo>
                    <a:pt x="1004" y="54"/>
                  </a:lnTo>
                  <a:lnTo>
                    <a:pt x="1101" y="210"/>
                  </a:lnTo>
                  <a:lnTo>
                    <a:pt x="1122" y="325"/>
                  </a:lnTo>
                  <a:lnTo>
                    <a:pt x="1231" y="448"/>
                  </a:lnTo>
                  <a:lnTo>
                    <a:pt x="1360" y="470"/>
                  </a:lnTo>
                  <a:lnTo>
                    <a:pt x="1409" y="518"/>
                  </a:lnTo>
                  <a:lnTo>
                    <a:pt x="1534" y="486"/>
                  </a:lnTo>
                  <a:lnTo>
                    <a:pt x="1631" y="573"/>
                  </a:lnTo>
                  <a:lnTo>
                    <a:pt x="1711" y="551"/>
                  </a:lnTo>
                  <a:lnTo>
                    <a:pt x="1728" y="583"/>
                  </a:lnTo>
                  <a:lnTo>
                    <a:pt x="1787" y="540"/>
                  </a:lnTo>
                  <a:lnTo>
                    <a:pt x="1814" y="610"/>
                  </a:lnTo>
                  <a:lnTo>
                    <a:pt x="1765" y="707"/>
                  </a:lnTo>
                  <a:lnTo>
                    <a:pt x="1782" y="778"/>
                  </a:lnTo>
                  <a:lnTo>
                    <a:pt x="1657" y="875"/>
                  </a:lnTo>
                  <a:lnTo>
                    <a:pt x="1582" y="858"/>
                  </a:lnTo>
                  <a:lnTo>
                    <a:pt x="1490" y="875"/>
                  </a:lnTo>
                  <a:lnTo>
                    <a:pt x="1490" y="891"/>
                  </a:lnTo>
                  <a:lnTo>
                    <a:pt x="1587" y="994"/>
                  </a:lnTo>
                  <a:lnTo>
                    <a:pt x="1582" y="1058"/>
                  </a:lnTo>
                  <a:lnTo>
                    <a:pt x="1603" y="1085"/>
                  </a:lnTo>
                  <a:lnTo>
                    <a:pt x="1668" y="1101"/>
                  </a:lnTo>
                  <a:lnTo>
                    <a:pt x="1685" y="1162"/>
                  </a:lnTo>
                  <a:lnTo>
                    <a:pt x="1744" y="1162"/>
                  </a:lnTo>
                  <a:lnTo>
                    <a:pt x="1765" y="1199"/>
                  </a:lnTo>
                  <a:lnTo>
                    <a:pt x="1798" y="1199"/>
                  </a:lnTo>
                  <a:lnTo>
                    <a:pt x="1777" y="1259"/>
                  </a:lnTo>
                  <a:lnTo>
                    <a:pt x="1647" y="1291"/>
                  </a:lnTo>
                  <a:lnTo>
                    <a:pt x="1631" y="1313"/>
                  </a:lnTo>
                  <a:lnTo>
                    <a:pt x="1674" y="1426"/>
                  </a:lnTo>
                  <a:lnTo>
                    <a:pt x="1652" y="1426"/>
                  </a:lnTo>
                  <a:lnTo>
                    <a:pt x="1636" y="1459"/>
                  </a:lnTo>
                  <a:lnTo>
                    <a:pt x="1695" y="1507"/>
                  </a:lnTo>
                  <a:lnTo>
                    <a:pt x="1685" y="1604"/>
                  </a:lnTo>
                  <a:lnTo>
                    <a:pt x="1662" y="1674"/>
                  </a:lnTo>
                  <a:lnTo>
                    <a:pt x="1625" y="1690"/>
                  </a:lnTo>
                  <a:lnTo>
                    <a:pt x="1598" y="1718"/>
                  </a:lnTo>
                  <a:lnTo>
                    <a:pt x="1539" y="1733"/>
                  </a:lnTo>
                  <a:lnTo>
                    <a:pt x="1431" y="1690"/>
                  </a:lnTo>
                  <a:lnTo>
                    <a:pt x="1388" y="1685"/>
                  </a:lnTo>
                  <a:lnTo>
                    <a:pt x="1344" y="1733"/>
                  </a:lnTo>
                  <a:lnTo>
                    <a:pt x="1312" y="1733"/>
                  </a:lnTo>
                  <a:lnTo>
                    <a:pt x="1268" y="1718"/>
                  </a:lnTo>
                  <a:lnTo>
                    <a:pt x="1134" y="1728"/>
                  </a:lnTo>
                  <a:lnTo>
                    <a:pt x="1101" y="1701"/>
                  </a:lnTo>
                  <a:lnTo>
                    <a:pt x="761" y="1928"/>
                  </a:lnTo>
                  <a:lnTo>
                    <a:pt x="886" y="1556"/>
                  </a:lnTo>
                  <a:lnTo>
                    <a:pt x="886" y="1523"/>
                  </a:lnTo>
                  <a:lnTo>
                    <a:pt x="825" y="1501"/>
                  </a:lnTo>
                  <a:lnTo>
                    <a:pt x="728" y="1431"/>
                  </a:lnTo>
                  <a:lnTo>
                    <a:pt x="658" y="1301"/>
                  </a:lnTo>
                  <a:lnTo>
                    <a:pt x="620" y="1329"/>
                  </a:lnTo>
                  <a:lnTo>
                    <a:pt x="566" y="1329"/>
                  </a:lnTo>
                  <a:lnTo>
                    <a:pt x="545" y="1301"/>
                  </a:lnTo>
                  <a:lnTo>
                    <a:pt x="480" y="1301"/>
                  </a:lnTo>
                  <a:lnTo>
                    <a:pt x="340" y="1231"/>
                  </a:lnTo>
                  <a:lnTo>
                    <a:pt x="231" y="1242"/>
                  </a:lnTo>
                  <a:lnTo>
                    <a:pt x="139" y="1032"/>
                  </a:lnTo>
                  <a:lnTo>
                    <a:pt x="0" y="94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04" name="Freeform 16"/>
            <p:cNvSpPr>
              <a:spLocks/>
            </p:cNvSpPr>
            <p:nvPr/>
          </p:nvSpPr>
          <p:spPr bwMode="auto">
            <a:xfrm>
              <a:off x="3074" y="2005"/>
              <a:ext cx="478" cy="353"/>
            </a:xfrm>
            <a:custGeom>
              <a:avLst/>
              <a:gdLst>
                <a:gd name="T0" fmla="*/ 2166 w 2518"/>
                <a:gd name="T1" fmla="*/ 1134 h 1862"/>
                <a:gd name="T2" fmla="*/ 2389 w 2518"/>
                <a:gd name="T3" fmla="*/ 988 h 1862"/>
                <a:gd name="T4" fmla="*/ 2518 w 2518"/>
                <a:gd name="T5" fmla="*/ 614 h 1862"/>
                <a:gd name="T6" fmla="*/ 2513 w 2518"/>
                <a:gd name="T7" fmla="*/ 581 h 1862"/>
                <a:gd name="T8" fmla="*/ 2444 w 2518"/>
                <a:gd name="T9" fmla="*/ 550 h 1862"/>
                <a:gd name="T10" fmla="*/ 2357 w 2518"/>
                <a:gd name="T11" fmla="*/ 480 h 1862"/>
                <a:gd name="T12" fmla="*/ 2285 w 2518"/>
                <a:gd name="T13" fmla="*/ 348 h 1862"/>
                <a:gd name="T14" fmla="*/ 2255 w 2518"/>
                <a:gd name="T15" fmla="*/ 378 h 1862"/>
                <a:gd name="T16" fmla="*/ 2195 w 2518"/>
                <a:gd name="T17" fmla="*/ 378 h 1862"/>
                <a:gd name="T18" fmla="*/ 2166 w 2518"/>
                <a:gd name="T19" fmla="*/ 352 h 1862"/>
                <a:gd name="T20" fmla="*/ 2104 w 2518"/>
                <a:gd name="T21" fmla="*/ 357 h 1862"/>
                <a:gd name="T22" fmla="*/ 1961 w 2518"/>
                <a:gd name="T23" fmla="*/ 283 h 1862"/>
                <a:gd name="T24" fmla="*/ 1891 w 2518"/>
                <a:gd name="T25" fmla="*/ 293 h 1862"/>
                <a:gd name="T26" fmla="*/ 1861 w 2518"/>
                <a:gd name="T27" fmla="*/ 293 h 1862"/>
                <a:gd name="T28" fmla="*/ 1763 w 2518"/>
                <a:gd name="T29" fmla="*/ 80 h 1862"/>
                <a:gd name="T30" fmla="*/ 1634 w 2518"/>
                <a:gd name="T31" fmla="*/ 0 h 1862"/>
                <a:gd name="T32" fmla="*/ 1577 w 2518"/>
                <a:gd name="T33" fmla="*/ 187 h 1862"/>
                <a:gd name="T34" fmla="*/ 1546 w 2518"/>
                <a:gd name="T35" fmla="*/ 187 h 1862"/>
                <a:gd name="T36" fmla="*/ 1356 w 2518"/>
                <a:gd name="T37" fmla="*/ 75 h 1862"/>
                <a:gd name="T38" fmla="*/ 548 w 2518"/>
                <a:gd name="T39" fmla="*/ 255 h 1862"/>
                <a:gd name="T40" fmla="*/ 225 w 2518"/>
                <a:gd name="T41" fmla="*/ 312 h 1862"/>
                <a:gd name="T42" fmla="*/ 0 w 2518"/>
                <a:gd name="T43" fmla="*/ 314 h 1862"/>
                <a:gd name="T44" fmla="*/ 101 w 2518"/>
                <a:gd name="T45" fmla="*/ 391 h 1862"/>
                <a:gd name="T46" fmla="*/ 140 w 2518"/>
                <a:gd name="T47" fmla="*/ 403 h 1862"/>
                <a:gd name="T48" fmla="*/ 168 w 2518"/>
                <a:gd name="T49" fmla="*/ 471 h 1862"/>
                <a:gd name="T50" fmla="*/ 249 w 2518"/>
                <a:gd name="T51" fmla="*/ 477 h 1862"/>
                <a:gd name="T52" fmla="*/ 270 w 2518"/>
                <a:gd name="T53" fmla="*/ 545 h 1862"/>
                <a:gd name="T54" fmla="*/ 457 w 2518"/>
                <a:gd name="T55" fmla="*/ 731 h 1862"/>
                <a:gd name="T56" fmla="*/ 524 w 2518"/>
                <a:gd name="T57" fmla="*/ 739 h 1862"/>
                <a:gd name="T58" fmla="*/ 573 w 2518"/>
                <a:gd name="T59" fmla="*/ 860 h 1862"/>
                <a:gd name="T60" fmla="*/ 609 w 2518"/>
                <a:gd name="T61" fmla="*/ 895 h 1862"/>
                <a:gd name="T62" fmla="*/ 630 w 2518"/>
                <a:gd name="T63" fmla="*/ 1055 h 1862"/>
                <a:gd name="T64" fmla="*/ 661 w 2518"/>
                <a:gd name="T65" fmla="*/ 1123 h 1862"/>
                <a:gd name="T66" fmla="*/ 657 w 2518"/>
                <a:gd name="T67" fmla="*/ 1206 h 1862"/>
                <a:gd name="T68" fmla="*/ 382 w 2518"/>
                <a:gd name="T69" fmla="*/ 1585 h 1862"/>
                <a:gd name="T70" fmla="*/ 689 w 2518"/>
                <a:gd name="T71" fmla="*/ 1786 h 1862"/>
                <a:gd name="T72" fmla="*/ 742 w 2518"/>
                <a:gd name="T73" fmla="*/ 1803 h 1862"/>
                <a:gd name="T74" fmla="*/ 841 w 2518"/>
                <a:gd name="T75" fmla="*/ 1862 h 1862"/>
                <a:gd name="T76" fmla="*/ 871 w 2518"/>
                <a:gd name="T77" fmla="*/ 1862 h 1862"/>
                <a:gd name="T78" fmla="*/ 914 w 2518"/>
                <a:gd name="T79" fmla="*/ 1807 h 1862"/>
                <a:gd name="T80" fmla="*/ 1014 w 2518"/>
                <a:gd name="T81" fmla="*/ 1818 h 1862"/>
                <a:gd name="T82" fmla="*/ 1084 w 2518"/>
                <a:gd name="T83" fmla="*/ 1860 h 1862"/>
                <a:gd name="T84" fmla="*/ 1164 w 2518"/>
                <a:gd name="T85" fmla="*/ 1862 h 1862"/>
                <a:gd name="T86" fmla="*/ 1175 w 2518"/>
                <a:gd name="T87" fmla="*/ 1826 h 1862"/>
                <a:gd name="T88" fmla="*/ 1221 w 2518"/>
                <a:gd name="T89" fmla="*/ 1809 h 1862"/>
                <a:gd name="T90" fmla="*/ 1292 w 2518"/>
                <a:gd name="T91" fmla="*/ 1843 h 1862"/>
                <a:gd name="T92" fmla="*/ 1313 w 2518"/>
                <a:gd name="T93" fmla="*/ 1769 h 1862"/>
                <a:gd name="T94" fmla="*/ 1429 w 2518"/>
                <a:gd name="T95" fmla="*/ 1772 h 1862"/>
                <a:gd name="T96" fmla="*/ 1447 w 2518"/>
                <a:gd name="T97" fmla="*/ 1786 h 1862"/>
                <a:gd name="T98" fmla="*/ 1936 w 2518"/>
                <a:gd name="T99" fmla="*/ 1536 h 1862"/>
                <a:gd name="T100" fmla="*/ 2005 w 2518"/>
                <a:gd name="T101" fmla="*/ 1517 h 1862"/>
                <a:gd name="T102" fmla="*/ 2166 w 2518"/>
                <a:gd name="T103" fmla="*/ 1134 h 1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8" h="1862">
                  <a:moveTo>
                    <a:pt x="2166" y="1134"/>
                  </a:moveTo>
                  <a:lnTo>
                    <a:pt x="2389" y="988"/>
                  </a:lnTo>
                  <a:lnTo>
                    <a:pt x="2518" y="614"/>
                  </a:lnTo>
                  <a:lnTo>
                    <a:pt x="2513" y="581"/>
                  </a:lnTo>
                  <a:lnTo>
                    <a:pt x="2444" y="550"/>
                  </a:lnTo>
                  <a:lnTo>
                    <a:pt x="2357" y="480"/>
                  </a:lnTo>
                  <a:lnTo>
                    <a:pt x="2285" y="348"/>
                  </a:lnTo>
                  <a:lnTo>
                    <a:pt x="2255" y="378"/>
                  </a:lnTo>
                  <a:lnTo>
                    <a:pt x="2195" y="378"/>
                  </a:lnTo>
                  <a:lnTo>
                    <a:pt x="2166" y="352"/>
                  </a:lnTo>
                  <a:lnTo>
                    <a:pt x="2104" y="357"/>
                  </a:lnTo>
                  <a:lnTo>
                    <a:pt x="1961" y="283"/>
                  </a:lnTo>
                  <a:lnTo>
                    <a:pt x="1891" y="293"/>
                  </a:lnTo>
                  <a:lnTo>
                    <a:pt x="1861" y="293"/>
                  </a:lnTo>
                  <a:lnTo>
                    <a:pt x="1763" y="80"/>
                  </a:lnTo>
                  <a:lnTo>
                    <a:pt x="1634" y="0"/>
                  </a:lnTo>
                  <a:lnTo>
                    <a:pt x="1577" y="187"/>
                  </a:lnTo>
                  <a:lnTo>
                    <a:pt x="1546" y="187"/>
                  </a:lnTo>
                  <a:lnTo>
                    <a:pt x="1356" y="75"/>
                  </a:lnTo>
                  <a:lnTo>
                    <a:pt x="548" y="255"/>
                  </a:lnTo>
                  <a:lnTo>
                    <a:pt x="225" y="312"/>
                  </a:lnTo>
                  <a:lnTo>
                    <a:pt x="0" y="314"/>
                  </a:lnTo>
                  <a:lnTo>
                    <a:pt x="101" y="391"/>
                  </a:lnTo>
                  <a:lnTo>
                    <a:pt x="140" y="403"/>
                  </a:lnTo>
                  <a:lnTo>
                    <a:pt x="168" y="471"/>
                  </a:lnTo>
                  <a:lnTo>
                    <a:pt x="249" y="477"/>
                  </a:lnTo>
                  <a:lnTo>
                    <a:pt x="270" y="545"/>
                  </a:lnTo>
                  <a:lnTo>
                    <a:pt x="457" y="731"/>
                  </a:lnTo>
                  <a:lnTo>
                    <a:pt x="524" y="739"/>
                  </a:lnTo>
                  <a:lnTo>
                    <a:pt x="573" y="860"/>
                  </a:lnTo>
                  <a:lnTo>
                    <a:pt x="609" y="895"/>
                  </a:lnTo>
                  <a:lnTo>
                    <a:pt x="630" y="1055"/>
                  </a:lnTo>
                  <a:lnTo>
                    <a:pt x="661" y="1123"/>
                  </a:lnTo>
                  <a:lnTo>
                    <a:pt x="657" y="1206"/>
                  </a:lnTo>
                  <a:lnTo>
                    <a:pt x="382" y="1585"/>
                  </a:lnTo>
                  <a:lnTo>
                    <a:pt x="689" y="1786"/>
                  </a:lnTo>
                  <a:lnTo>
                    <a:pt x="742" y="1803"/>
                  </a:lnTo>
                  <a:lnTo>
                    <a:pt x="841" y="1862"/>
                  </a:lnTo>
                  <a:lnTo>
                    <a:pt x="871" y="1862"/>
                  </a:lnTo>
                  <a:lnTo>
                    <a:pt x="914" y="1807"/>
                  </a:lnTo>
                  <a:lnTo>
                    <a:pt x="1014" y="1818"/>
                  </a:lnTo>
                  <a:lnTo>
                    <a:pt x="1084" y="1860"/>
                  </a:lnTo>
                  <a:lnTo>
                    <a:pt x="1164" y="1862"/>
                  </a:lnTo>
                  <a:lnTo>
                    <a:pt x="1175" y="1826"/>
                  </a:lnTo>
                  <a:lnTo>
                    <a:pt x="1221" y="1809"/>
                  </a:lnTo>
                  <a:lnTo>
                    <a:pt x="1292" y="1843"/>
                  </a:lnTo>
                  <a:lnTo>
                    <a:pt x="1313" y="1769"/>
                  </a:lnTo>
                  <a:lnTo>
                    <a:pt x="1429" y="1772"/>
                  </a:lnTo>
                  <a:lnTo>
                    <a:pt x="1447" y="1786"/>
                  </a:lnTo>
                  <a:lnTo>
                    <a:pt x="1936" y="1536"/>
                  </a:lnTo>
                  <a:lnTo>
                    <a:pt x="2005" y="1517"/>
                  </a:lnTo>
                  <a:lnTo>
                    <a:pt x="2166" y="113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05" name="Freeform 17"/>
            <p:cNvSpPr>
              <a:spLocks/>
            </p:cNvSpPr>
            <p:nvPr/>
          </p:nvSpPr>
          <p:spPr bwMode="auto">
            <a:xfrm>
              <a:off x="2933" y="1073"/>
              <a:ext cx="329" cy="294"/>
            </a:xfrm>
            <a:custGeom>
              <a:avLst/>
              <a:gdLst>
                <a:gd name="T0" fmla="*/ 392 w 1724"/>
                <a:gd name="T1" fmla="*/ 950 h 1551"/>
                <a:gd name="T2" fmla="*/ 463 w 1724"/>
                <a:gd name="T3" fmla="*/ 887 h 1551"/>
                <a:gd name="T4" fmla="*/ 578 w 1724"/>
                <a:gd name="T5" fmla="*/ 888 h 1551"/>
                <a:gd name="T6" fmla="*/ 645 w 1724"/>
                <a:gd name="T7" fmla="*/ 903 h 1551"/>
                <a:gd name="T8" fmla="*/ 723 w 1724"/>
                <a:gd name="T9" fmla="*/ 930 h 1551"/>
                <a:gd name="T10" fmla="*/ 778 w 1724"/>
                <a:gd name="T11" fmla="*/ 894 h 1551"/>
                <a:gd name="T12" fmla="*/ 989 w 1724"/>
                <a:gd name="T13" fmla="*/ 787 h 1551"/>
                <a:gd name="T14" fmla="*/ 1252 w 1724"/>
                <a:gd name="T15" fmla="*/ 580 h 1551"/>
                <a:gd name="T16" fmla="*/ 1518 w 1724"/>
                <a:gd name="T17" fmla="*/ 355 h 1551"/>
                <a:gd name="T18" fmla="*/ 1491 w 1724"/>
                <a:gd name="T19" fmla="*/ 313 h 1551"/>
                <a:gd name="T20" fmla="*/ 1545 w 1724"/>
                <a:gd name="T21" fmla="*/ 266 h 1551"/>
                <a:gd name="T22" fmla="*/ 1514 w 1724"/>
                <a:gd name="T23" fmla="*/ 207 h 1551"/>
                <a:gd name="T24" fmla="*/ 1559 w 1724"/>
                <a:gd name="T25" fmla="*/ 104 h 1551"/>
                <a:gd name="T26" fmla="*/ 1636 w 1724"/>
                <a:gd name="T27" fmla="*/ 0 h 1551"/>
                <a:gd name="T28" fmla="*/ 1620 w 1724"/>
                <a:gd name="T29" fmla="*/ 340 h 1551"/>
                <a:gd name="T30" fmla="*/ 1442 w 1724"/>
                <a:gd name="T31" fmla="*/ 484 h 1551"/>
                <a:gd name="T32" fmla="*/ 1522 w 1724"/>
                <a:gd name="T33" fmla="*/ 938 h 1551"/>
                <a:gd name="T34" fmla="*/ 1466 w 1724"/>
                <a:gd name="T35" fmla="*/ 1152 h 1551"/>
                <a:gd name="T36" fmla="*/ 1424 w 1724"/>
                <a:gd name="T37" fmla="*/ 1184 h 1551"/>
                <a:gd name="T38" fmla="*/ 1263 w 1724"/>
                <a:gd name="T39" fmla="*/ 1249 h 1551"/>
                <a:gd name="T40" fmla="*/ 1188 w 1724"/>
                <a:gd name="T41" fmla="*/ 1354 h 1551"/>
                <a:gd name="T42" fmla="*/ 1164 w 1724"/>
                <a:gd name="T43" fmla="*/ 1337 h 1551"/>
                <a:gd name="T44" fmla="*/ 1064 w 1724"/>
                <a:gd name="T45" fmla="*/ 1354 h 1551"/>
                <a:gd name="T46" fmla="*/ 983 w 1724"/>
                <a:gd name="T47" fmla="*/ 1374 h 1551"/>
                <a:gd name="T48" fmla="*/ 860 w 1724"/>
                <a:gd name="T49" fmla="*/ 1353 h 1551"/>
                <a:gd name="T50" fmla="*/ 827 w 1724"/>
                <a:gd name="T51" fmla="*/ 1344 h 1551"/>
                <a:gd name="T52" fmla="*/ 670 w 1724"/>
                <a:gd name="T53" fmla="*/ 1370 h 1551"/>
                <a:gd name="T54" fmla="*/ 499 w 1724"/>
                <a:gd name="T55" fmla="*/ 1504 h 1551"/>
                <a:gd name="T56" fmla="*/ 305 w 1724"/>
                <a:gd name="T57" fmla="*/ 1542 h 1551"/>
                <a:gd name="T58" fmla="*/ 258 w 1724"/>
                <a:gd name="T59" fmla="*/ 1368 h 1551"/>
                <a:gd name="T60" fmla="*/ 147 w 1724"/>
                <a:gd name="T61" fmla="*/ 1131 h 1551"/>
                <a:gd name="T62" fmla="*/ 0 w 1724"/>
                <a:gd name="T63" fmla="*/ 949 h 1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724" h="1551">
                  <a:moveTo>
                    <a:pt x="0" y="949"/>
                  </a:moveTo>
                  <a:lnTo>
                    <a:pt x="392" y="950"/>
                  </a:lnTo>
                  <a:lnTo>
                    <a:pt x="442" y="881"/>
                  </a:lnTo>
                  <a:lnTo>
                    <a:pt x="463" y="887"/>
                  </a:lnTo>
                  <a:lnTo>
                    <a:pt x="467" y="916"/>
                  </a:lnTo>
                  <a:lnTo>
                    <a:pt x="578" y="888"/>
                  </a:lnTo>
                  <a:lnTo>
                    <a:pt x="592" y="869"/>
                  </a:lnTo>
                  <a:lnTo>
                    <a:pt x="645" y="903"/>
                  </a:lnTo>
                  <a:lnTo>
                    <a:pt x="672" y="929"/>
                  </a:lnTo>
                  <a:lnTo>
                    <a:pt x="723" y="930"/>
                  </a:lnTo>
                  <a:lnTo>
                    <a:pt x="732" y="898"/>
                  </a:lnTo>
                  <a:lnTo>
                    <a:pt x="778" y="894"/>
                  </a:lnTo>
                  <a:lnTo>
                    <a:pt x="936" y="792"/>
                  </a:lnTo>
                  <a:lnTo>
                    <a:pt x="989" y="787"/>
                  </a:lnTo>
                  <a:lnTo>
                    <a:pt x="1029" y="735"/>
                  </a:lnTo>
                  <a:lnTo>
                    <a:pt x="1252" y="580"/>
                  </a:lnTo>
                  <a:lnTo>
                    <a:pt x="1474" y="400"/>
                  </a:lnTo>
                  <a:lnTo>
                    <a:pt x="1518" y="355"/>
                  </a:lnTo>
                  <a:lnTo>
                    <a:pt x="1512" y="330"/>
                  </a:lnTo>
                  <a:lnTo>
                    <a:pt x="1491" y="313"/>
                  </a:lnTo>
                  <a:lnTo>
                    <a:pt x="1511" y="286"/>
                  </a:lnTo>
                  <a:lnTo>
                    <a:pt x="1545" y="266"/>
                  </a:lnTo>
                  <a:lnTo>
                    <a:pt x="1514" y="232"/>
                  </a:lnTo>
                  <a:lnTo>
                    <a:pt x="1514" y="207"/>
                  </a:lnTo>
                  <a:lnTo>
                    <a:pt x="1565" y="165"/>
                  </a:lnTo>
                  <a:lnTo>
                    <a:pt x="1559" y="104"/>
                  </a:lnTo>
                  <a:lnTo>
                    <a:pt x="1582" y="48"/>
                  </a:lnTo>
                  <a:lnTo>
                    <a:pt x="1636" y="0"/>
                  </a:lnTo>
                  <a:lnTo>
                    <a:pt x="1724" y="140"/>
                  </a:lnTo>
                  <a:lnTo>
                    <a:pt x="1620" y="340"/>
                  </a:lnTo>
                  <a:lnTo>
                    <a:pt x="1480" y="439"/>
                  </a:lnTo>
                  <a:lnTo>
                    <a:pt x="1442" y="484"/>
                  </a:lnTo>
                  <a:lnTo>
                    <a:pt x="1475" y="671"/>
                  </a:lnTo>
                  <a:lnTo>
                    <a:pt x="1522" y="938"/>
                  </a:lnTo>
                  <a:lnTo>
                    <a:pt x="1533" y="981"/>
                  </a:lnTo>
                  <a:lnTo>
                    <a:pt x="1466" y="1152"/>
                  </a:lnTo>
                  <a:lnTo>
                    <a:pt x="1427" y="1174"/>
                  </a:lnTo>
                  <a:lnTo>
                    <a:pt x="1424" y="1184"/>
                  </a:lnTo>
                  <a:lnTo>
                    <a:pt x="1355" y="1185"/>
                  </a:lnTo>
                  <a:lnTo>
                    <a:pt x="1263" y="1249"/>
                  </a:lnTo>
                  <a:lnTo>
                    <a:pt x="1224" y="1362"/>
                  </a:lnTo>
                  <a:lnTo>
                    <a:pt x="1188" y="1354"/>
                  </a:lnTo>
                  <a:lnTo>
                    <a:pt x="1182" y="1337"/>
                  </a:lnTo>
                  <a:lnTo>
                    <a:pt x="1164" y="1337"/>
                  </a:lnTo>
                  <a:lnTo>
                    <a:pt x="1156" y="1356"/>
                  </a:lnTo>
                  <a:lnTo>
                    <a:pt x="1064" y="1354"/>
                  </a:lnTo>
                  <a:lnTo>
                    <a:pt x="1018" y="1377"/>
                  </a:lnTo>
                  <a:lnTo>
                    <a:pt x="983" y="1374"/>
                  </a:lnTo>
                  <a:lnTo>
                    <a:pt x="943" y="1361"/>
                  </a:lnTo>
                  <a:lnTo>
                    <a:pt x="860" y="1353"/>
                  </a:lnTo>
                  <a:lnTo>
                    <a:pt x="852" y="1342"/>
                  </a:lnTo>
                  <a:lnTo>
                    <a:pt x="827" y="1344"/>
                  </a:lnTo>
                  <a:lnTo>
                    <a:pt x="799" y="1362"/>
                  </a:lnTo>
                  <a:lnTo>
                    <a:pt x="670" y="1370"/>
                  </a:lnTo>
                  <a:lnTo>
                    <a:pt x="570" y="1469"/>
                  </a:lnTo>
                  <a:lnTo>
                    <a:pt x="499" y="1504"/>
                  </a:lnTo>
                  <a:lnTo>
                    <a:pt x="425" y="1551"/>
                  </a:lnTo>
                  <a:lnTo>
                    <a:pt x="305" y="1542"/>
                  </a:lnTo>
                  <a:lnTo>
                    <a:pt x="305" y="1457"/>
                  </a:lnTo>
                  <a:lnTo>
                    <a:pt x="258" y="1368"/>
                  </a:lnTo>
                  <a:lnTo>
                    <a:pt x="238" y="1237"/>
                  </a:lnTo>
                  <a:lnTo>
                    <a:pt x="147" y="1131"/>
                  </a:lnTo>
                  <a:lnTo>
                    <a:pt x="39" y="1036"/>
                  </a:lnTo>
                  <a:lnTo>
                    <a:pt x="0" y="94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06" name="Freeform 18"/>
            <p:cNvSpPr>
              <a:spLocks/>
            </p:cNvSpPr>
            <p:nvPr/>
          </p:nvSpPr>
          <p:spPr bwMode="auto">
            <a:xfrm>
              <a:off x="2894" y="988"/>
              <a:ext cx="329" cy="265"/>
            </a:xfrm>
            <a:custGeom>
              <a:avLst/>
              <a:gdLst>
                <a:gd name="T0" fmla="*/ 0 w 1727"/>
                <a:gd name="T1" fmla="*/ 939 h 1398"/>
                <a:gd name="T2" fmla="*/ 208 w 1727"/>
                <a:gd name="T3" fmla="*/ 1397 h 1398"/>
                <a:gd name="T4" fmla="*/ 601 w 1727"/>
                <a:gd name="T5" fmla="*/ 1398 h 1398"/>
                <a:gd name="T6" fmla="*/ 650 w 1727"/>
                <a:gd name="T7" fmla="*/ 1329 h 1398"/>
                <a:gd name="T8" fmla="*/ 672 w 1727"/>
                <a:gd name="T9" fmla="*/ 1335 h 1398"/>
                <a:gd name="T10" fmla="*/ 675 w 1727"/>
                <a:gd name="T11" fmla="*/ 1364 h 1398"/>
                <a:gd name="T12" fmla="*/ 785 w 1727"/>
                <a:gd name="T13" fmla="*/ 1336 h 1398"/>
                <a:gd name="T14" fmla="*/ 801 w 1727"/>
                <a:gd name="T15" fmla="*/ 1317 h 1398"/>
                <a:gd name="T16" fmla="*/ 854 w 1727"/>
                <a:gd name="T17" fmla="*/ 1351 h 1398"/>
                <a:gd name="T18" fmla="*/ 881 w 1727"/>
                <a:gd name="T19" fmla="*/ 1377 h 1398"/>
                <a:gd name="T20" fmla="*/ 932 w 1727"/>
                <a:gd name="T21" fmla="*/ 1379 h 1398"/>
                <a:gd name="T22" fmla="*/ 941 w 1727"/>
                <a:gd name="T23" fmla="*/ 1346 h 1398"/>
                <a:gd name="T24" fmla="*/ 988 w 1727"/>
                <a:gd name="T25" fmla="*/ 1342 h 1398"/>
                <a:gd name="T26" fmla="*/ 1145 w 1727"/>
                <a:gd name="T27" fmla="*/ 1240 h 1398"/>
                <a:gd name="T28" fmla="*/ 1200 w 1727"/>
                <a:gd name="T29" fmla="*/ 1235 h 1398"/>
                <a:gd name="T30" fmla="*/ 1237 w 1727"/>
                <a:gd name="T31" fmla="*/ 1185 h 1398"/>
                <a:gd name="T32" fmla="*/ 1465 w 1727"/>
                <a:gd name="T33" fmla="*/ 1026 h 1398"/>
                <a:gd name="T34" fmla="*/ 1677 w 1727"/>
                <a:gd name="T35" fmla="*/ 853 h 1398"/>
                <a:gd name="T36" fmla="*/ 1727 w 1727"/>
                <a:gd name="T37" fmla="*/ 803 h 1398"/>
                <a:gd name="T38" fmla="*/ 1720 w 1727"/>
                <a:gd name="T39" fmla="*/ 776 h 1398"/>
                <a:gd name="T40" fmla="*/ 1701 w 1727"/>
                <a:gd name="T41" fmla="*/ 762 h 1398"/>
                <a:gd name="T42" fmla="*/ 1348 w 1727"/>
                <a:gd name="T43" fmla="*/ 464 h 1398"/>
                <a:gd name="T44" fmla="*/ 1218 w 1727"/>
                <a:gd name="T45" fmla="*/ 378 h 1398"/>
                <a:gd name="T46" fmla="*/ 1163 w 1727"/>
                <a:gd name="T47" fmla="*/ 371 h 1398"/>
                <a:gd name="T48" fmla="*/ 1151 w 1727"/>
                <a:gd name="T49" fmla="*/ 327 h 1398"/>
                <a:gd name="T50" fmla="*/ 1126 w 1727"/>
                <a:gd name="T51" fmla="*/ 310 h 1398"/>
                <a:gd name="T52" fmla="*/ 932 w 1727"/>
                <a:gd name="T53" fmla="*/ 233 h 1398"/>
                <a:gd name="T54" fmla="*/ 807 w 1727"/>
                <a:gd name="T55" fmla="*/ 216 h 1398"/>
                <a:gd name="T56" fmla="*/ 739 w 1727"/>
                <a:gd name="T57" fmla="*/ 0 h 1398"/>
                <a:gd name="T58" fmla="*/ 561 w 1727"/>
                <a:gd name="T59" fmla="*/ 567 h 1398"/>
                <a:gd name="T60" fmla="*/ 533 w 1727"/>
                <a:gd name="T61" fmla="*/ 575 h 1398"/>
                <a:gd name="T62" fmla="*/ 506 w 1727"/>
                <a:gd name="T63" fmla="*/ 612 h 1398"/>
                <a:gd name="T64" fmla="*/ 444 w 1727"/>
                <a:gd name="T65" fmla="*/ 653 h 1398"/>
                <a:gd name="T66" fmla="*/ 426 w 1727"/>
                <a:gd name="T67" fmla="*/ 641 h 1398"/>
                <a:gd name="T68" fmla="*/ 345 w 1727"/>
                <a:gd name="T69" fmla="*/ 631 h 1398"/>
                <a:gd name="T70" fmla="*/ 0 w 1727"/>
                <a:gd name="T71" fmla="*/ 939 h 1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727" h="1398">
                  <a:moveTo>
                    <a:pt x="0" y="939"/>
                  </a:moveTo>
                  <a:lnTo>
                    <a:pt x="208" y="1397"/>
                  </a:lnTo>
                  <a:lnTo>
                    <a:pt x="601" y="1398"/>
                  </a:lnTo>
                  <a:lnTo>
                    <a:pt x="650" y="1329"/>
                  </a:lnTo>
                  <a:lnTo>
                    <a:pt x="672" y="1335"/>
                  </a:lnTo>
                  <a:lnTo>
                    <a:pt x="675" y="1364"/>
                  </a:lnTo>
                  <a:lnTo>
                    <a:pt x="785" y="1336"/>
                  </a:lnTo>
                  <a:lnTo>
                    <a:pt x="801" y="1317"/>
                  </a:lnTo>
                  <a:lnTo>
                    <a:pt x="854" y="1351"/>
                  </a:lnTo>
                  <a:lnTo>
                    <a:pt x="881" y="1377"/>
                  </a:lnTo>
                  <a:lnTo>
                    <a:pt x="932" y="1379"/>
                  </a:lnTo>
                  <a:lnTo>
                    <a:pt x="941" y="1346"/>
                  </a:lnTo>
                  <a:lnTo>
                    <a:pt x="988" y="1342"/>
                  </a:lnTo>
                  <a:lnTo>
                    <a:pt x="1145" y="1240"/>
                  </a:lnTo>
                  <a:lnTo>
                    <a:pt x="1200" y="1235"/>
                  </a:lnTo>
                  <a:lnTo>
                    <a:pt x="1237" y="1185"/>
                  </a:lnTo>
                  <a:lnTo>
                    <a:pt x="1465" y="1026"/>
                  </a:lnTo>
                  <a:lnTo>
                    <a:pt x="1677" y="853"/>
                  </a:lnTo>
                  <a:lnTo>
                    <a:pt x="1727" y="803"/>
                  </a:lnTo>
                  <a:lnTo>
                    <a:pt x="1720" y="776"/>
                  </a:lnTo>
                  <a:lnTo>
                    <a:pt x="1701" y="762"/>
                  </a:lnTo>
                  <a:lnTo>
                    <a:pt x="1348" y="464"/>
                  </a:lnTo>
                  <a:lnTo>
                    <a:pt x="1218" y="378"/>
                  </a:lnTo>
                  <a:lnTo>
                    <a:pt x="1163" y="371"/>
                  </a:lnTo>
                  <a:lnTo>
                    <a:pt x="1151" y="327"/>
                  </a:lnTo>
                  <a:lnTo>
                    <a:pt x="1126" y="310"/>
                  </a:lnTo>
                  <a:lnTo>
                    <a:pt x="932" y="233"/>
                  </a:lnTo>
                  <a:lnTo>
                    <a:pt x="807" y="216"/>
                  </a:lnTo>
                  <a:lnTo>
                    <a:pt x="739" y="0"/>
                  </a:lnTo>
                  <a:lnTo>
                    <a:pt x="561" y="567"/>
                  </a:lnTo>
                  <a:lnTo>
                    <a:pt x="533" y="575"/>
                  </a:lnTo>
                  <a:lnTo>
                    <a:pt x="506" y="612"/>
                  </a:lnTo>
                  <a:lnTo>
                    <a:pt x="444" y="653"/>
                  </a:lnTo>
                  <a:lnTo>
                    <a:pt x="426" y="641"/>
                  </a:lnTo>
                  <a:lnTo>
                    <a:pt x="345" y="631"/>
                  </a:lnTo>
                  <a:lnTo>
                    <a:pt x="0" y="93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07" name="Freeform 19"/>
            <p:cNvSpPr>
              <a:spLocks/>
            </p:cNvSpPr>
            <p:nvPr/>
          </p:nvSpPr>
          <p:spPr bwMode="auto">
            <a:xfrm>
              <a:off x="2937" y="731"/>
              <a:ext cx="168" cy="151"/>
            </a:xfrm>
            <a:custGeom>
              <a:avLst/>
              <a:gdLst>
                <a:gd name="T0" fmla="*/ 589 w 876"/>
                <a:gd name="T1" fmla="*/ 788 h 788"/>
                <a:gd name="T2" fmla="*/ 750 w 876"/>
                <a:gd name="T3" fmla="*/ 691 h 788"/>
                <a:gd name="T4" fmla="*/ 698 w 876"/>
                <a:gd name="T5" fmla="*/ 628 h 788"/>
                <a:gd name="T6" fmla="*/ 691 w 876"/>
                <a:gd name="T7" fmla="*/ 588 h 788"/>
                <a:gd name="T8" fmla="*/ 750 w 876"/>
                <a:gd name="T9" fmla="*/ 522 h 788"/>
                <a:gd name="T10" fmla="*/ 763 w 876"/>
                <a:gd name="T11" fmla="*/ 479 h 788"/>
                <a:gd name="T12" fmla="*/ 840 w 876"/>
                <a:gd name="T13" fmla="*/ 373 h 788"/>
                <a:gd name="T14" fmla="*/ 835 w 876"/>
                <a:gd name="T15" fmla="*/ 295 h 788"/>
                <a:gd name="T16" fmla="*/ 876 w 876"/>
                <a:gd name="T17" fmla="*/ 238 h 788"/>
                <a:gd name="T18" fmla="*/ 838 w 876"/>
                <a:gd name="T19" fmla="*/ 188 h 788"/>
                <a:gd name="T20" fmla="*/ 867 w 876"/>
                <a:gd name="T21" fmla="*/ 188 h 788"/>
                <a:gd name="T22" fmla="*/ 864 w 876"/>
                <a:gd name="T23" fmla="*/ 145 h 788"/>
                <a:gd name="T24" fmla="*/ 748 w 876"/>
                <a:gd name="T25" fmla="*/ 26 h 788"/>
                <a:gd name="T26" fmla="*/ 174 w 876"/>
                <a:gd name="T27" fmla="*/ 0 h 788"/>
                <a:gd name="T28" fmla="*/ 110 w 876"/>
                <a:gd name="T29" fmla="*/ 60 h 788"/>
                <a:gd name="T30" fmla="*/ 0 w 876"/>
                <a:gd name="T31" fmla="*/ 118 h 788"/>
                <a:gd name="T32" fmla="*/ 2 w 876"/>
                <a:gd name="T33" fmla="*/ 214 h 788"/>
                <a:gd name="T34" fmla="*/ 64 w 876"/>
                <a:gd name="T35" fmla="*/ 262 h 788"/>
                <a:gd name="T36" fmla="*/ 159 w 876"/>
                <a:gd name="T37" fmla="*/ 268 h 788"/>
                <a:gd name="T38" fmla="*/ 259 w 876"/>
                <a:gd name="T39" fmla="*/ 278 h 788"/>
                <a:gd name="T40" fmla="*/ 435 w 876"/>
                <a:gd name="T41" fmla="*/ 373 h 788"/>
                <a:gd name="T42" fmla="*/ 457 w 876"/>
                <a:gd name="T43" fmla="*/ 512 h 788"/>
                <a:gd name="T44" fmla="*/ 549 w 876"/>
                <a:gd name="T45" fmla="*/ 566 h 788"/>
                <a:gd name="T46" fmla="*/ 558 w 876"/>
                <a:gd name="T47" fmla="*/ 596 h 788"/>
                <a:gd name="T48" fmla="*/ 517 w 876"/>
                <a:gd name="T49" fmla="*/ 656 h 788"/>
                <a:gd name="T50" fmla="*/ 527 w 876"/>
                <a:gd name="T51" fmla="*/ 713 h 788"/>
                <a:gd name="T52" fmla="*/ 548 w 876"/>
                <a:gd name="T53" fmla="*/ 760 h 788"/>
                <a:gd name="T54" fmla="*/ 589 w 876"/>
                <a:gd name="T55" fmla="*/ 788 h 7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76" h="788">
                  <a:moveTo>
                    <a:pt x="589" y="788"/>
                  </a:moveTo>
                  <a:lnTo>
                    <a:pt x="750" y="691"/>
                  </a:lnTo>
                  <a:lnTo>
                    <a:pt x="698" y="628"/>
                  </a:lnTo>
                  <a:lnTo>
                    <a:pt x="691" y="588"/>
                  </a:lnTo>
                  <a:lnTo>
                    <a:pt x="750" y="522"/>
                  </a:lnTo>
                  <a:lnTo>
                    <a:pt x="763" y="479"/>
                  </a:lnTo>
                  <a:lnTo>
                    <a:pt x="840" y="373"/>
                  </a:lnTo>
                  <a:lnTo>
                    <a:pt x="835" y="295"/>
                  </a:lnTo>
                  <a:lnTo>
                    <a:pt x="876" y="238"/>
                  </a:lnTo>
                  <a:lnTo>
                    <a:pt x="838" y="188"/>
                  </a:lnTo>
                  <a:lnTo>
                    <a:pt x="867" y="188"/>
                  </a:lnTo>
                  <a:lnTo>
                    <a:pt x="864" y="145"/>
                  </a:lnTo>
                  <a:lnTo>
                    <a:pt x="748" y="26"/>
                  </a:lnTo>
                  <a:lnTo>
                    <a:pt x="174" y="0"/>
                  </a:lnTo>
                  <a:lnTo>
                    <a:pt x="110" y="60"/>
                  </a:lnTo>
                  <a:lnTo>
                    <a:pt x="0" y="118"/>
                  </a:lnTo>
                  <a:lnTo>
                    <a:pt x="2" y="214"/>
                  </a:lnTo>
                  <a:lnTo>
                    <a:pt x="64" y="262"/>
                  </a:lnTo>
                  <a:lnTo>
                    <a:pt x="159" y="268"/>
                  </a:lnTo>
                  <a:lnTo>
                    <a:pt x="259" y="278"/>
                  </a:lnTo>
                  <a:lnTo>
                    <a:pt x="435" y="373"/>
                  </a:lnTo>
                  <a:lnTo>
                    <a:pt x="457" y="512"/>
                  </a:lnTo>
                  <a:lnTo>
                    <a:pt x="549" y="566"/>
                  </a:lnTo>
                  <a:lnTo>
                    <a:pt x="558" y="596"/>
                  </a:lnTo>
                  <a:lnTo>
                    <a:pt x="517" y="656"/>
                  </a:lnTo>
                  <a:lnTo>
                    <a:pt x="527" y="713"/>
                  </a:lnTo>
                  <a:lnTo>
                    <a:pt x="548" y="760"/>
                  </a:lnTo>
                  <a:lnTo>
                    <a:pt x="589" y="78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08" name="Freeform 20"/>
            <p:cNvSpPr>
              <a:spLocks/>
            </p:cNvSpPr>
            <p:nvPr/>
          </p:nvSpPr>
          <p:spPr bwMode="auto">
            <a:xfrm>
              <a:off x="4846" y="1490"/>
              <a:ext cx="348" cy="325"/>
            </a:xfrm>
            <a:custGeom>
              <a:avLst/>
              <a:gdLst>
                <a:gd name="T0" fmla="*/ 720 w 1827"/>
                <a:gd name="T1" fmla="*/ 0 h 1708"/>
                <a:gd name="T2" fmla="*/ 673 w 1827"/>
                <a:gd name="T3" fmla="*/ 49 h 1708"/>
                <a:gd name="T4" fmla="*/ 668 w 1827"/>
                <a:gd name="T5" fmla="*/ 157 h 1708"/>
                <a:gd name="T6" fmla="*/ 604 w 1827"/>
                <a:gd name="T7" fmla="*/ 289 h 1708"/>
                <a:gd name="T8" fmla="*/ 520 w 1827"/>
                <a:gd name="T9" fmla="*/ 297 h 1708"/>
                <a:gd name="T10" fmla="*/ 441 w 1827"/>
                <a:gd name="T11" fmla="*/ 342 h 1708"/>
                <a:gd name="T12" fmla="*/ 405 w 1827"/>
                <a:gd name="T13" fmla="*/ 592 h 1708"/>
                <a:gd name="T14" fmla="*/ 371 w 1827"/>
                <a:gd name="T15" fmla="*/ 855 h 1708"/>
                <a:gd name="T16" fmla="*/ 311 w 1827"/>
                <a:gd name="T17" fmla="*/ 986 h 1708"/>
                <a:gd name="T18" fmla="*/ 227 w 1827"/>
                <a:gd name="T19" fmla="*/ 1055 h 1708"/>
                <a:gd name="T20" fmla="*/ 234 w 1827"/>
                <a:gd name="T21" fmla="*/ 1087 h 1708"/>
                <a:gd name="T22" fmla="*/ 180 w 1827"/>
                <a:gd name="T23" fmla="*/ 1121 h 1708"/>
                <a:gd name="T24" fmla="*/ 139 w 1827"/>
                <a:gd name="T25" fmla="*/ 1096 h 1708"/>
                <a:gd name="T26" fmla="*/ 103 w 1827"/>
                <a:gd name="T27" fmla="*/ 1097 h 1708"/>
                <a:gd name="T28" fmla="*/ 66 w 1827"/>
                <a:gd name="T29" fmla="*/ 1287 h 1708"/>
                <a:gd name="T30" fmla="*/ 0 w 1827"/>
                <a:gd name="T31" fmla="*/ 1289 h 1708"/>
                <a:gd name="T32" fmla="*/ 0 w 1827"/>
                <a:gd name="T33" fmla="*/ 1320 h 1708"/>
                <a:gd name="T34" fmla="*/ 65 w 1827"/>
                <a:gd name="T35" fmla="*/ 1351 h 1708"/>
                <a:gd name="T36" fmla="*/ 105 w 1827"/>
                <a:gd name="T37" fmla="*/ 1350 h 1708"/>
                <a:gd name="T38" fmla="*/ 259 w 1827"/>
                <a:gd name="T39" fmla="*/ 1459 h 1708"/>
                <a:gd name="T40" fmla="*/ 451 w 1827"/>
                <a:gd name="T41" fmla="*/ 1575 h 1708"/>
                <a:gd name="T42" fmla="*/ 603 w 1827"/>
                <a:gd name="T43" fmla="*/ 1708 h 1708"/>
                <a:gd name="T44" fmla="*/ 745 w 1827"/>
                <a:gd name="T45" fmla="*/ 1677 h 1708"/>
                <a:gd name="T46" fmla="*/ 764 w 1827"/>
                <a:gd name="T47" fmla="*/ 1685 h 1708"/>
                <a:gd name="T48" fmla="*/ 865 w 1827"/>
                <a:gd name="T49" fmla="*/ 1686 h 1708"/>
                <a:gd name="T50" fmla="*/ 863 w 1827"/>
                <a:gd name="T51" fmla="*/ 1634 h 1708"/>
                <a:gd name="T52" fmla="*/ 906 w 1827"/>
                <a:gd name="T53" fmla="*/ 1618 h 1708"/>
                <a:gd name="T54" fmla="*/ 936 w 1827"/>
                <a:gd name="T55" fmla="*/ 1613 h 1708"/>
                <a:gd name="T56" fmla="*/ 956 w 1827"/>
                <a:gd name="T57" fmla="*/ 1623 h 1708"/>
                <a:gd name="T58" fmla="*/ 1035 w 1827"/>
                <a:gd name="T59" fmla="*/ 1627 h 1708"/>
                <a:gd name="T60" fmla="*/ 1057 w 1827"/>
                <a:gd name="T61" fmla="*/ 1609 h 1708"/>
                <a:gd name="T62" fmla="*/ 1093 w 1827"/>
                <a:gd name="T63" fmla="*/ 1616 h 1708"/>
                <a:gd name="T64" fmla="*/ 1112 w 1827"/>
                <a:gd name="T65" fmla="*/ 1631 h 1708"/>
                <a:gd name="T66" fmla="*/ 1135 w 1827"/>
                <a:gd name="T67" fmla="*/ 1635 h 1708"/>
                <a:gd name="T68" fmla="*/ 1150 w 1827"/>
                <a:gd name="T69" fmla="*/ 1620 h 1708"/>
                <a:gd name="T70" fmla="*/ 1179 w 1827"/>
                <a:gd name="T71" fmla="*/ 1622 h 1708"/>
                <a:gd name="T72" fmla="*/ 1205 w 1827"/>
                <a:gd name="T73" fmla="*/ 1632 h 1708"/>
                <a:gd name="T74" fmla="*/ 1267 w 1827"/>
                <a:gd name="T75" fmla="*/ 1598 h 1708"/>
                <a:gd name="T76" fmla="*/ 1249 w 1827"/>
                <a:gd name="T77" fmla="*/ 1530 h 1708"/>
                <a:gd name="T78" fmla="*/ 1343 w 1827"/>
                <a:gd name="T79" fmla="*/ 1400 h 1708"/>
                <a:gd name="T80" fmla="*/ 1322 w 1827"/>
                <a:gd name="T81" fmla="*/ 1367 h 1708"/>
                <a:gd name="T82" fmla="*/ 1375 w 1827"/>
                <a:gd name="T83" fmla="*/ 1259 h 1708"/>
                <a:gd name="T84" fmla="*/ 1367 w 1827"/>
                <a:gd name="T85" fmla="*/ 1222 h 1708"/>
                <a:gd name="T86" fmla="*/ 1338 w 1827"/>
                <a:gd name="T87" fmla="*/ 1202 h 1708"/>
                <a:gd name="T88" fmla="*/ 1324 w 1827"/>
                <a:gd name="T89" fmla="*/ 1085 h 1708"/>
                <a:gd name="T90" fmla="*/ 1394 w 1827"/>
                <a:gd name="T91" fmla="*/ 1032 h 1708"/>
                <a:gd name="T92" fmla="*/ 1390 w 1827"/>
                <a:gd name="T93" fmla="*/ 998 h 1708"/>
                <a:gd name="T94" fmla="*/ 1414 w 1827"/>
                <a:gd name="T95" fmla="*/ 981 h 1708"/>
                <a:gd name="T96" fmla="*/ 1546 w 1827"/>
                <a:gd name="T97" fmla="*/ 1018 h 1708"/>
                <a:gd name="T98" fmla="*/ 1638 w 1827"/>
                <a:gd name="T99" fmla="*/ 1026 h 1708"/>
                <a:gd name="T100" fmla="*/ 1646 w 1827"/>
                <a:gd name="T101" fmla="*/ 1001 h 1708"/>
                <a:gd name="T102" fmla="*/ 1813 w 1827"/>
                <a:gd name="T103" fmla="*/ 1002 h 1708"/>
                <a:gd name="T104" fmla="*/ 1827 w 1827"/>
                <a:gd name="T105" fmla="*/ 970 h 1708"/>
                <a:gd name="T106" fmla="*/ 1694 w 1827"/>
                <a:gd name="T107" fmla="*/ 905 h 1708"/>
                <a:gd name="T108" fmla="*/ 1519 w 1827"/>
                <a:gd name="T109" fmla="*/ 778 h 1708"/>
                <a:gd name="T110" fmla="*/ 1377 w 1827"/>
                <a:gd name="T111" fmla="*/ 648 h 1708"/>
                <a:gd name="T112" fmla="*/ 978 w 1827"/>
                <a:gd name="T113" fmla="*/ 280 h 1708"/>
                <a:gd name="T114" fmla="*/ 811 w 1827"/>
                <a:gd name="T115" fmla="*/ 125 h 1708"/>
                <a:gd name="T116" fmla="*/ 720 w 1827"/>
                <a:gd name="T117" fmla="*/ 0 h 17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827" h="1708">
                  <a:moveTo>
                    <a:pt x="720" y="0"/>
                  </a:moveTo>
                  <a:lnTo>
                    <a:pt x="673" y="49"/>
                  </a:lnTo>
                  <a:lnTo>
                    <a:pt x="668" y="157"/>
                  </a:lnTo>
                  <a:lnTo>
                    <a:pt x="604" y="289"/>
                  </a:lnTo>
                  <a:lnTo>
                    <a:pt x="520" y="297"/>
                  </a:lnTo>
                  <a:lnTo>
                    <a:pt x="441" y="342"/>
                  </a:lnTo>
                  <a:lnTo>
                    <a:pt x="405" y="592"/>
                  </a:lnTo>
                  <a:lnTo>
                    <a:pt x="371" y="855"/>
                  </a:lnTo>
                  <a:lnTo>
                    <a:pt x="311" y="986"/>
                  </a:lnTo>
                  <a:lnTo>
                    <a:pt x="227" y="1055"/>
                  </a:lnTo>
                  <a:lnTo>
                    <a:pt x="234" y="1087"/>
                  </a:lnTo>
                  <a:lnTo>
                    <a:pt x="180" y="1121"/>
                  </a:lnTo>
                  <a:lnTo>
                    <a:pt x="139" y="1096"/>
                  </a:lnTo>
                  <a:lnTo>
                    <a:pt x="103" y="1097"/>
                  </a:lnTo>
                  <a:lnTo>
                    <a:pt x="66" y="1287"/>
                  </a:lnTo>
                  <a:lnTo>
                    <a:pt x="0" y="1289"/>
                  </a:lnTo>
                  <a:lnTo>
                    <a:pt x="0" y="1320"/>
                  </a:lnTo>
                  <a:lnTo>
                    <a:pt x="65" y="1351"/>
                  </a:lnTo>
                  <a:lnTo>
                    <a:pt x="105" y="1350"/>
                  </a:lnTo>
                  <a:lnTo>
                    <a:pt x="259" y="1459"/>
                  </a:lnTo>
                  <a:lnTo>
                    <a:pt x="451" y="1575"/>
                  </a:lnTo>
                  <a:lnTo>
                    <a:pt x="603" y="1708"/>
                  </a:lnTo>
                  <a:lnTo>
                    <a:pt x="745" y="1677"/>
                  </a:lnTo>
                  <a:lnTo>
                    <a:pt x="764" y="1685"/>
                  </a:lnTo>
                  <a:lnTo>
                    <a:pt x="865" y="1686"/>
                  </a:lnTo>
                  <a:lnTo>
                    <a:pt x="863" y="1634"/>
                  </a:lnTo>
                  <a:lnTo>
                    <a:pt x="906" y="1618"/>
                  </a:lnTo>
                  <a:lnTo>
                    <a:pt x="936" y="1613"/>
                  </a:lnTo>
                  <a:lnTo>
                    <a:pt x="956" y="1623"/>
                  </a:lnTo>
                  <a:lnTo>
                    <a:pt x="1035" y="1627"/>
                  </a:lnTo>
                  <a:lnTo>
                    <a:pt x="1057" y="1609"/>
                  </a:lnTo>
                  <a:lnTo>
                    <a:pt x="1093" y="1616"/>
                  </a:lnTo>
                  <a:lnTo>
                    <a:pt x="1112" y="1631"/>
                  </a:lnTo>
                  <a:lnTo>
                    <a:pt x="1135" y="1635"/>
                  </a:lnTo>
                  <a:lnTo>
                    <a:pt x="1150" y="1620"/>
                  </a:lnTo>
                  <a:lnTo>
                    <a:pt x="1179" y="1622"/>
                  </a:lnTo>
                  <a:lnTo>
                    <a:pt x="1205" y="1632"/>
                  </a:lnTo>
                  <a:lnTo>
                    <a:pt x="1267" y="1598"/>
                  </a:lnTo>
                  <a:lnTo>
                    <a:pt x="1249" y="1530"/>
                  </a:lnTo>
                  <a:lnTo>
                    <a:pt x="1343" y="1400"/>
                  </a:lnTo>
                  <a:lnTo>
                    <a:pt x="1322" y="1367"/>
                  </a:lnTo>
                  <a:lnTo>
                    <a:pt x="1375" y="1259"/>
                  </a:lnTo>
                  <a:lnTo>
                    <a:pt x="1367" y="1222"/>
                  </a:lnTo>
                  <a:lnTo>
                    <a:pt x="1338" y="1202"/>
                  </a:lnTo>
                  <a:lnTo>
                    <a:pt x="1324" y="1085"/>
                  </a:lnTo>
                  <a:lnTo>
                    <a:pt x="1394" y="1032"/>
                  </a:lnTo>
                  <a:lnTo>
                    <a:pt x="1390" y="998"/>
                  </a:lnTo>
                  <a:lnTo>
                    <a:pt x="1414" y="981"/>
                  </a:lnTo>
                  <a:lnTo>
                    <a:pt x="1546" y="1018"/>
                  </a:lnTo>
                  <a:lnTo>
                    <a:pt x="1638" y="1026"/>
                  </a:lnTo>
                  <a:lnTo>
                    <a:pt x="1646" y="1001"/>
                  </a:lnTo>
                  <a:lnTo>
                    <a:pt x="1813" y="1002"/>
                  </a:lnTo>
                  <a:lnTo>
                    <a:pt x="1827" y="970"/>
                  </a:lnTo>
                  <a:lnTo>
                    <a:pt x="1694" y="905"/>
                  </a:lnTo>
                  <a:lnTo>
                    <a:pt x="1519" y="778"/>
                  </a:lnTo>
                  <a:lnTo>
                    <a:pt x="1377" y="648"/>
                  </a:lnTo>
                  <a:lnTo>
                    <a:pt x="978" y="280"/>
                  </a:lnTo>
                  <a:lnTo>
                    <a:pt x="811" y="125"/>
                  </a:lnTo>
                  <a:lnTo>
                    <a:pt x="720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09" name="Freeform 21"/>
            <p:cNvSpPr>
              <a:spLocks/>
            </p:cNvSpPr>
            <p:nvPr/>
          </p:nvSpPr>
          <p:spPr bwMode="auto">
            <a:xfrm>
              <a:off x="3793" y="716"/>
              <a:ext cx="185" cy="258"/>
            </a:xfrm>
            <a:custGeom>
              <a:avLst/>
              <a:gdLst>
                <a:gd name="T0" fmla="*/ 170 w 971"/>
                <a:gd name="T1" fmla="*/ 0 h 1360"/>
                <a:gd name="T2" fmla="*/ 248 w 971"/>
                <a:gd name="T3" fmla="*/ 47 h 1360"/>
                <a:gd name="T4" fmla="*/ 345 w 971"/>
                <a:gd name="T5" fmla="*/ 67 h 1360"/>
                <a:gd name="T6" fmla="*/ 417 w 971"/>
                <a:gd name="T7" fmla="*/ 105 h 1360"/>
                <a:gd name="T8" fmla="*/ 449 w 971"/>
                <a:gd name="T9" fmla="*/ 140 h 1360"/>
                <a:gd name="T10" fmla="*/ 498 w 971"/>
                <a:gd name="T11" fmla="*/ 152 h 1360"/>
                <a:gd name="T12" fmla="*/ 553 w 971"/>
                <a:gd name="T13" fmla="*/ 221 h 1360"/>
                <a:gd name="T14" fmla="*/ 589 w 971"/>
                <a:gd name="T15" fmla="*/ 220 h 1360"/>
                <a:gd name="T16" fmla="*/ 668 w 971"/>
                <a:gd name="T17" fmla="*/ 292 h 1360"/>
                <a:gd name="T18" fmla="*/ 717 w 971"/>
                <a:gd name="T19" fmla="*/ 286 h 1360"/>
                <a:gd name="T20" fmla="*/ 764 w 971"/>
                <a:gd name="T21" fmla="*/ 317 h 1360"/>
                <a:gd name="T22" fmla="*/ 875 w 971"/>
                <a:gd name="T23" fmla="*/ 426 h 1360"/>
                <a:gd name="T24" fmla="*/ 960 w 971"/>
                <a:gd name="T25" fmla="*/ 455 h 1360"/>
                <a:gd name="T26" fmla="*/ 971 w 971"/>
                <a:gd name="T27" fmla="*/ 478 h 1360"/>
                <a:gd name="T28" fmla="*/ 448 w 971"/>
                <a:gd name="T29" fmla="*/ 855 h 1360"/>
                <a:gd name="T30" fmla="*/ 439 w 971"/>
                <a:gd name="T31" fmla="*/ 1013 h 1360"/>
                <a:gd name="T32" fmla="*/ 321 w 971"/>
                <a:gd name="T33" fmla="*/ 1122 h 1360"/>
                <a:gd name="T34" fmla="*/ 322 w 971"/>
                <a:gd name="T35" fmla="*/ 1152 h 1360"/>
                <a:gd name="T36" fmla="*/ 364 w 971"/>
                <a:gd name="T37" fmla="*/ 1194 h 1360"/>
                <a:gd name="T38" fmla="*/ 349 w 971"/>
                <a:gd name="T39" fmla="*/ 1209 h 1360"/>
                <a:gd name="T40" fmla="*/ 352 w 971"/>
                <a:gd name="T41" fmla="*/ 1256 h 1360"/>
                <a:gd name="T42" fmla="*/ 293 w 971"/>
                <a:gd name="T43" fmla="*/ 1360 h 1360"/>
                <a:gd name="T44" fmla="*/ 182 w 971"/>
                <a:gd name="T45" fmla="*/ 1262 h 1360"/>
                <a:gd name="T46" fmla="*/ 102 w 971"/>
                <a:gd name="T47" fmla="*/ 1236 h 1360"/>
                <a:gd name="T48" fmla="*/ 17 w 971"/>
                <a:gd name="T49" fmla="*/ 1169 h 1360"/>
                <a:gd name="T50" fmla="*/ 0 w 971"/>
                <a:gd name="T51" fmla="*/ 1124 h 1360"/>
                <a:gd name="T52" fmla="*/ 1 w 971"/>
                <a:gd name="T53" fmla="*/ 1075 h 1360"/>
                <a:gd name="T54" fmla="*/ 29 w 971"/>
                <a:gd name="T55" fmla="*/ 1044 h 1360"/>
                <a:gd name="T56" fmla="*/ 40 w 971"/>
                <a:gd name="T57" fmla="*/ 999 h 1360"/>
                <a:gd name="T58" fmla="*/ 13 w 971"/>
                <a:gd name="T59" fmla="*/ 963 h 1360"/>
                <a:gd name="T60" fmla="*/ 30 w 971"/>
                <a:gd name="T61" fmla="*/ 745 h 1360"/>
                <a:gd name="T62" fmla="*/ 53 w 971"/>
                <a:gd name="T63" fmla="*/ 723 h 1360"/>
                <a:gd name="T64" fmla="*/ 78 w 971"/>
                <a:gd name="T65" fmla="*/ 690 h 1360"/>
                <a:gd name="T66" fmla="*/ 75 w 971"/>
                <a:gd name="T67" fmla="*/ 658 h 1360"/>
                <a:gd name="T68" fmla="*/ 39 w 971"/>
                <a:gd name="T69" fmla="*/ 527 h 1360"/>
                <a:gd name="T70" fmla="*/ 71 w 971"/>
                <a:gd name="T71" fmla="*/ 462 h 1360"/>
                <a:gd name="T72" fmla="*/ 87 w 971"/>
                <a:gd name="T73" fmla="*/ 246 h 1360"/>
                <a:gd name="T74" fmla="*/ 170 w 971"/>
                <a:gd name="T75" fmla="*/ 0 h 1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71" h="1360">
                  <a:moveTo>
                    <a:pt x="170" y="0"/>
                  </a:moveTo>
                  <a:lnTo>
                    <a:pt x="248" y="47"/>
                  </a:lnTo>
                  <a:lnTo>
                    <a:pt x="345" y="67"/>
                  </a:lnTo>
                  <a:lnTo>
                    <a:pt x="417" y="105"/>
                  </a:lnTo>
                  <a:lnTo>
                    <a:pt x="449" y="140"/>
                  </a:lnTo>
                  <a:lnTo>
                    <a:pt x="498" y="152"/>
                  </a:lnTo>
                  <a:lnTo>
                    <a:pt x="553" y="221"/>
                  </a:lnTo>
                  <a:lnTo>
                    <a:pt x="589" y="220"/>
                  </a:lnTo>
                  <a:lnTo>
                    <a:pt x="668" y="292"/>
                  </a:lnTo>
                  <a:lnTo>
                    <a:pt x="717" y="286"/>
                  </a:lnTo>
                  <a:lnTo>
                    <a:pt x="764" y="317"/>
                  </a:lnTo>
                  <a:lnTo>
                    <a:pt x="875" y="426"/>
                  </a:lnTo>
                  <a:lnTo>
                    <a:pt x="960" y="455"/>
                  </a:lnTo>
                  <a:lnTo>
                    <a:pt x="971" y="478"/>
                  </a:lnTo>
                  <a:lnTo>
                    <a:pt x="448" y="855"/>
                  </a:lnTo>
                  <a:lnTo>
                    <a:pt x="439" y="1013"/>
                  </a:lnTo>
                  <a:lnTo>
                    <a:pt x="321" y="1122"/>
                  </a:lnTo>
                  <a:lnTo>
                    <a:pt x="322" y="1152"/>
                  </a:lnTo>
                  <a:lnTo>
                    <a:pt x="364" y="1194"/>
                  </a:lnTo>
                  <a:lnTo>
                    <a:pt x="349" y="1209"/>
                  </a:lnTo>
                  <a:lnTo>
                    <a:pt x="352" y="1256"/>
                  </a:lnTo>
                  <a:lnTo>
                    <a:pt x="293" y="1360"/>
                  </a:lnTo>
                  <a:lnTo>
                    <a:pt x="182" y="1262"/>
                  </a:lnTo>
                  <a:lnTo>
                    <a:pt x="102" y="1236"/>
                  </a:lnTo>
                  <a:lnTo>
                    <a:pt x="17" y="1169"/>
                  </a:lnTo>
                  <a:lnTo>
                    <a:pt x="0" y="1124"/>
                  </a:lnTo>
                  <a:lnTo>
                    <a:pt x="1" y="1075"/>
                  </a:lnTo>
                  <a:lnTo>
                    <a:pt x="29" y="1044"/>
                  </a:lnTo>
                  <a:lnTo>
                    <a:pt x="40" y="999"/>
                  </a:lnTo>
                  <a:lnTo>
                    <a:pt x="13" y="963"/>
                  </a:lnTo>
                  <a:lnTo>
                    <a:pt x="30" y="745"/>
                  </a:lnTo>
                  <a:lnTo>
                    <a:pt x="53" y="723"/>
                  </a:lnTo>
                  <a:lnTo>
                    <a:pt x="78" y="690"/>
                  </a:lnTo>
                  <a:lnTo>
                    <a:pt x="75" y="658"/>
                  </a:lnTo>
                  <a:lnTo>
                    <a:pt x="39" y="527"/>
                  </a:lnTo>
                  <a:lnTo>
                    <a:pt x="71" y="462"/>
                  </a:lnTo>
                  <a:lnTo>
                    <a:pt x="87" y="246"/>
                  </a:lnTo>
                  <a:lnTo>
                    <a:pt x="170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10" name="Freeform 22"/>
            <p:cNvSpPr>
              <a:spLocks/>
            </p:cNvSpPr>
            <p:nvPr/>
          </p:nvSpPr>
          <p:spPr bwMode="auto">
            <a:xfrm>
              <a:off x="4100" y="909"/>
              <a:ext cx="229" cy="255"/>
            </a:xfrm>
            <a:custGeom>
              <a:avLst/>
              <a:gdLst>
                <a:gd name="T0" fmla="*/ 427 w 1205"/>
                <a:gd name="T1" fmla="*/ 33 h 1339"/>
                <a:gd name="T2" fmla="*/ 493 w 1205"/>
                <a:gd name="T3" fmla="*/ 31 h 1339"/>
                <a:gd name="T4" fmla="*/ 536 w 1205"/>
                <a:gd name="T5" fmla="*/ 0 h 1339"/>
                <a:gd name="T6" fmla="*/ 599 w 1205"/>
                <a:gd name="T7" fmla="*/ 11 h 1339"/>
                <a:gd name="T8" fmla="*/ 667 w 1205"/>
                <a:gd name="T9" fmla="*/ 101 h 1339"/>
                <a:gd name="T10" fmla="*/ 751 w 1205"/>
                <a:gd name="T11" fmla="*/ 119 h 1339"/>
                <a:gd name="T12" fmla="*/ 769 w 1205"/>
                <a:gd name="T13" fmla="*/ 154 h 1339"/>
                <a:gd name="T14" fmla="*/ 830 w 1205"/>
                <a:gd name="T15" fmla="*/ 175 h 1339"/>
                <a:gd name="T16" fmla="*/ 898 w 1205"/>
                <a:gd name="T17" fmla="*/ 161 h 1339"/>
                <a:gd name="T18" fmla="*/ 952 w 1205"/>
                <a:gd name="T19" fmla="*/ 213 h 1339"/>
                <a:gd name="T20" fmla="*/ 997 w 1205"/>
                <a:gd name="T21" fmla="*/ 234 h 1339"/>
                <a:gd name="T22" fmla="*/ 1063 w 1205"/>
                <a:gd name="T23" fmla="*/ 310 h 1339"/>
                <a:gd name="T24" fmla="*/ 1205 w 1205"/>
                <a:gd name="T25" fmla="*/ 501 h 1339"/>
                <a:gd name="T26" fmla="*/ 1155 w 1205"/>
                <a:gd name="T27" fmla="*/ 564 h 1339"/>
                <a:gd name="T28" fmla="*/ 1106 w 1205"/>
                <a:gd name="T29" fmla="*/ 570 h 1339"/>
                <a:gd name="T30" fmla="*/ 1075 w 1205"/>
                <a:gd name="T31" fmla="*/ 610 h 1339"/>
                <a:gd name="T32" fmla="*/ 1053 w 1205"/>
                <a:gd name="T33" fmla="*/ 607 h 1339"/>
                <a:gd name="T34" fmla="*/ 1035 w 1205"/>
                <a:gd name="T35" fmla="*/ 588 h 1339"/>
                <a:gd name="T36" fmla="*/ 990 w 1205"/>
                <a:gd name="T37" fmla="*/ 611 h 1339"/>
                <a:gd name="T38" fmla="*/ 930 w 1205"/>
                <a:gd name="T39" fmla="*/ 636 h 1339"/>
                <a:gd name="T40" fmla="*/ 892 w 1205"/>
                <a:gd name="T41" fmla="*/ 703 h 1339"/>
                <a:gd name="T42" fmla="*/ 947 w 1205"/>
                <a:gd name="T43" fmla="*/ 779 h 1339"/>
                <a:gd name="T44" fmla="*/ 918 w 1205"/>
                <a:gd name="T45" fmla="*/ 832 h 1339"/>
                <a:gd name="T46" fmla="*/ 912 w 1205"/>
                <a:gd name="T47" fmla="*/ 892 h 1339"/>
                <a:gd name="T48" fmla="*/ 924 w 1205"/>
                <a:gd name="T49" fmla="*/ 947 h 1339"/>
                <a:gd name="T50" fmla="*/ 891 w 1205"/>
                <a:gd name="T51" fmla="*/ 1069 h 1339"/>
                <a:gd name="T52" fmla="*/ 810 w 1205"/>
                <a:gd name="T53" fmla="*/ 1093 h 1339"/>
                <a:gd name="T54" fmla="*/ 807 w 1205"/>
                <a:gd name="T55" fmla="*/ 1147 h 1339"/>
                <a:gd name="T56" fmla="*/ 767 w 1205"/>
                <a:gd name="T57" fmla="*/ 1189 h 1339"/>
                <a:gd name="T58" fmla="*/ 724 w 1205"/>
                <a:gd name="T59" fmla="*/ 1188 h 1339"/>
                <a:gd name="T60" fmla="*/ 720 w 1205"/>
                <a:gd name="T61" fmla="*/ 1339 h 1339"/>
                <a:gd name="T62" fmla="*/ 499 w 1205"/>
                <a:gd name="T63" fmla="*/ 1337 h 1339"/>
                <a:gd name="T64" fmla="*/ 546 w 1205"/>
                <a:gd name="T65" fmla="*/ 1259 h 1339"/>
                <a:gd name="T66" fmla="*/ 641 w 1205"/>
                <a:gd name="T67" fmla="*/ 1151 h 1339"/>
                <a:gd name="T68" fmla="*/ 642 w 1205"/>
                <a:gd name="T69" fmla="*/ 1081 h 1339"/>
                <a:gd name="T70" fmla="*/ 337 w 1205"/>
                <a:gd name="T71" fmla="*/ 865 h 1339"/>
                <a:gd name="T72" fmla="*/ 325 w 1205"/>
                <a:gd name="T73" fmla="*/ 834 h 1339"/>
                <a:gd name="T74" fmla="*/ 210 w 1205"/>
                <a:gd name="T75" fmla="*/ 755 h 1339"/>
                <a:gd name="T76" fmla="*/ 186 w 1205"/>
                <a:gd name="T77" fmla="*/ 756 h 1339"/>
                <a:gd name="T78" fmla="*/ 150 w 1205"/>
                <a:gd name="T79" fmla="*/ 751 h 1339"/>
                <a:gd name="T80" fmla="*/ 96 w 1205"/>
                <a:gd name="T81" fmla="*/ 663 h 1339"/>
                <a:gd name="T82" fmla="*/ 94 w 1205"/>
                <a:gd name="T83" fmla="*/ 622 h 1339"/>
                <a:gd name="T84" fmla="*/ 64 w 1205"/>
                <a:gd name="T85" fmla="*/ 599 h 1339"/>
                <a:gd name="T86" fmla="*/ 60 w 1205"/>
                <a:gd name="T87" fmla="*/ 496 h 1339"/>
                <a:gd name="T88" fmla="*/ 26 w 1205"/>
                <a:gd name="T89" fmla="*/ 482 h 1339"/>
                <a:gd name="T90" fmla="*/ 50 w 1205"/>
                <a:gd name="T91" fmla="*/ 420 h 1339"/>
                <a:gd name="T92" fmla="*/ 0 w 1205"/>
                <a:gd name="T93" fmla="*/ 355 h 1339"/>
                <a:gd name="T94" fmla="*/ 9 w 1205"/>
                <a:gd name="T95" fmla="*/ 290 h 1339"/>
                <a:gd name="T96" fmla="*/ 54 w 1205"/>
                <a:gd name="T97" fmla="*/ 234 h 1339"/>
                <a:gd name="T98" fmla="*/ 35 w 1205"/>
                <a:gd name="T99" fmla="*/ 105 h 1339"/>
                <a:gd name="T100" fmla="*/ 165 w 1205"/>
                <a:gd name="T101" fmla="*/ 87 h 1339"/>
                <a:gd name="T102" fmla="*/ 201 w 1205"/>
                <a:gd name="T103" fmla="*/ 126 h 1339"/>
                <a:gd name="T104" fmla="*/ 375 w 1205"/>
                <a:gd name="T105" fmla="*/ 105 h 1339"/>
                <a:gd name="T106" fmla="*/ 390 w 1205"/>
                <a:gd name="T107" fmla="*/ 57 h 1339"/>
                <a:gd name="T108" fmla="*/ 427 w 1205"/>
                <a:gd name="T109" fmla="*/ 33 h 1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205" h="1339">
                  <a:moveTo>
                    <a:pt x="427" y="33"/>
                  </a:moveTo>
                  <a:lnTo>
                    <a:pt x="493" y="31"/>
                  </a:lnTo>
                  <a:lnTo>
                    <a:pt x="536" y="0"/>
                  </a:lnTo>
                  <a:lnTo>
                    <a:pt x="599" y="11"/>
                  </a:lnTo>
                  <a:lnTo>
                    <a:pt x="667" y="101"/>
                  </a:lnTo>
                  <a:lnTo>
                    <a:pt x="751" y="119"/>
                  </a:lnTo>
                  <a:lnTo>
                    <a:pt x="769" y="154"/>
                  </a:lnTo>
                  <a:lnTo>
                    <a:pt x="830" y="175"/>
                  </a:lnTo>
                  <a:lnTo>
                    <a:pt x="898" y="161"/>
                  </a:lnTo>
                  <a:lnTo>
                    <a:pt x="952" y="213"/>
                  </a:lnTo>
                  <a:lnTo>
                    <a:pt x="997" y="234"/>
                  </a:lnTo>
                  <a:lnTo>
                    <a:pt x="1063" y="310"/>
                  </a:lnTo>
                  <a:lnTo>
                    <a:pt x="1205" y="501"/>
                  </a:lnTo>
                  <a:lnTo>
                    <a:pt x="1155" y="564"/>
                  </a:lnTo>
                  <a:lnTo>
                    <a:pt x="1106" y="570"/>
                  </a:lnTo>
                  <a:lnTo>
                    <a:pt x="1075" y="610"/>
                  </a:lnTo>
                  <a:lnTo>
                    <a:pt x="1053" y="607"/>
                  </a:lnTo>
                  <a:lnTo>
                    <a:pt x="1035" y="588"/>
                  </a:lnTo>
                  <a:lnTo>
                    <a:pt x="990" y="611"/>
                  </a:lnTo>
                  <a:lnTo>
                    <a:pt x="930" y="636"/>
                  </a:lnTo>
                  <a:lnTo>
                    <a:pt x="892" y="703"/>
                  </a:lnTo>
                  <a:lnTo>
                    <a:pt x="947" y="779"/>
                  </a:lnTo>
                  <a:lnTo>
                    <a:pt x="918" y="832"/>
                  </a:lnTo>
                  <a:lnTo>
                    <a:pt x="912" y="892"/>
                  </a:lnTo>
                  <a:lnTo>
                    <a:pt x="924" y="947"/>
                  </a:lnTo>
                  <a:lnTo>
                    <a:pt x="891" y="1069"/>
                  </a:lnTo>
                  <a:lnTo>
                    <a:pt x="810" y="1093"/>
                  </a:lnTo>
                  <a:lnTo>
                    <a:pt x="807" y="1147"/>
                  </a:lnTo>
                  <a:lnTo>
                    <a:pt x="767" y="1189"/>
                  </a:lnTo>
                  <a:lnTo>
                    <a:pt x="724" y="1188"/>
                  </a:lnTo>
                  <a:lnTo>
                    <a:pt x="720" y="1339"/>
                  </a:lnTo>
                  <a:lnTo>
                    <a:pt x="499" y="1337"/>
                  </a:lnTo>
                  <a:lnTo>
                    <a:pt x="546" y="1259"/>
                  </a:lnTo>
                  <a:lnTo>
                    <a:pt x="641" y="1151"/>
                  </a:lnTo>
                  <a:lnTo>
                    <a:pt x="642" y="1081"/>
                  </a:lnTo>
                  <a:lnTo>
                    <a:pt x="337" y="865"/>
                  </a:lnTo>
                  <a:lnTo>
                    <a:pt x="325" y="834"/>
                  </a:lnTo>
                  <a:lnTo>
                    <a:pt x="210" y="755"/>
                  </a:lnTo>
                  <a:lnTo>
                    <a:pt x="186" y="756"/>
                  </a:lnTo>
                  <a:lnTo>
                    <a:pt x="150" y="751"/>
                  </a:lnTo>
                  <a:lnTo>
                    <a:pt x="96" y="663"/>
                  </a:lnTo>
                  <a:lnTo>
                    <a:pt x="94" y="622"/>
                  </a:lnTo>
                  <a:lnTo>
                    <a:pt x="64" y="599"/>
                  </a:lnTo>
                  <a:lnTo>
                    <a:pt x="60" y="496"/>
                  </a:lnTo>
                  <a:lnTo>
                    <a:pt x="26" y="482"/>
                  </a:lnTo>
                  <a:lnTo>
                    <a:pt x="50" y="420"/>
                  </a:lnTo>
                  <a:lnTo>
                    <a:pt x="0" y="355"/>
                  </a:lnTo>
                  <a:lnTo>
                    <a:pt x="9" y="290"/>
                  </a:lnTo>
                  <a:lnTo>
                    <a:pt x="54" y="234"/>
                  </a:lnTo>
                  <a:lnTo>
                    <a:pt x="35" y="105"/>
                  </a:lnTo>
                  <a:lnTo>
                    <a:pt x="165" y="87"/>
                  </a:lnTo>
                  <a:lnTo>
                    <a:pt x="201" y="126"/>
                  </a:lnTo>
                  <a:lnTo>
                    <a:pt x="375" y="105"/>
                  </a:lnTo>
                  <a:lnTo>
                    <a:pt x="390" y="57"/>
                  </a:lnTo>
                  <a:lnTo>
                    <a:pt x="427" y="3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11" name="Freeform 23"/>
            <p:cNvSpPr>
              <a:spLocks/>
            </p:cNvSpPr>
            <p:nvPr/>
          </p:nvSpPr>
          <p:spPr bwMode="auto">
            <a:xfrm>
              <a:off x="3774" y="801"/>
              <a:ext cx="305" cy="294"/>
            </a:xfrm>
            <a:custGeom>
              <a:avLst/>
              <a:gdLst>
                <a:gd name="T0" fmla="*/ 1062 w 1608"/>
                <a:gd name="T1" fmla="*/ 6 h 1547"/>
                <a:gd name="T2" fmla="*/ 1155 w 1608"/>
                <a:gd name="T3" fmla="*/ 0 h 1547"/>
                <a:gd name="T4" fmla="*/ 1256 w 1608"/>
                <a:gd name="T5" fmla="*/ 84 h 1547"/>
                <a:gd name="T6" fmla="*/ 1327 w 1608"/>
                <a:gd name="T7" fmla="*/ 62 h 1547"/>
                <a:gd name="T8" fmla="*/ 1383 w 1608"/>
                <a:gd name="T9" fmla="*/ 113 h 1547"/>
                <a:gd name="T10" fmla="*/ 1395 w 1608"/>
                <a:gd name="T11" fmla="*/ 158 h 1547"/>
                <a:gd name="T12" fmla="*/ 1472 w 1608"/>
                <a:gd name="T13" fmla="*/ 246 h 1547"/>
                <a:gd name="T14" fmla="*/ 1542 w 1608"/>
                <a:gd name="T15" fmla="*/ 245 h 1547"/>
                <a:gd name="T16" fmla="*/ 1547 w 1608"/>
                <a:gd name="T17" fmla="*/ 263 h 1547"/>
                <a:gd name="T18" fmla="*/ 1608 w 1608"/>
                <a:gd name="T19" fmla="*/ 265 h 1547"/>
                <a:gd name="T20" fmla="*/ 1547 w 1608"/>
                <a:gd name="T21" fmla="*/ 446 h 1547"/>
                <a:gd name="T22" fmla="*/ 1414 w 1608"/>
                <a:gd name="T23" fmla="*/ 507 h 1547"/>
                <a:gd name="T24" fmla="*/ 1378 w 1608"/>
                <a:gd name="T25" fmla="*/ 497 h 1547"/>
                <a:gd name="T26" fmla="*/ 1341 w 1608"/>
                <a:gd name="T27" fmla="*/ 506 h 1547"/>
                <a:gd name="T28" fmla="*/ 1327 w 1608"/>
                <a:gd name="T29" fmla="*/ 520 h 1547"/>
                <a:gd name="T30" fmla="*/ 1214 w 1608"/>
                <a:gd name="T31" fmla="*/ 544 h 1547"/>
                <a:gd name="T32" fmla="*/ 1159 w 1608"/>
                <a:gd name="T33" fmla="*/ 682 h 1547"/>
                <a:gd name="T34" fmla="*/ 1134 w 1608"/>
                <a:gd name="T35" fmla="*/ 693 h 1547"/>
                <a:gd name="T36" fmla="*/ 1135 w 1608"/>
                <a:gd name="T37" fmla="*/ 753 h 1547"/>
                <a:gd name="T38" fmla="*/ 1106 w 1608"/>
                <a:gd name="T39" fmla="*/ 772 h 1547"/>
                <a:gd name="T40" fmla="*/ 1100 w 1608"/>
                <a:gd name="T41" fmla="*/ 813 h 1547"/>
                <a:gd name="T42" fmla="*/ 1014 w 1608"/>
                <a:gd name="T43" fmla="*/ 821 h 1547"/>
                <a:gd name="T44" fmla="*/ 1100 w 1608"/>
                <a:gd name="T45" fmla="*/ 1059 h 1547"/>
                <a:gd name="T46" fmla="*/ 1007 w 1608"/>
                <a:gd name="T47" fmla="*/ 1143 h 1547"/>
                <a:gd name="T48" fmla="*/ 981 w 1608"/>
                <a:gd name="T49" fmla="*/ 1166 h 1547"/>
                <a:gd name="T50" fmla="*/ 967 w 1608"/>
                <a:gd name="T51" fmla="*/ 1299 h 1547"/>
                <a:gd name="T52" fmla="*/ 984 w 1608"/>
                <a:gd name="T53" fmla="*/ 1305 h 1547"/>
                <a:gd name="T54" fmla="*/ 981 w 1608"/>
                <a:gd name="T55" fmla="*/ 1340 h 1547"/>
                <a:gd name="T56" fmla="*/ 885 w 1608"/>
                <a:gd name="T57" fmla="*/ 1457 h 1547"/>
                <a:gd name="T58" fmla="*/ 877 w 1608"/>
                <a:gd name="T59" fmla="*/ 1508 h 1547"/>
                <a:gd name="T60" fmla="*/ 811 w 1608"/>
                <a:gd name="T61" fmla="*/ 1547 h 1547"/>
                <a:gd name="T62" fmla="*/ 450 w 1608"/>
                <a:gd name="T63" fmla="*/ 1476 h 1547"/>
                <a:gd name="T64" fmla="*/ 255 w 1608"/>
                <a:gd name="T65" fmla="*/ 1440 h 1547"/>
                <a:gd name="T66" fmla="*/ 219 w 1608"/>
                <a:gd name="T67" fmla="*/ 1441 h 1547"/>
                <a:gd name="T68" fmla="*/ 210 w 1608"/>
                <a:gd name="T69" fmla="*/ 1461 h 1547"/>
                <a:gd name="T70" fmla="*/ 0 w 1608"/>
                <a:gd name="T71" fmla="*/ 1448 h 1547"/>
                <a:gd name="T72" fmla="*/ 94 w 1608"/>
                <a:gd name="T73" fmla="*/ 1357 h 1547"/>
                <a:gd name="T74" fmla="*/ 122 w 1608"/>
                <a:gd name="T75" fmla="*/ 1273 h 1547"/>
                <a:gd name="T76" fmla="*/ 125 w 1608"/>
                <a:gd name="T77" fmla="*/ 1220 h 1547"/>
                <a:gd name="T78" fmla="*/ 284 w 1608"/>
                <a:gd name="T79" fmla="*/ 1135 h 1547"/>
                <a:gd name="T80" fmla="*/ 320 w 1608"/>
                <a:gd name="T81" fmla="*/ 1053 h 1547"/>
                <a:gd name="T82" fmla="*/ 397 w 1608"/>
                <a:gd name="T83" fmla="*/ 910 h 1547"/>
                <a:gd name="T84" fmla="*/ 454 w 1608"/>
                <a:gd name="T85" fmla="*/ 807 h 1547"/>
                <a:gd name="T86" fmla="*/ 451 w 1608"/>
                <a:gd name="T87" fmla="*/ 761 h 1547"/>
                <a:gd name="T88" fmla="*/ 466 w 1608"/>
                <a:gd name="T89" fmla="*/ 744 h 1547"/>
                <a:gd name="T90" fmla="*/ 424 w 1608"/>
                <a:gd name="T91" fmla="*/ 701 h 1547"/>
                <a:gd name="T92" fmla="*/ 423 w 1608"/>
                <a:gd name="T93" fmla="*/ 673 h 1547"/>
                <a:gd name="T94" fmla="*/ 541 w 1608"/>
                <a:gd name="T95" fmla="*/ 564 h 1547"/>
                <a:gd name="T96" fmla="*/ 550 w 1608"/>
                <a:gd name="T97" fmla="*/ 406 h 1547"/>
                <a:gd name="T98" fmla="*/ 963 w 1608"/>
                <a:gd name="T99" fmla="*/ 109 h 1547"/>
                <a:gd name="T100" fmla="*/ 1073 w 1608"/>
                <a:gd name="T101" fmla="*/ 29 h 1547"/>
                <a:gd name="T102" fmla="*/ 1062 w 1608"/>
                <a:gd name="T103" fmla="*/ 6 h 1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608" h="1547">
                  <a:moveTo>
                    <a:pt x="1062" y="6"/>
                  </a:moveTo>
                  <a:lnTo>
                    <a:pt x="1155" y="0"/>
                  </a:lnTo>
                  <a:lnTo>
                    <a:pt x="1256" y="84"/>
                  </a:lnTo>
                  <a:lnTo>
                    <a:pt x="1327" y="62"/>
                  </a:lnTo>
                  <a:lnTo>
                    <a:pt x="1383" y="113"/>
                  </a:lnTo>
                  <a:lnTo>
                    <a:pt x="1395" y="158"/>
                  </a:lnTo>
                  <a:lnTo>
                    <a:pt x="1472" y="246"/>
                  </a:lnTo>
                  <a:lnTo>
                    <a:pt x="1542" y="245"/>
                  </a:lnTo>
                  <a:lnTo>
                    <a:pt x="1547" y="263"/>
                  </a:lnTo>
                  <a:lnTo>
                    <a:pt x="1608" y="265"/>
                  </a:lnTo>
                  <a:lnTo>
                    <a:pt x="1547" y="446"/>
                  </a:lnTo>
                  <a:lnTo>
                    <a:pt x="1414" y="507"/>
                  </a:lnTo>
                  <a:lnTo>
                    <a:pt x="1378" y="497"/>
                  </a:lnTo>
                  <a:lnTo>
                    <a:pt x="1341" y="506"/>
                  </a:lnTo>
                  <a:lnTo>
                    <a:pt x="1327" y="520"/>
                  </a:lnTo>
                  <a:lnTo>
                    <a:pt x="1214" y="544"/>
                  </a:lnTo>
                  <a:lnTo>
                    <a:pt x="1159" y="682"/>
                  </a:lnTo>
                  <a:lnTo>
                    <a:pt x="1134" y="693"/>
                  </a:lnTo>
                  <a:lnTo>
                    <a:pt x="1135" y="753"/>
                  </a:lnTo>
                  <a:lnTo>
                    <a:pt x="1106" y="772"/>
                  </a:lnTo>
                  <a:lnTo>
                    <a:pt x="1100" y="813"/>
                  </a:lnTo>
                  <a:lnTo>
                    <a:pt x="1014" y="821"/>
                  </a:lnTo>
                  <a:lnTo>
                    <a:pt x="1100" y="1059"/>
                  </a:lnTo>
                  <a:lnTo>
                    <a:pt x="1007" y="1143"/>
                  </a:lnTo>
                  <a:lnTo>
                    <a:pt x="981" y="1166"/>
                  </a:lnTo>
                  <a:lnTo>
                    <a:pt x="967" y="1299"/>
                  </a:lnTo>
                  <a:lnTo>
                    <a:pt x="984" y="1305"/>
                  </a:lnTo>
                  <a:lnTo>
                    <a:pt x="981" y="1340"/>
                  </a:lnTo>
                  <a:lnTo>
                    <a:pt x="885" y="1457"/>
                  </a:lnTo>
                  <a:lnTo>
                    <a:pt x="877" y="1508"/>
                  </a:lnTo>
                  <a:lnTo>
                    <a:pt x="811" y="1547"/>
                  </a:lnTo>
                  <a:lnTo>
                    <a:pt x="450" y="1476"/>
                  </a:lnTo>
                  <a:lnTo>
                    <a:pt x="255" y="1440"/>
                  </a:lnTo>
                  <a:lnTo>
                    <a:pt x="219" y="1441"/>
                  </a:lnTo>
                  <a:lnTo>
                    <a:pt x="210" y="1461"/>
                  </a:lnTo>
                  <a:lnTo>
                    <a:pt x="0" y="1448"/>
                  </a:lnTo>
                  <a:lnTo>
                    <a:pt x="94" y="1357"/>
                  </a:lnTo>
                  <a:lnTo>
                    <a:pt x="122" y="1273"/>
                  </a:lnTo>
                  <a:lnTo>
                    <a:pt x="125" y="1220"/>
                  </a:lnTo>
                  <a:lnTo>
                    <a:pt x="284" y="1135"/>
                  </a:lnTo>
                  <a:lnTo>
                    <a:pt x="320" y="1053"/>
                  </a:lnTo>
                  <a:lnTo>
                    <a:pt x="397" y="910"/>
                  </a:lnTo>
                  <a:lnTo>
                    <a:pt x="454" y="807"/>
                  </a:lnTo>
                  <a:lnTo>
                    <a:pt x="451" y="761"/>
                  </a:lnTo>
                  <a:lnTo>
                    <a:pt x="466" y="744"/>
                  </a:lnTo>
                  <a:lnTo>
                    <a:pt x="424" y="701"/>
                  </a:lnTo>
                  <a:lnTo>
                    <a:pt x="423" y="673"/>
                  </a:lnTo>
                  <a:lnTo>
                    <a:pt x="541" y="564"/>
                  </a:lnTo>
                  <a:lnTo>
                    <a:pt x="550" y="406"/>
                  </a:lnTo>
                  <a:lnTo>
                    <a:pt x="963" y="109"/>
                  </a:lnTo>
                  <a:lnTo>
                    <a:pt x="1073" y="29"/>
                  </a:lnTo>
                  <a:lnTo>
                    <a:pt x="1062" y="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12" name="Freeform 24"/>
            <p:cNvSpPr>
              <a:spLocks/>
            </p:cNvSpPr>
            <p:nvPr/>
          </p:nvSpPr>
          <p:spPr bwMode="auto">
            <a:xfrm>
              <a:off x="4435" y="1145"/>
              <a:ext cx="266" cy="277"/>
            </a:xfrm>
            <a:custGeom>
              <a:avLst/>
              <a:gdLst>
                <a:gd name="T0" fmla="*/ 637 w 1396"/>
                <a:gd name="T1" fmla="*/ 0 h 1463"/>
                <a:gd name="T2" fmla="*/ 805 w 1396"/>
                <a:gd name="T3" fmla="*/ 217 h 1463"/>
                <a:gd name="T4" fmla="*/ 1014 w 1396"/>
                <a:gd name="T5" fmla="*/ 311 h 1463"/>
                <a:gd name="T6" fmla="*/ 1045 w 1396"/>
                <a:gd name="T7" fmla="*/ 362 h 1463"/>
                <a:gd name="T8" fmla="*/ 1201 w 1396"/>
                <a:gd name="T9" fmla="*/ 467 h 1463"/>
                <a:gd name="T10" fmla="*/ 1358 w 1396"/>
                <a:gd name="T11" fmla="*/ 465 h 1463"/>
                <a:gd name="T12" fmla="*/ 1396 w 1396"/>
                <a:gd name="T13" fmla="*/ 483 h 1463"/>
                <a:gd name="T14" fmla="*/ 1366 w 1396"/>
                <a:gd name="T15" fmla="*/ 519 h 1463"/>
                <a:gd name="T16" fmla="*/ 1288 w 1396"/>
                <a:gd name="T17" fmla="*/ 520 h 1463"/>
                <a:gd name="T18" fmla="*/ 1293 w 1396"/>
                <a:gd name="T19" fmla="*/ 569 h 1463"/>
                <a:gd name="T20" fmla="*/ 1346 w 1396"/>
                <a:gd name="T21" fmla="*/ 620 h 1463"/>
                <a:gd name="T22" fmla="*/ 1342 w 1396"/>
                <a:gd name="T23" fmla="*/ 662 h 1463"/>
                <a:gd name="T24" fmla="*/ 1232 w 1396"/>
                <a:gd name="T25" fmla="*/ 838 h 1463"/>
                <a:gd name="T26" fmla="*/ 1204 w 1396"/>
                <a:gd name="T27" fmla="*/ 854 h 1463"/>
                <a:gd name="T28" fmla="*/ 1209 w 1396"/>
                <a:gd name="T29" fmla="*/ 942 h 1463"/>
                <a:gd name="T30" fmla="*/ 1140 w 1396"/>
                <a:gd name="T31" fmla="*/ 968 h 1463"/>
                <a:gd name="T32" fmla="*/ 1140 w 1396"/>
                <a:gd name="T33" fmla="*/ 982 h 1463"/>
                <a:gd name="T34" fmla="*/ 1069 w 1396"/>
                <a:gd name="T35" fmla="*/ 978 h 1463"/>
                <a:gd name="T36" fmla="*/ 1060 w 1396"/>
                <a:gd name="T37" fmla="*/ 1010 h 1463"/>
                <a:gd name="T38" fmla="*/ 996 w 1396"/>
                <a:gd name="T39" fmla="*/ 1081 h 1463"/>
                <a:gd name="T40" fmla="*/ 966 w 1396"/>
                <a:gd name="T41" fmla="*/ 1085 h 1463"/>
                <a:gd name="T42" fmla="*/ 880 w 1396"/>
                <a:gd name="T43" fmla="*/ 1263 h 1463"/>
                <a:gd name="T44" fmla="*/ 828 w 1396"/>
                <a:gd name="T45" fmla="*/ 1258 h 1463"/>
                <a:gd name="T46" fmla="*/ 729 w 1396"/>
                <a:gd name="T47" fmla="*/ 1370 h 1463"/>
                <a:gd name="T48" fmla="*/ 680 w 1396"/>
                <a:gd name="T49" fmla="*/ 1379 h 1463"/>
                <a:gd name="T50" fmla="*/ 665 w 1396"/>
                <a:gd name="T51" fmla="*/ 1361 h 1463"/>
                <a:gd name="T52" fmla="*/ 622 w 1396"/>
                <a:gd name="T53" fmla="*/ 1373 h 1463"/>
                <a:gd name="T54" fmla="*/ 523 w 1396"/>
                <a:gd name="T55" fmla="*/ 1463 h 1463"/>
                <a:gd name="T56" fmla="*/ 423 w 1396"/>
                <a:gd name="T57" fmla="*/ 1389 h 1463"/>
                <a:gd name="T58" fmla="*/ 191 w 1396"/>
                <a:gd name="T59" fmla="*/ 1309 h 1463"/>
                <a:gd name="T60" fmla="*/ 128 w 1396"/>
                <a:gd name="T61" fmla="*/ 1241 h 1463"/>
                <a:gd name="T62" fmla="*/ 138 w 1396"/>
                <a:gd name="T63" fmla="*/ 1207 h 1463"/>
                <a:gd name="T64" fmla="*/ 115 w 1396"/>
                <a:gd name="T65" fmla="*/ 1163 h 1463"/>
                <a:gd name="T66" fmla="*/ 86 w 1396"/>
                <a:gd name="T67" fmla="*/ 1156 h 1463"/>
                <a:gd name="T68" fmla="*/ 68 w 1396"/>
                <a:gd name="T69" fmla="*/ 1131 h 1463"/>
                <a:gd name="T70" fmla="*/ 68 w 1396"/>
                <a:gd name="T71" fmla="*/ 1090 h 1463"/>
                <a:gd name="T72" fmla="*/ 0 w 1396"/>
                <a:gd name="T73" fmla="*/ 969 h 1463"/>
                <a:gd name="T74" fmla="*/ 76 w 1396"/>
                <a:gd name="T75" fmla="*/ 878 h 1463"/>
                <a:gd name="T76" fmla="*/ 71 w 1396"/>
                <a:gd name="T77" fmla="*/ 772 h 1463"/>
                <a:gd name="T78" fmla="*/ 136 w 1396"/>
                <a:gd name="T79" fmla="*/ 747 h 1463"/>
                <a:gd name="T80" fmla="*/ 155 w 1396"/>
                <a:gd name="T81" fmla="*/ 606 h 1463"/>
                <a:gd name="T82" fmla="*/ 128 w 1396"/>
                <a:gd name="T83" fmla="*/ 550 h 1463"/>
                <a:gd name="T84" fmla="*/ 208 w 1396"/>
                <a:gd name="T85" fmla="*/ 451 h 1463"/>
                <a:gd name="T86" fmla="*/ 256 w 1396"/>
                <a:gd name="T87" fmla="*/ 451 h 1463"/>
                <a:gd name="T88" fmla="*/ 278 w 1396"/>
                <a:gd name="T89" fmla="*/ 416 h 1463"/>
                <a:gd name="T90" fmla="*/ 362 w 1396"/>
                <a:gd name="T91" fmla="*/ 451 h 1463"/>
                <a:gd name="T92" fmla="*/ 403 w 1396"/>
                <a:gd name="T93" fmla="*/ 451 h 1463"/>
                <a:gd name="T94" fmla="*/ 553 w 1396"/>
                <a:gd name="T95" fmla="*/ 131 h 1463"/>
                <a:gd name="T96" fmla="*/ 637 w 1396"/>
                <a:gd name="T97" fmla="*/ 0 h 1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96" h="1463">
                  <a:moveTo>
                    <a:pt x="637" y="0"/>
                  </a:moveTo>
                  <a:lnTo>
                    <a:pt x="805" y="217"/>
                  </a:lnTo>
                  <a:lnTo>
                    <a:pt x="1014" y="311"/>
                  </a:lnTo>
                  <a:lnTo>
                    <a:pt x="1045" y="362"/>
                  </a:lnTo>
                  <a:lnTo>
                    <a:pt x="1201" y="467"/>
                  </a:lnTo>
                  <a:lnTo>
                    <a:pt x="1358" y="465"/>
                  </a:lnTo>
                  <a:lnTo>
                    <a:pt x="1396" y="483"/>
                  </a:lnTo>
                  <a:lnTo>
                    <a:pt x="1366" y="519"/>
                  </a:lnTo>
                  <a:lnTo>
                    <a:pt x="1288" y="520"/>
                  </a:lnTo>
                  <a:lnTo>
                    <a:pt x="1293" y="569"/>
                  </a:lnTo>
                  <a:lnTo>
                    <a:pt x="1346" y="620"/>
                  </a:lnTo>
                  <a:lnTo>
                    <a:pt x="1342" y="662"/>
                  </a:lnTo>
                  <a:lnTo>
                    <a:pt x="1232" y="838"/>
                  </a:lnTo>
                  <a:lnTo>
                    <a:pt x="1204" y="854"/>
                  </a:lnTo>
                  <a:lnTo>
                    <a:pt x="1209" y="942"/>
                  </a:lnTo>
                  <a:lnTo>
                    <a:pt x="1140" y="968"/>
                  </a:lnTo>
                  <a:lnTo>
                    <a:pt x="1140" y="982"/>
                  </a:lnTo>
                  <a:lnTo>
                    <a:pt x="1069" y="978"/>
                  </a:lnTo>
                  <a:lnTo>
                    <a:pt x="1060" y="1010"/>
                  </a:lnTo>
                  <a:lnTo>
                    <a:pt x="996" y="1081"/>
                  </a:lnTo>
                  <a:lnTo>
                    <a:pt x="966" y="1085"/>
                  </a:lnTo>
                  <a:lnTo>
                    <a:pt x="880" y="1263"/>
                  </a:lnTo>
                  <a:lnTo>
                    <a:pt x="828" y="1258"/>
                  </a:lnTo>
                  <a:lnTo>
                    <a:pt x="729" y="1370"/>
                  </a:lnTo>
                  <a:lnTo>
                    <a:pt x="680" y="1379"/>
                  </a:lnTo>
                  <a:lnTo>
                    <a:pt x="665" y="1361"/>
                  </a:lnTo>
                  <a:lnTo>
                    <a:pt x="622" y="1373"/>
                  </a:lnTo>
                  <a:lnTo>
                    <a:pt x="523" y="1463"/>
                  </a:lnTo>
                  <a:lnTo>
                    <a:pt x="423" y="1389"/>
                  </a:lnTo>
                  <a:lnTo>
                    <a:pt x="191" y="1309"/>
                  </a:lnTo>
                  <a:lnTo>
                    <a:pt x="128" y="1241"/>
                  </a:lnTo>
                  <a:lnTo>
                    <a:pt x="138" y="1207"/>
                  </a:lnTo>
                  <a:lnTo>
                    <a:pt x="115" y="1163"/>
                  </a:lnTo>
                  <a:lnTo>
                    <a:pt x="86" y="1156"/>
                  </a:lnTo>
                  <a:lnTo>
                    <a:pt x="68" y="1131"/>
                  </a:lnTo>
                  <a:lnTo>
                    <a:pt x="68" y="1090"/>
                  </a:lnTo>
                  <a:lnTo>
                    <a:pt x="0" y="969"/>
                  </a:lnTo>
                  <a:lnTo>
                    <a:pt x="76" y="878"/>
                  </a:lnTo>
                  <a:lnTo>
                    <a:pt x="71" y="772"/>
                  </a:lnTo>
                  <a:lnTo>
                    <a:pt x="136" y="747"/>
                  </a:lnTo>
                  <a:lnTo>
                    <a:pt x="155" y="606"/>
                  </a:lnTo>
                  <a:lnTo>
                    <a:pt x="128" y="550"/>
                  </a:lnTo>
                  <a:lnTo>
                    <a:pt x="208" y="451"/>
                  </a:lnTo>
                  <a:lnTo>
                    <a:pt x="256" y="451"/>
                  </a:lnTo>
                  <a:lnTo>
                    <a:pt x="278" y="416"/>
                  </a:lnTo>
                  <a:lnTo>
                    <a:pt x="362" y="451"/>
                  </a:lnTo>
                  <a:lnTo>
                    <a:pt x="403" y="451"/>
                  </a:lnTo>
                  <a:lnTo>
                    <a:pt x="553" y="131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13" name="Freeform 25"/>
            <p:cNvSpPr>
              <a:spLocks/>
            </p:cNvSpPr>
            <p:nvPr/>
          </p:nvSpPr>
          <p:spPr bwMode="auto">
            <a:xfrm>
              <a:off x="4156" y="1234"/>
              <a:ext cx="317" cy="232"/>
            </a:xfrm>
            <a:custGeom>
              <a:avLst/>
              <a:gdLst>
                <a:gd name="T0" fmla="*/ 735 w 1658"/>
                <a:gd name="T1" fmla="*/ 15 h 1227"/>
                <a:gd name="T2" fmla="*/ 932 w 1658"/>
                <a:gd name="T3" fmla="*/ 37 h 1227"/>
                <a:gd name="T4" fmla="*/ 949 w 1658"/>
                <a:gd name="T5" fmla="*/ 60 h 1227"/>
                <a:gd name="T6" fmla="*/ 1032 w 1658"/>
                <a:gd name="T7" fmla="*/ 54 h 1227"/>
                <a:gd name="T8" fmla="*/ 1036 w 1658"/>
                <a:gd name="T9" fmla="*/ 37 h 1227"/>
                <a:gd name="T10" fmla="*/ 1172 w 1658"/>
                <a:gd name="T11" fmla="*/ 30 h 1227"/>
                <a:gd name="T12" fmla="*/ 1463 w 1658"/>
                <a:gd name="T13" fmla="*/ 0 h 1227"/>
                <a:gd name="T14" fmla="*/ 1507 w 1658"/>
                <a:gd name="T15" fmla="*/ 23 h 1227"/>
                <a:gd name="T16" fmla="*/ 1592 w 1658"/>
                <a:gd name="T17" fmla="*/ 85 h 1227"/>
                <a:gd name="T18" fmla="*/ 1623 w 1658"/>
                <a:gd name="T19" fmla="*/ 141 h 1227"/>
                <a:gd name="T20" fmla="*/ 1602 w 1658"/>
                <a:gd name="T21" fmla="*/ 279 h 1227"/>
                <a:gd name="T22" fmla="*/ 1537 w 1658"/>
                <a:gd name="T23" fmla="*/ 303 h 1227"/>
                <a:gd name="T24" fmla="*/ 1541 w 1658"/>
                <a:gd name="T25" fmla="*/ 413 h 1227"/>
                <a:gd name="T26" fmla="*/ 1466 w 1658"/>
                <a:gd name="T27" fmla="*/ 505 h 1227"/>
                <a:gd name="T28" fmla="*/ 1533 w 1658"/>
                <a:gd name="T29" fmla="*/ 619 h 1227"/>
                <a:gd name="T30" fmla="*/ 1535 w 1658"/>
                <a:gd name="T31" fmla="*/ 669 h 1227"/>
                <a:gd name="T32" fmla="*/ 1553 w 1658"/>
                <a:gd name="T33" fmla="*/ 696 h 1227"/>
                <a:gd name="T34" fmla="*/ 1578 w 1658"/>
                <a:gd name="T35" fmla="*/ 696 h 1227"/>
                <a:gd name="T36" fmla="*/ 1604 w 1658"/>
                <a:gd name="T37" fmla="*/ 741 h 1227"/>
                <a:gd name="T38" fmla="*/ 1596 w 1658"/>
                <a:gd name="T39" fmla="*/ 774 h 1227"/>
                <a:gd name="T40" fmla="*/ 1658 w 1658"/>
                <a:gd name="T41" fmla="*/ 843 h 1227"/>
                <a:gd name="T42" fmla="*/ 1477 w 1658"/>
                <a:gd name="T43" fmla="*/ 988 h 1227"/>
                <a:gd name="T44" fmla="*/ 1366 w 1658"/>
                <a:gd name="T45" fmla="*/ 1227 h 1227"/>
                <a:gd name="T46" fmla="*/ 998 w 1658"/>
                <a:gd name="T47" fmla="*/ 1205 h 1227"/>
                <a:gd name="T48" fmla="*/ 769 w 1658"/>
                <a:gd name="T49" fmla="*/ 1170 h 1227"/>
                <a:gd name="T50" fmla="*/ 806 w 1658"/>
                <a:gd name="T51" fmla="*/ 1086 h 1227"/>
                <a:gd name="T52" fmla="*/ 804 w 1658"/>
                <a:gd name="T53" fmla="*/ 1055 h 1227"/>
                <a:gd name="T54" fmla="*/ 833 w 1658"/>
                <a:gd name="T55" fmla="*/ 1019 h 1227"/>
                <a:gd name="T56" fmla="*/ 815 w 1658"/>
                <a:gd name="T57" fmla="*/ 993 h 1227"/>
                <a:gd name="T58" fmla="*/ 843 w 1658"/>
                <a:gd name="T59" fmla="*/ 960 h 1227"/>
                <a:gd name="T60" fmla="*/ 802 w 1658"/>
                <a:gd name="T61" fmla="*/ 925 h 1227"/>
                <a:gd name="T62" fmla="*/ 831 w 1658"/>
                <a:gd name="T63" fmla="*/ 860 h 1227"/>
                <a:gd name="T64" fmla="*/ 821 w 1658"/>
                <a:gd name="T65" fmla="*/ 800 h 1227"/>
                <a:gd name="T66" fmla="*/ 739 w 1658"/>
                <a:gd name="T67" fmla="*/ 702 h 1227"/>
                <a:gd name="T68" fmla="*/ 741 w 1658"/>
                <a:gd name="T69" fmla="*/ 674 h 1227"/>
                <a:gd name="T70" fmla="*/ 769 w 1658"/>
                <a:gd name="T71" fmla="*/ 631 h 1227"/>
                <a:gd name="T72" fmla="*/ 718 w 1658"/>
                <a:gd name="T73" fmla="*/ 590 h 1227"/>
                <a:gd name="T74" fmla="*/ 534 w 1658"/>
                <a:gd name="T75" fmla="*/ 757 h 1227"/>
                <a:gd name="T76" fmla="*/ 447 w 1658"/>
                <a:gd name="T77" fmla="*/ 772 h 1227"/>
                <a:gd name="T78" fmla="*/ 429 w 1658"/>
                <a:gd name="T79" fmla="*/ 806 h 1227"/>
                <a:gd name="T80" fmla="*/ 406 w 1658"/>
                <a:gd name="T81" fmla="*/ 802 h 1227"/>
                <a:gd name="T82" fmla="*/ 284 w 1658"/>
                <a:gd name="T83" fmla="*/ 492 h 1227"/>
                <a:gd name="T84" fmla="*/ 56 w 1658"/>
                <a:gd name="T85" fmla="*/ 468 h 1227"/>
                <a:gd name="T86" fmla="*/ 13 w 1658"/>
                <a:gd name="T87" fmla="*/ 419 h 1227"/>
                <a:gd name="T88" fmla="*/ 0 w 1658"/>
                <a:gd name="T89" fmla="*/ 316 h 1227"/>
                <a:gd name="T90" fmla="*/ 119 w 1658"/>
                <a:gd name="T91" fmla="*/ 289 h 1227"/>
                <a:gd name="T92" fmla="*/ 119 w 1658"/>
                <a:gd name="T93" fmla="*/ 258 h 1227"/>
                <a:gd name="T94" fmla="*/ 182 w 1658"/>
                <a:gd name="T95" fmla="*/ 258 h 1227"/>
                <a:gd name="T96" fmla="*/ 189 w 1658"/>
                <a:gd name="T97" fmla="*/ 271 h 1227"/>
                <a:gd name="T98" fmla="*/ 223 w 1658"/>
                <a:gd name="T99" fmla="*/ 271 h 1227"/>
                <a:gd name="T100" fmla="*/ 235 w 1658"/>
                <a:gd name="T101" fmla="*/ 225 h 1227"/>
                <a:gd name="T102" fmla="*/ 286 w 1658"/>
                <a:gd name="T103" fmla="*/ 153 h 1227"/>
                <a:gd name="T104" fmla="*/ 328 w 1658"/>
                <a:gd name="T105" fmla="*/ 184 h 1227"/>
                <a:gd name="T106" fmla="*/ 365 w 1658"/>
                <a:gd name="T107" fmla="*/ 147 h 1227"/>
                <a:gd name="T108" fmla="*/ 396 w 1658"/>
                <a:gd name="T109" fmla="*/ 143 h 1227"/>
                <a:gd name="T110" fmla="*/ 460 w 1658"/>
                <a:gd name="T111" fmla="*/ 176 h 1227"/>
                <a:gd name="T112" fmla="*/ 540 w 1658"/>
                <a:gd name="T113" fmla="*/ 151 h 1227"/>
                <a:gd name="T114" fmla="*/ 735 w 1658"/>
                <a:gd name="T115" fmla="*/ 15 h 1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658" h="1227">
                  <a:moveTo>
                    <a:pt x="735" y="15"/>
                  </a:moveTo>
                  <a:lnTo>
                    <a:pt x="932" y="37"/>
                  </a:lnTo>
                  <a:lnTo>
                    <a:pt x="949" y="60"/>
                  </a:lnTo>
                  <a:lnTo>
                    <a:pt x="1032" y="54"/>
                  </a:lnTo>
                  <a:lnTo>
                    <a:pt x="1036" y="37"/>
                  </a:lnTo>
                  <a:lnTo>
                    <a:pt x="1172" y="30"/>
                  </a:lnTo>
                  <a:lnTo>
                    <a:pt x="1463" y="0"/>
                  </a:lnTo>
                  <a:lnTo>
                    <a:pt x="1507" y="23"/>
                  </a:lnTo>
                  <a:lnTo>
                    <a:pt x="1592" y="85"/>
                  </a:lnTo>
                  <a:lnTo>
                    <a:pt x="1623" y="141"/>
                  </a:lnTo>
                  <a:lnTo>
                    <a:pt x="1602" y="279"/>
                  </a:lnTo>
                  <a:lnTo>
                    <a:pt x="1537" y="303"/>
                  </a:lnTo>
                  <a:lnTo>
                    <a:pt x="1541" y="413"/>
                  </a:lnTo>
                  <a:lnTo>
                    <a:pt x="1466" y="505"/>
                  </a:lnTo>
                  <a:lnTo>
                    <a:pt x="1533" y="619"/>
                  </a:lnTo>
                  <a:lnTo>
                    <a:pt x="1535" y="669"/>
                  </a:lnTo>
                  <a:lnTo>
                    <a:pt x="1553" y="696"/>
                  </a:lnTo>
                  <a:lnTo>
                    <a:pt x="1578" y="696"/>
                  </a:lnTo>
                  <a:lnTo>
                    <a:pt x="1604" y="741"/>
                  </a:lnTo>
                  <a:lnTo>
                    <a:pt x="1596" y="774"/>
                  </a:lnTo>
                  <a:lnTo>
                    <a:pt x="1658" y="843"/>
                  </a:lnTo>
                  <a:lnTo>
                    <a:pt x="1477" y="988"/>
                  </a:lnTo>
                  <a:lnTo>
                    <a:pt x="1366" y="1227"/>
                  </a:lnTo>
                  <a:lnTo>
                    <a:pt x="998" y="1205"/>
                  </a:lnTo>
                  <a:lnTo>
                    <a:pt x="769" y="1170"/>
                  </a:lnTo>
                  <a:lnTo>
                    <a:pt x="806" y="1086"/>
                  </a:lnTo>
                  <a:lnTo>
                    <a:pt x="804" y="1055"/>
                  </a:lnTo>
                  <a:lnTo>
                    <a:pt x="833" y="1019"/>
                  </a:lnTo>
                  <a:lnTo>
                    <a:pt x="815" y="993"/>
                  </a:lnTo>
                  <a:lnTo>
                    <a:pt x="843" y="960"/>
                  </a:lnTo>
                  <a:lnTo>
                    <a:pt x="802" y="925"/>
                  </a:lnTo>
                  <a:lnTo>
                    <a:pt x="831" y="860"/>
                  </a:lnTo>
                  <a:lnTo>
                    <a:pt x="821" y="800"/>
                  </a:lnTo>
                  <a:lnTo>
                    <a:pt x="739" y="702"/>
                  </a:lnTo>
                  <a:lnTo>
                    <a:pt x="741" y="674"/>
                  </a:lnTo>
                  <a:lnTo>
                    <a:pt x="769" y="631"/>
                  </a:lnTo>
                  <a:lnTo>
                    <a:pt x="718" y="590"/>
                  </a:lnTo>
                  <a:lnTo>
                    <a:pt x="534" y="757"/>
                  </a:lnTo>
                  <a:lnTo>
                    <a:pt x="447" y="772"/>
                  </a:lnTo>
                  <a:lnTo>
                    <a:pt x="429" y="806"/>
                  </a:lnTo>
                  <a:lnTo>
                    <a:pt x="406" y="802"/>
                  </a:lnTo>
                  <a:lnTo>
                    <a:pt x="284" y="492"/>
                  </a:lnTo>
                  <a:lnTo>
                    <a:pt x="56" y="468"/>
                  </a:lnTo>
                  <a:lnTo>
                    <a:pt x="13" y="419"/>
                  </a:lnTo>
                  <a:lnTo>
                    <a:pt x="0" y="316"/>
                  </a:lnTo>
                  <a:lnTo>
                    <a:pt x="119" y="289"/>
                  </a:lnTo>
                  <a:lnTo>
                    <a:pt x="119" y="258"/>
                  </a:lnTo>
                  <a:lnTo>
                    <a:pt x="182" y="258"/>
                  </a:lnTo>
                  <a:lnTo>
                    <a:pt x="189" y="271"/>
                  </a:lnTo>
                  <a:lnTo>
                    <a:pt x="223" y="271"/>
                  </a:lnTo>
                  <a:lnTo>
                    <a:pt x="235" y="225"/>
                  </a:lnTo>
                  <a:lnTo>
                    <a:pt x="286" y="153"/>
                  </a:lnTo>
                  <a:lnTo>
                    <a:pt x="328" y="184"/>
                  </a:lnTo>
                  <a:lnTo>
                    <a:pt x="365" y="147"/>
                  </a:lnTo>
                  <a:lnTo>
                    <a:pt x="396" y="143"/>
                  </a:lnTo>
                  <a:lnTo>
                    <a:pt x="460" y="176"/>
                  </a:lnTo>
                  <a:lnTo>
                    <a:pt x="540" y="151"/>
                  </a:lnTo>
                  <a:lnTo>
                    <a:pt x="735" y="1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14" name="Freeform 26"/>
            <p:cNvSpPr>
              <a:spLocks/>
            </p:cNvSpPr>
            <p:nvPr/>
          </p:nvSpPr>
          <p:spPr bwMode="auto">
            <a:xfrm>
              <a:off x="3928" y="851"/>
              <a:ext cx="254" cy="359"/>
            </a:xfrm>
            <a:custGeom>
              <a:avLst/>
              <a:gdLst>
                <a:gd name="T0" fmla="*/ 849 w 1330"/>
                <a:gd name="T1" fmla="*/ 41 h 1892"/>
                <a:gd name="T2" fmla="*/ 994 w 1330"/>
                <a:gd name="T3" fmla="*/ 120 h 1892"/>
                <a:gd name="T4" fmla="*/ 1063 w 1330"/>
                <a:gd name="T5" fmla="*/ 205 h 1892"/>
                <a:gd name="T6" fmla="*/ 1275 w 1330"/>
                <a:gd name="T7" fmla="*/ 271 h 1892"/>
                <a:gd name="T8" fmla="*/ 1288 w 1330"/>
                <a:gd name="T9" fmla="*/ 365 h 1892"/>
                <a:gd name="T10" fmla="*/ 1103 w 1330"/>
                <a:gd name="T11" fmla="*/ 434 h 1892"/>
                <a:gd name="T12" fmla="*/ 936 w 1330"/>
                <a:gd name="T13" fmla="*/ 412 h 1892"/>
                <a:gd name="T14" fmla="*/ 909 w 1330"/>
                <a:gd name="T15" fmla="*/ 601 h 1892"/>
                <a:gd name="T16" fmla="*/ 951 w 1330"/>
                <a:gd name="T17" fmla="*/ 727 h 1892"/>
                <a:gd name="T18" fmla="*/ 961 w 1330"/>
                <a:gd name="T19" fmla="*/ 803 h 1892"/>
                <a:gd name="T20" fmla="*/ 995 w 1330"/>
                <a:gd name="T21" fmla="*/ 926 h 1892"/>
                <a:gd name="T22" fmla="*/ 1050 w 1330"/>
                <a:gd name="T23" fmla="*/ 1058 h 1892"/>
                <a:gd name="T24" fmla="*/ 1220 w 1330"/>
                <a:gd name="T25" fmla="*/ 1307 h 1892"/>
                <a:gd name="T26" fmla="*/ 1204 w 1330"/>
                <a:gd name="T27" fmla="*/ 1392 h 1892"/>
                <a:gd name="T28" fmla="*/ 1311 w 1330"/>
                <a:gd name="T29" fmla="*/ 1527 h 1892"/>
                <a:gd name="T30" fmla="*/ 1260 w 1330"/>
                <a:gd name="T31" fmla="*/ 1555 h 1892"/>
                <a:gd name="T32" fmla="*/ 1183 w 1330"/>
                <a:gd name="T33" fmla="*/ 1650 h 1892"/>
                <a:gd name="T34" fmla="*/ 842 w 1330"/>
                <a:gd name="T35" fmla="*/ 1582 h 1892"/>
                <a:gd name="T36" fmla="*/ 775 w 1330"/>
                <a:gd name="T37" fmla="*/ 1850 h 1892"/>
                <a:gd name="T38" fmla="*/ 629 w 1330"/>
                <a:gd name="T39" fmla="*/ 1823 h 1892"/>
                <a:gd name="T40" fmla="*/ 493 w 1330"/>
                <a:gd name="T41" fmla="*/ 1859 h 1892"/>
                <a:gd name="T42" fmla="*/ 360 w 1330"/>
                <a:gd name="T43" fmla="*/ 1877 h 1892"/>
                <a:gd name="T44" fmla="*/ 329 w 1330"/>
                <a:gd name="T45" fmla="*/ 1772 h 1892"/>
                <a:gd name="T46" fmla="*/ 254 w 1330"/>
                <a:gd name="T47" fmla="*/ 1892 h 1892"/>
                <a:gd name="T48" fmla="*/ 39 w 1330"/>
                <a:gd name="T49" fmla="*/ 1667 h 1892"/>
                <a:gd name="T50" fmla="*/ 5 w 1330"/>
                <a:gd name="T51" fmla="*/ 1372 h 1892"/>
                <a:gd name="T52" fmla="*/ 65 w 1330"/>
                <a:gd name="T53" fmla="*/ 1247 h 1892"/>
                <a:gd name="T54" fmla="*/ 172 w 1330"/>
                <a:gd name="T55" fmla="*/ 1076 h 1892"/>
                <a:gd name="T56" fmla="*/ 154 w 1330"/>
                <a:gd name="T57" fmla="*/ 1038 h 1892"/>
                <a:gd name="T58" fmla="*/ 288 w 1330"/>
                <a:gd name="T59" fmla="*/ 798 h 1892"/>
                <a:gd name="T60" fmla="*/ 289 w 1330"/>
                <a:gd name="T61" fmla="*/ 553 h 1892"/>
                <a:gd name="T62" fmla="*/ 322 w 1330"/>
                <a:gd name="T63" fmla="*/ 492 h 1892"/>
                <a:gd name="T64" fmla="*/ 348 w 1330"/>
                <a:gd name="T65" fmla="*/ 421 h 1892"/>
                <a:gd name="T66" fmla="*/ 516 w 1330"/>
                <a:gd name="T67" fmla="*/ 258 h 1892"/>
                <a:gd name="T68" fmla="*/ 567 w 1330"/>
                <a:gd name="T69" fmla="*/ 233 h 1892"/>
                <a:gd name="T70" fmla="*/ 737 w 1330"/>
                <a:gd name="T71" fmla="*/ 182 h 18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330" h="1892">
                  <a:moveTo>
                    <a:pt x="795" y="0"/>
                  </a:moveTo>
                  <a:lnTo>
                    <a:pt x="849" y="41"/>
                  </a:lnTo>
                  <a:lnTo>
                    <a:pt x="894" y="95"/>
                  </a:lnTo>
                  <a:lnTo>
                    <a:pt x="994" y="120"/>
                  </a:lnTo>
                  <a:lnTo>
                    <a:pt x="1038" y="141"/>
                  </a:lnTo>
                  <a:lnTo>
                    <a:pt x="1063" y="205"/>
                  </a:lnTo>
                  <a:lnTo>
                    <a:pt x="1212" y="235"/>
                  </a:lnTo>
                  <a:lnTo>
                    <a:pt x="1275" y="271"/>
                  </a:lnTo>
                  <a:lnTo>
                    <a:pt x="1330" y="337"/>
                  </a:lnTo>
                  <a:lnTo>
                    <a:pt x="1288" y="365"/>
                  </a:lnTo>
                  <a:lnTo>
                    <a:pt x="1278" y="412"/>
                  </a:lnTo>
                  <a:lnTo>
                    <a:pt x="1103" y="434"/>
                  </a:lnTo>
                  <a:lnTo>
                    <a:pt x="1064" y="396"/>
                  </a:lnTo>
                  <a:lnTo>
                    <a:pt x="936" y="412"/>
                  </a:lnTo>
                  <a:lnTo>
                    <a:pt x="955" y="541"/>
                  </a:lnTo>
                  <a:lnTo>
                    <a:pt x="909" y="601"/>
                  </a:lnTo>
                  <a:lnTo>
                    <a:pt x="901" y="661"/>
                  </a:lnTo>
                  <a:lnTo>
                    <a:pt x="951" y="727"/>
                  </a:lnTo>
                  <a:lnTo>
                    <a:pt x="927" y="788"/>
                  </a:lnTo>
                  <a:lnTo>
                    <a:pt x="961" y="803"/>
                  </a:lnTo>
                  <a:lnTo>
                    <a:pt x="965" y="906"/>
                  </a:lnTo>
                  <a:lnTo>
                    <a:pt x="995" y="926"/>
                  </a:lnTo>
                  <a:lnTo>
                    <a:pt x="997" y="970"/>
                  </a:lnTo>
                  <a:lnTo>
                    <a:pt x="1050" y="1058"/>
                  </a:lnTo>
                  <a:lnTo>
                    <a:pt x="1086" y="1062"/>
                  </a:lnTo>
                  <a:lnTo>
                    <a:pt x="1220" y="1307"/>
                  </a:lnTo>
                  <a:lnTo>
                    <a:pt x="1196" y="1332"/>
                  </a:lnTo>
                  <a:lnTo>
                    <a:pt x="1204" y="1392"/>
                  </a:lnTo>
                  <a:lnTo>
                    <a:pt x="1254" y="1398"/>
                  </a:lnTo>
                  <a:lnTo>
                    <a:pt x="1311" y="1527"/>
                  </a:lnTo>
                  <a:lnTo>
                    <a:pt x="1300" y="1555"/>
                  </a:lnTo>
                  <a:lnTo>
                    <a:pt x="1260" y="1555"/>
                  </a:lnTo>
                  <a:lnTo>
                    <a:pt x="1199" y="1611"/>
                  </a:lnTo>
                  <a:lnTo>
                    <a:pt x="1183" y="1650"/>
                  </a:lnTo>
                  <a:lnTo>
                    <a:pt x="961" y="1656"/>
                  </a:lnTo>
                  <a:lnTo>
                    <a:pt x="842" y="1582"/>
                  </a:lnTo>
                  <a:lnTo>
                    <a:pt x="781" y="1680"/>
                  </a:lnTo>
                  <a:lnTo>
                    <a:pt x="775" y="1850"/>
                  </a:lnTo>
                  <a:lnTo>
                    <a:pt x="718" y="1816"/>
                  </a:lnTo>
                  <a:lnTo>
                    <a:pt x="629" y="1823"/>
                  </a:lnTo>
                  <a:lnTo>
                    <a:pt x="572" y="1855"/>
                  </a:lnTo>
                  <a:lnTo>
                    <a:pt x="493" y="1859"/>
                  </a:lnTo>
                  <a:lnTo>
                    <a:pt x="460" y="1889"/>
                  </a:lnTo>
                  <a:lnTo>
                    <a:pt x="360" y="1877"/>
                  </a:lnTo>
                  <a:lnTo>
                    <a:pt x="317" y="1819"/>
                  </a:lnTo>
                  <a:lnTo>
                    <a:pt x="329" y="1772"/>
                  </a:lnTo>
                  <a:lnTo>
                    <a:pt x="289" y="1776"/>
                  </a:lnTo>
                  <a:lnTo>
                    <a:pt x="254" y="1892"/>
                  </a:lnTo>
                  <a:lnTo>
                    <a:pt x="44" y="1692"/>
                  </a:lnTo>
                  <a:lnTo>
                    <a:pt x="39" y="1667"/>
                  </a:lnTo>
                  <a:lnTo>
                    <a:pt x="95" y="1599"/>
                  </a:lnTo>
                  <a:lnTo>
                    <a:pt x="5" y="1372"/>
                  </a:lnTo>
                  <a:lnTo>
                    <a:pt x="0" y="1286"/>
                  </a:lnTo>
                  <a:lnTo>
                    <a:pt x="65" y="1247"/>
                  </a:lnTo>
                  <a:lnTo>
                    <a:pt x="72" y="1198"/>
                  </a:lnTo>
                  <a:lnTo>
                    <a:pt x="172" y="1076"/>
                  </a:lnTo>
                  <a:lnTo>
                    <a:pt x="172" y="1043"/>
                  </a:lnTo>
                  <a:lnTo>
                    <a:pt x="154" y="1038"/>
                  </a:lnTo>
                  <a:lnTo>
                    <a:pt x="169" y="906"/>
                  </a:lnTo>
                  <a:lnTo>
                    <a:pt x="288" y="798"/>
                  </a:lnTo>
                  <a:lnTo>
                    <a:pt x="202" y="560"/>
                  </a:lnTo>
                  <a:lnTo>
                    <a:pt x="289" y="553"/>
                  </a:lnTo>
                  <a:lnTo>
                    <a:pt x="293" y="510"/>
                  </a:lnTo>
                  <a:lnTo>
                    <a:pt x="322" y="492"/>
                  </a:lnTo>
                  <a:lnTo>
                    <a:pt x="322" y="429"/>
                  </a:lnTo>
                  <a:lnTo>
                    <a:pt x="348" y="421"/>
                  </a:lnTo>
                  <a:lnTo>
                    <a:pt x="401" y="281"/>
                  </a:lnTo>
                  <a:lnTo>
                    <a:pt x="516" y="258"/>
                  </a:lnTo>
                  <a:lnTo>
                    <a:pt x="527" y="245"/>
                  </a:lnTo>
                  <a:lnTo>
                    <a:pt x="567" y="233"/>
                  </a:lnTo>
                  <a:lnTo>
                    <a:pt x="602" y="245"/>
                  </a:lnTo>
                  <a:lnTo>
                    <a:pt x="737" y="182"/>
                  </a:lnTo>
                  <a:lnTo>
                    <a:pt x="795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15" name="Freeform 27"/>
            <p:cNvSpPr>
              <a:spLocks/>
            </p:cNvSpPr>
            <p:nvPr/>
          </p:nvSpPr>
          <p:spPr bwMode="auto">
            <a:xfrm>
              <a:off x="3704" y="1870"/>
              <a:ext cx="385" cy="427"/>
            </a:xfrm>
            <a:custGeom>
              <a:avLst/>
              <a:gdLst>
                <a:gd name="T0" fmla="*/ 744 w 2028"/>
                <a:gd name="T1" fmla="*/ 255 h 2253"/>
                <a:gd name="T2" fmla="*/ 944 w 2028"/>
                <a:gd name="T3" fmla="*/ 80 h 2253"/>
                <a:gd name="T4" fmla="*/ 1066 w 2028"/>
                <a:gd name="T5" fmla="*/ 75 h 2253"/>
                <a:gd name="T6" fmla="*/ 1130 w 2028"/>
                <a:gd name="T7" fmla="*/ 3 h 2253"/>
                <a:gd name="T8" fmla="*/ 1362 w 2028"/>
                <a:gd name="T9" fmla="*/ 0 h 2253"/>
                <a:gd name="T10" fmla="*/ 1352 w 2028"/>
                <a:gd name="T11" fmla="*/ 80 h 2253"/>
                <a:gd name="T12" fmla="*/ 1380 w 2028"/>
                <a:gd name="T13" fmla="*/ 184 h 2253"/>
                <a:gd name="T14" fmla="*/ 1465 w 2028"/>
                <a:gd name="T15" fmla="*/ 233 h 2253"/>
                <a:gd name="T16" fmla="*/ 1553 w 2028"/>
                <a:gd name="T17" fmla="*/ 274 h 2253"/>
                <a:gd name="T18" fmla="*/ 1615 w 2028"/>
                <a:gd name="T19" fmla="*/ 408 h 2253"/>
                <a:gd name="T20" fmla="*/ 1623 w 2028"/>
                <a:gd name="T21" fmla="*/ 494 h 2253"/>
                <a:gd name="T22" fmla="*/ 1763 w 2028"/>
                <a:gd name="T23" fmla="*/ 725 h 2253"/>
                <a:gd name="T24" fmla="*/ 1792 w 2028"/>
                <a:gd name="T25" fmla="*/ 860 h 2253"/>
                <a:gd name="T26" fmla="*/ 1773 w 2028"/>
                <a:gd name="T27" fmla="*/ 921 h 2253"/>
                <a:gd name="T28" fmla="*/ 1782 w 2028"/>
                <a:gd name="T29" fmla="*/ 1038 h 2253"/>
                <a:gd name="T30" fmla="*/ 1717 w 2028"/>
                <a:gd name="T31" fmla="*/ 1097 h 2253"/>
                <a:gd name="T32" fmla="*/ 1831 w 2028"/>
                <a:gd name="T33" fmla="*/ 1280 h 2253"/>
                <a:gd name="T34" fmla="*/ 1904 w 2028"/>
                <a:gd name="T35" fmla="*/ 1276 h 2253"/>
                <a:gd name="T36" fmla="*/ 1959 w 2028"/>
                <a:gd name="T37" fmla="*/ 1321 h 2253"/>
                <a:gd name="T38" fmla="*/ 2028 w 2028"/>
                <a:gd name="T39" fmla="*/ 1351 h 2253"/>
                <a:gd name="T40" fmla="*/ 1727 w 2028"/>
                <a:gd name="T41" fmla="*/ 1971 h 2253"/>
                <a:gd name="T42" fmla="*/ 1745 w 2028"/>
                <a:gd name="T43" fmla="*/ 2009 h 2253"/>
                <a:gd name="T44" fmla="*/ 1710 w 2028"/>
                <a:gd name="T45" fmla="*/ 2039 h 2253"/>
                <a:gd name="T46" fmla="*/ 1660 w 2028"/>
                <a:gd name="T47" fmla="*/ 2053 h 2253"/>
                <a:gd name="T48" fmla="*/ 1618 w 2028"/>
                <a:gd name="T49" fmla="*/ 2104 h 2253"/>
                <a:gd name="T50" fmla="*/ 1576 w 2028"/>
                <a:gd name="T51" fmla="*/ 2125 h 2253"/>
                <a:gd name="T52" fmla="*/ 1413 w 2028"/>
                <a:gd name="T53" fmla="*/ 2192 h 2253"/>
                <a:gd name="T54" fmla="*/ 1234 w 2028"/>
                <a:gd name="T55" fmla="*/ 2179 h 2253"/>
                <a:gd name="T56" fmla="*/ 1121 w 2028"/>
                <a:gd name="T57" fmla="*/ 2215 h 2253"/>
                <a:gd name="T58" fmla="*/ 1030 w 2028"/>
                <a:gd name="T59" fmla="*/ 2166 h 2253"/>
                <a:gd name="T60" fmla="*/ 822 w 2028"/>
                <a:gd name="T61" fmla="*/ 2242 h 2253"/>
                <a:gd name="T62" fmla="*/ 653 w 2028"/>
                <a:gd name="T63" fmla="*/ 2087 h 2253"/>
                <a:gd name="T64" fmla="*/ 484 w 2028"/>
                <a:gd name="T65" fmla="*/ 2082 h 2253"/>
                <a:gd name="T66" fmla="*/ 395 w 2028"/>
                <a:gd name="T67" fmla="*/ 2029 h 2253"/>
                <a:gd name="T68" fmla="*/ 280 w 2028"/>
                <a:gd name="T69" fmla="*/ 1904 h 2253"/>
                <a:gd name="T70" fmla="*/ 320 w 2028"/>
                <a:gd name="T71" fmla="*/ 1787 h 2253"/>
                <a:gd name="T72" fmla="*/ 378 w 2028"/>
                <a:gd name="T73" fmla="*/ 1623 h 2253"/>
                <a:gd name="T74" fmla="*/ 341 w 2028"/>
                <a:gd name="T75" fmla="*/ 1532 h 2253"/>
                <a:gd name="T76" fmla="*/ 269 w 2028"/>
                <a:gd name="T77" fmla="*/ 1558 h 2253"/>
                <a:gd name="T78" fmla="*/ 203 w 2028"/>
                <a:gd name="T79" fmla="*/ 1478 h 2253"/>
                <a:gd name="T80" fmla="*/ 150 w 2028"/>
                <a:gd name="T81" fmla="*/ 1491 h 2253"/>
                <a:gd name="T82" fmla="*/ 486 w 2028"/>
                <a:gd name="T83" fmla="*/ 1224 h 2253"/>
                <a:gd name="T84" fmla="*/ 611 w 2028"/>
                <a:gd name="T85" fmla="*/ 1043 h 2253"/>
                <a:gd name="T86" fmla="*/ 586 w 2028"/>
                <a:gd name="T87" fmla="*/ 940 h 2253"/>
                <a:gd name="T88" fmla="*/ 569 w 2028"/>
                <a:gd name="T89" fmla="*/ 750 h 2253"/>
                <a:gd name="T90" fmla="*/ 658 w 2028"/>
                <a:gd name="T91" fmla="*/ 716 h 2253"/>
                <a:gd name="T92" fmla="*/ 794 w 2028"/>
                <a:gd name="T93" fmla="*/ 650 h 2253"/>
                <a:gd name="T94" fmla="*/ 641 w 2028"/>
                <a:gd name="T95" fmla="*/ 416 h 2253"/>
                <a:gd name="T96" fmla="*/ 696 w 2028"/>
                <a:gd name="T97" fmla="*/ 297 h 2253"/>
                <a:gd name="T98" fmla="*/ 706 w 2028"/>
                <a:gd name="T99" fmla="*/ 206 h 2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028" h="2253">
                  <a:moveTo>
                    <a:pt x="706" y="206"/>
                  </a:moveTo>
                  <a:lnTo>
                    <a:pt x="744" y="255"/>
                  </a:lnTo>
                  <a:lnTo>
                    <a:pt x="861" y="264"/>
                  </a:lnTo>
                  <a:lnTo>
                    <a:pt x="944" y="80"/>
                  </a:lnTo>
                  <a:lnTo>
                    <a:pt x="963" y="98"/>
                  </a:lnTo>
                  <a:lnTo>
                    <a:pt x="1066" y="75"/>
                  </a:lnTo>
                  <a:lnTo>
                    <a:pt x="1166" y="141"/>
                  </a:lnTo>
                  <a:lnTo>
                    <a:pt x="1130" y="3"/>
                  </a:lnTo>
                  <a:lnTo>
                    <a:pt x="1333" y="28"/>
                  </a:lnTo>
                  <a:lnTo>
                    <a:pt x="1362" y="0"/>
                  </a:lnTo>
                  <a:lnTo>
                    <a:pt x="1374" y="39"/>
                  </a:lnTo>
                  <a:lnTo>
                    <a:pt x="1352" y="80"/>
                  </a:lnTo>
                  <a:lnTo>
                    <a:pt x="1374" y="133"/>
                  </a:lnTo>
                  <a:lnTo>
                    <a:pt x="1380" y="184"/>
                  </a:lnTo>
                  <a:lnTo>
                    <a:pt x="1360" y="208"/>
                  </a:lnTo>
                  <a:lnTo>
                    <a:pt x="1465" y="233"/>
                  </a:lnTo>
                  <a:lnTo>
                    <a:pt x="1491" y="278"/>
                  </a:lnTo>
                  <a:lnTo>
                    <a:pt x="1553" y="274"/>
                  </a:lnTo>
                  <a:lnTo>
                    <a:pt x="1607" y="353"/>
                  </a:lnTo>
                  <a:lnTo>
                    <a:pt x="1615" y="408"/>
                  </a:lnTo>
                  <a:lnTo>
                    <a:pt x="1673" y="439"/>
                  </a:lnTo>
                  <a:lnTo>
                    <a:pt x="1623" y="494"/>
                  </a:lnTo>
                  <a:lnTo>
                    <a:pt x="1741" y="661"/>
                  </a:lnTo>
                  <a:lnTo>
                    <a:pt x="1763" y="725"/>
                  </a:lnTo>
                  <a:lnTo>
                    <a:pt x="1793" y="761"/>
                  </a:lnTo>
                  <a:lnTo>
                    <a:pt x="1792" y="860"/>
                  </a:lnTo>
                  <a:lnTo>
                    <a:pt x="1756" y="883"/>
                  </a:lnTo>
                  <a:lnTo>
                    <a:pt x="1773" y="921"/>
                  </a:lnTo>
                  <a:lnTo>
                    <a:pt x="1802" y="947"/>
                  </a:lnTo>
                  <a:lnTo>
                    <a:pt x="1782" y="1038"/>
                  </a:lnTo>
                  <a:lnTo>
                    <a:pt x="1732" y="1071"/>
                  </a:lnTo>
                  <a:lnTo>
                    <a:pt x="1717" y="1097"/>
                  </a:lnTo>
                  <a:lnTo>
                    <a:pt x="1691" y="1124"/>
                  </a:lnTo>
                  <a:lnTo>
                    <a:pt x="1831" y="1280"/>
                  </a:lnTo>
                  <a:lnTo>
                    <a:pt x="1873" y="1269"/>
                  </a:lnTo>
                  <a:lnTo>
                    <a:pt x="1904" y="1276"/>
                  </a:lnTo>
                  <a:lnTo>
                    <a:pt x="1948" y="1307"/>
                  </a:lnTo>
                  <a:lnTo>
                    <a:pt x="1959" y="1321"/>
                  </a:lnTo>
                  <a:lnTo>
                    <a:pt x="2006" y="1321"/>
                  </a:lnTo>
                  <a:lnTo>
                    <a:pt x="2028" y="1351"/>
                  </a:lnTo>
                  <a:lnTo>
                    <a:pt x="1735" y="1787"/>
                  </a:lnTo>
                  <a:lnTo>
                    <a:pt x="1727" y="1971"/>
                  </a:lnTo>
                  <a:lnTo>
                    <a:pt x="1741" y="1992"/>
                  </a:lnTo>
                  <a:lnTo>
                    <a:pt x="1745" y="2009"/>
                  </a:lnTo>
                  <a:lnTo>
                    <a:pt x="1713" y="2014"/>
                  </a:lnTo>
                  <a:lnTo>
                    <a:pt x="1710" y="2039"/>
                  </a:lnTo>
                  <a:lnTo>
                    <a:pt x="1668" y="2045"/>
                  </a:lnTo>
                  <a:lnTo>
                    <a:pt x="1660" y="2053"/>
                  </a:lnTo>
                  <a:lnTo>
                    <a:pt x="1616" y="2064"/>
                  </a:lnTo>
                  <a:lnTo>
                    <a:pt x="1618" y="2104"/>
                  </a:lnTo>
                  <a:lnTo>
                    <a:pt x="1593" y="2125"/>
                  </a:lnTo>
                  <a:lnTo>
                    <a:pt x="1576" y="2125"/>
                  </a:lnTo>
                  <a:lnTo>
                    <a:pt x="1485" y="2126"/>
                  </a:lnTo>
                  <a:lnTo>
                    <a:pt x="1413" y="2192"/>
                  </a:lnTo>
                  <a:lnTo>
                    <a:pt x="1301" y="2145"/>
                  </a:lnTo>
                  <a:lnTo>
                    <a:pt x="1234" y="2179"/>
                  </a:lnTo>
                  <a:lnTo>
                    <a:pt x="1152" y="2253"/>
                  </a:lnTo>
                  <a:lnTo>
                    <a:pt x="1121" y="2215"/>
                  </a:lnTo>
                  <a:lnTo>
                    <a:pt x="1092" y="2222"/>
                  </a:lnTo>
                  <a:lnTo>
                    <a:pt x="1030" y="2166"/>
                  </a:lnTo>
                  <a:lnTo>
                    <a:pt x="902" y="2166"/>
                  </a:lnTo>
                  <a:lnTo>
                    <a:pt x="822" y="2242"/>
                  </a:lnTo>
                  <a:lnTo>
                    <a:pt x="720" y="2206"/>
                  </a:lnTo>
                  <a:lnTo>
                    <a:pt x="653" y="2087"/>
                  </a:lnTo>
                  <a:lnTo>
                    <a:pt x="605" y="2064"/>
                  </a:lnTo>
                  <a:lnTo>
                    <a:pt x="484" y="2082"/>
                  </a:lnTo>
                  <a:lnTo>
                    <a:pt x="405" y="2046"/>
                  </a:lnTo>
                  <a:lnTo>
                    <a:pt x="395" y="2029"/>
                  </a:lnTo>
                  <a:lnTo>
                    <a:pt x="367" y="1920"/>
                  </a:lnTo>
                  <a:lnTo>
                    <a:pt x="280" y="1904"/>
                  </a:lnTo>
                  <a:lnTo>
                    <a:pt x="284" y="1879"/>
                  </a:lnTo>
                  <a:lnTo>
                    <a:pt x="320" y="1787"/>
                  </a:lnTo>
                  <a:lnTo>
                    <a:pt x="305" y="1735"/>
                  </a:lnTo>
                  <a:lnTo>
                    <a:pt x="378" y="1623"/>
                  </a:lnTo>
                  <a:lnTo>
                    <a:pt x="367" y="1567"/>
                  </a:lnTo>
                  <a:lnTo>
                    <a:pt x="341" y="1532"/>
                  </a:lnTo>
                  <a:lnTo>
                    <a:pt x="284" y="1535"/>
                  </a:lnTo>
                  <a:lnTo>
                    <a:pt x="269" y="1558"/>
                  </a:lnTo>
                  <a:lnTo>
                    <a:pt x="230" y="1498"/>
                  </a:lnTo>
                  <a:lnTo>
                    <a:pt x="203" y="1478"/>
                  </a:lnTo>
                  <a:lnTo>
                    <a:pt x="184" y="1504"/>
                  </a:lnTo>
                  <a:lnTo>
                    <a:pt x="150" y="1491"/>
                  </a:lnTo>
                  <a:lnTo>
                    <a:pt x="0" y="1456"/>
                  </a:lnTo>
                  <a:lnTo>
                    <a:pt x="486" y="1224"/>
                  </a:lnTo>
                  <a:lnTo>
                    <a:pt x="582" y="1044"/>
                  </a:lnTo>
                  <a:lnTo>
                    <a:pt x="611" y="1043"/>
                  </a:lnTo>
                  <a:lnTo>
                    <a:pt x="614" y="969"/>
                  </a:lnTo>
                  <a:lnTo>
                    <a:pt x="586" y="940"/>
                  </a:lnTo>
                  <a:lnTo>
                    <a:pt x="572" y="822"/>
                  </a:lnTo>
                  <a:lnTo>
                    <a:pt x="569" y="750"/>
                  </a:lnTo>
                  <a:lnTo>
                    <a:pt x="604" y="718"/>
                  </a:lnTo>
                  <a:lnTo>
                    <a:pt x="658" y="716"/>
                  </a:lnTo>
                  <a:lnTo>
                    <a:pt x="742" y="650"/>
                  </a:lnTo>
                  <a:lnTo>
                    <a:pt x="794" y="650"/>
                  </a:lnTo>
                  <a:lnTo>
                    <a:pt x="821" y="599"/>
                  </a:lnTo>
                  <a:lnTo>
                    <a:pt x="641" y="416"/>
                  </a:lnTo>
                  <a:lnTo>
                    <a:pt x="636" y="339"/>
                  </a:lnTo>
                  <a:lnTo>
                    <a:pt x="696" y="297"/>
                  </a:lnTo>
                  <a:lnTo>
                    <a:pt x="669" y="205"/>
                  </a:lnTo>
                  <a:lnTo>
                    <a:pt x="706" y="20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16" name="Freeform 28"/>
            <p:cNvSpPr>
              <a:spLocks/>
            </p:cNvSpPr>
            <p:nvPr/>
          </p:nvSpPr>
          <p:spPr bwMode="auto">
            <a:xfrm>
              <a:off x="3761" y="2403"/>
              <a:ext cx="392" cy="335"/>
            </a:xfrm>
            <a:custGeom>
              <a:avLst/>
              <a:gdLst>
                <a:gd name="T0" fmla="*/ 125 w 2056"/>
                <a:gd name="T1" fmla="*/ 468 h 1767"/>
                <a:gd name="T2" fmla="*/ 0 w 2056"/>
                <a:gd name="T3" fmla="*/ 331 h 1767"/>
                <a:gd name="T4" fmla="*/ 100 w 2056"/>
                <a:gd name="T5" fmla="*/ 238 h 1767"/>
                <a:gd name="T6" fmla="*/ 171 w 2056"/>
                <a:gd name="T7" fmla="*/ 197 h 1767"/>
                <a:gd name="T8" fmla="*/ 276 w 2056"/>
                <a:gd name="T9" fmla="*/ 215 h 1767"/>
                <a:gd name="T10" fmla="*/ 309 w 2056"/>
                <a:gd name="T11" fmla="*/ 224 h 1767"/>
                <a:gd name="T12" fmla="*/ 400 w 2056"/>
                <a:gd name="T13" fmla="*/ 178 h 1767"/>
                <a:gd name="T14" fmla="*/ 487 w 2056"/>
                <a:gd name="T15" fmla="*/ 248 h 1767"/>
                <a:gd name="T16" fmla="*/ 562 w 2056"/>
                <a:gd name="T17" fmla="*/ 197 h 1767"/>
                <a:gd name="T18" fmla="*/ 670 w 2056"/>
                <a:gd name="T19" fmla="*/ 185 h 1767"/>
                <a:gd name="T20" fmla="*/ 749 w 2056"/>
                <a:gd name="T21" fmla="*/ 12 h 1767"/>
                <a:gd name="T22" fmla="*/ 935 w 2056"/>
                <a:gd name="T23" fmla="*/ 73 h 1767"/>
                <a:gd name="T24" fmla="*/ 999 w 2056"/>
                <a:gd name="T25" fmla="*/ 38 h 1767"/>
                <a:gd name="T26" fmla="*/ 1017 w 2056"/>
                <a:gd name="T27" fmla="*/ 93 h 1767"/>
                <a:gd name="T28" fmla="*/ 1198 w 2056"/>
                <a:gd name="T29" fmla="*/ 146 h 1767"/>
                <a:gd name="T30" fmla="*/ 1323 w 2056"/>
                <a:gd name="T31" fmla="*/ 137 h 1767"/>
                <a:gd name="T32" fmla="*/ 1397 w 2056"/>
                <a:gd name="T33" fmla="*/ 219 h 1767"/>
                <a:gd name="T34" fmla="*/ 1507 w 2056"/>
                <a:gd name="T35" fmla="*/ 181 h 1767"/>
                <a:gd name="T36" fmla="*/ 1618 w 2056"/>
                <a:gd name="T37" fmla="*/ 130 h 1767"/>
                <a:gd name="T38" fmla="*/ 1673 w 2056"/>
                <a:gd name="T39" fmla="*/ 164 h 1767"/>
                <a:gd name="T40" fmla="*/ 1726 w 2056"/>
                <a:gd name="T41" fmla="*/ 148 h 1767"/>
                <a:gd name="T42" fmla="*/ 1830 w 2056"/>
                <a:gd name="T43" fmla="*/ 197 h 1767"/>
                <a:gd name="T44" fmla="*/ 1911 w 2056"/>
                <a:gd name="T45" fmla="*/ 155 h 1767"/>
                <a:gd name="T46" fmla="*/ 1898 w 2056"/>
                <a:gd name="T47" fmla="*/ 212 h 1767"/>
                <a:gd name="T48" fmla="*/ 2056 w 2056"/>
                <a:gd name="T49" fmla="*/ 285 h 1767"/>
                <a:gd name="T50" fmla="*/ 1950 w 2056"/>
                <a:gd name="T51" fmla="*/ 386 h 1767"/>
                <a:gd name="T52" fmla="*/ 1848 w 2056"/>
                <a:gd name="T53" fmla="*/ 523 h 1767"/>
                <a:gd name="T54" fmla="*/ 1669 w 2056"/>
                <a:gd name="T55" fmla="*/ 908 h 1767"/>
                <a:gd name="T56" fmla="*/ 1681 w 2056"/>
                <a:gd name="T57" fmla="*/ 1146 h 1767"/>
                <a:gd name="T58" fmla="*/ 1630 w 2056"/>
                <a:gd name="T59" fmla="*/ 1289 h 1767"/>
                <a:gd name="T60" fmla="*/ 1516 w 2056"/>
                <a:gd name="T61" fmla="*/ 1372 h 1767"/>
                <a:gd name="T62" fmla="*/ 1333 w 2056"/>
                <a:gd name="T63" fmla="*/ 1297 h 1767"/>
                <a:gd name="T64" fmla="*/ 1213 w 2056"/>
                <a:gd name="T65" fmla="*/ 1474 h 1767"/>
                <a:gd name="T66" fmla="*/ 1107 w 2056"/>
                <a:gd name="T67" fmla="*/ 1438 h 1767"/>
                <a:gd name="T68" fmla="*/ 1032 w 2056"/>
                <a:gd name="T69" fmla="*/ 1468 h 1767"/>
                <a:gd name="T70" fmla="*/ 1089 w 2056"/>
                <a:gd name="T71" fmla="*/ 1352 h 1767"/>
                <a:gd name="T72" fmla="*/ 942 w 2056"/>
                <a:gd name="T73" fmla="*/ 1450 h 1767"/>
                <a:gd name="T74" fmla="*/ 820 w 2056"/>
                <a:gd name="T75" fmla="*/ 1454 h 1767"/>
                <a:gd name="T76" fmla="*/ 759 w 2056"/>
                <a:gd name="T77" fmla="*/ 1553 h 1767"/>
                <a:gd name="T78" fmla="*/ 459 w 2056"/>
                <a:gd name="T79" fmla="*/ 1685 h 1767"/>
                <a:gd name="T80" fmla="*/ 297 w 2056"/>
                <a:gd name="T81" fmla="*/ 1747 h 1767"/>
                <a:gd name="T82" fmla="*/ 320 w 2056"/>
                <a:gd name="T83" fmla="*/ 1676 h 1767"/>
                <a:gd name="T84" fmla="*/ 470 w 2056"/>
                <a:gd name="T85" fmla="*/ 1598 h 1767"/>
                <a:gd name="T86" fmla="*/ 533 w 2056"/>
                <a:gd name="T87" fmla="*/ 1537 h 1767"/>
                <a:gd name="T88" fmla="*/ 686 w 2056"/>
                <a:gd name="T89" fmla="*/ 1360 h 1767"/>
                <a:gd name="T90" fmla="*/ 718 w 2056"/>
                <a:gd name="T91" fmla="*/ 1199 h 1767"/>
                <a:gd name="T92" fmla="*/ 580 w 2056"/>
                <a:gd name="T93" fmla="*/ 1118 h 1767"/>
                <a:gd name="T94" fmla="*/ 586 w 2056"/>
                <a:gd name="T95" fmla="*/ 1034 h 1767"/>
                <a:gd name="T96" fmla="*/ 329 w 2056"/>
                <a:gd name="T97" fmla="*/ 988 h 1767"/>
                <a:gd name="T98" fmla="*/ 322 w 2056"/>
                <a:gd name="T99" fmla="*/ 816 h 1767"/>
                <a:gd name="T100" fmla="*/ 210 w 2056"/>
                <a:gd name="T101" fmla="*/ 810 h 1767"/>
                <a:gd name="T102" fmla="*/ 134 w 2056"/>
                <a:gd name="T103" fmla="*/ 665 h 17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056" h="1767">
                  <a:moveTo>
                    <a:pt x="155" y="629"/>
                  </a:moveTo>
                  <a:lnTo>
                    <a:pt x="125" y="468"/>
                  </a:lnTo>
                  <a:lnTo>
                    <a:pt x="54" y="454"/>
                  </a:lnTo>
                  <a:lnTo>
                    <a:pt x="0" y="331"/>
                  </a:lnTo>
                  <a:lnTo>
                    <a:pt x="48" y="254"/>
                  </a:lnTo>
                  <a:lnTo>
                    <a:pt x="100" y="238"/>
                  </a:lnTo>
                  <a:lnTo>
                    <a:pt x="116" y="199"/>
                  </a:lnTo>
                  <a:lnTo>
                    <a:pt x="171" y="197"/>
                  </a:lnTo>
                  <a:lnTo>
                    <a:pt x="189" y="219"/>
                  </a:lnTo>
                  <a:lnTo>
                    <a:pt x="276" y="215"/>
                  </a:lnTo>
                  <a:lnTo>
                    <a:pt x="290" y="169"/>
                  </a:lnTo>
                  <a:lnTo>
                    <a:pt x="309" y="224"/>
                  </a:lnTo>
                  <a:lnTo>
                    <a:pt x="377" y="232"/>
                  </a:lnTo>
                  <a:lnTo>
                    <a:pt x="400" y="178"/>
                  </a:lnTo>
                  <a:lnTo>
                    <a:pt x="413" y="234"/>
                  </a:lnTo>
                  <a:lnTo>
                    <a:pt x="487" y="248"/>
                  </a:lnTo>
                  <a:lnTo>
                    <a:pt x="514" y="194"/>
                  </a:lnTo>
                  <a:lnTo>
                    <a:pt x="562" y="197"/>
                  </a:lnTo>
                  <a:lnTo>
                    <a:pt x="576" y="232"/>
                  </a:lnTo>
                  <a:lnTo>
                    <a:pt x="670" y="185"/>
                  </a:lnTo>
                  <a:lnTo>
                    <a:pt x="672" y="128"/>
                  </a:lnTo>
                  <a:lnTo>
                    <a:pt x="749" y="12"/>
                  </a:lnTo>
                  <a:lnTo>
                    <a:pt x="782" y="0"/>
                  </a:lnTo>
                  <a:lnTo>
                    <a:pt x="935" y="73"/>
                  </a:lnTo>
                  <a:lnTo>
                    <a:pt x="979" y="39"/>
                  </a:lnTo>
                  <a:lnTo>
                    <a:pt x="999" y="38"/>
                  </a:lnTo>
                  <a:lnTo>
                    <a:pt x="1017" y="48"/>
                  </a:lnTo>
                  <a:lnTo>
                    <a:pt x="1017" y="93"/>
                  </a:lnTo>
                  <a:lnTo>
                    <a:pt x="1182" y="109"/>
                  </a:lnTo>
                  <a:lnTo>
                    <a:pt x="1198" y="146"/>
                  </a:lnTo>
                  <a:lnTo>
                    <a:pt x="1262" y="160"/>
                  </a:lnTo>
                  <a:lnTo>
                    <a:pt x="1323" y="137"/>
                  </a:lnTo>
                  <a:lnTo>
                    <a:pt x="1397" y="137"/>
                  </a:lnTo>
                  <a:lnTo>
                    <a:pt x="1397" y="219"/>
                  </a:lnTo>
                  <a:lnTo>
                    <a:pt x="1482" y="169"/>
                  </a:lnTo>
                  <a:lnTo>
                    <a:pt x="1507" y="181"/>
                  </a:lnTo>
                  <a:lnTo>
                    <a:pt x="1541" y="132"/>
                  </a:lnTo>
                  <a:lnTo>
                    <a:pt x="1618" y="130"/>
                  </a:lnTo>
                  <a:lnTo>
                    <a:pt x="1653" y="155"/>
                  </a:lnTo>
                  <a:lnTo>
                    <a:pt x="1673" y="164"/>
                  </a:lnTo>
                  <a:lnTo>
                    <a:pt x="1688" y="142"/>
                  </a:lnTo>
                  <a:lnTo>
                    <a:pt x="1726" y="148"/>
                  </a:lnTo>
                  <a:lnTo>
                    <a:pt x="1802" y="194"/>
                  </a:lnTo>
                  <a:lnTo>
                    <a:pt x="1830" y="197"/>
                  </a:lnTo>
                  <a:lnTo>
                    <a:pt x="1863" y="150"/>
                  </a:lnTo>
                  <a:lnTo>
                    <a:pt x="1911" y="155"/>
                  </a:lnTo>
                  <a:lnTo>
                    <a:pt x="1911" y="199"/>
                  </a:lnTo>
                  <a:lnTo>
                    <a:pt x="1898" y="212"/>
                  </a:lnTo>
                  <a:lnTo>
                    <a:pt x="1911" y="244"/>
                  </a:lnTo>
                  <a:lnTo>
                    <a:pt x="2056" y="285"/>
                  </a:lnTo>
                  <a:lnTo>
                    <a:pt x="1982" y="379"/>
                  </a:lnTo>
                  <a:lnTo>
                    <a:pt x="1950" y="386"/>
                  </a:lnTo>
                  <a:lnTo>
                    <a:pt x="1936" y="446"/>
                  </a:lnTo>
                  <a:lnTo>
                    <a:pt x="1848" y="523"/>
                  </a:lnTo>
                  <a:lnTo>
                    <a:pt x="1681" y="871"/>
                  </a:lnTo>
                  <a:lnTo>
                    <a:pt x="1669" y="908"/>
                  </a:lnTo>
                  <a:lnTo>
                    <a:pt x="1699" y="940"/>
                  </a:lnTo>
                  <a:lnTo>
                    <a:pt x="1681" y="1146"/>
                  </a:lnTo>
                  <a:lnTo>
                    <a:pt x="1659" y="1168"/>
                  </a:lnTo>
                  <a:lnTo>
                    <a:pt x="1630" y="1289"/>
                  </a:lnTo>
                  <a:lnTo>
                    <a:pt x="1539" y="1326"/>
                  </a:lnTo>
                  <a:lnTo>
                    <a:pt x="1516" y="1372"/>
                  </a:lnTo>
                  <a:lnTo>
                    <a:pt x="1376" y="1297"/>
                  </a:lnTo>
                  <a:lnTo>
                    <a:pt x="1333" y="1297"/>
                  </a:lnTo>
                  <a:lnTo>
                    <a:pt x="1266" y="1466"/>
                  </a:lnTo>
                  <a:lnTo>
                    <a:pt x="1213" y="1474"/>
                  </a:lnTo>
                  <a:lnTo>
                    <a:pt x="1175" y="1429"/>
                  </a:lnTo>
                  <a:lnTo>
                    <a:pt x="1107" y="1438"/>
                  </a:lnTo>
                  <a:lnTo>
                    <a:pt x="1091" y="1466"/>
                  </a:lnTo>
                  <a:lnTo>
                    <a:pt x="1032" y="1468"/>
                  </a:lnTo>
                  <a:lnTo>
                    <a:pt x="1028" y="1431"/>
                  </a:lnTo>
                  <a:lnTo>
                    <a:pt x="1089" y="1352"/>
                  </a:lnTo>
                  <a:lnTo>
                    <a:pt x="1011" y="1423"/>
                  </a:lnTo>
                  <a:lnTo>
                    <a:pt x="942" y="1450"/>
                  </a:lnTo>
                  <a:lnTo>
                    <a:pt x="896" y="1486"/>
                  </a:lnTo>
                  <a:lnTo>
                    <a:pt x="820" y="1454"/>
                  </a:lnTo>
                  <a:lnTo>
                    <a:pt x="749" y="1504"/>
                  </a:lnTo>
                  <a:lnTo>
                    <a:pt x="759" y="1553"/>
                  </a:lnTo>
                  <a:lnTo>
                    <a:pt x="551" y="1767"/>
                  </a:lnTo>
                  <a:lnTo>
                    <a:pt x="459" y="1685"/>
                  </a:lnTo>
                  <a:lnTo>
                    <a:pt x="348" y="1761"/>
                  </a:lnTo>
                  <a:lnTo>
                    <a:pt x="297" y="1747"/>
                  </a:lnTo>
                  <a:lnTo>
                    <a:pt x="290" y="1706"/>
                  </a:lnTo>
                  <a:lnTo>
                    <a:pt x="320" y="1676"/>
                  </a:lnTo>
                  <a:lnTo>
                    <a:pt x="397" y="1671"/>
                  </a:lnTo>
                  <a:lnTo>
                    <a:pt x="470" y="1598"/>
                  </a:lnTo>
                  <a:lnTo>
                    <a:pt x="482" y="1541"/>
                  </a:lnTo>
                  <a:lnTo>
                    <a:pt x="533" y="1537"/>
                  </a:lnTo>
                  <a:lnTo>
                    <a:pt x="645" y="1378"/>
                  </a:lnTo>
                  <a:lnTo>
                    <a:pt x="686" y="1360"/>
                  </a:lnTo>
                  <a:lnTo>
                    <a:pt x="734" y="1323"/>
                  </a:lnTo>
                  <a:lnTo>
                    <a:pt x="718" y="1199"/>
                  </a:lnTo>
                  <a:lnTo>
                    <a:pt x="698" y="1199"/>
                  </a:lnTo>
                  <a:lnTo>
                    <a:pt x="580" y="1118"/>
                  </a:lnTo>
                  <a:lnTo>
                    <a:pt x="643" y="1054"/>
                  </a:lnTo>
                  <a:lnTo>
                    <a:pt x="586" y="1034"/>
                  </a:lnTo>
                  <a:lnTo>
                    <a:pt x="457" y="1086"/>
                  </a:lnTo>
                  <a:lnTo>
                    <a:pt x="329" y="988"/>
                  </a:lnTo>
                  <a:lnTo>
                    <a:pt x="395" y="876"/>
                  </a:lnTo>
                  <a:lnTo>
                    <a:pt x="322" y="816"/>
                  </a:lnTo>
                  <a:lnTo>
                    <a:pt x="297" y="832"/>
                  </a:lnTo>
                  <a:lnTo>
                    <a:pt x="210" y="810"/>
                  </a:lnTo>
                  <a:lnTo>
                    <a:pt x="215" y="733"/>
                  </a:lnTo>
                  <a:lnTo>
                    <a:pt x="134" y="665"/>
                  </a:lnTo>
                  <a:lnTo>
                    <a:pt x="155" y="62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17" name="Freeform 29"/>
            <p:cNvSpPr>
              <a:spLocks/>
            </p:cNvSpPr>
            <p:nvPr/>
          </p:nvSpPr>
          <p:spPr bwMode="auto">
            <a:xfrm>
              <a:off x="3375" y="2145"/>
              <a:ext cx="406" cy="431"/>
            </a:xfrm>
            <a:custGeom>
              <a:avLst/>
              <a:gdLst>
                <a:gd name="T0" fmla="*/ 1642 w 2131"/>
                <a:gd name="T1" fmla="*/ 37 h 2270"/>
                <a:gd name="T2" fmla="*/ 1914 w 2131"/>
                <a:gd name="T3" fmla="*/ 55 h 2270"/>
                <a:gd name="T4" fmla="*/ 1958 w 2131"/>
                <a:gd name="T5" fmla="*/ 49 h 2270"/>
                <a:gd name="T6" fmla="*/ 2012 w 2131"/>
                <a:gd name="T7" fmla="*/ 88 h 2270"/>
                <a:gd name="T8" fmla="*/ 2096 w 2131"/>
                <a:gd name="T9" fmla="*/ 117 h 2270"/>
                <a:gd name="T10" fmla="*/ 2035 w 2131"/>
                <a:gd name="T11" fmla="*/ 286 h 2270"/>
                <a:gd name="T12" fmla="*/ 2007 w 2131"/>
                <a:gd name="T13" fmla="*/ 454 h 2270"/>
                <a:gd name="T14" fmla="*/ 2131 w 2131"/>
                <a:gd name="T15" fmla="*/ 595 h 2270"/>
                <a:gd name="T16" fmla="*/ 2008 w 2131"/>
                <a:gd name="T17" fmla="*/ 667 h 2270"/>
                <a:gd name="T18" fmla="*/ 1824 w 2131"/>
                <a:gd name="T19" fmla="*/ 1014 h 2270"/>
                <a:gd name="T20" fmla="*/ 1833 w 2131"/>
                <a:gd name="T21" fmla="*/ 1217 h 2270"/>
                <a:gd name="T22" fmla="*/ 1693 w 2131"/>
                <a:gd name="T23" fmla="*/ 1279 h 2270"/>
                <a:gd name="T24" fmla="*/ 1600 w 2131"/>
                <a:gd name="T25" fmla="*/ 1336 h 2270"/>
                <a:gd name="T26" fmla="*/ 1579 w 2131"/>
                <a:gd name="T27" fmla="*/ 1373 h 2270"/>
                <a:gd name="T28" fmla="*/ 1432 w 2131"/>
                <a:gd name="T29" fmla="*/ 1455 h 2270"/>
                <a:gd name="T30" fmla="*/ 1413 w 2131"/>
                <a:gd name="T31" fmla="*/ 1523 h 2270"/>
                <a:gd name="T32" fmla="*/ 1480 w 2131"/>
                <a:gd name="T33" fmla="*/ 1751 h 2270"/>
                <a:gd name="T34" fmla="*/ 1237 w 2131"/>
                <a:gd name="T35" fmla="*/ 1978 h 2270"/>
                <a:gd name="T36" fmla="*/ 972 w 2131"/>
                <a:gd name="T37" fmla="*/ 1942 h 2270"/>
                <a:gd name="T38" fmla="*/ 803 w 2131"/>
                <a:gd name="T39" fmla="*/ 2149 h 2270"/>
                <a:gd name="T40" fmla="*/ 612 w 2131"/>
                <a:gd name="T41" fmla="*/ 2215 h 2270"/>
                <a:gd name="T42" fmla="*/ 522 w 2131"/>
                <a:gd name="T43" fmla="*/ 2215 h 2270"/>
                <a:gd name="T44" fmla="*/ 456 w 2131"/>
                <a:gd name="T45" fmla="*/ 2183 h 2270"/>
                <a:gd name="T46" fmla="*/ 285 w 2131"/>
                <a:gd name="T47" fmla="*/ 2270 h 2270"/>
                <a:gd name="T48" fmla="*/ 355 w 2131"/>
                <a:gd name="T49" fmla="*/ 1922 h 2270"/>
                <a:gd name="T50" fmla="*/ 269 w 2131"/>
                <a:gd name="T51" fmla="*/ 1935 h 2270"/>
                <a:gd name="T52" fmla="*/ 117 w 2131"/>
                <a:gd name="T53" fmla="*/ 1880 h 2270"/>
                <a:gd name="T54" fmla="*/ 111 w 2131"/>
                <a:gd name="T55" fmla="*/ 1760 h 2270"/>
                <a:gd name="T56" fmla="*/ 24 w 2131"/>
                <a:gd name="T57" fmla="*/ 1733 h 2270"/>
                <a:gd name="T58" fmla="*/ 18 w 2131"/>
                <a:gd name="T59" fmla="*/ 1634 h 2270"/>
                <a:gd name="T60" fmla="*/ 69 w 2131"/>
                <a:gd name="T61" fmla="*/ 1549 h 2270"/>
                <a:gd name="T62" fmla="*/ 104 w 2131"/>
                <a:gd name="T63" fmla="*/ 1473 h 2270"/>
                <a:gd name="T64" fmla="*/ 91 w 2131"/>
                <a:gd name="T65" fmla="*/ 1396 h 2270"/>
                <a:gd name="T66" fmla="*/ 139 w 2131"/>
                <a:gd name="T67" fmla="*/ 1320 h 2270"/>
                <a:gd name="T68" fmla="*/ 104 w 2131"/>
                <a:gd name="T69" fmla="*/ 1229 h 2270"/>
                <a:gd name="T70" fmla="*/ 272 w 2131"/>
                <a:gd name="T71" fmla="*/ 945 h 2270"/>
                <a:gd name="T72" fmla="*/ 342 w 2131"/>
                <a:gd name="T73" fmla="*/ 809 h 2270"/>
                <a:gd name="T74" fmla="*/ 583 w 2131"/>
                <a:gd name="T75" fmla="*/ 400 h 2270"/>
                <a:gd name="T76" fmla="*/ 1138 w 2131"/>
                <a:gd name="T77" fmla="*/ 19 h 2270"/>
                <a:gd name="T78" fmla="*/ 1253 w 2131"/>
                <a:gd name="T79" fmla="*/ 41 h 2270"/>
                <a:gd name="T80" fmla="*/ 1344 w 2131"/>
                <a:gd name="T81" fmla="*/ 57 h 2270"/>
                <a:gd name="T82" fmla="*/ 1430 w 2131"/>
                <a:gd name="T83" fmla="*/ 0 h 2270"/>
                <a:gd name="T84" fmla="*/ 1574 w 2131"/>
                <a:gd name="T85" fmla="*/ 57 h 2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131" h="2270">
                  <a:moveTo>
                    <a:pt x="1574" y="57"/>
                  </a:moveTo>
                  <a:lnTo>
                    <a:pt x="1642" y="37"/>
                  </a:lnTo>
                  <a:lnTo>
                    <a:pt x="1732" y="6"/>
                  </a:lnTo>
                  <a:lnTo>
                    <a:pt x="1914" y="55"/>
                  </a:lnTo>
                  <a:lnTo>
                    <a:pt x="1935" y="29"/>
                  </a:lnTo>
                  <a:lnTo>
                    <a:pt x="1958" y="49"/>
                  </a:lnTo>
                  <a:lnTo>
                    <a:pt x="1997" y="112"/>
                  </a:lnTo>
                  <a:lnTo>
                    <a:pt x="2012" y="88"/>
                  </a:lnTo>
                  <a:lnTo>
                    <a:pt x="2067" y="83"/>
                  </a:lnTo>
                  <a:lnTo>
                    <a:pt x="2096" y="117"/>
                  </a:lnTo>
                  <a:lnTo>
                    <a:pt x="2106" y="172"/>
                  </a:lnTo>
                  <a:lnTo>
                    <a:pt x="2035" y="286"/>
                  </a:lnTo>
                  <a:lnTo>
                    <a:pt x="2051" y="338"/>
                  </a:lnTo>
                  <a:lnTo>
                    <a:pt x="2007" y="454"/>
                  </a:lnTo>
                  <a:lnTo>
                    <a:pt x="2099" y="474"/>
                  </a:lnTo>
                  <a:lnTo>
                    <a:pt x="2131" y="595"/>
                  </a:lnTo>
                  <a:lnTo>
                    <a:pt x="2059" y="661"/>
                  </a:lnTo>
                  <a:lnTo>
                    <a:pt x="2008" y="667"/>
                  </a:lnTo>
                  <a:lnTo>
                    <a:pt x="1997" y="797"/>
                  </a:lnTo>
                  <a:lnTo>
                    <a:pt x="1824" y="1014"/>
                  </a:lnTo>
                  <a:lnTo>
                    <a:pt x="1810" y="1109"/>
                  </a:lnTo>
                  <a:lnTo>
                    <a:pt x="1833" y="1217"/>
                  </a:lnTo>
                  <a:lnTo>
                    <a:pt x="1784" y="1315"/>
                  </a:lnTo>
                  <a:lnTo>
                    <a:pt x="1693" y="1279"/>
                  </a:lnTo>
                  <a:lnTo>
                    <a:pt x="1637" y="1294"/>
                  </a:lnTo>
                  <a:lnTo>
                    <a:pt x="1600" y="1336"/>
                  </a:lnTo>
                  <a:lnTo>
                    <a:pt x="1580" y="1343"/>
                  </a:lnTo>
                  <a:lnTo>
                    <a:pt x="1579" y="1373"/>
                  </a:lnTo>
                  <a:lnTo>
                    <a:pt x="1473" y="1411"/>
                  </a:lnTo>
                  <a:lnTo>
                    <a:pt x="1432" y="1455"/>
                  </a:lnTo>
                  <a:lnTo>
                    <a:pt x="1447" y="1476"/>
                  </a:lnTo>
                  <a:lnTo>
                    <a:pt x="1413" y="1523"/>
                  </a:lnTo>
                  <a:lnTo>
                    <a:pt x="1429" y="1639"/>
                  </a:lnTo>
                  <a:lnTo>
                    <a:pt x="1480" y="1751"/>
                  </a:lnTo>
                  <a:lnTo>
                    <a:pt x="1473" y="1785"/>
                  </a:lnTo>
                  <a:lnTo>
                    <a:pt x="1237" y="1978"/>
                  </a:lnTo>
                  <a:lnTo>
                    <a:pt x="1173" y="1950"/>
                  </a:lnTo>
                  <a:lnTo>
                    <a:pt x="972" y="1942"/>
                  </a:lnTo>
                  <a:lnTo>
                    <a:pt x="856" y="2070"/>
                  </a:lnTo>
                  <a:lnTo>
                    <a:pt x="803" y="2149"/>
                  </a:lnTo>
                  <a:lnTo>
                    <a:pt x="697" y="2208"/>
                  </a:lnTo>
                  <a:lnTo>
                    <a:pt x="612" y="2215"/>
                  </a:lnTo>
                  <a:lnTo>
                    <a:pt x="556" y="2236"/>
                  </a:lnTo>
                  <a:lnTo>
                    <a:pt x="522" y="2215"/>
                  </a:lnTo>
                  <a:lnTo>
                    <a:pt x="465" y="2218"/>
                  </a:lnTo>
                  <a:lnTo>
                    <a:pt x="456" y="2183"/>
                  </a:lnTo>
                  <a:lnTo>
                    <a:pt x="413" y="2184"/>
                  </a:lnTo>
                  <a:lnTo>
                    <a:pt x="285" y="2270"/>
                  </a:lnTo>
                  <a:lnTo>
                    <a:pt x="262" y="1981"/>
                  </a:lnTo>
                  <a:lnTo>
                    <a:pt x="355" y="1922"/>
                  </a:lnTo>
                  <a:lnTo>
                    <a:pt x="361" y="1883"/>
                  </a:lnTo>
                  <a:lnTo>
                    <a:pt x="269" y="1935"/>
                  </a:lnTo>
                  <a:lnTo>
                    <a:pt x="166" y="1912"/>
                  </a:lnTo>
                  <a:lnTo>
                    <a:pt x="117" y="1880"/>
                  </a:lnTo>
                  <a:lnTo>
                    <a:pt x="75" y="1805"/>
                  </a:lnTo>
                  <a:lnTo>
                    <a:pt x="111" y="1760"/>
                  </a:lnTo>
                  <a:lnTo>
                    <a:pt x="106" y="1742"/>
                  </a:lnTo>
                  <a:lnTo>
                    <a:pt x="24" y="1733"/>
                  </a:lnTo>
                  <a:lnTo>
                    <a:pt x="0" y="1681"/>
                  </a:lnTo>
                  <a:lnTo>
                    <a:pt x="18" y="1634"/>
                  </a:lnTo>
                  <a:lnTo>
                    <a:pt x="78" y="1595"/>
                  </a:lnTo>
                  <a:lnTo>
                    <a:pt x="69" y="1549"/>
                  </a:lnTo>
                  <a:lnTo>
                    <a:pt x="46" y="1528"/>
                  </a:lnTo>
                  <a:lnTo>
                    <a:pt x="104" y="1473"/>
                  </a:lnTo>
                  <a:lnTo>
                    <a:pt x="80" y="1419"/>
                  </a:lnTo>
                  <a:lnTo>
                    <a:pt x="91" y="1396"/>
                  </a:lnTo>
                  <a:lnTo>
                    <a:pt x="144" y="1346"/>
                  </a:lnTo>
                  <a:lnTo>
                    <a:pt x="139" y="1320"/>
                  </a:lnTo>
                  <a:lnTo>
                    <a:pt x="106" y="1264"/>
                  </a:lnTo>
                  <a:lnTo>
                    <a:pt x="104" y="1229"/>
                  </a:lnTo>
                  <a:lnTo>
                    <a:pt x="139" y="1185"/>
                  </a:lnTo>
                  <a:lnTo>
                    <a:pt x="272" y="945"/>
                  </a:lnTo>
                  <a:lnTo>
                    <a:pt x="316" y="945"/>
                  </a:lnTo>
                  <a:lnTo>
                    <a:pt x="342" y="809"/>
                  </a:lnTo>
                  <a:lnTo>
                    <a:pt x="420" y="781"/>
                  </a:lnTo>
                  <a:lnTo>
                    <a:pt x="583" y="400"/>
                  </a:lnTo>
                  <a:lnTo>
                    <a:pt x="833" y="231"/>
                  </a:lnTo>
                  <a:lnTo>
                    <a:pt x="1138" y="19"/>
                  </a:lnTo>
                  <a:lnTo>
                    <a:pt x="1172" y="49"/>
                  </a:lnTo>
                  <a:lnTo>
                    <a:pt x="1253" y="41"/>
                  </a:lnTo>
                  <a:lnTo>
                    <a:pt x="1312" y="39"/>
                  </a:lnTo>
                  <a:lnTo>
                    <a:pt x="1344" y="57"/>
                  </a:lnTo>
                  <a:lnTo>
                    <a:pt x="1390" y="55"/>
                  </a:lnTo>
                  <a:lnTo>
                    <a:pt x="1430" y="0"/>
                  </a:lnTo>
                  <a:lnTo>
                    <a:pt x="1473" y="6"/>
                  </a:lnTo>
                  <a:lnTo>
                    <a:pt x="1574" y="5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18" name="Freeform 30"/>
            <p:cNvSpPr>
              <a:spLocks/>
            </p:cNvSpPr>
            <p:nvPr/>
          </p:nvSpPr>
          <p:spPr bwMode="auto">
            <a:xfrm>
              <a:off x="3314" y="2297"/>
              <a:ext cx="587" cy="598"/>
            </a:xfrm>
            <a:custGeom>
              <a:avLst/>
              <a:gdLst>
                <a:gd name="T0" fmla="*/ 2490 w 3080"/>
                <a:gd name="T1" fmla="*/ 1098 h 3148"/>
                <a:gd name="T2" fmla="*/ 2564 w 3080"/>
                <a:gd name="T3" fmla="*/ 1288 h 3148"/>
                <a:gd name="T4" fmla="*/ 2674 w 3080"/>
                <a:gd name="T5" fmla="*/ 1372 h 3148"/>
                <a:gd name="T6" fmla="*/ 2804 w 3080"/>
                <a:gd name="T7" fmla="*/ 1643 h 3148"/>
                <a:gd name="T8" fmla="*/ 2927 w 3080"/>
                <a:gd name="T9" fmla="*/ 1672 h 3148"/>
                <a:gd name="T10" fmla="*/ 3074 w 3080"/>
                <a:gd name="T11" fmla="*/ 1802 h 3148"/>
                <a:gd name="T12" fmla="*/ 2994 w 3080"/>
                <a:gd name="T13" fmla="*/ 1933 h 3148"/>
                <a:gd name="T14" fmla="*/ 2817 w 3080"/>
                <a:gd name="T15" fmla="*/ 2153 h 3148"/>
                <a:gd name="T16" fmla="*/ 2637 w 3080"/>
                <a:gd name="T17" fmla="*/ 2260 h 3148"/>
                <a:gd name="T18" fmla="*/ 2460 w 3080"/>
                <a:gd name="T19" fmla="*/ 2290 h 3148"/>
                <a:gd name="T20" fmla="*/ 2146 w 3080"/>
                <a:gd name="T21" fmla="*/ 2357 h 3148"/>
                <a:gd name="T22" fmla="*/ 1985 w 3080"/>
                <a:gd name="T23" fmla="*/ 2383 h 3148"/>
                <a:gd name="T24" fmla="*/ 1812 w 3080"/>
                <a:gd name="T25" fmla="*/ 2417 h 3148"/>
                <a:gd name="T26" fmla="*/ 1659 w 3080"/>
                <a:gd name="T27" fmla="*/ 2476 h 3148"/>
                <a:gd name="T28" fmla="*/ 1051 w 3080"/>
                <a:gd name="T29" fmla="*/ 3061 h 3148"/>
                <a:gd name="T30" fmla="*/ 728 w 3080"/>
                <a:gd name="T31" fmla="*/ 3118 h 3148"/>
                <a:gd name="T32" fmla="*/ 567 w 3080"/>
                <a:gd name="T33" fmla="*/ 3144 h 3148"/>
                <a:gd name="T34" fmla="*/ 457 w 3080"/>
                <a:gd name="T35" fmla="*/ 3067 h 3148"/>
                <a:gd name="T36" fmla="*/ 558 w 3080"/>
                <a:gd name="T37" fmla="*/ 2928 h 3148"/>
                <a:gd name="T38" fmla="*/ 844 w 3080"/>
                <a:gd name="T39" fmla="*/ 2781 h 3148"/>
                <a:gd name="T40" fmla="*/ 725 w 3080"/>
                <a:gd name="T41" fmla="*/ 2461 h 3148"/>
                <a:gd name="T42" fmla="*/ 891 w 3080"/>
                <a:gd name="T43" fmla="*/ 2090 h 3148"/>
                <a:gd name="T44" fmla="*/ 824 w 3080"/>
                <a:gd name="T45" fmla="*/ 1936 h 3148"/>
                <a:gd name="T46" fmla="*/ 534 w 3080"/>
                <a:gd name="T47" fmla="*/ 1969 h 3148"/>
                <a:gd name="T48" fmla="*/ 220 w 3080"/>
                <a:gd name="T49" fmla="*/ 1986 h 3148"/>
                <a:gd name="T50" fmla="*/ 25 w 3080"/>
                <a:gd name="T51" fmla="*/ 1977 h 3148"/>
                <a:gd name="T52" fmla="*/ 106 w 3080"/>
                <a:gd name="T53" fmla="*/ 1859 h 3148"/>
                <a:gd name="T54" fmla="*/ 163 w 3080"/>
                <a:gd name="T55" fmla="*/ 1689 h 3148"/>
                <a:gd name="T56" fmla="*/ 204 w 3080"/>
                <a:gd name="T57" fmla="*/ 1596 h 3148"/>
                <a:gd name="T58" fmla="*/ 264 w 3080"/>
                <a:gd name="T59" fmla="*/ 1499 h 3148"/>
                <a:gd name="T60" fmla="*/ 427 w 3080"/>
                <a:gd name="T61" fmla="*/ 1485 h 3148"/>
                <a:gd name="T62" fmla="*/ 534 w 3080"/>
                <a:gd name="T63" fmla="*/ 1449 h 3148"/>
                <a:gd name="T64" fmla="*/ 731 w 3080"/>
                <a:gd name="T65" fmla="*/ 1378 h 3148"/>
                <a:gd name="T66" fmla="*/ 835 w 3080"/>
                <a:gd name="T67" fmla="*/ 1409 h 3148"/>
                <a:gd name="T68" fmla="*/ 1017 w 3080"/>
                <a:gd name="T69" fmla="*/ 1406 h 3148"/>
                <a:gd name="T70" fmla="*/ 1291 w 3080"/>
                <a:gd name="T71" fmla="*/ 1135 h 3148"/>
                <a:gd name="T72" fmla="*/ 1792 w 3080"/>
                <a:gd name="T73" fmla="*/ 982 h 3148"/>
                <a:gd name="T74" fmla="*/ 1732 w 3080"/>
                <a:gd name="T75" fmla="*/ 715 h 3148"/>
                <a:gd name="T76" fmla="*/ 1792 w 3080"/>
                <a:gd name="T77" fmla="*/ 611 h 3148"/>
                <a:gd name="T78" fmla="*/ 1919 w 3080"/>
                <a:gd name="T79" fmla="*/ 534 h 3148"/>
                <a:gd name="T80" fmla="*/ 2109 w 3080"/>
                <a:gd name="T81" fmla="*/ 514 h 3148"/>
                <a:gd name="T82" fmla="*/ 2143 w 3080"/>
                <a:gd name="T83" fmla="*/ 214 h 3148"/>
                <a:gd name="T84" fmla="*/ 2323 w 3080"/>
                <a:gd name="T85" fmla="*/ 144 h 3148"/>
                <a:gd name="T86" fmla="*/ 2360 w 3080"/>
                <a:gd name="T87" fmla="*/ 314 h 3148"/>
                <a:gd name="T88" fmla="*/ 2409 w 3080"/>
                <a:gd name="T89" fmla="*/ 331 h 3148"/>
                <a:gd name="T90" fmla="*/ 2457 w 3080"/>
                <a:gd name="T91" fmla="*/ 444 h 3148"/>
                <a:gd name="T92" fmla="*/ 2259 w 3080"/>
                <a:gd name="T93" fmla="*/ 625 h 3148"/>
                <a:gd name="T94" fmla="*/ 2323 w 3080"/>
                <a:gd name="T95" fmla="*/ 772 h 3148"/>
                <a:gd name="T96" fmla="*/ 2369 w 3080"/>
                <a:gd name="T97" fmla="*/ 1032 h 3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080" h="3148">
                  <a:moveTo>
                    <a:pt x="2409" y="1012"/>
                  </a:moveTo>
                  <a:lnTo>
                    <a:pt x="2473" y="1021"/>
                  </a:lnTo>
                  <a:lnTo>
                    <a:pt x="2490" y="1098"/>
                  </a:lnTo>
                  <a:lnTo>
                    <a:pt x="2503" y="1185"/>
                  </a:lnTo>
                  <a:lnTo>
                    <a:pt x="2483" y="1219"/>
                  </a:lnTo>
                  <a:lnTo>
                    <a:pt x="2564" y="1288"/>
                  </a:lnTo>
                  <a:lnTo>
                    <a:pt x="2559" y="1366"/>
                  </a:lnTo>
                  <a:lnTo>
                    <a:pt x="2643" y="1386"/>
                  </a:lnTo>
                  <a:lnTo>
                    <a:pt x="2674" y="1372"/>
                  </a:lnTo>
                  <a:lnTo>
                    <a:pt x="2743" y="1432"/>
                  </a:lnTo>
                  <a:lnTo>
                    <a:pt x="2677" y="1542"/>
                  </a:lnTo>
                  <a:lnTo>
                    <a:pt x="2804" y="1643"/>
                  </a:lnTo>
                  <a:lnTo>
                    <a:pt x="2934" y="1589"/>
                  </a:lnTo>
                  <a:lnTo>
                    <a:pt x="2991" y="1609"/>
                  </a:lnTo>
                  <a:lnTo>
                    <a:pt x="2927" y="1672"/>
                  </a:lnTo>
                  <a:lnTo>
                    <a:pt x="3040" y="1752"/>
                  </a:lnTo>
                  <a:lnTo>
                    <a:pt x="3064" y="1752"/>
                  </a:lnTo>
                  <a:lnTo>
                    <a:pt x="3074" y="1802"/>
                  </a:lnTo>
                  <a:lnTo>
                    <a:pt x="3080" y="1879"/>
                  </a:lnTo>
                  <a:lnTo>
                    <a:pt x="3034" y="1916"/>
                  </a:lnTo>
                  <a:lnTo>
                    <a:pt x="2994" y="1933"/>
                  </a:lnTo>
                  <a:lnTo>
                    <a:pt x="2881" y="2093"/>
                  </a:lnTo>
                  <a:lnTo>
                    <a:pt x="2833" y="2096"/>
                  </a:lnTo>
                  <a:lnTo>
                    <a:pt x="2817" y="2153"/>
                  </a:lnTo>
                  <a:lnTo>
                    <a:pt x="2750" y="2223"/>
                  </a:lnTo>
                  <a:lnTo>
                    <a:pt x="2670" y="2233"/>
                  </a:lnTo>
                  <a:lnTo>
                    <a:pt x="2637" y="2260"/>
                  </a:lnTo>
                  <a:lnTo>
                    <a:pt x="2647" y="2300"/>
                  </a:lnTo>
                  <a:lnTo>
                    <a:pt x="2480" y="2306"/>
                  </a:lnTo>
                  <a:lnTo>
                    <a:pt x="2460" y="2290"/>
                  </a:lnTo>
                  <a:lnTo>
                    <a:pt x="2350" y="2294"/>
                  </a:lnTo>
                  <a:lnTo>
                    <a:pt x="2303" y="2323"/>
                  </a:lnTo>
                  <a:lnTo>
                    <a:pt x="2146" y="2357"/>
                  </a:lnTo>
                  <a:lnTo>
                    <a:pt x="2106" y="2343"/>
                  </a:lnTo>
                  <a:lnTo>
                    <a:pt x="1989" y="2343"/>
                  </a:lnTo>
                  <a:lnTo>
                    <a:pt x="1985" y="2383"/>
                  </a:lnTo>
                  <a:lnTo>
                    <a:pt x="1909" y="2441"/>
                  </a:lnTo>
                  <a:lnTo>
                    <a:pt x="1849" y="2436"/>
                  </a:lnTo>
                  <a:lnTo>
                    <a:pt x="1812" y="2417"/>
                  </a:lnTo>
                  <a:lnTo>
                    <a:pt x="1779" y="2436"/>
                  </a:lnTo>
                  <a:lnTo>
                    <a:pt x="1742" y="2407"/>
                  </a:lnTo>
                  <a:lnTo>
                    <a:pt x="1659" y="2476"/>
                  </a:lnTo>
                  <a:lnTo>
                    <a:pt x="1538" y="2627"/>
                  </a:lnTo>
                  <a:lnTo>
                    <a:pt x="1152" y="3014"/>
                  </a:lnTo>
                  <a:lnTo>
                    <a:pt x="1051" y="3061"/>
                  </a:lnTo>
                  <a:lnTo>
                    <a:pt x="948" y="3070"/>
                  </a:lnTo>
                  <a:lnTo>
                    <a:pt x="867" y="3087"/>
                  </a:lnTo>
                  <a:lnTo>
                    <a:pt x="728" y="3118"/>
                  </a:lnTo>
                  <a:lnTo>
                    <a:pt x="668" y="3095"/>
                  </a:lnTo>
                  <a:lnTo>
                    <a:pt x="617" y="3148"/>
                  </a:lnTo>
                  <a:lnTo>
                    <a:pt x="567" y="3144"/>
                  </a:lnTo>
                  <a:lnTo>
                    <a:pt x="541" y="3104"/>
                  </a:lnTo>
                  <a:lnTo>
                    <a:pt x="467" y="3128"/>
                  </a:lnTo>
                  <a:lnTo>
                    <a:pt x="457" y="3067"/>
                  </a:lnTo>
                  <a:lnTo>
                    <a:pt x="517" y="3014"/>
                  </a:lnTo>
                  <a:lnTo>
                    <a:pt x="527" y="2948"/>
                  </a:lnTo>
                  <a:lnTo>
                    <a:pt x="558" y="2928"/>
                  </a:lnTo>
                  <a:lnTo>
                    <a:pt x="598" y="2934"/>
                  </a:lnTo>
                  <a:lnTo>
                    <a:pt x="737" y="2868"/>
                  </a:lnTo>
                  <a:lnTo>
                    <a:pt x="844" y="2781"/>
                  </a:lnTo>
                  <a:lnTo>
                    <a:pt x="861" y="2643"/>
                  </a:lnTo>
                  <a:lnTo>
                    <a:pt x="728" y="2513"/>
                  </a:lnTo>
                  <a:lnTo>
                    <a:pt x="725" y="2461"/>
                  </a:lnTo>
                  <a:lnTo>
                    <a:pt x="838" y="2250"/>
                  </a:lnTo>
                  <a:lnTo>
                    <a:pt x="861" y="2257"/>
                  </a:lnTo>
                  <a:lnTo>
                    <a:pt x="891" y="2090"/>
                  </a:lnTo>
                  <a:lnTo>
                    <a:pt x="941" y="2036"/>
                  </a:lnTo>
                  <a:lnTo>
                    <a:pt x="871" y="1916"/>
                  </a:lnTo>
                  <a:lnTo>
                    <a:pt x="824" y="1936"/>
                  </a:lnTo>
                  <a:lnTo>
                    <a:pt x="777" y="1936"/>
                  </a:lnTo>
                  <a:lnTo>
                    <a:pt x="641" y="1977"/>
                  </a:lnTo>
                  <a:lnTo>
                    <a:pt x="534" y="1969"/>
                  </a:lnTo>
                  <a:lnTo>
                    <a:pt x="460" y="1949"/>
                  </a:lnTo>
                  <a:lnTo>
                    <a:pt x="340" y="1972"/>
                  </a:lnTo>
                  <a:lnTo>
                    <a:pt x="220" y="1986"/>
                  </a:lnTo>
                  <a:lnTo>
                    <a:pt x="114" y="2100"/>
                  </a:lnTo>
                  <a:lnTo>
                    <a:pt x="53" y="2063"/>
                  </a:lnTo>
                  <a:lnTo>
                    <a:pt x="25" y="1977"/>
                  </a:lnTo>
                  <a:lnTo>
                    <a:pt x="7" y="1943"/>
                  </a:lnTo>
                  <a:lnTo>
                    <a:pt x="0" y="1909"/>
                  </a:lnTo>
                  <a:lnTo>
                    <a:pt x="106" y="1859"/>
                  </a:lnTo>
                  <a:lnTo>
                    <a:pt x="103" y="1789"/>
                  </a:lnTo>
                  <a:lnTo>
                    <a:pt x="146" y="1746"/>
                  </a:lnTo>
                  <a:lnTo>
                    <a:pt x="163" y="1689"/>
                  </a:lnTo>
                  <a:lnTo>
                    <a:pt x="241" y="1692"/>
                  </a:lnTo>
                  <a:lnTo>
                    <a:pt x="230" y="1629"/>
                  </a:lnTo>
                  <a:lnTo>
                    <a:pt x="204" y="1596"/>
                  </a:lnTo>
                  <a:lnTo>
                    <a:pt x="207" y="1565"/>
                  </a:lnTo>
                  <a:lnTo>
                    <a:pt x="244" y="1548"/>
                  </a:lnTo>
                  <a:lnTo>
                    <a:pt x="264" y="1499"/>
                  </a:lnTo>
                  <a:lnTo>
                    <a:pt x="340" y="1455"/>
                  </a:lnTo>
                  <a:lnTo>
                    <a:pt x="397" y="1499"/>
                  </a:lnTo>
                  <a:lnTo>
                    <a:pt x="427" y="1485"/>
                  </a:lnTo>
                  <a:lnTo>
                    <a:pt x="457" y="1485"/>
                  </a:lnTo>
                  <a:lnTo>
                    <a:pt x="524" y="1426"/>
                  </a:lnTo>
                  <a:lnTo>
                    <a:pt x="534" y="1449"/>
                  </a:lnTo>
                  <a:lnTo>
                    <a:pt x="607" y="1446"/>
                  </a:lnTo>
                  <a:lnTo>
                    <a:pt x="601" y="1465"/>
                  </a:lnTo>
                  <a:lnTo>
                    <a:pt x="731" y="1378"/>
                  </a:lnTo>
                  <a:lnTo>
                    <a:pt x="774" y="1372"/>
                  </a:lnTo>
                  <a:lnTo>
                    <a:pt x="784" y="1415"/>
                  </a:lnTo>
                  <a:lnTo>
                    <a:pt x="835" y="1409"/>
                  </a:lnTo>
                  <a:lnTo>
                    <a:pt x="875" y="1429"/>
                  </a:lnTo>
                  <a:lnTo>
                    <a:pt x="931" y="1409"/>
                  </a:lnTo>
                  <a:lnTo>
                    <a:pt x="1017" y="1406"/>
                  </a:lnTo>
                  <a:lnTo>
                    <a:pt x="1118" y="1346"/>
                  </a:lnTo>
                  <a:lnTo>
                    <a:pt x="1172" y="1272"/>
                  </a:lnTo>
                  <a:lnTo>
                    <a:pt x="1291" y="1135"/>
                  </a:lnTo>
                  <a:lnTo>
                    <a:pt x="1489" y="1145"/>
                  </a:lnTo>
                  <a:lnTo>
                    <a:pt x="1552" y="1172"/>
                  </a:lnTo>
                  <a:lnTo>
                    <a:pt x="1792" y="982"/>
                  </a:lnTo>
                  <a:lnTo>
                    <a:pt x="1795" y="948"/>
                  </a:lnTo>
                  <a:lnTo>
                    <a:pt x="1749" y="838"/>
                  </a:lnTo>
                  <a:lnTo>
                    <a:pt x="1732" y="715"/>
                  </a:lnTo>
                  <a:lnTo>
                    <a:pt x="1766" y="665"/>
                  </a:lnTo>
                  <a:lnTo>
                    <a:pt x="1752" y="651"/>
                  </a:lnTo>
                  <a:lnTo>
                    <a:pt x="1792" y="611"/>
                  </a:lnTo>
                  <a:lnTo>
                    <a:pt x="1896" y="568"/>
                  </a:lnTo>
                  <a:lnTo>
                    <a:pt x="1896" y="538"/>
                  </a:lnTo>
                  <a:lnTo>
                    <a:pt x="1919" y="534"/>
                  </a:lnTo>
                  <a:lnTo>
                    <a:pt x="1962" y="490"/>
                  </a:lnTo>
                  <a:lnTo>
                    <a:pt x="2013" y="475"/>
                  </a:lnTo>
                  <a:lnTo>
                    <a:pt x="2109" y="514"/>
                  </a:lnTo>
                  <a:lnTo>
                    <a:pt x="2152" y="414"/>
                  </a:lnTo>
                  <a:lnTo>
                    <a:pt x="2132" y="311"/>
                  </a:lnTo>
                  <a:lnTo>
                    <a:pt x="2143" y="214"/>
                  </a:lnTo>
                  <a:lnTo>
                    <a:pt x="2303" y="0"/>
                  </a:lnTo>
                  <a:lnTo>
                    <a:pt x="2279" y="77"/>
                  </a:lnTo>
                  <a:lnTo>
                    <a:pt x="2323" y="144"/>
                  </a:lnTo>
                  <a:lnTo>
                    <a:pt x="2346" y="240"/>
                  </a:lnTo>
                  <a:lnTo>
                    <a:pt x="2319" y="294"/>
                  </a:lnTo>
                  <a:lnTo>
                    <a:pt x="2360" y="314"/>
                  </a:lnTo>
                  <a:lnTo>
                    <a:pt x="2406" y="308"/>
                  </a:lnTo>
                  <a:lnTo>
                    <a:pt x="2423" y="311"/>
                  </a:lnTo>
                  <a:lnTo>
                    <a:pt x="2409" y="331"/>
                  </a:lnTo>
                  <a:lnTo>
                    <a:pt x="2423" y="367"/>
                  </a:lnTo>
                  <a:lnTo>
                    <a:pt x="2466" y="384"/>
                  </a:lnTo>
                  <a:lnTo>
                    <a:pt x="2457" y="444"/>
                  </a:lnTo>
                  <a:lnTo>
                    <a:pt x="2406" y="524"/>
                  </a:lnTo>
                  <a:lnTo>
                    <a:pt x="2256" y="605"/>
                  </a:lnTo>
                  <a:lnTo>
                    <a:pt x="2259" y="625"/>
                  </a:lnTo>
                  <a:lnTo>
                    <a:pt x="2313" y="634"/>
                  </a:lnTo>
                  <a:lnTo>
                    <a:pt x="2326" y="681"/>
                  </a:lnTo>
                  <a:lnTo>
                    <a:pt x="2323" y="772"/>
                  </a:lnTo>
                  <a:lnTo>
                    <a:pt x="2273" y="865"/>
                  </a:lnTo>
                  <a:lnTo>
                    <a:pt x="2279" y="905"/>
                  </a:lnTo>
                  <a:lnTo>
                    <a:pt x="2369" y="1032"/>
                  </a:lnTo>
                  <a:lnTo>
                    <a:pt x="2409" y="1032"/>
                  </a:lnTo>
                  <a:lnTo>
                    <a:pt x="2409" y="101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19" name="Freeform 31"/>
            <p:cNvSpPr>
              <a:spLocks/>
            </p:cNvSpPr>
            <p:nvPr/>
          </p:nvSpPr>
          <p:spPr bwMode="auto">
            <a:xfrm>
              <a:off x="4778" y="1794"/>
              <a:ext cx="414" cy="306"/>
            </a:xfrm>
            <a:custGeom>
              <a:avLst/>
              <a:gdLst>
                <a:gd name="T0" fmla="*/ 859 w 2175"/>
                <a:gd name="T1" fmla="*/ 1274 h 1617"/>
                <a:gd name="T2" fmla="*/ 863 w 2175"/>
                <a:gd name="T3" fmla="*/ 1258 h 1617"/>
                <a:gd name="T4" fmla="*/ 680 w 2175"/>
                <a:gd name="T5" fmla="*/ 960 h 1617"/>
                <a:gd name="T6" fmla="*/ 629 w 2175"/>
                <a:gd name="T7" fmla="*/ 960 h 1617"/>
                <a:gd name="T8" fmla="*/ 537 w 2175"/>
                <a:gd name="T9" fmla="*/ 892 h 1617"/>
                <a:gd name="T10" fmla="*/ 444 w 2175"/>
                <a:gd name="T11" fmla="*/ 891 h 1617"/>
                <a:gd name="T12" fmla="*/ 358 w 2175"/>
                <a:gd name="T13" fmla="*/ 856 h 1617"/>
                <a:gd name="T14" fmla="*/ 150 w 2175"/>
                <a:gd name="T15" fmla="*/ 891 h 1617"/>
                <a:gd name="T16" fmla="*/ 127 w 2175"/>
                <a:gd name="T17" fmla="*/ 882 h 1617"/>
                <a:gd name="T18" fmla="*/ 108 w 2175"/>
                <a:gd name="T19" fmla="*/ 818 h 1617"/>
                <a:gd name="T20" fmla="*/ 0 w 2175"/>
                <a:gd name="T21" fmla="*/ 748 h 1617"/>
                <a:gd name="T22" fmla="*/ 350 w 2175"/>
                <a:gd name="T23" fmla="*/ 404 h 1617"/>
                <a:gd name="T24" fmla="*/ 462 w 2175"/>
                <a:gd name="T25" fmla="*/ 275 h 1617"/>
                <a:gd name="T26" fmla="*/ 516 w 2175"/>
                <a:gd name="T27" fmla="*/ 277 h 1617"/>
                <a:gd name="T28" fmla="*/ 537 w 2175"/>
                <a:gd name="T29" fmla="*/ 295 h 1617"/>
                <a:gd name="T30" fmla="*/ 560 w 2175"/>
                <a:gd name="T31" fmla="*/ 300 h 1617"/>
                <a:gd name="T32" fmla="*/ 840 w 2175"/>
                <a:gd name="T33" fmla="*/ 0 h 1617"/>
                <a:gd name="T34" fmla="*/ 966 w 2175"/>
                <a:gd name="T35" fmla="*/ 110 h 1617"/>
                <a:gd name="T36" fmla="*/ 1107 w 2175"/>
                <a:gd name="T37" fmla="*/ 275 h 1617"/>
                <a:gd name="T38" fmla="*/ 1265 w 2175"/>
                <a:gd name="T39" fmla="*/ 389 h 1617"/>
                <a:gd name="T40" fmla="*/ 1292 w 2175"/>
                <a:gd name="T41" fmla="*/ 477 h 1617"/>
                <a:gd name="T42" fmla="*/ 1417 w 2175"/>
                <a:gd name="T43" fmla="*/ 615 h 1617"/>
                <a:gd name="T44" fmla="*/ 1365 w 2175"/>
                <a:gd name="T45" fmla="*/ 720 h 1617"/>
                <a:gd name="T46" fmla="*/ 1440 w 2175"/>
                <a:gd name="T47" fmla="*/ 823 h 1617"/>
                <a:gd name="T48" fmla="*/ 1915 w 2175"/>
                <a:gd name="T49" fmla="*/ 767 h 1617"/>
                <a:gd name="T50" fmla="*/ 1968 w 2175"/>
                <a:gd name="T51" fmla="*/ 835 h 1617"/>
                <a:gd name="T52" fmla="*/ 1950 w 2175"/>
                <a:gd name="T53" fmla="*/ 915 h 1617"/>
                <a:gd name="T54" fmla="*/ 1900 w 2175"/>
                <a:gd name="T55" fmla="*/ 999 h 1617"/>
                <a:gd name="T56" fmla="*/ 1902 w 2175"/>
                <a:gd name="T57" fmla="*/ 1053 h 1617"/>
                <a:gd name="T58" fmla="*/ 1954 w 2175"/>
                <a:gd name="T59" fmla="*/ 1122 h 1617"/>
                <a:gd name="T60" fmla="*/ 2175 w 2175"/>
                <a:gd name="T61" fmla="*/ 1297 h 1617"/>
                <a:gd name="T62" fmla="*/ 2123 w 2175"/>
                <a:gd name="T63" fmla="*/ 1335 h 1617"/>
                <a:gd name="T64" fmla="*/ 2095 w 2175"/>
                <a:gd name="T65" fmla="*/ 1335 h 1617"/>
                <a:gd name="T66" fmla="*/ 2048 w 2175"/>
                <a:gd name="T67" fmla="*/ 1289 h 1617"/>
                <a:gd name="T68" fmla="*/ 2010 w 2175"/>
                <a:gd name="T69" fmla="*/ 1291 h 1617"/>
                <a:gd name="T70" fmla="*/ 1989 w 2175"/>
                <a:gd name="T71" fmla="*/ 1302 h 1617"/>
                <a:gd name="T72" fmla="*/ 1952 w 2175"/>
                <a:gd name="T73" fmla="*/ 1297 h 1617"/>
                <a:gd name="T74" fmla="*/ 1927 w 2175"/>
                <a:gd name="T75" fmla="*/ 1250 h 1617"/>
                <a:gd name="T76" fmla="*/ 1893 w 2175"/>
                <a:gd name="T77" fmla="*/ 1293 h 1617"/>
                <a:gd name="T78" fmla="*/ 1851 w 2175"/>
                <a:gd name="T79" fmla="*/ 1316 h 1617"/>
                <a:gd name="T80" fmla="*/ 1804 w 2175"/>
                <a:gd name="T81" fmla="*/ 1360 h 1617"/>
                <a:gd name="T82" fmla="*/ 1663 w 2175"/>
                <a:gd name="T83" fmla="*/ 1375 h 1617"/>
                <a:gd name="T84" fmla="*/ 1504 w 2175"/>
                <a:gd name="T85" fmla="*/ 1433 h 1617"/>
                <a:gd name="T86" fmla="*/ 1410 w 2175"/>
                <a:gd name="T87" fmla="*/ 1549 h 1617"/>
                <a:gd name="T88" fmla="*/ 1358 w 2175"/>
                <a:gd name="T89" fmla="*/ 1617 h 1617"/>
                <a:gd name="T90" fmla="*/ 1297 w 2175"/>
                <a:gd name="T91" fmla="*/ 1572 h 1617"/>
                <a:gd name="T92" fmla="*/ 969 w 2175"/>
                <a:gd name="T93" fmla="*/ 1295 h 1617"/>
                <a:gd name="T94" fmla="*/ 921 w 2175"/>
                <a:gd name="T95" fmla="*/ 1262 h 1617"/>
                <a:gd name="T96" fmla="*/ 859 w 2175"/>
                <a:gd name="T97" fmla="*/ 1274 h 1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175" h="1617">
                  <a:moveTo>
                    <a:pt x="859" y="1274"/>
                  </a:moveTo>
                  <a:lnTo>
                    <a:pt x="863" y="1258"/>
                  </a:lnTo>
                  <a:lnTo>
                    <a:pt x="680" y="960"/>
                  </a:lnTo>
                  <a:lnTo>
                    <a:pt x="629" y="960"/>
                  </a:lnTo>
                  <a:lnTo>
                    <a:pt x="537" y="892"/>
                  </a:lnTo>
                  <a:lnTo>
                    <a:pt x="444" y="891"/>
                  </a:lnTo>
                  <a:lnTo>
                    <a:pt x="358" y="856"/>
                  </a:lnTo>
                  <a:lnTo>
                    <a:pt x="150" y="891"/>
                  </a:lnTo>
                  <a:lnTo>
                    <a:pt x="127" y="882"/>
                  </a:lnTo>
                  <a:lnTo>
                    <a:pt x="108" y="818"/>
                  </a:lnTo>
                  <a:lnTo>
                    <a:pt x="0" y="748"/>
                  </a:lnTo>
                  <a:lnTo>
                    <a:pt x="350" y="404"/>
                  </a:lnTo>
                  <a:lnTo>
                    <a:pt x="462" y="275"/>
                  </a:lnTo>
                  <a:lnTo>
                    <a:pt x="516" y="277"/>
                  </a:lnTo>
                  <a:lnTo>
                    <a:pt x="537" y="295"/>
                  </a:lnTo>
                  <a:lnTo>
                    <a:pt x="560" y="300"/>
                  </a:lnTo>
                  <a:lnTo>
                    <a:pt x="840" y="0"/>
                  </a:lnTo>
                  <a:lnTo>
                    <a:pt x="966" y="110"/>
                  </a:lnTo>
                  <a:lnTo>
                    <a:pt x="1107" y="275"/>
                  </a:lnTo>
                  <a:lnTo>
                    <a:pt x="1265" y="389"/>
                  </a:lnTo>
                  <a:lnTo>
                    <a:pt x="1292" y="477"/>
                  </a:lnTo>
                  <a:lnTo>
                    <a:pt x="1417" y="615"/>
                  </a:lnTo>
                  <a:lnTo>
                    <a:pt x="1365" y="720"/>
                  </a:lnTo>
                  <a:lnTo>
                    <a:pt x="1440" y="823"/>
                  </a:lnTo>
                  <a:lnTo>
                    <a:pt x="1915" y="767"/>
                  </a:lnTo>
                  <a:lnTo>
                    <a:pt x="1968" y="835"/>
                  </a:lnTo>
                  <a:lnTo>
                    <a:pt x="1950" y="915"/>
                  </a:lnTo>
                  <a:lnTo>
                    <a:pt x="1900" y="999"/>
                  </a:lnTo>
                  <a:lnTo>
                    <a:pt x="1902" y="1053"/>
                  </a:lnTo>
                  <a:lnTo>
                    <a:pt x="1954" y="1122"/>
                  </a:lnTo>
                  <a:lnTo>
                    <a:pt x="2175" y="1297"/>
                  </a:lnTo>
                  <a:lnTo>
                    <a:pt x="2123" y="1335"/>
                  </a:lnTo>
                  <a:lnTo>
                    <a:pt x="2095" y="1335"/>
                  </a:lnTo>
                  <a:lnTo>
                    <a:pt x="2048" y="1289"/>
                  </a:lnTo>
                  <a:lnTo>
                    <a:pt x="2010" y="1291"/>
                  </a:lnTo>
                  <a:lnTo>
                    <a:pt x="1989" y="1302"/>
                  </a:lnTo>
                  <a:lnTo>
                    <a:pt x="1952" y="1297"/>
                  </a:lnTo>
                  <a:lnTo>
                    <a:pt x="1927" y="1250"/>
                  </a:lnTo>
                  <a:lnTo>
                    <a:pt x="1893" y="1293"/>
                  </a:lnTo>
                  <a:lnTo>
                    <a:pt x="1851" y="1316"/>
                  </a:lnTo>
                  <a:lnTo>
                    <a:pt x="1804" y="1360"/>
                  </a:lnTo>
                  <a:lnTo>
                    <a:pt x="1663" y="1375"/>
                  </a:lnTo>
                  <a:lnTo>
                    <a:pt x="1504" y="1433"/>
                  </a:lnTo>
                  <a:lnTo>
                    <a:pt x="1410" y="1549"/>
                  </a:lnTo>
                  <a:lnTo>
                    <a:pt x="1358" y="1617"/>
                  </a:lnTo>
                  <a:lnTo>
                    <a:pt x="1297" y="1572"/>
                  </a:lnTo>
                  <a:lnTo>
                    <a:pt x="969" y="1295"/>
                  </a:lnTo>
                  <a:lnTo>
                    <a:pt x="921" y="1262"/>
                  </a:lnTo>
                  <a:lnTo>
                    <a:pt x="859" y="127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20" name="Freeform 32"/>
            <p:cNvSpPr>
              <a:spLocks/>
            </p:cNvSpPr>
            <p:nvPr/>
          </p:nvSpPr>
          <p:spPr bwMode="auto">
            <a:xfrm>
              <a:off x="3534" y="2723"/>
              <a:ext cx="329" cy="201"/>
            </a:xfrm>
            <a:custGeom>
              <a:avLst/>
              <a:gdLst>
                <a:gd name="T0" fmla="*/ 254 w 1735"/>
                <a:gd name="T1" fmla="*/ 1045 h 1054"/>
                <a:gd name="T2" fmla="*/ 323 w 1735"/>
                <a:gd name="T3" fmla="*/ 1054 h 1054"/>
                <a:gd name="T4" fmla="*/ 412 w 1735"/>
                <a:gd name="T5" fmla="*/ 988 h 1054"/>
                <a:gd name="T6" fmla="*/ 436 w 1735"/>
                <a:gd name="T7" fmla="*/ 1009 h 1054"/>
                <a:gd name="T8" fmla="*/ 494 w 1735"/>
                <a:gd name="T9" fmla="*/ 992 h 1054"/>
                <a:gd name="T10" fmla="*/ 491 w 1735"/>
                <a:gd name="T11" fmla="*/ 964 h 1054"/>
                <a:gd name="T12" fmla="*/ 549 w 1735"/>
                <a:gd name="T13" fmla="*/ 1017 h 1054"/>
                <a:gd name="T14" fmla="*/ 643 w 1735"/>
                <a:gd name="T15" fmla="*/ 972 h 1054"/>
                <a:gd name="T16" fmla="*/ 668 w 1735"/>
                <a:gd name="T17" fmla="*/ 985 h 1054"/>
                <a:gd name="T18" fmla="*/ 767 w 1735"/>
                <a:gd name="T19" fmla="*/ 909 h 1054"/>
                <a:gd name="T20" fmla="*/ 852 w 1735"/>
                <a:gd name="T21" fmla="*/ 906 h 1054"/>
                <a:gd name="T22" fmla="*/ 930 w 1735"/>
                <a:gd name="T23" fmla="*/ 878 h 1054"/>
                <a:gd name="T24" fmla="*/ 1012 w 1735"/>
                <a:gd name="T25" fmla="*/ 878 h 1054"/>
                <a:gd name="T26" fmla="*/ 1079 w 1735"/>
                <a:gd name="T27" fmla="*/ 936 h 1054"/>
                <a:gd name="T28" fmla="*/ 1198 w 1735"/>
                <a:gd name="T29" fmla="*/ 689 h 1054"/>
                <a:gd name="T30" fmla="*/ 1198 w 1735"/>
                <a:gd name="T31" fmla="*/ 659 h 1054"/>
                <a:gd name="T32" fmla="*/ 1281 w 1735"/>
                <a:gd name="T33" fmla="*/ 650 h 1054"/>
                <a:gd name="T34" fmla="*/ 1278 w 1735"/>
                <a:gd name="T35" fmla="*/ 616 h 1054"/>
                <a:gd name="T36" fmla="*/ 1238 w 1735"/>
                <a:gd name="T37" fmla="*/ 609 h 1054"/>
                <a:gd name="T38" fmla="*/ 1262 w 1735"/>
                <a:gd name="T39" fmla="*/ 575 h 1054"/>
                <a:gd name="T40" fmla="*/ 1214 w 1735"/>
                <a:gd name="T41" fmla="*/ 555 h 1054"/>
                <a:gd name="T42" fmla="*/ 1215 w 1735"/>
                <a:gd name="T43" fmla="*/ 513 h 1054"/>
                <a:gd name="T44" fmla="*/ 1305 w 1735"/>
                <a:gd name="T45" fmla="*/ 388 h 1054"/>
                <a:gd name="T46" fmla="*/ 1365 w 1735"/>
                <a:gd name="T47" fmla="*/ 392 h 1054"/>
                <a:gd name="T48" fmla="*/ 1432 w 1735"/>
                <a:gd name="T49" fmla="*/ 317 h 1054"/>
                <a:gd name="T50" fmla="*/ 1433 w 1735"/>
                <a:gd name="T51" fmla="*/ 269 h 1054"/>
                <a:gd name="T52" fmla="*/ 1594 w 1735"/>
                <a:gd name="T53" fmla="*/ 92 h 1054"/>
                <a:gd name="T54" fmla="*/ 1620 w 1735"/>
                <a:gd name="T55" fmla="*/ 73 h 1054"/>
                <a:gd name="T56" fmla="*/ 1735 w 1735"/>
                <a:gd name="T57" fmla="*/ 72 h 1054"/>
                <a:gd name="T58" fmla="*/ 1657 w 1735"/>
                <a:gd name="T59" fmla="*/ 0 h 1054"/>
                <a:gd name="T60" fmla="*/ 1549 w 1735"/>
                <a:gd name="T61" fmla="*/ 75 h 1054"/>
                <a:gd name="T62" fmla="*/ 1490 w 1735"/>
                <a:gd name="T63" fmla="*/ 59 h 1054"/>
                <a:gd name="T64" fmla="*/ 1328 w 1735"/>
                <a:gd name="T65" fmla="*/ 66 h 1054"/>
                <a:gd name="T66" fmla="*/ 1308 w 1735"/>
                <a:gd name="T67" fmla="*/ 48 h 1054"/>
                <a:gd name="T68" fmla="*/ 1195 w 1735"/>
                <a:gd name="T69" fmla="*/ 52 h 1054"/>
                <a:gd name="T70" fmla="*/ 1152 w 1735"/>
                <a:gd name="T71" fmla="*/ 80 h 1054"/>
                <a:gd name="T72" fmla="*/ 990 w 1735"/>
                <a:gd name="T73" fmla="*/ 116 h 1054"/>
                <a:gd name="T74" fmla="*/ 952 w 1735"/>
                <a:gd name="T75" fmla="*/ 103 h 1054"/>
                <a:gd name="T76" fmla="*/ 835 w 1735"/>
                <a:gd name="T77" fmla="*/ 102 h 1054"/>
                <a:gd name="T78" fmla="*/ 831 w 1735"/>
                <a:gd name="T79" fmla="*/ 141 h 1054"/>
                <a:gd name="T80" fmla="*/ 756 w 1735"/>
                <a:gd name="T81" fmla="*/ 198 h 1054"/>
                <a:gd name="T82" fmla="*/ 695 w 1735"/>
                <a:gd name="T83" fmla="*/ 197 h 1054"/>
                <a:gd name="T84" fmla="*/ 660 w 1735"/>
                <a:gd name="T85" fmla="*/ 177 h 1054"/>
                <a:gd name="T86" fmla="*/ 625 w 1735"/>
                <a:gd name="T87" fmla="*/ 197 h 1054"/>
                <a:gd name="T88" fmla="*/ 589 w 1735"/>
                <a:gd name="T89" fmla="*/ 167 h 1054"/>
                <a:gd name="T90" fmla="*/ 506 w 1735"/>
                <a:gd name="T91" fmla="*/ 233 h 1054"/>
                <a:gd name="T92" fmla="*/ 382 w 1735"/>
                <a:gd name="T93" fmla="*/ 388 h 1054"/>
                <a:gd name="T94" fmla="*/ 254 w 1735"/>
                <a:gd name="T95" fmla="*/ 518 h 1054"/>
                <a:gd name="T96" fmla="*/ 0 w 1735"/>
                <a:gd name="T97" fmla="*/ 771 h 1054"/>
                <a:gd name="T98" fmla="*/ 254 w 1735"/>
                <a:gd name="T99" fmla="*/ 1045 h 10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735" h="1054">
                  <a:moveTo>
                    <a:pt x="254" y="1045"/>
                  </a:moveTo>
                  <a:lnTo>
                    <a:pt x="323" y="1054"/>
                  </a:lnTo>
                  <a:lnTo>
                    <a:pt x="412" y="988"/>
                  </a:lnTo>
                  <a:lnTo>
                    <a:pt x="436" y="1009"/>
                  </a:lnTo>
                  <a:lnTo>
                    <a:pt x="494" y="992"/>
                  </a:lnTo>
                  <a:lnTo>
                    <a:pt x="491" y="964"/>
                  </a:lnTo>
                  <a:lnTo>
                    <a:pt x="549" y="1017"/>
                  </a:lnTo>
                  <a:lnTo>
                    <a:pt x="643" y="972"/>
                  </a:lnTo>
                  <a:lnTo>
                    <a:pt x="668" y="985"/>
                  </a:lnTo>
                  <a:lnTo>
                    <a:pt x="767" y="909"/>
                  </a:lnTo>
                  <a:lnTo>
                    <a:pt x="852" y="906"/>
                  </a:lnTo>
                  <a:lnTo>
                    <a:pt x="930" y="878"/>
                  </a:lnTo>
                  <a:lnTo>
                    <a:pt x="1012" y="878"/>
                  </a:lnTo>
                  <a:lnTo>
                    <a:pt x="1079" y="936"/>
                  </a:lnTo>
                  <a:lnTo>
                    <a:pt x="1198" y="689"/>
                  </a:lnTo>
                  <a:lnTo>
                    <a:pt x="1198" y="659"/>
                  </a:lnTo>
                  <a:lnTo>
                    <a:pt x="1281" y="650"/>
                  </a:lnTo>
                  <a:lnTo>
                    <a:pt x="1278" y="616"/>
                  </a:lnTo>
                  <a:lnTo>
                    <a:pt x="1238" y="609"/>
                  </a:lnTo>
                  <a:lnTo>
                    <a:pt x="1262" y="575"/>
                  </a:lnTo>
                  <a:lnTo>
                    <a:pt x="1214" y="555"/>
                  </a:lnTo>
                  <a:lnTo>
                    <a:pt x="1215" y="513"/>
                  </a:lnTo>
                  <a:lnTo>
                    <a:pt x="1305" y="388"/>
                  </a:lnTo>
                  <a:lnTo>
                    <a:pt x="1365" y="392"/>
                  </a:lnTo>
                  <a:lnTo>
                    <a:pt x="1432" y="317"/>
                  </a:lnTo>
                  <a:lnTo>
                    <a:pt x="1433" y="269"/>
                  </a:lnTo>
                  <a:lnTo>
                    <a:pt x="1594" y="92"/>
                  </a:lnTo>
                  <a:lnTo>
                    <a:pt x="1620" y="73"/>
                  </a:lnTo>
                  <a:lnTo>
                    <a:pt x="1735" y="72"/>
                  </a:lnTo>
                  <a:lnTo>
                    <a:pt x="1657" y="0"/>
                  </a:lnTo>
                  <a:lnTo>
                    <a:pt x="1549" y="75"/>
                  </a:lnTo>
                  <a:lnTo>
                    <a:pt x="1490" y="59"/>
                  </a:lnTo>
                  <a:lnTo>
                    <a:pt x="1328" y="66"/>
                  </a:lnTo>
                  <a:lnTo>
                    <a:pt x="1308" y="48"/>
                  </a:lnTo>
                  <a:lnTo>
                    <a:pt x="1195" y="52"/>
                  </a:lnTo>
                  <a:lnTo>
                    <a:pt x="1152" y="80"/>
                  </a:lnTo>
                  <a:lnTo>
                    <a:pt x="990" y="116"/>
                  </a:lnTo>
                  <a:lnTo>
                    <a:pt x="952" y="103"/>
                  </a:lnTo>
                  <a:lnTo>
                    <a:pt x="835" y="102"/>
                  </a:lnTo>
                  <a:lnTo>
                    <a:pt x="831" y="141"/>
                  </a:lnTo>
                  <a:lnTo>
                    <a:pt x="756" y="198"/>
                  </a:lnTo>
                  <a:lnTo>
                    <a:pt x="695" y="197"/>
                  </a:lnTo>
                  <a:lnTo>
                    <a:pt x="660" y="177"/>
                  </a:lnTo>
                  <a:lnTo>
                    <a:pt x="625" y="197"/>
                  </a:lnTo>
                  <a:lnTo>
                    <a:pt x="589" y="167"/>
                  </a:lnTo>
                  <a:lnTo>
                    <a:pt x="506" y="233"/>
                  </a:lnTo>
                  <a:lnTo>
                    <a:pt x="382" y="388"/>
                  </a:lnTo>
                  <a:lnTo>
                    <a:pt x="254" y="518"/>
                  </a:lnTo>
                  <a:lnTo>
                    <a:pt x="0" y="771"/>
                  </a:lnTo>
                  <a:lnTo>
                    <a:pt x="254" y="104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21" name="Freeform 33"/>
            <p:cNvSpPr>
              <a:spLocks/>
            </p:cNvSpPr>
            <p:nvPr/>
          </p:nvSpPr>
          <p:spPr bwMode="auto">
            <a:xfrm>
              <a:off x="3961" y="1861"/>
              <a:ext cx="286" cy="222"/>
            </a:xfrm>
            <a:custGeom>
              <a:avLst/>
              <a:gdLst>
                <a:gd name="T0" fmla="*/ 32 w 1498"/>
                <a:gd name="T1" fmla="*/ 0 h 1168"/>
                <a:gd name="T2" fmla="*/ 5 w 1498"/>
                <a:gd name="T3" fmla="*/ 41 h 1168"/>
                <a:gd name="T4" fmla="*/ 20 w 1498"/>
                <a:gd name="T5" fmla="*/ 81 h 1168"/>
                <a:gd name="T6" fmla="*/ 0 w 1498"/>
                <a:gd name="T7" fmla="*/ 123 h 1168"/>
                <a:gd name="T8" fmla="*/ 22 w 1498"/>
                <a:gd name="T9" fmla="*/ 171 h 1168"/>
                <a:gd name="T10" fmla="*/ 28 w 1498"/>
                <a:gd name="T11" fmla="*/ 229 h 1168"/>
                <a:gd name="T12" fmla="*/ 5 w 1498"/>
                <a:gd name="T13" fmla="*/ 252 h 1168"/>
                <a:gd name="T14" fmla="*/ 113 w 1498"/>
                <a:gd name="T15" fmla="*/ 278 h 1168"/>
                <a:gd name="T16" fmla="*/ 139 w 1498"/>
                <a:gd name="T17" fmla="*/ 322 h 1168"/>
                <a:gd name="T18" fmla="*/ 198 w 1498"/>
                <a:gd name="T19" fmla="*/ 317 h 1168"/>
                <a:gd name="T20" fmla="*/ 256 w 1498"/>
                <a:gd name="T21" fmla="*/ 396 h 1168"/>
                <a:gd name="T22" fmla="*/ 263 w 1498"/>
                <a:gd name="T23" fmla="*/ 452 h 1168"/>
                <a:gd name="T24" fmla="*/ 321 w 1498"/>
                <a:gd name="T25" fmla="*/ 483 h 1168"/>
                <a:gd name="T26" fmla="*/ 271 w 1498"/>
                <a:gd name="T27" fmla="*/ 537 h 1168"/>
                <a:gd name="T28" fmla="*/ 388 w 1498"/>
                <a:gd name="T29" fmla="*/ 703 h 1168"/>
                <a:gd name="T30" fmla="*/ 411 w 1498"/>
                <a:gd name="T31" fmla="*/ 765 h 1168"/>
                <a:gd name="T32" fmla="*/ 443 w 1498"/>
                <a:gd name="T33" fmla="*/ 802 h 1168"/>
                <a:gd name="T34" fmla="*/ 439 w 1498"/>
                <a:gd name="T35" fmla="*/ 906 h 1168"/>
                <a:gd name="T36" fmla="*/ 403 w 1498"/>
                <a:gd name="T37" fmla="*/ 927 h 1168"/>
                <a:gd name="T38" fmla="*/ 417 w 1498"/>
                <a:gd name="T39" fmla="*/ 963 h 1168"/>
                <a:gd name="T40" fmla="*/ 450 w 1498"/>
                <a:gd name="T41" fmla="*/ 990 h 1168"/>
                <a:gd name="T42" fmla="*/ 432 w 1498"/>
                <a:gd name="T43" fmla="*/ 1082 h 1168"/>
                <a:gd name="T44" fmla="*/ 382 w 1498"/>
                <a:gd name="T45" fmla="*/ 1110 h 1168"/>
                <a:gd name="T46" fmla="*/ 365 w 1498"/>
                <a:gd name="T47" fmla="*/ 1139 h 1168"/>
                <a:gd name="T48" fmla="*/ 785 w 1498"/>
                <a:gd name="T49" fmla="*/ 1168 h 1168"/>
                <a:gd name="T50" fmla="*/ 874 w 1498"/>
                <a:gd name="T51" fmla="*/ 1043 h 1168"/>
                <a:gd name="T52" fmla="*/ 881 w 1498"/>
                <a:gd name="T53" fmla="*/ 1020 h 1168"/>
                <a:gd name="T54" fmla="*/ 850 w 1498"/>
                <a:gd name="T55" fmla="*/ 1010 h 1168"/>
                <a:gd name="T56" fmla="*/ 850 w 1498"/>
                <a:gd name="T57" fmla="*/ 983 h 1168"/>
                <a:gd name="T58" fmla="*/ 867 w 1498"/>
                <a:gd name="T59" fmla="*/ 926 h 1168"/>
                <a:gd name="T60" fmla="*/ 907 w 1498"/>
                <a:gd name="T61" fmla="*/ 880 h 1168"/>
                <a:gd name="T62" fmla="*/ 958 w 1498"/>
                <a:gd name="T63" fmla="*/ 844 h 1168"/>
                <a:gd name="T64" fmla="*/ 1031 w 1498"/>
                <a:gd name="T65" fmla="*/ 835 h 1168"/>
                <a:gd name="T66" fmla="*/ 1133 w 1498"/>
                <a:gd name="T67" fmla="*/ 758 h 1168"/>
                <a:gd name="T68" fmla="*/ 1158 w 1498"/>
                <a:gd name="T69" fmla="*/ 758 h 1168"/>
                <a:gd name="T70" fmla="*/ 1181 w 1498"/>
                <a:gd name="T71" fmla="*/ 774 h 1168"/>
                <a:gd name="T72" fmla="*/ 1194 w 1498"/>
                <a:gd name="T73" fmla="*/ 833 h 1168"/>
                <a:gd name="T74" fmla="*/ 1234 w 1498"/>
                <a:gd name="T75" fmla="*/ 899 h 1168"/>
                <a:gd name="T76" fmla="*/ 1295 w 1498"/>
                <a:gd name="T77" fmla="*/ 935 h 1168"/>
                <a:gd name="T78" fmla="*/ 1306 w 1498"/>
                <a:gd name="T79" fmla="*/ 875 h 1168"/>
                <a:gd name="T80" fmla="*/ 1256 w 1498"/>
                <a:gd name="T81" fmla="*/ 769 h 1168"/>
                <a:gd name="T82" fmla="*/ 1311 w 1498"/>
                <a:gd name="T83" fmla="*/ 652 h 1168"/>
                <a:gd name="T84" fmla="*/ 1285 w 1498"/>
                <a:gd name="T85" fmla="*/ 595 h 1168"/>
                <a:gd name="T86" fmla="*/ 1286 w 1498"/>
                <a:gd name="T87" fmla="*/ 530 h 1168"/>
                <a:gd name="T88" fmla="*/ 1252 w 1498"/>
                <a:gd name="T89" fmla="*/ 481 h 1168"/>
                <a:gd name="T90" fmla="*/ 1308 w 1498"/>
                <a:gd name="T91" fmla="*/ 390 h 1168"/>
                <a:gd name="T92" fmla="*/ 1319 w 1498"/>
                <a:gd name="T93" fmla="*/ 266 h 1168"/>
                <a:gd name="T94" fmla="*/ 1498 w 1498"/>
                <a:gd name="T95" fmla="*/ 136 h 1168"/>
                <a:gd name="T96" fmla="*/ 1470 w 1498"/>
                <a:gd name="T97" fmla="*/ 87 h 1168"/>
                <a:gd name="T98" fmla="*/ 1433 w 1498"/>
                <a:gd name="T99" fmla="*/ 114 h 1168"/>
                <a:gd name="T100" fmla="*/ 1423 w 1498"/>
                <a:gd name="T101" fmla="*/ 102 h 1168"/>
                <a:gd name="T102" fmla="*/ 1306 w 1498"/>
                <a:gd name="T103" fmla="*/ 184 h 1168"/>
                <a:gd name="T104" fmla="*/ 1277 w 1498"/>
                <a:gd name="T105" fmla="*/ 178 h 1168"/>
                <a:gd name="T106" fmla="*/ 1238 w 1498"/>
                <a:gd name="T107" fmla="*/ 156 h 1168"/>
                <a:gd name="T108" fmla="*/ 1231 w 1498"/>
                <a:gd name="T109" fmla="*/ 100 h 1168"/>
                <a:gd name="T110" fmla="*/ 767 w 1498"/>
                <a:gd name="T111" fmla="*/ 104 h 1168"/>
                <a:gd name="T112" fmla="*/ 580 w 1498"/>
                <a:gd name="T113" fmla="*/ 164 h 1168"/>
                <a:gd name="T114" fmla="*/ 549 w 1498"/>
                <a:gd name="T115" fmla="*/ 180 h 1168"/>
                <a:gd name="T116" fmla="*/ 32 w 1498"/>
                <a:gd name="T117" fmla="*/ 0 h 1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498" h="1168">
                  <a:moveTo>
                    <a:pt x="32" y="0"/>
                  </a:moveTo>
                  <a:lnTo>
                    <a:pt x="5" y="41"/>
                  </a:lnTo>
                  <a:lnTo>
                    <a:pt x="20" y="81"/>
                  </a:lnTo>
                  <a:lnTo>
                    <a:pt x="0" y="123"/>
                  </a:lnTo>
                  <a:lnTo>
                    <a:pt x="22" y="171"/>
                  </a:lnTo>
                  <a:lnTo>
                    <a:pt x="28" y="229"/>
                  </a:lnTo>
                  <a:lnTo>
                    <a:pt x="5" y="252"/>
                  </a:lnTo>
                  <a:lnTo>
                    <a:pt x="113" y="278"/>
                  </a:lnTo>
                  <a:lnTo>
                    <a:pt x="139" y="322"/>
                  </a:lnTo>
                  <a:lnTo>
                    <a:pt x="198" y="317"/>
                  </a:lnTo>
                  <a:lnTo>
                    <a:pt x="256" y="396"/>
                  </a:lnTo>
                  <a:lnTo>
                    <a:pt x="263" y="452"/>
                  </a:lnTo>
                  <a:lnTo>
                    <a:pt x="321" y="483"/>
                  </a:lnTo>
                  <a:lnTo>
                    <a:pt x="271" y="537"/>
                  </a:lnTo>
                  <a:lnTo>
                    <a:pt x="388" y="703"/>
                  </a:lnTo>
                  <a:lnTo>
                    <a:pt x="411" y="765"/>
                  </a:lnTo>
                  <a:lnTo>
                    <a:pt x="443" y="802"/>
                  </a:lnTo>
                  <a:lnTo>
                    <a:pt x="439" y="906"/>
                  </a:lnTo>
                  <a:lnTo>
                    <a:pt x="403" y="927"/>
                  </a:lnTo>
                  <a:lnTo>
                    <a:pt x="417" y="963"/>
                  </a:lnTo>
                  <a:lnTo>
                    <a:pt x="450" y="990"/>
                  </a:lnTo>
                  <a:lnTo>
                    <a:pt x="432" y="1082"/>
                  </a:lnTo>
                  <a:lnTo>
                    <a:pt x="382" y="1110"/>
                  </a:lnTo>
                  <a:lnTo>
                    <a:pt x="365" y="1139"/>
                  </a:lnTo>
                  <a:lnTo>
                    <a:pt x="785" y="1168"/>
                  </a:lnTo>
                  <a:lnTo>
                    <a:pt x="874" y="1043"/>
                  </a:lnTo>
                  <a:lnTo>
                    <a:pt x="881" y="1020"/>
                  </a:lnTo>
                  <a:lnTo>
                    <a:pt x="850" y="1010"/>
                  </a:lnTo>
                  <a:lnTo>
                    <a:pt x="850" y="983"/>
                  </a:lnTo>
                  <a:lnTo>
                    <a:pt x="867" y="926"/>
                  </a:lnTo>
                  <a:lnTo>
                    <a:pt x="907" y="880"/>
                  </a:lnTo>
                  <a:lnTo>
                    <a:pt x="958" y="844"/>
                  </a:lnTo>
                  <a:lnTo>
                    <a:pt x="1031" y="835"/>
                  </a:lnTo>
                  <a:lnTo>
                    <a:pt x="1133" y="758"/>
                  </a:lnTo>
                  <a:lnTo>
                    <a:pt x="1158" y="758"/>
                  </a:lnTo>
                  <a:lnTo>
                    <a:pt x="1181" y="774"/>
                  </a:lnTo>
                  <a:lnTo>
                    <a:pt x="1194" y="833"/>
                  </a:lnTo>
                  <a:lnTo>
                    <a:pt x="1234" y="899"/>
                  </a:lnTo>
                  <a:lnTo>
                    <a:pt x="1295" y="935"/>
                  </a:lnTo>
                  <a:lnTo>
                    <a:pt x="1306" y="875"/>
                  </a:lnTo>
                  <a:lnTo>
                    <a:pt x="1256" y="769"/>
                  </a:lnTo>
                  <a:lnTo>
                    <a:pt x="1311" y="652"/>
                  </a:lnTo>
                  <a:lnTo>
                    <a:pt x="1285" y="595"/>
                  </a:lnTo>
                  <a:lnTo>
                    <a:pt x="1286" y="530"/>
                  </a:lnTo>
                  <a:lnTo>
                    <a:pt x="1252" y="481"/>
                  </a:lnTo>
                  <a:lnTo>
                    <a:pt x="1308" y="390"/>
                  </a:lnTo>
                  <a:lnTo>
                    <a:pt x="1319" y="266"/>
                  </a:lnTo>
                  <a:lnTo>
                    <a:pt x="1498" y="136"/>
                  </a:lnTo>
                  <a:lnTo>
                    <a:pt x="1470" y="87"/>
                  </a:lnTo>
                  <a:lnTo>
                    <a:pt x="1433" y="114"/>
                  </a:lnTo>
                  <a:lnTo>
                    <a:pt x="1423" y="102"/>
                  </a:lnTo>
                  <a:lnTo>
                    <a:pt x="1306" y="184"/>
                  </a:lnTo>
                  <a:lnTo>
                    <a:pt x="1277" y="178"/>
                  </a:lnTo>
                  <a:lnTo>
                    <a:pt x="1238" y="156"/>
                  </a:lnTo>
                  <a:lnTo>
                    <a:pt x="1231" y="100"/>
                  </a:lnTo>
                  <a:lnTo>
                    <a:pt x="767" y="104"/>
                  </a:lnTo>
                  <a:lnTo>
                    <a:pt x="580" y="164"/>
                  </a:lnTo>
                  <a:lnTo>
                    <a:pt x="549" y="180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22" name="Freeform 34"/>
            <p:cNvSpPr>
              <a:spLocks/>
            </p:cNvSpPr>
            <p:nvPr/>
          </p:nvSpPr>
          <p:spPr bwMode="auto">
            <a:xfrm>
              <a:off x="3937" y="1717"/>
              <a:ext cx="258" cy="178"/>
            </a:xfrm>
            <a:custGeom>
              <a:avLst/>
              <a:gdLst>
                <a:gd name="T0" fmla="*/ 278 w 1357"/>
                <a:gd name="T1" fmla="*/ 293 h 939"/>
                <a:gd name="T2" fmla="*/ 392 w 1357"/>
                <a:gd name="T3" fmla="*/ 277 h 939"/>
                <a:gd name="T4" fmla="*/ 426 w 1357"/>
                <a:gd name="T5" fmla="*/ 228 h 939"/>
                <a:gd name="T6" fmla="*/ 377 w 1357"/>
                <a:gd name="T7" fmla="*/ 181 h 939"/>
                <a:gd name="T8" fmla="*/ 374 w 1357"/>
                <a:gd name="T9" fmla="*/ 143 h 939"/>
                <a:gd name="T10" fmla="*/ 442 w 1357"/>
                <a:gd name="T11" fmla="*/ 111 h 939"/>
                <a:gd name="T12" fmla="*/ 581 w 1357"/>
                <a:gd name="T13" fmla="*/ 115 h 939"/>
                <a:gd name="T14" fmla="*/ 610 w 1357"/>
                <a:gd name="T15" fmla="*/ 160 h 939"/>
                <a:gd name="T16" fmla="*/ 639 w 1357"/>
                <a:gd name="T17" fmla="*/ 163 h 939"/>
                <a:gd name="T18" fmla="*/ 651 w 1357"/>
                <a:gd name="T19" fmla="*/ 133 h 939"/>
                <a:gd name="T20" fmla="*/ 638 w 1357"/>
                <a:gd name="T21" fmla="*/ 104 h 939"/>
                <a:gd name="T22" fmla="*/ 634 w 1357"/>
                <a:gd name="T23" fmla="*/ 47 h 939"/>
                <a:gd name="T24" fmla="*/ 703 w 1357"/>
                <a:gd name="T25" fmla="*/ 8 h 939"/>
                <a:gd name="T26" fmla="*/ 756 w 1357"/>
                <a:gd name="T27" fmla="*/ 57 h 939"/>
                <a:gd name="T28" fmla="*/ 783 w 1357"/>
                <a:gd name="T29" fmla="*/ 57 h 939"/>
                <a:gd name="T30" fmla="*/ 783 w 1357"/>
                <a:gd name="T31" fmla="*/ 0 h 939"/>
                <a:gd name="T32" fmla="*/ 817 w 1357"/>
                <a:gd name="T33" fmla="*/ 6 h 939"/>
                <a:gd name="T34" fmla="*/ 846 w 1357"/>
                <a:gd name="T35" fmla="*/ 104 h 939"/>
                <a:gd name="T36" fmla="*/ 904 w 1357"/>
                <a:gd name="T37" fmla="*/ 6 h 939"/>
                <a:gd name="T38" fmla="*/ 993 w 1357"/>
                <a:gd name="T39" fmla="*/ 108 h 939"/>
                <a:gd name="T40" fmla="*/ 1009 w 1357"/>
                <a:gd name="T41" fmla="*/ 215 h 939"/>
                <a:gd name="T42" fmla="*/ 1048 w 1357"/>
                <a:gd name="T43" fmla="*/ 234 h 939"/>
                <a:gd name="T44" fmla="*/ 1061 w 1357"/>
                <a:gd name="T45" fmla="*/ 295 h 939"/>
                <a:gd name="T46" fmla="*/ 1108 w 1357"/>
                <a:gd name="T47" fmla="*/ 332 h 939"/>
                <a:gd name="T48" fmla="*/ 1120 w 1357"/>
                <a:gd name="T49" fmla="*/ 397 h 939"/>
                <a:gd name="T50" fmla="*/ 1093 w 1357"/>
                <a:gd name="T51" fmla="*/ 435 h 939"/>
                <a:gd name="T52" fmla="*/ 1103 w 1357"/>
                <a:gd name="T53" fmla="*/ 466 h 939"/>
                <a:gd name="T54" fmla="*/ 1147 w 1357"/>
                <a:gd name="T55" fmla="*/ 480 h 939"/>
                <a:gd name="T56" fmla="*/ 1168 w 1357"/>
                <a:gd name="T57" fmla="*/ 571 h 939"/>
                <a:gd name="T58" fmla="*/ 1189 w 1357"/>
                <a:gd name="T59" fmla="*/ 599 h 939"/>
                <a:gd name="T60" fmla="*/ 1183 w 1357"/>
                <a:gd name="T61" fmla="*/ 668 h 939"/>
                <a:gd name="T62" fmla="*/ 1202 w 1357"/>
                <a:gd name="T63" fmla="*/ 729 h 939"/>
                <a:gd name="T64" fmla="*/ 1263 w 1357"/>
                <a:gd name="T65" fmla="*/ 727 h 939"/>
                <a:gd name="T66" fmla="*/ 1320 w 1357"/>
                <a:gd name="T67" fmla="*/ 757 h 939"/>
                <a:gd name="T68" fmla="*/ 1357 w 1357"/>
                <a:gd name="T69" fmla="*/ 827 h 939"/>
                <a:gd name="T70" fmla="*/ 1355 w 1357"/>
                <a:gd name="T71" fmla="*/ 859 h 939"/>
                <a:gd name="T72" fmla="*/ 890 w 1357"/>
                <a:gd name="T73" fmla="*/ 861 h 939"/>
                <a:gd name="T74" fmla="*/ 711 w 1357"/>
                <a:gd name="T75" fmla="*/ 920 h 939"/>
                <a:gd name="T76" fmla="*/ 670 w 1357"/>
                <a:gd name="T77" fmla="*/ 939 h 939"/>
                <a:gd name="T78" fmla="*/ 158 w 1357"/>
                <a:gd name="T79" fmla="*/ 757 h 939"/>
                <a:gd name="T80" fmla="*/ 156 w 1357"/>
                <a:gd name="T81" fmla="*/ 739 h 939"/>
                <a:gd name="T82" fmla="*/ 192 w 1357"/>
                <a:gd name="T83" fmla="*/ 692 h 939"/>
                <a:gd name="T84" fmla="*/ 154 w 1357"/>
                <a:gd name="T85" fmla="*/ 656 h 939"/>
                <a:gd name="T86" fmla="*/ 200 w 1357"/>
                <a:gd name="T87" fmla="*/ 625 h 939"/>
                <a:gd name="T88" fmla="*/ 32 w 1357"/>
                <a:gd name="T89" fmla="*/ 593 h 939"/>
                <a:gd name="T90" fmla="*/ 16 w 1357"/>
                <a:gd name="T91" fmla="*/ 586 h 939"/>
                <a:gd name="T92" fmla="*/ 0 w 1357"/>
                <a:gd name="T93" fmla="*/ 554 h 939"/>
                <a:gd name="T94" fmla="*/ 1 w 1357"/>
                <a:gd name="T95" fmla="*/ 532 h 939"/>
                <a:gd name="T96" fmla="*/ 128 w 1357"/>
                <a:gd name="T97" fmla="*/ 436 h 939"/>
                <a:gd name="T98" fmla="*/ 183 w 1357"/>
                <a:gd name="T99" fmla="*/ 436 h 939"/>
                <a:gd name="T100" fmla="*/ 297 w 1357"/>
                <a:gd name="T101" fmla="*/ 349 h 939"/>
                <a:gd name="T102" fmla="*/ 278 w 1357"/>
                <a:gd name="T103" fmla="*/ 293 h 9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57" h="939">
                  <a:moveTo>
                    <a:pt x="278" y="293"/>
                  </a:moveTo>
                  <a:lnTo>
                    <a:pt x="392" y="277"/>
                  </a:lnTo>
                  <a:lnTo>
                    <a:pt x="426" y="228"/>
                  </a:lnTo>
                  <a:lnTo>
                    <a:pt x="377" y="181"/>
                  </a:lnTo>
                  <a:lnTo>
                    <a:pt x="374" y="143"/>
                  </a:lnTo>
                  <a:lnTo>
                    <a:pt x="442" y="111"/>
                  </a:lnTo>
                  <a:lnTo>
                    <a:pt x="581" y="115"/>
                  </a:lnTo>
                  <a:lnTo>
                    <a:pt x="610" y="160"/>
                  </a:lnTo>
                  <a:lnTo>
                    <a:pt x="639" y="163"/>
                  </a:lnTo>
                  <a:lnTo>
                    <a:pt x="651" y="133"/>
                  </a:lnTo>
                  <a:lnTo>
                    <a:pt x="638" y="104"/>
                  </a:lnTo>
                  <a:lnTo>
                    <a:pt x="634" y="47"/>
                  </a:lnTo>
                  <a:lnTo>
                    <a:pt x="703" y="8"/>
                  </a:lnTo>
                  <a:lnTo>
                    <a:pt x="756" y="57"/>
                  </a:lnTo>
                  <a:lnTo>
                    <a:pt x="783" y="57"/>
                  </a:lnTo>
                  <a:lnTo>
                    <a:pt x="783" y="0"/>
                  </a:lnTo>
                  <a:lnTo>
                    <a:pt x="817" y="6"/>
                  </a:lnTo>
                  <a:lnTo>
                    <a:pt x="846" y="104"/>
                  </a:lnTo>
                  <a:lnTo>
                    <a:pt x="904" y="6"/>
                  </a:lnTo>
                  <a:lnTo>
                    <a:pt x="993" y="108"/>
                  </a:lnTo>
                  <a:lnTo>
                    <a:pt x="1009" y="215"/>
                  </a:lnTo>
                  <a:lnTo>
                    <a:pt x="1048" y="234"/>
                  </a:lnTo>
                  <a:lnTo>
                    <a:pt x="1061" y="295"/>
                  </a:lnTo>
                  <a:lnTo>
                    <a:pt x="1108" y="332"/>
                  </a:lnTo>
                  <a:lnTo>
                    <a:pt x="1120" y="397"/>
                  </a:lnTo>
                  <a:lnTo>
                    <a:pt x="1093" y="435"/>
                  </a:lnTo>
                  <a:lnTo>
                    <a:pt x="1103" y="466"/>
                  </a:lnTo>
                  <a:lnTo>
                    <a:pt x="1147" y="480"/>
                  </a:lnTo>
                  <a:lnTo>
                    <a:pt x="1168" y="571"/>
                  </a:lnTo>
                  <a:lnTo>
                    <a:pt x="1189" y="599"/>
                  </a:lnTo>
                  <a:lnTo>
                    <a:pt x="1183" y="668"/>
                  </a:lnTo>
                  <a:lnTo>
                    <a:pt x="1202" y="729"/>
                  </a:lnTo>
                  <a:lnTo>
                    <a:pt x="1263" y="727"/>
                  </a:lnTo>
                  <a:lnTo>
                    <a:pt x="1320" y="757"/>
                  </a:lnTo>
                  <a:lnTo>
                    <a:pt x="1357" y="827"/>
                  </a:lnTo>
                  <a:lnTo>
                    <a:pt x="1355" y="859"/>
                  </a:lnTo>
                  <a:lnTo>
                    <a:pt x="890" y="861"/>
                  </a:lnTo>
                  <a:lnTo>
                    <a:pt x="711" y="920"/>
                  </a:lnTo>
                  <a:lnTo>
                    <a:pt x="670" y="939"/>
                  </a:lnTo>
                  <a:lnTo>
                    <a:pt x="158" y="757"/>
                  </a:lnTo>
                  <a:lnTo>
                    <a:pt x="156" y="739"/>
                  </a:lnTo>
                  <a:lnTo>
                    <a:pt x="192" y="692"/>
                  </a:lnTo>
                  <a:lnTo>
                    <a:pt x="154" y="656"/>
                  </a:lnTo>
                  <a:lnTo>
                    <a:pt x="200" y="625"/>
                  </a:lnTo>
                  <a:lnTo>
                    <a:pt x="32" y="593"/>
                  </a:lnTo>
                  <a:lnTo>
                    <a:pt x="16" y="586"/>
                  </a:lnTo>
                  <a:lnTo>
                    <a:pt x="0" y="554"/>
                  </a:lnTo>
                  <a:lnTo>
                    <a:pt x="1" y="532"/>
                  </a:lnTo>
                  <a:lnTo>
                    <a:pt x="128" y="436"/>
                  </a:lnTo>
                  <a:lnTo>
                    <a:pt x="183" y="436"/>
                  </a:lnTo>
                  <a:lnTo>
                    <a:pt x="297" y="349"/>
                  </a:lnTo>
                  <a:lnTo>
                    <a:pt x="278" y="29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23" name="Freeform 35"/>
            <p:cNvSpPr>
              <a:spLocks/>
            </p:cNvSpPr>
            <p:nvPr/>
          </p:nvSpPr>
          <p:spPr bwMode="auto">
            <a:xfrm>
              <a:off x="3117" y="1916"/>
              <a:ext cx="325" cy="148"/>
            </a:xfrm>
            <a:custGeom>
              <a:avLst/>
              <a:gdLst>
                <a:gd name="T0" fmla="*/ 1545 w 1718"/>
                <a:gd name="T1" fmla="*/ 184 h 780"/>
                <a:gd name="T2" fmla="*/ 1696 w 1718"/>
                <a:gd name="T3" fmla="*/ 397 h 780"/>
                <a:gd name="T4" fmla="*/ 1718 w 1718"/>
                <a:gd name="T5" fmla="*/ 430 h 780"/>
                <a:gd name="T6" fmla="*/ 1716 w 1718"/>
                <a:gd name="T7" fmla="*/ 434 h 780"/>
                <a:gd name="T8" fmla="*/ 1405 w 1718"/>
                <a:gd name="T9" fmla="*/ 463 h 780"/>
                <a:gd name="T10" fmla="*/ 1411 w 1718"/>
                <a:gd name="T11" fmla="*/ 467 h 780"/>
                <a:gd name="T12" fmla="*/ 1354 w 1718"/>
                <a:gd name="T13" fmla="*/ 659 h 780"/>
                <a:gd name="T14" fmla="*/ 1326 w 1718"/>
                <a:gd name="T15" fmla="*/ 659 h 780"/>
                <a:gd name="T16" fmla="*/ 1128 w 1718"/>
                <a:gd name="T17" fmla="*/ 543 h 780"/>
                <a:gd name="T18" fmla="*/ 362 w 1718"/>
                <a:gd name="T19" fmla="*/ 718 h 780"/>
                <a:gd name="T20" fmla="*/ 0 w 1718"/>
                <a:gd name="T21" fmla="*/ 780 h 780"/>
                <a:gd name="T22" fmla="*/ 87 w 1718"/>
                <a:gd name="T23" fmla="*/ 572 h 780"/>
                <a:gd name="T24" fmla="*/ 215 w 1718"/>
                <a:gd name="T25" fmla="*/ 434 h 780"/>
                <a:gd name="T26" fmla="*/ 368 w 1718"/>
                <a:gd name="T27" fmla="*/ 331 h 780"/>
                <a:gd name="T28" fmla="*/ 442 w 1718"/>
                <a:gd name="T29" fmla="*/ 333 h 780"/>
                <a:gd name="T30" fmla="*/ 589 w 1718"/>
                <a:gd name="T31" fmla="*/ 263 h 780"/>
                <a:gd name="T32" fmla="*/ 589 w 1718"/>
                <a:gd name="T33" fmla="*/ 103 h 780"/>
                <a:gd name="T34" fmla="*/ 570 w 1718"/>
                <a:gd name="T35" fmla="*/ 73 h 780"/>
                <a:gd name="T36" fmla="*/ 574 w 1718"/>
                <a:gd name="T37" fmla="*/ 50 h 780"/>
                <a:gd name="T38" fmla="*/ 636 w 1718"/>
                <a:gd name="T39" fmla="*/ 0 h 780"/>
                <a:gd name="T40" fmla="*/ 705 w 1718"/>
                <a:gd name="T41" fmla="*/ 7 h 780"/>
                <a:gd name="T42" fmla="*/ 747 w 1718"/>
                <a:gd name="T43" fmla="*/ 66 h 780"/>
                <a:gd name="T44" fmla="*/ 791 w 1718"/>
                <a:gd name="T45" fmla="*/ 101 h 780"/>
                <a:gd name="T46" fmla="*/ 867 w 1718"/>
                <a:gd name="T47" fmla="*/ 114 h 780"/>
                <a:gd name="T48" fmla="*/ 901 w 1718"/>
                <a:gd name="T49" fmla="*/ 128 h 780"/>
                <a:gd name="T50" fmla="*/ 936 w 1718"/>
                <a:gd name="T51" fmla="*/ 179 h 780"/>
                <a:gd name="T52" fmla="*/ 966 w 1718"/>
                <a:gd name="T53" fmla="*/ 208 h 780"/>
                <a:gd name="T54" fmla="*/ 979 w 1718"/>
                <a:gd name="T55" fmla="*/ 267 h 780"/>
                <a:gd name="T56" fmla="*/ 1104 w 1718"/>
                <a:gd name="T57" fmla="*/ 200 h 780"/>
                <a:gd name="T58" fmla="*/ 1179 w 1718"/>
                <a:gd name="T59" fmla="*/ 252 h 780"/>
                <a:gd name="T60" fmla="*/ 1201 w 1718"/>
                <a:gd name="T61" fmla="*/ 259 h 780"/>
                <a:gd name="T62" fmla="*/ 1289 w 1718"/>
                <a:gd name="T63" fmla="*/ 215 h 780"/>
                <a:gd name="T64" fmla="*/ 1375 w 1718"/>
                <a:gd name="T65" fmla="*/ 61 h 780"/>
                <a:gd name="T66" fmla="*/ 1418 w 1718"/>
                <a:gd name="T67" fmla="*/ 28 h 780"/>
                <a:gd name="T68" fmla="*/ 1545 w 1718"/>
                <a:gd name="T69" fmla="*/ 184 h 7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718" h="780">
                  <a:moveTo>
                    <a:pt x="1545" y="184"/>
                  </a:moveTo>
                  <a:lnTo>
                    <a:pt x="1696" y="397"/>
                  </a:lnTo>
                  <a:lnTo>
                    <a:pt x="1718" y="430"/>
                  </a:lnTo>
                  <a:lnTo>
                    <a:pt x="1716" y="434"/>
                  </a:lnTo>
                  <a:lnTo>
                    <a:pt x="1405" y="463"/>
                  </a:lnTo>
                  <a:lnTo>
                    <a:pt x="1411" y="467"/>
                  </a:lnTo>
                  <a:lnTo>
                    <a:pt x="1354" y="659"/>
                  </a:lnTo>
                  <a:lnTo>
                    <a:pt x="1326" y="659"/>
                  </a:lnTo>
                  <a:lnTo>
                    <a:pt x="1128" y="543"/>
                  </a:lnTo>
                  <a:lnTo>
                    <a:pt x="362" y="718"/>
                  </a:lnTo>
                  <a:lnTo>
                    <a:pt x="0" y="780"/>
                  </a:lnTo>
                  <a:lnTo>
                    <a:pt x="87" y="572"/>
                  </a:lnTo>
                  <a:lnTo>
                    <a:pt x="215" y="434"/>
                  </a:lnTo>
                  <a:lnTo>
                    <a:pt x="368" y="331"/>
                  </a:lnTo>
                  <a:lnTo>
                    <a:pt x="442" y="333"/>
                  </a:lnTo>
                  <a:lnTo>
                    <a:pt x="589" y="263"/>
                  </a:lnTo>
                  <a:lnTo>
                    <a:pt x="589" y="103"/>
                  </a:lnTo>
                  <a:lnTo>
                    <a:pt x="570" y="73"/>
                  </a:lnTo>
                  <a:lnTo>
                    <a:pt x="574" y="50"/>
                  </a:lnTo>
                  <a:lnTo>
                    <a:pt x="636" y="0"/>
                  </a:lnTo>
                  <a:lnTo>
                    <a:pt x="705" y="7"/>
                  </a:lnTo>
                  <a:lnTo>
                    <a:pt x="747" y="66"/>
                  </a:lnTo>
                  <a:lnTo>
                    <a:pt x="791" y="101"/>
                  </a:lnTo>
                  <a:lnTo>
                    <a:pt x="867" y="114"/>
                  </a:lnTo>
                  <a:lnTo>
                    <a:pt x="901" y="128"/>
                  </a:lnTo>
                  <a:lnTo>
                    <a:pt x="936" y="179"/>
                  </a:lnTo>
                  <a:lnTo>
                    <a:pt x="966" y="208"/>
                  </a:lnTo>
                  <a:lnTo>
                    <a:pt x="979" y="267"/>
                  </a:lnTo>
                  <a:lnTo>
                    <a:pt x="1104" y="200"/>
                  </a:lnTo>
                  <a:lnTo>
                    <a:pt x="1179" y="252"/>
                  </a:lnTo>
                  <a:lnTo>
                    <a:pt x="1201" y="259"/>
                  </a:lnTo>
                  <a:lnTo>
                    <a:pt x="1289" y="215"/>
                  </a:lnTo>
                  <a:lnTo>
                    <a:pt x="1375" y="61"/>
                  </a:lnTo>
                  <a:lnTo>
                    <a:pt x="1418" y="28"/>
                  </a:lnTo>
                  <a:lnTo>
                    <a:pt x="1545" y="18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24" name="Freeform 36"/>
            <p:cNvSpPr>
              <a:spLocks/>
            </p:cNvSpPr>
            <p:nvPr/>
          </p:nvSpPr>
          <p:spPr bwMode="auto">
            <a:xfrm>
              <a:off x="3367" y="1741"/>
              <a:ext cx="238" cy="257"/>
            </a:xfrm>
            <a:custGeom>
              <a:avLst/>
              <a:gdLst>
                <a:gd name="T0" fmla="*/ 0 w 1244"/>
                <a:gd name="T1" fmla="*/ 593 h 1346"/>
                <a:gd name="T2" fmla="*/ 14 w 1244"/>
                <a:gd name="T3" fmla="*/ 670 h 1346"/>
                <a:gd name="T4" fmla="*/ 49 w 1244"/>
                <a:gd name="T5" fmla="*/ 728 h 1346"/>
                <a:gd name="T6" fmla="*/ 43 w 1244"/>
                <a:gd name="T7" fmla="*/ 795 h 1346"/>
                <a:gd name="T8" fmla="*/ 98 w 1244"/>
                <a:gd name="T9" fmla="*/ 948 h 1346"/>
                <a:gd name="T10" fmla="*/ 218 w 1244"/>
                <a:gd name="T11" fmla="*/ 1095 h 1346"/>
                <a:gd name="T12" fmla="*/ 396 w 1244"/>
                <a:gd name="T13" fmla="*/ 1346 h 1346"/>
                <a:gd name="T14" fmla="*/ 409 w 1244"/>
                <a:gd name="T15" fmla="*/ 1242 h 1346"/>
                <a:gd name="T16" fmla="*/ 380 w 1244"/>
                <a:gd name="T17" fmla="*/ 1214 h 1346"/>
                <a:gd name="T18" fmla="*/ 398 w 1244"/>
                <a:gd name="T19" fmla="*/ 1122 h 1346"/>
                <a:gd name="T20" fmla="*/ 453 w 1244"/>
                <a:gd name="T21" fmla="*/ 1124 h 1346"/>
                <a:gd name="T22" fmla="*/ 628 w 1244"/>
                <a:gd name="T23" fmla="*/ 883 h 1346"/>
                <a:gd name="T24" fmla="*/ 705 w 1244"/>
                <a:gd name="T25" fmla="*/ 797 h 1346"/>
                <a:gd name="T26" fmla="*/ 782 w 1244"/>
                <a:gd name="T27" fmla="*/ 572 h 1346"/>
                <a:gd name="T28" fmla="*/ 882 w 1244"/>
                <a:gd name="T29" fmla="*/ 440 h 1346"/>
                <a:gd name="T30" fmla="*/ 1110 w 1244"/>
                <a:gd name="T31" fmla="*/ 450 h 1346"/>
                <a:gd name="T32" fmla="*/ 1156 w 1244"/>
                <a:gd name="T33" fmla="*/ 427 h 1346"/>
                <a:gd name="T34" fmla="*/ 1156 w 1244"/>
                <a:gd name="T35" fmla="*/ 397 h 1346"/>
                <a:gd name="T36" fmla="*/ 1244 w 1244"/>
                <a:gd name="T37" fmla="*/ 311 h 1346"/>
                <a:gd name="T38" fmla="*/ 1233 w 1244"/>
                <a:gd name="T39" fmla="*/ 262 h 1346"/>
                <a:gd name="T40" fmla="*/ 1174 w 1244"/>
                <a:gd name="T41" fmla="*/ 256 h 1346"/>
                <a:gd name="T42" fmla="*/ 1095 w 1244"/>
                <a:gd name="T43" fmla="*/ 256 h 1346"/>
                <a:gd name="T44" fmla="*/ 1027 w 1244"/>
                <a:gd name="T45" fmla="*/ 223 h 1346"/>
                <a:gd name="T46" fmla="*/ 976 w 1244"/>
                <a:gd name="T47" fmla="*/ 151 h 1346"/>
                <a:gd name="T48" fmla="*/ 817 w 1244"/>
                <a:gd name="T49" fmla="*/ 107 h 1346"/>
                <a:gd name="T50" fmla="*/ 508 w 1244"/>
                <a:gd name="T51" fmla="*/ 0 h 1346"/>
                <a:gd name="T52" fmla="*/ 243 w 1244"/>
                <a:gd name="T53" fmla="*/ 166 h 1346"/>
                <a:gd name="T54" fmla="*/ 234 w 1244"/>
                <a:gd name="T55" fmla="*/ 188 h 1346"/>
                <a:gd name="T56" fmla="*/ 255 w 1244"/>
                <a:gd name="T57" fmla="*/ 289 h 1346"/>
                <a:gd name="T58" fmla="*/ 223 w 1244"/>
                <a:gd name="T59" fmla="*/ 335 h 1346"/>
                <a:gd name="T60" fmla="*/ 172 w 1244"/>
                <a:gd name="T61" fmla="*/ 384 h 1346"/>
                <a:gd name="T62" fmla="*/ 108 w 1244"/>
                <a:gd name="T63" fmla="*/ 405 h 1346"/>
                <a:gd name="T64" fmla="*/ 0 w 1244"/>
                <a:gd name="T65" fmla="*/ 593 h 1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44" h="1346">
                  <a:moveTo>
                    <a:pt x="0" y="593"/>
                  </a:moveTo>
                  <a:lnTo>
                    <a:pt x="14" y="670"/>
                  </a:lnTo>
                  <a:lnTo>
                    <a:pt x="49" y="728"/>
                  </a:lnTo>
                  <a:lnTo>
                    <a:pt x="43" y="795"/>
                  </a:lnTo>
                  <a:lnTo>
                    <a:pt x="98" y="948"/>
                  </a:lnTo>
                  <a:lnTo>
                    <a:pt x="218" y="1095"/>
                  </a:lnTo>
                  <a:lnTo>
                    <a:pt x="396" y="1346"/>
                  </a:lnTo>
                  <a:lnTo>
                    <a:pt x="409" y="1242"/>
                  </a:lnTo>
                  <a:lnTo>
                    <a:pt x="380" y="1214"/>
                  </a:lnTo>
                  <a:lnTo>
                    <a:pt x="398" y="1122"/>
                  </a:lnTo>
                  <a:lnTo>
                    <a:pt x="453" y="1124"/>
                  </a:lnTo>
                  <a:lnTo>
                    <a:pt x="628" y="883"/>
                  </a:lnTo>
                  <a:lnTo>
                    <a:pt x="705" y="797"/>
                  </a:lnTo>
                  <a:lnTo>
                    <a:pt x="782" y="572"/>
                  </a:lnTo>
                  <a:lnTo>
                    <a:pt x="882" y="440"/>
                  </a:lnTo>
                  <a:lnTo>
                    <a:pt x="1110" y="450"/>
                  </a:lnTo>
                  <a:lnTo>
                    <a:pt x="1156" y="427"/>
                  </a:lnTo>
                  <a:lnTo>
                    <a:pt x="1156" y="397"/>
                  </a:lnTo>
                  <a:lnTo>
                    <a:pt x="1244" y="311"/>
                  </a:lnTo>
                  <a:lnTo>
                    <a:pt x="1233" y="262"/>
                  </a:lnTo>
                  <a:lnTo>
                    <a:pt x="1174" y="256"/>
                  </a:lnTo>
                  <a:lnTo>
                    <a:pt x="1095" y="256"/>
                  </a:lnTo>
                  <a:lnTo>
                    <a:pt x="1027" y="223"/>
                  </a:lnTo>
                  <a:lnTo>
                    <a:pt x="976" y="151"/>
                  </a:lnTo>
                  <a:lnTo>
                    <a:pt x="817" y="107"/>
                  </a:lnTo>
                  <a:lnTo>
                    <a:pt x="508" y="0"/>
                  </a:lnTo>
                  <a:lnTo>
                    <a:pt x="243" y="166"/>
                  </a:lnTo>
                  <a:lnTo>
                    <a:pt x="234" y="188"/>
                  </a:lnTo>
                  <a:lnTo>
                    <a:pt x="255" y="289"/>
                  </a:lnTo>
                  <a:lnTo>
                    <a:pt x="223" y="335"/>
                  </a:lnTo>
                  <a:lnTo>
                    <a:pt x="172" y="384"/>
                  </a:lnTo>
                  <a:lnTo>
                    <a:pt x="108" y="405"/>
                  </a:lnTo>
                  <a:lnTo>
                    <a:pt x="0" y="59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25" name="Freeform 37"/>
            <p:cNvSpPr>
              <a:spLocks/>
            </p:cNvSpPr>
            <p:nvPr/>
          </p:nvSpPr>
          <p:spPr bwMode="auto">
            <a:xfrm>
              <a:off x="3192" y="2299"/>
              <a:ext cx="248" cy="229"/>
            </a:xfrm>
            <a:custGeom>
              <a:avLst/>
              <a:gdLst>
                <a:gd name="T0" fmla="*/ 59 w 1307"/>
                <a:gd name="T1" fmla="*/ 242 h 1211"/>
                <a:gd name="T2" fmla="*/ 126 w 1307"/>
                <a:gd name="T3" fmla="*/ 262 h 1211"/>
                <a:gd name="T4" fmla="*/ 216 w 1307"/>
                <a:gd name="T5" fmla="*/ 319 h 1211"/>
                <a:gd name="T6" fmla="*/ 246 w 1307"/>
                <a:gd name="T7" fmla="*/ 319 h 1211"/>
                <a:gd name="T8" fmla="*/ 293 w 1307"/>
                <a:gd name="T9" fmla="*/ 262 h 1211"/>
                <a:gd name="T10" fmla="*/ 397 w 1307"/>
                <a:gd name="T11" fmla="*/ 279 h 1211"/>
                <a:gd name="T12" fmla="*/ 464 w 1307"/>
                <a:gd name="T13" fmla="*/ 319 h 1211"/>
                <a:gd name="T14" fmla="*/ 544 w 1307"/>
                <a:gd name="T15" fmla="*/ 319 h 1211"/>
                <a:gd name="T16" fmla="*/ 555 w 1307"/>
                <a:gd name="T17" fmla="*/ 281 h 1211"/>
                <a:gd name="T18" fmla="*/ 594 w 1307"/>
                <a:gd name="T19" fmla="*/ 268 h 1211"/>
                <a:gd name="T20" fmla="*/ 672 w 1307"/>
                <a:gd name="T21" fmla="*/ 301 h 1211"/>
                <a:gd name="T22" fmla="*/ 690 w 1307"/>
                <a:gd name="T23" fmla="*/ 231 h 1211"/>
                <a:gd name="T24" fmla="*/ 814 w 1307"/>
                <a:gd name="T25" fmla="*/ 231 h 1211"/>
                <a:gd name="T26" fmla="*/ 820 w 1307"/>
                <a:gd name="T27" fmla="*/ 244 h 1211"/>
                <a:gd name="T28" fmla="*/ 1307 w 1307"/>
                <a:gd name="T29" fmla="*/ 0 h 1211"/>
                <a:gd name="T30" fmla="*/ 1280 w 1307"/>
                <a:gd name="T31" fmla="*/ 134 h 1211"/>
                <a:gd name="T32" fmla="*/ 1236 w 1307"/>
                <a:gd name="T33" fmla="*/ 136 h 1211"/>
                <a:gd name="T34" fmla="*/ 1101 w 1307"/>
                <a:gd name="T35" fmla="*/ 382 h 1211"/>
                <a:gd name="T36" fmla="*/ 1069 w 1307"/>
                <a:gd name="T37" fmla="*/ 421 h 1211"/>
                <a:gd name="T38" fmla="*/ 1067 w 1307"/>
                <a:gd name="T39" fmla="*/ 450 h 1211"/>
                <a:gd name="T40" fmla="*/ 1099 w 1307"/>
                <a:gd name="T41" fmla="*/ 505 h 1211"/>
                <a:gd name="T42" fmla="*/ 1111 w 1307"/>
                <a:gd name="T43" fmla="*/ 539 h 1211"/>
                <a:gd name="T44" fmla="*/ 1054 w 1307"/>
                <a:gd name="T45" fmla="*/ 590 h 1211"/>
                <a:gd name="T46" fmla="*/ 1042 w 1307"/>
                <a:gd name="T47" fmla="*/ 608 h 1211"/>
                <a:gd name="T48" fmla="*/ 1067 w 1307"/>
                <a:gd name="T49" fmla="*/ 669 h 1211"/>
                <a:gd name="T50" fmla="*/ 1014 w 1307"/>
                <a:gd name="T51" fmla="*/ 720 h 1211"/>
                <a:gd name="T52" fmla="*/ 1036 w 1307"/>
                <a:gd name="T53" fmla="*/ 745 h 1211"/>
                <a:gd name="T54" fmla="*/ 1046 w 1307"/>
                <a:gd name="T55" fmla="*/ 788 h 1211"/>
                <a:gd name="T56" fmla="*/ 983 w 1307"/>
                <a:gd name="T57" fmla="*/ 826 h 1211"/>
                <a:gd name="T58" fmla="*/ 963 w 1307"/>
                <a:gd name="T59" fmla="*/ 874 h 1211"/>
                <a:gd name="T60" fmla="*/ 993 w 1307"/>
                <a:gd name="T61" fmla="*/ 930 h 1211"/>
                <a:gd name="T62" fmla="*/ 1070 w 1307"/>
                <a:gd name="T63" fmla="*/ 932 h 1211"/>
                <a:gd name="T64" fmla="*/ 1075 w 1307"/>
                <a:gd name="T65" fmla="*/ 957 h 1211"/>
                <a:gd name="T66" fmla="*/ 1037 w 1307"/>
                <a:gd name="T67" fmla="*/ 998 h 1211"/>
                <a:gd name="T68" fmla="*/ 1083 w 1307"/>
                <a:gd name="T69" fmla="*/ 1074 h 1211"/>
                <a:gd name="T70" fmla="*/ 1072 w 1307"/>
                <a:gd name="T71" fmla="*/ 1111 h 1211"/>
                <a:gd name="T72" fmla="*/ 1011 w 1307"/>
                <a:gd name="T73" fmla="*/ 1068 h 1211"/>
                <a:gd name="T74" fmla="*/ 1012 w 1307"/>
                <a:gd name="T75" fmla="*/ 1056 h 1211"/>
                <a:gd name="T76" fmla="*/ 999 w 1307"/>
                <a:gd name="T77" fmla="*/ 1012 h 1211"/>
                <a:gd name="T78" fmla="*/ 962 w 1307"/>
                <a:gd name="T79" fmla="*/ 997 h 1211"/>
                <a:gd name="T80" fmla="*/ 928 w 1307"/>
                <a:gd name="T81" fmla="*/ 964 h 1211"/>
                <a:gd name="T82" fmla="*/ 910 w 1307"/>
                <a:gd name="T83" fmla="*/ 906 h 1211"/>
                <a:gd name="T84" fmla="*/ 889 w 1307"/>
                <a:gd name="T85" fmla="*/ 875 h 1211"/>
                <a:gd name="T86" fmla="*/ 841 w 1307"/>
                <a:gd name="T87" fmla="*/ 855 h 1211"/>
                <a:gd name="T88" fmla="*/ 814 w 1307"/>
                <a:gd name="T89" fmla="*/ 815 h 1211"/>
                <a:gd name="T90" fmla="*/ 645 w 1307"/>
                <a:gd name="T91" fmla="*/ 1032 h 1211"/>
                <a:gd name="T92" fmla="*/ 532 w 1307"/>
                <a:gd name="T93" fmla="*/ 1115 h 1211"/>
                <a:gd name="T94" fmla="*/ 493 w 1307"/>
                <a:gd name="T95" fmla="*/ 1099 h 1211"/>
                <a:gd name="T96" fmla="*/ 329 w 1307"/>
                <a:gd name="T97" fmla="*/ 1211 h 1211"/>
                <a:gd name="T98" fmla="*/ 102 w 1307"/>
                <a:gd name="T99" fmla="*/ 1205 h 1211"/>
                <a:gd name="T100" fmla="*/ 73 w 1307"/>
                <a:gd name="T101" fmla="*/ 1154 h 1211"/>
                <a:gd name="T102" fmla="*/ 64 w 1307"/>
                <a:gd name="T103" fmla="*/ 1060 h 1211"/>
                <a:gd name="T104" fmla="*/ 33 w 1307"/>
                <a:gd name="T105" fmla="*/ 990 h 1211"/>
                <a:gd name="T106" fmla="*/ 21 w 1307"/>
                <a:gd name="T107" fmla="*/ 935 h 1211"/>
                <a:gd name="T108" fmla="*/ 20 w 1307"/>
                <a:gd name="T109" fmla="*/ 906 h 1211"/>
                <a:gd name="T110" fmla="*/ 37 w 1307"/>
                <a:gd name="T111" fmla="*/ 873 h 1211"/>
                <a:gd name="T112" fmla="*/ 71 w 1307"/>
                <a:gd name="T113" fmla="*/ 855 h 1211"/>
                <a:gd name="T114" fmla="*/ 108 w 1307"/>
                <a:gd name="T115" fmla="*/ 781 h 1211"/>
                <a:gd name="T116" fmla="*/ 110 w 1307"/>
                <a:gd name="T117" fmla="*/ 683 h 1211"/>
                <a:gd name="T118" fmla="*/ 0 w 1307"/>
                <a:gd name="T119" fmla="*/ 488 h 1211"/>
                <a:gd name="T120" fmla="*/ 6 w 1307"/>
                <a:gd name="T121" fmla="*/ 350 h 1211"/>
                <a:gd name="T122" fmla="*/ 59 w 1307"/>
                <a:gd name="T123" fmla="*/ 242 h 1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07" h="1211">
                  <a:moveTo>
                    <a:pt x="59" y="242"/>
                  </a:moveTo>
                  <a:lnTo>
                    <a:pt x="126" y="262"/>
                  </a:lnTo>
                  <a:lnTo>
                    <a:pt x="216" y="319"/>
                  </a:lnTo>
                  <a:lnTo>
                    <a:pt x="246" y="319"/>
                  </a:lnTo>
                  <a:lnTo>
                    <a:pt x="293" y="262"/>
                  </a:lnTo>
                  <a:lnTo>
                    <a:pt x="397" y="279"/>
                  </a:lnTo>
                  <a:lnTo>
                    <a:pt x="464" y="319"/>
                  </a:lnTo>
                  <a:lnTo>
                    <a:pt x="544" y="319"/>
                  </a:lnTo>
                  <a:lnTo>
                    <a:pt x="555" y="281"/>
                  </a:lnTo>
                  <a:lnTo>
                    <a:pt x="594" y="268"/>
                  </a:lnTo>
                  <a:lnTo>
                    <a:pt x="672" y="301"/>
                  </a:lnTo>
                  <a:lnTo>
                    <a:pt x="690" y="231"/>
                  </a:lnTo>
                  <a:lnTo>
                    <a:pt x="814" y="231"/>
                  </a:lnTo>
                  <a:lnTo>
                    <a:pt x="820" y="244"/>
                  </a:lnTo>
                  <a:lnTo>
                    <a:pt x="1307" y="0"/>
                  </a:lnTo>
                  <a:lnTo>
                    <a:pt x="1280" y="134"/>
                  </a:lnTo>
                  <a:lnTo>
                    <a:pt x="1236" y="136"/>
                  </a:lnTo>
                  <a:lnTo>
                    <a:pt x="1101" y="382"/>
                  </a:lnTo>
                  <a:lnTo>
                    <a:pt x="1069" y="421"/>
                  </a:lnTo>
                  <a:lnTo>
                    <a:pt x="1067" y="450"/>
                  </a:lnTo>
                  <a:lnTo>
                    <a:pt x="1099" y="505"/>
                  </a:lnTo>
                  <a:lnTo>
                    <a:pt x="1111" y="539"/>
                  </a:lnTo>
                  <a:lnTo>
                    <a:pt x="1054" y="590"/>
                  </a:lnTo>
                  <a:lnTo>
                    <a:pt x="1042" y="608"/>
                  </a:lnTo>
                  <a:lnTo>
                    <a:pt x="1067" y="669"/>
                  </a:lnTo>
                  <a:lnTo>
                    <a:pt x="1014" y="720"/>
                  </a:lnTo>
                  <a:lnTo>
                    <a:pt x="1036" y="745"/>
                  </a:lnTo>
                  <a:lnTo>
                    <a:pt x="1046" y="788"/>
                  </a:lnTo>
                  <a:lnTo>
                    <a:pt x="983" y="826"/>
                  </a:lnTo>
                  <a:lnTo>
                    <a:pt x="963" y="874"/>
                  </a:lnTo>
                  <a:lnTo>
                    <a:pt x="993" y="930"/>
                  </a:lnTo>
                  <a:lnTo>
                    <a:pt x="1070" y="932"/>
                  </a:lnTo>
                  <a:lnTo>
                    <a:pt x="1075" y="957"/>
                  </a:lnTo>
                  <a:lnTo>
                    <a:pt x="1037" y="998"/>
                  </a:lnTo>
                  <a:lnTo>
                    <a:pt x="1083" y="1074"/>
                  </a:lnTo>
                  <a:lnTo>
                    <a:pt x="1072" y="1111"/>
                  </a:lnTo>
                  <a:lnTo>
                    <a:pt x="1011" y="1068"/>
                  </a:lnTo>
                  <a:lnTo>
                    <a:pt x="1012" y="1056"/>
                  </a:lnTo>
                  <a:lnTo>
                    <a:pt x="999" y="1012"/>
                  </a:lnTo>
                  <a:lnTo>
                    <a:pt x="962" y="997"/>
                  </a:lnTo>
                  <a:lnTo>
                    <a:pt x="928" y="964"/>
                  </a:lnTo>
                  <a:lnTo>
                    <a:pt x="910" y="906"/>
                  </a:lnTo>
                  <a:lnTo>
                    <a:pt x="889" y="875"/>
                  </a:lnTo>
                  <a:lnTo>
                    <a:pt x="841" y="855"/>
                  </a:lnTo>
                  <a:lnTo>
                    <a:pt x="814" y="815"/>
                  </a:lnTo>
                  <a:lnTo>
                    <a:pt x="645" y="1032"/>
                  </a:lnTo>
                  <a:lnTo>
                    <a:pt x="532" y="1115"/>
                  </a:lnTo>
                  <a:lnTo>
                    <a:pt x="493" y="1099"/>
                  </a:lnTo>
                  <a:lnTo>
                    <a:pt x="329" y="1211"/>
                  </a:lnTo>
                  <a:lnTo>
                    <a:pt x="102" y="1205"/>
                  </a:lnTo>
                  <a:lnTo>
                    <a:pt x="73" y="1154"/>
                  </a:lnTo>
                  <a:lnTo>
                    <a:pt x="64" y="1060"/>
                  </a:lnTo>
                  <a:lnTo>
                    <a:pt x="33" y="990"/>
                  </a:lnTo>
                  <a:lnTo>
                    <a:pt x="21" y="935"/>
                  </a:lnTo>
                  <a:lnTo>
                    <a:pt x="20" y="906"/>
                  </a:lnTo>
                  <a:lnTo>
                    <a:pt x="37" y="873"/>
                  </a:lnTo>
                  <a:lnTo>
                    <a:pt x="71" y="855"/>
                  </a:lnTo>
                  <a:lnTo>
                    <a:pt x="108" y="781"/>
                  </a:lnTo>
                  <a:lnTo>
                    <a:pt x="110" y="683"/>
                  </a:lnTo>
                  <a:lnTo>
                    <a:pt x="0" y="488"/>
                  </a:lnTo>
                  <a:lnTo>
                    <a:pt x="6" y="350"/>
                  </a:lnTo>
                  <a:lnTo>
                    <a:pt x="59" y="24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26" name="Freeform 38"/>
            <p:cNvSpPr>
              <a:spLocks/>
            </p:cNvSpPr>
            <p:nvPr/>
          </p:nvSpPr>
          <p:spPr bwMode="auto">
            <a:xfrm>
              <a:off x="3242" y="2661"/>
              <a:ext cx="340" cy="395"/>
            </a:xfrm>
            <a:custGeom>
              <a:avLst/>
              <a:gdLst>
                <a:gd name="T0" fmla="*/ 175 w 1789"/>
                <a:gd name="T1" fmla="*/ 401 h 2073"/>
                <a:gd name="T2" fmla="*/ 224 w 1789"/>
                <a:gd name="T3" fmla="*/ 349 h 2073"/>
                <a:gd name="T4" fmla="*/ 426 w 1789"/>
                <a:gd name="T5" fmla="*/ 300 h 2073"/>
                <a:gd name="T6" fmla="*/ 458 w 1789"/>
                <a:gd name="T7" fmla="*/ 234 h 2073"/>
                <a:gd name="T8" fmla="*/ 601 w 1789"/>
                <a:gd name="T9" fmla="*/ 70 h 2073"/>
                <a:gd name="T10" fmla="*/ 846 w 1789"/>
                <a:gd name="T11" fmla="*/ 32 h 2073"/>
                <a:gd name="T12" fmla="*/ 1021 w 1789"/>
                <a:gd name="T13" fmla="*/ 64 h 2073"/>
                <a:gd name="T14" fmla="*/ 1208 w 1789"/>
                <a:gd name="T15" fmla="*/ 27 h 2073"/>
                <a:gd name="T16" fmla="*/ 1321 w 1789"/>
                <a:gd name="T17" fmla="*/ 125 h 2073"/>
                <a:gd name="T18" fmla="*/ 1243 w 1789"/>
                <a:gd name="T19" fmla="*/ 341 h 2073"/>
                <a:gd name="T20" fmla="*/ 1102 w 1789"/>
                <a:gd name="T21" fmla="*/ 551 h 2073"/>
                <a:gd name="T22" fmla="*/ 1243 w 1789"/>
                <a:gd name="T23" fmla="*/ 732 h 2073"/>
                <a:gd name="T24" fmla="*/ 1122 w 1789"/>
                <a:gd name="T25" fmla="*/ 954 h 2073"/>
                <a:gd name="T26" fmla="*/ 944 w 1789"/>
                <a:gd name="T27" fmla="*/ 1014 h 2073"/>
                <a:gd name="T28" fmla="*/ 897 w 1789"/>
                <a:gd name="T29" fmla="*/ 1094 h 2073"/>
                <a:gd name="T30" fmla="*/ 855 w 1789"/>
                <a:gd name="T31" fmla="*/ 1213 h 2073"/>
                <a:gd name="T32" fmla="*/ 949 w 1789"/>
                <a:gd name="T33" fmla="*/ 1233 h 2073"/>
                <a:gd name="T34" fmla="*/ 1047 w 1789"/>
                <a:gd name="T35" fmla="*/ 1178 h 2073"/>
                <a:gd name="T36" fmla="*/ 1343 w 1789"/>
                <a:gd name="T37" fmla="*/ 1152 h 2073"/>
                <a:gd name="T38" fmla="*/ 1537 w 1789"/>
                <a:gd name="T39" fmla="*/ 1100 h 2073"/>
                <a:gd name="T40" fmla="*/ 1779 w 1789"/>
                <a:gd name="T41" fmla="*/ 1431 h 2073"/>
                <a:gd name="T42" fmla="*/ 1654 w 1789"/>
                <a:gd name="T43" fmla="*/ 1485 h 2073"/>
                <a:gd name="T44" fmla="*/ 1574 w 1789"/>
                <a:gd name="T45" fmla="*/ 1630 h 2073"/>
                <a:gd name="T46" fmla="*/ 1367 w 1789"/>
                <a:gd name="T47" fmla="*/ 1794 h 2073"/>
                <a:gd name="T48" fmla="*/ 1174 w 1789"/>
                <a:gd name="T49" fmla="*/ 1831 h 2073"/>
                <a:gd name="T50" fmla="*/ 1099 w 1789"/>
                <a:gd name="T51" fmla="*/ 1854 h 2073"/>
                <a:gd name="T52" fmla="*/ 984 w 1789"/>
                <a:gd name="T53" fmla="*/ 1851 h 2073"/>
                <a:gd name="T54" fmla="*/ 904 w 1789"/>
                <a:gd name="T55" fmla="*/ 1978 h 2073"/>
                <a:gd name="T56" fmla="*/ 734 w 1789"/>
                <a:gd name="T57" fmla="*/ 2041 h 2073"/>
                <a:gd name="T58" fmla="*/ 650 w 1789"/>
                <a:gd name="T59" fmla="*/ 2073 h 2073"/>
                <a:gd name="T60" fmla="*/ 426 w 1789"/>
                <a:gd name="T61" fmla="*/ 2038 h 2073"/>
                <a:gd name="T62" fmla="*/ 227 w 1789"/>
                <a:gd name="T63" fmla="*/ 1754 h 2073"/>
                <a:gd name="T64" fmla="*/ 210 w 1789"/>
                <a:gd name="T65" fmla="*/ 1635 h 2073"/>
                <a:gd name="T66" fmla="*/ 192 w 1789"/>
                <a:gd name="T67" fmla="*/ 1396 h 2073"/>
                <a:gd name="T68" fmla="*/ 207 w 1789"/>
                <a:gd name="T69" fmla="*/ 1304 h 2073"/>
                <a:gd name="T70" fmla="*/ 259 w 1789"/>
                <a:gd name="T71" fmla="*/ 1114 h 2073"/>
                <a:gd name="T72" fmla="*/ 32 w 1789"/>
                <a:gd name="T73" fmla="*/ 706 h 2073"/>
                <a:gd name="T74" fmla="*/ 40 w 1789"/>
                <a:gd name="T75" fmla="*/ 559 h 2073"/>
                <a:gd name="T76" fmla="*/ 0 w 1789"/>
                <a:gd name="T77" fmla="*/ 406 h 20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89" h="2073">
                  <a:moveTo>
                    <a:pt x="0" y="406"/>
                  </a:moveTo>
                  <a:lnTo>
                    <a:pt x="175" y="401"/>
                  </a:lnTo>
                  <a:lnTo>
                    <a:pt x="161" y="366"/>
                  </a:lnTo>
                  <a:lnTo>
                    <a:pt x="224" y="349"/>
                  </a:lnTo>
                  <a:lnTo>
                    <a:pt x="379" y="361"/>
                  </a:lnTo>
                  <a:lnTo>
                    <a:pt x="426" y="300"/>
                  </a:lnTo>
                  <a:lnTo>
                    <a:pt x="431" y="234"/>
                  </a:lnTo>
                  <a:lnTo>
                    <a:pt x="458" y="234"/>
                  </a:lnTo>
                  <a:lnTo>
                    <a:pt x="495" y="187"/>
                  </a:lnTo>
                  <a:lnTo>
                    <a:pt x="601" y="70"/>
                  </a:lnTo>
                  <a:lnTo>
                    <a:pt x="685" y="64"/>
                  </a:lnTo>
                  <a:lnTo>
                    <a:pt x="846" y="32"/>
                  </a:lnTo>
                  <a:lnTo>
                    <a:pt x="927" y="58"/>
                  </a:lnTo>
                  <a:lnTo>
                    <a:pt x="1021" y="64"/>
                  </a:lnTo>
                  <a:lnTo>
                    <a:pt x="1163" y="18"/>
                  </a:lnTo>
                  <a:lnTo>
                    <a:pt x="1208" y="27"/>
                  </a:lnTo>
                  <a:lnTo>
                    <a:pt x="1251" y="0"/>
                  </a:lnTo>
                  <a:lnTo>
                    <a:pt x="1321" y="125"/>
                  </a:lnTo>
                  <a:lnTo>
                    <a:pt x="1275" y="174"/>
                  </a:lnTo>
                  <a:lnTo>
                    <a:pt x="1243" y="341"/>
                  </a:lnTo>
                  <a:lnTo>
                    <a:pt x="1226" y="332"/>
                  </a:lnTo>
                  <a:lnTo>
                    <a:pt x="1102" y="551"/>
                  </a:lnTo>
                  <a:lnTo>
                    <a:pt x="1114" y="603"/>
                  </a:lnTo>
                  <a:lnTo>
                    <a:pt x="1243" y="732"/>
                  </a:lnTo>
                  <a:lnTo>
                    <a:pt x="1226" y="858"/>
                  </a:lnTo>
                  <a:lnTo>
                    <a:pt x="1122" y="954"/>
                  </a:lnTo>
                  <a:lnTo>
                    <a:pt x="979" y="1019"/>
                  </a:lnTo>
                  <a:lnTo>
                    <a:pt x="944" y="1014"/>
                  </a:lnTo>
                  <a:lnTo>
                    <a:pt x="907" y="1029"/>
                  </a:lnTo>
                  <a:lnTo>
                    <a:pt x="897" y="1094"/>
                  </a:lnTo>
                  <a:lnTo>
                    <a:pt x="840" y="1152"/>
                  </a:lnTo>
                  <a:lnTo>
                    <a:pt x="855" y="1213"/>
                  </a:lnTo>
                  <a:lnTo>
                    <a:pt x="924" y="1192"/>
                  </a:lnTo>
                  <a:lnTo>
                    <a:pt x="949" y="1233"/>
                  </a:lnTo>
                  <a:lnTo>
                    <a:pt x="996" y="1236"/>
                  </a:lnTo>
                  <a:lnTo>
                    <a:pt x="1047" y="1178"/>
                  </a:lnTo>
                  <a:lnTo>
                    <a:pt x="1105" y="1201"/>
                  </a:lnTo>
                  <a:lnTo>
                    <a:pt x="1343" y="1152"/>
                  </a:lnTo>
                  <a:lnTo>
                    <a:pt x="1433" y="1146"/>
                  </a:lnTo>
                  <a:lnTo>
                    <a:pt x="1537" y="1100"/>
                  </a:lnTo>
                  <a:lnTo>
                    <a:pt x="1789" y="1376"/>
                  </a:lnTo>
                  <a:lnTo>
                    <a:pt x="1779" y="1431"/>
                  </a:lnTo>
                  <a:lnTo>
                    <a:pt x="1732" y="1423"/>
                  </a:lnTo>
                  <a:lnTo>
                    <a:pt x="1654" y="1485"/>
                  </a:lnTo>
                  <a:lnTo>
                    <a:pt x="1660" y="1532"/>
                  </a:lnTo>
                  <a:lnTo>
                    <a:pt x="1574" y="1630"/>
                  </a:lnTo>
                  <a:lnTo>
                    <a:pt x="1395" y="1690"/>
                  </a:lnTo>
                  <a:lnTo>
                    <a:pt x="1367" y="1794"/>
                  </a:lnTo>
                  <a:lnTo>
                    <a:pt x="1183" y="1811"/>
                  </a:lnTo>
                  <a:lnTo>
                    <a:pt x="1174" y="1831"/>
                  </a:lnTo>
                  <a:lnTo>
                    <a:pt x="1119" y="1829"/>
                  </a:lnTo>
                  <a:lnTo>
                    <a:pt x="1099" y="1854"/>
                  </a:lnTo>
                  <a:lnTo>
                    <a:pt x="1039" y="1866"/>
                  </a:lnTo>
                  <a:lnTo>
                    <a:pt x="984" y="1851"/>
                  </a:lnTo>
                  <a:lnTo>
                    <a:pt x="927" y="1909"/>
                  </a:lnTo>
                  <a:lnTo>
                    <a:pt x="904" y="1978"/>
                  </a:lnTo>
                  <a:lnTo>
                    <a:pt x="840" y="2053"/>
                  </a:lnTo>
                  <a:lnTo>
                    <a:pt x="734" y="2041"/>
                  </a:lnTo>
                  <a:lnTo>
                    <a:pt x="722" y="2064"/>
                  </a:lnTo>
                  <a:lnTo>
                    <a:pt x="650" y="2073"/>
                  </a:lnTo>
                  <a:lnTo>
                    <a:pt x="616" y="2036"/>
                  </a:lnTo>
                  <a:lnTo>
                    <a:pt x="426" y="2038"/>
                  </a:lnTo>
                  <a:lnTo>
                    <a:pt x="383" y="1906"/>
                  </a:lnTo>
                  <a:lnTo>
                    <a:pt x="227" y="1754"/>
                  </a:lnTo>
                  <a:lnTo>
                    <a:pt x="236" y="1696"/>
                  </a:lnTo>
                  <a:lnTo>
                    <a:pt x="210" y="1635"/>
                  </a:lnTo>
                  <a:lnTo>
                    <a:pt x="219" y="1457"/>
                  </a:lnTo>
                  <a:lnTo>
                    <a:pt x="192" y="1396"/>
                  </a:lnTo>
                  <a:lnTo>
                    <a:pt x="190" y="1365"/>
                  </a:lnTo>
                  <a:lnTo>
                    <a:pt x="207" y="1304"/>
                  </a:lnTo>
                  <a:lnTo>
                    <a:pt x="267" y="1198"/>
                  </a:lnTo>
                  <a:lnTo>
                    <a:pt x="259" y="1114"/>
                  </a:lnTo>
                  <a:lnTo>
                    <a:pt x="115" y="942"/>
                  </a:lnTo>
                  <a:lnTo>
                    <a:pt x="32" y="706"/>
                  </a:lnTo>
                  <a:lnTo>
                    <a:pt x="20" y="591"/>
                  </a:lnTo>
                  <a:lnTo>
                    <a:pt x="40" y="559"/>
                  </a:lnTo>
                  <a:lnTo>
                    <a:pt x="43" y="487"/>
                  </a:lnTo>
                  <a:lnTo>
                    <a:pt x="0" y="40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27" name="Freeform 39"/>
            <p:cNvSpPr>
              <a:spLocks/>
            </p:cNvSpPr>
            <p:nvPr/>
          </p:nvSpPr>
          <p:spPr bwMode="auto">
            <a:xfrm>
              <a:off x="3317" y="2890"/>
              <a:ext cx="478" cy="294"/>
            </a:xfrm>
            <a:custGeom>
              <a:avLst/>
              <a:gdLst>
                <a:gd name="T0" fmla="*/ 1464 w 2511"/>
                <a:gd name="T1" fmla="*/ 174 h 1548"/>
                <a:gd name="T2" fmla="*/ 1577 w 2511"/>
                <a:gd name="T3" fmla="*/ 131 h 1548"/>
                <a:gd name="T4" fmla="*/ 1630 w 2511"/>
                <a:gd name="T5" fmla="*/ 85 h 1548"/>
                <a:gd name="T6" fmla="*/ 1780 w 2511"/>
                <a:gd name="T7" fmla="*/ 94 h 1548"/>
                <a:gd name="T8" fmla="*/ 1904 w 2511"/>
                <a:gd name="T9" fmla="*/ 31 h 1548"/>
                <a:gd name="T10" fmla="*/ 2067 w 2511"/>
                <a:gd name="T11" fmla="*/ 0 h 1548"/>
                <a:gd name="T12" fmla="*/ 2219 w 2511"/>
                <a:gd name="T13" fmla="*/ 59 h 1548"/>
                <a:gd name="T14" fmla="*/ 2295 w 2511"/>
                <a:gd name="T15" fmla="*/ 218 h 1548"/>
                <a:gd name="T16" fmla="*/ 2398 w 2511"/>
                <a:gd name="T17" fmla="*/ 296 h 1548"/>
                <a:gd name="T18" fmla="*/ 2311 w 2511"/>
                <a:gd name="T19" fmla="*/ 510 h 1548"/>
                <a:gd name="T20" fmla="*/ 2409 w 2511"/>
                <a:gd name="T21" fmla="*/ 766 h 1548"/>
                <a:gd name="T22" fmla="*/ 2367 w 2511"/>
                <a:gd name="T23" fmla="*/ 831 h 1548"/>
                <a:gd name="T24" fmla="*/ 2298 w 2511"/>
                <a:gd name="T25" fmla="*/ 894 h 1548"/>
                <a:gd name="T26" fmla="*/ 2365 w 2511"/>
                <a:gd name="T27" fmla="*/ 966 h 1548"/>
                <a:gd name="T28" fmla="*/ 2311 w 2511"/>
                <a:gd name="T29" fmla="*/ 1036 h 1548"/>
                <a:gd name="T30" fmla="*/ 2398 w 2511"/>
                <a:gd name="T31" fmla="*/ 1049 h 1548"/>
                <a:gd name="T32" fmla="*/ 2492 w 2511"/>
                <a:gd name="T33" fmla="*/ 1090 h 1548"/>
                <a:gd name="T34" fmla="*/ 2511 w 2511"/>
                <a:gd name="T35" fmla="*/ 1162 h 1548"/>
                <a:gd name="T36" fmla="*/ 2280 w 2511"/>
                <a:gd name="T37" fmla="*/ 1443 h 1548"/>
                <a:gd name="T38" fmla="*/ 2102 w 2511"/>
                <a:gd name="T39" fmla="*/ 1548 h 1548"/>
                <a:gd name="T40" fmla="*/ 2052 w 2511"/>
                <a:gd name="T41" fmla="*/ 1492 h 1548"/>
                <a:gd name="T42" fmla="*/ 1935 w 2511"/>
                <a:gd name="T43" fmla="*/ 1449 h 1548"/>
                <a:gd name="T44" fmla="*/ 1896 w 2511"/>
                <a:gd name="T45" fmla="*/ 1364 h 1548"/>
                <a:gd name="T46" fmla="*/ 1826 w 2511"/>
                <a:gd name="T47" fmla="*/ 1388 h 1548"/>
                <a:gd name="T48" fmla="*/ 1637 w 2511"/>
                <a:gd name="T49" fmla="*/ 1464 h 1548"/>
                <a:gd name="T50" fmla="*/ 1530 w 2511"/>
                <a:gd name="T51" fmla="*/ 1490 h 1548"/>
                <a:gd name="T52" fmla="*/ 1460 w 2511"/>
                <a:gd name="T53" fmla="*/ 1445 h 1548"/>
                <a:gd name="T54" fmla="*/ 1332 w 2511"/>
                <a:gd name="T55" fmla="*/ 1475 h 1548"/>
                <a:gd name="T56" fmla="*/ 1256 w 2511"/>
                <a:gd name="T57" fmla="*/ 1492 h 1548"/>
                <a:gd name="T58" fmla="*/ 1201 w 2511"/>
                <a:gd name="T59" fmla="*/ 1455 h 1548"/>
                <a:gd name="T60" fmla="*/ 1108 w 2511"/>
                <a:gd name="T61" fmla="*/ 1527 h 1548"/>
                <a:gd name="T62" fmla="*/ 1028 w 2511"/>
                <a:gd name="T63" fmla="*/ 1505 h 1548"/>
                <a:gd name="T64" fmla="*/ 966 w 2511"/>
                <a:gd name="T65" fmla="*/ 1308 h 1548"/>
                <a:gd name="T66" fmla="*/ 868 w 2511"/>
                <a:gd name="T67" fmla="*/ 1242 h 1548"/>
                <a:gd name="T68" fmla="*/ 839 w 2511"/>
                <a:gd name="T69" fmla="*/ 1256 h 1548"/>
                <a:gd name="T70" fmla="*/ 736 w 2511"/>
                <a:gd name="T71" fmla="*/ 1246 h 1548"/>
                <a:gd name="T72" fmla="*/ 592 w 2511"/>
                <a:gd name="T73" fmla="*/ 1211 h 1548"/>
                <a:gd name="T74" fmla="*/ 331 w 2511"/>
                <a:gd name="T75" fmla="*/ 1096 h 1548"/>
                <a:gd name="T76" fmla="*/ 140 w 2511"/>
                <a:gd name="T77" fmla="*/ 1088 h 1548"/>
                <a:gd name="T78" fmla="*/ 0 w 2511"/>
                <a:gd name="T79" fmla="*/ 927 h 1548"/>
                <a:gd name="T80" fmla="*/ 214 w 2511"/>
                <a:gd name="T81" fmla="*/ 833 h 1548"/>
                <a:gd name="T82" fmla="*/ 323 w 2511"/>
                <a:gd name="T83" fmla="*/ 859 h 1548"/>
                <a:gd name="T84" fmla="*/ 449 w 2511"/>
                <a:gd name="T85" fmla="*/ 851 h 1548"/>
                <a:gd name="T86" fmla="*/ 531 w 2511"/>
                <a:gd name="T87" fmla="*/ 703 h 1548"/>
                <a:gd name="T88" fmla="*/ 638 w 2511"/>
                <a:gd name="T89" fmla="*/ 662 h 1548"/>
                <a:gd name="T90" fmla="*/ 720 w 2511"/>
                <a:gd name="T91" fmla="*/ 627 h 1548"/>
                <a:gd name="T92" fmla="*/ 788 w 2511"/>
                <a:gd name="T93" fmla="*/ 607 h 1548"/>
                <a:gd name="T94" fmla="*/ 966 w 2511"/>
                <a:gd name="T95" fmla="*/ 590 h 1548"/>
                <a:gd name="T96" fmla="*/ 1173 w 2511"/>
                <a:gd name="T97" fmla="*/ 428 h 1548"/>
                <a:gd name="T98" fmla="*/ 1258 w 2511"/>
                <a:gd name="T99" fmla="*/ 285 h 1548"/>
                <a:gd name="T100" fmla="*/ 1380 w 2511"/>
                <a:gd name="T101" fmla="*/ 228 h 1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11" h="1548">
                  <a:moveTo>
                    <a:pt x="1392" y="170"/>
                  </a:moveTo>
                  <a:lnTo>
                    <a:pt x="1464" y="174"/>
                  </a:lnTo>
                  <a:lnTo>
                    <a:pt x="1550" y="109"/>
                  </a:lnTo>
                  <a:lnTo>
                    <a:pt x="1577" y="131"/>
                  </a:lnTo>
                  <a:lnTo>
                    <a:pt x="1634" y="113"/>
                  </a:lnTo>
                  <a:lnTo>
                    <a:pt x="1630" y="85"/>
                  </a:lnTo>
                  <a:lnTo>
                    <a:pt x="1688" y="137"/>
                  </a:lnTo>
                  <a:lnTo>
                    <a:pt x="1780" y="94"/>
                  </a:lnTo>
                  <a:lnTo>
                    <a:pt x="1806" y="107"/>
                  </a:lnTo>
                  <a:lnTo>
                    <a:pt x="1904" y="31"/>
                  </a:lnTo>
                  <a:lnTo>
                    <a:pt x="1993" y="26"/>
                  </a:lnTo>
                  <a:lnTo>
                    <a:pt x="2067" y="0"/>
                  </a:lnTo>
                  <a:lnTo>
                    <a:pt x="2148" y="0"/>
                  </a:lnTo>
                  <a:lnTo>
                    <a:pt x="2219" y="59"/>
                  </a:lnTo>
                  <a:lnTo>
                    <a:pt x="2247" y="181"/>
                  </a:lnTo>
                  <a:lnTo>
                    <a:pt x="2295" y="218"/>
                  </a:lnTo>
                  <a:lnTo>
                    <a:pt x="2398" y="274"/>
                  </a:lnTo>
                  <a:lnTo>
                    <a:pt x="2398" y="296"/>
                  </a:lnTo>
                  <a:lnTo>
                    <a:pt x="2361" y="296"/>
                  </a:lnTo>
                  <a:lnTo>
                    <a:pt x="2311" y="510"/>
                  </a:lnTo>
                  <a:lnTo>
                    <a:pt x="2395" y="635"/>
                  </a:lnTo>
                  <a:lnTo>
                    <a:pt x="2409" y="766"/>
                  </a:lnTo>
                  <a:lnTo>
                    <a:pt x="2342" y="777"/>
                  </a:lnTo>
                  <a:lnTo>
                    <a:pt x="2367" y="831"/>
                  </a:lnTo>
                  <a:lnTo>
                    <a:pt x="2319" y="853"/>
                  </a:lnTo>
                  <a:lnTo>
                    <a:pt x="2298" y="894"/>
                  </a:lnTo>
                  <a:lnTo>
                    <a:pt x="2358" y="933"/>
                  </a:lnTo>
                  <a:lnTo>
                    <a:pt x="2365" y="966"/>
                  </a:lnTo>
                  <a:lnTo>
                    <a:pt x="2344" y="1007"/>
                  </a:lnTo>
                  <a:lnTo>
                    <a:pt x="2311" y="1036"/>
                  </a:lnTo>
                  <a:lnTo>
                    <a:pt x="2354" y="1079"/>
                  </a:lnTo>
                  <a:lnTo>
                    <a:pt x="2398" y="1049"/>
                  </a:lnTo>
                  <a:lnTo>
                    <a:pt x="2443" y="1067"/>
                  </a:lnTo>
                  <a:lnTo>
                    <a:pt x="2492" y="1090"/>
                  </a:lnTo>
                  <a:lnTo>
                    <a:pt x="2496" y="1133"/>
                  </a:lnTo>
                  <a:lnTo>
                    <a:pt x="2511" y="1162"/>
                  </a:lnTo>
                  <a:lnTo>
                    <a:pt x="2261" y="1402"/>
                  </a:lnTo>
                  <a:lnTo>
                    <a:pt x="2280" y="1443"/>
                  </a:lnTo>
                  <a:lnTo>
                    <a:pt x="2228" y="1462"/>
                  </a:lnTo>
                  <a:lnTo>
                    <a:pt x="2102" y="1548"/>
                  </a:lnTo>
                  <a:lnTo>
                    <a:pt x="2013" y="1546"/>
                  </a:lnTo>
                  <a:lnTo>
                    <a:pt x="2052" y="1492"/>
                  </a:lnTo>
                  <a:lnTo>
                    <a:pt x="2002" y="1441"/>
                  </a:lnTo>
                  <a:lnTo>
                    <a:pt x="1935" y="1449"/>
                  </a:lnTo>
                  <a:lnTo>
                    <a:pt x="1891" y="1394"/>
                  </a:lnTo>
                  <a:lnTo>
                    <a:pt x="1896" y="1364"/>
                  </a:lnTo>
                  <a:lnTo>
                    <a:pt x="1865" y="1351"/>
                  </a:lnTo>
                  <a:lnTo>
                    <a:pt x="1826" y="1388"/>
                  </a:lnTo>
                  <a:lnTo>
                    <a:pt x="1695" y="1396"/>
                  </a:lnTo>
                  <a:lnTo>
                    <a:pt x="1637" y="1464"/>
                  </a:lnTo>
                  <a:lnTo>
                    <a:pt x="1545" y="1470"/>
                  </a:lnTo>
                  <a:lnTo>
                    <a:pt x="1530" y="1490"/>
                  </a:lnTo>
                  <a:lnTo>
                    <a:pt x="1508" y="1497"/>
                  </a:lnTo>
                  <a:lnTo>
                    <a:pt x="1460" y="1445"/>
                  </a:lnTo>
                  <a:lnTo>
                    <a:pt x="1395" y="1490"/>
                  </a:lnTo>
                  <a:lnTo>
                    <a:pt x="1332" y="1475"/>
                  </a:lnTo>
                  <a:lnTo>
                    <a:pt x="1295" y="1513"/>
                  </a:lnTo>
                  <a:lnTo>
                    <a:pt x="1256" y="1492"/>
                  </a:lnTo>
                  <a:lnTo>
                    <a:pt x="1247" y="1470"/>
                  </a:lnTo>
                  <a:lnTo>
                    <a:pt x="1201" y="1455"/>
                  </a:lnTo>
                  <a:lnTo>
                    <a:pt x="1154" y="1462"/>
                  </a:lnTo>
                  <a:lnTo>
                    <a:pt x="1108" y="1527"/>
                  </a:lnTo>
                  <a:lnTo>
                    <a:pt x="1065" y="1536"/>
                  </a:lnTo>
                  <a:lnTo>
                    <a:pt x="1028" y="1505"/>
                  </a:lnTo>
                  <a:lnTo>
                    <a:pt x="973" y="1386"/>
                  </a:lnTo>
                  <a:lnTo>
                    <a:pt x="966" y="1308"/>
                  </a:lnTo>
                  <a:lnTo>
                    <a:pt x="905" y="1288"/>
                  </a:lnTo>
                  <a:lnTo>
                    <a:pt x="868" y="1242"/>
                  </a:lnTo>
                  <a:lnTo>
                    <a:pt x="851" y="1240"/>
                  </a:lnTo>
                  <a:lnTo>
                    <a:pt x="839" y="1256"/>
                  </a:lnTo>
                  <a:lnTo>
                    <a:pt x="764" y="1254"/>
                  </a:lnTo>
                  <a:lnTo>
                    <a:pt x="736" y="1246"/>
                  </a:lnTo>
                  <a:lnTo>
                    <a:pt x="701" y="1236"/>
                  </a:lnTo>
                  <a:lnTo>
                    <a:pt x="592" y="1211"/>
                  </a:lnTo>
                  <a:lnTo>
                    <a:pt x="424" y="1190"/>
                  </a:lnTo>
                  <a:lnTo>
                    <a:pt x="331" y="1096"/>
                  </a:lnTo>
                  <a:lnTo>
                    <a:pt x="309" y="1088"/>
                  </a:lnTo>
                  <a:lnTo>
                    <a:pt x="140" y="1088"/>
                  </a:lnTo>
                  <a:lnTo>
                    <a:pt x="11" y="1026"/>
                  </a:lnTo>
                  <a:lnTo>
                    <a:pt x="0" y="927"/>
                  </a:lnTo>
                  <a:lnTo>
                    <a:pt x="29" y="837"/>
                  </a:lnTo>
                  <a:lnTo>
                    <a:pt x="214" y="833"/>
                  </a:lnTo>
                  <a:lnTo>
                    <a:pt x="249" y="870"/>
                  </a:lnTo>
                  <a:lnTo>
                    <a:pt x="323" y="859"/>
                  </a:lnTo>
                  <a:lnTo>
                    <a:pt x="333" y="839"/>
                  </a:lnTo>
                  <a:lnTo>
                    <a:pt x="449" y="851"/>
                  </a:lnTo>
                  <a:lnTo>
                    <a:pt x="504" y="779"/>
                  </a:lnTo>
                  <a:lnTo>
                    <a:pt x="531" y="703"/>
                  </a:lnTo>
                  <a:lnTo>
                    <a:pt x="590" y="642"/>
                  </a:lnTo>
                  <a:lnTo>
                    <a:pt x="638" y="662"/>
                  </a:lnTo>
                  <a:lnTo>
                    <a:pt x="697" y="654"/>
                  </a:lnTo>
                  <a:lnTo>
                    <a:pt x="720" y="627"/>
                  </a:lnTo>
                  <a:lnTo>
                    <a:pt x="777" y="623"/>
                  </a:lnTo>
                  <a:lnTo>
                    <a:pt x="788" y="607"/>
                  </a:lnTo>
                  <a:lnTo>
                    <a:pt x="919" y="594"/>
                  </a:lnTo>
                  <a:lnTo>
                    <a:pt x="966" y="590"/>
                  </a:lnTo>
                  <a:lnTo>
                    <a:pt x="997" y="485"/>
                  </a:lnTo>
                  <a:lnTo>
                    <a:pt x="1173" y="428"/>
                  </a:lnTo>
                  <a:lnTo>
                    <a:pt x="1262" y="333"/>
                  </a:lnTo>
                  <a:lnTo>
                    <a:pt x="1258" y="285"/>
                  </a:lnTo>
                  <a:lnTo>
                    <a:pt x="1332" y="218"/>
                  </a:lnTo>
                  <a:lnTo>
                    <a:pt x="1380" y="228"/>
                  </a:lnTo>
                  <a:lnTo>
                    <a:pt x="1392" y="17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28" name="Freeform 40"/>
            <p:cNvSpPr>
              <a:spLocks/>
            </p:cNvSpPr>
            <p:nvPr/>
          </p:nvSpPr>
          <p:spPr bwMode="auto">
            <a:xfrm>
              <a:off x="3862" y="2640"/>
              <a:ext cx="539" cy="250"/>
            </a:xfrm>
            <a:custGeom>
              <a:avLst/>
              <a:gdLst>
                <a:gd name="T0" fmla="*/ 414 w 2834"/>
                <a:gd name="T1" fmla="*/ 202 h 1318"/>
                <a:gd name="T2" fmla="*/ 573 w 2834"/>
                <a:gd name="T3" fmla="*/ 90 h 1318"/>
                <a:gd name="T4" fmla="*/ 504 w 2834"/>
                <a:gd name="T5" fmla="*/ 222 h 1318"/>
                <a:gd name="T6" fmla="*/ 577 w 2834"/>
                <a:gd name="T7" fmla="*/ 189 h 1318"/>
                <a:gd name="T8" fmla="*/ 685 w 2834"/>
                <a:gd name="T9" fmla="*/ 225 h 1318"/>
                <a:gd name="T10" fmla="*/ 808 w 2834"/>
                <a:gd name="T11" fmla="*/ 50 h 1318"/>
                <a:gd name="T12" fmla="*/ 987 w 2834"/>
                <a:gd name="T13" fmla="*/ 123 h 1318"/>
                <a:gd name="T14" fmla="*/ 1103 w 2834"/>
                <a:gd name="T15" fmla="*/ 40 h 1318"/>
                <a:gd name="T16" fmla="*/ 1153 w 2834"/>
                <a:gd name="T17" fmla="*/ 199 h 1318"/>
                <a:gd name="T18" fmla="*/ 1235 w 2834"/>
                <a:gd name="T19" fmla="*/ 70 h 1318"/>
                <a:gd name="T20" fmla="*/ 1317 w 2834"/>
                <a:gd name="T21" fmla="*/ 90 h 1318"/>
                <a:gd name="T22" fmla="*/ 1466 w 2834"/>
                <a:gd name="T23" fmla="*/ 90 h 1318"/>
                <a:gd name="T24" fmla="*/ 1676 w 2834"/>
                <a:gd name="T25" fmla="*/ 67 h 1318"/>
                <a:gd name="T26" fmla="*/ 1778 w 2834"/>
                <a:gd name="T27" fmla="*/ 126 h 1318"/>
                <a:gd name="T28" fmla="*/ 1858 w 2834"/>
                <a:gd name="T29" fmla="*/ 159 h 1318"/>
                <a:gd name="T30" fmla="*/ 2013 w 2834"/>
                <a:gd name="T31" fmla="*/ 120 h 1318"/>
                <a:gd name="T32" fmla="*/ 2086 w 2834"/>
                <a:gd name="T33" fmla="*/ 166 h 1318"/>
                <a:gd name="T34" fmla="*/ 2185 w 2834"/>
                <a:gd name="T35" fmla="*/ 172 h 1318"/>
                <a:gd name="T36" fmla="*/ 2255 w 2834"/>
                <a:gd name="T37" fmla="*/ 109 h 1318"/>
                <a:gd name="T38" fmla="*/ 2334 w 2834"/>
                <a:gd name="T39" fmla="*/ 20 h 1318"/>
                <a:gd name="T40" fmla="*/ 2496 w 2834"/>
                <a:gd name="T41" fmla="*/ 0 h 1318"/>
                <a:gd name="T42" fmla="*/ 2827 w 2834"/>
                <a:gd name="T43" fmla="*/ 155 h 1318"/>
                <a:gd name="T44" fmla="*/ 2824 w 2834"/>
                <a:gd name="T45" fmla="*/ 318 h 1318"/>
                <a:gd name="T46" fmla="*/ 2698 w 2834"/>
                <a:gd name="T47" fmla="*/ 497 h 1318"/>
                <a:gd name="T48" fmla="*/ 2145 w 2834"/>
                <a:gd name="T49" fmla="*/ 590 h 1318"/>
                <a:gd name="T50" fmla="*/ 1705 w 2834"/>
                <a:gd name="T51" fmla="*/ 887 h 1318"/>
                <a:gd name="T52" fmla="*/ 1600 w 2834"/>
                <a:gd name="T53" fmla="*/ 1023 h 1318"/>
                <a:gd name="T54" fmla="*/ 1466 w 2834"/>
                <a:gd name="T55" fmla="*/ 1235 h 1318"/>
                <a:gd name="T56" fmla="*/ 1232 w 2834"/>
                <a:gd name="T57" fmla="*/ 1238 h 1318"/>
                <a:gd name="T58" fmla="*/ 1142 w 2834"/>
                <a:gd name="T59" fmla="*/ 1252 h 1318"/>
                <a:gd name="T60" fmla="*/ 1047 w 2834"/>
                <a:gd name="T61" fmla="*/ 1192 h 1318"/>
                <a:gd name="T62" fmla="*/ 875 w 2834"/>
                <a:gd name="T63" fmla="*/ 1231 h 1318"/>
                <a:gd name="T64" fmla="*/ 696 w 2834"/>
                <a:gd name="T65" fmla="*/ 1252 h 1318"/>
                <a:gd name="T66" fmla="*/ 597 w 2834"/>
                <a:gd name="T67" fmla="*/ 1073 h 1318"/>
                <a:gd name="T68" fmla="*/ 547 w 2834"/>
                <a:gd name="T69" fmla="*/ 983 h 1318"/>
                <a:gd name="T70" fmla="*/ 606 w 2834"/>
                <a:gd name="T71" fmla="*/ 871 h 1318"/>
                <a:gd name="T72" fmla="*/ 536 w 2834"/>
                <a:gd name="T73" fmla="*/ 871 h 1318"/>
                <a:gd name="T74" fmla="*/ 474 w 2834"/>
                <a:gd name="T75" fmla="*/ 950 h 1318"/>
                <a:gd name="T76" fmla="*/ 334 w 2834"/>
                <a:gd name="T77" fmla="*/ 851 h 1318"/>
                <a:gd name="T78" fmla="*/ 282 w 2834"/>
                <a:gd name="T79" fmla="*/ 612 h 1318"/>
                <a:gd name="T80" fmla="*/ 209 w 2834"/>
                <a:gd name="T81" fmla="*/ 612 h 1318"/>
                <a:gd name="T82" fmla="*/ 109 w 2834"/>
                <a:gd name="T83" fmla="*/ 590 h 1318"/>
                <a:gd name="T84" fmla="*/ 0 w 2834"/>
                <a:gd name="T85" fmla="*/ 540 h 1318"/>
                <a:gd name="T86" fmla="*/ 222 w 2834"/>
                <a:gd name="T87" fmla="*/ 255 h 1318"/>
                <a:gd name="T88" fmla="*/ 364 w 2834"/>
                <a:gd name="T89" fmla="*/ 239 h 1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834" h="1318">
                  <a:moveTo>
                    <a:pt x="364" y="239"/>
                  </a:moveTo>
                  <a:lnTo>
                    <a:pt x="414" y="202"/>
                  </a:lnTo>
                  <a:lnTo>
                    <a:pt x="474" y="182"/>
                  </a:lnTo>
                  <a:lnTo>
                    <a:pt x="573" y="90"/>
                  </a:lnTo>
                  <a:lnTo>
                    <a:pt x="500" y="182"/>
                  </a:lnTo>
                  <a:lnTo>
                    <a:pt x="504" y="222"/>
                  </a:lnTo>
                  <a:lnTo>
                    <a:pt x="563" y="219"/>
                  </a:lnTo>
                  <a:lnTo>
                    <a:pt x="577" y="189"/>
                  </a:lnTo>
                  <a:lnTo>
                    <a:pt x="646" y="182"/>
                  </a:lnTo>
                  <a:lnTo>
                    <a:pt x="685" y="225"/>
                  </a:lnTo>
                  <a:lnTo>
                    <a:pt x="738" y="219"/>
                  </a:lnTo>
                  <a:lnTo>
                    <a:pt x="808" y="50"/>
                  </a:lnTo>
                  <a:lnTo>
                    <a:pt x="851" y="50"/>
                  </a:lnTo>
                  <a:lnTo>
                    <a:pt x="987" y="123"/>
                  </a:lnTo>
                  <a:lnTo>
                    <a:pt x="1007" y="79"/>
                  </a:lnTo>
                  <a:lnTo>
                    <a:pt x="1103" y="40"/>
                  </a:lnTo>
                  <a:lnTo>
                    <a:pt x="1116" y="192"/>
                  </a:lnTo>
                  <a:lnTo>
                    <a:pt x="1153" y="199"/>
                  </a:lnTo>
                  <a:lnTo>
                    <a:pt x="1199" y="129"/>
                  </a:lnTo>
                  <a:lnTo>
                    <a:pt x="1235" y="70"/>
                  </a:lnTo>
                  <a:lnTo>
                    <a:pt x="1268" y="99"/>
                  </a:lnTo>
                  <a:lnTo>
                    <a:pt x="1317" y="90"/>
                  </a:lnTo>
                  <a:lnTo>
                    <a:pt x="1387" y="129"/>
                  </a:lnTo>
                  <a:lnTo>
                    <a:pt x="1466" y="90"/>
                  </a:lnTo>
                  <a:lnTo>
                    <a:pt x="1592" y="120"/>
                  </a:lnTo>
                  <a:lnTo>
                    <a:pt x="1676" y="67"/>
                  </a:lnTo>
                  <a:lnTo>
                    <a:pt x="1791" y="90"/>
                  </a:lnTo>
                  <a:lnTo>
                    <a:pt x="1778" y="126"/>
                  </a:lnTo>
                  <a:lnTo>
                    <a:pt x="1837" y="123"/>
                  </a:lnTo>
                  <a:lnTo>
                    <a:pt x="1858" y="159"/>
                  </a:lnTo>
                  <a:lnTo>
                    <a:pt x="1937" y="176"/>
                  </a:lnTo>
                  <a:lnTo>
                    <a:pt x="2013" y="120"/>
                  </a:lnTo>
                  <a:lnTo>
                    <a:pt x="2053" y="169"/>
                  </a:lnTo>
                  <a:lnTo>
                    <a:pt x="2086" y="166"/>
                  </a:lnTo>
                  <a:lnTo>
                    <a:pt x="2145" y="109"/>
                  </a:lnTo>
                  <a:lnTo>
                    <a:pt x="2185" y="172"/>
                  </a:lnTo>
                  <a:lnTo>
                    <a:pt x="2225" y="166"/>
                  </a:lnTo>
                  <a:lnTo>
                    <a:pt x="2255" y="109"/>
                  </a:lnTo>
                  <a:lnTo>
                    <a:pt x="2337" y="120"/>
                  </a:lnTo>
                  <a:lnTo>
                    <a:pt x="2334" y="20"/>
                  </a:lnTo>
                  <a:lnTo>
                    <a:pt x="2446" y="40"/>
                  </a:lnTo>
                  <a:lnTo>
                    <a:pt x="2496" y="0"/>
                  </a:lnTo>
                  <a:lnTo>
                    <a:pt x="2569" y="99"/>
                  </a:lnTo>
                  <a:lnTo>
                    <a:pt x="2827" y="155"/>
                  </a:lnTo>
                  <a:lnTo>
                    <a:pt x="2834" y="242"/>
                  </a:lnTo>
                  <a:lnTo>
                    <a:pt x="2824" y="318"/>
                  </a:lnTo>
                  <a:lnTo>
                    <a:pt x="2781" y="318"/>
                  </a:lnTo>
                  <a:lnTo>
                    <a:pt x="2698" y="497"/>
                  </a:lnTo>
                  <a:lnTo>
                    <a:pt x="2536" y="682"/>
                  </a:lnTo>
                  <a:lnTo>
                    <a:pt x="2145" y="590"/>
                  </a:lnTo>
                  <a:lnTo>
                    <a:pt x="1798" y="901"/>
                  </a:lnTo>
                  <a:lnTo>
                    <a:pt x="1705" y="887"/>
                  </a:lnTo>
                  <a:lnTo>
                    <a:pt x="1595" y="977"/>
                  </a:lnTo>
                  <a:lnTo>
                    <a:pt x="1600" y="1023"/>
                  </a:lnTo>
                  <a:lnTo>
                    <a:pt x="1440" y="1079"/>
                  </a:lnTo>
                  <a:lnTo>
                    <a:pt x="1466" y="1235"/>
                  </a:lnTo>
                  <a:lnTo>
                    <a:pt x="1272" y="1268"/>
                  </a:lnTo>
                  <a:lnTo>
                    <a:pt x="1232" y="1238"/>
                  </a:lnTo>
                  <a:lnTo>
                    <a:pt x="1159" y="1228"/>
                  </a:lnTo>
                  <a:lnTo>
                    <a:pt x="1142" y="1252"/>
                  </a:lnTo>
                  <a:lnTo>
                    <a:pt x="1100" y="1228"/>
                  </a:lnTo>
                  <a:lnTo>
                    <a:pt x="1047" y="1192"/>
                  </a:lnTo>
                  <a:lnTo>
                    <a:pt x="990" y="1222"/>
                  </a:lnTo>
                  <a:lnTo>
                    <a:pt x="875" y="1231"/>
                  </a:lnTo>
                  <a:lnTo>
                    <a:pt x="814" y="1281"/>
                  </a:lnTo>
                  <a:lnTo>
                    <a:pt x="696" y="1252"/>
                  </a:lnTo>
                  <a:lnTo>
                    <a:pt x="629" y="1318"/>
                  </a:lnTo>
                  <a:lnTo>
                    <a:pt x="597" y="1073"/>
                  </a:lnTo>
                  <a:lnTo>
                    <a:pt x="553" y="1039"/>
                  </a:lnTo>
                  <a:lnTo>
                    <a:pt x="547" y="983"/>
                  </a:lnTo>
                  <a:lnTo>
                    <a:pt x="593" y="944"/>
                  </a:lnTo>
                  <a:lnTo>
                    <a:pt x="606" y="871"/>
                  </a:lnTo>
                  <a:lnTo>
                    <a:pt x="573" y="851"/>
                  </a:lnTo>
                  <a:lnTo>
                    <a:pt x="536" y="871"/>
                  </a:lnTo>
                  <a:lnTo>
                    <a:pt x="517" y="910"/>
                  </a:lnTo>
                  <a:lnTo>
                    <a:pt x="474" y="950"/>
                  </a:lnTo>
                  <a:lnTo>
                    <a:pt x="437" y="848"/>
                  </a:lnTo>
                  <a:lnTo>
                    <a:pt x="334" y="851"/>
                  </a:lnTo>
                  <a:lnTo>
                    <a:pt x="334" y="672"/>
                  </a:lnTo>
                  <a:lnTo>
                    <a:pt x="282" y="612"/>
                  </a:lnTo>
                  <a:lnTo>
                    <a:pt x="246" y="593"/>
                  </a:lnTo>
                  <a:lnTo>
                    <a:pt x="209" y="612"/>
                  </a:lnTo>
                  <a:lnTo>
                    <a:pt x="150" y="556"/>
                  </a:lnTo>
                  <a:lnTo>
                    <a:pt x="109" y="590"/>
                  </a:lnTo>
                  <a:lnTo>
                    <a:pt x="80" y="552"/>
                  </a:lnTo>
                  <a:lnTo>
                    <a:pt x="0" y="540"/>
                  </a:lnTo>
                  <a:lnTo>
                    <a:pt x="232" y="308"/>
                  </a:lnTo>
                  <a:lnTo>
                    <a:pt x="222" y="255"/>
                  </a:lnTo>
                  <a:lnTo>
                    <a:pt x="292" y="205"/>
                  </a:lnTo>
                  <a:lnTo>
                    <a:pt x="364" y="23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29" name="Freeform 41"/>
            <p:cNvSpPr>
              <a:spLocks/>
            </p:cNvSpPr>
            <p:nvPr/>
          </p:nvSpPr>
          <p:spPr bwMode="auto">
            <a:xfrm>
              <a:off x="3209" y="2452"/>
              <a:ext cx="235" cy="286"/>
            </a:xfrm>
            <a:custGeom>
              <a:avLst/>
              <a:gdLst>
                <a:gd name="T0" fmla="*/ 237 w 1228"/>
                <a:gd name="T1" fmla="*/ 394 h 1502"/>
                <a:gd name="T2" fmla="*/ 435 w 1228"/>
                <a:gd name="T3" fmla="*/ 298 h 1502"/>
                <a:gd name="T4" fmla="*/ 715 w 1228"/>
                <a:gd name="T5" fmla="*/ 0 h 1502"/>
                <a:gd name="T6" fmla="*/ 791 w 1228"/>
                <a:gd name="T7" fmla="*/ 63 h 1502"/>
                <a:gd name="T8" fmla="*/ 832 w 1228"/>
                <a:gd name="T9" fmla="*/ 150 h 1502"/>
                <a:gd name="T10" fmla="*/ 900 w 1228"/>
                <a:gd name="T11" fmla="*/ 195 h 1502"/>
                <a:gd name="T12" fmla="*/ 913 w 1228"/>
                <a:gd name="T13" fmla="*/ 250 h 1502"/>
                <a:gd name="T14" fmla="*/ 986 w 1228"/>
                <a:gd name="T15" fmla="*/ 260 h 1502"/>
                <a:gd name="T16" fmla="*/ 1132 w 1228"/>
                <a:gd name="T17" fmla="*/ 314 h 1502"/>
                <a:gd name="T18" fmla="*/ 1224 w 1228"/>
                <a:gd name="T19" fmla="*/ 298 h 1502"/>
                <a:gd name="T20" fmla="*/ 1155 w 1228"/>
                <a:gd name="T21" fmla="*/ 631 h 1502"/>
                <a:gd name="T22" fmla="*/ 1071 w 1228"/>
                <a:gd name="T23" fmla="*/ 617 h 1502"/>
                <a:gd name="T24" fmla="*/ 980 w 1228"/>
                <a:gd name="T25" fmla="*/ 665 h 1502"/>
                <a:gd name="T26" fmla="*/ 891 w 1228"/>
                <a:gd name="T27" fmla="*/ 631 h 1502"/>
                <a:gd name="T28" fmla="*/ 791 w 1228"/>
                <a:gd name="T29" fmla="*/ 731 h 1502"/>
                <a:gd name="T30" fmla="*/ 757 w 1228"/>
                <a:gd name="T31" fmla="*/ 783 h 1502"/>
                <a:gd name="T32" fmla="*/ 784 w 1228"/>
                <a:gd name="T33" fmla="*/ 875 h 1502"/>
                <a:gd name="T34" fmla="*/ 694 w 1228"/>
                <a:gd name="T35" fmla="*/ 934 h 1502"/>
                <a:gd name="T36" fmla="*/ 654 w 1228"/>
                <a:gd name="T37" fmla="*/ 1047 h 1502"/>
                <a:gd name="T38" fmla="*/ 548 w 1228"/>
                <a:gd name="T39" fmla="*/ 1126 h 1502"/>
                <a:gd name="T40" fmla="*/ 585 w 1228"/>
                <a:gd name="T41" fmla="*/ 1201 h 1502"/>
                <a:gd name="T42" fmla="*/ 665 w 1228"/>
                <a:gd name="T43" fmla="*/ 1280 h 1502"/>
                <a:gd name="T44" fmla="*/ 599 w 1228"/>
                <a:gd name="T45" fmla="*/ 1331 h 1502"/>
                <a:gd name="T46" fmla="*/ 544 w 1228"/>
                <a:gd name="T47" fmla="*/ 1459 h 1502"/>
                <a:gd name="T48" fmla="*/ 335 w 1228"/>
                <a:gd name="T49" fmla="*/ 1465 h 1502"/>
                <a:gd name="T50" fmla="*/ 164 w 1228"/>
                <a:gd name="T51" fmla="*/ 1502 h 1502"/>
                <a:gd name="T52" fmla="*/ 118 w 1228"/>
                <a:gd name="T53" fmla="*/ 1344 h 1502"/>
                <a:gd name="T54" fmla="*/ 20 w 1228"/>
                <a:gd name="T55" fmla="*/ 1260 h 1502"/>
                <a:gd name="T56" fmla="*/ 45 w 1228"/>
                <a:gd name="T57" fmla="*/ 1144 h 1502"/>
                <a:gd name="T58" fmla="*/ 118 w 1228"/>
                <a:gd name="T59" fmla="*/ 1078 h 1502"/>
                <a:gd name="T60" fmla="*/ 36 w 1228"/>
                <a:gd name="T61" fmla="*/ 824 h 1502"/>
                <a:gd name="T62" fmla="*/ 4 w 1228"/>
                <a:gd name="T63" fmla="*/ 635 h 1502"/>
                <a:gd name="T64" fmla="*/ 6 w 1228"/>
                <a:gd name="T65" fmla="*/ 562 h 1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28" h="1502">
                  <a:moveTo>
                    <a:pt x="4" y="392"/>
                  </a:moveTo>
                  <a:lnTo>
                    <a:pt x="237" y="394"/>
                  </a:lnTo>
                  <a:lnTo>
                    <a:pt x="394" y="292"/>
                  </a:lnTo>
                  <a:lnTo>
                    <a:pt x="435" y="298"/>
                  </a:lnTo>
                  <a:lnTo>
                    <a:pt x="546" y="225"/>
                  </a:lnTo>
                  <a:lnTo>
                    <a:pt x="715" y="0"/>
                  </a:lnTo>
                  <a:lnTo>
                    <a:pt x="743" y="38"/>
                  </a:lnTo>
                  <a:lnTo>
                    <a:pt x="791" y="63"/>
                  </a:lnTo>
                  <a:lnTo>
                    <a:pt x="811" y="87"/>
                  </a:lnTo>
                  <a:lnTo>
                    <a:pt x="832" y="150"/>
                  </a:lnTo>
                  <a:lnTo>
                    <a:pt x="863" y="182"/>
                  </a:lnTo>
                  <a:lnTo>
                    <a:pt x="900" y="195"/>
                  </a:lnTo>
                  <a:lnTo>
                    <a:pt x="911" y="230"/>
                  </a:lnTo>
                  <a:lnTo>
                    <a:pt x="913" y="250"/>
                  </a:lnTo>
                  <a:lnTo>
                    <a:pt x="975" y="298"/>
                  </a:lnTo>
                  <a:lnTo>
                    <a:pt x="986" y="260"/>
                  </a:lnTo>
                  <a:lnTo>
                    <a:pt x="1029" y="290"/>
                  </a:lnTo>
                  <a:lnTo>
                    <a:pt x="1132" y="314"/>
                  </a:lnTo>
                  <a:lnTo>
                    <a:pt x="1228" y="264"/>
                  </a:lnTo>
                  <a:lnTo>
                    <a:pt x="1224" y="298"/>
                  </a:lnTo>
                  <a:lnTo>
                    <a:pt x="1130" y="359"/>
                  </a:lnTo>
                  <a:lnTo>
                    <a:pt x="1155" y="631"/>
                  </a:lnTo>
                  <a:lnTo>
                    <a:pt x="1086" y="633"/>
                  </a:lnTo>
                  <a:lnTo>
                    <a:pt x="1071" y="617"/>
                  </a:lnTo>
                  <a:lnTo>
                    <a:pt x="1009" y="667"/>
                  </a:lnTo>
                  <a:lnTo>
                    <a:pt x="980" y="665"/>
                  </a:lnTo>
                  <a:lnTo>
                    <a:pt x="946" y="688"/>
                  </a:lnTo>
                  <a:lnTo>
                    <a:pt x="891" y="631"/>
                  </a:lnTo>
                  <a:lnTo>
                    <a:pt x="811" y="681"/>
                  </a:lnTo>
                  <a:lnTo>
                    <a:pt x="791" y="731"/>
                  </a:lnTo>
                  <a:lnTo>
                    <a:pt x="751" y="747"/>
                  </a:lnTo>
                  <a:lnTo>
                    <a:pt x="757" y="783"/>
                  </a:lnTo>
                  <a:lnTo>
                    <a:pt x="786" y="816"/>
                  </a:lnTo>
                  <a:lnTo>
                    <a:pt x="784" y="875"/>
                  </a:lnTo>
                  <a:lnTo>
                    <a:pt x="715" y="872"/>
                  </a:lnTo>
                  <a:lnTo>
                    <a:pt x="694" y="934"/>
                  </a:lnTo>
                  <a:lnTo>
                    <a:pt x="652" y="968"/>
                  </a:lnTo>
                  <a:lnTo>
                    <a:pt x="654" y="1047"/>
                  </a:lnTo>
                  <a:lnTo>
                    <a:pt x="542" y="1091"/>
                  </a:lnTo>
                  <a:lnTo>
                    <a:pt x="548" y="1126"/>
                  </a:lnTo>
                  <a:lnTo>
                    <a:pt x="581" y="1155"/>
                  </a:lnTo>
                  <a:lnTo>
                    <a:pt x="585" y="1201"/>
                  </a:lnTo>
                  <a:lnTo>
                    <a:pt x="609" y="1253"/>
                  </a:lnTo>
                  <a:lnTo>
                    <a:pt x="665" y="1280"/>
                  </a:lnTo>
                  <a:lnTo>
                    <a:pt x="631" y="1331"/>
                  </a:lnTo>
                  <a:lnTo>
                    <a:pt x="599" y="1331"/>
                  </a:lnTo>
                  <a:lnTo>
                    <a:pt x="592" y="1392"/>
                  </a:lnTo>
                  <a:lnTo>
                    <a:pt x="544" y="1459"/>
                  </a:lnTo>
                  <a:lnTo>
                    <a:pt x="401" y="1451"/>
                  </a:lnTo>
                  <a:lnTo>
                    <a:pt x="335" y="1465"/>
                  </a:lnTo>
                  <a:lnTo>
                    <a:pt x="341" y="1494"/>
                  </a:lnTo>
                  <a:lnTo>
                    <a:pt x="164" y="1502"/>
                  </a:lnTo>
                  <a:lnTo>
                    <a:pt x="150" y="1479"/>
                  </a:lnTo>
                  <a:lnTo>
                    <a:pt x="118" y="1344"/>
                  </a:lnTo>
                  <a:lnTo>
                    <a:pt x="45" y="1283"/>
                  </a:lnTo>
                  <a:lnTo>
                    <a:pt x="20" y="1260"/>
                  </a:lnTo>
                  <a:lnTo>
                    <a:pt x="16" y="1183"/>
                  </a:lnTo>
                  <a:lnTo>
                    <a:pt x="45" y="1144"/>
                  </a:lnTo>
                  <a:lnTo>
                    <a:pt x="95" y="1128"/>
                  </a:lnTo>
                  <a:lnTo>
                    <a:pt x="118" y="1078"/>
                  </a:lnTo>
                  <a:lnTo>
                    <a:pt x="100" y="929"/>
                  </a:lnTo>
                  <a:lnTo>
                    <a:pt x="36" y="824"/>
                  </a:lnTo>
                  <a:lnTo>
                    <a:pt x="39" y="733"/>
                  </a:lnTo>
                  <a:lnTo>
                    <a:pt x="4" y="635"/>
                  </a:lnTo>
                  <a:lnTo>
                    <a:pt x="0" y="574"/>
                  </a:lnTo>
                  <a:lnTo>
                    <a:pt x="6" y="562"/>
                  </a:lnTo>
                  <a:lnTo>
                    <a:pt x="4" y="39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30" name="Freeform 42"/>
            <p:cNvSpPr>
              <a:spLocks/>
            </p:cNvSpPr>
            <p:nvPr/>
          </p:nvSpPr>
          <p:spPr bwMode="auto">
            <a:xfrm>
              <a:off x="3026" y="1598"/>
              <a:ext cx="269" cy="131"/>
            </a:xfrm>
            <a:custGeom>
              <a:avLst/>
              <a:gdLst>
                <a:gd name="T0" fmla="*/ 1296 w 1420"/>
                <a:gd name="T1" fmla="*/ 237 h 687"/>
                <a:gd name="T2" fmla="*/ 1320 w 1420"/>
                <a:gd name="T3" fmla="*/ 285 h 687"/>
                <a:gd name="T4" fmla="*/ 1394 w 1420"/>
                <a:gd name="T5" fmla="*/ 288 h 687"/>
                <a:gd name="T6" fmla="*/ 1420 w 1420"/>
                <a:gd name="T7" fmla="*/ 269 h 687"/>
                <a:gd name="T8" fmla="*/ 1405 w 1420"/>
                <a:gd name="T9" fmla="*/ 359 h 687"/>
                <a:gd name="T10" fmla="*/ 1378 w 1420"/>
                <a:gd name="T11" fmla="*/ 377 h 687"/>
                <a:gd name="T12" fmla="*/ 1359 w 1420"/>
                <a:gd name="T13" fmla="*/ 510 h 687"/>
                <a:gd name="T14" fmla="*/ 1204 w 1420"/>
                <a:gd name="T15" fmla="*/ 615 h 687"/>
                <a:gd name="T16" fmla="*/ 1136 w 1420"/>
                <a:gd name="T17" fmla="*/ 634 h 687"/>
                <a:gd name="T18" fmla="*/ 1044 w 1420"/>
                <a:gd name="T19" fmla="*/ 634 h 687"/>
                <a:gd name="T20" fmla="*/ 1039 w 1420"/>
                <a:gd name="T21" fmla="*/ 655 h 687"/>
                <a:gd name="T22" fmla="*/ 909 w 1420"/>
                <a:gd name="T23" fmla="*/ 649 h 687"/>
                <a:gd name="T24" fmla="*/ 897 w 1420"/>
                <a:gd name="T25" fmla="*/ 636 h 687"/>
                <a:gd name="T26" fmla="*/ 689 w 1420"/>
                <a:gd name="T27" fmla="*/ 630 h 687"/>
                <a:gd name="T28" fmla="*/ 651 w 1420"/>
                <a:gd name="T29" fmla="*/ 618 h 687"/>
                <a:gd name="T30" fmla="*/ 541 w 1420"/>
                <a:gd name="T31" fmla="*/ 606 h 687"/>
                <a:gd name="T32" fmla="*/ 422 w 1420"/>
                <a:gd name="T33" fmla="*/ 659 h 687"/>
                <a:gd name="T34" fmla="*/ 270 w 1420"/>
                <a:gd name="T35" fmla="*/ 685 h 687"/>
                <a:gd name="T36" fmla="*/ 207 w 1420"/>
                <a:gd name="T37" fmla="*/ 687 h 687"/>
                <a:gd name="T38" fmla="*/ 164 w 1420"/>
                <a:gd name="T39" fmla="*/ 659 h 687"/>
                <a:gd name="T40" fmla="*/ 127 w 1420"/>
                <a:gd name="T41" fmla="*/ 644 h 687"/>
                <a:gd name="T42" fmla="*/ 112 w 1420"/>
                <a:gd name="T43" fmla="*/ 633 h 687"/>
                <a:gd name="T44" fmla="*/ 0 w 1420"/>
                <a:gd name="T45" fmla="*/ 651 h 687"/>
                <a:gd name="T46" fmla="*/ 0 w 1420"/>
                <a:gd name="T47" fmla="*/ 633 h 687"/>
                <a:gd name="T48" fmla="*/ 149 w 1420"/>
                <a:gd name="T49" fmla="*/ 555 h 687"/>
                <a:gd name="T50" fmla="*/ 162 w 1420"/>
                <a:gd name="T51" fmla="*/ 445 h 687"/>
                <a:gd name="T52" fmla="*/ 164 w 1420"/>
                <a:gd name="T53" fmla="*/ 302 h 687"/>
                <a:gd name="T54" fmla="*/ 612 w 1420"/>
                <a:gd name="T55" fmla="*/ 0 h 687"/>
                <a:gd name="T56" fmla="*/ 889 w 1420"/>
                <a:gd name="T57" fmla="*/ 48 h 687"/>
                <a:gd name="T58" fmla="*/ 1015 w 1420"/>
                <a:gd name="T59" fmla="*/ 136 h 687"/>
                <a:gd name="T60" fmla="*/ 1065 w 1420"/>
                <a:gd name="T61" fmla="*/ 146 h 687"/>
                <a:gd name="T62" fmla="*/ 1095 w 1420"/>
                <a:gd name="T63" fmla="*/ 144 h 687"/>
                <a:gd name="T64" fmla="*/ 1107 w 1420"/>
                <a:gd name="T65" fmla="*/ 95 h 687"/>
                <a:gd name="T66" fmla="*/ 1139 w 1420"/>
                <a:gd name="T67" fmla="*/ 74 h 687"/>
                <a:gd name="T68" fmla="*/ 1175 w 1420"/>
                <a:gd name="T69" fmla="*/ 115 h 687"/>
                <a:gd name="T70" fmla="*/ 1183 w 1420"/>
                <a:gd name="T71" fmla="*/ 166 h 687"/>
                <a:gd name="T72" fmla="*/ 1296 w 1420"/>
                <a:gd name="T73" fmla="*/ 23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20" h="687">
                  <a:moveTo>
                    <a:pt x="1296" y="237"/>
                  </a:moveTo>
                  <a:lnTo>
                    <a:pt x="1320" y="285"/>
                  </a:lnTo>
                  <a:lnTo>
                    <a:pt x="1394" y="288"/>
                  </a:lnTo>
                  <a:lnTo>
                    <a:pt x="1420" y="269"/>
                  </a:lnTo>
                  <a:lnTo>
                    <a:pt x="1405" y="359"/>
                  </a:lnTo>
                  <a:lnTo>
                    <a:pt x="1378" y="377"/>
                  </a:lnTo>
                  <a:lnTo>
                    <a:pt x="1359" y="510"/>
                  </a:lnTo>
                  <a:lnTo>
                    <a:pt x="1204" y="615"/>
                  </a:lnTo>
                  <a:lnTo>
                    <a:pt x="1136" y="634"/>
                  </a:lnTo>
                  <a:lnTo>
                    <a:pt x="1044" y="634"/>
                  </a:lnTo>
                  <a:lnTo>
                    <a:pt x="1039" y="655"/>
                  </a:lnTo>
                  <a:lnTo>
                    <a:pt x="909" y="649"/>
                  </a:lnTo>
                  <a:lnTo>
                    <a:pt x="897" y="636"/>
                  </a:lnTo>
                  <a:lnTo>
                    <a:pt x="689" y="630"/>
                  </a:lnTo>
                  <a:lnTo>
                    <a:pt x="651" y="618"/>
                  </a:lnTo>
                  <a:lnTo>
                    <a:pt x="541" y="606"/>
                  </a:lnTo>
                  <a:lnTo>
                    <a:pt x="422" y="659"/>
                  </a:lnTo>
                  <a:lnTo>
                    <a:pt x="270" y="685"/>
                  </a:lnTo>
                  <a:lnTo>
                    <a:pt x="207" y="687"/>
                  </a:lnTo>
                  <a:lnTo>
                    <a:pt x="164" y="659"/>
                  </a:lnTo>
                  <a:lnTo>
                    <a:pt x="127" y="644"/>
                  </a:lnTo>
                  <a:lnTo>
                    <a:pt x="112" y="633"/>
                  </a:lnTo>
                  <a:lnTo>
                    <a:pt x="0" y="651"/>
                  </a:lnTo>
                  <a:lnTo>
                    <a:pt x="0" y="633"/>
                  </a:lnTo>
                  <a:lnTo>
                    <a:pt x="149" y="555"/>
                  </a:lnTo>
                  <a:lnTo>
                    <a:pt x="162" y="445"/>
                  </a:lnTo>
                  <a:lnTo>
                    <a:pt x="164" y="302"/>
                  </a:lnTo>
                  <a:lnTo>
                    <a:pt x="612" y="0"/>
                  </a:lnTo>
                  <a:lnTo>
                    <a:pt x="889" y="48"/>
                  </a:lnTo>
                  <a:lnTo>
                    <a:pt x="1015" y="136"/>
                  </a:lnTo>
                  <a:lnTo>
                    <a:pt x="1065" y="146"/>
                  </a:lnTo>
                  <a:lnTo>
                    <a:pt x="1095" y="144"/>
                  </a:lnTo>
                  <a:lnTo>
                    <a:pt x="1107" y="95"/>
                  </a:lnTo>
                  <a:lnTo>
                    <a:pt x="1139" y="74"/>
                  </a:lnTo>
                  <a:lnTo>
                    <a:pt x="1175" y="115"/>
                  </a:lnTo>
                  <a:lnTo>
                    <a:pt x="1183" y="166"/>
                  </a:lnTo>
                  <a:lnTo>
                    <a:pt x="1296" y="23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31" name="Freeform 43"/>
            <p:cNvSpPr>
              <a:spLocks/>
            </p:cNvSpPr>
            <p:nvPr/>
          </p:nvSpPr>
          <p:spPr bwMode="auto">
            <a:xfrm>
              <a:off x="3743" y="2258"/>
              <a:ext cx="336" cy="235"/>
            </a:xfrm>
            <a:custGeom>
              <a:avLst/>
              <a:gdLst>
                <a:gd name="T0" fmla="*/ 1570 w 1760"/>
                <a:gd name="T1" fmla="*/ 853 h 1243"/>
                <a:gd name="T2" fmla="*/ 1663 w 1760"/>
                <a:gd name="T3" fmla="*/ 722 h 1243"/>
                <a:gd name="T4" fmla="*/ 1688 w 1760"/>
                <a:gd name="T5" fmla="*/ 633 h 1243"/>
                <a:gd name="T6" fmla="*/ 1714 w 1760"/>
                <a:gd name="T7" fmla="*/ 604 h 1243"/>
                <a:gd name="T8" fmla="*/ 1617 w 1760"/>
                <a:gd name="T9" fmla="*/ 554 h 1243"/>
                <a:gd name="T10" fmla="*/ 1528 w 1760"/>
                <a:gd name="T11" fmla="*/ 481 h 1243"/>
                <a:gd name="T12" fmla="*/ 1473 w 1760"/>
                <a:gd name="T13" fmla="*/ 417 h 1243"/>
                <a:gd name="T14" fmla="*/ 1450 w 1760"/>
                <a:gd name="T15" fmla="*/ 359 h 1243"/>
                <a:gd name="T16" fmla="*/ 1384 w 1760"/>
                <a:gd name="T17" fmla="*/ 264 h 1243"/>
                <a:gd name="T18" fmla="*/ 1361 w 1760"/>
                <a:gd name="T19" fmla="*/ 166 h 1243"/>
                <a:gd name="T20" fmla="*/ 1414 w 1760"/>
                <a:gd name="T21" fmla="*/ 121 h 1243"/>
                <a:gd name="T22" fmla="*/ 1276 w 1760"/>
                <a:gd name="T23" fmla="*/ 82 h 1243"/>
                <a:gd name="T24" fmla="*/ 1204 w 1760"/>
                <a:gd name="T25" fmla="*/ 148 h 1243"/>
                <a:gd name="T26" fmla="*/ 1091 w 1760"/>
                <a:gd name="T27" fmla="*/ 101 h 1243"/>
                <a:gd name="T28" fmla="*/ 943 w 1760"/>
                <a:gd name="T29" fmla="*/ 207 h 1243"/>
                <a:gd name="T30" fmla="*/ 915 w 1760"/>
                <a:gd name="T31" fmla="*/ 171 h 1243"/>
                <a:gd name="T32" fmla="*/ 822 w 1760"/>
                <a:gd name="T33" fmla="*/ 122 h 1243"/>
                <a:gd name="T34" fmla="*/ 610 w 1760"/>
                <a:gd name="T35" fmla="*/ 198 h 1243"/>
                <a:gd name="T36" fmla="*/ 443 w 1760"/>
                <a:gd name="T37" fmla="*/ 42 h 1243"/>
                <a:gd name="T38" fmla="*/ 274 w 1760"/>
                <a:gd name="T39" fmla="*/ 38 h 1243"/>
                <a:gd name="T40" fmla="*/ 118 w 1760"/>
                <a:gd name="T41" fmla="*/ 65 h 1243"/>
                <a:gd name="T42" fmla="*/ 57 w 1760"/>
                <a:gd name="T43" fmla="*/ 194 h 1243"/>
                <a:gd name="T44" fmla="*/ 66 w 1760"/>
                <a:gd name="T45" fmla="*/ 354 h 1243"/>
                <a:gd name="T46" fmla="*/ 72 w 1760"/>
                <a:gd name="T47" fmla="*/ 506 h 1243"/>
                <a:gd name="T48" fmla="*/ 145 w 1760"/>
                <a:gd name="T49" fmla="*/ 512 h 1243"/>
                <a:gd name="T50" fmla="*/ 155 w 1760"/>
                <a:gd name="T51" fmla="*/ 540 h 1243"/>
                <a:gd name="T52" fmla="*/ 196 w 1760"/>
                <a:gd name="T53" fmla="*/ 586 h 1243"/>
                <a:gd name="T54" fmla="*/ 202 w 1760"/>
                <a:gd name="T55" fmla="*/ 650 h 1243"/>
                <a:gd name="T56" fmla="*/ 0 w 1760"/>
                <a:gd name="T57" fmla="*/ 815 h 1243"/>
                <a:gd name="T58" fmla="*/ 55 w 1760"/>
                <a:gd name="T59" fmla="*/ 841 h 1243"/>
                <a:gd name="T60" fmla="*/ 66 w 1760"/>
                <a:gd name="T61" fmla="*/ 993 h 1243"/>
                <a:gd name="T62" fmla="*/ 21 w 1760"/>
                <a:gd name="T63" fmla="*/ 1114 h 1243"/>
                <a:gd name="T64" fmla="*/ 153 w 1760"/>
                <a:gd name="T65" fmla="*/ 1241 h 1243"/>
                <a:gd name="T66" fmla="*/ 143 w 1760"/>
                <a:gd name="T67" fmla="*/ 1019 h 1243"/>
                <a:gd name="T68" fmla="*/ 210 w 1760"/>
                <a:gd name="T69" fmla="*/ 962 h 1243"/>
                <a:gd name="T70" fmla="*/ 282 w 1760"/>
                <a:gd name="T71" fmla="*/ 981 h 1243"/>
                <a:gd name="T72" fmla="*/ 384 w 1760"/>
                <a:gd name="T73" fmla="*/ 940 h 1243"/>
                <a:gd name="T74" fmla="*/ 468 w 1760"/>
                <a:gd name="T75" fmla="*/ 998 h 1243"/>
                <a:gd name="T76" fmla="*/ 504 w 1760"/>
                <a:gd name="T77" fmla="*/ 1000 h 1243"/>
                <a:gd name="T78" fmla="*/ 606 w 1760"/>
                <a:gd name="T79" fmla="*/ 959 h 1243"/>
                <a:gd name="T80" fmla="*/ 668 w 1760"/>
                <a:gd name="T81" fmla="*/ 993 h 1243"/>
                <a:gd name="T82" fmla="*/ 765 w 1760"/>
                <a:gd name="T83" fmla="*/ 892 h 1243"/>
                <a:gd name="T84" fmla="*/ 877 w 1760"/>
                <a:gd name="T85" fmla="*/ 764 h 1243"/>
                <a:gd name="T86" fmla="*/ 1074 w 1760"/>
                <a:gd name="T87" fmla="*/ 800 h 1243"/>
                <a:gd name="T88" fmla="*/ 1108 w 1760"/>
                <a:gd name="T89" fmla="*/ 808 h 1243"/>
                <a:gd name="T90" fmla="*/ 1278 w 1760"/>
                <a:gd name="T91" fmla="*/ 873 h 1243"/>
                <a:gd name="T92" fmla="*/ 1324 w 1760"/>
                <a:gd name="T93" fmla="*/ 919 h 1243"/>
                <a:gd name="T94" fmla="*/ 1415 w 1760"/>
                <a:gd name="T95" fmla="*/ 902 h 1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60" h="1243">
                  <a:moveTo>
                    <a:pt x="1500" y="897"/>
                  </a:moveTo>
                  <a:lnTo>
                    <a:pt x="1570" y="853"/>
                  </a:lnTo>
                  <a:lnTo>
                    <a:pt x="1618" y="807"/>
                  </a:lnTo>
                  <a:lnTo>
                    <a:pt x="1663" y="722"/>
                  </a:lnTo>
                  <a:lnTo>
                    <a:pt x="1658" y="675"/>
                  </a:lnTo>
                  <a:lnTo>
                    <a:pt x="1688" y="633"/>
                  </a:lnTo>
                  <a:lnTo>
                    <a:pt x="1760" y="619"/>
                  </a:lnTo>
                  <a:lnTo>
                    <a:pt x="1714" y="604"/>
                  </a:lnTo>
                  <a:lnTo>
                    <a:pt x="1669" y="548"/>
                  </a:lnTo>
                  <a:lnTo>
                    <a:pt x="1617" y="554"/>
                  </a:lnTo>
                  <a:lnTo>
                    <a:pt x="1577" y="501"/>
                  </a:lnTo>
                  <a:lnTo>
                    <a:pt x="1528" y="481"/>
                  </a:lnTo>
                  <a:lnTo>
                    <a:pt x="1473" y="454"/>
                  </a:lnTo>
                  <a:lnTo>
                    <a:pt x="1473" y="417"/>
                  </a:lnTo>
                  <a:lnTo>
                    <a:pt x="1455" y="391"/>
                  </a:lnTo>
                  <a:lnTo>
                    <a:pt x="1450" y="359"/>
                  </a:lnTo>
                  <a:lnTo>
                    <a:pt x="1417" y="336"/>
                  </a:lnTo>
                  <a:lnTo>
                    <a:pt x="1384" y="264"/>
                  </a:lnTo>
                  <a:lnTo>
                    <a:pt x="1381" y="220"/>
                  </a:lnTo>
                  <a:lnTo>
                    <a:pt x="1361" y="166"/>
                  </a:lnTo>
                  <a:lnTo>
                    <a:pt x="1392" y="158"/>
                  </a:lnTo>
                  <a:lnTo>
                    <a:pt x="1414" y="121"/>
                  </a:lnTo>
                  <a:lnTo>
                    <a:pt x="1379" y="82"/>
                  </a:lnTo>
                  <a:lnTo>
                    <a:pt x="1276" y="82"/>
                  </a:lnTo>
                  <a:lnTo>
                    <a:pt x="1238" y="114"/>
                  </a:lnTo>
                  <a:lnTo>
                    <a:pt x="1204" y="148"/>
                  </a:lnTo>
                  <a:lnTo>
                    <a:pt x="1140" y="124"/>
                  </a:lnTo>
                  <a:lnTo>
                    <a:pt x="1091" y="101"/>
                  </a:lnTo>
                  <a:lnTo>
                    <a:pt x="1023" y="135"/>
                  </a:lnTo>
                  <a:lnTo>
                    <a:pt x="943" y="207"/>
                  </a:lnTo>
                  <a:lnTo>
                    <a:pt x="920" y="186"/>
                  </a:lnTo>
                  <a:lnTo>
                    <a:pt x="915" y="171"/>
                  </a:lnTo>
                  <a:lnTo>
                    <a:pt x="886" y="179"/>
                  </a:lnTo>
                  <a:lnTo>
                    <a:pt x="822" y="122"/>
                  </a:lnTo>
                  <a:lnTo>
                    <a:pt x="693" y="122"/>
                  </a:lnTo>
                  <a:lnTo>
                    <a:pt x="610" y="198"/>
                  </a:lnTo>
                  <a:lnTo>
                    <a:pt x="511" y="165"/>
                  </a:lnTo>
                  <a:lnTo>
                    <a:pt x="443" y="42"/>
                  </a:lnTo>
                  <a:lnTo>
                    <a:pt x="394" y="17"/>
                  </a:lnTo>
                  <a:lnTo>
                    <a:pt x="274" y="38"/>
                  </a:lnTo>
                  <a:lnTo>
                    <a:pt x="193" y="0"/>
                  </a:lnTo>
                  <a:lnTo>
                    <a:pt x="118" y="65"/>
                  </a:lnTo>
                  <a:lnTo>
                    <a:pt x="72" y="70"/>
                  </a:lnTo>
                  <a:lnTo>
                    <a:pt x="57" y="194"/>
                  </a:lnTo>
                  <a:lnTo>
                    <a:pt x="23" y="281"/>
                  </a:lnTo>
                  <a:lnTo>
                    <a:pt x="66" y="354"/>
                  </a:lnTo>
                  <a:lnTo>
                    <a:pt x="87" y="451"/>
                  </a:lnTo>
                  <a:lnTo>
                    <a:pt x="72" y="506"/>
                  </a:lnTo>
                  <a:lnTo>
                    <a:pt x="95" y="523"/>
                  </a:lnTo>
                  <a:lnTo>
                    <a:pt x="145" y="512"/>
                  </a:lnTo>
                  <a:lnTo>
                    <a:pt x="166" y="517"/>
                  </a:lnTo>
                  <a:lnTo>
                    <a:pt x="155" y="540"/>
                  </a:lnTo>
                  <a:lnTo>
                    <a:pt x="170" y="572"/>
                  </a:lnTo>
                  <a:lnTo>
                    <a:pt x="196" y="586"/>
                  </a:lnTo>
                  <a:lnTo>
                    <a:pt x="215" y="591"/>
                  </a:lnTo>
                  <a:lnTo>
                    <a:pt x="202" y="650"/>
                  </a:lnTo>
                  <a:lnTo>
                    <a:pt x="155" y="732"/>
                  </a:lnTo>
                  <a:lnTo>
                    <a:pt x="0" y="815"/>
                  </a:lnTo>
                  <a:lnTo>
                    <a:pt x="8" y="839"/>
                  </a:lnTo>
                  <a:lnTo>
                    <a:pt x="55" y="841"/>
                  </a:lnTo>
                  <a:lnTo>
                    <a:pt x="74" y="902"/>
                  </a:lnTo>
                  <a:lnTo>
                    <a:pt x="66" y="993"/>
                  </a:lnTo>
                  <a:lnTo>
                    <a:pt x="23" y="1065"/>
                  </a:lnTo>
                  <a:lnTo>
                    <a:pt x="21" y="1114"/>
                  </a:lnTo>
                  <a:lnTo>
                    <a:pt x="112" y="1243"/>
                  </a:lnTo>
                  <a:lnTo>
                    <a:pt x="153" y="1241"/>
                  </a:lnTo>
                  <a:lnTo>
                    <a:pt x="95" y="1095"/>
                  </a:lnTo>
                  <a:lnTo>
                    <a:pt x="143" y="1019"/>
                  </a:lnTo>
                  <a:lnTo>
                    <a:pt x="193" y="1002"/>
                  </a:lnTo>
                  <a:lnTo>
                    <a:pt x="210" y="962"/>
                  </a:lnTo>
                  <a:lnTo>
                    <a:pt x="263" y="959"/>
                  </a:lnTo>
                  <a:lnTo>
                    <a:pt x="282" y="981"/>
                  </a:lnTo>
                  <a:lnTo>
                    <a:pt x="369" y="979"/>
                  </a:lnTo>
                  <a:lnTo>
                    <a:pt x="384" y="940"/>
                  </a:lnTo>
                  <a:lnTo>
                    <a:pt x="401" y="989"/>
                  </a:lnTo>
                  <a:lnTo>
                    <a:pt x="468" y="998"/>
                  </a:lnTo>
                  <a:lnTo>
                    <a:pt x="491" y="943"/>
                  </a:lnTo>
                  <a:lnTo>
                    <a:pt x="504" y="1000"/>
                  </a:lnTo>
                  <a:lnTo>
                    <a:pt x="580" y="1012"/>
                  </a:lnTo>
                  <a:lnTo>
                    <a:pt x="606" y="959"/>
                  </a:lnTo>
                  <a:lnTo>
                    <a:pt x="657" y="962"/>
                  </a:lnTo>
                  <a:lnTo>
                    <a:pt x="668" y="993"/>
                  </a:lnTo>
                  <a:lnTo>
                    <a:pt x="763" y="951"/>
                  </a:lnTo>
                  <a:lnTo>
                    <a:pt x="765" y="892"/>
                  </a:lnTo>
                  <a:lnTo>
                    <a:pt x="841" y="779"/>
                  </a:lnTo>
                  <a:lnTo>
                    <a:pt x="877" y="764"/>
                  </a:lnTo>
                  <a:lnTo>
                    <a:pt x="1027" y="837"/>
                  </a:lnTo>
                  <a:lnTo>
                    <a:pt x="1074" y="800"/>
                  </a:lnTo>
                  <a:lnTo>
                    <a:pt x="1095" y="802"/>
                  </a:lnTo>
                  <a:lnTo>
                    <a:pt x="1108" y="808"/>
                  </a:lnTo>
                  <a:lnTo>
                    <a:pt x="1112" y="860"/>
                  </a:lnTo>
                  <a:lnTo>
                    <a:pt x="1278" y="873"/>
                  </a:lnTo>
                  <a:lnTo>
                    <a:pt x="1291" y="909"/>
                  </a:lnTo>
                  <a:lnTo>
                    <a:pt x="1324" y="919"/>
                  </a:lnTo>
                  <a:lnTo>
                    <a:pt x="1358" y="924"/>
                  </a:lnTo>
                  <a:lnTo>
                    <a:pt x="1415" y="902"/>
                  </a:lnTo>
                  <a:lnTo>
                    <a:pt x="1500" y="89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32" name="Freeform 44"/>
            <p:cNvSpPr>
              <a:spLocks/>
            </p:cNvSpPr>
            <p:nvPr/>
          </p:nvSpPr>
          <p:spPr bwMode="auto">
            <a:xfrm>
              <a:off x="4002" y="2282"/>
              <a:ext cx="272" cy="258"/>
            </a:xfrm>
            <a:custGeom>
              <a:avLst/>
              <a:gdLst>
                <a:gd name="T0" fmla="*/ 1360 w 1431"/>
                <a:gd name="T1" fmla="*/ 868 h 1360"/>
                <a:gd name="T2" fmla="*/ 1334 w 1431"/>
                <a:gd name="T3" fmla="*/ 960 h 1360"/>
                <a:gd name="T4" fmla="*/ 1402 w 1431"/>
                <a:gd name="T5" fmla="*/ 984 h 1360"/>
                <a:gd name="T6" fmla="*/ 1362 w 1431"/>
                <a:gd name="T7" fmla="*/ 1039 h 1360"/>
                <a:gd name="T8" fmla="*/ 1384 w 1431"/>
                <a:gd name="T9" fmla="*/ 1133 h 1360"/>
                <a:gd name="T10" fmla="*/ 1315 w 1431"/>
                <a:gd name="T11" fmla="*/ 1266 h 1360"/>
                <a:gd name="T12" fmla="*/ 820 w 1431"/>
                <a:gd name="T13" fmla="*/ 1168 h 1360"/>
                <a:gd name="T14" fmla="*/ 742 w 1431"/>
                <a:gd name="T15" fmla="*/ 1184 h 1360"/>
                <a:gd name="T16" fmla="*/ 680 w 1431"/>
                <a:gd name="T17" fmla="*/ 1028 h 1360"/>
                <a:gd name="T18" fmla="*/ 787 w 1431"/>
                <a:gd name="T19" fmla="*/ 928 h 1360"/>
                <a:gd name="T20" fmla="*/ 628 w 1431"/>
                <a:gd name="T21" fmla="*/ 857 h 1360"/>
                <a:gd name="T22" fmla="*/ 641 w 1431"/>
                <a:gd name="T23" fmla="*/ 796 h 1360"/>
                <a:gd name="T24" fmla="*/ 558 w 1431"/>
                <a:gd name="T25" fmla="*/ 836 h 1360"/>
                <a:gd name="T26" fmla="*/ 459 w 1431"/>
                <a:gd name="T27" fmla="*/ 789 h 1360"/>
                <a:gd name="T28" fmla="*/ 405 w 1431"/>
                <a:gd name="T29" fmla="*/ 804 h 1360"/>
                <a:gd name="T30" fmla="*/ 348 w 1431"/>
                <a:gd name="T31" fmla="*/ 770 h 1360"/>
                <a:gd name="T32" fmla="*/ 239 w 1431"/>
                <a:gd name="T33" fmla="*/ 822 h 1360"/>
                <a:gd name="T34" fmla="*/ 127 w 1431"/>
                <a:gd name="T35" fmla="*/ 864 h 1360"/>
                <a:gd name="T36" fmla="*/ 219 w 1431"/>
                <a:gd name="T37" fmla="*/ 720 h 1360"/>
                <a:gd name="T38" fmla="*/ 301 w 1431"/>
                <a:gd name="T39" fmla="*/ 599 h 1360"/>
                <a:gd name="T40" fmla="*/ 321 w 1431"/>
                <a:gd name="T41" fmla="*/ 511 h 1360"/>
                <a:gd name="T42" fmla="*/ 353 w 1431"/>
                <a:gd name="T43" fmla="*/ 485 h 1360"/>
                <a:gd name="T44" fmla="*/ 256 w 1431"/>
                <a:gd name="T45" fmla="*/ 430 h 1360"/>
                <a:gd name="T46" fmla="*/ 110 w 1431"/>
                <a:gd name="T47" fmla="*/ 330 h 1360"/>
                <a:gd name="T48" fmla="*/ 94 w 1431"/>
                <a:gd name="T49" fmla="*/ 266 h 1360"/>
                <a:gd name="T50" fmla="*/ 57 w 1431"/>
                <a:gd name="T51" fmla="*/ 216 h 1360"/>
                <a:gd name="T52" fmla="*/ 18 w 1431"/>
                <a:gd name="T53" fmla="*/ 97 h 1360"/>
                <a:gd name="T54" fmla="*/ 28 w 1431"/>
                <a:gd name="T55" fmla="*/ 37 h 1360"/>
                <a:gd name="T56" fmla="*/ 115 w 1431"/>
                <a:gd name="T57" fmla="*/ 78 h 1360"/>
                <a:gd name="T58" fmla="*/ 232 w 1431"/>
                <a:gd name="T59" fmla="*/ 117 h 1360"/>
                <a:gd name="T60" fmla="*/ 269 w 1431"/>
                <a:gd name="T61" fmla="*/ 97 h 1360"/>
                <a:gd name="T62" fmla="*/ 341 w 1431"/>
                <a:gd name="T63" fmla="*/ 102 h 1360"/>
                <a:gd name="T64" fmla="*/ 415 w 1431"/>
                <a:gd name="T65" fmla="*/ 32 h 1360"/>
                <a:gd name="T66" fmla="*/ 482 w 1431"/>
                <a:gd name="T67" fmla="*/ 159 h 1360"/>
                <a:gd name="T68" fmla="*/ 670 w 1431"/>
                <a:gd name="T69" fmla="*/ 352 h 1360"/>
                <a:gd name="T70" fmla="*/ 725 w 1431"/>
                <a:gd name="T71" fmla="*/ 345 h 1360"/>
                <a:gd name="T72" fmla="*/ 930 w 1431"/>
                <a:gd name="T73" fmla="*/ 453 h 1360"/>
                <a:gd name="T74" fmla="*/ 1245 w 1431"/>
                <a:gd name="T75" fmla="*/ 442 h 1360"/>
                <a:gd name="T76" fmla="*/ 1370 w 1431"/>
                <a:gd name="T77" fmla="*/ 595 h 1360"/>
                <a:gd name="T78" fmla="*/ 1398 w 1431"/>
                <a:gd name="T79" fmla="*/ 695 h 1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31" h="1360">
                  <a:moveTo>
                    <a:pt x="1431" y="712"/>
                  </a:moveTo>
                  <a:lnTo>
                    <a:pt x="1360" y="868"/>
                  </a:lnTo>
                  <a:lnTo>
                    <a:pt x="1335" y="903"/>
                  </a:lnTo>
                  <a:lnTo>
                    <a:pt x="1334" y="960"/>
                  </a:lnTo>
                  <a:lnTo>
                    <a:pt x="1360" y="988"/>
                  </a:lnTo>
                  <a:lnTo>
                    <a:pt x="1402" y="984"/>
                  </a:lnTo>
                  <a:lnTo>
                    <a:pt x="1391" y="1019"/>
                  </a:lnTo>
                  <a:lnTo>
                    <a:pt x="1362" y="1039"/>
                  </a:lnTo>
                  <a:lnTo>
                    <a:pt x="1352" y="1099"/>
                  </a:lnTo>
                  <a:lnTo>
                    <a:pt x="1384" y="1133"/>
                  </a:lnTo>
                  <a:lnTo>
                    <a:pt x="1360" y="1291"/>
                  </a:lnTo>
                  <a:lnTo>
                    <a:pt x="1315" y="1266"/>
                  </a:lnTo>
                  <a:lnTo>
                    <a:pt x="1157" y="1360"/>
                  </a:lnTo>
                  <a:lnTo>
                    <a:pt x="820" y="1168"/>
                  </a:lnTo>
                  <a:lnTo>
                    <a:pt x="765" y="1186"/>
                  </a:lnTo>
                  <a:lnTo>
                    <a:pt x="742" y="1184"/>
                  </a:lnTo>
                  <a:lnTo>
                    <a:pt x="665" y="1104"/>
                  </a:lnTo>
                  <a:lnTo>
                    <a:pt x="680" y="1028"/>
                  </a:lnTo>
                  <a:lnTo>
                    <a:pt x="713" y="1022"/>
                  </a:lnTo>
                  <a:lnTo>
                    <a:pt x="787" y="928"/>
                  </a:lnTo>
                  <a:lnTo>
                    <a:pt x="645" y="886"/>
                  </a:lnTo>
                  <a:lnTo>
                    <a:pt x="628" y="857"/>
                  </a:lnTo>
                  <a:lnTo>
                    <a:pt x="643" y="844"/>
                  </a:lnTo>
                  <a:lnTo>
                    <a:pt x="641" y="796"/>
                  </a:lnTo>
                  <a:lnTo>
                    <a:pt x="599" y="792"/>
                  </a:lnTo>
                  <a:lnTo>
                    <a:pt x="558" y="836"/>
                  </a:lnTo>
                  <a:lnTo>
                    <a:pt x="532" y="834"/>
                  </a:lnTo>
                  <a:lnTo>
                    <a:pt x="459" y="789"/>
                  </a:lnTo>
                  <a:lnTo>
                    <a:pt x="422" y="782"/>
                  </a:lnTo>
                  <a:lnTo>
                    <a:pt x="405" y="804"/>
                  </a:lnTo>
                  <a:lnTo>
                    <a:pt x="385" y="796"/>
                  </a:lnTo>
                  <a:lnTo>
                    <a:pt x="348" y="770"/>
                  </a:lnTo>
                  <a:lnTo>
                    <a:pt x="273" y="772"/>
                  </a:lnTo>
                  <a:lnTo>
                    <a:pt x="239" y="822"/>
                  </a:lnTo>
                  <a:lnTo>
                    <a:pt x="214" y="811"/>
                  </a:lnTo>
                  <a:lnTo>
                    <a:pt x="127" y="864"/>
                  </a:lnTo>
                  <a:lnTo>
                    <a:pt x="135" y="774"/>
                  </a:lnTo>
                  <a:lnTo>
                    <a:pt x="219" y="720"/>
                  </a:lnTo>
                  <a:lnTo>
                    <a:pt x="258" y="678"/>
                  </a:lnTo>
                  <a:lnTo>
                    <a:pt x="301" y="599"/>
                  </a:lnTo>
                  <a:lnTo>
                    <a:pt x="296" y="551"/>
                  </a:lnTo>
                  <a:lnTo>
                    <a:pt x="321" y="511"/>
                  </a:lnTo>
                  <a:lnTo>
                    <a:pt x="395" y="496"/>
                  </a:lnTo>
                  <a:lnTo>
                    <a:pt x="353" y="485"/>
                  </a:lnTo>
                  <a:lnTo>
                    <a:pt x="308" y="424"/>
                  </a:lnTo>
                  <a:lnTo>
                    <a:pt x="256" y="430"/>
                  </a:lnTo>
                  <a:lnTo>
                    <a:pt x="216" y="380"/>
                  </a:lnTo>
                  <a:lnTo>
                    <a:pt x="110" y="330"/>
                  </a:lnTo>
                  <a:lnTo>
                    <a:pt x="112" y="301"/>
                  </a:lnTo>
                  <a:lnTo>
                    <a:pt x="94" y="266"/>
                  </a:lnTo>
                  <a:lnTo>
                    <a:pt x="92" y="238"/>
                  </a:lnTo>
                  <a:lnTo>
                    <a:pt x="57" y="216"/>
                  </a:lnTo>
                  <a:lnTo>
                    <a:pt x="23" y="142"/>
                  </a:lnTo>
                  <a:lnTo>
                    <a:pt x="18" y="97"/>
                  </a:lnTo>
                  <a:lnTo>
                    <a:pt x="0" y="45"/>
                  </a:lnTo>
                  <a:lnTo>
                    <a:pt x="28" y="37"/>
                  </a:lnTo>
                  <a:lnTo>
                    <a:pt x="50" y="0"/>
                  </a:lnTo>
                  <a:lnTo>
                    <a:pt x="115" y="78"/>
                  </a:lnTo>
                  <a:lnTo>
                    <a:pt x="165" y="103"/>
                  </a:lnTo>
                  <a:lnTo>
                    <a:pt x="232" y="117"/>
                  </a:lnTo>
                  <a:lnTo>
                    <a:pt x="247" y="97"/>
                  </a:lnTo>
                  <a:lnTo>
                    <a:pt x="269" y="97"/>
                  </a:lnTo>
                  <a:lnTo>
                    <a:pt x="291" y="122"/>
                  </a:lnTo>
                  <a:lnTo>
                    <a:pt x="341" y="102"/>
                  </a:lnTo>
                  <a:lnTo>
                    <a:pt x="370" y="25"/>
                  </a:lnTo>
                  <a:lnTo>
                    <a:pt x="415" y="32"/>
                  </a:lnTo>
                  <a:lnTo>
                    <a:pt x="433" y="131"/>
                  </a:lnTo>
                  <a:lnTo>
                    <a:pt x="482" y="159"/>
                  </a:lnTo>
                  <a:lnTo>
                    <a:pt x="475" y="281"/>
                  </a:lnTo>
                  <a:lnTo>
                    <a:pt x="670" y="352"/>
                  </a:lnTo>
                  <a:lnTo>
                    <a:pt x="687" y="340"/>
                  </a:lnTo>
                  <a:lnTo>
                    <a:pt x="725" y="345"/>
                  </a:lnTo>
                  <a:lnTo>
                    <a:pt x="862" y="422"/>
                  </a:lnTo>
                  <a:lnTo>
                    <a:pt x="930" y="453"/>
                  </a:lnTo>
                  <a:lnTo>
                    <a:pt x="1028" y="507"/>
                  </a:lnTo>
                  <a:lnTo>
                    <a:pt x="1245" y="442"/>
                  </a:lnTo>
                  <a:lnTo>
                    <a:pt x="1365" y="546"/>
                  </a:lnTo>
                  <a:lnTo>
                    <a:pt x="1370" y="595"/>
                  </a:lnTo>
                  <a:lnTo>
                    <a:pt x="1412" y="628"/>
                  </a:lnTo>
                  <a:lnTo>
                    <a:pt x="1398" y="695"/>
                  </a:lnTo>
                  <a:lnTo>
                    <a:pt x="1431" y="71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33" name="Freeform 45"/>
            <p:cNvSpPr>
              <a:spLocks/>
            </p:cNvSpPr>
            <p:nvPr/>
          </p:nvSpPr>
          <p:spPr bwMode="auto">
            <a:xfrm>
              <a:off x="4319" y="2333"/>
              <a:ext cx="243" cy="400"/>
            </a:xfrm>
            <a:custGeom>
              <a:avLst/>
              <a:gdLst>
                <a:gd name="T0" fmla="*/ 508 w 1285"/>
                <a:gd name="T1" fmla="*/ 142 h 2104"/>
                <a:gd name="T2" fmla="*/ 530 w 1285"/>
                <a:gd name="T3" fmla="*/ 118 h 2104"/>
                <a:gd name="T4" fmla="*/ 567 w 1285"/>
                <a:gd name="T5" fmla="*/ 168 h 2104"/>
                <a:gd name="T6" fmla="*/ 620 w 1285"/>
                <a:gd name="T7" fmla="*/ 165 h 2104"/>
                <a:gd name="T8" fmla="*/ 697 w 1285"/>
                <a:gd name="T9" fmla="*/ 199 h 2104"/>
                <a:gd name="T10" fmla="*/ 860 w 1285"/>
                <a:gd name="T11" fmla="*/ 84 h 2104"/>
                <a:gd name="T12" fmla="*/ 869 w 1285"/>
                <a:gd name="T13" fmla="*/ 3 h 2104"/>
                <a:gd name="T14" fmla="*/ 909 w 1285"/>
                <a:gd name="T15" fmla="*/ 0 h 2104"/>
                <a:gd name="T16" fmla="*/ 931 w 1285"/>
                <a:gd name="T17" fmla="*/ 64 h 2104"/>
                <a:gd name="T18" fmla="*/ 927 w 1285"/>
                <a:gd name="T19" fmla="*/ 458 h 2104"/>
                <a:gd name="T20" fmla="*/ 1025 w 1285"/>
                <a:gd name="T21" fmla="*/ 656 h 2104"/>
                <a:gd name="T22" fmla="*/ 1285 w 1285"/>
                <a:gd name="T23" fmla="*/ 1079 h 2104"/>
                <a:gd name="T24" fmla="*/ 1275 w 1285"/>
                <a:gd name="T25" fmla="*/ 1100 h 2104"/>
                <a:gd name="T26" fmla="*/ 1171 w 1285"/>
                <a:gd name="T27" fmla="*/ 1164 h 2104"/>
                <a:gd name="T28" fmla="*/ 1153 w 1285"/>
                <a:gd name="T29" fmla="*/ 1236 h 2104"/>
                <a:gd name="T30" fmla="*/ 1051 w 1285"/>
                <a:gd name="T31" fmla="*/ 1322 h 2104"/>
                <a:gd name="T32" fmla="*/ 898 w 1285"/>
                <a:gd name="T33" fmla="*/ 1609 h 2104"/>
                <a:gd name="T34" fmla="*/ 827 w 1285"/>
                <a:gd name="T35" fmla="*/ 1622 h 2104"/>
                <a:gd name="T36" fmla="*/ 832 w 1285"/>
                <a:gd name="T37" fmla="*/ 1667 h 2104"/>
                <a:gd name="T38" fmla="*/ 796 w 1285"/>
                <a:gd name="T39" fmla="*/ 1683 h 2104"/>
                <a:gd name="T40" fmla="*/ 798 w 1285"/>
                <a:gd name="T41" fmla="*/ 1739 h 2104"/>
                <a:gd name="T42" fmla="*/ 783 w 1285"/>
                <a:gd name="T43" fmla="*/ 1744 h 2104"/>
                <a:gd name="T44" fmla="*/ 784 w 1285"/>
                <a:gd name="T45" fmla="*/ 1818 h 2104"/>
                <a:gd name="T46" fmla="*/ 737 w 1285"/>
                <a:gd name="T47" fmla="*/ 1842 h 2104"/>
                <a:gd name="T48" fmla="*/ 728 w 1285"/>
                <a:gd name="T49" fmla="*/ 1889 h 2104"/>
                <a:gd name="T50" fmla="*/ 753 w 1285"/>
                <a:gd name="T51" fmla="*/ 1931 h 2104"/>
                <a:gd name="T52" fmla="*/ 700 w 1285"/>
                <a:gd name="T53" fmla="*/ 2084 h 2104"/>
                <a:gd name="T54" fmla="*/ 692 w 1285"/>
                <a:gd name="T55" fmla="*/ 2104 h 2104"/>
                <a:gd name="T56" fmla="*/ 652 w 1285"/>
                <a:gd name="T57" fmla="*/ 2063 h 2104"/>
                <a:gd name="T58" fmla="*/ 650 w 1285"/>
                <a:gd name="T59" fmla="*/ 1876 h 2104"/>
                <a:gd name="T60" fmla="*/ 563 w 1285"/>
                <a:gd name="T61" fmla="*/ 1806 h 2104"/>
                <a:gd name="T62" fmla="*/ 504 w 1285"/>
                <a:gd name="T63" fmla="*/ 1867 h 2104"/>
                <a:gd name="T64" fmla="*/ 436 w 1285"/>
                <a:gd name="T65" fmla="*/ 1859 h 2104"/>
                <a:gd name="T66" fmla="*/ 424 w 1285"/>
                <a:gd name="T67" fmla="*/ 1770 h 2104"/>
                <a:gd name="T68" fmla="*/ 169 w 1285"/>
                <a:gd name="T69" fmla="*/ 1721 h 2104"/>
                <a:gd name="T70" fmla="*/ 99 w 1285"/>
                <a:gd name="T71" fmla="*/ 1615 h 2104"/>
                <a:gd name="T72" fmla="*/ 41 w 1285"/>
                <a:gd name="T73" fmla="*/ 1657 h 2104"/>
                <a:gd name="T74" fmla="*/ 37 w 1285"/>
                <a:gd name="T75" fmla="*/ 1597 h 2104"/>
                <a:gd name="T76" fmla="*/ 21 w 1285"/>
                <a:gd name="T77" fmla="*/ 1548 h 2104"/>
                <a:gd name="T78" fmla="*/ 17 w 1285"/>
                <a:gd name="T79" fmla="*/ 1486 h 2104"/>
                <a:gd name="T80" fmla="*/ 31 w 1285"/>
                <a:gd name="T81" fmla="*/ 1461 h 2104"/>
                <a:gd name="T82" fmla="*/ 32 w 1285"/>
                <a:gd name="T83" fmla="*/ 1384 h 2104"/>
                <a:gd name="T84" fmla="*/ 46 w 1285"/>
                <a:gd name="T85" fmla="*/ 1362 h 2104"/>
                <a:gd name="T86" fmla="*/ 45 w 1285"/>
                <a:gd name="T87" fmla="*/ 1344 h 2104"/>
                <a:gd name="T88" fmla="*/ 0 w 1285"/>
                <a:gd name="T89" fmla="*/ 1319 h 2104"/>
                <a:gd name="T90" fmla="*/ 64 w 1285"/>
                <a:gd name="T91" fmla="*/ 1121 h 2104"/>
                <a:gd name="T92" fmla="*/ 508 w 1285"/>
                <a:gd name="T93" fmla="*/ 142 h 2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85" h="2104">
                  <a:moveTo>
                    <a:pt x="508" y="142"/>
                  </a:moveTo>
                  <a:lnTo>
                    <a:pt x="530" y="118"/>
                  </a:lnTo>
                  <a:lnTo>
                    <a:pt x="567" y="168"/>
                  </a:lnTo>
                  <a:lnTo>
                    <a:pt x="620" y="165"/>
                  </a:lnTo>
                  <a:lnTo>
                    <a:pt x="697" y="199"/>
                  </a:lnTo>
                  <a:lnTo>
                    <a:pt x="860" y="84"/>
                  </a:lnTo>
                  <a:lnTo>
                    <a:pt x="869" y="3"/>
                  </a:lnTo>
                  <a:lnTo>
                    <a:pt x="909" y="0"/>
                  </a:lnTo>
                  <a:lnTo>
                    <a:pt x="931" y="64"/>
                  </a:lnTo>
                  <a:lnTo>
                    <a:pt x="927" y="458"/>
                  </a:lnTo>
                  <a:lnTo>
                    <a:pt x="1025" y="656"/>
                  </a:lnTo>
                  <a:lnTo>
                    <a:pt x="1285" y="1079"/>
                  </a:lnTo>
                  <a:lnTo>
                    <a:pt x="1275" y="1100"/>
                  </a:lnTo>
                  <a:lnTo>
                    <a:pt x="1171" y="1164"/>
                  </a:lnTo>
                  <a:lnTo>
                    <a:pt x="1153" y="1236"/>
                  </a:lnTo>
                  <a:lnTo>
                    <a:pt x="1051" y="1322"/>
                  </a:lnTo>
                  <a:lnTo>
                    <a:pt x="898" y="1609"/>
                  </a:lnTo>
                  <a:lnTo>
                    <a:pt x="827" y="1622"/>
                  </a:lnTo>
                  <a:lnTo>
                    <a:pt x="832" y="1667"/>
                  </a:lnTo>
                  <a:lnTo>
                    <a:pt x="796" y="1683"/>
                  </a:lnTo>
                  <a:lnTo>
                    <a:pt x="798" y="1739"/>
                  </a:lnTo>
                  <a:lnTo>
                    <a:pt x="783" y="1744"/>
                  </a:lnTo>
                  <a:lnTo>
                    <a:pt x="784" y="1818"/>
                  </a:lnTo>
                  <a:lnTo>
                    <a:pt x="737" y="1842"/>
                  </a:lnTo>
                  <a:lnTo>
                    <a:pt x="728" y="1889"/>
                  </a:lnTo>
                  <a:lnTo>
                    <a:pt x="753" y="1931"/>
                  </a:lnTo>
                  <a:lnTo>
                    <a:pt x="700" y="2084"/>
                  </a:lnTo>
                  <a:lnTo>
                    <a:pt x="692" y="2104"/>
                  </a:lnTo>
                  <a:lnTo>
                    <a:pt x="652" y="2063"/>
                  </a:lnTo>
                  <a:lnTo>
                    <a:pt x="650" y="1876"/>
                  </a:lnTo>
                  <a:lnTo>
                    <a:pt x="563" y="1806"/>
                  </a:lnTo>
                  <a:lnTo>
                    <a:pt x="504" y="1867"/>
                  </a:lnTo>
                  <a:lnTo>
                    <a:pt x="436" y="1859"/>
                  </a:lnTo>
                  <a:lnTo>
                    <a:pt x="424" y="1770"/>
                  </a:lnTo>
                  <a:lnTo>
                    <a:pt x="169" y="1721"/>
                  </a:lnTo>
                  <a:lnTo>
                    <a:pt x="99" y="1615"/>
                  </a:lnTo>
                  <a:lnTo>
                    <a:pt x="41" y="1657"/>
                  </a:lnTo>
                  <a:lnTo>
                    <a:pt x="37" y="1597"/>
                  </a:lnTo>
                  <a:lnTo>
                    <a:pt x="21" y="1548"/>
                  </a:lnTo>
                  <a:lnTo>
                    <a:pt x="17" y="1486"/>
                  </a:lnTo>
                  <a:lnTo>
                    <a:pt x="31" y="1461"/>
                  </a:lnTo>
                  <a:lnTo>
                    <a:pt x="32" y="1384"/>
                  </a:lnTo>
                  <a:lnTo>
                    <a:pt x="46" y="1362"/>
                  </a:lnTo>
                  <a:lnTo>
                    <a:pt x="45" y="1344"/>
                  </a:lnTo>
                  <a:lnTo>
                    <a:pt x="0" y="1319"/>
                  </a:lnTo>
                  <a:lnTo>
                    <a:pt x="64" y="1121"/>
                  </a:lnTo>
                  <a:lnTo>
                    <a:pt x="508" y="14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34" name="Freeform 46"/>
            <p:cNvSpPr>
              <a:spLocks/>
            </p:cNvSpPr>
            <p:nvPr/>
          </p:nvSpPr>
          <p:spPr bwMode="auto">
            <a:xfrm>
              <a:off x="3666" y="1875"/>
              <a:ext cx="194" cy="275"/>
            </a:xfrm>
            <a:custGeom>
              <a:avLst/>
              <a:gdLst>
                <a:gd name="T0" fmla="*/ 118 w 1017"/>
                <a:gd name="T1" fmla="*/ 1454 h 1454"/>
                <a:gd name="T2" fmla="*/ 197 w 1017"/>
                <a:gd name="T3" fmla="*/ 1429 h 1454"/>
                <a:gd name="T4" fmla="*/ 683 w 1017"/>
                <a:gd name="T5" fmla="*/ 1199 h 1454"/>
                <a:gd name="T6" fmla="*/ 777 w 1017"/>
                <a:gd name="T7" fmla="*/ 1021 h 1454"/>
                <a:gd name="T8" fmla="*/ 808 w 1017"/>
                <a:gd name="T9" fmla="*/ 1017 h 1454"/>
                <a:gd name="T10" fmla="*/ 812 w 1017"/>
                <a:gd name="T11" fmla="*/ 945 h 1454"/>
                <a:gd name="T12" fmla="*/ 784 w 1017"/>
                <a:gd name="T13" fmla="*/ 912 h 1454"/>
                <a:gd name="T14" fmla="*/ 772 w 1017"/>
                <a:gd name="T15" fmla="*/ 810 h 1454"/>
                <a:gd name="T16" fmla="*/ 768 w 1017"/>
                <a:gd name="T17" fmla="*/ 726 h 1454"/>
                <a:gd name="T18" fmla="*/ 800 w 1017"/>
                <a:gd name="T19" fmla="*/ 690 h 1454"/>
                <a:gd name="T20" fmla="*/ 852 w 1017"/>
                <a:gd name="T21" fmla="*/ 691 h 1454"/>
                <a:gd name="T22" fmla="*/ 940 w 1017"/>
                <a:gd name="T23" fmla="*/ 625 h 1454"/>
                <a:gd name="T24" fmla="*/ 989 w 1017"/>
                <a:gd name="T25" fmla="*/ 624 h 1454"/>
                <a:gd name="T26" fmla="*/ 1017 w 1017"/>
                <a:gd name="T27" fmla="*/ 576 h 1454"/>
                <a:gd name="T28" fmla="*/ 843 w 1017"/>
                <a:gd name="T29" fmla="*/ 393 h 1454"/>
                <a:gd name="T30" fmla="*/ 835 w 1017"/>
                <a:gd name="T31" fmla="*/ 314 h 1454"/>
                <a:gd name="T32" fmla="*/ 893 w 1017"/>
                <a:gd name="T33" fmla="*/ 273 h 1454"/>
                <a:gd name="T34" fmla="*/ 866 w 1017"/>
                <a:gd name="T35" fmla="*/ 181 h 1454"/>
                <a:gd name="T36" fmla="*/ 903 w 1017"/>
                <a:gd name="T37" fmla="*/ 180 h 1454"/>
                <a:gd name="T38" fmla="*/ 912 w 1017"/>
                <a:gd name="T39" fmla="*/ 59 h 1454"/>
                <a:gd name="T40" fmla="*/ 448 w 1017"/>
                <a:gd name="T41" fmla="*/ 0 h 1454"/>
                <a:gd name="T42" fmla="*/ 254 w 1017"/>
                <a:gd name="T43" fmla="*/ 135 h 1454"/>
                <a:gd name="T44" fmla="*/ 205 w 1017"/>
                <a:gd name="T45" fmla="*/ 292 h 1454"/>
                <a:gd name="T46" fmla="*/ 238 w 1017"/>
                <a:gd name="T47" fmla="*/ 319 h 1454"/>
                <a:gd name="T48" fmla="*/ 302 w 1017"/>
                <a:gd name="T49" fmla="*/ 281 h 1454"/>
                <a:gd name="T50" fmla="*/ 324 w 1017"/>
                <a:gd name="T51" fmla="*/ 351 h 1454"/>
                <a:gd name="T52" fmla="*/ 278 w 1017"/>
                <a:gd name="T53" fmla="*/ 448 h 1454"/>
                <a:gd name="T54" fmla="*/ 292 w 1017"/>
                <a:gd name="T55" fmla="*/ 516 h 1454"/>
                <a:gd name="T56" fmla="*/ 169 w 1017"/>
                <a:gd name="T57" fmla="*/ 619 h 1454"/>
                <a:gd name="T58" fmla="*/ 92 w 1017"/>
                <a:gd name="T59" fmla="*/ 599 h 1454"/>
                <a:gd name="T60" fmla="*/ 0 w 1017"/>
                <a:gd name="T61" fmla="*/ 614 h 1454"/>
                <a:gd name="T62" fmla="*/ 2 w 1017"/>
                <a:gd name="T63" fmla="*/ 632 h 1454"/>
                <a:gd name="T64" fmla="*/ 97 w 1017"/>
                <a:gd name="T65" fmla="*/ 737 h 1454"/>
                <a:gd name="T66" fmla="*/ 89 w 1017"/>
                <a:gd name="T67" fmla="*/ 798 h 1454"/>
                <a:gd name="T68" fmla="*/ 113 w 1017"/>
                <a:gd name="T69" fmla="*/ 825 h 1454"/>
                <a:gd name="T70" fmla="*/ 179 w 1017"/>
                <a:gd name="T71" fmla="*/ 841 h 1454"/>
                <a:gd name="T72" fmla="*/ 195 w 1017"/>
                <a:gd name="T73" fmla="*/ 902 h 1454"/>
                <a:gd name="T74" fmla="*/ 255 w 1017"/>
                <a:gd name="T75" fmla="*/ 902 h 1454"/>
                <a:gd name="T76" fmla="*/ 276 w 1017"/>
                <a:gd name="T77" fmla="*/ 940 h 1454"/>
                <a:gd name="T78" fmla="*/ 309 w 1017"/>
                <a:gd name="T79" fmla="*/ 942 h 1454"/>
                <a:gd name="T80" fmla="*/ 288 w 1017"/>
                <a:gd name="T81" fmla="*/ 998 h 1454"/>
                <a:gd name="T82" fmla="*/ 160 w 1017"/>
                <a:gd name="T83" fmla="*/ 1030 h 1454"/>
                <a:gd name="T84" fmla="*/ 142 w 1017"/>
                <a:gd name="T85" fmla="*/ 1055 h 1454"/>
                <a:gd name="T86" fmla="*/ 182 w 1017"/>
                <a:gd name="T87" fmla="*/ 1166 h 1454"/>
                <a:gd name="T88" fmla="*/ 164 w 1017"/>
                <a:gd name="T89" fmla="*/ 1168 h 1454"/>
                <a:gd name="T90" fmla="*/ 147 w 1017"/>
                <a:gd name="T91" fmla="*/ 1200 h 1454"/>
                <a:gd name="T92" fmla="*/ 206 w 1017"/>
                <a:gd name="T93" fmla="*/ 1250 h 1454"/>
                <a:gd name="T94" fmla="*/ 193 w 1017"/>
                <a:gd name="T95" fmla="*/ 1350 h 1454"/>
                <a:gd name="T96" fmla="*/ 174 w 1017"/>
                <a:gd name="T97" fmla="*/ 1414 h 1454"/>
                <a:gd name="T98" fmla="*/ 132 w 1017"/>
                <a:gd name="T99" fmla="*/ 1431 h 1454"/>
                <a:gd name="T100" fmla="*/ 118 w 1017"/>
                <a:gd name="T101" fmla="*/ 1454 h 1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17" h="1454">
                  <a:moveTo>
                    <a:pt x="118" y="1454"/>
                  </a:moveTo>
                  <a:lnTo>
                    <a:pt x="197" y="1429"/>
                  </a:lnTo>
                  <a:lnTo>
                    <a:pt x="683" y="1199"/>
                  </a:lnTo>
                  <a:lnTo>
                    <a:pt x="777" y="1021"/>
                  </a:lnTo>
                  <a:lnTo>
                    <a:pt x="808" y="1017"/>
                  </a:lnTo>
                  <a:lnTo>
                    <a:pt x="812" y="945"/>
                  </a:lnTo>
                  <a:lnTo>
                    <a:pt x="784" y="912"/>
                  </a:lnTo>
                  <a:lnTo>
                    <a:pt x="772" y="810"/>
                  </a:lnTo>
                  <a:lnTo>
                    <a:pt x="768" y="726"/>
                  </a:lnTo>
                  <a:lnTo>
                    <a:pt x="800" y="690"/>
                  </a:lnTo>
                  <a:lnTo>
                    <a:pt x="852" y="691"/>
                  </a:lnTo>
                  <a:lnTo>
                    <a:pt x="940" y="625"/>
                  </a:lnTo>
                  <a:lnTo>
                    <a:pt x="989" y="624"/>
                  </a:lnTo>
                  <a:lnTo>
                    <a:pt x="1017" y="576"/>
                  </a:lnTo>
                  <a:lnTo>
                    <a:pt x="843" y="393"/>
                  </a:lnTo>
                  <a:lnTo>
                    <a:pt x="835" y="314"/>
                  </a:lnTo>
                  <a:lnTo>
                    <a:pt x="893" y="273"/>
                  </a:lnTo>
                  <a:lnTo>
                    <a:pt x="866" y="181"/>
                  </a:lnTo>
                  <a:lnTo>
                    <a:pt x="903" y="180"/>
                  </a:lnTo>
                  <a:lnTo>
                    <a:pt x="912" y="59"/>
                  </a:lnTo>
                  <a:lnTo>
                    <a:pt x="448" y="0"/>
                  </a:lnTo>
                  <a:lnTo>
                    <a:pt x="254" y="135"/>
                  </a:lnTo>
                  <a:lnTo>
                    <a:pt x="205" y="292"/>
                  </a:lnTo>
                  <a:lnTo>
                    <a:pt x="238" y="319"/>
                  </a:lnTo>
                  <a:lnTo>
                    <a:pt x="302" y="281"/>
                  </a:lnTo>
                  <a:lnTo>
                    <a:pt x="324" y="351"/>
                  </a:lnTo>
                  <a:lnTo>
                    <a:pt x="278" y="448"/>
                  </a:lnTo>
                  <a:lnTo>
                    <a:pt x="292" y="516"/>
                  </a:lnTo>
                  <a:lnTo>
                    <a:pt x="169" y="619"/>
                  </a:lnTo>
                  <a:lnTo>
                    <a:pt x="92" y="599"/>
                  </a:lnTo>
                  <a:lnTo>
                    <a:pt x="0" y="614"/>
                  </a:lnTo>
                  <a:lnTo>
                    <a:pt x="2" y="632"/>
                  </a:lnTo>
                  <a:lnTo>
                    <a:pt x="97" y="737"/>
                  </a:lnTo>
                  <a:lnTo>
                    <a:pt x="89" y="798"/>
                  </a:lnTo>
                  <a:lnTo>
                    <a:pt x="113" y="825"/>
                  </a:lnTo>
                  <a:lnTo>
                    <a:pt x="179" y="841"/>
                  </a:lnTo>
                  <a:lnTo>
                    <a:pt x="195" y="902"/>
                  </a:lnTo>
                  <a:lnTo>
                    <a:pt x="255" y="902"/>
                  </a:lnTo>
                  <a:lnTo>
                    <a:pt x="276" y="940"/>
                  </a:lnTo>
                  <a:lnTo>
                    <a:pt x="309" y="942"/>
                  </a:lnTo>
                  <a:lnTo>
                    <a:pt x="288" y="998"/>
                  </a:lnTo>
                  <a:lnTo>
                    <a:pt x="160" y="1030"/>
                  </a:lnTo>
                  <a:lnTo>
                    <a:pt x="142" y="1055"/>
                  </a:lnTo>
                  <a:lnTo>
                    <a:pt x="182" y="1166"/>
                  </a:lnTo>
                  <a:lnTo>
                    <a:pt x="164" y="1168"/>
                  </a:lnTo>
                  <a:lnTo>
                    <a:pt x="147" y="1200"/>
                  </a:lnTo>
                  <a:lnTo>
                    <a:pt x="206" y="1250"/>
                  </a:lnTo>
                  <a:lnTo>
                    <a:pt x="193" y="1350"/>
                  </a:lnTo>
                  <a:lnTo>
                    <a:pt x="174" y="1414"/>
                  </a:lnTo>
                  <a:lnTo>
                    <a:pt x="132" y="1431"/>
                  </a:lnTo>
                  <a:lnTo>
                    <a:pt x="118" y="145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35" name="Freeform 47"/>
            <p:cNvSpPr>
              <a:spLocks/>
            </p:cNvSpPr>
            <p:nvPr/>
          </p:nvSpPr>
          <p:spPr bwMode="auto">
            <a:xfrm>
              <a:off x="3226" y="1854"/>
              <a:ext cx="160" cy="113"/>
            </a:xfrm>
            <a:custGeom>
              <a:avLst/>
              <a:gdLst>
                <a:gd name="T0" fmla="*/ 35 w 837"/>
                <a:gd name="T1" fmla="*/ 94 h 591"/>
                <a:gd name="T2" fmla="*/ 177 w 837"/>
                <a:gd name="T3" fmla="*/ 109 h 591"/>
                <a:gd name="T4" fmla="*/ 251 w 837"/>
                <a:gd name="T5" fmla="*/ 72 h 591"/>
                <a:gd name="T6" fmla="*/ 318 w 837"/>
                <a:gd name="T7" fmla="*/ 97 h 591"/>
                <a:gd name="T8" fmla="*/ 388 w 837"/>
                <a:gd name="T9" fmla="*/ 64 h 591"/>
                <a:gd name="T10" fmla="*/ 410 w 837"/>
                <a:gd name="T11" fmla="*/ 79 h 591"/>
                <a:gd name="T12" fmla="*/ 696 w 837"/>
                <a:gd name="T13" fmla="*/ 70 h 591"/>
                <a:gd name="T14" fmla="*/ 741 w 837"/>
                <a:gd name="T15" fmla="*/ 0 h 591"/>
                <a:gd name="T16" fmla="*/ 755 w 837"/>
                <a:gd name="T17" fmla="*/ 70 h 591"/>
                <a:gd name="T18" fmla="*/ 790 w 837"/>
                <a:gd name="T19" fmla="*/ 131 h 591"/>
                <a:gd name="T20" fmla="*/ 784 w 837"/>
                <a:gd name="T21" fmla="*/ 195 h 591"/>
                <a:gd name="T22" fmla="*/ 837 w 837"/>
                <a:gd name="T23" fmla="*/ 352 h 591"/>
                <a:gd name="T24" fmla="*/ 796 w 837"/>
                <a:gd name="T25" fmla="*/ 387 h 591"/>
                <a:gd name="T26" fmla="*/ 725 w 837"/>
                <a:gd name="T27" fmla="*/ 517 h 591"/>
                <a:gd name="T28" fmla="*/ 706 w 837"/>
                <a:gd name="T29" fmla="*/ 539 h 591"/>
                <a:gd name="T30" fmla="*/ 622 w 837"/>
                <a:gd name="T31" fmla="*/ 585 h 591"/>
                <a:gd name="T32" fmla="*/ 600 w 837"/>
                <a:gd name="T33" fmla="*/ 578 h 591"/>
                <a:gd name="T34" fmla="*/ 525 w 837"/>
                <a:gd name="T35" fmla="*/ 524 h 591"/>
                <a:gd name="T36" fmla="*/ 398 w 837"/>
                <a:gd name="T37" fmla="*/ 591 h 591"/>
                <a:gd name="T38" fmla="*/ 385 w 837"/>
                <a:gd name="T39" fmla="*/ 534 h 591"/>
                <a:gd name="T40" fmla="*/ 348 w 837"/>
                <a:gd name="T41" fmla="*/ 495 h 591"/>
                <a:gd name="T42" fmla="*/ 318 w 837"/>
                <a:gd name="T43" fmla="*/ 454 h 591"/>
                <a:gd name="T44" fmla="*/ 286 w 837"/>
                <a:gd name="T45" fmla="*/ 438 h 591"/>
                <a:gd name="T46" fmla="*/ 208 w 837"/>
                <a:gd name="T47" fmla="*/ 425 h 591"/>
                <a:gd name="T48" fmla="*/ 166 w 837"/>
                <a:gd name="T49" fmla="*/ 395 h 591"/>
                <a:gd name="T50" fmla="*/ 126 w 837"/>
                <a:gd name="T51" fmla="*/ 329 h 591"/>
                <a:gd name="T52" fmla="*/ 55 w 837"/>
                <a:gd name="T53" fmla="*/ 324 h 591"/>
                <a:gd name="T54" fmla="*/ 0 w 837"/>
                <a:gd name="T55" fmla="*/ 328 h 591"/>
                <a:gd name="T56" fmla="*/ 0 w 837"/>
                <a:gd name="T57" fmla="*/ 225 h 591"/>
                <a:gd name="T58" fmla="*/ 46 w 837"/>
                <a:gd name="T59" fmla="*/ 146 h 591"/>
                <a:gd name="T60" fmla="*/ 35 w 837"/>
                <a:gd name="T61" fmla="*/ 94 h 5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37" h="591">
                  <a:moveTo>
                    <a:pt x="35" y="94"/>
                  </a:moveTo>
                  <a:lnTo>
                    <a:pt x="177" y="109"/>
                  </a:lnTo>
                  <a:lnTo>
                    <a:pt x="251" y="72"/>
                  </a:lnTo>
                  <a:lnTo>
                    <a:pt x="318" y="97"/>
                  </a:lnTo>
                  <a:lnTo>
                    <a:pt x="388" y="64"/>
                  </a:lnTo>
                  <a:lnTo>
                    <a:pt x="410" y="79"/>
                  </a:lnTo>
                  <a:lnTo>
                    <a:pt x="696" y="70"/>
                  </a:lnTo>
                  <a:lnTo>
                    <a:pt x="741" y="0"/>
                  </a:lnTo>
                  <a:lnTo>
                    <a:pt x="755" y="70"/>
                  </a:lnTo>
                  <a:lnTo>
                    <a:pt x="790" y="131"/>
                  </a:lnTo>
                  <a:lnTo>
                    <a:pt x="784" y="195"/>
                  </a:lnTo>
                  <a:lnTo>
                    <a:pt x="837" y="352"/>
                  </a:lnTo>
                  <a:lnTo>
                    <a:pt x="796" y="387"/>
                  </a:lnTo>
                  <a:lnTo>
                    <a:pt x="725" y="517"/>
                  </a:lnTo>
                  <a:lnTo>
                    <a:pt x="706" y="539"/>
                  </a:lnTo>
                  <a:lnTo>
                    <a:pt x="622" y="585"/>
                  </a:lnTo>
                  <a:lnTo>
                    <a:pt x="600" y="578"/>
                  </a:lnTo>
                  <a:lnTo>
                    <a:pt x="525" y="524"/>
                  </a:lnTo>
                  <a:lnTo>
                    <a:pt x="398" y="591"/>
                  </a:lnTo>
                  <a:lnTo>
                    <a:pt x="385" y="534"/>
                  </a:lnTo>
                  <a:lnTo>
                    <a:pt x="348" y="495"/>
                  </a:lnTo>
                  <a:lnTo>
                    <a:pt x="318" y="454"/>
                  </a:lnTo>
                  <a:lnTo>
                    <a:pt x="286" y="438"/>
                  </a:lnTo>
                  <a:lnTo>
                    <a:pt x="208" y="425"/>
                  </a:lnTo>
                  <a:lnTo>
                    <a:pt x="166" y="395"/>
                  </a:lnTo>
                  <a:lnTo>
                    <a:pt x="126" y="329"/>
                  </a:lnTo>
                  <a:lnTo>
                    <a:pt x="55" y="324"/>
                  </a:lnTo>
                  <a:lnTo>
                    <a:pt x="0" y="328"/>
                  </a:lnTo>
                  <a:lnTo>
                    <a:pt x="0" y="225"/>
                  </a:lnTo>
                  <a:lnTo>
                    <a:pt x="46" y="146"/>
                  </a:lnTo>
                  <a:lnTo>
                    <a:pt x="35" y="9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36" name="Freeform 48"/>
            <p:cNvSpPr>
              <a:spLocks/>
            </p:cNvSpPr>
            <p:nvPr/>
          </p:nvSpPr>
          <p:spPr bwMode="auto">
            <a:xfrm>
              <a:off x="4451" y="2512"/>
              <a:ext cx="335" cy="291"/>
            </a:xfrm>
            <a:custGeom>
              <a:avLst/>
              <a:gdLst>
                <a:gd name="T0" fmla="*/ 815 w 1770"/>
                <a:gd name="T1" fmla="*/ 1391 h 1526"/>
                <a:gd name="T2" fmla="*/ 847 w 1770"/>
                <a:gd name="T3" fmla="*/ 1490 h 1526"/>
                <a:gd name="T4" fmla="*/ 1078 w 1770"/>
                <a:gd name="T5" fmla="*/ 1456 h 1526"/>
                <a:gd name="T6" fmla="*/ 1272 w 1770"/>
                <a:gd name="T7" fmla="*/ 1404 h 1526"/>
                <a:gd name="T8" fmla="*/ 1413 w 1770"/>
                <a:gd name="T9" fmla="*/ 1117 h 1526"/>
                <a:gd name="T10" fmla="*/ 1503 w 1770"/>
                <a:gd name="T11" fmla="*/ 866 h 1526"/>
                <a:gd name="T12" fmla="*/ 1770 w 1770"/>
                <a:gd name="T13" fmla="*/ 595 h 1526"/>
                <a:gd name="T14" fmla="*/ 1642 w 1770"/>
                <a:gd name="T15" fmla="*/ 573 h 1526"/>
                <a:gd name="T16" fmla="*/ 1578 w 1770"/>
                <a:gd name="T17" fmla="*/ 444 h 1526"/>
                <a:gd name="T18" fmla="*/ 1652 w 1770"/>
                <a:gd name="T19" fmla="*/ 396 h 1526"/>
                <a:gd name="T20" fmla="*/ 1638 w 1770"/>
                <a:gd name="T21" fmla="*/ 132 h 1526"/>
                <a:gd name="T22" fmla="*/ 1503 w 1770"/>
                <a:gd name="T23" fmla="*/ 26 h 1526"/>
                <a:gd name="T24" fmla="*/ 1413 w 1770"/>
                <a:gd name="T25" fmla="*/ 10 h 1526"/>
                <a:gd name="T26" fmla="*/ 953 w 1770"/>
                <a:gd name="T27" fmla="*/ 52 h 1526"/>
                <a:gd name="T28" fmla="*/ 711 w 1770"/>
                <a:gd name="T29" fmla="*/ 132 h 1526"/>
                <a:gd name="T30" fmla="*/ 586 w 1770"/>
                <a:gd name="T31" fmla="*/ 148 h 1526"/>
                <a:gd name="T32" fmla="*/ 464 w 1770"/>
                <a:gd name="T33" fmla="*/ 290 h 1526"/>
                <a:gd name="T34" fmla="*/ 209 w 1770"/>
                <a:gd name="T35" fmla="*/ 660 h 1526"/>
                <a:gd name="T36" fmla="*/ 139 w 1770"/>
                <a:gd name="T37" fmla="*/ 715 h 1526"/>
                <a:gd name="T38" fmla="*/ 113 w 1770"/>
                <a:gd name="T39" fmla="*/ 785 h 1526"/>
                <a:gd name="T40" fmla="*/ 93 w 1770"/>
                <a:gd name="T41" fmla="*/ 869 h 1526"/>
                <a:gd name="T42" fmla="*/ 36 w 1770"/>
                <a:gd name="T43" fmla="*/ 937 h 1526"/>
                <a:gd name="T44" fmla="*/ 0 w 1770"/>
                <a:gd name="T45" fmla="*/ 1149 h 1526"/>
                <a:gd name="T46" fmla="*/ 151 w 1770"/>
                <a:gd name="T47" fmla="*/ 1101 h 1526"/>
                <a:gd name="T48" fmla="*/ 241 w 1770"/>
                <a:gd name="T49" fmla="*/ 1275 h 1526"/>
                <a:gd name="T50" fmla="*/ 322 w 1770"/>
                <a:gd name="T51" fmla="*/ 1327 h 1526"/>
                <a:gd name="T52" fmla="*/ 525 w 1770"/>
                <a:gd name="T53" fmla="*/ 1246 h 1526"/>
                <a:gd name="T54" fmla="*/ 573 w 1770"/>
                <a:gd name="T55" fmla="*/ 1281 h 1526"/>
                <a:gd name="T56" fmla="*/ 644 w 1770"/>
                <a:gd name="T57" fmla="*/ 1226 h 1526"/>
                <a:gd name="T58" fmla="*/ 705 w 1770"/>
                <a:gd name="T59" fmla="*/ 1230 h 1526"/>
                <a:gd name="T60" fmla="*/ 735 w 1770"/>
                <a:gd name="T61" fmla="*/ 1207 h 1526"/>
                <a:gd name="T62" fmla="*/ 825 w 1770"/>
                <a:gd name="T63" fmla="*/ 1230 h 1526"/>
                <a:gd name="T64" fmla="*/ 905 w 1770"/>
                <a:gd name="T65" fmla="*/ 1207 h 1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770" h="1526">
                  <a:moveTo>
                    <a:pt x="905" y="1207"/>
                  </a:moveTo>
                  <a:lnTo>
                    <a:pt x="815" y="1391"/>
                  </a:lnTo>
                  <a:lnTo>
                    <a:pt x="818" y="1420"/>
                  </a:lnTo>
                  <a:lnTo>
                    <a:pt x="847" y="1490"/>
                  </a:lnTo>
                  <a:lnTo>
                    <a:pt x="992" y="1526"/>
                  </a:lnTo>
                  <a:lnTo>
                    <a:pt x="1078" y="1456"/>
                  </a:lnTo>
                  <a:lnTo>
                    <a:pt x="1175" y="1407"/>
                  </a:lnTo>
                  <a:lnTo>
                    <a:pt x="1272" y="1404"/>
                  </a:lnTo>
                  <a:lnTo>
                    <a:pt x="1407" y="1220"/>
                  </a:lnTo>
                  <a:lnTo>
                    <a:pt x="1413" y="1117"/>
                  </a:lnTo>
                  <a:lnTo>
                    <a:pt x="1494" y="954"/>
                  </a:lnTo>
                  <a:lnTo>
                    <a:pt x="1503" y="866"/>
                  </a:lnTo>
                  <a:lnTo>
                    <a:pt x="1529" y="940"/>
                  </a:lnTo>
                  <a:lnTo>
                    <a:pt x="1770" y="595"/>
                  </a:lnTo>
                  <a:lnTo>
                    <a:pt x="1581" y="782"/>
                  </a:lnTo>
                  <a:lnTo>
                    <a:pt x="1642" y="573"/>
                  </a:lnTo>
                  <a:lnTo>
                    <a:pt x="1597" y="532"/>
                  </a:lnTo>
                  <a:lnTo>
                    <a:pt x="1578" y="444"/>
                  </a:lnTo>
                  <a:lnTo>
                    <a:pt x="1616" y="406"/>
                  </a:lnTo>
                  <a:lnTo>
                    <a:pt x="1652" y="396"/>
                  </a:lnTo>
                  <a:lnTo>
                    <a:pt x="1655" y="129"/>
                  </a:lnTo>
                  <a:lnTo>
                    <a:pt x="1638" y="132"/>
                  </a:lnTo>
                  <a:lnTo>
                    <a:pt x="1581" y="106"/>
                  </a:lnTo>
                  <a:lnTo>
                    <a:pt x="1503" y="26"/>
                  </a:lnTo>
                  <a:lnTo>
                    <a:pt x="1456" y="39"/>
                  </a:lnTo>
                  <a:lnTo>
                    <a:pt x="1413" y="10"/>
                  </a:lnTo>
                  <a:lnTo>
                    <a:pt x="988" y="0"/>
                  </a:lnTo>
                  <a:lnTo>
                    <a:pt x="953" y="52"/>
                  </a:lnTo>
                  <a:lnTo>
                    <a:pt x="730" y="84"/>
                  </a:lnTo>
                  <a:lnTo>
                    <a:pt x="711" y="132"/>
                  </a:lnTo>
                  <a:lnTo>
                    <a:pt x="596" y="135"/>
                  </a:lnTo>
                  <a:lnTo>
                    <a:pt x="586" y="148"/>
                  </a:lnTo>
                  <a:lnTo>
                    <a:pt x="477" y="216"/>
                  </a:lnTo>
                  <a:lnTo>
                    <a:pt x="464" y="290"/>
                  </a:lnTo>
                  <a:lnTo>
                    <a:pt x="354" y="373"/>
                  </a:lnTo>
                  <a:lnTo>
                    <a:pt x="209" y="660"/>
                  </a:lnTo>
                  <a:lnTo>
                    <a:pt x="139" y="673"/>
                  </a:lnTo>
                  <a:lnTo>
                    <a:pt x="139" y="715"/>
                  </a:lnTo>
                  <a:lnTo>
                    <a:pt x="107" y="734"/>
                  </a:lnTo>
                  <a:lnTo>
                    <a:pt x="113" y="785"/>
                  </a:lnTo>
                  <a:lnTo>
                    <a:pt x="93" y="795"/>
                  </a:lnTo>
                  <a:lnTo>
                    <a:pt x="93" y="869"/>
                  </a:lnTo>
                  <a:lnTo>
                    <a:pt x="39" y="895"/>
                  </a:lnTo>
                  <a:lnTo>
                    <a:pt x="36" y="937"/>
                  </a:lnTo>
                  <a:lnTo>
                    <a:pt x="58" y="979"/>
                  </a:lnTo>
                  <a:lnTo>
                    <a:pt x="0" y="1149"/>
                  </a:lnTo>
                  <a:lnTo>
                    <a:pt x="113" y="1101"/>
                  </a:lnTo>
                  <a:lnTo>
                    <a:pt x="151" y="1101"/>
                  </a:lnTo>
                  <a:lnTo>
                    <a:pt x="222" y="1136"/>
                  </a:lnTo>
                  <a:lnTo>
                    <a:pt x="241" y="1275"/>
                  </a:lnTo>
                  <a:lnTo>
                    <a:pt x="271" y="1317"/>
                  </a:lnTo>
                  <a:lnTo>
                    <a:pt x="322" y="1327"/>
                  </a:lnTo>
                  <a:lnTo>
                    <a:pt x="470" y="1256"/>
                  </a:lnTo>
                  <a:lnTo>
                    <a:pt x="525" y="1246"/>
                  </a:lnTo>
                  <a:lnTo>
                    <a:pt x="518" y="1291"/>
                  </a:lnTo>
                  <a:lnTo>
                    <a:pt x="573" y="1281"/>
                  </a:lnTo>
                  <a:lnTo>
                    <a:pt x="579" y="1226"/>
                  </a:lnTo>
                  <a:lnTo>
                    <a:pt x="644" y="1226"/>
                  </a:lnTo>
                  <a:lnTo>
                    <a:pt x="656" y="1207"/>
                  </a:lnTo>
                  <a:lnTo>
                    <a:pt x="705" y="1230"/>
                  </a:lnTo>
                  <a:lnTo>
                    <a:pt x="727" y="1230"/>
                  </a:lnTo>
                  <a:lnTo>
                    <a:pt x="735" y="1207"/>
                  </a:lnTo>
                  <a:lnTo>
                    <a:pt x="789" y="1204"/>
                  </a:lnTo>
                  <a:lnTo>
                    <a:pt x="825" y="1230"/>
                  </a:lnTo>
                  <a:lnTo>
                    <a:pt x="856" y="1234"/>
                  </a:lnTo>
                  <a:lnTo>
                    <a:pt x="905" y="120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37" name="Freeform 49"/>
            <p:cNvSpPr>
              <a:spLocks/>
            </p:cNvSpPr>
            <p:nvPr/>
          </p:nvSpPr>
          <p:spPr bwMode="auto">
            <a:xfrm>
              <a:off x="4339" y="2741"/>
              <a:ext cx="408" cy="313"/>
            </a:xfrm>
            <a:custGeom>
              <a:avLst/>
              <a:gdLst>
                <a:gd name="T0" fmla="*/ 1682 w 2141"/>
                <a:gd name="T1" fmla="*/ 1424 h 1642"/>
                <a:gd name="T2" fmla="*/ 1812 w 2141"/>
                <a:gd name="T3" fmla="*/ 1382 h 1642"/>
                <a:gd name="T4" fmla="*/ 1856 w 2141"/>
                <a:gd name="T5" fmla="*/ 1284 h 1642"/>
                <a:gd name="T6" fmla="*/ 1954 w 2141"/>
                <a:gd name="T7" fmla="*/ 1183 h 1642"/>
                <a:gd name="T8" fmla="*/ 2005 w 2141"/>
                <a:gd name="T9" fmla="*/ 1103 h 1642"/>
                <a:gd name="T10" fmla="*/ 2092 w 2141"/>
                <a:gd name="T11" fmla="*/ 1022 h 1642"/>
                <a:gd name="T12" fmla="*/ 2141 w 2141"/>
                <a:gd name="T13" fmla="*/ 981 h 1642"/>
                <a:gd name="T14" fmla="*/ 2045 w 2141"/>
                <a:gd name="T15" fmla="*/ 962 h 1642"/>
                <a:gd name="T16" fmla="*/ 1865 w 2141"/>
                <a:gd name="T17" fmla="*/ 926 h 1642"/>
                <a:gd name="T18" fmla="*/ 1903 w 2141"/>
                <a:gd name="T19" fmla="*/ 861 h 1642"/>
                <a:gd name="T20" fmla="*/ 1978 w 2141"/>
                <a:gd name="T21" fmla="*/ 798 h 1642"/>
                <a:gd name="T22" fmla="*/ 1926 w 2141"/>
                <a:gd name="T23" fmla="*/ 673 h 1642"/>
                <a:gd name="T24" fmla="*/ 1959 w 2141"/>
                <a:gd name="T25" fmla="*/ 599 h 1642"/>
                <a:gd name="T26" fmla="*/ 1981 w 2141"/>
                <a:gd name="T27" fmla="*/ 515 h 1642"/>
                <a:gd name="T28" fmla="*/ 2036 w 2141"/>
                <a:gd name="T29" fmla="*/ 443 h 1642"/>
                <a:gd name="T30" fmla="*/ 2113 w 2141"/>
                <a:gd name="T31" fmla="*/ 370 h 1642"/>
                <a:gd name="T32" fmla="*/ 2031 w 2141"/>
                <a:gd name="T33" fmla="*/ 397 h 1642"/>
                <a:gd name="T34" fmla="*/ 1947 w 2141"/>
                <a:gd name="T35" fmla="*/ 308 h 1642"/>
                <a:gd name="T36" fmla="*/ 1853 w 2141"/>
                <a:gd name="T37" fmla="*/ 226 h 1642"/>
                <a:gd name="T38" fmla="*/ 1760 w 2141"/>
                <a:gd name="T39" fmla="*/ 200 h 1642"/>
                <a:gd name="T40" fmla="*/ 1569 w 2141"/>
                <a:gd name="T41" fmla="*/ 322 h 1642"/>
                <a:gd name="T42" fmla="*/ 1394 w 2141"/>
                <a:gd name="T43" fmla="*/ 217 h 1642"/>
                <a:gd name="T44" fmla="*/ 1481 w 2141"/>
                <a:gd name="T45" fmla="*/ 0 h 1642"/>
                <a:gd name="T46" fmla="*/ 1401 w 2141"/>
                <a:gd name="T47" fmla="*/ 24 h 1642"/>
                <a:gd name="T48" fmla="*/ 1313 w 2141"/>
                <a:gd name="T49" fmla="*/ 5 h 1642"/>
                <a:gd name="T50" fmla="*/ 1281 w 2141"/>
                <a:gd name="T51" fmla="*/ 24 h 1642"/>
                <a:gd name="T52" fmla="*/ 1218 w 2141"/>
                <a:gd name="T53" fmla="*/ 19 h 1642"/>
                <a:gd name="T54" fmla="*/ 1143 w 2141"/>
                <a:gd name="T55" fmla="*/ 145 h 1642"/>
                <a:gd name="T56" fmla="*/ 1088 w 2141"/>
                <a:gd name="T57" fmla="*/ 486 h 1642"/>
                <a:gd name="T58" fmla="*/ 906 w 2141"/>
                <a:gd name="T59" fmla="*/ 711 h 1642"/>
                <a:gd name="T60" fmla="*/ 800 w 2141"/>
                <a:gd name="T61" fmla="*/ 656 h 1642"/>
                <a:gd name="T62" fmla="*/ 610 w 2141"/>
                <a:gd name="T63" fmla="*/ 741 h 1642"/>
                <a:gd name="T64" fmla="*/ 562 w 2141"/>
                <a:gd name="T65" fmla="*/ 868 h 1642"/>
                <a:gd name="T66" fmla="*/ 305 w 2141"/>
                <a:gd name="T67" fmla="*/ 904 h 1642"/>
                <a:gd name="T68" fmla="*/ 60 w 2141"/>
                <a:gd name="T69" fmla="*/ 941 h 1642"/>
                <a:gd name="T70" fmla="*/ 0 w 2141"/>
                <a:gd name="T71" fmla="*/ 1090 h 1642"/>
                <a:gd name="T72" fmla="*/ 60 w 2141"/>
                <a:gd name="T73" fmla="*/ 1147 h 1642"/>
                <a:gd name="T74" fmla="*/ 206 w 2141"/>
                <a:gd name="T75" fmla="*/ 1113 h 1642"/>
                <a:gd name="T76" fmla="*/ 521 w 2141"/>
                <a:gd name="T77" fmla="*/ 1277 h 1642"/>
                <a:gd name="T78" fmla="*/ 885 w 2141"/>
                <a:gd name="T79" fmla="*/ 1543 h 1642"/>
                <a:gd name="T80" fmla="*/ 992 w 2141"/>
                <a:gd name="T81" fmla="*/ 1601 h 1642"/>
                <a:gd name="T82" fmla="*/ 1247 w 2141"/>
                <a:gd name="T83" fmla="*/ 1642 h 1642"/>
                <a:gd name="T84" fmla="*/ 1399 w 2141"/>
                <a:gd name="T85" fmla="*/ 1498 h 1642"/>
                <a:gd name="T86" fmla="*/ 1548 w 2141"/>
                <a:gd name="T87" fmla="*/ 1492 h 16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41" h="1642">
                  <a:moveTo>
                    <a:pt x="1548" y="1492"/>
                  </a:moveTo>
                  <a:lnTo>
                    <a:pt x="1682" y="1424"/>
                  </a:lnTo>
                  <a:lnTo>
                    <a:pt x="1751" y="1378"/>
                  </a:lnTo>
                  <a:lnTo>
                    <a:pt x="1812" y="1382"/>
                  </a:lnTo>
                  <a:lnTo>
                    <a:pt x="1807" y="1318"/>
                  </a:lnTo>
                  <a:lnTo>
                    <a:pt x="1856" y="1284"/>
                  </a:lnTo>
                  <a:lnTo>
                    <a:pt x="1903" y="1243"/>
                  </a:lnTo>
                  <a:lnTo>
                    <a:pt x="1954" y="1183"/>
                  </a:lnTo>
                  <a:lnTo>
                    <a:pt x="1971" y="1116"/>
                  </a:lnTo>
                  <a:lnTo>
                    <a:pt x="2005" y="1103"/>
                  </a:lnTo>
                  <a:lnTo>
                    <a:pt x="2019" y="1048"/>
                  </a:lnTo>
                  <a:lnTo>
                    <a:pt x="2092" y="1022"/>
                  </a:lnTo>
                  <a:lnTo>
                    <a:pt x="2098" y="988"/>
                  </a:lnTo>
                  <a:lnTo>
                    <a:pt x="2141" y="981"/>
                  </a:lnTo>
                  <a:lnTo>
                    <a:pt x="2086" y="930"/>
                  </a:lnTo>
                  <a:lnTo>
                    <a:pt x="2045" y="962"/>
                  </a:lnTo>
                  <a:lnTo>
                    <a:pt x="1926" y="957"/>
                  </a:lnTo>
                  <a:lnTo>
                    <a:pt x="1865" y="926"/>
                  </a:lnTo>
                  <a:lnTo>
                    <a:pt x="1867" y="899"/>
                  </a:lnTo>
                  <a:lnTo>
                    <a:pt x="1903" y="861"/>
                  </a:lnTo>
                  <a:lnTo>
                    <a:pt x="1952" y="864"/>
                  </a:lnTo>
                  <a:lnTo>
                    <a:pt x="1978" y="798"/>
                  </a:lnTo>
                  <a:lnTo>
                    <a:pt x="1932" y="758"/>
                  </a:lnTo>
                  <a:lnTo>
                    <a:pt x="1926" y="673"/>
                  </a:lnTo>
                  <a:lnTo>
                    <a:pt x="1962" y="630"/>
                  </a:lnTo>
                  <a:lnTo>
                    <a:pt x="1959" y="599"/>
                  </a:lnTo>
                  <a:lnTo>
                    <a:pt x="1935" y="549"/>
                  </a:lnTo>
                  <a:lnTo>
                    <a:pt x="1981" y="515"/>
                  </a:lnTo>
                  <a:lnTo>
                    <a:pt x="2002" y="509"/>
                  </a:lnTo>
                  <a:lnTo>
                    <a:pt x="2036" y="443"/>
                  </a:lnTo>
                  <a:lnTo>
                    <a:pt x="2077" y="433"/>
                  </a:lnTo>
                  <a:lnTo>
                    <a:pt x="2113" y="370"/>
                  </a:lnTo>
                  <a:lnTo>
                    <a:pt x="2105" y="354"/>
                  </a:lnTo>
                  <a:lnTo>
                    <a:pt x="2031" y="397"/>
                  </a:lnTo>
                  <a:lnTo>
                    <a:pt x="1966" y="373"/>
                  </a:lnTo>
                  <a:lnTo>
                    <a:pt x="1947" y="308"/>
                  </a:lnTo>
                  <a:lnTo>
                    <a:pt x="1894" y="284"/>
                  </a:lnTo>
                  <a:lnTo>
                    <a:pt x="1853" y="226"/>
                  </a:lnTo>
                  <a:lnTo>
                    <a:pt x="1860" y="198"/>
                  </a:lnTo>
                  <a:lnTo>
                    <a:pt x="1760" y="200"/>
                  </a:lnTo>
                  <a:lnTo>
                    <a:pt x="1658" y="247"/>
                  </a:lnTo>
                  <a:lnTo>
                    <a:pt x="1569" y="322"/>
                  </a:lnTo>
                  <a:lnTo>
                    <a:pt x="1430" y="286"/>
                  </a:lnTo>
                  <a:lnTo>
                    <a:pt x="1394" y="217"/>
                  </a:lnTo>
                  <a:lnTo>
                    <a:pt x="1394" y="179"/>
                  </a:lnTo>
                  <a:lnTo>
                    <a:pt x="1481" y="0"/>
                  </a:lnTo>
                  <a:lnTo>
                    <a:pt x="1430" y="24"/>
                  </a:lnTo>
                  <a:lnTo>
                    <a:pt x="1401" y="24"/>
                  </a:lnTo>
                  <a:lnTo>
                    <a:pt x="1365" y="0"/>
                  </a:lnTo>
                  <a:lnTo>
                    <a:pt x="1313" y="5"/>
                  </a:lnTo>
                  <a:lnTo>
                    <a:pt x="1305" y="26"/>
                  </a:lnTo>
                  <a:lnTo>
                    <a:pt x="1281" y="24"/>
                  </a:lnTo>
                  <a:lnTo>
                    <a:pt x="1235" y="5"/>
                  </a:lnTo>
                  <a:lnTo>
                    <a:pt x="1218" y="19"/>
                  </a:lnTo>
                  <a:lnTo>
                    <a:pt x="1164" y="26"/>
                  </a:lnTo>
                  <a:lnTo>
                    <a:pt x="1143" y="145"/>
                  </a:lnTo>
                  <a:lnTo>
                    <a:pt x="1079" y="392"/>
                  </a:lnTo>
                  <a:lnTo>
                    <a:pt x="1088" y="486"/>
                  </a:lnTo>
                  <a:lnTo>
                    <a:pt x="1105" y="539"/>
                  </a:lnTo>
                  <a:lnTo>
                    <a:pt x="906" y="711"/>
                  </a:lnTo>
                  <a:lnTo>
                    <a:pt x="836" y="683"/>
                  </a:lnTo>
                  <a:lnTo>
                    <a:pt x="800" y="656"/>
                  </a:lnTo>
                  <a:lnTo>
                    <a:pt x="740" y="726"/>
                  </a:lnTo>
                  <a:lnTo>
                    <a:pt x="610" y="741"/>
                  </a:lnTo>
                  <a:lnTo>
                    <a:pt x="560" y="775"/>
                  </a:lnTo>
                  <a:lnTo>
                    <a:pt x="562" y="868"/>
                  </a:lnTo>
                  <a:lnTo>
                    <a:pt x="360" y="873"/>
                  </a:lnTo>
                  <a:lnTo>
                    <a:pt x="305" y="904"/>
                  </a:lnTo>
                  <a:lnTo>
                    <a:pt x="240" y="841"/>
                  </a:lnTo>
                  <a:lnTo>
                    <a:pt x="60" y="941"/>
                  </a:lnTo>
                  <a:lnTo>
                    <a:pt x="47" y="1032"/>
                  </a:lnTo>
                  <a:lnTo>
                    <a:pt x="0" y="1090"/>
                  </a:lnTo>
                  <a:lnTo>
                    <a:pt x="19" y="1126"/>
                  </a:lnTo>
                  <a:lnTo>
                    <a:pt x="60" y="1147"/>
                  </a:lnTo>
                  <a:lnTo>
                    <a:pt x="161" y="1149"/>
                  </a:lnTo>
                  <a:lnTo>
                    <a:pt x="206" y="1113"/>
                  </a:lnTo>
                  <a:lnTo>
                    <a:pt x="252" y="1111"/>
                  </a:lnTo>
                  <a:lnTo>
                    <a:pt x="521" y="1277"/>
                  </a:lnTo>
                  <a:lnTo>
                    <a:pt x="766" y="1510"/>
                  </a:lnTo>
                  <a:lnTo>
                    <a:pt x="885" y="1543"/>
                  </a:lnTo>
                  <a:lnTo>
                    <a:pt x="968" y="1558"/>
                  </a:lnTo>
                  <a:lnTo>
                    <a:pt x="992" y="1601"/>
                  </a:lnTo>
                  <a:lnTo>
                    <a:pt x="1199" y="1597"/>
                  </a:lnTo>
                  <a:lnTo>
                    <a:pt x="1247" y="1642"/>
                  </a:lnTo>
                  <a:lnTo>
                    <a:pt x="1396" y="1558"/>
                  </a:lnTo>
                  <a:lnTo>
                    <a:pt x="1399" y="1498"/>
                  </a:lnTo>
                  <a:lnTo>
                    <a:pt x="1505" y="1454"/>
                  </a:lnTo>
                  <a:lnTo>
                    <a:pt x="1548" y="149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38" name="Freeform 50"/>
            <p:cNvSpPr>
              <a:spLocks/>
            </p:cNvSpPr>
            <p:nvPr/>
          </p:nvSpPr>
          <p:spPr bwMode="auto">
            <a:xfrm>
              <a:off x="3964" y="2960"/>
              <a:ext cx="293" cy="239"/>
            </a:xfrm>
            <a:custGeom>
              <a:avLst/>
              <a:gdLst>
                <a:gd name="T0" fmla="*/ 830 w 1543"/>
                <a:gd name="T1" fmla="*/ 953 h 1253"/>
                <a:gd name="T2" fmla="*/ 925 w 1543"/>
                <a:gd name="T3" fmla="*/ 1030 h 1253"/>
                <a:gd name="T4" fmla="*/ 978 w 1543"/>
                <a:gd name="T5" fmla="*/ 1068 h 1253"/>
                <a:gd name="T6" fmla="*/ 1093 w 1543"/>
                <a:gd name="T7" fmla="*/ 1007 h 1253"/>
                <a:gd name="T8" fmla="*/ 1185 w 1543"/>
                <a:gd name="T9" fmla="*/ 994 h 1253"/>
                <a:gd name="T10" fmla="*/ 1486 w 1543"/>
                <a:gd name="T11" fmla="*/ 931 h 1253"/>
                <a:gd name="T12" fmla="*/ 1380 w 1543"/>
                <a:gd name="T13" fmla="*/ 900 h 1253"/>
                <a:gd name="T14" fmla="*/ 1424 w 1543"/>
                <a:gd name="T15" fmla="*/ 809 h 1253"/>
                <a:gd name="T16" fmla="*/ 1491 w 1543"/>
                <a:gd name="T17" fmla="*/ 693 h 1253"/>
                <a:gd name="T18" fmla="*/ 1543 w 1543"/>
                <a:gd name="T19" fmla="*/ 605 h 1253"/>
                <a:gd name="T20" fmla="*/ 1486 w 1543"/>
                <a:gd name="T21" fmla="*/ 483 h 1253"/>
                <a:gd name="T22" fmla="*/ 1453 w 1543"/>
                <a:gd name="T23" fmla="*/ 372 h 1253"/>
                <a:gd name="T24" fmla="*/ 1493 w 1543"/>
                <a:gd name="T25" fmla="*/ 217 h 1253"/>
                <a:gd name="T26" fmla="*/ 1285 w 1543"/>
                <a:gd name="T27" fmla="*/ 173 h 1253"/>
                <a:gd name="T28" fmla="*/ 1304 w 1543"/>
                <a:gd name="T29" fmla="*/ 64 h 1253"/>
                <a:gd name="T30" fmla="*/ 1279 w 1543"/>
                <a:gd name="T31" fmla="*/ 12 h 1253"/>
                <a:gd name="T32" fmla="*/ 1187 w 1543"/>
                <a:gd name="T33" fmla="*/ 35 h 1253"/>
                <a:gd name="T34" fmla="*/ 1051 w 1543"/>
                <a:gd name="T35" fmla="*/ 0 h 1253"/>
                <a:gd name="T36" fmla="*/ 895 w 1543"/>
                <a:gd name="T37" fmla="*/ 164 h 1253"/>
                <a:gd name="T38" fmla="*/ 677 w 1543"/>
                <a:gd name="T39" fmla="*/ 293 h 1253"/>
                <a:gd name="T40" fmla="*/ 190 w 1543"/>
                <a:gd name="T41" fmla="*/ 526 h 1253"/>
                <a:gd name="T42" fmla="*/ 132 w 1543"/>
                <a:gd name="T43" fmla="*/ 511 h 1253"/>
                <a:gd name="T44" fmla="*/ 0 w 1543"/>
                <a:gd name="T45" fmla="*/ 523 h 1253"/>
                <a:gd name="T46" fmla="*/ 28 w 1543"/>
                <a:gd name="T47" fmla="*/ 593 h 1253"/>
                <a:gd name="T48" fmla="*/ 127 w 1543"/>
                <a:gd name="T49" fmla="*/ 602 h 1253"/>
                <a:gd name="T50" fmla="*/ 243 w 1543"/>
                <a:gd name="T51" fmla="*/ 596 h 1253"/>
                <a:gd name="T52" fmla="*/ 322 w 1543"/>
                <a:gd name="T53" fmla="*/ 896 h 1253"/>
                <a:gd name="T54" fmla="*/ 454 w 1543"/>
                <a:gd name="T55" fmla="*/ 963 h 1253"/>
                <a:gd name="T56" fmla="*/ 490 w 1543"/>
                <a:gd name="T57" fmla="*/ 1159 h 1253"/>
                <a:gd name="T58" fmla="*/ 525 w 1543"/>
                <a:gd name="T59" fmla="*/ 1253 h 1253"/>
                <a:gd name="T60" fmla="*/ 544 w 1543"/>
                <a:gd name="T61" fmla="*/ 1200 h 1253"/>
                <a:gd name="T62" fmla="*/ 562 w 1543"/>
                <a:gd name="T63" fmla="*/ 1111 h 1253"/>
                <a:gd name="T64" fmla="*/ 606 w 1543"/>
                <a:gd name="T65" fmla="*/ 1070 h 1253"/>
                <a:gd name="T66" fmla="*/ 645 w 1543"/>
                <a:gd name="T67" fmla="*/ 1026 h 1253"/>
                <a:gd name="T68" fmla="*/ 686 w 1543"/>
                <a:gd name="T69" fmla="*/ 1003 h 1253"/>
                <a:gd name="T70" fmla="*/ 789 w 1543"/>
                <a:gd name="T71" fmla="*/ 972 h 1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543" h="1253">
                  <a:moveTo>
                    <a:pt x="789" y="972"/>
                  </a:moveTo>
                  <a:lnTo>
                    <a:pt x="830" y="953"/>
                  </a:lnTo>
                  <a:lnTo>
                    <a:pt x="887" y="981"/>
                  </a:lnTo>
                  <a:lnTo>
                    <a:pt x="925" y="1030"/>
                  </a:lnTo>
                  <a:lnTo>
                    <a:pt x="956" y="1035"/>
                  </a:lnTo>
                  <a:lnTo>
                    <a:pt x="978" y="1068"/>
                  </a:lnTo>
                  <a:lnTo>
                    <a:pt x="1062" y="1054"/>
                  </a:lnTo>
                  <a:lnTo>
                    <a:pt x="1093" y="1007"/>
                  </a:lnTo>
                  <a:lnTo>
                    <a:pt x="1133" y="971"/>
                  </a:lnTo>
                  <a:lnTo>
                    <a:pt x="1185" y="994"/>
                  </a:lnTo>
                  <a:lnTo>
                    <a:pt x="1397" y="995"/>
                  </a:lnTo>
                  <a:lnTo>
                    <a:pt x="1486" y="931"/>
                  </a:lnTo>
                  <a:lnTo>
                    <a:pt x="1474" y="900"/>
                  </a:lnTo>
                  <a:lnTo>
                    <a:pt x="1380" y="900"/>
                  </a:lnTo>
                  <a:lnTo>
                    <a:pt x="1370" y="868"/>
                  </a:lnTo>
                  <a:lnTo>
                    <a:pt x="1424" y="809"/>
                  </a:lnTo>
                  <a:lnTo>
                    <a:pt x="1422" y="736"/>
                  </a:lnTo>
                  <a:lnTo>
                    <a:pt x="1491" y="693"/>
                  </a:lnTo>
                  <a:lnTo>
                    <a:pt x="1505" y="625"/>
                  </a:lnTo>
                  <a:lnTo>
                    <a:pt x="1543" y="605"/>
                  </a:lnTo>
                  <a:lnTo>
                    <a:pt x="1532" y="540"/>
                  </a:lnTo>
                  <a:lnTo>
                    <a:pt x="1486" y="483"/>
                  </a:lnTo>
                  <a:lnTo>
                    <a:pt x="1419" y="464"/>
                  </a:lnTo>
                  <a:lnTo>
                    <a:pt x="1453" y="372"/>
                  </a:lnTo>
                  <a:lnTo>
                    <a:pt x="1484" y="350"/>
                  </a:lnTo>
                  <a:lnTo>
                    <a:pt x="1493" y="217"/>
                  </a:lnTo>
                  <a:lnTo>
                    <a:pt x="1330" y="240"/>
                  </a:lnTo>
                  <a:lnTo>
                    <a:pt x="1285" y="173"/>
                  </a:lnTo>
                  <a:lnTo>
                    <a:pt x="1279" y="139"/>
                  </a:lnTo>
                  <a:lnTo>
                    <a:pt x="1304" y="64"/>
                  </a:lnTo>
                  <a:lnTo>
                    <a:pt x="1305" y="21"/>
                  </a:lnTo>
                  <a:lnTo>
                    <a:pt x="1279" y="12"/>
                  </a:lnTo>
                  <a:lnTo>
                    <a:pt x="1259" y="32"/>
                  </a:lnTo>
                  <a:lnTo>
                    <a:pt x="1187" y="35"/>
                  </a:lnTo>
                  <a:lnTo>
                    <a:pt x="1163" y="2"/>
                  </a:lnTo>
                  <a:lnTo>
                    <a:pt x="1051" y="0"/>
                  </a:lnTo>
                  <a:lnTo>
                    <a:pt x="1023" y="83"/>
                  </a:lnTo>
                  <a:lnTo>
                    <a:pt x="895" y="164"/>
                  </a:lnTo>
                  <a:lnTo>
                    <a:pt x="827" y="151"/>
                  </a:lnTo>
                  <a:lnTo>
                    <a:pt x="677" y="293"/>
                  </a:lnTo>
                  <a:lnTo>
                    <a:pt x="399" y="429"/>
                  </a:lnTo>
                  <a:lnTo>
                    <a:pt x="190" y="526"/>
                  </a:lnTo>
                  <a:lnTo>
                    <a:pt x="165" y="514"/>
                  </a:lnTo>
                  <a:lnTo>
                    <a:pt x="132" y="511"/>
                  </a:lnTo>
                  <a:lnTo>
                    <a:pt x="98" y="531"/>
                  </a:lnTo>
                  <a:lnTo>
                    <a:pt x="0" y="523"/>
                  </a:lnTo>
                  <a:lnTo>
                    <a:pt x="0" y="569"/>
                  </a:lnTo>
                  <a:lnTo>
                    <a:pt x="28" y="593"/>
                  </a:lnTo>
                  <a:lnTo>
                    <a:pt x="88" y="572"/>
                  </a:lnTo>
                  <a:lnTo>
                    <a:pt x="127" y="602"/>
                  </a:lnTo>
                  <a:lnTo>
                    <a:pt x="165" y="577"/>
                  </a:lnTo>
                  <a:lnTo>
                    <a:pt x="243" y="596"/>
                  </a:lnTo>
                  <a:lnTo>
                    <a:pt x="265" y="628"/>
                  </a:lnTo>
                  <a:lnTo>
                    <a:pt x="322" y="896"/>
                  </a:lnTo>
                  <a:lnTo>
                    <a:pt x="433" y="896"/>
                  </a:lnTo>
                  <a:lnTo>
                    <a:pt x="454" y="963"/>
                  </a:lnTo>
                  <a:lnTo>
                    <a:pt x="414" y="1071"/>
                  </a:lnTo>
                  <a:lnTo>
                    <a:pt x="490" y="1159"/>
                  </a:lnTo>
                  <a:lnTo>
                    <a:pt x="480" y="1189"/>
                  </a:lnTo>
                  <a:lnTo>
                    <a:pt x="525" y="1253"/>
                  </a:lnTo>
                  <a:lnTo>
                    <a:pt x="577" y="1247"/>
                  </a:lnTo>
                  <a:lnTo>
                    <a:pt x="544" y="1200"/>
                  </a:lnTo>
                  <a:lnTo>
                    <a:pt x="581" y="1148"/>
                  </a:lnTo>
                  <a:lnTo>
                    <a:pt x="562" y="1111"/>
                  </a:lnTo>
                  <a:lnTo>
                    <a:pt x="569" y="1070"/>
                  </a:lnTo>
                  <a:lnTo>
                    <a:pt x="606" y="1070"/>
                  </a:lnTo>
                  <a:lnTo>
                    <a:pt x="610" y="1023"/>
                  </a:lnTo>
                  <a:lnTo>
                    <a:pt x="645" y="1026"/>
                  </a:lnTo>
                  <a:lnTo>
                    <a:pt x="641" y="1009"/>
                  </a:lnTo>
                  <a:lnTo>
                    <a:pt x="686" y="1003"/>
                  </a:lnTo>
                  <a:lnTo>
                    <a:pt x="757" y="1026"/>
                  </a:lnTo>
                  <a:lnTo>
                    <a:pt x="789" y="97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39" name="Freeform 51"/>
            <p:cNvSpPr>
              <a:spLocks/>
            </p:cNvSpPr>
            <p:nvPr/>
          </p:nvSpPr>
          <p:spPr bwMode="auto">
            <a:xfrm>
              <a:off x="3718" y="3150"/>
              <a:ext cx="334" cy="191"/>
            </a:xfrm>
            <a:custGeom>
              <a:avLst/>
              <a:gdLst>
                <a:gd name="T0" fmla="*/ 190 w 1755"/>
                <a:gd name="T1" fmla="*/ 276 h 1011"/>
                <a:gd name="T2" fmla="*/ 192 w 1755"/>
                <a:gd name="T3" fmla="*/ 216 h 1011"/>
                <a:gd name="T4" fmla="*/ 317 w 1755"/>
                <a:gd name="T5" fmla="*/ 144 h 1011"/>
                <a:gd name="T6" fmla="*/ 717 w 1755"/>
                <a:gd name="T7" fmla="*/ 0 h 1011"/>
                <a:gd name="T8" fmla="*/ 839 w 1755"/>
                <a:gd name="T9" fmla="*/ 206 h 1011"/>
                <a:gd name="T10" fmla="*/ 1283 w 1755"/>
                <a:gd name="T11" fmla="*/ 134 h 1011"/>
                <a:gd name="T12" fmla="*/ 1349 w 1755"/>
                <a:gd name="T13" fmla="*/ 68 h 1011"/>
                <a:gd name="T14" fmla="*/ 1462 w 1755"/>
                <a:gd name="T15" fmla="*/ 211 h 1011"/>
                <a:gd name="T16" fmla="*/ 1623 w 1755"/>
                <a:gd name="T17" fmla="*/ 220 h 1011"/>
                <a:gd name="T18" fmla="*/ 1605 w 1755"/>
                <a:gd name="T19" fmla="*/ 298 h 1011"/>
                <a:gd name="T20" fmla="*/ 1538 w 1755"/>
                <a:gd name="T21" fmla="*/ 472 h 1011"/>
                <a:gd name="T22" fmla="*/ 1581 w 1755"/>
                <a:gd name="T23" fmla="*/ 427 h 1011"/>
                <a:gd name="T24" fmla="*/ 1660 w 1755"/>
                <a:gd name="T25" fmla="*/ 456 h 1011"/>
                <a:gd name="T26" fmla="*/ 1748 w 1755"/>
                <a:gd name="T27" fmla="*/ 430 h 1011"/>
                <a:gd name="T28" fmla="*/ 1739 w 1755"/>
                <a:gd name="T29" fmla="*/ 509 h 1011"/>
                <a:gd name="T30" fmla="*/ 1642 w 1755"/>
                <a:gd name="T31" fmla="*/ 564 h 1011"/>
                <a:gd name="T32" fmla="*/ 1454 w 1755"/>
                <a:gd name="T33" fmla="*/ 659 h 1011"/>
                <a:gd name="T34" fmla="*/ 1376 w 1755"/>
                <a:gd name="T35" fmla="*/ 617 h 1011"/>
                <a:gd name="T36" fmla="*/ 1314 w 1755"/>
                <a:gd name="T37" fmla="*/ 662 h 1011"/>
                <a:gd name="T38" fmla="*/ 1164 w 1755"/>
                <a:gd name="T39" fmla="*/ 760 h 1011"/>
                <a:gd name="T40" fmla="*/ 1101 w 1755"/>
                <a:gd name="T41" fmla="*/ 828 h 1011"/>
                <a:gd name="T42" fmla="*/ 1235 w 1755"/>
                <a:gd name="T43" fmla="*/ 868 h 1011"/>
                <a:gd name="T44" fmla="*/ 1180 w 1755"/>
                <a:gd name="T45" fmla="*/ 953 h 1011"/>
                <a:gd name="T46" fmla="*/ 1129 w 1755"/>
                <a:gd name="T47" fmla="*/ 934 h 1011"/>
                <a:gd name="T48" fmla="*/ 1077 w 1755"/>
                <a:gd name="T49" fmla="*/ 890 h 1011"/>
                <a:gd name="T50" fmla="*/ 865 w 1755"/>
                <a:gd name="T51" fmla="*/ 937 h 1011"/>
                <a:gd name="T52" fmla="*/ 797 w 1755"/>
                <a:gd name="T53" fmla="*/ 944 h 1011"/>
                <a:gd name="T54" fmla="*/ 768 w 1755"/>
                <a:gd name="T55" fmla="*/ 969 h 1011"/>
                <a:gd name="T56" fmla="*/ 590 w 1755"/>
                <a:gd name="T57" fmla="*/ 1011 h 1011"/>
                <a:gd name="T58" fmla="*/ 498 w 1755"/>
                <a:gd name="T59" fmla="*/ 779 h 1011"/>
                <a:gd name="T60" fmla="*/ 158 w 1755"/>
                <a:gd name="T61" fmla="*/ 781 h 1011"/>
                <a:gd name="T62" fmla="*/ 142 w 1755"/>
                <a:gd name="T63" fmla="*/ 726 h 1011"/>
                <a:gd name="T64" fmla="*/ 200 w 1755"/>
                <a:gd name="T65" fmla="*/ 516 h 1011"/>
                <a:gd name="T66" fmla="*/ 137 w 1755"/>
                <a:gd name="T67" fmla="*/ 282 h 10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755" h="1011">
                  <a:moveTo>
                    <a:pt x="137" y="282"/>
                  </a:moveTo>
                  <a:lnTo>
                    <a:pt x="190" y="276"/>
                  </a:lnTo>
                  <a:lnTo>
                    <a:pt x="203" y="236"/>
                  </a:lnTo>
                  <a:lnTo>
                    <a:pt x="192" y="216"/>
                  </a:lnTo>
                  <a:lnTo>
                    <a:pt x="255" y="176"/>
                  </a:lnTo>
                  <a:lnTo>
                    <a:pt x="317" y="144"/>
                  </a:lnTo>
                  <a:lnTo>
                    <a:pt x="514" y="132"/>
                  </a:lnTo>
                  <a:lnTo>
                    <a:pt x="717" y="0"/>
                  </a:lnTo>
                  <a:lnTo>
                    <a:pt x="791" y="84"/>
                  </a:lnTo>
                  <a:lnTo>
                    <a:pt x="839" y="206"/>
                  </a:lnTo>
                  <a:lnTo>
                    <a:pt x="1127" y="129"/>
                  </a:lnTo>
                  <a:lnTo>
                    <a:pt x="1283" y="134"/>
                  </a:lnTo>
                  <a:lnTo>
                    <a:pt x="1309" y="89"/>
                  </a:lnTo>
                  <a:lnTo>
                    <a:pt x="1349" y="68"/>
                  </a:lnTo>
                  <a:lnTo>
                    <a:pt x="1412" y="79"/>
                  </a:lnTo>
                  <a:lnTo>
                    <a:pt x="1462" y="211"/>
                  </a:lnTo>
                  <a:lnTo>
                    <a:pt x="1573" y="195"/>
                  </a:lnTo>
                  <a:lnTo>
                    <a:pt x="1623" y="220"/>
                  </a:lnTo>
                  <a:lnTo>
                    <a:pt x="1634" y="257"/>
                  </a:lnTo>
                  <a:lnTo>
                    <a:pt x="1605" y="298"/>
                  </a:lnTo>
                  <a:lnTo>
                    <a:pt x="1533" y="316"/>
                  </a:lnTo>
                  <a:lnTo>
                    <a:pt x="1538" y="472"/>
                  </a:lnTo>
                  <a:lnTo>
                    <a:pt x="1563" y="472"/>
                  </a:lnTo>
                  <a:lnTo>
                    <a:pt x="1581" y="427"/>
                  </a:lnTo>
                  <a:lnTo>
                    <a:pt x="1649" y="430"/>
                  </a:lnTo>
                  <a:lnTo>
                    <a:pt x="1660" y="456"/>
                  </a:lnTo>
                  <a:lnTo>
                    <a:pt x="1711" y="427"/>
                  </a:lnTo>
                  <a:lnTo>
                    <a:pt x="1748" y="430"/>
                  </a:lnTo>
                  <a:lnTo>
                    <a:pt x="1755" y="467"/>
                  </a:lnTo>
                  <a:lnTo>
                    <a:pt x="1739" y="509"/>
                  </a:lnTo>
                  <a:lnTo>
                    <a:pt x="1697" y="551"/>
                  </a:lnTo>
                  <a:lnTo>
                    <a:pt x="1642" y="564"/>
                  </a:lnTo>
                  <a:lnTo>
                    <a:pt x="1484" y="662"/>
                  </a:lnTo>
                  <a:lnTo>
                    <a:pt x="1454" y="659"/>
                  </a:lnTo>
                  <a:lnTo>
                    <a:pt x="1438" y="627"/>
                  </a:lnTo>
                  <a:lnTo>
                    <a:pt x="1376" y="617"/>
                  </a:lnTo>
                  <a:lnTo>
                    <a:pt x="1351" y="652"/>
                  </a:lnTo>
                  <a:lnTo>
                    <a:pt x="1314" y="662"/>
                  </a:lnTo>
                  <a:lnTo>
                    <a:pt x="1238" y="742"/>
                  </a:lnTo>
                  <a:lnTo>
                    <a:pt x="1164" y="760"/>
                  </a:lnTo>
                  <a:lnTo>
                    <a:pt x="1087" y="802"/>
                  </a:lnTo>
                  <a:lnTo>
                    <a:pt x="1101" y="828"/>
                  </a:lnTo>
                  <a:lnTo>
                    <a:pt x="1235" y="839"/>
                  </a:lnTo>
                  <a:lnTo>
                    <a:pt x="1235" y="868"/>
                  </a:lnTo>
                  <a:lnTo>
                    <a:pt x="1203" y="874"/>
                  </a:lnTo>
                  <a:lnTo>
                    <a:pt x="1180" y="953"/>
                  </a:lnTo>
                  <a:lnTo>
                    <a:pt x="1156" y="960"/>
                  </a:lnTo>
                  <a:lnTo>
                    <a:pt x="1129" y="934"/>
                  </a:lnTo>
                  <a:lnTo>
                    <a:pt x="1124" y="865"/>
                  </a:lnTo>
                  <a:lnTo>
                    <a:pt x="1077" y="890"/>
                  </a:lnTo>
                  <a:lnTo>
                    <a:pt x="916" y="927"/>
                  </a:lnTo>
                  <a:lnTo>
                    <a:pt x="865" y="937"/>
                  </a:lnTo>
                  <a:lnTo>
                    <a:pt x="837" y="985"/>
                  </a:lnTo>
                  <a:lnTo>
                    <a:pt x="797" y="944"/>
                  </a:lnTo>
                  <a:lnTo>
                    <a:pt x="770" y="937"/>
                  </a:lnTo>
                  <a:lnTo>
                    <a:pt x="768" y="969"/>
                  </a:lnTo>
                  <a:lnTo>
                    <a:pt x="675" y="1011"/>
                  </a:lnTo>
                  <a:lnTo>
                    <a:pt x="590" y="1011"/>
                  </a:lnTo>
                  <a:lnTo>
                    <a:pt x="578" y="807"/>
                  </a:lnTo>
                  <a:lnTo>
                    <a:pt x="498" y="779"/>
                  </a:lnTo>
                  <a:lnTo>
                    <a:pt x="427" y="797"/>
                  </a:lnTo>
                  <a:lnTo>
                    <a:pt x="158" y="781"/>
                  </a:lnTo>
                  <a:lnTo>
                    <a:pt x="116" y="731"/>
                  </a:lnTo>
                  <a:lnTo>
                    <a:pt x="142" y="726"/>
                  </a:lnTo>
                  <a:lnTo>
                    <a:pt x="187" y="612"/>
                  </a:lnTo>
                  <a:lnTo>
                    <a:pt x="200" y="516"/>
                  </a:lnTo>
                  <a:lnTo>
                    <a:pt x="0" y="400"/>
                  </a:lnTo>
                  <a:lnTo>
                    <a:pt x="137" y="28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40" name="Freeform 52"/>
            <p:cNvSpPr>
              <a:spLocks/>
            </p:cNvSpPr>
            <p:nvPr/>
          </p:nvSpPr>
          <p:spPr bwMode="auto">
            <a:xfrm>
              <a:off x="3440" y="3146"/>
              <a:ext cx="315" cy="229"/>
            </a:xfrm>
            <a:custGeom>
              <a:avLst/>
              <a:gdLst>
                <a:gd name="T0" fmla="*/ 0 w 1651"/>
                <a:gd name="T1" fmla="*/ 1054 h 1207"/>
                <a:gd name="T2" fmla="*/ 95 w 1651"/>
                <a:gd name="T3" fmla="*/ 832 h 1207"/>
                <a:gd name="T4" fmla="*/ 188 w 1651"/>
                <a:gd name="T5" fmla="*/ 782 h 1207"/>
                <a:gd name="T6" fmla="*/ 196 w 1651"/>
                <a:gd name="T7" fmla="*/ 737 h 1207"/>
                <a:gd name="T8" fmla="*/ 228 w 1651"/>
                <a:gd name="T9" fmla="*/ 700 h 1207"/>
                <a:gd name="T10" fmla="*/ 249 w 1651"/>
                <a:gd name="T11" fmla="*/ 703 h 1207"/>
                <a:gd name="T12" fmla="*/ 291 w 1651"/>
                <a:gd name="T13" fmla="*/ 652 h 1207"/>
                <a:gd name="T14" fmla="*/ 352 w 1651"/>
                <a:gd name="T15" fmla="*/ 618 h 1207"/>
                <a:gd name="T16" fmla="*/ 426 w 1651"/>
                <a:gd name="T17" fmla="*/ 578 h 1207"/>
                <a:gd name="T18" fmla="*/ 437 w 1651"/>
                <a:gd name="T19" fmla="*/ 539 h 1207"/>
                <a:gd name="T20" fmla="*/ 400 w 1651"/>
                <a:gd name="T21" fmla="*/ 486 h 1207"/>
                <a:gd name="T22" fmla="*/ 389 w 1651"/>
                <a:gd name="T23" fmla="*/ 441 h 1207"/>
                <a:gd name="T24" fmla="*/ 423 w 1651"/>
                <a:gd name="T25" fmla="*/ 388 h 1207"/>
                <a:gd name="T26" fmla="*/ 421 w 1651"/>
                <a:gd name="T27" fmla="*/ 303 h 1207"/>
                <a:gd name="T28" fmla="*/ 492 w 1651"/>
                <a:gd name="T29" fmla="*/ 296 h 1207"/>
                <a:gd name="T30" fmla="*/ 557 w 1651"/>
                <a:gd name="T31" fmla="*/ 234 h 1207"/>
                <a:gd name="T32" fmla="*/ 611 w 1651"/>
                <a:gd name="T33" fmla="*/ 143 h 1207"/>
                <a:gd name="T34" fmla="*/ 648 w 1651"/>
                <a:gd name="T35" fmla="*/ 162 h 1207"/>
                <a:gd name="T36" fmla="*/ 685 w 1651"/>
                <a:gd name="T37" fmla="*/ 121 h 1207"/>
                <a:gd name="T38" fmla="*/ 748 w 1651"/>
                <a:gd name="T39" fmla="*/ 140 h 1207"/>
                <a:gd name="T40" fmla="*/ 811 w 1651"/>
                <a:gd name="T41" fmla="*/ 95 h 1207"/>
                <a:gd name="T42" fmla="*/ 851 w 1651"/>
                <a:gd name="T43" fmla="*/ 140 h 1207"/>
                <a:gd name="T44" fmla="*/ 872 w 1651"/>
                <a:gd name="T45" fmla="*/ 143 h 1207"/>
                <a:gd name="T46" fmla="*/ 899 w 1651"/>
                <a:gd name="T47" fmla="*/ 119 h 1207"/>
                <a:gd name="T48" fmla="*/ 983 w 1651"/>
                <a:gd name="T49" fmla="*/ 114 h 1207"/>
                <a:gd name="T50" fmla="*/ 1047 w 1651"/>
                <a:gd name="T51" fmla="*/ 45 h 1207"/>
                <a:gd name="T52" fmla="*/ 1174 w 1651"/>
                <a:gd name="T53" fmla="*/ 37 h 1207"/>
                <a:gd name="T54" fmla="*/ 1218 w 1651"/>
                <a:gd name="T55" fmla="*/ 0 h 1207"/>
                <a:gd name="T56" fmla="*/ 1244 w 1651"/>
                <a:gd name="T57" fmla="*/ 8 h 1207"/>
                <a:gd name="T58" fmla="*/ 1244 w 1651"/>
                <a:gd name="T59" fmla="*/ 45 h 1207"/>
                <a:gd name="T60" fmla="*/ 1287 w 1651"/>
                <a:gd name="T61" fmla="*/ 98 h 1207"/>
                <a:gd name="T62" fmla="*/ 1355 w 1651"/>
                <a:gd name="T63" fmla="*/ 90 h 1207"/>
                <a:gd name="T64" fmla="*/ 1403 w 1651"/>
                <a:gd name="T65" fmla="*/ 143 h 1207"/>
                <a:gd name="T66" fmla="*/ 1361 w 1651"/>
                <a:gd name="T67" fmla="*/ 204 h 1207"/>
                <a:gd name="T68" fmla="*/ 1376 w 1651"/>
                <a:gd name="T69" fmla="*/ 232 h 1207"/>
                <a:gd name="T70" fmla="*/ 1596 w 1651"/>
                <a:gd name="T71" fmla="*/ 298 h 1207"/>
                <a:gd name="T72" fmla="*/ 1445 w 1651"/>
                <a:gd name="T73" fmla="*/ 414 h 1207"/>
                <a:gd name="T74" fmla="*/ 1651 w 1651"/>
                <a:gd name="T75" fmla="*/ 525 h 1207"/>
                <a:gd name="T76" fmla="*/ 1639 w 1651"/>
                <a:gd name="T77" fmla="*/ 628 h 1207"/>
                <a:gd name="T78" fmla="*/ 1596 w 1651"/>
                <a:gd name="T79" fmla="*/ 737 h 1207"/>
                <a:gd name="T80" fmla="*/ 1570 w 1651"/>
                <a:gd name="T81" fmla="*/ 740 h 1207"/>
                <a:gd name="T82" fmla="*/ 1535 w 1651"/>
                <a:gd name="T83" fmla="*/ 744 h 1207"/>
                <a:gd name="T84" fmla="*/ 1525 w 1651"/>
                <a:gd name="T85" fmla="*/ 821 h 1207"/>
                <a:gd name="T86" fmla="*/ 1446 w 1651"/>
                <a:gd name="T87" fmla="*/ 851 h 1207"/>
                <a:gd name="T88" fmla="*/ 1422 w 1651"/>
                <a:gd name="T89" fmla="*/ 794 h 1207"/>
                <a:gd name="T90" fmla="*/ 1138 w 1651"/>
                <a:gd name="T91" fmla="*/ 898 h 1207"/>
                <a:gd name="T92" fmla="*/ 1005 w 1651"/>
                <a:gd name="T93" fmla="*/ 1004 h 1207"/>
                <a:gd name="T94" fmla="*/ 961 w 1651"/>
                <a:gd name="T95" fmla="*/ 987 h 1207"/>
                <a:gd name="T96" fmla="*/ 867 w 1651"/>
                <a:gd name="T97" fmla="*/ 1042 h 1207"/>
                <a:gd name="T98" fmla="*/ 778 w 1651"/>
                <a:gd name="T99" fmla="*/ 1041 h 1207"/>
                <a:gd name="T100" fmla="*/ 769 w 1651"/>
                <a:gd name="T101" fmla="*/ 1101 h 1207"/>
                <a:gd name="T102" fmla="*/ 789 w 1651"/>
                <a:gd name="T103" fmla="*/ 1134 h 1207"/>
                <a:gd name="T104" fmla="*/ 764 w 1651"/>
                <a:gd name="T105" fmla="*/ 1207 h 1207"/>
                <a:gd name="T106" fmla="*/ 373 w 1651"/>
                <a:gd name="T107" fmla="*/ 1080 h 1207"/>
                <a:gd name="T108" fmla="*/ 344 w 1651"/>
                <a:gd name="T109" fmla="*/ 1039 h 1207"/>
                <a:gd name="T110" fmla="*/ 136 w 1651"/>
                <a:gd name="T111" fmla="*/ 1075 h 1207"/>
                <a:gd name="T112" fmla="*/ 0 w 1651"/>
                <a:gd name="T113" fmla="*/ 1054 h 1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651" h="1207">
                  <a:moveTo>
                    <a:pt x="0" y="1054"/>
                  </a:moveTo>
                  <a:lnTo>
                    <a:pt x="95" y="832"/>
                  </a:lnTo>
                  <a:lnTo>
                    <a:pt x="188" y="782"/>
                  </a:lnTo>
                  <a:lnTo>
                    <a:pt x="196" y="737"/>
                  </a:lnTo>
                  <a:lnTo>
                    <a:pt x="228" y="700"/>
                  </a:lnTo>
                  <a:lnTo>
                    <a:pt x="249" y="703"/>
                  </a:lnTo>
                  <a:lnTo>
                    <a:pt x="291" y="652"/>
                  </a:lnTo>
                  <a:lnTo>
                    <a:pt x="352" y="618"/>
                  </a:lnTo>
                  <a:lnTo>
                    <a:pt x="426" y="578"/>
                  </a:lnTo>
                  <a:lnTo>
                    <a:pt x="437" y="539"/>
                  </a:lnTo>
                  <a:lnTo>
                    <a:pt x="400" y="486"/>
                  </a:lnTo>
                  <a:lnTo>
                    <a:pt x="389" y="441"/>
                  </a:lnTo>
                  <a:lnTo>
                    <a:pt x="423" y="388"/>
                  </a:lnTo>
                  <a:lnTo>
                    <a:pt x="421" y="303"/>
                  </a:lnTo>
                  <a:lnTo>
                    <a:pt x="492" y="296"/>
                  </a:lnTo>
                  <a:lnTo>
                    <a:pt x="557" y="234"/>
                  </a:lnTo>
                  <a:lnTo>
                    <a:pt x="611" y="143"/>
                  </a:lnTo>
                  <a:lnTo>
                    <a:pt x="648" y="162"/>
                  </a:lnTo>
                  <a:lnTo>
                    <a:pt x="685" y="121"/>
                  </a:lnTo>
                  <a:lnTo>
                    <a:pt x="748" y="140"/>
                  </a:lnTo>
                  <a:lnTo>
                    <a:pt x="811" y="95"/>
                  </a:lnTo>
                  <a:lnTo>
                    <a:pt x="851" y="140"/>
                  </a:lnTo>
                  <a:lnTo>
                    <a:pt x="872" y="143"/>
                  </a:lnTo>
                  <a:lnTo>
                    <a:pt x="899" y="119"/>
                  </a:lnTo>
                  <a:lnTo>
                    <a:pt x="983" y="114"/>
                  </a:lnTo>
                  <a:lnTo>
                    <a:pt x="1047" y="45"/>
                  </a:lnTo>
                  <a:lnTo>
                    <a:pt x="1174" y="37"/>
                  </a:lnTo>
                  <a:lnTo>
                    <a:pt x="1218" y="0"/>
                  </a:lnTo>
                  <a:lnTo>
                    <a:pt x="1244" y="8"/>
                  </a:lnTo>
                  <a:lnTo>
                    <a:pt x="1244" y="45"/>
                  </a:lnTo>
                  <a:lnTo>
                    <a:pt x="1287" y="98"/>
                  </a:lnTo>
                  <a:lnTo>
                    <a:pt x="1355" y="90"/>
                  </a:lnTo>
                  <a:lnTo>
                    <a:pt x="1403" y="143"/>
                  </a:lnTo>
                  <a:lnTo>
                    <a:pt x="1361" y="204"/>
                  </a:lnTo>
                  <a:lnTo>
                    <a:pt x="1376" y="232"/>
                  </a:lnTo>
                  <a:lnTo>
                    <a:pt x="1596" y="298"/>
                  </a:lnTo>
                  <a:lnTo>
                    <a:pt x="1445" y="414"/>
                  </a:lnTo>
                  <a:lnTo>
                    <a:pt x="1651" y="525"/>
                  </a:lnTo>
                  <a:lnTo>
                    <a:pt x="1639" y="628"/>
                  </a:lnTo>
                  <a:lnTo>
                    <a:pt x="1596" y="737"/>
                  </a:lnTo>
                  <a:lnTo>
                    <a:pt x="1570" y="740"/>
                  </a:lnTo>
                  <a:lnTo>
                    <a:pt x="1535" y="744"/>
                  </a:lnTo>
                  <a:lnTo>
                    <a:pt x="1525" y="821"/>
                  </a:lnTo>
                  <a:lnTo>
                    <a:pt x="1446" y="851"/>
                  </a:lnTo>
                  <a:lnTo>
                    <a:pt x="1422" y="794"/>
                  </a:lnTo>
                  <a:lnTo>
                    <a:pt x="1138" y="898"/>
                  </a:lnTo>
                  <a:lnTo>
                    <a:pt x="1005" y="1004"/>
                  </a:lnTo>
                  <a:lnTo>
                    <a:pt x="961" y="987"/>
                  </a:lnTo>
                  <a:lnTo>
                    <a:pt x="867" y="1042"/>
                  </a:lnTo>
                  <a:lnTo>
                    <a:pt x="778" y="1041"/>
                  </a:lnTo>
                  <a:lnTo>
                    <a:pt x="769" y="1101"/>
                  </a:lnTo>
                  <a:lnTo>
                    <a:pt x="789" y="1134"/>
                  </a:lnTo>
                  <a:lnTo>
                    <a:pt x="764" y="1207"/>
                  </a:lnTo>
                  <a:lnTo>
                    <a:pt x="373" y="1080"/>
                  </a:lnTo>
                  <a:lnTo>
                    <a:pt x="344" y="1039"/>
                  </a:lnTo>
                  <a:lnTo>
                    <a:pt x="136" y="1075"/>
                  </a:lnTo>
                  <a:lnTo>
                    <a:pt x="0" y="105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41" name="Freeform 53"/>
            <p:cNvSpPr>
              <a:spLocks/>
            </p:cNvSpPr>
            <p:nvPr/>
          </p:nvSpPr>
          <p:spPr bwMode="auto">
            <a:xfrm>
              <a:off x="4485" y="2172"/>
              <a:ext cx="260" cy="366"/>
            </a:xfrm>
            <a:custGeom>
              <a:avLst/>
              <a:gdLst>
                <a:gd name="T0" fmla="*/ 547 w 1368"/>
                <a:gd name="T1" fmla="*/ 0 h 1925"/>
                <a:gd name="T2" fmla="*/ 416 w 1368"/>
                <a:gd name="T3" fmla="*/ 62 h 1925"/>
                <a:gd name="T4" fmla="*/ 345 w 1368"/>
                <a:gd name="T5" fmla="*/ 125 h 1925"/>
                <a:gd name="T6" fmla="*/ 329 w 1368"/>
                <a:gd name="T7" fmla="*/ 167 h 1925"/>
                <a:gd name="T8" fmla="*/ 251 w 1368"/>
                <a:gd name="T9" fmla="*/ 293 h 1925"/>
                <a:gd name="T10" fmla="*/ 152 w 1368"/>
                <a:gd name="T11" fmla="*/ 364 h 1925"/>
                <a:gd name="T12" fmla="*/ 3 w 1368"/>
                <a:gd name="T13" fmla="*/ 367 h 1925"/>
                <a:gd name="T14" fmla="*/ 0 w 1368"/>
                <a:gd name="T15" fmla="*/ 713 h 1925"/>
                <a:gd name="T16" fmla="*/ 5 w 1368"/>
                <a:gd name="T17" fmla="*/ 763 h 1925"/>
                <a:gd name="T18" fmla="*/ 42 w 1368"/>
                <a:gd name="T19" fmla="*/ 781 h 1925"/>
                <a:gd name="T20" fmla="*/ 39 w 1368"/>
                <a:gd name="T21" fmla="*/ 844 h 1925"/>
                <a:gd name="T22" fmla="*/ 62 w 1368"/>
                <a:gd name="T23" fmla="*/ 913 h 1925"/>
                <a:gd name="T24" fmla="*/ 57 w 1368"/>
                <a:gd name="T25" fmla="*/ 1297 h 1925"/>
                <a:gd name="T26" fmla="*/ 155 w 1368"/>
                <a:gd name="T27" fmla="*/ 1505 h 1925"/>
                <a:gd name="T28" fmla="*/ 416 w 1368"/>
                <a:gd name="T29" fmla="*/ 1925 h 1925"/>
                <a:gd name="T30" fmla="*/ 538 w 1368"/>
                <a:gd name="T31" fmla="*/ 1917 h 1925"/>
                <a:gd name="T32" fmla="*/ 552 w 1368"/>
                <a:gd name="T33" fmla="*/ 1872 h 1925"/>
                <a:gd name="T34" fmla="*/ 651 w 1368"/>
                <a:gd name="T35" fmla="*/ 1860 h 1925"/>
                <a:gd name="T36" fmla="*/ 773 w 1368"/>
                <a:gd name="T37" fmla="*/ 1844 h 1925"/>
                <a:gd name="T38" fmla="*/ 814 w 1368"/>
                <a:gd name="T39" fmla="*/ 1791 h 1925"/>
                <a:gd name="T40" fmla="*/ 754 w 1368"/>
                <a:gd name="T41" fmla="*/ 1733 h 1925"/>
                <a:gd name="T42" fmla="*/ 993 w 1368"/>
                <a:gd name="T43" fmla="*/ 1398 h 1925"/>
                <a:gd name="T44" fmla="*/ 1033 w 1368"/>
                <a:gd name="T45" fmla="*/ 1329 h 1925"/>
                <a:gd name="T46" fmla="*/ 981 w 1368"/>
                <a:gd name="T47" fmla="*/ 1317 h 1925"/>
                <a:gd name="T48" fmla="*/ 981 w 1368"/>
                <a:gd name="T49" fmla="*/ 1280 h 1925"/>
                <a:gd name="T50" fmla="*/ 1097 w 1368"/>
                <a:gd name="T51" fmla="*/ 1140 h 1925"/>
                <a:gd name="T52" fmla="*/ 1295 w 1368"/>
                <a:gd name="T53" fmla="*/ 1109 h 1925"/>
                <a:gd name="T54" fmla="*/ 1368 w 1368"/>
                <a:gd name="T55" fmla="*/ 977 h 1925"/>
                <a:gd name="T56" fmla="*/ 1280 w 1368"/>
                <a:gd name="T57" fmla="*/ 888 h 1925"/>
                <a:gd name="T58" fmla="*/ 1368 w 1368"/>
                <a:gd name="T59" fmla="*/ 791 h 1925"/>
                <a:gd name="T60" fmla="*/ 1106 w 1368"/>
                <a:gd name="T61" fmla="*/ 563 h 1925"/>
                <a:gd name="T62" fmla="*/ 495 w 1368"/>
                <a:gd name="T63" fmla="*/ 485 h 1925"/>
                <a:gd name="T64" fmla="*/ 761 w 1368"/>
                <a:gd name="T65" fmla="*/ 107 h 1925"/>
                <a:gd name="T66" fmla="*/ 722 w 1368"/>
                <a:gd name="T67" fmla="*/ 96 h 1925"/>
                <a:gd name="T68" fmla="*/ 695 w 1368"/>
                <a:gd name="T69" fmla="*/ 9 h 1925"/>
                <a:gd name="T70" fmla="*/ 547 w 1368"/>
                <a:gd name="T71" fmla="*/ 0 h 19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368" h="1925">
                  <a:moveTo>
                    <a:pt x="547" y="0"/>
                  </a:moveTo>
                  <a:lnTo>
                    <a:pt x="416" y="62"/>
                  </a:lnTo>
                  <a:lnTo>
                    <a:pt x="345" y="125"/>
                  </a:lnTo>
                  <a:lnTo>
                    <a:pt x="329" y="167"/>
                  </a:lnTo>
                  <a:lnTo>
                    <a:pt x="251" y="293"/>
                  </a:lnTo>
                  <a:lnTo>
                    <a:pt x="152" y="364"/>
                  </a:lnTo>
                  <a:lnTo>
                    <a:pt x="3" y="367"/>
                  </a:lnTo>
                  <a:lnTo>
                    <a:pt x="0" y="713"/>
                  </a:lnTo>
                  <a:lnTo>
                    <a:pt x="5" y="763"/>
                  </a:lnTo>
                  <a:lnTo>
                    <a:pt x="42" y="781"/>
                  </a:lnTo>
                  <a:lnTo>
                    <a:pt x="39" y="844"/>
                  </a:lnTo>
                  <a:lnTo>
                    <a:pt x="62" y="913"/>
                  </a:lnTo>
                  <a:lnTo>
                    <a:pt x="57" y="1297"/>
                  </a:lnTo>
                  <a:lnTo>
                    <a:pt x="155" y="1505"/>
                  </a:lnTo>
                  <a:lnTo>
                    <a:pt x="416" y="1925"/>
                  </a:lnTo>
                  <a:lnTo>
                    <a:pt x="538" y="1917"/>
                  </a:lnTo>
                  <a:lnTo>
                    <a:pt x="552" y="1872"/>
                  </a:lnTo>
                  <a:lnTo>
                    <a:pt x="651" y="1860"/>
                  </a:lnTo>
                  <a:lnTo>
                    <a:pt x="773" y="1844"/>
                  </a:lnTo>
                  <a:lnTo>
                    <a:pt x="814" y="1791"/>
                  </a:lnTo>
                  <a:lnTo>
                    <a:pt x="754" y="1733"/>
                  </a:lnTo>
                  <a:lnTo>
                    <a:pt x="993" y="1398"/>
                  </a:lnTo>
                  <a:lnTo>
                    <a:pt x="1033" y="1329"/>
                  </a:lnTo>
                  <a:lnTo>
                    <a:pt x="981" y="1317"/>
                  </a:lnTo>
                  <a:lnTo>
                    <a:pt x="981" y="1280"/>
                  </a:lnTo>
                  <a:lnTo>
                    <a:pt x="1097" y="1140"/>
                  </a:lnTo>
                  <a:lnTo>
                    <a:pt x="1295" y="1109"/>
                  </a:lnTo>
                  <a:lnTo>
                    <a:pt x="1368" y="977"/>
                  </a:lnTo>
                  <a:lnTo>
                    <a:pt x="1280" y="888"/>
                  </a:lnTo>
                  <a:lnTo>
                    <a:pt x="1368" y="791"/>
                  </a:lnTo>
                  <a:lnTo>
                    <a:pt x="1106" y="563"/>
                  </a:lnTo>
                  <a:lnTo>
                    <a:pt x="495" y="485"/>
                  </a:lnTo>
                  <a:lnTo>
                    <a:pt x="761" y="107"/>
                  </a:lnTo>
                  <a:lnTo>
                    <a:pt x="722" y="96"/>
                  </a:lnTo>
                  <a:lnTo>
                    <a:pt x="695" y="9"/>
                  </a:lnTo>
                  <a:lnTo>
                    <a:pt x="547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42" name="Freeform 54"/>
            <p:cNvSpPr>
              <a:spLocks/>
            </p:cNvSpPr>
            <p:nvPr/>
          </p:nvSpPr>
          <p:spPr bwMode="auto">
            <a:xfrm>
              <a:off x="4577" y="1741"/>
              <a:ext cx="363" cy="582"/>
            </a:xfrm>
            <a:custGeom>
              <a:avLst/>
              <a:gdLst>
                <a:gd name="T0" fmla="*/ 0 w 1909"/>
                <a:gd name="T1" fmla="*/ 2761 h 3066"/>
                <a:gd name="T2" fmla="*/ 879 w 1909"/>
                <a:gd name="T3" fmla="*/ 3066 h 3066"/>
                <a:gd name="T4" fmla="*/ 1282 w 1909"/>
                <a:gd name="T5" fmla="*/ 2811 h 3066"/>
                <a:gd name="T6" fmla="*/ 1469 w 1909"/>
                <a:gd name="T7" fmla="*/ 2741 h 3066"/>
                <a:gd name="T8" fmla="*/ 1501 w 1909"/>
                <a:gd name="T9" fmla="*/ 2552 h 3066"/>
                <a:gd name="T10" fmla="*/ 1599 w 1909"/>
                <a:gd name="T11" fmla="*/ 2486 h 3066"/>
                <a:gd name="T12" fmla="*/ 1836 w 1909"/>
                <a:gd name="T13" fmla="*/ 2268 h 3066"/>
                <a:gd name="T14" fmla="*/ 1789 w 1909"/>
                <a:gd name="T15" fmla="*/ 2197 h 3066"/>
                <a:gd name="T16" fmla="*/ 1907 w 1909"/>
                <a:gd name="T17" fmla="*/ 1766 h 3066"/>
                <a:gd name="T18" fmla="*/ 1729 w 1909"/>
                <a:gd name="T19" fmla="*/ 1243 h 3066"/>
                <a:gd name="T20" fmla="*/ 1581 w 1909"/>
                <a:gd name="T21" fmla="*/ 1171 h 3066"/>
                <a:gd name="T22" fmla="*/ 1403 w 1909"/>
                <a:gd name="T23" fmla="*/ 1136 h 3066"/>
                <a:gd name="T24" fmla="*/ 1177 w 1909"/>
                <a:gd name="T25" fmla="*/ 1157 h 3066"/>
                <a:gd name="T26" fmla="*/ 1049 w 1909"/>
                <a:gd name="T27" fmla="*/ 1029 h 3066"/>
                <a:gd name="T28" fmla="*/ 1487 w 1909"/>
                <a:gd name="T29" fmla="*/ 585 h 3066"/>
                <a:gd name="T30" fmla="*/ 1559 w 1909"/>
                <a:gd name="T31" fmla="*/ 556 h 3066"/>
                <a:gd name="T32" fmla="*/ 1607 w 1909"/>
                <a:gd name="T33" fmla="*/ 580 h 3066"/>
                <a:gd name="T34" fmla="*/ 1859 w 1909"/>
                <a:gd name="T35" fmla="*/ 253 h 3066"/>
                <a:gd name="T36" fmla="*/ 1515 w 1909"/>
                <a:gd name="T37" fmla="*/ 31 h 3066"/>
                <a:gd name="T38" fmla="*/ 1410 w 1909"/>
                <a:gd name="T39" fmla="*/ 0 h 3066"/>
                <a:gd name="T40" fmla="*/ 1327 w 1909"/>
                <a:gd name="T41" fmla="*/ 75 h 3066"/>
                <a:gd name="T42" fmla="*/ 1371 w 1909"/>
                <a:gd name="T43" fmla="*/ 248 h 3066"/>
                <a:gd name="T44" fmla="*/ 1097 w 1909"/>
                <a:gd name="T45" fmla="*/ 488 h 3066"/>
                <a:gd name="T46" fmla="*/ 1016 w 1909"/>
                <a:gd name="T47" fmla="*/ 488 h 3066"/>
                <a:gd name="T48" fmla="*/ 833 w 1909"/>
                <a:gd name="T49" fmla="*/ 575 h 3066"/>
                <a:gd name="T50" fmla="*/ 866 w 1909"/>
                <a:gd name="T51" fmla="*/ 758 h 3066"/>
                <a:gd name="T52" fmla="*/ 707 w 1909"/>
                <a:gd name="T53" fmla="*/ 847 h 3066"/>
                <a:gd name="T54" fmla="*/ 667 w 1909"/>
                <a:gd name="T55" fmla="*/ 980 h 3066"/>
                <a:gd name="T56" fmla="*/ 476 w 1909"/>
                <a:gd name="T57" fmla="*/ 1133 h 3066"/>
                <a:gd name="T58" fmla="*/ 375 w 1909"/>
                <a:gd name="T59" fmla="*/ 1197 h 3066"/>
                <a:gd name="T60" fmla="*/ 510 w 1909"/>
                <a:gd name="T61" fmla="*/ 1366 h 3066"/>
                <a:gd name="T62" fmla="*/ 627 w 1909"/>
                <a:gd name="T63" fmla="*/ 1211 h 3066"/>
                <a:gd name="T64" fmla="*/ 1144 w 1909"/>
                <a:gd name="T65" fmla="*/ 1229 h 3066"/>
                <a:gd name="T66" fmla="*/ 1186 w 1909"/>
                <a:gd name="T67" fmla="*/ 1406 h 3066"/>
                <a:gd name="T68" fmla="*/ 953 w 1909"/>
                <a:gd name="T69" fmla="*/ 1674 h 3066"/>
                <a:gd name="T70" fmla="*/ 944 w 1909"/>
                <a:gd name="T71" fmla="*/ 1795 h 3066"/>
                <a:gd name="T72" fmla="*/ 523 w 1909"/>
                <a:gd name="T73" fmla="*/ 1847 h 3066"/>
                <a:gd name="T74" fmla="*/ 548 w 1909"/>
                <a:gd name="T75" fmla="*/ 2001 h 3066"/>
                <a:gd name="T76" fmla="*/ 567 w 1909"/>
                <a:gd name="T77" fmla="*/ 2106 h 3066"/>
                <a:gd name="T78" fmla="*/ 264 w 1909"/>
                <a:gd name="T79" fmla="*/ 2384 h 30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909" h="3066">
                  <a:moveTo>
                    <a:pt x="264" y="2384"/>
                  </a:moveTo>
                  <a:lnTo>
                    <a:pt x="0" y="2761"/>
                  </a:lnTo>
                  <a:lnTo>
                    <a:pt x="619" y="2838"/>
                  </a:lnTo>
                  <a:lnTo>
                    <a:pt x="879" y="3066"/>
                  </a:lnTo>
                  <a:lnTo>
                    <a:pt x="1147" y="2908"/>
                  </a:lnTo>
                  <a:lnTo>
                    <a:pt x="1282" y="2811"/>
                  </a:lnTo>
                  <a:lnTo>
                    <a:pt x="1429" y="2761"/>
                  </a:lnTo>
                  <a:lnTo>
                    <a:pt x="1469" y="2741"/>
                  </a:lnTo>
                  <a:lnTo>
                    <a:pt x="1450" y="2690"/>
                  </a:lnTo>
                  <a:lnTo>
                    <a:pt x="1501" y="2552"/>
                  </a:lnTo>
                  <a:lnTo>
                    <a:pt x="1540" y="2504"/>
                  </a:lnTo>
                  <a:lnTo>
                    <a:pt x="1599" y="2486"/>
                  </a:lnTo>
                  <a:lnTo>
                    <a:pt x="1808" y="2302"/>
                  </a:lnTo>
                  <a:lnTo>
                    <a:pt x="1836" y="2268"/>
                  </a:lnTo>
                  <a:lnTo>
                    <a:pt x="1805" y="2233"/>
                  </a:lnTo>
                  <a:lnTo>
                    <a:pt x="1789" y="2197"/>
                  </a:lnTo>
                  <a:lnTo>
                    <a:pt x="1800" y="2061"/>
                  </a:lnTo>
                  <a:lnTo>
                    <a:pt x="1907" y="1766"/>
                  </a:lnTo>
                  <a:lnTo>
                    <a:pt x="1909" y="1539"/>
                  </a:lnTo>
                  <a:lnTo>
                    <a:pt x="1729" y="1243"/>
                  </a:lnTo>
                  <a:lnTo>
                    <a:pt x="1677" y="1238"/>
                  </a:lnTo>
                  <a:lnTo>
                    <a:pt x="1581" y="1171"/>
                  </a:lnTo>
                  <a:lnTo>
                    <a:pt x="1489" y="1169"/>
                  </a:lnTo>
                  <a:lnTo>
                    <a:pt x="1403" y="1136"/>
                  </a:lnTo>
                  <a:lnTo>
                    <a:pt x="1200" y="1171"/>
                  </a:lnTo>
                  <a:lnTo>
                    <a:pt x="1177" y="1157"/>
                  </a:lnTo>
                  <a:lnTo>
                    <a:pt x="1155" y="1094"/>
                  </a:lnTo>
                  <a:lnTo>
                    <a:pt x="1049" y="1029"/>
                  </a:lnTo>
                  <a:lnTo>
                    <a:pt x="1404" y="679"/>
                  </a:lnTo>
                  <a:lnTo>
                    <a:pt x="1487" y="585"/>
                  </a:lnTo>
                  <a:lnTo>
                    <a:pt x="1511" y="556"/>
                  </a:lnTo>
                  <a:lnTo>
                    <a:pt x="1559" y="556"/>
                  </a:lnTo>
                  <a:lnTo>
                    <a:pt x="1581" y="573"/>
                  </a:lnTo>
                  <a:lnTo>
                    <a:pt x="1607" y="580"/>
                  </a:lnTo>
                  <a:lnTo>
                    <a:pt x="1891" y="281"/>
                  </a:lnTo>
                  <a:lnTo>
                    <a:pt x="1859" y="253"/>
                  </a:lnTo>
                  <a:lnTo>
                    <a:pt x="1664" y="138"/>
                  </a:lnTo>
                  <a:lnTo>
                    <a:pt x="1515" y="31"/>
                  </a:lnTo>
                  <a:lnTo>
                    <a:pt x="1472" y="31"/>
                  </a:lnTo>
                  <a:lnTo>
                    <a:pt x="1410" y="0"/>
                  </a:lnTo>
                  <a:lnTo>
                    <a:pt x="1335" y="33"/>
                  </a:lnTo>
                  <a:lnTo>
                    <a:pt x="1327" y="75"/>
                  </a:lnTo>
                  <a:lnTo>
                    <a:pt x="1389" y="112"/>
                  </a:lnTo>
                  <a:lnTo>
                    <a:pt x="1371" y="248"/>
                  </a:lnTo>
                  <a:lnTo>
                    <a:pt x="1317" y="253"/>
                  </a:lnTo>
                  <a:lnTo>
                    <a:pt x="1097" y="488"/>
                  </a:lnTo>
                  <a:lnTo>
                    <a:pt x="1034" y="477"/>
                  </a:lnTo>
                  <a:lnTo>
                    <a:pt x="1016" y="488"/>
                  </a:lnTo>
                  <a:lnTo>
                    <a:pt x="929" y="480"/>
                  </a:lnTo>
                  <a:lnTo>
                    <a:pt x="833" y="575"/>
                  </a:lnTo>
                  <a:lnTo>
                    <a:pt x="821" y="666"/>
                  </a:lnTo>
                  <a:lnTo>
                    <a:pt x="866" y="758"/>
                  </a:lnTo>
                  <a:lnTo>
                    <a:pt x="791" y="846"/>
                  </a:lnTo>
                  <a:lnTo>
                    <a:pt x="707" y="847"/>
                  </a:lnTo>
                  <a:lnTo>
                    <a:pt x="665" y="884"/>
                  </a:lnTo>
                  <a:lnTo>
                    <a:pt x="667" y="980"/>
                  </a:lnTo>
                  <a:lnTo>
                    <a:pt x="560" y="1085"/>
                  </a:lnTo>
                  <a:lnTo>
                    <a:pt x="476" y="1133"/>
                  </a:lnTo>
                  <a:lnTo>
                    <a:pt x="420" y="1131"/>
                  </a:lnTo>
                  <a:lnTo>
                    <a:pt x="375" y="1197"/>
                  </a:lnTo>
                  <a:lnTo>
                    <a:pt x="472" y="1384"/>
                  </a:lnTo>
                  <a:lnTo>
                    <a:pt x="510" y="1366"/>
                  </a:lnTo>
                  <a:lnTo>
                    <a:pt x="488" y="1316"/>
                  </a:lnTo>
                  <a:lnTo>
                    <a:pt x="627" y="1211"/>
                  </a:lnTo>
                  <a:lnTo>
                    <a:pt x="880" y="1271"/>
                  </a:lnTo>
                  <a:lnTo>
                    <a:pt x="1144" y="1229"/>
                  </a:lnTo>
                  <a:lnTo>
                    <a:pt x="1238" y="1447"/>
                  </a:lnTo>
                  <a:lnTo>
                    <a:pt x="1186" y="1406"/>
                  </a:lnTo>
                  <a:lnTo>
                    <a:pt x="935" y="1486"/>
                  </a:lnTo>
                  <a:lnTo>
                    <a:pt x="953" y="1674"/>
                  </a:lnTo>
                  <a:lnTo>
                    <a:pt x="998" y="1732"/>
                  </a:lnTo>
                  <a:lnTo>
                    <a:pt x="944" y="1795"/>
                  </a:lnTo>
                  <a:lnTo>
                    <a:pt x="965" y="1909"/>
                  </a:lnTo>
                  <a:lnTo>
                    <a:pt x="523" y="1847"/>
                  </a:lnTo>
                  <a:lnTo>
                    <a:pt x="507" y="1879"/>
                  </a:lnTo>
                  <a:lnTo>
                    <a:pt x="548" y="2001"/>
                  </a:lnTo>
                  <a:lnTo>
                    <a:pt x="539" y="2067"/>
                  </a:lnTo>
                  <a:lnTo>
                    <a:pt x="567" y="2106"/>
                  </a:lnTo>
                  <a:lnTo>
                    <a:pt x="322" y="2374"/>
                  </a:lnTo>
                  <a:lnTo>
                    <a:pt x="264" y="238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43" name="Freeform 55"/>
            <p:cNvSpPr>
              <a:spLocks/>
            </p:cNvSpPr>
            <p:nvPr/>
          </p:nvSpPr>
          <p:spPr bwMode="auto">
            <a:xfrm>
              <a:off x="3781" y="1182"/>
              <a:ext cx="240" cy="353"/>
            </a:xfrm>
            <a:custGeom>
              <a:avLst/>
              <a:gdLst>
                <a:gd name="T0" fmla="*/ 1199 w 1261"/>
                <a:gd name="T1" fmla="*/ 710 h 1852"/>
                <a:gd name="T2" fmla="*/ 1103 w 1261"/>
                <a:gd name="T3" fmla="*/ 743 h 1852"/>
                <a:gd name="T4" fmla="*/ 1007 w 1261"/>
                <a:gd name="T5" fmla="*/ 856 h 1852"/>
                <a:gd name="T6" fmla="*/ 1009 w 1261"/>
                <a:gd name="T7" fmla="*/ 1146 h 1852"/>
                <a:gd name="T8" fmla="*/ 1046 w 1261"/>
                <a:gd name="T9" fmla="*/ 1218 h 1852"/>
                <a:gd name="T10" fmla="*/ 1039 w 1261"/>
                <a:gd name="T11" fmla="*/ 1317 h 1852"/>
                <a:gd name="T12" fmla="*/ 1083 w 1261"/>
                <a:gd name="T13" fmla="*/ 1349 h 1852"/>
                <a:gd name="T14" fmla="*/ 1098 w 1261"/>
                <a:gd name="T15" fmla="*/ 1553 h 1852"/>
                <a:gd name="T16" fmla="*/ 1041 w 1261"/>
                <a:gd name="T17" fmla="*/ 1620 h 1852"/>
                <a:gd name="T18" fmla="*/ 940 w 1261"/>
                <a:gd name="T19" fmla="*/ 1638 h 1852"/>
                <a:gd name="T20" fmla="*/ 859 w 1261"/>
                <a:gd name="T21" fmla="*/ 1798 h 1852"/>
                <a:gd name="T22" fmla="*/ 752 w 1261"/>
                <a:gd name="T23" fmla="*/ 1818 h 1852"/>
                <a:gd name="T24" fmla="*/ 691 w 1261"/>
                <a:gd name="T25" fmla="*/ 1675 h 1852"/>
                <a:gd name="T26" fmla="*/ 575 w 1261"/>
                <a:gd name="T27" fmla="*/ 1645 h 1852"/>
                <a:gd name="T28" fmla="*/ 543 w 1261"/>
                <a:gd name="T29" fmla="*/ 1601 h 1852"/>
                <a:gd name="T30" fmla="*/ 482 w 1261"/>
                <a:gd name="T31" fmla="*/ 1490 h 1852"/>
                <a:gd name="T32" fmla="*/ 439 w 1261"/>
                <a:gd name="T33" fmla="*/ 1413 h 1852"/>
                <a:gd name="T34" fmla="*/ 321 w 1261"/>
                <a:gd name="T35" fmla="*/ 1357 h 1852"/>
                <a:gd name="T36" fmla="*/ 331 w 1261"/>
                <a:gd name="T37" fmla="*/ 1292 h 1852"/>
                <a:gd name="T38" fmla="*/ 249 w 1261"/>
                <a:gd name="T39" fmla="*/ 1248 h 1852"/>
                <a:gd name="T40" fmla="*/ 107 w 1261"/>
                <a:gd name="T41" fmla="*/ 1093 h 1852"/>
                <a:gd name="T42" fmla="*/ 44 w 1261"/>
                <a:gd name="T43" fmla="*/ 989 h 1852"/>
                <a:gd name="T44" fmla="*/ 304 w 1261"/>
                <a:gd name="T45" fmla="*/ 1102 h 1852"/>
                <a:gd name="T46" fmla="*/ 64 w 1261"/>
                <a:gd name="T47" fmla="*/ 545 h 1852"/>
                <a:gd name="T48" fmla="*/ 0 w 1261"/>
                <a:gd name="T49" fmla="*/ 345 h 1852"/>
                <a:gd name="T50" fmla="*/ 388 w 1261"/>
                <a:gd name="T51" fmla="*/ 192 h 1852"/>
                <a:gd name="T52" fmla="*/ 689 w 1261"/>
                <a:gd name="T53" fmla="*/ 7 h 1852"/>
                <a:gd name="T54" fmla="*/ 992 w 1261"/>
                <a:gd name="T55" fmla="*/ 165 h 1852"/>
                <a:gd name="T56" fmla="*/ 1024 w 1261"/>
                <a:gd name="T57" fmla="*/ 146 h 1852"/>
                <a:gd name="T58" fmla="*/ 1076 w 1261"/>
                <a:gd name="T59" fmla="*/ 146 h 1852"/>
                <a:gd name="T60" fmla="*/ 1113 w 1261"/>
                <a:gd name="T61" fmla="*/ 377 h 1852"/>
                <a:gd name="T62" fmla="*/ 1204 w 1261"/>
                <a:gd name="T63" fmla="*/ 532 h 18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61" h="1852">
                  <a:moveTo>
                    <a:pt x="1261" y="706"/>
                  </a:moveTo>
                  <a:lnTo>
                    <a:pt x="1199" y="710"/>
                  </a:lnTo>
                  <a:lnTo>
                    <a:pt x="1159" y="743"/>
                  </a:lnTo>
                  <a:lnTo>
                    <a:pt x="1103" y="743"/>
                  </a:lnTo>
                  <a:lnTo>
                    <a:pt x="1076" y="787"/>
                  </a:lnTo>
                  <a:lnTo>
                    <a:pt x="1007" y="856"/>
                  </a:lnTo>
                  <a:lnTo>
                    <a:pt x="1041" y="1115"/>
                  </a:lnTo>
                  <a:lnTo>
                    <a:pt x="1009" y="1146"/>
                  </a:lnTo>
                  <a:lnTo>
                    <a:pt x="1007" y="1191"/>
                  </a:lnTo>
                  <a:lnTo>
                    <a:pt x="1046" y="1218"/>
                  </a:lnTo>
                  <a:lnTo>
                    <a:pt x="1056" y="1300"/>
                  </a:lnTo>
                  <a:lnTo>
                    <a:pt x="1039" y="1317"/>
                  </a:lnTo>
                  <a:lnTo>
                    <a:pt x="1039" y="1346"/>
                  </a:lnTo>
                  <a:lnTo>
                    <a:pt x="1083" y="1349"/>
                  </a:lnTo>
                  <a:lnTo>
                    <a:pt x="1172" y="1536"/>
                  </a:lnTo>
                  <a:lnTo>
                    <a:pt x="1098" y="1553"/>
                  </a:lnTo>
                  <a:lnTo>
                    <a:pt x="1059" y="1586"/>
                  </a:lnTo>
                  <a:lnTo>
                    <a:pt x="1041" y="1620"/>
                  </a:lnTo>
                  <a:lnTo>
                    <a:pt x="1004" y="1610"/>
                  </a:lnTo>
                  <a:lnTo>
                    <a:pt x="940" y="1638"/>
                  </a:lnTo>
                  <a:lnTo>
                    <a:pt x="881" y="1721"/>
                  </a:lnTo>
                  <a:lnTo>
                    <a:pt x="859" y="1798"/>
                  </a:lnTo>
                  <a:lnTo>
                    <a:pt x="802" y="1852"/>
                  </a:lnTo>
                  <a:lnTo>
                    <a:pt x="752" y="1818"/>
                  </a:lnTo>
                  <a:lnTo>
                    <a:pt x="701" y="1719"/>
                  </a:lnTo>
                  <a:lnTo>
                    <a:pt x="691" y="1675"/>
                  </a:lnTo>
                  <a:lnTo>
                    <a:pt x="578" y="1675"/>
                  </a:lnTo>
                  <a:lnTo>
                    <a:pt x="575" y="1645"/>
                  </a:lnTo>
                  <a:lnTo>
                    <a:pt x="530" y="1618"/>
                  </a:lnTo>
                  <a:lnTo>
                    <a:pt x="543" y="1601"/>
                  </a:lnTo>
                  <a:lnTo>
                    <a:pt x="543" y="1551"/>
                  </a:lnTo>
                  <a:lnTo>
                    <a:pt x="482" y="1490"/>
                  </a:lnTo>
                  <a:lnTo>
                    <a:pt x="476" y="1423"/>
                  </a:lnTo>
                  <a:lnTo>
                    <a:pt x="439" y="1413"/>
                  </a:lnTo>
                  <a:lnTo>
                    <a:pt x="312" y="1396"/>
                  </a:lnTo>
                  <a:lnTo>
                    <a:pt x="321" y="1357"/>
                  </a:lnTo>
                  <a:lnTo>
                    <a:pt x="341" y="1322"/>
                  </a:lnTo>
                  <a:lnTo>
                    <a:pt x="331" y="1292"/>
                  </a:lnTo>
                  <a:lnTo>
                    <a:pt x="304" y="1255"/>
                  </a:lnTo>
                  <a:lnTo>
                    <a:pt x="249" y="1248"/>
                  </a:lnTo>
                  <a:lnTo>
                    <a:pt x="252" y="1216"/>
                  </a:lnTo>
                  <a:lnTo>
                    <a:pt x="107" y="1093"/>
                  </a:lnTo>
                  <a:lnTo>
                    <a:pt x="42" y="1065"/>
                  </a:lnTo>
                  <a:lnTo>
                    <a:pt x="44" y="989"/>
                  </a:lnTo>
                  <a:lnTo>
                    <a:pt x="25" y="947"/>
                  </a:lnTo>
                  <a:lnTo>
                    <a:pt x="304" y="1102"/>
                  </a:lnTo>
                  <a:lnTo>
                    <a:pt x="133" y="560"/>
                  </a:lnTo>
                  <a:lnTo>
                    <a:pt x="64" y="545"/>
                  </a:lnTo>
                  <a:lnTo>
                    <a:pt x="10" y="493"/>
                  </a:lnTo>
                  <a:lnTo>
                    <a:pt x="0" y="345"/>
                  </a:lnTo>
                  <a:lnTo>
                    <a:pt x="341" y="382"/>
                  </a:lnTo>
                  <a:lnTo>
                    <a:pt x="388" y="192"/>
                  </a:lnTo>
                  <a:lnTo>
                    <a:pt x="604" y="0"/>
                  </a:lnTo>
                  <a:lnTo>
                    <a:pt x="689" y="7"/>
                  </a:lnTo>
                  <a:lnTo>
                    <a:pt x="802" y="125"/>
                  </a:lnTo>
                  <a:lnTo>
                    <a:pt x="992" y="165"/>
                  </a:lnTo>
                  <a:lnTo>
                    <a:pt x="1029" y="153"/>
                  </a:lnTo>
                  <a:lnTo>
                    <a:pt x="1024" y="146"/>
                  </a:lnTo>
                  <a:lnTo>
                    <a:pt x="1054" y="57"/>
                  </a:lnTo>
                  <a:lnTo>
                    <a:pt x="1076" y="146"/>
                  </a:lnTo>
                  <a:lnTo>
                    <a:pt x="1031" y="276"/>
                  </a:lnTo>
                  <a:lnTo>
                    <a:pt x="1113" y="377"/>
                  </a:lnTo>
                  <a:lnTo>
                    <a:pt x="1115" y="478"/>
                  </a:lnTo>
                  <a:lnTo>
                    <a:pt x="1204" y="532"/>
                  </a:lnTo>
                  <a:lnTo>
                    <a:pt x="1261" y="70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44" name="Freeform 56"/>
            <p:cNvSpPr>
              <a:spLocks/>
            </p:cNvSpPr>
            <p:nvPr/>
          </p:nvSpPr>
          <p:spPr bwMode="auto">
            <a:xfrm>
              <a:off x="3408" y="1588"/>
              <a:ext cx="231" cy="218"/>
            </a:xfrm>
            <a:custGeom>
              <a:avLst/>
              <a:gdLst>
                <a:gd name="T0" fmla="*/ 34 w 1221"/>
                <a:gd name="T1" fmla="*/ 976 h 1151"/>
                <a:gd name="T2" fmla="*/ 0 w 1221"/>
                <a:gd name="T3" fmla="*/ 922 h 1151"/>
                <a:gd name="T4" fmla="*/ 2 w 1221"/>
                <a:gd name="T5" fmla="*/ 900 h 1151"/>
                <a:gd name="T6" fmla="*/ 45 w 1221"/>
                <a:gd name="T7" fmla="*/ 814 h 1151"/>
                <a:gd name="T8" fmla="*/ 38 w 1221"/>
                <a:gd name="T9" fmla="*/ 712 h 1151"/>
                <a:gd name="T10" fmla="*/ 135 w 1221"/>
                <a:gd name="T11" fmla="*/ 606 h 1151"/>
                <a:gd name="T12" fmla="*/ 146 w 1221"/>
                <a:gd name="T13" fmla="*/ 579 h 1151"/>
                <a:gd name="T14" fmla="*/ 115 w 1221"/>
                <a:gd name="T15" fmla="*/ 556 h 1151"/>
                <a:gd name="T16" fmla="*/ 119 w 1221"/>
                <a:gd name="T17" fmla="*/ 492 h 1151"/>
                <a:gd name="T18" fmla="*/ 135 w 1221"/>
                <a:gd name="T19" fmla="*/ 453 h 1151"/>
                <a:gd name="T20" fmla="*/ 166 w 1221"/>
                <a:gd name="T21" fmla="*/ 393 h 1151"/>
                <a:gd name="T22" fmla="*/ 251 w 1221"/>
                <a:gd name="T23" fmla="*/ 325 h 1151"/>
                <a:gd name="T24" fmla="*/ 267 w 1221"/>
                <a:gd name="T25" fmla="*/ 236 h 1151"/>
                <a:gd name="T26" fmla="*/ 332 w 1221"/>
                <a:gd name="T27" fmla="*/ 229 h 1151"/>
                <a:gd name="T28" fmla="*/ 355 w 1221"/>
                <a:gd name="T29" fmla="*/ 207 h 1151"/>
                <a:gd name="T30" fmla="*/ 353 w 1221"/>
                <a:gd name="T31" fmla="*/ 177 h 1151"/>
                <a:gd name="T32" fmla="*/ 359 w 1221"/>
                <a:gd name="T33" fmla="*/ 137 h 1151"/>
                <a:gd name="T34" fmla="*/ 409 w 1221"/>
                <a:gd name="T35" fmla="*/ 99 h 1151"/>
                <a:gd name="T36" fmla="*/ 422 w 1221"/>
                <a:gd name="T37" fmla="*/ 45 h 1151"/>
                <a:gd name="T38" fmla="*/ 505 w 1221"/>
                <a:gd name="T39" fmla="*/ 0 h 1151"/>
                <a:gd name="T40" fmla="*/ 994 w 1221"/>
                <a:gd name="T41" fmla="*/ 29 h 1151"/>
                <a:gd name="T42" fmla="*/ 958 w 1221"/>
                <a:gd name="T43" fmla="*/ 67 h 1151"/>
                <a:gd name="T44" fmla="*/ 918 w 1221"/>
                <a:gd name="T45" fmla="*/ 274 h 1151"/>
                <a:gd name="T46" fmla="*/ 992 w 1221"/>
                <a:gd name="T47" fmla="*/ 411 h 1151"/>
                <a:gd name="T48" fmla="*/ 1001 w 1221"/>
                <a:gd name="T49" fmla="*/ 447 h 1151"/>
                <a:gd name="T50" fmla="*/ 1073 w 1221"/>
                <a:gd name="T51" fmla="*/ 525 h 1151"/>
                <a:gd name="T52" fmla="*/ 1091 w 1221"/>
                <a:gd name="T53" fmla="*/ 559 h 1151"/>
                <a:gd name="T54" fmla="*/ 1111 w 1221"/>
                <a:gd name="T55" fmla="*/ 592 h 1151"/>
                <a:gd name="T56" fmla="*/ 1140 w 1221"/>
                <a:gd name="T57" fmla="*/ 620 h 1151"/>
                <a:gd name="T58" fmla="*/ 1153 w 1221"/>
                <a:gd name="T59" fmla="*/ 702 h 1151"/>
                <a:gd name="T60" fmla="*/ 1187 w 1221"/>
                <a:gd name="T61" fmla="*/ 740 h 1151"/>
                <a:gd name="T62" fmla="*/ 1142 w 1221"/>
                <a:gd name="T63" fmla="*/ 786 h 1151"/>
                <a:gd name="T64" fmla="*/ 1131 w 1221"/>
                <a:gd name="T65" fmla="*/ 834 h 1151"/>
                <a:gd name="T66" fmla="*/ 1194 w 1221"/>
                <a:gd name="T67" fmla="*/ 868 h 1151"/>
                <a:gd name="T68" fmla="*/ 1221 w 1221"/>
                <a:gd name="T69" fmla="*/ 1102 h 1151"/>
                <a:gd name="T70" fmla="*/ 1167 w 1221"/>
                <a:gd name="T71" fmla="*/ 1151 h 1151"/>
                <a:gd name="T72" fmla="*/ 1023 w 1221"/>
                <a:gd name="T73" fmla="*/ 1138 h 1151"/>
                <a:gd name="T74" fmla="*/ 1035 w 1221"/>
                <a:gd name="T75" fmla="*/ 1124 h 1151"/>
                <a:gd name="T76" fmla="*/ 1023 w 1221"/>
                <a:gd name="T77" fmla="*/ 1074 h 1151"/>
                <a:gd name="T78" fmla="*/ 889 w 1221"/>
                <a:gd name="T79" fmla="*/ 1068 h 1151"/>
                <a:gd name="T80" fmla="*/ 817 w 1221"/>
                <a:gd name="T81" fmla="*/ 1034 h 1151"/>
                <a:gd name="T82" fmla="*/ 767 w 1221"/>
                <a:gd name="T83" fmla="*/ 964 h 1151"/>
                <a:gd name="T84" fmla="*/ 597 w 1221"/>
                <a:gd name="T85" fmla="*/ 916 h 1151"/>
                <a:gd name="T86" fmla="*/ 301 w 1221"/>
                <a:gd name="T87" fmla="*/ 814 h 1151"/>
                <a:gd name="T88" fmla="*/ 34 w 1221"/>
                <a:gd name="T89" fmla="*/ 976 h 1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221" h="1151">
                  <a:moveTo>
                    <a:pt x="34" y="976"/>
                  </a:moveTo>
                  <a:lnTo>
                    <a:pt x="0" y="922"/>
                  </a:lnTo>
                  <a:lnTo>
                    <a:pt x="2" y="900"/>
                  </a:lnTo>
                  <a:lnTo>
                    <a:pt x="45" y="814"/>
                  </a:lnTo>
                  <a:lnTo>
                    <a:pt x="38" y="712"/>
                  </a:lnTo>
                  <a:lnTo>
                    <a:pt x="135" y="606"/>
                  </a:lnTo>
                  <a:lnTo>
                    <a:pt x="146" y="579"/>
                  </a:lnTo>
                  <a:lnTo>
                    <a:pt x="115" y="556"/>
                  </a:lnTo>
                  <a:lnTo>
                    <a:pt x="119" y="492"/>
                  </a:lnTo>
                  <a:lnTo>
                    <a:pt x="135" y="453"/>
                  </a:lnTo>
                  <a:lnTo>
                    <a:pt x="166" y="393"/>
                  </a:lnTo>
                  <a:lnTo>
                    <a:pt x="251" y="325"/>
                  </a:lnTo>
                  <a:lnTo>
                    <a:pt x="267" y="236"/>
                  </a:lnTo>
                  <a:lnTo>
                    <a:pt x="332" y="229"/>
                  </a:lnTo>
                  <a:lnTo>
                    <a:pt x="355" y="207"/>
                  </a:lnTo>
                  <a:lnTo>
                    <a:pt x="353" y="177"/>
                  </a:lnTo>
                  <a:lnTo>
                    <a:pt x="359" y="137"/>
                  </a:lnTo>
                  <a:lnTo>
                    <a:pt x="409" y="99"/>
                  </a:lnTo>
                  <a:lnTo>
                    <a:pt x="422" y="45"/>
                  </a:lnTo>
                  <a:lnTo>
                    <a:pt x="505" y="0"/>
                  </a:lnTo>
                  <a:lnTo>
                    <a:pt x="994" y="29"/>
                  </a:lnTo>
                  <a:lnTo>
                    <a:pt x="958" y="67"/>
                  </a:lnTo>
                  <a:lnTo>
                    <a:pt x="918" y="274"/>
                  </a:lnTo>
                  <a:lnTo>
                    <a:pt x="992" y="411"/>
                  </a:lnTo>
                  <a:lnTo>
                    <a:pt x="1001" y="447"/>
                  </a:lnTo>
                  <a:lnTo>
                    <a:pt x="1073" y="525"/>
                  </a:lnTo>
                  <a:lnTo>
                    <a:pt x="1091" y="559"/>
                  </a:lnTo>
                  <a:lnTo>
                    <a:pt x="1111" y="592"/>
                  </a:lnTo>
                  <a:lnTo>
                    <a:pt x="1140" y="620"/>
                  </a:lnTo>
                  <a:lnTo>
                    <a:pt x="1153" y="702"/>
                  </a:lnTo>
                  <a:lnTo>
                    <a:pt x="1187" y="740"/>
                  </a:lnTo>
                  <a:lnTo>
                    <a:pt x="1142" y="786"/>
                  </a:lnTo>
                  <a:lnTo>
                    <a:pt x="1131" y="834"/>
                  </a:lnTo>
                  <a:lnTo>
                    <a:pt x="1194" y="868"/>
                  </a:lnTo>
                  <a:lnTo>
                    <a:pt x="1221" y="1102"/>
                  </a:lnTo>
                  <a:lnTo>
                    <a:pt x="1167" y="1151"/>
                  </a:lnTo>
                  <a:lnTo>
                    <a:pt x="1023" y="1138"/>
                  </a:lnTo>
                  <a:lnTo>
                    <a:pt x="1035" y="1124"/>
                  </a:lnTo>
                  <a:lnTo>
                    <a:pt x="1023" y="1074"/>
                  </a:lnTo>
                  <a:lnTo>
                    <a:pt x="889" y="1068"/>
                  </a:lnTo>
                  <a:lnTo>
                    <a:pt x="817" y="1034"/>
                  </a:lnTo>
                  <a:lnTo>
                    <a:pt x="767" y="964"/>
                  </a:lnTo>
                  <a:lnTo>
                    <a:pt x="597" y="916"/>
                  </a:lnTo>
                  <a:lnTo>
                    <a:pt x="301" y="814"/>
                  </a:lnTo>
                  <a:lnTo>
                    <a:pt x="34" y="97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45" name="Freeform 57"/>
            <p:cNvSpPr>
              <a:spLocks/>
            </p:cNvSpPr>
            <p:nvPr/>
          </p:nvSpPr>
          <p:spPr bwMode="auto">
            <a:xfrm>
              <a:off x="4317" y="3028"/>
              <a:ext cx="250" cy="243"/>
            </a:xfrm>
            <a:custGeom>
              <a:avLst/>
              <a:gdLst>
                <a:gd name="T0" fmla="*/ 219 w 1317"/>
                <a:gd name="T1" fmla="*/ 464 h 1278"/>
                <a:gd name="T2" fmla="*/ 21 w 1317"/>
                <a:gd name="T3" fmla="*/ 843 h 1278"/>
                <a:gd name="T4" fmla="*/ 0 w 1317"/>
                <a:gd name="T5" fmla="*/ 949 h 1278"/>
                <a:gd name="T6" fmla="*/ 69 w 1317"/>
                <a:gd name="T7" fmla="*/ 1127 h 1278"/>
                <a:gd name="T8" fmla="*/ 116 w 1317"/>
                <a:gd name="T9" fmla="*/ 1182 h 1278"/>
                <a:gd name="T10" fmla="*/ 185 w 1317"/>
                <a:gd name="T11" fmla="*/ 1214 h 1278"/>
                <a:gd name="T12" fmla="*/ 236 w 1317"/>
                <a:gd name="T13" fmla="*/ 1211 h 1278"/>
                <a:gd name="T14" fmla="*/ 258 w 1317"/>
                <a:gd name="T15" fmla="*/ 1278 h 1278"/>
                <a:gd name="T16" fmla="*/ 381 w 1317"/>
                <a:gd name="T17" fmla="*/ 1163 h 1278"/>
                <a:gd name="T18" fmla="*/ 439 w 1317"/>
                <a:gd name="T19" fmla="*/ 1115 h 1278"/>
                <a:gd name="T20" fmla="*/ 476 w 1317"/>
                <a:gd name="T21" fmla="*/ 1111 h 1278"/>
                <a:gd name="T22" fmla="*/ 493 w 1317"/>
                <a:gd name="T23" fmla="*/ 1079 h 1278"/>
                <a:gd name="T24" fmla="*/ 608 w 1317"/>
                <a:gd name="T25" fmla="*/ 996 h 1278"/>
                <a:gd name="T26" fmla="*/ 675 w 1317"/>
                <a:gd name="T27" fmla="*/ 985 h 1278"/>
                <a:gd name="T28" fmla="*/ 698 w 1317"/>
                <a:gd name="T29" fmla="*/ 959 h 1278"/>
                <a:gd name="T30" fmla="*/ 753 w 1317"/>
                <a:gd name="T31" fmla="*/ 958 h 1278"/>
                <a:gd name="T32" fmla="*/ 784 w 1317"/>
                <a:gd name="T33" fmla="*/ 983 h 1278"/>
                <a:gd name="T34" fmla="*/ 849 w 1317"/>
                <a:gd name="T35" fmla="*/ 954 h 1278"/>
                <a:gd name="T36" fmla="*/ 1048 w 1317"/>
                <a:gd name="T37" fmla="*/ 954 h 1278"/>
                <a:gd name="T38" fmla="*/ 1142 w 1317"/>
                <a:gd name="T39" fmla="*/ 947 h 1278"/>
                <a:gd name="T40" fmla="*/ 1185 w 1317"/>
                <a:gd name="T41" fmla="*/ 921 h 1278"/>
                <a:gd name="T42" fmla="*/ 1274 w 1317"/>
                <a:gd name="T43" fmla="*/ 906 h 1278"/>
                <a:gd name="T44" fmla="*/ 1252 w 1317"/>
                <a:gd name="T45" fmla="*/ 850 h 1278"/>
                <a:gd name="T46" fmla="*/ 1243 w 1317"/>
                <a:gd name="T47" fmla="*/ 737 h 1278"/>
                <a:gd name="T48" fmla="*/ 1242 w 1317"/>
                <a:gd name="T49" fmla="*/ 685 h 1278"/>
                <a:gd name="T50" fmla="*/ 1317 w 1317"/>
                <a:gd name="T51" fmla="*/ 660 h 1278"/>
                <a:gd name="T52" fmla="*/ 1216 w 1317"/>
                <a:gd name="T53" fmla="*/ 582 h 1278"/>
                <a:gd name="T54" fmla="*/ 1215 w 1317"/>
                <a:gd name="T55" fmla="*/ 545 h 1278"/>
                <a:gd name="T56" fmla="*/ 1144 w 1317"/>
                <a:gd name="T57" fmla="*/ 492 h 1278"/>
                <a:gd name="T58" fmla="*/ 1106 w 1317"/>
                <a:gd name="T59" fmla="*/ 380 h 1278"/>
                <a:gd name="T60" fmla="*/ 1151 w 1317"/>
                <a:gd name="T61" fmla="*/ 301 h 1278"/>
                <a:gd name="T62" fmla="*/ 1057 w 1317"/>
                <a:gd name="T63" fmla="*/ 134 h 1278"/>
                <a:gd name="T64" fmla="*/ 1048 w 1317"/>
                <a:gd name="T65" fmla="*/ 41 h 1278"/>
                <a:gd name="T66" fmla="*/ 1012 w 1317"/>
                <a:gd name="T67" fmla="*/ 35 h 1278"/>
                <a:gd name="T68" fmla="*/ 892 w 1317"/>
                <a:gd name="T69" fmla="*/ 0 h 1278"/>
                <a:gd name="T70" fmla="*/ 871 w 1317"/>
                <a:gd name="T71" fmla="*/ 120 h 1278"/>
                <a:gd name="T72" fmla="*/ 792 w 1317"/>
                <a:gd name="T73" fmla="*/ 220 h 1278"/>
                <a:gd name="T74" fmla="*/ 782 w 1317"/>
                <a:gd name="T75" fmla="*/ 237 h 1278"/>
                <a:gd name="T76" fmla="*/ 739 w 1317"/>
                <a:gd name="T77" fmla="*/ 244 h 1278"/>
                <a:gd name="T78" fmla="*/ 742 w 1317"/>
                <a:gd name="T79" fmla="*/ 277 h 1278"/>
                <a:gd name="T80" fmla="*/ 675 w 1317"/>
                <a:gd name="T81" fmla="*/ 304 h 1278"/>
                <a:gd name="T82" fmla="*/ 620 w 1317"/>
                <a:gd name="T83" fmla="*/ 282 h 1278"/>
                <a:gd name="T84" fmla="*/ 562 w 1317"/>
                <a:gd name="T85" fmla="*/ 293 h 1278"/>
                <a:gd name="T86" fmla="*/ 497 w 1317"/>
                <a:gd name="T87" fmla="*/ 331 h 1278"/>
                <a:gd name="T88" fmla="*/ 473 w 1317"/>
                <a:gd name="T89" fmla="*/ 326 h 1278"/>
                <a:gd name="T90" fmla="*/ 456 w 1317"/>
                <a:gd name="T91" fmla="*/ 293 h 1278"/>
                <a:gd name="T92" fmla="*/ 428 w 1317"/>
                <a:gd name="T93" fmla="*/ 292 h 1278"/>
                <a:gd name="T94" fmla="*/ 424 w 1317"/>
                <a:gd name="T95" fmla="*/ 317 h 1278"/>
                <a:gd name="T96" fmla="*/ 478 w 1317"/>
                <a:gd name="T97" fmla="*/ 396 h 1278"/>
                <a:gd name="T98" fmla="*/ 219 w 1317"/>
                <a:gd name="T99" fmla="*/ 464 h 1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317" h="1278">
                  <a:moveTo>
                    <a:pt x="219" y="464"/>
                  </a:moveTo>
                  <a:lnTo>
                    <a:pt x="21" y="843"/>
                  </a:lnTo>
                  <a:lnTo>
                    <a:pt x="0" y="949"/>
                  </a:lnTo>
                  <a:lnTo>
                    <a:pt x="69" y="1127"/>
                  </a:lnTo>
                  <a:lnTo>
                    <a:pt x="116" y="1182"/>
                  </a:lnTo>
                  <a:lnTo>
                    <a:pt x="185" y="1214"/>
                  </a:lnTo>
                  <a:lnTo>
                    <a:pt x="236" y="1211"/>
                  </a:lnTo>
                  <a:lnTo>
                    <a:pt x="258" y="1278"/>
                  </a:lnTo>
                  <a:lnTo>
                    <a:pt x="381" y="1163"/>
                  </a:lnTo>
                  <a:lnTo>
                    <a:pt x="439" y="1115"/>
                  </a:lnTo>
                  <a:lnTo>
                    <a:pt x="476" y="1111"/>
                  </a:lnTo>
                  <a:lnTo>
                    <a:pt x="493" y="1079"/>
                  </a:lnTo>
                  <a:lnTo>
                    <a:pt x="608" y="996"/>
                  </a:lnTo>
                  <a:lnTo>
                    <a:pt x="675" y="985"/>
                  </a:lnTo>
                  <a:lnTo>
                    <a:pt x="698" y="959"/>
                  </a:lnTo>
                  <a:lnTo>
                    <a:pt x="753" y="958"/>
                  </a:lnTo>
                  <a:lnTo>
                    <a:pt x="784" y="983"/>
                  </a:lnTo>
                  <a:lnTo>
                    <a:pt x="849" y="954"/>
                  </a:lnTo>
                  <a:lnTo>
                    <a:pt x="1048" y="954"/>
                  </a:lnTo>
                  <a:lnTo>
                    <a:pt x="1142" y="947"/>
                  </a:lnTo>
                  <a:lnTo>
                    <a:pt x="1185" y="921"/>
                  </a:lnTo>
                  <a:lnTo>
                    <a:pt x="1274" y="906"/>
                  </a:lnTo>
                  <a:lnTo>
                    <a:pt x="1252" y="850"/>
                  </a:lnTo>
                  <a:lnTo>
                    <a:pt x="1243" y="737"/>
                  </a:lnTo>
                  <a:lnTo>
                    <a:pt x="1242" y="685"/>
                  </a:lnTo>
                  <a:lnTo>
                    <a:pt x="1317" y="660"/>
                  </a:lnTo>
                  <a:lnTo>
                    <a:pt x="1216" y="582"/>
                  </a:lnTo>
                  <a:lnTo>
                    <a:pt x="1215" y="545"/>
                  </a:lnTo>
                  <a:lnTo>
                    <a:pt x="1144" y="492"/>
                  </a:lnTo>
                  <a:lnTo>
                    <a:pt x="1106" y="380"/>
                  </a:lnTo>
                  <a:lnTo>
                    <a:pt x="1151" y="301"/>
                  </a:lnTo>
                  <a:lnTo>
                    <a:pt x="1057" y="134"/>
                  </a:lnTo>
                  <a:lnTo>
                    <a:pt x="1048" y="41"/>
                  </a:lnTo>
                  <a:lnTo>
                    <a:pt x="1012" y="35"/>
                  </a:lnTo>
                  <a:lnTo>
                    <a:pt x="892" y="0"/>
                  </a:lnTo>
                  <a:lnTo>
                    <a:pt x="871" y="120"/>
                  </a:lnTo>
                  <a:lnTo>
                    <a:pt x="792" y="220"/>
                  </a:lnTo>
                  <a:lnTo>
                    <a:pt x="782" y="237"/>
                  </a:lnTo>
                  <a:lnTo>
                    <a:pt x="739" y="244"/>
                  </a:lnTo>
                  <a:lnTo>
                    <a:pt x="742" y="277"/>
                  </a:lnTo>
                  <a:lnTo>
                    <a:pt x="675" y="304"/>
                  </a:lnTo>
                  <a:lnTo>
                    <a:pt x="620" y="282"/>
                  </a:lnTo>
                  <a:lnTo>
                    <a:pt x="562" y="293"/>
                  </a:lnTo>
                  <a:lnTo>
                    <a:pt x="497" y="331"/>
                  </a:lnTo>
                  <a:lnTo>
                    <a:pt x="473" y="326"/>
                  </a:lnTo>
                  <a:lnTo>
                    <a:pt x="456" y="293"/>
                  </a:lnTo>
                  <a:lnTo>
                    <a:pt x="428" y="292"/>
                  </a:lnTo>
                  <a:lnTo>
                    <a:pt x="424" y="317"/>
                  </a:lnTo>
                  <a:lnTo>
                    <a:pt x="478" y="396"/>
                  </a:lnTo>
                  <a:lnTo>
                    <a:pt x="219" y="46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46" name="Freeform 58"/>
            <p:cNvSpPr>
              <a:spLocks/>
            </p:cNvSpPr>
            <p:nvPr/>
          </p:nvSpPr>
          <p:spPr bwMode="auto">
            <a:xfrm>
              <a:off x="4130" y="2779"/>
              <a:ext cx="269" cy="227"/>
            </a:xfrm>
            <a:custGeom>
              <a:avLst/>
              <a:gdLst>
                <a:gd name="T0" fmla="*/ 570 w 1406"/>
                <a:gd name="T1" fmla="*/ 0 h 1198"/>
                <a:gd name="T2" fmla="*/ 660 w 1406"/>
                <a:gd name="T3" fmla="*/ 8 h 1198"/>
                <a:gd name="T4" fmla="*/ 645 w 1406"/>
                <a:gd name="T5" fmla="*/ 242 h 1198"/>
                <a:gd name="T6" fmla="*/ 593 w 1406"/>
                <a:gd name="T7" fmla="*/ 319 h 1198"/>
                <a:gd name="T8" fmla="*/ 1123 w 1406"/>
                <a:gd name="T9" fmla="*/ 356 h 1198"/>
                <a:gd name="T10" fmla="*/ 1304 w 1406"/>
                <a:gd name="T11" fmla="*/ 226 h 1198"/>
                <a:gd name="T12" fmla="*/ 1362 w 1406"/>
                <a:gd name="T13" fmla="*/ 223 h 1198"/>
                <a:gd name="T14" fmla="*/ 1406 w 1406"/>
                <a:gd name="T15" fmla="*/ 283 h 1198"/>
                <a:gd name="T16" fmla="*/ 1406 w 1406"/>
                <a:gd name="T17" fmla="*/ 421 h 1198"/>
                <a:gd name="T18" fmla="*/ 1329 w 1406"/>
                <a:gd name="T19" fmla="*/ 514 h 1198"/>
                <a:gd name="T20" fmla="*/ 1286 w 1406"/>
                <a:gd name="T21" fmla="*/ 545 h 1198"/>
                <a:gd name="T22" fmla="*/ 1171 w 1406"/>
                <a:gd name="T23" fmla="*/ 739 h 1198"/>
                <a:gd name="T24" fmla="*/ 1160 w 1406"/>
                <a:gd name="T25" fmla="*/ 744 h 1198"/>
                <a:gd name="T26" fmla="*/ 1148 w 1406"/>
                <a:gd name="T27" fmla="*/ 835 h 1198"/>
                <a:gd name="T28" fmla="*/ 1097 w 1406"/>
                <a:gd name="T29" fmla="*/ 892 h 1198"/>
                <a:gd name="T30" fmla="*/ 1002 w 1406"/>
                <a:gd name="T31" fmla="*/ 916 h 1198"/>
                <a:gd name="T32" fmla="*/ 909 w 1406"/>
                <a:gd name="T33" fmla="*/ 957 h 1198"/>
                <a:gd name="T34" fmla="*/ 907 w 1406"/>
                <a:gd name="T35" fmla="*/ 1023 h 1198"/>
                <a:gd name="T36" fmla="*/ 835 w 1406"/>
                <a:gd name="T37" fmla="*/ 1047 h 1198"/>
                <a:gd name="T38" fmla="*/ 837 w 1406"/>
                <a:gd name="T39" fmla="*/ 1121 h 1198"/>
                <a:gd name="T40" fmla="*/ 808 w 1406"/>
                <a:gd name="T41" fmla="*/ 1160 h 1198"/>
                <a:gd name="T42" fmla="*/ 610 w 1406"/>
                <a:gd name="T43" fmla="*/ 1179 h 1198"/>
                <a:gd name="T44" fmla="*/ 610 w 1406"/>
                <a:gd name="T45" fmla="*/ 1173 h 1198"/>
                <a:gd name="T46" fmla="*/ 452 w 1406"/>
                <a:gd name="T47" fmla="*/ 1198 h 1198"/>
                <a:gd name="T48" fmla="*/ 405 w 1406"/>
                <a:gd name="T49" fmla="*/ 1130 h 1198"/>
                <a:gd name="T50" fmla="*/ 400 w 1406"/>
                <a:gd name="T51" fmla="*/ 1095 h 1198"/>
                <a:gd name="T52" fmla="*/ 424 w 1406"/>
                <a:gd name="T53" fmla="*/ 1026 h 1198"/>
                <a:gd name="T54" fmla="*/ 427 w 1406"/>
                <a:gd name="T55" fmla="*/ 978 h 1198"/>
                <a:gd name="T56" fmla="*/ 401 w 1406"/>
                <a:gd name="T57" fmla="*/ 970 h 1198"/>
                <a:gd name="T58" fmla="*/ 381 w 1406"/>
                <a:gd name="T59" fmla="*/ 987 h 1198"/>
                <a:gd name="T60" fmla="*/ 305 w 1406"/>
                <a:gd name="T61" fmla="*/ 991 h 1198"/>
                <a:gd name="T62" fmla="*/ 286 w 1406"/>
                <a:gd name="T63" fmla="*/ 960 h 1198"/>
                <a:gd name="T64" fmla="*/ 249 w 1406"/>
                <a:gd name="T65" fmla="*/ 957 h 1198"/>
                <a:gd name="T66" fmla="*/ 251 w 1406"/>
                <a:gd name="T67" fmla="*/ 949 h 1198"/>
                <a:gd name="T68" fmla="*/ 217 w 1406"/>
                <a:gd name="T69" fmla="*/ 861 h 1198"/>
                <a:gd name="T70" fmla="*/ 224 w 1406"/>
                <a:gd name="T71" fmla="*/ 781 h 1198"/>
                <a:gd name="T72" fmla="*/ 178 w 1406"/>
                <a:gd name="T73" fmla="*/ 717 h 1198"/>
                <a:gd name="T74" fmla="*/ 138 w 1406"/>
                <a:gd name="T75" fmla="*/ 751 h 1198"/>
                <a:gd name="T76" fmla="*/ 111 w 1406"/>
                <a:gd name="T77" fmla="*/ 739 h 1198"/>
                <a:gd name="T78" fmla="*/ 0 w 1406"/>
                <a:gd name="T79" fmla="*/ 648 h 1198"/>
                <a:gd name="T80" fmla="*/ 53 w 1406"/>
                <a:gd name="T81" fmla="*/ 502 h 1198"/>
                <a:gd name="T82" fmla="*/ 24 w 1406"/>
                <a:gd name="T83" fmla="*/ 347 h 1198"/>
                <a:gd name="T84" fmla="*/ 184 w 1406"/>
                <a:gd name="T85" fmla="*/ 289 h 1198"/>
                <a:gd name="T86" fmla="*/ 178 w 1406"/>
                <a:gd name="T87" fmla="*/ 247 h 1198"/>
                <a:gd name="T88" fmla="*/ 290 w 1406"/>
                <a:gd name="T89" fmla="*/ 155 h 1198"/>
                <a:gd name="T90" fmla="*/ 384 w 1406"/>
                <a:gd name="T91" fmla="*/ 168 h 1198"/>
                <a:gd name="T92" fmla="*/ 570 w 1406"/>
                <a:gd name="T93" fmla="*/ 0 h 1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406" h="1198">
                  <a:moveTo>
                    <a:pt x="570" y="0"/>
                  </a:moveTo>
                  <a:lnTo>
                    <a:pt x="660" y="8"/>
                  </a:lnTo>
                  <a:lnTo>
                    <a:pt x="645" y="242"/>
                  </a:lnTo>
                  <a:lnTo>
                    <a:pt x="593" y="319"/>
                  </a:lnTo>
                  <a:lnTo>
                    <a:pt x="1123" y="356"/>
                  </a:lnTo>
                  <a:lnTo>
                    <a:pt x="1304" y="226"/>
                  </a:lnTo>
                  <a:lnTo>
                    <a:pt x="1362" y="223"/>
                  </a:lnTo>
                  <a:lnTo>
                    <a:pt x="1406" y="283"/>
                  </a:lnTo>
                  <a:lnTo>
                    <a:pt x="1406" y="421"/>
                  </a:lnTo>
                  <a:lnTo>
                    <a:pt x="1329" y="514"/>
                  </a:lnTo>
                  <a:lnTo>
                    <a:pt x="1286" y="545"/>
                  </a:lnTo>
                  <a:lnTo>
                    <a:pt x="1171" y="739"/>
                  </a:lnTo>
                  <a:lnTo>
                    <a:pt x="1160" y="744"/>
                  </a:lnTo>
                  <a:lnTo>
                    <a:pt x="1148" y="835"/>
                  </a:lnTo>
                  <a:lnTo>
                    <a:pt x="1097" y="892"/>
                  </a:lnTo>
                  <a:lnTo>
                    <a:pt x="1002" y="916"/>
                  </a:lnTo>
                  <a:lnTo>
                    <a:pt x="909" y="957"/>
                  </a:lnTo>
                  <a:lnTo>
                    <a:pt x="907" y="1023"/>
                  </a:lnTo>
                  <a:lnTo>
                    <a:pt x="835" y="1047"/>
                  </a:lnTo>
                  <a:lnTo>
                    <a:pt x="837" y="1121"/>
                  </a:lnTo>
                  <a:lnTo>
                    <a:pt x="808" y="1160"/>
                  </a:lnTo>
                  <a:lnTo>
                    <a:pt x="610" y="1179"/>
                  </a:lnTo>
                  <a:lnTo>
                    <a:pt x="610" y="1173"/>
                  </a:lnTo>
                  <a:lnTo>
                    <a:pt x="452" y="1198"/>
                  </a:lnTo>
                  <a:lnTo>
                    <a:pt x="405" y="1130"/>
                  </a:lnTo>
                  <a:lnTo>
                    <a:pt x="400" y="1095"/>
                  </a:lnTo>
                  <a:lnTo>
                    <a:pt x="424" y="1026"/>
                  </a:lnTo>
                  <a:lnTo>
                    <a:pt x="427" y="978"/>
                  </a:lnTo>
                  <a:lnTo>
                    <a:pt x="401" y="970"/>
                  </a:lnTo>
                  <a:lnTo>
                    <a:pt x="381" y="987"/>
                  </a:lnTo>
                  <a:lnTo>
                    <a:pt x="305" y="991"/>
                  </a:lnTo>
                  <a:lnTo>
                    <a:pt x="286" y="960"/>
                  </a:lnTo>
                  <a:lnTo>
                    <a:pt x="249" y="957"/>
                  </a:lnTo>
                  <a:lnTo>
                    <a:pt x="251" y="949"/>
                  </a:lnTo>
                  <a:lnTo>
                    <a:pt x="217" y="861"/>
                  </a:lnTo>
                  <a:lnTo>
                    <a:pt x="224" y="781"/>
                  </a:lnTo>
                  <a:lnTo>
                    <a:pt x="178" y="717"/>
                  </a:lnTo>
                  <a:lnTo>
                    <a:pt x="138" y="751"/>
                  </a:lnTo>
                  <a:lnTo>
                    <a:pt x="111" y="739"/>
                  </a:lnTo>
                  <a:lnTo>
                    <a:pt x="0" y="648"/>
                  </a:lnTo>
                  <a:lnTo>
                    <a:pt x="53" y="502"/>
                  </a:lnTo>
                  <a:lnTo>
                    <a:pt x="24" y="347"/>
                  </a:lnTo>
                  <a:lnTo>
                    <a:pt x="184" y="289"/>
                  </a:lnTo>
                  <a:lnTo>
                    <a:pt x="178" y="247"/>
                  </a:lnTo>
                  <a:lnTo>
                    <a:pt x="290" y="155"/>
                  </a:lnTo>
                  <a:lnTo>
                    <a:pt x="384" y="168"/>
                  </a:lnTo>
                  <a:lnTo>
                    <a:pt x="570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47" name="Freeform 59"/>
            <p:cNvSpPr>
              <a:spLocks/>
            </p:cNvSpPr>
            <p:nvPr/>
          </p:nvSpPr>
          <p:spPr bwMode="auto">
            <a:xfrm>
              <a:off x="4247" y="2948"/>
              <a:ext cx="239" cy="168"/>
            </a:xfrm>
            <a:custGeom>
              <a:avLst/>
              <a:gdLst>
                <a:gd name="T0" fmla="*/ 561 w 1262"/>
                <a:gd name="T1" fmla="*/ 853 h 883"/>
                <a:gd name="T2" fmla="*/ 545 w 1262"/>
                <a:gd name="T3" fmla="*/ 805 h 883"/>
                <a:gd name="T4" fmla="*/ 508 w 1262"/>
                <a:gd name="T5" fmla="*/ 744 h 883"/>
                <a:gd name="T6" fmla="*/ 477 w 1262"/>
                <a:gd name="T7" fmla="*/ 747 h 883"/>
                <a:gd name="T8" fmla="*/ 432 w 1262"/>
                <a:gd name="T9" fmla="*/ 741 h 883"/>
                <a:gd name="T10" fmla="*/ 412 w 1262"/>
                <a:gd name="T11" fmla="*/ 680 h 883"/>
                <a:gd name="T12" fmla="*/ 383 w 1262"/>
                <a:gd name="T13" fmla="*/ 631 h 883"/>
                <a:gd name="T14" fmla="*/ 393 w 1262"/>
                <a:gd name="T15" fmla="*/ 620 h 883"/>
                <a:gd name="T16" fmla="*/ 406 w 1262"/>
                <a:gd name="T17" fmla="*/ 591 h 883"/>
                <a:gd name="T18" fmla="*/ 389 w 1262"/>
                <a:gd name="T19" fmla="*/ 562 h 883"/>
                <a:gd name="T20" fmla="*/ 304 w 1262"/>
                <a:gd name="T21" fmla="*/ 544 h 883"/>
                <a:gd name="T22" fmla="*/ 214 w 1262"/>
                <a:gd name="T23" fmla="*/ 459 h 883"/>
                <a:gd name="T24" fmla="*/ 181 w 1262"/>
                <a:gd name="T25" fmla="*/ 464 h 883"/>
                <a:gd name="T26" fmla="*/ 0 w 1262"/>
                <a:gd name="T27" fmla="*/ 385 h 883"/>
                <a:gd name="T28" fmla="*/ 3 w 1262"/>
                <a:gd name="T29" fmla="*/ 281 h 883"/>
                <a:gd name="T30" fmla="*/ 201 w 1262"/>
                <a:gd name="T31" fmla="*/ 266 h 883"/>
                <a:gd name="T32" fmla="*/ 230 w 1262"/>
                <a:gd name="T33" fmla="*/ 230 h 883"/>
                <a:gd name="T34" fmla="*/ 226 w 1262"/>
                <a:gd name="T35" fmla="*/ 152 h 883"/>
                <a:gd name="T36" fmla="*/ 299 w 1262"/>
                <a:gd name="T37" fmla="*/ 131 h 883"/>
                <a:gd name="T38" fmla="*/ 299 w 1262"/>
                <a:gd name="T39" fmla="*/ 65 h 883"/>
                <a:gd name="T40" fmla="*/ 393 w 1262"/>
                <a:gd name="T41" fmla="*/ 23 h 883"/>
                <a:gd name="T42" fmla="*/ 493 w 1262"/>
                <a:gd name="T43" fmla="*/ 0 h 883"/>
                <a:gd name="T44" fmla="*/ 511 w 1262"/>
                <a:gd name="T45" fmla="*/ 36 h 883"/>
                <a:gd name="T46" fmla="*/ 551 w 1262"/>
                <a:gd name="T47" fmla="*/ 57 h 883"/>
                <a:gd name="T48" fmla="*/ 658 w 1262"/>
                <a:gd name="T49" fmla="*/ 59 h 883"/>
                <a:gd name="T50" fmla="*/ 697 w 1262"/>
                <a:gd name="T51" fmla="*/ 23 h 883"/>
                <a:gd name="T52" fmla="*/ 744 w 1262"/>
                <a:gd name="T53" fmla="*/ 19 h 883"/>
                <a:gd name="T54" fmla="*/ 1017 w 1262"/>
                <a:gd name="T55" fmla="*/ 190 h 883"/>
                <a:gd name="T56" fmla="*/ 1262 w 1262"/>
                <a:gd name="T57" fmla="*/ 420 h 883"/>
                <a:gd name="T58" fmla="*/ 1239 w 1262"/>
                <a:gd name="T59" fmla="*/ 544 h 883"/>
                <a:gd name="T60" fmla="*/ 1156 w 1262"/>
                <a:gd name="T61" fmla="*/ 642 h 883"/>
                <a:gd name="T62" fmla="*/ 1153 w 1262"/>
                <a:gd name="T63" fmla="*/ 657 h 883"/>
                <a:gd name="T64" fmla="*/ 1106 w 1262"/>
                <a:gd name="T65" fmla="*/ 663 h 883"/>
                <a:gd name="T66" fmla="*/ 1112 w 1262"/>
                <a:gd name="T67" fmla="*/ 694 h 883"/>
                <a:gd name="T68" fmla="*/ 1045 w 1262"/>
                <a:gd name="T69" fmla="*/ 722 h 883"/>
                <a:gd name="T70" fmla="*/ 988 w 1262"/>
                <a:gd name="T71" fmla="*/ 702 h 883"/>
                <a:gd name="T72" fmla="*/ 935 w 1262"/>
                <a:gd name="T73" fmla="*/ 710 h 883"/>
                <a:gd name="T74" fmla="*/ 870 w 1262"/>
                <a:gd name="T75" fmla="*/ 748 h 883"/>
                <a:gd name="T76" fmla="*/ 844 w 1262"/>
                <a:gd name="T77" fmla="*/ 744 h 883"/>
                <a:gd name="T78" fmla="*/ 827 w 1262"/>
                <a:gd name="T79" fmla="*/ 710 h 883"/>
                <a:gd name="T80" fmla="*/ 798 w 1262"/>
                <a:gd name="T81" fmla="*/ 710 h 883"/>
                <a:gd name="T82" fmla="*/ 791 w 1262"/>
                <a:gd name="T83" fmla="*/ 735 h 883"/>
                <a:gd name="T84" fmla="*/ 849 w 1262"/>
                <a:gd name="T85" fmla="*/ 814 h 883"/>
                <a:gd name="T86" fmla="*/ 588 w 1262"/>
                <a:gd name="T87" fmla="*/ 883 h 883"/>
                <a:gd name="T88" fmla="*/ 561 w 1262"/>
                <a:gd name="T89" fmla="*/ 853 h 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262" h="883">
                  <a:moveTo>
                    <a:pt x="561" y="853"/>
                  </a:moveTo>
                  <a:lnTo>
                    <a:pt x="545" y="805"/>
                  </a:lnTo>
                  <a:lnTo>
                    <a:pt x="508" y="744"/>
                  </a:lnTo>
                  <a:lnTo>
                    <a:pt x="477" y="747"/>
                  </a:lnTo>
                  <a:lnTo>
                    <a:pt x="432" y="741"/>
                  </a:lnTo>
                  <a:lnTo>
                    <a:pt x="412" y="680"/>
                  </a:lnTo>
                  <a:lnTo>
                    <a:pt x="383" y="631"/>
                  </a:lnTo>
                  <a:lnTo>
                    <a:pt x="393" y="620"/>
                  </a:lnTo>
                  <a:lnTo>
                    <a:pt x="406" y="591"/>
                  </a:lnTo>
                  <a:lnTo>
                    <a:pt x="389" y="562"/>
                  </a:lnTo>
                  <a:lnTo>
                    <a:pt x="304" y="544"/>
                  </a:lnTo>
                  <a:lnTo>
                    <a:pt x="214" y="459"/>
                  </a:lnTo>
                  <a:lnTo>
                    <a:pt x="181" y="464"/>
                  </a:lnTo>
                  <a:lnTo>
                    <a:pt x="0" y="385"/>
                  </a:lnTo>
                  <a:lnTo>
                    <a:pt x="3" y="281"/>
                  </a:lnTo>
                  <a:lnTo>
                    <a:pt x="201" y="266"/>
                  </a:lnTo>
                  <a:lnTo>
                    <a:pt x="230" y="230"/>
                  </a:lnTo>
                  <a:lnTo>
                    <a:pt x="226" y="152"/>
                  </a:lnTo>
                  <a:lnTo>
                    <a:pt x="299" y="131"/>
                  </a:lnTo>
                  <a:lnTo>
                    <a:pt x="299" y="65"/>
                  </a:lnTo>
                  <a:lnTo>
                    <a:pt x="393" y="23"/>
                  </a:lnTo>
                  <a:lnTo>
                    <a:pt x="493" y="0"/>
                  </a:lnTo>
                  <a:lnTo>
                    <a:pt x="511" y="36"/>
                  </a:lnTo>
                  <a:lnTo>
                    <a:pt x="551" y="57"/>
                  </a:lnTo>
                  <a:lnTo>
                    <a:pt x="658" y="59"/>
                  </a:lnTo>
                  <a:lnTo>
                    <a:pt x="697" y="23"/>
                  </a:lnTo>
                  <a:lnTo>
                    <a:pt x="744" y="19"/>
                  </a:lnTo>
                  <a:lnTo>
                    <a:pt x="1017" y="190"/>
                  </a:lnTo>
                  <a:lnTo>
                    <a:pt x="1262" y="420"/>
                  </a:lnTo>
                  <a:lnTo>
                    <a:pt x="1239" y="544"/>
                  </a:lnTo>
                  <a:lnTo>
                    <a:pt x="1156" y="642"/>
                  </a:lnTo>
                  <a:lnTo>
                    <a:pt x="1153" y="657"/>
                  </a:lnTo>
                  <a:lnTo>
                    <a:pt x="1106" y="663"/>
                  </a:lnTo>
                  <a:lnTo>
                    <a:pt x="1112" y="694"/>
                  </a:lnTo>
                  <a:lnTo>
                    <a:pt x="1045" y="722"/>
                  </a:lnTo>
                  <a:lnTo>
                    <a:pt x="988" y="702"/>
                  </a:lnTo>
                  <a:lnTo>
                    <a:pt x="935" y="710"/>
                  </a:lnTo>
                  <a:lnTo>
                    <a:pt x="870" y="748"/>
                  </a:lnTo>
                  <a:lnTo>
                    <a:pt x="844" y="744"/>
                  </a:lnTo>
                  <a:lnTo>
                    <a:pt x="827" y="710"/>
                  </a:lnTo>
                  <a:lnTo>
                    <a:pt x="798" y="710"/>
                  </a:lnTo>
                  <a:lnTo>
                    <a:pt x="791" y="735"/>
                  </a:lnTo>
                  <a:lnTo>
                    <a:pt x="849" y="814"/>
                  </a:lnTo>
                  <a:lnTo>
                    <a:pt x="588" y="883"/>
                  </a:lnTo>
                  <a:lnTo>
                    <a:pt x="561" y="85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48" name="Freeform 60"/>
            <p:cNvSpPr>
              <a:spLocks/>
            </p:cNvSpPr>
            <p:nvPr/>
          </p:nvSpPr>
          <p:spPr bwMode="auto">
            <a:xfrm>
              <a:off x="3622" y="3321"/>
              <a:ext cx="245" cy="239"/>
            </a:xfrm>
            <a:custGeom>
              <a:avLst/>
              <a:gdLst>
                <a:gd name="T0" fmla="*/ 1256 w 1286"/>
                <a:gd name="T1" fmla="*/ 190 h 1263"/>
                <a:gd name="T2" fmla="*/ 1254 w 1286"/>
                <a:gd name="T3" fmla="*/ 220 h 1263"/>
                <a:gd name="T4" fmla="*/ 1277 w 1286"/>
                <a:gd name="T5" fmla="*/ 286 h 1263"/>
                <a:gd name="T6" fmla="*/ 1286 w 1286"/>
                <a:gd name="T7" fmla="*/ 930 h 1263"/>
                <a:gd name="T8" fmla="*/ 902 w 1286"/>
                <a:gd name="T9" fmla="*/ 1078 h 1263"/>
                <a:gd name="T10" fmla="*/ 900 w 1286"/>
                <a:gd name="T11" fmla="*/ 1115 h 1263"/>
                <a:gd name="T12" fmla="*/ 844 w 1286"/>
                <a:gd name="T13" fmla="*/ 1152 h 1263"/>
                <a:gd name="T14" fmla="*/ 639 w 1286"/>
                <a:gd name="T15" fmla="*/ 1152 h 1263"/>
                <a:gd name="T16" fmla="*/ 86 w 1286"/>
                <a:gd name="T17" fmla="*/ 1263 h 1263"/>
                <a:gd name="T18" fmla="*/ 0 w 1286"/>
                <a:gd name="T19" fmla="*/ 1147 h 1263"/>
                <a:gd name="T20" fmla="*/ 28 w 1286"/>
                <a:gd name="T21" fmla="*/ 331 h 1263"/>
                <a:gd name="T22" fmla="*/ 97 w 1286"/>
                <a:gd name="T23" fmla="*/ 286 h 1263"/>
                <a:gd name="T24" fmla="*/ 92 w 1286"/>
                <a:gd name="T25" fmla="*/ 233 h 1263"/>
                <a:gd name="T26" fmla="*/ 148 w 1286"/>
                <a:gd name="T27" fmla="*/ 215 h 1263"/>
                <a:gd name="T28" fmla="*/ 317 w 1286"/>
                <a:gd name="T29" fmla="*/ 135 h 1263"/>
                <a:gd name="T30" fmla="*/ 308 w 1286"/>
                <a:gd name="T31" fmla="*/ 88 h 1263"/>
                <a:gd name="T32" fmla="*/ 343 w 1286"/>
                <a:gd name="T33" fmla="*/ 48 h 1263"/>
                <a:gd name="T34" fmla="*/ 348 w 1286"/>
                <a:gd name="T35" fmla="*/ 0 h 1263"/>
                <a:gd name="T36" fmla="*/ 440 w 1286"/>
                <a:gd name="T37" fmla="*/ 227 h 1263"/>
                <a:gd name="T38" fmla="*/ 560 w 1286"/>
                <a:gd name="T39" fmla="*/ 273 h 1263"/>
                <a:gd name="T40" fmla="*/ 766 w 1286"/>
                <a:gd name="T41" fmla="*/ 354 h 1263"/>
                <a:gd name="T42" fmla="*/ 944 w 1286"/>
                <a:gd name="T43" fmla="*/ 344 h 1263"/>
                <a:gd name="T44" fmla="*/ 1170 w 1286"/>
                <a:gd name="T45" fmla="*/ 183 h 1263"/>
                <a:gd name="T46" fmla="*/ 1191 w 1286"/>
                <a:gd name="T47" fmla="*/ 167 h 1263"/>
                <a:gd name="T48" fmla="*/ 1256 w 1286"/>
                <a:gd name="T49" fmla="*/ 190 h 1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286" h="1263">
                  <a:moveTo>
                    <a:pt x="1256" y="190"/>
                  </a:moveTo>
                  <a:lnTo>
                    <a:pt x="1254" y="220"/>
                  </a:lnTo>
                  <a:lnTo>
                    <a:pt x="1277" y="286"/>
                  </a:lnTo>
                  <a:lnTo>
                    <a:pt x="1286" y="930"/>
                  </a:lnTo>
                  <a:lnTo>
                    <a:pt x="902" y="1078"/>
                  </a:lnTo>
                  <a:lnTo>
                    <a:pt x="900" y="1115"/>
                  </a:lnTo>
                  <a:lnTo>
                    <a:pt x="844" y="1152"/>
                  </a:lnTo>
                  <a:lnTo>
                    <a:pt x="639" y="1152"/>
                  </a:lnTo>
                  <a:lnTo>
                    <a:pt x="86" y="1263"/>
                  </a:lnTo>
                  <a:lnTo>
                    <a:pt x="0" y="1147"/>
                  </a:lnTo>
                  <a:lnTo>
                    <a:pt x="28" y="331"/>
                  </a:lnTo>
                  <a:lnTo>
                    <a:pt x="97" y="286"/>
                  </a:lnTo>
                  <a:lnTo>
                    <a:pt x="92" y="233"/>
                  </a:lnTo>
                  <a:lnTo>
                    <a:pt x="148" y="215"/>
                  </a:lnTo>
                  <a:lnTo>
                    <a:pt x="317" y="135"/>
                  </a:lnTo>
                  <a:lnTo>
                    <a:pt x="308" y="88"/>
                  </a:lnTo>
                  <a:lnTo>
                    <a:pt x="343" y="48"/>
                  </a:lnTo>
                  <a:lnTo>
                    <a:pt x="348" y="0"/>
                  </a:lnTo>
                  <a:lnTo>
                    <a:pt x="440" y="227"/>
                  </a:lnTo>
                  <a:lnTo>
                    <a:pt x="560" y="273"/>
                  </a:lnTo>
                  <a:lnTo>
                    <a:pt x="766" y="354"/>
                  </a:lnTo>
                  <a:lnTo>
                    <a:pt x="944" y="344"/>
                  </a:lnTo>
                  <a:lnTo>
                    <a:pt x="1170" y="183"/>
                  </a:lnTo>
                  <a:lnTo>
                    <a:pt x="1191" y="167"/>
                  </a:lnTo>
                  <a:lnTo>
                    <a:pt x="1256" y="19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49" name="Freeform 61"/>
            <p:cNvSpPr>
              <a:spLocks/>
            </p:cNvSpPr>
            <p:nvPr/>
          </p:nvSpPr>
          <p:spPr bwMode="auto">
            <a:xfrm>
              <a:off x="3411" y="3297"/>
              <a:ext cx="305" cy="243"/>
            </a:xfrm>
            <a:custGeom>
              <a:avLst/>
              <a:gdLst>
                <a:gd name="T0" fmla="*/ 155 w 1600"/>
                <a:gd name="T1" fmla="*/ 261 h 1272"/>
                <a:gd name="T2" fmla="*/ 293 w 1600"/>
                <a:gd name="T3" fmla="*/ 280 h 1272"/>
                <a:gd name="T4" fmla="*/ 497 w 1600"/>
                <a:gd name="T5" fmla="*/ 245 h 1272"/>
                <a:gd name="T6" fmla="*/ 534 w 1600"/>
                <a:gd name="T7" fmla="*/ 287 h 1272"/>
                <a:gd name="T8" fmla="*/ 922 w 1600"/>
                <a:gd name="T9" fmla="*/ 414 h 1272"/>
                <a:gd name="T10" fmla="*/ 940 w 1600"/>
                <a:gd name="T11" fmla="*/ 348 h 1272"/>
                <a:gd name="T12" fmla="*/ 924 w 1600"/>
                <a:gd name="T13" fmla="*/ 306 h 1272"/>
                <a:gd name="T14" fmla="*/ 927 w 1600"/>
                <a:gd name="T15" fmla="*/ 288 h 1272"/>
                <a:gd name="T16" fmla="*/ 929 w 1600"/>
                <a:gd name="T17" fmla="*/ 276 h 1272"/>
                <a:gd name="T18" fmla="*/ 932 w 1600"/>
                <a:gd name="T19" fmla="*/ 265 h 1272"/>
                <a:gd name="T20" fmla="*/ 934 w 1600"/>
                <a:gd name="T21" fmla="*/ 248 h 1272"/>
                <a:gd name="T22" fmla="*/ 1019 w 1600"/>
                <a:gd name="T23" fmla="*/ 250 h 1272"/>
                <a:gd name="T24" fmla="*/ 1114 w 1600"/>
                <a:gd name="T25" fmla="*/ 195 h 1272"/>
                <a:gd name="T26" fmla="*/ 1162 w 1600"/>
                <a:gd name="T27" fmla="*/ 208 h 1272"/>
                <a:gd name="T28" fmla="*/ 1286 w 1600"/>
                <a:gd name="T29" fmla="*/ 107 h 1272"/>
                <a:gd name="T30" fmla="*/ 1531 w 1600"/>
                <a:gd name="T31" fmla="*/ 21 h 1272"/>
                <a:gd name="T32" fmla="*/ 1577 w 1600"/>
                <a:gd name="T33" fmla="*/ 0 h 1272"/>
                <a:gd name="T34" fmla="*/ 1600 w 1600"/>
                <a:gd name="T35" fmla="*/ 58 h 1272"/>
                <a:gd name="T36" fmla="*/ 1594 w 1600"/>
                <a:gd name="T37" fmla="*/ 58 h 1272"/>
                <a:gd name="T38" fmla="*/ 1586 w 1600"/>
                <a:gd name="T39" fmla="*/ 60 h 1272"/>
                <a:gd name="T40" fmla="*/ 1578 w 1600"/>
                <a:gd name="T41" fmla="*/ 63 h 1272"/>
                <a:gd name="T42" fmla="*/ 1570 w 1600"/>
                <a:gd name="T43" fmla="*/ 66 h 1272"/>
                <a:gd name="T44" fmla="*/ 1548 w 1600"/>
                <a:gd name="T45" fmla="*/ 76 h 1272"/>
                <a:gd name="T46" fmla="*/ 1526 w 1600"/>
                <a:gd name="T47" fmla="*/ 87 h 1272"/>
                <a:gd name="T48" fmla="*/ 1504 w 1600"/>
                <a:gd name="T49" fmla="*/ 98 h 1272"/>
                <a:gd name="T50" fmla="*/ 1484 w 1600"/>
                <a:gd name="T51" fmla="*/ 107 h 1272"/>
                <a:gd name="T52" fmla="*/ 1474 w 1600"/>
                <a:gd name="T53" fmla="*/ 112 h 1272"/>
                <a:gd name="T54" fmla="*/ 1466 w 1600"/>
                <a:gd name="T55" fmla="*/ 115 h 1272"/>
                <a:gd name="T56" fmla="*/ 1459 w 1600"/>
                <a:gd name="T57" fmla="*/ 117 h 1272"/>
                <a:gd name="T58" fmla="*/ 1452 w 1600"/>
                <a:gd name="T59" fmla="*/ 118 h 1272"/>
                <a:gd name="T60" fmla="*/ 1450 w 1600"/>
                <a:gd name="T61" fmla="*/ 169 h 1272"/>
                <a:gd name="T62" fmla="*/ 1413 w 1600"/>
                <a:gd name="T63" fmla="*/ 208 h 1272"/>
                <a:gd name="T64" fmla="*/ 1420 w 1600"/>
                <a:gd name="T65" fmla="*/ 261 h 1272"/>
                <a:gd name="T66" fmla="*/ 1239 w 1600"/>
                <a:gd name="T67" fmla="*/ 345 h 1272"/>
                <a:gd name="T68" fmla="*/ 1202 w 1600"/>
                <a:gd name="T69" fmla="*/ 356 h 1272"/>
                <a:gd name="T70" fmla="*/ 1202 w 1600"/>
                <a:gd name="T71" fmla="*/ 409 h 1272"/>
                <a:gd name="T72" fmla="*/ 1135 w 1600"/>
                <a:gd name="T73" fmla="*/ 454 h 1272"/>
                <a:gd name="T74" fmla="*/ 1109 w 1600"/>
                <a:gd name="T75" fmla="*/ 1272 h 1272"/>
                <a:gd name="T76" fmla="*/ 1085 w 1600"/>
                <a:gd name="T77" fmla="*/ 1249 h 1272"/>
                <a:gd name="T78" fmla="*/ 1014 w 1600"/>
                <a:gd name="T79" fmla="*/ 1230 h 1272"/>
                <a:gd name="T80" fmla="*/ 803 w 1600"/>
                <a:gd name="T81" fmla="*/ 1138 h 1272"/>
                <a:gd name="T82" fmla="*/ 708 w 1600"/>
                <a:gd name="T83" fmla="*/ 1246 h 1272"/>
                <a:gd name="T84" fmla="*/ 190 w 1600"/>
                <a:gd name="T85" fmla="*/ 1256 h 1272"/>
                <a:gd name="T86" fmla="*/ 206 w 1600"/>
                <a:gd name="T87" fmla="*/ 1180 h 1272"/>
                <a:gd name="T88" fmla="*/ 219 w 1600"/>
                <a:gd name="T89" fmla="*/ 1029 h 1272"/>
                <a:gd name="T90" fmla="*/ 185 w 1600"/>
                <a:gd name="T91" fmla="*/ 969 h 1272"/>
                <a:gd name="T92" fmla="*/ 71 w 1600"/>
                <a:gd name="T93" fmla="*/ 881 h 1272"/>
                <a:gd name="T94" fmla="*/ 16 w 1600"/>
                <a:gd name="T95" fmla="*/ 805 h 1272"/>
                <a:gd name="T96" fmla="*/ 0 w 1600"/>
                <a:gd name="T97" fmla="*/ 609 h 1272"/>
                <a:gd name="T98" fmla="*/ 155 w 1600"/>
                <a:gd name="T99" fmla="*/ 261 h 1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600" h="1272">
                  <a:moveTo>
                    <a:pt x="155" y="261"/>
                  </a:moveTo>
                  <a:lnTo>
                    <a:pt x="293" y="280"/>
                  </a:lnTo>
                  <a:lnTo>
                    <a:pt x="497" y="245"/>
                  </a:lnTo>
                  <a:lnTo>
                    <a:pt x="534" y="287"/>
                  </a:lnTo>
                  <a:lnTo>
                    <a:pt x="922" y="414"/>
                  </a:lnTo>
                  <a:lnTo>
                    <a:pt x="940" y="348"/>
                  </a:lnTo>
                  <a:lnTo>
                    <a:pt x="924" y="306"/>
                  </a:lnTo>
                  <a:lnTo>
                    <a:pt x="927" y="288"/>
                  </a:lnTo>
                  <a:lnTo>
                    <a:pt x="929" y="276"/>
                  </a:lnTo>
                  <a:lnTo>
                    <a:pt x="932" y="265"/>
                  </a:lnTo>
                  <a:lnTo>
                    <a:pt x="934" y="248"/>
                  </a:lnTo>
                  <a:lnTo>
                    <a:pt x="1019" y="250"/>
                  </a:lnTo>
                  <a:lnTo>
                    <a:pt x="1114" y="195"/>
                  </a:lnTo>
                  <a:lnTo>
                    <a:pt x="1162" y="208"/>
                  </a:lnTo>
                  <a:lnTo>
                    <a:pt x="1286" y="107"/>
                  </a:lnTo>
                  <a:lnTo>
                    <a:pt x="1531" y="21"/>
                  </a:lnTo>
                  <a:lnTo>
                    <a:pt x="1577" y="0"/>
                  </a:lnTo>
                  <a:lnTo>
                    <a:pt x="1600" y="58"/>
                  </a:lnTo>
                  <a:lnTo>
                    <a:pt x="1594" y="58"/>
                  </a:lnTo>
                  <a:lnTo>
                    <a:pt x="1586" y="60"/>
                  </a:lnTo>
                  <a:lnTo>
                    <a:pt x="1578" y="63"/>
                  </a:lnTo>
                  <a:lnTo>
                    <a:pt x="1570" y="66"/>
                  </a:lnTo>
                  <a:lnTo>
                    <a:pt x="1548" y="76"/>
                  </a:lnTo>
                  <a:lnTo>
                    <a:pt x="1526" y="87"/>
                  </a:lnTo>
                  <a:lnTo>
                    <a:pt x="1504" y="98"/>
                  </a:lnTo>
                  <a:lnTo>
                    <a:pt x="1484" y="107"/>
                  </a:lnTo>
                  <a:lnTo>
                    <a:pt x="1474" y="112"/>
                  </a:lnTo>
                  <a:lnTo>
                    <a:pt x="1466" y="115"/>
                  </a:lnTo>
                  <a:lnTo>
                    <a:pt x="1459" y="117"/>
                  </a:lnTo>
                  <a:lnTo>
                    <a:pt x="1452" y="118"/>
                  </a:lnTo>
                  <a:lnTo>
                    <a:pt x="1450" y="169"/>
                  </a:lnTo>
                  <a:lnTo>
                    <a:pt x="1413" y="208"/>
                  </a:lnTo>
                  <a:lnTo>
                    <a:pt x="1420" y="261"/>
                  </a:lnTo>
                  <a:lnTo>
                    <a:pt x="1239" y="345"/>
                  </a:lnTo>
                  <a:lnTo>
                    <a:pt x="1202" y="356"/>
                  </a:lnTo>
                  <a:lnTo>
                    <a:pt x="1202" y="409"/>
                  </a:lnTo>
                  <a:lnTo>
                    <a:pt x="1135" y="454"/>
                  </a:lnTo>
                  <a:lnTo>
                    <a:pt x="1109" y="1272"/>
                  </a:lnTo>
                  <a:lnTo>
                    <a:pt x="1085" y="1249"/>
                  </a:lnTo>
                  <a:lnTo>
                    <a:pt x="1014" y="1230"/>
                  </a:lnTo>
                  <a:lnTo>
                    <a:pt x="803" y="1138"/>
                  </a:lnTo>
                  <a:lnTo>
                    <a:pt x="708" y="1246"/>
                  </a:lnTo>
                  <a:lnTo>
                    <a:pt x="190" y="1256"/>
                  </a:lnTo>
                  <a:lnTo>
                    <a:pt x="206" y="1180"/>
                  </a:lnTo>
                  <a:lnTo>
                    <a:pt x="219" y="1029"/>
                  </a:lnTo>
                  <a:lnTo>
                    <a:pt x="185" y="969"/>
                  </a:lnTo>
                  <a:lnTo>
                    <a:pt x="71" y="881"/>
                  </a:lnTo>
                  <a:lnTo>
                    <a:pt x="16" y="805"/>
                  </a:lnTo>
                  <a:lnTo>
                    <a:pt x="0" y="609"/>
                  </a:lnTo>
                  <a:lnTo>
                    <a:pt x="155" y="26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50" name="Freeform 62"/>
            <p:cNvSpPr>
              <a:spLocks/>
            </p:cNvSpPr>
            <p:nvPr/>
          </p:nvSpPr>
          <p:spPr bwMode="auto">
            <a:xfrm>
              <a:off x="3856" y="3314"/>
              <a:ext cx="197" cy="191"/>
            </a:xfrm>
            <a:custGeom>
              <a:avLst/>
              <a:gdLst>
                <a:gd name="T0" fmla="*/ 50 w 1033"/>
                <a:gd name="T1" fmla="*/ 963 h 1012"/>
                <a:gd name="T2" fmla="*/ 147 w 1033"/>
                <a:gd name="T3" fmla="*/ 955 h 1012"/>
                <a:gd name="T4" fmla="*/ 237 w 1033"/>
                <a:gd name="T5" fmla="*/ 984 h 1012"/>
                <a:gd name="T6" fmla="*/ 447 w 1033"/>
                <a:gd name="T7" fmla="*/ 972 h 1012"/>
                <a:gd name="T8" fmla="*/ 518 w 1033"/>
                <a:gd name="T9" fmla="*/ 941 h 1012"/>
                <a:gd name="T10" fmla="*/ 698 w 1033"/>
                <a:gd name="T11" fmla="*/ 923 h 1012"/>
                <a:gd name="T12" fmla="*/ 831 w 1033"/>
                <a:gd name="T13" fmla="*/ 938 h 1012"/>
                <a:gd name="T14" fmla="*/ 1033 w 1033"/>
                <a:gd name="T15" fmla="*/ 1012 h 1012"/>
                <a:gd name="T16" fmla="*/ 1023 w 1033"/>
                <a:gd name="T17" fmla="*/ 577 h 1012"/>
                <a:gd name="T18" fmla="*/ 710 w 1033"/>
                <a:gd name="T19" fmla="*/ 450 h 1012"/>
                <a:gd name="T20" fmla="*/ 541 w 1033"/>
                <a:gd name="T21" fmla="*/ 176 h 1012"/>
                <a:gd name="T22" fmla="*/ 488 w 1033"/>
                <a:gd name="T23" fmla="*/ 6 h 1012"/>
                <a:gd name="T24" fmla="*/ 474 w 1033"/>
                <a:gd name="T25" fmla="*/ 9 h 1012"/>
                <a:gd name="T26" fmla="*/ 447 w 1033"/>
                <a:gd name="T27" fmla="*/ 86 h 1012"/>
                <a:gd name="T28" fmla="*/ 426 w 1033"/>
                <a:gd name="T29" fmla="*/ 95 h 1012"/>
                <a:gd name="T30" fmla="*/ 397 w 1033"/>
                <a:gd name="T31" fmla="*/ 69 h 1012"/>
                <a:gd name="T32" fmla="*/ 393 w 1033"/>
                <a:gd name="T33" fmla="*/ 0 h 1012"/>
                <a:gd name="T34" fmla="*/ 340 w 1033"/>
                <a:gd name="T35" fmla="*/ 20 h 1012"/>
                <a:gd name="T36" fmla="*/ 136 w 1033"/>
                <a:gd name="T37" fmla="*/ 67 h 1012"/>
                <a:gd name="T38" fmla="*/ 104 w 1033"/>
                <a:gd name="T39" fmla="*/ 119 h 1012"/>
                <a:gd name="T40" fmla="*/ 68 w 1033"/>
                <a:gd name="T41" fmla="*/ 82 h 1012"/>
                <a:gd name="T42" fmla="*/ 39 w 1033"/>
                <a:gd name="T43" fmla="*/ 69 h 1012"/>
                <a:gd name="T44" fmla="*/ 34 w 1033"/>
                <a:gd name="T45" fmla="*/ 103 h 1012"/>
                <a:gd name="T46" fmla="*/ 53 w 1033"/>
                <a:gd name="T47" fmla="*/ 178 h 1012"/>
                <a:gd name="T48" fmla="*/ 0 w 1033"/>
                <a:gd name="T49" fmla="*/ 215 h 1012"/>
                <a:gd name="T50" fmla="*/ 24 w 1033"/>
                <a:gd name="T51" fmla="*/ 224 h 1012"/>
                <a:gd name="T52" fmla="*/ 18 w 1033"/>
                <a:gd name="T53" fmla="*/ 251 h 1012"/>
                <a:gd name="T54" fmla="*/ 43 w 1033"/>
                <a:gd name="T55" fmla="*/ 320 h 1012"/>
                <a:gd name="T56" fmla="*/ 48 w 1033"/>
                <a:gd name="T57" fmla="*/ 845 h 1012"/>
                <a:gd name="T58" fmla="*/ 50 w 1033"/>
                <a:gd name="T59" fmla="*/ 963 h 10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33" h="1012">
                  <a:moveTo>
                    <a:pt x="50" y="963"/>
                  </a:moveTo>
                  <a:lnTo>
                    <a:pt x="147" y="955"/>
                  </a:lnTo>
                  <a:lnTo>
                    <a:pt x="237" y="984"/>
                  </a:lnTo>
                  <a:lnTo>
                    <a:pt x="447" y="972"/>
                  </a:lnTo>
                  <a:lnTo>
                    <a:pt x="518" y="941"/>
                  </a:lnTo>
                  <a:lnTo>
                    <a:pt x="698" y="923"/>
                  </a:lnTo>
                  <a:lnTo>
                    <a:pt x="831" y="938"/>
                  </a:lnTo>
                  <a:lnTo>
                    <a:pt x="1033" y="1012"/>
                  </a:lnTo>
                  <a:lnTo>
                    <a:pt x="1023" y="577"/>
                  </a:lnTo>
                  <a:lnTo>
                    <a:pt x="710" y="450"/>
                  </a:lnTo>
                  <a:lnTo>
                    <a:pt x="541" y="176"/>
                  </a:lnTo>
                  <a:lnTo>
                    <a:pt x="488" y="6"/>
                  </a:lnTo>
                  <a:lnTo>
                    <a:pt x="474" y="9"/>
                  </a:lnTo>
                  <a:lnTo>
                    <a:pt x="447" y="86"/>
                  </a:lnTo>
                  <a:lnTo>
                    <a:pt x="426" y="95"/>
                  </a:lnTo>
                  <a:lnTo>
                    <a:pt x="397" y="69"/>
                  </a:lnTo>
                  <a:lnTo>
                    <a:pt x="393" y="0"/>
                  </a:lnTo>
                  <a:lnTo>
                    <a:pt x="340" y="20"/>
                  </a:lnTo>
                  <a:lnTo>
                    <a:pt x="136" y="67"/>
                  </a:lnTo>
                  <a:lnTo>
                    <a:pt x="104" y="119"/>
                  </a:lnTo>
                  <a:lnTo>
                    <a:pt x="68" y="82"/>
                  </a:lnTo>
                  <a:lnTo>
                    <a:pt x="39" y="69"/>
                  </a:lnTo>
                  <a:lnTo>
                    <a:pt x="34" y="103"/>
                  </a:lnTo>
                  <a:lnTo>
                    <a:pt x="53" y="178"/>
                  </a:lnTo>
                  <a:lnTo>
                    <a:pt x="0" y="215"/>
                  </a:lnTo>
                  <a:lnTo>
                    <a:pt x="24" y="224"/>
                  </a:lnTo>
                  <a:lnTo>
                    <a:pt x="18" y="251"/>
                  </a:lnTo>
                  <a:lnTo>
                    <a:pt x="43" y="320"/>
                  </a:lnTo>
                  <a:lnTo>
                    <a:pt x="48" y="845"/>
                  </a:lnTo>
                  <a:lnTo>
                    <a:pt x="50" y="96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51" name="Freeform 63"/>
            <p:cNvSpPr>
              <a:spLocks/>
            </p:cNvSpPr>
            <p:nvPr/>
          </p:nvSpPr>
          <p:spPr bwMode="auto">
            <a:xfrm>
              <a:off x="4149" y="3435"/>
              <a:ext cx="137" cy="246"/>
            </a:xfrm>
            <a:custGeom>
              <a:avLst/>
              <a:gdLst>
                <a:gd name="T0" fmla="*/ 0 w 725"/>
                <a:gd name="T1" fmla="*/ 721 h 1296"/>
                <a:gd name="T2" fmla="*/ 83 w 725"/>
                <a:gd name="T3" fmla="*/ 765 h 1296"/>
                <a:gd name="T4" fmla="*/ 102 w 725"/>
                <a:gd name="T5" fmla="*/ 861 h 1296"/>
                <a:gd name="T6" fmla="*/ 97 w 725"/>
                <a:gd name="T7" fmla="*/ 966 h 1296"/>
                <a:gd name="T8" fmla="*/ 76 w 725"/>
                <a:gd name="T9" fmla="*/ 1035 h 1296"/>
                <a:gd name="T10" fmla="*/ 81 w 725"/>
                <a:gd name="T11" fmla="*/ 1229 h 1296"/>
                <a:gd name="T12" fmla="*/ 199 w 725"/>
                <a:gd name="T13" fmla="*/ 1252 h 1296"/>
                <a:gd name="T14" fmla="*/ 263 w 725"/>
                <a:gd name="T15" fmla="*/ 1296 h 1296"/>
                <a:gd name="T16" fmla="*/ 267 w 725"/>
                <a:gd name="T17" fmla="*/ 751 h 1296"/>
                <a:gd name="T18" fmla="*/ 653 w 725"/>
                <a:gd name="T19" fmla="*/ 833 h 1296"/>
                <a:gd name="T20" fmla="*/ 653 w 725"/>
                <a:gd name="T21" fmla="*/ 505 h 1296"/>
                <a:gd name="T22" fmla="*/ 725 w 725"/>
                <a:gd name="T23" fmla="*/ 247 h 1296"/>
                <a:gd name="T24" fmla="*/ 717 w 725"/>
                <a:gd name="T25" fmla="*/ 0 h 1296"/>
                <a:gd name="T26" fmla="*/ 331 w 725"/>
                <a:gd name="T27" fmla="*/ 149 h 1296"/>
                <a:gd name="T28" fmla="*/ 8 w 725"/>
                <a:gd name="T29" fmla="*/ 365 h 1296"/>
                <a:gd name="T30" fmla="*/ 0 w 725"/>
                <a:gd name="T31" fmla="*/ 721 h 1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25" h="1296">
                  <a:moveTo>
                    <a:pt x="0" y="721"/>
                  </a:moveTo>
                  <a:lnTo>
                    <a:pt x="83" y="765"/>
                  </a:lnTo>
                  <a:lnTo>
                    <a:pt x="102" y="861"/>
                  </a:lnTo>
                  <a:lnTo>
                    <a:pt x="97" y="966"/>
                  </a:lnTo>
                  <a:lnTo>
                    <a:pt x="76" y="1035"/>
                  </a:lnTo>
                  <a:lnTo>
                    <a:pt x="81" y="1229"/>
                  </a:lnTo>
                  <a:lnTo>
                    <a:pt x="199" y="1252"/>
                  </a:lnTo>
                  <a:lnTo>
                    <a:pt x="263" y="1296"/>
                  </a:lnTo>
                  <a:lnTo>
                    <a:pt x="267" y="751"/>
                  </a:lnTo>
                  <a:lnTo>
                    <a:pt x="653" y="833"/>
                  </a:lnTo>
                  <a:lnTo>
                    <a:pt x="653" y="505"/>
                  </a:lnTo>
                  <a:lnTo>
                    <a:pt x="725" y="247"/>
                  </a:lnTo>
                  <a:lnTo>
                    <a:pt x="717" y="0"/>
                  </a:lnTo>
                  <a:lnTo>
                    <a:pt x="331" y="149"/>
                  </a:lnTo>
                  <a:lnTo>
                    <a:pt x="8" y="365"/>
                  </a:lnTo>
                  <a:lnTo>
                    <a:pt x="0" y="72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52" name="Freeform 64"/>
            <p:cNvSpPr>
              <a:spLocks/>
            </p:cNvSpPr>
            <p:nvPr/>
          </p:nvSpPr>
          <p:spPr bwMode="auto">
            <a:xfrm>
              <a:off x="4052" y="3295"/>
              <a:ext cx="169" cy="277"/>
            </a:xfrm>
            <a:custGeom>
              <a:avLst/>
              <a:gdLst>
                <a:gd name="T0" fmla="*/ 491 w 893"/>
                <a:gd name="T1" fmla="*/ 35 h 1461"/>
                <a:gd name="T2" fmla="*/ 606 w 893"/>
                <a:gd name="T3" fmla="*/ 182 h 1461"/>
                <a:gd name="T4" fmla="*/ 841 w 893"/>
                <a:gd name="T5" fmla="*/ 177 h 1461"/>
                <a:gd name="T6" fmla="*/ 824 w 893"/>
                <a:gd name="T7" fmla="*/ 247 h 1461"/>
                <a:gd name="T8" fmla="*/ 893 w 893"/>
                <a:gd name="T9" fmla="*/ 342 h 1461"/>
                <a:gd name="T10" fmla="*/ 803 w 893"/>
                <a:gd name="T11" fmla="*/ 533 h 1461"/>
                <a:gd name="T12" fmla="*/ 797 w 893"/>
                <a:gd name="T13" fmla="*/ 705 h 1461"/>
                <a:gd name="T14" fmla="*/ 837 w 893"/>
                <a:gd name="T15" fmla="*/ 780 h 1461"/>
                <a:gd name="T16" fmla="*/ 846 w 893"/>
                <a:gd name="T17" fmla="*/ 892 h 1461"/>
                <a:gd name="T18" fmla="*/ 523 w 893"/>
                <a:gd name="T19" fmla="*/ 1106 h 1461"/>
                <a:gd name="T20" fmla="*/ 513 w 893"/>
                <a:gd name="T21" fmla="*/ 1461 h 1461"/>
                <a:gd name="T22" fmla="*/ 498 w 893"/>
                <a:gd name="T23" fmla="*/ 1456 h 1461"/>
                <a:gd name="T24" fmla="*/ 440 w 893"/>
                <a:gd name="T25" fmla="*/ 1459 h 1461"/>
                <a:gd name="T26" fmla="*/ 408 w 893"/>
                <a:gd name="T27" fmla="*/ 1440 h 1461"/>
                <a:gd name="T28" fmla="*/ 362 w 893"/>
                <a:gd name="T29" fmla="*/ 1395 h 1461"/>
                <a:gd name="T30" fmla="*/ 335 w 893"/>
                <a:gd name="T31" fmla="*/ 1356 h 1461"/>
                <a:gd name="T32" fmla="*/ 202 w 893"/>
                <a:gd name="T33" fmla="*/ 1268 h 1461"/>
                <a:gd name="T34" fmla="*/ 103 w 893"/>
                <a:gd name="T35" fmla="*/ 1213 h 1461"/>
                <a:gd name="T36" fmla="*/ 9 w 893"/>
                <a:gd name="T37" fmla="*/ 1111 h 1461"/>
                <a:gd name="T38" fmla="*/ 4 w 893"/>
                <a:gd name="T39" fmla="*/ 859 h 1461"/>
                <a:gd name="T40" fmla="*/ 0 w 893"/>
                <a:gd name="T41" fmla="*/ 676 h 1461"/>
                <a:gd name="T42" fmla="*/ 12 w 893"/>
                <a:gd name="T43" fmla="*/ 644 h 1461"/>
                <a:gd name="T44" fmla="*/ 4 w 893"/>
                <a:gd name="T45" fmla="*/ 502 h 1461"/>
                <a:gd name="T46" fmla="*/ 0 w 893"/>
                <a:gd name="T47" fmla="*/ 414 h 1461"/>
                <a:gd name="T48" fmla="*/ 8 w 893"/>
                <a:gd name="T49" fmla="*/ 261 h 1461"/>
                <a:gd name="T50" fmla="*/ 42 w 893"/>
                <a:gd name="T51" fmla="*/ 245 h 1461"/>
                <a:gd name="T52" fmla="*/ 73 w 893"/>
                <a:gd name="T53" fmla="*/ 248 h 1461"/>
                <a:gd name="T54" fmla="*/ 59 w 893"/>
                <a:gd name="T55" fmla="*/ 136 h 1461"/>
                <a:gd name="T56" fmla="*/ 74 w 893"/>
                <a:gd name="T57" fmla="*/ 67 h 1461"/>
                <a:gd name="T58" fmla="*/ 280 w 893"/>
                <a:gd name="T59" fmla="*/ 0 h 1461"/>
                <a:gd name="T60" fmla="*/ 342 w 893"/>
                <a:gd name="T61" fmla="*/ 34 h 1461"/>
                <a:gd name="T62" fmla="*/ 491 w 893"/>
                <a:gd name="T63" fmla="*/ 35 h 1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93" h="1461">
                  <a:moveTo>
                    <a:pt x="491" y="35"/>
                  </a:moveTo>
                  <a:lnTo>
                    <a:pt x="606" y="182"/>
                  </a:lnTo>
                  <a:lnTo>
                    <a:pt x="841" y="177"/>
                  </a:lnTo>
                  <a:lnTo>
                    <a:pt x="824" y="247"/>
                  </a:lnTo>
                  <a:lnTo>
                    <a:pt x="893" y="342"/>
                  </a:lnTo>
                  <a:lnTo>
                    <a:pt x="803" y="533"/>
                  </a:lnTo>
                  <a:lnTo>
                    <a:pt x="797" y="705"/>
                  </a:lnTo>
                  <a:lnTo>
                    <a:pt x="837" y="780"/>
                  </a:lnTo>
                  <a:lnTo>
                    <a:pt x="846" y="892"/>
                  </a:lnTo>
                  <a:lnTo>
                    <a:pt x="523" y="1106"/>
                  </a:lnTo>
                  <a:lnTo>
                    <a:pt x="513" y="1461"/>
                  </a:lnTo>
                  <a:lnTo>
                    <a:pt x="498" y="1456"/>
                  </a:lnTo>
                  <a:lnTo>
                    <a:pt x="440" y="1459"/>
                  </a:lnTo>
                  <a:lnTo>
                    <a:pt x="408" y="1440"/>
                  </a:lnTo>
                  <a:lnTo>
                    <a:pt x="362" y="1395"/>
                  </a:lnTo>
                  <a:lnTo>
                    <a:pt x="335" y="1356"/>
                  </a:lnTo>
                  <a:lnTo>
                    <a:pt x="202" y="1268"/>
                  </a:lnTo>
                  <a:lnTo>
                    <a:pt x="103" y="1213"/>
                  </a:lnTo>
                  <a:lnTo>
                    <a:pt x="9" y="1111"/>
                  </a:lnTo>
                  <a:lnTo>
                    <a:pt x="4" y="859"/>
                  </a:lnTo>
                  <a:lnTo>
                    <a:pt x="0" y="676"/>
                  </a:lnTo>
                  <a:lnTo>
                    <a:pt x="12" y="644"/>
                  </a:lnTo>
                  <a:lnTo>
                    <a:pt x="4" y="502"/>
                  </a:lnTo>
                  <a:lnTo>
                    <a:pt x="0" y="414"/>
                  </a:lnTo>
                  <a:lnTo>
                    <a:pt x="8" y="261"/>
                  </a:lnTo>
                  <a:lnTo>
                    <a:pt x="42" y="245"/>
                  </a:lnTo>
                  <a:lnTo>
                    <a:pt x="73" y="248"/>
                  </a:lnTo>
                  <a:lnTo>
                    <a:pt x="59" y="136"/>
                  </a:lnTo>
                  <a:lnTo>
                    <a:pt x="74" y="67"/>
                  </a:lnTo>
                  <a:lnTo>
                    <a:pt x="280" y="0"/>
                  </a:lnTo>
                  <a:lnTo>
                    <a:pt x="342" y="34"/>
                  </a:lnTo>
                  <a:lnTo>
                    <a:pt x="491" y="3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53" name="Freeform 65"/>
            <p:cNvSpPr>
              <a:spLocks/>
            </p:cNvSpPr>
            <p:nvPr/>
          </p:nvSpPr>
          <p:spPr bwMode="auto">
            <a:xfrm>
              <a:off x="3331" y="1164"/>
              <a:ext cx="560" cy="350"/>
            </a:xfrm>
            <a:custGeom>
              <a:avLst/>
              <a:gdLst>
                <a:gd name="T0" fmla="*/ 398 w 2948"/>
                <a:gd name="T1" fmla="*/ 258 h 1847"/>
                <a:gd name="T2" fmla="*/ 666 w 2948"/>
                <a:gd name="T3" fmla="*/ 250 h 1847"/>
                <a:gd name="T4" fmla="*/ 829 w 2948"/>
                <a:gd name="T5" fmla="*/ 226 h 1847"/>
                <a:gd name="T6" fmla="*/ 1073 w 2948"/>
                <a:gd name="T7" fmla="*/ 188 h 1847"/>
                <a:gd name="T8" fmla="*/ 1145 w 2948"/>
                <a:gd name="T9" fmla="*/ 143 h 1847"/>
                <a:gd name="T10" fmla="*/ 1303 w 2948"/>
                <a:gd name="T11" fmla="*/ 166 h 1847"/>
                <a:gd name="T12" fmla="*/ 1355 w 2948"/>
                <a:gd name="T13" fmla="*/ 161 h 1847"/>
                <a:gd name="T14" fmla="*/ 1412 w 2948"/>
                <a:gd name="T15" fmla="*/ 66 h 1847"/>
                <a:gd name="T16" fmla="*/ 1653 w 2948"/>
                <a:gd name="T17" fmla="*/ 62 h 1847"/>
                <a:gd name="T18" fmla="*/ 1735 w 2948"/>
                <a:gd name="T19" fmla="*/ 119 h 1847"/>
                <a:gd name="T20" fmla="*/ 1766 w 2948"/>
                <a:gd name="T21" fmla="*/ 252 h 1847"/>
                <a:gd name="T22" fmla="*/ 1821 w 2948"/>
                <a:gd name="T23" fmla="*/ 329 h 1847"/>
                <a:gd name="T24" fmla="*/ 1949 w 2948"/>
                <a:gd name="T25" fmla="*/ 363 h 1847"/>
                <a:gd name="T26" fmla="*/ 2013 w 2948"/>
                <a:gd name="T27" fmla="*/ 214 h 1847"/>
                <a:gd name="T28" fmla="*/ 2332 w 2948"/>
                <a:gd name="T29" fmla="*/ 44 h 1847"/>
                <a:gd name="T30" fmla="*/ 2471 w 2948"/>
                <a:gd name="T31" fmla="*/ 6 h 1847"/>
                <a:gd name="T32" fmla="*/ 2356 w 2948"/>
                <a:gd name="T33" fmla="*/ 355 h 1847"/>
                <a:gd name="T34" fmla="*/ 2429 w 2948"/>
                <a:gd name="T35" fmla="*/ 647 h 1847"/>
                <a:gd name="T36" fmla="*/ 2394 w 2948"/>
                <a:gd name="T37" fmla="*/ 1047 h 1847"/>
                <a:gd name="T38" fmla="*/ 2477 w 2948"/>
                <a:gd name="T39" fmla="*/ 1194 h 1847"/>
                <a:gd name="T40" fmla="*/ 2672 w 2948"/>
                <a:gd name="T41" fmla="*/ 1354 h 1847"/>
                <a:gd name="T42" fmla="*/ 2693 w 2948"/>
                <a:gd name="T43" fmla="*/ 1454 h 1847"/>
                <a:gd name="T44" fmla="*/ 2846 w 2948"/>
                <a:gd name="T45" fmla="*/ 1525 h 1847"/>
                <a:gd name="T46" fmla="*/ 2914 w 2948"/>
                <a:gd name="T47" fmla="*/ 1652 h 1847"/>
                <a:gd name="T48" fmla="*/ 2944 w 2948"/>
                <a:gd name="T49" fmla="*/ 1745 h 1847"/>
                <a:gd name="T50" fmla="*/ 2849 w 2948"/>
                <a:gd name="T51" fmla="*/ 1831 h 1847"/>
                <a:gd name="T52" fmla="*/ 2521 w 2948"/>
                <a:gd name="T53" fmla="*/ 1745 h 1847"/>
                <a:gd name="T54" fmla="*/ 2435 w 2948"/>
                <a:gd name="T55" fmla="*/ 1664 h 1847"/>
                <a:gd name="T56" fmla="*/ 2225 w 2948"/>
                <a:gd name="T57" fmla="*/ 1591 h 1847"/>
                <a:gd name="T58" fmla="*/ 1936 w 2948"/>
                <a:gd name="T59" fmla="*/ 1460 h 1847"/>
                <a:gd name="T60" fmla="*/ 1963 w 2948"/>
                <a:gd name="T61" fmla="*/ 1031 h 1847"/>
                <a:gd name="T62" fmla="*/ 2010 w 2948"/>
                <a:gd name="T63" fmla="*/ 772 h 1847"/>
                <a:gd name="T64" fmla="*/ 1992 w 2948"/>
                <a:gd name="T65" fmla="*/ 437 h 1847"/>
                <a:gd name="T66" fmla="*/ 1658 w 2948"/>
                <a:gd name="T67" fmla="*/ 546 h 1847"/>
                <a:gd name="T68" fmla="*/ 1633 w 2948"/>
                <a:gd name="T69" fmla="*/ 647 h 1847"/>
                <a:gd name="T70" fmla="*/ 1494 w 2948"/>
                <a:gd name="T71" fmla="*/ 597 h 1847"/>
                <a:gd name="T72" fmla="*/ 1450 w 2948"/>
                <a:gd name="T73" fmla="*/ 622 h 1847"/>
                <a:gd name="T74" fmla="*/ 1426 w 2948"/>
                <a:gd name="T75" fmla="*/ 681 h 1847"/>
                <a:gd name="T76" fmla="*/ 1493 w 2948"/>
                <a:gd name="T77" fmla="*/ 884 h 1847"/>
                <a:gd name="T78" fmla="*/ 1093 w 2948"/>
                <a:gd name="T79" fmla="*/ 864 h 1847"/>
                <a:gd name="T80" fmla="*/ 573 w 2948"/>
                <a:gd name="T81" fmla="*/ 895 h 1847"/>
                <a:gd name="T82" fmla="*/ 362 w 2948"/>
                <a:gd name="T83" fmla="*/ 875 h 1847"/>
                <a:gd name="T84" fmla="*/ 149 w 2948"/>
                <a:gd name="T85" fmla="*/ 877 h 1847"/>
                <a:gd name="T86" fmla="*/ 6 w 2948"/>
                <a:gd name="T87" fmla="*/ 816 h 1847"/>
                <a:gd name="T88" fmla="*/ 171 w 2948"/>
                <a:gd name="T89" fmla="*/ 740 h 18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948" h="1847">
                  <a:moveTo>
                    <a:pt x="189" y="722"/>
                  </a:moveTo>
                  <a:lnTo>
                    <a:pt x="354" y="258"/>
                  </a:lnTo>
                  <a:lnTo>
                    <a:pt x="398" y="258"/>
                  </a:lnTo>
                  <a:lnTo>
                    <a:pt x="513" y="263"/>
                  </a:lnTo>
                  <a:lnTo>
                    <a:pt x="580" y="272"/>
                  </a:lnTo>
                  <a:lnTo>
                    <a:pt x="666" y="250"/>
                  </a:lnTo>
                  <a:lnTo>
                    <a:pt x="732" y="222"/>
                  </a:lnTo>
                  <a:lnTo>
                    <a:pt x="754" y="143"/>
                  </a:lnTo>
                  <a:lnTo>
                    <a:pt x="829" y="226"/>
                  </a:lnTo>
                  <a:lnTo>
                    <a:pt x="1037" y="238"/>
                  </a:lnTo>
                  <a:lnTo>
                    <a:pt x="1073" y="198"/>
                  </a:lnTo>
                  <a:lnTo>
                    <a:pt x="1073" y="188"/>
                  </a:lnTo>
                  <a:lnTo>
                    <a:pt x="1087" y="184"/>
                  </a:lnTo>
                  <a:lnTo>
                    <a:pt x="1159" y="198"/>
                  </a:lnTo>
                  <a:lnTo>
                    <a:pt x="1145" y="143"/>
                  </a:lnTo>
                  <a:lnTo>
                    <a:pt x="1262" y="141"/>
                  </a:lnTo>
                  <a:lnTo>
                    <a:pt x="1283" y="161"/>
                  </a:lnTo>
                  <a:lnTo>
                    <a:pt x="1303" y="166"/>
                  </a:lnTo>
                  <a:lnTo>
                    <a:pt x="1319" y="147"/>
                  </a:lnTo>
                  <a:lnTo>
                    <a:pt x="1335" y="145"/>
                  </a:lnTo>
                  <a:lnTo>
                    <a:pt x="1355" y="161"/>
                  </a:lnTo>
                  <a:lnTo>
                    <a:pt x="1391" y="161"/>
                  </a:lnTo>
                  <a:lnTo>
                    <a:pt x="1419" y="132"/>
                  </a:lnTo>
                  <a:lnTo>
                    <a:pt x="1412" y="66"/>
                  </a:lnTo>
                  <a:lnTo>
                    <a:pt x="1493" y="0"/>
                  </a:lnTo>
                  <a:lnTo>
                    <a:pt x="1635" y="28"/>
                  </a:lnTo>
                  <a:lnTo>
                    <a:pt x="1653" y="62"/>
                  </a:lnTo>
                  <a:lnTo>
                    <a:pt x="1681" y="95"/>
                  </a:lnTo>
                  <a:lnTo>
                    <a:pt x="1730" y="99"/>
                  </a:lnTo>
                  <a:lnTo>
                    <a:pt x="1735" y="119"/>
                  </a:lnTo>
                  <a:lnTo>
                    <a:pt x="1703" y="155"/>
                  </a:lnTo>
                  <a:lnTo>
                    <a:pt x="1705" y="184"/>
                  </a:lnTo>
                  <a:lnTo>
                    <a:pt x="1766" y="252"/>
                  </a:lnTo>
                  <a:lnTo>
                    <a:pt x="1802" y="268"/>
                  </a:lnTo>
                  <a:lnTo>
                    <a:pt x="1802" y="315"/>
                  </a:lnTo>
                  <a:lnTo>
                    <a:pt x="1821" y="329"/>
                  </a:lnTo>
                  <a:lnTo>
                    <a:pt x="1853" y="310"/>
                  </a:lnTo>
                  <a:lnTo>
                    <a:pt x="1921" y="308"/>
                  </a:lnTo>
                  <a:lnTo>
                    <a:pt x="1949" y="363"/>
                  </a:lnTo>
                  <a:lnTo>
                    <a:pt x="2036" y="381"/>
                  </a:lnTo>
                  <a:lnTo>
                    <a:pt x="2046" y="260"/>
                  </a:lnTo>
                  <a:lnTo>
                    <a:pt x="2013" y="214"/>
                  </a:lnTo>
                  <a:lnTo>
                    <a:pt x="2232" y="19"/>
                  </a:lnTo>
                  <a:lnTo>
                    <a:pt x="2291" y="33"/>
                  </a:lnTo>
                  <a:lnTo>
                    <a:pt x="2332" y="44"/>
                  </a:lnTo>
                  <a:lnTo>
                    <a:pt x="2392" y="30"/>
                  </a:lnTo>
                  <a:lnTo>
                    <a:pt x="2442" y="21"/>
                  </a:lnTo>
                  <a:lnTo>
                    <a:pt x="2471" y="6"/>
                  </a:lnTo>
                  <a:lnTo>
                    <a:pt x="2497" y="6"/>
                  </a:lnTo>
                  <a:lnTo>
                    <a:pt x="2509" y="19"/>
                  </a:lnTo>
                  <a:lnTo>
                    <a:pt x="2356" y="355"/>
                  </a:lnTo>
                  <a:lnTo>
                    <a:pt x="2370" y="460"/>
                  </a:lnTo>
                  <a:lnTo>
                    <a:pt x="2379" y="593"/>
                  </a:lnTo>
                  <a:lnTo>
                    <a:pt x="2429" y="647"/>
                  </a:lnTo>
                  <a:lnTo>
                    <a:pt x="2499" y="659"/>
                  </a:lnTo>
                  <a:lnTo>
                    <a:pt x="2674" y="1203"/>
                  </a:lnTo>
                  <a:lnTo>
                    <a:pt x="2394" y="1047"/>
                  </a:lnTo>
                  <a:lnTo>
                    <a:pt x="2415" y="1090"/>
                  </a:lnTo>
                  <a:lnTo>
                    <a:pt x="2415" y="1164"/>
                  </a:lnTo>
                  <a:lnTo>
                    <a:pt x="2477" y="1194"/>
                  </a:lnTo>
                  <a:lnTo>
                    <a:pt x="2620" y="1314"/>
                  </a:lnTo>
                  <a:lnTo>
                    <a:pt x="2620" y="1348"/>
                  </a:lnTo>
                  <a:lnTo>
                    <a:pt x="2672" y="1354"/>
                  </a:lnTo>
                  <a:lnTo>
                    <a:pt x="2700" y="1390"/>
                  </a:lnTo>
                  <a:lnTo>
                    <a:pt x="2711" y="1426"/>
                  </a:lnTo>
                  <a:lnTo>
                    <a:pt x="2693" y="1454"/>
                  </a:lnTo>
                  <a:lnTo>
                    <a:pt x="2679" y="1497"/>
                  </a:lnTo>
                  <a:lnTo>
                    <a:pt x="2811" y="1515"/>
                  </a:lnTo>
                  <a:lnTo>
                    <a:pt x="2846" y="1525"/>
                  </a:lnTo>
                  <a:lnTo>
                    <a:pt x="2851" y="1559"/>
                  </a:lnTo>
                  <a:lnTo>
                    <a:pt x="2851" y="1589"/>
                  </a:lnTo>
                  <a:lnTo>
                    <a:pt x="2914" y="1652"/>
                  </a:lnTo>
                  <a:lnTo>
                    <a:pt x="2914" y="1702"/>
                  </a:lnTo>
                  <a:lnTo>
                    <a:pt x="2904" y="1720"/>
                  </a:lnTo>
                  <a:lnTo>
                    <a:pt x="2944" y="1745"/>
                  </a:lnTo>
                  <a:lnTo>
                    <a:pt x="2948" y="1777"/>
                  </a:lnTo>
                  <a:lnTo>
                    <a:pt x="2892" y="1839"/>
                  </a:lnTo>
                  <a:lnTo>
                    <a:pt x="2849" y="1831"/>
                  </a:lnTo>
                  <a:lnTo>
                    <a:pt x="2772" y="1847"/>
                  </a:lnTo>
                  <a:lnTo>
                    <a:pt x="2559" y="1805"/>
                  </a:lnTo>
                  <a:lnTo>
                    <a:pt x="2521" y="1745"/>
                  </a:lnTo>
                  <a:lnTo>
                    <a:pt x="2451" y="1736"/>
                  </a:lnTo>
                  <a:lnTo>
                    <a:pt x="2451" y="1680"/>
                  </a:lnTo>
                  <a:lnTo>
                    <a:pt x="2435" y="1664"/>
                  </a:lnTo>
                  <a:lnTo>
                    <a:pt x="2368" y="1670"/>
                  </a:lnTo>
                  <a:lnTo>
                    <a:pt x="2277" y="1632"/>
                  </a:lnTo>
                  <a:lnTo>
                    <a:pt x="2225" y="1591"/>
                  </a:lnTo>
                  <a:lnTo>
                    <a:pt x="2153" y="1582"/>
                  </a:lnTo>
                  <a:lnTo>
                    <a:pt x="2022" y="1526"/>
                  </a:lnTo>
                  <a:lnTo>
                    <a:pt x="1936" y="1460"/>
                  </a:lnTo>
                  <a:lnTo>
                    <a:pt x="1766" y="1245"/>
                  </a:lnTo>
                  <a:lnTo>
                    <a:pt x="1873" y="1155"/>
                  </a:lnTo>
                  <a:lnTo>
                    <a:pt x="1963" y="1031"/>
                  </a:lnTo>
                  <a:lnTo>
                    <a:pt x="1957" y="939"/>
                  </a:lnTo>
                  <a:lnTo>
                    <a:pt x="1999" y="854"/>
                  </a:lnTo>
                  <a:lnTo>
                    <a:pt x="2010" y="772"/>
                  </a:lnTo>
                  <a:lnTo>
                    <a:pt x="1968" y="755"/>
                  </a:lnTo>
                  <a:lnTo>
                    <a:pt x="2002" y="674"/>
                  </a:lnTo>
                  <a:lnTo>
                    <a:pt x="1992" y="437"/>
                  </a:lnTo>
                  <a:lnTo>
                    <a:pt x="1609" y="425"/>
                  </a:lnTo>
                  <a:lnTo>
                    <a:pt x="1609" y="509"/>
                  </a:lnTo>
                  <a:lnTo>
                    <a:pt x="1658" y="546"/>
                  </a:lnTo>
                  <a:lnTo>
                    <a:pt x="1665" y="590"/>
                  </a:lnTo>
                  <a:lnTo>
                    <a:pt x="1661" y="629"/>
                  </a:lnTo>
                  <a:lnTo>
                    <a:pt x="1633" y="647"/>
                  </a:lnTo>
                  <a:lnTo>
                    <a:pt x="1590" y="656"/>
                  </a:lnTo>
                  <a:lnTo>
                    <a:pt x="1518" y="629"/>
                  </a:lnTo>
                  <a:lnTo>
                    <a:pt x="1494" y="597"/>
                  </a:lnTo>
                  <a:lnTo>
                    <a:pt x="1472" y="561"/>
                  </a:lnTo>
                  <a:lnTo>
                    <a:pt x="1457" y="558"/>
                  </a:lnTo>
                  <a:lnTo>
                    <a:pt x="1450" y="622"/>
                  </a:lnTo>
                  <a:lnTo>
                    <a:pt x="1466" y="640"/>
                  </a:lnTo>
                  <a:lnTo>
                    <a:pt x="1452" y="663"/>
                  </a:lnTo>
                  <a:lnTo>
                    <a:pt x="1426" y="681"/>
                  </a:lnTo>
                  <a:lnTo>
                    <a:pt x="1443" y="753"/>
                  </a:lnTo>
                  <a:lnTo>
                    <a:pt x="1502" y="837"/>
                  </a:lnTo>
                  <a:lnTo>
                    <a:pt x="1493" y="884"/>
                  </a:lnTo>
                  <a:lnTo>
                    <a:pt x="1299" y="884"/>
                  </a:lnTo>
                  <a:lnTo>
                    <a:pt x="1254" y="868"/>
                  </a:lnTo>
                  <a:lnTo>
                    <a:pt x="1093" y="864"/>
                  </a:lnTo>
                  <a:lnTo>
                    <a:pt x="1014" y="771"/>
                  </a:lnTo>
                  <a:lnTo>
                    <a:pt x="763" y="909"/>
                  </a:lnTo>
                  <a:lnTo>
                    <a:pt x="573" y="895"/>
                  </a:lnTo>
                  <a:lnTo>
                    <a:pt x="463" y="936"/>
                  </a:lnTo>
                  <a:lnTo>
                    <a:pt x="390" y="887"/>
                  </a:lnTo>
                  <a:lnTo>
                    <a:pt x="362" y="875"/>
                  </a:lnTo>
                  <a:lnTo>
                    <a:pt x="293" y="808"/>
                  </a:lnTo>
                  <a:lnTo>
                    <a:pt x="217" y="826"/>
                  </a:lnTo>
                  <a:lnTo>
                    <a:pt x="149" y="877"/>
                  </a:lnTo>
                  <a:lnTo>
                    <a:pt x="133" y="855"/>
                  </a:lnTo>
                  <a:lnTo>
                    <a:pt x="76" y="852"/>
                  </a:lnTo>
                  <a:lnTo>
                    <a:pt x="6" y="816"/>
                  </a:lnTo>
                  <a:lnTo>
                    <a:pt x="0" y="774"/>
                  </a:lnTo>
                  <a:lnTo>
                    <a:pt x="74" y="751"/>
                  </a:lnTo>
                  <a:lnTo>
                    <a:pt x="171" y="740"/>
                  </a:lnTo>
                  <a:lnTo>
                    <a:pt x="189" y="72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54" name="Freeform 66"/>
            <p:cNvSpPr>
              <a:spLocks/>
            </p:cNvSpPr>
            <p:nvPr/>
          </p:nvSpPr>
          <p:spPr bwMode="auto">
            <a:xfrm>
              <a:off x="4195" y="1817"/>
              <a:ext cx="254" cy="212"/>
            </a:xfrm>
            <a:custGeom>
              <a:avLst/>
              <a:gdLst>
                <a:gd name="T0" fmla="*/ 831 w 1334"/>
                <a:gd name="T1" fmla="*/ 0 h 1117"/>
                <a:gd name="T2" fmla="*/ 862 w 1334"/>
                <a:gd name="T3" fmla="*/ 23 h 1117"/>
                <a:gd name="T4" fmla="*/ 871 w 1334"/>
                <a:gd name="T5" fmla="*/ 58 h 1117"/>
                <a:gd name="T6" fmla="*/ 1003 w 1334"/>
                <a:gd name="T7" fmla="*/ 60 h 1117"/>
                <a:gd name="T8" fmla="*/ 1033 w 1334"/>
                <a:gd name="T9" fmla="*/ 95 h 1117"/>
                <a:gd name="T10" fmla="*/ 1096 w 1334"/>
                <a:gd name="T11" fmla="*/ 55 h 1117"/>
                <a:gd name="T12" fmla="*/ 1198 w 1334"/>
                <a:gd name="T13" fmla="*/ 58 h 1117"/>
                <a:gd name="T14" fmla="*/ 1286 w 1334"/>
                <a:gd name="T15" fmla="*/ 84 h 1117"/>
                <a:gd name="T16" fmla="*/ 1334 w 1334"/>
                <a:gd name="T17" fmla="*/ 125 h 1117"/>
                <a:gd name="T18" fmla="*/ 1130 w 1334"/>
                <a:gd name="T19" fmla="*/ 153 h 1117"/>
                <a:gd name="T20" fmla="*/ 1096 w 1334"/>
                <a:gd name="T21" fmla="*/ 293 h 1117"/>
                <a:gd name="T22" fmla="*/ 899 w 1334"/>
                <a:gd name="T23" fmla="*/ 433 h 1117"/>
                <a:gd name="T24" fmla="*/ 1093 w 1334"/>
                <a:gd name="T25" fmla="*/ 500 h 1117"/>
                <a:gd name="T26" fmla="*/ 1003 w 1334"/>
                <a:gd name="T27" fmla="*/ 640 h 1117"/>
                <a:gd name="T28" fmla="*/ 977 w 1334"/>
                <a:gd name="T29" fmla="*/ 651 h 1117"/>
                <a:gd name="T30" fmla="*/ 992 w 1334"/>
                <a:gd name="T31" fmla="*/ 688 h 1117"/>
                <a:gd name="T32" fmla="*/ 966 w 1334"/>
                <a:gd name="T33" fmla="*/ 703 h 1117"/>
                <a:gd name="T34" fmla="*/ 940 w 1334"/>
                <a:gd name="T35" fmla="*/ 686 h 1117"/>
                <a:gd name="T36" fmla="*/ 884 w 1334"/>
                <a:gd name="T37" fmla="*/ 719 h 1117"/>
                <a:gd name="T38" fmla="*/ 825 w 1334"/>
                <a:gd name="T39" fmla="*/ 693 h 1117"/>
                <a:gd name="T40" fmla="*/ 794 w 1334"/>
                <a:gd name="T41" fmla="*/ 723 h 1117"/>
                <a:gd name="T42" fmla="*/ 847 w 1334"/>
                <a:gd name="T43" fmla="*/ 756 h 1117"/>
                <a:gd name="T44" fmla="*/ 616 w 1334"/>
                <a:gd name="T45" fmla="*/ 1090 h 1117"/>
                <a:gd name="T46" fmla="*/ 574 w 1334"/>
                <a:gd name="T47" fmla="*/ 1117 h 1117"/>
                <a:gd name="T48" fmla="*/ 561 w 1334"/>
                <a:gd name="T49" fmla="*/ 1101 h 1117"/>
                <a:gd name="T50" fmla="*/ 558 w 1334"/>
                <a:gd name="T51" fmla="*/ 1087 h 1117"/>
                <a:gd name="T52" fmla="*/ 498 w 1334"/>
                <a:gd name="T53" fmla="*/ 1096 h 1117"/>
                <a:gd name="T54" fmla="*/ 500 w 1334"/>
                <a:gd name="T55" fmla="*/ 1080 h 1117"/>
                <a:gd name="T56" fmla="*/ 299 w 1334"/>
                <a:gd name="T57" fmla="*/ 888 h 1117"/>
                <a:gd name="T58" fmla="*/ 294 w 1334"/>
                <a:gd name="T59" fmla="*/ 839 h 1117"/>
                <a:gd name="T60" fmla="*/ 246 w 1334"/>
                <a:gd name="T61" fmla="*/ 839 h 1117"/>
                <a:gd name="T62" fmla="*/ 241 w 1334"/>
                <a:gd name="T63" fmla="*/ 765 h 1117"/>
                <a:gd name="T64" fmla="*/ 213 w 1334"/>
                <a:gd name="T65" fmla="*/ 698 h 1117"/>
                <a:gd name="T66" fmla="*/ 137 w 1334"/>
                <a:gd name="T67" fmla="*/ 688 h 1117"/>
                <a:gd name="T68" fmla="*/ 108 w 1334"/>
                <a:gd name="T69" fmla="*/ 632 h 1117"/>
                <a:gd name="T70" fmla="*/ 79 w 1334"/>
                <a:gd name="T71" fmla="*/ 616 h 1117"/>
                <a:gd name="T72" fmla="*/ 87 w 1334"/>
                <a:gd name="T73" fmla="*/ 500 h 1117"/>
                <a:gd name="T74" fmla="*/ 267 w 1334"/>
                <a:gd name="T75" fmla="*/ 373 h 1117"/>
                <a:gd name="T76" fmla="*/ 241 w 1334"/>
                <a:gd name="T77" fmla="*/ 322 h 1117"/>
                <a:gd name="T78" fmla="*/ 201 w 1334"/>
                <a:gd name="T79" fmla="*/ 348 h 1117"/>
                <a:gd name="T80" fmla="*/ 192 w 1334"/>
                <a:gd name="T81" fmla="*/ 336 h 1117"/>
                <a:gd name="T82" fmla="*/ 74 w 1334"/>
                <a:gd name="T83" fmla="*/ 420 h 1117"/>
                <a:gd name="T84" fmla="*/ 42 w 1334"/>
                <a:gd name="T85" fmla="*/ 412 h 1117"/>
                <a:gd name="T86" fmla="*/ 5 w 1334"/>
                <a:gd name="T87" fmla="*/ 389 h 1117"/>
                <a:gd name="T88" fmla="*/ 0 w 1334"/>
                <a:gd name="T89" fmla="*/ 362 h 1117"/>
                <a:gd name="T90" fmla="*/ 50 w 1334"/>
                <a:gd name="T91" fmla="*/ 359 h 1117"/>
                <a:gd name="T92" fmla="*/ 185 w 1334"/>
                <a:gd name="T93" fmla="*/ 274 h 1117"/>
                <a:gd name="T94" fmla="*/ 219 w 1334"/>
                <a:gd name="T95" fmla="*/ 262 h 1117"/>
                <a:gd name="T96" fmla="*/ 253 w 1334"/>
                <a:gd name="T97" fmla="*/ 219 h 1117"/>
                <a:gd name="T98" fmla="*/ 259 w 1334"/>
                <a:gd name="T99" fmla="*/ 134 h 1117"/>
                <a:gd name="T100" fmla="*/ 312 w 1334"/>
                <a:gd name="T101" fmla="*/ 92 h 1117"/>
                <a:gd name="T102" fmla="*/ 399 w 1334"/>
                <a:gd name="T103" fmla="*/ 81 h 1117"/>
                <a:gd name="T104" fmla="*/ 423 w 1334"/>
                <a:gd name="T105" fmla="*/ 55 h 1117"/>
                <a:gd name="T106" fmla="*/ 495 w 1334"/>
                <a:gd name="T107" fmla="*/ 100 h 1117"/>
                <a:gd name="T108" fmla="*/ 556 w 1334"/>
                <a:gd name="T109" fmla="*/ 92 h 1117"/>
                <a:gd name="T110" fmla="*/ 572 w 1334"/>
                <a:gd name="T111" fmla="*/ 76 h 1117"/>
                <a:gd name="T112" fmla="*/ 635 w 1334"/>
                <a:gd name="T113" fmla="*/ 84 h 1117"/>
                <a:gd name="T114" fmla="*/ 653 w 1334"/>
                <a:gd name="T115" fmla="*/ 100 h 1117"/>
                <a:gd name="T116" fmla="*/ 723 w 1334"/>
                <a:gd name="T117" fmla="*/ 33 h 1117"/>
                <a:gd name="T118" fmla="*/ 831 w 1334"/>
                <a:gd name="T119" fmla="*/ 0 h 1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334" h="1117">
                  <a:moveTo>
                    <a:pt x="831" y="0"/>
                  </a:moveTo>
                  <a:lnTo>
                    <a:pt x="862" y="23"/>
                  </a:lnTo>
                  <a:lnTo>
                    <a:pt x="871" y="58"/>
                  </a:lnTo>
                  <a:lnTo>
                    <a:pt x="1003" y="60"/>
                  </a:lnTo>
                  <a:lnTo>
                    <a:pt x="1033" y="95"/>
                  </a:lnTo>
                  <a:lnTo>
                    <a:pt x="1096" y="55"/>
                  </a:lnTo>
                  <a:lnTo>
                    <a:pt x="1198" y="58"/>
                  </a:lnTo>
                  <a:lnTo>
                    <a:pt x="1286" y="84"/>
                  </a:lnTo>
                  <a:lnTo>
                    <a:pt x="1334" y="125"/>
                  </a:lnTo>
                  <a:lnTo>
                    <a:pt x="1130" y="153"/>
                  </a:lnTo>
                  <a:lnTo>
                    <a:pt x="1096" y="293"/>
                  </a:lnTo>
                  <a:lnTo>
                    <a:pt x="899" y="433"/>
                  </a:lnTo>
                  <a:lnTo>
                    <a:pt x="1093" y="500"/>
                  </a:lnTo>
                  <a:lnTo>
                    <a:pt x="1003" y="640"/>
                  </a:lnTo>
                  <a:lnTo>
                    <a:pt x="977" y="651"/>
                  </a:lnTo>
                  <a:lnTo>
                    <a:pt x="992" y="688"/>
                  </a:lnTo>
                  <a:lnTo>
                    <a:pt x="966" y="703"/>
                  </a:lnTo>
                  <a:lnTo>
                    <a:pt x="940" y="686"/>
                  </a:lnTo>
                  <a:lnTo>
                    <a:pt x="884" y="719"/>
                  </a:lnTo>
                  <a:lnTo>
                    <a:pt x="825" y="693"/>
                  </a:lnTo>
                  <a:lnTo>
                    <a:pt x="794" y="723"/>
                  </a:lnTo>
                  <a:lnTo>
                    <a:pt x="847" y="756"/>
                  </a:lnTo>
                  <a:lnTo>
                    <a:pt x="616" y="1090"/>
                  </a:lnTo>
                  <a:lnTo>
                    <a:pt x="574" y="1117"/>
                  </a:lnTo>
                  <a:lnTo>
                    <a:pt x="561" y="1101"/>
                  </a:lnTo>
                  <a:lnTo>
                    <a:pt x="558" y="1087"/>
                  </a:lnTo>
                  <a:lnTo>
                    <a:pt x="498" y="1096"/>
                  </a:lnTo>
                  <a:lnTo>
                    <a:pt x="500" y="1080"/>
                  </a:lnTo>
                  <a:lnTo>
                    <a:pt x="299" y="888"/>
                  </a:lnTo>
                  <a:lnTo>
                    <a:pt x="294" y="839"/>
                  </a:lnTo>
                  <a:lnTo>
                    <a:pt x="246" y="839"/>
                  </a:lnTo>
                  <a:lnTo>
                    <a:pt x="241" y="765"/>
                  </a:lnTo>
                  <a:lnTo>
                    <a:pt x="213" y="698"/>
                  </a:lnTo>
                  <a:lnTo>
                    <a:pt x="137" y="688"/>
                  </a:lnTo>
                  <a:lnTo>
                    <a:pt x="108" y="632"/>
                  </a:lnTo>
                  <a:lnTo>
                    <a:pt x="79" y="616"/>
                  </a:lnTo>
                  <a:lnTo>
                    <a:pt x="87" y="500"/>
                  </a:lnTo>
                  <a:lnTo>
                    <a:pt x="267" y="373"/>
                  </a:lnTo>
                  <a:lnTo>
                    <a:pt x="241" y="322"/>
                  </a:lnTo>
                  <a:lnTo>
                    <a:pt x="201" y="348"/>
                  </a:lnTo>
                  <a:lnTo>
                    <a:pt x="192" y="336"/>
                  </a:lnTo>
                  <a:lnTo>
                    <a:pt x="74" y="420"/>
                  </a:lnTo>
                  <a:lnTo>
                    <a:pt x="42" y="412"/>
                  </a:lnTo>
                  <a:lnTo>
                    <a:pt x="5" y="389"/>
                  </a:lnTo>
                  <a:lnTo>
                    <a:pt x="0" y="362"/>
                  </a:lnTo>
                  <a:lnTo>
                    <a:pt x="50" y="359"/>
                  </a:lnTo>
                  <a:lnTo>
                    <a:pt x="185" y="274"/>
                  </a:lnTo>
                  <a:lnTo>
                    <a:pt x="219" y="262"/>
                  </a:lnTo>
                  <a:lnTo>
                    <a:pt x="253" y="219"/>
                  </a:lnTo>
                  <a:lnTo>
                    <a:pt x="259" y="134"/>
                  </a:lnTo>
                  <a:lnTo>
                    <a:pt x="312" y="92"/>
                  </a:lnTo>
                  <a:lnTo>
                    <a:pt x="399" y="81"/>
                  </a:lnTo>
                  <a:lnTo>
                    <a:pt x="423" y="55"/>
                  </a:lnTo>
                  <a:lnTo>
                    <a:pt x="495" y="100"/>
                  </a:lnTo>
                  <a:lnTo>
                    <a:pt x="556" y="92"/>
                  </a:lnTo>
                  <a:lnTo>
                    <a:pt x="572" y="76"/>
                  </a:lnTo>
                  <a:lnTo>
                    <a:pt x="635" y="84"/>
                  </a:lnTo>
                  <a:lnTo>
                    <a:pt x="653" y="100"/>
                  </a:lnTo>
                  <a:lnTo>
                    <a:pt x="723" y="33"/>
                  </a:lnTo>
                  <a:lnTo>
                    <a:pt x="831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55" name="Freeform 67"/>
            <p:cNvSpPr>
              <a:spLocks/>
            </p:cNvSpPr>
            <p:nvPr/>
          </p:nvSpPr>
          <p:spPr bwMode="auto">
            <a:xfrm>
              <a:off x="3574" y="1709"/>
              <a:ext cx="217" cy="226"/>
            </a:xfrm>
            <a:custGeom>
              <a:avLst/>
              <a:gdLst>
                <a:gd name="T0" fmla="*/ 66 w 1141"/>
                <a:gd name="T1" fmla="*/ 566 h 1181"/>
                <a:gd name="T2" fmla="*/ 144 w 1141"/>
                <a:gd name="T3" fmla="*/ 492 h 1181"/>
                <a:gd name="T4" fmla="*/ 288 w 1141"/>
                <a:gd name="T5" fmla="*/ 505 h 1181"/>
                <a:gd name="T6" fmla="*/ 342 w 1141"/>
                <a:gd name="T7" fmla="*/ 456 h 1181"/>
                <a:gd name="T8" fmla="*/ 315 w 1141"/>
                <a:gd name="T9" fmla="*/ 222 h 1181"/>
                <a:gd name="T10" fmla="*/ 254 w 1141"/>
                <a:gd name="T11" fmla="*/ 188 h 1181"/>
                <a:gd name="T12" fmla="*/ 261 w 1141"/>
                <a:gd name="T13" fmla="*/ 142 h 1181"/>
                <a:gd name="T14" fmla="*/ 310 w 1141"/>
                <a:gd name="T15" fmla="*/ 94 h 1181"/>
                <a:gd name="T16" fmla="*/ 277 w 1141"/>
                <a:gd name="T17" fmla="*/ 58 h 1181"/>
                <a:gd name="T18" fmla="*/ 441 w 1141"/>
                <a:gd name="T19" fmla="*/ 43 h 1181"/>
                <a:gd name="T20" fmla="*/ 463 w 1141"/>
                <a:gd name="T21" fmla="*/ 58 h 1181"/>
                <a:gd name="T22" fmla="*/ 481 w 1141"/>
                <a:gd name="T23" fmla="*/ 132 h 1181"/>
                <a:gd name="T24" fmla="*/ 519 w 1141"/>
                <a:gd name="T25" fmla="*/ 164 h 1181"/>
                <a:gd name="T26" fmla="*/ 579 w 1141"/>
                <a:gd name="T27" fmla="*/ 176 h 1181"/>
                <a:gd name="T28" fmla="*/ 631 w 1141"/>
                <a:gd name="T29" fmla="*/ 152 h 1181"/>
                <a:gd name="T30" fmla="*/ 679 w 1141"/>
                <a:gd name="T31" fmla="*/ 178 h 1181"/>
                <a:gd name="T32" fmla="*/ 763 w 1141"/>
                <a:gd name="T33" fmla="*/ 162 h 1181"/>
                <a:gd name="T34" fmla="*/ 803 w 1141"/>
                <a:gd name="T35" fmla="*/ 164 h 1181"/>
                <a:gd name="T36" fmla="*/ 807 w 1141"/>
                <a:gd name="T37" fmla="*/ 122 h 1181"/>
                <a:gd name="T38" fmla="*/ 921 w 1141"/>
                <a:gd name="T39" fmla="*/ 52 h 1181"/>
                <a:gd name="T40" fmla="*/ 943 w 1141"/>
                <a:gd name="T41" fmla="*/ 7 h 1181"/>
                <a:gd name="T42" fmla="*/ 991 w 1141"/>
                <a:gd name="T43" fmla="*/ 0 h 1181"/>
                <a:gd name="T44" fmla="*/ 1020 w 1141"/>
                <a:gd name="T45" fmla="*/ 15 h 1181"/>
                <a:gd name="T46" fmla="*/ 1121 w 1141"/>
                <a:gd name="T47" fmla="*/ 108 h 1181"/>
                <a:gd name="T48" fmla="*/ 1141 w 1141"/>
                <a:gd name="T49" fmla="*/ 142 h 1181"/>
                <a:gd name="T50" fmla="*/ 1125 w 1141"/>
                <a:gd name="T51" fmla="*/ 208 h 1181"/>
                <a:gd name="T52" fmla="*/ 1071 w 1141"/>
                <a:gd name="T53" fmla="*/ 280 h 1181"/>
                <a:gd name="T54" fmla="*/ 1060 w 1141"/>
                <a:gd name="T55" fmla="*/ 330 h 1181"/>
                <a:gd name="T56" fmla="*/ 1011 w 1141"/>
                <a:gd name="T57" fmla="*/ 393 h 1181"/>
                <a:gd name="T58" fmla="*/ 970 w 1141"/>
                <a:gd name="T59" fmla="*/ 388 h 1181"/>
                <a:gd name="T60" fmla="*/ 923 w 1141"/>
                <a:gd name="T61" fmla="*/ 390 h 1181"/>
                <a:gd name="T62" fmla="*/ 889 w 1141"/>
                <a:gd name="T63" fmla="*/ 452 h 1181"/>
                <a:gd name="T64" fmla="*/ 835 w 1141"/>
                <a:gd name="T65" fmla="*/ 446 h 1181"/>
                <a:gd name="T66" fmla="*/ 763 w 1141"/>
                <a:gd name="T67" fmla="*/ 470 h 1181"/>
                <a:gd name="T68" fmla="*/ 741 w 1141"/>
                <a:gd name="T69" fmla="*/ 514 h 1181"/>
                <a:gd name="T70" fmla="*/ 783 w 1141"/>
                <a:gd name="T71" fmla="*/ 582 h 1181"/>
                <a:gd name="T72" fmla="*/ 801 w 1141"/>
                <a:gd name="T73" fmla="*/ 696 h 1181"/>
                <a:gd name="T74" fmla="*/ 829 w 1141"/>
                <a:gd name="T75" fmla="*/ 696 h 1181"/>
                <a:gd name="T76" fmla="*/ 861 w 1141"/>
                <a:gd name="T77" fmla="*/ 718 h 1181"/>
                <a:gd name="T78" fmla="*/ 865 w 1141"/>
                <a:gd name="T79" fmla="*/ 792 h 1181"/>
                <a:gd name="T80" fmla="*/ 907 w 1141"/>
                <a:gd name="T81" fmla="*/ 813 h 1181"/>
                <a:gd name="T82" fmla="*/ 937 w 1141"/>
                <a:gd name="T83" fmla="*/ 866 h 1181"/>
                <a:gd name="T84" fmla="*/ 739 w 1141"/>
                <a:gd name="T85" fmla="*/ 999 h 1181"/>
                <a:gd name="T86" fmla="*/ 685 w 1141"/>
                <a:gd name="T87" fmla="*/ 1163 h 1181"/>
                <a:gd name="T88" fmla="*/ 625 w 1141"/>
                <a:gd name="T89" fmla="*/ 1181 h 1181"/>
                <a:gd name="T90" fmla="*/ 525 w 1141"/>
                <a:gd name="T91" fmla="*/ 1093 h 1181"/>
                <a:gd name="T92" fmla="*/ 402 w 1141"/>
                <a:gd name="T93" fmla="*/ 1127 h 1181"/>
                <a:gd name="T94" fmla="*/ 355 w 1141"/>
                <a:gd name="T95" fmla="*/ 1077 h 1181"/>
                <a:gd name="T96" fmla="*/ 230 w 1141"/>
                <a:gd name="T97" fmla="*/ 1057 h 1181"/>
                <a:gd name="T98" fmla="*/ 115 w 1141"/>
                <a:gd name="T99" fmla="*/ 934 h 1181"/>
                <a:gd name="T100" fmla="*/ 95 w 1141"/>
                <a:gd name="T101" fmla="*/ 819 h 1181"/>
                <a:gd name="T102" fmla="*/ 0 w 1141"/>
                <a:gd name="T103" fmla="*/ 662 h 1181"/>
                <a:gd name="T104" fmla="*/ 32 w 1141"/>
                <a:gd name="T105" fmla="*/ 618 h 1181"/>
                <a:gd name="T106" fmla="*/ 68 w 1141"/>
                <a:gd name="T107" fmla="*/ 597 h 1181"/>
                <a:gd name="T108" fmla="*/ 66 w 1141"/>
                <a:gd name="T109" fmla="*/ 566 h 1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141" h="1181">
                  <a:moveTo>
                    <a:pt x="66" y="566"/>
                  </a:moveTo>
                  <a:lnTo>
                    <a:pt x="144" y="492"/>
                  </a:lnTo>
                  <a:lnTo>
                    <a:pt x="288" y="505"/>
                  </a:lnTo>
                  <a:lnTo>
                    <a:pt x="342" y="456"/>
                  </a:lnTo>
                  <a:lnTo>
                    <a:pt x="315" y="222"/>
                  </a:lnTo>
                  <a:lnTo>
                    <a:pt x="254" y="188"/>
                  </a:lnTo>
                  <a:lnTo>
                    <a:pt x="261" y="142"/>
                  </a:lnTo>
                  <a:lnTo>
                    <a:pt x="310" y="94"/>
                  </a:lnTo>
                  <a:lnTo>
                    <a:pt x="277" y="58"/>
                  </a:lnTo>
                  <a:lnTo>
                    <a:pt x="441" y="43"/>
                  </a:lnTo>
                  <a:lnTo>
                    <a:pt x="463" y="58"/>
                  </a:lnTo>
                  <a:lnTo>
                    <a:pt x="481" y="132"/>
                  </a:lnTo>
                  <a:lnTo>
                    <a:pt x="519" y="164"/>
                  </a:lnTo>
                  <a:lnTo>
                    <a:pt x="579" y="176"/>
                  </a:lnTo>
                  <a:lnTo>
                    <a:pt x="631" y="152"/>
                  </a:lnTo>
                  <a:lnTo>
                    <a:pt x="679" y="178"/>
                  </a:lnTo>
                  <a:lnTo>
                    <a:pt x="763" y="162"/>
                  </a:lnTo>
                  <a:lnTo>
                    <a:pt x="803" y="164"/>
                  </a:lnTo>
                  <a:lnTo>
                    <a:pt x="807" y="122"/>
                  </a:lnTo>
                  <a:lnTo>
                    <a:pt x="921" y="52"/>
                  </a:lnTo>
                  <a:lnTo>
                    <a:pt x="943" y="7"/>
                  </a:lnTo>
                  <a:lnTo>
                    <a:pt x="991" y="0"/>
                  </a:lnTo>
                  <a:lnTo>
                    <a:pt x="1020" y="15"/>
                  </a:lnTo>
                  <a:lnTo>
                    <a:pt x="1121" y="108"/>
                  </a:lnTo>
                  <a:lnTo>
                    <a:pt x="1141" y="142"/>
                  </a:lnTo>
                  <a:lnTo>
                    <a:pt x="1125" y="208"/>
                  </a:lnTo>
                  <a:lnTo>
                    <a:pt x="1071" y="280"/>
                  </a:lnTo>
                  <a:lnTo>
                    <a:pt x="1060" y="330"/>
                  </a:lnTo>
                  <a:lnTo>
                    <a:pt x="1011" y="393"/>
                  </a:lnTo>
                  <a:lnTo>
                    <a:pt x="970" y="388"/>
                  </a:lnTo>
                  <a:lnTo>
                    <a:pt x="923" y="390"/>
                  </a:lnTo>
                  <a:lnTo>
                    <a:pt x="889" y="452"/>
                  </a:lnTo>
                  <a:lnTo>
                    <a:pt x="835" y="446"/>
                  </a:lnTo>
                  <a:lnTo>
                    <a:pt x="763" y="470"/>
                  </a:lnTo>
                  <a:lnTo>
                    <a:pt x="741" y="514"/>
                  </a:lnTo>
                  <a:lnTo>
                    <a:pt x="783" y="582"/>
                  </a:lnTo>
                  <a:lnTo>
                    <a:pt x="801" y="696"/>
                  </a:lnTo>
                  <a:lnTo>
                    <a:pt x="829" y="696"/>
                  </a:lnTo>
                  <a:lnTo>
                    <a:pt x="861" y="718"/>
                  </a:lnTo>
                  <a:lnTo>
                    <a:pt x="865" y="792"/>
                  </a:lnTo>
                  <a:lnTo>
                    <a:pt x="907" y="813"/>
                  </a:lnTo>
                  <a:lnTo>
                    <a:pt x="937" y="866"/>
                  </a:lnTo>
                  <a:lnTo>
                    <a:pt x="739" y="999"/>
                  </a:lnTo>
                  <a:lnTo>
                    <a:pt x="685" y="1163"/>
                  </a:lnTo>
                  <a:lnTo>
                    <a:pt x="625" y="1181"/>
                  </a:lnTo>
                  <a:lnTo>
                    <a:pt x="525" y="1093"/>
                  </a:lnTo>
                  <a:lnTo>
                    <a:pt x="402" y="1127"/>
                  </a:lnTo>
                  <a:lnTo>
                    <a:pt x="355" y="1077"/>
                  </a:lnTo>
                  <a:lnTo>
                    <a:pt x="230" y="1057"/>
                  </a:lnTo>
                  <a:lnTo>
                    <a:pt x="115" y="934"/>
                  </a:lnTo>
                  <a:lnTo>
                    <a:pt x="95" y="819"/>
                  </a:lnTo>
                  <a:lnTo>
                    <a:pt x="0" y="662"/>
                  </a:lnTo>
                  <a:lnTo>
                    <a:pt x="32" y="618"/>
                  </a:lnTo>
                  <a:lnTo>
                    <a:pt x="68" y="597"/>
                  </a:lnTo>
                  <a:lnTo>
                    <a:pt x="66" y="56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56" name="Freeform 68"/>
            <p:cNvSpPr>
              <a:spLocks/>
            </p:cNvSpPr>
            <p:nvPr/>
          </p:nvSpPr>
          <p:spPr bwMode="auto">
            <a:xfrm>
              <a:off x="3940" y="2866"/>
              <a:ext cx="238" cy="195"/>
            </a:xfrm>
            <a:custGeom>
              <a:avLst/>
              <a:gdLst>
                <a:gd name="T0" fmla="*/ 142 w 1255"/>
                <a:gd name="T1" fmla="*/ 1019 h 1028"/>
                <a:gd name="T2" fmla="*/ 158 w 1255"/>
                <a:gd name="T3" fmla="*/ 980 h 1028"/>
                <a:gd name="T4" fmla="*/ 135 w 1255"/>
                <a:gd name="T5" fmla="*/ 941 h 1028"/>
                <a:gd name="T6" fmla="*/ 30 w 1255"/>
                <a:gd name="T7" fmla="*/ 1028 h 1028"/>
                <a:gd name="T8" fmla="*/ 10 w 1255"/>
                <a:gd name="T9" fmla="*/ 1028 h 1028"/>
                <a:gd name="T10" fmla="*/ 0 w 1255"/>
                <a:gd name="T11" fmla="*/ 999 h 1028"/>
                <a:gd name="T12" fmla="*/ 140 w 1255"/>
                <a:gd name="T13" fmla="*/ 738 h 1028"/>
                <a:gd name="T14" fmla="*/ 64 w 1255"/>
                <a:gd name="T15" fmla="*/ 660 h 1028"/>
                <a:gd name="T16" fmla="*/ 158 w 1255"/>
                <a:gd name="T17" fmla="*/ 594 h 1028"/>
                <a:gd name="T18" fmla="*/ 7 w 1255"/>
                <a:gd name="T19" fmla="*/ 501 h 1028"/>
                <a:gd name="T20" fmla="*/ 0 w 1255"/>
                <a:gd name="T21" fmla="*/ 315 h 1028"/>
                <a:gd name="T22" fmla="*/ 57 w 1255"/>
                <a:gd name="T23" fmla="*/ 295 h 1028"/>
                <a:gd name="T24" fmla="*/ 288 w 1255"/>
                <a:gd name="T25" fmla="*/ 57 h 1028"/>
                <a:gd name="T26" fmla="*/ 403 w 1255"/>
                <a:gd name="T27" fmla="*/ 89 h 1028"/>
                <a:gd name="T28" fmla="*/ 466 w 1255"/>
                <a:gd name="T29" fmla="*/ 37 h 1028"/>
                <a:gd name="T30" fmla="*/ 578 w 1255"/>
                <a:gd name="T31" fmla="*/ 29 h 1028"/>
                <a:gd name="T32" fmla="*/ 633 w 1255"/>
                <a:gd name="T33" fmla="*/ 0 h 1028"/>
                <a:gd name="T34" fmla="*/ 729 w 1255"/>
                <a:gd name="T35" fmla="*/ 57 h 1028"/>
                <a:gd name="T36" fmla="*/ 745 w 1255"/>
                <a:gd name="T37" fmla="*/ 37 h 1028"/>
                <a:gd name="T38" fmla="*/ 818 w 1255"/>
                <a:gd name="T39" fmla="*/ 43 h 1028"/>
                <a:gd name="T40" fmla="*/ 859 w 1255"/>
                <a:gd name="T41" fmla="*/ 71 h 1028"/>
                <a:gd name="T42" fmla="*/ 1058 w 1255"/>
                <a:gd name="T43" fmla="*/ 40 h 1028"/>
                <a:gd name="T44" fmla="*/ 1021 w 1255"/>
                <a:gd name="T45" fmla="*/ 146 h 1028"/>
                <a:gd name="T46" fmla="*/ 1005 w 1255"/>
                <a:gd name="T47" fmla="*/ 189 h 1028"/>
                <a:gd name="T48" fmla="*/ 1058 w 1255"/>
                <a:gd name="T49" fmla="*/ 230 h 1028"/>
                <a:gd name="T50" fmla="*/ 1109 w 1255"/>
                <a:gd name="T51" fmla="*/ 274 h 1028"/>
                <a:gd name="T52" fmla="*/ 1143 w 1255"/>
                <a:gd name="T53" fmla="*/ 290 h 1028"/>
                <a:gd name="T54" fmla="*/ 1182 w 1255"/>
                <a:gd name="T55" fmla="*/ 256 h 1028"/>
                <a:gd name="T56" fmla="*/ 1230 w 1255"/>
                <a:gd name="T57" fmla="*/ 315 h 1028"/>
                <a:gd name="T58" fmla="*/ 1221 w 1255"/>
                <a:gd name="T59" fmla="*/ 397 h 1028"/>
                <a:gd name="T60" fmla="*/ 1255 w 1255"/>
                <a:gd name="T61" fmla="*/ 486 h 1028"/>
                <a:gd name="T62" fmla="*/ 1255 w 1255"/>
                <a:gd name="T63" fmla="*/ 498 h 1028"/>
                <a:gd name="T64" fmla="*/ 1175 w 1255"/>
                <a:gd name="T65" fmla="*/ 496 h 1028"/>
                <a:gd name="T66" fmla="*/ 1146 w 1255"/>
                <a:gd name="T67" fmla="*/ 580 h 1028"/>
                <a:gd name="T68" fmla="*/ 1021 w 1255"/>
                <a:gd name="T69" fmla="*/ 658 h 1028"/>
                <a:gd name="T70" fmla="*/ 948 w 1255"/>
                <a:gd name="T71" fmla="*/ 647 h 1028"/>
                <a:gd name="T72" fmla="*/ 802 w 1255"/>
                <a:gd name="T73" fmla="*/ 790 h 1028"/>
                <a:gd name="T74" fmla="*/ 638 w 1255"/>
                <a:gd name="T75" fmla="*/ 863 h 1028"/>
                <a:gd name="T76" fmla="*/ 439 w 1255"/>
                <a:gd name="T77" fmla="*/ 968 h 1028"/>
                <a:gd name="T78" fmla="*/ 309 w 1255"/>
                <a:gd name="T79" fmla="*/ 1022 h 1028"/>
                <a:gd name="T80" fmla="*/ 291 w 1255"/>
                <a:gd name="T81" fmla="*/ 1009 h 1028"/>
                <a:gd name="T82" fmla="*/ 254 w 1255"/>
                <a:gd name="T83" fmla="*/ 1007 h 1028"/>
                <a:gd name="T84" fmla="*/ 229 w 1255"/>
                <a:gd name="T85" fmla="*/ 1022 h 1028"/>
                <a:gd name="T86" fmla="*/ 142 w 1255"/>
                <a:gd name="T87" fmla="*/ 1019 h 10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55" h="1028">
                  <a:moveTo>
                    <a:pt x="142" y="1019"/>
                  </a:moveTo>
                  <a:lnTo>
                    <a:pt x="158" y="980"/>
                  </a:lnTo>
                  <a:lnTo>
                    <a:pt x="135" y="941"/>
                  </a:lnTo>
                  <a:lnTo>
                    <a:pt x="30" y="1028"/>
                  </a:lnTo>
                  <a:lnTo>
                    <a:pt x="10" y="1028"/>
                  </a:lnTo>
                  <a:lnTo>
                    <a:pt x="0" y="999"/>
                  </a:lnTo>
                  <a:lnTo>
                    <a:pt x="140" y="738"/>
                  </a:lnTo>
                  <a:lnTo>
                    <a:pt x="64" y="660"/>
                  </a:lnTo>
                  <a:lnTo>
                    <a:pt x="158" y="594"/>
                  </a:lnTo>
                  <a:lnTo>
                    <a:pt x="7" y="501"/>
                  </a:lnTo>
                  <a:lnTo>
                    <a:pt x="0" y="315"/>
                  </a:lnTo>
                  <a:lnTo>
                    <a:pt x="57" y="295"/>
                  </a:lnTo>
                  <a:lnTo>
                    <a:pt x="288" y="57"/>
                  </a:lnTo>
                  <a:lnTo>
                    <a:pt x="403" y="89"/>
                  </a:lnTo>
                  <a:lnTo>
                    <a:pt x="466" y="37"/>
                  </a:lnTo>
                  <a:lnTo>
                    <a:pt x="578" y="29"/>
                  </a:lnTo>
                  <a:lnTo>
                    <a:pt x="633" y="0"/>
                  </a:lnTo>
                  <a:lnTo>
                    <a:pt x="729" y="57"/>
                  </a:lnTo>
                  <a:lnTo>
                    <a:pt x="745" y="37"/>
                  </a:lnTo>
                  <a:lnTo>
                    <a:pt x="818" y="43"/>
                  </a:lnTo>
                  <a:lnTo>
                    <a:pt x="859" y="71"/>
                  </a:lnTo>
                  <a:lnTo>
                    <a:pt x="1058" y="40"/>
                  </a:lnTo>
                  <a:lnTo>
                    <a:pt x="1021" y="146"/>
                  </a:lnTo>
                  <a:lnTo>
                    <a:pt x="1005" y="189"/>
                  </a:lnTo>
                  <a:lnTo>
                    <a:pt x="1058" y="230"/>
                  </a:lnTo>
                  <a:lnTo>
                    <a:pt x="1109" y="274"/>
                  </a:lnTo>
                  <a:lnTo>
                    <a:pt x="1143" y="290"/>
                  </a:lnTo>
                  <a:lnTo>
                    <a:pt x="1182" y="256"/>
                  </a:lnTo>
                  <a:lnTo>
                    <a:pt x="1230" y="315"/>
                  </a:lnTo>
                  <a:lnTo>
                    <a:pt x="1221" y="397"/>
                  </a:lnTo>
                  <a:lnTo>
                    <a:pt x="1255" y="486"/>
                  </a:lnTo>
                  <a:lnTo>
                    <a:pt x="1255" y="498"/>
                  </a:lnTo>
                  <a:lnTo>
                    <a:pt x="1175" y="496"/>
                  </a:lnTo>
                  <a:lnTo>
                    <a:pt x="1146" y="580"/>
                  </a:lnTo>
                  <a:lnTo>
                    <a:pt x="1021" y="658"/>
                  </a:lnTo>
                  <a:lnTo>
                    <a:pt x="948" y="647"/>
                  </a:lnTo>
                  <a:lnTo>
                    <a:pt x="802" y="790"/>
                  </a:lnTo>
                  <a:lnTo>
                    <a:pt x="638" y="863"/>
                  </a:lnTo>
                  <a:lnTo>
                    <a:pt x="439" y="968"/>
                  </a:lnTo>
                  <a:lnTo>
                    <a:pt x="309" y="1022"/>
                  </a:lnTo>
                  <a:lnTo>
                    <a:pt x="291" y="1009"/>
                  </a:lnTo>
                  <a:lnTo>
                    <a:pt x="254" y="1007"/>
                  </a:lnTo>
                  <a:lnTo>
                    <a:pt x="229" y="1022"/>
                  </a:lnTo>
                  <a:lnTo>
                    <a:pt x="142" y="101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57" name="Freeform 69"/>
            <p:cNvSpPr>
              <a:spLocks/>
            </p:cNvSpPr>
            <p:nvPr/>
          </p:nvSpPr>
          <p:spPr bwMode="auto">
            <a:xfrm>
              <a:off x="3689" y="3288"/>
              <a:ext cx="178" cy="99"/>
            </a:xfrm>
            <a:custGeom>
              <a:avLst/>
              <a:gdLst>
                <a:gd name="T0" fmla="*/ 145 w 938"/>
                <a:gd name="T1" fmla="*/ 109 h 528"/>
                <a:gd name="T2" fmla="*/ 222 w 938"/>
                <a:gd name="T3" fmla="*/ 79 h 528"/>
                <a:gd name="T4" fmla="*/ 235 w 938"/>
                <a:gd name="T5" fmla="*/ 0 h 528"/>
                <a:gd name="T6" fmla="*/ 270 w 938"/>
                <a:gd name="T7" fmla="*/ 0 h 528"/>
                <a:gd name="T8" fmla="*/ 307 w 938"/>
                <a:gd name="T9" fmla="*/ 53 h 528"/>
                <a:gd name="T10" fmla="*/ 584 w 938"/>
                <a:gd name="T11" fmla="*/ 69 h 528"/>
                <a:gd name="T12" fmla="*/ 652 w 938"/>
                <a:gd name="T13" fmla="*/ 51 h 528"/>
                <a:gd name="T14" fmla="*/ 734 w 938"/>
                <a:gd name="T15" fmla="*/ 79 h 528"/>
                <a:gd name="T16" fmla="*/ 744 w 938"/>
                <a:gd name="T17" fmla="*/ 283 h 528"/>
                <a:gd name="T18" fmla="*/ 824 w 938"/>
                <a:gd name="T19" fmla="*/ 283 h 528"/>
                <a:gd name="T20" fmla="*/ 919 w 938"/>
                <a:gd name="T21" fmla="*/ 238 h 528"/>
                <a:gd name="T22" fmla="*/ 938 w 938"/>
                <a:gd name="T23" fmla="*/ 317 h 528"/>
                <a:gd name="T24" fmla="*/ 885 w 938"/>
                <a:gd name="T25" fmla="*/ 354 h 528"/>
                <a:gd name="T26" fmla="*/ 845 w 938"/>
                <a:gd name="T27" fmla="*/ 343 h 528"/>
                <a:gd name="T28" fmla="*/ 600 w 938"/>
                <a:gd name="T29" fmla="*/ 518 h 528"/>
                <a:gd name="T30" fmla="*/ 423 w 938"/>
                <a:gd name="T31" fmla="*/ 528 h 528"/>
                <a:gd name="T32" fmla="*/ 92 w 938"/>
                <a:gd name="T33" fmla="*/ 405 h 528"/>
                <a:gd name="T34" fmla="*/ 0 w 938"/>
                <a:gd name="T35" fmla="*/ 174 h 528"/>
                <a:gd name="T36" fmla="*/ 145 w 938"/>
                <a:gd name="T37" fmla="*/ 109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38" h="528">
                  <a:moveTo>
                    <a:pt x="145" y="109"/>
                  </a:moveTo>
                  <a:lnTo>
                    <a:pt x="222" y="79"/>
                  </a:lnTo>
                  <a:lnTo>
                    <a:pt x="235" y="0"/>
                  </a:lnTo>
                  <a:lnTo>
                    <a:pt x="270" y="0"/>
                  </a:lnTo>
                  <a:lnTo>
                    <a:pt x="307" y="53"/>
                  </a:lnTo>
                  <a:lnTo>
                    <a:pt x="584" y="69"/>
                  </a:lnTo>
                  <a:lnTo>
                    <a:pt x="652" y="51"/>
                  </a:lnTo>
                  <a:lnTo>
                    <a:pt x="734" y="79"/>
                  </a:lnTo>
                  <a:lnTo>
                    <a:pt x="744" y="283"/>
                  </a:lnTo>
                  <a:lnTo>
                    <a:pt x="824" y="283"/>
                  </a:lnTo>
                  <a:lnTo>
                    <a:pt x="919" y="238"/>
                  </a:lnTo>
                  <a:lnTo>
                    <a:pt x="938" y="317"/>
                  </a:lnTo>
                  <a:lnTo>
                    <a:pt x="885" y="354"/>
                  </a:lnTo>
                  <a:lnTo>
                    <a:pt x="845" y="343"/>
                  </a:lnTo>
                  <a:lnTo>
                    <a:pt x="600" y="518"/>
                  </a:lnTo>
                  <a:lnTo>
                    <a:pt x="423" y="528"/>
                  </a:lnTo>
                  <a:lnTo>
                    <a:pt x="92" y="405"/>
                  </a:lnTo>
                  <a:lnTo>
                    <a:pt x="0" y="174"/>
                  </a:lnTo>
                  <a:lnTo>
                    <a:pt x="145" y="10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58" name="Freeform 70"/>
            <p:cNvSpPr>
              <a:spLocks/>
            </p:cNvSpPr>
            <p:nvPr/>
          </p:nvSpPr>
          <p:spPr bwMode="auto">
            <a:xfrm>
              <a:off x="4783" y="2273"/>
              <a:ext cx="358" cy="197"/>
            </a:xfrm>
            <a:custGeom>
              <a:avLst/>
              <a:gdLst>
                <a:gd name="T0" fmla="*/ 76 w 1882"/>
                <a:gd name="T1" fmla="*/ 614 h 1035"/>
                <a:gd name="T2" fmla="*/ 17 w 1882"/>
                <a:gd name="T3" fmla="*/ 561 h 1035"/>
                <a:gd name="T4" fmla="*/ 0 w 1882"/>
                <a:gd name="T5" fmla="*/ 459 h 1035"/>
                <a:gd name="T6" fmla="*/ 93 w 1882"/>
                <a:gd name="T7" fmla="*/ 374 h 1035"/>
                <a:gd name="T8" fmla="*/ 80 w 1882"/>
                <a:gd name="T9" fmla="*/ 321 h 1035"/>
                <a:gd name="T10" fmla="*/ 112 w 1882"/>
                <a:gd name="T11" fmla="*/ 291 h 1035"/>
                <a:gd name="T12" fmla="*/ 35 w 1882"/>
                <a:gd name="T13" fmla="*/ 228 h 1035"/>
                <a:gd name="T14" fmla="*/ 104 w 1882"/>
                <a:gd name="T15" fmla="*/ 181 h 1035"/>
                <a:gd name="T16" fmla="*/ 111 w 1882"/>
                <a:gd name="T17" fmla="*/ 78 h 1035"/>
                <a:gd name="T18" fmla="*/ 209 w 1882"/>
                <a:gd name="T19" fmla="*/ 6 h 1035"/>
                <a:gd name="T20" fmla="*/ 404 w 1882"/>
                <a:gd name="T21" fmla="*/ 140 h 1035"/>
                <a:gd name="T22" fmla="*/ 464 w 1882"/>
                <a:gd name="T23" fmla="*/ 140 h 1035"/>
                <a:gd name="T24" fmla="*/ 495 w 1882"/>
                <a:gd name="T25" fmla="*/ 101 h 1035"/>
                <a:gd name="T26" fmla="*/ 553 w 1882"/>
                <a:gd name="T27" fmla="*/ 105 h 1035"/>
                <a:gd name="T28" fmla="*/ 655 w 1882"/>
                <a:gd name="T29" fmla="*/ 154 h 1035"/>
                <a:gd name="T30" fmla="*/ 697 w 1882"/>
                <a:gd name="T31" fmla="*/ 116 h 1035"/>
                <a:gd name="T32" fmla="*/ 780 w 1882"/>
                <a:gd name="T33" fmla="*/ 112 h 1035"/>
                <a:gd name="T34" fmla="*/ 1006 w 1882"/>
                <a:gd name="T35" fmla="*/ 0 h 1035"/>
                <a:gd name="T36" fmla="*/ 1005 w 1882"/>
                <a:gd name="T37" fmla="*/ 31 h 1035"/>
                <a:gd name="T38" fmla="*/ 921 w 1882"/>
                <a:gd name="T39" fmla="*/ 242 h 1035"/>
                <a:gd name="T40" fmla="*/ 1385 w 1882"/>
                <a:gd name="T41" fmla="*/ 246 h 1035"/>
                <a:gd name="T42" fmla="*/ 1882 w 1882"/>
                <a:gd name="T43" fmla="*/ 247 h 1035"/>
                <a:gd name="T44" fmla="*/ 1870 w 1882"/>
                <a:gd name="T45" fmla="*/ 309 h 1035"/>
                <a:gd name="T46" fmla="*/ 1814 w 1882"/>
                <a:gd name="T47" fmla="*/ 303 h 1035"/>
                <a:gd name="T48" fmla="*/ 1744 w 1882"/>
                <a:gd name="T49" fmla="*/ 374 h 1035"/>
                <a:gd name="T50" fmla="*/ 1690 w 1882"/>
                <a:gd name="T51" fmla="*/ 362 h 1035"/>
                <a:gd name="T52" fmla="*/ 1701 w 1882"/>
                <a:gd name="T53" fmla="*/ 463 h 1035"/>
                <a:gd name="T54" fmla="*/ 1759 w 1882"/>
                <a:gd name="T55" fmla="*/ 489 h 1035"/>
                <a:gd name="T56" fmla="*/ 1702 w 1882"/>
                <a:gd name="T57" fmla="*/ 593 h 1035"/>
                <a:gd name="T58" fmla="*/ 1580 w 1882"/>
                <a:gd name="T59" fmla="*/ 644 h 1035"/>
                <a:gd name="T60" fmla="*/ 1560 w 1882"/>
                <a:gd name="T61" fmla="*/ 670 h 1035"/>
                <a:gd name="T62" fmla="*/ 1554 w 1882"/>
                <a:gd name="T63" fmla="*/ 751 h 1035"/>
                <a:gd name="T64" fmla="*/ 1518 w 1882"/>
                <a:gd name="T65" fmla="*/ 767 h 1035"/>
                <a:gd name="T66" fmla="*/ 1491 w 1882"/>
                <a:gd name="T67" fmla="*/ 793 h 1035"/>
                <a:gd name="T68" fmla="*/ 1431 w 1882"/>
                <a:gd name="T69" fmla="*/ 919 h 1035"/>
                <a:gd name="T70" fmla="*/ 1273 w 1882"/>
                <a:gd name="T71" fmla="*/ 1022 h 1035"/>
                <a:gd name="T72" fmla="*/ 1105 w 1882"/>
                <a:gd name="T73" fmla="*/ 1035 h 1035"/>
                <a:gd name="T74" fmla="*/ 1063 w 1882"/>
                <a:gd name="T75" fmla="*/ 1026 h 1035"/>
                <a:gd name="T76" fmla="*/ 1052 w 1882"/>
                <a:gd name="T77" fmla="*/ 993 h 1035"/>
                <a:gd name="T78" fmla="*/ 990 w 1882"/>
                <a:gd name="T79" fmla="*/ 969 h 1035"/>
                <a:gd name="T80" fmla="*/ 970 w 1882"/>
                <a:gd name="T81" fmla="*/ 938 h 1035"/>
                <a:gd name="T82" fmla="*/ 913 w 1882"/>
                <a:gd name="T83" fmla="*/ 932 h 1035"/>
                <a:gd name="T84" fmla="*/ 890 w 1882"/>
                <a:gd name="T85" fmla="*/ 902 h 1035"/>
                <a:gd name="T86" fmla="*/ 830 w 1882"/>
                <a:gd name="T87" fmla="*/ 897 h 1035"/>
                <a:gd name="T88" fmla="*/ 815 w 1882"/>
                <a:gd name="T89" fmla="*/ 928 h 1035"/>
                <a:gd name="T90" fmla="*/ 774 w 1882"/>
                <a:gd name="T91" fmla="*/ 930 h 1035"/>
                <a:gd name="T92" fmla="*/ 749 w 1882"/>
                <a:gd name="T93" fmla="*/ 921 h 1035"/>
                <a:gd name="T94" fmla="*/ 718 w 1882"/>
                <a:gd name="T95" fmla="*/ 938 h 1035"/>
                <a:gd name="T96" fmla="*/ 651 w 1882"/>
                <a:gd name="T97" fmla="*/ 872 h 1035"/>
                <a:gd name="T98" fmla="*/ 647 w 1882"/>
                <a:gd name="T99" fmla="*/ 798 h 1035"/>
                <a:gd name="T100" fmla="*/ 209 w 1882"/>
                <a:gd name="T101" fmla="*/ 845 h 1035"/>
                <a:gd name="T102" fmla="*/ 93 w 1882"/>
                <a:gd name="T103" fmla="*/ 864 h 1035"/>
                <a:gd name="T104" fmla="*/ 76 w 1882"/>
                <a:gd name="T105" fmla="*/ 614 h 10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82" h="1035">
                  <a:moveTo>
                    <a:pt x="76" y="614"/>
                  </a:moveTo>
                  <a:lnTo>
                    <a:pt x="17" y="561"/>
                  </a:lnTo>
                  <a:lnTo>
                    <a:pt x="0" y="459"/>
                  </a:lnTo>
                  <a:lnTo>
                    <a:pt x="93" y="374"/>
                  </a:lnTo>
                  <a:lnTo>
                    <a:pt x="80" y="321"/>
                  </a:lnTo>
                  <a:lnTo>
                    <a:pt x="112" y="291"/>
                  </a:lnTo>
                  <a:lnTo>
                    <a:pt x="35" y="228"/>
                  </a:lnTo>
                  <a:lnTo>
                    <a:pt x="104" y="181"/>
                  </a:lnTo>
                  <a:lnTo>
                    <a:pt x="111" y="78"/>
                  </a:lnTo>
                  <a:lnTo>
                    <a:pt x="209" y="6"/>
                  </a:lnTo>
                  <a:lnTo>
                    <a:pt x="404" y="140"/>
                  </a:lnTo>
                  <a:lnTo>
                    <a:pt x="464" y="140"/>
                  </a:lnTo>
                  <a:lnTo>
                    <a:pt x="495" y="101"/>
                  </a:lnTo>
                  <a:lnTo>
                    <a:pt x="553" y="105"/>
                  </a:lnTo>
                  <a:lnTo>
                    <a:pt x="655" y="154"/>
                  </a:lnTo>
                  <a:lnTo>
                    <a:pt x="697" y="116"/>
                  </a:lnTo>
                  <a:lnTo>
                    <a:pt x="780" y="112"/>
                  </a:lnTo>
                  <a:lnTo>
                    <a:pt x="1006" y="0"/>
                  </a:lnTo>
                  <a:lnTo>
                    <a:pt x="1005" y="31"/>
                  </a:lnTo>
                  <a:lnTo>
                    <a:pt x="921" y="242"/>
                  </a:lnTo>
                  <a:lnTo>
                    <a:pt x="1385" y="246"/>
                  </a:lnTo>
                  <a:lnTo>
                    <a:pt x="1882" y="247"/>
                  </a:lnTo>
                  <a:lnTo>
                    <a:pt x="1870" y="309"/>
                  </a:lnTo>
                  <a:lnTo>
                    <a:pt x="1814" y="303"/>
                  </a:lnTo>
                  <a:lnTo>
                    <a:pt x="1744" y="374"/>
                  </a:lnTo>
                  <a:lnTo>
                    <a:pt x="1690" y="362"/>
                  </a:lnTo>
                  <a:lnTo>
                    <a:pt x="1701" y="463"/>
                  </a:lnTo>
                  <a:lnTo>
                    <a:pt x="1759" y="489"/>
                  </a:lnTo>
                  <a:lnTo>
                    <a:pt x="1702" y="593"/>
                  </a:lnTo>
                  <a:lnTo>
                    <a:pt x="1580" y="644"/>
                  </a:lnTo>
                  <a:lnTo>
                    <a:pt x="1560" y="670"/>
                  </a:lnTo>
                  <a:lnTo>
                    <a:pt x="1554" y="751"/>
                  </a:lnTo>
                  <a:lnTo>
                    <a:pt x="1518" y="767"/>
                  </a:lnTo>
                  <a:lnTo>
                    <a:pt x="1491" y="793"/>
                  </a:lnTo>
                  <a:lnTo>
                    <a:pt x="1431" y="919"/>
                  </a:lnTo>
                  <a:lnTo>
                    <a:pt x="1273" y="1022"/>
                  </a:lnTo>
                  <a:lnTo>
                    <a:pt x="1105" y="1035"/>
                  </a:lnTo>
                  <a:lnTo>
                    <a:pt x="1063" y="1026"/>
                  </a:lnTo>
                  <a:lnTo>
                    <a:pt x="1052" y="993"/>
                  </a:lnTo>
                  <a:lnTo>
                    <a:pt x="990" y="969"/>
                  </a:lnTo>
                  <a:lnTo>
                    <a:pt x="970" y="938"/>
                  </a:lnTo>
                  <a:lnTo>
                    <a:pt x="913" y="932"/>
                  </a:lnTo>
                  <a:lnTo>
                    <a:pt x="890" y="902"/>
                  </a:lnTo>
                  <a:lnTo>
                    <a:pt x="830" y="897"/>
                  </a:lnTo>
                  <a:lnTo>
                    <a:pt x="815" y="928"/>
                  </a:lnTo>
                  <a:lnTo>
                    <a:pt x="774" y="930"/>
                  </a:lnTo>
                  <a:lnTo>
                    <a:pt x="749" y="921"/>
                  </a:lnTo>
                  <a:lnTo>
                    <a:pt x="718" y="938"/>
                  </a:lnTo>
                  <a:lnTo>
                    <a:pt x="651" y="872"/>
                  </a:lnTo>
                  <a:lnTo>
                    <a:pt x="647" y="798"/>
                  </a:lnTo>
                  <a:lnTo>
                    <a:pt x="209" y="845"/>
                  </a:lnTo>
                  <a:lnTo>
                    <a:pt x="93" y="864"/>
                  </a:lnTo>
                  <a:lnTo>
                    <a:pt x="76" y="61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59" name="Freeform 71"/>
            <p:cNvSpPr>
              <a:spLocks/>
            </p:cNvSpPr>
            <p:nvPr/>
          </p:nvSpPr>
          <p:spPr bwMode="auto">
            <a:xfrm>
              <a:off x="3740" y="2736"/>
              <a:ext cx="190" cy="164"/>
            </a:xfrm>
            <a:custGeom>
              <a:avLst/>
              <a:gdLst>
                <a:gd name="T0" fmla="*/ 659 w 997"/>
                <a:gd name="T1" fmla="*/ 8 h 865"/>
                <a:gd name="T2" fmla="*/ 645 w 997"/>
                <a:gd name="T3" fmla="*/ 0 h 865"/>
                <a:gd name="T4" fmla="*/ 536 w 997"/>
                <a:gd name="T5" fmla="*/ 0 h 865"/>
                <a:gd name="T6" fmla="*/ 504 w 997"/>
                <a:gd name="T7" fmla="*/ 22 h 865"/>
                <a:gd name="T8" fmla="*/ 348 w 997"/>
                <a:gd name="T9" fmla="*/ 194 h 865"/>
                <a:gd name="T10" fmla="*/ 346 w 997"/>
                <a:gd name="T11" fmla="*/ 245 h 865"/>
                <a:gd name="T12" fmla="*/ 279 w 997"/>
                <a:gd name="T13" fmla="*/ 321 h 865"/>
                <a:gd name="T14" fmla="*/ 217 w 997"/>
                <a:gd name="T15" fmla="*/ 319 h 865"/>
                <a:gd name="T16" fmla="*/ 130 w 997"/>
                <a:gd name="T17" fmla="*/ 441 h 865"/>
                <a:gd name="T18" fmla="*/ 130 w 997"/>
                <a:gd name="T19" fmla="*/ 484 h 865"/>
                <a:gd name="T20" fmla="*/ 179 w 997"/>
                <a:gd name="T21" fmla="*/ 506 h 865"/>
                <a:gd name="T22" fmla="*/ 155 w 997"/>
                <a:gd name="T23" fmla="*/ 534 h 865"/>
                <a:gd name="T24" fmla="*/ 197 w 997"/>
                <a:gd name="T25" fmla="*/ 548 h 865"/>
                <a:gd name="T26" fmla="*/ 197 w 997"/>
                <a:gd name="T27" fmla="*/ 575 h 865"/>
                <a:gd name="T28" fmla="*/ 114 w 997"/>
                <a:gd name="T29" fmla="*/ 588 h 865"/>
                <a:gd name="T30" fmla="*/ 110 w 997"/>
                <a:gd name="T31" fmla="*/ 628 h 865"/>
                <a:gd name="T32" fmla="*/ 68 w 997"/>
                <a:gd name="T33" fmla="*/ 711 h 865"/>
                <a:gd name="T34" fmla="*/ 0 w 997"/>
                <a:gd name="T35" fmla="*/ 865 h 865"/>
                <a:gd name="T36" fmla="*/ 96 w 997"/>
                <a:gd name="T37" fmla="*/ 854 h 865"/>
                <a:gd name="T38" fmla="*/ 152 w 997"/>
                <a:gd name="T39" fmla="*/ 760 h 865"/>
                <a:gd name="T40" fmla="*/ 183 w 997"/>
                <a:gd name="T41" fmla="*/ 749 h 865"/>
                <a:gd name="T42" fmla="*/ 268 w 997"/>
                <a:gd name="T43" fmla="*/ 753 h 865"/>
                <a:gd name="T44" fmla="*/ 301 w 997"/>
                <a:gd name="T45" fmla="*/ 735 h 865"/>
                <a:gd name="T46" fmla="*/ 335 w 997"/>
                <a:gd name="T47" fmla="*/ 743 h 865"/>
                <a:gd name="T48" fmla="*/ 360 w 997"/>
                <a:gd name="T49" fmla="*/ 760 h 865"/>
                <a:gd name="T50" fmla="*/ 386 w 997"/>
                <a:gd name="T51" fmla="*/ 760 h 865"/>
                <a:gd name="T52" fmla="*/ 416 w 997"/>
                <a:gd name="T53" fmla="*/ 749 h 865"/>
                <a:gd name="T54" fmla="*/ 476 w 997"/>
                <a:gd name="T55" fmla="*/ 753 h 865"/>
                <a:gd name="T56" fmla="*/ 518 w 997"/>
                <a:gd name="T57" fmla="*/ 771 h 865"/>
                <a:gd name="T58" fmla="*/ 565 w 997"/>
                <a:gd name="T59" fmla="*/ 831 h 865"/>
                <a:gd name="T60" fmla="*/ 679 w 997"/>
                <a:gd name="T61" fmla="*/ 854 h 865"/>
                <a:gd name="T62" fmla="*/ 732 w 997"/>
                <a:gd name="T63" fmla="*/ 833 h 865"/>
                <a:gd name="T64" fmla="*/ 792 w 997"/>
                <a:gd name="T65" fmla="*/ 829 h 865"/>
                <a:gd name="T66" fmla="*/ 806 w 997"/>
                <a:gd name="T67" fmla="*/ 755 h 865"/>
                <a:gd name="T68" fmla="*/ 844 w 997"/>
                <a:gd name="T69" fmla="*/ 715 h 865"/>
                <a:gd name="T70" fmla="*/ 844 w 997"/>
                <a:gd name="T71" fmla="*/ 642 h 865"/>
                <a:gd name="T72" fmla="*/ 886 w 997"/>
                <a:gd name="T73" fmla="*/ 617 h 865"/>
                <a:gd name="T74" fmla="*/ 888 w 997"/>
                <a:gd name="T75" fmla="*/ 548 h 865"/>
                <a:gd name="T76" fmla="*/ 926 w 997"/>
                <a:gd name="T77" fmla="*/ 522 h 865"/>
                <a:gd name="T78" fmla="*/ 937 w 997"/>
                <a:gd name="T79" fmla="*/ 466 h 865"/>
                <a:gd name="T80" fmla="*/ 973 w 997"/>
                <a:gd name="T81" fmla="*/ 454 h 865"/>
                <a:gd name="T82" fmla="*/ 997 w 997"/>
                <a:gd name="T83" fmla="*/ 381 h 865"/>
                <a:gd name="T84" fmla="*/ 973 w 997"/>
                <a:gd name="T85" fmla="*/ 334 h 865"/>
                <a:gd name="T86" fmla="*/ 970 w 997"/>
                <a:gd name="T87" fmla="*/ 307 h 865"/>
                <a:gd name="T88" fmla="*/ 968 w 997"/>
                <a:gd name="T89" fmla="*/ 207 h 865"/>
                <a:gd name="T90" fmla="*/ 977 w 997"/>
                <a:gd name="T91" fmla="*/ 164 h 865"/>
                <a:gd name="T92" fmla="*/ 900 w 997"/>
                <a:gd name="T93" fmla="*/ 92 h 865"/>
                <a:gd name="T94" fmla="*/ 884 w 997"/>
                <a:gd name="T95" fmla="*/ 80 h 865"/>
                <a:gd name="T96" fmla="*/ 846 w 997"/>
                <a:gd name="T97" fmla="*/ 108 h 865"/>
                <a:gd name="T98" fmla="*/ 786 w 997"/>
                <a:gd name="T99" fmla="*/ 51 h 865"/>
                <a:gd name="T100" fmla="*/ 747 w 997"/>
                <a:gd name="T101" fmla="*/ 84 h 865"/>
                <a:gd name="T102" fmla="*/ 721 w 997"/>
                <a:gd name="T103" fmla="*/ 44 h 865"/>
                <a:gd name="T104" fmla="*/ 707 w 997"/>
                <a:gd name="T105" fmla="*/ 38 h 865"/>
                <a:gd name="T106" fmla="*/ 669 w 997"/>
                <a:gd name="T107" fmla="*/ 38 h 865"/>
                <a:gd name="T108" fmla="*/ 653 w 997"/>
                <a:gd name="T109" fmla="*/ 33 h 865"/>
                <a:gd name="T110" fmla="*/ 639 w 997"/>
                <a:gd name="T111" fmla="*/ 31 h 865"/>
                <a:gd name="T112" fmla="*/ 645 w 997"/>
                <a:gd name="T113" fmla="*/ 20 h 865"/>
                <a:gd name="T114" fmla="*/ 659 w 997"/>
                <a:gd name="T115" fmla="*/ 8 h 8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97" h="865">
                  <a:moveTo>
                    <a:pt x="659" y="8"/>
                  </a:moveTo>
                  <a:lnTo>
                    <a:pt x="645" y="0"/>
                  </a:lnTo>
                  <a:lnTo>
                    <a:pt x="536" y="0"/>
                  </a:lnTo>
                  <a:lnTo>
                    <a:pt x="504" y="22"/>
                  </a:lnTo>
                  <a:lnTo>
                    <a:pt x="348" y="194"/>
                  </a:lnTo>
                  <a:lnTo>
                    <a:pt x="346" y="245"/>
                  </a:lnTo>
                  <a:lnTo>
                    <a:pt x="279" y="321"/>
                  </a:lnTo>
                  <a:lnTo>
                    <a:pt x="217" y="319"/>
                  </a:lnTo>
                  <a:lnTo>
                    <a:pt x="130" y="441"/>
                  </a:lnTo>
                  <a:lnTo>
                    <a:pt x="130" y="484"/>
                  </a:lnTo>
                  <a:lnTo>
                    <a:pt x="179" y="506"/>
                  </a:lnTo>
                  <a:lnTo>
                    <a:pt x="155" y="534"/>
                  </a:lnTo>
                  <a:lnTo>
                    <a:pt x="197" y="548"/>
                  </a:lnTo>
                  <a:lnTo>
                    <a:pt x="197" y="575"/>
                  </a:lnTo>
                  <a:lnTo>
                    <a:pt x="114" y="588"/>
                  </a:lnTo>
                  <a:lnTo>
                    <a:pt x="110" y="628"/>
                  </a:lnTo>
                  <a:lnTo>
                    <a:pt x="68" y="711"/>
                  </a:lnTo>
                  <a:lnTo>
                    <a:pt x="0" y="865"/>
                  </a:lnTo>
                  <a:lnTo>
                    <a:pt x="96" y="854"/>
                  </a:lnTo>
                  <a:lnTo>
                    <a:pt x="152" y="760"/>
                  </a:lnTo>
                  <a:lnTo>
                    <a:pt x="183" y="749"/>
                  </a:lnTo>
                  <a:lnTo>
                    <a:pt x="268" y="753"/>
                  </a:lnTo>
                  <a:lnTo>
                    <a:pt x="301" y="735"/>
                  </a:lnTo>
                  <a:lnTo>
                    <a:pt x="335" y="743"/>
                  </a:lnTo>
                  <a:lnTo>
                    <a:pt x="360" y="760"/>
                  </a:lnTo>
                  <a:lnTo>
                    <a:pt x="386" y="760"/>
                  </a:lnTo>
                  <a:lnTo>
                    <a:pt x="416" y="749"/>
                  </a:lnTo>
                  <a:lnTo>
                    <a:pt x="476" y="753"/>
                  </a:lnTo>
                  <a:lnTo>
                    <a:pt x="518" y="771"/>
                  </a:lnTo>
                  <a:lnTo>
                    <a:pt x="565" y="831"/>
                  </a:lnTo>
                  <a:lnTo>
                    <a:pt x="679" y="854"/>
                  </a:lnTo>
                  <a:lnTo>
                    <a:pt x="732" y="833"/>
                  </a:lnTo>
                  <a:lnTo>
                    <a:pt x="792" y="829"/>
                  </a:lnTo>
                  <a:lnTo>
                    <a:pt x="806" y="755"/>
                  </a:lnTo>
                  <a:lnTo>
                    <a:pt x="844" y="715"/>
                  </a:lnTo>
                  <a:lnTo>
                    <a:pt x="844" y="642"/>
                  </a:lnTo>
                  <a:lnTo>
                    <a:pt x="886" y="617"/>
                  </a:lnTo>
                  <a:lnTo>
                    <a:pt x="888" y="548"/>
                  </a:lnTo>
                  <a:lnTo>
                    <a:pt x="926" y="522"/>
                  </a:lnTo>
                  <a:lnTo>
                    <a:pt x="937" y="466"/>
                  </a:lnTo>
                  <a:lnTo>
                    <a:pt x="973" y="454"/>
                  </a:lnTo>
                  <a:lnTo>
                    <a:pt x="997" y="381"/>
                  </a:lnTo>
                  <a:lnTo>
                    <a:pt x="973" y="334"/>
                  </a:lnTo>
                  <a:lnTo>
                    <a:pt x="970" y="307"/>
                  </a:lnTo>
                  <a:lnTo>
                    <a:pt x="968" y="207"/>
                  </a:lnTo>
                  <a:lnTo>
                    <a:pt x="977" y="164"/>
                  </a:lnTo>
                  <a:lnTo>
                    <a:pt x="900" y="92"/>
                  </a:lnTo>
                  <a:lnTo>
                    <a:pt x="884" y="80"/>
                  </a:lnTo>
                  <a:lnTo>
                    <a:pt x="846" y="108"/>
                  </a:lnTo>
                  <a:lnTo>
                    <a:pt x="786" y="51"/>
                  </a:lnTo>
                  <a:lnTo>
                    <a:pt x="747" y="84"/>
                  </a:lnTo>
                  <a:lnTo>
                    <a:pt x="721" y="44"/>
                  </a:lnTo>
                  <a:lnTo>
                    <a:pt x="707" y="38"/>
                  </a:lnTo>
                  <a:lnTo>
                    <a:pt x="669" y="38"/>
                  </a:lnTo>
                  <a:lnTo>
                    <a:pt x="653" y="33"/>
                  </a:lnTo>
                  <a:lnTo>
                    <a:pt x="639" y="31"/>
                  </a:lnTo>
                  <a:lnTo>
                    <a:pt x="645" y="20"/>
                  </a:lnTo>
                  <a:lnTo>
                    <a:pt x="659" y="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60" name="Freeform 72"/>
            <p:cNvSpPr>
              <a:spLocks/>
            </p:cNvSpPr>
            <p:nvPr/>
          </p:nvSpPr>
          <p:spPr bwMode="auto">
            <a:xfrm>
              <a:off x="3855" y="3046"/>
              <a:ext cx="195" cy="143"/>
            </a:xfrm>
            <a:custGeom>
              <a:avLst/>
              <a:gdLst>
                <a:gd name="T0" fmla="*/ 585 w 1027"/>
                <a:gd name="T1" fmla="*/ 0 h 761"/>
                <a:gd name="T2" fmla="*/ 610 w 1027"/>
                <a:gd name="T3" fmla="*/ 40 h 761"/>
                <a:gd name="T4" fmla="*/ 591 w 1027"/>
                <a:gd name="T5" fmla="*/ 78 h 761"/>
                <a:gd name="T6" fmla="*/ 572 w 1027"/>
                <a:gd name="T7" fmla="*/ 78 h 761"/>
                <a:gd name="T8" fmla="*/ 577 w 1027"/>
                <a:gd name="T9" fmla="*/ 124 h 761"/>
                <a:gd name="T10" fmla="*/ 601 w 1027"/>
                <a:gd name="T11" fmla="*/ 148 h 761"/>
                <a:gd name="T12" fmla="*/ 663 w 1027"/>
                <a:gd name="T13" fmla="*/ 127 h 761"/>
                <a:gd name="T14" fmla="*/ 704 w 1027"/>
                <a:gd name="T15" fmla="*/ 157 h 761"/>
                <a:gd name="T16" fmla="*/ 740 w 1027"/>
                <a:gd name="T17" fmla="*/ 132 h 761"/>
                <a:gd name="T18" fmla="*/ 817 w 1027"/>
                <a:gd name="T19" fmla="*/ 149 h 761"/>
                <a:gd name="T20" fmla="*/ 840 w 1027"/>
                <a:gd name="T21" fmla="*/ 180 h 761"/>
                <a:gd name="T22" fmla="*/ 897 w 1027"/>
                <a:gd name="T23" fmla="*/ 448 h 761"/>
                <a:gd name="T24" fmla="*/ 1006 w 1027"/>
                <a:gd name="T25" fmla="*/ 451 h 761"/>
                <a:gd name="T26" fmla="*/ 1027 w 1027"/>
                <a:gd name="T27" fmla="*/ 515 h 761"/>
                <a:gd name="T28" fmla="*/ 989 w 1027"/>
                <a:gd name="T29" fmla="*/ 628 h 761"/>
                <a:gd name="T30" fmla="*/ 878 w 1027"/>
                <a:gd name="T31" fmla="*/ 660 h 761"/>
                <a:gd name="T32" fmla="*/ 859 w 1027"/>
                <a:gd name="T33" fmla="*/ 653 h 761"/>
                <a:gd name="T34" fmla="*/ 853 w 1027"/>
                <a:gd name="T35" fmla="*/ 629 h 761"/>
                <a:gd name="T36" fmla="*/ 824 w 1027"/>
                <a:gd name="T37" fmla="*/ 638 h 761"/>
                <a:gd name="T38" fmla="*/ 852 w 1027"/>
                <a:gd name="T39" fmla="*/ 744 h 761"/>
                <a:gd name="T40" fmla="*/ 743 w 1027"/>
                <a:gd name="T41" fmla="*/ 761 h 761"/>
                <a:gd name="T42" fmla="*/ 696 w 1027"/>
                <a:gd name="T43" fmla="*/ 629 h 761"/>
                <a:gd name="T44" fmla="*/ 629 w 1027"/>
                <a:gd name="T45" fmla="*/ 615 h 761"/>
                <a:gd name="T46" fmla="*/ 591 w 1027"/>
                <a:gd name="T47" fmla="*/ 637 h 761"/>
                <a:gd name="T48" fmla="*/ 563 w 1027"/>
                <a:gd name="T49" fmla="*/ 685 h 761"/>
                <a:gd name="T50" fmla="*/ 410 w 1027"/>
                <a:gd name="T51" fmla="*/ 678 h 761"/>
                <a:gd name="T52" fmla="*/ 121 w 1027"/>
                <a:gd name="T53" fmla="*/ 754 h 761"/>
                <a:gd name="T54" fmla="*/ 67 w 1027"/>
                <a:gd name="T55" fmla="*/ 625 h 761"/>
                <a:gd name="T56" fmla="*/ 0 w 1027"/>
                <a:gd name="T57" fmla="*/ 549 h 761"/>
                <a:gd name="T58" fmla="*/ 102 w 1027"/>
                <a:gd name="T59" fmla="*/ 451 h 761"/>
                <a:gd name="T60" fmla="*/ 248 w 1027"/>
                <a:gd name="T61" fmla="*/ 335 h 761"/>
                <a:gd name="T62" fmla="*/ 243 w 1027"/>
                <a:gd name="T63" fmla="*/ 313 h 761"/>
                <a:gd name="T64" fmla="*/ 303 w 1027"/>
                <a:gd name="T65" fmla="*/ 306 h 761"/>
                <a:gd name="T66" fmla="*/ 377 w 1027"/>
                <a:gd name="T67" fmla="*/ 230 h 761"/>
                <a:gd name="T68" fmla="*/ 402 w 1027"/>
                <a:gd name="T69" fmla="*/ 226 h 761"/>
                <a:gd name="T70" fmla="*/ 459 w 1027"/>
                <a:gd name="T71" fmla="*/ 204 h 761"/>
                <a:gd name="T72" fmla="*/ 453 w 1027"/>
                <a:gd name="T73" fmla="*/ 114 h 761"/>
                <a:gd name="T74" fmla="*/ 478 w 1027"/>
                <a:gd name="T75" fmla="*/ 86 h 761"/>
                <a:gd name="T76" fmla="*/ 585 w 1027"/>
                <a:gd name="T77" fmla="*/ 0 h 7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27" h="761">
                  <a:moveTo>
                    <a:pt x="585" y="0"/>
                  </a:moveTo>
                  <a:lnTo>
                    <a:pt x="610" y="40"/>
                  </a:lnTo>
                  <a:lnTo>
                    <a:pt x="591" y="78"/>
                  </a:lnTo>
                  <a:lnTo>
                    <a:pt x="572" y="78"/>
                  </a:lnTo>
                  <a:lnTo>
                    <a:pt x="577" y="124"/>
                  </a:lnTo>
                  <a:lnTo>
                    <a:pt x="601" y="148"/>
                  </a:lnTo>
                  <a:lnTo>
                    <a:pt x="663" y="127"/>
                  </a:lnTo>
                  <a:lnTo>
                    <a:pt x="704" y="157"/>
                  </a:lnTo>
                  <a:lnTo>
                    <a:pt x="740" y="132"/>
                  </a:lnTo>
                  <a:lnTo>
                    <a:pt x="817" y="149"/>
                  </a:lnTo>
                  <a:lnTo>
                    <a:pt x="840" y="180"/>
                  </a:lnTo>
                  <a:lnTo>
                    <a:pt x="897" y="448"/>
                  </a:lnTo>
                  <a:lnTo>
                    <a:pt x="1006" y="451"/>
                  </a:lnTo>
                  <a:lnTo>
                    <a:pt x="1027" y="515"/>
                  </a:lnTo>
                  <a:lnTo>
                    <a:pt x="989" y="628"/>
                  </a:lnTo>
                  <a:lnTo>
                    <a:pt x="878" y="660"/>
                  </a:lnTo>
                  <a:lnTo>
                    <a:pt x="859" y="653"/>
                  </a:lnTo>
                  <a:lnTo>
                    <a:pt x="853" y="629"/>
                  </a:lnTo>
                  <a:lnTo>
                    <a:pt x="824" y="638"/>
                  </a:lnTo>
                  <a:lnTo>
                    <a:pt x="852" y="744"/>
                  </a:lnTo>
                  <a:lnTo>
                    <a:pt x="743" y="761"/>
                  </a:lnTo>
                  <a:lnTo>
                    <a:pt x="696" y="629"/>
                  </a:lnTo>
                  <a:lnTo>
                    <a:pt x="629" y="615"/>
                  </a:lnTo>
                  <a:lnTo>
                    <a:pt x="591" y="637"/>
                  </a:lnTo>
                  <a:lnTo>
                    <a:pt x="563" y="685"/>
                  </a:lnTo>
                  <a:lnTo>
                    <a:pt x="410" y="678"/>
                  </a:lnTo>
                  <a:lnTo>
                    <a:pt x="121" y="754"/>
                  </a:lnTo>
                  <a:lnTo>
                    <a:pt x="67" y="625"/>
                  </a:lnTo>
                  <a:lnTo>
                    <a:pt x="0" y="549"/>
                  </a:lnTo>
                  <a:lnTo>
                    <a:pt x="102" y="451"/>
                  </a:lnTo>
                  <a:lnTo>
                    <a:pt x="248" y="335"/>
                  </a:lnTo>
                  <a:lnTo>
                    <a:pt x="243" y="313"/>
                  </a:lnTo>
                  <a:lnTo>
                    <a:pt x="303" y="306"/>
                  </a:lnTo>
                  <a:lnTo>
                    <a:pt x="377" y="230"/>
                  </a:lnTo>
                  <a:lnTo>
                    <a:pt x="402" y="226"/>
                  </a:lnTo>
                  <a:lnTo>
                    <a:pt x="459" y="204"/>
                  </a:lnTo>
                  <a:lnTo>
                    <a:pt x="453" y="114"/>
                  </a:lnTo>
                  <a:lnTo>
                    <a:pt x="478" y="86"/>
                  </a:lnTo>
                  <a:lnTo>
                    <a:pt x="585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61" name="Freeform 73"/>
            <p:cNvSpPr>
              <a:spLocks/>
            </p:cNvSpPr>
            <p:nvPr/>
          </p:nvSpPr>
          <p:spPr bwMode="auto">
            <a:xfrm>
              <a:off x="3701" y="3092"/>
              <a:ext cx="200" cy="111"/>
            </a:xfrm>
            <a:custGeom>
              <a:avLst/>
              <a:gdLst>
                <a:gd name="T0" fmla="*/ 481 w 1055"/>
                <a:gd name="T1" fmla="*/ 29 h 586"/>
                <a:gd name="T2" fmla="*/ 483 w 1055"/>
                <a:gd name="T3" fmla="*/ 70 h 586"/>
                <a:gd name="T4" fmla="*/ 496 w 1055"/>
                <a:gd name="T5" fmla="*/ 101 h 586"/>
                <a:gd name="T6" fmla="*/ 250 w 1055"/>
                <a:gd name="T7" fmla="*/ 343 h 586"/>
                <a:gd name="T8" fmla="*/ 269 w 1055"/>
                <a:gd name="T9" fmla="*/ 382 h 586"/>
                <a:gd name="T10" fmla="*/ 213 w 1055"/>
                <a:gd name="T11" fmla="*/ 405 h 586"/>
                <a:gd name="T12" fmla="*/ 141 w 1055"/>
                <a:gd name="T13" fmla="*/ 454 h 586"/>
                <a:gd name="T14" fmla="*/ 82 w 1055"/>
                <a:gd name="T15" fmla="*/ 493 h 586"/>
                <a:gd name="T16" fmla="*/ 2 w 1055"/>
                <a:gd name="T17" fmla="*/ 483 h 586"/>
                <a:gd name="T18" fmla="*/ 0 w 1055"/>
                <a:gd name="T19" fmla="*/ 497 h 586"/>
                <a:gd name="T20" fmla="*/ 13 w 1055"/>
                <a:gd name="T21" fmla="*/ 526 h 586"/>
                <a:gd name="T22" fmla="*/ 220 w 1055"/>
                <a:gd name="T23" fmla="*/ 586 h 586"/>
                <a:gd name="T24" fmla="*/ 274 w 1055"/>
                <a:gd name="T25" fmla="*/ 586 h 586"/>
                <a:gd name="T26" fmla="*/ 292 w 1055"/>
                <a:gd name="T27" fmla="*/ 536 h 586"/>
                <a:gd name="T28" fmla="*/ 283 w 1055"/>
                <a:gd name="T29" fmla="*/ 522 h 586"/>
                <a:gd name="T30" fmla="*/ 413 w 1055"/>
                <a:gd name="T31" fmla="*/ 448 h 586"/>
                <a:gd name="T32" fmla="*/ 604 w 1055"/>
                <a:gd name="T33" fmla="*/ 438 h 586"/>
                <a:gd name="T34" fmla="*/ 807 w 1055"/>
                <a:gd name="T35" fmla="*/ 305 h 586"/>
                <a:gd name="T36" fmla="*/ 910 w 1055"/>
                <a:gd name="T37" fmla="*/ 208 h 586"/>
                <a:gd name="T38" fmla="*/ 1055 w 1055"/>
                <a:gd name="T39" fmla="*/ 94 h 586"/>
                <a:gd name="T40" fmla="*/ 1047 w 1055"/>
                <a:gd name="T41" fmla="*/ 45 h 586"/>
                <a:gd name="T42" fmla="*/ 1013 w 1055"/>
                <a:gd name="T43" fmla="*/ 10 h 586"/>
                <a:gd name="T44" fmla="*/ 944 w 1055"/>
                <a:gd name="T45" fmla="*/ 35 h 586"/>
                <a:gd name="T46" fmla="*/ 919 w 1055"/>
                <a:gd name="T47" fmla="*/ 17 h 586"/>
                <a:gd name="T48" fmla="*/ 892 w 1055"/>
                <a:gd name="T49" fmla="*/ 0 h 586"/>
                <a:gd name="T50" fmla="*/ 810 w 1055"/>
                <a:gd name="T51" fmla="*/ 64 h 586"/>
                <a:gd name="T52" fmla="*/ 783 w 1055"/>
                <a:gd name="T53" fmla="*/ 57 h 586"/>
                <a:gd name="T54" fmla="*/ 695 w 1055"/>
                <a:gd name="T55" fmla="*/ 132 h 586"/>
                <a:gd name="T56" fmla="*/ 563 w 1055"/>
                <a:gd name="T57" fmla="*/ 43 h 586"/>
                <a:gd name="T58" fmla="*/ 563 w 1055"/>
                <a:gd name="T59" fmla="*/ 4 h 586"/>
                <a:gd name="T60" fmla="*/ 546 w 1055"/>
                <a:gd name="T61" fmla="*/ 0 h 586"/>
                <a:gd name="T62" fmla="*/ 507 w 1055"/>
                <a:gd name="T63" fmla="*/ 39 h 586"/>
                <a:gd name="T64" fmla="*/ 481 w 1055"/>
                <a:gd name="T65" fmla="*/ 29 h 5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55" h="586">
                  <a:moveTo>
                    <a:pt x="481" y="29"/>
                  </a:moveTo>
                  <a:lnTo>
                    <a:pt x="483" y="70"/>
                  </a:lnTo>
                  <a:lnTo>
                    <a:pt x="496" y="101"/>
                  </a:lnTo>
                  <a:lnTo>
                    <a:pt x="250" y="343"/>
                  </a:lnTo>
                  <a:lnTo>
                    <a:pt x="269" y="382"/>
                  </a:lnTo>
                  <a:lnTo>
                    <a:pt x="213" y="405"/>
                  </a:lnTo>
                  <a:lnTo>
                    <a:pt x="141" y="454"/>
                  </a:lnTo>
                  <a:lnTo>
                    <a:pt x="82" y="493"/>
                  </a:lnTo>
                  <a:lnTo>
                    <a:pt x="2" y="483"/>
                  </a:lnTo>
                  <a:lnTo>
                    <a:pt x="0" y="497"/>
                  </a:lnTo>
                  <a:lnTo>
                    <a:pt x="13" y="526"/>
                  </a:lnTo>
                  <a:lnTo>
                    <a:pt x="220" y="586"/>
                  </a:lnTo>
                  <a:lnTo>
                    <a:pt x="274" y="586"/>
                  </a:lnTo>
                  <a:lnTo>
                    <a:pt x="292" y="536"/>
                  </a:lnTo>
                  <a:lnTo>
                    <a:pt x="283" y="522"/>
                  </a:lnTo>
                  <a:lnTo>
                    <a:pt x="413" y="448"/>
                  </a:lnTo>
                  <a:lnTo>
                    <a:pt x="604" y="438"/>
                  </a:lnTo>
                  <a:lnTo>
                    <a:pt x="807" y="305"/>
                  </a:lnTo>
                  <a:lnTo>
                    <a:pt x="910" y="208"/>
                  </a:lnTo>
                  <a:lnTo>
                    <a:pt x="1055" y="94"/>
                  </a:lnTo>
                  <a:lnTo>
                    <a:pt x="1047" y="45"/>
                  </a:lnTo>
                  <a:lnTo>
                    <a:pt x="1013" y="10"/>
                  </a:lnTo>
                  <a:lnTo>
                    <a:pt x="944" y="35"/>
                  </a:lnTo>
                  <a:lnTo>
                    <a:pt x="919" y="17"/>
                  </a:lnTo>
                  <a:lnTo>
                    <a:pt x="892" y="0"/>
                  </a:lnTo>
                  <a:lnTo>
                    <a:pt x="810" y="64"/>
                  </a:lnTo>
                  <a:lnTo>
                    <a:pt x="783" y="57"/>
                  </a:lnTo>
                  <a:lnTo>
                    <a:pt x="695" y="132"/>
                  </a:lnTo>
                  <a:lnTo>
                    <a:pt x="563" y="43"/>
                  </a:lnTo>
                  <a:lnTo>
                    <a:pt x="563" y="4"/>
                  </a:lnTo>
                  <a:lnTo>
                    <a:pt x="546" y="0"/>
                  </a:lnTo>
                  <a:lnTo>
                    <a:pt x="507" y="39"/>
                  </a:lnTo>
                  <a:lnTo>
                    <a:pt x="481" y="2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62" name="Freeform 74"/>
            <p:cNvSpPr>
              <a:spLocks/>
            </p:cNvSpPr>
            <p:nvPr/>
          </p:nvSpPr>
          <p:spPr bwMode="auto">
            <a:xfrm>
              <a:off x="4106" y="3022"/>
              <a:ext cx="252" cy="227"/>
            </a:xfrm>
            <a:custGeom>
              <a:avLst/>
              <a:gdLst>
                <a:gd name="T0" fmla="*/ 101 w 1322"/>
                <a:gd name="T1" fmla="*/ 909 h 1195"/>
                <a:gd name="T2" fmla="*/ 146 w 1322"/>
                <a:gd name="T3" fmla="*/ 1009 h 1195"/>
                <a:gd name="T4" fmla="*/ 94 w 1322"/>
                <a:gd name="T5" fmla="*/ 1031 h 1195"/>
                <a:gd name="T6" fmla="*/ 106 w 1322"/>
                <a:gd name="T7" fmla="*/ 1108 h 1195"/>
                <a:gd name="T8" fmla="*/ 328 w 1322"/>
                <a:gd name="T9" fmla="*/ 1102 h 1195"/>
                <a:gd name="T10" fmla="*/ 399 w 1322"/>
                <a:gd name="T11" fmla="*/ 1195 h 1195"/>
                <a:gd name="T12" fmla="*/ 635 w 1322"/>
                <a:gd name="T13" fmla="*/ 1115 h 1195"/>
                <a:gd name="T14" fmla="*/ 835 w 1322"/>
                <a:gd name="T15" fmla="*/ 1055 h 1195"/>
                <a:gd name="T16" fmla="*/ 1033 w 1322"/>
                <a:gd name="T17" fmla="*/ 1036 h 1195"/>
                <a:gd name="T18" fmla="*/ 1105 w 1322"/>
                <a:gd name="T19" fmla="*/ 978 h 1195"/>
                <a:gd name="T20" fmla="*/ 1119 w 1322"/>
                <a:gd name="T21" fmla="*/ 912 h 1195"/>
                <a:gd name="T22" fmla="*/ 1125 w 1322"/>
                <a:gd name="T23" fmla="*/ 874 h 1195"/>
                <a:gd name="T24" fmla="*/ 1322 w 1322"/>
                <a:gd name="T25" fmla="*/ 495 h 1195"/>
                <a:gd name="T26" fmla="*/ 1297 w 1322"/>
                <a:gd name="T27" fmla="*/ 468 h 1195"/>
                <a:gd name="T28" fmla="*/ 1279 w 1322"/>
                <a:gd name="T29" fmla="*/ 418 h 1195"/>
                <a:gd name="T30" fmla="*/ 1243 w 1322"/>
                <a:gd name="T31" fmla="*/ 358 h 1195"/>
                <a:gd name="T32" fmla="*/ 1210 w 1322"/>
                <a:gd name="T33" fmla="*/ 361 h 1195"/>
                <a:gd name="T34" fmla="*/ 1168 w 1322"/>
                <a:gd name="T35" fmla="*/ 355 h 1195"/>
                <a:gd name="T36" fmla="*/ 1145 w 1322"/>
                <a:gd name="T37" fmla="*/ 287 h 1195"/>
                <a:gd name="T38" fmla="*/ 1118 w 1322"/>
                <a:gd name="T39" fmla="*/ 243 h 1195"/>
                <a:gd name="T40" fmla="*/ 1127 w 1322"/>
                <a:gd name="T41" fmla="*/ 233 h 1195"/>
                <a:gd name="T42" fmla="*/ 1142 w 1322"/>
                <a:gd name="T43" fmla="*/ 201 h 1195"/>
                <a:gd name="T44" fmla="*/ 1125 w 1322"/>
                <a:gd name="T45" fmla="*/ 173 h 1195"/>
                <a:gd name="T46" fmla="*/ 1039 w 1322"/>
                <a:gd name="T47" fmla="*/ 155 h 1195"/>
                <a:gd name="T48" fmla="*/ 948 w 1322"/>
                <a:gd name="T49" fmla="*/ 71 h 1195"/>
                <a:gd name="T50" fmla="*/ 910 w 1322"/>
                <a:gd name="T51" fmla="*/ 71 h 1195"/>
                <a:gd name="T52" fmla="*/ 734 w 1322"/>
                <a:gd name="T53" fmla="*/ 0 h 1195"/>
                <a:gd name="T54" fmla="*/ 733 w 1322"/>
                <a:gd name="T55" fmla="*/ 25 h 1195"/>
                <a:gd name="T56" fmla="*/ 703 w 1322"/>
                <a:gd name="T57" fmla="*/ 48 h 1195"/>
                <a:gd name="T58" fmla="*/ 671 w 1322"/>
                <a:gd name="T59" fmla="*/ 140 h 1195"/>
                <a:gd name="T60" fmla="*/ 732 w 1322"/>
                <a:gd name="T61" fmla="*/ 159 h 1195"/>
                <a:gd name="T62" fmla="*/ 783 w 1322"/>
                <a:gd name="T63" fmla="*/ 216 h 1195"/>
                <a:gd name="T64" fmla="*/ 795 w 1322"/>
                <a:gd name="T65" fmla="*/ 281 h 1195"/>
                <a:gd name="T66" fmla="*/ 756 w 1322"/>
                <a:gd name="T67" fmla="*/ 302 h 1195"/>
                <a:gd name="T68" fmla="*/ 744 w 1322"/>
                <a:gd name="T69" fmla="*/ 366 h 1195"/>
                <a:gd name="T70" fmla="*/ 672 w 1322"/>
                <a:gd name="T71" fmla="*/ 410 h 1195"/>
                <a:gd name="T72" fmla="*/ 677 w 1322"/>
                <a:gd name="T73" fmla="*/ 486 h 1195"/>
                <a:gd name="T74" fmla="*/ 619 w 1322"/>
                <a:gd name="T75" fmla="*/ 542 h 1195"/>
                <a:gd name="T76" fmla="*/ 630 w 1322"/>
                <a:gd name="T77" fmla="*/ 577 h 1195"/>
                <a:gd name="T78" fmla="*/ 723 w 1322"/>
                <a:gd name="T79" fmla="*/ 575 h 1195"/>
                <a:gd name="T80" fmla="*/ 736 w 1322"/>
                <a:gd name="T81" fmla="*/ 605 h 1195"/>
                <a:gd name="T82" fmla="*/ 647 w 1322"/>
                <a:gd name="T83" fmla="*/ 674 h 1195"/>
                <a:gd name="T84" fmla="*/ 439 w 1322"/>
                <a:gd name="T85" fmla="*/ 672 h 1195"/>
                <a:gd name="T86" fmla="*/ 384 w 1322"/>
                <a:gd name="T87" fmla="*/ 647 h 1195"/>
                <a:gd name="T88" fmla="*/ 345 w 1322"/>
                <a:gd name="T89" fmla="*/ 683 h 1195"/>
                <a:gd name="T90" fmla="*/ 314 w 1322"/>
                <a:gd name="T91" fmla="*/ 728 h 1195"/>
                <a:gd name="T92" fmla="*/ 227 w 1322"/>
                <a:gd name="T93" fmla="*/ 744 h 1195"/>
                <a:gd name="T94" fmla="*/ 207 w 1322"/>
                <a:gd name="T95" fmla="*/ 711 h 1195"/>
                <a:gd name="T96" fmla="*/ 175 w 1322"/>
                <a:gd name="T97" fmla="*/ 707 h 1195"/>
                <a:gd name="T98" fmla="*/ 138 w 1322"/>
                <a:gd name="T99" fmla="*/ 658 h 1195"/>
                <a:gd name="T100" fmla="*/ 80 w 1322"/>
                <a:gd name="T101" fmla="*/ 632 h 1195"/>
                <a:gd name="T102" fmla="*/ 38 w 1322"/>
                <a:gd name="T103" fmla="*/ 647 h 1195"/>
                <a:gd name="T104" fmla="*/ 5 w 1322"/>
                <a:gd name="T105" fmla="*/ 702 h 1195"/>
                <a:gd name="T106" fmla="*/ 20 w 1322"/>
                <a:gd name="T107" fmla="*/ 754 h 1195"/>
                <a:gd name="T108" fmla="*/ 0 w 1322"/>
                <a:gd name="T109" fmla="*/ 810 h 1195"/>
                <a:gd name="T110" fmla="*/ 64 w 1322"/>
                <a:gd name="T111" fmla="*/ 935 h 1195"/>
                <a:gd name="T112" fmla="*/ 101 w 1322"/>
                <a:gd name="T113" fmla="*/ 909 h 1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22" h="1195">
                  <a:moveTo>
                    <a:pt x="101" y="909"/>
                  </a:moveTo>
                  <a:lnTo>
                    <a:pt x="146" y="1009"/>
                  </a:lnTo>
                  <a:lnTo>
                    <a:pt x="94" y="1031"/>
                  </a:lnTo>
                  <a:lnTo>
                    <a:pt x="106" y="1108"/>
                  </a:lnTo>
                  <a:lnTo>
                    <a:pt x="328" y="1102"/>
                  </a:lnTo>
                  <a:lnTo>
                    <a:pt x="399" y="1195"/>
                  </a:lnTo>
                  <a:lnTo>
                    <a:pt x="635" y="1115"/>
                  </a:lnTo>
                  <a:lnTo>
                    <a:pt x="835" y="1055"/>
                  </a:lnTo>
                  <a:lnTo>
                    <a:pt x="1033" y="1036"/>
                  </a:lnTo>
                  <a:lnTo>
                    <a:pt x="1105" y="978"/>
                  </a:lnTo>
                  <a:lnTo>
                    <a:pt x="1119" y="912"/>
                  </a:lnTo>
                  <a:lnTo>
                    <a:pt x="1125" y="874"/>
                  </a:lnTo>
                  <a:lnTo>
                    <a:pt x="1322" y="495"/>
                  </a:lnTo>
                  <a:lnTo>
                    <a:pt x="1297" y="468"/>
                  </a:lnTo>
                  <a:lnTo>
                    <a:pt x="1279" y="418"/>
                  </a:lnTo>
                  <a:lnTo>
                    <a:pt x="1243" y="358"/>
                  </a:lnTo>
                  <a:lnTo>
                    <a:pt x="1210" y="361"/>
                  </a:lnTo>
                  <a:lnTo>
                    <a:pt x="1168" y="355"/>
                  </a:lnTo>
                  <a:lnTo>
                    <a:pt x="1145" y="287"/>
                  </a:lnTo>
                  <a:lnTo>
                    <a:pt x="1118" y="243"/>
                  </a:lnTo>
                  <a:lnTo>
                    <a:pt x="1127" y="233"/>
                  </a:lnTo>
                  <a:lnTo>
                    <a:pt x="1142" y="201"/>
                  </a:lnTo>
                  <a:lnTo>
                    <a:pt x="1125" y="173"/>
                  </a:lnTo>
                  <a:lnTo>
                    <a:pt x="1039" y="155"/>
                  </a:lnTo>
                  <a:lnTo>
                    <a:pt x="948" y="71"/>
                  </a:lnTo>
                  <a:lnTo>
                    <a:pt x="910" y="71"/>
                  </a:lnTo>
                  <a:lnTo>
                    <a:pt x="734" y="0"/>
                  </a:lnTo>
                  <a:lnTo>
                    <a:pt x="733" y="25"/>
                  </a:lnTo>
                  <a:lnTo>
                    <a:pt x="703" y="48"/>
                  </a:lnTo>
                  <a:lnTo>
                    <a:pt x="671" y="140"/>
                  </a:lnTo>
                  <a:lnTo>
                    <a:pt x="732" y="159"/>
                  </a:lnTo>
                  <a:lnTo>
                    <a:pt x="783" y="216"/>
                  </a:lnTo>
                  <a:lnTo>
                    <a:pt x="795" y="281"/>
                  </a:lnTo>
                  <a:lnTo>
                    <a:pt x="756" y="302"/>
                  </a:lnTo>
                  <a:lnTo>
                    <a:pt x="744" y="366"/>
                  </a:lnTo>
                  <a:lnTo>
                    <a:pt x="672" y="410"/>
                  </a:lnTo>
                  <a:lnTo>
                    <a:pt x="677" y="486"/>
                  </a:lnTo>
                  <a:lnTo>
                    <a:pt x="619" y="542"/>
                  </a:lnTo>
                  <a:lnTo>
                    <a:pt x="630" y="577"/>
                  </a:lnTo>
                  <a:lnTo>
                    <a:pt x="723" y="575"/>
                  </a:lnTo>
                  <a:lnTo>
                    <a:pt x="736" y="605"/>
                  </a:lnTo>
                  <a:lnTo>
                    <a:pt x="647" y="674"/>
                  </a:lnTo>
                  <a:lnTo>
                    <a:pt x="439" y="672"/>
                  </a:lnTo>
                  <a:lnTo>
                    <a:pt x="384" y="647"/>
                  </a:lnTo>
                  <a:lnTo>
                    <a:pt x="345" y="683"/>
                  </a:lnTo>
                  <a:lnTo>
                    <a:pt x="314" y="728"/>
                  </a:lnTo>
                  <a:lnTo>
                    <a:pt x="227" y="744"/>
                  </a:lnTo>
                  <a:lnTo>
                    <a:pt x="207" y="711"/>
                  </a:lnTo>
                  <a:lnTo>
                    <a:pt x="175" y="707"/>
                  </a:lnTo>
                  <a:lnTo>
                    <a:pt x="138" y="658"/>
                  </a:lnTo>
                  <a:lnTo>
                    <a:pt x="80" y="632"/>
                  </a:lnTo>
                  <a:lnTo>
                    <a:pt x="38" y="647"/>
                  </a:lnTo>
                  <a:lnTo>
                    <a:pt x="5" y="702"/>
                  </a:lnTo>
                  <a:lnTo>
                    <a:pt x="20" y="754"/>
                  </a:lnTo>
                  <a:lnTo>
                    <a:pt x="0" y="810"/>
                  </a:lnTo>
                  <a:lnTo>
                    <a:pt x="64" y="935"/>
                  </a:lnTo>
                  <a:lnTo>
                    <a:pt x="101" y="90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63" name="Freeform 75"/>
            <p:cNvSpPr>
              <a:spLocks/>
            </p:cNvSpPr>
            <p:nvPr/>
          </p:nvSpPr>
          <p:spPr bwMode="auto">
            <a:xfrm>
              <a:off x="3949" y="3293"/>
              <a:ext cx="115" cy="130"/>
            </a:xfrm>
            <a:custGeom>
              <a:avLst/>
              <a:gdLst>
                <a:gd name="T0" fmla="*/ 15 w 603"/>
                <a:gd name="T1" fmla="*/ 108 h 685"/>
                <a:gd name="T2" fmla="*/ 13 w 603"/>
                <a:gd name="T3" fmla="*/ 77 h 685"/>
                <a:gd name="T4" fmla="*/ 136 w 603"/>
                <a:gd name="T5" fmla="*/ 0 h 685"/>
                <a:gd name="T6" fmla="*/ 262 w 603"/>
                <a:gd name="T7" fmla="*/ 67 h 685"/>
                <a:gd name="T8" fmla="*/ 261 w 603"/>
                <a:gd name="T9" fmla="*/ 70 h 685"/>
                <a:gd name="T10" fmla="*/ 341 w 603"/>
                <a:gd name="T11" fmla="*/ 81 h 685"/>
                <a:gd name="T12" fmla="*/ 405 w 603"/>
                <a:gd name="T13" fmla="*/ 53 h 685"/>
                <a:gd name="T14" fmla="*/ 477 w 603"/>
                <a:gd name="T15" fmla="*/ 108 h 685"/>
                <a:gd name="T16" fmla="*/ 596 w 603"/>
                <a:gd name="T17" fmla="*/ 149 h 685"/>
                <a:gd name="T18" fmla="*/ 603 w 603"/>
                <a:gd name="T19" fmla="*/ 252 h 685"/>
                <a:gd name="T20" fmla="*/ 574 w 603"/>
                <a:gd name="T21" fmla="*/ 254 h 685"/>
                <a:gd name="T22" fmla="*/ 544 w 603"/>
                <a:gd name="T23" fmla="*/ 268 h 685"/>
                <a:gd name="T24" fmla="*/ 533 w 603"/>
                <a:gd name="T25" fmla="*/ 425 h 685"/>
                <a:gd name="T26" fmla="*/ 545 w 603"/>
                <a:gd name="T27" fmla="*/ 651 h 685"/>
                <a:gd name="T28" fmla="*/ 536 w 603"/>
                <a:gd name="T29" fmla="*/ 685 h 685"/>
                <a:gd name="T30" fmla="*/ 222 w 603"/>
                <a:gd name="T31" fmla="*/ 558 h 685"/>
                <a:gd name="T32" fmla="*/ 54 w 603"/>
                <a:gd name="T33" fmla="*/ 283 h 685"/>
                <a:gd name="T34" fmla="*/ 0 w 603"/>
                <a:gd name="T35" fmla="*/ 113 h 685"/>
                <a:gd name="T36" fmla="*/ 15 w 603"/>
                <a:gd name="T37" fmla="*/ 108 h 6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03" h="685">
                  <a:moveTo>
                    <a:pt x="15" y="108"/>
                  </a:moveTo>
                  <a:lnTo>
                    <a:pt x="13" y="77"/>
                  </a:lnTo>
                  <a:lnTo>
                    <a:pt x="136" y="0"/>
                  </a:lnTo>
                  <a:lnTo>
                    <a:pt x="262" y="67"/>
                  </a:lnTo>
                  <a:lnTo>
                    <a:pt x="261" y="70"/>
                  </a:lnTo>
                  <a:lnTo>
                    <a:pt x="341" y="81"/>
                  </a:lnTo>
                  <a:lnTo>
                    <a:pt x="405" y="53"/>
                  </a:lnTo>
                  <a:lnTo>
                    <a:pt x="477" y="108"/>
                  </a:lnTo>
                  <a:lnTo>
                    <a:pt x="596" y="149"/>
                  </a:lnTo>
                  <a:lnTo>
                    <a:pt x="603" y="252"/>
                  </a:lnTo>
                  <a:lnTo>
                    <a:pt x="574" y="254"/>
                  </a:lnTo>
                  <a:lnTo>
                    <a:pt x="544" y="268"/>
                  </a:lnTo>
                  <a:lnTo>
                    <a:pt x="533" y="425"/>
                  </a:lnTo>
                  <a:lnTo>
                    <a:pt x="545" y="651"/>
                  </a:lnTo>
                  <a:lnTo>
                    <a:pt x="536" y="685"/>
                  </a:lnTo>
                  <a:lnTo>
                    <a:pt x="222" y="558"/>
                  </a:lnTo>
                  <a:lnTo>
                    <a:pt x="54" y="283"/>
                  </a:lnTo>
                  <a:lnTo>
                    <a:pt x="0" y="113"/>
                  </a:lnTo>
                  <a:lnTo>
                    <a:pt x="15" y="10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64" name="Freeform 76"/>
            <p:cNvSpPr>
              <a:spLocks/>
            </p:cNvSpPr>
            <p:nvPr/>
          </p:nvSpPr>
          <p:spPr bwMode="auto">
            <a:xfrm>
              <a:off x="4199" y="3579"/>
              <a:ext cx="188" cy="162"/>
            </a:xfrm>
            <a:custGeom>
              <a:avLst/>
              <a:gdLst>
                <a:gd name="T0" fmla="*/ 26 w 993"/>
                <a:gd name="T1" fmla="*/ 562 h 856"/>
                <a:gd name="T2" fmla="*/ 81 w 993"/>
                <a:gd name="T3" fmla="*/ 582 h 856"/>
                <a:gd name="T4" fmla="*/ 110 w 993"/>
                <a:gd name="T5" fmla="*/ 625 h 856"/>
                <a:gd name="T6" fmla="*/ 147 w 993"/>
                <a:gd name="T7" fmla="*/ 642 h 856"/>
                <a:gd name="T8" fmla="*/ 172 w 993"/>
                <a:gd name="T9" fmla="*/ 648 h 856"/>
                <a:gd name="T10" fmla="*/ 209 w 993"/>
                <a:gd name="T11" fmla="*/ 674 h 856"/>
                <a:gd name="T12" fmla="*/ 314 w 993"/>
                <a:gd name="T13" fmla="*/ 664 h 856"/>
                <a:gd name="T14" fmla="*/ 397 w 993"/>
                <a:gd name="T15" fmla="*/ 750 h 856"/>
                <a:gd name="T16" fmla="*/ 388 w 993"/>
                <a:gd name="T17" fmla="*/ 812 h 856"/>
                <a:gd name="T18" fmla="*/ 414 w 993"/>
                <a:gd name="T19" fmla="*/ 823 h 856"/>
                <a:gd name="T20" fmla="*/ 448 w 993"/>
                <a:gd name="T21" fmla="*/ 788 h 856"/>
                <a:gd name="T22" fmla="*/ 520 w 993"/>
                <a:gd name="T23" fmla="*/ 767 h 856"/>
                <a:gd name="T24" fmla="*/ 585 w 993"/>
                <a:gd name="T25" fmla="*/ 766 h 856"/>
                <a:gd name="T26" fmla="*/ 631 w 993"/>
                <a:gd name="T27" fmla="*/ 829 h 856"/>
                <a:gd name="T28" fmla="*/ 769 w 993"/>
                <a:gd name="T29" fmla="*/ 856 h 856"/>
                <a:gd name="T30" fmla="*/ 993 w 993"/>
                <a:gd name="T31" fmla="*/ 546 h 856"/>
                <a:gd name="T32" fmla="*/ 676 w 993"/>
                <a:gd name="T33" fmla="*/ 354 h 856"/>
                <a:gd name="T34" fmla="*/ 649 w 993"/>
                <a:gd name="T35" fmla="*/ 327 h 856"/>
                <a:gd name="T36" fmla="*/ 588 w 993"/>
                <a:gd name="T37" fmla="*/ 136 h 856"/>
                <a:gd name="T38" fmla="*/ 390 w 993"/>
                <a:gd name="T39" fmla="*/ 83 h 856"/>
                <a:gd name="T40" fmla="*/ 2 w 993"/>
                <a:gd name="T41" fmla="*/ 0 h 856"/>
                <a:gd name="T42" fmla="*/ 0 w 993"/>
                <a:gd name="T43" fmla="*/ 545 h 856"/>
                <a:gd name="T44" fmla="*/ 26 w 993"/>
                <a:gd name="T45" fmla="*/ 562 h 8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93" h="856">
                  <a:moveTo>
                    <a:pt x="26" y="562"/>
                  </a:moveTo>
                  <a:lnTo>
                    <a:pt x="81" y="582"/>
                  </a:lnTo>
                  <a:lnTo>
                    <a:pt x="110" y="625"/>
                  </a:lnTo>
                  <a:lnTo>
                    <a:pt x="147" y="642"/>
                  </a:lnTo>
                  <a:lnTo>
                    <a:pt x="172" y="648"/>
                  </a:lnTo>
                  <a:lnTo>
                    <a:pt x="209" y="674"/>
                  </a:lnTo>
                  <a:lnTo>
                    <a:pt x="314" y="664"/>
                  </a:lnTo>
                  <a:lnTo>
                    <a:pt x="397" y="750"/>
                  </a:lnTo>
                  <a:lnTo>
                    <a:pt x="388" y="812"/>
                  </a:lnTo>
                  <a:lnTo>
                    <a:pt x="414" y="823"/>
                  </a:lnTo>
                  <a:lnTo>
                    <a:pt x="448" y="788"/>
                  </a:lnTo>
                  <a:lnTo>
                    <a:pt x="520" y="767"/>
                  </a:lnTo>
                  <a:lnTo>
                    <a:pt x="585" y="766"/>
                  </a:lnTo>
                  <a:lnTo>
                    <a:pt x="631" y="829"/>
                  </a:lnTo>
                  <a:lnTo>
                    <a:pt x="769" y="856"/>
                  </a:lnTo>
                  <a:lnTo>
                    <a:pt x="993" y="546"/>
                  </a:lnTo>
                  <a:lnTo>
                    <a:pt x="676" y="354"/>
                  </a:lnTo>
                  <a:lnTo>
                    <a:pt x="649" y="327"/>
                  </a:lnTo>
                  <a:lnTo>
                    <a:pt x="588" y="136"/>
                  </a:lnTo>
                  <a:lnTo>
                    <a:pt x="390" y="83"/>
                  </a:lnTo>
                  <a:lnTo>
                    <a:pt x="2" y="0"/>
                  </a:lnTo>
                  <a:lnTo>
                    <a:pt x="0" y="545"/>
                  </a:lnTo>
                  <a:lnTo>
                    <a:pt x="26" y="56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65" name="Freeform 77"/>
            <p:cNvSpPr>
              <a:spLocks/>
            </p:cNvSpPr>
            <p:nvPr/>
          </p:nvSpPr>
          <p:spPr bwMode="auto">
            <a:xfrm>
              <a:off x="3999" y="3152"/>
              <a:ext cx="183" cy="170"/>
            </a:xfrm>
            <a:custGeom>
              <a:avLst/>
              <a:gdLst>
                <a:gd name="T0" fmla="*/ 142 w 960"/>
                <a:gd name="T1" fmla="*/ 208 h 900"/>
                <a:gd name="T2" fmla="*/ 154 w 960"/>
                <a:gd name="T3" fmla="*/ 247 h 900"/>
                <a:gd name="T4" fmla="*/ 123 w 960"/>
                <a:gd name="T5" fmla="*/ 288 h 900"/>
                <a:gd name="T6" fmla="*/ 50 w 960"/>
                <a:gd name="T7" fmla="*/ 308 h 900"/>
                <a:gd name="T8" fmla="*/ 59 w 960"/>
                <a:gd name="T9" fmla="*/ 461 h 900"/>
                <a:gd name="T10" fmla="*/ 79 w 960"/>
                <a:gd name="T11" fmla="*/ 464 h 900"/>
                <a:gd name="T12" fmla="*/ 101 w 960"/>
                <a:gd name="T13" fmla="*/ 418 h 900"/>
                <a:gd name="T14" fmla="*/ 167 w 960"/>
                <a:gd name="T15" fmla="*/ 420 h 900"/>
                <a:gd name="T16" fmla="*/ 179 w 960"/>
                <a:gd name="T17" fmla="*/ 446 h 900"/>
                <a:gd name="T18" fmla="*/ 230 w 960"/>
                <a:gd name="T19" fmla="*/ 418 h 900"/>
                <a:gd name="T20" fmla="*/ 270 w 960"/>
                <a:gd name="T21" fmla="*/ 418 h 900"/>
                <a:gd name="T22" fmla="*/ 273 w 960"/>
                <a:gd name="T23" fmla="*/ 453 h 900"/>
                <a:gd name="T24" fmla="*/ 258 w 960"/>
                <a:gd name="T25" fmla="*/ 503 h 900"/>
                <a:gd name="T26" fmla="*/ 218 w 960"/>
                <a:gd name="T27" fmla="*/ 541 h 900"/>
                <a:gd name="T28" fmla="*/ 161 w 960"/>
                <a:gd name="T29" fmla="*/ 553 h 900"/>
                <a:gd name="T30" fmla="*/ 138 w 960"/>
                <a:gd name="T31" fmla="*/ 572 h 900"/>
                <a:gd name="T32" fmla="*/ 209 w 960"/>
                <a:gd name="T33" fmla="*/ 628 h 900"/>
                <a:gd name="T34" fmla="*/ 0 w 960"/>
                <a:gd name="T35" fmla="*/ 819 h 900"/>
                <a:gd name="T36" fmla="*/ 78 w 960"/>
                <a:gd name="T37" fmla="*/ 831 h 900"/>
                <a:gd name="T38" fmla="*/ 144 w 960"/>
                <a:gd name="T39" fmla="*/ 802 h 900"/>
                <a:gd name="T40" fmla="*/ 215 w 960"/>
                <a:gd name="T41" fmla="*/ 856 h 900"/>
                <a:gd name="T42" fmla="*/ 311 w 960"/>
                <a:gd name="T43" fmla="*/ 890 h 900"/>
                <a:gd name="T44" fmla="*/ 333 w 960"/>
                <a:gd name="T45" fmla="*/ 900 h 900"/>
                <a:gd name="T46" fmla="*/ 349 w 960"/>
                <a:gd name="T47" fmla="*/ 822 h 900"/>
                <a:gd name="T48" fmla="*/ 552 w 960"/>
                <a:gd name="T49" fmla="*/ 759 h 900"/>
                <a:gd name="T50" fmla="*/ 614 w 960"/>
                <a:gd name="T51" fmla="*/ 791 h 900"/>
                <a:gd name="T52" fmla="*/ 764 w 960"/>
                <a:gd name="T53" fmla="*/ 796 h 900"/>
                <a:gd name="T54" fmla="*/ 960 w 960"/>
                <a:gd name="T55" fmla="*/ 513 h 900"/>
                <a:gd name="T56" fmla="*/ 892 w 960"/>
                <a:gd name="T57" fmla="*/ 423 h 900"/>
                <a:gd name="T58" fmla="*/ 668 w 960"/>
                <a:gd name="T59" fmla="*/ 430 h 900"/>
                <a:gd name="T60" fmla="*/ 656 w 960"/>
                <a:gd name="T61" fmla="*/ 353 h 900"/>
                <a:gd name="T62" fmla="*/ 710 w 960"/>
                <a:gd name="T63" fmla="*/ 329 h 900"/>
                <a:gd name="T64" fmla="*/ 663 w 960"/>
                <a:gd name="T65" fmla="*/ 228 h 900"/>
                <a:gd name="T66" fmla="*/ 625 w 960"/>
                <a:gd name="T67" fmla="*/ 254 h 900"/>
                <a:gd name="T68" fmla="*/ 564 w 960"/>
                <a:gd name="T69" fmla="*/ 132 h 900"/>
                <a:gd name="T70" fmla="*/ 584 w 960"/>
                <a:gd name="T71" fmla="*/ 76 h 900"/>
                <a:gd name="T72" fmla="*/ 570 w 960"/>
                <a:gd name="T73" fmla="*/ 23 h 900"/>
                <a:gd name="T74" fmla="*/ 499 w 960"/>
                <a:gd name="T75" fmla="*/ 0 h 900"/>
                <a:gd name="T76" fmla="*/ 454 w 960"/>
                <a:gd name="T77" fmla="*/ 4 h 900"/>
                <a:gd name="T78" fmla="*/ 455 w 960"/>
                <a:gd name="T79" fmla="*/ 23 h 900"/>
                <a:gd name="T80" fmla="*/ 423 w 960"/>
                <a:gd name="T81" fmla="*/ 22 h 900"/>
                <a:gd name="T82" fmla="*/ 419 w 960"/>
                <a:gd name="T83" fmla="*/ 67 h 900"/>
                <a:gd name="T84" fmla="*/ 384 w 960"/>
                <a:gd name="T85" fmla="*/ 67 h 900"/>
                <a:gd name="T86" fmla="*/ 372 w 960"/>
                <a:gd name="T87" fmla="*/ 105 h 900"/>
                <a:gd name="T88" fmla="*/ 391 w 960"/>
                <a:gd name="T89" fmla="*/ 146 h 900"/>
                <a:gd name="T90" fmla="*/ 356 w 960"/>
                <a:gd name="T91" fmla="*/ 196 h 900"/>
                <a:gd name="T92" fmla="*/ 390 w 960"/>
                <a:gd name="T93" fmla="*/ 246 h 900"/>
                <a:gd name="T94" fmla="*/ 337 w 960"/>
                <a:gd name="T95" fmla="*/ 251 h 900"/>
                <a:gd name="T96" fmla="*/ 290 w 960"/>
                <a:gd name="T97" fmla="*/ 189 h 900"/>
                <a:gd name="T98" fmla="*/ 302 w 960"/>
                <a:gd name="T99" fmla="*/ 158 h 900"/>
                <a:gd name="T100" fmla="*/ 228 w 960"/>
                <a:gd name="T101" fmla="*/ 70 h 900"/>
                <a:gd name="T102" fmla="*/ 117 w 960"/>
                <a:gd name="T103" fmla="*/ 101 h 900"/>
                <a:gd name="T104" fmla="*/ 98 w 960"/>
                <a:gd name="T105" fmla="*/ 95 h 900"/>
                <a:gd name="T106" fmla="*/ 91 w 960"/>
                <a:gd name="T107" fmla="*/ 71 h 900"/>
                <a:gd name="T108" fmla="*/ 62 w 960"/>
                <a:gd name="T109" fmla="*/ 80 h 900"/>
                <a:gd name="T110" fmla="*/ 90 w 960"/>
                <a:gd name="T111" fmla="*/ 186 h 900"/>
                <a:gd name="T112" fmla="*/ 142 w 960"/>
                <a:gd name="T113" fmla="*/ 208 h 9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60" h="900">
                  <a:moveTo>
                    <a:pt x="142" y="208"/>
                  </a:moveTo>
                  <a:lnTo>
                    <a:pt x="154" y="247"/>
                  </a:lnTo>
                  <a:lnTo>
                    <a:pt x="123" y="288"/>
                  </a:lnTo>
                  <a:lnTo>
                    <a:pt x="50" y="308"/>
                  </a:lnTo>
                  <a:lnTo>
                    <a:pt x="59" y="461"/>
                  </a:lnTo>
                  <a:lnTo>
                    <a:pt x="79" y="464"/>
                  </a:lnTo>
                  <a:lnTo>
                    <a:pt x="101" y="418"/>
                  </a:lnTo>
                  <a:lnTo>
                    <a:pt x="167" y="420"/>
                  </a:lnTo>
                  <a:lnTo>
                    <a:pt x="179" y="446"/>
                  </a:lnTo>
                  <a:lnTo>
                    <a:pt x="230" y="418"/>
                  </a:lnTo>
                  <a:lnTo>
                    <a:pt x="270" y="418"/>
                  </a:lnTo>
                  <a:lnTo>
                    <a:pt x="273" y="453"/>
                  </a:lnTo>
                  <a:lnTo>
                    <a:pt x="258" y="503"/>
                  </a:lnTo>
                  <a:lnTo>
                    <a:pt x="218" y="541"/>
                  </a:lnTo>
                  <a:lnTo>
                    <a:pt x="161" y="553"/>
                  </a:lnTo>
                  <a:lnTo>
                    <a:pt x="138" y="572"/>
                  </a:lnTo>
                  <a:lnTo>
                    <a:pt x="209" y="628"/>
                  </a:lnTo>
                  <a:lnTo>
                    <a:pt x="0" y="819"/>
                  </a:lnTo>
                  <a:lnTo>
                    <a:pt x="78" y="831"/>
                  </a:lnTo>
                  <a:lnTo>
                    <a:pt x="144" y="802"/>
                  </a:lnTo>
                  <a:lnTo>
                    <a:pt x="215" y="856"/>
                  </a:lnTo>
                  <a:lnTo>
                    <a:pt x="311" y="890"/>
                  </a:lnTo>
                  <a:lnTo>
                    <a:pt x="333" y="900"/>
                  </a:lnTo>
                  <a:lnTo>
                    <a:pt x="349" y="822"/>
                  </a:lnTo>
                  <a:lnTo>
                    <a:pt x="552" y="759"/>
                  </a:lnTo>
                  <a:lnTo>
                    <a:pt x="614" y="791"/>
                  </a:lnTo>
                  <a:lnTo>
                    <a:pt x="764" y="796"/>
                  </a:lnTo>
                  <a:lnTo>
                    <a:pt x="960" y="513"/>
                  </a:lnTo>
                  <a:lnTo>
                    <a:pt x="892" y="423"/>
                  </a:lnTo>
                  <a:lnTo>
                    <a:pt x="668" y="430"/>
                  </a:lnTo>
                  <a:lnTo>
                    <a:pt x="656" y="353"/>
                  </a:lnTo>
                  <a:lnTo>
                    <a:pt x="710" y="329"/>
                  </a:lnTo>
                  <a:lnTo>
                    <a:pt x="663" y="228"/>
                  </a:lnTo>
                  <a:lnTo>
                    <a:pt x="625" y="254"/>
                  </a:lnTo>
                  <a:lnTo>
                    <a:pt x="564" y="132"/>
                  </a:lnTo>
                  <a:lnTo>
                    <a:pt x="584" y="76"/>
                  </a:lnTo>
                  <a:lnTo>
                    <a:pt x="570" y="23"/>
                  </a:lnTo>
                  <a:lnTo>
                    <a:pt x="499" y="0"/>
                  </a:lnTo>
                  <a:lnTo>
                    <a:pt x="454" y="4"/>
                  </a:lnTo>
                  <a:lnTo>
                    <a:pt x="455" y="23"/>
                  </a:lnTo>
                  <a:lnTo>
                    <a:pt x="423" y="22"/>
                  </a:lnTo>
                  <a:lnTo>
                    <a:pt x="419" y="67"/>
                  </a:lnTo>
                  <a:lnTo>
                    <a:pt x="384" y="67"/>
                  </a:lnTo>
                  <a:lnTo>
                    <a:pt x="372" y="105"/>
                  </a:lnTo>
                  <a:lnTo>
                    <a:pt x="391" y="146"/>
                  </a:lnTo>
                  <a:lnTo>
                    <a:pt x="356" y="196"/>
                  </a:lnTo>
                  <a:lnTo>
                    <a:pt x="390" y="246"/>
                  </a:lnTo>
                  <a:lnTo>
                    <a:pt x="337" y="251"/>
                  </a:lnTo>
                  <a:lnTo>
                    <a:pt x="290" y="189"/>
                  </a:lnTo>
                  <a:lnTo>
                    <a:pt x="302" y="158"/>
                  </a:lnTo>
                  <a:lnTo>
                    <a:pt x="228" y="70"/>
                  </a:lnTo>
                  <a:lnTo>
                    <a:pt x="117" y="101"/>
                  </a:lnTo>
                  <a:lnTo>
                    <a:pt x="98" y="95"/>
                  </a:lnTo>
                  <a:lnTo>
                    <a:pt x="91" y="71"/>
                  </a:lnTo>
                  <a:lnTo>
                    <a:pt x="62" y="80"/>
                  </a:lnTo>
                  <a:lnTo>
                    <a:pt x="90" y="186"/>
                  </a:lnTo>
                  <a:lnTo>
                    <a:pt x="142" y="20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66" name="Freeform 78"/>
            <p:cNvSpPr>
              <a:spLocks/>
            </p:cNvSpPr>
            <p:nvPr/>
          </p:nvSpPr>
          <p:spPr bwMode="auto">
            <a:xfrm>
              <a:off x="4204" y="3352"/>
              <a:ext cx="101" cy="112"/>
            </a:xfrm>
            <a:custGeom>
              <a:avLst/>
              <a:gdLst>
                <a:gd name="T0" fmla="*/ 91 w 534"/>
                <a:gd name="T1" fmla="*/ 47 h 597"/>
                <a:gd name="T2" fmla="*/ 236 w 534"/>
                <a:gd name="T3" fmla="*/ 60 h 597"/>
                <a:gd name="T4" fmla="*/ 278 w 534"/>
                <a:gd name="T5" fmla="*/ 0 h 597"/>
                <a:gd name="T6" fmla="*/ 323 w 534"/>
                <a:gd name="T7" fmla="*/ 3 h 597"/>
                <a:gd name="T8" fmla="*/ 425 w 534"/>
                <a:gd name="T9" fmla="*/ 124 h 597"/>
                <a:gd name="T10" fmla="*/ 512 w 534"/>
                <a:gd name="T11" fmla="*/ 114 h 597"/>
                <a:gd name="T12" fmla="*/ 519 w 534"/>
                <a:gd name="T13" fmla="*/ 157 h 597"/>
                <a:gd name="T14" fmla="*/ 534 w 534"/>
                <a:gd name="T15" fmla="*/ 227 h 597"/>
                <a:gd name="T16" fmla="*/ 486 w 534"/>
                <a:gd name="T17" fmla="*/ 424 h 597"/>
                <a:gd name="T18" fmla="*/ 46 w 534"/>
                <a:gd name="T19" fmla="*/ 597 h 597"/>
                <a:gd name="T20" fmla="*/ 39 w 534"/>
                <a:gd name="T21" fmla="*/ 489 h 597"/>
                <a:gd name="T22" fmla="*/ 0 w 534"/>
                <a:gd name="T23" fmla="*/ 412 h 597"/>
                <a:gd name="T24" fmla="*/ 5 w 534"/>
                <a:gd name="T25" fmla="*/ 240 h 597"/>
                <a:gd name="T26" fmla="*/ 91 w 534"/>
                <a:gd name="T27" fmla="*/ 47 h 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34" h="597">
                  <a:moveTo>
                    <a:pt x="91" y="47"/>
                  </a:moveTo>
                  <a:lnTo>
                    <a:pt x="236" y="60"/>
                  </a:lnTo>
                  <a:lnTo>
                    <a:pt x="278" y="0"/>
                  </a:lnTo>
                  <a:lnTo>
                    <a:pt x="323" y="3"/>
                  </a:lnTo>
                  <a:lnTo>
                    <a:pt x="425" y="124"/>
                  </a:lnTo>
                  <a:lnTo>
                    <a:pt x="512" y="114"/>
                  </a:lnTo>
                  <a:lnTo>
                    <a:pt x="519" y="157"/>
                  </a:lnTo>
                  <a:lnTo>
                    <a:pt x="534" y="227"/>
                  </a:lnTo>
                  <a:lnTo>
                    <a:pt x="486" y="424"/>
                  </a:lnTo>
                  <a:lnTo>
                    <a:pt x="46" y="597"/>
                  </a:lnTo>
                  <a:lnTo>
                    <a:pt x="39" y="489"/>
                  </a:lnTo>
                  <a:lnTo>
                    <a:pt x="0" y="412"/>
                  </a:lnTo>
                  <a:lnTo>
                    <a:pt x="5" y="240"/>
                  </a:lnTo>
                  <a:lnTo>
                    <a:pt x="91" y="4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67" name="Freeform 79"/>
            <p:cNvSpPr>
              <a:spLocks/>
            </p:cNvSpPr>
            <p:nvPr/>
          </p:nvSpPr>
          <p:spPr bwMode="auto">
            <a:xfrm>
              <a:off x="3925" y="3259"/>
              <a:ext cx="115" cy="50"/>
            </a:xfrm>
            <a:custGeom>
              <a:avLst/>
              <a:gdLst>
                <a:gd name="T0" fmla="*/ 146 w 604"/>
                <a:gd name="T1" fmla="*/ 257 h 257"/>
                <a:gd name="T2" fmla="*/ 268 w 604"/>
                <a:gd name="T3" fmla="*/ 180 h 257"/>
                <a:gd name="T4" fmla="*/ 396 w 604"/>
                <a:gd name="T5" fmla="*/ 246 h 257"/>
                <a:gd name="T6" fmla="*/ 549 w 604"/>
                <a:gd name="T7" fmla="*/ 106 h 257"/>
                <a:gd name="T8" fmla="*/ 604 w 604"/>
                <a:gd name="T9" fmla="*/ 55 h 257"/>
                <a:gd name="T10" fmla="*/ 527 w 604"/>
                <a:gd name="T11" fmla="*/ 0 h 257"/>
                <a:gd name="T12" fmla="*/ 399 w 604"/>
                <a:gd name="T13" fmla="*/ 80 h 257"/>
                <a:gd name="T14" fmla="*/ 366 w 604"/>
                <a:gd name="T15" fmla="*/ 78 h 257"/>
                <a:gd name="T16" fmla="*/ 351 w 604"/>
                <a:gd name="T17" fmla="*/ 46 h 257"/>
                <a:gd name="T18" fmla="*/ 288 w 604"/>
                <a:gd name="T19" fmla="*/ 36 h 257"/>
                <a:gd name="T20" fmla="*/ 263 w 604"/>
                <a:gd name="T21" fmla="*/ 71 h 257"/>
                <a:gd name="T22" fmla="*/ 226 w 604"/>
                <a:gd name="T23" fmla="*/ 81 h 257"/>
                <a:gd name="T24" fmla="*/ 150 w 604"/>
                <a:gd name="T25" fmla="*/ 159 h 257"/>
                <a:gd name="T26" fmla="*/ 78 w 604"/>
                <a:gd name="T27" fmla="*/ 179 h 257"/>
                <a:gd name="T28" fmla="*/ 0 w 604"/>
                <a:gd name="T29" fmla="*/ 220 h 257"/>
                <a:gd name="T30" fmla="*/ 14 w 604"/>
                <a:gd name="T31" fmla="*/ 248 h 257"/>
                <a:gd name="T32" fmla="*/ 146 w 604"/>
                <a:gd name="T33" fmla="*/ 257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04" h="257">
                  <a:moveTo>
                    <a:pt x="146" y="257"/>
                  </a:moveTo>
                  <a:lnTo>
                    <a:pt x="268" y="180"/>
                  </a:lnTo>
                  <a:lnTo>
                    <a:pt x="396" y="246"/>
                  </a:lnTo>
                  <a:lnTo>
                    <a:pt x="549" y="106"/>
                  </a:lnTo>
                  <a:lnTo>
                    <a:pt x="604" y="55"/>
                  </a:lnTo>
                  <a:lnTo>
                    <a:pt x="527" y="0"/>
                  </a:lnTo>
                  <a:lnTo>
                    <a:pt x="399" y="80"/>
                  </a:lnTo>
                  <a:lnTo>
                    <a:pt x="366" y="78"/>
                  </a:lnTo>
                  <a:lnTo>
                    <a:pt x="351" y="46"/>
                  </a:lnTo>
                  <a:lnTo>
                    <a:pt x="288" y="36"/>
                  </a:lnTo>
                  <a:lnTo>
                    <a:pt x="263" y="71"/>
                  </a:lnTo>
                  <a:lnTo>
                    <a:pt x="226" y="81"/>
                  </a:lnTo>
                  <a:lnTo>
                    <a:pt x="150" y="159"/>
                  </a:lnTo>
                  <a:lnTo>
                    <a:pt x="78" y="179"/>
                  </a:lnTo>
                  <a:lnTo>
                    <a:pt x="0" y="220"/>
                  </a:lnTo>
                  <a:lnTo>
                    <a:pt x="14" y="248"/>
                  </a:lnTo>
                  <a:lnTo>
                    <a:pt x="146" y="25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68" name="Freeform 80"/>
            <p:cNvSpPr>
              <a:spLocks/>
            </p:cNvSpPr>
            <p:nvPr/>
          </p:nvSpPr>
          <p:spPr bwMode="auto">
            <a:xfrm>
              <a:off x="4370" y="3459"/>
              <a:ext cx="84" cy="96"/>
            </a:xfrm>
            <a:custGeom>
              <a:avLst/>
              <a:gdLst>
                <a:gd name="T0" fmla="*/ 75 w 434"/>
                <a:gd name="T1" fmla="*/ 483 h 501"/>
                <a:gd name="T2" fmla="*/ 434 w 434"/>
                <a:gd name="T3" fmla="*/ 501 h 501"/>
                <a:gd name="T4" fmla="*/ 431 w 434"/>
                <a:gd name="T5" fmla="*/ 333 h 501"/>
                <a:gd name="T6" fmla="*/ 368 w 434"/>
                <a:gd name="T7" fmla="*/ 177 h 501"/>
                <a:gd name="T8" fmla="*/ 315 w 434"/>
                <a:gd name="T9" fmla="*/ 99 h 501"/>
                <a:gd name="T10" fmla="*/ 150 w 434"/>
                <a:gd name="T11" fmla="*/ 50 h 501"/>
                <a:gd name="T12" fmla="*/ 63 w 434"/>
                <a:gd name="T13" fmla="*/ 0 h 501"/>
                <a:gd name="T14" fmla="*/ 47 w 434"/>
                <a:gd name="T15" fmla="*/ 36 h 501"/>
                <a:gd name="T16" fmla="*/ 78 w 434"/>
                <a:gd name="T17" fmla="*/ 81 h 501"/>
                <a:gd name="T18" fmla="*/ 71 w 434"/>
                <a:gd name="T19" fmla="*/ 117 h 501"/>
                <a:gd name="T20" fmla="*/ 0 w 434"/>
                <a:gd name="T21" fmla="*/ 186 h 501"/>
                <a:gd name="T22" fmla="*/ 75 w 434"/>
                <a:gd name="T23" fmla="*/ 483 h 5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34" h="501">
                  <a:moveTo>
                    <a:pt x="75" y="483"/>
                  </a:moveTo>
                  <a:lnTo>
                    <a:pt x="434" y="501"/>
                  </a:lnTo>
                  <a:lnTo>
                    <a:pt x="431" y="333"/>
                  </a:lnTo>
                  <a:lnTo>
                    <a:pt x="368" y="177"/>
                  </a:lnTo>
                  <a:lnTo>
                    <a:pt x="315" y="99"/>
                  </a:lnTo>
                  <a:lnTo>
                    <a:pt x="150" y="50"/>
                  </a:lnTo>
                  <a:lnTo>
                    <a:pt x="63" y="0"/>
                  </a:lnTo>
                  <a:lnTo>
                    <a:pt x="47" y="36"/>
                  </a:lnTo>
                  <a:lnTo>
                    <a:pt x="78" y="81"/>
                  </a:lnTo>
                  <a:lnTo>
                    <a:pt x="71" y="117"/>
                  </a:lnTo>
                  <a:lnTo>
                    <a:pt x="0" y="186"/>
                  </a:lnTo>
                  <a:lnTo>
                    <a:pt x="75" y="48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69" name="Freeform 81"/>
            <p:cNvSpPr>
              <a:spLocks/>
            </p:cNvSpPr>
            <p:nvPr/>
          </p:nvSpPr>
          <p:spPr bwMode="auto">
            <a:xfrm>
              <a:off x="4379" y="3345"/>
              <a:ext cx="167" cy="230"/>
            </a:xfrm>
            <a:custGeom>
              <a:avLst/>
              <a:gdLst>
                <a:gd name="T0" fmla="*/ 21 w 880"/>
                <a:gd name="T1" fmla="*/ 601 h 1217"/>
                <a:gd name="T2" fmla="*/ 105 w 880"/>
                <a:gd name="T3" fmla="*/ 655 h 1217"/>
                <a:gd name="T4" fmla="*/ 273 w 880"/>
                <a:gd name="T5" fmla="*/ 709 h 1217"/>
                <a:gd name="T6" fmla="*/ 320 w 880"/>
                <a:gd name="T7" fmla="*/ 779 h 1217"/>
                <a:gd name="T8" fmla="*/ 389 w 880"/>
                <a:gd name="T9" fmla="*/ 941 h 1217"/>
                <a:gd name="T10" fmla="*/ 395 w 880"/>
                <a:gd name="T11" fmla="*/ 1106 h 1217"/>
                <a:gd name="T12" fmla="*/ 491 w 880"/>
                <a:gd name="T13" fmla="*/ 1111 h 1217"/>
                <a:gd name="T14" fmla="*/ 694 w 880"/>
                <a:gd name="T15" fmla="*/ 1217 h 1217"/>
                <a:gd name="T16" fmla="*/ 767 w 880"/>
                <a:gd name="T17" fmla="*/ 854 h 1217"/>
                <a:gd name="T18" fmla="*/ 880 w 880"/>
                <a:gd name="T19" fmla="*/ 494 h 1217"/>
                <a:gd name="T20" fmla="*/ 584 w 880"/>
                <a:gd name="T21" fmla="*/ 521 h 1217"/>
                <a:gd name="T22" fmla="*/ 470 w 880"/>
                <a:gd name="T23" fmla="*/ 183 h 1217"/>
                <a:gd name="T24" fmla="*/ 593 w 880"/>
                <a:gd name="T25" fmla="*/ 0 h 1217"/>
                <a:gd name="T26" fmla="*/ 434 w 880"/>
                <a:gd name="T27" fmla="*/ 5 h 1217"/>
                <a:gd name="T28" fmla="*/ 206 w 880"/>
                <a:gd name="T29" fmla="*/ 227 h 1217"/>
                <a:gd name="T30" fmla="*/ 212 w 880"/>
                <a:gd name="T31" fmla="*/ 335 h 1217"/>
                <a:gd name="T32" fmla="*/ 18 w 880"/>
                <a:gd name="T33" fmla="*/ 503 h 1217"/>
                <a:gd name="T34" fmla="*/ 0 w 880"/>
                <a:gd name="T35" fmla="*/ 569 h 1217"/>
                <a:gd name="T36" fmla="*/ 21 w 880"/>
                <a:gd name="T37" fmla="*/ 601 h 1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80" h="1217">
                  <a:moveTo>
                    <a:pt x="21" y="601"/>
                  </a:moveTo>
                  <a:lnTo>
                    <a:pt x="105" y="655"/>
                  </a:lnTo>
                  <a:lnTo>
                    <a:pt x="273" y="709"/>
                  </a:lnTo>
                  <a:lnTo>
                    <a:pt x="320" y="779"/>
                  </a:lnTo>
                  <a:lnTo>
                    <a:pt x="389" y="941"/>
                  </a:lnTo>
                  <a:lnTo>
                    <a:pt x="395" y="1106"/>
                  </a:lnTo>
                  <a:lnTo>
                    <a:pt x="491" y="1111"/>
                  </a:lnTo>
                  <a:lnTo>
                    <a:pt x="694" y="1217"/>
                  </a:lnTo>
                  <a:lnTo>
                    <a:pt x="767" y="854"/>
                  </a:lnTo>
                  <a:lnTo>
                    <a:pt x="880" y="494"/>
                  </a:lnTo>
                  <a:lnTo>
                    <a:pt x="584" y="521"/>
                  </a:lnTo>
                  <a:lnTo>
                    <a:pt x="470" y="183"/>
                  </a:lnTo>
                  <a:lnTo>
                    <a:pt x="593" y="0"/>
                  </a:lnTo>
                  <a:lnTo>
                    <a:pt x="434" y="5"/>
                  </a:lnTo>
                  <a:lnTo>
                    <a:pt x="206" y="227"/>
                  </a:lnTo>
                  <a:lnTo>
                    <a:pt x="212" y="335"/>
                  </a:lnTo>
                  <a:lnTo>
                    <a:pt x="18" y="503"/>
                  </a:lnTo>
                  <a:lnTo>
                    <a:pt x="0" y="569"/>
                  </a:lnTo>
                  <a:lnTo>
                    <a:pt x="21" y="60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70" name="Freeform 82"/>
            <p:cNvSpPr>
              <a:spLocks/>
            </p:cNvSpPr>
            <p:nvPr/>
          </p:nvSpPr>
          <p:spPr bwMode="auto">
            <a:xfrm>
              <a:off x="4468" y="3283"/>
              <a:ext cx="212" cy="161"/>
            </a:xfrm>
            <a:custGeom>
              <a:avLst/>
              <a:gdLst>
                <a:gd name="T0" fmla="*/ 626 w 1112"/>
                <a:gd name="T1" fmla="*/ 39 h 842"/>
                <a:gd name="T2" fmla="*/ 806 w 1112"/>
                <a:gd name="T3" fmla="*/ 142 h 842"/>
                <a:gd name="T4" fmla="*/ 929 w 1112"/>
                <a:gd name="T5" fmla="*/ 231 h 842"/>
                <a:gd name="T6" fmla="*/ 926 w 1112"/>
                <a:gd name="T7" fmla="*/ 290 h 842"/>
                <a:gd name="T8" fmla="*/ 977 w 1112"/>
                <a:gd name="T9" fmla="*/ 372 h 842"/>
                <a:gd name="T10" fmla="*/ 970 w 1112"/>
                <a:gd name="T11" fmla="*/ 408 h 842"/>
                <a:gd name="T12" fmla="*/ 920 w 1112"/>
                <a:gd name="T13" fmla="*/ 479 h 842"/>
                <a:gd name="T14" fmla="*/ 914 w 1112"/>
                <a:gd name="T15" fmla="*/ 617 h 842"/>
                <a:gd name="T16" fmla="*/ 890 w 1112"/>
                <a:gd name="T17" fmla="*/ 659 h 842"/>
                <a:gd name="T18" fmla="*/ 1022 w 1112"/>
                <a:gd name="T19" fmla="*/ 656 h 842"/>
                <a:gd name="T20" fmla="*/ 1067 w 1112"/>
                <a:gd name="T21" fmla="*/ 692 h 842"/>
                <a:gd name="T22" fmla="*/ 1096 w 1112"/>
                <a:gd name="T23" fmla="*/ 695 h 842"/>
                <a:gd name="T24" fmla="*/ 1112 w 1112"/>
                <a:gd name="T25" fmla="*/ 780 h 842"/>
                <a:gd name="T26" fmla="*/ 1052 w 1112"/>
                <a:gd name="T27" fmla="*/ 788 h 842"/>
                <a:gd name="T28" fmla="*/ 1019 w 1112"/>
                <a:gd name="T29" fmla="*/ 764 h 842"/>
                <a:gd name="T30" fmla="*/ 959 w 1112"/>
                <a:gd name="T31" fmla="*/ 794 h 842"/>
                <a:gd name="T32" fmla="*/ 746 w 1112"/>
                <a:gd name="T33" fmla="*/ 821 h 842"/>
                <a:gd name="T34" fmla="*/ 737 w 1112"/>
                <a:gd name="T35" fmla="*/ 834 h 842"/>
                <a:gd name="T36" fmla="*/ 596 w 1112"/>
                <a:gd name="T37" fmla="*/ 836 h 842"/>
                <a:gd name="T38" fmla="*/ 531 w 1112"/>
                <a:gd name="T39" fmla="*/ 767 h 842"/>
                <a:gd name="T40" fmla="*/ 492 w 1112"/>
                <a:gd name="T41" fmla="*/ 794 h 842"/>
                <a:gd name="T42" fmla="*/ 423 w 1112"/>
                <a:gd name="T43" fmla="*/ 798 h 842"/>
                <a:gd name="T44" fmla="*/ 402 w 1112"/>
                <a:gd name="T45" fmla="*/ 821 h 842"/>
                <a:gd name="T46" fmla="*/ 114 w 1112"/>
                <a:gd name="T47" fmla="*/ 842 h 842"/>
                <a:gd name="T48" fmla="*/ 0 w 1112"/>
                <a:gd name="T49" fmla="*/ 509 h 842"/>
                <a:gd name="T50" fmla="*/ 126 w 1112"/>
                <a:gd name="T51" fmla="*/ 324 h 842"/>
                <a:gd name="T52" fmla="*/ 317 w 1112"/>
                <a:gd name="T53" fmla="*/ 3 h 842"/>
                <a:gd name="T54" fmla="*/ 381 w 1112"/>
                <a:gd name="T55" fmla="*/ 0 h 842"/>
                <a:gd name="T56" fmla="*/ 402 w 1112"/>
                <a:gd name="T57" fmla="*/ 30 h 842"/>
                <a:gd name="T58" fmla="*/ 590 w 1112"/>
                <a:gd name="T59" fmla="*/ 57 h 842"/>
                <a:gd name="T60" fmla="*/ 626 w 1112"/>
                <a:gd name="T61" fmla="*/ 39 h 8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112" h="842">
                  <a:moveTo>
                    <a:pt x="626" y="39"/>
                  </a:moveTo>
                  <a:lnTo>
                    <a:pt x="806" y="142"/>
                  </a:lnTo>
                  <a:lnTo>
                    <a:pt x="929" y="231"/>
                  </a:lnTo>
                  <a:lnTo>
                    <a:pt x="926" y="290"/>
                  </a:lnTo>
                  <a:lnTo>
                    <a:pt x="977" y="372"/>
                  </a:lnTo>
                  <a:lnTo>
                    <a:pt x="970" y="408"/>
                  </a:lnTo>
                  <a:lnTo>
                    <a:pt x="920" y="479"/>
                  </a:lnTo>
                  <a:lnTo>
                    <a:pt x="914" y="617"/>
                  </a:lnTo>
                  <a:lnTo>
                    <a:pt x="890" y="659"/>
                  </a:lnTo>
                  <a:lnTo>
                    <a:pt x="1022" y="656"/>
                  </a:lnTo>
                  <a:lnTo>
                    <a:pt x="1067" y="692"/>
                  </a:lnTo>
                  <a:lnTo>
                    <a:pt x="1096" y="695"/>
                  </a:lnTo>
                  <a:lnTo>
                    <a:pt x="1112" y="780"/>
                  </a:lnTo>
                  <a:lnTo>
                    <a:pt x="1052" y="788"/>
                  </a:lnTo>
                  <a:lnTo>
                    <a:pt x="1019" y="764"/>
                  </a:lnTo>
                  <a:lnTo>
                    <a:pt x="959" y="794"/>
                  </a:lnTo>
                  <a:lnTo>
                    <a:pt x="746" y="821"/>
                  </a:lnTo>
                  <a:lnTo>
                    <a:pt x="737" y="834"/>
                  </a:lnTo>
                  <a:lnTo>
                    <a:pt x="596" y="836"/>
                  </a:lnTo>
                  <a:lnTo>
                    <a:pt x="531" y="767"/>
                  </a:lnTo>
                  <a:lnTo>
                    <a:pt x="492" y="794"/>
                  </a:lnTo>
                  <a:lnTo>
                    <a:pt x="423" y="798"/>
                  </a:lnTo>
                  <a:lnTo>
                    <a:pt x="402" y="821"/>
                  </a:lnTo>
                  <a:lnTo>
                    <a:pt x="114" y="842"/>
                  </a:lnTo>
                  <a:lnTo>
                    <a:pt x="0" y="509"/>
                  </a:lnTo>
                  <a:lnTo>
                    <a:pt x="126" y="324"/>
                  </a:lnTo>
                  <a:lnTo>
                    <a:pt x="317" y="3"/>
                  </a:lnTo>
                  <a:lnTo>
                    <a:pt x="381" y="0"/>
                  </a:lnTo>
                  <a:lnTo>
                    <a:pt x="402" y="30"/>
                  </a:lnTo>
                  <a:lnTo>
                    <a:pt x="590" y="57"/>
                  </a:lnTo>
                  <a:lnTo>
                    <a:pt x="626" y="3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71" name="Freeform 83"/>
            <p:cNvSpPr>
              <a:spLocks/>
            </p:cNvSpPr>
            <p:nvPr/>
          </p:nvSpPr>
          <p:spPr bwMode="auto">
            <a:xfrm>
              <a:off x="4326" y="3203"/>
              <a:ext cx="272" cy="188"/>
            </a:xfrm>
            <a:custGeom>
              <a:avLst/>
              <a:gdLst>
                <a:gd name="T0" fmla="*/ 0 w 1432"/>
                <a:gd name="T1" fmla="*/ 514 h 994"/>
                <a:gd name="T2" fmla="*/ 108 w 1432"/>
                <a:gd name="T3" fmla="*/ 425 h 994"/>
                <a:gd name="T4" fmla="*/ 156 w 1432"/>
                <a:gd name="T5" fmla="*/ 425 h 994"/>
                <a:gd name="T6" fmla="*/ 213 w 1432"/>
                <a:gd name="T7" fmla="*/ 356 h 994"/>
                <a:gd name="T8" fmla="*/ 390 w 1432"/>
                <a:gd name="T9" fmla="*/ 197 h 994"/>
                <a:gd name="T10" fmla="*/ 431 w 1432"/>
                <a:gd name="T11" fmla="*/ 191 h 994"/>
                <a:gd name="T12" fmla="*/ 450 w 1432"/>
                <a:gd name="T13" fmla="*/ 152 h 994"/>
                <a:gd name="T14" fmla="*/ 566 w 1432"/>
                <a:gd name="T15" fmla="*/ 75 h 994"/>
                <a:gd name="T16" fmla="*/ 623 w 1432"/>
                <a:gd name="T17" fmla="*/ 68 h 994"/>
                <a:gd name="T18" fmla="*/ 659 w 1432"/>
                <a:gd name="T19" fmla="*/ 36 h 994"/>
                <a:gd name="T20" fmla="*/ 707 w 1432"/>
                <a:gd name="T21" fmla="*/ 36 h 994"/>
                <a:gd name="T22" fmla="*/ 737 w 1432"/>
                <a:gd name="T23" fmla="*/ 62 h 994"/>
                <a:gd name="T24" fmla="*/ 815 w 1432"/>
                <a:gd name="T25" fmla="*/ 29 h 994"/>
                <a:gd name="T26" fmla="*/ 1085 w 1432"/>
                <a:gd name="T27" fmla="*/ 29 h 994"/>
                <a:gd name="T28" fmla="*/ 1139 w 1432"/>
                <a:gd name="T29" fmla="*/ 0 h 994"/>
                <a:gd name="T30" fmla="*/ 1154 w 1432"/>
                <a:gd name="T31" fmla="*/ 0 h 994"/>
                <a:gd name="T32" fmla="*/ 1198 w 1432"/>
                <a:gd name="T33" fmla="*/ 42 h 994"/>
                <a:gd name="T34" fmla="*/ 1298 w 1432"/>
                <a:gd name="T35" fmla="*/ 39 h 994"/>
                <a:gd name="T36" fmla="*/ 1348 w 1432"/>
                <a:gd name="T37" fmla="*/ 86 h 994"/>
                <a:gd name="T38" fmla="*/ 1298 w 1432"/>
                <a:gd name="T39" fmla="*/ 140 h 994"/>
                <a:gd name="T40" fmla="*/ 1352 w 1432"/>
                <a:gd name="T41" fmla="*/ 191 h 994"/>
                <a:gd name="T42" fmla="*/ 1394 w 1432"/>
                <a:gd name="T43" fmla="*/ 201 h 994"/>
                <a:gd name="T44" fmla="*/ 1399 w 1432"/>
                <a:gd name="T45" fmla="*/ 281 h 994"/>
                <a:gd name="T46" fmla="*/ 1387 w 1432"/>
                <a:gd name="T47" fmla="*/ 326 h 994"/>
                <a:gd name="T48" fmla="*/ 1432 w 1432"/>
                <a:gd name="T49" fmla="*/ 369 h 994"/>
                <a:gd name="T50" fmla="*/ 1432 w 1432"/>
                <a:gd name="T51" fmla="*/ 425 h 994"/>
                <a:gd name="T52" fmla="*/ 1384 w 1432"/>
                <a:gd name="T53" fmla="*/ 461 h 994"/>
                <a:gd name="T54" fmla="*/ 1340 w 1432"/>
                <a:gd name="T55" fmla="*/ 482 h 994"/>
                <a:gd name="T56" fmla="*/ 1157 w 1432"/>
                <a:gd name="T57" fmla="*/ 452 h 994"/>
                <a:gd name="T58" fmla="*/ 1139 w 1432"/>
                <a:gd name="T59" fmla="*/ 425 h 994"/>
                <a:gd name="T60" fmla="*/ 1069 w 1432"/>
                <a:gd name="T61" fmla="*/ 425 h 994"/>
                <a:gd name="T62" fmla="*/ 878 w 1432"/>
                <a:gd name="T63" fmla="*/ 749 h 994"/>
                <a:gd name="T64" fmla="*/ 713 w 1432"/>
                <a:gd name="T65" fmla="*/ 751 h 994"/>
                <a:gd name="T66" fmla="*/ 488 w 1432"/>
                <a:gd name="T67" fmla="*/ 976 h 994"/>
                <a:gd name="T68" fmla="*/ 426 w 1432"/>
                <a:gd name="T69" fmla="*/ 934 h 994"/>
                <a:gd name="T70" fmla="*/ 372 w 1432"/>
                <a:gd name="T71" fmla="*/ 932 h 994"/>
                <a:gd name="T72" fmla="*/ 365 w 1432"/>
                <a:gd name="T73" fmla="*/ 950 h 994"/>
                <a:gd name="T74" fmla="*/ 333 w 1432"/>
                <a:gd name="T75" fmla="*/ 955 h 994"/>
                <a:gd name="T76" fmla="*/ 294 w 1432"/>
                <a:gd name="T77" fmla="*/ 994 h 994"/>
                <a:gd name="T78" fmla="*/ 192 w 1432"/>
                <a:gd name="T79" fmla="*/ 988 h 994"/>
                <a:gd name="T80" fmla="*/ 122 w 1432"/>
                <a:gd name="T81" fmla="*/ 908 h 994"/>
                <a:gd name="T82" fmla="*/ 93 w 1432"/>
                <a:gd name="T83" fmla="*/ 904 h 994"/>
                <a:gd name="T84" fmla="*/ 60 w 1432"/>
                <a:gd name="T85" fmla="*/ 751 h 994"/>
                <a:gd name="T86" fmla="*/ 122 w 1432"/>
                <a:gd name="T87" fmla="*/ 725 h 994"/>
                <a:gd name="T88" fmla="*/ 0 w 1432"/>
                <a:gd name="T89" fmla="*/ 514 h 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32" h="994">
                  <a:moveTo>
                    <a:pt x="0" y="514"/>
                  </a:moveTo>
                  <a:lnTo>
                    <a:pt x="108" y="425"/>
                  </a:lnTo>
                  <a:lnTo>
                    <a:pt x="156" y="425"/>
                  </a:lnTo>
                  <a:lnTo>
                    <a:pt x="213" y="356"/>
                  </a:lnTo>
                  <a:lnTo>
                    <a:pt x="390" y="197"/>
                  </a:lnTo>
                  <a:lnTo>
                    <a:pt x="431" y="191"/>
                  </a:lnTo>
                  <a:lnTo>
                    <a:pt x="450" y="152"/>
                  </a:lnTo>
                  <a:lnTo>
                    <a:pt x="566" y="75"/>
                  </a:lnTo>
                  <a:lnTo>
                    <a:pt x="623" y="68"/>
                  </a:lnTo>
                  <a:lnTo>
                    <a:pt x="659" y="36"/>
                  </a:lnTo>
                  <a:lnTo>
                    <a:pt x="707" y="36"/>
                  </a:lnTo>
                  <a:lnTo>
                    <a:pt x="737" y="62"/>
                  </a:lnTo>
                  <a:lnTo>
                    <a:pt x="815" y="29"/>
                  </a:lnTo>
                  <a:lnTo>
                    <a:pt x="1085" y="29"/>
                  </a:lnTo>
                  <a:lnTo>
                    <a:pt x="1139" y="0"/>
                  </a:lnTo>
                  <a:lnTo>
                    <a:pt x="1154" y="0"/>
                  </a:lnTo>
                  <a:lnTo>
                    <a:pt x="1198" y="42"/>
                  </a:lnTo>
                  <a:lnTo>
                    <a:pt x="1298" y="39"/>
                  </a:lnTo>
                  <a:lnTo>
                    <a:pt x="1348" y="86"/>
                  </a:lnTo>
                  <a:lnTo>
                    <a:pt x="1298" y="140"/>
                  </a:lnTo>
                  <a:lnTo>
                    <a:pt x="1352" y="191"/>
                  </a:lnTo>
                  <a:lnTo>
                    <a:pt x="1394" y="201"/>
                  </a:lnTo>
                  <a:lnTo>
                    <a:pt x="1399" y="281"/>
                  </a:lnTo>
                  <a:lnTo>
                    <a:pt x="1387" y="326"/>
                  </a:lnTo>
                  <a:lnTo>
                    <a:pt x="1432" y="369"/>
                  </a:lnTo>
                  <a:lnTo>
                    <a:pt x="1432" y="425"/>
                  </a:lnTo>
                  <a:lnTo>
                    <a:pt x="1384" y="461"/>
                  </a:lnTo>
                  <a:lnTo>
                    <a:pt x="1340" y="482"/>
                  </a:lnTo>
                  <a:lnTo>
                    <a:pt x="1157" y="452"/>
                  </a:lnTo>
                  <a:lnTo>
                    <a:pt x="1139" y="425"/>
                  </a:lnTo>
                  <a:lnTo>
                    <a:pt x="1069" y="425"/>
                  </a:lnTo>
                  <a:lnTo>
                    <a:pt x="878" y="749"/>
                  </a:lnTo>
                  <a:lnTo>
                    <a:pt x="713" y="751"/>
                  </a:lnTo>
                  <a:lnTo>
                    <a:pt x="488" y="976"/>
                  </a:lnTo>
                  <a:lnTo>
                    <a:pt x="426" y="934"/>
                  </a:lnTo>
                  <a:lnTo>
                    <a:pt x="372" y="932"/>
                  </a:lnTo>
                  <a:lnTo>
                    <a:pt x="365" y="950"/>
                  </a:lnTo>
                  <a:lnTo>
                    <a:pt x="333" y="955"/>
                  </a:lnTo>
                  <a:lnTo>
                    <a:pt x="294" y="994"/>
                  </a:lnTo>
                  <a:lnTo>
                    <a:pt x="192" y="988"/>
                  </a:lnTo>
                  <a:lnTo>
                    <a:pt x="122" y="908"/>
                  </a:lnTo>
                  <a:lnTo>
                    <a:pt x="93" y="904"/>
                  </a:lnTo>
                  <a:lnTo>
                    <a:pt x="60" y="751"/>
                  </a:lnTo>
                  <a:lnTo>
                    <a:pt x="122" y="725"/>
                  </a:lnTo>
                  <a:lnTo>
                    <a:pt x="0" y="51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72" name="Freeform 84"/>
            <p:cNvSpPr>
              <a:spLocks/>
            </p:cNvSpPr>
            <p:nvPr/>
          </p:nvSpPr>
          <p:spPr bwMode="auto">
            <a:xfrm>
              <a:off x="4310" y="3570"/>
              <a:ext cx="106" cy="122"/>
            </a:xfrm>
            <a:custGeom>
              <a:avLst/>
              <a:gdLst>
                <a:gd name="T0" fmla="*/ 403 w 552"/>
                <a:gd name="T1" fmla="*/ 586 h 633"/>
                <a:gd name="T2" fmla="*/ 423 w 552"/>
                <a:gd name="T3" fmla="*/ 561 h 633"/>
                <a:gd name="T4" fmla="*/ 508 w 552"/>
                <a:gd name="T5" fmla="*/ 633 h 633"/>
                <a:gd name="T6" fmla="*/ 552 w 552"/>
                <a:gd name="T7" fmla="*/ 609 h 633"/>
                <a:gd name="T8" fmla="*/ 545 w 552"/>
                <a:gd name="T9" fmla="*/ 275 h 633"/>
                <a:gd name="T10" fmla="*/ 421 w 552"/>
                <a:gd name="T11" fmla="*/ 160 h 633"/>
                <a:gd name="T12" fmla="*/ 333 w 552"/>
                <a:gd name="T13" fmla="*/ 108 h 633"/>
                <a:gd name="T14" fmla="*/ 188 w 552"/>
                <a:gd name="T15" fmla="*/ 11 h 633"/>
                <a:gd name="T16" fmla="*/ 146 w 552"/>
                <a:gd name="T17" fmla="*/ 0 h 633"/>
                <a:gd name="T18" fmla="*/ 0 w 552"/>
                <a:gd name="T19" fmla="*/ 174 h 633"/>
                <a:gd name="T20" fmla="*/ 60 w 552"/>
                <a:gd name="T21" fmla="*/ 370 h 633"/>
                <a:gd name="T22" fmla="*/ 88 w 552"/>
                <a:gd name="T23" fmla="*/ 396 h 633"/>
                <a:gd name="T24" fmla="*/ 403 w 552"/>
                <a:gd name="T25" fmla="*/ 586 h 6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52" h="633">
                  <a:moveTo>
                    <a:pt x="403" y="586"/>
                  </a:moveTo>
                  <a:lnTo>
                    <a:pt x="423" y="561"/>
                  </a:lnTo>
                  <a:lnTo>
                    <a:pt x="508" y="633"/>
                  </a:lnTo>
                  <a:lnTo>
                    <a:pt x="552" y="609"/>
                  </a:lnTo>
                  <a:lnTo>
                    <a:pt x="545" y="275"/>
                  </a:lnTo>
                  <a:lnTo>
                    <a:pt x="421" y="160"/>
                  </a:lnTo>
                  <a:lnTo>
                    <a:pt x="333" y="108"/>
                  </a:lnTo>
                  <a:lnTo>
                    <a:pt x="188" y="11"/>
                  </a:lnTo>
                  <a:lnTo>
                    <a:pt x="146" y="0"/>
                  </a:lnTo>
                  <a:lnTo>
                    <a:pt x="0" y="174"/>
                  </a:lnTo>
                  <a:lnTo>
                    <a:pt x="60" y="370"/>
                  </a:lnTo>
                  <a:lnTo>
                    <a:pt x="88" y="396"/>
                  </a:lnTo>
                  <a:lnTo>
                    <a:pt x="403" y="58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73" name="Freeform 85"/>
            <p:cNvSpPr>
              <a:spLocks/>
            </p:cNvSpPr>
            <p:nvPr/>
          </p:nvSpPr>
          <p:spPr bwMode="auto">
            <a:xfrm>
              <a:off x="4350" y="3553"/>
              <a:ext cx="267" cy="207"/>
            </a:xfrm>
            <a:custGeom>
              <a:avLst/>
              <a:gdLst>
                <a:gd name="T0" fmla="*/ 341 w 1399"/>
                <a:gd name="T1" fmla="*/ 705 h 1091"/>
                <a:gd name="T2" fmla="*/ 338 w 1399"/>
                <a:gd name="T3" fmla="*/ 372 h 1091"/>
                <a:gd name="T4" fmla="*/ 212 w 1399"/>
                <a:gd name="T5" fmla="*/ 258 h 1091"/>
                <a:gd name="T6" fmla="*/ 0 w 1399"/>
                <a:gd name="T7" fmla="*/ 117 h 1091"/>
                <a:gd name="T8" fmla="*/ 104 w 1399"/>
                <a:gd name="T9" fmla="*/ 142 h 1091"/>
                <a:gd name="T10" fmla="*/ 165 w 1399"/>
                <a:gd name="T11" fmla="*/ 135 h 1091"/>
                <a:gd name="T12" fmla="*/ 209 w 1399"/>
                <a:gd name="T13" fmla="*/ 52 h 1091"/>
                <a:gd name="T14" fmla="*/ 186 w 1399"/>
                <a:gd name="T15" fmla="*/ 0 h 1091"/>
                <a:gd name="T16" fmla="*/ 545 w 1399"/>
                <a:gd name="T17" fmla="*/ 16 h 1091"/>
                <a:gd name="T18" fmla="*/ 641 w 1399"/>
                <a:gd name="T19" fmla="*/ 21 h 1091"/>
                <a:gd name="T20" fmla="*/ 842 w 1399"/>
                <a:gd name="T21" fmla="*/ 120 h 1091"/>
                <a:gd name="T22" fmla="*/ 1037 w 1399"/>
                <a:gd name="T23" fmla="*/ 357 h 1091"/>
                <a:gd name="T24" fmla="*/ 1205 w 1399"/>
                <a:gd name="T25" fmla="*/ 599 h 1091"/>
                <a:gd name="T26" fmla="*/ 1399 w 1399"/>
                <a:gd name="T27" fmla="*/ 695 h 1091"/>
                <a:gd name="T28" fmla="*/ 1390 w 1399"/>
                <a:gd name="T29" fmla="*/ 710 h 1091"/>
                <a:gd name="T30" fmla="*/ 1345 w 1399"/>
                <a:gd name="T31" fmla="*/ 723 h 1091"/>
                <a:gd name="T32" fmla="*/ 1306 w 1399"/>
                <a:gd name="T33" fmla="*/ 797 h 1091"/>
                <a:gd name="T34" fmla="*/ 1226 w 1399"/>
                <a:gd name="T35" fmla="*/ 803 h 1091"/>
                <a:gd name="T36" fmla="*/ 1138 w 1399"/>
                <a:gd name="T37" fmla="*/ 846 h 1091"/>
                <a:gd name="T38" fmla="*/ 1105 w 1399"/>
                <a:gd name="T39" fmla="*/ 836 h 1091"/>
                <a:gd name="T40" fmla="*/ 1061 w 1399"/>
                <a:gd name="T41" fmla="*/ 824 h 1091"/>
                <a:gd name="T42" fmla="*/ 1048 w 1399"/>
                <a:gd name="T43" fmla="*/ 851 h 1091"/>
                <a:gd name="T44" fmla="*/ 1069 w 1399"/>
                <a:gd name="T45" fmla="*/ 903 h 1091"/>
                <a:gd name="T46" fmla="*/ 1058 w 1399"/>
                <a:gd name="T47" fmla="*/ 978 h 1091"/>
                <a:gd name="T48" fmla="*/ 1009 w 1399"/>
                <a:gd name="T49" fmla="*/ 1001 h 1091"/>
                <a:gd name="T50" fmla="*/ 968 w 1399"/>
                <a:gd name="T51" fmla="*/ 989 h 1091"/>
                <a:gd name="T52" fmla="*/ 893 w 1399"/>
                <a:gd name="T53" fmla="*/ 974 h 1091"/>
                <a:gd name="T54" fmla="*/ 860 w 1399"/>
                <a:gd name="T55" fmla="*/ 1016 h 1091"/>
                <a:gd name="T56" fmla="*/ 844 w 1399"/>
                <a:gd name="T57" fmla="*/ 1079 h 1091"/>
                <a:gd name="T58" fmla="*/ 803 w 1399"/>
                <a:gd name="T59" fmla="*/ 1091 h 1091"/>
                <a:gd name="T60" fmla="*/ 803 w 1399"/>
                <a:gd name="T61" fmla="*/ 642 h 1091"/>
                <a:gd name="T62" fmla="*/ 566 w 1399"/>
                <a:gd name="T63" fmla="*/ 620 h 1091"/>
                <a:gd name="T64" fmla="*/ 341 w 1399"/>
                <a:gd name="T65" fmla="*/ 705 h 10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99" h="1091">
                  <a:moveTo>
                    <a:pt x="341" y="705"/>
                  </a:moveTo>
                  <a:lnTo>
                    <a:pt x="338" y="372"/>
                  </a:lnTo>
                  <a:lnTo>
                    <a:pt x="212" y="258"/>
                  </a:lnTo>
                  <a:lnTo>
                    <a:pt x="0" y="117"/>
                  </a:lnTo>
                  <a:lnTo>
                    <a:pt x="104" y="142"/>
                  </a:lnTo>
                  <a:lnTo>
                    <a:pt x="165" y="135"/>
                  </a:lnTo>
                  <a:lnTo>
                    <a:pt x="209" y="52"/>
                  </a:lnTo>
                  <a:lnTo>
                    <a:pt x="186" y="0"/>
                  </a:lnTo>
                  <a:lnTo>
                    <a:pt x="545" y="16"/>
                  </a:lnTo>
                  <a:lnTo>
                    <a:pt x="641" y="21"/>
                  </a:lnTo>
                  <a:lnTo>
                    <a:pt x="842" y="120"/>
                  </a:lnTo>
                  <a:lnTo>
                    <a:pt x="1037" y="357"/>
                  </a:lnTo>
                  <a:lnTo>
                    <a:pt x="1205" y="599"/>
                  </a:lnTo>
                  <a:lnTo>
                    <a:pt x="1399" y="695"/>
                  </a:lnTo>
                  <a:lnTo>
                    <a:pt x="1390" y="710"/>
                  </a:lnTo>
                  <a:lnTo>
                    <a:pt x="1345" y="723"/>
                  </a:lnTo>
                  <a:lnTo>
                    <a:pt x="1306" y="797"/>
                  </a:lnTo>
                  <a:lnTo>
                    <a:pt x="1226" y="803"/>
                  </a:lnTo>
                  <a:lnTo>
                    <a:pt x="1138" y="846"/>
                  </a:lnTo>
                  <a:lnTo>
                    <a:pt x="1105" y="836"/>
                  </a:lnTo>
                  <a:lnTo>
                    <a:pt x="1061" y="824"/>
                  </a:lnTo>
                  <a:lnTo>
                    <a:pt x="1048" y="851"/>
                  </a:lnTo>
                  <a:lnTo>
                    <a:pt x="1069" y="903"/>
                  </a:lnTo>
                  <a:lnTo>
                    <a:pt x="1058" y="978"/>
                  </a:lnTo>
                  <a:lnTo>
                    <a:pt x="1009" y="1001"/>
                  </a:lnTo>
                  <a:lnTo>
                    <a:pt x="968" y="989"/>
                  </a:lnTo>
                  <a:lnTo>
                    <a:pt x="893" y="974"/>
                  </a:lnTo>
                  <a:lnTo>
                    <a:pt x="860" y="1016"/>
                  </a:lnTo>
                  <a:lnTo>
                    <a:pt x="844" y="1079"/>
                  </a:lnTo>
                  <a:lnTo>
                    <a:pt x="803" y="1091"/>
                  </a:lnTo>
                  <a:lnTo>
                    <a:pt x="803" y="642"/>
                  </a:lnTo>
                  <a:lnTo>
                    <a:pt x="566" y="620"/>
                  </a:lnTo>
                  <a:lnTo>
                    <a:pt x="341" y="70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74" name="Freeform 86"/>
            <p:cNvSpPr>
              <a:spLocks/>
            </p:cNvSpPr>
            <p:nvPr/>
          </p:nvSpPr>
          <p:spPr bwMode="auto">
            <a:xfrm>
              <a:off x="4344" y="3719"/>
              <a:ext cx="129" cy="106"/>
            </a:xfrm>
            <a:custGeom>
              <a:avLst/>
              <a:gdLst>
                <a:gd name="T0" fmla="*/ 0 w 674"/>
                <a:gd name="T1" fmla="*/ 120 h 560"/>
                <a:gd name="T2" fmla="*/ 127 w 674"/>
                <a:gd name="T3" fmla="*/ 272 h 560"/>
                <a:gd name="T4" fmla="*/ 135 w 674"/>
                <a:gd name="T5" fmla="*/ 345 h 560"/>
                <a:gd name="T6" fmla="*/ 164 w 674"/>
                <a:gd name="T7" fmla="*/ 393 h 560"/>
                <a:gd name="T8" fmla="*/ 170 w 674"/>
                <a:gd name="T9" fmla="*/ 492 h 560"/>
                <a:gd name="T10" fmla="*/ 152 w 674"/>
                <a:gd name="T11" fmla="*/ 519 h 560"/>
                <a:gd name="T12" fmla="*/ 157 w 674"/>
                <a:gd name="T13" fmla="*/ 560 h 560"/>
                <a:gd name="T14" fmla="*/ 259 w 674"/>
                <a:gd name="T15" fmla="*/ 495 h 560"/>
                <a:gd name="T16" fmla="*/ 279 w 674"/>
                <a:gd name="T17" fmla="*/ 451 h 560"/>
                <a:gd name="T18" fmla="*/ 367 w 674"/>
                <a:gd name="T19" fmla="*/ 459 h 560"/>
                <a:gd name="T20" fmla="*/ 404 w 674"/>
                <a:gd name="T21" fmla="*/ 423 h 560"/>
                <a:gd name="T22" fmla="*/ 421 w 674"/>
                <a:gd name="T23" fmla="*/ 419 h 560"/>
                <a:gd name="T24" fmla="*/ 436 w 674"/>
                <a:gd name="T25" fmla="*/ 432 h 560"/>
                <a:gd name="T26" fmla="*/ 462 w 674"/>
                <a:gd name="T27" fmla="*/ 502 h 560"/>
                <a:gd name="T28" fmla="*/ 515 w 674"/>
                <a:gd name="T29" fmla="*/ 524 h 560"/>
                <a:gd name="T30" fmla="*/ 580 w 674"/>
                <a:gd name="T31" fmla="*/ 516 h 560"/>
                <a:gd name="T32" fmla="*/ 599 w 674"/>
                <a:gd name="T33" fmla="*/ 472 h 560"/>
                <a:gd name="T34" fmla="*/ 662 w 674"/>
                <a:gd name="T35" fmla="*/ 388 h 560"/>
                <a:gd name="T36" fmla="*/ 674 w 674"/>
                <a:gd name="T37" fmla="*/ 315 h 560"/>
                <a:gd name="T38" fmla="*/ 533 w 674"/>
                <a:gd name="T39" fmla="*/ 321 h 560"/>
                <a:gd name="T40" fmla="*/ 435 w 674"/>
                <a:gd name="T41" fmla="*/ 315 h 560"/>
                <a:gd name="T42" fmla="*/ 393 w 674"/>
                <a:gd name="T43" fmla="*/ 282 h 560"/>
                <a:gd name="T44" fmla="*/ 308 w 674"/>
                <a:gd name="T45" fmla="*/ 264 h 560"/>
                <a:gd name="T46" fmla="*/ 87 w 674"/>
                <a:gd name="T47" fmla="*/ 0 h 560"/>
                <a:gd name="T48" fmla="*/ 0 w 674"/>
                <a:gd name="T49" fmla="*/ 120 h 5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74" h="560">
                  <a:moveTo>
                    <a:pt x="0" y="120"/>
                  </a:moveTo>
                  <a:lnTo>
                    <a:pt x="127" y="272"/>
                  </a:lnTo>
                  <a:lnTo>
                    <a:pt x="135" y="345"/>
                  </a:lnTo>
                  <a:lnTo>
                    <a:pt x="164" y="393"/>
                  </a:lnTo>
                  <a:lnTo>
                    <a:pt x="170" y="492"/>
                  </a:lnTo>
                  <a:lnTo>
                    <a:pt x="152" y="519"/>
                  </a:lnTo>
                  <a:lnTo>
                    <a:pt x="157" y="560"/>
                  </a:lnTo>
                  <a:lnTo>
                    <a:pt x="259" y="495"/>
                  </a:lnTo>
                  <a:lnTo>
                    <a:pt x="279" y="451"/>
                  </a:lnTo>
                  <a:lnTo>
                    <a:pt x="367" y="459"/>
                  </a:lnTo>
                  <a:lnTo>
                    <a:pt x="404" y="423"/>
                  </a:lnTo>
                  <a:lnTo>
                    <a:pt x="421" y="419"/>
                  </a:lnTo>
                  <a:lnTo>
                    <a:pt x="436" y="432"/>
                  </a:lnTo>
                  <a:lnTo>
                    <a:pt x="462" y="502"/>
                  </a:lnTo>
                  <a:lnTo>
                    <a:pt x="515" y="524"/>
                  </a:lnTo>
                  <a:lnTo>
                    <a:pt x="580" y="516"/>
                  </a:lnTo>
                  <a:lnTo>
                    <a:pt x="599" y="472"/>
                  </a:lnTo>
                  <a:lnTo>
                    <a:pt x="662" y="388"/>
                  </a:lnTo>
                  <a:lnTo>
                    <a:pt x="674" y="315"/>
                  </a:lnTo>
                  <a:lnTo>
                    <a:pt x="533" y="321"/>
                  </a:lnTo>
                  <a:lnTo>
                    <a:pt x="435" y="315"/>
                  </a:lnTo>
                  <a:lnTo>
                    <a:pt x="393" y="282"/>
                  </a:lnTo>
                  <a:lnTo>
                    <a:pt x="308" y="264"/>
                  </a:lnTo>
                  <a:lnTo>
                    <a:pt x="87" y="0"/>
                  </a:lnTo>
                  <a:lnTo>
                    <a:pt x="0" y="12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75" name="Freeform 87"/>
            <p:cNvSpPr>
              <a:spLocks/>
            </p:cNvSpPr>
            <p:nvPr/>
          </p:nvSpPr>
          <p:spPr bwMode="auto">
            <a:xfrm>
              <a:off x="4362" y="3669"/>
              <a:ext cx="142" cy="110"/>
            </a:xfrm>
            <a:custGeom>
              <a:avLst/>
              <a:gdLst>
                <a:gd name="T0" fmla="*/ 149 w 740"/>
                <a:gd name="T1" fmla="*/ 39 h 573"/>
                <a:gd name="T2" fmla="*/ 236 w 740"/>
                <a:gd name="T3" fmla="*/ 108 h 573"/>
                <a:gd name="T4" fmla="*/ 281 w 740"/>
                <a:gd name="T5" fmla="*/ 85 h 573"/>
                <a:gd name="T6" fmla="*/ 507 w 740"/>
                <a:gd name="T7" fmla="*/ 0 h 573"/>
                <a:gd name="T8" fmla="*/ 740 w 740"/>
                <a:gd name="T9" fmla="*/ 22 h 573"/>
                <a:gd name="T10" fmla="*/ 740 w 740"/>
                <a:gd name="T11" fmla="*/ 471 h 573"/>
                <a:gd name="T12" fmla="*/ 731 w 740"/>
                <a:gd name="T13" fmla="*/ 471 h 573"/>
                <a:gd name="T14" fmla="*/ 719 w 740"/>
                <a:gd name="T15" fmla="*/ 462 h 573"/>
                <a:gd name="T16" fmla="*/ 686 w 740"/>
                <a:gd name="T17" fmla="*/ 462 h 573"/>
                <a:gd name="T18" fmla="*/ 665 w 740"/>
                <a:gd name="T19" fmla="*/ 495 h 573"/>
                <a:gd name="T20" fmla="*/ 641 w 740"/>
                <a:gd name="T21" fmla="*/ 489 h 573"/>
                <a:gd name="T22" fmla="*/ 596 w 740"/>
                <a:gd name="T23" fmla="*/ 513 h 573"/>
                <a:gd name="T24" fmla="*/ 582 w 740"/>
                <a:gd name="T25" fmla="*/ 570 h 573"/>
                <a:gd name="T26" fmla="*/ 347 w 740"/>
                <a:gd name="T27" fmla="*/ 573 h 573"/>
                <a:gd name="T28" fmla="*/ 309 w 740"/>
                <a:gd name="T29" fmla="*/ 540 h 573"/>
                <a:gd name="T30" fmla="*/ 221 w 740"/>
                <a:gd name="T31" fmla="*/ 519 h 573"/>
                <a:gd name="T32" fmla="*/ 0 w 740"/>
                <a:gd name="T33" fmla="*/ 252 h 573"/>
                <a:gd name="T34" fmla="*/ 149 w 740"/>
                <a:gd name="T35" fmla="*/ 39 h 5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40" h="573">
                  <a:moveTo>
                    <a:pt x="149" y="39"/>
                  </a:moveTo>
                  <a:lnTo>
                    <a:pt x="236" y="108"/>
                  </a:lnTo>
                  <a:lnTo>
                    <a:pt x="281" y="85"/>
                  </a:lnTo>
                  <a:lnTo>
                    <a:pt x="507" y="0"/>
                  </a:lnTo>
                  <a:lnTo>
                    <a:pt x="740" y="22"/>
                  </a:lnTo>
                  <a:lnTo>
                    <a:pt x="740" y="471"/>
                  </a:lnTo>
                  <a:lnTo>
                    <a:pt x="731" y="471"/>
                  </a:lnTo>
                  <a:lnTo>
                    <a:pt x="719" y="462"/>
                  </a:lnTo>
                  <a:lnTo>
                    <a:pt x="686" y="462"/>
                  </a:lnTo>
                  <a:lnTo>
                    <a:pt x="665" y="495"/>
                  </a:lnTo>
                  <a:lnTo>
                    <a:pt x="641" y="489"/>
                  </a:lnTo>
                  <a:lnTo>
                    <a:pt x="596" y="513"/>
                  </a:lnTo>
                  <a:lnTo>
                    <a:pt x="582" y="570"/>
                  </a:lnTo>
                  <a:lnTo>
                    <a:pt x="347" y="573"/>
                  </a:lnTo>
                  <a:lnTo>
                    <a:pt x="309" y="540"/>
                  </a:lnTo>
                  <a:lnTo>
                    <a:pt x="221" y="519"/>
                  </a:lnTo>
                  <a:lnTo>
                    <a:pt x="0" y="252"/>
                  </a:lnTo>
                  <a:lnTo>
                    <a:pt x="149" y="3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76" name="Freeform 88"/>
            <p:cNvSpPr>
              <a:spLocks/>
            </p:cNvSpPr>
            <p:nvPr/>
          </p:nvSpPr>
          <p:spPr bwMode="auto">
            <a:xfrm>
              <a:off x="4272" y="3375"/>
              <a:ext cx="148" cy="230"/>
            </a:xfrm>
            <a:custGeom>
              <a:avLst/>
              <a:gdLst>
                <a:gd name="T0" fmla="*/ 395 w 770"/>
                <a:gd name="T1" fmla="*/ 1 h 1205"/>
                <a:gd name="T2" fmla="*/ 467 w 770"/>
                <a:gd name="T3" fmla="*/ 79 h 1205"/>
                <a:gd name="T4" fmla="*/ 564 w 770"/>
                <a:gd name="T5" fmla="*/ 90 h 1205"/>
                <a:gd name="T6" fmla="*/ 599 w 770"/>
                <a:gd name="T7" fmla="*/ 49 h 1205"/>
                <a:gd name="T8" fmla="*/ 640 w 770"/>
                <a:gd name="T9" fmla="*/ 44 h 1205"/>
                <a:gd name="T10" fmla="*/ 643 w 770"/>
                <a:gd name="T11" fmla="*/ 24 h 1205"/>
                <a:gd name="T12" fmla="*/ 702 w 770"/>
                <a:gd name="T13" fmla="*/ 28 h 1205"/>
                <a:gd name="T14" fmla="*/ 766 w 770"/>
                <a:gd name="T15" fmla="*/ 71 h 1205"/>
                <a:gd name="T16" fmla="*/ 770 w 770"/>
                <a:gd name="T17" fmla="*/ 178 h 1205"/>
                <a:gd name="T18" fmla="*/ 574 w 770"/>
                <a:gd name="T19" fmla="*/ 341 h 1205"/>
                <a:gd name="T20" fmla="*/ 557 w 770"/>
                <a:gd name="T21" fmla="*/ 407 h 1205"/>
                <a:gd name="T22" fmla="*/ 578 w 770"/>
                <a:gd name="T23" fmla="*/ 438 h 1205"/>
                <a:gd name="T24" fmla="*/ 560 w 770"/>
                <a:gd name="T25" fmla="*/ 487 h 1205"/>
                <a:gd name="T26" fmla="*/ 590 w 770"/>
                <a:gd name="T27" fmla="*/ 523 h 1205"/>
                <a:gd name="T28" fmla="*/ 584 w 770"/>
                <a:gd name="T29" fmla="*/ 562 h 1205"/>
                <a:gd name="T30" fmla="*/ 515 w 770"/>
                <a:gd name="T31" fmla="*/ 625 h 1205"/>
                <a:gd name="T32" fmla="*/ 544 w 770"/>
                <a:gd name="T33" fmla="*/ 749 h 1205"/>
                <a:gd name="T34" fmla="*/ 595 w 770"/>
                <a:gd name="T35" fmla="*/ 947 h 1205"/>
                <a:gd name="T36" fmla="*/ 615 w 770"/>
                <a:gd name="T37" fmla="*/ 982 h 1205"/>
                <a:gd name="T38" fmla="*/ 591 w 770"/>
                <a:gd name="T39" fmla="*/ 1035 h 1205"/>
                <a:gd name="T40" fmla="*/ 561 w 770"/>
                <a:gd name="T41" fmla="*/ 1068 h 1205"/>
                <a:gd name="T42" fmla="*/ 507 w 770"/>
                <a:gd name="T43" fmla="*/ 1071 h 1205"/>
                <a:gd name="T44" fmla="*/ 343 w 770"/>
                <a:gd name="T45" fmla="*/ 1031 h 1205"/>
                <a:gd name="T46" fmla="*/ 199 w 770"/>
                <a:gd name="T47" fmla="*/ 1205 h 1205"/>
                <a:gd name="T48" fmla="*/ 0 w 770"/>
                <a:gd name="T49" fmla="*/ 1154 h 1205"/>
                <a:gd name="T50" fmla="*/ 1 w 770"/>
                <a:gd name="T51" fmla="*/ 823 h 1205"/>
                <a:gd name="T52" fmla="*/ 74 w 770"/>
                <a:gd name="T53" fmla="*/ 562 h 1205"/>
                <a:gd name="T54" fmla="*/ 70 w 770"/>
                <a:gd name="T55" fmla="*/ 404 h 1205"/>
                <a:gd name="T56" fmla="*/ 65 w 770"/>
                <a:gd name="T57" fmla="*/ 319 h 1205"/>
                <a:gd name="T58" fmla="*/ 117 w 770"/>
                <a:gd name="T59" fmla="*/ 298 h 1205"/>
                <a:gd name="T60" fmla="*/ 169 w 770"/>
                <a:gd name="T61" fmla="*/ 102 h 1205"/>
                <a:gd name="T62" fmla="*/ 152 w 770"/>
                <a:gd name="T63" fmla="*/ 37 h 1205"/>
                <a:gd name="T64" fmla="*/ 252 w 770"/>
                <a:gd name="T65" fmla="*/ 34 h 1205"/>
                <a:gd name="T66" fmla="*/ 362 w 770"/>
                <a:gd name="T67" fmla="*/ 0 h 1205"/>
                <a:gd name="T68" fmla="*/ 395 w 770"/>
                <a:gd name="T69" fmla="*/ 1 h 1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70" h="1205">
                  <a:moveTo>
                    <a:pt x="395" y="1"/>
                  </a:moveTo>
                  <a:lnTo>
                    <a:pt x="467" y="79"/>
                  </a:lnTo>
                  <a:lnTo>
                    <a:pt x="564" y="90"/>
                  </a:lnTo>
                  <a:lnTo>
                    <a:pt x="599" y="49"/>
                  </a:lnTo>
                  <a:lnTo>
                    <a:pt x="640" y="44"/>
                  </a:lnTo>
                  <a:lnTo>
                    <a:pt x="643" y="24"/>
                  </a:lnTo>
                  <a:lnTo>
                    <a:pt x="702" y="28"/>
                  </a:lnTo>
                  <a:lnTo>
                    <a:pt x="766" y="71"/>
                  </a:lnTo>
                  <a:lnTo>
                    <a:pt x="770" y="178"/>
                  </a:lnTo>
                  <a:lnTo>
                    <a:pt x="574" y="341"/>
                  </a:lnTo>
                  <a:lnTo>
                    <a:pt x="557" y="407"/>
                  </a:lnTo>
                  <a:lnTo>
                    <a:pt x="578" y="438"/>
                  </a:lnTo>
                  <a:lnTo>
                    <a:pt x="560" y="487"/>
                  </a:lnTo>
                  <a:lnTo>
                    <a:pt x="590" y="523"/>
                  </a:lnTo>
                  <a:lnTo>
                    <a:pt x="584" y="562"/>
                  </a:lnTo>
                  <a:lnTo>
                    <a:pt x="515" y="625"/>
                  </a:lnTo>
                  <a:lnTo>
                    <a:pt x="544" y="749"/>
                  </a:lnTo>
                  <a:lnTo>
                    <a:pt x="595" y="947"/>
                  </a:lnTo>
                  <a:lnTo>
                    <a:pt x="615" y="982"/>
                  </a:lnTo>
                  <a:lnTo>
                    <a:pt x="591" y="1035"/>
                  </a:lnTo>
                  <a:lnTo>
                    <a:pt x="561" y="1068"/>
                  </a:lnTo>
                  <a:lnTo>
                    <a:pt x="507" y="1071"/>
                  </a:lnTo>
                  <a:lnTo>
                    <a:pt x="343" y="1031"/>
                  </a:lnTo>
                  <a:lnTo>
                    <a:pt x="199" y="1205"/>
                  </a:lnTo>
                  <a:lnTo>
                    <a:pt x="0" y="1154"/>
                  </a:lnTo>
                  <a:lnTo>
                    <a:pt x="1" y="823"/>
                  </a:lnTo>
                  <a:lnTo>
                    <a:pt x="74" y="562"/>
                  </a:lnTo>
                  <a:lnTo>
                    <a:pt x="70" y="404"/>
                  </a:lnTo>
                  <a:lnTo>
                    <a:pt x="65" y="319"/>
                  </a:lnTo>
                  <a:lnTo>
                    <a:pt x="117" y="298"/>
                  </a:lnTo>
                  <a:lnTo>
                    <a:pt x="169" y="102"/>
                  </a:lnTo>
                  <a:lnTo>
                    <a:pt x="152" y="37"/>
                  </a:lnTo>
                  <a:lnTo>
                    <a:pt x="252" y="34"/>
                  </a:lnTo>
                  <a:lnTo>
                    <a:pt x="362" y="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77" name="Freeform 89"/>
            <p:cNvSpPr>
              <a:spLocks/>
            </p:cNvSpPr>
            <p:nvPr/>
          </p:nvSpPr>
          <p:spPr bwMode="auto">
            <a:xfrm>
              <a:off x="4510" y="3428"/>
              <a:ext cx="223" cy="257"/>
            </a:xfrm>
            <a:custGeom>
              <a:avLst/>
              <a:gdLst>
                <a:gd name="T0" fmla="*/ 555 w 1166"/>
                <a:gd name="T1" fmla="*/ 1348 h 1348"/>
                <a:gd name="T2" fmla="*/ 579 w 1166"/>
                <a:gd name="T3" fmla="*/ 1223 h 1348"/>
                <a:gd name="T4" fmla="*/ 609 w 1166"/>
                <a:gd name="T5" fmla="*/ 1198 h 1348"/>
                <a:gd name="T6" fmla="*/ 678 w 1166"/>
                <a:gd name="T7" fmla="*/ 1193 h 1348"/>
                <a:gd name="T8" fmla="*/ 696 w 1166"/>
                <a:gd name="T9" fmla="*/ 1159 h 1348"/>
                <a:gd name="T10" fmla="*/ 746 w 1166"/>
                <a:gd name="T11" fmla="*/ 1162 h 1348"/>
                <a:gd name="T12" fmla="*/ 759 w 1166"/>
                <a:gd name="T13" fmla="*/ 1087 h 1348"/>
                <a:gd name="T14" fmla="*/ 771 w 1166"/>
                <a:gd name="T15" fmla="*/ 1010 h 1348"/>
                <a:gd name="T16" fmla="*/ 818 w 1166"/>
                <a:gd name="T17" fmla="*/ 905 h 1348"/>
                <a:gd name="T18" fmla="*/ 854 w 1166"/>
                <a:gd name="T19" fmla="*/ 884 h 1348"/>
                <a:gd name="T20" fmla="*/ 804 w 1166"/>
                <a:gd name="T21" fmla="*/ 785 h 1348"/>
                <a:gd name="T22" fmla="*/ 933 w 1166"/>
                <a:gd name="T23" fmla="*/ 777 h 1348"/>
                <a:gd name="T24" fmla="*/ 944 w 1166"/>
                <a:gd name="T25" fmla="*/ 734 h 1348"/>
                <a:gd name="T26" fmla="*/ 1008 w 1166"/>
                <a:gd name="T27" fmla="*/ 695 h 1348"/>
                <a:gd name="T28" fmla="*/ 1008 w 1166"/>
                <a:gd name="T29" fmla="*/ 651 h 1348"/>
                <a:gd name="T30" fmla="*/ 978 w 1166"/>
                <a:gd name="T31" fmla="*/ 630 h 1348"/>
                <a:gd name="T32" fmla="*/ 1035 w 1166"/>
                <a:gd name="T33" fmla="*/ 540 h 1348"/>
                <a:gd name="T34" fmla="*/ 1037 w 1166"/>
                <a:gd name="T35" fmla="*/ 512 h 1348"/>
                <a:gd name="T36" fmla="*/ 1083 w 1166"/>
                <a:gd name="T37" fmla="*/ 450 h 1348"/>
                <a:gd name="T38" fmla="*/ 1094 w 1166"/>
                <a:gd name="T39" fmla="*/ 408 h 1348"/>
                <a:gd name="T40" fmla="*/ 1122 w 1166"/>
                <a:gd name="T41" fmla="*/ 387 h 1348"/>
                <a:gd name="T42" fmla="*/ 1115 w 1166"/>
                <a:gd name="T43" fmla="*/ 324 h 1348"/>
                <a:gd name="T44" fmla="*/ 1166 w 1166"/>
                <a:gd name="T45" fmla="*/ 264 h 1348"/>
                <a:gd name="T46" fmla="*/ 1154 w 1166"/>
                <a:gd name="T47" fmla="*/ 179 h 1348"/>
                <a:gd name="T48" fmla="*/ 1112 w 1166"/>
                <a:gd name="T49" fmla="*/ 161 h 1348"/>
                <a:gd name="T50" fmla="*/ 1112 w 1166"/>
                <a:gd name="T51" fmla="*/ 90 h 1348"/>
                <a:gd name="T52" fmla="*/ 1094 w 1166"/>
                <a:gd name="T53" fmla="*/ 81 h 1348"/>
                <a:gd name="T54" fmla="*/ 1001 w 1166"/>
                <a:gd name="T55" fmla="*/ 117 h 1348"/>
                <a:gd name="T56" fmla="*/ 972 w 1166"/>
                <a:gd name="T57" fmla="*/ 102 h 1348"/>
                <a:gd name="T58" fmla="*/ 965 w 1166"/>
                <a:gd name="T59" fmla="*/ 72 h 1348"/>
                <a:gd name="T60" fmla="*/ 929 w 1166"/>
                <a:gd name="T61" fmla="*/ 63 h 1348"/>
                <a:gd name="T62" fmla="*/ 893 w 1166"/>
                <a:gd name="T63" fmla="*/ 42 h 1348"/>
                <a:gd name="T64" fmla="*/ 888 w 1166"/>
                <a:gd name="T65" fmla="*/ 12 h 1348"/>
                <a:gd name="T66" fmla="*/ 828 w 1166"/>
                <a:gd name="T67" fmla="*/ 24 h 1348"/>
                <a:gd name="T68" fmla="*/ 798 w 1166"/>
                <a:gd name="T69" fmla="*/ 0 h 1348"/>
                <a:gd name="T70" fmla="*/ 735 w 1166"/>
                <a:gd name="T71" fmla="*/ 27 h 1348"/>
                <a:gd name="T72" fmla="*/ 522 w 1166"/>
                <a:gd name="T73" fmla="*/ 57 h 1348"/>
                <a:gd name="T74" fmla="*/ 513 w 1166"/>
                <a:gd name="T75" fmla="*/ 68 h 1348"/>
                <a:gd name="T76" fmla="*/ 372 w 1166"/>
                <a:gd name="T77" fmla="*/ 73 h 1348"/>
                <a:gd name="T78" fmla="*/ 308 w 1166"/>
                <a:gd name="T79" fmla="*/ 1 h 1348"/>
                <a:gd name="T80" fmla="*/ 269 w 1166"/>
                <a:gd name="T81" fmla="*/ 31 h 1348"/>
                <a:gd name="T82" fmla="*/ 199 w 1166"/>
                <a:gd name="T83" fmla="*/ 33 h 1348"/>
                <a:gd name="T84" fmla="*/ 185 w 1166"/>
                <a:gd name="T85" fmla="*/ 57 h 1348"/>
                <a:gd name="T86" fmla="*/ 73 w 1166"/>
                <a:gd name="T87" fmla="*/ 416 h 1348"/>
                <a:gd name="T88" fmla="*/ 0 w 1166"/>
                <a:gd name="T89" fmla="*/ 773 h 1348"/>
                <a:gd name="T90" fmla="*/ 181 w 1166"/>
                <a:gd name="T91" fmla="*/ 998 h 1348"/>
                <a:gd name="T92" fmla="*/ 364 w 1166"/>
                <a:gd name="T93" fmla="*/ 1255 h 1348"/>
                <a:gd name="T94" fmla="*/ 555 w 1166"/>
                <a:gd name="T95" fmla="*/ 1348 h 1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66" h="1348">
                  <a:moveTo>
                    <a:pt x="555" y="1348"/>
                  </a:moveTo>
                  <a:lnTo>
                    <a:pt x="579" y="1223"/>
                  </a:lnTo>
                  <a:lnTo>
                    <a:pt x="609" y="1198"/>
                  </a:lnTo>
                  <a:lnTo>
                    <a:pt x="678" y="1193"/>
                  </a:lnTo>
                  <a:lnTo>
                    <a:pt x="696" y="1159"/>
                  </a:lnTo>
                  <a:lnTo>
                    <a:pt x="746" y="1162"/>
                  </a:lnTo>
                  <a:lnTo>
                    <a:pt x="759" y="1087"/>
                  </a:lnTo>
                  <a:lnTo>
                    <a:pt x="771" y="1010"/>
                  </a:lnTo>
                  <a:lnTo>
                    <a:pt x="818" y="905"/>
                  </a:lnTo>
                  <a:lnTo>
                    <a:pt x="854" y="884"/>
                  </a:lnTo>
                  <a:lnTo>
                    <a:pt x="804" y="785"/>
                  </a:lnTo>
                  <a:lnTo>
                    <a:pt x="933" y="777"/>
                  </a:lnTo>
                  <a:lnTo>
                    <a:pt x="944" y="734"/>
                  </a:lnTo>
                  <a:lnTo>
                    <a:pt x="1008" y="695"/>
                  </a:lnTo>
                  <a:lnTo>
                    <a:pt x="1008" y="651"/>
                  </a:lnTo>
                  <a:lnTo>
                    <a:pt x="978" y="630"/>
                  </a:lnTo>
                  <a:lnTo>
                    <a:pt x="1035" y="540"/>
                  </a:lnTo>
                  <a:lnTo>
                    <a:pt x="1037" y="512"/>
                  </a:lnTo>
                  <a:lnTo>
                    <a:pt x="1083" y="450"/>
                  </a:lnTo>
                  <a:lnTo>
                    <a:pt x="1094" y="408"/>
                  </a:lnTo>
                  <a:lnTo>
                    <a:pt x="1122" y="387"/>
                  </a:lnTo>
                  <a:lnTo>
                    <a:pt x="1115" y="324"/>
                  </a:lnTo>
                  <a:lnTo>
                    <a:pt x="1166" y="264"/>
                  </a:lnTo>
                  <a:lnTo>
                    <a:pt x="1154" y="179"/>
                  </a:lnTo>
                  <a:lnTo>
                    <a:pt x="1112" y="161"/>
                  </a:lnTo>
                  <a:lnTo>
                    <a:pt x="1112" y="90"/>
                  </a:lnTo>
                  <a:lnTo>
                    <a:pt x="1094" y="81"/>
                  </a:lnTo>
                  <a:lnTo>
                    <a:pt x="1001" y="117"/>
                  </a:lnTo>
                  <a:lnTo>
                    <a:pt x="972" y="102"/>
                  </a:lnTo>
                  <a:lnTo>
                    <a:pt x="965" y="72"/>
                  </a:lnTo>
                  <a:lnTo>
                    <a:pt x="929" y="63"/>
                  </a:lnTo>
                  <a:lnTo>
                    <a:pt x="893" y="42"/>
                  </a:lnTo>
                  <a:lnTo>
                    <a:pt x="888" y="12"/>
                  </a:lnTo>
                  <a:lnTo>
                    <a:pt x="828" y="24"/>
                  </a:lnTo>
                  <a:lnTo>
                    <a:pt x="798" y="0"/>
                  </a:lnTo>
                  <a:lnTo>
                    <a:pt x="735" y="27"/>
                  </a:lnTo>
                  <a:lnTo>
                    <a:pt x="522" y="57"/>
                  </a:lnTo>
                  <a:lnTo>
                    <a:pt x="513" y="68"/>
                  </a:lnTo>
                  <a:lnTo>
                    <a:pt x="372" y="73"/>
                  </a:lnTo>
                  <a:lnTo>
                    <a:pt x="308" y="1"/>
                  </a:lnTo>
                  <a:lnTo>
                    <a:pt x="269" y="31"/>
                  </a:lnTo>
                  <a:lnTo>
                    <a:pt x="199" y="33"/>
                  </a:lnTo>
                  <a:lnTo>
                    <a:pt x="185" y="57"/>
                  </a:lnTo>
                  <a:lnTo>
                    <a:pt x="73" y="416"/>
                  </a:lnTo>
                  <a:lnTo>
                    <a:pt x="0" y="773"/>
                  </a:lnTo>
                  <a:lnTo>
                    <a:pt x="181" y="998"/>
                  </a:lnTo>
                  <a:lnTo>
                    <a:pt x="364" y="1255"/>
                  </a:lnTo>
                  <a:lnTo>
                    <a:pt x="555" y="134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78" name="Freeform 90"/>
            <p:cNvSpPr>
              <a:spLocks/>
            </p:cNvSpPr>
            <p:nvPr/>
          </p:nvSpPr>
          <p:spPr bwMode="auto">
            <a:xfrm>
              <a:off x="4144" y="3208"/>
              <a:ext cx="221" cy="174"/>
            </a:xfrm>
            <a:custGeom>
              <a:avLst/>
              <a:gdLst>
                <a:gd name="T0" fmla="*/ 193 w 1159"/>
                <a:gd name="T1" fmla="*/ 218 h 918"/>
                <a:gd name="T2" fmla="*/ 448 w 1159"/>
                <a:gd name="T3" fmla="*/ 131 h 918"/>
                <a:gd name="T4" fmla="*/ 631 w 1159"/>
                <a:gd name="T5" fmla="*/ 78 h 918"/>
                <a:gd name="T6" fmla="*/ 831 w 1159"/>
                <a:gd name="T7" fmla="*/ 58 h 918"/>
                <a:gd name="T8" fmla="*/ 899 w 1159"/>
                <a:gd name="T9" fmla="*/ 0 h 918"/>
                <a:gd name="T10" fmla="*/ 972 w 1159"/>
                <a:gd name="T11" fmla="*/ 180 h 918"/>
                <a:gd name="T12" fmla="*/ 1022 w 1159"/>
                <a:gd name="T13" fmla="*/ 237 h 918"/>
                <a:gd name="T14" fmla="*/ 1086 w 1159"/>
                <a:gd name="T15" fmla="*/ 264 h 918"/>
                <a:gd name="T16" fmla="*/ 1138 w 1159"/>
                <a:gd name="T17" fmla="*/ 267 h 918"/>
                <a:gd name="T18" fmla="*/ 1159 w 1159"/>
                <a:gd name="T19" fmla="*/ 330 h 918"/>
                <a:gd name="T20" fmla="*/ 1100 w 1159"/>
                <a:gd name="T21" fmla="*/ 393 h 918"/>
                <a:gd name="T22" fmla="*/ 1059 w 1159"/>
                <a:gd name="T23" fmla="*/ 395 h 918"/>
                <a:gd name="T24" fmla="*/ 947 w 1159"/>
                <a:gd name="T25" fmla="*/ 491 h 918"/>
                <a:gd name="T26" fmla="*/ 1070 w 1159"/>
                <a:gd name="T27" fmla="*/ 695 h 918"/>
                <a:gd name="T28" fmla="*/ 1008 w 1159"/>
                <a:gd name="T29" fmla="*/ 723 h 918"/>
                <a:gd name="T30" fmla="*/ 1039 w 1159"/>
                <a:gd name="T31" fmla="*/ 881 h 918"/>
                <a:gd name="T32" fmla="*/ 930 w 1159"/>
                <a:gd name="T33" fmla="*/ 913 h 918"/>
                <a:gd name="T34" fmla="*/ 827 w 1159"/>
                <a:gd name="T35" fmla="*/ 918 h 918"/>
                <a:gd name="T36" fmla="*/ 819 w 1159"/>
                <a:gd name="T37" fmla="*/ 866 h 918"/>
                <a:gd name="T38" fmla="*/ 733 w 1159"/>
                <a:gd name="T39" fmla="*/ 876 h 918"/>
                <a:gd name="T40" fmla="*/ 627 w 1159"/>
                <a:gd name="T41" fmla="*/ 755 h 918"/>
                <a:gd name="T42" fmla="*/ 585 w 1159"/>
                <a:gd name="T43" fmla="*/ 753 h 918"/>
                <a:gd name="T44" fmla="*/ 544 w 1159"/>
                <a:gd name="T45" fmla="*/ 812 h 918"/>
                <a:gd name="T46" fmla="*/ 400 w 1159"/>
                <a:gd name="T47" fmla="*/ 801 h 918"/>
                <a:gd name="T48" fmla="*/ 333 w 1159"/>
                <a:gd name="T49" fmla="*/ 705 h 918"/>
                <a:gd name="T50" fmla="*/ 349 w 1159"/>
                <a:gd name="T51" fmla="*/ 637 h 918"/>
                <a:gd name="T52" fmla="*/ 115 w 1159"/>
                <a:gd name="T53" fmla="*/ 642 h 918"/>
                <a:gd name="T54" fmla="*/ 0 w 1159"/>
                <a:gd name="T55" fmla="*/ 495 h 918"/>
                <a:gd name="T56" fmla="*/ 193 w 1159"/>
                <a:gd name="T57" fmla="*/ 218 h 9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59" h="918">
                  <a:moveTo>
                    <a:pt x="193" y="218"/>
                  </a:moveTo>
                  <a:lnTo>
                    <a:pt x="448" y="131"/>
                  </a:lnTo>
                  <a:lnTo>
                    <a:pt x="631" y="78"/>
                  </a:lnTo>
                  <a:lnTo>
                    <a:pt x="831" y="58"/>
                  </a:lnTo>
                  <a:lnTo>
                    <a:pt x="899" y="0"/>
                  </a:lnTo>
                  <a:lnTo>
                    <a:pt x="972" y="180"/>
                  </a:lnTo>
                  <a:lnTo>
                    <a:pt x="1022" y="237"/>
                  </a:lnTo>
                  <a:lnTo>
                    <a:pt x="1086" y="264"/>
                  </a:lnTo>
                  <a:lnTo>
                    <a:pt x="1138" y="267"/>
                  </a:lnTo>
                  <a:lnTo>
                    <a:pt x="1159" y="330"/>
                  </a:lnTo>
                  <a:lnTo>
                    <a:pt x="1100" y="393"/>
                  </a:lnTo>
                  <a:lnTo>
                    <a:pt x="1059" y="395"/>
                  </a:lnTo>
                  <a:lnTo>
                    <a:pt x="947" y="491"/>
                  </a:lnTo>
                  <a:lnTo>
                    <a:pt x="1070" y="695"/>
                  </a:lnTo>
                  <a:lnTo>
                    <a:pt x="1008" y="723"/>
                  </a:lnTo>
                  <a:lnTo>
                    <a:pt x="1039" y="881"/>
                  </a:lnTo>
                  <a:lnTo>
                    <a:pt x="930" y="913"/>
                  </a:lnTo>
                  <a:lnTo>
                    <a:pt x="827" y="918"/>
                  </a:lnTo>
                  <a:lnTo>
                    <a:pt x="819" y="866"/>
                  </a:lnTo>
                  <a:lnTo>
                    <a:pt x="733" y="876"/>
                  </a:lnTo>
                  <a:lnTo>
                    <a:pt x="627" y="755"/>
                  </a:lnTo>
                  <a:lnTo>
                    <a:pt x="585" y="753"/>
                  </a:lnTo>
                  <a:lnTo>
                    <a:pt x="544" y="812"/>
                  </a:lnTo>
                  <a:lnTo>
                    <a:pt x="400" y="801"/>
                  </a:lnTo>
                  <a:lnTo>
                    <a:pt x="333" y="705"/>
                  </a:lnTo>
                  <a:lnTo>
                    <a:pt x="349" y="637"/>
                  </a:lnTo>
                  <a:lnTo>
                    <a:pt x="115" y="642"/>
                  </a:lnTo>
                  <a:lnTo>
                    <a:pt x="0" y="495"/>
                  </a:lnTo>
                  <a:lnTo>
                    <a:pt x="193" y="21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79" name="Freeform 91"/>
            <p:cNvSpPr>
              <a:spLocks/>
            </p:cNvSpPr>
            <p:nvPr/>
          </p:nvSpPr>
          <p:spPr bwMode="auto">
            <a:xfrm>
              <a:off x="4214" y="3240"/>
              <a:ext cx="19" cy="38"/>
            </a:xfrm>
            <a:custGeom>
              <a:avLst/>
              <a:gdLst>
                <a:gd name="T0" fmla="*/ 36 w 97"/>
                <a:gd name="T1" fmla="*/ 0 h 200"/>
                <a:gd name="T2" fmla="*/ 97 w 97"/>
                <a:gd name="T3" fmla="*/ 97 h 200"/>
                <a:gd name="T4" fmla="*/ 67 w 97"/>
                <a:gd name="T5" fmla="*/ 200 h 200"/>
                <a:gd name="T6" fmla="*/ 0 w 97"/>
                <a:gd name="T7" fmla="*/ 91 h 200"/>
                <a:gd name="T8" fmla="*/ 36 w 97"/>
                <a:gd name="T9" fmla="*/ 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200">
                  <a:moveTo>
                    <a:pt x="36" y="0"/>
                  </a:moveTo>
                  <a:lnTo>
                    <a:pt x="97" y="97"/>
                  </a:lnTo>
                  <a:lnTo>
                    <a:pt x="67" y="200"/>
                  </a:lnTo>
                  <a:lnTo>
                    <a:pt x="0" y="91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80" name="Freeform 92"/>
            <p:cNvSpPr>
              <a:spLocks/>
            </p:cNvSpPr>
            <p:nvPr/>
          </p:nvSpPr>
          <p:spPr bwMode="auto">
            <a:xfrm>
              <a:off x="4257" y="2360"/>
              <a:ext cx="158" cy="186"/>
            </a:xfrm>
            <a:custGeom>
              <a:avLst/>
              <a:gdLst>
                <a:gd name="T0" fmla="*/ 387 w 833"/>
                <a:gd name="T1" fmla="*/ 983 h 983"/>
                <a:gd name="T2" fmla="*/ 714 w 833"/>
                <a:gd name="T3" fmla="*/ 267 h 983"/>
                <a:gd name="T4" fmla="*/ 833 w 833"/>
                <a:gd name="T5" fmla="*/ 0 h 983"/>
                <a:gd name="T6" fmla="*/ 783 w 833"/>
                <a:gd name="T7" fmla="*/ 31 h 983"/>
                <a:gd name="T8" fmla="*/ 738 w 833"/>
                <a:gd name="T9" fmla="*/ 29 h 983"/>
                <a:gd name="T10" fmla="*/ 693 w 833"/>
                <a:gd name="T11" fmla="*/ 96 h 983"/>
                <a:gd name="T12" fmla="*/ 670 w 833"/>
                <a:gd name="T13" fmla="*/ 106 h 983"/>
                <a:gd name="T14" fmla="*/ 642 w 833"/>
                <a:gd name="T15" fmla="*/ 71 h 983"/>
                <a:gd name="T16" fmla="*/ 637 w 833"/>
                <a:gd name="T17" fmla="*/ 26 h 983"/>
                <a:gd name="T18" fmla="*/ 608 w 833"/>
                <a:gd name="T19" fmla="*/ 24 h 983"/>
                <a:gd name="T20" fmla="*/ 587 w 833"/>
                <a:gd name="T21" fmla="*/ 44 h 983"/>
                <a:gd name="T22" fmla="*/ 567 w 833"/>
                <a:gd name="T23" fmla="*/ 42 h 983"/>
                <a:gd name="T24" fmla="*/ 563 w 833"/>
                <a:gd name="T25" fmla="*/ 30 h 983"/>
                <a:gd name="T26" fmla="*/ 445 w 833"/>
                <a:gd name="T27" fmla="*/ 30 h 983"/>
                <a:gd name="T28" fmla="*/ 335 w 833"/>
                <a:gd name="T29" fmla="*/ 93 h 983"/>
                <a:gd name="T30" fmla="*/ 330 w 833"/>
                <a:gd name="T31" fmla="*/ 99 h 983"/>
                <a:gd name="T32" fmla="*/ 277 w 833"/>
                <a:gd name="T33" fmla="*/ 96 h 983"/>
                <a:gd name="T34" fmla="*/ 232 w 833"/>
                <a:gd name="T35" fmla="*/ 168 h 983"/>
                <a:gd name="T36" fmla="*/ 194 w 833"/>
                <a:gd name="T37" fmla="*/ 136 h 983"/>
                <a:gd name="T38" fmla="*/ 104 w 833"/>
                <a:gd name="T39" fmla="*/ 306 h 983"/>
                <a:gd name="T40" fmla="*/ 96 w 833"/>
                <a:gd name="T41" fmla="*/ 303 h 983"/>
                <a:gd name="T42" fmla="*/ 31 w 833"/>
                <a:gd name="T43" fmla="*/ 447 h 983"/>
                <a:gd name="T44" fmla="*/ 2 w 833"/>
                <a:gd name="T45" fmla="*/ 490 h 983"/>
                <a:gd name="T46" fmla="*/ 0 w 833"/>
                <a:gd name="T47" fmla="*/ 548 h 983"/>
                <a:gd name="T48" fmla="*/ 26 w 833"/>
                <a:gd name="T49" fmla="*/ 576 h 983"/>
                <a:gd name="T50" fmla="*/ 67 w 833"/>
                <a:gd name="T51" fmla="*/ 574 h 983"/>
                <a:gd name="T52" fmla="*/ 57 w 833"/>
                <a:gd name="T53" fmla="*/ 605 h 983"/>
                <a:gd name="T54" fmla="*/ 29 w 833"/>
                <a:gd name="T55" fmla="*/ 626 h 983"/>
                <a:gd name="T56" fmla="*/ 19 w 833"/>
                <a:gd name="T57" fmla="*/ 684 h 983"/>
                <a:gd name="T58" fmla="*/ 51 w 833"/>
                <a:gd name="T59" fmla="*/ 723 h 983"/>
                <a:gd name="T60" fmla="*/ 27 w 833"/>
                <a:gd name="T61" fmla="*/ 879 h 983"/>
                <a:gd name="T62" fmla="*/ 67 w 833"/>
                <a:gd name="T63" fmla="*/ 858 h 983"/>
                <a:gd name="T64" fmla="*/ 132 w 833"/>
                <a:gd name="T65" fmla="*/ 891 h 983"/>
                <a:gd name="T66" fmla="*/ 163 w 833"/>
                <a:gd name="T67" fmla="*/ 882 h 983"/>
                <a:gd name="T68" fmla="*/ 243 w 833"/>
                <a:gd name="T69" fmla="*/ 948 h 983"/>
                <a:gd name="T70" fmla="*/ 304 w 833"/>
                <a:gd name="T71" fmla="*/ 955 h 983"/>
                <a:gd name="T72" fmla="*/ 361 w 833"/>
                <a:gd name="T73" fmla="*/ 983 h 983"/>
                <a:gd name="T74" fmla="*/ 387 w 833"/>
                <a:gd name="T75" fmla="*/ 983 h 9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33" h="983">
                  <a:moveTo>
                    <a:pt x="387" y="983"/>
                  </a:moveTo>
                  <a:lnTo>
                    <a:pt x="714" y="267"/>
                  </a:lnTo>
                  <a:lnTo>
                    <a:pt x="833" y="0"/>
                  </a:lnTo>
                  <a:lnTo>
                    <a:pt x="783" y="31"/>
                  </a:lnTo>
                  <a:lnTo>
                    <a:pt x="738" y="29"/>
                  </a:lnTo>
                  <a:lnTo>
                    <a:pt x="693" y="96"/>
                  </a:lnTo>
                  <a:lnTo>
                    <a:pt x="670" y="106"/>
                  </a:lnTo>
                  <a:lnTo>
                    <a:pt x="642" y="71"/>
                  </a:lnTo>
                  <a:lnTo>
                    <a:pt x="637" y="26"/>
                  </a:lnTo>
                  <a:lnTo>
                    <a:pt x="608" y="24"/>
                  </a:lnTo>
                  <a:lnTo>
                    <a:pt x="587" y="44"/>
                  </a:lnTo>
                  <a:lnTo>
                    <a:pt x="567" y="42"/>
                  </a:lnTo>
                  <a:lnTo>
                    <a:pt x="563" y="30"/>
                  </a:lnTo>
                  <a:lnTo>
                    <a:pt x="445" y="30"/>
                  </a:lnTo>
                  <a:lnTo>
                    <a:pt x="335" y="93"/>
                  </a:lnTo>
                  <a:lnTo>
                    <a:pt x="330" y="99"/>
                  </a:lnTo>
                  <a:lnTo>
                    <a:pt x="277" y="96"/>
                  </a:lnTo>
                  <a:lnTo>
                    <a:pt x="232" y="168"/>
                  </a:lnTo>
                  <a:lnTo>
                    <a:pt x="194" y="136"/>
                  </a:lnTo>
                  <a:lnTo>
                    <a:pt x="104" y="306"/>
                  </a:lnTo>
                  <a:lnTo>
                    <a:pt x="96" y="303"/>
                  </a:lnTo>
                  <a:lnTo>
                    <a:pt x="31" y="447"/>
                  </a:lnTo>
                  <a:lnTo>
                    <a:pt x="2" y="490"/>
                  </a:lnTo>
                  <a:lnTo>
                    <a:pt x="0" y="548"/>
                  </a:lnTo>
                  <a:lnTo>
                    <a:pt x="26" y="576"/>
                  </a:lnTo>
                  <a:lnTo>
                    <a:pt x="67" y="574"/>
                  </a:lnTo>
                  <a:lnTo>
                    <a:pt x="57" y="605"/>
                  </a:lnTo>
                  <a:lnTo>
                    <a:pt x="29" y="626"/>
                  </a:lnTo>
                  <a:lnTo>
                    <a:pt x="19" y="684"/>
                  </a:lnTo>
                  <a:lnTo>
                    <a:pt x="51" y="723"/>
                  </a:lnTo>
                  <a:lnTo>
                    <a:pt x="27" y="879"/>
                  </a:lnTo>
                  <a:lnTo>
                    <a:pt x="67" y="858"/>
                  </a:lnTo>
                  <a:lnTo>
                    <a:pt x="132" y="891"/>
                  </a:lnTo>
                  <a:lnTo>
                    <a:pt x="163" y="882"/>
                  </a:lnTo>
                  <a:lnTo>
                    <a:pt x="243" y="948"/>
                  </a:lnTo>
                  <a:lnTo>
                    <a:pt x="304" y="955"/>
                  </a:lnTo>
                  <a:lnTo>
                    <a:pt x="361" y="983"/>
                  </a:lnTo>
                  <a:lnTo>
                    <a:pt x="387" y="98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81" name="Freeform 93"/>
            <p:cNvSpPr>
              <a:spLocks/>
            </p:cNvSpPr>
            <p:nvPr/>
          </p:nvSpPr>
          <p:spPr bwMode="auto">
            <a:xfrm>
              <a:off x="4072" y="2488"/>
              <a:ext cx="158" cy="190"/>
            </a:xfrm>
            <a:custGeom>
              <a:avLst/>
              <a:gdLst>
                <a:gd name="T0" fmla="*/ 457 w 831"/>
                <a:gd name="T1" fmla="*/ 79 h 995"/>
                <a:gd name="T2" fmla="*/ 795 w 831"/>
                <a:gd name="T3" fmla="*/ 269 h 995"/>
                <a:gd name="T4" fmla="*/ 796 w 831"/>
                <a:gd name="T5" fmla="*/ 292 h 995"/>
                <a:gd name="T6" fmla="*/ 746 w 831"/>
                <a:gd name="T7" fmla="*/ 350 h 995"/>
                <a:gd name="T8" fmla="*/ 742 w 831"/>
                <a:gd name="T9" fmla="*/ 415 h 995"/>
                <a:gd name="T10" fmla="*/ 831 w 831"/>
                <a:gd name="T11" fmla="*/ 419 h 995"/>
                <a:gd name="T12" fmla="*/ 803 w 831"/>
                <a:gd name="T13" fmla="*/ 462 h 995"/>
                <a:gd name="T14" fmla="*/ 741 w 831"/>
                <a:gd name="T15" fmla="*/ 482 h 995"/>
                <a:gd name="T16" fmla="*/ 708 w 831"/>
                <a:gd name="T17" fmla="*/ 579 h 995"/>
                <a:gd name="T18" fmla="*/ 706 w 831"/>
                <a:gd name="T19" fmla="*/ 628 h 995"/>
                <a:gd name="T20" fmla="*/ 667 w 831"/>
                <a:gd name="T21" fmla="*/ 639 h 995"/>
                <a:gd name="T22" fmla="*/ 652 w 831"/>
                <a:gd name="T23" fmla="*/ 666 h 995"/>
                <a:gd name="T24" fmla="*/ 685 w 831"/>
                <a:gd name="T25" fmla="*/ 692 h 995"/>
                <a:gd name="T26" fmla="*/ 701 w 831"/>
                <a:gd name="T27" fmla="*/ 736 h 995"/>
                <a:gd name="T28" fmla="*/ 685 w 831"/>
                <a:gd name="T29" fmla="*/ 743 h 995"/>
                <a:gd name="T30" fmla="*/ 678 w 831"/>
                <a:gd name="T31" fmla="*/ 797 h 995"/>
                <a:gd name="T32" fmla="*/ 719 w 831"/>
                <a:gd name="T33" fmla="*/ 803 h 995"/>
                <a:gd name="T34" fmla="*/ 686 w 831"/>
                <a:gd name="T35" fmla="*/ 890 h 995"/>
                <a:gd name="T36" fmla="*/ 574 w 831"/>
                <a:gd name="T37" fmla="*/ 865 h 995"/>
                <a:gd name="T38" fmla="*/ 491 w 831"/>
                <a:gd name="T39" fmla="*/ 917 h 995"/>
                <a:gd name="T40" fmla="*/ 361 w 831"/>
                <a:gd name="T41" fmla="*/ 888 h 995"/>
                <a:gd name="T42" fmla="*/ 285 w 831"/>
                <a:gd name="T43" fmla="*/ 924 h 995"/>
                <a:gd name="T44" fmla="*/ 216 w 831"/>
                <a:gd name="T45" fmla="*/ 886 h 995"/>
                <a:gd name="T46" fmla="*/ 163 w 831"/>
                <a:gd name="T47" fmla="*/ 895 h 995"/>
                <a:gd name="T48" fmla="*/ 132 w 831"/>
                <a:gd name="T49" fmla="*/ 868 h 995"/>
                <a:gd name="T50" fmla="*/ 51 w 831"/>
                <a:gd name="T51" fmla="*/ 995 h 995"/>
                <a:gd name="T52" fmla="*/ 15 w 831"/>
                <a:gd name="T53" fmla="*/ 985 h 995"/>
                <a:gd name="T54" fmla="*/ 0 w 831"/>
                <a:gd name="T55" fmla="*/ 840 h 995"/>
                <a:gd name="T56" fmla="*/ 25 w 831"/>
                <a:gd name="T57" fmla="*/ 722 h 995"/>
                <a:gd name="T58" fmla="*/ 51 w 831"/>
                <a:gd name="T59" fmla="*/ 697 h 995"/>
                <a:gd name="T60" fmla="*/ 68 w 831"/>
                <a:gd name="T61" fmla="*/ 489 h 995"/>
                <a:gd name="T62" fmla="*/ 38 w 831"/>
                <a:gd name="T63" fmla="*/ 460 h 995"/>
                <a:gd name="T64" fmla="*/ 50 w 831"/>
                <a:gd name="T65" fmla="*/ 426 h 995"/>
                <a:gd name="T66" fmla="*/ 213 w 831"/>
                <a:gd name="T67" fmla="*/ 74 h 995"/>
                <a:gd name="T68" fmla="*/ 305 w 831"/>
                <a:gd name="T69" fmla="*/ 0 h 995"/>
                <a:gd name="T70" fmla="*/ 303 w 831"/>
                <a:gd name="T71" fmla="*/ 14 h 995"/>
                <a:gd name="T72" fmla="*/ 381 w 831"/>
                <a:gd name="T73" fmla="*/ 94 h 995"/>
                <a:gd name="T74" fmla="*/ 407 w 831"/>
                <a:gd name="T75" fmla="*/ 95 h 995"/>
                <a:gd name="T76" fmla="*/ 457 w 831"/>
                <a:gd name="T77" fmla="*/ 79 h 9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31" h="995">
                  <a:moveTo>
                    <a:pt x="457" y="79"/>
                  </a:moveTo>
                  <a:lnTo>
                    <a:pt x="795" y="269"/>
                  </a:lnTo>
                  <a:lnTo>
                    <a:pt x="796" y="292"/>
                  </a:lnTo>
                  <a:lnTo>
                    <a:pt x="746" y="350"/>
                  </a:lnTo>
                  <a:lnTo>
                    <a:pt x="742" y="415"/>
                  </a:lnTo>
                  <a:lnTo>
                    <a:pt x="831" y="419"/>
                  </a:lnTo>
                  <a:lnTo>
                    <a:pt x="803" y="462"/>
                  </a:lnTo>
                  <a:lnTo>
                    <a:pt x="741" y="482"/>
                  </a:lnTo>
                  <a:lnTo>
                    <a:pt x="708" y="579"/>
                  </a:lnTo>
                  <a:lnTo>
                    <a:pt x="706" y="628"/>
                  </a:lnTo>
                  <a:lnTo>
                    <a:pt x="667" y="639"/>
                  </a:lnTo>
                  <a:lnTo>
                    <a:pt x="652" y="666"/>
                  </a:lnTo>
                  <a:lnTo>
                    <a:pt x="685" y="692"/>
                  </a:lnTo>
                  <a:lnTo>
                    <a:pt x="701" y="736"/>
                  </a:lnTo>
                  <a:lnTo>
                    <a:pt x="685" y="743"/>
                  </a:lnTo>
                  <a:lnTo>
                    <a:pt x="678" y="797"/>
                  </a:lnTo>
                  <a:lnTo>
                    <a:pt x="719" y="803"/>
                  </a:lnTo>
                  <a:lnTo>
                    <a:pt x="686" y="890"/>
                  </a:lnTo>
                  <a:lnTo>
                    <a:pt x="574" y="865"/>
                  </a:lnTo>
                  <a:lnTo>
                    <a:pt x="491" y="917"/>
                  </a:lnTo>
                  <a:lnTo>
                    <a:pt x="361" y="888"/>
                  </a:lnTo>
                  <a:lnTo>
                    <a:pt x="285" y="924"/>
                  </a:lnTo>
                  <a:lnTo>
                    <a:pt x="216" y="886"/>
                  </a:lnTo>
                  <a:lnTo>
                    <a:pt x="163" y="895"/>
                  </a:lnTo>
                  <a:lnTo>
                    <a:pt x="132" y="868"/>
                  </a:lnTo>
                  <a:lnTo>
                    <a:pt x="51" y="995"/>
                  </a:lnTo>
                  <a:lnTo>
                    <a:pt x="15" y="985"/>
                  </a:lnTo>
                  <a:lnTo>
                    <a:pt x="0" y="840"/>
                  </a:lnTo>
                  <a:lnTo>
                    <a:pt x="25" y="722"/>
                  </a:lnTo>
                  <a:lnTo>
                    <a:pt x="51" y="697"/>
                  </a:lnTo>
                  <a:lnTo>
                    <a:pt x="68" y="489"/>
                  </a:lnTo>
                  <a:lnTo>
                    <a:pt x="38" y="460"/>
                  </a:lnTo>
                  <a:lnTo>
                    <a:pt x="50" y="426"/>
                  </a:lnTo>
                  <a:lnTo>
                    <a:pt x="213" y="74"/>
                  </a:lnTo>
                  <a:lnTo>
                    <a:pt x="305" y="0"/>
                  </a:lnTo>
                  <a:lnTo>
                    <a:pt x="303" y="14"/>
                  </a:lnTo>
                  <a:lnTo>
                    <a:pt x="381" y="94"/>
                  </a:lnTo>
                  <a:lnTo>
                    <a:pt x="407" y="95"/>
                  </a:lnTo>
                  <a:lnTo>
                    <a:pt x="457" y="7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82" name="Freeform 94"/>
            <p:cNvSpPr>
              <a:spLocks/>
            </p:cNvSpPr>
            <p:nvPr/>
          </p:nvSpPr>
          <p:spPr bwMode="auto">
            <a:xfrm>
              <a:off x="4240" y="2676"/>
              <a:ext cx="214" cy="171"/>
            </a:xfrm>
            <a:custGeom>
              <a:avLst/>
              <a:gdLst>
                <a:gd name="T0" fmla="*/ 0 w 1127"/>
                <a:gd name="T1" fmla="*/ 540 h 900"/>
                <a:gd name="T2" fmla="*/ 90 w 1127"/>
                <a:gd name="T3" fmla="*/ 550 h 900"/>
                <a:gd name="T4" fmla="*/ 76 w 1127"/>
                <a:gd name="T5" fmla="*/ 784 h 900"/>
                <a:gd name="T6" fmla="*/ 23 w 1127"/>
                <a:gd name="T7" fmla="*/ 864 h 900"/>
                <a:gd name="T8" fmla="*/ 508 w 1127"/>
                <a:gd name="T9" fmla="*/ 896 h 900"/>
                <a:gd name="T10" fmla="*/ 556 w 1127"/>
                <a:gd name="T11" fmla="*/ 900 h 900"/>
                <a:gd name="T12" fmla="*/ 736 w 1127"/>
                <a:gd name="T13" fmla="*/ 770 h 900"/>
                <a:gd name="T14" fmla="*/ 794 w 1127"/>
                <a:gd name="T15" fmla="*/ 766 h 900"/>
                <a:gd name="T16" fmla="*/ 835 w 1127"/>
                <a:gd name="T17" fmla="*/ 824 h 900"/>
                <a:gd name="T18" fmla="*/ 1023 w 1127"/>
                <a:gd name="T19" fmla="*/ 698 h 900"/>
                <a:gd name="T20" fmla="*/ 1059 w 1127"/>
                <a:gd name="T21" fmla="*/ 546 h 900"/>
                <a:gd name="T22" fmla="*/ 1127 w 1127"/>
                <a:gd name="T23" fmla="*/ 406 h 900"/>
                <a:gd name="T24" fmla="*/ 1106 w 1127"/>
                <a:gd name="T25" fmla="*/ 298 h 900"/>
                <a:gd name="T26" fmla="*/ 1067 w 1127"/>
                <a:gd name="T27" fmla="*/ 259 h 900"/>
                <a:gd name="T28" fmla="*/ 1065 w 1127"/>
                <a:gd name="T29" fmla="*/ 71 h 900"/>
                <a:gd name="T30" fmla="*/ 978 w 1127"/>
                <a:gd name="T31" fmla="*/ 0 h 900"/>
                <a:gd name="T32" fmla="*/ 919 w 1127"/>
                <a:gd name="T33" fmla="*/ 60 h 900"/>
                <a:gd name="T34" fmla="*/ 850 w 1127"/>
                <a:gd name="T35" fmla="*/ 54 h 900"/>
                <a:gd name="T36" fmla="*/ 842 w 1127"/>
                <a:gd name="T37" fmla="*/ 126 h 900"/>
                <a:gd name="T38" fmla="*/ 793 w 1127"/>
                <a:gd name="T39" fmla="*/ 132 h 900"/>
                <a:gd name="T40" fmla="*/ 714 w 1127"/>
                <a:gd name="T41" fmla="*/ 308 h 900"/>
                <a:gd name="T42" fmla="*/ 550 w 1127"/>
                <a:gd name="T43" fmla="*/ 494 h 900"/>
                <a:gd name="T44" fmla="*/ 162 w 1127"/>
                <a:gd name="T45" fmla="*/ 400 h 900"/>
                <a:gd name="T46" fmla="*/ 0 w 1127"/>
                <a:gd name="T47" fmla="*/ 540 h 9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27" h="900">
                  <a:moveTo>
                    <a:pt x="0" y="540"/>
                  </a:moveTo>
                  <a:lnTo>
                    <a:pt x="90" y="550"/>
                  </a:lnTo>
                  <a:lnTo>
                    <a:pt x="76" y="784"/>
                  </a:lnTo>
                  <a:lnTo>
                    <a:pt x="23" y="864"/>
                  </a:lnTo>
                  <a:lnTo>
                    <a:pt x="508" y="896"/>
                  </a:lnTo>
                  <a:lnTo>
                    <a:pt x="556" y="900"/>
                  </a:lnTo>
                  <a:lnTo>
                    <a:pt x="736" y="770"/>
                  </a:lnTo>
                  <a:lnTo>
                    <a:pt x="794" y="766"/>
                  </a:lnTo>
                  <a:lnTo>
                    <a:pt x="835" y="824"/>
                  </a:lnTo>
                  <a:lnTo>
                    <a:pt x="1023" y="698"/>
                  </a:lnTo>
                  <a:lnTo>
                    <a:pt x="1059" y="546"/>
                  </a:lnTo>
                  <a:lnTo>
                    <a:pt x="1127" y="406"/>
                  </a:lnTo>
                  <a:lnTo>
                    <a:pt x="1106" y="298"/>
                  </a:lnTo>
                  <a:lnTo>
                    <a:pt x="1067" y="259"/>
                  </a:lnTo>
                  <a:lnTo>
                    <a:pt x="1065" y="71"/>
                  </a:lnTo>
                  <a:lnTo>
                    <a:pt x="978" y="0"/>
                  </a:lnTo>
                  <a:lnTo>
                    <a:pt x="919" y="60"/>
                  </a:lnTo>
                  <a:lnTo>
                    <a:pt x="850" y="54"/>
                  </a:lnTo>
                  <a:lnTo>
                    <a:pt x="842" y="126"/>
                  </a:lnTo>
                  <a:lnTo>
                    <a:pt x="793" y="132"/>
                  </a:lnTo>
                  <a:lnTo>
                    <a:pt x="714" y="308"/>
                  </a:lnTo>
                  <a:lnTo>
                    <a:pt x="550" y="494"/>
                  </a:lnTo>
                  <a:lnTo>
                    <a:pt x="162" y="400"/>
                  </a:lnTo>
                  <a:lnTo>
                    <a:pt x="0" y="54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83" name="Freeform 95"/>
            <p:cNvSpPr>
              <a:spLocks/>
            </p:cNvSpPr>
            <p:nvPr/>
          </p:nvSpPr>
          <p:spPr bwMode="auto">
            <a:xfrm>
              <a:off x="4766" y="2425"/>
              <a:ext cx="217" cy="198"/>
            </a:xfrm>
            <a:custGeom>
              <a:avLst/>
              <a:gdLst>
                <a:gd name="T0" fmla="*/ 808 w 1143"/>
                <a:gd name="T1" fmla="*/ 138 h 1050"/>
                <a:gd name="T2" fmla="*/ 740 w 1143"/>
                <a:gd name="T3" fmla="*/ 226 h 1050"/>
                <a:gd name="T4" fmla="*/ 746 w 1143"/>
                <a:gd name="T5" fmla="*/ 313 h 1050"/>
                <a:gd name="T6" fmla="*/ 801 w 1143"/>
                <a:gd name="T7" fmla="*/ 422 h 1050"/>
                <a:gd name="T8" fmla="*/ 792 w 1143"/>
                <a:gd name="T9" fmla="*/ 486 h 1050"/>
                <a:gd name="T10" fmla="*/ 817 w 1143"/>
                <a:gd name="T11" fmla="*/ 657 h 1050"/>
                <a:gd name="T12" fmla="*/ 879 w 1143"/>
                <a:gd name="T13" fmla="*/ 705 h 1050"/>
                <a:gd name="T14" fmla="*/ 875 w 1143"/>
                <a:gd name="T15" fmla="*/ 757 h 1050"/>
                <a:gd name="T16" fmla="*/ 1017 w 1143"/>
                <a:gd name="T17" fmla="*/ 802 h 1050"/>
                <a:gd name="T18" fmla="*/ 1094 w 1143"/>
                <a:gd name="T19" fmla="*/ 840 h 1050"/>
                <a:gd name="T20" fmla="*/ 1143 w 1143"/>
                <a:gd name="T21" fmla="*/ 870 h 1050"/>
                <a:gd name="T22" fmla="*/ 1127 w 1143"/>
                <a:gd name="T23" fmla="*/ 902 h 1050"/>
                <a:gd name="T24" fmla="*/ 1136 w 1143"/>
                <a:gd name="T25" fmla="*/ 941 h 1050"/>
                <a:gd name="T26" fmla="*/ 1091 w 1143"/>
                <a:gd name="T27" fmla="*/ 1015 h 1050"/>
                <a:gd name="T28" fmla="*/ 1081 w 1143"/>
                <a:gd name="T29" fmla="*/ 1050 h 1050"/>
                <a:gd name="T30" fmla="*/ 763 w 1143"/>
                <a:gd name="T31" fmla="*/ 1050 h 1050"/>
                <a:gd name="T32" fmla="*/ 583 w 1143"/>
                <a:gd name="T33" fmla="*/ 857 h 1050"/>
                <a:gd name="T34" fmla="*/ 499 w 1143"/>
                <a:gd name="T35" fmla="*/ 905 h 1050"/>
                <a:gd name="T36" fmla="*/ 373 w 1143"/>
                <a:gd name="T37" fmla="*/ 1027 h 1050"/>
                <a:gd name="T38" fmla="*/ 280 w 1143"/>
                <a:gd name="T39" fmla="*/ 1008 h 1050"/>
                <a:gd name="T40" fmla="*/ 232 w 1143"/>
                <a:gd name="T41" fmla="*/ 960 h 1050"/>
                <a:gd name="T42" fmla="*/ 229 w 1143"/>
                <a:gd name="T43" fmla="*/ 917 h 1050"/>
                <a:gd name="T44" fmla="*/ 183 w 1143"/>
                <a:gd name="T45" fmla="*/ 914 h 1050"/>
                <a:gd name="T46" fmla="*/ 170 w 1143"/>
                <a:gd name="T47" fmla="*/ 928 h 1050"/>
                <a:gd name="T48" fmla="*/ 125 w 1143"/>
                <a:gd name="T49" fmla="*/ 911 h 1050"/>
                <a:gd name="T50" fmla="*/ 96 w 1143"/>
                <a:gd name="T51" fmla="*/ 889 h 1050"/>
                <a:gd name="T52" fmla="*/ 74 w 1143"/>
                <a:gd name="T53" fmla="*/ 883 h 1050"/>
                <a:gd name="T54" fmla="*/ 35 w 1143"/>
                <a:gd name="T55" fmla="*/ 937 h 1050"/>
                <a:gd name="T56" fmla="*/ 48 w 1143"/>
                <a:gd name="T57" fmla="*/ 809 h 1050"/>
                <a:gd name="T58" fmla="*/ 77 w 1143"/>
                <a:gd name="T59" fmla="*/ 699 h 1050"/>
                <a:gd name="T60" fmla="*/ 68 w 1143"/>
                <a:gd name="T61" fmla="*/ 593 h 1050"/>
                <a:gd name="T62" fmla="*/ 38 w 1143"/>
                <a:gd name="T63" fmla="*/ 580 h 1050"/>
                <a:gd name="T64" fmla="*/ 0 w 1143"/>
                <a:gd name="T65" fmla="*/ 538 h 1050"/>
                <a:gd name="T66" fmla="*/ 3 w 1143"/>
                <a:gd name="T67" fmla="*/ 483 h 1050"/>
                <a:gd name="T68" fmla="*/ 74 w 1143"/>
                <a:gd name="T69" fmla="*/ 428 h 1050"/>
                <a:gd name="T70" fmla="*/ 106 w 1143"/>
                <a:gd name="T71" fmla="*/ 348 h 1050"/>
                <a:gd name="T72" fmla="*/ 93 w 1143"/>
                <a:gd name="T73" fmla="*/ 258 h 1050"/>
                <a:gd name="T74" fmla="*/ 158 w 1143"/>
                <a:gd name="T75" fmla="*/ 171 h 1050"/>
                <a:gd name="T76" fmla="*/ 183 w 1143"/>
                <a:gd name="T77" fmla="*/ 64 h 1050"/>
                <a:gd name="T78" fmla="*/ 737 w 1143"/>
                <a:gd name="T79" fmla="*/ 0 h 1050"/>
                <a:gd name="T80" fmla="*/ 740 w 1143"/>
                <a:gd name="T81" fmla="*/ 71 h 1050"/>
                <a:gd name="T82" fmla="*/ 808 w 1143"/>
                <a:gd name="T83" fmla="*/ 138 h 1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43" h="1050">
                  <a:moveTo>
                    <a:pt x="808" y="138"/>
                  </a:moveTo>
                  <a:lnTo>
                    <a:pt x="740" y="226"/>
                  </a:lnTo>
                  <a:lnTo>
                    <a:pt x="746" y="313"/>
                  </a:lnTo>
                  <a:lnTo>
                    <a:pt x="801" y="422"/>
                  </a:lnTo>
                  <a:lnTo>
                    <a:pt x="792" y="486"/>
                  </a:lnTo>
                  <a:lnTo>
                    <a:pt x="817" y="657"/>
                  </a:lnTo>
                  <a:lnTo>
                    <a:pt x="879" y="705"/>
                  </a:lnTo>
                  <a:lnTo>
                    <a:pt x="875" y="757"/>
                  </a:lnTo>
                  <a:lnTo>
                    <a:pt x="1017" y="802"/>
                  </a:lnTo>
                  <a:lnTo>
                    <a:pt x="1094" y="840"/>
                  </a:lnTo>
                  <a:lnTo>
                    <a:pt x="1143" y="870"/>
                  </a:lnTo>
                  <a:lnTo>
                    <a:pt x="1127" y="902"/>
                  </a:lnTo>
                  <a:lnTo>
                    <a:pt x="1136" y="941"/>
                  </a:lnTo>
                  <a:lnTo>
                    <a:pt x="1091" y="1015"/>
                  </a:lnTo>
                  <a:lnTo>
                    <a:pt x="1081" y="1050"/>
                  </a:lnTo>
                  <a:lnTo>
                    <a:pt x="763" y="1050"/>
                  </a:lnTo>
                  <a:lnTo>
                    <a:pt x="583" y="857"/>
                  </a:lnTo>
                  <a:lnTo>
                    <a:pt x="499" y="905"/>
                  </a:lnTo>
                  <a:lnTo>
                    <a:pt x="373" y="1027"/>
                  </a:lnTo>
                  <a:lnTo>
                    <a:pt x="280" y="1008"/>
                  </a:lnTo>
                  <a:lnTo>
                    <a:pt x="232" y="960"/>
                  </a:lnTo>
                  <a:lnTo>
                    <a:pt x="229" y="917"/>
                  </a:lnTo>
                  <a:lnTo>
                    <a:pt x="183" y="914"/>
                  </a:lnTo>
                  <a:lnTo>
                    <a:pt x="170" y="928"/>
                  </a:lnTo>
                  <a:lnTo>
                    <a:pt x="125" y="911"/>
                  </a:lnTo>
                  <a:lnTo>
                    <a:pt x="96" y="889"/>
                  </a:lnTo>
                  <a:lnTo>
                    <a:pt x="74" y="883"/>
                  </a:lnTo>
                  <a:lnTo>
                    <a:pt x="35" y="937"/>
                  </a:lnTo>
                  <a:lnTo>
                    <a:pt x="48" y="809"/>
                  </a:lnTo>
                  <a:lnTo>
                    <a:pt x="77" y="699"/>
                  </a:lnTo>
                  <a:lnTo>
                    <a:pt x="68" y="593"/>
                  </a:lnTo>
                  <a:lnTo>
                    <a:pt x="38" y="580"/>
                  </a:lnTo>
                  <a:lnTo>
                    <a:pt x="0" y="538"/>
                  </a:lnTo>
                  <a:lnTo>
                    <a:pt x="3" y="483"/>
                  </a:lnTo>
                  <a:lnTo>
                    <a:pt x="74" y="428"/>
                  </a:lnTo>
                  <a:lnTo>
                    <a:pt x="106" y="348"/>
                  </a:lnTo>
                  <a:lnTo>
                    <a:pt x="93" y="258"/>
                  </a:lnTo>
                  <a:lnTo>
                    <a:pt x="158" y="171"/>
                  </a:lnTo>
                  <a:lnTo>
                    <a:pt x="183" y="64"/>
                  </a:lnTo>
                  <a:lnTo>
                    <a:pt x="737" y="0"/>
                  </a:lnTo>
                  <a:lnTo>
                    <a:pt x="740" y="71"/>
                  </a:lnTo>
                  <a:lnTo>
                    <a:pt x="808" y="13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84" name="Freeform 96"/>
            <p:cNvSpPr>
              <a:spLocks/>
            </p:cNvSpPr>
            <p:nvPr/>
          </p:nvSpPr>
          <p:spPr bwMode="auto">
            <a:xfrm>
              <a:off x="4353" y="2721"/>
              <a:ext cx="207" cy="198"/>
            </a:xfrm>
            <a:custGeom>
              <a:avLst/>
              <a:gdLst>
                <a:gd name="T0" fmla="*/ 505 w 1084"/>
                <a:gd name="T1" fmla="*/ 57 h 1044"/>
                <a:gd name="T2" fmla="*/ 527 w 1084"/>
                <a:gd name="T3" fmla="*/ 167 h 1044"/>
                <a:gd name="T4" fmla="*/ 459 w 1084"/>
                <a:gd name="T5" fmla="*/ 303 h 1044"/>
                <a:gd name="T6" fmla="*/ 421 w 1084"/>
                <a:gd name="T7" fmla="*/ 463 h 1044"/>
                <a:gd name="T8" fmla="*/ 234 w 1084"/>
                <a:gd name="T9" fmla="*/ 583 h 1044"/>
                <a:gd name="T10" fmla="*/ 238 w 1084"/>
                <a:gd name="T11" fmla="*/ 715 h 1044"/>
                <a:gd name="T12" fmla="*/ 167 w 1084"/>
                <a:gd name="T13" fmla="*/ 811 h 1044"/>
                <a:gd name="T14" fmla="*/ 122 w 1084"/>
                <a:gd name="T15" fmla="*/ 841 h 1044"/>
                <a:gd name="T16" fmla="*/ 0 w 1084"/>
                <a:gd name="T17" fmla="*/ 1044 h 1044"/>
                <a:gd name="T18" fmla="*/ 170 w 1084"/>
                <a:gd name="T19" fmla="*/ 946 h 1044"/>
                <a:gd name="T20" fmla="*/ 228 w 1084"/>
                <a:gd name="T21" fmla="*/ 1011 h 1044"/>
                <a:gd name="T22" fmla="*/ 296 w 1084"/>
                <a:gd name="T23" fmla="*/ 976 h 1044"/>
                <a:gd name="T24" fmla="*/ 489 w 1084"/>
                <a:gd name="T25" fmla="*/ 976 h 1044"/>
                <a:gd name="T26" fmla="*/ 486 w 1084"/>
                <a:gd name="T27" fmla="*/ 882 h 1044"/>
                <a:gd name="T28" fmla="*/ 544 w 1084"/>
                <a:gd name="T29" fmla="*/ 847 h 1044"/>
                <a:gd name="T30" fmla="*/ 675 w 1084"/>
                <a:gd name="T31" fmla="*/ 831 h 1044"/>
                <a:gd name="T32" fmla="*/ 727 w 1084"/>
                <a:gd name="T33" fmla="*/ 763 h 1044"/>
                <a:gd name="T34" fmla="*/ 766 w 1084"/>
                <a:gd name="T35" fmla="*/ 792 h 1044"/>
                <a:gd name="T36" fmla="*/ 834 w 1084"/>
                <a:gd name="T37" fmla="*/ 817 h 1044"/>
                <a:gd name="T38" fmla="*/ 1040 w 1084"/>
                <a:gd name="T39" fmla="*/ 647 h 1044"/>
                <a:gd name="T40" fmla="*/ 1016 w 1084"/>
                <a:gd name="T41" fmla="*/ 599 h 1044"/>
                <a:gd name="T42" fmla="*/ 1007 w 1084"/>
                <a:gd name="T43" fmla="*/ 502 h 1044"/>
                <a:gd name="T44" fmla="*/ 1084 w 1084"/>
                <a:gd name="T45" fmla="*/ 183 h 1044"/>
                <a:gd name="T46" fmla="*/ 1033 w 1084"/>
                <a:gd name="T47" fmla="*/ 189 h 1044"/>
                <a:gd name="T48" fmla="*/ 1033 w 1084"/>
                <a:gd name="T49" fmla="*/ 148 h 1044"/>
                <a:gd name="T50" fmla="*/ 978 w 1084"/>
                <a:gd name="T51" fmla="*/ 155 h 1044"/>
                <a:gd name="T52" fmla="*/ 834 w 1084"/>
                <a:gd name="T53" fmla="*/ 229 h 1044"/>
                <a:gd name="T54" fmla="*/ 779 w 1084"/>
                <a:gd name="T55" fmla="*/ 222 h 1044"/>
                <a:gd name="T56" fmla="*/ 746 w 1084"/>
                <a:gd name="T57" fmla="*/ 183 h 1044"/>
                <a:gd name="T58" fmla="*/ 733 w 1084"/>
                <a:gd name="T59" fmla="*/ 38 h 1044"/>
                <a:gd name="T60" fmla="*/ 662 w 1084"/>
                <a:gd name="T61" fmla="*/ 0 h 1044"/>
                <a:gd name="T62" fmla="*/ 624 w 1084"/>
                <a:gd name="T63" fmla="*/ 0 h 1044"/>
                <a:gd name="T64" fmla="*/ 505 w 1084"/>
                <a:gd name="T65" fmla="*/ 57 h 10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84" h="1044">
                  <a:moveTo>
                    <a:pt x="505" y="57"/>
                  </a:moveTo>
                  <a:lnTo>
                    <a:pt x="527" y="167"/>
                  </a:lnTo>
                  <a:lnTo>
                    <a:pt x="459" y="303"/>
                  </a:lnTo>
                  <a:lnTo>
                    <a:pt x="421" y="463"/>
                  </a:lnTo>
                  <a:lnTo>
                    <a:pt x="234" y="583"/>
                  </a:lnTo>
                  <a:lnTo>
                    <a:pt x="238" y="715"/>
                  </a:lnTo>
                  <a:lnTo>
                    <a:pt x="167" y="811"/>
                  </a:lnTo>
                  <a:lnTo>
                    <a:pt x="122" y="841"/>
                  </a:lnTo>
                  <a:lnTo>
                    <a:pt x="0" y="1044"/>
                  </a:lnTo>
                  <a:lnTo>
                    <a:pt x="170" y="946"/>
                  </a:lnTo>
                  <a:lnTo>
                    <a:pt x="228" y="1011"/>
                  </a:lnTo>
                  <a:lnTo>
                    <a:pt x="296" y="976"/>
                  </a:lnTo>
                  <a:lnTo>
                    <a:pt x="489" y="976"/>
                  </a:lnTo>
                  <a:lnTo>
                    <a:pt x="486" y="882"/>
                  </a:lnTo>
                  <a:lnTo>
                    <a:pt x="544" y="847"/>
                  </a:lnTo>
                  <a:lnTo>
                    <a:pt x="675" y="831"/>
                  </a:lnTo>
                  <a:lnTo>
                    <a:pt x="727" y="763"/>
                  </a:lnTo>
                  <a:lnTo>
                    <a:pt x="766" y="792"/>
                  </a:lnTo>
                  <a:lnTo>
                    <a:pt x="834" y="817"/>
                  </a:lnTo>
                  <a:lnTo>
                    <a:pt x="1040" y="647"/>
                  </a:lnTo>
                  <a:lnTo>
                    <a:pt x="1016" y="599"/>
                  </a:lnTo>
                  <a:lnTo>
                    <a:pt x="1007" y="502"/>
                  </a:lnTo>
                  <a:lnTo>
                    <a:pt x="1084" y="183"/>
                  </a:lnTo>
                  <a:lnTo>
                    <a:pt x="1033" y="189"/>
                  </a:lnTo>
                  <a:lnTo>
                    <a:pt x="1033" y="148"/>
                  </a:lnTo>
                  <a:lnTo>
                    <a:pt x="978" y="155"/>
                  </a:lnTo>
                  <a:lnTo>
                    <a:pt x="834" y="229"/>
                  </a:lnTo>
                  <a:lnTo>
                    <a:pt x="779" y="222"/>
                  </a:lnTo>
                  <a:lnTo>
                    <a:pt x="746" y="183"/>
                  </a:lnTo>
                  <a:lnTo>
                    <a:pt x="733" y="38"/>
                  </a:lnTo>
                  <a:lnTo>
                    <a:pt x="662" y="0"/>
                  </a:lnTo>
                  <a:lnTo>
                    <a:pt x="624" y="0"/>
                  </a:lnTo>
                  <a:lnTo>
                    <a:pt x="505" y="5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85" name="Freeform 97"/>
            <p:cNvSpPr>
              <a:spLocks/>
            </p:cNvSpPr>
            <p:nvPr/>
          </p:nvSpPr>
          <p:spPr bwMode="auto">
            <a:xfrm>
              <a:off x="4531" y="3116"/>
              <a:ext cx="151" cy="124"/>
            </a:xfrm>
            <a:custGeom>
              <a:avLst/>
              <a:gdLst>
                <a:gd name="T0" fmla="*/ 66 w 787"/>
                <a:gd name="T1" fmla="*/ 461 h 664"/>
                <a:gd name="T2" fmla="*/ 113 w 787"/>
                <a:gd name="T3" fmla="*/ 501 h 664"/>
                <a:gd name="T4" fmla="*/ 216 w 787"/>
                <a:gd name="T5" fmla="*/ 501 h 664"/>
                <a:gd name="T6" fmla="*/ 261 w 787"/>
                <a:gd name="T7" fmla="*/ 553 h 664"/>
                <a:gd name="T8" fmla="*/ 212 w 787"/>
                <a:gd name="T9" fmla="*/ 603 h 664"/>
                <a:gd name="T10" fmla="*/ 259 w 787"/>
                <a:gd name="T11" fmla="*/ 650 h 664"/>
                <a:gd name="T12" fmla="*/ 301 w 787"/>
                <a:gd name="T13" fmla="*/ 664 h 664"/>
                <a:gd name="T14" fmla="*/ 332 w 787"/>
                <a:gd name="T15" fmla="*/ 627 h 664"/>
                <a:gd name="T16" fmla="*/ 386 w 787"/>
                <a:gd name="T17" fmla="*/ 624 h 664"/>
                <a:gd name="T18" fmla="*/ 412 w 787"/>
                <a:gd name="T19" fmla="*/ 589 h 664"/>
                <a:gd name="T20" fmla="*/ 447 w 787"/>
                <a:gd name="T21" fmla="*/ 583 h 664"/>
                <a:gd name="T22" fmla="*/ 455 w 787"/>
                <a:gd name="T23" fmla="*/ 546 h 664"/>
                <a:gd name="T24" fmla="*/ 518 w 787"/>
                <a:gd name="T25" fmla="*/ 537 h 664"/>
                <a:gd name="T26" fmla="*/ 585 w 787"/>
                <a:gd name="T27" fmla="*/ 494 h 664"/>
                <a:gd name="T28" fmla="*/ 605 w 787"/>
                <a:gd name="T29" fmla="*/ 393 h 664"/>
                <a:gd name="T30" fmla="*/ 660 w 787"/>
                <a:gd name="T31" fmla="*/ 341 h 664"/>
                <a:gd name="T32" fmla="*/ 707 w 787"/>
                <a:gd name="T33" fmla="*/ 318 h 664"/>
                <a:gd name="T34" fmla="*/ 709 w 787"/>
                <a:gd name="T35" fmla="*/ 268 h 664"/>
                <a:gd name="T36" fmla="*/ 787 w 787"/>
                <a:gd name="T37" fmla="*/ 259 h 664"/>
                <a:gd name="T38" fmla="*/ 660 w 787"/>
                <a:gd name="T39" fmla="*/ 152 h 664"/>
                <a:gd name="T40" fmla="*/ 568 w 787"/>
                <a:gd name="T41" fmla="*/ 150 h 664"/>
                <a:gd name="T42" fmla="*/ 556 w 787"/>
                <a:gd name="T43" fmla="*/ 192 h 664"/>
                <a:gd name="T44" fmla="*/ 445 w 787"/>
                <a:gd name="T45" fmla="*/ 186 h 664"/>
                <a:gd name="T46" fmla="*/ 388 w 787"/>
                <a:gd name="T47" fmla="*/ 144 h 664"/>
                <a:gd name="T48" fmla="*/ 320 w 787"/>
                <a:gd name="T49" fmla="*/ 144 h 664"/>
                <a:gd name="T50" fmla="*/ 261 w 787"/>
                <a:gd name="T51" fmla="*/ 29 h 664"/>
                <a:gd name="T52" fmla="*/ 200 w 787"/>
                <a:gd name="T53" fmla="*/ 29 h 664"/>
                <a:gd name="T54" fmla="*/ 162 w 787"/>
                <a:gd name="T55" fmla="*/ 39 h 664"/>
                <a:gd name="T56" fmla="*/ 0 w 787"/>
                <a:gd name="T57" fmla="*/ 0 h 664"/>
                <a:gd name="T58" fmla="*/ 11 w 787"/>
                <a:gd name="T59" fmla="*/ 33 h 664"/>
                <a:gd name="T60" fmla="*/ 83 w 787"/>
                <a:gd name="T61" fmla="*/ 87 h 664"/>
                <a:gd name="T62" fmla="*/ 83 w 787"/>
                <a:gd name="T63" fmla="*/ 122 h 664"/>
                <a:gd name="T64" fmla="*/ 186 w 787"/>
                <a:gd name="T65" fmla="*/ 204 h 664"/>
                <a:gd name="T66" fmla="*/ 112 w 787"/>
                <a:gd name="T67" fmla="*/ 228 h 664"/>
                <a:gd name="T68" fmla="*/ 120 w 787"/>
                <a:gd name="T69" fmla="*/ 391 h 664"/>
                <a:gd name="T70" fmla="*/ 141 w 787"/>
                <a:gd name="T71" fmla="*/ 447 h 664"/>
                <a:gd name="T72" fmla="*/ 66 w 787"/>
                <a:gd name="T73" fmla="*/ 461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87" h="664">
                  <a:moveTo>
                    <a:pt x="66" y="461"/>
                  </a:moveTo>
                  <a:lnTo>
                    <a:pt x="113" y="501"/>
                  </a:lnTo>
                  <a:lnTo>
                    <a:pt x="216" y="501"/>
                  </a:lnTo>
                  <a:lnTo>
                    <a:pt x="261" y="553"/>
                  </a:lnTo>
                  <a:lnTo>
                    <a:pt x="212" y="603"/>
                  </a:lnTo>
                  <a:lnTo>
                    <a:pt x="259" y="650"/>
                  </a:lnTo>
                  <a:lnTo>
                    <a:pt x="301" y="664"/>
                  </a:lnTo>
                  <a:lnTo>
                    <a:pt x="332" y="627"/>
                  </a:lnTo>
                  <a:lnTo>
                    <a:pt x="386" y="624"/>
                  </a:lnTo>
                  <a:lnTo>
                    <a:pt x="412" y="589"/>
                  </a:lnTo>
                  <a:lnTo>
                    <a:pt x="447" y="583"/>
                  </a:lnTo>
                  <a:lnTo>
                    <a:pt x="455" y="546"/>
                  </a:lnTo>
                  <a:lnTo>
                    <a:pt x="518" y="537"/>
                  </a:lnTo>
                  <a:lnTo>
                    <a:pt x="585" y="494"/>
                  </a:lnTo>
                  <a:lnTo>
                    <a:pt x="605" y="393"/>
                  </a:lnTo>
                  <a:lnTo>
                    <a:pt x="660" y="341"/>
                  </a:lnTo>
                  <a:lnTo>
                    <a:pt x="707" y="318"/>
                  </a:lnTo>
                  <a:lnTo>
                    <a:pt x="709" y="268"/>
                  </a:lnTo>
                  <a:lnTo>
                    <a:pt x="787" y="259"/>
                  </a:lnTo>
                  <a:lnTo>
                    <a:pt x="660" y="152"/>
                  </a:lnTo>
                  <a:lnTo>
                    <a:pt x="568" y="150"/>
                  </a:lnTo>
                  <a:lnTo>
                    <a:pt x="556" y="192"/>
                  </a:lnTo>
                  <a:lnTo>
                    <a:pt x="445" y="186"/>
                  </a:lnTo>
                  <a:lnTo>
                    <a:pt x="388" y="144"/>
                  </a:lnTo>
                  <a:lnTo>
                    <a:pt x="320" y="144"/>
                  </a:lnTo>
                  <a:lnTo>
                    <a:pt x="261" y="29"/>
                  </a:lnTo>
                  <a:lnTo>
                    <a:pt x="200" y="29"/>
                  </a:lnTo>
                  <a:lnTo>
                    <a:pt x="162" y="39"/>
                  </a:lnTo>
                  <a:lnTo>
                    <a:pt x="0" y="0"/>
                  </a:lnTo>
                  <a:lnTo>
                    <a:pt x="11" y="33"/>
                  </a:lnTo>
                  <a:lnTo>
                    <a:pt x="83" y="87"/>
                  </a:lnTo>
                  <a:lnTo>
                    <a:pt x="83" y="122"/>
                  </a:lnTo>
                  <a:lnTo>
                    <a:pt x="186" y="204"/>
                  </a:lnTo>
                  <a:lnTo>
                    <a:pt x="112" y="228"/>
                  </a:lnTo>
                  <a:lnTo>
                    <a:pt x="120" y="391"/>
                  </a:lnTo>
                  <a:lnTo>
                    <a:pt x="141" y="447"/>
                  </a:lnTo>
                  <a:lnTo>
                    <a:pt x="66" y="46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86" name="Freeform 98"/>
            <p:cNvSpPr>
              <a:spLocks/>
            </p:cNvSpPr>
            <p:nvPr/>
          </p:nvSpPr>
          <p:spPr bwMode="auto">
            <a:xfrm>
              <a:off x="4516" y="3003"/>
              <a:ext cx="169" cy="106"/>
            </a:xfrm>
            <a:custGeom>
              <a:avLst/>
              <a:gdLst>
                <a:gd name="T0" fmla="*/ 0 w 888"/>
                <a:gd name="T1" fmla="*/ 175 h 559"/>
                <a:gd name="T2" fmla="*/ 47 w 888"/>
                <a:gd name="T3" fmla="*/ 180 h 559"/>
                <a:gd name="T4" fmla="*/ 70 w 888"/>
                <a:gd name="T5" fmla="*/ 224 h 559"/>
                <a:gd name="T6" fmla="*/ 280 w 888"/>
                <a:gd name="T7" fmla="*/ 218 h 559"/>
                <a:gd name="T8" fmla="*/ 325 w 888"/>
                <a:gd name="T9" fmla="*/ 269 h 559"/>
                <a:gd name="T10" fmla="*/ 474 w 888"/>
                <a:gd name="T11" fmla="*/ 184 h 559"/>
                <a:gd name="T12" fmla="*/ 476 w 888"/>
                <a:gd name="T13" fmla="*/ 121 h 559"/>
                <a:gd name="T14" fmla="*/ 584 w 888"/>
                <a:gd name="T15" fmla="*/ 76 h 559"/>
                <a:gd name="T16" fmla="*/ 626 w 888"/>
                <a:gd name="T17" fmla="*/ 116 h 559"/>
                <a:gd name="T18" fmla="*/ 770 w 888"/>
                <a:gd name="T19" fmla="*/ 38 h 559"/>
                <a:gd name="T20" fmla="*/ 827 w 888"/>
                <a:gd name="T21" fmla="*/ 0 h 559"/>
                <a:gd name="T22" fmla="*/ 888 w 888"/>
                <a:gd name="T23" fmla="*/ 8 h 559"/>
                <a:gd name="T24" fmla="*/ 797 w 888"/>
                <a:gd name="T25" fmla="*/ 146 h 559"/>
                <a:gd name="T26" fmla="*/ 837 w 888"/>
                <a:gd name="T27" fmla="*/ 191 h 559"/>
                <a:gd name="T28" fmla="*/ 834 w 888"/>
                <a:gd name="T29" fmla="*/ 238 h 559"/>
                <a:gd name="T30" fmla="*/ 737 w 888"/>
                <a:gd name="T31" fmla="*/ 328 h 559"/>
                <a:gd name="T32" fmla="*/ 726 w 888"/>
                <a:gd name="T33" fmla="*/ 354 h 559"/>
                <a:gd name="T34" fmla="*/ 739 w 888"/>
                <a:gd name="T35" fmla="*/ 385 h 559"/>
                <a:gd name="T36" fmla="*/ 766 w 888"/>
                <a:gd name="T37" fmla="*/ 391 h 559"/>
                <a:gd name="T38" fmla="*/ 768 w 888"/>
                <a:gd name="T39" fmla="*/ 437 h 559"/>
                <a:gd name="T40" fmla="*/ 716 w 888"/>
                <a:gd name="T41" fmla="*/ 479 h 559"/>
                <a:gd name="T42" fmla="*/ 678 w 888"/>
                <a:gd name="T43" fmla="*/ 557 h 559"/>
                <a:gd name="T44" fmla="*/ 634 w 888"/>
                <a:gd name="T45" fmla="*/ 559 h 559"/>
                <a:gd name="T46" fmla="*/ 417 w 888"/>
                <a:gd name="T47" fmla="*/ 462 h 559"/>
                <a:gd name="T48" fmla="*/ 348 w 888"/>
                <a:gd name="T49" fmla="*/ 450 h 559"/>
                <a:gd name="T50" fmla="*/ 278 w 888"/>
                <a:gd name="T51" fmla="*/ 427 h 559"/>
                <a:gd name="T52" fmla="*/ 214 w 888"/>
                <a:gd name="T53" fmla="*/ 416 h 559"/>
                <a:gd name="T54" fmla="*/ 101 w 888"/>
                <a:gd name="T55" fmla="*/ 441 h 559"/>
                <a:gd name="T56" fmla="*/ 101 w 888"/>
                <a:gd name="T57" fmla="*/ 431 h 559"/>
                <a:gd name="T58" fmla="*/ 9 w 888"/>
                <a:gd name="T59" fmla="*/ 269 h 559"/>
                <a:gd name="T60" fmla="*/ 0 w 888"/>
                <a:gd name="T61" fmla="*/ 175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88" h="559">
                  <a:moveTo>
                    <a:pt x="0" y="175"/>
                  </a:moveTo>
                  <a:lnTo>
                    <a:pt x="47" y="180"/>
                  </a:lnTo>
                  <a:lnTo>
                    <a:pt x="70" y="224"/>
                  </a:lnTo>
                  <a:lnTo>
                    <a:pt x="280" y="218"/>
                  </a:lnTo>
                  <a:lnTo>
                    <a:pt x="325" y="269"/>
                  </a:lnTo>
                  <a:lnTo>
                    <a:pt x="474" y="184"/>
                  </a:lnTo>
                  <a:lnTo>
                    <a:pt x="476" y="121"/>
                  </a:lnTo>
                  <a:lnTo>
                    <a:pt x="584" y="76"/>
                  </a:lnTo>
                  <a:lnTo>
                    <a:pt x="626" y="116"/>
                  </a:lnTo>
                  <a:lnTo>
                    <a:pt x="770" y="38"/>
                  </a:lnTo>
                  <a:lnTo>
                    <a:pt x="827" y="0"/>
                  </a:lnTo>
                  <a:lnTo>
                    <a:pt x="888" y="8"/>
                  </a:lnTo>
                  <a:lnTo>
                    <a:pt x="797" y="146"/>
                  </a:lnTo>
                  <a:lnTo>
                    <a:pt x="837" y="191"/>
                  </a:lnTo>
                  <a:lnTo>
                    <a:pt x="834" y="238"/>
                  </a:lnTo>
                  <a:lnTo>
                    <a:pt x="737" y="328"/>
                  </a:lnTo>
                  <a:lnTo>
                    <a:pt x="726" y="354"/>
                  </a:lnTo>
                  <a:lnTo>
                    <a:pt x="739" y="385"/>
                  </a:lnTo>
                  <a:lnTo>
                    <a:pt x="766" y="391"/>
                  </a:lnTo>
                  <a:lnTo>
                    <a:pt x="768" y="437"/>
                  </a:lnTo>
                  <a:lnTo>
                    <a:pt x="716" y="479"/>
                  </a:lnTo>
                  <a:lnTo>
                    <a:pt x="678" y="557"/>
                  </a:lnTo>
                  <a:lnTo>
                    <a:pt x="634" y="559"/>
                  </a:lnTo>
                  <a:lnTo>
                    <a:pt x="417" y="462"/>
                  </a:lnTo>
                  <a:lnTo>
                    <a:pt x="348" y="450"/>
                  </a:lnTo>
                  <a:lnTo>
                    <a:pt x="278" y="427"/>
                  </a:lnTo>
                  <a:lnTo>
                    <a:pt x="214" y="416"/>
                  </a:lnTo>
                  <a:lnTo>
                    <a:pt x="101" y="441"/>
                  </a:lnTo>
                  <a:lnTo>
                    <a:pt x="101" y="431"/>
                  </a:lnTo>
                  <a:lnTo>
                    <a:pt x="9" y="269"/>
                  </a:lnTo>
                  <a:lnTo>
                    <a:pt x="0" y="17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87" name="Freeform 99"/>
            <p:cNvSpPr>
              <a:spLocks/>
            </p:cNvSpPr>
            <p:nvPr/>
          </p:nvSpPr>
          <p:spPr bwMode="auto">
            <a:xfrm>
              <a:off x="4528" y="3081"/>
              <a:ext cx="130" cy="71"/>
            </a:xfrm>
            <a:custGeom>
              <a:avLst/>
              <a:gdLst>
                <a:gd name="T0" fmla="*/ 24 w 684"/>
                <a:gd name="T1" fmla="*/ 175 h 365"/>
                <a:gd name="T2" fmla="*/ 184 w 684"/>
                <a:gd name="T3" fmla="*/ 215 h 365"/>
                <a:gd name="T4" fmla="*/ 226 w 684"/>
                <a:gd name="T5" fmla="*/ 204 h 365"/>
                <a:gd name="T6" fmla="*/ 283 w 684"/>
                <a:gd name="T7" fmla="*/ 204 h 365"/>
                <a:gd name="T8" fmla="*/ 347 w 684"/>
                <a:gd name="T9" fmla="*/ 321 h 365"/>
                <a:gd name="T10" fmla="*/ 408 w 684"/>
                <a:gd name="T11" fmla="*/ 319 h 365"/>
                <a:gd name="T12" fmla="*/ 465 w 684"/>
                <a:gd name="T13" fmla="*/ 359 h 365"/>
                <a:gd name="T14" fmla="*/ 580 w 684"/>
                <a:gd name="T15" fmla="*/ 365 h 365"/>
                <a:gd name="T16" fmla="*/ 590 w 684"/>
                <a:gd name="T17" fmla="*/ 325 h 365"/>
                <a:gd name="T18" fmla="*/ 684 w 684"/>
                <a:gd name="T19" fmla="*/ 325 h 365"/>
                <a:gd name="T20" fmla="*/ 670 w 684"/>
                <a:gd name="T21" fmla="*/ 236 h 365"/>
                <a:gd name="T22" fmla="*/ 615 w 684"/>
                <a:gd name="T23" fmla="*/ 144 h 365"/>
                <a:gd name="T24" fmla="*/ 578 w 684"/>
                <a:gd name="T25" fmla="*/ 146 h 365"/>
                <a:gd name="T26" fmla="*/ 352 w 684"/>
                <a:gd name="T27" fmla="*/ 45 h 365"/>
                <a:gd name="T28" fmla="*/ 301 w 684"/>
                <a:gd name="T29" fmla="*/ 40 h 365"/>
                <a:gd name="T30" fmla="*/ 163 w 684"/>
                <a:gd name="T31" fmla="*/ 0 h 365"/>
                <a:gd name="T32" fmla="*/ 40 w 684"/>
                <a:gd name="T33" fmla="*/ 26 h 365"/>
                <a:gd name="T34" fmla="*/ 0 w 684"/>
                <a:gd name="T35" fmla="*/ 95 h 365"/>
                <a:gd name="T36" fmla="*/ 24 w 684"/>
                <a:gd name="T37" fmla="*/ 175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84" h="365">
                  <a:moveTo>
                    <a:pt x="24" y="175"/>
                  </a:moveTo>
                  <a:lnTo>
                    <a:pt x="184" y="215"/>
                  </a:lnTo>
                  <a:lnTo>
                    <a:pt x="226" y="204"/>
                  </a:lnTo>
                  <a:lnTo>
                    <a:pt x="283" y="204"/>
                  </a:lnTo>
                  <a:lnTo>
                    <a:pt x="347" y="321"/>
                  </a:lnTo>
                  <a:lnTo>
                    <a:pt x="408" y="319"/>
                  </a:lnTo>
                  <a:lnTo>
                    <a:pt x="465" y="359"/>
                  </a:lnTo>
                  <a:lnTo>
                    <a:pt x="580" y="365"/>
                  </a:lnTo>
                  <a:lnTo>
                    <a:pt x="590" y="325"/>
                  </a:lnTo>
                  <a:lnTo>
                    <a:pt x="684" y="325"/>
                  </a:lnTo>
                  <a:lnTo>
                    <a:pt x="670" y="236"/>
                  </a:lnTo>
                  <a:lnTo>
                    <a:pt x="615" y="144"/>
                  </a:lnTo>
                  <a:lnTo>
                    <a:pt x="578" y="146"/>
                  </a:lnTo>
                  <a:lnTo>
                    <a:pt x="352" y="45"/>
                  </a:lnTo>
                  <a:lnTo>
                    <a:pt x="301" y="40"/>
                  </a:lnTo>
                  <a:lnTo>
                    <a:pt x="163" y="0"/>
                  </a:lnTo>
                  <a:lnTo>
                    <a:pt x="40" y="26"/>
                  </a:lnTo>
                  <a:lnTo>
                    <a:pt x="0" y="95"/>
                  </a:lnTo>
                  <a:lnTo>
                    <a:pt x="24" y="17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88" name="Freeform 100"/>
            <p:cNvSpPr>
              <a:spLocks/>
            </p:cNvSpPr>
            <p:nvPr/>
          </p:nvSpPr>
          <p:spPr bwMode="auto">
            <a:xfrm>
              <a:off x="4692" y="2536"/>
              <a:ext cx="132" cy="282"/>
            </a:xfrm>
            <a:custGeom>
              <a:avLst/>
              <a:gdLst>
                <a:gd name="T0" fmla="*/ 97 w 686"/>
                <a:gd name="T1" fmla="*/ 1394 h 1484"/>
                <a:gd name="T2" fmla="*/ 39 w 686"/>
                <a:gd name="T3" fmla="*/ 1374 h 1484"/>
                <a:gd name="T4" fmla="*/ 0 w 686"/>
                <a:gd name="T5" fmla="*/ 1309 h 1484"/>
                <a:gd name="T6" fmla="*/ 0 w 686"/>
                <a:gd name="T7" fmla="*/ 1284 h 1484"/>
                <a:gd name="T8" fmla="*/ 132 w 686"/>
                <a:gd name="T9" fmla="*/ 1103 h 1484"/>
                <a:gd name="T10" fmla="*/ 135 w 686"/>
                <a:gd name="T11" fmla="*/ 1010 h 1484"/>
                <a:gd name="T12" fmla="*/ 222 w 686"/>
                <a:gd name="T13" fmla="*/ 826 h 1484"/>
                <a:gd name="T14" fmla="*/ 228 w 686"/>
                <a:gd name="T15" fmla="*/ 763 h 1484"/>
                <a:gd name="T16" fmla="*/ 261 w 686"/>
                <a:gd name="T17" fmla="*/ 823 h 1484"/>
                <a:gd name="T18" fmla="*/ 486 w 686"/>
                <a:gd name="T19" fmla="*/ 489 h 1484"/>
                <a:gd name="T20" fmla="*/ 306 w 686"/>
                <a:gd name="T21" fmla="*/ 659 h 1484"/>
                <a:gd name="T22" fmla="*/ 371 w 686"/>
                <a:gd name="T23" fmla="*/ 453 h 1484"/>
                <a:gd name="T24" fmla="*/ 319 w 686"/>
                <a:gd name="T25" fmla="*/ 415 h 1484"/>
                <a:gd name="T26" fmla="*/ 303 w 686"/>
                <a:gd name="T27" fmla="*/ 327 h 1484"/>
                <a:gd name="T28" fmla="*/ 344 w 686"/>
                <a:gd name="T29" fmla="*/ 286 h 1484"/>
                <a:gd name="T30" fmla="*/ 380 w 686"/>
                <a:gd name="T31" fmla="*/ 276 h 1484"/>
                <a:gd name="T32" fmla="*/ 383 w 686"/>
                <a:gd name="T33" fmla="*/ 15 h 1484"/>
                <a:gd name="T34" fmla="*/ 415 w 686"/>
                <a:gd name="T35" fmla="*/ 0 h 1484"/>
                <a:gd name="T36" fmla="*/ 445 w 686"/>
                <a:gd name="T37" fmla="*/ 6 h 1484"/>
                <a:gd name="T38" fmla="*/ 457 w 686"/>
                <a:gd name="T39" fmla="*/ 105 h 1484"/>
                <a:gd name="T40" fmla="*/ 428 w 686"/>
                <a:gd name="T41" fmla="*/ 206 h 1484"/>
                <a:gd name="T42" fmla="*/ 415 w 686"/>
                <a:gd name="T43" fmla="*/ 341 h 1484"/>
                <a:gd name="T44" fmla="*/ 454 w 686"/>
                <a:gd name="T45" fmla="*/ 299 h 1484"/>
                <a:gd name="T46" fmla="*/ 476 w 686"/>
                <a:gd name="T47" fmla="*/ 302 h 1484"/>
                <a:gd name="T48" fmla="*/ 512 w 686"/>
                <a:gd name="T49" fmla="*/ 327 h 1484"/>
                <a:gd name="T50" fmla="*/ 550 w 686"/>
                <a:gd name="T51" fmla="*/ 334 h 1484"/>
                <a:gd name="T52" fmla="*/ 560 w 686"/>
                <a:gd name="T53" fmla="*/ 324 h 1484"/>
                <a:gd name="T54" fmla="*/ 605 w 686"/>
                <a:gd name="T55" fmla="*/ 330 h 1484"/>
                <a:gd name="T56" fmla="*/ 612 w 686"/>
                <a:gd name="T57" fmla="*/ 373 h 1484"/>
                <a:gd name="T58" fmla="*/ 660 w 686"/>
                <a:gd name="T59" fmla="*/ 421 h 1484"/>
                <a:gd name="T60" fmla="*/ 686 w 686"/>
                <a:gd name="T61" fmla="*/ 684 h 1484"/>
                <a:gd name="T62" fmla="*/ 586 w 686"/>
                <a:gd name="T63" fmla="*/ 752 h 1484"/>
                <a:gd name="T64" fmla="*/ 634 w 686"/>
                <a:gd name="T65" fmla="*/ 894 h 1484"/>
                <a:gd name="T66" fmla="*/ 550 w 686"/>
                <a:gd name="T67" fmla="*/ 969 h 1484"/>
                <a:gd name="T68" fmla="*/ 519 w 686"/>
                <a:gd name="T69" fmla="*/ 978 h 1484"/>
                <a:gd name="T70" fmla="*/ 492 w 686"/>
                <a:gd name="T71" fmla="*/ 1046 h 1484"/>
                <a:gd name="T72" fmla="*/ 431 w 686"/>
                <a:gd name="T73" fmla="*/ 1103 h 1484"/>
                <a:gd name="T74" fmla="*/ 412 w 686"/>
                <a:gd name="T75" fmla="*/ 1164 h 1484"/>
                <a:gd name="T76" fmla="*/ 406 w 686"/>
                <a:gd name="T77" fmla="*/ 1222 h 1484"/>
                <a:gd name="T78" fmla="*/ 338 w 686"/>
                <a:gd name="T79" fmla="*/ 1284 h 1484"/>
                <a:gd name="T80" fmla="*/ 332 w 686"/>
                <a:gd name="T81" fmla="*/ 1339 h 1484"/>
                <a:gd name="T82" fmla="*/ 289 w 686"/>
                <a:gd name="T83" fmla="*/ 1339 h 1484"/>
                <a:gd name="T84" fmla="*/ 251 w 686"/>
                <a:gd name="T85" fmla="*/ 1348 h 1484"/>
                <a:gd name="T86" fmla="*/ 242 w 686"/>
                <a:gd name="T87" fmla="*/ 1413 h 1484"/>
                <a:gd name="T88" fmla="*/ 248 w 686"/>
                <a:gd name="T89" fmla="*/ 1435 h 1484"/>
                <a:gd name="T90" fmla="*/ 182 w 686"/>
                <a:gd name="T91" fmla="*/ 1484 h 1484"/>
                <a:gd name="T92" fmla="*/ 114 w 686"/>
                <a:gd name="T93" fmla="*/ 1464 h 1484"/>
                <a:gd name="T94" fmla="*/ 97 w 686"/>
                <a:gd name="T95" fmla="*/ 1394 h 1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86" h="1484">
                  <a:moveTo>
                    <a:pt x="97" y="1394"/>
                  </a:moveTo>
                  <a:lnTo>
                    <a:pt x="39" y="1374"/>
                  </a:lnTo>
                  <a:lnTo>
                    <a:pt x="0" y="1309"/>
                  </a:lnTo>
                  <a:lnTo>
                    <a:pt x="0" y="1284"/>
                  </a:lnTo>
                  <a:lnTo>
                    <a:pt x="132" y="1103"/>
                  </a:lnTo>
                  <a:lnTo>
                    <a:pt x="135" y="1010"/>
                  </a:lnTo>
                  <a:lnTo>
                    <a:pt x="222" y="826"/>
                  </a:lnTo>
                  <a:lnTo>
                    <a:pt x="228" y="763"/>
                  </a:lnTo>
                  <a:lnTo>
                    <a:pt x="261" y="823"/>
                  </a:lnTo>
                  <a:lnTo>
                    <a:pt x="486" y="489"/>
                  </a:lnTo>
                  <a:lnTo>
                    <a:pt x="306" y="659"/>
                  </a:lnTo>
                  <a:lnTo>
                    <a:pt x="371" y="453"/>
                  </a:lnTo>
                  <a:lnTo>
                    <a:pt x="319" y="415"/>
                  </a:lnTo>
                  <a:lnTo>
                    <a:pt x="303" y="327"/>
                  </a:lnTo>
                  <a:lnTo>
                    <a:pt x="344" y="286"/>
                  </a:lnTo>
                  <a:lnTo>
                    <a:pt x="380" y="276"/>
                  </a:lnTo>
                  <a:lnTo>
                    <a:pt x="383" y="15"/>
                  </a:lnTo>
                  <a:lnTo>
                    <a:pt x="415" y="0"/>
                  </a:lnTo>
                  <a:lnTo>
                    <a:pt x="445" y="6"/>
                  </a:lnTo>
                  <a:lnTo>
                    <a:pt x="457" y="105"/>
                  </a:lnTo>
                  <a:lnTo>
                    <a:pt x="428" y="206"/>
                  </a:lnTo>
                  <a:lnTo>
                    <a:pt x="415" y="341"/>
                  </a:lnTo>
                  <a:lnTo>
                    <a:pt x="454" y="299"/>
                  </a:lnTo>
                  <a:lnTo>
                    <a:pt x="476" y="302"/>
                  </a:lnTo>
                  <a:lnTo>
                    <a:pt x="512" y="327"/>
                  </a:lnTo>
                  <a:lnTo>
                    <a:pt x="550" y="334"/>
                  </a:lnTo>
                  <a:lnTo>
                    <a:pt x="560" y="324"/>
                  </a:lnTo>
                  <a:lnTo>
                    <a:pt x="605" y="330"/>
                  </a:lnTo>
                  <a:lnTo>
                    <a:pt x="612" y="373"/>
                  </a:lnTo>
                  <a:lnTo>
                    <a:pt x="660" y="421"/>
                  </a:lnTo>
                  <a:lnTo>
                    <a:pt x="686" y="684"/>
                  </a:lnTo>
                  <a:lnTo>
                    <a:pt x="586" y="752"/>
                  </a:lnTo>
                  <a:lnTo>
                    <a:pt x="634" y="894"/>
                  </a:lnTo>
                  <a:lnTo>
                    <a:pt x="550" y="969"/>
                  </a:lnTo>
                  <a:lnTo>
                    <a:pt x="519" y="978"/>
                  </a:lnTo>
                  <a:lnTo>
                    <a:pt x="492" y="1046"/>
                  </a:lnTo>
                  <a:lnTo>
                    <a:pt x="431" y="1103"/>
                  </a:lnTo>
                  <a:lnTo>
                    <a:pt x="412" y="1164"/>
                  </a:lnTo>
                  <a:lnTo>
                    <a:pt x="406" y="1222"/>
                  </a:lnTo>
                  <a:lnTo>
                    <a:pt x="338" y="1284"/>
                  </a:lnTo>
                  <a:lnTo>
                    <a:pt x="332" y="1339"/>
                  </a:lnTo>
                  <a:lnTo>
                    <a:pt x="289" y="1339"/>
                  </a:lnTo>
                  <a:lnTo>
                    <a:pt x="251" y="1348"/>
                  </a:lnTo>
                  <a:lnTo>
                    <a:pt x="242" y="1413"/>
                  </a:lnTo>
                  <a:lnTo>
                    <a:pt x="248" y="1435"/>
                  </a:lnTo>
                  <a:lnTo>
                    <a:pt x="182" y="1484"/>
                  </a:lnTo>
                  <a:lnTo>
                    <a:pt x="114" y="1464"/>
                  </a:lnTo>
                  <a:lnTo>
                    <a:pt x="97" y="139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89" name="Freeform 101"/>
            <p:cNvSpPr>
              <a:spLocks/>
            </p:cNvSpPr>
            <p:nvPr/>
          </p:nvSpPr>
          <p:spPr bwMode="auto">
            <a:xfrm>
              <a:off x="4805" y="2587"/>
              <a:ext cx="166" cy="139"/>
            </a:xfrm>
            <a:custGeom>
              <a:avLst/>
              <a:gdLst>
                <a:gd name="T0" fmla="*/ 68 w 879"/>
                <a:gd name="T1" fmla="*/ 151 h 730"/>
                <a:gd name="T2" fmla="*/ 171 w 879"/>
                <a:gd name="T3" fmla="*/ 170 h 730"/>
                <a:gd name="T4" fmla="*/ 284 w 879"/>
                <a:gd name="T5" fmla="*/ 54 h 730"/>
                <a:gd name="T6" fmla="*/ 377 w 879"/>
                <a:gd name="T7" fmla="*/ 0 h 730"/>
                <a:gd name="T8" fmla="*/ 557 w 879"/>
                <a:gd name="T9" fmla="*/ 189 h 730"/>
                <a:gd name="T10" fmla="*/ 875 w 879"/>
                <a:gd name="T11" fmla="*/ 193 h 730"/>
                <a:gd name="T12" fmla="*/ 872 w 879"/>
                <a:gd name="T13" fmla="*/ 209 h 730"/>
                <a:gd name="T14" fmla="*/ 879 w 879"/>
                <a:gd name="T15" fmla="*/ 257 h 730"/>
                <a:gd name="T16" fmla="*/ 853 w 879"/>
                <a:gd name="T17" fmla="*/ 287 h 730"/>
                <a:gd name="T18" fmla="*/ 802 w 879"/>
                <a:gd name="T19" fmla="*/ 290 h 730"/>
                <a:gd name="T20" fmla="*/ 580 w 879"/>
                <a:gd name="T21" fmla="*/ 473 h 730"/>
                <a:gd name="T22" fmla="*/ 567 w 879"/>
                <a:gd name="T23" fmla="*/ 592 h 730"/>
                <a:gd name="T24" fmla="*/ 373 w 879"/>
                <a:gd name="T25" fmla="*/ 724 h 730"/>
                <a:gd name="T26" fmla="*/ 351 w 879"/>
                <a:gd name="T27" fmla="*/ 705 h 730"/>
                <a:gd name="T28" fmla="*/ 290 w 879"/>
                <a:gd name="T29" fmla="*/ 702 h 730"/>
                <a:gd name="T30" fmla="*/ 251 w 879"/>
                <a:gd name="T31" fmla="*/ 679 h 730"/>
                <a:gd name="T32" fmla="*/ 241 w 879"/>
                <a:gd name="T33" fmla="*/ 708 h 730"/>
                <a:gd name="T34" fmla="*/ 222 w 879"/>
                <a:gd name="T35" fmla="*/ 724 h 730"/>
                <a:gd name="T36" fmla="*/ 183 w 879"/>
                <a:gd name="T37" fmla="*/ 730 h 730"/>
                <a:gd name="T38" fmla="*/ 125 w 879"/>
                <a:gd name="T39" fmla="*/ 627 h 730"/>
                <a:gd name="T40" fmla="*/ 48 w 879"/>
                <a:gd name="T41" fmla="*/ 624 h 730"/>
                <a:gd name="T42" fmla="*/ 0 w 879"/>
                <a:gd name="T43" fmla="*/ 490 h 730"/>
                <a:gd name="T44" fmla="*/ 97 w 879"/>
                <a:gd name="T45" fmla="*/ 419 h 730"/>
                <a:gd name="T46" fmla="*/ 68 w 879"/>
                <a:gd name="T47" fmla="*/ 151 h 7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879" h="730">
                  <a:moveTo>
                    <a:pt x="68" y="151"/>
                  </a:moveTo>
                  <a:lnTo>
                    <a:pt x="171" y="170"/>
                  </a:lnTo>
                  <a:lnTo>
                    <a:pt x="284" y="54"/>
                  </a:lnTo>
                  <a:lnTo>
                    <a:pt x="377" y="0"/>
                  </a:lnTo>
                  <a:lnTo>
                    <a:pt x="557" y="189"/>
                  </a:lnTo>
                  <a:lnTo>
                    <a:pt x="875" y="193"/>
                  </a:lnTo>
                  <a:lnTo>
                    <a:pt x="872" y="209"/>
                  </a:lnTo>
                  <a:lnTo>
                    <a:pt x="879" y="257"/>
                  </a:lnTo>
                  <a:lnTo>
                    <a:pt x="853" y="287"/>
                  </a:lnTo>
                  <a:lnTo>
                    <a:pt x="802" y="290"/>
                  </a:lnTo>
                  <a:lnTo>
                    <a:pt x="580" y="473"/>
                  </a:lnTo>
                  <a:lnTo>
                    <a:pt x="567" y="592"/>
                  </a:lnTo>
                  <a:lnTo>
                    <a:pt x="373" y="724"/>
                  </a:lnTo>
                  <a:lnTo>
                    <a:pt x="351" y="705"/>
                  </a:lnTo>
                  <a:lnTo>
                    <a:pt x="290" y="702"/>
                  </a:lnTo>
                  <a:lnTo>
                    <a:pt x="251" y="679"/>
                  </a:lnTo>
                  <a:lnTo>
                    <a:pt x="241" y="708"/>
                  </a:lnTo>
                  <a:lnTo>
                    <a:pt x="222" y="724"/>
                  </a:lnTo>
                  <a:lnTo>
                    <a:pt x="183" y="730"/>
                  </a:lnTo>
                  <a:lnTo>
                    <a:pt x="125" y="627"/>
                  </a:lnTo>
                  <a:lnTo>
                    <a:pt x="48" y="624"/>
                  </a:lnTo>
                  <a:lnTo>
                    <a:pt x="0" y="490"/>
                  </a:lnTo>
                  <a:lnTo>
                    <a:pt x="97" y="419"/>
                  </a:lnTo>
                  <a:lnTo>
                    <a:pt x="68" y="15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90" name="Freeform 102"/>
            <p:cNvSpPr>
              <a:spLocks/>
            </p:cNvSpPr>
            <p:nvPr/>
          </p:nvSpPr>
          <p:spPr bwMode="auto">
            <a:xfrm>
              <a:off x="4661" y="1658"/>
              <a:ext cx="185" cy="193"/>
            </a:xfrm>
            <a:custGeom>
              <a:avLst/>
              <a:gdLst>
                <a:gd name="T0" fmla="*/ 974 w 976"/>
                <a:gd name="T1" fmla="*/ 434 h 1015"/>
                <a:gd name="T2" fmla="*/ 976 w 976"/>
                <a:gd name="T3" fmla="*/ 337 h 1015"/>
                <a:gd name="T4" fmla="*/ 723 w 976"/>
                <a:gd name="T5" fmla="*/ 51 h 1015"/>
                <a:gd name="T6" fmla="*/ 704 w 976"/>
                <a:gd name="T7" fmla="*/ 117 h 1015"/>
                <a:gd name="T8" fmla="*/ 384 w 976"/>
                <a:gd name="T9" fmla="*/ 0 h 1015"/>
                <a:gd name="T10" fmla="*/ 246 w 976"/>
                <a:gd name="T11" fmla="*/ 161 h 1015"/>
                <a:gd name="T12" fmla="*/ 85 w 976"/>
                <a:gd name="T13" fmla="*/ 211 h 1015"/>
                <a:gd name="T14" fmla="*/ 46 w 976"/>
                <a:gd name="T15" fmla="*/ 280 h 1015"/>
                <a:gd name="T16" fmla="*/ 55 w 976"/>
                <a:gd name="T17" fmla="*/ 397 h 1015"/>
                <a:gd name="T18" fmla="*/ 88 w 976"/>
                <a:gd name="T19" fmla="*/ 455 h 1015"/>
                <a:gd name="T20" fmla="*/ 94 w 976"/>
                <a:gd name="T21" fmla="*/ 526 h 1015"/>
                <a:gd name="T22" fmla="*/ 0 w 976"/>
                <a:gd name="T23" fmla="*/ 607 h 1015"/>
                <a:gd name="T24" fmla="*/ 117 w 976"/>
                <a:gd name="T25" fmla="*/ 877 h 1015"/>
                <a:gd name="T26" fmla="*/ 122 w 976"/>
                <a:gd name="T27" fmla="*/ 960 h 1015"/>
                <a:gd name="T28" fmla="*/ 400 w 976"/>
                <a:gd name="T29" fmla="*/ 1015 h 1015"/>
                <a:gd name="T30" fmla="*/ 494 w 976"/>
                <a:gd name="T31" fmla="*/ 914 h 1015"/>
                <a:gd name="T32" fmla="*/ 581 w 976"/>
                <a:gd name="T33" fmla="*/ 924 h 1015"/>
                <a:gd name="T34" fmla="*/ 597 w 976"/>
                <a:gd name="T35" fmla="*/ 914 h 1015"/>
                <a:gd name="T36" fmla="*/ 662 w 976"/>
                <a:gd name="T37" fmla="*/ 924 h 1015"/>
                <a:gd name="T38" fmla="*/ 880 w 976"/>
                <a:gd name="T39" fmla="*/ 689 h 1015"/>
                <a:gd name="T40" fmla="*/ 935 w 976"/>
                <a:gd name="T41" fmla="*/ 683 h 1015"/>
                <a:gd name="T42" fmla="*/ 953 w 976"/>
                <a:gd name="T43" fmla="*/ 547 h 1015"/>
                <a:gd name="T44" fmla="*/ 893 w 976"/>
                <a:gd name="T45" fmla="*/ 512 h 1015"/>
                <a:gd name="T46" fmla="*/ 900 w 976"/>
                <a:gd name="T47" fmla="*/ 468 h 1015"/>
                <a:gd name="T48" fmla="*/ 974 w 976"/>
                <a:gd name="T49" fmla="*/ 434 h 10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76" h="1015">
                  <a:moveTo>
                    <a:pt x="974" y="434"/>
                  </a:moveTo>
                  <a:lnTo>
                    <a:pt x="976" y="337"/>
                  </a:lnTo>
                  <a:lnTo>
                    <a:pt x="723" y="51"/>
                  </a:lnTo>
                  <a:lnTo>
                    <a:pt x="704" y="117"/>
                  </a:lnTo>
                  <a:lnTo>
                    <a:pt x="384" y="0"/>
                  </a:lnTo>
                  <a:lnTo>
                    <a:pt x="246" y="161"/>
                  </a:lnTo>
                  <a:lnTo>
                    <a:pt x="85" y="211"/>
                  </a:lnTo>
                  <a:lnTo>
                    <a:pt x="46" y="280"/>
                  </a:lnTo>
                  <a:lnTo>
                    <a:pt x="55" y="397"/>
                  </a:lnTo>
                  <a:lnTo>
                    <a:pt x="88" y="455"/>
                  </a:lnTo>
                  <a:lnTo>
                    <a:pt x="94" y="526"/>
                  </a:lnTo>
                  <a:lnTo>
                    <a:pt x="0" y="607"/>
                  </a:lnTo>
                  <a:lnTo>
                    <a:pt x="117" y="877"/>
                  </a:lnTo>
                  <a:lnTo>
                    <a:pt x="122" y="960"/>
                  </a:lnTo>
                  <a:lnTo>
                    <a:pt x="400" y="1015"/>
                  </a:lnTo>
                  <a:lnTo>
                    <a:pt x="494" y="914"/>
                  </a:lnTo>
                  <a:lnTo>
                    <a:pt x="581" y="924"/>
                  </a:lnTo>
                  <a:lnTo>
                    <a:pt x="597" y="914"/>
                  </a:lnTo>
                  <a:lnTo>
                    <a:pt x="662" y="924"/>
                  </a:lnTo>
                  <a:lnTo>
                    <a:pt x="880" y="689"/>
                  </a:lnTo>
                  <a:lnTo>
                    <a:pt x="935" y="683"/>
                  </a:lnTo>
                  <a:lnTo>
                    <a:pt x="953" y="547"/>
                  </a:lnTo>
                  <a:lnTo>
                    <a:pt x="893" y="512"/>
                  </a:lnTo>
                  <a:lnTo>
                    <a:pt x="900" y="468"/>
                  </a:lnTo>
                  <a:lnTo>
                    <a:pt x="974" y="43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91" name="Freeform 103"/>
            <p:cNvSpPr>
              <a:spLocks/>
            </p:cNvSpPr>
            <p:nvPr/>
          </p:nvSpPr>
          <p:spPr bwMode="auto">
            <a:xfrm>
              <a:off x="4534" y="1617"/>
              <a:ext cx="199" cy="247"/>
            </a:xfrm>
            <a:custGeom>
              <a:avLst/>
              <a:gdLst>
                <a:gd name="T0" fmla="*/ 875 w 1048"/>
                <a:gd name="T1" fmla="*/ 1194 h 1307"/>
                <a:gd name="T2" fmla="*/ 715 w 1048"/>
                <a:gd name="T3" fmla="*/ 1307 h 1307"/>
                <a:gd name="T4" fmla="*/ 609 w 1048"/>
                <a:gd name="T5" fmla="*/ 1168 h 1307"/>
                <a:gd name="T6" fmla="*/ 577 w 1048"/>
                <a:gd name="T7" fmla="*/ 1182 h 1307"/>
                <a:gd name="T8" fmla="*/ 474 w 1048"/>
                <a:gd name="T9" fmla="*/ 1011 h 1307"/>
                <a:gd name="T10" fmla="*/ 260 w 1048"/>
                <a:gd name="T11" fmla="*/ 1045 h 1307"/>
                <a:gd name="T12" fmla="*/ 325 w 1048"/>
                <a:gd name="T13" fmla="*/ 741 h 1307"/>
                <a:gd name="T14" fmla="*/ 242 w 1048"/>
                <a:gd name="T15" fmla="*/ 728 h 1307"/>
                <a:gd name="T16" fmla="*/ 200 w 1048"/>
                <a:gd name="T17" fmla="*/ 670 h 1307"/>
                <a:gd name="T18" fmla="*/ 147 w 1048"/>
                <a:gd name="T19" fmla="*/ 684 h 1307"/>
                <a:gd name="T20" fmla="*/ 131 w 1048"/>
                <a:gd name="T21" fmla="*/ 710 h 1307"/>
                <a:gd name="T22" fmla="*/ 58 w 1048"/>
                <a:gd name="T23" fmla="*/ 710 h 1307"/>
                <a:gd name="T24" fmla="*/ 21 w 1048"/>
                <a:gd name="T25" fmla="*/ 615 h 1307"/>
                <a:gd name="T26" fmla="*/ 81 w 1048"/>
                <a:gd name="T27" fmla="*/ 461 h 1307"/>
                <a:gd name="T28" fmla="*/ 10 w 1048"/>
                <a:gd name="T29" fmla="*/ 484 h 1307"/>
                <a:gd name="T30" fmla="*/ 0 w 1048"/>
                <a:gd name="T31" fmla="*/ 236 h 1307"/>
                <a:gd name="T32" fmla="*/ 74 w 1048"/>
                <a:gd name="T33" fmla="*/ 44 h 1307"/>
                <a:gd name="T34" fmla="*/ 194 w 1048"/>
                <a:gd name="T35" fmla="*/ 52 h 1307"/>
                <a:gd name="T36" fmla="*/ 244 w 1048"/>
                <a:gd name="T37" fmla="*/ 0 h 1307"/>
                <a:gd name="T38" fmla="*/ 299 w 1048"/>
                <a:gd name="T39" fmla="*/ 13 h 1307"/>
                <a:gd name="T40" fmla="*/ 382 w 1048"/>
                <a:gd name="T41" fmla="*/ 207 h 1307"/>
                <a:gd name="T42" fmla="*/ 456 w 1048"/>
                <a:gd name="T43" fmla="*/ 248 h 1307"/>
                <a:gd name="T44" fmla="*/ 498 w 1048"/>
                <a:gd name="T45" fmla="*/ 236 h 1307"/>
                <a:gd name="T46" fmla="*/ 498 w 1048"/>
                <a:gd name="T47" fmla="*/ 223 h 1307"/>
                <a:gd name="T48" fmla="*/ 600 w 1048"/>
                <a:gd name="T49" fmla="*/ 351 h 1307"/>
                <a:gd name="T50" fmla="*/ 645 w 1048"/>
                <a:gd name="T51" fmla="*/ 367 h 1307"/>
                <a:gd name="T52" fmla="*/ 742 w 1048"/>
                <a:gd name="T53" fmla="*/ 333 h 1307"/>
                <a:gd name="T54" fmla="*/ 786 w 1048"/>
                <a:gd name="T55" fmla="*/ 259 h 1307"/>
                <a:gd name="T56" fmla="*/ 820 w 1048"/>
                <a:gd name="T57" fmla="*/ 264 h 1307"/>
                <a:gd name="T58" fmla="*/ 915 w 1048"/>
                <a:gd name="T59" fmla="*/ 257 h 1307"/>
                <a:gd name="T60" fmla="*/ 1048 w 1048"/>
                <a:gd name="T61" fmla="*/ 218 h 1307"/>
                <a:gd name="T62" fmla="*/ 912 w 1048"/>
                <a:gd name="T63" fmla="*/ 383 h 1307"/>
                <a:gd name="T64" fmla="*/ 752 w 1048"/>
                <a:gd name="T65" fmla="*/ 429 h 1307"/>
                <a:gd name="T66" fmla="*/ 710 w 1048"/>
                <a:gd name="T67" fmla="*/ 498 h 1307"/>
                <a:gd name="T68" fmla="*/ 719 w 1048"/>
                <a:gd name="T69" fmla="*/ 618 h 1307"/>
                <a:gd name="T70" fmla="*/ 758 w 1048"/>
                <a:gd name="T71" fmla="*/ 675 h 1307"/>
                <a:gd name="T72" fmla="*/ 752 w 1048"/>
                <a:gd name="T73" fmla="*/ 751 h 1307"/>
                <a:gd name="T74" fmla="*/ 666 w 1048"/>
                <a:gd name="T75" fmla="*/ 822 h 1307"/>
                <a:gd name="T76" fmla="*/ 784 w 1048"/>
                <a:gd name="T77" fmla="*/ 1105 h 1307"/>
                <a:gd name="T78" fmla="*/ 789 w 1048"/>
                <a:gd name="T79" fmla="*/ 1178 h 1307"/>
                <a:gd name="T80" fmla="*/ 875 w 1048"/>
                <a:gd name="T81" fmla="*/ 1194 h 1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048" h="1307">
                  <a:moveTo>
                    <a:pt x="875" y="1194"/>
                  </a:moveTo>
                  <a:lnTo>
                    <a:pt x="715" y="1307"/>
                  </a:lnTo>
                  <a:lnTo>
                    <a:pt x="609" y="1168"/>
                  </a:lnTo>
                  <a:lnTo>
                    <a:pt x="577" y="1182"/>
                  </a:lnTo>
                  <a:lnTo>
                    <a:pt x="474" y="1011"/>
                  </a:lnTo>
                  <a:lnTo>
                    <a:pt x="260" y="1045"/>
                  </a:lnTo>
                  <a:lnTo>
                    <a:pt x="325" y="741"/>
                  </a:lnTo>
                  <a:lnTo>
                    <a:pt x="242" y="728"/>
                  </a:lnTo>
                  <a:lnTo>
                    <a:pt x="200" y="670"/>
                  </a:lnTo>
                  <a:lnTo>
                    <a:pt x="147" y="684"/>
                  </a:lnTo>
                  <a:lnTo>
                    <a:pt x="131" y="710"/>
                  </a:lnTo>
                  <a:lnTo>
                    <a:pt x="58" y="710"/>
                  </a:lnTo>
                  <a:lnTo>
                    <a:pt x="21" y="615"/>
                  </a:lnTo>
                  <a:lnTo>
                    <a:pt x="81" y="461"/>
                  </a:lnTo>
                  <a:lnTo>
                    <a:pt x="10" y="484"/>
                  </a:lnTo>
                  <a:lnTo>
                    <a:pt x="0" y="236"/>
                  </a:lnTo>
                  <a:lnTo>
                    <a:pt x="74" y="44"/>
                  </a:lnTo>
                  <a:lnTo>
                    <a:pt x="194" y="52"/>
                  </a:lnTo>
                  <a:lnTo>
                    <a:pt x="244" y="0"/>
                  </a:lnTo>
                  <a:lnTo>
                    <a:pt x="299" y="13"/>
                  </a:lnTo>
                  <a:lnTo>
                    <a:pt x="382" y="207"/>
                  </a:lnTo>
                  <a:lnTo>
                    <a:pt x="456" y="248"/>
                  </a:lnTo>
                  <a:lnTo>
                    <a:pt x="498" y="236"/>
                  </a:lnTo>
                  <a:lnTo>
                    <a:pt x="498" y="223"/>
                  </a:lnTo>
                  <a:lnTo>
                    <a:pt x="600" y="351"/>
                  </a:lnTo>
                  <a:lnTo>
                    <a:pt x="645" y="367"/>
                  </a:lnTo>
                  <a:lnTo>
                    <a:pt x="742" y="333"/>
                  </a:lnTo>
                  <a:lnTo>
                    <a:pt x="786" y="259"/>
                  </a:lnTo>
                  <a:lnTo>
                    <a:pt x="820" y="264"/>
                  </a:lnTo>
                  <a:lnTo>
                    <a:pt x="915" y="257"/>
                  </a:lnTo>
                  <a:lnTo>
                    <a:pt x="1048" y="218"/>
                  </a:lnTo>
                  <a:lnTo>
                    <a:pt x="912" y="383"/>
                  </a:lnTo>
                  <a:lnTo>
                    <a:pt x="752" y="429"/>
                  </a:lnTo>
                  <a:lnTo>
                    <a:pt x="710" y="498"/>
                  </a:lnTo>
                  <a:lnTo>
                    <a:pt x="719" y="618"/>
                  </a:lnTo>
                  <a:lnTo>
                    <a:pt x="758" y="675"/>
                  </a:lnTo>
                  <a:lnTo>
                    <a:pt x="752" y="751"/>
                  </a:lnTo>
                  <a:lnTo>
                    <a:pt x="666" y="822"/>
                  </a:lnTo>
                  <a:lnTo>
                    <a:pt x="784" y="1105"/>
                  </a:lnTo>
                  <a:lnTo>
                    <a:pt x="789" y="1178"/>
                  </a:lnTo>
                  <a:lnTo>
                    <a:pt x="875" y="119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92" name="Freeform 104"/>
            <p:cNvSpPr>
              <a:spLocks/>
            </p:cNvSpPr>
            <p:nvPr/>
          </p:nvSpPr>
          <p:spPr bwMode="auto">
            <a:xfrm>
              <a:off x="4353" y="1714"/>
              <a:ext cx="231" cy="174"/>
            </a:xfrm>
            <a:custGeom>
              <a:avLst/>
              <a:gdLst>
                <a:gd name="T0" fmla="*/ 307 w 1211"/>
                <a:gd name="T1" fmla="*/ 0 h 920"/>
                <a:gd name="T2" fmla="*/ 155 w 1211"/>
                <a:gd name="T3" fmla="*/ 41 h 920"/>
                <a:gd name="T4" fmla="*/ 131 w 1211"/>
                <a:gd name="T5" fmla="*/ 228 h 920"/>
                <a:gd name="T6" fmla="*/ 200 w 1211"/>
                <a:gd name="T7" fmla="*/ 334 h 920"/>
                <a:gd name="T8" fmla="*/ 0 w 1211"/>
                <a:gd name="T9" fmla="*/ 543 h 920"/>
                <a:gd name="T10" fmla="*/ 30 w 1211"/>
                <a:gd name="T11" fmla="*/ 567 h 920"/>
                <a:gd name="T12" fmla="*/ 42 w 1211"/>
                <a:gd name="T13" fmla="*/ 598 h 920"/>
                <a:gd name="T14" fmla="*/ 169 w 1211"/>
                <a:gd name="T15" fmla="*/ 603 h 920"/>
                <a:gd name="T16" fmla="*/ 197 w 1211"/>
                <a:gd name="T17" fmla="*/ 636 h 920"/>
                <a:gd name="T18" fmla="*/ 267 w 1211"/>
                <a:gd name="T19" fmla="*/ 598 h 920"/>
                <a:gd name="T20" fmla="*/ 370 w 1211"/>
                <a:gd name="T21" fmla="*/ 603 h 920"/>
                <a:gd name="T22" fmla="*/ 456 w 1211"/>
                <a:gd name="T23" fmla="*/ 628 h 920"/>
                <a:gd name="T24" fmla="*/ 502 w 1211"/>
                <a:gd name="T25" fmla="*/ 667 h 920"/>
                <a:gd name="T26" fmla="*/ 559 w 1211"/>
                <a:gd name="T27" fmla="*/ 674 h 920"/>
                <a:gd name="T28" fmla="*/ 592 w 1211"/>
                <a:gd name="T29" fmla="*/ 700 h 920"/>
                <a:gd name="T30" fmla="*/ 592 w 1211"/>
                <a:gd name="T31" fmla="*/ 734 h 920"/>
                <a:gd name="T32" fmla="*/ 542 w 1211"/>
                <a:gd name="T33" fmla="*/ 789 h 920"/>
                <a:gd name="T34" fmla="*/ 554 w 1211"/>
                <a:gd name="T35" fmla="*/ 827 h 920"/>
                <a:gd name="T36" fmla="*/ 582 w 1211"/>
                <a:gd name="T37" fmla="*/ 839 h 920"/>
                <a:gd name="T38" fmla="*/ 616 w 1211"/>
                <a:gd name="T39" fmla="*/ 920 h 920"/>
                <a:gd name="T40" fmla="*/ 722 w 1211"/>
                <a:gd name="T41" fmla="*/ 889 h 920"/>
                <a:gd name="T42" fmla="*/ 747 w 1211"/>
                <a:gd name="T43" fmla="*/ 832 h 920"/>
                <a:gd name="T44" fmla="*/ 815 w 1211"/>
                <a:gd name="T45" fmla="*/ 825 h 920"/>
                <a:gd name="T46" fmla="*/ 853 w 1211"/>
                <a:gd name="T47" fmla="*/ 707 h 920"/>
                <a:gd name="T48" fmla="*/ 902 w 1211"/>
                <a:gd name="T49" fmla="*/ 684 h 920"/>
                <a:gd name="T50" fmla="*/ 1032 w 1211"/>
                <a:gd name="T51" fmla="*/ 698 h 920"/>
                <a:gd name="T52" fmla="*/ 1211 w 1211"/>
                <a:gd name="T53" fmla="*/ 536 h 920"/>
                <a:gd name="T54" fmla="*/ 1097 w 1211"/>
                <a:gd name="T55" fmla="*/ 404 h 920"/>
                <a:gd name="T56" fmla="*/ 963 w 1211"/>
                <a:gd name="T57" fmla="*/ 408 h 920"/>
                <a:gd name="T58" fmla="*/ 972 w 1211"/>
                <a:gd name="T59" fmla="*/ 302 h 920"/>
                <a:gd name="T60" fmla="*/ 874 w 1211"/>
                <a:gd name="T61" fmla="*/ 302 h 920"/>
                <a:gd name="T62" fmla="*/ 862 w 1211"/>
                <a:gd name="T63" fmla="*/ 224 h 920"/>
                <a:gd name="T64" fmla="*/ 750 w 1211"/>
                <a:gd name="T65" fmla="*/ 230 h 920"/>
                <a:gd name="T66" fmla="*/ 707 w 1211"/>
                <a:gd name="T67" fmla="*/ 177 h 920"/>
                <a:gd name="T68" fmla="*/ 635 w 1211"/>
                <a:gd name="T69" fmla="*/ 179 h 920"/>
                <a:gd name="T70" fmla="*/ 633 w 1211"/>
                <a:gd name="T71" fmla="*/ 115 h 920"/>
                <a:gd name="T72" fmla="*/ 472 w 1211"/>
                <a:gd name="T73" fmla="*/ 124 h 920"/>
                <a:gd name="T74" fmla="*/ 430 w 1211"/>
                <a:gd name="T75" fmla="*/ 82 h 920"/>
                <a:gd name="T76" fmla="*/ 411 w 1211"/>
                <a:gd name="T77" fmla="*/ 69 h 920"/>
                <a:gd name="T78" fmla="*/ 367 w 1211"/>
                <a:gd name="T79" fmla="*/ 175 h 920"/>
                <a:gd name="T80" fmla="*/ 307 w 1211"/>
                <a:gd name="T81" fmla="*/ 0 h 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11" h="920">
                  <a:moveTo>
                    <a:pt x="307" y="0"/>
                  </a:moveTo>
                  <a:lnTo>
                    <a:pt x="155" y="41"/>
                  </a:lnTo>
                  <a:lnTo>
                    <a:pt x="131" y="228"/>
                  </a:lnTo>
                  <a:lnTo>
                    <a:pt x="200" y="334"/>
                  </a:lnTo>
                  <a:lnTo>
                    <a:pt x="0" y="543"/>
                  </a:lnTo>
                  <a:lnTo>
                    <a:pt x="30" y="567"/>
                  </a:lnTo>
                  <a:lnTo>
                    <a:pt x="42" y="598"/>
                  </a:lnTo>
                  <a:lnTo>
                    <a:pt x="169" y="603"/>
                  </a:lnTo>
                  <a:lnTo>
                    <a:pt x="197" y="636"/>
                  </a:lnTo>
                  <a:lnTo>
                    <a:pt x="267" y="598"/>
                  </a:lnTo>
                  <a:lnTo>
                    <a:pt x="370" y="603"/>
                  </a:lnTo>
                  <a:lnTo>
                    <a:pt x="456" y="628"/>
                  </a:lnTo>
                  <a:lnTo>
                    <a:pt x="502" y="667"/>
                  </a:lnTo>
                  <a:lnTo>
                    <a:pt x="559" y="674"/>
                  </a:lnTo>
                  <a:lnTo>
                    <a:pt x="592" y="700"/>
                  </a:lnTo>
                  <a:lnTo>
                    <a:pt x="592" y="734"/>
                  </a:lnTo>
                  <a:lnTo>
                    <a:pt x="542" y="789"/>
                  </a:lnTo>
                  <a:lnTo>
                    <a:pt x="554" y="827"/>
                  </a:lnTo>
                  <a:lnTo>
                    <a:pt x="582" y="839"/>
                  </a:lnTo>
                  <a:lnTo>
                    <a:pt x="616" y="920"/>
                  </a:lnTo>
                  <a:lnTo>
                    <a:pt x="722" y="889"/>
                  </a:lnTo>
                  <a:lnTo>
                    <a:pt x="747" y="832"/>
                  </a:lnTo>
                  <a:lnTo>
                    <a:pt x="815" y="825"/>
                  </a:lnTo>
                  <a:lnTo>
                    <a:pt x="853" y="707"/>
                  </a:lnTo>
                  <a:lnTo>
                    <a:pt x="902" y="684"/>
                  </a:lnTo>
                  <a:lnTo>
                    <a:pt x="1032" y="698"/>
                  </a:lnTo>
                  <a:lnTo>
                    <a:pt x="1211" y="536"/>
                  </a:lnTo>
                  <a:lnTo>
                    <a:pt x="1097" y="404"/>
                  </a:lnTo>
                  <a:lnTo>
                    <a:pt x="963" y="408"/>
                  </a:lnTo>
                  <a:lnTo>
                    <a:pt x="972" y="302"/>
                  </a:lnTo>
                  <a:lnTo>
                    <a:pt x="874" y="302"/>
                  </a:lnTo>
                  <a:lnTo>
                    <a:pt x="862" y="224"/>
                  </a:lnTo>
                  <a:lnTo>
                    <a:pt x="750" y="230"/>
                  </a:lnTo>
                  <a:lnTo>
                    <a:pt x="707" y="177"/>
                  </a:lnTo>
                  <a:lnTo>
                    <a:pt x="635" y="179"/>
                  </a:lnTo>
                  <a:lnTo>
                    <a:pt x="633" y="115"/>
                  </a:lnTo>
                  <a:lnTo>
                    <a:pt x="472" y="124"/>
                  </a:lnTo>
                  <a:lnTo>
                    <a:pt x="430" y="82"/>
                  </a:lnTo>
                  <a:lnTo>
                    <a:pt x="411" y="69"/>
                  </a:lnTo>
                  <a:lnTo>
                    <a:pt x="367" y="175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93" name="Freeform 105"/>
            <p:cNvSpPr>
              <a:spLocks/>
            </p:cNvSpPr>
            <p:nvPr/>
          </p:nvSpPr>
          <p:spPr bwMode="auto">
            <a:xfrm>
              <a:off x="5360" y="1818"/>
              <a:ext cx="145" cy="144"/>
            </a:xfrm>
            <a:custGeom>
              <a:avLst/>
              <a:gdLst>
                <a:gd name="T0" fmla="*/ 54 w 768"/>
                <a:gd name="T1" fmla="*/ 57 h 759"/>
                <a:gd name="T2" fmla="*/ 182 w 768"/>
                <a:gd name="T3" fmla="*/ 0 h 759"/>
                <a:gd name="T4" fmla="*/ 290 w 768"/>
                <a:gd name="T5" fmla="*/ 89 h 759"/>
                <a:gd name="T6" fmla="*/ 765 w 768"/>
                <a:gd name="T7" fmla="*/ 237 h 759"/>
                <a:gd name="T8" fmla="*/ 768 w 768"/>
                <a:gd name="T9" fmla="*/ 733 h 759"/>
                <a:gd name="T10" fmla="*/ 674 w 768"/>
                <a:gd name="T11" fmla="*/ 759 h 759"/>
                <a:gd name="T12" fmla="*/ 680 w 768"/>
                <a:gd name="T13" fmla="*/ 579 h 759"/>
                <a:gd name="T14" fmla="*/ 658 w 768"/>
                <a:gd name="T15" fmla="*/ 526 h 759"/>
                <a:gd name="T16" fmla="*/ 602 w 768"/>
                <a:gd name="T17" fmla="*/ 504 h 759"/>
                <a:gd name="T18" fmla="*/ 545 w 768"/>
                <a:gd name="T19" fmla="*/ 495 h 759"/>
                <a:gd name="T20" fmla="*/ 176 w 768"/>
                <a:gd name="T21" fmla="*/ 536 h 759"/>
                <a:gd name="T22" fmla="*/ 0 w 768"/>
                <a:gd name="T23" fmla="*/ 302 h 759"/>
                <a:gd name="T24" fmla="*/ 54 w 768"/>
                <a:gd name="T25" fmla="*/ 57 h 7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8" h="759">
                  <a:moveTo>
                    <a:pt x="54" y="57"/>
                  </a:moveTo>
                  <a:lnTo>
                    <a:pt x="182" y="0"/>
                  </a:lnTo>
                  <a:lnTo>
                    <a:pt x="290" y="89"/>
                  </a:lnTo>
                  <a:lnTo>
                    <a:pt x="765" y="237"/>
                  </a:lnTo>
                  <a:lnTo>
                    <a:pt x="768" y="733"/>
                  </a:lnTo>
                  <a:lnTo>
                    <a:pt x="674" y="759"/>
                  </a:lnTo>
                  <a:lnTo>
                    <a:pt x="680" y="579"/>
                  </a:lnTo>
                  <a:lnTo>
                    <a:pt x="658" y="526"/>
                  </a:lnTo>
                  <a:lnTo>
                    <a:pt x="602" y="504"/>
                  </a:lnTo>
                  <a:lnTo>
                    <a:pt x="545" y="495"/>
                  </a:lnTo>
                  <a:lnTo>
                    <a:pt x="176" y="536"/>
                  </a:lnTo>
                  <a:lnTo>
                    <a:pt x="0" y="302"/>
                  </a:lnTo>
                  <a:lnTo>
                    <a:pt x="54" y="5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94" name="Freeform 106"/>
            <p:cNvSpPr>
              <a:spLocks/>
            </p:cNvSpPr>
            <p:nvPr/>
          </p:nvSpPr>
          <p:spPr bwMode="auto">
            <a:xfrm>
              <a:off x="4485" y="1810"/>
              <a:ext cx="257" cy="200"/>
            </a:xfrm>
            <a:custGeom>
              <a:avLst/>
              <a:gdLst>
                <a:gd name="T0" fmla="*/ 344 w 1358"/>
                <a:gd name="T1" fmla="*/ 194 h 1060"/>
                <a:gd name="T2" fmla="*/ 526 w 1358"/>
                <a:gd name="T3" fmla="*/ 32 h 1060"/>
                <a:gd name="T4" fmla="*/ 737 w 1358"/>
                <a:gd name="T5" fmla="*/ 0 h 1060"/>
                <a:gd name="T6" fmla="*/ 840 w 1358"/>
                <a:gd name="T7" fmla="*/ 170 h 1060"/>
                <a:gd name="T8" fmla="*/ 872 w 1358"/>
                <a:gd name="T9" fmla="*/ 157 h 1060"/>
                <a:gd name="T10" fmla="*/ 979 w 1358"/>
                <a:gd name="T11" fmla="*/ 297 h 1060"/>
                <a:gd name="T12" fmla="*/ 1138 w 1358"/>
                <a:gd name="T13" fmla="*/ 183 h 1060"/>
                <a:gd name="T14" fmla="*/ 1326 w 1358"/>
                <a:gd name="T15" fmla="*/ 222 h 1060"/>
                <a:gd name="T16" fmla="*/ 1314 w 1358"/>
                <a:gd name="T17" fmla="*/ 308 h 1060"/>
                <a:gd name="T18" fmla="*/ 1358 w 1358"/>
                <a:gd name="T19" fmla="*/ 395 h 1060"/>
                <a:gd name="T20" fmla="*/ 1283 w 1358"/>
                <a:gd name="T21" fmla="*/ 486 h 1060"/>
                <a:gd name="T22" fmla="*/ 1199 w 1358"/>
                <a:gd name="T23" fmla="*/ 489 h 1060"/>
                <a:gd name="T24" fmla="*/ 1162 w 1358"/>
                <a:gd name="T25" fmla="*/ 520 h 1060"/>
                <a:gd name="T26" fmla="*/ 1159 w 1358"/>
                <a:gd name="T27" fmla="*/ 622 h 1060"/>
                <a:gd name="T28" fmla="*/ 1050 w 1358"/>
                <a:gd name="T29" fmla="*/ 726 h 1060"/>
                <a:gd name="T30" fmla="*/ 968 w 1358"/>
                <a:gd name="T31" fmla="*/ 772 h 1060"/>
                <a:gd name="T32" fmla="*/ 914 w 1358"/>
                <a:gd name="T33" fmla="*/ 772 h 1060"/>
                <a:gd name="T34" fmla="*/ 865 w 1358"/>
                <a:gd name="T35" fmla="*/ 840 h 1060"/>
                <a:gd name="T36" fmla="*/ 965 w 1358"/>
                <a:gd name="T37" fmla="*/ 1021 h 1060"/>
                <a:gd name="T38" fmla="*/ 923 w 1358"/>
                <a:gd name="T39" fmla="*/ 1060 h 1060"/>
                <a:gd name="T40" fmla="*/ 740 w 1358"/>
                <a:gd name="T41" fmla="*/ 958 h 1060"/>
                <a:gd name="T42" fmla="*/ 448 w 1358"/>
                <a:gd name="T43" fmla="*/ 1009 h 1060"/>
                <a:gd name="T44" fmla="*/ 131 w 1358"/>
                <a:gd name="T45" fmla="*/ 1054 h 1060"/>
                <a:gd name="T46" fmla="*/ 107 w 1358"/>
                <a:gd name="T47" fmla="*/ 923 h 1060"/>
                <a:gd name="T48" fmla="*/ 9 w 1358"/>
                <a:gd name="T49" fmla="*/ 761 h 1060"/>
                <a:gd name="T50" fmla="*/ 0 w 1358"/>
                <a:gd name="T51" fmla="*/ 727 h 1060"/>
                <a:gd name="T52" fmla="*/ 49 w 1358"/>
                <a:gd name="T53" fmla="*/ 724 h 1060"/>
                <a:gd name="T54" fmla="*/ 165 w 1358"/>
                <a:gd name="T55" fmla="*/ 772 h 1060"/>
                <a:gd name="T56" fmla="*/ 406 w 1358"/>
                <a:gd name="T57" fmla="*/ 421 h 1060"/>
                <a:gd name="T58" fmla="*/ 167 w 1358"/>
                <a:gd name="T59" fmla="*/ 204 h 1060"/>
                <a:gd name="T60" fmla="*/ 214 w 1358"/>
                <a:gd name="T61" fmla="*/ 181 h 1060"/>
                <a:gd name="T62" fmla="*/ 344 w 1358"/>
                <a:gd name="T63" fmla="*/ 194 h 10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58" h="1060">
                  <a:moveTo>
                    <a:pt x="344" y="194"/>
                  </a:moveTo>
                  <a:lnTo>
                    <a:pt x="526" y="32"/>
                  </a:lnTo>
                  <a:lnTo>
                    <a:pt x="737" y="0"/>
                  </a:lnTo>
                  <a:lnTo>
                    <a:pt x="840" y="170"/>
                  </a:lnTo>
                  <a:lnTo>
                    <a:pt x="872" y="157"/>
                  </a:lnTo>
                  <a:lnTo>
                    <a:pt x="979" y="297"/>
                  </a:lnTo>
                  <a:lnTo>
                    <a:pt x="1138" y="183"/>
                  </a:lnTo>
                  <a:lnTo>
                    <a:pt x="1326" y="222"/>
                  </a:lnTo>
                  <a:lnTo>
                    <a:pt x="1314" y="308"/>
                  </a:lnTo>
                  <a:lnTo>
                    <a:pt x="1358" y="395"/>
                  </a:lnTo>
                  <a:lnTo>
                    <a:pt x="1283" y="486"/>
                  </a:lnTo>
                  <a:lnTo>
                    <a:pt x="1199" y="489"/>
                  </a:lnTo>
                  <a:lnTo>
                    <a:pt x="1162" y="520"/>
                  </a:lnTo>
                  <a:lnTo>
                    <a:pt x="1159" y="622"/>
                  </a:lnTo>
                  <a:lnTo>
                    <a:pt x="1050" y="726"/>
                  </a:lnTo>
                  <a:lnTo>
                    <a:pt x="968" y="772"/>
                  </a:lnTo>
                  <a:lnTo>
                    <a:pt x="914" y="772"/>
                  </a:lnTo>
                  <a:lnTo>
                    <a:pt x="865" y="840"/>
                  </a:lnTo>
                  <a:lnTo>
                    <a:pt x="965" y="1021"/>
                  </a:lnTo>
                  <a:lnTo>
                    <a:pt x="923" y="1060"/>
                  </a:lnTo>
                  <a:lnTo>
                    <a:pt x="740" y="958"/>
                  </a:lnTo>
                  <a:lnTo>
                    <a:pt x="448" y="1009"/>
                  </a:lnTo>
                  <a:lnTo>
                    <a:pt x="131" y="1054"/>
                  </a:lnTo>
                  <a:lnTo>
                    <a:pt x="107" y="923"/>
                  </a:lnTo>
                  <a:lnTo>
                    <a:pt x="9" y="761"/>
                  </a:lnTo>
                  <a:lnTo>
                    <a:pt x="0" y="727"/>
                  </a:lnTo>
                  <a:lnTo>
                    <a:pt x="49" y="724"/>
                  </a:lnTo>
                  <a:lnTo>
                    <a:pt x="165" y="772"/>
                  </a:lnTo>
                  <a:lnTo>
                    <a:pt x="406" y="421"/>
                  </a:lnTo>
                  <a:lnTo>
                    <a:pt x="167" y="204"/>
                  </a:lnTo>
                  <a:lnTo>
                    <a:pt x="214" y="181"/>
                  </a:lnTo>
                  <a:lnTo>
                    <a:pt x="344" y="19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95" name="Freeform 107"/>
            <p:cNvSpPr>
              <a:spLocks/>
            </p:cNvSpPr>
            <p:nvPr/>
          </p:nvSpPr>
          <p:spPr bwMode="auto">
            <a:xfrm>
              <a:off x="4918" y="2034"/>
              <a:ext cx="288" cy="201"/>
            </a:xfrm>
            <a:custGeom>
              <a:avLst/>
              <a:gdLst>
                <a:gd name="T0" fmla="*/ 1446 w 1515"/>
                <a:gd name="T1" fmla="*/ 1063 h 1063"/>
                <a:gd name="T2" fmla="*/ 1053 w 1515"/>
                <a:gd name="T3" fmla="*/ 1058 h 1063"/>
                <a:gd name="T4" fmla="*/ 1007 w 1515"/>
                <a:gd name="T5" fmla="*/ 987 h 1063"/>
                <a:gd name="T6" fmla="*/ 936 w 1515"/>
                <a:gd name="T7" fmla="*/ 929 h 1063"/>
                <a:gd name="T8" fmla="*/ 889 w 1515"/>
                <a:gd name="T9" fmla="*/ 910 h 1063"/>
                <a:gd name="T10" fmla="*/ 588 w 1515"/>
                <a:gd name="T11" fmla="*/ 684 h 1063"/>
                <a:gd name="T12" fmla="*/ 517 w 1515"/>
                <a:gd name="T13" fmla="*/ 703 h 1063"/>
                <a:gd name="T14" fmla="*/ 367 w 1515"/>
                <a:gd name="T15" fmla="*/ 785 h 1063"/>
                <a:gd name="T16" fmla="*/ 145 w 1515"/>
                <a:gd name="T17" fmla="*/ 718 h 1063"/>
                <a:gd name="T18" fmla="*/ 48 w 1515"/>
                <a:gd name="T19" fmla="*/ 613 h 1063"/>
                <a:gd name="T20" fmla="*/ 31 w 1515"/>
                <a:gd name="T21" fmla="*/ 654 h 1063"/>
                <a:gd name="T22" fmla="*/ 65 w 1515"/>
                <a:gd name="T23" fmla="*/ 703 h 1063"/>
                <a:gd name="T24" fmla="*/ 46 w 1515"/>
                <a:gd name="T25" fmla="*/ 725 h 1063"/>
                <a:gd name="T26" fmla="*/ 22 w 1515"/>
                <a:gd name="T27" fmla="*/ 694 h 1063"/>
                <a:gd name="T28" fmla="*/ 0 w 1515"/>
                <a:gd name="T29" fmla="*/ 660 h 1063"/>
                <a:gd name="T30" fmla="*/ 14 w 1515"/>
                <a:gd name="T31" fmla="*/ 518 h 1063"/>
                <a:gd name="T32" fmla="*/ 119 w 1515"/>
                <a:gd name="T33" fmla="*/ 224 h 1063"/>
                <a:gd name="T34" fmla="*/ 121 w 1515"/>
                <a:gd name="T35" fmla="*/ 12 h 1063"/>
                <a:gd name="T36" fmla="*/ 182 w 1515"/>
                <a:gd name="T37" fmla="*/ 0 h 1063"/>
                <a:gd name="T38" fmla="*/ 234 w 1515"/>
                <a:gd name="T39" fmla="*/ 37 h 1063"/>
                <a:gd name="T40" fmla="*/ 620 w 1515"/>
                <a:gd name="T41" fmla="*/ 355 h 1063"/>
                <a:gd name="T42" fmla="*/ 674 w 1515"/>
                <a:gd name="T43" fmla="*/ 372 h 1063"/>
                <a:gd name="T44" fmla="*/ 693 w 1515"/>
                <a:gd name="T45" fmla="*/ 350 h 1063"/>
                <a:gd name="T46" fmla="*/ 844 w 1515"/>
                <a:gd name="T47" fmla="*/ 355 h 1063"/>
                <a:gd name="T48" fmla="*/ 936 w 1515"/>
                <a:gd name="T49" fmla="*/ 421 h 1063"/>
                <a:gd name="T50" fmla="*/ 1016 w 1515"/>
                <a:gd name="T51" fmla="*/ 520 h 1063"/>
                <a:gd name="T52" fmla="*/ 1035 w 1515"/>
                <a:gd name="T53" fmla="*/ 562 h 1063"/>
                <a:gd name="T54" fmla="*/ 1053 w 1515"/>
                <a:gd name="T55" fmla="*/ 628 h 1063"/>
                <a:gd name="T56" fmla="*/ 1164 w 1515"/>
                <a:gd name="T57" fmla="*/ 735 h 1063"/>
                <a:gd name="T58" fmla="*/ 1252 w 1515"/>
                <a:gd name="T59" fmla="*/ 744 h 1063"/>
                <a:gd name="T60" fmla="*/ 1515 w 1515"/>
                <a:gd name="T61" fmla="*/ 881 h 1063"/>
                <a:gd name="T62" fmla="*/ 1457 w 1515"/>
                <a:gd name="T63" fmla="*/ 1017 h 1063"/>
                <a:gd name="T64" fmla="*/ 1446 w 1515"/>
                <a:gd name="T65" fmla="*/ 1063 h 10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515" h="1063">
                  <a:moveTo>
                    <a:pt x="1446" y="1063"/>
                  </a:moveTo>
                  <a:lnTo>
                    <a:pt x="1053" y="1058"/>
                  </a:lnTo>
                  <a:lnTo>
                    <a:pt x="1007" y="987"/>
                  </a:lnTo>
                  <a:lnTo>
                    <a:pt x="936" y="929"/>
                  </a:lnTo>
                  <a:lnTo>
                    <a:pt x="889" y="910"/>
                  </a:lnTo>
                  <a:lnTo>
                    <a:pt x="588" y="684"/>
                  </a:lnTo>
                  <a:lnTo>
                    <a:pt x="517" y="703"/>
                  </a:lnTo>
                  <a:lnTo>
                    <a:pt x="367" y="785"/>
                  </a:lnTo>
                  <a:lnTo>
                    <a:pt x="145" y="718"/>
                  </a:lnTo>
                  <a:lnTo>
                    <a:pt x="48" y="613"/>
                  </a:lnTo>
                  <a:lnTo>
                    <a:pt x="31" y="654"/>
                  </a:lnTo>
                  <a:lnTo>
                    <a:pt x="65" y="703"/>
                  </a:lnTo>
                  <a:lnTo>
                    <a:pt x="46" y="725"/>
                  </a:lnTo>
                  <a:lnTo>
                    <a:pt x="22" y="694"/>
                  </a:lnTo>
                  <a:lnTo>
                    <a:pt x="0" y="660"/>
                  </a:lnTo>
                  <a:lnTo>
                    <a:pt x="14" y="518"/>
                  </a:lnTo>
                  <a:lnTo>
                    <a:pt x="119" y="224"/>
                  </a:lnTo>
                  <a:lnTo>
                    <a:pt x="121" y="12"/>
                  </a:lnTo>
                  <a:lnTo>
                    <a:pt x="182" y="0"/>
                  </a:lnTo>
                  <a:lnTo>
                    <a:pt x="234" y="37"/>
                  </a:lnTo>
                  <a:lnTo>
                    <a:pt x="620" y="355"/>
                  </a:lnTo>
                  <a:lnTo>
                    <a:pt x="674" y="372"/>
                  </a:lnTo>
                  <a:lnTo>
                    <a:pt x="693" y="350"/>
                  </a:lnTo>
                  <a:lnTo>
                    <a:pt x="844" y="355"/>
                  </a:lnTo>
                  <a:lnTo>
                    <a:pt x="936" y="421"/>
                  </a:lnTo>
                  <a:lnTo>
                    <a:pt x="1016" y="520"/>
                  </a:lnTo>
                  <a:lnTo>
                    <a:pt x="1035" y="562"/>
                  </a:lnTo>
                  <a:lnTo>
                    <a:pt x="1053" y="628"/>
                  </a:lnTo>
                  <a:lnTo>
                    <a:pt x="1164" y="735"/>
                  </a:lnTo>
                  <a:lnTo>
                    <a:pt x="1252" y="744"/>
                  </a:lnTo>
                  <a:lnTo>
                    <a:pt x="1515" y="881"/>
                  </a:lnTo>
                  <a:lnTo>
                    <a:pt x="1457" y="1017"/>
                  </a:lnTo>
                  <a:lnTo>
                    <a:pt x="1446" y="106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96" name="Freeform 108"/>
            <p:cNvSpPr>
              <a:spLocks/>
            </p:cNvSpPr>
            <p:nvPr/>
          </p:nvSpPr>
          <p:spPr bwMode="auto">
            <a:xfrm>
              <a:off x="5036" y="2030"/>
              <a:ext cx="226" cy="171"/>
            </a:xfrm>
            <a:custGeom>
              <a:avLst/>
              <a:gdLst>
                <a:gd name="T0" fmla="*/ 0 w 1185"/>
                <a:gd name="T1" fmla="*/ 370 h 893"/>
                <a:gd name="T2" fmla="*/ 151 w 1185"/>
                <a:gd name="T3" fmla="*/ 183 h 893"/>
                <a:gd name="T4" fmla="*/ 306 w 1185"/>
                <a:gd name="T5" fmla="*/ 125 h 893"/>
                <a:gd name="T6" fmla="*/ 445 w 1185"/>
                <a:gd name="T7" fmla="*/ 112 h 893"/>
                <a:gd name="T8" fmla="*/ 499 w 1185"/>
                <a:gd name="T9" fmla="*/ 66 h 893"/>
                <a:gd name="T10" fmla="*/ 531 w 1185"/>
                <a:gd name="T11" fmla="*/ 49 h 893"/>
                <a:gd name="T12" fmla="*/ 572 w 1185"/>
                <a:gd name="T13" fmla="*/ 0 h 893"/>
                <a:gd name="T14" fmla="*/ 593 w 1185"/>
                <a:gd name="T15" fmla="*/ 52 h 893"/>
                <a:gd name="T16" fmla="*/ 637 w 1185"/>
                <a:gd name="T17" fmla="*/ 59 h 893"/>
                <a:gd name="T18" fmla="*/ 652 w 1185"/>
                <a:gd name="T19" fmla="*/ 42 h 893"/>
                <a:gd name="T20" fmla="*/ 693 w 1185"/>
                <a:gd name="T21" fmla="*/ 45 h 893"/>
                <a:gd name="T22" fmla="*/ 740 w 1185"/>
                <a:gd name="T23" fmla="*/ 88 h 893"/>
                <a:gd name="T24" fmla="*/ 768 w 1185"/>
                <a:gd name="T25" fmla="*/ 86 h 893"/>
                <a:gd name="T26" fmla="*/ 817 w 1185"/>
                <a:gd name="T27" fmla="*/ 52 h 893"/>
                <a:gd name="T28" fmla="*/ 1185 w 1185"/>
                <a:gd name="T29" fmla="*/ 285 h 893"/>
                <a:gd name="T30" fmla="*/ 1004 w 1185"/>
                <a:gd name="T31" fmla="*/ 655 h 893"/>
                <a:gd name="T32" fmla="*/ 897 w 1185"/>
                <a:gd name="T33" fmla="*/ 893 h 893"/>
                <a:gd name="T34" fmla="*/ 630 w 1185"/>
                <a:gd name="T35" fmla="*/ 761 h 893"/>
                <a:gd name="T36" fmla="*/ 542 w 1185"/>
                <a:gd name="T37" fmla="*/ 748 h 893"/>
                <a:gd name="T38" fmla="*/ 435 w 1185"/>
                <a:gd name="T39" fmla="*/ 645 h 893"/>
                <a:gd name="T40" fmla="*/ 411 w 1185"/>
                <a:gd name="T41" fmla="*/ 567 h 893"/>
                <a:gd name="T42" fmla="*/ 377 w 1185"/>
                <a:gd name="T43" fmla="*/ 511 h 893"/>
                <a:gd name="T44" fmla="*/ 316 w 1185"/>
                <a:gd name="T45" fmla="*/ 438 h 893"/>
                <a:gd name="T46" fmla="*/ 226 w 1185"/>
                <a:gd name="T47" fmla="*/ 370 h 893"/>
                <a:gd name="T48" fmla="*/ 78 w 1185"/>
                <a:gd name="T49" fmla="*/ 365 h 893"/>
                <a:gd name="T50" fmla="*/ 54 w 1185"/>
                <a:gd name="T51" fmla="*/ 387 h 893"/>
                <a:gd name="T52" fmla="*/ 0 w 1185"/>
                <a:gd name="T53" fmla="*/ 370 h 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85" h="893">
                  <a:moveTo>
                    <a:pt x="0" y="370"/>
                  </a:moveTo>
                  <a:lnTo>
                    <a:pt x="151" y="183"/>
                  </a:lnTo>
                  <a:lnTo>
                    <a:pt x="306" y="125"/>
                  </a:lnTo>
                  <a:lnTo>
                    <a:pt x="445" y="112"/>
                  </a:lnTo>
                  <a:lnTo>
                    <a:pt x="499" y="66"/>
                  </a:lnTo>
                  <a:lnTo>
                    <a:pt x="531" y="49"/>
                  </a:lnTo>
                  <a:lnTo>
                    <a:pt x="572" y="0"/>
                  </a:lnTo>
                  <a:lnTo>
                    <a:pt x="593" y="52"/>
                  </a:lnTo>
                  <a:lnTo>
                    <a:pt x="637" y="59"/>
                  </a:lnTo>
                  <a:lnTo>
                    <a:pt x="652" y="42"/>
                  </a:lnTo>
                  <a:lnTo>
                    <a:pt x="693" y="45"/>
                  </a:lnTo>
                  <a:lnTo>
                    <a:pt x="740" y="88"/>
                  </a:lnTo>
                  <a:lnTo>
                    <a:pt x="768" y="86"/>
                  </a:lnTo>
                  <a:lnTo>
                    <a:pt x="817" y="52"/>
                  </a:lnTo>
                  <a:lnTo>
                    <a:pt x="1185" y="285"/>
                  </a:lnTo>
                  <a:lnTo>
                    <a:pt x="1004" y="655"/>
                  </a:lnTo>
                  <a:lnTo>
                    <a:pt x="897" y="893"/>
                  </a:lnTo>
                  <a:lnTo>
                    <a:pt x="630" y="761"/>
                  </a:lnTo>
                  <a:lnTo>
                    <a:pt x="542" y="748"/>
                  </a:lnTo>
                  <a:lnTo>
                    <a:pt x="435" y="645"/>
                  </a:lnTo>
                  <a:lnTo>
                    <a:pt x="411" y="567"/>
                  </a:lnTo>
                  <a:lnTo>
                    <a:pt x="377" y="511"/>
                  </a:lnTo>
                  <a:lnTo>
                    <a:pt x="316" y="438"/>
                  </a:lnTo>
                  <a:lnTo>
                    <a:pt x="226" y="370"/>
                  </a:lnTo>
                  <a:lnTo>
                    <a:pt x="78" y="365"/>
                  </a:lnTo>
                  <a:lnTo>
                    <a:pt x="54" y="387"/>
                  </a:lnTo>
                  <a:lnTo>
                    <a:pt x="0" y="37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97" name="Freeform 109"/>
            <p:cNvSpPr>
              <a:spLocks/>
            </p:cNvSpPr>
            <p:nvPr/>
          </p:nvSpPr>
          <p:spPr bwMode="auto">
            <a:xfrm>
              <a:off x="5122" y="1882"/>
              <a:ext cx="219" cy="203"/>
            </a:xfrm>
            <a:custGeom>
              <a:avLst/>
              <a:gdLst>
                <a:gd name="T0" fmla="*/ 1105 w 1153"/>
                <a:gd name="T1" fmla="*/ 0 h 1066"/>
                <a:gd name="T2" fmla="*/ 1153 w 1153"/>
                <a:gd name="T3" fmla="*/ 49 h 1066"/>
                <a:gd name="T4" fmla="*/ 1153 w 1153"/>
                <a:gd name="T5" fmla="*/ 61 h 1066"/>
                <a:gd name="T6" fmla="*/ 1102 w 1153"/>
                <a:gd name="T7" fmla="*/ 142 h 1066"/>
                <a:gd name="T8" fmla="*/ 1142 w 1153"/>
                <a:gd name="T9" fmla="*/ 265 h 1066"/>
                <a:gd name="T10" fmla="*/ 976 w 1153"/>
                <a:gd name="T11" fmla="*/ 652 h 1066"/>
                <a:gd name="T12" fmla="*/ 762 w 1153"/>
                <a:gd name="T13" fmla="*/ 1010 h 1066"/>
                <a:gd name="T14" fmla="*/ 732 w 1153"/>
                <a:gd name="T15" fmla="*/ 1066 h 1066"/>
                <a:gd name="T16" fmla="*/ 363 w 1153"/>
                <a:gd name="T17" fmla="*/ 830 h 1066"/>
                <a:gd name="T18" fmla="*/ 149 w 1153"/>
                <a:gd name="T19" fmla="*/ 654 h 1066"/>
                <a:gd name="T20" fmla="*/ 97 w 1153"/>
                <a:gd name="T21" fmla="*/ 591 h 1066"/>
                <a:gd name="T22" fmla="*/ 95 w 1153"/>
                <a:gd name="T23" fmla="*/ 535 h 1066"/>
                <a:gd name="T24" fmla="*/ 144 w 1153"/>
                <a:gd name="T25" fmla="*/ 453 h 1066"/>
                <a:gd name="T26" fmla="*/ 164 w 1153"/>
                <a:gd name="T27" fmla="*/ 370 h 1066"/>
                <a:gd name="T28" fmla="*/ 105 w 1153"/>
                <a:gd name="T29" fmla="*/ 299 h 1066"/>
                <a:gd name="T30" fmla="*/ 91 w 1153"/>
                <a:gd name="T31" fmla="*/ 243 h 1066"/>
                <a:gd name="T32" fmla="*/ 0 w 1153"/>
                <a:gd name="T33" fmla="*/ 118 h 1066"/>
                <a:gd name="T34" fmla="*/ 353 w 1153"/>
                <a:gd name="T35" fmla="*/ 118 h 1066"/>
                <a:gd name="T36" fmla="*/ 358 w 1153"/>
                <a:gd name="T37" fmla="*/ 52 h 1066"/>
                <a:gd name="T38" fmla="*/ 465 w 1153"/>
                <a:gd name="T39" fmla="*/ 15 h 1066"/>
                <a:gd name="T40" fmla="*/ 477 w 1153"/>
                <a:gd name="T41" fmla="*/ 101 h 1066"/>
                <a:gd name="T42" fmla="*/ 1105 w 1153"/>
                <a:gd name="T43" fmla="*/ 0 h 10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53" h="1066">
                  <a:moveTo>
                    <a:pt x="1105" y="0"/>
                  </a:moveTo>
                  <a:lnTo>
                    <a:pt x="1153" y="49"/>
                  </a:lnTo>
                  <a:lnTo>
                    <a:pt x="1153" y="61"/>
                  </a:lnTo>
                  <a:lnTo>
                    <a:pt x="1102" y="142"/>
                  </a:lnTo>
                  <a:lnTo>
                    <a:pt x="1142" y="265"/>
                  </a:lnTo>
                  <a:lnTo>
                    <a:pt x="976" y="652"/>
                  </a:lnTo>
                  <a:lnTo>
                    <a:pt x="762" y="1010"/>
                  </a:lnTo>
                  <a:lnTo>
                    <a:pt x="732" y="1066"/>
                  </a:lnTo>
                  <a:lnTo>
                    <a:pt x="363" y="830"/>
                  </a:lnTo>
                  <a:lnTo>
                    <a:pt x="149" y="654"/>
                  </a:lnTo>
                  <a:lnTo>
                    <a:pt x="97" y="591"/>
                  </a:lnTo>
                  <a:lnTo>
                    <a:pt x="95" y="535"/>
                  </a:lnTo>
                  <a:lnTo>
                    <a:pt x="144" y="453"/>
                  </a:lnTo>
                  <a:lnTo>
                    <a:pt x="164" y="370"/>
                  </a:lnTo>
                  <a:lnTo>
                    <a:pt x="105" y="299"/>
                  </a:lnTo>
                  <a:lnTo>
                    <a:pt x="91" y="243"/>
                  </a:lnTo>
                  <a:lnTo>
                    <a:pt x="0" y="118"/>
                  </a:lnTo>
                  <a:lnTo>
                    <a:pt x="353" y="118"/>
                  </a:lnTo>
                  <a:lnTo>
                    <a:pt x="358" y="52"/>
                  </a:lnTo>
                  <a:lnTo>
                    <a:pt x="465" y="15"/>
                  </a:lnTo>
                  <a:lnTo>
                    <a:pt x="477" y="101"/>
                  </a:lnTo>
                  <a:lnTo>
                    <a:pt x="1105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98" name="Freeform 110"/>
            <p:cNvSpPr>
              <a:spLocks/>
            </p:cNvSpPr>
            <p:nvPr/>
          </p:nvSpPr>
          <p:spPr bwMode="auto">
            <a:xfrm>
              <a:off x="5084" y="1692"/>
              <a:ext cx="406" cy="313"/>
            </a:xfrm>
            <a:custGeom>
              <a:avLst/>
              <a:gdLst>
                <a:gd name="T0" fmla="*/ 761 w 2129"/>
                <a:gd name="T1" fmla="*/ 0 h 1642"/>
                <a:gd name="T2" fmla="*/ 766 w 2129"/>
                <a:gd name="T3" fmla="*/ 41 h 1642"/>
                <a:gd name="T4" fmla="*/ 807 w 2129"/>
                <a:gd name="T5" fmla="*/ 82 h 1642"/>
                <a:gd name="T6" fmla="*/ 847 w 2129"/>
                <a:gd name="T7" fmla="*/ 210 h 1642"/>
                <a:gd name="T8" fmla="*/ 998 w 2129"/>
                <a:gd name="T9" fmla="*/ 346 h 1642"/>
                <a:gd name="T10" fmla="*/ 1161 w 2129"/>
                <a:gd name="T11" fmla="*/ 524 h 1642"/>
                <a:gd name="T12" fmla="*/ 1307 w 2129"/>
                <a:gd name="T13" fmla="*/ 640 h 1642"/>
                <a:gd name="T14" fmla="*/ 1429 w 2129"/>
                <a:gd name="T15" fmla="*/ 706 h 1642"/>
                <a:gd name="T16" fmla="*/ 1505 w 2129"/>
                <a:gd name="T17" fmla="*/ 712 h 1642"/>
                <a:gd name="T18" fmla="*/ 1452 w 2129"/>
                <a:gd name="T19" fmla="*/ 965 h 1642"/>
                <a:gd name="T20" fmla="*/ 1626 w 2129"/>
                <a:gd name="T21" fmla="*/ 1198 h 1642"/>
                <a:gd name="T22" fmla="*/ 1987 w 2129"/>
                <a:gd name="T23" fmla="*/ 1154 h 1642"/>
                <a:gd name="T24" fmla="*/ 2051 w 2129"/>
                <a:gd name="T25" fmla="*/ 1163 h 1642"/>
                <a:gd name="T26" fmla="*/ 2106 w 2129"/>
                <a:gd name="T27" fmla="*/ 1186 h 1642"/>
                <a:gd name="T28" fmla="*/ 2129 w 2129"/>
                <a:gd name="T29" fmla="*/ 1238 h 1642"/>
                <a:gd name="T30" fmla="*/ 2123 w 2129"/>
                <a:gd name="T31" fmla="*/ 1419 h 1642"/>
                <a:gd name="T32" fmla="*/ 1171 w 2129"/>
                <a:gd name="T33" fmla="*/ 1642 h 1642"/>
                <a:gd name="T34" fmla="*/ 1336 w 2129"/>
                <a:gd name="T35" fmla="*/ 1270 h 1642"/>
                <a:gd name="T36" fmla="*/ 1292 w 2129"/>
                <a:gd name="T37" fmla="*/ 1137 h 1642"/>
                <a:gd name="T38" fmla="*/ 1347 w 2129"/>
                <a:gd name="T39" fmla="*/ 1064 h 1642"/>
                <a:gd name="T40" fmla="*/ 1345 w 2129"/>
                <a:gd name="T41" fmla="*/ 1047 h 1642"/>
                <a:gd name="T42" fmla="*/ 1252 w 2129"/>
                <a:gd name="T43" fmla="*/ 959 h 1642"/>
                <a:gd name="T44" fmla="*/ 1222 w 2129"/>
                <a:gd name="T45" fmla="*/ 956 h 1642"/>
                <a:gd name="T46" fmla="*/ 915 w 2129"/>
                <a:gd name="T47" fmla="*/ 974 h 1642"/>
                <a:gd name="T48" fmla="*/ 792 w 2129"/>
                <a:gd name="T49" fmla="*/ 954 h 1642"/>
                <a:gd name="T50" fmla="*/ 636 w 2129"/>
                <a:gd name="T51" fmla="*/ 901 h 1642"/>
                <a:gd name="T52" fmla="*/ 618 w 2129"/>
                <a:gd name="T53" fmla="*/ 849 h 1642"/>
                <a:gd name="T54" fmla="*/ 603 w 2129"/>
                <a:gd name="T55" fmla="*/ 816 h 1642"/>
                <a:gd name="T56" fmla="*/ 528 w 2129"/>
                <a:gd name="T57" fmla="*/ 791 h 1642"/>
                <a:gd name="T58" fmla="*/ 485 w 2129"/>
                <a:gd name="T59" fmla="*/ 843 h 1642"/>
                <a:gd name="T60" fmla="*/ 93 w 2129"/>
                <a:gd name="T61" fmla="*/ 733 h 1642"/>
                <a:gd name="T62" fmla="*/ 16 w 2129"/>
                <a:gd name="T63" fmla="*/ 535 h 1642"/>
                <a:gd name="T64" fmla="*/ 0 w 2129"/>
                <a:gd name="T65" fmla="*/ 465 h 1642"/>
                <a:gd name="T66" fmla="*/ 89 w 2129"/>
                <a:gd name="T67" fmla="*/ 341 h 1642"/>
                <a:gd name="T68" fmla="*/ 214 w 2129"/>
                <a:gd name="T69" fmla="*/ 329 h 1642"/>
                <a:gd name="T70" fmla="*/ 261 w 2129"/>
                <a:gd name="T71" fmla="*/ 361 h 1642"/>
                <a:gd name="T72" fmla="*/ 435 w 2129"/>
                <a:gd name="T73" fmla="*/ 393 h 1642"/>
                <a:gd name="T74" fmla="*/ 569 w 2129"/>
                <a:gd name="T75" fmla="*/ 253 h 1642"/>
                <a:gd name="T76" fmla="*/ 668 w 2129"/>
                <a:gd name="T77" fmla="*/ 276 h 1642"/>
                <a:gd name="T78" fmla="*/ 726 w 2129"/>
                <a:gd name="T79" fmla="*/ 148 h 1642"/>
                <a:gd name="T80" fmla="*/ 706 w 2129"/>
                <a:gd name="T81" fmla="*/ 52 h 1642"/>
                <a:gd name="T82" fmla="*/ 761 w 2129"/>
                <a:gd name="T83" fmla="*/ 0 h 16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129" h="1642">
                  <a:moveTo>
                    <a:pt x="761" y="0"/>
                  </a:moveTo>
                  <a:lnTo>
                    <a:pt x="766" y="41"/>
                  </a:lnTo>
                  <a:lnTo>
                    <a:pt x="807" y="82"/>
                  </a:lnTo>
                  <a:lnTo>
                    <a:pt x="847" y="210"/>
                  </a:lnTo>
                  <a:lnTo>
                    <a:pt x="998" y="346"/>
                  </a:lnTo>
                  <a:lnTo>
                    <a:pt x="1161" y="524"/>
                  </a:lnTo>
                  <a:lnTo>
                    <a:pt x="1307" y="640"/>
                  </a:lnTo>
                  <a:lnTo>
                    <a:pt x="1429" y="706"/>
                  </a:lnTo>
                  <a:lnTo>
                    <a:pt x="1505" y="712"/>
                  </a:lnTo>
                  <a:lnTo>
                    <a:pt x="1452" y="965"/>
                  </a:lnTo>
                  <a:lnTo>
                    <a:pt x="1626" y="1198"/>
                  </a:lnTo>
                  <a:lnTo>
                    <a:pt x="1987" y="1154"/>
                  </a:lnTo>
                  <a:lnTo>
                    <a:pt x="2051" y="1163"/>
                  </a:lnTo>
                  <a:lnTo>
                    <a:pt x="2106" y="1186"/>
                  </a:lnTo>
                  <a:lnTo>
                    <a:pt x="2129" y="1238"/>
                  </a:lnTo>
                  <a:lnTo>
                    <a:pt x="2123" y="1419"/>
                  </a:lnTo>
                  <a:lnTo>
                    <a:pt x="1171" y="1642"/>
                  </a:lnTo>
                  <a:lnTo>
                    <a:pt x="1336" y="1270"/>
                  </a:lnTo>
                  <a:lnTo>
                    <a:pt x="1292" y="1137"/>
                  </a:lnTo>
                  <a:lnTo>
                    <a:pt x="1347" y="1064"/>
                  </a:lnTo>
                  <a:lnTo>
                    <a:pt x="1345" y="1047"/>
                  </a:lnTo>
                  <a:lnTo>
                    <a:pt x="1252" y="959"/>
                  </a:lnTo>
                  <a:lnTo>
                    <a:pt x="1222" y="956"/>
                  </a:lnTo>
                  <a:lnTo>
                    <a:pt x="915" y="974"/>
                  </a:lnTo>
                  <a:lnTo>
                    <a:pt x="792" y="954"/>
                  </a:lnTo>
                  <a:lnTo>
                    <a:pt x="636" y="901"/>
                  </a:lnTo>
                  <a:lnTo>
                    <a:pt x="618" y="849"/>
                  </a:lnTo>
                  <a:lnTo>
                    <a:pt x="603" y="816"/>
                  </a:lnTo>
                  <a:lnTo>
                    <a:pt x="528" y="791"/>
                  </a:lnTo>
                  <a:lnTo>
                    <a:pt x="485" y="843"/>
                  </a:lnTo>
                  <a:lnTo>
                    <a:pt x="93" y="733"/>
                  </a:lnTo>
                  <a:lnTo>
                    <a:pt x="16" y="535"/>
                  </a:lnTo>
                  <a:lnTo>
                    <a:pt x="0" y="465"/>
                  </a:lnTo>
                  <a:lnTo>
                    <a:pt x="89" y="341"/>
                  </a:lnTo>
                  <a:lnTo>
                    <a:pt x="214" y="329"/>
                  </a:lnTo>
                  <a:lnTo>
                    <a:pt x="261" y="361"/>
                  </a:lnTo>
                  <a:lnTo>
                    <a:pt x="435" y="393"/>
                  </a:lnTo>
                  <a:lnTo>
                    <a:pt x="569" y="253"/>
                  </a:lnTo>
                  <a:lnTo>
                    <a:pt x="668" y="276"/>
                  </a:lnTo>
                  <a:lnTo>
                    <a:pt x="726" y="148"/>
                  </a:lnTo>
                  <a:lnTo>
                    <a:pt x="706" y="52"/>
                  </a:lnTo>
                  <a:lnTo>
                    <a:pt x="761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5999" name="Freeform 111"/>
            <p:cNvSpPr>
              <a:spLocks/>
            </p:cNvSpPr>
            <p:nvPr/>
          </p:nvSpPr>
          <p:spPr bwMode="auto">
            <a:xfrm>
              <a:off x="4822" y="2177"/>
              <a:ext cx="151" cy="125"/>
            </a:xfrm>
            <a:custGeom>
              <a:avLst/>
              <a:gdLst>
                <a:gd name="T0" fmla="*/ 526 w 793"/>
                <a:gd name="T1" fmla="*/ 0 h 657"/>
                <a:gd name="T2" fmla="*/ 627 w 793"/>
                <a:gd name="T3" fmla="*/ 136 h 657"/>
                <a:gd name="T4" fmla="*/ 584 w 793"/>
                <a:gd name="T5" fmla="*/ 280 h 657"/>
                <a:gd name="T6" fmla="*/ 653 w 793"/>
                <a:gd name="T7" fmla="*/ 382 h 657"/>
                <a:gd name="T8" fmla="*/ 738 w 793"/>
                <a:gd name="T9" fmla="*/ 426 h 657"/>
                <a:gd name="T10" fmla="*/ 793 w 793"/>
                <a:gd name="T11" fmla="*/ 502 h 657"/>
                <a:gd name="T12" fmla="*/ 569 w 793"/>
                <a:gd name="T13" fmla="*/ 614 h 657"/>
                <a:gd name="T14" fmla="*/ 487 w 793"/>
                <a:gd name="T15" fmla="*/ 617 h 657"/>
                <a:gd name="T16" fmla="*/ 444 w 793"/>
                <a:gd name="T17" fmla="*/ 657 h 657"/>
                <a:gd name="T18" fmla="*/ 339 w 793"/>
                <a:gd name="T19" fmla="*/ 606 h 657"/>
                <a:gd name="T20" fmla="*/ 281 w 793"/>
                <a:gd name="T21" fmla="*/ 604 h 657"/>
                <a:gd name="T22" fmla="*/ 253 w 793"/>
                <a:gd name="T23" fmla="*/ 643 h 657"/>
                <a:gd name="T24" fmla="*/ 193 w 793"/>
                <a:gd name="T25" fmla="*/ 642 h 657"/>
                <a:gd name="T26" fmla="*/ 0 w 793"/>
                <a:gd name="T27" fmla="*/ 509 h 657"/>
                <a:gd name="T28" fmla="*/ 139 w 793"/>
                <a:gd name="T29" fmla="*/ 461 h 657"/>
                <a:gd name="T30" fmla="*/ 184 w 793"/>
                <a:gd name="T31" fmla="*/ 441 h 657"/>
                <a:gd name="T32" fmla="*/ 166 w 793"/>
                <a:gd name="T33" fmla="*/ 391 h 657"/>
                <a:gd name="T34" fmla="*/ 215 w 793"/>
                <a:gd name="T35" fmla="*/ 252 h 657"/>
                <a:gd name="T36" fmla="*/ 256 w 793"/>
                <a:gd name="T37" fmla="*/ 204 h 657"/>
                <a:gd name="T38" fmla="*/ 314 w 793"/>
                <a:gd name="T39" fmla="*/ 186 h 657"/>
                <a:gd name="T40" fmla="*/ 526 w 793"/>
                <a:gd name="T41" fmla="*/ 0 h 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93" h="657">
                  <a:moveTo>
                    <a:pt x="526" y="0"/>
                  </a:moveTo>
                  <a:lnTo>
                    <a:pt x="627" y="136"/>
                  </a:lnTo>
                  <a:lnTo>
                    <a:pt x="584" y="280"/>
                  </a:lnTo>
                  <a:lnTo>
                    <a:pt x="653" y="382"/>
                  </a:lnTo>
                  <a:lnTo>
                    <a:pt x="738" y="426"/>
                  </a:lnTo>
                  <a:lnTo>
                    <a:pt x="793" y="502"/>
                  </a:lnTo>
                  <a:lnTo>
                    <a:pt x="569" y="614"/>
                  </a:lnTo>
                  <a:lnTo>
                    <a:pt x="487" y="617"/>
                  </a:lnTo>
                  <a:lnTo>
                    <a:pt x="444" y="657"/>
                  </a:lnTo>
                  <a:lnTo>
                    <a:pt x="339" y="606"/>
                  </a:lnTo>
                  <a:lnTo>
                    <a:pt x="281" y="604"/>
                  </a:lnTo>
                  <a:lnTo>
                    <a:pt x="253" y="643"/>
                  </a:lnTo>
                  <a:lnTo>
                    <a:pt x="193" y="642"/>
                  </a:lnTo>
                  <a:lnTo>
                    <a:pt x="0" y="509"/>
                  </a:lnTo>
                  <a:lnTo>
                    <a:pt x="139" y="461"/>
                  </a:lnTo>
                  <a:lnTo>
                    <a:pt x="184" y="441"/>
                  </a:lnTo>
                  <a:lnTo>
                    <a:pt x="166" y="391"/>
                  </a:lnTo>
                  <a:lnTo>
                    <a:pt x="215" y="252"/>
                  </a:lnTo>
                  <a:lnTo>
                    <a:pt x="256" y="204"/>
                  </a:lnTo>
                  <a:lnTo>
                    <a:pt x="314" y="186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00" name="Freeform 112"/>
            <p:cNvSpPr>
              <a:spLocks/>
            </p:cNvSpPr>
            <p:nvPr/>
          </p:nvSpPr>
          <p:spPr bwMode="auto">
            <a:xfrm>
              <a:off x="4921" y="2150"/>
              <a:ext cx="273" cy="171"/>
            </a:xfrm>
            <a:custGeom>
              <a:avLst/>
              <a:gdLst>
                <a:gd name="T0" fmla="*/ 271 w 1426"/>
                <a:gd name="T1" fmla="*/ 650 h 896"/>
                <a:gd name="T2" fmla="*/ 212 w 1426"/>
                <a:gd name="T3" fmla="*/ 572 h 896"/>
                <a:gd name="T4" fmla="*/ 128 w 1426"/>
                <a:gd name="T5" fmla="*/ 528 h 896"/>
                <a:gd name="T6" fmla="*/ 59 w 1426"/>
                <a:gd name="T7" fmla="*/ 425 h 896"/>
                <a:gd name="T8" fmla="*/ 101 w 1426"/>
                <a:gd name="T9" fmla="*/ 281 h 896"/>
                <a:gd name="T10" fmla="*/ 0 w 1426"/>
                <a:gd name="T11" fmla="*/ 145 h 896"/>
                <a:gd name="T12" fmla="*/ 26 w 1426"/>
                <a:gd name="T13" fmla="*/ 112 h 896"/>
                <a:gd name="T14" fmla="*/ 43 w 1426"/>
                <a:gd name="T15" fmla="*/ 86 h 896"/>
                <a:gd name="T16" fmla="*/ 6 w 1426"/>
                <a:gd name="T17" fmla="*/ 42 h 896"/>
                <a:gd name="T18" fmla="*/ 27 w 1426"/>
                <a:gd name="T19" fmla="*/ 0 h 896"/>
                <a:gd name="T20" fmla="*/ 118 w 1426"/>
                <a:gd name="T21" fmla="*/ 100 h 896"/>
                <a:gd name="T22" fmla="*/ 344 w 1426"/>
                <a:gd name="T23" fmla="*/ 174 h 896"/>
                <a:gd name="T24" fmla="*/ 496 w 1426"/>
                <a:gd name="T25" fmla="*/ 91 h 896"/>
                <a:gd name="T26" fmla="*/ 566 w 1426"/>
                <a:gd name="T27" fmla="*/ 71 h 896"/>
                <a:gd name="T28" fmla="*/ 865 w 1426"/>
                <a:gd name="T29" fmla="*/ 296 h 896"/>
                <a:gd name="T30" fmla="*/ 913 w 1426"/>
                <a:gd name="T31" fmla="*/ 315 h 896"/>
                <a:gd name="T32" fmla="*/ 985 w 1426"/>
                <a:gd name="T33" fmla="*/ 378 h 896"/>
                <a:gd name="T34" fmla="*/ 1037 w 1426"/>
                <a:gd name="T35" fmla="*/ 446 h 896"/>
                <a:gd name="T36" fmla="*/ 1426 w 1426"/>
                <a:gd name="T37" fmla="*/ 449 h 896"/>
                <a:gd name="T38" fmla="*/ 1405 w 1426"/>
                <a:gd name="T39" fmla="*/ 491 h 896"/>
                <a:gd name="T40" fmla="*/ 1352 w 1426"/>
                <a:gd name="T41" fmla="*/ 531 h 896"/>
                <a:gd name="T42" fmla="*/ 1320 w 1426"/>
                <a:gd name="T43" fmla="*/ 569 h 896"/>
                <a:gd name="T44" fmla="*/ 1278 w 1426"/>
                <a:gd name="T45" fmla="*/ 700 h 896"/>
                <a:gd name="T46" fmla="*/ 1238 w 1426"/>
                <a:gd name="T47" fmla="*/ 725 h 896"/>
                <a:gd name="T48" fmla="*/ 1203 w 1426"/>
                <a:gd name="T49" fmla="*/ 786 h 896"/>
                <a:gd name="T50" fmla="*/ 1160 w 1426"/>
                <a:gd name="T51" fmla="*/ 833 h 896"/>
                <a:gd name="T52" fmla="*/ 1145 w 1426"/>
                <a:gd name="T53" fmla="*/ 896 h 896"/>
                <a:gd name="T54" fmla="*/ 632 w 1426"/>
                <a:gd name="T55" fmla="*/ 890 h 896"/>
                <a:gd name="T56" fmla="*/ 202 w 1426"/>
                <a:gd name="T57" fmla="*/ 890 h 896"/>
                <a:gd name="T58" fmla="*/ 183 w 1426"/>
                <a:gd name="T59" fmla="*/ 892 h 896"/>
                <a:gd name="T60" fmla="*/ 270 w 1426"/>
                <a:gd name="T61" fmla="*/ 676 h 896"/>
                <a:gd name="T62" fmla="*/ 271 w 1426"/>
                <a:gd name="T63" fmla="*/ 650 h 8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426" h="896">
                  <a:moveTo>
                    <a:pt x="271" y="650"/>
                  </a:moveTo>
                  <a:lnTo>
                    <a:pt x="212" y="572"/>
                  </a:lnTo>
                  <a:lnTo>
                    <a:pt x="128" y="528"/>
                  </a:lnTo>
                  <a:lnTo>
                    <a:pt x="59" y="425"/>
                  </a:lnTo>
                  <a:lnTo>
                    <a:pt x="101" y="281"/>
                  </a:lnTo>
                  <a:lnTo>
                    <a:pt x="0" y="145"/>
                  </a:lnTo>
                  <a:lnTo>
                    <a:pt x="26" y="112"/>
                  </a:lnTo>
                  <a:lnTo>
                    <a:pt x="43" y="86"/>
                  </a:lnTo>
                  <a:lnTo>
                    <a:pt x="6" y="42"/>
                  </a:lnTo>
                  <a:lnTo>
                    <a:pt x="27" y="0"/>
                  </a:lnTo>
                  <a:lnTo>
                    <a:pt x="118" y="100"/>
                  </a:lnTo>
                  <a:lnTo>
                    <a:pt x="344" y="174"/>
                  </a:lnTo>
                  <a:lnTo>
                    <a:pt x="496" y="91"/>
                  </a:lnTo>
                  <a:lnTo>
                    <a:pt x="566" y="71"/>
                  </a:lnTo>
                  <a:lnTo>
                    <a:pt x="865" y="296"/>
                  </a:lnTo>
                  <a:lnTo>
                    <a:pt x="913" y="315"/>
                  </a:lnTo>
                  <a:lnTo>
                    <a:pt x="985" y="378"/>
                  </a:lnTo>
                  <a:lnTo>
                    <a:pt x="1037" y="446"/>
                  </a:lnTo>
                  <a:lnTo>
                    <a:pt x="1426" y="449"/>
                  </a:lnTo>
                  <a:lnTo>
                    <a:pt x="1405" y="491"/>
                  </a:lnTo>
                  <a:lnTo>
                    <a:pt x="1352" y="531"/>
                  </a:lnTo>
                  <a:lnTo>
                    <a:pt x="1320" y="569"/>
                  </a:lnTo>
                  <a:lnTo>
                    <a:pt x="1278" y="700"/>
                  </a:lnTo>
                  <a:lnTo>
                    <a:pt x="1238" y="725"/>
                  </a:lnTo>
                  <a:lnTo>
                    <a:pt x="1203" y="786"/>
                  </a:lnTo>
                  <a:lnTo>
                    <a:pt x="1160" y="833"/>
                  </a:lnTo>
                  <a:lnTo>
                    <a:pt x="1145" y="896"/>
                  </a:lnTo>
                  <a:lnTo>
                    <a:pt x="632" y="890"/>
                  </a:lnTo>
                  <a:lnTo>
                    <a:pt x="202" y="890"/>
                  </a:lnTo>
                  <a:lnTo>
                    <a:pt x="183" y="892"/>
                  </a:lnTo>
                  <a:lnTo>
                    <a:pt x="270" y="676"/>
                  </a:lnTo>
                  <a:lnTo>
                    <a:pt x="271" y="65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01" name="Freeform 113"/>
            <p:cNvSpPr>
              <a:spLocks/>
            </p:cNvSpPr>
            <p:nvPr/>
          </p:nvSpPr>
          <p:spPr bwMode="auto">
            <a:xfrm>
              <a:off x="4635" y="1970"/>
              <a:ext cx="179" cy="134"/>
            </a:xfrm>
            <a:custGeom>
              <a:avLst/>
              <a:gdLst>
                <a:gd name="T0" fmla="*/ 167 w 939"/>
                <a:gd name="T1" fmla="*/ 175 h 698"/>
                <a:gd name="T2" fmla="*/ 211 w 939"/>
                <a:gd name="T3" fmla="*/ 155 h 698"/>
                <a:gd name="T4" fmla="*/ 189 w 939"/>
                <a:gd name="T5" fmla="*/ 105 h 698"/>
                <a:gd name="T6" fmla="*/ 328 w 939"/>
                <a:gd name="T7" fmla="*/ 0 h 698"/>
                <a:gd name="T8" fmla="*/ 581 w 939"/>
                <a:gd name="T9" fmla="*/ 60 h 698"/>
                <a:gd name="T10" fmla="*/ 845 w 939"/>
                <a:gd name="T11" fmla="*/ 18 h 698"/>
                <a:gd name="T12" fmla="*/ 939 w 939"/>
                <a:gd name="T13" fmla="*/ 236 h 698"/>
                <a:gd name="T14" fmla="*/ 887 w 939"/>
                <a:gd name="T15" fmla="*/ 195 h 698"/>
                <a:gd name="T16" fmla="*/ 636 w 939"/>
                <a:gd name="T17" fmla="*/ 275 h 698"/>
                <a:gd name="T18" fmla="*/ 654 w 939"/>
                <a:gd name="T19" fmla="*/ 463 h 698"/>
                <a:gd name="T20" fmla="*/ 699 w 939"/>
                <a:gd name="T21" fmla="*/ 521 h 698"/>
                <a:gd name="T22" fmla="*/ 645 w 939"/>
                <a:gd name="T23" fmla="*/ 584 h 698"/>
                <a:gd name="T24" fmla="*/ 666 w 939"/>
                <a:gd name="T25" fmla="*/ 698 h 698"/>
                <a:gd name="T26" fmla="*/ 221 w 939"/>
                <a:gd name="T27" fmla="*/ 636 h 698"/>
                <a:gd name="T28" fmla="*/ 185 w 939"/>
                <a:gd name="T29" fmla="*/ 587 h 698"/>
                <a:gd name="T30" fmla="*/ 78 w 939"/>
                <a:gd name="T31" fmla="*/ 580 h 698"/>
                <a:gd name="T32" fmla="*/ 0 w 939"/>
                <a:gd name="T33" fmla="*/ 607 h 698"/>
                <a:gd name="T34" fmla="*/ 44 w 939"/>
                <a:gd name="T35" fmla="*/ 501 h 698"/>
                <a:gd name="T36" fmla="*/ 34 w 939"/>
                <a:gd name="T37" fmla="*/ 422 h 698"/>
                <a:gd name="T38" fmla="*/ 91 w 939"/>
                <a:gd name="T39" fmla="*/ 416 h 698"/>
                <a:gd name="T40" fmla="*/ 106 w 939"/>
                <a:gd name="T41" fmla="*/ 375 h 698"/>
                <a:gd name="T42" fmla="*/ 143 w 939"/>
                <a:gd name="T43" fmla="*/ 355 h 698"/>
                <a:gd name="T44" fmla="*/ 147 w 939"/>
                <a:gd name="T45" fmla="*/ 276 h 698"/>
                <a:gd name="T46" fmla="*/ 135 w 939"/>
                <a:gd name="T47" fmla="*/ 208 h 698"/>
                <a:gd name="T48" fmla="*/ 167 w 939"/>
                <a:gd name="T49" fmla="*/ 175 h 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39" h="698">
                  <a:moveTo>
                    <a:pt x="167" y="175"/>
                  </a:moveTo>
                  <a:lnTo>
                    <a:pt x="211" y="155"/>
                  </a:lnTo>
                  <a:lnTo>
                    <a:pt x="189" y="105"/>
                  </a:lnTo>
                  <a:lnTo>
                    <a:pt x="328" y="0"/>
                  </a:lnTo>
                  <a:lnTo>
                    <a:pt x="581" y="60"/>
                  </a:lnTo>
                  <a:lnTo>
                    <a:pt x="845" y="18"/>
                  </a:lnTo>
                  <a:lnTo>
                    <a:pt x="939" y="236"/>
                  </a:lnTo>
                  <a:lnTo>
                    <a:pt x="887" y="195"/>
                  </a:lnTo>
                  <a:lnTo>
                    <a:pt x="636" y="275"/>
                  </a:lnTo>
                  <a:lnTo>
                    <a:pt x="654" y="463"/>
                  </a:lnTo>
                  <a:lnTo>
                    <a:pt x="699" y="521"/>
                  </a:lnTo>
                  <a:lnTo>
                    <a:pt x="645" y="584"/>
                  </a:lnTo>
                  <a:lnTo>
                    <a:pt x="666" y="698"/>
                  </a:lnTo>
                  <a:lnTo>
                    <a:pt x="221" y="636"/>
                  </a:lnTo>
                  <a:lnTo>
                    <a:pt x="185" y="587"/>
                  </a:lnTo>
                  <a:lnTo>
                    <a:pt x="78" y="580"/>
                  </a:lnTo>
                  <a:lnTo>
                    <a:pt x="0" y="607"/>
                  </a:lnTo>
                  <a:lnTo>
                    <a:pt x="44" y="501"/>
                  </a:lnTo>
                  <a:lnTo>
                    <a:pt x="34" y="422"/>
                  </a:lnTo>
                  <a:lnTo>
                    <a:pt x="91" y="416"/>
                  </a:lnTo>
                  <a:lnTo>
                    <a:pt x="106" y="375"/>
                  </a:lnTo>
                  <a:lnTo>
                    <a:pt x="143" y="355"/>
                  </a:lnTo>
                  <a:lnTo>
                    <a:pt x="147" y="276"/>
                  </a:lnTo>
                  <a:lnTo>
                    <a:pt x="135" y="208"/>
                  </a:lnTo>
                  <a:lnTo>
                    <a:pt x="167" y="17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02" name="Freeform 114"/>
            <p:cNvSpPr>
              <a:spLocks/>
            </p:cNvSpPr>
            <p:nvPr/>
          </p:nvSpPr>
          <p:spPr bwMode="auto">
            <a:xfrm>
              <a:off x="4647" y="1336"/>
              <a:ext cx="84" cy="122"/>
            </a:xfrm>
            <a:custGeom>
              <a:avLst/>
              <a:gdLst>
                <a:gd name="T0" fmla="*/ 0 w 440"/>
                <a:gd name="T1" fmla="*/ 491 h 634"/>
                <a:gd name="T2" fmla="*/ 76 w 440"/>
                <a:gd name="T3" fmla="*/ 387 h 634"/>
                <a:gd name="T4" fmla="*/ 126 w 440"/>
                <a:gd name="T5" fmla="*/ 393 h 634"/>
                <a:gd name="T6" fmla="*/ 137 w 440"/>
                <a:gd name="T7" fmla="*/ 386 h 634"/>
                <a:gd name="T8" fmla="*/ 138 w 440"/>
                <a:gd name="T9" fmla="*/ 369 h 634"/>
                <a:gd name="T10" fmla="*/ 126 w 440"/>
                <a:gd name="T11" fmla="*/ 346 h 634"/>
                <a:gd name="T12" fmla="*/ 131 w 440"/>
                <a:gd name="T13" fmla="*/ 328 h 634"/>
                <a:gd name="T14" fmla="*/ 191 w 440"/>
                <a:gd name="T15" fmla="*/ 262 h 634"/>
                <a:gd name="T16" fmla="*/ 165 w 440"/>
                <a:gd name="T17" fmla="*/ 121 h 634"/>
                <a:gd name="T18" fmla="*/ 174 w 440"/>
                <a:gd name="T19" fmla="*/ 109 h 634"/>
                <a:gd name="T20" fmla="*/ 209 w 440"/>
                <a:gd name="T21" fmla="*/ 83 h 634"/>
                <a:gd name="T22" fmla="*/ 263 w 440"/>
                <a:gd name="T23" fmla="*/ 88 h 634"/>
                <a:gd name="T24" fmla="*/ 345 w 440"/>
                <a:gd name="T25" fmla="*/ 32 h 634"/>
                <a:gd name="T26" fmla="*/ 417 w 440"/>
                <a:gd name="T27" fmla="*/ 0 h 634"/>
                <a:gd name="T28" fmla="*/ 440 w 440"/>
                <a:gd name="T29" fmla="*/ 12 h 634"/>
                <a:gd name="T30" fmla="*/ 355 w 440"/>
                <a:gd name="T31" fmla="*/ 363 h 634"/>
                <a:gd name="T32" fmla="*/ 332 w 440"/>
                <a:gd name="T33" fmla="*/ 535 h 634"/>
                <a:gd name="T34" fmla="*/ 323 w 440"/>
                <a:gd name="T35" fmla="*/ 634 h 634"/>
                <a:gd name="T36" fmla="*/ 212 w 440"/>
                <a:gd name="T37" fmla="*/ 501 h 634"/>
                <a:gd name="T38" fmla="*/ 144 w 440"/>
                <a:gd name="T39" fmla="*/ 530 h 634"/>
                <a:gd name="T40" fmla="*/ 101 w 440"/>
                <a:gd name="T41" fmla="*/ 536 h 634"/>
                <a:gd name="T42" fmla="*/ 80 w 440"/>
                <a:gd name="T43" fmla="*/ 501 h 634"/>
                <a:gd name="T44" fmla="*/ 54 w 440"/>
                <a:gd name="T45" fmla="*/ 506 h 634"/>
                <a:gd name="T46" fmla="*/ 30 w 440"/>
                <a:gd name="T47" fmla="*/ 519 h 634"/>
                <a:gd name="T48" fmla="*/ 6 w 440"/>
                <a:gd name="T49" fmla="*/ 515 h 634"/>
                <a:gd name="T50" fmla="*/ 0 w 440"/>
                <a:gd name="T51" fmla="*/ 491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40" h="634">
                  <a:moveTo>
                    <a:pt x="0" y="491"/>
                  </a:moveTo>
                  <a:lnTo>
                    <a:pt x="76" y="387"/>
                  </a:lnTo>
                  <a:lnTo>
                    <a:pt x="126" y="393"/>
                  </a:lnTo>
                  <a:lnTo>
                    <a:pt x="137" y="386"/>
                  </a:lnTo>
                  <a:lnTo>
                    <a:pt x="138" y="369"/>
                  </a:lnTo>
                  <a:lnTo>
                    <a:pt x="126" y="346"/>
                  </a:lnTo>
                  <a:lnTo>
                    <a:pt x="131" y="328"/>
                  </a:lnTo>
                  <a:lnTo>
                    <a:pt x="191" y="262"/>
                  </a:lnTo>
                  <a:lnTo>
                    <a:pt x="165" y="121"/>
                  </a:lnTo>
                  <a:lnTo>
                    <a:pt x="174" y="109"/>
                  </a:lnTo>
                  <a:lnTo>
                    <a:pt x="209" y="83"/>
                  </a:lnTo>
                  <a:lnTo>
                    <a:pt x="263" y="88"/>
                  </a:lnTo>
                  <a:lnTo>
                    <a:pt x="345" y="32"/>
                  </a:lnTo>
                  <a:lnTo>
                    <a:pt x="417" y="0"/>
                  </a:lnTo>
                  <a:lnTo>
                    <a:pt x="440" y="12"/>
                  </a:lnTo>
                  <a:lnTo>
                    <a:pt x="355" y="363"/>
                  </a:lnTo>
                  <a:lnTo>
                    <a:pt x="332" y="535"/>
                  </a:lnTo>
                  <a:lnTo>
                    <a:pt x="323" y="634"/>
                  </a:lnTo>
                  <a:lnTo>
                    <a:pt x="212" y="501"/>
                  </a:lnTo>
                  <a:lnTo>
                    <a:pt x="144" y="530"/>
                  </a:lnTo>
                  <a:lnTo>
                    <a:pt x="101" y="536"/>
                  </a:lnTo>
                  <a:lnTo>
                    <a:pt x="80" y="501"/>
                  </a:lnTo>
                  <a:lnTo>
                    <a:pt x="54" y="506"/>
                  </a:lnTo>
                  <a:lnTo>
                    <a:pt x="30" y="519"/>
                  </a:lnTo>
                  <a:lnTo>
                    <a:pt x="6" y="515"/>
                  </a:lnTo>
                  <a:lnTo>
                    <a:pt x="0" y="49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03" name="Freeform 115"/>
            <p:cNvSpPr>
              <a:spLocks/>
            </p:cNvSpPr>
            <p:nvPr/>
          </p:nvSpPr>
          <p:spPr bwMode="auto">
            <a:xfrm>
              <a:off x="4752" y="1311"/>
              <a:ext cx="62" cy="82"/>
            </a:xfrm>
            <a:custGeom>
              <a:avLst/>
              <a:gdLst>
                <a:gd name="T0" fmla="*/ 0 w 329"/>
                <a:gd name="T1" fmla="*/ 432 h 432"/>
                <a:gd name="T2" fmla="*/ 10 w 329"/>
                <a:gd name="T3" fmla="*/ 282 h 432"/>
                <a:gd name="T4" fmla="*/ 105 w 329"/>
                <a:gd name="T5" fmla="*/ 146 h 432"/>
                <a:gd name="T6" fmla="*/ 144 w 329"/>
                <a:gd name="T7" fmla="*/ 116 h 432"/>
                <a:gd name="T8" fmla="*/ 177 w 329"/>
                <a:gd name="T9" fmla="*/ 134 h 432"/>
                <a:gd name="T10" fmla="*/ 200 w 329"/>
                <a:gd name="T11" fmla="*/ 121 h 432"/>
                <a:gd name="T12" fmla="*/ 221 w 329"/>
                <a:gd name="T13" fmla="*/ 101 h 432"/>
                <a:gd name="T14" fmla="*/ 216 w 329"/>
                <a:gd name="T15" fmla="*/ 24 h 432"/>
                <a:gd name="T16" fmla="*/ 226 w 329"/>
                <a:gd name="T17" fmla="*/ 0 h 432"/>
                <a:gd name="T18" fmla="*/ 273 w 329"/>
                <a:gd name="T19" fmla="*/ 3 h 432"/>
                <a:gd name="T20" fmla="*/ 299 w 329"/>
                <a:gd name="T21" fmla="*/ 28 h 432"/>
                <a:gd name="T22" fmla="*/ 306 w 329"/>
                <a:gd name="T23" fmla="*/ 41 h 432"/>
                <a:gd name="T24" fmla="*/ 302 w 329"/>
                <a:gd name="T25" fmla="*/ 107 h 432"/>
                <a:gd name="T26" fmla="*/ 314 w 329"/>
                <a:gd name="T27" fmla="*/ 121 h 432"/>
                <a:gd name="T28" fmla="*/ 329 w 329"/>
                <a:gd name="T29" fmla="*/ 206 h 432"/>
                <a:gd name="T30" fmla="*/ 219 w 329"/>
                <a:gd name="T31" fmla="*/ 294 h 432"/>
                <a:gd name="T32" fmla="*/ 189 w 329"/>
                <a:gd name="T33" fmla="*/ 366 h 432"/>
                <a:gd name="T34" fmla="*/ 162 w 329"/>
                <a:gd name="T35" fmla="*/ 355 h 432"/>
                <a:gd name="T36" fmla="*/ 135 w 329"/>
                <a:gd name="T37" fmla="*/ 355 h 432"/>
                <a:gd name="T38" fmla="*/ 105 w 329"/>
                <a:gd name="T39" fmla="*/ 398 h 432"/>
                <a:gd name="T40" fmla="*/ 100 w 329"/>
                <a:gd name="T41" fmla="*/ 373 h 432"/>
                <a:gd name="T42" fmla="*/ 79 w 329"/>
                <a:gd name="T43" fmla="*/ 372 h 432"/>
                <a:gd name="T44" fmla="*/ 48 w 329"/>
                <a:gd name="T45" fmla="*/ 403 h 432"/>
                <a:gd name="T46" fmla="*/ 0 w 329"/>
                <a:gd name="T47" fmla="*/ 432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9" h="432">
                  <a:moveTo>
                    <a:pt x="0" y="432"/>
                  </a:moveTo>
                  <a:lnTo>
                    <a:pt x="10" y="282"/>
                  </a:lnTo>
                  <a:lnTo>
                    <a:pt x="105" y="146"/>
                  </a:lnTo>
                  <a:lnTo>
                    <a:pt x="144" y="116"/>
                  </a:lnTo>
                  <a:lnTo>
                    <a:pt x="177" y="134"/>
                  </a:lnTo>
                  <a:lnTo>
                    <a:pt x="200" y="121"/>
                  </a:lnTo>
                  <a:lnTo>
                    <a:pt x="221" y="101"/>
                  </a:lnTo>
                  <a:lnTo>
                    <a:pt x="216" y="24"/>
                  </a:lnTo>
                  <a:lnTo>
                    <a:pt x="226" y="0"/>
                  </a:lnTo>
                  <a:lnTo>
                    <a:pt x="273" y="3"/>
                  </a:lnTo>
                  <a:lnTo>
                    <a:pt x="299" y="28"/>
                  </a:lnTo>
                  <a:lnTo>
                    <a:pt x="306" y="41"/>
                  </a:lnTo>
                  <a:lnTo>
                    <a:pt x="302" y="107"/>
                  </a:lnTo>
                  <a:lnTo>
                    <a:pt x="314" y="121"/>
                  </a:lnTo>
                  <a:lnTo>
                    <a:pt x="329" y="206"/>
                  </a:lnTo>
                  <a:lnTo>
                    <a:pt x="219" y="294"/>
                  </a:lnTo>
                  <a:lnTo>
                    <a:pt x="189" y="366"/>
                  </a:lnTo>
                  <a:lnTo>
                    <a:pt x="162" y="355"/>
                  </a:lnTo>
                  <a:lnTo>
                    <a:pt x="135" y="355"/>
                  </a:lnTo>
                  <a:lnTo>
                    <a:pt x="105" y="398"/>
                  </a:lnTo>
                  <a:lnTo>
                    <a:pt x="100" y="373"/>
                  </a:lnTo>
                  <a:lnTo>
                    <a:pt x="79" y="372"/>
                  </a:lnTo>
                  <a:lnTo>
                    <a:pt x="48" y="403"/>
                  </a:lnTo>
                  <a:lnTo>
                    <a:pt x="0" y="43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04" name="Freeform 116"/>
            <p:cNvSpPr>
              <a:spLocks/>
            </p:cNvSpPr>
            <p:nvPr/>
          </p:nvSpPr>
          <p:spPr bwMode="auto">
            <a:xfrm>
              <a:off x="4670" y="1235"/>
              <a:ext cx="150" cy="129"/>
            </a:xfrm>
            <a:custGeom>
              <a:avLst/>
              <a:gdLst>
                <a:gd name="T0" fmla="*/ 436 w 794"/>
                <a:gd name="T1" fmla="*/ 671 h 671"/>
                <a:gd name="T2" fmla="*/ 380 w 794"/>
                <a:gd name="T3" fmla="*/ 581 h 671"/>
                <a:gd name="T4" fmla="*/ 270 w 794"/>
                <a:gd name="T5" fmla="*/ 510 h 671"/>
                <a:gd name="T6" fmla="*/ 249 w 794"/>
                <a:gd name="T7" fmla="*/ 486 h 671"/>
                <a:gd name="T8" fmla="*/ 218 w 794"/>
                <a:gd name="T9" fmla="*/ 488 h 671"/>
                <a:gd name="T10" fmla="*/ 207 w 794"/>
                <a:gd name="T11" fmla="*/ 510 h 671"/>
                <a:gd name="T12" fmla="*/ 194 w 794"/>
                <a:gd name="T13" fmla="*/ 506 h 671"/>
                <a:gd name="T14" fmla="*/ 0 w 794"/>
                <a:gd name="T15" fmla="*/ 358 h 671"/>
                <a:gd name="T16" fmla="*/ 111 w 794"/>
                <a:gd name="T17" fmla="*/ 180 h 671"/>
                <a:gd name="T18" fmla="*/ 114 w 794"/>
                <a:gd name="T19" fmla="*/ 137 h 671"/>
                <a:gd name="T20" fmla="*/ 63 w 794"/>
                <a:gd name="T21" fmla="*/ 90 h 671"/>
                <a:gd name="T22" fmla="*/ 57 w 794"/>
                <a:gd name="T23" fmla="*/ 38 h 671"/>
                <a:gd name="T24" fmla="*/ 135 w 794"/>
                <a:gd name="T25" fmla="*/ 36 h 671"/>
                <a:gd name="T26" fmla="*/ 165 w 794"/>
                <a:gd name="T27" fmla="*/ 0 h 671"/>
                <a:gd name="T28" fmla="*/ 341 w 794"/>
                <a:gd name="T29" fmla="*/ 80 h 671"/>
                <a:gd name="T30" fmla="*/ 408 w 794"/>
                <a:gd name="T31" fmla="*/ 74 h 671"/>
                <a:gd name="T32" fmla="*/ 514 w 794"/>
                <a:gd name="T33" fmla="*/ 111 h 671"/>
                <a:gd name="T34" fmla="*/ 542 w 794"/>
                <a:gd name="T35" fmla="*/ 35 h 671"/>
                <a:gd name="T36" fmla="*/ 630 w 794"/>
                <a:gd name="T37" fmla="*/ 160 h 671"/>
                <a:gd name="T38" fmla="*/ 794 w 794"/>
                <a:gd name="T39" fmla="*/ 426 h 671"/>
                <a:gd name="T40" fmla="*/ 735 w 794"/>
                <a:gd name="T41" fmla="*/ 431 h 671"/>
                <a:gd name="T42" fmla="*/ 732 w 794"/>
                <a:gd name="T43" fmla="*/ 420 h 671"/>
                <a:gd name="T44" fmla="*/ 707 w 794"/>
                <a:gd name="T45" fmla="*/ 394 h 671"/>
                <a:gd name="T46" fmla="*/ 657 w 794"/>
                <a:gd name="T47" fmla="*/ 387 h 671"/>
                <a:gd name="T48" fmla="*/ 647 w 794"/>
                <a:gd name="T49" fmla="*/ 411 h 671"/>
                <a:gd name="T50" fmla="*/ 650 w 794"/>
                <a:gd name="T51" fmla="*/ 488 h 671"/>
                <a:gd name="T52" fmla="*/ 626 w 794"/>
                <a:gd name="T53" fmla="*/ 515 h 671"/>
                <a:gd name="T54" fmla="*/ 606 w 794"/>
                <a:gd name="T55" fmla="*/ 524 h 671"/>
                <a:gd name="T56" fmla="*/ 573 w 794"/>
                <a:gd name="T57" fmla="*/ 503 h 671"/>
                <a:gd name="T58" fmla="*/ 534 w 794"/>
                <a:gd name="T59" fmla="*/ 533 h 671"/>
                <a:gd name="T60" fmla="*/ 436 w 794"/>
                <a:gd name="T61" fmla="*/ 671 h 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94" h="671">
                  <a:moveTo>
                    <a:pt x="436" y="671"/>
                  </a:moveTo>
                  <a:lnTo>
                    <a:pt x="380" y="581"/>
                  </a:lnTo>
                  <a:lnTo>
                    <a:pt x="270" y="510"/>
                  </a:lnTo>
                  <a:lnTo>
                    <a:pt x="249" y="486"/>
                  </a:lnTo>
                  <a:lnTo>
                    <a:pt x="218" y="488"/>
                  </a:lnTo>
                  <a:lnTo>
                    <a:pt x="207" y="510"/>
                  </a:lnTo>
                  <a:lnTo>
                    <a:pt x="194" y="506"/>
                  </a:lnTo>
                  <a:lnTo>
                    <a:pt x="0" y="358"/>
                  </a:lnTo>
                  <a:lnTo>
                    <a:pt x="111" y="180"/>
                  </a:lnTo>
                  <a:lnTo>
                    <a:pt x="114" y="137"/>
                  </a:lnTo>
                  <a:lnTo>
                    <a:pt x="63" y="90"/>
                  </a:lnTo>
                  <a:lnTo>
                    <a:pt x="57" y="38"/>
                  </a:lnTo>
                  <a:lnTo>
                    <a:pt x="135" y="36"/>
                  </a:lnTo>
                  <a:lnTo>
                    <a:pt x="165" y="0"/>
                  </a:lnTo>
                  <a:lnTo>
                    <a:pt x="341" y="80"/>
                  </a:lnTo>
                  <a:lnTo>
                    <a:pt x="408" y="74"/>
                  </a:lnTo>
                  <a:lnTo>
                    <a:pt x="514" y="111"/>
                  </a:lnTo>
                  <a:lnTo>
                    <a:pt x="542" y="35"/>
                  </a:lnTo>
                  <a:lnTo>
                    <a:pt x="630" y="160"/>
                  </a:lnTo>
                  <a:lnTo>
                    <a:pt x="794" y="426"/>
                  </a:lnTo>
                  <a:lnTo>
                    <a:pt x="735" y="431"/>
                  </a:lnTo>
                  <a:lnTo>
                    <a:pt x="732" y="420"/>
                  </a:lnTo>
                  <a:lnTo>
                    <a:pt x="707" y="394"/>
                  </a:lnTo>
                  <a:lnTo>
                    <a:pt x="657" y="387"/>
                  </a:lnTo>
                  <a:lnTo>
                    <a:pt x="647" y="411"/>
                  </a:lnTo>
                  <a:lnTo>
                    <a:pt x="650" y="488"/>
                  </a:lnTo>
                  <a:lnTo>
                    <a:pt x="626" y="515"/>
                  </a:lnTo>
                  <a:lnTo>
                    <a:pt x="606" y="524"/>
                  </a:lnTo>
                  <a:lnTo>
                    <a:pt x="573" y="503"/>
                  </a:lnTo>
                  <a:lnTo>
                    <a:pt x="534" y="533"/>
                  </a:lnTo>
                  <a:lnTo>
                    <a:pt x="436" y="67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05" name="Freeform 117"/>
            <p:cNvSpPr>
              <a:spLocks/>
            </p:cNvSpPr>
            <p:nvPr/>
          </p:nvSpPr>
          <p:spPr bwMode="auto">
            <a:xfrm>
              <a:off x="4733" y="1318"/>
              <a:ext cx="200" cy="157"/>
            </a:xfrm>
            <a:custGeom>
              <a:avLst/>
              <a:gdLst>
                <a:gd name="T0" fmla="*/ 1055 w 1055"/>
                <a:gd name="T1" fmla="*/ 594 h 824"/>
                <a:gd name="T2" fmla="*/ 1010 w 1055"/>
                <a:gd name="T3" fmla="*/ 649 h 824"/>
                <a:gd name="T4" fmla="*/ 898 w 1055"/>
                <a:gd name="T5" fmla="*/ 651 h 824"/>
                <a:gd name="T6" fmla="*/ 807 w 1055"/>
                <a:gd name="T7" fmla="*/ 597 h 824"/>
                <a:gd name="T8" fmla="*/ 766 w 1055"/>
                <a:gd name="T9" fmla="*/ 600 h 824"/>
                <a:gd name="T10" fmla="*/ 699 w 1055"/>
                <a:gd name="T11" fmla="*/ 658 h 824"/>
                <a:gd name="T12" fmla="*/ 634 w 1055"/>
                <a:gd name="T13" fmla="*/ 717 h 824"/>
                <a:gd name="T14" fmla="*/ 566 w 1055"/>
                <a:gd name="T15" fmla="*/ 777 h 824"/>
                <a:gd name="T16" fmla="*/ 547 w 1055"/>
                <a:gd name="T17" fmla="*/ 824 h 824"/>
                <a:gd name="T18" fmla="*/ 479 w 1055"/>
                <a:gd name="T19" fmla="*/ 802 h 824"/>
                <a:gd name="T20" fmla="*/ 428 w 1055"/>
                <a:gd name="T21" fmla="*/ 787 h 824"/>
                <a:gd name="T22" fmla="*/ 351 w 1055"/>
                <a:gd name="T23" fmla="*/ 800 h 824"/>
                <a:gd name="T24" fmla="*/ 277 w 1055"/>
                <a:gd name="T25" fmla="*/ 791 h 824"/>
                <a:gd name="T26" fmla="*/ 217 w 1055"/>
                <a:gd name="T27" fmla="*/ 767 h 824"/>
                <a:gd name="T28" fmla="*/ 148 w 1055"/>
                <a:gd name="T29" fmla="*/ 765 h 824"/>
                <a:gd name="T30" fmla="*/ 106 w 1055"/>
                <a:gd name="T31" fmla="*/ 780 h 824"/>
                <a:gd name="T32" fmla="*/ 0 w 1055"/>
                <a:gd name="T33" fmla="*/ 710 h 824"/>
                <a:gd name="T34" fmla="*/ 44 w 1055"/>
                <a:gd name="T35" fmla="*/ 629 h 824"/>
                <a:gd name="T36" fmla="*/ 16 w 1055"/>
                <a:gd name="T37" fmla="*/ 583 h 824"/>
                <a:gd name="T38" fmla="*/ 20 w 1055"/>
                <a:gd name="T39" fmla="*/ 552 h 824"/>
                <a:gd name="T40" fmla="*/ 49 w 1055"/>
                <a:gd name="T41" fmla="*/ 523 h 824"/>
                <a:gd name="T42" fmla="*/ 44 w 1055"/>
                <a:gd name="T43" fmla="*/ 447 h 824"/>
                <a:gd name="T44" fmla="*/ 68 w 1055"/>
                <a:gd name="T45" fmla="*/ 410 h 824"/>
                <a:gd name="T46" fmla="*/ 142 w 1055"/>
                <a:gd name="T47" fmla="*/ 363 h 824"/>
                <a:gd name="T48" fmla="*/ 172 w 1055"/>
                <a:gd name="T49" fmla="*/ 333 h 824"/>
                <a:gd name="T50" fmla="*/ 192 w 1055"/>
                <a:gd name="T51" fmla="*/ 334 h 824"/>
                <a:gd name="T52" fmla="*/ 198 w 1055"/>
                <a:gd name="T53" fmla="*/ 358 h 824"/>
                <a:gd name="T54" fmla="*/ 227 w 1055"/>
                <a:gd name="T55" fmla="*/ 315 h 824"/>
                <a:gd name="T56" fmla="*/ 255 w 1055"/>
                <a:gd name="T57" fmla="*/ 315 h 824"/>
                <a:gd name="T58" fmla="*/ 280 w 1055"/>
                <a:gd name="T59" fmla="*/ 325 h 824"/>
                <a:gd name="T60" fmla="*/ 313 w 1055"/>
                <a:gd name="T61" fmla="*/ 254 h 824"/>
                <a:gd name="T62" fmla="*/ 424 w 1055"/>
                <a:gd name="T63" fmla="*/ 166 h 824"/>
                <a:gd name="T64" fmla="*/ 409 w 1055"/>
                <a:gd name="T65" fmla="*/ 84 h 824"/>
                <a:gd name="T66" fmla="*/ 397 w 1055"/>
                <a:gd name="T67" fmla="*/ 68 h 824"/>
                <a:gd name="T68" fmla="*/ 400 w 1055"/>
                <a:gd name="T69" fmla="*/ 2 h 824"/>
                <a:gd name="T70" fmla="*/ 460 w 1055"/>
                <a:gd name="T71" fmla="*/ 0 h 824"/>
                <a:gd name="T72" fmla="*/ 590 w 1055"/>
                <a:gd name="T73" fmla="*/ 206 h 824"/>
                <a:gd name="T74" fmla="*/ 778 w 1055"/>
                <a:gd name="T75" fmla="*/ 370 h 824"/>
                <a:gd name="T76" fmla="*/ 914 w 1055"/>
                <a:gd name="T77" fmla="*/ 429 h 824"/>
                <a:gd name="T78" fmla="*/ 1017 w 1055"/>
                <a:gd name="T79" fmla="*/ 558 h 824"/>
                <a:gd name="T80" fmla="*/ 1055 w 1055"/>
                <a:gd name="T81" fmla="*/ 594 h 8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055" h="824">
                  <a:moveTo>
                    <a:pt x="1055" y="594"/>
                  </a:moveTo>
                  <a:lnTo>
                    <a:pt x="1010" y="649"/>
                  </a:lnTo>
                  <a:lnTo>
                    <a:pt x="898" y="651"/>
                  </a:lnTo>
                  <a:lnTo>
                    <a:pt x="807" y="597"/>
                  </a:lnTo>
                  <a:lnTo>
                    <a:pt x="766" y="600"/>
                  </a:lnTo>
                  <a:lnTo>
                    <a:pt x="699" y="658"/>
                  </a:lnTo>
                  <a:lnTo>
                    <a:pt x="634" y="717"/>
                  </a:lnTo>
                  <a:lnTo>
                    <a:pt x="566" y="777"/>
                  </a:lnTo>
                  <a:lnTo>
                    <a:pt x="547" y="824"/>
                  </a:lnTo>
                  <a:lnTo>
                    <a:pt x="479" y="802"/>
                  </a:lnTo>
                  <a:lnTo>
                    <a:pt x="428" y="787"/>
                  </a:lnTo>
                  <a:lnTo>
                    <a:pt x="351" y="800"/>
                  </a:lnTo>
                  <a:lnTo>
                    <a:pt x="277" y="791"/>
                  </a:lnTo>
                  <a:lnTo>
                    <a:pt x="217" y="767"/>
                  </a:lnTo>
                  <a:lnTo>
                    <a:pt x="148" y="765"/>
                  </a:lnTo>
                  <a:lnTo>
                    <a:pt x="106" y="780"/>
                  </a:lnTo>
                  <a:lnTo>
                    <a:pt x="0" y="710"/>
                  </a:lnTo>
                  <a:lnTo>
                    <a:pt x="44" y="629"/>
                  </a:lnTo>
                  <a:lnTo>
                    <a:pt x="16" y="583"/>
                  </a:lnTo>
                  <a:lnTo>
                    <a:pt x="20" y="552"/>
                  </a:lnTo>
                  <a:lnTo>
                    <a:pt x="49" y="523"/>
                  </a:lnTo>
                  <a:lnTo>
                    <a:pt x="44" y="447"/>
                  </a:lnTo>
                  <a:lnTo>
                    <a:pt x="68" y="410"/>
                  </a:lnTo>
                  <a:lnTo>
                    <a:pt x="142" y="363"/>
                  </a:lnTo>
                  <a:lnTo>
                    <a:pt x="172" y="333"/>
                  </a:lnTo>
                  <a:lnTo>
                    <a:pt x="192" y="334"/>
                  </a:lnTo>
                  <a:lnTo>
                    <a:pt x="198" y="358"/>
                  </a:lnTo>
                  <a:lnTo>
                    <a:pt x="227" y="315"/>
                  </a:lnTo>
                  <a:lnTo>
                    <a:pt x="255" y="315"/>
                  </a:lnTo>
                  <a:lnTo>
                    <a:pt x="280" y="325"/>
                  </a:lnTo>
                  <a:lnTo>
                    <a:pt x="313" y="254"/>
                  </a:lnTo>
                  <a:lnTo>
                    <a:pt x="424" y="166"/>
                  </a:lnTo>
                  <a:lnTo>
                    <a:pt x="409" y="84"/>
                  </a:lnTo>
                  <a:lnTo>
                    <a:pt x="397" y="68"/>
                  </a:lnTo>
                  <a:lnTo>
                    <a:pt x="400" y="2"/>
                  </a:lnTo>
                  <a:lnTo>
                    <a:pt x="460" y="0"/>
                  </a:lnTo>
                  <a:lnTo>
                    <a:pt x="590" y="206"/>
                  </a:lnTo>
                  <a:lnTo>
                    <a:pt x="778" y="370"/>
                  </a:lnTo>
                  <a:lnTo>
                    <a:pt x="914" y="429"/>
                  </a:lnTo>
                  <a:lnTo>
                    <a:pt x="1017" y="558"/>
                  </a:lnTo>
                  <a:lnTo>
                    <a:pt x="1055" y="59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06" name="Freeform 118"/>
            <p:cNvSpPr>
              <a:spLocks/>
            </p:cNvSpPr>
            <p:nvPr/>
          </p:nvSpPr>
          <p:spPr bwMode="auto">
            <a:xfrm>
              <a:off x="4439" y="1336"/>
              <a:ext cx="232" cy="154"/>
            </a:xfrm>
            <a:custGeom>
              <a:avLst/>
              <a:gdLst>
                <a:gd name="T0" fmla="*/ 1044 w 1224"/>
                <a:gd name="T1" fmla="*/ 0 h 808"/>
                <a:gd name="T2" fmla="*/ 981 w 1224"/>
                <a:gd name="T3" fmla="*/ 70 h 808"/>
                <a:gd name="T4" fmla="*/ 951 w 1224"/>
                <a:gd name="T5" fmla="*/ 77 h 808"/>
                <a:gd name="T6" fmla="*/ 864 w 1224"/>
                <a:gd name="T7" fmla="*/ 253 h 808"/>
                <a:gd name="T8" fmla="*/ 811 w 1224"/>
                <a:gd name="T9" fmla="*/ 247 h 808"/>
                <a:gd name="T10" fmla="*/ 713 w 1224"/>
                <a:gd name="T11" fmla="*/ 361 h 808"/>
                <a:gd name="T12" fmla="*/ 665 w 1224"/>
                <a:gd name="T13" fmla="*/ 368 h 808"/>
                <a:gd name="T14" fmla="*/ 651 w 1224"/>
                <a:gd name="T15" fmla="*/ 349 h 808"/>
                <a:gd name="T16" fmla="*/ 605 w 1224"/>
                <a:gd name="T17" fmla="*/ 361 h 808"/>
                <a:gd name="T18" fmla="*/ 508 w 1224"/>
                <a:gd name="T19" fmla="*/ 452 h 808"/>
                <a:gd name="T20" fmla="*/ 407 w 1224"/>
                <a:gd name="T21" fmla="*/ 378 h 808"/>
                <a:gd name="T22" fmla="*/ 177 w 1224"/>
                <a:gd name="T23" fmla="*/ 298 h 808"/>
                <a:gd name="T24" fmla="*/ 0 w 1224"/>
                <a:gd name="T25" fmla="*/ 441 h 808"/>
                <a:gd name="T26" fmla="*/ 34 w 1224"/>
                <a:gd name="T27" fmla="*/ 615 h 808"/>
                <a:gd name="T28" fmla="*/ 122 w 1224"/>
                <a:gd name="T29" fmla="*/ 715 h 808"/>
                <a:gd name="T30" fmla="*/ 534 w 1224"/>
                <a:gd name="T31" fmla="*/ 736 h 808"/>
                <a:gd name="T32" fmla="*/ 556 w 1224"/>
                <a:gd name="T33" fmla="*/ 700 h 808"/>
                <a:gd name="T34" fmla="*/ 734 w 1224"/>
                <a:gd name="T35" fmla="*/ 808 h 808"/>
                <a:gd name="T36" fmla="*/ 790 w 1224"/>
                <a:gd name="T37" fmla="*/ 721 h 808"/>
                <a:gd name="T38" fmla="*/ 824 w 1224"/>
                <a:gd name="T39" fmla="*/ 760 h 808"/>
                <a:gd name="T40" fmla="*/ 850 w 1224"/>
                <a:gd name="T41" fmla="*/ 706 h 808"/>
                <a:gd name="T42" fmla="*/ 882 w 1224"/>
                <a:gd name="T43" fmla="*/ 706 h 808"/>
                <a:gd name="T44" fmla="*/ 890 w 1224"/>
                <a:gd name="T45" fmla="*/ 721 h 808"/>
                <a:gd name="T46" fmla="*/ 915 w 1224"/>
                <a:gd name="T47" fmla="*/ 720 h 808"/>
                <a:gd name="T48" fmla="*/ 936 w 1224"/>
                <a:gd name="T49" fmla="*/ 692 h 808"/>
                <a:gd name="T50" fmla="*/ 1079 w 1224"/>
                <a:gd name="T51" fmla="*/ 605 h 808"/>
                <a:gd name="T52" fmla="*/ 1079 w 1224"/>
                <a:gd name="T53" fmla="*/ 575 h 808"/>
                <a:gd name="T54" fmla="*/ 1104 w 1224"/>
                <a:gd name="T55" fmla="*/ 517 h 808"/>
                <a:gd name="T56" fmla="*/ 1098 w 1224"/>
                <a:gd name="T57" fmla="*/ 492 h 808"/>
                <a:gd name="T58" fmla="*/ 1175 w 1224"/>
                <a:gd name="T59" fmla="*/ 389 h 808"/>
                <a:gd name="T60" fmla="*/ 1160 w 1224"/>
                <a:gd name="T61" fmla="*/ 337 h 808"/>
                <a:gd name="T62" fmla="*/ 1106 w 1224"/>
                <a:gd name="T63" fmla="*/ 301 h 808"/>
                <a:gd name="T64" fmla="*/ 1080 w 1224"/>
                <a:gd name="T65" fmla="*/ 253 h 808"/>
                <a:gd name="T66" fmla="*/ 1144 w 1224"/>
                <a:gd name="T67" fmla="*/ 184 h 808"/>
                <a:gd name="T68" fmla="*/ 1224 w 1224"/>
                <a:gd name="T69" fmla="*/ 86 h 808"/>
                <a:gd name="T70" fmla="*/ 1044 w 1224"/>
                <a:gd name="T71" fmla="*/ 0 h 8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24" h="808">
                  <a:moveTo>
                    <a:pt x="1044" y="0"/>
                  </a:moveTo>
                  <a:lnTo>
                    <a:pt x="981" y="70"/>
                  </a:lnTo>
                  <a:lnTo>
                    <a:pt x="951" y="77"/>
                  </a:lnTo>
                  <a:lnTo>
                    <a:pt x="864" y="253"/>
                  </a:lnTo>
                  <a:lnTo>
                    <a:pt x="811" y="247"/>
                  </a:lnTo>
                  <a:lnTo>
                    <a:pt x="713" y="361"/>
                  </a:lnTo>
                  <a:lnTo>
                    <a:pt x="665" y="368"/>
                  </a:lnTo>
                  <a:lnTo>
                    <a:pt x="651" y="349"/>
                  </a:lnTo>
                  <a:lnTo>
                    <a:pt x="605" y="361"/>
                  </a:lnTo>
                  <a:lnTo>
                    <a:pt x="508" y="452"/>
                  </a:lnTo>
                  <a:lnTo>
                    <a:pt x="407" y="378"/>
                  </a:lnTo>
                  <a:lnTo>
                    <a:pt x="177" y="298"/>
                  </a:lnTo>
                  <a:lnTo>
                    <a:pt x="0" y="441"/>
                  </a:lnTo>
                  <a:lnTo>
                    <a:pt x="34" y="615"/>
                  </a:lnTo>
                  <a:lnTo>
                    <a:pt x="122" y="715"/>
                  </a:lnTo>
                  <a:lnTo>
                    <a:pt x="534" y="736"/>
                  </a:lnTo>
                  <a:lnTo>
                    <a:pt x="556" y="700"/>
                  </a:lnTo>
                  <a:lnTo>
                    <a:pt x="734" y="808"/>
                  </a:lnTo>
                  <a:lnTo>
                    <a:pt x="790" y="721"/>
                  </a:lnTo>
                  <a:lnTo>
                    <a:pt x="824" y="760"/>
                  </a:lnTo>
                  <a:lnTo>
                    <a:pt x="850" y="706"/>
                  </a:lnTo>
                  <a:lnTo>
                    <a:pt x="882" y="706"/>
                  </a:lnTo>
                  <a:lnTo>
                    <a:pt x="890" y="721"/>
                  </a:lnTo>
                  <a:lnTo>
                    <a:pt x="915" y="720"/>
                  </a:lnTo>
                  <a:lnTo>
                    <a:pt x="936" y="692"/>
                  </a:lnTo>
                  <a:lnTo>
                    <a:pt x="1079" y="605"/>
                  </a:lnTo>
                  <a:lnTo>
                    <a:pt x="1079" y="575"/>
                  </a:lnTo>
                  <a:lnTo>
                    <a:pt x="1104" y="517"/>
                  </a:lnTo>
                  <a:lnTo>
                    <a:pt x="1098" y="492"/>
                  </a:lnTo>
                  <a:lnTo>
                    <a:pt x="1175" y="389"/>
                  </a:lnTo>
                  <a:lnTo>
                    <a:pt x="1160" y="337"/>
                  </a:lnTo>
                  <a:lnTo>
                    <a:pt x="1106" y="301"/>
                  </a:lnTo>
                  <a:lnTo>
                    <a:pt x="1080" y="253"/>
                  </a:lnTo>
                  <a:lnTo>
                    <a:pt x="1144" y="184"/>
                  </a:lnTo>
                  <a:lnTo>
                    <a:pt x="1224" y="86"/>
                  </a:lnTo>
                  <a:lnTo>
                    <a:pt x="1044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07" name="Freeform 119"/>
            <p:cNvSpPr>
              <a:spLocks/>
            </p:cNvSpPr>
            <p:nvPr/>
          </p:nvSpPr>
          <p:spPr bwMode="auto">
            <a:xfrm>
              <a:off x="4430" y="1644"/>
              <a:ext cx="132" cy="147"/>
            </a:xfrm>
            <a:custGeom>
              <a:avLst/>
              <a:gdLst>
                <a:gd name="T0" fmla="*/ 176 w 688"/>
                <a:gd name="T1" fmla="*/ 0 h 771"/>
                <a:gd name="T2" fmla="*/ 280 w 688"/>
                <a:gd name="T3" fmla="*/ 17 h 771"/>
                <a:gd name="T4" fmla="*/ 270 w 688"/>
                <a:gd name="T5" fmla="*/ 59 h 771"/>
                <a:gd name="T6" fmla="*/ 221 w 688"/>
                <a:gd name="T7" fmla="*/ 112 h 771"/>
                <a:gd name="T8" fmla="*/ 231 w 688"/>
                <a:gd name="T9" fmla="*/ 155 h 771"/>
                <a:gd name="T10" fmla="*/ 310 w 688"/>
                <a:gd name="T11" fmla="*/ 214 h 771"/>
                <a:gd name="T12" fmla="*/ 480 w 688"/>
                <a:gd name="T13" fmla="*/ 279 h 771"/>
                <a:gd name="T14" fmla="*/ 516 w 688"/>
                <a:gd name="T15" fmla="*/ 327 h 771"/>
                <a:gd name="T16" fmla="*/ 576 w 688"/>
                <a:gd name="T17" fmla="*/ 502 h 771"/>
                <a:gd name="T18" fmla="*/ 688 w 688"/>
                <a:gd name="T19" fmla="*/ 767 h 771"/>
                <a:gd name="T20" fmla="*/ 557 w 688"/>
                <a:gd name="T21" fmla="*/ 771 h 771"/>
                <a:gd name="T22" fmla="*/ 564 w 688"/>
                <a:gd name="T23" fmla="*/ 661 h 771"/>
                <a:gd name="T24" fmla="*/ 466 w 688"/>
                <a:gd name="T25" fmla="*/ 667 h 771"/>
                <a:gd name="T26" fmla="*/ 454 w 688"/>
                <a:gd name="T27" fmla="*/ 589 h 771"/>
                <a:gd name="T28" fmla="*/ 344 w 688"/>
                <a:gd name="T29" fmla="*/ 595 h 771"/>
                <a:gd name="T30" fmla="*/ 301 w 688"/>
                <a:gd name="T31" fmla="*/ 542 h 771"/>
                <a:gd name="T32" fmla="*/ 229 w 688"/>
                <a:gd name="T33" fmla="*/ 542 h 771"/>
                <a:gd name="T34" fmla="*/ 229 w 688"/>
                <a:gd name="T35" fmla="*/ 477 h 771"/>
                <a:gd name="T36" fmla="*/ 119 w 688"/>
                <a:gd name="T37" fmla="*/ 483 h 771"/>
                <a:gd name="T38" fmla="*/ 66 w 688"/>
                <a:gd name="T39" fmla="*/ 487 h 771"/>
                <a:gd name="T40" fmla="*/ 0 w 688"/>
                <a:gd name="T41" fmla="*/ 432 h 771"/>
                <a:gd name="T42" fmla="*/ 38 w 688"/>
                <a:gd name="T43" fmla="*/ 346 h 771"/>
                <a:gd name="T44" fmla="*/ 112 w 688"/>
                <a:gd name="T45" fmla="*/ 260 h 771"/>
                <a:gd name="T46" fmla="*/ 98 w 688"/>
                <a:gd name="T47" fmla="*/ 91 h 771"/>
                <a:gd name="T48" fmla="*/ 176 w 688"/>
                <a:gd name="T49" fmla="*/ 0 h 7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88" h="771">
                  <a:moveTo>
                    <a:pt x="176" y="0"/>
                  </a:moveTo>
                  <a:lnTo>
                    <a:pt x="280" y="17"/>
                  </a:lnTo>
                  <a:lnTo>
                    <a:pt x="270" y="59"/>
                  </a:lnTo>
                  <a:lnTo>
                    <a:pt x="221" y="112"/>
                  </a:lnTo>
                  <a:lnTo>
                    <a:pt x="231" y="155"/>
                  </a:lnTo>
                  <a:lnTo>
                    <a:pt x="310" y="214"/>
                  </a:lnTo>
                  <a:lnTo>
                    <a:pt x="480" y="279"/>
                  </a:lnTo>
                  <a:lnTo>
                    <a:pt x="516" y="327"/>
                  </a:lnTo>
                  <a:lnTo>
                    <a:pt x="576" y="502"/>
                  </a:lnTo>
                  <a:lnTo>
                    <a:pt x="688" y="767"/>
                  </a:lnTo>
                  <a:lnTo>
                    <a:pt x="557" y="771"/>
                  </a:lnTo>
                  <a:lnTo>
                    <a:pt x="564" y="661"/>
                  </a:lnTo>
                  <a:lnTo>
                    <a:pt x="466" y="667"/>
                  </a:lnTo>
                  <a:lnTo>
                    <a:pt x="454" y="589"/>
                  </a:lnTo>
                  <a:lnTo>
                    <a:pt x="344" y="595"/>
                  </a:lnTo>
                  <a:lnTo>
                    <a:pt x="301" y="542"/>
                  </a:lnTo>
                  <a:lnTo>
                    <a:pt x="229" y="542"/>
                  </a:lnTo>
                  <a:lnTo>
                    <a:pt x="229" y="477"/>
                  </a:lnTo>
                  <a:lnTo>
                    <a:pt x="119" y="483"/>
                  </a:lnTo>
                  <a:lnTo>
                    <a:pt x="66" y="487"/>
                  </a:lnTo>
                  <a:lnTo>
                    <a:pt x="0" y="432"/>
                  </a:lnTo>
                  <a:lnTo>
                    <a:pt x="38" y="346"/>
                  </a:lnTo>
                  <a:lnTo>
                    <a:pt x="112" y="260"/>
                  </a:lnTo>
                  <a:lnTo>
                    <a:pt x="98" y="91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08" name="Freeform 120"/>
            <p:cNvSpPr>
              <a:spLocks/>
            </p:cNvSpPr>
            <p:nvPr/>
          </p:nvSpPr>
          <p:spPr bwMode="auto">
            <a:xfrm>
              <a:off x="4464" y="1567"/>
              <a:ext cx="132" cy="248"/>
            </a:xfrm>
            <a:custGeom>
              <a:avLst/>
              <a:gdLst>
                <a:gd name="T0" fmla="*/ 0 w 695"/>
                <a:gd name="T1" fmla="*/ 400 h 1306"/>
                <a:gd name="T2" fmla="*/ 106 w 695"/>
                <a:gd name="T3" fmla="*/ 421 h 1306"/>
                <a:gd name="T4" fmla="*/ 96 w 695"/>
                <a:gd name="T5" fmla="*/ 466 h 1306"/>
                <a:gd name="T6" fmla="*/ 47 w 695"/>
                <a:gd name="T7" fmla="*/ 518 h 1306"/>
                <a:gd name="T8" fmla="*/ 57 w 695"/>
                <a:gd name="T9" fmla="*/ 556 h 1306"/>
                <a:gd name="T10" fmla="*/ 127 w 695"/>
                <a:gd name="T11" fmla="*/ 614 h 1306"/>
                <a:gd name="T12" fmla="*/ 287 w 695"/>
                <a:gd name="T13" fmla="*/ 676 h 1306"/>
                <a:gd name="T14" fmla="*/ 330 w 695"/>
                <a:gd name="T15" fmla="*/ 707 h 1306"/>
                <a:gd name="T16" fmla="*/ 392 w 695"/>
                <a:gd name="T17" fmla="*/ 877 h 1306"/>
                <a:gd name="T18" fmla="*/ 518 w 695"/>
                <a:gd name="T19" fmla="*/ 1175 h 1306"/>
                <a:gd name="T20" fmla="*/ 631 w 695"/>
                <a:gd name="T21" fmla="*/ 1306 h 1306"/>
                <a:gd name="T22" fmla="*/ 695 w 695"/>
                <a:gd name="T23" fmla="*/ 1002 h 1306"/>
                <a:gd name="T24" fmla="*/ 612 w 695"/>
                <a:gd name="T25" fmla="*/ 989 h 1306"/>
                <a:gd name="T26" fmla="*/ 572 w 695"/>
                <a:gd name="T27" fmla="*/ 933 h 1306"/>
                <a:gd name="T28" fmla="*/ 518 w 695"/>
                <a:gd name="T29" fmla="*/ 945 h 1306"/>
                <a:gd name="T30" fmla="*/ 503 w 695"/>
                <a:gd name="T31" fmla="*/ 968 h 1306"/>
                <a:gd name="T32" fmla="*/ 451 w 695"/>
                <a:gd name="T33" fmla="*/ 970 h 1306"/>
                <a:gd name="T34" fmla="*/ 402 w 695"/>
                <a:gd name="T35" fmla="*/ 852 h 1306"/>
                <a:gd name="T36" fmla="*/ 452 w 695"/>
                <a:gd name="T37" fmla="*/ 719 h 1306"/>
                <a:gd name="T38" fmla="*/ 380 w 695"/>
                <a:gd name="T39" fmla="*/ 745 h 1306"/>
                <a:gd name="T40" fmla="*/ 368 w 695"/>
                <a:gd name="T41" fmla="*/ 501 h 1306"/>
                <a:gd name="T42" fmla="*/ 447 w 695"/>
                <a:gd name="T43" fmla="*/ 301 h 1306"/>
                <a:gd name="T44" fmla="*/ 562 w 695"/>
                <a:gd name="T45" fmla="*/ 313 h 1306"/>
                <a:gd name="T46" fmla="*/ 612 w 695"/>
                <a:gd name="T47" fmla="*/ 258 h 1306"/>
                <a:gd name="T48" fmla="*/ 492 w 695"/>
                <a:gd name="T49" fmla="*/ 222 h 1306"/>
                <a:gd name="T50" fmla="*/ 490 w 695"/>
                <a:gd name="T51" fmla="*/ 169 h 1306"/>
                <a:gd name="T52" fmla="*/ 517 w 695"/>
                <a:gd name="T53" fmla="*/ 129 h 1306"/>
                <a:gd name="T54" fmla="*/ 495 w 695"/>
                <a:gd name="T55" fmla="*/ 78 h 1306"/>
                <a:gd name="T56" fmla="*/ 416 w 695"/>
                <a:gd name="T57" fmla="*/ 88 h 1306"/>
                <a:gd name="T58" fmla="*/ 373 w 695"/>
                <a:gd name="T59" fmla="*/ 31 h 1306"/>
                <a:gd name="T60" fmla="*/ 373 w 695"/>
                <a:gd name="T61" fmla="*/ 0 h 1306"/>
                <a:gd name="T62" fmla="*/ 216 w 695"/>
                <a:gd name="T63" fmla="*/ 138 h 1306"/>
                <a:gd name="T64" fmla="*/ 203 w 695"/>
                <a:gd name="T65" fmla="*/ 150 h 1306"/>
                <a:gd name="T66" fmla="*/ 67 w 695"/>
                <a:gd name="T67" fmla="*/ 334 h 1306"/>
                <a:gd name="T68" fmla="*/ 62 w 695"/>
                <a:gd name="T69" fmla="*/ 320 h 1306"/>
                <a:gd name="T70" fmla="*/ 0 w 695"/>
                <a:gd name="T71" fmla="*/ 400 h 1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95" h="1306">
                  <a:moveTo>
                    <a:pt x="0" y="400"/>
                  </a:moveTo>
                  <a:lnTo>
                    <a:pt x="106" y="421"/>
                  </a:lnTo>
                  <a:lnTo>
                    <a:pt x="96" y="466"/>
                  </a:lnTo>
                  <a:lnTo>
                    <a:pt x="47" y="518"/>
                  </a:lnTo>
                  <a:lnTo>
                    <a:pt x="57" y="556"/>
                  </a:lnTo>
                  <a:lnTo>
                    <a:pt x="127" y="614"/>
                  </a:lnTo>
                  <a:lnTo>
                    <a:pt x="287" y="676"/>
                  </a:lnTo>
                  <a:lnTo>
                    <a:pt x="330" y="707"/>
                  </a:lnTo>
                  <a:lnTo>
                    <a:pt x="392" y="877"/>
                  </a:lnTo>
                  <a:lnTo>
                    <a:pt x="518" y="1175"/>
                  </a:lnTo>
                  <a:lnTo>
                    <a:pt x="631" y="1306"/>
                  </a:lnTo>
                  <a:lnTo>
                    <a:pt x="695" y="1002"/>
                  </a:lnTo>
                  <a:lnTo>
                    <a:pt x="612" y="989"/>
                  </a:lnTo>
                  <a:lnTo>
                    <a:pt x="572" y="933"/>
                  </a:lnTo>
                  <a:lnTo>
                    <a:pt x="518" y="945"/>
                  </a:lnTo>
                  <a:lnTo>
                    <a:pt x="503" y="968"/>
                  </a:lnTo>
                  <a:lnTo>
                    <a:pt x="451" y="970"/>
                  </a:lnTo>
                  <a:lnTo>
                    <a:pt x="402" y="852"/>
                  </a:lnTo>
                  <a:lnTo>
                    <a:pt x="452" y="719"/>
                  </a:lnTo>
                  <a:lnTo>
                    <a:pt x="380" y="745"/>
                  </a:lnTo>
                  <a:lnTo>
                    <a:pt x="368" y="501"/>
                  </a:lnTo>
                  <a:lnTo>
                    <a:pt x="447" y="301"/>
                  </a:lnTo>
                  <a:lnTo>
                    <a:pt x="562" y="313"/>
                  </a:lnTo>
                  <a:lnTo>
                    <a:pt x="612" y="258"/>
                  </a:lnTo>
                  <a:lnTo>
                    <a:pt x="492" y="222"/>
                  </a:lnTo>
                  <a:lnTo>
                    <a:pt x="490" y="169"/>
                  </a:lnTo>
                  <a:lnTo>
                    <a:pt x="517" y="129"/>
                  </a:lnTo>
                  <a:lnTo>
                    <a:pt x="495" y="78"/>
                  </a:lnTo>
                  <a:lnTo>
                    <a:pt x="416" y="88"/>
                  </a:lnTo>
                  <a:lnTo>
                    <a:pt x="373" y="31"/>
                  </a:lnTo>
                  <a:lnTo>
                    <a:pt x="373" y="0"/>
                  </a:lnTo>
                  <a:lnTo>
                    <a:pt x="216" y="138"/>
                  </a:lnTo>
                  <a:lnTo>
                    <a:pt x="203" y="150"/>
                  </a:lnTo>
                  <a:lnTo>
                    <a:pt x="67" y="334"/>
                  </a:lnTo>
                  <a:lnTo>
                    <a:pt x="62" y="320"/>
                  </a:lnTo>
                  <a:lnTo>
                    <a:pt x="0" y="40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09" name="Freeform 121"/>
            <p:cNvSpPr>
              <a:spLocks/>
            </p:cNvSpPr>
            <p:nvPr/>
          </p:nvSpPr>
          <p:spPr bwMode="auto">
            <a:xfrm>
              <a:off x="4375" y="1647"/>
              <a:ext cx="77" cy="100"/>
            </a:xfrm>
            <a:custGeom>
              <a:avLst/>
              <a:gdLst>
                <a:gd name="T0" fmla="*/ 394 w 406"/>
                <a:gd name="T1" fmla="*/ 66 h 519"/>
                <a:gd name="T2" fmla="*/ 406 w 406"/>
                <a:gd name="T3" fmla="*/ 237 h 519"/>
                <a:gd name="T4" fmla="*/ 329 w 406"/>
                <a:gd name="T5" fmla="*/ 320 h 519"/>
                <a:gd name="T6" fmla="*/ 258 w 406"/>
                <a:gd name="T7" fmla="*/ 519 h 519"/>
                <a:gd name="T8" fmla="*/ 186 w 406"/>
                <a:gd name="T9" fmla="*/ 320 h 519"/>
                <a:gd name="T10" fmla="*/ 140 w 406"/>
                <a:gd name="T11" fmla="*/ 261 h 519"/>
                <a:gd name="T12" fmla="*/ 79 w 406"/>
                <a:gd name="T13" fmla="*/ 244 h 519"/>
                <a:gd name="T14" fmla="*/ 57 w 406"/>
                <a:gd name="T15" fmla="*/ 172 h 519"/>
                <a:gd name="T16" fmla="*/ 21 w 406"/>
                <a:gd name="T17" fmla="*/ 184 h 519"/>
                <a:gd name="T18" fmla="*/ 0 w 406"/>
                <a:gd name="T19" fmla="*/ 136 h 519"/>
                <a:gd name="T20" fmla="*/ 2 w 406"/>
                <a:gd name="T21" fmla="*/ 96 h 519"/>
                <a:gd name="T22" fmla="*/ 38 w 406"/>
                <a:gd name="T23" fmla="*/ 121 h 519"/>
                <a:gd name="T24" fmla="*/ 108 w 406"/>
                <a:gd name="T25" fmla="*/ 129 h 519"/>
                <a:gd name="T26" fmla="*/ 95 w 406"/>
                <a:gd name="T27" fmla="*/ 0 h 519"/>
                <a:gd name="T28" fmla="*/ 186 w 406"/>
                <a:gd name="T29" fmla="*/ 2 h 519"/>
                <a:gd name="T30" fmla="*/ 246 w 406"/>
                <a:gd name="T31" fmla="*/ 24 h 519"/>
                <a:gd name="T32" fmla="*/ 277 w 406"/>
                <a:gd name="T33" fmla="*/ 57 h 519"/>
                <a:gd name="T34" fmla="*/ 365 w 406"/>
                <a:gd name="T35" fmla="*/ 81 h 519"/>
                <a:gd name="T36" fmla="*/ 394 w 406"/>
                <a:gd name="T37" fmla="*/ 66 h 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06" h="519">
                  <a:moveTo>
                    <a:pt x="394" y="66"/>
                  </a:moveTo>
                  <a:lnTo>
                    <a:pt x="406" y="237"/>
                  </a:lnTo>
                  <a:lnTo>
                    <a:pt x="329" y="320"/>
                  </a:lnTo>
                  <a:lnTo>
                    <a:pt x="258" y="519"/>
                  </a:lnTo>
                  <a:lnTo>
                    <a:pt x="186" y="320"/>
                  </a:lnTo>
                  <a:lnTo>
                    <a:pt x="140" y="261"/>
                  </a:lnTo>
                  <a:lnTo>
                    <a:pt x="79" y="244"/>
                  </a:lnTo>
                  <a:lnTo>
                    <a:pt x="57" y="172"/>
                  </a:lnTo>
                  <a:lnTo>
                    <a:pt x="21" y="184"/>
                  </a:lnTo>
                  <a:lnTo>
                    <a:pt x="0" y="136"/>
                  </a:lnTo>
                  <a:lnTo>
                    <a:pt x="2" y="96"/>
                  </a:lnTo>
                  <a:lnTo>
                    <a:pt x="38" y="121"/>
                  </a:lnTo>
                  <a:lnTo>
                    <a:pt x="108" y="129"/>
                  </a:lnTo>
                  <a:lnTo>
                    <a:pt x="95" y="0"/>
                  </a:lnTo>
                  <a:lnTo>
                    <a:pt x="186" y="2"/>
                  </a:lnTo>
                  <a:lnTo>
                    <a:pt x="246" y="24"/>
                  </a:lnTo>
                  <a:lnTo>
                    <a:pt x="277" y="57"/>
                  </a:lnTo>
                  <a:lnTo>
                    <a:pt x="365" y="81"/>
                  </a:lnTo>
                  <a:lnTo>
                    <a:pt x="394" y="6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10" name="Freeform 122"/>
            <p:cNvSpPr>
              <a:spLocks/>
            </p:cNvSpPr>
            <p:nvPr/>
          </p:nvSpPr>
          <p:spPr bwMode="auto">
            <a:xfrm>
              <a:off x="4394" y="1676"/>
              <a:ext cx="26" cy="23"/>
            </a:xfrm>
            <a:custGeom>
              <a:avLst/>
              <a:gdLst>
                <a:gd name="T0" fmla="*/ 72 w 130"/>
                <a:gd name="T1" fmla="*/ 0 h 119"/>
                <a:gd name="T2" fmla="*/ 85 w 130"/>
                <a:gd name="T3" fmla="*/ 2 h 119"/>
                <a:gd name="T4" fmla="*/ 97 w 130"/>
                <a:gd name="T5" fmla="*/ 6 h 119"/>
                <a:gd name="T6" fmla="*/ 107 w 130"/>
                <a:gd name="T7" fmla="*/ 14 h 119"/>
                <a:gd name="T8" fmla="*/ 116 w 130"/>
                <a:gd name="T9" fmla="*/ 21 h 119"/>
                <a:gd name="T10" fmla="*/ 123 w 130"/>
                <a:gd name="T11" fmla="*/ 31 h 119"/>
                <a:gd name="T12" fmla="*/ 128 w 130"/>
                <a:gd name="T13" fmla="*/ 41 h 119"/>
                <a:gd name="T14" fmla="*/ 130 w 130"/>
                <a:gd name="T15" fmla="*/ 53 h 119"/>
                <a:gd name="T16" fmla="*/ 130 w 130"/>
                <a:gd name="T17" fmla="*/ 65 h 119"/>
                <a:gd name="T18" fmla="*/ 128 w 130"/>
                <a:gd name="T19" fmla="*/ 77 h 119"/>
                <a:gd name="T20" fmla="*/ 123 w 130"/>
                <a:gd name="T21" fmla="*/ 88 h 119"/>
                <a:gd name="T22" fmla="*/ 116 w 130"/>
                <a:gd name="T23" fmla="*/ 97 h 119"/>
                <a:gd name="T24" fmla="*/ 107 w 130"/>
                <a:gd name="T25" fmla="*/ 106 h 119"/>
                <a:gd name="T26" fmla="*/ 97 w 130"/>
                <a:gd name="T27" fmla="*/ 112 h 119"/>
                <a:gd name="T28" fmla="*/ 85 w 130"/>
                <a:gd name="T29" fmla="*/ 116 h 119"/>
                <a:gd name="T30" fmla="*/ 72 w 130"/>
                <a:gd name="T31" fmla="*/ 119 h 119"/>
                <a:gd name="T32" fmla="*/ 58 w 130"/>
                <a:gd name="T33" fmla="*/ 119 h 119"/>
                <a:gd name="T34" fmla="*/ 46 w 130"/>
                <a:gd name="T35" fmla="*/ 116 h 119"/>
                <a:gd name="T36" fmla="*/ 34 w 130"/>
                <a:gd name="T37" fmla="*/ 112 h 119"/>
                <a:gd name="T38" fmla="*/ 24 w 130"/>
                <a:gd name="T39" fmla="*/ 106 h 119"/>
                <a:gd name="T40" fmla="*/ 15 w 130"/>
                <a:gd name="T41" fmla="*/ 97 h 119"/>
                <a:gd name="T42" fmla="*/ 8 w 130"/>
                <a:gd name="T43" fmla="*/ 88 h 119"/>
                <a:gd name="T44" fmla="*/ 4 w 130"/>
                <a:gd name="T45" fmla="*/ 77 h 119"/>
                <a:gd name="T46" fmla="*/ 0 w 130"/>
                <a:gd name="T47" fmla="*/ 65 h 119"/>
                <a:gd name="T48" fmla="*/ 0 w 130"/>
                <a:gd name="T49" fmla="*/ 53 h 119"/>
                <a:gd name="T50" fmla="*/ 4 w 130"/>
                <a:gd name="T51" fmla="*/ 41 h 119"/>
                <a:gd name="T52" fmla="*/ 8 w 130"/>
                <a:gd name="T53" fmla="*/ 31 h 119"/>
                <a:gd name="T54" fmla="*/ 15 w 130"/>
                <a:gd name="T55" fmla="*/ 21 h 119"/>
                <a:gd name="T56" fmla="*/ 24 w 130"/>
                <a:gd name="T57" fmla="*/ 14 h 119"/>
                <a:gd name="T58" fmla="*/ 34 w 130"/>
                <a:gd name="T59" fmla="*/ 6 h 119"/>
                <a:gd name="T60" fmla="*/ 46 w 130"/>
                <a:gd name="T61" fmla="*/ 2 h 119"/>
                <a:gd name="T62" fmla="*/ 58 w 130"/>
                <a:gd name="T63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0" h="119">
                  <a:moveTo>
                    <a:pt x="66" y="0"/>
                  </a:moveTo>
                  <a:lnTo>
                    <a:pt x="72" y="0"/>
                  </a:lnTo>
                  <a:lnTo>
                    <a:pt x="79" y="1"/>
                  </a:lnTo>
                  <a:lnTo>
                    <a:pt x="85" y="2"/>
                  </a:lnTo>
                  <a:lnTo>
                    <a:pt x="91" y="4"/>
                  </a:lnTo>
                  <a:lnTo>
                    <a:pt x="97" y="6"/>
                  </a:lnTo>
                  <a:lnTo>
                    <a:pt x="102" y="9"/>
                  </a:lnTo>
                  <a:lnTo>
                    <a:pt x="107" y="14"/>
                  </a:lnTo>
                  <a:lnTo>
                    <a:pt x="111" y="17"/>
                  </a:lnTo>
                  <a:lnTo>
                    <a:pt x="116" y="21"/>
                  </a:lnTo>
                  <a:lnTo>
                    <a:pt x="120" y="26"/>
                  </a:lnTo>
                  <a:lnTo>
                    <a:pt x="123" y="31"/>
                  </a:lnTo>
                  <a:lnTo>
                    <a:pt x="126" y="36"/>
                  </a:lnTo>
                  <a:lnTo>
                    <a:pt x="128" y="41"/>
                  </a:lnTo>
                  <a:lnTo>
                    <a:pt x="129" y="47"/>
                  </a:lnTo>
                  <a:lnTo>
                    <a:pt x="130" y="53"/>
                  </a:lnTo>
                  <a:lnTo>
                    <a:pt x="130" y="59"/>
                  </a:lnTo>
                  <a:lnTo>
                    <a:pt x="130" y="65"/>
                  </a:lnTo>
                  <a:lnTo>
                    <a:pt x="129" y="72"/>
                  </a:lnTo>
                  <a:lnTo>
                    <a:pt x="128" y="77"/>
                  </a:lnTo>
                  <a:lnTo>
                    <a:pt x="126" y="82"/>
                  </a:lnTo>
                  <a:lnTo>
                    <a:pt x="123" y="88"/>
                  </a:lnTo>
                  <a:lnTo>
                    <a:pt x="120" y="93"/>
                  </a:lnTo>
                  <a:lnTo>
                    <a:pt x="116" y="97"/>
                  </a:lnTo>
                  <a:lnTo>
                    <a:pt x="111" y="101"/>
                  </a:lnTo>
                  <a:lnTo>
                    <a:pt x="107" y="106"/>
                  </a:lnTo>
                  <a:lnTo>
                    <a:pt x="102" y="109"/>
                  </a:lnTo>
                  <a:lnTo>
                    <a:pt x="97" y="112"/>
                  </a:lnTo>
                  <a:lnTo>
                    <a:pt x="91" y="114"/>
                  </a:lnTo>
                  <a:lnTo>
                    <a:pt x="85" y="116"/>
                  </a:lnTo>
                  <a:lnTo>
                    <a:pt x="79" y="118"/>
                  </a:lnTo>
                  <a:lnTo>
                    <a:pt x="72" y="119"/>
                  </a:lnTo>
                  <a:lnTo>
                    <a:pt x="66" y="119"/>
                  </a:lnTo>
                  <a:lnTo>
                    <a:pt x="58" y="119"/>
                  </a:lnTo>
                  <a:lnTo>
                    <a:pt x="52" y="118"/>
                  </a:lnTo>
                  <a:lnTo>
                    <a:pt x="46" y="116"/>
                  </a:lnTo>
                  <a:lnTo>
                    <a:pt x="41" y="114"/>
                  </a:lnTo>
                  <a:lnTo>
                    <a:pt x="34" y="112"/>
                  </a:lnTo>
                  <a:lnTo>
                    <a:pt x="29" y="109"/>
                  </a:lnTo>
                  <a:lnTo>
                    <a:pt x="24" y="106"/>
                  </a:lnTo>
                  <a:lnTo>
                    <a:pt x="19" y="101"/>
                  </a:lnTo>
                  <a:lnTo>
                    <a:pt x="15" y="97"/>
                  </a:lnTo>
                  <a:lnTo>
                    <a:pt x="12" y="93"/>
                  </a:lnTo>
                  <a:lnTo>
                    <a:pt x="8" y="88"/>
                  </a:lnTo>
                  <a:lnTo>
                    <a:pt x="6" y="82"/>
                  </a:lnTo>
                  <a:lnTo>
                    <a:pt x="4" y="77"/>
                  </a:lnTo>
                  <a:lnTo>
                    <a:pt x="1" y="72"/>
                  </a:lnTo>
                  <a:lnTo>
                    <a:pt x="0" y="65"/>
                  </a:lnTo>
                  <a:lnTo>
                    <a:pt x="0" y="59"/>
                  </a:lnTo>
                  <a:lnTo>
                    <a:pt x="0" y="53"/>
                  </a:lnTo>
                  <a:lnTo>
                    <a:pt x="1" y="47"/>
                  </a:lnTo>
                  <a:lnTo>
                    <a:pt x="4" y="41"/>
                  </a:lnTo>
                  <a:lnTo>
                    <a:pt x="6" y="36"/>
                  </a:lnTo>
                  <a:lnTo>
                    <a:pt x="8" y="31"/>
                  </a:lnTo>
                  <a:lnTo>
                    <a:pt x="12" y="26"/>
                  </a:lnTo>
                  <a:lnTo>
                    <a:pt x="15" y="21"/>
                  </a:lnTo>
                  <a:lnTo>
                    <a:pt x="19" y="17"/>
                  </a:lnTo>
                  <a:lnTo>
                    <a:pt x="24" y="14"/>
                  </a:lnTo>
                  <a:lnTo>
                    <a:pt x="29" y="9"/>
                  </a:lnTo>
                  <a:lnTo>
                    <a:pt x="34" y="6"/>
                  </a:lnTo>
                  <a:lnTo>
                    <a:pt x="41" y="4"/>
                  </a:lnTo>
                  <a:lnTo>
                    <a:pt x="46" y="2"/>
                  </a:lnTo>
                  <a:lnTo>
                    <a:pt x="52" y="1"/>
                  </a:lnTo>
                  <a:lnTo>
                    <a:pt x="58" y="0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11" name="Freeform 123"/>
            <p:cNvSpPr>
              <a:spLocks/>
            </p:cNvSpPr>
            <p:nvPr/>
          </p:nvSpPr>
          <p:spPr bwMode="auto">
            <a:xfrm>
              <a:off x="4404" y="1552"/>
              <a:ext cx="72" cy="111"/>
            </a:xfrm>
            <a:custGeom>
              <a:avLst/>
              <a:gdLst>
                <a:gd name="T0" fmla="*/ 210 w 375"/>
                <a:gd name="T1" fmla="*/ 0 h 587"/>
                <a:gd name="T2" fmla="*/ 144 w 375"/>
                <a:gd name="T3" fmla="*/ 23 h 587"/>
                <a:gd name="T4" fmla="*/ 146 w 375"/>
                <a:gd name="T5" fmla="*/ 76 h 587"/>
                <a:gd name="T6" fmla="*/ 105 w 375"/>
                <a:gd name="T7" fmla="*/ 83 h 587"/>
                <a:gd name="T8" fmla="*/ 174 w 375"/>
                <a:gd name="T9" fmla="*/ 97 h 587"/>
                <a:gd name="T10" fmla="*/ 165 w 375"/>
                <a:gd name="T11" fmla="*/ 155 h 587"/>
                <a:gd name="T12" fmla="*/ 117 w 375"/>
                <a:gd name="T13" fmla="*/ 169 h 587"/>
                <a:gd name="T14" fmla="*/ 177 w 375"/>
                <a:gd name="T15" fmla="*/ 164 h 587"/>
                <a:gd name="T16" fmla="*/ 160 w 375"/>
                <a:gd name="T17" fmla="*/ 212 h 587"/>
                <a:gd name="T18" fmla="*/ 139 w 375"/>
                <a:gd name="T19" fmla="*/ 236 h 587"/>
                <a:gd name="T20" fmla="*/ 72 w 375"/>
                <a:gd name="T21" fmla="*/ 233 h 587"/>
                <a:gd name="T22" fmla="*/ 0 w 375"/>
                <a:gd name="T23" fmla="*/ 350 h 587"/>
                <a:gd name="T24" fmla="*/ 79 w 375"/>
                <a:gd name="T25" fmla="*/ 396 h 587"/>
                <a:gd name="T26" fmla="*/ 31 w 375"/>
                <a:gd name="T27" fmla="*/ 508 h 587"/>
                <a:gd name="T28" fmla="*/ 89 w 375"/>
                <a:gd name="T29" fmla="*/ 525 h 587"/>
                <a:gd name="T30" fmla="*/ 122 w 375"/>
                <a:gd name="T31" fmla="*/ 563 h 587"/>
                <a:gd name="T32" fmla="*/ 169 w 375"/>
                <a:gd name="T33" fmla="*/ 580 h 587"/>
                <a:gd name="T34" fmla="*/ 213 w 375"/>
                <a:gd name="T35" fmla="*/ 587 h 587"/>
                <a:gd name="T36" fmla="*/ 241 w 375"/>
                <a:gd name="T37" fmla="*/ 578 h 587"/>
                <a:gd name="T38" fmla="*/ 375 w 375"/>
                <a:gd name="T39" fmla="*/ 405 h 587"/>
                <a:gd name="T40" fmla="*/ 210 w 375"/>
                <a:gd name="T41" fmla="*/ 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75" h="587">
                  <a:moveTo>
                    <a:pt x="210" y="0"/>
                  </a:moveTo>
                  <a:lnTo>
                    <a:pt x="144" y="23"/>
                  </a:lnTo>
                  <a:lnTo>
                    <a:pt x="146" y="76"/>
                  </a:lnTo>
                  <a:lnTo>
                    <a:pt x="105" y="83"/>
                  </a:lnTo>
                  <a:lnTo>
                    <a:pt x="174" y="97"/>
                  </a:lnTo>
                  <a:lnTo>
                    <a:pt x="165" y="155"/>
                  </a:lnTo>
                  <a:lnTo>
                    <a:pt x="117" y="169"/>
                  </a:lnTo>
                  <a:lnTo>
                    <a:pt x="177" y="164"/>
                  </a:lnTo>
                  <a:lnTo>
                    <a:pt x="160" y="212"/>
                  </a:lnTo>
                  <a:lnTo>
                    <a:pt x="139" y="236"/>
                  </a:lnTo>
                  <a:lnTo>
                    <a:pt x="72" y="233"/>
                  </a:lnTo>
                  <a:lnTo>
                    <a:pt x="0" y="350"/>
                  </a:lnTo>
                  <a:lnTo>
                    <a:pt x="79" y="396"/>
                  </a:lnTo>
                  <a:lnTo>
                    <a:pt x="31" y="508"/>
                  </a:lnTo>
                  <a:lnTo>
                    <a:pt x="89" y="525"/>
                  </a:lnTo>
                  <a:lnTo>
                    <a:pt x="122" y="563"/>
                  </a:lnTo>
                  <a:lnTo>
                    <a:pt x="169" y="580"/>
                  </a:lnTo>
                  <a:lnTo>
                    <a:pt x="213" y="587"/>
                  </a:lnTo>
                  <a:lnTo>
                    <a:pt x="241" y="578"/>
                  </a:lnTo>
                  <a:lnTo>
                    <a:pt x="375" y="405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12" name="Freeform 124"/>
            <p:cNvSpPr>
              <a:spLocks/>
            </p:cNvSpPr>
            <p:nvPr/>
          </p:nvSpPr>
          <p:spPr bwMode="auto">
            <a:xfrm>
              <a:off x="4838" y="1432"/>
              <a:ext cx="78" cy="55"/>
            </a:xfrm>
            <a:custGeom>
              <a:avLst/>
              <a:gdLst>
                <a:gd name="T0" fmla="*/ 414 w 414"/>
                <a:gd name="T1" fmla="*/ 50 h 291"/>
                <a:gd name="T2" fmla="*/ 375 w 414"/>
                <a:gd name="T3" fmla="*/ 189 h 291"/>
                <a:gd name="T4" fmla="*/ 280 w 414"/>
                <a:gd name="T5" fmla="*/ 173 h 291"/>
                <a:gd name="T6" fmla="*/ 299 w 414"/>
                <a:gd name="T7" fmla="*/ 291 h 291"/>
                <a:gd name="T8" fmla="*/ 0 w 414"/>
                <a:gd name="T9" fmla="*/ 236 h 291"/>
                <a:gd name="T10" fmla="*/ 28 w 414"/>
                <a:gd name="T11" fmla="*/ 165 h 291"/>
                <a:gd name="T12" fmla="*/ 223 w 414"/>
                <a:gd name="T13" fmla="*/ 3 h 291"/>
                <a:gd name="T14" fmla="*/ 265 w 414"/>
                <a:gd name="T15" fmla="*/ 0 h 291"/>
                <a:gd name="T16" fmla="*/ 356 w 414"/>
                <a:gd name="T17" fmla="*/ 50 h 291"/>
                <a:gd name="T18" fmla="*/ 414 w 414"/>
                <a:gd name="T19" fmla="*/ 50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4" h="291">
                  <a:moveTo>
                    <a:pt x="414" y="50"/>
                  </a:moveTo>
                  <a:lnTo>
                    <a:pt x="375" y="189"/>
                  </a:lnTo>
                  <a:lnTo>
                    <a:pt x="280" y="173"/>
                  </a:lnTo>
                  <a:lnTo>
                    <a:pt x="299" y="291"/>
                  </a:lnTo>
                  <a:lnTo>
                    <a:pt x="0" y="236"/>
                  </a:lnTo>
                  <a:lnTo>
                    <a:pt x="28" y="165"/>
                  </a:lnTo>
                  <a:lnTo>
                    <a:pt x="223" y="3"/>
                  </a:lnTo>
                  <a:lnTo>
                    <a:pt x="265" y="0"/>
                  </a:lnTo>
                  <a:lnTo>
                    <a:pt x="356" y="50"/>
                  </a:lnTo>
                  <a:lnTo>
                    <a:pt x="414" y="5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13" name="Freeform 125"/>
            <p:cNvSpPr>
              <a:spLocks/>
            </p:cNvSpPr>
            <p:nvPr/>
          </p:nvSpPr>
          <p:spPr bwMode="auto">
            <a:xfrm>
              <a:off x="4790" y="1430"/>
              <a:ext cx="193" cy="305"/>
            </a:xfrm>
            <a:custGeom>
              <a:avLst/>
              <a:gdLst>
                <a:gd name="T0" fmla="*/ 764 w 1018"/>
                <a:gd name="T1" fmla="*/ 0 h 1606"/>
                <a:gd name="T2" fmla="*/ 874 w 1018"/>
                <a:gd name="T3" fmla="*/ 107 h 1606"/>
                <a:gd name="T4" fmla="*/ 1018 w 1018"/>
                <a:gd name="T5" fmla="*/ 314 h 1606"/>
                <a:gd name="T6" fmla="*/ 973 w 1018"/>
                <a:gd name="T7" fmla="*/ 365 h 1606"/>
                <a:gd name="T8" fmla="*/ 967 w 1018"/>
                <a:gd name="T9" fmla="*/ 472 h 1606"/>
                <a:gd name="T10" fmla="*/ 902 w 1018"/>
                <a:gd name="T11" fmla="*/ 604 h 1606"/>
                <a:gd name="T12" fmla="*/ 819 w 1018"/>
                <a:gd name="T13" fmla="*/ 612 h 1606"/>
                <a:gd name="T14" fmla="*/ 739 w 1018"/>
                <a:gd name="T15" fmla="*/ 658 h 1606"/>
                <a:gd name="T16" fmla="*/ 671 w 1018"/>
                <a:gd name="T17" fmla="*/ 1166 h 1606"/>
                <a:gd name="T18" fmla="*/ 608 w 1018"/>
                <a:gd name="T19" fmla="*/ 1303 h 1606"/>
                <a:gd name="T20" fmla="*/ 528 w 1018"/>
                <a:gd name="T21" fmla="*/ 1371 h 1606"/>
                <a:gd name="T22" fmla="*/ 532 w 1018"/>
                <a:gd name="T23" fmla="*/ 1403 h 1606"/>
                <a:gd name="T24" fmla="*/ 479 w 1018"/>
                <a:gd name="T25" fmla="*/ 1436 h 1606"/>
                <a:gd name="T26" fmla="*/ 435 w 1018"/>
                <a:gd name="T27" fmla="*/ 1411 h 1606"/>
                <a:gd name="T28" fmla="*/ 403 w 1018"/>
                <a:gd name="T29" fmla="*/ 1412 h 1606"/>
                <a:gd name="T30" fmla="*/ 365 w 1018"/>
                <a:gd name="T31" fmla="*/ 1601 h 1606"/>
                <a:gd name="T32" fmla="*/ 299 w 1018"/>
                <a:gd name="T33" fmla="*/ 1606 h 1606"/>
                <a:gd name="T34" fmla="*/ 302 w 1018"/>
                <a:gd name="T35" fmla="*/ 1540 h 1606"/>
                <a:gd name="T36" fmla="*/ 41 w 1018"/>
                <a:gd name="T37" fmla="*/ 1244 h 1606"/>
                <a:gd name="T38" fmla="*/ 0 w 1018"/>
                <a:gd name="T39" fmla="*/ 1183 h 1606"/>
                <a:gd name="T40" fmla="*/ 208 w 1018"/>
                <a:gd name="T41" fmla="*/ 1077 h 1606"/>
                <a:gd name="T42" fmla="*/ 192 w 1018"/>
                <a:gd name="T43" fmla="*/ 721 h 1606"/>
                <a:gd name="T44" fmla="*/ 219 w 1018"/>
                <a:gd name="T45" fmla="*/ 531 h 1606"/>
                <a:gd name="T46" fmla="*/ 229 w 1018"/>
                <a:gd name="T47" fmla="*/ 450 h 1606"/>
                <a:gd name="T48" fmla="*/ 234 w 1018"/>
                <a:gd name="T49" fmla="*/ 450 h 1606"/>
                <a:gd name="T50" fmla="*/ 253 w 1018"/>
                <a:gd name="T51" fmla="*/ 243 h 1606"/>
                <a:gd name="T52" fmla="*/ 551 w 1018"/>
                <a:gd name="T53" fmla="*/ 298 h 1606"/>
                <a:gd name="T54" fmla="*/ 531 w 1018"/>
                <a:gd name="T55" fmla="*/ 178 h 1606"/>
                <a:gd name="T56" fmla="*/ 627 w 1018"/>
                <a:gd name="T57" fmla="*/ 197 h 1606"/>
                <a:gd name="T58" fmla="*/ 666 w 1018"/>
                <a:gd name="T59" fmla="*/ 56 h 1606"/>
                <a:gd name="T60" fmla="*/ 718 w 1018"/>
                <a:gd name="T61" fmla="*/ 55 h 1606"/>
                <a:gd name="T62" fmla="*/ 764 w 1018"/>
                <a:gd name="T63" fmla="*/ 0 h 16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18" h="1606">
                  <a:moveTo>
                    <a:pt x="764" y="0"/>
                  </a:moveTo>
                  <a:lnTo>
                    <a:pt x="874" y="107"/>
                  </a:lnTo>
                  <a:lnTo>
                    <a:pt x="1018" y="314"/>
                  </a:lnTo>
                  <a:lnTo>
                    <a:pt x="973" y="365"/>
                  </a:lnTo>
                  <a:lnTo>
                    <a:pt x="967" y="472"/>
                  </a:lnTo>
                  <a:lnTo>
                    <a:pt x="902" y="604"/>
                  </a:lnTo>
                  <a:lnTo>
                    <a:pt x="819" y="612"/>
                  </a:lnTo>
                  <a:lnTo>
                    <a:pt x="739" y="658"/>
                  </a:lnTo>
                  <a:lnTo>
                    <a:pt x="671" y="1166"/>
                  </a:lnTo>
                  <a:lnTo>
                    <a:pt x="608" y="1303"/>
                  </a:lnTo>
                  <a:lnTo>
                    <a:pt x="528" y="1371"/>
                  </a:lnTo>
                  <a:lnTo>
                    <a:pt x="532" y="1403"/>
                  </a:lnTo>
                  <a:lnTo>
                    <a:pt x="479" y="1436"/>
                  </a:lnTo>
                  <a:lnTo>
                    <a:pt x="435" y="1411"/>
                  </a:lnTo>
                  <a:lnTo>
                    <a:pt x="403" y="1412"/>
                  </a:lnTo>
                  <a:lnTo>
                    <a:pt x="365" y="1601"/>
                  </a:lnTo>
                  <a:lnTo>
                    <a:pt x="299" y="1606"/>
                  </a:lnTo>
                  <a:lnTo>
                    <a:pt x="302" y="1540"/>
                  </a:lnTo>
                  <a:lnTo>
                    <a:pt x="41" y="1244"/>
                  </a:lnTo>
                  <a:lnTo>
                    <a:pt x="0" y="1183"/>
                  </a:lnTo>
                  <a:lnTo>
                    <a:pt x="208" y="1077"/>
                  </a:lnTo>
                  <a:lnTo>
                    <a:pt x="192" y="721"/>
                  </a:lnTo>
                  <a:lnTo>
                    <a:pt x="219" y="531"/>
                  </a:lnTo>
                  <a:lnTo>
                    <a:pt x="229" y="450"/>
                  </a:lnTo>
                  <a:lnTo>
                    <a:pt x="234" y="450"/>
                  </a:lnTo>
                  <a:lnTo>
                    <a:pt x="253" y="243"/>
                  </a:lnTo>
                  <a:lnTo>
                    <a:pt x="551" y="298"/>
                  </a:lnTo>
                  <a:lnTo>
                    <a:pt x="531" y="178"/>
                  </a:lnTo>
                  <a:lnTo>
                    <a:pt x="627" y="197"/>
                  </a:lnTo>
                  <a:lnTo>
                    <a:pt x="666" y="56"/>
                  </a:lnTo>
                  <a:lnTo>
                    <a:pt x="718" y="55"/>
                  </a:lnTo>
                  <a:lnTo>
                    <a:pt x="764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14" name="Freeform 126"/>
            <p:cNvSpPr>
              <a:spLocks/>
            </p:cNvSpPr>
            <p:nvPr/>
          </p:nvSpPr>
          <p:spPr bwMode="auto">
            <a:xfrm>
              <a:off x="4218" y="1420"/>
              <a:ext cx="253" cy="202"/>
            </a:xfrm>
            <a:custGeom>
              <a:avLst/>
              <a:gdLst>
                <a:gd name="T0" fmla="*/ 1156 w 1333"/>
                <a:gd name="T1" fmla="*/ 0 h 1060"/>
                <a:gd name="T2" fmla="*/ 1191 w 1333"/>
                <a:gd name="T3" fmla="*/ 176 h 1060"/>
                <a:gd name="T4" fmla="*/ 1281 w 1333"/>
                <a:gd name="T5" fmla="*/ 273 h 1060"/>
                <a:gd name="T6" fmla="*/ 1290 w 1333"/>
                <a:gd name="T7" fmla="*/ 353 h 1060"/>
                <a:gd name="T8" fmla="*/ 1333 w 1333"/>
                <a:gd name="T9" fmla="*/ 369 h 1060"/>
                <a:gd name="T10" fmla="*/ 1329 w 1333"/>
                <a:gd name="T11" fmla="*/ 412 h 1060"/>
                <a:gd name="T12" fmla="*/ 1318 w 1333"/>
                <a:gd name="T13" fmla="*/ 458 h 1060"/>
                <a:gd name="T14" fmla="*/ 1277 w 1333"/>
                <a:gd name="T15" fmla="*/ 490 h 1060"/>
                <a:gd name="T16" fmla="*/ 1279 w 1333"/>
                <a:gd name="T17" fmla="*/ 579 h 1060"/>
                <a:gd name="T18" fmla="*/ 1300 w 1333"/>
                <a:gd name="T19" fmla="*/ 611 h 1060"/>
                <a:gd name="T20" fmla="*/ 1193 w 1333"/>
                <a:gd name="T21" fmla="*/ 692 h 1060"/>
                <a:gd name="T22" fmla="*/ 1123 w 1333"/>
                <a:gd name="T23" fmla="*/ 712 h 1060"/>
                <a:gd name="T24" fmla="*/ 1123 w 1333"/>
                <a:gd name="T25" fmla="*/ 768 h 1060"/>
                <a:gd name="T26" fmla="*/ 1090 w 1333"/>
                <a:gd name="T27" fmla="*/ 774 h 1060"/>
                <a:gd name="T28" fmla="*/ 1151 w 1333"/>
                <a:gd name="T29" fmla="*/ 789 h 1060"/>
                <a:gd name="T30" fmla="*/ 1141 w 1333"/>
                <a:gd name="T31" fmla="*/ 846 h 1060"/>
                <a:gd name="T32" fmla="*/ 1108 w 1333"/>
                <a:gd name="T33" fmla="*/ 859 h 1060"/>
                <a:gd name="T34" fmla="*/ 1154 w 1333"/>
                <a:gd name="T35" fmla="*/ 856 h 1060"/>
                <a:gd name="T36" fmla="*/ 1141 w 1333"/>
                <a:gd name="T37" fmla="*/ 900 h 1060"/>
                <a:gd name="T38" fmla="*/ 1119 w 1333"/>
                <a:gd name="T39" fmla="*/ 928 h 1060"/>
                <a:gd name="T40" fmla="*/ 1051 w 1333"/>
                <a:gd name="T41" fmla="*/ 924 h 1060"/>
                <a:gd name="T42" fmla="*/ 976 w 1333"/>
                <a:gd name="T43" fmla="*/ 1045 h 1060"/>
                <a:gd name="T44" fmla="*/ 978 w 1333"/>
                <a:gd name="T45" fmla="*/ 1060 h 1060"/>
                <a:gd name="T46" fmla="*/ 915 w 1333"/>
                <a:gd name="T47" fmla="*/ 1054 h 1060"/>
                <a:gd name="T48" fmla="*/ 800 w 1333"/>
                <a:gd name="T49" fmla="*/ 993 h 1060"/>
                <a:gd name="T50" fmla="*/ 642 w 1333"/>
                <a:gd name="T51" fmla="*/ 989 h 1060"/>
                <a:gd name="T52" fmla="*/ 508 w 1333"/>
                <a:gd name="T53" fmla="*/ 1045 h 1060"/>
                <a:gd name="T54" fmla="*/ 440 w 1333"/>
                <a:gd name="T55" fmla="*/ 1034 h 1060"/>
                <a:gd name="T56" fmla="*/ 425 w 1333"/>
                <a:gd name="T57" fmla="*/ 967 h 1060"/>
                <a:gd name="T58" fmla="*/ 316 w 1333"/>
                <a:gd name="T59" fmla="*/ 956 h 1060"/>
                <a:gd name="T60" fmla="*/ 0 w 1333"/>
                <a:gd name="T61" fmla="*/ 659 h 1060"/>
                <a:gd name="T62" fmla="*/ 15 w 1333"/>
                <a:gd name="T63" fmla="*/ 631 h 1060"/>
                <a:gd name="T64" fmla="*/ 56 w 1333"/>
                <a:gd name="T65" fmla="*/ 620 h 1060"/>
                <a:gd name="T66" fmla="*/ 163 w 1333"/>
                <a:gd name="T67" fmla="*/ 499 h 1060"/>
                <a:gd name="T68" fmla="*/ 250 w 1333"/>
                <a:gd name="T69" fmla="*/ 473 h 1060"/>
                <a:gd name="T70" fmla="*/ 436 w 1333"/>
                <a:gd name="T71" fmla="*/ 471 h 1060"/>
                <a:gd name="T72" fmla="*/ 477 w 1333"/>
                <a:gd name="T73" fmla="*/ 330 h 1060"/>
                <a:gd name="T74" fmla="*/ 549 w 1333"/>
                <a:gd name="T75" fmla="*/ 324 h 1060"/>
                <a:gd name="T76" fmla="*/ 527 w 1333"/>
                <a:gd name="T77" fmla="*/ 265 h 1060"/>
                <a:gd name="T78" fmla="*/ 498 w 1333"/>
                <a:gd name="T79" fmla="*/ 234 h 1060"/>
                <a:gd name="T80" fmla="*/ 449 w 1333"/>
                <a:gd name="T81" fmla="*/ 182 h 1060"/>
                <a:gd name="T82" fmla="*/ 659 w 1333"/>
                <a:gd name="T83" fmla="*/ 215 h 1060"/>
                <a:gd name="T84" fmla="*/ 1043 w 1333"/>
                <a:gd name="T85" fmla="*/ 239 h 1060"/>
                <a:gd name="T86" fmla="*/ 1156 w 1333"/>
                <a:gd name="T87" fmla="*/ 0 h 10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33" h="1060">
                  <a:moveTo>
                    <a:pt x="1156" y="0"/>
                  </a:moveTo>
                  <a:lnTo>
                    <a:pt x="1191" y="176"/>
                  </a:lnTo>
                  <a:lnTo>
                    <a:pt x="1281" y="273"/>
                  </a:lnTo>
                  <a:lnTo>
                    <a:pt x="1290" y="353"/>
                  </a:lnTo>
                  <a:lnTo>
                    <a:pt x="1333" y="369"/>
                  </a:lnTo>
                  <a:lnTo>
                    <a:pt x="1329" y="412"/>
                  </a:lnTo>
                  <a:lnTo>
                    <a:pt x="1318" y="458"/>
                  </a:lnTo>
                  <a:lnTo>
                    <a:pt x="1277" y="490"/>
                  </a:lnTo>
                  <a:lnTo>
                    <a:pt x="1279" y="579"/>
                  </a:lnTo>
                  <a:lnTo>
                    <a:pt x="1300" y="611"/>
                  </a:lnTo>
                  <a:lnTo>
                    <a:pt x="1193" y="692"/>
                  </a:lnTo>
                  <a:lnTo>
                    <a:pt x="1123" y="712"/>
                  </a:lnTo>
                  <a:lnTo>
                    <a:pt x="1123" y="768"/>
                  </a:lnTo>
                  <a:lnTo>
                    <a:pt x="1090" y="774"/>
                  </a:lnTo>
                  <a:lnTo>
                    <a:pt x="1151" y="789"/>
                  </a:lnTo>
                  <a:lnTo>
                    <a:pt x="1141" y="846"/>
                  </a:lnTo>
                  <a:lnTo>
                    <a:pt x="1108" y="859"/>
                  </a:lnTo>
                  <a:lnTo>
                    <a:pt x="1154" y="856"/>
                  </a:lnTo>
                  <a:lnTo>
                    <a:pt x="1141" y="900"/>
                  </a:lnTo>
                  <a:lnTo>
                    <a:pt x="1119" y="928"/>
                  </a:lnTo>
                  <a:lnTo>
                    <a:pt x="1051" y="924"/>
                  </a:lnTo>
                  <a:lnTo>
                    <a:pt x="976" y="1045"/>
                  </a:lnTo>
                  <a:lnTo>
                    <a:pt x="978" y="1060"/>
                  </a:lnTo>
                  <a:lnTo>
                    <a:pt x="915" y="1054"/>
                  </a:lnTo>
                  <a:lnTo>
                    <a:pt x="800" y="993"/>
                  </a:lnTo>
                  <a:lnTo>
                    <a:pt x="642" y="989"/>
                  </a:lnTo>
                  <a:lnTo>
                    <a:pt x="508" y="1045"/>
                  </a:lnTo>
                  <a:lnTo>
                    <a:pt x="440" y="1034"/>
                  </a:lnTo>
                  <a:lnTo>
                    <a:pt x="425" y="967"/>
                  </a:lnTo>
                  <a:lnTo>
                    <a:pt x="316" y="956"/>
                  </a:lnTo>
                  <a:lnTo>
                    <a:pt x="0" y="659"/>
                  </a:lnTo>
                  <a:lnTo>
                    <a:pt x="15" y="631"/>
                  </a:lnTo>
                  <a:lnTo>
                    <a:pt x="56" y="620"/>
                  </a:lnTo>
                  <a:lnTo>
                    <a:pt x="163" y="499"/>
                  </a:lnTo>
                  <a:lnTo>
                    <a:pt x="250" y="473"/>
                  </a:lnTo>
                  <a:lnTo>
                    <a:pt x="436" y="471"/>
                  </a:lnTo>
                  <a:lnTo>
                    <a:pt x="477" y="330"/>
                  </a:lnTo>
                  <a:lnTo>
                    <a:pt x="549" y="324"/>
                  </a:lnTo>
                  <a:lnTo>
                    <a:pt x="527" y="265"/>
                  </a:lnTo>
                  <a:lnTo>
                    <a:pt x="498" y="234"/>
                  </a:lnTo>
                  <a:lnTo>
                    <a:pt x="449" y="182"/>
                  </a:lnTo>
                  <a:lnTo>
                    <a:pt x="659" y="215"/>
                  </a:lnTo>
                  <a:lnTo>
                    <a:pt x="1043" y="239"/>
                  </a:lnTo>
                  <a:lnTo>
                    <a:pt x="1156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15" name="Freeform 127"/>
            <p:cNvSpPr>
              <a:spLocks/>
            </p:cNvSpPr>
            <p:nvPr/>
          </p:nvSpPr>
          <p:spPr bwMode="auto">
            <a:xfrm>
              <a:off x="4685" y="1340"/>
              <a:ext cx="69" cy="162"/>
            </a:xfrm>
            <a:custGeom>
              <a:avLst/>
              <a:gdLst>
                <a:gd name="T0" fmla="*/ 247 w 360"/>
                <a:gd name="T1" fmla="*/ 0 h 855"/>
                <a:gd name="T2" fmla="*/ 305 w 360"/>
                <a:gd name="T3" fmla="*/ 40 h 855"/>
                <a:gd name="T4" fmla="*/ 360 w 360"/>
                <a:gd name="T5" fmla="*/ 133 h 855"/>
                <a:gd name="T6" fmla="*/ 353 w 360"/>
                <a:gd name="T7" fmla="*/ 276 h 855"/>
                <a:gd name="T8" fmla="*/ 326 w 360"/>
                <a:gd name="T9" fmla="*/ 294 h 855"/>
                <a:gd name="T10" fmla="*/ 302 w 360"/>
                <a:gd name="T11" fmla="*/ 330 h 855"/>
                <a:gd name="T12" fmla="*/ 308 w 360"/>
                <a:gd name="T13" fmla="*/ 407 h 855"/>
                <a:gd name="T14" fmla="*/ 279 w 360"/>
                <a:gd name="T15" fmla="*/ 437 h 855"/>
                <a:gd name="T16" fmla="*/ 270 w 360"/>
                <a:gd name="T17" fmla="*/ 465 h 855"/>
                <a:gd name="T18" fmla="*/ 305 w 360"/>
                <a:gd name="T19" fmla="*/ 515 h 855"/>
                <a:gd name="T20" fmla="*/ 255 w 360"/>
                <a:gd name="T21" fmla="*/ 598 h 855"/>
                <a:gd name="T22" fmla="*/ 266 w 360"/>
                <a:gd name="T23" fmla="*/ 676 h 855"/>
                <a:gd name="T24" fmla="*/ 207 w 360"/>
                <a:gd name="T25" fmla="*/ 781 h 855"/>
                <a:gd name="T26" fmla="*/ 167 w 360"/>
                <a:gd name="T27" fmla="*/ 855 h 855"/>
                <a:gd name="T28" fmla="*/ 142 w 360"/>
                <a:gd name="T29" fmla="*/ 855 h 855"/>
                <a:gd name="T30" fmla="*/ 118 w 360"/>
                <a:gd name="T31" fmla="*/ 811 h 855"/>
                <a:gd name="T32" fmla="*/ 18 w 360"/>
                <a:gd name="T33" fmla="*/ 801 h 855"/>
                <a:gd name="T34" fmla="*/ 0 w 360"/>
                <a:gd name="T35" fmla="*/ 772 h 855"/>
                <a:gd name="T36" fmla="*/ 29 w 360"/>
                <a:gd name="T37" fmla="*/ 649 h 855"/>
                <a:gd name="T38" fmla="*/ 127 w 360"/>
                <a:gd name="T39" fmla="*/ 625 h 855"/>
                <a:gd name="T40" fmla="*/ 137 w 360"/>
                <a:gd name="T41" fmla="*/ 530 h 855"/>
                <a:gd name="T42" fmla="*/ 157 w 360"/>
                <a:gd name="T43" fmla="*/ 361 h 855"/>
                <a:gd name="T44" fmla="*/ 247 w 360"/>
                <a:gd name="T45" fmla="*/ 0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0" h="855">
                  <a:moveTo>
                    <a:pt x="247" y="0"/>
                  </a:moveTo>
                  <a:lnTo>
                    <a:pt x="305" y="40"/>
                  </a:lnTo>
                  <a:lnTo>
                    <a:pt x="360" y="133"/>
                  </a:lnTo>
                  <a:lnTo>
                    <a:pt x="353" y="276"/>
                  </a:lnTo>
                  <a:lnTo>
                    <a:pt x="326" y="294"/>
                  </a:lnTo>
                  <a:lnTo>
                    <a:pt x="302" y="330"/>
                  </a:lnTo>
                  <a:lnTo>
                    <a:pt x="308" y="407"/>
                  </a:lnTo>
                  <a:lnTo>
                    <a:pt x="279" y="437"/>
                  </a:lnTo>
                  <a:lnTo>
                    <a:pt x="270" y="465"/>
                  </a:lnTo>
                  <a:lnTo>
                    <a:pt x="305" y="515"/>
                  </a:lnTo>
                  <a:lnTo>
                    <a:pt x="255" y="598"/>
                  </a:lnTo>
                  <a:lnTo>
                    <a:pt x="266" y="676"/>
                  </a:lnTo>
                  <a:lnTo>
                    <a:pt x="207" y="781"/>
                  </a:lnTo>
                  <a:lnTo>
                    <a:pt x="167" y="855"/>
                  </a:lnTo>
                  <a:lnTo>
                    <a:pt x="142" y="855"/>
                  </a:lnTo>
                  <a:lnTo>
                    <a:pt x="118" y="811"/>
                  </a:lnTo>
                  <a:lnTo>
                    <a:pt x="18" y="801"/>
                  </a:lnTo>
                  <a:lnTo>
                    <a:pt x="0" y="772"/>
                  </a:lnTo>
                  <a:lnTo>
                    <a:pt x="29" y="649"/>
                  </a:lnTo>
                  <a:lnTo>
                    <a:pt x="127" y="625"/>
                  </a:lnTo>
                  <a:lnTo>
                    <a:pt x="137" y="530"/>
                  </a:lnTo>
                  <a:lnTo>
                    <a:pt x="157" y="361"/>
                  </a:lnTo>
                  <a:lnTo>
                    <a:pt x="247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16" name="Freeform 128"/>
            <p:cNvSpPr>
              <a:spLocks/>
            </p:cNvSpPr>
            <p:nvPr/>
          </p:nvSpPr>
          <p:spPr bwMode="auto">
            <a:xfrm>
              <a:off x="4570" y="1432"/>
              <a:ext cx="143" cy="121"/>
            </a:xfrm>
            <a:custGeom>
              <a:avLst/>
              <a:gdLst>
                <a:gd name="T0" fmla="*/ 133 w 746"/>
                <a:gd name="T1" fmla="*/ 255 h 639"/>
                <a:gd name="T2" fmla="*/ 114 w 746"/>
                <a:gd name="T3" fmla="*/ 376 h 639"/>
                <a:gd name="T4" fmla="*/ 8 w 746"/>
                <a:gd name="T5" fmla="*/ 411 h 639"/>
                <a:gd name="T6" fmla="*/ 0 w 746"/>
                <a:gd name="T7" fmla="*/ 449 h 639"/>
                <a:gd name="T8" fmla="*/ 51 w 746"/>
                <a:gd name="T9" fmla="*/ 520 h 639"/>
                <a:gd name="T10" fmla="*/ 96 w 746"/>
                <a:gd name="T11" fmla="*/ 534 h 639"/>
                <a:gd name="T12" fmla="*/ 100 w 746"/>
                <a:gd name="T13" fmla="*/ 552 h 639"/>
                <a:gd name="T14" fmla="*/ 145 w 746"/>
                <a:gd name="T15" fmla="*/ 552 h 639"/>
                <a:gd name="T16" fmla="*/ 207 w 746"/>
                <a:gd name="T17" fmla="*/ 533 h 639"/>
                <a:gd name="T18" fmla="*/ 226 w 746"/>
                <a:gd name="T19" fmla="*/ 570 h 639"/>
                <a:gd name="T20" fmla="*/ 227 w 746"/>
                <a:gd name="T21" fmla="*/ 639 h 639"/>
                <a:gd name="T22" fmla="*/ 261 w 746"/>
                <a:gd name="T23" fmla="*/ 639 h 639"/>
                <a:gd name="T24" fmla="*/ 298 w 746"/>
                <a:gd name="T25" fmla="*/ 540 h 639"/>
                <a:gd name="T26" fmla="*/ 377 w 746"/>
                <a:gd name="T27" fmla="*/ 516 h 639"/>
                <a:gd name="T28" fmla="*/ 443 w 746"/>
                <a:gd name="T29" fmla="*/ 490 h 639"/>
                <a:gd name="T30" fmla="*/ 570 w 746"/>
                <a:gd name="T31" fmla="*/ 511 h 639"/>
                <a:gd name="T32" fmla="*/ 593 w 746"/>
                <a:gd name="T33" fmla="*/ 467 h 639"/>
                <a:gd name="T34" fmla="*/ 635 w 746"/>
                <a:gd name="T35" fmla="*/ 451 h 639"/>
                <a:gd name="T36" fmla="*/ 746 w 746"/>
                <a:gd name="T37" fmla="*/ 382 h 639"/>
                <a:gd name="T38" fmla="*/ 746 w 746"/>
                <a:gd name="T39" fmla="*/ 363 h 639"/>
                <a:gd name="T40" fmla="*/ 720 w 746"/>
                <a:gd name="T41" fmla="*/ 322 h 639"/>
                <a:gd name="T42" fmla="*/ 621 w 746"/>
                <a:gd name="T43" fmla="*/ 312 h 639"/>
                <a:gd name="T44" fmla="*/ 602 w 746"/>
                <a:gd name="T45" fmla="*/ 284 h 639"/>
                <a:gd name="T46" fmla="*/ 631 w 746"/>
                <a:gd name="T47" fmla="*/ 159 h 639"/>
                <a:gd name="T48" fmla="*/ 731 w 746"/>
                <a:gd name="T49" fmla="*/ 134 h 639"/>
                <a:gd name="T50" fmla="*/ 619 w 746"/>
                <a:gd name="T51" fmla="*/ 0 h 639"/>
                <a:gd name="T52" fmla="*/ 556 w 746"/>
                <a:gd name="T53" fmla="*/ 24 h 639"/>
                <a:gd name="T54" fmla="*/ 508 w 746"/>
                <a:gd name="T55" fmla="*/ 33 h 639"/>
                <a:gd name="T56" fmla="*/ 488 w 746"/>
                <a:gd name="T57" fmla="*/ 1 h 639"/>
                <a:gd name="T58" fmla="*/ 460 w 746"/>
                <a:gd name="T59" fmla="*/ 5 h 639"/>
                <a:gd name="T60" fmla="*/ 439 w 746"/>
                <a:gd name="T61" fmla="*/ 14 h 639"/>
                <a:gd name="T62" fmla="*/ 414 w 746"/>
                <a:gd name="T63" fmla="*/ 14 h 639"/>
                <a:gd name="T64" fmla="*/ 391 w 746"/>
                <a:gd name="T65" fmla="*/ 66 h 639"/>
                <a:gd name="T66" fmla="*/ 387 w 746"/>
                <a:gd name="T67" fmla="*/ 99 h 639"/>
                <a:gd name="T68" fmla="*/ 254 w 746"/>
                <a:gd name="T69" fmla="*/ 182 h 639"/>
                <a:gd name="T70" fmla="*/ 227 w 746"/>
                <a:gd name="T71" fmla="*/ 214 h 639"/>
                <a:gd name="T72" fmla="*/ 201 w 746"/>
                <a:gd name="T73" fmla="*/ 216 h 639"/>
                <a:gd name="T74" fmla="*/ 189 w 746"/>
                <a:gd name="T75" fmla="*/ 201 h 639"/>
                <a:gd name="T76" fmla="*/ 159 w 746"/>
                <a:gd name="T77" fmla="*/ 204 h 639"/>
                <a:gd name="T78" fmla="*/ 133 w 746"/>
                <a:gd name="T79" fmla="*/ 255 h 6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46" h="639">
                  <a:moveTo>
                    <a:pt x="133" y="255"/>
                  </a:moveTo>
                  <a:lnTo>
                    <a:pt x="114" y="376"/>
                  </a:lnTo>
                  <a:lnTo>
                    <a:pt x="8" y="411"/>
                  </a:lnTo>
                  <a:lnTo>
                    <a:pt x="0" y="449"/>
                  </a:lnTo>
                  <a:lnTo>
                    <a:pt x="51" y="520"/>
                  </a:lnTo>
                  <a:lnTo>
                    <a:pt x="96" y="534"/>
                  </a:lnTo>
                  <a:lnTo>
                    <a:pt x="100" y="552"/>
                  </a:lnTo>
                  <a:lnTo>
                    <a:pt x="145" y="552"/>
                  </a:lnTo>
                  <a:lnTo>
                    <a:pt x="207" y="533"/>
                  </a:lnTo>
                  <a:lnTo>
                    <a:pt x="226" y="570"/>
                  </a:lnTo>
                  <a:lnTo>
                    <a:pt x="227" y="639"/>
                  </a:lnTo>
                  <a:lnTo>
                    <a:pt x="261" y="639"/>
                  </a:lnTo>
                  <a:lnTo>
                    <a:pt x="298" y="540"/>
                  </a:lnTo>
                  <a:lnTo>
                    <a:pt x="377" y="516"/>
                  </a:lnTo>
                  <a:lnTo>
                    <a:pt x="443" y="490"/>
                  </a:lnTo>
                  <a:lnTo>
                    <a:pt x="570" y="511"/>
                  </a:lnTo>
                  <a:lnTo>
                    <a:pt x="593" y="467"/>
                  </a:lnTo>
                  <a:lnTo>
                    <a:pt x="635" y="451"/>
                  </a:lnTo>
                  <a:lnTo>
                    <a:pt x="746" y="382"/>
                  </a:lnTo>
                  <a:lnTo>
                    <a:pt x="746" y="363"/>
                  </a:lnTo>
                  <a:lnTo>
                    <a:pt x="720" y="322"/>
                  </a:lnTo>
                  <a:lnTo>
                    <a:pt x="621" y="312"/>
                  </a:lnTo>
                  <a:lnTo>
                    <a:pt x="602" y="284"/>
                  </a:lnTo>
                  <a:lnTo>
                    <a:pt x="631" y="159"/>
                  </a:lnTo>
                  <a:lnTo>
                    <a:pt x="731" y="134"/>
                  </a:lnTo>
                  <a:lnTo>
                    <a:pt x="619" y="0"/>
                  </a:lnTo>
                  <a:lnTo>
                    <a:pt x="556" y="24"/>
                  </a:lnTo>
                  <a:lnTo>
                    <a:pt x="508" y="33"/>
                  </a:lnTo>
                  <a:lnTo>
                    <a:pt x="488" y="1"/>
                  </a:lnTo>
                  <a:lnTo>
                    <a:pt x="460" y="5"/>
                  </a:lnTo>
                  <a:lnTo>
                    <a:pt x="439" y="14"/>
                  </a:lnTo>
                  <a:lnTo>
                    <a:pt x="414" y="14"/>
                  </a:lnTo>
                  <a:lnTo>
                    <a:pt x="391" y="66"/>
                  </a:lnTo>
                  <a:lnTo>
                    <a:pt x="387" y="99"/>
                  </a:lnTo>
                  <a:lnTo>
                    <a:pt x="254" y="182"/>
                  </a:lnTo>
                  <a:lnTo>
                    <a:pt x="227" y="214"/>
                  </a:lnTo>
                  <a:lnTo>
                    <a:pt x="201" y="216"/>
                  </a:lnTo>
                  <a:lnTo>
                    <a:pt x="189" y="201"/>
                  </a:lnTo>
                  <a:lnTo>
                    <a:pt x="159" y="204"/>
                  </a:lnTo>
                  <a:lnTo>
                    <a:pt x="133" y="25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17" name="Freeform 129"/>
            <p:cNvSpPr>
              <a:spLocks/>
            </p:cNvSpPr>
            <p:nvPr/>
          </p:nvSpPr>
          <p:spPr bwMode="auto">
            <a:xfrm>
              <a:off x="4461" y="1507"/>
              <a:ext cx="73" cy="87"/>
            </a:xfrm>
            <a:custGeom>
              <a:avLst/>
              <a:gdLst>
                <a:gd name="T0" fmla="*/ 42 w 387"/>
                <a:gd name="T1" fmla="*/ 0 h 453"/>
                <a:gd name="T2" fmla="*/ 0 w 387"/>
                <a:gd name="T3" fmla="*/ 32 h 453"/>
                <a:gd name="T4" fmla="*/ 0 w 387"/>
                <a:gd name="T5" fmla="*/ 62 h 453"/>
                <a:gd name="T6" fmla="*/ 2 w 387"/>
                <a:gd name="T7" fmla="*/ 123 h 453"/>
                <a:gd name="T8" fmla="*/ 36 w 387"/>
                <a:gd name="T9" fmla="*/ 173 h 453"/>
                <a:gd name="T10" fmla="*/ 36 w 387"/>
                <a:gd name="T11" fmla="*/ 220 h 453"/>
                <a:gd name="T12" fmla="*/ 73 w 387"/>
                <a:gd name="T13" fmla="*/ 264 h 453"/>
                <a:gd name="T14" fmla="*/ 63 w 387"/>
                <a:gd name="T15" fmla="*/ 351 h 453"/>
                <a:gd name="T16" fmla="*/ 181 w 387"/>
                <a:gd name="T17" fmla="*/ 390 h 453"/>
                <a:gd name="T18" fmla="*/ 222 w 387"/>
                <a:gd name="T19" fmla="*/ 453 h 453"/>
                <a:gd name="T20" fmla="*/ 380 w 387"/>
                <a:gd name="T21" fmla="*/ 314 h 453"/>
                <a:gd name="T22" fmla="*/ 387 w 387"/>
                <a:gd name="T23" fmla="*/ 154 h 453"/>
                <a:gd name="T24" fmla="*/ 325 w 387"/>
                <a:gd name="T25" fmla="*/ 123 h 453"/>
                <a:gd name="T26" fmla="*/ 247 w 387"/>
                <a:gd name="T27" fmla="*/ 113 h 453"/>
                <a:gd name="T28" fmla="*/ 212 w 387"/>
                <a:gd name="T29" fmla="*/ 57 h 453"/>
                <a:gd name="T30" fmla="*/ 125 w 387"/>
                <a:gd name="T31" fmla="*/ 50 h 453"/>
                <a:gd name="T32" fmla="*/ 112 w 387"/>
                <a:gd name="T33" fmla="*/ 73 h 453"/>
                <a:gd name="T34" fmla="*/ 68 w 387"/>
                <a:gd name="T35" fmla="*/ 81 h 453"/>
                <a:gd name="T36" fmla="*/ 57 w 387"/>
                <a:gd name="T37" fmla="*/ 68 h 453"/>
                <a:gd name="T38" fmla="*/ 52 w 387"/>
                <a:gd name="T39" fmla="*/ 42 h 453"/>
                <a:gd name="T40" fmla="*/ 70 w 387"/>
                <a:gd name="T41" fmla="*/ 39 h 453"/>
                <a:gd name="T42" fmla="*/ 73 w 387"/>
                <a:gd name="T43" fmla="*/ 5 h 453"/>
                <a:gd name="T44" fmla="*/ 42 w 387"/>
                <a:gd name="T45" fmla="*/ 0 h 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87" h="453">
                  <a:moveTo>
                    <a:pt x="42" y="0"/>
                  </a:moveTo>
                  <a:lnTo>
                    <a:pt x="0" y="32"/>
                  </a:lnTo>
                  <a:lnTo>
                    <a:pt x="0" y="62"/>
                  </a:lnTo>
                  <a:lnTo>
                    <a:pt x="2" y="123"/>
                  </a:lnTo>
                  <a:lnTo>
                    <a:pt x="36" y="173"/>
                  </a:lnTo>
                  <a:lnTo>
                    <a:pt x="36" y="220"/>
                  </a:lnTo>
                  <a:lnTo>
                    <a:pt x="73" y="264"/>
                  </a:lnTo>
                  <a:lnTo>
                    <a:pt x="63" y="351"/>
                  </a:lnTo>
                  <a:lnTo>
                    <a:pt x="181" y="390"/>
                  </a:lnTo>
                  <a:lnTo>
                    <a:pt x="222" y="453"/>
                  </a:lnTo>
                  <a:lnTo>
                    <a:pt x="380" y="314"/>
                  </a:lnTo>
                  <a:lnTo>
                    <a:pt x="387" y="154"/>
                  </a:lnTo>
                  <a:lnTo>
                    <a:pt x="325" y="123"/>
                  </a:lnTo>
                  <a:lnTo>
                    <a:pt x="247" y="113"/>
                  </a:lnTo>
                  <a:lnTo>
                    <a:pt x="212" y="57"/>
                  </a:lnTo>
                  <a:lnTo>
                    <a:pt x="125" y="50"/>
                  </a:lnTo>
                  <a:lnTo>
                    <a:pt x="112" y="73"/>
                  </a:lnTo>
                  <a:lnTo>
                    <a:pt x="68" y="81"/>
                  </a:lnTo>
                  <a:lnTo>
                    <a:pt x="57" y="68"/>
                  </a:lnTo>
                  <a:lnTo>
                    <a:pt x="52" y="42"/>
                  </a:lnTo>
                  <a:lnTo>
                    <a:pt x="70" y="39"/>
                  </a:lnTo>
                  <a:lnTo>
                    <a:pt x="73" y="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18" name="Freeform 130"/>
            <p:cNvSpPr>
              <a:spLocks/>
            </p:cNvSpPr>
            <p:nvPr/>
          </p:nvSpPr>
          <p:spPr bwMode="auto">
            <a:xfrm>
              <a:off x="4463" y="1470"/>
              <a:ext cx="133" cy="66"/>
            </a:xfrm>
            <a:custGeom>
              <a:avLst/>
              <a:gdLst>
                <a:gd name="T0" fmla="*/ 0 w 702"/>
                <a:gd name="T1" fmla="*/ 13 h 348"/>
                <a:gd name="T2" fmla="*/ 11 w 702"/>
                <a:gd name="T3" fmla="*/ 94 h 348"/>
                <a:gd name="T4" fmla="*/ 50 w 702"/>
                <a:gd name="T5" fmla="*/ 110 h 348"/>
                <a:gd name="T6" fmla="*/ 48 w 702"/>
                <a:gd name="T7" fmla="*/ 160 h 348"/>
                <a:gd name="T8" fmla="*/ 34 w 702"/>
                <a:gd name="T9" fmla="*/ 201 h 348"/>
                <a:gd name="T10" fmla="*/ 71 w 702"/>
                <a:gd name="T11" fmla="*/ 204 h 348"/>
                <a:gd name="T12" fmla="*/ 66 w 702"/>
                <a:gd name="T13" fmla="*/ 238 h 348"/>
                <a:gd name="T14" fmla="*/ 50 w 702"/>
                <a:gd name="T15" fmla="*/ 243 h 348"/>
                <a:gd name="T16" fmla="*/ 53 w 702"/>
                <a:gd name="T17" fmla="*/ 267 h 348"/>
                <a:gd name="T18" fmla="*/ 66 w 702"/>
                <a:gd name="T19" fmla="*/ 280 h 348"/>
                <a:gd name="T20" fmla="*/ 110 w 702"/>
                <a:gd name="T21" fmla="*/ 275 h 348"/>
                <a:gd name="T22" fmla="*/ 123 w 702"/>
                <a:gd name="T23" fmla="*/ 252 h 348"/>
                <a:gd name="T24" fmla="*/ 210 w 702"/>
                <a:gd name="T25" fmla="*/ 254 h 348"/>
                <a:gd name="T26" fmla="*/ 245 w 702"/>
                <a:gd name="T27" fmla="*/ 312 h 348"/>
                <a:gd name="T28" fmla="*/ 323 w 702"/>
                <a:gd name="T29" fmla="*/ 322 h 348"/>
                <a:gd name="T30" fmla="*/ 370 w 702"/>
                <a:gd name="T31" fmla="*/ 346 h 348"/>
                <a:gd name="T32" fmla="*/ 396 w 702"/>
                <a:gd name="T33" fmla="*/ 348 h 348"/>
                <a:gd name="T34" fmla="*/ 427 w 702"/>
                <a:gd name="T35" fmla="*/ 322 h 348"/>
                <a:gd name="T36" fmla="*/ 491 w 702"/>
                <a:gd name="T37" fmla="*/ 307 h 348"/>
                <a:gd name="T38" fmla="*/ 527 w 702"/>
                <a:gd name="T39" fmla="*/ 254 h 348"/>
                <a:gd name="T40" fmla="*/ 569 w 702"/>
                <a:gd name="T41" fmla="*/ 252 h 348"/>
                <a:gd name="T42" fmla="*/ 574 w 702"/>
                <a:gd name="T43" fmla="*/ 212 h 348"/>
                <a:gd name="T44" fmla="*/ 684 w 702"/>
                <a:gd name="T45" fmla="*/ 173 h 348"/>
                <a:gd name="T46" fmla="*/ 702 w 702"/>
                <a:gd name="T47" fmla="*/ 57 h 348"/>
                <a:gd name="T48" fmla="*/ 668 w 702"/>
                <a:gd name="T49" fmla="*/ 20 h 348"/>
                <a:gd name="T50" fmla="*/ 611 w 702"/>
                <a:gd name="T51" fmla="*/ 107 h 348"/>
                <a:gd name="T52" fmla="*/ 435 w 702"/>
                <a:gd name="T53" fmla="*/ 0 h 348"/>
                <a:gd name="T54" fmla="*/ 412 w 702"/>
                <a:gd name="T55" fmla="*/ 34 h 348"/>
                <a:gd name="T56" fmla="*/ 0 w 702"/>
                <a:gd name="T57" fmla="*/ 13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02" h="348">
                  <a:moveTo>
                    <a:pt x="0" y="13"/>
                  </a:moveTo>
                  <a:lnTo>
                    <a:pt x="11" y="94"/>
                  </a:lnTo>
                  <a:lnTo>
                    <a:pt x="50" y="110"/>
                  </a:lnTo>
                  <a:lnTo>
                    <a:pt x="48" y="160"/>
                  </a:lnTo>
                  <a:lnTo>
                    <a:pt x="34" y="201"/>
                  </a:lnTo>
                  <a:lnTo>
                    <a:pt x="71" y="204"/>
                  </a:lnTo>
                  <a:lnTo>
                    <a:pt x="66" y="238"/>
                  </a:lnTo>
                  <a:lnTo>
                    <a:pt x="50" y="243"/>
                  </a:lnTo>
                  <a:lnTo>
                    <a:pt x="53" y="267"/>
                  </a:lnTo>
                  <a:lnTo>
                    <a:pt x="66" y="280"/>
                  </a:lnTo>
                  <a:lnTo>
                    <a:pt x="110" y="275"/>
                  </a:lnTo>
                  <a:lnTo>
                    <a:pt x="123" y="252"/>
                  </a:lnTo>
                  <a:lnTo>
                    <a:pt x="210" y="254"/>
                  </a:lnTo>
                  <a:lnTo>
                    <a:pt x="245" y="312"/>
                  </a:lnTo>
                  <a:lnTo>
                    <a:pt x="323" y="322"/>
                  </a:lnTo>
                  <a:lnTo>
                    <a:pt x="370" y="346"/>
                  </a:lnTo>
                  <a:lnTo>
                    <a:pt x="396" y="348"/>
                  </a:lnTo>
                  <a:lnTo>
                    <a:pt x="427" y="322"/>
                  </a:lnTo>
                  <a:lnTo>
                    <a:pt x="491" y="307"/>
                  </a:lnTo>
                  <a:lnTo>
                    <a:pt x="527" y="254"/>
                  </a:lnTo>
                  <a:lnTo>
                    <a:pt x="569" y="252"/>
                  </a:lnTo>
                  <a:lnTo>
                    <a:pt x="574" y="212"/>
                  </a:lnTo>
                  <a:lnTo>
                    <a:pt x="684" y="173"/>
                  </a:lnTo>
                  <a:lnTo>
                    <a:pt x="702" y="57"/>
                  </a:lnTo>
                  <a:lnTo>
                    <a:pt x="668" y="20"/>
                  </a:lnTo>
                  <a:lnTo>
                    <a:pt x="611" y="107"/>
                  </a:lnTo>
                  <a:lnTo>
                    <a:pt x="435" y="0"/>
                  </a:lnTo>
                  <a:lnTo>
                    <a:pt x="412" y="34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19" name="Freeform 131"/>
            <p:cNvSpPr>
              <a:spLocks/>
            </p:cNvSpPr>
            <p:nvPr/>
          </p:nvSpPr>
          <p:spPr bwMode="auto">
            <a:xfrm>
              <a:off x="4613" y="1526"/>
              <a:ext cx="96" cy="67"/>
            </a:xfrm>
            <a:custGeom>
              <a:avLst/>
              <a:gdLst>
                <a:gd name="T0" fmla="*/ 339 w 504"/>
                <a:gd name="T1" fmla="*/ 23 h 358"/>
                <a:gd name="T2" fmla="*/ 504 w 504"/>
                <a:gd name="T3" fmla="*/ 252 h 358"/>
                <a:gd name="T4" fmla="*/ 192 w 504"/>
                <a:gd name="T5" fmla="*/ 358 h 358"/>
                <a:gd name="T6" fmla="*/ 16 w 504"/>
                <a:gd name="T7" fmla="*/ 246 h 358"/>
                <a:gd name="T8" fmla="*/ 0 w 504"/>
                <a:gd name="T9" fmla="*/ 154 h 358"/>
                <a:gd name="T10" fmla="*/ 34 w 504"/>
                <a:gd name="T11" fmla="*/ 154 h 358"/>
                <a:gd name="T12" fmla="*/ 66 w 504"/>
                <a:gd name="T13" fmla="*/ 50 h 358"/>
                <a:gd name="T14" fmla="*/ 220 w 504"/>
                <a:gd name="T15" fmla="*/ 0 h 358"/>
                <a:gd name="T16" fmla="*/ 339 w 504"/>
                <a:gd name="T17" fmla="*/ 23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04" h="358">
                  <a:moveTo>
                    <a:pt x="339" y="23"/>
                  </a:moveTo>
                  <a:lnTo>
                    <a:pt x="504" y="252"/>
                  </a:lnTo>
                  <a:lnTo>
                    <a:pt x="192" y="358"/>
                  </a:lnTo>
                  <a:lnTo>
                    <a:pt x="16" y="246"/>
                  </a:lnTo>
                  <a:lnTo>
                    <a:pt x="0" y="154"/>
                  </a:lnTo>
                  <a:lnTo>
                    <a:pt x="34" y="154"/>
                  </a:lnTo>
                  <a:lnTo>
                    <a:pt x="66" y="50"/>
                  </a:lnTo>
                  <a:lnTo>
                    <a:pt x="220" y="0"/>
                  </a:lnTo>
                  <a:lnTo>
                    <a:pt x="339" y="2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20" name="Freeform 132"/>
            <p:cNvSpPr>
              <a:spLocks/>
            </p:cNvSpPr>
            <p:nvPr/>
          </p:nvSpPr>
          <p:spPr bwMode="auto">
            <a:xfrm>
              <a:off x="4678" y="1506"/>
              <a:ext cx="154" cy="71"/>
            </a:xfrm>
            <a:custGeom>
              <a:avLst/>
              <a:gdLst>
                <a:gd name="T0" fmla="*/ 811 w 811"/>
                <a:gd name="T1" fmla="*/ 55 h 385"/>
                <a:gd name="T2" fmla="*/ 772 w 811"/>
                <a:gd name="T3" fmla="*/ 330 h 385"/>
                <a:gd name="T4" fmla="*/ 589 w 811"/>
                <a:gd name="T5" fmla="*/ 349 h 385"/>
                <a:gd name="T6" fmla="*/ 537 w 811"/>
                <a:gd name="T7" fmla="*/ 385 h 385"/>
                <a:gd name="T8" fmla="*/ 429 w 811"/>
                <a:gd name="T9" fmla="*/ 346 h 385"/>
                <a:gd name="T10" fmla="*/ 154 w 811"/>
                <a:gd name="T11" fmla="*/ 344 h 385"/>
                <a:gd name="T12" fmla="*/ 0 w 811"/>
                <a:gd name="T13" fmla="*/ 133 h 385"/>
                <a:gd name="T14" fmla="*/ 28 w 811"/>
                <a:gd name="T15" fmla="*/ 82 h 385"/>
                <a:gd name="T16" fmla="*/ 62 w 811"/>
                <a:gd name="T17" fmla="*/ 73 h 385"/>
                <a:gd name="T18" fmla="*/ 175 w 811"/>
                <a:gd name="T19" fmla="*/ 0 h 385"/>
                <a:gd name="T20" fmla="*/ 406 w 811"/>
                <a:gd name="T21" fmla="*/ 60 h 385"/>
                <a:gd name="T22" fmla="*/ 471 w 811"/>
                <a:gd name="T23" fmla="*/ 42 h 385"/>
                <a:gd name="T24" fmla="*/ 811 w 811"/>
                <a:gd name="T25" fmla="*/ 55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11" h="385">
                  <a:moveTo>
                    <a:pt x="811" y="55"/>
                  </a:moveTo>
                  <a:lnTo>
                    <a:pt x="772" y="330"/>
                  </a:lnTo>
                  <a:lnTo>
                    <a:pt x="589" y="349"/>
                  </a:lnTo>
                  <a:lnTo>
                    <a:pt x="537" y="385"/>
                  </a:lnTo>
                  <a:lnTo>
                    <a:pt x="429" y="346"/>
                  </a:lnTo>
                  <a:lnTo>
                    <a:pt x="154" y="344"/>
                  </a:lnTo>
                  <a:lnTo>
                    <a:pt x="0" y="133"/>
                  </a:lnTo>
                  <a:lnTo>
                    <a:pt x="28" y="82"/>
                  </a:lnTo>
                  <a:lnTo>
                    <a:pt x="62" y="73"/>
                  </a:lnTo>
                  <a:lnTo>
                    <a:pt x="175" y="0"/>
                  </a:lnTo>
                  <a:lnTo>
                    <a:pt x="406" y="60"/>
                  </a:lnTo>
                  <a:lnTo>
                    <a:pt x="471" y="42"/>
                  </a:lnTo>
                  <a:lnTo>
                    <a:pt x="811" y="5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21" name="Freeform 133"/>
            <p:cNvSpPr>
              <a:spLocks/>
            </p:cNvSpPr>
            <p:nvPr/>
          </p:nvSpPr>
          <p:spPr bwMode="auto">
            <a:xfrm>
              <a:off x="4629" y="1574"/>
              <a:ext cx="104" cy="113"/>
            </a:xfrm>
            <a:custGeom>
              <a:avLst/>
              <a:gdLst>
                <a:gd name="T0" fmla="*/ 2 w 552"/>
                <a:gd name="T1" fmla="*/ 448 h 597"/>
                <a:gd name="T2" fmla="*/ 104 w 552"/>
                <a:gd name="T3" fmla="*/ 583 h 597"/>
                <a:gd name="T4" fmla="*/ 152 w 552"/>
                <a:gd name="T5" fmla="*/ 597 h 597"/>
                <a:gd name="T6" fmla="*/ 246 w 552"/>
                <a:gd name="T7" fmla="*/ 563 h 597"/>
                <a:gd name="T8" fmla="*/ 290 w 552"/>
                <a:gd name="T9" fmla="*/ 487 h 597"/>
                <a:gd name="T10" fmla="*/ 324 w 552"/>
                <a:gd name="T11" fmla="*/ 494 h 597"/>
                <a:gd name="T12" fmla="*/ 419 w 552"/>
                <a:gd name="T13" fmla="*/ 487 h 597"/>
                <a:gd name="T14" fmla="*/ 552 w 552"/>
                <a:gd name="T15" fmla="*/ 448 h 597"/>
                <a:gd name="T16" fmla="*/ 499 w 552"/>
                <a:gd name="T17" fmla="*/ 235 h 597"/>
                <a:gd name="T18" fmla="*/ 499 w 552"/>
                <a:gd name="T19" fmla="*/ 115 h 597"/>
                <a:gd name="T20" fmla="*/ 424 w 552"/>
                <a:gd name="T21" fmla="*/ 0 h 597"/>
                <a:gd name="T22" fmla="*/ 109 w 552"/>
                <a:gd name="T23" fmla="*/ 106 h 597"/>
                <a:gd name="T24" fmla="*/ 70 w 552"/>
                <a:gd name="T25" fmla="*/ 127 h 597"/>
                <a:gd name="T26" fmla="*/ 31 w 552"/>
                <a:gd name="T27" fmla="*/ 167 h 597"/>
                <a:gd name="T28" fmla="*/ 0 w 552"/>
                <a:gd name="T29" fmla="*/ 308 h 597"/>
                <a:gd name="T30" fmla="*/ 2 w 552"/>
                <a:gd name="T31" fmla="*/ 448 h 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52" h="597">
                  <a:moveTo>
                    <a:pt x="2" y="448"/>
                  </a:moveTo>
                  <a:lnTo>
                    <a:pt x="104" y="583"/>
                  </a:lnTo>
                  <a:lnTo>
                    <a:pt x="152" y="597"/>
                  </a:lnTo>
                  <a:lnTo>
                    <a:pt x="246" y="563"/>
                  </a:lnTo>
                  <a:lnTo>
                    <a:pt x="290" y="487"/>
                  </a:lnTo>
                  <a:lnTo>
                    <a:pt x="324" y="494"/>
                  </a:lnTo>
                  <a:lnTo>
                    <a:pt x="419" y="487"/>
                  </a:lnTo>
                  <a:lnTo>
                    <a:pt x="552" y="448"/>
                  </a:lnTo>
                  <a:lnTo>
                    <a:pt x="499" y="235"/>
                  </a:lnTo>
                  <a:lnTo>
                    <a:pt x="499" y="115"/>
                  </a:lnTo>
                  <a:lnTo>
                    <a:pt x="424" y="0"/>
                  </a:lnTo>
                  <a:lnTo>
                    <a:pt x="109" y="106"/>
                  </a:lnTo>
                  <a:lnTo>
                    <a:pt x="70" y="127"/>
                  </a:lnTo>
                  <a:lnTo>
                    <a:pt x="31" y="167"/>
                  </a:lnTo>
                  <a:lnTo>
                    <a:pt x="0" y="308"/>
                  </a:lnTo>
                  <a:lnTo>
                    <a:pt x="2" y="44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22" name="Freeform 134"/>
            <p:cNvSpPr>
              <a:spLocks/>
            </p:cNvSpPr>
            <p:nvPr/>
          </p:nvSpPr>
          <p:spPr bwMode="auto">
            <a:xfrm>
              <a:off x="4444" y="1536"/>
              <a:ext cx="60" cy="94"/>
            </a:xfrm>
            <a:custGeom>
              <a:avLst/>
              <a:gdLst>
                <a:gd name="T0" fmla="*/ 110 w 310"/>
                <a:gd name="T1" fmla="*/ 0 h 491"/>
                <a:gd name="T2" fmla="*/ 0 w 310"/>
                <a:gd name="T3" fmla="*/ 80 h 491"/>
                <a:gd name="T4" fmla="*/ 169 w 310"/>
                <a:gd name="T5" fmla="*/ 491 h 491"/>
                <a:gd name="T6" fmla="*/ 310 w 310"/>
                <a:gd name="T7" fmla="*/ 296 h 491"/>
                <a:gd name="T8" fmla="*/ 271 w 310"/>
                <a:gd name="T9" fmla="*/ 234 h 491"/>
                <a:gd name="T10" fmla="*/ 155 w 310"/>
                <a:gd name="T11" fmla="*/ 195 h 491"/>
                <a:gd name="T12" fmla="*/ 163 w 310"/>
                <a:gd name="T13" fmla="*/ 105 h 491"/>
                <a:gd name="T14" fmla="*/ 126 w 310"/>
                <a:gd name="T15" fmla="*/ 64 h 491"/>
                <a:gd name="T16" fmla="*/ 124 w 310"/>
                <a:gd name="T17" fmla="*/ 16 h 491"/>
                <a:gd name="T18" fmla="*/ 110 w 310"/>
                <a:gd name="T19" fmla="*/ 0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0" h="491">
                  <a:moveTo>
                    <a:pt x="110" y="0"/>
                  </a:moveTo>
                  <a:lnTo>
                    <a:pt x="0" y="80"/>
                  </a:lnTo>
                  <a:lnTo>
                    <a:pt x="169" y="491"/>
                  </a:lnTo>
                  <a:lnTo>
                    <a:pt x="310" y="296"/>
                  </a:lnTo>
                  <a:lnTo>
                    <a:pt x="271" y="234"/>
                  </a:lnTo>
                  <a:lnTo>
                    <a:pt x="155" y="195"/>
                  </a:lnTo>
                  <a:lnTo>
                    <a:pt x="163" y="105"/>
                  </a:lnTo>
                  <a:lnTo>
                    <a:pt x="126" y="64"/>
                  </a:lnTo>
                  <a:lnTo>
                    <a:pt x="124" y="16"/>
                  </a:lnTo>
                  <a:lnTo>
                    <a:pt x="110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23" name="Freeform 135"/>
            <p:cNvSpPr>
              <a:spLocks/>
            </p:cNvSpPr>
            <p:nvPr/>
          </p:nvSpPr>
          <p:spPr bwMode="auto">
            <a:xfrm>
              <a:off x="4711" y="1453"/>
              <a:ext cx="127" cy="63"/>
            </a:xfrm>
            <a:custGeom>
              <a:avLst/>
              <a:gdLst>
                <a:gd name="T0" fmla="*/ 0 w 661"/>
                <a:gd name="T1" fmla="*/ 278 h 333"/>
                <a:gd name="T2" fmla="*/ 231 w 661"/>
                <a:gd name="T3" fmla="*/ 333 h 333"/>
                <a:gd name="T4" fmla="*/ 305 w 661"/>
                <a:gd name="T5" fmla="*/ 312 h 333"/>
                <a:gd name="T6" fmla="*/ 640 w 661"/>
                <a:gd name="T7" fmla="*/ 333 h 333"/>
                <a:gd name="T8" fmla="*/ 661 w 661"/>
                <a:gd name="T9" fmla="*/ 112 h 333"/>
                <a:gd name="T10" fmla="*/ 545 w 661"/>
                <a:gd name="T11" fmla="*/ 76 h 333"/>
                <a:gd name="T12" fmla="*/ 459 w 661"/>
                <a:gd name="T13" fmla="*/ 92 h 333"/>
                <a:gd name="T14" fmla="*/ 390 w 661"/>
                <a:gd name="T15" fmla="*/ 82 h 333"/>
                <a:gd name="T16" fmla="*/ 328 w 661"/>
                <a:gd name="T17" fmla="*/ 57 h 333"/>
                <a:gd name="T18" fmla="*/ 270 w 661"/>
                <a:gd name="T19" fmla="*/ 57 h 333"/>
                <a:gd name="T20" fmla="*/ 223 w 661"/>
                <a:gd name="T21" fmla="*/ 68 h 333"/>
                <a:gd name="T22" fmla="*/ 115 w 661"/>
                <a:gd name="T23" fmla="*/ 0 h 333"/>
                <a:gd name="T24" fmla="*/ 123 w 661"/>
                <a:gd name="T25" fmla="*/ 82 h 333"/>
                <a:gd name="T26" fmla="*/ 23 w 661"/>
                <a:gd name="T27" fmla="*/ 259 h 333"/>
                <a:gd name="T28" fmla="*/ 2 w 661"/>
                <a:gd name="T29" fmla="*/ 254 h 333"/>
                <a:gd name="T30" fmla="*/ 0 w 661"/>
                <a:gd name="T31" fmla="*/ 278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61" h="333">
                  <a:moveTo>
                    <a:pt x="0" y="278"/>
                  </a:moveTo>
                  <a:lnTo>
                    <a:pt x="231" y="333"/>
                  </a:lnTo>
                  <a:lnTo>
                    <a:pt x="305" y="312"/>
                  </a:lnTo>
                  <a:lnTo>
                    <a:pt x="640" y="333"/>
                  </a:lnTo>
                  <a:lnTo>
                    <a:pt x="661" y="112"/>
                  </a:lnTo>
                  <a:lnTo>
                    <a:pt x="545" y="76"/>
                  </a:lnTo>
                  <a:lnTo>
                    <a:pt x="459" y="92"/>
                  </a:lnTo>
                  <a:lnTo>
                    <a:pt x="390" y="82"/>
                  </a:lnTo>
                  <a:lnTo>
                    <a:pt x="328" y="57"/>
                  </a:lnTo>
                  <a:lnTo>
                    <a:pt x="270" y="57"/>
                  </a:lnTo>
                  <a:lnTo>
                    <a:pt x="223" y="68"/>
                  </a:lnTo>
                  <a:lnTo>
                    <a:pt x="115" y="0"/>
                  </a:lnTo>
                  <a:lnTo>
                    <a:pt x="123" y="82"/>
                  </a:lnTo>
                  <a:lnTo>
                    <a:pt x="23" y="259"/>
                  </a:lnTo>
                  <a:lnTo>
                    <a:pt x="2" y="254"/>
                  </a:lnTo>
                  <a:lnTo>
                    <a:pt x="0" y="27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24" name="Freeform 136"/>
            <p:cNvSpPr>
              <a:spLocks/>
            </p:cNvSpPr>
            <p:nvPr/>
          </p:nvSpPr>
          <p:spPr bwMode="auto">
            <a:xfrm>
              <a:off x="4637" y="1304"/>
              <a:ext cx="91" cy="108"/>
            </a:xfrm>
            <a:custGeom>
              <a:avLst/>
              <a:gdLst>
                <a:gd name="T0" fmla="*/ 172 w 474"/>
                <a:gd name="T1" fmla="*/ 0 h 566"/>
                <a:gd name="T2" fmla="*/ 144 w 474"/>
                <a:gd name="T3" fmla="*/ 14 h 566"/>
                <a:gd name="T4" fmla="*/ 149 w 474"/>
                <a:gd name="T5" fmla="*/ 68 h 566"/>
                <a:gd name="T6" fmla="*/ 149 w 474"/>
                <a:gd name="T7" fmla="*/ 104 h 566"/>
                <a:gd name="T8" fmla="*/ 82 w 474"/>
                <a:gd name="T9" fmla="*/ 127 h 566"/>
                <a:gd name="T10" fmla="*/ 80 w 474"/>
                <a:gd name="T11" fmla="*/ 142 h 566"/>
                <a:gd name="T12" fmla="*/ 10 w 474"/>
                <a:gd name="T13" fmla="*/ 137 h 566"/>
                <a:gd name="T14" fmla="*/ 0 w 474"/>
                <a:gd name="T15" fmla="*/ 173 h 566"/>
                <a:gd name="T16" fmla="*/ 180 w 474"/>
                <a:gd name="T17" fmla="*/ 258 h 566"/>
                <a:gd name="T18" fmla="*/ 95 w 474"/>
                <a:gd name="T19" fmla="*/ 363 h 566"/>
                <a:gd name="T20" fmla="*/ 36 w 474"/>
                <a:gd name="T21" fmla="*/ 422 h 566"/>
                <a:gd name="T22" fmla="*/ 59 w 474"/>
                <a:gd name="T23" fmla="*/ 468 h 566"/>
                <a:gd name="T24" fmla="*/ 95 w 474"/>
                <a:gd name="T25" fmla="*/ 492 h 566"/>
                <a:gd name="T26" fmla="*/ 114 w 474"/>
                <a:gd name="T27" fmla="*/ 507 h 566"/>
                <a:gd name="T28" fmla="*/ 128 w 474"/>
                <a:gd name="T29" fmla="*/ 559 h 566"/>
                <a:gd name="T30" fmla="*/ 179 w 474"/>
                <a:gd name="T31" fmla="*/ 566 h 566"/>
                <a:gd name="T32" fmla="*/ 193 w 474"/>
                <a:gd name="T33" fmla="*/ 557 h 566"/>
                <a:gd name="T34" fmla="*/ 193 w 474"/>
                <a:gd name="T35" fmla="*/ 545 h 566"/>
                <a:gd name="T36" fmla="*/ 179 w 474"/>
                <a:gd name="T37" fmla="*/ 516 h 566"/>
                <a:gd name="T38" fmla="*/ 182 w 474"/>
                <a:gd name="T39" fmla="*/ 501 h 566"/>
                <a:gd name="T40" fmla="*/ 244 w 474"/>
                <a:gd name="T41" fmla="*/ 435 h 566"/>
                <a:gd name="T42" fmla="*/ 227 w 474"/>
                <a:gd name="T43" fmla="*/ 351 h 566"/>
                <a:gd name="T44" fmla="*/ 218 w 474"/>
                <a:gd name="T45" fmla="*/ 298 h 566"/>
                <a:gd name="T46" fmla="*/ 226 w 474"/>
                <a:gd name="T47" fmla="*/ 282 h 566"/>
                <a:gd name="T48" fmla="*/ 242 w 474"/>
                <a:gd name="T49" fmla="*/ 269 h 566"/>
                <a:gd name="T50" fmla="*/ 262 w 474"/>
                <a:gd name="T51" fmla="*/ 256 h 566"/>
                <a:gd name="T52" fmla="*/ 318 w 474"/>
                <a:gd name="T53" fmla="*/ 261 h 566"/>
                <a:gd name="T54" fmla="*/ 393 w 474"/>
                <a:gd name="T55" fmla="*/ 208 h 566"/>
                <a:gd name="T56" fmla="*/ 474 w 474"/>
                <a:gd name="T57" fmla="*/ 173 h 566"/>
                <a:gd name="T58" fmla="*/ 441 w 474"/>
                <a:gd name="T59" fmla="*/ 151 h 566"/>
                <a:gd name="T60" fmla="*/ 424 w 474"/>
                <a:gd name="T61" fmla="*/ 130 h 566"/>
                <a:gd name="T62" fmla="*/ 391 w 474"/>
                <a:gd name="T63" fmla="*/ 128 h 566"/>
                <a:gd name="T64" fmla="*/ 379 w 474"/>
                <a:gd name="T65" fmla="*/ 152 h 566"/>
                <a:gd name="T66" fmla="*/ 367 w 474"/>
                <a:gd name="T67" fmla="*/ 149 h 566"/>
                <a:gd name="T68" fmla="*/ 172 w 474"/>
                <a:gd name="T69" fmla="*/ 0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74" h="566">
                  <a:moveTo>
                    <a:pt x="172" y="0"/>
                  </a:moveTo>
                  <a:lnTo>
                    <a:pt x="144" y="14"/>
                  </a:lnTo>
                  <a:lnTo>
                    <a:pt x="149" y="68"/>
                  </a:lnTo>
                  <a:lnTo>
                    <a:pt x="149" y="104"/>
                  </a:lnTo>
                  <a:lnTo>
                    <a:pt x="82" y="127"/>
                  </a:lnTo>
                  <a:lnTo>
                    <a:pt x="80" y="142"/>
                  </a:lnTo>
                  <a:lnTo>
                    <a:pt x="10" y="137"/>
                  </a:lnTo>
                  <a:lnTo>
                    <a:pt x="0" y="173"/>
                  </a:lnTo>
                  <a:lnTo>
                    <a:pt x="180" y="258"/>
                  </a:lnTo>
                  <a:lnTo>
                    <a:pt x="95" y="363"/>
                  </a:lnTo>
                  <a:lnTo>
                    <a:pt x="36" y="422"/>
                  </a:lnTo>
                  <a:lnTo>
                    <a:pt x="59" y="468"/>
                  </a:lnTo>
                  <a:lnTo>
                    <a:pt x="95" y="492"/>
                  </a:lnTo>
                  <a:lnTo>
                    <a:pt x="114" y="507"/>
                  </a:lnTo>
                  <a:lnTo>
                    <a:pt x="128" y="559"/>
                  </a:lnTo>
                  <a:lnTo>
                    <a:pt x="179" y="566"/>
                  </a:lnTo>
                  <a:lnTo>
                    <a:pt x="193" y="557"/>
                  </a:lnTo>
                  <a:lnTo>
                    <a:pt x="193" y="545"/>
                  </a:lnTo>
                  <a:lnTo>
                    <a:pt x="179" y="516"/>
                  </a:lnTo>
                  <a:lnTo>
                    <a:pt x="182" y="501"/>
                  </a:lnTo>
                  <a:lnTo>
                    <a:pt x="244" y="435"/>
                  </a:lnTo>
                  <a:lnTo>
                    <a:pt x="227" y="351"/>
                  </a:lnTo>
                  <a:lnTo>
                    <a:pt x="218" y="298"/>
                  </a:lnTo>
                  <a:lnTo>
                    <a:pt x="226" y="282"/>
                  </a:lnTo>
                  <a:lnTo>
                    <a:pt x="242" y="269"/>
                  </a:lnTo>
                  <a:lnTo>
                    <a:pt x="262" y="256"/>
                  </a:lnTo>
                  <a:lnTo>
                    <a:pt x="318" y="261"/>
                  </a:lnTo>
                  <a:lnTo>
                    <a:pt x="393" y="208"/>
                  </a:lnTo>
                  <a:lnTo>
                    <a:pt x="474" y="173"/>
                  </a:lnTo>
                  <a:lnTo>
                    <a:pt x="441" y="151"/>
                  </a:lnTo>
                  <a:lnTo>
                    <a:pt x="424" y="130"/>
                  </a:lnTo>
                  <a:lnTo>
                    <a:pt x="391" y="128"/>
                  </a:lnTo>
                  <a:lnTo>
                    <a:pt x="379" y="152"/>
                  </a:lnTo>
                  <a:lnTo>
                    <a:pt x="367" y="149"/>
                  </a:lnTo>
                  <a:lnTo>
                    <a:pt x="172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25" name="Freeform 137"/>
            <p:cNvSpPr>
              <a:spLocks/>
            </p:cNvSpPr>
            <p:nvPr/>
          </p:nvSpPr>
          <p:spPr bwMode="auto">
            <a:xfrm>
              <a:off x="4534" y="1518"/>
              <a:ext cx="115" cy="146"/>
            </a:xfrm>
            <a:custGeom>
              <a:avLst/>
              <a:gdLst>
                <a:gd name="T0" fmla="*/ 2 w 602"/>
                <a:gd name="T1" fmla="*/ 101 h 772"/>
                <a:gd name="T2" fmla="*/ 0 w 602"/>
                <a:gd name="T3" fmla="*/ 291 h 772"/>
                <a:gd name="T4" fmla="*/ 42 w 602"/>
                <a:gd name="T5" fmla="*/ 348 h 772"/>
                <a:gd name="T6" fmla="*/ 123 w 602"/>
                <a:gd name="T7" fmla="*/ 340 h 772"/>
                <a:gd name="T8" fmla="*/ 144 w 602"/>
                <a:gd name="T9" fmla="*/ 390 h 772"/>
                <a:gd name="T10" fmla="*/ 117 w 602"/>
                <a:gd name="T11" fmla="*/ 432 h 772"/>
                <a:gd name="T12" fmla="*/ 117 w 602"/>
                <a:gd name="T13" fmla="*/ 482 h 772"/>
                <a:gd name="T14" fmla="*/ 296 w 602"/>
                <a:gd name="T15" fmla="*/ 537 h 772"/>
                <a:gd name="T16" fmla="*/ 377 w 602"/>
                <a:gd name="T17" fmla="*/ 723 h 772"/>
                <a:gd name="T18" fmla="*/ 456 w 602"/>
                <a:gd name="T19" fmla="*/ 772 h 772"/>
                <a:gd name="T20" fmla="*/ 495 w 602"/>
                <a:gd name="T21" fmla="*/ 757 h 772"/>
                <a:gd name="T22" fmla="*/ 495 w 602"/>
                <a:gd name="T23" fmla="*/ 604 h 772"/>
                <a:gd name="T24" fmla="*/ 508 w 602"/>
                <a:gd name="T25" fmla="*/ 518 h 772"/>
                <a:gd name="T26" fmla="*/ 524 w 602"/>
                <a:gd name="T27" fmla="*/ 458 h 772"/>
                <a:gd name="T28" fmla="*/ 563 w 602"/>
                <a:gd name="T29" fmla="*/ 418 h 772"/>
                <a:gd name="T30" fmla="*/ 602 w 602"/>
                <a:gd name="T31" fmla="*/ 400 h 772"/>
                <a:gd name="T32" fmla="*/ 503 w 602"/>
                <a:gd name="T33" fmla="*/ 332 h 772"/>
                <a:gd name="T34" fmla="*/ 438 w 602"/>
                <a:gd name="T35" fmla="*/ 287 h 772"/>
                <a:gd name="T36" fmla="*/ 414 w 602"/>
                <a:gd name="T37" fmla="*/ 193 h 772"/>
                <a:gd name="T38" fmla="*/ 411 w 602"/>
                <a:gd name="T39" fmla="*/ 117 h 772"/>
                <a:gd name="T40" fmla="*/ 393 w 602"/>
                <a:gd name="T41" fmla="*/ 80 h 772"/>
                <a:gd name="T42" fmla="*/ 322 w 602"/>
                <a:gd name="T43" fmla="*/ 104 h 772"/>
                <a:gd name="T44" fmla="*/ 283 w 602"/>
                <a:gd name="T45" fmla="*/ 104 h 772"/>
                <a:gd name="T46" fmla="*/ 283 w 602"/>
                <a:gd name="T47" fmla="*/ 85 h 772"/>
                <a:gd name="T48" fmla="*/ 236 w 602"/>
                <a:gd name="T49" fmla="*/ 70 h 772"/>
                <a:gd name="T50" fmla="*/ 188 w 602"/>
                <a:gd name="T51" fmla="*/ 0 h 772"/>
                <a:gd name="T52" fmla="*/ 144 w 602"/>
                <a:gd name="T53" fmla="*/ 2 h 772"/>
                <a:gd name="T54" fmla="*/ 105 w 602"/>
                <a:gd name="T55" fmla="*/ 57 h 772"/>
                <a:gd name="T56" fmla="*/ 48 w 602"/>
                <a:gd name="T57" fmla="*/ 70 h 772"/>
                <a:gd name="T58" fmla="*/ 2 w 602"/>
                <a:gd name="T59" fmla="*/ 101 h 7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02" h="772">
                  <a:moveTo>
                    <a:pt x="2" y="101"/>
                  </a:moveTo>
                  <a:lnTo>
                    <a:pt x="0" y="291"/>
                  </a:lnTo>
                  <a:lnTo>
                    <a:pt x="42" y="348"/>
                  </a:lnTo>
                  <a:lnTo>
                    <a:pt x="123" y="340"/>
                  </a:lnTo>
                  <a:lnTo>
                    <a:pt x="144" y="390"/>
                  </a:lnTo>
                  <a:lnTo>
                    <a:pt x="117" y="432"/>
                  </a:lnTo>
                  <a:lnTo>
                    <a:pt x="117" y="482"/>
                  </a:lnTo>
                  <a:lnTo>
                    <a:pt x="296" y="537"/>
                  </a:lnTo>
                  <a:lnTo>
                    <a:pt x="377" y="723"/>
                  </a:lnTo>
                  <a:lnTo>
                    <a:pt x="456" y="772"/>
                  </a:lnTo>
                  <a:lnTo>
                    <a:pt x="495" y="757"/>
                  </a:lnTo>
                  <a:lnTo>
                    <a:pt x="495" y="604"/>
                  </a:lnTo>
                  <a:lnTo>
                    <a:pt x="508" y="518"/>
                  </a:lnTo>
                  <a:lnTo>
                    <a:pt x="524" y="458"/>
                  </a:lnTo>
                  <a:lnTo>
                    <a:pt x="563" y="418"/>
                  </a:lnTo>
                  <a:lnTo>
                    <a:pt x="602" y="400"/>
                  </a:lnTo>
                  <a:lnTo>
                    <a:pt x="503" y="332"/>
                  </a:lnTo>
                  <a:lnTo>
                    <a:pt x="438" y="287"/>
                  </a:lnTo>
                  <a:lnTo>
                    <a:pt x="414" y="193"/>
                  </a:lnTo>
                  <a:lnTo>
                    <a:pt x="411" y="117"/>
                  </a:lnTo>
                  <a:lnTo>
                    <a:pt x="393" y="80"/>
                  </a:lnTo>
                  <a:lnTo>
                    <a:pt x="322" y="104"/>
                  </a:lnTo>
                  <a:lnTo>
                    <a:pt x="283" y="104"/>
                  </a:lnTo>
                  <a:lnTo>
                    <a:pt x="283" y="85"/>
                  </a:lnTo>
                  <a:lnTo>
                    <a:pt x="236" y="70"/>
                  </a:lnTo>
                  <a:lnTo>
                    <a:pt x="188" y="0"/>
                  </a:lnTo>
                  <a:lnTo>
                    <a:pt x="144" y="2"/>
                  </a:lnTo>
                  <a:lnTo>
                    <a:pt x="105" y="57"/>
                  </a:lnTo>
                  <a:lnTo>
                    <a:pt x="48" y="70"/>
                  </a:lnTo>
                  <a:lnTo>
                    <a:pt x="2" y="10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26" name="Freeform 138"/>
            <p:cNvSpPr>
              <a:spLocks/>
            </p:cNvSpPr>
            <p:nvPr/>
          </p:nvSpPr>
          <p:spPr bwMode="auto">
            <a:xfrm>
              <a:off x="4103" y="1164"/>
              <a:ext cx="156" cy="128"/>
            </a:xfrm>
            <a:custGeom>
              <a:avLst/>
              <a:gdLst>
                <a:gd name="T0" fmla="*/ 480 w 820"/>
                <a:gd name="T1" fmla="*/ 0 h 680"/>
                <a:gd name="T2" fmla="*/ 653 w 820"/>
                <a:gd name="T3" fmla="*/ 4 h 680"/>
                <a:gd name="T4" fmla="*/ 699 w 820"/>
                <a:gd name="T5" fmla="*/ 139 h 680"/>
                <a:gd name="T6" fmla="*/ 712 w 820"/>
                <a:gd name="T7" fmla="*/ 293 h 680"/>
                <a:gd name="T8" fmla="*/ 803 w 820"/>
                <a:gd name="T9" fmla="*/ 325 h 680"/>
                <a:gd name="T10" fmla="*/ 820 w 820"/>
                <a:gd name="T11" fmla="*/ 515 h 680"/>
                <a:gd name="T12" fmla="*/ 737 w 820"/>
                <a:gd name="T13" fmla="*/ 542 h 680"/>
                <a:gd name="T14" fmla="*/ 677 w 820"/>
                <a:gd name="T15" fmla="*/ 509 h 680"/>
                <a:gd name="T16" fmla="*/ 645 w 820"/>
                <a:gd name="T17" fmla="*/ 512 h 680"/>
                <a:gd name="T18" fmla="*/ 609 w 820"/>
                <a:gd name="T19" fmla="*/ 550 h 680"/>
                <a:gd name="T20" fmla="*/ 565 w 820"/>
                <a:gd name="T21" fmla="*/ 518 h 680"/>
                <a:gd name="T22" fmla="*/ 515 w 820"/>
                <a:gd name="T23" fmla="*/ 588 h 680"/>
                <a:gd name="T24" fmla="*/ 501 w 820"/>
                <a:gd name="T25" fmla="*/ 637 h 680"/>
                <a:gd name="T26" fmla="*/ 469 w 820"/>
                <a:gd name="T27" fmla="*/ 637 h 680"/>
                <a:gd name="T28" fmla="*/ 458 w 820"/>
                <a:gd name="T29" fmla="*/ 623 h 680"/>
                <a:gd name="T30" fmla="*/ 401 w 820"/>
                <a:gd name="T31" fmla="*/ 625 h 680"/>
                <a:gd name="T32" fmla="*/ 398 w 820"/>
                <a:gd name="T33" fmla="*/ 654 h 680"/>
                <a:gd name="T34" fmla="*/ 279 w 820"/>
                <a:gd name="T35" fmla="*/ 680 h 680"/>
                <a:gd name="T36" fmla="*/ 268 w 820"/>
                <a:gd name="T37" fmla="*/ 577 h 680"/>
                <a:gd name="T38" fmla="*/ 12 w 820"/>
                <a:gd name="T39" fmla="*/ 418 h 680"/>
                <a:gd name="T40" fmla="*/ 0 w 820"/>
                <a:gd name="T41" fmla="*/ 305 h 680"/>
                <a:gd name="T42" fmla="*/ 306 w 820"/>
                <a:gd name="T43" fmla="*/ 158 h 680"/>
                <a:gd name="T44" fmla="*/ 339 w 820"/>
                <a:gd name="T45" fmla="*/ 169 h 680"/>
                <a:gd name="T46" fmla="*/ 392 w 820"/>
                <a:gd name="T47" fmla="*/ 141 h 680"/>
                <a:gd name="T48" fmla="*/ 480 w 820"/>
                <a:gd name="T49" fmla="*/ 0 h 6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20" h="680">
                  <a:moveTo>
                    <a:pt x="480" y="0"/>
                  </a:moveTo>
                  <a:lnTo>
                    <a:pt x="653" y="4"/>
                  </a:lnTo>
                  <a:lnTo>
                    <a:pt x="699" y="139"/>
                  </a:lnTo>
                  <a:lnTo>
                    <a:pt x="712" y="293"/>
                  </a:lnTo>
                  <a:lnTo>
                    <a:pt x="803" y="325"/>
                  </a:lnTo>
                  <a:lnTo>
                    <a:pt x="820" y="515"/>
                  </a:lnTo>
                  <a:lnTo>
                    <a:pt x="737" y="542"/>
                  </a:lnTo>
                  <a:lnTo>
                    <a:pt x="677" y="509"/>
                  </a:lnTo>
                  <a:lnTo>
                    <a:pt x="645" y="512"/>
                  </a:lnTo>
                  <a:lnTo>
                    <a:pt x="609" y="550"/>
                  </a:lnTo>
                  <a:lnTo>
                    <a:pt x="565" y="518"/>
                  </a:lnTo>
                  <a:lnTo>
                    <a:pt x="515" y="588"/>
                  </a:lnTo>
                  <a:lnTo>
                    <a:pt x="501" y="637"/>
                  </a:lnTo>
                  <a:lnTo>
                    <a:pt x="469" y="637"/>
                  </a:lnTo>
                  <a:lnTo>
                    <a:pt x="458" y="623"/>
                  </a:lnTo>
                  <a:lnTo>
                    <a:pt x="401" y="625"/>
                  </a:lnTo>
                  <a:lnTo>
                    <a:pt x="398" y="654"/>
                  </a:lnTo>
                  <a:lnTo>
                    <a:pt x="279" y="680"/>
                  </a:lnTo>
                  <a:lnTo>
                    <a:pt x="268" y="577"/>
                  </a:lnTo>
                  <a:lnTo>
                    <a:pt x="12" y="418"/>
                  </a:lnTo>
                  <a:lnTo>
                    <a:pt x="0" y="305"/>
                  </a:lnTo>
                  <a:lnTo>
                    <a:pt x="306" y="158"/>
                  </a:lnTo>
                  <a:lnTo>
                    <a:pt x="339" y="169"/>
                  </a:lnTo>
                  <a:lnTo>
                    <a:pt x="392" y="141"/>
                  </a:lnTo>
                  <a:lnTo>
                    <a:pt x="480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27" name="Freeform 139"/>
            <p:cNvSpPr>
              <a:spLocks/>
            </p:cNvSpPr>
            <p:nvPr/>
          </p:nvSpPr>
          <p:spPr bwMode="auto">
            <a:xfrm>
              <a:off x="4091" y="1410"/>
              <a:ext cx="125" cy="87"/>
            </a:xfrm>
            <a:custGeom>
              <a:avLst/>
              <a:gdLst>
                <a:gd name="T0" fmla="*/ 137 w 661"/>
                <a:gd name="T1" fmla="*/ 96 h 460"/>
                <a:gd name="T2" fmla="*/ 256 w 661"/>
                <a:gd name="T3" fmla="*/ 112 h 460"/>
                <a:gd name="T4" fmla="*/ 312 w 661"/>
                <a:gd name="T5" fmla="*/ 0 h 460"/>
                <a:gd name="T6" fmla="*/ 661 w 661"/>
                <a:gd name="T7" fmla="*/ 381 h 460"/>
                <a:gd name="T8" fmla="*/ 574 w 661"/>
                <a:gd name="T9" fmla="*/ 388 h 460"/>
                <a:gd name="T10" fmla="*/ 593 w 661"/>
                <a:gd name="T11" fmla="*/ 420 h 460"/>
                <a:gd name="T12" fmla="*/ 560 w 661"/>
                <a:gd name="T13" fmla="*/ 447 h 460"/>
                <a:gd name="T14" fmla="*/ 520 w 661"/>
                <a:gd name="T15" fmla="*/ 447 h 460"/>
                <a:gd name="T16" fmla="*/ 430 w 661"/>
                <a:gd name="T17" fmla="*/ 419 h 460"/>
                <a:gd name="T18" fmla="*/ 49 w 661"/>
                <a:gd name="T19" fmla="*/ 460 h 460"/>
                <a:gd name="T20" fmla="*/ 0 w 661"/>
                <a:gd name="T21" fmla="*/ 373 h 460"/>
                <a:gd name="T22" fmla="*/ 76 w 661"/>
                <a:gd name="T23" fmla="*/ 145 h 460"/>
                <a:gd name="T24" fmla="*/ 101 w 661"/>
                <a:gd name="T25" fmla="*/ 114 h 460"/>
                <a:gd name="T26" fmla="*/ 137 w 661"/>
                <a:gd name="T27" fmla="*/ 96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61" h="460">
                  <a:moveTo>
                    <a:pt x="137" y="96"/>
                  </a:moveTo>
                  <a:lnTo>
                    <a:pt x="256" y="112"/>
                  </a:lnTo>
                  <a:lnTo>
                    <a:pt x="312" y="0"/>
                  </a:lnTo>
                  <a:lnTo>
                    <a:pt x="661" y="381"/>
                  </a:lnTo>
                  <a:lnTo>
                    <a:pt x="574" y="388"/>
                  </a:lnTo>
                  <a:lnTo>
                    <a:pt x="593" y="420"/>
                  </a:lnTo>
                  <a:lnTo>
                    <a:pt x="560" y="447"/>
                  </a:lnTo>
                  <a:lnTo>
                    <a:pt x="520" y="447"/>
                  </a:lnTo>
                  <a:lnTo>
                    <a:pt x="430" y="419"/>
                  </a:lnTo>
                  <a:lnTo>
                    <a:pt x="49" y="460"/>
                  </a:lnTo>
                  <a:lnTo>
                    <a:pt x="0" y="373"/>
                  </a:lnTo>
                  <a:lnTo>
                    <a:pt x="76" y="145"/>
                  </a:lnTo>
                  <a:lnTo>
                    <a:pt x="101" y="114"/>
                  </a:lnTo>
                  <a:lnTo>
                    <a:pt x="137" y="9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28" name="Freeform 140"/>
            <p:cNvSpPr>
              <a:spLocks/>
            </p:cNvSpPr>
            <p:nvPr/>
          </p:nvSpPr>
          <p:spPr bwMode="auto">
            <a:xfrm>
              <a:off x="4069" y="1456"/>
              <a:ext cx="255" cy="150"/>
            </a:xfrm>
            <a:custGeom>
              <a:avLst/>
              <a:gdLst>
                <a:gd name="T0" fmla="*/ 161 w 1334"/>
                <a:gd name="T1" fmla="*/ 219 h 793"/>
                <a:gd name="T2" fmla="*/ 123 w 1334"/>
                <a:gd name="T3" fmla="*/ 340 h 793"/>
                <a:gd name="T4" fmla="*/ 32 w 1334"/>
                <a:gd name="T5" fmla="*/ 428 h 793"/>
                <a:gd name="T6" fmla="*/ 0 w 1334"/>
                <a:gd name="T7" fmla="*/ 575 h 793"/>
                <a:gd name="T8" fmla="*/ 65 w 1334"/>
                <a:gd name="T9" fmla="*/ 577 h 793"/>
                <a:gd name="T10" fmla="*/ 115 w 1334"/>
                <a:gd name="T11" fmla="*/ 611 h 793"/>
                <a:gd name="T12" fmla="*/ 183 w 1334"/>
                <a:gd name="T13" fmla="*/ 623 h 793"/>
                <a:gd name="T14" fmla="*/ 205 w 1334"/>
                <a:gd name="T15" fmla="*/ 715 h 793"/>
                <a:gd name="T16" fmla="*/ 250 w 1334"/>
                <a:gd name="T17" fmla="*/ 793 h 793"/>
                <a:gd name="T18" fmla="*/ 786 w 1334"/>
                <a:gd name="T19" fmla="*/ 475 h 793"/>
                <a:gd name="T20" fmla="*/ 799 w 1334"/>
                <a:gd name="T21" fmla="*/ 450 h 793"/>
                <a:gd name="T22" fmla="*/ 839 w 1334"/>
                <a:gd name="T23" fmla="*/ 436 h 793"/>
                <a:gd name="T24" fmla="*/ 945 w 1334"/>
                <a:gd name="T25" fmla="*/ 318 h 793"/>
                <a:gd name="T26" fmla="*/ 1034 w 1334"/>
                <a:gd name="T27" fmla="*/ 290 h 793"/>
                <a:gd name="T28" fmla="*/ 1219 w 1334"/>
                <a:gd name="T29" fmla="*/ 290 h 793"/>
                <a:gd name="T30" fmla="*/ 1260 w 1334"/>
                <a:gd name="T31" fmla="*/ 146 h 793"/>
                <a:gd name="T32" fmla="*/ 1334 w 1334"/>
                <a:gd name="T33" fmla="*/ 144 h 793"/>
                <a:gd name="T34" fmla="*/ 1311 w 1334"/>
                <a:gd name="T35" fmla="*/ 84 h 793"/>
                <a:gd name="T36" fmla="*/ 1232 w 1334"/>
                <a:gd name="T37" fmla="*/ 0 h 793"/>
                <a:gd name="T38" fmla="*/ 1194 w 1334"/>
                <a:gd name="T39" fmla="*/ 12 h 793"/>
                <a:gd name="T40" fmla="*/ 1128 w 1334"/>
                <a:gd name="T41" fmla="*/ 103 h 793"/>
                <a:gd name="T42" fmla="*/ 1024 w 1334"/>
                <a:gd name="T43" fmla="*/ 111 h 793"/>
                <a:gd name="T44" fmla="*/ 1003 w 1334"/>
                <a:gd name="T45" fmla="*/ 136 h 793"/>
                <a:gd name="T46" fmla="*/ 771 w 1334"/>
                <a:gd name="T47" fmla="*/ 139 h 793"/>
                <a:gd name="T48" fmla="*/ 685 w 1334"/>
                <a:gd name="T49" fmla="*/ 148 h 793"/>
                <a:gd name="T50" fmla="*/ 704 w 1334"/>
                <a:gd name="T51" fmla="*/ 180 h 793"/>
                <a:gd name="T52" fmla="*/ 671 w 1334"/>
                <a:gd name="T53" fmla="*/ 206 h 793"/>
                <a:gd name="T54" fmla="*/ 631 w 1334"/>
                <a:gd name="T55" fmla="*/ 206 h 793"/>
                <a:gd name="T56" fmla="*/ 541 w 1334"/>
                <a:gd name="T57" fmla="*/ 179 h 793"/>
                <a:gd name="T58" fmla="*/ 161 w 1334"/>
                <a:gd name="T59" fmla="*/ 219 h 7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34" h="793">
                  <a:moveTo>
                    <a:pt x="161" y="219"/>
                  </a:moveTo>
                  <a:lnTo>
                    <a:pt x="123" y="340"/>
                  </a:lnTo>
                  <a:lnTo>
                    <a:pt x="32" y="428"/>
                  </a:lnTo>
                  <a:lnTo>
                    <a:pt x="0" y="575"/>
                  </a:lnTo>
                  <a:lnTo>
                    <a:pt x="65" y="577"/>
                  </a:lnTo>
                  <a:lnTo>
                    <a:pt x="115" y="611"/>
                  </a:lnTo>
                  <a:lnTo>
                    <a:pt x="183" y="623"/>
                  </a:lnTo>
                  <a:lnTo>
                    <a:pt x="205" y="715"/>
                  </a:lnTo>
                  <a:lnTo>
                    <a:pt x="250" y="793"/>
                  </a:lnTo>
                  <a:lnTo>
                    <a:pt x="786" y="475"/>
                  </a:lnTo>
                  <a:lnTo>
                    <a:pt x="799" y="450"/>
                  </a:lnTo>
                  <a:lnTo>
                    <a:pt x="839" y="436"/>
                  </a:lnTo>
                  <a:lnTo>
                    <a:pt x="945" y="318"/>
                  </a:lnTo>
                  <a:lnTo>
                    <a:pt x="1034" y="290"/>
                  </a:lnTo>
                  <a:lnTo>
                    <a:pt x="1219" y="290"/>
                  </a:lnTo>
                  <a:lnTo>
                    <a:pt x="1260" y="146"/>
                  </a:lnTo>
                  <a:lnTo>
                    <a:pt x="1334" y="144"/>
                  </a:lnTo>
                  <a:lnTo>
                    <a:pt x="1311" y="84"/>
                  </a:lnTo>
                  <a:lnTo>
                    <a:pt x="1232" y="0"/>
                  </a:lnTo>
                  <a:lnTo>
                    <a:pt x="1194" y="12"/>
                  </a:lnTo>
                  <a:lnTo>
                    <a:pt x="1128" y="103"/>
                  </a:lnTo>
                  <a:lnTo>
                    <a:pt x="1024" y="111"/>
                  </a:lnTo>
                  <a:lnTo>
                    <a:pt x="1003" y="136"/>
                  </a:lnTo>
                  <a:lnTo>
                    <a:pt x="771" y="139"/>
                  </a:lnTo>
                  <a:lnTo>
                    <a:pt x="685" y="148"/>
                  </a:lnTo>
                  <a:lnTo>
                    <a:pt x="704" y="180"/>
                  </a:lnTo>
                  <a:lnTo>
                    <a:pt x="671" y="206"/>
                  </a:lnTo>
                  <a:lnTo>
                    <a:pt x="631" y="206"/>
                  </a:lnTo>
                  <a:lnTo>
                    <a:pt x="541" y="179"/>
                  </a:lnTo>
                  <a:lnTo>
                    <a:pt x="161" y="21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29" name="Freeform 141"/>
            <p:cNvSpPr>
              <a:spLocks/>
            </p:cNvSpPr>
            <p:nvPr/>
          </p:nvSpPr>
          <p:spPr bwMode="auto">
            <a:xfrm>
              <a:off x="4108" y="1321"/>
              <a:ext cx="209" cy="161"/>
            </a:xfrm>
            <a:custGeom>
              <a:avLst/>
              <a:gdLst>
                <a:gd name="T0" fmla="*/ 312 w 1097"/>
                <a:gd name="T1" fmla="*/ 0 h 845"/>
                <a:gd name="T2" fmla="*/ 538 w 1097"/>
                <a:gd name="T3" fmla="*/ 26 h 845"/>
                <a:gd name="T4" fmla="*/ 660 w 1097"/>
                <a:gd name="T5" fmla="*/ 336 h 845"/>
                <a:gd name="T6" fmla="*/ 683 w 1097"/>
                <a:gd name="T7" fmla="*/ 345 h 845"/>
                <a:gd name="T8" fmla="*/ 701 w 1097"/>
                <a:gd name="T9" fmla="*/ 304 h 845"/>
                <a:gd name="T10" fmla="*/ 786 w 1097"/>
                <a:gd name="T11" fmla="*/ 291 h 845"/>
                <a:gd name="T12" fmla="*/ 972 w 1097"/>
                <a:gd name="T13" fmla="*/ 124 h 845"/>
                <a:gd name="T14" fmla="*/ 1026 w 1097"/>
                <a:gd name="T15" fmla="*/ 163 h 845"/>
                <a:gd name="T16" fmla="*/ 995 w 1097"/>
                <a:gd name="T17" fmla="*/ 206 h 845"/>
                <a:gd name="T18" fmla="*/ 993 w 1097"/>
                <a:gd name="T19" fmla="*/ 236 h 845"/>
                <a:gd name="T20" fmla="*/ 1075 w 1097"/>
                <a:gd name="T21" fmla="*/ 336 h 845"/>
                <a:gd name="T22" fmla="*/ 1087 w 1097"/>
                <a:gd name="T23" fmla="*/ 392 h 845"/>
                <a:gd name="T24" fmla="*/ 1058 w 1097"/>
                <a:gd name="T25" fmla="*/ 459 h 845"/>
                <a:gd name="T26" fmla="*/ 1097 w 1097"/>
                <a:gd name="T27" fmla="*/ 494 h 845"/>
                <a:gd name="T28" fmla="*/ 1069 w 1097"/>
                <a:gd name="T29" fmla="*/ 524 h 845"/>
                <a:gd name="T30" fmla="*/ 1087 w 1097"/>
                <a:gd name="T31" fmla="*/ 555 h 845"/>
                <a:gd name="T32" fmla="*/ 1058 w 1097"/>
                <a:gd name="T33" fmla="*/ 587 h 845"/>
                <a:gd name="T34" fmla="*/ 1063 w 1097"/>
                <a:gd name="T35" fmla="*/ 622 h 845"/>
                <a:gd name="T36" fmla="*/ 1021 w 1097"/>
                <a:gd name="T37" fmla="*/ 704 h 845"/>
                <a:gd name="T38" fmla="*/ 989 w 1097"/>
                <a:gd name="T39" fmla="*/ 715 h 845"/>
                <a:gd name="T40" fmla="*/ 922 w 1097"/>
                <a:gd name="T41" fmla="*/ 804 h 845"/>
                <a:gd name="T42" fmla="*/ 820 w 1097"/>
                <a:gd name="T43" fmla="*/ 815 h 845"/>
                <a:gd name="T44" fmla="*/ 796 w 1097"/>
                <a:gd name="T45" fmla="*/ 840 h 845"/>
                <a:gd name="T46" fmla="*/ 566 w 1097"/>
                <a:gd name="T47" fmla="*/ 845 h 845"/>
                <a:gd name="T48" fmla="*/ 215 w 1097"/>
                <a:gd name="T49" fmla="*/ 461 h 845"/>
                <a:gd name="T50" fmla="*/ 161 w 1097"/>
                <a:gd name="T51" fmla="*/ 574 h 845"/>
                <a:gd name="T52" fmla="*/ 42 w 1097"/>
                <a:gd name="T53" fmla="*/ 559 h 845"/>
                <a:gd name="T54" fmla="*/ 15 w 1097"/>
                <a:gd name="T55" fmla="*/ 459 h 845"/>
                <a:gd name="T56" fmla="*/ 29 w 1097"/>
                <a:gd name="T57" fmla="*/ 416 h 845"/>
                <a:gd name="T58" fmla="*/ 0 w 1097"/>
                <a:gd name="T59" fmla="*/ 353 h 845"/>
                <a:gd name="T60" fmla="*/ 254 w 1097"/>
                <a:gd name="T61" fmla="*/ 85 h 845"/>
                <a:gd name="T62" fmla="*/ 312 w 1097"/>
                <a:gd name="T63" fmla="*/ 0 h 8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97" h="845">
                  <a:moveTo>
                    <a:pt x="312" y="0"/>
                  </a:moveTo>
                  <a:lnTo>
                    <a:pt x="538" y="26"/>
                  </a:lnTo>
                  <a:lnTo>
                    <a:pt x="660" y="336"/>
                  </a:lnTo>
                  <a:lnTo>
                    <a:pt x="683" y="345"/>
                  </a:lnTo>
                  <a:lnTo>
                    <a:pt x="701" y="304"/>
                  </a:lnTo>
                  <a:lnTo>
                    <a:pt x="786" y="291"/>
                  </a:lnTo>
                  <a:lnTo>
                    <a:pt x="972" y="124"/>
                  </a:lnTo>
                  <a:lnTo>
                    <a:pt x="1026" y="163"/>
                  </a:lnTo>
                  <a:lnTo>
                    <a:pt x="995" y="206"/>
                  </a:lnTo>
                  <a:lnTo>
                    <a:pt x="993" y="236"/>
                  </a:lnTo>
                  <a:lnTo>
                    <a:pt x="1075" y="336"/>
                  </a:lnTo>
                  <a:lnTo>
                    <a:pt x="1087" y="392"/>
                  </a:lnTo>
                  <a:lnTo>
                    <a:pt x="1058" y="459"/>
                  </a:lnTo>
                  <a:lnTo>
                    <a:pt x="1097" y="494"/>
                  </a:lnTo>
                  <a:lnTo>
                    <a:pt x="1069" y="524"/>
                  </a:lnTo>
                  <a:lnTo>
                    <a:pt x="1087" y="555"/>
                  </a:lnTo>
                  <a:lnTo>
                    <a:pt x="1058" y="587"/>
                  </a:lnTo>
                  <a:lnTo>
                    <a:pt x="1063" y="622"/>
                  </a:lnTo>
                  <a:lnTo>
                    <a:pt x="1021" y="704"/>
                  </a:lnTo>
                  <a:lnTo>
                    <a:pt x="989" y="715"/>
                  </a:lnTo>
                  <a:lnTo>
                    <a:pt x="922" y="804"/>
                  </a:lnTo>
                  <a:lnTo>
                    <a:pt x="820" y="815"/>
                  </a:lnTo>
                  <a:lnTo>
                    <a:pt x="796" y="840"/>
                  </a:lnTo>
                  <a:lnTo>
                    <a:pt x="566" y="845"/>
                  </a:lnTo>
                  <a:lnTo>
                    <a:pt x="215" y="461"/>
                  </a:lnTo>
                  <a:lnTo>
                    <a:pt x="161" y="574"/>
                  </a:lnTo>
                  <a:lnTo>
                    <a:pt x="42" y="559"/>
                  </a:lnTo>
                  <a:lnTo>
                    <a:pt x="15" y="459"/>
                  </a:lnTo>
                  <a:lnTo>
                    <a:pt x="29" y="416"/>
                  </a:lnTo>
                  <a:lnTo>
                    <a:pt x="0" y="353"/>
                  </a:lnTo>
                  <a:lnTo>
                    <a:pt x="254" y="85"/>
                  </a:lnTo>
                  <a:lnTo>
                    <a:pt x="312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30" name="Freeform 142"/>
            <p:cNvSpPr>
              <a:spLocks/>
            </p:cNvSpPr>
            <p:nvPr/>
          </p:nvSpPr>
          <p:spPr bwMode="auto">
            <a:xfrm>
              <a:off x="3973" y="1271"/>
              <a:ext cx="185" cy="219"/>
            </a:xfrm>
            <a:custGeom>
              <a:avLst/>
              <a:gdLst>
                <a:gd name="T0" fmla="*/ 0 w 967"/>
                <a:gd name="T1" fmla="*/ 388 h 1152"/>
                <a:gd name="T2" fmla="*/ 69 w 967"/>
                <a:gd name="T3" fmla="*/ 321 h 1152"/>
                <a:gd name="T4" fmla="*/ 96 w 967"/>
                <a:gd name="T5" fmla="*/ 277 h 1152"/>
                <a:gd name="T6" fmla="*/ 153 w 967"/>
                <a:gd name="T7" fmla="*/ 277 h 1152"/>
                <a:gd name="T8" fmla="*/ 191 w 967"/>
                <a:gd name="T9" fmla="*/ 244 h 1152"/>
                <a:gd name="T10" fmla="*/ 254 w 967"/>
                <a:gd name="T11" fmla="*/ 240 h 1152"/>
                <a:gd name="T12" fmla="*/ 278 w 967"/>
                <a:gd name="T13" fmla="*/ 264 h 1152"/>
                <a:gd name="T14" fmla="*/ 314 w 967"/>
                <a:gd name="T15" fmla="*/ 266 h 1152"/>
                <a:gd name="T16" fmla="*/ 328 w 967"/>
                <a:gd name="T17" fmla="*/ 243 h 1152"/>
                <a:gd name="T18" fmla="*/ 408 w 967"/>
                <a:gd name="T19" fmla="*/ 250 h 1152"/>
                <a:gd name="T20" fmla="*/ 419 w 967"/>
                <a:gd name="T21" fmla="*/ 261 h 1152"/>
                <a:gd name="T22" fmla="*/ 664 w 967"/>
                <a:gd name="T23" fmla="*/ 67 h 1152"/>
                <a:gd name="T24" fmla="*/ 678 w 967"/>
                <a:gd name="T25" fmla="*/ 0 h 1152"/>
                <a:gd name="T26" fmla="*/ 762 w 967"/>
                <a:gd name="T27" fmla="*/ 29 h 1152"/>
                <a:gd name="T28" fmla="*/ 763 w 967"/>
                <a:gd name="T29" fmla="*/ 215 h 1152"/>
                <a:gd name="T30" fmla="*/ 799 w 967"/>
                <a:gd name="T31" fmla="*/ 226 h 1152"/>
                <a:gd name="T32" fmla="*/ 818 w 967"/>
                <a:gd name="T33" fmla="*/ 349 h 1152"/>
                <a:gd name="T34" fmla="*/ 908 w 967"/>
                <a:gd name="T35" fmla="*/ 359 h 1152"/>
                <a:gd name="T36" fmla="*/ 967 w 967"/>
                <a:gd name="T37" fmla="*/ 349 h 1152"/>
                <a:gd name="T38" fmla="*/ 713 w 967"/>
                <a:gd name="T39" fmla="*/ 621 h 1152"/>
                <a:gd name="T40" fmla="*/ 741 w 967"/>
                <a:gd name="T41" fmla="*/ 680 h 1152"/>
                <a:gd name="T42" fmla="*/ 728 w 967"/>
                <a:gd name="T43" fmla="*/ 724 h 1152"/>
                <a:gd name="T44" fmla="*/ 753 w 967"/>
                <a:gd name="T45" fmla="*/ 825 h 1152"/>
                <a:gd name="T46" fmla="*/ 717 w 967"/>
                <a:gd name="T47" fmla="*/ 844 h 1152"/>
                <a:gd name="T48" fmla="*/ 692 w 967"/>
                <a:gd name="T49" fmla="*/ 875 h 1152"/>
                <a:gd name="T50" fmla="*/ 613 w 967"/>
                <a:gd name="T51" fmla="*/ 1106 h 1152"/>
                <a:gd name="T52" fmla="*/ 555 w 967"/>
                <a:gd name="T53" fmla="*/ 1152 h 1152"/>
                <a:gd name="T54" fmla="*/ 534 w 967"/>
                <a:gd name="T55" fmla="*/ 1152 h 1152"/>
                <a:gd name="T56" fmla="*/ 478 w 967"/>
                <a:gd name="T57" fmla="*/ 1111 h 1152"/>
                <a:gd name="T58" fmla="*/ 459 w 967"/>
                <a:gd name="T59" fmla="*/ 1131 h 1152"/>
                <a:gd name="T60" fmla="*/ 408 w 967"/>
                <a:gd name="T61" fmla="*/ 1131 h 1152"/>
                <a:gd name="T62" fmla="*/ 297 w 967"/>
                <a:gd name="T63" fmla="*/ 1046 h 1152"/>
                <a:gd name="T64" fmla="*/ 156 w 967"/>
                <a:gd name="T65" fmla="*/ 1049 h 1152"/>
                <a:gd name="T66" fmla="*/ 77 w 967"/>
                <a:gd name="T67" fmla="*/ 884 h 1152"/>
                <a:gd name="T68" fmla="*/ 33 w 967"/>
                <a:gd name="T69" fmla="*/ 879 h 1152"/>
                <a:gd name="T70" fmla="*/ 32 w 967"/>
                <a:gd name="T71" fmla="*/ 851 h 1152"/>
                <a:gd name="T72" fmla="*/ 50 w 967"/>
                <a:gd name="T73" fmla="*/ 833 h 1152"/>
                <a:gd name="T74" fmla="*/ 39 w 967"/>
                <a:gd name="T75" fmla="*/ 752 h 1152"/>
                <a:gd name="T76" fmla="*/ 0 w 967"/>
                <a:gd name="T77" fmla="*/ 725 h 1152"/>
                <a:gd name="T78" fmla="*/ 0 w 967"/>
                <a:gd name="T79" fmla="*/ 683 h 1152"/>
                <a:gd name="T80" fmla="*/ 36 w 967"/>
                <a:gd name="T81" fmla="*/ 648 h 1152"/>
                <a:gd name="T82" fmla="*/ 0 w 967"/>
                <a:gd name="T83" fmla="*/ 388 h 1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67" h="1152">
                  <a:moveTo>
                    <a:pt x="0" y="388"/>
                  </a:moveTo>
                  <a:lnTo>
                    <a:pt x="69" y="321"/>
                  </a:lnTo>
                  <a:lnTo>
                    <a:pt x="96" y="277"/>
                  </a:lnTo>
                  <a:lnTo>
                    <a:pt x="153" y="277"/>
                  </a:lnTo>
                  <a:lnTo>
                    <a:pt x="191" y="244"/>
                  </a:lnTo>
                  <a:lnTo>
                    <a:pt x="254" y="240"/>
                  </a:lnTo>
                  <a:lnTo>
                    <a:pt x="278" y="264"/>
                  </a:lnTo>
                  <a:lnTo>
                    <a:pt x="314" y="266"/>
                  </a:lnTo>
                  <a:lnTo>
                    <a:pt x="328" y="243"/>
                  </a:lnTo>
                  <a:lnTo>
                    <a:pt x="408" y="250"/>
                  </a:lnTo>
                  <a:lnTo>
                    <a:pt x="419" y="261"/>
                  </a:lnTo>
                  <a:lnTo>
                    <a:pt x="664" y="67"/>
                  </a:lnTo>
                  <a:lnTo>
                    <a:pt x="678" y="0"/>
                  </a:lnTo>
                  <a:lnTo>
                    <a:pt x="762" y="29"/>
                  </a:lnTo>
                  <a:lnTo>
                    <a:pt x="763" y="215"/>
                  </a:lnTo>
                  <a:lnTo>
                    <a:pt x="799" y="226"/>
                  </a:lnTo>
                  <a:lnTo>
                    <a:pt x="818" y="349"/>
                  </a:lnTo>
                  <a:lnTo>
                    <a:pt x="908" y="359"/>
                  </a:lnTo>
                  <a:lnTo>
                    <a:pt x="967" y="349"/>
                  </a:lnTo>
                  <a:lnTo>
                    <a:pt x="713" y="621"/>
                  </a:lnTo>
                  <a:lnTo>
                    <a:pt x="741" y="680"/>
                  </a:lnTo>
                  <a:lnTo>
                    <a:pt x="728" y="724"/>
                  </a:lnTo>
                  <a:lnTo>
                    <a:pt x="753" y="825"/>
                  </a:lnTo>
                  <a:lnTo>
                    <a:pt x="717" y="844"/>
                  </a:lnTo>
                  <a:lnTo>
                    <a:pt x="692" y="875"/>
                  </a:lnTo>
                  <a:lnTo>
                    <a:pt x="613" y="1106"/>
                  </a:lnTo>
                  <a:lnTo>
                    <a:pt x="555" y="1152"/>
                  </a:lnTo>
                  <a:lnTo>
                    <a:pt x="534" y="1152"/>
                  </a:lnTo>
                  <a:lnTo>
                    <a:pt x="478" y="1111"/>
                  </a:lnTo>
                  <a:lnTo>
                    <a:pt x="459" y="1131"/>
                  </a:lnTo>
                  <a:lnTo>
                    <a:pt x="408" y="1131"/>
                  </a:lnTo>
                  <a:lnTo>
                    <a:pt x="297" y="1046"/>
                  </a:lnTo>
                  <a:lnTo>
                    <a:pt x="156" y="1049"/>
                  </a:lnTo>
                  <a:lnTo>
                    <a:pt x="77" y="884"/>
                  </a:lnTo>
                  <a:lnTo>
                    <a:pt x="33" y="879"/>
                  </a:lnTo>
                  <a:lnTo>
                    <a:pt x="32" y="851"/>
                  </a:lnTo>
                  <a:lnTo>
                    <a:pt x="50" y="833"/>
                  </a:lnTo>
                  <a:lnTo>
                    <a:pt x="39" y="752"/>
                  </a:lnTo>
                  <a:lnTo>
                    <a:pt x="0" y="725"/>
                  </a:lnTo>
                  <a:lnTo>
                    <a:pt x="0" y="683"/>
                  </a:lnTo>
                  <a:lnTo>
                    <a:pt x="36" y="648"/>
                  </a:lnTo>
                  <a:lnTo>
                    <a:pt x="0" y="38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31" name="Freeform 143"/>
            <p:cNvSpPr>
              <a:spLocks/>
            </p:cNvSpPr>
            <p:nvPr/>
          </p:nvSpPr>
          <p:spPr bwMode="auto">
            <a:xfrm>
              <a:off x="3540" y="1244"/>
              <a:ext cx="173" cy="156"/>
            </a:xfrm>
            <a:custGeom>
              <a:avLst/>
              <a:gdLst>
                <a:gd name="T0" fmla="*/ 0 w 912"/>
                <a:gd name="T1" fmla="*/ 439 h 819"/>
                <a:gd name="T2" fmla="*/ 153 w 912"/>
                <a:gd name="T3" fmla="*/ 442 h 819"/>
                <a:gd name="T4" fmla="*/ 201 w 912"/>
                <a:gd name="T5" fmla="*/ 459 h 819"/>
                <a:gd name="T6" fmla="*/ 392 w 912"/>
                <a:gd name="T7" fmla="*/ 459 h 819"/>
                <a:gd name="T8" fmla="*/ 406 w 912"/>
                <a:gd name="T9" fmla="*/ 414 h 819"/>
                <a:gd name="T10" fmla="*/ 346 w 912"/>
                <a:gd name="T11" fmla="*/ 329 h 819"/>
                <a:gd name="T12" fmla="*/ 331 w 912"/>
                <a:gd name="T13" fmla="*/ 256 h 819"/>
                <a:gd name="T14" fmla="*/ 356 w 912"/>
                <a:gd name="T15" fmla="*/ 241 h 819"/>
                <a:gd name="T16" fmla="*/ 370 w 912"/>
                <a:gd name="T17" fmla="*/ 220 h 819"/>
                <a:gd name="T18" fmla="*/ 353 w 912"/>
                <a:gd name="T19" fmla="*/ 199 h 819"/>
                <a:gd name="T20" fmla="*/ 359 w 912"/>
                <a:gd name="T21" fmla="*/ 134 h 819"/>
                <a:gd name="T22" fmla="*/ 372 w 912"/>
                <a:gd name="T23" fmla="*/ 135 h 819"/>
                <a:gd name="T24" fmla="*/ 417 w 912"/>
                <a:gd name="T25" fmla="*/ 203 h 819"/>
                <a:gd name="T26" fmla="*/ 489 w 912"/>
                <a:gd name="T27" fmla="*/ 230 h 819"/>
                <a:gd name="T28" fmla="*/ 540 w 912"/>
                <a:gd name="T29" fmla="*/ 223 h 819"/>
                <a:gd name="T30" fmla="*/ 567 w 912"/>
                <a:gd name="T31" fmla="*/ 204 h 819"/>
                <a:gd name="T32" fmla="*/ 568 w 912"/>
                <a:gd name="T33" fmla="*/ 171 h 819"/>
                <a:gd name="T34" fmla="*/ 563 w 912"/>
                <a:gd name="T35" fmla="*/ 122 h 819"/>
                <a:gd name="T36" fmla="*/ 512 w 912"/>
                <a:gd name="T37" fmla="*/ 84 h 819"/>
                <a:gd name="T38" fmla="*/ 513 w 912"/>
                <a:gd name="T39" fmla="*/ 0 h 819"/>
                <a:gd name="T40" fmla="*/ 895 w 912"/>
                <a:gd name="T41" fmla="*/ 14 h 819"/>
                <a:gd name="T42" fmla="*/ 907 w 912"/>
                <a:gd name="T43" fmla="*/ 244 h 819"/>
                <a:gd name="T44" fmla="*/ 871 w 912"/>
                <a:gd name="T45" fmla="*/ 330 h 819"/>
                <a:gd name="T46" fmla="*/ 912 w 912"/>
                <a:gd name="T47" fmla="*/ 347 h 819"/>
                <a:gd name="T48" fmla="*/ 902 w 912"/>
                <a:gd name="T49" fmla="*/ 431 h 819"/>
                <a:gd name="T50" fmla="*/ 861 w 912"/>
                <a:gd name="T51" fmla="*/ 514 h 819"/>
                <a:gd name="T52" fmla="*/ 864 w 912"/>
                <a:gd name="T53" fmla="*/ 606 h 819"/>
                <a:gd name="T54" fmla="*/ 773 w 912"/>
                <a:gd name="T55" fmla="*/ 737 h 819"/>
                <a:gd name="T56" fmla="*/ 666 w 912"/>
                <a:gd name="T57" fmla="*/ 819 h 819"/>
                <a:gd name="T58" fmla="*/ 290 w 912"/>
                <a:gd name="T59" fmla="*/ 755 h 819"/>
                <a:gd name="T60" fmla="*/ 248 w 912"/>
                <a:gd name="T61" fmla="*/ 693 h 819"/>
                <a:gd name="T62" fmla="*/ 0 w 912"/>
                <a:gd name="T63" fmla="*/ 439 h 8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12" h="819">
                  <a:moveTo>
                    <a:pt x="0" y="439"/>
                  </a:moveTo>
                  <a:lnTo>
                    <a:pt x="153" y="442"/>
                  </a:lnTo>
                  <a:lnTo>
                    <a:pt x="201" y="459"/>
                  </a:lnTo>
                  <a:lnTo>
                    <a:pt x="392" y="459"/>
                  </a:lnTo>
                  <a:lnTo>
                    <a:pt x="406" y="414"/>
                  </a:lnTo>
                  <a:lnTo>
                    <a:pt x="346" y="329"/>
                  </a:lnTo>
                  <a:lnTo>
                    <a:pt x="331" y="256"/>
                  </a:lnTo>
                  <a:lnTo>
                    <a:pt x="356" y="241"/>
                  </a:lnTo>
                  <a:lnTo>
                    <a:pt x="370" y="220"/>
                  </a:lnTo>
                  <a:lnTo>
                    <a:pt x="353" y="199"/>
                  </a:lnTo>
                  <a:lnTo>
                    <a:pt x="359" y="134"/>
                  </a:lnTo>
                  <a:lnTo>
                    <a:pt x="372" y="135"/>
                  </a:lnTo>
                  <a:lnTo>
                    <a:pt x="417" y="203"/>
                  </a:lnTo>
                  <a:lnTo>
                    <a:pt x="489" y="230"/>
                  </a:lnTo>
                  <a:lnTo>
                    <a:pt x="540" y="223"/>
                  </a:lnTo>
                  <a:lnTo>
                    <a:pt x="567" y="204"/>
                  </a:lnTo>
                  <a:lnTo>
                    <a:pt x="568" y="171"/>
                  </a:lnTo>
                  <a:lnTo>
                    <a:pt x="563" y="122"/>
                  </a:lnTo>
                  <a:lnTo>
                    <a:pt x="512" y="84"/>
                  </a:lnTo>
                  <a:lnTo>
                    <a:pt x="513" y="0"/>
                  </a:lnTo>
                  <a:lnTo>
                    <a:pt x="895" y="14"/>
                  </a:lnTo>
                  <a:lnTo>
                    <a:pt x="907" y="244"/>
                  </a:lnTo>
                  <a:lnTo>
                    <a:pt x="871" y="330"/>
                  </a:lnTo>
                  <a:lnTo>
                    <a:pt x="912" y="347"/>
                  </a:lnTo>
                  <a:lnTo>
                    <a:pt x="902" y="431"/>
                  </a:lnTo>
                  <a:lnTo>
                    <a:pt x="861" y="514"/>
                  </a:lnTo>
                  <a:lnTo>
                    <a:pt x="864" y="606"/>
                  </a:lnTo>
                  <a:lnTo>
                    <a:pt x="773" y="737"/>
                  </a:lnTo>
                  <a:lnTo>
                    <a:pt x="666" y="819"/>
                  </a:lnTo>
                  <a:lnTo>
                    <a:pt x="290" y="755"/>
                  </a:lnTo>
                  <a:lnTo>
                    <a:pt x="248" y="693"/>
                  </a:lnTo>
                  <a:lnTo>
                    <a:pt x="0" y="43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32" name="Freeform 144"/>
            <p:cNvSpPr>
              <a:spLocks/>
            </p:cNvSpPr>
            <p:nvPr/>
          </p:nvSpPr>
          <p:spPr bwMode="auto">
            <a:xfrm>
              <a:off x="3332" y="1309"/>
              <a:ext cx="228" cy="176"/>
            </a:xfrm>
            <a:custGeom>
              <a:avLst/>
              <a:gdLst>
                <a:gd name="T0" fmla="*/ 141 w 1198"/>
                <a:gd name="T1" fmla="*/ 107 h 928"/>
                <a:gd name="T2" fmla="*/ 0 w 1198"/>
                <a:gd name="T3" fmla="*/ 249 h 928"/>
                <a:gd name="T4" fmla="*/ 15 w 1198"/>
                <a:gd name="T5" fmla="*/ 301 h 928"/>
                <a:gd name="T6" fmla="*/ 0 w 1198"/>
                <a:gd name="T7" fmla="*/ 347 h 928"/>
                <a:gd name="T8" fmla="*/ 21 w 1198"/>
                <a:gd name="T9" fmla="*/ 383 h 928"/>
                <a:gd name="T10" fmla="*/ 148 w 1198"/>
                <a:gd name="T11" fmla="*/ 381 h 928"/>
                <a:gd name="T12" fmla="*/ 163 w 1198"/>
                <a:gd name="T13" fmla="*/ 425 h 928"/>
                <a:gd name="T14" fmla="*/ 189 w 1198"/>
                <a:gd name="T15" fmla="*/ 419 h 928"/>
                <a:gd name="T16" fmla="*/ 208 w 1198"/>
                <a:gd name="T17" fmla="*/ 397 h 928"/>
                <a:gd name="T18" fmla="*/ 235 w 1198"/>
                <a:gd name="T19" fmla="*/ 391 h 928"/>
                <a:gd name="T20" fmla="*/ 249 w 1198"/>
                <a:gd name="T21" fmla="*/ 399 h 928"/>
                <a:gd name="T22" fmla="*/ 256 w 1198"/>
                <a:gd name="T23" fmla="*/ 425 h 928"/>
                <a:gd name="T24" fmla="*/ 246 w 1198"/>
                <a:gd name="T25" fmla="*/ 446 h 928"/>
                <a:gd name="T26" fmla="*/ 208 w 1198"/>
                <a:gd name="T27" fmla="*/ 459 h 928"/>
                <a:gd name="T28" fmla="*/ 191 w 1198"/>
                <a:gd name="T29" fmla="*/ 485 h 928"/>
                <a:gd name="T30" fmla="*/ 186 w 1198"/>
                <a:gd name="T31" fmla="*/ 533 h 928"/>
                <a:gd name="T32" fmla="*/ 215 w 1198"/>
                <a:gd name="T33" fmla="*/ 556 h 928"/>
                <a:gd name="T34" fmla="*/ 193 w 1198"/>
                <a:gd name="T35" fmla="*/ 643 h 928"/>
                <a:gd name="T36" fmla="*/ 161 w 1198"/>
                <a:gd name="T37" fmla="*/ 681 h 928"/>
                <a:gd name="T38" fmla="*/ 164 w 1198"/>
                <a:gd name="T39" fmla="*/ 709 h 928"/>
                <a:gd name="T40" fmla="*/ 172 w 1198"/>
                <a:gd name="T41" fmla="*/ 723 h 928"/>
                <a:gd name="T42" fmla="*/ 199 w 1198"/>
                <a:gd name="T43" fmla="*/ 715 h 928"/>
                <a:gd name="T44" fmla="*/ 218 w 1198"/>
                <a:gd name="T45" fmla="*/ 691 h 928"/>
                <a:gd name="T46" fmla="*/ 243 w 1198"/>
                <a:gd name="T47" fmla="*/ 660 h 928"/>
                <a:gd name="T48" fmla="*/ 248 w 1198"/>
                <a:gd name="T49" fmla="*/ 726 h 928"/>
                <a:gd name="T50" fmla="*/ 298 w 1198"/>
                <a:gd name="T51" fmla="*/ 704 h 928"/>
                <a:gd name="T52" fmla="*/ 399 w 1198"/>
                <a:gd name="T53" fmla="*/ 704 h 928"/>
                <a:gd name="T54" fmla="*/ 461 w 1198"/>
                <a:gd name="T55" fmla="*/ 764 h 928"/>
                <a:gd name="T56" fmla="*/ 679 w 1198"/>
                <a:gd name="T57" fmla="*/ 772 h 928"/>
                <a:gd name="T58" fmla="*/ 821 w 1198"/>
                <a:gd name="T59" fmla="*/ 895 h 928"/>
                <a:gd name="T60" fmla="*/ 972 w 1198"/>
                <a:gd name="T61" fmla="*/ 928 h 928"/>
                <a:gd name="T62" fmla="*/ 1141 w 1198"/>
                <a:gd name="T63" fmla="*/ 917 h 928"/>
                <a:gd name="T64" fmla="*/ 1198 w 1198"/>
                <a:gd name="T65" fmla="*/ 710 h 928"/>
                <a:gd name="T66" fmla="*/ 1155 w 1198"/>
                <a:gd name="T67" fmla="*/ 659 h 928"/>
                <a:gd name="T68" fmla="*/ 1142 w 1198"/>
                <a:gd name="T69" fmla="*/ 600 h 928"/>
                <a:gd name="T70" fmla="*/ 1081 w 1198"/>
                <a:gd name="T71" fmla="*/ 528 h 928"/>
                <a:gd name="T72" fmla="*/ 1082 w 1198"/>
                <a:gd name="T73" fmla="*/ 473 h 928"/>
                <a:gd name="T74" fmla="*/ 1060 w 1198"/>
                <a:gd name="T75" fmla="*/ 468 h 928"/>
                <a:gd name="T76" fmla="*/ 1062 w 1198"/>
                <a:gd name="T77" fmla="*/ 413 h 928"/>
                <a:gd name="T78" fmla="*/ 1031 w 1198"/>
                <a:gd name="T79" fmla="*/ 404 h 928"/>
                <a:gd name="T80" fmla="*/ 1026 w 1198"/>
                <a:gd name="T81" fmla="*/ 368 h 928"/>
                <a:gd name="T82" fmla="*/ 1045 w 1198"/>
                <a:gd name="T83" fmla="*/ 351 h 928"/>
                <a:gd name="T84" fmla="*/ 1031 w 1198"/>
                <a:gd name="T85" fmla="*/ 260 h 928"/>
                <a:gd name="T86" fmla="*/ 1013 w 1198"/>
                <a:gd name="T87" fmla="*/ 6 h 928"/>
                <a:gd name="T88" fmla="*/ 1005 w 1198"/>
                <a:gd name="T89" fmla="*/ 0 h 928"/>
                <a:gd name="T90" fmla="*/ 757 w 1198"/>
                <a:gd name="T91" fmla="*/ 139 h 928"/>
                <a:gd name="T92" fmla="*/ 566 w 1198"/>
                <a:gd name="T93" fmla="*/ 125 h 928"/>
                <a:gd name="T94" fmla="*/ 459 w 1198"/>
                <a:gd name="T95" fmla="*/ 165 h 928"/>
                <a:gd name="T96" fmla="*/ 382 w 1198"/>
                <a:gd name="T97" fmla="*/ 117 h 928"/>
                <a:gd name="T98" fmla="*/ 358 w 1198"/>
                <a:gd name="T99" fmla="*/ 110 h 928"/>
                <a:gd name="T100" fmla="*/ 285 w 1198"/>
                <a:gd name="T101" fmla="*/ 38 h 928"/>
                <a:gd name="T102" fmla="*/ 213 w 1198"/>
                <a:gd name="T103" fmla="*/ 53 h 928"/>
                <a:gd name="T104" fmla="*/ 141 w 1198"/>
                <a:gd name="T105" fmla="*/ 107 h 9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198" h="928">
                  <a:moveTo>
                    <a:pt x="141" y="107"/>
                  </a:moveTo>
                  <a:lnTo>
                    <a:pt x="0" y="249"/>
                  </a:lnTo>
                  <a:lnTo>
                    <a:pt x="15" y="301"/>
                  </a:lnTo>
                  <a:lnTo>
                    <a:pt x="0" y="347"/>
                  </a:lnTo>
                  <a:lnTo>
                    <a:pt x="21" y="383"/>
                  </a:lnTo>
                  <a:lnTo>
                    <a:pt x="148" y="381"/>
                  </a:lnTo>
                  <a:lnTo>
                    <a:pt x="163" y="425"/>
                  </a:lnTo>
                  <a:lnTo>
                    <a:pt x="189" y="419"/>
                  </a:lnTo>
                  <a:lnTo>
                    <a:pt x="208" y="397"/>
                  </a:lnTo>
                  <a:lnTo>
                    <a:pt x="235" y="391"/>
                  </a:lnTo>
                  <a:lnTo>
                    <a:pt x="249" y="399"/>
                  </a:lnTo>
                  <a:lnTo>
                    <a:pt x="256" y="425"/>
                  </a:lnTo>
                  <a:lnTo>
                    <a:pt x="246" y="446"/>
                  </a:lnTo>
                  <a:lnTo>
                    <a:pt x="208" y="459"/>
                  </a:lnTo>
                  <a:lnTo>
                    <a:pt x="191" y="485"/>
                  </a:lnTo>
                  <a:lnTo>
                    <a:pt x="186" y="533"/>
                  </a:lnTo>
                  <a:lnTo>
                    <a:pt x="215" y="556"/>
                  </a:lnTo>
                  <a:lnTo>
                    <a:pt x="193" y="643"/>
                  </a:lnTo>
                  <a:lnTo>
                    <a:pt x="161" y="681"/>
                  </a:lnTo>
                  <a:lnTo>
                    <a:pt x="164" y="709"/>
                  </a:lnTo>
                  <a:lnTo>
                    <a:pt x="172" y="723"/>
                  </a:lnTo>
                  <a:lnTo>
                    <a:pt x="199" y="715"/>
                  </a:lnTo>
                  <a:lnTo>
                    <a:pt x="218" y="691"/>
                  </a:lnTo>
                  <a:lnTo>
                    <a:pt x="243" y="660"/>
                  </a:lnTo>
                  <a:lnTo>
                    <a:pt x="248" y="726"/>
                  </a:lnTo>
                  <a:lnTo>
                    <a:pt x="298" y="704"/>
                  </a:lnTo>
                  <a:lnTo>
                    <a:pt x="399" y="704"/>
                  </a:lnTo>
                  <a:lnTo>
                    <a:pt x="461" y="764"/>
                  </a:lnTo>
                  <a:lnTo>
                    <a:pt x="679" y="772"/>
                  </a:lnTo>
                  <a:lnTo>
                    <a:pt x="821" y="895"/>
                  </a:lnTo>
                  <a:lnTo>
                    <a:pt x="972" y="928"/>
                  </a:lnTo>
                  <a:lnTo>
                    <a:pt x="1141" y="917"/>
                  </a:lnTo>
                  <a:lnTo>
                    <a:pt x="1198" y="710"/>
                  </a:lnTo>
                  <a:lnTo>
                    <a:pt x="1155" y="659"/>
                  </a:lnTo>
                  <a:lnTo>
                    <a:pt x="1142" y="600"/>
                  </a:lnTo>
                  <a:lnTo>
                    <a:pt x="1081" y="528"/>
                  </a:lnTo>
                  <a:lnTo>
                    <a:pt x="1082" y="473"/>
                  </a:lnTo>
                  <a:lnTo>
                    <a:pt x="1060" y="468"/>
                  </a:lnTo>
                  <a:lnTo>
                    <a:pt x="1062" y="413"/>
                  </a:lnTo>
                  <a:lnTo>
                    <a:pt x="1031" y="404"/>
                  </a:lnTo>
                  <a:lnTo>
                    <a:pt x="1026" y="368"/>
                  </a:lnTo>
                  <a:lnTo>
                    <a:pt x="1045" y="351"/>
                  </a:lnTo>
                  <a:lnTo>
                    <a:pt x="1031" y="260"/>
                  </a:lnTo>
                  <a:lnTo>
                    <a:pt x="1013" y="6"/>
                  </a:lnTo>
                  <a:lnTo>
                    <a:pt x="1005" y="0"/>
                  </a:lnTo>
                  <a:lnTo>
                    <a:pt x="757" y="139"/>
                  </a:lnTo>
                  <a:lnTo>
                    <a:pt x="566" y="125"/>
                  </a:lnTo>
                  <a:lnTo>
                    <a:pt x="459" y="165"/>
                  </a:lnTo>
                  <a:lnTo>
                    <a:pt x="382" y="117"/>
                  </a:lnTo>
                  <a:lnTo>
                    <a:pt x="358" y="110"/>
                  </a:lnTo>
                  <a:lnTo>
                    <a:pt x="285" y="38"/>
                  </a:lnTo>
                  <a:lnTo>
                    <a:pt x="213" y="53"/>
                  </a:lnTo>
                  <a:lnTo>
                    <a:pt x="141" y="10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33" name="Freeform 145"/>
            <p:cNvSpPr>
              <a:spLocks/>
            </p:cNvSpPr>
            <p:nvPr/>
          </p:nvSpPr>
          <p:spPr bwMode="auto">
            <a:xfrm>
              <a:off x="3207" y="1121"/>
              <a:ext cx="228" cy="220"/>
            </a:xfrm>
            <a:custGeom>
              <a:avLst/>
              <a:gdLst>
                <a:gd name="T0" fmla="*/ 56 w 1191"/>
                <a:gd name="T1" fmla="*/ 534 h 1165"/>
                <a:gd name="T2" fmla="*/ 102 w 1191"/>
                <a:gd name="T3" fmla="*/ 508 h 1165"/>
                <a:gd name="T4" fmla="*/ 115 w 1191"/>
                <a:gd name="T5" fmla="*/ 457 h 1165"/>
                <a:gd name="T6" fmla="*/ 143 w 1191"/>
                <a:gd name="T7" fmla="*/ 459 h 1165"/>
                <a:gd name="T8" fmla="*/ 173 w 1191"/>
                <a:gd name="T9" fmla="*/ 480 h 1165"/>
                <a:gd name="T10" fmla="*/ 199 w 1191"/>
                <a:gd name="T11" fmla="*/ 471 h 1165"/>
                <a:gd name="T12" fmla="*/ 241 w 1191"/>
                <a:gd name="T13" fmla="*/ 436 h 1165"/>
                <a:gd name="T14" fmla="*/ 280 w 1191"/>
                <a:gd name="T15" fmla="*/ 432 h 1165"/>
                <a:gd name="T16" fmla="*/ 489 w 1191"/>
                <a:gd name="T17" fmla="*/ 667 h 1165"/>
                <a:gd name="T18" fmla="*/ 428 w 1191"/>
                <a:gd name="T19" fmla="*/ 762 h 1165"/>
                <a:gd name="T20" fmla="*/ 416 w 1191"/>
                <a:gd name="T21" fmla="*/ 797 h 1165"/>
                <a:gd name="T22" fmla="*/ 418 w 1191"/>
                <a:gd name="T23" fmla="*/ 920 h 1165"/>
                <a:gd name="T24" fmla="*/ 438 w 1191"/>
                <a:gd name="T25" fmla="*/ 951 h 1165"/>
                <a:gd name="T26" fmla="*/ 440 w 1191"/>
                <a:gd name="T27" fmla="*/ 980 h 1165"/>
                <a:gd name="T28" fmla="*/ 428 w 1191"/>
                <a:gd name="T29" fmla="*/ 1009 h 1165"/>
                <a:gd name="T30" fmla="*/ 388 w 1191"/>
                <a:gd name="T31" fmla="*/ 1059 h 1165"/>
                <a:gd name="T32" fmla="*/ 382 w 1191"/>
                <a:gd name="T33" fmla="*/ 1078 h 1165"/>
                <a:gd name="T34" fmla="*/ 470 w 1191"/>
                <a:gd name="T35" fmla="*/ 1165 h 1165"/>
                <a:gd name="T36" fmla="*/ 563 w 1191"/>
                <a:gd name="T37" fmla="*/ 1046 h 1165"/>
                <a:gd name="T38" fmla="*/ 653 w 1191"/>
                <a:gd name="T39" fmla="*/ 1042 h 1165"/>
                <a:gd name="T40" fmla="*/ 646 w 1191"/>
                <a:gd name="T41" fmla="*/ 1003 h 1165"/>
                <a:gd name="T42" fmla="*/ 715 w 1191"/>
                <a:gd name="T43" fmla="*/ 978 h 1165"/>
                <a:gd name="T44" fmla="*/ 818 w 1191"/>
                <a:gd name="T45" fmla="*/ 965 h 1165"/>
                <a:gd name="T46" fmla="*/ 837 w 1191"/>
                <a:gd name="T47" fmla="*/ 947 h 1165"/>
                <a:gd name="T48" fmla="*/ 999 w 1191"/>
                <a:gd name="T49" fmla="*/ 484 h 1165"/>
                <a:gd name="T50" fmla="*/ 1191 w 1191"/>
                <a:gd name="T51" fmla="*/ 493 h 1165"/>
                <a:gd name="T52" fmla="*/ 1068 w 1191"/>
                <a:gd name="T53" fmla="*/ 432 h 1165"/>
                <a:gd name="T54" fmla="*/ 1055 w 1191"/>
                <a:gd name="T55" fmla="*/ 382 h 1165"/>
                <a:gd name="T56" fmla="*/ 1012 w 1191"/>
                <a:gd name="T57" fmla="*/ 372 h 1165"/>
                <a:gd name="T58" fmla="*/ 982 w 1191"/>
                <a:gd name="T59" fmla="*/ 351 h 1165"/>
                <a:gd name="T60" fmla="*/ 1010 w 1191"/>
                <a:gd name="T61" fmla="*/ 328 h 1165"/>
                <a:gd name="T62" fmla="*/ 1012 w 1191"/>
                <a:gd name="T63" fmla="*/ 265 h 1165"/>
                <a:gd name="T64" fmla="*/ 1053 w 1191"/>
                <a:gd name="T65" fmla="*/ 249 h 1165"/>
                <a:gd name="T66" fmla="*/ 1045 w 1191"/>
                <a:gd name="T67" fmla="*/ 235 h 1165"/>
                <a:gd name="T68" fmla="*/ 1045 w 1191"/>
                <a:gd name="T69" fmla="*/ 209 h 1165"/>
                <a:gd name="T70" fmla="*/ 1078 w 1191"/>
                <a:gd name="T71" fmla="*/ 196 h 1165"/>
                <a:gd name="T72" fmla="*/ 1094 w 1191"/>
                <a:gd name="T73" fmla="*/ 201 h 1165"/>
                <a:gd name="T74" fmla="*/ 1124 w 1191"/>
                <a:gd name="T75" fmla="*/ 198 h 1165"/>
                <a:gd name="T76" fmla="*/ 1130 w 1191"/>
                <a:gd name="T77" fmla="*/ 151 h 1165"/>
                <a:gd name="T78" fmla="*/ 1191 w 1191"/>
                <a:gd name="T79" fmla="*/ 97 h 1165"/>
                <a:gd name="T80" fmla="*/ 797 w 1191"/>
                <a:gd name="T81" fmla="*/ 71 h 1165"/>
                <a:gd name="T82" fmla="*/ 795 w 1191"/>
                <a:gd name="T83" fmla="*/ 37 h 1165"/>
                <a:gd name="T84" fmla="*/ 768 w 1191"/>
                <a:gd name="T85" fmla="*/ 20 h 1165"/>
                <a:gd name="T86" fmla="*/ 733 w 1191"/>
                <a:gd name="T87" fmla="*/ 11 h 1165"/>
                <a:gd name="T88" fmla="*/ 709 w 1191"/>
                <a:gd name="T89" fmla="*/ 21 h 1165"/>
                <a:gd name="T90" fmla="*/ 665 w 1191"/>
                <a:gd name="T91" fmla="*/ 54 h 1165"/>
                <a:gd name="T92" fmla="*/ 549 w 1191"/>
                <a:gd name="T93" fmla="*/ 9 h 1165"/>
                <a:gd name="T94" fmla="*/ 502 w 1191"/>
                <a:gd name="T95" fmla="*/ 0 h 1165"/>
                <a:gd name="T96" fmla="*/ 465 w 1191"/>
                <a:gd name="T97" fmla="*/ 6 h 1165"/>
                <a:gd name="T98" fmla="*/ 183 w 1191"/>
                <a:gd name="T99" fmla="*/ 91 h 1165"/>
                <a:gd name="T100" fmla="*/ 42 w 1191"/>
                <a:gd name="T101" fmla="*/ 189 h 1165"/>
                <a:gd name="T102" fmla="*/ 0 w 1191"/>
                <a:gd name="T103" fmla="*/ 235 h 1165"/>
                <a:gd name="T104" fmla="*/ 56 w 1191"/>
                <a:gd name="T105" fmla="*/ 534 h 1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191" h="1165">
                  <a:moveTo>
                    <a:pt x="56" y="534"/>
                  </a:moveTo>
                  <a:lnTo>
                    <a:pt x="102" y="508"/>
                  </a:lnTo>
                  <a:lnTo>
                    <a:pt x="115" y="457"/>
                  </a:lnTo>
                  <a:lnTo>
                    <a:pt x="143" y="459"/>
                  </a:lnTo>
                  <a:lnTo>
                    <a:pt x="173" y="480"/>
                  </a:lnTo>
                  <a:lnTo>
                    <a:pt x="199" y="471"/>
                  </a:lnTo>
                  <a:lnTo>
                    <a:pt x="241" y="436"/>
                  </a:lnTo>
                  <a:lnTo>
                    <a:pt x="280" y="432"/>
                  </a:lnTo>
                  <a:lnTo>
                    <a:pt x="489" y="667"/>
                  </a:lnTo>
                  <a:lnTo>
                    <a:pt x="428" y="762"/>
                  </a:lnTo>
                  <a:lnTo>
                    <a:pt x="416" y="797"/>
                  </a:lnTo>
                  <a:lnTo>
                    <a:pt x="418" y="920"/>
                  </a:lnTo>
                  <a:lnTo>
                    <a:pt x="438" y="951"/>
                  </a:lnTo>
                  <a:lnTo>
                    <a:pt x="440" y="980"/>
                  </a:lnTo>
                  <a:lnTo>
                    <a:pt x="428" y="1009"/>
                  </a:lnTo>
                  <a:lnTo>
                    <a:pt x="388" y="1059"/>
                  </a:lnTo>
                  <a:lnTo>
                    <a:pt x="382" y="1078"/>
                  </a:lnTo>
                  <a:lnTo>
                    <a:pt x="470" y="1165"/>
                  </a:lnTo>
                  <a:lnTo>
                    <a:pt x="563" y="1046"/>
                  </a:lnTo>
                  <a:lnTo>
                    <a:pt x="653" y="1042"/>
                  </a:lnTo>
                  <a:lnTo>
                    <a:pt x="646" y="1003"/>
                  </a:lnTo>
                  <a:lnTo>
                    <a:pt x="715" y="978"/>
                  </a:lnTo>
                  <a:lnTo>
                    <a:pt x="818" y="965"/>
                  </a:lnTo>
                  <a:lnTo>
                    <a:pt x="837" y="947"/>
                  </a:lnTo>
                  <a:lnTo>
                    <a:pt x="999" y="484"/>
                  </a:lnTo>
                  <a:lnTo>
                    <a:pt x="1191" y="493"/>
                  </a:lnTo>
                  <a:lnTo>
                    <a:pt x="1068" y="432"/>
                  </a:lnTo>
                  <a:lnTo>
                    <a:pt x="1055" y="382"/>
                  </a:lnTo>
                  <a:lnTo>
                    <a:pt x="1012" y="372"/>
                  </a:lnTo>
                  <a:lnTo>
                    <a:pt x="982" y="351"/>
                  </a:lnTo>
                  <a:lnTo>
                    <a:pt x="1010" y="328"/>
                  </a:lnTo>
                  <a:lnTo>
                    <a:pt x="1012" y="265"/>
                  </a:lnTo>
                  <a:lnTo>
                    <a:pt x="1053" y="249"/>
                  </a:lnTo>
                  <a:lnTo>
                    <a:pt x="1045" y="235"/>
                  </a:lnTo>
                  <a:lnTo>
                    <a:pt x="1045" y="209"/>
                  </a:lnTo>
                  <a:lnTo>
                    <a:pt x="1078" y="196"/>
                  </a:lnTo>
                  <a:lnTo>
                    <a:pt x="1094" y="201"/>
                  </a:lnTo>
                  <a:lnTo>
                    <a:pt x="1124" y="198"/>
                  </a:lnTo>
                  <a:lnTo>
                    <a:pt x="1130" y="151"/>
                  </a:lnTo>
                  <a:lnTo>
                    <a:pt x="1191" y="97"/>
                  </a:lnTo>
                  <a:lnTo>
                    <a:pt x="797" y="71"/>
                  </a:lnTo>
                  <a:lnTo>
                    <a:pt x="795" y="37"/>
                  </a:lnTo>
                  <a:lnTo>
                    <a:pt x="768" y="20"/>
                  </a:lnTo>
                  <a:lnTo>
                    <a:pt x="733" y="11"/>
                  </a:lnTo>
                  <a:lnTo>
                    <a:pt x="709" y="21"/>
                  </a:lnTo>
                  <a:lnTo>
                    <a:pt x="665" y="54"/>
                  </a:lnTo>
                  <a:lnTo>
                    <a:pt x="549" y="9"/>
                  </a:lnTo>
                  <a:lnTo>
                    <a:pt x="502" y="0"/>
                  </a:lnTo>
                  <a:lnTo>
                    <a:pt x="465" y="6"/>
                  </a:lnTo>
                  <a:lnTo>
                    <a:pt x="183" y="91"/>
                  </a:lnTo>
                  <a:lnTo>
                    <a:pt x="42" y="189"/>
                  </a:lnTo>
                  <a:lnTo>
                    <a:pt x="0" y="235"/>
                  </a:lnTo>
                  <a:lnTo>
                    <a:pt x="56" y="53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34" name="Freeform 146"/>
            <p:cNvSpPr>
              <a:spLocks/>
            </p:cNvSpPr>
            <p:nvPr/>
          </p:nvSpPr>
          <p:spPr bwMode="auto">
            <a:xfrm>
              <a:off x="3213" y="1201"/>
              <a:ext cx="89" cy="96"/>
            </a:xfrm>
            <a:custGeom>
              <a:avLst/>
              <a:gdLst>
                <a:gd name="T0" fmla="*/ 27 w 463"/>
                <a:gd name="T1" fmla="*/ 104 h 500"/>
                <a:gd name="T2" fmla="*/ 77 w 463"/>
                <a:gd name="T3" fmla="*/ 76 h 500"/>
                <a:gd name="T4" fmla="*/ 85 w 463"/>
                <a:gd name="T5" fmla="*/ 27 h 500"/>
                <a:gd name="T6" fmla="*/ 116 w 463"/>
                <a:gd name="T7" fmla="*/ 29 h 500"/>
                <a:gd name="T8" fmla="*/ 141 w 463"/>
                <a:gd name="T9" fmla="*/ 50 h 500"/>
                <a:gd name="T10" fmla="*/ 174 w 463"/>
                <a:gd name="T11" fmla="*/ 41 h 500"/>
                <a:gd name="T12" fmla="*/ 212 w 463"/>
                <a:gd name="T13" fmla="*/ 6 h 500"/>
                <a:gd name="T14" fmla="*/ 253 w 463"/>
                <a:gd name="T15" fmla="*/ 0 h 500"/>
                <a:gd name="T16" fmla="*/ 463 w 463"/>
                <a:gd name="T17" fmla="*/ 237 h 500"/>
                <a:gd name="T18" fmla="*/ 404 w 463"/>
                <a:gd name="T19" fmla="*/ 326 h 500"/>
                <a:gd name="T20" fmla="*/ 389 w 463"/>
                <a:gd name="T21" fmla="*/ 363 h 500"/>
                <a:gd name="T22" fmla="*/ 391 w 463"/>
                <a:gd name="T23" fmla="*/ 487 h 500"/>
                <a:gd name="T24" fmla="*/ 169 w 463"/>
                <a:gd name="T25" fmla="*/ 500 h 500"/>
                <a:gd name="T26" fmla="*/ 0 w 463"/>
                <a:gd name="T27" fmla="*/ 474 h 500"/>
                <a:gd name="T28" fmla="*/ 69 w 463"/>
                <a:gd name="T29" fmla="*/ 299 h 500"/>
                <a:gd name="T30" fmla="*/ 27 w 463"/>
                <a:gd name="T31" fmla="*/ 104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63" h="500">
                  <a:moveTo>
                    <a:pt x="27" y="104"/>
                  </a:moveTo>
                  <a:lnTo>
                    <a:pt x="77" y="76"/>
                  </a:lnTo>
                  <a:lnTo>
                    <a:pt x="85" y="27"/>
                  </a:lnTo>
                  <a:lnTo>
                    <a:pt x="116" y="29"/>
                  </a:lnTo>
                  <a:lnTo>
                    <a:pt x="141" y="50"/>
                  </a:lnTo>
                  <a:lnTo>
                    <a:pt x="174" y="41"/>
                  </a:lnTo>
                  <a:lnTo>
                    <a:pt x="212" y="6"/>
                  </a:lnTo>
                  <a:lnTo>
                    <a:pt x="253" y="0"/>
                  </a:lnTo>
                  <a:lnTo>
                    <a:pt x="463" y="237"/>
                  </a:lnTo>
                  <a:lnTo>
                    <a:pt x="404" y="326"/>
                  </a:lnTo>
                  <a:lnTo>
                    <a:pt x="389" y="363"/>
                  </a:lnTo>
                  <a:lnTo>
                    <a:pt x="391" y="487"/>
                  </a:lnTo>
                  <a:lnTo>
                    <a:pt x="169" y="500"/>
                  </a:lnTo>
                  <a:lnTo>
                    <a:pt x="0" y="474"/>
                  </a:lnTo>
                  <a:lnTo>
                    <a:pt x="69" y="299"/>
                  </a:lnTo>
                  <a:lnTo>
                    <a:pt x="27" y="10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35" name="Freeform 147"/>
            <p:cNvSpPr>
              <a:spLocks/>
            </p:cNvSpPr>
            <p:nvPr/>
          </p:nvSpPr>
          <p:spPr bwMode="auto">
            <a:xfrm>
              <a:off x="3978" y="1188"/>
              <a:ext cx="190" cy="152"/>
            </a:xfrm>
            <a:custGeom>
              <a:avLst/>
              <a:gdLst>
                <a:gd name="T0" fmla="*/ 25 w 1000"/>
                <a:gd name="T1" fmla="*/ 22 h 797"/>
                <a:gd name="T2" fmla="*/ 46 w 1000"/>
                <a:gd name="T3" fmla="*/ 114 h 797"/>
                <a:gd name="T4" fmla="*/ 0 w 1000"/>
                <a:gd name="T5" fmla="*/ 249 h 797"/>
                <a:gd name="T6" fmla="*/ 84 w 1000"/>
                <a:gd name="T7" fmla="*/ 349 h 797"/>
                <a:gd name="T8" fmla="*/ 86 w 1000"/>
                <a:gd name="T9" fmla="*/ 449 h 797"/>
                <a:gd name="T10" fmla="*/ 175 w 1000"/>
                <a:gd name="T11" fmla="*/ 501 h 797"/>
                <a:gd name="T12" fmla="*/ 202 w 1000"/>
                <a:gd name="T13" fmla="*/ 585 h 797"/>
                <a:gd name="T14" fmla="*/ 233 w 1000"/>
                <a:gd name="T15" fmla="*/ 679 h 797"/>
                <a:gd name="T16" fmla="*/ 257 w 1000"/>
                <a:gd name="T17" fmla="*/ 701 h 797"/>
                <a:gd name="T18" fmla="*/ 294 w 1000"/>
                <a:gd name="T19" fmla="*/ 703 h 797"/>
                <a:gd name="T20" fmla="*/ 306 w 1000"/>
                <a:gd name="T21" fmla="*/ 679 h 797"/>
                <a:gd name="T22" fmla="*/ 384 w 1000"/>
                <a:gd name="T23" fmla="*/ 687 h 797"/>
                <a:gd name="T24" fmla="*/ 398 w 1000"/>
                <a:gd name="T25" fmla="*/ 698 h 797"/>
                <a:gd name="T26" fmla="*/ 641 w 1000"/>
                <a:gd name="T27" fmla="*/ 507 h 797"/>
                <a:gd name="T28" fmla="*/ 654 w 1000"/>
                <a:gd name="T29" fmla="*/ 434 h 797"/>
                <a:gd name="T30" fmla="*/ 738 w 1000"/>
                <a:gd name="T31" fmla="*/ 467 h 797"/>
                <a:gd name="T32" fmla="*/ 741 w 1000"/>
                <a:gd name="T33" fmla="*/ 654 h 797"/>
                <a:gd name="T34" fmla="*/ 776 w 1000"/>
                <a:gd name="T35" fmla="*/ 663 h 797"/>
                <a:gd name="T36" fmla="*/ 795 w 1000"/>
                <a:gd name="T37" fmla="*/ 782 h 797"/>
                <a:gd name="T38" fmla="*/ 887 w 1000"/>
                <a:gd name="T39" fmla="*/ 797 h 797"/>
                <a:gd name="T40" fmla="*/ 946 w 1000"/>
                <a:gd name="T41" fmla="*/ 787 h 797"/>
                <a:gd name="T42" fmla="*/ 1000 w 1000"/>
                <a:gd name="T43" fmla="*/ 705 h 797"/>
                <a:gd name="T44" fmla="*/ 957 w 1000"/>
                <a:gd name="T45" fmla="*/ 658 h 797"/>
                <a:gd name="T46" fmla="*/ 930 w 1000"/>
                <a:gd name="T47" fmla="*/ 449 h 797"/>
                <a:gd name="T48" fmla="*/ 676 w 1000"/>
                <a:gd name="T49" fmla="*/ 290 h 797"/>
                <a:gd name="T50" fmla="*/ 662 w 1000"/>
                <a:gd name="T51" fmla="*/ 149 h 797"/>
                <a:gd name="T52" fmla="*/ 516 w 1000"/>
                <a:gd name="T53" fmla="*/ 129 h 797"/>
                <a:gd name="T54" fmla="*/ 518 w 1000"/>
                <a:gd name="T55" fmla="*/ 76 h 797"/>
                <a:gd name="T56" fmla="*/ 460 w 1000"/>
                <a:gd name="T57" fmla="*/ 44 h 797"/>
                <a:gd name="T58" fmla="*/ 375 w 1000"/>
                <a:gd name="T59" fmla="*/ 49 h 797"/>
                <a:gd name="T60" fmla="*/ 316 w 1000"/>
                <a:gd name="T61" fmla="*/ 82 h 797"/>
                <a:gd name="T62" fmla="*/ 237 w 1000"/>
                <a:gd name="T63" fmla="*/ 85 h 797"/>
                <a:gd name="T64" fmla="*/ 203 w 1000"/>
                <a:gd name="T65" fmla="*/ 114 h 797"/>
                <a:gd name="T66" fmla="*/ 103 w 1000"/>
                <a:gd name="T67" fmla="*/ 106 h 797"/>
                <a:gd name="T68" fmla="*/ 59 w 1000"/>
                <a:gd name="T69" fmla="*/ 47 h 797"/>
                <a:gd name="T70" fmla="*/ 72 w 1000"/>
                <a:gd name="T71" fmla="*/ 0 h 797"/>
                <a:gd name="T72" fmla="*/ 30 w 1000"/>
                <a:gd name="T73" fmla="*/ 3 h 797"/>
                <a:gd name="T74" fmla="*/ 25 w 1000"/>
                <a:gd name="T75" fmla="*/ 22 h 7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00" h="797">
                  <a:moveTo>
                    <a:pt x="25" y="22"/>
                  </a:moveTo>
                  <a:lnTo>
                    <a:pt x="46" y="114"/>
                  </a:lnTo>
                  <a:lnTo>
                    <a:pt x="0" y="249"/>
                  </a:lnTo>
                  <a:lnTo>
                    <a:pt x="84" y="349"/>
                  </a:lnTo>
                  <a:lnTo>
                    <a:pt x="86" y="449"/>
                  </a:lnTo>
                  <a:lnTo>
                    <a:pt x="175" y="501"/>
                  </a:lnTo>
                  <a:lnTo>
                    <a:pt x="202" y="585"/>
                  </a:lnTo>
                  <a:lnTo>
                    <a:pt x="233" y="679"/>
                  </a:lnTo>
                  <a:lnTo>
                    <a:pt x="257" y="701"/>
                  </a:lnTo>
                  <a:lnTo>
                    <a:pt x="294" y="703"/>
                  </a:lnTo>
                  <a:lnTo>
                    <a:pt x="306" y="679"/>
                  </a:lnTo>
                  <a:lnTo>
                    <a:pt x="384" y="687"/>
                  </a:lnTo>
                  <a:lnTo>
                    <a:pt x="398" y="698"/>
                  </a:lnTo>
                  <a:lnTo>
                    <a:pt x="641" y="507"/>
                  </a:lnTo>
                  <a:lnTo>
                    <a:pt x="654" y="434"/>
                  </a:lnTo>
                  <a:lnTo>
                    <a:pt x="738" y="467"/>
                  </a:lnTo>
                  <a:lnTo>
                    <a:pt x="741" y="654"/>
                  </a:lnTo>
                  <a:lnTo>
                    <a:pt x="776" y="663"/>
                  </a:lnTo>
                  <a:lnTo>
                    <a:pt x="795" y="782"/>
                  </a:lnTo>
                  <a:lnTo>
                    <a:pt x="887" y="797"/>
                  </a:lnTo>
                  <a:lnTo>
                    <a:pt x="946" y="787"/>
                  </a:lnTo>
                  <a:lnTo>
                    <a:pt x="1000" y="705"/>
                  </a:lnTo>
                  <a:lnTo>
                    <a:pt x="957" y="658"/>
                  </a:lnTo>
                  <a:lnTo>
                    <a:pt x="930" y="449"/>
                  </a:lnTo>
                  <a:lnTo>
                    <a:pt x="676" y="290"/>
                  </a:lnTo>
                  <a:lnTo>
                    <a:pt x="662" y="149"/>
                  </a:lnTo>
                  <a:lnTo>
                    <a:pt x="516" y="129"/>
                  </a:lnTo>
                  <a:lnTo>
                    <a:pt x="518" y="76"/>
                  </a:lnTo>
                  <a:lnTo>
                    <a:pt x="460" y="44"/>
                  </a:lnTo>
                  <a:lnTo>
                    <a:pt x="375" y="49"/>
                  </a:lnTo>
                  <a:lnTo>
                    <a:pt x="316" y="82"/>
                  </a:lnTo>
                  <a:lnTo>
                    <a:pt x="237" y="85"/>
                  </a:lnTo>
                  <a:lnTo>
                    <a:pt x="203" y="114"/>
                  </a:lnTo>
                  <a:lnTo>
                    <a:pt x="103" y="106"/>
                  </a:lnTo>
                  <a:lnTo>
                    <a:pt x="59" y="47"/>
                  </a:lnTo>
                  <a:lnTo>
                    <a:pt x="72" y="0"/>
                  </a:lnTo>
                  <a:lnTo>
                    <a:pt x="30" y="3"/>
                  </a:lnTo>
                  <a:lnTo>
                    <a:pt x="25" y="2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36" name="Freeform 148"/>
            <p:cNvSpPr>
              <a:spLocks/>
            </p:cNvSpPr>
            <p:nvPr/>
          </p:nvSpPr>
          <p:spPr bwMode="auto">
            <a:xfrm>
              <a:off x="3339" y="1553"/>
              <a:ext cx="170" cy="70"/>
            </a:xfrm>
            <a:custGeom>
              <a:avLst/>
              <a:gdLst>
                <a:gd name="T0" fmla="*/ 62 w 891"/>
                <a:gd name="T1" fmla="*/ 33 h 373"/>
                <a:gd name="T2" fmla="*/ 360 w 891"/>
                <a:gd name="T3" fmla="*/ 0 h 373"/>
                <a:gd name="T4" fmla="*/ 467 w 891"/>
                <a:gd name="T5" fmla="*/ 16 h 373"/>
                <a:gd name="T6" fmla="*/ 514 w 891"/>
                <a:gd name="T7" fmla="*/ 34 h 373"/>
                <a:gd name="T8" fmla="*/ 582 w 891"/>
                <a:gd name="T9" fmla="*/ 169 h 373"/>
                <a:gd name="T10" fmla="*/ 630 w 891"/>
                <a:gd name="T11" fmla="*/ 172 h 373"/>
                <a:gd name="T12" fmla="*/ 657 w 891"/>
                <a:gd name="T13" fmla="*/ 142 h 373"/>
                <a:gd name="T14" fmla="*/ 733 w 891"/>
                <a:gd name="T15" fmla="*/ 123 h 373"/>
                <a:gd name="T16" fmla="*/ 760 w 891"/>
                <a:gd name="T17" fmla="*/ 83 h 373"/>
                <a:gd name="T18" fmla="*/ 793 w 891"/>
                <a:gd name="T19" fmla="*/ 56 h 373"/>
                <a:gd name="T20" fmla="*/ 849 w 891"/>
                <a:gd name="T21" fmla="*/ 49 h 373"/>
                <a:gd name="T22" fmla="*/ 881 w 891"/>
                <a:gd name="T23" fmla="*/ 97 h 373"/>
                <a:gd name="T24" fmla="*/ 891 w 891"/>
                <a:gd name="T25" fmla="*/ 161 h 373"/>
                <a:gd name="T26" fmla="*/ 777 w 891"/>
                <a:gd name="T27" fmla="*/ 225 h 373"/>
                <a:gd name="T28" fmla="*/ 767 w 891"/>
                <a:gd name="T29" fmla="*/ 278 h 373"/>
                <a:gd name="T30" fmla="*/ 717 w 891"/>
                <a:gd name="T31" fmla="*/ 320 h 373"/>
                <a:gd name="T32" fmla="*/ 696 w 891"/>
                <a:gd name="T33" fmla="*/ 312 h 373"/>
                <a:gd name="T34" fmla="*/ 549 w 891"/>
                <a:gd name="T35" fmla="*/ 341 h 373"/>
                <a:gd name="T36" fmla="*/ 508 w 891"/>
                <a:gd name="T37" fmla="*/ 367 h 373"/>
                <a:gd name="T38" fmla="*/ 467 w 891"/>
                <a:gd name="T39" fmla="*/ 373 h 373"/>
                <a:gd name="T40" fmla="*/ 435 w 891"/>
                <a:gd name="T41" fmla="*/ 338 h 373"/>
                <a:gd name="T42" fmla="*/ 411 w 891"/>
                <a:gd name="T43" fmla="*/ 338 h 373"/>
                <a:gd name="T44" fmla="*/ 387 w 891"/>
                <a:gd name="T45" fmla="*/ 358 h 373"/>
                <a:gd name="T46" fmla="*/ 366 w 891"/>
                <a:gd name="T47" fmla="*/ 356 h 373"/>
                <a:gd name="T48" fmla="*/ 337 w 891"/>
                <a:gd name="T49" fmla="*/ 344 h 373"/>
                <a:gd name="T50" fmla="*/ 229 w 891"/>
                <a:gd name="T51" fmla="*/ 340 h 373"/>
                <a:gd name="T52" fmla="*/ 184 w 891"/>
                <a:gd name="T53" fmla="*/ 303 h 373"/>
                <a:gd name="T54" fmla="*/ 156 w 891"/>
                <a:gd name="T55" fmla="*/ 298 h 373"/>
                <a:gd name="T56" fmla="*/ 125 w 891"/>
                <a:gd name="T57" fmla="*/ 323 h 373"/>
                <a:gd name="T58" fmla="*/ 103 w 891"/>
                <a:gd name="T59" fmla="*/ 318 h 373"/>
                <a:gd name="T60" fmla="*/ 0 w 891"/>
                <a:gd name="T61" fmla="*/ 270 h 373"/>
                <a:gd name="T62" fmla="*/ 29 w 891"/>
                <a:gd name="T63" fmla="*/ 232 h 373"/>
                <a:gd name="T64" fmla="*/ 21 w 891"/>
                <a:gd name="T65" fmla="*/ 198 h 373"/>
                <a:gd name="T66" fmla="*/ 29 w 891"/>
                <a:gd name="T67" fmla="*/ 85 h 373"/>
                <a:gd name="T68" fmla="*/ 62 w 891"/>
                <a:gd name="T69" fmla="*/ 33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91" h="373">
                  <a:moveTo>
                    <a:pt x="62" y="33"/>
                  </a:moveTo>
                  <a:lnTo>
                    <a:pt x="360" y="0"/>
                  </a:lnTo>
                  <a:lnTo>
                    <a:pt x="467" y="16"/>
                  </a:lnTo>
                  <a:lnTo>
                    <a:pt x="514" y="34"/>
                  </a:lnTo>
                  <a:lnTo>
                    <a:pt x="582" y="169"/>
                  </a:lnTo>
                  <a:lnTo>
                    <a:pt x="630" y="172"/>
                  </a:lnTo>
                  <a:lnTo>
                    <a:pt x="657" y="142"/>
                  </a:lnTo>
                  <a:lnTo>
                    <a:pt x="733" y="123"/>
                  </a:lnTo>
                  <a:lnTo>
                    <a:pt x="760" y="83"/>
                  </a:lnTo>
                  <a:lnTo>
                    <a:pt x="793" y="56"/>
                  </a:lnTo>
                  <a:lnTo>
                    <a:pt x="849" y="49"/>
                  </a:lnTo>
                  <a:lnTo>
                    <a:pt x="881" y="97"/>
                  </a:lnTo>
                  <a:lnTo>
                    <a:pt x="891" y="161"/>
                  </a:lnTo>
                  <a:lnTo>
                    <a:pt x="777" y="225"/>
                  </a:lnTo>
                  <a:lnTo>
                    <a:pt x="767" y="278"/>
                  </a:lnTo>
                  <a:lnTo>
                    <a:pt x="717" y="320"/>
                  </a:lnTo>
                  <a:lnTo>
                    <a:pt x="696" y="312"/>
                  </a:lnTo>
                  <a:lnTo>
                    <a:pt x="549" y="341"/>
                  </a:lnTo>
                  <a:lnTo>
                    <a:pt x="508" y="367"/>
                  </a:lnTo>
                  <a:lnTo>
                    <a:pt x="467" y="373"/>
                  </a:lnTo>
                  <a:lnTo>
                    <a:pt x="435" y="338"/>
                  </a:lnTo>
                  <a:lnTo>
                    <a:pt x="411" y="338"/>
                  </a:lnTo>
                  <a:lnTo>
                    <a:pt x="387" y="358"/>
                  </a:lnTo>
                  <a:lnTo>
                    <a:pt x="366" y="356"/>
                  </a:lnTo>
                  <a:lnTo>
                    <a:pt x="337" y="344"/>
                  </a:lnTo>
                  <a:lnTo>
                    <a:pt x="229" y="340"/>
                  </a:lnTo>
                  <a:lnTo>
                    <a:pt x="184" y="303"/>
                  </a:lnTo>
                  <a:lnTo>
                    <a:pt x="156" y="298"/>
                  </a:lnTo>
                  <a:lnTo>
                    <a:pt x="125" y="323"/>
                  </a:lnTo>
                  <a:lnTo>
                    <a:pt x="103" y="318"/>
                  </a:lnTo>
                  <a:lnTo>
                    <a:pt x="0" y="270"/>
                  </a:lnTo>
                  <a:lnTo>
                    <a:pt x="29" y="232"/>
                  </a:lnTo>
                  <a:lnTo>
                    <a:pt x="21" y="198"/>
                  </a:lnTo>
                  <a:lnTo>
                    <a:pt x="29" y="85"/>
                  </a:lnTo>
                  <a:lnTo>
                    <a:pt x="62" y="3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37" name="Freeform 149"/>
            <p:cNvSpPr>
              <a:spLocks/>
            </p:cNvSpPr>
            <p:nvPr/>
          </p:nvSpPr>
          <p:spPr bwMode="auto">
            <a:xfrm>
              <a:off x="3406" y="1478"/>
              <a:ext cx="108" cy="108"/>
            </a:xfrm>
            <a:custGeom>
              <a:avLst/>
              <a:gdLst>
                <a:gd name="T0" fmla="*/ 572 w 572"/>
                <a:gd name="T1" fmla="*/ 34 h 561"/>
                <a:gd name="T2" fmla="*/ 552 w 572"/>
                <a:gd name="T3" fmla="*/ 70 h 561"/>
                <a:gd name="T4" fmla="*/ 568 w 572"/>
                <a:gd name="T5" fmla="*/ 129 h 561"/>
                <a:gd name="T6" fmla="*/ 562 w 572"/>
                <a:gd name="T7" fmla="*/ 215 h 561"/>
                <a:gd name="T8" fmla="*/ 527 w 572"/>
                <a:gd name="T9" fmla="*/ 276 h 561"/>
                <a:gd name="T10" fmla="*/ 522 w 572"/>
                <a:gd name="T11" fmla="*/ 355 h 561"/>
                <a:gd name="T12" fmla="*/ 498 w 572"/>
                <a:gd name="T13" fmla="*/ 440 h 561"/>
                <a:gd name="T14" fmla="*/ 443 w 572"/>
                <a:gd name="T15" fmla="*/ 443 h 561"/>
                <a:gd name="T16" fmla="*/ 407 w 572"/>
                <a:gd name="T17" fmla="*/ 472 h 561"/>
                <a:gd name="T18" fmla="*/ 379 w 572"/>
                <a:gd name="T19" fmla="*/ 512 h 561"/>
                <a:gd name="T20" fmla="*/ 306 w 572"/>
                <a:gd name="T21" fmla="*/ 531 h 561"/>
                <a:gd name="T22" fmla="*/ 277 w 572"/>
                <a:gd name="T23" fmla="*/ 561 h 561"/>
                <a:gd name="T24" fmla="*/ 229 w 572"/>
                <a:gd name="T25" fmla="*/ 560 h 561"/>
                <a:gd name="T26" fmla="*/ 158 w 572"/>
                <a:gd name="T27" fmla="*/ 424 h 561"/>
                <a:gd name="T28" fmla="*/ 114 w 572"/>
                <a:gd name="T29" fmla="*/ 406 h 561"/>
                <a:gd name="T30" fmla="*/ 0 w 572"/>
                <a:gd name="T31" fmla="*/ 391 h 561"/>
                <a:gd name="T32" fmla="*/ 198 w 572"/>
                <a:gd name="T33" fmla="*/ 273 h 561"/>
                <a:gd name="T34" fmla="*/ 260 w 572"/>
                <a:gd name="T35" fmla="*/ 277 h 561"/>
                <a:gd name="T36" fmla="*/ 286 w 572"/>
                <a:gd name="T37" fmla="*/ 210 h 561"/>
                <a:gd name="T38" fmla="*/ 247 w 572"/>
                <a:gd name="T39" fmla="*/ 55 h 561"/>
                <a:gd name="T40" fmla="*/ 429 w 572"/>
                <a:gd name="T41" fmla="*/ 0 h 561"/>
                <a:gd name="T42" fmla="*/ 572 w 572"/>
                <a:gd name="T43" fmla="*/ 34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72" h="561">
                  <a:moveTo>
                    <a:pt x="572" y="34"/>
                  </a:moveTo>
                  <a:lnTo>
                    <a:pt x="552" y="70"/>
                  </a:lnTo>
                  <a:lnTo>
                    <a:pt x="568" y="129"/>
                  </a:lnTo>
                  <a:lnTo>
                    <a:pt x="562" y="215"/>
                  </a:lnTo>
                  <a:lnTo>
                    <a:pt x="527" y="276"/>
                  </a:lnTo>
                  <a:lnTo>
                    <a:pt x="522" y="355"/>
                  </a:lnTo>
                  <a:lnTo>
                    <a:pt x="498" y="440"/>
                  </a:lnTo>
                  <a:lnTo>
                    <a:pt x="443" y="443"/>
                  </a:lnTo>
                  <a:lnTo>
                    <a:pt x="407" y="472"/>
                  </a:lnTo>
                  <a:lnTo>
                    <a:pt x="379" y="512"/>
                  </a:lnTo>
                  <a:lnTo>
                    <a:pt x="306" y="531"/>
                  </a:lnTo>
                  <a:lnTo>
                    <a:pt x="277" y="561"/>
                  </a:lnTo>
                  <a:lnTo>
                    <a:pt x="229" y="560"/>
                  </a:lnTo>
                  <a:lnTo>
                    <a:pt x="158" y="424"/>
                  </a:lnTo>
                  <a:lnTo>
                    <a:pt x="114" y="406"/>
                  </a:lnTo>
                  <a:lnTo>
                    <a:pt x="0" y="391"/>
                  </a:lnTo>
                  <a:lnTo>
                    <a:pt x="198" y="273"/>
                  </a:lnTo>
                  <a:lnTo>
                    <a:pt x="260" y="277"/>
                  </a:lnTo>
                  <a:lnTo>
                    <a:pt x="286" y="210"/>
                  </a:lnTo>
                  <a:lnTo>
                    <a:pt x="247" y="55"/>
                  </a:lnTo>
                  <a:lnTo>
                    <a:pt x="429" y="0"/>
                  </a:lnTo>
                  <a:lnTo>
                    <a:pt x="572" y="3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38" name="Freeform 150"/>
            <p:cNvSpPr>
              <a:spLocks/>
            </p:cNvSpPr>
            <p:nvPr/>
          </p:nvSpPr>
          <p:spPr bwMode="auto">
            <a:xfrm>
              <a:off x="3322" y="1435"/>
              <a:ext cx="166" cy="124"/>
            </a:xfrm>
            <a:custGeom>
              <a:avLst/>
              <a:gdLst>
                <a:gd name="T0" fmla="*/ 217 w 874"/>
                <a:gd name="T1" fmla="*/ 23 h 647"/>
                <a:gd name="T2" fmla="*/ 226 w 874"/>
                <a:gd name="T3" fmla="*/ 53 h 647"/>
                <a:gd name="T4" fmla="*/ 252 w 874"/>
                <a:gd name="T5" fmla="*/ 51 h 647"/>
                <a:gd name="T6" fmla="*/ 296 w 874"/>
                <a:gd name="T7" fmla="*/ 0 h 647"/>
                <a:gd name="T8" fmla="*/ 305 w 874"/>
                <a:gd name="T9" fmla="*/ 57 h 647"/>
                <a:gd name="T10" fmla="*/ 349 w 874"/>
                <a:gd name="T11" fmla="*/ 37 h 647"/>
                <a:gd name="T12" fmla="*/ 453 w 874"/>
                <a:gd name="T13" fmla="*/ 37 h 647"/>
                <a:gd name="T14" fmla="*/ 520 w 874"/>
                <a:gd name="T15" fmla="*/ 100 h 647"/>
                <a:gd name="T16" fmla="*/ 734 w 874"/>
                <a:gd name="T17" fmla="*/ 105 h 647"/>
                <a:gd name="T18" fmla="*/ 874 w 874"/>
                <a:gd name="T19" fmla="*/ 227 h 647"/>
                <a:gd name="T20" fmla="*/ 689 w 874"/>
                <a:gd name="T21" fmla="*/ 281 h 647"/>
                <a:gd name="T22" fmla="*/ 729 w 874"/>
                <a:gd name="T23" fmla="*/ 435 h 647"/>
                <a:gd name="T24" fmla="*/ 705 w 874"/>
                <a:gd name="T25" fmla="*/ 502 h 647"/>
                <a:gd name="T26" fmla="*/ 641 w 874"/>
                <a:gd name="T27" fmla="*/ 502 h 647"/>
                <a:gd name="T28" fmla="*/ 441 w 874"/>
                <a:gd name="T29" fmla="*/ 617 h 647"/>
                <a:gd name="T30" fmla="*/ 153 w 874"/>
                <a:gd name="T31" fmla="*/ 647 h 647"/>
                <a:gd name="T32" fmla="*/ 0 w 874"/>
                <a:gd name="T33" fmla="*/ 614 h 647"/>
                <a:gd name="T34" fmla="*/ 48 w 874"/>
                <a:gd name="T35" fmla="*/ 520 h 647"/>
                <a:gd name="T36" fmla="*/ 53 w 874"/>
                <a:gd name="T37" fmla="*/ 448 h 647"/>
                <a:gd name="T38" fmla="*/ 36 w 874"/>
                <a:gd name="T39" fmla="*/ 405 h 647"/>
                <a:gd name="T40" fmla="*/ 157 w 874"/>
                <a:gd name="T41" fmla="*/ 141 h 647"/>
                <a:gd name="T42" fmla="*/ 217 w 874"/>
                <a:gd name="T43" fmla="*/ 23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74" h="647">
                  <a:moveTo>
                    <a:pt x="217" y="23"/>
                  </a:moveTo>
                  <a:lnTo>
                    <a:pt x="226" y="53"/>
                  </a:lnTo>
                  <a:lnTo>
                    <a:pt x="252" y="51"/>
                  </a:lnTo>
                  <a:lnTo>
                    <a:pt x="296" y="0"/>
                  </a:lnTo>
                  <a:lnTo>
                    <a:pt x="305" y="57"/>
                  </a:lnTo>
                  <a:lnTo>
                    <a:pt x="349" y="37"/>
                  </a:lnTo>
                  <a:lnTo>
                    <a:pt x="453" y="37"/>
                  </a:lnTo>
                  <a:lnTo>
                    <a:pt x="520" y="100"/>
                  </a:lnTo>
                  <a:lnTo>
                    <a:pt x="734" y="105"/>
                  </a:lnTo>
                  <a:lnTo>
                    <a:pt x="874" y="227"/>
                  </a:lnTo>
                  <a:lnTo>
                    <a:pt x="689" y="281"/>
                  </a:lnTo>
                  <a:lnTo>
                    <a:pt x="729" y="435"/>
                  </a:lnTo>
                  <a:lnTo>
                    <a:pt x="705" y="502"/>
                  </a:lnTo>
                  <a:lnTo>
                    <a:pt x="641" y="502"/>
                  </a:lnTo>
                  <a:lnTo>
                    <a:pt x="441" y="617"/>
                  </a:lnTo>
                  <a:lnTo>
                    <a:pt x="153" y="647"/>
                  </a:lnTo>
                  <a:lnTo>
                    <a:pt x="0" y="614"/>
                  </a:lnTo>
                  <a:lnTo>
                    <a:pt x="48" y="520"/>
                  </a:lnTo>
                  <a:lnTo>
                    <a:pt x="53" y="448"/>
                  </a:lnTo>
                  <a:lnTo>
                    <a:pt x="36" y="405"/>
                  </a:lnTo>
                  <a:lnTo>
                    <a:pt x="157" y="141"/>
                  </a:lnTo>
                  <a:lnTo>
                    <a:pt x="217" y="2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39" name="Freeform 151"/>
            <p:cNvSpPr>
              <a:spLocks/>
            </p:cNvSpPr>
            <p:nvPr/>
          </p:nvSpPr>
          <p:spPr bwMode="auto">
            <a:xfrm>
              <a:off x="3019" y="1413"/>
              <a:ext cx="243" cy="111"/>
            </a:xfrm>
            <a:custGeom>
              <a:avLst/>
              <a:gdLst>
                <a:gd name="T0" fmla="*/ 0 w 1278"/>
                <a:gd name="T1" fmla="*/ 147 h 589"/>
                <a:gd name="T2" fmla="*/ 91 w 1278"/>
                <a:gd name="T3" fmla="*/ 104 h 589"/>
                <a:gd name="T4" fmla="*/ 107 w 1278"/>
                <a:gd name="T5" fmla="*/ 71 h 589"/>
                <a:gd name="T6" fmla="*/ 192 w 1278"/>
                <a:gd name="T7" fmla="*/ 70 h 589"/>
                <a:gd name="T8" fmla="*/ 218 w 1278"/>
                <a:gd name="T9" fmla="*/ 52 h 589"/>
                <a:gd name="T10" fmla="*/ 272 w 1278"/>
                <a:gd name="T11" fmla="*/ 40 h 589"/>
                <a:gd name="T12" fmla="*/ 314 w 1278"/>
                <a:gd name="T13" fmla="*/ 91 h 589"/>
                <a:gd name="T14" fmla="*/ 366 w 1278"/>
                <a:gd name="T15" fmla="*/ 91 h 589"/>
                <a:gd name="T16" fmla="*/ 431 w 1278"/>
                <a:gd name="T17" fmla="*/ 68 h 589"/>
                <a:gd name="T18" fmla="*/ 503 w 1278"/>
                <a:gd name="T19" fmla="*/ 58 h 589"/>
                <a:gd name="T20" fmla="*/ 538 w 1278"/>
                <a:gd name="T21" fmla="*/ 74 h 589"/>
                <a:gd name="T22" fmla="*/ 580 w 1278"/>
                <a:gd name="T23" fmla="*/ 59 h 589"/>
                <a:gd name="T24" fmla="*/ 632 w 1278"/>
                <a:gd name="T25" fmla="*/ 53 h 589"/>
                <a:gd name="T26" fmla="*/ 635 w 1278"/>
                <a:gd name="T27" fmla="*/ 41 h 589"/>
                <a:gd name="T28" fmla="*/ 748 w 1278"/>
                <a:gd name="T29" fmla="*/ 40 h 589"/>
                <a:gd name="T30" fmla="*/ 760 w 1278"/>
                <a:gd name="T31" fmla="*/ 22 h 589"/>
                <a:gd name="T32" fmla="*/ 810 w 1278"/>
                <a:gd name="T33" fmla="*/ 23 h 589"/>
                <a:gd name="T34" fmla="*/ 819 w 1278"/>
                <a:gd name="T35" fmla="*/ 40 h 589"/>
                <a:gd name="T36" fmla="*/ 970 w 1278"/>
                <a:gd name="T37" fmla="*/ 41 h 589"/>
                <a:gd name="T38" fmla="*/ 1009 w 1278"/>
                <a:gd name="T39" fmla="*/ 56 h 589"/>
                <a:gd name="T40" fmla="*/ 1097 w 1278"/>
                <a:gd name="T41" fmla="*/ 49 h 589"/>
                <a:gd name="T42" fmla="*/ 1158 w 1278"/>
                <a:gd name="T43" fmla="*/ 0 h 589"/>
                <a:gd name="T44" fmla="*/ 1206 w 1278"/>
                <a:gd name="T45" fmla="*/ 23 h 589"/>
                <a:gd name="T46" fmla="*/ 1199 w 1278"/>
                <a:gd name="T47" fmla="*/ 191 h 589"/>
                <a:gd name="T48" fmla="*/ 1186 w 1278"/>
                <a:gd name="T49" fmla="*/ 265 h 589"/>
                <a:gd name="T50" fmla="*/ 1165 w 1278"/>
                <a:gd name="T51" fmla="*/ 289 h 589"/>
                <a:gd name="T52" fmla="*/ 1166 w 1278"/>
                <a:gd name="T53" fmla="*/ 342 h 589"/>
                <a:gd name="T54" fmla="*/ 1201 w 1278"/>
                <a:gd name="T55" fmla="*/ 404 h 589"/>
                <a:gd name="T56" fmla="*/ 1236 w 1278"/>
                <a:gd name="T57" fmla="*/ 434 h 589"/>
                <a:gd name="T58" fmla="*/ 1278 w 1278"/>
                <a:gd name="T59" fmla="*/ 460 h 589"/>
                <a:gd name="T60" fmla="*/ 1159 w 1278"/>
                <a:gd name="T61" fmla="*/ 571 h 589"/>
                <a:gd name="T62" fmla="*/ 1127 w 1278"/>
                <a:gd name="T63" fmla="*/ 589 h 589"/>
                <a:gd name="T64" fmla="*/ 1020 w 1278"/>
                <a:gd name="T65" fmla="*/ 574 h 589"/>
                <a:gd name="T66" fmla="*/ 1056 w 1278"/>
                <a:gd name="T67" fmla="*/ 534 h 589"/>
                <a:gd name="T68" fmla="*/ 1047 w 1278"/>
                <a:gd name="T69" fmla="*/ 484 h 589"/>
                <a:gd name="T70" fmla="*/ 1039 w 1278"/>
                <a:gd name="T71" fmla="*/ 417 h 589"/>
                <a:gd name="T72" fmla="*/ 866 w 1278"/>
                <a:gd name="T73" fmla="*/ 259 h 589"/>
                <a:gd name="T74" fmla="*/ 669 w 1278"/>
                <a:gd name="T75" fmla="*/ 263 h 589"/>
                <a:gd name="T76" fmla="*/ 663 w 1278"/>
                <a:gd name="T77" fmla="*/ 289 h 589"/>
                <a:gd name="T78" fmla="*/ 546 w 1278"/>
                <a:gd name="T79" fmla="*/ 298 h 589"/>
                <a:gd name="T80" fmla="*/ 459 w 1278"/>
                <a:gd name="T81" fmla="*/ 241 h 589"/>
                <a:gd name="T82" fmla="*/ 434 w 1278"/>
                <a:gd name="T83" fmla="*/ 244 h 589"/>
                <a:gd name="T84" fmla="*/ 316 w 1278"/>
                <a:gd name="T85" fmla="*/ 316 h 589"/>
                <a:gd name="T86" fmla="*/ 216 w 1278"/>
                <a:gd name="T87" fmla="*/ 461 h 589"/>
                <a:gd name="T88" fmla="*/ 0 w 1278"/>
                <a:gd name="T89" fmla="*/ 147 h 5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278" h="589">
                  <a:moveTo>
                    <a:pt x="0" y="147"/>
                  </a:moveTo>
                  <a:lnTo>
                    <a:pt x="91" y="104"/>
                  </a:lnTo>
                  <a:lnTo>
                    <a:pt x="107" y="71"/>
                  </a:lnTo>
                  <a:lnTo>
                    <a:pt x="192" y="70"/>
                  </a:lnTo>
                  <a:lnTo>
                    <a:pt x="218" y="52"/>
                  </a:lnTo>
                  <a:lnTo>
                    <a:pt x="272" y="40"/>
                  </a:lnTo>
                  <a:lnTo>
                    <a:pt x="314" y="91"/>
                  </a:lnTo>
                  <a:lnTo>
                    <a:pt x="366" y="91"/>
                  </a:lnTo>
                  <a:lnTo>
                    <a:pt x="431" y="68"/>
                  </a:lnTo>
                  <a:lnTo>
                    <a:pt x="503" y="58"/>
                  </a:lnTo>
                  <a:lnTo>
                    <a:pt x="538" y="74"/>
                  </a:lnTo>
                  <a:lnTo>
                    <a:pt x="580" y="59"/>
                  </a:lnTo>
                  <a:lnTo>
                    <a:pt x="632" y="53"/>
                  </a:lnTo>
                  <a:lnTo>
                    <a:pt x="635" y="41"/>
                  </a:lnTo>
                  <a:lnTo>
                    <a:pt x="748" y="40"/>
                  </a:lnTo>
                  <a:lnTo>
                    <a:pt x="760" y="22"/>
                  </a:lnTo>
                  <a:lnTo>
                    <a:pt x="810" y="23"/>
                  </a:lnTo>
                  <a:lnTo>
                    <a:pt x="819" y="40"/>
                  </a:lnTo>
                  <a:lnTo>
                    <a:pt x="970" y="41"/>
                  </a:lnTo>
                  <a:lnTo>
                    <a:pt x="1009" y="56"/>
                  </a:lnTo>
                  <a:lnTo>
                    <a:pt x="1097" y="49"/>
                  </a:lnTo>
                  <a:lnTo>
                    <a:pt x="1158" y="0"/>
                  </a:lnTo>
                  <a:lnTo>
                    <a:pt x="1206" y="23"/>
                  </a:lnTo>
                  <a:lnTo>
                    <a:pt x="1199" y="191"/>
                  </a:lnTo>
                  <a:lnTo>
                    <a:pt x="1186" y="265"/>
                  </a:lnTo>
                  <a:lnTo>
                    <a:pt x="1165" y="289"/>
                  </a:lnTo>
                  <a:lnTo>
                    <a:pt x="1166" y="342"/>
                  </a:lnTo>
                  <a:lnTo>
                    <a:pt x="1201" y="404"/>
                  </a:lnTo>
                  <a:lnTo>
                    <a:pt x="1236" y="434"/>
                  </a:lnTo>
                  <a:lnTo>
                    <a:pt x="1278" y="460"/>
                  </a:lnTo>
                  <a:lnTo>
                    <a:pt x="1159" y="571"/>
                  </a:lnTo>
                  <a:lnTo>
                    <a:pt x="1127" y="589"/>
                  </a:lnTo>
                  <a:lnTo>
                    <a:pt x="1020" y="574"/>
                  </a:lnTo>
                  <a:lnTo>
                    <a:pt x="1056" y="534"/>
                  </a:lnTo>
                  <a:lnTo>
                    <a:pt x="1047" y="484"/>
                  </a:lnTo>
                  <a:lnTo>
                    <a:pt x="1039" y="417"/>
                  </a:lnTo>
                  <a:lnTo>
                    <a:pt x="866" y="259"/>
                  </a:lnTo>
                  <a:lnTo>
                    <a:pt x="669" y="263"/>
                  </a:lnTo>
                  <a:lnTo>
                    <a:pt x="663" y="289"/>
                  </a:lnTo>
                  <a:lnTo>
                    <a:pt x="546" y="298"/>
                  </a:lnTo>
                  <a:lnTo>
                    <a:pt x="459" y="241"/>
                  </a:lnTo>
                  <a:lnTo>
                    <a:pt x="434" y="244"/>
                  </a:lnTo>
                  <a:lnTo>
                    <a:pt x="316" y="316"/>
                  </a:lnTo>
                  <a:lnTo>
                    <a:pt x="216" y="461"/>
                  </a:lnTo>
                  <a:lnTo>
                    <a:pt x="0" y="14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40" name="Freeform 152"/>
            <p:cNvSpPr>
              <a:spLocks/>
            </p:cNvSpPr>
            <p:nvPr/>
          </p:nvSpPr>
          <p:spPr bwMode="auto">
            <a:xfrm>
              <a:off x="3004" y="1345"/>
              <a:ext cx="284" cy="96"/>
            </a:xfrm>
            <a:custGeom>
              <a:avLst/>
              <a:gdLst>
                <a:gd name="T0" fmla="*/ 0 w 1495"/>
                <a:gd name="T1" fmla="*/ 321 h 506"/>
                <a:gd name="T2" fmla="*/ 97 w 1495"/>
                <a:gd name="T3" fmla="*/ 299 h 506"/>
                <a:gd name="T4" fmla="*/ 194 w 1495"/>
                <a:gd name="T5" fmla="*/ 262 h 506"/>
                <a:gd name="T6" fmla="*/ 275 w 1495"/>
                <a:gd name="T7" fmla="*/ 259 h 506"/>
                <a:gd name="T8" fmla="*/ 724 w 1495"/>
                <a:gd name="T9" fmla="*/ 120 h 506"/>
                <a:gd name="T10" fmla="*/ 798 w 1495"/>
                <a:gd name="T11" fmla="*/ 81 h 506"/>
                <a:gd name="T12" fmla="*/ 889 w 1495"/>
                <a:gd name="T13" fmla="*/ 103 h 506"/>
                <a:gd name="T14" fmla="*/ 949 w 1495"/>
                <a:gd name="T15" fmla="*/ 127 h 506"/>
                <a:gd name="T16" fmla="*/ 987 w 1495"/>
                <a:gd name="T17" fmla="*/ 132 h 506"/>
                <a:gd name="T18" fmla="*/ 999 w 1495"/>
                <a:gd name="T19" fmla="*/ 96 h 506"/>
                <a:gd name="T20" fmla="*/ 1022 w 1495"/>
                <a:gd name="T21" fmla="*/ 77 h 506"/>
                <a:gd name="T22" fmla="*/ 1090 w 1495"/>
                <a:gd name="T23" fmla="*/ 64 h 506"/>
                <a:gd name="T24" fmla="*/ 1085 w 1495"/>
                <a:gd name="T25" fmla="*/ 21 h 506"/>
                <a:gd name="T26" fmla="*/ 1134 w 1495"/>
                <a:gd name="T27" fmla="*/ 0 h 506"/>
                <a:gd name="T28" fmla="*/ 1233 w 1495"/>
                <a:gd name="T29" fmla="*/ 2 h 506"/>
                <a:gd name="T30" fmla="*/ 1247 w 1495"/>
                <a:gd name="T31" fmla="*/ 79 h 506"/>
                <a:gd name="T32" fmla="*/ 1495 w 1495"/>
                <a:gd name="T33" fmla="*/ 58 h 506"/>
                <a:gd name="T34" fmla="*/ 1433 w 1495"/>
                <a:gd name="T35" fmla="*/ 165 h 506"/>
                <a:gd name="T36" fmla="*/ 1342 w 1495"/>
                <a:gd name="T37" fmla="*/ 183 h 506"/>
                <a:gd name="T38" fmla="*/ 1324 w 1495"/>
                <a:gd name="T39" fmla="*/ 185 h 506"/>
                <a:gd name="T40" fmla="*/ 1324 w 1495"/>
                <a:gd name="T41" fmla="*/ 219 h 506"/>
                <a:gd name="T42" fmla="*/ 1350 w 1495"/>
                <a:gd name="T43" fmla="*/ 284 h 506"/>
                <a:gd name="T44" fmla="*/ 1304 w 1495"/>
                <a:gd name="T45" fmla="*/ 301 h 506"/>
                <a:gd name="T46" fmla="*/ 1286 w 1495"/>
                <a:gd name="T47" fmla="*/ 381 h 506"/>
                <a:gd name="T48" fmla="*/ 1237 w 1495"/>
                <a:gd name="T49" fmla="*/ 358 h 506"/>
                <a:gd name="T50" fmla="*/ 1174 w 1495"/>
                <a:gd name="T51" fmla="*/ 405 h 506"/>
                <a:gd name="T52" fmla="*/ 1096 w 1495"/>
                <a:gd name="T53" fmla="*/ 416 h 506"/>
                <a:gd name="T54" fmla="*/ 1051 w 1495"/>
                <a:gd name="T55" fmla="*/ 399 h 506"/>
                <a:gd name="T56" fmla="*/ 896 w 1495"/>
                <a:gd name="T57" fmla="*/ 398 h 506"/>
                <a:gd name="T58" fmla="*/ 887 w 1495"/>
                <a:gd name="T59" fmla="*/ 381 h 506"/>
                <a:gd name="T60" fmla="*/ 839 w 1495"/>
                <a:gd name="T61" fmla="*/ 381 h 506"/>
                <a:gd name="T62" fmla="*/ 824 w 1495"/>
                <a:gd name="T63" fmla="*/ 398 h 506"/>
                <a:gd name="T64" fmla="*/ 715 w 1495"/>
                <a:gd name="T65" fmla="*/ 399 h 506"/>
                <a:gd name="T66" fmla="*/ 711 w 1495"/>
                <a:gd name="T67" fmla="*/ 411 h 506"/>
                <a:gd name="T68" fmla="*/ 661 w 1495"/>
                <a:gd name="T69" fmla="*/ 416 h 506"/>
                <a:gd name="T70" fmla="*/ 617 w 1495"/>
                <a:gd name="T71" fmla="*/ 432 h 506"/>
                <a:gd name="T72" fmla="*/ 582 w 1495"/>
                <a:gd name="T73" fmla="*/ 417 h 506"/>
                <a:gd name="T74" fmla="*/ 513 w 1495"/>
                <a:gd name="T75" fmla="*/ 426 h 506"/>
                <a:gd name="T76" fmla="*/ 446 w 1495"/>
                <a:gd name="T77" fmla="*/ 449 h 506"/>
                <a:gd name="T78" fmla="*/ 395 w 1495"/>
                <a:gd name="T79" fmla="*/ 451 h 506"/>
                <a:gd name="T80" fmla="*/ 351 w 1495"/>
                <a:gd name="T81" fmla="*/ 399 h 506"/>
                <a:gd name="T82" fmla="*/ 293 w 1495"/>
                <a:gd name="T83" fmla="*/ 411 h 506"/>
                <a:gd name="T84" fmla="*/ 268 w 1495"/>
                <a:gd name="T85" fmla="*/ 428 h 506"/>
                <a:gd name="T86" fmla="*/ 188 w 1495"/>
                <a:gd name="T87" fmla="*/ 431 h 506"/>
                <a:gd name="T88" fmla="*/ 168 w 1495"/>
                <a:gd name="T89" fmla="*/ 462 h 506"/>
                <a:gd name="T90" fmla="*/ 81 w 1495"/>
                <a:gd name="T91" fmla="*/ 506 h 506"/>
                <a:gd name="T92" fmla="*/ 20 w 1495"/>
                <a:gd name="T93" fmla="*/ 417 h 506"/>
                <a:gd name="T94" fmla="*/ 0 w 1495"/>
                <a:gd name="T95" fmla="*/ 321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95" h="506">
                  <a:moveTo>
                    <a:pt x="0" y="321"/>
                  </a:moveTo>
                  <a:lnTo>
                    <a:pt x="97" y="299"/>
                  </a:lnTo>
                  <a:lnTo>
                    <a:pt x="194" y="262"/>
                  </a:lnTo>
                  <a:lnTo>
                    <a:pt x="275" y="259"/>
                  </a:lnTo>
                  <a:lnTo>
                    <a:pt x="724" y="120"/>
                  </a:lnTo>
                  <a:lnTo>
                    <a:pt x="798" y="81"/>
                  </a:lnTo>
                  <a:lnTo>
                    <a:pt x="889" y="103"/>
                  </a:lnTo>
                  <a:lnTo>
                    <a:pt x="949" y="127"/>
                  </a:lnTo>
                  <a:lnTo>
                    <a:pt x="987" y="132"/>
                  </a:lnTo>
                  <a:lnTo>
                    <a:pt x="999" y="96"/>
                  </a:lnTo>
                  <a:lnTo>
                    <a:pt x="1022" y="77"/>
                  </a:lnTo>
                  <a:lnTo>
                    <a:pt x="1090" y="64"/>
                  </a:lnTo>
                  <a:lnTo>
                    <a:pt x="1085" y="21"/>
                  </a:lnTo>
                  <a:lnTo>
                    <a:pt x="1134" y="0"/>
                  </a:lnTo>
                  <a:lnTo>
                    <a:pt x="1233" y="2"/>
                  </a:lnTo>
                  <a:lnTo>
                    <a:pt x="1247" y="79"/>
                  </a:lnTo>
                  <a:lnTo>
                    <a:pt x="1495" y="58"/>
                  </a:lnTo>
                  <a:lnTo>
                    <a:pt x="1433" y="165"/>
                  </a:lnTo>
                  <a:lnTo>
                    <a:pt x="1342" y="183"/>
                  </a:lnTo>
                  <a:lnTo>
                    <a:pt x="1324" y="185"/>
                  </a:lnTo>
                  <a:lnTo>
                    <a:pt x="1324" y="219"/>
                  </a:lnTo>
                  <a:lnTo>
                    <a:pt x="1350" y="284"/>
                  </a:lnTo>
                  <a:lnTo>
                    <a:pt x="1304" y="301"/>
                  </a:lnTo>
                  <a:lnTo>
                    <a:pt x="1286" y="381"/>
                  </a:lnTo>
                  <a:lnTo>
                    <a:pt x="1237" y="358"/>
                  </a:lnTo>
                  <a:lnTo>
                    <a:pt x="1174" y="405"/>
                  </a:lnTo>
                  <a:lnTo>
                    <a:pt x="1096" y="416"/>
                  </a:lnTo>
                  <a:lnTo>
                    <a:pt x="1051" y="399"/>
                  </a:lnTo>
                  <a:lnTo>
                    <a:pt x="896" y="398"/>
                  </a:lnTo>
                  <a:lnTo>
                    <a:pt x="887" y="381"/>
                  </a:lnTo>
                  <a:lnTo>
                    <a:pt x="839" y="381"/>
                  </a:lnTo>
                  <a:lnTo>
                    <a:pt x="824" y="398"/>
                  </a:lnTo>
                  <a:lnTo>
                    <a:pt x="715" y="399"/>
                  </a:lnTo>
                  <a:lnTo>
                    <a:pt x="711" y="411"/>
                  </a:lnTo>
                  <a:lnTo>
                    <a:pt x="661" y="416"/>
                  </a:lnTo>
                  <a:lnTo>
                    <a:pt x="617" y="432"/>
                  </a:lnTo>
                  <a:lnTo>
                    <a:pt x="582" y="417"/>
                  </a:lnTo>
                  <a:lnTo>
                    <a:pt x="513" y="426"/>
                  </a:lnTo>
                  <a:lnTo>
                    <a:pt x="446" y="449"/>
                  </a:lnTo>
                  <a:lnTo>
                    <a:pt x="395" y="451"/>
                  </a:lnTo>
                  <a:lnTo>
                    <a:pt x="351" y="399"/>
                  </a:lnTo>
                  <a:lnTo>
                    <a:pt x="293" y="411"/>
                  </a:lnTo>
                  <a:lnTo>
                    <a:pt x="268" y="428"/>
                  </a:lnTo>
                  <a:lnTo>
                    <a:pt x="188" y="431"/>
                  </a:lnTo>
                  <a:lnTo>
                    <a:pt x="168" y="462"/>
                  </a:lnTo>
                  <a:lnTo>
                    <a:pt x="81" y="506"/>
                  </a:lnTo>
                  <a:lnTo>
                    <a:pt x="20" y="417"/>
                  </a:lnTo>
                  <a:lnTo>
                    <a:pt x="0" y="32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41" name="Freeform 153"/>
            <p:cNvSpPr>
              <a:spLocks/>
            </p:cNvSpPr>
            <p:nvPr/>
          </p:nvSpPr>
          <p:spPr bwMode="auto">
            <a:xfrm>
              <a:off x="2992" y="1292"/>
              <a:ext cx="299" cy="114"/>
            </a:xfrm>
            <a:custGeom>
              <a:avLst/>
              <a:gdLst>
                <a:gd name="T0" fmla="*/ 0 w 1574"/>
                <a:gd name="T1" fmla="*/ 389 h 601"/>
                <a:gd name="T2" fmla="*/ 119 w 1574"/>
                <a:gd name="T3" fmla="*/ 397 h 601"/>
                <a:gd name="T4" fmla="*/ 185 w 1574"/>
                <a:gd name="T5" fmla="*/ 355 h 601"/>
                <a:gd name="T6" fmla="*/ 257 w 1574"/>
                <a:gd name="T7" fmla="*/ 320 h 601"/>
                <a:gd name="T8" fmla="*/ 364 w 1574"/>
                <a:gd name="T9" fmla="*/ 218 h 601"/>
                <a:gd name="T10" fmla="*/ 497 w 1574"/>
                <a:gd name="T11" fmla="*/ 207 h 601"/>
                <a:gd name="T12" fmla="*/ 523 w 1574"/>
                <a:gd name="T13" fmla="*/ 190 h 601"/>
                <a:gd name="T14" fmla="*/ 547 w 1574"/>
                <a:gd name="T15" fmla="*/ 189 h 601"/>
                <a:gd name="T16" fmla="*/ 556 w 1574"/>
                <a:gd name="T17" fmla="*/ 199 h 601"/>
                <a:gd name="T18" fmla="*/ 632 w 1574"/>
                <a:gd name="T19" fmla="*/ 205 h 601"/>
                <a:gd name="T20" fmla="*/ 670 w 1574"/>
                <a:gd name="T21" fmla="*/ 218 h 601"/>
                <a:gd name="T22" fmla="*/ 707 w 1574"/>
                <a:gd name="T23" fmla="*/ 223 h 601"/>
                <a:gd name="T24" fmla="*/ 760 w 1574"/>
                <a:gd name="T25" fmla="*/ 202 h 601"/>
                <a:gd name="T26" fmla="*/ 852 w 1574"/>
                <a:gd name="T27" fmla="*/ 202 h 601"/>
                <a:gd name="T28" fmla="*/ 854 w 1574"/>
                <a:gd name="T29" fmla="*/ 181 h 601"/>
                <a:gd name="T30" fmla="*/ 876 w 1574"/>
                <a:gd name="T31" fmla="*/ 181 h 601"/>
                <a:gd name="T32" fmla="*/ 884 w 1574"/>
                <a:gd name="T33" fmla="*/ 202 h 601"/>
                <a:gd name="T34" fmla="*/ 917 w 1574"/>
                <a:gd name="T35" fmla="*/ 208 h 601"/>
                <a:gd name="T36" fmla="*/ 959 w 1574"/>
                <a:gd name="T37" fmla="*/ 92 h 601"/>
                <a:gd name="T38" fmla="*/ 1050 w 1574"/>
                <a:gd name="T39" fmla="*/ 30 h 601"/>
                <a:gd name="T40" fmla="*/ 1115 w 1574"/>
                <a:gd name="T41" fmla="*/ 30 h 601"/>
                <a:gd name="T42" fmla="*/ 1121 w 1574"/>
                <a:gd name="T43" fmla="*/ 22 h 601"/>
                <a:gd name="T44" fmla="*/ 1159 w 1574"/>
                <a:gd name="T45" fmla="*/ 0 h 601"/>
                <a:gd name="T46" fmla="*/ 1322 w 1574"/>
                <a:gd name="T47" fmla="*/ 28 h 601"/>
                <a:gd name="T48" fmla="*/ 1552 w 1574"/>
                <a:gd name="T49" fmla="*/ 16 h 601"/>
                <a:gd name="T50" fmla="*/ 1570 w 1574"/>
                <a:gd name="T51" fmla="*/ 47 h 601"/>
                <a:gd name="T52" fmla="*/ 1574 w 1574"/>
                <a:gd name="T53" fmla="*/ 79 h 601"/>
                <a:gd name="T54" fmla="*/ 1557 w 1574"/>
                <a:gd name="T55" fmla="*/ 114 h 601"/>
                <a:gd name="T56" fmla="*/ 1523 w 1574"/>
                <a:gd name="T57" fmla="*/ 150 h 601"/>
                <a:gd name="T58" fmla="*/ 1499 w 1574"/>
                <a:gd name="T59" fmla="*/ 211 h 601"/>
                <a:gd name="T60" fmla="*/ 1441 w 1574"/>
                <a:gd name="T61" fmla="*/ 226 h 601"/>
                <a:gd name="T62" fmla="*/ 1413 w 1574"/>
                <a:gd name="T63" fmla="*/ 272 h 601"/>
                <a:gd name="T64" fmla="*/ 1390 w 1574"/>
                <a:gd name="T65" fmla="*/ 292 h 601"/>
                <a:gd name="T66" fmla="*/ 1354 w 1574"/>
                <a:gd name="T67" fmla="*/ 288 h 601"/>
                <a:gd name="T68" fmla="*/ 1322 w 1574"/>
                <a:gd name="T69" fmla="*/ 272 h 601"/>
                <a:gd name="T70" fmla="*/ 1295 w 1574"/>
                <a:gd name="T71" fmla="*/ 284 h 601"/>
                <a:gd name="T72" fmla="*/ 1203 w 1574"/>
                <a:gd name="T73" fmla="*/ 282 h 601"/>
                <a:gd name="T74" fmla="*/ 1150 w 1574"/>
                <a:gd name="T75" fmla="*/ 300 h 601"/>
                <a:gd name="T76" fmla="*/ 1151 w 1574"/>
                <a:gd name="T77" fmla="*/ 346 h 601"/>
                <a:gd name="T78" fmla="*/ 1088 w 1574"/>
                <a:gd name="T79" fmla="*/ 359 h 601"/>
                <a:gd name="T80" fmla="*/ 1062 w 1574"/>
                <a:gd name="T81" fmla="*/ 374 h 601"/>
                <a:gd name="T82" fmla="*/ 1052 w 1574"/>
                <a:gd name="T83" fmla="*/ 412 h 601"/>
                <a:gd name="T84" fmla="*/ 1018 w 1574"/>
                <a:gd name="T85" fmla="*/ 411 h 601"/>
                <a:gd name="T86" fmla="*/ 937 w 1574"/>
                <a:gd name="T87" fmla="*/ 382 h 601"/>
                <a:gd name="T88" fmla="*/ 863 w 1574"/>
                <a:gd name="T89" fmla="*/ 362 h 601"/>
                <a:gd name="T90" fmla="*/ 772 w 1574"/>
                <a:gd name="T91" fmla="*/ 408 h 601"/>
                <a:gd name="T92" fmla="*/ 333 w 1574"/>
                <a:gd name="T93" fmla="*/ 542 h 601"/>
                <a:gd name="T94" fmla="*/ 258 w 1574"/>
                <a:gd name="T95" fmla="*/ 544 h 601"/>
                <a:gd name="T96" fmla="*/ 172 w 1574"/>
                <a:gd name="T97" fmla="*/ 578 h 601"/>
                <a:gd name="T98" fmla="*/ 65 w 1574"/>
                <a:gd name="T99" fmla="*/ 601 h 601"/>
                <a:gd name="T100" fmla="*/ 28 w 1574"/>
                <a:gd name="T101" fmla="*/ 504 h 601"/>
                <a:gd name="T102" fmla="*/ 23 w 1574"/>
                <a:gd name="T103" fmla="*/ 448 h 601"/>
                <a:gd name="T104" fmla="*/ 1 w 1574"/>
                <a:gd name="T105" fmla="*/ 416 h 601"/>
                <a:gd name="T106" fmla="*/ 0 w 1574"/>
                <a:gd name="T107" fmla="*/ 389 h 6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74" h="601">
                  <a:moveTo>
                    <a:pt x="0" y="389"/>
                  </a:moveTo>
                  <a:lnTo>
                    <a:pt x="119" y="397"/>
                  </a:lnTo>
                  <a:lnTo>
                    <a:pt x="185" y="355"/>
                  </a:lnTo>
                  <a:lnTo>
                    <a:pt x="257" y="320"/>
                  </a:lnTo>
                  <a:lnTo>
                    <a:pt x="364" y="218"/>
                  </a:lnTo>
                  <a:lnTo>
                    <a:pt x="497" y="207"/>
                  </a:lnTo>
                  <a:lnTo>
                    <a:pt x="523" y="190"/>
                  </a:lnTo>
                  <a:lnTo>
                    <a:pt x="547" y="189"/>
                  </a:lnTo>
                  <a:lnTo>
                    <a:pt x="556" y="199"/>
                  </a:lnTo>
                  <a:lnTo>
                    <a:pt x="632" y="205"/>
                  </a:lnTo>
                  <a:lnTo>
                    <a:pt x="670" y="218"/>
                  </a:lnTo>
                  <a:lnTo>
                    <a:pt x="707" y="223"/>
                  </a:lnTo>
                  <a:lnTo>
                    <a:pt x="760" y="202"/>
                  </a:lnTo>
                  <a:lnTo>
                    <a:pt x="852" y="202"/>
                  </a:lnTo>
                  <a:lnTo>
                    <a:pt x="854" y="181"/>
                  </a:lnTo>
                  <a:lnTo>
                    <a:pt x="876" y="181"/>
                  </a:lnTo>
                  <a:lnTo>
                    <a:pt x="884" y="202"/>
                  </a:lnTo>
                  <a:lnTo>
                    <a:pt x="917" y="208"/>
                  </a:lnTo>
                  <a:lnTo>
                    <a:pt x="959" y="92"/>
                  </a:lnTo>
                  <a:lnTo>
                    <a:pt x="1050" y="30"/>
                  </a:lnTo>
                  <a:lnTo>
                    <a:pt x="1115" y="30"/>
                  </a:lnTo>
                  <a:lnTo>
                    <a:pt x="1121" y="22"/>
                  </a:lnTo>
                  <a:lnTo>
                    <a:pt x="1159" y="0"/>
                  </a:lnTo>
                  <a:lnTo>
                    <a:pt x="1322" y="28"/>
                  </a:lnTo>
                  <a:lnTo>
                    <a:pt x="1552" y="16"/>
                  </a:lnTo>
                  <a:lnTo>
                    <a:pt x="1570" y="47"/>
                  </a:lnTo>
                  <a:lnTo>
                    <a:pt x="1574" y="79"/>
                  </a:lnTo>
                  <a:lnTo>
                    <a:pt x="1557" y="114"/>
                  </a:lnTo>
                  <a:lnTo>
                    <a:pt x="1523" y="150"/>
                  </a:lnTo>
                  <a:lnTo>
                    <a:pt x="1499" y="211"/>
                  </a:lnTo>
                  <a:lnTo>
                    <a:pt x="1441" y="226"/>
                  </a:lnTo>
                  <a:lnTo>
                    <a:pt x="1413" y="272"/>
                  </a:lnTo>
                  <a:lnTo>
                    <a:pt x="1390" y="292"/>
                  </a:lnTo>
                  <a:lnTo>
                    <a:pt x="1354" y="288"/>
                  </a:lnTo>
                  <a:lnTo>
                    <a:pt x="1322" y="272"/>
                  </a:lnTo>
                  <a:lnTo>
                    <a:pt x="1295" y="284"/>
                  </a:lnTo>
                  <a:lnTo>
                    <a:pt x="1203" y="282"/>
                  </a:lnTo>
                  <a:lnTo>
                    <a:pt x="1150" y="300"/>
                  </a:lnTo>
                  <a:lnTo>
                    <a:pt x="1151" y="346"/>
                  </a:lnTo>
                  <a:lnTo>
                    <a:pt x="1088" y="359"/>
                  </a:lnTo>
                  <a:lnTo>
                    <a:pt x="1062" y="374"/>
                  </a:lnTo>
                  <a:lnTo>
                    <a:pt x="1052" y="412"/>
                  </a:lnTo>
                  <a:lnTo>
                    <a:pt x="1018" y="411"/>
                  </a:lnTo>
                  <a:lnTo>
                    <a:pt x="937" y="382"/>
                  </a:lnTo>
                  <a:lnTo>
                    <a:pt x="863" y="362"/>
                  </a:lnTo>
                  <a:lnTo>
                    <a:pt x="772" y="408"/>
                  </a:lnTo>
                  <a:lnTo>
                    <a:pt x="333" y="542"/>
                  </a:lnTo>
                  <a:lnTo>
                    <a:pt x="258" y="544"/>
                  </a:lnTo>
                  <a:lnTo>
                    <a:pt x="172" y="578"/>
                  </a:lnTo>
                  <a:lnTo>
                    <a:pt x="65" y="601"/>
                  </a:lnTo>
                  <a:lnTo>
                    <a:pt x="28" y="504"/>
                  </a:lnTo>
                  <a:lnTo>
                    <a:pt x="23" y="448"/>
                  </a:lnTo>
                  <a:lnTo>
                    <a:pt x="1" y="416"/>
                  </a:lnTo>
                  <a:lnTo>
                    <a:pt x="0" y="38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42" name="Freeform 154"/>
            <p:cNvSpPr>
              <a:spLocks/>
            </p:cNvSpPr>
            <p:nvPr/>
          </p:nvSpPr>
          <p:spPr bwMode="auto">
            <a:xfrm>
              <a:off x="3273" y="1552"/>
              <a:ext cx="203" cy="225"/>
            </a:xfrm>
            <a:custGeom>
              <a:avLst/>
              <a:gdLst>
                <a:gd name="T0" fmla="*/ 63 w 1073"/>
                <a:gd name="T1" fmla="*/ 394 h 1183"/>
                <a:gd name="T2" fmla="*/ 17 w 1073"/>
                <a:gd name="T3" fmla="*/ 248 h 1183"/>
                <a:gd name="T4" fmla="*/ 133 w 1073"/>
                <a:gd name="T5" fmla="*/ 57 h 1183"/>
                <a:gd name="T6" fmla="*/ 260 w 1073"/>
                <a:gd name="T7" fmla="*/ 0 h 1183"/>
                <a:gd name="T8" fmla="*/ 379 w 1073"/>
                <a:gd name="T9" fmla="*/ 83 h 1183"/>
                <a:gd name="T10" fmla="*/ 379 w 1073"/>
                <a:gd name="T11" fmla="*/ 234 h 1183"/>
                <a:gd name="T12" fmla="*/ 452 w 1073"/>
                <a:gd name="T13" fmla="*/ 320 h 1183"/>
                <a:gd name="T14" fmla="*/ 509 w 1073"/>
                <a:gd name="T15" fmla="*/ 301 h 1183"/>
                <a:gd name="T16" fmla="*/ 582 w 1073"/>
                <a:gd name="T17" fmla="*/ 343 h 1183"/>
                <a:gd name="T18" fmla="*/ 712 w 1073"/>
                <a:gd name="T19" fmla="*/ 358 h 1183"/>
                <a:gd name="T20" fmla="*/ 761 w 1073"/>
                <a:gd name="T21" fmla="*/ 340 h 1183"/>
                <a:gd name="T22" fmla="*/ 819 w 1073"/>
                <a:gd name="T23" fmla="*/ 373 h 1183"/>
                <a:gd name="T24" fmla="*/ 900 w 1073"/>
                <a:gd name="T25" fmla="*/ 345 h 1183"/>
                <a:gd name="T26" fmla="*/ 1073 w 1073"/>
                <a:gd name="T27" fmla="*/ 323 h 1183"/>
                <a:gd name="T28" fmla="*/ 1065 w 1073"/>
                <a:gd name="T29" fmla="*/ 390 h 1183"/>
                <a:gd name="T30" fmla="*/ 974 w 1073"/>
                <a:gd name="T31" fmla="*/ 417 h 1183"/>
                <a:gd name="T32" fmla="*/ 876 w 1073"/>
                <a:gd name="T33" fmla="*/ 575 h 1183"/>
                <a:gd name="T34" fmla="*/ 828 w 1073"/>
                <a:gd name="T35" fmla="*/ 675 h 1183"/>
                <a:gd name="T36" fmla="*/ 843 w 1073"/>
                <a:gd name="T37" fmla="*/ 746 h 1183"/>
                <a:gd name="T38" fmla="*/ 848 w 1073"/>
                <a:gd name="T39" fmla="*/ 786 h 1183"/>
                <a:gd name="T40" fmla="*/ 749 w 1073"/>
                <a:gd name="T41" fmla="*/ 891 h 1183"/>
                <a:gd name="T42" fmla="*/ 721 w 1073"/>
                <a:gd name="T43" fmla="*/ 1064 h 1183"/>
                <a:gd name="T44" fmla="*/ 715 w 1073"/>
                <a:gd name="T45" fmla="*/ 1108 h 1183"/>
                <a:gd name="T46" fmla="*/ 731 w 1073"/>
                <a:gd name="T47" fmla="*/ 1183 h 1183"/>
                <a:gd name="T48" fmla="*/ 674 w 1073"/>
                <a:gd name="T49" fmla="*/ 1165 h 1183"/>
                <a:gd name="T50" fmla="*/ 550 w 1073"/>
                <a:gd name="T51" fmla="*/ 990 h 1183"/>
                <a:gd name="T52" fmla="*/ 438 w 1073"/>
                <a:gd name="T53" fmla="*/ 763 h 1183"/>
                <a:gd name="T54" fmla="*/ 373 w 1073"/>
                <a:gd name="T55" fmla="*/ 825 h 1183"/>
                <a:gd name="T56" fmla="*/ 337 w 1073"/>
                <a:gd name="T57" fmla="*/ 923 h 1183"/>
                <a:gd name="T58" fmla="*/ 80 w 1073"/>
                <a:gd name="T59" fmla="*/ 623 h 1183"/>
                <a:gd name="T60" fmla="*/ 122 w 1073"/>
                <a:gd name="T61" fmla="*/ 514 h 1183"/>
                <a:gd name="T62" fmla="*/ 24 w 1073"/>
                <a:gd name="T63" fmla="*/ 527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73" h="1183">
                  <a:moveTo>
                    <a:pt x="0" y="478"/>
                  </a:moveTo>
                  <a:lnTo>
                    <a:pt x="63" y="394"/>
                  </a:lnTo>
                  <a:lnTo>
                    <a:pt x="52" y="299"/>
                  </a:lnTo>
                  <a:lnTo>
                    <a:pt x="17" y="248"/>
                  </a:lnTo>
                  <a:lnTo>
                    <a:pt x="17" y="210"/>
                  </a:lnTo>
                  <a:lnTo>
                    <a:pt x="133" y="57"/>
                  </a:lnTo>
                  <a:lnTo>
                    <a:pt x="201" y="75"/>
                  </a:lnTo>
                  <a:lnTo>
                    <a:pt x="260" y="0"/>
                  </a:lnTo>
                  <a:lnTo>
                    <a:pt x="414" y="32"/>
                  </a:lnTo>
                  <a:lnTo>
                    <a:pt x="379" y="83"/>
                  </a:lnTo>
                  <a:lnTo>
                    <a:pt x="373" y="204"/>
                  </a:lnTo>
                  <a:lnTo>
                    <a:pt x="379" y="234"/>
                  </a:lnTo>
                  <a:lnTo>
                    <a:pt x="353" y="271"/>
                  </a:lnTo>
                  <a:lnTo>
                    <a:pt x="452" y="320"/>
                  </a:lnTo>
                  <a:lnTo>
                    <a:pt x="476" y="325"/>
                  </a:lnTo>
                  <a:lnTo>
                    <a:pt x="509" y="301"/>
                  </a:lnTo>
                  <a:lnTo>
                    <a:pt x="533" y="304"/>
                  </a:lnTo>
                  <a:lnTo>
                    <a:pt x="582" y="343"/>
                  </a:lnTo>
                  <a:lnTo>
                    <a:pt x="689" y="345"/>
                  </a:lnTo>
                  <a:lnTo>
                    <a:pt x="712" y="358"/>
                  </a:lnTo>
                  <a:lnTo>
                    <a:pt x="739" y="360"/>
                  </a:lnTo>
                  <a:lnTo>
                    <a:pt x="761" y="340"/>
                  </a:lnTo>
                  <a:lnTo>
                    <a:pt x="782" y="341"/>
                  </a:lnTo>
                  <a:lnTo>
                    <a:pt x="819" y="373"/>
                  </a:lnTo>
                  <a:lnTo>
                    <a:pt x="856" y="370"/>
                  </a:lnTo>
                  <a:lnTo>
                    <a:pt x="900" y="345"/>
                  </a:lnTo>
                  <a:lnTo>
                    <a:pt x="1042" y="314"/>
                  </a:lnTo>
                  <a:lnTo>
                    <a:pt x="1073" y="323"/>
                  </a:lnTo>
                  <a:lnTo>
                    <a:pt x="1065" y="357"/>
                  </a:lnTo>
                  <a:lnTo>
                    <a:pt x="1065" y="390"/>
                  </a:lnTo>
                  <a:lnTo>
                    <a:pt x="1045" y="409"/>
                  </a:lnTo>
                  <a:lnTo>
                    <a:pt x="974" y="417"/>
                  </a:lnTo>
                  <a:lnTo>
                    <a:pt x="961" y="501"/>
                  </a:lnTo>
                  <a:lnTo>
                    <a:pt x="876" y="575"/>
                  </a:lnTo>
                  <a:lnTo>
                    <a:pt x="845" y="633"/>
                  </a:lnTo>
                  <a:lnTo>
                    <a:pt x="828" y="675"/>
                  </a:lnTo>
                  <a:lnTo>
                    <a:pt x="825" y="736"/>
                  </a:lnTo>
                  <a:lnTo>
                    <a:pt x="843" y="746"/>
                  </a:lnTo>
                  <a:lnTo>
                    <a:pt x="855" y="763"/>
                  </a:lnTo>
                  <a:lnTo>
                    <a:pt x="848" y="786"/>
                  </a:lnTo>
                  <a:lnTo>
                    <a:pt x="774" y="870"/>
                  </a:lnTo>
                  <a:lnTo>
                    <a:pt x="749" y="891"/>
                  </a:lnTo>
                  <a:lnTo>
                    <a:pt x="754" y="996"/>
                  </a:lnTo>
                  <a:lnTo>
                    <a:pt x="721" y="1064"/>
                  </a:lnTo>
                  <a:lnTo>
                    <a:pt x="715" y="1082"/>
                  </a:lnTo>
                  <a:lnTo>
                    <a:pt x="715" y="1108"/>
                  </a:lnTo>
                  <a:lnTo>
                    <a:pt x="748" y="1163"/>
                  </a:lnTo>
                  <a:lnTo>
                    <a:pt x="731" y="1183"/>
                  </a:lnTo>
                  <a:lnTo>
                    <a:pt x="713" y="1165"/>
                  </a:lnTo>
                  <a:lnTo>
                    <a:pt x="674" y="1165"/>
                  </a:lnTo>
                  <a:lnTo>
                    <a:pt x="585" y="1053"/>
                  </a:lnTo>
                  <a:lnTo>
                    <a:pt x="550" y="990"/>
                  </a:lnTo>
                  <a:lnTo>
                    <a:pt x="547" y="940"/>
                  </a:lnTo>
                  <a:lnTo>
                    <a:pt x="438" y="763"/>
                  </a:lnTo>
                  <a:lnTo>
                    <a:pt x="419" y="761"/>
                  </a:lnTo>
                  <a:lnTo>
                    <a:pt x="373" y="825"/>
                  </a:lnTo>
                  <a:lnTo>
                    <a:pt x="367" y="881"/>
                  </a:lnTo>
                  <a:lnTo>
                    <a:pt x="337" y="923"/>
                  </a:lnTo>
                  <a:lnTo>
                    <a:pt x="65" y="746"/>
                  </a:lnTo>
                  <a:lnTo>
                    <a:pt x="80" y="623"/>
                  </a:lnTo>
                  <a:lnTo>
                    <a:pt x="112" y="600"/>
                  </a:lnTo>
                  <a:lnTo>
                    <a:pt x="122" y="514"/>
                  </a:lnTo>
                  <a:lnTo>
                    <a:pt x="98" y="530"/>
                  </a:lnTo>
                  <a:lnTo>
                    <a:pt x="24" y="527"/>
                  </a:lnTo>
                  <a:lnTo>
                    <a:pt x="0" y="47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43" name="Freeform 155"/>
            <p:cNvSpPr>
              <a:spLocks/>
            </p:cNvSpPr>
            <p:nvPr/>
          </p:nvSpPr>
          <p:spPr bwMode="auto">
            <a:xfrm>
              <a:off x="3057" y="1500"/>
              <a:ext cx="274" cy="156"/>
            </a:xfrm>
            <a:custGeom>
              <a:avLst/>
              <a:gdLst>
                <a:gd name="T0" fmla="*/ 90 w 1445"/>
                <a:gd name="T1" fmla="*/ 180 h 817"/>
                <a:gd name="T2" fmla="*/ 233 w 1445"/>
                <a:gd name="T3" fmla="*/ 277 h 817"/>
                <a:gd name="T4" fmla="*/ 399 w 1445"/>
                <a:gd name="T5" fmla="*/ 278 h 817"/>
                <a:gd name="T6" fmla="*/ 455 w 1445"/>
                <a:gd name="T7" fmla="*/ 239 h 817"/>
                <a:gd name="T8" fmla="*/ 562 w 1445"/>
                <a:gd name="T9" fmla="*/ 366 h 817"/>
                <a:gd name="T10" fmla="*/ 827 w 1445"/>
                <a:gd name="T11" fmla="*/ 115 h 817"/>
                <a:gd name="T12" fmla="*/ 929 w 1445"/>
                <a:gd name="T13" fmla="*/ 128 h 817"/>
                <a:gd name="T14" fmla="*/ 973 w 1445"/>
                <a:gd name="T15" fmla="*/ 104 h 817"/>
                <a:gd name="T16" fmla="*/ 1079 w 1445"/>
                <a:gd name="T17" fmla="*/ 0 h 817"/>
                <a:gd name="T18" fmla="*/ 1128 w 1445"/>
                <a:gd name="T19" fmla="*/ 12 h 817"/>
                <a:gd name="T20" fmla="*/ 1135 w 1445"/>
                <a:gd name="T21" fmla="*/ 30 h 817"/>
                <a:gd name="T22" fmla="*/ 1214 w 1445"/>
                <a:gd name="T23" fmla="*/ 36 h 817"/>
                <a:gd name="T24" fmla="*/ 1306 w 1445"/>
                <a:gd name="T25" fmla="*/ 36 h 817"/>
                <a:gd name="T26" fmla="*/ 1319 w 1445"/>
                <a:gd name="T27" fmla="*/ 71 h 817"/>
                <a:gd name="T28" fmla="*/ 1340 w 1445"/>
                <a:gd name="T29" fmla="*/ 92 h 817"/>
                <a:gd name="T30" fmla="*/ 1359 w 1445"/>
                <a:gd name="T31" fmla="*/ 82 h 817"/>
                <a:gd name="T32" fmla="*/ 1388 w 1445"/>
                <a:gd name="T33" fmla="*/ 59 h 817"/>
                <a:gd name="T34" fmla="*/ 1425 w 1445"/>
                <a:gd name="T35" fmla="*/ 64 h 817"/>
                <a:gd name="T36" fmla="*/ 1445 w 1445"/>
                <a:gd name="T37" fmla="*/ 104 h 817"/>
                <a:gd name="T38" fmla="*/ 1442 w 1445"/>
                <a:gd name="T39" fmla="*/ 174 h 817"/>
                <a:gd name="T40" fmla="*/ 1395 w 1445"/>
                <a:gd name="T41" fmla="*/ 266 h 817"/>
                <a:gd name="T42" fmla="*/ 1334 w 1445"/>
                <a:gd name="T43" fmla="*/ 349 h 817"/>
                <a:gd name="T44" fmla="*/ 1265 w 1445"/>
                <a:gd name="T45" fmla="*/ 328 h 817"/>
                <a:gd name="T46" fmla="*/ 1167 w 1445"/>
                <a:gd name="T47" fmla="*/ 456 h 817"/>
                <a:gd name="T48" fmla="*/ 1147 w 1445"/>
                <a:gd name="T49" fmla="*/ 482 h 817"/>
                <a:gd name="T50" fmla="*/ 1151 w 1445"/>
                <a:gd name="T51" fmla="*/ 521 h 817"/>
                <a:gd name="T52" fmla="*/ 1180 w 1445"/>
                <a:gd name="T53" fmla="*/ 564 h 817"/>
                <a:gd name="T54" fmla="*/ 1197 w 1445"/>
                <a:gd name="T55" fmla="*/ 665 h 817"/>
                <a:gd name="T56" fmla="*/ 1129 w 1445"/>
                <a:gd name="T57" fmla="*/ 751 h 817"/>
                <a:gd name="T58" fmla="*/ 1019 w 1445"/>
                <a:gd name="T59" fmla="*/ 681 h 817"/>
                <a:gd name="T60" fmla="*/ 1010 w 1445"/>
                <a:gd name="T61" fmla="*/ 625 h 817"/>
                <a:gd name="T62" fmla="*/ 975 w 1445"/>
                <a:gd name="T63" fmla="*/ 589 h 817"/>
                <a:gd name="T64" fmla="*/ 943 w 1445"/>
                <a:gd name="T65" fmla="*/ 606 h 817"/>
                <a:gd name="T66" fmla="*/ 931 w 1445"/>
                <a:gd name="T67" fmla="*/ 658 h 817"/>
                <a:gd name="T68" fmla="*/ 896 w 1445"/>
                <a:gd name="T69" fmla="*/ 658 h 817"/>
                <a:gd name="T70" fmla="*/ 850 w 1445"/>
                <a:gd name="T71" fmla="*/ 650 h 817"/>
                <a:gd name="T72" fmla="*/ 729 w 1445"/>
                <a:gd name="T73" fmla="*/ 564 h 817"/>
                <a:gd name="T74" fmla="*/ 446 w 1445"/>
                <a:gd name="T75" fmla="*/ 514 h 817"/>
                <a:gd name="T76" fmla="*/ 0 w 1445"/>
                <a:gd name="T77" fmla="*/ 817 h 817"/>
                <a:gd name="T78" fmla="*/ 2 w 1445"/>
                <a:gd name="T79" fmla="*/ 521 h 817"/>
                <a:gd name="T80" fmla="*/ 37 w 1445"/>
                <a:gd name="T81" fmla="*/ 370 h 817"/>
                <a:gd name="T82" fmla="*/ 87 w 1445"/>
                <a:gd name="T83" fmla="*/ 314 h 817"/>
                <a:gd name="T84" fmla="*/ 90 w 1445"/>
                <a:gd name="T85" fmla="*/ 180 h 8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45" h="817">
                  <a:moveTo>
                    <a:pt x="90" y="180"/>
                  </a:moveTo>
                  <a:lnTo>
                    <a:pt x="233" y="277"/>
                  </a:lnTo>
                  <a:lnTo>
                    <a:pt x="399" y="278"/>
                  </a:lnTo>
                  <a:lnTo>
                    <a:pt x="455" y="239"/>
                  </a:lnTo>
                  <a:lnTo>
                    <a:pt x="562" y="366"/>
                  </a:lnTo>
                  <a:lnTo>
                    <a:pt x="827" y="115"/>
                  </a:lnTo>
                  <a:lnTo>
                    <a:pt x="929" y="128"/>
                  </a:lnTo>
                  <a:lnTo>
                    <a:pt x="973" y="104"/>
                  </a:lnTo>
                  <a:lnTo>
                    <a:pt x="1079" y="0"/>
                  </a:lnTo>
                  <a:lnTo>
                    <a:pt x="1128" y="12"/>
                  </a:lnTo>
                  <a:lnTo>
                    <a:pt x="1135" y="30"/>
                  </a:lnTo>
                  <a:lnTo>
                    <a:pt x="1214" y="36"/>
                  </a:lnTo>
                  <a:lnTo>
                    <a:pt x="1306" y="36"/>
                  </a:lnTo>
                  <a:lnTo>
                    <a:pt x="1319" y="71"/>
                  </a:lnTo>
                  <a:lnTo>
                    <a:pt x="1340" y="92"/>
                  </a:lnTo>
                  <a:lnTo>
                    <a:pt x="1359" y="82"/>
                  </a:lnTo>
                  <a:lnTo>
                    <a:pt x="1388" y="59"/>
                  </a:lnTo>
                  <a:lnTo>
                    <a:pt x="1425" y="64"/>
                  </a:lnTo>
                  <a:lnTo>
                    <a:pt x="1445" y="104"/>
                  </a:lnTo>
                  <a:lnTo>
                    <a:pt x="1442" y="174"/>
                  </a:lnTo>
                  <a:lnTo>
                    <a:pt x="1395" y="266"/>
                  </a:lnTo>
                  <a:lnTo>
                    <a:pt x="1334" y="349"/>
                  </a:lnTo>
                  <a:lnTo>
                    <a:pt x="1265" y="328"/>
                  </a:lnTo>
                  <a:lnTo>
                    <a:pt x="1167" y="456"/>
                  </a:lnTo>
                  <a:lnTo>
                    <a:pt x="1147" y="482"/>
                  </a:lnTo>
                  <a:lnTo>
                    <a:pt x="1151" y="521"/>
                  </a:lnTo>
                  <a:lnTo>
                    <a:pt x="1180" y="564"/>
                  </a:lnTo>
                  <a:lnTo>
                    <a:pt x="1197" y="665"/>
                  </a:lnTo>
                  <a:lnTo>
                    <a:pt x="1129" y="751"/>
                  </a:lnTo>
                  <a:lnTo>
                    <a:pt x="1019" y="681"/>
                  </a:lnTo>
                  <a:lnTo>
                    <a:pt x="1010" y="625"/>
                  </a:lnTo>
                  <a:lnTo>
                    <a:pt x="975" y="589"/>
                  </a:lnTo>
                  <a:lnTo>
                    <a:pt x="943" y="606"/>
                  </a:lnTo>
                  <a:lnTo>
                    <a:pt x="931" y="658"/>
                  </a:lnTo>
                  <a:lnTo>
                    <a:pt x="896" y="658"/>
                  </a:lnTo>
                  <a:lnTo>
                    <a:pt x="850" y="650"/>
                  </a:lnTo>
                  <a:lnTo>
                    <a:pt x="729" y="564"/>
                  </a:lnTo>
                  <a:lnTo>
                    <a:pt x="446" y="514"/>
                  </a:lnTo>
                  <a:lnTo>
                    <a:pt x="0" y="817"/>
                  </a:lnTo>
                  <a:lnTo>
                    <a:pt x="2" y="521"/>
                  </a:lnTo>
                  <a:lnTo>
                    <a:pt x="37" y="370"/>
                  </a:lnTo>
                  <a:lnTo>
                    <a:pt x="87" y="314"/>
                  </a:lnTo>
                  <a:lnTo>
                    <a:pt x="90" y="18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44" name="Freeform 156"/>
            <p:cNvSpPr>
              <a:spLocks/>
            </p:cNvSpPr>
            <p:nvPr/>
          </p:nvSpPr>
          <p:spPr bwMode="auto">
            <a:xfrm>
              <a:off x="3060" y="1459"/>
              <a:ext cx="159" cy="111"/>
            </a:xfrm>
            <a:custGeom>
              <a:avLst/>
              <a:gdLst>
                <a:gd name="T0" fmla="*/ 70 w 840"/>
                <a:gd name="T1" fmla="*/ 400 h 585"/>
                <a:gd name="T2" fmla="*/ 213 w 840"/>
                <a:gd name="T3" fmla="*/ 494 h 585"/>
                <a:gd name="T4" fmla="*/ 381 w 840"/>
                <a:gd name="T5" fmla="*/ 497 h 585"/>
                <a:gd name="T6" fmla="*/ 437 w 840"/>
                <a:gd name="T7" fmla="*/ 458 h 585"/>
                <a:gd name="T8" fmla="*/ 544 w 840"/>
                <a:gd name="T9" fmla="*/ 585 h 585"/>
                <a:gd name="T10" fmla="*/ 805 w 840"/>
                <a:gd name="T11" fmla="*/ 331 h 585"/>
                <a:gd name="T12" fmla="*/ 840 w 840"/>
                <a:gd name="T13" fmla="*/ 292 h 585"/>
                <a:gd name="T14" fmla="*/ 823 w 840"/>
                <a:gd name="T15" fmla="*/ 175 h 585"/>
                <a:gd name="T16" fmla="*/ 648 w 840"/>
                <a:gd name="T17" fmla="*/ 15 h 585"/>
                <a:gd name="T18" fmla="*/ 452 w 840"/>
                <a:gd name="T19" fmla="*/ 21 h 585"/>
                <a:gd name="T20" fmla="*/ 446 w 840"/>
                <a:gd name="T21" fmla="*/ 47 h 585"/>
                <a:gd name="T22" fmla="*/ 332 w 840"/>
                <a:gd name="T23" fmla="*/ 56 h 585"/>
                <a:gd name="T24" fmla="*/ 245 w 840"/>
                <a:gd name="T25" fmla="*/ 0 h 585"/>
                <a:gd name="T26" fmla="*/ 219 w 840"/>
                <a:gd name="T27" fmla="*/ 0 h 585"/>
                <a:gd name="T28" fmla="*/ 100 w 840"/>
                <a:gd name="T29" fmla="*/ 76 h 585"/>
                <a:gd name="T30" fmla="*/ 0 w 840"/>
                <a:gd name="T31" fmla="*/ 218 h 585"/>
                <a:gd name="T32" fmla="*/ 12 w 840"/>
                <a:gd name="T33" fmla="*/ 280 h 585"/>
                <a:gd name="T34" fmla="*/ 68 w 840"/>
                <a:gd name="T35" fmla="*/ 376 h 585"/>
                <a:gd name="T36" fmla="*/ 70 w 840"/>
                <a:gd name="T37" fmla="*/ 400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40" h="585">
                  <a:moveTo>
                    <a:pt x="70" y="400"/>
                  </a:moveTo>
                  <a:lnTo>
                    <a:pt x="213" y="494"/>
                  </a:lnTo>
                  <a:lnTo>
                    <a:pt x="381" y="497"/>
                  </a:lnTo>
                  <a:lnTo>
                    <a:pt x="437" y="458"/>
                  </a:lnTo>
                  <a:lnTo>
                    <a:pt x="544" y="585"/>
                  </a:lnTo>
                  <a:lnTo>
                    <a:pt x="805" y="331"/>
                  </a:lnTo>
                  <a:lnTo>
                    <a:pt x="840" y="292"/>
                  </a:lnTo>
                  <a:lnTo>
                    <a:pt x="823" y="175"/>
                  </a:lnTo>
                  <a:lnTo>
                    <a:pt x="648" y="15"/>
                  </a:lnTo>
                  <a:lnTo>
                    <a:pt x="452" y="21"/>
                  </a:lnTo>
                  <a:lnTo>
                    <a:pt x="446" y="47"/>
                  </a:lnTo>
                  <a:lnTo>
                    <a:pt x="332" y="56"/>
                  </a:lnTo>
                  <a:lnTo>
                    <a:pt x="245" y="0"/>
                  </a:lnTo>
                  <a:lnTo>
                    <a:pt x="219" y="0"/>
                  </a:lnTo>
                  <a:lnTo>
                    <a:pt x="100" y="76"/>
                  </a:lnTo>
                  <a:lnTo>
                    <a:pt x="0" y="218"/>
                  </a:lnTo>
                  <a:lnTo>
                    <a:pt x="12" y="280"/>
                  </a:lnTo>
                  <a:lnTo>
                    <a:pt x="68" y="376"/>
                  </a:lnTo>
                  <a:lnTo>
                    <a:pt x="70" y="40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45" name="Freeform 157"/>
            <p:cNvSpPr>
              <a:spLocks/>
            </p:cNvSpPr>
            <p:nvPr/>
          </p:nvSpPr>
          <p:spPr bwMode="auto">
            <a:xfrm>
              <a:off x="3524" y="1311"/>
              <a:ext cx="70" cy="135"/>
            </a:xfrm>
            <a:custGeom>
              <a:avLst/>
              <a:gdLst>
                <a:gd name="T0" fmla="*/ 0 w 368"/>
                <a:gd name="T1" fmla="*/ 0 h 712"/>
                <a:gd name="T2" fmla="*/ 9 w 368"/>
                <a:gd name="T3" fmla="*/ 157 h 712"/>
                <a:gd name="T4" fmla="*/ 20 w 368"/>
                <a:gd name="T5" fmla="*/ 274 h 712"/>
                <a:gd name="T6" fmla="*/ 32 w 368"/>
                <a:gd name="T7" fmla="*/ 344 h 712"/>
                <a:gd name="T8" fmla="*/ 12 w 368"/>
                <a:gd name="T9" fmla="*/ 358 h 712"/>
                <a:gd name="T10" fmla="*/ 19 w 368"/>
                <a:gd name="T11" fmla="*/ 396 h 712"/>
                <a:gd name="T12" fmla="*/ 34 w 368"/>
                <a:gd name="T13" fmla="*/ 399 h 712"/>
                <a:gd name="T14" fmla="*/ 47 w 368"/>
                <a:gd name="T15" fmla="*/ 405 h 712"/>
                <a:gd name="T16" fmla="*/ 48 w 368"/>
                <a:gd name="T17" fmla="*/ 441 h 712"/>
                <a:gd name="T18" fmla="*/ 49 w 368"/>
                <a:gd name="T19" fmla="*/ 460 h 712"/>
                <a:gd name="T20" fmla="*/ 70 w 368"/>
                <a:gd name="T21" fmla="*/ 467 h 712"/>
                <a:gd name="T22" fmla="*/ 67 w 368"/>
                <a:gd name="T23" fmla="*/ 517 h 712"/>
                <a:gd name="T24" fmla="*/ 129 w 368"/>
                <a:gd name="T25" fmla="*/ 590 h 712"/>
                <a:gd name="T26" fmla="*/ 144 w 368"/>
                <a:gd name="T27" fmla="*/ 651 h 712"/>
                <a:gd name="T28" fmla="*/ 191 w 368"/>
                <a:gd name="T29" fmla="*/ 712 h 712"/>
                <a:gd name="T30" fmla="*/ 244 w 368"/>
                <a:gd name="T31" fmla="*/ 551 h 712"/>
                <a:gd name="T32" fmla="*/ 270 w 368"/>
                <a:gd name="T33" fmla="*/ 493 h 712"/>
                <a:gd name="T34" fmla="*/ 368 w 368"/>
                <a:gd name="T35" fmla="*/ 400 h 712"/>
                <a:gd name="T36" fmla="*/ 325 w 368"/>
                <a:gd name="T37" fmla="*/ 340 h 712"/>
                <a:gd name="T38" fmla="*/ 66 w 368"/>
                <a:gd name="T39" fmla="*/ 77 h 712"/>
                <a:gd name="T40" fmla="*/ 0 w 368"/>
                <a:gd name="T41" fmla="*/ 0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8" h="712">
                  <a:moveTo>
                    <a:pt x="0" y="0"/>
                  </a:moveTo>
                  <a:lnTo>
                    <a:pt x="9" y="157"/>
                  </a:lnTo>
                  <a:lnTo>
                    <a:pt x="20" y="274"/>
                  </a:lnTo>
                  <a:lnTo>
                    <a:pt x="32" y="344"/>
                  </a:lnTo>
                  <a:lnTo>
                    <a:pt x="12" y="358"/>
                  </a:lnTo>
                  <a:lnTo>
                    <a:pt x="19" y="396"/>
                  </a:lnTo>
                  <a:lnTo>
                    <a:pt x="34" y="399"/>
                  </a:lnTo>
                  <a:lnTo>
                    <a:pt x="47" y="405"/>
                  </a:lnTo>
                  <a:lnTo>
                    <a:pt x="48" y="441"/>
                  </a:lnTo>
                  <a:lnTo>
                    <a:pt x="49" y="460"/>
                  </a:lnTo>
                  <a:lnTo>
                    <a:pt x="70" y="467"/>
                  </a:lnTo>
                  <a:lnTo>
                    <a:pt x="67" y="517"/>
                  </a:lnTo>
                  <a:lnTo>
                    <a:pt x="129" y="590"/>
                  </a:lnTo>
                  <a:lnTo>
                    <a:pt x="144" y="651"/>
                  </a:lnTo>
                  <a:lnTo>
                    <a:pt x="191" y="712"/>
                  </a:lnTo>
                  <a:lnTo>
                    <a:pt x="244" y="551"/>
                  </a:lnTo>
                  <a:lnTo>
                    <a:pt x="270" y="493"/>
                  </a:lnTo>
                  <a:lnTo>
                    <a:pt x="368" y="400"/>
                  </a:lnTo>
                  <a:lnTo>
                    <a:pt x="325" y="340"/>
                  </a:lnTo>
                  <a:lnTo>
                    <a:pt x="66" y="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46" name="Freeform 158"/>
            <p:cNvSpPr>
              <a:spLocks/>
            </p:cNvSpPr>
            <p:nvPr/>
          </p:nvSpPr>
          <p:spPr bwMode="auto">
            <a:xfrm>
              <a:off x="3238" y="1319"/>
              <a:ext cx="132" cy="87"/>
            </a:xfrm>
            <a:custGeom>
              <a:avLst/>
              <a:gdLst>
                <a:gd name="T0" fmla="*/ 218 w 694"/>
                <a:gd name="T1" fmla="*/ 33 h 465"/>
                <a:gd name="T2" fmla="*/ 306 w 694"/>
                <a:gd name="T3" fmla="*/ 121 h 465"/>
                <a:gd name="T4" fmla="*/ 403 w 694"/>
                <a:gd name="T5" fmla="*/ 0 h 465"/>
                <a:gd name="T6" fmla="*/ 494 w 694"/>
                <a:gd name="T7" fmla="*/ 0 h 465"/>
                <a:gd name="T8" fmla="*/ 556 w 694"/>
                <a:gd name="T9" fmla="*/ 30 h 465"/>
                <a:gd name="T10" fmla="*/ 617 w 694"/>
                <a:gd name="T11" fmla="*/ 38 h 465"/>
                <a:gd name="T12" fmla="*/ 629 w 694"/>
                <a:gd name="T13" fmla="*/ 60 h 465"/>
                <a:gd name="T14" fmla="*/ 488 w 694"/>
                <a:gd name="T15" fmla="*/ 198 h 465"/>
                <a:gd name="T16" fmla="*/ 505 w 694"/>
                <a:gd name="T17" fmla="*/ 253 h 465"/>
                <a:gd name="T18" fmla="*/ 491 w 694"/>
                <a:gd name="T19" fmla="*/ 297 h 465"/>
                <a:gd name="T20" fmla="*/ 512 w 694"/>
                <a:gd name="T21" fmla="*/ 339 h 465"/>
                <a:gd name="T22" fmla="*/ 638 w 694"/>
                <a:gd name="T23" fmla="*/ 333 h 465"/>
                <a:gd name="T24" fmla="*/ 649 w 694"/>
                <a:gd name="T25" fmla="*/ 384 h 465"/>
                <a:gd name="T26" fmla="*/ 694 w 694"/>
                <a:gd name="T27" fmla="*/ 365 h 465"/>
                <a:gd name="T28" fmla="*/ 517 w 694"/>
                <a:gd name="T29" fmla="*/ 447 h 465"/>
                <a:gd name="T30" fmla="*/ 459 w 694"/>
                <a:gd name="T31" fmla="*/ 447 h 465"/>
                <a:gd name="T32" fmla="*/ 432 w 694"/>
                <a:gd name="T33" fmla="*/ 465 h 465"/>
                <a:gd name="T34" fmla="*/ 314 w 694"/>
                <a:gd name="T35" fmla="*/ 413 h 465"/>
                <a:gd name="T36" fmla="*/ 117 w 694"/>
                <a:gd name="T37" fmla="*/ 421 h 465"/>
                <a:gd name="T38" fmla="*/ 91 w 694"/>
                <a:gd name="T39" fmla="*/ 360 h 465"/>
                <a:gd name="T40" fmla="*/ 91 w 694"/>
                <a:gd name="T41" fmla="*/ 324 h 465"/>
                <a:gd name="T42" fmla="*/ 194 w 694"/>
                <a:gd name="T43" fmla="*/ 307 h 465"/>
                <a:gd name="T44" fmla="*/ 264 w 694"/>
                <a:gd name="T45" fmla="*/ 195 h 465"/>
                <a:gd name="T46" fmla="*/ 17 w 694"/>
                <a:gd name="T47" fmla="*/ 218 h 465"/>
                <a:gd name="T48" fmla="*/ 0 w 694"/>
                <a:gd name="T49" fmla="*/ 142 h 465"/>
                <a:gd name="T50" fmla="*/ 20 w 694"/>
                <a:gd name="T51" fmla="*/ 127 h 465"/>
                <a:gd name="T52" fmla="*/ 58 w 694"/>
                <a:gd name="T53" fmla="*/ 147 h 465"/>
                <a:gd name="T54" fmla="*/ 91 w 694"/>
                <a:gd name="T55" fmla="*/ 154 h 465"/>
                <a:gd name="T56" fmla="*/ 124 w 694"/>
                <a:gd name="T57" fmla="*/ 124 h 465"/>
                <a:gd name="T58" fmla="*/ 144 w 694"/>
                <a:gd name="T59" fmla="*/ 83 h 465"/>
                <a:gd name="T60" fmla="*/ 203 w 694"/>
                <a:gd name="T61" fmla="*/ 68 h 465"/>
                <a:gd name="T62" fmla="*/ 218 w 694"/>
                <a:gd name="T63" fmla="*/ 33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94" h="465">
                  <a:moveTo>
                    <a:pt x="218" y="33"/>
                  </a:moveTo>
                  <a:lnTo>
                    <a:pt x="306" y="121"/>
                  </a:lnTo>
                  <a:lnTo>
                    <a:pt x="403" y="0"/>
                  </a:lnTo>
                  <a:lnTo>
                    <a:pt x="494" y="0"/>
                  </a:lnTo>
                  <a:lnTo>
                    <a:pt x="556" y="30"/>
                  </a:lnTo>
                  <a:lnTo>
                    <a:pt x="617" y="38"/>
                  </a:lnTo>
                  <a:lnTo>
                    <a:pt x="629" y="60"/>
                  </a:lnTo>
                  <a:lnTo>
                    <a:pt x="488" y="198"/>
                  </a:lnTo>
                  <a:lnTo>
                    <a:pt x="505" y="253"/>
                  </a:lnTo>
                  <a:lnTo>
                    <a:pt x="491" y="297"/>
                  </a:lnTo>
                  <a:lnTo>
                    <a:pt x="512" y="339"/>
                  </a:lnTo>
                  <a:lnTo>
                    <a:pt x="638" y="333"/>
                  </a:lnTo>
                  <a:lnTo>
                    <a:pt x="649" y="384"/>
                  </a:lnTo>
                  <a:lnTo>
                    <a:pt x="694" y="365"/>
                  </a:lnTo>
                  <a:lnTo>
                    <a:pt x="517" y="447"/>
                  </a:lnTo>
                  <a:lnTo>
                    <a:pt x="459" y="447"/>
                  </a:lnTo>
                  <a:lnTo>
                    <a:pt x="432" y="465"/>
                  </a:lnTo>
                  <a:lnTo>
                    <a:pt x="314" y="413"/>
                  </a:lnTo>
                  <a:lnTo>
                    <a:pt x="117" y="421"/>
                  </a:lnTo>
                  <a:lnTo>
                    <a:pt x="91" y="360"/>
                  </a:lnTo>
                  <a:lnTo>
                    <a:pt x="91" y="324"/>
                  </a:lnTo>
                  <a:lnTo>
                    <a:pt x="194" y="307"/>
                  </a:lnTo>
                  <a:lnTo>
                    <a:pt x="264" y="195"/>
                  </a:lnTo>
                  <a:lnTo>
                    <a:pt x="17" y="218"/>
                  </a:lnTo>
                  <a:lnTo>
                    <a:pt x="0" y="142"/>
                  </a:lnTo>
                  <a:lnTo>
                    <a:pt x="20" y="127"/>
                  </a:lnTo>
                  <a:lnTo>
                    <a:pt x="58" y="147"/>
                  </a:lnTo>
                  <a:lnTo>
                    <a:pt x="91" y="154"/>
                  </a:lnTo>
                  <a:lnTo>
                    <a:pt x="124" y="124"/>
                  </a:lnTo>
                  <a:lnTo>
                    <a:pt x="144" y="83"/>
                  </a:lnTo>
                  <a:lnTo>
                    <a:pt x="203" y="68"/>
                  </a:lnTo>
                  <a:lnTo>
                    <a:pt x="218" y="3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47" name="Freeform 159"/>
            <p:cNvSpPr>
              <a:spLocks/>
            </p:cNvSpPr>
            <p:nvPr/>
          </p:nvSpPr>
          <p:spPr bwMode="auto">
            <a:xfrm>
              <a:off x="3242" y="1398"/>
              <a:ext cx="109" cy="120"/>
            </a:xfrm>
            <a:custGeom>
              <a:avLst/>
              <a:gdLst>
                <a:gd name="T0" fmla="*/ 455 w 582"/>
                <a:gd name="T1" fmla="*/ 608 h 637"/>
                <a:gd name="T2" fmla="*/ 582 w 582"/>
                <a:gd name="T3" fmla="*/ 343 h 637"/>
                <a:gd name="T4" fmla="*/ 482 w 582"/>
                <a:gd name="T5" fmla="*/ 355 h 637"/>
                <a:gd name="T6" fmla="*/ 420 w 582"/>
                <a:gd name="T7" fmla="*/ 49 h 637"/>
                <a:gd name="T8" fmla="*/ 302 w 582"/>
                <a:gd name="T9" fmla="*/ 0 h 637"/>
                <a:gd name="T10" fmla="*/ 102 w 582"/>
                <a:gd name="T11" fmla="*/ 8 h 637"/>
                <a:gd name="T12" fmla="*/ 58 w 582"/>
                <a:gd name="T13" fmla="*/ 29 h 637"/>
                <a:gd name="T14" fmla="*/ 41 w 582"/>
                <a:gd name="T15" fmla="*/ 114 h 637"/>
                <a:gd name="T16" fmla="*/ 35 w 582"/>
                <a:gd name="T17" fmla="*/ 279 h 637"/>
                <a:gd name="T18" fmla="*/ 23 w 582"/>
                <a:gd name="T19" fmla="*/ 343 h 637"/>
                <a:gd name="T20" fmla="*/ 0 w 582"/>
                <a:gd name="T21" fmla="*/ 373 h 637"/>
                <a:gd name="T22" fmla="*/ 5 w 582"/>
                <a:gd name="T23" fmla="*/ 432 h 637"/>
                <a:gd name="T24" fmla="*/ 32 w 582"/>
                <a:gd name="T25" fmla="*/ 488 h 637"/>
                <a:gd name="T26" fmla="*/ 109 w 582"/>
                <a:gd name="T27" fmla="*/ 541 h 637"/>
                <a:gd name="T28" fmla="*/ 162 w 582"/>
                <a:gd name="T29" fmla="*/ 556 h 637"/>
                <a:gd name="T30" fmla="*/ 167 w 582"/>
                <a:gd name="T31" fmla="*/ 569 h 637"/>
                <a:gd name="T32" fmla="*/ 332 w 582"/>
                <a:gd name="T33" fmla="*/ 582 h 637"/>
                <a:gd name="T34" fmla="*/ 341 w 582"/>
                <a:gd name="T35" fmla="*/ 599 h 637"/>
                <a:gd name="T36" fmla="*/ 370 w 582"/>
                <a:gd name="T37" fmla="*/ 637 h 637"/>
                <a:gd name="T38" fmla="*/ 417 w 582"/>
                <a:gd name="T39" fmla="*/ 610 h 637"/>
                <a:gd name="T40" fmla="*/ 455 w 582"/>
                <a:gd name="T41" fmla="*/ 608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82" h="637">
                  <a:moveTo>
                    <a:pt x="455" y="608"/>
                  </a:moveTo>
                  <a:lnTo>
                    <a:pt x="582" y="343"/>
                  </a:lnTo>
                  <a:lnTo>
                    <a:pt x="482" y="355"/>
                  </a:lnTo>
                  <a:lnTo>
                    <a:pt x="420" y="49"/>
                  </a:lnTo>
                  <a:lnTo>
                    <a:pt x="302" y="0"/>
                  </a:lnTo>
                  <a:lnTo>
                    <a:pt x="102" y="8"/>
                  </a:lnTo>
                  <a:lnTo>
                    <a:pt x="58" y="29"/>
                  </a:lnTo>
                  <a:lnTo>
                    <a:pt x="41" y="114"/>
                  </a:lnTo>
                  <a:lnTo>
                    <a:pt x="35" y="279"/>
                  </a:lnTo>
                  <a:lnTo>
                    <a:pt x="23" y="343"/>
                  </a:lnTo>
                  <a:lnTo>
                    <a:pt x="0" y="373"/>
                  </a:lnTo>
                  <a:lnTo>
                    <a:pt x="5" y="432"/>
                  </a:lnTo>
                  <a:lnTo>
                    <a:pt x="32" y="488"/>
                  </a:lnTo>
                  <a:lnTo>
                    <a:pt x="109" y="541"/>
                  </a:lnTo>
                  <a:lnTo>
                    <a:pt x="162" y="556"/>
                  </a:lnTo>
                  <a:lnTo>
                    <a:pt x="167" y="569"/>
                  </a:lnTo>
                  <a:lnTo>
                    <a:pt x="332" y="582"/>
                  </a:lnTo>
                  <a:lnTo>
                    <a:pt x="341" y="599"/>
                  </a:lnTo>
                  <a:lnTo>
                    <a:pt x="370" y="637"/>
                  </a:lnTo>
                  <a:lnTo>
                    <a:pt x="417" y="610"/>
                  </a:lnTo>
                  <a:lnTo>
                    <a:pt x="455" y="60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48" name="Freeform 160"/>
            <p:cNvSpPr>
              <a:spLocks/>
            </p:cNvSpPr>
            <p:nvPr/>
          </p:nvSpPr>
          <p:spPr bwMode="auto">
            <a:xfrm>
              <a:off x="3413" y="668"/>
              <a:ext cx="101" cy="109"/>
            </a:xfrm>
            <a:custGeom>
              <a:avLst/>
              <a:gdLst>
                <a:gd name="T0" fmla="*/ 0 w 524"/>
                <a:gd name="T1" fmla="*/ 195 h 577"/>
                <a:gd name="T2" fmla="*/ 36 w 524"/>
                <a:gd name="T3" fmla="*/ 179 h 577"/>
                <a:gd name="T4" fmla="*/ 63 w 524"/>
                <a:gd name="T5" fmla="*/ 142 h 577"/>
                <a:gd name="T6" fmla="*/ 113 w 524"/>
                <a:gd name="T7" fmla="*/ 138 h 577"/>
                <a:gd name="T8" fmla="*/ 172 w 524"/>
                <a:gd name="T9" fmla="*/ 108 h 577"/>
                <a:gd name="T10" fmla="*/ 204 w 524"/>
                <a:gd name="T11" fmla="*/ 78 h 577"/>
                <a:gd name="T12" fmla="*/ 212 w 524"/>
                <a:gd name="T13" fmla="*/ 23 h 577"/>
                <a:gd name="T14" fmla="*/ 248 w 524"/>
                <a:gd name="T15" fmla="*/ 20 h 577"/>
                <a:gd name="T16" fmla="*/ 293 w 524"/>
                <a:gd name="T17" fmla="*/ 0 h 577"/>
                <a:gd name="T18" fmla="*/ 433 w 524"/>
                <a:gd name="T19" fmla="*/ 57 h 577"/>
                <a:gd name="T20" fmla="*/ 419 w 524"/>
                <a:gd name="T21" fmla="*/ 127 h 577"/>
                <a:gd name="T22" fmla="*/ 457 w 524"/>
                <a:gd name="T23" fmla="*/ 223 h 577"/>
                <a:gd name="T24" fmla="*/ 463 w 524"/>
                <a:gd name="T25" fmla="*/ 270 h 577"/>
                <a:gd name="T26" fmla="*/ 438 w 524"/>
                <a:gd name="T27" fmla="*/ 298 h 577"/>
                <a:gd name="T28" fmla="*/ 524 w 524"/>
                <a:gd name="T29" fmla="*/ 429 h 577"/>
                <a:gd name="T30" fmla="*/ 501 w 524"/>
                <a:gd name="T31" fmla="*/ 495 h 577"/>
                <a:gd name="T32" fmla="*/ 433 w 524"/>
                <a:gd name="T33" fmla="*/ 543 h 577"/>
                <a:gd name="T34" fmla="*/ 384 w 524"/>
                <a:gd name="T35" fmla="*/ 546 h 577"/>
                <a:gd name="T36" fmla="*/ 360 w 524"/>
                <a:gd name="T37" fmla="*/ 561 h 577"/>
                <a:gd name="T38" fmla="*/ 345 w 524"/>
                <a:gd name="T39" fmla="*/ 553 h 577"/>
                <a:gd name="T40" fmla="*/ 295 w 524"/>
                <a:gd name="T41" fmla="*/ 556 h 577"/>
                <a:gd name="T42" fmla="*/ 282 w 524"/>
                <a:gd name="T43" fmla="*/ 577 h 577"/>
                <a:gd name="T44" fmla="*/ 244 w 524"/>
                <a:gd name="T45" fmla="*/ 574 h 577"/>
                <a:gd name="T46" fmla="*/ 229 w 524"/>
                <a:gd name="T47" fmla="*/ 573 h 577"/>
                <a:gd name="T48" fmla="*/ 191 w 524"/>
                <a:gd name="T49" fmla="*/ 545 h 577"/>
                <a:gd name="T50" fmla="*/ 186 w 524"/>
                <a:gd name="T51" fmla="*/ 513 h 577"/>
                <a:gd name="T52" fmla="*/ 195 w 524"/>
                <a:gd name="T53" fmla="*/ 494 h 577"/>
                <a:gd name="T54" fmla="*/ 197 w 524"/>
                <a:gd name="T55" fmla="*/ 473 h 577"/>
                <a:gd name="T56" fmla="*/ 169 w 524"/>
                <a:gd name="T57" fmla="*/ 452 h 577"/>
                <a:gd name="T58" fmla="*/ 163 w 524"/>
                <a:gd name="T59" fmla="*/ 393 h 577"/>
                <a:gd name="T60" fmla="*/ 188 w 524"/>
                <a:gd name="T61" fmla="*/ 358 h 577"/>
                <a:gd name="T62" fmla="*/ 175 w 524"/>
                <a:gd name="T63" fmla="*/ 341 h 577"/>
                <a:gd name="T64" fmla="*/ 65 w 524"/>
                <a:gd name="T65" fmla="*/ 326 h 577"/>
                <a:gd name="T66" fmla="*/ 29 w 524"/>
                <a:gd name="T67" fmla="*/ 274 h 577"/>
                <a:gd name="T68" fmla="*/ 0 w 524"/>
                <a:gd name="T69" fmla="*/ 195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24" h="577">
                  <a:moveTo>
                    <a:pt x="0" y="195"/>
                  </a:moveTo>
                  <a:lnTo>
                    <a:pt x="36" y="179"/>
                  </a:lnTo>
                  <a:lnTo>
                    <a:pt x="63" y="142"/>
                  </a:lnTo>
                  <a:lnTo>
                    <a:pt x="113" y="138"/>
                  </a:lnTo>
                  <a:lnTo>
                    <a:pt x="172" y="108"/>
                  </a:lnTo>
                  <a:lnTo>
                    <a:pt x="204" y="78"/>
                  </a:lnTo>
                  <a:lnTo>
                    <a:pt x="212" y="23"/>
                  </a:lnTo>
                  <a:lnTo>
                    <a:pt x="248" y="20"/>
                  </a:lnTo>
                  <a:lnTo>
                    <a:pt x="293" y="0"/>
                  </a:lnTo>
                  <a:lnTo>
                    <a:pt x="433" y="57"/>
                  </a:lnTo>
                  <a:lnTo>
                    <a:pt x="419" y="127"/>
                  </a:lnTo>
                  <a:lnTo>
                    <a:pt x="457" y="223"/>
                  </a:lnTo>
                  <a:lnTo>
                    <a:pt x="463" y="270"/>
                  </a:lnTo>
                  <a:lnTo>
                    <a:pt x="438" y="298"/>
                  </a:lnTo>
                  <a:lnTo>
                    <a:pt x="524" y="429"/>
                  </a:lnTo>
                  <a:lnTo>
                    <a:pt x="501" y="495"/>
                  </a:lnTo>
                  <a:lnTo>
                    <a:pt x="433" y="543"/>
                  </a:lnTo>
                  <a:lnTo>
                    <a:pt x="384" y="546"/>
                  </a:lnTo>
                  <a:lnTo>
                    <a:pt x="360" y="561"/>
                  </a:lnTo>
                  <a:lnTo>
                    <a:pt x="345" y="553"/>
                  </a:lnTo>
                  <a:lnTo>
                    <a:pt x="295" y="556"/>
                  </a:lnTo>
                  <a:lnTo>
                    <a:pt x="282" y="577"/>
                  </a:lnTo>
                  <a:lnTo>
                    <a:pt x="244" y="574"/>
                  </a:lnTo>
                  <a:lnTo>
                    <a:pt x="229" y="573"/>
                  </a:lnTo>
                  <a:lnTo>
                    <a:pt x="191" y="545"/>
                  </a:lnTo>
                  <a:lnTo>
                    <a:pt x="186" y="513"/>
                  </a:lnTo>
                  <a:lnTo>
                    <a:pt x="195" y="494"/>
                  </a:lnTo>
                  <a:lnTo>
                    <a:pt x="197" y="473"/>
                  </a:lnTo>
                  <a:lnTo>
                    <a:pt x="169" y="452"/>
                  </a:lnTo>
                  <a:lnTo>
                    <a:pt x="163" y="393"/>
                  </a:lnTo>
                  <a:lnTo>
                    <a:pt x="188" y="358"/>
                  </a:lnTo>
                  <a:lnTo>
                    <a:pt x="175" y="341"/>
                  </a:lnTo>
                  <a:lnTo>
                    <a:pt x="65" y="326"/>
                  </a:lnTo>
                  <a:lnTo>
                    <a:pt x="29" y="274"/>
                  </a:lnTo>
                  <a:lnTo>
                    <a:pt x="0" y="19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49" name="Freeform 161"/>
            <p:cNvSpPr>
              <a:spLocks/>
            </p:cNvSpPr>
            <p:nvPr/>
          </p:nvSpPr>
          <p:spPr bwMode="auto">
            <a:xfrm>
              <a:off x="3493" y="678"/>
              <a:ext cx="201" cy="101"/>
            </a:xfrm>
            <a:custGeom>
              <a:avLst/>
              <a:gdLst>
                <a:gd name="T0" fmla="*/ 14 w 1052"/>
                <a:gd name="T1" fmla="*/ 0 h 525"/>
                <a:gd name="T2" fmla="*/ 163 w 1052"/>
                <a:gd name="T3" fmla="*/ 42 h 525"/>
                <a:gd name="T4" fmla="*/ 306 w 1052"/>
                <a:gd name="T5" fmla="*/ 17 h 525"/>
                <a:gd name="T6" fmla="*/ 321 w 1052"/>
                <a:gd name="T7" fmla="*/ 156 h 525"/>
                <a:gd name="T8" fmla="*/ 349 w 1052"/>
                <a:gd name="T9" fmla="*/ 225 h 525"/>
                <a:gd name="T10" fmla="*/ 630 w 1052"/>
                <a:gd name="T11" fmla="*/ 246 h 525"/>
                <a:gd name="T12" fmla="*/ 636 w 1052"/>
                <a:gd name="T13" fmla="*/ 231 h 525"/>
                <a:gd name="T14" fmla="*/ 739 w 1052"/>
                <a:gd name="T15" fmla="*/ 225 h 525"/>
                <a:gd name="T16" fmla="*/ 880 w 1052"/>
                <a:gd name="T17" fmla="*/ 241 h 525"/>
                <a:gd name="T18" fmla="*/ 953 w 1052"/>
                <a:gd name="T19" fmla="*/ 246 h 525"/>
                <a:gd name="T20" fmla="*/ 967 w 1052"/>
                <a:gd name="T21" fmla="*/ 261 h 525"/>
                <a:gd name="T22" fmla="*/ 1024 w 1052"/>
                <a:gd name="T23" fmla="*/ 261 h 525"/>
                <a:gd name="T24" fmla="*/ 1052 w 1052"/>
                <a:gd name="T25" fmla="*/ 295 h 525"/>
                <a:gd name="T26" fmla="*/ 1052 w 1052"/>
                <a:gd name="T27" fmla="*/ 317 h 525"/>
                <a:gd name="T28" fmla="*/ 974 w 1052"/>
                <a:gd name="T29" fmla="*/ 467 h 525"/>
                <a:gd name="T30" fmla="*/ 715 w 1052"/>
                <a:gd name="T31" fmla="*/ 484 h 525"/>
                <a:gd name="T32" fmla="*/ 683 w 1052"/>
                <a:gd name="T33" fmla="*/ 467 h 525"/>
                <a:gd name="T34" fmla="*/ 471 w 1052"/>
                <a:gd name="T35" fmla="*/ 467 h 525"/>
                <a:gd name="T36" fmla="*/ 426 w 1052"/>
                <a:gd name="T37" fmla="*/ 513 h 525"/>
                <a:gd name="T38" fmla="*/ 317 w 1052"/>
                <a:gd name="T39" fmla="*/ 525 h 525"/>
                <a:gd name="T40" fmla="*/ 248 w 1052"/>
                <a:gd name="T41" fmla="*/ 505 h 525"/>
                <a:gd name="T42" fmla="*/ 122 w 1052"/>
                <a:gd name="T43" fmla="*/ 484 h 525"/>
                <a:gd name="T44" fmla="*/ 80 w 1052"/>
                <a:gd name="T45" fmla="*/ 439 h 525"/>
                <a:gd name="T46" fmla="*/ 106 w 1052"/>
                <a:gd name="T47" fmla="*/ 368 h 525"/>
                <a:gd name="T48" fmla="*/ 17 w 1052"/>
                <a:gd name="T49" fmla="*/ 237 h 525"/>
                <a:gd name="T50" fmla="*/ 42 w 1052"/>
                <a:gd name="T51" fmla="*/ 214 h 525"/>
                <a:gd name="T52" fmla="*/ 39 w 1052"/>
                <a:gd name="T53" fmla="*/ 164 h 525"/>
                <a:gd name="T54" fmla="*/ 0 w 1052"/>
                <a:gd name="T55" fmla="*/ 70 h 525"/>
                <a:gd name="T56" fmla="*/ 14 w 1052"/>
                <a:gd name="T57" fmla="*/ 0 h 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52" h="525">
                  <a:moveTo>
                    <a:pt x="14" y="0"/>
                  </a:moveTo>
                  <a:lnTo>
                    <a:pt x="163" y="42"/>
                  </a:lnTo>
                  <a:lnTo>
                    <a:pt x="306" y="17"/>
                  </a:lnTo>
                  <a:lnTo>
                    <a:pt x="321" y="156"/>
                  </a:lnTo>
                  <a:lnTo>
                    <a:pt x="349" y="225"/>
                  </a:lnTo>
                  <a:lnTo>
                    <a:pt x="630" y="246"/>
                  </a:lnTo>
                  <a:lnTo>
                    <a:pt x="636" y="231"/>
                  </a:lnTo>
                  <a:lnTo>
                    <a:pt x="739" y="225"/>
                  </a:lnTo>
                  <a:lnTo>
                    <a:pt x="880" y="241"/>
                  </a:lnTo>
                  <a:lnTo>
                    <a:pt x="953" y="246"/>
                  </a:lnTo>
                  <a:lnTo>
                    <a:pt x="967" y="261"/>
                  </a:lnTo>
                  <a:lnTo>
                    <a:pt x="1024" y="261"/>
                  </a:lnTo>
                  <a:lnTo>
                    <a:pt x="1052" y="295"/>
                  </a:lnTo>
                  <a:lnTo>
                    <a:pt x="1052" y="317"/>
                  </a:lnTo>
                  <a:lnTo>
                    <a:pt x="974" y="467"/>
                  </a:lnTo>
                  <a:lnTo>
                    <a:pt x="715" y="484"/>
                  </a:lnTo>
                  <a:lnTo>
                    <a:pt x="683" y="467"/>
                  </a:lnTo>
                  <a:lnTo>
                    <a:pt x="471" y="467"/>
                  </a:lnTo>
                  <a:lnTo>
                    <a:pt x="426" y="513"/>
                  </a:lnTo>
                  <a:lnTo>
                    <a:pt x="317" y="525"/>
                  </a:lnTo>
                  <a:lnTo>
                    <a:pt x="248" y="505"/>
                  </a:lnTo>
                  <a:lnTo>
                    <a:pt x="122" y="484"/>
                  </a:lnTo>
                  <a:lnTo>
                    <a:pt x="80" y="439"/>
                  </a:lnTo>
                  <a:lnTo>
                    <a:pt x="106" y="368"/>
                  </a:lnTo>
                  <a:lnTo>
                    <a:pt x="17" y="237"/>
                  </a:lnTo>
                  <a:lnTo>
                    <a:pt x="42" y="214"/>
                  </a:lnTo>
                  <a:lnTo>
                    <a:pt x="39" y="164"/>
                  </a:lnTo>
                  <a:lnTo>
                    <a:pt x="0" y="7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50" name="Freeform 162"/>
            <p:cNvSpPr>
              <a:spLocks/>
            </p:cNvSpPr>
            <p:nvPr/>
          </p:nvSpPr>
          <p:spPr bwMode="auto">
            <a:xfrm>
              <a:off x="3461" y="762"/>
              <a:ext cx="276" cy="168"/>
            </a:xfrm>
            <a:custGeom>
              <a:avLst/>
              <a:gdLst>
                <a:gd name="T0" fmla="*/ 53 w 1454"/>
                <a:gd name="T1" fmla="*/ 415 h 880"/>
                <a:gd name="T2" fmla="*/ 86 w 1454"/>
                <a:gd name="T3" fmla="*/ 165 h 880"/>
                <a:gd name="T4" fmla="*/ 70 w 1454"/>
                <a:gd name="T5" fmla="*/ 139 h 880"/>
                <a:gd name="T6" fmla="*/ 41 w 1454"/>
                <a:gd name="T7" fmla="*/ 139 h 880"/>
                <a:gd name="T8" fmla="*/ 0 w 1454"/>
                <a:gd name="T9" fmla="*/ 79 h 880"/>
                <a:gd name="T10" fmla="*/ 37 w 1454"/>
                <a:gd name="T11" fmla="*/ 77 h 880"/>
                <a:gd name="T12" fmla="*/ 51 w 1454"/>
                <a:gd name="T13" fmla="*/ 59 h 880"/>
                <a:gd name="T14" fmla="*/ 99 w 1454"/>
                <a:gd name="T15" fmla="*/ 57 h 880"/>
                <a:gd name="T16" fmla="*/ 114 w 1454"/>
                <a:gd name="T17" fmla="*/ 66 h 880"/>
                <a:gd name="T18" fmla="*/ 138 w 1454"/>
                <a:gd name="T19" fmla="*/ 48 h 880"/>
                <a:gd name="T20" fmla="*/ 185 w 1454"/>
                <a:gd name="T21" fmla="*/ 46 h 880"/>
                <a:gd name="T22" fmla="*/ 252 w 1454"/>
                <a:gd name="T23" fmla="*/ 0 h 880"/>
                <a:gd name="T24" fmla="*/ 296 w 1454"/>
                <a:gd name="T25" fmla="*/ 46 h 880"/>
                <a:gd name="T26" fmla="*/ 422 w 1454"/>
                <a:gd name="T27" fmla="*/ 64 h 880"/>
                <a:gd name="T28" fmla="*/ 491 w 1454"/>
                <a:gd name="T29" fmla="*/ 86 h 880"/>
                <a:gd name="T30" fmla="*/ 598 w 1454"/>
                <a:gd name="T31" fmla="*/ 75 h 880"/>
                <a:gd name="T32" fmla="*/ 645 w 1454"/>
                <a:gd name="T33" fmla="*/ 28 h 880"/>
                <a:gd name="T34" fmla="*/ 854 w 1454"/>
                <a:gd name="T35" fmla="*/ 28 h 880"/>
                <a:gd name="T36" fmla="*/ 889 w 1454"/>
                <a:gd name="T37" fmla="*/ 44 h 880"/>
                <a:gd name="T38" fmla="*/ 1136 w 1454"/>
                <a:gd name="T39" fmla="*/ 30 h 880"/>
                <a:gd name="T40" fmla="*/ 1140 w 1454"/>
                <a:gd name="T41" fmla="*/ 83 h 880"/>
                <a:gd name="T42" fmla="*/ 1191 w 1454"/>
                <a:gd name="T43" fmla="*/ 176 h 880"/>
                <a:gd name="T44" fmla="*/ 1209 w 1454"/>
                <a:gd name="T45" fmla="*/ 218 h 880"/>
                <a:gd name="T46" fmla="*/ 1205 w 1454"/>
                <a:gd name="T47" fmla="*/ 318 h 880"/>
                <a:gd name="T48" fmla="*/ 1221 w 1454"/>
                <a:gd name="T49" fmla="*/ 348 h 880"/>
                <a:gd name="T50" fmla="*/ 1256 w 1454"/>
                <a:gd name="T51" fmla="*/ 355 h 880"/>
                <a:gd name="T52" fmla="*/ 1264 w 1454"/>
                <a:gd name="T53" fmla="*/ 340 h 880"/>
                <a:gd name="T54" fmla="*/ 1304 w 1454"/>
                <a:gd name="T55" fmla="*/ 336 h 880"/>
                <a:gd name="T56" fmla="*/ 1329 w 1454"/>
                <a:gd name="T57" fmla="*/ 342 h 880"/>
                <a:gd name="T58" fmla="*/ 1452 w 1454"/>
                <a:gd name="T59" fmla="*/ 488 h 880"/>
                <a:gd name="T60" fmla="*/ 1454 w 1454"/>
                <a:gd name="T61" fmla="*/ 584 h 880"/>
                <a:gd name="T62" fmla="*/ 1271 w 1454"/>
                <a:gd name="T63" fmla="*/ 461 h 880"/>
                <a:gd name="T64" fmla="*/ 1238 w 1454"/>
                <a:gd name="T65" fmla="*/ 474 h 880"/>
                <a:gd name="T66" fmla="*/ 1221 w 1454"/>
                <a:gd name="T67" fmla="*/ 488 h 880"/>
                <a:gd name="T68" fmla="*/ 1219 w 1454"/>
                <a:gd name="T69" fmla="*/ 525 h 880"/>
                <a:gd name="T70" fmla="*/ 1231 w 1454"/>
                <a:gd name="T71" fmla="*/ 567 h 880"/>
                <a:gd name="T72" fmla="*/ 1225 w 1454"/>
                <a:gd name="T73" fmla="*/ 587 h 880"/>
                <a:gd name="T74" fmla="*/ 1170 w 1454"/>
                <a:gd name="T75" fmla="*/ 604 h 880"/>
                <a:gd name="T76" fmla="*/ 1152 w 1454"/>
                <a:gd name="T77" fmla="*/ 606 h 880"/>
                <a:gd name="T78" fmla="*/ 998 w 1454"/>
                <a:gd name="T79" fmla="*/ 732 h 880"/>
                <a:gd name="T80" fmla="*/ 929 w 1454"/>
                <a:gd name="T81" fmla="*/ 770 h 880"/>
                <a:gd name="T82" fmla="*/ 878 w 1454"/>
                <a:gd name="T83" fmla="*/ 759 h 880"/>
                <a:gd name="T84" fmla="*/ 838 w 1454"/>
                <a:gd name="T85" fmla="*/ 695 h 880"/>
                <a:gd name="T86" fmla="*/ 726 w 1454"/>
                <a:gd name="T87" fmla="*/ 869 h 880"/>
                <a:gd name="T88" fmla="*/ 693 w 1454"/>
                <a:gd name="T89" fmla="*/ 863 h 880"/>
                <a:gd name="T90" fmla="*/ 677 w 1454"/>
                <a:gd name="T91" fmla="*/ 847 h 880"/>
                <a:gd name="T92" fmla="*/ 642 w 1454"/>
                <a:gd name="T93" fmla="*/ 854 h 880"/>
                <a:gd name="T94" fmla="*/ 617 w 1454"/>
                <a:gd name="T95" fmla="*/ 874 h 880"/>
                <a:gd name="T96" fmla="*/ 532 w 1454"/>
                <a:gd name="T97" fmla="*/ 880 h 880"/>
                <a:gd name="T98" fmla="*/ 518 w 1454"/>
                <a:gd name="T99" fmla="*/ 863 h 880"/>
                <a:gd name="T100" fmla="*/ 503 w 1454"/>
                <a:gd name="T101" fmla="*/ 739 h 880"/>
                <a:gd name="T102" fmla="*/ 436 w 1454"/>
                <a:gd name="T103" fmla="*/ 642 h 880"/>
                <a:gd name="T104" fmla="*/ 324 w 1454"/>
                <a:gd name="T105" fmla="*/ 622 h 880"/>
                <a:gd name="T106" fmla="*/ 249 w 1454"/>
                <a:gd name="T107" fmla="*/ 549 h 880"/>
                <a:gd name="T108" fmla="*/ 216 w 1454"/>
                <a:gd name="T109" fmla="*/ 543 h 880"/>
                <a:gd name="T110" fmla="*/ 53 w 1454"/>
                <a:gd name="T111" fmla="*/ 415 h 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454" h="880">
                  <a:moveTo>
                    <a:pt x="53" y="415"/>
                  </a:moveTo>
                  <a:lnTo>
                    <a:pt x="86" y="165"/>
                  </a:lnTo>
                  <a:lnTo>
                    <a:pt x="70" y="139"/>
                  </a:lnTo>
                  <a:lnTo>
                    <a:pt x="41" y="139"/>
                  </a:lnTo>
                  <a:lnTo>
                    <a:pt x="0" y="79"/>
                  </a:lnTo>
                  <a:lnTo>
                    <a:pt x="37" y="77"/>
                  </a:lnTo>
                  <a:lnTo>
                    <a:pt x="51" y="59"/>
                  </a:lnTo>
                  <a:lnTo>
                    <a:pt x="99" y="57"/>
                  </a:lnTo>
                  <a:lnTo>
                    <a:pt x="114" y="66"/>
                  </a:lnTo>
                  <a:lnTo>
                    <a:pt x="138" y="48"/>
                  </a:lnTo>
                  <a:lnTo>
                    <a:pt x="185" y="46"/>
                  </a:lnTo>
                  <a:lnTo>
                    <a:pt x="252" y="0"/>
                  </a:lnTo>
                  <a:lnTo>
                    <a:pt x="296" y="46"/>
                  </a:lnTo>
                  <a:lnTo>
                    <a:pt x="422" y="64"/>
                  </a:lnTo>
                  <a:lnTo>
                    <a:pt x="491" y="86"/>
                  </a:lnTo>
                  <a:lnTo>
                    <a:pt x="598" y="75"/>
                  </a:lnTo>
                  <a:lnTo>
                    <a:pt x="645" y="28"/>
                  </a:lnTo>
                  <a:lnTo>
                    <a:pt x="854" y="28"/>
                  </a:lnTo>
                  <a:lnTo>
                    <a:pt x="889" y="44"/>
                  </a:lnTo>
                  <a:lnTo>
                    <a:pt x="1136" y="30"/>
                  </a:lnTo>
                  <a:lnTo>
                    <a:pt x="1140" y="83"/>
                  </a:lnTo>
                  <a:lnTo>
                    <a:pt x="1191" y="176"/>
                  </a:lnTo>
                  <a:lnTo>
                    <a:pt x="1209" y="218"/>
                  </a:lnTo>
                  <a:lnTo>
                    <a:pt x="1205" y="318"/>
                  </a:lnTo>
                  <a:lnTo>
                    <a:pt x="1221" y="348"/>
                  </a:lnTo>
                  <a:lnTo>
                    <a:pt x="1256" y="355"/>
                  </a:lnTo>
                  <a:lnTo>
                    <a:pt x="1264" y="340"/>
                  </a:lnTo>
                  <a:lnTo>
                    <a:pt x="1304" y="336"/>
                  </a:lnTo>
                  <a:lnTo>
                    <a:pt x="1329" y="342"/>
                  </a:lnTo>
                  <a:lnTo>
                    <a:pt x="1452" y="488"/>
                  </a:lnTo>
                  <a:lnTo>
                    <a:pt x="1454" y="584"/>
                  </a:lnTo>
                  <a:lnTo>
                    <a:pt x="1271" y="461"/>
                  </a:lnTo>
                  <a:lnTo>
                    <a:pt x="1238" y="474"/>
                  </a:lnTo>
                  <a:lnTo>
                    <a:pt x="1221" y="488"/>
                  </a:lnTo>
                  <a:lnTo>
                    <a:pt x="1219" y="525"/>
                  </a:lnTo>
                  <a:lnTo>
                    <a:pt x="1231" y="567"/>
                  </a:lnTo>
                  <a:lnTo>
                    <a:pt x="1225" y="587"/>
                  </a:lnTo>
                  <a:lnTo>
                    <a:pt x="1170" y="604"/>
                  </a:lnTo>
                  <a:lnTo>
                    <a:pt x="1152" y="606"/>
                  </a:lnTo>
                  <a:lnTo>
                    <a:pt x="998" y="732"/>
                  </a:lnTo>
                  <a:lnTo>
                    <a:pt x="929" y="770"/>
                  </a:lnTo>
                  <a:lnTo>
                    <a:pt x="878" y="759"/>
                  </a:lnTo>
                  <a:lnTo>
                    <a:pt x="838" y="695"/>
                  </a:lnTo>
                  <a:lnTo>
                    <a:pt x="726" y="869"/>
                  </a:lnTo>
                  <a:lnTo>
                    <a:pt x="693" y="863"/>
                  </a:lnTo>
                  <a:lnTo>
                    <a:pt x="677" y="847"/>
                  </a:lnTo>
                  <a:lnTo>
                    <a:pt x="642" y="854"/>
                  </a:lnTo>
                  <a:lnTo>
                    <a:pt x="617" y="874"/>
                  </a:lnTo>
                  <a:lnTo>
                    <a:pt x="532" y="880"/>
                  </a:lnTo>
                  <a:lnTo>
                    <a:pt x="518" y="863"/>
                  </a:lnTo>
                  <a:lnTo>
                    <a:pt x="503" y="739"/>
                  </a:lnTo>
                  <a:lnTo>
                    <a:pt x="436" y="642"/>
                  </a:lnTo>
                  <a:lnTo>
                    <a:pt x="324" y="622"/>
                  </a:lnTo>
                  <a:lnTo>
                    <a:pt x="249" y="549"/>
                  </a:lnTo>
                  <a:lnTo>
                    <a:pt x="216" y="543"/>
                  </a:lnTo>
                  <a:lnTo>
                    <a:pt x="53" y="41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51" name="Freeform 163"/>
            <p:cNvSpPr>
              <a:spLocks/>
            </p:cNvSpPr>
            <p:nvPr/>
          </p:nvSpPr>
          <p:spPr bwMode="auto">
            <a:xfrm>
              <a:off x="3464" y="841"/>
              <a:ext cx="322" cy="153"/>
            </a:xfrm>
            <a:custGeom>
              <a:avLst/>
              <a:gdLst>
                <a:gd name="T0" fmla="*/ 0 w 1699"/>
                <a:gd name="T1" fmla="*/ 158 h 803"/>
                <a:gd name="T2" fmla="*/ 36 w 1699"/>
                <a:gd name="T3" fmla="*/ 0 h 803"/>
                <a:gd name="T4" fmla="*/ 200 w 1699"/>
                <a:gd name="T5" fmla="*/ 128 h 803"/>
                <a:gd name="T6" fmla="*/ 234 w 1699"/>
                <a:gd name="T7" fmla="*/ 133 h 803"/>
                <a:gd name="T8" fmla="*/ 306 w 1699"/>
                <a:gd name="T9" fmla="*/ 206 h 803"/>
                <a:gd name="T10" fmla="*/ 419 w 1699"/>
                <a:gd name="T11" fmla="*/ 227 h 803"/>
                <a:gd name="T12" fmla="*/ 489 w 1699"/>
                <a:gd name="T13" fmla="*/ 329 h 803"/>
                <a:gd name="T14" fmla="*/ 502 w 1699"/>
                <a:gd name="T15" fmla="*/ 449 h 803"/>
                <a:gd name="T16" fmla="*/ 518 w 1699"/>
                <a:gd name="T17" fmla="*/ 467 h 803"/>
                <a:gd name="T18" fmla="*/ 600 w 1699"/>
                <a:gd name="T19" fmla="*/ 459 h 803"/>
                <a:gd name="T20" fmla="*/ 623 w 1699"/>
                <a:gd name="T21" fmla="*/ 439 h 803"/>
                <a:gd name="T22" fmla="*/ 660 w 1699"/>
                <a:gd name="T23" fmla="*/ 433 h 803"/>
                <a:gd name="T24" fmla="*/ 676 w 1699"/>
                <a:gd name="T25" fmla="*/ 447 h 803"/>
                <a:gd name="T26" fmla="*/ 713 w 1699"/>
                <a:gd name="T27" fmla="*/ 453 h 803"/>
                <a:gd name="T28" fmla="*/ 822 w 1699"/>
                <a:gd name="T29" fmla="*/ 284 h 803"/>
                <a:gd name="T30" fmla="*/ 862 w 1699"/>
                <a:gd name="T31" fmla="*/ 344 h 803"/>
                <a:gd name="T32" fmla="*/ 914 w 1699"/>
                <a:gd name="T33" fmla="*/ 354 h 803"/>
                <a:gd name="T34" fmla="*/ 982 w 1699"/>
                <a:gd name="T35" fmla="*/ 317 h 803"/>
                <a:gd name="T36" fmla="*/ 1136 w 1699"/>
                <a:gd name="T37" fmla="*/ 190 h 803"/>
                <a:gd name="T38" fmla="*/ 1153 w 1699"/>
                <a:gd name="T39" fmla="*/ 189 h 803"/>
                <a:gd name="T40" fmla="*/ 1209 w 1699"/>
                <a:gd name="T41" fmla="*/ 172 h 803"/>
                <a:gd name="T42" fmla="*/ 1217 w 1699"/>
                <a:gd name="T43" fmla="*/ 153 h 803"/>
                <a:gd name="T44" fmla="*/ 1204 w 1699"/>
                <a:gd name="T45" fmla="*/ 114 h 803"/>
                <a:gd name="T46" fmla="*/ 1206 w 1699"/>
                <a:gd name="T47" fmla="*/ 73 h 803"/>
                <a:gd name="T48" fmla="*/ 1220 w 1699"/>
                <a:gd name="T49" fmla="*/ 60 h 803"/>
                <a:gd name="T50" fmla="*/ 1253 w 1699"/>
                <a:gd name="T51" fmla="*/ 47 h 803"/>
                <a:gd name="T52" fmla="*/ 1437 w 1699"/>
                <a:gd name="T53" fmla="*/ 166 h 803"/>
                <a:gd name="T54" fmla="*/ 1699 w 1699"/>
                <a:gd name="T55" fmla="*/ 515 h 803"/>
                <a:gd name="T56" fmla="*/ 1391 w 1699"/>
                <a:gd name="T57" fmla="*/ 446 h 803"/>
                <a:gd name="T58" fmla="*/ 1303 w 1699"/>
                <a:gd name="T59" fmla="*/ 448 h 803"/>
                <a:gd name="T60" fmla="*/ 947 w 1699"/>
                <a:gd name="T61" fmla="*/ 752 h 803"/>
                <a:gd name="T62" fmla="*/ 920 w 1699"/>
                <a:gd name="T63" fmla="*/ 748 h 803"/>
                <a:gd name="T64" fmla="*/ 797 w 1699"/>
                <a:gd name="T65" fmla="*/ 684 h 803"/>
                <a:gd name="T66" fmla="*/ 784 w 1699"/>
                <a:gd name="T67" fmla="*/ 690 h 803"/>
                <a:gd name="T68" fmla="*/ 781 w 1699"/>
                <a:gd name="T69" fmla="*/ 803 h 803"/>
                <a:gd name="T70" fmla="*/ 751 w 1699"/>
                <a:gd name="T71" fmla="*/ 801 h 803"/>
                <a:gd name="T72" fmla="*/ 711 w 1699"/>
                <a:gd name="T73" fmla="*/ 798 h 803"/>
                <a:gd name="T74" fmla="*/ 630 w 1699"/>
                <a:gd name="T75" fmla="*/ 743 h 803"/>
                <a:gd name="T76" fmla="*/ 572 w 1699"/>
                <a:gd name="T77" fmla="*/ 734 h 803"/>
                <a:gd name="T78" fmla="*/ 554 w 1699"/>
                <a:gd name="T79" fmla="*/ 758 h 803"/>
                <a:gd name="T80" fmla="*/ 534 w 1699"/>
                <a:gd name="T81" fmla="*/ 751 h 803"/>
                <a:gd name="T82" fmla="*/ 490 w 1699"/>
                <a:gd name="T83" fmla="*/ 708 h 803"/>
                <a:gd name="T84" fmla="*/ 413 w 1699"/>
                <a:gd name="T85" fmla="*/ 704 h 803"/>
                <a:gd name="T86" fmla="*/ 343 w 1699"/>
                <a:gd name="T87" fmla="*/ 592 h 803"/>
                <a:gd name="T88" fmla="*/ 304 w 1699"/>
                <a:gd name="T89" fmla="*/ 584 h 803"/>
                <a:gd name="T90" fmla="*/ 214 w 1699"/>
                <a:gd name="T91" fmla="*/ 414 h 803"/>
                <a:gd name="T92" fmla="*/ 185 w 1699"/>
                <a:gd name="T93" fmla="*/ 376 h 803"/>
                <a:gd name="T94" fmla="*/ 175 w 1699"/>
                <a:gd name="T95" fmla="*/ 276 h 803"/>
                <a:gd name="T96" fmla="*/ 88 w 1699"/>
                <a:gd name="T97" fmla="*/ 193 h 803"/>
                <a:gd name="T98" fmla="*/ 28 w 1699"/>
                <a:gd name="T99" fmla="*/ 185 h 803"/>
                <a:gd name="T100" fmla="*/ 0 w 1699"/>
                <a:gd name="T101" fmla="*/ 158 h 8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699" h="803">
                  <a:moveTo>
                    <a:pt x="0" y="158"/>
                  </a:moveTo>
                  <a:lnTo>
                    <a:pt x="36" y="0"/>
                  </a:lnTo>
                  <a:lnTo>
                    <a:pt x="200" y="128"/>
                  </a:lnTo>
                  <a:lnTo>
                    <a:pt x="234" y="133"/>
                  </a:lnTo>
                  <a:lnTo>
                    <a:pt x="306" y="206"/>
                  </a:lnTo>
                  <a:lnTo>
                    <a:pt x="419" y="227"/>
                  </a:lnTo>
                  <a:lnTo>
                    <a:pt x="489" y="329"/>
                  </a:lnTo>
                  <a:lnTo>
                    <a:pt x="502" y="449"/>
                  </a:lnTo>
                  <a:lnTo>
                    <a:pt x="518" y="467"/>
                  </a:lnTo>
                  <a:lnTo>
                    <a:pt x="600" y="459"/>
                  </a:lnTo>
                  <a:lnTo>
                    <a:pt x="623" y="439"/>
                  </a:lnTo>
                  <a:lnTo>
                    <a:pt x="660" y="433"/>
                  </a:lnTo>
                  <a:lnTo>
                    <a:pt x="676" y="447"/>
                  </a:lnTo>
                  <a:lnTo>
                    <a:pt x="713" y="453"/>
                  </a:lnTo>
                  <a:lnTo>
                    <a:pt x="822" y="284"/>
                  </a:lnTo>
                  <a:lnTo>
                    <a:pt x="862" y="344"/>
                  </a:lnTo>
                  <a:lnTo>
                    <a:pt x="914" y="354"/>
                  </a:lnTo>
                  <a:lnTo>
                    <a:pt x="982" y="317"/>
                  </a:lnTo>
                  <a:lnTo>
                    <a:pt x="1136" y="190"/>
                  </a:lnTo>
                  <a:lnTo>
                    <a:pt x="1153" y="189"/>
                  </a:lnTo>
                  <a:lnTo>
                    <a:pt x="1209" y="172"/>
                  </a:lnTo>
                  <a:lnTo>
                    <a:pt x="1217" y="153"/>
                  </a:lnTo>
                  <a:lnTo>
                    <a:pt x="1204" y="114"/>
                  </a:lnTo>
                  <a:lnTo>
                    <a:pt x="1206" y="73"/>
                  </a:lnTo>
                  <a:lnTo>
                    <a:pt x="1220" y="60"/>
                  </a:lnTo>
                  <a:lnTo>
                    <a:pt x="1253" y="47"/>
                  </a:lnTo>
                  <a:lnTo>
                    <a:pt x="1437" y="166"/>
                  </a:lnTo>
                  <a:lnTo>
                    <a:pt x="1699" y="515"/>
                  </a:lnTo>
                  <a:lnTo>
                    <a:pt x="1391" y="446"/>
                  </a:lnTo>
                  <a:lnTo>
                    <a:pt x="1303" y="448"/>
                  </a:lnTo>
                  <a:lnTo>
                    <a:pt x="947" y="752"/>
                  </a:lnTo>
                  <a:lnTo>
                    <a:pt x="920" y="748"/>
                  </a:lnTo>
                  <a:lnTo>
                    <a:pt x="797" y="684"/>
                  </a:lnTo>
                  <a:lnTo>
                    <a:pt x="784" y="690"/>
                  </a:lnTo>
                  <a:lnTo>
                    <a:pt x="781" y="803"/>
                  </a:lnTo>
                  <a:lnTo>
                    <a:pt x="751" y="801"/>
                  </a:lnTo>
                  <a:lnTo>
                    <a:pt x="711" y="798"/>
                  </a:lnTo>
                  <a:lnTo>
                    <a:pt x="630" y="743"/>
                  </a:lnTo>
                  <a:lnTo>
                    <a:pt x="572" y="734"/>
                  </a:lnTo>
                  <a:lnTo>
                    <a:pt x="554" y="758"/>
                  </a:lnTo>
                  <a:lnTo>
                    <a:pt x="534" y="751"/>
                  </a:lnTo>
                  <a:lnTo>
                    <a:pt x="490" y="708"/>
                  </a:lnTo>
                  <a:lnTo>
                    <a:pt x="413" y="704"/>
                  </a:lnTo>
                  <a:lnTo>
                    <a:pt x="343" y="592"/>
                  </a:lnTo>
                  <a:lnTo>
                    <a:pt x="304" y="584"/>
                  </a:lnTo>
                  <a:lnTo>
                    <a:pt x="214" y="414"/>
                  </a:lnTo>
                  <a:lnTo>
                    <a:pt x="185" y="376"/>
                  </a:lnTo>
                  <a:lnTo>
                    <a:pt x="175" y="276"/>
                  </a:lnTo>
                  <a:lnTo>
                    <a:pt x="88" y="193"/>
                  </a:lnTo>
                  <a:lnTo>
                    <a:pt x="28" y="185"/>
                  </a:lnTo>
                  <a:lnTo>
                    <a:pt x="0" y="15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52" name="Freeform 164"/>
            <p:cNvSpPr>
              <a:spLocks/>
            </p:cNvSpPr>
            <p:nvPr/>
          </p:nvSpPr>
          <p:spPr bwMode="auto">
            <a:xfrm>
              <a:off x="3421" y="871"/>
              <a:ext cx="149" cy="214"/>
            </a:xfrm>
            <a:custGeom>
              <a:avLst/>
              <a:gdLst>
                <a:gd name="T0" fmla="*/ 0 w 783"/>
                <a:gd name="T1" fmla="*/ 86 h 1126"/>
                <a:gd name="T2" fmla="*/ 225 w 783"/>
                <a:gd name="T3" fmla="*/ 0 h 1126"/>
                <a:gd name="T4" fmla="*/ 253 w 783"/>
                <a:gd name="T5" fmla="*/ 30 h 1126"/>
                <a:gd name="T6" fmla="*/ 313 w 783"/>
                <a:gd name="T7" fmla="*/ 35 h 1126"/>
                <a:gd name="T8" fmla="*/ 398 w 783"/>
                <a:gd name="T9" fmla="*/ 116 h 1126"/>
                <a:gd name="T10" fmla="*/ 408 w 783"/>
                <a:gd name="T11" fmla="*/ 213 h 1126"/>
                <a:gd name="T12" fmla="*/ 442 w 783"/>
                <a:gd name="T13" fmla="*/ 263 h 1126"/>
                <a:gd name="T14" fmla="*/ 529 w 783"/>
                <a:gd name="T15" fmla="*/ 427 h 1126"/>
                <a:gd name="T16" fmla="*/ 566 w 783"/>
                <a:gd name="T17" fmla="*/ 436 h 1126"/>
                <a:gd name="T18" fmla="*/ 636 w 783"/>
                <a:gd name="T19" fmla="*/ 547 h 1126"/>
                <a:gd name="T20" fmla="*/ 712 w 783"/>
                <a:gd name="T21" fmla="*/ 553 h 1126"/>
                <a:gd name="T22" fmla="*/ 760 w 783"/>
                <a:gd name="T23" fmla="*/ 595 h 1126"/>
                <a:gd name="T24" fmla="*/ 779 w 783"/>
                <a:gd name="T25" fmla="*/ 602 h 1126"/>
                <a:gd name="T26" fmla="*/ 783 w 783"/>
                <a:gd name="T27" fmla="*/ 662 h 1126"/>
                <a:gd name="T28" fmla="*/ 781 w 783"/>
                <a:gd name="T29" fmla="*/ 833 h 1126"/>
                <a:gd name="T30" fmla="*/ 677 w 783"/>
                <a:gd name="T31" fmla="*/ 892 h 1126"/>
                <a:gd name="T32" fmla="*/ 601 w 783"/>
                <a:gd name="T33" fmla="*/ 902 h 1126"/>
                <a:gd name="T34" fmla="*/ 583 w 783"/>
                <a:gd name="T35" fmla="*/ 867 h 1126"/>
                <a:gd name="T36" fmla="*/ 548 w 783"/>
                <a:gd name="T37" fmla="*/ 871 h 1126"/>
                <a:gd name="T38" fmla="*/ 529 w 783"/>
                <a:gd name="T39" fmla="*/ 855 h 1126"/>
                <a:gd name="T40" fmla="*/ 495 w 783"/>
                <a:gd name="T41" fmla="*/ 867 h 1126"/>
                <a:gd name="T42" fmla="*/ 442 w 783"/>
                <a:gd name="T43" fmla="*/ 890 h 1126"/>
                <a:gd name="T44" fmla="*/ 357 w 783"/>
                <a:gd name="T45" fmla="*/ 914 h 1126"/>
                <a:gd name="T46" fmla="*/ 191 w 783"/>
                <a:gd name="T47" fmla="*/ 955 h 1126"/>
                <a:gd name="T48" fmla="*/ 110 w 783"/>
                <a:gd name="T49" fmla="*/ 1126 h 1126"/>
                <a:gd name="T50" fmla="*/ 22 w 783"/>
                <a:gd name="T51" fmla="*/ 1097 h 1126"/>
                <a:gd name="T52" fmla="*/ 25 w 783"/>
                <a:gd name="T53" fmla="*/ 994 h 1126"/>
                <a:gd name="T54" fmla="*/ 103 w 783"/>
                <a:gd name="T55" fmla="*/ 994 h 1126"/>
                <a:gd name="T56" fmla="*/ 96 w 783"/>
                <a:gd name="T57" fmla="*/ 943 h 1126"/>
                <a:gd name="T58" fmla="*/ 142 w 783"/>
                <a:gd name="T59" fmla="*/ 934 h 1126"/>
                <a:gd name="T60" fmla="*/ 225 w 783"/>
                <a:gd name="T61" fmla="*/ 867 h 1126"/>
                <a:gd name="T62" fmla="*/ 244 w 783"/>
                <a:gd name="T63" fmla="*/ 796 h 1126"/>
                <a:gd name="T64" fmla="*/ 267 w 783"/>
                <a:gd name="T65" fmla="*/ 766 h 1126"/>
                <a:gd name="T66" fmla="*/ 295 w 783"/>
                <a:gd name="T67" fmla="*/ 738 h 1126"/>
                <a:gd name="T68" fmla="*/ 303 w 783"/>
                <a:gd name="T69" fmla="*/ 621 h 1126"/>
                <a:gd name="T70" fmla="*/ 289 w 783"/>
                <a:gd name="T71" fmla="*/ 574 h 1126"/>
                <a:gd name="T72" fmla="*/ 293 w 783"/>
                <a:gd name="T73" fmla="*/ 543 h 1126"/>
                <a:gd name="T74" fmla="*/ 315 w 783"/>
                <a:gd name="T75" fmla="*/ 516 h 1126"/>
                <a:gd name="T76" fmla="*/ 129 w 783"/>
                <a:gd name="T77" fmla="*/ 436 h 1126"/>
                <a:gd name="T78" fmla="*/ 113 w 783"/>
                <a:gd name="T79" fmla="*/ 348 h 1126"/>
                <a:gd name="T80" fmla="*/ 71 w 783"/>
                <a:gd name="T81" fmla="*/ 282 h 1126"/>
                <a:gd name="T82" fmla="*/ 62 w 783"/>
                <a:gd name="T83" fmla="*/ 252 h 1126"/>
                <a:gd name="T84" fmla="*/ 8 w 783"/>
                <a:gd name="T85" fmla="*/ 196 h 1126"/>
                <a:gd name="T86" fmla="*/ 0 w 783"/>
                <a:gd name="T87" fmla="*/ 86 h 1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83" h="1126">
                  <a:moveTo>
                    <a:pt x="0" y="86"/>
                  </a:moveTo>
                  <a:lnTo>
                    <a:pt x="225" y="0"/>
                  </a:lnTo>
                  <a:lnTo>
                    <a:pt x="253" y="30"/>
                  </a:lnTo>
                  <a:lnTo>
                    <a:pt x="313" y="35"/>
                  </a:lnTo>
                  <a:lnTo>
                    <a:pt x="398" y="116"/>
                  </a:lnTo>
                  <a:lnTo>
                    <a:pt x="408" y="213"/>
                  </a:lnTo>
                  <a:lnTo>
                    <a:pt x="442" y="263"/>
                  </a:lnTo>
                  <a:lnTo>
                    <a:pt x="529" y="427"/>
                  </a:lnTo>
                  <a:lnTo>
                    <a:pt x="566" y="436"/>
                  </a:lnTo>
                  <a:lnTo>
                    <a:pt x="636" y="547"/>
                  </a:lnTo>
                  <a:lnTo>
                    <a:pt x="712" y="553"/>
                  </a:lnTo>
                  <a:lnTo>
                    <a:pt x="760" y="595"/>
                  </a:lnTo>
                  <a:lnTo>
                    <a:pt x="779" y="602"/>
                  </a:lnTo>
                  <a:lnTo>
                    <a:pt x="783" y="662"/>
                  </a:lnTo>
                  <a:lnTo>
                    <a:pt x="781" y="833"/>
                  </a:lnTo>
                  <a:lnTo>
                    <a:pt x="677" y="892"/>
                  </a:lnTo>
                  <a:lnTo>
                    <a:pt x="601" y="902"/>
                  </a:lnTo>
                  <a:lnTo>
                    <a:pt x="583" y="867"/>
                  </a:lnTo>
                  <a:lnTo>
                    <a:pt x="548" y="871"/>
                  </a:lnTo>
                  <a:lnTo>
                    <a:pt x="529" y="855"/>
                  </a:lnTo>
                  <a:lnTo>
                    <a:pt x="495" y="867"/>
                  </a:lnTo>
                  <a:lnTo>
                    <a:pt x="442" y="890"/>
                  </a:lnTo>
                  <a:lnTo>
                    <a:pt x="357" y="914"/>
                  </a:lnTo>
                  <a:lnTo>
                    <a:pt x="191" y="955"/>
                  </a:lnTo>
                  <a:lnTo>
                    <a:pt x="110" y="1126"/>
                  </a:lnTo>
                  <a:lnTo>
                    <a:pt x="22" y="1097"/>
                  </a:lnTo>
                  <a:lnTo>
                    <a:pt x="25" y="994"/>
                  </a:lnTo>
                  <a:lnTo>
                    <a:pt x="103" y="994"/>
                  </a:lnTo>
                  <a:lnTo>
                    <a:pt x="96" y="943"/>
                  </a:lnTo>
                  <a:lnTo>
                    <a:pt x="142" y="934"/>
                  </a:lnTo>
                  <a:lnTo>
                    <a:pt x="225" y="867"/>
                  </a:lnTo>
                  <a:lnTo>
                    <a:pt x="244" y="796"/>
                  </a:lnTo>
                  <a:lnTo>
                    <a:pt x="267" y="766"/>
                  </a:lnTo>
                  <a:lnTo>
                    <a:pt x="295" y="738"/>
                  </a:lnTo>
                  <a:lnTo>
                    <a:pt x="303" y="621"/>
                  </a:lnTo>
                  <a:lnTo>
                    <a:pt x="289" y="574"/>
                  </a:lnTo>
                  <a:lnTo>
                    <a:pt x="293" y="543"/>
                  </a:lnTo>
                  <a:lnTo>
                    <a:pt x="315" y="516"/>
                  </a:lnTo>
                  <a:lnTo>
                    <a:pt x="129" y="436"/>
                  </a:lnTo>
                  <a:lnTo>
                    <a:pt x="113" y="348"/>
                  </a:lnTo>
                  <a:lnTo>
                    <a:pt x="71" y="282"/>
                  </a:lnTo>
                  <a:lnTo>
                    <a:pt x="62" y="252"/>
                  </a:lnTo>
                  <a:lnTo>
                    <a:pt x="8" y="196"/>
                  </a:lnTo>
                  <a:lnTo>
                    <a:pt x="0" y="8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53" name="Freeform 165"/>
            <p:cNvSpPr>
              <a:spLocks/>
            </p:cNvSpPr>
            <p:nvPr/>
          </p:nvSpPr>
          <p:spPr bwMode="auto">
            <a:xfrm>
              <a:off x="3310" y="836"/>
              <a:ext cx="135" cy="124"/>
            </a:xfrm>
            <a:custGeom>
              <a:avLst/>
              <a:gdLst>
                <a:gd name="T0" fmla="*/ 145 w 713"/>
                <a:gd name="T1" fmla="*/ 615 h 652"/>
                <a:gd name="T2" fmla="*/ 0 w 713"/>
                <a:gd name="T3" fmla="*/ 28 h 652"/>
                <a:gd name="T4" fmla="*/ 3 w 713"/>
                <a:gd name="T5" fmla="*/ 0 h 652"/>
                <a:gd name="T6" fmla="*/ 16 w 713"/>
                <a:gd name="T7" fmla="*/ 3 h 652"/>
                <a:gd name="T8" fmla="*/ 584 w 713"/>
                <a:gd name="T9" fmla="*/ 273 h 652"/>
                <a:gd name="T10" fmla="*/ 590 w 713"/>
                <a:gd name="T11" fmla="*/ 381 h 652"/>
                <a:gd name="T12" fmla="*/ 646 w 713"/>
                <a:gd name="T13" fmla="*/ 439 h 652"/>
                <a:gd name="T14" fmla="*/ 650 w 713"/>
                <a:gd name="T15" fmla="*/ 467 h 652"/>
                <a:gd name="T16" fmla="*/ 695 w 713"/>
                <a:gd name="T17" fmla="*/ 533 h 652"/>
                <a:gd name="T18" fmla="*/ 713 w 713"/>
                <a:gd name="T19" fmla="*/ 625 h 652"/>
                <a:gd name="T20" fmla="*/ 328 w 713"/>
                <a:gd name="T21" fmla="*/ 652 h 652"/>
                <a:gd name="T22" fmla="*/ 233 w 713"/>
                <a:gd name="T23" fmla="*/ 648 h 652"/>
                <a:gd name="T24" fmla="*/ 145 w 713"/>
                <a:gd name="T25" fmla="*/ 615 h 6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13" h="652">
                  <a:moveTo>
                    <a:pt x="145" y="615"/>
                  </a:moveTo>
                  <a:lnTo>
                    <a:pt x="0" y="28"/>
                  </a:lnTo>
                  <a:lnTo>
                    <a:pt x="3" y="0"/>
                  </a:lnTo>
                  <a:lnTo>
                    <a:pt x="16" y="3"/>
                  </a:lnTo>
                  <a:lnTo>
                    <a:pt x="584" y="273"/>
                  </a:lnTo>
                  <a:lnTo>
                    <a:pt x="590" y="381"/>
                  </a:lnTo>
                  <a:lnTo>
                    <a:pt x="646" y="439"/>
                  </a:lnTo>
                  <a:lnTo>
                    <a:pt x="650" y="467"/>
                  </a:lnTo>
                  <a:lnTo>
                    <a:pt x="695" y="533"/>
                  </a:lnTo>
                  <a:lnTo>
                    <a:pt x="713" y="625"/>
                  </a:lnTo>
                  <a:lnTo>
                    <a:pt x="328" y="652"/>
                  </a:lnTo>
                  <a:lnTo>
                    <a:pt x="233" y="648"/>
                  </a:lnTo>
                  <a:lnTo>
                    <a:pt x="145" y="61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54" name="Freeform 166"/>
            <p:cNvSpPr>
              <a:spLocks/>
            </p:cNvSpPr>
            <p:nvPr/>
          </p:nvSpPr>
          <p:spPr bwMode="auto">
            <a:xfrm>
              <a:off x="3570" y="994"/>
              <a:ext cx="228" cy="241"/>
            </a:xfrm>
            <a:custGeom>
              <a:avLst/>
              <a:gdLst>
                <a:gd name="T0" fmla="*/ 0 w 1197"/>
                <a:gd name="T1" fmla="*/ 181 h 1266"/>
                <a:gd name="T2" fmla="*/ 0 w 1197"/>
                <a:gd name="T3" fmla="*/ 48 h 1266"/>
                <a:gd name="T4" fmla="*/ 405 w 1197"/>
                <a:gd name="T5" fmla="*/ 20 h 1266"/>
                <a:gd name="T6" fmla="*/ 498 w 1197"/>
                <a:gd name="T7" fmla="*/ 20 h 1266"/>
                <a:gd name="T8" fmla="*/ 525 w 1197"/>
                <a:gd name="T9" fmla="*/ 44 h 1266"/>
                <a:gd name="T10" fmla="*/ 600 w 1197"/>
                <a:gd name="T11" fmla="*/ 43 h 1266"/>
                <a:gd name="T12" fmla="*/ 633 w 1197"/>
                <a:gd name="T13" fmla="*/ 11 h 1266"/>
                <a:gd name="T14" fmla="*/ 660 w 1197"/>
                <a:gd name="T15" fmla="*/ 0 h 1266"/>
                <a:gd name="T16" fmla="*/ 715 w 1197"/>
                <a:gd name="T17" fmla="*/ 38 h 1266"/>
                <a:gd name="T18" fmla="*/ 759 w 1197"/>
                <a:gd name="T19" fmla="*/ 35 h 1266"/>
                <a:gd name="T20" fmla="*/ 786 w 1197"/>
                <a:gd name="T21" fmla="*/ 44 h 1266"/>
                <a:gd name="T22" fmla="*/ 864 w 1197"/>
                <a:gd name="T23" fmla="*/ 43 h 1266"/>
                <a:gd name="T24" fmla="*/ 851 w 1197"/>
                <a:gd name="T25" fmla="*/ 157 h 1266"/>
                <a:gd name="T26" fmla="*/ 868 w 1197"/>
                <a:gd name="T27" fmla="*/ 172 h 1266"/>
                <a:gd name="T28" fmla="*/ 1044 w 1197"/>
                <a:gd name="T29" fmla="*/ 172 h 1266"/>
                <a:gd name="T30" fmla="*/ 1053 w 1197"/>
                <a:gd name="T31" fmla="*/ 181 h 1266"/>
                <a:gd name="T32" fmla="*/ 1102 w 1197"/>
                <a:gd name="T33" fmla="*/ 193 h 1266"/>
                <a:gd name="T34" fmla="*/ 1123 w 1197"/>
                <a:gd name="T35" fmla="*/ 176 h 1266"/>
                <a:gd name="T36" fmla="*/ 1173 w 1197"/>
                <a:gd name="T37" fmla="*/ 177 h 1266"/>
                <a:gd name="T38" fmla="*/ 1197 w 1197"/>
                <a:gd name="T39" fmla="*/ 201 h 1266"/>
                <a:gd name="T40" fmla="*/ 1194 w 1197"/>
                <a:gd name="T41" fmla="*/ 253 h 1266"/>
                <a:gd name="T42" fmla="*/ 1165 w 1197"/>
                <a:gd name="T43" fmla="*/ 338 h 1266"/>
                <a:gd name="T44" fmla="*/ 1069 w 1197"/>
                <a:gd name="T45" fmla="*/ 430 h 1266"/>
                <a:gd name="T46" fmla="*/ 1064 w 1197"/>
                <a:gd name="T47" fmla="*/ 493 h 1266"/>
                <a:gd name="T48" fmla="*/ 1036 w 1197"/>
                <a:gd name="T49" fmla="*/ 493 h 1266"/>
                <a:gd name="T50" fmla="*/ 1018 w 1197"/>
                <a:gd name="T51" fmla="*/ 710 h 1266"/>
                <a:gd name="T52" fmla="*/ 1001 w 1197"/>
                <a:gd name="T53" fmla="*/ 716 h 1266"/>
                <a:gd name="T54" fmla="*/ 1004 w 1197"/>
                <a:gd name="T55" fmla="*/ 849 h 1266"/>
                <a:gd name="T56" fmla="*/ 1020 w 1197"/>
                <a:gd name="T57" fmla="*/ 867 h 1266"/>
                <a:gd name="T58" fmla="*/ 757 w 1197"/>
                <a:gd name="T59" fmla="*/ 1100 h 1266"/>
                <a:gd name="T60" fmla="*/ 788 w 1197"/>
                <a:gd name="T61" fmla="*/ 1148 h 1266"/>
                <a:gd name="T62" fmla="*/ 776 w 1197"/>
                <a:gd name="T63" fmla="*/ 1266 h 1266"/>
                <a:gd name="T64" fmla="*/ 693 w 1197"/>
                <a:gd name="T65" fmla="*/ 1249 h 1266"/>
                <a:gd name="T66" fmla="*/ 664 w 1197"/>
                <a:gd name="T67" fmla="*/ 1194 h 1266"/>
                <a:gd name="T68" fmla="*/ 595 w 1197"/>
                <a:gd name="T69" fmla="*/ 1197 h 1266"/>
                <a:gd name="T70" fmla="*/ 562 w 1197"/>
                <a:gd name="T71" fmla="*/ 1213 h 1266"/>
                <a:gd name="T72" fmla="*/ 541 w 1197"/>
                <a:gd name="T73" fmla="*/ 1202 h 1266"/>
                <a:gd name="T74" fmla="*/ 541 w 1197"/>
                <a:gd name="T75" fmla="*/ 1154 h 1266"/>
                <a:gd name="T76" fmla="*/ 525 w 1197"/>
                <a:gd name="T77" fmla="*/ 1143 h 1266"/>
                <a:gd name="T78" fmla="*/ 509 w 1197"/>
                <a:gd name="T79" fmla="*/ 1137 h 1266"/>
                <a:gd name="T80" fmla="*/ 448 w 1197"/>
                <a:gd name="T81" fmla="*/ 1074 h 1266"/>
                <a:gd name="T82" fmla="*/ 443 w 1197"/>
                <a:gd name="T83" fmla="*/ 1043 h 1266"/>
                <a:gd name="T84" fmla="*/ 476 w 1197"/>
                <a:gd name="T85" fmla="*/ 1007 h 1266"/>
                <a:gd name="T86" fmla="*/ 473 w 1197"/>
                <a:gd name="T87" fmla="*/ 985 h 1266"/>
                <a:gd name="T88" fmla="*/ 425 w 1197"/>
                <a:gd name="T89" fmla="*/ 981 h 1266"/>
                <a:gd name="T90" fmla="*/ 396 w 1197"/>
                <a:gd name="T91" fmla="*/ 947 h 1266"/>
                <a:gd name="T92" fmla="*/ 380 w 1197"/>
                <a:gd name="T93" fmla="*/ 914 h 1266"/>
                <a:gd name="T94" fmla="*/ 230 w 1197"/>
                <a:gd name="T95" fmla="*/ 887 h 1266"/>
                <a:gd name="T96" fmla="*/ 292 w 1197"/>
                <a:gd name="T97" fmla="*/ 839 h 1266"/>
                <a:gd name="T98" fmla="*/ 297 w 1197"/>
                <a:gd name="T99" fmla="*/ 615 h 1266"/>
                <a:gd name="T100" fmla="*/ 209 w 1197"/>
                <a:gd name="T101" fmla="*/ 521 h 1266"/>
                <a:gd name="T102" fmla="*/ 112 w 1197"/>
                <a:gd name="T103" fmla="*/ 346 h 1266"/>
                <a:gd name="T104" fmla="*/ 24 w 1197"/>
                <a:gd name="T105" fmla="*/ 323 h 1266"/>
                <a:gd name="T106" fmla="*/ 0 w 1197"/>
                <a:gd name="T107" fmla="*/ 181 h 1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97" h="1266">
                  <a:moveTo>
                    <a:pt x="0" y="181"/>
                  </a:moveTo>
                  <a:lnTo>
                    <a:pt x="0" y="48"/>
                  </a:lnTo>
                  <a:lnTo>
                    <a:pt x="405" y="20"/>
                  </a:lnTo>
                  <a:lnTo>
                    <a:pt x="498" y="20"/>
                  </a:lnTo>
                  <a:lnTo>
                    <a:pt x="525" y="44"/>
                  </a:lnTo>
                  <a:lnTo>
                    <a:pt x="600" y="43"/>
                  </a:lnTo>
                  <a:lnTo>
                    <a:pt x="633" y="11"/>
                  </a:lnTo>
                  <a:lnTo>
                    <a:pt x="660" y="0"/>
                  </a:lnTo>
                  <a:lnTo>
                    <a:pt x="715" y="38"/>
                  </a:lnTo>
                  <a:lnTo>
                    <a:pt x="759" y="35"/>
                  </a:lnTo>
                  <a:lnTo>
                    <a:pt x="786" y="44"/>
                  </a:lnTo>
                  <a:lnTo>
                    <a:pt x="864" y="43"/>
                  </a:lnTo>
                  <a:lnTo>
                    <a:pt x="851" y="157"/>
                  </a:lnTo>
                  <a:lnTo>
                    <a:pt x="868" y="172"/>
                  </a:lnTo>
                  <a:lnTo>
                    <a:pt x="1044" y="172"/>
                  </a:lnTo>
                  <a:lnTo>
                    <a:pt x="1053" y="181"/>
                  </a:lnTo>
                  <a:lnTo>
                    <a:pt x="1102" y="193"/>
                  </a:lnTo>
                  <a:lnTo>
                    <a:pt x="1123" y="176"/>
                  </a:lnTo>
                  <a:lnTo>
                    <a:pt x="1173" y="177"/>
                  </a:lnTo>
                  <a:lnTo>
                    <a:pt x="1197" y="201"/>
                  </a:lnTo>
                  <a:lnTo>
                    <a:pt x="1194" y="253"/>
                  </a:lnTo>
                  <a:lnTo>
                    <a:pt x="1165" y="338"/>
                  </a:lnTo>
                  <a:lnTo>
                    <a:pt x="1069" y="430"/>
                  </a:lnTo>
                  <a:lnTo>
                    <a:pt x="1064" y="493"/>
                  </a:lnTo>
                  <a:lnTo>
                    <a:pt x="1036" y="493"/>
                  </a:lnTo>
                  <a:lnTo>
                    <a:pt x="1018" y="710"/>
                  </a:lnTo>
                  <a:lnTo>
                    <a:pt x="1001" y="716"/>
                  </a:lnTo>
                  <a:lnTo>
                    <a:pt x="1004" y="849"/>
                  </a:lnTo>
                  <a:lnTo>
                    <a:pt x="1020" y="867"/>
                  </a:lnTo>
                  <a:lnTo>
                    <a:pt x="757" y="1100"/>
                  </a:lnTo>
                  <a:lnTo>
                    <a:pt x="788" y="1148"/>
                  </a:lnTo>
                  <a:lnTo>
                    <a:pt x="776" y="1266"/>
                  </a:lnTo>
                  <a:lnTo>
                    <a:pt x="693" y="1249"/>
                  </a:lnTo>
                  <a:lnTo>
                    <a:pt x="664" y="1194"/>
                  </a:lnTo>
                  <a:lnTo>
                    <a:pt x="595" y="1197"/>
                  </a:lnTo>
                  <a:lnTo>
                    <a:pt x="562" y="1213"/>
                  </a:lnTo>
                  <a:lnTo>
                    <a:pt x="541" y="1202"/>
                  </a:lnTo>
                  <a:lnTo>
                    <a:pt x="541" y="1154"/>
                  </a:lnTo>
                  <a:lnTo>
                    <a:pt x="525" y="1143"/>
                  </a:lnTo>
                  <a:lnTo>
                    <a:pt x="509" y="1137"/>
                  </a:lnTo>
                  <a:lnTo>
                    <a:pt x="448" y="1074"/>
                  </a:lnTo>
                  <a:lnTo>
                    <a:pt x="443" y="1043"/>
                  </a:lnTo>
                  <a:lnTo>
                    <a:pt x="476" y="1007"/>
                  </a:lnTo>
                  <a:lnTo>
                    <a:pt x="473" y="985"/>
                  </a:lnTo>
                  <a:lnTo>
                    <a:pt x="425" y="981"/>
                  </a:lnTo>
                  <a:lnTo>
                    <a:pt x="396" y="947"/>
                  </a:lnTo>
                  <a:lnTo>
                    <a:pt x="380" y="914"/>
                  </a:lnTo>
                  <a:lnTo>
                    <a:pt x="230" y="887"/>
                  </a:lnTo>
                  <a:lnTo>
                    <a:pt x="292" y="839"/>
                  </a:lnTo>
                  <a:lnTo>
                    <a:pt x="297" y="615"/>
                  </a:lnTo>
                  <a:lnTo>
                    <a:pt x="209" y="521"/>
                  </a:lnTo>
                  <a:lnTo>
                    <a:pt x="112" y="346"/>
                  </a:lnTo>
                  <a:lnTo>
                    <a:pt x="24" y="323"/>
                  </a:lnTo>
                  <a:lnTo>
                    <a:pt x="0" y="18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55" name="Freeform 167"/>
            <p:cNvSpPr>
              <a:spLocks/>
            </p:cNvSpPr>
            <p:nvPr/>
          </p:nvSpPr>
          <p:spPr bwMode="auto">
            <a:xfrm>
              <a:off x="3432" y="1029"/>
              <a:ext cx="195" cy="165"/>
            </a:xfrm>
            <a:custGeom>
              <a:avLst/>
              <a:gdLst>
                <a:gd name="T0" fmla="*/ 50 w 1021"/>
                <a:gd name="T1" fmla="*/ 291 h 870"/>
                <a:gd name="T2" fmla="*/ 133 w 1021"/>
                <a:gd name="T3" fmla="*/ 120 h 870"/>
                <a:gd name="T4" fmla="*/ 364 w 1021"/>
                <a:gd name="T5" fmla="*/ 63 h 870"/>
                <a:gd name="T6" fmla="*/ 470 w 1021"/>
                <a:gd name="T7" fmla="*/ 20 h 870"/>
                <a:gd name="T8" fmla="*/ 490 w 1021"/>
                <a:gd name="T9" fmla="*/ 36 h 870"/>
                <a:gd name="T10" fmla="*/ 526 w 1021"/>
                <a:gd name="T11" fmla="*/ 32 h 870"/>
                <a:gd name="T12" fmla="*/ 542 w 1021"/>
                <a:gd name="T13" fmla="*/ 68 h 870"/>
                <a:gd name="T14" fmla="*/ 617 w 1021"/>
                <a:gd name="T15" fmla="*/ 61 h 870"/>
                <a:gd name="T16" fmla="*/ 723 w 1021"/>
                <a:gd name="T17" fmla="*/ 0 h 870"/>
                <a:gd name="T18" fmla="*/ 748 w 1021"/>
                <a:gd name="T19" fmla="*/ 144 h 870"/>
                <a:gd name="T20" fmla="*/ 836 w 1021"/>
                <a:gd name="T21" fmla="*/ 165 h 870"/>
                <a:gd name="T22" fmla="*/ 929 w 1021"/>
                <a:gd name="T23" fmla="*/ 336 h 870"/>
                <a:gd name="T24" fmla="*/ 1021 w 1021"/>
                <a:gd name="T25" fmla="*/ 436 h 870"/>
                <a:gd name="T26" fmla="*/ 1015 w 1021"/>
                <a:gd name="T27" fmla="*/ 656 h 870"/>
                <a:gd name="T28" fmla="*/ 955 w 1021"/>
                <a:gd name="T29" fmla="*/ 705 h 870"/>
                <a:gd name="T30" fmla="*/ 877 w 1021"/>
                <a:gd name="T31" fmla="*/ 770 h 870"/>
                <a:gd name="T32" fmla="*/ 884 w 1021"/>
                <a:gd name="T33" fmla="*/ 835 h 870"/>
                <a:gd name="T34" fmla="*/ 856 w 1021"/>
                <a:gd name="T35" fmla="*/ 865 h 870"/>
                <a:gd name="T36" fmla="*/ 818 w 1021"/>
                <a:gd name="T37" fmla="*/ 865 h 870"/>
                <a:gd name="T38" fmla="*/ 800 w 1021"/>
                <a:gd name="T39" fmla="*/ 849 h 870"/>
                <a:gd name="T40" fmla="*/ 782 w 1021"/>
                <a:gd name="T41" fmla="*/ 849 h 870"/>
                <a:gd name="T42" fmla="*/ 773 w 1021"/>
                <a:gd name="T43" fmla="*/ 870 h 870"/>
                <a:gd name="T44" fmla="*/ 746 w 1021"/>
                <a:gd name="T45" fmla="*/ 867 h 870"/>
                <a:gd name="T46" fmla="*/ 728 w 1021"/>
                <a:gd name="T47" fmla="*/ 845 h 870"/>
                <a:gd name="T48" fmla="*/ 612 w 1021"/>
                <a:gd name="T49" fmla="*/ 847 h 870"/>
                <a:gd name="T50" fmla="*/ 583 w 1021"/>
                <a:gd name="T51" fmla="*/ 779 h 870"/>
                <a:gd name="T52" fmla="*/ 492 w 1021"/>
                <a:gd name="T53" fmla="*/ 714 h 870"/>
                <a:gd name="T54" fmla="*/ 459 w 1021"/>
                <a:gd name="T55" fmla="*/ 696 h 870"/>
                <a:gd name="T56" fmla="*/ 481 w 1021"/>
                <a:gd name="T57" fmla="*/ 626 h 870"/>
                <a:gd name="T58" fmla="*/ 459 w 1021"/>
                <a:gd name="T59" fmla="*/ 569 h 870"/>
                <a:gd name="T60" fmla="*/ 395 w 1021"/>
                <a:gd name="T61" fmla="*/ 535 h 870"/>
                <a:gd name="T62" fmla="*/ 300 w 1021"/>
                <a:gd name="T63" fmla="*/ 531 h 870"/>
                <a:gd name="T64" fmla="*/ 264 w 1021"/>
                <a:gd name="T65" fmla="*/ 458 h 870"/>
                <a:gd name="T66" fmla="*/ 50 w 1021"/>
                <a:gd name="T67" fmla="*/ 532 h 870"/>
                <a:gd name="T68" fmla="*/ 68 w 1021"/>
                <a:gd name="T69" fmla="*/ 465 h 870"/>
                <a:gd name="T70" fmla="*/ 2 w 1021"/>
                <a:gd name="T71" fmla="*/ 422 h 870"/>
                <a:gd name="T72" fmla="*/ 0 w 1021"/>
                <a:gd name="T73" fmla="*/ 400 h 870"/>
                <a:gd name="T74" fmla="*/ 50 w 1021"/>
                <a:gd name="T75" fmla="*/ 291 h 8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1" h="870">
                  <a:moveTo>
                    <a:pt x="50" y="291"/>
                  </a:moveTo>
                  <a:lnTo>
                    <a:pt x="133" y="120"/>
                  </a:lnTo>
                  <a:lnTo>
                    <a:pt x="364" y="63"/>
                  </a:lnTo>
                  <a:lnTo>
                    <a:pt x="470" y="20"/>
                  </a:lnTo>
                  <a:lnTo>
                    <a:pt x="490" y="36"/>
                  </a:lnTo>
                  <a:lnTo>
                    <a:pt x="526" y="32"/>
                  </a:lnTo>
                  <a:lnTo>
                    <a:pt x="542" y="68"/>
                  </a:lnTo>
                  <a:lnTo>
                    <a:pt x="617" y="61"/>
                  </a:lnTo>
                  <a:lnTo>
                    <a:pt x="723" y="0"/>
                  </a:lnTo>
                  <a:lnTo>
                    <a:pt x="748" y="144"/>
                  </a:lnTo>
                  <a:lnTo>
                    <a:pt x="836" y="165"/>
                  </a:lnTo>
                  <a:lnTo>
                    <a:pt x="929" y="336"/>
                  </a:lnTo>
                  <a:lnTo>
                    <a:pt x="1021" y="436"/>
                  </a:lnTo>
                  <a:lnTo>
                    <a:pt x="1015" y="656"/>
                  </a:lnTo>
                  <a:lnTo>
                    <a:pt x="955" y="705"/>
                  </a:lnTo>
                  <a:lnTo>
                    <a:pt x="877" y="770"/>
                  </a:lnTo>
                  <a:lnTo>
                    <a:pt x="884" y="835"/>
                  </a:lnTo>
                  <a:lnTo>
                    <a:pt x="856" y="865"/>
                  </a:lnTo>
                  <a:lnTo>
                    <a:pt x="818" y="865"/>
                  </a:lnTo>
                  <a:lnTo>
                    <a:pt x="800" y="849"/>
                  </a:lnTo>
                  <a:lnTo>
                    <a:pt x="782" y="849"/>
                  </a:lnTo>
                  <a:lnTo>
                    <a:pt x="773" y="870"/>
                  </a:lnTo>
                  <a:lnTo>
                    <a:pt x="746" y="867"/>
                  </a:lnTo>
                  <a:lnTo>
                    <a:pt x="728" y="845"/>
                  </a:lnTo>
                  <a:lnTo>
                    <a:pt x="612" y="847"/>
                  </a:lnTo>
                  <a:lnTo>
                    <a:pt x="583" y="779"/>
                  </a:lnTo>
                  <a:lnTo>
                    <a:pt x="492" y="714"/>
                  </a:lnTo>
                  <a:lnTo>
                    <a:pt x="459" y="696"/>
                  </a:lnTo>
                  <a:lnTo>
                    <a:pt x="481" y="626"/>
                  </a:lnTo>
                  <a:lnTo>
                    <a:pt x="459" y="569"/>
                  </a:lnTo>
                  <a:lnTo>
                    <a:pt x="395" y="535"/>
                  </a:lnTo>
                  <a:lnTo>
                    <a:pt x="300" y="531"/>
                  </a:lnTo>
                  <a:lnTo>
                    <a:pt x="264" y="458"/>
                  </a:lnTo>
                  <a:lnTo>
                    <a:pt x="50" y="532"/>
                  </a:lnTo>
                  <a:lnTo>
                    <a:pt x="68" y="465"/>
                  </a:lnTo>
                  <a:lnTo>
                    <a:pt x="2" y="422"/>
                  </a:lnTo>
                  <a:lnTo>
                    <a:pt x="0" y="400"/>
                  </a:lnTo>
                  <a:lnTo>
                    <a:pt x="50" y="29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56" name="Freeform 168"/>
            <p:cNvSpPr>
              <a:spLocks/>
            </p:cNvSpPr>
            <p:nvPr/>
          </p:nvSpPr>
          <p:spPr bwMode="auto">
            <a:xfrm>
              <a:off x="3456" y="1116"/>
              <a:ext cx="96" cy="94"/>
            </a:xfrm>
            <a:custGeom>
              <a:avLst/>
              <a:gdLst>
                <a:gd name="T0" fmla="*/ 6 w 505"/>
                <a:gd name="T1" fmla="*/ 49 h 495"/>
                <a:gd name="T2" fmla="*/ 24 w 505"/>
                <a:gd name="T3" fmla="*/ 88 h 495"/>
                <a:gd name="T4" fmla="*/ 1 w 505"/>
                <a:gd name="T5" fmla="*/ 131 h 495"/>
                <a:gd name="T6" fmla="*/ 0 w 505"/>
                <a:gd name="T7" fmla="*/ 155 h 495"/>
                <a:gd name="T8" fmla="*/ 69 w 505"/>
                <a:gd name="T9" fmla="*/ 162 h 495"/>
                <a:gd name="T10" fmla="*/ 141 w 505"/>
                <a:gd name="T11" fmla="*/ 199 h 495"/>
                <a:gd name="T12" fmla="*/ 132 w 505"/>
                <a:gd name="T13" fmla="*/ 223 h 495"/>
                <a:gd name="T14" fmla="*/ 105 w 505"/>
                <a:gd name="T15" fmla="*/ 223 h 495"/>
                <a:gd name="T16" fmla="*/ 93 w 505"/>
                <a:gd name="T17" fmla="*/ 251 h 495"/>
                <a:gd name="T18" fmla="*/ 66 w 505"/>
                <a:gd name="T19" fmla="*/ 251 h 495"/>
                <a:gd name="T20" fmla="*/ 139 w 505"/>
                <a:gd name="T21" fmla="*/ 322 h 495"/>
                <a:gd name="T22" fmla="*/ 39 w 505"/>
                <a:gd name="T23" fmla="*/ 377 h 495"/>
                <a:gd name="T24" fmla="*/ 10 w 505"/>
                <a:gd name="T25" fmla="*/ 438 h 495"/>
                <a:gd name="T26" fmla="*/ 6 w 505"/>
                <a:gd name="T27" fmla="*/ 495 h 495"/>
                <a:gd name="T28" fmla="*/ 73 w 505"/>
                <a:gd name="T29" fmla="*/ 469 h 495"/>
                <a:gd name="T30" fmla="*/ 100 w 505"/>
                <a:gd name="T31" fmla="*/ 384 h 495"/>
                <a:gd name="T32" fmla="*/ 177 w 505"/>
                <a:gd name="T33" fmla="*/ 471 h 495"/>
                <a:gd name="T34" fmla="*/ 306 w 505"/>
                <a:gd name="T35" fmla="*/ 481 h 495"/>
                <a:gd name="T36" fmla="*/ 387 w 505"/>
                <a:gd name="T37" fmla="*/ 481 h 495"/>
                <a:gd name="T38" fmla="*/ 413 w 505"/>
                <a:gd name="T39" fmla="*/ 449 h 495"/>
                <a:gd name="T40" fmla="*/ 419 w 505"/>
                <a:gd name="T41" fmla="*/ 431 h 495"/>
                <a:gd name="T42" fmla="*/ 435 w 505"/>
                <a:gd name="T43" fmla="*/ 429 h 495"/>
                <a:gd name="T44" fmla="*/ 505 w 505"/>
                <a:gd name="T45" fmla="*/ 443 h 495"/>
                <a:gd name="T46" fmla="*/ 493 w 505"/>
                <a:gd name="T47" fmla="*/ 388 h 495"/>
                <a:gd name="T48" fmla="*/ 466 w 505"/>
                <a:gd name="T49" fmla="*/ 320 h 495"/>
                <a:gd name="T50" fmla="*/ 378 w 505"/>
                <a:gd name="T51" fmla="*/ 257 h 495"/>
                <a:gd name="T52" fmla="*/ 342 w 505"/>
                <a:gd name="T53" fmla="*/ 239 h 495"/>
                <a:gd name="T54" fmla="*/ 362 w 505"/>
                <a:gd name="T55" fmla="*/ 165 h 495"/>
                <a:gd name="T56" fmla="*/ 344 w 505"/>
                <a:gd name="T57" fmla="*/ 112 h 495"/>
                <a:gd name="T58" fmla="*/ 282 w 505"/>
                <a:gd name="T59" fmla="*/ 78 h 495"/>
                <a:gd name="T60" fmla="*/ 177 w 505"/>
                <a:gd name="T61" fmla="*/ 70 h 495"/>
                <a:gd name="T62" fmla="*/ 147 w 505"/>
                <a:gd name="T63" fmla="*/ 0 h 495"/>
                <a:gd name="T64" fmla="*/ 6 w 505"/>
                <a:gd name="T65" fmla="*/ 49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05" h="495">
                  <a:moveTo>
                    <a:pt x="6" y="49"/>
                  </a:moveTo>
                  <a:lnTo>
                    <a:pt x="24" y="88"/>
                  </a:lnTo>
                  <a:lnTo>
                    <a:pt x="1" y="131"/>
                  </a:lnTo>
                  <a:lnTo>
                    <a:pt x="0" y="155"/>
                  </a:lnTo>
                  <a:lnTo>
                    <a:pt x="69" y="162"/>
                  </a:lnTo>
                  <a:lnTo>
                    <a:pt x="141" y="199"/>
                  </a:lnTo>
                  <a:lnTo>
                    <a:pt x="132" y="223"/>
                  </a:lnTo>
                  <a:lnTo>
                    <a:pt x="105" y="223"/>
                  </a:lnTo>
                  <a:lnTo>
                    <a:pt x="93" y="251"/>
                  </a:lnTo>
                  <a:lnTo>
                    <a:pt x="66" y="251"/>
                  </a:lnTo>
                  <a:lnTo>
                    <a:pt x="139" y="322"/>
                  </a:lnTo>
                  <a:lnTo>
                    <a:pt x="39" y="377"/>
                  </a:lnTo>
                  <a:lnTo>
                    <a:pt x="10" y="438"/>
                  </a:lnTo>
                  <a:lnTo>
                    <a:pt x="6" y="495"/>
                  </a:lnTo>
                  <a:lnTo>
                    <a:pt x="73" y="469"/>
                  </a:lnTo>
                  <a:lnTo>
                    <a:pt x="100" y="384"/>
                  </a:lnTo>
                  <a:lnTo>
                    <a:pt x="177" y="471"/>
                  </a:lnTo>
                  <a:lnTo>
                    <a:pt x="306" y="481"/>
                  </a:lnTo>
                  <a:lnTo>
                    <a:pt x="387" y="481"/>
                  </a:lnTo>
                  <a:lnTo>
                    <a:pt x="413" y="449"/>
                  </a:lnTo>
                  <a:lnTo>
                    <a:pt x="419" y="431"/>
                  </a:lnTo>
                  <a:lnTo>
                    <a:pt x="435" y="429"/>
                  </a:lnTo>
                  <a:lnTo>
                    <a:pt x="505" y="443"/>
                  </a:lnTo>
                  <a:lnTo>
                    <a:pt x="493" y="388"/>
                  </a:lnTo>
                  <a:lnTo>
                    <a:pt x="466" y="320"/>
                  </a:lnTo>
                  <a:lnTo>
                    <a:pt x="378" y="257"/>
                  </a:lnTo>
                  <a:lnTo>
                    <a:pt x="342" y="239"/>
                  </a:lnTo>
                  <a:lnTo>
                    <a:pt x="362" y="165"/>
                  </a:lnTo>
                  <a:lnTo>
                    <a:pt x="344" y="112"/>
                  </a:lnTo>
                  <a:lnTo>
                    <a:pt x="282" y="78"/>
                  </a:lnTo>
                  <a:lnTo>
                    <a:pt x="177" y="70"/>
                  </a:lnTo>
                  <a:lnTo>
                    <a:pt x="147" y="0"/>
                  </a:lnTo>
                  <a:lnTo>
                    <a:pt x="6" y="4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57" name="Freeform 169"/>
            <p:cNvSpPr>
              <a:spLocks/>
            </p:cNvSpPr>
            <p:nvPr/>
          </p:nvSpPr>
          <p:spPr bwMode="auto">
            <a:xfrm>
              <a:off x="3226" y="936"/>
              <a:ext cx="255" cy="141"/>
            </a:xfrm>
            <a:custGeom>
              <a:avLst/>
              <a:gdLst>
                <a:gd name="T0" fmla="*/ 139 w 1339"/>
                <a:gd name="T1" fmla="*/ 0 h 746"/>
                <a:gd name="T2" fmla="*/ 134 w 1339"/>
                <a:gd name="T3" fmla="*/ 53 h 746"/>
                <a:gd name="T4" fmla="*/ 167 w 1339"/>
                <a:gd name="T5" fmla="*/ 75 h 746"/>
                <a:gd name="T6" fmla="*/ 132 w 1339"/>
                <a:gd name="T7" fmla="*/ 94 h 746"/>
                <a:gd name="T8" fmla="*/ 175 w 1339"/>
                <a:gd name="T9" fmla="*/ 151 h 746"/>
                <a:gd name="T10" fmla="*/ 126 w 1339"/>
                <a:gd name="T11" fmla="*/ 172 h 746"/>
                <a:gd name="T12" fmla="*/ 153 w 1339"/>
                <a:gd name="T13" fmla="*/ 210 h 746"/>
                <a:gd name="T14" fmla="*/ 205 w 1339"/>
                <a:gd name="T15" fmla="*/ 216 h 746"/>
                <a:gd name="T16" fmla="*/ 202 w 1339"/>
                <a:gd name="T17" fmla="*/ 269 h 746"/>
                <a:gd name="T18" fmla="*/ 132 w 1339"/>
                <a:gd name="T19" fmla="*/ 323 h 746"/>
                <a:gd name="T20" fmla="*/ 93 w 1339"/>
                <a:gd name="T21" fmla="*/ 329 h 746"/>
                <a:gd name="T22" fmla="*/ 76 w 1339"/>
                <a:gd name="T23" fmla="*/ 414 h 746"/>
                <a:gd name="T24" fmla="*/ 0 w 1339"/>
                <a:gd name="T25" fmla="*/ 493 h 746"/>
                <a:gd name="T26" fmla="*/ 13 w 1339"/>
                <a:gd name="T27" fmla="*/ 514 h 746"/>
                <a:gd name="T28" fmla="*/ 132 w 1339"/>
                <a:gd name="T29" fmla="*/ 492 h 746"/>
                <a:gd name="T30" fmla="*/ 156 w 1339"/>
                <a:gd name="T31" fmla="*/ 531 h 746"/>
                <a:gd name="T32" fmla="*/ 107 w 1339"/>
                <a:gd name="T33" fmla="*/ 586 h 746"/>
                <a:gd name="T34" fmla="*/ 83 w 1339"/>
                <a:gd name="T35" fmla="*/ 658 h 746"/>
                <a:gd name="T36" fmla="*/ 91 w 1339"/>
                <a:gd name="T37" fmla="*/ 696 h 746"/>
                <a:gd name="T38" fmla="*/ 147 w 1339"/>
                <a:gd name="T39" fmla="*/ 699 h 746"/>
                <a:gd name="T40" fmla="*/ 157 w 1339"/>
                <a:gd name="T41" fmla="*/ 713 h 746"/>
                <a:gd name="T42" fmla="*/ 202 w 1339"/>
                <a:gd name="T43" fmla="*/ 711 h 746"/>
                <a:gd name="T44" fmla="*/ 254 w 1339"/>
                <a:gd name="T45" fmla="*/ 690 h 746"/>
                <a:gd name="T46" fmla="*/ 335 w 1339"/>
                <a:gd name="T47" fmla="*/ 707 h 746"/>
                <a:gd name="T48" fmla="*/ 365 w 1339"/>
                <a:gd name="T49" fmla="*/ 701 h 746"/>
                <a:gd name="T50" fmla="*/ 428 w 1339"/>
                <a:gd name="T51" fmla="*/ 737 h 746"/>
                <a:gd name="T52" fmla="*/ 477 w 1339"/>
                <a:gd name="T53" fmla="*/ 746 h 746"/>
                <a:gd name="T54" fmla="*/ 529 w 1339"/>
                <a:gd name="T55" fmla="*/ 708 h 746"/>
                <a:gd name="T56" fmla="*/ 516 w 1339"/>
                <a:gd name="T57" fmla="*/ 602 h 746"/>
                <a:gd name="T58" fmla="*/ 510 w 1339"/>
                <a:gd name="T59" fmla="*/ 578 h 746"/>
                <a:gd name="T60" fmla="*/ 525 w 1339"/>
                <a:gd name="T61" fmla="*/ 578 h 746"/>
                <a:gd name="T62" fmla="*/ 587 w 1339"/>
                <a:gd name="T63" fmla="*/ 634 h 746"/>
                <a:gd name="T64" fmla="*/ 662 w 1339"/>
                <a:gd name="T65" fmla="*/ 583 h 746"/>
                <a:gd name="T66" fmla="*/ 675 w 1339"/>
                <a:gd name="T67" fmla="*/ 540 h 746"/>
                <a:gd name="T68" fmla="*/ 720 w 1339"/>
                <a:gd name="T69" fmla="*/ 507 h 746"/>
                <a:gd name="T70" fmla="*/ 762 w 1339"/>
                <a:gd name="T71" fmla="*/ 494 h 746"/>
                <a:gd name="T72" fmla="*/ 833 w 1339"/>
                <a:gd name="T73" fmla="*/ 496 h 746"/>
                <a:gd name="T74" fmla="*/ 914 w 1339"/>
                <a:gd name="T75" fmla="*/ 509 h 746"/>
                <a:gd name="T76" fmla="*/ 923 w 1339"/>
                <a:gd name="T77" fmla="*/ 531 h 746"/>
                <a:gd name="T78" fmla="*/ 839 w 1339"/>
                <a:gd name="T79" fmla="*/ 585 h 746"/>
                <a:gd name="T80" fmla="*/ 845 w 1339"/>
                <a:gd name="T81" fmla="*/ 598 h 746"/>
                <a:gd name="T82" fmla="*/ 880 w 1339"/>
                <a:gd name="T83" fmla="*/ 630 h 746"/>
                <a:gd name="T84" fmla="*/ 914 w 1339"/>
                <a:gd name="T85" fmla="*/ 660 h 746"/>
                <a:gd name="T86" fmla="*/ 974 w 1339"/>
                <a:gd name="T87" fmla="*/ 662 h 746"/>
                <a:gd name="T88" fmla="*/ 1046 w 1339"/>
                <a:gd name="T89" fmla="*/ 654 h 746"/>
                <a:gd name="T90" fmla="*/ 1127 w 1339"/>
                <a:gd name="T91" fmla="*/ 652 h 746"/>
                <a:gd name="T92" fmla="*/ 1119 w 1339"/>
                <a:gd name="T93" fmla="*/ 604 h 746"/>
                <a:gd name="T94" fmla="*/ 1164 w 1339"/>
                <a:gd name="T95" fmla="*/ 594 h 746"/>
                <a:gd name="T96" fmla="*/ 1250 w 1339"/>
                <a:gd name="T97" fmla="*/ 525 h 746"/>
                <a:gd name="T98" fmla="*/ 1271 w 1339"/>
                <a:gd name="T99" fmla="*/ 451 h 746"/>
                <a:gd name="T100" fmla="*/ 1319 w 1339"/>
                <a:gd name="T101" fmla="*/ 399 h 746"/>
                <a:gd name="T102" fmla="*/ 1327 w 1339"/>
                <a:gd name="T103" fmla="*/ 285 h 746"/>
                <a:gd name="T104" fmla="*/ 1312 w 1339"/>
                <a:gd name="T105" fmla="*/ 234 h 746"/>
                <a:gd name="T106" fmla="*/ 1317 w 1339"/>
                <a:gd name="T107" fmla="*/ 204 h 746"/>
                <a:gd name="T108" fmla="*/ 1339 w 1339"/>
                <a:gd name="T109" fmla="*/ 174 h 746"/>
                <a:gd name="T110" fmla="*/ 1155 w 1339"/>
                <a:gd name="T111" fmla="*/ 98 h 746"/>
                <a:gd name="T112" fmla="*/ 802 w 1339"/>
                <a:gd name="T113" fmla="*/ 124 h 746"/>
                <a:gd name="T114" fmla="*/ 673 w 1339"/>
                <a:gd name="T115" fmla="*/ 122 h 746"/>
                <a:gd name="T116" fmla="*/ 581 w 1339"/>
                <a:gd name="T117" fmla="*/ 87 h 746"/>
                <a:gd name="T118" fmla="*/ 139 w 1339"/>
                <a:gd name="T119" fmla="*/ 0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339" h="746">
                  <a:moveTo>
                    <a:pt x="139" y="0"/>
                  </a:moveTo>
                  <a:lnTo>
                    <a:pt x="134" y="53"/>
                  </a:lnTo>
                  <a:lnTo>
                    <a:pt x="167" y="75"/>
                  </a:lnTo>
                  <a:lnTo>
                    <a:pt x="132" y="94"/>
                  </a:lnTo>
                  <a:lnTo>
                    <a:pt x="175" y="151"/>
                  </a:lnTo>
                  <a:lnTo>
                    <a:pt x="126" y="172"/>
                  </a:lnTo>
                  <a:lnTo>
                    <a:pt x="153" y="210"/>
                  </a:lnTo>
                  <a:lnTo>
                    <a:pt x="205" y="216"/>
                  </a:lnTo>
                  <a:lnTo>
                    <a:pt x="202" y="269"/>
                  </a:lnTo>
                  <a:lnTo>
                    <a:pt x="132" y="323"/>
                  </a:lnTo>
                  <a:lnTo>
                    <a:pt x="93" y="329"/>
                  </a:lnTo>
                  <a:lnTo>
                    <a:pt x="76" y="414"/>
                  </a:lnTo>
                  <a:lnTo>
                    <a:pt x="0" y="493"/>
                  </a:lnTo>
                  <a:lnTo>
                    <a:pt x="13" y="514"/>
                  </a:lnTo>
                  <a:lnTo>
                    <a:pt x="132" y="492"/>
                  </a:lnTo>
                  <a:lnTo>
                    <a:pt x="156" y="531"/>
                  </a:lnTo>
                  <a:lnTo>
                    <a:pt x="107" y="586"/>
                  </a:lnTo>
                  <a:lnTo>
                    <a:pt x="83" y="658"/>
                  </a:lnTo>
                  <a:lnTo>
                    <a:pt x="91" y="696"/>
                  </a:lnTo>
                  <a:lnTo>
                    <a:pt x="147" y="699"/>
                  </a:lnTo>
                  <a:lnTo>
                    <a:pt x="157" y="713"/>
                  </a:lnTo>
                  <a:lnTo>
                    <a:pt x="202" y="711"/>
                  </a:lnTo>
                  <a:lnTo>
                    <a:pt x="254" y="690"/>
                  </a:lnTo>
                  <a:lnTo>
                    <a:pt x="335" y="707"/>
                  </a:lnTo>
                  <a:lnTo>
                    <a:pt x="365" y="701"/>
                  </a:lnTo>
                  <a:lnTo>
                    <a:pt x="428" y="737"/>
                  </a:lnTo>
                  <a:lnTo>
                    <a:pt x="477" y="746"/>
                  </a:lnTo>
                  <a:lnTo>
                    <a:pt x="529" y="708"/>
                  </a:lnTo>
                  <a:lnTo>
                    <a:pt x="516" y="602"/>
                  </a:lnTo>
                  <a:lnTo>
                    <a:pt x="510" y="578"/>
                  </a:lnTo>
                  <a:lnTo>
                    <a:pt x="525" y="578"/>
                  </a:lnTo>
                  <a:lnTo>
                    <a:pt x="587" y="634"/>
                  </a:lnTo>
                  <a:lnTo>
                    <a:pt x="662" y="583"/>
                  </a:lnTo>
                  <a:lnTo>
                    <a:pt x="675" y="540"/>
                  </a:lnTo>
                  <a:lnTo>
                    <a:pt x="720" y="507"/>
                  </a:lnTo>
                  <a:lnTo>
                    <a:pt x="762" y="494"/>
                  </a:lnTo>
                  <a:lnTo>
                    <a:pt x="833" y="496"/>
                  </a:lnTo>
                  <a:lnTo>
                    <a:pt x="914" y="509"/>
                  </a:lnTo>
                  <a:lnTo>
                    <a:pt x="923" y="531"/>
                  </a:lnTo>
                  <a:lnTo>
                    <a:pt x="839" y="585"/>
                  </a:lnTo>
                  <a:lnTo>
                    <a:pt x="845" y="598"/>
                  </a:lnTo>
                  <a:lnTo>
                    <a:pt x="880" y="630"/>
                  </a:lnTo>
                  <a:lnTo>
                    <a:pt x="914" y="660"/>
                  </a:lnTo>
                  <a:lnTo>
                    <a:pt x="974" y="662"/>
                  </a:lnTo>
                  <a:lnTo>
                    <a:pt x="1046" y="654"/>
                  </a:lnTo>
                  <a:lnTo>
                    <a:pt x="1127" y="652"/>
                  </a:lnTo>
                  <a:lnTo>
                    <a:pt x="1119" y="604"/>
                  </a:lnTo>
                  <a:lnTo>
                    <a:pt x="1164" y="594"/>
                  </a:lnTo>
                  <a:lnTo>
                    <a:pt x="1250" y="525"/>
                  </a:lnTo>
                  <a:lnTo>
                    <a:pt x="1271" y="451"/>
                  </a:lnTo>
                  <a:lnTo>
                    <a:pt x="1319" y="399"/>
                  </a:lnTo>
                  <a:lnTo>
                    <a:pt x="1327" y="285"/>
                  </a:lnTo>
                  <a:lnTo>
                    <a:pt x="1312" y="234"/>
                  </a:lnTo>
                  <a:lnTo>
                    <a:pt x="1317" y="204"/>
                  </a:lnTo>
                  <a:lnTo>
                    <a:pt x="1339" y="174"/>
                  </a:lnTo>
                  <a:lnTo>
                    <a:pt x="1155" y="98"/>
                  </a:lnTo>
                  <a:lnTo>
                    <a:pt x="802" y="124"/>
                  </a:lnTo>
                  <a:lnTo>
                    <a:pt x="673" y="122"/>
                  </a:lnTo>
                  <a:lnTo>
                    <a:pt x="581" y="87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58" name="Freeform 170"/>
            <p:cNvSpPr>
              <a:spLocks/>
            </p:cNvSpPr>
            <p:nvPr/>
          </p:nvSpPr>
          <p:spPr bwMode="auto">
            <a:xfrm>
              <a:off x="3552" y="682"/>
              <a:ext cx="298" cy="319"/>
            </a:xfrm>
            <a:custGeom>
              <a:avLst/>
              <a:gdLst>
                <a:gd name="T0" fmla="*/ 0 w 1563"/>
                <a:gd name="T1" fmla="*/ 0 h 1684"/>
                <a:gd name="T2" fmla="*/ 637 w 1563"/>
                <a:gd name="T3" fmla="*/ 25 h 1684"/>
                <a:gd name="T4" fmla="*/ 749 w 1563"/>
                <a:gd name="T5" fmla="*/ 111 h 1684"/>
                <a:gd name="T6" fmla="*/ 785 w 1563"/>
                <a:gd name="T7" fmla="*/ 108 h 1684"/>
                <a:gd name="T8" fmla="*/ 805 w 1563"/>
                <a:gd name="T9" fmla="*/ 67 h 1684"/>
                <a:gd name="T10" fmla="*/ 836 w 1563"/>
                <a:gd name="T11" fmla="*/ 58 h 1684"/>
                <a:gd name="T12" fmla="*/ 916 w 1563"/>
                <a:gd name="T13" fmla="*/ 66 h 1684"/>
                <a:gd name="T14" fmla="*/ 959 w 1563"/>
                <a:gd name="T15" fmla="*/ 89 h 1684"/>
                <a:gd name="T16" fmla="*/ 1098 w 1563"/>
                <a:gd name="T17" fmla="*/ 130 h 1684"/>
                <a:gd name="T18" fmla="*/ 1234 w 1563"/>
                <a:gd name="T19" fmla="*/ 116 h 1684"/>
                <a:gd name="T20" fmla="*/ 1384 w 1563"/>
                <a:gd name="T21" fmla="*/ 150 h 1684"/>
                <a:gd name="T22" fmla="*/ 1439 w 1563"/>
                <a:gd name="T23" fmla="*/ 181 h 1684"/>
                <a:gd name="T24" fmla="*/ 1355 w 1563"/>
                <a:gd name="T25" fmla="*/ 426 h 1684"/>
                <a:gd name="T26" fmla="*/ 1340 w 1563"/>
                <a:gd name="T27" fmla="*/ 641 h 1684"/>
                <a:gd name="T28" fmla="*/ 1307 w 1563"/>
                <a:gd name="T29" fmla="*/ 705 h 1684"/>
                <a:gd name="T30" fmla="*/ 1343 w 1563"/>
                <a:gd name="T31" fmla="*/ 835 h 1684"/>
                <a:gd name="T32" fmla="*/ 1347 w 1563"/>
                <a:gd name="T33" fmla="*/ 869 h 1684"/>
                <a:gd name="T34" fmla="*/ 1323 w 1563"/>
                <a:gd name="T35" fmla="*/ 902 h 1684"/>
                <a:gd name="T36" fmla="*/ 1299 w 1563"/>
                <a:gd name="T37" fmla="*/ 925 h 1684"/>
                <a:gd name="T38" fmla="*/ 1282 w 1563"/>
                <a:gd name="T39" fmla="*/ 1142 h 1684"/>
                <a:gd name="T40" fmla="*/ 1309 w 1563"/>
                <a:gd name="T41" fmla="*/ 1177 h 1684"/>
                <a:gd name="T42" fmla="*/ 1299 w 1563"/>
                <a:gd name="T43" fmla="*/ 1221 h 1684"/>
                <a:gd name="T44" fmla="*/ 1270 w 1563"/>
                <a:gd name="T45" fmla="*/ 1254 h 1684"/>
                <a:gd name="T46" fmla="*/ 1268 w 1563"/>
                <a:gd name="T47" fmla="*/ 1303 h 1684"/>
                <a:gd name="T48" fmla="*/ 1285 w 1563"/>
                <a:gd name="T49" fmla="*/ 1348 h 1684"/>
                <a:gd name="T50" fmla="*/ 1369 w 1563"/>
                <a:gd name="T51" fmla="*/ 1414 h 1684"/>
                <a:gd name="T52" fmla="*/ 1450 w 1563"/>
                <a:gd name="T53" fmla="*/ 1441 h 1684"/>
                <a:gd name="T54" fmla="*/ 1563 w 1563"/>
                <a:gd name="T55" fmla="*/ 1540 h 1684"/>
                <a:gd name="T56" fmla="*/ 1486 w 1563"/>
                <a:gd name="T57" fmla="*/ 1684 h 1684"/>
                <a:gd name="T58" fmla="*/ 976 w 1563"/>
                <a:gd name="T59" fmla="*/ 1005 h 1684"/>
                <a:gd name="T60" fmla="*/ 972 w 1563"/>
                <a:gd name="T61" fmla="*/ 906 h 1684"/>
                <a:gd name="T62" fmla="*/ 852 w 1563"/>
                <a:gd name="T63" fmla="*/ 767 h 1684"/>
                <a:gd name="T64" fmla="*/ 829 w 1563"/>
                <a:gd name="T65" fmla="*/ 758 h 1684"/>
                <a:gd name="T66" fmla="*/ 785 w 1563"/>
                <a:gd name="T67" fmla="*/ 762 h 1684"/>
                <a:gd name="T68" fmla="*/ 775 w 1563"/>
                <a:gd name="T69" fmla="*/ 775 h 1684"/>
                <a:gd name="T70" fmla="*/ 744 w 1563"/>
                <a:gd name="T71" fmla="*/ 769 h 1684"/>
                <a:gd name="T72" fmla="*/ 728 w 1563"/>
                <a:gd name="T73" fmla="*/ 741 h 1684"/>
                <a:gd name="T74" fmla="*/ 728 w 1563"/>
                <a:gd name="T75" fmla="*/ 712 h 1684"/>
                <a:gd name="T76" fmla="*/ 728 w 1563"/>
                <a:gd name="T77" fmla="*/ 637 h 1684"/>
                <a:gd name="T78" fmla="*/ 715 w 1563"/>
                <a:gd name="T79" fmla="*/ 604 h 1684"/>
                <a:gd name="T80" fmla="*/ 662 w 1563"/>
                <a:gd name="T81" fmla="*/ 510 h 1684"/>
                <a:gd name="T82" fmla="*/ 657 w 1563"/>
                <a:gd name="T83" fmla="*/ 450 h 1684"/>
                <a:gd name="T84" fmla="*/ 669 w 1563"/>
                <a:gd name="T85" fmla="*/ 450 h 1684"/>
                <a:gd name="T86" fmla="*/ 747 w 1563"/>
                <a:gd name="T87" fmla="*/ 300 h 1684"/>
                <a:gd name="T88" fmla="*/ 745 w 1563"/>
                <a:gd name="T89" fmla="*/ 276 h 1684"/>
                <a:gd name="T90" fmla="*/ 719 w 1563"/>
                <a:gd name="T91" fmla="*/ 244 h 1684"/>
                <a:gd name="T92" fmla="*/ 665 w 1563"/>
                <a:gd name="T93" fmla="*/ 244 h 1684"/>
                <a:gd name="T94" fmla="*/ 650 w 1563"/>
                <a:gd name="T95" fmla="*/ 229 h 1684"/>
                <a:gd name="T96" fmla="*/ 432 w 1563"/>
                <a:gd name="T97" fmla="*/ 208 h 1684"/>
                <a:gd name="T98" fmla="*/ 331 w 1563"/>
                <a:gd name="T99" fmla="*/ 214 h 1684"/>
                <a:gd name="T100" fmla="*/ 325 w 1563"/>
                <a:gd name="T101" fmla="*/ 227 h 1684"/>
                <a:gd name="T102" fmla="*/ 44 w 1563"/>
                <a:gd name="T103" fmla="*/ 208 h 1684"/>
                <a:gd name="T104" fmla="*/ 16 w 1563"/>
                <a:gd name="T105" fmla="*/ 137 h 1684"/>
                <a:gd name="T106" fmla="*/ 0 w 1563"/>
                <a:gd name="T107" fmla="*/ 0 h 16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63" h="1684">
                  <a:moveTo>
                    <a:pt x="0" y="0"/>
                  </a:moveTo>
                  <a:lnTo>
                    <a:pt x="637" y="25"/>
                  </a:lnTo>
                  <a:lnTo>
                    <a:pt x="749" y="111"/>
                  </a:lnTo>
                  <a:lnTo>
                    <a:pt x="785" y="108"/>
                  </a:lnTo>
                  <a:lnTo>
                    <a:pt x="805" y="67"/>
                  </a:lnTo>
                  <a:lnTo>
                    <a:pt x="836" y="58"/>
                  </a:lnTo>
                  <a:lnTo>
                    <a:pt x="916" y="66"/>
                  </a:lnTo>
                  <a:lnTo>
                    <a:pt x="959" y="89"/>
                  </a:lnTo>
                  <a:lnTo>
                    <a:pt x="1098" y="130"/>
                  </a:lnTo>
                  <a:lnTo>
                    <a:pt x="1234" y="116"/>
                  </a:lnTo>
                  <a:lnTo>
                    <a:pt x="1384" y="150"/>
                  </a:lnTo>
                  <a:lnTo>
                    <a:pt x="1439" y="181"/>
                  </a:lnTo>
                  <a:lnTo>
                    <a:pt x="1355" y="426"/>
                  </a:lnTo>
                  <a:lnTo>
                    <a:pt x="1340" y="641"/>
                  </a:lnTo>
                  <a:lnTo>
                    <a:pt x="1307" y="705"/>
                  </a:lnTo>
                  <a:lnTo>
                    <a:pt x="1343" y="835"/>
                  </a:lnTo>
                  <a:lnTo>
                    <a:pt x="1347" y="869"/>
                  </a:lnTo>
                  <a:lnTo>
                    <a:pt x="1323" y="902"/>
                  </a:lnTo>
                  <a:lnTo>
                    <a:pt x="1299" y="925"/>
                  </a:lnTo>
                  <a:lnTo>
                    <a:pt x="1282" y="1142"/>
                  </a:lnTo>
                  <a:lnTo>
                    <a:pt x="1309" y="1177"/>
                  </a:lnTo>
                  <a:lnTo>
                    <a:pt x="1299" y="1221"/>
                  </a:lnTo>
                  <a:lnTo>
                    <a:pt x="1270" y="1254"/>
                  </a:lnTo>
                  <a:lnTo>
                    <a:pt x="1268" y="1303"/>
                  </a:lnTo>
                  <a:lnTo>
                    <a:pt x="1285" y="1348"/>
                  </a:lnTo>
                  <a:lnTo>
                    <a:pt x="1369" y="1414"/>
                  </a:lnTo>
                  <a:lnTo>
                    <a:pt x="1450" y="1441"/>
                  </a:lnTo>
                  <a:lnTo>
                    <a:pt x="1563" y="1540"/>
                  </a:lnTo>
                  <a:lnTo>
                    <a:pt x="1486" y="1684"/>
                  </a:lnTo>
                  <a:lnTo>
                    <a:pt x="976" y="1005"/>
                  </a:lnTo>
                  <a:lnTo>
                    <a:pt x="972" y="906"/>
                  </a:lnTo>
                  <a:lnTo>
                    <a:pt x="852" y="767"/>
                  </a:lnTo>
                  <a:lnTo>
                    <a:pt x="829" y="758"/>
                  </a:lnTo>
                  <a:lnTo>
                    <a:pt x="785" y="762"/>
                  </a:lnTo>
                  <a:lnTo>
                    <a:pt x="775" y="775"/>
                  </a:lnTo>
                  <a:lnTo>
                    <a:pt x="744" y="769"/>
                  </a:lnTo>
                  <a:lnTo>
                    <a:pt x="728" y="741"/>
                  </a:lnTo>
                  <a:lnTo>
                    <a:pt x="728" y="712"/>
                  </a:lnTo>
                  <a:lnTo>
                    <a:pt x="728" y="637"/>
                  </a:lnTo>
                  <a:lnTo>
                    <a:pt x="715" y="604"/>
                  </a:lnTo>
                  <a:lnTo>
                    <a:pt x="662" y="510"/>
                  </a:lnTo>
                  <a:lnTo>
                    <a:pt x="657" y="450"/>
                  </a:lnTo>
                  <a:lnTo>
                    <a:pt x="669" y="450"/>
                  </a:lnTo>
                  <a:lnTo>
                    <a:pt x="747" y="300"/>
                  </a:lnTo>
                  <a:lnTo>
                    <a:pt x="745" y="276"/>
                  </a:lnTo>
                  <a:lnTo>
                    <a:pt x="719" y="244"/>
                  </a:lnTo>
                  <a:lnTo>
                    <a:pt x="665" y="244"/>
                  </a:lnTo>
                  <a:lnTo>
                    <a:pt x="650" y="229"/>
                  </a:lnTo>
                  <a:lnTo>
                    <a:pt x="432" y="208"/>
                  </a:lnTo>
                  <a:lnTo>
                    <a:pt x="331" y="214"/>
                  </a:lnTo>
                  <a:lnTo>
                    <a:pt x="325" y="227"/>
                  </a:lnTo>
                  <a:lnTo>
                    <a:pt x="44" y="208"/>
                  </a:lnTo>
                  <a:lnTo>
                    <a:pt x="16" y="1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59" name="Freeform 171"/>
            <p:cNvSpPr>
              <a:spLocks/>
            </p:cNvSpPr>
            <p:nvPr/>
          </p:nvSpPr>
          <p:spPr bwMode="auto">
            <a:xfrm>
              <a:off x="4327" y="1053"/>
              <a:ext cx="151" cy="90"/>
            </a:xfrm>
            <a:custGeom>
              <a:avLst/>
              <a:gdLst>
                <a:gd name="T0" fmla="*/ 295 w 790"/>
                <a:gd name="T1" fmla="*/ 28 h 475"/>
                <a:gd name="T2" fmla="*/ 305 w 790"/>
                <a:gd name="T3" fmla="*/ 39 h 475"/>
                <a:gd name="T4" fmla="*/ 408 w 790"/>
                <a:gd name="T5" fmla="*/ 51 h 475"/>
                <a:gd name="T6" fmla="*/ 457 w 790"/>
                <a:gd name="T7" fmla="*/ 4 h 475"/>
                <a:gd name="T8" fmla="*/ 585 w 790"/>
                <a:gd name="T9" fmla="*/ 0 h 475"/>
                <a:gd name="T10" fmla="*/ 737 w 790"/>
                <a:gd name="T11" fmla="*/ 138 h 475"/>
                <a:gd name="T12" fmla="*/ 790 w 790"/>
                <a:gd name="T13" fmla="*/ 225 h 475"/>
                <a:gd name="T14" fmla="*/ 736 w 790"/>
                <a:gd name="T15" fmla="*/ 333 h 475"/>
                <a:gd name="T16" fmla="*/ 668 w 790"/>
                <a:gd name="T17" fmla="*/ 380 h 475"/>
                <a:gd name="T18" fmla="*/ 690 w 790"/>
                <a:gd name="T19" fmla="*/ 449 h 475"/>
                <a:gd name="T20" fmla="*/ 649 w 790"/>
                <a:gd name="T21" fmla="*/ 475 h 475"/>
                <a:gd name="T22" fmla="*/ 532 w 790"/>
                <a:gd name="T23" fmla="*/ 375 h 475"/>
                <a:gd name="T24" fmla="*/ 0 w 790"/>
                <a:gd name="T25" fmla="*/ 369 h 475"/>
                <a:gd name="T26" fmla="*/ 80 w 790"/>
                <a:gd name="T27" fmla="*/ 285 h 475"/>
                <a:gd name="T28" fmla="*/ 113 w 790"/>
                <a:gd name="T29" fmla="*/ 299 h 475"/>
                <a:gd name="T30" fmla="*/ 148 w 790"/>
                <a:gd name="T31" fmla="*/ 300 h 475"/>
                <a:gd name="T32" fmla="*/ 161 w 790"/>
                <a:gd name="T33" fmla="*/ 267 h 475"/>
                <a:gd name="T34" fmla="*/ 139 w 790"/>
                <a:gd name="T35" fmla="*/ 134 h 475"/>
                <a:gd name="T36" fmla="*/ 193 w 790"/>
                <a:gd name="T37" fmla="*/ 131 h 475"/>
                <a:gd name="T38" fmla="*/ 192 w 790"/>
                <a:gd name="T39" fmla="*/ 84 h 475"/>
                <a:gd name="T40" fmla="*/ 295 w 790"/>
                <a:gd name="T41" fmla="*/ 28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90" h="475">
                  <a:moveTo>
                    <a:pt x="295" y="28"/>
                  </a:moveTo>
                  <a:lnTo>
                    <a:pt x="305" y="39"/>
                  </a:lnTo>
                  <a:lnTo>
                    <a:pt x="408" y="51"/>
                  </a:lnTo>
                  <a:lnTo>
                    <a:pt x="457" y="4"/>
                  </a:lnTo>
                  <a:lnTo>
                    <a:pt x="585" y="0"/>
                  </a:lnTo>
                  <a:lnTo>
                    <a:pt x="737" y="138"/>
                  </a:lnTo>
                  <a:lnTo>
                    <a:pt x="790" y="225"/>
                  </a:lnTo>
                  <a:lnTo>
                    <a:pt x="736" y="333"/>
                  </a:lnTo>
                  <a:lnTo>
                    <a:pt x="668" y="380"/>
                  </a:lnTo>
                  <a:lnTo>
                    <a:pt x="690" y="449"/>
                  </a:lnTo>
                  <a:lnTo>
                    <a:pt x="649" y="475"/>
                  </a:lnTo>
                  <a:lnTo>
                    <a:pt x="532" y="375"/>
                  </a:lnTo>
                  <a:lnTo>
                    <a:pt x="0" y="369"/>
                  </a:lnTo>
                  <a:lnTo>
                    <a:pt x="80" y="285"/>
                  </a:lnTo>
                  <a:lnTo>
                    <a:pt x="113" y="299"/>
                  </a:lnTo>
                  <a:lnTo>
                    <a:pt x="148" y="300"/>
                  </a:lnTo>
                  <a:lnTo>
                    <a:pt x="161" y="267"/>
                  </a:lnTo>
                  <a:lnTo>
                    <a:pt x="139" y="134"/>
                  </a:lnTo>
                  <a:lnTo>
                    <a:pt x="193" y="131"/>
                  </a:lnTo>
                  <a:lnTo>
                    <a:pt x="192" y="84"/>
                  </a:lnTo>
                  <a:lnTo>
                    <a:pt x="295" y="2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60" name="Freeform 172"/>
            <p:cNvSpPr>
              <a:spLocks/>
            </p:cNvSpPr>
            <p:nvPr/>
          </p:nvSpPr>
          <p:spPr bwMode="auto">
            <a:xfrm>
              <a:off x="4254" y="1005"/>
              <a:ext cx="130" cy="118"/>
            </a:xfrm>
            <a:custGeom>
              <a:avLst/>
              <a:gdLst>
                <a:gd name="T0" fmla="*/ 395 w 687"/>
                <a:gd name="T1" fmla="*/ 0 h 622"/>
                <a:gd name="T2" fmla="*/ 454 w 687"/>
                <a:gd name="T3" fmla="*/ 83 h 622"/>
                <a:gd name="T4" fmla="*/ 547 w 687"/>
                <a:gd name="T5" fmla="*/ 83 h 622"/>
                <a:gd name="T6" fmla="*/ 571 w 687"/>
                <a:gd name="T7" fmla="*/ 104 h 622"/>
                <a:gd name="T8" fmla="*/ 586 w 687"/>
                <a:gd name="T9" fmla="*/ 143 h 622"/>
                <a:gd name="T10" fmla="*/ 687 w 687"/>
                <a:gd name="T11" fmla="*/ 281 h 622"/>
                <a:gd name="T12" fmla="*/ 583 w 687"/>
                <a:gd name="T13" fmla="*/ 336 h 622"/>
                <a:gd name="T14" fmla="*/ 586 w 687"/>
                <a:gd name="T15" fmla="*/ 384 h 622"/>
                <a:gd name="T16" fmla="*/ 530 w 687"/>
                <a:gd name="T17" fmla="*/ 388 h 622"/>
                <a:gd name="T18" fmla="*/ 552 w 687"/>
                <a:gd name="T19" fmla="*/ 518 h 622"/>
                <a:gd name="T20" fmla="*/ 539 w 687"/>
                <a:gd name="T21" fmla="*/ 553 h 622"/>
                <a:gd name="T22" fmla="*/ 506 w 687"/>
                <a:gd name="T23" fmla="*/ 553 h 622"/>
                <a:gd name="T24" fmla="*/ 471 w 687"/>
                <a:gd name="T25" fmla="*/ 538 h 622"/>
                <a:gd name="T26" fmla="*/ 391 w 687"/>
                <a:gd name="T27" fmla="*/ 622 h 622"/>
                <a:gd name="T28" fmla="*/ 0 w 687"/>
                <a:gd name="T29" fmla="*/ 622 h 622"/>
                <a:gd name="T30" fmla="*/ 1 w 687"/>
                <a:gd name="T31" fmla="*/ 594 h 622"/>
                <a:gd name="T32" fmla="*/ 83 w 687"/>
                <a:gd name="T33" fmla="*/ 570 h 622"/>
                <a:gd name="T34" fmla="*/ 115 w 687"/>
                <a:gd name="T35" fmla="*/ 449 h 622"/>
                <a:gd name="T36" fmla="*/ 103 w 687"/>
                <a:gd name="T37" fmla="*/ 397 h 622"/>
                <a:gd name="T38" fmla="*/ 109 w 687"/>
                <a:gd name="T39" fmla="*/ 333 h 622"/>
                <a:gd name="T40" fmla="*/ 139 w 687"/>
                <a:gd name="T41" fmla="*/ 281 h 622"/>
                <a:gd name="T42" fmla="*/ 83 w 687"/>
                <a:gd name="T43" fmla="*/ 204 h 622"/>
                <a:gd name="T44" fmla="*/ 119 w 687"/>
                <a:gd name="T45" fmla="*/ 139 h 622"/>
                <a:gd name="T46" fmla="*/ 226 w 687"/>
                <a:gd name="T47" fmla="*/ 89 h 622"/>
                <a:gd name="T48" fmla="*/ 242 w 687"/>
                <a:gd name="T49" fmla="*/ 107 h 622"/>
                <a:gd name="T50" fmla="*/ 267 w 687"/>
                <a:gd name="T51" fmla="*/ 111 h 622"/>
                <a:gd name="T52" fmla="*/ 297 w 687"/>
                <a:gd name="T53" fmla="*/ 69 h 622"/>
                <a:gd name="T54" fmla="*/ 346 w 687"/>
                <a:gd name="T55" fmla="*/ 65 h 622"/>
                <a:gd name="T56" fmla="*/ 395 w 687"/>
                <a:gd name="T57" fmla="*/ 0 h 6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87" h="622">
                  <a:moveTo>
                    <a:pt x="395" y="0"/>
                  </a:moveTo>
                  <a:lnTo>
                    <a:pt x="454" y="83"/>
                  </a:lnTo>
                  <a:lnTo>
                    <a:pt x="547" y="83"/>
                  </a:lnTo>
                  <a:lnTo>
                    <a:pt x="571" y="104"/>
                  </a:lnTo>
                  <a:lnTo>
                    <a:pt x="586" y="143"/>
                  </a:lnTo>
                  <a:lnTo>
                    <a:pt x="687" y="281"/>
                  </a:lnTo>
                  <a:lnTo>
                    <a:pt x="583" y="336"/>
                  </a:lnTo>
                  <a:lnTo>
                    <a:pt x="586" y="384"/>
                  </a:lnTo>
                  <a:lnTo>
                    <a:pt x="530" y="388"/>
                  </a:lnTo>
                  <a:lnTo>
                    <a:pt x="552" y="518"/>
                  </a:lnTo>
                  <a:lnTo>
                    <a:pt x="539" y="553"/>
                  </a:lnTo>
                  <a:lnTo>
                    <a:pt x="506" y="553"/>
                  </a:lnTo>
                  <a:lnTo>
                    <a:pt x="471" y="538"/>
                  </a:lnTo>
                  <a:lnTo>
                    <a:pt x="391" y="622"/>
                  </a:lnTo>
                  <a:lnTo>
                    <a:pt x="0" y="622"/>
                  </a:lnTo>
                  <a:lnTo>
                    <a:pt x="1" y="594"/>
                  </a:lnTo>
                  <a:lnTo>
                    <a:pt x="83" y="570"/>
                  </a:lnTo>
                  <a:lnTo>
                    <a:pt x="115" y="449"/>
                  </a:lnTo>
                  <a:lnTo>
                    <a:pt x="103" y="397"/>
                  </a:lnTo>
                  <a:lnTo>
                    <a:pt x="109" y="333"/>
                  </a:lnTo>
                  <a:lnTo>
                    <a:pt x="139" y="281"/>
                  </a:lnTo>
                  <a:lnTo>
                    <a:pt x="83" y="204"/>
                  </a:lnTo>
                  <a:lnTo>
                    <a:pt x="119" y="139"/>
                  </a:lnTo>
                  <a:lnTo>
                    <a:pt x="226" y="89"/>
                  </a:lnTo>
                  <a:lnTo>
                    <a:pt x="242" y="107"/>
                  </a:lnTo>
                  <a:lnTo>
                    <a:pt x="267" y="111"/>
                  </a:lnTo>
                  <a:lnTo>
                    <a:pt x="297" y="69"/>
                  </a:lnTo>
                  <a:lnTo>
                    <a:pt x="346" y="65"/>
                  </a:lnTo>
                  <a:lnTo>
                    <a:pt x="395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61" name="Freeform 173"/>
            <p:cNvSpPr>
              <a:spLocks/>
            </p:cNvSpPr>
            <p:nvPr/>
          </p:nvSpPr>
          <p:spPr bwMode="auto">
            <a:xfrm>
              <a:off x="4237" y="1095"/>
              <a:ext cx="320" cy="154"/>
            </a:xfrm>
            <a:custGeom>
              <a:avLst/>
              <a:gdLst>
                <a:gd name="T0" fmla="*/ 1269 w 1682"/>
                <a:gd name="T1" fmla="*/ 0 h 814"/>
                <a:gd name="T2" fmla="*/ 1362 w 1682"/>
                <a:gd name="T3" fmla="*/ 144 h 814"/>
                <a:gd name="T4" fmla="*/ 1440 w 1682"/>
                <a:gd name="T5" fmla="*/ 150 h 814"/>
                <a:gd name="T6" fmla="*/ 1537 w 1682"/>
                <a:gd name="T7" fmla="*/ 249 h 814"/>
                <a:gd name="T8" fmla="*/ 1682 w 1682"/>
                <a:gd name="T9" fmla="*/ 262 h 814"/>
                <a:gd name="T10" fmla="*/ 1599 w 1682"/>
                <a:gd name="T11" fmla="*/ 391 h 814"/>
                <a:gd name="T12" fmla="*/ 1444 w 1682"/>
                <a:gd name="T13" fmla="*/ 714 h 814"/>
                <a:gd name="T14" fmla="*/ 1410 w 1682"/>
                <a:gd name="T15" fmla="*/ 714 h 814"/>
                <a:gd name="T16" fmla="*/ 1324 w 1682"/>
                <a:gd name="T17" fmla="*/ 679 h 814"/>
                <a:gd name="T18" fmla="*/ 1301 w 1682"/>
                <a:gd name="T19" fmla="*/ 713 h 814"/>
                <a:gd name="T20" fmla="*/ 1253 w 1682"/>
                <a:gd name="T21" fmla="*/ 714 h 814"/>
                <a:gd name="T22" fmla="*/ 1173 w 1682"/>
                <a:gd name="T23" fmla="*/ 814 h 814"/>
                <a:gd name="T24" fmla="*/ 1089 w 1682"/>
                <a:gd name="T25" fmla="*/ 751 h 814"/>
                <a:gd name="T26" fmla="*/ 1046 w 1682"/>
                <a:gd name="T27" fmla="*/ 730 h 814"/>
                <a:gd name="T28" fmla="*/ 743 w 1682"/>
                <a:gd name="T29" fmla="*/ 762 h 814"/>
                <a:gd name="T30" fmla="*/ 615 w 1682"/>
                <a:gd name="T31" fmla="*/ 766 h 814"/>
                <a:gd name="T32" fmla="*/ 612 w 1682"/>
                <a:gd name="T33" fmla="*/ 781 h 814"/>
                <a:gd name="T34" fmla="*/ 527 w 1682"/>
                <a:gd name="T35" fmla="*/ 786 h 814"/>
                <a:gd name="T36" fmla="*/ 512 w 1682"/>
                <a:gd name="T37" fmla="*/ 765 h 814"/>
                <a:gd name="T38" fmla="*/ 312 w 1682"/>
                <a:gd name="T39" fmla="*/ 745 h 814"/>
                <a:gd name="T40" fmla="*/ 274 w 1682"/>
                <a:gd name="T41" fmla="*/ 639 h 814"/>
                <a:gd name="T42" fmla="*/ 306 w 1682"/>
                <a:gd name="T43" fmla="*/ 508 h 814"/>
                <a:gd name="T44" fmla="*/ 310 w 1682"/>
                <a:gd name="T45" fmla="*/ 482 h 814"/>
                <a:gd name="T46" fmla="*/ 230 w 1682"/>
                <a:gd name="T47" fmla="*/ 396 h 814"/>
                <a:gd name="T48" fmla="*/ 0 w 1682"/>
                <a:gd name="T49" fmla="*/ 364 h 814"/>
                <a:gd name="T50" fmla="*/ 4 w 1682"/>
                <a:gd name="T51" fmla="*/ 214 h 814"/>
                <a:gd name="T52" fmla="*/ 47 w 1682"/>
                <a:gd name="T53" fmla="*/ 214 h 814"/>
                <a:gd name="T54" fmla="*/ 87 w 1682"/>
                <a:gd name="T55" fmla="*/ 173 h 814"/>
                <a:gd name="T56" fmla="*/ 89 w 1682"/>
                <a:gd name="T57" fmla="*/ 146 h 814"/>
                <a:gd name="T58" fmla="*/ 707 w 1682"/>
                <a:gd name="T59" fmla="*/ 149 h 814"/>
                <a:gd name="T60" fmla="*/ 1009 w 1682"/>
                <a:gd name="T61" fmla="*/ 152 h 814"/>
                <a:gd name="T62" fmla="*/ 1129 w 1682"/>
                <a:gd name="T63" fmla="*/ 253 h 814"/>
                <a:gd name="T64" fmla="*/ 1170 w 1682"/>
                <a:gd name="T65" fmla="*/ 228 h 814"/>
                <a:gd name="T66" fmla="*/ 1148 w 1682"/>
                <a:gd name="T67" fmla="*/ 157 h 814"/>
                <a:gd name="T68" fmla="*/ 1214 w 1682"/>
                <a:gd name="T69" fmla="*/ 112 h 814"/>
                <a:gd name="T70" fmla="*/ 1269 w 1682"/>
                <a:gd name="T71" fmla="*/ 0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82" h="814">
                  <a:moveTo>
                    <a:pt x="1269" y="0"/>
                  </a:moveTo>
                  <a:lnTo>
                    <a:pt x="1362" y="144"/>
                  </a:lnTo>
                  <a:lnTo>
                    <a:pt x="1440" y="150"/>
                  </a:lnTo>
                  <a:lnTo>
                    <a:pt x="1537" y="249"/>
                  </a:lnTo>
                  <a:lnTo>
                    <a:pt x="1682" y="262"/>
                  </a:lnTo>
                  <a:lnTo>
                    <a:pt x="1599" y="391"/>
                  </a:lnTo>
                  <a:lnTo>
                    <a:pt x="1444" y="714"/>
                  </a:lnTo>
                  <a:lnTo>
                    <a:pt x="1410" y="714"/>
                  </a:lnTo>
                  <a:lnTo>
                    <a:pt x="1324" y="679"/>
                  </a:lnTo>
                  <a:lnTo>
                    <a:pt x="1301" y="713"/>
                  </a:lnTo>
                  <a:lnTo>
                    <a:pt x="1253" y="714"/>
                  </a:lnTo>
                  <a:lnTo>
                    <a:pt x="1173" y="814"/>
                  </a:lnTo>
                  <a:lnTo>
                    <a:pt x="1089" y="751"/>
                  </a:lnTo>
                  <a:lnTo>
                    <a:pt x="1046" y="730"/>
                  </a:lnTo>
                  <a:lnTo>
                    <a:pt x="743" y="762"/>
                  </a:lnTo>
                  <a:lnTo>
                    <a:pt x="615" y="766"/>
                  </a:lnTo>
                  <a:lnTo>
                    <a:pt x="612" y="781"/>
                  </a:lnTo>
                  <a:lnTo>
                    <a:pt x="527" y="786"/>
                  </a:lnTo>
                  <a:lnTo>
                    <a:pt x="512" y="765"/>
                  </a:lnTo>
                  <a:lnTo>
                    <a:pt x="312" y="745"/>
                  </a:lnTo>
                  <a:lnTo>
                    <a:pt x="274" y="639"/>
                  </a:lnTo>
                  <a:lnTo>
                    <a:pt x="306" y="508"/>
                  </a:lnTo>
                  <a:lnTo>
                    <a:pt x="310" y="482"/>
                  </a:lnTo>
                  <a:lnTo>
                    <a:pt x="230" y="396"/>
                  </a:lnTo>
                  <a:lnTo>
                    <a:pt x="0" y="364"/>
                  </a:lnTo>
                  <a:lnTo>
                    <a:pt x="4" y="214"/>
                  </a:lnTo>
                  <a:lnTo>
                    <a:pt x="47" y="214"/>
                  </a:lnTo>
                  <a:lnTo>
                    <a:pt x="87" y="173"/>
                  </a:lnTo>
                  <a:lnTo>
                    <a:pt x="89" y="146"/>
                  </a:lnTo>
                  <a:lnTo>
                    <a:pt x="707" y="149"/>
                  </a:lnTo>
                  <a:lnTo>
                    <a:pt x="1009" y="152"/>
                  </a:lnTo>
                  <a:lnTo>
                    <a:pt x="1129" y="253"/>
                  </a:lnTo>
                  <a:lnTo>
                    <a:pt x="1170" y="228"/>
                  </a:lnTo>
                  <a:lnTo>
                    <a:pt x="1148" y="157"/>
                  </a:lnTo>
                  <a:lnTo>
                    <a:pt x="1214" y="112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62" name="Freeform 174"/>
            <p:cNvSpPr>
              <a:spLocks/>
            </p:cNvSpPr>
            <p:nvPr/>
          </p:nvSpPr>
          <p:spPr bwMode="auto">
            <a:xfrm>
              <a:off x="4228" y="1164"/>
              <a:ext cx="68" cy="97"/>
            </a:xfrm>
            <a:custGeom>
              <a:avLst/>
              <a:gdLst>
                <a:gd name="T0" fmla="*/ 0 w 360"/>
                <a:gd name="T1" fmla="*/ 3 h 514"/>
                <a:gd name="T2" fmla="*/ 46 w 360"/>
                <a:gd name="T3" fmla="*/ 0 h 514"/>
                <a:gd name="T4" fmla="*/ 276 w 360"/>
                <a:gd name="T5" fmla="*/ 33 h 514"/>
                <a:gd name="T6" fmla="*/ 356 w 360"/>
                <a:gd name="T7" fmla="*/ 120 h 514"/>
                <a:gd name="T8" fmla="*/ 321 w 360"/>
                <a:gd name="T9" fmla="*/ 276 h 514"/>
                <a:gd name="T10" fmla="*/ 360 w 360"/>
                <a:gd name="T11" fmla="*/ 382 h 514"/>
                <a:gd name="T12" fmla="*/ 167 w 360"/>
                <a:gd name="T13" fmla="*/ 514 h 514"/>
                <a:gd name="T14" fmla="*/ 150 w 360"/>
                <a:gd name="T15" fmla="*/ 322 h 514"/>
                <a:gd name="T16" fmla="*/ 59 w 360"/>
                <a:gd name="T17" fmla="*/ 292 h 514"/>
                <a:gd name="T18" fmla="*/ 46 w 360"/>
                <a:gd name="T19" fmla="*/ 138 h 514"/>
                <a:gd name="T20" fmla="*/ 0 w 360"/>
                <a:gd name="T21" fmla="*/ 3 h 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0" h="514">
                  <a:moveTo>
                    <a:pt x="0" y="3"/>
                  </a:moveTo>
                  <a:lnTo>
                    <a:pt x="46" y="0"/>
                  </a:lnTo>
                  <a:lnTo>
                    <a:pt x="276" y="33"/>
                  </a:lnTo>
                  <a:lnTo>
                    <a:pt x="356" y="120"/>
                  </a:lnTo>
                  <a:lnTo>
                    <a:pt x="321" y="276"/>
                  </a:lnTo>
                  <a:lnTo>
                    <a:pt x="360" y="382"/>
                  </a:lnTo>
                  <a:lnTo>
                    <a:pt x="167" y="514"/>
                  </a:lnTo>
                  <a:lnTo>
                    <a:pt x="150" y="322"/>
                  </a:lnTo>
                  <a:lnTo>
                    <a:pt x="59" y="292"/>
                  </a:lnTo>
                  <a:lnTo>
                    <a:pt x="46" y="138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63" name="Freeform 175"/>
            <p:cNvSpPr>
              <a:spLocks/>
            </p:cNvSpPr>
            <p:nvPr/>
          </p:nvSpPr>
          <p:spPr bwMode="auto">
            <a:xfrm>
              <a:off x="4112" y="1053"/>
              <a:ext cx="109" cy="143"/>
            </a:xfrm>
            <a:custGeom>
              <a:avLst/>
              <a:gdLst>
                <a:gd name="T0" fmla="*/ 125 w 583"/>
                <a:gd name="T1" fmla="*/ 3 h 752"/>
                <a:gd name="T2" fmla="*/ 149 w 583"/>
                <a:gd name="T3" fmla="*/ 0 h 752"/>
                <a:gd name="T4" fmla="*/ 267 w 583"/>
                <a:gd name="T5" fmla="*/ 79 h 752"/>
                <a:gd name="T6" fmla="*/ 275 w 583"/>
                <a:gd name="T7" fmla="*/ 109 h 752"/>
                <a:gd name="T8" fmla="*/ 583 w 583"/>
                <a:gd name="T9" fmla="*/ 328 h 752"/>
                <a:gd name="T10" fmla="*/ 581 w 583"/>
                <a:gd name="T11" fmla="*/ 395 h 752"/>
                <a:gd name="T12" fmla="*/ 484 w 583"/>
                <a:gd name="T13" fmla="*/ 506 h 752"/>
                <a:gd name="T14" fmla="*/ 440 w 583"/>
                <a:gd name="T15" fmla="*/ 584 h 752"/>
                <a:gd name="T16" fmla="*/ 353 w 583"/>
                <a:gd name="T17" fmla="*/ 725 h 752"/>
                <a:gd name="T18" fmla="*/ 302 w 583"/>
                <a:gd name="T19" fmla="*/ 752 h 752"/>
                <a:gd name="T20" fmla="*/ 264 w 583"/>
                <a:gd name="T21" fmla="*/ 741 h 752"/>
                <a:gd name="T22" fmla="*/ 61 w 583"/>
                <a:gd name="T23" fmla="*/ 675 h 752"/>
                <a:gd name="T24" fmla="*/ 0 w 583"/>
                <a:gd name="T25" fmla="*/ 595 h 752"/>
                <a:gd name="T26" fmla="*/ 222 w 583"/>
                <a:gd name="T27" fmla="*/ 590 h 752"/>
                <a:gd name="T28" fmla="*/ 237 w 583"/>
                <a:gd name="T29" fmla="*/ 554 h 752"/>
                <a:gd name="T30" fmla="*/ 300 w 583"/>
                <a:gd name="T31" fmla="*/ 492 h 752"/>
                <a:gd name="T32" fmla="*/ 343 w 583"/>
                <a:gd name="T33" fmla="*/ 492 h 752"/>
                <a:gd name="T34" fmla="*/ 353 w 583"/>
                <a:gd name="T35" fmla="*/ 468 h 752"/>
                <a:gd name="T36" fmla="*/ 292 w 583"/>
                <a:gd name="T37" fmla="*/ 336 h 752"/>
                <a:gd name="T38" fmla="*/ 243 w 583"/>
                <a:gd name="T39" fmla="*/ 331 h 752"/>
                <a:gd name="T40" fmla="*/ 235 w 583"/>
                <a:gd name="T41" fmla="*/ 273 h 752"/>
                <a:gd name="T42" fmla="*/ 261 w 583"/>
                <a:gd name="T43" fmla="*/ 246 h 752"/>
                <a:gd name="T44" fmla="*/ 125 w 583"/>
                <a:gd name="T45" fmla="*/ 3 h 7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83" h="752">
                  <a:moveTo>
                    <a:pt x="125" y="3"/>
                  </a:moveTo>
                  <a:lnTo>
                    <a:pt x="149" y="0"/>
                  </a:lnTo>
                  <a:lnTo>
                    <a:pt x="267" y="79"/>
                  </a:lnTo>
                  <a:lnTo>
                    <a:pt x="275" y="109"/>
                  </a:lnTo>
                  <a:lnTo>
                    <a:pt x="583" y="328"/>
                  </a:lnTo>
                  <a:lnTo>
                    <a:pt x="581" y="395"/>
                  </a:lnTo>
                  <a:lnTo>
                    <a:pt x="484" y="506"/>
                  </a:lnTo>
                  <a:lnTo>
                    <a:pt x="440" y="584"/>
                  </a:lnTo>
                  <a:lnTo>
                    <a:pt x="353" y="725"/>
                  </a:lnTo>
                  <a:lnTo>
                    <a:pt x="302" y="752"/>
                  </a:lnTo>
                  <a:lnTo>
                    <a:pt x="264" y="741"/>
                  </a:lnTo>
                  <a:lnTo>
                    <a:pt x="61" y="675"/>
                  </a:lnTo>
                  <a:lnTo>
                    <a:pt x="0" y="595"/>
                  </a:lnTo>
                  <a:lnTo>
                    <a:pt x="222" y="590"/>
                  </a:lnTo>
                  <a:lnTo>
                    <a:pt x="237" y="554"/>
                  </a:lnTo>
                  <a:lnTo>
                    <a:pt x="300" y="492"/>
                  </a:lnTo>
                  <a:lnTo>
                    <a:pt x="343" y="492"/>
                  </a:lnTo>
                  <a:lnTo>
                    <a:pt x="353" y="468"/>
                  </a:lnTo>
                  <a:lnTo>
                    <a:pt x="292" y="336"/>
                  </a:lnTo>
                  <a:lnTo>
                    <a:pt x="243" y="331"/>
                  </a:lnTo>
                  <a:lnTo>
                    <a:pt x="235" y="273"/>
                  </a:lnTo>
                  <a:lnTo>
                    <a:pt x="261" y="246"/>
                  </a:lnTo>
                  <a:lnTo>
                    <a:pt x="125" y="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166064" name="Text Box 176"/>
          <p:cNvSpPr txBox="1">
            <a:spLocks noChangeArrowheads="1"/>
          </p:cNvSpPr>
          <p:nvPr/>
        </p:nvSpPr>
        <p:spPr bwMode="auto">
          <a:xfrm>
            <a:off x="117475" y="1430338"/>
            <a:ext cx="4294188" cy="3406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700" dirty="0">
                <a:solidFill>
                  <a:srgbClr val="066168"/>
                </a:solidFill>
                <a:latin typeface="Verdana" pitchFamily="34" charset="0"/>
              </a:rPr>
              <a:t>170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 municípios:</a:t>
            </a:r>
          </a:p>
          <a:p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Jaguaruana, Acarape,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Mucambo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Ererê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Iguatu, General Sampaio, </a:t>
            </a:r>
            <a:r>
              <a:rPr lang="pt-BR" sz="800" b="0" dirty="0" err="1" smtClean="0">
                <a:solidFill>
                  <a:srgbClr val="066168"/>
                </a:solidFill>
                <a:latin typeface="Verdana" pitchFamily="34" charset="0"/>
              </a:rPr>
              <a:t>Icapuí</a:t>
            </a:r>
            <a:r>
              <a:rPr lang="pt-BR" sz="800" b="0" dirty="0" smtClean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Quixadá,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Aiuaba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Arneiroz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Aratuba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Araripe,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Ararendá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Aracoiaba, Aracati, </a:t>
            </a:r>
            <a:r>
              <a:rPr lang="pt-BR" sz="800" b="0" dirty="0" smtClean="0">
                <a:solidFill>
                  <a:srgbClr val="066168"/>
                </a:solidFill>
                <a:latin typeface="Verdana" pitchFamily="34" charset="0"/>
              </a:rPr>
              <a:t>Aquiraz,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Apuiarés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Antonina do Norte, Amontada, Alto Santo, Quixeramobim,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Alcântaras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Baixio, Acopiara, Acaraú, Abaiara, Altaneira, Canindé, </a:t>
            </a:r>
            <a:r>
              <a:rPr lang="pt-BR" sz="800" b="0" dirty="0" smtClean="0">
                <a:solidFill>
                  <a:srgbClr val="066168"/>
                </a:solidFill>
                <a:latin typeface="Verdana" pitchFamily="34" charset="0"/>
              </a:rPr>
              <a:t>Crateús, Coreaú, 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Choro, Cedro, Caucaia, Catunda, Catarina, Cascavel, Carnaubal, </a:t>
            </a:r>
            <a:r>
              <a:rPr lang="pt-BR" sz="800" b="0" dirty="0" err="1" smtClean="0">
                <a:solidFill>
                  <a:srgbClr val="066168"/>
                </a:solidFill>
                <a:latin typeface="Verdana" pitchFamily="34" charset="0"/>
              </a:rPr>
              <a:t>Cariús</a:t>
            </a:r>
            <a:r>
              <a:rPr lang="pt-BR" sz="800" b="0" dirty="0" smtClean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Caririaçu, Cariré, Assaré, Capistrano, Aurora, Campos Sales, Camocim, </a:t>
            </a:r>
            <a:r>
              <a:rPr lang="pt-BR" sz="800" b="0" dirty="0" smtClean="0">
                <a:solidFill>
                  <a:srgbClr val="066168"/>
                </a:solidFill>
                <a:latin typeface="Verdana" pitchFamily="34" charset="0"/>
              </a:rPr>
              <a:t>Brejo Santo, Boa Viagem, Bela Cruz, 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Beberibe, Baturité,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Barroquinha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Barro, Barreira, Barbalha, Caridade, Cruz, </a:t>
            </a:r>
            <a:r>
              <a:rPr lang="pt-BR" sz="800" b="0" dirty="0" err="1" smtClean="0">
                <a:solidFill>
                  <a:srgbClr val="066168"/>
                </a:solidFill>
                <a:latin typeface="Verdana" pitchFamily="34" charset="0"/>
              </a:rPr>
              <a:t>Penaforte</a:t>
            </a:r>
            <a:r>
              <a:rPr lang="pt-BR" sz="800" b="0" dirty="0" smtClean="0">
                <a:solidFill>
                  <a:srgbClr val="066168"/>
                </a:solidFill>
                <a:latin typeface="Verdana" pitchFamily="34" charset="0"/>
              </a:rPr>
              <a:t>, Nova </a:t>
            </a:r>
            <a:r>
              <a:rPr lang="pt-BR" sz="800" b="0" dirty="0" smtClean="0">
                <a:solidFill>
                  <a:srgbClr val="066168"/>
                </a:solidFill>
                <a:latin typeface="Verdana" pitchFamily="34" charset="0"/>
              </a:rPr>
              <a:t>Russas, 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Quixeré,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Quixelô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Quiterianópolis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Potengi, Porteiras,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Poranga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Pires Ferreira, Piquet Carneiro,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Pindoretama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Reriutaba, Pentecoste, Russas, Pedra Branca,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Paramoti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Parambu, Paraipaba, Paracuru,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Palmácia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Pacoti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Pacatuba, Pacajus, Orós, Ocara, Crato, Pereiro, Tabuleiro do Norte, Várzea Alegre, Varjota, </a:t>
            </a:r>
            <a:r>
              <a:rPr lang="pt-BR" sz="800" b="0" dirty="0" err="1" smtClean="0">
                <a:solidFill>
                  <a:srgbClr val="066168"/>
                </a:solidFill>
                <a:latin typeface="Verdana" pitchFamily="34" charset="0"/>
              </a:rPr>
              <a:t>Uruoca</a:t>
            </a:r>
            <a:r>
              <a:rPr lang="pt-BR" sz="800" b="0" dirty="0" smtClean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Uruburetama, Umirim,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Umari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Ubajara,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Tururu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Trairi, Tianguá,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Tejuçuoca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Tauá, Redenção, Tamboril, Nova Olinda,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Solonópole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Sobral, Senador Sá, Senador Pompeu, São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Luis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 do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Curu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800" b="0" dirty="0" smtClean="0">
                <a:solidFill>
                  <a:srgbClr val="066168"/>
                </a:solidFill>
                <a:latin typeface="Verdana" pitchFamily="34" charset="0"/>
              </a:rPr>
              <a:t>São João 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do Jaguaribe, São Gonçalo do Amarante, São Benedito, Santa Quitéria, Santana do Cariri, Santana do </a:t>
            </a:r>
            <a:r>
              <a:rPr lang="pt-BR" sz="800" b="0" dirty="0" smtClean="0">
                <a:solidFill>
                  <a:srgbClr val="066168"/>
                </a:solidFill>
                <a:latin typeface="Verdana" pitchFamily="34" charset="0"/>
              </a:rPr>
              <a:t>Acaraú, 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Salitre, Tarrafas, Guaramiranga, Novo Oriente, Irauçuba, Iracema, Ipueiras, Ipu,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Ipaumirim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Ipaporanga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Independência, Icó, Ibicuitinga, Ibiapina, Ibaretama, </a:t>
            </a:r>
            <a:r>
              <a:rPr lang="pt-BR" sz="800" b="0" dirty="0" err="1" smtClean="0">
                <a:solidFill>
                  <a:srgbClr val="066168"/>
                </a:solidFill>
                <a:latin typeface="Verdana" pitchFamily="34" charset="0"/>
              </a:rPr>
              <a:t>Itapajé</a:t>
            </a:r>
            <a:r>
              <a:rPr lang="pt-BR" sz="800" b="0" dirty="0" smtClean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Hidrolândia, Itapipoca, Guaraciaba do Norte,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Guaiúba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Groaíras, Granjeiro, Granja, Graça,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Frecheirinha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Fortaleza, Forquilha, Farias Brito, Eusébio, </a:t>
            </a:r>
            <a:r>
              <a:rPr lang="pt-BR" sz="800" b="0" dirty="0" smtClean="0">
                <a:solidFill>
                  <a:srgbClr val="066168"/>
                </a:solidFill>
                <a:latin typeface="Verdana" pitchFamily="34" charset="0"/>
              </a:rPr>
              <a:t>Viçosa do Ceará, 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Horizonte, Madalena, Mulungu, Morada Nova, Monsenhor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Tabosa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Mombaça, Missão Velha, </a:t>
            </a:r>
            <a:r>
              <a:rPr lang="pt-BR" sz="800" b="0" dirty="0" smtClean="0">
                <a:solidFill>
                  <a:srgbClr val="066168"/>
                </a:solidFill>
                <a:latin typeface="Verdana" pitchFamily="34" charset="0"/>
              </a:rPr>
              <a:t>Milhã, 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Milagres, Meruoca, Mauriti, Massapê,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Martinópole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Marco, Itaitinga,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Maracanau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Croatá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Limoeiro do Norte, Lavras da Mangabeira, Jucás, Juazeiro do Norte,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Jijoca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 de Jericoacoara, Jati, Jardim, Jaguaribe, Jaguaretama, </a:t>
            </a:r>
            <a:r>
              <a:rPr lang="pt-BR" sz="800" b="0" dirty="0" err="1">
                <a:solidFill>
                  <a:srgbClr val="066168"/>
                </a:solidFill>
                <a:latin typeface="Verdana" pitchFamily="34" charset="0"/>
              </a:rPr>
              <a:t>Itatira</a:t>
            </a:r>
            <a:r>
              <a:rPr lang="pt-BR" sz="800" b="0" dirty="0">
                <a:solidFill>
                  <a:srgbClr val="066168"/>
                </a:solidFill>
                <a:latin typeface="Verdana" pitchFamily="34" charset="0"/>
              </a:rPr>
              <a:t>, Itarema, Itapiúna, Maranguape</a:t>
            </a:r>
          </a:p>
        </p:txBody>
      </p:sp>
      <p:sp>
        <p:nvSpPr>
          <p:cNvPr id="166065" name="Text Box 177"/>
          <p:cNvSpPr txBox="1">
            <a:spLocks noChangeArrowheads="1"/>
          </p:cNvSpPr>
          <p:nvPr/>
        </p:nvSpPr>
        <p:spPr bwMode="auto">
          <a:xfrm>
            <a:off x="117475" y="4821238"/>
            <a:ext cx="2878138" cy="3508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700">
                <a:solidFill>
                  <a:srgbClr val="066168"/>
                </a:solidFill>
                <a:latin typeface="Verdana" pitchFamily="34" charset="0"/>
              </a:rPr>
              <a:t>4.767 ha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de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área plantada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</a:p>
        </p:txBody>
      </p:sp>
      <p:sp>
        <p:nvSpPr>
          <p:cNvPr id="166066" name="Line 178"/>
          <p:cNvSpPr>
            <a:spLocks noChangeShapeType="1"/>
          </p:cNvSpPr>
          <p:nvPr/>
        </p:nvSpPr>
        <p:spPr bwMode="auto">
          <a:xfrm>
            <a:off x="146050" y="4838700"/>
            <a:ext cx="34178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66067" name="Line 179"/>
          <p:cNvSpPr>
            <a:spLocks noChangeShapeType="1"/>
          </p:cNvSpPr>
          <p:nvPr/>
        </p:nvSpPr>
        <p:spPr bwMode="auto">
          <a:xfrm>
            <a:off x="146050" y="5156200"/>
            <a:ext cx="34178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66068" name="Text Box 180"/>
          <p:cNvSpPr txBox="1">
            <a:spLocks noChangeArrowheads="1"/>
          </p:cNvSpPr>
          <p:nvPr/>
        </p:nvSpPr>
        <p:spPr bwMode="auto">
          <a:xfrm>
            <a:off x="117475" y="5138738"/>
            <a:ext cx="1984375" cy="3508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700">
                <a:solidFill>
                  <a:srgbClr val="066168"/>
                </a:solidFill>
                <a:latin typeface="Verdana" pitchFamily="34" charset="0"/>
              </a:rPr>
              <a:t>38.287 t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colhidas</a:t>
            </a:r>
          </a:p>
        </p:txBody>
      </p:sp>
      <p:sp>
        <p:nvSpPr>
          <p:cNvPr id="166069" name="Text Box 181"/>
          <p:cNvSpPr txBox="1">
            <a:spLocks noChangeArrowheads="1"/>
          </p:cNvSpPr>
          <p:nvPr/>
        </p:nvSpPr>
        <p:spPr bwMode="auto">
          <a:xfrm>
            <a:off x="117475" y="5454650"/>
            <a:ext cx="2732088" cy="3508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700">
                <a:solidFill>
                  <a:srgbClr val="066168"/>
                </a:solidFill>
                <a:latin typeface="Verdana" pitchFamily="34" charset="0"/>
              </a:rPr>
              <a:t>R$ 59.970,00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valor VBP</a:t>
            </a:r>
          </a:p>
        </p:txBody>
      </p:sp>
      <p:sp>
        <p:nvSpPr>
          <p:cNvPr id="166070" name="Line 182"/>
          <p:cNvSpPr>
            <a:spLocks noChangeShapeType="1"/>
          </p:cNvSpPr>
          <p:nvPr/>
        </p:nvSpPr>
        <p:spPr bwMode="auto">
          <a:xfrm>
            <a:off x="146050" y="5472113"/>
            <a:ext cx="34178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pic>
        <p:nvPicPr>
          <p:cNvPr id="166071" name="Picture 183" descr="mango"/>
          <p:cNvPicPr>
            <a:picLocks noChangeAspect="1" noChangeArrowheads="1"/>
          </p:cNvPicPr>
          <p:nvPr/>
        </p:nvPicPr>
        <p:blipFill>
          <a:blip r:embed="rId4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51275" y="4892675"/>
            <a:ext cx="1319213" cy="12001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66072" name="Group 184"/>
          <p:cNvGrpSpPr>
            <a:grpSpLocks/>
          </p:cNvGrpSpPr>
          <p:nvPr/>
        </p:nvGrpSpPr>
        <p:grpSpPr bwMode="auto">
          <a:xfrm>
            <a:off x="7188200" y="1536700"/>
            <a:ext cx="1814513" cy="642938"/>
            <a:chOff x="4528" y="968"/>
            <a:chExt cx="1143" cy="405"/>
          </a:xfrm>
        </p:grpSpPr>
        <p:grpSp>
          <p:nvGrpSpPr>
            <p:cNvPr id="166073" name="Group 185"/>
            <p:cNvGrpSpPr>
              <a:grpSpLocks/>
            </p:cNvGrpSpPr>
            <p:nvPr/>
          </p:nvGrpSpPr>
          <p:grpSpPr bwMode="auto">
            <a:xfrm>
              <a:off x="4528" y="968"/>
              <a:ext cx="1143" cy="405"/>
              <a:chOff x="4377" y="1058"/>
              <a:chExt cx="1143" cy="405"/>
            </a:xfrm>
          </p:grpSpPr>
          <p:sp>
            <p:nvSpPr>
              <p:cNvPr id="166074" name="Freeform 186"/>
              <p:cNvSpPr>
                <a:spLocks/>
              </p:cNvSpPr>
              <p:nvPr/>
            </p:nvSpPr>
            <p:spPr bwMode="auto">
              <a:xfrm>
                <a:off x="4638" y="1371"/>
                <a:ext cx="573" cy="64"/>
              </a:xfrm>
              <a:custGeom>
                <a:avLst/>
                <a:gdLst>
                  <a:gd name="T0" fmla="*/ 0 w 603"/>
                  <a:gd name="T1" fmla="*/ 0 h 88"/>
                  <a:gd name="T2" fmla="*/ 162 w 603"/>
                  <a:gd name="T3" fmla="*/ 84 h 88"/>
                  <a:gd name="T4" fmla="*/ 603 w 603"/>
                  <a:gd name="T5" fmla="*/ 8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03" h="88">
                    <a:moveTo>
                      <a:pt x="0" y="0"/>
                    </a:moveTo>
                    <a:lnTo>
                      <a:pt x="162" y="84"/>
                    </a:lnTo>
                    <a:lnTo>
                      <a:pt x="603" y="88"/>
                    </a:lnTo>
                  </a:path>
                </a:pathLst>
              </a:custGeom>
              <a:noFill/>
              <a:ln w="19050" cap="flat" cmpd="sng">
                <a:solidFill>
                  <a:srgbClr val="8FC663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8FC663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451874" name="Text Box 290"/>
              <p:cNvSpPr txBox="1">
                <a:spLocks noChangeArrowheads="1"/>
              </p:cNvSpPr>
              <p:nvPr/>
            </p:nvSpPr>
            <p:spPr bwMode="auto">
              <a:xfrm>
                <a:off x="4771" y="1319"/>
                <a:ext cx="694" cy="1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900">
                    <a:solidFill>
                      <a:srgbClr val="066168"/>
                    </a:solidFill>
                    <a:latin typeface="Verdana" pitchFamily="34" charset="0"/>
                  </a:rPr>
                  <a:t>Fortaleza</a:t>
                </a:r>
              </a:p>
            </p:txBody>
          </p:sp>
          <p:sp>
            <p:nvSpPr>
              <p:cNvPr id="166076" name="Text Box 188"/>
              <p:cNvSpPr txBox="1">
                <a:spLocks noChangeArrowheads="1"/>
              </p:cNvSpPr>
              <p:nvPr/>
            </p:nvSpPr>
            <p:spPr bwMode="auto">
              <a:xfrm>
                <a:off x="4426" y="1058"/>
                <a:ext cx="751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800" b="0">
                    <a:solidFill>
                      <a:srgbClr val="066168"/>
                    </a:solidFill>
                    <a:latin typeface="Verdana" pitchFamily="34" charset="0"/>
                  </a:rPr>
                  <a:t>Porto do Pecém</a:t>
                </a:r>
              </a:p>
            </p:txBody>
          </p:sp>
          <p:pic>
            <p:nvPicPr>
              <p:cNvPr id="166077" name="Picture 189" descr="Imagem3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77" y="1142"/>
                <a:ext cx="162" cy="10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66078" name="Text Box 190"/>
              <p:cNvSpPr txBox="1">
                <a:spLocks noChangeArrowheads="1"/>
              </p:cNvSpPr>
              <p:nvPr/>
            </p:nvSpPr>
            <p:spPr bwMode="auto">
              <a:xfrm>
                <a:off x="4667" y="1171"/>
                <a:ext cx="853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800" b="0">
                    <a:solidFill>
                      <a:srgbClr val="066168"/>
                    </a:solidFill>
                    <a:latin typeface="Verdana" pitchFamily="34" charset="0"/>
                  </a:rPr>
                  <a:t>Porto do Mucuripe</a:t>
                </a:r>
              </a:p>
            </p:txBody>
          </p:sp>
          <p:pic>
            <p:nvPicPr>
              <p:cNvPr id="166079" name="Picture 191" descr="Imagem3"/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41" y="1249"/>
                <a:ext cx="156" cy="10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166080" name="Freeform 192"/>
            <p:cNvSpPr>
              <a:spLocks noChangeAspect="1"/>
            </p:cNvSpPr>
            <p:nvPr/>
          </p:nvSpPr>
          <p:spPr bwMode="auto">
            <a:xfrm>
              <a:off x="4663" y="1249"/>
              <a:ext cx="137" cy="110"/>
            </a:xfrm>
            <a:custGeom>
              <a:avLst/>
              <a:gdLst>
                <a:gd name="T0" fmla="*/ 525 w 926"/>
                <a:gd name="T1" fmla="*/ 750 h 750"/>
                <a:gd name="T2" fmla="*/ 461 w 926"/>
                <a:gd name="T3" fmla="*/ 649 h 750"/>
                <a:gd name="T4" fmla="*/ 339 w 926"/>
                <a:gd name="T5" fmla="*/ 570 h 750"/>
                <a:gd name="T6" fmla="*/ 315 w 926"/>
                <a:gd name="T7" fmla="*/ 543 h 750"/>
                <a:gd name="T8" fmla="*/ 280 w 926"/>
                <a:gd name="T9" fmla="*/ 544 h 750"/>
                <a:gd name="T10" fmla="*/ 270 w 926"/>
                <a:gd name="T11" fmla="*/ 570 h 750"/>
                <a:gd name="T12" fmla="*/ 253 w 926"/>
                <a:gd name="T13" fmla="*/ 566 h 750"/>
                <a:gd name="T14" fmla="*/ 0 w 926"/>
                <a:gd name="T15" fmla="*/ 354 h 750"/>
                <a:gd name="T16" fmla="*/ 148 w 926"/>
                <a:gd name="T17" fmla="*/ 198 h 750"/>
                <a:gd name="T18" fmla="*/ 156 w 926"/>
                <a:gd name="T19" fmla="*/ 158 h 750"/>
                <a:gd name="T20" fmla="*/ 92 w 926"/>
                <a:gd name="T21" fmla="*/ 106 h 750"/>
                <a:gd name="T22" fmla="*/ 96 w 926"/>
                <a:gd name="T23" fmla="*/ 42 h 750"/>
                <a:gd name="T24" fmla="*/ 186 w 926"/>
                <a:gd name="T25" fmla="*/ 40 h 750"/>
                <a:gd name="T26" fmla="*/ 222 w 926"/>
                <a:gd name="T27" fmla="*/ 0 h 750"/>
                <a:gd name="T28" fmla="*/ 418 w 926"/>
                <a:gd name="T29" fmla="*/ 89 h 750"/>
                <a:gd name="T30" fmla="*/ 492 w 926"/>
                <a:gd name="T31" fmla="*/ 82 h 750"/>
                <a:gd name="T32" fmla="*/ 613 w 926"/>
                <a:gd name="T33" fmla="*/ 124 h 750"/>
                <a:gd name="T34" fmla="*/ 643 w 926"/>
                <a:gd name="T35" fmla="*/ 38 h 750"/>
                <a:gd name="T36" fmla="*/ 742 w 926"/>
                <a:gd name="T37" fmla="*/ 179 h 750"/>
                <a:gd name="T38" fmla="*/ 926 w 926"/>
                <a:gd name="T39" fmla="*/ 476 h 750"/>
                <a:gd name="T40" fmla="*/ 859 w 926"/>
                <a:gd name="T41" fmla="*/ 481 h 750"/>
                <a:gd name="T42" fmla="*/ 856 w 926"/>
                <a:gd name="T43" fmla="*/ 467 h 750"/>
                <a:gd name="T44" fmla="*/ 828 w 926"/>
                <a:gd name="T45" fmla="*/ 441 h 750"/>
                <a:gd name="T46" fmla="*/ 772 w 926"/>
                <a:gd name="T47" fmla="*/ 432 h 750"/>
                <a:gd name="T48" fmla="*/ 761 w 926"/>
                <a:gd name="T49" fmla="*/ 458 h 750"/>
                <a:gd name="T50" fmla="*/ 764 w 926"/>
                <a:gd name="T51" fmla="*/ 544 h 750"/>
                <a:gd name="T52" fmla="*/ 737 w 926"/>
                <a:gd name="T53" fmla="*/ 575 h 750"/>
                <a:gd name="T54" fmla="*/ 715 w 926"/>
                <a:gd name="T55" fmla="*/ 585 h 750"/>
                <a:gd name="T56" fmla="*/ 678 w 926"/>
                <a:gd name="T57" fmla="*/ 562 h 750"/>
                <a:gd name="T58" fmla="*/ 633 w 926"/>
                <a:gd name="T59" fmla="*/ 594 h 750"/>
                <a:gd name="T60" fmla="*/ 525 w 926"/>
                <a:gd name="T61" fmla="*/ 750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26" h="750">
                  <a:moveTo>
                    <a:pt x="525" y="750"/>
                  </a:moveTo>
                  <a:lnTo>
                    <a:pt x="461" y="649"/>
                  </a:lnTo>
                  <a:lnTo>
                    <a:pt x="339" y="570"/>
                  </a:lnTo>
                  <a:lnTo>
                    <a:pt x="315" y="543"/>
                  </a:lnTo>
                  <a:lnTo>
                    <a:pt x="280" y="544"/>
                  </a:lnTo>
                  <a:lnTo>
                    <a:pt x="270" y="570"/>
                  </a:lnTo>
                  <a:lnTo>
                    <a:pt x="253" y="566"/>
                  </a:lnTo>
                  <a:lnTo>
                    <a:pt x="0" y="354"/>
                  </a:lnTo>
                  <a:lnTo>
                    <a:pt x="148" y="198"/>
                  </a:lnTo>
                  <a:lnTo>
                    <a:pt x="156" y="158"/>
                  </a:lnTo>
                  <a:lnTo>
                    <a:pt x="92" y="106"/>
                  </a:lnTo>
                  <a:lnTo>
                    <a:pt x="96" y="42"/>
                  </a:lnTo>
                  <a:lnTo>
                    <a:pt x="186" y="40"/>
                  </a:lnTo>
                  <a:lnTo>
                    <a:pt x="222" y="0"/>
                  </a:lnTo>
                  <a:lnTo>
                    <a:pt x="418" y="89"/>
                  </a:lnTo>
                  <a:lnTo>
                    <a:pt x="492" y="82"/>
                  </a:lnTo>
                  <a:lnTo>
                    <a:pt x="613" y="124"/>
                  </a:lnTo>
                  <a:lnTo>
                    <a:pt x="643" y="38"/>
                  </a:lnTo>
                  <a:lnTo>
                    <a:pt x="742" y="179"/>
                  </a:lnTo>
                  <a:lnTo>
                    <a:pt x="926" y="476"/>
                  </a:lnTo>
                  <a:lnTo>
                    <a:pt x="859" y="481"/>
                  </a:lnTo>
                  <a:lnTo>
                    <a:pt x="856" y="467"/>
                  </a:lnTo>
                  <a:lnTo>
                    <a:pt x="828" y="441"/>
                  </a:lnTo>
                  <a:lnTo>
                    <a:pt x="772" y="432"/>
                  </a:lnTo>
                  <a:lnTo>
                    <a:pt x="761" y="458"/>
                  </a:lnTo>
                  <a:lnTo>
                    <a:pt x="764" y="544"/>
                  </a:lnTo>
                  <a:lnTo>
                    <a:pt x="737" y="575"/>
                  </a:lnTo>
                  <a:lnTo>
                    <a:pt x="715" y="585"/>
                  </a:lnTo>
                  <a:lnTo>
                    <a:pt x="678" y="562"/>
                  </a:lnTo>
                  <a:lnTo>
                    <a:pt x="633" y="594"/>
                  </a:lnTo>
                  <a:lnTo>
                    <a:pt x="525" y="750"/>
                  </a:lnTo>
                  <a:close/>
                </a:path>
              </a:pathLst>
            </a:custGeom>
            <a:noFill/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fol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6081" name="Freeform 193"/>
            <p:cNvSpPr>
              <a:spLocks noChangeAspect="1"/>
            </p:cNvSpPr>
            <p:nvPr/>
          </p:nvSpPr>
          <p:spPr bwMode="auto">
            <a:xfrm>
              <a:off x="4663" y="1249"/>
              <a:ext cx="137" cy="110"/>
            </a:xfrm>
            <a:custGeom>
              <a:avLst/>
              <a:gdLst>
                <a:gd name="T0" fmla="*/ 525 w 926"/>
                <a:gd name="T1" fmla="*/ 750 h 750"/>
                <a:gd name="T2" fmla="*/ 461 w 926"/>
                <a:gd name="T3" fmla="*/ 649 h 750"/>
                <a:gd name="T4" fmla="*/ 339 w 926"/>
                <a:gd name="T5" fmla="*/ 570 h 750"/>
                <a:gd name="T6" fmla="*/ 315 w 926"/>
                <a:gd name="T7" fmla="*/ 543 h 750"/>
                <a:gd name="T8" fmla="*/ 280 w 926"/>
                <a:gd name="T9" fmla="*/ 544 h 750"/>
                <a:gd name="T10" fmla="*/ 270 w 926"/>
                <a:gd name="T11" fmla="*/ 570 h 750"/>
                <a:gd name="T12" fmla="*/ 253 w 926"/>
                <a:gd name="T13" fmla="*/ 566 h 750"/>
                <a:gd name="T14" fmla="*/ 0 w 926"/>
                <a:gd name="T15" fmla="*/ 354 h 750"/>
                <a:gd name="T16" fmla="*/ 148 w 926"/>
                <a:gd name="T17" fmla="*/ 198 h 750"/>
                <a:gd name="T18" fmla="*/ 156 w 926"/>
                <a:gd name="T19" fmla="*/ 158 h 750"/>
                <a:gd name="T20" fmla="*/ 92 w 926"/>
                <a:gd name="T21" fmla="*/ 106 h 750"/>
                <a:gd name="T22" fmla="*/ 96 w 926"/>
                <a:gd name="T23" fmla="*/ 42 h 750"/>
                <a:gd name="T24" fmla="*/ 186 w 926"/>
                <a:gd name="T25" fmla="*/ 40 h 750"/>
                <a:gd name="T26" fmla="*/ 222 w 926"/>
                <a:gd name="T27" fmla="*/ 0 h 750"/>
                <a:gd name="T28" fmla="*/ 418 w 926"/>
                <a:gd name="T29" fmla="*/ 89 h 750"/>
                <a:gd name="T30" fmla="*/ 492 w 926"/>
                <a:gd name="T31" fmla="*/ 82 h 750"/>
                <a:gd name="T32" fmla="*/ 613 w 926"/>
                <a:gd name="T33" fmla="*/ 124 h 750"/>
                <a:gd name="T34" fmla="*/ 643 w 926"/>
                <a:gd name="T35" fmla="*/ 38 h 750"/>
                <a:gd name="T36" fmla="*/ 742 w 926"/>
                <a:gd name="T37" fmla="*/ 179 h 750"/>
                <a:gd name="T38" fmla="*/ 926 w 926"/>
                <a:gd name="T39" fmla="*/ 476 h 750"/>
                <a:gd name="T40" fmla="*/ 859 w 926"/>
                <a:gd name="T41" fmla="*/ 481 h 750"/>
                <a:gd name="T42" fmla="*/ 856 w 926"/>
                <a:gd name="T43" fmla="*/ 467 h 750"/>
                <a:gd name="T44" fmla="*/ 828 w 926"/>
                <a:gd name="T45" fmla="*/ 441 h 750"/>
                <a:gd name="T46" fmla="*/ 772 w 926"/>
                <a:gd name="T47" fmla="*/ 432 h 750"/>
                <a:gd name="T48" fmla="*/ 761 w 926"/>
                <a:gd name="T49" fmla="*/ 458 h 750"/>
                <a:gd name="T50" fmla="*/ 764 w 926"/>
                <a:gd name="T51" fmla="*/ 544 h 750"/>
                <a:gd name="T52" fmla="*/ 737 w 926"/>
                <a:gd name="T53" fmla="*/ 575 h 750"/>
                <a:gd name="T54" fmla="*/ 715 w 926"/>
                <a:gd name="T55" fmla="*/ 585 h 750"/>
                <a:gd name="T56" fmla="*/ 678 w 926"/>
                <a:gd name="T57" fmla="*/ 562 h 750"/>
                <a:gd name="T58" fmla="*/ 633 w 926"/>
                <a:gd name="T59" fmla="*/ 594 h 750"/>
                <a:gd name="T60" fmla="*/ 525 w 926"/>
                <a:gd name="T61" fmla="*/ 750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26" h="750">
                  <a:moveTo>
                    <a:pt x="525" y="750"/>
                  </a:moveTo>
                  <a:lnTo>
                    <a:pt x="461" y="649"/>
                  </a:lnTo>
                  <a:lnTo>
                    <a:pt x="339" y="570"/>
                  </a:lnTo>
                  <a:lnTo>
                    <a:pt x="315" y="543"/>
                  </a:lnTo>
                  <a:lnTo>
                    <a:pt x="280" y="544"/>
                  </a:lnTo>
                  <a:lnTo>
                    <a:pt x="270" y="570"/>
                  </a:lnTo>
                  <a:lnTo>
                    <a:pt x="253" y="566"/>
                  </a:lnTo>
                  <a:lnTo>
                    <a:pt x="0" y="354"/>
                  </a:lnTo>
                  <a:lnTo>
                    <a:pt x="148" y="198"/>
                  </a:lnTo>
                  <a:lnTo>
                    <a:pt x="156" y="158"/>
                  </a:lnTo>
                  <a:lnTo>
                    <a:pt x="92" y="106"/>
                  </a:lnTo>
                  <a:lnTo>
                    <a:pt x="96" y="42"/>
                  </a:lnTo>
                  <a:lnTo>
                    <a:pt x="186" y="40"/>
                  </a:lnTo>
                  <a:lnTo>
                    <a:pt x="222" y="0"/>
                  </a:lnTo>
                  <a:lnTo>
                    <a:pt x="418" y="89"/>
                  </a:lnTo>
                  <a:lnTo>
                    <a:pt x="492" y="82"/>
                  </a:lnTo>
                  <a:lnTo>
                    <a:pt x="613" y="124"/>
                  </a:lnTo>
                  <a:lnTo>
                    <a:pt x="643" y="38"/>
                  </a:lnTo>
                  <a:lnTo>
                    <a:pt x="742" y="179"/>
                  </a:lnTo>
                  <a:lnTo>
                    <a:pt x="926" y="476"/>
                  </a:lnTo>
                  <a:lnTo>
                    <a:pt x="859" y="481"/>
                  </a:lnTo>
                  <a:lnTo>
                    <a:pt x="856" y="467"/>
                  </a:lnTo>
                  <a:lnTo>
                    <a:pt x="828" y="441"/>
                  </a:lnTo>
                  <a:lnTo>
                    <a:pt x="772" y="432"/>
                  </a:lnTo>
                  <a:lnTo>
                    <a:pt x="761" y="458"/>
                  </a:lnTo>
                  <a:lnTo>
                    <a:pt x="764" y="544"/>
                  </a:lnTo>
                  <a:lnTo>
                    <a:pt x="737" y="575"/>
                  </a:lnTo>
                  <a:lnTo>
                    <a:pt x="715" y="585"/>
                  </a:lnTo>
                  <a:lnTo>
                    <a:pt x="678" y="562"/>
                  </a:lnTo>
                  <a:lnTo>
                    <a:pt x="633" y="594"/>
                  </a:lnTo>
                  <a:lnTo>
                    <a:pt x="525" y="750"/>
                  </a:lnTo>
                  <a:close/>
                </a:path>
              </a:pathLst>
            </a:custGeom>
            <a:noFill/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fol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166082" name="Rectangle 194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FRUTICULTURA NO CEARÁ</a:t>
            </a:r>
          </a:p>
        </p:txBody>
      </p:sp>
      <p:sp>
        <p:nvSpPr>
          <p:cNvPr id="166083" name="Text Box 195"/>
          <p:cNvSpPr txBox="1">
            <a:spLocks noChangeArrowheads="1"/>
          </p:cNvSpPr>
          <p:nvPr/>
        </p:nvSpPr>
        <p:spPr bwMode="auto">
          <a:xfrm rot="5400000" flipH="1">
            <a:off x="7839869" y="4887119"/>
            <a:ext cx="2441575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pt-BR" sz="800">
                <a:solidFill>
                  <a:srgbClr val="066168"/>
                </a:solidFill>
                <a:latin typeface="Verdana" pitchFamily="34" charset="0"/>
              </a:rPr>
              <a:t>Fonte: IBGE/2011 | Elaboração: ADECE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8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1658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8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300"/>
                                        <p:tgtEl>
                                          <p:spTgt spid="1658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iterate type="wd">
                                    <p:tmPct val="22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0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1660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32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0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300"/>
                                        <p:tgtEl>
                                          <p:spTgt spid="1660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3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0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1660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0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300"/>
                                        <p:tgtEl>
                                          <p:spTgt spid="1660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3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0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300"/>
                                        <p:tgtEl>
                                          <p:spTgt spid="1660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38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0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300"/>
                                        <p:tgtEl>
                                          <p:spTgt spid="1660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3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0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300"/>
                                        <p:tgtEl>
                                          <p:spTgt spid="1660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47" presetClass="entr" presetSubtype="0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0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6607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660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660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3" presetClass="entr" presetSubtype="16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8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658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658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0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300"/>
                                        <p:tgtEl>
                                          <p:spTgt spid="1660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5892" grpId="0"/>
      <p:bldP spid="165893" grpId="0" animBg="1"/>
      <p:bldP spid="166064" grpId="0"/>
      <p:bldP spid="166065" grpId="0"/>
      <p:bldP spid="166066" grpId="0" animBg="1"/>
      <p:bldP spid="166067" grpId="0" animBg="1"/>
      <p:bldP spid="166068" grpId="0"/>
      <p:bldP spid="166069" grpId="0"/>
      <p:bldP spid="166070" grpId="0" animBg="1"/>
      <p:bldP spid="166083" grpId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7938" name="Picture 2" descr="Mapa_CE_peso baixo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9925" y="1006475"/>
            <a:ext cx="4308475" cy="5149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67939" name="Rectangle 3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67940" name="Text Box 4"/>
          <p:cNvSpPr txBox="1">
            <a:spLocks noChangeArrowheads="1"/>
          </p:cNvSpPr>
          <p:nvPr/>
        </p:nvSpPr>
        <p:spPr bwMode="auto">
          <a:xfrm>
            <a:off x="246063" y="1036638"/>
            <a:ext cx="279876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PRODUÇÃO DE MARACUJÁ</a:t>
            </a:r>
          </a:p>
        </p:txBody>
      </p:sp>
      <p:sp>
        <p:nvSpPr>
          <p:cNvPr id="167941" name="Rectangle 5"/>
          <p:cNvSpPr>
            <a:spLocks noChangeArrowheads="1"/>
          </p:cNvSpPr>
          <p:nvPr/>
        </p:nvSpPr>
        <p:spPr bwMode="auto">
          <a:xfrm>
            <a:off x="-36513" y="1063625"/>
            <a:ext cx="250826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grpSp>
        <p:nvGrpSpPr>
          <p:cNvPr id="167942" name="Group 6"/>
          <p:cNvGrpSpPr>
            <a:grpSpLocks/>
          </p:cNvGrpSpPr>
          <p:nvPr/>
        </p:nvGrpSpPr>
        <p:grpSpPr bwMode="auto">
          <a:xfrm>
            <a:off x="4583113" y="1100138"/>
            <a:ext cx="3854450" cy="4856162"/>
            <a:chOff x="2887" y="693"/>
            <a:chExt cx="2428" cy="3059"/>
          </a:xfrm>
        </p:grpSpPr>
        <p:sp>
          <p:nvSpPr>
            <p:cNvPr id="167943" name="Freeform 7"/>
            <p:cNvSpPr>
              <a:spLocks/>
            </p:cNvSpPr>
            <p:nvPr/>
          </p:nvSpPr>
          <p:spPr bwMode="auto">
            <a:xfrm>
              <a:off x="3842" y="3309"/>
              <a:ext cx="196" cy="191"/>
            </a:xfrm>
            <a:custGeom>
              <a:avLst/>
              <a:gdLst>
                <a:gd name="T0" fmla="*/ 56 w 1170"/>
                <a:gd name="T1" fmla="*/ 1090 h 1145"/>
                <a:gd name="T2" fmla="*/ 167 w 1170"/>
                <a:gd name="T3" fmla="*/ 1081 h 1145"/>
                <a:gd name="T4" fmla="*/ 268 w 1170"/>
                <a:gd name="T5" fmla="*/ 1115 h 1145"/>
                <a:gd name="T6" fmla="*/ 507 w 1170"/>
                <a:gd name="T7" fmla="*/ 1101 h 1145"/>
                <a:gd name="T8" fmla="*/ 587 w 1170"/>
                <a:gd name="T9" fmla="*/ 1065 h 1145"/>
                <a:gd name="T10" fmla="*/ 790 w 1170"/>
                <a:gd name="T11" fmla="*/ 1044 h 1145"/>
                <a:gd name="T12" fmla="*/ 940 w 1170"/>
                <a:gd name="T13" fmla="*/ 1062 h 1145"/>
                <a:gd name="T14" fmla="*/ 1170 w 1170"/>
                <a:gd name="T15" fmla="*/ 1145 h 1145"/>
                <a:gd name="T16" fmla="*/ 1159 w 1170"/>
                <a:gd name="T17" fmla="*/ 653 h 1145"/>
                <a:gd name="T18" fmla="*/ 804 w 1170"/>
                <a:gd name="T19" fmla="*/ 508 h 1145"/>
                <a:gd name="T20" fmla="*/ 613 w 1170"/>
                <a:gd name="T21" fmla="*/ 197 h 1145"/>
                <a:gd name="T22" fmla="*/ 554 w 1170"/>
                <a:gd name="T23" fmla="*/ 4 h 1145"/>
                <a:gd name="T24" fmla="*/ 537 w 1170"/>
                <a:gd name="T25" fmla="*/ 9 h 1145"/>
                <a:gd name="T26" fmla="*/ 507 w 1170"/>
                <a:gd name="T27" fmla="*/ 96 h 1145"/>
                <a:gd name="T28" fmla="*/ 482 w 1170"/>
                <a:gd name="T29" fmla="*/ 107 h 1145"/>
                <a:gd name="T30" fmla="*/ 451 w 1170"/>
                <a:gd name="T31" fmla="*/ 77 h 1145"/>
                <a:gd name="T32" fmla="*/ 445 w 1170"/>
                <a:gd name="T33" fmla="*/ 0 h 1145"/>
                <a:gd name="T34" fmla="*/ 386 w 1170"/>
                <a:gd name="T35" fmla="*/ 23 h 1145"/>
                <a:gd name="T36" fmla="*/ 155 w 1170"/>
                <a:gd name="T37" fmla="*/ 75 h 1145"/>
                <a:gd name="T38" fmla="*/ 117 w 1170"/>
                <a:gd name="T39" fmla="*/ 134 h 1145"/>
                <a:gd name="T40" fmla="*/ 77 w 1170"/>
                <a:gd name="T41" fmla="*/ 91 h 1145"/>
                <a:gd name="T42" fmla="*/ 44 w 1170"/>
                <a:gd name="T43" fmla="*/ 77 h 1145"/>
                <a:gd name="T44" fmla="*/ 38 w 1170"/>
                <a:gd name="T45" fmla="*/ 116 h 1145"/>
                <a:gd name="T46" fmla="*/ 60 w 1170"/>
                <a:gd name="T47" fmla="*/ 200 h 1145"/>
                <a:gd name="T48" fmla="*/ 0 w 1170"/>
                <a:gd name="T49" fmla="*/ 242 h 1145"/>
                <a:gd name="T50" fmla="*/ 28 w 1170"/>
                <a:gd name="T51" fmla="*/ 253 h 1145"/>
                <a:gd name="T52" fmla="*/ 21 w 1170"/>
                <a:gd name="T53" fmla="*/ 283 h 1145"/>
                <a:gd name="T54" fmla="*/ 49 w 1170"/>
                <a:gd name="T55" fmla="*/ 361 h 1145"/>
                <a:gd name="T56" fmla="*/ 55 w 1170"/>
                <a:gd name="T57" fmla="*/ 956 h 1145"/>
                <a:gd name="T58" fmla="*/ 56 w 1170"/>
                <a:gd name="T59" fmla="*/ 1090 h 1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170" h="1145">
                  <a:moveTo>
                    <a:pt x="56" y="1090"/>
                  </a:moveTo>
                  <a:lnTo>
                    <a:pt x="167" y="1081"/>
                  </a:lnTo>
                  <a:lnTo>
                    <a:pt x="268" y="1115"/>
                  </a:lnTo>
                  <a:lnTo>
                    <a:pt x="507" y="1101"/>
                  </a:lnTo>
                  <a:lnTo>
                    <a:pt x="587" y="1065"/>
                  </a:lnTo>
                  <a:lnTo>
                    <a:pt x="790" y="1044"/>
                  </a:lnTo>
                  <a:lnTo>
                    <a:pt x="940" y="1062"/>
                  </a:lnTo>
                  <a:lnTo>
                    <a:pt x="1170" y="1145"/>
                  </a:lnTo>
                  <a:lnTo>
                    <a:pt x="1159" y="653"/>
                  </a:lnTo>
                  <a:lnTo>
                    <a:pt x="804" y="508"/>
                  </a:lnTo>
                  <a:lnTo>
                    <a:pt x="613" y="197"/>
                  </a:lnTo>
                  <a:lnTo>
                    <a:pt x="554" y="4"/>
                  </a:lnTo>
                  <a:lnTo>
                    <a:pt x="537" y="9"/>
                  </a:lnTo>
                  <a:lnTo>
                    <a:pt x="507" y="96"/>
                  </a:lnTo>
                  <a:lnTo>
                    <a:pt x="482" y="107"/>
                  </a:lnTo>
                  <a:lnTo>
                    <a:pt x="451" y="77"/>
                  </a:lnTo>
                  <a:lnTo>
                    <a:pt x="445" y="0"/>
                  </a:lnTo>
                  <a:lnTo>
                    <a:pt x="386" y="23"/>
                  </a:lnTo>
                  <a:lnTo>
                    <a:pt x="155" y="75"/>
                  </a:lnTo>
                  <a:lnTo>
                    <a:pt x="117" y="134"/>
                  </a:lnTo>
                  <a:lnTo>
                    <a:pt x="77" y="91"/>
                  </a:lnTo>
                  <a:lnTo>
                    <a:pt x="44" y="77"/>
                  </a:lnTo>
                  <a:lnTo>
                    <a:pt x="38" y="116"/>
                  </a:lnTo>
                  <a:lnTo>
                    <a:pt x="60" y="200"/>
                  </a:lnTo>
                  <a:lnTo>
                    <a:pt x="0" y="242"/>
                  </a:lnTo>
                  <a:lnTo>
                    <a:pt x="28" y="253"/>
                  </a:lnTo>
                  <a:lnTo>
                    <a:pt x="21" y="283"/>
                  </a:lnTo>
                  <a:lnTo>
                    <a:pt x="49" y="361"/>
                  </a:lnTo>
                  <a:lnTo>
                    <a:pt x="55" y="956"/>
                  </a:lnTo>
                  <a:lnTo>
                    <a:pt x="56" y="109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7944" name="Freeform 8"/>
            <p:cNvSpPr>
              <a:spLocks/>
            </p:cNvSpPr>
            <p:nvPr/>
          </p:nvSpPr>
          <p:spPr bwMode="auto">
            <a:xfrm>
              <a:off x="3704" y="3145"/>
              <a:ext cx="332" cy="191"/>
            </a:xfrm>
            <a:custGeom>
              <a:avLst/>
              <a:gdLst>
                <a:gd name="T0" fmla="*/ 214 w 1988"/>
                <a:gd name="T1" fmla="*/ 314 h 1146"/>
                <a:gd name="T2" fmla="*/ 217 w 1988"/>
                <a:gd name="T3" fmla="*/ 245 h 1146"/>
                <a:gd name="T4" fmla="*/ 358 w 1988"/>
                <a:gd name="T5" fmla="*/ 164 h 1146"/>
                <a:gd name="T6" fmla="*/ 813 w 1988"/>
                <a:gd name="T7" fmla="*/ 0 h 1146"/>
                <a:gd name="T8" fmla="*/ 950 w 1988"/>
                <a:gd name="T9" fmla="*/ 233 h 1146"/>
                <a:gd name="T10" fmla="*/ 1453 w 1988"/>
                <a:gd name="T11" fmla="*/ 152 h 1146"/>
                <a:gd name="T12" fmla="*/ 1528 w 1988"/>
                <a:gd name="T13" fmla="*/ 78 h 1146"/>
                <a:gd name="T14" fmla="*/ 1656 w 1988"/>
                <a:gd name="T15" fmla="*/ 239 h 1146"/>
                <a:gd name="T16" fmla="*/ 1839 w 1988"/>
                <a:gd name="T17" fmla="*/ 251 h 1146"/>
                <a:gd name="T18" fmla="*/ 1818 w 1988"/>
                <a:gd name="T19" fmla="*/ 338 h 1146"/>
                <a:gd name="T20" fmla="*/ 1744 w 1988"/>
                <a:gd name="T21" fmla="*/ 535 h 1146"/>
                <a:gd name="T22" fmla="*/ 1791 w 1988"/>
                <a:gd name="T23" fmla="*/ 484 h 1146"/>
                <a:gd name="T24" fmla="*/ 1881 w 1988"/>
                <a:gd name="T25" fmla="*/ 517 h 1146"/>
                <a:gd name="T26" fmla="*/ 1979 w 1988"/>
                <a:gd name="T27" fmla="*/ 488 h 1146"/>
                <a:gd name="T28" fmla="*/ 1971 w 1988"/>
                <a:gd name="T29" fmla="*/ 577 h 1146"/>
                <a:gd name="T30" fmla="*/ 1860 w 1988"/>
                <a:gd name="T31" fmla="*/ 640 h 1146"/>
                <a:gd name="T32" fmla="*/ 1647 w 1988"/>
                <a:gd name="T33" fmla="*/ 748 h 1146"/>
                <a:gd name="T34" fmla="*/ 1557 w 1988"/>
                <a:gd name="T35" fmla="*/ 700 h 1146"/>
                <a:gd name="T36" fmla="*/ 1489 w 1988"/>
                <a:gd name="T37" fmla="*/ 750 h 1146"/>
                <a:gd name="T38" fmla="*/ 1318 w 1988"/>
                <a:gd name="T39" fmla="*/ 861 h 1146"/>
                <a:gd name="T40" fmla="*/ 1247 w 1988"/>
                <a:gd name="T41" fmla="*/ 939 h 1146"/>
                <a:gd name="T42" fmla="*/ 1400 w 1988"/>
                <a:gd name="T43" fmla="*/ 985 h 1146"/>
                <a:gd name="T44" fmla="*/ 1336 w 1988"/>
                <a:gd name="T45" fmla="*/ 1080 h 1146"/>
                <a:gd name="T46" fmla="*/ 1280 w 1988"/>
                <a:gd name="T47" fmla="*/ 1059 h 1146"/>
                <a:gd name="T48" fmla="*/ 1220 w 1988"/>
                <a:gd name="T49" fmla="*/ 1008 h 1146"/>
                <a:gd name="T50" fmla="*/ 980 w 1988"/>
                <a:gd name="T51" fmla="*/ 1062 h 1146"/>
                <a:gd name="T52" fmla="*/ 903 w 1988"/>
                <a:gd name="T53" fmla="*/ 1071 h 1146"/>
                <a:gd name="T54" fmla="*/ 870 w 1988"/>
                <a:gd name="T55" fmla="*/ 1098 h 1146"/>
                <a:gd name="T56" fmla="*/ 670 w 1988"/>
                <a:gd name="T57" fmla="*/ 1146 h 1146"/>
                <a:gd name="T58" fmla="*/ 565 w 1988"/>
                <a:gd name="T59" fmla="*/ 882 h 1146"/>
                <a:gd name="T60" fmla="*/ 179 w 1988"/>
                <a:gd name="T61" fmla="*/ 886 h 1146"/>
                <a:gd name="T62" fmla="*/ 161 w 1988"/>
                <a:gd name="T63" fmla="*/ 822 h 1146"/>
                <a:gd name="T64" fmla="*/ 227 w 1988"/>
                <a:gd name="T65" fmla="*/ 587 h 1146"/>
                <a:gd name="T66" fmla="*/ 155 w 1988"/>
                <a:gd name="T67" fmla="*/ 321 h 1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988" h="1146">
                  <a:moveTo>
                    <a:pt x="155" y="321"/>
                  </a:moveTo>
                  <a:lnTo>
                    <a:pt x="214" y="314"/>
                  </a:lnTo>
                  <a:lnTo>
                    <a:pt x="229" y="269"/>
                  </a:lnTo>
                  <a:lnTo>
                    <a:pt x="217" y="245"/>
                  </a:lnTo>
                  <a:lnTo>
                    <a:pt x="289" y="201"/>
                  </a:lnTo>
                  <a:lnTo>
                    <a:pt x="358" y="164"/>
                  </a:lnTo>
                  <a:lnTo>
                    <a:pt x="582" y="150"/>
                  </a:lnTo>
                  <a:lnTo>
                    <a:pt x="813" y="0"/>
                  </a:lnTo>
                  <a:lnTo>
                    <a:pt x="897" y="96"/>
                  </a:lnTo>
                  <a:lnTo>
                    <a:pt x="950" y="233"/>
                  </a:lnTo>
                  <a:lnTo>
                    <a:pt x="1276" y="146"/>
                  </a:lnTo>
                  <a:lnTo>
                    <a:pt x="1453" y="152"/>
                  </a:lnTo>
                  <a:lnTo>
                    <a:pt x="1483" y="102"/>
                  </a:lnTo>
                  <a:lnTo>
                    <a:pt x="1528" y="78"/>
                  </a:lnTo>
                  <a:lnTo>
                    <a:pt x="1600" y="90"/>
                  </a:lnTo>
                  <a:lnTo>
                    <a:pt x="1656" y="239"/>
                  </a:lnTo>
                  <a:lnTo>
                    <a:pt x="1782" y="222"/>
                  </a:lnTo>
                  <a:lnTo>
                    <a:pt x="1839" y="251"/>
                  </a:lnTo>
                  <a:lnTo>
                    <a:pt x="1851" y="294"/>
                  </a:lnTo>
                  <a:lnTo>
                    <a:pt x="1818" y="338"/>
                  </a:lnTo>
                  <a:lnTo>
                    <a:pt x="1738" y="359"/>
                  </a:lnTo>
                  <a:lnTo>
                    <a:pt x="1744" y="535"/>
                  </a:lnTo>
                  <a:lnTo>
                    <a:pt x="1771" y="535"/>
                  </a:lnTo>
                  <a:lnTo>
                    <a:pt x="1791" y="484"/>
                  </a:lnTo>
                  <a:lnTo>
                    <a:pt x="1868" y="488"/>
                  </a:lnTo>
                  <a:lnTo>
                    <a:pt x="1881" y="517"/>
                  </a:lnTo>
                  <a:lnTo>
                    <a:pt x="1938" y="484"/>
                  </a:lnTo>
                  <a:lnTo>
                    <a:pt x="1979" y="488"/>
                  </a:lnTo>
                  <a:lnTo>
                    <a:pt x="1988" y="529"/>
                  </a:lnTo>
                  <a:lnTo>
                    <a:pt x="1971" y="577"/>
                  </a:lnTo>
                  <a:lnTo>
                    <a:pt x="1923" y="626"/>
                  </a:lnTo>
                  <a:lnTo>
                    <a:pt x="1860" y="640"/>
                  </a:lnTo>
                  <a:lnTo>
                    <a:pt x="1680" y="750"/>
                  </a:lnTo>
                  <a:lnTo>
                    <a:pt x="1647" y="748"/>
                  </a:lnTo>
                  <a:lnTo>
                    <a:pt x="1629" y="712"/>
                  </a:lnTo>
                  <a:lnTo>
                    <a:pt x="1557" y="700"/>
                  </a:lnTo>
                  <a:lnTo>
                    <a:pt x="1530" y="739"/>
                  </a:lnTo>
                  <a:lnTo>
                    <a:pt x="1489" y="750"/>
                  </a:lnTo>
                  <a:lnTo>
                    <a:pt x="1402" y="841"/>
                  </a:lnTo>
                  <a:lnTo>
                    <a:pt x="1318" y="861"/>
                  </a:lnTo>
                  <a:lnTo>
                    <a:pt x="1231" y="909"/>
                  </a:lnTo>
                  <a:lnTo>
                    <a:pt x="1247" y="939"/>
                  </a:lnTo>
                  <a:lnTo>
                    <a:pt x="1400" y="952"/>
                  </a:lnTo>
                  <a:lnTo>
                    <a:pt x="1400" y="985"/>
                  </a:lnTo>
                  <a:lnTo>
                    <a:pt x="1363" y="991"/>
                  </a:lnTo>
                  <a:lnTo>
                    <a:pt x="1336" y="1080"/>
                  </a:lnTo>
                  <a:lnTo>
                    <a:pt x="1309" y="1088"/>
                  </a:lnTo>
                  <a:lnTo>
                    <a:pt x="1280" y="1059"/>
                  </a:lnTo>
                  <a:lnTo>
                    <a:pt x="1274" y="981"/>
                  </a:lnTo>
                  <a:lnTo>
                    <a:pt x="1220" y="1008"/>
                  </a:lnTo>
                  <a:lnTo>
                    <a:pt x="1037" y="1050"/>
                  </a:lnTo>
                  <a:lnTo>
                    <a:pt x="980" y="1062"/>
                  </a:lnTo>
                  <a:lnTo>
                    <a:pt x="947" y="1115"/>
                  </a:lnTo>
                  <a:lnTo>
                    <a:pt x="903" y="1071"/>
                  </a:lnTo>
                  <a:lnTo>
                    <a:pt x="872" y="1062"/>
                  </a:lnTo>
                  <a:lnTo>
                    <a:pt x="870" y="1098"/>
                  </a:lnTo>
                  <a:lnTo>
                    <a:pt x="765" y="1146"/>
                  </a:lnTo>
                  <a:lnTo>
                    <a:pt x="670" y="1146"/>
                  </a:lnTo>
                  <a:lnTo>
                    <a:pt x="654" y="915"/>
                  </a:lnTo>
                  <a:lnTo>
                    <a:pt x="565" y="882"/>
                  </a:lnTo>
                  <a:lnTo>
                    <a:pt x="484" y="903"/>
                  </a:lnTo>
                  <a:lnTo>
                    <a:pt x="179" y="886"/>
                  </a:lnTo>
                  <a:lnTo>
                    <a:pt x="130" y="828"/>
                  </a:lnTo>
                  <a:lnTo>
                    <a:pt x="161" y="822"/>
                  </a:lnTo>
                  <a:lnTo>
                    <a:pt x="212" y="694"/>
                  </a:lnTo>
                  <a:lnTo>
                    <a:pt x="227" y="587"/>
                  </a:lnTo>
                  <a:lnTo>
                    <a:pt x="0" y="455"/>
                  </a:lnTo>
                  <a:lnTo>
                    <a:pt x="155" y="32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7945" name="Freeform 9"/>
            <p:cNvSpPr>
              <a:spLocks/>
            </p:cNvSpPr>
            <p:nvPr/>
          </p:nvSpPr>
          <p:spPr bwMode="auto">
            <a:xfrm>
              <a:off x="4182" y="3572"/>
              <a:ext cx="188" cy="162"/>
            </a:xfrm>
            <a:custGeom>
              <a:avLst/>
              <a:gdLst>
                <a:gd name="T0" fmla="*/ 31 w 1126"/>
                <a:gd name="T1" fmla="*/ 636 h 972"/>
                <a:gd name="T2" fmla="*/ 93 w 1126"/>
                <a:gd name="T3" fmla="*/ 660 h 972"/>
                <a:gd name="T4" fmla="*/ 125 w 1126"/>
                <a:gd name="T5" fmla="*/ 709 h 972"/>
                <a:gd name="T6" fmla="*/ 166 w 1126"/>
                <a:gd name="T7" fmla="*/ 727 h 972"/>
                <a:gd name="T8" fmla="*/ 195 w 1126"/>
                <a:gd name="T9" fmla="*/ 735 h 972"/>
                <a:gd name="T10" fmla="*/ 237 w 1126"/>
                <a:gd name="T11" fmla="*/ 763 h 972"/>
                <a:gd name="T12" fmla="*/ 356 w 1126"/>
                <a:gd name="T13" fmla="*/ 754 h 972"/>
                <a:gd name="T14" fmla="*/ 451 w 1126"/>
                <a:gd name="T15" fmla="*/ 850 h 972"/>
                <a:gd name="T16" fmla="*/ 439 w 1126"/>
                <a:gd name="T17" fmla="*/ 921 h 972"/>
                <a:gd name="T18" fmla="*/ 470 w 1126"/>
                <a:gd name="T19" fmla="*/ 933 h 972"/>
                <a:gd name="T20" fmla="*/ 507 w 1126"/>
                <a:gd name="T21" fmla="*/ 894 h 972"/>
                <a:gd name="T22" fmla="*/ 590 w 1126"/>
                <a:gd name="T23" fmla="*/ 869 h 972"/>
                <a:gd name="T24" fmla="*/ 663 w 1126"/>
                <a:gd name="T25" fmla="*/ 867 h 972"/>
                <a:gd name="T26" fmla="*/ 715 w 1126"/>
                <a:gd name="T27" fmla="*/ 940 h 972"/>
                <a:gd name="T28" fmla="*/ 871 w 1126"/>
                <a:gd name="T29" fmla="*/ 972 h 972"/>
                <a:gd name="T30" fmla="*/ 1126 w 1126"/>
                <a:gd name="T31" fmla="*/ 618 h 972"/>
                <a:gd name="T32" fmla="*/ 765 w 1126"/>
                <a:gd name="T33" fmla="*/ 402 h 972"/>
                <a:gd name="T34" fmla="*/ 735 w 1126"/>
                <a:gd name="T35" fmla="*/ 370 h 972"/>
                <a:gd name="T36" fmla="*/ 666 w 1126"/>
                <a:gd name="T37" fmla="*/ 153 h 972"/>
                <a:gd name="T38" fmla="*/ 441 w 1126"/>
                <a:gd name="T39" fmla="*/ 94 h 972"/>
                <a:gd name="T40" fmla="*/ 2 w 1126"/>
                <a:gd name="T41" fmla="*/ 0 h 972"/>
                <a:gd name="T42" fmla="*/ 0 w 1126"/>
                <a:gd name="T43" fmla="*/ 617 h 972"/>
                <a:gd name="T44" fmla="*/ 31 w 1126"/>
                <a:gd name="T45" fmla="*/ 636 h 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26" h="972">
                  <a:moveTo>
                    <a:pt x="31" y="636"/>
                  </a:moveTo>
                  <a:lnTo>
                    <a:pt x="93" y="660"/>
                  </a:lnTo>
                  <a:lnTo>
                    <a:pt x="125" y="709"/>
                  </a:lnTo>
                  <a:lnTo>
                    <a:pt x="166" y="727"/>
                  </a:lnTo>
                  <a:lnTo>
                    <a:pt x="195" y="735"/>
                  </a:lnTo>
                  <a:lnTo>
                    <a:pt x="237" y="763"/>
                  </a:lnTo>
                  <a:lnTo>
                    <a:pt x="356" y="754"/>
                  </a:lnTo>
                  <a:lnTo>
                    <a:pt x="451" y="850"/>
                  </a:lnTo>
                  <a:lnTo>
                    <a:pt x="439" y="921"/>
                  </a:lnTo>
                  <a:lnTo>
                    <a:pt x="470" y="933"/>
                  </a:lnTo>
                  <a:lnTo>
                    <a:pt x="507" y="894"/>
                  </a:lnTo>
                  <a:lnTo>
                    <a:pt x="590" y="869"/>
                  </a:lnTo>
                  <a:lnTo>
                    <a:pt x="663" y="867"/>
                  </a:lnTo>
                  <a:lnTo>
                    <a:pt x="715" y="940"/>
                  </a:lnTo>
                  <a:lnTo>
                    <a:pt x="871" y="972"/>
                  </a:lnTo>
                  <a:lnTo>
                    <a:pt x="1126" y="618"/>
                  </a:lnTo>
                  <a:lnTo>
                    <a:pt x="765" y="402"/>
                  </a:lnTo>
                  <a:lnTo>
                    <a:pt x="735" y="370"/>
                  </a:lnTo>
                  <a:lnTo>
                    <a:pt x="666" y="153"/>
                  </a:lnTo>
                  <a:lnTo>
                    <a:pt x="441" y="94"/>
                  </a:lnTo>
                  <a:lnTo>
                    <a:pt x="2" y="0"/>
                  </a:lnTo>
                  <a:lnTo>
                    <a:pt x="0" y="617"/>
                  </a:lnTo>
                  <a:lnTo>
                    <a:pt x="31" y="63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7946" name="Freeform 10"/>
            <p:cNvSpPr>
              <a:spLocks/>
            </p:cNvSpPr>
            <p:nvPr/>
          </p:nvSpPr>
          <p:spPr bwMode="auto">
            <a:xfrm>
              <a:off x="4132" y="3430"/>
              <a:ext cx="137" cy="245"/>
            </a:xfrm>
            <a:custGeom>
              <a:avLst/>
              <a:gdLst>
                <a:gd name="T0" fmla="*/ 0 w 822"/>
                <a:gd name="T1" fmla="*/ 816 h 1467"/>
                <a:gd name="T2" fmla="*/ 95 w 822"/>
                <a:gd name="T3" fmla="*/ 867 h 1467"/>
                <a:gd name="T4" fmla="*/ 118 w 822"/>
                <a:gd name="T5" fmla="*/ 975 h 1467"/>
                <a:gd name="T6" fmla="*/ 112 w 822"/>
                <a:gd name="T7" fmla="*/ 1094 h 1467"/>
                <a:gd name="T8" fmla="*/ 87 w 822"/>
                <a:gd name="T9" fmla="*/ 1172 h 1467"/>
                <a:gd name="T10" fmla="*/ 93 w 822"/>
                <a:gd name="T11" fmla="*/ 1393 h 1467"/>
                <a:gd name="T12" fmla="*/ 226 w 822"/>
                <a:gd name="T13" fmla="*/ 1419 h 1467"/>
                <a:gd name="T14" fmla="*/ 299 w 822"/>
                <a:gd name="T15" fmla="*/ 1467 h 1467"/>
                <a:gd name="T16" fmla="*/ 304 w 822"/>
                <a:gd name="T17" fmla="*/ 852 h 1467"/>
                <a:gd name="T18" fmla="*/ 742 w 822"/>
                <a:gd name="T19" fmla="*/ 943 h 1467"/>
                <a:gd name="T20" fmla="*/ 742 w 822"/>
                <a:gd name="T21" fmla="*/ 573 h 1467"/>
                <a:gd name="T22" fmla="*/ 822 w 822"/>
                <a:gd name="T23" fmla="*/ 281 h 1467"/>
                <a:gd name="T24" fmla="*/ 814 w 822"/>
                <a:gd name="T25" fmla="*/ 0 h 1467"/>
                <a:gd name="T26" fmla="*/ 376 w 822"/>
                <a:gd name="T27" fmla="*/ 170 h 1467"/>
                <a:gd name="T28" fmla="*/ 11 w 822"/>
                <a:gd name="T29" fmla="*/ 414 h 1467"/>
                <a:gd name="T30" fmla="*/ 0 w 822"/>
                <a:gd name="T31" fmla="*/ 816 h 1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22" h="1467">
                  <a:moveTo>
                    <a:pt x="0" y="816"/>
                  </a:moveTo>
                  <a:lnTo>
                    <a:pt x="95" y="867"/>
                  </a:lnTo>
                  <a:lnTo>
                    <a:pt x="118" y="975"/>
                  </a:lnTo>
                  <a:lnTo>
                    <a:pt x="112" y="1094"/>
                  </a:lnTo>
                  <a:lnTo>
                    <a:pt x="87" y="1172"/>
                  </a:lnTo>
                  <a:lnTo>
                    <a:pt x="93" y="1393"/>
                  </a:lnTo>
                  <a:lnTo>
                    <a:pt x="226" y="1419"/>
                  </a:lnTo>
                  <a:lnTo>
                    <a:pt x="299" y="1467"/>
                  </a:lnTo>
                  <a:lnTo>
                    <a:pt x="304" y="852"/>
                  </a:lnTo>
                  <a:lnTo>
                    <a:pt x="742" y="943"/>
                  </a:lnTo>
                  <a:lnTo>
                    <a:pt x="742" y="573"/>
                  </a:lnTo>
                  <a:lnTo>
                    <a:pt x="822" y="281"/>
                  </a:lnTo>
                  <a:lnTo>
                    <a:pt x="814" y="0"/>
                  </a:lnTo>
                  <a:lnTo>
                    <a:pt x="376" y="170"/>
                  </a:lnTo>
                  <a:lnTo>
                    <a:pt x="11" y="414"/>
                  </a:lnTo>
                  <a:lnTo>
                    <a:pt x="0" y="81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7947" name="Freeform 11"/>
            <p:cNvSpPr>
              <a:spLocks/>
            </p:cNvSpPr>
            <p:nvPr/>
          </p:nvSpPr>
          <p:spPr bwMode="auto">
            <a:xfrm>
              <a:off x="4036" y="3290"/>
              <a:ext cx="168" cy="276"/>
            </a:xfrm>
            <a:custGeom>
              <a:avLst/>
              <a:gdLst>
                <a:gd name="T0" fmla="*/ 555 w 1011"/>
                <a:gd name="T1" fmla="*/ 40 h 1655"/>
                <a:gd name="T2" fmla="*/ 686 w 1011"/>
                <a:gd name="T3" fmla="*/ 206 h 1655"/>
                <a:gd name="T4" fmla="*/ 953 w 1011"/>
                <a:gd name="T5" fmla="*/ 200 h 1655"/>
                <a:gd name="T6" fmla="*/ 932 w 1011"/>
                <a:gd name="T7" fmla="*/ 280 h 1655"/>
                <a:gd name="T8" fmla="*/ 1011 w 1011"/>
                <a:gd name="T9" fmla="*/ 388 h 1655"/>
                <a:gd name="T10" fmla="*/ 910 w 1011"/>
                <a:gd name="T11" fmla="*/ 604 h 1655"/>
                <a:gd name="T12" fmla="*/ 904 w 1011"/>
                <a:gd name="T13" fmla="*/ 798 h 1655"/>
                <a:gd name="T14" fmla="*/ 948 w 1011"/>
                <a:gd name="T15" fmla="*/ 884 h 1655"/>
                <a:gd name="T16" fmla="*/ 958 w 1011"/>
                <a:gd name="T17" fmla="*/ 1011 h 1655"/>
                <a:gd name="T18" fmla="*/ 593 w 1011"/>
                <a:gd name="T19" fmla="*/ 1253 h 1655"/>
                <a:gd name="T20" fmla="*/ 581 w 1011"/>
                <a:gd name="T21" fmla="*/ 1655 h 1655"/>
                <a:gd name="T22" fmla="*/ 563 w 1011"/>
                <a:gd name="T23" fmla="*/ 1651 h 1655"/>
                <a:gd name="T24" fmla="*/ 497 w 1011"/>
                <a:gd name="T25" fmla="*/ 1652 h 1655"/>
                <a:gd name="T26" fmla="*/ 462 w 1011"/>
                <a:gd name="T27" fmla="*/ 1631 h 1655"/>
                <a:gd name="T28" fmla="*/ 409 w 1011"/>
                <a:gd name="T29" fmla="*/ 1581 h 1655"/>
                <a:gd name="T30" fmla="*/ 380 w 1011"/>
                <a:gd name="T31" fmla="*/ 1536 h 1655"/>
                <a:gd name="T32" fmla="*/ 229 w 1011"/>
                <a:gd name="T33" fmla="*/ 1436 h 1655"/>
                <a:gd name="T34" fmla="*/ 116 w 1011"/>
                <a:gd name="T35" fmla="*/ 1375 h 1655"/>
                <a:gd name="T36" fmla="*/ 10 w 1011"/>
                <a:gd name="T37" fmla="*/ 1258 h 1655"/>
                <a:gd name="T38" fmla="*/ 5 w 1011"/>
                <a:gd name="T39" fmla="*/ 973 h 1655"/>
                <a:gd name="T40" fmla="*/ 0 w 1011"/>
                <a:gd name="T41" fmla="*/ 766 h 1655"/>
                <a:gd name="T42" fmla="*/ 13 w 1011"/>
                <a:gd name="T43" fmla="*/ 729 h 1655"/>
                <a:gd name="T44" fmla="*/ 5 w 1011"/>
                <a:gd name="T45" fmla="*/ 568 h 1655"/>
                <a:gd name="T46" fmla="*/ 0 w 1011"/>
                <a:gd name="T47" fmla="*/ 470 h 1655"/>
                <a:gd name="T48" fmla="*/ 8 w 1011"/>
                <a:gd name="T49" fmla="*/ 296 h 1655"/>
                <a:gd name="T50" fmla="*/ 49 w 1011"/>
                <a:gd name="T51" fmla="*/ 279 h 1655"/>
                <a:gd name="T52" fmla="*/ 82 w 1011"/>
                <a:gd name="T53" fmla="*/ 281 h 1655"/>
                <a:gd name="T54" fmla="*/ 68 w 1011"/>
                <a:gd name="T55" fmla="*/ 154 h 1655"/>
                <a:gd name="T56" fmla="*/ 84 w 1011"/>
                <a:gd name="T57" fmla="*/ 75 h 1655"/>
                <a:gd name="T58" fmla="*/ 317 w 1011"/>
                <a:gd name="T59" fmla="*/ 0 h 1655"/>
                <a:gd name="T60" fmla="*/ 387 w 1011"/>
                <a:gd name="T61" fmla="*/ 39 h 1655"/>
                <a:gd name="T62" fmla="*/ 555 w 1011"/>
                <a:gd name="T63" fmla="*/ 40 h 16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11" h="1655">
                  <a:moveTo>
                    <a:pt x="555" y="40"/>
                  </a:moveTo>
                  <a:lnTo>
                    <a:pt x="686" y="206"/>
                  </a:lnTo>
                  <a:lnTo>
                    <a:pt x="953" y="200"/>
                  </a:lnTo>
                  <a:lnTo>
                    <a:pt x="932" y="280"/>
                  </a:lnTo>
                  <a:lnTo>
                    <a:pt x="1011" y="388"/>
                  </a:lnTo>
                  <a:lnTo>
                    <a:pt x="910" y="604"/>
                  </a:lnTo>
                  <a:lnTo>
                    <a:pt x="904" y="798"/>
                  </a:lnTo>
                  <a:lnTo>
                    <a:pt x="948" y="884"/>
                  </a:lnTo>
                  <a:lnTo>
                    <a:pt x="958" y="1011"/>
                  </a:lnTo>
                  <a:lnTo>
                    <a:pt x="593" y="1253"/>
                  </a:lnTo>
                  <a:lnTo>
                    <a:pt x="581" y="1655"/>
                  </a:lnTo>
                  <a:lnTo>
                    <a:pt x="563" y="1651"/>
                  </a:lnTo>
                  <a:lnTo>
                    <a:pt x="497" y="1652"/>
                  </a:lnTo>
                  <a:lnTo>
                    <a:pt x="462" y="1631"/>
                  </a:lnTo>
                  <a:lnTo>
                    <a:pt x="409" y="1581"/>
                  </a:lnTo>
                  <a:lnTo>
                    <a:pt x="380" y="1536"/>
                  </a:lnTo>
                  <a:lnTo>
                    <a:pt x="229" y="1436"/>
                  </a:lnTo>
                  <a:lnTo>
                    <a:pt x="116" y="1375"/>
                  </a:lnTo>
                  <a:lnTo>
                    <a:pt x="10" y="1258"/>
                  </a:lnTo>
                  <a:lnTo>
                    <a:pt x="5" y="973"/>
                  </a:lnTo>
                  <a:lnTo>
                    <a:pt x="0" y="766"/>
                  </a:lnTo>
                  <a:lnTo>
                    <a:pt x="13" y="729"/>
                  </a:lnTo>
                  <a:lnTo>
                    <a:pt x="5" y="568"/>
                  </a:lnTo>
                  <a:lnTo>
                    <a:pt x="0" y="470"/>
                  </a:lnTo>
                  <a:lnTo>
                    <a:pt x="8" y="296"/>
                  </a:lnTo>
                  <a:lnTo>
                    <a:pt x="49" y="279"/>
                  </a:lnTo>
                  <a:lnTo>
                    <a:pt x="82" y="281"/>
                  </a:lnTo>
                  <a:lnTo>
                    <a:pt x="68" y="154"/>
                  </a:lnTo>
                  <a:lnTo>
                    <a:pt x="84" y="75"/>
                  </a:lnTo>
                  <a:lnTo>
                    <a:pt x="317" y="0"/>
                  </a:lnTo>
                  <a:lnTo>
                    <a:pt x="387" y="39"/>
                  </a:lnTo>
                  <a:lnTo>
                    <a:pt x="555" y="4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7948" name="Freeform 12"/>
            <p:cNvSpPr>
              <a:spLocks/>
            </p:cNvSpPr>
            <p:nvPr/>
          </p:nvSpPr>
          <p:spPr bwMode="auto">
            <a:xfrm>
              <a:off x="4293" y="3564"/>
              <a:ext cx="105" cy="120"/>
            </a:xfrm>
            <a:custGeom>
              <a:avLst/>
              <a:gdLst>
                <a:gd name="T0" fmla="*/ 455 w 625"/>
                <a:gd name="T1" fmla="*/ 663 h 718"/>
                <a:gd name="T2" fmla="*/ 479 w 625"/>
                <a:gd name="T3" fmla="*/ 636 h 718"/>
                <a:gd name="T4" fmla="*/ 574 w 625"/>
                <a:gd name="T5" fmla="*/ 718 h 718"/>
                <a:gd name="T6" fmla="*/ 625 w 625"/>
                <a:gd name="T7" fmla="*/ 691 h 718"/>
                <a:gd name="T8" fmla="*/ 617 w 625"/>
                <a:gd name="T9" fmla="*/ 311 h 718"/>
                <a:gd name="T10" fmla="*/ 476 w 625"/>
                <a:gd name="T11" fmla="*/ 182 h 718"/>
                <a:gd name="T12" fmla="*/ 376 w 625"/>
                <a:gd name="T13" fmla="*/ 122 h 718"/>
                <a:gd name="T14" fmla="*/ 212 w 625"/>
                <a:gd name="T15" fmla="*/ 12 h 718"/>
                <a:gd name="T16" fmla="*/ 164 w 625"/>
                <a:gd name="T17" fmla="*/ 0 h 718"/>
                <a:gd name="T18" fmla="*/ 0 w 625"/>
                <a:gd name="T19" fmla="*/ 197 h 718"/>
                <a:gd name="T20" fmla="*/ 67 w 625"/>
                <a:gd name="T21" fmla="*/ 420 h 718"/>
                <a:gd name="T22" fmla="*/ 98 w 625"/>
                <a:gd name="T23" fmla="*/ 449 h 718"/>
                <a:gd name="T24" fmla="*/ 455 w 625"/>
                <a:gd name="T25" fmla="*/ 663 h 7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25" h="718">
                  <a:moveTo>
                    <a:pt x="455" y="663"/>
                  </a:moveTo>
                  <a:lnTo>
                    <a:pt x="479" y="636"/>
                  </a:lnTo>
                  <a:lnTo>
                    <a:pt x="574" y="718"/>
                  </a:lnTo>
                  <a:lnTo>
                    <a:pt x="625" y="691"/>
                  </a:lnTo>
                  <a:lnTo>
                    <a:pt x="617" y="311"/>
                  </a:lnTo>
                  <a:lnTo>
                    <a:pt x="476" y="182"/>
                  </a:lnTo>
                  <a:lnTo>
                    <a:pt x="376" y="122"/>
                  </a:lnTo>
                  <a:lnTo>
                    <a:pt x="212" y="12"/>
                  </a:lnTo>
                  <a:lnTo>
                    <a:pt x="164" y="0"/>
                  </a:lnTo>
                  <a:lnTo>
                    <a:pt x="0" y="197"/>
                  </a:lnTo>
                  <a:lnTo>
                    <a:pt x="67" y="420"/>
                  </a:lnTo>
                  <a:lnTo>
                    <a:pt x="98" y="449"/>
                  </a:lnTo>
                  <a:lnTo>
                    <a:pt x="455" y="66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7949" name="Freeform 13"/>
            <p:cNvSpPr>
              <a:spLocks/>
            </p:cNvSpPr>
            <p:nvPr/>
          </p:nvSpPr>
          <p:spPr bwMode="auto">
            <a:xfrm>
              <a:off x="4332" y="3546"/>
              <a:ext cx="265" cy="206"/>
            </a:xfrm>
            <a:custGeom>
              <a:avLst/>
              <a:gdLst>
                <a:gd name="T0" fmla="*/ 386 w 1585"/>
                <a:gd name="T1" fmla="*/ 797 h 1235"/>
                <a:gd name="T2" fmla="*/ 383 w 1585"/>
                <a:gd name="T3" fmla="*/ 420 h 1235"/>
                <a:gd name="T4" fmla="*/ 240 w 1585"/>
                <a:gd name="T5" fmla="*/ 292 h 1235"/>
                <a:gd name="T6" fmla="*/ 0 w 1585"/>
                <a:gd name="T7" fmla="*/ 132 h 1235"/>
                <a:gd name="T8" fmla="*/ 118 w 1585"/>
                <a:gd name="T9" fmla="*/ 159 h 1235"/>
                <a:gd name="T10" fmla="*/ 186 w 1585"/>
                <a:gd name="T11" fmla="*/ 153 h 1235"/>
                <a:gd name="T12" fmla="*/ 237 w 1585"/>
                <a:gd name="T13" fmla="*/ 58 h 1235"/>
                <a:gd name="T14" fmla="*/ 209 w 1585"/>
                <a:gd name="T15" fmla="*/ 0 h 1235"/>
                <a:gd name="T16" fmla="*/ 617 w 1585"/>
                <a:gd name="T17" fmla="*/ 16 h 1235"/>
                <a:gd name="T18" fmla="*/ 725 w 1585"/>
                <a:gd name="T19" fmla="*/ 24 h 1235"/>
                <a:gd name="T20" fmla="*/ 954 w 1585"/>
                <a:gd name="T21" fmla="*/ 135 h 1235"/>
                <a:gd name="T22" fmla="*/ 1174 w 1585"/>
                <a:gd name="T23" fmla="*/ 404 h 1235"/>
                <a:gd name="T24" fmla="*/ 1363 w 1585"/>
                <a:gd name="T25" fmla="*/ 678 h 1235"/>
                <a:gd name="T26" fmla="*/ 1585 w 1585"/>
                <a:gd name="T27" fmla="*/ 788 h 1235"/>
                <a:gd name="T28" fmla="*/ 1574 w 1585"/>
                <a:gd name="T29" fmla="*/ 804 h 1235"/>
                <a:gd name="T30" fmla="*/ 1524 w 1585"/>
                <a:gd name="T31" fmla="*/ 818 h 1235"/>
                <a:gd name="T32" fmla="*/ 1479 w 1585"/>
                <a:gd name="T33" fmla="*/ 903 h 1235"/>
                <a:gd name="T34" fmla="*/ 1387 w 1585"/>
                <a:gd name="T35" fmla="*/ 909 h 1235"/>
                <a:gd name="T36" fmla="*/ 1289 w 1585"/>
                <a:gd name="T37" fmla="*/ 957 h 1235"/>
                <a:gd name="T38" fmla="*/ 1252 w 1585"/>
                <a:gd name="T39" fmla="*/ 947 h 1235"/>
                <a:gd name="T40" fmla="*/ 1201 w 1585"/>
                <a:gd name="T41" fmla="*/ 934 h 1235"/>
                <a:gd name="T42" fmla="*/ 1187 w 1585"/>
                <a:gd name="T43" fmla="*/ 964 h 1235"/>
                <a:gd name="T44" fmla="*/ 1212 w 1585"/>
                <a:gd name="T45" fmla="*/ 1022 h 1235"/>
                <a:gd name="T46" fmla="*/ 1197 w 1585"/>
                <a:gd name="T47" fmla="*/ 1107 h 1235"/>
                <a:gd name="T48" fmla="*/ 1143 w 1585"/>
                <a:gd name="T49" fmla="*/ 1134 h 1235"/>
                <a:gd name="T50" fmla="*/ 1096 w 1585"/>
                <a:gd name="T51" fmla="*/ 1120 h 1235"/>
                <a:gd name="T52" fmla="*/ 1011 w 1585"/>
                <a:gd name="T53" fmla="*/ 1103 h 1235"/>
                <a:gd name="T54" fmla="*/ 974 w 1585"/>
                <a:gd name="T55" fmla="*/ 1150 h 1235"/>
                <a:gd name="T56" fmla="*/ 956 w 1585"/>
                <a:gd name="T57" fmla="*/ 1222 h 1235"/>
                <a:gd name="T58" fmla="*/ 909 w 1585"/>
                <a:gd name="T59" fmla="*/ 1235 h 1235"/>
                <a:gd name="T60" fmla="*/ 909 w 1585"/>
                <a:gd name="T61" fmla="*/ 727 h 1235"/>
                <a:gd name="T62" fmla="*/ 640 w 1585"/>
                <a:gd name="T63" fmla="*/ 703 h 1235"/>
                <a:gd name="T64" fmla="*/ 386 w 1585"/>
                <a:gd name="T65" fmla="*/ 797 h 1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585" h="1235">
                  <a:moveTo>
                    <a:pt x="386" y="797"/>
                  </a:moveTo>
                  <a:lnTo>
                    <a:pt x="383" y="420"/>
                  </a:lnTo>
                  <a:lnTo>
                    <a:pt x="240" y="292"/>
                  </a:lnTo>
                  <a:lnTo>
                    <a:pt x="0" y="132"/>
                  </a:lnTo>
                  <a:lnTo>
                    <a:pt x="118" y="159"/>
                  </a:lnTo>
                  <a:lnTo>
                    <a:pt x="186" y="153"/>
                  </a:lnTo>
                  <a:lnTo>
                    <a:pt x="237" y="58"/>
                  </a:lnTo>
                  <a:lnTo>
                    <a:pt x="209" y="0"/>
                  </a:lnTo>
                  <a:lnTo>
                    <a:pt x="617" y="16"/>
                  </a:lnTo>
                  <a:lnTo>
                    <a:pt x="725" y="24"/>
                  </a:lnTo>
                  <a:lnTo>
                    <a:pt x="954" y="135"/>
                  </a:lnTo>
                  <a:lnTo>
                    <a:pt x="1174" y="404"/>
                  </a:lnTo>
                  <a:lnTo>
                    <a:pt x="1363" y="678"/>
                  </a:lnTo>
                  <a:lnTo>
                    <a:pt x="1585" y="788"/>
                  </a:lnTo>
                  <a:lnTo>
                    <a:pt x="1574" y="804"/>
                  </a:lnTo>
                  <a:lnTo>
                    <a:pt x="1524" y="818"/>
                  </a:lnTo>
                  <a:lnTo>
                    <a:pt x="1479" y="903"/>
                  </a:lnTo>
                  <a:lnTo>
                    <a:pt x="1387" y="909"/>
                  </a:lnTo>
                  <a:lnTo>
                    <a:pt x="1289" y="957"/>
                  </a:lnTo>
                  <a:lnTo>
                    <a:pt x="1252" y="947"/>
                  </a:lnTo>
                  <a:lnTo>
                    <a:pt x="1201" y="934"/>
                  </a:lnTo>
                  <a:lnTo>
                    <a:pt x="1187" y="964"/>
                  </a:lnTo>
                  <a:lnTo>
                    <a:pt x="1212" y="1022"/>
                  </a:lnTo>
                  <a:lnTo>
                    <a:pt x="1197" y="1107"/>
                  </a:lnTo>
                  <a:lnTo>
                    <a:pt x="1143" y="1134"/>
                  </a:lnTo>
                  <a:lnTo>
                    <a:pt x="1096" y="1120"/>
                  </a:lnTo>
                  <a:lnTo>
                    <a:pt x="1011" y="1103"/>
                  </a:lnTo>
                  <a:lnTo>
                    <a:pt x="974" y="1150"/>
                  </a:lnTo>
                  <a:lnTo>
                    <a:pt x="956" y="1222"/>
                  </a:lnTo>
                  <a:lnTo>
                    <a:pt x="909" y="1235"/>
                  </a:lnTo>
                  <a:lnTo>
                    <a:pt x="909" y="727"/>
                  </a:lnTo>
                  <a:lnTo>
                    <a:pt x="640" y="703"/>
                  </a:lnTo>
                  <a:lnTo>
                    <a:pt x="386" y="79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7950" name="Freeform 14"/>
            <p:cNvSpPr>
              <a:spLocks/>
            </p:cNvSpPr>
            <p:nvPr/>
          </p:nvSpPr>
          <p:spPr bwMode="auto">
            <a:xfrm>
              <a:off x="4492" y="3423"/>
              <a:ext cx="220" cy="254"/>
            </a:xfrm>
            <a:custGeom>
              <a:avLst/>
              <a:gdLst>
                <a:gd name="T0" fmla="*/ 629 w 1321"/>
                <a:gd name="T1" fmla="*/ 1527 h 1527"/>
                <a:gd name="T2" fmla="*/ 656 w 1321"/>
                <a:gd name="T3" fmla="*/ 1384 h 1527"/>
                <a:gd name="T4" fmla="*/ 690 w 1321"/>
                <a:gd name="T5" fmla="*/ 1357 h 1527"/>
                <a:gd name="T6" fmla="*/ 768 w 1321"/>
                <a:gd name="T7" fmla="*/ 1350 h 1527"/>
                <a:gd name="T8" fmla="*/ 788 w 1321"/>
                <a:gd name="T9" fmla="*/ 1312 h 1527"/>
                <a:gd name="T10" fmla="*/ 846 w 1321"/>
                <a:gd name="T11" fmla="*/ 1316 h 1527"/>
                <a:gd name="T12" fmla="*/ 860 w 1321"/>
                <a:gd name="T13" fmla="*/ 1231 h 1527"/>
                <a:gd name="T14" fmla="*/ 873 w 1321"/>
                <a:gd name="T15" fmla="*/ 1143 h 1527"/>
                <a:gd name="T16" fmla="*/ 927 w 1321"/>
                <a:gd name="T17" fmla="*/ 1024 h 1527"/>
                <a:gd name="T18" fmla="*/ 968 w 1321"/>
                <a:gd name="T19" fmla="*/ 1000 h 1527"/>
                <a:gd name="T20" fmla="*/ 910 w 1321"/>
                <a:gd name="T21" fmla="*/ 889 h 1527"/>
                <a:gd name="T22" fmla="*/ 1056 w 1321"/>
                <a:gd name="T23" fmla="*/ 878 h 1527"/>
                <a:gd name="T24" fmla="*/ 1069 w 1321"/>
                <a:gd name="T25" fmla="*/ 831 h 1527"/>
                <a:gd name="T26" fmla="*/ 1141 w 1321"/>
                <a:gd name="T27" fmla="*/ 786 h 1527"/>
                <a:gd name="T28" fmla="*/ 1141 w 1321"/>
                <a:gd name="T29" fmla="*/ 735 h 1527"/>
                <a:gd name="T30" fmla="*/ 1107 w 1321"/>
                <a:gd name="T31" fmla="*/ 712 h 1527"/>
                <a:gd name="T32" fmla="*/ 1172 w 1321"/>
                <a:gd name="T33" fmla="*/ 609 h 1527"/>
                <a:gd name="T34" fmla="*/ 1175 w 1321"/>
                <a:gd name="T35" fmla="*/ 580 h 1527"/>
                <a:gd name="T36" fmla="*/ 1226 w 1321"/>
                <a:gd name="T37" fmla="*/ 508 h 1527"/>
                <a:gd name="T38" fmla="*/ 1239 w 1321"/>
                <a:gd name="T39" fmla="*/ 461 h 1527"/>
                <a:gd name="T40" fmla="*/ 1269 w 1321"/>
                <a:gd name="T41" fmla="*/ 436 h 1527"/>
                <a:gd name="T42" fmla="*/ 1264 w 1321"/>
                <a:gd name="T43" fmla="*/ 366 h 1527"/>
                <a:gd name="T44" fmla="*/ 1321 w 1321"/>
                <a:gd name="T45" fmla="*/ 297 h 1527"/>
                <a:gd name="T46" fmla="*/ 1307 w 1321"/>
                <a:gd name="T47" fmla="*/ 203 h 1527"/>
                <a:gd name="T48" fmla="*/ 1260 w 1321"/>
                <a:gd name="T49" fmla="*/ 182 h 1527"/>
                <a:gd name="T50" fmla="*/ 1260 w 1321"/>
                <a:gd name="T51" fmla="*/ 101 h 1527"/>
                <a:gd name="T52" fmla="*/ 1239 w 1321"/>
                <a:gd name="T53" fmla="*/ 90 h 1527"/>
                <a:gd name="T54" fmla="*/ 1134 w 1321"/>
                <a:gd name="T55" fmla="*/ 131 h 1527"/>
                <a:gd name="T56" fmla="*/ 1100 w 1321"/>
                <a:gd name="T57" fmla="*/ 115 h 1527"/>
                <a:gd name="T58" fmla="*/ 1094 w 1321"/>
                <a:gd name="T59" fmla="*/ 81 h 1527"/>
                <a:gd name="T60" fmla="*/ 1053 w 1321"/>
                <a:gd name="T61" fmla="*/ 70 h 1527"/>
                <a:gd name="T62" fmla="*/ 1012 w 1321"/>
                <a:gd name="T63" fmla="*/ 47 h 1527"/>
                <a:gd name="T64" fmla="*/ 1006 w 1321"/>
                <a:gd name="T65" fmla="*/ 12 h 1527"/>
                <a:gd name="T66" fmla="*/ 937 w 1321"/>
                <a:gd name="T67" fmla="*/ 27 h 1527"/>
                <a:gd name="T68" fmla="*/ 903 w 1321"/>
                <a:gd name="T69" fmla="*/ 0 h 1527"/>
                <a:gd name="T70" fmla="*/ 833 w 1321"/>
                <a:gd name="T71" fmla="*/ 30 h 1527"/>
                <a:gd name="T72" fmla="*/ 591 w 1321"/>
                <a:gd name="T73" fmla="*/ 63 h 1527"/>
                <a:gd name="T74" fmla="*/ 581 w 1321"/>
                <a:gd name="T75" fmla="*/ 77 h 1527"/>
                <a:gd name="T76" fmla="*/ 422 w 1321"/>
                <a:gd name="T77" fmla="*/ 82 h 1527"/>
                <a:gd name="T78" fmla="*/ 347 w 1321"/>
                <a:gd name="T79" fmla="*/ 1 h 1527"/>
                <a:gd name="T80" fmla="*/ 304 w 1321"/>
                <a:gd name="T81" fmla="*/ 35 h 1527"/>
                <a:gd name="T82" fmla="*/ 225 w 1321"/>
                <a:gd name="T83" fmla="*/ 36 h 1527"/>
                <a:gd name="T84" fmla="*/ 210 w 1321"/>
                <a:gd name="T85" fmla="*/ 63 h 1527"/>
                <a:gd name="T86" fmla="*/ 82 w 1321"/>
                <a:gd name="T87" fmla="*/ 471 h 1527"/>
                <a:gd name="T88" fmla="*/ 0 w 1321"/>
                <a:gd name="T89" fmla="*/ 874 h 1527"/>
                <a:gd name="T90" fmla="*/ 204 w 1321"/>
                <a:gd name="T91" fmla="*/ 1129 h 1527"/>
                <a:gd name="T92" fmla="*/ 411 w 1321"/>
                <a:gd name="T93" fmla="*/ 1421 h 1527"/>
                <a:gd name="T94" fmla="*/ 629 w 1321"/>
                <a:gd name="T95" fmla="*/ 1527 h 1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321" h="1527">
                  <a:moveTo>
                    <a:pt x="629" y="1527"/>
                  </a:moveTo>
                  <a:lnTo>
                    <a:pt x="656" y="1384"/>
                  </a:lnTo>
                  <a:lnTo>
                    <a:pt x="690" y="1357"/>
                  </a:lnTo>
                  <a:lnTo>
                    <a:pt x="768" y="1350"/>
                  </a:lnTo>
                  <a:lnTo>
                    <a:pt x="788" y="1312"/>
                  </a:lnTo>
                  <a:lnTo>
                    <a:pt x="846" y="1316"/>
                  </a:lnTo>
                  <a:lnTo>
                    <a:pt x="860" y="1231"/>
                  </a:lnTo>
                  <a:lnTo>
                    <a:pt x="873" y="1143"/>
                  </a:lnTo>
                  <a:lnTo>
                    <a:pt x="927" y="1024"/>
                  </a:lnTo>
                  <a:lnTo>
                    <a:pt x="968" y="1000"/>
                  </a:lnTo>
                  <a:lnTo>
                    <a:pt x="910" y="889"/>
                  </a:lnTo>
                  <a:lnTo>
                    <a:pt x="1056" y="878"/>
                  </a:lnTo>
                  <a:lnTo>
                    <a:pt x="1069" y="831"/>
                  </a:lnTo>
                  <a:lnTo>
                    <a:pt x="1141" y="786"/>
                  </a:lnTo>
                  <a:lnTo>
                    <a:pt x="1141" y="735"/>
                  </a:lnTo>
                  <a:lnTo>
                    <a:pt x="1107" y="712"/>
                  </a:lnTo>
                  <a:lnTo>
                    <a:pt x="1172" y="609"/>
                  </a:lnTo>
                  <a:lnTo>
                    <a:pt x="1175" y="580"/>
                  </a:lnTo>
                  <a:lnTo>
                    <a:pt x="1226" y="508"/>
                  </a:lnTo>
                  <a:lnTo>
                    <a:pt x="1239" y="461"/>
                  </a:lnTo>
                  <a:lnTo>
                    <a:pt x="1269" y="436"/>
                  </a:lnTo>
                  <a:lnTo>
                    <a:pt x="1264" y="366"/>
                  </a:lnTo>
                  <a:lnTo>
                    <a:pt x="1321" y="297"/>
                  </a:lnTo>
                  <a:lnTo>
                    <a:pt x="1307" y="203"/>
                  </a:lnTo>
                  <a:lnTo>
                    <a:pt x="1260" y="182"/>
                  </a:lnTo>
                  <a:lnTo>
                    <a:pt x="1260" y="101"/>
                  </a:lnTo>
                  <a:lnTo>
                    <a:pt x="1239" y="90"/>
                  </a:lnTo>
                  <a:lnTo>
                    <a:pt x="1134" y="131"/>
                  </a:lnTo>
                  <a:lnTo>
                    <a:pt x="1100" y="115"/>
                  </a:lnTo>
                  <a:lnTo>
                    <a:pt x="1094" y="81"/>
                  </a:lnTo>
                  <a:lnTo>
                    <a:pt x="1053" y="70"/>
                  </a:lnTo>
                  <a:lnTo>
                    <a:pt x="1012" y="47"/>
                  </a:lnTo>
                  <a:lnTo>
                    <a:pt x="1006" y="12"/>
                  </a:lnTo>
                  <a:lnTo>
                    <a:pt x="937" y="27"/>
                  </a:lnTo>
                  <a:lnTo>
                    <a:pt x="903" y="0"/>
                  </a:lnTo>
                  <a:lnTo>
                    <a:pt x="833" y="30"/>
                  </a:lnTo>
                  <a:lnTo>
                    <a:pt x="591" y="63"/>
                  </a:lnTo>
                  <a:lnTo>
                    <a:pt x="581" y="77"/>
                  </a:lnTo>
                  <a:lnTo>
                    <a:pt x="422" y="82"/>
                  </a:lnTo>
                  <a:lnTo>
                    <a:pt x="347" y="1"/>
                  </a:lnTo>
                  <a:lnTo>
                    <a:pt x="304" y="35"/>
                  </a:lnTo>
                  <a:lnTo>
                    <a:pt x="225" y="36"/>
                  </a:lnTo>
                  <a:lnTo>
                    <a:pt x="210" y="63"/>
                  </a:lnTo>
                  <a:lnTo>
                    <a:pt x="82" y="471"/>
                  </a:lnTo>
                  <a:lnTo>
                    <a:pt x="0" y="874"/>
                  </a:lnTo>
                  <a:lnTo>
                    <a:pt x="204" y="1129"/>
                  </a:lnTo>
                  <a:lnTo>
                    <a:pt x="411" y="1421"/>
                  </a:lnTo>
                  <a:lnTo>
                    <a:pt x="629" y="152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7951" name="Freeform 15"/>
            <p:cNvSpPr>
              <a:spLocks noEditPoints="1"/>
            </p:cNvSpPr>
            <p:nvPr/>
          </p:nvSpPr>
          <p:spPr bwMode="auto">
            <a:xfrm>
              <a:off x="4128" y="3204"/>
              <a:ext cx="219" cy="173"/>
            </a:xfrm>
            <a:custGeom>
              <a:avLst/>
              <a:gdLst>
                <a:gd name="T0" fmla="*/ 219 w 1314"/>
                <a:gd name="T1" fmla="*/ 248 h 1039"/>
                <a:gd name="T2" fmla="*/ 508 w 1314"/>
                <a:gd name="T3" fmla="*/ 149 h 1039"/>
                <a:gd name="T4" fmla="*/ 716 w 1314"/>
                <a:gd name="T5" fmla="*/ 90 h 1039"/>
                <a:gd name="T6" fmla="*/ 942 w 1314"/>
                <a:gd name="T7" fmla="*/ 66 h 1039"/>
                <a:gd name="T8" fmla="*/ 1020 w 1314"/>
                <a:gd name="T9" fmla="*/ 0 h 1039"/>
                <a:gd name="T10" fmla="*/ 1102 w 1314"/>
                <a:gd name="T11" fmla="*/ 204 h 1039"/>
                <a:gd name="T12" fmla="*/ 1159 w 1314"/>
                <a:gd name="T13" fmla="*/ 268 h 1039"/>
                <a:gd name="T14" fmla="*/ 1231 w 1314"/>
                <a:gd name="T15" fmla="*/ 301 h 1039"/>
                <a:gd name="T16" fmla="*/ 1291 w 1314"/>
                <a:gd name="T17" fmla="*/ 302 h 1039"/>
                <a:gd name="T18" fmla="*/ 1314 w 1314"/>
                <a:gd name="T19" fmla="*/ 375 h 1039"/>
                <a:gd name="T20" fmla="*/ 1247 w 1314"/>
                <a:gd name="T21" fmla="*/ 445 h 1039"/>
                <a:gd name="T22" fmla="*/ 1200 w 1314"/>
                <a:gd name="T23" fmla="*/ 447 h 1039"/>
                <a:gd name="T24" fmla="*/ 1073 w 1314"/>
                <a:gd name="T25" fmla="*/ 556 h 1039"/>
                <a:gd name="T26" fmla="*/ 1213 w 1314"/>
                <a:gd name="T27" fmla="*/ 787 h 1039"/>
                <a:gd name="T28" fmla="*/ 1142 w 1314"/>
                <a:gd name="T29" fmla="*/ 819 h 1039"/>
                <a:gd name="T30" fmla="*/ 1178 w 1314"/>
                <a:gd name="T31" fmla="*/ 998 h 1039"/>
                <a:gd name="T32" fmla="*/ 1054 w 1314"/>
                <a:gd name="T33" fmla="*/ 1034 h 1039"/>
                <a:gd name="T34" fmla="*/ 937 w 1314"/>
                <a:gd name="T35" fmla="*/ 1039 h 1039"/>
                <a:gd name="T36" fmla="*/ 928 w 1314"/>
                <a:gd name="T37" fmla="*/ 981 h 1039"/>
                <a:gd name="T38" fmla="*/ 831 w 1314"/>
                <a:gd name="T39" fmla="*/ 993 h 1039"/>
                <a:gd name="T40" fmla="*/ 712 w 1314"/>
                <a:gd name="T41" fmla="*/ 855 h 1039"/>
                <a:gd name="T42" fmla="*/ 664 w 1314"/>
                <a:gd name="T43" fmla="*/ 853 h 1039"/>
                <a:gd name="T44" fmla="*/ 617 w 1314"/>
                <a:gd name="T45" fmla="*/ 920 h 1039"/>
                <a:gd name="T46" fmla="*/ 455 w 1314"/>
                <a:gd name="T47" fmla="*/ 907 h 1039"/>
                <a:gd name="T48" fmla="*/ 377 w 1314"/>
                <a:gd name="T49" fmla="*/ 800 h 1039"/>
                <a:gd name="T50" fmla="*/ 397 w 1314"/>
                <a:gd name="T51" fmla="*/ 721 h 1039"/>
                <a:gd name="T52" fmla="*/ 131 w 1314"/>
                <a:gd name="T53" fmla="*/ 727 h 1039"/>
                <a:gd name="T54" fmla="*/ 0 w 1314"/>
                <a:gd name="T55" fmla="*/ 561 h 1039"/>
                <a:gd name="T56" fmla="*/ 219 w 1314"/>
                <a:gd name="T57" fmla="*/ 248 h 1039"/>
                <a:gd name="T58" fmla="*/ 460 w 1314"/>
                <a:gd name="T59" fmla="*/ 189 h 1039"/>
                <a:gd name="T60" fmla="*/ 530 w 1314"/>
                <a:gd name="T61" fmla="*/ 301 h 1039"/>
                <a:gd name="T62" fmla="*/ 497 w 1314"/>
                <a:gd name="T63" fmla="*/ 416 h 1039"/>
                <a:gd name="T64" fmla="*/ 419 w 1314"/>
                <a:gd name="T65" fmla="*/ 292 h 1039"/>
                <a:gd name="T66" fmla="*/ 460 w 1314"/>
                <a:gd name="T67" fmla="*/ 189 h 10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14" h="1039">
                  <a:moveTo>
                    <a:pt x="219" y="248"/>
                  </a:moveTo>
                  <a:lnTo>
                    <a:pt x="508" y="149"/>
                  </a:lnTo>
                  <a:lnTo>
                    <a:pt x="716" y="90"/>
                  </a:lnTo>
                  <a:lnTo>
                    <a:pt x="942" y="66"/>
                  </a:lnTo>
                  <a:lnTo>
                    <a:pt x="1020" y="0"/>
                  </a:lnTo>
                  <a:lnTo>
                    <a:pt x="1102" y="204"/>
                  </a:lnTo>
                  <a:lnTo>
                    <a:pt x="1159" y="268"/>
                  </a:lnTo>
                  <a:lnTo>
                    <a:pt x="1231" y="301"/>
                  </a:lnTo>
                  <a:lnTo>
                    <a:pt x="1291" y="302"/>
                  </a:lnTo>
                  <a:lnTo>
                    <a:pt x="1314" y="375"/>
                  </a:lnTo>
                  <a:lnTo>
                    <a:pt x="1247" y="445"/>
                  </a:lnTo>
                  <a:lnTo>
                    <a:pt x="1200" y="447"/>
                  </a:lnTo>
                  <a:lnTo>
                    <a:pt x="1073" y="556"/>
                  </a:lnTo>
                  <a:lnTo>
                    <a:pt x="1213" y="787"/>
                  </a:lnTo>
                  <a:lnTo>
                    <a:pt x="1142" y="819"/>
                  </a:lnTo>
                  <a:lnTo>
                    <a:pt x="1178" y="998"/>
                  </a:lnTo>
                  <a:lnTo>
                    <a:pt x="1054" y="1034"/>
                  </a:lnTo>
                  <a:lnTo>
                    <a:pt x="937" y="1039"/>
                  </a:lnTo>
                  <a:lnTo>
                    <a:pt x="928" y="981"/>
                  </a:lnTo>
                  <a:lnTo>
                    <a:pt x="831" y="993"/>
                  </a:lnTo>
                  <a:lnTo>
                    <a:pt x="712" y="855"/>
                  </a:lnTo>
                  <a:lnTo>
                    <a:pt x="664" y="853"/>
                  </a:lnTo>
                  <a:lnTo>
                    <a:pt x="617" y="920"/>
                  </a:lnTo>
                  <a:lnTo>
                    <a:pt x="455" y="907"/>
                  </a:lnTo>
                  <a:lnTo>
                    <a:pt x="377" y="800"/>
                  </a:lnTo>
                  <a:lnTo>
                    <a:pt x="397" y="721"/>
                  </a:lnTo>
                  <a:lnTo>
                    <a:pt x="131" y="727"/>
                  </a:lnTo>
                  <a:lnTo>
                    <a:pt x="0" y="561"/>
                  </a:lnTo>
                  <a:lnTo>
                    <a:pt x="219" y="248"/>
                  </a:lnTo>
                  <a:close/>
                  <a:moveTo>
                    <a:pt x="460" y="189"/>
                  </a:moveTo>
                  <a:lnTo>
                    <a:pt x="530" y="301"/>
                  </a:lnTo>
                  <a:lnTo>
                    <a:pt x="497" y="416"/>
                  </a:lnTo>
                  <a:lnTo>
                    <a:pt x="419" y="292"/>
                  </a:lnTo>
                  <a:lnTo>
                    <a:pt x="460" y="18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7952" name="Freeform 16"/>
            <p:cNvSpPr>
              <a:spLocks/>
            </p:cNvSpPr>
            <p:nvPr/>
          </p:nvSpPr>
          <p:spPr bwMode="auto">
            <a:xfrm>
              <a:off x="4186" y="3346"/>
              <a:ext cx="101" cy="112"/>
            </a:xfrm>
            <a:custGeom>
              <a:avLst/>
              <a:gdLst>
                <a:gd name="T0" fmla="*/ 103 w 605"/>
                <a:gd name="T1" fmla="*/ 53 h 676"/>
                <a:gd name="T2" fmla="*/ 267 w 605"/>
                <a:gd name="T3" fmla="*/ 67 h 676"/>
                <a:gd name="T4" fmla="*/ 315 w 605"/>
                <a:gd name="T5" fmla="*/ 0 h 676"/>
                <a:gd name="T6" fmla="*/ 366 w 605"/>
                <a:gd name="T7" fmla="*/ 3 h 676"/>
                <a:gd name="T8" fmla="*/ 481 w 605"/>
                <a:gd name="T9" fmla="*/ 140 h 676"/>
                <a:gd name="T10" fmla="*/ 579 w 605"/>
                <a:gd name="T11" fmla="*/ 128 h 676"/>
                <a:gd name="T12" fmla="*/ 587 w 605"/>
                <a:gd name="T13" fmla="*/ 179 h 676"/>
                <a:gd name="T14" fmla="*/ 605 w 605"/>
                <a:gd name="T15" fmla="*/ 258 h 676"/>
                <a:gd name="T16" fmla="*/ 551 w 605"/>
                <a:gd name="T17" fmla="*/ 480 h 676"/>
                <a:gd name="T18" fmla="*/ 52 w 605"/>
                <a:gd name="T19" fmla="*/ 676 h 676"/>
                <a:gd name="T20" fmla="*/ 45 w 605"/>
                <a:gd name="T21" fmla="*/ 553 h 676"/>
                <a:gd name="T22" fmla="*/ 0 w 605"/>
                <a:gd name="T23" fmla="*/ 467 h 676"/>
                <a:gd name="T24" fmla="*/ 7 w 605"/>
                <a:gd name="T25" fmla="*/ 272 h 676"/>
                <a:gd name="T26" fmla="*/ 103 w 605"/>
                <a:gd name="T27" fmla="*/ 53 h 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05" h="676">
                  <a:moveTo>
                    <a:pt x="103" y="53"/>
                  </a:moveTo>
                  <a:lnTo>
                    <a:pt x="267" y="67"/>
                  </a:lnTo>
                  <a:lnTo>
                    <a:pt x="315" y="0"/>
                  </a:lnTo>
                  <a:lnTo>
                    <a:pt x="366" y="3"/>
                  </a:lnTo>
                  <a:lnTo>
                    <a:pt x="481" y="140"/>
                  </a:lnTo>
                  <a:lnTo>
                    <a:pt x="579" y="128"/>
                  </a:lnTo>
                  <a:lnTo>
                    <a:pt x="587" y="179"/>
                  </a:lnTo>
                  <a:lnTo>
                    <a:pt x="605" y="258"/>
                  </a:lnTo>
                  <a:lnTo>
                    <a:pt x="551" y="480"/>
                  </a:lnTo>
                  <a:lnTo>
                    <a:pt x="52" y="676"/>
                  </a:lnTo>
                  <a:lnTo>
                    <a:pt x="45" y="553"/>
                  </a:lnTo>
                  <a:lnTo>
                    <a:pt x="0" y="467"/>
                  </a:lnTo>
                  <a:lnTo>
                    <a:pt x="7" y="272"/>
                  </a:lnTo>
                  <a:lnTo>
                    <a:pt x="103" y="5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7953" name="Freeform 17"/>
            <p:cNvSpPr>
              <a:spLocks/>
            </p:cNvSpPr>
            <p:nvPr/>
          </p:nvSpPr>
          <p:spPr bwMode="auto">
            <a:xfrm>
              <a:off x="4361" y="3340"/>
              <a:ext cx="166" cy="229"/>
            </a:xfrm>
            <a:custGeom>
              <a:avLst/>
              <a:gdLst>
                <a:gd name="T0" fmla="*/ 24 w 998"/>
                <a:gd name="T1" fmla="*/ 682 h 1378"/>
                <a:gd name="T2" fmla="*/ 119 w 998"/>
                <a:gd name="T3" fmla="*/ 743 h 1378"/>
                <a:gd name="T4" fmla="*/ 309 w 998"/>
                <a:gd name="T5" fmla="*/ 804 h 1378"/>
                <a:gd name="T6" fmla="*/ 363 w 998"/>
                <a:gd name="T7" fmla="*/ 882 h 1378"/>
                <a:gd name="T8" fmla="*/ 441 w 998"/>
                <a:gd name="T9" fmla="*/ 1066 h 1378"/>
                <a:gd name="T10" fmla="*/ 448 w 998"/>
                <a:gd name="T11" fmla="*/ 1253 h 1378"/>
                <a:gd name="T12" fmla="*/ 556 w 998"/>
                <a:gd name="T13" fmla="*/ 1259 h 1378"/>
                <a:gd name="T14" fmla="*/ 787 w 998"/>
                <a:gd name="T15" fmla="*/ 1378 h 1378"/>
                <a:gd name="T16" fmla="*/ 869 w 998"/>
                <a:gd name="T17" fmla="*/ 967 h 1378"/>
                <a:gd name="T18" fmla="*/ 998 w 998"/>
                <a:gd name="T19" fmla="*/ 561 h 1378"/>
                <a:gd name="T20" fmla="*/ 662 w 998"/>
                <a:gd name="T21" fmla="*/ 590 h 1378"/>
                <a:gd name="T22" fmla="*/ 533 w 998"/>
                <a:gd name="T23" fmla="*/ 207 h 1378"/>
                <a:gd name="T24" fmla="*/ 672 w 998"/>
                <a:gd name="T25" fmla="*/ 0 h 1378"/>
                <a:gd name="T26" fmla="*/ 493 w 998"/>
                <a:gd name="T27" fmla="*/ 7 h 1378"/>
                <a:gd name="T28" fmla="*/ 235 w 998"/>
                <a:gd name="T29" fmla="*/ 258 h 1378"/>
                <a:gd name="T30" fmla="*/ 241 w 998"/>
                <a:gd name="T31" fmla="*/ 381 h 1378"/>
                <a:gd name="T32" fmla="*/ 20 w 998"/>
                <a:gd name="T33" fmla="*/ 570 h 1378"/>
                <a:gd name="T34" fmla="*/ 0 w 998"/>
                <a:gd name="T35" fmla="*/ 646 h 1378"/>
                <a:gd name="T36" fmla="*/ 24 w 998"/>
                <a:gd name="T37" fmla="*/ 682 h 1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98" h="1378">
                  <a:moveTo>
                    <a:pt x="24" y="682"/>
                  </a:moveTo>
                  <a:lnTo>
                    <a:pt x="119" y="743"/>
                  </a:lnTo>
                  <a:lnTo>
                    <a:pt x="309" y="804"/>
                  </a:lnTo>
                  <a:lnTo>
                    <a:pt x="363" y="882"/>
                  </a:lnTo>
                  <a:lnTo>
                    <a:pt x="441" y="1066"/>
                  </a:lnTo>
                  <a:lnTo>
                    <a:pt x="448" y="1253"/>
                  </a:lnTo>
                  <a:lnTo>
                    <a:pt x="556" y="1259"/>
                  </a:lnTo>
                  <a:lnTo>
                    <a:pt x="787" y="1378"/>
                  </a:lnTo>
                  <a:lnTo>
                    <a:pt x="869" y="967"/>
                  </a:lnTo>
                  <a:lnTo>
                    <a:pt x="998" y="561"/>
                  </a:lnTo>
                  <a:lnTo>
                    <a:pt x="662" y="590"/>
                  </a:lnTo>
                  <a:lnTo>
                    <a:pt x="533" y="207"/>
                  </a:lnTo>
                  <a:lnTo>
                    <a:pt x="672" y="0"/>
                  </a:lnTo>
                  <a:lnTo>
                    <a:pt x="493" y="7"/>
                  </a:lnTo>
                  <a:lnTo>
                    <a:pt x="235" y="258"/>
                  </a:lnTo>
                  <a:lnTo>
                    <a:pt x="241" y="381"/>
                  </a:lnTo>
                  <a:lnTo>
                    <a:pt x="20" y="570"/>
                  </a:lnTo>
                  <a:lnTo>
                    <a:pt x="0" y="646"/>
                  </a:lnTo>
                  <a:lnTo>
                    <a:pt x="24" y="68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7954" name="Freeform 18"/>
            <p:cNvSpPr>
              <a:spLocks/>
            </p:cNvSpPr>
            <p:nvPr/>
          </p:nvSpPr>
          <p:spPr bwMode="auto">
            <a:xfrm>
              <a:off x="4308" y="3198"/>
              <a:ext cx="270" cy="188"/>
            </a:xfrm>
            <a:custGeom>
              <a:avLst/>
              <a:gdLst>
                <a:gd name="T0" fmla="*/ 0 w 1623"/>
                <a:gd name="T1" fmla="*/ 584 h 1127"/>
                <a:gd name="T2" fmla="*/ 122 w 1623"/>
                <a:gd name="T3" fmla="*/ 483 h 1127"/>
                <a:gd name="T4" fmla="*/ 177 w 1623"/>
                <a:gd name="T5" fmla="*/ 483 h 1127"/>
                <a:gd name="T6" fmla="*/ 241 w 1623"/>
                <a:gd name="T7" fmla="*/ 404 h 1127"/>
                <a:gd name="T8" fmla="*/ 441 w 1623"/>
                <a:gd name="T9" fmla="*/ 225 h 1127"/>
                <a:gd name="T10" fmla="*/ 489 w 1623"/>
                <a:gd name="T11" fmla="*/ 218 h 1127"/>
                <a:gd name="T12" fmla="*/ 509 w 1623"/>
                <a:gd name="T13" fmla="*/ 173 h 1127"/>
                <a:gd name="T14" fmla="*/ 641 w 1623"/>
                <a:gd name="T15" fmla="*/ 85 h 1127"/>
                <a:gd name="T16" fmla="*/ 706 w 1623"/>
                <a:gd name="T17" fmla="*/ 79 h 1127"/>
                <a:gd name="T18" fmla="*/ 747 w 1623"/>
                <a:gd name="T19" fmla="*/ 41 h 1127"/>
                <a:gd name="T20" fmla="*/ 801 w 1623"/>
                <a:gd name="T21" fmla="*/ 41 h 1127"/>
                <a:gd name="T22" fmla="*/ 835 w 1623"/>
                <a:gd name="T23" fmla="*/ 72 h 1127"/>
                <a:gd name="T24" fmla="*/ 924 w 1623"/>
                <a:gd name="T25" fmla="*/ 34 h 1127"/>
                <a:gd name="T26" fmla="*/ 1229 w 1623"/>
                <a:gd name="T27" fmla="*/ 34 h 1127"/>
                <a:gd name="T28" fmla="*/ 1290 w 1623"/>
                <a:gd name="T29" fmla="*/ 0 h 1127"/>
                <a:gd name="T30" fmla="*/ 1306 w 1623"/>
                <a:gd name="T31" fmla="*/ 0 h 1127"/>
                <a:gd name="T32" fmla="*/ 1358 w 1623"/>
                <a:gd name="T33" fmla="*/ 49 h 1127"/>
                <a:gd name="T34" fmla="*/ 1470 w 1623"/>
                <a:gd name="T35" fmla="*/ 45 h 1127"/>
                <a:gd name="T36" fmla="*/ 1528 w 1623"/>
                <a:gd name="T37" fmla="*/ 99 h 1127"/>
                <a:gd name="T38" fmla="*/ 1470 w 1623"/>
                <a:gd name="T39" fmla="*/ 160 h 1127"/>
                <a:gd name="T40" fmla="*/ 1531 w 1623"/>
                <a:gd name="T41" fmla="*/ 218 h 1127"/>
                <a:gd name="T42" fmla="*/ 1578 w 1623"/>
                <a:gd name="T43" fmla="*/ 228 h 1127"/>
                <a:gd name="T44" fmla="*/ 1585 w 1623"/>
                <a:gd name="T45" fmla="*/ 319 h 1127"/>
                <a:gd name="T46" fmla="*/ 1571 w 1623"/>
                <a:gd name="T47" fmla="*/ 371 h 1127"/>
                <a:gd name="T48" fmla="*/ 1623 w 1623"/>
                <a:gd name="T49" fmla="*/ 418 h 1127"/>
                <a:gd name="T50" fmla="*/ 1623 w 1623"/>
                <a:gd name="T51" fmla="*/ 483 h 1127"/>
                <a:gd name="T52" fmla="*/ 1568 w 1623"/>
                <a:gd name="T53" fmla="*/ 523 h 1127"/>
                <a:gd name="T54" fmla="*/ 1517 w 1623"/>
                <a:gd name="T55" fmla="*/ 547 h 1127"/>
                <a:gd name="T56" fmla="*/ 1310 w 1623"/>
                <a:gd name="T57" fmla="*/ 514 h 1127"/>
                <a:gd name="T58" fmla="*/ 1290 w 1623"/>
                <a:gd name="T59" fmla="*/ 483 h 1127"/>
                <a:gd name="T60" fmla="*/ 1212 w 1623"/>
                <a:gd name="T61" fmla="*/ 483 h 1127"/>
                <a:gd name="T62" fmla="*/ 994 w 1623"/>
                <a:gd name="T63" fmla="*/ 849 h 1127"/>
                <a:gd name="T64" fmla="*/ 808 w 1623"/>
                <a:gd name="T65" fmla="*/ 853 h 1127"/>
                <a:gd name="T66" fmla="*/ 554 w 1623"/>
                <a:gd name="T67" fmla="*/ 1107 h 1127"/>
                <a:gd name="T68" fmla="*/ 482 w 1623"/>
                <a:gd name="T69" fmla="*/ 1060 h 1127"/>
                <a:gd name="T70" fmla="*/ 421 w 1623"/>
                <a:gd name="T71" fmla="*/ 1056 h 1127"/>
                <a:gd name="T72" fmla="*/ 414 w 1623"/>
                <a:gd name="T73" fmla="*/ 1077 h 1127"/>
                <a:gd name="T74" fmla="*/ 377 w 1623"/>
                <a:gd name="T75" fmla="*/ 1084 h 1127"/>
                <a:gd name="T76" fmla="*/ 332 w 1623"/>
                <a:gd name="T77" fmla="*/ 1127 h 1127"/>
                <a:gd name="T78" fmla="*/ 217 w 1623"/>
                <a:gd name="T79" fmla="*/ 1121 h 1127"/>
                <a:gd name="T80" fmla="*/ 139 w 1623"/>
                <a:gd name="T81" fmla="*/ 1029 h 1127"/>
                <a:gd name="T82" fmla="*/ 105 w 1623"/>
                <a:gd name="T83" fmla="*/ 1026 h 1127"/>
                <a:gd name="T84" fmla="*/ 67 w 1623"/>
                <a:gd name="T85" fmla="*/ 853 h 1127"/>
                <a:gd name="T86" fmla="*/ 139 w 1623"/>
                <a:gd name="T87" fmla="*/ 822 h 1127"/>
                <a:gd name="T88" fmla="*/ 0 w 1623"/>
                <a:gd name="T89" fmla="*/ 584 h 1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623" h="1127">
                  <a:moveTo>
                    <a:pt x="0" y="584"/>
                  </a:moveTo>
                  <a:lnTo>
                    <a:pt x="122" y="483"/>
                  </a:lnTo>
                  <a:lnTo>
                    <a:pt x="177" y="483"/>
                  </a:lnTo>
                  <a:lnTo>
                    <a:pt x="241" y="404"/>
                  </a:lnTo>
                  <a:lnTo>
                    <a:pt x="441" y="225"/>
                  </a:lnTo>
                  <a:lnTo>
                    <a:pt x="489" y="218"/>
                  </a:lnTo>
                  <a:lnTo>
                    <a:pt x="509" y="173"/>
                  </a:lnTo>
                  <a:lnTo>
                    <a:pt x="641" y="85"/>
                  </a:lnTo>
                  <a:lnTo>
                    <a:pt x="706" y="79"/>
                  </a:lnTo>
                  <a:lnTo>
                    <a:pt x="747" y="41"/>
                  </a:lnTo>
                  <a:lnTo>
                    <a:pt x="801" y="41"/>
                  </a:lnTo>
                  <a:lnTo>
                    <a:pt x="835" y="72"/>
                  </a:lnTo>
                  <a:lnTo>
                    <a:pt x="924" y="34"/>
                  </a:lnTo>
                  <a:lnTo>
                    <a:pt x="1229" y="34"/>
                  </a:lnTo>
                  <a:lnTo>
                    <a:pt x="1290" y="0"/>
                  </a:lnTo>
                  <a:lnTo>
                    <a:pt x="1306" y="0"/>
                  </a:lnTo>
                  <a:lnTo>
                    <a:pt x="1358" y="49"/>
                  </a:lnTo>
                  <a:lnTo>
                    <a:pt x="1470" y="45"/>
                  </a:lnTo>
                  <a:lnTo>
                    <a:pt x="1528" y="99"/>
                  </a:lnTo>
                  <a:lnTo>
                    <a:pt x="1470" y="160"/>
                  </a:lnTo>
                  <a:lnTo>
                    <a:pt x="1531" y="218"/>
                  </a:lnTo>
                  <a:lnTo>
                    <a:pt x="1578" y="228"/>
                  </a:lnTo>
                  <a:lnTo>
                    <a:pt x="1585" y="319"/>
                  </a:lnTo>
                  <a:lnTo>
                    <a:pt x="1571" y="371"/>
                  </a:lnTo>
                  <a:lnTo>
                    <a:pt x="1623" y="418"/>
                  </a:lnTo>
                  <a:lnTo>
                    <a:pt x="1623" y="483"/>
                  </a:lnTo>
                  <a:lnTo>
                    <a:pt x="1568" y="523"/>
                  </a:lnTo>
                  <a:lnTo>
                    <a:pt x="1517" y="547"/>
                  </a:lnTo>
                  <a:lnTo>
                    <a:pt x="1310" y="514"/>
                  </a:lnTo>
                  <a:lnTo>
                    <a:pt x="1290" y="483"/>
                  </a:lnTo>
                  <a:lnTo>
                    <a:pt x="1212" y="483"/>
                  </a:lnTo>
                  <a:lnTo>
                    <a:pt x="994" y="849"/>
                  </a:lnTo>
                  <a:lnTo>
                    <a:pt x="808" y="853"/>
                  </a:lnTo>
                  <a:lnTo>
                    <a:pt x="554" y="1107"/>
                  </a:lnTo>
                  <a:lnTo>
                    <a:pt x="482" y="1060"/>
                  </a:lnTo>
                  <a:lnTo>
                    <a:pt x="421" y="1056"/>
                  </a:lnTo>
                  <a:lnTo>
                    <a:pt x="414" y="1077"/>
                  </a:lnTo>
                  <a:lnTo>
                    <a:pt x="377" y="1084"/>
                  </a:lnTo>
                  <a:lnTo>
                    <a:pt x="332" y="1127"/>
                  </a:lnTo>
                  <a:lnTo>
                    <a:pt x="217" y="1121"/>
                  </a:lnTo>
                  <a:lnTo>
                    <a:pt x="139" y="1029"/>
                  </a:lnTo>
                  <a:lnTo>
                    <a:pt x="105" y="1026"/>
                  </a:lnTo>
                  <a:lnTo>
                    <a:pt x="67" y="853"/>
                  </a:lnTo>
                  <a:lnTo>
                    <a:pt x="139" y="822"/>
                  </a:lnTo>
                  <a:lnTo>
                    <a:pt x="0" y="58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7955" name="Freeform 19"/>
            <p:cNvSpPr>
              <a:spLocks/>
            </p:cNvSpPr>
            <p:nvPr/>
          </p:nvSpPr>
          <p:spPr bwMode="auto">
            <a:xfrm>
              <a:off x="4256" y="3370"/>
              <a:ext cx="145" cy="227"/>
            </a:xfrm>
            <a:custGeom>
              <a:avLst/>
              <a:gdLst>
                <a:gd name="T0" fmla="*/ 448 w 873"/>
                <a:gd name="T1" fmla="*/ 1 h 1364"/>
                <a:gd name="T2" fmla="*/ 530 w 873"/>
                <a:gd name="T3" fmla="*/ 89 h 1364"/>
                <a:gd name="T4" fmla="*/ 640 w 873"/>
                <a:gd name="T5" fmla="*/ 101 h 1364"/>
                <a:gd name="T6" fmla="*/ 680 w 873"/>
                <a:gd name="T7" fmla="*/ 56 h 1364"/>
                <a:gd name="T8" fmla="*/ 727 w 873"/>
                <a:gd name="T9" fmla="*/ 49 h 1364"/>
                <a:gd name="T10" fmla="*/ 728 w 873"/>
                <a:gd name="T11" fmla="*/ 27 h 1364"/>
                <a:gd name="T12" fmla="*/ 795 w 873"/>
                <a:gd name="T13" fmla="*/ 31 h 1364"/>
                <a:gd name="T14" fmla="*/ 868 w 873"/>
                <a:gd name="T15" fmla="*/ 80 h 1364"/>
                <a:gd name="T16" fmla="*/ 873 w 873"/>
                <a:gd name="T17" fmla="*/ 202 h 1364"/>
                <a:gd name="T18" fmla="*/ 650 w 873"/>
                <a:gd name="T19" fmla="*/ 386 h 1364"/>
                <a:gd name="T20" fmla="*/ 632 w 873"/>
                <a:gd name="T21" fmla="*/ 460 h 1364"/>
                <a:gd name="T22" fmla="*/ 656 w 873"/>
                <a:gd name="T23" fmla="*/ 496 h 1364"/>
                <a:gd name="T24" fmla="*/ 635 w 873"/>
                <a:gd name="T25" fmla="*/ 552 h 1364"/>
                <a:gd name="T26" fmla="*/ 668 w 873"/>
                <a:gd name="T27" fmla="*/ 592 h 1364"/>
                <a:gd name="T28" fmla="*/ 662 w 873"/>
                <a:gd name="T29" fmla="*/ 637 h 1364"/>
                <a:gd name="T30" fmla="*/ 583 w 873"/>
                <a:gd name="T31" fmla="*/ 707 h 1364"/>
                <a:gd name="T32" fmla="*/ 618 w 873"/>
                <a:gd name="T33" fmla="*/ 847 h 1364"/>
                <a:gd name="T34" fmla="*/ 675 w 873"/>
                <a:gd name="T35" fmla="*/ 1071 h 1364"/>
                <a:gd name="T36" fmla="*/ 698 w 873"/>
                <a:gd name="T37" fmla="*/ 1112 h 1364"/>
                <a:gd name="T38" fmla="*/ 670 w 873"/>
                <a:gd name="T39" fmla="*/ 1174 h 1364"/>
                <a:gd name="T40" fmla="*/ 636 w 873"/>
                <a:gd name="T41" fmla="*/ 1210 h 1364"/>
                <a:gd name="T42" fmla="*/ 575 w 873"/>
                <a:gd name="T43" fmla="*/ 1214 h 1364"/>
                <a:gd name="T44" fmla="*/ 390 w 873"/>
                <a:gd name="T45" fmla="*/ 1169 h 1364"/>
                <a:gd name="T46" fmla="*/ 225 w 873"/>
                <a:gd name="T47" fmla="*/ 1364 h 1364"/>
                <a:gd name="T48" fmla="*/ 0 w 873"/>
                <a:gd name="T49" fmla="*/ 1307 h 1364"/>
                <a:gd name="T50" fmla="*/ 2 w 873"/>
                <a:gd name="T51" fmla="*/ 931 h 1364"/>
                <a:gd name="T52" fmla="*/ 84 w 873"/>
                <a:gd name="T53" fmla="*/ 637 h 1364"/>
                <a:gd name="T54" fmla="*/ 79 w 873"/>
                <a:gd name="T55" fmla="*/ 458 h 1364"/>
                <a:gd name="T56" fmla="*/ 75 w 873"/>
                <a:gd name="T57" fmla="*/ 361 h 1364"/>
                <a:gd name="T58" fmla="*/ 134 w 873"/>
                <a:gd name="T59" fmla="*/ 338 h 1364"/>
                <a:gd name="T60" fmla="*/ 192 w 873"/>
                <a:gd name="T61" fmla="*/ 115 h 1364"/>
                <a:gd name="T62" fmla="*/ 172 w 873"/>
                <a:gd name="T63" fmla="*/ 41 h 1364"/>
                <a:gd name="T64" fmla="*/ 285 w 873"/>
                <a:gd name="T65" fmla="*/ 38 h 1364"/>
                <a:gd name="T66" fmla="*/ 411 w 873"/>
                <a:gd name="T67" fmla="*/ 0 h 1364"/>
                <a:gd name="T68" fmla="*/ 448 w 873"/>
                <a:gd name="T69" fmla="*/ 1 h 1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73" h="1364">
                  <a:moveTo>
                    <a:pt x="448" y="1"/>
                  </a:moveTo>
                  <a:lnTo>
                    <a:pt x="530" y="89"/>
                  </a:lnTo>
                  <a:lnTo>
                    <a:pt x="640" y="101"/>
                  </a:lnTo>
                  <a:lnTo>
                    <a:pt x="680" y="56"/>
                  </a:lnTo>
                  <a:lnTo>
                    <a:pt x="727" y="49"/>
                  </a:lnTo>
                  <a:lnTo>
                    <a:pt x="728" y="27"/>
                  </a:lnTo>
                  <a:lnTo>
                    <a:pt x="795" y="31"/>
                  </a:lnTo>
                  <a:lnTo>
                    <a:pt x="868" y="80"/>
                  </a:lnTo>
                  <a:lnTo>
                    <a:pt x="873" y="202"/>
                  </a:lnTo>
                  <a:lnTo>
                    <a:pt x="650" y="386"/>
                  </a:lnTo>
                  <a:lnTo>
                    <a:pt x="632" y="460"/>
                  </a:lnTo>
                  <a:lnTo>
                    <a:pt x="656" y="496"/>
                  </a:lnTo>
                  <a:lnTo>
                    <a:pt x="635" y="552"/>
                  </a:lnTo>
                  <a:lnTo>
                    <a:pt x="668" y="592"/>
                  </a:lnTo>
                  <a:lnTo>
                    <a:pt x="662" y="637"/>
                  </a:lnTo>
                  <a:lnTo>
                    <a:pt x="583" y="707"/>
                  </a:lnTo>
                  <a:lnTo>
                    <a:pt x="618" y="847"/>
                  </a:lnTo>
                  <a:lnTo>
                    <a:pt x="675" y="1071"/>
                  </a:lnTo>
                  <a:lnTo>
                    <a:pt x="698" y="1112"/>
                  </a:lnTo>
                  <a:lnTo>
                    <a:pt x="670" y="1174"/>
                  </a:lnTo>
                  <a:lnTo>
                    <a:pt x="636" y="1210"/>
                  </a:lnTo>
                  <a:lnTo>
                    <a:pt x="575" y="1214"/>
                  </a:lnTo>
                  <a:lnTo>
                    <a:pt x="390" y="1169"/>
                  </a:lnTo>
                  <a:lnTo>
                    <a:pt x="225" y="1364"/>
                  </a:lnTo>
                  <a:lnTo>
                    <a:pt x="0" y="1307"/>
                  </a:lnTo>
                  <a:lnTo>
                    <a:pt x="2" y="931"/>
                  </a:lnTo>
                  <a:lnTo>
                    <a:pt x="84" y="637"/>
                  </a:lnTo>
                  <a:lnTo>
                    <a:pt x="79" y="458"/>
                  </a:lnTo>
                  <a:lnTo>
                    <a:pt x="75" y="361"/>
                  </a:lnTo>
                  <a:lnTo>
                    <a:pt x="134" y="338"/>
                  </a:lnTo>
                  <a:lnTo>
                    <a:pt x="192" y="115"/>
                  </a:lnTo>
                  <a:lnTo>
                    <a:pt x="172" y="41"/>
                  </a:lnTo>
                  <a:lnTo>
                    <a:pt x="285" y="38"/>
                  </a:lnTo>
                  <a:lnTo>
                    <a:pt x="411" y="0"/>
                  </a:lnTo>
                  <a:lnTo>
                    <a:pt x="448" y="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7956" name="Freeform 20"/>
            <p:cNvSpPr>
              <a:spLocks/>
            </p:cNvSpPr>
            <p:nvPr/>
          </p:nvSpPr>
          <p:spPr bwMode="auto">
            <a:xfrm>
              <a:off x="4353" y="3454"/>
              <a:ext cx="82" cy="94"/>
            </a:xfrm>
            <a:custGeom>
              <a:avLst/>
              <a:gdLst>
                <a:gd name="T0" fmla="*/ 85 w 492"/>
                <a:gd name="T1" fmla="*/ 546 h 567"/>
                <a:gd name="T2" fmla="*/ 492 w 492"/>
                <a:gd name="T3" fmla="*/ 567 h 567"/>
                <a:gd name="T4" fmla="*/ 489 w 492"/>
                <a:gd name="T5" fmla="*/ 376 h 567"/>
                <a:gd name="T6" fmla="*/ 418 w 492"/>
                <a:gd name="T7" fmla="*/ 200 h 567"/>
                <a:gd name="T8" fmla="*/ 357 w 492"/>
                <a:gd name="T9" fmla="*/ 111 h 567"/>
                <a:gd name="T10" fmla="*/ 170 w 492"/>
                <a:gd name="T11" fmla="*/ 57 h 567"/>
                <a:gd name="T12" fmla="*/ 72 w 492"/>
                <a:gd name="T13" fmla="*/ 0 h 567"/>
                <a:gd name="T14" fmla="*/ 54 w 492"/>
                <a:gd name="T15" fmla="*/ 41 h 567"/>
                <a:gd name="T16" fmla="*/ 88 w 492"/>
                <a:gd name="T17" fmla="*/ 91 h 567"/>
                <a:gd name="T18" fmla="*/ 81 w 492"/>
                <a:gd name="T19" fmla="*/ 133 h 567"/>
                <a:gd name="T20" fmla="*/ 0 w 492"/>
                <a:gd name="T21" fmla="*/ 210 h 567"/>
                <a:gd name="T22" fmla="*/ 85 w 492"/>
                <a:gd name="T23" fmla="*/ 546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92" h="567">
                  <a:moveTo>
                    <a:pt x="85" y="546"/>
                  </a:moveTo>
                  <a:lnTo>
                    <a:pt x="492" y="567"/>
                  </a:lnTo>
                  <a:lnTo>
                    <a:pt x="489" y="376"/>
                  </a:lnTo>
                  <a:lnTo>
                    <a:pt x="418" y="200"/>
                  </a:lnTo>
                  <a:lnTo>
                    <a:pt x="357" y="111"/>
                  </a:lnTo>
                  <a:lnTo>
                    <a:pt x="170" y="57"/>
                  </a:lnTo>
                  <a:lnTo>
                    <a:pt x="72" y="0"/>
                  </a:lnTo>
                  <a:lnTo>
                    <a:pt x="54" y="41"/>
                  </a:lnTo>
                  <a:lnTo>
                    <a:pt x="88" y="91"/>
                  </a:lnTo>
                  <a:lnTo>
                    <a:pt x="81" y="133"/>
                  </a:lnTo>
                  <a:lnTo>
                    <a:pt x="0" y="210"/>
                  </a:lnTo>
                  <a:lnTo>
                    <a:pt x="85" y="54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7957" name="Freeform 21"/>
            <p:cNvSpPr>
              <a:spLocks/>
            </p:cNvSpPr>
            <p:nvPr/>
          </p:nvSpPr>
          <p:spPr bwMode="auto">
            <a:xfrm>
              <a:off x="4056" y="2488"/>
              <a:ext cx="157" cy="188"/>
            </a:xfrm>
            <a:custGeom>
              <a:avLst/>
              <a:gdLst>
                <a:gd name="T0" fmla="*/ 517 w 939"/>
                <a:gd name="T1" fmla="*/ 90 h 1126"/>
                <a:gd name="T2" fmla="*/ 899 w 939"/>
                <a:gd name="T3" fmla="*/ 305 h 1126"/>
                <a:gd name="T4" fmla="*/ 901 w 939"/>
                <a:gd name="T5" fmla="*/ 331 h 1126"/>
                <a:gd name="T6" fmla="*/ 844 w 939"/>
                <a:gd name="T7" fmla="*/ 397 h 1126"/>
                <a:gd name="T8" fmla="*/ 839 w 939"/>
                <a:gd name="T9" fmla="*/ 470 h 1126"/>
                <a:gd name="T10" fmla="*/ 939 w 939"/>
                <a:gd name="T11" fmla="*/ 475 h 1126"/>
                <a:gd name="T12" fmla="*/ 909 w 939"/>
                <a:gd name="T13" fmla="*/ 523 h 1126"/>
                <a:gd name="T14" fmla="*/ 838 w 939"/>
                <a:gd name="T15" fmla="*/ 546 h 1126"/>
                <a:gd name="T16" fmla="*/ 800 w 939"/>
                <a:gd name="T17" fmla="*/ 656 h 1126"/>
                <a:gd name="T18" fmla="*/ 799 w 939"/>
                <a:gd name="T19" fmla="*/ 712 h 1126"/>
                <a:gd name="T20" fmla="*/ 753 w 939"/>
                <a:gd name="T21" fmla="*/ 723 h 1126"/>
                <a:gd name="T22" fmla="*/ 738 w 939"/>
                <a:gd name="T23" fmla="*/ 754 h 1126"/>
                <a:gd name="T24" fmla="*/ 775 w 939"/>
                <a:gd name="T25" fmla="*/ 786 h 1126"/>
                <a:gd name="T26" fmla="*/ 792 w 939"/>
                <a:gd name="T27" fmla="*/ 834 h 1126"/>
                <a:gd name="T28" fmla="*/ 775 w 939"/>
                <a:gd name="T29" fmla="*/ 842 h 1126"/>
                <a:gd name="T30" fmla="*/ 769 w 939"/>
                <a:gd name="T31" fmla="*/ 904 h 1126"/>
                <a:gd name="T32" fmla="*/ 813 w 939"/>
                <a:gd name="T33" fmla="*/ 909 h 1126"/>
                <a:gd name="T34" fmla="*/ 777 w 939"/>
                <a:gd name="T35" fmla="*/ 1008 h 1126"/>
                <a:gd name="T36" fmla="*/ 650 w 939"/>
                <a:gd name="T37" fmla="*/ 979 h 1126"/>
                <a:gd name="T38" fmla="*/ 556 w 939"/>
                <a:gd name="T39" fmla="*/ 1039 h 1126"/>
                <a:gd name="T40" fmla="*/ 408 w 939"/>
                <a:gd name="T41" fmla="*/ 1006 h 1126"/>
                <a:gd name="T42" fmla="*/ 322 w 939"/>
                <a:gd name="T43" fmla="*/ 1047 h 1126"/>
                <a:gd name="T44" fmla="*/ 242 w 939"/>
                <a:gd name="T45" fmla="*/ 1004 h 1126"/>
                <a:gd name="T46" fmla="*/ 183 w 939"/>
                <a:gd name="T47" fmla="*/ 1014 h 1126"/>
                <a:gd name="T48" fmla="*/ 149 w 939"/>
                <a:gd name="T49" fmla="*/ 984 h 1126"/>
                <a:gd name="T50" fmla="*/ 56 w 939"/>
                <a:gd name="T51" fmla="*/ 1126 h 1126"/>
                <a:gd name="T52" fmla="*/ 16 w 939"/>
                <a:gd name="T53" fmla="*/ 1117 h 1126"/>
                <a:gd name="T54" fmla="*/ 0 w 939"/>
                <a:gd name="T55" fmla="*/ 953 h 1126"/>
                <a:gd name="T56" fmla="*/ 28 w 939"/>
                <a:gd name="T57" fmla="*/ 818 h 1126"/>
                <a:gd name="T58" fmla="*/ 56 w 939"/>
                <a:gd name="T59" fmla="*/ 789 h 1126"/>
                <a:gd name="T60" fmla="*/ 75 w 939"/>
                <a:gd name="T61" fmla="*/ 554 h 1126"/>
                <a:gd name="T62" fmla="*/ 42 w 939"/>
                <a:gd name="T63" fmla="*/ 522 h 1126"/>
                <a:gd name="T64" fmla="*/ 55 w 939"/>
                <a:gd name="T65" fmla="*/ 483 h 1126"/>
                <a:gd name="T66" fmla="*/ 241 w 939"/>
                <a:gd name="T67" fmla="*/ 84 h 1126"/>
                <a:gd name="T68" fmla="*/ 345 w 939"/>
                <a:gd name="T69" fmla="*/ 0 h 1126"/>
                <a:gd name="T70" fmla="*/ 342 w 939"/>
                <a:gd name="T71" fmla="*/ 17 h 1126"/>
                <a:gd name="T72" fmla="*/ 431 w 939"/>
                <a:gd name="T73" fmla="*/ 106 h 1126"/>
                <a:gd name="T74" fmla="*/ 459 w 939"/>
                <a:gd name="T75" fmla="*/ 109 h 1126"/>
                <a:gd name="T76" fmla="*/ 517 w 939"/>
                <a:gd name="T77" fmla="*/ 90 h 1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39" h="1126">
                  <a:moveTo>
                    <a:pt x="517" y="90"/>
                  </a:moveTo>
                  <a:lnTo>
                    <a:pt x="899" y="305"/>
                  </a:lnTo>
                  <a:lnTo>
                    <a:pt x="901" y="331"/>
                  </a:lnTo>
                  <a:lnTo>
                    <a:pt x="844" y="397"/>
                  </a:lnTo>
                  <a:lnTo>
                    <a:pt x="839" y="470"/>
                  </a:lnTo>
                  <a:lnTo>
                    <a:pt x="939" y="475"/>
                  </a:lnTo>
                  <a:lnTo>
                    <a:pt x="909" y="523"/>
                  </a:lnTo>
                  <a:lnTo>
                    <a:pt x="838" y="546"/>
                  </a:lnTo>
                  <a:lnTo>
                    <a:pt x="800" y="656"/>
                  </a:lnTo>
                  <a:lnTo>
                    <a:pt x="799" y="712"/>
                  </a:lnTo>
                  <a:lnTo>
                    <a:pt x="753" y="723"/>
                  </a:lnTo>
                  <a:lnTo>
                    <a:pt x="738" y="754"/>
                  </a:lnTo>
                  <a:lnTo>
                    <a:pt x="775" y="786"/>
                  </a:lnTo>
                  <a:lnTo>
                    <a:pt x="792" y="834"/>
                  </a:lnTo>
                  <a:lnTo>
                    <a:pt x="775" y="842"/>
                  </a:lnTo>
                  <a:lnTo>
                    <a:pt x="769" y="904"/>
                  </a:lnTo>
                  <a:lnTo>
                    <a:pt x="813" y="909"/>
                  </a:lnTo>
                  <a:lnTo>
                    <a:pt x="777" y="1008"/>
                  </a:lnTo>
                  <a:lnTo>
                    <a:pt x="650" y="979"/>
                  </a:lnTo>
                  <a:lnTo>
                    <a:pt x="556" y="1039"/>
                  </a:lnTo>
                  <a:lnTo>
                    <a:pt x="408" y="1006"/>
                  </a:lnTo>
                  <a:lnTo>
                    <a:pt x="322" y="1047"/>
                  </a:lnTo>
                  <a:lnTo>
                    <a:pt x="242" y="1004"/>
                  </a:lnTo>
                  <a:lnTo>
                    <a:pt x="183" y="1014"/>
                  </a:lnTo>
                  <a:lnTo>
                    <a:pt x="149" y="984"/>
                  </a:lnTo>
                  <a:lnTo>
                    <a:pt x="56" y="1126"/>
                  </a:lnTo>
                  <a:lnTo>
                    <a:pt x="16" y="1117"/>
                  </a:lnTo>
                  <a:lnTo>
                    <a:pt x="0" y="953"/>
                  </a:lnTo>
                  <a:lnTo>
                    <a:pt x="28" y="818"/>
                  </a:lnTo>
                  <a:lnTo>
                    <a:pt x="56" y="789"/>
                  </a:lnTo>
                  <a:lnTo>
                    <a:pt x="75" y="554"/>
                  </a:lnTo>
                  <a:lnTo>
                    <a:pt x="42" y="522"/>
                  </a:lnTo>
                  <a:lnTo>
                    <a:pt x="55" y="483"/>
                  </a:lnTo>
                  <a:lnTo>
                    <a:pt x="241" y="84"/>
                  </a:lnTo>
                  <a:lnTo>
                    <a:pt x="345" y="0"/>
                  </a:lnTo>
                  <a:lnTo>
                    <a:pt x="342" y="17"/>
                  </a:lnTo>
                  <a:lnTo>
                    <a:pt x="431" y="106"/>
                  </a:lnTo>
                  <a:lnTo>
                    <a:pt x="459" y="109"/>
                  </a:lnTo>
                  <a:lnTo>
                    <a:pt x="517" y="9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7958" name="Freeform 22"/>
            <p:cNvSpPr>
              <a:spLocks/>
            </p:cNvSpPr>
            <p:nvPr/>
          </p:nvSpPr>
          <p:spPr bwMode="auto">
            <a:xfrm>
              <a:off x="4115" y="2777"/>
              <a:ext cx="265" cy="226"/>
            </a:xfrm>
            <a:custGeom>
              <a:avLst/>
              <a:gdLst>
                <a:gd name="T0" fmla="*/ 646 w 1593"/>
                <a:gd name="T1" fmla="*/ 0 h 1358"/>
                <a:gd name="T2" fmla="*/ 747 w 1593"/>
                <a:gd name="T3" fmla="*/ 10 h 1358"/>
                <a:gd name="T4" fmla="*/ 731 w 1593"/>
                <a:gd name="T5" fmla="*/ 275 h 1358"/>
                <a:gd name="T6" fmla="*/ 671 w 1593"/>
                <a:gd name="T7" fmla="*/ 362 h 1358"/>
                <a:gd name="T8" fmla="*/ 1272 w 1593"/>
                <a:gd name="T9" fmla="*/ 404 h 1358"/>
                <a:gd name="T10" fmla="*/ 1477 w 1593"/>
                <a:gd name="T11" fmla="*/ 257 h 1358"/>
                <a:gd name="T12" fmla="*/ 1543 w 1593"/>
                <a:gd name="T13" fmla="*/ 254 h 1358"/>
                <a:gd name="T14" fmla="*/ 1593 w 1593"/>
                <a:gd name="T15" fmla="*/ 321 h 1358"/>
                <a:gd name="T16" fmla="*/ 1593 w 1593"/>
                <a:gd name="T17" fmla="*/ 478 h 1358"/>
                <a:gd name="T18" fmla="*/ 1506 w 1593"/>
                <a:gd name="T19" fmla="*/ 583 h 1358"/>
                <a:gd name="T20" fmla="*/ 1457 w 1593"/>
                <a:gd name="T21" fmla="*/ 619 h 1358"/>
                <a:gd name="T22" fmla="*/ 1326 w 1593"/>
                <a:gd name="T23" fmla="*/ 839 h 1358"/>
                <a:gd name="T24" fmla="*/ 1313 w 1593"/>
                <a:gd name="T25" fmla="*/ 843 h 1358"/>
                <a:gd name="T26" fmla="*/ 1300 w 1593"/>
                <a:gd name="T27" fmla="*/ 946 h 1358"/>
                <a:gd name="T28" fmla="*/ 1242 w 1593"/>
                <a:gd name="T29" fmla="*/ 1011 h 1358"/>
                <a:gd name="T30" fmla="*/ 1134 w 1593"/>
                <a:gd name="T31" fmla="*/ 1039 h 1358"/>
                <a:gd name="T32" fmla="*/ 1028 w 1593"/>
                <a:gd name="T33" fmla="*/ 1086 h 1358"/>
                <a:gd name="T34" fmla="*/ 1026 w 1593"/>
                <a:gd name="T35" fmla="*/ 1160 h 1358"/>
                <a:gd name="T36" fmla="*/ 944 w 1593"/>
                <a:gd name="T37" fmla="*/ 1187 h 1358"/>
                <a:gd name="T38" fmla="*/ 947 w 1593"/>
                <a:gd name="T39" fmla="*/ 1271 h 1358"/>
                <a:gd name="T40" fmla="*/ 915 w 1593"/>
                <a:gd name="T41" fmla="*/ 1316 h 1358"/>
                <a:gd name="T42" fmla="*/ 690 w 1593"/>
                <a:gd name="T43" fmla="*/ 1336 h 1358"/>
                <a:gd name="T44" fmla="*/ 690 w 1593"/>
                <a:gd name="T45" fmla="*/ 1330 h 1358"/>
                <a:gd name="T46" fmla="*/ 511 w 1593"/>
                <a:gd name="T47" fmla="*/ 1358 h 1358"/>
                <a:gd name="T48" fmla="*/ 457 w 1593"/>
                <a:gd name="T49" fmla="*/ 1281 h 1358"/>
                <a:gd name="T50" fmla="*/ 452 w 1593"/>
                <a:gd name="T51" fmla="*/ 1241 h 1358"/>
                <a:gd name="T52" fmla="*/ 479 w 1593"/>
                <a:gd name="T53" fmla="*/ 1164 h 1358"/>
                <a:gd name="T54" fmla="*/ 483 w 1593"/>
                <a:gd name="T55" fmla="*/ 1110 h 1358"/>
                <a:gd name="T56" fmla="*/ 453 w 1593"/>
                <a:gd name="T57" fmla="*/ 1099 h 1358"/>
                <a:gd name="T58" fmla="*/ 431 w 1593"/>
                <a:gd name="T59" fmla="*/ 1119 h 1358"/>
                <a:gd name="T60" fmla="*/ 345 w 1593"/>
                <a:gd name="T61" fmla="*/ 1124 h 1358"/>
                <a:gd name="T62" fmla="*/ 324 w 1593"/>
                <a:gd name="T63" fmla="*/ 1090 h 1358"/>
                <a:gd name="T64" fmla="*/ 283 w 1593"/>
                <a:gd name="T65" fmla="*/ 1086 h 1358"/>
                <a:gd name="T66" fmla="*/ 285 w 1593"/>
                <a:gd name="T67" fmla="*/ 1075 h 1358"/>
                <a:gd name="T68" fmla="*/ 246 w 1593"/>
                <a:gd name="T69" fmla="*/ 977 h 1358"/>
                <a:gd name="T70" fmla="*/ 253 w 1593"/>
                <a:gd name="T71" fmla="*/ 886 h 1358"/>
                <a:gd name="T72" fmla="*/ 201 w 1593"/>
                <a:gd name="T73" fmla="*/ 813 h 1358"/>
                <a:gd name="T74" fmla="*/ 157 w 1593"/>
                <a:gd name="T75" fmla="*/ 852 h 1358"/>
                <a:gd name="T76" fmla="*/ 125 w 1593"/>
                <a:gd name="T77" fmla="*/ 839 h 1358"/>
                <a:gd name="T78" fmla="*/ 0 w 1593"/>
                <a:gd name="T79" fmla="*/ 735 h 1358"/>
                <a:gd name="T80" fmla="*/ 59 w 1593"/>
                <a:gd name="T81" fmla="*/ 569 h 1358"/>
                <a:gd name="T82" fmla="*/ 27 w 1593"/>
                <a:gd name="T83" fmla="*/ 395 h 1358"/>
                <a:gd name="T84" fmla="*/ 207 w 1593"/>
                <a:gd name="T85" fmla="*/ 329 h 1358"/>
                <a:gd name="T86" fmla="*/ 201 w 1593"/>
                <a:gd name="T87" fmla="*/ 281 h 1358"/>
                <a:gd name="T88" fmla="*/ 329 w 1593"/>
                <a:gd name="T89" fmla="*/ 177 h 1358"/>
                <a:gd name="T90" fmla="*/ 435 w 1593"/>
                <a:gd name="T91" fmla="*/ 191 h 1358"/>
                <a:gd name="T92" fmla="*/ 646 w 1593"/>
                <a:gd name="T93" fmla="*/ 0 h 1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593" h="1358">
                  <a:moveTo>
                    <a:pt x="646" y="0"/>
                  </a:moveTo>
                  <a:lnTo>
                    <a:pt x="747" y="10"/>
                  </a:lnTo>
                  <a:lnTo>
                    <a:pt x="731" y="275"/>
                  </a:lnTo>
                  <a:lnTo>
                    <a:pt x="671" y="362"/>
                  </a:lnTo>
                  <a:lnTo>
                    <a:pt x="1272" y="404"/>
                  </a:lnTo>
                  <a:lnTo>
                    <a:pt x="1477" y="257"/>
                  </a:lnTo>
                  <a:lnTo>
                    <a:pt x="1543" y="254"/>
                  </a:lnTo>
                  <a:lnTo>
                    <a:pt x="1593" y="321"/>
                  </a:lnTo>
                  <a:lnTo>
                    <a:pt x="1593" y="478"/>
                  </a:lnTo>
                  <a:lnTo>
                    <a:pt x="1506" y="583"/>
                  </a:lnTo>
                  <a:lnTo>
                    <a:pt x="1457" y="619"/>
                  </a:lnTo>
                  <a:lnTo>
                    <a:pt x="1326" y="839"/>
                  </a:lnTo>
                  <a:lnTo>
                    <a:pt x="1313" y="843"/>
                  </a:lnTo>
                  <a:lnTo>
                    <a:pt x="1300" y="946"/>
                  </a:lnTo>
                  <a:lnTo>
                    <a:pt x="1242" y="1011"/>
                  </a:lnTo>
                  <a:lnTo>
                    <a:pt x="1134" y="1039"/>
                  </a:lnTo>
                  <a:lnTo>
                    <a:pt x="1028" y="1086"/>
                  </a:lnTo>
                  <a:lnTo>
                    <a:pt x="1026" y="1160"/>
                  </a:lnTo>
                  <a:lnTo>
                    <a:pt x="944" y="1187"/>
                  </a:lnTo>
                  <a:lnTo>
                    <a:pt x="947" y="1271"/>
                  </a:lnTo>
                  <a:lnTo>
                    <a:pt x="915" y="1316"/>
                  </a:lnTo>
                  <a:lnTo>
                    <a:pt x="690" y="1336"/>
                  </a:lnTo>
                  <a:lnTo>
                    <a:pt x="690" y="1330"/>
                  </a:lnTo>
                  <a:lnTo>
                    <a:pt x="511" y="1358"/>
                  </a:lnTo>
                  <a:lnTo>
                    <a:pt x="457" y="1281"/>
                  </a:lnTo>
                  <a:lnTo>
                    <a:pt x="452" y="1241"/>
                  </a:lnTo>
                  <a:lnTo>
                    <a:pt x="479" y="1164"/>
                  </a:lnTo>
                  <a:lnTo>
                    <a:pt x="483" y="1110"/>
                  </a:lnTo>
                  <a:lnTo>
                    <a:pt x="453" y="1099"/>
                  </a:lnTo>
                  <a:lnTo>
                    <a:pt x="431" y="1119"/>
                  </a:lnTo>
                  <a:lnTo>
                    <a:pt x="345" y="1124"/>
                  </a:lnTo>
                  <a:lnTo>
                    <a:pt x="324" y="1090"/>
                  </a:lnTo>
                  <a:lnTo>
                    <a:pt x="283" y="1086"/>
                  </a:lnTo>
                  <a:lnTo>
                    <a:pt x="285" y="1075"/>
                  </a:lnTo>
                  <a:lnTo>
                    <a:pt x="246" y="977"/>
                  </a:lnTo>
                  <a:lnTo>
                    <a:pt x="253" y="886"/>
                  </a:lnTo>
                  <a:lnTo>
                    <a:pt x="201" y="813"/>
                  </a:lnTo>
                  <a:lnTo>
                    <a:pt x="157" y="852"/>
                  </a:lnTo>
                  <a:lnTo>
                    <a:pt x="125" y="839"/>
                  </a:lnTo>
                  <a:lnTo>
                    <a:pt x="0" y="735"/>
                  </a:lnTo>
                  <a:lnTo>
                    <a:pt x="59" y="569"/>
                  </a:lnTo>
                  <a:lnTo>
                    <a:pt x="27" y="395"/>
                  </a:lnTo>
                  <a:lnTo>
                    <a:pt x="207" y="329"/>
                  </a:lnTo>
                  <a:lnTo>
                    <a:pt x="201" y="281"/>
                  </a:lnTo>
                  <a:lnTo>
                    <a:pt x="329" y="177"/>
                  </a:lnTo>
                  <a:lnTo>
                    <a:pt x="435" y="191"/>
                  </a:lnTo>
                  <a:lnTo>
                    <a:pt x="646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7959" name="Freeform 23"/>
            <p:cNvSpPr>
              <a:spLocks/>
            </p:cNvSpPr>
            <p:nvPr/>
          </p:nvSpPr>
          <p:spPr bwMode="auto">
            <a:xfrm>
              <a:off x="3558" y="1004"/>
              <a:ext cx="226" cy="239"/>
            </a:xfrm>
            <a:custGeom>
              <a:avLst/>
              <a:gdLst>
                <a:gd name="T0" fmla="*/ 0 w 1357"/>
                <a:gd name="T1" fmla="*/ 205 h 1434"/>
                <a:gd name="T2" fmla="*/ 0 w 1357"/>
                <a:gd name="T3" fmla="*/ 54 h 1434"/>
                <a:gd name="T4" fmla="*/ 458 w 1357"/>
                <a:gd name="T5" fmla="*/ 23 h 1434"/>
                <a:gd name="T6" fmla="*/ 564 w 1357"/>
                <a:gd name="T7" fmla="*/ 23 h 1434"/>
                <a:gd name="T8" fmla="*/ 595 w 1357"/>
                <a:gd name="T9" fmla="*/ 50 h 1434"/>
                <a:gd name="T10" fmla="*/ 680 w 1357"/>
                <a:gd name="T11" fmla="*/ 48 h 1434"/>
                <a:gd name="T12" fmla="*/ 716 w 1357"/>
                <a:gd name="T13" fmla="*/ 13 h 1434"/>
                <a:gd name="T14" fmla="*/ 748 w 1357"/>
                <a:gd name="T15" fmla="*/ 0 h 1434"/>
                <a:gd name="T16" fmla="*/ 810 w 1357"/>
                <a:gd name="T17" fmla="*/ 42 h 1434"/>
                <a:gd name="T18" fmla="*/ 860 w 1357"/>
                <a:gd name="T19" fmla="*/ 41 h 1434"/>
                <a:gd name="T20" fmla="*/ 890 w 1357"/>
                <a:gd name="T21" fmla="*/ 50 h 1434"/>
                <a:gd name="T22" fmla="*/ 979 w 1357"/>
                <a:gd name="T23" fmla="*/ 48 h 1434"/>
                <a:gd name="T24" fmla="*/ 963 w 1357"/>
                <a:gd name="T25" fmla="*/ 177 h 1434"/>
                <a:gd name="T26" fmla="*/ 982 w 1357"/>
                <a:gd name="T27" fmla="*/ 195 h 1434"/>
                <a:gd name="T28" fmla="*/ 1182 w 1357"/>
                <a:gd name="T29" fmla="*/ 195 h 1434"/>
                <a:gd name="T30" fmla="*/ 1192 w 1357"/>
                <a:gd name="T31" fmla="*/ 205 h 1434"/>
                <a:gd name="T32" fmla="*/ 1248 w 1357"/>
                <a:gd name="T33" fmla="*/ 219 h 1434"/>
                <a:gd name="T34" fmla="*/ 1272 w 1357"/>
                <a:gd name="T35" fmla="*/ 199 h 1434"/>
                <a:gd name="T36" fmla="*/ 1330 w 1357"/>
                <a:gd name="T37" fmla="*/ 201 h 1434"/>
                <a:gd name="T38" fmla="*/ 1357 w 1357"/>
                <a:gd name="T39" fmla="*/ 228 h 1434"/>
                <a:gd name="T40" fmla="*/ 1352 w 1357"/>
                <a:gd name="T41" fmla="*/ 287 h 1434"/>
                <a:gd name="T42" fmla="*/ 1319 w 1357"/>
                <a:gd name="T43" fmla="*/ 384 h 1434"/>
                <a:gd name="T44" fmla="*/ 1212 w 1357"/>
                <a:gd name="T45" fmla="*/ 487 h 1434"/>
                <a:gd name="T46" fmla="*/ 1206 w 1357"/>
                <a:gd name="T47" fmla="*/ 559 h 1434"/>
                <a:gd name="T48" fmla="*/ 1173 w 1357"/>
                <a:gd name="T49" fmla="*/ 559 h 1434"/>
                <a:gd name="T50" fmla="*/ 1153 w 1357"/>
                <a:gd name="T51" fmla="*/ 804 h 1434"/>
                <a:gd name="T52" fmla="*/ 1133 w 1357"/>
                <a:gd name="T53" fmla="*/ 812 h 1434"/>
                <a:gd name="T54" fmla="*/ 1138 w 1357"/>
                <a:gd name="T55" fmla="*/ 963 h 1434"/>
                <a:gd name="T56" fmla="*/ 1155 w 1357"/>
                <a:gd name="T57" fmla="*/ 982 h 1434"/>
                <a:gd name="T58" fmla="*/ 857 w 1357"/>
                <a:gd name="T59" fmla="*/ 1247 h 1434"/>
                <a:gd name="T60" fmla="*/ 893 w 1357"/>
                <a:gd name="T61" fmla="*/ 1301 h 1434"/>
                <a:gd name="T62" fmla="*/ 879 w 1357"/>
                <a:gd name="T63" fmla="*/ 1434 h 1434"/>
                <a:gd name="T64" fmla="*/ 784 w 1357"/>
                <a:gd name="T65" fmla="*/ 1415 h 1434"/>
                <a:gd name="T66" fmla="*/ 751 w 1357"/>
                <a:gd name="T67" fmla="*/ 1351 h 1434"/>
                <a:gd name="T68" fmla="*/ 674 w 1357"/>
                <a:gd name="T69" fmla="*/ 1356 h 1434"/>
                <a:gd name="T70" fmla="*/ 636 w 1357"/>
                <a:gd name="T71" fmla="*/ 1374 h 1434"/>
                <a:gd name="T72" fmla="*/ 612 w 1357"/>
                <a:gd name="T73" fmla="*/ 1362 h 1434"/>
                <a:gd name="T74" fmla="*/ 612 w 1357"/>
                <a:gd name="T75" fmla="*/ 1307 h 1434"/>
                <a:gd name="T76" fmla="*/ 595 w 1357"/>
                <a:gd name="T77" fmla="*/ 1295 h 1434"/>
                <a:gd name="T78" fmla="*/ 577 w 1357"/>
                <a:gd name="T79" fmla="*/ 1288 h 1434"/>
                <a:gd name="T80" fmla="*/ 506 w 1357"/>
                <a:gd name="T81" fmla="*/ 1217 h 1434"/>
                <a:gd name="T82" fmla="*/ 501 w 1357"/>
                <a:gd name="T83" fmla="*/ 1182 h 1434"/>
                <a:gd name="T84" fmla="*/ 541 w 1357"/>
                <a:gd name="T85" fmla="*/ 1141 h 1434"/>
                <a:gd name="T86" fmla="*/ 536 w 1357"/>
                <a:gd name="T87" fmla="*/ 1115 h 1434"/>
                <a:gd name="T88" fmla="*/ 482 w 1357"/>
                <a:gd name="T89" fmla="*/ 1111 h 1434"/>
                <a:gd name="T90" fmla="*/ 448 w 1357"/>
                <a:gd name="T91" fmla="*/ 1072 h 1434"/>
                <a:gd name="T92" fmla="*/ 430 w 1357"/>
                <a:gd name="T93" fmla="*/ 1035 h 1434"/>
                <a:gd name="T94" fmla="*/ 260 w 1357"/>
                <a:gd name="T95" fmla="*/ 1005 h 1434"/>
                <a:gd name="T96" fmla="*/ 331 w 1357"/>
                <a:gd name="T97" fmla="*/ 951 h 1434"/>
                <a:gd name="T98" fmla="*/ 337 w 1357"/>
                <a:gd name="T99" fmla="*/ 697 h 1434"/>
                <a:gd name="T100" fmla="*/ 237 w 1357"/>
                <a:gd name="T101" fmla="*/ 590 h 1434"/>
                <a:gd name="T102" fmla="*/ 127 w 1357"/>
                <a:gd name="T103" fmla="*/ 393 h 1434"/>
                <a:gd name="T104" fmla="*/ 27 w 1357"/>
                <a:gd name="T105" fmla="*/ 366 h 1434"/>
                <a:gd name="T106" fmla="*/ 0 w 1357"/>
                <a:gd name="T107" fmla="*/ 205 h 1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57" h="1434">
                  <a:moveTo>
                    <a:pt x="0" y="205"/>
                  </a:moveTo>
                  <a:lnTo>
                    <a:pt x="0" y="54"/>
                  </a:lnTo>
                  <a:lnTo>
                    <a:pt x="458" y="23"/>
                  </a:lnTo>
                  <a:lnTo>
                    <a:pt x="564" y="23"/>
                  </a:lnTo>
                  <a:lnTo>
                    <a:pt x="595" y="50"/>
                  </a:lnTo>
                  <a:lnTo>
                    <a:pt x="680" y="48"/>
                  </a:lnTo>
                  <a:lnTo>
                    <a:pt x="716" y="13"/>
                  </a:lnTo>
                  <a:lnTo>
                    <a:pt x="748" y="0"/>
                  </a:lnTo>
                  <a:lnTo>
                    <a:pt x="810" y="42"/>
                  </a:lnTo>
                  <a:lnTo>
                    <a:pt x="860" y="41"/>
                  </a:lnTo>
                  <a:lnTo>
                    <a:pt x="890" y="50"/>
                  </a:lnTo>
                  <a:lnTo>
                    <a:pt x="979" y="48"/>
                  </a:lnTo>
                  <a:lnTo>
                    <a:pt x="963" y="177"/>
                  </a:lnTo>
                  <a:lnTo>
                    <a:pt x="982" y="195"/>
                  </a:lnTo>
                  <a:lnTo>
                    <a:pt x="1182" y="195"/>
                  </a:lnTo>
                  <a:lnTo>
                    <a:pt x="1192" y="205"/>
                  </a:lnTo>
                  <a:lnTo>
                    <a:pt x="1248" y="219"/>
                  </a:lnTo>
                  <a:lnTo>
                    <a:pt x="1272" y="199"/>
                  </a:lnTo>
                  <a:lnTo>
                    <a:pt x="1330" y="201"/>
                  </a:lnTo>
                  <a:lnTo>
                    <a:pt x="1357" y="228"/>
                  </a:lnTo>
                  <a:lnTo>
                    <a:pt x="1352" y="287"/>
                  </a:lnTo>
                  <a:lnTo>
                    <a:pt x="1319" y="384"/>
                  </a:lnTo>
                  <a:lnTo>
                    <a:pt x="1212" y="487"/>
                  </a:lnTo>
                  <a:lnTo>
                    <a:pt x="1206" y="559"/>
                  </a:lnTo>
                  <a:lnTo>
                    <a:pt x="1173" y="559"/>
                  </a:lnTo>
                  <a:lnTo>
                    <a:pt x="1153" y="804"/>
                  </a:lnTo>
                  <a:lnTo>
                    <a:pt x="1133" y="812"/>
                  </a:lnTo>
                  <a:lnTo>
                    <a:pt x="1138" y="963"/>
                  </a:lnTo>
                  <a:lnTo>
                    <a:pt x="1155" y="982"/>
                  </a:lnTo>
                  <a:lnTo>
                    <a:pt x="857" y="1247"/>
                  </a:lnTo>
                  <a:lnTo>
                    <a:pt x="893" y="1301"/>
                  </a:lnTo>
                  <a:lnTo>
                    <a:pt x="879" y="1434"/>
                  </a:lnTo>
                  <a:lnTo>
                    <a:pt x="784" y="1415"/>
                  </a:lnTo>
                  <a:lnTo>
                    <a:pt x="751" y="1351"/>
                  </a:lnTo>
                  <a:lnTo>
                    <a:pt x="674" y="1356"/>
                  </a:lnTo>
                  <a:lnTo>
                    <a:pt x="636" y="1374"/>
                  </a:lnTo>
                  <a:lnTo>
                    <a:pt x="612" y="1362"/>
                  </a:lnTo>
                  <a:lnTo>
                    <a:pt x="612" y="1307"/>
                  </a:lnTo>
                  <a:lnTo>
                    <a:pt x="595" y="1295"/>
                  </a:lnTo>
                  <a:lnTo>
                    <a:pt x="577" y="1288"/>
                  </a:lnTo>
                  <a:lnTo>
                    <a:pt x="506" y="1217"/>
                  </a:lnTo>
                  <a:lnTo>
                    <a:pt x="501" y="1182"/>
                  </a:lnTo>
                  <a:lnTo>
                    <a:pt x="541" y="1141"/>
                  </a:lnTo>
                  <a:lnTo>
                    <a:pt x="536" y="1115"/>
                  </a:lnTo>
                  <a:lnTo>
                    <a:pt x="482" y="1111"/>
                  </a:lnTo>
                  <a:lnTo>
                    <a:pt x="448" y="1072"/>
                  </a:lnTo>
                  <a:lnTo>
                    <a:pt x="430" y="1035"/>
                  </a:lnTo>
                  <a:lnTo>
                    <a:pt x="260" y="1005"/>
                  </a:lnTo>
                  <a:lnTo>
                    <a:pt x="331" y="951"/>
                  </a:lnTo>
                  <a:lnTo>
                    <a:pt x="337" y="697"/>
                  </a:lnTo>
                  <a:lnTo>
                    <a:pt x="237" y="590"/>
                  </a:lnTo>
                  <a:lnTo>
                    <a:pt x="127" y="393"/>
                  </a:lnTo>
                  <a:lnTo>
                    <a:pt x="27" y="366"/>
                  </a:lnTo>
                  <a:lnTo>
                    <a:pt x="0" y="20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7960" name="Freeform 24"/>
            <p:cNvSpPr>
              <a:spLocks/>
            </p:cNvSpPr>
            <p:nvPr/>
          </p:nvSpPr>
          <p:spPr bwMode="auto">
            <a:xfrm>
              <a:off x="3321" y="1171"/>
              <a:ext cx="556" cy="349"/>
            </a:xfrm>
            <a:custGeom>
              <a:avLst/>
              <a:gdLst>
                <a:gd name="T0" fmla="*/ 450 w 3339"/>
                <a:gd name="T1" fmla="*/ 293 h 2092"/>
                <a:gd name="T2" fmla="*/ 754 w 3339"/>
                <a:gd name="T3" fmla="*/ 283 h 2092"/>
                <a:gd name="T4" fmla="*/ 939 w 3339"/>
                <a:gd name="T5" fmla="*/ 256 h 2092"/>
                <a:gd name="T6" fmla="*/ 1216 w 3339"/>
                <a:gd name="T7" fmla="*/ 214 h 2092"/>
                <a:gd name="T8" fmla="*/ 1297 w 3339"/>
                <a:gd name="T9" fmla="*/ 162 h 2092"/>
                <a:gd name="T10" fmla="*/ 1476 w 3339"/>
                <a:gd name="T11" fmla="*/ 189 h 2092"/>
                <a:gd name="T12" fmla="*/ 1535 w 3339"/>
                <a:gd name="T13" fmla="*/ 182 h 2092"/>
                <a:gd name="T14" fmla="*/ 1600 w 3339"/>
                <a:gd name="T15" fmla="*/ 74 h 2092"/>
                <a:gd name="T16" fmla="*/ 1873 w 3339"/>
                <a:gd name="T17" fmla="*/ 70 h 2092"/>
                <a:gd name="T18" fmla="*/ 1965 w 3339"/>
                <a:gd name="T19" fmla="*/ 135 h 2092"/>
                <a:gd name="T20" fmla="*/ 2000 w 3339"/>
                <a:gd name="T21" fmla="*/ 286 h 2092"/>
                <a:gd name="T22" fmla="*/ 2064 w 3339"/>
                <a:gd name="T23" fmla="*/ 374 h 2092"/>
                <a:gd name="T24" fmla="*/ 2207 w 3339"/>
                <a:gd name="T25" fmla="*/ 412 h 2092"/>
                <a:gd name="T26" fmla="*/ 2279 w 3339"/>
                <a:gd name="T27" fmla="*/ 243 h 2092"/>
                <a:gd name="T28" fmla="*/ 2642 w 3339"/>
                <a:gd name="T29" fmla="*/ 49 h 2092"/>
                <a:gd name="T30" fmla="*/ 2799 w 3339"/>
                <a:gd name="T31" fmla="*/ 7 h 2092"/>
                <a:gd name="T32" fmla="*/ 2669 w 3339"/>
                <a:gd name="T33" fmla="*/ 402 h 2092"/>
                <a:gd name="T34" fmla="*/ 2752 w 3339"/>
                <a:gd name="T35" fmla="*/ 733 h 2092"/>
                <a:gd name="T36" fmla="*/ 2711 w 3339"/>
                <a:gd name="T37" fmla="*/ 1185 h 2092"/>
                <a:gd name="T38" fmla="*/ 2805 w 3339"/>
                <a:gd name="T39" fmla="*/ 1353 h 2092"/>
                <a:gd name="T40" fmla="*/ 3027 w 3339"/>
                <a:gd name="T41" fmla="*/ 1534 h 2092"/>
                <a:gd name="T42" fmla="*/ 3051 w 3339"/>
                <a:gd name="T43" fmla="*/ 1647 h 2092"/>
                <a:gd name="T44" fmla="*/ 3225 w 3339"/>
                <a:gd name="T45" fmla="*/ 1728 h 2092"/>
                <a:gd name="T46" fmla="*/ 3301 w 3339"/>
                <a:gd name="T47" fmla="*/ 1872 h 2092"/>
                <a:gd name="T48" fmla="*/ 3334 w 3339"/>
                <a:gd name="T49" fmla="*/ 1978 h 2092"/>
                <a:gd name="T50" fmla="*/ 3227 w 3339"/>
                <a:gd name="T51" fmla="*/ 2074 h 2092"/>
                <a:gd name="T52" fmla="*/ 2855 w 3339"/>
                <a:gd name="T53" fmla="*/ 1978 h 2092"/>
                <a:gd name="T54" fmla="*/ 2758 w 3339"/>
                <a:gd name="T55" fmla="*/ 1885 h 2092"/>
                <a:gd name="T56" fmla="*/ 2520 w 3339"/>
                <a:gd name="T57" fmla="*/ 1802 h 2092"/>
                <a:gd name="T58" fmla="*/ 2194 w 3339"/>
                <a:gd name="T59" fmla="*/ 1654 h 2092"/>
                <a:gd name="T60" fmla="*/ 2224 w 3339"/>
                <a:gd name="T61" fmla="*/ 1168 h 2092"/>
                <a:gd name="T62" fmla="*/ 2277 w 3339"/>
                <a:gd name="T63" fmla="*/ 876 h 2092"/>
                <a:gd name="T64" fmla="*/ 2257 w 3339"/>
                <a:gd name="T65" fmla="*/ 495 h 2092"/>
                <a:gd name="T66" fmla="*/ 1879 w 3339"/>
                <a:gd name="T67" fmla="*/ 619 h 2092"/>
                <a:gd name="T68" fmla="*/ 1849 w 3339"/>
                <a:gd name="T69" fmla="*/ 733 h 2092"/>
                <a:gd name="T70" fmla="*/ 1693 w 3339"/>
                <a:gd name="T71" fmla="*/ 677 h 2092"/>
                <a:gd name="T72" fmla="*/ 1643 w 3339"/>
                <a:gd name="T73" fmla="*/ 704 h 2092"/>
                <a:gd name="T74" fmla="*/ 1616 w 3339"/>
                <a:gd name="T75" fmla="*/ 772 h 2092"/>
                <a:gd name="T76" fmla="*/ 1690 w 3339"/>
                <a:gd name="T77" fmla="*/ 1002 h 2092"/>
                <a:gd name="T78" fmla="*/ 1238 w 3339"/>
                <a:gd name="T79" fmla="*/ 978 h 2092"/>
                <a:gd name="T80" fmla="*/ 648 w 3339"/>
                <a:gd name="T81" fmla="*/ 1015 h 2092"/>
                <a:gd name="T82" fmla="*/ 410 w 3339"/>
                <a:gd name="T83" fmla="*/ 992 h 2092"/>
                <a:gd name="T84" fmla="*/ 169 w 3339"/>
                <a:gd name="T85" fmla="*/ 995 h 2092"/>
                <a:gd name="T86" fmla="*/ 8 w 3339"/>
                <a:gd name="T87" fmla="*/ 925 h 2092"/>
                <a:gd name="T88" fmla="*/ 194 w 3339"/>
                <a:gd name="T89" fmla="*/ 839 h 20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339" h="2092">
                  <a:moveTo>
                    <a:pt x="215" y="819"/>
                  </a:moveTo>
                  <a:lnTo>
                    <a:pt x="401" y="293"/>
                  </a:lnTo>
                  <a:lnTo>
                    <a:pt x="450" y="293"/>
                  </a:lnTo>
                  <a:lnTo>
                    <a:pt x="581" y="299"/>
                  </a:lnTo>
                  <a:lnTo>
                    <a:pt x="658" y="308"/>
                  </a:lnTo>
                  <a:lnTo>
                    <a:pt x="754" y="283"/>
                  </a:lnTo>
                  <a:lnTo>
                    <a:pt x="828" y="252"/>
                  </a:lnTo>
                  <a:lnTo>
                    <a:pt x="853" y="162"/>
                  </a:lnTo>
                  <a:lnTo>
                    <a:pt x="939" y="256"/>
                  </a:lnTo>
                  <a:lnTo>
                    <a:pt x="1174" y="271"/>
                  </a:lnTo>
                  <a:lnTo>
                    <a:pt x="1216" y="225"/>
                  </a:lnTo>
                  <a:lnTo>
                    <a:pt x="1216" y="214"/>
                  </a:lnTo>
                  <a:lnTo>
                    <a:pt x="1231" y="209"/>
                  </a:lnTo>
                  <a:lnTo>
                    <a:pt x="1312" y="225"/>
                  </a:lnTo>
                  <a:lnTo>
                    <a:pt x="1297" y="162"/>
                  </a:lnTo>
                  <a:lnTo>
                    <a:pt x="1429" y="160"/>
                  </a:lnTo>
                  <a:lnTo>
                    <a:pt x="1454" y="182"/>
                  </a:lnTo>
                  <a:lnTo>
                    <a:pt x="1476" y="189"/>
                  </a:lnTo>
                  <a:lnTo>
                    <a:pt x="1495" y="167"/>
                  </a:lnTo>
                  <a:lnTo>
                    <a:pt x="1512" y="165"/>
                  </a:lnTo>
                  <a:lnTo>
                    <a:pt x="1535" y="182"/>
                  </a:lnTo>
                  <a:lnTo>
                    <a:pt x="1575" y="182"/>
                  </a:lnTo>
                  <a:lnTo>
                    <a:pt x="1607" y="150"/>
                  </a:lnTo>
                  <a:lnTo>
                    <a:pt x="1600" y="74"/>
                  </a:lnTo>
                  <a:lnTo>
                    <a:pt x="1690" y="0"/>
                  </a:lnTo>
                  <a:lnTo>
                    <a:pt x="1852" y="31"/>
                  </a:lnTo>
                  <a:lnTo>
                    <a:pt x="1873" y="70"/>
                  </a:lnTo>
                  <a:lnTo>
                    <a:pt x="1903" y="108"/>
                  </a:lnTo>
                  <a:lnTo>
                    <a:pt x="1960" y="113"/>
                  </a:lnTo>
                  <a:lnTo>
                    <a:pt x="1965" y="135"/>
                  </a:lnTo>
                  <a:lnTo>
                    <a:pt x="1928" y="175"/>
                  </a:lnTo>
                  <a:lnTo>
                    <a:pt x="1930" y="209"/>
                  </a:lnTo>
                  <a:lnTo>
                    <a:pt x="2000" y="286"/>
                  </a:lnTo>
                  <a:lnTo>
                    <a:pt x="2041" y="303"/>
                  </a:lnTo>
                  <a:lnTo>
                    <a:pt x="2041" y="358"/>
                  </a:lnTo>
                  <a:lnTo>
                    <a:pt x="2064" y="374"/>
                  </a:lnTo>
                  <a:lnTo>
                    <a:pt x="2100" y="351"/>
                  </a:lnTo>
                  <a:lnTo>
                    <a:pt x="2175" y="349"/>
                  </a:lnTo>
                  <a:lnTo>
                    <a:pt x="2207" y="412"/>
                  </a:lnTo>
                  <a:lnTo>
                    <a:pt x="2306" y="432"/>
                  </a:lnTo>
                  <a:lnTo>
                    <a:pt x="2318" y="295"/>
                  </a:lnTo>
                  <a:lnTo>
                    <a:pt x="2279" y="243"/>
                  </a:lnTo>
                  <a:lnTo>
                    <a:pt x="2529" y="23"/>
                  </a:lnTo>
                  <a:lnTo>
                    <a:pt x="2595" y="39"/>
                  </a:lnTo>
                  <a:lnTo>
                    <a:pt x="2642" y="49"/>
                  </a:lnTo>
                  <a:lnTo>
                    <a:pt x="2709" y="34"/>
                  </a:lnTo>
                  <a:lnTo>
                    <a:pt x="2765" y="24"/>
                  </a:lnTo>
                  <a:lnTo>
                    <a:pt x="2799" y="7"/>
                  </a:lnTo>
                  <a:lnTo>
                    <a:pt x="2829" y="7"/>
                  </a:lnTo>
                  <a:lnTo>
                    <a:pt x="2842" y="23"/>
                  </a:lnTo>
                  <a:lnTo>
                    <a:pt x="2669" y="402"/>
                  </a:lnTo>
                  <a:lnTo>
                    <a:pt x="2684" y="523"/>
                  </a:lnTo>
                  <a:lnTo>
                    <a:pt x="2696" y="673"/>
                  </a:lnTo>
                  <a:lnTo>
                    <a:pt x="2752" y="733"/>
                  </a:lnTo>
                  <a:lnTo>
                    <a:pt x="2830" y="747"/>
                  </a:lnTo>
                  <a:lnTo>
                    <a:pt x="3029" y="1363"/>
                  </a:lnTo>
                  <a:lnTo>
                    <a:pt x="2711" y="1185"/>
                  </a:lnTo>
                  <a:lnTo>
                    <a:pt x="2736" y="1235"/>
                  </a:lnTo>
                  <a:lnTo>
                    <a:pt x="2736" y="1319"/>
                  </a:lnTo>
                  <a:lnTo>
                    <a:pt x="2805" y="1353"/>
                  </a:lnTo>
                  <a:lnTo>
                    <a:pt x="2968" y="1489"/>
                  </a:lnTo>
                  <a:lnTo>
                    <a:pt x="2968" y="1528"/>
                  </a:lnTo>
                  <a:lnTo>
                    <a:pt x="3027" y="1534"/>
                  </a:lnTo>
                  <a:lnTo>
                    <a:pt x="3057" y="1575"/>
                  </a:lnTo>
                  <a:lnTo>
                    <a:pt x="3072" y="1615"/>
                  </a:lnTo>
                  <a:lnTo>
                    <a:pt x="3051" y="1647"/>
                  </a:lnTo>
                  <a:lnTo>
                    <a:pt x="3035" y="1696"/>
                  </a:lnTo>
                  <a:lnTo>
                    <a:pt x="3183" y="1716"/>
                  </a:lnTo>
                  <a:lnTo>
                    <a:pt x="3225" y="1728"/>
                  </a:lnTo>
                  <a:lnTo>
                    <a:pt x="3229" y="1766"/>
                  </a:lnTo>
                  <a:lnTo>
                    <a:pt x="3229" y="1800"/>
                  </a:lnTo>
                  <a:lnTo>
                    <a:pt x="3301" y="1872"/>
                  </a:lnTo>
                  <a:lnTo>
                    <a:pt x="3301" y="1928"/>
                  </a:lnTo>
                  <a:lnTo>
                    <a:pt x="3289" y="1948"/>
                  </a:lnTo>
                  <a:lnTo>
                    <a:pt x="3334" y="1978"/>
                  </a:lnTo>
                  <a:lnTo>
                    <a:pt x="3339" y="2013"/>
                  </a:lnTo>
                  <a:lnTo>
                    <a:pt x="3276" y="2083"/>
                  </a:lnTo>
                  <a:lnTo>
                    <a:pt x="3227" y="2074"/>
                  </a:lnTo>
                  <a:lnTo>
                    <a:pt x="3141" y="2092"/>
                  </a:lnTo>
                  <a:lnTo>
                    <a:pt x="2898" y="2045"/>
                  </a:lnTo>
                  <a:lnTo>
                    <a:pt x="2855" y="1978"/>
                  </a:lnTo>
                  <a:lnTo>
                    <a:pt x="2777" y="1966"/>
                  </a:lnTo>
                  <a:lnTo>
                    <a:pt x="2777" y="1904"/>
                  </a:lnTo>
                  <a:lnTo>
                    <a:pt x="2758" y="1885"/>
                  </a:lnTo>
                  <a:lnTo>
                    <a:pt x="2682" y="1892"/>
                  </a:lnTo>
                  <a:lnTo>
                    <a:pt x="2578" y="1850"/>
                  </a:lnTo>
                  <a:lnTo>
                    <a:pt x="2520" y="1802"/>
                  </a:lnTo>
                  <a:lnTo>
                    <a:pt x="2439" y="1793"/>
                  </a:lnTo>
                  <a:lnTo>
                    <a:pt x="2291" y="1731"/>
                  </a:lnTo>
                  <a:lnTo>
                    <a:pt x="2194" y="1654"/>
                  </a:lnTo>
                  <a:lnTo>
                    <a:pt x="2000" y="1410"/>
                  </a:lnTo>
                  <a:lnTo>
                    <a:pt x="2122" y="1309"/>
                  </a:lnTo>
                  <a:lnTo>
                    <a:pt x="2224" y="1168"/>
                  </a:lnTo>
                  <a:lnTo>
                    <a:pt x="2217" y="1064"/>
                  </a:lnTo>
                  <a:lnTo>
                    <a:pt x="2264" y="968"/>
                  </a:lnTo>
                  <a:lnTo>
                    <a:pt x="2277" y="876"/>
                  </a:lnTo>
                  <a:lnTo>
                    <a:pt x="2230" y="855"/>
                  </a:lnTo>
                  <a:lnTo>
                    <a:pt x="2268" y="763"/>
                  </a:lnTo>
                  <a:lnTo>
                    <a:pt x="2257" y="495"/>
                  </a:lnTo>
                  <a:lnTo>
                    <a:pt x="1823" y="481"/>
                  </a:lnTo>
                  <a:lnTo>
                    <a:pt x="1823" y="576"/>
                  </a:lnTo>
                  <a:lnTo>
                    <a:pt x="1879" y="619"/>
                  </a:lnTo>
                  <a:lnTo>
                    <a:pt x="1886" y="669"/>
                  </a:lnTo>
                  <a:lnTo>
                    <a:pt x="1881" y="713"/>
                  </a:lnTo>
                  <a:lnTo>
                    <a:pt x="1849" y="733"/>
                  </a:lnTo>
                  <a:lnTo>
                    <a:pt x="1800" y="743"/>
                  </a:lnTo>
                  <a:lnTo>
                    <a:pt x="1720" y="713"/>
                  </a:lnTo>
                  <a:lnTo>
                    <a:pt x="1693" y="677"/>
                  </a:lnTo>
                  <a:lnTo>
                    <a:pt x="1668" y="637"/>
                  </a:lnTo>
                  <a:lnTo>
                    <a:pt x="1649" y="632"/>
                  </a:lnTo>
                  <a:lnTo>
                    <a:pt x="1643" y="704"/>
                  </a:lnTo>
                  <a:lnTo>
                    <a:pt x="1661" y="725"/>
                  </a:lnTo>
                  <a:lnTo>
                    <a:pt x="1646" y="751"/>
                  </a:lnTo>
                  <a:lnTo>
                    <a:pt x="1616" y="772"/>
                  </a:lnTo>
                  <a:lnTo>
                    <a:pt x="1634" y="852"/>
                  </a:lnTo>
                  <a:lnTo>
                    <a:pt x="1701" y="950"/>
                  </a:lnTo>
                  <a:lnTo>
                    <a:pt x="1690" y="1002"/>
                  </a:lnTo>
                  <a:lnTo>
                    <a:pt x="1472" y="1002"/>
                  </a:lnTo>
                  <a:lnTo>
                    <a:pt x="1421" y="983"/>
                  </a:lnTo>
                  <a:lnTo>
                    <a:pt x="1238" y="978"/>
                  </a:lnTo>
                  <a:lnTo>
                    <a:pt x="1147" y="873"/>
                  </a:lnTo>
                  <a:lnTo>
                    <a:pt x="865" y="1030"/>
                  </a:lnTo>
                  <a:lnTo>
                    <a:pt x="648" y="1015"/>
                  </a:lnTo>
                  <a:lnTo>
                    <a:pt x="524" y="1059"/>
                  </a:lnTo>
                  <a:lnTo>
                    <a:pt x="442" y="1005"/>
                  </a:lnTo>
                  <a:lnTo>
                    <a:pt x="410" y="992"/>
                  </a:lnTo>
                  <a:lnTo>
                    <a:pt x="331" y="916"/>
                  </a:lnTo>
                  <a:lnTo>
                    <a:pt x="245" y="936"/>
                  </a:lnTo>
                  <a:lnTo>
                    <a:pt x="169" y="995"/>
                  </a:lnTo>
                  <a:lnTo>
                    <a:pt x="151" y="970"/>
                  </a:lnTo>
                  <a:lnTo>
                    <a:pt x="86" y="965"/>
                  </a:lnTo>
                  <a:lnTo>
                    <a:pt x="8" y="925"/>
                  </a:lnTo>
                  <a:lnTo>
                    <a:pt x="0" y="877"/>
                  </a:lnTo>
                  <a:lnTo>
                    <a:pt x="84" y="851"/>
                  </a:lnTo>
                  <a:lnTo>
                    <a:pt x="194" y="839"/>
                  </a:lnTo>
                  <a:lnTo>
                    <a:pt x="215" y="81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7961" name="Freeform 25"/>
            <p:cNvSpPr>
              <a:spLocks/>
            </p:cNvSpPr>
            <p:nvPr/>
          </p:nvSpPr>
          <p:spPr bwMode="auto">
            <a:xfrm>
              <a:off x="3923" y="1722"/>
              <a:ext cx="256" cy="177"/>
            </a:xfrm>
            <a:custGeom>
              <a:avLst/>
              <a:gdLst>
                <a:gd name="T0" fmla="*/ 314 w 1538"/>
                <a:gd name="T1" fmla="*/ 332 h 1063"/>
                <a:gd name="T2" fmla="*/ 444 w 1538"/>
                <a:gd name="T3" fmla="*/ 313 h 1063"/>
                <a:gd name="T4" fmla="*/ 483 w 1538"/>
                <a:gd name="T5" fmla="*/ 257 h 1063"/>
                <a:gd name="T6" fmla="*/ 429 w 1538"/>
                <a:gd name="T7" fmla="*/ 205 h 1063"/>
                <a:gd name="T8" fmla="*/ 424 w 1538"/>
                <a:gd name="T9" fmla="*/ 162 h 1063"/>
                <a:gd name="T10" fmla="*/ 500 w 1538"/>
                <a:gd name="T11" fmla="*/ 126 h 1063"/>
                <a:gd name="T12" fmla="*/ 658 w 1538"/>
                <a:gd name="T13" fmla="*/ 129 h 1063"/>
                <a:gd name="T14" fmla="*/ 691 w 1538"/>
                <a:gd name="T15" fmla="*/ 180 h 1063"/>
                <a:gd name="T16" fmla="*/ 725 w 1538"/>
                <a:gd name="T17" fmla="*/ 185 h 1063"/>
                <a:gd name="T18" fmla="*/ 737 w 1538"/>
                <a:gd name="T19" fmla="*/ 149 h 1063"/>
                <a:gd name="T20" fmla="*/ 723 w 1538"/>
                <a:gd name="T21" fmla="*/ 118 h 1063"/>
                <a:gd name="T22" fmla="*/ 719 w 1538"/>
                <a:gd name="T23" fmla="*/ 53 h 1063"/>
                <a:gd name="T24" fmla="*/ 796 w 1538"/>
                <a:gd name="T25" fmla="*/ 8 h 1063"/>
                <a:gd name="T26" fmla="*/ 856 w 1538"/>
                <a:gd name="T27" fmla="*/ 65 h 1063"/>
                <a:gd name="T28" fmla="*/ 887 w 1538"/>
                <a:gd name="T29" fmla="*/ 65 h 1063"/>
                <a:gd name="T30" fmla="*/ 887 w 1538"/>
                <a:gd name="T31" fmla="*/ 0 h 1063"/>
                <a:gd name="T32" fmla="*/ 926 w 1538"/>
                <a:gd name="T33" fmla="*/ 6 h 1063"/>
                <a:gd name="T34" fmla="*/ 960 w 1538"/>
                <a:gd name="T35" fmla="*/ 118 h 1063"/>
                <a:gd name="T36" fmla="*/ 1024 w 1538"/>
                <a:gd name="T37" fmla="*/ 6 h 1063"/>
                <a:gd name="T38" fmla="*/ 1126 w 1538"/>
                <a:gd name="T39" fmla="*/ 121 h 1063"/>
                <a:gd name="T40" fmla="*/ 1143 w 1538"/>
                <a:gd name="T41" fmla="*/ 243 h 1063"/>
                <a:gd name="T42" fmla="*/ 1188 w 1538"/>
                <a:gd name="T43" fmla="*/ 265 h 1063"/>
                <a:gd name="T44" fmla="*/ 1202 w 1538"/>
                <a:gd name="T45" fmla="*/ 333 h 1063"/>
                <a:gd name="T46" fmla="*/ 1254 w 1538"/>
                <a:gd name="T47" fmla="*/ 377 h 1063"/>
                <a:gd name="T48" fmla="*/ 1268 w 1538"/>
                <a:gd name="T49" fmla="*/ 449 h 1063"/>
                <a:gd name="T50" fmla="*/ 1239 w 1538"/>
                <a:gd name="T51" fmla="*/ 491 h 1063"/>
                <a:gd name="T52" fmla="*/ 1251 w 1538"/>
                <a:gd name="T53" fmla="*/ 527 h 1063"/>
                <a:gd name="T54" fmla="*/ 1299 w 1538"/>
                <a:gd name="T55" fmla="*/ 544 h 1063"/>
                <a:gd name="T56" fmla="*/ 1324 w 1538"/>
                <a:gd name="T57" fmla="*/ 646 h 1063"/>
                <a:gd name="T58" fmla="*/ 1347 w 1538"/>
                <a:gd name="T59" fmla="*/ 677 h 1063"/>
                <a:gd name="T60" fmla="*/ 1339 w 1538"/>
                <a:gd name="T61" fmla="*/ 756 h 1063"/>
                <a:gd name="T62" fmla="*/ 1361 w 1538"/>
                <a:gd name="T63" fmla="*/ 824 h 1063"/>
                <a:gd name="T64" fmla="*/ 1431 w 1538"/>
                <a:gd name="T65" fmla="*/ 823 h 1063"/>
                <a:gd name="T66" fmla="*/ 1495 w 1538"/>
                <a:gd name="T67" fmla="*/ 857 h 1063"/>
                <a:gd name="T68" fmla="*/ 1538 w 1538"/>
                <a:gd name="T69" fmla="*/ 936 h 1063"/>
                <a:gd name="T70" fmla="*/ 1536 w 1538"/>
                <a:gd name="T71" fmla="*/ 973 h 1063"/>
                <a:gd name="T72" fmla="*/ 1008 w 1538"/>
                <a:gd name="T73" fmla="*/ 974 h 1063"/>
                <a:gd name="T74" fmla="*/ 805 w 1538"/>
                <a:gd name="T75" fmla="*/ 1041 h 1063"/>
                <a:gd name="T76" fmla="*/ 760 w 1538"/>
                <a:gd name="T77" fmla="*/ 1063 h 1063"/>
                <a:gd name="T78" fmla="*/ 179 w 1538"/>
                <a:gd name="T79" fmla="*/ 857 h 1063"/>
                <a:gd name="T80" fmla="*/ 178 w 1538"/>
                <a:gd name="T81" fmla="*/ 837 h 1063"/>
                <a:gd name="T82" fmla="*/ 218 w 1538"/>
                <a:gd name="T83" fmla="*/ 782 h 1063"/>
                <a:gd name="T84" fmla="*/ 175 w 1538"/>
                <a:gd name="T85" fmla="*/ 742 h 1063"/>
                <a:gd name="T86" fmla="*/ 226 w 1538"/>
                <a:gd name="T87" fmla="*/ 708 h 1063"/>
                <a:gd name="T88" fmla="*/ 37 w 1538"/>
                <a:gd name="T89" fmla="*/ 671 h 1063"/>
                <a:gd name="T90" fmla="*/ 18 w 1538"/>
                <a:gd name="T91" fmla="*/ 663 h 1063"/>
                <a:gd name="T92" fmla="*/ 0 w 1538"/>
                <a:gd name="T93" fmla="*/ 626 h 1063"/>
                <a:gd name="T94" fmla="*/ 1 w 1538"/>
                <a:gd name="T95" fmla="*/ 603 h 1063"/>
                <a:gd name="T96" fmla="*/ 145 w 1538"/>
                <a:gd name="T97" fmla="*/ 493 h 1063"/>
                <a:gd name="T98" fmla="*/ 208 w 1538"/>
                <a:gd name="T99" fmla="*/ 493 h 1063"/>
                <a:gd name="T100" fmla="*/ 337 w 1538"/>
                <a:gd name="T101" fmla="*/ 394 h 1063"/>
                <a:gd name="T102" fmla="*/ 314 w 1538"/>
                <a:gd name="T103" fmla="*/ 332 h 10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538" h="1063">
                  <a:moveTo>
                    <a:pt x="314" y="332"/>
                  </a:moveTo>
                  <a:lnTo>
                    <a:pt x="444" y="313"/>
                  </a:lnTo>
                  <a:lnTo>
                    <a:pt x="483" y="257"/>
                  </a:lnTo>
                  <a:lnTo>
                    <a:pt x="429" y="205"/>
                  </a:lnTo>
                  <a:lnTo>
                    <a:pt x="424" y="162"/>
                  </a:lnTo>
                  <a:lnTo>
                    <a:pt x="500" y="126"/>
                  </a:lnTo>
                  <a:lnTo>
                    <a:pt x="658" y="129"/>
                  </a:lnTo>
                  <a:lnTo>
                    <a:pt x="691" y="180"/>
                  </a:lnTo>
                  <a:lnTo>
                    <a:pt x="725" y="185"/>
                  </a:lnTo>
                  <a:lnTo>
                    <a:pt x="737" y="149"/>
                  </a:lnTo>
                  <a:lnTo>
                    <a:pt x="723" y="118"/>
                  </a:lnTo>
                  <a:lnTo>
                    <a:pt x="719" y="53"/>
                  </a:lnTo>
                  <a:lnTo>
                    <a:pt x="796" y="8"/>
                  </a:lnTo>
                  <a:lnTo>
                    <a:pt x="856" y="65"/>
                  </a:lnTo>
                  <a:lnTo>
                    <a:pt x="887" y="65"/>
                  </a:lnTo>
                  <a:lnTo>
                    <a:pt x="887" y="0"/>
                  </a:lnTo>
                  <a:lnTo>
                    <a:pt x="926" y="6"/>
                  </a:lnTo>
                  <a:lnTo>
                    <a:pt x="960" y="118"/>
                  </a:lnTo>
                  <a:lnTo>
                    <a:pt x="1024" y="6"/>
                  </a:lnTo>
                  <a:lnTo>
                    <a:pt x="1126" y="121"/>
                  </a:lnTo>
                  <a:lnTo>
                    <a:pt x="1143" y="243"/>
                  </a:lnTo>
                  <a:lnTo>
                    <a:pt x="1188" y="265"/>
                  </a:lnTo>
                  <a:lnTo>
                    <a:pt x="1202" y="333"/>
                  </a:lnTo>
                  <a:lnTo>
                    <a:pt x="1254" y="377"/>
                  </a:lnTo>
                  <a:lnTo>
                    <a:pt x="1268" y="449"/>
                  </a:lnTo>
                  <a:lnTo>
                    <a:pt x="1239" y="491"/>
                  </a:lnTo>
                  <a:lnTo>
                    <a:pt x="1251" y="527"/>
                  </a:lnTo>
                  <a:lnTo>
                    <a:pt x="1299" y="544"/>
                  </a:lnTo>
                  <a:lnTo>
                    <a:pt x="1324" y="646"/>
                  </a:lnTo>
                  <a:lnTo>
                    <a:pt x="1347" y="677"/>
                  </a:lnTo>
                  <a:lnTo>
                    <a:pt x="1339" y="756"/>
                  </a:lnTo>
                  <a:lnTo>
                    <a:pt x="1361" y="824"/>
                  </a:lnTo>
                  <a:lnTo>
                    <a:pt x="1431" y="823"/>
                  </a:lnTo>
                  <a:lnTo>
                    <a:pt x="1495" y="857"/>
                  </a:lnTo>
                  <a:lnTo>
                    <a:pt x="1538" y="936"/>
                  </a:lnTo>
                  <a:lnTo>
                    <a:pt x="1536" y="973"/>
                  </a:lnTo>
                  <a:lnTo>
                    <a:pt x="1008" y="974"/>
                  </a:lnTo>
                  <a:lnTo>
                    <a:pt x="805" y="1041"/>
                  </a:lnTo>
                  <a:lnTo>
                    <a:pt x="760" y="1063"/>
                  </a:lnTo>
                  <a:lnTo>
                    <a:pt x="179" y="857"/>
                  </a:lnTo>
                  <a:lnTo>
                    <a:pt x="178" y="837"/>
                  </a:lnTo>
                  <a:lnTo>
                    <a:pt x="218" y="782"/>
                  </a:lnTo>
                  <a:lnTo>
                    <a:pt x="175" y="742"/>
                  </a:lnTo>
                  <a:lnTo>
                    <a:pt x="226" y="708"/>
                  </a:lnTo>
                  <a:lnTo>
                    <a:pt x="37" y="671"/>
                  </a:lnTo>
                  <a:lnTo>
                    <a:pt x="18" y="663"/>
                  </a:lnTo>
                  <a:lnTo>
                    <a:pt x="0" y="626"/>
                  </a:lnTo>
                  <a:lnTo>
                    <a:pt x="1" y="603"/>
                  </a:lnTo>
                  <a:lnTo>
                    <a:pt x="145" y="493"/>
                  </a:lnTo>
                  <a:lnTo>
                    <a:pt x="208" y="493"/>
                  </a:lnTo>
                  <a:lnTo>
                    <a:pt x="337" y="394"/>
                  </a:lnTo>
                  <a:lnTo>
                    <a:pt x="314" y="33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7962" name="Freeform 26"/>
            <p:cNvSpPr>
              <a:spLocks/>
            </p:cNvSpPr>
            <p:nvPr/>
          </p:nvSpPr>
          <p:spPr bwMode="auto">
            <a:xfrm>
              <a:off x="3912" y="1475"/>
              <a:ext cx="489" cy="413"/>
            </a:xfrm>
            <a:custGeom>
              <a:avLst/>
              <a:gdLst>
                <a:gd name="T0" fmla="*/ 109 w 2933"/>
                <a:gd name="T1" fmla="*/ 324 h 2476"/>
                <a:gd name="T2" fmla="*/ 192 w 2933"/>
                <a:gd name="T3" fmla="*/ 147 h 2476"/>
                <a:gd name="T4" fmla="*/ 307 w 2933"/>
                <a:gd name="T5" fmla="*/ 126 h 2476"/>
                <a:gd name="T6" fmla="*/ 467 w 2933"/>
                <a:gd name="T7" fmla="*/ 25 h 2476"/>
                <a:gd name="T8" fmla="*/ 614 w 2933"/>
                <a:gd name="T9" fmla="*/ 0 h 2476"/>
                <a:gd name="T10" fmla="*/ 798 w 2933"/>
                <a:gd name="T11" fmla="*/ 95 h 2476"/>
                <a:gd name="T12" fmla="*/ 873 w 2933"/>
                <a:gd name="T13" fmla="*/ 120 h 2476"/>
                <a:gd name="T14" fmla="*/ 972 w 2933"/>
                <a:gd name="T15" fmla="*/ 72 h 2476"/>
                <a:gd name="T16" fmla="*/ 992 w 2933"/>
                <a:gd name="T17" fmla="*/ 297 h 2476"/>
                <a:gd name="T18" fmla="*/ 849 w 2933"/>
                <a:gd name="T19" fmla="*/ 566 h 2476"/>
                <a:gd name="T20" fmla="*/ 976 w 2933"/>
                <a:gd name="T21" fmla="*/ 608 h 2476"/>
                <a:gd name="T22" fmla="*/ 1088 w 2933"/>
                <a:gd name="T23" fmla="*/ 727 h 2476"/>
                <a:gd name="T24" fmla="*/ 1742 w 2933"/>
                <a:gd name="T25" fmla="*/ 457 h 2476"/>
                <a:gd name="T26" fmla="*/ 2217 w 2933"/>
                <a:gd name="T27" fmla="*/ 805 h 2476"/>
                <a:gd name="T28" fmla="*/ 2305 w 2933"/>
                <a:gd name="T29" fmla="*/ 897 h 2476"/>
                <a:gd name="T30" fmla="*/ 2640 w 2933"/>
                <a:gd name="T31" fmla="*/ 836 h 2476"/>
                <a:gd name="T32" fmla="*/ 2845 w 2933"/>
                <a:gd name="T33" fmla="*/ 911 h 2476"/>
                <a:gd name="T34" fmla="*/ 2933 w 2933"/>
                <a:gd name="T35" fmla="*/ 942 h 2476"/>
                <a:gd name="T36" fmla="*/ 2769 w 2933"/>
                <a:gd name="T37" fmla="*/ 1064 h 2476"/>
                <a:gd name="T38" fmla="*/ 2711 w 2933"/>
                <a:gd name="T39" fmla="*/ 1205 h 2476"/>
                <a:gd name="T40" fmla="*/ 2663 w 2933"/>
                <a:gd name="T41" fmla="*/ 1225 h 2476"/>
                <a:gd name="T42" fmla="*/ 2731 w 2933"/>
                <a:gd name="T43" fmla="*/ 1262 h 2476"/>
                <a:gd name="T44" fmla="*/ 2841 w 2933"/>
                <a:gd name="T45" fmla="*/ 1361 h 2476"/>
                <a:gd name="T46" fmla="*/ 2717 w 2933"/>
                <a:gd name="T47" fmla="*/ 1500 h 2476"/>
                <a:gd name="T48" fmla="*/ 2762 w 2933"/>
                <a:gd name="T49" fmla="*/ 1831 h 2476"/>
                <a:gd name="T50" fmla="*/ 2415 w 2933"/>
                <a:gd name="T51" fmla="*/ 2108 h 2476"/>
                <a:gd name="T52" fmla="*/ 2325 w 2933"/>
                <a:gd name="T53" fmla="*/ 2165 h 2476"/>
                <a:gd name="T54" fmla="*/ 2233 w 2933"/>
                <a:gd name="T55" fmla="*/ 2172 h 2476"/>
                <a:gd name="T56" fmla="*/ 2084 w 2933"/>
                <a:gd name="T57" fmla="*/ 2138 h 2476"/>
                <a:gd name="T58" fmla="*/ 1958 w 2933"/>
                <a:gd name="T59" fmla="*/ 2176 h 2476"/>
                <a:gd name="T60" fmla="*/ 1882 w 2933"/>
                <a:gd name="T61" fmla="*/ 2319 h 2476"/>
                <a:gd name="T62" fmla="*/ 1825 w 2933"/>
                <a:gd name="T63" fmla="*/ 2377 h 2476"/>
                <a:gd name="T64" fmla="*/ 1600 w 2933"/>
                <a:gd name="T65" fmla="*/ 2476 h 2476"/>
                <a:gd name="T66" fmla="*/ 1555 w 2933"/>
                <a:gd name="T67" fmla="*/ 2336 h 2476"/>
                <a:gd name="T68" fmla="*/ 1422 w 2933"/>
                <a:gd name="T69" fmla="*/ 2306 h 2476"/>
                <a:gd name="T70" fmla="*/ 1408 w 2933"/>
                <a:gd name="T71" fmla="*/ 2155 h 2476"/>
                <a:gd name="T72" fmla="*/ 1354 w 2933"/>
                <a:gd name="T73" fmla="*/ 2019 h 2476"/>
                <a:gd name="T74" fmla="*/ 1296 w 2933"/>
                <a:gd name="T75" fmla="*/ 1971 h 2476"/>
                <a:gd name="T76" fmla="*/ 1316 w 2933"/>
                <a:gd name="T77" fmla="*/ 1859 h 2476"/>
                <a:gd name="T78" fmla="*/ 1248 w 2933"/>
                <a:gd name="T79" fmla="*/ 1743 h 2476"/>
                <a:gd name="T80" fmla="*/ 1179 w 2933"/>
                <a:gd name="T81" fmla="*/ 1593 h 2476"/>
                <a:gd name="T82" fmla="*/ 1019 w 2933"/>
                <a:gd name="T83" fmla="*/ 1599 h 2476"/>
                <a:gd name="T84" fmla="*/ 948 w 2933"/>
                <a:gd name="T85" fmla="*/ 1480 h 2476"/>
                <a:gd name="T86" fmla="*/ 917 w 2933"/>
                <a:gd name="T87" fmla="*/ 1541 h 2476"/>
                <a:gd name="T88" fmla="*/ 781 w 2933"/>
                <a:gd name="T89" fmla="*/ 1532 h 2476"/>
                <a:gd name="T90" fmla="*/ 802 w 2933"/>
                <a:gd name="T91" fmla="*/ 1627 h 2476"/>
                <a:gd name="T92" fmla="*/ 750 w 2933"/>
                <a:gd name="T93" fmla="*/ 1658 h 2476"/>
                <a:gd name="T94" fmla="*/ 566 w 2933"/>
                <a:gd name="T95" fmla="*/ 1603 h 2476"/>
                <a:gd name="T96" fmla="*/ 488 w 2933"/>
                <a:gd name="T97" fmla="*/ 1685 h 2476"/>
                <a:gd name="T98" fmla="*/ 505 w 2933"/>
                <a:gd name="T99" fmla="*/ 1795 h 2476"/>
                <a:gd name="T100" fmla="*/ 296 w 2933"/>
                <a:gd name="T101" fmla="*/ 1753 h 2476"/>
                <a:gd name="T102" fmla="*/ 106 w 2933"/>
                <a:gd name="T103" fmla="*/ 1719 h 2476"/>
                <a:gd name="T104" fmla="*/ 147 w 2933"/>
                <a:gd name="T105" fmla="*/ 1597 h 2476"/>
                <a:gd name="T106" fmla="*/ 249 w 2933"/>
                <a:gd name="T107" fmla="*/ 1532 h 2476"/>
                <a:gd name="T108" fmla="*/ 150 w 2933"/>
                <a:gd name="T109" fmla="*/ 1262 h 2476"/>
                <a:gd name="T110" fmla="*/ 212 w 2933"/>
                <a:gd name="T111" fmla="*/ 1232 h 2476"/>
                <a:gd name="T112" fmla="*/ 314 w 2933"/>
                <a:gd name="T113" fmla="*/ 1030 h 2476"/>
                <a:gd name="T114" fmla="*/ 215 w 2933"/>
                <a:gd name="T115" fmla="*/ 748 h 2476"/>
                <a:gd name="T116" fmla="*/ 44 w 2933"/>
                <a:gd name="T117" fmla="*/ 615 h 2476"/>
                <a:gd name="T118" fmla="*/ 0 w 2933"/>
                <a:gd name="T119" fmla="*/ 444 h 2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933" h="2476">
                  <a:moveTo>
                    <a:pt x="51" y="383"/>
                  </a:moveTo>
                  <a:lnTo>
                    <a:pt x="109" y="324"/>
                  </a:lnTo>
                  <a:lnTo>
                    <a:pt x="133" y="243"/>
                  </a:lnTo>
                  <a:lnTo>
                    <a:pt x="192" y="147"/>
                  </a:lnTo>
                  <a:lnTo>
                    <a:pt x="273" y="113"/>
                  </a:lnTo>
                  <a:lnTo>
                    <a:pt x="307" y="126"/>
                  </a:lnTo>
                  <a:lnTo>
                    <a:pt x="368" y="52"/>
                  </a:lnTo>
                  <a:lnTo>
                    <a:pt x="467" y="25"/>
                  </a:lnTo>
                  <a:lnTo>
                    <a:pt x="454" y="7"/>
                  </a:lnTo>
                  <a:lnTo>
                    <a:pt x="614" y="0"/>
                  </a:lnTo>
                  <a:lnTo>
                    <a:pt x="737" y="95"/>
                  </a:lnTo>
                  <a:lnTo>
                    <a:pt x="798" y="95"/>
                  </a:lnTo>
                  <a:lnTo>
                    <a:pt x="812" y="75"/>
                  </a:lnTo>
                  <a:lnTo>
                    <a:pt x="873" y="120"/>
                  </a:lnTo>
                  <a:lnTo>
                    <a:pt x="893" y="120"/>
                  </a:lnTo>
                  <a:lnTo>
                    <a:pt x="972" y="72"/>
                  </a:lnTo>
                  <a:lnTo>
                    <a:pt x="1030" y="164"/>
                  </a:lnTo>
                  <a:lnTo>
                    <a:pt x="992" y="297"/>
                  </a:lnTo>
                  <a:lnTo>
                    <a:pt x="890" y="399"/>
                  </a:lnTo>
                  <a:lnTo>
                    <a:pt x="849" y="566"/>
                  </a:lnTo>
                  <a:lnTo>
                    <a:pt x="924" y="573"/>
                  </a:lnTo>
                  <a:lnTo>
                    <a:pt x="976" y="608"/>
                  </a:lnTo>
                  <a:lnTo>
                    <a:pt x="1057" y="631"/>
                  </a:lnTo>
                  <a:lnTo>
                    <a:pt x="1088" y="727"/>
                  </a:lnTo>
                  <a:lnTo>
                    <a:pt x="1129" y="815"/>
                  </a:lnTo>
                  <a:lnTo>
                    <a:pt x="1742" y="457"/>
                  </a:lnTo>
                  <a:lnTo>
                    <a:pt x="2100" y="802"/>
                  </a:lnTo>
                  <a:lnTo>
                    <a:pt x="2217" y="805"/>
                  </a:lnTo>
                  <a:lnTo>
                    <a:pt x="2233" y="880"/>
                  </a:lnTo>
                  <a:lnTo>
                    <a:pt x="2305" y="897"/>
                  </a:lnTo>
                  <a:lnTo>
                    <a:pt x="2472" y="829"/>
                  </a:lnTo>
                  <a:lnTo>
                    <a:pt x="2640" y="836"/>
                  </a:lnTo>
                  <a:lnTo>
                    <a:pt x="2759" y="901"/>
                  </a:lnTo>
                  <a:lnTo>
                    <a:pt x="2845" y="911"/>
                  </a:lnTo>
                  <a:lnTo>
                    <a:pt x="2841" y="894"/>
                  </a:lnTo>
                  <a:lnTo>
                    <a:pt x="2933" y="942"/>
                  </a:lnTo>
                  <a:lnTo>
                    <a:pt x="2881" y="1068"/>
                  </a:lnTo>
                  <a:lnTo>
                    <a:pt x="2769" y="1064"/>
                  </a:lnTo>
                  <a:lnTo>
                    <a:pt x="2789" y="1214"/>
                  </a:lnTo>
                  <a:lnTo>
                    <a:pt x="2711" y="1205"/>
                  </a:lnTo>
                  <a:lnTo>
                    <a:pt x="2670" y="1173"/>
                  </a:lnTo>
                  <a:lnTo>
                    <a:pt x="2663" y="1225"/>
                  </a:lnTo>
                  <a:lnTo>
                    <a:pt x="2697" y="1282"/>
                  </a:lnTo>
                  <a:lnTo>
                    <a:pt x="2731" y="1262"/>
                  </a:lnTo>
                  <a:lnTo>
                    <a:pt x="2762" y="1347"/>
                  </a:lnTo>
                  <a:lnTo>
                    <a:pt x="2841" y="1361"/>
                  </a:lnTo>
                  <a:lnTo>
                    <a:pt x="2888" y="1460"/>
                  </a:lnTo>
                  <a:lnTo>
                    <a:pt x="2717" y="1500"/>
                  </a:lnTo>
                  <a:lnTo>
                    <a:pt x="2687" y="1719"/>
                  </a:lnTo>
                  <a:lnTo>
                    <a:pt x="2762" y="1831"/>
                  </a:lnTo>
                  <a:lnTo>
                    <a:pt x="2544" y="2067"/>
                  </a:lnTo>
                  <a:lnTo>
                    <a:pt x="2415" y="2108"/>
                  </a:lnTo>
                  <a:lnTo>
                    <a:pt x="2343" y="2183"/>
                  </a:lnTo>
                  <a:lnTo>
                    <a:pt x="2325" y="2165"/>
                  </a:lnTo>
                  <a:lnTo>
                    <a:pt x="2251" y="2158"/>
                  </a:lnTo>
                  <a:lnTo>
                    <a:pt x="2233" y="2172"/>
                  </a:lnTo>
                  <a:lnTo>
                    <a:pt x="2169" y="2183"/>
                  </a:lnTo>
                  <a:lnTo>
                    <a:pt x="2084" y="2138"/>
                  </a:lnTo>
                  <a:lnTo>
                    <a:pt x="2053" y="2158"/>
                  </a:lnTo>
                  <a:lnTo>
                    <a:pt x="1958" y="2176"/>
                  </a:lnTo>
                  <a:lnTo>
                    <a:pt x="1895" y="2227"/>
                  </a:lnTo>
                  <a:lnTo>
                    <a:pt x="1882" y="2319"/>
                  </a:lnTo>
                  <a:lnTo>
                    <a:pt x="1845" y="2374"/>
                  </a:lnTo>
                  <a:lnTo>
                    <a:pt x="1825" y="2377"/>
                  </a:lnTo>
                  <a:lnTo>
                    <a:pt x="1658" y="2476"/>
                  </a:lnTo>
                  <a:lnTo>
                    <a:pt x="1600" y="2476"/>
                  </a:lnTo>
                  <a:lnTo>
                    <a:pt x="1600" y="2417"/>
                  </a:lnTo>
                  <a:lnTo>
                    <a:pt x="1555" y="2336"/>
                  </a:lnTo>
                  <a:lnTo>
                    <a:pt x="1490" y="2302"/>
                  </a:lnTo>
                  <a:lnTo>
                    <a:pt x="1422" y="2306"/>
                  </a:lnTo>
                  <a:lnTo>
                    <a:pt x="1402" y="2234"/>
                  </a:lnTo>
                  <a:lnTo>
                    <a:pt x="1408" y="2155"/>
                  </a:lnTo>
                  <a:lnTo>
                    <a:pt x="1381" y="2122"/>
                  </a:lnTo>
                  <a:lnTo>
                    <a:pt x="1354" y="2019"/>
                  </a:lnTo>
                  <a:lnTo>
                    <a:pt x="1313" y="2005"/>
                  </a:lnTo>
                  <a:lnTo>
                    <a:pt x="1296" y="1971"/>
                  </a:lnTo>
                  <a:lnTo>
                    <a:pt x="1330" y="1926"/>
                  </a:lnTo>
                  <a:lnTo>
                    <a:pt x="1316" y="1859"/>
                  </a:lnTo>
                  <a:lnTo>
                    <a:pt x="1265" y="1815"/>
                  </a:lnTo>
                  <a:lnTo>
                    <a:pt x="1248" y="1743"/>
                  </a:lnTo>
                  <a:lnTo>
                    <a:pt x="1204" y="1719"/>
                  </a:lnTo>
                  <a:lnTo>
                    <a:pt x="1179" y="1593"/>
                  </a:lnTo>
                  <a:lnTo>
                    <a:pt x="1084" y="1487"/>
                  </a:lnTo>
                  <a:lnTo>
                    <a:pt x="1019" y="1599"/>
                  </a:lnTo>
                  <a:lnTo>
                    <a:pt x="985" y="1487"/>
                  </a:lnTo>
                  <a:lnTo>
                    <a:pt x="948" y="1480"/>
                  </a:lnTo>
                  <a:lnTo>
                    <a:pt x="948" y="1541"/>
                  </a:lnTo>
                  <a:lnTo>
                    <a:pt x="917" y="1541"/>
                  </a:lnTo>
                  <a:lnTo>
                    <a:pt x="856" y="1487"/>
                  </a:lnTo>
                  <a:lnTo>
                    <a:pt x="781" y="1532"/>
                  </a:lnTo>
                  <a:lnTo>
                    <a:pt x="784" y="1597"/>
                  </a:lnTo>
                  <a:lnTo>
                    <a:pt x="802" y="1627"/>
                  </a:lnTo>
                  <a:lnTo>
                    <a:pt x="784" y="1664"/>
                  </a:lnTo>
                  <a:lnTo>
                    <a:pt x="750" y="1658"/>
                  </a:lnTo>
                  <a:lnTo>
                    <a:pt x="717" y="1610"/>
                  </a:lnTo>
                  <a:lnTo>
                    <a:pt x="566" y="1603"/>
                  </a:lnTo>
                  <a:lnTo>
                    <a:pt x="488" y="1640"/>
                  </a:lnTo>
                  <a:lnTo>
                    <a:pt x="488" y="1685"/>
                  </a:lnTo>
                  <a:lnTo>
                    <a:pt x="542" y="1739"/>
                  </a:lnTo>
                  <a:lnTo>
                    <a:pt x="505" y="1795"/>
                  </a:lnTo>
                  <a:lnTo>
                    <a:pt x="372" y="1811"/>
                  </a:lnTo>
                  <a:lnTo>
                    <a:pt x="296" y="1753"/>
                  </a:lnTo>
                  <a:lnTo>
                    <a:pt x="170" y="1746"/>
                  </a:lnTo>
                  <a:lnTo>
                    <a:pt x="106" y="1719"/>
                  </a:lnTo>
                  <a:lnTo>
                    <a:pt x="95" y="1692"/>
                  </a:lnTo>
                  <a:lnTo>
                    <a:pt x="147" y="1597"/>
                  </a:lnTo>
                  <a:lnTo>
                    <a:pt x="197" y="1590"/>
                  </a:lnTo>
                  <a:lnTo>
                    <a:pt x="249" y="1532"/>
                  </a:lnTo>
                  <a:lnTo>
                    <a:pt x="212" y="1460"/>
                  </a:lnTo>
                  <a:lnTo>
                    <a:pt x="150" y="1262"/>
                  </a:lnTo>
                  <a:lnTo>
                    <a:pt x="147" y="1232"/>
                  </a:lnTo>
                  <a:lnTo>
                    <a:pt x="212" y="1232"/>
                  </a:lnTo>
                  <a:lnTo>
                    <a:pt x="307" y="1167"/>
                  </a:lnTo>
                  <a:lnTo>
                    <a:pt x="314" y="1030"/>
                  </a:lnTo>
                  <a:lnTo>
                    <a:pt x="228" y="996"/>
                  </a:lnTo>
                  <a:lnTo>
                    <a:pt x="215" y="748"/>
                  </a:lnTo>
                  <a:lnTo>
                    <a:pt x="78" y="655"/>
                  </a:lnTo>
                  <a:lnTo>
                    <a:pt x="44" y="615"/>
                  </a:lnTo>
                  <a:lnTo>
                    <a:pt x="58" y="570"/>
                  </a:lnTo>
                  <a:lnTo>
                    <a:pt x="0" y="444"/>
                  </a:lnTo>
                  <a:lnTo>
                    <a:pt x="51" y="38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7963" name="Freeform 27"/>
            <p:cNvSpPr>
              <a:spLocks/>
            </p:cNvSpPr>
            <p:nvPr/>
          </p:nvSpPr>
          <p:spPr bwMode="auto">
            <a:xfrm>
              <a:off x="4756" y="1798"/>
              <a:ext cx="411" cy="305"/>
            </a:xfrm>
            <a:custGeom>
              <a:avLst/>
              <a:gdLst>
                <a:gd name="T0" fmla="*/ 974 w 2465"/>
                <a:gd name="T1" fmla="*/ 1442 h 1832"/>
                <a:gd name="T2" fmla="*/ 979 w 2465"/>
                <a:gd name="T3" fmla="*/ 1425 h 1832"/>
                <a:gd name="T4" fmla="*/ 772 w 2465"/>
                <a:gd name="T5" fmla="*/ 1088 h 1832"/>
                <a:gd name="T6" fmla="*/ 713 w 2465"/>
                <a:gd name="T7" fmla="*/ 1088 h 1832"/>
                <a:gd name="T8" fmla="*/ 608 w 2465"/>
                <a:gd name="T9" fmla="*/ 1011 h 1832"/>
                <a:gd name="T10" fmla="*/ 504 w 2465"/>
                <a:gd name="T11" fmla="*/ 1009 h 1832"/>
                <a:gd name="T12" fmla="*/ 405 w 2465"/>
                <a:gd name="T13" fmla="*/ 970 h 1832"/>
                <a:gd name="T14" fmla="*/ 170 w 2465"/>
                <a:gd name="T15" fmla="*/ 1009 h 1832"/>
                <a:gd name="T16" fmla="*/ 144 w 2465"/>
                <a:gd name="T17" fmla="*/ 998 h 1832"/>
                <a:gd name="T18" fmla="*/ 123 w 2465"/>
                <a:gd name="T19" fmla="*/ 927 h 1832"/>
                <a:gd name="T20" fmla="*/ 0 w 2465"/>
                <a:gd name="T21" fmla="*/ 848 h 1832"/>
                <a:gd name="T22" fmla="*/ 397 w 2465"/>
                <a:gd name="T23" fmla="*/ 458 h 1832"/>
                <a:gd name="T24" fmla="*/ 523 w 2465"/>
                <a:gd name="T25" fmla="*/ 312 h 1832"/>
                <a:gd name="T26" fmla="*/ 584 w 2465"/>
                <a:gd name="T27" fmla="*/ 314 h 1832"/>
                <a:gd name="T28" fmla="*/ 608 w 2465"/>
                <a:gd name="T29" fmla="*/ 334 h 1832"/>
                <a:gd name="T30" fmla="*/ 635 w 2465"/>
                <a:gd name="T31" fmla="*/ 340 h 1832"/>
                <a:gd name="T32" fmla="*/ 953 w 2465"/>
                <a:gd name="T33" fmla="*/ 0 h 1832"/>
                <a:gd name="T34" fmla="*/ 1094 w 2465"/>
                <a:gd name="T35" fmla="*/ 125 h 1832"/>
                <a:gd name="T36" fmla="*/ 1255 w 2465"/>
                <a:gd name="T37" fmla="*/ 312 h 1832"/>
                <a:gd name="T38" fmla="*/ 1434 w 2465"/>
                <a:gd name="T39" fmla="*/ 440 h 1832"/>
                <a:gd name="T40" fmla="*/ 1464 w 2465"/>
                <a:gd name="T41" fmla="*/ 540 h 1832"/>
                <a:gd name="T42" fmla="*/ 1606 w 2465"/>
                <a:gd name="T43" fmla="*/ 698 h 1832"/>
                <a:gd name="T44" fmla="*/ 1548 w 2465"/>
                <a:gd name="T45" fmla="*/ 815 h 1832"/>
                <a:gd name="T46" fmla="*/ 1632 w 2465"/>
                <a:gd name="T47" fmla="*/ 932 h 1832"/>
                <a:gd name="T48" fmla="*/ 2170 w 2465"/>
                <a:gd name="T49" fmla="*/ 870 h 1832"/>
                <a:gd name="T50" fmla="*/ 2229 w 2465"/>
                <a:gd name="T51" fmla="*/ 945 h 1832"/>
                <a:gd name="T52" fmla="*/ 2209 w 2465"/>
                <a:gd name="T53" fmla="*/ 1037 h 1832"/>
                <a:gd name="T54" fmla="*/ 2153 w 2465"/>
                <a:gd name="T55" fmla="*/ 1131 h 1832"/>
                <a:gd name="T56" fmla="*/ 2155 w 2465"/>
                <a:gd name="T57" fmla="*/ 1191 h 1832"/>
                <a:gd name="T58" fmla="*/ 2214 w 2465"/>
                <a:gd name="T59" fmla="*/ 1270 h 1832"/>
                <a:gd name="T60" fmla="*/ 2465 w 2465"/>
                <a:gd name="T61" fmla="*/ 1468 h 1832"/>
                <a:gd name="T62" fmla="*/ 2406 w 2465"/>
                <a:gd name="T63" fmla="*/ 1512 h 1832"/>
                <a:gd name="T64" fmla="*/ 2373 w 2465"/>
                <a:gd name="T65" fmla="*/ 1512 h 1832"/>
                <a:gd name="T66" fmla="*/ 2320 w 2465"/>
                <a:gd name="T67" fmla="*/ 1460 h 1832"/>
                <a:gd name="T68" fmla="*/ 2276 w 2465"/>
                <a:gd name="T69" fmla="*/ 1462 h 1832"/>
                <a:gd name="T70" fmla="*/ 2253 w 2465"/>
                <a:gd name="T71" fmla="*/ 1475 h 1832"/>
                <a:gd name="T72" fmla="*/ 2212 w 2465"/>
                <a:gd name="T73" fmla="*/ 1468 h 1832"/>
                <a:gd name="T74" fmla="*/ 2183 w 2465"/>
                <a:gd name="T75" fmla="*/ 1416 h 1832"/>
                <a:gd name="T76" fmla="*/ 2145 w 2465"/>
                <a:gd name="T77" fmla="*/ 1465 h 1832"/>
                <a:gd name="T78" fmla="*/ 2099 w 2465"/>
                <a:gd name="T79" fmla="*/ 1491 h 1832"/>
                <a:gd name="T80" fmla="*/ 2044 w 2465"/>
                <a:gd name="T81" fmla="*/ 1540 h 1832"/>
                <a:gd name="T82" fmla="*/ 1884 w 2465"/>
                <a:gd name="T83" fmla="*/ 1558 h 1832"/>
                <a:gd name="T84" fmla="*/ 1704 w 2465"/>
                <a:gd name="T85" fmla="*/ 1624 h 1832"/>
                <a:gd name="T86" fmla="*/ 1597 w 2465"/>
                <a:gd name="T87" fmla="*/ 1754 h 1832"/>
                <a:gd name="T88" fmla="*/ 1538 w 2465"/>
                <a:gd name="T89" fmla="*/ 1832 h 1832"/>
                <a:gd name="T90" fmla="*/ 1469 w 2465"/>
                <a:gd name="T91" fmla="*/ 1780 h 1832"/>
                <a:gd name="T92" fmla="*/ 1099 w 2465"/>
                <a:gd name="T93" fmla="*/ 1467 h 1832"/>
                <a:gd name="T94" fmla="*/ 1044 w 2465"/>
                <a:gd name="T95" fmla="*/ 1429 h 1832"/>
                <a:gd name="T96" fmla="*/ 974 w 2465"/>
                <a:gd name="T97" fmla="*/ 1442 h 1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65" h="1832">
                  <a:moveTo>
                    <a:pt x="974" y="1442"/>
                  </a:moveTo>
                  <a:lnTo>
                    <a:pt x="979" y="1425"/>
                  </a:lnTo>
                  <a:lnTo>
                    <a:pt x="772" y="1088"/>
                  </a:lnTo>
                  <a:lnTo>
                    <a:pt x="713" y="1088"/>
                  </a:lnTo>
                  <a:lnTo>
                    <a:pt x="608" y="1011"/>
                  </a:lnTo>
                  <a:lnTo>
                    <a:pt x="504" y="1009"/>
                  </a:lnTo>
                  <a:lnTo>
                    <a:pt x="405" y="970"/>
                  </a:lnTo>
                  <a:lnTo>
                    <a:pt x="170" y="1009"/>
                  </a:lnTo>
                  <a:lnTo>
                    <a:pt x="144" y="998"/>
                  </a:lnTo>
                  <a:lnTo>
                    <a:pt x="123" y="927"/>
                  </a:lnTo>
                  <a:lnTo>
                    <a:pt x="0" y="848"/>
                  </a:lnTo>
                  <a:lnTo>
                    <a:pt x="397" y="458"/>
                  </a:lnTo>
                  <a:lnTo>
                    <a:pt x="523" y="312"/>
                  </a:lnTo>
                  <a:lnTo>
                    <a:pt x="584" y="314"/>
                  </a:lnTo>
                  <a:lnTo>
                    <a:pt x="608" y="334"/>
                  </a:lnTo>
                  <a:lnTo>
                    <a:pt x="635" y="340"/>
                  </a:lnTo>
                  <a:lnTo>
                    <a:pt x="953" y="0"/>
                  </a:lnTo>
                  <a:lnTo>
                    <a:pt x="1094" y="125"/>
                  </a:lnTo>
                  <a:lnTo>
                    <a:pt x="1255" y="312"/>
                  </a:lnTo>
                  <a:lnTo>
                    <a:pt x="1434" y="440"/>
                  </a:lnTo>
                  <a:lnTo>
                    <a:pt x="1464" y="540"/>
                  </a:lnTo>
                  <a:lnTo>
                    <a:pt x="1606" y="698"/>
                  </a:lnTo>
                  <a:lnTo>
                    <a:pt x="1548" y="815"/>
                  </a:lnTo>
                  <a:lnTo>
                    <a:pt x="1632" y="932"/>
                  </a:lnTo>
                  <a:lnTo>
                    <a:pt x="2170" y="870"/>
                  </a:lnTo>
                  <a:lnTo>
                    <a:pt x="2229" y="945"/>
                  </a:lnTo>
                  <a:lnTo>
                    <a:pt x="2209" y="1037"/>
                  </a:lnTo>
                  <a:lnTo>
                    <a:pt x="2153" y="1131"/>
                  </a:lnTo>
                  <a:lnTo>
                    <a:pt x="2155" y="1191"/>
                  </a:lnTo>
                  <a:lnTo>
                    <a:pt x="2214" y="1270"/>
                  </a:lnTo>
                  <a:lnTo>
                    <a:pt x="2465" y="1468"/>
                  </a:lnTo>
                  <a:lnTo>
                    <a:pt x="2406" y="1512"/>
                  </a:lnTo>
                  <a:lnTo>
                    <a:pt x="2373" y="1512"/>
                  </a:lnTo>
                  <a:lnTo>
                    <a:pt x="2320" y="1460"/>
                  </a:lnTo>
                  <a:lnTo>
                    <a:pt x="2276" y="1462"/>
                  </a:lnTo>
                  <a:lnTo>
                    <a:pt x="2253" y="1475"/>
                  </a:lnTo>
                  <a:lnTo>
                    <a:pt x="2212" y="1468"/>
                  </a:lnTo>
                  <a:lnTo>
                    <a:pt x="2183" y="1416"/>
                  </a:lnTo>
                  <a:lnTo>
                    <a:pt x="2145" y="1465"/>
                  </a:lnTo>
                  <a:lnTo>
                    <a:pt x="2099" y="1491"/>
                  </a:lnTo>
                  <a:lnTo>
                    <a:pt x="2044" y="1540"/>
                  </a:lnTo>
                  <a:lnTo>
                    <a:pt x="1884" y="1558"/>
                  </a:lnTo>
                  <a:lnTo>
                    <a:pt x="1704" y="1624"/>
                  </a:lnTo>
                  <a:lnTo>
                    <a:pt x="1597" y="1754"/>
                  </a:lnTo>
                  <a:lnTo>
                    <a:pt x="1538" y="1832"/>
                  </a:lnTo>
                  <a:lnTo>
                    <a:pt x="1469" y="1780"/>
                  </a:lnTo>
                  <a:lnTo>
                    <a:pt x="1099" y="1467"/>
                  </a:lnTo>
                  <a:lnTo>
                    <a:pt x="1044" y="1429"/>
                  </a:lnTo>
                  <a:lnTo>
                    <a:pt x="974" y="144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7964" name="Freeform 28"/>
            <p:cNvSpPr>
              <a:spLocks/>
            </p:cNvSpPr>
            <p:nvPr/>
          </p:nvSpPr>
          <p:spPr bwMode="auto">
            <a:xfrm>
              <a:off x="5097" y="1886"/>
              <a:ext cx="218" cy="201"/>
            </a:xfrm>
            <a:custGeom>
              <a:avLst/>
              <a:gdLst>
                <a:gd name="T0" fmla="*/ 1250 w 1306"/>
                <a:gd name="T1" fmla="*/ 0 h 1207"/>
                <a:gd name="T2" fmla="*/ 1306 w 1306"/>
                <a:gd name="T3" fmla="*/ 56 h 1207"/>
                <a:gd name="T4" fmla="*/ 1306 w 1306"/>
                <a:gd name="T5" fmla="*/ 69 h 1207"/>
                <a:gd name="T6" fmla="*/ 1248 w 1306"/>
                <a:gd name="T7" fmla="*/ 160 h 1207"/>
                <a:gd name="T8" fmla="*/ 1292 w 1306"/>
                <a:gd name="T9" fmla="*/ 301 h 1207"/>
                <a:gd name="T10" fmla="*/ 1104 w 1306"/>
                <a:gd name="T11" fmla="*/ 739 h 1207"/>
                <a:gd name="T12" fmla="*/ 862 w 1306"/>
                <a:gd name="T13" fmla="*/ 1144 h 1207"/>
                <a:gd name="T14" fmla="*/ 829 w 1306"/>
                <a:gd name="T15" fmla="*/ 1207 h 1207"/>
                <a:gd name="T16" fmla="*/ 411 w 1306"/>
                <a:gd name="T17" fmla="*/ 940 h 1207"/>
                <a:gd name="T18" fmla="*/ 168 w 1306"/>
                <a:gd name="T19" fmla="*/ 741 h 1207"/>
                <a:gd name="T20" fmla="*/ 110 w 1306"/>
                <a:gd name="T21" fmla="*/ 669 h 1207"/>
                <a:gd name="T22" fmla="*/ 107 w 1306"/>
                <a:gd name="T23" fmla="*/ 607 h 1207"/>
                <a:gd name="T24" fmla="*/ 162 w 1306"/>
                <a:gd name="T25" fmla="*/ 513 h 1207"/>
                <a:gd name="T26" fmla="*/ 185 w 1306"/>
                <a:gd name="T27" fmla="*/ 420 h 1207"/>
                <a:gd name="T28" fmla="*/ 119 w 1306"/>
                <a:gd name="T29" fmla="*/ 339 h 1207"/>
                <a:gd name="T30" fmla="*/ 102 w 1306"/>
                <a:gd name="T31" fmla="*/ 276 h 1207"/>
                <a:gd name="T32" fmla="*/ 0 w 1306"/>
                <a:gd name="T33" fmla="*/ 132 h 1207"/>
                <a:gd name="T34" fmla="*/ 399 w 1306"/>
                <a:gd name="T35" fmla="*/ 132 h 1207"/>
                <a:gd name="T36" fmla="*/ 405 w 1306"/>
                <a:gd name="T37" fmla="*/ 58 h 1207"/>
                <a:gd name="T38" fmla="*/ 526 w 1306"/>
                <a:gd name="T39" fmla="*/ 17 h 1207"/>
                <a:gd name="T40" fmla="*/ 540 w 1306"/>
                <a:gd name="T41" fmla="*/ 113 h 1207"/>
                <a:gd name="T42" fmla="*/ 1250 w 1306"/>
                <a:gd name="T43" fmla="*/ 0 h 1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06" h="1207">
                  <a:moveTo>
                    <a:pt x="1250" y="0"/>
                  </a:moveTo>
                  <a:lnTo>
                    <a:pt x="1306" y="56"/>
                  </a:lnTo>
                  <a:lnTo>
                    <a:pt x="1306" y="69"/>
                  </a:lnTo>
                  <a:lnTo>
                    <a:pt x="1248" y="160"/>
                  </a:lnTo>
                  <a:lnTo>
                    <a:pt x="1292" y="301"/>
                  </a:lnTo>
                  <a:lnTo>
                    <a:pt x="1104" y="739"/>
                  </a:lnTo>
                  <a:lnTo>
                    <a:pt x="862" y="1144"/>
                  </a:lnTo>
                  <a:lnTo>
                    <a:pt x="829" y="1207"/>
                  </a:lnTo>
                  <a:lnTo>
                    <a:pt x="411" y="940"/>
                  </a:lnTo>
                  <a:lnTo>
                    <a:pt x="168" y="741"/>
                  </a:lnTo>
                  <a:lnTo>
                    <a:pt x="110" y="669"/>
                  </a:lnTo>
                  <a:lnTo>
                    <a:pt x="107" y="607"/>
                  </a:lnTo>
                  <a:lnTo>
                    <a:pt x="162" y="513"/>
                  </a:lnTo>
                  <a:lnTo>
                    <a:pt x="185" y="420"/>
                  </a:lnTo>
                  <a:lnTo>
                    <a:pt x="119" y="339"/>
                  </a:lnTo>
                  <a:lnTo>
                    <a:pt x="102" y="276"/>
                  </a:lnTo>
                  <a:lnTo>
                    <a:pt x="0" y="132"/>
                  </a:lnTo>
                  <a:lnTo>
                    <a:pt x="399" y="132"/>
                  </a:lnTo>
                  <a:lnTo>
                    <a:pt x="405" y="58"/>
                  </a:lnTo>
                  <a:lnTo>
                    <a:pt x="526" y="17"/>
                  </a:lnTo>
                  <a:lnTo>
                    <a:pt x="540" y="113"/>
                  </a:lnTo>
                  <a:lnTo>
                    <a:pt x="1250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7965" name="Freeform 29"/>
            <p:cNvSpPr>
              <a:spLocks/>
            </p:cNvSpPr>
            <p:nvPr/>
          </p:nvSpPr>
          <p:spPr bwMode="auto">
            <a:xfrm>
              <a:off x="3450" y="773"/>
              <a:ext cx="274" cy="166"/>
            </a:xfrm>
            <a:custGeom>
              <a:avLst/>
              <a:gdLst>
                <a:gd name="T0" fmla="*/ 60 w 1648"/>
                <a:gd name="T1" fmla="*/ 469 h 996"/>
                <a:gd name="T2" fmla="*/ 97 w 1648"/>
                <a:gd name="T3" fmla="*/ 187 h 996"/>
                <a:gd name="T4" fmla="*/ 78 w 1648"/>
                <a:gd name="T5" fmla="*/ 157 h 996"/>
                <a:gd name="T6" fmla="*/ 46 w 1648"/>
                <a:gd name="T7" fmla="*/ 157 h 996"/>
                <a:gd name="T8" fmla="*/ 0 w 1648"/>
                <a:gd name="T9" fmla="*/ 89 h 996"/>
                <a:gd name="T10" fmla="*/ 42 w 1648"/>
                <a:gd name="T11" fmla="*/ 87 h 996"/>
                <a:gd name="T12" fmla="*/ 58 w 1648"/>
                <a:gd name="T13" fmla="*/ 65 h 996"/>
                <a:gd name="T14" fmla="*/ 112 w 1648"/>
                <a:gd name="T15" fmla="*/ 63 h 996"/>
                <a:gd name="T16" fmla="*/ 129 w 1648"/>
                <a:gd name="T17" fmla="*/ 75 h 996"/>
                <a:gd name="T18" fmla="*/ 157 w 1648"/>
                <a:gd name="T19" fmla="*/ 54 h 996"/>
                <a:gd name="T20" fmla="*/ 209 w 1648"/>
                <a:gd name="T21" fmla="*/ 51 h 996"/>
                <a:gd name="T22" fmla="*/ 285 w 1648"/>
                <a:gd name="T23" fmla="*/ 0 h 996"/>
                <a:gd name="T24" fmla="*/ 336 w 1648"/>
                <a:gd name="T25" fmla="*/ 51 h 996"/>
                <a:gd name="T26" fmla="*/ 478 w 1648"/>
                <a:gd name="T27" fmla="*/ 73 h 996"/>
                <a:gd name="T28" fmla="*/ 556 w 1648"/>
                <a:gd name="T29" fmla="*/ 97 h 996"/>
                <a:gd name="T30" fmla="*/ 677 w 1648"/>
                <a:gd name="T31" fmla="*/ 84 h 996"/>
                <a:gd name="T32" fmla="*/ 730 w 1648"/>
                <a:gd name="T33" fmla="*/ 31 h 996"/>
                <a:gd name="T34" fmla="*/ 967 w 1648"/>
                <a:gd name="T35" fmla="*/ 31 h 996"/>
                <a:gd name="T36" fmla="*/ 1006 w 1648"/>
                <a:gd name="T37" fmla="*/ 49 h 996"/>
                <a:gd name="T38" fmla="*/ 1286 w 1648"/>
                <a:gd name="T39" fmla="*/ 34 h 996"/>
                <a:gd name="T40" fmla="*/ 1291 w 1648"/>
                <a:gd name="T41" fmla="*/ 93 h 996"/>
                <a:gd name="T42" fmla="*/ 1349 w 1648"/>
                <a:gd name="T43" fmla="*/ 199 h 996"/>
                <a:gd name="T44" fmla="*/ 1369 w 1648"/>
                <a:gd name="T45" fmla="*/ 247 h 996"/>
                <a:gd name="T46" fmla="*/ 1365 w 1648"/>
                <a:gd name="T47" fmla="*/ 360 h 996"/>
                <a:gd name="T48" fmla="*/ 1383 w 1648"/>
                <a:gd name="T49" fmla="*/ 394 h 996"/>
                <a:gd name="T50" fmla="*/ 1422 w 1648"/>
                <a:gd name="T51" fmla="*/ 401 h 996"/>
                <a:gd name="T52" fmla="*/ 1431 w 1648"/>
                <a:gd name="T53" fmla="*/ 385 h 996"/>
                <a:gd name="T54" fmla="*/ 1477 w 1648"/>
                <a:gd name="T55" fmla="*/ 380 h 996"/>
                <a:gd name="T56" fmla="*/ 1505 w 1648"/>
                <a:gd name="T57" fmla="*/ 387 h 996"/>
                <a:gd name="T58" fmla="*/ 1645 w 1648"/>
                <a:gd name="T59" fmla="*/ 553 h 996"/>
                <a:gd name="T60" fmla="*/ 1648 w 1648"/>
                <a:gd name="T61" fmla="*/ 660 h 996"/>
                <a:gd name="T62" fmla="*/ 1440 w 1648"/>
                <a:gd name="T63" fmla="*/ 522 h 996"/>
                <a:gd name="T64" fmla="*/ 1402 w 1648"/>
                <a:gd name="T65" fmla="*/ 536 h 996"/>
                <a:gd name="T66" fmla="*/ 1383 w 1648"/>
                <a:gd name="T67" fmla="*/ 553 h 996"/>
                <a:gd name="T68" fmla="*/ 1380 w 1648"/>
                <a:gd name="T69" fmla="*/ 594 h 996"/>
                <a:gd name="T70" fmla="*/ 1395 w 1648"/>
                <a:gd name="T71" fmla="*/ 642 h 996"/>
                <a:gd name="T72" fmla="*/ 1387 w 1648"/>
                <a:gd name="T73" fmla="*/ 665 h 996"/>
                <a:gd name="T74" fmla="*/ 1325 w 1648"/>
                <a:gd name="T75" fmla="*/ 684 h 996"/>
                <a:gd name="T76" fmla="*/ 1305 w 1648"/>
                <a:gd name="T77" fmla="*/ 686 h 996"/>
                <a:gd name="T78" fmla="*/ 1131 w 1648"/>
                <a:gd name="T79" fmla="*/ 829 h 996"/>
                <a:gd name="T80" fmla="*/ 1052 w 1648"/>
                <a:gd name="T81" fmla="*/ 872 h 996"/>
                <a:gd name="T82" fmla="*/ 995 w 1648"/>
                <a:gd name="T83" fmla="*/ 860 h 996"/>
                <a:gd name="T84" fmla="*/ 949 w 1648"/>
                <a:gd name="T85" fmla="*/ 787 h 996"/>
                <a:gd name="T86" fmla="*/ 822 w 1648"/>
                <a:gd name="T87" fmla="*/ 984 h 996"/>
                <a:gd name="T88" fmla="*/ 786 w 1648"/>
                <a:gd name="T89" fmla="*/ 977 h 996"/>
                <a:gd name="T90" fmla="*/ 767 w 1648"/>
                <a:gd name="T91" fmla="*/ 959 h 996"/>
                <a:gd name="T92" fmla="*/ 726 w 1648"/>
                <a:gd name="T93" fmla="*/ 966 h 996"/>
                <a:gd name="T94" fmla="*/ 699 w 1648"/>
                <a:gd name="T95" fmla="*/ 989 h 996"/>
                <a:gd name="T96" fmla="*/ 602 w 1648"/>
                <a:gd name="T97" fmla="*/ 996 h 996"/>
                <a:gd name="T98" fmla="*/ 586 w 1648"/>
                <a:gd name="T99" fmla="*/ 977 h 996"/>
                <a:gd name="T100" fmla="*/ 570 w 1648"/>
                <a:gd name="T101" fmla="*/ 837 h 996"/>
                <a:gd name="T102" fmla="*/ 494 w 1648"/>
                <a:gd name="T103" fmla="*/ 727 h 996"/>
                <a:gd name="T104" fmla="*/ 368 w 1648"/>
                <a:gd name="T105" fmla="*/ 704 h 996"/>
                <a:gd name="T106" fmla="*/ 283 w 1648"/>
                <a:gd name="T107" fmla="*/ 621 h 996"/>
                <a:gd name="T108" fmla="*/ 244 w 1648"/>
                <a:gd name="T109" fmla="*/ 614 h 996"/>
                <a:gd name="T110" fmla="*/ 60 w 1648"/>
                <a:gd name="T111" fmla="*/ 469 h 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8" h="996">
                  <a:moveTo>
                    <a:pt x="60" y="469"/>
                  </a:moveTo>
                  <a:lnTo>
                    <a:pt x="97" y="187"/>
                  </a:lnTo>
                  <a:lnTo>
                    <a:pt x="78" y="157"/>
                  </a:lnTo>
                  <a:lnTo>
                    <a:pt x="46" y="157"/>
                  </a:lnTo>
                  <a:lnTo>
                    <a:pt x="0" y="89"/>
                  </a:lnTo>
                  <a:lnTo>
                    <a:pt x="42" y="87"/>
                  </a:lnTo>
                  <a:lnTo>
                    <a:pt x="58" y="65"/>
                  </a:lnTo>
                  <a:lnTo>
                    <a:pt x="112" y="63"/>
                  </a:lnTo>
                  <a:lnTo>
                    <a:pt x="129" y="75"/>
                  </a:lnTo>
                  <a:lnTo>
                    <a:pt x="157" y="54"/>
                  </a:lnTo>
                  <a:lnTo>
                    <a:pt x="209" y="51"/>
                  </a:lnTo>
                  <a:lnTo>
                    <a:pt x="285" y="0"/>
                  </a:lnTo>
                  <a:lnTo>
                    <a:pt x="336" y="51"/>
                  </a:lnTo>
                  <a:lnTo>
                    <a:pt x="478" y="73"/>
                  </a:lnTo>
                  <a:lnTo>
                    <a:pt x="556" y="97"/>
                  </a:lnTo>
                  <a:lnTo>
                    <a:pt x="677" y="84"/>
                  </a:lnTo>
                  <a:lnTo>
                    <a:pt x="730" y="31"/>
                  </a:lnTo>
                  <a:lnTo>
                    <a:pt x="967" y="31"/>
                  </a:lnTo>
                  <a:lnTo>
                    <a:pt x="1006" y="49"/>
                  </a:lnTo>
                  <a:lnTo>
                    <a:pt x="1286" y="34"/>
                  </a:lnTo>
                  <a:lnTo>
                    <a:pt x="1291" y="93"/>
                  </a:lnTo>
                  <a:lnTo>
                    <a:pt x="1349" y="199"/>
                  </a:lnTo>
                  <a:lnTo>
                    <a:pt x="1369" y="247"/>
                  </a:lnTo>
                  <a:lnTo>
                    <a:pt x="1365" y="360"/>
                  </a:lnTo>
                  <a:lnTo>
                    <a:pt x="1383" y="394"/>
                  </a:lnTo>
                  <a:lnTo>
                    <a:pt x="1422" y="401"/>
                  </a:lnTo>
                  <a:lnTo>
                    <a:pt x="1431" y="385"/>
                  </a:lnTo>
                  <a:lnTo>
                    <a:pt x="1477" y="380"/>
                  </a:lnTo>
                  <a:lnTo>
                    <a:pt x="1505" y="387"/>
                  </a:lnTo>
                  <a:lnTo>
                    <a:pt x="1645" y="553"/>
                  </a:lnTo>
                  <a:lnTo>
                    <a:pt x="1648" y="660"/>
                  </a:lnTo>
                  <a:lnTo>
                    <a:pt x="1440" y="522"/>
                  </a:lnTo>
                  <a:lnTo>
                    <a:pt x="1402" y="536"/>
                  </a:lnTo>
                  <a:lnTo>
                    <a:pt x="1383" y="553"/>
                  </a:lnTo>
                  <a:lnTo>
                    <a:pt x="1380" y="594"/>
                  </a:lnTo>
                  <a:lnTo>
                    <a:pt x="1395" y="642"/>
                  </a:lnTo>
                  <a:lnTo>
                    <a:pt x="1387" y="665"/>
                  </a:lnTo>
                  <a:lnTo>
                    <a:pt x="1325" y="684"/>
                  </a:lnTo>
                  <a:lnTo>
                    <a:pt x="1305" y="686"/>
                  </a:lnTo>
                  <a:lnTo>
                    <a:pt x="1131" y="829"/>
                  </a:lnTo>
                  <a:lnTo>
                    <a:pt x="1052" y="872"/>
                  </a:lnTo>
                  <a:lnTo>
                    <a:pt x="995" y="860"/>
                  </a:lnTo>
                  <a:lnTo>
                    <a:pt x="949" y="787"/>
                  </a:lnTo>
                  <a:lnTo>
                    <a:pt x="822" y="984"/>
                  </a:lnTo>
                  <a:lnTo>
                    <a:pt x="786" y="977"/>
                  </a:lnTo>
                  <a:lnTo>
                    <a:pt x="767" y="959"/>
                  </a:lnTo>
                  <a:lnTo>
                    <a:pt x="726" y="966"/>
                  </a:lnTo>
                  <a:lnTo>
                    <a:pt x="699" y="989"/>
                  </a:lnTo>
                  <a:lnTo>
                    <a:pt x="602" y="996"/>
                  </a:lnTo>
                  <a:lnTo>
                    <a:pt x="586" y="977"/>
                  </a:lnTo>
                  <a:lnTo>
                    <a:pt x="570" y="837"/>
                  </a:lnTo>
                  <a:lnTo>
                    <a:pt x="494" y="727"/>
                  </a:lnTo>
                  <a:lnTo>
                    <a:pt x="368" y="704"/>
                  </a:lnTo>
                  <a:lnTo>
                    <a:pt x="283" y="621"/>
                  </a:lnTo>
                  <a:lnTo>
                    <a:pt x="244" y="614"/>
                  </a:lnTo>
                  <a:lnTo>
                    <a:pt x="60" y="46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7966" name="Freeform 30"/>
            <p:cNvSpPr>
              <a:spLocks/>
            </p:cNvSpPr>
            <p:nvPr/>
          </p:nvSpPr>
          <p:spPr bwMode="auto">
            <a:xfrm>
              <a:off x="3453" y="851"/>
              <a:ext cx="321" cy="152"/>
            </a:xfrm>
            <a:custGeom>
              <a:avLst/>
              <a:gdLst>
                <a:gd name="T0" fmla="*/ 0 w 1925"/>
                <a:gd name="T1" fmla="*/ 181 h 911"/>
                <a:gd name="T2" fmla="*/ 41 w 1925"/>
                <a:gd name="T3" fmla="*/ 0 h 911"/>
                <a:gd name="T4" fmla="*/ 226 w 1925"/>
                <a:gd name="T5" fmla="*/ 145 h 911"/>
                <a:gd name="T6" fmla="*/ 266 w 1925"/>
                <a:gd name="T7" fmla="*/ 151 h 911"/>
                <a:gd name="T8" fmla="*/ 347 w 1925"/>
                <a:gd name="T9" fmla="*/ 235 h 911"/>
                <a:gd name="T10" fmla="*/ 475 w 1925"/>
                <a:gd name="T11" fmla="*/ 257 h 911"/>
                <a:gd name="T12" fmla="*/ 553 w 1925"/>
                <a:gd name="T13" fmla="*/ 372 h 911"/>
                <a:gd name="T14" fmla="*/ 569 w 1925"/>
                <a:gd name="T15" fmla="*/ 510 h 911"/>
                <a:gd name="T16" fmla="*/ 586 w 1925"/>
                <a:gd name="T17" fmla="*/ 530 h 911"/>
                <a:gd name="T18" fmla="*/ 679 w 1925"/>
                <a:gd name="T19" fmla="*/ 521 h 911"/>
                <a:gd name="T20" fmla="*/ 706 w 1925"/>
                <a:gd name="T21" fmla="*/ 497 h 911"/>
                <a:gd name="T22" fmla="*/ 748 w 1925"/>
                <a:gd name="T23" fmla="*/ 491 h 911"/>
                <a:gd name="T24" fmla="*/ 767 w 1925"/>
                <a:gd name="T25" fmla="*/ 507 h 911"/>
                <a:gd name="T26" fmla="*/ 808 w 1925"/>
                <a:gd name="T27" fmla="*/ 515 h 911"/>
                <a:gd name="T28" fmla="*/ 930 w 1925"/>
                <a:gd name="T29" fmla="*/ 322 h 911"/>
                <a:gd name="T30" fmla="*/ 977 w 1925"/>
                <a:gd name="T31" fmla="*/ 391 h 911"/>
                <a:gd name="T32" fmla="*/ 1035 w 1925"/>
                <a:gd name="T33" fmla="*/ 402 h 911"/>
                <a:gd name="T34" fmla="*/ 1113 w 1925"/>
                <a:gd name="T35" fmla="*/ 360 h 911"/>
                <a:gd name="T36" fmla="*/ 1286 w 1925"/>
                <a:gd name="T37" fmla="*/ 216 h 911"/>
                <a:gd name="T38" fmla="*/ 1306 w 1925"/>
                <a:gd name="T39" fmla="*/ 215 h 911"/>
                <a:gd name="T40" fmla="*/ 1369 w 1925"/>
                <a:gd name="T41" fmla="*/ 196 h 911"/>
                <a:gd name="T42" fmla="*/ 1379 w 1925"/>
                <a:gd name="T43" fmla="*/ 175 h 911"/>
                <a:gd name="T44" fmla="*/ 1364 w 1925"/>
                <a:gd name="T45" fmla="*/ 130 h 911"/>
                <a:gd name="T46" fmla="*/ 1366 w 1925"/>
                <a:gd name="T47" fmla="*/ 84 h 911"/>
                <a:gd name="T48" fmla="*/ 1381 w 1925"/>
                <a:gd name="T49" fmla="*/ 69 h 911"/>
                <a:gd name="T50" fmla="*/ 1420 w 1925"/>
                <a:gd name="T51" fmla="*/ 55 h 911"/>
                <a:gd name="T52" fmla="*/ 1629 w 1925"/>
                <a:gd name="T53" fmla="*/ 189 h 911"/>
                <a:gd name="T54" fmla="*/ 1925 w 1925"/>
                <a:gd name="T55" fmla="*/ 583 h 911"/>
                <a:gd name="T56" fmla="*/ 1576 w 1925"/>
                <a:gd name="T57" fmla="*/ 506 h 911"/>
                <a:gd name="T58" fmla="*/ 1475 w 1925"/>
                <a:gd name="T59" fmla="*/ 508 h 911"/>
                <a:gd name="T60" fmla="*/ 1073 w 1925"/>
                <a:gd name="T61" fmla="*/ 853 h 911"/>
                <a:gd name="T62" fmla="*/ 1043 w 1925"/>
                <a:gd name="T63" fmla="*/ 848 h 911"/>
                <a:gd name="T64" fmla="*/ 903 w 1925"/>
                <a:gd name="T65" fmla="*/ 775 h 911"/>
                <a:gd name="T66" fmla="*/ 888 w 1925"/>
                <a:gd name="T67" fmla="*/ 782 h 911"/>
                <a:gd name="T68" fmla="*/ 884 w 1925"/>
                <a:gd name="T69" fmla="*/ 911 h 911"/>
                <a:gd name="T70" fmla="*/ 850 w 1925"/>
                <a:gd name="T71" fmla="*/ 908 h 911"/>
                <a:gd name="T72" fmla="*/ 807 w 1925"/>
                <a:gd name="T73" fmla="*/ 904 h 911"/>
                <a:gd name="T74" fmla="*/ 714 w 1925"/>
                <a:gd name="T75" fmla="*/ 842 h 911"/>
                <a:gd name="T76" fmla="*/ 648 w 1925"/>
                <a:gd name="T77" fmla="*/ 833 h 911"/>
                <a:gd name="T78" fmla="*/ 628 w 1925"/>
                <a:gd name="T79" fmla="*/ 859 h 911"/>
                <a:gd name="T80" fmla="*/ 604 w 1925"/>
                <a:gd name="T81" fmla="*/ 852 h 911"/>
                <a:gd name="T82" fmla="*/ 555 w 1925"/>
                <a:gd name="T83" fmla="*/ 802 h 911"/>
                <a:gd name="T84" fmla="*/ 467 w 1925"/>
                <a:gd name="T85" fmla="*/ 798 h 911"/>
                <a:gd name="T86" fmla="*/ 389 w 1925"/>
                <a:gd name="T87" fmla="*/ 672 h 911"/>
                <a:gd name="T88" fmla="*/ 344 w 1925"/>
                <a:gd name="T89" fmla="*/ 662 h 911"/>
                <a:gd name="T90" fmla="*/ 243 w 1925"/>
                <a:gd name="T91" fmla="*/ 470 h 911"/>
                <a:gd name="T92" fmla="*/ 208 w 1925"/>
                <a:gd name="T93" fmla="*/ 427 h 911"/>
                <a:gd name="T94" fmla="*/ 198 w 1925"/>
                <a:gd name="T95" fmla="*/ 312 h 911"/>
                <a:gd name="T96" fmla="*/ 100 w 1925"/>
                <a:gd name="T97" fmla="*/ 219 h 911"/>
                <a:gd name="T98" fmla="*/ 32 w 1925"/>
                <a:gd name="T99" fmla="*/ 210 h 911"/>
                <a:gd name="T100" fmla="*/ 0 w 1925"/>
                <a:gd name="T101" fmla="*/ 181 h 9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925" h="911">
                  <a:moveTo>
                    <a:pt x="0" y="181"/>
                  </a:moveTo>
                  <a:lnTo>
                    <a:pt x="41" y="0"/>
                  </a:lnTo>
                  <a:lnTo>
                    <a:pt x="226" y="145"/>
                  </a:lnTo>
                  <a:lnTo>
                    <a:pt x="266" y="151"/>
                  </a:lnTo>
                  <a:lnTo>
                    <a:pt x="347" y="235"/>
                  </a:lnTo>
                  <a:lnTo>
                    <a:pt x="475" y="257"/>
                  </a:lnTo>
                  <a:lnTo>
                    <a:pt x="553" y="372"/>
                  </a:lnTo>
                  <a:lnTo>
                    <a:pt x="569" y="510"/>
                  </a:lnTo>
                  <a:lnTo>
                    <a:pt x="586" y="530"/>
                  </a:lnTo>
                  <a:lnTo>
                    <a:pt x="679" y="521"/>
                  </a:lnTo>
                  <a:lnTo>
                    <a:pt x="706" y="497"/>
                  </a:lnTo>
                  <a:lnTo>
                    <a:pt x="748" y="491"/>
                  </a:lnTo>
                  <a:lnTo>
                    <a:pt x="767" y="507"/>
                  </a:lnTo>
                  <a:lnTo>
                    <a:pt x="808" y="515"/>
                  </a:lnTo>
                  <a:lnTo>
                    <a:pt x="930" y="322"/>
                  </a:lnTo>
                  <a:lnTo>
                    <a:pt x="977" y="391"/>
                  </a:lnTo>
                  <a:lnTo>
                    <a:pt x="1035" y="402"/>
                  </a:lnTo>
                  <a:lnTo>
                    <a:pt x="1113" y="360"/>
                  </a:lnTo>
                  <a:lnTo>
                    <a:pt x="1286" y="216"/>
                  </a:lnTo>
                  <a:lnTo>
                    <a:pt x="1306" y="215"/>
                  </a:lnTo>
                  <a:lnTo>
                    <a:pt x="1369" y="196"/>
                  </a:lnTo>
                  <a:lnTo>
                    <a:pt x="1379" y="175"/>
                  </a:lnTo>
                  <a:lnTo>
                    <a:pt x="1364" y="130"/>
                  </a:lnTo>
                  <a:lnTo>
                    <a:pt x="1366" y="84"/>
                  </a:lnTo>
                  <a:lnTo>
                    <a:pt x="1381" y="69"/>
                  </a:lnTo>
                  <a:lnTo>
                    <a:pt x="1420" y="55"/>
                  </a:lnTo>
                  <a:lnTo>
                    <a:pt x="1629" y="189"/>
                  </a:lnTo>
                  <a:lnTo>
                    <a:pt x="1925" y="583"/>
                  </a:lnTo>
                  <a:lnTo>
                    <a:pt x="1576" y="506"/>
                  </a:lnTo>
                  <a:lnTo>
                    <a:pt x="1475" y="508"/>
                  </a:lnTo>
                  <a:lnTo>
                    <a:pt x="1073" y="853"/>
                  </a:lnTo>
                  <a:lnTo>
                    <a:pt x="1043" y="848"/>
                  </a:lnTo>
                  <a:lnTo>
                    <a:pt x="903" y="775"/>
                  </a:lnTo>
                  <a:lnTo>
                    <a:pt x="888" y="782"/>
                  </a:lnTo>
                  <a:lnTo>
                    <a:pt x="884" y="911"/>
                  </a:lnTo>
                  <a:lnTo>
                    <a:pt x="850" y="908"/>
                  </a:lnTo>
                  <a:lnTo>
                    <a:pt x="807" y="904"/>
                  </a:lnTo>
                  <a:lnTo>
                    <a:pt x="714" y="842"/>
                  </a:lnTo>
                  <a:lnTo>
                    <a:pt x="648" y="833"/>
                  </a:lnTo>
                  <a:lnTo>
                    <a:pt x="628" y="859"/>
                  </a:lnTo>
                  <a:lnTo>
                    <a:pt x="604" y="852"/>
                  </a:lnTo>
                  <a:lnTo>
                    <a:pt x="555" y="802"/>
                  </a:lnTo>
                  <a:lnTo>
                    <a:pt x="467" y="798"/>
                  </a:lnTo>
                  <a:lnTo>
                    <a:pt x="389" y="672"/>
                  </a:lnTo>
                  <a:lnTo>
                    <a:pt x="344" y="662"/>
                  </a:lnTo>
                  <a:lnTo>
                    <a:pt x="243" y="470"/>
                  </a:lnTo>
                  <a:lnTo>
                    <a:pt x="208" y="427"/>
                  </a:lnTo>
                  <a:lnTo>
                    <a:pt x="198" y="312"/>
                  </a:lnTo>
                  <a:lnTo>
                    <a:pt x="100" y="219"/>
                  </a:lnTo>
                  <a:lnTo>
                    <a:pt x="32" y="210"/>
                  </a:lnTo>
                  <a:lnTo>
                    <a:pt x="0" y="18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7967" name="Freeform 31"/>
            <p:cNvSpPr>
              <a:spLocks/>
            </p:cNvSpPr>
            <p:nvPr/>
          </p:nvSpPr>
          <p:spPr bwMode="auto">
            <a:xfrm>
              <a:off x="2999" y="1700"/>
              <a:ext cx="406" cy="179"/>
            </a:xfrm>
            <a:custGeom>
              <a:avLst/>
              <a:gdLst>
                <a:gd name="T0" fmla="*/ 235 w 2438"/>
                <a:gd name="T1" fmla="*/ 138 h 1074"/>
                <a:gd name="T2" fmla="*/ 341 w 2438"/>
                <a:gd name="T3" fmla="*/ 199 h 1074"/>
                <a:gd name="T4" fmla="*/ 583 w 2438"/>
                <a:gd name="T5" fmla="*/ 170 h 1074"/>
                <a:gd name="T6" fmla="*/ 851 w 2438"/>
                <a:gd name="T7" fmla="*/ 122 h 1074"/>
                <a:gd name="T8" fmla="*/ 1129 w 2438"/>
                <a:gd name="T9" fmla="*/ 141 h 1074"/>
                <a:gd name="T10" fmla="*/ 1291 w 2438"/>
                <a:gd name="T11" fmla="*/ 162 h 1074"/>
                <a:gd name="T12" fmla="*/ 1391 w 2438"/>
                <a:gd name="T13" fmla="*/ 141 h 1074"/>
                <a:gd name="T14" fmla="*/ 1655 w 2438"/>
                <a:gd name="T15" fmla="*/ 0 h 1074"/>
                <a:gd name="T16" fmla="*/ 2001 w 2438"/>
                <a:gd name="T17" fmla="*/ 146 h 1074"/>
                <a:gd name="T18" fmla="*/ 2052 w 2438"/>
                <a:gd name="T19" fmla="*/ 13 h 1074"/>
                <a:gd name="T20" fmla="*/ 2206 w 2438"/>
                <a:gd name="T21" fmla="*/ 218 h 1074"/>
                <a:gd name="T22" fmla="*/ 2244 w 2438"/>
                <a:gd name="T23" fmla="*/ 343 h 1074"/>
                <a:gd name="T24" fmla="*/ 2349 w 2438"/>
                <a:gd name="T25" fmla="*/ 470 h 1074"/>
                <a:gd name="T26" fmla="*/ 2417 w 2438"/>
                <a:gd name="T27" fmla="*/ 491 h 1074"/>
                <a:gd name="T28" fmla="*/ 2398 w 2438"/>
                <a:gd name="T29" fmla="*/ 659 h 1074"/>
                <a:gd name="T30" fmla="*/ 2271 w 2438"/>
                <a:gd name="T31" fmla="*/ 734 h 1074"/>
                <a:gd name="T32" fmla="*/ 2101 w 2438"/>
                <a:gd name="T33" fmla="*/ 1028 h 1074"/>
                <a:gd name="T34" fmla="*/ 1747 w 2438"/>
                <a:gd name="T35" fmla="*/ 1024 h 1074"/>
                <a:gd name="T36" fmla="*/ 1594 w 2438"/>
                <a:gd name="T37" fmla="*/ 1031 h 1074"/>
                <a:gd name="T38" fmla="*/ 1348 w 2438"/>
                <a:gd name="T39" fmla="*/ 1055 h 1074"/>
                <a:gd name="T40" fmla="*/ 1396 w 2438"/>
                <a:gd name="T41" fmla="*/ 966 h 1074"/>
                <a:gd name="T42" fmla="*/ 1398 w 2438"/>
                <a:gd name="T43" fmla="*/ 905 h 1074"/>
                <a:gd name="T44" fmla="*/ 1326 w 2438"/>
                <a:gd name="T45" fmla="*/ 1024 h 1074"/>
                <a:gd name="T46" fmla="*/ 1037 w 2438"/>
                <a:gd name="T47" fmla="*/ 1072 h 1074"/>
                <a:gd name="T48" fmla="*/ 953 w 2438"/>
                <a:gd name="T49" fmla="*/ 966 h 1074"/>
                <a:gd name="T50" fmla="*/ 859 w 2438"/>
                <a:gd name="T51" fmla="*/ 842 h 1074"/>
                <a:gd name="T52" fmla="*/ 506 w 2438"/>
                <a:gd name="T53" fmla="*/ 680 h 1074"/>
                <a:gd name="T54" fmla="*/ 260 w 2438"/>
                <a:gd name="T55" fmla="*/ 627 h 1074"/>
                <a:gd name="T56" fmla="*/ 182 w 2438"/>
                <a:gd name="T57" fmla="*/ 592 h 1074"/>
                <a:gd name="T58" fmla="*/ 130 w 2438"/>
                <a:gd name="T59" fmla="*/ 604 h 1074"/>
                <a:gd name="T60" fmla="*/ 111 w 2438"/>
                <a:gd name="T61" fmla="*/ 567 h 1074"/>
                <a:gd name="T62" fmla="*/ 122 w 2438"/>
                <a:gd name="T63" fmla="*/ 262 h 10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438" h="1074">
                  <a:moveTo>
                    <a:pt x="111" y="159"/>
                  </a:moveTo>
                  <a:lnTo>
                    <a:pt x="235" y="138"/>
                  </a:lnTo>
                  <a:lnTo>
                    <a:pt x="305" y="170"/>
                  </a:lnTo>
                  <a:lnTo>
                    <a:pt x="341" y="199"/>
                  </a:lnTo>
                  <a:lnTo>
                    <a:pt x="422" y="199"/>
                  </a:lnTo>
                  <a:lnTo>
                    <a:pt x="583" y="170"/>
                  </a:lnTo>
                  <a:lnTo>
                    <a:pt x="732" y="105"/>
                  </a:lnTo>
                  <a:lnTo>
                    <a:pt x="851" y="122"/>
                  </a:lnTo>
                  <a:lnTo>
                    <a:pt x="880" y="130"/>
                  </a:lnTo>
                  <a:lnTo>
                    <a:pt x="1129" y="141"/>
                  </a:lnTo>
                  <a:lnTo>
                    <a:pt x="1164" y="162"/>
                  </a:lnTo>
                  <a:lnTo>
                    <a:pt x="1291" y="162"/>
                  </a:lnTo>
                  <a:lnTo>
                    <a:pt x="1302" y="146"/>
                  </a:lnTo>
                  <a:lnTo>
                    <a:pt x="1391" y="141"/>
                  </a:lnTo>
                  <a:lnTo>
                    <a:pt x="1479" y="119"/>
                  </a:lnTo>
                  <a:lnTo>
                    <a:pt x="1655" y="0"/>
                  </a:lnTo>
                  <a:lnTo>
                    <a:pt x="1960" y="192"/>
                  </a:lnTo>
                  <a:lnTo>
                    <a:pt x="2001" y="146"/>
                  </a:lnTo>
                  <a:lnTo>
                    <a:pt x="2001" y="89"/>
                  </a:lnTo>
                  <a:lnTo>
                    <a:pt x="2052" y="13"/>
                  </a:lnTo>
                  <a:lnTo>
                    <a:pt x="2079" y="16"/>
                  </a:lnTo>
                  <a:lnTo>
                    <a:pt x="2206" y="218"/>
                  </a:lnTo>
                  <a:lnTo>
                    <a:pt x="2208" y="262"/>
                  </a:lnTo>
                  <a:lnTo>
                    <a:pt x="2244" y="343"/>
                  </a:lnTo>
                  <a:lnTo>
                    <a:pt x="2314" y="429"/>
                  </a:lnTo>
                  <a:lnTo>
                    <a:pt x="2349" y="470"/>
                  </a:lnTo>
                  <a:lnTo>
                    <a:pt x="2387" y="470"/>
                  </a:lnTo>
                  <a:lnTo>
                    <a:pt x="2417" y="491"/>
                  </a:lnTo>
                  <a:lnTo>
                    <a:pt x="2438" y="596"/>
                  </a:lnTo>
                  <a:lnTo>
                    <a:pt x="2398" y="659"/>
                  </a:lnTo>
                  <a:lnTo>
                    <a:pt x="2341" y="710"/>
                  </a:lnTo>
                  <a:lnTo>
                    <a:pt x="2271" y="734"/>
                  </a:lnTo>
                  <a:lnTo>
                    <a:pt x="2144" y="953"/>
                  </a:lnTo>
                  <a:lnTo>
                    <a:pt x="2101" y="1028"/>
                  </a:lnTo>
                  <a:lnTo>
                    <a:pt x="1776" y="1037"/>
                  </a:lnTo>
                  <a:lnTo>
                    <a:pt x="1747" y="1024"/>
                  </a:lnTo>
                  <a:lnTo>
                    <a:pt x="1669" y="1058"/>
                  </a:lnTo>
                  <a:lnTo>
                    <a:pt x="1594" y="1031"/>
                  </a:lnTo>
                  <a:lnTo>
                    <a:pt x="1512" y="1072"/>
                  </a:lnTo>
                  <a:lnTo>
                    <a:pt x="1348" y="1055"/>
                  </a:lnTo>
                  <a:lnTo>
                    <a:pt x="1369" y="982"/>
                  </a:lnTo>
                  <a:lnTo>
                    <a:pt x="1396" y="966"/>
                  </a:lnTo>
                  <a:lnTo>
                    <a:pt x="1423" y="909"/>
                  </a:lnTo>
                  <a:lnTo>
                    <a:pt x="1398" y="905"/>
                  </a:lnTo>
                  <a:lnTo>
                    <a:pt x="1337" y="974"/>
                  </a:lnTo>
                  <a:lnTo>
                    <a:pt x="1326" y="1024"/>
                  </a:lnTo>
                  <a:lnTo>
                    <a:pt x="1275" y="1074"/>
                  </a:lnTo>
                  <a:lnTo>
                    <a:pt x="1037" y="1072"/>
                  </a:lnTo>
                  <a:lnTo>
                    <a:pt x="994" y="966"/>
                  </a:lnTo>
                  <a:lnTo>
                    <a:pt x="953" y="966"/>
                  </a:lnTo>
                  <a:lnTo>
                    <a:pt x="953" y="951"/>
                  </a:lnTo>
                  <a:lnTo>
                    <a:pt x="859" y="842"/>
                  </a:lnTo>
                  <a:lnTo>
                    <a:pt x="589" y="694"/>
                  </a:lnTo>
                  <a:lnTo>
                    <a:pt x="506" y="680"/>
                  </a:lnTo>
                  <a:lnTo>
                    <a:pt x="470" y="642"/>
                  </a:lnTo>
                  <a:lnTo>
                    <a:pt x="260" y="627"/>
                  </a:lnTo>
                  <a:lnTo>
                    <a:pt x="220" y="596"/>
                  </a:lnTo>
                  <a:lnTo>
                    <a:pt x="182" y="592"/>
                  </a:lnTo>
                  <a:lnTo>
                    <a:pt x="165" y="604"/>
                  </a:lnTo>
                  <a:lnTo>
                    <a:pt x="130" y="604"/>
                  </a:lnTo>
                  <a:lnTo>
                    <a:pt x="130" y="559"/>
                  </a:lnTo>
                  <a:lnTo>
                    <a:pt x="111" y="567"/>
                  </a:lnTo>
                  <a:lnTo>
                    <a:pt x="0" y="543"/>
                  </a:lnTo>
                  <a:lnTo>
                    <a:pt x="122" y="262"/>
                  </a:lnTo>
                  <a:lnTo>
                    <a:pt x="111" y="15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7968" name="Freeform 32"/>
            <p:cNvSpPr>
              <a:spLocks/>
            </p:cNvSpPr>
            <p:nvPr/>
          </p:nvSpPr>
          <p:spPr bwMode="auto">
            <a:xfrm>
              <a:off x="4310" y="1061"/>
              <a:ext cx="149" cy="90"/>
            </a:xfrm>
            <a:custGeom>
              <a:avLst/>
              <a:gdLst>
                <a:gd name="T0" fmla="*/ 333 w 894"/>
                <a:gd name="T1" fmla="*/ 32 h 538"/>
                <a:gd name="T2" fmla="*/ 345 w 894"/>
                <a:gd name="T3" fmla="*/ 44 h 538"/>
                <a:gd name="T4" fmla="*/ 461 w 894"/>
                <a:gd name="T5" fmla="*/ 57 h 538"/>
                <a:gd name="T6" fmla="*/ 517 w 894"/>
                <a:gd name="T7" fmla="*/ 5 h 538"/>
                <a:gd name="T8" fmla="*/ 662 w 894"/>
                <a:gd name="T9" fmla="*/ 0 h 538"/>
                <a:gd name="T10" fmla="*/ 834 w 894"/>
                <a:gd name="T11" fmla="*/ 156 h 538"/>
                <a:gd name="T12" fmla="*/ 894 w 894"/>
                <a:gd name="T13" fmla="*/ 256 h 538"/>
                <a:gd name="T14" fmla="*/ 832 w 894"/>
                <a:gd name="T15" fmla="*/ 377 h 538"/>
                <a:gd name="T16" fmla="*/ 756 w 894"/>
                <a:gd name="T17" fmla="*/ 431 h 538"/>
                <a:gd name="T18" fmla="*/ 781 w 894"/>
                <a:gd name="T19" fmla="*/ 509 h 538"/>
                <a:gd name="T20" fmla="*/ 735 w 894"/>
                <a:gd name="T21" fmla="*/ 538 h 538"/>
                <a:gd name="T22" fmla="*/ 602 w 894"/>
                <a:gd name="T23" fmla="*/ 424 h 538"/>
                <a:gd name="T24" fmla="*/ 0 w 894"/>
                <a:gd name="T25" fmla="*/ 418 h 538"/>
                <a:gd name="T26" fmla="*/ 89 w 894"/>
                <a:gd name="T27" fmla="*/ 324 h 538"/>
                <a:gd name="T28" fmla="*/ 127 w 894"/>
                <a:gd name="T29" fmla="*/ 338 h 538"/>
                <a:gd name="T30" fmla="*/ 167 w 894"/>
                <a:gd name="T31" fmla="*/ 339 h 538"/>
                <a:gd name="T32" fmla="*/ 182 w 894"/>
                <a:gd name="T33" fmla="*/ 303 h 538"/>
                <a:gd name="T34" fmla="*/ 156 w 894"/>
                <a:gd name="T35" fmla="*/ 151 h 538"/>
                <a:gd name="T36" fmla="*/ 218 w 894"/>
                <a:gd name="T37" fmla="*/ 149 h 538"/>
                <a:gd name="T38" fmla="*/ 217 w 894"/>
                <a:gd name="T39" fmla="*/ 96 h 538"/>
                <a:gd name="T40" fmla="*/ 333 w 894"/>
                <a:gd name="T41" fmla="*/ 32 h 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94" h="538">
                  <a:moveTo>
                    <a:pt x="333" y="32"/>
                  </a:moveTo>
                  <a:lnTo>
                    <a:pt x="345" y="44"/>
                  </a:lnTo>
                  <a:lnTo>
                    <a:pt x="461" y="57"/>
                  </a:lnTo>
                  <a:lnTo>
                    <a:pt x="517" y="5"/>
                  </a:lnTo>
                  <a:lnTo>
                    <a:pt x="662" y="0"/>
                  </a:lnTo>
                  <a:lnTo>
                    <a:pt x="834" y="156"/>
                  </a:lnTo>
                  <a:lnTo>
                    <a:pt x="894" y="256"/>
                  </a:lnTo>
                  <a:lnTo>
                    <a:pt x="832" y="377"/>
                  </a:lnTo>
                  <a:lnTo>
                    <a:pt x="756" y="431"/>
                  </a:lnTo>
                  <a:lnTo>
                    <a:pt x="781" y="509"/>
                  </a:lnTo>
                  <a:lnTo>
                    <a:pt x="735" y="538"/>
                  </a:lnTo>
                  <a:lnTo>
                    <a:pt x="602" y="424"/>
                  </a:lnTo>
                  <a:lnTo>
                    <a:pt x="0" y="418"/>
                  </a:lnTo>
                  <a:lnTo>
                    <a:pt x="89" y="324"/>
                  </a:lnTo>
                  <a:lnTo>
                    <a:pt x="127" y="338"/>
                  </a:lnTo>
                  <a:lnTo>
                    <a:pt x="167" y="339"/>
                  </a:lnTo>
                  <a:lnTo>
                    <a:pt x="182" y="303"/>
                  </a:lnTo>
                  <a:lnTo>
                    <a:pt x="156" y="151"/>
                  </a:lnTo>
                  <a:lnTo>
                    <a:pt x="218" y="149"/>
                  </a:lnTo>
                  <a:lnTo>
                    <a:pt x="217" y="96"/>
                  </a:lnTo>
                  <a:lnTo>
                    <a:pt x="333" y="3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7969" name="Freeform 33"/>
            <p:cNvSpPr>
              <a:spLocks/>
            </p:cNvSpPr>
            <p:nvPr/>
          </p:nvSpPr>
          <p:spPr bwMode="auto">
            <a:xfrm>
              <a:off x="3012" y="1420"/>
              <a:ext cx="241" cy="111"/>
            </a:xfrm>
            <a:custGeom>
              <a:avLst/>
              <a:gdLst>
                <a:gd name="T0" fmla="*/ 0 w 1447"/>
                <a:gd name="T1" fmla="*/ 166 h 666"/>
                <a:gd name="T2" fmla="*/ 102 w 1447"/>
                <a:gd name="T3" fmla="*/ 118 h 666"/>
                <a:gd name="T4" fmla="*/ 121 w 1447"/>
                <a:gd name="T5" fmla="*/ 80 h 666"/>
                <a:gd name="T6" fmla="*/ 218 w 1447"/>
                <a:gd name="T7" fmla="*/ 79 h 666"/>
                <a:gd name="T8" fmla="*/ 246 w 1447"/>
                <a:gd name="T9" fmla="*/ 57 h 666"/>
                <a:gd name="T10" fmla="*/ 307 w 1447"/>
                <a:gd name="T11" fmla="*/ 45 h 666"/>
                <a:gd name="T12" fmla="*/ 356 w 1447"/>
                <a:gd name="T13" fmla="*/ 102 h 666"/>
                <a:gd name="T14" fmla="*/ 413 w 1447"/>
                <a:gd name="T15" fmla="*/ 102 h 666"/>
                <a:gd name="T16" fmla="*/ 488 w 1447"/>
                <a:gd name="T17" fmla="*/ 76 h 666"/>
                <a:gd name="T18" fmla="*/ 570 w 1447"/>
                <a:gd name="T19" fmla="*/ 66 h 666"/>
                <a:gd name="T20" fmla="*/ 609 w 1447"/>
                <a:gd name="T21" fmla="*/ 83 h 666"/>
                <a:gd name="T22" fmla="*/ 657 w 1447"/>
                <a:gd name="T23" fmla="*/ 67 h 666"/>
                <a:gd name="T24" fmla="*/ 715 w 1447"/>
                <a:gd name="T25" fmla="*/ 60 h 666"/>
                <a:gd name="T26" fmla="*/ 719 w 1447"/>
                <a:gd name="T27" fmla="*/ 47 h 666"/>
                <a:gd name="T28" fmla="*/ 848 w 1447"/>
                <a:gd name="T29" fmla="*/ 45 h 666"/>
                <a:gd name="T30" fmla="*/ 861 w 1447"/>
                <a:gd name="T31" fmla="*/ 25 h 666"/>
                <a:gd name="T32" fmla="*/ 916 w 1447"/>
                <a:gd name="T33" fmla="*/ 26 h 666"/>
                <a:gd name="T34" fmla="*/ 928 w 1447"/>
                <a:gd name="T35" fmla="*/ 45 h 666"/>
                <a:gd name="T36" fmla="*/ 1099 w 1447"/>
                <a:gd name="T37" fmla="*/ 47 h 666"/>
                <a:gd name="T38" fmla="*/ 1143 w 1447"/>
                <a:gd name="T39" fmla="*/ 63 h 666"/>
                <a:gd name="T40" fmla="*/ 1242 w 1447"/>
                <a:gd name="T41" fmla="*/ 54 h 666"/>
                <a:gd name="T42" fmla="*/ 1312 w 1447"/>
                <a:gd name="T43" fmla="*/ 0 h 666"/>
                <a:gd name="T44" fmla="*/ 1366 w 1447"/>
                <a:gd name="T45" fmla="*/ 26 h 666"/>
                <a:gd name="T46" fmla="*/ 1358 w 1447"/>
                <a:gd name="T47" fmla="*/ 216 h 666"/>
                <a:gd name="T48" fmla="*/ 1344 w 1447"/>
                <a:gd name="T49" fmla="*/ 300 h 666"/>
                <a:gd name="T50" fmla="*/ 1319 w 1447"/>
                <a:gd name="T51" fmla="*/ 326 h 666"/>
                <a:gd name="T52" fmla="*/ 1321 w 1447"/>
                <a:gd name="T53" fmla="*/ 386 h 666"/>
                <a:gd name="T54" fmla="*/ 1360 w 1447"/>
                <a:gd name="T55" fmla="*/ 457 h 666"/>
                <a:gd name="T56" fmla="*/ 1399 w 1447"/>
                <a:gd name="T57" fmla="*/ 490 h 666"/>
                <a:gd name="T58" fmla="*/ 1447 w 1447"/>
                <a:gd name="T59" fmla="*/ 520 h 666"/>
                <a:gd name="T60" fmla="*/ 1313 w 1447"/>
                <a:gd name="T61" fmla="*/ 646 h 666"/>
                <a:gd name="T62" fmla="*/ 1276 w 1447"/>
                <a:gd name="T63" fmla="*/ 666 h 666"/>
                <a:gd name="T64" fmla="*/ 1155 w 1447"/>
                <a:gd name="T65" fmla="*/ 650 h 666"/>
                <a:gd name="T66" fmla="*/ 1196 w 1447"/>
                <a:gd name="T67" fmla="*/ 604 h 666"/>
                <a:gd name="T68" fmla="*/ 1187 w 1447"/>
                <a:gd name="T69" fmla="*/ 547 h 666"/>
                <a:gd name="T70" fmla="*/ 1178 w 1447"/>
                <a:gd name="T71" fmla="*/ 471 h 666"/>
                <a:gd name="T72" fmla="*/ 980 w 1447"/>
                <a:gd name="T73" fmla="*/ 293 h 666"/>
                <a:gd name="T74" fmla="*/ 758 w 1447"/>
                <a:gd name="T75" fmla="*/ 298 h 666"/>
                <a:gd name="T76" fmla="*/ 751 w 1447"/>
                <a:gd name="T77" fmla="*/ 326 h 666"/>
                <a:gd name="T78" fmla="*/ 618 w 1447"/>
                <a:gd name="T79" fmla="*/ 337 h 666"/>
                <a:gd name="T80" fmla="*/ 519 w 1447"/>
                <a:gd name="T81" fmla="*/ 272 h 666"/>
                <a:gd name="T82" fmla="*/ 492 w 1447"/>
                <a:gd name="T83" fmla="*/ 275 h 666"/>
                <a:gd name="T84" fmla="*/ 358 w 1447"/>
                <a:gd name="T85" fmla="*/ 358 h 666"/>
                <a:gd name="T86" fmla="*/ 244 w 1447"/>
                <a:gd name="T87" fmla="*/ 521 h 666"/>
                <a:gd name="T88" fmla="*/ 0 w 1447"/>
                <a:gd name="T89" fmla="*/ 166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47" h="666">
                  <a:moveTo>
                    <a:pt x="0" y="166"/>
                  </a:moveTo>
                  <a:lnTo>
                    <a:pt x="102" y="118"/>
                  </a:lnTo>
                  <a:lnTo>
                    <a:pt x="121" y="80"/>
                  </a:lnTo>
                  <a:lnTo>
                    <a:pt x="218" y="79"/>
                  </a:lnTo>
                  <a:lnTo>
                    <a:pt x="246" y="57"/>
                  </a:lnTo>
                  <a:lnTo>
                    <a:pt x="307" y="45"/>
                  </a:lnTo>
                  <a:lnTo>
                    <a:pt x="356" y="102"/>
                  </a:lnTo>
                  <a:lnTo>
                    <a:pt x="413" y="102"/>
                  </a:lnTo>
                  <a:lnTo>
                    <a:pt x="488" y="76"/>
                  </a:lnTo>
                  <a:lnTo>
                    <a:pt x="570" y="66"/>
                  </a:lnTo>
                  <a:lnTo>
                    <a:pt x="609" y="83"/>
                  </a:lnTo>
                  <a:lnTo>
                    <a:pt x="657" y="67"/>
                  </a:lnTo>
                  <a:lnTo>
                    <a:pt x="715" y="60"/>
                  </a:lnTo>
                  <a:lnTo>
                    <a:pt x="719" y="47"/>
                  </a:lnTo>
                  <a:lnTo>
                    <a:pt x="848" y="45"/>
                  </a:lnTo>
                  <a:lnTo>
                    <a:pt x="861" y="25"/>
                  </a:lnTo>
                  <a:lnTo>
                    <a:pt x="916" y="26"/>
                  </a:lnTo>
                  <a:lnTo>
                    <a:pt x="928" y="45"/>
                  </a:lnTo>
                  <a:lnTo>
                    <a:pt x="1099" y="47"/>
                  </a:lnTo>
                  <a:lnTo>
                    <a:pt x="1143" y="63"/>
                  </a:lnTo>
                  <a:lnTo>
                    <a:pt x="1242" y="54"/>
                  </a:lnTo>
                  <a:lnTo>
                    <a:pt x="1312" y="0"/>
                  </a:lnTo>
                  <a:lnTo>
                    <a:pt x="1366" y="26"/>
                  </a:lnTo>
                  <a:lnTo>
                    <a:pt x="1358" y="216"/>
                  </a:lnTo>
                  <a:lnTo>
                    <a:pt x="1344" y="300"/>
                  </a:lnTo>
                  <a:lnTo>
                    <a:pt x="1319" y="326"/>
                  </a:lnTo>
                  <a:lnTo>
                    <a:pt x="1321" y="386"/>
                  </a:lnTo>
                  <a:lnTo>
                    <a:pt x="1360" y="457"/>
                  </a:lnTo>
                  <a:lnTo>
                    <a:pt x="1399" y="490"/>
                  </a:lnTo>
                  <a:lnTo>
                    <a:pt x="1447" y="520"/>
                  </a:lnTo>
                  <a:lnTo>
                    <a:pt x="1313" y="646"/>
                  </a:lnTo>
                  <a:lnTo>
                    <a:pt x="1276" y="666"/>
                  </a:lnTo>
                  <a:lnTo>
                    <a:pt x="1155" y="650"/>
                  </a:lnTo>
                  <a:lnTo>
                    <a:pt x="1196" y="604"/>
                  </a:lnTo>
                  <a:lnTo>
                    <a:pt x="1187" y="547"/>
                  </a:lnTo>
                  <a:lnTo>
                    <a:pt x="1178" y="471"/>
                  </a:lnTo>
                  <a:lnTo>
                    <a:pt x="980" y="293"/>
                  </a:lnTo>
                  <a:lnTo>
                    <a:pt x="758" y="298"/>
                  </a:lnTo>
                  <a:lnTo>
                    <a:pt x="751" y="326"/>
                  </a:lnTo>
                  <a:lnTo>
                    <a:pt x="618" y="337"/>
                  </a:lnTo>
                  <a:lnTo>
                    <a:pt x="519" y="272"/>
                  </a:lnTo>
                  <a:lnTo>
                    <a:pt x="492" y="275"/>
                  </a:lnTo>
                  <a:lnTo>
                    <a:pt x="358" y="358"/>
                  </a:lnTo>
                  <a:lnTo>
                    <a:pt x="244" y="521"/>
                  </a:lnTo>
                  <a:lnTo>
                    <a:pt x="0" y="16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7970" name="Freeform 34"/>
            <p:cNvSpPr>
              <a:spLocks/>
            </p:cNvSpPr>
            <p:nvPr/>
          </p:nvSpPr>
          <p:spPr bwMode="auto">
            <a:xfrm>
              <a:off x="2997" y="1352"/>
              <a:ext cx="282" cy="96"/>
            </a:xfrm>
            <a:custGeom>
              <a:avLst/>
              <a:gdLst>
                <a:gd name="T0" fmla="*/ 0 w 1693"/>
                <a:gd name="T1" fmla="*/ 363 h 574"/>
                <a:gd name="T2" fmla="*/ 109 w 1693"/>
                <a:gd name="T3" fmla="*/ 339 h 574"/>
                <a:gd name="T4" fmla="*/ 220 w 1693"/>
                <a:gd name="T5" fmla="*/ 296 h 574"/>
                <a:gd name="T6" fmla="*/ 310 w 1693"/>
                <a:gd name="T7" fmla="*/ 293 h 574"/>
                <a:gd name="T8" fmla="*/ 819 w 1693"/>
                <a:gd name="T9" fmla="*/ 136 h 574"/>
                <a:gd name="T10" fmla="*/ 903 w 1693"/>
                <a:gd name="T11" fmla="*/ 91 h 574"/>
                <a:gd name="T12" fmla="*/ 1005 w 1693"/>
                <a:gd name="T13" fmla="*/ 117 h 574"/>
                <a:gd name="T14" fmla="*/ 1075 w 1693"/>
                <a:gd name="T15" fmla="*/ 143 h 574"/>
                <a:gd name="T16" fmla="*/ 1117 w 1693"/>
                <a:gd name="T17" fmla="*/ 149 h 574"/>
                <a:gd name="T18" fmla="*/ 1130 w 1693"/>
                <a:gd name="T19" fmla="*/ 108 h 574"/>
                <a:gd name="T20" fmla="*/ 1156 w 1693"/>
                <a:gd name="T21" fmla="*/ 88 h 574"/>
                <a:gd name="T22" fmla="*/ 1235 w 1693"/>
                <a:gd name="T23" fmla="*/ 73 h 574"/>
                <a:gd name="T24" fmla="*/ 1229 w 1693"/>
                <a:gd name="T25" fmla="*/ 24 h 574"/>
                <a:gd name="T26" fmla="*/ 1283 w 1693"/>
                <a:gd name="T27" fmla="*/ 0 h 574"/>
                <a:gd name="T28" fmla="*/ 1397 w 1693"/>
                <a:gd name="T29" fmla="*/ 2 h 574"/>
                <a:gd name="T30" fmla="*/ 1411 w 1693"/>
                <a:gd name="T31" fmla="*/ 89 h 574"/>
                <a:gd name="T32" fmla="*/ 1693 w 1693"/>
                <a:gd name="T33" fmla="*/ 65 h 574"/>
                <a:gd name="T34" fmla="*/ 1622 w 1693"/>
                <a:gd name="T35" fmla="*/ 186 h 574"/>
                <a:gd name="T36" fmla="*/ 1520 w 1693"/>
                <a:gd name="T37" fmla="*/ 207 h 574"/>
                <a:gd name="T38" fmla="*/ 1500 w 1693"/>
                <a:gd name="T39" fmla="*/ 208 h 574"/>
                <a:gd name="T40" fmla="*/ 1500 w 1693"/>
                <a:gd name="T41" fmla="*/ 248 h 574"/>
                <a:gd name="T42" fmla="*/ 1529 w 1693"/>
                <a:gd name="T43" fmla="*/ 322 h 574"/>
                <a:gd name="T44" fmla="*/ 1477 w 1693"/>
                <a:gd name="T45" fmla="*/ 341 h 574"/>
                <a:gd name="T46" fmla="*/ 1456 w 1693"/>
                <a:gd name="T47" fmla="*/ 432 h 574"/>
                <a:gd name="T48" fmla="*/ 1401 w 1693"/>
                <a:gd name="T49" fmla="*/ 406 h 574"/>
                <a:gd name="T50" fmla="*/ 1330 w 1693"/>
                <a:gd name="T51" fmla="*/ 458 h 574"/>
                <a:gd name="T52" fmla="*/ 1241 w 1693"/>
                <a:gd name="T53" fmla="*/ 472 h 574"/>
                <a:gd name="T54" fmla="*/ 1190 w 1693"/>
                <a:gd name="T55" fmla="*/ 453 h 574"/>
                <a:gd name="T56" fmla="*/ 1015 w 1693"/>
                <a:gd name="T57" fmla="*/ 451 h 574"/>
                <a:gd name="T58" fmla="*/ 1004 w 1693"/>
                <a:gd name="T59" fmla="*/ 432 h 574"/>
                <a:gd name="T60" fmla="*/ 950 w 1693"/>
                <a:gd name="T61" fmla="*/ 432 h 574"/>
                <a:gd name="T62" fmla="*/ 933 w 1693"/>
                <a:gd name="T63" fmla="*/ 451 h 574"/>
                <a:gd name="T64" fmla="*/ 810 w 1693"/>
                <a:gd name="T65" fmla="*/ 453 h 574"/>
                <a:gd name="T66" fmla="*/ 804 w 1693"/>
                <a:gd name="T67" fmla="*/ 466 h 574"/>
                <a:gd name="T68" fmla="*/ 748 w 1693"/>
                <a:gd name="T69" fmla="*/ 472 h 574"/>
                <a:gd name="T70" fmla="*/ 698 w 1693"/>
                <a:gd name="T71" fmla="*/ 489 h 574"/>
                <a:gd name="T72" fmla="*/ 659 w 1693"/>
                <a:gd name="T73" fmla="*/ 473 h 574"/>
                <a:gd name="T74" fmla="*/ 581 w 1693"/>
                <a:gd name="T75" fmla="*/ 482 h 574"/>
                <a:gd name="T76" fmla="*/ 505 w 1693"/>
                <a:gd name="T77" fmla="*/ 508 h 574"/>
                <a:gd name="T78" fmla="*/ 447 w 1693"/>
                <a:gd name="T79" fmla="*/ 511 h 574"/>
                <a:gd name="T80" fmla="*/ 396 w 1693"/>
                <a:gd name="T81" fmla="*/ 453 h 574"/>
                <a:gd name="T82" fmla="*/ 332 w 1693"/>
                <a:gd name="T83" fmla="*/ 466 h 574"/>
                <a:gd name="T84" fmla="*/ 303 w 1693"/>
                <a:gd name="T85" fmla="*/ 485 h 574"/>
                <a:gd name="T86" fmla="*/ 211 w 1693"/>
                <a:gd name="T87" fmla="*/ 488 h 574"/>
                <a:gd name="T88" fmla="*/ 189 w 1693"/>
                <a:gd name="T89" fmla="*/ 524 h 574"/>
                <a:gd name="T90" fmla="*/ 91 w 1693"/>
                <a:gd name="T91" fmla="*/ 574 h 574"/>
                <a:gd name="T92" fmla="*/ 22 w 1693"/>
                <a:gd name="T93" fmla="*/ 473 h 574"/>
                <a:gd name="T94" fmla="*/ 0 w 1693"/>
                <a:gd name="T95" fmla="*/ 363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93" h="574">
                  <a:moveTo>
                    <a:pt x="0" y="363"/>
                  </a:moveTo>
                  <a:lnTo>
                    <a:pt x="109" y="339"/>
                  </a:lnTo>
                  <a:lnTo>
                    <a:pt x="220" y="296"/>
                  </a:lnTo>
                  <a:lnTo>
                    <a:pt x="310" y="293"/>
                  </a:lnTo>
                  <a:lnTo>
                    <a:pt x="819" y="136"/>
                  </a:lnTo>
                  <a:lnTo>
                    <a:pt x="903" y="91"/>
                  </a:lnTo>
                  <a:lnTo>
                    <a:pt x="1005" y="117"/>
                  </a:lnTo>
                  <a:lnTo>
                    <a:pt x="1075" y="143"/>
                  </a:lnTo>
                  <a:lnTo>
                    <a:pt x="1117" y="149"/>
                  </a:lnTo>
                  <a:lnTo>
                    <a:pt x="1130" y="108"/>
                  </a:lnTo>
                  <a:lnTo>
                    <a:pt x="1156" y="88"/>
                  </a:lnTo>
                  <a:lnTo>
                    <a:pt x="1235" y="73"/>
                  </a:lnTo>
                  <a:lnTo>
                    <a:pt x="1229" y="24"/>
                  </a:lnTo>
                  <a:lnTo>
                    <a:pt x="1283" y="0"/>
                  </a:lnTo>
                  <a:lnTo>
                    <a:pt x="1397" y="2"/>
                  </a:lnTo>
                  <a:lnTo>
                    <a:pt x="1411" y="89"/>
                  </a:lnTo>
                  <a:lnTo>
                    <a:pt x="1693" y="65"/>
                  </a:lnTo>
                  <a:lnTo>
                    <a:pt x="1622" y="186"/>
                  </a:lnTo>
                  <a:lnTo>
                    <a:pt x="1520" y="207"/>
                  </a:lnTo>
                  <a:lnTo>
                    <a:pt x="1500" y="208"/>
                  </a:lnTo>
                  <a:lnTo>
                    <a:pt x="1500" y="248"/>
                  </a:lnTo>
                  <a:lnTo>
                    <a:pt x="1529" y="322"/>
                  </a:lnTo>
                  <a:lnTo>
                    <a:pt x="1477" y="341"/>
                  </a:lnTo>
                  <a:lnTo>
                    <a:pt x="1456" y="432"/>
                  </a:lnTo>
                  <a:lnTo>
                    <a:pt x="1401" y="406"/>
                  </a:lnTo>
                  <a:lnTo>
                    <a:pt x="1330" y="458"/>
                  </a:lnTo>
                  <a:lnTo>
                    <a:pt x="1241" y="472"/>
                  </a:lnTo>
                  <a:lnTo>
                    <a:pt x="1190" y="453"/>
                  </a:lnTo>
                  <a:lnTo>
                    <a:pt x="1015" y="451"/>
                  </a:lnTo>
                  <a:lnTo>
                    <a:pt x="1004" y="432"/>
                  </a:lnTo>
                  <a:lnTo>
                    <a:pt x="950" y="432"/>
                  </a:lnTo>
                  <a:lnTo>
                    <a:pt x="933" y="451"/>
                  </a:lnTo>
                  <a:lnTo>
                    <a:pt x="810" y="453"/>
                  </a:lnTo>
                  <a:lnTo>
                    <a:pt x="804" y="466"/>
                  </a:lnTo>
                  <a:lnTo>
                    <a:pt x="748" y="472"/>
                  </a:lnTo>
                  <a:lnTo>
                    <a:pt x="698" y="489"/>
                  </a:lnTo>
                  <a:lnTo>
                    <a:pt x="659" y="473"/>
                  </a:lnTo>
                  <a:lnTo>
                    <a:pt x="581" y="482"/>
                  </a:lnTo>
                  <a:lnTo>
                    <a:pt x="505" y="508"/>
                  </a:lnTo>
                  <a:lnTo>
                    <a:pt x="447" y="511"/>
                  </a:lnTo>
                  <a:lnTo>
                    <a:pt x="396" y="453"/>
                  </a:lnTo>
                  <a:lnTo>
                    <a:pt x="332" y="466"/>
                  </a:lnTo>
                  <a:lnTo>
                    <a:pt x="303" y="485"/>
                  </a:lnTo>
                  <a:lnTo>
                    <a:pt x="211" y="488"/>
                  </a:lnTo>
                  <a:lnTo>
                    <a:pt x="189" y="524"/>
                  </a:lnTo>
                  <a:lnTo>
                    <a:pt x="91" y="574"/>
                  </a:lnTo>
                  <a:lnTo>
                    <a:pt x="22" y="473"/>
                  </a:lnTo>
                  <a:lnTo>
                    <a:pt x="0" y="36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7971" name="Freeform 35"/>
            <p:cNvSpPr>
              <a:spLocks/>
            </p:cNvSpPr>
            <p:nvPr/>
          </p:nvSpPr>
          <p:spPr bwMode="auto">
            <a:xfrm>
              <a:off x="2985" y="1299"/>
              <a:ext cx="297" cy="113"/>
            </a:xfrm>
            <a:custGeom>
              <a:avLst/>
              <a:gdLst>
                <a:gd name="T0" fmla="*/ 0 w 1781"/>
                <a:gd name="T1" fmla="*/ 442 h 682"/>
                <a:gd name="T2" fmla="*/ 134 w 1781"/>
                <a:gd name="T3" fmla="*/ 451 h 682"/>
                <a:gd name="T4" fmla="*/ 208 w 1781"/>
                <a:gd name="T5" fmla="*/ 403 h 682"/>
                <a:gd name="T6" fmla="*/ 291 w 1781"/>
                <a:gd name="T7" fmla="*/ 364 h 682"/>
                <a:gd name="T8" fmla="*/ 412 w 1781"/>
                <a:gd name="T9" fmla="*/ 249 h 682"/>
                <a:gd name="T10" fmla="*/ 563 w 1781"/>
                <a:gd name="T11" fmla="*/ 236 h 682"/>
                <a:gd name="T12" fmla="*/ 590 w 1781"/>
                <a:gd name="T13" fmla="*/ 217 h 682"/>
                <a:gd name="T14" fmla="*/ 618 w 1781"/>
                <a:gd name="T15" fmla="*/ 215 h 682"/>
                <a:gd name="T16" fmla="*/ 630 w 1781"/>
                <a:gd name="T17" fmla="*/ 228 h 682"/>
                <a:gd name="T18" fmla="*/ 715 w 1781"/>
                <a:gd name="T19" fmla="*/ 233 h 682"/>
                <a:gd name="T20" fmla="*/ 758 w 1781"/>
                <a:gd name="T21" fmla="*/ 249 h 682"/>
                <a:gd name="T22" fmla="*/ 801 w 1781"/>
                <a:gd name="T23" fmla="*/ 253 h 682"/>
                <a:gd name="T24" fmla="*/ 861 w 1781"/>
                <a:gd name="T25" fmla="*/ 230 h 682"/>
                <a:gd name="T26" fmla="*/ 964 w 1781"/>
                <a:gd name="T27" fmla="*/ 230 h 682"/>
                <a:gd name="T28" fmla="*/ 967 w 1781"/>
                <a:gd name="T29" fmla="*/ 207 h 682"/>
                <a:gd name="T30" fmla="*/ 991 w 1781"/>
                <a:gd name="T31" fmla="*/ 207 h 682"/>
                <a:gd name="T32" fmla="*/ 1000 w 1781"/>
                <a:gd name="T33" fmla="*/ 230 h 682"/>
                <a:gd name="T34" fmla="*/ 1037 w 1781"/>
                <a:gd name="T35" fmla="*/ 237 h 682"/>
                <a:gd name="T36" fmla="*/ 1086 w 1781"/>
                <a:gd name="T37" fmla="*/ 105 h 682"/>
                <a:gd name="T38" fmla="*/ 1188 w 1781"/>
                <a:gd name="T39" fmla="*/ 36 h 682"/>
                <a:gd name="T40" fmla="*/ 1263 w 1781"/>
                <a:gd name="T41" fmla="*/ 36 h 682"/>
                <a:gd name="T42" fmla="*/ 1268 w 1781"/>
                <a:gd name="T43" fmla="*/ 26 h 682"/>
                <a:gd name="T44" fmla="*/ 1312 w 1781"/>
                <a:gd name="T45" fmla="*/ 0 h 682"/>
                <a:gd name="T46" fmla="*/ 1495 w 1781"/>
                <a:gd name="T47" fmla="*/ 33 h 682"/>
                <a:gd name="T48" fmla="*/ 1757 w 1781"/>
                <a:gd name="T49" fmla="*/ 19 h 682"/>
                <a:gd name="T50" fmla="*/ 1777 w 1781"/>
                <a:gd name="T51" fmla="*/ 54 h 682"/>
                <a:gd name="T52" fmla="*/ 1781 w 1781"/>
                <a:gd name="T53" fmla="*/ 91 h 682"/>
                <a:gd name="T54" fmla="*/ 1763 w 1781"/>
                <a:gd name="T55" fmla="*/ 130 h 682"/>
                <a:gd name="T56" fmla="*/ 1725 w 1781"/>
                <a:gd name="T57" fmla="*/ 171 h 682"/>
                <a:gd name="T58" fmla="*/ 1697 w 1781"/>
                <a:gd name="T59" fmla="*/ 240 h 682"/>
                <a:gd name="T60" fmla="*/ 1632 w 1781"/>
                <a:gd name="T61" fmla="*/ 258 h 682"/>
                <a:gd name="T62" fmla="*/ 1600 w 1781"/>
                <a:gd name="T63" fmla="*/ 310 h 682"/>
                <a:gd name="T64" fmla="*/ 1574 w 1781"/>
                <a:gd name="T65" fmla="*/ 332 h 682"/>
                <a:gd name="T66" fmla="*/ 1533 w 1781"/>
                <a:gd name="T67" fmla="*/ 329 h 682"/>
                <a:gd name="T68" fmla="*/ 1495 w 1781"/>
                <a:gd name="T69" fmla="*/ 310 h 682"/>
                <a:gd name="T70" fmla="*/ 1466 w 1781"/>
                <a:gd name="T71" fmla="*/ 323 h 682"/>
                <a:gd name="T72" fmla="*/ 1361 w 1781"/>
                <a:gd name="T73" fmla="*/ 321 h 682"/>
                <a:gd name="T74" fmla="*/ 1302 w 1781"/>
                <a:gd name="T75" fmla="*/ 342 h 682"/>
                <a:gd name="T76" fmla="*/ 1303 w 1781"/>
                <a:gd name="T77" fmla="*/ 394 h 682"/>
                <a:gd name="T78" fmla="*/ 1232 w 1781"/>
                <a:gd name="T79" fmla="*/ 409 h 682"/>
                <a:gd name="T80" fmla="*/ 1201 w 1781"/>
                <a:gd name="T81" fmla="*/ 425 h 682"/>
                <a:gd name="T82" fmla="*/ 1190 w 1781"/>
                <a:gd name="T83" fmla="*/ 468 h 682"/>
                <a:gd name="T84" fmla="*/ 1153 w 1781"/>
                <a:gd name="T85" fmla="*/ 467 h 682"/>
                <a:gd name="T86" fmla="*/ 1060 w 1781"/>
                <a:gd name="T87" fmla="*/ 435 h 682"/>
                <a:gd name="T88" fmla="*/ 976 w 1781"/>
                <a:gd name="T89" fmla="*/ 412 h 682"/>
                <a:gd name="T90" fmla="*/ 874 w 1781"/>
                <a:gd name="T91" fmla="*/ 463 h 682"/>
                <a:gd name="T92" fmla="*/ 376 w 1781"/>
                <a:gd name="T93" fmla="*/ 615 h 682"/>
                <a:gd name="T94" fmla="*/ 292 w 1781"/>
                <a:gd name="T95" fmla="*/ 617 h 682"/>
                <a:gd name="T96" fmla="*/ 193 w 1781"/>
                <a:gd name="T97" fmla="*/ 656 h 682"/>
                <a:gd name="T98" fmla="*/ 73 w 1781"/>
                <a:gd name="T99" fmla="*/ 682 h 682"/>
                <a:gd name="T100" fmla="*/ 30 w 1781"/>
                <a:gd name="T101" fmla="*/ 573 h 682"/>
                <a:gd name="T102" fmla="*/ 25 w 1781"/>
                <a:gd name="T103" fmla="*/ 509 h 682"/>
                <a:gd name="T104" fmla="*/ 1 w 1781"/>
                <a:gd name="T105" fmla="*/ 472 h 682"/>
                <a:gd name="T106" fmla="*/ 0 w 1781"/>
                <a:gd name="T107" fmla="*/ 442 h 6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781" h="682">
                  <a:moveTo>
                    <a:pt x="0" y="442"/>
                  </a:moveTo>
                  <a:lnTo>
                    <a:pt x="134" y="451"/>
                  </a:lnTo>
                  <a:lnTo>
                    <a:pt x="208" y="403"/>
                  </a:lnTo>
                  <a:lnTo>
                    <a:pt x="291" y="364"/>
                  </a:lnTo>
                  <a:lnTo>
                    <a:pt x="412" y="249"/>
                  </a:lnTo>
                  <a:lnTo>
                    <a:pt x="563" y="236"/>
                  </a:lnTo>
                  <a:lnTo>
                    <a:pt x="590" y="217"/>
                  </a:lnTo>
                  <a:lnTo>
                    <a:pt x="618" y="215"/>
                  </a:lnTo>
                  <a:lnTo>
                    <a:pt x="630" y="228"/>
                  </a:lnTo>
                  <a:lnTo>
                    <a:pt x="715" y="233"/>
                  </a:lnTo>
                  <a:lnTo>
                    <a:pt x="758" y="249"/>
                  </a:lnTo>
                  <a:lnTo>
                    <a:pt x="801" y="253"/>
                  </a:lnTo>
                  <a:lnTo>
                    <a:pt x="861" y="230"/>
                  </a:lnTo>
                  <a:lnTo>
                    <a:pt x="964" y="230"/>
                  </a:lnTo>
                  <a:lnTo>
                    <a:pt x="967" y="207"/>
                  </a:lnTo>
                  <a:lnTo>
                    <a:pt x="991" y="207"/>
                  </a:lnTo>
                  <a:lnTo>
                    <a:pt x="1000" y="230"/>
                  </a:lnTo>
                  <a:lnTo>
                    <a:pt x="1037" y="237"/>
                  </a:lnTo>
                  <a:lnTo>
                    <a:pt x="1086" y="105"/>
                  </a:lnTo>
                  <a:lnTo>
                    <a:pt x="1188" y="36"/>
                  </a:lnTo>
                  <a:lnTo>
                    <a:pt x="1263" y="36"/>
                  </a:lnTo>
                  <a:lnTo>
                    <a:pt x="1268" y="26"/>
                  </a:lnTo>
                  <a:lnTo>
                    <a:pt x="1312" y="0"/>
                  </a:lnTo>
                  <a:lnTo>
                    <a:pt x="1495" y="33"/>
                  </a:lnTo>
                  <a:lnTo>
                    <a:pt x="1757" y="19"/>
                  </a:lnTo>
                  <a:lnTo>
                    <a:pt x="1777" y="54"/>
                  </a:lnTo>
                  <a:lnTo>
                    <a:pt x="1781" y="91"/>
                  </a:lnTo>
                  <a:lnTo>
                    <a:pt x="1763" y="130"/>
                  </a:lnTo>
                  <a:lnTo>
                    <a:pt x="1725" y="171"/>
                  </a:lnTo>
                  <a:lnTo>
                    <a:pt x="1697" y="240"/>
                  </a:lnTo>
                  <a:lnTo>
                    <a:pt x="1632" y="258"/>
                  </a:lnTo>
                  <a:lnTo>
                    <a:pt x="1600" y="310"/>
                  </a:lnTo>
                  <a:lnTo>
                    <a:pt x="1574" y="332"/>
                  </a:lnTo>
                  <a:lnTo>
                    <a:pt x="1533" y="329"/>
                  </a:lnTo>
                  <a:lnTo>
                    <a:pt x="1495" y="310"/>
                  </a:lnTo>
                  <a:lnTo>
                    <a:pt x="1466" y="323"/>
                  </a:lnTo>
                  <a:lnTo>
                    <a:pt x="1361" y="321"/>
                  </a:lnTo>
                  <a:lnTo>
                    <a:pt x="1302" y="342"/>
                  </a:lnTo>
                  <a:lnTo>
                    <a:pt x="1303" y="394"/>
                  </a:lnTo>
                  <a:lnTo>
                    <a:pt x="1232" y="409"/>
                  </a:lnTo>
                  <a:lnTo>
                    <a:pt x="1201" y="425"/>
                  </a:lnTo>
                  <a:lnTo>
                    <a:pt x="1190" y="468"/>
                  </a:lnTo>
                  <a:lnTo>
                    <a:pt x="1153" y="467"/>
                  </a:lnTo>
                  <a:lnTo>
                    <a:pt x="1060" y="435"/>
                  </a:lnTo>
                  <a:lnTo>
                    <a:pt x="976" y="412"/>
                  </a:lnTo>
                  <a:lnTo>
                    <a:pt x="874" y="463"/>
                  </a:lnTo>
                  <a:lnTo>
                    <a:pt x="376" y="615"/>
                  </a:lnTo>
                  <a:lnTo>
                    <a:pt x="292" y="617"/>
                  </a:lnTo>
                  <a:lnTo>
                    <a:pt x="193" y="656"/>
                  </a:lnTo>
                  <a:lnTo>
                    <a:pt x="73" y="682"/>
                  </a:lnTo>
                  <a:lnTo>
                    <a:pt x="30" y="573"/>
                  </a:lnTo>
                  <a:lnTo>
                    <a:pt x="25" y="509"/>
                  </a:lnTo>
                  <a:lnTo>
                    <a:pt x="1" y="472"/>
                  </a:lnTo>
                  <a:lnTo>
                    <a:pt x="0" y="44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7972" name="Freeform 36"/>
            <p:cNvSpPr>
              <a:spLocks/>
            </p:cNvSpPr>
            <p:nvPr/>
          </p:nvSpPr>
          <p:spPr bwMode="auto">
            <a:xfrm>
              <a:off x="2927" y="1081"/>
              <a:ext cx="325" cy="293"/>
            </a:xfrm>
            <a:custGeom>
              <a:avLst/>
              <a:gdLst>
                <a:gd name="T0" fmla="*/ 444 w 1953"/>
                <a:gd name="T1" fmla="*/ 1078 h 1758"/>
                <a:gd name="T2" fmla="*/ 525 w 1953"/>
                <a:gd name="T3" fmla="*/ 1006 h 1758"/>
                <a:gd name="T4" fmla="*/ 655 w 1953"/>
                <a:gd name="T5" fmla="*/ 1007 h 1758"/>
                <a:gd name="T6" fmla="*/ 731 w 1953"/>
                <a:gd name="T7" fmla="*/ 1023 h 1758"/>
                <a:gd name="T8" fmla="*/ 819 w 1953"/>
                <a:gd name="T9" fmla="*/ 1054 h 1758"/>
                <a:gd name="T10" fmla="*/ 881 w 1953"/>
                <a:gd name="T11" fmla="*/ 1014 h 1758"/>
                <a:gd name="T12" fmla="*/ 1122 w 1953"/>
                <a:gd name="T13" fmla="*/ 893 h 1758"/>
                <a:gd name="T14" fmla="*/ 1418 w 1953"/>
                <a:gd name="T15" fmla="*/ 657 h 1758"/>
                <a:gd name="T16" fmla="*/ 1720 w 1953"/>
                <a:gd name="T17" fmla="*/ 402 h 1758"/>
                <a:gd name="T18" fmla="*/ 1689 w 1953"/>
                <a:gd name="T19" fmla="*/ 357 h 1758"/>
                <a:gd name="T20" fmla="*/ 1750 w 1953"/>
                <a:gd name="T21" fmla="*/ 302 h 1758"/>
                <a:gd name="T22" fmla="*/ 1716 w 1953"/>
                <a:gd name="T23" fmla="*/ 236 h 1758"/>
                <a:gd name="T24" fmla="*/ 1767 w 1953"/>
                <a:gd name="T25" fmla="*/ 119 h 1758"/>
                <a:gd name="T26" fmla="*/ 1853 w 1953"/>
                <a:gd name="T27" fmla="*/ 0 h 1758"/>
                <a:gd name="T28" fmla="*/ 1835 w 1953"/>
                <a:gd name="T29" fmla="*/ 385 h 1758"/>
                <a:gd name="T30" fmla="*/ 1634 w 1953"/>
                <a:gd name="T31" fmla="*/ 549 h 1758"/>
                <a:gd name="T32" fmla="*/ 1724 w 1953"/>
                <a:gd name="T33" fmla="*/ 1064 h 1758"/>
                <a:gd name="T34" fmla="*/ 1661 w 1953"/>
                <a:gd name="T35" fmla="*/ 1306 h 1758"/>
                <a:gd name="T36" fmla="*/ 1613 w 1953"/>
                <a:gd name="T37" fmla="*/ 1343 h 1758"/>
                <a:gd name="T38" fmla="*/ 1431 w 1953"/>
                <a:gd name="T39" fmla="*/ 1416 h 1758"/>
                <a:gd name="T40" fmla="*/ 1346 w 1953"/>
                <a:gd name="T41" fmla="*/ 1536 h 1758"/>
                <a:gd name="T42" fmla="*/ 1318 w 1953"/>
                <a:gd name="T43" fmla="*/ 1516 h 1758"/>
                <a:gd name="T44" fmla="*/ 1206 w 1953"/>
                <a:gd name="T45" fmla="*/ 1536 h 1758"/>
                <a:gd name="T46" fmla="*/ 1113 w 1953"/>
                <a:gd name="T47" fmla="*/ 1557 h 1758"/>
                <a:gd name="T48" fmla="*/ 974 w 1953"/>
                <a:gd name="T49" fmla="*/ 1535 h 1758"/>
                <a:gd name="T50" fmla="*/ 938 w 1953"/>
                <a:gd name="T51" fmla="*/ 1523 h 1758"/>
                <a:gd name="T52" fmla="*/ 760 w 1953"/>
                <a:gd name="T53" fmla="*/ 1553 h 1758"/>
                <a:gd name="T54" fmla="*/ 566 w 1953"/>
                <a:gd name="T55" fmla="*/ 1704 h 1758"/>
                <a:gd name="T56" fmla="*/ 346 w 1953"/>
                <a:gd name="T57" fmla="*/ 1748 h 1758"/>
                <a:gd name="T58" fmla="*/ 291 w 1953"/>
                <a:gd name="T59" fmla="*/ 1551 h 1758"/>
                <a:gd name="T60" fmla="*/ 167 w 1953"/>
                <a:gd name="T61" fmla="*/ 1284 h 1758"/>
                <a:gd name="T62" fmla="*/ 0 w 1953"/>
                <a:gd name="T63" fmla="*/ 1075 h 17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53" h="1758">
                  <a:moveTo>
                    <a:pt x="0" y="1075"/>
                  </a:moveTo>
                  <a:lnTo>
                    <a:pt x="444" y="1078"/>
                  </a:lnTo>
                  <a:lnTo>
                    <a:pt x="501" y="1000"/>
                  </a:lnTo>
                  <a:lnTo>
                    <a:pt x="525" y="1006"/>
                  </a:lnTo>
                  <a:lnTo>
                    <a:pt x="529" y="1039"/>
                  </a:lnTo>
                  <a:lnTo>
                    <a:pt x="655" y="1007"/>
                  </a:lnTo>
                  <a:lnTo>
                    <a:pt x="672" y="986"/>
                  </a:lnTo>
                  <a:lnTo>
                    <a:pt x="731" y="1023"/>
                  </a:lnTo>
                  <a:lnTo>
                    <a:pt x="761" y="1053"/>
                  </a:lnTo>
                  <a:lnTo>
                    <a:pt x="819" y="1054"/>
                  </a:lnTo>
                  <a:lnTo>
                    <a:pt x="829" y="1019"/>
                  </a:lnTo>
                  <a:lnTo>
                    <a:pt x="881" y="1014"/>
                  </a:lnTo>
                  <a:lnTo>
                    <a:pt x="1061" y="897"/>
                  </a:lnTo>
                  <a:lnTo>
                    <a:pt x="1122" y="893"/>
                  </a:lnTo>
                  <a:lnTo>
                    <a:pt x="1166" y="834"/>
                  </a:lnTo>
                  <a:lnTo>
                    <a:pt x="1418" y="657"/>
                  </a:lnTo>
                  <a:lnTo>
                    <a:pt x="1670" y="455"/>
                  </a:lnTo>
                  <a:lnTo>
                    <a:pt x="1720" y="402"/>
                  </a:lnTo>
                  <a:lnTo>
                    <a:pt x="1714" y="376"/>
                  </a:lnTo>
                  <a:lnTo>
                    <a:pt x="1689" y="357"/>
                  </a:lnTo>
                  <a:lnTo>
                    <a:pt x="1711" y="325"/>
                  </a:lnTo>
                  <a:lnTo>
                    <a:pt x="1750" y="302"/>
                  </a:lnTo>
                  <a:lnTo>
                    <a:pt x="1716" y="264"/>
                  </a:lnTo>
                  <a:lnTo>
                    <a:pt x="1716" y="236"/>
                  </a:lnTo>
                  <a:lnTo>
                    <a:pt x="1773" y="189"/>
                  </a:lnTo>
                  <a:lnTo>
                    <a:pt x="1767" y="119"/>
                  </a:lnTo>
                  <a:lnTo>
                    <a:pt x="1792" y="56"/>
                  </a:lnTo>
                  <a:lnTo>
                    <a:pt x="1853" y="0"/>
                  </a:lnTo>
                  <a:lnTo>
                    <a:pt x="1953" y="159"/>
                  </a:lnTo>
                  <a:lnTo>
                    <a:pt x="1835" y="385"/>
                  </a:lnTo>
                  <a:lnTo>
                    <a:pt x="1676" y="499"/>
                  </a:lnTo>
                  <a:lnTo>
                    <a:pt x="1634" y="549"/>
                  </a:lnTo>
                  <a:lnTo>
                    <a:pt x="1671" y="761"/>
                  </a:lnTo>
                  <a:lnTo>
                    <a:pt x="1724" y="1064"/>
                  </a:lnTo>
                  <a:lnTo>
                    <a:pt x="1737" y="1113"/>
                  </a:lnTo>
                  <a:lnTo>
                    <a:pt x="1661" y="1306"/>
                  </a:lnTo>
                  <a:lnTo>
                    <a:pt x="1616" y="1331"/>
                  </a:lnTo>
                  <a:lnTo>
                    <a:pt x="1613" y="1343"/>
                  </a:lnTo>
                  <a:lnTo>
                    <a:pt x="1535" y="1344"/>
                  </a:lnTo>
                  <a:lnTo>
                    <a:pt x="1431" y="1416"/>
                  </a:lnTo>
                  <a:lnTo>
                    <a:pt x="1386" y="1544"/>
                  </a:lnTo>
                  <a:lnTo>
                    <a:pt x="1346" y="1536"/>
                  </a:lnTo>
                  <a:lnTo>
                    <a:pt x="1338" y="1516"/>
                  </a:lnTo>
                  <a:lnTo>
                    <a:pt x="1318" y="1516"/>
                  </a:lnTo>
                  <a:lnTo>
                    <a:pt x="1310" y="1537"/>
                  </a:lnTo>
                  <a:lnTo>
                    <a:pt x="1206" y="1536"/>
                  </a:lnTo>
                  <a:lnTo>
                    <a:pt x="1153" y="1560"/>
                  </a:lnTo>
                  <a:lnTo>
                    <a:pt x="1113" y="1557"/>
                  </a:lnTo>
                  <a:lnTo>
                    <a:pt x="1067" y="1543"/>
                  </a:lnTo>
                  <a:lnTo>
                    <a:pt x="974" y="1535"/>
                  </a:lnTo>
                  <a:lnTo>
                    <a:pt x="965" y="1520"/>
                  </a:lnTo>
                  <a:lnTo>
                    <a:pt x="938" y="1523"/>
                  </a:lnTo>
                  <a:lnTo>
                    <a:pt x="905" y="1544"/>
                  </a:lnTo>
                  <a:lnTo>
                    <a:pt x="760" y="1553"/>
                  </a:lnTo>
                  <a:lnTo>
                    <a:pt x="646" y="1665"/>
                  </a:lnTo>
                  <a:lnTo>
                    <a:pt x="566" y="1704"/>
                  </a:lnTo>
                  <a:lnTo>
                    <a:pt x="482" y="1758"/>
                  </a:lnTo>
                  <a:lnTo>
                    <a:pt x="346" y="1748"/>
                  </a:lnTo>
                  <a:lnTo>
                    <a:pt x="346" y="1652"/>
                  </a:lnTo>
                  <a:lnTo>
                    <a:pt x="291" y="1551"/>
                  </a:lnTo>
                  <a:lnTo>
                    <a:pt x="269" y="1403"/>
                  </a:lnTo>
                  <a:lnTo>
                    <a:pt x="167" y="1284"/>
                  </a:lnTo>
                  <a:lnTo>
                    <a:pt x="44" y="1175"/>
                  </a:lnTo>
                  <a:lnTo>
                    <a:pt x="0" y="107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7973" name="Freeform 37"/>
            <p:cNvSpPr>
              <a:spLocks/>
            </p:cNvSpPr>
            <p:nvPr/>
          </p:nvSpPr>
          <p:spPr bwMode="auto">
            <a:xfrm>
              <a:off x="2887" y="997"/>
              <a:ext cx="327" cy="263"/>
            </a:xfrm>
            <a:custGeom>
              <a:avLst/>
              <a:gdLst>
                <a:gd name="T0" fmla="*/ 0 w 1957"/>
                <a:gd name="T1" fmla="*/ 1062 h 1583"/>
                <a:gd name="T2" fmla="*/ 236 w 1957"/>
                <a:gd name="T3" fmla="*/ 1580 h 1583"/>
                <a:gd name="T4" fmla="*/ 681 w 1957"/>
                <a:gd name="T5" fmla="*/ 1583 h 1583"/>
                <a:gd name="T6" fmla="*/ 737 w 1957"/>
                <a:gd name="T7" fmla="*/ 1504 h 1583"/>
                <a:gd name="T8" fmla="*/ 762 w 1957"/>
                <a:gd name="T9" fmla="*/ 1511 h 1583"/>
                <a:gd name="T10" fmla="*/ 765 w 1957"/>
                <a:gd name="T11" fmla="*/ 1544 h 1583"/>
                <a:gd name="T12" fmla="*/ 890 w 1957"/>
                <a:gd name="T13" fmla="*/ 1513 h 1583"/>
                <a:gd name="T14" fmla="*/ 908 w 1957"/>
                <a:gd name="T15" fmla="*/ 1491 h 1583"/>
                <a:gd name="T16" fmla="*/ 968 w 1957"/>
                <a:gd name="T17" fmla="*/ 1530 h 1583"/>
                <a:gd name="T18" fmla="*/ 999 w 1957"/>
                <a:gd name="T19" fmla="*/ 1558 h 1583"/>
                <a:gd name="T20" fmla="*/ 1056 w 1957"/>
                <a:gd name="T21" fmla="*/ 1560 h 1583"/>
                <a:gd name="T22" fmla="*/ 1066 w 1957"/>
                <a:gd name="T23" fmla="*/ 1524 h 1583"/>
                <a:gd name="T24" fmla="*/ 1119 w 1957"/>
                <a:gd name="T25" fmla="*/ 1518 h 1583"/>
                <a:gd name="T26" fmla="*/ 1298 w 1957"/>
                <a:gd name="T27" fmla="*/ 1404 h 1583"/>
                <a:gd name="T28" fmla="*/ 1360 w 1957"/>
                <a:gd name="T29" fmla="*/ 1398 h 1583"/>
                <a:gd name="T30" fmla="*/ 1402 w 1957"/>
                <a:gd name="T31" fmla="*/ 1341 h 1583"/>
                <a:gd name="T32" fmla="*/ 1659 w 1957"/>
                <a:gd name="T33" fmla="*/ 1161 h 1583"/>
                <a:gd name="T34" fmla="*/ 1900 w 1957"/>
                <a:gd name="T35" fmla="*/ 966 h 1583"/>
                <a:gd name="T36" fmla="*/ 1957 w 1957"/>
                <a:gd name="T37" fmla="*/ 908 h 1583"/>
                <a:gd name="T38" fmla="*/ 1948 w 1957"/>
                <a:gd name="T39" fmla="*/ 878 h 1583"/>
                <a:gd name="T40" fmla="*/ 1927 w 1957"/>
                <a:gd name="T41" fmla="*/ 862 h 1583"/>
                <a:gd name="T42" fmla="*/ 1528 w 1957"/>
                <a:gd name="T43" fmla="*/ 524 h 1583"/>
                <a:gd name="T44" fmla="*/ 1380 w 1957"/>
                <a:gd name="T45" fmla="*/ 426 h 1583"/>
                <a:gd name="T46" fmla="*/ 1318 w 1957"/>
                <a:gd name="T47" fmla="*/ 419 h 1583"/>
                <a:gd name="T48" fmla="*/ 1303 w 1957"/>
                <a:gd name="T49" fmla="*/ 370 h 1583"/>
                <a:gd name="T50" fmla="*/ 1276 w 1957"/>
                <a:gd name="T51" fmla="*/ 350 h 1583"/>
                <a:gd name="T52" fmla="*/ 1056 w 1957"/>
                <a:gd name="T53" fmla="*/ 261 h 1583"/>
                <a:gd name="T54" fmla="*/ 915 w 1957"/>
                <a:gd name="T55" fmla="*/ 244 h 1583"/>
                <a:gd name="T56" fmla="*/ 838 w 1957"/>
                <a:gd name="T57" fmla="*/ 0 h 1583"/>
                <a:gd name="T58" fmla="*/ 637 w 1957"/>
                <a:gd name="T59" fmla="*/ 642 h 1583"/>
                <a:gd name="T60" fmla="*/ 605 w 1957"/>
                <a:gd name="T61" fmla="*/ 650 h 1583"/>
                <a:gd name="T62" fmla="*/ 574 w 1957"/>
                <a:gd name="T63" fmla="*/ 692 h 1583"/>
                <a:gd name="T64" fmla="*/ 504 w 1957"/>
                <a:gd name="T65" fmla="*/ 738 h 1583"/>
                <a:gd name="T66" fmla="*/ 482 w 1957"/>
                <a:gd name="T67" fmla="*/ 725 h 1583"/>
                <a:gd name="T68" fmla="*/ 392 w 1957"/>
                <a:gd name="T69" fmla="*/ 714 h 1583"/>
                <a:gd name="T70" fmla="*/ 0 w 1957"/>
                <a:gd name="T71" fmla="*/ 1062 h 1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957" h="1583">
                  <a:moveTo>
                    <a:pt x="0" y="1062"/>
                  </a:moveTo>
                  <a:lnTo>
                    <a:pt x="236" y="1580"/>
                  </a:lnTo>
                  <a:lnTo>
                    <a:pt x="681" y="1583"/>
                  </a:lnTo>
                  <a:lnTo>
                    <a:pt x="737" y="1504"/>
                  </a:lnTo>
                  <a:lnTo>
                    <a:pt x="762" y="1511"/>
                  </a:lnTo>
                  <a:lnTo>
                    <a:pt x="765" y="1544"/>
                  </a:lnTo>
                  <a:lnTo>
                    <a:pt x="890" y="1513"/>
                  </a:lnTo>
                  <a:lnTo>
                    <a:pt x="908" y="1491"/>
                  </a:lnTo>
                  <a:lnTo>
                    <a:pt x="968" y="1530"/>
                  </a:lnTo>
                  <a:lnTo>
                    <a:pt x="999" y="1558"/>
                  </a:lnTo>
                  <a:lnTo>
                    <a:pt x="1056" y="1560"/>
                  </a:lnTo>
                  <a:lnTo>
                    <a:pt x="1066" y="1524"/>
                  </a:lnTo>
                  <a:lnTo>
                    <a:pt x="1119" y="1518"/>
                  </a:lnTo>
                  <a:lnTo>
                    <a:pt x="1298" y="1404"/>
                  </a:lnTo>
                  <a:lnTo>
                    <a:pt x="1360" y="1398"/>
                  </a:lnTo>
                  <a:lnTo>
                    <a:pt x="1402" y="1341"/>
                  </a:lnTo>
                  <a:lnTo>
                    <a:pt x="1659" y="1161"/>
                  </a:lnTo>
                  <a:lnTo>
                    <a:pt x="1900" y="966"/>
                  </a:lnTo>
                  <a:lnTo>
                    <a:pt x="1957" y="908"/>
                  </a:lnTo>
                  <a:lnTo>
                    <a:pt x="1948" y="878"/>
                  </a:lnTo>
                  <a:lnTo>
                    <a:pt x="1927" y="862"/>
                  </a:lnTo>
                  <a:lnTo>
                    <a:pt x="1528" y="524"/>
                  </a:lnTo>
                  <a:lnTo>
                    <a:pt x="1380" y="426"/>
                  </a:lnTo>
                  <a:lnTo>
                    <a:pt x="1318" y="419"/>
                  </a:lnTo>
                  <a:lnTo>
                    <a:pt x="1303" y="370"/>
                  </a:lnTo>
                  <a:lnTo>
                    <a:pt x="1276" y="350"/>
                  </a:lnTo>
                  <a:lnTo>
                    <a:pt x="1056" y="261"/>
                  </a:lnTo>
                  <a:lnTo>
                    <a:pt x="915" y="244"/>
                  </a:lnTo>
                  <a:lnTo>
                    <a:pt x="838" y="0"/>
                  </a:lnTo>
                  <a:lnTo>
                    <a:pt x="637" y="642"/>
                  </a:lnTo>
                  <a:lnTo>
                    <a:pt x="605" y="650"/>
                  </a:lnTo>
                  <a:lnTo>
                    <a:pt x="574" y="692"/>
                  </a:lnTo>
                  <a:lnTo>
                    <a:pt x="504" y="738"/>
                  </a:lnTo>
                  <a:lnTo>
                    <a:pt x="482" y="725"/>
                  </a:lnTo>
                  <a:lnTo>
                    <a:pt x="392" y="714"/>
                  </a:lnTo>
                  <a:lnTo>
                    <a:pt x="0" y="106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7974" name="Freeform 38"/>
            <p:cNvSpPr>
              <a:spLocks/>
            </p:cNvSpPr>
            <p:nvPr/>
          </p:nvSpPr>
          <p:spPr bwMode="auto">
            <a:xfrm>
              <a:off x="3018" y="1604"/>
              <a:ext cx="268" cy="129"/>
            </a:xfrm>
            <a:custGeom>
              <a:avLst/>
              <a:gdLst>
                <a:gd name="T0" fmla="*/ 1469 w 1610"/>
                <a:gd name="T1" fmla="*/ 270 h 778"/>
                <a:gd name="T2" fmla="*/ 1496 w 1610"/>
                <a:gd name="T3" fmla="*/ 324 h 778"/>
                <a:gd name="T4" fmla="*/ 1581 w 1610"/>
                <a:gd name="T5" fmla="*/ 327 h 778"/>
                <a:gd name="T6" fmla="*/ 1610 w 1610"/>
                <a:gd name="T7" fmla="*/ 305 h 778"/>
                <a:gd name="T8" fmla="*/ 1594 w 1610"/>
                <a:gd name="T9" fmla="*/ 408 h 778"/>
                <a:gd name="T10" fmla="*/ 1562 w 1610"/>
                <a:gd name="T11" fmla="*/ 429 h 778"/>
                <a:gd name="T12" fmla="*/ 1541 w 1610"/>
                <a:gd name="T13" fmla="*/ 579 h 778"/>
                <a:gd name="T14" fmla="*/ 1364 w 1610"/>
                <a:gd name="T15" fmla="*/ 696 h 778"/>
                <a:gd name="T16" fmla="*/ 1287 w 1610"/>
                <a:gd name="T17" fmla="*/ 718 h 778"/>
                <a:gd name="T18" fmla="*/ 1184 w 1610"/>
                <a:gd name="T19" fmla="*/ 718 h 778"/>
                <a:gd name="T20" fmla="*/ 1178 w 1610"/>
                <a:gd name="T21" fmla="*/ 743 h 778"/>
                <a:gd name="T22" fmla="*/ 1031 w 1610"/>
                <a:gd name="T23" fmla="*/ 736 h 778"/>
                <a:gd name="T24" fmla="*/ 1018 w 1610"/>
                <a:gd name="T25" fmla="*/ 721 h 778"/>
                <a:gd name="T26" fmla="*/ 781 w 1610"/>
                <a:gd name="T27" fmla="*/ 714 h 778"/>
                <a:gd name="T28" fmla="*/ 737 w 1610"/>
                <a:gd name="T29" fmla="*/ 700 h 778"/>
                <a:gd name="T30" fmla="*/ 613 w 1610"/>
                <a:gd name="T31" fmla="*/ 687 h 778"/>
                <a:gd name="T32" fmla="*/ 480 w 1610"/>
                <a:gd name="T33" fmla="*/ 747 h 778"/>
                <a:gd name="T34" fmla="*/ 308 w 1610"/>
                <a:gd name="T35" fmla="*/ 776 h 778"/>
                <a:gd name="T36" fmla="*/ 235 w 1610"/>
                <a:gd name="T37" fmla="*/ 778 h 778"/>
                <a:gd name="T38" fmla="*/ 186 w 1610"/>
                <a:gd name="T39" fmla="*/ 747 h 778"/>
                <a:gd name="T40" fmla="*/ 144 w 1610"/>
                <a:gd name="T41" fmla="*/ 730 h 778"/>
                <a:gd name="T42" fmla="*/ 128 w 1610"/>
                <a:gd name="T43" fmla="*/ 717 h 778"/>
                <a:gd name="T44" fmla="*/ 0 w 1610"/>
                <a:gd name="T45" fmla="*/ 737 h 778"/>
                <a:gd name="T46" fmla="*/ 0 w 1610"/>
                <a:gd name="T47" fmla="*/ 717 h 778"/>
                <a:gd name="T48" fmla="*/ 170 w 1610"/>
                <a:gd name="T49" fmla="*/ 629 h 778"/>
                <a:gd name="T50" fmla="*/ 185 w 1610"/>
                <a:gd name="T51" fmla="*/ 504 h 778"/>
                <a:gd name="T52" fmla="*/ 186 w 1610"/>
                <a:gd name="T53" fmla="*/ 343 h 778"/>
                <a:gd name="T54" fmla="*/ 694 w 1610"/>
                <a:gd name="T55" fmla="*/ 0 h 778"/>
                <a:gd name="T56" fmla="*/ 1008 w 1610"/>
                <a:gd name="T57" fmla="*/ 55 h 778"/>
                <a:gd name="T58" fmla="*/ 1152 w 1610"/>
                <a:gd name="T59" fmla="*/ 154 h 778"/>
                <a:gd name="T60" fmla="*/ 1207 w 1610"/>
                <a:gd name="T61" fmla="*/ 165 h 778"/>
                <a:gd name="T62" fmla="*/ 1241 w 1610"/>
                <a:gd name="T63" fmla="*/ 164 h 778"/>
                <a:gd name="T64" fmla="*/ 1256 w 1610"/>
                <a:gd name="T65" fmla="*/ 107 h 778"/>
                <a:gd name="T66" fmla="*/ 1291 w 1610"/>
                <a:gd name="T67" fmla="*/ 84 h 778"/>
                <a:gd name="T68" fmla="*/ 1332 w 1610"/>
                <a:gd name="T69" fmla="*/ 130 h 778"/>
                <a:gd name="T70" fmla="*/ 1342 w 1610"/>
                <a:gd name="T71" fmla="*/ 187 h 778"/>
                <a:gd name="T72" fmla="*/ 1469 w 1610"/>
                <a:gd name="T73" fmla="*/ 270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610" h="778">
                  <a:moveTo>
                    <a:pt x="1469" y="270"/>
                  </a:moveTo>
                  <a:lnTo>
                    <a:pt x="1496" y="324"/>
                  </a:lnTo>
                  <a:lnTo>
                    <a:pt x="1581" y="327"/>
                  </a:lnTo>
                  <a:lnTo>
                    <a:pt x="1610" y="305"/>
                  </a:lnTo>
                  <a:lnTo>
                    <a:pt x="1594" y="408"/>
                  </a:lnTo>
                  <a:lnTo>
                    <a:pt x="1562" y="429"/>
                  </a:lnTo>
                  <a:lnTo>
                    <a:pt x="1541" y="579"/>
                  </a:lnTo>
                  <a:lnTo>
                    <a:pt x="1364" y="696"/>
                  </a:lnTo>
                  <a:lnTo>
                    <a:pt x="1287" y="718"/>
                  </a:lnTo>
                  <a:lnTo>
                    <a:pt x="1184" y="718"/>
                  </a:lnTo>
                  <a:lnTo>
                    <a:pt x="1178" y="743"/>
                  </a:lnTo>
                  <a:lnTo>
                    <a:pt x="1031" y="736"/>
                  </a:lnTo>
                  <a:lnTo>
                    <a:pt x="1018" y="721"/>
                  </a:lnTo>
                  <a:lnTo>
                    <a:pt x="781" y="714"/>
                  </a:lnTo>
                  <a:lnTo>
                    <a:pt x="737" y="700"/>
                  </a:lnTo>
                  <a:lnTo>
                    <a:pt x="613" y="687"/>
                  </a:lnTo>
                  <a:lnTo>
                    <a:pt x="480" y="747"/>
                  </a:lnTo>
                  <a:lnTo>
                    <a:pt x="308" y="776"/>
                  </a:lnTo>
                  <a:lnTo>
                    <a:pt x="235" y="778"/>
                  </a:lnTo>
                  <a:lnTo>
                    <a:pt x="186" y="747"/>
                  </a:lnTo>
                  <a:lnTo>
                    <a:pt x="144" y="730"/>
                  </a:lnTo>
                  <a:lnTo>
                    <a:pt x="128" y="717"/>
                  </a:lnTo>
                  <a:lnTo>
                    <a:pt x="0" y="737"/>
                  </a:lnTo>
                  <a:lnTo>
                    <a:pt x="0" y="717"/>
                  </a:lnTo>
                  <a:lnTo>
                    <a:pt x="170" y="629"/>
                  </a:lnTo>
                  <a:lnTo>
                    <a:pt x="185" y="504"/>
                  </a:lnTo>
                  <a:lnTo>
                    <a:pt x="186" y="343"/>
                  </a:lnTo>
                  <a:lnTo>
                    <a:pt x="694" y="0"/>
                  </a:lnTo>
                  <a:lnTo>
                    <a:pt x="1008" y="55"/>
                  </a:lnTo>
                  <a:lnTo>
                    <a:pt x="1152" y="154"/>
                  </a:lnTo>
                  <a:lnTo>
                    <a:pt x="1207" y="165"/>
                  </a:lnTo>
                  <a:lnTo>
                    <a:pt x="1241" y="164"/>
                  </a:lnTo>
                  <a:lnTo>
                    <a:pt x="1256" y="107"/>
                  </a:lnTo>
                  <a:lnTo>
                    <a:pt x="1291" y="84"/>
                  </a:lnTo>
                  <a:lnTo>
                    <a:pt x="1332" y="130"/>
                  </a:lnTo>
                  <a:lnTo>
                    <a:pt x="1342" y="187"/>
                  </a:lnTo>
                  <a:lnTo>
                    <a:pt x="1469" y="27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7975" name="Freeform 39"/>
            <p:cNvSpPr>
              <a:spLocks/>
            </p:cNvSpPr>
            <p:nvPr/>
          </p:nvSpPr>
          <p:spPr bwMode="auto">
            <a:xfrm>
              <a:off x="3049" y="1507"/>
              <a:ext cx="273" cy="154"/>
            </a:xfrm>
            <a:custGeom>
              <a:avLst/>
              <a:gdLst>
                <a:gd name="T0" fmla="*/ 103 w 1638"/>
                <a:gd name="T1" fmla="*/ 204 h 926"/>
                <a:gd name="T2" fmla="*/ 265 w 1638"/>
                <a:gd name="T3" fmla="*/ 314 h 926"/>
                <a:gd name="T4" fmla="*/ 454 w 1638"/>
                <a:gd name="T5" fmla="*/ 315 h 926"/>
                <a:gd name="T6" fmla="*/ 516 w 1638"/>
                <a:gd name="T7" fmla="*/ 270 h 926"/>
                <a:gd name="T8" fmla="*/ 637 w 1638"/>
                <a:gd name="T9" fmla="*/ 414 h 926"/>
                <a:gd name="T10" fmla="*/ 938 w 1638"/>
                <a:gd name="T11" fmla="*/ 131 h 926"/>
                <a:gd name="T12" fmla="*/ 1053 w 1638"/>
                <a:gd name="T13" fmla="*/ 145 h 926"/>
                <a:gd name="T14" fmla="*/ 1104 w 1638"/>
                <a:gd name="T15" fmla="*/ 118 h 926"/>
                <a:gd name="T16" fmla="*/ 1223 w 1638"/>
                <a:gd name="T17" fmla="*/ 0 h 926"/>
                <a:gd name="T18" fmla="*/ 1278 w 1638"/>
                <a:gd name="T19" fmla="*/ 13 h 926"/>
                <a:gd name="T20" fmla="*/ 1286 w 1638"/>
                <a:gd name="T21" fmla="*/ 35 h 926"/>
                <a:gd name="T22" fmla="*/ 1376 w 1638"/>
                <a:gd name="T23" fmla="*/ 42 h 926"/>
                <a:gd name="T24" fmla="*/ 1479 w 1638"/>
                <a:gd name="T25" fmla="*/ 42 h 926"/>
                <a:gd name="T26" fmla="*/ 1495 w 1638"/>
                <a:gd name="T27" fmla="*/ 80 h 926"/>
                <a:gd name="T28" fmla="*/ 1519 w 1638"/>
                <a:gd name="T29" fmla="*/ 105 h 926"/>
                <a:gd name="T30" fmla="*/ 1539 w 1638"/>
                <a:gd name="T31" fmla="*/ 93 h 926"/>
                <a:gd name="T32" fmla="*/ 1572 w 1638"/>
                <a:gd name="T33" fmla="*/ 68 h 926"/>
                <a:gd name="T34" fmla="*/ 1616 w 1638"/>
                <a:gd name="T35" fmla="*/ 73 h 926"/>
                <a:gd name="T36" fmla="*/ 1638 w 1638"/>
                <a:gd name="T37" fmla="*/ 118 h 926"/>
                <a:gd name="T38" fmla="*/ 1635 w 1638"/>
                <a:gd name="T39" fmla="*/ 198 h 926"/>
                <a:gd name="T40" fmla="*/ 1581 w 1638"/>
                <a:gd name="T41" fmla="*/ 302 h 926"/>
                <a:gd name="T42" fmla="*/ 1512 w 1638"/>
                <a:gd name="T43" fmla="*/ 395 h 926"/>
                <a:gd name="T44" fmla="*/ 1433 w 1638"/>
                <a:gd name="T45" fmla="*/ 371 h 926"/>
                <a:gd name="T46" fmla="*/ 1323 w 1638"/>
                <a:gd name="T47" fmla="*/ 516 h 926"/>
                <a:gd name="T48" fmla="*/ 1300 w 1638"/>
                <a:gd name="T49" fmla="*/ 547 h 926"/>
                <a:gd name="T50" fmla="*/ 1305 w 1638"/>
                <a:gd name="T51" fmla="*/ 592 h 926"/>
                <a:gd name="T52" fmla="*/ 1338 w 1638"/>
                <a:gd name="T53" fmla="*/ 640 h 926"/>
                <a:gd name="T54" fmla="*/ 1357 w 1638"/>
                <a:gd name="T55" fmla="*/ 753 h 926"/>
                <a:gd name="T56" fmla="*/ 1280 w 1638"/>
                <a:gd name="T57" fmla="*/ 852 h 926"/>
                <a:gd name="T58" fmla="*/ 1156 w 1638"/>
                <a:gd name="T59" fmla="*/ 772 h 926"/>
                <a:gd name="T60" fmla="*/ 1145 w 1638"/>
                <a:gd name="T61" fmla="*/ 708 h 926"/>
                <a:gd name="T62" fmla="*/ 1105 w 1638"/>
                <a:gd name="T63" fmla="*/ 667 h 926"/>
                <a:gd name="T64" fmla="*/ 1070 w 1638"/>
                <a:gd name="T65" fmla="*/ 686 h 926"/>
                <a:gd name="T66" fmla="*/ 1055 w 1638"/>
                <a:gd name="T67" fmla="*/ 746 h 926"/>
                <a:gd name="T68" fmla="*/ 1015 w 1638"/>
                <a:gd name="T69" fmla="*/ 746 h 926"/>
                <a:gd name="T70" fmla="*/ 964 w 1638"/>
                <a:gd name="T71" fmla="*/ 736 h 926"/>
                <a:gd name="T72" fmla="*/ 826 w 1638"/>
                <a:gd name="T73" fmla="*/ 640 h 926"/>
                <a:gd name="T74" fmla="*/ 506 w 1638"/>
                <a:gd name="T75" fmla="*/ 582 h 926"/>
                <a:gd name="T76" fmla="*/ 0 w 1638"/>
                <a:gd name="T77" fmla="*/ 926 h 926"/>
                <a:gd name="T78" fmla="*/ 3 w 1638"/>
                <a:gd name="T79" fmla="*/ 592 h 926"/>
                <a:gd name="T80" fmla="*/ 42 w 1638"/>
                <a:gd name="T81" fmla="*/ 420 h 926"/>
                <a:gd name="T82" fmla="*/ 99 w 1638"/>
                <a:gd name="T83" fmla="*/ 356 h 926"/>
                <a:gd name="T84" fmla="*/ 103 w 1638"/>
                <a:gd name="T85" fmla="*/ 204 h 9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638" h="926">
                  <a:moveTo>
                    <a:pt x="103" y="204"/>
                  </a:moveTo>
                  <a:lnTo>
                    <a:pt x="265" y="314"/>
                  </a:lnTo>
                  <a:lnTo>
                    <a:pt x="454" y="315"/>
                  </a:lnTo>
                  <a:lnTo>
                    <a:pt x="516" y="270"/>
                  </a:lnTo>
                  <a:lnTo>
                    <a:pt x="637" y="414"/>
                  </a:lnTo>
                  <a:lnTo>
                    <a:pt x="938" y="131"/>
                  </a:lnTo>
                  <a:lnTo>
                    <a:pt x="1053" y="145"/>
                  </a:lnTo>
                  <a:lnTo>
                    <a:pt x="1104" y="118"/>
                  </a:lnTo>
                  <a:lnTo>
                    <a:pt x="1223" y="0"/>
                  </a:lnTo>
                  <a:lnTo>
                    <a:pt x="1278" y="13"/>
                  </a:lnTo>
                  <a:lnTo>
                    <a:pt x="1286" y="35"/>
                  </a:lnTo>
                  <a:lnTo>
                    <a:pt x="1376" y="42"/>
                  </a:lnTo>
                  <a:lnTo>
                    <a:pt x="1479" y="42"/>
                  </a:lnTo>
                  <a:lnTo>
                    <a:pt x="1495" y="80"/>
                  </a:lnTo>
                  <a:lnTo>
                    <a:pt x="1519" y="105"/>
                  </a:lnTo>
                  <a:lnTo>
                    <a:pt x="1539" y="93"/>
                  </a:lnTo>
                  <a:lnTo>
                    <a:pt x="1572" y="68"/>
                  </a:lnTo>
                  <a:lnTo>
                    <a:pt x="1616" y="73"/>
                  </a:lnTo>
                  <a:lnTo>
                    <a:pt x="1638" y="118"/>
                  </a:lnTo>
                  <a:lnTo>
                    <a:pt x="1635" y="198"/>
                  </a:lnTo>
                  <a:lnTo>
                    <a:pt x="1581" y="302"/>
                  </a:lnTo>
                  <a:lnTo>
                    <a:pt x="1512" y="395"/>
                  </a:lnTo>
                  <a:lnTo>
                    <a:pt x="1433" y="371"/>
                  </a:lnTo>
                  <a:lnTo>
                    <a:pt x="1323" y="516"/>
                  </a:lnTo>
                  <a:lnTo>
                    <a:pt x="1300" y="547"/>
                  </a:lnTo>
                  <a:lnTo>
                    <a:pt x="1305" y="592"/>
                  </a:lnTo>
                  <a:lnTo>
                    <a:pt x="1338" y="640"/>
                  </a:lnTo>
                  <a:lnTo>
                    <a:pt x="1357" y="753"/>
                  </a:lnTo>
                  <a:lnTo>
                    <a:pt x="1280" y="852"/>
                  </a:lnTo>
                  <a:lnTo>
                    <a:pt x="1156" y="772"/>
                  </a:lnTo>
                  <a:lnTo>
                    <a:pt x="1145" y="708"/>
                  </a:lnTo>
                  <a:lnTo>
                    <a:pt x="1105" y="667"/>
                  </a:lnTo>
                  <a:lnTo>
                    <a:pt x="1070" y="686"/>
                  </a:lnTo>
                  <a:lnTo>
                    <a:pt x="1055" y="746"/>
                  </a:lnTo>
                  <a:lnTo>
                    <a:pt x="1015" y="746"/>
                  </a:lnTo>
                  <a:lnTo>
                    <a:pt x="964" y="736"/>
                  </a:lnTo>
                  <a:lnTo>
                    <a:pt x="826" y="640"/>
                  </a:lnTo>
                  <a:lnTo>
                    <a:pt x="506" y="582"/>
                  </a:lnTo>
                  <a:lnTo>
                    <a:pt x="0" y="926"/>
                  </a:lnTo>
                  <a:lnTo>
                    <a:pt x="3" y="592"/>
                  </a:lnTo>
                  <a:lnTo>
                    <a:pt x="42" y="420"/>
                  </a:lnTo>
                  <a:lnTo>
                    <a:pt x="99" y="356"/>
                  </a:lnTo>
                  <a:lnTo>
                    <a:pt x="103" y="20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7976" name="Freeform 40"/>
            <p:cNvSpPr>
              <a:spLocks/>
            </p:cNvSpPr>
            <p:nvPr/>
          </p:nvSpPr>
          <p:spPr bwMode="auto">
            <a:xfrm>
              <a:off x="3052" y="1465"/>
              <a:ext cx="159" cy="110"/>
            </a:xfrm>
            <a:custGeom>
              <a:avLst/>
              <a:gdLst>
                <a:gd name="T0" fmla="*/ 80 w 952"/>
                <a:gd name="T1" fmla="*/ 452 h 661"/>
                <a:gd name="T2" fmla="*/ 242 w 952"/>
                <a:gd name="T3" fmla="*/ 558 h 661"/>
                <a:gd name="T4" fmla="*/ 432 w 952"/>
                <a:gd name="T5" fmla="*/ 562 h 661"/>
                <a:gd name="T6" fmla="*/ 496 w 952"/>
                <a:gd name="T7" fmla="*/ 517 h 661"/>
                <a:gd name="T8" fmla="*/ 617 w 952"/>
                <a:gd name="T9" fmla="*/ 661 h 661"/>
                <a:gd name="T10" fmla="*/ 912 w 952"/>
                <a:gd name="T11" fmla="*/ 375 h 661"/>
                <a:gd name="T12" fmla="*/ 952 w 952"/>
                <a:gd name="T13" fmla="*/ 330 h 661"/>
                <a:gd name="T14" fmla="*/ 934 w 952"/>
                <a:gd name="T15" fmla="*/ 197 h 661"/>
                <a:gd name="T16" fmla="*/ 735 w 952"/>
                <a:gd name="T17" fmla="*/ 17 h 661"/>
                <a:gd name="T18" fmla="*/ 512 w 952"/>
                <a:gd name="T19" fmla="*/ 24 h 661"/>
                <a:gd name="T20" fmla="*/ 505 w 952"/>
                <a:gd name="T21" fmla="*/ 52 h 661"/>
                <a:gd name="T22" fmla="*/ 377 w 952"/>
                <a:gd name="T23" fmla="*/ 63 h 661"/>
                <a:gd name="T24" fmla="*/ 278 w 952"/>
                <a:gd name="T25" fmla="*/ 0 h 661"/>
                <a:gd name="T26" fmla="*/ 249 w 952"/>
                <a:gd name="T27" fmla="*/ 0 h 661"/>
                <a:gd name="T28" fmla="*/ 114 w 952"/>
                <a:gd name="T29" fmla="*/ 85 h 661"/>
                <a:gd name="T30" fmla="*/ 0 w 952"/>
                <a:gd name="T31" fmla="*/ 246 h 661"/>
                <a:gd name="T32" fmla="*/ 15 w 952"/>
                <a:gd name="T33" fmla="*/ 317 h 661"/>
                <a:gd name="T34" fmla="*/ 79 w 952"/>
                <a:gd name="T35" fmla="*/ 426 h 661"/>
                <a:gd name="T36" fmla="*/ 80 w 952"/>
                <a:gd name="T37" fmla="*/ 452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52" h="661">
                  <a:moveTo>
                    <a:pt x="80" y="452"/>
                  </a:moveTo>
                  <a:lnTo>
                    <a:pt x="242" y="558"/>
                  </a:lnTo>
                  <a:lnTo>
                    <a:pt x="432" y="562"/>
                  </a:lnTo>
                  <a:lnTo>
                    <a:pt x="496" y="517"/>
                  </a:lnTo>
                  <a:lnTo>
                    <a:pt x="617" y="661"/>
                  </a:lnTo>
                  <a:lnTo>
                    <a:pt x="912" y="375"/>
                  </a:lnTo>
                  <a:lnTo>
                    <a:pt x="952" y="330"/>
                  </a:lnTo>
                  <a:lnTo>
                    <a:pt x="934" y="197"/>
                  </a:lnTo>
                  <a:lnTo>
                    <a:pt x="735" y="17"/>
                  </a:lnTo>
                  <a:lnTo>
                    <a:pt x="512" y="24"/>
                  </a:lnTo>
                  <a:lnTo>
                    <a:pt x="505" y="52"/>
                  </a:lnTo>
                  <a:lnTo>
                    <a:pt x="377" y="63"/>
                  </a:lnTo>
                  <a:lnTo>
                    <a:pt x="278" y="0"/>
                  </a:lnTo>
                  <a:lnTo>
                    <a:pt x="249" y="0"/>
                  </a:lnTo>
                  <a:lnTo>
                    <a:pt x="114" y="85"/>
                  </a:lnTo>
                  <a:lnTo>
                    <a:pt x="0" y="246"/>
                  </a:lnTo>
                  <a:lnTo>
                    <a:pt x="15" y="317"/>
                  </a:lnTo>
                  <a:lnTo>
                    <a:pt x="79" y="426"/>
                  </a:lnTo>
                  <a:lnTo>
                    <a:pt x="80" y="45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7977" name="Freeform 41"/>
            <p:cNvSpPr>
              <a:spLocks/>
            </p:cNvSpPr>
            <p:nvPr/>
          </p:nvSpPr>
          <p:spPr bwMode="auto">
            <a:xfrm>
              <a:off x="3395" y="1485"/>
              <a:ext cx="108" cy="106"/>
            </a:xfrm>
            <a:custGeom>
              <a:avLst/>
              <a:gdLst>
                <a:gd name="T0" fmla="*/ 648 w 648"/>
                <a:gd name="T1" fmla="*/ 38 h 635"/>
                <a:gd name="T2" fmla="*/ 625 w 648"/>
                <a:gd name="T3" fmla="*/ 78 h 635"/>
                <a:gd name="T4" fmla="*/ 643 w 648"/>
                <a:gd name="T5" fmla="*/ 147 h 635"/>
                <a:gd name="T6" fmla="*/ 636 w 648"/>
                <a:gd name="T7" fmla="*/ 243 h 635"/>
                <a:gd name="T8" fmla="*/ 596 w 648"/>
                <a:gd name="T9" fmla="*/ 312 h 635"/>
                <a:gd name="T10" fmla="*/ 590 w 648"/>
                <a:gd name="T11" fmla="*/ 402 h 635"/>
                <a:gd name="T12" fmla="*/ 564 w 648"/>
                <a:gd name="T13" fmla="*/ 500 h 635"/>
                <a:gd name="T14" fmla="*/ 502 w 648"/>
                <a:gd name="T15" fmla="*/ 501 h 635"/>
                <a:gd name="T16" fmla="*/ 462 w 648"/>
                <a:gd name="T17" fmla="*/ 534 h 635"/>
                <a:gd name="T18" fmla="*/ 429 w 648"/>
                <a:gd name="T19" fmla="*/ 580 h 635"/>
                <a:gd name="T20" fmla="*/ 345 w 648"/>
                <a:gd name="T21" fmla="*/ 602 h 635"/>
                <a:gd name="T22" fmla="*/ 315 w 648"/>
                <a:gd name="T23" fmla="*/ 635 h 635"/>
                <a:gd name="T24" fmla="*/ 259 w 648"/>
                <a:gd name="T25" fmla="*/ 634 h 635"/>
                <a:gd name="T26" fmla="*/ 178 w 648"/>
                <a:gd name="T27" fmla="*/ 479 h 635"/>
                <a:gd name="T28" fmla="*/ 128 w 648"/>
                <a:gd name="T29" fmla="*/ 459 h 635"/>
                <a:gd name="T30" fmla="*/ 0 w 648"/>
                <a:gd name="T31" fmla="*/ 442 h 635"/>
                <a:gd name="T32" fmla="*/ 224 w 648"/>
                <a:gd name="T33" fmla="*/ 310 h 635"/>
                <a:gd name="T34" fmla="*/ 295 w 648"/>
                <a:gd name="T35" fmla="*/ 314 h 635"/>
                <a:gd name="T36" fmla="*/ 324 w 648"/>
                <a:gd name="T37" fmla="*/ 239 h 635"/>
                <a:gd name="T38" fmla="*/ 279 w 648"/>
                <a:gd name="T39" fmla="*/ 62 h 635"/>
                <a:gd name="T40" fmla="*/ 485 w 648"/>
                <a:gd name="T41" fmla="*/ 0 h 635"/>
                <a:gd name="T42" fmla="*/ 648 w 648"/>
                <a:gd name="T43" fmla="*/ 38 h 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8" h="635">
                  <a:moveTo>
                    <a:pt x="648" y="38"/>
                  </a:moveTo>
                  <a:lnTo>
                    <a:pt x="625" y="78"/>
                  </a:lnTo>
                  <a:lnTo>
                    <a:pt x="643" y="147"/>
                  </a:lnTo>
                  <a:lnTo>
                    <a:pt x="636" y="243"/>
                  </a:lnTo>
                  <a:lnTo>
                    <a:pt x="596" y="312"/>
                  </a:lnTo>
                  <a:lnTo>
                    <a:pt x="590" y="402"/>
                  </a:lnTo>
                  <a:lnTo>
                    <a:pt x="564" y="500"/>
                  </a:lnTo>
                  <a:lnTo>
                    <a:pt x="502" y="501"/>
                  </a:lnTo>
                  <a:lnTo>
                    <a:pt x="462" y="534"/>
                  </a:lnTo>
                  <a:lnTo>
                    <a:pt x="429" y="580"/>
                  </a:lnTo>
                  <a:lnTo>
                    <a:pt x="345" y="602"/>
                  </a:lnTo>
                  <a:lnTo>
                    <a:pt x="315" y="635"/>
                  </a:lnTo>
                  <a:lnTo>
                    <a:pt x="259" y="634"/>
                  </a:lnTo>
                  <a:lnTo>
                    <a:pt x="178" y="479"/>
                  </a:lnTo>
                  <a:lnTo>
                    <a:pt x="128" y="459"/>
                  </a:lnTo>
                  <a:lnTo>
                    <a:pt x="0" y="442"/>
                  </a:lnTo>
                  <a:lnTo>
                    <a:pt x="224" y="310"/>
                  </a:lnTo>
                  <a:lnTo>
                    <a:pt x="295" y="314"/>
                  </a:lnTo>
                  <a:lnTo>
                    <a:pt x="324" y="239"/>
                  </a:lnTo>
                  <a:lnTo>
                    <a:pt x="279" y="62"/>
                  </a:lnTo>
                  <a:lnTo>
                    <a:pt x="485" y="0"/>
                  </a:lnTo>
                  <a:lnTo>
                    <a:pt x="648" y="3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7978" name="Freeform 42"/>
            <p:cNvSpPr>
              <a:spLocks/>
            </p:cNvSpPr>
            <p:nvPr/>
          </p:nvSpPr>
          <p:spPr bwMode="auto">
            <a:xfrm>
              <a:off x="3312" y="1442"/>
              <a:ext cx="165" cy="122"/>
            </a:xfrm>
            <a:custGeom>
              <a:avLst/>
              <a:gdLst>
                <a:gd name="T0" fmla="*/ 248 w 991"/>
                <a:gd name="T1" fmla="*/ 25 h 734"/>
                <a:gd name="T2" fmla="*/ 256 w 991"/>
                <a:gd name="T3" fmla="*/ 60 h 734"/>
                <a:gd name="T4" fmla="*/ 285 w 991"/>
                <a:gd name="T5" fmla="*/ 59 h 734"/>
                <a:gd name="T6" fmla="*/ 336 w 991"/>
                <a:gd name="T7" fmla="*/ 0 h 734"/>
                <a:gd name="T8" fmla="*/ 347 w 991"/>
                <a:gd name="T9" fmla="*/ 64 h 734"/>
                <a:gd name="T10" fmla="*/ 396 w 991"/>
                <a:gd name="T11" fmla="*/ 42 h 734"/>
                <a:gd name="T12" fmla="*/ 514 w 991"/>
                <a:gd name="T13" fmla="*/ 42 h 734"/>
                <a:gd name="T14" fmla="*/ 589 w 991"/>
                <a:gd name="T15" fmla="*/ 113 h 734"/>
                <a:gd name="T16" fmla="*/ 832 w 991"/>
                <a:gd name="T17" fmla="*/ 119 h 734"/>
                <a:gd name="T18" fmla="*/ 991 w 991"/>
                <a:gd name="T19" fmla="*/ 257 h 734"/>
                <a:gd name="T20" fmla="*/ 781 w 991"/>
                <a:gd name="T21" fmla="*/ 318 h 734"/>
                <a:gd name="T22" fmla="*/ 827 w 991"/>
                <a:gd name="T23" fmla="*/ 492 h 734"/>
                <a:gd name="T24" fmla="*/ 799 w 991"/>
                <a:gd name="T25" fmla="*/ 568 h 734"/>
                <a:gd name="T26" fmla="*/ 727 w 991"/>
                <a:gd name="T27" fmla="*/ 568 h 734"/>
                <a:gd name="T28" fmla="*/ 501 w 991"/>
                <a:gd name="T29" fmla="*/ 698 h 734"/>
                <a:gd name="T30" fmla="*/ 173 w 991"/>
                <a:gd name="T31" fmla="*/ 734 h 734"/>
                <a:gd name="T32" fmla="*/ 0 w 991"/>
                <a:gd name="T33" fmla="*/ 695 h 734"/>
                <a:gd name="T34" fmla="*/ 56 w 991"/>
                <a:gd name="T35" fmla="*/ 588 h 734"/>
                <a:gd name="T36" fmla="*/ 62 w 991"/>
                <a:gd name="T37" fmla="*/ 508 h 734"/>
                <a:gd name="T38" fmla="*/ 42 w 991"/>
                <a:gd name="T39" fmla="*/ 459 h 734"/>
                <a:gd name="T40" fmla="*/ 179 w 991"/>
                <a:gd name="T41" fmla="*/ 159 h 734"/>
                <a:gd name="T42" fmla="*/ 248 w 991"/>
                <a:gd name="T43" fmla="*/ 25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91" h="734">
                  <a:moveTo>
                    <a:pt x="248" y="25"/>
                  </a:moveTo>
                  <a:lnTo>
                    <a:pt x="256" y="60"/>
                  </a:lnTo>
                  <a:lnTo>
                    <a:pt x="285" y="59"/>
                  </a:lnTo>
                  <a:lnTo>
                    <a:pt x="336" y="0"/>
                  </a:lnTo>
                  <a:lnTo>
                    <a:pt x="347" y="64"/>
                  </a:lnTo>
                  <a:lnTo>
                    <a:pt x="396" y="42"/>
                  </a:lnTo>
                  <a:lnTo>
                    <a:pt x="514" y="42"/>
                  </a:lnTo>
                  <a:lnTo>
                    <a:pt x="589" y="113"/>
                  </a:lnTo>
                  <a:lnTo>
                    <a:pt x="832" y="119"/>
                  </a:lnTo>
                  <a:lnTo>
                    <a:pt x="991" y="257"/>
                  </a:lnTo>
                  <a:lnTo>
                    <a:pt x="781" y="318"/>
                  </a:lnTo>
                  <a:lnTo>
                    <a:pt x="827" y="492"/>
                  </a:lnTo>
                  <a:lnTo>
                    <a:pt x="799" y="568"/>
                  </a:lnTo>
                  <a:lnTo>
                    <a:pt x="727" y="568"/>
                  </a:lnTo>
                  <a:lnTo>
                    <a:pt x="501" y="698"/>
                  </a:lnTo>
                  <a:lnTo>
                    <a:pt x="173" y="734"/>
                  </a:lnTo>
                  <a:lnTo>
                    <a:pt x="0" y="695"/>
                  </a:lnTo>
                  <a:lnTo>
                    <a:pt x="56" y="588"/>
                  </a:lnTo>
                  <a:lnTo>
                    <a:pt x="62" y="508"/>
                  </a:lnTo>
                  <a:lnTo>
                    <a:pt x="42" y="459"/>
                  </a:lnTo>
                  <a:lnTo>
                    <a:pt x="179" y="159"/>
                  </a:lnTo>
                  <a:lnTo>
                    <a:pt x="248" y="2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7979" name="Freeform 43"/>
            <p:cNvSpPr>
              <a:spLocks/>
            </p:cNvSpPr>
            <p:nvPr/>
          </p:nvSpPr>
          <p:spPr bwMode="auto">
            <a:xfrm>
              <a:off x="3262" y="1558"/>
              <a:ext cx="203" cy="223"/>
            </a:xfrm>
            <a:custGeom>
              <a:avLst/>
              <a:gdLst>
                <a:gd name="T0" fmla="*/ 72 w 1216"/>
                <a:gd name="T1" fmla="*/ 447 h 1341"/>
                <a:gd name="T2" fmla="*/ 20 w 1216"/>
                <a:gd name="T3" fmla="*/ 281 h 1341"/>
                <a:gd name="T4" fmla="*/ 150 w 1216"/>
                <a:gd name="T5" fmla="*/ 64 h 1341"/>
                <a:gd name="T6" fmla="*/ 294 w 1216"/>
                <a:gd name="T7" fmla="*/ 0 h 1341"/>
                <a:gd name="T8" fmla="*/ 430 w 1216"/>
                <a:gd name="T9" fmla="*/ 95 h 1341"/>
                <a:gd name="T10" fmla="*/ 430 w 1216"/>
                <a:gd name="T11" fmla="*/ 266 h 1341"/>
                <a:gd name="T12" fmla="*/ 512 w 1216"/>
                <a:gd name="T13" fmla="*/ 364 h 1341"/>
                <a:gd name="T14" fmla="*/ 577 w 1216"/>
                <a:gd name="T15" fmla="*/ 341 h 1341"/>
                <a:gd name="T16" fmla="*/ 659 w 1216"/>
                <a:gd name="T17" fmla="*/ 389 h 1341"/>
                <a:gd name="T18" fmla="*/ 806 w 1216"/>
                <a:gd name="T19" fmla="*/ 406 h 1341"/>
                <a:gd name="T20" fmla="*/ 862 w 1216"/>
                <a:gd name="T21" fmla="*/ 386 h 1341"/>
                <a:gd name="T22" fmla="*/ 926 w 1216"/>
                <a:gd name="T23" fmla="*/ 422 h 1341"/>
                <a:gd name="T24" fmla="*/ 1021 w 1216"/>
                <a:gd name="T25" fmla="*/ 391 h 1341"/>
                <a:gd name="T26" fmla="*/ 1216 w 1216"/>
                <a:gd name="T27" fmla="*/ 367 h 1341"/>
                <a:gd name="T28" fmla="*/ 1207 w 1216"/>
                <a:gd name="T29" fmla="*/ 441 h 1341"/>
                <a:gd name="T30" fmla="*/ 1104 w 1216"/>
                <a:gd name="T31" fmla="*/ 473 h 1341"/>
                <a:gd name="T32" fmla="*/ 992 w 1216"/>
                <a:gd name="T33" fmla="*/ 652 h 1341"/>
                <a:gd name="T34" fmla="*/ 938 w 1216"/>
                <a:gd name="T35" fmla="*/ 765 h 1341"/>
                <a:gd name="T36" fmla="*/ 955 w 1216"/>
                <a:gd name="T37" fmla="*/ 845 h 1341"/>
                <a:gd name="T38" fmla="*/ 961 w 1216"/>
                <a:gd name="T39" fmla="*/ 890 h 1341"/>
                <a:gd name="T40" fmla="*/ 849 w 1216"/>
                <a:gd name="T41" fmla="*/ 1010 h 1341"/>
                <a:gd name="T42" fmla="*/ 817 w 1216"/>
                <a:gd name="T43" fmla="*/ 1205 h 1341"/>
                <a:gd name="T44" fmla="*/ 810 w 1216"/>
                <a:gd name="T45" fmla="*/ 1255 h 1341"/>
                <a:gd name="T46" fmla="*/ 829 w 1216"/>
                <a:gd name="T47" fmla="*/ 1341 h 1341"/>
                <a:gd name="T48" fmla="*/ 763 w 1216"/>
                <a:gd name="T49" fmla="*/ 1321 h 1341"/>
                <a:gd name="T50" fmla="*/ 624 w 1216"/>
                <a:gd name="T51" fmla="*/ 1121 h 1341"/>
                <a:gd name="T52" fmla="*/ 497 w 1216"/>
                <a:gd name="T53" fmla="*/ 864 h 1341"/>
                <a:gd name="T54" fmla="*/ 422 w 1216"/>
                <a:gd name="T55" fmla="*/ 935 h 1341"/>
                <a:gd name="T56" fmla="*/ 381 w 1216"/>
                <a:gd name="T57" fmla="*/ 1047 h 1341"/>
                <a:gd name="T58" fmla="*/ 90 w 1216"/>
                <a:gd name="T59" fmla="*/ 706 h 1341"/>
                <a:gd name="T60" fmla="*/ 139 w 1216"/>
                <a:gd name="T61" fmla="*/ 583 h 1341"/>
                <a:gd name="T62" fmla="*/ 27 w 1216"/>
                <a:gd name="T63" fmla="*/ 598 h 1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16" h="1341">
                  <a:moveTo>
                    <a:pt x="0" y="541"/>
                  </a:moveTo>
                  <a:lnTo>
                    <a:pt x="72" y="447"/>
                  </a:lnTo>
                  <a:lnTo>
                    <a:pt x="59" y="339"/>
                  </a:lnTo>
                  <a:lnTo>
                    <a:pt x="20" y="281"/>
                  </a:lnTo>
                  <a:lnTo>
                    <a:pt x="20" y="239"/>
                  </a:lnTo>
                  <a:lnTo>
                    <a:pt x="150" y="64"/>
                  </a:lnTo>
                  <a:lnTo>
                    <a:pt x="228" y="86"/>
                  </a:lnTo>
                  <a:lnTo>
                    <a:pt x="294" y="0"/>
                  </a:lnTo>
                  <a:lnTo>
                    <a:pt x="468" y="37"/>
                  </a:lnTo>
                  <a:lnTo>
                    <a:pt x="430" y="95"/>
                  </a:lnTo>
                  <a:lnTo>
                    <a:pt x="422" y="231"/>
                  </a:lnTo>
                  <a:lnTo>
                    <a:pt x="430" y="266"/>
                  </a:lnTo>
                  <a:lnTo>
                    <a:pt x="400" y="307"/>
                  </a:lnTo>
                  <a:lnTo>
                    <a:pt x="512" y="364"/>
                  </a:lnTo>
                  <a:lnTo>
                    <a:pt x="539" y="368"/>
                  </a:lnTo>
                  <a:lnTo>
                    <a:pt x="577" y="341"/>
                  </a:lnTo>
                  <a:lnTo>
                    <a:pt x="605" y="345"/>
                  </a:lnTo>
                  <a:lnTo>
                    <a:pt x="659" y="389"/>
                  </a:lnTo>
                  <a:lnTo>
                    <a:pt x="779" y="391"/>
                  </a:lnTo>
                  <a:lnTo>
                    <a:pt x="806" y="406"/>
                  </a:lnTo>
                  <a:lnTo>
                    <a:pt x="838" y="408"/>
                  </a:lnTo>
                  <a:lnTo>
                    <a:pt x="862" y="386"/>
                  </a:lnTo>
                  <a:lnTo>
                    <a:pt x="886" y="387"/>
                  </a:lnTo>
                  <a:lnTo>
                    <a:pt x="926" y="422"/>
                  </a:lnTo>
                  <a:lnTo>
                    <a:pt x="970" y="419"/>
                  </a:lnTo>
                  <a:lnTo>
                    <a:pt x="1021" y="391"/>
                  </a:lnTo>
                  <a:lnTo>
                    <a:pt x="1181" y="355"/>
                  </a:lnTo>
                  <a:lnTo>
                    <a:pt x="1216" y="367"/>
                  </a:lnTo>
                  <a:lnTo>
                    <a:pt x="1207" y="404"/>
                  </a:lnTo>
                  <a:lnTo>
                    <a:pt x="1207" y="441"/>
                  </a:lnTo>
                  <a:lnTo>
                    <a:pt x="1184" y="464"/>
                  </a:lnTo>
                  <a:lnTo>
                    <a:pt x="1104" y="473"/>
                  </a:lnTo>
                  <a:lnTo>
                    <a:pt x="1089" y="568"/>
                  </a:lnTo>
                  <a:lnTo>
                    <a:pt x="992" y="652"/>
                  </a:lnTo>
                  <a:lnTo>
                    <a:pt x="957" y="717"/>
                  </a:lnTo>
                  <a:lnTo>
                    <a:pt x="938" y="765"/>
                  </a:lnTo>
                  <a:lnTo>
                    <a:pt x="935" y="835"/>
                  </a:lnTo>
                  <a:lnTo>
                    <a:pt x="955" y="845"/>
                  </a:lnTo>
                  <a:lnTo>
                    <a:pt x="968" y="864"/>
                  </a:lnTo>
                  <a:lnTo>
                    <a:pt x="961" y="890"/>
                  </a:lnTo>
                  <a:lnTo>
                    <a:pt x="877" y="985"/>
                  </a:lnTo>
                  <a:lnTo>
                    <a:pt x="849" y="1010"/>
                  </a:lnTo>
                  <a:lnTo>
                    <a:pt x="855" y="1129"/>
                  </a:lnTo>
                  <a:lnTo>
                    <a:pt x="817" y="1205"/>
                  </a:lnTo>
                  <a:lnTo>
                    <a:pt x="810" y="1226"/>
                  </a:lnTo>
                  <a:lnTo>
                    <a:pt x="810" y="1255"/>
                  </a:lnTo>
                  <a:lnTo>
                    <a:pt x="846" y="1319"/>
                  </a:lnTo>
                  <a:lnTo>
                    <a:pt x="829" y="1341"/>
                  </a:lnTo>
                  <a:lnTo>
                    <a:pt x="808" y="1321"/>
                  </a:lnTo>
                  <a:lnTo>
                    <a:pt x="763" y="1321"/>
                  </a:lnTo>
                  <a:lnTo>
                    <a:pt x="663" y="1194"/>
                  </a:lnTo>
                  <a:lnTo>
                    <a:pt x="624" y="1121"/>
                  </a:lnTo>
                  <a:lnTo>
                    <a:pt x="619" y="1065"/>
                  </a:lnTo>
                  <a:lnTo>
                    <a:pt x="497" y="864"/>
                  </a:lnTo>
                  <a:lnTo>
                    <a:pt x="474" y="863"/>
                  </a:lnTo>
                  <a:lnTo>
                    <a:pt x="422" y="935"/>
                  </a:lnTo>
                  <a:lnTo>
                    <a:pt x="417" y="998"/>
                  </a:lnTo>
                  <a:lnTo>
                    <a:pt x="381" y="1047"/>
                  </a:lnTo>
                  <a:lnTo>
                    <a:pt x="74" y="845"/>
                  </a:lnTo>
                  <a:lnTo>
                    <a:pt x="90" y="706"/>
                  </a:lnTo>
                  <a:lnTo>
                    <a:pt x="126" y="680"/>
                  </a:lnTo>
                  <a:lnTo>
                    <a:pt x="139" y="583"/>
                  </a:lnTo>
                  <a:lnTo>
                    <a:pt x="112" y="601"/>
                  </a:lnTo>
                  <a:lnTo>
                    <a:pt x="27" y="598"/>
                  </a:lnTo>
                  <a:lnTo>
                    <a:pt x="0" y="54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7980" name="Freeform 44"/>
            <p:cNvSpPr>
              <a:spLocks/>
            </p:cNvSpPr>
            <p:nvPr/>
          </p:nvSpPr>
          <p:spPr bwMode="auto">
            <a:xfrm>
              <a:off x="3329" y="1558"/>
              <a:ext cx="168" cy="71"/>
            </a:xfrm>
            <a:custGeom>
              <a:avLst/>
              <a:gdLst>
                <a:gd name="T0" fmla="*/ 68 w 1008"/>
                <a:gd name="T1" fmla="*/ 38 h 423"/>
                <a:gd name="T2" fmla="*/ 406 w 1008"/>
                <a:gd name="T3" fmla="*/ 0 h 423"/>
                <a:gd name="T4" fmla="*/ 527 w 1008"/>
                <a:gd name="T5" fmla="*/ 18 h 423"/>
                <a:gd name="T6" fmla="*/ 580 w 1008"/>
                <a:gd name="T7" fmla="*/ 39 h 423"/>
                <a:gd name="T8" fmla="*/ 658 w 1008"/>
                <a:gd name="T9" fmla="*/ 192 h 423"/>
                <a:gd name="T10" fmla="*/ 712 w 1008"/>
                <a:gd name="T11" fmla="*/ 196 h 423"/>
                <a:gd name="T12" fmla="*/ 743 w 1008"/>
                <a:gd name="T13" fmla="*/ 163 h 423"/>
                <a:gd name="T14" fmla="*/ 829 w 1008"/>
                <a:gd name="T15" fmla="*/ 141 h 423"/>
                <a:gd name="T16" fmla="*/ 861 w 1008"/>
                <a:gd name="T17" fmla="*/ 95 h 423"/>
                <a:gd name="T18" fmla="*/ 897 w 1008"/>
                <a:gd name="T19" fmla="*/ 64 h 423"/>
                <a:gd name="T20" fmla="*/ 961 w 1008"/>
                <a:gd name="T21" fmla="*/ 57 h 423"/>
                <a:gd name="T22" fmla="*/ 996 w 1008"/>
                <a:gd name="T23" fmla="*/ 111 h 423"/>
                <a:gd name="T24" fmla="*/ 1008 w 1008"/>
                <a:gd name="T25" fmla="*/ 184 h 423"/>
                <a:gd name="T26" fmla="*/ 880 w 1008"/>
                <a:gd name="T27" fmla="*/ 256 h 423"/>
                <a:gd name="T28" fmla="*/ 868 w 1008"/>
                <a:gd name="T29" fmla="*/ 316 h 423"/>
                <a:gd name="T30" fmla="*/ 811 w 1008"/>
                <a:gd name="T31" fmla="*/ 363 h 423"/>
                <a:gd name="T32" fmla="*/ 787 w 1008"/>
                <a:gd name="T33" fmla="*/ 355 h 423"/>
                <a:gd name="T34" fmla="*/ 620 w 1008"/>
                <a:gd name="T35" fmla="*/ 387 h 423"/>
                <a:gd name="T36" fmla="*/ 573 w 1008"/>
                <a:gd name="T37" fmla="*/ 416 h 423"/>
                <a:gd name="T38" fmla="*/ 527 w 1008"/>
                <a:gd name="T39" fmla="*/ 423 h 423"/>
                <a:gd name="T40" fmla="*/ 491 w 1008"/>
                <a:gd name="T41" fmla="*/ 384 h 423"/>
                <a:gd name="T42" fmla="*/ 464 w 1008"/>
                <a:gd name="T43" fmla="*/ 384 h 423"/>
                <a:gd name="T44" fmla="*/ 438 w 1008"/>
                <a:gd name="T45" fmla="*/ 406 h 423"/>
                <a:gd name="T46" fmla="*/ 413 w 1008"/>
                <a:gd name="T47" fmla="*/ 403 h 423"/>
                <a:gd name="T48" fmla="*/ 380 w 1008"/>
                <a:gd name="T49" fmla="*/ 391 h 423"/>
                <a:gd name="T50" fmla="*/ 259 w 1008"/>
                <a:gd name="T51" fmla="*/ 385 h 423"/>
                <a:gd name="T52" fmla="*/ 207 w 1008"/>
                <a:gd name="T53" fmla="*/ 344 h 423"/>
                <a:gd name="T54" fmla="*/ 175 w 1008"/>
                <a:gd name="T55" fmla="*/ 338 h 423"/>
                <a:gd name="T56" fmla="*/ 140 w 1008"/>
                <a:gd name="T57" fmla="*/ 366 h 423"/>
                <a:gd name="T58" fmla="*/ 115 w 1008"/>
                <a:gd name="T59" fmla="*/ 362 h 423"/>
                <a:gd name="T60" fmla="*/ 0 w 1008"/>
                <a:gd name="T61" fmla="*/ 306 h 423"/>
                <a:gd name="T62" fmla="*/ 32 w 1008"/>
                <a:gd name="T63" fmla="*/ 264 h 423"/>
                <a:gd name="T64" fmla="*/ 22 w 1008"/>
                <a:gd name="T65" fmla="*/ 225 h 423"/>
                <a:gd name="T66" fmla="*/ 32 w 1008"/>
                <a:gd name="T67" fmla="*/ 97 h 423"/>
                <a:gd name="T68" fmla="*/ 68 w 1008"/>
                <a:gd name="T69" fmla="*/ 38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008" h="423">
                  <a:moveTo>
                    <a:pt x="68" y="38"/>
                  </a:moveTo>
                  <a:lnTo>
                    <a:pt x="406" y="0"/>
                  </a:lnTo>
                  <a:lnTo>
                    <a:pt x="527" y="18"/>
                  </a:lnTo>
                  <a:lnTo>
                    <a:pt x="580" y="39"/>
                  </a:lnTo>
                  <a:lnTo>
                    <a:pt x="658" y="192"/>
                  </a:lnTo>
                  <a:lnTo>
                    <a:pt x="712" y="196"/>
                  </a:lnTo>
                  <a:lnTo>
                    <a:pt x="743" y="163"/>
                  </a:lnTo>
                  <a:lnTo>
                    <a:pt x="829" y="141"/>
                  </a:lnTo>
                  <a:lnTo>
                    <a:pt x="861" y="95"/>
                  </a:lnTo>
                  <a:lnTo>
                    <a:pt x="897" y="64"/>
                  </a:lnTo>
                  <a:lnTo>
                    <a:pt x="961" y="57"/>
                  </a:lnTo>
                  <a:lnTo>
                    <a:pt x="996" y="111"/>
                  </a:lnTo>
                  <a:lnTo>
                    <a:pt x="1008" y="184"/>
                  </a:lnTo>
                  <a:lnTo>
                    <a:pt x="880" y="256"/>
                  </a:lnTo>
                  <a:lnTo>
                    <a:pt x="868" y="316"/>
                  </a:lnTo>
                  <a:lnTo>
                    <a:pt x="811" y="363"/>
                  </a:lnTo>
                  <a:lnTo>
                    <a:pt x="787" y="355"/>
                  </a:lnTo>
                  <a:lnTo>
                    <a:pt x="620" y="387"/>
                  </a:lnTo>
                  <a:lnTo>
                    <a:pt x="573" y="416"/>
                  </a:lnTo>
                  <a:lnTo>
                    <a:pt x="527" y="423"/>
                  </a:lnTo>
                  <a:lnTo>
                    <a:pt x="491" y="384"/>
                  </a:lnTo>
                  <a:lnTo>
                    <a:pt x="464" y="384"/>
                  </a:lnTo>
                  <a:lnTo>
                    <a:pt x="438" y="406"/>
                  </a:lnTo>
                  <a:lnTo>
                    <a:pt x="413" y="403"/>
                  </a:lnTo>
                  <a:lnTo>
                    <a:pt x="380" y="391"/>
                  </a:lnTo>
                  <a:lnTo>
                    <a:pt x="259" y="385"/>
                  </a:lnTo>
                  <a:lnTo>
                    <a:pt x="207" y="344"/>
                  </a:lnTo>
                  <a:lnTo>
                    <a:pt x="175" y="338"/>
                  </a:lnTo>
                  <a:lnTo>
                    <a:pt x="140" y="366"/>
                  </a:lnTo>
                  <a:lnTo>
                    <a:pt x="115" y="362"/>
                  </a:lnTo>
                  <a:lnTo>
                    <a:pt x="0" y="306"/>
                  </a:lnTo>
                  <a:lnTo>
                    <a:pt x="32" y="264"/>
                  </a:lnTo>
                  <a:lnTo>
                    <a:pt x="22" y="225"/>
                  </a:lnTo>
                  <a:lnTo>
                    <a:pt x="32" y="97"/>
                  </a:lnTo>
                  <a:lnTo>
                    <a:pt x="68" y="3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7981" name="Freeform 45"/>
            <p:cNvSpPr>
              <a:spLocks/>
            </p:cNvSpPr>
            <p:nvPr/>
          </p:nvSpPr>
          <p:spPr bwMode="auto">
            <a:xfrm>
              <a:off x="3540" y="693"/>
              <a:ext cx="295" cy="318"/>
            </a:xfrm>
            <a:custGeom>
              <a:avLst/>
              <a:gdLst>
                <a:gd name="T0" fmla="*/ 0 w 1770"/>
                <a:gd name="T1" fmla="*/ 0 h 1908"/>
                <a:gd name="T2" fmla="*/ 722 w 1770"/>
                <a:gd name="T3" fmla="*/ 29 h 1908"/>
                <a:gd name="T4" fmla="*/ 849 w 1770"/>
                <a:gd name="T5" fmla="*/ 126 h 1908"/>
                <a:gd name="T6" fmla="*/ 889 w 1770"/>
                <a:gd name="T7" fmla="*/ 122 h 1908"/>
                <a:gd name="T8" fmla="*/ 912 w 1770"/>
                <a:gd name="T9" fmla="*/ 77 h 1908"/>
                <a:gd name="T10" fmla="*/ 947 w 1770"/>
                <a:gd name="T11" fmla="*/ 66 h 1908"/>
                <a:gd name="T12" fmla="*/ 1037 w 1770"/>
                <a:gd name="T13" fmla="*/ 75 h 1908"/>
                <a:gd name="T14" fmla="*/ 1087 w 1770"/>
                <a:gd name="T15" fmla="*/ 101 h 1908"/>
                <a:gd name="T16" fmla="*/ 1243 w 1770"/>
                <a:gd name="T17" fmla="*/ 148 h 1908"/>
                <a:gd name="T18" fmla="*/ 1399 w 1770"/>
                <a:gd name="T19" fmla="*/ 132 h 1908"/>
                <a:gd name="T20" fmla="*/ 1568 w 1770"/>
                <a:gd name="T21" fmla="*/ 171 h 1908"/>
                <a:gd name="T22" fmla="*/ 1630 w 1770"/>
                <a:gd name="T23" fmla="*/ 204 h 1908"/>
                <a:gd name="T24" fmla="*/ 1534 w 1770"/>
                <a:gd name="T25" fmla="*/ 483 h 1908"/>
                <a:gd name="T26" fmla="*/ 1518 w 1770"/>
                <a:gd name="T27" fmla="*/ 727 h 1908"/>
                <a:gd name="T28" fmla="*/ 1481 w 1770"/>
                <a:gd name="T29" fmla="*/ 799 h 1908"/>
                <a:gd name="T30" fmla="*/ 1521 w 1770"/>
                <a:gd name="T31" fmla="*/ 946 h 1908"/>
                <a:gd name="T32" fmla="*/ 1526 w 1770"/>
                <a:gd name="T33" fmla="*/ 984 h 1908"/>
                <a:gd name="T34" fmla="*/ 1499 w 1770"/>
                <a:gd name="T35" fmla="*/ 1023 h 1908"/>
                <a:gd name="T36" fmla="*/ 1471 w 1770"/>
                <a:gd name="T37" fmla="*/ 1047 h 1908"/>
                <a:gd name="T38" fmla="*/ 1452 w 1770"/>
                <a:gd name="T39" fmla="*/ 1293 h 1908"/>
                <a:gd name="T40" fmla="*/ 1483 w 1770"/>
                <a:gd name="T41" fmla="*/ 1335 h 1908"/>
                <a:gd name="T42" fmla="*/ 1471 w 1770"/>
                <a:gd name="T43" fmla="*/ 1383 h 1908"/>
                <a:gd name="T44" fmla="*/ 1439 w 1770"/>
                <a:gd name="T45" fmla="*/ 1422 h 1908"/>
                <a:gd name="T46" fmla="*/ 1436 w 1770"/>
                <a:gd name="T47" fmla="*/ 1477 h 1908"/>
                <a:gd name="T48" fmla="*/ 1456 w 1770"/>
                <a:gd name="T49" fmla="*/ 1528 h 1908"/>
                <a:gd name="T50" fmla="*/ 1552 w 1770"/>
                <a:gd name="T51" fmla="*/ 1602 h 1908"/>
                <a:gd name="T52" fmla="*/ 1642 w 1770"/>
                <a:gd name="T53" fmla="*/ 1634 h 1908"/>
                <a:gd name="T54" fmla="*/ 1770 w 1770"/>
                <a:gd name="T55" fmla="*/ 1744 h 1908"/>
                <a:gd name="T56" fmla="*/ 1684 w 1770"/>
                <a:gd name="T57" fmla="*/ 1908 h 1908"/>
                <a:gd name="T58" fmla="*/ 1107 w 1770"/>
                <a:gd name="T59" fmla="*/ 1139 h 1908"/>
                <a:gd name="T60" fmla="*/ 1101 w 1770"/>
                <a:gd name="T61" fmla="*/ 1026 h 1908"/>
                <a:gd name="T62" fmla="*/ 965 w 1770"/>
                <a:gd name="T63" fmla="*/ 869 h 1908"/>
                <a:gd name="T64" fmla="*/ 939 w 1770"/>
                <a:gd name="T65" fmla="*/ 859 h 1908"/>
                <a:gd name="T66" fmla="*/ 889 w 1770"/>
                <a:gd name="T67" fmla="*/ 862 h 1908"/>
                <a:gd name="T68" fmla="*/ 878 w 1770"/>
                <a:gd name="T69" fmla="*/ 878 h 1908"/>
                <a:gd name="T70" fmla="*/ 842 w 1770"/>
                <a:gd name="T71" fmla="*/ 872 h 1908"/>
                <a:gd name="T72" fmla="*/ 825 w 1770"/>
                <a:gd name="T73" fmla="*/ 840 h 1908"/>
                <a:gd name="T74" fmla="*/ 825 w 1770"/>
                <a:gd name="T75" fmla="*/ 808 h 1908"/>
                <a:gd name="T76" fmla="*/ 825 w 1770"/>
                <a:gd name="T77" fmla="*/ 722 h 1908"/>
                <a:gd name="T78" fmla="*/ 810 w 1770"/>
                <a:gd name="T79" fmla="*/ 685 h 1908"/>
                <a:gd name="T80" fmla="*/ 751 w 1770"/>
                <a:gd name="T81" fmla="*/ 579 h 1908"/>
                <a:gd name="T82" fmla="*/ 745 w 1770"/>
                <a:gd name="T83" fmla="*/ 510 h 1908"/>
                <a:gd name="T84" fmla="*/ 757 w 1770"/>
                <a:gd name="T85" fmla="*/ 510 h 1908"/>
                <a:gd name="T86" fmla="*/ 846 w 1770"/>
                <a:gd name="T87" fmla="*/ 341 h 1908"/>
                <a:gd name="T88" fmla="*/ 844 w 1770"/>
                <a:gd name="T89" fmla="*/ 313 h 1908"/>
                <a:gd name="T90" fmla="*/ 815 w 1770"/>
                <a:gd name="T91" fmla="*/ 277 h 1908"/>
                <a:gd name="T92" fmla="*/ 753 w 1770"/>
                <a:gd name="T93" fmla="*/ 277 h 1908"/>
                <a:gd name="T94" fmla="*/ 736 w 1770"/>
                <a:gd name="T95" fmla="*/ 260 h 1908"/>
                <a:gd name="T96" fmla="*/ 490 w 1770"/>
                <a:gd name="T97" fmla="*/ 236 h 1908"/>
                <a:gd name="T98" fmla="*/ 375 w 1770"/>
                <a:gd name="T99" fmla="*/ 243 h 1908"/>
                <a:gd name="T100" fmla="*/ 368 w 1770"/>
                <a:gd name="T101" fmla="*/ 258 h 1908"/>
                <a:gd name="T102" fmla="*/ 50 w 1770"/>
                <a:gd name="T103" fmla="*/ 236 h 1908"/>
                <a:gd name="T104" fmla="*/ 19 w 1770"/>
                <a:gd name="T105" fmla="*/ 156 h 1908"/>
                <a:gd name="T106" fmla="*/ 0 w 1770"/>
                <a:gd name="T107" fmla="*/ 0 h 1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770" h="1908">
                  <a:moveTo>
                    <a:pt x="0" y="0"/>
                  </a:moveTo>
                  <a:lnTo>
                    <a:pt x="722" y="29"/>
                  </a:lnTo>
                  <a:lnTo>
                    <a:pt x="849" y="126"/>
                  </a:lnTo>
                  <a:lnTo>
                    <a:pt x="889" y="122"/>
                  </a:lnTo>
                  <a:lnTo>
                    <a:pt x="912" y="77"/>
                  </a:lnTo>
                  <a:lnTo>
                    <a:pt x="947" y="66"/>
                  </a:lnTo>
                  <a:lnTo>
                    <a:pt x="1037" y="75"/>
                  </a:lnTo>
                  <a:lnTo>
                    <a:pt x="1087" y="101"/>
                  </a:lnTo>
                  <a:lnTo>
                    <a:pt x="1243" y="148"/>
                  </a:lnTo>
                  <a:lnTo>
                    <a:pt x="1399" y="132"/>
                  </a:lnTo>
                  <a:lnTo>
                    <a:pt x="1568" y="171"/>
                  </a:lnTo>
                  <a:lnTo>
                    <a:pt x="1630" y="204"/>
                  </a:lnTo>
                  <a:lnTo>
                    <a:pt x="1534" y="483"/>
                  </a:lnTo>
                  <a:lnTo>
                    <a:pt x="1518" y="727"/>
                  </a:lnTo>
                  <a:lnTo>
                    <a:pt x="1481" y="799"/>
                  </a:lnTo>
                  <a:lnTo>
                    <a:pt x="1521" y="946"/>
                  </a:lnTo>
                  <a:lnTo>
                    <a:pt x="1526" y="984"/>
                  </a:lnTo>
                  <a:lnTo>
                    <a:pt x="1499" y="1023"/>
                  </a:lnTo>
                  <a:lnTo>
                    <a:pt x="1471" y="1047"/>
                  </a:lnTo>
                  <a:lnTo>
                    <a:pt x="1452" y="1293"/>
                  </a:lnTo>
                  <a:lnTo>
                    <a:pt x="1483" y="1335"/>
                  </a:lnTo>
                  <a:lnTo>
                    <a:pt x="1471" y="1383"/>
                  </a:lnTo>
                  <a:lnTo>
                    <a:pt x="1439" y="1422"/>
                  </a:lnTo>
                  <a:lnTo>
                    <a:pt x="1436" y="1477"/>
                  </a:lnTo>
                  <a:lnTo>
                    <a:pt x="1456" y="1528"/>
                  </a:lnTo>
                  <a:lnTo>
                    <a:pt x="1552" y="1602"/>
                  </a:lnTo>
                  <a:lnTo>
                    <a:pt x="1642" y="1634"/>
                  </a:lnTo>
                  <a:lnTo>
                    <a:pt x="1770" y="1744"/>
                  </a:lnTo>
                  <a:lnTo>
                    <a:pt x="1684" y="1908"/>
                  </a:lnTo>
                  <a:lnTo>
                    <a:pt x="1107" y="1139"/>
                  </a:lnTo>
                  <a:lnTo>
                    <a:pt x="1101" y="1026"/>
                  </a:lnTo>
                  <a:lnTo>
                    <a:pt x="965" y="869"/>
                  </a:lnTo>
                  <a:lnTo>
                    <a:pt x="939" y="859"/>
                  </a:lnTo>
                  <a:lnTo>
                    <a:pt x="889" y="862"/>
                  </a:lnTo>
                  <a:lnTo>
                    <a:pt x="878" y="878"/>
                  </a:lnTo>
                  <a:lnTo>
                    <a:pt x="842" y="872"/>
                  </a:lnTo>
                  <a:lnTo>
                    <a:pt x="825" y="840"/>
                  </a:lnTo>
                  <a:lnTo>
                    <a:pt x="825" y="808"/>
                  </a:lnTo>
                  <a:lnTo>
                    <a:pt x="825" y="722"/>
                  </a:lnTo>
                  <a:lnTo>
                    <a:pt x="810" y="685"/>
                  </a:lnTo>
                  <a:lnTo>
                    <a:pt x="751" y="579"/>
                  </a:lnTo>
                  <a:lnTo>
                    <a:pt x="745" y="510"/>
                  </a:lnTo>
                  <a:lnTo>
                    <a:pt x="757" y="510"/>
                  </a:lnTo>
                  <a:lnTo>
                    <a:pt x="846" y="341"/>
                  </a:lnTo>
                  <a:lnTo>
                    <a:pt x="844" y="313"/>
                  </a:lnTo>
                  <a:lnTo>
                    <a:pt x="815" y="277"/>
                  </a:lnTo>
                  <a:lnTo>
                    <a:pt x="753" y="277"/>
                  </a:lnTo>
                  <a:lnTo>
                    <a:pt x="736" y="260"/>
                  </a:lnTo>
                  <a:lnTo>
                    <a:pt x="490" y="236"/>
                  </a:lnTo>
                  <a:lnTo>
                    <a:pt x="375" y="243"/>
                  </a:lnTo>
                  <a:lnTo>
                    <a:pt x="368" y="258"/>
                  </a:lnTo>
                  <a:lnTo>
                    <a:pt x="50" y="236"/>
                  </a:lnTo>
                  <a:lnTo>
                    <a:pt x="19" y="1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7982" name="Freeform 46"/>
            <p:cNvSpPr>
              <a:spLocks/>
            </p:cNvSpPr>
            <p:nvPr/>
          </p:nvSpPr>
          <p:spPr bwMode="auto">
            <a:xfrm>
              <a:off x="3444" y="1125"/>
              <a:ext cx="95" cy="93"/>
            </a:xfrm>
            <a:custGeom>
              <a:avLst/>
              <a:gdLst>
                <a:gd name="T0" fmla="*/ 6 w 571"/>
                <a:gd name="T1" fmla="*/ 54 h 560"/>
                <a:gd name="T2" fmla="*/ 27 w 571"/>
                <a:gd name="T3" fmla="*/ 99 h 560"/>
                <a:gd name="T4" fmla="*/ 3 w 571"/>
                <a:gd name="T5" fmla="*/ 150 h 560"/>
                <a:gd name="T6" fmla="*/ 0 w 571"/>
                <a:gd name="T7" fmla="*/ 175 h 560"/>
                <a:gd name="T8" fmla="*/ 78 w 571"/>
                <a:gd name="T9" fmla="*/ 183 h 560"/>
                <a:gd name="T10" fmla="*/ 159 w 571"/>
                <a:gd name="T11" fmla="*/ 225 h 560"/>
                <a:gd name="T12" fmla="*/ 151 w 571"/>
                <a:gd name="T13" fmla="*/ 252 h 560"/>
                <a:gd name="T14" fmla="*/ 119 w 571"/>
                <a:gd name="T15" fmla="*/ 252 h 560"/>
                <a:gd name="T16" fmla="*/ 105 w 571"/>
                <a:gd name="T17" fmla="*/ 284 h 560"/>
                <a:gd name="T18" fmla="*/ 74 w 571"/>
                <a:gd name="T19" fmla="*/ 284 h 560"/>
                <a:gd name="T20" fmla="*/ 157 w 571"/>
                <a:gd name="T21" fmla="*/ 365 h 560"/>
                <a:gd name="T22" fmla="*/ 45 w 571"/>
                <a:gd name="T23" fmla="*/ 427 h 560"/>
                <a:gd name="T24" fmla="*/ 11 w 571"/>
                <a:gd name="T25" fmla="*/ 496 h 560"/>
                <a:gd name="T26" fmla="*/ 6 w 571"/>
                <a:gd name="T27" fmla="*/ 560 h 560"/>
                <a:gd name="T28" fmla="*/ 83 w 571"/>
                <a:gd name="T29" fmla="*/ 531 h 560"/>
                <a:gd name="T30" fmla="*/ 112 w 571"/>
                <a:gd name="T31" fmla="*/ 434 h 560"/>
                <a:gd name="T32" fmla="*/ 200 w 571"/>
                <a:gd name="T33" fmla="*/ 533 h 560"/>
                <a:gd name="T34" fmla="*/ 346 w 571"/>
                <a:gd name="T35" fmla="*/ 545 h 560"/>
                <a:gd name="T36" fmla="*/ 438 w 571"/>
                <a:gd name="T37" fmla="*/ 545 h 560"/>
                <a:gd name="T38" fmla="*/ 468 w 571"/>
                <a:gd name="T39" fmla="*/ 509 h 560"/>
                <a:gd name="T40" fmla="*/ 475 w 571"/>
                <a:gd name="T41" fmla="*/ 489 h 560"/>
                <a:gd name="T42" fmla="*/ 492 w 571"/>
                <a:gd name="T43" fmla="*/ 486 h 560"/>
                <a:gd name="T44" fmla="*/ 571 w 571"/>
                <a:gd name="T45" fmla="*/ 502 h 560"/>
                <a:gd name="T46" fmla="*/ 557 w 571"/>
                <a:gd name="T47" fmla="*/ 439 h 560"/>
                <a:gd name="T48" fmla="*/ 529 w 571"/>
                <a:gd name="T49" fmla="*/ 363 h 560"/>
                <a:gd name="T50" fmla="*/ 428 w 571"/>
                <a:gd name="T51" fmla="*/ 291 h 560"/>
                <a:gd name="T52" fmla="*/ 386 w 571"/>
                <a:gd name="T53" fmla="*/ 271 h 560"/>
                <a:gd name="T54" fmla="*/ 409 w 571"/>
                <a:gd name="T55" fmla="*/ 187 h 560"/>
                <a:gd name="T56" fmla="*/ 389 w 571"/>
                <a:gd name="T57" fmla="*/ 126 h 560"/>
                <a:gd name="T58" fmla="*/ 319 w 571"/>
                <a:gd name="T59" fmla="*/ 88 h 560"/>
                <a:gd name="T60" fmla="*/ 200 w 571"/>
                <a:gd name="T61" fmla="*/ 79 h 560"/>
                <a:gd name="T62" fmla="*/ 166 w 571"/>
                <a:gd name="T63" fmla="*/ 0 h 560"/>
                <a:gd name="T64" fmla="*/ 6 w 571"/>
                <a:gd name="T65" fmla="*/ 54 h 5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71" h="560">
                  <a:moveTo>
                    <a:pt x="6" y="54"/>
                  </a:moveTo>
                  <a:lnTo>
                    <a:pt x="27" y="99"/>
                  </a:lnTo>
                  <a:lnTo>
                    <a:pt x="3" y="150"/>
                  </a:lnTo>
                  <a:lnTo>
                    <a:pt x="0" y="175"/>
                  </a:lnTo>
                  <a:lnTo>
                    <a:pt x="78" y="183"/>
                  </a:lnTo>
                  <a:lnTo>
                    <a:pt x="159" y="225"/>
                  </a:lnTo>
                  <a:lnTo>
                    <a:pt x="151" y="252"/>
                  </a:lnTo>
                  <a:lnTo>
                    <a:pt x="119" y="252"/>
                  </a:lnTo>
                  <a:lnTo>
                    <a:pt x="105" y="284"/>
                  </a:lnTo>
                  <a:lnTo>
                    <a:pt x="74" y="284"/>
                  </a:lnTo>
                  <a:lnTo>
                    <a:pt x="157" y="365"/>
                  </a:lnTo>
                  <a:lnTo>
                    <a:pt x="45" y="427"/>
                  </a:lnTo>
                  <a:lnTo>
                    <a:pt x="11" y="496"/>
                  </a:lnTo>
                  <a:lnTo>
                    <a:pt x="6" y="560"/>
                  </a:lnTo>
                  <a:lnTo>
                    <a:pt x="83" y="531"/>
                  </a:lnTo>
                  <a:lnTo>
                    <a:pt x="112" y="434"/>
                  </a:lnTo>
                  <a:lnTo>
                    <a:pt x="200" y="533"/>
                  </a:lnTo>
                  <a:lnTo>
                    <a:pt x="346" y="545"/>
                  </a:lnTo>
                  <a:lnTo>
                    <a:pt x="438" y="545"/>
                  </a:lnTo>
                  <a:lnTo>
                    <a:pt x="468" y="509"/>
                  </a:lnTo>
                  <a:lnTo>
                    <a:pt x="475" y="489"/>
                  </a:lnTo>
                  <a:lnTo>
                    <a:pt x="492" y="486"/>
                  </a:lnTo>
                  <a:lnTo>
                    <a:pt x="571" y="502"/>
                  </a:lnTo>
                  <a:lnTo>
                    <a:pt x="557" y="439"/>
                  </a:lnTo>
                  <a:lnTo>
                    <a:pt x="529" y="363"/>
                  </a:lnTo>
                  <a:lnTo>
                    <a:pt x="428" y="291"/>
                  </a:lnTo>
                  <a:lnTo>
                    <a:pt x="386" y="271"/>
                  </a:lnTo>
                  <a:lnTo>
                    <a:pt x="409" y="187"/>
                  </a:lnTo>
                  <a:lnTo>
                    <a:pt x="389" y="126"/>
                  </a:lnTo>
                  <a:lnTo>
                    <a:pt x="319" y="88"/>
                  </a:lnTo>
                  <a:lnTo>
                    <a:pt x="200" y="79"/>
                  </a:lnTo>
                  <a:lnTo>
                    <a:pt x="166" y="0"/>
                  </a:lnTo>
                  <a:lnTo>
                    <a:pt x="6" y="5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7983" name="Freeform 47"/>
            <p:cNvSpPr>
              <a:spLocks/>
            </p:cNvSpPr>
            <p:nvPr/>
          </p:nvSpPr>
          <p:spPr bwMode="auto">
            <a:xfrm>
              <a:off x="3204" y="1209"/>
              <a:ext cx="87" cy="95"/>
            </a:xfrm>
            <a:custGeom>
              <a:avLst/>
              <a:gdLst>
                <a:gd name="T0" fmla="*/ 30 w 525"/>
                <a:gd name="T1" fmla="*/ 117 h 566"/>
                <a:gd name="T2" fmla="*/ 87 w 525"/>
                <a:gd name="T3" fmla="*/ 87 h 566"/>
                <a:gd name="T4" fmla="*/ 96 w 525"/>
                <a:gd name="T5" fmla="*/ 30 h 566"/>
                <a:gd name="T6" fmla="*/ 132 w 525"/>
                <a:gd name="T7" fmla="*/ 33 h 566"/>
                <a:gd name="T8" fmla="*/ 160 w 525"/>
                <a:gd name="T9" fmla="*/ 56 h 566"/>
                <a:gd name="T10" fmla="*/ 198 w 525"/>
                <a:gd name="T11" fmla="*/ 47 h 566"/>
                <a:gd name="T12" fmla="*/ 240 w 525"/>
                <a:gd name="T13" fmla="*/ 7 h 566"/>
                <a:gd name="T14" fmla="*/ 287 w 525"/>
                <a:gd name="T15" fmla="*/ 0 h 566"/>
                <a:gd name="T16" fmla="*/ 525 w 525"/>
                <a:gd name="T17" fmla="*/ 267 h 566"/>
                <a:gd name="T18" fmla="*/ 457 w 525"/>
                <a:gd name="T19" fmla="*/ 368 h 566"/>
                <a:gd name="T20" fmla="*/ 440 w 525"/>
                <a:gd name="T21" fmla="*/ 411 h 566"/>
                <a:gd name="T22" fmla="*/ 443 w 525"/>
                <a:gd name="T23" fmla="*/ 552 h 566"/>
                <a:gd name="T24" fmla="*/ 191 w 525"/>
                <a:gd name="T25" fmla="*/ 566 h 566"/>
                <a:gd name="T26" fmla="*/ 0 w 525"/>
                <a:gd name="T27" fmla="*/ 535 h 566"/>
                <a:gd name="T28" fmla="*/ 78 w 525"/>
                <a:gd name="T29" fmla="*/ 338 h 566"/>
                <a:gd name="T30" fmla="*/ 30 w 525"/>
                <a:gd name="T31" fmla="*/ 117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25" h="566">
                  <a:moveTo>
                    <a:pt x="30" y="117"/>
                  </a:moveTo>
                  <a:lnTo>
                    <a:pt x="87" y="87"/>
                  </a:lnTo>
                  <a:lnTo>
                    <a:pt x="96" y="30"/>
                  </a:lnTo>
                  <a:lnTo>
                    <a:pt x="132" y="33"/>
                  </a:lnTo>
                  <a:lnTo>
                    <a:pt x="160" y="56"/>
                  </a:lnTo>
                  <a:lnTo>
                    <a:pt x="198" y="47"/>
                  </a:lnTo>
                  <a:lnTo>
                    <a:pt x="240" y="7"/>
                  </a:lnTo>
                  <a:lnTo>
                    <a:pt x="287" y="0"/>
                  </a:lnTo>
                  <a:lnTo>
                    <a:pt x="525" y="267"/>
                  </a:lnTo>
                  <a:lnTo>
                    <a:pt x="457" y="368"/>
                  </a:lnTo>
                  <a:lnTo>
                    <a:pt x="440" y="411"/>
                  </a:lnTo>
                  <a:lnTo>
                    <a:pt x="443" y="552"/>
                  </a:lnTo>
                  <a:lnTo>
                    <a:pt x="191" y="566"/>
                  </a:lnTo>
                  <a:lnTo>
                    <a:pt x="0" y="535"/>
                  </a:lnTo>
                  <a:lnTo>
                    <a:pt x="78" y="338"/>
                  </a:lnTo>
                  <a:lnTo>
                    <a:pt x="30" y="11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7984" name="Freeform 48"/>
            <p:cNvSpPr>
              <a:spLocks/>
            </p:cNvSpPr>
            <p:nvPr/>
          </p:nvSpPr>
          <p:spPr bwMode="auto">
            <a:xfrm>
              <a:off x="4420" y="1343"/>
              <a:ext cx="231" cy="153"/>
            </a:xfrm>
            <a:custGeom>
              <a:avLst/>
              <a:gdLst>
                <a:gd name="T0" fmla="*/ 1183 w 1388"/>
                <a:gd name="T1" fmla="*/ 0 h 914"/>
                <a:gd name="T2" fmla="*/ 1111 w 1388"/>
                <a:gd name="T3" fmla="*/ 78 h 914"/>
                <a:gd name="T4" fmla="*/ 1078 w 1388"/>
                <a:gd name="T5" fmla="*/ 85 h 914"/>
                <a:gd name="T6" fmla="*/ 979 w 1388"/>
                <a:gd name="T7" fmla="*/ 285 h 914"/>
                <a:gd name="T8" fmla="*/ 921 w 1388"/>
                <a:gd name="T9" fmla="*/ 278 h 914"/>
                <a:gd name="T10" fmla="*/ 809 w 1388"/>
                <a:gd name="T11" fmla="*/ 407 h 914"/>
                <a:gd name="T12" fmla="*/ 753 w 1388"/>
                <a:gd name="T13" fmla="*/ 416 h 914"/>
                <a:gd name="T14" fmla="*/ 738 w 1388"/>
                <a:gd name="T15" fmla="*/ 394 h 914"/>
                <a:gd name="T16" fmla="*/ 686 w 1388"/>
                <a:gd name="T17" fmla="*/ 407 h 914"/>
                <a:gd name="T18" fmla="*/ 577 w 1388"/>
                <a:gd name="T19" fmla="*/ 510 h 914"/>
                <a:gd name="T20" fmla="*/ 463 w 1388"/>
                <a:gd name="T21" fmla="*/ 426 h 914"/>
                <a:gd name="T22" fmla="*/ 202 w 1388"/>
                <a:gd name="T23" fmla="*/ 337 h 914"/>
                <a:gd name="T24" fmla="*/ 0 w 1388"/>
                <a:gd name="T25" fmla="*/ 499 h 914"/>
                <a:gd name="T26" fmla="*/ 39 w 1388"/>
                <a:gd name="T27" fmla="*/ 696 h 914"/>
                <a:gd name="T28" fmla="*/ 140 w 1388"/>
                <a:gd name="T29" fmla="*/ 809 h 914"/>
                <a:gd name="T30" fmla="*/ 605 w 1388"/>
                <a:gd name="T31" fmla="*/ 832 h 914"/>
                <a:gd name="T32" fmla="*/ 631 w 1388"/>
                <a:gd name="T33" fmla="*/ 791 h 914"/>
                <a:gd name="T34" fmla="*/ 833 w 1388"/>
                <a:gd name="T35" fmla="*/ 914 h 914"/>
                <a:gd name="T36" fmla="*/ 896 w 1388"/>
                <a:gd name="T37" fmla="*/ 816 h 914"/>
                <a:gd name="T38" fmla="*/ 935 w 1388"/>
                <a:gd name="T39" fmla="*/ 861 h 914"/>
                <a:gd name="T40" fmla="*/ 963 w 1388"/>
                <a:gd name="T41" fmla="*/ 799 h 914"/>
                <a:gd name="T42" fmla="*/ 999 w 1388"/>
                <a:gd name="T43" fmla="*/ 799 h 914"/>
                <a:gd name="T44" fmla="*/ 1009 w 1388"/>
                <a:gd name="T45" fmla="*/ 816 h 914"/>
                <a:gd name="T46" fmla="*/ 1037 w 1388"/>
                <a:gd name="T47" fmla="*/ 814 h 914"/>
                <a:gd name="T48" fmla="*/ 1061 w 1388"/>
                <a:gd name="T49" fmla="*/ 783 h 914"/>
                <a:gd name="T50" fmla="*/ 1223 w 1388"/>
                <a:gd name="T51" fmla="*/ 684 h 914"/>
                <a:gd name="T52" fmla="*/ 1223 w 1388"/>
                <a:gd name="T53" fmla="*/ 651 h 914"/>
                <a:gd name="T54" fmla="*/ 1253 w 1388"/>
                <a:gd name="T55" fmla="*/ 584 h 914"/>
                <a:gd name="T56" fmla="*/ 1244 w 1388"/>
                <a:gd name="T57" fmla="*/ 556 h 914"/>
                <a:gd name="T58" fmla="*/ 1332 w 1388"/>
                <a:gd name="T59" fmla="*/ 439 h 914"/>
                <a:gd name="T60" fmla="*/ 1315 w 1388"/>
                <a:gd name="T61" fmla="*/ 380 h 914"/>
                <a:gd name="T62" fmla="*/ 1254 w 1388"/>
                <a:gd name="T63" fmla="*/ 339 h 914"/>
                <a:gd name="T64" fmla="*/ 1224 w 1388"/>
                <a:gd name="T65" fmla="*/ 285 h 914"/>
                <a:gd name="T66" fmla="*/ 1297 w 1388"/>
                <a:gd name="T67" fmla="*/ 207 h 914"/>
                <a:gd name="T68" fmla="*/ 1388 w 1388"/>
                <a:gd name="T69" fmla="*/ 96 h 914"/>
                <a:gd name="T70" fmla="*/ 1183 w 1388"/>
                <a:gd name="T71" fmla="*/ 0 h 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388" h="914">
                  <a:moveTo>
                    <a:pt x="1183" y="0"/>
                  </a:moveTo>
                  <a:lnTo>
                    <a:pt x="1111" y="78"/>
                  </a:lnTo>
                  <a:lnTo>
                    <a:pt x="1078" y="85"/>
                  </a:lnTo>
                  <a:lnTo>
                    <a:pt x="979" y="285"/>
                  </a:lnTo>
                  <a:lnTo>
                    <a:pt x="921" y="278"/>
                  </a:lnTo>
                  <a:lnTo>
                    <a:pt x="809" y="407"/>
                  </a:lnTo>
                  <a:lnTo>
                    <a:pt x="753" y="416"/>
                  </a:lnTo>
                  <a:lnTo>
                    <a:pt x="738" y="394"/>
                  </a:lnTo>
                  <a:lnTo>
                    <a:pt x="686" y="407"/>
                  </a:lnTo>
                  <a:lnTo>
                    <a:pt x="577" y="510"/>
                  </a:lnTo>
                  <a:lnTo>
                    <a:pt x="463" y="426"/>
                  </a:lnTo>
                  <a:lnTo>
                    <a:pt x="202" y="337"/>
                  </a:lnTo>
                  <a:lnTo>
                    <a:pt x="0" y="499"/>
                  </a:lnTo>
                  <a:lnTo>
                    <a:pt x="39" y="696"/>
                  </a:lnTo>
                  <a:lnTo>
                    <a:pt x="140" y="809"/>
                  </a:lnTo>
                  <a:lnTo>
                    <a:pt x="605" y="832"/>
                  </a:lnTo>
                  <a:lnTo>
                    <a:pt x="631" y="791"/>
                  </a:lnTo>
                  <a:lnTo>
                    <a:pt x="833" y="914"/>
                  </a:lnTo>
                  <a:lnTo>
                    <a:pt x="896" y="816"/>
                  </a:lnTo>
                  <a:lnTo>
                    <a:pt x="935" y="861"/>
                  </a:lnTo>
                  <a:lnTo>
                    <a:pt x="963" y="799"/>
                  </a:lnTo>
                  <a:lnTo>
                    <a:pt x="999" y="799"/>
                  </a:lnTo>
                  <a:lnTo>
                    <a:pt x="1009" y="816"/>
                  </a:lnTo>
                  <a:lnTo>
                    <a:pt x="1037" y="814"/>
                  </a:lnTo>
                  <a:lnTo>
                    <a:pt x="1061" y="783"/>
                  </a:lnTo>
                  <a:lnTo>
                    <a:pt x="1223" y="684"/>
                  </a:lnTo>
                  <a:lnTo>
                    <a:pt x="1223" y="651"/>
                  </a:lnTo>
                  <a:lnTo>
                    <a:pt x="1253" y="584"/>
                  </a:lnTo>
                  <a:lnTo>
                    <a:pt x="1244" y="556"/>
                  </a:lnTo>
                  <a:lnTo>
                    <a:pt x="1332" y="439"/>
                  </a:lnTo>
                  <a:lnTo>
                    <a:pt x="1315" y="380"/>
                  </a:lnTo>
                  <a:lnTo>
                    <a:pt x="1254" y="339"/>
                  </a:lnTo>
                  <a:lnTo>
                    <a:pt x="1224" y="285"/>
                  </a:lnTo>
                  <a:lnTo>
                    <a:pt x="1297" y="207"/>
                  </a:lnTo>
                  <a:lnTo>
                    <a:pt x="1388" y="96"/>
                  </a:lnTo>
                  <a:lnTo>
                    <a:pt x="1183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7985" name="Freeform 49"/>
            <p:cNvSpPr>
              <a:spLocks/>
            </p:cNvSpPr>
            <p:nvPr/>
          </p:nvSpPr>
          <p:spPr bwMode="auto">
            <a:xfrm>
              <a:off x="4550" y="1438"/>
              <a:ext cx="141" cy="121"/>
            </a:xfrm>
            <a:custGeom>
              <a:avLst/>
              <a:gdLst>
                <a:gd name="T0" fmla="*/ 151 w 845"/>
                <a:gd name="T1" fmla="*/ 289 h 725"/>
                <a:gd name="T2" fmla="*/ 129 w 845"/>
                <a:gd name="T3" fmla="*/ 426 h 725"/>
                <a:gd name="T4" fmla="*/ 9 w 845"/>
                <a:gd name="T5" fmla="*/ 466 h 725"/>
                <a:gd name="T6" fmla="*/ 0 w 845"/>
                <a:gd name="T7" fmla="*/ 508 h 725"/>
                <a:gd name="T8" fmla="*/ 58 w 845"/>
                <a:gd name="T9" fmla="*/ 590 h 725"/>
                <a:gd name="T10" fmla="*/ 109 w 845"/>
                <a:gd name="T11" fmla="*/ 605 h 725"/>
                <a:gd name="T12" fmla="*/ 113 w 845"/>
                <a:gd name="T13" fmla="*/ 626 h 725"/>
                <a:gd name="T14" fmla="*/ 164 w 845"/>
                <a:gd name="T15" fmla="*/ 626 h 725"/>
                <a:gd name="T16" fmla="*/ 234 w 845"/>
                <a:gd name="T17" fmla="*/ 604 h 725"/>
                <a:gd name="T18" fmla="*/ 255 w 845"/>
                <a:gd name="T19" fmla="*/ 646 h 725"/>
                <a:gd name="T20" fmla="*/ 257 w 845"/>
                <a:gd name="T21" fmla="*/ 725 h 725"/>
                <a:gd name="T22" fmla="*/ 296 w 845"/>
                <a:gd name="T23" fmla="*/ 725 h 725"/>
                <a:gd name="T24" fmla="*/ 338 w 845"/>
                <a:gd name="T25" fmla="*/ 612 h 725"/>
                <a:gd name="T26" fmla="*/ 427 w 845"/>
                <a:gd name="T27" fmla="*/ 586 h 725"/>
                <a:gd name="T28" fmla="*/ 502 w 845"/>
                <a:gd name="T29" fmla="*/ 556 h 725"/>
                <a:gd name="T30" fmla="*/ 645 w 845"/>
                <a:gd name="T31" fmla="*/ 579 h 725"/>
                <a:gd name="T32" fmla="*/ 671 w 845"/>
                <a:gd name="T33" fmla="*/ 529 h 725"/>
                <a:gd name="T34" fmla="*/ 719 w 845"/>
                <a:gd name="T35" fmla="*/ 512 h 725"/>
                <a:gd name="T36" fmla="*/ 845 w 845"/>
                <a:gd name="T37" fmla="*/ 433 h 725"/>
                <a:gd name="T38" fmla="*/ 845 w 845"/>
                <a:gd name="T39" fmla="*/ 412 h 725"/>
                <a:gd name="T40" fmla="*/ 815 w 845"/>
                <a:gd name="T41" fmla="*/ 366 h 725"/>
                <a:gd name="T42" fmla="*/ 704 w 845"/>
                <a:gd name="T43" fmla="*/ 354 h 725"/>
                <a:gd name="T44" fmla="*/ 682 w 845"/>
                <a:gd name="T45" fmla="*/ 322 h 725"/>
                <a:gd name="T46" fmla="*/ 715 w 845"/>
                <a:gd name="T47" fmla="*/ 180 h 725"/>
                <a:gd name="T48" fmla="*/ 828 w 845"/>
                <a:gd name="T49" fmla="*/ 152 h 725"/>
                <a:gd name="T50" fmla="*/ 702 w 845"/>
                <a:gd name="T51" fmla="*/ 0 h 725"/>
                <a:gd name="T52" fmla="*/ 630 w 845"/>
                <a:gd name="T53" fmla="*/ 28 h 725"/>
                <a:gd name="T54" fmla="*/ 576 w 845"/>
                <a:gd name="T55" fmla="*/ 39 h 725"/>
                <a:gd name="T56" fmla="*/ 553 w 845"/>
                <a:gd name="T57" fmla="*/ 2 h 725"/>
                <a:gd name="T58" fmla="*/ 520 w 845"/>
                <a:gd name="T59" fmla="*/ 6 h 725"/>
                <a:gd name="T60" fmla="*/ 497 w 845"/>
                <a:gd name="T61" fmla="*/ 17 h 725"/>
                <a:gd name="T62" fmla="*/ 469 w 845"/>
                <a:gd name="T63" fmla="*/ 17 h 725"/>
                <a:gd name="T64" fmla="*/ 443 w 845"/>
                <a:gd name="T65" fmla="*/ 76 h 725"/>
                <a:gd name="T66" fmla="*/ 438 w 845"/>
                <a:gd name="T67" fmla="*/ 113 h 725"/>
                <a:gd name="T68" fmla="*/ 287 w 845"/>
                <a:gd name="T69" fmla="*/ 207 h 725"/>
                <a:gd name="T70" fmla="*/ 257 w 845"/>
                <a:gd name="T71" fmla="*/ 244 h 725"/>
                <a:gd name="T72" fmla="*/ 227 w 845"/>
                <a:gd name="T73" fmla="*/ 246 h 725"/>
                <a:gd name="T74" fmla="*/ 213 w 845"/>
                <a:gd name="T75" fmla="*/ 228 h 725"/>
                <a:gd name="T76" fmla="*/ 179 w 845"/>
                <a:gd name="T77" fmla="*/ 231 h 725"/>
                <a:gd name="T78" fmla="*/ 151 w 845"/>
                <a:gd name="T79" fmla="*/ 289 h 7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45" h="725">
                  <a:moveTo>
                    <a:pt x="151" y="289"/>
                  </a:moveTo>
                  <a:lnTo>
                    <a:pt x="129" y="426"/>
                  </a:lnTo>
                  <a:lnTo>
                    <a:pt x="9" y="466"/>
                  </a:lnTo>
                  <a:lnTo>
                    <a:pt x="0" y="508"/>
                  </a:lnTo>
                  <a:lnTo>
                    <a:pt x="58" y="590"/>
                  </a:lnTo>
                  <a:lnTo>
                    <a:pt x="109" y="605"/>
                  </a:lnTo>
                  <a:lnTo>
                    <a:pt x="113" y="626"/>
                  </a:lnTo>
                  <a:lnTo>
                    <a:pt x="164" y="626"/>
                  </a:lnTo>
                  <a:lnTo>
                    <a:pt x="234" y="604"/>
                  </a:lnTo>
                  <a:lnTo>
                    <a:pt x="255" y="646"/>
                  </a:lnTo>
                  <a:lnTo>
                    <a:pt x="257" y="725"/>
                  </a:lnTo>
                  <a:lnTo>
                    <a:pt x="296" y="725"/>
                  </a:lnTo>
                  <a:lnTo>
                    <a:pt x="338" y="612"/>
                  </a:lnTo>
                  <a:lnTo>
                    <a:pt x="427" y="586"/>
                  </a:lnTo>
                  <a:lnTo>
                    <a:pt x="502" y="556"/>
                  </a:lnTo>
                  <a:lnTo>
                    <a:pt x="645" y="579"/>
                  </a:lnTo>
                  <a:lnTo>
                    <a:pt x="671" y="529"/>
                  </a:lnTo>
                  <a:lnTo>
                    <a:pt x="719" y="512"/>
                  </a:lnTo>
                  <a:lnTo>
                    <a:pt x="845" y="433"/>
                  </a:lnTo>
                  <a:lnTo>
                    <a:pt x="845" y="412"/>
                  </a:lnTo>
                  <a:lnTo>
                    <a:pt x="815" y="366"/>
                  </a:lnTo>
                  <a:lnTo>
                    <a:pt x="704" y="354"/>
                  </a:lnTo>
                  <a:lnTo>
                    <a:pt x="682" y="322"/>
                  </a:lnTo>
                  <a:lnTo>
                    <a:pt x="715" y="180"/>
                  </a:lnTo>
                  <a:lnTo>
                    <a:pt x="828" y="152"/>
                  </a:lnTo>
                  <a:lnTo>
                    <a:pt x="702" y="0"/>
                  </a:lnTo>
                  <a:lnTo>
                    <a:pt x="630" y="28"/>
                  </a:lnTo>
                  <a:lnTo>
                    <a:pt x="576" y="39"/>
                  </a:lnTo>
                  <a:lnTo>
                    <a:pt x="553" y="2"/>
                  </a:lnTo>
                  <a:lnTo>
                    <a:pt x="520" y="6"/>
                  </a:lnTo>
                  <a:lnTo>
                    <a:pt x="497" y="17"/>
                  </a:lnTo>
                  <a:lnTo>
                    <a:pt x="469" y="17"/>
                  </a:lnTo>
                  <a:lnTo>
                    <a:pt x="443" y="76"/>
                  </a:lnTo>
                  <a:lnTo>
                    <a:pt x="438" y="113"/>
                  </a:lnTo>
                  <a:lnTo>
                    <a:pt x="287" y="207"/>
                  </a:lnTo>
                  <a:lnTo>
                    <a:pt x="257" y="244"/>
                  </a:lnTo>
                  <a:lnTo>
                    <a:pt x="227" y="246"/>
                  </a:lnTo>
                  <a:lnTo>
                    <a:pt x="213" y="228"/>
                  </a:lnTo>
                  <a:lnTo>
                    <a:pt x="179" y="231"/>
                  </a:lnTo>
                  <a:lnTo>
                    <a:pt x="151" y="28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7986" name="Freeform 50"/>
            <p:cNvSpPr>
              <a:spLocks/>
            </p:cNvSpPr>
            <p:nvPr/>
          </p:nvSpPr>
          <p:spPr bwMode="auto">
            <a:xfrm>
              <a:off x="4627" y="1344"/>
              <a:ext cx="83" cy="119"/>
            </a:xfrm>
            <a:custGeom>
              <a:avLst/>
              <a:gdLst>
                <a:gd name="T0" fmla="*/ 0 w 499"/>
                <a:gd name="T1" fmla="*/ 557 h 718"/>
                <a:gd name="T2" fmla="*/ 87 w 499"/>
                <a:gd name="T3" fmla="*/ 440 h 718"/>
                <a:gd name="T4" fmla="*/ 143 w 499"/>
                <a:gd name="T5" fmla="*/ 445 h 718"/>
                <a:gd name="T6" fmla="*/ 156 w 499"/>
                <a:gd name="T7" fmla="*/ 438 h 718"/>
                <a:gd name="T8" fmla="*/ 158 w 499"/>
                <a:gd name="T9" fmla="*/ 419 h 718"/>
                <a:gd name="T10" fmla="*/ 143 w 499"/>
                <a:gd name="T11" fmla="*/ 393 h 718"/>
                <a:gd name="T12" fmla="*/ 149 w 499"/>
                <a:gd name="T13" fmla="*/ 373 h 718"/>
                <a:gd name="T14" fmla="*/ 217 w 499"/>
                <a:gd name="T15" fmla="*/ 297 h 718"/>
                <a:gd name="T16" fmla="*/ 187 w 499"/>
                <a:gd name="T17" fmla="*/ 138 h 718"/>
                <a:gd name="T18" fmla="*/ 198 w 499"/>
                <a:gd name="T19" fmla="*/ 125 h 718"/>
                <a:gd name="T20" fmla="*/ 237 w 499"/>
                <a:gd name="T21" fmla="*/ 95 h 718"/>
                <a:gd name="T22" fmla="*/ 298 w 499"/>
                <a:gd name="T23" fmla="*/ 100 h 718"/>
                <a:gd name="T24" fmla="*/ 391 w 499"/>
                <a:gd name="T25" fmla="*/ 38 h 718"/>
                <a:gd name="T26" fmla="*/ 474 w 499"/>
                <a:gd name="T27" fmla="*/ 0 h 718"/>
                <a:gd name="T28" fmla="*/ 499 w 499"/>
                <a:gd name="T29" fmla="*/ 15 h 718"/>
                <a:gd name="T30" fmla="*/ 403 w 499"/>
                <a:gd name="T31" fmla="*/ 412 h 718"/>
                <a:gd name="T32" fmla="*/ 377 w 499"/>
                <a:gd name="T33" fmla="*/ 606 h 718"/>
                <a:gd name="T34" fmla="*/ 368 w 499"/>
                <a:gd name="T35" fmla="*/ 718 h 718"/>
                <a:gd name="T36" fmla="*/ 242 w 499"/>
                <a:gd name="T37" fmla="*/ 568 h 718"/>
                <a:gd name="T38" fmla="*/ 163 w 499"/>
                <a:gd name="T39" fmla="*/ 602 h 718"/>
                <a:gd name="T40" fmla="*/ 116 w 499"/>
                <a:gd name="T41" fmla="*/ 609 h 718"/>
                <a:gd name="T42" fmla="*/ 91 w 499"/>
                <a:gd name="T43" fmla="*/ 568 h 718"/>
                <a:gd name="T44" fmla="*/ 61 w 499"/>
                <a:gd name="T45" fmla="*/ 574 h 718"/>
                <a:gd name="T46" fmla="*/ 36 w 499"/>
                <a:gd name="T47" fmla="*/ 589 h 718"/>
                <a:gd name="T48" fmla="*/ 7 w 499"/>
                <a:gd name="T49" fmla="*/ 585 h 718"/>
                <a:gd name="T50" fmla="*/ 0 w 499"/>
                <a:gd name="T51" fmla="*/ 557 h 7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99" h="718">
                  <a:moveTo>
                    <a:pt x="0" y="557"/>
                  </a:moveTo>
                  <a:lnTo>
                    <a:pt x="87" y="440"/>
                  </a:lnTo>
                  <a:lnTo>
                    <a:pt x="143" y="445"/>
                  </a:lnTo>
                  <a:lnTo>
                    <a:pt x="156" y="438"/>
                  </a:lnTo>
                  <a:lnTo>
                    <a:pt x="158" y="419"/>
                  </a:lnTo>
                  <a:lnTo>
                    <a:pt x="143" y="393"/>
                  </a:lnTo>
                  <a:lnTo>
                    <a:pt x="149" y="373"/>
                  </a:lnTo>
                  <a:lnTo>
                    <a:pt x="217" y="297"/>
                  </a:lnTo>
                  <a:lnTo>
                    <a:pt x="187" y="138"/>
                  </a:lnTo>
                  <a:lnTo>
                    <a:pt x="198" y="125"/>
                  </a:lnTo>
                  <a:lnTo>
                    <a:pt x="237" y="95"/>
                  </a:lnTo>
                  <a:lnTo>
                    <a:pt x="298" y="100"/>
                  </a:lnTo>
                  <a:lnTo>
                    <a:pt x="391" y="38"/>
                  </a:lnTo>
                  <a:lnTo>
                    <a:pt x="474" y="0"/>
                  </a:lnTo>
                  <a:lnTo>
                    <a:pt x="499" y="15"/>
                  </a:lnTo>
                  <a:lnTo>
                    <a:pt x="403" y="412"/>
                  </a:lnTo>
                  <a:lnTo>
                    <a:pt x="377" y="606"/>
                  </a:lnTo>
                  <a:lnTo>
                    <a:pt x="368" y="718"/>
                  </a:lnTo>
                  <a:lnTo>
                    <a:pt x="242" y="568"/>
                  </a:lnTo>
                  <a:lnTo>
                    <a:pt x="163" y="602"/>
                  </a:lnTo>
                  <a:lnTo>
                    <a:pt x="116" y="609"/>
                  </a:lnTo>
                  <a:lnTo>
                    <a:pt x="91" y="568"/>
                  </a:lnTo>
                  <a:lnTo>
                    <a:pt x="61" y="574"/>
                  </a:lnTo>
                  <a:lnTo>
                    <a:pt x="36" y="589"/>
                  </a:lnTo>
                  <a:lnTo>
                    <a:pt x="7" y="585"/>
                  </a:lnTo>
                  <a:lnTo>
                    <a:pt x="0" y="55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7987" name="Freeform 51"/>
            <p:cNvSpPr>
              <a:spLocks/>
            </p:cNvSpPr>
            <p:nvPr/>
          </p:nvSpPr>
          <p:spPr bwMode="auto">
            <a:xfrm>
              <a:off x="4617" y="1311"/>
              <a:ext cx="89" cy="107"/>
            </a:xfrm>
            <a:custGeom>
              <a:avLst/>
              <a:gdLst>
                <a:gd name="T0" fmla="*/ 196 w 537"/>
                <a:gd name="T1" fmla="*/ 0 h 639"/>
                <a:gd name="T2" fmla="*/ 164 w 537"/>
                <a:gd name="T3" fmla="*/ 15 h 639"/>
                <a:gd name="T4" fmla="*/ 170 w 537"/>
                <a:gd name="T5" fmla="*/ 76 h 639"/>
                <a:gd name="T6" fmla="*/ 170 w 537"/>
                <a:gd name="T7" fmla="*/ 116 h 639"/>
                <a:gd name="T8" fmla="*/ 93 w 537"/>
                <a:gd name="T9" fmla="*/ 142 h 639"/>
                <a:gd name="T10" fmla="*/ 92 w 537"/>
                <a:gd name="T11" fmla="*/ 159 h 639"/>
                <a:gd name="T12" fmla="*/ 12 w 537"/>
                <a:gd name="T13" fmla="*/ 154 h 639"/>
                <a:gd name="T14" fmla="*/ 0 w 537"/>
                <a:gd name="T15" fmla="*/ 194 h 639"/>
                <a:gd name="T16" fmla="*/ 205 w 537"/>
                <a:gd name="T17" fmla="*/ 291 h 639"/>
                <a:gd name="T18" fmla="*/ 108 w 537"/>
                <a:gd name="T19" fmla="*/ 410 h 639"/>
                <a:gd name="T20" fmla="*/ 41 w 537"/>
                <a:gd name="T21" fmla="*/ 477 h 639"/>
                <a:gd name="T22" fmla="*/ 67 w 537"/>
                <a:gd name="T23" fmla="*/ 530 h 639"/>
                <a:gd name="T24" fmla="*/ 108 w 537"/>
                <a:gd name="T25" fmla="*/ 557 h 639"/>
                <a:gd name="T26" fmla="*/ 131 w 537"/>
                <a:gd name="T27" fmla="*/ 573 h 639"/>
                <a:gd name="T28" fmla="*/ 145 w 537"/>
                <a:gd name="T29" fmla="*/ 632 h 639"/>
                <a:gd name="T30" fmla="*/ 203 w 537"/>
                <a:gd name="T31" fmla="*/ 639 h 639"/>
                <a:gd name="T32" fmla="*/ 219 w 537"/>
                <a:gd name="T33" fmla="*/ 631 h 639"/>
                <a:gd name="T34" fmla="*/ 219 w 537"/>
                <a:gd name="T35" fmla="*/ 616 h 639"/>
                <a:gd name="T36" fmla="*/ 203 w 537"/>
                <a:gd name="T37" fmla="*/ 584 h 639"/>
                <a:gd name="T38" fmla="*/ 206 w 537"/>
                <a:gd name="T39" fmla="*/ 567 h 639"/>
                <a:gd name="T40" fmla="*/ 277 w 537"/>
                <a:gd name="T41" fmla="*/ 491 h 639"/>
                <a:gd name="T42" fmla="*/ 258 w 537"/>
                <a:gd name="T43" fmla="*/ 397 h 639"/>
                <a:gd name="T44" fmla="*/ 247 w 537"/>
                <a:gd name="T45" fmla="*/ 338 h 639"/>
                <a:gd name="T46" fmla="*/ 257 w 537"/>
                <a:gd name="T47" fmla="*/ 319 h 639"/>
                <a:gd name="T48" fmla="*/ 276 w 537"/>
                <a:gd name="T49" fmla="*/ 304 h 639"/>
                <a:gd name="T50" fmla="*/ 297 w 537"/>
                <a:gd name="T51" fmla="*/ 289 h 639"/>
                <a:gd name="T52" fmla="*/ 360 w 537"/>
                <a:gd name="T53" fmla="*/ 294 h 639"/>
                <a:gd name="T54" fmla="*/ 446 w 537"/>
                <a:gd name="T55" fmla="*/ 235 h 639"/>
                <a:gd name="T56" fmla="*/ 537 w 537"/>
                <a:gd name="T57" fmla="*/ 194 h 639"/>
                <a:gd name="T58" fmla="*/ 499 w 537"/>
                <a:gd name="T59" fmla="*/ 171 h 639"/>
                <a:gd name="T60" fmla="*/ 481 w 537"/>
                <a:gd name="T61" fmla="*/ 146 h 639"/>
                <a:gd name="T62" fmla="*/ 444 w 537"/>
                <a:gd name="T63" fmla="*/ 145 h 639"/>
                <a:gd name="T64" fmla="*/ 431 w 537"/>
                <a:gd name="T65" fmla="*/ 172 h 639"/>
                <a:gd name="T66" fmla="*/ 416 w 537"/>
                <a:gd name="T67" fmla="*/ 168 h 639"/>
                <a:gd name="T68" fmla="*/ 196 w 537"/>
                <a:gd name="T69" fmla="*/ 0 h 6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37" h="639">
                  <a:moveTo>
                    <a:pt x="196" y="0"/>
                  </a:moveTo>
                  <a:lnTo>
                    <a:pt x="164" y="15"/>
                  </a:lnTo>
                  <a:lnTo>
                    <a:pt x="170" y="76"/>
                  </a:lnTo>
                  <a:lnTo>
                    <a:pt x="170" y="116"/>
                  </a:lnTo>
                  <a:lnTo>
                    <a:pt x="93" y="142"/>
                  </a:lnTo>
                  <a:lnTo>
                    <a:pt x="92" y="159"/>
                  </a:lnTo>
                  <a:lnTo>
                    <a:pt x="12" y="154"/>
                  </a:lnTo>
                  <a:lnTo>
                    <a:pt x="0" y="194"/>
                  </a:lnTo>
                  <a:lnTo>
                    <a:pt x="205" y="291"/>
                  </a:lnTo>
                  <a:lnTo>
                    <a:pt x="108" y="410"/>
                  </a:lnTo>
                  <a:lnTo>
                    <a:pt x="41" y="477"/>
                  </a:lnTo>
                  <a:lnTo>
                    <a:pt x="67" y="530"/>
                  </a:lnTo>
                  <a:lnTo>
                    <a:pt x="108" y="557"/>
                  </a:lnTo>
                  <a:lnTo>
                    <a:pt x="131" y="573"/>
                  </a:lnTo>
                  <a:lnTo>
                    <a:pt x="145" y="632"/>
                  </a:lnTo>
                  <a:lnTo>
                    <a:pt x="203" y="639"/>
                  </a:lnTo>
                  <a:lnTo>
                    <a:pt x="219" y="631"/>
                  </a:lnTo>
                  <a:lnTo>
                    <a:pt x="219" y="616"/>
                  </a:lnTo>
                  <a:lnTo>
                    <a:pt x="203" y="584"/>
                  </a:lnTo>
                  <a:lnTo>
                    <a:pt x="206" y="567"/>
                  </a:lnTo>
                  <a:lnTo>
                    <a:pt x="277" y="491"/>
                  </a:lnTo>
                  <a:lnTo>
                    <a:pt x="258" y="397"/>
                  </a:lnTo>
                  <a:lnTo>
                    <a:pt x="247" y="338"/>
                  </a:lnTo>
                  <a:lnTo>
                    <a:pt x="257" y="319"/>
                  </a:lnTo>
                  <a:lnTo>
                    <a:pt x="276" y="304"/>
                  </a:lnTo>
                  <a:lnTo>
                    <a:pt x="297" y="289"/>
                  </a:lnTo>
                  <a:lnTo>
                    <a:pt x="360" y="294"/>
                  </a:lnTo>
                  <a:lnTo>
                    <a:pt x="446" y="235"/>
                  </a:lnTo>
                  <a:lnTo>
                    <a:pt x="537" y="194"/>
                  </a:lnTo>
                  <a:lnTo>
                    <a:pt x="499" y="171"/>
                  </a:lnTo>
                  <a:lnTo>
                    <a:pt x="481" y="146"/>
                  </a:lnTo>
                  <a:lnTo>
                    <a:pt x="444" y="145"/>
                  </a:lnTo>
                  <a:lnTo>
                    <a:pt x="431" y="172"/>
                  </a:lnTo>
                  <a:lnTo>
                    <a:pt x="416" y="168"/>
                  </a:lnTo>
                  <a:lnTo>
                    <a:pt x="196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7988" name="Freeform 52"/>
            <p:cNvSpPr>
              <a:spLocks/>
            </p:cNvSpPr>
            <p:nvPr/>
          </p:nvSpPr>
          <p:spPr bwMode="auto">
            <a:xfrm>
              <a:off x="4664" y="1346"/>
              <a:ext cx="68" cy="162"/>
            </a:xfrm>
            <a:custGeom>
              <a:avLst/>
              <a:gdLst>
                <a:gd name="T0" fmla="*/ 280 w 407"/>
                <a:gd name="T1" fmla="*/ 0 h 968"/>
                <a:gd name="T2" fmla="*/ 345 w 407"/>
                <a:gd name="T3" fmla="*/ 45 h 968"/>
                <a:gd name="T4" fmla="*/ 407 w 407"/>
                <a:gd name="T5" fmla="*/ 151 h 968"/>
                <a:gd name="T6" fmla="*/ 400 w 407"/>
                <a:gd name="T7" fmla="*/ 312 h 968"/>
                <a:gd name="T8" fmla="*/ 368 w 407"/>
                <a:gd name="T9" fmla="*/ 332 h 968"/>
                <a:gd name="T10" fmla="*/ 341 w 407"/>
                <a:gd name="T11" fmla="*/ 374 h 968"/>
                <a:gd name="T12" fmla="*/ 348 w 407"/>
                <a:gd name="T13" fmla="*/ 461 h 968"/>
                <a:gd name="T14" fmla="*/ 317 w 407"/>
                <a:gd name="T15" fmla="*/ 494 h 968"/>
                <a:gd name="T16" fmla="*/ 306 w 407"/>
                <a:gd name="T17" fmla="*/ 527 h 968"/>
                <a:gd name="T18" fmla="*/ 345 w 407"/>
                <a:gd name="T19" fmla="*/ 583 h 968"/>
                <a:gd name="T20" fmla="*/ 289 w 407"/>
                <a:gd name="T21" fmla="*/ 677 h 968"/>
                <a:gd name="T22" fmla="*/ 300 w 407"/>
                <a:gd name="T23" fmla="*/ 765 h 968"/>
                <a:gd name="T24" fmla="*/ 233 w 407"/>
                <a:gd name="T25" fmla="*/ 885 h 968"/>
                <a:gd name="T26" fmla="*/ 189 w 407"/>
                <a:gd name="T27" fmla="*/ 968 h 968"/>
                <a:gd name="T28" fmla="*/ 161 w 407"/>
                <a:gd name="T29" fmla="*/ 968 h 968"/>
                <a:gd name="T30" fmla="*/ 133 w 407"/>
                <a:gd name="T31" fmla="*/ 919 h 968"/>
                <a:gd name="T32" fmla="*/ 20 w 407"/>
                <a:gd name="T33" fmla="*/ 907 h 968"/>
                <a:gd name="T34" fmla="*/ 0 w 407"/>
                <a:gd name="T35" fmla="*/ 874 h 968"/>
                <a:gd name="T36" fmla="*/ 33 w 407"/>
                <a:gd name="T37" fmla="*/ 735 h 968"/>
                <a:gd name="T38" fmla="*/ 145 w 407"/>
                <a:gd name="T39" fmla="*/ 707 h 968"/>
                <a:gd name="T40" fmla="*/ 154 w 407"/>
                <a:gd name="T41" fmla="*/ 600 h 968"/>
                <a:gd name="T42" fmla="*/ 178 w 407"/>
                <a:gd name="T43" fmla="*/ 408 h 968"/>
                <a:gd name="T44" fmla="*/ 280 w 407"/>
                <a:gd name="T45" fmla="*/ 0 h 9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07" h="968">
                  <a:moveTo>
                    <a:pt x="280" y="0"/>
                  </a:moveTo>
                  <a:lnTo>
                    <a:pt x="345" y="45"/>
                  </a:lnTo>
                  <a:lnTo>
                    <a:pt x="407" y="151"/>
                  </a:lnTo>
                  <a:lnTo>
                    <a:pt x="400" y="312"/>
                  </a:lnTo>
                  <a:lnTo>
                    <a:pt x="368" y="332"/>
                  </a:lnTo>
                  <a:lnTo>
                    <a:pt x="341" y="374"/>
                  </a:lnTo>
                  <a:lnTo>
                    <a:pt x="348" y="461"/>
                  </a:lnTo>
                  <a:lnTo>
                    <a:pt x="317" y="494"/>
                  </a:lnTo>
                  <a:lnTo>
                    <a:pt x="306" y="527"/>
                  </a:lnTo>
                  <a:lnTo>
                    <a:pt x="345" y="583"/>
                  </a:lnTo>
                  <a:lnTo>
                    <a:pt x="289" y="677"/>
                  </a:lnTo>
                  <a:lnTo>
                    <a:pt x="300" y="765"/>
                  </a:lnTo>
                  <a:lnTo>
                    <a:pt x="233" y="885"/>
                  </a:lnTo>
                  <a:lnTo>
                    <a:pt x="189" y="968"/>
                  </a:lnTo>
                  <a:lnTo>
                    <a:pt x="161" y="968"/>
                  </a:lnTo>
                  <a:lnTo>
                    <a:pt x="133" y="919"/>
                  </a:lnTo>
                  <a:lnTo>
                    <a:pt x="20" y="907"/>
                  </a:lnTo>
                  <a:lnTo>
                    <a:pt x="0" y="874"/>
                  </a:lnTo>
                  <a:lnTo>
                    <a:pt x="33" y="735"/>
                  </a:lnTo>
                  <a:lnTo>
                    <a:pt x="145" y="707"/>
                  </a:lnTo>
                  <a:lnTo>
                    <a:pt x="154" y="600"/>
                  </a:lnTo>
                  <a:lnTo>
                    <a:pt x="178" y="408"/>
                  </a:lnTo>
                  <a:lnTo>
                    <a:pt x="280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7989" name="Freeform 53"/>
            <p:cNvSpPr>
              <a:spLocks/>
            </p:cNvSpPr>
            <p:nvPr/>
          </p:nvSpPr>
          <p:spPr bwMode="auto">
            <a:xfrm>
              <a:off x="4443" y="1513"/>
              <a:ext cx="73" cy="86"/>
            </a:xfrm>
            <a:custGeom>
              <a:avLst/>
              <a:gdLst>
                <a:gd name="T0" fmla="*/ 49 w 440"/>
                <a:gd name="T1" fmla="*/ 0 h 514"/>
                <a:gd name="T2" fmla="*/ 0 w 440"/>
                <a:gd name="T3" fmla="*/ 36 h 514"/>
                <a:gd name="T4" fmla="*/ 0 w 440"/>
                <a:gd name="T5" fmla="*/ 71 h 514"/>
                <a:gd name="T6" fmla="*/ 4 w 440"/>
                <a:gd name="T7" fmla="*/ 140 h 514"/>
                <a:gd name="T8" fmla="*/ 43 w 440"/>
                <a:gd name="T9" fmla="*/ 196 h 514"/>
                <a:gd name="T10" fmla="*/ 43 w 440"/>
                <a:gd name="T11" fmla="*/ 249 h 514"/>
                <a:gd name="T12" fmla="*/ 84 w 440"/>
                <a:gd name="T13" fmla="*/ 300 h 514"/>
                <a:gd name="T14" fmla="*/ 72 w 440"/>
                <a:gd name="T15" fmla="*/ 398 h 514"/>
                <a:gd name="T16" fmla="*/ 205 w 440"/>
                <a:gd name="T17" fmla="*/ 442 h 514"/>
                <a:gd name="T18" fmla="*/ 254 w 440"/>
                <a:gd name="T19" fmla="*/ 514 h 514"/>
                <a:gd name="T20" fmla="*/ 431 w 440"/>
                <a:gd name="T21" fmla="*/ 356 h 514"/>
                <a:gd name="T22" fmla="*/ 440 w 440"/>
                <a:gd name="T23" fmla="*/ 175 h 514"/>
                <a:gd name="T24" fmla="*/ 369 w 440"/>
                <a:gd name="T25" fmla="*/ 140 h 514"/>
                <a:gd name="T26" fmla="*/ 280 w 440"/>
                <a:gd name="T27" fmla="*/ 128 h 514"/>
                <a:gd name="T28" fmla="*/ 241 w 440"/>
                <a:gd name="T29" fmla="*/ 66 h 514"/>
                <a:gd name="T30" fmla="*/ 143 w 440"/>
                <a:gd name="T31" fmla="*/ 56 h 514"/>
                <a:gd name="T32" fmla="*/ 129 w 440"/>
                <a:gd name="T33" fmla="*/ 83 h 514"/>
                <a:gd name="T34" fmla="*/ 78 w 440"/>
                <a:gd name="T35" fmla="*/ 93 h 514"/>
                <a:gd name="T36" fmla="*/ 66 w 440"/>
                <a:gd name="T37" fmla="*/ 77 h 514"/>
                <a:gd name="T38" fmla="*/ 61 w 440"/>
                <a:gd name="T39" fmla="*/ 48 h 514"/>
                <a:gd name="T40" fmla="*/ 81 w 440"/>
                <a:gd name="T41" fmla="*/ 44 h 514"/>
                <a:gd name="T42" fmla="*/ 84 w 440"/>
                <a:gd name="T43" fmla="*/ 7 h 514"/>
                <a:gd name="T44" fmla="*/ 49 w 440"/>
                <a:gd name="T45" fmla="*/ 0 h 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40" h="514">
                  <a:moveTo>
                    <a:pt x="49" y="0"/>
                  </a:moveTo>
                  <a:lnTo>
                    <a:pt x="0" y="36"/>
                  </a:lnTo>
                  <a:lnTo>
                    <a:pt x="0" y="71"/>
                  </a:lnTo>
                  <a:lnTo>
                    <a:pt x="4" y="140"/>
                  </a:lnTo>
                  <a:lnTo>
                    <a:pt x="43" y="196"/>
                  </a:lnTo>
                  <a:lnTo>
                    <a:pt x="43" y="249"/>
                  </a:lnTo>
                  <a:lnTo>
                    <a:pt x="84" y="300"/>
                  </a:lnTo>
                  <a:lnTo>
                    <a:pt x="72" y="398"/>
                  </a:lnTo>
                  <a:lnTo>
                    <a:pt x="205" y="442"/>
                  </a:lnTo>
                  <a:lnTo>
                    <a:pt x="254" y="514"/>
                  </a:lnTo>
                  <a:lnTo>
                    <a:pt x="431" y="356"/>
                  </a:lnTo>
                  <a:lnTo>
                    <a:pt x="440" y="175"/>
                  </a:lnTo>
                  <a:lnTo>
                    <a:pt x="369" y="140"/>
                  </a:lnTo>
                  <a:lnTo>
                    <a:pt x="280" y="128"/>
                  </a:lnTo>
                  <a:lnTo>
                    <a:pt x="241" y="66"/>
                  </a:lnTo>
                  <a:lnTo>
                    <a:pt x="143" y="56"/>
                  </a:lnTo>
                  <a:lnTo>
                    <a:pt x="129" y="83"/>
                  </a:lnTo>
                  <a:lnTo>
                    <a:pt x="78" y="93"/>
                  </a:lnTo>
                  <a:lnTo>
                    <a:pt x="66" y="77"/>
                  </a:lnTo>
                  <a:lnTo>
                    <a:pt x="61" y="48"/>
                  </a:lnTo>
                  <a:lnTo>
                    <a:pt x="81" y="44"/>
                  </a:lnTo>
                  <a:lnTo>
                    <a:pt x="84" y="7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7990" name="Freeform 54"/>
            <p:cNvSpPr>
              <a:spLocks/>
            </p:cNvSpPr>
            <p:nvPr/>
          </p:nvSpPr>
          <p:spPr bwMode="auto">
            <a:xfrm>
              <a:off x="4443" y="1476"/>
              <a:ext cx="133" cy="66"/>
            </a:xfrm>
            <a:custGeom>
              <a:avLst/>
              <a:gdLst>
                <a:gd name="T0" fmla="*/ 0 w 795"/>
                <a:gd name="T1" fmla="*/ 15 h 394"/>
                <a:gd name="T2" fmla="*/ 12 w 795"/>
                <a:gd name="T3" fmla="*/ 107 h 394"/>
                <a:gd name="T4" fmla="*/ 57 w 795"/>
                <a:gd name="T5" fmla="*/ 125 h 394"/>
                <a:gd name="T6" fmla="*/ 53 w 795"/>
                <a:gd name="T7" fmla="*/ 181 h 394"/>
                <a:gd name="T8" fmla="*/ 39 w 795"/>
                <a:gd name="T9" fmla="*/ 228 h 394"/>
                <a:gd name="T10" fmla="*/ 80 w 795"/>
                <a:gd name="T11" fmla="*/ 232 h 394"/>
                <a:gd name="T12" fmla="*/ 74 w 795"/>
                <a:gd name="T13" fmla="*/ 269 h 394"/>
                <a:gd name="T14" fmla="*/ 57 w 795"/>
                <a:gd name="T15" fmla="*/ 275 h 394"/>
                <a:gd name="T16" fmla="*/ 59 w 795"/>
                <a:gd name="T17" fmla="*/ 302 h 394"/>
                <a:gd name="T18" fmla="*/ 74 w 795"/>
                <a:gd name="T19" fmla="*/ 318 h 394"/>
                <a:gd name="T20" fmla="*/ 125 w 795"/>
                <a:gd name="T21" fmla="*/ 312 h 394"/>
                <a:gd name="T22" fmla="*/ 139 w 795"/>
                <a:gd name="T23" fmla="*/ 285 h 394"/>
                <a:gd name="T24" fmla="*/ 237 w 795"/>
                <a:gd name="T25" fmla="*/ 287 h 394"/>
                <a:gd name="T26" fmla="*/ 276 w 795"/>
                <a:gd name="T27" fmla="*/ 353 h 394"/>
                <a:gd name="T28" fmla="*/ 365 w 795"/>
                <a:gd name="T29" fmla="*/ 365 h 394"/>
                <a:gd name="T30" fmla="*/ 418 w 795"/>
                <a:gd name="T31" fmla="*/ 392 h 394"/>
                <a:gd name="T32" fmla="*/ 447 w 795"/>
                <a:gd name="T33" fmla="*/ 394 h 394"/>
                <a:gd name="T34" fmla="*/ 484 w 795"/>
                <a:gd name="T35" fmla="*/ 365 h 394"/>
                <a:gd name="T36" fmla="*/ 555 w 795"/>
                <a:gd name="T37" fmla="*/ 347 h 394"/>
                <a:gd name="T38" fmla="*/ 596 w 795"/>
                <a:gd name="T39" fmla="*/ 287 h 394"/>
                <a:gd name="T40" fmla="*/ 644 w 795"/>
                <a:gd name="T41" fmla="*/ 285 h 394"/>
                <a:gd name="T42" fmla="*/ 650 w 795"/>
                <a:gd name="T43" fmla="*/ 240 h 394"/>
                <a:gd name="T44" fmla="*/ 775 w 795"/>
                <a:gd name="T45" fmla="*/ 195 h 394"/>
                <a:gd name="T46" fmla="*/ 795 w 795"/>
                <a:gd name="T47" fmla="*/ 64 h 394"/>
                <a:gd name="T48" fmla="*/ 757 w 795"/>
                <a:gd name="T49" fmla="*/ 23 h 394"/>
                <a:gd name="T50" fmla="*/ 691 w 795"/>
                <a:gd name="T51" fmla="*/ 121 h 394"/>
                <a:gd name="T52" fmla="*/ 492 w 795"/>
                <a:gd name="T53" fmla="*/ 0 h 394"/>
                <a:gd name="T54" fmla="*/ 466 w 795"/>
                <a:gd name="T55" fmla="*/ 39 h 394"/>
                <a:gd name="T56" fmla="*/ 0 w 795"/>
                <a:gd name="T57" fmla="*/ 15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95" h="394">
                  <a:moveTo>
                    <a:pt x="0" y="15"/>
                  </a:moveTo>
                  <a:lnTo>
                    <a:pt x="12" y="107"/>
                  </a:lnTo>
                  <a:lnTo>
                    <a:pt x="57" y="125"/>
                  </a:lnTo>
                  <a:lnTo>
                    <a:pt x="53" y="181"/>
                  </a:lnTo>
                  <a:lnTo>
                    <a:pt x="39" y="228"/>
                  </a:lnTo>
                  <a:lnTo>
                    <a:pt x="80" y="232"/>
                  </a:lnTo>
                  <a:lnTo>
                    <a:pt x="74" y="269"/>
                  </a:lnTo>
                  <a:lnTo>
                    <a:pt x="57" y="275"/>
                  </a:lnTo>
                  <a:lnTo>
                    <a:pt x="59" y="302"/>
                  </a:lnTo>
                  <a:lnTo>
                    <a:pt x="74" y="318"/>
                  </a:lnTo>
                  <a:lnTo>
                    <a:pt x="125" y="312"/>
                  </a:lnTo>
                  <a:lnTo>
                    <a:pt x="139" y="285"/>
                  </a:lnTo>
                  <a:lnTo>
                    <a:pt x="237" y="287"/>
                  </a:lnTo>
                  <a:lnTo>
                    <a:pt x="276" y="353"/>
                  </a:lnTo>
                  <a:lnTo>
                    <a:pt x="365" y="365"/>
                  </a:lnTo>
                  <a:lnTo>
                    <a:pt x="418" y="392"/>
                  </a:lnTo>
                  <a:lnTo>
                    <a:pt x="447" y="394"/>
                  </a:lnTo>
                  <a:lnTo>
                    <a:pt x="484" y="365"/>
                  </a:lnTo>
                  <a:lnTo>
                    <a:pt x="555" y="347"/>
                  </a:lnTo>
                  <a:lnTo>
                    <a:pt x="596" y="287"/>
                  </a:lnTo>
                  <a:lnTo>
                    <a:pt x="644" y="285"/>
                  </a:lnTo>
                  <a:lnTo>
                    <a:pt x="650" y="240"/>
                  </a:lnTo>
                  <a:lnTo>
                    <a:pt x="775" y="195"/>
                  </a:lnTo>
                  <a:lnTo>
                    <a:pt x="795" y="64"/>
                  </a:lnTo>
                  <a:lnTo>
                    <a:pt x="757" y="23"/>
                  </a:lnTo>
                  <a:lnTo>
                    <a:pt x="691" y="121"/>
                  </a:lnTo>
                  <a:lnTo>
                    <a:pt x="492" y="0"/>
                  </a:lnTo>
                  <a:lnTo>
                    <a:pt x="466" y="39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7991" name="Freeform 55"/>
            <p:cNvSpPr>
              <a:spLocks/>
            </p:cNvSpPr>
            <p:nvPr/>
          </p:nvSpPr>
          <p:spPr bwMode="auto">
            <a:xfrm>
              <a:off x="4515" y="1523"/>
              <a:ext cx="114" cy="146"/>
            </a:xfrm>
            <a:custGeom>
              <a:avLst/>
              <a:gdLst>
                <a:gd name="T0" fmla="*/ 3 w 683"/>
                <a:gd name="T1" fmla="*/ 115 h 875"/>
                <a:gd name="T2" fmla="*/ 0 w 683"/>
                <a:gd name="T3" fmla="*/ 329 h 875"/>
                <a:gd name="T4" fmla="*/ 47 w 683"/>
                <a:gd name="T5" fmla="*/ 394 h 875"/>
                <a:gd name="T6" fmla="*/ 139 w 683"/>
                <a:gd name="T7" fmla="*/ 386 h 875"/>
                <a:gd name="T8" fmla="*/ 163 w 683"/>
                <a:gd name="T9" fmla="*/ 441 h 875"/>
                <a:gd name="T10" fmla="*/ 133 w 683"/>
                <a:gd name="T11" fmla="*/ 490 h 875"/>
                <a:gd name="T12" fmla="*/ 133 w 683"/>
                <a:gd name="T13" fmla="*/ 546 h 875"/>
                <a:gd name="T14" fmla="*/ 336 w 683"/>
                <a:gd name="T15" fmla="*/ 608 h 875"/>
                <a:gd name="T16" fmla="*/ 428 w 683"/>
                <a:gd name="T17" fmla="*/ 819 h 875"/>
                <a:gd name="T18" fmla="*/ 516 w 683"/>
                <a:gd name="T19" fmla="*/ 875 h 875"/>
                <a:gd name="T20" fmla="*/ 561 w 683"/>
                <a:gd name="T21" fmla="*/ 857 h 875"/>
                <a:gd name="T22" fmla="*/ 561 w 683"/>
                <a:gd name="T23" fmla="*/ 685 h 875"/>
                <a:gd name="T24" fmla="*/ 576 w 683"/>
                <a:gd name="T25" fmla="*/ 587 h 875"/>
                <a:gd name="T26" fmla="*/ 594 w 683"/>
                <a:gd name="T27" fmla="*/ 519 h 875"/>
                <a:gd name="T28" fmla="*/ 639 w 683"/>
                <a:gd name="T29" fmla="*/ 474 h 875"/>
                <a:gd name="T30" fmla="*/ 683 w 683"/>
                <a:gd name="T31" fmla="*/ 454 h 875"/>
                <a:gd name="T32" fmla="*/ 570 w 683"/>
                <a:gd name="T33" fmla="*/ 376 h 875"/>
                <a:gd name="T34" fmla="*/ 496 w 683"/>
                <a:gd name="T35" fmla="*/ 326 h 875"/>
                <a:gd name="T36" fmla="*/ 469 w 683"/>
                <a:gd name="T37" fmla="*/ 219 h 875"/>
                <a:gd name="T38" fmla="*/ 467 w 683"/>
                <a:gd name="T39" fmla="*/ 133 h 875"/>
                <a:gd name="T40" fmla="*/ 445 w 683"/>
                <a:gd name="T41" fmla="*/ 92 h 875"/>
                <a:gd name="T42" fmla="*/ 365 w 683"/>
                <a:gd name="T43" fmla="*/ 119 h 875"/>
                <a:gd name="T44" fmla="*/ 321 w 683"/>
                <a:gd name="T45" fmla="*/ 119 h 875"/>
                <a:gd name="T46" fmla="*/ 321 w 683"/>
                <a:gd name="T47" fmla="*/ 97 h 875"/>
                <a:gd name="T48" fmla="*/ 268 w 683"/>
                <a:gd name="T49" fmla="*/ 80 h 875"/>
                <a:gd name="T50" fmla="*/ 214 w 683"/>
                <a:gd name="T51" fmla="*/ 0 h 875"/>
                <a:gd name="T52" fmla="*/ 163 w 683"/>
                <a:gd name="T53" fmla="*/ 2 h 875"/>
                <a:gd name="T54" fmla="*/ 119 w 683"/>
                <a:gd name="T55" fmla="*/ 64 h 875"/>
                <a:gd name="T56" fmla="*/ 53 w 683"/>
                <a:gd name="T57" fmla="*/ 80 h 875"/>
                <a:gd name="T58" fmla="*/ 3 w 683"/>
                <a:gd name="T59" fmla="*/ 115 h 8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83" h="875">
                  <a:moveTo>
                    <a:pt x="3" y="115"/>
                  </a:moveTo>
                  <a:lnTo>
                    <a:pt x="0" y="329"/>
                  </a:lnTo>
                  <a:lnTo>
                    <a:pt x="47" y="394"/>
                  </a:lnTo>
                  <a:lnTo>
                    <a:pt x="139" y="386"/>
                  </a:lnTo>
                  <a:lnTo>
                    <a:pt x="163" y="441"/>
                  </a:lnTo>
                  <a:lnTo>
                    <a:pt x="133" y="490"/>
                  </a:lnTo>
                  <a:lnTo>
                    <a:pt x="133" y="546"/>
                  </a:lnTo>
                  <a:lnTo>
                    <a:pt x="336" y="608"/>
                  </a:lnTo>
                  <a:lnTo>
                    <a:pt x="428" y="819"/>
                  </a:lnTo>
                  <a:lnTo>
                    <a:pt x="516" y="875"/>
                  </a:lnTo>
                  <a:lnTo>
                    <a:pt x="561" y="857"/>
                  </a:lnTo>
                  <a:lnTo>
                    <a:pt x="561" y="685"/>
                  </a:lnTo>
                  <a:lnTo>
                    <a:pt x="576" y="587"/>
                  </a:lnTo>
                  <a:lnTo>
                    <a:pt x="594" y="519"/>
                  </a:lnTo>
                  <a:lnTo>
                    <a:pt x="639" y="474"/>
                  </a:lnTo>
                  <a:lnTo>
                    <a:pt x="683" y="454"/>
                  </a:lnTo>
                  <a:lnTo>
                    <a:pt x="570" y="376"/>
                  </a:lnTo>
                  <a:lnTo>
                    <a:pt x="496" y="326"/>
                  </a:lnTo>
                  <a:lnTo>
                    <a:pt x="469" y="219"/>
                  </a:lnTo>
                  <a:lnTo>
                    <a:pt x="467" y="133"/>
                  </a:lnTo>
                  <a:lnTo>
                    <a:pt x="445" y="92"/>
                  </a:lnTo>
                  <a:lnTo>
                    <a:pt x="365" y="119"/>
                  </a:lnTo>
                  <a:lnTo>
                    <a:pt x="321" y="119"/>
                  </a:lnTo>
                  <a:lnTo>
                    <a:pt x="321" y="97"/>
                  </a:lnTo>
                  <a:lnTo>
                    <a:pt x="268" y="80"/>
                  </a:lnTo>
                  <a:lnTo>
                    <a:pt x="214" y="0"/>
                  </a:lnTo>
                  <a:lnTo>
                    <a:pt x="163" y="2"/>
                  </a:lnTo>
                  <a:lnTo>
                    <a:pt x="119" y="64"/>
                  </a:lnTo>
                  <a:lnTo>
                    <a:pt x="53" y="80"/>
                  </a:lnTo>
                  <a:lnTo>
                    <a:pt x="3" y="11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7992" name="Freeform 56"/>
            <p:cNvSpPr>
              <a:spLocks/>
            </p:cNvSpPr>
            <p:nvPr/>
          </p:nvSpPr>
          <p:spPr bwMode="auto">
            <a:xfrm>
              <a:off x="4335" y="1718"/>
              <a:ext cx="229" cy="174"/>
            </a:xfrm>
            <a:custGeom>
              <a:avLst/>
              <a:gdLst>
                <a:gd name="T0" fmla="*/ 350 w 1373"/>
                <a:gd name="T1" fmla="*/ 0 h 1043"/>
                <a:gd name="T2" fmla="*/ 177 w 1373"/>
                <a:gd name="T3" fmla="*/ 45 h 1043"/>
                <a:gd name="T4" fmla="*/ 150 w 1373"/>
                <a:gd name="T5" fmla="*/ 257 h 1043"/>
                <a:gd name="T6" fmla="*/ 229 w 1373"/>
                <a:gd name="T7" fmla="*/ 379 h 1043"/>
                <a:gd name="T8" fmla="*/ 0 w 1373"/>
                <a:gd name="T9" fmla="*/ 614 h 1043"/>
                <a:gd name="T10" fmla="*/ 36 w 1373"/>
                <a:gd name="T11" fmla="*/ 641 h 1043"/>
                <a:gd name="T12" fmla="*/ 50 w 1373"/>
                <a:gd name="T13" fmla="*/ 677 h 1043"/>
                <a:gd name="T14" fmla="*/ 193 w 1373"/>
                <a:gd name="T15" fmla="*/ 683 h 1043"/>
                <a:gd name="T16" fmla="*/ 225 w 1373"/>
                <a:gd name="T17" fmla="*/ 720 h 1043"/>
                <a:gd name="T18" fmla="*/ 304 w 1373"/>
                <a:gd name="T19" fmla="*/ 677 h 1043"/>
                <a:gd name="T20" fmla="*/ 421 w 1373"/>
                <a:gd name="T21" fmla="*/ 683 h 1043"/>
                <a:gd name="T22" fmla="*/ 519 w 1373"/>
                <a:gd name="T23" fmla="*/ 712 h 1043"/>
                <a:gd name="T24" fmla="*/ 569 w 1373"/>
                <a:gd name="T25" fmla="*/ 756 h 1043"/>
                <a:gd name="T26" fmla="*/ 634 w 1373"/>
                <a:gd name="T27" fmla="*/ 764 h 1043"/>
                <a:gd name="T28" fmla="*/ 673 w 1373"/>
                <a:gd name="T29" fmla="*/ 793 h 1043"/>
                <a:gd name="T30" fmla="*/ 673 w 1373"/>
                <a:gd name="T31" fmla="*/ 831 h 1043"/>
                <a:gd name="T32" fmla="*/ 615 w 1373"/>
                <a:gd name="T33" fmla="*/ 893 h 1043"/>
                <a:gd name="T34" fmla="*/ 629 w 1373"/>
                <a:gd name="T35" fmla="*/ 937 h 1043"/>
                <a:gd name="T36" fmla="*/ 661 w 1373"/>
                <a:gd name="T37" fmla="*/ 950 h 1043"/>
                <a:gd name="T38" fmla="*/ 700 w 1373"/>
                <a:gd name="T39" fmla="*/ 1043 h 1043"/>
                <a:gd name="T40" fmla="*/ 819 w 1373"/>
                <a:gd name="T41" fmla="*/ 1008 h 1043"/>
                <a:gd name="T42" fmla="*/ 848 w 1373"/>
                <a:gd name="T43" fmla="*/ 943 h 1043"/>
                <a:gd name="T44" fmla="*/ 924 w 1373"/>
                <a:gd name="T45" fmla="*/ 935 h 1043"/>
                <a:gd name="T46" fmla="*/ 967 w 1373"/>
                <a:gd name="T47" fmla="*/ 801 h 1043"/>
                <a:gd name="T48" fmla="*/ 1025 w 1373"/>
                <a:gd name="T49" fmla="*/ 774 h 1043"/>
                <a:gd name="T50" fmla="*/ 1171 w 1373"/>
                <a:gd name="T51" fmla="*/ 791 h 1043"/>
                <a:gd name="T52" fmla="*/ 1373 w 1373"/>
                <a:gd name="T53" fmla="*/ 607 h 1043"/>
                <a:gd name="T54" fmla="*/ 1244 w 1373"/>
                <a:gd name="T55" fmla="*/ 458 h 1043"/>
                <a:gd name="T56" fmla="*/ 1092 w 1373"/>
                <a:gd name="T57" fmla="*/ 464 h 1043"/>
                <a:gd name="T58" fmla="*/ 1103 w 1373"/>
                <a:gd name="T59" fmla="*/ 341 h 1043"/>
                <a:gd name="T60" fmla="*/ 992 w 1373"/>
                <a:gd name="T61" fmla="*/ 341 h 1043"/>
                <a:gd name="T62" fmla="*/ 978 w 1373"/>
                <a:gd name="T63" fmla="*/ 255 h 1043"/>
                <a:gd name="T64" fmla="*/ 851 w 1373"/>
                <a:gd name="T65" fmla="*/ 260 h 1043"/>
                <a:gd name="T66" fmla="*/ 802 w 1373"/>
                <a:gd name="T67" fmla="*/ 201 h 1043"/>
                <a:gd name="T68" fmla="*/ 721 w 1373"/>
                <a:gd name="T69" fmla="*/ 203 h 1043"/>
                <a:gd name="T70" fmla="*/ 719 w 1373"/>
                <a:gd name="T71" fmla="*/ 130 h 1043"/>
                <a:gd name="T72" fmla="*/ 537 w 1373"/>
                <a:gd name="T73" fmla="*/ 141 h 1043"/>
                <a:gd name="T74" fmla="*/ 488 w 1373"/>
                <a:gd name="T75" fmla="*/ 93 h 1043"/>
                <a:gd name="T76" fmla="*/ 467 w 1373"/>
                <a:gd name="T77" fmla="*/ 78 h 1043"/>
                <a:gd name="T78" fmla="*/ 418 w 1373"/>
                <a:gd name="T79" fmla="*/ 197 h 1043"/>
                <a:gd name="T80" fmla="*/ 350 w 1373"/>
                <a:gd name="T81" fmla="*/ 0 h 10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73" h="1043">
                  <a:moveTo>
                    <a:pt x="350" y="0"/>
                  </a:moveTo>
                  <a:lnTo>
                    <a:pt x="177" y="45"/>
                  </a:lnTo>
                  <a:lnTo>
                    <a:pt x="150" y="257"/>
                  </a:lnTo>
                  <a:lnTo>
                    <a:pt x="229" y="379"/>
                  </a:lnTo>
                  <a:lnTo>
                    <a:pt x="0" y="614"/>
                  </a:lnTo>
                  <a:lnTo>
                    <a:pt x="36" y="641"/>
                  </a:lnTo>
                  <a:lnTo>
                    <a:pt x="50" y="677"/>
                  </a:lnTo>
                  <a:lnTo>
                    <a:pt x="193" y="683"/>
                  </a:lnTo>
                  <a:lnTo>
                    <a:pt x="225" y="720"/>
                  </a:lnTo>
                  <a:lnTo>
                    <a:pt x="304" y="677"/>
                  </a:lnTo>
                  <a:lnTo>
                    <a:pt x="421" y="683"/>
                  </a:lnTo>
                  <a:lnTo>
                    <a:pt x="519" y="712"/>
                  </a:lnTo>
                  <a:lnTo>
                    <a:pt x="569" y="756"/>
                  </a:lnTo>
                  <a:lnTo>
                    <a:pt x="634" y="764"/>
                  </a:lnTo>
                  <a:lnTo>
                    <a:pt x="673" y="793"/>
                  </a:lnTo>
                  <a:lnTo>
                    <a:pt x="673" y="831"/>
                  </a:lnTo>
                  <a:lnTo>
                    <a:pt x="615" y="893"/>
                  </a:lnTo>
                  <a:lnTo>
                    <a:pt x="629" y="937"/>
                  </a:lnTo>
                  <a:lnTo>
                    <a:pt x="661" y="950"/>
                  </a:lnTo>
                  <a:lnTo>
                    <a:pt x="700" y="1043"/>
                  </a:lnTo>
                  <a:lnTo>
                    <a:pt x="819" y="1008"/>
                  </a:lnTo>
                  <a:lnTo>
                    <a:pt x="848" y="943"/>
                  </a:lnTo>
                  <a:lnTo>
                    <a:pt x="924" y="935"/>
                  </a:lnTo>
                  <a:lnTo>
                    <a:pt x="967" y="801"/>
                  </a:lnTo>
                  <a:lnTo>
                    <a:pt x="1025" y="774"/>
                  </a:lnTo>
                  <a:lnTo>
                    <a:pt x="1171" y="791"/>
                  </a:lnTo>
                  <a:lnTo>
                    <a:pt x="1373" y="607"/>
                  </a:lnTo>
                  <a:lnTo>
                    <a:pt x="1244" y="458"/>
                  </a:lnTo>
                  <a:lnTo>
                    <a:pt x="1092" y="464"/>
                  </a:lnTo>
                  <a:lnTo>
                    <a:pt x="1103" y="341"/>
                  </a:lnTo>
                  <a:lnTo>
                    <a:pt x="992" y="341"/>
                  </a:lnTo>
                  <a:lnTo>
                    <a:pt x="978" y="255"/>
                  </a:lnTo>
                  <a:lnTo>
                    <a:pt x="851" y="260"/>
                  </a:lnTo>
                  <a:lnTo>
                    <a:pt x="802" y="201"/>
                  </a:lnTo>
                  <a:lnTo>
                    <a:pt x="721" y="203"/>
                  </a:lnTo>
                  <a:lnTo>
                    <a:pt x="719" y="130"/>
                  </a:lnTo>
                  <a:lnTo>
                    <a:pt x="537" y="141"/>
                  </a:lnTo>
                  <a:lnTo>
                    <a:pt x="488" y="93"/>
                  </a:lnTo>
                  <a:lnTo>
                    <a:pt x="467" y="78"/>
                  </a:lnTo>
                  <a:lnTo>
                    <a:pt x="418" y="197"/>
                  </a:lnTo>
                  <a:lnTo>
                    <a:pt x="350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7993" name="Freeform 57"/>
            <p:cNvSpPr>
              <a:spLocks/>
            </p:cNvSpPr>
            <p:nvPr/>
          </p:nvSpPr>
          <p:spPr bwMode="auto">
            <a:xfrm>
              <a:off x="4412" y="1649"/>
              <a:ext cx="130" cy="146"/>
            </a:xfrm>
            <a:custGeom>
              <a:avLst/>
              <a:gdLst>
                <a:gd name="T0" fmla="*/ 200 w 779"/>
                <a:gd name="T1" fmla="*/ 0 h 874"/>
                <a:gd name="T2" fmla="*/ 317 w 779"/>
                <a:gd name="T3" fmla="*/ 19 h 874"/>
                <a:gd name="T4" fmla="*/ 306 w 779"/>
                <a:gd name="T5" fmla="*/ 67 h 874"/>
                <a:gd name="T6" fmla="*/ 252 w 779"/>
                <a:gd name="T7" fmla="*/ 127 h 874"/>
                <a:gd name="T8" fmla="*/ 262 w 779"/>
                <a:gd name="T9" fmla="*/ 176 h 874"/>
                <a:gd name="T10" fmla="*/ 352 w 779"/>
                <a:gd name="T11" fmla="*/ 244 h 874"/>
                <a:gd name="T12" fmla="*/ 544 w 779"/>
                <a:gd name="T13" fmla="*/ 317 h 874"/>
                <a:gd name="T14" fmla="*/ 585 w 779"/>
                <a:gd name="T15" fmla="*/ 371 h 874"/>
                <a:gd name="T16" fmla="*/ 652 w 779"/>
                <a:gd name="T17" fmla="*/ 568 h 874"/>
                <a:gd name="T18" fmla="*/ 779 w 779"/>
                <a:gd name="T19" fmla="*/ 869 h 874"/>
                <a:gd name="T20" fmla="*/ 631 w 779"/>
                <a:gd name="T21" fmla="*/ 874 h 874"/>
                <a:gd name="T22" fmla="*/ 639 w 779"/>
                <a:gd name="T23" fmla="*/ 750 h 874"/>
                <a:gd name="T24" fmla="*/ 529 w 779"/>
                <a:gd name="T25" fmla="*/ 755 h 874"/>
                <a:gd name="T26" fmla="*/ 514 w 779"/>
                <a:gd name="T27" fmla="*/ 669 h 874"/>
                <a:gd name="T28" fmla="*/ 390 w 779"/>
                <a:gd name="T29" fmla="*/ 674 h 874"/>
                <a:gd name="T30" fmla="*/ 341 w 779"/>
                <a:gd name="T31" fmla="*/ 615 h 874"/>
                <a:gd name="T32" fmla="*/ 260 w 779"/>
                <a:gd name="T33" fmla="*/ 615 h 874"/>
                <a:gd name="T34" fmla="*/ 260 w 779"/>
                <a:gd name="T35" fmla="*/ 541 h 874"/>
                <a:gd name="T36" fmla="*/ 135 w 779"/>
                <a:gd name="T37" fmla="*/ 547 h 874"/>
                <a:gd name="T38" fmla="*/ 76 w 779"/>
                <a:gd name="T39" fmla="*/ 553 h 874"/>
                <a:gd name="T40" fmla="*/ 0 w 779"/>
                <a:gd name="T41" fmla="*/ 490 h 874"/>
                <a:gd name="T42" fmla="*/ 43 w 779"/>
                <a:gd name="T43" fmla="*/ 392 h 874"/>
                <a:gd name="T44" fmla="*/ 127 w 779"/>
                <a:gd name="T45" fmla="*/ 295 h 874"/>
                <a:gd name="T46" fmla="*/ 112 w 779"/>
                <a:gd name="T47" fmla="*/ 103 h 874"/>
                <a:gd name="T48" fmla="*/ 200 w 779"/>
                <a:gd name="T49" fmla="*/ 0 h 8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79" h="874">
                  <a:moveTo>
                    <a:pt x="200" y="0"/>
                  </a:moveTo>
                  <a:lnTo>
                    <a:pt x="317" y="19"/>
                  </a:lnTo>
                  <a:lnTo>
                    <a:pt x="306" y="67"/>
                  </a:lnTo>
                  <a:lnTo>
                    <a:pt x="252" y="127"/>
                  </a:lnTo>
                  <a:lnTo>
                    <a:pt x="262" y="176"/>
                  </a:lnTo>
                  <a:lnTo>
                    <a:pt x="352" y="244"/>
                  </a:lnTo>
                  <a:lnTo>
                    <a:pt x="544" y="317"/>
                  </a:lnTo>
                  <a:lnTo>
                    <a:pt x="585" y="371"/>
                  </a:lnTo>
                  <a:lnTo>
                    <a:pt x="652" y="568"/>
                  </a:lnTo>
                  <a:lnTo>
                    <a:pt x="779" y="869"/>
                  </a:lnTo>
                  <a:lnTo>
                    <a:pt x="631" y="874"/>
                  </a:lnTo>
                  <a:lnTo>
                    <a:pt x="639" y="750"/>
                  </a:lnTo>
                  <a:lnTo>
                    <a:pt x="529" y="755"/>
                  </a:lnTo>
                  <a:lnTo>
                    <a:pt x="514" y="669"/>
                  </a:lnTo>
                  <a:lnTo>
                    <a:pt x="390" y="674"/>
                  </a:lnTo>
                  <a:lnTo>
                    <a:pt x="341" y="615"/>
                  </a:lnTo>
                  <a:lnTo>
                    <a:pt x="260" y="615"/>
                  </a:lnTo>
                  <a:lnTo>
                    <a:pt x="260" y="541"/>
                  </a:lnTo>
                  <a:lnTo>
                    <a:pt x="135" y="547"/>
                  </a:lnTo>
                  <a:lnTo>
                    <a:pt x="76" y="553"/>
                  </a:lnTo>
                  <a:lnTo>
                    <a:pt x="0" y="490"/>
                  </a:lnTo>
                  <a:lnTo>
                    <a:pt x="43" y="392"/>
                  </a:lnTo>
                  <a:lnTo>
                    <a:pt x="127" y="295"/>
                  </a:lnTo>
                  <a:lnTo>
                    <a:pt x="112" y="103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7994" name="Freeform 58"/>
            <p:cNvSpPr>
              <a:spLocks/>
            </p:cNvSpPr>
            <p:nvPr/>
          </p:nvSpPr>
          <p:spPr bwMode="auto">
            <a:xfrm>
              <a:off x="4357" y="1653"/>
              <a:ext cx="76" cy="98"/>
            </a:xfrm>
            <a:custGeom>
              <a:avLst/>
              <a:gdLst>
                <a:gd name="T0" fmla="*/ 446 w 459"/>
                <a:gd name="T1" fmla="*/ 76 h 587"/>
                <a:gd name="T2" fmla="*/ 459 w 459"/>
                <a:gd name="T3" fmla="*/ 268 h 587"/>
                <a:gd name="T4" fmla="*/ 373 w 459"/>
                <a:gd name="T5" fmla="*/ 362 h 587"/>
                <a:gd name="T6" fmla="*/ 292 w 459"/>
                <a:gd name="T7" fmla="*/ 587 h 587"/>
                <a:gd name="T8" fmla="*/ 211 w 459"/>
                <a:gd name="T9" fmla="*/ 362 h 587"/>
                <a:gd name="T10" fmla="*/ 159 w 459"/>
                <a:gd name="T11" fmla="*/ 295 h 587"/>
                <a:gd name="T12" fmla="*/ 88 w 459"/>
                <a:gd name="T13" fmla="*/ 277 h 587"/>
                <a:gd name="T14" fmla="*/ 64 w 459"/>
                <a:gd name="T15" fmla="*/ 195 h 587"/>
                <a:gd name="T16" fmla="*/ 23 w 459"/>
                <a:gd name="T17" fmla="*/ 208 h 587"/>
                <a:gd name="T18" fmla="*/ 0 w 459"/>
                <a:gd name="T19" fmla="*/ 154 h 587"/>
                <a:gd name="T20" fmla="*/ 2 w 459"/>
                <a:gd name="T21" fmla="*/ 108 h 587"/>
                <a:gd name="T22" fmla="*/ 42 w 459"/>
                <a:gd name="T23" fmla="*/ 139 h 587"/>
                <a:gd name="T24" fmla="*/ 121 w 459"/>
                <a:gd name="T25" fmla="*/ 146 h 587"/>
                <a:gd name="T26" fmla="*/ 107 w 459"/>
                <a:gd name="T27" fmla="*/ 0 h 587"/>
                <a:gd name="T28" fmla="*/ 211 w 459"/>
                <a:gd name="T29" fmla="*/ 3 h 587"/>
                <a:gd name="T30" fmla="*/ 278 w 459"/>
                <a:gd name="T31" fmla="*/ 27 h 587"/>
                <a:gd name="T32" fmla="*/ 313 w 459"/>
                <a:gd name="T33" fmla="*/ 66 h 587"/>
                <a:gd name="T34" fmla="*/ 413 w 459"/>
                <a:gd name="T35" fmla="*/ 92 h 587"/>
                <a:gd name="T36" fmla="*/ 446 w 459"/>
                <a:gd name="T37" fmla="*/ 76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9" h="587">
                  <a:moveTo>
                    <a:pt x="446" y="76"/>
                  </a:moveTo>
                  <a:lnTo>
                    <a:pt x="459" y="268"/>
                  </a:lnTo>
                  <a:lnTo>
                    <a:pt x="373" y="362"/>
                  </a:lnTo>
                  <a:lnTo>
                    <a:pt x="292" y="587"/>
                  </a:lnTo>
                  <a:lnTo>
                    <a:pt x="211" y="362"/>
                  </a:lnTo>
                  <a:lnTo>
                    <a:pt x="159" y="295"/>
                  </a:lnTo>
                  <a:lnTo>
                    <a:pt x="88" y="277"/>
                  </a:lnTo>
                  <a:lnTo>
                    <a:pt x="64" y="195"/>
                  </a:lnTo>
                  <a:lnTo>
                    <a:pt x="23" y="208"/>
                  </a:lnTo>
                  <a:lnTo>
                    <a:pt x="0" y="154"/>
                  </a:lnTo>
                  <a:lnTo>
                    <a:pt x="2" y="108"/>
                  </a:lnTo>
                  <a:lnTo>
                    <a:pt x="42" y="139"/>
                  </a:lnTo>
                  <a:lnTo>
                    <a:pt x="121" y="146"/>
                  </a:lnTo>
                  <a:lnTo>
                    <a:pt x="107" y="0"/>
                  </a:lnTo>
                  <a:lnTo>
                    <a:pt x="211" y="3"/>
                  </a:lnTo>
                  <a:lnTo>
                    <a:pt x="278" y="27"/>
                  </a:lnTo>
                  <a:lnTo>
                    <a:pt x="313" y="66"/>
                  </a:lnTo>
                  <a:lnTo>
                    <a:pt x="413" y="92"/>
                  </a:lnTo>
                  <a:lnTo>
                    <a:pt x="446" y="7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7995" name="Freeform 59"/>
            <p:cNvSpPr>
              <a:spLocks/>
            </p:cNvSpPr>
            <p:nvPr/>
          </p:nvSpPr>
          <p:spPr bwMode="auto">
            <a:xfrm>
              <a:off x="4386" y="1557"/>
              <a:ext cx="71" cy="111"/>
            </a:xfrm>
            <a:custGeom>
              <a:avLst/>
              <a:gdLst>
                <a:gd name="T0" fmla="*/ 238 w 425"/>
                <a:gd name="T1" fmla="*/ 0 h 666"/>
                <a:gd name="T2" fmla="*/ 163 w 425"/>
                <a:gd name="T3" fmla="*/ 27 h 666"/>
                <a:gd name="T4" fmla="*/ 165 w 425"/>
                <a:gd name="T5" fmla="*/ 86 h 666"/>
                <a:gd name="T6" fmla="*/ 119 w 425"/>
                <a:gd name="T7" fmla="*/ 95 h 666"/>
                <a:gd name="T8" fmla="*/ 198 w 425"/>
                <a:gd name="T9" fmla="*/ 111 h 666"/>
                <a:gd name="T10" fmla="*/ 187 w 425"/>
                <a:gd name="T11" fmla="*/ 176 h 666"/>
                <a:gd name="T12" fmla="*/ 133 w 425"/>
                <a:gd name="T13" fmla="*/ 192 h 666"/>
                <a:gd name="T14" fmla="*/ 200 w 425"/>
                <a:gd name="T15" fmla="*/ 188 h 666"/>
                <a:gd name="T16" fmla="*/ 182 w 425"/>
                <a:gd name="T17" fmla="*/ 242 h 666"/>
                <a:gd name="T18" fmla="*/ 157 w 425"/>
                <a:gd name="T19" fmla="*/ 269 h 666"/>
                <a:gd name="T20" fmla="*/ 81 w 425"/>
                <a:gd name="T21" fmla="*/ 265 h 666"/>
                <a:gd name="T22" fmla="*/ 0 w 425"/>
                <a:gd name="T23" fmla="*/ 398 h 666"/>
                <a:gd name="T24" fmla="*/ 90 w 425"/>
                <a:gd name="T25" fmla="*/ 450 h 666"/>
                <a:gd name="T26" fmla="*/ 36 w 425"/>
                <a:gd name="T27" fmla="*/ 577 h 666"/>
                <a:gd name="T28" fmla="*/ 100 w 425"/>
                <a:gd name="T29" fmla="*/ 596 h 666"/>
                <a:gd name="T30" fmla="*/ 138 w 425"/>
                <a:gd name="T31" fmla="*/ 640 h 666"/>
                <a:gd name="T32" fmla="*/ 192 w 425"/>
                <a:gd name="T33" fmla="*/ 659 h 666"/>
                <a:gd name="T34" fmla="*/ 242 w 425"/>
                <a:gd name="T35" fmla="*/ 666 h 666"/>
                <a:gd name="T36" fmla="*/ 273 w 425"/>
                <a:gd name="T37" fmla="*/ 655 h 666"/>
                <a:gd name="T38" fmla="*/ 425 w 425"/>
                <a:gd name="T39" fmla="*/ 461 h 666"/>
                <a:gd name="T40" fmla="*/ 238 w 425"/>
                <a:gd name="T41" fmla="*/ 0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25" h="666">
                  <a:moveTo>
                    <a:pt x="238" y="0"/>
                  </a:moveTo>
                  <a:lnTo>
                    <a:pt x="163" y="27"/>
                  </a:lnTo>
                  <a:lnTo>
                    <a:pt x="165" y="86"/>
                  </a:lnTo>
                  <a:lnTo>
                    <a:pt x="119" y="95"/>
                  </a:lnTo>
                  <a:lnTo>
                    <a:pt x="198" y="111"/>
                  </a:lnTo>
                  <a:lnTo>
                    <a:pt x="187" y="176"/>
                  </a:lnTo>
                  <a:lnTo>
                    <a:pt x="133" y="192"/>
                  </a:lnTo>
                  <a:lnTo>
                    <a:pt x="200" y="188"/>
                  </a:lnTo>
                  <a:lnTo>
                    <a:pt x="182" y="242"/>
                  </a:lnTo>
                  <a:lnTo>
                    <a:pt x="157" y="269"/>
                  </a:lnTo>
                  <a:lnTo>
                    <a:pt x="81" y="265"/>
                  </a:lnTo>
                  <a:lnTo>
                    <a:pt x="0" y="398"/>
                  </a:lnTo>
                  <a:lnTo>
                    <a:pt x="90" y="450"/>
                  </a:lnTo>
                  <a:lnTo>
                    <a:pt x="36" y="577"/>
                  </a:lnTo>
                  <a:lnTo>
                    <a:pt x="100" y="596"/>
                  </a:lnTo>
                  <a:lnTo>
                    <a:pt x="138" y="640"/>
                  </a:lnTo>
                  <a:lnTo>
                    <a:pt x="192" y="659"/>
                  </a:lnTo>
                  <a:lnTo>
                    <a:pt x="242" y="666"/>
                  </a:lnTo>
                  <a:lnTo>
                    <a:pt x="273" y="655"/>
                  </a:lnTo>
                  <a:lnTo>
                    <a:pt x="425" y="461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7996" name="Freeform 60"/>
            <p:cNvSpPr>
              <a:spLocks/>
            </p:cNvSpPr>
            <p:nvPr/>
          </p:nvSpPr>
          <p:spPr bwMode="auto">
            <a:xfrm>
              <a:off x="4426" y="1543"/>
              <a:ext cx="58" cy="92"/>
            </a:xfrm>
            <a:custGeom>
              <a:avLst/>
              <a:gdLst>
                <a:gd name="T0" fmla="*/ 124 w 350"/>
                <a:gd name="T1" fmla="*/ 0 h 556"/>
                <a:gd name="T2" fmla="*/ 0 w 350"/>
                <a:gd name="T3" fmla="*/ 90 h 556"/>
                <a:gd name="T4" fmla="*/ 190 w 350"/>
                <a:gd name="T5" fmla="*/ 556 h 556"/>
                <a:gd name="T6" fmla="*/ 350 w 350"/>
                <a:gd name="T7" fmla="*/ 336 h 556"/>
                <a:gd name="T8" fmla="*/ 305 w 350"/>
                <a:gd name="T9" fmla="*/ 265 h 556"/>
                <a:gd name="T10" fmla="*/ 175 w 350"/>
                <a:gd name="T11" fmla="*/ 220 h 556"/>
                <a:gd name="T12" fmla="*/ 184 w 350"/>
                <a:gd name="T13" fmla="*/ 119 h 556"/>
                <a:gd name="T14" fmla="*/ 143 w 350"/>
                <a:gd name="T15" fmla="*/ 72 h 556"/>
                <a:gd name="T16" fmla="*/ 139 w 350"/>
                <a:gd name="T17" fmla="*/ 18 h 556"/>
                <a:gd name="T18" fmla="*/ 124 w 350"/>
                <a:gd name="T19" fmla="*/ 0 h 5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50" h="556">
                  <a:moveTo>
                    <a:pt x="124" y="0"/>
                  </a:moveTo>
                  <a:lnTo>
                    <a:pt x="0" y="90"/>
                  </a:lnTo>
                  <a:lnTo>
                    <a:pt x="190" y="556"/>
                  </a:lnTo>
                  <a:lnTo>
                    <a:pt x="350" y="336"/>
                  </a:lnTo>
                  <a:lnTo>
                    <a:pt x="305" y="265"/>
                  </a:lnTo>
                  <a:lnTo>
                    <a:pt x="175" y="220"/>
                  </a:lnTo>
                  <a:lnTo>
                    <a:pt x="184" y="119"/>
                  </a:lnTo>
                  <a:lnTo>
                    <a:pt x="143" y="72"/>
                  </a:lnTo>
                  <a:lnTo>
                    <a:pt x="139" y="18"/>
                  </a:lnTo>
                  <a:lnTo>
                    <a:pt x="124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167997" name="Text Box 61"/>
          <p:cNvSpPr txBox="1">
            <a:spLocks noChangeArrowheads="1"/>
          </p:cNvSpPr>
          <p:nvPr/>
        </p:nvSpPr>
        <p:spPr bwMode="auto">
          <a:xfrm>
            <a:off x="117475" y="1412875"/>
            <a:ext cx="4357688" cy="2930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700" dirty="0">
                <a:solidFill>
                  <a:srgbClr val="066168"/>
                </a:solidFill>
                <a:latin typeface="Verdana" pitchFamily="34" charset="0"/>
              </a:rPr>
              <a:t>54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 municípios: </a:t>
            </a:r>
          </a:p>
          <a:p>
            <a:r>
              <a:rPr lang="pt-BR" sz="1300" b="0" dirty="0">
                <a:solidFill>
                  <a:srgbClr val="066168"/>
                </a:solidFill>
                <a:latin typeface="Verdana" pitchFamily="34" charset="0"/>
              </a:rPr>
              <a:t>Piquet Carneiro, Itapiúna, Jaguaruana, Crato, </a:t>
            </a:r>
            <a:r>
              <a:rPr lang="pt-BR" sz="1300" b="0" dirty="0" err="1">
                <a:solidFill>
                  <a:srgbClr val="066168"/>
                </a:solidFill>
                <a:latin typeface="Verdana" pitchFamily="34" charset="0"/>
              </a:rPr>
              <a:t>Guaiúba</a:t>
            </a:r>
            <a:r>
              <a:rPr lang="pt-BR" sz="1300" b="0" dirty="0">
                <a:solidFill>
                  <a:srgbClr val="066168"/>
                </a:solidFill>
                <a:latin typeface="Verdana" pitchFamily="34" charset="0"/>
              </a:rPr>
              <a:t>, Juazeiro do Norte, Barbalha, </a:t>
            </a:r>
            <a:r>
              <a:rPr lang="pt-BR" sz="1300" b="0" dirty="0" smtClean="0">
                <a:solidFill>
                  <a:srgbClr val="066168"/>
                </a:solidFill>
                <a:latin typeface="Verdana" pitchFamily="34" charset="0"/>
              </a:rPr>
              <a:t>Brejo Santo, Bela Cruz, </a:t>
            </a:r>
            <a:r>
              <a:rPr lang="pt-BR" sz="1300" b="0" dirty="0">
                <a:solidFill>
                  <a:srgbClr val="066168"/>
                </a:solidFill>
                <a:latin typeface="Verdana" pitchFamily="34" charset="0"/>
              </a:rPr>
              <a:t>Canindé, Acaraú, Assaré, </a:t>
            </a:r>
            <a:r>
              <a:rPr lang="pt-BR" sz="1300" b="0" dirty="0" err="1">
                <a:solidFill>
                  <a:srgbClr val="066168"/>
                </a:solidFill>
                <a:latin typeface="Verdana" pitchFamily="34" charset="0"/>
              </a:rPr>
              <a:t>Aratuba</a:t>
            </a:r>
            <a:r>
              <a:rPr lang="pt-BR" sz="1300" b="0" dirty="0">
                <a:solidFill>
                  <a:srgbClr val="066168"/>
                </a:solidFill>
                <a:latin typeface="Verdana" pitchFamily="34" charset="0"/>
              </a:rPr>
              <a:t>, Aurora, </a:t>
            </a:r>
            <a:r>
              <a:rPr lang="pt-BR" sz="1300" b="0" dirty="0" err="1">
                <a:solidFill>
                  <a:srgbClr val="066168"/>
                </a:solidFill>
                <a:latin typeface="Verdana" pitchFamily="34" charset="0"/>
              </a:rPr>
              <a:t>Pacoti</a:t>
            </a:r>
            <a:r>
              <a:rPr lang="pt-BR" sz="1300" b="0" dirty="0">
                <a:solidFill>
                  <a:srgbClr val="066168"/>
                </a:solidFill>
                <a:latin typeface="Verdana" pitchFamily="34" charset="0"/>
              </a:rPr>
              <a:t>, Reriutaba, Redenção, Guaramiranga, Ibiapina, Iguatu, Porteiras, Ipu, Ipueiras, Pires Ferreira, Santana do Cariri, </a:t>
            </a:r>
            <a:r>
              <a:rPr lang="pt-BR" sz="1300" b="0" dirty="0" err="1">
                <a:solidFill>
                  <a:srgbClr val="066168"/>
                </a:solidFill>
                <a:latin typeface="Verdana" pitchFamily="34" charset="0"/>
              </a:rPr>
              <a:t>Palmácia</a:t>
            </a:r>
            <a:r>
              <a:rPr lang="pt-BR" sz="1300" b="0" dirty="0">
                <a:solidFill>
                  <a:srgbClr val="066168"/>
                </a:solidFill>
                <a:latin typeface="Verdana" pitchFamily="34" charset="0"/>
              </a:rPr>
              <a:t>, São Benedito, Pacatuba, Mulungu, Missão Velha, Milagres, Meruoca, Mauriti, Marco, Maranguape, </a:t>
            </a:r>
            <a:r>
              <a:rPr lang="pt-BR" sz="1300" b="0" dirty="0" err="1">
                <a:solidFill>
                  <a:srgbClr val="066168"/>
                </a:solidFill>
                <a:latin typeface="Verdana" pitchFamily="34" charset="0"/>
              </a:rPr>
              <a:t>Maracanau</a:t>
            </a:r>
            <a:r>
              <a:rPr lang="pt-BR" sz="1300" b="0" dirty="0">
                <a:solidFill>
                  <a:srgbClr val="066168"/>
                </a:solidFill>
                <a:latin typeface="Verdana" pitchFamily="34" charset="0"/>
              </a:rPr>
              <a:t>, Jardim, Itaitinga, Capistrano, Caririaçu, Carnaubal, Santana do </a:t>
            </a:r>
            <a:r>
              <a:rPr lang="pt-BR" sz="1300" b="0" dirty="0" smtClean="0">
                <a:solidFill>
                  <a:srgbClr val="066168"/>
                </a:solidFill>
                <a:latin typeface="Verdana" pitchFamily="34" charset="0"/>
              </a:rPr>
              <a:t>Acaraú, </a:t>
            </a:r>
            <a:r>
              <a:rPr lang="pt-BR" sz="1300" b="0" dirty="0" err="1">
                <a:solidFill>
                  <a:srgbClr val="066168"/>
                </a:solidFill>
                <a:latin typeface="Verdana" pitchFamily="34" charset="0"/>
              </a:rPr>
              <a:t>Frecheirinha</a:t>
            </a:r>
            <a:r>
              <a:rPr lang="pt-BR" sz="1300" b="0" dirty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300" b="0" dirty="0" smtClean="0">
                <a:solidFill>
                  <a:srgbClr val="066168"/>
                </a:solidFill>
                <a:latin typeface="Verdana" pitchFamily="34" charset="0"/>
              </a:rPr>
              <a:t>Viçosa do Ceará, </a:t>
            </a:r>
            <a:r>
              <a:rPr lang="pt-BR" sz="1300" b="0" dirty="0">
                <a:solidFill>
                  <a:srgbClr val="066168"/>
                </a:solidFill>
                <a:latin typeface="Verdana" pitchFamily="34" charset="0"/>
              </a:rPr>
              <a:t>Varjota, Ubajara, Guaraciaba do Norte, Tianguá, Sobral, </a:t>
            </a:r>
            <a:r>
              <a:rPr lang="pt-BR" sz="1300" b="0" dirty="0" err="1">
                <a:solidFill>
                  <a:srgbClr val="066168"/>
                </a:solidFill>
                <a:latin typeface="Verdana" pitchFamily="34" charset="0"/>
              </a:rPr>
              <a:t>Croatá</a:t>
            </a:r>
            <a:r>
              <a:rPr lang="pt-BR" sz="1300" b="0" dirty="0">
                <a:solidFill>
                  <a:srgbClr val="066168"/>
                </a:solidFill>
                <a:latin typeface="Verdana" pitchFamily="34" charset="0"/>
              </a:rPr>
              <a:t>, Abaiara, Russas, </a:t>
            </a:r>
            <a:r>
              <a:rPr lang="pt-BR" sz="1300" b="0" dirty="0" err="1">
                <a:solidFill>
                  <a:srgbClr val="066168"/>
                </a:solidFill>
                <a:latin typeface="Verdana" pitchFamily="34" charset="0"/>
              </a:rPr>
              <a:t>Itatira</a:t>
            </a:r>
            <a:r>
              <a:rPr lang="pt-BR" sz="1300" b="0" dirty="0">
                <a:solidFill>
                  <a:srgbClr val="066168"/>
                </a:solidFill>
                <a:latin typeface="Verdana" pitchFamily="34" charset="0"/>
              </a:rPr>
              <a:t>, Paracuru</a:t>
            </a:r>
          </a:p>
        </p:txBody>
      </p:sp>
      <p:sp>
        <p:nvSpPr>
          <p:cNvPr id="167998" name="Text Box 62"/>
          <p:cNvSpPr txBox="1">
            <a:spLocks noChangeArrowheads="1"/>
          </p:cNvSpPr>
          <p:nvPr/>
        </p:nvSpPr>
        <p:spPr bwMode="auto">
          <a:xfrm>
            <a:off x="117475" y="4384675"/>
            <a:ext cx="3032125" cy="3508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700">
                <a:solidFill>
                  <a:srgbClr val="066168"/>
                </a:solidFill>
                <a:latin typeface="Verdana" pitchFamily="34" charset="0"/>
              </a:rPr>
              <a:t>12.147 ha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de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área plantada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</a:p>
        </p:txBody>
      </p:sp>
      <p:sp>
        <p:nvSpPr>
          <p:cNvPr id="167999" name="Line 63"/>
          <p:cNvSpPr>
            <a:spLocks noChangeShapeType="1"/>
          </p:cNvSpPr>
          <p:nvPr/>
        </p:nvSpPr>
        <p:spPr bwMode="auto">
          <a:xfrm>
            <a:off x="146050" y="4364038"/>
            <a:ext cx="34178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68000" name="Line 64"/>
          <p:cNvSpPr>
            <a:spLocks noChangeShapeType="1"/>
          </p:cNvSpPr>
          <p:nvPr/>
        </p:nvSpPr>
        <p:spPr bwMode="auto">
          <a:xfrm>
            <a:off x="146050" y="4756150"/>
            <a:ext cx="34178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68001" name="Text Box 65"/>
          <p:cNvSpPr txBox="1">
            <a:spLocks noChangeArrowheads="1"/>
          </p:cNvSpPr>
          <p:nvPr/>
        </p:nvSpPr>
        <p:spPr bwMode="auto">
          <a:xfrm>
            <a:off x="117475" y="4776788"/>
            <a:ext cx="2370138" cy="3508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700">
                <a:solidFill>
                  <a:srgbClr val="066168"/>
                </a:solidFill>
                <a:latin typeface="Verdana" pitchFamily="34" charset="0"/>
              </a:rPr>
              <a:t>18.069,02 t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colhidas</a:t>
            </a:r>
          </a:p>
        </p:txBody>
      </p:sp>
      <p:sp>
        <p:nvSpPr>
          <p:cNvPr id="168002" name="Text Box 66"/>
          <p:cNvSpPr txBox="1">
            <a:spLocks noChangeArrowheads="1"/>
          </p:cNvSpPr>
          <p:nvPr/>
        </p:nvSpPr>
        <p:spPr bwMode="auto">
          <a:xfrm>
            <a:off x="117475" y="5168900"/>
            <a:ext cx="2732088" cy="3508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700">
                <a:solidFill>
                  <a:srgbClr val="066168"/>
                </a:solidFill>
                <a:latin typeface="Verdana" pitchFamily="34" charset="0"/>
              </a:rPr>
              <a:t>R$ 62.426,00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valor VBP</a:t>
            </a:r>
          </a:p>
        </p:txBody>
      </p:sp>
      <p:sp>
        <p:nvSpPr>
          <p:cNvPr id="168003" name="Line 67"/>
          <p:cNvSpPr>
            <a:spLocks noChangeShapeType="1"/>
          </p:cNvSpPr>
          <p:nvPr/>
        </p:nvSpPr>
        <p:spPr bwMode="auto">
          <a:xfrm>
            <a:off x="146050" y="5148263"/>
            <a:ext cx="34178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pic>
        <p:nvPicPr>
          <p:cNvPr id="168004" name="Picture 68" descr="Imagem1"/>
          <p:cNvPicPr>
            <a:picLocks noChangeAspect="1" noChangeArrowheads="1"/>
          </p:cNvPicPr>
          <p:nvPr/>
        </p:nvPicPr>
        <p:blipFill>
          <a:blip r:embed="rId4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95688" y="4995863"/>
            <a:ext cx="1603375" cy="1079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68005" name="Group 69"/>
          <p:cNvGrpSpPr>
            <a:grpSpLocks/>
          </p:cNvGrpSpPr>
          <p:nvPr/>
        </p:nvGrpSpPr>
        <p:grpSpPr bwMode="auto">
          <a:xfrm>
            <a:off x="7188200" y="1536700"/>
            <a:ext cx="1814513" cy="642938"/>
            <a:chOff x="4528" y="968"/>
            <a:chExt cx="1143" cy="405"/>
          </a:xfrm>
        </p:grpSpPr>
        <p:grpSp>
          <p:nvGrpSpPr>
            <p:cNvPr id="168006" name="Group 70"/>
            <p:cNvGrpSpPr>
              <a:grpSpLocks/>
            </p:cNvGrpSpPr>
            <p:nvPr/>
          </p:nvGrpSpPr>
          <p:grpSpPr bwMode="auto">
            <a:xfrm>
              <a:off x="4528" y="968"/>
              <a:ext cx="1143" cy="405"/>
              <a:chOff x="4377" y="1058"/>
              <a:chExt cx="1143" cy="405"/>
            </a:xfrm>
          </p:grpSpPr>
          <p:sp>
            <p:nvSpPr>
              <p:cNvPr id="168007" name="Freeform 71"/>
              <p:cNvSpPr>
                <a:spLocks/>
              </p:cNvSpPr>
              <p:nvPr/>
            </p:nvSpPr>
            <p:spPr bwMode="auto">
              <a:xfrm>
                <a:off x="4638" y="1371"/>
                <a:ext cx="573" cy="64"/>
              </a:xfrm>
              <a:custGeom>
                <a:avLst/>
                <a:gdLst>
                  <a:gd name="T0" fmla="*/ 0 w 603"/>
                  <a:gd name="T1" fmla="*/ 0 h 88"/>
                  <a:gd name="T2" fmla="*/ 162 w 603"/>
                  <a:gd name="T3" fmla="*/ 84 h 88"/>
                  <a:gd name="T4" fmla="*/ 603 w 603"/>
                  <a:gd name="T5" fmla="*/ 8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03" h="88">
                    <a:moveTo>
                      <a:pt x="0" y="0"/>
                    </a:moveTo>
                    <a:lnTo>
                      <a:pt x="162" y="84"/>
                    </a:lnTo>
                    <a:lnTo>
                      <a:pt x="603" y="88"/>
                    </a:lnTo>
                  </a:path>
                </a:pathLst>
              </a:custGeom>
              <a:noFill/>
              <a:ln w="19050" cap="flat" cmpd="sng">
                <a:solidFill>
                  <a:srgbClr val="8FC663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8FC663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451874" name="Text Box 290"/>
              <p:cNvSpPr txBox="1">
                <a:spLocks noChangeArrowheads="1"/>
              </p:cNvSpPr>
              <p:nvPr/>
            </p:nvSpPr>
            <p:spPr bwMode="auto">
              <a:xfrm>
                <a:off x="4771" y="1319"/>
                <a:ext cx="694" cy="1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900">
                    <a:solidFill>
                      <a:srgbClr val="066168"/>
                    </a:solidFill>
                    <a:latin typeface="Verdana" pitchFamily="34" charset="0"/>
                  </a:rPr>
                  <a:t>Fortaleza</a:t>
                </a:r>
              </a:p>
            </p:txBody>
          </p:sp>
          <p:sp>
            <p:nvSpPr>
              <p:cNvPr id="168009" name="Text Box 73"/>
              <p:cNvSpPr txBox="1">
                <a:spLocks noChangeArrowheads="1"/>
              </p:cNvSpPr>
              <p:nvPr/>
            </p:nvSpPr>
            <p:spPr bwMode="auto">
              <a:xfrm>
                <a:off x="4426" y="1058"/>
                <a:ext cx="751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800" b="0">
                    <a:solidFill>
                      <a:srgbClr val="066168"/>
                    </a:solidFill>
                    <a:latin typeface="Verdana" pitchFamily="34" charset="0"/>
                  </a:rPr>
                  <a:t>Porto do Pecém</a:t>
                </a:r>
              </a:p>
            </p:txBody>
          </p:sp>
          <p:pic>
            <p:nvPicPr>
              <p:cNvPr id="168010" name="Picture 74" descr="Imagem3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77" y="1142"/>
                <a:ext cx="162" cy="10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68011" name="Text Box 75"/>
              <p:cNvSpPr txBox="1">
                <a:spLocks noChangeArrowheads="1"/>
              </p:cNvSpPr>
              <p:nvPr/>
            </p:nvSpPr>
            <p:spPr bwMode="auto">
              <a:xfrm>
                <a:off x="4667" y="1171"/>
                <a:ext cx="853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800" b="0">
                    <a:solidFill>
                      <a:srgbClr val="066168"/>
                    </a:solidFill>
                    <a:latin typeface="Verdana" pitchFamily="34" charset="0"/>
                  </a:rPr>
                  <a:t>Porto do Mucuripe</a:t>
                </a:r>
              </a:p>
            </p:txBody>
          </p:sp>
          <p:pic>
            <p:nvPicPr>
              <p:cNvPr id="168012" name="Picture 76" descr="Imagem3"/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41" y="1249"/>
                <a:ext cx="156" cy="10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168013" name="Freeform 77"/>
            <p:cNvSpPr>
              <a:spLocks noChangeAspect="1"/>
            </p:cNvSpPr>
            <p:nvPr/>
          </p:nvSpPr>
          <p:spPr bwMode="auto">
            <a:xfrm>
              <a:off x="4663" y="1249"/>
              <a:ext cx="137" cy="110"/>
            </a:xfrm>
            <a:custGeom>
              <a:avLst/>
              <a:gdLst>
                <a:gd name="T0" fmla="*/ 525 w 926"/>
                <a:gd name="T1" fmla="*/ 750 h 750"/>
                <a:gd name="T2" fmla="*/ 461 w 926"/>
                <a:gd name="T3" fmla="*/ 649 h 750"/>
                <a:gd name="T4" fmla="*/ 339 w 926"/>
                <a:gd name="T5" fmla="*/ 570 h 750"/>
                <a:gd name="T6" fmla="*/ 315 w 926"/>
                <a:gd name="T7" fmla="*/ 543 h 750"/>
                <a:gd name="T8" fmla="*/ 280 w 926"/>
                <a:gd name="T9" fmla="*/ 544 h 750"/>
                <a:gd name="T10" fmla="*/ 270 w 926"/>
                <a:gd name="T11" fmla="*/ 570 h 750"/>
                <a:gd name="T12" fmla="*/ 253 w 926"/>
                <a:gd name="T13" fmla="*/ 566 h 750"/>
                <a:gd name="T14" fmla="*/ 0 w 926"/>
                <a:gd name="T15" fmla="*/ 354 h 750"/>
                <a:gd name="T16" fmla="*/ 148 w 926"/>
                <a:gd name="T17" fmla="*/ 198 h 750"/>
                <a:gd name="T18" fmla="*/ 156 w 926"/>
                <a:gd name="T19" fmla="*/ 158 h 750"/>
                <a:gd name="T20" fmla="*/ 92 w 926"/>
                <a:gd name="T21" fmla="*/ 106 h 750"/>
                <a:gd name="T22" fmla="*/ 96 w 926"/>
                <a:gd name="T23" fmla="*/ 42 h 750"/>
                <a:gd name="T24" fmla="*/ 186 w 926"/>
                <a:gd name="T25" fmla="*/ 40 h 750"/>
                <a:gd name="T26" fmla="*/ 222 w 926"/>
                <a:gd name="T27" fmla="*/ 0 h 750"/>
                <a:gd name="T28" fmla="*/ 418 w 926"/>
                <a:gd name="T29" fmla="*/ 89 h 750"/>
                <a:gd name="T30" fmla="*/ 492 w 926"/>
                <a:gd name="T31" fmla="*/ 82 h 750"/>
                <a:gd name="T32" fmla="*/ 613 w 926"/>
                <a:gd name="T33" fmla="*/ 124 h 750"/>
                <a:gd name="T34" fmla="*/ 643 w 926"/>
                <a:gd name="T35" fmla="*/ 38 h 750"/>
                <a:gd name="T36" fmla="*/ 742 w 926"/>
                <a:gd name="T37" fmla="*/ 179 h 750"/>
                <a:gd name="T38" fmla="*/ 926 w 926"/>
                <a:gd name="T39" fmla="*/ 476 h 750"/>
                <a:gd name="T40" fmla="*/ 859 w 926"/>
                <a:gd name="T41" fmla="*/ 481 h 750"/>
                <a:gd name="T42" fmla="*/ 856 w 926"/>
                <a:gd name="T43" fmla="*/ 467 h 750"/>
                <a:gd name="T44" fmla="*/ 828 w 926"/>
                <a:gd name="T45" fmla="*/ 441 h 750"/>
                <a:gd name="T46" fmla="*/ 772 w 926"/>
                <a:gd name="T47" fmla="*/ 432 h 750"/>
                <a:gd name="T48" fmla="*/ 761 w 926"/>
                <a:gd name="T49" fmla="*/ 458 h 750"/>
                <a:gd name="T50" fmla="*/ 764 w 926"/>
                <a:gd name="T51" fmla="*/ 544 h 750"/>
                <a:gd name="T52" fmla="*/ 737 w 926"/>
                <a:gd name="T53" fmla="*/ 575 h 750"/>
                <a:gd name="T54" fmla="*/ 715 w 926"/>
                <a:gd name="T55" fmla="*/ 585 h 750"/>
                <a:gd name="T56" fmla="*/ 678 w 926"/>
                <a:gd name="T57" fmla="*/ 562 h 750"/>
                <a:gd name="T58" fmla="*/ 633 w 926"/>
                <a:gd name="T59" fmla="*/ 594 h 750"/>
                <a:gd name="T60" fmla="*/ 525 w 926"/>
                <a:gd name="T61" fmla="*/ 750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26" h="750">
                  <a:moveTo>
                    <a:pt x="525" y="750"/>
                  </a:moveTo>
                  <a:lnTo>
                    <a:pt x="461" y="649"/>
                  </a:lnTo>
                  <a:lnTo>
                    <a:pt x="339" y="570"/>
                  </a:lnTo>
                  <a:lnTo>
                    <a:pt x="315" y="543"/>
                  </a:lnTo>
                  <a:lnTo>
                    <a:pt x="280" y="544"/>
                  </a:lnTo>
                  <a:lnTo>
                    <a:pt x="270" y="570"/>
                  </a:lnTo>
                  <a:lnTo>
                    <a:pt x="253" y="566"/>
                  </a:lnTo>
                  <a:lnTo>
                    <a:pt x="0" y="354"/>
                  </a:lnTo>
                  <a:lnTo>
                    <a:pt x="148" y="198"/>
                  </a:lnTo>
                  <a:lnTo>
                    <a:pt x="156" y="158"/>
                  </a:lnTo>
                  <a:lnTo>
                    <a:pt x="92" y="106"/>
                  </a:lnTo>
                  <a:lnTo>
                    <a:pt x="96" y="42"/>
                  </a:lnTo>
                  <a:lnTo>
                    <a:pt x="186" y="40"/>
                  </a:lnTo>
                  <a:lnTo>
                    <a:pt x="222" y="0"/>
                  </a:lnTo>
                  <a:lnTo>
                    <a:pt x="418" y="89"/>
                  </a:lnTo>
                  <a:lnTo>
                    <a:pt x="492" y="82"/>
                  </a:lnTo>
                  <a:lnTo>
                    <a:pt x="613" y="124"/>
                  </a:lnTo>
                  <a:lnTo>
                    <a:pt x="643" y="38"/>
                  </a:lnTo>
                  <a:lnTo>
                    <a:pt x="742" y="179"/>
                  </a:lnTo>
                  <a:lnTo>
                    <a:pt x="926" y="476"/>
                  </a:lnTo>
                  <a:lnTo>
                    <a:pt x="859" y="481"/>
                  </a:lnTo>
                  <a:lnTo>
                    <a:pt x="856" y="467"/>
                  </a:lnTo>
                  <a:lnTo>
                    <a:pt x="828" y="441"/>
                  </a:lnTo>
                  <a:lnTo>
                    <a:pt x="772" y="432"/>
                  </a:lnTo>
                  <a:lnTo>
                    <a:pt x="761" y="458"/>
                  </a:lnTo>
                  <a:lnTo>
                    <a:pt x="764" y="544"/>
                  </a:lnTo>
                  <a:lnTo>
                    <a:pt x="737" y="575"/>
                  </a:lnTo>
                  <a:lnTo>
                    <a:pt x="715" y="585"/>
                  </a:lnTo>
                  <a:lnTo>
                    <a:pt x="678" y="562"/>
                  </a:lnTo>
                  <a:lnTo>
                    <a:pt x="633" y="594"/>
                  </a:lnTo>
                  <a:lnTo>
                    <a:pt x="525" y="750"/>
                  </a:lnTo>
                  <a:close/>
                </a:path>
              </a:pathLst>
            </a:custGeom>
            <a:noFill/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fol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68014" name="Freeform 78"/>
            <p:cNvSpPr>
              <a:spLocks noChangeAspect="1"/>
            </p:cNvSpPr>
            <p:nvPr/>
          </p:nvSpPr>
          <p:spPr bwMode="auto">
            <a:xfrm>
              <a:off x="4663" y="1249"/>
              <a:ext cx="137" cy="110"/>
            </a:xfrm>
            <a:custGeom>
              <a:avLst/>
              <a:gdLst>
                <a:gd name="T0" fmla="*/ 525 w 926"/>
                <a:gd name="T1" fmla="*/ 750 h 750"/>
                <a:gd name="T2" fmla="*/ 461 w 926"/>
                <a:gd name="T3" fmla="*/ 649 h 750"/>
                <a:gd name="T4" fmla="*/ 339 w 926"/>
                <a:gd name="T5" fmla="*/ 570 h 750"/>
                <a:gd name="T6" fmla="*/ 315 w 926"/>
                <a:gd name="T7" fmla="*/ 543 h 750"/>
                <a:gd name="T8" fmla="*/ 280 w 926"/>
                <a:gd name="T9" fmla="*/ 544 h 750"/>
                <a:gd name="T10" fmla="*/ 270 w 926"/>
                <a:gd name="T11" fmla="*/ 570 h 750"/>
                <a:gd name="T12" fmla="*/ 253 w 926"/>
                <a:gd name="T13" fmla="*/ 566 h 750"/>
                <a:gd name="T14" fmla="*/ 0 w 926"/>
                <a:gd name="T15" fmla="*/ 354 h 750"/>
                <a:gd name="T16" fmla="*/ 148 w 926"/>
                <a:gd name="T17" fmla="*/ 198 h 750"/>
                <a:gd name="T18" fmla="*/ 156 w 926"/>
                <a:gd name="T19" fmla="*/ 158 h 750"/>
                <a:gd name="T20" fmla="*/ 92 w 926"/>
                <a:gd name="T21" fmla="*/ 106 h 750"/>
                <a:gd name="T22" fmla="*/ 96 w 926"/>
                <a:gd name="T23" fmla="*/ 42 h 750"/>
                <a:gd name="T24" fmla="*/ 186 w 926"/>
                <a:gd name="T25" fmla="*/ 40 h 750"/>
                <a:gd name="T26" fmla="*/ 222 w 926"/>
                <a:gd name="T27" fmla="*/ 0 h 750"/>
                <a:gd name="T28" fmla="*/ 418 w 926"/>
                <a:gd name="T29" fmla="*/ 89 h 750"/>
                <a:gd name="T30" fmla="*/ 492 w 926"/>
                <a:gd name="T31" fmla="*/ 82 h 750"/>
                <a:gd name="T32" fmla="*/ 613 w 926"/>
                <a:gd name="T33" fmla="*/ 124 h 750"/>
                <a:gd name="T34" fmla="*/ 643 w 926"/>
                <a:gd name="T35" fmla="*/ 38 h 750"/>
                <a:gd name="T36" fmla="*/ 742 w 926"/>
                <a:gd name="T37" fmla="*/ 179 h 750"/>
                <a:gd name="T38" fmla="*/ 926 w 926"/>
                <a:gd name="T39" fmla="*/ 476 h 750"/>
                <a:gd name="T40" fmla="*/ 859 w 926"/>
                <a:gd name="T41" fmla="*/ 481 h 750"/>
                <a:gd name="T42" fmla="*/ 856 w 926"/>
                <a:gd name="T43" fmla="*/ 467 h 750"/>
                <a:gd name="T44" fmla="*/ 828 w 926"/>
                <a:gd name="T45" fmla="*/ 441 h 750"/>
                <a:gd name="T46" fmla="*/ 772 w 926"/>
                <a:gd name="T47" fmla="*/ 432 h 750"/>
                <a:gd name="T48" fmla="*/ 761 w 926"/>
                <a:gd name="T49" fmla="*/ 458 h 750"/>
                <a:gd name="T50" fmla="*/ 764 w 926"/>
                <a:gd name="T51" fmla="*/ 544 h 750"/>
                <a:gd name="T52" fmla="*/ 737 w 926"/>
                <a:gd name="T53" fmla="*/ 575 h 750"/>
                <a:gd name="T54" fmla="*/ 715 w 926"/>
                <a:gd name="T55" fmla="*/ 585 h 750"/>
                <a:gd name="T56" fmla="*/ 678 w 926"/>
                <a:gd name="T57" fmla="*/ 562 h 750"/>
                <a:gd name="T58" fmla="*/ 633 w 926"/>
                <a:gd name="T59" fmla="*/ 594 h 750"/>
                <a:gd name="T60" fmla="*/ 525 w 926"/>
                <a:gd name="T61" fmla="*/ 750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26" h="750">
                  <a:moveTo>
                    <a:pt x="525" y="750"/>
                  </a:moveTo>
                  <a:lnTo>
                    <a:pt x="461" y="649"/>
                  </a:lnTo>
                  <a:lnTo>
                    <a:pt x="339" y="570"/>
                  </a:lnTo>
                  <a:lnTo>
                    <a:pt x="315" y="543"/>
                  </a:lnTo>
                  <a:lnTo>
                    <a:pt x="280" y="544"/>
                  </a:lnTo>
                  <a:lnTo>
                    <a:pt x="270" y="570"/>
                  </a:lnTo>
                  <a:lnTo>
                    <a:pt x="253" y="566"/>
                  </a:lnTo>
                  <a:lnTo>
                    <a:pt x="0" y="354"/>
                  </a:lnTo>
                  <a:lnTo>
                    <a:pt x="148" y="198"/>
                  </a:lnTo>
                  <a:lnTo>
                    <a:pt x="156" y="158"/>
                  </a:lnTo>
                  <a:lnTo>
                    <a:pt x="92" y="106"/>
                  </a:lnTo>
                  <a:lnTo>
                    <a:pt x="96" y="42"/>
                  </a:lnTo>
                  <a:lnTo>
                    <a:pt x="186" y="40"/>
                  </a:lnTo>
                  <a:lnTo>
                    <a:pt x="222" y="0"/>
                  </a:lnTo>
                  <a:lnTo>
                    <a:pt x="418" y="89"/>
                  </a:lnTo>
                  <a:lnTo>
                    <a:pt x="492" y="82"/>
                  </a:lnTo>
                  <a:lnTo>
                    <a:pt x="613" y="124"/>
                  </a:lnTo>
                  <a:lnTo>
                    <a:pt x="643" y="38"/>
                  </a:lnTo>
                  <a:lnTo>
                    <a:pt x="742" y="179"/>
                  </a:lnTo>
                  <a:lnTo>
                    <a:pt x="926" y="476"/>
                  </a:lnTo>
                  <a:lnTo>
                    <a:pt x="859" y="481"/>
                  </a:lnTo>
                  <a:lnTo>
                    <a:pt x="856" y="467"/>
                  </a:lnTo>
                  <a:lnTo>
                    <a:pt x="828" y="441"/>
                  </a:lnTo>
                  <a:lnTo>
                    <a:pt x="772" y="432"/>
                  </a:lnTo>
                  <a:lnTo>
                    <a:pt x="761" y="458"/>
                  </a:lnTo>
                  <a:lnTo>
                    <a:pt x="764" y="544"/>
                  </a:lnTo>
                  <a:lnTo>
                    <a:pt x="737" y="575"/>
                  </a:lnTo>
                  <a:lnTo>
                    <a:pt x="715" y="585"/>
                  </a:lnTo>
                  <a:lnTo>
                    <a:pt x="678" y="562"/>
                  </a:lnTo>
                  <a:lnTo>
                    <a:pt x="633" y="594"/>
                  </a:lnTo>
                  <a:lnTo>
                    <a:pt x="525" y="750"/>
                  </a:lnTo>
                  <a:close/>
                </a:path>
              </a:pathLst>
            </a:custGeom>
            <a:noFill/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fol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168015" name="Rectangle 79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FRUTICULTURA NO CEARÁ</a:t>
            </a:r>
          </a:p>
        </p:txBody>
      </p:sp>
      <p:sp>
        <p:nvSpPr>
          <p:cNvPr id="168016" name="Text Box 80"/>
          <p:cNvSpPr txBox="1">
            <a:spLocks noChangeArrowheads="1"/>
          </p:cNvSpPr>
          <p:nvPr/>
        </p:nvSpPr>
        <p:spPr bwMode="auto">
          <a:xfrm rot="5400000" flipH="1">
            <a:off x="7839869" y="4887119"/>
            <a:ext cx="2441575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pt-BR" sz="800">
                <a:solidFill>
                  <a:srgbClr val="066168"/>
                </a:solidFill>
                <a:latin typeface="Verdana" pitchFamily="34" charset="0"/>
              </a:rPr>
              <a:t>Fonte: IBGE/2011 | Elaboração: ADECE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9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1679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9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300"/>
                                        <p:tgtEl>
                                          <p:spTgt spid="1679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9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1679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26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9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300"/>
                                        <p:tgtEl>
                                          <p:spTgt spid="1679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2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9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1679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29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0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300"/>
                                        <p:tgtEl>
                                          <p:spTgt spid="1680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2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0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300"/>
                                        <p:tgtEl>
                                          <p:spTgt spid="1680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32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0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300"/>
                                        <p:tgtEl>
                                          <p:spTgt spid="1680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3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0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300"/>
                                        <p:tgtEl>
                                          <p:spTgt spid="1680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47" presetClass="entr" presetSubtype="0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0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6800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680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680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3" presetClass="entr" presetSubtype="16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9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679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679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0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300"/>
                                        <p:tgtEl>
                                          <p:spTgt spid="1680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7940" grpId="0"/>
      <p:bldP spid="167941" grpId="0" animBg="1"/>
      <p:bldP spid="167997" grpId="0"/>
      <p:bldP spid="167998" grpId="0"/>
      <p:bldP spid="167999" grpId="0" animBg="1"/>
      <p:bldP spid="168000" grpId="0" animBg="1"/>
      <p:bldP spid="168001" grpId="0"/>
      <p:bldP spid="168002" grpId="0"/>
      <p:bldP spid="168003" grpId="0" animBg="1"/>
      <p:bldP spid="168016" grpId="0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9986" name="Picture 2" descr="Mapa_CE_peso baixo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9925" y="1006475"/>
            <a:ext cx="4308475" cy="5149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69987" name="Rectangle 3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69988" name="Text Box 4"/>
          <p:cNvSpPr txBox="1">
            <a:spLocks noChangeArrowheads="1"/>
          </p:cNvSpPr>
          <p:nvPr/>
        </p:nvSpPr>
        <p:spPr bwMode="auto">
          <a:xfrm>
            <a:off x="246063" y="1036638"/>
            <a:ext cx="21240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PRODUÇÃO DE UVA</a:t>
            </a:r>
          </a:p>
        </p:txBody>
      </p:sp>
      <p:sp>
        <p:nvSpPr>
          <p:cNvPr id="169989" name="Rectangle 5"/>
          <p:cNvSpPr>
            <a:spLocks noChangeArrowheads="1"/>
          </p:cNvSpPr>
          <p:nvPr/>
        </p:nvSpPr>
        <p:spPr bwMode="auto">
          <a:xfrm>
            <a:off x="-36513" y="1063625"/>
            <a:ext cx="250826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grpSp>
        <p:nvGrpSpPr>
          <p:cNvPr id="169990" name="Group 6"/>
          <p:cNvGrpSpPr>
            <a:grpSpLocks/>
          </p:cNvGrpSpPr>
          <p:nvPr/>
        </p:nvGrpSpPr>
        <p:grpSpPr bwMode="auto">
          <a:xfrm>
            <a:off x="5278438" y="1852613"/>
            <a:ext cx="2962275" cy="4138612"/>
            <a:chOff x="3325" y="1167"/>
            <a:chExt cx="1866" cy="2607"/>
          </a:xfrm>
        </p:grpSpPr>
        <p:sp>
          <p:nvSpPr>
            <p:cNvPr id="169991" name="Freeform 7"/>
            <p:cNvSpPr>
              <a:spLocks/>
            </p:cNvSpPr>
            <p:nvPr/>
          </p:nvSpPr>
          <p:spPr bwMode="auto">
            <a:xfrm>
              <a:off x="3400" y="1482"/>
              <a:ext cx="108" cy="106"/>
            </a:xfrm>
            <a:custGeom>
              <a:avLst/>
              <a:gdLst>
                <a:gd name="T0" fmla="*/ 649 w 649"/>
                <a:gd name="T1" fmla="*/ 39 h 638"/>
                <a:gd name="T2" fmla="*/ 627 w 649"/>
                <a:gd name="T3" fmla="*/ 79 h 638"/>
                <a:gd name="T4" fmla="*/ 645 w 649"/>
                <a:gd name="T5" fmla="*/ 148 h 638"/>
                <a:gd name="T6" fmla="*/ 638 w 649"/>
                <a:gd name="T7" fmla="*/ 244 h 638"/>
                <a:gd name="T8" fmla="*/ 597 w 649"/>
                <a:gd name="T9" fmla="*/ 313 h 638"/>
                <a:gd name="T10" fmla="*/ 592 w 649"/>
                <a:gd name="T11" fmla="*/ 404 h 638"/>
                <a:gd name="T12" fmla="*/ 566 w 649"/>
                <a:gd name="T13" fmla="*/ 501 h 638"/>
                <a:gd name="T14" fmla="*/ 504 w 649"/>
                <a:gd name="T15" fmla="*/ 503 h 638"/>
                <a:gd name="T16" fmla="*/ 463 w 649"/>
                <a:gd name="T17" fmla="*/ 536 h 638"/>
                <a:gd name="T18" fmla="*/ 430 w 649"/>
                <a:gd name="T19" fmla="*/ 582 h 638"/>
                <a:gd name="T20" fmla="*/ 346 w 649"/>
                <a:gd name="T21" fmla="*/ 605 h 638"/>
                <a:gd name="T22" fmla="*/ 316 w 649"/>
                <a:gd name="T23" fmla="*/ 638 h 638"/>
                <a:gd name="T24" fmla="*/ 260 w 649"/>
                <a:gd name="T25" fmla="*/ 636 h 638"/>
                <a:gd name="T26" fmla="*/ 179 w 649"/>
                <a:gd name="T27" fmla="*/ 481 h 638"/>
                <a:gd name="T28" fmla="*/ 129 w 649"/>
                <a:gd name="T29" fmla="*/ 461 h 638"/>
                <a:gd name="T30" fmla="*/ 0 w 649"/>
                <a:gd name="T31" fmla="*/ 444 h 638"/>
                <a:gd name="T32" fmla="*/ 225 w 649"/>
                <a:gd name="T33" fmla="*/ 312 h 638"/>
                <a:gd name="T34" fmla="*/ 296 w 649"/>
                <a:gd name="T35" fmla="*/ 315 h 638"/>
                <a:gd name="T36" fmla="*/ 325 w 649"/>
                <a:gd name="T37" fmla="*/ 240 h 638"/>
                <a:gd name="T38" fmla="*/ 280 w 649"/>
                <a:gd name="T39" fmla="*/ 62 h 638"/>
                <a:gd name="T40" fmla="*/ 487 w 649"/>
                <a:gd name="T41" fmla="*/ 0 h 638"/>
                <a:gd name="T42" fmla="*/ 649 w 649"/>
                <a:gd name="T43" fmla="*/ 39 h 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9" h="638">
                  <a:moveTo>
                    <a:pt x="649" y="39"/>
                  </a:moveTo>
                  <a:lnTo>
                    <a:pt x="627" y="79"/>
                  </a:lnTo>
                  <a:lnTo>
                    <a:pt x="645" y="148"/>
                  </a:lnTo>
                  <a:lnTo>
                    <a:pt x="638" y="244"/>
                  </a:lnTo>
                  <a:lnTo>
                    <a:pt x="597" y="313"/>
                  </a:lnTo>
                  <a:lnTo>
                    <a:pt x="592" y="404"/>
                  </a:lnTo>
                  <a:lnTo>
                    <a:pt x="566" y="501"/>
                  </a:lnTo>
                  <a:lnTo>
                    <a:pt x="504" y="503"/>
                  </a:lnTo>
                  <a:lnTo>
                    <a:pt x="463" y="536"/>
                  </a:lnTo>
                  <a:lnTo>
                    <a:pt x="430" y="582"/>
                  </a:lnTo>
                  <a:lnTo>
                    <a:pt x="346" y="605"/>
                  </a:lnTo>
                  <a:lnTo>
                    <a:pt x="316" y="638"/>
                  </a:lnTo>
                  <a:lnTo>
                    <a:pt x="260" y="636"/>
                  </a:lnTo>
                  <a:lnTo>
                    <a:pt x="179" y="481"/>
                  </a:lnTo>
                  <a:lnTo>
                    <a:pt x="129" y="461"/>
                  </a:lnTo>
                  <a:lnTo>
                    <a:pt x="0" y="444"/>
                  </a:lnTo>
                  <a:lnTo>
                    <a:pt x="225" y="312"/>
                  </a:lnTo>
                  <a:lnTo>
                    <a:pt x="296" y="315"/>
                  </a:lnTo>
                  <a:lnTo>
                    <a:pt x="325" y="240"/>
                  </a:lnTo>
                  <a:lnTo>
                    <a:pt x="280" y="62"/>
                  </a:lnTo>
                  <a:lnTo>
                    <a:pt x="487" y="0"/>
                  </a:lnTo>
                  <a:lnTo>
                    <a:pt x="649" y="3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169992" name="Group 8"/>
            <p:cNvGrpSpPr>
              <a:grpSpLocks/>
            </p:cNvGrpSpPr>
            <p:nvPr/>
          </p:nvGrpSpPr>
          <p:grpSpPr bwMode="auto">
            <a:xfrm>
              <a:off x="3325" y="1167"/>
              <a:ext cx="1866" cy="2607"/>
              <a:chOff x="3325" y="1167"/>
              <a:chExt cx="1866" cy="2607"/>
            </a:xfrm>
          </p:grpSpPr>
          <p:sp>
            <p:nvSpPr>
              <p:cNvPr id="169993" name="Freeform 9"/>
              <p:cNvSpPr>
                <a:spLocks/>
              </p:cNvSpPr>
              <p:nvPr/>
            </p:nvSpPr>
            <p:spPr bwMode="auto">
              <a:xfrm>
                <a:off x="3325" y="1167"/>
                <a:ext cx="558" cy="350"/>
              </a:xfrm>
              <a:custGeom>
                <a:avLst/>
                <a:gdLst>
                  <a:gd name="T0" fmla="*/ 450 w 3347"/>
                  <a:gd name="T1" fmla="*/ 293 h 2097"/>
                  <a:gd name="T2" fmla="*/ 755 w 3347"/>
                  <a:gd name="T3" fmla="*/ 285 h 2097"/>
                  <a:gd name="T4" fmla="*/ 941 w 3347"/>
                  <a:gd name="T5" fmla="*/ 257 h 2097"/>
                  <a:gd name="T6" fmla="*/ 1217 w 3347"/>
                  <a:gd name="T7" fmla="*/ 214 h 2097"/>
                  <a:gd name="T8" fmla="*/ 1299 w 3347"/>
                  <a:gd name="T9" fmla="*/ 163 h 2097"/>
                  <a:gd name="T10" fmla="*/ 1480 w 3347"/>
                  <a:gd name="T11" fmla="*/ 189 h 2097"/>
                  <a:gd name="T12" fmla="*/ 1538 w 3347"/>
                  <a:gd name="T13" fmla="*/ 183 h 2097"/>
                  <a:gd name="T14" fmla="*/ 1604 w 3347"/>
                  <a:gd name="T15" fmla="*/ 74 h 2097"/>
                  <a:gd name="T16" fmla="*/ 1877 w 3347"/>
                  <a:gd name="T17" fmla="*/ 70 h 2097"/>
                  <a:gd name="T18" fmla="*/ 1969 w 3347"/>
                  <a:gd name="T19" fmla="*/ 136 h 2097"/>
                  <a:gd name="T20" fmla="*/ 2004 w 3347"/>
                  <a:gd name="T21" fmla="*/ 287 h 2097"/>
                  <a:gd name="T22" fmla="*/ 2068 w 3347"/>
                  <a:gd name="T23" fmla="*/ 374 h 2097"/>
                  <a:gd name="T24" fmla="*/ 2212 w 3347"/>
                  <a:gd name="T25" fmla="*/ 412 h 2097"/>
                  <a:gd name="T26" fmla="*/ 2284 w 3347"/>
                  <a:gd name="T27" fmla="*/ 243 h 2097"/>
                  <a:gd name="T28" fmla="*/ 2647 w 3347"/>
                  <a:gd name="T29" fmla="*/ 49 h 2097"/>
                  <a:gd name="T30" fmla="*/ 2806 w 3347"/>
                  <a:gd name="T31" fmla="*/ 7 h 2097"/>
                  <a:gd name="T32" fmla="*/ 2674 w 3347"/>
                  <a:gd name="T33" fmla="*/ 404 h 2097"/>
                  <a:gd name="T34" fmla="*/ 2758 w 3347"/>
                  <a:gd name="T35" fmla="*/ 735 h 2097"/>
                  <a:gd name="T36" fmla="*/ 2717 w 3347"/>
                  <a:gd name="T37" fmla="*/ 1189 h 2097"/>
                  <a:gd name="T38" fmla="*/ 2813 w 3347"/>
                  <a:gd name="T39" fmla="*/ 1355 h 2097"/>
                  <a:gd name="T40" fmla="*/ 3034 w 3347"/>
                  <a:gd name="T41" fmla="*/ 1538 h 2097"/>
                  <a:gd name="T42" fmla="*/ 3059 w 3347"/>
                  <a:gd name="T43" fmla="*/ 1651 h 2097"/>
                  <a:gd name="T44" fmla="*/ 3232 w 3347"/>
                  <a:gd name="T45" fmla="*/ 1732 h 2097"/>
                  <a:gd name="T46" fmla="*/ 3308 w 3347"/>
                  <a:gd name="T47" fmla="*/ 1876 h 2097"/>
                  <a:gd name="T48" fmla="*/ 3342 w 3347"/>
                  <a:gd name="T49" fmla="*/ 1983 h 2097"/>
                  <a:gd name="T50" fmla="*/ 3233 w 3347"/>
                  <a:gd name="T51" fmla="*/ 2079 h 2097"/>
                  <a:gd name="T52" fmla="*/ 2862 w 3347"/>
                  <a:gd name="T53" fmla="*/ 1983 h 2097"/>
                  <a:gd name="T54" fmla="*/ 2764 w 3347"/>
                  <a:gd name="T55" fmla="*/ 1889 h 2097"/>
                  <a:gd name="T56" fmla="*/ 2526 w 3347"/>
                  <a:gd name="T57" fmla="*/ 1806 h 2097"/>
                  <a:gd name="T58" fmla="*/ 2198 w 3347"/>
                  <a:gd name="T59" fmla="*/ 1658 h 2097"/>
                  <a:gd name="T60" fmla="*/ 2228 w 3347"/>
                  <a:gd name="T61" fmla="*/ 1171 h 2097"/>
                  <a:gd name="T62" fmla="*/ 2282 w 3347"/>
                  <a:gd name="T63" fmla="*/ 878 h 2097"/>
                  <a:gd name="T64" fmla="*/ 2262 w 3347"/>
                  <a:gd name="T65" fmla="*/ 496 h 2097"/>
                  <a:gd name="T66" fmla="*/ 1883 w 3347"/>
                  <a:gd name="T67" fmla="*/ 620 h 2097"/>
                  <a:gd name="T68" fmla="*/ 1853 w 3347"/>
                  <a:gd name="T69" fmla="*/ 735 h 2097"/>
                  <a:gd name="T70" fmla="*/ 1696 w 3347"/>
                  <a:gd name="T71" fmla="*/ 679 h 2097"/>
                  <a:gd name="T72" fmla="*/ 1646 w 3347"/>
                  <a:gd name="T73" fmla="*/ 706 h 2097"/>
                  <a:gd name="T74" fmla="*/ 1619 w 3347"/>
                  <a:gd name="T75" fmla="*/ 774 h 2097"/>
                  <a:gd name="T76" fmla="*/ 1694 w 3347"/>
                  <a:gd name="T77" fmla="*/ 1003 h 2097"/>
                  <a:gd name="T78" fmla="*/ 1240 w 3347"/>
                  <a:gd name="T79" fmla="*/ 981 h 2097"/>
                  <a:gd name="T80" fmla="*/ 649 w 3347"/>
                  <a:gd name="T81" fmla="*/ 1017 h 2097"/>
                  <a:gd name="T82" fmla="*/ 410 w 3347"/>
                  <a:gd name="T83" fmla="*/ 995 h 2097"/>
                  <a:gd name="T84" fmla="*/ 169 w 3347"/>
                  <a:gd name="T85" fmla="*/ 997 h 2097"/>
                  <a:gd name="T86" fmla="*/ 6 w 3347"/>
                  <a:gd name="T87" fmla="*/ 927 h 2097"/>
                  <a:gd name="T88" fmla="*/ 194 w 3347"/>
                  <a:gd name="T89" fmla="*/ 841 h 20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347" h="2097">
                    <a:moveTo>
                      <a:pt x="214" y="821"/>
                    </a:moveTo>
                    <a:lnTo>
                      <a:pt x="401" y="293"/>
                    </a:lnTo>
                    <a:lnTo>
                      <a:pt x="450" y="293"/>
                    </a:lnTo>
                    <a:lnTo>
                      <a:pt x="582" y="300"/>
                    </a:lnTo>
                    <a:lnTo>
                      <a:pt x="658" y="309"/>
                    </a:lnTo>
                    <a:lnTo>
                      <a:pt x="755" y="285"/>
                    </a:lnTo>
                    <a:lnTo>
                      <a:pt x="830" y="253"/>
                    </a:lnTo>
                    <a:lnTo>
                      <a:pt x="855" y="163"/>
                    </a:lnTo>
                    <a:lnTo>
                      <a:pt x="941" y="257"/>
                    </a:lnTo>
                    <a:lnTo>
                      <a:pt x="1177" y="270"/>
                    </a:lnTo>
                    <a:lnTo>
                      <a:pt x="1217" y="225"/>
                    </a:lnTo>
                    <a:lnTo>
                      <a:pt x="1217" y="214"/>
                    </a:lnTo>
                    <a:lnTo>
                      <a:pt x="1234" y="210"/>
                    </a:lnTo>
                    <a:lnTo>
                      <a:pt x="1314" y="225"/>
                    </a:lnTo>
                    <a:lnTo>
                      <a:pt x="1299" y="163"/>
                    </a:lnTo>
                    <a:lnTo>
                      <a:pt x="1432" y="160"/>
                    </a:lnTo>
                    <a:lnTo>
                      <a:pt x="1457" y="183"/>
                    </a:lnTo>
                    <a:lnTo>
                      <a:pt x="1480" y="189"/>
                    </a:lnTo>
                    <a:lnTo>
                      <a:pt x="1497" y="166"/>
                    </a:lnTo>
                    <a:lnTo>
                      <a:pt x="1515" y="164"/>
                    </a:lnTo>
                    <a:lnTo>
                      <a:pt x="1538" y="183"/>
                    </a:lnTo>
                    <a:lnTo>
                      <a:pt x="1579" y="183"/>
                    </a:lnTo>
                    <a:lnTo>
                      <a:pt x="1610" y="151"/>
                    </a:lnTo>
                    <a:lnTo>
                      <a:pt x="1604" y="74"/>
                    </a:lnTo>
                    <a:lnTo>
                      <a:pt x="1694" y="0"/>
                    </a:lnTo>
                    <a:lnTo>
                      <a:pt x="1856" y="32"/>
                    </a:lnTo>
                    <a:lnTo>
                      <a:pt x="1877" y="70"/>
                    </a:lnTo>
                    <a:lnTo>
                      <a:pt x="1908" y="108"/>
                    </a:lnTo>
                    <a:lnTo>
                      <a:pt x="1964" y="113"/>
                    </a:lnTo>
                    <a:lnTo>
                      <a:pt x="1969" y="136"/>
                    </a:lnTo>
                    <a:lnTo>
                      <a:pt x="1932" y="176"/>
                    </a:lnTo>
                    <a:lnTo>
                      <a:pt x="1935" y="210"/>
                    </a:lnTo>
                    <a:lnTo>
                      <a:pt x="2004" y="287"/>
                    </a:lnTo>
                    <a:lnTo>
                      <a:pt x="2046" y="305"/>
                    </a:lnTo>
                    <a:lnTo>
                      <a:pt x="2046" y="359"/>
                    </a:lnTo>
                    <a:lnTo>
                      <a:pt x="2068" y="374"/>
                    </a:lnTo>
                    <a:lnTo>
                      <a:pt x="2104" y="352"/>
                    </a:lnTo>
                    <a:lnTo>
                      <a:pt x="2180" y="350"/>
                    </a:lnTo>
                    <a:lnTo>
                      <a:pt x="2212" y="412"/>
                    </a:lnTo>
                    <a:lnTo>
                      <a:pt x="2312" y="433"/>
                    </a:lnTo>
                    <a:lnTo>
                      <a:pt x="2322" y="295"/>
                    </a:lnTo>
                    <a:lnTo>
                      <a:pt x="2284" y="243"/>
                    </a:lnTo>
                    <a:lnTo>
                      <a:pt x="2535" y="22"/>
                    </a:lnTo>
                    <a:lnTo>
                      <a:pt x="2600" y="39"/>
                    </a:lnTo>
                    <a:lnTo>
                      <a:pt x="2647" y="49"/>
                    </a:lnTo>
                    <a:lnTo>
                      <a:pt x="2715" y="34"/>
                    </a:lnTo>
                    <a:lnTo>
                      <a:pt x="2771" y="25"/>
                    </a:lnTo>
                    <a:lnTo>
                      <a:pt x="2806" y="7"/>
                    </a:lnTo>
                    <a:lnTo>
                      <a:pt x="2835" y="7"/>
                    </a:lnTo>
                    <a:lnTo>
                      <a:pt x="2848" y="22"/>
                    </a:lnTo>
                    <a:lnTo>
                      <a:pt x="2674" y="404"/>
                    </a:lnTo>
                    <a:lnTo>
                      <a:pt x="2690" y="523"/>
                    </a:lnTo>
                    <a:lnTo>
                      <a:pt x="2702" y="674"/>
                    </a:lnTo>
                    <a:lnTo>
                      <a:pt x="2758" y="735"/>
                    </a:lnTo>
                    <a:lnTo>
                      <a:pt x="2838" y="749"/>
                    </a:lnTo>
                    <a:lnTo>
                      <a:pt x="3035" y="1367"/>
                    </a:lnTo>
                    <a:lnTo>
                      <a:pt x="2717" y="1189"/>
                    </a:lnTo>
                    <a:lnTo>
                      <a:pt x="2742" y="1238"/>
                    </a:lnTo>
                    <a:lnTo>
                      <a:pt x="2742" y="1322"/>
                    </a:lnTo>
                    <a:lnTo>
                      <a:pt x="2813" y="1355"/>
                    </a:lnTo>
                    <a:lnTo>
                      <a:pt x="2975" y="1493"/>
                    </a:lnTo>
                    <a:lnTo>
                      <a:pt x="2975" y="1531"/>
                    </a:lnTo>
                    <a:lnTo>
                      <a:pt x="3034" y="1538"/>
                    </a:lnTo>
                    <a:lnTo>
                      <a:pt x="3064" y="1578"/>
                    </a:lnTo>
                    <a:lnTo>
                      <a:pt x="3079" y="1619"/>
                    </a:lnTo>
                    <a:lnTo>
                      <a:pt x="3059" y="1651"/>
                    </a:lnTo>
                    <a:lnTo>
                      <a:pt x="3042" y="1700"/>
                    </a:lnTo>
                    <a:lnTo>
                      <a:pt x="3191" y="1720"/>
                    </a:lnTo>
                    <a:lnTo>
                      <a:pt x="3232" y="1732"/>
                    </a:lnTo>
                    <a:lnTo>
                      <a:pt x="3236" y="1770"/>
                    </a:lnTo>
                    <a:lnTo>
                      <a:pt x="3236" y="1804"/>
                    </a:lnTo>
                    <a:lnTo>
                      <a:pt x="3308" y="1876"/>
                    </a:lnTo>
                    <a:lnTo>
                      <a:pt x="3308" y="1933"/>
                    </a:lnTo>
                    <a:lnTo>
                      <a:pt x="3297" y="1953"/>
                    </a:lnTo>
                    <a:lnTo>
                      <a:pt x="3342" y="1983"/>
                    </a:lnTo>
                    <a:lnTo>
                      <a:pt x="3347" y="2018"/>
                    </a:lnTo>
                    <a:lnTo>
                      <a:pt x="3283" y="2088"/>
                    </a:lnTo>
                    <a:lnTo>
                      <a:pt x="3233" y="2079"/>
                    </a:lnTo>
                    <a:lnTo>
                      <a:pt x="3148" y="2097"/>
                    </a:lnTo>
                    <a:lnTo>
                      <a:pt x="2905" y="2050"/>
                    </a:lnTo>
                    <a:lnTo>
                      <a:pt x="2862" y="1983"/>
                    </a:lnTo>
                    <a:lnTo>
                      <a:pt x="2783" y="1971"/>
                    </a:lnTo>
                    <a:lnTo>
                      <a:pt x="2783" y="1908"/>
                    </a:lnTo>
                    <a:lnTo>
                      <a:pt x="2764" y="1889"/>
                    </a:lnTo>
                    <a:lnTo>
                      <a:pt x="2689" y="1896"/>
                    </a:lnTo>
                    <a:lnTo>
                      <a:pt x="2585" y="1854"/>
                    </a:lnTo>
                    <a:lnTo>
                      <a:pt x="2526" y="1806"/>
                    </a:lnTo>
                    <a:lnTo>
                      <a:pt x="2444" y="1797"/>
                    </a:lnTo>
                    <a:lnTo>
                      <a:pt x="2295" y="1734"/>
                    </a:lnTo>
                    <a:lnTo>
                      <a:pt x="2198" y="1658"/>
                    </a:lnTo>
                    <a:lnTo>
                      <a:pt x="2004" y="1414"/>
                    </a:lnTo>
                    <a:lnTo>
                      <a:pt x="2126" y="1313"/>
                    </a:lnTo>
                    <a:lnTo>
                      <a:pt x="2228" y="1171"/>
                    </a:lnTo>
                    <a:lnTo>
                      <a:pt x="2222" y="1067"/>
                    </a:lnTo>
                    <a:lnTo>
                      <a:pt x="2269" y="970"/>
                    </a:lnTo>
                    <a:lnTo>
                      <a:pt x="2282" y="878"/>
                    </a:lnTo>
                    <a:lnTo>
                      <a:pt x="2235" y="856"/>
                    </a:lnTo>
                    <a:lnTo>
                      <a:pt x="2273" y="764"/>
                    </a:lnTo>
                    <a:lnTo>
                      <a:pt x="2262" y="496"/>
                    </a:lnTo>
                    <a:lnTo>
                      <a:pt x="1827" y="483"/>
                    </a:lnTo>
                    <a:lnTo>
                      <a:pt x="1827" y="578"/>
                    </a:lnTo>
                    <a:lnTo>
                      <a:pt x="1883" y="620"/>
                    </a:lnTo>
                    <a:lnTo>
                      <a:pt x="1890" y="670"/>
                    </a:lnTo>
                    <a:lnTo>
                      <a:pt x="1885" y="715"/>
                    </a:lnTo>
                    <a:lnTo>
                      <a:pt x="1853" y="735"/>
                    </a:lnTo>
                    <a:lnTo>
                      <a:pt x="1804" y="744"/>
                    </a:lnTo>
                    <a:lnTo>
                      <a:pt x="1723" y="715"/>
                    </a:lnTo>
                    <a:lnTo>
                      <a:pt x="1696" y="679"/>
                    </a:lnTo>
                    <a:lnTo>
                      <a:pt x="1671" y="638"/>
                    </a:lnTo>
                    <a:lnTo>
                      <a:pt x="1653" y="633"/>
                    </a:lnTo>
                    <a:lnTo>
                      <a:pt x="1646" y="706"/>
                    </a:lnTo>
                    <a:lnTo>
                      <a:pt x="1664" y="726"/>
                    </a:lnTo>
                    <a:lnTo>
                      <a:pt x="1649" y="754"/>
                    </a:lnTo>
                    <a:lnTo>
                      <a:pt x="1619" y="774"/>
                    </a:lnTo>
                    <a:lnTo>
                      <a:pt x="1637" y="854"/>
                    </a:lnTo>
                    <a:lnTo>
                      <a:pt x="1704" y="952"/>
                    </a:lnTo>
                    <a:lnTo>
                      <a:pt x="1694" y="1003"/>
                    </a:lnTo>
                    <a:lnTo>
                      <a:pt x="1475" y="1003"/>
                    </a:lnTo>
                    <a:lnTo>
                      <a:pt x="1423" y="985"/>
                    </a:lnTo>
                    <a:lnTo>
                      <a:pt x="1240" y="981"/>
                    </a:lnTo>
                    <a:lnTo>
                      <a:pt x="1150" y="875"/>
                    </a:lnTo>
                    <a:lnTo>
                      <a:pt x="866" y="1033"/>
                    </a:lnTo>
                    <a:lnTo>
                      <a:pt x="649" y="1017"/>
                    </a:lnTo>
                    <a:lnTo>
                      <a:pt x="525" y="1062"/>
                    </a:lnTo>
                    <a:lnTo>
                      <a:pt x="442" y="1008"/>
                    </a:lnTo>
                    <a:lnTo>
                      <a:pt x="410" y="995"/>
                    </a:lnTo>
                    <a:lnTo>
                      <a:pt x="331" y="918"/>
                    </a:lnTo>
                    <a:lnTo>
                      <a:pt x="246" y="938"/>
                    </a:lnTo>
                    <a:lnTo>
                      <a:pt x="169" y="997"/>
                    </a:lnTo>
                    <a:lnTo>
                      <a:pt x="151" y="972"/>
                    </a:lnTo>
                    <a:lnTo>
                      <a:pt x="85" y="968"/>
                    </a:lnTo>
                    <a:lnTo>
                      <a:pt x="6" y="927"/>
                    </a:lnTo>
                    <a:lnTo>
                      <a:pt x="0" y="879"/>
                    </a:lnTo>
                    <a:lnTo>
                      <a:pt x="83" y="853"/>
                    </a:lnTo>
                    <a:lnTo>
                      <a:pt x="194" y="841"/>
                    </a:lnTo>
                    <a:lnTo>
                      <a:pt x="214" y="82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69994" name="Freeform 10"/>
              <p:cNvSpPr>
                <a:spLocks/>
              </p:cNvSpPr>
              <p:nvPr/>
            </p:nvSpPr>
            <p:spPr bwMode="auto">
              <a:xfrm>
                <a:off x="4419" y="1647"/>
                <a:ext cx="131" cy="146"/>
              </a:xfrm>
              <a:custGeom>
                <a:avLst/>
                <a:gdLst>
                  <a:gd name="T0" fmla="*/ 201 w 782"/>
                  <a:gd name="T1" fmla="*/ 0 h 877"/>
                  <a:gd name="T2" fmla="*/ 318 w 782"/>
                  <a:gd name="T3" fmla="*/ 19 h 877"/>
                  <a:gd name="T4" fmla="*/ 307 w 782"/>
                  <a:gd name="T5" fmla="*/ 67 h 877"/>
                  <a:gd name="T6" fmla="*/ 253 w 782"/>
                  <a:gd name="T7" fmla="*/ 127 h 877"/>
                  <a:gd name="T8" fmla="*/ 263 w 782"/>
                  <a:gd name="T9" fmla="*/ 176 h 877"/>
                  <a:gd name="T10" fmla="*/ 353 w 782"/>
                  <a:gd name="T11" fmla="*/ 244 h 877"/>
                  <a:gd name="T12" fmla="*/ 546 w 782"/>
                  <a:gd name="T13" fmla="*/ 318 h 877"/>
                  <a:gd name="T14" fmla="*/ 586 w 782"/>
                  <a:gd name="T15" fmla="*/ 372 h 877"/>
                  <a:gd name="T16" fmla="*/ 655 w 782"/>
                  <a:gd name="T17" fmla="*/ 569 h 877"/>
                  <a:gd name="T18" fmla="*/ 782 w 782"/>
                  <a:gd name="T19" fmla="*/ 871 h 877"/>
                  <a:gd name="T20" fmla="*/ 632 w 782"/>
                  <a:gd name="T21" fmla="*/ 877 h 877"/>
                  <a:gd name="T22" fmla="*/ 640 w 782"/>
                  <a:gd name="T23" fmla="*/ 751 h 877"/>
                  <a:gd name="T24" fmla="*/ 529 w 782"/>
                  <a:gd name="T25" fmla="*/ 757 h 877"/>
                  <a:gd name="T26" fmla="*/ 516 w 782"/>
                  <a:gd name="T27" fmla="*/ 670 h 877"/>
                  <a:gd name="T28" fmla="*/ 391 w 782"/>
                  <a:gd name="T29" fmla="*/ 676 h 877"/>
                  <a:gd name="T30" fmla="*/ 343 w 782"/>
                  <a:gd name="T31" fmla="*/ 615 h 877"/>
                  <a:gd name="T32" fmla="*/ 261 w 782"/>
                  <a:gd name="T33" fmla="*/ 615 h 877"/>
                  <a:gd name="T34" fmla="*/ 261 w 782"/>
                  <a:gd name="T35" fmla="*/ 542 h 877"/>
                  <a:gd name="T36" fmla="*/ 136 w 782"/>
                  <a:gd name="T37" fmla="*/ 548 h 877"/>
                  <a:gd name="T38" fmla="*/ 75 w 782"/>
                  <a:gd name="T39" fmla="*/ 553 h 877"/>
                  <a:gd name="T40" fmla="*/ 0 w 782"/>
                  <a:gd name="T41" fmla="*/ 491 h 877"/>
                  <a:gd name="T42" fmla="*/ 44 w 782"/>
                  <a:gd name="T43" fmla="*/ 393 h 877"/>
                  <a:gd name="T44" fmla="*/ 127 w 782"/>
                  <a:gd name="T45" fmla="*/ 295 h 877"/>
                  <a:gd name="T46" fmla="*/ 111 w 782"/>
                  <a:gd name="T47" fmla="*/ 103 h 877"/>
                  <a:gd name="T48" fmla="*/ 201 w 782"/>
                  <a:gd name="T49" fmla="*/ 0 h 8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82" h="877">
                    <a:moveTo>
                      <a:pt x="201" y="0"/>
                    </a:moveTo>
                    <a:lnTo>
                      <a:pt x="318" y="19"/>
                    </a:lnTo>
                    <a:lnTo>
                      <a:pt x="307" y="67"/>
                    </a:lnTo>
                    <a:lnTo>
                      <a:pt x="253" y="127"/>
                    </a:lnTo>
                    <a:lnTo>
                      <a:pt x="263" y="176"/>
                    </a:lnTo>
                    <a:lnTo>
                      <a:pt x="353" y="244"/>
                    </a:lnTo>
                    <a:lnTo>
                      <a:pt x="546" y="318"/>
                    </a:lnTo>
                    <a:lnTo>
                      <a:pt x="586" y="372"/>
                    </a:lnTo>
                    <a:lnTo>
                      <a:pt x="655" y="569"/>
                    </a:lnTo>
                    <a:lnTo>
                      <a:pt x="782" y="871"/>
                    </a:lnTo>
                    <a:lnTo>
                      <a:pt x="632" y="877"/>
                    </a:lnTo>
                    <a:lnTo>
                      <a:pt x="640" y="751"/>
                    </a:lnTo>
                    <a:lnTo>
                      <a:pt x="529" y="757"/>
                    </a:lnTo>
                    <a:lnTo>
                      <a:pt x="516" y="670"/>
                    </a:lnTo>
                    <a:lnTo>
                      <a:pt x="391" y="676"/>
                    </a:lnTo>
                    <a:lnTo>
                      <a:pt x="343" y="615"/>
                    </a:lnTo>
                    <a:lnTo>
                      <a:pt x="261" y="615"/>
                    </a:lnTo>
                    <a:lnTo>
                      <a:pt x="261" y="542"/>
                    </a:lnTo>
                    <a:lnTo>
                      <a:pt x="136" y="548"/>
                    </a:lnTo>
                    <a:lnTo>
                      <a:pt x="75" y="553"/>
                    </a:lnTo>
                    <a:lnTo>
                      <a:pt x="0" y="491"/>
                    </a:lnTo>
                    <a:lnTo>
                      <a:pt x="44" y="393"/>
                    </a:lnTo>
                    <a:lnTo>
                      <a:pt x="127" y="295"/>
                    </a:lnTo>
                    <a:lnTo>
                      <a:pt x="111" y="103"/>
                    </a:lnTo>
                    <a:lnTo>
                      <a:pt x="201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69995" name="Freeform 11"/>
              <p:cNvSpPr>
                <a:spLocks/>
              </p:cNvSpPr>
              <p:nvPr/>
            </p:nvSpPr>
            <p:spPr bwMode="auto">
              <a:xfrm>
                <a:off x="4439" y="2513"/>
                <a:ext cx="335" cy="288"/>
              </a:xfrm>
              <a:custGeom>
                <a:avLst/>
                <a:gdLst>
                  <a:gd name="T0" fmla="*/ 924 w 2010"/>
                  <a:gd name="T1" fmla="*/ 1579 h 1733"/>
                  <a:gd name="T2" fmla="*/ 961 w 2010"/>
                  <a:gd name="T3" fmla="*/ 1693 h 1733"/>
                  <a:gd name="T4" fmla="*/ 1224 w 2010"/>
                  <a:gd name="T5" fmla="*/ 1652 h 1733"/>
                  <a:gd name="T6" fmla="*/ 1444 w 2010"/>
                  <a:gd name="T7" fmla="*/ 1594 h 1733"/>
                  <a:gd name="T8" fmla="*/ 1605 w 2010"/>
                  <a:gd name="T9" fmla="*/ 1268 h 1733"/>
                  <a:gd name="T10" fmla="*/ 1706 w 2010"/>
                  <a:gd name="T11" fmla="*/ 984 h 1733"/>
                  <a:gd name="T12" fmla="*/ 2010 w 2010"/>
                  <a:gd name="T13" fmla="*/ 676 h 1733"/>
                  <a:gd name="T14" fmla="*/ 1864 w 2010"/>
                  <a:gd name="T15" fmla="*/ 652 h 1733"/>
                  <a:gd name="T16" fmla="*/ 1790 w 2010"/>
                  <a:gd name="T17" fmla="*/ 505 h 1733"/>
                  <a:gd name="T18" fmla="*/ 1875 w 2010"/>
                  <a:gd name="T19" fmla="*/ 449 h 1733"/>
                  <a:gd name="T20" fmla="*/ 1860 w 2010"/>
                  <a:gd name="T21" fmla="*/ 151 h 1733"/>
                  <a:gd name="T22" fmla="*/ 1706 w 2010"/>
                  <a:gd name="T23" fmla="*/ 30 h 1733"/>
                  <a:gd name="T24" fmla="*/ 1605 w 2010"/>
                  <a:gd name="T25" fmla="*/ 11 h 1733"/>
                  <a:gd name="T26" fmla="*/ 1081 w 2010"/>
                  <a:gd name="T27" fmla="*/ 58 h 1733"/>
                  <a:gd name="T28" fmla="*/ 807 w 2010"/>
                  <a:gd name="T29" fmla="*/ 151 h 1733"/>
                  <a:gd name="T30" fmla="*/ 665 w 2010"/>
                  <a:gd name="T31" fmla="*/ 168 h 1733"/>
                  <a:gd name="T32" fmla="*/ 526 w 2010"/>
                  <a:gd name="T33" fmla="*/ 329 h 1733"/>
                  <a:gd name="T34" fmla="*/ 238 w 2010"/>
                  <a:gd name="T35" fmla="*/ 750 h 1733"/>
                  <a:gd name="T36" fmla="*/ 157 w 2010"/>
                  <a:gd name="T37" fmla="*/ 812 h 1733"/>
                  <a:gd name="T38" fmla="*/ 128 w 2010"/>
                  <a:gd name="T39" fmla="*/ 893 h 1733"/>
                  <a:gd name="T40" fmla="*/ 105 w 2010"/>
                  <a:gd name="T41" fmla="*/ 987 h 1733"/>
                  <a:gd name="T42" fmla="*/ 40 w 2010"/>
                  <a:gd name="T43" fmla="*/ 1064 h 1733"/>
                  <a:gd name="T44" fmla="*/ 0 w 2010"/>
                  <a:gd name="T45" fmla="*/ 1305 h 1733"/>
                  <a:gd name="T46" fmla="*/ 171 w 2010"/>
                  <a:gd name="T47" fmla="*/ 1251 h 1733"/>
                  <a:gd name="T48" fmla="*/ 274 w 2010"/>
                  <a:gd name="T49" fmla="*/ 1448 h 1733"/>
                  <a:gd name="T50" fmla="*/ 365 w 2010"/>
                  <a:gd name="T51" fmla="*/ 1507 h 1733"/>
                  <a:gd name="T52" fmla="*/ 596 w 2010"/>
                  <a:gd name="T53" fmla="*/ 1415 h 1733"/>
                  <a:gd name="T54" fmla="*/ 650 w 2010"/>
                  <a:gd name="T55" fmla="*/ 1455 h 1733"/>
                  <a:gd name="T56" fmla="*/ 730 w 2010"/>
                  <a:gd name="T57" fmla="*/ 1394 h 1733"/>
                  <a:gd name="T58" fmla="*/ 800 w 2010"/>
                  <a:gd name="T59" fmla="*/ 1397 h 1733"/>
                  <a:gd name="T60" fmla="*/ 833 w 2010"/>
                  <a:gd name="T61" fmla="*/ 1371 h 1733"/>
                  <a:gd name="T62" fmla="*/ 936 w 2010"/>
                  <a:gd name="T63" fmla="*/ 1397 h 1733"/>
                  <a:gd name="T64" fmla="*/ 1027 w 2010"/>
                  <a:gd name="T65" fmla="*/ 1371 h 17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010" h="1733">
                    <a:moveTo>
                      <a:pt x="1027" y="1371"/>
                    </a:moveTo>
                    <a:lnTo>
                      <a:pt x="924" y="1579"/>
                    </a:lnTo>
                    <a:lnTo>
                      <a:pt x="928" y="1612"/>
                    </a:lnTo>
                    <a:lnTo>
                      <a:pt x="961" y="1693"/>
                    </a:lnTo>
                    <a:lnTo>
                      <a:pt x="1125" y="1733"/>
                    </a:lnTo>
                    <a:lnTo>
                      <a:pt x="1224" y="1652"/>
                    </a:lnTo>
                    <a:lnTo>
                      <a:pt x="1334" y="1598"/>
                    </a:lnTo>
                    <a:lnTo>
                      <a:pt x="1444" y="1594"/>
                    </a:lnTo>
                    <a:lnTo>
                      <a:pt x="1598" y="1385"/>
                    </a:lnTo>
                    <a:lnTo>
                      <a:pt x="1605" y="1268"/>
                    </a:lnTo>
                    <a:lnTo>
                      <a:pt x="1696" y="1083"/>
                    </a:lnTo>
                    <a:lnTo>
                      <a:pt x="1706" y="984"/>
                    </a:lnTo>
                    <a:lnTo>
                      <a:pt x="1736" y="1067"/>
                    </a:lnTo>
                    <a:lnTo>
                      <a:pt x="2010" y="676"/>
                    </a:lnTo>
                    <a:lnTo>
                      <a:pt x="1795" y="889"/>
                    </a:lnTo>
                    <a:lnTo>
                      <a:pt x="1864" y="652"/>
                    </a:lnTo>
                    <a:lnTo>
                      <a:pt x="1813" y="603"/>
                    </a:lnTo>
                    <a:lnTo>
                      <a:pt x="1790" y="505"/>
                    </a:lnTo>
                    <a:lnTo>
                      <a:pt x="1835" y="461"/>
                    </a:lnTo>
                    <a:lnTo>
                      <a:pt x="1875" y="449"/>
                    </a:lnTo>
                    <a:lnTo>
                      <a:pt x="1879" y="147"/>
                    </a:lnTo>
                    <a:lnTo>
                      <a:pt x="1860" y="151"/>
                    </a:lnTo>
                    <a:lnTo>
                      <a:pt x="1795" y="121"/>
                    </a:lnTo>
                    <a:lnTo>
                      <a:pt x="1706" y="30"/>
                    </a:lnTo>
                    <a:lnTo>
                      <a:pt x="1652" y="44"/>
                    </a:lnTo>
                    <a:lnTo>
                      <a:pt x="1605" y="11"/>
                    </a:lnTo>
                    <a:lnTo>
                      <a:pt x="1122" y="0"/>
                    </a:lnTo>
                    <a:lnTo>
                      <a:pt x="1081" y="58"/>
                    </a:lnTo>
                    <a:lnTo>
                      <a:pt x="830" y="95"/>
                    </a:lnTo>
                    <a:lnTo>
                      <a:pt x="807" y="151"/>
                    </a:lnTo>
                    <a:lnTo>
                      <a:pt x="676" y="154"/>
                    </a:lnTo>
                    <a:lnTo>
                      <a:pt x="665" y="168"/>
                    </a:lnTo>
                    <a:lnTo>
                      <a:pt x="540" y="245"/>
                    </a:lnTo>
                    <a:lnTo>
                      <a:pt x="526" y="329"/>
                    </a:lnTo>
                    <a:lnTo>
                      <a:pt x="402" y="425"/>
                    </a:lnTo>
                    <a:lnTo>
                      <a:pt x="238" y="750"/>
                    </a:lnTo>
                    <a:lnTo>
                      <a:pt x="157" y="765"/>
                    </a:lnTo>
                    <a:lnTo>
                      <a:pt x="157" y="812"/>
                    </a:lnTo>
                    <a:lnTo>
                      <a:pt x="121" y="834"/>
                    </a:lnTo>
                    <a:lnTo>
                      <a:pt x="128" y="893"/>
                    </a:lnTo>
                    <a:lnTo>
                      <a:pt x="105" y="903"/>
                    </a:lnTo>
                    <a:lnTo>
                      <a:pt x="105" y="987"/>
                    </a:lnTo>
                    <a:lnTo>
                      <a:pt x="44" y="1017"/>
                    </a:lnTo>
                    <a:lnTo>
                      <a:pt x="40" y="1064"/>
                    </a:lnTo>
                    <a:lnTo>
                      <a:pt x="65" y="1111"/>
                    </a:lnTo>
                    <a:lnTo>
                      <a:pt x="0" y="1305"/>
                    </a:lnTo>
                    <a:lnTo>
                      <a:pt x="128" y="1251"/>
                    </a:lnTo>
                    <a:lnTo>
                      <a:pt x="171" y="1251"/>
                    </a:lnTo>
                    <a:lnTo>
                      <a:pt x="252" y="1291"/>
                    </a:lnTo>
                    <a:lnTo>
                      <a:pt x="274" y="1448"/>
                    </a:lnTo>
                    <a:lnTo>
                      <a:pt x="306" y="1495"/>
                    </a:lnTo>
                    <a:lnTo>
                      <a:pt x="365" y="1507"/>
                    </a:lnTo>
                    <a:lnTo>
                      <a:pt x="533" y="1427"/>
                    </a:lnTo>
                    <a:lnTo>
                      <a:pt x="596" y="1415"/>
                    </a:lnTo>
                    <a:lnTo>
                      <a:pt x="589" y="1467"/>
                    </a:lnTo>
                    <a:lnTo>
                      <a:pt x="650" y="1455"/>
                    </a:lnTo>
                    <a:lnTo>
                      <a:pt x="657" y="1394"/>
                    </a:lnTo>
                    <a:lnTo>
                      <a:pt x="730" y="1394"/>
                    </a:lnTo>
                    <a:lnTo>
                      <a:pt x="746" y="1371"/>
                    </a:lnTo>
                    <a:lnTo>
                      <a:pt x="800" y="1397"/>
                    </a:lnTo>
                    <a:lnTo>
                      <a:pt x="826" y="1397"/>
                    </a:lnTo>
                    <a:lnTo>
                      <a:pt x="833" y="1371"/>
                    </a:lnTo>
                    <a:lnTo>
                      <a:pt x="896" y="1368"/>
                    </a:lnTo>
                    <a:lnTo>
                      <a:pt x="936" y="1397"/>
                    </a:lnTo>
                    <a:lnTo>
                      <a:pt x="973" y="1401"/>
                    </a:lnTo>
                    <a:lnTo>
                      <a:pt x="1027" y="137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69996" name="Freeform 12"/>
              <p:cNvSpPr>
                <a:spLocks/>
              </p:cNvSpPr>
              <p:nvPr/>
            </p:nvSpPr>
            <p:spPr bwMode="auto">
              <a:xfrm>
                <a:off x="4121" y="2777"/>
                <a:ext cx="266" cy="227"/>
              </a:xfrm>
              <a:custGeom>
                <a:avLst/>
                <a:gdLst>
                  <a:gd name="T0" fmla="*/ 649 w 1598"/>
                  <a:gd name="T1" fmla="*/ 0 h 1360"/>
                  <a:gd name="T2" fmla="*/ 749 w 1598"/>
                  <a:gd name="T3" fmla="*/ 8 h 1360"/>
                  <a:gd name="T4" fmla="*/ 733 w 1598"/>
                  <a:gd name="T5" fmla="*/ 275 h 1360"/>
                  <a:gd name="T6" fmla="*/ 673 w 1598"/>
                  <a:gd name="T7" fmla="*/ 361 h 1360"/>
                  <a:gd name="T8" fmla="*/ 1276 w 1598"/>
                  <a:gd name="T9" fmla="*/ 404 h 1360"/>
                  <a:gd name="T10" fmla="*/ 1481 w 1598"/>
                  <a:gd name="T11" fmla="*/ 256 h 1360"/>
                  <a:gd name="T12" fmla="*/ 1547 w 1598"/>
                  <a:gd name="T13" fmla="*/ 253 h 1360"/>
                  <a:gd name="T14" fmla="*/ 1598 w 1598"/>
                  <a:gd name="T15" fmla="*/ 321 h 1360"/>
                  <a:gd name="T16" fmla="*/ 1598 w 1598"/>
                  <a:gd name="T17" fmla="*/ 478 h 1360"/>
                  <a:gd name="T18" fmla="*/ 1510 w 1598"/>
                  <a:gd name="T19" fmla="*/ 583 h 1360"/>
                  <a:gd name="T20" fmla="*/ 1460 w 1598"/>
                  <a:gd name="T21" fmla="*/ 619 h 1360"/>
                  <a:gd name="T22" fmla="*/ 1329 w 1598"/>
                  <a:gd name="T23" fmla="*/ 839 h 1360"/>
                  <a:gd name="T24" fmla="*/ 1317 w 1598"/>
                  <a:gd name="T25" fmla="*/ 843 h 1360"/>
                  <a:gd name="T26" fmla="*/ 1303 w 1598"/>
                  <a:gd name="T27" fmla="*/ 947 h 1360"/>
                  <a:gd name="T28" fmla="*/ 1245 w 1598"/>
                  <a:gd name="T29" fmla="*/ 1012 h 1360"/>
                  <a:gd name="T30" fmla="*/ 1137 w 1598"/>
                  <a:gd name="T31" fmla="*/ 1040 h 1360"/>
                  <a:gd name="T32" fmla="*/ 1032 w 1598"/>
                  <a:gd name="T33" fmla="*/ 1087 h 1360"/>
                  <a:gd name="T34" fmla="*/ 1029 w 1598"/>
                  <a:gd name="T35" fmla="*/ 1161 h 1360"/>
                  <a:gd name="T36" fmla="*/ 948 w 1598"/>
                  <a:gd name="T37" fmla="*/ 1190 h 1360"/>
                  <a:gd name="T38" fmla="*/ 950 w 1598"/>
                  <a:gd name="T39" fmla="*/ 1272 h 1360"/>
                  <a:gd name="T40" fmla="*/ 918 w 1598"/>
                  <a:gd name="T41" fmla="*/ 1317 h 1360"/>
                  <a:gd name="T42" fmla="*/ 691 w 1598"/>
                  <a:gd name="T43" fmla="*/ 1339 h 1360"/>
                  <a:gd name="T44" fmla="*/ 691 w 1598"/>
                  <a:gd name="T45" fmla="*/ 1331 h 1360"/>
                  <a:gd name="T46" fmla="*/ 513 w 1598"/>
                  <a:gd name="T47" fmla="*/ 1360 h 1360"/>
                  <a:gd name="T48" fmla="*/ 458 w 1598"/>
                  <a:gd name="T49" fmla="*/ 1283 h 1360"/>
                  <a:gd name="T50" fmla="*/ 454 w 1598"/>
                  <a:gd name="T51" fmla="*/ 1243 h 1360"/>
                  <a:gd name="T52" fmla="*/ 481 w 1598"/>
                  <a:gd name="T53" fmla="*/ 1165 h 1360"/>
                  <a:gd name="T54" fmla="*/ 484 w 1598"/>
                  <a:gd name="T55" fmla="*/ 1112 h 1360"/>
                  <a:gd name="T56" fmla="*/ 455 w 1598"/>
                  <a:gd name="T57" fmla="*/ 1101 h 1360"/>
                  <a:gd name="T58" fmla="*/ 432 w 1598"/>
                  <a:gd name="T59" fmla="*/ 1120 h 1360"/>
                  <a:gd name="T60" fmla="*/ 346 w 1598"/>
                  <a:gd name="T61" fmla="*/ 1125 h 1360"/>
                  <a:gd name="T62" fmla="*/ 325 w 1598"/>
                  <a:gd name="T63" fmla="*/ 1090 h 1360"/>
                  <a:gd name="T64" fmla="*/ 283 w 1598"/>
                  <a:gd name="T65" fmla="*/ 1087 h 1360"/>
                  <a:gd name="T66" fmla="*/ 286 w 1598"/>
                  <a:gd name="T67" fmla="*/ 1076 h 1360"/>
                  <a:gd name="T68" fmla="*/ 247 w 1598"/>
                  <a:gd name="T69" fmla="*/ 978 h 1360"/>
                  <a:gd name="T70" fmla="*/ 254 w 1598"/>
                  <a:gd name="T71" fmla="*/ 886 h 1360"/>
                  <a:gd name="T72" fmla="*/ 202 w 1598"/>
                  <a:gd name="T73" fmla="*/ 814 h 1360"/>
                  <a:gd name="T74" fmla="*/ 157 w 1598"/>
                  <a:gd name="T75" fmla="*/ 853 h 1360"/>
                  <a:gd name="T76" fmla="*/ 126 w 1598"/>
                  <a:gd name="T77" fmla="*/ 839 h 1360"/>
                  <a:gd name="T78" fmla="*/ 0 w 1598"/>
                  <a:gd name="T79" fmla="*/ 736 h 1360"/>
                  <a:gd name="T80" fmla="*/ 59 w 1598"/>
                  <a:gd name="T81" fmla="*/ 569 h 1360"/>
                  <a:gd name="T82" fmla="*/ 27 w 1598"/>
                  <a:gd name="T83" fmla="*/ 394 h 1360"/>
                  <a:gd name="T84" fmla="*/ 209 w 1598"/>
                  <a:gd name="T85" fmla="*/ 328 h 1360"/>
                  <a:gd name="T86" fmla="*/ 202 w 1598"/>
                  <a:gd name="T87" fmla="*/ 281 h 1360"/>
                  <a:gd name="T88" fmla="*/ 330 w 1598"/>
                  <a:gd name="T89" fmla="*/ 176 h 1360"/>
                  <a:gd name="T90" fmla="*/ 436 w 1598"/>
                  <a:gd name="T91" fmla="*/ 190 h 1360"/>
                  <a:gd name="T92" fmla="*/ 649 w 1598"/>
                  <a:gd name="T93" fmla="*/ 0 h 1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98" h="1360">
                    <a:moveTo>
                      <a:pt x="649" y="0"/>
                    </a:moveTo>
                    <a:lnTo>
                      <a:pt x="749" y="8"/>
                    </a:lnTo>
                    <a:lnTo>
                      <a:pt x="733" y="275"/>
                    </a:lnTo>
                    <a:lnTo>
                      <a:pt x="673" y="361"/>
                    </a:lnTo>
                    <a:lnTo>
                      <a:pt x="1276" y="404"/>
                    </a:lnTo>
                    <a:lnTo>
                      <a:pt x="1481" y="256"/>
                    </a:lnTo>
                    <a:lnTo>
                      <a:pt x="1547" y="253"/>
                    </a:lnTo>
                    <a:lnTo>
                      <a:pt x="1598" y="321"/>
                    </a:lnTo>
                    <a:lnTo>
                      <a:pt x="1598" y="478"/>
                    </a:lnTo>
                    <a:lnTo>
                      <a:pt x="1510" y="583"/>
                    </a:lnTo>
                    <a:lnTo>
                      <a:pt x="1460" y="619"/>
                    </a:lnTo>
                    <a:lnTo>
                      <a:pt x="1329" y="839"/>
                    </a:lnTo>
                    <a:lnTo>
                      <a:pt x="1317" y="843"/>
                    </a:lnTo>
                    <a:lnTo>
                      <a:pt x="1303" y="947"/>
                    </a:lnTo>
                    <a:lnTo>
                      <a:pt x="1245" y="1012"/>
                    </a:lnTo>
                    <a:lnTo>
                      <a:pt x="1137" y="1040"/>
                    </a:lnTo>
                    <a:lnTo>
                      <a:pt x="1032" y="1087"/>
                    </a:lnTo>
                    <a:lnTo>
                      <a:pt x="1029" y="1161"/>
                    </a:lnTo>
                    <a:lnTo>
                      <a:pt x="948" y="1190"/>
                    </a:lnTo>
                    <a:lnTo>
                      <a:pt x="950" y="1272"/>
                    </a:lnTo>
                    <a:lnTo>
                      <a:pt x="918" y="1317"/>
                    </a:lnTo>
                    <a:lnTo>
                      <a:pt x="691" y="1339"/>
                    </a:lnTo>
                    <a:lnTo>
                      <a:pt x="691" y="1331"/>
                    </a:lnTo>
                    <a:lnTo>
                      <a:pt x="513" y="1360"/>
                    </a:lnTo>
                    <a:lnTo>
                      <a:pt x="458" y="1283"/>
                    </a:lnTo>
                    <a:lnTo>
                      <a:pt x="454" y="1243"/>
                    </a:lnTo>
                    <a:lnTo>
                      <a:pt x="481" y="1165"/>
                    </a:lnTo>
                    <a:lnTo>
                      <a:pt x="484" y="1112"/>
                    </a:lnTo>
                    <a:lnTo>
                      <a:pt x="455" y="1101"/>
                    </a:lnTo>
                    <a:lnTo>
                      <a:pt x="432" y="1120"/>
                    </a:lnTo>
                    <a:lnTo>
                      <a:pt x="346" y="1125"/>
                    </a:lnTo>
                    <a:lnTo>
                      <a:pt x="325" y="1090"/>
                    </a:lnTo>
                    <a:lnTo>
                      <a:pt x="283" y="1087"/>
                    </a:lnTo>
                    <a:lnTo>
                      <a:pt x="286" y="1076"/>
                    </a:lnTo>
                    <a:lnTo>
                      <a:pt x="247" y="978"/>
                    </a:lnTo>
                    <a:lnTo>
                      <a:pt x="254" y="886"/>
                    </a:lnTo>
                    <a:lnTo>
                      <a:pt x="202" y="814"/>
                    </a:lnTo>
                    <a:lnTo>
                      <a:pt x="157" y="853"/>
                    </a:lnTo>
                    <a:lnTo>
                      <a:pt x="126" y="839"/>
                    </a:lnTo>
                    <a:lnTo>
                      <a:pt x="0" y="736"/>
                    </a:lnTo>
                    <a:lnTo>
                      <a:pt x="59" y="569"/>
                    </a:lnTo>
                    <a:lnTo>
                      <a:pt x="27" y="394"/>
                    </a:lnTo>
                    <a:lnTo>
                      <a:pt x="209" y="328"/>
                    </a:lnTo>
                    <a:lnTo>
                      <a:pt x="202" y="281"/>
                    </a:lnTo>
                    <a:lnTo>
                      <a:pt x="330" y="176"/>
                    </a:lnTo>
                    <a:lnTo>
                      <a:pt x="436" y="190"/>
                    </a:lnTo>
                    <a:lnTo>
                      <a:pt x="649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69997" name="Freeform 13"/>
              <p:cNvSpPr>
                <a:spLocks/>
              </p:cNvSpPr>
              <p:nvPr/>
            </p:nvSpPr>
            <p:spPr bwMode="auto">
              <a:xfrm>
                <a:off x="4300" y="3567"/>
                <a:ext cx="105" cy="120"/>
              </a:xfrm>
              <a:custGeom>
                <a:avLst/>
                <a:gdLst>
                  <a:gd name="T0" fmla="*/ 457 w 628"/>
                  <a:gd name="T1" fmla="*/ 664 h 718"/>
                  <a:gd name="T2" fmla="*/ 481 w 628"/>
                  <a:gd name="T3" fmla="*/ 637 h 718"/>
                  <a:gd name="T4" fmla="*/ 577 w 628"/>
                  <a:gd name="T5" fmla="*/ 718 h 718"/>
                  <a:gd name="T6" fmla="*/ 628 w 628"/>
                  <a:gd name="T7" fmla="*/ 690 h 718"/>
                  <a:gd name="T8" fmla="*/ 618 w 628"/>
                  <a:gd name="T9" fmla="*/ 310 h 718"/>
                  <a:gd name="T10" fmla="*/ 479 w 628"/>
                  <a:gd name="T11" fmla="*/ 180 h 718"/>
                  <a:gd name="T12" fmla="*/ 378 w 628"/>
                  <a:gd name="T13" fmla="*/ 121 h 718"/>
                  <a:gd name="T14" fmla="*/ 213 w 628"/>
                  <a:gd name="T15" fmla="*/ 12 h 718"/>
                  <a:gd name="T16" fmla="*/ 166 w 628"/>
                  <a:gd name="T17" fmla="*/ 0 h 718"/>
                  <a:gd name="T18" fmla="*/ 0 w 628"/>
                  <a:gd name="T19" fmla="*/ 196 h 718"/>
                  <a:gd name="T20" fmla="*/ 69 w 628"/>
                  <a:gd name="T21" fmla="*/ 419 h 718"/>
                  <a:gd name="T22" fmla="*/ 101 w 628"/>
                  <a:gd name="T23" fmla="*/ 449 h 718"/>
                  <a:gd name="T24" fmla="*/ 457 w 628"/>
                  <a:gd name="T25" fmla="*/ 664 h 7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28" h="718">
                    <a:moveTo>
                      <a:pt x="457" y="664"/>
                    </a:moveTo>
                    <a:lnTo>
                      <a:pt x="481" y="637"/>
                    </a:lnTo>
                    <a:lnTo>
                      <a:pt x="577" y="718"/>
                    </a:lnTo>
                    <a:lnTo>
                      <a:pt x="628" y="690"/>
                    </a:lnTo>
                    <a:lnTo>
                      <a:pt x="618" y="310"/>
                    </a:lnTo>
                    <a:lnTo>
                      <a:pt x="479" y="180"/>
                    </a:lnTo>
                    <a:lnTo>
                      <a:pt x="378" y="121"/>
                    </a:lnTo>
                    <a:lnTo>
                      <a:pt x="213" y="12"/>
                    </a:lnTo>
                    <a:lnTo>
                      <a:pt x="166" y="0"/>
                    </a:lnTo>
                    <a:lnTo>
                      <a:pt x="0" y="196"/>
                    </a:lnTo>
                    <a:lnTo>
                      <a:pt x="69" y="419"/>
                    </a:lnTo>
                    <a:lnTo>
                      <a:pt x="101" y="449"/>
                    </a:lnTo>
                    <a:lnTo>
                      <a:pt x="457" y="664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69998" name="Freeform 14"/>
              <p:cNvSpPr>
                <a:spLocks/>
              </p:cNvSpPr>
              <p:nvPr/>
            </p:nvSpPr>
            <p:spPr bwMode="auto">
              <a:xfrm>
                <a:off x="4339" y="3548"/>
                <a:ext cx="265" cy="207"/>
              </a:xfrm>
              <a:custGeom>
                <a:avLst/>
                <a:gdLst>
                  <a:gd name="T0" fmla="*/ 388 w 1589"/>
                  <a:gd name="T1" fmla="*/ 800 h 1239"/>
                  <a:gd name="T2" fmla="*/ 384 w 1589"/>
                  <a:gd name="T3" fmla="*/ 423 h 1239"/>
                  <a:gd name="T4" fmla="*/ 241 w 1589"/>
                  <a:gd name="T5" fmla="*/ 293 h 1239"/>
                  <a:gd name="T6" fmla="*/ 0 w 1589"/>
                  <a:gd name="T7" fmla="*/ 133 h 1239"/>
                  <a:gd name="T8" fmla="*/ 120 w 1589"/>
                  <a:gd name="T9" fmla="*/ 160 h 1239"/>
                  <a:gd name="T10" fmla="*/ 187 w 1589"/>
                  <a:gd name="T11" fmla="*/ 153 h 1239"/>
                  <a:gd name="T12" fmla="*/ 238 w 1589"/>
                  <a:gd name="T13" fmla="*/ 58 h 1239"/>
                  <a:gd name="T14" fmla="*/ 211 w 1589"/>
                  <a:gd name="T15" fmla="*/ 0 h 1239"/>
                  <a:gd name="T16" fmla="*/ 619 w 1589"/>
                  <a:gd name="T17" fmla="*/ 17 h 1239"/>
                  <a:gd name="T18" fmla="*/ 728 w 1589"/>
                  <a:gd name="T19" fmla="*/ 24 h 1239"/>
                  <a:gd name="T20" fmla="*/ 956 w 1589"/>
                  <a:gd name="T21" fmla="*/ 137 h 1239"/>
                  <a:gd name="T22" fmla="*/ 1177 w 1589"/>
                  <a:gd name="T23" fmla="*/ 405 h 1239"/>
                  <a:gd name="T24" fmla="*/ 1368 w 1589"/>
                  <a:gd name="T25" fmla="*/ 680 h 1239"/>
                  <a:gd name="T26" fmla="*/ 1589 w 1589"/>
                  <a:gd name="T27" fmla="*/ 790 h 1239"/>
                  <a:gd name="T28" fmla="*/ 1579 w 1589"/>
                  <a:gd name="T29" fmla="*/ 807 h 1239"/>
                  <a:gd name="T30" fmla="*/ 1528 w 1589"/>
                  <a:gd name="T31" fmla="*/ 820 h 1239"/>
                  <a:gd name="T32" fmla="*/ 1483 w 1589"/>
                  <a:gd name="T33" fmla="*/ 905 h 1239"/>
                  <a:gd name="T34" fmla="*/ 1391 w 1589"/>
                  <a:gd name="T35" fmla="*/ 912 h 1239"/>
                  <a:gd name="T36" fmla="*/ 1293 w 1589"/>
                  <a:gd name="T37" fmla="*/ 959 h 1239"/>
                  <a:gd name="T38" fmla="*/ 1255 w 1589"/>
                  <a:gd name="T39" fmla="*/ 950 h 1239"/>
                  <a:gd name="T40" fmla="*/ 1204 w 1589"/>
                  <a:gd name="T41" fmla="*/ 935 h 1239"/>
                  <a:gd name="T42" fmla="*/ 1191 w 1589"/>
                  <a:gd name="T43" fmla="*/ 966 h 1239"/>
                  <a:gd name="T44" fmla="*/ 1215 w 1589"/>
                  <a:gd name="T45" fmla="*/ 1024 h 1239"/>
                  <a:gd name="T46" fmla="*/ 1201 w 1589"/>
                  <a:gd name="T47" fmla="*/ 1109 h 1239"/>
                  <a:gd name="T48" fmla="*/ 1147 w 1589"/>
                  <a:gd name="T49" fmla="*/ 1136 h 1239"/>
                  <a:gd name="T50" fmla="*/ 1099 w 1589"/>
                  <a:gd name="T51" fmla="*/ 1123 h 1239"/>
                  <a:gd name="T52" fmla="*/ 1014 w 1589"/>
                  <a:gd name="T53" fmla="*/ 1106 h 1239"/>
                  <a:gd name="T54" fmla="*/ 976 w 1589"/>
                  <a:gd name="T55" fmla="*/ 1154 h 1239"/>
                  <a:gd name="T56" fmla="*/ 960 w 1589"/>
                  <a:gd name="T57" fmla="*/ 1225 h 1239"/>
                  <a:gd name="T58" fmla="*/ 911 w 1589"/>
                  <a:gd name="T59" fmla="*/ 1239 h 1239"/>
                  <a:gd name="T60" fmla="*/ 911 w 1589"/>
                  <a:gd name="T61" fmla="*/ 729 h 1239"/>
                  <a:gd name="T62" fmla="*/ 643 w 1589"/>
                  <a:gd name="T63" fmla="*/ 705 h 1239"/>
                  <a:gd name="T64" fmla="*/ 388 w 1589"/>
                  <a:gd name="T65" fmla="*/ 800 h 1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89" h="1239">
                    <a:moveTo>
                      <a:pt x="388" y="800"/>
                    </a:moveTo>
                    <a:lnTo>
                      <a:pt x="384" y="423"/>
                    </a:lnTo>
                    <a:lnTo>
                      <a:pt x="241" y="293"/>
                    </a:lnTo>
                    <a:lnTo>
                      <a:pt x="0" y="133"/>
                    </a:lnTo>
                    <a:lnTo>
                      <a:pt x="120" y="160"/>
                    </a:lnTo>
                    <a:lnTo>
                      <a:pt x="187" y="153"/>
                    </a:lnTo>
                    <a:lnTo>
                      <a:pt x="238" y="58"/>
                    </a:lnTo>
                    <a:lnTo>
                      <a:pt x="211" y="0"/>
                    </a:lnTo>
                    <a:lnTo>
                      <a:pt x="619" y="17"/>
                    </a:lnTo>
                    <a:lnTo>
                      <a:pt x="728" y="24"/>
                    </a:lnTo>
                    <a:lnTo>
                      <a:pt x="956" y="137"/>
                    </a:lnTo>
                    <a:lnTo>
                      <a:pt x="1177" y="405"/>
                    </a:lnTo>
                    <a:lnTo>
                      <a:pt x="1368" y="680"/>
                    </a:lnTo>
                    <a:lnTo>
                      <a:pt x="1589" y="790"/>
                    </a:lnTo>
                    <a:lnTo>
                      <a:pt x="1579" y="807"/>
                    </a:lnTo>
                    <a:lnTo>
                      <a:pt x="1528" y="820"/>
                    </a:lnTo>
                    <a:lnTo>
                      <a:pt x="1483" y="905"/>
                    </a:lnTo>
                    <a:lnTo>
                      <a:pt x="1391" y="912"/>
                    </a:lnTo>
                    <a:lnTo>
                      <a:pt x="1293" y="959"/>
                    </a:lnTo>
                    <a:lnTo>
                      <a:pt x="1255" y="950"/>
                    </a:lnTo>
                    <a:lnTo>
                      <a:pt x="1204" y="935"/>
                    </a:lnTo>
                    <a:lnTo>
                      <a:pt x="1191" y="966"/>
                    </a:lnTo>
                    <a:lnTo>
                      <a:pt x="1215" y="1024"/>
                    </a:lnTo>
                    <a:lnTo>
                      <a:pt x="1201" y="1109"/>
                    </a:lnTo>
                    <a:lnTo>
                      <a:pt x="1147" y="1136"/>
                    </a:lnTo>
                    <a:lnTo>
                      <a:pt x="1099" y="1123"/>
                    </a:lnTo>
                    <a:lnTo>
                      <a:pt x="1014" y="1106"/>
                    </a:lnTo>
                    <a:lnTo>
                      <a:pt x="976" y="1154"/>
                    </a:lnTo>
                    <a:lnTo>
                      <a:pt x="960" y="1225"/>
                    </a:lnTo>
                    <a:lnTo>
                      <a:pt x="911" y="1239"/>
                    </a:lnTo>
                    <a:lnTo>
                      <a:pt x="911" y="729"/>
                    </a:lnTo>
                    <a:lnTo>
                      <a:pt x="643" y="705"/>
                    </a:lnTo>
                    <a:lnTo>
                      <a:pt x="388" y="80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69999" name="Freeform 15"/>
              <p:cNvSpPr>
                <a:spLocks/>
              </p:cNvSpPr>
              <p:nvPr/>
            </p:nvSpPr>
            <p:spPr bwMode="auto">
              <a:xfrm>
                <a:off x="4351" y="3666"/>
                <a:ext cx="140" cy="108"/>
              </a:xfrm>
              <a:custGeom>
                <a:avLst/>
                <a:gdLst>
                  <a:gd name="T0" fmla="*/ 170 w 840"/>
                  <a:gd name="T1" fmla="*/ 44 h 650"/>
                  <a:gd name="T2" fmla="*/ 270 w 840"/>
                  <a:gd name="T3" fmla="*/ 122 h 650"/>
                  <a:gd name="T4" fmla="*/ 320 w 840"/>
                  <a:gd name="T5" fmla="*/ 95 h 650"/>
                  <a:gd name="T6" fmla="*/ 576 w 840"/>
                  <a:gd name="T7" fmla="*/ 0 h 650"/>
                  <a:gd name="T8" fmla="*/ 840 w 840"/>
                  <a:gd name="T9" fmla="*/ 24 h 650"/>
                  <a:gd name="T10" fmla="*/ 840 w 840"/>
                  <a:gd name="T11" fmla="*/ 534 h 650"/>
                  <a:gd name="T12" fmla="*/ 831 w 840"/>
                  <a:gd name="T13" fmla="*/ 534 h 650"/>
                  <a:gd name="T14" fmla="*/ 817 w 840"/>
                  <a:gd name="T15" fmla="*/ 524 h 650"/>
                  <a:gd name="T16" fmla="*/ 780 w 840"/>
                  <a:gd name="T17" fmla="*/ 524 h 650"/>
                  <a:gd name="T18" fmla="*/ 755 w 840"/>
                  <a:gd name="T19" fmla="*/ 561 h 650"/>
                  <a:gd name="T20" fmla="*/ 728 w 840"/>
                  <a:gd name="T21" fmla="*/ 554 h 650"/>
                  <a:gd name="T22" fmla="*/ 677 w 840"/>
                  <a:gd name="T23" fmla="*/ 581 h 650"/>
                  <a:gd name="T24" fmla="*/ 661 w 840"/>
                  <a:gd name="T25" fmla="*/ 646 h 650"/>
                  <a:gd name="T26" fmla="*/ 395 w 840"/>
                  <a:gd name="T27" fmla="*/ 650 h 650"/>
                  <a:gd name="T28" fmla="*/ 351 w 840"/>
                  <a:gd name="T29" fmla="*/ 612 h 650"/>
                  <a:gd name="T30" fmla="*/ 252 w 840"/>
                  <a:gd name="T31" fmla="*/ 589 h 650"/>
                  <a:gd name="T32" fmla="*/ 0 w 840"/>
                  <a:gd name="T33" fmla="*/ 285 h 650"/>
                  <a:gd name="T34" fmla="*/ 170 w 840"/>
                  <a:gd name="T35" fmla="*/ 44 h 6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40" h="650">
                    <a:moveTo>
                      <a:pt x="170" y="44"/>
                    </a:moveTo>
                    <a:lnTo>
                      <a:pt x="270" y="122"/>
                    </a:lnTo>
                    <a:lnTo>
                      <a:pt x="320" y="95"/>
                    </a:lnTo>
                    <a:lnTo>
                      <a:pt x="576" y="0"/>
                    </a:lnTo>
                    <a:lnTo>
                      <a:pt x="840" y="24"/>
                    </a:lnTo>
                    <a:lnTo>
                      <a:pt x="840" y="534"/>
                    </a:lnTo>
                    <a:lnTo>
                      <a:pt x="831" y="534"/>
                    </a:lnTo>
                    <a:lnTo>
                      <a:pt x="817" y="524"/>
                    </a:lnTo>
                    <a:lnTo>
                      <a:pt x="780" y="524"/>
                    </a:lnTo>
                    <a:lnTo>
                      <a:pt x="755" y="561"/>
                    </a:lnTo>
                    <a:lnTo>
                      <a:pt x="728" y="554"/>
                    </a:lnTo>
                    <a:lnTo>
                      <a:pt x="677" y="581"/>
                    </a:lnTo>
                    <a:lnTo>
                      <a:pt x="661" y="646"/>
                    </a:lnTo>
                    <a:lnTo>
                      <a:pt x="395" y="650"/>
                    </a:lnTo>
                    <a:lnTo>
                      <a:pt x="351" y="612"/>
                    </a:lnTo>
                    <a:lnTo>
                      <a:pt x="252" y="589"/>
                    </a:lnTo>
                    <a:lnTo>
                      <a:pt x="0" y="285"/>
                    </a:lnTo>
                    <a:lnTo>
                      <a:pt x="170" y="44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70000" name="Freeform 16"/>
              <p:cNvSpPr>
                <a:spLocks/>
              </p:cNvSpPr>
              <p:nvPr/>
            </p:nvSpPr>
            <p:spPr bwMode="auto">
              <a:xfrm>
                <a:off x="4263" y="3372"/>
                <a:ext cx="145" cy="228"/>
              </a:xfrm>
              <a:custGeom>
                <a:avLst/>
                <a:gdLst>
                  <a:gd name="T0" fmla="*/ 448 w 875"/>
                  <a:gd name="T1" fmla="*/ 2 h 1369"/>
                  <a:gd name="T2" fmla="*/ 531 w 875"/>
                  <a:gd name="T3" fmla="*/ 91 h 1369"/>
                  <a:gd name="T4" fmla="*/ 641 w 875"/>
                  <a:gd name="T5" fmla="*/ 101 h 1369"/>
                  <a:gd name="T6" fmla="*/ 681 w 875"/>
                  <a:gd name="T7" fmla="*/ 56 h 1369"/>
                  <a:gd name="T8" fmla="*/ 728 w 875"/>
                  <a:gd name="T9" fmla="*/ 49 h 1369"/>
                  <a:gd name="T10" fmla="*/ 729 w 875"/>
                  <a:gd name="T11" fmla="*/ 27 h 1369"/>
                  <a:gd name="T12" fmla="*/ 797 w 875"/>
                  <a:gd name="T13" fmla="*/ 32 h 1369"/>
                  <a:gd name="T14" fmla="*/ 870 w 875"/>
                  <a:gd name="T15" fmla="*/ 80 h 1369"/>
                  <a:gd name="T16" fmla="*/ 875 w 875"/>
                  <a:gd name="T17" fmla="*/ 203 h 1369"/>
                  <a:gd name="T18" fmla="*/ 651 w 875"/>
                  <a:gd name="T19" fmla="*/ 387 h 1369"/>
                  <a:gd name="T20" fmla="*/ 633 w 875"/>
                  <a:gd name="T21" fmla="*/ 462 h 1369"/>
                  <a:gd name="T22" fmla="*/ 657 w 875"/>
                  <a:gd name="T23" fmla="*/ 498 h 1369"/>
                  <a:gd name="T24" fmla="*/ 636 w 875"/>
                  <a:gd name="T25" fmla="*/ 554 h 1369"/>
                  <a:gd name="T26" fmla="*/ 669 w 875"/>
                  <a:gd name="T27" fmla="*/ 594 h 1369"/>
                  <a:gd name="T28" fmla="*/ 663 w 875"/>
                  <a:gd name="T29" fmla="*/ 639 h 1369"/>
                  <a:gd name="T30" fmla="*/ 584 w 875"/>
                  <a:gd name="T31" fmla="*/ 710 h 1369"/>
                  <a:gd name="T32" fmla="*/ 618 w 875"/>
                  <a:gd name="T33" fmla="*/ 850 h 1369"/>
                  <a:gd name="T34" fmla="*/ 676 w 875"/>
                  <a:gd name="T35" fmla="*/ 1075 h 1369"/>
                  <a:gd name="T36" fmla="*/ 699 w 875"/>
                  <a:gd name="T37" fmla="*/ 1115 h 1369"/>
                  <a:gd name="T38" fmla="*/ 672 w 875"/>
                  <a:gd name="T39" fmla="*/ 1177 h 1369"/>
                  <a:gd name="T40" fmla="*/ 637 w 875"/>
                  <a:gd name="T41" fmla="*/ 1213 h 1369"/>
                  <a:gd name="T42" fmla="*/ 576 w 875"/>
                  <a:gd name="T43" fmla="*/ 1217 h 1369"/>
                  <a:gd name="T44" fmla="*/ 390 w 875"/>
                  <a:gd name="T45" fmla="*/ 1172 h 1369"/>
                  <a:gd name="T46" fmla="*/ 226 w 875"/>
                  <a:gd name="T47" fmla="*/ 1369 h 1369"/>
                  <a:gd name="T48" fmla="*/ 0 w 875"/>
                  <a:gd name="T49" fmla="*/ 1310 h 1369"/>
                  <a:gd name="T50" fmla="*/ 2 w 875"/>
                  <a:gd name="T51" fmla="*/ 934 h 1369"/>
                  <a:gd name="T52" fmla="*/ 84 w 875"/>
                  <a:gd name="T53" fmla="*/ 639 h 1369"/>
                  <a:gd name="T54" fmla="*/ 80 w 875"/>
                  <a:gd name="T55" fmla="*/ 459 h 1369"/>
                  <a:gd name="T56" fmla="*/ 74 w 875"/>
                  <a:gd name="T57" fmla="*/ 362 h 1369"/>
                  <a:gd name="T58" fmla="*/ 134 w 875"/>
                  <a:gd name="T59" fmla="*/ 339 h 1369"/>
                  <a:gd name="T60" fmla="*/ 192 w 875"/>
                  <a:gd name="T61" fmla="*/ 116 h 1369"/>
                  <a:gd name="T62" fmla="*/ 173 w 875"/>
                  <a:gd name="T63" fmla="*/ 42 h 1369"/>
                  <a:gd name="T64" fmla="*/ 285 w 875"/>
                  <a:gd name="T65" fmla="*/ 39 h 1369"/>
                  <a:gd name="T66" fmla="*/ 412 w 875"/>
                  <a:gd name="T67" fmla="*/ 0 h 1369"/>
                  <a:gd name="T68" fmla="*/ 448 w 875"/>
                  <a:gd name="T69" fmla="*/ 2 h 13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75" h="1369">
                    <a:moveTo>
                      <a:pt x="448" y="2"/>
                    </a:moveTo>
                    <a:lnTo>
                      <a:pt x="531" y="91"/>
                    </a:lnTo>
                    <a:lnTo>
                      <a:pt x="641" y="101"/>
                    </a:lnTo>
                    <a:lnTo>
                      <a:pt x="681" y="56"/>
                    </a:lnTo>
                    <a:lnTo>
                      <a:pt x="728" y="49"/>
                    </a:lnTo>
                    <a:lnTo>
                      <a:pt x="729" y="27"/>
                    </a:lnTo>
                    <a:lnTo>
                      <a:pt x="797" y="32"/>
                    </a:lnTo>
                    <a:lnTo>
                      <a:pt x="870" y="80"/>
                    </a:lnTo>
                    <a:lnTo>
                      <a:pt x="875" y="203"/>
                    </a:lnTo>
                    <a:lnTo>
                      <a:pt x="651" y="387"/>
                    </a:lnTo>
                    <a:lnTo>
                      <a:pt x="633" y="462"/>
                    </a:lnTo>
                    <a:lnTo>
                      <a:pt x="657" y="498"/>
                    </a:lnTo>
                    <a:lnTo>
                      <a:pt x="636" y="554"/>
                    </a:lnTo>
                    <a:lnTo>
                      <a:pt x="669" y="594"/>
                    </a:lnTo>
                    <a:lnTo>
                      <a:pt x="663" y="639"/>
                    </a:lnTo>
                    <a:lnTo>
                      <a:pt x="584" y="710"/>
                    </a:lnTo>
                    <a:lnTo>
                      <a:pt x="618" y="850"/>
                    </a:lnTo>
                    <a:lnTo>
                      <a:pt x="676" y="1075"/>
                    </a:lnTo>
                    <a:lnTo>
                      <a:pt x="699" y="1115"/>
                    </a:lnTo>
                    <a:lnTo>
                      <a:pt x="672" y="1177"/>
                    </a:lnTo>
                    <a:lnTo>
                      <a:pt x="637" y="1213"/>
                    </a:lnTo>
                    <a:lnTo>
                      <a:pt x="576" y="1217"/>
                    </a:lnTo>
                    <a:lnTo>
                      <a:pt x="390" y="1172"/>
                    </a:lnTo>
                    <a:lnTo>
                      <a:pt x="226" y="1369"/>
                    </a:lnTo>
                    <a:lnTo>
                      <a:pt x="0" y="1310"/>
                    </a:lnTo>
                    <a:lnTo>
                      <a:pt x="2" y="934"/>
                    </a:lnTo>
                    <a:lnTo>
                      <a:pt x="84" y="639"/>
                    </a:lnTo>
                    <a:lnTo>
                      <a:pt x="80" y="459"/>
                    </a:lnTo>
                    <a:lnTo>
                      <a:pt x="74" y="362"/>
                    </a:lnTo>
                    <a:lnTo>
                      <a:pt x="134" y="339"/>
                    </a:lnTo>
                    <a:lnTo>
                      <a:pt x="192" y="116"/>
                    </a:lnTo>
                    <a:lnTo>
                      <a:pt x="173" y="42"/>
                    </a:lnTo>
                    <a:lnTo>
                      <a:pt x="285" y="39"/>
                    </a:lnTo>
                    <a:lnTo>
                      <a:pt x="412" y="0"/>
                    </a:lnTo>
                    <a:lnTo>
                      <a:pt x="448" y="2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70001" name="Freeform 17"/>
              <p:cNvSpPr>
                <a:spLocks/>
              </p:cNvSpPr>
              <p:nvPr/>
            </p:nvSpPr>
            <p:spPr bwMode="auto">
              <a:xfrm>
                <a:off x="4499" y="3425"/>
                <a:ext cx="221" cy="255"/>
              </a:xfrm>
              <a:custGeom>
                <a:avLst/>
                <a:gdLst>
                  <a:gd name="T0" fmla="*/ 629 w 1323"/>
                  <a:gd name="T1" fmla="*/ 1531 h 1531"/>
                  <a:gd name="T2" fmla="*/ 656 w 1323"/>
                  <a:gd name="T3" fmla="*/ 1388 h 1531"/>
                  <a:gd name="T4" fmla="*/ 690 w 1323"/>
                  <a:gd name="T5" fmla="*/ 1361 h 1531"/>
                  <a:gd name="T6" fmla="*/ 769 w 1323"/>
                  <a:gd name="T7" fmla="*/ 1354 h 1531"/>
                  <a:gd name="T8" fmla="*/ 789 w 1323"/>
                  <a:gd name="T9" fmla="*/ 1316 h 1531"/>
                  <a:gd name="T10" fmla="*/ 847 w 1323"/>
                  <a:gd name="T11" fmla="*/ 1320 h 1531"/>
                  <a:gd name="T12" fmla="*/ 860 w 1323"/>
                  <a:gd name="T13" fmla="*/ 1235 h 1531"/>
                  <a:gd name="T14" fmla="*/ 874 w 1323"/>
                  <a:gd name="T15" fmla="*/ 1146 h 1531"/>
                  <a:gd name="T16" fmla="*/ 929 w 1323"/>
                  <a:gd name="T17" fmla="*/ 1027 h 1531"/>
                  <a:gd name="T18" fmla="*/ 969 w 1323"/>
                  <a:gd name="T19" fmla="*/ 1003 h 1531"/>
                  <a:gd name="T20" fmla="*/ 911 w 1323"/>
                  <a:gd name="T21" fmla="*/ 891 h 1531"/>
                  <a:gd name="T22" fmla="*/ 1057 w 1323"/>
                  <a:gd name="T23" fmla="*/ 881 h 1531"/>
                  <a:gd name="T24" fmla="*/ 1072 w 1323"/>
                  <a:gd name="T25" fmla="*/ 833 h 1531"/>
                  <a:gd name="T26" fmla="*/ 1143 w 1323"/>
                  <a:gd name="T27" fmla="*/ 789 h 1531"/>
                  <a:gd name="T28" fmla="*/ 1143 w 1323"/>
                  <a:gd name="T29" fmla="*/ 738 h 1531"/>
                  <a:gd name="T30" fmla="*/ 1108 w 1323"/>
                  <a:gd name="T31" fmla="*/ 713 h 1531"/>
                  <a:gd name="T32" fmla="*/ 1173 w 1323"/>
                  <a:gd name="T33" fmla="*/ 612 h 1531"/>
                  <a:gd name="T34" fmla="*/ 1177 w 1323"/>
                  <a:gd name="T35" fmla="*/ 581 h 1531"/>
                  <a:gd name="T36" fmla="*/ 1228 w 1323"/>
                  <a:gd name="T37" fmla="*/ 510 h 1531"/>
                  <a:gd name="T38" fmla="*/ 1242 w 1323"/>
                  <a:gd name="T39" fmla="*/ 462 h 1531"/>
                  <a:gd name="T40" fmla="*/ 1273 w 1323"/>
                  <a:gd name="T41" fmla="*/ 438 h 1531"/>
                  <a:gd name="T42" fmla="*/ 1265 w 1323"/>
                  <a:gd name="T43" fmla="*/ 367 h 1531"/>
                  <a:gd name="T44" fmla="*/ 1323 w 1323"/>
                  <a:gd name="T45" fmla="*/ 299 h 1531"/>
                  <a:gd name="T46" fmla="*/ 1309 w 1323"/>
                  <a:gd name="T47" fmla="*/ 204 h 1531"/>
                  <a:gd name="T48" fmla="*/ 1262 w 1323"/>
                  <a:gd name="T49" fmla="*/ 183 h 1531"/>
                  <a:gd name="T50" fmla="*/ 1262 w 1323"/>
                  <a:gd name="T51" fmla="*/ 101 h 1531"/>
                  <a:gd name="T52" fmla="*/ 1242 w 1323"/>
                  <a:gd name="T53" fmla="*/ 92 h 1531"/>
                  <a:gd name="T54" fmla="*/ 1135 w 1323"/>
                  <a:gd name="T55" fmla="*/ 132 h 1531"/>
                  <a:gd name="T56" fmla="*/ 1102 w 1323"/>
                  <a:gd name="T57" fmla="*/ 116 h 1531"/>
                  <a:gd name="T58" fmla="*/ 1095 w 1323"/>
                  <a:gd name="T59" fmla="*/ 81 h 1531"/>
                  <a:gd name="T60" fmla="*/ 1054 w 1323"/>
                  <a:gd name="T61" fmla="*/ 71 h 1531"/>
                  <a:gd name="T62" fmla="*/ 1014 w 1323"/>
                  <a:gd name="T63" fmla="*/ 47 h 1531"/>
                  <a:gd name="T64" fmla="*/ 1007 w 1323"/>
                  <a:gd name="T65" fmla="*/ 13 h 1531"/>
                  <a:gd name="T66" fmla="*/ 938 w 1323"/>
                  <a:gd name="T67" fmla="*/ 27 h 1531"/>
                  <a:gd name="T68" fmla="*/ 905 w 1323"/>
                  <a:gd name="T69" fmla="*/ 0 h 1531"/>
                  <a:gd name="T70" fmla="*/ 833 w 1323"/>
                  <a:gd name="T71" fmla="*/ 30 h 1531"/>
                  <a:gd name="T72" fmla="*/ 592 w 1323"/>
                  <a:gd name="T73" fmla="*/ 64 h 1531"/>
                  <a:gd name="T74" fmla="*/ 581 w 1323"/>
                  <a:gd name="T75" fmla="*/ 78 h 1531"/>
                  <a:gd name="T76" fmla="*/ 422 w 1323"/>
                  <a:gd name="T77" fmla="*/ 82 h 1531"/>
                  <a:gd name="T78" fmla="*/ 348 w 1323"/>
                  <a:gd name="T79" fmla="*/ 1 h 1531"/>
                  <a:gd name="T80" fmla="*/ 304 w 1323"/>
                  <a:gd name="T81" fmla="*/ 35 h 1531"/>
                  <a:gd name="T82" fmla="*/ 224 w 1323"/>
                  <a:gd name="T83" fmla="*/ 36 h 1531"/>
                  <a:gd name="T84" fmla="*/ 209 w 1323"/>
                  <a:gd name="T85" fmla="*/ 64 h 1531"/>
                  <a:gd name="T86" fmla="*/ 81 w 1323"/>
                  <a:gd name="T87" fmla="*/ 472 h 1531"/>
                  <a:gd name="T88" fmla="*/ 0 w 1323"/>
                  <a:gd name="T89" fmla="*/ 878 h 1531"/>
                  <a:gd name="T90" fmla="*/ 204 w 1323"/>
                  <a:gd name="T91" fmla="*/ 1133 h 1531"/>
                  <a:gd name="T92" fmla="*/ 411 w 1323"/>
                  <a:gd name="T93" fmla="*/ 1425 h 1531"/>
                  <a:gd name="T94" fmla="*/ 629 w 1323"/>
                  <a:gd name="T95" fmla="*/ 1531 h 15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23" h="1531">
                    <a:moveTo>
                      <a:pt x="629" y="1531"/>
                    </a:moveTo>
                    <a:lnTo>
                      <a:pt x="656" y="1388"/>
                    </a:lnTo>
                    <a:lnTo>
                      <a:pt x="690" y="1361"/>
                    </a:lnTo>
                    <a:lnTo>
                      <a:pt x="769" y="1354"/>
                    </a:lnTo>
                    <a:lnTo>
                      <a:pt x="789" y="1316"/>
                    </a:lnTo>
                    <a:lnTo>
                      <a:pt x="847" y="1320"/>
                    </a:lnTo>
                    <a:lnTo>
                      <a:pt x="860" y="1235"/>
                    </a:lnTo>
                    <a:lnTo>
                      <a:pt x="874" y="1146"/>
                    </a:lnTo>
                    <a:lnTo>
                      <a:pt x="929" y="1027"/>
                    </a:lnTo>
                    <a:lnTo>
                      <a:pt x="969" y="1003"/>
                    </a:lnTo>
                    <a:lnTo>
                      <a:pt x="911" y="891"/>
                    </a:lnTo>
                    <a:lnTo>
                      <a:pt x="1057" y="881"/>
                    </a:lnTo>
                    <a:lnTo>
                      <a:pt x="1072" y="833"/>
                    </a:lnTo>
                    <a:lnTo>
                      <a:pt x="1143" y="789"/>
                    </a:lnTo>
                    <a:lnTo>
                      <a:pt x="1143" y="738"/>
                    </a:lnTo>
                    <a:lnTo>
                      <a:pt x="1108" y="713"/>
                    </a:lnTo>
                    <a:lnTo>
                      <a:pt x="1173" y="612"/>
                    </a:lnTo>
                    <a:lnTo>
                      <a:pt x="1177" y="581"/>
                    </a:lnTo>
                    <a:lnTo>
                      <a:pt x="1228" y="510"/>
                    </a:lnTo>
                    <a:lnTo>
                      <a:pt x="1242" y="462"/>
                    </a:lnTo>
                    <a:lnTo>
                      <a:pt x="1273" y="438"/>
                    </a:lnTo>
                    <a:lnTo>
                      <a:pt x="1265" y="367"/>
                    </a:lnTo>
                    <a:lnTo>
                      <a:pt x="1323" y="299"/>
                    </a:lnTo>
                    <a:lnTo>
                      <a:pt x="1309" y="204"/>
                    </a:lnTo>
                    <a:lnTo>
                      <a:pt x="1262" y="183"/>
                    </a:lnTo>
                    <a:lnTo>
                      <a:pt x="1262" y="101"/>
                    </a:lnTo>
                    <a:lnTo>
                      <a:pt x="1242" y="92"/>
                    </a:lnTo>
                    <a:lnTo>
                      <a:pt x="1135" y="132"/>
                    </a:lnTo>
                    <a:lnTo>
                      <a:pt x="1102" y="116"/>
                    </a:lnTo>
                    <a:lnTo>
                      <a:pt x="1095" y="81"/>
                    </a:lnTo>
                    <a:lnTo>
                      <a:pt x="1054" y="71"/>
                    </a:lnTo>
                    <a:lnTo>
                      <a:pt x="1014" y="47"/>
                    </a:lnTo>
                    <a:lnTo>
                      <a:pt x="1007" y="13"/>
                    </a:lnTo>
                    <a:lnTo>
                      <a:pt x="938" y="27"/>
                    </a:lnTo>
                    <a:lnTo>
                      <a:pt x="905" y="0"/>
                    </a:lnTo>
                    <a:lnTo>
                      <a:pt x="833" y="30"/>
                    </a:lnTo>
                    <a:lnTo>
                      <a:pt x="592" y="64"/>
                    </a:lnTo>
                    <a:lnTo>
                      <a:pt x="581" y="78"/>
                    </a:lnTo>
                    <a:lnTo>
                      <a:pt x="422" y="82"/>
                    </a:lnTo>
                    <a:lnTo>
                      <a:pt x="348" y="1"/>
                    </a:lnTo>
                    <a:lnTo>
                      <a:pt x="304" y="35"/>
                    </a:lnTo>
                    <a:lnTo>
                      <a:pt x="224" y="36"/>
                    </a:lnTo>
                    <a:lnTo>
                      <a:pt x="209" y="64"/>
                    </a:lnTo>
                    <a:lnTo>
                      <a:pt x="81" y="472"/>
                    </a:lnTo>
                    <a:lnTo>
                      <a:pt x="0" y="878"/>
                    </a:lnTo>
                    <a:lnTo>
                      <a:pt x="204" y="1133"/>
                    </a:lnTo>
                    <a:lnTo>
                      <a:pt x="411" y="1425"/>
                    </a:lnTo>
                    <a:lnTo>
                      <a:pt x="629" y="153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70002" name="Freeform 18"/>
              <p:cNvSpPr>
                <a:spLocks/>
              </p:cNvSpPr>
              <p:nvPr/>
            </p:nvSpPr>
            <p:spPr bwMode="auto">
              <a:xfrm>
                <a:off x="4904" y="2035"/>
                <a:ext cx="287" cy="201"/>
              </a:xfrm>
              <a:custGeom>
                <a:avLst/>
                <a:gdLst>
                  <a:gd name="T0" fmla="*/ 1644 w 1721"/>
                  <a:gd name="T1" fmla="*/ 1206 h 1206"/>
                  <a:gd name="T2" fmla="*/ 1196 w 1721"/>
                  <a:gd name="T3" fmla="*/ 1201 h 1206"/>
                  <a:gd name="T4" fmla="*/ 1144 w 1721"/>
                  <a:gd name="T5" fmla="*/ 1120 h 1206"/>
                  <a:gd name="T6" fmla="*/ 1064 w 1721"/>
                  <a:gd name="T7" fmla="*/ 1054 h 1206"/>
                  <a:gd name="T8" fmla="*/ 1012 w 1721"/>
                  <a:gd name="T9" fmla="*/ 1033 h 1206"/>
                  <a:gd name="T10" fmla="*/ 669 w 1721"/>
                  <a:gd name="T11" fmla="*/ 775 h 1206"/>
                  <a:gd name="T12" fmla="*/ 589 w 1721"/>
                  <a:gd name="T13" fmla="*/ 798 h 1206"/>
                  <a:gd name="T14" fmla="*/ 418 w 1721"/>
                  <a:gd name="T15" fmla="*/ 891 h 1206"/>
                  <a:gd name="T16" fmla="*/ 167 w 1721"/>
                  <a:gd name="T17" fmla="*/ 814 h 1206"/>
                  <a:gd name="T18" fmla="*/ 56 w 1721"/>
                  <a:gd name="T19" fmla="*/ 696 h 1206"/>
                  <a:gd name="T20" fmla="*/ 37 w 1721"/>
                  <a:gd name="T21" fmla="*/ 742 h 1206"/>
                  <a:gd name="T22" fmla="*/ 75 w 1721"/>
                  <a:gd name="T23" fmla="*/ 798 h 1206"/>
                  <a:gd name="T24" fmla="*/ 54 w 1721"/>
                  <a:gd name="T25" fmla="*/ 822 h 1206"/>
                  <a:gd name="T26" fmla="*/ 25 w 1721"/>
                  <a:gd name="T27" fmla="*/ 787 h 1206"/>
                  <a:gd name="T28" fmla="*/ 0 w 1721"/>
                  <a:gd name="T29" fmla="*/ 748 h 1206"/>
                  <a:gd name="T30" fmla="*/ 17 w 1721"/>
                  <a:gd name="T31" fmla="*/ 587 h 1206"/>
                  <a:gd name="T32" fmla="*/ 136 w 1721"/>
                  <a:gd name="T33" fmla="*/ 254 h 1206"/>
                  <a:gd name="T34" fmla="*/ 139 w 1721"/>
                  <a:gd name="T35" fmla="*/ 13 h 1206"/>
                  <a:gd name="T36" fmla="*/ 208 w 1721"/>
                  <a:gd name="T37" fmla="*/ 0 h 1206"/>
                  <a:gd name="T38" fmla="*/ 267 w 1721"/>
                  <a:gd name="T39" fmla="*/ 43 h 1206"/>
                  <a:gd name="T40" fmla="*/ 705 w 1721"/>
                  <a:gd name="T41" fmla="*/ 403 h 1206"/>
                  <a:gd name="T42" fmla="*/ 766 w 1721"/>
                  <a:gd name="T43" fmla="*/ 422 h 1206"/>
                  <a:gd name="T44" fmla="*/ 787 w 1721"/>
                  <a:gd name="T45" fmla="*/ 397 h 1206"/>
                  <a:gd name="T46" fmla="*/ 959 w 1721"/>
                  <a:gd name="T47" fmla="*/ 403 h 1206"/>
                  <a:gd name="T48" fmla="*/ 1064 w 1721"/>
                  <a:gd name="T49" fmla="*/ 477 h 1206"/>
                  <a:gd name="T50" fmla="*/ 1155 w 1721"/>
                  <a:gd name="T51" fmla="*/ 591 h 1206"/>
                  <a:gd name="T52" fmla="*/ 1177 w 1721"/>
                  <a:gd name="T53" fmla="*/ 637 h 1206"/>
                  <a:gd name="T54" fmla="*/ 1196 w 1721"/>
                  <a:gd name="T55" fmla="*/ 713 h 1206"/>
                  <a:gd name="T56" fmla="*/ 1324 w 1721"/>
                  <a:gd name="T57" fmla="*/ 833 h 1206"/>
                  <a:gd name="T58" fmla="*/ 1423 w 1721"/>
                  <a:gd name="T59" fmla="*/ 845 h 1206"/>
                  <a:gd name="T60" fmla="*/ 1721 w 1721"/>
                  <a:gd name="T61" fmla="*/ 1000 h 1206"/>
                  <a:gd name="T62" fmla="*/ 1655 w 1721"/>
                  <a:gd name="T63" fmla="*/ 1153 h 1206"/>
                  <a:gd name="T64" fmla="*/ 1644 w 1721"/>
                  <a:gd name="T65" fmla="*/ 1206 h 1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721" h="1206">
                    <a:moveTo>
                      <a:pt x="1644" y="1206"/>
                    </a:moveTo>
                    <a:lnTo>
                      <a:pt x="1196" y="1201"/>
                    </a:lnTo>
                    <a:lnTo>
                      <a:pt x="1144" y="1120"/>
                    </a:lnTo>
                    <a:lnTo>
                      <a:pt x="1064" y="1054"/>
                    </a:lnTo>
                    <a:lnTo>
                      <a:pt x="1012" y="1033"/>
                    </a:lnTo>
                    <a:lnTo>
                      <a:pt x="669" y="775"/>
                    </a:lnTo>
                    <a:lnTo>
                      <a:pt x="589" y="798"/>
                    </a:lnTo>
                    <a:lnTo>
                      <a:pt x="418" y="891"/>
                    </a:lnTo>
                    <a:lnTo>
                      <a:pt x="167" y="814"/>
                    </a:lnTo>
                    <a:lnTo>
                      <a:pt x="56" y="696"/>
                    </a:lnTo>
                    <a:lnTo>
                      <a:pt x="37" y="742"/>
                    </a:lnTo>
                    <a:lnTo>
                      <a:pt x="75" y="798"/>
                    </a:lnTo>
                    <a:lnTo>
                      <a:pt x="54" y="822"/>
                    </a:lnTo>
                    <a:lnTo>
                      <a:pt x="25" y="787"/>
                    </a:lnTo>
                    <a:lnTo>
                      <a:pt x="0" y="748"/>
                    </a:lnTo>
                    <a:lnTo>
                      <a:pt x="17" y="587"/>
                    </a:lnTo>
                    <a:lnTo>
                      <a:pt x="136" y="254"/>
                    </a:lnTo>
                    <a:lnTo>
                      <a:pt x="139" y="13"/>
                    </a:lnTo>
                    <a:lnTo>
                      <a:pt x="208" y="0"/>
                    </a:lnTo>
                    <a:lnTo>
                      <a:pt x="267" y="43"/>
                    </a:lnTo>
                    <a:lnTo>
                      <a:pt x="705" y="403"/>
                    </a:lnTo>
                    <a:lnTo>
                      <a:pt x="766" y="422"/>
                    </a:lnTo>
                    <a:lnTo>
                      <a:pt x="787" y="397"/>
                    </a:lnTo>
                    <a:lnTo>
                      <a:pt x="959" y="403"/>
                    </a:lnTo>
                    <a:lnTo>
                      <a:pt x="1064" y="477"/>
                    </a:lnTo>
                    <a:lnTo>
                      <a:pt x="1155" y="591"/>
                    </a:lnTo>
                    <a:lnTo>
                      <a:pt x="1177" y="637"/>
                    </a:lnTo>
                    <a:lnTo>
                      <a:pt x="1196" y="713"/>
                    </a:lnTo>
                    <a:lnTo>
                      <a:pt x="1324" y="833"/>
                    </a:lnTo>
                    <a:lnTo>
                      <a:pt x="1423" y="845"/>
                    </a:lnTo>
                    <a:lnTo>
                      <a:pt x="1721" y="1000"/>
                    </a:lnTo>
                    <a:lnTo>
                      <a:pt x="1655" y="1153"/>
                    </a:lnTo>
                    <a:lnTo>
                      <a:pt x="1644" y="120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70003" name="Freeform 19"/>
              <p:cNvSpPr>
                <a:spLocks/>
              </p:cNvSpPr>
              <p:nvPr/>
            </p:nvSpPr>
            <p:spPr bwMode="auto">
              <a:xfrm>
                <a:off x="4764" y="1796"/>
                <a:ext cx="412" cy="306"/>
              </a:xfrm>
              <a:custGeom>
                <a:avLst/>
                <a:gdLst>
                  <a:gd name="T0" fmla="*/ 976 w 2470"/>
                  <a:gd name="T1" fmla="*/ 1446 h 1836"/>
                  <a:gd name="T2" fmla="*/ 981 w 2470"/>
                  <a:gd name="T3" fmla="*/ 1428 h 1836"/>
                  <a:gd name="T4" fmla="*/ 773 w 2470"/>
                  <a:gd name="T5" fmla="*/ 1089 h 1836"/>
                  <a:gd name="T6" fmla="*/ 714 w 2470"/>
                  <a:gd name="T7" fmla="*/ 1089 h 1836"/>
                  <a:gd name="T8" fmla="*/ 610 w 2470"/>
                  <a:gd name="T9" fmla="*/ 1013 h 1836"/>
                  <a:gd name="T10" fmla="*/ 505 w 2470"/>
                  <a:gd name="T11" fmla="*/ 1011 h 1836"/>
                  <a:gd name="T12" fmla="*/ 407 w 2470"/>
                  <a:gd name="T13" fmla="*/ 971 h 1836"/>
                  <a:gd name="T14" fmla="*/ 170 w 2470"/>
                  <a:gd name="T15" fmla="*/ 1011 h 1836"/>
                  <a:gd name="T16" fmla="*/ 144 w 2470"/>
                  <a:gd name="T17" fmla="*/ 999 h 1836"/>
                  <a:gd name="T18" fmla="*/ 123 w 2470"/>
                  <a:gd name="T19" fmla="*/ 927 h 1836"/>
                  <a:gd name="T20" fmla="*/ 0 w 2470"/>
                  <a:gd name="T21" fmla="*/ 849 h 1836"/>
                  <a:gd name="T22" fmla="*/ 397 w 2470"/>
                  <a:gd name="T23" fmla="*/ 458 h 1836"/>
                  <a:gd name="T24" fmla="*/ 525 w 2470"/>
                  <a:gd name="T25" fmla="*/ 311 h 1836"/>
                  <a:gd name="T26" fmla="*/ 585 w 2470"/>
                  <a:gd name="T27" fmla="*/ 314 h 1836"/>
                  <a:gd name="T28" fmla="*/ 610 w 2470"/>
                  <a:gd name="T29" fmla="*/ 334 h 1836"/>
                  <a:gd name="T30" fmla="*/ 636 w 2470"/>
                  <a:gd name="T31" fmla="*/ 340 h 1836"/>
                  <a:gd name="T32" fmla="*/ 955 w 2470"/>
                  <a:gd name="T33" fmla="*/ 0 h 1836"/>
                  <a:gd name="T34" fmla="*/ 1097 w 2470"/>
                  <a:gd name="T35" fmla="*/ 124 h 1836"/>
                  <a:gd name="T36" fmla="*/ 1259 w 2470"/>
                  <a:gd name="T37" fmla="*/ 311 h 1836"/>
                  <a:gd name="T38" fmla="*/ 1437 w 2470"/>
                  <a:gd name="T39" fmla="*/ 440 h 1836"/>
                  <a:gd name="T40" fmla="*/ 1468 w 2470"/>
                  <a:gd name="T41" fmla="*/ 541 h 1836"/>
                  <a:gd name="T42" fmla="*/ 1610 w 2470"/>
                  <a:gd name="T43" fmla="*/ 698 h 1836"/>
                  <a:gd name="T44" fmla="*/ 1551 w 2470"/>
                  <a:gd name="T45" fmla="*/ 816 h 1836"/>
                  <a:gd name="T46" fmla="*/ 1636 w 2470"/>
                  <a:gd name="T47" fmla="*/ 934 h 1836"/>
                  <a:gd name="T48" fmla="*/ 2176 w 2470"/>
                  <a:gd name="T49" fmla="*/ 870 h 1836"/>
                  <a:gd name="T50" fmla="*/ 2235 w 2470"/>
                  <a:gd name="T51" fmla="*/ 947 h 1836"/>
                  <a:gd name="T52" fmla="*/ 2215 w 2470"/>
                  <a:gd name="T53" fmla="*/ 1039 h 1836"/>
                  <a:gd name="T54" fmla="*/ 2158 w 2470"/>
                  <a:gd name="T55" fmla="*/ 1133 h 1836"/>
                  <a:gd name="T56" fmla="*/ 2161 w 2470"/>
                  <a:gd name="T57" fmla="*/ 1194 h 1836"/>
                  <a:gd name="T58" fmla="*/ 2220 w 2470"/>
                  <a:gd name="T59" fmla="*/ 1273 h 1836"/>
                  <a:gd name="T60" fmla="*/ 2470 w 2470"/>
                  <a:gd name="T61" fmla="*/ 1472 h 1836"/>
                  <a:gd name="T62" fmla="*/ 2412 w 2470"/>
                  <a:gd name="T63" fmla="*/ 1516 h 1836"/>
                  <a:gd name="T64" fmla="*/ 2379 w 2470"/>
                  <a:gd name="T65" fmla="*/ 1516 h 1836"/>
                  <a:gd name="T66" fmla="*/ 2326 w 2470"/>
                  <a:gd name="T67" fmla="*/ 1462 h 1836"/>
                  <a:gd name="T68" fmla="*/ 2282 w 2470"/>
                  <a:gd name="T69" fmla="*/ 1465 h 1836"/>
                  <a:gd name="T70" fmla="*/ 2259 w 2470"/>
                  <a:gd name="T71" fmla="*/ 1478 h 1836"/>
                  <a:gd name="T72" fmla="*/ 2217 w 2470"/>
                  <a:gd name="T73" fmla="*/ 1472 h 1836"/>
                  <a:gd name="T74" fmla="*/ 2189 w 2470"/>
                  <a:gd name="T75" fmla="*/ 1419 h 1836"/>
                  <a:gd name="T76" fmla="*/ 2150 w 2470"/>
                  <a:gd name="T77" fmla="*/ 1467 h 1836"/>
                  <a:gd name="T78" fmla="*/ 2104 w 2470"/>
                  <a:gd name="T79" fmla="*/ 1493 h 1836"/>
                  <a:gd name="T80" fmla="*/ 2049 w 2470"/>
                  <a:gd name="T81" fmla="*/ 1544 h 1836"/>
                  <a:gd name="T82" fmla="*/ 1890 w 2470"/>
                  <a:gd name="T83" fmla="*/ 1560 h 1836"/>
                  <a:gd name="T84" fmla="*/ 1708 w 2470"/>
                  <a:gd name="T85" fmla="*/ 1627 h 1836"/>
                  <a:gd name="T86" fmla="*/ 1602 w 2470"/>
                  <a:gd name="T87" fmla="*/ 1758 h 1836"/>
                  <a:gd name="T88" fmla="*/ 1542 w 2470"/>
                  <a:gd name="T89" fmla="*/ 1836 h 1836"/>
                  <a:gd name="T90" fmla="*/ 1473 w 2470"/>
                  <a:gd name="T91" fmla="*/ 1784 h 1836"/>
                  <a:gd name="T92" fmla="*/ 1102 w 2470"/>
                  <a:gd name="T93" fmla="*/ 1469 h 1836"/>
                  <a:gd name="T94" fmla="*/ 1046 w 2470"/>
                  <a:gd name="T95" fmla="*/ 1432 h 1836"/>
                  <a:gd name="T96" fmla="*/ 976 w 2470"/>
                  <a:gd name="T97" fmla="*/ 1446 h 18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470" h="1836">
                    <a:moveTo>
                      <a:pt x="976" y="1446"/>
                    </a:moveTo>
                    <a:lnTo>
                      <a:pt x="981" y="1428"/>
                    </a:lnTo>
                    <a:lnTo>
                      <a:pt x="773" y="1089"/>
                    </a:lnTo>
                    <a:lnTo>
                      <a:pt x="714" y="1089"/>
                    </a:lnTo>
                    <a:lnTo>
                      <a:pt x="610" y="1013"/>
                    </a:lnTo>
                    <a:lnTo>
                      <a:pt x="505" y="1011"/>
                    </a:lnTo>
                    <a:lnTo>
                      <a:pt x="407" y="971"/>
                    </a:lnTo>
                    <a:lnTo>
                      <a:pt x="170" y="1011"/>
                    </a:lnTo>
                    <a:lnTo>
                      <a:pt x="144" y="999"/>
                    </a:lnTo>
                    <a:lnTo>
                      <a:pt x="123" y="927"/>
                    </a:lnTo>
                    <a:lnTo>
                      <a:pt x="0" y="849"/>
                    </a:lnTo>
                    <a:lnTo>
                      <a:pt x="397" y="458"/>
                    </a:lnTo>
                    <a:lnTo>
                      <a:pt x="525" y="311"/>
                    </a:lnTo>
                    <a:lnTo>
                      <a:pt x="585" y="314"/>
                    </a:lnTo>
                    <a:lnTo>
                      <a:pt x="610" y="334"/>
                    </a:lnTo>
                    <a:lnTo>
                      <a:pt x="636" y="340"/>
                    </a:lnTo>
                    <a:lnTo>
                      <a:pt x="955" y="0"/>
                    </a:lnTo>
                    <a:lnTo>
                      <a:pt x="1097" y="124"/>
                    </a:lnTo>
                    <a:lnTo>
                      <a:pt x="1259" y="311"/>
                    </a:lnTo>
                    <a:lnTo>
                      <a:pt x="1437" y="440"/>
                    </a:lnTo>
                    <a:lnTo>
                      <a:pt x="1468" y="541"/>
                    </a:lnTo>
                    <a:lnTo>
                      <a:pt x="1610" y="698"/>
                    </a:lnTo>
                    <a:lnTo>
                      <a:pt x="1551" y="816"/>
                    </a:lnTo>
                    <a:lnTo>
                      <a:pt x="1636" y="934"/>
                    </a:lnTo>
                    <a:lnTo>
                      <a:pt x="2176" y="870"/>
                    </a:lnTo>
                    <a:lnTo>
                      <a:pt x="2235" y="947"/>
                    </a:lnTo>
                    <a:lnTo>
                      <a:pt x="2215" y="1039"/>
                    </a:lnTo>
                    <a:lnTo>
                      <a:pt x="2158" y="1133"/>
                    </a:lnTo>
                    <a:lnTo>
                      <a:pt x="2161" y="1194"/>
                    </a:lnTo>
                    <a:lnTo>
                      <a:pt x="2220" y="1273"/>
                    </a:lnTo>
                    <a:lnTo>
                      <a:pt x="2470" y="1472"/>
                    </a:lnTo>
                    <a:lnTo>
                      <a:pt x="2412" y="1516"/>
                    </a:lnTo>
                    <a:lnTo>
                      <a:pt x="2379" y="1516"/>
                    </a:lnTo>
                    <a:lnTo>
                      <a:pt x="2326" y="1462"/>
                    </a:lnTo>
                    <a:lnTo>
                      <a:pt x="2282" y="1465"/>
                    </a:lnTo>
                    <a:lnTo>
                      <a:pt x="2259" y="1478"/>
                    </a:lnTo>
                    <a:lnTo>
                      <a:pt x="2217" y="1472"/>
                    </a:lnTo>
                    <a:lnTo>
                      <a:pt x="2189" y="1419"/>
                    </a:lnTo>
                    <a:lnTo>
                      <a:pt x="2150" y="1467"/>
                    </a:lnTo>
                    <a:lnTo>
                      <a:pt x="2104" y="1493"/>
                    </a:lnTo>
                    <a:lnTo>
                      <a:pt x="2049" y="1544"/>
                    </a:lnTo>
                    <a:lnTo>
                      <a:pt x="1890" y="1560"/>
                    </a:lnTo>
                    <a:lnTo>
                      <a:pt x="1708" y="1627"/>
                    </a:lnTo>
                    <a:lnTo>
                      <a:pt x="1602" y="1758"/>
                    </a:lnTo>
                    <a:lnTo>
                      <a:pt x="1542" y="1836"/>
                    </a:lnTo>
                    <a:lnTo>
                      <a:pt x="1473" y="1784"/>
                    </a:lnTo>
                    <a:lnTo>
                      <a:pt x="1102" y="1469"/>
                    </a:lnTo>
                    <a:lnTo>
                      <a:pt x="1046" y="1432"/>
                    </a:lnTo>
                    <a:lnTo>
                      <a:pt x="976" y="144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170004" name="Text Box 20"/>
          <p:cNvSpPr txBox="1">
            <a:spLocks noChangeArrowheads="1"/>
          </p:cNvSpPr>
          <p:nvPr/>
        </p:nvSpPr>
        <p:spPr bwMode="auto">
          <a:xfrm>
            <a:off x="117475" y="1412875"/>
            <a:ext cx="3590925" cy="121571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700" dirty="0">
                <a:solidFill>
                  <a:srgbClr val="066168"/>
                </a:solidFill>
                <a:latin typeface="Verdana" pitchFamily="34" charset="0"/>
              </a:rPr>
              <a:t>13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 municípios:</a:t>
            </a:r>
          </a:p>
          <a:p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Jaguaribe, Capistrano, Russas, Varjota, Sobral, Porteiras, Missão Velha, Mauriti, Jati, Iguatu, 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Brejo Santo,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Baturité, Limoeiro do Norte</a:t>
            </a:r>
          </a:p>
        </p:txBody>
      </p:sp>
      <p:sp>
        <p:nvSpPr>
          <p:cNvPr id="170005" name="Text Box 21"/>
          <p:cNvSpPr txBox="1">
            <a:spLocks noChangeArrowheads="1"/>
          </p:cNvSpPr>
          <p:nvPr/>
        </p:nvSpPr>
        <p:spPr bwMode="auto">
          <a:xfrm>
            <a:off x="117475" y="2611438"/>
            <a:ext cx="2492375" cy="3508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700">
                <a:solidFill>
                  <a:srgbClr val="066168"/>
                </a:solidFill>
                <a:latin typeface="Verdana" pitchFamily="34" charset="0"/>
              </a:rPr>
              <a:t>85 ha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de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área plantada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</a:p>
        </p:txBody>
      </p:sp>
      <p:sp>
        <p:nvSpPr>
          <p:cNvPr id="170006" name="Line 22"/>
          <p:cNvSpPr>
            <a:spLocks noChangeShapeType="1"/>
          </p:cNvSpPr>
          <p:nvPr/>
        </p:nvSpPr>
        <p:spPr bwMode="auto">
          <a:xfrm>
            <a:off x="146050" y="2613025"/>
            <a:ext cx="34178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70007" name="Line 23"/>
          <p:cNvSpPr>
            <a:spLocks noChangeShapeType="1"/>
          </p:cNvSpPr>
          <p:nvPr/>
        </p:nvSpPr>
        <p:spPr bwMode="auto">
          <a:xfrm>
            <a:off x="146050" y="2960688"/>
            <a:ext cx="34178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70008" name="Text Box 24"/>
          <p:cNvSpPr txBox="1">
            <a:spLocks noChangeArrowheads="1"/>
          </p:cNvSpPr>
          <p:nvPr/>
        </p:nvSpPr>
        <p:spPr bwMode="auto">
          <a:xfrm>
            <a:off x="117475" y="2959100"/>
            <a:ext cx="2216150" cy="3508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700">
                <a:solidFill>
                  <a:srgbClr val="066168"/>
                </a:solidFill>
                <a:latin typeface="Verdana" pitchFamily="34" charset="0"/>
              </a:rPr>
              <a:t>1.770,00 t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colhidas</a:t>
            </a:r>
          </a:p>
        </p:txBody>
      </p:sp>
      <p:sp>
        <p:nvSpPr>
          <p:cNvPr id="170009" name="Text Box 25"/>
          <p:cNvSpPr txBox="1">
            <a:spLocks noChangeArrowheads="1"/>
          </p:cNvSpPr>
          <p:nvPr/>
        </p:nvSpPr>
        <p:spPr bwMode="auto">
          <a:xfrm>
            <a:off x="117475" y="3306763"/>
            <a:ext cx="2732088" cy="3508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700">
                <a:solidFill>
                  <a:srgbClr val="066168"/>
                </a:solidFill>
                <a:latin typeface="Verdana" pitchFamily="34" charset="0"/>
              </a:rPr>
              <a:t>R$ 21.388,00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valor VBP</a:t>
            </a:r>
          </a:p>
        </p:txBody>
      </p:sp>
      <p:sp>
        <p:nvSpPr>
          <p:cNvPr id="170010" name="Line 26"/>
          <p:cNvSpPr>
            <a:spLocks noChangeShapeType="1"/>
          </p:cNvSpPr>
          <p:nvPr/>
        </p:nvSpPr>
        <p:spPr bwMode="auto">
          <a:xfrm>
            <a:off x="146050" y="3308350"/>
            <a:ext cx="34178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170011" name="Group 27"/>
          <p:cNvGrpSpPr>
            <a:grpSpLocks/>
          </p:cNvGrpSpPr>
          <p:nvPr/>
        </p:nvGrpSpPr>
        <p:grpSpPr bwMode="auto">
          <a:xfrm>
            <a:off x="7188200" y="1536700"/>
            <a:ext cx="1814513" cy="642938"/>
            <a:chOff x="4528" y="968"/>
            <a:chExt cx="1143" cy="405"/>
          </a:xfrm>
        </p:grpSpPr>
        <p:grpSp>
          <p:nvGrpSpPr>
            <p:cNvPr id="170012" name="Group 28"/>
            <p:cNvGrpSpPr>
              <a:grpSpLocks/>
            </p:cNvGrpSpPr>
            <p:nvPr/>
          </p:nvGrpSpPr>
          <p:grpSpPr bwMode="auto">
            <a:xfrm>
              <a:off x="4528" y="968"/>
              <a:ext cx="1143" cy="405"/>
              <a:chOff x="4377" y="1058"/>
              <a:chExt cx="1143" cy="405"/>
            </a:xfrm>
          </p:grpSpPr>
          <p:sp>
            <p:nvSpPr>
              <p:cNvPr id="170013" name="Freeform 29"/>
              <p:cNvSpPr>
                <a:spLocks/>
              </p:cNvSpPr>
              <p:nvPr/>
            </p:nvSpPr>
            <p:spPr bwMode="auto">
              <a:xfrm>
                <a:off x="4638" y="1371"/>
                <a:ext cx="573" cy="64"/>
              </a:xfrm>
              <a:custGeom>
                <a:avLst/>
                <a:gdLst>
                  <a:gd name="T0" fmla="*/ 0 w 603"/>
                  <a:gd name="T1" fmla="*/ 0 h 88"/>
                  <a:gd name="T2" fmla="*/ 162 w 603"/>
                  <a:gd name="T3" fmla="*/ 84 h 88"/>
                  <a:gd name="T4" fmla="*/ 603 w 603"/>
                  <a:gd name="T5" fmla="*/ 8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03" h="88">
                    <a:moveTo>
                      <a:pt x="0" y="0"/>
                    </a:moveTo>
                    <a:lnTo>
                      <a:pt x="162" y="84"/>
                    </a:lnTo>
                    <a:lnTo>
                      <a:pt x="603" y="88"/>
                    </a:lnTo>
                  </a:path>
                </a:pathLst>
              </a:custGeom>
              <a:noFill/>
              <a:ln w="19050" cap="flat" cmpd="sng">
                <a:solidFill>
                  <a:srgbClr val="8FC663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8FC663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451874" name="Text Box 290"/>
              <p:cNvSpPr txBox="1">
                <a:spLocks noChangeArrowheads="1"/>
              </p:cNvSpPr>
              <p:nvPr/>
            </p:nvSpPr>
            <p:spPr bwMode="auto">
              <a:xfrm>
                <a:off x="4771" y="1319"/>
                <a:ext cx="694" cy="1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900">
                    <a:solidFill>
                      <a:srgbClr val="066168"/>
                    </a:solidFill>
                    <a:latin typeface="Verdana" pitchFamily="34" charset="0"/>
                  </a:rPr>
                  <a:t>Fortaleza</a:t>
                </a:r>
              </a:p>
            </p:txBody>
          </p:sp>
          <p:sp>
            <p:nvSpPr>
              <p:cNvPr id="170015" name="Text Box 31"/>
              <p:cNvSpPr txBox="1">
                <a:spLocks noChangeArrowheads="1"/>
              </p:cNvSpPr>
              <p:nvPr/>
            </p:nvSpPr>
            <p:spPr bwMode="auto">
              <a:xfrm>
                <a:off x="4426" y="1058"/>
                <a:ext cx="751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800" b="0">
                    <a:solidFill>
                      <a:srgbClr val="066168"/>
                    </a:solidFill>
                    <a:latin typeface="Verdana" pitchFamily="34" charset="0"/>
                  </a:rPr>
                  <a:t>Porto do Pecém</a:t>
                </a:r>
              </a:p>
            </p:txBody>
          </p:sp>
          <p:pic>
            <p:nvPicPr>
              <p:cNvPr id="170016" name="Picture 32" descr="Imagem3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77" y="1142"/>
                <a:ext cx="162" cy="10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70017" name="Text Box 33"/>
              <p:cNvSpPr txBox="1">
                <a:spLocks noChangeArrowheads="1"/>
              </p:cNvSpPr>
              <p:nvPr/>
            </p:nvSpPr>
            <p:spPr bwMode="auto">
              <a:xfrm>
                <a:off x="4667" y="1171"/>
                <a:ext cx="853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800" b="0">
                    <a:solidFill>
                      <a:srgbClr val="066168"/>
                    </a:solidFill>
                    <a:latin typeface="Verdana" pitchFamily="34" charset="0"/>
                  </a:rPr>
                  <a:t>Porto do Mucuripe</a:t>
                </a:r>
              </a:p>
            </p:txBody>
          </p:sp>
          <p:pic>
            <p:nvPicPr>
              <p:cNvPr id="170018" name="Picture 34" descr="Imagem3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41" y="1249"/>
                <a:ext cx="156" cy="10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170019" name="Freeform 35"/>
            <p:cNvSpPr>
              <a:spLocks noChangeAspect="1"/>
            </p:cNvSpPr>
            <p:nvPr/>
          </p:nvSpPr>
          <p:spPr bwMode="auto">
            <a:xfrm>
              <a:off x="4663" y="1249"/>
              <a:ext cx="137" cy="110"/>
            </a:xfrm>
            <a:custGeom>
              <a:avLst/>
              <a:gdLst>
                <a:gd name="T0" fmla="*/ 525 w 926"/>
                <a:gd name="T1" fmla="*/ 750 h 750"/>
                <a:gd name="T2" fmla="*/ 461 w 926"/>
                <a:gd name="T3" fmla="*/ 649 h 750"/>
                <a:gd name="T4" fmla="*/ 339 w 926"/>
                <a:gd name="T5" fmla="*/ 570 h 750"/>
                <a:gd name="T6" fmla="*/ 315 w 926"/>
                <a:gd name="T7" fmla="*/ 543 h 750"/>
                <a:gd name="T8" fmla="*/ 280 w 926"/>
                <a:gd name="T9" fmla="*/ 544 h 750"/>
                <a:gd name="T10" fmla="*/ 270 w 926"/>
                <a:gd name="T11" fmla="*/ 570 h 750"/>
                <a:gd name="T12" fmla="*/ 253 w 926"/>
                <a:gd name="T13" fmla="*/ 566 h 750"/>
                <a:gd name="T14" fmla="*/ 0 w 926"/>
                <a:gd name="T15" fmla="*/ 354 h 750"/>
                <a:gd name="T16" fmla="*/ 148 w 926"/>
                <a:gd name="T17" fmla="*/ 198 h 750"/>
                <a:gd name="T18" fmla="*/ 156 w 926"/>
                <a:gd name="T19" fmla="*/ 158 h 750"/>
                <a:gd name="T20" fmla="*/ 92 w 926"/>
                <a:gd name="T21" fmla="*/ 106 h 750"/>
                <a:gd name="T22" fmla="*/ 96 w 926"/>
                <a:gd name="T23" fmla="*/ 42 h 750"/>
                <a:gd name="T24" fmla="*/ 186 w 926"/>
                <a:gd name="T25" fmla="*/ 40 h 750"/>
                <a:gd name="T26" fmla="*/ 222 w 926"/>
                <a:gd name="T27" fmla="*/ 0 h 750"/>
                <a:gd name="T28" fmla="*/ 418 w 926"/>
                <a:gd name="T29" fmla="*/ 89 h 750"/>
                <a:gd name="T30" fmla="*/ 492 w 926"/>
                <a:gd name="T31" fmla="*/ 82 h 750"/>
                <a:gd name="T32" fmla="*/ 613 w 926"/>
                <a:gd name="T33" fmla="*/ 124 h 750"/>
                <a:gd name="T34" fmla="*/ 643 w 926"/>
                <a:gd name="T35" fmla="*/ 38 h 750"/>
                <a:gd name="T36" fmla="*/ 742 w 926"/>
                <a:gd name="T37" fmla="*/ 179 h 750"/>
                <a:gd name="T38" fmla="*/ 926 w 926"/>
                <a:gd name="T39" fmla="*/ 476 h 750"/>
                <a:gd name="T40" fmla="*/ 859 w 926"/>
                <a:gd name="T41" fmla="*/ 481 h 750"/>
                <a:gd name="T42" fmla="*/ 856 w 926"/>
                <a:gd name="T43" fmla="*/ 467 h 750"/>
                <a:gd name="T44" fmla="*/ 828 w 926"/>
                <a:gd name="T45" fmla="*/ 441 h 750"/>
                <a:gd name="T46" fmla="*/ 772 w 926"/>
                <a:gd name="T47" fmla="*/ 432 h 750"/>
                <a:gd name="T48" fmla="*/ 761 w 926"/>
                <a:gd name="T49" fmla="*/ 458 h 750"/>
                <a:gd name="T50" fmla="*/ 764 w 926"/>
                <a:gd name="T51" fmla="*/ 544 h 750"/>
                <a:gd name="T52" fmla="*/ 737 w 926"/>
                <a:gd name="T53" fmla="*/ 575 h 750"/>
                <a:gd name="T54" fmla="*/ 715 w 926"/>
                <a:gd name="T55" fmla="*/ 585 h 750"/>
                <a:gd name="T56" fmla="*/ 678 w 926"/>
                <a:gd name="T57" fmla="*/ 562 h 750"/>
                <a:gd name="T58" fmla="*/ 633 w 926"/>
                <a:gd name="T59" fmla="*/ 594 h 750"/>
                <a:gd name="T60" fmla="*/ 525 w 926"/>
                <a:gd name="T61" fmla="*/ 750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26" h="750">
                  <a:moveTo>
                    <a:pt x="525" y="750"/>
                  </a:moveTo>
                  <a:lnTo>
                    <a:pt x="461" y="649"/>
                  </a:lnTo>
                  <a:lnTo>
                    <a:pt x="339" y="570"/>
                  </a:lnTo>
                  <a:lnTo>
                    <a:pt x="315" y="543"/>
                  </a:lnTo>
                  <a:lnTo>
                    <a:pt x="280" y="544"/>
                  </a:lnTo>
                  <a:lnTo>
                    <a:pt x="270" y="570"/>
                  </a:lnTo>
                  <a:lnTo>
                    <a:pt x="253" y="566"/>
                  </a:lnTo>
                  <a:lnTo>
                    <a:pt x="0" y="354"/>
                  </a:lnTo>
                  <a:lnTo>
                    <a:pt x="148" y="198"/>
                  </a:lnTo>
                  <a:lnTo>
                    <a:pt x="156" y="158"/>
                  </a:lnTo>
                  <a:lnTo>
                    <a:pt x="92" y="106"/>
                  </a:lnTo>
                  <a:lnTo>
                    <a:pt x="96" y="42"/>
                  </a:lnTo>
                  <a:lnTo>
                    <a:pt x="186" y="40"/>
                  </a:lnTo>
                  <a:lnTo>
                    <a:pt x="222" y="0"/>
                  </a:lnTo>
                  <a:lnTo>
                    <a:pt x="418" y="89"/>
                  </a:lnTo>
                  <a:lnTo>
                    <a:pt x="492" y="82"/>
                  </a:lnTo>
                  <a:lnTo>
                    <a:pt x="613" y="124"/>
                  </a:lnTo>
                  <a:lnTo>
                    <a:pt x="643" y="38"/>
                  </a:lnTo>
                  <a:lnTo>
                    <a:pt x="742" y="179"/>
                  </a:lnTo>
                  <a:lnTo>
                    <a:pt x="926" y="476"/>
                  </a:lnTo>
                  <a:lnTo>
                    <a:pt x="859" y="481"/>
                  </a:lnTo>
                  <a:lnTo>
                    <a:pt x="856" y="467"/>
                  </a:lnTo>
                  <a:lnTo>
                    <a:pt x="828" y="441"/>
                  </a:lnTo>
                  <a:lnTo>
                    <a:pt x="772" y="432"/>
                  </a:lnTo>
                  <a:lnTo>
                    <a:pt x="761" y="458"/>
                  </a:lnTo>
                  <a:lnTo>
                    <a:pt x="764" y="544"/>
                  </a:lnTo>
                  <a:lnTo>
                    <a:pt x="737" y="575"/>
                  </a:lnTo>
                  <a:lnTo>
                    <a:pt x="715" y="585"/>
                  </a:lnTo>
                  <a:lnTo>
                    <a:pt x="678" y="562"/>
                  </a:lnTo>
                  <a:lnTo>
                    <a:pt x="633" y="594"/>
                  </a:lnTo>
                  <a:lnTo>
                    <a:pt x="525" y="750"/>
                  </a:lnTo>
                  <a:close/>
                </a:path>
              </a:pathLst>
            </a:custGeom>
            <a:noFill/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fol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70020" name="Freeform 36"/>
            <p:cNvSpPr>
              <a:spLocks noChangeAspect="1"/>
            </p:cNvSpPr>
            <p:nvPr/>
          </p:nvSpPr>
          <p:spPr bwMode="auto">
            <a:xfrm>
              <a:off x="4663" y="1249"/>
              <a:ext cx="137" cy="110"/>
            </a:xfrm>
            <a:custGeom>
              <a:avLst/>
              <a:gdLst>
                <a:gd name="T0" fmla="*/ 525 w 926"/>
                <a:gd name="T1" fmla="*/ 750 h 750"/>
                <a:gd name="T2" fmla="*/ 461 w 926"/>
                <a:gd name="T3" fmla="*/ 649 h 750"/>
                <a:gd name="T4" fmla="*/ 339 w 926"/>
                <a:gd name="T5" fmla="*/ 570 h 750"/>
                <a:gd name="T6" fmla="*/ 315 w 926"/>
                <a:gd name="T7" fmla="*/ 543 h 750"/>
                <a:gd name="T8" fmla="*/ 280 w 926"/>
                <a:gd name="T9" fmla="*/ 544 h 750"/>
                <a:gd name="T10" fmla="*/ 270 w 926"/>
                <a:gd name="T11" fmla="*/ 570 h 750"/>
                <a:gd name="T12" fmla="*/ 253 w 926"/>
                <a:gd name="T13" fmla="*/ 566 h 750"/>
                <a:gd name="T14" fmla="*/ 0 w 926"/>
                <a:gd name="T15" fmla="*/ 354 h 750"/>
                <a:gd name="T16" fmla="*/ 148 w 926"/>
                <a:gd name="T17" fmla="*/ 198 h 750"/>
                <a:gd name="T18" fmla="*/ 156 w 926"/>
                <a:gd name="T19" fmla="*/ 158 h 750"/>
                <a:gd name="T20" fmla="*/ 92 w 926"/>
                <a:gd name="T21" fmla="*/ 106 h 750"/>
                <a:gd name="T22" fmla="*/ 96 w 926"/>
                <a:gd name="T23" fmla="*/ 42 h 750"/>
                <a:gd name="T24" fmla="*/ 186 w 926"/>
                <a:gd name="T25" fmla="*/ 40 h 750"/>
                <a:gd name="T26" fmla="*/ 222 w 926"/>
                <a:gd name="T27" fmla="*/ 0 h 750"/>
                <a:gd name="T28" fmla="*/ 418 w 926"/>
                <a:gd name="T29" fmla="*/ 89 h 750"/>
                <a:gd name="T30" fmla="*/ 492 w 926"/>
                <a:gd name="T31" fmla="*/ 82 h 750"/>
                <a:gd name="T32" fmla="*/ 613 w 926"/>
                <a:gd name="T33" fmla="*/ 124 h 750"/>
                <a:gd name="T34" fmla="*/ 643 w 926"/>
                <a:gd name="T35" fmla="*/ 38 h 750"/>
                <a:gd name="T36" fmla="*/ 742 w 926"/>
                <a:gd name="T37" fmla="*/ 179 h 750"/>
                <a:gd name="T38" fmla="*/ 926 w 926"/>
                <a:gd name="T39" fmla="*/ 476 h 750"/>
                <a:gd name="T40" fmla="*/ 859 w 926"/>
                <a:gd name="T41" fmla="*/ 481 h 750"/>
                <a:gd name="T42" fmla="*/ 856 w 926"/>
                <a:gd name="T43" fmla="*/ 467 h 750"/>
                <a:gd name="T44" fmla="*/ 828 w 926"/>
                <a:gd name="T45" fmla="*/ 441 h 750"/>
                <a:gd name="T46" fmla="*/ 772 w 926"/>
                <a:gd name="T47" fmla="*/ 432 h 750"/>
                <a:gd name="T48" fmla="*/ 761 w 926"/>
                <a:gd name="T49" fmla="*/ 458 h 750"/>
                <a:gd name="T50" fmla="*/ 764 w 926"/>
                <a:gd name="T51" fmla="*/ 544 h 750"/>
                <a:gd name="T52" fmla="*/ 737 w 926"/>
                <a:gd name="T53" fmla="*/ 575 h 750"/>
                <a:gd name="T54" fmla="*/ 715 w 926"/>
                <a:gd name="T55" fmla="*/ 585 h 750"/>
                <a:gd name="T56" fmla="*/ 678 w 926"/>
                <a:gd name="T57" fmla="*/ 562 h 750"/>
                <a:gd name="T58" fmla="*/ 633 w 926"/>
                <a:gd name="T59" fmla="*/ 594 h 750"/>
                <a:gd name="T60" fmla="*/ 525 w 926"/>
                <a:gd name="T61" fmla="*/ 750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26" h="750">
                  <a:moveTo>
                    <a:pt x="525" y="750"/>
                  </a:moveTo>
                  <a:lnTo>
                    <a:pt x="461" y="649"/>
                  </a:lnTo>
                  <a:lnTo>
                    <a:pt x="339" y="570"/>
                  </a:lnTo>
                  <a:lnTo>
                    <a:pt x="315" y="543"/>
                  </a:lnTo>
                  <a:lnTo>
                    <a:pt x="280" y="544"/>
                  </a:lnTo>
                  <a:lnTo>
                    <a:pt x="270" y="570"/>
                  </a:lnTo>
                  <a:lnTo>
                    <a:pt x="253" y="566"/>
                  </a:lnTo>
                  <a:lnTo>
                    <a:pt x="0" y="354"/>
                  </a:lnTo>
                  <a:lnTo>
                    <a:pt x="148" y="198"/>
                  </a:lnTo>
                  <a:lnTo>
                    <a:pt x="156" y="158"/>
                  </a:lnTo>
                  <a:lnTo>
                    <a:pt x="92" y="106"/>
                  </a:lnTo>
                  <a:lnTo>
                    <a:pt x="96" y="42"/>
                  </a:lnTo>
                  <a:lnTo>
                    <a:pt x="186" y="40"/>
                  </a:lnTo>
                  <a:lnTo>
                    <a:pt x="222" y="0"/>
                  </a:lnTo>
                  <a:lnTo>
                    <a:pt x="418" y="89"/>
                  </a:lnTo>
                  <a:lnTo>
                    <a:pt x="492" y="82"/>
                  </a:lnTo>
                  <a:lnTo>
                    <a:pt x="613" y="124"/>
                  </a:lnTo>
                  <a:lnTo>
                    <a:pt x="643" y="38"/>
                  </a:lnTo>
                  <a:lnTo>
                    <a:pt x="742" y="179"/>
                  </a:lnTo>
                  <a:lnTo>
                    <a:pt x="926" y="476"/>
                  </a:lnTo>
                  <a:lnTo>
                    <a:pt x="859" y="481"/>
                  </a:lnTo>
                  <a:lnTo>
                    <a:pt x="856" y="467"/>
                  </a:lnTo>
                  <a:lnTo>
                    <a:pt x="828" y="441"/>
                  </a:lnTo>
                  <a:lnTo>
                    <a:pt x="772" y="432"/>
                  </a:lnTo>
                  <a:lnTo>
                    <a:pt x="761" y="458"/>
                  </a:lnTo>
                  <a:lnTo>
                    <a:pt x="764" y="544"/>
                  </a:lnTo>
                  <a:lnTo>
                    <a:pt x="737" y="575"/>
                  </a:lnTo>
                  <a:lnTo>
                    <a:pt x="715" y="585"/>
                  </a:lnTo>
                  <a:lnTo>
                    <a:pt x="678" y="562"/>
                  </a:lnTo>
                  <a:lnTo>
                    <a:pt x="633" y="594"/>
                  </a:lnTo>
                  <a:lnTo>
                    <a:pt x="525" y="750"/>
                  </a:lnTo>
                  <a:close/>
                </a:path>
              </a:pathLst>
            </a:custGeom>
            <a:noFill/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fol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pic>
        <p:nvPicPr>
          <p:cNvPr id="170021" name="Picture 37" descr="alimentos-frutas_uvas"/>
          <p:cNvPicPr>
            <a:picLocks noChangeAspect="1" noChangeArrowheads="1"/>
          </p:cNvPicPr>
          <p:nvPr/>
        </p:nvPicPr>
        <p:blipFill>
          <a:blip r:embed="rId6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6600" y="4652963"/>
            <a:ext cx="2006600" cy="15446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70022" name="Rectangle 38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FRUTICULTURA NO CEARÁ</a:t>
            </a:r>
          </a:p>
        </p:txBody>
      </p:sp>
      <p:sp>
        <p:nvSpPr>
          <p:cNvPr id="170023" name="Text Box 39"/>
          <p:cNvSpPr txBox="1">
            <a:spLocks noChangeArrowheads="1"/>
          </p:cNvSpPr>
          <p:nvPr/>
        </p:nvSpPr>
        <p:spPr bwMode="auto">
          <a:xfrm rot="5400000" flipH="1">
            <a:off x="7839869" y="4887119"/>
            <a:ext cx="2441575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pt-BR" sz="800">
                <a:solidFill>
                  <a:srgbClr val="066168"/>
                </a:solidFill>
                <a:latin typeface="Verdana" pitchFamily="34" charset="0"/>
              </a:rPr>
              <a:t>Fonte: IBGE/2011 | Elaboração: ADECE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9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1699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9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300"/>
                                        <p:tgtEl>
                                          <p:spTgt spid="1699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0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1700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0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400"/>
                                        <p:tgtEl>
                                          <p:spTgt spid="1700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1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0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1700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0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400"/>
                                        <p:tgtEl>
                                          <p:spTgt spid="1700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1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0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300"/>
                                        <p:tgtEl>
                                          <p:spTgt spid="1700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0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400"/>
                                        <p:tgtEl>
                                          <p:spTgt spid="1700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1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0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300"/>
                                        <p:tgtEl>
                                          <p:spTgt spid="1700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47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0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700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700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700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3" presetClass="entr" presetSubtype="16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9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699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699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0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300"/>
                                        <p:tgtEl>
                                          <p:spTgt spid="1700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9988" grpId="0"/>
      <p:bldP spid="169989" grpId="0" animBg="1"/>
      <p:bldP spid="170004" grpId="0"/>
      <p:bldP spid="170005" grpId="0"/>
      <p:bldP spid="170006" grpId="0" animBg="1"/>
      <p:bldP spid="170007" grpId="0" animBg="1"/>
      <p:bldP spid="170008" grpId="0"/>
      <p:bldP spid="170009" grpId="0"/>
      <p:bldP spid="170010" grpId="0" animBg="1"/>
      <p:bldP spid="170023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2034" name="Group 2"/>
          <p:cNvGrpSpPr>
            <a:grpSpLocks/>
          </p:cNvGrpSpPr>
          <p:nvPr/>
        </p:nvGrpSpPr>
        <p:grpSpPr bwMode="auto">
          <a:xfrm>
            <a:off x="0" y="488950"/>
            <a:ext cx="3924300" cy="417513"/>
            <a:chOff x="0" y="308"/>
            <a:chExt cx="2472" cy="276"/>
          </a:xfrm>
        </p:grpSpPr>
        <p:sp>
          <p:nvSpPr>
            <p:cNvPr id="172035" name="Rectangle 3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72036" name="Rectangle 4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72037" name="Rectangle 5"/>
            <p:cNvSpPr>
              <a:spLocks noChangeArrowheads="1"/>
            </p:cNvSpPr>
            <p:nvPr/>
          </p:nvSpPr>
          <p:spPr bwMode="auto">
            <a:xfrm>
              <a:off x="0" y="331"/>
              <a:ext cx="2404" cy="2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800">
                  <a:solidFill>
                    <a:schemeClr val="bg1"/>
                  </a:solidFill>
                  <a:latin typeface="Verdana" pitchFamily="34" charset="0"/>
                </a:rPr>
                <a:t>FRUTAS DO CEARÁ</a:t>
              </a:r>
            </a:p>
          </p:txBody>
        </p:sp>
      </p:grpSp>
      <p:pic>
        <p:nvPicPr>
          <p:cNvPr id="172038" name="Picture 6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97400" y="1489075"/>
            <a:ext cx="4421188" cy="49260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72039" name="Picture 7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4300" y="1436688"/>
            <a:ext cx="4306888" cy="3860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pSp>
        <p:nvGrpSpPr>
          <p:cNvPr id="172040" name="Group 8"/>
          <p:cNvGrpSpPr>
            <a:grpSpLocks/>
          </p:cNvGrpSpPr>
          <p:nvPr/>
        </p:nvGrpSpPr>
        <p:grpSpPr bwMode="auto">
          <a:xfrm>
            <a:off x="3448050" y="1492250"/>
            <a:ext cx="1084263" cy="3719513"/>
            <a:chOff x="2172" y="940"/>
            <a:chExt cx="683" cy="2343"/>
          </a:xfrm>
        </p:grpSpPr>
        <p:sp>
          <p:nvSpPr>
            <p:cNvPr id="172041" name="Rectangle 9"/>
            <p:cNvSpPr>
              <a:spLocks noChangeArrowheads="1"/>
            </p:cNvSpPr>
            <p:nvPr/>
          </p:nvSpPr>
          <p:spPr bwMode="auto">
            <a:xfrm>
              <a:off x="2303" y="964"/>
              <a:ext cx="438" cy="2319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endParaRPr lang="pt-BR" sz="1000"/>
            </a:p>
          </p:txBody>
        </p:sp>
        <p:sp>
          <p:nvSpPr>
            <p:cNvPr id="172042" name="Text Box 10"/>
            <p:cNvSpPr txBox="1">
              <a:spLocks noChangeArrowheads="1"/>
            </p:cNvSpPr>
            <p:nvPr/>
          </p:nvSpPr>
          <p:spPr bwMode="auto">
            <a:xfrm>
              <a:off x="2172" y="1036"/>
              <a:ext cx="65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1000">
                  <a:solidFill>
                    <a:schemeClr val="bg1"/>
                  </a:solidFill>
                </a:rPr>
                <a:t> Brasil</a:t>
              </a:r>
            </a:p>
          </p:txBody>
        </p:sp>
        <p:sp>
          <p:nvSpPr>
            <p:cNvPr id="172043" name="Text Box 11"/>
            <p:cNvSpPr txBox="1">
              <a:spLocks noChangeArrowheads="1"/>
            </p:cNvSpPr>
            <p:nvPr/>
          </p:nvSpPr>
          <p:spPr bwMode="auto">
            <a:xfrm>
              <a:off x="2200" y="940"/>
              <a:ext cx="655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1000">
                  <a:solidFill>
                    <a:schemeClr val="bg1"/>
                  </a:solidFill>
                </a:rPr>
                <a:t>Ranking</a:t>
              </a:r>
            </a:p>
          </p:txBody>
        </p:sp>
      </p:grpSp>
      <p:grpSp>
        <p:nvGrpSpPr>
          <p:cNvPr id="172044" name="Group 12"/>
          <p:cNvGrpSpPr>
            <a:grpSpLocks/>
          </p:cNvGrpSpPr>
          <p:nvPr/>
        </p:nvGrpSpPr>
        <p:grpSpPr bwMode="auto">
          <a:xfrm>
            <a:off x="2930525" y="1530350"/>
            <a:ext cx="763588" cy="3681413"/>
            <a:chOff x="1846" y="964"/>
            <a:chExt cx="481" cy="2319"/>
          </a:xfrm>
        </p:grpSpPr>
        <p:sp>
          <p:nvSpPr>
            <p:cNvPr id="172045" name="Rectangle 13"/>
            <p:cNvSpPr>
              <a:spLocks noChangeArrowheads="1"/>
            </p:cNvSpPr>
            <p:nvPr/>
          </p:nvSpPr>
          <p:spPr bwMode="auto">
            <a:xfrm>
              <a:off x="1910" y="964"/>
              <a:ext cx="350" cy="2319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72046" name="Text Box 14"/>
            <p:cNvSpPr txBox="1">
              <a:spLocks noChangeArrowheads="1"/>
            </p:cNvSpPr>
            <p:nvPr/>
          </p:nvSpPr>
          <p:spPr bwMode="auto">
            <a:xfrm>
              <a:off x="1846" y="995"/>
              <a:ext cx="48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1000">
                  <a:solidFill>
                    <a:schemeClr val="bg1"/>
                  </a:solidFill>
                </a:rPr>
                <a:t>% /BR</a:t>
              </a:r>
            </a:p>
          </p:txBody>
        </p:sp>
      </p:grpSp>
      <p:grpSp>
        <p:nvGrpSpPr>
          <p:cNvPr id="172047" name="Group 15"/>
          <p:cNvGrpSpPr>
            <a:grpSpLocks/>
          </p:cNvGrpSpPr>
          <p:nvPr/>
        </p:nvGrpSpPr>
        <p:grpSpPr bwMode="auto">
          <a:xfrm>
            <a:off x="184150" y="1530351"/>
            <a:ext cx="1666875" cy="3681413"/>
            <a:chOff x="116" y="964"/>
            <a:chExt cx="1050" cy="2319"/>
          </a:xfrm>
        </p:grpSpPr>
        <p:sp>
          <p:nvSpPr>
            <p:cNvPr id="172048" name="Rectangle 16"/>
            <p:cNvSpPr>
              <a:spLocks noChangeArrowheads="1"/>
            </p:cNvSpPr>
            <p:nvPr/>
          </p:nvSpPr>
          <p:spPr bwMode="auto">
            <a:xfrm>
              <a:off x="116" y="964"/>
              <a:ext cx="1050" cy="2319"/>
            </a:xfrm>
            <a:prstGeom prst="rect">
              <a:avLst/>
            </a:prstGeom>
            <a:solidFill>
              <a:srgbClr val="04474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72049" name="Text Box 17"/>
            <p:cNvSpPr txBox="1">
              <a:spLocks noChangeArrowheads="1"/>
            </p:cNvSpPr>
            <p:nvPr/>
          </p:nvSpPr>
          <p:spPr bwMode="auto">
            <a:xfrm>
              <a:off x="431" y="981"/>
              <a:ext cx="371" cy="1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 dirty="0" smtClean="0">
                  <a:solidFill>
                    <a:schemeClr val="bg1"/>
                  </a:solidFill>
                </a:rPr>
                <a:t>Locais</a:t>
              </a:r>
              <a:endParaRPr lang="pt-BR" sz="10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72050" name="Group 18"/>
          <p:cNvGrpSpPr>
            <a:grpSpLocks/>
          </p:cNvGrpSpPr>
          <p:nvPr/>
        </p:nvGrpSpPr>
        <p:grpSpPr bwMode="auto">
          <a:xfrm>
            <a:off x="1920875" y="1530350"/>
            <a:ext cx="1041400" cy="3681413"/>
            <a:chOff x="1210" y="964"/>
            <a:chExt cx="656" cy="2319"/>
          </a:xfrm>
        </p:grpSpPr>
        <p:sp>
          <p:nvSpPr>
            <p:cNvPr id="172051" name="Rectangle 19"/>
            <p:cNvSpPr>
              <a:spLocks noChangeArrowheads="1"/>
            </p:cNvSpPr>
            <p:nvPr/>
          </p:nvSpPr>
          <p:spPr bwMode="auto">
            <a:xfrm>
              <a:off x="1210" y="964"/>
              <a:ext cx="656" cy="2319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72052" name="Text Box 20"/>
            <p:cNvSpPr txBox="1">
              <a:spLocks noChangeArrowheads="1"/>
            </p:cNvSpPr>
            <p:nvPr/>
          </p:nvSpPr>
          <p:spPr bwMode="auto">
            <a:xfrm>
              <a:off x="1241" y="995"/>
              <a:ext cx="58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chemeClr val="bg1"/>
                  </a:solidFill>
                </a:rPr>
                <a:t>Produção (t)</a:t>
              </a:r>
            </a:p>
          </p:txBody>
        </p:sp>
      </p:grpSp>
      <p:grpSp>
        <p:nvGrpSpPr>
          <p:cNvPr id="172053" name="Group 21"/>
          <p:cNvGrpSpPr>
            <a:grpSpLocks/>
          </p:cNvGrpSpPr>
          <p:nvPr/>
        </p:nvGrpSpPr>
        <p:grpSpPr bwMode="auto">
          <a:xfrm>
            <a:off x="152400" y="4376738"/>
            <a:ext cx="4198938" cy="266700"/>
            <a:chOff x="96" y="2757"/>
            <a:chExt cx="2645" cy="168"/>
          </a:xfrm>
        </p:grpSpPr>
        <p:sp>
          <p:nvSpPr>
            <p:cNvPr id="172054" name="Rectangle 22"/>
            <p:cNvSpPr>
              <a:spLocks noChangeArrowheads="1"/>
            </p:cNvSpPr>
            <p:nvPr/>
          </p:nvSpPr>
          <p:spPr bwMode="auto">
            <a:xfrm>
              <a:off x="116" y="2757"/>
              <a:ext cx="2625" cy="134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72055" name="Text Box 23"/>
            <p:cNvSpPr txBox="1">
              <a:spLocks noChangeArrowheads="1"/>
            </p:cNvSpPr>
            <p:nvPr/>
          </p:nvSpPr>
          <p:spPr bwMode="auto">
            <a:xfrm>
              <a:off x="96" y="2758"/>
              <a:ext cx="40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</a:rPr>
                <a:t>Sergipe</a:t>
              </a:r>
            </a:p>
          </p:txBody>
        </p:sp>
        <p:sp>
          <p:nvSpPr>
            <p:cNvPr id="172056" name="Text Box 24"/>
            <p:cNvSpPr txBox="1">
              <a:spLocks noChangeArrowheads="1"/>
            </p:cNvSpPr>
            <p:nvPr/>
          </p:nvSpPr>
          <p:spPr bwMode="auto">
            <a:xfrm>
              <a:off x="1357" y="2758"/>
              <a:ext cx="46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4474C"/>
                  </a:solidFill>
                </a:rPr>
                <a:t>1.259.844</a:t>
              </a:r>
            </a:p>
          </p:txBody>
        </p:sp>
        <p:sp>
          <p:nvSpPr>
            <p:cNvPr id="172057" name="Text Box 25"/>
            <p:cNvSpPr txBox="1">
              <a:spLocks noChangeArrowheads="1"/>
            </p:cNvSpPr>
            <p:nvPr/>
          </p:nvSpPr>
          <p:spPr bwMode="auto">
            <a:xfrm>
              <a:off x="1985" y="2758"/>
              <a:ext cx="29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4474C"/>
                  </a:solidFill>
                </a:rPr>
                <a:t>3,1%</a:t>
              </a:r>
            </a:p>
          </p:txBody>
        </p:sp>
        <p:sp>
          <p:nvSpPr>
            <p:cNvPr id="172058" name="Text Box 26"/>
            <p:cNvSpPr txBox="1">
              <a:spLocks noChangeArrowheads="1"/>
            </p:cNvSpPr>
            <p:nvPr/>
          </p:nvSpPr>
          <p:spPr bwMode="auto">
            <a:xfrm>
              <a:off x="2417" y="2771"/>
              <a:ext cx="23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rgbClr val="04474C"/>
                  </a:solidFill>
                </a:rPr>
                <a:t>10°</a:t>
              </a:r>
            </a:p>
          </p:txBody>
        </p:sp>
      </p:grpSp>
      <p:grpSp>
        <p:nvGrpSpPr>
          <p:cNvPr id="172059" name="Group 27"/>
          <p:cNvGrpSpPr>
            <a:grpSpLocks/>
          </p:cNvGrpSpPr>
          <p:nvPr/>
        </p:nvGrpSpPr>
        <p:grpSpPr bwMode="auto">
          <a:xfrm>
            <a:off x="8012113" y="1366838"/>
            <a:ext cx="1036637" cy="4937125"/>
            <a:chOff x="5047" y="861"/>
            <a:chExt cx="653" cy="3110"/>
          </a:xfrm>
        </p:grpSpPr>
        <p:sp>
          <p:nvSpPr>
            <p:cNvPr id="172060" name="Rectangle 28"/>
            <p:cNvSpPr>
              <a:spLocks noChangeArrowheads="1"/>
            </p:cNvSpPr>
            <p:nvPr/>
          </p:nvSpPr>
          <p:spPr bwMode="auto">
            <a:xfrm>
              <a:off x="5133" y="861"/>
              <a:ext cx="511" cy="3110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72061" name="Text Box 29"/>
            <p:cNvSpPr txBox="1">
              <a:spLocks noChangeArrowheads="1"/>
            </p:cNvSpPr>
            <p:nvPr/>
          </p:nvSpPr>
          <p:spPr bwMode="auto">
            <a:xfrm>
              <a:off x="5047" y="986"/>
              <a:ext cx="65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1000">
                  <a:solidFill>
                    <a:schemeClr val="bg1"/>
                  </a:solidFill>
                </a:rPr>
                <a:t>Ranking Ceará</a:t>
              </a:r>
            </a:p>
          </p:txBody>
        </p:sp>
      </p:grpSp>
      <p:grpSp>
        <p:nvGrpSpPr>
          <p:cNvPr id="172062" name="Group 30"/>
          <p:cNvGrpSpPr>
            <a:grpSpLocks/>
          </p:cNvGrpSpPr>
          <p:nvPr/>
        </p:nvGrpSpPr>
        <p:grpSpPr bwMode="auto">
          <a:xfrm>
            <a:off x="7507288" y="1376363"/>
            <a:ext cx="635000" cy="4935537"/>
            <a:chOff x="4729" y="867"/>
            <a:chExt cx="400" cy="3109"/>
          </a:xfrm>
        </p:grpSpPr>
        <p:sp>
          <p:nvSpPr>
            <p:cNvPr id="172063" name="Rectangle 31"/>
            <p:cNvSpPr>
              <a:spLocks noChangeArrowheads="1"/>
            </p:cNvSpPr>
            <p:nvPr/>
          </p:nvSpPr>
          <p:spPr bwMode="auto">
            <a:xfrm>
              <a:off x="4751" y="867"/>
              <a:ext cx="340" cy="3109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72064" name="Text Box 32"/>
            <p:cNvSpPr txBox="1">
              <a:spLocks noChangeArrowheads="1"/>
            </p:cNvSpPr>
            <p:nvPr/>
          </p:nvSpPr>
          <p:spPr bwMode="auto">
            <a:xfrm>
              <a:off x="4729" y="986"/>
              <a:ext cx="40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1000">
                  <a:solidFill>
                    <a:schemeClr val="bg1"/>
                  </a:solidFill>
                </a:rPr>
                <a:t>% CE/BR</a:t>
              </a:r>
            </a:p>
          </p:txBody>
        </p:sp>
      </p:grpSp>
      <p:grpSp>
        <p:nvGrpSpPr>
          <p:cNvPr id="172065" name="Group 33"/>
          <p:cNvGrpSpPr>
            <a:grpSpLocks/>
          </p:cNvGrpSpPr>
          <p:nvPr/>
        </p:nvGrpSpPr>
        <p:grpSpPr bwMode="auto">
          <a:xfrm>
            <a:off x="6597650" y="1376363"/>
            <a:ext cx="876300" cy="4935537"/>
            <a:chOff x="4156" y="867"/>
            <a:chExt cx="552" cy="3109"/>
          </a:xfrm>
        </p:grpSpPr>
        <p:sp>
          <p:nvSpPr>
            <p:cNvPr id="172066" name="Rectangle 34"/>
            <p:cNvSpPr>
              <a:spLocks noChangeArrowheads="1"/>
            </p:cNvSpPr>
            <p:nvPr/>
          </p:nvSpPr>
          <p:spPr bwMode="auto">
            <a:xfrm>
              <a:off x="4156" y="867"/>
              <a:ext cx="552" cy="3109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72067" name="Text Box 35"/>
            <p:cNvSpPr txBox="1">
              <a:spLocks noChangeArrowheads="1"/>
            </p:cNvSpPr>
            <p:nvPr/>
          </p:nvSpPr>
          <p:spPr bwMode="auto">
            <a:xfrm>
              <a:off x="4265" y="1032"/>
              <a:ext cx="33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chemeClr val="bg1"/>
                  </a:solidFill>
                </a:rPr>
                <a:t>Brasil</a:t>
              </a:r>
            </a:p>
          </p:txBody>
        </p:sp>
      </p:grpSp>
      <p:grpSp>
        <p:nvGrpSpPr>
          <p:cNvPr id="172068" name="Group 36"/>
          <p:cNvGrpSpPr>
            <a:grpSpLocks/>
          </p:cNvGrpSpPr>
          <p:nvPr/>
        </p:nvGrpSpPr>
        <p:grpSpPr bwMode="auto">
          <a:xfrm>
            <a:off x="4667250" y="1444625"/>
            <a:ext cx="944563" cy="4867275"/>
            <a:chOff x="2940" y="910"/>
            <a:chExt cx="595" cy="3066"/>
          </a:xfrm>
        </p:grpSpPr>
        <p:sp>
          <p:nvSpPr>
            <p:cNvPr id="172069" name="Rectangle 37"/>
            <p:cNvSpPr>
              <a:spLocks noChangeArrowheads="1"/>
            </p:cNvSpPr>
            <p:nvPr/>
          </p:nvSpPr>
          <p:spPr bwMode="auto">
            <a:xfrm>
              <a:off x="2940" y="910"/>
              <a:ext cx="595" cy="3066"/>
            </a:xfrm>
            <a:prstGeom prst="rect">
              <a:avLst/>
            </a:prstGeom>
            <a:solidFill>
              <a:srgbClr val="04474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72070" name="Text Box 38"/>
            <p:cNvSpPr txBox="1">
              <a:spLocks noChangeArrowheads="1"/>
            </p:cNvSpPr>
            <p:nvPr/>
          </p:nvSpPr>
          <p:spPr bwMode="auto">
            <a:xfrm>
              <a:off x="2991" y="987"/>
              <a:ext cx="4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chemeClr val="bg1"/>
                  </a:solidFill>
                </a:rPr>
                <a:t>Principais</a:t>
              </a:r>
            </a:p>
            <a:p>
              <a:pPr algn="ctr"/>
              <a:r>
                <a:rPr lang="pt-BR" sz="1000">
                  <a:solidFill>
                    <a:schemeClr val="bg1"/>
                  </a:solidFill>
                </a:rPr>
                <a:t>Frutas</a:t>
              </a:r>
            </a:p>
          </p:txBody>
        </p:sp>
      </p:grpSp>
      <p:grpSp>
        <p:nvGrpSpPr>
          <p:cNvPr id="172071" name="Group 39"/>
          <p:cNvGrpSpPr>
            <a:grpSpLocks/>
          </p:cNvGrpSpPr>
          <p:nvPr/>
        </p:nvGrpSpPr>
        <p:grpSpPr bwMode="auto">
          <a:xfrm>
            <a:off x="5692775" y="1444625"/>
            <a:ext cx="895350" cy="4867275"/>
            <a:chOff x="3586" y="910"/>
            <a:chExt cx="564" cy="3066"/>
          </a:xfrm>
        </p:grpSpPr>
        <p:sp>
          <p:nvSpPr>
            <p:cNvPr id="172072" name="Rectangle 40"/>
            <p:cNvSpPr>
              <a:spLocks noChangeArrowheads="1"/>
            </p:cNvSpPr>
            <p:nvPr/>
          </p:nvSpPr>
          <p:spPr bwMode="auto">
            <a:xfrm>
              <a:off x="3602" y="910"/>
              <a:ext cx="511" cy="306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72073" name="Text Box 41"/>
            <p:cNvSpPr txBox="1">
              <a:spLocks noChangeArrowheads="1"/>
            </p:cNvSpPr>
            <p:nvPr/>
          </p:nvSpPr>
          <p:spPr bwMode="auto">
            <a:xfrm>
              <a:off x="3586" y="995"/>
              <a:ext cx="56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chemeClr val="bg1"/>
                  </a:solidFill>
                </a:rPr>
                <a:t>Ceará</a:t>
              </a:r>
            </a:p>
            <a:p>
              <a:pPr algn="ctr"/>
              <a:r>
                <a:rPr lang="pt-BR" sz="1000">
                  <a:solidFill>
                    <a:schemeClr val="bg1"/>
                  </a:solidFill>
                </a:rPr>
                <a:t>(Toneladas)</a:t>
              </a:r>
            </a:p>
          </p:txBody>
        </p:sp>
      </p:grpSp>
      <p:grpSp>
        <p:nvGrpSpPr>
          <p:cNvPr id="172074" name="Group 42"/>
          <p:cNvGrpSpPr>
            <a:grpSpLocks/>
          </p:cNvGrpSpPr>
          <p:nvPr/>
        </p:nvGrpSpPr>
        <p:grpSpPr bwMode="auto">
          <a:xfrm>
            <a:off x="152400" y="1876425"/>
            <a:ext cx="4198938" cy="271463"/>
            <a:chOff x="96" y="1182"/>
            <a:chExt cx="2645" cy="171"/>
          </a:xfrm>
        </p:grpSpPr>
        <p:sp>
          <p:nvSpPr>
            <p:cNvPr id="172075" name="Rectangle 43"/>
            <p:cNvSpPr>
              <a:spLocks noChangeArrowheads="1"/>
            </p:cNvSpPr>
            <p:nvPr/>
          </p:nvSpPr>
          <p:spPr bwMode="auto">
            <a:xfrm>
              <a:off x="116" y="1182"/>
              <a:ext cx="2625" cy="133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72076" name="Text Box 44"/>
            <p:cNvSpPr txBox="1">
              <a:spLocks noChangeArrowheads="1"/>
            </p:cNvSpPr>
            <p:nvPr/>
          </p:nvSpPr>
          <p:spPr bwMode="auto">
            <a:xfrm>
              <a:off x="96" y="1189"/>
              <a:ext cx="50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</a:rPr>
                <a:t>São Paulo</a:t>
              </a:r>
            </a:p>
          </p:txBody>
        </p:sp>
        <p:sp>
          <p:nvSpPr>
            <p:cNvPr id="172077" name="Text Box 45"/>
            <p:cNvSpPr txBox="1">
              <a:spLocks noChangeArrowheads="1"/>
            </p:cNvSpPr>
            <p:nvPr/>
          </p:nvSpPr>
          <p:spPr bwMode="auto">
            <a:xfrm>
              <a:off x="1313" y="1183"/>
              <a:ext cx="512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4474C"/>
                  </a:solidFill>
                </a:rPr>
                <a:t>17.373.695</a:t>
              </a:r>
            </a:p>
          </p:txBody>
        </p:sp>
        <p:sp>
          <p:nvSpPr>
            <p:cNvPr id="172078" name="Text Box 46"/>
            <p:cNvSpPr txBox="1">
              <a:spLocks noChangeArrowheads="1"/>
            </p:cNvSpPr>
            <p:nvPr/>
          </p:nvSpPr>
          <p:spPr bwMode="auto">
            <a:xfrm>
              <a:off x="1941" y="1183"/>
              <a:ext cx="34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4474C"/>
                  </a:solidFill>
                </a:rPr>
                <a:t>42,4%</a:t>
              </a:r>
            </a:p>
          </p:txBody>
        </p:sp>
        <p:sp>
          <p:nvSpPr>
            <p:cNvPr id="172079" name="Text Box 47"/>
            <p:cNvSpPr txBox="1">
              <a:spLocks noChangeArrowheads="1"/>
            </p:cNvSpPr>
            <p:nvPr/>
          </p:nvSpPr>
          <p:spPr bwMode="auto">
            <a:xfrm>
              <a:off x="2439" y="1199"/>
              <a:ext cx="192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rgbClr val="04474C"/>
                  </a:solidFill>
                </a:rPr>
                <a:t>1°</a:t>
              </a:r>
            </a:p>
          </p:txBody>
        </p:sp>
      </p:grpSp>
      <p:grpSp>
        <p:nvGrpSpPr>
          <p:cNvPr id="172080" name="Group 48"/>
          <p:cNvGrpSpPr>
            <a:grpSpLocks/>
          </p:cNvGrpSpPr>
          <p:nvPr/>
        </p:nvGrpSpPr>
        <p:grpSpPr bwMode="auto">
          <a:xfrm>
            <a:off x="152400" y="3268663"/>
            <a:ext cx="4216400" cy="265112"/>
            <a:chOff x="96" y="2059"/>
            <a:chExt cx="2656" cy="167"/>
          </a:xfrm>
        </p:grpSpPr>
        <p:sp>
          <p:nvSpPr>
            <p:cNvPr id="172081" name="Rectangle 49"/>
            <p:cNvSpPr>
              <a:spLocks noChangeArrowheads="1"/>
            </p:cNvSpPr>
            <p:nvPr/>
          </p:nvSpPr>
          <p:spPr bwMode="auto">
            <a:xfrm>
              <a:off x="104" y="2070"/>
              <a:ext cx="2648" cy="133"/>
            </a:xfrm>
            <a:prstGeom prst="rect">
              <a:avLst/>
            </a:prstGeom>
            <a:solidFill>
              <a:srgbClr val="FFFF66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72082" name="Text Box 50"/>
            <p:cNvSpPr txBox="1">
              <a:spLocks noChangeArrowheads="1"/>
            </p:cNvSpPr>
            <p:nvPr/>
          </p:nvSpPr>
          <p:spPr bwMode="auto">
            <a:xfrm>
              <a:off x="1357" y="2059"/>
              <a:ext cx="46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4474C"/>
                  </a:solidFill>
                </a:rPr>
                <a:t>1.538.432</a:t>
              </a:r>
            </a:p>
          </p:txBody>
        </p:sp>
        <p:sp>
          <p:nvSpPr>
            <p:cNvPr id="172083" name="Text Box 51"/>
            <p:cNvSpPr txBox="1">
              <a:spLocks noChangeArrowheads="1"/>
            </p:cNvSpPr>
            <p:nvPr/>
          </p:nvSpPr>
          <p:spPr bwMode="auto">
            <a:xfrm>
              <a:off x="1985" y="2059"/>
              <a:ext cx="29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4474C"/>
                  </a:solidFill>
                </a:rPr>
                <a:t>3,8%</a:t>
              </a:r>
            </a:p>
          </p:txBody>
        </p:sp>
        <p:sp>
          <p:nvSpPr>
            <p:cNvPr id="172084" name="Text Box 52"/>
            <p:cNvSpPr txBox="1">
              <a:spLocks noChangeArrowheads="1"/>
            </p:cNvSpPr>
            <p:nvPr/>
          </p:nvSpPr>
          <p:spPr bwMode="auto">
            <a:xfrm>
              <a:off x="2439" y="2072"/>
              <a:ext cx="192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rgbClr val="04474C"/>
                  </a:solidFill>
                </a:rPr>
                <a:t>6°</a:t>
              </a:r>
            </a:p>
          </p:txBody>
        </p:sp>
        <p:sp>
          <p:nvSpPr>
            <p:cNvPr id="172085" name="Text Box 53"/>
            <p:cNvSpPr txBox="1">
              <a:spLocks noChangeArrowheads="1"/>
            </p:cNvSpPr>
            <p:nvPr/>
          </p:nvSpPr>
          <p:spPr bwMode="auto">
            <a:xfrm>
              <a:off x="96" y="2059"/>
              <a:ext cx="33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</a:rPr>
                <a:t>Ceará</a:t>
              </a:r>
            </a:p>
          </p:txBody>
        </p:sp>
      </p:grpSp>
      <p:sp>
        <p:nvSpPr>
          <p:cNvPr id="172086" name="Text Box 54"/>
          <p:cNvSpPr txBox="1">
            <a:spLocks noChangeArrowheads="1"/>
          </p:cNvSpPr>
          <p:nvPr/>
        </p:nvSpPr>
        <p:spPr bwMode="auto">
          <a:xfrm>
            <a:off x="82550" y="5661025"/>
            <a:ext cx="871538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800">
                <a:solidFill>
                  <a:srgbClr val="066168"/>
                </a:solidFill>
                <a:latin typeface="Verdana" pitchFamily="34" charset="0"/>
              </a:rPr>
              <a:t>Fonte: IBGE</a:t>
            </a:r>
          </a:p>
        </p:txBody>
      </p:sp>
      <p:sp>
        <p:nvSpPr>
          <p:cNvPr id="172087" name="Text Box 55"/>
          <p:cNvSpPr txBox="1">
            <a:spLocks noChangeArrowheads="1"/>
          </p:cNvSpPr>
          <p:nvPr/>
        </p:nvSpPr>
        <p:spPr bwMode="auto">
          <a:xfrm>
            <a:off x="82550" y="5813425"/>
            <a:ext cx="1268413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800">
                <a:solidFill>
                  <a:srgbClr val="066168"/>
                </a:solidFill>
                <a:latin typeface="Verdana" pitchFamily="34" charset="0"/>
              </a:rPr>
              <a:t>Elaboração: ADECE</a:t>
            </a:r>
          </a:p>
        </p:txBody>
      </p:sp>
      <p:grpSp>
        <p:nvGrpSpPr>
          <p:cNvPr id="172088" name="Group 56"/>
          <p:cNvGrpSpPr>
            <a:grpSpLocks/>
          </p:cNvGrpSpPr>
          <p:nvPr/>
        </p:nvGrpSpPr>
        <p:grpSpPr bwMode="auto">
          <a:xfrm>
            <a:off x="4586288" y="1033463"/>
            <a:ext cx="4440237" cy="539750"/>
            <a:chOff x="2889" y="651"/>
            <a:chExt cx="2797" cy="340"/>
          </a:xfrm>
        </p:grpSpPr>
        <p:grpSp>
          <p:nvGrpSpPr>
            <p:cNvPr id="172089" name="Group 57"/>
            <p:cNvGrpSpPr>
              <a:grpSpLocks/>
            </p:cNvGrpSpPr>
            <p:nvPr/>
          </p:nvGrpSpPr>
          <p:grpSpPr bwMode="auto">
            <a:xfrm>
              <a:off x="2889" y="651"/>
              <a:ext cx="2797" cy="340"/>
              <a:chOff x="2889" y="651"/>
              <a:chExt cx="2797" cy="340"/>
            </a:xfrm>
          </p:grpSpPr>
          <p:pic>
            <p:nvPicPr>
              <p:cNvPr id="172090" name="Picture 58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89" y="651"/>
                <a:ext cx="2797" cy="34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sp>
            <p:nvSpPr>
              <p:cNvPr id="172091" name="Text Box 59"/>
              <p:cNvSpPr txBox="1">
                <a:spLocks noChangeArrowheads="1"/>
              </p:cNvSpPr>
              <p:nvPr/>
            </p:nvSpPr>
            <p:spPr bwMode="auto">
              <a:xfrm>
                <a:off x="3200" y="686"/>
                <a:ext cx="212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1000">
                    <a:solidFill>
                      <a:schemeClr val="bg1"/>
                    </a:solidFill>
                  </a:rPr>
                  <a:t>RANKING DE PRODUÇÃO DE FRUTAS DO BRASIL - </a:t>
                </a:r>
              </a:p>
            </p:txBody>
          </p:sp>
        </p:grpSp>
        <p:sp>
          <p:nvSpPr>
            <p:cNvPr id="172092" name="Text Box 60"/>
            <p:cNvSpPr txBox="1">
              <a:spLocks noChangeArrowheads="1"/>
            </p:cNvSpPr>
            <p:nvPr/>
          </p:nvSpPr>
          <p:spPr bwMode="auto">
            <a:xfrm>
              <a:off x="3411" y="789"/>
              <a:ext cx="169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chemeClr val="bg1"/>
                  </a:solidFill>
                </a:rPr>
                <a:t>CEARÁ E OUTROS ESTADOS (2010/2011)</a:t>
              </a:r>
            </a:p>
          </p:txBody>
        </p:sp>
      </p:grpSp>
      <p:grpSp>
        <p:nvGrpSpPr>
          <p:cNvPr id="172093" name="Group 61"/>
          <p:cNvGrpSpPr>
            <a:grpSpLocks/>
          </p:cNvGrpSpPr>
          <p:nvPr/>
        </p:nvGrpSpPr>
        <p:grpSpPr bwMode="auto">
          <a:xfrm>
            <a:off x="4598988" y="1960563"/>
            <a:ext cx="4392612" cy="263525"/>
            <a:chOff x="2897" y="1235"/>
            <a:chExt cx="2767" cy="166"/>
          </a:xfrm>
        </p:grpSpPr>
        <p:sp>
          <p:nvSpPr>
            <p:cNvPr id="172094" name="Rectangle 62"/>
            <p:cNvSpPr>
              <a:spLocks noChangeArrowheads="1"/>
            </p:cNvSpPr>
            <p:nvPr/>
          </p:nvSpPr>
          <p:spPr bwMode="auto">
            <a:xfrm>
              <a:off x="2897" y="1235"/>
              <a:ext cx="2767" cy="129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72095" name="Text Box 63"/>
            <p:cNvSpPr txBox="1">
              <a:spLocks noChangeArrowheads="1"/>
            </p:cNvSpPr>
            <p:nvPr/>
          </p:nvSpPr>
          <p:spPr bwMode="auto">
            <a:xfrm>
              <a:off x="2942" y="1236"/>
              <a:ext cx="42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</a:rPr>
                <a:t>Abacaxi</a:t>
              </a:r>
            </a:p>
          </p:txBody>
        </p:sp>
        <p:sp>
          <p:nvSpPr>
            <p:cNvPr id="172096" name="Text Box 64"/>
            <p:cNvSpPr txBox="1">
              <a:spLocks noChangeArrowheads="1"/>
            </p:cNvSpPr>
            <p:nvPr/>
          </p:nvSpPr>
          <p:spPr bwMode="auto">
            <a:xfrm>
              <a:off x="3768" y="1247"/>
              <a:ext cx="35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4474C"/>
                  </a:solidFill>
                </a:rPr>
                <a:t>11.451</a:t>
              </a:r>
            </a:p>
          </p:txBody>
        </p:sp>
        <p:sp>
          <p:nvSpPr>
            <p:cNvPr id="172097" name="Text Box 65"/>
            <p:cNvSpPr txBox="1">
              <a:spLocks noChangeArrowheads="1"/>
            </p:cNvSpPr>
            <p:nvPr/>
          </p:nvSpPr>
          <p:spPr bwMode="auto">
            <a:xfrm>
              <a:off x="4226" y="1247"/>
              <a:ext cx="46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4474C"/>
                  </a:solidFill>
                </a:rPr>
                <a:t>1.470.391</a:t>
              </a:r>
            </a:p>
          </p:txBody>
        </p:sp>
        <p:sp>
          <p:nvSpPr>
            <p:cNvPr id="172098" name="Text Box 66"/>
            <p:cNvSpPr txBox="1">
              <a:spLocks noChangeArrowheads="1"/>
            </p:cNvSpPr>
            <p:nvPr/>
          </p:nvSpPr>
          <p:spPr bwMode="auto">
            <a:xfrm>
              <a:off x="4806" y="1242"/>
              <a:ext cx="29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4474C"/>
                  </a:solidFill>
                </a:rPr>
                <a:t>0,8%</a:t>
              </a:r>
            </a:p>
          </p:txBody>
        </p:sp>
        <p:sp>
          <p:nvSpPr>
            <p:cNvPr id="172099" name="Text Box 67"/>
            <p:cNvSpPr txBox="1">
              <a:spLocks noChangeArrowheads="1"/>
            </p:cNvSpPr>
            <p:nvPr/>
          </p:nvSpPr>
          <p:spPr bwMode="auto">
            <a:xfrm>
              <a:off x="5246" y="1242"/>
              <a:ext cx="23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4474C"/>
                  </a:solidFill>
                </a:rPr>
                <a:t>16°</a:t>
              </a:r>
            </a:p>
          </p:txBody>
        </p:sp>
      </p:grpSp>
      <p:grpSp>
        <p:nvGrpSpPr>
          <p:cNvPr id="172100" name="Group 68"/>
          <p:cNvGrpSpPr>
            <a:grpSpLocks/>
          </p:cNvGrpSpPr>
          <p:nvPr/>
        </p:nvGrpSpPr>
        <p:grpSpPr bwMode="auto">
          <a:xfrm>
            <a:off x="4622800" y="2230438"/>
            <a:ext cx="4368800" cy="260350"/>
            <a:chOff x="2912" y="1405"/>
            <a:chExt cx="2752" cy="164"/>
          </a:xfrm>
        </p:grpSpPr>
        <p:sp>
          <p:nvSpPr>
            <p:cNvPr id="172101" name="Rectangle 69"/>
            <p:cNvSpPr>
              <a:spLocks noChangeArrowheads="1"/>
            </p:cNvSpPr>
            <p:nvPr/>
          </p:nvSpPr>
          <p:spPr bwMode="auto">
            <a:xfrm>
              <a:off x="2912" y="1405"/>
              <a:ext cx="2752" cy="130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72102" name="Text Box 70"/>
            <p:cNvSpPr txBox="1">
              <a:spLocks noChangeArrowheads="1"/>
            </p:cNvSpPr>
            <p:nvPr/>
          </p:nvSpPr>
          <p:spPr bwMode="auto">
            <a:xfrm>
              <a:off x="2942" y="1406"/>
              <a:ext cx="42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</a:rPr>
                <a:t>Abacate</a:t>
              </a:r>
            </a:p>
          </p:txBody>
        </p:sp>
        <p:sp>
          <p:nvSpPr>
            <p:cNvPr id="172103" name="Text Box 71"/>
            <p:cNvSpPr txBox="1">
              <a:spLocks noChangeArrowheads="1"/>
            </p:cNvSpPr>
            <p:nvPr/>
          </p:nvSpPr>
          <p:spPr bwMode="auto">
            <a:xfrm>
              <a:off x="3812" y="1412"/>
              <a:ext cx="314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4474C"/>
                  </a:solidFill>
                </a:rPr>
                <a:t>4.163</a:t>
              </a:r>
            </a:p>
          </p:txBody>
        </p:sp>
        <p:sp>
          <p:nvSpPr>
            <p:cNvPr id="172104" name="Text Box 72"/>
            <p:cNvSpPr txBox="1">
              <a:spLocks noChangeArrowheads="1"/>
            </p:cNvSpPr>
            <p:nvPr/>
          </p:nvSpPr>
          <p:spPr bwMode="auto">
            <a:xfrm>
              <a:off x="4292" y="1412"/>
              <a:ext cx="402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4474C"/>
                  </a:solidFill>
                </a:rPr>
                <a:t>152.181</a:t>
              </a:r>
            </a:p>
          </p:txBody>
        </p:sp>
        <p:sp>
          <p:nvSpPr>
            <p:cNvPr id="172105" name="Text Box 73"/>
            <p:cNvSpPr txBox="1">
              <a:spLocks noChangeArrowheads="1"/>
            </p:cNvSpPr>
            <p:nvPr/>
          </p:nvSpPr>
          <p:spPr bwMode="auto">
            <a:xfrm>
              <a:off x="4806" y="1415"/>
              <a:ext cx="29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4474C"/>
                  </a:solidFill>
                </a:rPr>
                <a:t>2,7%</a:t>
              </a:r>
            </a:p>
          </p:txBody>
        </p:sp>
        <p:sp>
          <p:nvSpPr>
            <p:cNvPr id="172106" name="Text Box 74"/>
            <p:cNvSpPr txBox="1">
              <a:spLocks noChangeArrowheads="1"/>
            </p:cNvSpPr>
            <p:nvPr/>
          </p:nvSpPr>
          <p:spPr bwMode="auto">
            <a:xfrm>
              <a:off x="5268" y="1411"/>
              <a:ext cx="192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4474C"/>
                  </a:solidFill>
                </a:rPr>
                <a:t>6°</a:t>
              </a:r>
            </a:p>
          </p:txBody>
        </p:sp>
      </p:grpSp>
      <p:grpSp>
        <p:nvGrpSpPr>
          <p:cNvPr id="172107" name="Group 75"/>
          <p:cNvGrpSpPr>
            <a:grpSpLocks/>
          </p:cNvGrpSpPr>
          <p:nvPr/>
        </p:nvGrpSpPr>
        <p:grpSpPr bwMode="auto">
          <a:xfrm>
            <a:off x="4598988" y="2500313"/>
            <a:ext cx="4392612" cy="254000"/>
            <a:chOff x="2897" y="1575"/>
            <a:chExt cx="2767" cy="160"/>
          </a:xfrm>
        </p:grpSpPr>
        <p:sp>
          <p:nvSpPr>
            <p:cNvPr id="172108" name="Rectangle 76"/>
            <p:cNvSpPr>
              <a:spLocks noChangeArrowheads="1"/>
            </p:cNvSpPr>
            <p:nvPr/>
          </p:nvSpPr>
          <p:spPr bwMode="auto">
            <a:xfrm>
              <a:off x="2897" y="1575"/>
              <a:ext cx="2767" cy="129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72109" name="Text Box 77"/>
            <p:cNvSpPr txBox="1">
              <a:spLocks noChangeArrowheads="1"/>
            </p:cNvSpPr>
            <p:nvPr/>
          </p:nvSpPr>
          <p:spPr bwMode="auto">
            <a:xfrm>
              <a:off x="2942" y="1576"/>
              <a:ext cx="404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</a:rPr>
                <a:t>Banana</a:t>
              </a:r>
            </a:p>
          </p:txBody>
        </p:sp>
        <p:sp>
          <p:nvSpPr>
            <p:cNvPr id="172110" name="Text Box 78"/>
            <p:cNvSpPr txBox="1">
              <a:spLocks noChangeArrowheads="1"/>
            </p:cNvSpPr>
            <p:nvPr/>
          </p:nvSpPr>
          <p:spPr bwMode="auto">
            <a:xfrm>
              <a:off x="3724" y="1576"/>
              <a:ext cx="402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4474C"/>
                  </a:solidFill>
                </a:rPr>
                <a:t>494.237</a:t>
              </a:r>
            </a:p>
          </p:txBody>
        </p:sp>
        <p:sp>
          <p:nvSpPr>
            <p:cNvPr id="172111" name="Text Box 79"/>
            <p:cNvSpPr txBox="1">
              <a:spLocks noChangeArrowheads="1"/>
            </p:cNvSpPr>
            <p:nvPr/>
          </p:nvSpPr>
          <p:spPr bwMode="auto">
            <a:xfrm>
              <a:off x="4226" y="1576"/>
              <a:ext cx="46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4474C"/>
                  </a:solidFill>
                </a:rPr>
                <a:t>6.962.792</a:t>
              </a:r>
            </a:p>
          </p:txBody>
        </p:sp>
        <p:sp>
          <p:nvSpPr>
            <p:cNvPr id="172112" name="Text Box 80"/>
            <p:cNvSpPr txBox="1">
              <a:spLocks noChangeArrowheads="1"/>
            </p:cNvSpPr>
            <p:nvPr/>
          </p:nvSpPr>
          <p:spPr bwMode="auto">
            <a:xfrm>
              <a:off x="4806" y="1576"/>
              <a:ext cx="29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4474C"/>
                  </a:solidFill>
                </a:rPr>
                <a:t>7,1%</a:t>
              </a:r>
            </a:p>
          </p:txBody>
        </p:sp>
        <p:sp>
          <p:nvSpPr>
            <p:cNvPr id="172113" name="Text Box 81"/>
            <p:cNvSpPr txBox="1">
              <a:spLocks noChangeArrowheads="1"/>
            </p:cNvSpPr>
            <p:nvPr/>
          </p:nvSpPr>
          <p:spPr bwMode="auto">
            <a:xfrm>
              <a:off x="5268" y="1581"/>
              <a:ext cx="192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4474C"/>
                  </a:solidFill>
                </a:rPr>
                <a:t>7°</a:t>
              </a:r>
            </a:p>
          </p:txBody>
        </p:sp>
      </p:grpSp>
      <p:grpSp>
        <p:nvGrpSpPr>
          <p:cNvPr id="172114" name="Group 82"/>
          <p:cNvGrpSpPr>
            <a:grpSpLocks/>
          </p:cNvGrpSpPr>
          <p:nvPr/>
        </p:nvGrpSpPr>
        <p:grpSpPr bwMode="auto">
          <a:xfrm>
            <a:off x="4598988" y="2771775"/>
            <a:ext cx="4392612" cy="252413"/>
            <a:chOff x="2897" y="1746"/>
            <a:chExt cx="2767" cy="159"/>
          </a:xfrm>
        </p:grpSpPr>
        <p:sp>
          <p:nvSpPr>
            <p:cNvPr id="172115" name="Rectangle 83"/>
            <p:cNvSpPr>
              <a:spLocks noChangeArrowheads="1"/>
            </p:cNvSpPr>
            <p:nvPr/>
          </p:nvSpPr>
          <p:spPr bwMode="auto">
            <a:xfrm>
              <a:off x="2897" y="1746"/>
              <a:ext cx="2767" cy="129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72116" name="Text Box 84"/>
            <p:cNvSpPr txBox="1">
              <a:spLocks noChangeArrowheads="1"/>
            </p:cNvSpPr>
            <p:nvPr/>
          </p:nvSpPr>
          <p:spPr bwMode="auto">
            <a:xfrm>
              <a:off x="2942" y="1747"/>
              <a:ext cx="289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</a:rPr>
                <a:t>Caju</a:t>
              </a:r>
            </a:p>
          </p:txBody>
        </p:sp>
        <p:sp>
          <p:nvSpPr>
            <p:cNvPr id="172117" name="Text Box 85"/>
            <p:cNvSpPr txBox="1">
              <a:spLocks noChangeArrowheads="1"/>
            </p:cNvSpPr>
            <p:nvPr/>
          </p:nvSpPr>
          <p:spPr bwMode="auto">
            <a:xfrm>
              <a:off x="3724" y="1747"/>
              <a:ext cx="402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4474C"/>
                  </a:solidFill>
                </a:rPr>
                <a:t>157.885</a:t>
              </a:r>
            </a:p>
          </p:txBody>
        </p:sp>
        <p:sp>
          <p:nvSpPr>
            <p:cNvPr id="172118" name="Text Box 86"/>
            <p:cNvSpPr txBox="1">
              <a:spLocks noChangeArrowheads="1"/>
            </p:cNvSpPr>
            <p:nvPr/>
          </p:nvSpPr>
          <p:spPr bwMode="auto">
            <a:xfrm>
              <a:off x="4292" y="1747"/>
              <a:ext cx="402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4474C"/>
                  </a:solidFill>
                </a:rPr>
                <a:t>229.319</a:t>
              </a:r>
            </a:p>
          </p:txBody>
        </p:sp>
        <p:sp>
          <p:nvSpPr>
            <p:cNvPr id="172119" name="Text Box 87"/>
            <p:cNvSpPr txBox="1">
              <a:spLocks noChangeArrowheads="1"/>
            </p:cNvSpPr>
            <p:nvPr/>
          </p:nvSpPr>
          <p:spPr bwMode="auto">
            <a:xfrm>
              <a:off x="4762" y="1747"/>
              <a:ext cx="34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4474C"/>
                  </a:solidFill>
                </a:rPr>
                <a:t>68,8%</a:t>
              </a:r>
            </a:p>
          </p:txBody>
        </p:sp>
        <p:sp>
          <p:nvSpPr>
            <p:cNvPr id="172120" name="Text Box 88"/>
            <p:cNvSpPr txBox="1">
              <a:spLocks noChangeArrowheads="1"/>
            </p:cNvSpPr>
            <p:nvPr/>
          </p:nvSpPr>
          <p:spPr bwMode="auto">
            <a:xfrm>
              <a:off x="5268" y="1751"/>
              <a:ext cx="192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4474C"/>
                  </a:solidFill>
                </a:rPr>
                <a:t>1°</a:t>
              </a:r>
            </a:p>
          </p:txBody>
        </p:sp>
      </p:grpSp>
      <p:grpSp>
        <p:nvGrpSpPr>
          <p:cNvPr id="172121" name="Group 89"/>
          <p:cNvGrpSpPr>
            <a:grpSpLocks/>
          </p:cNvGrpSpPr>
          <p:nvPr/>
        </p:nvGrpSpPr>
        <p:grpSpPr bwMode="auto">
          <a:xfrm>
            <a:off x="4667250" y="3040063"/>
            <a:ext cx="4297363" cy="252412"/>
            <a:chOff x="2940" y="1915"/>
            <a:chExt cx="2707" cy="159"/>
          </a:xfrm>
        </p:grpSpPr>
        <p:sp>
          <p:nvSpPr>
            <p:cNvPr id="172122" name="Rectangle 90"/>
            <p:cNvSpPr>
              <a:spLocks noChangeArrowheads="1"/>
            </p:cNvSpPr>
            <p:nvPr/>
          </p:nvSpPr>
          <p:spPr bwMode="auto">
            <a:xfrm>
              <a:off x="2940" y="1915"/>
              <a:ext cx="2707" cy="129"/>
            </a:xfrm>
            <a:prstGeom prst="rect">
              <a:avLst/>
            </a:prstGeom>
            <a:solidFill>
              <a:srgbClr val="FFFF66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72123" name="Text Box 91"/>
            <p:cNvSpPr txBox="1">
              <a:spLocks noChangeArrowheads="1"/>
            </p:cNvSpPr>
            <p:nvPr/>
          </p:nvSpPr>
          <p:spPr bwMode="auto">
            <a:xfrm>
              <a:off x="2942" y="1916"/>
              <a:ext cx="31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</a:rPr>
                <a:t>Coco</a:t>
              </a:r>
            </a:p>
          </p:txBody>
        </p:sp>
        <p:sp>
          <p:nvSpPr>
            <p:cNvPr id="172124" name="Text Box 92"/>
            <p:cNvSpPr txBox="1">
              <a:spLocks noChangeArrowheads="1"/>
            </p:cNvSpPr>
            <p:nvPr/>
          </p:nvSpPr>
          <p:spPr bwMode="auto">
            <a:xfrm>
              <a:off x="3724" y="1916"/>
              <a:ext cx="402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4474C"/>
                  </a:solidFill>
                </a:rPr>
                <a:t>274.097</a:t>
              </a:r>
            </a:p>
          </p:txBody>
        </p:sp>
        <p:sp>
          <p:nvSpPr>
            <p:cNvPr id="172125" name="Text Box 93"/>
            <p:cNvSpPr txBox="1">
              <a:spLocks noChangeArrowheads="1"/>
            </p:cNvSpPr>
            <p:nvPr/>
          </p:nvSpPr>
          <p:spPr bwMode="auto">
            <a:xfrm>
              <a:off x="4226" y="1916"/>
              <a:ext cx="46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4474C"/>
                  </a:solidFill>
                </a:rPr>
                <a:t>1.891.687</a:t>
              </a:r>
            </a:p>
          </p:txBody>
        </p:sp>
        <p:sp>
          <p:nvSpPr>
            <p:cNvPr id="172126" name="Text Box 94"/>
            <p:cNvSpPr txBox="1">
              <a:spLocks noChangeArrowheads="1"/>
            </p:cNvSpPr>
            <p:nvPr/>
          </p:nvSpPr>
          <p:spPr bwMode="auto">
            <a:xfrm>
              <a:off x="4762" y="1916"/>
              <a:ext cx="34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4474C"/>
                  </a:solidFill>
                </a:rPr>
                <a:t>14,5%</a:t>
              </a:r>
            </a:p>
          </p:txBody>
        </p:sp>
        <p:sp>
          <p:nvSpPr>
            <p:cNvPr id="172127" name="Text Box 95"/>
            <p:cNvSpPr txBox="1">
              <a:spLocks noChangeArrowheads="1"/>
            </p:cNvSpPr>
            <p:nvPr/>
          </p:nvSpPr>
          <p:spPr bwMode="auto">
            <a:xfrm>
              <a:off x="5268" y="1920"/>
              <a:ext cx="192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4474C"/>
                  </a:solidFill>
                </a:rPr>
                <a:t>2°</a:t>
              </a:r>
            </a:p>
          </p:txBody>
        </p:sp>
      </p:grpSp>
      <p:grpSp>
        <p:nvGrpSpPr>
          <p:cNvPr id="172128" name="Group 96"/>
          <p:cNvGrpSpPr>
            <a:grpSpLocks/>
          </p:cNvGrpSpPr>
          <p:nvPr/>
        </p:nvGrpSpPr>
        <p:grpSpPr bwMode="auto">
          <a:xfrm>
            <a:off x="4667250" y="3311525"/>
            <a:ext cx="4297363" cy="250825"/>
            <a:chOff x="2940" y="2086"/>
            <a:chExt cx="2707" cy="158"/>
          </a:xfrm>
        </p:grpSpPr>
        <p:sp>
          <p:nvSpPr>
            <p:cNvPr id="172129" name="Rectangle 97"/>
            <p:cNvSpPr>
              <a:spLocks noChangeArrowheads="1"/>
            </p:cNvSpPr>
            <p:nvPr/>
          </p:nvSpPr>
          <p:spPr bwMode="auto">
            <a:xfrm>
              <a:off x="2940" y="2086"/>
              <a:ext cx="2707" cy="129"/>
            </a:xfrm>
            <a:prstGeom prst="rect">
              <a:avLst/>
            </a:prstGeom>
            <a:solidFill>
              <a:srgbClr val="FFFF66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72130" name="Text Box 98"/>
            <p:cNvSpPr txBox="1">
              <a:spLocks noChangeArrowheads="1"/>
            </p:cNvSpPr>
            <p:nvPr/>
          </p:nvSpPr>
          <p:spPr bwMode="auto">
            <a:xfrm>
              <a:off x="2942" y="2087"/>
              <a:ext cx="38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</a:rPr>
                <a:t>Goiaba</a:t>
              </a:r>
            </a:p>
          </p:txBody>
        </p:sp>
        <p:sp>
          <p:nvSpPr>
            <p:cNvPr id="172131" name="Text Box 99"/>
            <p:cNvSpPr txBox="1">
              <a:spLocks noChangeArrowheads="1"/>
            </p:cNvSpPr>
            <p:nvPr/>
          </p:nvSpPr>
          <p:spPr bwMode="auto">
            <a:xfrm>
              <a:off x="3768" y="2087"/>
              <a:ext cx="35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4474C"/>
                  </a:solidFill>
                </a:rPr>
                <a:t>11.260</a:t>
              </a:r>
            </a:p>
          </p:txBody>
        </p:sp>
        <p:sp>
          <p:nvSpPr>
            <p:cNvPr id="172132" name="Text Box 100"/>
            <p:cNvSpPr txBox="1">
              <a:spLocks noChangeArrowheads="1"/>
            </p:cNvSpPr>
            <p:nvPr/>
          </p:nvSpPr>
          <p:spPr bwMode="auto">
            <a:xfrm>
              <a:off x="4292" y="2087"/>
              <a:ext cx="402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4474C"/>
                  </a:solidFill>
                </a:rPr>
                <a:t>316.363</a:t>
              </a:r>
            </a:p>
          </p:txBody>
        </p:sp>
        <p:sp>
          <p:nvSpPr>
            <p:cNvPr id="172133" name="Text Box 101"/>
            <p:cNvSpPr txBox="1">
              <a:spLocks noChangeArrowheads="1"/>
            </p:cNvSpPr>
            <p:nvPr/>
          </p:nvSpPr>
          <p:spPr bwMode="auto">
            <a:xfrm>
              <a:off x="4806" y="2087"/>
              <a:ext cx="29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4474C"/>
                  </a:solidFill>
                </a:rPr>
                <a:t>3,6%</a:t>
              </a:r>
            </a:p>
          </p:txBody>
        </p:sp>
        <p:sp>
          <p:nvSpPr>
            <p:cNvPr id="172134" name="Text Box 102"/>
            <p:cNvSpPr txBox="1">
              <a:spLocks noChangeArrowheads="1"/>
            </p:cNvSpPr>
            <p:nvPr/>
          </p:nvSpPr>
          <p:spPr bwMode="auto">
            <a:xfrm>
              <a:off x="5268" y="2090"/>
              <a:ext cx="192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4474C"/>
                  </a:solidFill>
                </a:rPr>
                <a:t>7°</a:t>
              </a:r>
            </a:p>
          </p:txBody>
        </p:sp>
      </p:grpSp>
      <p:grpSp>
        <p:nvGrpSpPr>
          <p:cNvPr id="172135" name="Group 103"/>
          <p:cNvGrpSpPr>
            <a:grpSpLocks/>
          </p:cNvGrpSpPr>
          <p:nvPr/>
        </p:nvGrpSpPr>
        <p:grpSpPr bwMode="auto">
          <a:xfrm>
            <a:off x="4598988" y="3581400"/>
            <a:ext cx="4392612" cy="250825"/>
            <a:chOff x="2897" y="2256"/>
            <a:chExt cx="2767" cy="158"/>
          </a:xfrm>
        </p:grpSpPr>
        <p:sp>
          <p:nvSpPr>
            <p:cNvPr id="172136" name="Rectangle 104"/>
            <p:cNvSpPr>
              <a:spLocks noChangeArrowheads="1"/>
            </p:cNvSpPr>
            <p:nvPr/>
          </p:nvSpPr>
          <p:spPr bwMode="auto">
            <a:xfrm>
              <a:off x="2897" y="2256"/>
              <a:ext cx="2767" cy="129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172137" name="Group 105"/>
            <p:cNvGrpSpPr>
              <a:grpSpLocks/>
            </p:cNvGrpSpPr>
            <p:nvPr/>
          </p:nvGrpSpPr>
          <p:grpSpPr bwMode="auto">
            <a:xfrm>
              <a:off x="2942" y="2257"/>
              <a:ext cx="2540" cy="157"/>
              <a:chOff x="2942" y="2257"/>
              <a:chExt cx="2540" cy="157"/>
            </a:xfrm>
          </p:grpSpPr>
          <p:sp>
            <p:nvSpPr>
              <p:cNvPr id="172138" name="Text Box 106"/>
              <p:cNvSpPr txBox="1">
                <a:spLocks noChangeArrowheads="1"/>
              </p:cNvSpPr>
              <p:nvPr/>
            </p:nvSpPr>
            <p:spPr bwMode="auto">
              <a:xfrm>
                <a:off x="2942" y="2257"/>
                <a:ext cx="399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1000">
                    <a:solidFill>
                      <a:schemeClr val="bg1"/>
                    </a:solidFill>
                  </a:rPr>
                  <a:t>Laranja</a:t>
                </a:r>
              </a:p>
            </p:txBody>
          </p:sp>
          <p:sp>
            <p:nvSpPr>
              <p:cNvPr id="172139" name="Text Box 107"/>
              <p:cNvSpPr txBox="1">
                <a:spLocks noChangeArrowheads="1"/>
              </p:cNvSpPr>
              <p:nvPr/>
            </p:nvSpPr>
            <p:spPr bwMode="auto">
              <a:xfrm>
                <a:off x="3768" y="2257"/>
                <a:ext cx="358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1000">
                    <a:solidFill>
                      <a:srgbClr val="04474C"/>
                    </a:solidFill>
                  </a:rPr>
                  <a:t>15.952</a:t>
                </a:r>
              </a:p>
            </p:txBody>
          </p:sp>
          <p:sp>
            <p:nvSpPr>
              <p:cNvPr id="172140" name="Text Box 108"/>
              <p:cNvSpPr txBox="1">
                <a:spLocks noChangeArrowheads="1"/>
              </p:cNvSpPr>
              <p:nvPr/>
            </p:nvSpPr>
            <p:spPr bwMode="auto">
              <a:xfrm>
                <a:off x="4182" y="2257"/>
                <a:ext cx="512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1000">
                    <a:solidFill>
                      <a:srgbClr val="04474C"/>
                    </a:solidFill>
                  </a:rPr>
                  <a:t>18.101.708</a:t>
                </a:r>
              </a:p>
            </p:txBody>
          </p:sp>
          <p:sp>
            <p:nvSpPr>
              <p:cNvPr id="172141" name="Text Box 109"/>
              <p:cNvSpPr txBox="1">
                <a:spLocks noChangeArrowheads="1"/>
              </p:cNvSpPr>
              <p:nvPr/>
            </p:nvSpPr>
            <p:spPr bwMode="auto">
              <a:xfrm>
                <a:off x="4806" y="2257"/>
                <a:ext cx="297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1000">
                    <a:solidFill>
                      <a:srgbClr val="04474C"/>
                    </a:solidFill>
                  </a:rPr>
                  <a:t>0,1%</a:t>
                </a:r>
              </a:p>
            </p:txBody>
          </p:sp>
          <p:sp>
            <p:nvSpPr>
              <p:cNvPr id="172142" name="Text Box 110"/>
              <p:cNvSpPr txBox="1">
                <a:spLocks noChangeArrowheads="1"/>
              </p:cNvSpPr>
              <p:nvPr/>
            </p:nvSpPr>
            <p:spPr bwMode="auto">
              <a:xfrm>
                <a:off x="5246" y="2260"/>
                <a:ext cx="23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1000">
                    <a:solidFill>
                      <a:srgbClr val="04474C"/>
                    </a:solidFill>
                  </a:rPr>
                  <a:t>14°</a:t>
                </a:r>
              </a:p>
            </p:txBody>
          </p:sp>
        </p:grpSp>
      </p:grpSp>
      <p:grpSp>
        <p:nvGrpSpPr>
          <p:cNvPr id="172143" name="Group 111"/>
          <p:cNvGrpSpPr>
            <a:grpSpLocks/>
          </p:cNvGrpSpPr>
          <p:nvPr/>
        </p:nvGrpSpPr>
        <p:grpSpPr bwMode="auto">
          <a:xfrm>
            <a:off x="4598988" y="3851275"/>
            <a:ext cx="4392612" cy="263525"/>
            <a:chOff x="2897" y="2426"/>
            <a:chExt cx="2767" cy="166"/>
          </a:xfrm>
        </p:grpSpPr>
        <p:sp>
          <p:nvSpPr>
            <p:cNvPr id="172144" name="Rectangle 112"/>
            <p:cNvSpPr>
              <a:spLocks noChangeArrowheads="1"/>
            </p:cNvSpPr>
            <p:nvPr/>
          </p:nvSpPr>
          <p:spPr bwMode="auto">
            <a:xfrm>
              <a:off x="2897" y="2426"/>
              <a:ext cx="2767" cy="129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72145" name="Text Box 113"/>
            <p:cNvSpPr txBox="1">
              <a:spLocks noChangeArrowheads="1"/>
            </p:cNvSpPr>
            <p:nvPr/>
          </p:nvSpPr>
          <p:spPr bwMode="auto">
            <a:xfrm>
              <a:off x="2942" y="2427"/>
              <a:ext cx="35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</a:rPr>
                <a:t>Limão</a:t>
              </a:r>
            </a:p>
          </p:txBody>
        </p:sp>
        <p:sp>
          <p:nvSpPr>
            <p:cNvPr id="172146" name="Text Box 114"/>
            <p:cNvSpPr txBox="1">
              <a:spLocks noChangeArrowheads="1"/>
            </p:cNvSpPr>
            <p:nvPr/>
          </p:nvSpPr>
          <p:spPr bwMode="auto">
            <a:xfrm>
              <a:off x="3812" y="2438"/>
              <a:ext cx="314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4474C"/>
                  </a:solidFill>
                </a:rPr>
                <a:t>8.947</a:t>
              </a:r>
            </a:p>
          </p:txBody>
        </p:sp>
        <p:sp>
          <p:nvSpPr>
            <p:cNvPr id="172147" name="Text Box 115"/>
            <p:cNvSpPr txBox="1">
              <a:spLocks noChangeArrowheads="1"/>
            </p:cNvSpPr>
            <p:nvPr/>
          </p:nvSpPr>
          <p:spPr bwMode="auto">
            <a:xfrm>
              <a:off x="4226" y="2427"/>
              <a:ext cx="46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4474C"/>
                  </a:solidFill>
                </a:rPr>
                <a:t>1.020.345</a:t>
              </a:r>
            </a:p>
          </p:txBody>
        </p:sp>
        <p:sp>
          <p:nvSpPr>
            <p:cNvPr id="172148" name="Text Box 116"/>
            <p:cNvSpPr txBox="1">
              <a:spLocks noChangeArrowheads="1"/>
            </p:cNvSpPr>
            <p:nvPr/>
          </p:nvSpPr>
          <p:spPr bwMode="auto">
            <a:xfrm>
              <a:off x="4806" y="2427"/>
              <a:ext cx="29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4474C"/>
                  </a:solidFill>
                </a:rPr>
                <a:t>0,9%</a:t>
              </a:r>
            </a:p>
          </p:txBody>
        </p:sp>
        <p:sp>
          <p:nvSpPr>
            <p:cNvPr id="172149" name="Text Box 117"/>
            <p:cNvSpPr txBox="1">
              <a:spLocks noChangeArrowheads="1"/>
            </p:cNvSpPr>
            <p:nvPr/>
          </p:nvSpPr>
          <p:spPr bwMode="auto">
            <a:xfrm>
              <a:off x="5246" y="2429"/>
              <a:ext cx="23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4474C"/>
                  </a:solidFill>
                </a:rPr>
                <a:t>10°</a:t>
              </a:r>
            </a:p>
          </p:txBody>
        </p:sp>
      </p:grpSp>
      <p:grpSp>
        <p:nvGrpSpPr>
          <p:cNvPr id="172150" name="Group 118"/>
          <p:cNvGrpSpPr>
            <a:grpSpLocks/>
          </p:cNvGrpSpPr>
          <p:nvPr/>
        </p:nvGrpSpPr>
        <p:grpSpPr bwMode="auto">
          <a:xfrm>
            <a:off x="4667250" y="4121150"/>
            <a:ext cx="4297363" cy="249238"/>
            <a:chOff x="2940" y="2596"/>
            <a:chExt cx="2707" cy="157"/>
          </a:xfrm>
        </p:grpSpPr>
        <p:sp>
          <p:nvSpPr>
            <p:cNvPr id="172151" name="Rectangle 119"/>
            <p:cNvSpPr>
              <a:spLocks noChangeArrowheads="1"/>
            </p:cNvSpPr>
            <p:nvPr/>
          </p:nvSpPr>
          <p:spPr bwMode="auto">
            <a:xfrm>
              <a:off x="2940" y="2596"/>
              <a:ext cx="2707" cy="129"/>
            </a:xfrm>
            <a:prstGeom prst="rect">
              <a:avLst/>
            </a:prstGeom>
            <a:solidFill>
              <a:srgbClr val="FFFF66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72152" name="Text Box 120"/>
            <p:cNvSpPr txBox="1">
              <a:spLocks noChangeArrowheads="1"/>
            </p:cNvSpPr>
            <p:nvPr/>
          </p:nvSpPr>
          <p:spPr bwMode="auto">
            <a:xfrm>
              <a:off x="2942" y="2597"/>
              <a:ext cx="39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</a:rPr>
                <a:t>Mamão</a:t>
              </a:r>
            </a:p>
          </p:txBody>
        </p:sp>
        <p:sp>
          <p:nvSpPr>
            <p:cNvPr id="172153" name="Text Box 121"/>
            <p:cNvSpPr txBox="1">
              <a:spLocks noChangeArrowheads="1"/>
            </p:cNvSpPr>
            <p:nvPr/>
          </p:nvSpPr>
          <p:spPr bwMode="auto">
            <a:xfrm>
              <a:off x="3724" y="2597"/>
              <a:ext cx="402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4474C"/>
                  </a:solidFill>
                </a:rPr>
                <a:t>112.584</a:t>
              </a:r>
            </a:p>
          </p:txBody>
        </p:sp>
        <p:sp>
          <p:nvSpPr>
            <p:cNvPr id="172154" name="Text Box 122"/>
            <p:cNvSpPr txBox="1">
              <a:spLocks noChangeArrowheads="1"/>
            </p:cNvSpPr>
            <p:nvPr/>
          </p:nvSpPr>
          <p:spPr bwMode="auto">
            <a:xfrm>
              <a:off x="4226" y="2597"/>
              <a:ext cx="46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4474C"/>
                  </a:solidFill>
                </a:rPr>
                <a:t>1.871.295</a:t>
              </a:r>
            </a:p>
          </p:txBody>
        </p:sp>
        <p:sp>
          <p:nvSpPr>
            <p:cNvPr id="172155" name="Text Box 123"/>
            <p:cNvSpPr txBox="1">
              <a:spLocks noChangeArrowheads="1"/>
            </p:cNvSpPr>
            <p:nvPr/>
          </p:nvSpPr>
          <p:spPr bwMode="auto">
            <a:xfrm>
              <a:off x="4806" y="2597"/>
              <a:ext cx="29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4474C"/>
                  </a:solidFill>
                </a:rPr>
                <a:t>6,0%</a:t>
              </a:r>
            </a:p>
          </p:txBody>
        </p:sp>
        <p:sp>
          <p:nvSpPr>
            <p:cNvPr id="172156" name="Text Box 124"/>
            <p:cNvSpPr txBox="1">
              <a:spLocks noChangeArrowheads="1"/>
            </p:cNvSpPr>
            <p:nvPr/>
          </p:nvSpPr>
          <p:spPr bwMode="auto">
            <a:xfrm>
              <a:off x="5268" y="2599"/>
              <a:ext cx="192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4474C"/>
                  </a:solidFill>
                </a:rPr>
                <a:t>3°</a:t>
              </a:r>
            </a:p>
          </p:txBody>
        </p:sp>
      </p:grpSp>
      <p:grpSp>
        <p:nvGrpSpPr>
          <p:cNvPr id="172157" name="Group 125"/>
          <p:cNvGrpSpPr>
            <a:grpSpLocks/>
          </p:cNvGrpSpPr>
          <p:nvPr/>
        </p:nvGrpSpPr>
        <p:grpSpPr bwMode="auto">
          <a:xfrm>
            <a:off x="4598988" y="4389438"/>
            <a:ext cx="4392612" cy="250825"/>
            <a:chOff x="2897" y="2765"/>
            <a:chExt cx="2767" cy="158"/>
          </a:xfrm>
        </p:grpSpPr>
        <p:sp>
          <p:nvSpPr>
            <p:cNvPr id="172158" name="Rectangle 126"/>
            <p:cNvSpPr>
              <a:spLocks noChangeArrowheads="1"/>
            </p:cNvSpPr>
            <p:nvPr/>
          </p:nvSpPr>
          <p:spPr bwMode="auto">
            <a:xfrm>
              <a:off x="2897" y="2765"/>
              <a:ext cx="2767" cy="130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172159" name="Group 127"/>
            <p:cNvGrpSpPr>
              <a:grpSpLocks/>
            </p:cNvGrpSpPr>
            <p:nvPr/>
          </p:nvGrpSpPr>
          <p:grpSpPr bwMode="auto">
            <a:xfrm>
              <a:off x="2942" y="2766"/>
              <a:ext cx="2518" cy="157"/>
              <a:chOff x="2942" y="2766"/>
              <a:chExt cx="2518" cy="157"/>
            </a:xfrm>
          </p:grpSpPr>
          <p:sp>
            <p:nvSpPr>
              <p:cNvPr id="172160" name="Text Box 128"/>
              <p:cNvSpPr txBox="1">
                <a:spLocks noChangeArrowheads="1"/>
              </p:cNvSpPr>
              <p:nvPr/>
            </p:nvSpPr>
            <p:spPr bwMode="auto">
              <a:xfrm>
                <a:off x="2942" y="2766"/>
                <a:ext cx="369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1000">
                    <a:solidFill>
                      <a:schemeClr val="bg1"/>
                    </a:solidFill>
                  </a:rPr>
                  <a:t>Manga</a:t>
                </a:r>
              </a:p>
            </p:txBody>
          </p:sp>
          <p:sp>
            <p:nvSpPr>
              <p:cNvPr id="172161" name="Text Box 129"/>
              <p:cNvSpPr txBox="1">
                <a:spLocks noChangeArrowheads="1"/>
              </p:cNvSpPr>
              <p:nvPr/>
            </p:nvSpPr>
            <p:spPr bwMode="auto">
              <a:xfrm>
                <a:off x="3768" y="2766"/>
                <a:ext cx="358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1000">
                    <a:solidFill>
                      <a:srgbClr val="04474C"/>
                    </a:solidFill>
                  </a:rPr>
                  <a:t>48.340</a:t>
                </a:r>
              </a:p>
            </p:txBody>
          </p:sp>
          <p:sp>
            <p:nvSpPr>
              <p:cNvPr id="172162" name="Text Box 130"/>
              <p:cNvSpPr txBox="1">
                <a:spLocks noChangeArrowheads="1"/>
              </p:cNvSpPr>
              <p:nvPr/>
            </p:nvSpPr>
            <p:spPr bwMode="auto">
              <a:xfrm>
                <a:off x="4226" y="2766"/>
                <a:ext cx="468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1000">
                    <a:solidFill>
                      <a:srgbClr val="04474C"/>
                    </a:solidFill>
                  </a:rPr>
                  <a:t>1.188.911</a:t>
                </a:r>
              </a:p>
            </p:txBody>
          </p:sp>
          <p:sp>
            <p:nvSpPr>
              <p:cNvPr id="172163" name="Text Box 131"/>
              <p:cNvSpPr txBox="1">
                <a:spLocks noChangeArrowheads="1"/>
              </p:cNvSpPr>
              <p:nvPr/>
            </p:nvSpPr>
            <p:spPr bwMode="auto">
              <a:xfrm>
                <a:off x="4806" y="2766"/>
                <a:ext cx="297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1000">
                    <a:solidFill>
                      <a:srgbClr val="04474C"/>
                    </a:solidFill>
                  </a:rPr>
                  <a:t>4,1%</a:t>
                </a:r>
              </a:p>
            </p:txBody>
          </p:sp>
          <p:sp>
            <p:nvSpPr>
              <p:cNvPr id="172164" name="Text Box 132"/>
              <p:cNvSpPr txBox="1">
                <a:spLocks noChangeArrowheads="1"/>
              </p:cNvSpPr>
              <p:nvPr/>
            </p:nvSpPr>
            <p:spPr bwMode="auto">
              <a:xfrm>
                <a:off x="5268" y="2769"/>
                <a:ext cx="192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1000">
                    <a:solidFill>
                      <a:srgbClr val="04474C"/>
                    </a:solidFill>
                  </a:rPr>
                  <a:t>5°</a:t>
                </a:r>
              </a:p>
            </p:txBody>
          </p:sp>
        </p:grpSp>
      </p:grpSp>
      <p:grpSp>
        <p:nvGrpSpPr>
          <p:cNvPr id="172165" name="Group 133"/>
          <p:cNvGrpSpPr>
            <a:grpSpLocks/>
          </p:cNvGrpSpPr>
          <p:nvPr/>
        </p:nvGrpSpPr>
        <p:grpSpPr bwMode="auto">
          <a:xfrm>
            <a:off x="4667250" y="4660900"/>
            <a:ext cx="4297363" cy="247650"/>
            <a:chOff x="2940" y="2936"/>
            <a:chExt cx="2707" cy="156"/>
          </a:xfrm>
        </p:grpSpPr>
        <p:sp>
          <p:nvSpPr>
            <p:cNvPr id="172166" name="Rectangle 134"/>
            <p:cNvSpPr>
              <a:spLocks noChangeArrowheads="1"/>
            </p:cNvSpPr>
            <p:nvPr/>
          </p:nvSpPr>
          <p:spPr bwMode="auto">
            <a:xfrm>
              <a:off x="2940" y="2936"/>
              <a:ext cx="2707" cy="130"/>
            </a:xfrm>
            <a:prstGeom prst="rect">
              <a:avLst/>
            </a:prstGeom>
            <a:solidFill>
              <a:srgbClr val="FFFF66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72167" name="Text Box 135"/>
            <p:cNvSpPr txBox="1">
              <a:spLocks noChangeArrowheads="1"/>
            </p:cNvSpPr>
            <p:nvPr/>
          </p:nvSpPr>
          <p:spPr bwMode="auto">
            <a:xfrm>
              <a:off x="2942" y="2937"/>
              <a:ext cx="46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</a:rPr>
                <a:t>Maracujá</a:t>
              </a:r>
            </a:p>
          </p:txBody>
        </p:sp>
        <p:sp>
          <p:nvSpPr>
            <p:cNvPr id="172168" name="Text Box 136"/>
            <p:cNvSpPr txBox="1">
              <a:spLocks noChangeArrowheads="1"/>
            </p:cNvSpPr>
            <p:nvPr/>
          </p:nvSpPr>
          <p:spPr bwMode="auto">
            <a:xfrm>
              <a:off x="3724" y="2937"/>
              <a:ext cx="402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4474C"/>
                  </a:solidFill>
                </a:rPr>
                <a:t>180.686</a:t>
              </a:r>
            </a:p>
          </p:txBody>
        </p:sp>
        <p:sp>
          <p:nvSpPr>
            <p:cNvPr id="172169" name="Text Box 137"/>
            <p:cNvSpPr txBox="1">
              <a:spLocks noChangeArrowheads="1"/>
            </p:cNvSpPr>
            <p:nvPr/>
          </p:nvSpPr>
          <p:spPr bwMode="auto">
            <a:xfrm>
              <a:off x="4292" y="2937"/>
              <a:ext cx="402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4474C"/>
                  </a:solidFill>
                </a:rPr>
                <a:t>920.158</a:t>
              </a:r>
            </a:p>
          </p:txBody>
        </p:sp>
        <p:sp>
          <p:nvSpPr>
            <p:cNvPr id="172170" name="Text Box 138"/>
            <p:cNvSpPr txBox="1">
              <a:spLocks noChangeArrowheads="1"/>
            </p:cNvSpPr>
            <p:nvPr/>
          </p:nvSpPr>
          <p:spPr bwMode="auto">
            <a:xfrm>
              <a:off x="4762" y="2937"/>
              <a:ext cx="34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4474C"/>
                  </a:solidFill>
                </a:rPr>
                <a:t>19,6%</a:t>
              </a:r>
            </a:p>
          </p:txBody>
        </p:sp>
        <p:sp>
          <p:nvSpPr>
            <p:cNvPr id="172171" name="Text Box 139"/>
            <p:cNvSpPr txBox="1">
              <a:spLocks noChangeArrowheads="1"/>
            </p:cNvSpPr>
            <p:nvPr/>
          </p:nvSpPr>
          <p:spPr bwMode="auto">
            <a:xfrm>
              <a:off x="5268" y="2938"/>
              <a:ext cx="192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4474C"/>
                  </a:solidFill>
                </a:rPr>
                <a:t>2°</a:t>
              </a:r>
            </a:p>
          </p:txBody>
        </p:sp>
      </p:grpSp>
      <p:grpSp>
        <p:nvGrpSpPr>
          <p:cNvPr id="172172" name="Group 140"/>
          <p:cNvGrpSpPr>
            <a:grpSpLocks/>
          </p:cNvGrpSpPr>
          <p:nvPr/>
        </p:nvGrpSpPr>
        <p:grpSpPr bwMode="auto">
          <a:xfrm>
            <a:off x="4598988" y="4930775"/>
            <a:ext cx="4392612" cy="247650"/>
            <a:chOff x="2897" y="3106"/>
            <a:chExt cx="2767" cy="156"/>
          </a:xfrm>
        </p:grpSpPr>
        <p:sp>
          <p:nvSpPr>
            <p:cNvPr id="172173" name="Rectangle 141"/>
            <p:cNvSpPr>
              <a:spLocks noChangeArrowheads="1"/>
            </p:cNvSpPr>
            <p:nvPr/>
          </p:nvSpPr>
          <p:spPr bwMode="auto">
            <a:xfrm>
              <a:off x="2897" y="3106"/>
              <a:ext cx="2767" cy="129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72174" name="Text Box 142"/>
            <p:cNvSpPr txBox="1">
              <a:spLocks noChangeArrowheads="1"/>
            </p:cNvSpPr>
            <p:nvPr/>
          </p:nvSpPr>
          <p:spPr bwMode="auto">
            <a:xfrm>
              <a:off x="2942" y="3107"/>
              <a:ext cx="452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</a:rPr>
                <a:t>Melancia</a:t>
              </a:r>
            </a:p>
          </p:txBody>
        </p:sp>
        <p:sp>
          <p:nvSpPr>
            <p:cNvPr id="172175" name="Text Box 143"/>
            <p:cNvSpPr txBox="1">
              <a:spLocks noChangeArrowheads="1"/>
            </p:cNvSpPr>
            <p:nvPr/>
          </p:nvSpPr>
          <p:spPr bwMode="auto">
            <a:xfrm>
              <a:off x="3768" y="3107"/>
              <a:ext cx="35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4474C"/>
                  </a:solidFill>
                </a:rPr>
                <a:t>56.601</a:t>
              </a:r>
            </a:p>
          </p:txBody>
        </p:sp>
        <p:sp>
          <p:nvSpPr>
            <p:cNvPr id="172176" name="Text Box 144"/>
            <p:cNvSpPr txBox="1">
              <a:spLocks noChangeArrowheads="1"/>
            </p:cNvSpPr>
            <p:nvPr/>
          </p:nvSpPr>
          <p:spPr bwMode="auto">
            <a:xfrm>
              <a:off x="4226" y="3107"/>
              <a:ext cx="46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4474C"/>
                  </a:solidFill>
                </a:rPr>
                <a:t>2.052.928</a:t>
              </a:r>
            </a:p>
          </p:txBody>
        </p:sp>
        <p:sp>
          <p:nvSpPr>
            <p:cNvPr id="172177" name="Text Box 145"/>
            <p:cNvSpPr txBox="1">
              <a:spLocks noChangeArrowheads="1"/>
            </p:cNvSpPr>
            <p:nvPr/>
          </p:nvSpPr>
          <p:spPr bwMode="auto">
            <a:xfrm>
              <a:off x="4806" y="3107"/>
              <a:ext cx="29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4474C"/>
                  </a:solidFill>
                </a:rPr>
                <a:t>2,8%</a:t>
              </a:r>
            </a:p>
          </p:txBody>
        </p:sp>
        <p:sp>
          <p:nvSpPr>
            <p:cNvPr id="172178" name="Text Box 146"/>
            <p:cNvSpPr txBox="1">
              <a:spLocks noChangeArrowheads="1"/>
            </p:cNvSpPr>
            <p:nvPr/>
          </p:nvSpPr>
          <p:spPr bwMode="auto">
            <a:xfrm>
              <a:off x="5246" y="3108"/>
              <a:ext cx="23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4474C"/>
                  </a:solidFill>
                </a:rPr>
                <a:t>13°</a:t>
              </a:r>
            </a:p>
          </p:txBody>
        </p:sp>
      </p:grpSp>
      <p:grpSp>
        <p:nvGrpSpPr>
          <p:cNvPr id="172179" name="Group 147"/>
          <p:cNvGrpSpPr>
            <a:grpSpLocks/>
          </p:cNvGrpSpPr>
          <p:nvPr/>
        </p:nvGrpSpPr>
        <p:grpSpPr bwMode="auto">
          <a:xfrm>
            <a:off x="4667250" y="5202238"/>
            <a:ext cx="4297363" cy="246062"/>
            <a:chOff x="2940" y="3277"/>
            <a:chExt cx="2707" cy="155"/>
          </a:xfrm>
        </p:grpSpPr>
        <p:sp>
          <p:nvSpPr>
            <p:cNvPr id="172180" name="Rectangle 148"/>
            <p:cNvSpPr>
              <a:spLocks noChangeArrowheads="1"/>
            </p:cNvSpPr>
            <p:nvPr/>
          </p:nvSpPr>
          <p:spPr bwMode="auto">
            <a:xfrm>
              <a:off x="2940" y="3277"/>
              <a:ext cx="2707" cy="129"/>
            </a:xfrm>
            <a:prstGeom prst="rect">
              <a:avLst/>
            </a:prstGeom>
            <a:solidFill>
              <a:srgbClr val="FFFF66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72181" name="Text Box 149"/>
            <p:cNvSpPr txBox="1">
              <a:spLocks noChangeArrowheads="1"/>
            </p:cNvSpPr>
            <p:nvPr/>
          </p:nvSpPr>
          <p:spPr bwMode="auto">
            <a:xfrm>
              <a:off x="2942" y="3277"/>
              <a:ext cx="342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</a:rPr>
                <a:t>Melão</a:t>
              </a:r>
            </a:p>
          </p:txBody>
        </p:sp>
        <p:sp>
          <p:nvSpPr>
            <p:cNvPr id="172182" name="Text Box 150"/>
            <p:cNvSpPr txBox="1">
              <a:spLocks noChangeArrowheads="1"/>
            </p:cNvSpPr>
            <p:nvPr/>
          </p:nvSpPr>
          <p:spPr bwMode="auto">
            <a:xfrm>
              <a:off x="3724" y="3277"/>
              <a:ext cx="402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4474C"/>
                  </a:solidFill>
                </a:rPr>
                <a:t>153.161</a:t>
              </a:r>
            </a:p>
          </p:txBody>
        </p:sp>
        <p:sp>
          <p:nvSpPr>
            <p:cNvPr id="172183" name="Text Box 151"/>
            <p:cNvSpPr txBox="1">
              <a:spLocks noChangeArrowheads="1"/>
            </p:cNvSpPr>
            <p:nvPr/>
          </p:nvSpPr>
          <p:spPr bwMode="auto">
            <a:xfrm>
              <a:off x="4292" y="3277"/>
              <a:ext cx="402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4474C"/>
                  </a:solidFill>
                </a:rPr>
                <a:t>478.431</a:t>
              </a:r>
            </a:p>
          </p:txBody>
        </p:sp>
        <p:sp>
          <p:nvSpPr>
            <p:cNvPr id="172184" name="Text Box 152"/>
            <p:cNvSpPr txBox="1">
              <a:spLocks noChangeArrowheads="1"/>
            </p:cNvSpPr>
            <p:nvPr/>
          </p:nvSpPr>
          <p:spPr bwMode="auto">
            <a:xfrm>
              <a:off x="4762" y="3277"/>
              <a:ext cx="34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4474C"/>
                  </a:solidFill>
                </a:rPr>
                <a:t>32,0%</a:t>
              </a:r>
            </a:p>
          </p:txBody>
        </p:sp>
        <p:sp>
          <p:nvSpPr>
            <p:cNvPr id="172185" name="Text Box 153"/>
            <p:cNvSpPr txBox="1">
              <a:spLocks noChangeArrowheads="1"/>
            </p:cNvSpPr>
            <p:nvPr/>
          </p:nvSpPr>
          <p:spPr bwMode="auto">
            <a:xfrm>
              <a:off x="5268" y="3278"/>
              <a:ext cx="192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4474C"/>
                  </a:solidFill>
                </a:rPr>
                <a:t>2°</a:t>
              </a:r>
            </a:p>
          </p:txBody>
        </p:sp>
      </p:grpSp>
      <p:grpSp>
        <p:nvGrpSpPr>
          <p:cNvPr id="172186" name="Group 154"/>
          <p:cNvGrpSpPr>
            <a:grpSpLocks/>
          </p:cNvGrpSpPr>
          <p:nvPr/>
        </p:nvGrpSpPr>
        <p:grpSpPr bwMode="auto">
          <a:xfrm>
            <a:off x="4598988" y="5470525"/>
            <a:ext cx="4392612" cy="246063"/>
            <a:chOff x="2897" y="3446"/>
            <a:chExt cx="2767" cy="155"/>
          </a:xfrm>
        </p:grpSpPr>
        <p:sp>
          <p:nvSpPr>
            <p:cNvPr id="172187" name="Rectangle 155"/>
            <p:cNvSpPr>
              <a:spLocks noChangeArrowheads="1"/>
            </p:cNvSpPr>
            <p:nvPr/>
          </p:nvSpPr>
          <p:spPr bwMode="auto">
            <a:xfrm>
              <a:off x="2897" y="3446"/>
              <a:ext cx="2767" cy="129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72188" name="Text Box 156"/>
            <p:cNvSpPr txBox="1">
              <a:spLocks noChangeArrowheads="1"/>
            </p:cNvSpPr>
            <p:nvPr/>
          </p:nvSpPr>
          <p:spPr bwMode="auto">
            <a:xfrm>
              <a:off x="2942" y="3447"/>
              <a:ext cx="49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</a:rPr>
                <a:t>Tangerina</a:t>
              </a:r>
            </a:p>
          </p:txBody>
        </p:sp>
        <p:sp>
          <p:nvSpPr>
            <p:cNvPr id="172189" name="Text Box 157"/>
            <p:cNvSpPr txBox="1">
              <a:spLocks noChangeArrowheads="1"/>
            </p:cNvSpPr>
            <p:nvPr/>
          </p:nvSpPr>
          <p:spPr bwMode="auto">
            <a:xfrm>
              <a:off x="3812" y="3447"/>
              <a:ext cx="314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4474C"/>
                  </a:solidFill>
                </a:rPr>
                <a:t>2.418</a:t>
              </a:r>
            </a:p>
          </p:txBody>
        </p:sp>
        <p:sp>
          <p:nvSpPr>
            <p:cNvPr id="172190" name="Text Box 158"/>
            <p:cNvSpPr txBox="1">
              <a:spLocks noChangeArrowheads="1"/>
            </p:cNvSpPr>
            <p:nvPr/>
          </p:nvSpPr>
          <p:spPr bwMode="auto">
            <a:xfrm>
              <a:off x="4226" y="3447"/>
              <a:ext cx="46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4474C"/>
                  </a:solidFill>
                </a:rPr>
                <a:t>1.122.730</a:t>
              </a:r>
            </a:p>
          </p:txBody>
        </p:sp>
        <p:sp>
          <p:nvSpPr>
            <p:cNvPr id="172191" name="Text Box 159"/>
            <p:cNvSpPr txBox="1">
              <a:spLocks noChangeArrowheads="1"/>
            </p:cNvSpPr>
            <p:nvPr/>
          </p:nvSpPr>
          <p:spPr bwMode="auto">
            <a:xfrm>
              <a:off x="4806" y="3447"/>
              <a:ext cx="29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4474C"/>
                  </a:solidFill>
                </a:rPr>
                <a:t>0,2%</a:t>
              </a:r>
            </a:p>
          </p:txBody>
        </p:sp>
        <p:sp>
          <p:nvSpPr>
            <p:cNvPr id="172192" name="Text Box 160"/>
            <p:cNvSpPr txBox="1">
              <a:spLocks noChangeArrowheads="1"/>
            </p:cNvSpPr>
            <p:nvPr/>
          </p:nvSpPr>
          <p:spPr bwMode="auto">
            <a:xfrm>
              <a:off x="5246" y="3447"/>
              <a:ext cx="23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4474C"/>
                  </a:solidFill>
                </a:rPr>
                <a:t>14°</a:t>
              </a:r>
            </a:p>
          </p:txBody>
        </p:sp>
      </p:grpSp>
      <p:grpSp>
        <p:nvGrpSpPr>
          <p:cNvPr id="172193" name="Group 161"/>
          <p:cNvGrpSpPr>
            <a:grpSpLocks/>
          </p:cNvGrpSpPr>
          <p:nvPr/>
        </p:nvGrpSpPr>
        <p:grpSpPr bwMode="auto">
          <a:xfrm>
            <a:off x="4598988" y="5740400"/>
            <a:ext cx="4392612" cy="246063"/>
            <a:chOff x="2897" y="3616"/>
            <a:chExt cx="2767" cy="155"/>
          </a:xfrm>
        </p:grpSpPr>
        <p:sp>
          <p:nvSpPr>
            <p:cNvPr id="172194" name="Rectangle 162"/>
            <p:cNvSpPr>
              <a:spLocks noChangeArrowheads="1"/>
            </p:cNvSpPr>
            <p:nvPr/>
          </p:nvSpPr>
          <p:spPr bwMode="auto">
            <a:xfrm>
              <a:off x="2897" y="3616"/>
              <a:ext cx="2767" cy="130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72195" name="Text Box 163"/>
            <p:cNvSpPr txBox="1">
              <a:spLocks noChangeArrowheads="1"/>
            </p:cNvSpPr>
            <p:nvPr/>
          </p:nvSpPr>
          <p:spPr bwMode="auto">
            <a:xfrm>
              <a:off x="2942" y="3617"/>
              <a:ext cx="262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</a:rPr>
                <a:t>Uva</a:t>
              </a:r>
            </a:p>
          </p:txBody>
        </p:sp>
        <p:sp>
          <p:nvSpPr>
            <p:cNvPr id="172196" name="Text Box 164"/>
            <p:cNvSpPr txBox="1">
              <a:spLocks noChangeArrowheads="1"/>
            </p:cNvSpPr>
            <p:nvPr/>
          </p:nvSpPr>
          <p:spPr bwMode="auto">
            <a:xfrm>
              <a:off x="3812" y="3617"/>
              <a:ext cx="314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4474C"/>
                  </a:solidFill>
                </a:rPr>
                <a:t>6.650</a:t>
              </a:r>
            </a:p>
          </p:txBody>
        </p:sp>
        <p:sp>
          <p:nvSpPr>
            <p:cNvPr id="172197" name="Text Box 165"/>
            <p:cNvSpPr txBox="1">
              <a:spLocks noChangeArrowheads="1"/>
            </p:cNvSpPr>
            <p:nvPr/>
          </p:nvSpPr>
          <p:spPr bwMode="auto">
            <a:xfrm>
              <a:off x="4226" y="3617"/>
              <a:ext cx="46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4474C"/>
                  </a:solidFill>
                </a:rPr>
                <a:t>1.351.160</a:t>
              </a:r>
            </a:p>
          </p:txBody>
        </p:sp>
        <p:sp>
          <p:nvSpPr>
            <p:cNvPr id="172198" name="Text Box 166"/>
            <p:cNvSpPr txBox="1">
              <a:spLocks noChangeArrowheads="1"/>
            </p:cNvSpPr>
            <p:nvPr/>
          </p:nvSpPr>
          <p:spPr bwMode="auto">
            <a:xfrm>
              <a:off x="4806" y="3617"/>
              <a:ext cx="29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4474C"/>
                  </a:solidFill>
                </a:rPr>
                <a:t>0,5%</a:t>
              </a:r>
            </a:p>
          </p:txBody>
        </p:sp>
        <p:sp>
          <p:nvSpPr>
            <p:cNvPr id="172199" name="Text Box 167"/>
            <p:cNvSpPr txBox="1">
              <a:spLocks noChangeArrowheads="1"/>
            </p:cNvSpPr>
            <p:nvPr/>
          </p:nvSpPr>
          <p:spPr bwMode="auto">
            <a:xfrm>
              <a:off x="5268" y="3617"/>
              <a:ext cx="192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4474C"/>
                  </a:solidFill>
                </a:rPr>
                <a:t>8°</a:t>
              </a:r>
            </a:p>
          </p:txBody>
        </p:sp>
      </p:grpSp>
      <p:grpSp>
        <p:nvGrpSpPr>
          <p:cNvPr id="172200" name="Group 168"/>
          <p:cNvGrpSpPr>
            <a:grpSpLocks/>
          </p:cNvGrpSpPr>
          <p:nvPr/>
        </p:nvGrpSpPr>
        <p:grpSpPr bwMode="auto">
          <a:xfrm>
            <a:off x="4598988" y="6010275"/>
            <a:ext cx="4392612" cy="269875"/>
            <a:chOff x="2897" y="3786"/>
            <a:chExt cx="2767" cy="170"/>
          </a:xfrm>
        </p:grpSpPr>
        <p:sp>
          <p:nvSpPr>
            <p:cNvPr id="172201" name="Rectangle 169"/>
            <p:cNvSpPr>
              <a:spLocks noChangeArrowheads="1"/>
            </p:cNvSpPr>
            <p:nvPr/>
          </p:nvSpPr>
          <p:spPr bwMode="auto">
            <a:xfrm>
              <a:off x="2897" y="3786"/>
              <a:ext cx="2767" cy="129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72202" name="Text Box 170"/>
            <p:cNvSpPr txBox="1">
              <a:spLocks noChangeArrowheads="1"/>
            </p:cNvSpPr>
            <p:nvPr/>
          </p:nvSpPr>
          <p:spPr bwMode="auto">
            <a:xfrm>
              <a:off x="2942" y="3787"/>
              <a:ext cx="30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</a:rPr>
                <a:t>Total</a:t>
              </a:r>
            </a:p>
          </p:txBody>
        </p:sp>
        <p:sp>
          <p:nvSpPr>
            <p:cNvPr id="172203" name="Text Box 171"/>
            <p:cNvSpPr txBox="1">
              <a:spLocks noChangeArrowheads="1"/>
            </p:cNvSpPr>
            <p:nvPr/>
          </p:nvSpPr>
          <p:spPr bwMode="auto">
            <a:xfrm>
              <a:off x="3658" y="3802"/>
              <a:ext cx="46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4474C"/>
                  </a:solidFill>
                </a:rPr>
                <a:t>1.538.432</a:t>
              </a:r>
            </a:p>
          </p:txBody>
        </p:sp>
        <p:sp>
          <p:nvSpPr>
            <p:cNvPr id="172204" name="Text Box 172"/>
            <p:cNvSpPr txBox="1">
              <a:spLocks noChangeArrowheads="1"/>
            </p:cNvSpPr>
            <p:nvPr/>
          </p:nvSpPr>
          <p:spPr bwMode="auto">
            <a:xfrm>
              <a:off x="4182" y="3793"/>
              <a:ext cx="512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4474C"/>
                  </a:solidFill>
                </a:rPr>
                <a:t>41.066.072</a:t>
              </a:r>
            </a:p>
          </p:txBody>
        </p:sp>
        <p:sp>
          <p:nvSpPr>
            <p:cNvPr id="172205" name="Text Box 173"/>
            <p:cNvSpPr txBox="1">
              <a:spLocks noChangeArrowheads="1"/>
            </p:cNvSpPr>
            <p:nvPr/>
          </p:nvSpPr>
          <p:spPr bwMode="auto">
            <a:xfrm>
              <a:off x="4806" y="3787"/>
              <a:ext cx="29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4474C"/>
                  </a:solidFill>
                </a:rPr>
                <a:t>3,7%</a:t>
              </a:r>
            </a:p>
          </p:txBody>
        </p:sp>
        <p:sp>
          <p:nvSpPr>
            <p:cNvPr id="172206" name="Text Box 174"/>
            <p:cNvSpPr txBox="1">
              <a:spLocks noChangeArrowheads="1"/>
            </p:cNvSpPr>
            <p:nvPr/>
          </p:nvSpPr>
          <p:spPr bwMode="auto">
            <a:xfrm>
              <a:off x="5268" y="3787"/>
              <a:ext cx="192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4474C"/>
                  </a:solidFill>
                </a:rPr>
                <a:t>6°</a:t>
              </a:r>
            </a:p>
          </p:txBody>
        </p:sp>
      </p:grpSp>
      <p:grpSp>
        <p:nvGrpSpPr>
          <p:cNvPr id="172207" name="Group 175"/>
          <p:cNvGrpSpPr>
            <a:grpSpLocks/>
          </p:cNvGrpSpPr>
          <p:nvPr/>
        </p:nvGrpSpPr>
        <p:grpSpPr bwMode="auto">
          <a:xfrm>
            <a:off x="152400" y="4656138"/>
            <a:ext cx="4198938" cy="246062"/>
            <a:chOff x="96" y="2933"/>
            <a:chExt cx="2645" cy="155"/>
          </a:xfrm>
        </p:grpSpPr>
        <p:sp>
          <p:nvSpPr>
            <p:cNvPr id="172208" name="Rectangle 176"/>
            <p:cNvSpPr>
              <a:spLocks noChangeArrowheads="1"/>
            </p:cNvSpPr>
            <p:nvPr/>
          </p:nvSpPr>
          <p:spPr bwMode="auto">
            <a:xfrm>
              <a:off x="116" y="2933"/>
              <a:ext cx="2625" cy="133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72209" name="Text Box 177"/>
            <p:cNvSpPr txBox="1">
              <a:spLocks noChangeArrowheads="1"/>
            </p:cNvSpPr>
            <p:nvPr/>
          </p:nvSpPr>
          <p:spPr bwMode="auto">
            <a:xfrm>
              <a:off x="96" y="2934"/>
              <a:ext cx="37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</a:rPr>
                <a:t>Outros</a:t>
              </a:r>
            </a:p>
          </p:txBody>
        </p:sp>
        <p:sp>
          <p:nvSpPr>
            <p:cNvPr id="172210" name="Text Box 178"/>
            <p:cNvSpPr txBox="1">
              <a:spLocks noChangeArrowheads="1"/>
            </p:cNvSpPr>
            <p:nvPr/>
          </p:nvSpPr>
          <p:spPr bwMode="auto">
            <a:xfrm>
              <a:off x="1357" y="2934"/>
              <a:ext cx="46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4474C"/>
                  </a:solidFill>
                </a:rPr>
                <a:t>5.248.418</a:t>
              </a:r>
            </a:p>
          </p:txBody>
        </p:sp>
        <p:sp>
          <p:nvSpPr>
            <p:cNvPr id="172211" name="Text Box 179"/>
            <p:cNvSpPr txBox="1">
              <a:spLocks noChangeArrowheads="1"/>
            </p:cNvSpPr>
            <p:nvPr/>
          </p:nvSpPr>
          <p:spPr bwMode="auto">
            <a:xfrm>
              <a:off x="1941" y="2934"/>
              <a:ext cx="34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4474C"/>
                  </a:solidFill>
                </a:rPr>
                <a:t>12,8%</a:t>
              </a:r>
            </a:p>
          </p:txBody>
        </p:sp>
      </p:grpSp>
      <p:grpSp>
        <p:nvGrpSpPr>
          <p:cNvPr id="172212" name="Group 180"/>
          <p:cNvGrpSpPr>
            <a:grpSpLocks/>
          </p:cNvGrpSpPr>
          <p:nvPr/>
        </p:nvGrpSpPr>
        <p:grpSpPr bwMode="auto">
          <a:xfrm>
            <a:off x="152400" y="4933950"/>
            <a:ext cx="4198938" cy="247650"/>
            <a:chOff x="96" y="3108"/>
            <a:chExt cx="2645" cy="156"/>
          </a:xfrm>
        </p:grpSpPr>
        <p:sp>
          <p:nvSpPr>
            <p:cNvPr id="172213" name="Rectangle 181"/>
            <p:cNvSpPr>
              <a:spLocks noChangeArrowheads="1"/>
            </p:cNvSpPr>
            <p:nvPr/>
          </p:nvSpPr>
          <p:spPr bwMode="auto">
            <a:xfrm>
              <a:off x="116" y="3108"/>
              <a:ext cx="2625" cy="133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72214" name="Text Box 182"/>
            <p:cNvSpPr txBox="1">
              <a:spLocks noChangeArrowheads="1"/>
            </p:cNvSpPr>
            <p:nvPr/>
          </p:nvSpPr>
          <p:spPr bwMode="auto">
            <a:xfrm>
              <a:off x="96" y="3110"/>
              <a:ext cx="33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</a:rPr>
                <a:t>Brasil</a:t>
              </a:r>
            </a:p>
          </p:txBody>
        </p:sp>
        <p:sp>
          <p:nvSpPr>
            <p:cNvPr id="172215" name="Text Box 183"/>
            <p:cNvSpPr txBox="1">
              <a:spLocks noChangeArrowheads="1"/>
            </p:cNvSpPr>
            <p:nvPr/>
          </p:nvSpPr>
          <p:spPr bwMode="auto">
            <a:xfrm>
              <a:off x="1313" y="3110"/>
              <a:ext cx="512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4474C"/>
                  </a:solidFill>
                </a:rPr>
                <a:t>41.017.229</a:t>
              </a:r>
            </a:p>
          </p:txBody>
        </p:sp>
        <p:sp>
          <p:nvSpPr>
            <p:cNvPr id="172216" name="Text Box 184"/>
            <p:cNvSpPr txBox="1">
              <a:spLocks noChangeArrowheads="1"/>
            </p:cNvSpPr>
            <p:nvPr/>
          </p:nvSpPr>
          <p:spPr bwMode="auto">
            <a:xfrm>
              <a:off x="1897" y="3110"/>
              <a:ext cx="385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4474C"/>
                  </a:solidFill>
                </a:rPr>
                <a:t>100,2%</a:t>
              </a:r>
            </a:p>
          </p:txBody>
        </p:sp>
      </p:grpSp>
      <p:grpSp>
        <p:nvGrpSpPr>
          <p:cNvPr id="172217" name="Group 185"/>
          <p:cNvGrpSpPr>
            <a:grpSpLocks/>
          </p:cNvGrpSpPr>
          <p:nvPr/>
        </p:nvGrpSpPr>
        <p:grpSpPr bwMode="auto">
          <a:xfrm>
            <a:off x="152400" y="2155825"/>
            <a:ext cx="4198938" cy="268288"/>
            <a:chOff x="96" y="1358"/>
            <a:chExt cx="2645" cy="169"/>
          </a:xfrm>
        </p:grpSpPr>
        <p:sp>
          <p:nvSpPr>
            <p:cNvPr id="172218" name="Rectangle 186"/>
            <p:cNvSpPr>
              <a:spLocks noChangeArrowheads="1"/>
            </p:cNvSpPr>
            <p:nvPr/>
          </p:nvSpPr>
          <p:spPr bwMode="auto">
            <a:xfrm>
              <a:off x="116" y="1358"/>
              <a:ext cx="2625" cy="133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72219" name="Text Box 187"/>
            <p:cNvSpPr txBox="1">
              <a:spLocks noChangeArrowheads="1"/>
            </p:cNvSpPr>
            <p:nvPr/>
          </p:nvSpPr>
          <p:spPr bwMode="auto">
            <a:xfrm>
              <a:off x="96" y="1360"/>
              <a:ext cx="33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</a:rPr>
                <a:t>Bahia</a:t>
              </a:r>
            </a:p>
          </p:txBody>
        </p:sp>
        <p:sp>
          <p:nvSpPr>
            <p:cNvPr id="172220" name="Text Box 188"/>
            <p:cNvSpPr txBox="1">
              <a:spLocks noChangeArrowheads="1"/>
            </p:cNvSpPr>
            <p:nvPr/>
          </p:nvSpPr>
          <p:spPr bwMode="auto">
            <a:xfrm>
              <a:off x="1357" y="1360"/>
              <a:ext cx="46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4474C"/>
                  </a:solidFill>
                </a:rPr>
                <a:t>5.136.511</a:t>
              </a:r>
            </a:p>
          </p:txBody>
        </p:sp>
        <p:sp>
          <p:nvSpPr>
            <p:cNvPr id="172221" name="Text Box 189"/>
            <p:cNvSpPr txBox="1">
              <a:spLocks noChangeArrowheads="1"/>
            </p:cNvSpPr>
            <p:nvPr/>
          </p:nvSpPr>
          <p:spPr bwMode="auto">
            <a:xfrm>
              <a:off x="1941" y="1360"/>
              <a:ext cx="34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4474C"/>
                  </a:solidFill>
                </a:rPr>
                <a:t>12,5%</a:t>
              </a:r>
            </a:p>
          </p:txBody>
        </p:sp>
        <p:sp>
          <p:nvSpPr>
            <p:cNvPr id="172222" name="Text Box 190"/>
            <p:cNvSpPr txBox="1">
              <a:spLocks noChangeArrowheads="1"/>
            </p:cNvSpPr>
            <p:nvPr/>
          </p:nvSpPr>
          <p:spPr bwMode="auto">
            <a:xfrm>
              <a:off x="2439" y="1373"/>
              <a:ext cx="192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rgbClr val="04474C"/>
                  </a:solidFill>
                </a:rPr>
                <a:t>2°</a:t>
              </a:r>
            </a:p>
          </p:txBody>
        </p:sp>
      </p:grpSp>
      <p:grpSp>
        <p:nvGrpSpPr>
          <p:cNvPr id="172223" name="Group 191"/>
          <p:cNvGrpSpPr>
            <a:grpSpLocks/>
          </p:cNvGrpSpPr>
          <p:nvPr/>
        </p:nvGrpSpPr>
        <p:grpSpPr bwMode="auto">
          <a:xfrm>
            <a:off x="152400" y="2432050"/>
            <a:ext cx="4198938" cy="269875"/>
            <a:chOff x="96" y="1532"/>
            <a:chExt cx="2645" cy="170"/>
          </a:xfrm>
        </p:grpSpPr>
        <p:sp>
          <p:nvSpPr>
            <p:cNvPr id="172224" name="Rectangle 192"/>
            <p:cNvSpPr>
              <a:spLocks noChangeArrowheads="1"/>
            </p:cNvSpPr>
            <p:nvPr/>
          </p:nvSpPr>
          <p:spPr bwMode="auto">
            <a:xfrm>
              <a:off x="116" y="1532"/>
              <a:ext cx="2625" cy="134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72225" name="Text Box 193"/>
            <p:cNvSpPr txBox="1">
              <a:spLocks noChangeArrowheads="1"/>
            </p:cNvSpPr>
            <p:nvPr/>
          </p:nvSpPr>
          <p:spPr bwMode="auto">
            <a:xfrm>
              <a:off x="96" y="1533"/>
              <a:ext cx="812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</a:rPr>
                <a:t>Rio Grande do Sul</a:t>
              </a:r>
            </a:p>
          </p:txBody>
        </p:sp>
        <p:sp>
          <p:nvSpPr>
            <p:cNvPr id="172226" name="Text Box 194"/>
            <p:cNvSpPr txBox="1">
              <a:spLocks noChangeArrowheads="1"/>
            </p:cNvSpPr>
            <p:nvPr/>
          </p:nvSpPr>
          <p:spPr bwMode="auto">
            <a:xfrm>
              <a:off x="1357" y="1533"/>
              <a:ext cx="46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4474C"/>
                  </a:solidFill>
                </a:rPr>
                <a:t>2.465.415</a:t>
              </a:r>
            </a:p>
          </p:txBody>
        </p:sp>
        <p:sp>
          <p:nvSpPr>
            <p:cNvPr id="172227" name="Text Box 195"/>
            <p:cNvSpPr txBox="1">
              <a:spLocks noChangeArrowheads="1"/>
            </p:cNvSpPr>
            <p:nvPr/>
          </p:nvSpPr>
          <p:spPr bwMode="auto">
            <a:xfrm>
              <a:off x="1985" y="1533"/>
              <a:ext cx="29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4474C"/>
                  </a:solidFill>
                </a:rPr>
                <a:t>6,0%</a:t>
              </a:r>
            </a:p>
          </p:txBody>
        </p:sp>
        <p:sp>
          <p:nvSpPr>
            <p:cNvPr id="172228" name="Text Box 196"/>
            <p:cNvSpPr txBox="1">
              <a:spLocks noChangeArrowheads="1"/>
            </p:cNvSpPr>
            <p:nvPr/>
          </p:nvSpPr>
          <p:spPr bwMode="auto">
            <a:xfrm>
              <a:off x="2439" y="1548"/>
              <a:ext cx="192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rgbClr val="04474C"/>
                  </a:solidFill>
                </a:rPr>
                <a:t>3°</a:t>
              </a:r>
            </a:p>
          </p:txBody>
        </p:sp>
      </p:grpSp>
      <p:grpSp>
        <p:nvGrpSpPr>
          <p:cNvPr id="172229" name="Group 197"/>
          <p:cNvGrpSpPr>
            <a:grpSpLocks/>
          </p:cNvGrpSpPr>
          <p:nvPr/>
        </p:nvGrpSpPr>
        <p:grpSpPr bwMode="auto">
          <a:xfrm>
            <a:off x="152400" y="2711450"/>
            <a:ext cx="4198938" cy="268288"/>
            <a:chOff x="96" y="1708"/>
            <a:chExt cx="2645" cy="169"/>
          </a:xfrm>
        </p:grpSpPr>
        <p:sp>
          <p:nvSpPr>
            <p:cNvPr id="172230" name="Rectangle 198"/>
            <p:cNvSpPr>
              <a:spLocks noChangeArrowheads="1"/>
            </p:cNvSpPr>
            <p:nvPr/>
          </p:nvSpPr>
          <p:spPr bwMode="auto">
            <a:xfrm>
              <a:off x="116" y="1708"/>
              <a:ext cx="2625" cy="133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72231" name="Text Box 199"/>
            <p:cNvSpPr txBox="1">
              <a:spLocks noChangeArrowheads="1"/>
            </p:cNvSpPr>
            <p:nvPr/>
          </p:nvSpPr>
          <p:spPr bwMode="auto">
            <a:xfrm>
              <a:off x="96" y="1709"/>
              <a:ext cx="61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</a:rPr>
                <a:t>Minas Gerais</a:t>
              </a:r>
            </a:p>
          </p:txBody>
        </p:sp>
        <p:sp>
          <p:nvSpPr>
            <p:cNvPr id="172232" name="Text Box 200"/>
            <p:cNvSpPr txBox="1">
              <a:spLocks noChangeArrowheads="1"/>
            </p:cNvSpPr>
            <p:nvPr/>
          </p:nvSpPr>
          <p:spPr bwMode="auto">
            <a:xfrm>
              <a:off x="1357" y="1709"/>
              <a:ext cx="46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4474C"/>
                  </a:solidFill>
                </a:rPr>
                <a:t>2.236.380</a:t>
              </a:r>
            </a:p>
          </p:txBody>
        </p:sp>
        <p:sp>
          <p:nvSpPr>
            <p:cNvPr id="172233" name="Text Box 201"/>
            <p:cNvSpPr txBox="1">
              <a:spLocks noChangeArrowheads="1"/>
            </p:cNvSpPr>
            <p:nvPr/>
          </p:nvSpPr>
          <p:spPr bwMode="auto">
            <a:xfrm>
              <a:off x="1985" y="1709"/>
              <a:ext cx="29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4474C"/>
                  </a:solidFill>
                </a:rPr>
                <a:t>5,5%</a:t>
              </a:r>
            </a:p>
          </p:txBody>
        </p:sp>
        <p:sp>
          <p:nvSpPr>
            <p:cNvPr id="172234" name="Text Box 202"/>
            <p:cNvSpPr txBox="1">
              <a:spLocks noChangeArrowheads="1"/>
            </p:cNvSpPr>
            <p:nvPr/>
          </p:nvSpPr>
          <p:spPr bwMode="auto">
            <a:xfrm>
              <a:off x="2439" y="1723"/>
              <a:ext cx="192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rgbClr val="04474C"/>
                  </a:solidFill>
                </a:rPr>
                <a:t>4°</a:t>
              </a:r>
            </a:p>
          </p:txBody>
        </p:sp>
      </p:grpSp>
      <p:grpSp>
        <p:nvGrpSpPr>
          <p:cNvPr id="172235" name="Group 203"/>
          <p:cNvGrpSpPr>
            <a:grpSpLocks/>
          </p:cNvGrpSpPr>
          <p:nvPr/>
        </p:nvGrpSpPr>
        <p:grpSpPr bwMode="auto">
          <a:xfrm>
            <a:off x="152400" y="2989263"/>
            <a:ext cx="4198938" cy="266700"/>
            <a:chOff x="96" y="1883"/>
            <a:chExt cx="2645" cy="168"/>
          </a:xfrm>
        </p:grpSpPr>
        <p:sp>
          <p:nvSpPr>
            <p:cNvPr id="172236" name="Rectangle 204"/>
            <p:cNvSpPr>
              <a:spLocks noChangeArrowheads="1"/>
            </p:cNvSpPr>
            <p:nvPr/>
          </p:nvSpPr>
          <p:spPr bwMode="auto">
            <a:xfrm>
              <a:off x="116" y="1883"/>
              <a:ext cx="2625" cy="133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72237" name="Text Box 205"/>
            <p:cNvSpPr txBox="1">
              <a:spLocks noChangeArrowheads="1"/>
            </p:cNvSpPr>
            <p:nvPr/>
          </p:nvSpPr>
          <p:spPr bwMode="auto">
            <a:xfrm>
              <a:off x="96" y="1884"/>
              <a:ext cx="674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</a:rPr>
                <a:t>Santa Catarina</a:t>
              </a:r>
            </a:p>
          </p:txBody>
        </p:sp>
        <p:sp>
          <p:nvSpPr>
            <p:cNvPr id="172238" name="Text Box 206"/>
            <p:cNvSpPr txBox="1">
              <a:spLocks noChangeArrowheads="1"/>
            </p:cNvSpPr>
            <p:nvPr/>
          </p:nvSpPr>
          <p:spPr bwMode="auto">
            <a:xfrm>
              <a:off x="1357" y="1884"/>
              <a:ext cx="46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4474C"/>
                  </a:solidFill>
                </a:rPr>
                <a:t>1.589.029</a:t>
              </a:r>
            </a:p>
          </p:txBody>
        </p:sp>
        <p:sp>
          <p:nvSpPr>
            <p:cNvPr id="172239" name="Text Box 207"/>
            <p:cNvSpPr txBox="1">
              <a:spLocks noChangeArrowheads="1"/>
            </p:cNvSpPr>
            <p:nvPr/>
          </p:nvSpPr>
          <p:spPr bwMode="auto">
            <a:xfrm>
              <a:off x="1985" y="1884"/>
              <a:ext cx="29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4474C"/>
                  </a:solidFill>
                </a:rPr>
                <a:t>3,9%</a:t>
              </a:r>
            </a:p>
          </p:txBody>
        </p:sp>
        <p:sp>
          <p:nvSpPr>
            <p:cNvPr id="172240" name="Text Box 208"/>
            <p:cNvSpPr txBox="1">
              <a:spLocks noChangeArrowheads="1"/>
            </p:cNvSpPr>
            <p:nvPr/>
          </p:nvSpPr>
          <p:spPr bwMode="auto">
            <a:xfrm>
              <a:off x="2439" y="1897"/>
              <a:ext cx="192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rgbClr val="04474C"/>
                  </a:solidFill>
                </a:rPr>
                <a:t>5°</a:t>
              </a:r>
            </a:p>
          </p:txBody>
        </p:sp>
      </p:grpSp>
      <p:grpSp>
        <p:nvGrpSpPr>
          <p:cNvPr id="172241" name="Group 209"/>
          <p:cNvGrpSpPr>
            <a:grpSpLocks/>
          </p:cNvGrpSpPr>
          <p:nvPr/>
        </p:nvGrpSpPr>
        <p:grpSpPr bwMode="auto">
          <a:xfrm>
            <a:off x="152400" y="3544888"/>
            <a:ext cx="4198938" cy="266700"/>
            <a:chOff x="96" y="2233"/>
            <a:chExt cx="2645" cy="168"/>
          </a:xfrm>
        </p:grpSpPr>
        <p:sp>
          <p:nvSpPr>
            <p:cNvPr id="172242" name="Rectangle 210"/>
            <p:cNvSpPr>
              <a:spLocks noChangeArrowheads="1"/>
            </p:cNvSpPr>
            <p:nvPr/>
          </p:nvSpPr>
          <p:spPr bwMode="auto">
            <a:xfrm>
              <a:off x="116" y="2233"/>
              <a:ext cx="2625" cy="133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72243" name="Text Box 211"/>
            <p:cNvSpPr txBox="1">
              <a:spLocks noChangeArrowheads="1"/>
            </p:cNvSpPr>
            <p:nvPr/>
          </p:nvSpPr>
          <p:spPr bwMode="auto">
            <a:xfrm>
              <a:off x="96" y="2235"/>
              <a:ext cx="38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</a:rPr>
                <a:t>Paraná</a:t>
              </a:r>
            </a:p>
          </p:txBody>
        </p:sp>
        <p:sp>
          <p:nvSpPr>
            <p:cNvPr id="172244" name="Text Box 212"/>
            <p:cNvSpPr txBox="1">
              <a:spLocks noChangeArrowheads="1"/>
            </p:cNvSpPr>
            <p:nvPr/>
          </p:nvSpPr>
          <p:spPr bwMode="auto">
            <a:xfrm>
              <a:off x="1357" y="2235"/>
              <a:ext cx="46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4474C"/>
                  </a:solidFill>
                </a:rPr>
                <a:t>1.483.360</a:t>
              </a:r>
            </a:p>
          </p:txBody>
        </p:sp>
        <p:sp>
          <p:nvSpPr>
            <p:cNvPr id="172245" name="Text Box 213"/>
            <p:cNvSpPr txBox="1">
              <a:spLocks noChangeArrowheads="1"/>
            </p:cNvSpPr>
            <p:nvPr/>
          </p:nvSpPr>
          <p:spPr bwMode="auto">
            <a:xfrm>
              <a:off x="1985" y="2235"/>
              <a:ext cx="29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4474C"/>
                  </a:solidFill>
                </a:rPr>
                <a:t>3,6%</a:t>
              </a:r>
            </a:p>
          </p:txBody>
        </p:sp>
        <p:sp>
          <p:nvSpPr>
            <p:cNvPr id="172246" name="Text Box 214"/>
            <p:cNvSpPr txBox="1">
              <a:spLocks noChangeArrowheads="1"/>
            </p:cNvSpPr>
            <p:nvPr/>
          </p:nvSpPr>
          <p:spPr bwMode="auto">
            <a:xfrm>
              <a:off x="2439" y="2247"/>
              <a:ext cx="192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rgbClr val="04474C"/>
                  </a:solidFill>
                </a:rPr>
                <a:t>7°</a:t>
              </a:r>
            </a:p>
          </p:txBody>
        </p:sp>
      </p:grpSp>
      <p:grpSp>
        <p:nvGrpSpPr>
          <p:cNvPr id="172247" name="Group 215"/>
          <p:cNvGrpSpPr>
            <a:grpSpLocks/>
          </p:cNvGrpSpPr>
          <p:nvPr/>
        </p:nvGrpSpPr>
        <p:grpSpPr bwMode="auto">
          <a:xfrm>
            <a:off x="152400" y="3822700"/>
            <a:ext cx="4198938" cy="265113"/>
            <a:chOff x="96" y="2408"/>
            <a:chExt cx="2645" cy="167"/>
          </a:xfrm>
        </p:grpSpPr>
        <p:sp>
          <p:nvSpPr>
            <p:cNvPr id="172248" name="Rectangle 216"/>
            <p:cNvSpPr>
              <a:spLocks noChangeArrowheads="1"/>
            </p:cNvSpPr>
            <p:nvPr/>
          </p:nvSpPr>
          <p:spPr bwMode="auto">
            <a:xfrm>
              <a:off x="116" y="2408"/>
              <a:ext cx="2625" cy="133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72249" name="Text Box 217"/>
            <p:cNvSpPr txBox="1">
              <a:spLocks noChangeArrowheads="1"/>
            </p:cNvSpPr>
            <p:nvPr/>
          </p:nvSpPr>
          <p:spPr bwMode="auto">
            <a:xfrm>
              <a:off x="96" y="2409"/>
              <a:ext cx="28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</a:rPr>
                <a:t>Pará</a:t>
              </a:r>
            </a:p>
          </p:txBody>
        </p:sp>
        <p:sp>
          <p:nvSpPr>
            <p:cNvPr id="172250" name="Text Box 218"/>
            <p:cNvSpPr txBox="1">
              <a:spLocks noChangeArrowheads="1"/>
            </p:cNvSpPr>
            <p:nvPr/>
          </p:nvSpPr>
          <p:spPr bwMode="auto">
            <a:xfrm>
              <a:off x="1357" y="2409"/>
              <a:ext cx="46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4474C"/>
                  </a:solidFill>
                </a:rPr>
                <a:t>1.405.982</a:t>
              </a:r>
            </a:p>
          </p:txBody>
        </p:sp>
        <p:sp>
          <p:nvSpPr>
            <p:cNvPr id="172251" name="Text Box 219"/>
            <p:cNvSpPr txBox="1">
              <a:spLocks noChangeArrowheads="1"/>
            </p:cNvSpPr>
            <p:nvPr/>
          </p:nvSpPr>
          <p:spPr bwMode="auto">
            <a:xfrm>
              <a:off x="1985" y="2409"/>
              <a:ext cx="29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4474C"/>
                  </a:solidFill>
                </a:rPr>
                <a:t>3,4%</a:t>
              </a:r>
            </a:p>
          </p:txBody>
        </p:sp>
        <p:sp>
          <p:nvSpPr>
            <p:cNvPr id="172252" name="Text Box 220"/>
            <p:cNvSpPr txBox="1">
              <a:spLocks noChangeArrowheads="1"/>
            </p:cNvSpPr>
            <p:nvPr/>
          </p:nvSpPr>
          <p:spPr bwMode="auto">
            <a:xfrm>
              <a:off x="2439" y="2421"/>
              <a:ext cx="192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rgbClr val="04474C"/>
                  </a:solidFill>
                </a:rPr>
                <a:t>8°</a:t>
              </a:r>
            </a:p>
          </p:txBody>
        </p:sp>
      </p:grpSp>
      <p:grpSp>
        <p:nvGrpSpPr>
          <p:cNvPr id="172253" name="Group 221"/>
          <p:cNvGrpSpPr>
            <a:grpSpLocks/>
          </p:cNvGrpSpPr>
          <p:nvPr/>
        </p:nvGrpSpPr>
        <p:grpSpPr bwMode="auto">
          <a:xfrm>
            <a:off x="95250" y="1033463"/>
            <a:ext cx="4356100" cy="539750"/>
            <a:chOff x="67" y="614"/>
            <a:chExt cx="2713" cy="340"/>
          </a:xfrm>
        </p:grpSpPr>
        <p:pic>
          <p:nvPicPr>
            <p:cNvPr id="172254" name="Picture 222"/>
            <p:cNvPicPr>
              <a:picLocks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" y="614"/>
              <a:ext cx="2713" cy="34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72255" name="Text Box 223"/>
            <p:cNvSpPr txBox="1">
              <a:spLocks noChangeArrowheads="1"/>
            </p:cNvSpPr>
            <p:nvPr/>
          </p:nvSpPr>
          <p:spPr bwMode="auto">
            <a:xfrm>
              <a:off x="404" y="641"/>
              <a:ext cx="204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chemeClr val="bg1"/>
                  </a:solidFill>
                </a:rPr>
                <a:t>RANKING NACIONAL NA PRODUÇÃO DE FRUTAS </a:t>
              </a:r>
            </a:p>
          </p:txBody>
        </p:sp>
        <p:sp>
          <p:nvSpPr>
            <p:cNvPr id="172256" name="Text Box 224"/>
            <p:cNvSpPr txBox="1">
              <a:spLocks noChangeArrowheads="1"/>
            </p:cNvSpPr>
            <p:nvPr/>
          </p:nvSpPr>
          <p:spPr bwMode="auto">
            <a:xfrm>
              <a:off x="1154" y="756"/>
              <a:ext cx="53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chemeClr val="bg1"/>
                  </a:solidFill>
                </a:rPr>
                <a:t>(2010/2011)</a:t>
              </a:r>
            </a:p>
          </p:txBody>
        </p:sp>
      </p:grpSp>
      <p:grpSp>
        <p:nvGrpSpPr>
          <p:cNvPr id="172257" name="Group 225"/>
          <p:cNvGrpSpPr>
            <a:grpSpLocks/>
          </p:cNvGrpSpPr>
          <p:nvPr/>
        </p:nvGrpSpPr>
        <p:grpSpPr bwMode="auto">
          <a:xfrm>
            <a:off x="152400" y="4100513"/>
            <a:ext cx="4198938" cy="265112"/>
            <a:chOff x="96" y="2583"/>
            <a:chExt cx="2645" cy="167"/>
          </a:xfrm>
        </p:grpSpPr>
        <p:sp>
          <p:nvSpPr>
            <p:cNvPr id="172258" name="Rectangle 226"/>
            <p:cNvSpPr>
              <a:spLocks noChangeArrowheads="1"/>
            </p:cNvSpPr>
            <p:nvPr/>
          </p:nvSpPr>
          <p:spPr bwMode="auto">
            <a:xfrm>
              <a:off x="116" y="2583"/>
              <a:ext cx="2625" cy="133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72259" name="Text Box 227"/>
            <p:cNvSpPr txBox="1">
              <a:spLocks noChangeArrowheads="1"/>
            </p:cNvSpPr>
            <p:nvPr/>
          </p:nvSpPr>
          <p:spPr bwMode="auto">
            <a:xfrm>
              <a:off x="96" y="2584"/>
              <a:ext cx="599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</a:rPr>
                <a:t>Pernambuco</a:t>
              </a:r>
            </a:p>
          </p:txBody>
        </p:sp>
        <p:sp>
          <p:nvSpPr>
            <p:cNvPr id="172260" name="Text Box 228"/>
            <p:cNvSpPr txBox="1">
              <a:spLocks noChangeArrowheads="1"/>
            </p:cNvSpPr>
            <p:nvPr/>
          </p:nvSpPr>
          <p:spPr bwMode="auto">
            <a:xfrm>
              <a:off x="1357" y="2584"/>
              <a:ext cx="46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4474C"/>
                  </a:solidFill>
                </a:rPr>
                <a:t>1.280.163</a:t>
              </a:r>
            </a:p>
          </p:txBody>
        </p:sp>
        <p:sp>
          <p:nvSpPr>
            <p:cNvPr id="172261" name="Text Box 229"/>
            <p:cNvSpPr txBox="1">
              <a:spLocks noChangeArrowheads="1"/>
            </p:cNvSpPr>
            <p:nvPr/>
          </p:nvSpPr>
          <p:spPr bwMode="auto">
            <a:xfrm>
              <a:off x="1985" y="2584"/>
              <a:ext cx="29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4474C"/>
                  </a:solidFill>
                </a:rPr>
                <a:t>3,1%</a:t>
              </a:r>
            </a:p>
          </p:txBody>
        </p:sp>
        <p:sp>
          <p:nvSpPr>
            <p:cNvPr id="172262" name="Text Box 230"/>
            <p:cNvSpPr txBox="1">
              <a:spLocks noChangeArrowheads="1"/>
            </p:cNvSpPr>
            <p:nvPr/>
          </p:nvSpPr>
          <p:spPr bwMode="auto">
            <a:xfrm>
              <a:off x="2439" y="2596"/>
              <a:ext cx="192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rgbClr val="04474C"/>
                  </a:solidFill>
                </a:rPr>
                <a:t>9°</a:t>
              </a:r>
            </a:p>
          </p:txBody>
        </p:sp>
      </p:grpSp>
      <p:sp>
        <p:nvSpPr>
          <p:cNvPr id="172263" name="Text Box 231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722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722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2" presetClass="entr" presetSubtype="1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0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1720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1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0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" dur="300"/>
                                        <p:tgtEl>
                                          <p:spTgt spid="1720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22" presetClass="entr" presetSubtype="4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300"/>
                                        <p:tgtEl>
                                          <p:spTgt spid="1720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1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0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300"/>
                                        <p:tgtEl>
                                          <p:spTgt spid="1720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4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0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300"/>
                                        <p:tgtEl>
                                          <p:spTgt spid="1720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2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0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6" dur="300"/>
                                        <p:tgtEl>
                                          <p:spTgt spid="1720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ntr" presetSubtype="8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300"/>
                                        <p:tgtEl>
                                          <p:spTgt spid="172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2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2" dur="300"/>
                                        <p:tgtEl>
                                          <p:spTgt spid="172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8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300"/>
                                        <p:tgtEl>
                                          <p:spTgt spid="172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22" presetClass="entr" presetSubtype="2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8" dur="300"/>
                                        <p:tgtEl>
                                          <p:spTgt spid="172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22" presetClass="entr" presetSubtype="8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0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300"/>
                                        <p:tgtEl>
                                          <p:spTgt spid="1720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2" presetClass="entr" presetSubtype="2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4" dur="300"/>
                                        <p:tgtEl>
                                          <p:spTgt spid="172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8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300"/>
                                        <p:tgtEl>
                                          <p:spTgt spid="172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2" presetClass="entr" presetSubtype="2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0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0" dur="300"/>
                                        <p:tgtEl>
                                          <p:spTgt spid="1720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22" presetClass="entr" presetSubtype="8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300"/>
                                        <p:tgtEl>
                                          <p:spTgt spid="172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22" presetClass="entr" presetSubtype="8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300"/>
                                        <p:tgtEl>
                                          <p:spTgt spid="172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22" presetClass="entr" presetSubtype="2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9" dur="300"/>
                                        <p:tgtEl>
                                          <p:spTgt spid="172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23" presetClass="entr" presetSubtype="16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0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720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720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2" presetClass="entr" presetSubtype="1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0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6" dur="500"/>
                                        <p:tgtEl>
                                          <p:spTgt spid="1720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22" presetClass="entr" presetSubtype="1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0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9" dur="300"/>
                                        <p:tgtEl>
                                          <p:spTgt spid="1720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22" presetClass="entr" presetSubtype="4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0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2" dur="300"/>
                                        <p:tgtEl>
                                          <p:spTgt spid="1720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22" presetClass="entr" presetSubtype="1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0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5" dur="300"/>
                                        <p:tgtEl>
                                          <p:spTgt spid="1720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22" presetClass="entr" presetSubtype="4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0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8" dur="300"/>
                                        <p:tgtEl>
                                          <p:spTgt spid="1720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22" presetClass="entr" presetSubtype="8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0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300"/>
                                        <p:tgtEl>
                                          <p:spTgt spid="1720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22" presetClass="entr" presetSubtype="4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0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4" dur="300"/>
                                        <p:tgtEl>
                                          <p:spTgt spid="1720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22" presetClass="entr" presetSubtype="2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7" dur="300"/>
                                        <p:tgtEl>
                                          <p:spTgt spid="172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22" presetClass="entr" presetSubtype="8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0" dur="300"/>
                                        <p:tgtEl>
                                          <p:spTgt spid="172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22" presetClass="entr" presetSubtype="2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3" dur="300"/>
                                        <p:tgtEl>
                                          <p:spTgt spid="172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22" presetClass="entr" presetSubtype="8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6" dur="300"/>
                                        <p:tgtEl>
                                          <p:spTgt spid="172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22" presetClass="entr" presetSubtype="2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9" dur="300"/>
                                        <p:tgtEl>
                                          <p:spTgt spid="172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22" presetClass="entr" presetSubtype="8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2" dur="300"/>
                                        <p:tgtEl>
                                          <p:spTgt spid="172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22" presetClass="entr" presetSubtype="2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5" dur="300"/>
                                        <p:tgtEl>
                                          <p:spTgt spid="172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22" presetClass="entr" presetSubtype="8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8" dur="300"/>
                                        <p:tgtEl>
                                          <p:spTgt spid="172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22" presetClass="entr" presetSubtype="2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1" dur="300"/>
                                        <p:tgtEl>
                                          <p:spTgt spid="172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22" presetClass="entr" presetSubtype="8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4" dur="300"/>
                                        <p:tgtEl>
                                          <p:spTgt spid="172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" presetID="22" presetClass="entr" presetSubtype="2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7" dur="300"/>
                                        <p:tgtEl>
                                          <p:spTgt spid="172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22" presetClass="entr" presetSubtype="8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0" dur="300"/>
                                        <p:tgtEl>
                                          <p:spTgt spid="172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" presetID="22" presetClass="entr" presetSubtype="2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3" dur="300"/>
                                        <p:tgtEl>
                                          <p:spTgt spid="172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22" presetClass="entr" presetSubtype="8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6" dur="300"/>
                                        <p:tgtEl>
                                          <p:spTgt spid="172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" presetID="22" presetClass="entr" presetSubtype="2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9" dur="300"/>
                                        <p:tgtEl>
                                          <p:spTgt spid="172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0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300"/>
                                        <p:tgtEl>
                                          <p:spTgt spid="1720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10" presetClass="entr" presetSubtype="0" fill="hold" grpId="0" nodeType="withEffect">
                                  <p:stCondLst>
                                    <p:cond delay="2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0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300"/>
                                        <p:tgtEl>
                                          <p:spTgt spid="1720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2" presetClass="entr" presetSubtype="8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0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" fill="hold"/>
                                        <p:tgtEl>
                                          <p:spTgt spid="1720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" fill="hold"/>
                                        <p:tgtEl>
                                          <p:spTgt spid="1720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2086" grpId="0"/>
      <p:bldP spid="172087" grpId="0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4082" name="Group 2"/>
          <p:cNvGrpSpPr>
            <a:grpSpLocks/>
          </p:cNvGrpSpPr>
          <p:nvPr/>
        </p:nvGrpSpPr>
        <p:grpSpPr bwMode="auto">
          <a:xfrm>
            <a:off x="6948488" y="1679575"/>
            <a:ext cx="1814512" cy="642938"/>
            <a:chOff x="4377" y="1058"/>
            <a:chExt cx="1143" cy="405"/>
          </a:xfrm>
        </p:grpSpPr>
        <p:sp>
          <p:nvSpPr>
            <p:cNvPr id="174083" name="Freeform 3"/>
            <p:cNvSpPr>
              <a:spLocks/>
            </p:cNvSpPr>
            <p:nvPr/>
          </p:nvSpPr>
          <p:spPr bwMode="auto">
            <a:xfrm>
              <a:off x="4638" y="1371"/>
              <a:ext cx="573" cy="64"/>
            </a:xfrm>
            <a:custGeom>
              <a:avLst/>
              <a:gdLst>
                <a:gd name="T0" fmla="*/ 0 w 603"/>
                <a:gd name="T1" fmla="*/ 0 h 88"/>
                <a:gd name="T2" fmla="*/ 162 w 603"/>
                <a:gd name="T3" fmla="*/ 84 h 88"/>
                <a:gd name="T4" fmla="*/ 603 w 603"/>
                <a:gd name="T5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03" h="88">
                  <a:moveTo>
                    <a:pt x="0" y="0"/>
                  </a:moveTo>
                  <a:lnTo>
                    <a:pt x="162" y="84"/>
                  </a:lnTo>
                  <a:lnTo>
                    <a:pt x="603" y="88"/>
                  </a:lnTo>
                </a:path>
              </a:pathLst>
            </a:custGeom>
            <a:noFill/>
            <a:ln w="19050" cap="flat" cmpd="sng">
              <a:solidFill>
                <a:srgbClr val="8FC663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8FC663">
                        <a:gamma/>
                        <a:shade val="60000"/>
                        <a:invGamma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51874" name="Text Box 290"/>
            <p:cNvSpPr txBox="1">
              <a:spLocks noChangeArrowheads="1"/>
            </p:cNvSpPr>
            <p:nvPr/>
          </p:nvSpPr>
          <p:spPr bwMode="auto">
            <a:xfrm>
              <a:off x="4771" y="1319"/>
              <a:ext cx="694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Fortaleza</a:t>
              </a:r>
            </a:p>
          </p:txBody>
        </p:sp>
        <p:sp>
          <p:nvSpPr>
            <p:cNvPr id="174085" name="Text Box 5"/>
            <p:cNvSpPr txBox="1">
              <a:spLocks noChangeArrowheads="1"/>
            </p:cNvSpPr>
            <p:nvPr/>
          </p:nvSpPr>
          <p:spPr bwMode="auto">
            <a:xfrm>
              <a:off x="4426" y="1058"/>
              <a:ext cx="751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Pecém</a:t>
              </a:r>
            </a:p>
          </p:txBody>
        </p:sp>
        <p:pic>
          <p:nvPicPr>
            <p:cNvPr id="174086" name="Picture 6" descr="Imagem3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77" y="1142"/>
              <a:ext cx="162" cy="10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74087" name="Text Box 7"/>
            <p:cNvSpPr txBox="1">
              <a:spLocks noChangeArrowheads="1"/>
            </p:cNvSpPr>
            <p:nvPr/>
          </p:nvSpPr>
          <p:spPr bwMode="auto">
            <a:xfrm>
              <a:off x="4667" y="1171"/>
              <a:ext cx="85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Mucuripe</a:t>
              </a:r>
            </a:p>
          </p:txBody>
        </p:sp>
        <p:pic>
          <p:nvPicPr>
            <p:cNvPr id="174088" name="Picture 8" descr="Imagem3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41" y="1249"/>
              <a:ext cx="156" cy="10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pic>
        <p:nvPicPr>
          <p:cNvPr id="174089" name="Picture 9" descr="Mapa_CE2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75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74090" name="Text Box 10"/>
          <p:cNvSpPr txBox="1">
            <a:spLocks noChangeArrowheads="1"/>
          </p:cNvSpPr>
          <p:nvPr/>
        </p:nvSpPr>
        <p:spPr bwMode="auto">
          <a:xfrm>
            <a:off x="5016500" y="2593975"/>
            <a:ext cx="2430463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300">
                <a:solidFill>
                  <a:srgbClr val="066168"/>
                </a:solidFill>
                <a:latin typeface="Verdana" pitchFamily="34" charset="0"/>
              </a:rPr>
              <a:t>Tabuleiro de Russas</a:t>
            </a:r>
          </a:p>
        </p:txBody>
      </p:sp>
      <p:sp>
        <p:nvSpPr>
          <p:cNvPr id="174091" name="Text Box 11"/>
          <p:cNvSpPr txBox="1">
            <a:spLocks noChangeArrowheads="1"/>
          </p:cNvSpPr>
          <p:nvPr/>
        </p:nvSpPr>
        <p:spPr bwMode="auto">
          <a:xfrm>
            <a:off x="4800600" y="509588"/>
            <a:ext cx="2051050" cy="2905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300">
                <a:solidFill>
                  <a:srgbClr val="066168"/>
                </a:solidFill>
                <a:latin typeface="Verdana" pitchFamily="34" charset="0"/>
              </a:rPr>
              <a:t>Baixo Acaraú</a:t>
            </a:r>
          </a:p>
        </p:txBody>
      </p:sp>
      <p:sp>
        <p:nvSpPr>
          <p:cNvPr id="174092" name="Freeform 12"/>
          <p:cNvSpPr>
            <a:spLocks noChangeAspect="1"/>
          </p:cNvSpPr>
          <p:nvPr/>
        </p:nvSpPr>
        <p:spPr bwMode="auto">
          <a:xfrm>
            <a:off x="7513638" y="3294063"/>
            <a:ext cx="423862" cy="298450"/>
          </a:xfrm>
          <a:custGeom>
            <a:avLst/>
            <a:gdLst>
              <a:gd name="T0" fmla="*/ 1614 w 1691"/>
              <a:gd name="T1" fmla="*/ 1186 h 1186"/>
              <a:gd name="T2" fmla="*/ 1175 w 1691"/>
              <a:gd name="T3" fmla="*/ 1180 h 1186"/>
              <a:gd name="T4" fmla="*/ 1124 w 1691"/>
              <a:gd name="T5" fmla="*/ 1101 h 1186"/>
              <a:gd name="T6" fmla="*/ 1045 w 1691"/>
              <a:gd name="T7" fmla="*/ 1036 h 1186"/>
              <a:gd name="T8" fmla="*/ 993 w 1691"/>
              <a:gd name="T9" fmla="*/ 1014 h 1186"/>
              <a:gd name="T10" fmla="*/ 656 w 1691"/>
              <a:gd name="T11" fmla="*/ 763 h 1186"/>
              <a:gd name="T12" fmla="*/ 577 w 1691"/>
              <a:gd name="T13" fmla="*/ 784 h 1186"/>
              <a:gd name="T14" fmla="*/ 409 w 1691"/>
              <a:gd name="T15" fmla="*/ 876 h 1186"/>
              <a:gd name="T16" fmla="*/ 162 w 1691"/>
              <a:gd name="T17" fmla="*/ 800 h 1186"/>
              <a:gd name="T18" fmla="*/ 54 w 1691"/>
              <a:gd name="T19" fmla="*/ 684 h 1186"/>
              <a:gd name="T20" fmla="*/ 35 w 1691"/>
              <a:gd name="T21" fmla="*/ 730 h 1186"/>
              <a:gd name="T22" fmla="*/ 73 w 1691"/>
              <a:gd name="T23" fmla="*/ 784 h 1186"/>
              <a:gd name="T24" fmla="*/ 52 w 1691"/>
              <a:gd name="T25" fmla="*/ 808 h 1186"/>
              <a:gd name="T26" fmla="*/ 24 w 1691"/>
              <a:gd name="T27" fmla="*/ 773 h 1186"/>
              <a:gd name="T28" fmla="*/ 0 w 1691"/>
              <a:gd name="T29" fmla="*/ 735 h 1186"/>
              <a:gd name="T30" fmla="*/ 16 w 1691"/>
              <a:gd name="T31" fmla="*/ 578 h 1186"/>
              <a:gd name="T32" fmla="*/ 133 w 1691"/>
              <a:gd name="T33" fmla="*/ 250 h 1186"/>
              <a:gd name="T34" fmla="*/ 136 w 1691"/>
              <a:gd name="T35" fmla="*/ 14 h 1186"/>
              <a:gd name="T36" fmla="*/ 204 w 1691"/>
              <a:gd name="T37" fmla="*/ 0 h 1186"/>
              <a:gd name="T38" fmla="*/ 262 w 1691"/>
              <a:gd name="T39" fmla="*/ 42 h 1186"/>
              <a:gd name="T40" fmla="*/ 692 w 1691"/>
              <a:gd name="T41" fmla="*/ 396 h 1186"/>
              <a:gd name="T42" fmla="*/ 751 w 1691"/>
              <a:gd name="T43" fmla="*/ 415 h 1186"/>
              <a:gd name="T44" fmla="*/ 773 w 1691"/>
              <a:gd name="T45" fmla="*/ 391 h 1186"/>
              <a:gd name="T46" fmla="*/ 942 w 1691"/>
              <a:gd name="T47" fmla="*/ 396 h 1186"/>
              <a:gd name="T48" fmla="*/ 1045 w 1691"/>
              <a:gd name="T49" fmla="*/ 469 h 1186"/>
              <a:gd name="T50" fmla="*/ 1134 w 1691"/>
              <a:gd name="T51" fmla="*/ 581 h 1186"/>
              <a:gd name="T52" fmla="*/ 1156 w 1691"/>
              <a:gd name="T53" fmla="*/ 627 h 1186"/>
              <a:gd name="T54" fmla="*/ 1175 w 1691"/>
              <a:gd name="T55" fmla="*/ 700 h 1186"/>
              <a:gd name="T56" fmla="*/ 1300 w 1691"/>
              <a:gd name="T57" fmla="*/ 820 h 1186"/>
              <a:gd name="T58" fmla="*/ 1397 w 1691"/>
              <a:gd name="T59" fmla="*/ 830 h 1186"/>
              <a:gd name="T60" fmla="*/ 1691 w 1691"/>
              <a:gd name="T61" fmla="*/ 982 h 1186"/>
              <a:gd name="T62" fmla="*/ 1625 w 1691"/>
              <a:gd name="T63" fmla="*/ 1134 h 1186"/>
              <a:gd name="T64" fmla="*/ 1614 w 1691"/>
              <a:gd name="T65" fmla="*/ 1186 h 11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91" h="1186">
                <a:moveTo>
                  <a:pt x="1614" y="1186"/>
                </a:moveTo>
                <a:lnTo>
                  <a:pt x="1175" y="1180"/>
                </a:lnTo>
                <a:lnTo>
                  <a:pt x="1124" y="1101"/>
                </a:lnTo>
                <a:lnTo>
                  <a:pt x="1045" y="1036"/>
                </a:lnTo>
                <a:lnTo>
                  <a:pt x="993" y="1014"/>
                </a:lnTo>
                <a:lnTo>
                  <a:pt x="656" y="763"/>
                </a:lnTo>
                <a:lnTo>
                  <a:pt x="577" y="784"/>
                </a:lnTo>
                <a:lnTo>
                  <a:pt x="409" y="876"/>
                </a:lnTo>
                <a:lnTo>
                  <a:pt x="162" y="800"/>
                </a:lnTo>
                <a:lnTo>
                  <a:pt x="54" y="684"/>
                </a:lnTo>
                <a:lnTo>
                  <a:pt x="35" y="730"/>
                </a:lnTo>
                <a:lnTo>
                  <a:pt x="73" y="784"/>
                </a:lnTo>
                <a:lnTo>
                  <a:pt x="52" y="808"/>
                </a:lnTo>
                <a:lnTo>
                  <a:pt x="24" y="773"/>
                </a:lnTo>
                <a:lnTo>
                  <a:pt x="0" y="735"/>
                </a:lnTo>
                <a:lnTo>
                  <a:pt x="16" y="578"/>
                </a:lnTo>
                <a:lnTo>
                  <a:pt x="133" y="250"/>
                </a:lnTo>
                <a:lnTo>
                  <a:pt x="136" y="14"/>
                </a:lnTo>
                <a:lnTo>
                  <a:pt x="204" y="0"/>
                </a:lnTo>
                <a:lnTo>
                  <a:pt x="262" y="42"/>
                </a:lnTo>
                <a:lnTo>
                  <a:pt x="692" y="396"/>
                </a:lnTo>
                <a:lnTo>
                  <a:pt x="751" y="415"/>
                </a:lnTo>
                <a:lnTo>
                  <a:pt x="773" y="391"/>
                </a:lnTo>
                <a:lnTo>
                  <a:pt x="942" y="396"/>
                </a:lnTo>
                <a:lnTo>
                  <a:pt x="1045" y="469"/>
                </a:lnTo>
                <a:lnTo>
                  <a:pt x="1134" y="581"/>
                </a:lnTo>
                <a:lnTo>
                  <a:pt x="1156" y="627"/>
                </a:lnTo>
                <a:lnTo>
                  <a:pt x="1175" y="700"/>
                </a:lnTo>
                <a:lnTo>
                  <a:pt x="1300" y="820"/>
                </a:lnTo>
                <a:lnTo>
                  <a:pt x="1397" y="830"/>
                </a:lnTo>
                <a:lnTo>
                  <a:pt x="1691" y="982"/>
                </a:lnTo>
                <a:lnTo>
                  <a:pt x="1625" y="1134"/>
                </a:lnTo>
                <a:lnTo>
                  <a:pt x="1614" y="1186"/>
                </a:lnTo>
                <a:close/>
              </a:path>
            </a:pathLst>
          </a:custGeom>
          <a:solidFill>
            <a:srgbClr val="FF9966"/>
          </a:solidFill>
          <a:ln w="19050" cmpd="sng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pt-BR"/>
          </a:p>
        </p:txBody>
      </p:sp>
      <p:sp>
        <p:nvSpPr>
          <p:cNvPr id="174093" name="Freeform 13"/>
          <p:cNvSpPr>
            <a:spLocks noChangeAspect="1"/>
          </p:cNvSpPr>
          <p:nvPr/>
        </p:nvSpPr>
        <p:spPr bwMode="auto">
          <a:xfrm>
            <a:off x="7011988" y="2863850"/>
            <a:ext cx="534987" cy="858838"/>
          </a:xfrm>
          <a:custGeom>
            <a:avLst/>
            <a:gdLst>
              <a:gd name="T0" fmla="*/ 0 w 2127"/>
              <a:gd name="T1" fmla="*/ 3079 h 3421"/>
              <a:gd name="T2" fmla="*/ 978 w 2127"/>
              <a:gd name="T3" fmla="*/ 3421 h 3421"/>
              <a:gd name="T4" fmla="*/ 1429 w 2127"/>
              <a:gd name="T5" fmla="*/ 3134 h 3421"/>
              <a:gd name="T6" fmla="*/ 1638 w 2127"/>
              <a:gd name="T7" fmla="*/ 3057 h 3421"/>
              <a:gd name="T8" fmla="*/ 1674 w 2127"/>
              <a:gd name="T9" fmla="*/ 2846 h 3421"/>
              <a:gd name="T10" fmla="*/ 1782 w 2127"/>
              <a:gd name="T11" fmla="*/ 2773 h 3421"/>
              <a:gd name="T12" fmla="*/ 2046 w 2127"/>
              <a:gd name="T13" fmla="*/ 2530 h 3421"/>
              <a:gd name="T14" fmla="*/ 1993 w 2127"/>
              <a:gd name="T15" fmla="*/ 2452 h 3421"/>
              <a:gd name="T16" fmla="*/ 2126 w 2127"/>
              <a:gd name="T17" fmla="*/ 1969 h 3421"/>
              <a:gd name="T18" fmla="*/ 1928 w 2127"/>
              <a:gd name="T19" fmla="*/ 1387 h 3421"/>
              <a:gd name="T20" fmla="*/ 1762 w 2127"/>
              <a:gd name="T21" fmla="*/ 1306 h 3421"/>
              <a:gd name="T22" fmla="*/ 1563 w 2127"/>
              <a:gd name="T23" fmla="*/ 1268 h 3421"/>
              <a:gd name="T24" fmla="*/ 1311 w 2127"/>
              <a:gd name="T25" fmla="*/ 1292 h 3421"/>
              <a:gd name="T26" fmla="*/ 1168 w 2127"/>
              <a:gd name="T27" fmla="*/ 1147 h 3421"/>
              <a:gd name="T28" fmla="*/ 1658 w 2127"/>
              <a:gd name="T29" fmla="*/ 652 h 3421"/>
              <a:gd name="T30" fmla="*/ 1738 w 2127"/>
              <a:gd name="T31" fmla="*/ 620 h 3421"/>
              <a:gd name="T32" fmla="*/ 1791 w 2127"/>
              <a:gd name="T33" fmla="*/ 647 h 3421"/>
              <a:gd name="T34" fmla="*/ 2073 w 2127"/>
              <a:gd name="T35" fmla="*/ 282 h 3421"/>
              <a:gd name="T36" fmla="*/ 1688 w 2127"/>
              <a:gd name="T37" fmla="*/ 34 h 3421"/>
              <a:gd name="T38" fmla="*/ 1572 w 2127"/>
              <a:gd name="T39" fmla="*/ 0 h 3421"/>
              <a:gd name="T40" fmla="*/ 1479 w 2127"/>
              <a:gd name="T41" fmla="*/ 84 h 3421"/>
              <a:gd name="T42" fmla="*/ 1529 w 2127"/>
              <a:gd name="T43" fmla="*/ 277 h 3421"/>
              <a:gd name="T44" fmla="*/ 1223 w 2127"/>
              <a:gd name="T45" fmla="*/ 544 h 3421"/>
              <a:gd name="T46" fmla="*/ 1133 w 2127"/>
              <a:gd name="T47" fmla="*/ 544 h 3421"/>
              <a:gd name="T48" fmla="*/ 927 w 2127"/>
              <a:gd name="T49" fmla="*/ 642 h 3421"/>
              <a:gd name="T50" fmla="*/ 964 w 2127"/>
              <a:gd name="T51" fmla="*/ 846 h 3421"/>
              <a:gd name="T52" fmla="*/ 788 w 2127"/>
              <a:gd name="T53" fmla="*/ 945 h 3421"/>
              <a:gd name="T54" fmla="*/ 743 w 2127"/>
              <a:gd name="T55" fmla="*/ 1094 h 3421"/>
              <a:gd name="T56" fmla="*/ 530 w 2127"/>
              <a:gd name="T57" fmla="*/ 1264 h 3421"/>
              <a:gd name="T58" fmla="*/ 417 w 2127"/>
              <a:gd name="T59" fmla="*/ 1335 h 3421"/>
              <a:gd name="T60" fmla="*/ 568 w 2127"/>
              <a:gd name="T61" fmla="*/ 1523 h 3421"/>
              <a:gd name="T62" fmla="*/ 698 w 2127"/>
              <a:gd name="T63" fmla="*/ 1352 h 3421"/>
              <a:gd name="T64" fmla="*/ 1275 w 2127"/>
              <a:gd name="T65" fmla="*/ 1372 h 3421"/>
              <a:gd name="T66" fmla="*/ 1323 w 2127"/>
              <a:gd name="T67" fmla="*/ 1568 h 3421"/>
              <a:gd name="T68" fmla="*/ 1062 w 2127"/>
              <a:gd name="T69" fmla="*/ 1867 h 3421"/>
              <a:gd name="T70" fmla="*/ 1053 w 2127"/>
              <a:gd name="T71" fmla="*/ 2002 h 3421"/>
              <a:gd name="T72" fmla="*/ 583 w 2127"/>
              <a:gd name="T73" fmla="*/ 2060 h 3421"/>
              <a:gd name="T74" fmla="*/ 610 w 2127"/>
              <a:gd name="T75" fmla="*/ 2232 h 3421"/>
              <a:gd name="T76" fmla="*/ 630 w 2127"/>
              <a:gd name="T77" fmla="*/ 2348 h 3421"/>
              <a:gd name="T78" fmla="*/ 294 w 2127"/>
              <a:gd name="T79" fmla="*/ 2659 h 34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127" h="3421">
                <a:moveTo>
                  <a:pt x="294" y="2659"/>
                </a:moveTo>
                <a:lnTo>
                  <a:pt x="0" y="3079"/>
                </a:lnTo>
                <a:lnTo>
                  <a:pt x="688" y="3166"/>
                </a:lnTo>
                <a:lnTo>
                  <a:pt x="978" y="3421"/>
                </a:lnTo>
                <a:lnTo>
                  <a:pt x="1279" y="3243"/>
                </a:lnTo>
                <a:lnTo>
                  <a:pt x="1429" y="3134"/>
                </a:lnTo>
                <a:lnTo>
                  <a:pt x="1593" y="3079"/>
                </a:lnTo>
                <a:lnTo>
                  <a:pt x="1638" y="3057"/>
                </a:lnTo>
                <a:lnTo>
                  <a:pt x="1616" y="3000"/>
                </a:lnTo>
                <a:lnTo>
                  <a:pt x="1674" y="2846"/>
                </a:lnTo>
                <a:lnTo>
                  <a:pt x="1717" y="2792"/>
                </a:lnTo>
                <a:lnTo>
                  <a:pt x="1782" y="2773"/>
                </a:lnTo>
                <a:lnTo>
                  <a:pt x="2015" y="2567"/>
                </a:lnTo>
                <a:lnTo>
                  <a:pt x="2046" y="2530"/>
                </a:lnTo>
                <a:lnTo>
                  <a:pt x="2014" y="2491"/>
                </a:lnTo>
                <a:lnTo>
                  <a:pt x="1993" y="2452"/>
                </a:lnTo>
                <a:lnTo>
                  <a:pt x="2007" y="2300"/>
                </a:lnTo>
                <a:lnTo>
                  <a:pt x="2126" y="1969"/>
                </a:lnTo>
                <a:lnTo>
                  <a:pt x="2127" y="1716"/>
                </a:lnTo>
                <a:lnTo>
                  <a:pt x="1928" y="1387"/>
                </a:lnTo>
                <a:lnTo>
                  <a:pt x="1869" y="1381"/>
                </a:lnTo>
                <a:lnTo>
                  <a:pt x="1762" y="1306"/>
                </a:lnTo>
                <a:lnTo>
                  <a:pt x="1660" y="1305"/>
                </a:lnTo>
                <a:lnTo>
                  <a:pt x="1563" y="1268"/>
                </a:lnTo>
                <a:lnTo>
                  <a:pt x="1337" y="1307"/>
                </a:lnTo>
                <a:lnTo>
                  <a:pt x="1311" y="1292"/>
                </a:lnTo>
                <a:lnTo>
                  <a:pt x="1288" y="1220"/>
                </a:lnTo>
                <a:lnTo>
                  <a:pt x="1168" y="1147"/>
                </a:lnTo>
                <a:lnTo>
                  <a:pt x="1565" y="758"/>
                </a:lnTo>
                <a:lnTo>
                  <a:pt x="1658" y="652"/>
                </a:lnTo>
                <a:lnTo>
                  <a:pt x="1683" y="620"/>
                </a:lnTo>
                <a:lnTo>
                  <a:pt x="1738" y="620"/>
                </a:lnTo>
                <a:lnTo>
                  <a:pt x="1763" y="639"/>
                </a:lnTo>
                <a:lnTo>
                  <a:pt x="1791" y="647"/>
                </a:lnTo>
                <a:lnTo>
                  <a:pt x="2108" y="315"/>
                </a:lnTo>
                <a:lnTo>
                  <a:pt x="2073" y="282"/>
                </a:lnTo>
                <a:lnTo>
                  <a:pt x="1855" y="153"/>
                </a:lnTo>
                <a:lnTo>
                  <a:pt x="1688" y="34"/>
                </a:lnTo>
                <a:lnTo>
                  <a:pt x="1640" y="34"/>
                </a:lnTo>
                <a:lnTo>
                  <a:pt x="1572" y="0"/>
                </a:lnTo>
                <a:lnTo>
                  <a:pt x="1487" y="36"/>
                </a:lnTo>
                <a:lnTo>
                  <a:pt x="1479" y="84"/>
                </a:lnTo>
                <a:lnTo>
                  <a:pt x="1548" y="124"/>
                </a:lnTo>
                <a:lnTo>
                  <a:pt x="1529" y="277"/>
                </a:lnTo>
                <a:lnTo>
                  <a:pt x="1469" y="282"/>
                </a:lnTo>
                <a:lnTo>
                  <a:pt x="1223" y="544"/>
                </a:lnTo>
                <a:lnTo>
                  <a:pt x="1152" y="531"/>
                </a:lnTo>
                <a:lnTo>
                  <a:pt x="1133" y="544"/>
                </a:lnTo>
                <a:lnTo>
                  <a:pt x="1035" y="536"/>
                </a:lnTo>
                <a:lnTo>
                  <a:pt x="927" y="642"/>
                </a:lnTo>
                <a:lnTo>
                  <a:pt x="915" y="742"/>
                </a:lnTo>
                <a:lnTo>
                  <a:pt x="964" y="846"/>
                </a:lnTo>
                <a:lnTo>
                  <a:pt x="881" y="943"/>
                </a:lnTo>
                <a:lnTo>
                  <a:pt x="788" y="945"/>
                </a:lnTo>
                <a:lnTo>
                  <a:pt x="741" y="986"/>
                </a:lnTo>
                <a:lnTo>
                  <a:pt x="743" y="1094"/>
                </a:lnTo>
                <a:lnTo>
                  <a:pt x="625" y="1210"/>
                </a:lnTo>
                <a:lnTo>
                  <a:pt x="530" y="1264"/>
                </a:lnTo>
                <a:lnTo>
                  <a:pt x="467" y="1262"/>
                </a:lnTo>
                <a:lnTo>
                  <a:pt x="417" y="1335"/>
                </a:lnTo>
                <a:lnTo>
                  <a:pt x="525" y="1542"/>
                </a:lnTo>
                <a:lnTo>
                  <a:pt x="568" y="1523"/>
                </a:lnTo>
                <a:lnTo>
                  <a:pt x="543" y="1468"/>
                </a:lnTo>
                <a:lnTo>
                  <a:pt x="698" y="1352"/>
                </a:lnTo>
                <a:lnTo>
                  <a:pt x="979" y="1417"/>
                </a:lnTo>
                <a:lnTo>
                  <a:pt x="1275" y="1372"/>
                </a:lnTo>
                <a:lnTo>
                  <a:pt x="1380" y="1614"/>
                </a:lnTo>
                <a:lnTo>
                  <a:pt x="1323" y="1568"/>
                </a:lnTo>
                <a:lnTo>
                  <a:pt x="1042" y="1658"/>
                </a:lnTo>
                <a:lnTo>
                  <a:pt x="1062" y="1867"/>
                </a:lnTo>
                <a:lnTo>
                  <a:pt x="1112" y="1932"/>
                </a:lnTo>
                <a:lnTo>
                  <a:pt x="1053" y="2002"/>
                </a:lnTo>
                <a:lnTo>
                  <a:pt x="1075" y="2129"/>
                </a:lnTo>
                <a:lnTo>
                  <a:pt x="583" y="2060"/>
                </a:lnTo>
                <a:lnTo>
                  <a:pt x="564" y="2097"/>
                </a:lnTo>
                <a:lnTo>
                  <a:pt x="610" y="2232"/>
                </a:lnTo>
                <a:lnTo>
                  <a:pt x="600" y="2305"/>
                </a:lnTo>
                <a:lnTo>
                  <a:pt x="630" y="2348"/>
                </a:lnTo>
                <a:lnTo>
                  <a:pt x="357" y="2647"/>
                </a:lnTo>
                <a:lnTo>
                  <a:pt x="294" y="2659"/>
                </a:lnTo>
                <a:close/>
              </a:path>
            </a:pathLst>
          </a:custGeom>
          <a:solidFill>
            <a:srgbClr val="5D763E"/>
          </a:solidFill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174094" name="Group 14"/>
          <p:cNvGrpSpPr>
            <a:grpSpLocks/>
          </p:cNvGrpSpPr>
          <p:nvPr/>
        </p:nvGrpSpPr>
        <p:grpSpPr bwMode="auto">
          <a:xfrm>
            <a:off x="5016500" y="2593975"/>
            <a:ext cx="2903538" cy="855663"/>
            <a:chOff x="3160" y="1634"/>
            <a:chExt cx="1829" cy="539"/>
          </a:xfrm>
        </p:grpSpPr>
        <p:sp>
          <p:nvSpPr>
            <p:cNvPr id="174095" name="Text Box 15"/>
            <p:cNvSpPr txBox="1">
              <a:spLocks noChangeArrowheads="1"/>
            </p:cNvSpPr>
            <p:nvPr/>
          </p:nvSpPr>
          <p:spPr bwMode="auto">
            <a:xfrm>
              <a:off x="3160" y="1634"/>
              <a:ext cx="1531" cy="1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300">
                  <a:solidFill>
                    <a:srgbClr val="066168"/>
                  </a:solidFill>
                  <a:latin typeface="Verdana" pitchFamily="34" charset="0"/>
                </a:rPr>
                <a:t>Tabuleiro de Russas</a:t>
              </a:r>
            </a:p>
          </p:txBody>
        </p:sp>
        <p:grpSp>
          <p:nvGrpSpPr>
            <p:cNvPr id="174096" name="Group 16"/>
            <p:cNvGrpSpPr>
              <a:grpSpLocks/>
            </p:cNvGrpSpPr>
            <p:nvPr/>
          </p:nvGrpSpPr>
          <p:grpSpPr bwMode="auto">
            <a:xfrm>
              <a:off x="3198" y="1789"/>
              <a:ext cx="1791" cy="384"/>
              <a:chOff x="3198" y="1789"/>
              <a:chExt cx="1791" cy="384"/>
            </a:xfrm>
          </p:grpSpPr>
          <p:sp>
            <p:nvSpPr>
              <p:cNvPr id="174097" name="Freeform 17"/>
              <p:cNvSpPr>
                <a:spLocks noChangeAspect="1"/>
              </p:cNvSpPr>
              <p:nvPr/>
            </p:nvSpPr>
            <p:spPr bwMode="auto">
              <a:xfrm>
                <a:off x="4604" y="1888"/>
                <a:ext cx="385" cy="285"/>
              </a:xfrm>
              <a:custGeom>
                <a:avLst/>
                <a:gdLst>
                  <a:gd name="T0" fmla="*/ 959 w 2427"/>
                  <a:gd name="T1" fmla="*/ 1420 h 1804"/>
                  <a:gd name="T2" fmla="*/ 964 w 2427"/>
                  <a:gd name="T3" fmla="*/ 1403 h 1804"/>
                  <a:gd name="T4" fmla="*/ 760 w 2427"/>
                  <a:gd name="T5" fmla="*/ 1071 h 1804"/>
                  <a:gd name="T6" fmla="*/ 702 w 2427"/>
                  <a:gd name="T7" fmla="*/ 1071 h 1804"/>
                  <a:gd name="T8" fmla="*/ 599 w 2427"/>
                  <a:gd name="T9" fmla="*/ 996 h 1804"/>
                  <a:gd name="T10" fmla="*/ 497 w 2427"/>
                  <a:gd name="T11" fmla="*/ 994 h 1804"/>
                  <a:gd name="T12" fmla="*/ 399 w 2427"/>
                  <a:gd name="T13" fmla="*/ 956 h 1804"/>
                  <a:gd name="T14" fmla="*/ 167 w 2427"/>
                  <a:gd name="T15" fmla="*/ 994 h 1804"/>
                  <a:gd name="T16" fmla="*/ 142 w 2427"/>
                  <a:gd name="T17" fmla="*/ 983 h 1804"/>
                  <a:gd name="T18" fmla="*/ 121 w 2427"/>
                  <a:gd name="T19" fmla="*/ 913 h 1804"/>
                  <a:gd name="T20" fmla="*/ 0 w 2427"/>
                  <a:gd name="T21" fmla="*/ 835 h 1804"/>
                  <a:gd name="T22" fmla="*/ 391 w 2427"/>
                  <a:gd name="T23" fmla="*/ 451 h 1804"/>
                  <a:gd name="T24" fmla="*/ 515 w 2427"/>
                  <a:gd name="T25" fmla="*/ 307 h 1804"/>
                  <a:gd name="T26" fmla="*/ 576 w 2427"/>
                  <a:gd name="T27" fmla="*/ 310 h 1804"/>
                  <a:gd name="T28" fmla="*/ 599 w 2427"/>
                  <a:gd name="T29" fmla="*/ 329 h 1804"/>
                  <a:gd name="T30" fmla="*/ 625 w 2427"/>
                  <a:gd name="T31" fmla="*/ 335 h 1804"/>
                  <a:gd name="T32" fmla="*/ 939 w 2427"/>
                  <a:gd name="T33" fmla="*/ 0 h 1804"/>
                  <a:gd name="T34" fmla="*/ 1078 w 2427"/>
                  <a:gd name="T35" fmla="*/ 123 h 1804"/>
                  <a:gd name="T36" fmla="*/ 1237 w 2427"/>
                  <a:gd name="T37" fmla="*/ 307 h 1804"/>
                  <a:gd name="T38" fmla="*/ 1413 w 2427"/>
                  <a:gd name="T39" fmla="*/ 434 h 1804"/>
                  <a:gd name="T40" fmla="*/ 1442 w 2427"/>
                  <a:gd name="T41" fmla="*/ 532 h 1804"/>
                  <a:gd name="T42" fmla="*/ 1582 w 2427"/>
                  <a:gd name="T43" fmla="*/ 688 h 1804"/>
                  <a:gd name="T44" fmla="*/ 1524 w 2427"/>
                  <a:gd name="T45" fmla="*/ 802 h 1804"/>
                  <a:gd name="T46" fmla="*/ 1608 w 2427"/>
                  <a:gd name="T47" fmla="*/ 918 h 1804"/>
                  <a:gd name="T48" fmla="*/ 2138 w 2427"/>
                  <a:gd name="T49" fmla="*/ 857 h 1804"/>
                  <a:gd name="T50" fmla="*/ 2196 w 2427"/>
                  <a:gd name="T51" fmla="*/ 931 h 1804"/>
                  <a:gd name="T52" fmla="*/ 2176 w 2427"/>
                  <a:gd name="T53" fmla="*/ 1022 h 1804"/>
                  <a:gd name="T54" fmla="*/ 2120 w 2427"/>
                  <a:gd name="T55" fmla="*/ 1114 h 1804"/>
                  <a:gd name="T56" fmla="*/ 2122 w 2427"/>
                  <a:gd name="T57" fmla="*/ 1174 h 1804"/>
                  <a:gd name="T58" fmla="*/ 2180 w 2427"/>
                  <a:gd name="T59" fmla="*/ 1251 h 1804"/>
                  <a:gd name="T60" fmla="*/ 2427 w 2427"/>
                  <a:gd name="T61" fmla="*/ 1446 h 1804"/>
                  <a:gd name="T62" fmla="*/ 2369 w 2427"/>
                  <a:gd name="T63" fmla="*/ 1489 h 1804"/>
                  <a:gd name="T64" fmla="*/ 2337 w 2427"/>
                  <a:gd name="T65" fmla="*/ 1489 h 1804"/>
                  <a:gd name="T66" fmla="*/ 2285 w 2427"/>
                  <a:gd name="T67" fmla="*/ 1438 h 1804"/>
                  <a:gd name="T68" fmla="*/ 2242 w 2427"/>
                  <a:gd name="T69" fmla="*/ 1440 h 1804"/>
                  <a:gd name="T70" fmla="*/ 2219 w 2427"/>
                  <a:gd name="T71" fmla="*/ 1453 h 1804"/>
                  <a:gd name="T72" fmla="*/ 2178 w 2427"/>
                  <a:gd name="T73" fmla="*/ 1446 h 1804"/>
                  <a:gd name="T74" fmla="*/ 2150 w 2427"/>
                  <a:gd name="T75" fmla="*/ 1395 h 1804"/>
                  <a:gd name="T76" fmla="*/ 2112 w 2427"/>
                  <a:gd name="T77" fmla="*/ 1443 h 1804"/>
                  <a:gd name="T78" fmla="*/ 2067 w 2427"/>
                  <a:gd name="T79" fmla="*/ 1468 h 1804"/>
                  <a:gd name="T80" fmla="*/ 2013 w 2427"/>
                  <a:gd name="T81" fmla="*/ 1517 h 1804"/>
                  <a:gd name="T82" fmla="*/ 1856 w 2427"/>
                  <a:gd name="T83" fmla="*/ 1534 h 1804"/>
                  <a:gd name="T84" fmla="*/ 1678 w 2427"/>
                  <a:gd name="T85" fmla="*/ 1599 h 1804"/>
                  <a:gd name="T86" fmla="*/ 1573 w 2427"/>
                  <a:gd name="T87" fmla="*/ 1728 h 1804"/>
                  <a:gd name="T88" fmla="*/ 1515 w 2427"/>
                  <a:gd name="T89" fmla="*/ 1804 h 1804"/>
                  <a:gd name="T90" fmla="*/ 1446 w 2427"/>
                  <a:gd name="T91" fmla="*/ 1753 h 1804"/>
                  <a:gd name="T92" fmla="*/ 1082 w 2427"/>
                  <a:gd name="T93" fmla="*/ 1445 h 1804"/>
                  <a:gd name="T94" fmla="*/ 1028 w 2427"/>
                  <a:gd name="T95" fmla="*/ 1408 h 1804"/>
                  <a:gd name="T96" fmla="*/ 959 w 2427"/>
                  <a:gd name="T97" fmla="*/ 1420 h 18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427" h="1804">
                    <a:moveTo>
                      <a:pt x="959" y="1420"/>
                    </a:moveTo>
                    <a:lnTo>
                      <a:pt x="964" y="1403"/>
                    </a:lnTo>
                    <a:lnTo>
                      <a:pt x="760" y="1071"/>
                    </a:lnTo>
                    <a:lnTo>
                      <a:pt x="702" y="1071"/>
                    </a:lnTo>
                    <a:lnTo>
                      <a:pt x="599" y="996"/>
                    </a:lnTo>
                    <a:lnTo>
                      <a:pt x="497" y="994"/>
                    </a:lnTo>
                    <a:lnTo>
                      <a:pt x="399" y="956"/>
                    </a:lnTo>
                    <a:lnTo>
                      <a:pt x="167" y="994"/>
                    </a:lnTo>
                    <a:lnTo>
                      <a:pt x="142" y="983"/>
                    </a:lnTo>
                    <a:lnTo>
                      <a:pt x="121" y="913"/>
                    </a:lnTo>
                    <a:lnTo>
                      <a:pt x="0" y="835"/>
                    </a:lnTo>
                    <a:lnTo>
                      <a:pt x="391" y="451"/>
                    </a:lnTo>
                    <a:lnTo>
                      <a:pt x="515" y="307"/>
                    </a:lnTo>
                    <a:lnTo>
                      <a:pt x="576" y="310"/>
                    </a:lnTo>
                    <a:lnTo>
                      <a:pt x="599" y="329"/>
                    </a:lnTo>
                    <a:lnTo>
                      <a:pt x="625" y="335"/>
                    </a:lnTo>
                    <a:lnTo>
                      <a:pt x="939" y="0"/>
                    </a:lnTo>
                    <a:lnTo>
                      <a:pt x="1078" y="123"/>
                    </a:lnTo>
                    <a:lnTo>
                      <a:pt x="1237" y="307"/>
                    </a:lnTo>
                    <a:lnTo>
                      <a:pt x="1413" y="434"/>
                    </a:lnTo>
                    <a:lnTo>
                      <a:pt x="1442" y="532"/>
                    </a:lnTo>
                    <a:lnTo>
                      <a:pt x="1582" y="688"/>
                    </a:lnTo>
                    <a:lnTo>
                      <a:pt x="1524" y="802"/>
                    </a:lnTo>
                    <a:lnTo>
                      <a:pt x="1608" y="918"/>
                    </a:lnTo>
                    <a:lnTo>
                      <a:pt x="2138" y="857"/>
                    </a:lnTo>
                    <a:lnTo>
                      <a:pt x="2196" y="931"/>
                    </a:lnTo>
                    <a:lnTo>
                      <a:pt x="2176" y="1022"/>
                    </a:lnTo>
                    <a:lnTo>
                      <a:pt x="2120" y="1114"/>
                    </a:lnTo>
                    <a:lnTo>
                      <a:pt x="2122" y="1174"/>
                    </a:lnTo>
                    <a:lnTo>
                      <a:pt x="2180" y="1251"/>
                    </a:lnTo>
                    <a:lnTo>
                      <a:pt x="2427" y="1446"/>
                    </a:lnTo>
                    <a:lnTo>
                      <a:pt x="2369" y="1489"/>
                    </a:lnTo>
                    <a:lnTo>
                      <a:pt x="2337" y="1489"/>
                    </a:lnTo>
                    <a:lnTo>
                      <a:pt x="2285" y="1438"/>
                    </a:lnTo>
                    <a:lnTo>
                      <a:pt x="2242" y="1440"/>
                    </a:lnTo>
                    <a:lnTo>
                      <a:pt x="2219" y="1453"/>
                    </a:lnTo>
                    <a:lnTo>
                      <a:pt x="2178" y="1446"/>
                    </a:lnTo>
                    <a:lnTo>
                      <a:pt x="2150" y="1395"/>
                    </a:lnTo>
                    <a:lnTo>
                      <a:pt x="2112" y="1443"/>
                    </a:lnTo>
                    <a:lnTo>
                      <a:pt x="2067" y="1468"/>
                    </a:lnTo>
                    <a:lnTo>
                      <a:pt x="2013" y="1517"/>
                    </a:lnTo>
                    <a:lnTo>
                      <a:pt x="1856" y="1534"/>
                    </a:lnTo>
                    <a:lnTo>
                      <a:pt x="1678" y="1599"/>
                    </a:lnTo>
                    <a:lnTo>
                      <a:pt x="1573" y="1728"/>
                    </a:lnTo>
                    <a:lnTo>
                      <a:pt x="1515" y="1804"/>
                    </a:lnTo>
                    <a:lnTo>
                      <a:pt x="1446" y="1753"/>
                    </a:lnTo>
                    <a:lnTo>
                      <a:pt x="1082" y="1445"/>
                    </a:lnTo>
                    <a:lnTo>
                      <a:pt x="1028" y="1408"/>
                    </a:lnTo>
                    <a:lnTo>
                      <a:pt x="959" y="142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74098" name="Text Box 18"/>
              <p:cNvSpPr txBox="1">
                <a:spLocks noChangeArrowheads="1"/>
              </p:cNvSpPr>
              <p:nvPr/>
            </p:nvSpPr>
            <p:spPr bwMode="auto">
              <a:xfrm>
                <a:off x="3330" y="1805"/>
                <a:ext cx="1065" cy="1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900" b="0">
                    <a:solidFill>
                      <a:srgbClr val="066168"/>
                    </a:solidFill>
                    <a:latin typeface="Verdana" pitchFamily="34" charset="0"/>
                  </a:rPr>
                  <a:t>Área Irrigável: 13 mil ha</a:t>
                </a:r>
              </a:p>
            </p:txBody>
          </p:sp>
          <p:sp>
            <p:nvSpPr>
              <p:cNvPr id="174099" name="Text Box 19"/>
              <p:cNvSpPr txBox="1">
                <a:spLocks noChangeArrowheads="1"/>
              </p:cNvSpPr>
              <p:nvPr/>
            </p:nvSpPr>
            <p:spPr bwMode="auto">
              <a:xfrm>
                <a:off x="3330" y="1913"/>
                <a:ext cx="1065" cy="1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900" b="0">
                    <a:solidFill>
                      <a:srgbClr val="066168"/>
                    </a:solidFill>
                    <a:latin typeface="Verdana" pitchFamily="34" charset="0"/>
                  </a:rPr>
                  <a:t>Área Disponível: 9 mil ha</a:t>
                </a:r>
              </a:p>
            </p:txBody>
          </p:sp>
          <p:sp>
            <p:nvSpPr>
              <p:cNvPr id="174100" name="Freeform 20"/>
              <p:cNvSpPr>
                <a:spLocks/>
              </p:cNvSpPr>
              <p:nvPr/>
            </p:nvSpPr>
            <p:spPr bwMode="auto">
              <a:xfrm>
                <a:off x="3198" y="1789"/>
                <a:ext cx="1610" cy="231"/>
              </a:xfrm>
              <a:custGeom>
                <a:avLst/>
                <a:gdLst>
                  <a:gd name="T0" fmla="*/ 1610 w 1610"/>
                  <a:gd name="T1" fmla="*/ 231 h 231"/>
                  <a:gd name="T2" fmla="*/ 1227 w 1610"/>
                  <a:gd name="T3" fmla="*/ 0 h 231"/>
                  <a:gd name="T4" fmla="*/ 0 w 1610"/>
                  <a:gd name="T5" fmla="*/ 0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10" h="231">
                    <a:moveTo>
                      <a:pt x="1610" y="231"/>
                    </a:moveTo>
                    <a:cubicBezTo>
                      <a:pt x="1457" y="136"/>
                      <a:pt x="1478" y="156"/>
                      <a:pt x="1227" y="0"/>
                    </a:cubicBezTo>
                    <a:lnTo>
                      <a:pt x="0" y="0"/>
                    </a:lnTo>
                  </a:path>
                </a:pathLst>
              </a:custGeom>
              <a:noFill/>
              <a:ln w="28575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>
                <a:prstShdw prst="shdw17" dist="17961" dir="2700000">
                  <a:srgbClr val="00ABB8">
                    <a:gamma/>
                    <a:shade val="60000"/>
                    <a:invGamma/>
                  </a:srgbClr>
                </a:prstShd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grpSp>
            <p:nvGrpSpPr>
              <p:cNvPr id="174101" name="Group 21"/>
              <p:cNvGrpSpPr>
                <a:grpSpLocks/>
              </p:cNvGrpSpPr>
              <p:nvPr/>
            </p:nvGrpSpPr>
            <p:grpSpPr bwMode="auto">
              <a:xfrm>
                <a:off x="3277" y="1930"/>
                <a:ext cx="110" cy="110"/>
                <a:chOff x="3344" y="1926"/>
                <a:chExt cx="110" cy="110"/>
              </a:xfrm>
            </p:grpSpPr>
            <p:sp>
              <p:nvSpPr>
                <p:cNvPr id="174102" name="Oval 22"/>
                <p:cNvSpPr>
                  <a:spLocks noChangeArrowheads="1"/>
                </p:cNvSpPr>
                <p:nvPr/>
              </p:nvSpPr>
              <p:spPr bwMode="auto">
                <a:xfrm>
                  <a:off x="3344" y="1926"/>
                  <a:ext cx="110" cy="110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alpha val="0"/>
                      </a:schemeClr>
                    </a:gs>
                  </a:gsLst>
                  <a:path path="shape">
                    <a:fillToRect l="50000" t="50000" r="50000" b="50000"/>
                  </a:path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pic>
              <p:nvPicPr>
                <p:cNvPr id="174103" name="Picture 23" descr="Logo ADECE"/>
                <p:cNvPicPr>
                  <a:picLocks noChangeAspect="1" noChangeArrowheads="1"/>
                </p:cNvPicPr>
                <p:nvPr/>
              </p:nvPicPr>
              <p:blipFill>
                <a:blip r:embed="rId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l="45723" r="32237"/>
                <a:stretch>
                  <a:fillRect/>
                </a:stretch>
              </p:blipFill>
              <p:spPr bwMode="auto">
                <a:xfrm>
                  <a:off x="3361" y="1945"/>
                  <a:ext cx="86" cy="72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</p:grpSp>
          <p:grpSp>
            <p:nvGrpSpPr>
              <p:cNvPr id="174104" name="Group 24"/>
              <p:cNvGrpSpPr>
                <a:grpSpLocks/>
              </p:cNvGrpSpPr>
              <p:nvPr/>
            </p:nvGrpSpPr>
            <p:grpSpPr bwMode="auto">
              <a:xfrm>
                <a:off x="3276" y="1824"/>
                <a:ext cx="110" cy="110"/>
                <a:chOff x="3343" y="1820"/>
                <a:chExt cx="110" cy="110"/>
              </a:xfrm>
            </p:grpSpPr>
            <p:sp>
              <p:nvSpPr>
                <p:cNvPr id="174105" name="Oval 25"/>
                <p:cNvSpPr>
                  <a:spLocks noChangeArrowheads="1"/>
                </p:cNvSpPr>
                <p:nvPr/>
              </p:nvSpPr>
              <p:spPr bwMode="auto">
                <a:xfrm>
                  <a:off x="3343" y="1820"/>
                  <a:ext cx="110" cy="110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alpha val="0"/>
                      </a:schemeClr>
                    </a:gs>
                  </a:gsLst>
                  <a:path path="shape">
                    <a:fillToRect l="50000" t="50000" r="50000" b="50000"/>
                  </a:path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pt-BR"/>
                </a:p>
              </p:txBody>
            </p:sp>
            <p:pic>
              <p:nvPicPr>
                <p:cNvPr id="174106" name="Picture 26" descr="Logo ADECE"/>
                <p:cNvPicPr>
                  <a:picLocks noChangeAspect="1" noChangeArrowheads="1"/>
                </p:cNvPicPr>
                <p:nvPr/>
              </p:nvPicPr>
              <p:blipFill>
                <a:blip r:embed="rId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l="45723" r="32237"/>
                <a:stretch>
                  <a:fillRect/>
                </a:stretch>
              </p:blipFill>
              <p:spPr bwMode="auto">
                <a:xfrm>
                  <a:off x="3361" y="1837"/>
                  <a:ext cx="86" cy="72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</p:grpSp>
        </p:grpSp>
      </p:grpSp>
      <p:sp>
        <p:nvSpPr>
          <p:cNvPr id="174107" name="Text Box 27"/>
          <p:cNvSpPr txBox="1">
            <a:spLocks noChangeArrowheads="1"/>
          </p:cNvSpPr>
          <p:nvPr/>
        </p:nvSpPr>
        <p:spPr bwMode="auto">
          <a:xfrm>
            <a:off x="5286375" y="2865438"/>
            <a:ext cx="1690688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900" b="0">
                <a:solidFill>
                  <a:srgbClr val="066168"/>
                </a:solidFill>
                <a:latin typeface="Verdana" pitchFamily="34" charset="0"/>
              </a:rPr>
              <a:t>Área Irrigável: 13 mil ha</a:t>
            </a:r>
          </a:p>
        </p:txBody>
      </p:sp>
      <p:sp>
        <p:nvSpPr>
          <p:cNvPr id="174108" name="Text Box 28"/>
          <p:cNvSpPr txBox="1">
            <a:spLocks noChangeArrowheads="1"/>
          </p:cNvSpPr>
          <p:nvPr/>
        </p:nvSpPr>
        <p:spPr bwMode="auto">
          <a:xfrm>
            <a:off x="5286375" y="3036888"/>
            <a:ext cx="1690688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900" b="0">
                <a:solidFill>
                  <a:srgbClr val="066168"/>
                </a:solidFill>
                <a:latin typeface="Verdana" pitchFamily="34" charset="0"/>
              </a:rPr>
              <a:t>Área Disponível: 9 mil ha</a:t>
            </a:r>
          </a:p>
        </p:txBody>
      </p:sp>
      <p:grpSp>
        <p:nvGrpSpPr>
          <p:cNvPr id="174109" name="Group 29"/>
          <p:cNvGrpSpPr>
            <a:grpSpLocks/>
          </p:cNvGrpSpPr>
          <p:nvPr/>
        </p:nvGrpSpPr>
        <p:grpSpPr bwMode="auto">
          <a:xfrm>
            <a:off x="5202238" y="3063875"/>
            <a:ext cx="174625" cy="174625"/>
            <a:chOff x="3344" y="1926"/>
            <a:chExt cx="110" cy="110"/>
          </a:xfrm>
        </p:grpSpPr>
        <p:sp>
          <p:nvSpPr>
            <p:cNvPr id="174110" name="Oval 30"/>
            <p:cNvSpPr>
              <a:spLocks noChangeArrowheads="1"/>
            </p:cNvSpPr>
            <p:nvPr/>
          </p:nvSpPr>
          <p:spPr bwMode="auto">
            <a:xfrm>
              <a:off x="3344" y="1926"/>
              <a:ext cx="110" cy="110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chemeClr val="bg1">
                    <a:alpha val="0"/>
                  </a:schemeClr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pic>
          <p:nvPicPr>
            <p:cNvPr id="174111" name="Picture 31" descr="Logo ADECE"/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5723" r="32237"/>
            <a:stretch>
              <a:fillRect/>
            </a:stretch>
          </p:blipFill>
          <p:spPr bwMode="auto">
            <a:xfrm>
              <a:off x="3361" y="1945"/>
              <a:ext cx="86" cy="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174112" name="Group 32"/>
          <p:cNvGrpSpPr>
            <a:grpSpLocks/>
          </p:cNvGrpSpPr>
          <p:nvPr/>
        </p:nvGrpSpPr>
        <p:grpSpPr bwMode="auto">
          <a:xfrm>
            <a:off x="5200650" y="2895600"/>
            <a:ext cx="174625" cy="174625"/>
            <a:chOff x="3343" y="1820"/>
            <a:chExt cx="110" cy="110"/>
          </a:xfrm>
        </p:grpSpPr>
        <p:sp>
          <p:nvSpPr>
            <p:cNvPr id="174113" name="Oval 33"/>
            <p:cNvSpPr>
              <a:spLocks noChangeArrowheads="1"/>
            </p:cNvSpPr>
            <p:nvPr/>
          </p:nvSpPr>
          <p:spPr bwMode="auto">
            <a:xfrm>
              <a:off x="3343" y="1820"/>
              <a:ext cx="110" cy="110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chemeClr val="bg1">
                    <a:alpha val="0"/>
                  </a:schemeClr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pic>
          <p:nvPicPr>
            <p:cNvPr id="174114" name="Picture 34" descr="Logo ADECE"/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5723" r="32237"/>
            <a:stretch>
              <a:fillRect/>
            </a:stretch>
          </p:blipFill>
          <p:spPr bwMode="auto">
            <a:xfrm>
              <a:off x="3361" y="1837"/>
              <a:ext cx="86" cy="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174115" name="Group 35"/>
          <p:cNvGrpSpPr>
            <a:grpSpLocks/>
          </p:cNvGrpSpPr>
          <p:nvPr/>
        </p:nvGrpSpPr>
        <p:grpSpPr bwMode="auto">
          <a:xfrm>
            <a:off x="4435475" y="509588"/>
            <a:ext cx="2416175" cy="1266825"/>
            <a:chOff x="2794" y="321"/>
            <a:chExt cx="1522" cy="798"/>
          </a:xfrm>
        </p:grpSpPr>
        <p:sp>
          <p:nvSpPr>
            <p:cNvPr id="174116" name="Text Box 36"/>
            <p:cNvSpPr txBox="1">
              <a:spLocks noChangeArrowheads="1"/>
            </p:cNvSpPr>
            <p:nvPr/>
          </p:nvSpPr>
          <p:spPr bwMode="auto">
            <a:xfrm>
              <a:off x="3024" y="321"/>
              <a:ext cx="1292" cy="1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300">
                  <a:solidFill>
                    <a:srgbClr val="066168"/>
                  </a:solidFill>
                  <a:latin typeface="Verdana" pitchFamily="34" charset="0"/>
                </a:rPr>
                <a:t>Baixo Acaraú</a:t>
              </a:r>
            </a:p>
          </p:txBody>
        </p:sp>
        <p:sp>
          <p:nvSpPr>
            <p:cNvPr id="174117" name="Freeform 37"/>
            <p:cNvSpPr>
              <a:spLocks/>
            </p:cNvSpPr>
            <p:nvPr/>
          </p:nvSpPr>
          <p:spPr bwMode="auto">
            <a:xfrm>
              <a:off x="2794" y="483"/>
              <a:ext cx="1185" cy="464"/>
            </a:xfrm>
            <a:custGeom>
              <a:avLst/>
              <a:gdLst>
                <a:gd name="T0" fmla="*/ 525 w 1047"/>
                <a:gd name="T1" fmla="*/ 464 h 464"/>
                <a:gd name="T2" fmla="*/ 181 w 1047"/>
                <a:gd name="T3" fmla="*/ 0 h 464"/>
                <a:gd name="T4" fmla="*/ 716 w 1047"/>
                <a:gd name="T5" fmla="*/ 0 h 464"/>
                <a:gd name="T6" fmla="*/ 1047 w 1047"/>
                <a:gd name="T7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47" h="464">
                  <a:moveTo>
                    <a:pt x="525" y="464"/>
                  </a:moveTo>
                  <a:cubicBezTo>
                    <a:pt x="357" y="410"/>
                    <a:pt x="0" y="305"/>
                    <a:pt x="181" y="0"/>
                  </a:cubicBezTo>
                  <a:lnTo>
                    <a:pt x="716" y="0"/>
                  </a:lnTo>
                  <a:lnTo>
                    <a:pt x="1047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74118" name="Text Box 38"/>
            <p:cNvSpPr txBox="1">
              <a:spLocks noChangeArrowheads="1"/>
            </p:cNvSpPr>
            <p:nvPr/>
          </p:nvSpPr>
          <p:spPr bwMode="auto">
            <a:xfrm>
              <a:off x="3042" y="489"/>
              <a:ext cx="1065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 b="0">
                  <a:solidFill>
                    <a:srgbClr val="066168"/>
                  </a:solidFill>
                  <a:latin typeface="Verdana" pitchFamily="34" charset="0"/>
                </a:rPr>
                <a:t>Área Irrigável: 12 mil ha</a:t>
              </a:r>
            </a:p>
          </p:txBody>
        </p:sp>
        <p:sp>
          <p:nvSpPr>
            <p:cNvPr id="174119" name="Text Box 39"/>
            <p:cNvSpPr txBox="1">
              <a:spLocks noChangeArrowheads="1"/>
            </p:cNvSpPr>
            <p:nvPr/>
          </p:nvSpPr>
          <p:spPr bwMode="auto">
            <a:xfrm>
              <a:off x="3042" y="597"/>
              <a:ext cx="1065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 b="0">
                  <a:solidFill>
                    <a:srgbClr val="066168"/>
                  </a:solidFill>
                  <a:latin typeface="Verdana" pitchFamily="34" charset="0"/>
                </a:rPr>
                <a:t>Área disponível: 8 mil ha </a:t>
              </a:r>
            </a:p>
          </p:txBody>
        </p:sp>
        <p:pic>
          <p:nvPicPr>
            <p:cNvPr id="174120" name="Picture 40" descr="Logo ADECE"/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5723" r="32237"/>
            <a:stretch>
              <a:fillRect/>
            </a:stretch>
          </p:blipFill>
          <p:spPr bwMode="auto">
            <a:xfrm>
              <a:off x="3006" y="525"/>
              <a:ext cx="86" cy="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74121" name="Picture 41" descr="Logo ADECE"/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5723" r="32237"/>
            <a:stretch>
              <a:fillRect/>
            </a:stretch>
          </p:blipFill>
          <p:spPr bwMode="auto">
            <a:xfrm>
              <a:off x="3006" y="633"/>
              <a:ext cx="86" cy="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174122" name="Group 42"/>
            <p:cNvGrpSpPr>
              <a:grpSpLocks/>
            </p:cNvGrpSpPr>
            <p:nvPr/>
          </p:nvGrpSpPr>
          <p:grpSpPr bwMode="auto">
            <a:xfrm>
              <a:off x="3382" y="822"/>
              <a:ext cx="359" cy="297"/>
              <a:chOff x="3398" y="818"/>
              <a:chExt cx="359" cy="297"/>
            </a:xfrm>
          </p:grpSpPr>
          <p:sp>
            <p:nvSpPr>
              <p:cNvPr id="174123" name="Freeform 43"/>
              <p:cNvSpPr>
                <a:spLocks noChangeAspect="1"/>
              </p:cNvSpPr>
              <p:nvPr/>
            </p:nvSpPr>
            <p:spPr bwMode="auto">
              <a:xfrm>
                <a:off x="3398" y="892"/>
                <a:ext cx="256" cy="155"/>
              </a:xfrm>
              <a:custGeom>
                <a:avLst/>
                <a:gdLst>
                  <a:gd name="T0" fmla="*/ 59 w 1622"/>
                  <a:gd name="T1" fmla="*/ 463 h 981"/>
                  <a:gd name="T2" fmla="*/ 95 w 1622"/>
                  <a:gd name="T3" fmla="*/ 184 h 981"/>
                  <a:gd name="T4" fmla="*/ 77 w 1622"/>
                  <a:gd name="T5" fmla="*/ 155 h 981"/>
                  <a:gd name="T6" fmla="*/ 45 w 1622"/>
                  <a:gd name="T7" fmla="*/ 155 h 981"/>
                  <a:gd name="T8" fmla="*/ 0 w 1622"/>
                  <a:gd name="T9" fmla="*/ 88 h 981"/>
                  <a:gd name="T10" fmla="*/ 41 w 1622"/>
                  <a:gd name="T11" fmla="*/ 86 h 981"/>
                  <a:gd name="T12" fmla="*/ 57 w 1622"/>
                  <a:gd name="T13" fmla="*/ 65 h 981"/>
                  <a:gd name="T14" fmla="*/ 110 w 1622"/>
                  <a:gd name="T15" fmla="*/ 62 h 981"/>
                  <a:gd name="T16" fmla="*/ 127 w 1622"/>
                  <a:gd name="T17" fmla="*/ 74 h 981"/>
                  <a:gd name="T18" fmla="*/ 154 w 1622"/>
                  <a:gd name="T19" fmla="*/ 53 h 981"/>
                  <a:gd name="T20" fmla="*/ 205 w 1622"/>
                  <a:gd name="T21" fmla="*/ 51 h 981"/>
                  <a:gd name="T22" fmla="*/ 281 w 1622"/>
                  <a:gd name="T23" fmla="*/ 0 h 981"/>
                  <a:gd name="T24" fmla="*/ 331 w 1622"/>
                  <a:gd name="T25" fmla="*/ 51 h 981"/>
                  <a:gd name="T26" fmla="*/ 471 w 1622"/>
                  <a:gd name="T27" fmla="*/ 72 h 981"/>
                  <a:gd name="T28" fmla="*/ 547 w 1622"/>
                  <a:gd name="T29" fmla="*/ 96 h 981"/>
                  <a:gd name="T30" fmla="*/ 667 w 1622"/>
                  <a:gd name="T31" fmla="*/ 83 h 981"/>
                  <a:gd name="T32" fmla="*/ 719 w 1622"/>
                  <a:gd name="T33" fmla="*/ 31 h 981"/>
                  <a:gd name="T34" fmla="*/ 952 w 1622"/>
                  <a:gd name="T35" fmla="*/ 31 h 981"/>
                  <a:gd name="T36" fmla="*/ 990 w 1622"/>
                  <a:gd name="T37" fmla="*/ 49 h 981"/>
                  <a:gd name="T38" fmla="*/ 1266 w 1622"/>
                  <a:gd name="T39" fmla="*/ 34 h 981"/>
                  <a:gd name="T40" fmla="*/ 1271 w 1622"/>
                  <a:gd name="T41" fmla="*/ 91 h 981"/>
                  <a:gd name="T42" fmla="*/ 1328 w 1622"/>
                  <a:gd name="T43" fmla="*/ 196 h 981"/>
                  <a:gd name="T44" fmla="*/ 1348 w 1622"/>
                  <a:gd name="T45" fmla="*/ 243 h 981"/>
                  <a:gd name="T46" fmla="*/ 1344 w 1622"/>
                  <a:gd name="T47" fmla="*/ 355 h 981"/>
                  <a:gd name="T48" fmla="*/ 1361 w 1622"/>
                  <a:gd name="T49" fmla="*/ 388 h 981"/>
                  <a:gd name="T50" fmla="*/ 1400 w 1622"/>
                  <a:gd name="T51" fmla="*/ 395 h 981"/>
                  <a:gd name="T52" fmla="*/ 1409 w 1622"/>
                  <a:gd name="T53" fmla="*/ 379 h 981"/>
                  <a:gd name="T54" fmla="*/ 1454 w 1622"/>
                  <a:gd name="T55" fmla="*/ 374 h 981"/>
                  <a:gd name="T56" fmla="*/ 1482 w 1622"/>
                  <a:gd name="T57" fmla="*/ 381 h 981"/>
                  <a:gd name="T58" fmla="*/ 1620 w 1622"/>
                  <a:gd name="T59" fmla="*/ 545 h 981"/>
                  <a:gd name="T60" fmla="*/ 1622 w 1622"/>
                  <a:gd name="T61" fmla="*/ 650 h 981"/>
                  <a:gd name="T62" fmla="*/ 1418 w 1622"/>
                  <a:gd name="T63" fmla="*/ 515 h 981"/>
                  <a:gd name="T64" fmla="*/ 1380 w 1622"/>
                  <a:gd name="T65" fmla="*/ 529 h 981"/>
                  <a:gd name="T66" fmla="*/ 1361 w 1622"/>
                  <a:gd name="T67" fmla="*/ 545 h 981"/>
                  <a:gd name="T68" fmla="*/ 1359 w 1622"/>
                  <a:gd name="T69" fmla="*/ 585 h 981"/>
                  <a:gd name="T70" fmla="*/ 1373 w 1622"/>
                  <a:gd name="T71" fmla="*/ 633 h 981"/>
                  <a:gd name="T72" fmla="*/ 1366 w 1622"/>
                  <a:gd name="T73" fmla="*/ 655 h 981"/>
                  <a:gd name="T74" fmla="*/ 1305 w 1622"/>
                  <a:gd name="T75" fmla="*/ 674 h 981"/>
                  <a:gd name="T76" fmla="*/ 1285 w 1622"/>
                  <a:gd name="T77" fmla="*/ 676 h 981"/>
                  <a:gd name="T78" fmla="*/ 1113 w 1622"/>
                  <a:gd name="T79" fmla="*/ 816 h 981"/>
                  <a:gd name="T80" fmla="*/ 1036 w 1622"/>
                  <a:gd name="T81" fmla="*/ 859 h 981"/>
                  <a:gd name="T82" fmla="*/ 980 w 1622"/>
                  <a:gd name="T83" fmla="*/ 847 h 981"/>
                  <a:gd name="T84" fmla="*/ 935 w 1622"/>
                  <a:gd name="T85" fmla="*/ 776 h 981"/>
                  <a:gd name="T86" fmla="*/ 810 w 1622"/>
                  <a:gd name="T87" fmla="*/ 969 h 981"/>
                  <a:gd name="T88" fmla="*/ 774 w 1622"/>
                  <a:gd name="T89" fmla="*/ 962 h 981"/>
                  <a:gd name="T90" fmla="*/ 755 w 1622"/>
                  <a:gd name="T91" fmla="*/ 945 h 981"/>
                  <a:gd name="T92" fmla="*/ 714 w 1622"/>
                  <a:gd name="T93" fmla="*/ 952 h 981"/>
                  <a:gd name="T94" fmla="*/ 688 w 1622"/>
                  <a:gd name="T95" fmla="*/ 974 h 981"/>
                  <a:gd name="T96" fmla="*/ 593 w 1622"/>
                  <a:gd name="T97" fmla="*/ 981 h 981"/>
                  <a:gd name="T98" fmla="*/ 576 w 1622"/>
                  <a:gd name="T99" fmla="*/ 962 h 981"/>
                  <a:gd name="T100" fmla="*/ 561 w 1622"/>
                  <a:gd name="T101" fmla="*/ 824 h 981"/>
                  <a:gd name="T102" fmla="*/ 486 w 1622"/>
                  <a:gd name="T103" fmla="*/ 716 h 981"/>
                  <a:gd name="T104" fmla="*/ 362 w 1622"/>
                  <a:gd name="T105" fmla="*/ 693 h 981"/>
                  <a:gd name="T106" fmla="*/ 278 w 1622"/>
                  <a:gd name="T107" fmla="*/ 612 h 981"/>
                  <a:gd name="T108" fmla="*/ 240 w 1622"/>
                  <a:gd name="T109" fmla="*/ 605 h 981"/>
                  <a:gd name="T110" fmla="*/ 59 w 1622"/>
                  <a:gd name="T111" fmla="*/ 463 h 9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622" h="981">
                    <a:moveTo>
                      <a:pt x="59" y="463"/>
                    </a:moveTo>
                    <a:lnTo>
                      <a:pt x="95" y="184"/>
                    </a:lnTo>
                    <a:lnTo>
                      <a:pt x="77" y="155"/>
                    </a:lnTo>
                    <a:lnTo>
                      <a:pt x="45" y="155"/>
                    </a:lnTo>
                    <a:lnTo>
                      <a:pt x="0" y="88"/>
                    </a:lnTo>
                    <a:lnTo>
                      <a:pt x="41" y="86"/>
                    </a:lnTo>
                    <a:lnTo>
                      <a:pt x="57" y="65"/>
                    </a:lnTo>
                    <a:lnTo>
                      <a:pt x="110" y="62"/>
                    </a:lnTo>
                    <a:lnTo>
                      <a:pt x="127" y="74"/>
                    </a:lnTo>
                    <a:lnTo>
                      <a:pt x="154" y="53"/>
                    </a:lnTo>
                    <a:lnTo>
                      <a:pt x="205" y="51"/>
                    </a:lnTo>
                    <a:lnTo>
                      <a:pt x="281" y="0"/>
                    </a:lnTo>
                    <a:lnTo>
                      <a:pt x="331" y="51"/>
                    </a:lnTo>
                    <a:lnTo>
                      <a:pt x="471" y="72"/>
                    </a:lnTo>
                    <a:lnTo>
                      <a:pt x="547" y="96"/>
                    </a:lnTo>
                    <a:lnTo>
                      <a:pt x="667" y="83"/>
                    </a:lnTo>
                    <a:lnTo>
                      <a:pt x="719" y="31"/>
                    </a:lnTo>
                    <a:lnTo>
                      <a:pt x="952" y="31"/>
                    </a:lnTo>
                    <a:lnTo>
                      <a:pt x="990" y="49"/>
                    </a:lnTo>
                    <a:lnTo>
                      <a:pt x="1266" y="34"/>
                    </a:lnTo>
                    <a:lnTo>
                      <a:pt x="1271" y="91"/>
                    </a:lnTo>
                    <a:lnTo>
                      <a:pt x="1328" y="196"/>
                    </a:lnTo>
                    <a:lnTo>
                      <a:pt x="1348" y="243"/>
                    </a:lnTo>
                    <a:lnTo>
                      <a:pt x="1344" y="355"/>
                    </a:lnTo>
                    <a:lnTo>
                      <a:pt x="1361" y="388"/>
                    </a:lnTo>
                    <a:lnTo>
                      <a:pt x="1400" y="395"/>
                    </a:lnTo>
                    <a:lnTo>
                      <a:pt x="1409" y="379"/>
                    </a:lnTo>
                    <a:lnTo>
                      <a:pt x="1454" y="374"/>
                    </a:lnTo>
                    <a:lnTo>
                      <a:pt x="1482" y="381"/>
                    </a:lnTo>
                    <a:lnTo>
                      <a:pt x="1620" y="545"/>
                    </a:lnTo>
                    <a:lnTo>
                      <a:pt x="1622" y="650"/>
                    </a:lnTo>
                    <a:lnTo>
                      <a:pt x="1418" y="515"/>
                    </a:lnTo>
                    <a:lnTo>
                      <a:pt x="1380" y="529"/>
                    </a:lnTo>
                    <a:lnTo>
                      <a:pt x="1361" y="545"/>
                    </a:lnTo>
                    <a:lnTo>
                      <a:pt x="1359" y="585"/>
                    </a:lnTo>
                    <a:lnTo>
                      <a:pt x="1373" y="633"/>
                    </a:lnTo>
                    <a:lnTo>
                      <a:pt x="1366" y="655"/>
                    </a:lnTo>
                    <a:lnTo>
                      <a:pt x="1305" y="674"/>
                    </a:lnTo>
                    <a:lnTo>
                      <a:pt x="1285" y="676"/>
                    </a:lnTo>
                    <a:lnTo>
                      <a:pt x="1113" y="816"/>
                    </a:lnTo>
                    <a:lnTo>
                      <a:pt x="1036" y="859"/>
                    </a:lnTo>
                    <a:lnTo>
                      <a:pt x="980" y="847"/>
                    </a:lnTo>
                    <a:lnTo>
                      <a:pt x="935" y="776"/>
                    </a:lnTo>
                    <a:lnTo>
                      <a:pt x="810" y="969"/>
                    </a:lnTo>
                    <a:lnTo>
                      <a:pt x="774" y="962"/>
                    </a:lnTo>
                    <a:lnTo>
                      <a:pt x="755" y="945"/>
                    </a:lnTo>
                    <a:lnTo>
                      <a:pt x="714" y="952"/>
                    </a:lnTo>
                    <a:lnTo>
                      <a:pt x="688" y="974"/>
                    </a:lnTo>
                    <a:lnTo>
                      <a:pt x="593" y="981"/>
                    </a:lnTo>
                    <a:lnTo>
                      <a:pt x="576" y="962"/>
                    </a:lnTo>
                    <a:lnTo>
                      <a:pt x="561" y="824"/>
                    </a:lnTo>
                    <a:lnTo>
                      <a:pt x="486" y="716"/>
                    </a:lnTo>
                    <a:lnTo>
                      <a:pt x="362" y="693"/>
                    </a:lnTo>
                    <a:lnTo>
                      <a:pt x="278" y="612"/>
                    </a:lnTo>
                    <a:lnTo>
                      <a:pt x="240" y="605"/>
                    </a:lnTo>
                    <a:lnTo>
                      <a:pt x="59" y="463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74124" name="Freeform 44"/>
              <p:cNvSpPr>
                <a:spLocks noChangeAspect="1"/>
              </p:cNvSpPr>
              <p:nvPr/>
            </p:nvSpPr>
            <p:spPr bwMode="auto">
              <a:xfrm>
                <a:off x="3401" y="965"/>
                <a:ext cx="299" cy="142"/>
              </a:xfrm>
              <a:custGeom>
                <a:avLst/>
                <a:gdLst>
                  <a:gd name="T0" fmla="*/ 0 w 1895"/>
                  <a:gd name="T1" fmla="*/ 177 h 896"/>
                  <a:gd name="T2" fmla="*/ 40 w 1895"/>
                  <a:gd name="T3" fmla="*/ 0 h 896"/>
                  <a:gd name="T4" fmla="*/ 222 w 1895"/>
                  <a:gd name="T5" fmla="*/ 142 h 896"/>
                  <a:gd name="T6" fmla="*/ 262 w 1895"/>
                  <a:gd name="T7" fmla="*/ 148 h 896"/>
                  <a:gd name="T8" fmla="*/ 342 w 1895"/>
                  <a:gd name="T9" fmla="*/ 230 h 896"/>
                  <a:gd name="T10" fmla="*/ 467 w 1895"/>
                  <a:gd name="T11" fmla="*/ 252 h 896"/>
                  <a:gd name="T12" fmla="*/ 545 w 1895"/>
                  <a:gd name="T13" fmla="*/ 366 h 896"/>
                  <a:gd name="T14" fmla="*/ 560 w 1895"/>
                  <a:gd name="T15" fmla="*/ 502 h 896"/>
                  <a:gd name="T16" fmla="*/ 577 w 1895"/>
                  <a:gd name="T17" fmla="*/ 521 h 896"/>
                  <a:gd name="T18" fmla="*/ 669 w 1895"/>
                  <a:gd name="T19" fmla="*/ 512 h 896"/>
                  <a:gd name="T20" fmla="*/ 695 w 1895"/>
                  <a:gd name="T21" fmla="*/ 489 h 896"/>
                  <a:gd name="T22" fmla="*/ 736 w 1895"/>
                  <a:gd name="T23" fmla="*/ 483 h 896"/>
                  <a:gd name="T24" fmla="*/ 754 w 1895"/>
                  <a:gd name="T25" fmla="*/ 498 h 896"/>
                  <a:gd name="T26" fmla="*/ 795 w 1895"/>
                  <a:gd name="T27" fmla="*/ 506 h 896"/>
                  <a:gd name="T28" fmla="*/ 916 w 1895"/>
                  <a:gd name="T29" fmla="*/ 316 h 896"/>
                  <a:gd name="T30" fmla="*/ 962 w 1895"/>
                  <a:gd name="T31" fmla="*/ 384 h 896"/>
                  <a:gd name="T32" fmla="*/ 1019 w 1895"/>
                  <a:gd name="T33" fmla="*/ 395 h 896"/>
                  <a:gd name="T34" fmla="*/ 1095 w 1895"/>
                  <a:gd name="T35" fmla="*/ 353 h 896"/>
                  <a:gd name="T36" fmla="*/ 1266 w 1895"/>
                  <a:gd name="T37" fmla="*/ 212 h 896"/>
                  <a:gd name="T38" fmla="*/ 1286 w 1895"/>
                  <a:gd name="T39" fmla="*/ 211 h 896"/>
                  <a:gd name="T40" fmla="*/ 1348 w 1895"/>
                  <a:gd name="T41" fmla="*/ 192 h 896"/>
                  <a:gd name="T42" fmla="*/ 1357 w 1895"/>
                  <a:gd name="T43" fmla="*/ 171 h 896"/>
                  <a:gd name="T44" fmla="*/ 1342 w 1895"/>
                  <a:gd name="T45" fmla="*/ 127 h 896"/>
                  <a:gd name="T46" fmla="*/ 1345 w 1895"/>
                  <a:gd name="T47" fmla="*/ 82 h 896"/>
                  <a:gd name="T48" fmla="*/ 1360 w 1895"/>
                  <a:gd name="T49" fmla="*/ 67 h 896"/>
                  <a:gd name="T50" fmla="*/ 1398 w 1895"/>
                  <a:gd name="T51" fmla="*/ 53 h 896"/>
                  <a:gd name="T52" fmla="*/ 1603 w 1895"/>
                  <a:gd name="T53" fmla="*/ 185 h 896"/>
                  <a:gd name="T54" fmla="*/ 1895 w 1895"/>
                  <a:gd name="T55" fmla="*/ 573 h 896"/>
                  <a:gd name="T56" fmla="*/ 1551 w 1895"/>
                  <a:gd name="T57" fmla="*/ 497 h 896"/>
                  <a:gd name="T58" fmla="*/ 1452 w 1895"/>
                  <a:gd name="T59" fmla="*/ 499 h 896"/>
                  <a:gd name="T60" fmla="*/ 1056 w 1895"/>
                  <a:gd name="T61" fmla="*/ 839 h 896"/>
                  <a:gd name="T62" fmla="*/ 1027 w 1895"/>
                  <a:gd name="T63" fmla="*/ 834 h 896"/>
                  <a:gd name="T64" fmla="*/ 889 w 1895"/>
                  <a:gd name="T65" fmla="*/ 762 h 896"/>
                  <a:gd name="T66" fmla="*/ 874 w 1895"/>
                  <a:gd name="T67" fmla="*/ 769 h 896"/>
                  <a:gd name="T68" fmla="*/ 870 w 1895"/>
                  <a:gd name="T69" fmla="*/ 896 h 896"/>
                  <a:gd name="T70" fmla="*/ 837 w 1895"/>
                  <a:gd name="T71" fmla="*/ 893 h 896"/>
                  <a:gd name="T72" fmla="*/ 794 w 1895"/>
                  <a:gd name="T73" fmla="*/ 889 h 896"/>
                  <a:gd name="T74" fmla="*/ 702 w 1895"/>
                  <a:gd name="T75" fmla="*/ 829 h 896"/>
                  <a:gd name="T76" fmla="*/ 637 w 1895"/>
                  <a:gd name="T77" fmla="*/ 819 h 896"/>
                  <a:gd name="T78" fmla="*/ 618 w 1895"/>
                  <a:gd name="T79" fmla="*/ 845 h 896"/>
                  <a:gd name="T80" fmla="*/ 594 w 1895"/>
                  <a:gd name="T81" fmla="*/ 838 h 896"/>
                  <a:gd name="T82" fmla="*/ 546 w 1895"/>
                  <a:gd name="T83" fmla="*/ 789 h 896"/>
                  <a:gd name="T84" fmla="*/ 460 w 1895"/>
                  <a:gd name="T85" fmla="*/ 785 h 896"/>
                  <a:gd name="T86" fmla="*/ 382 w 1895"/>
                  <a:gd name="T87" fmla="*/ 660 h 896"/>
                  <a:gd name="T88" fmla="*/ 338 w 1895"/>
                  <a:gd name="T89" fmla="*/ 651 h 896"/>
                  <a:gd name="T90" fmla="*/ 238 w 1895"/>
                  <a:gd name="T91" fmla="*/ 462 h 896"/>
                  <a:gd name="T92" fmla="*/ 205 w 1895"/>
                  <a:gd name="T93" fmla="*/ 419 h 896"/>
                  <a:gd name="T94" fmla="*/ 194 w 1895"/>
                  <a:gd name="T95" fmla="*/ 307 h 896"/>
                  <a:gd name="T96" fmla="*/ 98 w 1895"/>
                  <a:gd name="T97" fmla="*/ 215 h 896"/>
                  <a:gd name="T98" fmla="*/ 31 w 1895"/>
                  <a:gd name="T99" fmla="*/ 206 h 896"/>
                  <a:gd name="T100" fmla="*/ 0 w 1895"/>
                  <a:gd name="T101" fmla="*/ 177 h 8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895" h="896">
                    <a:moveTo>
                      <a:pt x="0" y="177"/>
                    </a:moveTo>
                    <a:lnTo>
                      <a:pt x="40" y="0"/>
                    </a:lnTo>
                    <a:lnTo>
                      <a:pt x="222" y="142"/>
                    </a:lnTo>
                    <a:lnTo>
                      <a:pt x="262" y="148"/>
                    </a:lnTo>
                    <a:lnTo>
                      <a:pt x="342" y="230"/>
                    </a:lnTo>
                    <a:lnTo>
                      <a:pt x="467" y="252"/>
                    </a:lnTo>
                    <a:lnTo>
                      <a:pt x="545" y="366"/>
                    </a:lnTo>
                    <a:lnTo>
                      <a:pt x="560" y="502"/>
                    </a:lnTo>
                    <a:lnTo>
                      <a:pt x="577" y="521"/>
                    </a:lnTo>
                    <a:lnTo>
                      <a:pt x="669" y="512"/>
                    </a:lnTo>
                    <a:lnTo>
                      <a:pt x="695" y="489"/>
                    </a:lnTo>
                    <a:lnTo>
                      <a:pt x="736" y="483"/>
                    </a:lnTo>
                    <a:lnTo>
                      <a:pt x="754" y="498"/>
                    </a:lnTo>
                    <a:lnTo>
                      <a:pt x="795" y="506"/>
                    </a:lnTo>
                    <a:lnTo>
                      <a:pt x="916" y="316"/>
                    </a:lnTo>
                    <a:lnTo>
                      <a:pt x="962" y="384"/>
                    </a:lnTo>
                    <a:lnTo>
                      <a:pt x="1019" y="395"/>
                    </a:lnTo>
                    <a:lnTo>
                      <a:pt x="1095" y="353"/>
                    </a:lnTo>
                    <a:lnTo>
                      <a:pt x="1266" y="212"/>
                    </a:lnTo>
                    <a:lnTo>
                      <a:pt x="1286" y="211"/>
                    </a:lnTo>
                    <a:lnTo>
                      <a:pt x="1348" y="192"/>
                    </a:lnTo>
                    <a:lnTo>
                      <a:pt x="1357" y="171"/>
                    </a:lnTo>
                    <a:lnTo>
                      <a:pt x="1342" y="127"/>
                    </a:lnTo>
                    <a:lnTo>
                      <a:pt x="1345" y="82"/>
                    </a:lnTo>
                    <a:lnTo>
                      <a:pt x="1360" y="67"/>
                    </a:lnTo>
                    <a:lnTo>
                      <a:pt x="1398" y="53"/>
                    </a:lnTo>
                    <a:lnTo>
                      <a:pt x="1603" y="185"/>
                    </a:lnTo>
                    <a:lnTo>
                      <a:pt x="1895" y="573"/>
                    </a:lnTo>
                    <a:lnTo>
                      <a:pt x="1551" y="497"/>
                    </a:lnTo>
                    <a:lnTo>
                      <a:pt x="1452" y="499"/>
                    </a:lnTo>
                    <a:lnTo>
                      <a:pt x="1056" y="839"/>
                    </a:lnTo>
                    <a:lnTo>
                      <a:pt x="1027" y="834"/>
                    </a:lnTo>
                    <a:lnTo>
                      <a:pt x="889" y="762"/>
                    </a:lnTo>
                    <a:lnTo>
                      <a:pt x="874" y="769"/>
                    </a:lnTo>
                    <a:lnTo>
                      <a:pt x="870" y="896"/>
                    </a:lnTo>
                    <a:lnTo>
                      <a:pt x="837" y="893"/>
                    </a:lnTo>
                    <a:lnTo>
                      <a:pt x="794" y="889"/>
                    </a:lnTo>
                    <a:lnTo>
                      <a:pt x="702" y="829"/>
                    </a:lnTo>
                    <a:lnTo>
                      <a:pt x="637" y="819"/>
                    </a:lnTo>
                    <a:lnTo>
                      <a:pt x="618" y="845"/>
                    </a:lnTo>
                    <a:lnTo>
                      <a:pt x="594" y="838"/>
                    </a:lnTo>
                    <a:lnTo>
                      <a:pt x="546" y="789"/>
                    </a:lnTo>
                    <a:lnTo>
                      <a:pt x="460" y="785"/>
                    </a:lnTo>
                    <a:lnTo>
                      <a:pt x="382" y="660"/>
                    </a:lnTo>
                    <a:lnTo>
                      <a:pt x="338" y="651"/>
                    </a:lnTo>
                    <a:lnTo>
                      <a:pt x="238" y="462"/>
                    </a:lnTo>
                    <a:lnTo>
                      <a:pt x="205" y="419"/>
                    </a:lnTo>
                    <a:lnTo>
                      <a:pt x="194" y="307"/>
                    </a:lnTo>
                    <a:lnTo>
                      <a:pt x="98" y="215"/>
                    </a:lnTo>
                    <a:lnTo>
                      <a:pt x="31" y="206"/>
                    </a:lnTo>
                    <a:lnTo>
                      <a:pt x="0" y="177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74125" name="Freeform 45"/>
              <p:cNvSpPr>
                <a:spLocks noChangeAspect="1"/>
              </p:cNvSpPr>
              <p:nvPr/>
            </p:nvSpPr>
            <p:spPr bwMode="auto">
              <a:xfrm>
                <a:off x="3481" y="818"/>
                <a:ext cx="276" cy="297"/>
              </a:xfrm>
              <a:custGeom>
                <a:avLst/>
                <a:gdLst>
                  <a:gd name="T0" fmla="*/ 0 w 1743"/>
                  <a:gd name="T1" fmla="*/ 0 h 1879"/>
                  <a:gd name="T2" fmla="*/ 711 w 1743"/>
                  <a:gd name="T3" fmla="*/ 28 h 1879"/>
                  <a:gd name="T4" fmla="*/ 836 w 1743"/>
                  <a:gd name="T5" fmla="*/ 124 h 1879"/>
                  <a:gd name="T6" fmla="*/ 876 w 1743"/>
                  <a:gd name="T7" fmla="*/ 120 h 1879"/>
                  <a:gd name="T8" fmla="*/ 899 w 1743"/>
                  <a:gd name="T9" fmla="*/ 75 h 1879"/>
                  <a:gd name="T10" fmla="*/ 933 w 1743"/>
                  <a:gd name="T11" fmla="*/ 65 h 1879"/>
                  <a:gd name="T12" fmla="*/ 1022 w 1743"/>
                  <a:gd name="T13" fmla="*/ 73 h 1879"/>
                  <a:gd name="T14" fmla="*/ 1071 w 1743"/>
                  <a:gd name="T15" fmla="*/ 99 h 1879"/>
                  <a:gd name="T16" fmla="*/ 1225 w 1743"/>
                  <a:gd name="T17" fmla="*/ 145 h 1879"/>
                  <a:gd name="T18" fmla="*/ 1378 w 1743"/>
                  <a:gd name="T19" fmla="*/ 130 h 1879"/>
                  <a:gd name="T20" fmla="*/ 1545 w 1743"/>
                  <a:gd name="T21" fmla="*/ 168 h 1879"/>
                  <a:gd name="T22" fmla="*/ 1605 w 1743"/>
                  <a:gd name="T23" fmla="*/ 201 h 1879"/>
                  <a:gd name="T24" fmla="*/ 1511 w 1743"/>
                  <a:gd name="T25" fmla="*/ 476 h 1879"/>
                  <a:gd name="T26" fmla="*/ 1495 w 1743"/>
                  <a:gd name="T27" fmla="*/ 716 h 1879"/>
                  <a:gd name="T28" fmla="*/ 1459 w 1743"/>
                  <a:gd name="T29" fmla="*/ 786 h 1879"/>
                  <a:gd name="T30" fmla="*/ 1499 w 1743"/>
                  <a:gd name="T31" fmla="*/ 931 h 1879"/>
                  <a:gd name="T32" fmla="*/ 1503 w 1743"/>
                  <a:gd name="T33" fmla="*/ 968 h 1879"/>
                  <a:gd name="T34" fmla="*/ 1477 w 1743"/>
                  <a:gd name="T35" fmla="*/ 1007 h 1879"/>
                  <a:gd name="T36" fmla="*/ 1449 w 1743"/>
                  <a:gd name="T37" fmla="*/ 1031 h 1879"/>
                  <a:gd name="T38" fmla="*/ 1430 w 1743"/>
                  <a:gd name="T39" fmla="*/ 1273 h 1879"/>
                  <a:gd name="T40" fmla="*/ 1461 w 1743"/>
                  <a:gd name="T41" fmla="*/ 1314 h 1879"/>
                  <a:gd name="T42" fmla="*/ 1449 w 1743"/>
                  <a:gd name="T43" fmla="*/ 1361 h 1879"/>
                  <a:gd name="T44" fmla="*/ 1417 w 1743"/>
                  <a:gd name="T45" fmla="*/ 1400 h 1879"/>
                  <a:gd name="T46" fmla="*/ 1415 w 1743"/>
                  <a:gd name="T47" fmla="*/ 1454 h 1879"/>
                  <a:gd name="T48" fmla="*/ 1435 w 1743"/>
                  <a:gd name="T49" fmla="*/ 1504 h 1879"/>
                  <a:gd name="T50" fmla="*/ 1529 w 1743"/>
                  <a:gd name="T51" fmla="*/ 1577 h 1879"/>
                  <a:gd name="T52" fmla="*/ 1618 w 1743"/>
                  <a:gd name="T53" fmla="*/ 1608 h 1879"/>
                  <a:gd name="T54" fmla="*/ 1743 w 1743"/>
                  <a:gd name="T55" fmla="*/ 1717 h 1879"/>
                  <a:gd name="T56" fmla="*/ 1659 w 1743"/>
                  <a:gd name="T57" fmla="*/ 1879 h 1879"/>
                  <a:gd name="T58" fmla="*/ 1090 w 1743"/>
                  <a:gd name="T59" fmla="*/ 1121 h 1879"/>
                  <a:gd name="T60" fmla="*/ 1085 w 1743"/>
                  <a:gd name="T61" fmla="*/ 1010 h 1879"/>
                  <a:gd name="T62" fmla="*/ 951 w 1743"/>
                  <a:gd name="T63" fmla="*/ 856 h 1879"/>
                  <a:gd name="T64" fmla="*/ 926 w 1743"/>
                  <a:gd name="T65" fmla="*/ 845 h 1879"/>
                  <a:gd name="T66" fmla="*/ 876 w 1743"/>
                  <a:gd name="T67" fmla="*/ 849 h 1879"/>
                  <a:gd name="T68" fmla="*/ 865 w 1743"/>
                  <a:gd name="T69" fmla="*/ 864 h 1879"/>
                  <a:gd name="T70" fmla="*/ 829 w 1743"/>
                  <a:gd name="T71" fmla="*/ 858 h 1879"/>
                  <a:gd name="T72" fmla="*/ 813 w 1743"/>
                  <a:gd name="T73" fmla="*/ 827 h 1879"/>
                  <a:gd name="T74" fmla="*/ 813 w 1743"/>
                  <a:gd name="T75" fmla="*/ 796 h 1879"/>
                  <a:gd name="T76" fmla="*/ 813 w 1743"/>
                  <a:gd name="T77" fmla="*/ 711 h 1879"/>
                  <a:gd name="T78" fmla="*/ 798 w 1743"/>
                  <a:gd name="T79" fmla="*/ 674 h 1879"/>
                  <a:gd name="T80" fmla="*/ 740 w 1743"/>
                  <a:gd name="T81" fmla="*/ 569 h 1879"/>
                  <a:gd name="T82" fmla="*/ 734 w 1743"/>
                  <a:gd name="T83" fmla="*/ 502 h 1879"/>
                  <a:gd name="T84" fmla="*/ 746 w 1743"/>
                  <a:gd name="T85" fmla="*/ 502 h 1879"/>
                  <a:gd name="T86" fmla="*/ 834 w 1743"/>
                  <a:gd name="T87" fmla="*/ 335 h 1879"/>
                  <a:gd name="T88" fmla="*/ 832 w 1743"/>
                  <a:gd name="T89" fmla="*/ 307 h 1879"/>
                  <a:gd name="T90" fmla="*/ 803 w 1743"/>
                  <a:gd name="T91" fmla="*/ 273 h 1879"/>
                  <a:gd name="T92" fmla="*/ 743 w 1743"/>
                  <a:gd name="T93" fmla="*/ 273 h 1879"/>
                  <a:gd name="T94" fmla="*/ 725 w 1743"/>
                  <a:gd name="T95" fmla="*/ 255 h 1879"/>
                  <a:gd name="T96" fmla="*/ 483 w 1743"/>
                  <a:gd name="T97" fmla="*/ 232 h 1879"/>
                  <a:gd name="T98" fmla="*/ 370 w 1743"/>
                  <a:gd name="T99" fmla="*/ 239 h 1879"/>
                  <a:gd name="T100" fmla="*/ 363 w 1743"/>
                  <a:gd name="T101" fmla="*/ 254 h 1879"/>
                  <a:gd name="T102" fmla="*/ 50 w 1743"/>
                  <a:gd name="T103" fmla="*/ 232 h 1879"/>
                  <a:gd name="T104" fmla="*/ 19 w 1743"/>
                  <a:gd name="T105" fmla="*/ 153 h 1879"/>
                  <a:gd name="T106" fmla="*/ 0 w 1743"/>
                  <a:gd name="T107" fmla="*/ 0 h 18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743" h="1879">
                    <a:moveTo>
                      <a:pt x="0" y="0"/>
                    </a:moveTo>
                    <a:lnTo>
                      <a:pt x="711" y="28"/>
                    </a:lnTo>
                    <a:lnTo>
                      <a:pt x="836" y="124"/>
                    </a:lnTo>
                    <a:lnTo>
                      <a:pt x="876" y="120"/>
                    </a:lnTo>
                    <a:lnTo>
                      <a:pt x="899" y="75"/>
                    </a:lnTo>
                    <a:lnTo>
                      <a:pt x="933" y="65"/>
                    </a:lnTo>
                    <a:lnTo>
                      <a:pt x="1022" y="73"/>
                    </a:lnTo>
                    <a:lnTo>
                      <a:pt x="1071" y="99"/>
                    </a:lnTo>
                    <a:lnTo>
                      <a:pt x="1225" y="145"/>
                    </a:lnTo>
                    <a:lnTo>
                      <a:pt x="1378" y="130"/>
                    </a:lnTo>
                    <a:lnTo>
                      <a:pt x="1545" y="168"/>
                    </a:lnTo>
                    <a:lnTo>
                      <a:pt x="1605" y="201"/>
                    </a:lnTo>
                    <a:lnTo>
                      <a:pt x="1511" y="476"/>
                    </a:lnTo>
                    <a:lnTo>
                      <a:pt x="1495" y="716"/>
                    </a:lnTo>
                    <a:lnTo>
                      <a:pt x="1459" y="786"/>
                    </a:lnTo>
                    <a:lnTo>
                      <a:pt x="1499" y="931"/>
                    </a:lnTo>
                    <a:lnTo>
                      <a:pt x="1503" y="968"/>
                    </a:lnTo>
                    <a:lnTo>
                      <a:pt x="1477" y="1007"/>
                    </a:lnTo>
                    <a:lnTo>
                      <a:pt x="1449" y="1031"/>
                    </a:lnTo>
                    <a:lnTo>
                      <a:pt x="1430" y="1273"/>
                    </a:lnTo>
                    <a:lnTo>
                      <a:pt x="1461" y="1314"/>
                    </a:lnTo>
                    <a:lnTo>
                      <a:pt x="1449" y="1361"/>
                    </a:lnTo>
                    <a:lnTo>
                      <a:pt x="1417" y="1400"/>
                    </a:lnTo>
                    <a:lnTo>
                      <a:pt x="1415" y="1454"/>
                    </a:lnTo>
                    <a:lnTo>
                      <a:pt x="1435" y="1504"/>
                    </a:lnTo>
                    <a:lnTo>
                      <a:pt x="1529" y="1577"/>
                    </a:lnTo>
                    <a:lnTo>
                      <a:pt x="1618" y="1608"/>
                    </a:lnTo>
                    <a:lnTo>
                      <a:pt x="1743" y="1717"/>
                    </a:lnTo>
                    <a:lnTo>
                      <a:pt x="1659" y="1879"/>
                    </a:lnTo>
                    <a:lnTo>
                      <a:pt x="1090" y="1121"/>
                    </a:lnTo>
                    <a:lnTo>
                      <a:pt x="1085" y="1010"/>
                    </a:lnTo>
                    <a:lnTo>
                      <a:pt x="951" y="856"/>
                    </a:lnTo>
                    <a:lnTo>
                      <a:pt x="926" y="845"/>
                    </a:lnTo>
                    <a:lnTo>
                      <a:pt x="876" y="849"/>
                    </a:lnTo>
                    <a:lnTo>
                      <a:pt x="865" y="864"/>
                    </a:lnTo>
                    <a:lnTo>
                      <a:pt x="829" y="858"/>
                    </a:lnTo>
                    <a:lnTo>
                      <a:pt x="813" y="827"/>
                    </a:lnTo>
                    <a:lnTo>
                      <a:pt x="813" y="796"/>
                    </a:lnTo>
                    <a:lnTo>
                      <a:pt x="813" y="711"/>
                    </a:lnTo>
                    <a:lnTo>
                      <a:pt x="798" y="674"/>
                    </a:lnTo>
                    <a:lnTo>
                      <a:pt x="740" y="569"/>
                    </a:lnTo>
                    <a:lnTo>
                      <a:pt x="734" y="502"/>
                    </a:lnTo>
                    <a:lnTo>
                      <a:pt x="746" y="502"/>
                    </a:lnTo>
                    <a:lnTo>
                      <a:pt x="834" y="335"/>
                    </a:lnTo>
                    <a:lnTo>
                      <a:pt x="832" y="307"/>
                    </a:lnTo>
                    <a:lnTo>
                      <a:pt x="803" y="273"/>
                    </a:lnTo>
                    <a:lnTo>
                      <a:pt x="743" y="273"/>
                    </a:lnTo>
                    <a:lnTo>
                      <a:pt x="725" y="255"/>
                    </a:lnTo>
                    <a:lnTo>
                      <a:pt x="483" y="232"/>
                    </a:lnTo>
                    <a:lnTo>
                      <a:pt x="370" y="239"/>
                    </a:lnTo>
                    <a:lnTo>
                      <a:pt x="363" y="254"/>
                    </a:lnTo>
                    <a:lnTo>
                      <a:pt x="50" y="232"/>
                    </a:lnTo>
                    <a:lnTo>
                      <a:pt x="19" y="15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174126" name="Text Box 46"/>
          <p:cNvSpPr txBox="1">
            <a:spLocks noChangeArrowheads="1"/>
          </p:cNvSpPr>
          <p:nvPr/>
        </p:nvSpPr>
        <p:spPr bwMode="auto">
          <a:xfrm>
            <a:off x="117475" y="2355850"/>
            <a:ext cx="38163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Área total: 40 mil ha (20% do Ceará)</a:t>
            </a:r>
          </a:p>
        </p:txBody>
      </p:sp>
      <p:sp>
        <p:nvSpPr>
          <p:cNvPr id="174127" name="Text Box 47"/>
          <p:cNvSpPr txBox="1">
            <a:spLocks noChangeArrowheads="1"/>
          </p:cNvSpPr>
          <p:nvPr/>
        </p:nvSpPr>
        <p:spPr bwMode="auto">
          <a:xfrm>
            <a:off x="117475" y="2670175"/>
            <a:ext cx="34686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Área irrigada: 20 mil ha</a:t>
            </a:r>
          </a:p>
        </p:txBody>
      </p:sp>
      <p:sp>
        <p:nvSpPr>
          <p:cNvPr id="174128" name="Text Box 48"/>
          <p:cNvSpPr txBox="1">
            <a:spLocks noChangeArrowheads="1"/>
          </p:cNvSpPr>
          <p:nvPr/>
        </p:nvSpPr>
        <p:spPr bwMode="auto">
          <a:xfrm>
            <a:off x="117475" y="2986088"/>
            <a:ext cx="27987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Área a irrigar: 20 mil ha</a:t>
            </a:r>
          </a:p>
        </p:txBody>
      </p:sp>
      <p:sp>
        <p:nvSpPr>
          <p:cNvPr id="174129" name="Rectangle 49"/>
          <p:cNvSpPr>
            <a:spLocks noChangeArrowheads="1"/>
          </p:cNvSpPr>
          <p:nvPr/>
        </p:nvSpPr>
        <p:spPr bwMode="auto">
          <a:xfrm>
            <a:off x="0" y="1673225"/>
            <a:ext cx="3673475" cy="50482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74130" name="Rectangle 50"/>
          <p:cNvSpPr>
            <a:spLocks noChangeArrowheads="1"/>
          </p:cNvSpPr>
          <p:nvPr/>
        </p:nvSpPr>
        <p:spPr bwMode="auto">
          <a:xfrm>
            <a:off x="141288" y="1757363"/>
            <a:ext cx="29273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600">
                <a:solidFill>
                  <a:schemeClr val="bg1"/>
                </a:solidFill>
                <a:latin typeface="Verdana" pitchFamily="34" charset="0"/>
              </a:rPr>
              <a:t>Perímetros principais: 8</a:t>
            </a:r>
          </a:p>
        </p:txBody>
      </p:sp>
      <p:sp>
        <p:nvSpPr>
          <p:cNvPr id="174131" name="Line 51"/>
          <p:cNvSpPr>
            <a:spLocks noChangeShapeType="1"/>
          </p:cNvSpPr>
          <p:nvPr/>
        </p:nvSpPr>
        <p:spPr bwMode="auto">
          <a:xfrm>
            <a:off x="146050" y="2663825"/>
            <a:ext cx="3455988" cy="1588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74132" name="Line 52"/>
          <p:cNvSpPr>
            <a:spLocks noChangeShapeType="1"/>
          </p:cNvSpPr>
          <p:nvPr/>
        </p:nvSpPr>
        <p:spPr bwMode="auto">
          <a:xfrm>
            <a:off x="146050" y="2979738"/>
            <a:ext cx="3455988" cy="1587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74133" name="Text Box 53"/>
          <p:cNvSpPr txBox="1">
            <a:spLocks noChangeArrowheads="1"/>
          </p:cNvSpPr>
          <p:nvPr/>
        </p:nvSpPr>
        <p:spPr bwMode="auto">
          <a:xfrm>
            <a:off x="282575" y="1116013"/>
            <a:ext cx="3281363" cy="517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PERÍMETROS PÚBLICOS - IRRIGADOS DO CEARÁ</a:t>
            </a:r>
          </a:p>
        </p:txBody>
      </p:sp>
      <p:sp>
        <p:nvSpPr>
          <p:cNvPr id="174134" name="Rectangle 54"/>
          <p:cNvSpPr>
            <a:spLocks noChangeArrowheads="1"/>
          </p:cNvSpPr>
          <p:nvPr/>
        </p:nvSpPr>
        <p:spPr bwMode="auto">
          <a:xfrm>
            <a:off x="0" y="1143000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74135" name="Freeform 55"/>
          <p:cNvSpPr>
            <a:spLocks/>
          </p:cNvSpPr>
          <p:nvPr/>
        </p:nvSpPr>
        <p:spPr bwMode="auto">
          <a:xfrm>
            <a:off x="6665913" y="1160463"/>
            <a:ext cx="1182687" cy="638175"/>
          </a:xfrm>
          <a:custGeom>
            <a:avLst/>
            <a:gdLst>
              <a:gd name="T0" fmla="*/ 0 w 745"/>
              <a:gd name="T1" fmla="*/ 402 h 402"/>
              <a:gd name="T2" fmla="*/ 91 w 745"/>
              <a:gd name="T3" fmla="*/ 0 h 402"/>
              <a:gd name="T4" fmla="*/ 745 w 745"/>
              <a:gd name="T5" fmla="*/ 0 h 4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45" h="402">
                <a:moveTo>
                  <a:pt x="0" y="402"/>
                </a:moveTo>
                <a:lnTo>
                  <a:pt x="91" y="0"/>
                </a:lnTo>
                <a:lnTo>
                  <a:pt x="745" y="0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74136" name="Text Box 56"/>
          <p:cNvSpPr txBox="1">
            <a:spLocks noChangeArrowheads="1"/>
          </p:cNvSpPr>
          <p:nvPr/>
        </p:nvSpPr>
        <p:spPr bwMode="auto">
          <a:xfrm>
            <a:off x="6735763" y="944563"/>
            <a:ext cx="1185862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900" dirty="0" err="1" smtClean="0">
                <a:solidFill>
                  <a:srgbClr val="066168"/>
                </a:solidFill>
                <a:latin typeface="Verdana" pitchFamily="34" charset="0"/>
              </a:rPr>
              <a:t>Curu</a:t>
            </a:r>
            <a:r>
              <a:rPr lang="pt-BR" sz="900" dirty="0" smtClean="0">
                <a:solidFill>
                  <a:srgbClr val="066168"/>
                </a:solidFill>
                <a:latin typeface="Verdana" pitchFamily="34" charset="0"/>
              </a:rPr>
              <a:t>-Paraipaba</a:t>
            </a:r>
            <a:endParaRPr lang="pt-BR" sz="900" dirty="0">
              <a:solidFill>
                <a:srgbClr val="066168"/>
              </a:solidFill>
              <a:latin typeface="Verdana" pitchFamily="34" charset="0"/>
            </a:endParaRPr>
          </a:p>
        </p:txBody>
      </p:sp>
      <p:sp>
        <p:nvSpPr>
          <p:cNvPr id="174137" name="Freeform 57"/>
          <p:cNvSpPr>
            <a:spLocks/>
          </p:cNvSpPr>
          <p:nvPr/>
        </p:nvSpPr>
        <p:spPr bwMode="auto">
          <a:xfrm>
            <a:off x="6654800" y="1385888"/>
            <a:ext cx="1439863" cy="741362"/>
          </a:xfrm>
          <a:custGeom>
            <a:avLst/>
            <a:gdLst>
              <a:gd name="T0" fmla="*/ 0 w 907"/>
              <a:gd name="T1" fmla="*/ 467 h 467"/>
              <a:gd name="T2" fmla="*/ 183 w 907"/>
              <a:gd name="T3" fmla="*/ 0 h 467"/>
              <a:gd name="T4" fmla="*/ 907 w 907"/>
              <a:gd name="T5" fmla="*/ 0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07" h="467">
                <a:moveTo>
                  <a:pt x="0" y="467"/>
                </a:moveTo>
                <a:lnTo>
                  <a:pt x="183" y="0"/>
                </a:lnTo>
                <a:lnTo>
                  <a:pt x="907" y="0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74138" name="Text Box 58"/>
          <p:cNvSpPr txBox="1">
            <a:spLocks noChangeArrowheads="1"/>
          </p:cNvSpPr>
          <p:nvPr/>
        </p:nvSpPr>
        <p:spPr bwMode="auto">
          <a:xfrm>
            <a:off x="6894513" y="1182688"/>
            <a:ext cx="1252537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900" dirty="0" err="1" smtClean="0">
                <a:solidFill>
                  <a:srgbClr val="066168"/>
                </a:solidFill>
                <a:latin typeface="Verdana" pitchFamily="34" charset="0"/>
              </a:rPr>
              <a:t>Curu</a:t>
            </a:r>
            <a:r>
              <a:rPr lang="pt-BR" sz="900" dirty="0" smtClean="0">
                <a:solidFill>
                  <a:srgbClr val="066168"/>
                </a:solidFill>
                <a:latin typeface="Verdana" pitchFamily="34" charset="0"/>
              </a:rPr>
              <a:t>-Pentecoste</a:t>
            </a:r>
            <a:endParaRPr lang="pt-BR" sz="900" dirty="0">
              <a:solidFill>
                <a:srgbClr val="066168"/>
              </a:solidFill>
              <a:latin typeface="Verdana" pitchFamily="34" charset="0"/>
            </a:endParaRPr>
          </a:p>
        </p:txBody>
      </p:sp>
      <p:grpSp>
        <p:nvGrpSpPr>
          <p:cNvPr id="174139" name="Group 59"/>
          <p:cNvGrpSpPr>
            <a:grpSpLocks/>
          </p:cNvGrpSpPr>
          <p:nvPr/>
        </p:nvGrpSpPr>
        <p:grpSpPr bwMode="auto">
          <a:xfrm>
            <a:off x="6394450" y="2012950"/>
            <a:ext cx="463550" cy="446088"/>
            <a:chOff x="4044" y="1264"/>
            <a:chExt cx="292" cy="281"/>
          </a:xfrm>
        </p:grpSpPr>
        <p:sp>
          <p:nvSpPr>
            <p:cNvPr id="174140" name="Freeform 60"/>
            <p:cNvSpPr>
              <a:spLocks noChangeAspect="1"/>
            </p:cNvSpPr>
            <p:nvPr/>
          </p:nvSpPr>
          <p:spPr bwMode="auto">
            <a:xfrm>
              <a:off x="4044" y="1328"/>
              <a:ext cx="292" cy="217"/>
            </a:xfrm>
            <a:custGeom>
              <a:avLst/>
              <a:gdLst>
                <a:gd name="T0" fmla="*/ 820 w 1850"/>
                <a:gd name="T1" fmla="*/ 16 h 1369"/>
                <a:gd name="T2" fmla="*/ 1040 w 1850"/>
                <a:gd name="T3" fmla="*/ 42 h 1369"/>
                <a:gd name="T4" fmla="*/ 1058 w 1850"/>
                <a:gd name="T5" fmla="*/ 67 h 1369"/>
                <a:gd name="T6" fmla="*/ 1150 w 1850"/>
                <a:gd name="T7" fmla="*/ 60 h 1369"/>
                <a:gd name="T8" fmla="*/ 1155 w 1850"/>
                <a:gd name="T9" fmla="*/ 42 h 1369"/>
                <a:gd name="T10" fmla="*/ 1308 w 1850"/>
                <a:gd name="T11" fmla="*/ 33 h 1369"/>
                <a:gd name="T12" fmla="*/ 1631 w 1850"/>
                <a:gd name="T13" fmla="*/ 0 h 1369"/>
                <a:gd name="T14" fmla="*/ 1682 w 1850"/>
                <a:gd name="T15" fmla="*/ 26 h 1369"/>
                <a:gd name="T16" fmla="*/ 1776 w 1850"/>
                <a:gd name="T17" fmla="*/ 94 h 1369"/>
                <a:gd name="T18" fmla="*/ 1811 w 1850"/>
                <a:gd name="T19" fmla="*/ 157 h 1369"/>
                <a:gd name="T20" fmla="*/ 1788 w 1850"/>
                <a:gd name="T21" fmla="*/ 311 h 1369"/>
                <a:gd name="T22" fmla="*/ 1715 w 1850"/>
                <a:gd name="T23" fmla="*/ 339 h 1369"/>
                <a:gd name="T24" fmla="*/ 1719 w 1850"/>
                <a:gd name="T25" fmla="*/ 460 h 1369"/>
                <a:gd name="T26" fmla="*/ 1636 w 1850"/>
                <a:gd name="T27" fmla="*/ 564 h 1369"/>
                <a:gd name="T28" fmla="*/ 1710 w 1850"/>
                <a:gd name="T29" fmla="*/ 690 h 1369"/>
                <a:gd name="T30" fmla="*/ 1712 w 1850"/>
                <a:gd name="T31" fmla="*/ 746 h 1369"/>
                <a:gd name="T32" fmla="*/ 1732 w 1850"/>
                <a:gd name="T33" fmla="*/ 776 h 1369"/>
                <a:gd name="T34" fmla="*/ 1760 w 1850"/>
                <a:gd name="T35" fmla="*/ 776 h 1369"/>
                <a:gd name="T36" fmla="*/ 1790 w 1850"/>
                <a:gd name="T37" fmla="*/ 826 h 1369"/>
                <a:gd name="T38" fmla="*/ 1781 w 1850"/>
                <a:gd name="T39" fmla="*/ 863 h 1369"/>
                <a:gd name="T40" fmla="*/ 1850 w 1850"/>
                <a:gd name="T41" fmla="*/ 940 h 1369"/>
                <a:gd name="T42" fmla="*/ 1647 w 1850"/>
                <a:gd name="T43" fmla="*/ 1102 h 1369"/>
                <a:gd name="T44" fmla="*/ 1523 w 1850"/>
                <a:gd name="T45" fmla="*/ 1369 h 1369"/>
                <a:gd name="T46" fmla="*/ 1114 w 1850"/>
                <a:gd name="T47" fmla="*/ 1344 h 1369"/>
                <a:gd name="T48" fmla="*/ 858 w 1850"/>
                <a:gd name="T49" fmla="*/ 1305 h 1369"/>
                <a:gd name="T50" fmla="*/ 900 w 1850"/>
                <a:gd name="T51" fmla="*/ 1211 h 1369"/>
                <a:gd name="T52" fmla="*/ 897 w 1850"/>
                <a:gd name="T53" fmla="*/ 1176 h 1369"/>
                <a:gd name="T54" fmla="*/ 930 w 1850"/>
                <a:gd name="T55" fmla="*/ 1136 h 1369"/>
                <a:gd name="T56" fmla="*/ 909 w 1850"/>
                <a:gd name="T57" fmla="*/ 1106 h 1369"/>
                <a:gd name="T58" fmla="*/ 941 w 1850"/>
                <a:gd name="T59" fmla="*/ 1070 h 1369"/>
                <a:gd name="T60" fmla="*/ 895 w 1850"/>
                <a:gd name="T61" fmla="*/ 1031 h 1369"/>
                <a:gd name="T62" fmla="*/ 927 w 1850"/>
                <a:gd name="T63" fmla="*/ 959 h 1369"/>
                <a:gd name="T64" fmla="*/ 916 w 1850"/>
                <a:gd name="T65" fmla="*/ 893 h 1369"/>
                <a:gd name="T66" fmla="*/ 824 w 1850"/>
                <a:gd name="T67" fmla="*/ 783 h 1369"/>
                <a:gd name="T68" fmla="*/ 826 w 1850"/>
                <a:gd name="T69" fmla="*/ 753 h 1369"/>
                <a:gd name="T70" fmla="*/ 858 w 1850"/>
                <a:gd name="T71" fmla="*/ 704 h 1369"/>
                <a:gd name="T72" fmla="*/ 801 w 1850"/>
                <a:gd name="T73" fmla="*/ 658 h 1369"/>
                <a:gd name="T74" fmla="*/ 596 w 1850"/>
                <a:gd name="T75" fmla="*/ 844 h 1369"/>
                <a:gd name="T76" fmla="*/ 499 w 1850"/>
                <a:gd name="T77" fmla="*/ 860 h 1369"/>
                <a:gd name="T78" fmla="*/ 479 w 1850"/>
                <a:gd name="T79" fmla="*/ 900 h 1369"/>
                <a:gd name="T80" fmla="*/ 453 w 1850"/>
                <a:gd name="T81" fmla="*/ 895 h 1369"/>
                <a:gd name="T82" fmla="*/ 317 w 1850"/>
                <a:gd name="T83" fmla="*/ 547 h 1369"/>
                <a:gd name="T84" fmla="*/ 62 w 1850"/>
                <a:gd name="T85" fmla="*/ 522 h 1369"/>
                <a:gd name="T86" fmla="*/ 14 w 1850"/>
                <a:gd name="T87" fmla="*/ 467 h 1369"/>
                <a:gd name="T88" fmla="*/ 0 w 1850"/>
                <a:gd name="T89" fmla="*/ 353 h 1369"/>
                <a:gd name="T90" fmla="*/ 133 w 1850"/>
                <a:gd name="T91" fmla="*/ 322 h 1369"/>
                <a:gd name="T92" fmla="*/ 133 w 1850"/>
                <a:gd name="T93" fmla="*/ 288 h 1369"/>
                <a:gd name="T94" fmla="*/ 203 w 1850"/>
                <a:gd name="T95" fmla="*/ 288 h 1369"/>
                <a:gd name="T96" fmla="*/ 212 w 1850"/>
                <a:gd name="T97" fmla="*/ 302 h 1369"/>
                <a:gd name="T98" fmla="*/ 249 w 1850"/>
                <a:gd name="T99" fmla="*/ 302 h 1369"/>
                <a:gd name="T100" fmla="*/ 263 w 1850"/>
                <a:gd name="T101" fmla="*/ 251 h 1369"/>
                <a:gd name="T102" fmla="*/ 320 w 1850"/>
                <a:gd name="T103" fmla="*/ 171 h 1369"/>
                <a:gd name="T104" fmla="*/ 366 w 1850"/>
                <a:gd name="T105" fmla="*/ 205 h 1369"/>
                <a:gd name="T106" fmla="*/ 408 w 1850"/>
                <a:gd name="T107" fmla="*/ 164 h 1369"/>
                <a:gd name="T108" fmla="*/ 442 w 1850"/>
                <a:gd name="T109" fmla="*/ 159 h 1369"/>
                <a:gd name="T110" fmla="*/ 513 w 1850"/>
                <a:gd name="T111" fmla="*/ 196 h 1369"/>
                <a:gd name="T112" fmla="*/ 603 w 1850"/>
                <a:gd name="T113" fmla="*/ 168 h 1369"/>
                <a:gd name="T114" fmla="*/ 820 w 1850"/>
                <a:gd name="T115" fmla="*/ 16 h 1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850" h="1369">
                  <a:moveTo>
                    <a:pt x="820" y="16"/>
                  </a:moveTo>
                  <a:lnTo>
                    <a:pt x="1040" y="42"/>
                  </a:lnTo>
                  <a:lnTo>
                    <a:pt x="1058" y="67"/>
                  </a:lnTo>
                  <a:lnTo>
                    <a:pt x="1150" y="60"/>
                  </a:lnTo>
                  <a:lnTo>
                    <a:pt x="1155" y="42"/>
                  </a:lnTo>
                  <a:lnTo>
                    <a:pt x="1308" y="33"/>
                  </a:lnTo>
                  <a:lnTo>
                    <a:pt x="1631" y="0"/>
                  </a:lnTo>
                  <a:lnTo>
                    <a:pt x="1682" y="26"/>
                  </a:lnTo>
                  <a:lnTo>
                    <a:pt x="1776" y="94"/>
                  </a:lnTo>
                  <a:lnTo>
                    <a:pt x="1811" y="157"/>
                  </a:lnTo>
                  <a:lnTo>
                    <a:pt x="1788" y="311"/>
                  </a:lnTo>
                  <a:lnTo>
                    <a:pt x="1715" y="339"/>
                  </a:lnTo>
                  <a:lnTo>
                    <a:pt x="1719" y="460"/>
                  </a:lnTo>
                  <a:lnTo>
                    <a:pt x="1636" y="564"/>
                  </a:lnTo>
                  <a:lnTo>
                    <a:pt x="1710" y="690"/>
                  </a:lnTo>
                  <a:lnTo>
                    <a:pt x="1712" y="746"/>
                  </a:lnTo>
                  <a:lnTo>
                    <a:pt x="1732" y="776"/>
                  </a:lnTo>
                  <a:lnTo>
                    <a:pt x="1760" y="776"/>
                  </a:lnTo>
                  <a:lnTo>
                    <a:pt x="1790" y="826"/>
                  </a:lnTo>
                  <a:lnTo>
                    <a:pt x="1781" y="863"/>
                  </a:lnTo>
                  <a:lnTo>
                    <a:pt x="1850" y="940"/>
                  </a:lnTo>
                  <a:lnTo>
                    <a:pt x="1647" y="1102"/>
                  </a:lnTo>
                  <a:lnTo>
                    <a:pt x="1523" y="1369"/>
                  </a:lnTo>
                  <a:lnTo>
                    <a:pt x="1114" y="1344"/>
                  </a:lnTo>
                  <a:lnTo>
                    <a:pt x="858" y="1305"/>
                  </a:lnTo>
                  <a:lnTo>
                    <a:pt x="900" y="1211"/>
                  </a:lnTo>
                  <a:lnTo>
                    <a:pt x="897" y="1176"/>
                  </a:lnTo>
                  <a:lnTo>
                    <a:pt x="930" y="1136"/>
                  </a:lnTo>
                  <a:lnTo>
                    <a:pt x="909" y="1106"/>
                  </a:lnTo>
                  <a:lnTo>
                    <a:pt x="941" y="1070"/>
                  </a:lnTo>
                  <a:lnTo>
                    <a:pt x="895" y="1031"/>
                  </a:lnTo>
                  <a:lnTo>
                    <a:pt x="927" y="959"/>
                  </a:lnTo>
                  <a:lnTo>
                    <a:pt x="916" y="893"/>
                  </a:lnTo>
                  <a:lnTo>
                    <a:pt x="824" y="783"/>
                  </a:lnTo>
                  <a:lnTo>
                    <a:pt x="826" y="753"/>
                  </a:lnTo>
                  <a:lnTo>
                    <a:pt x="858" y="704"/>
                  </a:lnTo>
                  <a:lnTo>
                    <a:pt x="801" y="658"/>
                  </a:lnTo>
                  <a:lnTo>
                    <a:pt x="596" y="844"/>
                  </a:lnTo>
                  <a:lnTo>
                    <a:pt x="499" y="860"/>
                  </a:lnTo>
                  <a:lnTo>
                    <a:pt x="479" y="900"/>
                  </a:lnTo>
                  <a:lnTo>
                    <a:pt x="453" y="895"/>
                  </a:lnTo>
                  <a:lnTo>
                    <a:pt x="317" y="547"/>
                  </a:lnTo>
                  <a:lnTo>
                    <a:pt x="62" y="522"/>
                  </a:lnTo>
                  <a:lnTo>
                    <a:pt x="14" y="467"/>
                  </a:lnTo>
                  <a:lnTo>
                    <a:pt x="0" y="353"/>
                  </a:lnTo>
                  <a:lnTo>
                    <a:pt x="133" y="322"/>
                  </a:lnTo>
                  <a:lnTo>
                    <a:pt x="133" y="288"/>
                  </a:lnTo>
                  <a:lnTo>
                    <a:pt x="203" y="288"/>
                  </a:lnTo>
                  <a:lnTo>
                    <a:pt x="212" y="302"/>
                  </a:lnTo>
                  <a:lnTo>
                    <a:pt x="249" y="302"/>
                  </a:lnTo>
                  <a:lnTo>
                    <a:pt x="263" y="251"/>
                  </a:lnTo>
                  <a:lnTo>
                    <a:pt x="320" y="171"/>
                  </a:lnTo>
                  <a:lnTo>
                    <a:pt x="366" y="205"/>
                  </a:lnTo>
                  <a:lnTo>
                    <a:pt x="408" y="164"/>
                  </a:lnTo>
                  <a:lnTo>
                    <a:pt x="442" y="159"/>
                  </a:lnTo>
                  <a:lnTo>
                    <a:pt x="513" y="196"/>
                  </a:lnTo>
                  <a:lnTo>
                    <a:pt x="603" y="168"/>
                  </a:lnTo>
                  <a:lnTo>
                    <a:pt x="820" y="16"/>
                  </a:lnTo>
                  <a:close/>
                </a:path>
              </a:pathLst>
            </a:custGeom>
            <a:solidFill>
              <a:srgbClr val="FFC000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74141" name="Freeform 61"/>
            <p:cNvSpPr>
              <a:spLocks noChangeAspect="1"/>
            </p:cNvSpPr>
            <p:nvPr/>
          </p:nvSpPr>
          <p:spPr bwMode="auto">
            <a:xfrm>
              <a:off x="4109" y="1264"/>
              <a:ext cx="64" cy="90"/>
            </a:xfrm>
            <a:custGeom>
              <a:avLst/>
              <a:gdLst>
                <a:gd name="T0" fmla="*/ 0 w 400"/>
                <a:gd name="T1" fmla="*/ 2 h 573"/>
                <a:gd name="T2" fmla="*/ 50 w 400"/>
                <a:gd name="T3" fmla="*/ 0 h 573"/>
                <a:gd name="T4" fmla="*/ 307 w 400"/>
                <a:gd name="T5" fmla="*/ 37 h 573"/>
                <a:gd name="T6" fmla="*/ 397 w 400"/>
                <a:gd name="T7" fmla="*/ 133 h 573"/>
                <a:gd name="T8" fmla="*/ 358 w 400"/>
                <a:gd name="T9" fmla="*/ 307 h 573"/>
                <a:gd name="T10" fmla="*/ 400 w 400"/>
                <a:gd name="T11" fmla="*/ 426 h 573"/>
                <a:gd name="T12" fmla="*/ 186 w 400"/>
                <a:gd name="T13" fmla="*/ 573 h 573"/>
                <a:gd name="T14" fmla="*/ 166 w 400"/>
                <a:gd name="T15" fmla="*/ 358 h 573"/>
                <a:gd name="T16" fmla="*/ 66 w 400"/>
                <a:gd name="T17" fmla="*/ 326 h 573"/>
                <a:gd name="T18" fmla="*/ 50 w 400"/>
                <a:gd name="T19" fmla="*/ 153 h 573"/>
                <a:gd name="T20" fmla="*/ 0 w 400"/>
                <a:gd name="T21" fmla="*/ 2 h 5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0" h="573">
                  <a:moveTo>
                    <a:pt x="0" y="2"/>
                  </a:moveTo>
                  <a:lnTo>
                    <a:pt x="50" y="0"/>
                  </a:lnTo>
                  <a:lnTo>
                    <a:pt x="307" y="37"/>
                  </a:lnTo>
                  <a:lnTo>
                    <a:pt x="397" y="133"/>
                  </a:lnTo>
                  <a:lnTo>
                    <a:pt x="358" y="307"/>
                  </a:lnTo>
                  <a:lnTo>
                    <a:pt x="400" y="426"/>
                  </a:lnTo>
                  <a:lnTo>
                    <a:pt x="186" y="573"/>
                  </a:lnTo>
                  <a:lnTo>
                    <a:pt x="166" y="358"/>
                  </a:lnTo>
                  <a:lnTo>
                    <a:pt x="66" y="326"/>
                  </a:lnTo>
                  <a:lnTo>
                    <a:pt x="50" y="15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C000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174142" name="Freeform 62"/>
          <p:cNvSpPr>
            <a:spLocks/>
          </p:cNvSpPr>
          <p:nvPr/>
        </p:nvSpPr>
        <p:spPr bwMode="auto">
          <a:xfrm>
            <a:off x="7673975" y="3503613"/>
            <a:ext cx="1154113" cy="603250"/>
          </a:xfrm>
          <a:custGeom>
            <a:avLst/>
            <a:gdLst>
              <a:gd name="T0" fmla="*/ 43 w 727"/>
              <a:gd name="T1" fmla="*/ 0 h 380"/>
              <a:gd name="T2" fmla="*/ 0 w 727"/>
              <a:gd name="T3" fmla="*/ 380 h 380"/>
              <a:gd name="T4" fmla="*/ 727 w 727"/>
              <a:gd name="T5" fmla="*/ 380 h 3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27" h="380">
                <a:moveTo>
                  <a:pt x="43" y="0"/>
                </a:moveTo>
                <a:lnTo>
                  <a:pt x="0" y="380"/>
                </a:lnTo>
                <a:lnTo>
                  <a:pt x="727" y="380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74143" name="Text Box 63"/>
          <p:cNvSpPr txBox="1">
            <a:spLocks noChangeArrowheads="1"/>
          </p:cNvSpPr>
          <p:nvPr/>
        </p:nvSpPr>
        <p:spPr bwMode="auto">
          <a:xfrm>
            <a:off x="7656513" y="3895725"/>
            <a:ext cx="1233487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900" dirty="0" smtClean="0">
                <a:solidFill>
                  <a:srgbClr val="066168"/>
                </a:solidFill>
                <a:latin typeface="Verdana" pitchFamily="34" charset="0"/>
              </a:rPr>
              <a:t>Jaguaribe-Apodi</a:t>
            </a:r>
            <a:endParaRPr lang="pt-BR" sz="900" dirty="0">
              <a:solidFill>
                <a:srgbClr val="066168"/>
              </a:solidFill>
              <a:latin typeface="Verdana" pitchFamily="34" charset="0"/>
            </a:endParaRPr>
          </a:p>
        </p:txBody>
      </p:sp>
      <p:sp>
        <p:nvSpPr>
          <p:cNvPr id="174144" name="Freeform 64"/>
          <p:cNvSpPr>
            <a:spLocks/>
          </p:cNvSpPr>
          <p:nvPr/>
        </p:nvSpPr>
        <p:spPr bwMode="auto">
          <a:xfrm>
            <a:off x="3711575" y="2378075"/>
            <a:ext cx="1516063" cy="84138"/>
          </a:xfrm>
          <a:custGeom>
            <a:avLst/>
            <a:gdLst>
              <a:gd name="T0" fmla="*/ 955 w 955"/>
              <a:gd name="T1" fmla="*/ 0 h 53"/>
              <a:gd name="T2" fmla="*/ 582 w 955"/>
              <a:gd name="T3" fmla="*/ 53 h 53"/>
              <a:gd name="T4" fmla="*/ 0 w 955"/>
              <a:gd name="T5" fmla="*/ 53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55" h="53">
                <a:moveTo>
                  <a:pt x="955" y="0"/>
                </a:moveTo>
                <a:lnTo>
                  <a:pt x="582" y="53"/>
                </a:lnTo>
                <a:lnTo>
                  <a:pt x="0" y="53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74145" name="Text Box 65"/>
          <p:cNvSpPr txBox="1">
            <a:spLocks noChangeArrowheads="1"/>
          </p:cNvSpPr>
          <p:nvPr/>
        </p:nvSpPr>
        <p:spPr bwMode="auto">
          <a:xfrm>
            <a:off x="3640138" y="2270125"/>
            <a:ext cx="1008062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900">
                <a:solidFill>
                  <a:srgbClr val="066168"/>
                </a:solidFill>
                <a:latin typeface="Verdana" pitchFamily="34" charset="0"/>
              </a:rPr>
              <a:t>Araras Norte</a:t>
            </a:r>
          </a:p>
        </p:txBody>
      </p:sp>
      <p:sp>
        <p:nvSpPr>
          <p:cNvPr id="174146" name="Freeform 66"/>
          <p:cNvSpPr>
            <a:spLocks/>
          </p:cNvSpPr>
          <p:nvPr/>
        </p:nvSpPr>
        <p:spPr bwMode="auto">
          <a:xfrm>
            <a:off x="7191375" y="4675188"/>
            <a:ext cx="1412875" cy="163512"/>
          </a:xfrm>
          <a:custGeom>
            <a:avLst/>
            <a:gdLst>
              <a:gd name="T0" fmla="*/ 0 w 890"/>
              <a:gd name="T1" fmla="*/ 0 h 103"/>
              <a:gd name="T2" fmla="*/ 158 w 890"/>
              <a:gd name="T3" fmla="*/ 103 h 103"/>
              <a:gd name="T4" fmla="*/ 890 w 890"/>
              <a:gd name="T5" fmla="*/ 103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90" h="103">
                <a:moveTo>
                  <a:pt x="0" y="0"/>
                </a:moveTo>
                <a:lnTo>
                  <a:pt x="158" y="103"/>
                </a:lnTo>
                <a:lnTo>
                  <a:pt x="890" y="103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74147" name="Text Box 67"/>
          <p:cNvSpPr txBox="1">
            <a:spLocks noChangeArrowheads="1"/>
          </p:cNvSpPr>
          <p:nvPr/>
        </p:nvSpPr>
        <p:spPr bwMode="auto">
          <a:xfrm>
            <a:off x="7378700" y="4637088"/>
            <a:ext cx="1300163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900">
                <a:solidFill>
                  <a:srgbClr val="066168"/>
                </a:solidFill>
                <a:latin typeface="Verdana" pitchFamily="34" charset="0"/>
              </a:rPr>
              <a:t>Icó-Lima Campos</a:t>
            </a:r>
          </a:p>
        </p:txBody>
      </p:sp>
      <p:sp>
        <p:nvSpPr>
          <p:cNvPr id="174148" name="Freeform 68"/>
          <p:cNvSpPr>
            <a:spLocks noChangeAspect="1"/>
          </p:cNvSpPr>
          <p:nvPr/>
        </p:nvSpPr>
        <p:spPr bwMode="auto">
          <a:xfrm>
            <a:off x="6662738" y="4338638"/>
            <a:ext cx="600075" cy="460375"/>
          </a:xfrm>
          <a:custGeom>
            <a:avLst/>
            <a:gdLst>
              <a:gd name="T0" fmla="*/ 1878 w 2390"/>
              <a:gd name="T1" fmla="*/ 1587 h 1832"/>
              <a:gd name="T2" fmla="*/ 2023 w 2390"/>
              <a:gd name="T3" fmla="*/ 1542 h 1832"/>
              <a:gd name="T4" fmla="*/ 2071 w 2390"/>
              <a:gd name="T5" fmla="*/ 1432 h 1832"/>
              <a:gd name="T6" fmla="*/ 2181 w 2390"/>
              <a:gd name="T7" fmla="*/ 1319 h 1832"/>
              <a:gd name="T8" fmla="*/ 2237 w 2390"/>
              <a:gd name="T9" fmla="*/ 1231 h 1832"/>
              <a:gd name="T10" fmla="*/ 2333 w 2390"/>
              <a:gd name="T11" fmla="*/ 1140 h 1832"/>
              <a:gd name="T12" fmla="*/ 2390 w 2390"/>
              <a:gd name="T13" fmla="*/ 1094 h 1832"/>
              <a:gd name="T14" fmla="*/ 2282 w 2390"/>
              <a:gd name="T15" fmla="*/ 1072 h 1832"/>
              <a:gd name="T16" fmla="*/ 2082 w 2390"/>
              <a:gd name="T17" fmla="*/ 1033 h 1832"/>
              <a:gd name="T18" fmla="*/ 2125 w 2390"/>
              <a:gd name="T19" fmla="*/ 960 h 1832"/>
              <a:gd name="T20" fmla="*/ 2208 w 2390"/>
              <a:gd name="T21" fmla="*/ 890 h 1832"/>
              <a:gd name="T22" fmla="*/ 2149 w 2390"/>
              <a:gd name="T23" fmla="*/ 751 h 1832"/>
              <a:gd name="T24" fmla="*/ 2186 w 2390"/>
              <a:gd name="T25" fmla="*/ 668 h 1832"/>
              <a:gd name="T26" fmla="*/ 2210 w 2390"/>
              <a:gd name="T27" fmla="*/ 574 h 1832"/>
              <a:gd name="T28" fmla="*/ 2272 w 2390"/>
              <a:gd name="T29" fmla="*/ 494 h 1832"/>
              <a:gd name="T30" fmla="*/ 2358 w 2390"/>
              <a:gd name="T31" fmla="*/ 414 h 1832"/>
              <a:gd name="T32" fmla="*/ 2267 w 2390"/>
              <a:gd name="T33" fmla="*/ 443 h 1832"/>
              <a:gd name="T34" fmla="*/ 2173 w 2390"/>
              <a:gd name="T35" fmla="*/ 343 h 1832"/>
              <a:gd name="T36" fmla="*/ 2068 w 2390"/>
              <a:gd name="T37" fmla="*/ 253 h 1832"/>
              <a:gd name="T38" fmla="*/ 1963 w 2390"/>
              <a:gd name="T39" fmla="*/ 222 h 1832"/>
              <a:gd name="T40" fmla="*/ 1752 w 2390"/>
              <a:gd name="T41" fmla="*/ 359 h 1832"/>
              <a:gd name="T42" fmla="*/ 1556 w 2390"/>
              <a:gd name="T43" fmla="*/ 242 h 1832"/>
              <a:gd name="T44" fmla="*/ 1653 w 2390"/>
              <a:gd name="T45" fmla="*/ 0 h 1832"/>
              <a:gd name="T46" fmla="*/ 1565 w 2390"/>
              <a:gd name="T47" fmla="*/ 28 h 1832"/>
              <a:gd name="T48" fmla="*/ 1465 w 2390"/>
              <a:gd name="T49" fmla="*/ 6 h 1832"/>
              <a:gd name="T50" fmla="*/ 1430 w 2390"/>
              <a:gd name="T51" fmla="*/ 28 h 1832"/>
              <a:gd name="T52" fmla="*/ 1361 w 2390"/>
              <a:gd name="T53" fmla="*/ 22 h 1832"/>
              <a:gd name="T54" fmla="*/ 1277 w 2390"/>
              <a:gd name="T55" fmla="*/ 161 h 1832"/>
              <a:gd name="T56" fmla="*/ 1216 w 2390"/>
              <a:gd name="T57" fmla="*/ 543 h 1832"/>
              <a:gd name="T58" fmla="*/ 1011 w 2390"/>
              <a:gd name="T59" fmla="*/ 794 h 1832"/>
              <a:gd name="T60" fmla="*/ 893 w 2390"/>
              <a:gd name="T61" fmla="*/ 733 h 1832"/>
              <a:gd name="T62" fmla="*/ 682 w 2390"/>
              <a:gd name="T63" fmla="*/ 827 h 1832"/>
              <a:gd name="T64" fmla="*/ 629 w 2390"/>
              <a:gd name="T65" fmla="*/ 968 h 1832"/>
              <a:gd name="T66" fmla="*/ 341 w 2390"/>
              <a:gd name="T67" fmla="*/ 1009 h 1832"/>
              <a:gd name="T68" fmla="*/ 68 w 2390"/>
              <a:gd name="T69" fmla="*/ 1049 h 1832"/>
              <a:gd name="T70" fmla="*/ 0 w 2390"/>
              <a:gd name="T71" fmla="*/ 1215 h 1832"/>
              <a:gd name="T72" fmla="*/ 68 w 2390"/>
              <a:gd name="T73" fmla="*/ 1280 h 1832"/>
              <a:gd name="T74" fmla="*/ 231 w 2390"/>
              <a:gd name="T75" fmla="*/ 1242 h 1832"/>
              <a:gd name="T76" fmla="*/ 582 w 2390"/>
              <a:gd name="T77" fmla="*/ 1424 h 1832"/>
              <a:gd name="T78" fmla="*/ 987 w 2390"/>
              <a:gd name="T79" fmla="*/ 1722 h 1832"/>
              <a:gd name="T80" fmla="*/ 1109 w 2390"/>
              <a:gd name="T81" fmla="*/ 1787 h 1832"/>
              <a:gd name="T82" fmla="*/ 1393 w 2390"/>
              <a:gd name="T83" fmla="*/ 1832 h 1832"/>
              <a:gd name="T84" fmla="*/ 1561 w 2390"/>
              <a:gd name="T85" fmla="*/ 1671 h 1832"/>
              <a:gd name="T86" fmla="*/ 1728 w 2390"/>
              <a:gd name="T87" fmla="*/ 1665 h 18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390" h="1832">
                <a:moveTo>
                  <a:pt x="1728" y="1665"/>
                </a:moveTo>
                <a:lnTo>
                  <a:pt x="1878" y="1587"/>
                </a:lnTo>
                <a:lnTo>
                  <a:pt x="1955" y="1537"/>
                </a:lnTo>
                <a:lnTo>
                  <a:pt x="2023" y="1542"/>
                </a:lnTo>
                <a:lnTo>
                  <a:pt x="2017" y="1470"/>
                </a:lnTo>
                <a:lnTo>
                  <a:pt x="2071" y="1432"/>
                </a:lnTo>
                <a:lnTo>
                  <a:pt x="2125" y="1387"/>
                </a:lnTo>
                <a:lnTo>
                  <a:pt x="2181" y="1319"/>
                </a:lnTo>
                <a:lnTo>
                  <a:pt x="2200" y="1244"/>
                </a:lnTo>
                <a:lnTo>
                  <a:pt x="2237" y="1231"/>
                </a:lnTo>
                <a:lnTo>
                  <a:pt x="2253" y="1170"/>
                </a:lnTo>
                <a:lnTo>
                  <a:pt x="2333" y="1140"/>
                </a:lnTo>
                <a:lnTo>
                  <a:pt x="2342" y="1103"/>
                </a:lnTo>
                <a:lnTo>
                  <a:pt x="2390" y="1094"/>
                </a:lnTo>
                <a:lnTo>
                  <a:pt x="2329" y="1038"/>
                </a:lnTo>
                <a:lnTo>
                  <a:pt x="2282" y="1072"/>
                </a:lnTo>
                <a:lnTo>
                  <a:pt x="2149" y="1068"/>
                </a:lnTo>
                <a:lnTo>
                  <a:pt x="2082" y="1033"/>
                </a:lnTo>
                <a:lnTo>
                  <a:pt x="2084" y="1003"/>
                </a:lnTo>
                <a:lnTo>
                  <a:pt x="2125" y="960"/>
                </a:lnTo>
                <a:lnTo>
                  <a:pt x="2178" y="963"/>
                </a:lnTo>
                <a:lnTo>
                  <a:pt x="2208" y="890"/>
                </a:lnTo>
                <a:lnTo>
                  <a:pt x="2157" y="845"/>
                </a:lnTo>
                <a:lnTo>
                  <a:pt x="2149" y="751"/>
                </a:lnTo>
                <a:lnTo>
                  <a:pt x="2190" y="703"/>
                </a:lnTo>
                <a:lnTo>
                  <a:pt x="2186" y="668"/>
                </a:lnTo>
                <a:lnTo>
                  <a:pt x="2159" y="612"/>
                </a:lnTo>
                <a:lnTo>
                  <a:pt x="2210" y="574"/>
                </a:lnTo>
                <a:lnTo>
                  <a:pt x="2235" y="569"/>
                </a:lnTo>
                <a:lnTo>
                  <a:pt x="2272" y="494"/>
                </a:lnTo>
                <a:lnTo>
                  <a:pt x="2318" y="483"/>
                </a:lnTo>
                <a:lnTo>
                  <a:pt x="2358" y="414"/>
                </a:lnTo>
                <a:lnTo>
                  <a:pt x="2350" y="394"/>
                </a:lnTo>
                <a:lnTo>
                  <a:pt x="2267" y="443"/>
                </a:lnTo>
                <a:lnTo>
                  <a:pt x="2194" y="416"/>
                </a:lnTo>
                <a:lnTo>
                  <a:pt x="2173" y="343"/>
                </a:lnTo>
                <a:lnTo>
                  <a:pt x="2114" y="316"/>
                </a:lnTo>
                <a:lnTo>
                  <a:pt x="2068" y="253"/>
                </a:lnTo>
                <a:lnTo>
                  <a:pt x="2076" y="220"/>
                </a:lnTo>
                <a:lnTo>
                  <a:pt x="1963" y="222"/>
                </a:lnTo>
                <a:lnTo>
                  <a:pt x="1851" y="277"/>
                </a:lnTo>
                <a:lnTo>
                  <a:pt x="1752" y="359"/>
                </a:lnTo>
                <a:lnTo>
                  <a:pt x="1596" y="320"/>
                </a:lnTo>
                <a:lnTo>
                  <a:pt x="1556" y="242"/>
                </a:lnTo>
                <a:lnTo>
                  <a:pt x="1556" y="199"/>
                </a:lnTo>
                <a:lnTo>
                  <a:pt x="1653" y="0"/>
                </a:lnTo>
                <a:lnTo>
                  <a:pt x="1596" y="28"/>
                </a:lnTo>
                <a:lnTo>
                  <a:pt x="1565" y="28"/>
                </a:lnTo>
                <a:lnTo>
                  <a:pt x="1524" y="0"/>
                </a:lnTo>
                <a:lnTo>
                  <a:pt x="1465" y="6"/>
                </a:lnTo>
                <a:lnTo>
                  <a:pt x="1457" y="30"/>
                </a:lnTo>
                <a:lnTo>
                  <a:pt x="1430" y="28"/>
                </a:lnTo>
                <a:lnTo>
                  <a:pt x="1379" y="6"/>
                </a:lnTo>
                <a:lnTo>
                  <a:pt x="1361" y="22"/>
                </a:lnTo>
                <a:lnTo>
                  <a:pt x="1299" y="30"/>
                </a:lnTo>
                <a:lnTo>
                  <a:pt x="1277" y="161"/>
                </a:lnTo>
                <a:lnTo>
                  <a:pt x="1205" y="437"/>
                </a:lnTo>
                <a:lnTo>
                  <a:pt x="1216" y="543"/>
                </a:lnTo>
                <a:lnTo>
                  <a:pt x="1234" y="600"/>
                </a:lnTo>
                <a:lnTo>
                  <a:pt x="1011" y="794"/>
                </a:lnTo>
                <a:lnTo>
                  <a:pt x="934" y="762"/>
                </a:lnTo>
                <a:lnTo>
                  <a:pt x="893" y="733"/>
                </a:lnTo>
                <a:lnTo>
                  <a:pt x="827" y="810"/>
                </a:lnTo>
                <a:lnTo>
                  <a:pt x="682" y="827"/>
                </a:lnTo>
                <a:lnTo>
                  <a:pt x="625" y="864"/>
                </a:lnTo>
                <a:lnTo>
                  <a:pt x="629" y="968"/>
                </a:lnTo>
                <a:lnTo>
                  <a:pt x="403" y="974"/>
                </a:lnTo>
                <a:lnTo>
                  <a:pt x="341" y="1009"/>
                </a:lnTo>
                <a:lnTo>
                  <a:pt x="269" y="939"/>
                </a:lnTo>
                <a:lnTo>
                  <a:pt x="68" y="1049"/>
                </a:lnTo>
                <a:lnTo>
                  <a:pt x="55" y="1151"/>
                </a:lnTo>
                <a:lnTo>
                  <a:pt x="0" y="1215"/>
                </a:lnTo>
                <a:lnTo>
                  <a:pt x="22" y="1256"/>
                </a:lnTo>
                <a:lnTo>
                  <a:pt x="68" y="1280"/>
                </a:lnTo>
                <a:lnTo>
                  <a:pt x="180" y="1282"/>
                </a:lnTo>
                <a:lnTo>
                  <a:pt x="231" y="1242"/>
                </a:lnTo>
                <a:lnTo>
                  <a:pt x="282" y="1239"/>
                </a:lnTo>
                <a:lnTo>
                  <a:pt x="582" y="1424"/>
                </a:lnTo>
                <a:lnTo>
                  <a:pt x="856" y="1685"/>
                </a:lnTo>
                <a:lnTo>
                  <a:pt x="987" y="1722"/>
                </a:lnTo>
                <a:lnTo>
                  <a:pt x="1081" y="1738"/>
                </a:lnTo>
                <a:lnTo>
                  <a:pt x="1109" y="1787"/>
                </a:lnTo>
                <a:lnTo>
                  <a:pt x="1338" y="1781"/>
                </a:lnTo>
                <a:lnTo>
                  <a:pt x="1393" y="1832"/>
                </a:lnTo>
                <a:lnTo>
                  <a:pt x="1559" y="1738"/>
                </a:lnTo>
                <a:lnTo>
                  <a:pt x="1561" y="1671"/>
                </a:lnTo>
                <a:lnTo>
                  <a:pt x="1679" y="1623"/>
                </a:lnTo>
                <a:lnTo>
                  <a:pt x="1728" y="1665"/>
                </a:lnTo>
                <a:close/>
              </a:path>
            </a:pathLst>
          </a:custGeom>
          <a:solidFill>
            <a:srgbClr val="6D2579"/>
          </a:solidFill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174149" name="Group 69"/>
          <p:cNvGrpSpPr>
            <a:grpSpLocks/>
          </p:cNvGrpSpPr>
          <p:nvPr/>
        </p:nvGrpSpPr>
        <p:grpSpPr bwMode="auto">
          <a:xfrm>
            <a:off x="5164138" y="2227263"/>
            <a:ext cx="350837" cy="407987"/>
            <a:chOff x="3269" y="1399"/>
            <a:chExt cx="221" cy="257"/>
          </a:xfrm>
        </p:grpSpPr>
        <p:sp>
          <p:nvSpPr>
            <p:cNvPr id="174150" name="Freeform 70"/>
            <p:cNvSpPr>
              <a:spLocks noChangeAspect="1"/>
            </p:cNvSpPr>
            <p:nvPr/>
          </p:nvSpPr>
          <p:spPr bwMode="auto">
            <a:xfrm>
              <a:off x="3278" y="1399"/>
              <a:ext cx="212" cy="164"/>
            </a:xfrm>
            <a:custGeom>
              <a:avLst/>
              <a:gdLst>
                <a:gd name="T0" fmla="*/ 158 w 1336"/>
                <a:gd name="T1" fmla="*/ 120 h 1034"/>
                <a:gd name="T2" fmla="*/ 0 w 1336"/>
                <a:gd name="T3" fmla="*/ 278 h 1034"/>
                <a:gd name="T4" fmla="*/ 18 w 1336"/>
                <a:gd name="T5" fmla="*/ 336 h 1034"/>
                <a:gd name="T6" fmla="*/ 0 w 1336"/>
                <a:gd name="T7" fmla="*/ 387 h 1034"/>
                <a:gd name="T8" fmla="*/ 23 w 1336"/>
                <a:gd name="T9" fmla="*/ 428 h 1034"/>
                <a:gd name="T10" fmla="*/ 165 w 1336"/>
                <a:gd name="T11" fmla="*/ 425 h 1034"/>
                <a:gd name="T12" fmla="*/ 182 w 1336"/>
                <a:gd name="T13" fmla="*/ 474 h 1034"/>
                <a:gd name="T14" fmla="*/ 211 w 1336"/>
                <a:gd name="T15" fmla="*/ 468 h 1034"/>
                <a:gd name="T16" fmla="*/ 232 w 1336"/>
                <a:gd name="T17" fmla="*/ 443 h 1034"/>
                <a:gd name="T18" fmla="*/ 263 w 1336"/>
                <a:gd name="T19" fmla="*/ 436 h 1034"/>
                <a:gd name="T20" fmla="*/ 279 w 1336"/>
                <a:gd name="T21" fmla="*/ 445 h 1034"/>
                <a:gd name="T22" fmla="*/ 287 w 1336"/>
                <a:gd name="T23" fmla="*/ 474 h 1034"/>
                <a:gd name="T24" fmla="*/ 275 w 1336"/>
                <a:gd name="T25" fmla="*/ 497 h 1034"/>
                <a:gd name="T26" fmla="*/ 232 w 1336"/>
                <a:gd name="T27" fmla="*/ 512 h 1034"/>
                <a:gd name="T28" fmla="*/ 214 w 1336"/>
                <a:gd name="T29" fmla="*/ 541 h 1034"/>
                <a:gd name="T30" fmla="*/ 208 w 1336"/>
                <a:gd name="T31" fmla="*/ 595 h 1034"/>
                <a:gd name="T32" fmla="*/ 240 w 1336"/>
                <a:gd name="T33" fmla="*/ 620 h 1034"/>
                <a:gd name="T34" fmla="*/ 215 w 1336"/>
                <a:gd name="T35" fmla="*/ 717 h 1034"/>
                <a:gd name="T36" fmla="*/ 181 w 1336"/>
                <a:gd name="T37" fmla="*/ 760 h 1034"/>
                <a:gd name="T38" fmla="*/ 185 w 1336"/>
                <a:gd name="T39" fmla="*/ 790 h 1034"/>
                <a:gd name="T40" fmla="*/ 193 w 1336"/>
                <a:gd name="T41" fmla="*/ 806 h 1034"/>
                <a:gd name="T42" fmla="*/ 223 w 1336"/>
                <a:gd name="T43" fmla="*/ 799 h 1034"/>
                <a:gd name="T44" fmla="*/ 244 w 1336"/>
                <a:gd name="T45" fmla="*/ 771 h 1034"/>
                <a:gd name="T46" fmla="*/ 270 w 1336"/>
                <a:gd name="T47" fmla="*/ 737 h 1034"/>
                <a:gd name="T48" fmla="*/ 276 w 1336"/>
                <a:gd name="T49" fmla="*/ 810 h 1034"/>
                <a:gd name="T50" fmla="*/ 332 w 1336"/>
                <a:gd name="T51" fmla="*/ 785 h 1034"/>
                <a:gd name="T52" fmla="*/ 446 w 1336"/>
                <a:gd name="T53" fmla="*/ 785 h 1034"/>
                <a:gd name="T54" fmla="*/ 515 w 1336"/>
                <a:gd name="T55" fmla="*/ 852 h 1034"/>
                <a:gd name="T56" fmla="*/ 759 w 1336"/>
                <a:gd name="T57" fmla="*/ 861 h 1034"/>
                <a:gd name="T58" fmla="*/ 916 w 1336"/>
                <a:gd name="T59" fmla="*/ 998 h 1034"/>
                <a:gd name="T60" fmla="*/ 1084 w 1336"/>
                <a:gd name="T61" fmla="*/ 1034 h 1034"/>
                <a:gd name="T62" fmla="*/ 1273 w 1336"/>
                <a:gd name="T63" fmla="*/ 1022 h 1034"/>
                <a:gd name="T64" fmla="*/ 1336 w 1336"/>
                <a:gd name="T65" fmla="*/ 793 h 1034"/>
                <a:gd name="T66" fmla="*/ 1289 w 1336"/>
                <a:gd name="T67" fmla="*/ 735 h 1034"/>
                <a:gd name="T68" fmla="*/ 1275 w 1336"/>
                <a:gd name="T69" fmla="*/ 670 h 1034"/>
                <a:gd name="T70" fmla="*/ 1206 w 1336"/>
                <a:gd name="T71" fmla="*/ 589 h 1034"/>
                <a:gd name="T72" fmla="*/ 1207 w 1336"/>
                <a:gd name="T73" fmla="*/ 527 h 1034"/>
                <a:gd name="T74" fmla="*/ 1183 w 1336"/>
                <a:gd name="T75" fmla="*/ 521 h 1034"/>
                <a:gd name="T76" fmla="*/ 1185 w 1336"/>
                <a:gd name="T77" fmla="*/ 460 h 1034"/>
                <a:gd name="T78" fmla="*/ 1151 w 1336"/>
                <a:gd name="T79" fmla="*/ 451 h 1034"/>
                <a:gd name="T80" fmla="*/ 1145 w 1336"/>
                <a:gd name="T81" fmla="*/ 410 h 1034"/>
                <a:gd name="T82" fmla="*/ 1166 w 1336"/>
                <a:gd name="T83" fmla="*/ 392 h 1034"/>
                <a:gd name="T84" fmla="*/ 1151 w 1336"/>
                <a:gd name="T85" fmla="*/ 290 h 1034"/>
                <a:gd name="T86" fmla="*/ 1131 w 1336"/>
                <a:gd name="T87" fmla="*/ 7 h 1034"/>
                <a:gd name="T88" fmla="*/ 1122 w 1336"/>
                <a:gd name="T89" fmla="*/ 0 h 1034"/>
                <a:gd name="T90" fmla="*/ 844 w 1336"/>
                <a:gd name="T91" fmla="*/ 155 h 1034"/>
                <a:gd name="T92" fmla="*/ 632 w 1336"/>
                <a:gd name="T93" fmla="*/ 140 h 1034"/>
                <a:gd name="T94" fmla="*/ 513 w 1336"/>
                <a:gd name="T95" fmla="*/ 184 h 1034"/>
                <a:gd name="T96" fmla="*/ 427 w 1336"/>
                <a:gd name="T97" fmla="*/ 130 h 1034"/>
                <a:gd name="T98" fmla="*/ 399 w 1336"/>
                <a:gd name="T99" fmla="*/ 123 h 1034"/>
                <a:gd name="T100" fmla="*/ 319 w 1336"/>
                <a:gd name="T101" fmla="*/ 41 h 1034"/>
                <a:gd name="T102" fmla="*/ 238 w 1336"/>
                <a:gd name="T103" fmla="*/ 59 h 1034"/>
                <a:gd name="T104" fmla="*/ 158 w 1336"/>
                <a:gd name="T105" fmla="*/ 120 h 10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36" h="1034">
                  <a:moveTo>
                    <a:pt x="158" y="120"/>
                  </a:moveTo>
                  <a:lnTo>
                    <a:pt x="0" y="278"/>
                  </a:lnTo>
                  <a:lnTo>
                    <a:pt x="18" y="336"/>
                  </a:lnTo>
                  <a:lnTo>
                    <a:pt x="0" y="387"/>
                  </a:lnTo>
                  <a:lnTo>
                    <a:pt x="23" y="428"/>
                  </a:lnTo>
                  <a:lnTo>
                    <a:pt x="165" y="425"/>
                  </a:lnTo>
                  <a:lnTo>
                    <a:pt x="182" y="474"/>
                  </a:lnTo>
                  <a:lnTo>
                    <a:pt x="211" y="468"/>
                  </a:lnTo>
                  <a:lnTo>
                    <a:pt x="232" y="443"/>
                  </a:lnTo>
                  <a:lnTo>
                    <a:pt x="263" y="436"/>
                  </a:lnTo>
                  <a:lnTo>
                    <a:pt x="279" y="445"/>
                  </a:lnTo>
                  <a:lnTo>
                    <a:pt x="287" y="474"/>
                  </a:lnTo>
                  <a:lnTo>
                    <a:pt x="275" y="497"/>
                  </a:lnTo>
                  <a:lnTo>
                    <a:pt x="232" y="512"/>
                  </a:lnTo>
                  <a:lnTo>
                    <a:pt x="214" y="541"/>
                  </a:lnTo>
                  <a:lnTo>
                    <a:pt x="208" y="595"/>
                  </a:lnTo>
                  <a:lnTo>
                    <a:pt x="240" y="620"/>
                  </a:lnTo>
                  <a:lnTo>
                    <a:pt x="215" y="717"/>
                  </a:lnTo>
                  <a:lnTo>
                    <a:pt x="181" y="760"/>
                  </a:lnTo>
                  <a:lnTo>
                    <a:pt x="185" y="790"/>
                  </a:lnTo>
                  <a:lnTo>
                    <a:pt x="193" y="806"/>
                  </a:lnTo>
                  <a:lnTo>
                    <a:pt x="223" y="799"/>
                  </a:lnTo>
                  <a:lnTo>
                    <a:pt x="244" y="771"/>
                  </a:lnTo>
                  <a:lnTo>
                    <a:pt x="270" y="737"/>
                  </a:lnTo>
                  <a:lnTo>
                    <a:pt x="276" y="810"/>
                  </a:lnTo>
                  <a:lnTo>
                    <a:pt x="332" y="785"/>
                  </a:lnTo>
                  <a:lnTo>
                    <a:pt x="446" y="785"/>
                  </a:lnTo>
                  <a:lnTo>
                    <a:pt x="515" y="852"/>
                  </a:lnTo>
                  <a:lnTo>
                    <a:pt x="759" y="861"/>
                  </a:lnTo>
                  <a:lnTo>
                    <a:pt x="916" y="998"/>
                  </a:lnTo>
                  <a:lnTo>
                    <a:pt x="1084" y="1034"/>
                  </a:lnTo>
                  <a:lnTo>
                    <a:pt x="1273" y="1022"/>
                  </a:lnTo>
                  <a:lnTo>
                    <a:pt x="1336" y="793"/>
                  </a:lnTo>
                  <a:lnTo>
                    <a:pt x="1289" y="735"/>
                  </a:lnTo>
                  <a:lnTo>
                    <a:pt x="1275" y="670"/>
                  </a:lnTo>
                  <a:lnTo>
                    <a:pt x="1206" y="589"/>
                  </a:lnTo>
                  <a:lnTo>
                    <a:pt x="1207" y="527"/>
                  </a:lnTo>
                  <a:lnTo>
                    <a:pt x="1183" y="521"/>
                  </a:lnTo>
                  <a:lnTo>
                    <a:pt x="1185" y="460"/>
                  </a:lnTo>
                  <a:lnTo>
                    <a:pt x="1151" y="451"/>
                  </a:lnTo>
                  <a:lnTo>
                    <a:pt x="1145" y="410"/>
                  </a:lnTo>
                  <a:lnTo>
                    <a:pt x="1166" y="392"/>
                  </a:lnTo>
                  <a:lnTo>
                    <a:pt x="1151" y="290"/>
                  </a:lnTo>
                  <a:lnTo>
                    <a:pt x="1131" y="7"/>
                  </a:lnTo>
                  <a:lnTo>
                    <a:pt x="1122" y="0"/>
                  </a:lnTo>
                  <a:lnTo>
                    <a:pt x="844" y="155"/>
                  </a:lnTo>
                  <a:lnTo>
                    <a:pt x="632" y="140"/>
                  </a:lnTo>
                  <a:lnTo>
                    <a:pt x="513" y="184"/>
                  </a:lnTo>
                  <a:lnTo>
                    <a:pt x="427" y="130"/>
                  </a:lnTo>
                  <a:lnTo>
                    <a:pt x="399" y="123"/>
                  </a:lnTo>
                  <a:lnTo>
                    <a:pt x="319" y="41"/>
                  </a:lnTo>
                  <a:lnTo>
                    <a:pt x="238" y="59"/>
                  </a:lnTo>
                  <a:lnTo>
                    <a:pt x="158" y="120"/>
                  </a:lnTo>
                  <a:close/>
                </a:path>
              </a:pathLst>
            </a:custGeom>
            <a:solidFill>
              <a:srgbClr val="964B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74151" name="Freeform 71"/>
            <p:cNvSpPr>
              <a:spLocks noChangeAspect="1"/>
            </p:cNvSpPr>
            <p:nvPr/>
          </p:nvSpPr>
          <p:spPr bwMode="auto">
            <a:xfrm>
              <a:off x="3347" y="1556"/>
              <a:ext cx="100" cy="100"/>
            </a:xfrm>
            <a:custGeom>
              <a:avLst/>
              <a:gdLst>
                <a:gd name="T0" fmla="*/ 638 w 638"/>
                <a:gd name="T1" fmla="*/ 38 h 626"/>
                <a:gd name="T2" fmla="*/ 616 w 638"/>
                <a:gd name="T3" fmla="*/ 77 h 626"/>
                <a:gd name="T4" fmla="*/ 633 w 638"/>
                <a:gd name="T5" fmla="*/ 144 h 626"/>
                <a:gd name="T6" fmla="*/ 626 w 638"/>
                <a:gd name="T7" fmla="*/ 240 h 626"/>
                <a:gd name="T8" fmla="*/ 587 w 638"/>
                <a:gd name="T9" fmla="*/ 307 h 626"/>
                <a:gd name="T10" fmla="*/ 581 w 638"/>
                <a:gd name="T11" fmla="*/ 396 h 626"/>
                <a:gd name="T12" fmla="*/ 555 w 638"/>
                <a:gd name="T13" fmla="*/ 492 h 626"/>
                <a:gd name="T14" fmla="*/ 494 w 638"/>
                <a:gd name="T15" fmla="*/ 493 h 626"/>
                <a:gd name="T16" fmla="*/ 454 w 638"/>
                <a:gd name="T17" fmla="*/ 526 h 626"/>
                <a:gd name="T18" fmla="*/ 422 w 638"/>
                <a:gd name="T19" fmla="*/ 571 h 626"/>
                <a:gd name="T20" fmla="*/ 340 w 638"/>
                <a:gd name="T21" fmla="*/ 593 h 626"/>
                <a:gd name="T22" fmla="*/ 310 w 638"/>
                <a:gd name="T23" fmla="*/ 626 h 626"/>
                <a:gd name="T24" fmla="*/ 255 w 638"/>
                <a:gd name="T25" fmla="*/ 625 h 626"/>
                <a:gd name="T26" fmla="*/ 175 w 638"/>
                <a:gd name="T27" fmla="*/ 471 h 626"/>
                <a:gd name="T28" fmla="*/ 126 w 638"/>
                <a:gd name="T29" fmla="*/ 452 h 626"/>
                <a:gd name="T30" fmla="*/ 0 w 638"/>
                <a:gd name="T31" fmla="*/ 436 h 626"/>
                <a:gd name="T32" fmla="*/ 220 w 638"/>
                <a:gd name="T33" fmla="*/ 306 h 626"/>
                <a:gd name="T34" fmla="*/ 290 w 638"/>
                <a:gd name="T35" fmla="*/ 309 h 626"/>
                <a:gd name="T36" fmla="*/ 319 w 638"/>
                <a:gd name="T37" fmla="*/ 235 h 626"/>
                <a:gd name="T38" fmla="*/ 275 w 638"/>
                <a:gd name="T39" fmla="*/ 61 h 626"/>
                <a:gd name="T40" fmla="*/ 478 w 638"/>
                <a:gd name="T41" fmla="*/ 0 h 626"/>
                <a:gd name="T42" fmla="*/ 638 w 638"/>
                <a:gd name="T43" fmla="*/ 38 h 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38" h="626">
                  <a:moveTo>
                    <a:pt x="638" y="38"/>
                  </a:moveTo>
                  <a:lnTo>
                    <a:pt x="616" y="77"/>
                  </a:lnTo>
                  <a:lnTo>
                    <a:pt x="633" y="144"/>
                  </a:lnTo>
                  <a:lnTo>
                    <a:pt x="626" y="240"/>
                  </a:lnTo>
                  <a:lnTo>
                    <a:pt x="587" y="307"/>
                  </a:lnTo>
                  <a:lnTo>
                    <a:pt x="581" y="396"/>
                  </a:lnTo>
                  <a:lnTo>
                    <a:pt x="555" y="492"/>
                  </a:lnTo>
                  <a:lnTo>
                    <a:pt x="494" y="493"/>
                  </a:lnTo>
                  <a:lnTo>
                    <a:pt x="454" y="526"/>
                  </a:lnTo>
                  <a:lnTo>
                    <a:pt x="422" y="571"/>
                  </a:lnTo>
                  <a:lnTo>
                    <a:pt x="340" y="593"/>
                  </a:lnTo>
                  <a:lnTo>
                    <a:pt x="310" y="626"/>
                  </a:lnTo>
                  <a:lnTo>
                    <a:pt x="255" y="625"/>
                  </a:lnTo>
                  <a:lnTo>
                    <a:pt x="175" y="471"/>
                  </a:lnTo>
                  <a:lnTo>
                    <a:pt x="126" y="452"/>
                  </a:lnTo>
                  <a:lnTo>
                    <a:pt x="0" y="436"/>
                  </a:lnTo>
                  <a:lnTo>
                    <a:pt x="220" y="306"/>
                  </a:lnTo>
                  <a:lnTo>
                    <a:pt x="290" y="309"/>
                  </a:lnTo>
                  <a:lnTo>
                    <a:pt x="319" y="235"/>
                  </a:lnTo>
                  <a:lnTo>
                    <a:pt x="275" y="61"/>
                  </a:lnTo>
                  <a:lnTo>
                    <a:pt x="478" y="0"/>
                  </a:lnTo>
                  <a:lnTo>
                    <a:pt x="638" y="38"/>
                  </a:lnTo>
                  <a:close/>
                </a:path>
              </a:pathLst>
            </a:custGeom>
            <a:solidFill>
              <a:srgbClr val="964B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74152" name="Freeform 72"/>
            <p:cNvSpPr>
              <a:spLocks noChangeAspect="1"/>
            </p:cNvSpPr>
            <p:nvPr/>
          </p:nvSpPr>
          <p:spPr bwMode="auto">
            <a:xfrm>
              <a:off x="3269" y="1517"/>
              <a:ext cx="154" cy="114"/>
            </a:xfrm>
            <a:custGeom>
              <a:avLst/>
              <a:gdLst>
                <a:gd name="T0" fmla="*/ 243 w 975"/>
                <a:gd name="T1" fmla="*/ 24 h 722"/>
                <a:gd name="T2" fmla="*/ 251 w 975"/>
                <a:gd name="T3" fmla="*/ 59 h 722"/>
                <a:gd name="T4" fmla="*/ 280 w 975"/>
                <a:gd name="T5" fmla="*/ 58 h 722"/>
                <a:gd name="T6" fmla="*/ 330 w 975"/>
                <a:gd name="T7" fmla="*/ 0 h 722"/>
                <a:gd name="T8" fmla="*/ 341 w 975"/>
                <a:gd name="T9" fmla="*/ 63 h 722"/>
                <a:gd name="T10" fmla="*/ 389 w 975"/>
                <a:gd name="T11" fmla="*/ 42 h 722"/>
                <a:gd name="T12" fmla="*/ 505 w 975"/>
                <a:gd name="T13" fmla="*/ 42 h 722"/>
                <a:gd name="T14" fmla="*/ 580 w 975"/>
                <a:gd name="T15" fmla="*/ 111 h 722"/>
                <a:gd name="T16" fmla="*/ 818 w 975"/>
                <a:gd name="T17" fmla="*/ 117 h 722"/>
                <a:gd name="T18" fmla="*/ 975 w 975"/>
                <a:gd name="T19" fmla="*/ 253 h 722"/>
                <a:gd name="T20" fmla="*/ 769 w 975"/>
                <a:gd name="T21" fmla="*/ 313 h 722"/>
                <a:gd name="T22" fmla="*/ 814 w 975"/>
                <a:gd name="T23" fmla="*/ 485 h 722"/>
                <a:gd name="T24" fmla="*/ 786 w 975"/>
                <a:gd name="T25" fmla="*/ 559 h 722"/>
                <a:gd name="T26" fmla="*/ 715 w 975"/>
                <a:gd name="T27" fmla="*/ 559 h 722"/>
                <a:gd name="T28" fmla="*/ 493 w 975"/>
                <a:gd name="T29" fmla="*/ 688 h 722"/>
                <a:gd name="T30" fmla="*/ 170 w 975"/>
                <a:gd name="T31" fmla="*/ 722 h 722"/>
                <a:gd name="T32" fmla="*/ 0 w 975"/>
                <a:gd name="T33" fmla="*/ 684 h 722"/>
                <a:gd name="T34" fmla="*/ 54 w 975"/>
                <a:gd name="T35" fmla="*/ 579 h 722"/>
                <a:gd name="T36" fmla="*/ 60 w 975"/>
                <a:gd name="T37" fmla="*/ 500 h 722"/>
                <a:gd name="T38" fmla="*/ 40 w 975"/>
                <a:gd name="T39" fmla="*/ 452 h 722"/>
                <a:gd name="T40" fmla="*/ 176 w 975"/>
                <a:gd name="T41" fmla="*/ 156 h 722"/>
                <a:gd name="T42" fmla="*/ 243 w 975"/>
                <a:gd name="T43" fmla="*/ 24 h 7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75" h="722">
                  <a:moveTo>
                    <a:pt x="243" y="24"/>
                  </a:moveTo>
                  <a:lnTo>
                    <a:pt x="251" y="59"/>
                  </a:lnTo>
                  <a:lnTo>
                    <a:pt x="280" y="58"/>
                  </a:lnTo>
                  <a:lnTo>
                    <a:pt x="330" y="0"/>
                  </a:lnTo>
                  <a:lnTo>
                    <a:pt x="341" y="63"/>
                  </a:lnTo>
                  <a:lnTo>
                    <a:pt x="389" y="42"/>
                  </a:lnTo>
                  <a:lnTo>
                    <a:pt x="505" y="42"/>
                  </a:lnTo>
                  <a:lnTo>
                    <a:pt x="580" y="111"/>
                  </a:lnTo>
                  <a:lnTo>
                    <a:pt x="818" y="117"/>
                  </a:lnTo>
                  <a:lnTo>
                    <a:pt x="975" y="253"/>
                  </a:lnTo>
                  <a:lnTo>
                    <a:pt x="769" y="313"/>
                  </a:lnTo>
                  <a:lnTo>
                    <a:pt x="814" y="485"/>
                  </a:lnTo>
                  <a:lnTo>
                    <a:pt x="786" y="559"/>
                  </a:lnTo>
                  <a:lnTo>
                    <a:pt x="715" y="559"/>
                  </a:lnTo>
                  <a:lnTo>
                    <a:pt x="493" y="688"/>
                  </a:lnTo>
                  <a:lnTo>
                    <a:pt x="170" y="722"/>
                  </a:lnTo>
                  <a:lnTo>
                    <a:pt x="0" y="684"/>
                  </a:lnTo>
                  <a:lnTo>
                    <a:pt x="54" y="579"/>
                  </a:lnTo>
                  <a:lnTo>
                    <a:pt x="60" y="500"/>
                  </a:lnTo>
                  <a:lnTo>
                    <a:pt x="40" y="452"/>
                  </a:lnTo>
                  <a:lnTo>
                    <a:pt x="176" y="156"/>
                  </a:lnTo>
                  <a:lnTo>
                    <a:pt x="243" y="24"/>
                  </a:lnTo>
                  <a:close/>
                </a:path>
              </a:pathLst>
            </a:custGeom>
            <a:solidFill>
              <a:srgbClr val="964B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174153" name="Freeform 73"/>
          <p:cNvSpPr>
            <a:spLocks/>
          </p:cNvSpPr>
          <p:nvPr/>
        </p:nvSpPr>
        <p:spPr bwMode="auto">
          <a:xfrm>
            <a:off x="7394575" y="3635375"/>
            <a:ext cx="1204913" cy="968375"/>
          </a:xfrm>
          <a:custGeom>
            <a:avLst/>
            <a:gdLst>
              <a:gd name="T0" fmla="*/ 0 w 759"/>
              <a:gd name="T1" fmla="*/ 0 h 610"/>
              <a:gd name="T2" fmla="*/ 177 w 759"/>
              <a:gd name="T3" fmla="*/ 610 h 610"/>
              <a:gd name="T4" fmla="*/ 759 w 759"/>
              <a:gd name="T5" fmla="*/ 610 h 6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59" h="610">
                <a:moveTo>
                  <a:pt x="0" y="0"/>
                </a:moveTo>
                <a:lnTo>
                  <a:pt x="177" y="610"/>
                </a:lnTo>
                <a:lnTo>
                  <a:pt x="759" y="610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74154" name="Text Box 74"/>
          <p:cNvSpPr txBox="1">
            <a:spLocks noChangeArrowheads="1"/>
          </p:cNvSpPr>
          <p:nvPr/>
        </p:nvSpPr>
        <p:spPr bwMode="auto">
          <a:xfrm>
            <a:off x="7658100" y="4392613"/>
            <a:ext cx="1023938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900">
                <a:solidFill>
                  <a:srgbClr val="066168"/>
                </a:solidFill>
                <a:latin typeface="Verdana" pitchFamily="34" charset="0"/>
              </a:rPr>
              <a:t>Morada Nova</a:t>
            </a:r>
          </a:p>
        </p:txBody>
      </p:sp>
      <p:grpSp>
        <p:nvGrpSpPr>
          <p:cNvPr id="174155" name="Group 75"/>
          <p:cNvGrpSpPr>
            <a:grpSpLocks/>
          </p:cNvGrpSpPr>
          <p:nvPr/>
        </p:nvGrpSpPr>
        <p:grpSpPr bwMode="auto">
          <a:xfrm>
            <a:off x="911225" y="3457575"/>
            <a:ext cx="3600450" cy="2546350"/>
            <a:chOff x="383" y="2021"/>
            <a:chExt cx="2530" cy="1790"/>
          </a:xfrm>
        </p:grpSpPr>
        <p:pic>
          <p:nvPicPr>
            <p:cNvPr id="174156" name="Picture 76" descr="caixa foto_2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681">
              <a:off x="383" y="2021"/>
              <a:ext cx="2530" cy="179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74157" name="Rectangle 77" descr="Imagem5"/>
            <p:cNvSpPr>
              <a:spLocks noChangeArrowheads="1"/>
            </p:cNvSpPr>
            <p:nvPr/>
          </p:nvSpPr>
          <p:spPr bwMode="auto">
            <a:xfrm>
              <a:off x="547" y="2169"/>
              <a:ext cx="2206" cy="1476"/>
            </a:xfrm>
            <a:prstGeom prst="rect">
              <a:avLst/>
            </a:prstGeom>
            <a:blipFill dpi="0" rotWithShape="1">
              <a:blip r:embed="rId8"/>
              <a:srcRect/>
              <a:stretch>
                <a:fillRect/>
              </a:stretch>
            </a:blip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pic>
        <p:nvPicPr>
          <p:cNvPr id="174158" name="Picture 78" descr="996749_59950327"/>
          <p:cNvPicPr>
            <a:picLocks noChangeAspect="1"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89188" y="3284538"/>
            <a:ext cx="550862" cy="5318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74159" name="Rectangle 79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74160" name="Text Box 80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174161" name="Rectangle 81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74162" name="Rectangle 82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AGRICULTURA IRRIGADA</a:t>
            </a:r>
          </a:p>
        </p:txBody>
      </p:sp>
      <p:sp>
        <p:nvSpPr>
          <p:cNvPr id="174163" name="Freeform 83"/>
          <p:cNvSpPr>
            <a:spLocks noChangeAspect="1"/>
          </p:cNvSpPr>
          <p:nvPr/>
        </p:nvSpPr>
        <p:spPr bwMode="auto">
          <a:xfrm>
            <a:off x="6535738" y="1778000"/>
            <a:ext cx="193675" cy="174625"/>
          </a:xfrm>
          <a:custGeom>
            <a:avLst/>
            <a:gdLst>
              <a:gd name="T0" fmla="*/ 440 w 766"/>
              <a:gd name="T1" fmla="*/ 0 h 694"/>
              <a:gd name="T2" fmla="*/ 505 w 766"/>
              <a:gd name="T3" fmla="*/ 92 h 694"/>
              <a:gd name="T4" fmla="*/ 610 w 766"/>
              <a:gd name="T5" fmla="*/ 92 h 694"/>
              <a:gd name="T6" fmla="*/ 638 w 766"/>
              <a:gd name="T7" fmla="*/ 115 h 694"/>
              <a:gd name="T8" fmla="*/ 653 w 766"/>
              <a:gd name="T9" fmla="*/ 159 h 694"/>
              <a:gd name="T10" fmla="*/ 766 w 766"/>
              <a:gd name="T11" fmla="*/ 313 h 694"/>
              <a:gd name="T12" fmla="*/ 650 w 766"/>
              <a:gd name="T13" fmla="*/ 375 h 694"/>
              <a:gd name="T14" fmla="*/ 653 w 766"/>
              <a:gd name="T15" fmla="*/ 428 h 694"/>
              <a:gd name="T16" fmla="*/ 591 w 766"/>
              <a:gd name="T17" fmla="*/ 433 h 694"/>
              <a:gd name="T18" fmla="*/ 617 w 766"/>
              <a:gd name="T19" fmla="*/ 578 h 694"/>
              <a:gd name="T20" fmla="*/ 602 w 766"/>
              <a:gd name="T21" fmla="*/ 616 h 694"/>
              <a:gd name="T22" fmla="*/ 563 w 766"/>
              <a:gd name="T23" fmla="*/ 616 h 694"/>
              <a:gd name="T24" fmla="*/ 525 w 766"/>
              <a:gd name="T25" fmla="*/ 601 h 694"/>
              <a:gd name="T26" fmla="*/ 437 w 766"/>
              <a:gd name="T27" fmla="*/ 694 h 694"/>
              <a:gd name="T28" fmla="*/ 0 w 766"/>
              <a:gd name="T29" fmla="*/ 694 h 694"/>
              <a:gd name="T30" fmla="*/ 1 w 766"/>
              <a:gd name="T31" fmla="*/ 664 h 694"/>
              <a:gd name="T32" fmla="*/ 93 w 766"/>
              <a:gd name="T33" fmla="*/ 636 h 694"/>
              <a:gd name="T34" fmla="*/ 127 w 766"/>
              <a:gd name="T35" fmla="*/ 501 h 694"/>
              <a:gd name="T36" fmla="*/ 115 w 766"/>
              <a:gd name="T37" fmla="*/ 442 h 694"/>
              <a:gd name="T38" fmla="*/ 121 w 766"/>
              <a:gd name="T39" fmla="*/ 371 h 694"/>
              <a:gd name="T40" fmla="*/ 155 w 766"/>
              <a:gd name="T41" fmla="*/ 313 h 694"/>
              <a:gd name="T42" fmla="*/ 93 w 766"/>
              <a:gd name="T43" fmla="*/ 228 h 694"/>
              <a:gd name="T44" fmla="*/ 133 w 766"/>
              <a:gd name="T45" fmla="*/ 153 h 694"/>
              <a:gd name="T46" fmla="*/ 251 w 766"/>
              <a:gd name="T47" fmla="*/ 99 h 694"/>
              <a:gd name="T48" fmla="*/ 270 w 766"/>
              <a:gd name="T49" fmla="*/ 119 h 694"/>
              <a:gd name="T50" fmla="*/ 298 w 766"/>
              <a:gd name="T51" fmla="*/ 123 h 694"/>
              <a:gd name="T52" fmla="*/ 331 w 766"/>
              <a:gd name="T53" fmla="*/ 77 h 694"/>
              <a:gd name="T54" fmla="*/ 386 w 766"/>
              <a:gd name="T55" fmla="*/ 72 h 694"/>
              <a:gd name="T56" fmla="*/ 440 w 766"/>
              <a:gd name="T57" fmla="*/ 0 h 6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766" h="694">
                <a:moveTo>
                  <a:pt x="440" y="0"/>
                </a:moveTo>
                <a:lnTo>
                  <a:pt x="505" y="92"/>
                </a:lnTo>
                <a:lnTo>
                  <a:pt x="610" y="92"/>
                </a:lnTo>
                <a:lnTo>
                  <a:pt x="638" y="115"/>
                </a:lnTo>
                <a:lnTo>
                  <a:pt x="653" y="159"/>
                </a:lnTo>
                <a:lnTo>
                  <a:pt x="766" y="313"/>
                </a:lnTo>
                <a:lnTo>
                  <a:pt x="650" y="375"/>
                </a:lnTo>
                <a:lnTo>
                  <a:pt x="653" y="428"/>
                </a:lnTo>
                <a:lnTo>
                  <a:pt x="591" y="433"/>
                </a:lnTo>
                <a:lnTo>
                  <a:pt x="617" y="578"/>
                </a:lnTo>
                <a:lnTo>
                  <a:pt x="602" y="616"/>
                </a:lnTo>
                <a:lnTo>
                  <a:pt x="563" y="616"/>
                </a:lnTo>
                <a:lnTo>
                  <a:pt x="525" y="601"/>
                </a:lnTo>
                <a:lnTo>
                  <a:pt x="437" y="694"/>
                </a:lnTo>
                <a:lnTo>
                  <a:pt x="0" y="694"/>
                </a:lnTo>
                <a:lnTo>
                  <a:pt x="1" y="664"/>
                </a:lnTo>
                <a:lnTo>
                  <a:pt x="93" y="636"/>
                </a:lnTo>
                <a:lnTo>
                  <a:pt x="127" y="501"/>
                </a:lnTo>
                <a:lnTo>
                  <a:pt x="115" y="442"/>
                </a:lnTo>
                <a:lnTo>
                  <a:pt x="121" y="371"/>
                </a:lnTo>
                <a:lnTo>
                  <a:pt x="155" y="313"/>
                </a:lnTo>
                <a:lnTo>
                  <a:pt x="93" y="228"/>
                </a:lnTo>
                <a:lnTo>
                  <a:pt x="133" y="153"/>
                </a:lnTo>
                <a:lnTo>
                  <a:pt x="251" y="99"/>
                </a:lnTo>
                <a:lnTo>
                  <a:pt x="270" y="119"/>
                </a:lnTo>
                <a:lnTo>
                  <a:pt x="298" y="123"/>
                </a:lnTo>
                <a:lnTo>
                  <a:pt x="331" y="77"/>
                </a:lnTo>
                <a:lnTo>
                  <a:pt x="386" y="72"/>
                </a:lnTo>
                <a:lnTo>
                  <a:pt x="440" y="0"/>
                </a:lnTo>
                <a:close/>
              </a:path>
            </a:pathLst>
          </a:custGeom>
          <a:solidFill>
            <a:srgbClr val="07767E"/>
          </a:solidFill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74164" name="Freeform 84"/>
          <p:cNvSpPr>
            <a:spLocks/>
          </p:cNvSpPr>
          <p:nvPr/>
        </p:nvSpPr>
        <p:spPr bwMode="auto">
          <a:xfrm>
            <a:off x="4435475" y="766763"/>
            <a:ext cx="1881188" cy="736600"/>
          </a:xfrm>
          <a:custGeom>
            <a:avLst/>
            <a:gdLst>
              <a:gd name="T0" fmla="*/ 525 w 1047"/>
              <a:gd name="T1" fmla="*/ 464 h 464"/>
              <a:gd name="T2" fmla="*/ 181 w 1047"/>
              <a:gd name="T3" fmla="*/ 0 h 464"/>
              <a:gd name="T4" fmla="*/ 716 w 1047"/>
              <a:gd name="T5" fmla="*/ 0 h 464"/>
              <a:gd name="T6" fmla="*/ 1047 w 1047"/>
              <a:gd name="T7" fmla="*/ 0 h 4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047" h="464">
                <a:moveTo>
                  <a:pt x="525" y="464"/>
                </a:moveTo>
                <a:cubicBezTo>
                  <a:pt x="357" y="410"/>
                  <a:pt x="0" y="305"/>
                  <a:pt x="181" y="0"/>
                </a:cubicBezTo>
                <a:lnTo>
                  <a:pt x="716" y="0"/>
                </a:lnTo>
                <a:lnTo>
                  <a:pt x="1047" y="0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74165" name="Text Box 85"/>
          <p:cNvSpPr txBox="1">
            <a:spLocks noChangeArrowheads="1"/>
          </p:cNvSpPr>
          <p:nvPr/>
        </p:nvSpPr>
        <p:spPr bwMode="auto">
          <a:xfrm>
            <a:off x="4829175" y="776288"/>
            <a:ext cx="1690688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900" b="0">
                <a:solidFill>
                  <a:srgbClr val="066168"/>
                </a:solidFill>
                <a:latin typeface="Verdana" pitchFamily="34" charset="0"/>
              </a:rPr>
              <a:t>Área Irrigável: 12 mil ha</a:t>
            </a:r>
          </a:p>
        </p:txBody>
      </p:sp>
      <p:sp>
        <p:nvSpPr>
          <p:cNvPr id="174166" name="Text Box 86"/>
          <p:cNvSpPr txBox="1">
            <a:spLocks noChangeArrowheads="1"/>
          </p:cNvSpPr>
          <p:nvPr/>
        </p:nvSpPr>
        <p:spPr bwMode="auto">
          <a:xfrm>
            <a:off x="4829175" y="947738"/>
            <a:ext cx="1690688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900" b="0">
                <a:solidFill>
                  <a:srgbClr val="066168"/>
                </a:solidFill>
                <a:latin typeface="Verdana" pitchFamily="34" charset="0"/>
              </a:rPr>
              <a:t>Área disponível: 8 mil ha </a:t>
            </a:r>
          </a:p>
        </p:txBody>
      </p:sp>
      <p:pic>
        <p:nvPicPr>
          <p:cNvPr id="174167" name="Picture 87" descr="Logo ADECE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723" r="32237"/>
          <a:stretch>
            <a:fillRect/>
          </a:stretch>
        </p:blipFill>
        <p:spPr bwMode="auto">
          <a:xfrm>
            <a:off x="4772025" y="833438"/>
            <a:ext cx="136525" cy="1143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74168" name="Picture 88" descr="Logo ADECE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723" r="32237"/>
          <a:stretch>
            <a:fillRect/>
          </a:stretch>
        </p:blipFill>
        <p:spPr bwMode="auto">
          <a:xfrm>
            <a:off x="4772025" y="1004888"/>
            <a:ext cx="136525" cy="1143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74169" name="Group 89"/>
          <p:cNvGrpSpPr>
            <a:grpSpLocks/>
          </p:cNvGrpSpPr>
          <p:nvPr/>
        </p:nvGrpSpPr>
        <p:grpSpPr bwMode="auto">
          <a:xfrm>
            <a:off x="5368925" y="1304925"/>
            <a:ext cx="569913" cy="471488"/>
            <a:chOff x="3398" y="818"/>
            <a:chExt cx="359" cy="297"/>
          </a:xfrm>
        </p:grpSpPr>
        <p:sp>
          <p:nvSpPr>
            <p:cNvPr id="174170" name="Freeform 90"/>
            <p:cNvSpPr>
              <a:spLocks noChangeAspect="1"/>
            </p:cNvSpPr>
            <p:nvPr/>
          </p:nvSpPr>
          <p:spPr bwMode="auto">
            <a:xfrm>
              <a:off x="3398" y="892"/>
              <a:ext cx="256" cy="155"/>
            </a:xfrm>
            <a:custGeom>
              <a:avLst/>
              <a:gdLst>
                <a:gd name="T0" fmla="*/ 59 w 1622"/>
                <a:gd name="T1" fmla="*/ 463 h 981"/>
                <a:gd name="T2" fmla="*/ 95 w 1622"/>
                <a:gd name="T3" fmla="*/ 184 h 981"/>
                <a:gd name="T4" fmla="*/ 77 w 1622"/>
                <a:gd name="T5" fmla="*/ 155 h 981"/>
                <a:gd name="T6" fmla="*/ 45 w 1622"/>
                <a:gd name="T7" fmla="*/ 155 h 981"/>
                <a:gd name="T8" fmla="*/ 0 w 1622"/>
                <a:gd name="T9" fmla="*/ 88 h 981"/>
                <a:gd name="T10" fmla="*/ 41 w 1622"/>
                <a:gd name="T11" fmla="*/ 86 h 981"/>
                <a:gd name="T12" fmla="*/ 57 w 1622"/>
                <a:gd name="T13" fmla="*/ 65 h 981"/>
                <a:gd name="T14" fmla="*/ 110 w 1622"/>
                <a:gd name="T15" fmla="*/ 62 h 981"/>
                <a:gd name="T16" fmla="*/ 127 w 1622"/>
                <a:gd name="T17" fmla="*/ 74 h 981"/>
                <a:gd name="T18" fmla="*/ 154 w 1622"/>
                <a:gd name="T19" fmla="*/ 53 h 981"/>
                <a:gd name="T20" fmla="*/ 205 w 1622"/>
                <a:gd name="T21" fmla="*/ 51 h 981"/>
                <a:gd name="T22" fmla="*/ 281 w 1622"/>
                <a:gd name="T23" fmla="*/ 0 h 981"/>
                <a:gd name="T24" fmla="*/ 331 w 1622"/>
                <a:gd name="T25" fmla="*/ 51 h 981"/>
                <a:gd name="T26" fmla="*/ 471 w 1622"/>
                <a:gd name="T27" fmla="*/ 72 h 981"/>
                <a:gd name="T28" fmla="*/ 547 w 1622"/>
                <a:gd name="T29" fmla="*/ 96 h 981"/>
                <a:gd name="T30" fmla="*/ 667 w 1622"/>
                <a:gd name="T31" fmla="*/ 83 h 981"/>
                <a:gd name="T32" fmla="*/ 719 w 1622"/>
                <a:gd name="T33" fmla="*/ 31 h 981"/>
                <a:gd name="T34" fmla="*/ 952 w 1622"/>
                <a:gd name="T35" fmla="*/ 31 h 981"/>
                <a:gd name="T36" fmla="*/ 990 w 1622"/>
                <a:gd name="T37" fmla="*/ 49 h 981"/>
                <a:gd name="T38" fmla="*/ 1266 w 1622"/>
                <a:gd name="T39" fmla="*/ 34 h 981"/>
                <a:gd name="T40" fmla="*/ 1271 w 1622"/>
                <a:gd name="T41" fmla="*/ 91 h 981"/>
                <a:gd name="T42" fmla="*/ 1328 w 1622"/>
                <a:gd name="T43" fmla="*/ 196 h 981"/>
                <a:gd name="T44" fmla="*/ 1348 w 1622"/>
                <a:gd name="T45" fmla="*/ 243 h 981"/>
                <a:gd name="T46" fmla="*/ 1344 w 1622"/>
                <a:gd name="T47" fmla="*/ 355 h 981"/>
                <a:gd name="T48" fmla="*/ 1361 w 1622"/>
                <a:gd name="T49" fmla="*/ 388 h 981"/>
                <a:gd name="T50" fmla="*/ 1400 w 1622"/>
                <a:gd name="T51" fmla="*/ 395 h 981"/>
                <a:gd name="T52" fmla="*/ 1409 w 1622"/>
                <a:gd name="T53" fmla="*/ 379 h 981"/>
                <a:gd name="T54" fmla="*/ 1454 w 1622"/>
                <a:gd name="T55" fmla="*/ 374 h 981"/>
                <a:gd name="T56" fmla="*/ 1482 w 1622"/>
                <a:gd name="T57" fmla="*/ 381 h 981"/>
                <a:gd name="T58" fmla="*/ 1620 w 1622"/>
                <a:gd name="T59" fmla="*/ 545 h 981"/>
                <a:gd name="T60" fmla="*/ 1622 w 1622"/>
                <a:gd name="T61" fmla="*/ 650 h 981"/>
                <a:gd name="T62" fmla="*/ 1418 w 1622"/>
                <a:gd name="T63" fmla="*/ 515 h 981"/>
                <a:gd name="T64" fmla="*/ 1380 w 1622"/>
                <a:gd name="T65" fmla="*/ 529 h 981"/>
                <a:gd name="T66" fmla="*/ 1361 w 1622"/>
                <a:gd name="T67" fmla="*/ 545 h 981"/>
                <a:gd name="T68" fmla="*/ 1359 w 1622"/>
                <a:gd name="T69" fmla="*/ 585 h 981"/>
                <a:gd name="T70" fmla="*/ 1373 w 1622"/>
                <a:gd name="T71" fmla="*/ 633 h 981"/>
                <a:gd name="T72" fmla="*/ 1366 w 1622"/>
                <a:gd name="T73" fmla="*/ 655 h 981"/>
                <a:gd name="T74" fmla="*/ 1305 w 1622"/>
                <a:gd name="T75" fmla="*/ 674 h 981"/>
                <a:gd name="T76" fmla="*/ 1285 w 1622"/>
                <a:gd name="T77" fmla="*/ 676 h 981"/>
                <a:gd name="T78" fmla="*/ 1113 w 1622"/>
                <a:gd name="T79" fmla="*/ 816 h 981"/>
                <a:gd name="T80" fmla="*/ 1036 w 1622"/>
                <a:gd name="T81" fmla="*/ 859 h 981"/>
                <a:gd name="T82" fmla="*/ 980 w 1622"/>
                <a:gd name="T83" fmla="*/ 847 h 981"/>
                <a:gd name="T84" fmla="*/ 935 w 1622"/>
                <a:gd name="T85" fmla="*/ 776 h 981"/>
                <a:gd name="T86" fmla="*/ 810 w 1622"/>
                <a:gd name="T87" fmla="*/ 969 h 981"/>
                <a:gd name="T88" fmla="*/ 774 w 1622"/>
                <a:gd name="T89" fmla="*/ 962 h 981"/>
                <a:gd name="T90" fmla="*/ 755 w 1622"/>
                <a:gd name="T91" fmla="*/ 945 h 981"/>
                <a:gd name="T92" fmla="*/ 714 w 1622"/>
                <a:gd name="T93" fmla="*/ 952 h 981"/>
                <a:gd name="T94" fmla="*/ 688 w 1622"/>
                <a:gd name="T95" fmla="*/ 974 h 981"/>
                <a:gd name="T96" fmla="*/ 593 w 1622"/>
                <a:gd name="T97" fmla="*/ 981 h 981"/>
                <a:gd name="T98" fmla="*/ 576 w 1622"/>
                <a:gd name="T99" fmla="*/ 962 h 981"/>
                <a:gd name="T100" fmla="*/ 561 w 1622"/>
                <a:gd name="T101" fmla="*/ 824 h 981"/>
                <a:gd name="T102" fmla="*/ 486 w 1622"/>
                <a:gd name="T103" fmla="*/ 716 h 981"/>
                <a:gd name="T104" fmla="*/ 362 w 1622"/>
                <a:gd name="T105" fmla="*/ 693 h 981"/>
                <a:gd name="T106" fmla="*/ 278 w 1622"/>
                <a:gd name="T107" fmla="*/ 612 h 981"/>
                <a:gd name="T108" fmla="*/ 240 w 1622"/>
                <a:gd name="T109" fmla="*/ 605 h 981"/>
                <a:gd name="T110" fmla="*/ 59 w 1622"/>
                <a:gd name="T111" fmla="*/ 463 h 9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22" h="981">
                  <a:moveTo>
                    <a:pt x="59" y="463"/>
                  </a:moveTo>
                  <a:lnTo>
                    <a:pt x="95" y="184"/>
                  </a:lnTo>
                  <a:lnTo>
                    <a:pt x="77" y="155"/>
                  </a:lnTo>
                  <a:lnTo>
                    <a:pt x="45" y="155"/>
                  </a:lnTo>
                  <a:lnTo>
                    <a:pt x="0" y="88"/>
                  </a:lnTo>
                  <a:lnTo>
                    <a:pt x="41" y="86"/>
                  </a:lnTo>
                  <a:lnTo>
                    <a:pt x="57" y="65"/>
                  </a:lnTo>
                  <a:lnTo>
                    <a:pt x="110" y="62"/>
                  </a:lnTo>
                  <a:lnTo>
                    <a:pt x="127" y="74"/>
                  </a:lnTo>
                  <a:lnTo>
                    <a:pt x="154" y="53"/>
                  </a:lnTo>
                  <a:lnTo>
                    <a:pt x="205" y="51"/>
                  </a:lnTo>
                  <a:lnTo>
                    <a:pt x="281" y="0"/>
                  </a:lnTo>
                  <a:lnTo>
                    <a:pt x="331" y="51"/>
                  </a:lnTo>
                  <a:lnTo>
                    <a:pt x="471" y="72"/>
                  </a:lnTo>
                  <a:lnTo>
                    <a:pt x="547" y="96"/>
                  </a:lnTo>
                  <a:lnTo>
                    <a:pt x="667" y="83"/>
                  </a:lnTo>
                  <a:lnTo>
                    <a:pt x="719" y="31"/>
                  </a:lnTo>
                  <a:lnTo>
                    <a:pt x="952" y="31"/>
                  </a:lnTo>
                  <a:lnTo>
                    <a:pt x="990" y="49"/>
                  </a:lnTo>
                  <a:lnTo>
                    <a:pt x="1266" y="34"/>
                  </a:lnTo>
                  <a:lnTo>
                    <a:pt x="1271" y="91"/>
                  </a:lnTo>
                  <a:lnTo>
                    <a:pt x="1328" y="196"/>
                  </a:lnTo>
                  <a:lnTo>
                    <a:pt x="1348" y="243"/>
                  </a:lnTo>
                  <a:lnTo>
                    <a:pt x="1344" y="355"/>
                  </a:lnTo>
                  <a:lnTo>
                    <a:pt x="1361" y="388"/>
                  </a:lnTo>
                  <a:lnTo>
                    <a:pt x="1400" y="395"/>
                  </a:lnTo>
                  <a:lnTo>
                    <a:pt x="1409" y="379"/>
                  </a:lnTo>
                  <a:lnTo>
                    <a:pt x="1454" y="374"/>
                  </a:lnTo>
                  <a:lnTo>
                    <a:pt x="1482" y="381"/>
                  </a:lnTo>
                  <a:lnTo>
                    <a:pt x="1620" y="545"/>
                  </a:lnTo>
                  <a:lnTo>
                    <a:pt x="1622" y="650"/>
                  </a:lnTo>
                  <a:lnTo>
                    <a:pt x="1418" y="515"/>
                  </a:lnTo>
                  <a:lnTo>
                    <a:pt x="1380" y="529"/>
                  </a:lnTo>
                  <a:lnTo>
                    <a:pt x="1361" y="545"/>
                  </a:lnTo>
                  <a:lnTo>
                    <a:pt x="1359" y="585"/>
                  </a:lnTo>
                  <a:lnTo>
                    <a:pt x="1373" y="633"/>
                  </a:lnTo>
                  <a:lnTo>
                    <a:pt x="1366" y="655"/>
                  </a:lnTo>
                  <a:lnTo>
                    <a:pt x="1305" y="674"/>
                  </a:lnTo>
                  <a:lnTo>
                    <a:pt x="1285" y="676"/>
                  </a:lnTo>
                  <a:lnTo>
                    <a:pt x="1113" y="816"/>
                  </a:lnTo>
                  <a:lnTo>
                    <a:pt x="1036" y="859"/>
                  </a:lnTo>
                  <a:lnTo>
                    <a:pt x="980" y="847"/>
                  </a:lnTo>
                  <a:lnTo>
                    <a:pt x="935" y="776"/>
                  </a:lnTo>
                  <a:lnTo>
                    <a:pt x="810" y="969"/>
                  </a:lnTo>
                  <a:lnTo>
                    <a:pt x="774" y="962"/>
                  </a:lnTo>
                  <a:lnTo>
                    <a:pt x="755" y="945"/>
                  </a:lnTo>
                  <a:lnTo>
                    <a:pt x="714" y="952"/>
                  </a:lnTo>
                  <a:lnTo>
                    <a:pt x="688" y="974"/>
                  </a:lnTo>
                  <a:lnTo>
                    <a:pt x="593" y="981"/>
                  </a:lnTo>
                  <a:lnTo>
                    <a:pt x="576" y="962"/>
                  </a:lnTo>
                  <a:lnTo>
                    <a:pt x="561" y="824"/>
                  </a:lnTo>
                  <a:lnTo>
                    <a:pt x="486" y="716"/>
                  </a:lnTo>
                  <a:lnTo>
                    <a:pt x="362" y="693"/>
                  </a:lnTo>
                  <a:lnTo>
                    <a:pt x="278" y="612"/>
                  </a:lnTo>
                  <a:lnTo>
                    <a:pt x="240" y="605"/>
                  </a:lnTo>
                  <a:lnTo>
                    <a:pt x="59" y="463"/>
                  </a:lnTo>
                  <a:close/>
                </a:path>
              </a:pathLst>
            </a:custGeom>
            <a:solidFill>
              <a:srgbClr val="0C3213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74171" name="Freeform 91"/>
            <p:cNvSpPr>
              <a:spLocks noChangeAspect="1"/>
            </p:cNvSpPr>
            <p:nvPr/>
          </p:nvSpPr>
          <p:spPr bwMode="auto">
            <a:xfrm>
              <a:off x="3401" y="965"/>
              <a:ext cx="299" cy="142"/>
            </a:xfrm>
            <a:custGeom>
              <a:avLst/>
              <a:gdLst>
                <a:gd name="T0" fmla="*/ 0 w 1895"/>
                <a:gd name="T1" fmla="*/ 177 h 896"/>
                <a:gd name="T2" fmla="*/ 40 w 1895"/>
                <a:gd name="T3" fmla="*/ 0 h 896"/>
                <a:gd name="T4" fmla="*/ 222 w 1895"/>
                <a:gd name="T5" fmla="*/ 142 h 896"/>
                <a:gd name="T6" fmla="*/ 262 w 1895"/>
                <a:gd name="T7" fmla="*/ 148 h 896"/>
                <a:gd name="T8" fmla="*/ 342 w 1895"/>
                <a:gd name="T9" fmla="*/ 230 h 896"/>
                <a:gd name="T10" fmla="*/ 467 w 1895"/>
                <a:gd name="T11" fmla="*/ 252 h 896"/>
                <a:gd name="T12" fmla="*/ 545 w 1895"/>
                <a:gd name="T13" fmla="*/ 366 h 896"/>
                <a:gd name="T14" fmla="*/ 560 w 1895"/>
                <a:gd name="T15" fmla="*/ 502 h 896"/>
                <a:gd name="T16" fmla="*/ 577 w 1895"/>
                <a:gd name="T17" fmla="*/ 521 h 896"/>
                <a:gd name="T18" fmla="*/ 669 w 1895"/>
                <a:gd name="T19" fmla="*/ 512 h 896"/>
                <a:gd name="T20" fmla="*/ 695 w 1895"/>
                <a:gd name="T21" fmla="*/ 489 h 896"/>
                <a:gd name="T22" fmla="*/ 736 w 1895"/>
                <a:gd name="T23" fmla="*/ 483 h 896"/>
                <a:gd name="T24" fmla="*/ 754 w 1895"/>
                <a:gd name="T25" fmla="*/ 498 h 896"/>
                <a:gd name="T26" fmla="*/ 795 w 1895"/>
                <a:gd name="T27" fmla="*/ 506 h 896"/>
                <a:gd name="T28" fmla="*/ 916 w 1895"/>
                <a:gd name="T29" fmla="*/ 316 h 896"/>
                <a:gd name="T30" fmla="*/ 962 w 1895"/>
                <a:gd name="T31" fmla="*/ 384 h 896"/>
                <a:gd name="T32" fmla="*/ 1019 w 1895"/>
                <a:gd name="T33" fmla="*/ 395 h 896"/>
                <a:gd name="T34" fmla="*/ 1095 w 1895"/>
                <a:gd name="T35" fmla="*/ 353 h 896"/>
                <a:gd name="T36" fmla="*/ 1266 w 1895"/>
                <a:gd name="T37" fmla="*/ 212 h 896"/>
                <a:gd name="T38" fmla="*/ 1286 w 1895"/>
                <a:gd name="T39" fmla="*/ 211 h 896"/>
                <a:gd name="T40" fmla="*/ 1348 w 1895"/>
                <a:gd name="T41" fmla="*/ 192 h 896"/>
                <a:gd name="T42" fmla="*/ 1357 w 1895"/>
                <a:gd name="T43" fmla="*/ 171 h 896"/>
                <a:gd name="T44" fmla="*/ 1342 w 1895"/>
                <a:gd name="T45" fmla="*/ 127 h 896"/>
                <a:gd name="T46" fmla="*/ 1345 w 1895"/>
                <a:gd name="T47" fmla="*/ 82 h 896"/>
                <a:gd name="T48" fmla="*/ 1360 w 1895"/>
                <a:gd name="T49" fmla="*/ 67 h 896"/>
                <a:gd name="T50" fmla="*/ 1398 w 1895"/>
                <a:gd name="T51" fmla="*/ 53 h 896"/>
                <a:gd name="T52" fmla="*/ 1603 w 1895"/>
                <a:gd name="T53" fmla="*/ 185 h 896"/>
                <a:gd name="T54" fmla="*/ 1895 w 1895"/>
                <a:gd name="T55" fmla="*/ 573 h 896"/>
                <a:gd name="T56" fmla="*/ 1551 w 1895"/>
                <a:gd name="T57" fmla="*/ 497 h 896"/>
                <a:gd name="T58" fmla="*/ 1452 w 1895"/>
                <a:gd name="T59" fmla="*/ 499 h 896"/>
                <a:gd name="T60" fmla="*/ 1056 w 1895"/>
                <a:gd name="T61" fmla="*/ 839 h 896"/>
                <a:gd name="T62" fmla="*/ 1027 w 1895"/>
                <a:gd name="T63" fmla="*/ 834 h 896"/>
                <a:gd name="T64" fmla="*/ 889 w 1895"/>
                <a:gd name="T65" fmla="*/ 762 h 896"/>
                <a:gd name="T66" fmla="*/ 874 w 1895"/>
                <a:gd name="T67" fmla="*/ 769 h 896"/>
                <a:gd name="T68" fmla="*/ 870 w 1895"/>
                <a:gd name="T69" fmla="*/ 896 h 896"/>
                <a:gd name="T70" fmla="*/ 837 w 1895"/>
                <a:gd name="T71" fmla="*/ 893 h 896"/>
                <a:gd name="T72" fmla="*/ 794 w 1895"/>
                <a:gd name="T73" fmla="*/ 889 h 896"/>
                <a:gd name="T74" fmla="*/ 702 w 1895"/>
                <a:gd name="T75" fmla="*/ 829 h 896"/>
                <a:gd name="T76" fmla="*/ 637 w 1895"/>
                <a:gd name="T77" fmla="*/ 819 h 896"/>
                <a:gd name="T78" fmla="*/ 618 w 1895"/>
                <a:gd name="T79" fmla="*/ 845 h 896"/>
                <a:gd name="T80" fmla="*/ 594 w 1895"/>
                <a:gd name="T81" fmla="*/ 838 h 896"/>
                <a:gd name="T82" fmla="*/ 546 w 1895"/>
                <a:gd name="T83" fmla="*/ 789 h 896"/>
                <a:gd name="T84" fmla="*/ 460 w 1895"/>
                <a:gd name="T85" fmla="*/ 785 h 896"/>
                <a:gd name="T86" fmla="*/ 382 w 1895"/>
                <a:gd name="T87" fmla="*/ 660 h 896"/>
                <a:gd name="T88" fmla="*/ 338 w 1895"/>
                <a:gd name="T89" fmla="*/ 651 h 896"/>
                <a:gd name="T90" fmla="*/ 238 w 1895"/>
                <a:gd name="T91" fmla="*/ 462 h 896"/>
                <a:gd name="T92" fmla="*/ 205 w 1895"/>
                <a:gd name="T93" fmla="*/ 419 h 896"/>
                <a:gd name="T94" fmla="*/ 194 w 1895"/>
                <a:gd name="T95" fmla="*/ 307 h 896"/>
                <a:gd name="T96" fmla="*/ 98 w 1895"/>
                <a:gd name="T97" fmla="*/ 215 h 896"/>
                <a:gd name="T98" fmla="*/ 31 w 1895"/>
                <a:gd name="T99" fmla="*/ 206 h 896"/>
                <a:gd name="T100" fmla="*/ 0 w 1895"/>
                <a:gd name="T101" fmla="*/ 177 h 8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895" h="896">
                  <a:moveTo>
                    <a:pt x="0" y="177"/>
                  </a:moveTo>
                  <a:lnTo>
                    <a:pt x="40" y="0"/>
                  </a:lnTo>
                  <a:lnTo>
                    <a:pt x="222" y="142"/>
                  </a:lnTo>
                  <a:lnTo>
                    <a:pt x="262" y="148"/>
                  </a:lnTo>
                  <a:lnTo>
                    <a:pt x="342" y="230"/>
                  </a:lnTo>
                  <a:lnTo>
                    <a:pt x="467" y="252"/>
                  </a:lnTo>
                  <a:lnTo>
                    <a:pt x="545" y="366"/>
                  </a:lnTo>
                  <a:lnTo>
                    <a:pt x="560" y="502"/>
                  </a:lnTo>
                  <a:lnTo>
                    <a:pt x="577" y="521"/>
                  </a:lnTo>
                  <a:lnTo>
                    <a:pt x="669" y="512"/>
                  </a:lnTo>
                  <a:lnTo>
                    <a:pt x="695" y="489"/>
                  </a:lnTo>
                  <a:lnTo>
                    <a:pt x="736" y="483"/>
                  </a:lnTo>
                  <a:lnTo>
                    <a:pt x="754" y="498"/>
                  </a:lnTo>
                  <a:lnTo>
                    <a:pt x="795" y="506"/>
                  </a:lnTo>
                  <a:lnTo>
                    <a:pt x="916" y="316"/>
                  </a:lnTo>
                  <a:lnTo>
                    <a:pt x="962" y="384"/>
                  </a:lnTo>
                  <a:lnTo>
                    <a:pt x="1019" y="395"/>
                  </a:lnTo>
                  <a:lnTo>
                    <a:pt x="1095" y="353"/>
                  </a:lnTo>
                  <a:lnTo>
                    <a:pt x="1266" y="212"/>
                  </a:lnTo>
                  <a:lnTo>
                    <a:pt x="1286" y="211"/>
                  </a:lnTo>
                  <a:lnTo>
                    <a:pt x="1348" y="192"/>
                  </a:lnTo>
                  <a:lnTo>
                    <a:pt x="1357" y="171"/>
                  </a:lnTo>
                  <a:lnTo>
                    <a:pt x="1342" y="127"/>
                  </a:lnTo>
                  <a:lnTo>
                    <a:pt x="1345" y="82"/>
                  </a:lnTo>
                  <a:lnTo>
                    <a:pt x="1360" y="67"/>
                  </a:lnTo>
                  <a:lnTo>
                    <a:pt x="1398" y="53"/>
                  </a:lnTo>
                  <a:lnTo>
                    <a:pt x="1603" y="185"/>
                  </a:lnTo>
                  <a:lnTo>
                    <a:pt x="1895" y="573"/>
                  </a:lnTo>
                  <a:lnTo>
                    <a:pt x="1551" y="497"/>
                  </a:lnTo>
                  <a:lnTo>
                    <a:pt x="1452" y="499"/>
                  </a:lnTo>
                  <a:lnTo>
                    <a:pt x="1056" y="839"/>
                  </a:lnTo>
                  <a:lnTo>
                    <a:pt x="1027" y="834"/>
                  </a:lnTo>
                  <a:lnTo>
                    <a:pt x="889" y="762"/>
                  </a:lnTo>
                  <a:lnTo>
                    <a:pt x="874" y="769"/>
                  </a:lnTo>
                  <a:lnTo>
                    <a:pt x="870" y="896"/>
                  </a:lnTo>
                  <a:lnTo>
                    <a:pt x="837" y="893"/>
                  </a:lnTo>
                  <a:lnTo>
                    <a:pt x="794" y="889"/>
                  </a:lnTo>
                  <a:lnTo>
                    <a:pt x="702" y="829"/>
                  </a:lnTo>
                  <a:lnTo>
                    <a:pt x="637" y="819"/>
                  </a:lnTo>
                  <a:lnTo>
                    <a:pt x="618" y="845"/>
                  </a:lnTo>
                  <a:lnTo>
                    <a:pt x="594" y="838"/>
                  </a:lnTo>
                  <a:lnTo>
                    <a:pt x="546" y="789"/>
                  </a:lnTo>
                  <a:lnTo>
                    <a:pt x="460" y="785"/>
                  </a:lnTo>
                  <a:lnTo>
                    <a:pt x="382" y="660"/>
                  </a:lnTo>
                  <a:lnTo>
                    <a:pt x="338" y="651"/>
                  </a:lnTo>
                  <a:lnTo>
                    <a:pt x="238" y="462"/>
                  </a:lnTo>
                  <a:lnTo>
                    <a:pt x="205" y="419"/>
                  </a:lnTo>
                  <a:lnTo>
                    <a:pt x="194" y="307"/>
                  </a:lnTo>
                  <a:lnTo>
                    <a:pt x="98" y="215"/>
                  </a:lnTo>
                  <a:lnTo>
                    <a:pt x="31" y="206"/>
                  </a:lnTo>
                  <a:lnTo>
                    <a:pt x="0" y="177"/>
                  </a:lnTo>
                  <a:close/>
                </a:path>
              </a:pathLst>
            </a:custGeom>
            <a:solidFill>
              <a:srgbClr val="0C3213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74172" name="Freeform 92"/>
            <p:cNvSpPr>
              <a:spLocks noChangeAspect="1"/>
            </p:cNvSpPr>
            <p:nvPr/>
          </p:nvSpPr>
          <p:spPr bwMode="auto">
            <a:xfrm>
              <a:off x="3481" y="818"/>
              <a:ext cx="276" cy="297"/>
            </a:xfrm>
            <a:custGeom>
              <a:avLst/>
              <a:gdLst>
                <a:gd name="T0" fmla="*/ 0 w 1743"/>
                <a:gd name="T1" fmla="*/ 0 h 1879"/>
                <a:gd name="T2" fmla="*/ 711 w 1743"/>
                <a:gd name="T3" fmla="*/ 28 h 1879"/>
                <a:gd name="T4" fmla="*/ 836 w 1743"/>
                <a:gd name="T5" fmla="*/ 124 h 1879"/>
                <a:gd name="T6" fmla="*/ 876 w 1743"/>
                <a:gd name="T7" fmla="*/ 120 h 1879"/>
                <a:gd name="T8" fmla="*/ 899 w 1743"/>
                <a:gd name="T9" fmla="*/ 75 h 1879"/>
                <a:gd name="T10" fmla="*/ 933 w 1743"/>
                <a:gd name="T11" fmla="*/ 65 h 1879"/>
                <a:gd name="T12" fmla="*/ 1022 w 1743"/>
                <a:gd name="T13" fmla="*/ 73 h 1879"/>
                <a:gd name="T14" fmla="*/ 1071 w 1743"/>
                <a:gd name="T15" fmla="*/ 99 h 1879"/>
                <a:gd name="T16" fmla="*/ 1225 w 1743"/>
                <a:gd name="T17" fmla="*/ 145 h 1879"/>
                <a:gd name="T18" fmla="*/ 1378 w 1743"/>
                <a:gd name="T19" fmla="*/ 130 h 1879"/>
                <a:gd name="T20" fmla="*/ 1545 w 1743"/>
                <a:gd name="T21" fmla="*/ 168 h 1879"/>
                <a:gd name="T22" fmla="*/ 1605 w 1743"/>
                <a:gd name="T23" fmla="*/ 201 h 1879"/>
                <a:gd name="T24" fmla="*/ 1511 w 1743"/>
                <a:gd name="T25" fmla="*/ 476 h 1879"/>
                <a:gd name="T26" fmla="*/ 1495 w 1743"/>
                <a:gd name="T27" fmla="*/ 716 h 1879"/>
                <a:gd name="T28" fmla="*/ 1459 w 1743"/>
                <a:gd name="T29" fmla="*/ 786 h 1879"/>
                <a:gd name="T30" fmla="*/ 1499 w 1743"/>
                <a:gd name="T31" fmla="*/ 931 h 1879"/>
                <a:gd name="T32" fmla="*/ 1503 w 1743"/>
                <a:gd name="T33" fmla="*/ 968 h 1879"/>
                <a:gd name="T34" fmla="*/ 1477 w 1743"/>
                <a:gd name="T35" fmla="*/ 1007 h 1879"/>
                <a:gd name="T36" fmla="*/ 1449 w 1743"/>
                <a:gd name="T37" fmla="*/ 1031 h 1879"/>
                <a:gd name="T38" fmla="*/ 1430 w 1743"/>
                <a:gd name="T39" fmla="*/ 1273 h 1879"/>
                <a:gd name="T40" fmla="*/ 1461 w 1743"/>
                <a:gd name="T41" fmla="*/ 1314 h 1879"/>
                <a:gd name="T42" fmla="*/ 1449 w 1743"/>
                <a:gd name="T43" fmla="*/ 1361 h 1879"/>
                <a:gd name="T44" fmla="*/ 1417 w 1743"/>
                <a:gd name="T45" fmla="*/ 1400 h 1879"/>
                <a:gd name="T46" fmla="*/ 1415 w 1743"/>
                <a:gd name="T47" fmla="*/ 1454 h 1879"/>
                <a:gd name="T48" fmla="*/ 1435 w 1743"/>
                <a:gd name="T49" fmla="*/ 1504 h 1879"/>
                <a:gd name="T50" fmla="*/ 1529 w 1743"/>
                <a:gd name="T51" fmla="*/ 1577 h 1879"/>
                <a:gd name="T52" fmla="*/ 1618 w 1743"/>
                <a:gd name="T53" fmla="*/ 1608 h 1879"/>
                <a:gd name="T54" fmla="*/ 1743 w 1743"/>
                <a:gd name="T55" fmla="*/ 1717 h 1879"/>
                <a:gd name="T56" fmla="*/ 1659 w 1743"/>
                <a:gd name="T57" fmla="*/ 1879 h 1879"/>
                <a:gd name="T58" fmla="*/ 1090 w 1743"/>
                <a:gd name="T59" fmla="*/ 1121 h 1879"/>
                <a:gd name="T60" fmla="*/ 1085 w 1743"/>
                <a:gd name="T61" fmla="*/ 1010 h 1879"/>
                <a:gd name="T62" fmla="*/ 951 w 1743"/>
                <a:gd name="T63" fmla="*/ 856 h 1879"/>
                <a:gd name="T64" fmla="*/ 926 w 1743"/>
                <a:gd name="T65" fmla="*/ 845 h 1879"/>
                <a:gd name="T66" fmla="*/ 876 w 1743"/>
                <a:gd name="T67" fmla="*/ 849 h 1879"/>
                <a:gd name="T68" fmla="*/ 865 w 1743"/>
                <a:gd name="T69" fmla="*/ 864 h 1879"/>
                <a:gd name="T70" fmla="*/ 829 w 1743"/>
                <a:gd name="T71" fmla="*/ 858 h 1879"/>
                <a:gd name="T72" fmla="*/ 813 w 1743"/>
                <a:gd name="T73" fmla="*/ 827 h 1879"/>
                <a:gd name="T74" fmla="*/ 813 w 1743"/>
                <a:gd name="T75" fmla="*/ 796 h 1879"/>
                <a:gd name="T76" fmla="*/ 813 w 1743"/>
                <a:gd name="T77" fmla="*/ 711 h 1879"/>
                <a:gd name="T78" fmla="*/ 798 w 1743"/>
                <a:gd name="T79" fmla="*/ 674 h 1879"/>
                <a:gd name="T80" fmla="*/ 740 w 1743"/>
                <a:gd name="T81" fmla="*/ 569 h 1879"/>
                <a:gd name="T82" fmla="*/ 734 w 1743"/>
                <a:gd name="T83" fmla="*/ 502 h 1879"/>
                <a:gd name="T84" fmla="*/ 746 w 1743"/>
                <a:gd name="T85" fmla="*/ 502 h 1879"/>
                <a:gd name="T86" fmla="*/ 834 w 1743"/>
                <a:gd name="T87" fmla="*/ 335 h 1879"/>
                <a:gd name="T88" fmla="*/ 832 w 1743"/>
                <a:gd name="T89" fmla="*/ 307 h 1879"/>
                <a:gd name="T90" fmla="*/ 803 w 1743"/>
                <a:gd name="T91" fmla="*/ 273 h 1879"/>
                <a:gd name="T92" fmla="*/ 743 w 1743"/>
                <a:gd name="T93" fmla="*/ 273 h 1879"/>
                <a:gd name="T94" fmla="*/ 725 w 1743"/>
                <a:gd name="T95" fmla="*/ 255 h 1879"/>
                <a:gd name="T96" fmla="*/ 483 w 1743"/>
                <a:gd name="T97" fmla="*/ 232 h 1879"/>
                <a:gd name="T98" fmla="*/ 370 w 1743"/>
                <a:gd name="T99" fmla="*/ 239 h 1879"/>
                <a:gd name="T100" fmla="*/ 363 w 1743"/>
                <a:gd name="T101" fmla="*/ 254 h 1879"/>
                <a:gd name="T102" fmla="*/ 50 w 1743"/>
                <a:gd name="T103" fmla="*/ 232 h 1879"/>
                <a:gd name="T104" fmla="*/ 19 w 1743"/>
                <a:gd name="T105" fmla="*/ 153 h 1879"/>
                <a:gd name="T106" fmla="*/ 0 w 1743"/>
                <a:gd name="T107" fmla="*/ 0 h 1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743" h="1879">
                  <a:moveTo>
                    <a:pt x="0" y="0"/>
                  </a:moveTo>
                  <a:lnTo>
                    <a:pt x="711" y="28"/>
                  </a:lnTo>
                  <a:lnTo>
                    <a:pt x="836" y="124"/>
                  </a:lnTo>
                  <a:lnTo>
                    <a:pt x="876" y="120"/>
                  </a:lnTo>
                  <a:lnTo>
                    <a:pt x="899" y="75"/>
                  </a:lnTo>
                  <a:lnTo>
                    <a:pt x="933" y="65"/>
                  </a:lnTo>
                  <a:lnTo>
                    <a:pt x="1022" y="73"/>
                  </a:lnTo>
                  <a:lnTo>
                    <a:pt x="1071" y="99"/>
                  </a:lnTo>
                  <a:lnTo>
                    <a:pt x="1225" y="145"/>
                  </a:lnTo>
                  <a:lnTo>
                    <a:pt x="1378" y="130"/>
                  </a:lnTo>
                  <a:lnTo>
                    <a:pt x="1545" y="168"/>
                  </a:lnTo>
                  <a:lnTo>
                    <a:pt x="1605" y="201"/>
                  </a:lnTo>
                  <a:lnTo>
                    <a:pt x="1511" y="476"/>
                  </a:lnTo>
                  <a:lnTo>
                    <a:pt x="1495" y="716"/>
                  </a:lnTo>
                  <a:lnTo>
                    <a:pt x="1459" y="786"/>
                  </a:lnTo>
                  <a:lnTo>
                    <a:pt x="1499" y="931"/>
                  </a:lnTo>
                  <a:lnTo>
                    <a:pt x="1503" y="968"/>
                  </a:lnTo>
                  <a:lnTo>
                    <a:pt x="1477" y="1007"/>
                  </a:lnTo>
                  <a:lnTo>
                    <a:pt x="1449" y="1031"/>
                  </a:lnTo>
                  <a:lnTo>
                    <a:pt x="1430" y="1273"/>
                  </a:lnTo>
                  <a:lnTo>
                    <a:pt x="1461" y="1314"/>
                  </a:lnTo>
                  <a:lnTo>
                    <a:pt x="1449" y="1361"/>
                  </a:lnTo>
                  <a:lnTo>
                    <a:pt x="1417" y="1400"/>
                  </a:lnTo>
                  <a:lnTo>
                    <a:pt x="1415" y="1454"/>
                  </a:lnTo>
                  <a:lnTo>
                    <a:pt x="1435" y="1504"/>
                  </a:lnTo>
                  <a:lnTo>
                    <a:pt x="1529" y="1577"/>
                  </a:lnTo>
                  <a:lnTo>
                    <a:pt x="1618" y="1608"/>
                  </a:lnTo>
                  <a:lnTo>
                    <a:pt x="1743" y="1717"/>
                  </a:lnTo>
                  <a:lnTo>
                    <a:pt x="1659" y="1879"/>
                  </a:lnTo>
                  <a:lnTo>
                    <a:pt x="1090" y="1121"/>
                  </a:lnTo>
                  <a:lnTo>
                    <a:pt x="1085" y="1010"/>
                  </a:lnTo>
                  <a:lnTo>
                    <a:pt x="951" y="856"/>
                  </a:lnTo>
                  <a:lnTo>
                    <a:pt x="926" y="845"/>
                  </a:lnTo>
                  <a:lnTo>
                    <a:pt x="876" y="849"/>
                  </a:lnTo>
                  <a:lnTo>
                    <a:pt x="865" y="864"/>
                  </a:lnTo>
                  <a:lnTo>
                    <a:pt x="829" y="858"/>
                  </a:lnTo>
                  <a:lnTo>
                    <a:pt x="813" y="827"/>
                  </a:lnTo>
                  <a:lnTo>
                    <a:pt x="813" y="796"/>
                  </a:lnTo>
                  <a:lnTo>
                    <a:pt x="813" y="711"/>
                  </a:lnTo>
                  <a:lnTo>
                    <a:pt x="798" y="674"/>
                  </a:lnTo>
                  <a:lnTo>
                    <a:pt x="740" y="569"/>
                  </a:lnTo>
                  <a:lnTo>
                    <a:pt x="734" y="502"/>
                  </a:lnTo>
                  <a:lnTo>
                    <a:pt x="746" y="502"/>
                  </a:lnTo>
                  <a:lnTo>
                    <a:pt x="834" y="335"/>
                  </a:lnTo>
                  <a:lnTo>
                    <a:pt x="832" y="307"/>
                  </a:lnTo>
                  <a:lnTo>
                    <a:pt x="803" y="273"/>
                  </a:lnTo>
                  <a:lnTo>
                    <a:pt x="743" y="273"/>
                  </a:lnTo>
                  <a:lnTo>
                    <a:pt x="725" y="255"/>
                  </a:lnTo>
                  <a:lnTo>
                    <a:pt x="483" y="232"/>
                  </a:lnTo>
                  <a:lnTo>
                    <a:pt x="370" y="239"/>
                  </a:lnTo>
                  <a:lnTo>
                    <a:pt x="363" y="254"/>
                  </a:lnTo>
                  <a:lnTo>
                    <a:pt x="50" y="232"/>
                  </a:lnTo>
                  <a:lnTo>
                    <a:pt x="19" y="1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C3213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174173" name="Freeform 93"/>
          <p:cNvSpPr>
            <a:spLocks noChangeAspect="1"/>
          </p:cNvSpPr>
          <p:nvPr/>
        </p:nvSpPr>
        <p:spPr bwMode="auto">
          <a:xfrm>
            <a:off x="7308850" y="2997200"/>
            <a:ext cx="611188" cy="452438"/>
          </a:xfrm>
          <a:custGeom>
            <a:avLst/>
            <a:gdLst>
              <a:gd name="T0" fmla="*/ 959 w 2427"/>
              <a:gd name="T1" fmla="*/ 1420 h 1804"/>
              <a:gd name="T2" fmla="*/ 964 w 2427"/>
              <a:gd name="T3" fmla="*/ 1403 h 1804"/>
              <a:gd name="T4" fmla="*/ 760 w 2427"/>
              <a:gd name="T5" fmla="*/ 1071 h 1804"/>
              <a:gd name="T6" fmla="*/ 702 w 2427"/>
              <a:gd name="T7" fmla="*/ 1071 h 1804"/>
              <a:gd name="T8" fmla="*/ 599 w 2427"/>
              <a:gd name="T9" fmla="*/ 996 h 1804"/>
              <a:gd name="T10" fmla="*/ 497 w 2427"/>
              <a:gd name="T11" fmla="*/ 994 h 1804"/>
              <a:gd name="T12" fmla="*/ 399 w 2427"/>
              <a:gd name="T13" fmla="*/ 956 h 1804"/>
              <a:gd name="T14" fmla="*/ 167 w 2427"/>
              <a:gd name="T15" fmla="*/ 994 h 1804"/>
              <a:gd name="T16" fmla="*/ 142 w 2427"/>
              <a:gd name="T17" fmla="*/ 983 h 1804"/>
              <a:gd name="T18" fmla="*/ 121 w 2427"/>
              <a:gd name="T19" fmla="*/ 913 h 1804"/>
              <a:gd name="T20" fmla="*/ 0 w 2427"/>
              <a:gd name="T21" fmla="*/ 835 h 1804"/>
              <a:gd name="T22" fmla="*/ 391 w 2427"/>
              <a:gd name="T23" fmla="*/ 451 h 1804"/>
              <a:gd name="T24" fmla="*/ 515 w 2427"/>
              <a:gd name="T25" fmla="*/ 307 h 1804"/>
              <a:gd name="T26" fmla="*/ 576 w 2427"/>
              <a:gd name="T27" fmla="*/ 310 h 1804"/>
              <a:gd name="T28" fmla="*/ 599 w 2427"/>
              <a:gd name="T29" fmla="*/ 329 h 1804"/>
              <a:gd name="T30" fmla="*/ 625 w 2427"/>
              <a:gd name="T31" fmla="*/ 335 h 1804"/>
              <a:gd name="T32" fmla="*/ 939 w 2427"/>
              <a:gd name="T33" fmla="*/ 0 h 1804"/>
              <a:gd name="T34" fmla="*/ 1078 w 2427"/>
              <a:gd name="T35" fmla="*/ 123 h 1804"/>
              <a:gd name="T36" fmla="*/ 1237 w 2427"/>
              <a:gd name="T37" fmla="*/ 307 h 1804"/>
              <a:gd name="T38" fmla="*/ 1413 w 2427"/>
              <a:gd name="T39" fmla="*/ 434 h 1804"/>
              <a:gd name="T40" fmla="*/ 1442 w 2427"/>
              <a:gd name="T41" fmla="*/ 532 h 1804"/>
              <a:gd name="T42" fmla="*/ 1582 w 2427"/>
              <a:gd name="T43" fmla="*/ 688 h 1804"/>
              <a:gd name="T44" fmla="*/ 1524 w 2427"/>
              <a:gd name="T45" fmla="*/ 802 h 1804"/>
              <a:gd name="T46" fmla="*/ 1608 w 2427"/>
              <a:gd name="T47" fmla="*/ 918 h 1804"/>
              <a:gd name="T48" fmla="*/ 2138 w 2427"/>
              <a:gd name="T49" fmla="*/ 857 h 1804"/>
              <a:gd name="T50" fmla="*/ 2196 w 2427"/>
              <a:gd name="T51" fmla="*/ 931 h 1804"/>
              <a:gd name="T52" fmla="*/ 2176 w 2427"/>
              <a:gd name="T53" fmla="*/ 1022 h 1804"/>
              <a:gd name="T54" fmla="*/ 2120 w 2427"/>
              <a:gd name="T55" fmla="*/ 1114 h 1804"/>
              <a:gd name="T56" fmla="*/ 2122 w 2427"/>
              <a:gd name="T57" fmla="*/ 1174 h 1804"/>
              <a:gd name="T58" fmla="*/ 2180 w 2427"/>
              <a:gd name="T59" fmla="*/ 1251 h 1804"/>
              <a:gd name="T60" fmla="*/ 2427 w 2427"/>
              <a:gd name="T61" fmla="*/ 1446 h 1804"/>
              <a:gd name="T62" fmla="*/ 2369 w 2427"/>
              <a:gd name="T63" fmla="*/ 1489 h 1804"/>
              <a:gd name="T64" fmla="*/ 2337 w 2427"/>
              <a:gd name="T65" fmla="*/ 1489 h 1804"/>
              <a:gd name="T66" fmla="*/ 2285 w 2427"/>
              <a:gd name="T67" fmla="*/ 1438 h 1804"/>
              <a:gd name="T68" fmla="*/ 2242 w 2427"/>
              <a:gd name="T69" fmla="*/ 1440 h 1804"/>
              <a:gd name="T70" fmla="*/ 2219 w 2427"/>
              <a:gd name="T71" fmla="*/ 1453 h 1804"/>
              <a:gd name="T72" fmla="*/ 2178 w 2427"/>
              <a:gd name="T73" fmla="*/ 1446 h 1804"/>
              <a:gd name="T74" fmla="*/ 2150 w 2427"/>
              <a:gd name="T75" fmla="*/ 1395 h 1804"/>
              <a:gd name="T76" fmla="*/ 2112 w 2427"/>
              <a:gd name="T77" fmla="*/ 1443 h 1804"/>
              <a:gd name="T78" fmla="*/ 2067 w 2427"/>
              <a:gd name="T79" fmla="*/ 1468 h 1804"/>
              <a:gd name="T80" fmla="*/ 2013 w 2427"/>
              <a:gd name="T81" fmla="*/ 1517 h 1804"/>
              <a:gd name="T82" fmla="*/ 1856 w 2427"/>
              <a:gd name="T83" fmla="*/ 1534 h 1804"/>
              <a:gd name="T84" fmla="*/ 1678 w 2427"/>
              <a:gd name="T85" fmla="*/ 1599 h 1804"/>
              <a:gd name="T86" fmla="*/ 1573 w 2427"/>
              <a:gd name="T87" fmla="*/ 1728 h 1804"/>
              <a:gd name="T88" fmla="*/ 1515 w 2427"/>
              <a:gd name="T89" fmla="*/ 1804 h 1804"/>
              <a:gd name="T90" fmla="*/ 1446 w 2427"/>
              <a:gd name="T91" fmla="*/ 1753 h 1804"/>
              <a:gd name="T92" fmla="*/ 1082 w 2427"/>
              <a:gd name="T93" fmla="*/ 1445 h 1804"/>
              <a:gd name="T94" fmla="*/ 1028 w 2427"/>
              <a:gd name="T95" fmla="*/ 1408 h 1804"/>
              <a:gd name="T96" fmla="*/ 959 w 2427"/>
              <a:gd name="T97" fmla="*/ 1420 h 18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427" h="1804">
                <a:moveTo>
                  <a:pt x="959" y="1420"/>
                </a:moveTo>
                <a:lnTo>
                  <a:pt x="964" y="1403"/>
                </a:lnTo>
                <a:lnTo>
                  <a:pt x="760" y="1071"/>
                </a:lnTo>
                <a:lnTo>
                  <a:pt x="702" y="1071"/>
                </a:lnTo>
                <a:lnTo>
                  <a:pt x="599" y="996"/>
                </a:lnTo>
                <a:lnTo>
                  <a:pt x="497" y="994"/>
                </a:lnTo>
                <a:lnTo>
                  <a:pt x="399" y="956"/>
                </a:lnTo>
                <a:lnTo>
                  <a:pt x="167" y="994"/>
                </a:lnTo>
                <a:lnTo>
                  <a:pt x="142" y="983"/>
                </a:lnTo>
                <a:lnTo>
                  <a:pt x="121" y="913"/>
                </a:lnTo>
                <a:lnTo>
                  <a:pt x="0" y="835"/>
                </a:lnTo>
                <a:lnTo>
                  <a:pt x="391" y="451"/>
                </a:lnTo>
                <a:lnTo>
                  <a:pt x="515" y="307"/>
                </a:lnTo>
                <a:lnTo>
                  <a:pt x="576" y="310"/>
                </a:lnTo>
                <a:lnTo>
                  <a:pt x="599" y="329"/>
                </a:lnTo>
                <a:lnTo>
                  <a:pt x="625" y="335"/>
                </a:lnTo>
                <a:lnTo>
                  <a:pt x="939" y="0"/>
                </a:lnTo>
                <a:lnTo>
                  <a:pt x="1078" y="123"/>
                </a:lnTo>
                <a:lnTo>
                  <a:pt x="1237" y="307"/>
                </a:lnTo>
                <a:lnTo>
                  <a:pt x="1413" y="434"/>
                </a:lnTo>
                <a:lnTo>
                  <a:pt x="1442" y="532"/>
                </a:lnTo>
                <a:lnTo>
                  <a:pt x="1582" y="688"/>
                </a:lnTo>
                <a:lnTo>
                  <a:pt x="1524" y="802"/>
                </a:lnTo>
                <a:lnTo>
                  <a:pt x="1608" y="918"/>
                </a:lnTo>
                <a:lnTo>
                  <a:pt x="2138" y="857"/>
                </a:lnTo>
                <a:lnTo>
                  <a:pt x="2196" y="931"/>
                </a:lnTo>
                <a:lnTo>
                  <a:pt x="2176" y="1022"/>
                </a:lnTo>
                <a:lnTo>
                  <a:pt x="2120" y="1114"/>
                </a:lnTo>
                <a:lnTo>
                  <a:pt x="2122" y="1174"/>
                </a:lnTo>
                <a:lnTo>
                  <a:pt x="2180" y="1251"/>
                </a:lnTo>
                <a:lnTo>
                  <a:pt x="2427" y="1446"/>
                </a:lnTo>
                <a:lnTo>
                  <a:pt x="2369" y="1489"/>
                </a:lnTo>
                <a:lnTo>
                  <a:pt x="2337" y="1489"/>
                </a:lnTo>
                <a:lnTo>
                  <a:pt x="2285" y="1438"/>
                </a:lnTo>
                <a:lnTo>
                  <a:pt x="2242" y="1440"/>
                </a:lnTo>
                <a:lnTo>
                  <a:pt x="2219" y="1453"/>
                </a:lnTo>
                <a:lnTo>
                  <a:pt x="2178" y="1446"/>
                </a:lnTo>
                <a:lnTo>
                  <a:pt x="2150" y="1395"/>
                </a:lnTo>
                <a:lnTo>
                  <a:pt x="2112" y="1443"/>
                </a:lnTo>
                <a:lnTo>
                  <a:pt x="2067" y="1468"/>
                </a:lnTo>
                <a:lnTo>
                  <a:pt x="2013" y="1517"/>
                </a:lnTo>
                <a:lnTo>
                  <a:pt x="1856" y="1534"/>
                </a:lnTo>
                <a:lnTo>
                  <a:pt x="1678" y="1599"/>
                </a:lnTo>
                <a:lnTo>
                  <a:pt x="1573" y="1728"/>
                </a:lnTo>
                <a:lnTo>
                  <a:pt x="1515" y="1804"/>
                </a:lnTo>
                <a:lnTo>
                  <a:pt x="1446" y="1753"/>
                </a:lnTo>
                <a:lnTo>
                  <a:pt x="1082" y="1445"/>
                </a:lnTo>
                <a:lnTo>
                  <a:pt x="1028" y="1408"/>
                </a:lnTo>
                <a:lnTo>
                  <a:pt x="959" y="1420"/>
                </a:lnTo>
                <a:close/>
              </a:path>
            </a:pathLst>
          </a:custGeom>
          <a:solidFill>
            <a:srgbClr val="800000"/>
          </a:solidFill>
          <a:ln w="19050" cmpd="sng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pt-BR"/>
          </a:p>
        </p:txBody>
      </p:sp>
      <p:sp>
        <p:nvSpPr>
          <p:cNvPr id="174174" name="Freeform 94"/>
          <p:cNvSpPr>
            <a:spLocks/>
          </p:cNvSpPr>
          <p:nvPr/>
        </p:nvSpPr>
        <p:spPr bwMode="auto">
          <a:xfrm>
            <a:off x="5076825" y="2840038"/>
            <a:ext cx="2555875" cy="366712"/>
          </a:xfrm>
          <a:custGeom>
            <a:avLst/>
            <a:gdLst>
              <a:gd name="T0" fmla="*/ 1610 w 1610"/>
              <a:gd name="T1" fmla="*/ 231 h 231"/>
              <a:gd name="T2" fmla="*/ 1227 w 1610"/>
              <a:gd name="T3" fmla="*/ 0 h 231"/>
              <a:gd name="T4" fmla="*/ 0 w 1610"/>
              <a:gd name="T5" fmla="*/ 0 h 2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10" h="231">
                <a:moveTo>
                  <a:pt x="1610" y="231"/>
                </a:moveTo>
                <a:cubicBezTo>
                  <a:pt x="1457" y="136"/>
                  <a:pt x="1478" y="156"/>
                  <a:pt x="1227" y="0"/>
                </a:cubicBezTo>
                <a:lnTo>
                  <a:pt x="0" y="0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74175" name="Freeform 95"/>
          <p:cNvSpPr>
            <a:spLocks noChangeAspect="1"/>
          </p:cNvSpPr>
          <p:nvPr/>
        </p:nvSpPr>
        <p:spPr bwMode="auto">
          <a:xfrm>
            <a:off x="7180263" y="2119313"/>
            <a:ext cx="217487" cy="174625"/>
          </a:xfrm>
          <a:custGeom>
            <a:avLst/>
            <a:gdLst>
              <a:gd name="T0" fmla="*/ 525 w 926"/>
              <a:gd name="T1" fmla="*/ 750 h 750"/>
              <a:gd name="T2" fmla="*/ 461 w 926"/>
              <a:gd name="T3" fmla="*/ 649 h 750"/>
              <a:gd name="T4" fmla="*/ 339 w 926"/>
              <a:gd name="T5" fmla="*/ 570 h 750"/>
              <a:gd name="T6" fmla="*/ 315 w 926"/>
              <a:gd name="T7" fmla="*/ 543 h 750"/>
              <a:gd name="T8" fmla="*/ 280 w 926"/>
              <a:gd name="T9" fmla="*/ 544 h 750"/>
              <a:gd name="T10" fmla="*/ 270 w 926"/>
              <a:gd name="T11" fmla="*/ 570 h 750"/>
              <a:gd name="T12" fmla="*/ 253 w 926"/>
              <a:gd name="T13" fmla="*/ 566 h 750"/>
              <a:gd name="T14" fmla="*/ 0 w 926"/>
              <a:gd name="T15" fmla="*/ 354 h 750"/>
              <a:gd name="T16" fmla="*/ 148 w 926"/>
              <a:gd name="T17" fmla="*/ 198 h 750"/>
              <a:gd name="T18" fmla="*/ 156 w 926"/>
              <a:gd name="T19" fmla="*/ 158 h 750"/>
              <a:gd name="T20" fmla="*/ 92 w 926"/>
              <a:gd name="T21" fmla="*/ 106 h 750"/>
              <a:gd name="T22" fmla="*/ 96 w 926"/>
              <a:gd name="T23" fmla="*/ 42 h 750"/>
              <a:gd name="T24" fmla="*/ 186 w 926"/>
              <a:gd name="T25" fmla="*/ 40 h 750"/>
              <a:gd name="T26" fmla="*/ 222 w 926"/>
              <a:gd name="T27" fmla="*/ 0 h 750"/>
              <a:gd name="T28" fmla="*/ 418 w 926"/>
              <a:gd name="T29" fmla="*/ 89 h 750"/>
              <a:gd name="T30" fmla="*/ 492 w 926"/>
              <a:gd name="T31" fmla="*/ 82 h 750"/>
              <a:gd name="T32" fmla="*/ 613 w 926"/>
              <a:gd name="T33" fmla="*/ 124 h 750"/>
              <a:gd name="T34" fmla="*/ 643 w 926"/>
              <a:gd name="T35" fmla="*/ 38 h 750"/>
              <a:gd name="T36" fmla="*/ 742 w 926"/>
              <a:gd name="T37" fmla="*/ 179 h 750"/>
              <a:gd name="T38" fmla="*/ 926 w 926"/>
              <a:gd name="T39" fmla="*/ 476 h 750"/>
              <a:gd name="T40" fmla="*/ 859 w 926"/>
              <a:gd name="T41" fmla="*/ 481 h 750"/>
              <a:gd name="T42" fmla="*/ 856 w 926"/>
              <a:gd name="T43" fmla="*/ 467 h 750"/>
              <a:gd name="T44" fmla="*/ 828 w 926"/>
              <a:gd name="T45" fmla="*/ 441 h 750"/>
              <a:gd name="T46" fmla="*/ 772 w 926"/>
              <a:gd name="T47" fmla="*/ 432 h 750"/>
              <a:gd name="T48" fmla="*/ 761 w 926"/>
              <a:gd name="T49" fmla="*/ 458 h 750"/>
              <a:gd name="T50" fmla="*/ 764 w 926"/>
              <a:gd name="T51" fmla="*/ 544 h 750"/>
              <a:gd name="T52" fmla="*/ 737 w 926"/>
              <a:gd name="T53" fmla="*/ 575 h 750"/>
              <a:gd name="T54" fmla="*/ 715 w 926"/>
              <a:gd name="T55" fmla="*/ 585 h 750"/>
              <a:gd name="T56" fmla="*/ 678 w 926"/>
              <a:gd name="T57" fmla="*/ 562 h 750"/>
              <a:gd name="T58" fmla="*/ 633 w 926"/>
              <a:gd name="T59" fmla="*/ 594 h 750"/>
              <a:gd name="T60" fmla="*/ 525 w 926"/>
              <a:gd name="T61" fmla="*/ 750 h 7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926" h="750">
                <a:moveTo>
                  <a:pt x="525" y="750"/>
                </a:moveTo>
                <a:lnTo>
                  <a:pt x="461" y="649"/>
                </a:lnTo>
                <a:lnTo>
                  <a:pt x="339" y="570"/>
                </a:lnTo>
                <a:lnTo>
                  <a:pt x="315" y="543"/>
                </a:lnTo>
                <a:lnTo>
                  <a:pt x="280" y="544"/>
                </a:lnTo>
                <a:lnTo>
                  <a:pt x="270" y="570"/>
                </a:lnTo>
                <a:lnTo>
                  <a:pt x="253" y="566"/>
                </a:lnTo>
                <a:lnTo>
                  <a:pt x="0" y="354"/>
                </a:lnTo>
                <a:lnTo>
                  <a:pt x="148" y="198"/>
                </a:lnTo>
                <a:lnTo>
                  <a:pt x="156" y="158"/>
                </a:lnTo>
                <a:lnTo>
                  <a:pt x="92" y="106"/>
                </a:lnTo>
                <a:lnTo>
                  <a:pt x="96" y="42"/>
                </a:lnTo>
                <a:lnTo>
                  <a:pt x="186" y="40"/>
                </a:lnTo>
                <a:lnTo>
                  <a:pt x="222" y="0"/>
                </a:lnTo>
                <a:lnTo>
                  <a:pt x="418" y="89"/>
                </a:lnTo>
                <a:lnTo>
                  <a:pt x="492" y="82"/>
                </a:lnTo>
                <a:lnTo>
                  <a:pt x="613" y="124"/>
                </a:lnTo>
                <a:lnTo>
                  <a:pt x="643" y="38"/>
                </a:lnTo>
                <a:lnTo>
                  <a:pt x="742" y="179"/>
                </a:lnTo>
                <a:lnTo>
                  <a:pt x="926" y="476"/>
                </a:lnTo>
                <a:lnTo>
                  <a:pt x="859" y="481"/>
                </a:lnTo>
                <a:lnTo>
                  <a:pt x="856" y="467"/>
                </a:lnTo>
                <a:lnTo>
                  <a:pt x="828" y="441"/>
                </a:lnTo>
                <a:lnTo>
                  <a:pt x="772" y="432"/>
                </a:lnTo>
                <a:lnTo>
                  <a:pt x="761" y="458"/>
                </a:lnTo>
                <a:lnTo>
                  <a:pt x="764" y="544"/>
                </a:lnTo>
                <a:lnTo>
                  <a:pt x="737" y="575"/>
                </a:lnTo>
                <a:lnTo>
                  <a:pt x="715" y="585"/>
                </a:lnTo>
                <a:lnTo>
                  <a:pt x="678" y="562"/>
                </a:lnTo>
                <a:lnTo>
                  <a:pt x="633" y="594"/>
                </a:lnTo>
                <a:lnTo>
                  <a:pt x="525" y="750"/>
                </a:lnTo>
                <a:close/>
              </a:path>
            </a:pathLst>
          </a:custGeom>
          <a:noFill/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folHlink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pic>
        <p:nvPicPr>
          <p:cNvPr id="174176" name="Picture 96" descr="Imagem9"/>
          <p:cNvPicPr>
            <a:picLocks noChangeAspect="1" noChangeArrowheads="1"/>
          </p:cNvPicPr>
          <p:nvPr/>
        </p:nvPicPr>
        <p:blipFill>
          <a:blip r:embed="rId10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lum contrast="18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29538" y="5041900"/>
            <a:ext cx="881062" cy="10572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0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740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740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0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740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4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300"/>
                                        <p:tgtEl>
                                          <p:spTgt spid="174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300"/>
                                        <p:tgtEl>
                                          <p:spTgt spid="174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300"/>
                                        <p:tgtEl>
                                          <p:spTgt spid="174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300"/>
                                        <p:tgtEl>
                                          <p:spTgt spid="174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300"/>
                                        <p:tgtEl>
                                          <p:spTgt spid="174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174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300"/>
                                        <p:tgtEl>
                                          <p:spTgt spid="174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22" presetClass="entr" presetSubtype="8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300"/>
                                        <p:tgtEl>
                                          <p:spTgt spid="174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nodeType="withEffect">
                                  <p:stCondLst>
                                    <p:cond delay="1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300"/>
                                        <p:tgtEl>
                                          <p:spTgt spid="174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3" presetClass="entr" presetSubtype="16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" dur="200" fill="hold"/>
                                        <p:tgtEl>
                                          <p:spTgt spid="1741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200" fill="hold"/>
                                        <p:tgtEl>
                                          <p:spTgt spid="1741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" presetID="23" presetClass="entr" presetSubtype="16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200" fill="hold"/>
                                        <p:tgtEl>
                                          <p:spTgt spid="1741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200" fill="hold"/>
                                        <p:tgtEl>
                                          <p:spTgt spid="1741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" presetID="6" presetClass="emph" presetSubtype="0" autoRev="1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animScale>
                                      <p:cBhvr>
                                        <p:cTn id="51" dur="100" fill="hold"/>
                                        <p:tgtEl>
                                          <p:spTgt spid="174169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52" presetID="22" presetClass="entr" presetSubtype="4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4" dur="300"/>
                                        <p:tgtEl>
                                          <p:spTgt spid="174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1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0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300"/>
                                        <p:tgtEl>
                                          <p:spTgt spid="1740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23" presetClass="entr" presetSubtype="16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200" fill="hold"/>
                                        <p:tgtEl>
                                          <p:spTgt spid="1741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200" fill="hold"/>
                                        <p:tgtEl>
                                          <p:spTgt spid="1741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1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300"/>
                                        <p:tgtEl>
                                          <p:spTgt spid="174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3" presetClass="entr" presetSubtype="16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200" fill="hold"/>
                                        <p:tgtEl>
                                          <p:spTgt spid="1741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200" fill="hold"/>
                                        <p:tgtEl>
                                          <p:spTgt spid="1741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300"/>
                                        <p:tgtEl>
                                          <p:spTgt spid="174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6" presetClass="emph" presetSubtype="0" autoRev="1" fill="hold" grpId="1" nodeType="withEffect">
                                  <p:stCondLst>
                                    <p:cond delay="900"/>
                                  </p:stCondLst>
                                  <p:childTnLst>
                                    <p:animScale>
                                      <p:cBhvr>
                                        <p:cTn id="73" dur="100" fill="hold"/>
                                        <p:tgtEl>
                                          <p:spTgt spid="1741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4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300"/>
                                        <p:tgtEl>
                                          <p:spTgt spid="174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300"/>
                                        <p:tgtEl>
                                          <p:spTgt spid="174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23" presetClass="entr" presetSubtype="16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200" fill="hold"/>
                                        <p:tgtEl>
                                          <p:spTgt spid="1741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200" fill="hold"/>
                                        <p:tgtEl>
                                          <p:spTgt spid="1741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6" presetClass="emph" presetSubtype="0" autoRev="1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Scale>
                                      <p:cBhvr>
                                        <p:cTn id="85" dur="100" fill="hold"/>
                                        <p:tgtEl>
                                          <p:spTgt spid="17416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86" presetID="22" presetClass="entr" presetSubtype="8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8" dur="300"/>
                                        <p:tgtEl>
                                          <p:spTgt spid="174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300"/>
                                        <p:tgtEl>
                                          <p:spTgt spid="174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3" presetClass="entr" presetSubtype="16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" dur="200" fill="hold"/>
                                        <p:tgtEl>
                                          <p:spTgt spid="1741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200" fill="hold"/>
                                        <p:tgtEl>
                                          <p:spTgt spid="1741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6" presetClass="emph" presetSubtype="0" autoRev="1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animScale>
                                      <p:cBhvr>
                                        <p:cTn id="97" dur="100" fill="hold"/>
                                        <p:tgtEl>
                                          <p:spTgt spid="1741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8" presetID="22" presetClass="entr" presetSubtype="2" fill="hold" grpId="0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0" dur="300"/>
                                        <p:tgtEl>
                                          <p:spTgt spid="174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nodeType="withEffect">
                                  <p:stCondLst>
                                    <p:cond delay="1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300"/>
                                        <p:tgtEl>
                                          <p:spTgt spid="174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2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0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6" dur="200" fill="hold"/>
                                        <p:tgtEl>
                                          <p:spTgt spid="1740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200" fill="hold"/>
                                        <p:tgtEl>
                                          <p:spTgt spid="1740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6" presetClass="emph" presetSubtype="0" autoRev="1" fill="hold" grpId="1" nodeType="withEffect">
                                  <p:stCondLst>
                                    <p:cond delay="1200"/>
                                  </p:stCondLst>
                                  <p:childTnLst>
                                    <p:animScale>
                                      <p:cBhvr>
                                        <p:cTn id="109" dur="100" fill="hold"/>
                                        <p:tgtEl>
                                          <p:spTgt spid="17409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0" presetID="22" presetClass="entr" presetSubtype="8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2" dur="300"/>
                                        <p:tgtEl>
                                          <p:spTgt spid="174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nodeType="withEffect">
                                  <p:stCondLst>
                                    <p:cond delay="1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300"/>
                                        <p:tgtEl>
                                          <p:spTgt spid="174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23" presetClass="entr" presetSubtype="16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8" dur="200" fill="hold"/>
                                        <p:tgtEl>
                                          <p:spTgt spid="1741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" dur="200" fill="hold"/>
                                        <p:tgtEl>
                                          <p:spTgt spid="1741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6" presetClass="emph" presetSubtype="0" autoRev="1" fill="hold" nodeType="withEffect">
                                  <p:stCondLst>
                                    <p:cond delay="1400"/>
                                  </p:stCondLst>
                                  <p:childTnLst>
                                    <p:animScale>
                                      <p:cBhvr>
                                        <p:cTn id="121" dur="100" fill="hold"/>
                                        <p:tgtEl>
                                          <p:spTgt spid="17413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22" presetID="22" presetClass="entr" presetSubtype="8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4" dur="300"/>
                                        <p:tgtEl>
                                          <p:spTgt spid="174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10" presetClass="entr" presetSubtype="0" fill="hold" nodeType="withEffect">
                                  <p:stCondLst>
                                    <p:cond delay="1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300"/>
                                        <p:tgtEl>
                                          <p:spTgt spid="174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23" presetClass="entr" presetSubtype="16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0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0" dur="200" fill="hold"/>
                                        <p:tgtEl>
                                          <p:spTgt spid="1740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200" fill="hold"/>
                                        <p:tgtEl>
                                          <p:spTgt spid="1740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6" presetClass="emph" presetSubtype="0" autoRev="1" fill="hold" grpId="1" nodeType="withEffect">
                                  <p:stCondLst>
                                    <p:cond delay="1500"/>
                                  </p:stCondLst>
                                  <p:childTnLst>
                                    <p:animScale>
                                      <p:cBhvr>
                                        <p:cTn id="133" dur="100" fill="hold"/>
                                        <p:tgtEl>
                                          <p:spTgt spid="1740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4" presetID="23" presetClass="entr" presetSubtype="16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6" dur="200" fill="hold"/>
                                        <p:tgtEl>
                                          <p:spTgt spid="1741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7" dur="200" fill="hold"/>
                                        <p:tgtEl>
                                          <p:spTgt spid="1741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8" presetID="6" presetClass="emph" presetSubtype="0" autoRev="1" fill="hold" grpId="1" nodeType="withEffect">
                                  <p:stCondLst>
                                    <p:cond delay="1700"/>
                                  </p:stCondLst>
                                  <p:childTnLst>
                                    <p:animScale>
                                      <p:cBhvr>
                                        <p:cTn id="139" dur="100" fill="hold"/>
                                        <p:tgtEl>
                                          <p:spTgt spid="174173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140" presetID="22" presetClass="entr" presetSubtype="2" fill="hold" grpId="0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42" dur="300"/>
                                        <p:tgtEl>
                                          <p:spTgt spid="174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10" presetClass="entr" presetSubtype="0" fill="hold" grpId="0" nodeType="withEffect">
                                  <p:stCondLst>
                                    <p:cond delay="2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0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300"/>
                                        <p:tgtEl>
                                          <p:spTgt spid="1740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23" presetClass="entr" presetSubtype="16" fill="hold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8" dur="200" fill="hold"/>
                                        <p:tgtEl>
                                          <p:spTgt spid="174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9" dur="200" fill="hold"/>
                                        <p:tgtEl>
                                          <p:spTgt spid="174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0" presetID="10" presetClass="entr" presetSubtype="0" fill="hold" grpId="0" nodeType="withEffect">
                                  <p:stCondLst>
                                    <p:cond delay="2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300"/>
                                        <p:tgtEl>
                                          <p:spTgt spid="174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23" presetClass="entr" presetSubtype="16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5" dur="200" fill="hold"/>
                                        <p:tgtEl>
                                          <p:spTgt spid="174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" dur="200" fill="hold"/>
                                        <p:tgtEl>
                                          <p:spTgt spid="174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7" presetID="10" presetClass="entr" presetSubtype="0" fill="hold" grpId="0" nodeType="withEffect">
                                  <p:stCondLst>
                                    <p:cond delay="2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300"/>
                                        <p:tgtEl>
                                          <p:spTgt spid="174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22" presetClass="entr" presetSubtype="8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2" dur="300"/>
                                        <p:tgtEl>
                                          <p:spTgt spid="174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3" presetID="10" presetClass="entr" presetSubtype="0" fill="hold" nodeType="withEffect">
                                  <p:stCondLst>
                                    <p:cond delay="1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" dur="300"/>
                                        <p:tgtEl>
                                          <p:spTgt spid="174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23" presetClass="entr" presetSubtype="36" fill="hold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500" fill="hold"/>
                                        <p:tgtEl>
                                          <p:spTgt spid="1741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500" fill="hold"/>
                                        <p:tgtEl>
                                          <p:spTgt spid="1741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500" fill="hold"/>
                                        <p:tgtEl>
                                          <p:spTgt spid="1741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500" fill="hold"/>
                                        <p:tgtEl>
                                          <p:spTgt spid="1741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(6*min(max(#ppt_w*#ppt_h,.3),1)-7.4)/-.7*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31" presetClass="entr" presetSubtype="0" fill="hold" nodeType="withEffect">
                                  <p:stCondLst>
                                    <p:cond delay="1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500" fill="hold"/>
                                        <p:tgtEl>
                                          <p:spTgt spid="1741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500" fill="hold"/>
                                        <p:tgtEl>
                                          <p:spTgt spid="1741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500" fill="hold"/>
                                        <p:tgtEl>
                                          <p:spTgt spid="1741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500"/>
                                        <p:tgtEl>
                                          <p:spTgt spid="174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8" fill="hold" nodeType="clickPar">
                      <p:stCondLst>
                        <p:cond delay="indefinite"/>
                      </p:stCondLst>
                      <p:childTnLst>
                        <p:par>
                          <p:cTn id="1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0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4" presetID="9" presetClass="emph" presetSubtype="0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85" dur="indefinite"/>
                                        <p:tgtEl>
                                          <p:spTgt spid="17409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86" dur="indefinite"/>
                                        <p:tgtEl>
                                          <p:spTgt spid="1740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7" presetID="9" presetClass="emph" presetSubtype="0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88" dur="indefinite"/>
                                        <p:tgtEl>
                                          <p:spTgt spid="17409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89" dur="indefinite"/>
                                        <p:tgtEl>
                                          <p:spTgt spid="1740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9" presetClass="emph" presetSubtype="0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91" dur="indefinite"/>
                                        <p:tgtEl>
                                          <p:spTgt spid="17414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92" dur="indefinite"/>
                                        <p:tgtEl>
                                          <p:spTgt spid="174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3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94" dur="indefinite"/>
                                        <p:tgtEl>
                                          <p:spTgt spid="17414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95" dur="indefinite"/>
                                        <p:tgtEl>
                                          <p:spTgt spid="174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97" dur="indefinite"/>
                                        <p:tgtEl>
                                          <p:spTgt spid="17413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98" dur="indefinite"/>
                                        <p:tgtEl>
                                          <p:spTgt spid="174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9" presetID="9" presetClass="emph" presetSubtype="0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00" dur="indefinite"/>
                                        <p:tgtEl>
                                          <p:spTgt spid="17416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201" dur="indefinite"/>
                                        <p:tgtEl>
                                          <p:spTgt spid="174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9" presetClass="emph" presetSubtype="0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03" dur="indefinite"/>
                                        <p:tgtEl>
                                          <p:spTgt spid="17413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204" dur="indefinite"/>
                                        <p:tgtEl>
                                          <p:spTgt spid="174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5" presetID="9" presetClass="emph" presetSubtype="0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Abs val="0"/>
                                  </p:iterate>
                                  <p:childTnLst>
                                    <p:set>
                                      <p:cBhvr rctx="PPT">
                                        <p:cTn id="206" dur="indefinite"/>
                                        <p:tgtEl>
                                          <p:spTgt spid="17413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207" dur="indefinite"/>
                                        <p:tgtEl>
                                          <p:spTgt spid="174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9" presetClass="emph" presetSubtype="0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09" dur="indefinite"/>
                                        <p:tgtEl>
                                          <p:spTgt spid="17416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210" dur="indefinite"/>
                                        <p:tgtEl>
                                          <p:spTgt spid="174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1" presetID="9" presetClass="emph" presetSubtype="0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12" dur="indefinite"/>
                                        <p:tgtEl>
                                          <p:spTgt spid="17413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213" dur="indefinite"/>
                                        <p:tgtEl>
                                          <p:spTgt spid="174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9" presetClass="emph" presetSubtype="0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Abs val="0"/>
                                  </p:iterate>
                                  <p:childTnLst>
                                    <p:set>
                                      <p:cBhvr rctx="PPT">
                                        <p:cTn id="215" dur="indefinite"/>
                                        <p:tgtEl>
                                          <p:spTgt spid="17413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216" dur="indefinite"/>
                                        <p:tgtEl>
                                          <p:spTgt spid="174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7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18" dur="indefinite"/>
                                        <p:tgtEl>
                                          <p:spTgt spid="17413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219" dur="indefinite"/>
                                        <p:tgtEl>
                                          <p:spTgt spid="174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9" presetClass="emph" presetSubtype="0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Abs val="0"/>
                                  </p:iterate>
                                  <p:childTnLst>
                                    <p:set>
                                      <p:cBhvr rctx="PPT">
                                        <p:cTn id="221" dur="indefinite"/>
                                        <p:tgtEl>
                                          <p:spTgt spid="17414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222" dur="indefinite"/>
                                        <p:tgtEl>
                                          <p:spTgt spid="174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3" presetID="9" presetClass="emph" presetSubtype="0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24" dur="indefinite"/>
                                        <p:tgtEl>
                                          <p:spTgt spid="17414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225" dur="indefinite"/>
                                        <p:tgtEl>
                                          <p:spTgt spid="174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9" presetClass="emph" presetSubtype="0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Abs val="0"/>
                                  </p:iterate>
                                  <p:childTnLst>
                                    <p:set>
                                      <p:cBhvr rctx="PPT">
                                        <p:cTn id="227" dur="indefinite"/>
                                        <p:tgtEl>
                                          <p:spTgt spid="17414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228" dur="indefinite"/>
                                        <p:tgtEl>
                                          <p:spTgt spid="174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9" presetID="9" presetClass="emph" presetSubtype="0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30" dur="indefinite"/>
                                        <p:tgtEl>
                                          <p:spTgt spid="17414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231" dur="indefinite"/>
                                        <p:tgtEl>
                                          <p:spTgt spid="174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9" presetClass="emph" presetSubtype="0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Abs val="0"/>
                                  </p:iterate>
                                  <p:childTnLst>
                                    <p:set>
                                      <p:cBhvr rctx="PPT">
                                        <p:cTn id="233" dur="indefinite"/>
                                        <p:tgtEl>
                                          <p:spTgt spid="17415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234" dur="indefinite"/>
                                        <p:tgtEl>
                                          <p:spTgt spid="174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5" presetID="9" presetClass="emph" presetSubtype="0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36" dur="indefinite"/>
                                        <p:tgtEl>
                                          <p:spTgt spid="17409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237" dur="indefinite"/>
                                        <p:tgtEl>
                                          <p:spTgt spid="1740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9" presetClass="emph" presetSubtype="0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39" dur="indefinite"/>
                                        <p:tgtEl>
                                          <p:spTgt spid="17409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240" dur="indefinite"/>
                                        <p:tgtEl>
                                          <p:spTgt spid="1740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1" presetID="9" presetClass="emph" presetSubtype="0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42" dur="indefinite"/>
                                        <p:tgtEl>
                                          <p:spTgt spid="17414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243" dur="indefinite"/>
                                        <p:tgtEl>
                                          <p:spTgt spid="174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9" presetClass="emph" presetSubtype="0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Abs val="0"/>
                                  </p:iterate>
                                  <p:childTnLst>
                                    <p:set>
                                      <p:cBhvr rctx="PPT">
                                        <p:cTn id="245" dur="indefinite"/>
                                        <p:tgtEl>
                                          <p:spTgt spid="17414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246" dur="indefinite"/>
                                        <p:tgtEl>
                                          <p:spTgt spid="174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7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48" dur="indefinite"/>
                                        <p:tgtEl>
                                          <p:spTgt spid="17414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249" dur="indefinite"/>
                                        <p:tgtEl>
                                          <p:spTgt spid="174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9" presetClass="emph" presetSubtype="0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51" dur="indefinite"/>
                                        <p:tgtEl>
                                          <p:spTgt spid="17415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252" dur="indefinite"/>
                                        <p:tgtEl>
                                          <p:spTgt spid="174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3" presetID="9" presetClass="emph" presetSubtype="0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54" dur="indefinite"/>
                                        <p:tgtEl>
                                          <p:spTgt spid="17414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255" dur="indefinite"/>
                                        <p:tgtEl>
                                          <p:spTgt spid="174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iterate type="lt"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0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8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0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iterate type="lt"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iterate type="lt"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4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6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0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iterate type="lt"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iterate type="lt"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4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6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0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iterate type="lt"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0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4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85" dur="800" fill="hold"/>
                                        <p:tgtEl>
                                          <p:spTgt spid="174094"/>
                                        </p:tgtEl>
                                      </p:cBhvr>
                                      <p:by x="115000" y="115000"/>
                                    </p:animScale>
                                  </p:childTnLst>
                                </p:cTn>
                              </p:par>
                              <p:par>
                                <p:cTn id="286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87" dur="800" fill="hold"/>
                                        <p:tgtEl>
                                          <p:spTgt spid="174115"/>
                                        </p:tgtEl>
                                      </p:cBhvr>
                                      <p:by x="115000" y="115000"/>
                                    </p:animScale>
                                  </p:childTnLst>
                                </p:cTn>
                              </p:par>
                              <p:par>
                                <p:cTn id="288" presetID="23" presetClass="entr" presetSubtype="16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0" dur="500" fill="hold"/>
                                        <p:tgtEl>
                                          <p:spTgt spid="1741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1" dur="500" fill="hold"/>
                                        <p:tgtEl>
                                          <p:spTgt spid="1741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4090" grpId="0"/>
      <p:bldP spid="174090" grpId="1"/>
      <p:bldP spid="174091" grpId="0"/>
      <p:bldP spid="174091" grpId="1"/>
      <p:bldP spid="174092" grpId="0" animBg="1"/>
      <p:bldP spid="174092" grpId="1" animBg="1"/>
      <p:bldP spid="174092" grpId="2" animBg="1"/>
      <p:bldP spid="174092" grpId="3" animBg="1"/>
      <p:bldP spid="174093" grpId="0" animBg="1"/>
      <p:bldP spid="174093" grpId="1" animBg="1"/>
      <p:bldP spid="174093" grpId="2" animBg="1"/>
      <p:bldP spid="174093" grpId="3" animBg="1"/>
      <p:bldP spid="174107" grpId="0"/>
      <p:bldP spid="174107" grpId="1"/>
      <p:bldP spid="174108" grpId="0"/>
      <p:bldP spid="174108" grpId="1"/>
      <p:bldP spid="174129" grpId="0" animBg="1"/>
      <p:bldP spid="174130" grpId="0"/>
      <p:bldP spid="174131" grpId="0" animBg="1"/>
      <p:bldP spid="174132" grpId="0" animBg="1"/>
      <p:bldP spid="174133" grpId="0"/>
      <p:bldP spid="174134" grpId="0" animBg="1"/>
      <p:bldP spid="174135" grpId="0" animBg="1"/>
      <p:bldP spid="174135" grpId="1" animBg="1"/>
      <p:bldP spid="174136" grpId="0"/>
      <p:bldP spid="174137" grpId="0" animBg="1"/>
      <p:bldP spid="174137" grpId="1" animBg="1"/>
      <p:bldP spid="174138" grpId="0"/>
      <p:bldP spid="174142" grpId="0" animBg="1"/>
      <p:bldP spid="174142" grpId="1" animBg="1"/>
      <p:bldP spid="174143" grpId="0"/>
      <p:bldP spid="174144" grpId="0" animBg="1"/>
      <p:bldP spid="174144" grpId="1" animBg="1"/>
      <p:bldP spid="174145" grpId="0"/>
      <p:bldP spid="174146" grpId="0" animBg="1"/>
      <p:bldP spid="174146" grpId="1" animBg="1"/>
      <p:bldP spid="174147" grpId="0"/>
      <p:bldP spid="174148" grpId="0" animBg="1"/>
      <p:bldP spid="174148" grpId="1" animBg="1"/>
      <p:bldP spid="174148" grpId="2" animBg="1"/>
      <p:bldP spid="174148" grpId="3" animBg="1"/>
      <p:bldP spid="174153" grpId="0" animBg="1"/>
      <p:bldP spid="174153" grpId="1" animBg="1"/>
      <p:bldP spid="174154" grpId="0"/>
      <p:bldP spid="174163" grpId="0" animBg="1"/>
      <p:bldP spid="174163" grpId="1" animBg="1"/>
      <p:bldP spid="174163" grpId="2" animBg="1"/>
      <p:bldP spid="174163" grpId="3" animBg="1"/>
      <p:bldP spid="174164" grpId="0" animBg="1"/>
      <p:bldP spid="174164" grpId="1" animBg="1"/>
      <p:bldP spid="174165" grpId="0"/>
      <p:bldP spid="174165" grpId="1"/>
      <p:bldP spid="174166" grpId="0"/>
      <p:bldP spid="174166" grpId="1"/>
      <p:bldP spid="174173" grpId="0" animBg="1"/>
      <p:bldP spid="174173" grpId="1" animBg="1"/>
      <p:bldP spid="174173" grpId="2" animBg="1"/>
      <p:bldP spid="174174" grpId="0" animBg="1"/>
      <p:bldP spid="174174" grpId="1" animBg="1"/>
      <p:bldP spid="174175" grpId="0" animBg="1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6130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0075" y="3562350"/>
            <a:ext cx="7891463" cy="2297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pSp>
        <p:nvGrpSpPr>
          <p:cNvPr id="176131" name="Group 3"/>
          <p:cNvGrpSpPr>
            <a:grpSpLocks/>
          </p:cNvGrpSpPr>
          <p:nvPr/>
        </p:nvGrpSpPr>
        <p:grpSpPr bwMode="auto">
          <a:xfrm>
            <a:off x="819150" y="3546475"/>
            <a:ext cx="1681163" cy="2257425"/>
            <a:chOff x="516" y="2381"/>
            <a:chExt cx="1059" cy="1422"/>
          </a:xfrm>
        </p:grpSpPr>
        <p:sp>
          <p:nvSpPr>
            <p:cNvPr id="176132" name="Rectangle 4"/>
            <p:cNvSpPr>
              <a:spLocks noChangeArrowheads="1"/>
            </p:cNvSpPr>
            <p:nvPr/>
          </p:nvSpPr>
          <p:spPr bwMode="auto">
            <a:xfrm>
              <a:off x="516" y="2931"/>
              <a:ext cx="1059" cy="872"/>
            </a:xfrm>
            <a:prstGeom prst="rect">
              <a:avLst/>
            </a:prstGeom>
            <a:solidFill>
              <a:srgbClr val="04474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176133" name="Group 5"/>
            <p:cNvGrpSpPr>
              <a:grpSpLocks/>
            </p:cNvGrpSpPr>
            <p:nvPr/>
          </p:nvGrpSpPr>
          <p:grpSpPr bwMode="auto">
            <a:xfrm>
              <a:off x="516" y="2381"/>
              <a:ext cx="1059" cy="525"/>
              <a:chOff x="516" y="2381"/>
              <a:chExt cx="1059" cy="525"/>
            </a:xfrm>
          </p:grpSpPr>
          <p:sp>
            <p:nvSpPr>
              <p:cNvPr id="176134" name="Rectangle 6"/>
              <p:cNvSpPr>
                <a:spLocks noChangeArrowheads="1"/>
              </p:cNvSpPr>
              <p:nvPr/>
            </p:nvSpPr>
            <p:spPr bwMode="auto">
              <a:xfrm>
                <a:off x="516" y="2381"/>
                <a:ext cx="1059" cy="525"/>
              </a:xfrm>
              <a:prstGeom prst="rect">
                <a:avLst/>
              </a:prstGeom>
              <a:solidFill>
                <a:srgbClr val="04474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176135" name="Text Box 7"/>
              <p:cNvSpPr txBox="1">
                <a:spLocks noChangeArrowheads="1"/>
              </p:cNvSpPr>
              <p:nvPr/>
            </p:nvSpPr>
            <p:spPr bwMode="auto">
              <a:xfrm>
                <a:off x="745" y="2581"/>
                <a:ext cx="602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1200">
                    <a:solidFill>
                      <a:schemeClr val="bg1"/>
                    </a:solidFill>
                    <a:latin typeface="Verdana" pitchFamily="34" charset="0"/>
                  </a:rPr>
                  <a:t>Produtos</a:t>
                </a:r>
              </a:p>
            </p:txBody>
          </p:sp>
        </p:grpSp>
      </p:grpSp>
      <p:sp>
        <p:nvSpPr>
          <p:cNvPr id="176136" name="Text Box 8"/>
          <p:cNvSpPr txBox="1">
            <a:spLocks noChangeArrowheads="1"/>
          </p:cNvSpPr>
          <p:nvPr/>
        </p:nvSpPr>
        <p:spPr bwMode="auto">
          <a:xfrm>
            <a:off x="7124700" y="5824538"/>
            <a:ext cx="1368425" cy="260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pt-BR" sz="1100">
                <a:solidFill>
                  <a:srgbClr val="066168"/>
                </a:solidFill>
                <a:latin typeface="Verdana" pitchFamily="34" charset="0"/>
              </a:rPr>
              <a:t>(**) Projeção</a:t>
            </a:r>
          </a:p>
        </p:txBody>
      </p:sp>
      <p:grpSp>
        <p:nvGrpSpPr>
          <p:cNvPr id="176137" name="Group 9"/>
          <p:cNvGrpSpPr>
            <a:grpSpLocks/>
          </p:cNvGrpSpPr>
          <p:nvPr/>
        </p:nvGrpSpPr>
        <p:grpSpPr bwMode="auto">
          <a:xfrm>
            <a:off x="2560638" y="3471863"/>
            <a:ext cx="1460500" cy="2332037"/>
            <a:chOff x="1613" y="2334"/>
            <a:chExt cx="920" cy="1469"/>
          </a:xfrm>
        </p:grpSpPr>
        <p:sp>
          <p:nvSpPr>
            <p:cNvPr id="176138" name="Rectangle 10"/>
            <p:cNvSpPr>
              <a:spLocks noChangeArrowheads="1"/>
            </p:cNvSpPr>
            <p:nvPr/>
          </p:nvSpPr>
          <p:spPr bwMode="auto">
            <a:xfrm>
              <a:off x="1613" y="2746"/>
              <a:ext cx="431" cy="1057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76139" name="Rectangle 11"/>
            <p:cNvSpPr>
              <a:spLocks noChangeArrowheads="1"/>
            </p:cNvSpPr>
            <p:nvPr/>
          </p:nvSpPr>
          <p:spPr bwMode="auto">
            <a:xfrm>
              <a:off x="2067" y="2746"/>
              <a:ext cx="431" cy="1057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76140" name="Text Box 12"/>
            <p:cNvSpPr txBox="1">
              <a:spLocks noChangeArrowheads="1"/>
            </p:cNvSpPr>
            <p:nvPr/>
          </p:nvSpPr>
          <p:spPr bwMode="auto">
            <a:xfrm>
              <a:off x="1655" y="2772"/>
              <a:ext cx="346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chemeClr val="bg1"/>
                  </a:solidFill>
                  <a:latin typeface="Verdana" pitchFamily="34" charset="0"/>
                </a:rPr>
                <a:t>1.999</a:t>
              </a:r>
            </a:p>
          </p:txBody>
        </p:sp>
        <p:sp>
          <p:nvSpPr>
            <p:cNvPr id="176141" name="Text Box 13"/>
            <p:cNvSpPr txBox="1">
              <a:spLocks noChangeArrowheads="1"/>
            </p:cNvSpPr>
            <p:nvPr/>
          </p:nvSpPr>
          <p:spPr bwMode="auto">
            <a:xfrm>
              <a:off x="2033" y="2772"/>
              <a:ext cx="500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chemeClr val="bg1"/>
                  </a:solidFill>
                  <a:latin typeface="Verdana" pitchFamily="34" charset="0"/>
                </a:rPr>
                <a:t>2011(**)</a:t>
              </a:r>
            </a:p>
          </p:txBody>
        </p:sp>
        <p:grpSp>
          <p:nvGrpSpPr>
            <p:cNvPr id="176142" name="Group 14"/>
            <p:cNvGrpSpPr>
              <a:grpSpLocks/>
            </p:cNvGrpSpPr>
            <p:nvPr/>
          </p:nvGrpSpPr>
          <p:grpSpPr bwMode="auto">
            <a:xfrm>
              <a:off x="1614" y="2334"/>
              <a:ext cx="884" cy="385"/>
              <a:chOff x="1614" y="2334"/>
              <a:chExt cx="884" cy="385"/>
            </a:xfrm>
          </p:grpSpPr>
          <p:sp>
            <p:nvSpPr>
              <p:cNvPr id="176143" name="Rectangle 15"/>
              <p:cNvSpPr>
                <a:spLocks noChangeArrowheads="1"/>
              </p:cNvSpPr>
              <p:nvPr/>
            </p:nvSpPr>
            <p:spPr bwMode="auto">
              <a:xfrm>
                <a:off x="1614" y="2334"/>
                <a:ext cx="884" cy="385"/>
              </a:xfrm>
              <a:prstGeom prst="rect">
                <a:avLst/>
              </a:prstGeom>
              <a:solidFill>
                <a:srgbClr val="00ABB8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176144" name="Text Box 16"/>
              <p:cNvSpPr txBox="1">
                <a:spLocks noChangeArrowheads="1"/>
              </p:cNvSpPr>
              <p:nvPr/>
            </p:nvSpPr>
            <p:spPr bwMode="auto">
              <a:xfrm>
                <a:off x="1803" y="2482"/>
                <a:ext cx="506" cy="1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900">
                    <a:solidFill>
                      <a:schemeClr val="bg1"/>
                    </a:solidFill>
                    <a:latin typeface="Verdana" pitchFamily="34" charset="0"/>
                  </a:rPr>
                  <a:t>Área (ha)</a:t>
                </a:r>
              </a:p>
            </p:txBody>
          </p:sp>
        </p:grpSp>
      </p:grpSp>
      <p:grpSp>
        <p:nvGrpSpPr>
          <p:cNvPr id="176145" name="Group 17"/>
          <p:cNvGrpSpPr>
            <a:grpSpLocks/>
          </p:cNvGrpSpPr>
          <p:nvPr/>
        </p:nvGrpSpPr>
        <p:grpSpPr bwMode="auto">
          <a:xfrm>
            <a:off x="5445125" y="3471863"/>
            <a:ext cx="1465263" cy="2332037"/>
            <a:chOff x="3430" y="2334"/>
            <a:chExt cx="923" cy="1469"/>
          </a:xfrm>
        </p:grpSpPr>
        <p:sp>
          <p:nvSpPr>
            <p:cNvPr id="176146" name="Rectangle 18"/>
            <p:cNvSpPr>
              <a:spLocks noChangeArrowheads="1"/>
            </p:cNvSpPr>
            <p:nvPr/>
          </p:nvSpPr>
          <p:spPr bwMode="auto">
            <a:xfrm>
              <a:off x="3885" y="2746"/>
              <a:ext cx="431" cy="1057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76147" name="Rectangle 19"/>
            <p:cNvSpPr>
              <a:spLocks noChangeArrowheads="1"/>
            </p:cNvSpPr>
            <p:nvPr/>
          </p:nvSpPr>
          <p:spPr bwMode="auto">
            <a:xfrm>
              <a:off x="3430" y="2746"/>
              <a:ext cx="431" cy="1057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76148" name="Text Box 20"/>
            <p:cNvSpPr txBox="1">
              <a:spLocks noChangeArrowheads="1"/>
            </p:cNvSpPr>
            <p:nvPr/>
          </p:nvSpPr>
          <p:spPr bwMode="auto">
            <a:xfrm>
              <a:off x="3475" y="2772"/>
              <a:ext cx="346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chemeClr val="bg1"/>
                  </a:solidFill>
                  <a:latin typeface="Verdana" pitchFamily="34" charset="0"/>
                </a:rPr>
                <a:t>1.999</a:t>
              </a:r>
            </a:p>
          </p:txBody>
        </p:sp>
        <p:sp>
          <p:nvSpPr>
            <p:cNvPr id="176149" name="Text Box 21"/>
            <p:cNvSpPr txBox="1">
              <a:spLocks noChangeArrowheads="1"/>
            </p:cNvSpPr>
            <p:nvPr/>
          </p:nvSpPr>
          <p:spPr bwMode="auto">
            <a:xfrm>
              <a:off x="3853" y="2772"/>
              <a:ext cx="500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chemeClr val="bg1"/>
                  </a:solidFill>
                  <a:latin typeface="Verdana" pitchFamily="34" charset="0"/>
                </a:rPr>
                <a:t>2011(**)</a:t>
              </a:r>
            </a:p>
          </p:txBody>
        </p:sp>
        <p:grpSp>
          <p:nvGrpSpPr>
            <p:cNvPr id="176150" name="Group 22"/>
            <p:cNvGrpSpPr>
              <a:grpSpLocks/>
            </p:cNvGrpSpPr>
            <p:nvPr/>
          </p:nvGrpSpPr>
          <p:grpSpPr bwMode="auto">
            <a:xfrm>
              <a:off x="3432" y="2334"/>
              <a:ext cx="884" cy="385"/>
              <a:chOff x="3432" y="2334"/>
              <a:chExt cx="884" cy="385"/>
            </a:xfrm>
          </p:grpSpPr>
          <p:sp>
            <p:nvSpPr>
              <p:cNvPr id="176151" name="Rectangle 23"/>
              <p:cNvSpPr>
                <a:spLocks noChangeArrowheads="1"/>
              </p:cNvSpPr>
              <p:nvPr/>
            </p:nvSpPr>
            <p:spPr bwMode="auto">
              <a:xfrm>
                <a:off x="3432" y="2334"/>
                <a:ext cx="884" cy="385"/>
              </a:xfrm>
              <a:prstGeom prst="rect">
                <a:avLst/>
              </a:prstGeom>
              <a:solidFill>
                <a:srgbClr val="00ABB8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176152" name="Text Box 24"/>
              <p:cNvSpPr txBox="1">
                <a:spLocks noChangeArrowheads="1"/>
              </p:cNvSpPr>
              <p:nvPr/>
            </p:nvSpPr>
            <p:spPr bwMode="auto">
              <a:xfrm>
                <a:off x="3568" y="2439"/>
                <a:ext cx="611" cy="23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900">
                    <a:solidFill>
                      <a:schemeClr val="bg1"/>
                    </a:solidFill>
                    <a:latin typeface="Verdana" pitchFamily="34" charset="0"/>
                  </a:rPr>
                  <a:t>Exportações</a:t>
                </a:r>
              </a:p>
              <a:p>
                <a:pPr algn="ctr"/>
                <a:r>
                  <a:rPr lang="pt-BR" sz="900">
                    <a:solidFill>
                      <a:schemeClr val="bg1"/>
                    </a:solidFill>
                    <a:latin typeface="Verdana" pitchFamily="34" charset="0"/>
                  </a:rPr>
                  <a:t>(US$ mil)</a:t>
                </a:r>
              </a:p>
            </p:txBody>
          </p:sp>
        </p:grpSp>
      </p:grpSp>
      <p:grpSp>
        <p:nvGrpSpPr>
          <p:cNvPr id="176153" name="Group 25"/>
          <p:cNvGrpSpPr>
            <a:grpSpLocks/>
          </p:cNvGrpSpPr>
          <p:nvPr/>
        </p:nvGrpSpPr>
        <p:grpSpPr bwMode="auto">
          <a:xfrm>
            <a:off x="6889750" y="3471863"/>
            <a:ext cx="1465263" cy="2332037"/>
            <a:chOff x="4340" y="2334"/>
            <a:chExt cx="923" cy="1469"/>
          </a:xfrm>
        </p:grpSpPr>
        <p:sp>
          <p:nvSpPr>
            <p:cNvPr id="176154" name="Rectangle 26"/>
            <p:cNvSpPr>
              <a:spLocks noChangeArrowheads="1"/>
            </p:cNvSpPr>
            <p:nvPr/>
          </p:nvSpPr>
          <p:spPr bwMode="auto">
            <a:xfrm>
              <a:off x="4795" y="2746"/>
              <a:ext cx="431" cy="1057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76155" name="Rectangle 27"/>
            <p:cNvSpPr>
              <a:spLocks noChangeArrowheads="1"/>
            </p:cNvSpPr>
            <p:nvPr/>
          </p:nvSpPr>
          <p:spPr bwMode="auto">
            <a:xfrm>
              <a:off x="4340" y="2746"/>
              <a:ext cx="431" cy="1057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76156" name="Text Box 28"/>
            <p:cNvSpPr txBox="1">
              <a:spLocks noChangeArrowheads="1"/>
            </p:cNvSpPr>
            <p:nvPr/>
          </p:nvSpPr>
          <p:spPr bwMode="auto">
            <a:xfrm>
              <a:off x="4385" y="2772"/>
              <a:ext cx="346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chemeClr val="bg1"/>
                  </a:solidFill>
                  <a:latin typeface="Verdana" pitchFamily="34" charset="0"/>
                </a:rPr>
                <a:t>1.999</a:t>
              </a:r>
            </a:p>
          </p:txBody>
        </p:sp>
        <p:sp>
          <p:nvSpPr>
            <p:cNvPr id="176157" name="Text Box 29"/>
            <p:cNvSpPr txBox="1">
              <a:spLocks noChangeArrowheads="1"/>
            </p:cNvSpPr>
            <p:nvPr/>
          </p:nvSpPr>
          <p:spPr bwMode="auto">
            <a:xfrm>
              <a:off x="4763" y="2772"/>
              <a:ext cx="500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chemeClr val="bg1"/>
                  </a:solidFill>
                  <a:latin typeface="Verdana" pitchFamily="34" charset="0"/>
                </a:rPr>
                <a:t>2011(**)</a:t>
              </a:r>
            </a:p>
          </p:txBody>
        </p:sp>
        <p:grpSp>
          <p:nvGrpSpPr>
            <p:cNvPr id="176158" name="Group 30"/>
            <p:cNvGrpSpPr>
              <a:grpSpLocks/>
            </p:cNvGrpSpPr>
            <p:nvPr/>
          </p:nvGrpSpPr>
          <p:grpSpPr bwMode="auto">
            <a:xfrm>
              <a:off x="4342" y="2334"/>
              <a:ext cx="884" cy="385"/>
              <a:chOff x="4342" y="2334"/>
              <a:chExt cx="884" cy="385"/>
            </a:xfrm>
          </p:grpSpPr>
          <p:sp>
            <p:nvSpPr>
              <p:cNvPr id="176159" name="Rectangle 31"/>
              <p:cNvSpPr>
                <a:spLocks noChangeArrowheads="1"/>
              </p:cNvSpPr>
              <p:nvPr/>
            </p:nvSpPr>
            <p:spPr bwMode="auto">
              <a:xfrm>
                <a:off x="4342" y="2334"/>
                <a:ext cx="884" cy="385"/>
              </a:xfrm>
              <a:prstGeom prst="rect">
                <a:avLst/>
              </a:prstGeom>
              <a:solidFill>
                <a:srgbClr val="00ABB8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176160" name="Text Box 32"/>
              <p:cNvSpPr txBox="1">
                <a:spLocks noChangeArrowheads="1"/>
              </p:cNvSpPr>
              <p:nvPr/>
            </p:nvSpPr>
            <p:spPr bwMode="auto">
              <a:xfrm>
                <a:off x="4526" y="2439"/>
                <a:ext cx="517" cy="23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900">
                    <a:solidFill>
                      <a:schemeClr val="bg1"/>
                    </a:solidFill>
                    <a:latin typeface="Verdana" pitchFamily="34" charset="0"/>
                  </a:rPr>
                  <a:t>Empregos</a:t>
                </a:r>
              </a:p>
              <a:p>
                <a:pPr algn="ctr"/>
                <a:r>
                  <a:rPr lang="pt-BR" sz="900">
                    <a:solidFill>
                      <a:schemeClr val="bg1"/>
                    </a:solidFill>
                    <a:latin typeface="Verdana" pitchFamily="34" charset="0"/>
                  </a:rPr>
                  <a:t>Diretos</a:t>
                </a:r>
              </a:p>
            </p:txBody>
          </p:sp>
        </p:grpSp>
      </p:grpSp>
      <p:grpSp>
        <p:nvGrpSpPr>
          <p:cNvPr id="176161" name="Group 33"/>
          <p:cNvGrpSpPr>
            <a:grpSpLocks/>
          </p:cNvGrpSpPr>
          <p:nvPr/>
        </p:nvGrpSpPr>
        <p:grpSpPr bwMode="auto">
          <a:xfrm>
            <a:off x="4003675" y="3471863"/>
            <a:ext cx="1462088" cy="2332037"/>
            <a:chOff x="2522" y="2334"/>
            <a:chExt cx="921" cy="1469"/>
          </a:xfrm>
        </p:grpSpPr>
        <p:sp>
          <p:nvSpPr>
            <p:cNvPr id="176162" name="Rectangle 34"/>
            <p:cNvSpPr>
              <a:spLocks noChangeArrowheads="1"/>
            </p:cNvSpPr>
            <p:nvPr/>
          </p:nvSpPr>
          <p:spPr bwMode="auto">
            <a:xfrm>
              <a:off x="2977" y="2746"/>
              <a:ext cx="430" cy="1057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76163" name="Rectangle 35"/>
            <p:cNvSpPr>
              <a:spLocks noChangeArrowheads="1"/>
            </p:cNvSpPr>
            <p:nvPr/>
          </p:nvSpPr>
          <p:spPr bwMode="auto">
            <a:xfrm>
              <a:off x="2522" y="2746"/>
              <a:ext cx="431" cy="1057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76164" name="Text Box 36"/>
            <p:cNvSpPr txBox="1">
              <a:spLocks noChangeArrowheads="1"/>
            </p:cNvSpPr>
            <p:nvPr/>
          </p:nvSpPr>
          <p:spPr bwMode="auto">
            <a:xfrm>
              <a:off x="2565" y="2772"/>
              <a:ext cx="346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chemeClr val="bg1"/>
                  </a:solidFill>
                  <a:latin typeface="Verdana" pitchFamily="34" charset="0"/>
                </a:rPr>
                <a:t>1.999</a:t>
              </a:r>
            </a:p>
          </p:txBody>
        </p:sp>
        <p:sp>
          <p:nvSpPr>
            <p:cNvPr id="176165" name="Text Box 37"/>
            <p:cNvSpPr txBox="1">
              <a:spLocks noChangeArrowheads="1"/>
            </p:cNvSpPr>
            <p:nvPr/>
          </p:nvSpPr>
          <p:spPr bwMode="auto">
            <a:xfrm>
              <a:off x="2943" y="2772"/>
              <a:ext cx="500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chemeClr val="bg1"/>
                  </a:solidFill>
                  <a:latin typeface="Verdana" pitchFamily="34" charset="0"/>
                </a:rPr>
                <a:t>2011(**)</a:t>
              </a:r>
            </a:p>
          </p:txBody>
        </p:sp>
        <p:grpSp>
          <p:nvGrpSpPr>
            <p:cNvPr id="176166" name="Group 38"/>
            <p:cNvGrpSpPr>
              <a:grpSpLocks/>
            </p:cNvGrpSpPr>
            <p:nvPr/>
          </p:nvGrpSpPr>
          <p:grpSpPr bwMode="auto">
            <a:xfrm>
              <a:off x="2522" y="2334"/>
              <a:ext cx="885" cy="385"/>
              <a:chOff x="2522" y="2334"/>
              <a:chExt cx="885" cy="385"/>
            </a:xfrm>
          </p:grpSpPr>
          <p:sp>
            <p:nvSpPr>
              <p:cNvPr id="176167" name="Rectangle 39"/>
              <p:cNvSpPr>
                <a:spLocks noChangeArrowheads="1"/>
              </p:cNvSpPr>
              <p:nvPr/>
            </p:nvSpPr>
            <p:spPr bwMode="auto">
              <a:xfrm>
                <a:off x="2522" y="2334"/>
                <a:ext cx="885" cy="385"/>
              </a:xfrm>
              <a:prstGeom prst="rect">
                <a:avLst/>
              </a:prstGeom>
              <a:solidFill>
                <a:srgbClr val="00ABB8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176168" name="Text Box 40"/>
              <p:cNvSpPr txBox="1">
                <a:spLocks noChangeArrowheads="1"/>
              </p:cNvSpPr>
              <p:nvPr/>
            </p:nvSpPr>
            <p:spPr bwMode="auto">
              <a:xfrm>
                <a:off x="2542" y="2398"/>
                <a:ext cx="846" cy="32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pPr algn="ctr"/>
                <a:r>
                  <a:rPr lang="pt-BR" sz="900" dirty="0">
                    <a:solidFill>
                      <a:schemeClr val="bg1"/>
                    </a:solidFill>
                    <a:latin typeface="Verdana" pitchFamily="34" charset="0"/>
                  </a:rPr>
                  <a:t>Valor da</a:t>
                </a:r>
              </a:p>
              <a:p>
                <a:pPr algn="ctr"/>
                <a:r>
                  <a:rPr lang="pt-BR" sz="900" dirty="0" smtClean="0">
                    <a:solidFill>
                      <a:schemeClr val="bg1"/>
                    </a:solidFill>
                    <a:latin typeface="Verdana" pitchFamily="34" charset="0"/>
                  </a:rPr>
                  <a:t>Produção </a:t>
                </a:r>
              </a:p>
              <a:p>
                <a:pPr algn="ctr"/>
                <a:r>
                  <a:rPr lang="pt-BR" sz="900" dirty="0" smtClean="0">
                    <a:solidFill>
                      <a:schemeClr val="bg1"/>
                    </a:solidFill>
                    <a:latin typeface="Verdana" pitchFamily="34" charset="0"/>
                  </a:rPr>
                  <a:t>(R</a:t>
                </a:r>
                <a:r>
                  <a:rPr lang="pt-BR" sz="900" dirty="0">
                    <a:solidFill>
                      <a:schemeClr val="bg1"/>
                    </a:solidFill>
                    <a:latin typeface="Verdana" pitchFamily="34" charset="0"/>
                  </a:rPr>
                  <a:t>$ mil)</a:t>
                </a:r>
              </a:p>
            </p:txBody>
          </p:sp>
        </p:grpSp>
      </p:grpSp>
      <p:grpSp>
        <p:nvGrpSpPr>
          <p:cNvPr id="176169" name="Group 41"/>
          <p:cNvGrpSpPr>
            <a:grpSpLocks/>
          </p:cNvGrpSpPr>
          <p:nvPr/>
        </p:nvGrpSpPr>
        <p:grpSpPr bwMode="auto">
          <a:xfrm>
            <a:off x="666750" y="4411663"/>
            <a:ext cx="7766050" cy="252412"/>
            <a:chOff x="420" y="2926"/>
            <a:chExt cx="4892" cy="159"/>
          </a:xfrm>
        </p:grpSpPr>
        <p:sp>
          <p:nvSpPr>
            <p:cNvPr id="176170" name="Rectangle 42"/>
            <p:cNvSpPr>
              <a:spLocks noChangeArrowheads="1"/>
            </p:cNvSpPr>
            <p:nvPr/>
          </p:nvSpPr>
          <p:spPr bwMode="auto">
            <a:xfrm>
              <a:off x="420" y="2934"/>
              <a:ext cx="4892" cy="138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76171" name="Text Box 43"/>
            <p:cNvSpPr txBox="1">
              <a:spLocks noChangeArrowheads="1"/>
            </p:cNvSpPr>
            <p:nvPr/>
          </p:nvSpPr>
          <p:spPr bwMode="auto">
            <a:xfrm>
              <a:off x="1808" y="2926"/>
              <a:ext cx="23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25</a:t>
              </a:r>
            </a:p>
          </p:txBody>
        </p:sp>
        <p:sp>
          <p:nvSpPr>
            <p:cNvPr id="176172" name="Text Box 44"/>
            <p:cNvSpPr txBox="1">
              <a:spLocks noChangeArrowheads="1"/>
            </p:cNvSpPr>
            <p:nvPr/>
          </p:nvSpPr>
          <p:spPr bwMode="auto">
            <a:xfrm>
              <a:off x="4482" y="2926"/>
              <a:ext cx="28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199</a:t>
              </a:r>
            </a:p>
          </p:txBody>
        </p:sp>
        <p:sp>
          <p:nvSpPr>
            <p:cNvPr id="176173" name="Text Box 45"/>
            <p:cNvSpPr txBox="1">
              <a:spLocks noChangeArrowheads="1"/>
            </p:cNvSpPr>
            <p:nvPr/>
          </p:nvSpPr>
          <p:spPr bwMode="auto">
            <a:xfrm>
              <a:off x="4852" y="2926"/>
              <a:ext cx="37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2,791</a:t>
              </a:r>
            </a:p>
          </p:txBody>
        </p:sp>
        <p:sp>
          <p:nvSpPr>
            <p:cNvPr id="176174" name="Text Box 46"/>
            <p:cNvSpPr txBox="1">
              <a:spLocks noChangeArrowheads="1"/>
            </p:cNvSpPr>
            <p:nvPr/>
          </p:nvSpPr>
          <p:spPr bwMode="auto">
            <a:xfrm>
              <a:off x="2205" y="2926"/>
              <a:ext cx="28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305</a:t>
              </a:r>
            </a:p>
          </p:txBody>
        </p:sp>
        <p:sp>
          <p:nvSpPr>
            <p:cNvPr id="176175" name="Text Box 47"/>
            <p:cNvSpPr txBox="1">
              <a:spLocks noChangeArrowheads="1"/>
            </p:cNvSpPr>
            <p:nvPr/>
          </p:nvSpPr>
          <p:spPr bwMode="auto">
            <a:xfrm>
              <a:off x="2600" y="2926"/>
              <a:ext cx="37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2.390</a:t>
              </a:r>
            </a:p>
          </p:txBody>
        </p:sp>
        <p:sp>
          <p:nvSpPr>
            <p:cNvPr id="176176" name="Text Box 48"/>
            <p:cNvSpPr txBox="1">
              <a:spLocks noChangeArrowheads="1"/>
            </p:cNvSpPr>
            <p:nvPr/>
          </p:nvSpPr>
          <p:spPr bwMode="auto">
            <a:xfrm>
              <a:off x="2963" y="2926"/>
              <a:ext cx="48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131.886</a:t>
              </a:r>
            </a:p>
          </p:txBody>
        </p:sp>
        <p:sp>
          <p:nvSpPr>
            <p:cNvPr id="176177" name="Text Box 49"/>
            <p:cNvSpPr txBox="1">
              <a:spLocks noChangeArrowheads="1"/>
            </p:cNvSpPr>
            <p:nvPr/>
          </p:nvSpPr>
          <p:spPr bwMode="auto">
            <a:xfrm>
              <a:off x="3603" y="2926"/>
              <a:ext cx="23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64</a:t>
              </a:r>
            </a:p>
          </p:txBody>
        </p:sp>
        <p:sp>
          <p:nvSpPr>
            <p:cNvPr id="176178" name="Text Box 50"/>
            <p:cNvSpPr txBox="1">
              <a:spLocks noChangeArrowheads="1"/>
            </p:cNvSpPr>
            <p:nvPr/>
          </p:nvSpPr>
          <p:spPr bwMode="auto">
            <a:xfrm>
              <a:off x="3970" y="2926"/>
              <a:ext cx="37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5.001</a:t>
              </a:r>
            </a:p>
          </p:txBody>
        </p:sp>
        <p:sp>
          <p:nvSpPr>
            <p:cNvPr id="176179" name="Text Box 51"/>
            <p:cNvSpPr txBox="1">
              <a:spLocks noChangeArrowheads="1"/>
            </p:cNvSpPr>
            <p:nvPr/>
          </p:nvSpPr>
          <p:spPr bwMode="auto">
            <a:xfrm>
              <a:off x="511" y="2931"/>
              <a:ext cx="39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Flores</a:t>
              </a:r>
            </a:p>
          </p:txBody>
        </p:sp>
      </p:grpSp>
      <p:grpSp>
        <p:nvGrpSpPr>
          <p:cNvPr id="176180" name="Group 52"/>
          <p:cNvGrpSpPr>
            <a:grpSpLocks/>
          </p:cNvGrpSpPr>
          <p:nvPr/>
        </p:nvGrpSpPr>
        <p:grpSpPr bwMode="auto">
          <a:xfrm>
            <a:off x="666750" y="4675188"/>
            <a:ext cx="7766050" cy="244475"/>
            <a:chOff x="420" y="3092"/>
            <a:chExt cx="4892" cy="154"/>
          </a:xfrm>
        </p:grpSpPr>
        <p:sp>
          <p:nvSpPr>
            <p:cNvPr id="176181" name="Rectangle 53"/>
            <p:cNvSpPr>
              <a:spLocks noChangeArrowheads="1"/>
            </p:cNvSpPr>
            <p:nvPr/>
          </p:nvSpPr>
          <p:spPr bwMode="auto">
            <a:xfrm>
              <a:off x="420" y="3107"/>
              <a:ext cx="4892" cy="138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76182" name="Text Box 54"/>
            <p:cNvSpPr txBox="1">
              <a:spLocks noChangeArrowheads="1"/>
            </p:cNvSpPr>
            <p:nvPr/>
          </p:nvSpPr>
          <p:spPr bwMode="auto">
            <a:xfrm>
              <a:off x="1608" y="3092"/>
              <a:ext cx="43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17.957</a:t>
              </a:r>
            </a:p>
          </p:txBody>
        </p:sp>
        <p:sp>
          <p:nvSpPr>
            <p:cNvPr id="176183" name="Text Box 55"/>
            <p:cNvSpPr txBox="1">
              <a:spLocks noChangeArrowheads="1"/>
            </p:cNvSpPr>
            <p:nvPr/>
          </p:nvSpPr>
          <p:spPr bwMode="auto">
            <a:xfrm>
              <a:off x="4396" y="3092"/>
              <a:ext cx="37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9.628</a:t>
              </a:r>
            </a:p>
          </p:txBody>
        </p:sp>
        <p:sp>
          <p:nvSpPr>
            <p:cNvPr id="176184" name="Text Box 56"/>
            <p:cNvSpPr txBox="1">
              <a:spLocks noChangeArrowheads="1"/>
            </p:cNvSpPr>
            <p:nvPr/>
          </p:nvSpPr>
          <p:spPr bwMode="auto">
            <a:xfrm>
              <a:off x="4795" y="3092"/>
              <a:ext cx="43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21.651</a:t>
              </a:r>
            </a:p>
          </p:txBody>
        </p:sp>
        <p:sp>
          <p:nvSpPr>
            <p:cNvPr id="176185" name="Text Box 57"/>
            <p:cNvSpPr txBox="1">
              <a:spLocks noChangeArrowheads="1"/>
            </p:cNvSpPr>
            <p:nvPr/>
          </p:nvSpPr>
          <p:spPr bwMode="auto">
            <a:xfrm>
              <a:off x="2062" y="3092"/>
              <a:ext cx="43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38.424</a:t>
              </a:r>
            </a:p>
          </p:txBody>
        </p:sp>
        <p:sp>
          <p:nvSpPr>
            <p:cNvPr id="176186" name="Text Box 58"/>
            <p:cNvSpPr txBox="1">
              <a:spLocks noChangeArrowheads="1"/>
            </p:cNvSpPr>
            <p:nvPr/>
          </p:nvSpPr>
          <p:spPr bwMode="auto">
            <a:xfrm>
              <a:off x="2543" y="3092"/>
              <a:ext cx="43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75.809</a:t>
              </a:r>
            </a:p>
          </p:txBody>
        </p:sp>
        <p:sp>
          <p:nvSpPr>
            <p:cNvPr id="176187" name="Text Box 59"/>
            <p:cNvSpPr txBox="1">
              <a:spLocks noChangeArrowheads="1"/>
            </p:cNvSpPr>
            <p:nvPr/>
          </p:nvSpPr>
          <p:spPr bwMode="auto">
            <a:xfrm>
              <a:off x="2963" y="3092"/>
              <a:ext cx="48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755.533</a:t>
              </a:r>
            </a:p>
          </p:txBody>
        </p:sp>
        <p:sp>
          <p:nvSpPr>
            <p:cNvPr id="176188" name="Text Box 60"/>
            <p:cNvSpPr txBox="1">
              <a:spLocks noChangeArrowheads="1"/>
            </p:cNvSpPr>
            <p:nvPr/>
          </p:nvSpPr>
          <p:spPr bwMode="auto">
            <a:xfrm>
              <a:off x="3460" y="3092"/>
              <a:ext cx="37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1.934</a:t>
              </a:r>
            </a:p>
          </p:txBody>
        </p:sp>
        <p:sp>
          <p:nvSpPr>
            <p:cNvPr id="176189" name="Text Box 61"/>
            <p:cNvSpPr txBox="1">
              <a:spLocks noChangeArrowheads="1"/>
            </p:cNvSpPr>
            <p:nvPr/>
          </p:nvSpPr>
          <p:spPr bwMode="auto">
            <a:xfrm>
              <a:off x="3856" y="3092"/>
              <a:ext cx="48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102.507</a:t>
              </a:r>
            </a:p>
          </p:txBody>
        </p:sp>
        <p:sp>
          <p:nvSpPr>
            <p:cNvPr id="176190" name="Text Box 62"/>
            <p:cNvSpPr txBox="1">
              <a:spLocks noChangeArrowheads="1"/>
            </p:cNvSpPr>
            <p:nvPr/>
          </p:nvSpPr>
          <p:spPr bwMode="auto">
            <a:xfrm>
              <a:off x="511" y="3092"/>
              <a:ext cx="40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it-IT" sz="1000">
                  <a:solidFill>
                    <a:schemeClr val="bg1"/>
                  </a:solidFill>
                  <a:latin typeface="Verdana" pitchFamily="34" charset="0"/>
                </a:rPr>
                <a:t>Frutas</a:t>
              </a:r>
            </a:p>
          </p:txBody>
        </p:sp>
      </p:grpSp>
      <p:grpSp>
        <p:nvGrpSpPr>
          <p:cNvPr id="176191" name="Group 63"/>
          <p:cNvGrpSpPr>
            <a:grpSpLocks/>
          </p:cNvGrpSpPr>
          <p:nvPr/>
        </p:nvGrpSpPr>
        <p:grpSpPr bwMode="auto">
          <a:xfrm>
            <a:off x="666750" y="4951413"/>
            <a:ext cx="7766050" cy="244475"/>
            <a:chOff x="420" y="3266"/>
            <a:chExt cx="4892" cy="154"/>
          </a:xfrm>
        </p:grpSpPr>
        <p:sp>
          <p:nvSpPr>
            <p:cNvPr id="176192" name="Rectangle 64"/>
            <p:cNvSpPr>
              <a:spLocks noChangeArrowheads="1"/>
            </p:cNvSpPr>
            <p:nvPr/>
          </p:nvSpPr>
          <p:spPr bwMode="auto">
            <a:xfrm>
              <a:off x="420" y="3280"/>
              <a:ext cx="4892" cy="138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76193" name="Text Box 65"/>
            <p:cNvSpPr txBox="1">
              <a:spLocks noChangeArrowheads="1"/>
            </p:cNvSpPr>
            <p:nvPr/>
          </p:nvSpPr>
          <p:spPr bwMode="auto">
            <a:xfrm>
              <a:off x="1665" y="3266"/>
              <a:ext cx="37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3.599</a:t>
              </a:r>
            </a:p>
          </p:txBody>
        </p:sp>
        <p:sp>
          <p:nvSpPr>
            <p:cNvPr id="176194" name="Text Box 66"/>
            <p:cNvSpPr txBox="1">
              <a:spLocks noChangeArrowheads="1"/>
            </p:cNvSpPr>
            <p:nvPr/>
          </p:nvSpPr>
          <p:spPr bwMode="auto">
            <a:xfrm>
              <a:off x="4396" y="3266"/>
              <a:ext cx="37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6.101</a:t>
              </a:r>
            </a:p>
          </p:txBody>
        </p:sp>
        <p:sp>
          <p:nvSpPr>
            <p:cNvPr id="176195" name="Text Box 67"/>
            <p:cNvSpPr txBox="1">
              <a:spLocks noChangeArrowheads="1"/>
            </p:cNvSpPr>
            <p:nvPr/>
          </p:nvSpPr>
          <p:spPr bwMode="auto">
            <a:xfrm>
              <a:off x="2119" y="3266"/>
              <a:ext cx="37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7.387</a:t>
              </a:r>
            </a:p>
          </p:txBody>
        </p:sp>
        <p:sp>
          <p:nvSpPr>
            <p:cNvPr id="176196" name="Text Box 68"/>
            <p:cNvSpPr txBox="1">
              <a:spLocks noChangeArrowheads="1"/>
            </p:cNvSpPr>
            <p:nvPr/>
          </p:nvSpPr>
          <p:spPr bwMode="auto">
            <a:xfrm>
              <a:off x="2543" y="3266"/>
              <a:ext cx="43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16.455</a:t>
              </a:r>
            </a:p>
          </p:txBody>
        </p:sp>
        <p:sp>
          <p:nvSpPr>
            <p:cNvPr id="176197" name="Text Box 69"/>
            <p:cNvSpPr txBox="1">
              <a:spLocks noChangeArrowheads="1"/>
            </p:cNvSpPr>
            <p:nvPr/>
          </p:nvSpPr>
          <p:spPr bwMode="auto">
            <a:xfrm>
              <a:off x="2963" y="3266"/>
              <a:ext cx="48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142.913</a:t>
              </a:r>
            </a:p>
          </p:txBody>
        </p:sp>
        <p:sp>
          <p:nvSpPr>
            <p:cNvPr id="176198" name="Text Box 70"/>
            <p:cNvSpPr txBox="1">
              <a:spLocks noChangeArrowheads="1"/>
            </p:cNvSpPr>
            <p:nvPr/>
          </p:nvSpPr>
          <p:spPr bwMode="auto">
            <a:xfrm>
              <a:off x="4795" y="3266"/>
              <a:ext cx="43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17.236</a:t>
              </a:r>
            </a:p>
          </p:txBody>
        </p:sp>
        <p:sp>
          <p:nvSpPr>
            <p:cNvPr id="176199" name="Text Box 71"/>
            <p:cNvSpPr txBox="1">
              <a:spLocks noChangeArrowheads="1"/>
            </p:cNvSpPr>
            <p:nvPr/>
          </p:nvSpPr>
          <p:spPr bwMode="auto">
            <a:xfrm>
              <a:off x="511" y="3266"/>
              <a:ext cx="56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Hortaliças</a:t>
              </a:r>
            </a:p>
          </p:txBody>
        </p:sp>
      </p:grpSp>
      <p:grpSp>
        <p:nvGrpSpPr>
          <p:cNvPr id="176200" name="Group 72"/>
          <p:cNvGrpSpPr>
            <a:grpSpLocks/>
          </p:cNvGrpSpPr>
          <p:nvPr/>
        </p:nvGrpSpPr>
        <p:grpSpPr bwMode="auto">
          <a:xfrm>
            <a:off x="666750" y="5226050"/>
            <a:ext cx="7766050" cy="244475"/>
            <a:chOff x="420" y="3439"/>
            <a:chExt cx="4892" cy="154"/>
          </a:xfrm>
        </p:grpSpPr>
        <p:sp>
          <p:nvSpPr>
            <p:cNvPr id="176201" name="Rectangle 73"/>
            <p:cNvSpPr>
              <a:spLocks noChangeArrowheads="1"/>
            </p:cNvSpPr>
            <p:nvPr/>
          </p:nvSpPr>
          <p:spPr bwMode="auto">
            <a:xfrm>
              <a:off x="420" y="3452"/>
              <a:ext cx="4892" cy="138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76202" name="Text Box 74"/>
            <p:cNvSpPr txBox="1">
              <a:spLocks noChangeArrowheads="1"/>
            </p:cNvSpPr>
            <p:nvPr/>
          </p:nvSpPr>
          <p:spPr bwMode="auto">
            <a:xfrm>
              <a:off x="4339" y="3439"/>
              <a:ext cx="43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17.584</a:t>
              </a:r>
            </a:p>
          </p:txBody>
        </p:sp>
        <p:sp>
          <p:nvSpPr>
            <p:cNvPr id="176203" name="Text Box 75"/>
            <p:cNvSpPr txBox="1">
              <a:spLocks noChangeArrowheads="1"/>
            </p:cNvSpPr>
            <p:nvPr/>
          </p:nvSpPr>
          <p:spPr bwMode="auto">
            <a:xfrm>
              <a:off x="1608" y="3439"/>
              <a:ext cx="43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32.239</a:t>
              </a:r>
            </a:p>
          </p:txBody>
        </p:sp>
        <p:sp>
          <p:nvSpPr>
            <p:cNvPr id="176204" name="Text Box 76"/>
            <p:cNvSpPr txBox="1">
              <a:spLocks noChangeArrowheads="1"/>
            </p:cNvSpPr>
            <p:nvPr/>
          </p:nvSpPr>
          <p:spPr bwMode="auto">
            <a:xfrm>
              <a:off x="2062" y="3439"/>
              <a:ext cx="43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40.689</a:t>
              </a:r>
            </a:p>
          </p:txBody>
        </p:sp>
        <p:sp>
          <p:nvSpPr>
            <p:cNvPr id="176205" name="Text Box 77"/>
            <p:cNvSpPr txBox="1">
              <a:spLocks noChangeArrowheads="1"/>
            </p:cNvSpPr>
            <p:nvPr/>
          </p:nvSpPr>
          <p:spPr bwMode="auto">
            <a:xfrm>
              <a:off x="2543" y="3439"/>
              <a:ext cx="43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36.731</a:t>
              </a:r>
            </a:p>
          </p:txBody>
        </p:sp>
        <p:sp>
          <p:nvSpPr>
            <p:cNvPr id="176206" name="Text Box 78"/>
            <p:cNvSpPr txBox="1">
              <a:spLocks noChangeArrowheads="1"/>
            </p:cNvSpPr>
            <p:nvPr/>
          </p:nvSpPr>
          <p:spPr bwMode="auto">
            <a:xfrm>
              <a:off x="2963" y="3439"/>
              <a:ext cx="48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130.543</a:t>
              </a:r>
            </a:p>
          </p:txBody>
        </p:sp>
        <p:sp>
          <p:nvSpPr>
            <p:cNvPr id="176207" name="Text Box 79"/>
            <p:cNvSpPr txBox="1">
              <a:spLocks noChangeArrowheads="1"/>
            </p:cNvSpPr>
            <p:nvPr/>
          </p:nvSpPr>
          <p:spPr bwMode="auto">
            <a:xfrm>
              <a:off x="4795" y="3439"/>
              <a:ext cx="43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15.676</a:t>
              </a:r>
            </a:p>
          </p:txBody>
        </p:sp>
        <p:sp>
          <p:nvSpPr>
            <p:cNvPr id="176208" name="Text Box 80"/>
            <p:cNvSpPr txBox="1">
              <a:spLocks noChangeArrowheads="1"/>
            </p:cNvSpPr>
            <p:nvPr/>
          </p:nvSpPr>
          <p:spPr bwMode="auto">
            <a:xfrm>
              <a:off x="511" y="3439"/>
              <a:ext cx="101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Outros produtos (*)</a:t>
              </a:r>
            </a:p>
          </p:txBody>
        </p:sp>
      </p:grpSp>
      <p:grpSp>
        <p:nvGrpSpPr>
          <p:cNvPr id="176209" name="Group 81"/>
          <p:cNvGrpSpPr>
            <a:grpSpLocks/>
          </p:cNvGrpSpPr>
          <p:nvPr/>
        </p:nvGrpSpPr>
        <p:grpSpPr bwMode="auto">
          <a:xfrm>
            <a:off x="531813" y="3065463"/>
            <a:ext cx="7991475" cy="588962"/>
            <a:chOff x="335" y="2078"/>
            <a:chExt cx="5034" cy="371"/>
          </a:xfrm>
        </p:grpSpPr>
        <p:pic>
          <p:nvPicPr>
            <p:cNvPr id="176210" name="Picture 82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5" y="2078"/>
              <a:ext cx="5034" cy="37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76211" name="Text Box 83"/>
            <p:cNvSpPr txBox="1">
              <a:spLocks noChangeArrowheads="1"/>
            </p:cNvSpPr>
            <p:nvPr/>
          </p:nvSpPr>
          <p:spPr bwMode="auto">
            <a:xfrm>
              <a:off x="550" y="2151"/>
              <a:ext cx="3774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600">
                  <a:solidFill>
                    <a:schemeClr val="bg1"/>
                  </a:solidFill>
                  <a:latin typeface="Verdana" pitchFamily="34" charset="0"/>
                </a:rPr>
                <a:t>Indicadores da Agricultura Irrigada (1999 – 2011)</a:t>
              </a:r>
            </a:p>
          </p:txBody>
        </p:sp>
      </p:grpSp>
      <p:grpSp>
        <p:nvGrpSpPr>
          <p:cNvPr id="176212" name="Group 84"/>
          <p:cNvGrpSpPr>
            <a:grpSpLocks/>
          </p:cNvGrpSpPr>
          <p:nvPr/>
        </p:nvGrpSpPr>
        <p:grpSpPr bwMode="auto">
          <a:xfrm>
            <a:off x="666750" y="5492750"/>
            <a:ext cx="7766050" cy="244475"/>
            <a:chOff x="420" y="3607"/>
            <a:chExt cx="4892" cy="154"/>
          </a:xfrm>
        </p:grpSpPr>
        <p:sp>
          <p:nvSpPr>
            <p:cNvPr id="176213" name="Rectangle 85"/>
            <p:cNvSpPr>
              <a:spLocks noChangeArrowheads="1"/>
            </p:cNvSpPr>
            <p:nvPr/>
          </p:nvSpPr>
          <p:spPr bwMode="auto">
            <a:xfrm>
              <a:off x="420" y="3617"/>
              <a:ext cx="4892" cy="138"/>
            </a:xfrm>
            <a:prstGeom prst="rect">
              <a:avLst/>
            </a:prstGeom>
            <a:solidFill>
              <a:srgbClr val="FFFF66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76214" name="Text Box 86"/>
            <p:cNvSpPr txBox="1">
              <a:spLocks noChangeArrowheads="1"/>
            </p:cNvSpPr>
            <p:nvPr/>
          </p:nvSpPr>
          <p:spPr bwMode="auto">
            <a:xfrm>
              <a:off x="4339" y="3607"/>
              <a:ext cx="43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33.513</a:t>
              </a:r>
            </a:p>
          </p:txBody>
        </p:sp>
        <p:sp>
          <p:nvSpPr>
            <p:cNvPr id="176215" name="Text Box 87"/>
            <p:cNvSpPr txBox="1">
              <a:spLocks noChangeArrowheads="1"/>
            </p:cNvSpPr>
            <p:nvPr/>
          </p:nvSpPr>
          <p:spPr bwMode="auto">
            <a:xfrm>
              <a:off x="1608" y="3607"/>
              <a:ext cx="43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53.820</a:t>
              </a:r>
            </a:p>
          </p:txBody>
        </p:sp>
        <p:sp>
          <p:nvSpPr>
            <p:cNvPr id="176216" name="Text Box 88"/>
            <p:cNvSpPr txBox="1">
              <a:spLocks noChangeArrowheads="1"/>
            </p:cNvSpPr>
            <p:nvPr/>
          </p:nvSpPr>
          <p:spPr bwMode="auto">
            <a:xfrm>
              <a:off x="2062" y="3607"/>
              <a:ext cx="43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86.804</a:t>
              </a:r>
            </a:p>
          </p:txBody>
        </p:sp>
        <p:sp>
          <p:nvSpPr>
            <p:cNvPr id="176217" name="Text Box 89"/>
            <p:cNvSpPr txBox="1">
              <a:spLocks noChangeArrowheads="1"/>
            </p:cNvSpPr>
            <p:nvPr/>
          </p:nvSpPr>
          <p:spPr bwMode="auto">
            <a:xfrm>
              <a:off x="2486" y="3607"/>
              <a:ext cx="48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131.385</a:t>
              </a:r>
            </a:p>
          </p:txBody>
        </p:sp>
        <p:sp>
          <p:nvSpPr>
            <p:cNvPr id="176218" name="Text Box 90"/>
            <p:cNvSpPr txBox="1">
              <a:spLocks noChangeArrowheads="1"/>
            </p:cNvSpPr>
            <p:nvPr/>
          </p:nvSpPr>
          <p:spPr bwMode="auto">
            <a:xfrm>
              <a:off x="2925" y="3615"/>
              <a:ext cx="525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1.160.875</a:t>
              </a:r>
            </a:p>
          </p:txBody>
        </p:sp>
        <p:sp>
          <p:nvSpPr>
            <p:cNvPr id="176219" name="Text Box 91"/>
            <p:cNvSpPr txBox="1">
              <a:spLocks noChangeArrowheads="1"/>
            </p:cNvSpPr>
            <p:nvPr/>
          </p:nvSpPr>
          <p:spPr bwMode="auto">
            <a:xfrm>
              <a:off x="4795" y="3607"/>
              <a:ext cx="43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57.353</a:t>
              </a:r>
            </a:p>
          </p:txBody>
        </p:sp>
        <p:sp>
          <p:nvSpPr>
            <p:cNvPr id="176220" name="Text Box 92"/>
            <p:cNvSpPr txBox="1">
              <a:spLocks noChangeArrowheads="1"/>
            </p:cNvSpPr>
            <p:nvPr/>
          </p:nvSpPr>
          <p:spPr bwMode="auto">
            <a:xfrm>
              <a:off x="511" y="3607"/>
              <a:ext cx="342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Total</a:t>
              </a:r>
            </a:p>
          </p:txBody>
        </p:sp>
        <p:sp>
          <p:nvSpPr>
            <p:cNvPr id="176221" name="Text Box 93"/>
            <p:cNvSpPr txBox="1">
              <a:spLocks noChangeArrowheads="1"/>
            </p:cNvSpPr>
            <p:nvPr/>
          </p:nvSpPr>
          <p:spPr bwMode="auto">
            <a:xfrm>
              <a:off x="3460" y="3607"/>
              <a:ext cx="37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1.998</a:t>
              </a:r>
            </a:p>
          </p:txBody>
        </p:sp>
        <p:sp>
          <p:nvSpPr>
            <p:cNvPr id="176222" name="Text Box 94"/>
            <p:cNvSpPr txBox="1">
              <a:spLocks noChangeArrowheads="1"/>
            </p:cNvSpPr>
            <p:nvPr/>
          </p:nvSpPr>
          <p:spPr bwMode="auto">
            <a:xfrm>
              <a:off x="3856" y="3607"/>
              <a:ext cx="48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107.507</a:t>
              </a:r>
            </a:p>
          </p:txBody>
        </p:sp>
      </p:grpSp>
      <p:pic>
        <p:nvPicPr>
          <p:cNvPr id="176223" name="Picture 95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600" y="1422400"/>
            <a:ext cx="4591050" cy="16525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76224" name="Rectangle 96"/>
          <p:cNvSpPr>
            <a:spLocks noChangeArrowheads="1"/>
          </p:cNvSpPr>
          <p:nvPr/>
        </p:nvSpPr>
        <p:spPr bwMode="auto">
          <a:xfrm>
            <a:off x="828675" y="1492250"/>
            <a:ext cx="1225550" cy="1539875"/>
          </a:xfrm>
          <a:prstGeom prst="rect">
            <a:avLst/>
          </a:prstGeom>
          <a:solidFill>
            <a:srgbClr val="04474C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grpSp>
        <p:nvGrpSpPr>
          <p:cNvPr id="176225" name="Group 97"/>
          <p:cNvGrpSpPr>
            <a:grpSpLocks/>
          </p:cNvGrpSpPr>
          <p:nvPr/>
        </p:nvGrpSpPr>
        <p:grpSpPr bwMode="auto">
          <a:xfrm>
            <a:off x="2125663" y="1466850"/>
            <a:ext cx="1404937" cy="1565275"/>
            <a:chOff x="1339" y="991"/>
            <a:chExt cx="885" cy="986"/>
          </a:xfrm>
        </p:grpSpPr>
        <p:sp>
          <p:nvSpPr>
            <p:cNvPr id="176226" name="Rectangle 98"/>
            <p:cNvSpPr>
              <a:spLocks noChangeArrowheads="1"/>
            </p:cNvSpPr>
            <p:nvPr/>
          </p:nvSpPr>
          <p:spPr bwMode="auto">
            <a:xfrm>
              <a:off x="1339" y="1407"/>
              <a:ext cx="431" cy="570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76227" name="Rectangle 99"/>
            <p:cNvSpPr>
              <a:spLocks noChangeArrowheads="1"/>
            </p:cNvSpPr>
            <p:nvPr/>
          </p:nvSpPr>
          <p:spPr bwMode="auto">
            <a:xfrm>
              <a:off x="1793" y="1407"/>
              <a:ext cx="431" cy="570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176228" name="Group 100"/>
            <p:cNvGrpSpPr>
              <a:grpSpLocks/>
            </p:cNvGrpSpPr>
            <p:nvPr/>
          </p:nvGrpSpPr>
          <p:grpSpPr bwMode="auto">
            <a:xfrm>
              <a:off x="1340" y="991"/>
              <a:ext cx="884" cy="385"/>
              <a:chOff x="1340" y="991"/>
              <a:chExt cx="884" cy="385"/>
            </a:xfrm>
          </p:grpSpPr>
          <p:sp>
            <p:nvSpPr>
              <p:cNvPr id="176229" name="Rectangle 101"/>
              <p:cNvSpPr>
                <a:spLocks noChangeArrowheads="1"/>
              </p:cNvSpPr>
              <p:nvPr/>
            </p:nvSpPr>
            <p:spPr bwMode="auto">
              <a:xfrm>
                <a:off x="1340" y="991"/>
                <a:ext cx="884" cy="385"/>
              </a:xfrm>
              <a:prstGeom prst="rect">
                <a:avLst/>
              </a:prstGeom>
              <a:solidFill>
                <a:srgbClr val="00ABB8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176230" name="Text Box 102"/>
              <p:cNvSpPr txBox="1">
                <a:spLocks noChangeArrowheads="1"/>
              </p:cNvSpPr>
              <p:nvPr/>
            </p:nvSpPr>
            <p:spPr bwMode="auto">
              <a:xfrm>
                <a:off x="1454" y="1135"/>
                <a:ext cx="657" cy="1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900">
                    <a:solidFill>
                      <a:schemeClr val="bg1"/>
                    </a:solidFill>
                    <a:latin typeface="Verdana" pitchFamily="34" charset="0"/>
                  </a:rPr>
                  <a:t>Área (mil ha)</a:t>
                </a:r>
              </a:p>
            </p:txBody>
          </p:sp>
        </p:grpSp>
      </p:grpSp>
      <p:grpSp>
        <p:nvGrpSpPr>
          <p:cNvPr id="176231" name="Group 103"/>
          <p:cNvGrpSpPr>
            <a:grpSpLocks/>
          </p:cNvGrpSpPr>
          <p:nvPr/>
        </p:nvGrpSpPr>
        <p:grpSpPr bwMode="auto">
          <a:xfrm>
            <a:off x="3568700" y="1466850"/>
            <a:ext cx="1404938" cy="1565275"/>
            <a:chOff x="2248" y="991"/>
            <a:chExt cx="885" cy="986"/>
          </a:xfrm>
        </p:grpSpPr>
        <p:sp>
          <p:nvSpPr>
            <p:cNvPr id="176232" name="Rectangle 104"/>
            <p:cNvSpPr>
              <a:spLocks noChangeArrowheads="1"/>
            </p:cNvSpPr>
            <p:nvPr/>
          </p:nvSpPr>
          <p:spPr bwMode="auto">
            <a:xfrm>
              <a:off x="2703" y="1407"/>
              <a:ext cx="430" cy="570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76233" name="Rectangle 105"/>
            <p:cNvSpPr>
              <a:spLocks noChangeArrowheads="1"/>
            </p:cNvSpPr>
            <p:nvPr/>
          </p:nvSpPr>
          <p:spPr bwMode="auto">
            <a:xfrm>
              <a:off x="2248" y="1407"/>
              <a:ext cx="431" cy="570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176234" name="Group 106"/>
            <p:cNvGrpSpPr>
              <a:grpSpLocks/>
            </p:cNvGrpSpPr>
            <p:nvPr/>
          </p:nvGrpSpPr>
          <p:grpSpPr bwMode="auto">
            <a:xfrm>
              <a:off x="2248" y="991"/>
              <a:ext cx="885" cy="385"/>
              <a:chOff x="2248" y="991"/>
              <a:chExt cx="885" cy="385"/>
            </a:xfrm>
          </p:grpSpPr>
          <p:sp>
            <p:nvSpPr>
              <p:cNvPr id="176235" name="Rectangle 107"/>
              <p:cNvSpPr>
                <a:spLocks noChangeArrowheads="1"/>
              </p:cNvSpPr>
              <p:nvPr/>
            </p:nvSpPr>
            <p:spPr bwMode="auto">
              <a:xfrm>
                <a:off x="2248" y="991"/>
                <a:ext cx="885" cy="385"/>
              </a:xfrm>
              <a:prstGeom prst="rect">
                <a:avLst/>
              </a:prstGeom>
              <a:solidFill>
                <a:srgbClr val="00ABB8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176236" name="Text Box 108"/>
              <p:cNvSpPr txBox="1">
                <a:spLocks noChangeArrowheads="1"/>
              </p:cNvSpPr>
              <p:nvPr/>
            </p:nvSpPr>
            <p:spPr bwMode="auto">
              <a:xfrm>
                <a:off x="2268" y="1136"/>
                <a:ext cx="846" cy="1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pPr algn="ctr"/>
                <a:r>
                  <a:rPr lang="pt-BR" sz="900">
                    <a:solidFill>
                      <a:schemeClr val="bg1"/>
                    </a:solidFill>
                    <a:latin typeface="Verdana" pitchFamily="34" charset="0"/>
                  </a:rPr>
                  <a:t>Produção (mil t)</a:t>
                </a:r>
              </a:p>
            </p:txBody>
          </p:sp>
        </p:grpSp>
      </p:grpSp>
      <p:grpSp>
        <p:nvGrpSpPr>
          <p:cNvPr id="176237" name="Group 109"/>
          <p:cNvGrpSpPr>
            <a:grpSpLocks/>
          </p:cNvGrpSpPr>
          <p:nvPr/>
        </p:nvGrpSpPr>
        <p:grpSpPr bwMode="auto">
          <a:xfrm>
            <a:off x="646113" y="2109788"/>
            <a:ext cx="4525962" cy="244475"/>
            <a:chOff x="407" y="1396"/>
            <a:chExt cx="2851" cy="154"/>
          </a:xfrm>
        </p:grpSpPr>
        <p:sp>
          <p:nvSpPr>
            <p:cNvPr id="176238" name="Rectangle 110"/>
            <p:cNvSpPr>
              <a:spLocks noChangeArrowheads="1"/>
            </p:cNvSpPr>
            <p:nvPr/>
          </p:nvSpPr>
          <p:spPr bwMode="auto">
            <a:xfrm>
              <a:off x="407" y="1404"/>
              <a:ext cx="2851" cy="138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76239" name="Text Box 111"/>
            <p:cNvSpPr txBox="1">
              <a:spLocks noChangeArrowheads="1"/>
            </p:cNvSpPr>
            <p:nvPr/>
          </p:nvSpPr>
          <p:spPr bwMode="auto">
            <a:xfrm>
              <a:off x="1373" y="1396"/>
              <a:ext cx="37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1.969</a:t>
              </a:r>
            </a:p>
          </p:txBody>
        </p:sp>
        <p:sp>
          <p:nvSpPr>
            <p:cNvPr id="176240" name="Text Box 112"/>
            <p:cNvSpPr txBox="1">
              <a:spLocks noChangeArrowheads="1"/>
            </p:cNvSpPr>
            <p:nvPr/>
          </p:nvSpPr>
          <p:spPr bwMode="auto">
            <a:xfrm>
              <a:off x="1827" y="1396"/>
              <a:ext cx="41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95,8%</a:t>
              </a:r>
            </a:p>
          </p:txBody>
        </p:sp>
        <p:sp>
          <p:nvSpPr>
            <p:cNvPr id="176241" name="Text Box 113"/>
            <p:cNvSpPr txBox="1">
              <a:spLocks noChangeArrowheads="1"/>
            </p:cNvSpPr>
            <p:nvPr/>
          </p:nvSpPr>
          <p:spPr bwMode="auto">
            <a:xfrm>
              <a:off x="2284" y="1396"/>
              <a:ext cx="37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5.834</a:t>
              </a:r>
            </a:p>
          </p:txBody>
        </p:sp>
        <p:sp>
          <p:nvSpPr>
            <p:cNvPr id="176242" name="Text Box 114"/>
            <p:cNvSpPr txBox="1">
              <a:spLocks noChangeArrowheads="1"/>
            </p:cNvSpPr>
            <p:nvPr/>
          </p:nvSpPr>
          <p:spPr bwMode="auto">
            <a:xfrm>
              <a:off x="2734" y="1396"/>
              <a:ext cx="41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69,3%</a:t>
              </a:r>
            </a:p>
          </p:txBody>
        </p:sp>
        <p:sp>
          <p:nvSpPr>
            <p:cNvPr id="176243" name="Text Box 115"/>
            <p:cNvSpPr txBox="1">
              <a:spLocks noChangeArrowheads="1"/>
            </p:cNvSpPr>
            <p:nvPr/>
          </p:nvSpPr>
          <p:spPr bwMode="auto">
            <a:xfrm>
              <a:off x="517" y="1396"/>
              <a:ext cx="68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>
                  <a:solidFill>
                    <a:schemeClr val="bg1"/>
                  </a:solidFill>
                  <a:latin typeface="Verdana" pitchFamily="34" charset="0"/>
                </a:rPr>
                <a:t>Ag. </a:t>
              </a:r>
              <a:r>
                <a:rPr lang="pt-BR" sz="1000" dirty="0" smtClean="0">
                  <a:solidFill>
                    <a:schemeClr val="bg1"/>
                  </a:solidFill>
                  <a:latin typeface="Verdana" pitchFamily="34" charset="0"/>
                </a:rPr>
                <a:t>Sequeiro</a:t>
              </a:r>
              <a:endParaRPr lang="pt-BR" sz="1000" dirty="0">
                <a:solidFill>
                  <a:schemeClr val="bg1"/>
                </a:solidFill>
                <a:latin typeface="Verdana" pitchFamily="34" charset="0"/>
              </a:endParaRPr>
            </a:p>
          </p:txBody>
        </p:sp>
      </p:grpSp>
      <p:grpSp>
        <p:nvGrpSpPr>
          <p:cNvPr id="176244" name="Group 116"/>
          <p:cNvGrpSpPr>
            <a:grpSpLocks/>
          </p:cNvGrpSpPr>
          <p:nvPr/>
        </p:nvGrpSpPr>
        <p:grpSpPr bwMode="auto">
          <a:xfrm>
            <a:off x="646113" y="2373313"/>
            <a:ext cx="4525962" cy="244475"/>
            <a:chOff x="407" y="1562"/>
            <a:chExt cx="2851" cy="154"/>
          </a:xfrm>
        </p:grpSpPr>
        <p:sp>
          <p:nvSpPr>
            <p:cNvPr id="176245" name="Rectangle 117"/>
            <p:cNvSpPr>
              <a:spLocks noChangeArrowheads="1"/>
            </p:cNvSpPr>
            <p:nvPr/>
          </p:nvSpPr>
          <p:spPr bwMode="auto">
            <a:xfrm>
              <a:off x="407" y="1577"/>
              <a:ext cx="2851" cy="138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76246" name="Text Box 118"/>
            <p:cNvSpPr txBox="1">
              <a:spLocks noChangeArrowheads="1"/>
            </p:cNvSpPr>
            <p:nvPr/>
          </p:nvSpPr>
          <p:spPr bwMode="auto">
            <a:xfrm>
              <a:off x="1516" y="1562"/>
              <a:ext cx="23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87</a:t>
              </a:r>
            </a:p>
          </p:txBody>
        </p:sp>
        <p:sp>
          <p:nvSpPr>
            <p:cNvPr id="176247" name="Text Box 119"/>
            <p:cNvSpPr txBox="1">
              <a:spLocks noChangeArrowheads="1"/>
            </p:cNvSpPr>
            <p:nvPr/>
          </p:nvSpPr>
          <p:spPr bwMode="auto">
            <a:xfrm>
              <a:off x="1884" y="1562"/>
              <a:ext cx="36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4,2%</a:t>
              </a:r>
            </a:p>
          </p:txBody>
        </p:sp>
        <p:sp>
          <p:nvSpPr>
            <p:cNvPr id="176248" name="Text Box 120"/>
            <p:cNvSpPr txBox="1">
              <a:spLocks noChangeArrowheads="1"/>
            </p:cNvSpPr>
            <p:nvPr/>
          </p:nvSpPr>
          <p:spPr bwMode="auto">
            <a:xfrm>
              <a:off x="2284" y="1562"/>
              <a:ext cx="37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2.583</a:t>
              </a:r>
            </a:p>
          </p:txBody>
        </p:sp>
        <p:sp>
          <p:nvSpPr>
            <p:cNvPr id="176249" name="Text Box 121"/>
            <p:cNvSpPr txBox="1">
              <a:spLocks noChangeArrowheads="1"/>
            </p:cNvSpPr>
            <p:nvPr/>
          </p:nvSpPr>
          <p:spPr bwMode="auto">
            <a:xfrm>
              <a:off x="2734" y="1562"/>
              <a:ext cx="41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30,7%</a:t>
              </a:r>
            </a:p>
          </p:txBody>
        </p:sp>
        <p:sp>
          <p:nvSpPr>
            <p:cNvPr id="176250" name="Text Box 122"/>
            <p:cNvSpPr txBox="1">
              <a:spLocks noChangeArrowheads="1"/>
            </p:cNvSpPr>
            <p:nvPr/>
          </p:nvSpPr>
          <p:spPr bwMode="auto">
            <a:xfrm>
              <a:off x="517" y="1562"/>
              <a:ext cx="659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Ag. Irrigada</a:t>
              </a:r>
              <a:endParaRPr lang="it-IT" sz="1000">
                <a:solidFill>
                  <a:schemeClr val="bg1"/>
                </a:solidFill>
                <a:latin typeface="Verdana" pitchFamily="34" charset="0"/>
              </a:endParaRPr>
            </a:p>
          </p:txBody>
        </p:sp>
      </p:grpSp>
      <p:grpSp>
        <p:nvGrpSpPr>
          <p:cNvPr id="176251" name="Group 123"/>
          <p:cNvGrpSpPr>
            <a:grpSpLocks/>
          </p:cNvGrpSpPr>
          <p:nvPr/>
        </p:nvGrpSpPr>
        <p:grpSpPr bwMode="auto">
          <a:xfrm>
            <a:off x="646113" y="2649538"/>
            <a:ext cx="4525962" cy="244475"/>
            <a:chOff x="407" y="1736"/>
            <a:chExt cx="2851" cy="154"/>
          </a:xfrm>
        </p:grpSpPr>
        <p:sp>
          <p:nvSpPr>
            <p:cNvPr id="176252" name="Rectangle 124"/>
            <p:cNvSpPr>
              <a:spLocks noChangeArrowheads="1"/>
            </p:cNvSpPr>
            <p:nvPr/>
          </p:nvSpPr>
          <p:spPr bwMode="auto">
            <a:xfrm>
              <a:off x="407" y="1750"/>
              <a:ext cx="2851" cy="138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76253" name="Text Box 125"/>
            <p:cNvSpPr txBox="1">
              <a:spLocks noChangeArrowheads="1"/>
            </p:cNvSpPr>
            <p:nvPr/>
          </p:nvSpPr>
          <p:spPr bwMode="auto">
            <a:xfrm>
              <a:off x="1373" y="1736"/>
              <a:ext cx="37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2.055</a:t>
              </a:r>
            </a:p>
          </p:txBody>
        </p:sp>
        <p:sp>
          <p:nvSpPr>
            <p:cNvPr id="176254" name="Text Box 126"/>
            <p:cNvSpPr txBox="1">
              <a:spLocks noChangeArrowheads="1"/>
            </p:cNvSpPr>
            <p:nvPr/>
          </p:nvSpPr>
          <p:spPr bwMode="auto">
            <a:xfrm>
              <a:off x="1770" y="1736"/>
              <a:ext cx="475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100,0%</a:t>
              </a:r>
            </a:p>
          </p:txBody>
        </p:sp>
        <p:sp>
          <p:nvSpPr>
            <p:cNvPr id="176255" name="Text Box 127"/>
            <p:cNvSpPr txBox="1">
              <a:spLocks noChangeArrowheads="1"/>
            </p:cNvSpPr>
            <p:nvPr/>
          </p:nvSpPr>
          <p:spPr bwMode="auto">
            <a:xfrm>
              <a:off x="2284" y="1736"/>
              <a:ext cx="37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8.417</a:t>
              </a:r>
            </a:p>
          </p:txBody>
        </p:sp>
        <p:sp>
          <p:nvSpPr>
            <p:cNvPr id="176256" name="Text Box 128"/>
            <p:cNvSpPr txBox="1">
              <a:spLocks noChangeArrowheads="1"/>
            </p:cNvSpPr>
            <p:nvPr/>
          </p:nvSpPr>
          <p:spPr bwMode="auto">
            <a:xfrm>
              <a:off x="2677" y="1736"/>
              <a:ext cx="475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100,0%</a:t>
              </a:r>
            </a:p>
          </p:txBody>
        </p:sp>
        <p:sp>
          <p:nvSpPr>
            <p:cNvPr id="176257" name="Text Box 129"/>
            <p:cNvSpPr txBox="1">
              <a:spLocks noChangeArrowheads="1"/>
            </p:cNvSpPr>
            <p:nvPr/>
          </p:nvSpPr>
          <p:spPr bwMode="auto">
            <a:xfrm>
              <a:off x="517" y="1736"/>
              <a:ext cx="342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Total</a:t>
              </a:r>
            </a:p>
          </p:txBody>
        </p:sp>
      </p:grpSp>
      <p:grpSp>
        <p:nvGrpSpPr>
          <p:cNvPr id="176258" name="Group 130"/>
          <p:cNvGrpSpPr>
            <a:grpSpLocks/>
          </p:cNvGrpSpPr>
          <p:nvPr/>
        </p:nvGrpSpPr>
        <p:grpSpPr bwMode="auto">
          <a:xfrm>
            <a:off x="531813" y="989013"/>
            <a:ext cx="4741862" cy="588962"/>
            <a:chOff x="335" y="690"/>
            <a:chExt cx="2987" cy="371"/>
          </a:xfrm>
        </p:grpSpPr>
        <p:pic>
          <p:nvPicPr>
            <p:cNvPr id="176259" name="Picture 131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5" y="690"/>
              <a:ext cx="2987" cy="37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76260" name="Text Box 132"/>
            <p:cNvSpPr txBox="1">
              <a:spLocks noChangeArrowheads="1"/>
            </p:cNvSpPr>
            <p:nvPr/>
          </p:nvSpPr>
          <p:spPr bwMode="auto">
            <a:xfrm>
              <a:off x="427" y="771"/>
              <a:ext cx="2751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400" dirty="0">
                  <a:solidFill>
                    <a:schemeClr val="bg1"/>
                  </a:solidFill>
                  <a:latin typeface="Verdana" pitchFamily="34" charset="0"/>
                </a:rPr>
                <a:t>Ceará: Ag. Irrigada x Ag. </a:t>
              </a:r>
              <a:r>
                <a:rPr lang="pt-BR" sz="1400" dirty="0" smtClean="0">
                  <a:solidFill>
                    <a:schemeClr val="bg1"/>
                  </a:solidFill>
                  <a:latin typeface="Verdana" pitchFamily="34" charset="0"/>
                </a:rPr>
                <a:t>Sequeiro </a:t>
              </a:r>
              <a:r>
                <a:rPr lang="pt-BR" sz="1400" dirty="0">
                  <a:solidFill>
                    <a:schemeClr val="bg1"/>
                  </a:solidFill>
                  <a:latin typeface="Verdana" pitchFamily="34" charset="0"/>
                </a:rPr>
                <a:t>(2011)</a:t>
              </a:r>
            </a:p>
          </p:txBody>
        </p:sp>
      </p:grpSp>
      <p:grpSp>
        <p:nvGrpSpPr>
          <p:cNvPr id="176261" name="Group 133"/>
          <p:cNvGrpSpPr>
            <a:grpSpLocks/>
          </p:cNvGrpSpPr>
          <p:nvPr/>
        </p:nvGrpSpPr>
        <p:grpSpPr bwMode="auto">
          <a:xfrm>
            <a:off x="5772150" y="898525"/>
            <a:ext cx="2760663" cy="1931988"/>
            <a:chOff x="-2719" y="1725"/>
            <a:chExt cx="1935" cy="1355"/>
          </a:xfrm>
        </p:grpSpPr>
        <p:pic>
          <p:nvPicPr>
            <p:cNvPr id="176262" name="Picture 134" descr="Imagem1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2719" y="1725"/>
              <a:ext cx="1935" cy="13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76263" name="Rectangle 135" descr="n_irrigacao_barata_791595103"/>
            <p:cNvSpPr>
              <a:spLocks noChangeArrowheads="1"/>
            </p:cNvSpPr>
            <p:nvPr/>
          </p:nvSpPr>
          <p:spPr bwMode="auto">
            <a:xfrm>
              <a:off x="-2620" y="1824"/>
              <a:ext cx="1713" cy="1122"/>
            </a:xfrm>
            <a:prstGeom prst="rect">
              <a:avLst/>
            </a:prstGeom>
            <a:blipFill dpi="0" rotWithShape="1">
              <a:blip r:embed="rId6"/>
              <a:srcRect/>
              <a:stretch>
                <a:fillRect b="-1318"/>
              </a:stretch>
            </a:blipFill>
            <a:ln w="9525">
              <a:solidFill>
                <a:srgbClr val="B2B2B2">
                  <a:alpha val="12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endParaRPr lang="pt-BR" sz="1800" b="0"/>
            </a:p>
          </p:txBody>
        </p:sp>
      </p:grpSp>
      <p:pic>
        <p:nvPicPr>
          <p:cNvPr id="176264" name="Picture 136" descr="996749_59950327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67525" y="676275"/>
            <a:ext cx="582613" cy="5619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76265" name="Text Box 137"/>
          <p:cNvSpPr txBox="1">
            <a:spLocks noChangeArrowheads="1"/>
          </p:cNvSpPr>
          <p:nvPr/>
        </p:nvSpPr>
        <p:spPr bwMode="auto">
          <a:xfrm rot="-5400000">
            <a:off x="-2267744" y="3580607"/>
            <a:ext cx="4759325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800">
                <a:solidFill>
                  <a:srgbClr val="066168"/>
                </a:solidFill>
                <a:latin typeface="Verdana" pitchFamily="34" charset="0"/>
              </a:rPr>
              <a:t>Fonte: IBGE, SDA, Instituto Agropolos do Ceará, Perímetros Públicos, CEASA-CE</a:t>
            </a:r>
          </a:p>
        </p:txBody>
      </p:sp>
      <p:sp>
        <p:nvSpPr>
          <p:cNvPr id="176266" name="Text Box 138"/>
          <p:cNvSpPr txBox="1">
            <a:spLocks noChangeArrowheads="1"/>
          </p:cNvSpPr>
          <p:nvPr/>
        </p:nvSpPr>
        <p:spPr bwMode="auto">
          <a:xfrm rot="-5400000">
            <a:off x="-368300" y="5324475"/>
            <a:ext cx="1268413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800">
                <a:solidFill>
                  <a:srgbClr val="066168"/>
                </a:solidFill>
                <a:latin typeface="Verdana" pitchFamily="34" charset="0"/>
              </a:rPr>
              <a:t>Elaboração: ADECE</a:t>
            </a:r>
          </a:p>
        </p:txBody>
      </p:sp>
      <p:sp>
        <p:nvSpPr>
          <p:cNvPr id="176267" name="Text Box 139"/>
          <p:cNvSpPr txBox="1">
            <a:spLocks noChangeArrowheads="1"/>
          </p:cNvSpPr>
          <p:nvPr/>
        </p:nvSpPr>
        <p:spPr bwMode="auto">
          <a:xfrm>
            <a:off x="606425" y="5824538"/>
            <a:ext cx="4889500" cy="260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100" dirty="0">
                <a:solidFill>
                  <a:srgbClr val="066168"/>
                </a:solidFill>
                <a:latin typeface="Verdana" pitchFamily="34" charset="0"/>
              </a:rPr>
              <a:t>(*) Arroz, </a:t>
            </a:r>
            <a:r>
              <a:rPr lang="pt-BR" sz="1100" dirty="0" smtClean="0">
                <a:solidFill>
                  <a:srgbClr val="066168"/>
                </a:solidFill>
                <a:latin typeface="Verdana" pitchFamily="34" charset="0"/>
              </a:rPr>
              <a:t>cana-de-açúcar, </a:t>
            </a:r>
            <a:r>
              <a:rPr lang="pt-BR" sz="1100" dirty="0">
                <a:solidFill>
                  <a:srgbClr val="066168"/>
                </a:solidFill>
                <a:latin typeface="Verdana" pitchFamily="34" charset="0"/>
              </a:rPr>
              <a:t>feijão, </a:t>
            </a:r>
            <a:r>
              <a:rPr lang="pt-BR" sz="1100" dirty="0" err="1">
                <a:solidFill>
                  <a:srgbClr val="066168"/>
                </a:solidFill>
                <a:latin typeface="Verdana" pitchFamily="34" charset="0"/>
              </a:rPr>
              <a:t>capineira</a:t>
            </a:r>
            <a:r>
              <a:rPr lang="pt-BR" sz="1100" dirty="0">
                <a:solidFill>
                  <a:srgbClr val="066168"/>
                </a:solidFill>
                <a:latin typeface="Verdana" pitchFamily="34" charset="0"/>
              </a:rPr>
              <a:t> e outros. </a:t>
            </a:r>
          </a:p>
        </p:txBody>
      </p:sp>
      <p:sp>
        <p:nvSpPr>
          <p:cNvPr id="176268" name="Rectangle 140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76269" name="Text Box 141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176270" name="Rectangle 142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76271" name="Rectangle 143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AGRICULTURA IRRIGADA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762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762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2" presetClass="entr" presetSubtype="1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176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1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" dur="300"/>
                                        <p:tgtEl>
                                          <p:spTgt spid="176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22" presetClass="entr" presetSubtype="4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300"/>
                                        <p:tgtEl>
                                          <p:spTgt spid="176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1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300"/>
                                        <p:tgtEl>
                                          <p:spTgt spid="176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8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300"/>
                                        <p:tgtEl>
                                          <p:spTgt spid="176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2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6" dur="300"/>
                                        <p:tgtEl>
                                          <p:spTgt spid="176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ntr" presetSubtype="8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300"/>
                                        <p:tgtEl>
                                          <p:spTgt spid="176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3" presetClass="entr" presetSubtype="36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762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762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762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762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(6*min(max(#ppt_w*#ppt_h,.3),1)-7.4)/-.7*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31" presetClass="entr" presetSubtype="0" fill="hold" nodeType="withEffect">
                                  <p:stCondLst>
                                    <p:cond delay="1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762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762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762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76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3" presetClass="entr" presetSubtype="16" fill="hold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762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1762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" presetID="12" presetClass="entr" presetSubtype="1" fill="hold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48" dur="500"/>
                                        <p:tgtEl>
                                          <p:spTgt spid="176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2" presetClass="entr" presetSubtype="1" fill="hold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51" dur="300"/>
                                        <p:tgtEl>
                                          <p:spTgt spid="176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22" presetClass="entr" presetSubtype="4" fill="hold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4" dur="300"/>
                                        <p:tgtEl>
                                          <p:spTgt spid="176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22" presetClass="entr" presetSubtype="1" fill="hold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7" dur="300"/>
                                        <p:tgtEl>
                                          <p:spTgt spid="176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22" presetClass="entr" presetSubtype="4" fill="hold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0" dur="300"/>
                                        <p:tgtEl>
                                          <p:spTgt spid="176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2" presetClass="entr" presetSubtype="1" fill="hold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300"/>
                                        <p:tgtEl>
                                          <p:spTgt spid="176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22" presetClass="entr" presetSubtype="8" fill="hold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300"/>
                                        <p:tgtEl>
                                          <p:spTgt spid="176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22" presetClass="entr" presetSubtype="2" fill="hold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9" dur="300"/>
                                        <p:tgtEl>
                                          <p:spTgt spid="176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22" presetClass="entr" presetSubtype="8" fill="hold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300"/>
                                        <p:tgtEl>
                                          <p:spTgt spid="176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22" presetClass="entr" presetSubtype="2" fill="hold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5" dur="300"/>
                                        <p:tgtEl>
                                          <p:spTgt spid="176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22" presetClass="entr" presetSubtype="8" fill="hold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300"/>
                                        <p:tgtEl>
                                          <p:spTgt spid="176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300"/>
                                        <p:tgtEl>
                                          <p:spTgt spid="176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grpId="0" nodeType="withEffect">
                                  <p:stCondLst>
                                    <p:cond delay="2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300"/>
                                        <p:tgtEl>
                                          <p:spTgt spid="176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10" presetClass="entr" presetSubtype="0" fill="hold" grpId="0" nodeType="withEffect">
                                  <p:stCondLst>
                                    <p:cond delay="2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300"/>
                                        <p:tgtEl>
                                          <p:spTgt spid="176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10" presetClass="entr" presetSubtype="0" fill="hold" grpId="0" nodeType="withEffect">
                                  <p:stCondLst>
                                    <p:cond delay="2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300"/>
                                        <p:tgtEl>
                                          <p:spTgt spid="176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6136" grpId="0"/>
      <p:bldP spid="176224" grpId="0" animBg="1"/>
      <p:bldP spid="176265" grpId="0"/>
      <p:bldP spid="176266" grpId="0"/>
      <p:bldP spid="176267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8178" name="Picture 2" descr="ADECE_Quadro_Willian_EDIT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6388" y="1301750"/>
            <a:ext cx="8512175" cy="529431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78179" name="Text Box 3"/>
          <p:cNvSpPr txBox="1">
            <a:spLocks noChangeArrowheads="1"/>
          </p:cNvSpPr>
          <p:nvPr/>
        </p:nvSpPr>
        <p:spPr bwMode="auto">
          <a:xfrm>
            <a:off x="246063" y="1036638"/>
            <a:ext cx="672306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AGRONEGÓCIOS – CEARÁ REFERÊNCIA EM PRODUÇÃO IRRIGADA</a:t>
            </a:r>
          </a:p>
        </p:txBody>
      </p:sp>
      <p:sp>
        <p:nvSpPr>
          <p:cNvPr id="178180" name="Rectangle 4"/>
          <p:cNvSpPr>
            <a:spLocks noChangeArrowheads="1"/>
          </p:cNvSpPr>
          <p:nvPr/>
        </p:nvSpPr>
        <p:spPr bwMode="auto">
          <a:xfrm>
            <a:off x="-36513" y="1063625"/>
            <a:ext cx="250826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pic>
        <p:nvPicPr>
          <p:cNvPr id="178181" name="Picture 5" descr="ADECE_revista2_Willian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95988" y="1789113"/>
            <a:ext cx="2224087" cy="24082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78182" name="Picture 6" descr="ADECE_revista_Willian_EDIT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89013" y="1785938"/>
            <a:ext cx="2160587" cy="25177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78183" name="Picture 7" descr="ADECE_jornal_Willian2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44875" y="1738313"/>
            <a:ext cx="2298700" cy="3041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78184" name="Picture 8" descr="996749_59950327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1975" y="1652588"/>
            <a:ext cx="422275" cy="4095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78185" name="Picture 9" descr="996749_59950327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35150" y="1652588"/>
            <a:ext cx="422275" cy="4095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78186" name="Picture 10" descr="996749_59950327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48488" y="1652588"/>
            <a:ext cx="422275" cy="4095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78187" name="Group 11"/>
          <p:cNvGrpSpPr>
            <a:grpSpLocks/>
          </p:cNvGrpSpPr>
          <p:nvPr/>
        </p:nvGrpSpPr>
        <p:grpSpPr bwMode="auto">
          <a:xfrm>
            <a:off x="6011863" y="4437063"/>
            <a:ext cx="2247900" cy="1571625"/>
            <a:chOff x="3787" y="2795"/>
            <a:chExt cx="1416" cy="990"/>
          </a:xfrm>
        </p:grpSpPr>
        <p:pic>
          <p:nvPicPr>
            <p:cNvPr id="178188" name="Picture 12" descr="Imagem1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7" y="2795"/>
              <a:ext cx="1416" cy="99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78189" name="Rectangle 13" descr="a"/>
            <p:cNvSpPr>
              <a:spLocks noChangeArrowheads="1"/>
            </p:cNvSpPr>
            <p:nvPr/>
          </p:nvSpPr>
          <p:spPr bwMode="auto">
            <a:xfrm>
              <a:off x="3859" y="2867"/>
              <a:ext cx="1254" cy="820"/>
            </a:xfrm>
            <a:prstGeom prst="rect">
              <a:avLst/>
            </a:prstGeom>
            <a:blipFill dpi="0" rotWithShape="1">
              <a:blip r:embed="rId9"/>
              <a:srcRect/>
              <a:tile tx="0" ty="0" sx="100000" sy="100000" flip="none" algn="tl"/>
            </a:blipFill>
            <a:ln w="9525">
              <a:solidFill>
                <a:srgbClr val="B2B2B2">
                  <a:alpha val="12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endParaRPr lang="pt-BR" sz="1800" b="0"/>
            </a:p>
          </p:txBody>
        </p:sp>
      </p:grpSp>
      <p:pic>
        <p:nvPicPr>
          <p:cNvPr id="178190" name="Picture 14" descr="996749_59950327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48488" y="4221163"/>
            <a:ext cx="422275" cy="4095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78191" name="Picture 15" descr="ADECE_Grupo_Willian2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5663" y="4581525"/>
            <a:ext cx="3932237" cy="17557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78192" name="Picture 16" descr="996749_59950327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84438" y="4440238"/>
            <a:ext cx="422275" cy="4095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78193" name="Group 17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178194" name="Rectangle 18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78195" name="Rectangle 19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178196" name="Group 20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178197" name="Freeform 21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178198" name="Freeform 22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178199" name="Freeform 23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178200" name="Freeform 24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78201" name="Freeform 25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178202" name="Picture 26" descr="Barra inferior"/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78203" name="Picture 27" descr="Logo ADECE"/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78204" name="Picture 28" descr="LOGO Governo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78205" name="Rectangle 29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78206" name="Text Box 30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178207" name="Rectangle 31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78208" name="Rectangle 32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AGRICULTURA IRRIGADA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300" fill="hold"/>
                                        <p:tgtEl>
                                          <p:spTgt spid="1781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300" fill="hold"/>
                                        <p:tgtEl>
                                          <p:spTgt spid="1781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300"/>
                                        <p:tgtEl>
                                          <p:spTgt spid="178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3" presetClass="entr" presetSubtype="16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781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781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nodeType="withEffect">
                                  <p:stCondLst>
                                    <p:cond delay="1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781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781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7818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78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3" presetClass="entr" presetSubtype="36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781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781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781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781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(6*min(max(#ppt_w*#ppt_h,.3),1)-7.4)/-.7*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nodeType="withEffect">
                                  <p:stCondLst>
                                    <p:cond delay="1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781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781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7818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78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3" presetClass="entr" presetSubtype="36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781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781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781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781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(6*min(max(#ppt_w*#ppt_h,.3),1)-7.4)/-.7*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nodeType="withEffect">
                                  <p:stCondLst>
                                    <p:cond delay="1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781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781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7818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78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3" presetClass="entr" presetSubtype="36" fill="hold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781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1781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1781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1781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(6*min(max(#ppt_w*#ppt_h,.3),1)-7.4)/-.7*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nodeType="withEffect">
                                  <p:stCondLst>
                                    <p:cond delay="2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1781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1781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17819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78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23" presetClass="entr" presetSubtype="36" fill="hold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1781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1781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781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781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(6*min(max(#ppt_w*#ppt_h,.3),1)-7.4)/-.7*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nodeType="withEffect">
                                  <p:stCondLst>
                                    <p:cond delay="2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1781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781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7818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78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23" presetClass="entr" presetSubtype="36" fill="hold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1781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1781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1781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1781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(6*min(max(#ppt_w*#ppt_h,.3),1)-7.4)/-.7*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8179" grpId="0"/>
      <p:bldP spid="178180" grpId="0" animBg="1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0226" name="Picture 2" descr="Imagem5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05388" y="0"/>
            <a:ext cx="4138612" cy="68643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80227" name="Oval 3"/>
          <p:cNvSpPr>
            <a:spLocks noChangeArrowheads="1"/>
          </p:cNvSpPr>
          <p:nvPr/>
        </p:nvSpPr>
        <p:spPr bwMode="auto">
          <a:xfrm>
            <a:off x="7342188" y="811213"/>
            <a:ext cx="3130550" cy="3130550"/>
          </a:xfrm>
          <a:prstGeom prst="ellipse">
            <a:avLst/>
          </a:prstGeom>
          <a:solidFill>
            <a:srgbClr val="00ACB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80228" name="Oval 4"/>
          <p:cNvSpPr>
            <a:spLocks noChangeArrowheads="1"/>
          </p:cNvSpPr>
          <p:nvPr/>
        </p:nvSpPr>
        <p:spPr bwMode="auto">
          <a:xfrm>
            <a:off x="7377113" y="915988"/>
            <a:ext cx="3130550" cy="3130550"/>
          </a:xfrm>
          <a:prstGeom prst="ellipse">
            <a:avLst/>
          </a:prstGeom>
          <a:solidFill>
            <a:srgbClr val="8FC663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rgbClr val="42979D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80229" name="Oval 5" descr="cultivo--de-eucalipto"/>
          <p:cNvSpPr>
            <a:spLocks noChangeArrowheads="1"/>
          </p:cNvSpPr>
          <p:nvPr/>
        </p:nvSpPr>
        <p:spPr bwMode="auto">
          <a:xfrm>
            <a:off x="7486650" y="925513"/>
            <a:ext cx="3130550" cy="3130550"/>
          </a:xfrm>
          <a:prstGeom prst="ellipse">
            <a:avLst/>
          </a:prstGeom>
          <a:blipFill dpi="0" rotWithShape="1">
            <a:blip r:embed="rId4"/>
            <a:srcRect/>
            <a:stretch>
              <a:fillRect r="-33333"/>
            </a:stretch>
          </a:blip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80230" name="Text Box 6"/>
          <p:cNvSpPr txBox="1">
            <a:spLocks noChangeArrowheads="1"/>
          </p:cNvSpPr>
          <p:nvPr/>
        </p:nvSpPr>
        <p:spPr bwMode="auto">
          <a:xfrm>
            <a:off x="323850" y="3556000"/>
            <a:ext cx="5761038" cy="1006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A espécie com melhor desempenho foi a Paricá (região amazônica), utilizada em MDF e laminados, superando </a:t>
            </a:r>
          </a:p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o Eucalipto. Outras foram a Teca, Acácia mangium, Casuarina, Sobrasil, Chichá do Pará e Eucaliptos híbridos</a:t>
            </a:r>
          </a:p>
        </p:txBody>
      </p:sp>
      <p:sp>
        <p:nvSpPr>
          <p:cNvPr id="180231" name="Text Box 7"/>
          <p:cNvSpPr txBox="1">
            <a:spLocks noChangeArrowheads="1"/>
          </p:cNvSpPr>
          <p:nvPr/>
        </p:nvSpPr>
        <p:spPr bwMode="auto">
          <a:xfrm>
            <a:off x="323850" y="2459038"/>
            <a:ext cx="5400675" cy="1006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Plantação de 38 espécies de madeira, plantadas em</a:t>
            </a:r>
          </a:p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sequeiro e irrigado, no perímetro irrigado do Baixo Acaraú, de crescimento mais rápido e que sofreram menos com doenças e pragas</a:t>
            </a:r>
          </a:p>
        </p:txBody>
      </p:sp>
      <p:sp>
        <p:nvSpPr>
          <p:cNvPr id="180232" name="Rectangle 8"/>
          <p:cNvSpPr>
            <a:spLocks noChangeArrowheads="1"/>
          </p:cNvSpPr>
          <p:nvPr/>
        </p:nvSpPr>
        <p:spPr bwMode="auto">
          <a:xfrm>
            <a:off x="0" y="1412875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80233" name="Text Box 9"/>
          <p:cNvSpPr txBox="1">
            <a:spLocks noChangeArrowheads="1"/>
          </p:cNvSpPr>
          <p:nvPr/>
        </p:nvSpPr>
        <p:spPr bwMode="auto">
          <a:xfrm>
            <a:off x="282575" y="1385888"/>
            <a:ext cx="44592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TESTE E SELEÇÃO DE ESPÉCIES ARBÓREAS</a:t>
            </a:r>
          </a:p>
        </p:txBody>
      </p:sp>
      <p:sp>
        <p:nvSpPr>
          <p:cNvPr id="180234" name="Text Box 10"/>
          <p:cNvSpPr txBox="1">
            <a:spLocks noChangeArrowheads="1"/>
          </p:cNvSpPr>
          <p:nvPr/>
        </p:nvSpPr>
        <p:spPr bwMode="auto">
          <a:xfrm>
            <a:off x="323850" y="1819275"/>
            <a:ext cx="5578475" cy="549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500" b="0" dirty="0">
                <a:solidFill>
                  <a:srgbClr val="066168"/>
                </a:solidFill>
                <a:latin typeface="Verdana" pitchFamily="34" charset="0"/>
              </a:rPr>
              <a:t>Projeto inédito no Brasil: Experiência de produção</a:t>
            </a:r>
          </a:p>
          <a:p>
            <a:r>
              <a:rPr lang="pt-BR" sz="1500" b="0" dirty="0">
                <a:solidFill>
                  <a:srgbClr val="066168"/>
                </a:solidFill>
                <a:latin typeface="Verdana" pitchFamily="34" charset="0"/>
              </a:rPr>
              <a:t>de madeiras para abastecer o </a:t>
            </a:r>
            <a:r>
              <a:rPr lang="pt-BR" sz="1500" b="0" dirty="0" smtClean="0">
                <a:solidFill>
                  <a:srgbClr val="066168"/>
                </a:solidFill>
                <a:latin typeface="Verdana" pitchFamily="34" charset="0"/>
              </a:rPr>
              <a:t>Polo </a:t>
            </a:r>
            <a:r>
              <a:rPr lang="pt-BR" sz="1500" b="0" dirty="0">
                <a:solidFill>
                  <a:srgbClr val="066168"/>
                </a:solidFill>
                <a:latin typeface="Verdana" pitchFamily="34" charset="0"/>
              </a:rPr>
              <a:t>moveleiro de MARCO</a:t>
            </a:r>
          </a:p>
        </p:txBody>
      </p:sp>
      <p:sp>
        <p:nvSpPr>
          <p:cNvPr id="180235" name="Line 11"/>
          <p:cNvSpPr>
            <a:spLocks noChangeShapeType="1"/>
          </p:cNvSpPr>
          <p:nvPr/>
        </p:nvSpPr>
        <p:spPr bwMode="auto">
          <a:xfrm>
            <a:off x="395288" y="2413000"/>
            <a:ext cx="5929312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80236" name="Line 12"/>
          <p:cNvSpPr>
            <a:spLocks noChangeShapeType="1"/>
          </p:cNvSpPr>
          <p:nvPr/>
        </p:nvSpPr>
        <p:spPr bwMode="auto">
          <a:xfrm>
            <a:off x="395288" y="3509963"/>
            <a:ext cx="5929312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80237" name="Line 13"/>
          <p:cNvSpPr>
            <a:spLocks noChangeShapeType="1"/>
          </p:cNvSpPr>
          <p:nvPr/>
        </p:nvSpPr>
        <p:spPr bwMode="auto">
          <a:xfrm>
            <a:off x="395288" y="4606925"/>
            <a:ext cx="5929312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80238" name="Text Box 14"/>
          <p:cNvSpPr txBox="1">
            <a:spLocks noChangeArrowheads="1"/>
          </p:cNvSpPr>
          <p:nvPr/>
        </p:nvSpPr>
        <p:spPr bwMode="auto">
          <a:xfrm>
            <a:off x="323850" y="4652963"/>
            <a:ext cx="6192838" cy="1006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 dirty="0" smtClean="0">
                <a:solidFill>
                  <a:srgbClr val="066168"/>
                </a:solidFill>
                <a:latin typeface="Verdana" pitchFamily="34" charset="0"/>
              </a:rPr>
              <a:t>Polo </a:t>
            </a:r>
            <a:r>
              <a:rPr lang="pt-BR" sz="1500" b="0" dirty="0">
                <a:solidFill>
                  <a:srgbClr val="066168"/>
                </a:solidFill>
                <a:latin typeface="Verdana" pitchFamily="34" charset="0"/>
              </a:rPr>
              <a:t>Moveleiro de Marco – APL de Marco 8º maior </a:t>
            </a:r>
            <a:r>
              <a:rPr lang="pt-BR" sz="1500" b="0" dirty="0" smtClean="0">
                <a:solidFill>
                  <a:srgbClr val="066168"/>
                </a:solidFill>
                <a:latin typeface="Verdana" pitchFamily="34" charset="0"/>
              </a:rPr>
              <a:t>polo</a:t>
            </a:r>
            <a:endParaRPr lang="pt-BR" sz="1500" b="0" dirty="0">
              <a:solidFill>
                <a:srgbClr val="066168"/>
              </a:solidFill>
              <a:latin typeface="Verdana" pitchFamily="34" charset="0"/>
            </a:endParaRPr>
          </a:p>
          <a:p>
            <a:r>
              <a:rPr lang="pt-BR" sz="1500" b="0" dirty="0">
                <a:solidFill>
                  <a:srgbClr val="066168"/>
                </a:solidFill>
                <a:latin typeface="Verdana" pitchFamily="34" charset="0"/>
              </a:rPr>
              <a:t>de móveis do País com 28 indústrias – 1500 a </a:t>
            </a:r>
            <a:r>
              <a:rPr lang="pt-BR" sz="1500" b="0" dirty="0" smtClean="0">
                <a:solidFill>
                  <a:srgbClr val="066168"/>
                </a:solidFill>
                <a:latin typeface="Verdana" pitchFamily="34" charset="0"/>
              </a:rPr>
              <a:t>2000 </a:t>
            </a:r>
            <a:r>
              <a:rPr lang="pt-BR" sz="1500" b="0" dirty="0">
                <a:solidFill>
                  <a:srgbClr val="066168"/>
                </a:solidFill>
                <a:latin typeface="Verdana" pitchFamily="34" charset="0"/>
              </a:rPr>
              <a:t>empregos</a:t>
            </a:r>
          </a:p>
          <a:p>
            <a:r>
              <a:rPr lang="pt-BR" sz="1500" b="0" dirty="0">
                <a:solidFill>
                  <a:srgbClr val="066168"/>
                </a:solidFill>
                <a:latin typeface="Verdana" pitchFamily="34" charset="0"/>
              </a:rPr>
              <a:t>importam quase 100% da matéria-prima do Pará, Bahia e sul do país. Venda 95% mercado interno e 5% exportação</a:t>
            </a:r>
          </a:p>
        </p:txBody>
      </p:sp>
      <p:sp>
        <p:nvSpPr>
          <p:cNvPr id="180239" name="Oval 15"/>
          <p:cNvSpPr>
            <a:spLocks noChangeArrowheads="1"/>
          </p:cNvSpPr>
          <p:nvPr/>
        </p:nvSpPr>
        <p:spPr bwMode="auto">
          <a:xfrm>
            <a:off x="7342188" y="2962275"/>
            <a:ext cx="3130550" cy="3130550"/>
          </a:xfrm>
          <a:prstGeom prst="ellipse">
            <a:avLst/>
          </a:prstGeom>
          <a:solidFill>
            <a:srgbClr val="00ACB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80240" name="Oval 16"/>
          <p:cNvSpPr>
            <a:spLocks noChangeArrowheads="1"/>
          </p:cNvSpPr>
          <p:nvPr/>
        </p:nvSpPr>
        <p:spPr bwMode="auto">
          <a:xfrm>
            <a:off x="7377113" y="3067050"/>
            <a:ext cx="3130550" cy="3130550"/>
          </a:xfrm>
          <a:prstGeom prst="ellipse">
            <a:avLst/>
          </a:prstGeom>
          <a:solidFill>
            <a:srgbClr val="8FC663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rgbClr val="42979D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80241" name="Oval 17" descr="arvores_marco"/>
          <p:cNvSpPr>
            <a:spLocks noChangeArrowheads="1"/>
          </p:cNvSpPr>
          <p:nvPr/>
        </p:nvSpPr>
        <p:spPr bwMode="auto">
          <a:xfrm>
            <a:off x="7486650" y="3076575"/>
            <a:ext cx="3130550" cy="3130550"/>
          </a:xfrm>
          <a:prstGeom prst="ellipse">
            <a:avLst/>
          </a:prstGeom>
          <a:blipFill dpi="0" rotWithShape="1">
            <a:blip r:embed="rId5"/>
            <a:srcRect/>
            <a:stretch>
              <a:fillRect r="-33333"/>
            </a:stretch>
          </a:blip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pic>
        <p:nvPicPr>
          <p:cNvPr id="180242" name="Picture 18" descr="Untitled-1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85113" y="3076575"/>
            <a:ext cx="2328862" cy="97948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80243" name="Group 19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180244" name="Rectangle 20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80245" name="Rectangle 21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180246" name="Group 22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180247" name="Freeform 23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180248" name="Freeform 24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180249" name="Freeform 25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180250" name="Freeform 26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0251" name="Freeform 27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180252" name="Picture 28" descr="Barra inferior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80253" name="Picture 29" descr="Logo ADECE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80254" name="Picture 30" descr="LOGO Governo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80255" name="Rectangle 31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80256" name="Text Box 32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180257" name="Rectangle 33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80258" name="Rectangle 34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AGRICULTURA IRRIGADA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80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1" presetClass="entr" presetSubtype="1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0" dur="300"/>
                                        <p:tgtEl>
                                          <p:spTgt spid="180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1" presetClass="entr" presetSubtype="1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3" dur="300"/>
                                        <p:tgtEl>
                                          <p:spTgt spid="180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1" presetClass="entr" presetSubtype="1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6" dur="300"/>
                                        <p:tgtEl>
                                          <p:spTgt spid="180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80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1" presetClass="entr" presetSubtype="1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2" dur="300"/>
                                        <p:tgtEl>
                                          <p:spTgt spid="180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1" presetClass="entr" presetSubtype="1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5" dur="300"/>
                                        <p:tgtEl>
                                          <p:spTgt spid="180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1" presetClass="entr" presetSubtype="1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8" dur="300"/>
                                        <p:tgtEl>
                                          <p:spTgt spid="180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200"/>
                                        <p:tgtEl>
                                          <p:spTgt spid="180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300"/>
                                        <p:tgtEl>
                                          <p:spTgt spid="180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8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300"/>
                                        <p:tgtEl>
                                          <p:spTgt spid="180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8" fill="hold" grpId="0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300"/>
                                        <p:tgtEl>
                                          <p:spTgt spid="180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11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300"/>
                                        <p:tgtEl>
                                          <p:spTgt spid="180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8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300"/>
                                        <p:tgtEl>
                                          <p:spTgt spid="180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14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300"/>
                                        <p:tgtEl>
                                          <p:spTgt spid="180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8" fill="hold" grpId="0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300"/>
                                        <p:tgtEl>
                                          <p:spTgt spid="180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17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300"/>
                                        <p:tgtEl>
                                          <p:spTgt spid="180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0227" grpId="0" animBg="1"/>
      <p:bldP spid="180228" grpId="0" animBg="1"/>
      <p:bldP spid="180229" grpId="0" animBg="1"/>
      <p:bldP spid="180230" grpId="0"/>
      <p:bldP spid="180231" grpId="0"/>
      <p:bldP spid="180232" grpId="0" animBg="1"/>
      <p:bldP spid="180233" grpId="0"/>
      <p:bldP spid="180234" grpId="0"/>
      <p:bldP spid="180235" grpId="0" animBg="1"/>
      <p:bldP spid="180236" grpId="0" animBg="1"/>
      <p:bldP spid="180237" grpId="0" animBg="1"/>
      <p:bldP spid="180238" grpId="0"/>
      <p:bldP spid="180239" grpId="0" animBg="1"/>
      <p:bldP spid="180240" grpId="0" animBg="1"/>
      <p:bldP spid="180241" grpId="0" animBg="1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2274" name="Group 2"/>
          <p:cNvGrpSpPr>
            <a:grpSpLocks/>
          </p:cNvGrpSpPr>
          <p:nvPr/>
        </p:nvGrpSpPr>
        <p:grpSpPr bwMode="auto">
          <a:xfrm>
            <a:off x="0" y="488950"/>
            <a:ext cx="3924300" cy="417513"/>
            <a:chOff x="0" y="308"/>
            <a:chExt cx="2472" cy="276"/>
          </a:xfrm>
        </p:grpSpPr>
        <p:sp>
          <p:nvSpPr>
            <p:cNvPr id="182275" name="Rectangle 3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82276" name="Rectangle 4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82277" name="Rectangle 5"/>
            <p:cNvSpPr>
              <a:spLocks noChangeArrowheads="1"/>
            </p:cNvSpPr>
            <p:nvPr/>
          </p:nvSpPr>
          <p:spPr bwMode="auto">
            <a:xfrm>
              <a:off x="0" y="331"/>
              <a:ext cx="2404" cy="2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800">
                  <a:solidFill>
                    <a:schemeClr val="bg1"/>
                  </a:solidFill>
                  <a:latin typeface="Verdana" pitchFamily="34" charset="0"/>
                </a:rPr>
                <a:t>AÇÕES REALIZADAS</a:t>
              </a:r>
            </a:p>
          </p:txBody>
        </p:sp>
      </p:grpSp>
      <p:pic>
        <p:nvPicPr>
          <p:cNvPr id="182278" name="Picture 6" descr="Imagem6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97550" y="-4763"/>
            <a:ext cx="3346450" cy="68627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82279" name="Rectangle 7"/>
          <p:cNvSpPr>
            <a:spLocks noChangeArrowheads="1"/>
          </p:cNvSpPr>
          <p:nvPr/>
        </p:nvSpPr>
        <p:spPr bwMode="auto">
          <a:xfrm>
            <a:off x="0" y="1412875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82280" name="Text Box 8"/>
          <p:cNvSpPr txBox="1">
            <a:spLocks noChangeArrowheads="1"/>
          </p:cNvSpPr>
          <p:nvPr/>
        </p:nvSpPr>
        <p:spPr bwMode="auto">
          <a:xfrm>
            <a:off x="282575" y="1385888"/>
            <a:ext cx="55467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DIAGNÓSTICO DAS CADEIAS PRODUTIVAS DO CEARÁ</a:t>
            </a:r>
          </a:p>
        </p:txBody>
      </p:sp>
      <p:sp>
        <p:nvSpPr>
          <p:cNvPr id="182281" name="Text Box 9"/>
          <p:cNvSpPr txBox="1">
            <a:spLocks noChangeArrowheads="1"/>
          </p:cNvSpPr>
          <p:nvPr/>
        </p:nvSpPr>
        <p:spPr bwMode="auto">
          <a:xfrm>
            <a:off x="323850" y="1819275"/>
            <a:ext cx="6553200" cy="777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Diagnósticos das cadeias produtivas do agronegócio cearense em parceria com SEBRAE: Fruticultura Irrigada, ovinocaprinocultura, floricultura, apicultura, tilapicultura, carcinicultura</a:t>
            </a:r>
          </a:p>
        </p:txBody>
      </p:sp>
      <p:sp>
        <p:nvSpPr>
          <p:cNvPr id="182282" name="Line 10"/>
          <p:cNvSpPr>
            <a:spLocks noChangeShapeType="1"/>
          </p:cNvSpPr>
          <p:nvPr/>
        </p:nvSpPr>
        <p:spPr bwMode="auto">
          <a:xfrm>
            <a:off x="395288" y="2652713"/>
            <a:ext cx="6329362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82283" name="Line 11"/>
          <p:cNvSpPr>
            <a:spLocks noChangeShapeType="1"/>
          </p:cNvSpPr>
          <p:nvPr/>
        </p:nvSpPr>
        <p:spPr bwMode="auto">
          <a:xfrm>
            <a:off x="395288" y="4687888"/>
            <a:ext cx="6329362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82284" name="Text Box 12"/>
          <p:cNvSpPr txBox="1">
            <a:spLocks noChangeArrowheads="1"/>
          </p:cNvSpPr>
          <p:nvPr/>
        </p:nvSpPr>
        <p:spPr bwMode="auto">
          <a:xfrm>
            <a:off x="323850" y="2708275"/>
            <a:ext cx="6624638" cy="320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>
                <a:solidFill>
                  <a:srgbClr val="066168"/>
                </a:solidFill>
                <a:latin typeface="Verdana" pitchFamily="34" charset="0"/>
              </a:rPr>
              <a:t>Projeto PISCE, em parceria com o SEBRAE</a:t>
            </a:r>
          </a:p>
        </p:txBody>
      </p:sp>
      <p:sp>
        <p:nvSpPr>
          <p:cNvPr id="182285" name="Rectangle 13"/>
          <p:cNvSpPr>
            <a:spLocks noChangeArrowheads="1"/>
          </p:cNvSpPr>
          <p:nvPr/>
        </p:nvSpPr>
        <p:spPr bwMode="auto">
          <a:xfrm>
            <a:off x="1588" y="3438525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82286" name="Text Box 14"/>
          <p:cNvSpPr txBox="1">
            <a:spLocks noChangeArrowheads="1"/>
          </p:cNvSpPr>
          <p:nvPr/>
        </p:nvSpPr>
        <p:spPr bwMode="auto">
          <a:xfrm>
            <a:off x="284163" y="3411538"/>
            <a:ext cx="34004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APOIO A CADEIA DA CARNAÚBA</a:t>
            </a:r>
          </a:p>
        </p:txBody>
      </p:sp>
      <p:sp>
        <p:nvSpPr>
          <p:cNvPr id="182287" name="Text Box 15"/>
          <p:cNvSpPr txBox="1">
            <a:spLocks noChangeArrowheads="1"/>
          </p:cNvSpPr>
          <p:nvPr/>
        </p:nvSpPr>
        <p:spPr bwMode="auto">
          <a:xfrm>
            <a:off x="323850" y="3875088"/>
            <a:ext cx="5903913" cy="777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Apoio a publicação do documento “A Carnaúba – Preservação e sustentabilidade” da CSCarnaúba e na confecção da cartilha do produtor de carnaúba</a:t>
            </a:r>
          </a:p>
        </p:txBody>
      </p:sp>
      <p:sp>
        <p:nvSpPr>
          <p:cNvPr id="182288" name="Text Box 16"/>
          <p:cNvSpPr txBox="1">
            <a:spLocks noChangeArrowheads="1"/>
          </p:cNvSpPr>
          <p:nvPr/>
        </p:nvSpPr>
        <p:spPr bwMode="auto">
          <a:xfrm>
            <a:off x="323850" y="4724400"/>
            <a:ext cx="6192838" cy="777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Apoio a elaboração de projeto de controle do avanço e dominância da espécie exótica invasora Cryptostegia madagascariensis(Boca de Leão)</a:t>
            </a:r>
          </a:p>
        </p:txBody>
      </p:sp>
      <p:sp>
        <p:nvSpPr>
          <p:cNvPr id="182289" name="Oval 17"/>
          <p:cNvSpPr>
            <a:spLocks noChangeArrowheads="1"/>
          </p:cNvSpPr>
          <p:nvPr/>
        </p:nvSpPr>
        <p:spPr bwMode="auto">
          <a:xfrm>
            <a:off x="7342188" y="2962275"/>
            <a:ext cx="3130550" cy="3130550"/>
          </a:xfrm>
          <a:prstGeom prst="ellipse">
            <a:avLst/>
          </a:prstGeom>
          <a:solidFill>
            <a:srgbClr val="00ACB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82290" name="Oval 18"/>
          <p:cNvSpPr>
            <a:spLocks noChangeArrowheads="1"/>
          </p:cNvSpPr>
          <p:nvPr/>
        </p:nvSpPr>
        <p:spPr bwMode="auto">
          <a:xfrm>
            <a:off x="7377113" y="3067050"/>
            <a:ext cx="3130550" cy="3130550"/>
          </a:xfrm>
          <a:prstGeom prst="ellipse">
            <a:avLst/>
          </a:prstGeom>
          <a:solidFill>
            <a:srgbClr val="8FC663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rgbClr val="42979D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82291" name="Oval 19" descr="Imagem3"/>
          <p:cNvSpPr>
            <a:spLocks noChangeArrowheads="1"/>
          </p:cNvSpPr>
          <p:nvPr/>
        </p:nvSpPr>
        <p:spPr bwMode="auto">
          <a:xfrm>
            <a:off x="7486650" y="3076575"/>
            <a:ext cx="3130550" cy="3130550"/>
          </a:xfrm>
          <a:prstGeom prst="ellipse">
            <a:avLst/>
          </a:prstGeom>
          <a:blipFill dpi="0" rotWithShape="1">
            <a:blip r:embed="rId4"/>
            <a:srcRect/>
            <a:stretch>
              <a:fillRect r="-25756"/>
            </a:stretch>
          </a:blip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82292" name="Oval 20"/>
          <p:cNvSpPr>
            <a:spLocks noChangeArrowheads="1"/>
          </p:cNvSpPr>
          <p:nvPr/>
        </p:nvSpPr>
        <p:spPr bwMode="auto">
          <a:xfrm>
            <a:off x="7342188" y="811213"/>
            <a:ext cx="3130550" cy="3130550"/>
          </a:xfrm>
          <a:prstGeom prst="ellipse">
            <a:avLst/>
          </a:prstGeom>
          <a:solidFill>
            <a:srgbClr val="00ACB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82293" name="Oval 21"/>
          <p:cNvSpPr>
            <a:spLocks noChangeArrowheads="1"/>
          </p:cNvSpPr>
          <p:nvPr/>
        </p:nvSpPr>
        <p:spPr bwMode="auto">
          <a:xfrm>
            <a:off x="7377113" y="915988"/>
            <a:ext cx="3130550" cy="3130550"/>
          </a:xfrm>
          <a:prstGeom prst="ellipse">
            <a:avLst/>
          </a:prstGeom>
          <a:solidFill>
            <a:srgbClr val="8FC663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rgbClr val="42979D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82294" name="Oval 22" descr="Imagem2"/>
          <p:cNvSpPr>
            <a:spLocks noChangeArrowheads="1"/>
          </p:cNvSpPr>
          <p:nvPr/>
        </p:nvSpPr>
        <p:spPr bwMode="auto">
          <a:xfrm>
            <a:off x="7486650" y="925513"/>
            <a:ext cx="3130550" cy="3130550"/>
          </a:xfrm>
          <a:prstGeom prst="ellipse">
            <a:avLst/>
          </a:prstGeom>
          <a:blipFill dpi="0" rotWithShape="1">
            <a:blip r:embed="rId5"/>
            <a:srcRect/>
            <a:stretch>
              <a:fillRect r="-33333"/>
            </a:stretch>
          </a:blip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grpSp>
        <p:nvGrpSpPr>
          <p:cNvPr id="182295" name="Group 23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182296" name="Rectangle 24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82297" name="Rectangle 25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182298" name="Group 26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182299" name="Freeform 27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182300" name="Freeform 28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182301" name="Freeform 29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182302" name="Freeform 30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2303" name="Freeform 31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182304" name="Picture 32" descr="Barra inferior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82305" name="Picture 33" descr="Logo ADECE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82306" name="Picture 34" descr="LOGO Governo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82307" name="Oval 35" descr="arvores_marco"/>
          <p:cNvSpPr>
            <a:spLocks noChangeArrowheads="1"/>
          </p:cNvSpPr>
          <p:nvPr/>
        </p:nvSpPr>
        <p:spPr bwMode="auto">
          <a:xfrm>
            <a:off x="7486650" y="3076575"/>
            <a:ext cx="3130550" cy="3130550"/>
          </a:xfrm>
          <a:prstGeom prst="ellipse">
            <a:avLst/>
          </a:prstGeom>
          <a:blipFill dpi="0" rotWithShape="1">
            <a:blip r:embed="rId9"/>
            <a:srcRect/>
            <a:stretch>
              <a:fillRect r="-33333"/>
            </a:stretch>
          </a:blip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82308" name="Oval 36" descr="cultivo--de-eucalipto"/>
          <p:cNvSpPr>
            <a:spLocks noChangeArrowheads="1"/>
          </p:cNvSpPr>
          <p:nvPr/>
        </p:nvSpPr>
        <p:spPr bwMode="auto">
          <a:xfrm>
            <a:off x="7486650" y="925513"/>
            <a:ext cx="3130550" cy="3130550"/>
          </a:xfrm>
          <a:prstGeom prst="ellipse">
            <a:avLst/>
          </a:prstGeom>
          <a:blipFill dpi="0" rotWithShape="1">
            <a:blip r:embed="rId10"/>
            <a:srcRect/>
            <a:stretch>
              <a:fillRect r="-33333"/>
            </a:stretch>
          </a:blip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pic>
        <p:nvPicPr>
          <p:cNvPr id="182309" name="Picture 37" descr="Untitled-1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85113" y="3076575"/>
            <a:ext cx="2328862" cy="97948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82310" name="Text Box 38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82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xit" presetSubtype="0" repeatCount="3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100"/>
                                        <p:tgtEl>
                                          <p:spTgt spid="1823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182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xit" presetSubtype="0" repeatCount="3000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" dur="100"/>
                                        <p:tgtEl>
                                          <p:spTgt spid="1823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182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300"/>
                                        <p:tgtEl>
                                          <p:spTgt spid="182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182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300"/>
                                        <p:tgtEl>
                                          <p:spTgt spid="182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300"/>
                                        <p:tgtEl>
                                          <p:spTgt spid="182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300"/>
                                        <p:tgtEl>
                                          <p:spTgt spid="182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200"/>
                                        <p:tgtEl>
                                          <p:spTgt spid="182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1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300"/>
                                        <p:tgtEl>
                                          <p:spTgt spid="182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14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300"/>
                                        <p:tgtEl>
                                          <p:spTgt spid="182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8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300"/>
                                        <p:tgtEl>
                                          <p:spTgt spid="182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17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300"/>
                                        <p:tgtEl>
                                          <p:spTgt spid="182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" presetClass="entr" presetSubtype="8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822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822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2279" grpId="0" animBg="1"/>
      <p:bldP spid="182280" grpId="0"/>
      <p:bldP spid="182281" grpId="0"/>
      <p:bldP spid="182282" grpId="0" animBg="1"/>
      <p:bldP spid="182283" grpId="0" animBg="1"/>
      <p:bldP spid="182284" grpId="0"/>
      <p:bldP spid="182285" grpId="0" animBg="1"/>
      <p:bldP spid="182286" grpId="0"/>
      <p:bldP spid="182287" grpId="0"/>
      <p:bldP spid="182288" grpId="0"/>
      <p:bldP spid="182307" grpId="0" animBg="1"/>
      <p:bldP spid="182308" grpId="0" animBg="1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4322" name="Group 2"/>
          <p:cNvGrpSpPr>
            <a:grpSpLocks/>
          </p:cNvGrpSpPr>
          <p:nvPr/>
        </p:nvGrpSpPr>
        <p:grpSpPr bwMode="auto">
          <a:xfrm>
            <a:off x="0" y="488950"/>
            <a:ext cx="3924300" cy="419100"/>
            <a:chOff x="0" y="308"/>
            <a:chExt cx="2472" cy="276"/>
          </a:xfrm>
        </p:grpSpPr>
        <p:sp>
          <p:nvSpPr>
            <p:cNvPr id="184323" name="Rectangle 3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84324" name="Rectangle 4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84325" name="Rectangle 5"/>
            <p:cNvSpPr>
              <a:spLocks noChangeArrowheads="1"/>
            </p:cNvSpPr>
            <p:nvPr/>
          </p:nvSpPr>
          <p:spPr bwMode="auto">
            <a:xfrm>
              <a:off x="0" y="331"/>
              <a:ext cx="2404" cy="2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800">
                  <a:solidFill>
                    <a:schemeClr val="bg1"/>
                  </a:solidFill>
                  <a:latin typeface="Verdana" pitchFamily="34" charset="0"/>
                </a:rPr>
                <a:t>FRUTAS DO CEARÁ</a:t>
              </a:r>
            </a:p>
          </p:txBody>
        </p:sp>
      </p:grpSp>
      <p:pic>
        <p:nvPicPr>
          <p:cNvPr id="184326" name="Picture 6" descr="Imagem3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24525" y="0"/>
            <a:ext cx="3419475" cy="68643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84327" name="Oval 7"/>
          <p:cNvSpPr>
            <a:spLocks noChangeArrowheads="1"/>
          </p:cNvSpPr>
          <p:nvPr/>
        </p:nvSpPr>
        <p:spPr bwMode="auto">
          <a:xfrm>
            <a:off x="7342188" y="2962275"/>
            <a:ext cx="3130550" cy="3130550"/>
          </a:xfrm>
          <a:prstGeom prst="ellipse">
            <a:avLst/>
          </a:prstGeom>
          <a:solidFill>
            <a:srgbClr val="00ACB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84328" name="Oval 8"/>
          <p:cNvSpPr>
            <a:spLocks noChangeArrowheads="1"/>
          </p:cNvSpPr>
          <p:nvPr/>
        </p:nvSpPr>
        <p:spPr bwMode="auto">
          <a:xfrm>
            <a:off x="7377113" y="3067050"/>
            <a:ext cx="3130550" cy="3130550"/>
          </a:xfrm>
          <a:prstGeom prst="ellipse">
            <a:avLst/>
          </a:prstGeom>
          <a:solidFill>
            <a:srgbClr val="8FC663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rgbClr val="42979D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84329" name="Oval 9" descr="Imagem1"/>
          <p:cNvSpPr>
            <a:spLocks noChangeArrowheads="1"/>
          </p:cNvSpPr>
          <p:nvPr/>
        </p:nvSpPr>
        <p:spPr bwMode="auto">
          <a:xfrm>
            <a:off x="7486650" y="3076575"/>
            <a:ext cx="3130550" cy="3130550"/>
          </a:xfrm>
          <a:prstGeom prst="ellipse">
            <a:avLst/>
          </a:prstGeom>
          <a:blipFill dpi="0" rotWithShape="1">
            <a:blip r:embed="rId4"/>
            <a:srcRect/>
            <a:stretch>
              <a:fillRect r="-33232"/>
            </a:stretch>
          </a:blip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84330" name="Oval 10"/>
          <p:cNvSpPr>
            <a:spLocks noChangeArrowheads="1"/>
          </p:cNvSpPr>
          <p:nvPr/>
        </p:nvSpPr>
        <p:spPr bwMode="auto">
          <a:xfrm>
            <a:off x="7342188" y="811213"/>
            <a:ext cx="3130550" cy="3130550"/>
          </a:xfrm>
          <a:prstGeom prst="ellipse">
            <a:avLst/>
          </a:prstGeom>
          <a:solidFill>
            <a:srgbClr val="00ACB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84331" name="Oval 11"/>
          <p:cNvSpPr>
            <a:spLocks noChangeArrowheads="1"/>
          </p:cNvSpPr>
          <p:nvPr/>
        </p:nvSpPr>
        <p:spPr bwMode="auto">
          <a:xfrm>
            <a:off x="7377113" y="915988"/>
            <a:ext cx="3130550" cy="3130550"/>
          </a:xfrm>
          <a:prstGeom prst="ellipse">
            <a:avLst/>
          </a:prstGeom>
          <a:solidFill>
            <a:srgbClr val="8FC663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rgbClr val="42979D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84332" name="Oval 12" descr="Imagem2"/>
          <p:cNvSpPr>
            <a:spLocks noChangeArrowheads="1"/>
          </p:cNvSpPr>
          <p:nvPr/>
        </p:nvSpPr>
        <p:spPr bwMode="auto">
          <a:xfrm>
            <a:off x="7486650" y="925513"/>
            <a:ext cx="3130550" cy="3130550"/>
          </a:xfrm>
          <a:prstGeom prst="ellipse">
            <a:avLst/>
          </a:prstGeom>
          <a:blipFill dpi="0" rotWithShape="1">
            <a:blip r:embed="rId5"/>
            <a:srcRect/>
            <a:stretch>
              <a:fillRect r="-49695"/>
            </a:stretch>
          </a:blip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pt-BR" sz="1800"/>
          </a:p>
        </p:txBody>
      </p:sp>
      <p:sp>
        <p:nvSpPr>
          <p:cNvPr id="184333" name="Oval 13" descr="Imagem3"/>
          <p:cNvSpPr>
            <a:spLocks noChangeArrowheads="1"/>
          </p:cNvSpPr>
          <p:nvPr/>
        </p:nvSpPr>
        <p:spPr bwMode="auto">
          <a:xfrm>
            <a:off x="7481888" y="3081338"/>
            <a:ext cx="3130550" cy="3130550"/>
          </a:xfrm>
          <a:prstGeom prst="ellipse">
            <a:avLst/>
          </a:prstGeom>
          <a:blipFill dpi="0" rotWithShape="1">
            <a:blip r:embed="rId6"/>
            <a:srcRect/>
            <a:stretch>
              <a:fillRect r="-25756"/>
            </a:stretch>
          </a:blip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84334" name="Oval 14" descr="Imagem2"/>
          <p:cNvSpPr>
            <a:spLocks noChangeArrowheads="1"/>
          </p:cNvSpPr>
          <p:nvPr/>
        </p:nvSpPr>
        <p:spPr bwMode="auto">
          <a:xfrm>
            <a:off x="7481888" y="930275"/>
            <a:ext cx="3130550" cy="3130550"/>
          </a:xfrm>
          <a:prstGeom prst="ellipse">
            <a:avLst/>
          </a:prstGeom>
          <a:blipFill dpi="0" rotWithShape="1">
            <a:blip r:embed="rId7"/>
            <a:srcRect/>
            <a:stretch>
              <a:fillRect r="-33333"/>
            </a:stretch>
          </a:blip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pic>
        <p:nvPicPr>
          <p:cNvPr id="184335" name="Picture 15" descr="Untitled-1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85113" y="3076575"/>
            <a:ext cx="2328862" cy="97948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84336" name="Rectangle 16"/>
          <p:cNvSpPr>
            <a:spLocks noChangeArrowheads="1"/>
          </p:cNvSpPr>
          <p:nvPr/>
        </p:nvSpPr>
        <p:spPr bwMode="auto">
          <a:xfrm>
            <a:off x="0" y="1412875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84337" name="Text Box 17"/>
          <p:cNvSpPr txBox="1">
            <a:spLocks noChangeArrowheads="1"/>
          </p:cNvSpPr>
          <p:nvPr/>
        </p:nvSpPr>
        <p:spPr bwMode="auto">
          <a:xfrm>
            <a:off x="282575" y="1385888"/>
            <a:ext cx="21939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AÇÕES REALIZADAS</a:t>
            </a:r>
          </a:p>
        </p:txBody>
      </p:sp>
      <p:sp>
        <p:nvSpPr>
          <p:cNvPr id="184338" name="Text Box 18"/>
          <p:cNvSpPr txBox="1">
            <a:spLocks noChangeArrowheads="1"/>
          </p:cNvSpPr>
          <p:nvPr/>
        </p:nvSpPr>
        <p:spPr bwMode="auto">
          <a:xfrm>
            <a:off x="323850" y="1700213"/>
            <a:ext cx="6335713" cy="11695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Participação no Projeto de Avaliação de Culturas de Clima Temperado e Tropical no Ceará, em parceria com a Embrapa, UNIVALE e BNB, que implantou e está avaliando o desempenho agronômico de maçã, 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pera,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cacau, </a:t>
            </a:r>
            <a:r>
              <a:rPr lang="pt-BR" sz="1400" b="0" dirty="0" err="1">
                <a:solidFill>
                  <a:srgbClr val="066168"/>
                </a:solidFill>
                <a:latin typeface="Verdana" pitchFamily="34" charset="0"/>
              </a:rPr>
              <a:t>mangostão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400" b="0" dirty="0" err="1">
                <a:solidFill>
                  <a:srgbClr val="066168"/>
                </a:solidFill>
                <a:latin typeface="Verdana" pitchFamily="34" charset="0"/>
              </a:rPr>
              <a:t>rambutã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 e oliveira, para promover a diversificação de culturas nos 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polos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irrigados</a:t>
            </a:r>
          </a:p>
        </p:txBody>
      </p:sp>
      <p:sp>
        <p:nvSpPr>
          <p:cNvPr id="184339" name="Line 19"/>
          <p:cNvSpPr>
            <a:spLocks noChangeShapeType="1"/>
          </p:cNvSpPr>
          <p:nvPr/>
        </p:nvSpPr>
        <p:spPr bwMode="auto">
          <a:xfrm>
            <a:off x="395288" y="2922588"/>
            <a:ext cx="6157912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84340" name="Line 20"/>
          <p:cNvSpPr>
            <a:spLocks noChangeShapeType="1"/>
          </p:cNvSpPr>
          <p:nvPr/>
        </p:nvSpPr>
        <p:spPr bwMode="auto">
          <a:xfrm>
            <a:off x="395288" y="5126038"/>
            <a:ext cx="6157912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84341" name="Text Box 21"/>
          <p:cNvSpPr txBox="1">
            <a:spLocks noChangeArrowheads="1"/>
          </p:cNvSpPr>
          <p:nvPr/>
        </p:nvSpPr>
        <p:spPr bwMode="auto">
          <a:xfrm>
            <a:off x="323850" y="2989263"/>
            <a:ext cx="5400675" cy="942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Participação nas principais feiras de frutas nacionais e internacionais, como a Fruitlogística em Berlim/Alemanha e a PMA Fresh Summit/USA, visando a atração de novos investimentos e tecnologias para o Ceará</a:t>
            </a:r>
          </a:p>
        </p:txBody>
      </p:sp>
      <p:sp>
        <p:nvSpPr>
          <p:cNvPr id="184342" name="Rectangle 22"/>
          <p:cNvSpPr>
            <a:spLocks noChangeArrowheads="1"/>
          </p:cNvSpPr>
          <p:nvPr/>
        </p:nvSpPr>
        <p:spPr bwMode="auto">
          <a:xfrm>
            <a:off x="1588" y="4303713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84343" name="Text Box 23"/>
          <p:cNvSpPr txBox="1">
            <a:spLocks noChangeArrowheads="1"/>
          </p:cNvSpPr>
          <p:nvPr/>
        </p:nvSpPr>
        <p:spPr bwMode="auto">
          <a:xfrm>
            <a:off x="284163" y="4276725"/>
            <a:ext cx="204946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AÇÕES PREVISTAS</a:t>
            </a:r>
          </a:p>
        </p:txBody>
      </p:sp>
      <p:sp>
        <p:nvSpPr>
          <p:cNvPr id="184344" name="Text Box 24"/>
          <p:cNvSpPr txBox="1">
            <a:spLocks noChangeArrowheads="1"/>
          </p:cNvSpPr>
          <p:nvPr/>
        </p:nvSpPr>
        <p:spPr bwMode="auto">
          <a:xfrm>
            <a:off x="323850" y="4581525"/>
            <a:ext cx="4319588" cy="517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Acompanhamento do Projeto de Introdução de Frutas de Clima Temperado</a:t>
            </a:r>
          </a:p>
        </p:txBody>
      </p:sp>
      <p:sp>
        <p:nvSpPr>
          <p:cNvPr id="184345" name="Text Box 25"/>
          <p:cNvSpPr txBox="1">
            <a:spLocks noChangeArrowheads="1"/>
          </p:cNvSpPr>
          <p:nvPr/>
        </p:nvSpPr>
        <p:spPr bwMode="auto">
          <a:xfrm>
            <a:off x="323850" y="5154613"/>
            <a:ext cx="69850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Participação nas principais feiras de frutas nacionais e internacionais</a:t>
            </a:r>
          </a:p>
        </p:txBody>
      </p:sp>
      <p:grpSp>
        <p:nvGrpSpPr>
          <p:cNvPr id="184346" name="Group 26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184347" name="Rectangle 27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84348" name="Rectangle 28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184349" name="Group 29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184350" name="Freeform 30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184351" name="Freeform 31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184352" name="Freeform 32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184353" name="Freeform 33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4354" name="Freeform 34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184355" name="Picture 35" descr="Barra inferior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84356" name="Picture 36" descr="Logo ADECE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84357" name="Picture 37" descr="LOGO Governo"/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84358" name="Line 38"/>
          <p:cNvSpPr>
            <a:spLocks noChangeShapeType="1"/>
          </p:cNvSpPr>
          <p:nvPr/>
        </p:nvSpPr>
        <p:spPr bwMode="auto">
          <a:xfrm>
            <a:off x="395288" y="5487988"/>
            <a:ext cx="6157912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84359" name="Text Box 39"/>
          <p:cNvSpPr txBox="1">
            <a:spLocks noChangeArrowheads="1"/>
          </p:cNvSpPr>
          <p:nvPr/>
        </p:nvSpPr>
        <p:spPr bwMode="auto">
          <a:xfrm>
            <a:off x="323850" y="5516563"/>
            <a:ext cx="5976938" cy="517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Apoio a elaboração do Programa de Competitividade da cajucultura do Ceará, com ações de curto, médio e longo prazo</a:t>
            </a:r>
          </a:p>
        </p:txBody>
      </p:sp>
      <p:sp>
        <p:nvSpPr>
          <p:cNvPr id="184360" name="Text Box 40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843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xit" presetSubtype="0" repeatCount="3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100"/>
                                        <p:tgtEl>
                                          <p:spTgt spid="1843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184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xit" presetSubtype="0" repeatCount="3000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" dur="100"/>
                                        <p:tgtEl>
                                          <p:spTgt spid="1843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184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300"/>
                                        <p:tgtEl>
                                          <p:spTgt spid="184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1843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300"/>
                                        <p:tgtEl>
                                          <p:spTgt spid="184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8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300"/>
                                        <p:tgtEl>
                                          <p:spTgt spid="184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300"/>
                                        <p:tgtEl>
                                          <p:spTgt spid="184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8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300"/>
                                        <p:tgtEl>
                                          <p:spTgt spid="1843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1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300"/>
                                        <p:tgtEl>
                                          <p:spTgt spid="1843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nodeType="withEffect">
                                  <p:stCondLst>
                                    <p:cond delay="17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300"/>
                                        <p:tgtEl>
                                          <p:spTgt spid="184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8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300"/>
                                        <p:tgtEl>
                                          <p:spTgt spid="1843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nodeType="withEffect">
                                  <p:stCondLst>
                                    <p:cond delay="20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300"/>
                                        <p:tgtEl>
                                          <p:spTgt spid="184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8" fill="hold" grpId="0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300"/>
                                        <p:tgtEl>
                                          <p:spTgt spid="1843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nodeType="withEffect">
                                  <p:stCondLst>
                                    <p:cond delay="23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300"/>
                                        <p:tgtEl>
                                          <p:spTgt spid="184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" presetClass="entr" presetSubtype="8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843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843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4333" grpId="0" animBg="1"/>
      <p:bldP spid="184334" grpId="0" animBg="1"/>
      <p:bldP spid="184336" grpId="0" animBg="1"/>
      <p:bldP spid="184339" grpId="0" animBg="1"/>
      <p:bldP spid="184340" grpId="0" animBg="1"/>
      <p:bldP spid="184342" grpId="0" animBg="1"/>
      <p:bldP spid="184358" grpId="0" animBg="1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6370" name="Group 2"/>
          <p:cNvGrpSpPr>
            <a:grpSpLocks/>
          </p:cNvGrpSpPr>
          <p:nvPr/>
        </p:nvGrpSpPr>
        <p:grpSpPr bwMode="auto">
          <a:xfrm>
            <a:off x="6948488" y="1679575"/>
            <a:ext cx="1814512" cy="573088"/>
            <a:chOff x="4377" y="1058"/>
            <a:chExt cx="1143" cy="361"/>
          </a:xfrm>
        </p:grpSpPr>
        <p:sp>
          <p:nvSpPr>
            <p:cNvPr id="186371" name="Freeform 3"/>
            <p:cNvSpPr>
              <a:spLocks/>
            </p:cNvSpPr>
            <p:nvPr/>
          </p:nvSpPr>
          <p:spPr bwMode="auto">
            <a:xfrm>
              <a:off x="4624" y="1351"/>
              <a:ext cx="588" cy="45"/>
            </a:xfrm>
            <a:custGeom>
              <a:avLst/>
              <a:gdLst>
                <a:gd name="T0" fmla="*/ 0 w 588"/>
                <a:gd name="T1" fmla="*/ 0 h 45"/>
                <a:gd name="T2" fmla="*/ 168 w 588"/>
                <a:gd name="T3" fmla="*/ 41 h 45"/>
                <a:gd name="T4" fmla="*/ 588 w 588"/>
                <a:gd name="T5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88" h="45">
                  <a:moveTo>
                    <a:pt x="0" y="0"/>
                  </a:moveTo>
                  <a:lnTo>
                    <a:pt x="168" y="41"/>
                  </a:lnTo>
                  <a:lnTo>
                    <a:pt x="588" y="45"/>
                  </a:lnTo>
                </a:path>
              </a:pathLst>
            </a:custGeom>
            <a:noFill/>
            <a:ln w="19050" cap="flat" cmpd="sng">
              <a:solidFill>
                <a:srgbClr val="8FC663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8FC663">
                        <a:gamma/>
                        <a:shade val="60000"/>
                        <a:invGamma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51874" name="Text Box 290"/>
            <p:cNvSpPr txBox="1">
              <a:spLocks noChangeArrowheads="1"/>
            </p:cNvSpPr>
            <p:nvPr/>
          </p:nvSpPr>
          <p:spPr bwMode="auto">
            <a:xfrm>
              <a:off x="4769" y="1275"/>
              <a:ext cx="694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Fortaleza</a:t>
              </a:r>
            </a:p>
          </p:txBody>
        </p:sp>
        <p:sp>
          <p:nvSpPr>
            <p:cNvPr id="186373" name="Text Box 5"/>
            <p:cNvSpPr txBox="1">
              <a:spLocks noChangeArrowheads="1"/>
            </p:cNvSpPr>
            <p:nvPr/>
          </p:nvSpPr>
          <p:spPr bwMode="auto">
            <a:xfrm>
              <a:off x="4426" y="1058"/>
              <a:ext cx="751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Pecém</a:t>
              </a:r>
            </a:p>
          </p:txBody>
        </p:sp>
        <p:pic>
          <p:nvPicPr>
            <p:cNvPr id="186374" name="Picture 6" descr="Imagem3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77" y="1142"/>
              <a:ext cx="162" cy="10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86375" name="Text Box 7"/>
            <p:cNvSpPr txBox="1">
              <a:spLocks noChangeArrowheads="1"/>
            </p:cNvSpPr>
            <p:nvPr/>
          </p:nvSpPr>
          <p:spPr bwMode="auto">
            <a:xfrm>
              <a:off x="4667" y="1171"/>
              <a:ext cx="85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Mucuripe</a:t>
              </a:r>
            </a:p>
          </p:txBody>
        </p:sp>
        <p:pic>
          <p:nvPicPr>
            <p:cNvPr id="186376" name="Picture 8" descr="Imagem3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41" y="1249"/>
              <a:ext cx="156" cy="10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186377" name="Group 9"/>
          <p:cNvGrpSpPr>
            <a:grpSpLocks/>
          </p:cNvGrpSpPr>
          <p:nvPr/>
        </p:nvGrpSpPr>
        <p:grpSpPr bwMode="auto">
          <a:xfrm>
            <a:off x="4476750" y="1225550"/>
            <a:ext cx="3990975" cy="4768850"/>
            <a:chOff x="2820" y="772"/>
            <a:chExt cx="2514" cy="3004"/>
          </a:xfrm>
        </p:grpSpPr>
        <p:pic>
          <p:nvPicPr>
            <p:cNvPr id="186378" name="Picture 10" descr="Mapa_CE2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20" y="772"/>
              <a:ext cx="2514" cy="300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86379" name="Freeform 11"/>
            <p:cNvSpPr>
              <a:spLocks noChangeAspect="1"/>
            </p:cNvSpPr>
            <p:nvPr/>
          </p:nvSpPr>
          <p:spPr bwMode="auto">
            <a:xfrm>
              <a:off x="4523" y="1335"/>
              <a:ext cx="137" cy="110"/>
            </a:xfrm>
            <a:custGeom>
              <a:avLst/>
              <a:gdLst>
                <a:gd name="T0" fmla="*/ 525 w 926"/>
                <a:gd name="T1" fmla="*/ 750 h 750"/>
                <a:gd name="T2" fmla="*/ 461 w 926"/>
                <a:gd name="T3" fmla="*/ 649 h 750"/>
                <a:gd name="T4" fmla="*/ 339 w 926"/>
                <a:gd name="T5" fmla="*/ 570 h 750"/>
                <a:gd name="T6" fmla="*/ 315 w 926"/>
                <a:gd name="T7" fmla="*/ 543 h 750"/>
                <a:gd name="T8" fmla="*/ 280 w 926"/>
                <a:gd name="T9" fmla="*/ 544 h 750"/>
                <a:gd name="T10" fmla="*/ 270 w 926"/>
                <a:gd name="T11" fmla="*/ 570 h 750"/>
                <a:gd name="T12" fmla="*/ 253 w 926"/>
                <a:gd name="T13" fmla="*/ 566 h 750"/>
                <a:gd name="T14" fmla="*/ 0 w 926"/>
                <a:gd name="T15" fmla="*/ 354 h 750"/>
                <a:gd name="T16" fmla="*/ 148 w 926"/>
                <a:gd name="T17" fmla="*/ 198 h 750"/>
                <a:gd name="T18" fmla="*/ 156 w 926"/>
                <a:gd name="T19" fmla="*/ 158 h 750"/>
                <a:gd name="T20" fmla="*/ 92 w 926"/>
                <a:gd name="T21" fmla="*/ 106 h 750"/>
                <a:gd name="T22" fmla="*/ 96 w 926"/>
                <a:gd name="T23" fmla="*/ 42 h 750"/>
                <a:gd name="T24" fmla="*/ 186 w 926"/>
                <a:gd name="T25" fmla="*/ 40 h 750"/>
                <a:gd name="T26" fmla="*/ 222 w 926"/>
                <a:gd name="T27" fmla="*/ 0 h 750"/>
                <a:gd name="T28" fmla="*/ 418 w 926"/>
                <a:gd name="T29" fmla="*/ 89 h 750"/>
                <a:gd name="T30" fmla="*/ 492 w 926"/>
                <a:gd name="T31" fmla="*/ 82 h 750"/>
                <a:gd name="T32" fmla="*/ 613 w 926"/>
                <a:gd name="T33" fmla="*/ 124 h 750"/>
                <a:gd name="T34" fmla="*/ 643 w 926"/>
                <a:gd name="T35" fmla="*/ 38 h 750"/>
                <a:gd name="T36" fmla="*/ 742 w 926"/>
                <a:gd name="T37" fmla="*/ 179 h 750"/>
                <a:gd name="T38" fmla="*/ 926 w 926"/>
                <a:gd name="T39" fmla="*/ 476 h 750"/>
                <a:gd name="T40" fmla="*/ 859 w 926"/>
                <a:gd name="T41" fmla="*/ 481 h 750"/>
                <a:gd name="T42" fmla="*/ 856 w 926"/>
                <a:gd name="T43" fmla="*/ 467 h 750"/>
                <a:gd name="T44" fmla="*/ 828 w 926"/>
                <a:gd name="T45" fmla="*/ 441 h 750"/>
                <a:gd name="T46" fmla="*/ 772 w 926"/>
                <a:gd name="T47" fmla="*/ 432 h 750"/>
                <a:gd name="T48" fmla="*/ 761 w 926"/>
                <a:gd name="T49" fmla="*/ 458 h 750"/>
                <a:gd name="T50" fmla="*/ 764 w 926"/>
                <a:gd name="T51" fmla="*/ 544 h 750"/>
                <a:gd name="T52" fmla="*/ 737 w 926"/>
                <a:gd name="T53" fmla="*/ 575 h 750"/>
                <a:gd name="T54" fmla="*/ 715 w 926"/>
                <a:gd name="T55" fmla="*/ 585 h 750"/>
                <a:gd name="T56" fmla="*/ 678 w 926"/>
                <a:gd name="T57" fmla="*/ 562 h 750"/>
                <a:gd name="T58" fmla="*/ 633 w 926"/>
                <a:gd name="T59" fmla="*/ 594 h 750"/>
                <a:gd name="T60" fmla="*/ 525 w 926"/>
                <a:gd name="T61" fmla="*/ 750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26" h="750">
                  <a:moveTo>
                    <a:pt x="525" y="750"/>
                  </a:moveTo>
                  <a:lnTo>
                    <a:pt x="461" y="649"/>
                  </a:lnTo>
                  <a:lnTo>
                    <a:pt x="339" y="570"/>
                  </a:lnTo>
                  <a:lnTo>
                    <a:pt x="315" y="543"/>
                  </a:lnTo>
                  <a:lnTo>
                    <a:pt x="280" y="544"/>
                  </a:lnTo>
                  <a:lnTo>
                    <a:pt x="270" y="570"/>
                  </a:lnTo>
                  <a:lnTo>
                    <a:pt x="253" y="566"/>
                  </a:lnTo>
                  <a:lnTo>
                    <a:pt x="0" y="354"/>
                  </a:lnTo>
                  <a:lnTo>
                    <a:pt x="148" y="198"/>
                  </a:lnTo>
                  <a:lnTo>
                    <a:pt x="156" y="158"/>
                  </a:lnTo>
                  <a:lnTo>
                    <a:pt x="92" y="106"/>
                  </a:lnTo>
                  <a:lnTo>
                    <a:pt x="96" y="42"/>
                  </a:lnTo>
                  <a:lnTo>
                    <a:pt x="186" y="40"/>
                  </a:lnTo>
                  <a:lnTo>
                    <a:pt x="222" y="0"/>
                  </a:lnTo>
                  <a:lnTo>
                    <a:pt x="418" y="89"/>
                  </a:lnTo>
                  <a:lnTo>
                    <a:pt x="492" y="82"/>
                  </a:lnTo>
                  <a:lnTo>
                    <a:pt x="613" y="124"/>
                  </a:lnTo>
                  <a:lnTo>
                    <a:pt x="643" y="38"/>
                  </a:lnTo>
                  <a:lnTo>
                    <a:pt x="742" y="179"/>
                  </a:lnTo>
                  <a:lnTo>
                    <a:pt x="926" y="476"/>
                  </a:lnTo>
                  <a:lnTo>
                    <a:pt x="859" y="481"/>
                  </a:lnTo>
                  <a:lnTo>
                    <a:pt x="856" y="467"/>
                  </a:lnTo>
                  <a:lnTo>
                    <a:pt x="828" y="441"/>
                  </a:lnTo>
                  <a:lnTo>
                    <a:pt x="772" y="432"/>
                  </a:lnTo>
                  <a:lnTo>
                    <a:pt x="761" y="458"/>
                  </a:lnTo>
                  <a:lnTo>
                    <a:pt x="764" y="544"/>
                  </a:lnTo>
                  <a:lnTo>
                    <a:pt x="737" y="575"/>
                  </a:lnTo>
                  <a:lnTo>
                    <a:pt x="715" y="585"/>
                  </a:lnTo>
                  <a:lnTo>
                    <a:pt x="678" y="562"/>
                  </a:lnTo>
                  <a:lnTo>
                    <a:pt x="633" y="594"/>
                  </a:lnTo>
                  <a:lnTo>
                    <a:pt x="525" y="750"/>
                  </a:lnTo>
                  <a:close/>
                </a:path>
              </a:pathLst>
            </a:custGeom>
            <a:noFill/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fol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186380" name="Text Box 12"/>
          <p:cNvSpPr txBox="1">
            <a:spLocks noChangeArrowheads="1"/>
          </p:cNvSpPr>
          <p:nvPr/>
        </p:nvSpPr>
        <p:spPr bwMode="auto">
          <a:xfrm>
            <a:off x="107950" y="2492375"/>
            <a:ext cx="36623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Produção: 75.990 mil t</a:t>
            </a:r>
          </a:p>
        </p:txBody>
      </p:sp>
      <p:sp>
        <p:nvSpPr>
          <p:cNvPr id="186381" name="Text Box 13"/>
          <p:cNvSpPr txBox="1">
            <a:spLocks noChangeArrowheads="1"/>
          </p:cNvSpPr>
          <p:nvPr/>
        </p:nvSpPr>
        <p:spPr bwMode="auto">
          <a:xfrm>
            <a:off x="3713163" y="1252538"/>
            <a:ext cx="8350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000" dirty="0" smtClean="0">
                <a:solidFill>
                  <a:srgbClr val="066168"/>
                </a:solidFill>
                <a:latin typeface="Verdana" pitchFamily="34" charset="0"/>
              </a:rPr>
              <a:t>Polo</a:t>
            </a:r>
            <a:endParaRPr lang="pt-BR" sz="1000" dirty="0">
              <a:solidFill>
                <a:srgbClr val="066168"/>
              </a:solidFill>
              <a:latin typeface="Verdana" pitchFamily="34" charset="0"/>
            </a:endParaRPr>
          </a:p>
          <a:p>
            <a:r>
              <a:rPr lang="pt-BR" sz="1000" dirty="0">
                <a:solidFill>
                  <a:srgbClr val="066168"/>
                </a:solidFill>
                <a:latin typeface="Verdana" pitchFamily="34" charset="0"/>
              </a:rPr>
              <a:t>Camocim</a:t>
            </a:r>
          </a:p>
        </p:txBody>
      </p:sp>
      <p:sp>
        <p:nvSpPr>
          <p:cNvPr id="186382" name="Text Box 14"/>
          <p:cNvSpPr txBox="1">
            <a:spLocks noChangeArrowheads="1"/>
          </p:cNvSpPr>
          <p:nvPr/>
        </p:nvSpPr>
        <p:spPr bwMode="auto">
          <a:xfrm>
            <a:off x="6386513" y="1300163"/>
            <a:ext cx="12160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000" dirty="0" smtClean="0">
                <a:solidFill>
                  <a:srgbClr val="066168"/>
                </a:solidFill>
                <a:latin typeface="Verdana" pitchFamily="34" charset="0"/>
              </a:rPr>
              <a:t>Polo </a:t>
            </a:r>
            <a:r>
              <a:rPr lang="pt-BR" sz="1000" dirty="0">
                <a:solidFill>
                  <a:srgbClr val="066168"/>
                </a:solidFill>
                <a:latin typeface="Verdana" pitchFamily="34" charset="0"/>
              </a:rPr>
              <a:t>Itapipoca</a:t>
            </a:r>
          </a:p>
        </p:txBody>
      </p:sp>
      <p:sp>
        <p:nvSpPr>
          <p:cNvPr id="186383" name="Text Box 15"/>
          <p:cNvSpPr txBox="1">
            <a:spLocks noChangeArrowheads="1"/>
          </p:cNvSpPr>
          <p:nvPr/>
        </p:nvSpPr>
        <p:spPr bwMode="auto">
          <a:xfrm>
            <a:off x="7672388" y="2195513"/>
            <a:ext cx="109061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000" dirty="0" smtClean="0">
                <a:solidFill>
                  <a:srgbClr val="066168"/>
                </a:solidFill>
                <a:latin typeface="Verdana" pitchFamily="34" charset="0"/>
              </a:rPr>
              <a:t>Polo </a:t>
            </a:r>
            <a:r>
              <a:rPr lang="pt-BR" sz="1000" dirty="0">
                <a:solidFill>
                  <a:srgbClr val="066168"/>
                </a:solidFill>
                <a:latin typeface="Verdana" pitchFamily="34" charset="0"/>
              </a:rPr>
              <a:t>Pacajus</a:t>
            </a:r>
          </a:p>
        </p:txBody>
      </p:sp>
      <p:sp>
        <p:nvSpPr>
          <p:cNvPr id="186384" name="Text Box 16"/>
          <p:cNvSpPr txBox="1">
            <a:spLocks noChangeArrowheads="1"/>
          </p:cNvSpPr>
          <p:nvPr/>
        </p:nvSpPr>
        <p:spPr bwMode="auto">
          <a:xfrm>
            <a:off x="7908925" y="2425700"/>
            <a:ext cx="108108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000" dirty="0" smtClean="0">
                <a:solidFill>
                  <a:srgbClr val="066168"/>
                </a:solidFill>
                <a:latin typeface="Verdana" pitchFamily="34" charset="0"/>
              </a:rPr>
              <a:t>Polo </a:t>
            </a:r>
            <a:r>
              <a:rPr lang="pt-BR" sz="1000" dirty="0">
                <a:solidFill>
                  <a:srgbClr val="066168"/>
                </a:solidFill>
                <a:latin typeface="Verdana" pitchFamily="34" charset="0"/>
              </a:rPr>
              <a:t>Aracati</a:t>
            </a:r>
          </a:p>
        </p:txBody>
      </p:sp>
      <p:sp>
        <p:nvSpPr>
          <p:cNvPr id="186385" name="Text Box 17"/>
          <p:cNvSpPr txBox="1">
            <a:spLocks noChangeArrowheads="1"/>
          </p:cNvSpPr>
          <p:nvPr/>
        </p:nvSpPr>
        <p:spPr bwMode="auto">
          <a:xfrm>
            <a:off x="7259638" y="5600700"/>
            <a:ext cx="112871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000" dirty="0" smtClean="0">
                <a:solidFill>
                  <a:srgbClr val="066168"/>
                </a:solidFill>
                <a:latin typeface="Verdana" pitchFamily="34" charset="0"/>
              </a:rPr>
              <a:t>Polo </a:t>
            </a:r>
            <a:r>
              <a:rPr lang="pt-BR" sz="1000" dirty="0">
                <a:solidFill>
                  <a:srgbClr val="066168"/>
                </a:solidFill>
                <a:latin typeface="Verdana" pitchFamily="34" charset="0"/>
              </a:rPr>
              <a:t>Cariri</a:t>
            </a:r>
          </a:p>
        </p:txBody>
      </p:sp>
      <p:sp>
        <p:nvSpPr>
          <p:cNvPr id="186386" name="Freeform 18"/>
          <p:cNvSpPr>
            <a:spLocks/>
          </p:cNvSpPr>
          <p:nvPr/>
        </p:nvSpPr>
        <p:spPr bwMode="auto">
          <a:xfrm>
            <a:off x="3798888" y="1490663"/>
            <a:ext cx="981075" cy="138112"/>
          </a:xfrm>
          <a:custGeom>
            <a:avLst/>
            <a:gdLst>
              <a:gd name="T0" fmla="*/ 618 w 618"/>
              <a:gd name="T1" fmla="*/ 0 h 87"/>
              <a:gd name="T2" fmla="*/ 427 w 618"/>
              <a:gd name="T3" fmla="*/ 87 h 87"/>
              <a:gd name="T4" fmla="*/ 0 w 618"/>
              <a:gd name="T5" fmla="*/ 87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18" h="87">
                <a:moveTo>
                  <a:pt x="618" y="0"/>
                </a:moveTo>
                <a:lnTo>
                  <a:pt x="427" y="87"/>
                </a:lnTo>
                <a:lnTo>
                  <a:pt x="0" y="87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86387" name="Text Box 19"/>
          <p:cNvSpPr txBox="1">
            <a:spLocks noChangeArrowheads="1"/>
          </p:cNvSpPr>
          <p:nvPr/>
        </p:nvSpPr>
        <p:spPr bwMode="auto">
          <a:xfrm>
            <a:off x="282575" y="1177925"/>
            <a:ext cx="32099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PRODUÇÃO DE CAJU (2011)</a:t>
            </a:r>
          </a:p>
        </p:txBody>
      </p:sp>
      <p:sp>
        <p:nvSpPr>
          <p:cNvPr id="186388" name="Rectangle 20"/>
          <p:cNvSpPr>
            <a:spLocks noChangeArrowheads="1"/>
          </p:cNvSpPr>
          <p:nvPr/>
        </p:nvSpPr>
        <p:spPr bwMode="auto">
          <a:xfrm>
            <a:off x="0" y="1223963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86389" name="Freeform 21"/>
          <p:cNvSpPr>
            <a:spLocks/>
          </p:cNvSpPr>
          <p:nvPr/>
        </p:nvSpPr>
        <p:spPr bwMode="auto">
          <a:xfrm>
            <a:off x="6227763" y="1500188"/>
            <a:ext cx="1346200" cy="200025"/>
          </a:xfrm>
          <a:custGeom>
            <a:avLst/>
            <a:gdLst>
              <a:gd name="T0" fmla="*/ 0 w 848"/>
              <a:gd name="T1" fmla="*/ 126 h 126"/>
              <a:gd name="T2" fmla="*/ 150 w 848"/>
              <a:gd name="T3" fmla="*/ 0 h 126"/>
              <a:gd name="T4" fmla="*/ 848 w 848"/>
              <a:gd name="T5" fmla="*/ 0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48" h="126">
                <a:moveTo>
                  <a:pt x="0" y="126"/>
                </a:moveTo>
                <a:lnTo>
                  <a:pt x="150" y="0"/>
                </a:lnTo>
                <a:lnTo>
                  <a:pt x="848" y="0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86390" name="Freeform 22"/>
          <p:cNvSpPr>
            <a:spLocks/>
          </p:cNvSpPr>
          <p:nvPr/>
        </p:nvSpPr>
        <p:spPr bwMode="auto">
          <a:xfrm>
            <a:off x="7429500" y="2371725"/>
            <a:ext cx="1314450" cy="47625"/>
          </a:xfrm>
          <a:custGeom>
            <a:avLst/>
            <a:gdLst>
              <a:gd name="T0" fmla="*/ 0 w 828"/>
              <a:gd name="T1" fmla="*/ 0 h 30"/>
              <a:gd name="T2" fmla="*/ 222 w 828"/>
              <a:gd name="T3" fmla="*/ 30 h 30"/>
              <a:gd name="T4" fmla="*/ 828 w 828"/>
              <a:gd name="T5" fmla="*/ 30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28" h="30">
                <a:moveTo>
                  <a:pt x="0" y="0"/>
                </a:moveTo>
                <a:lnTo>
                  <a:pt x="222" y="30"/>
                </a:lnTo>
                <a:lnTo>
                  <a:pt x="828" y="30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86391" name="Freeform 23"/>
          <p:cNvSpPr>
            <a:spLocks/>
          </p:cNvSpPr>
          <p:nvPr/>
        </p:nvSpPr>
        <p:spPr bwMode="auto">
          <a:xfrm>
            <a:off x="8039100" y="2647950"/>
            <a:ext cx="857250" cy="261938"/>
          </a:xfrm>
          <a:custGeom>
            <a:avLst/>
            <a:gdLst>
              <a:gd name="T0" fmla="*/ 21 w 540"/>
              <a:gd name="T1" fmla="*/ 165 h 165"/>
              <a:gd name="T2" fmla="*/ 0 w 540"/>
              <a:gd name="T3" fmla="*/ 0 h 165"/>
              <a:gd name="T4" fmla="*/ 540 w 540"/>
              <a:gd name="T5" fmla="*/ 0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540" h="165">
                <a:moveTo>
                  <a:pt x="21" y="165"/>
                </a:moveTo>
                <a:lnTo>
                  <a:pt x="0" y="0"/>
                </a:lnTo>
                <a:lnTo>
                  <a:pt x="540" y="0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86392" name="Freeform 24"/>
          <p:cNvSpPr>
            <a:spLocks/>
          </p:cNvSpPr>
          <p:nvPr/>
        </p:nvSpPr>
        <p:spPr bwMode="auto">
          <a:xfrm>
            <a:off x="7083425" y="5576888"/>
            <a:ext cx="1027113" cy="222250"/>
          </a:xfrm>
          <a:custGeom>
            <a:avLst/>
            <a:gdLst>
              <a:gd name="T0" fmla="*/ 0 w 647"/>
              <a:gd name="T1" fmla="*/ 0 h 140"/>
              <a:gd name="T2" fmla="*/ 165 w 647"/>
              <a:gd name="T3" fmla="*/ 140 h 140"/>
              <a:gd name="T4" fmla="*/ 647 w 647"/>
              <a:gd name="T5" fmla="*/ 140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47" h="140">
                <a:moveTo>
                  <a:pt x="0" y="0"/>
                </a:moveTo>
                <a:lnTo>
                  <a:pt x="165" y="140"/>
                </a:lnTo>
                <a:lnTo>
                  <a:pt x="647" y="140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86393" name="Text Box 25"/>
          <p:cNvSpPr txBox="1">
            <a:spLocks noChangeArrowheads="1"/>
          </p:cNvSpPr>
          <p:nvPr/>
        </p:nvSpPr>
        <p:spPr bwMode="auto">
          <a:xfrm>
            <a:off x="117475" y="1557338"/>
            <a:ext cx="35179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1º produtor e exportador do Brasil</a:t>
            </a:r>
          </a:p>
        </p:txBody>
      </p:sp>
      <p:sp>
        <p:nvSpPr>
          <p:cNvPr id="186394" name="Text Box 26"/>
          <p:cNvSpPr txBox="1">
            <a:spLocks noChangeArrowheads="1"/>
          </p:cNvSpPr>
          <p:nvPr/>
        </p:nvSpPr>
        <p:spPr bwMode="auto">
          <a:xfrm>
            <a:off x="117475" y="1870075"/>
            <a:ext cx="34686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5 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polos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com 67 municípios</a:t>
            </a:r>
          </a:p>
        </p:txBody>
      </p:sp>
      <p:sp>
        <p:nvSpPr>
          <p:cNvPr id="186395" name="Text Box 27"/>
          <p:cNvSpPr txBox="1">
            <a:spLocks noChangeArrowheads="1"/>
          </p:cNvSpPr>
          <p:nvPr/>
        </p:nvSpPr>
        <p:spPr bwMode="auto">
          <a:xfrm>
            <a:off x="117475" y="2184400"/>
            <a:ext cx="27987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Área: 335.250 ha</a:t>
            </a:r>
          </a:p>
        </p:txBody>
      </p:sp>
      <p:sp>
        <p:nvSpPr>
          <p:cNvPr id="186396" name="Line 28"/>
          <p:cNvSpPr>
            <a:spLocks noChangeShapeType="1"/>
          </p:cNvSpPr>
          <p:nvPr/>
        </p:nvSpPr>
        <p:spPr bwMode="auto">
          <a:xfrm>
            <a:off x="146050" y="1865313"/>
            <a:ext cx="3455988" cy="1587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86397" name="Line 29"/>
          <p:cNvSpPr>
            <a:spLocks noChangeShapeType="1"/>
          </p:cNvSpPr>
          <p:nvPr/>
        </p:nvSpPr>
        <p:spPr bwMode="auto">
          <a:xfrm>
            <a:off x="146050" y="2178050"/>
            <a:ext cx="3455988" cy="1588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86398" name="Text Box 30"/>
          <p:cNvSpPr txBox="1">
            <a:spLocks noChangeArrowheads="1"/>
          </p:cNvSpPr>
          <p:nvPr/>
        </p:nvSpPr>
        <p:spPr bwMode="auto">
          <a:xfrm>
            <a:off x="117475" y="2811463"/>
            <a:ext cx="36623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Valor: R$ 202.710,00</a:t>
            </a:r>
          </a:p>
        </p:txBody>
      </p:sp>
      <p:sp>
        <p:nvSpPr>
          <p:cNvPr id="186399" name="Text Box 31"/>
          <p:cNvSpPr txBox="1">
            <a:spLocks noChangeArrowheads="1"/>
          </p:cNvSpPr>
          <p:nvPr/>
        </p:nvSpPr>
        <p:spPr bwMode="auto">
          <a:xfrm>
            <a:off x="117475" y="3125788"/>
            <a:ext cx="40227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Exportação (2011): US$ 176,0 milhões</a:t>
            </a:r>
          </a:p>
        </p:txBody>
      </p:sp>
      <p:sp>
        <p:nvSpPr>
          <p:cNvPr id="186400" name="Line 32"/>
          <p:cNvSpPr>
            <a:spLocks noChangeShapeType="1"/>
          </p:cNvSpPr>
          <p:nvPr/>
        </p:nvSpPr>
        <p:spPr bwMode="auto">
          <a:xfrm>
            <a:off x="146050" y="2492375"/>
            <a:ext cx="3455988" cy="1588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86401" name="Line 33"/>
          <p:cNvSpPr>
            <a:spLocks noChangeShapeType="1"/>
          </p:cNvSpPr>
          <p:nvPr/>
        </p:nvSpPr>
        <p:spPr bwMode="auto">
          <a:xfrm>
            <a:off x="146050" y="3119438"/>
            <a:ext cx="3455988" cy="1587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pic>
        <p:nvPicPr>
          <p:cNvPr id="186402" name="Picture 34" descr="castanha_amendoim_b_castanha"/>
          <p:cNvPicPr>
            <a:picLocks noChangeAspect="1" noChangeArrowheads="1"/>
          </p:cNvPicPr>
          <p:nvPr/>
        </p:nvPicPr>
        <p:blipFill>
          <a:blip r:embed="rId6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5950" y="3808413"/>
            <a:ext cx="3333750" cy="222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86403" name="Group 35"/>
          <p:cNvGrpSpPr>
            <a:grpSpLocks/>
          </p:cNvGrpSpPr>
          <p:nvPr/>
        </p:nvGrpSpPr>
        <p:grpSpPr bwMode="auto">
          <a:xfrm>
            <a:off x="4522788" y="1330325"/>
            <a:ext cx="1036637" cy="679450"/>
            <a:chOff x="2849" y="838"/>
            <a:chExt cx="653" cy="428"/>
          </a:xfrm>
        </p:grpSpPr>
        <p:sp>
          <p:nvSpPr>
            <p:cNvPr id="186404" name="Freeform 36"/>
            <p:cNvSpPr>
              <a:spLocks noChangeAspect="1"/>
            </p:cNvSpPr>
            <p:nvPr/>
          </p:nvSpPr>
          <p:spPr bwMode="auto">
            <a:xfrm>
              <a:off x="2849" y="935"/>
              <a:ext cx="561" cy="331"/>
            </a:xfrm>
            <a:custGeom>
              <a:avLst/>
              <a:gdLst>
                <a:gd name="T0" fmla="*/ 71 w 3110"/>
                <a:gd name="T1" fmla="*/ 1665 h 1835"/>
                <a:gd name="T2" fmla="*/ 365 w 3110"/>
                <a:gd name="T3" fmla="*/ 543 h 1835"/>
                <a:gd name="T4" fmla="*/ 1452 w 3110"/>
                <a:gd name="T5" fmla="*/ 70 h 1835"/>
                <a:gd name="T6" fmla="*/ 1573 w 3110"/>
                <a:gd name="T7" fmla="*/ 49 h 1835"/>
                <a:gd name="T8" fmla="*/ 1615 w 3110"/>
                <a:gd name="T9" fmla="*/ 38 h 1835"/>
                <a:gd name="T10" fmla="*/ 1638 w 3110"/>
                <a:gd name="T11" fmla="*/ 39 h 1835"/>
                <a:gd name="T12" fmla="*/ 1650 w 3110"/>
                <a:gd name="T13" fmla="*/ 20 h 1835"/>
                <a:gd name="T14" fmla="*/ 1798 w 3110"/>
                <a:gd name="T15" fmla="*/ 0 h 1835"/>
                <a:gd name="T16" fmla="*/ 1963 w 3110"/>
                <a:gd name="T17" fmla="*/ 81 h 1835"/>
                <a:gd name="T18" fmla="*/ 2803 w 3110"/>
                <a:gd name="T19" fmla="*/ 11 h 1835"/>
                <a:gd name="T20" fmla="*/ 2892 w 3110"/>
                <a:gd name="T21" fmla="*/ 49 h 1835"/>
                <a:gd name="T22" fmla="*/ 2955 w 3110"/>
                <a:gd name="T23" fmla="*/ 73 h 1835"/>
                <a:gd name="T24" fmla="*/ 3057 w 3110"/>
                <a:gd name="T25" fmla="*/ 137 h 1835"/>
                <a:gd name="T26" fmla="*/ 3070 w 3110"/>
                <a:gd name="T27" fmla="*/ 322 h 1835"/>
                <a:gd name="T28" fmla="*/ 2301 w 3110"/>
                <a:gd name="T29" fmla="*/ 139 h 1835"/>
                <a:gd name="T30" fmla="*/ 2285 w 3110"/>
                <a:gd name="T31" fmla="*/ 163 h 1835"/>
                <a:gd name="T32" fmla="*/ 2000 w 3110"/>
                <a:gd name="T33" fmla="*/ 653 h 1835"/>
                <a:gd name="T34" fmla="*/ 1985 w 3110"/>
                <a:gd name="T35" fmla="*/ 701 h 1835"/>
                <a:gd name="T36" fmla="*/ 1983 w 3110"/>
                <a:gd name="T37" fmla="*/ 742 h 1835"/>
                <a:gd name="T38" fmla="*/ 1978 w 3110"/>
                <a:gd name="T39" fmla="*/ 815 h 1835"/>
                <a:gd name="T40" fmla="*/ 2055 w 3110"/>
                <a:gd name="T41" fmla="*/ 860 h 1835"/>
                <a:gd name="T42" fmla="*/ 1981 w 3110"/>
                <a:gd name="T43" fmla="*/ 965 h 1835"/>
                <a:gd name="T44" fmla="*/ 1928 w 3110"/>
                <a:gd name="T45" fmla="*/ 1054 h 1835"/>
                <a:gd name="T46" fmla="*/ 1868 w 3110"/>
                <a:gd name="T47" fmla="*/ 1152 h 1835"/>
                <a:gd name="T48" fmla="*/ 2005 w 3110"/>
                <a:gd name="T49" fmla="*/ 1168 h 1835"/>
                <a:gd name="T50" fmla="*/ 1934 w 3110"/>
                <a:gd name="T51" fmla="*/ 1291 h 1835"/>
                <a:gd name="T52" fmla="*/ 1949 w 3110"/>
                <a:gd name="T53" fmla="*/ 1354 h 1835"/>
                <a:gd name="T54" fmla="*/ 1876 w 3110"/>
                <a:gd name="T55" fmla="*/ 1456 h 1835"/>
                <a:gd name="T56" fmla="*/ 1832 w 3110"/>
                <a:gd name="T57" fmla="*/ 1556 h 1835"/>
                <a:gd name="T58" fmla="*/ 1862 w 3110"/>
                <a:gd name="T59" fmla="*/ 1612 h 1835"/>
                <a:gd name="T60" fmla="*/ 1810 w 3110"/>
                <a:gd name="T61" fmla="*/ 1660 h 1835"/>
                <a:gd name="T62" fmla="*/ 1342 w 3110"/>
                <a:gd name="T63" fmla="*/ 1286 h 1835"/>
                <a:gd name="T64" fmla="*/ 1275 w 3110"/>
                <a:gd name="T65" fmla="*/ 1239 h 1835"/>
                <a:gd name="T66" fmla="*/ 1058 w 3110"/>
                <a:gd name="T67" fmla="*/ 1143 h 1835"/>
                <a:gd name="T68" fmla="*/ 874 w 3110"/>
                <a:gd name="T69" fmla="*/ 925 h 1835"/>
                <a:gd name="T70" fmla="*/ 670 w 3110"/>
                <a:gd name="T71" fmla="*/ 1480 h 1835"/>
                <a:gd name="T72" fmla="*/ 581 w 3110"/>
                <a:gd name="T73" fmla="*/ 1553 h 1835"/>
                <a:gd name="T74" fmla="*/ 488 w 3110"/>
                <a:gd name="T75" fmla="*/ 1532 h 1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110" h="1835">
                  <a:moveTo>
                    <a:pt x="150" y="1835"/>
                  </a:moveTo>
                  <a:lnTo>
                    <a:pt x="71" y="1665"/>
                  </a:lnTo>
                  <a:lnTo>
                    <a:pt x="0" y="1166"/>
                  </a:lnTo>
                  <a:lnTo>
                    <a:pt x="365" y="543"/>
                  </a:lnTo>
                  <a:lnTo>
                    <a:pt x="653" y="549"/>
                  </a:lnTo>
                  <a:lnTo>
                    <a:pt x="1452" y="70"/>
                  </a:lnTo>
                  <a:lnTo>
                    <a:pt x="1504" y="49"/>
                  </a:lnTo>
                  <a:lnTo>
                    <a:pt x="1573" y="49"/>
                  </a:lnTo>
                  <a:lnTo>
                    <a:pt x="1602" y="38"/>
                  </a:lnTo>
                  <a:lnTo>
                    <a:pt x="1615" y="38"/>
                  </a:lnTo>
                  <a:lnTo>
                    <a:pt x="1627" y="39"/>
                  </a:lnTo>
                  <a:lnTo>
                    <a:pt x="1638" y="39"/>
                  </a:lnTo>
                  <a:lnTo>
                    <a:pt x="1650" y="40"/>
                  </a:lnTo>
                  <a:lnTo>
                    <a:pt x="1650" y="20"/>
                  </a:lnTo>
                  <a:lnTo>
                    <a:pt x="1798" y="11"/>
                  </a:lnTo>
                  <a:lnTo>
                    <a:pt x="1798" y="0"/>
                  </a:lnTo>
                  <a:lnTo>
                    <a:pt x="1848" y="0"/>
                  </a:lnTo>
                  <a:lnTo>
                    <a:pt x="1963" y="81"/>
                  </a:lnTo>
                  <a:lnTo>
                    <a:pt x="2377" y="4"/>
                  </a:lnTo>
                  <a:lnTo>
                    <a:pt x="2803" y="11"/>
                  </a:lnTo>
                  <a:lnTo>
                    <a:pt x="2874" y="27"/>
                  </a:lnTo>
                  <a:lnTo>
                    <a:pt x="2892" y="49"/>
                  </a:lnTo>
                  <a:lnTo>
                    <a:pt x="2935" y="54"/>
                  </a:lnTo>
                  <a:lnTo>
                    <a:pt x="2955" y="73"/>
                  </a:lnTo>
                  <a:lnTo>
                    <a:pt x="2984" y="72"/>
                  </a:lnTo>
                  <a:lnTo>
                    <a:pt x="3057" y="137"/>
                  </a:lnTo>
                  <a:lnTo>
                    <a:pt x="3110" y="156"/>
                  </a:lnTo>
                  <a:lnTo>
                    <a:pt x="3070" y="322"/>
                  </a:lnTo>
                  <a:lnTo>
                    <a:pt x="2852" y="404"/>
                  </a:lnTo>
                  <a:lnTo>
                    <a:pt x="2301" y="139"/>
                  </a:lnTo>
                  <a:lnTo>
                    <a:pt x="2285" y="139"/>
                  </a:lnTo>
                  <a:lnTo>
                    <a:pt x="2285" y="163"/>
                  </a:lnTo>
                  <a:lnTo>
                    <a:pt x="2426" y="737"/>
                  </a:lnTo>
                  <a:lnTo>
                    <a:pt x="2000" y="653"/>
                  </a:lnTo>
                  <a:lnTo>
                    <a:pt x="1990" y="651"/>
                  </a:lnTo>
                  <a:lnTo>
                    <a:pt x="1985" y="701"/>
                  </a:lnTo>
                  <a:lnTo>
                    <a:pt x="2016" y="722"/>
                  </a:lnTo>
                  <a:lnTo>
                    <a:pt x="1983" y="742"/>
                  </a:lnTo>
                  <a:lnTo>
                    <a:pt x="2025" y="799"/>
                  </a:lnTo>
                  <a:lnTo>
                    <a:pt x="1978" y="815"/>
                  </a:lnTo>
                  <a:lnTo>
                    <a:pt x="2001" y="854"/>
                  </a:lnTo>
                  <a:lnTo>
                    <a:pt x="2055" y="860"/>
                  </a:lnTo>
                  <a:lnTo>
                    <a:pt x="2049" y="915"/>
                  </a:lnTo>
                  <a:lnTo>
                    <a:pt x="1981" y="965"/>
                  </a:lnTo>
                  <a:lnTo>
                    <a:pt x="1944" y="972"/>
                  </a:lnTo>
                  <a:lnTo>
                    <a:pt x="1928" y="1054"/>
                  </a:lnTo>
                  <a:lnTo>
                    <a:pt x="1855" y="1132"/>
                  </a:lnTo>
                  <a:lnTo>
                    <a:pt x="1868" y="1152"/>
                  </a:lnTo>
                  <a:lnTo>
                    <a:pt x="1983" y="1131"/>
                  </a:lnTo>
                  <a:lnTo>
                    <a:pt x="2005" y="1168"/>
                  </a:lnTo>
                  <a:lnTo>
                    <a:pt x="1962" y="1220"/>
                  </a:lnTo>
                  <a:lnTo>
                    <a:pt x="1934" y="1291"/>
                  </a:lnTo>
                  <a:lnTo>
                    <a:pt x="1944" y="1332"/>
                  </a:lnTo>
                  <a:lnTo>
                    <a:pt x="1949" y="1354"/>
                  </a:lnTo>
                  <a:lnTo>
                    <a:pt x="1899" y="1399"/>
                  </a:lnTo>
                  <a:lnTo>
                    <a:pt x="1876" y="1456"/>
                  </a:lnTo>
                  <a:lnTo>
                    <a:pt x="1882" y="1514"/>
                  </a:lnTo>
                  <a:lnTo>
                    <a:pt x="1832" y="1556"/>
                  </a:lnTo>
                  <a:lnTo>
                    <a:pt x="1832" y="1581"/>
                  </a:lnTo>
                  <a:lnTo>
                    <a:pt x="1862" y="1612"/>
                  </a:lnTo>
                  <a:lnTo>
                    <a:pt x="1829" y="1632"/>
                  </a:lnTo>
                  <a:lnTo>
                    <a:pt x="1810" y="1660"/>
                  </a:lnTo>
                  <a:lnTo>
                    <a:pt x="1469" y="1373"/>
                  </a:lnTo>
                  <a:lnTo>
                    <a:pt x="1342" y="1286"/>
                  </a:lnTo>
                  <a:lnTo>
                    <a:pt x="1288" y="1280"/>
                  </a:lnTo>
                  <a:lnTo>
                    <a:pt x="1275" y="1239"/>
                  </a:lnTo>
                  <a:lnTo>
                    <a:pt x="1250" y="1219"/>
                  </a:lnTo>
                  <a:lnTo>
                    <a:pt x="1058" y="1143"/>
                  </a:lnTo>
                  <a:lnTo>
                    <a:pt x="940" y="1128"/>
                  </a:lnTo>
                  <a:lnTo>
                    <a:pt x="874" y="925"/>
                  </a:lnTo>
                  <a:lnTo>
                    <a:pt x="695" y="1471"/>
                  </a:lnTo>
                  <a:lnTo>
                    <a:pt x="670" y="1480"/>
                  </a:lnTo>
                  <a:lnTo>
                    <a:pt x="648" y="1511"/>
                  </a:lnTo>
                  <a:lnTo>
                    <a:pt x="581" y="1553"/>
                  </a:lnTo>
                  <a:lnTo>
                    <a:pt x="567" y="1544"/>
                  </a:lnTo>
                  <a:lnTo>
                    <a:pt x="488" y="1532"/>
                  </a:lnTo>
                  <a:lnTo>
                    <a:pt x="150" y="1835"/>
                  </a:lnTo>
                  <a:close/>
                </a:path>
              </a:pathLst>
            </a:custGeom>
            <a:solidFill>
              <a:srgbClr val="0C3213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05" name="Freeform 37"/>
            <p:cNvSpPr>
              <a:spLocks noChangeAspect="1"/>
            </p:cNvSpPr>
            <p:nvPr/>
          </p:nvSpPr>
          <p:spPr bwMode="auto">
            <a:xfrm>
              <a:off x="3038" y="838"/>
              <a:ext cx="377" cy="147"/>
            </a:xfrm>
            <a:custGeom>
              <a:avLst/>
              <a:gdLst>
                <a:gd name="T0" fmla="*/ 56 w 2090"/>
                <a:gd name="T1" fmla="*/ 814 h 814"/>
                <a:gd name="T2" fmla="*/ 407 w 2090"/>
                <a:gd name="T3" fmla="*/ 604 h 814"/>
                <a:gd name="T4" fmla="*/ 455 w 2090"/>
                <a:gd name="T5" fmla="*/ 585 h 814"/>
                <a:gd name="T6" fmla="*/ 526 w 2090"/>
                <a:gd name="T7" fmla="*/ 584 h 814"/>
                <a:gd name="T8" fmla="*/ 553 w 2090"/>
                <a:gd name="T9" fmla="*/ 574 h 814"/>
                <a:gd name="T10" fmla="*/ 602 w 2090"/>
                <a:gd name="T11" fmla="*/ 576 h 814"/>
                <a:gd name="T12" fmla="*/ 604 w 2090"/>
                <a:gd name="T13" fmla="*/ 558 h 814"/>
                <a:gd name="T14" fmla="*/ 750 w 2090"/>
                <a:gd name="T15" fmla="*/ 548 h 814"/>
                <a:gd name="T16" fmla="*/ 750 w 2090"/>
                <a:gd name="T17" fmla="*/ 537 h 814"/>
                <a:gd name="T18" fmla="*/ 801 w 2090"/>
                <a:gd name="T19" fmla="*/ 535 h 814"/>
                <a:gd name="T20" fmla="*/ 915 w 2090"/>
                <a:gd name="T21" fmla="*/ 617 h 814"/>
                <a:gd name="T22" fmla="*/ 1327 w 2090"/>
                <a:gd name="T23" fmla="*/ 539 h 814"/>
                <a:gd name="T24" fmla="*/ 1760 w 2090"/>
                <a:gd name="T25" fmla="*/ 546 h 814"/>
                <a:gd name="T26" fmla="*/ 1828 w 2090"/>
                <a:gd name="T27" fmla="*/ 563 h 814"/>
                <a:gd name="T28" fmla="*/ 1844 w 2090"/>
                <a:gd name="T29" fmla="*/ 585 h 814"/>
                <a:gd name="T30" fmla="*/ 1885 w 2090"/>
                <a:gd name="T31" fmla="*/ 589 h 814"/>
                <a:gd name="T32" fmla="*/ 1905 w 2090"/>
                <a:gd name="T33" fmla="*/ 608 h 814"/>
                <a:gd name="T34" fmla="*/ 1934 w 2090"/>
                <a:gd name="T35" fmla="*/ 606 h 814"/>
                <a:gd name="T36" fmla="*/ 2007 w 2090"/>
                <a:gd name="T37" fmla="*/ 671 h 814"/>
                <a:gd name="T38" fmla="*/ 2064 w 2090"/>
                <a:gd name="T39" fmla="*/ 693 h 814"/>
                <a:gd name="T40" fmla="*/ 2090 w 2090"/>
                <a:gd name="T41" fmla="*/ 465 h 814"/>
                <a:gd name="T42" fmla="*/ 2084 w 2090"/>
                <a:gd name="T43" fmla="*/ 445 h 814"/>
                <a:gd name="T44" fmla="*/ 2075 w 2090"/>
                <a:gd name="T45" fmla="*/ 431 h 814"/>
                <a:gd name="T46" fmla="*/ 2047 w 2090"/>
                <a:gd name="T47" fmla="*/ 432 h 814"/>
                <a:gd name="T48" fmla="*/ 2012 w 2090"/>
                <a:gd name="T49" fmla="*/ 382 h 814"/>
                <a:gd name="T50" fmla="*/ 2006 w 2090"/>
                <a:gd name="T51" fmla="*/ 370 h 814"/>
                <a:gd name="T52" fmla="*/ 1989 w 2090"/>
                <a:gd name="T53" fmla="*/ 370 h 814"/>
                <a:gd name="T54" fmla="*/ 1953 w 2090"/>
                <a:gd name="T55" fmla="*/ 342 h 814"/>
                <a:gd name="T56" fmla="*/ 1949 w 2090"/>
                <a:gd name="T57" fmla="*/ 311 h 814"/>
                <a:gd name="T58" fmla="*/ 1960 w 2090"/>
                <a:gd name="T59" fmla="*/ 290 h 814"/>
                <a:gd name="T60" fmla="*/ 1960 w 2090"/>
                <a:gd name="T61" fmla="*/ 273 h 814"/>
                <a:gd name="T62" fmla="*/ 1931 w 2090"/>
                <a:gd name="T63" fmla="*/ 249 h 814"/>
                <a:gd name="T64" fmla="*/ 1927 w 2090"/>
                <a:gd name="T65" fmla="*/ 193 h 814"/>
                <a:gd name="T66" fmla="*/ 1952 w 2090"/>
                <a:gd name="T67" fmla="*/ 159 h 814"/>
                <a:gd name="T68" fmla="*/ 1937 w 2090"/>
                <a:gd name="T69" fmla="*/ 144 h 814"/>
                <a:gd name="T70" fmla="*/ 1851 w 2090"/>
                <a:gd name="T71" fmla="*/ 134 h 814"/>
                <a:gd name="T72" fmla="*/ 1832 w 2090"/>
                <a:gd name="T73" fmla="*/ 130 h 814"/>
                <a:gd name="T74" fmla="*/ 1796 w 2090"/>
                <a:gd name="T75" fmla="*/ 80 h 814"/>
                <a:gd name="T76" fmla="*/ 1767 w 2090"/>
                <a:gd name="T77" fmla="*/ 0 h 814"/>
                <a:gd name="T78" fmla="*/ 1153 w 2090"/>
                <a:gd name="T79" fmla="*/ 22 h 814"/>
                <a:gd name="T80" fmla="*/ 943 w 2090"/>
                <a:gd name="T81" fmla="*/ 137 h 814"/>
                <a:gd name="T82" fmla="*/ 880 w 2090"/>
                <a:gd name="T83" fmla="*/ 138 h 814"/>
                <a:gd name="T84" fmla="*/ 863 w 2090"/>
                <a:gd name="T85" fmla="*/ 69 h 814"/>
                <a:gd name="T86" fmla="*/ 708 w 2090"/>
                <a:gd name="T87" fmla="*/ 52 h 814"/>
                <a:gd name="T88" fmla="*/ 666 w 2090"/>
                <a:gd name="T89" fmla="*/ 102 h 814"/>
                <a:gd name="T90" fmla="*/ 535 w 2090"/>
                <a:gd name="T91" fmla="*/ 101 h 814"/>
                <a:gd name="T92" fmla="*/ 508 w 2090"/>
                <a:gd name="T93" fmla="*/ 131 h 814"/>
                <a:gd name="T94" fmla="*/ 438 w 2090"/>
                <a:gd name="T95" fmla="*/ 145 h 814"/>
                <a:gd name="T96" fmla="*/ 56 w 2090"/>
                <a:gd name="T97" fmla="*/ 167 h 814"/>
                <a:gd name="T98" fmla="*/ 169 w 2090"/>
                <a:gd name="T99" fmla="*/ 282 h 814"/>
                <a:gd name="T100" fmla="*/ 170 w 2090"/>
                <a:gd name="T101" fmla="*/ 322 h 814"/>
                <a:gd name="T102" fmla="*/ 143 w 2090"/>
                <a:gd name="T103" fmla="*/ 322 h 814"/>
                <a:gd name="T104" fmla="*/ 179 w 2090"/>
                <a:gd name="T105" fmla="*/ 370 h 814"/>
                <a:gd name="T106" fmla="*/ 139 w 2090"/>
                <a:gd name="T107" fmla="*/ 425 h 814"/>
                <a:gd name="T108" fmla="*/ 143 w 2090"/>
                <a:gd name="T109" fmla="*/ 505 h 814"/>
                <a:gd name="T110" fmla="*/ 68 w 2090"/>
                <a:gd name="T111" fmla="*/ 606 h 814"/>
                <a:gd name="T112" fmla="*/ 56 w 2090"/>
                <a:gd name="T113" fmla="*/ 649 h 814"/>
                <a:gd name="T114" fmla="*/ 0 w 2090"/>
                <a:gd name="T115" fmla="*/ 712 h 814"/>
                <a:gd name="T116" fmla="*/ 5 w 2090"/>
                <a:gd name="T117" fmla="*/ 751 h 814"/>
                <a:gd name="T118" fmla="*/ 56 w 2090"/>
                <a:gd name="T119" fmla="*/ 814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90" h="814">
                  <a:moveTo>
                    <a:pt x="56" y="814"/>
                  </a:moveTo>
                  <a:lnTo>
                    <a:pt x="407" y="604"/>
                  </a:lnTo>
                  <a:lnTo>
                    <a:pt x="455" y="585"/>
                  </a:lnTo>
                  <a:lnTo>
                    <a:pt x="526" y="584"/>
                  </a:lnTo>
                  <a:lnTo>
                    <a:pt x="553" y="574"/>
                  </a:lnTo>
                  <a:lnTo>
                    <a:pt x="602" y="576"/>
                  </a:lnTo>
                  <a:lnTo>
                    <a:pt x="604" y="558"/>
                  </a:lnTo>
                  <a:lnTo>
                    <a:pt x="750" y="548"/>
                  </a:lnTo>
                  <a:lnTo>
                    <a:pt x="750" y="537"/>
                  </a:lnTo>
                  <a:lnTo>
                    <a:pt x="801" y="535"/>
                  </a:lnTo>
                  <a:lnTo>
                    <a:pt x="915" y="617"/>
                  </a:lnTo>
                  <a:lnTo>
                    <a:pt x="1327" y="539"/>
                  </a:lnTo>
                  <a:lnTo>
                    <a:pt x="1760" y="546"/>
                  </a:lnTo>
                  <a:lnTo>
                    <a:pt x="1828" y="563"/>
                  </a:lnTo>
                  <a:lnTo>
                    <a:pt x="1844" y="585"/>
                  </a:lnTo>
                  <a:lnTo>
                    <a:pt x="1885" y="589"/>
                  </a:lnTo>
                  <a:lnTo>
                    <a:pt x="1905" y="608"/>
                  </a:lnTo>
                  <a:lnTo>
                    <a:pt x="1934" y="606"/>
                  </a:lnTo>
                  <a:lnTo>
                    <a:pt x="2007" y="671"/>
                  </a:lnTo>
                  <a:lnTo>
                    <a:pt x="2064" y="693"/>
                  </a:lnTo>
                  <a:lnTo>
                    <a:pt x="2090" y="465"/>
                  </a:lnTo>
                  <a:lnTo>
                    <a:pt x="2084" y="445"/>
                  </a:lnTo>
                  <a:lnTo>
                    <a:pt x="2075" y="431"/>
                  </a:lnTo>
                  <a:lnTo>
                    <a:pt x="2047" y="432"/>
                  </a:lnTo>
                  <a:lnTo>
                    <a:pt x="2012" y="382"/>
                  </a:lnTo>
                  <a:lnTo>
                    <a:pt x="2006" y="370"/>
                  </a:lnTo>
                  <a:lnTo>
                    <a:pt x="1989" y="370"/>
                  </a:lnTo>
                  <a:lnTo>
                    <a:pt x="1953" y="342"/>
                  </a:lnTo>
                  <a:lnTo>
                    <a:pt x="1949" y="311"/>
                  </a:lnTo>
                  <a:lnTo>
                    <a:pt x="1960" y="290"/>
                  </a:lnTo>
                  <a:lnTo>
                    <a:pt x="1960" y="273"/>
                  </a:lnTo>
                  <a:lnTo>
                    <a:pt x="1931" y="249"/>
                  </a:lnTo>
                  <a:lnTo>
                    <a:pt x="1927" y="193"/>
                  </a:lnTo>
                  <a:lnTo>
                    <a:pt x="1952" y="159"/>
                  </a:lnTo>
                  <a:lnTo>
                    <a:pt x="1937" y="144"/>
                  </a:lnTo>
                  <a:lnTo>
                    <a:pt x="1851" y="134"/>
                  </a:lnTo>
                  <a:lnTo>
                    <a:pt x="1832" y="130"/>
                  </a:lnTo>
                  <a:lnTo>
                    <a:pt x="1796" y="80"/>
                  </a:lnTo>
                  <a:lnTo>
                    <a:pt x="1767" y="0"/>
                  </a:lnTo>
                  <a:lnTo>
                    <a:pt x="1153" y="22"/>
                  </a:lnTo>
                  <a:lnTo>
                    <a:pt x="943" y="137"/>
                  </a:lnTo>
                  <a:lnTo>
                    <a:pt x="880" y="138"/>
                  </a:lnTo>
                  <a:lnTo>
                    <a:pt x="863" y="69"/>
                  </a:lnTo>
                  <a:lnTo>
                    <a:pt x="708" y="52"/>
                  </a:lnTo>
                  <a:lnTo>
                    <a:pt x="666" y="102"/>
                  </a:lnTo>
                  <a:lnTo>
                    <a:pt x="535" y="101"/>
                  </a:lnTo>
                  <a:lnTo>
                    <a:pt x="508" y="131"/>
                  </a:lnTo>
                  <a:lnTo>
                    <a:pt x="438" y="145"/>
                  </a:lnTo>
                  <a:lnTo>
                    <a:pt x="56" y="167"/>
                  </a:lnTo>
                  <a:lnTo>
                    <a:pt x="169" y="282"/>
                  </a:lnTo>
                  <a:lnTo>
                    <a:pt x="170" y="322"/>
                  </a:lnTo>
                  <a:lnTo>
                    <a:pt x="143" y="322"/>
                  </a:lnTo>
                  <a:lnTo>
                    <a:pt x="179" y="370"/>
                  </a:lnTo>
                  <a:lnTo>
                    <a:pt x="139" y="425"/>
                  </a:lnTo>
                  <a:lnTo>
                    <a:pt x="143" y="505"/>
                  </a:lnTo>
                  <a:lnTo>
                    <a:pt x="68" y="606"/>
                  </a:lnTo>
                  <a:lnTo>
                    <a:pt x="56" y="649"/>
                  </a:lnTo>
                  <a:lnTo>
                    <a:pt x="0" y="712"/>
                  </a:lnTo>
                  <a:lnTo>
                    <a:pt x="5" y="751"/>
                  </a:lnTo>
                  <a:lnTo>
                    <a:pt x="56" y="814"/>
                  </a:lnTo>
                  <a:close/>
                </a:path>
              </a:pathLst>
            </a:custGeom>
            <a:solidFill>
              <a:srgbClr val="0C3213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06" name="Freeform 38"/>
            <p:cNvSpPr>
              <a:spLocks noChangeAspect="1"/>
            </p:cNvSpPr>
            <p:nvPr/>
          </p:nvSpPr>
          <p:spPr bwMode="auto">
            <a:xfrm>
              <a:off x="2913" y="911"/>
              <a:ext cx="107" cy="123"/>
            </a:xfrm>
            <a:custGeom>
              <a:avLst/>
              <a:gdLst>
                <a:gd name="T0" fmla="*/ 299 w 593"/>
                <a:gd name="T1" fmla="*/ 683 h 683"/>
                <a:gd name="T2" fmla="*/ 593 w 593"/>
                <a:gd name="T3" fmla="*/ 507 h 683"/>
                <a:gd name="T4" fmla="*/ 553 w 593"/>
                <a:gd name="T5" fmla="*/ 478 h 683"/>
                <a:gd name="T6" fmla="*/ 533 w 593"/>
                <a:gd name="T7" fmla="*/ 429 h 683"/>
                <a:gd name="T8" fmla="*/ 523 w 593"/>
                <a:gd name="T9" fmla="*/ 376 h 683"/>
                <a:gd name="T10" fmla="*/ 563 w 593"/>
                <a:gd name="T11" fmla="*/ 321 h 683"/>
                <a:gd name="T12" fmla="*/ 555 w 593"/>
                <a:gd name="T13" fmla="*/ 290 h 683"/>
                <a:gd name="T14" fmla="*/ 466 w 593"/>
                <a:gd name="T15" fmla="*/ 239 h 683"/>
                <a:gd name="T16" fmla="*/ 444 w 593"/>
                <a:gd name="T17" fmla="*/ 100 h 683"/>
                <a:gd name="T18" fmla="*/ 271 w 593"/>
                <a:gd name="T19" fmla="*/ 8 h 683"/>
                <a:gd name="T20" fmla="*/ 173 w 593"/>
                <a:gd name="T21" fmla="*/ 0 h 683"/>
                <a:gd name="T22" fmla="*/ 191 w 593"/>
                <a:gd name="T23" fmla="*/ 60 h 683"/>
                <a:gd name="T24" fmla="*/ 248 w 593"/>
                <a:gd name="T25" fmla="*/ 176 h 683"/>
                <a:gd name="T26" fmla="*/ 218 w 593"/>
                <a:gd name="T27" fmla="*/ 263 h 683"/>
                <a:gd name="T28" fmla="*/ 221 w 593"/>
                <a:gd name="T29" fmla="*/ 319 h 683"/>
                <a:gd name="T30" fmla="*/ 242 w 593"/>
                <a:gd name="T31" fmla="*/ 325 h 683"/>
                <a:gd name="T32" fmla="*/ 235 w 593"/>
                <a:gd name="T33" fmla="*/ 376 h 683"/>
                <a:gd name="T34" fmla="*/ 42 w 593"/>
                <a:gd name="T35" fmla="*/ 564 h 683"/>
                <a:gd name="T36" fmla="*/ 26 w 593"/>
                <a:gd name="T37" fmla="*/ 610 h 683"/>
                <a:gd name="T38" fmla="*/ 0 w 593"/>
                <a:gd name="T39" fmla="*/ 624 h 683"/>
                <a:gd name="T40" fmla="*/ 14 w 593"/>
                <a:gd name="T41" fmla="*/ 679 h 683"/>
                <a:gd name="T42" fmla="*/ 299 w 593"/>
                <a:gd name="T43" fmla="*/ 683 h 6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93" h="683">
                  <a:moveTo>
                    <a:pt x="299" y="683"/>
                  </a:moveTo>
                  <a:lnTo>
                    <a:pt x="593" y="507"/>
                  </a:lnTo>
                  <a:lnTo>
                    <a:pt x="553" y="478"/>
                  </a:lnTo>
                  <a:lnTo>
                    <a:pt x="533" y="429"/>
                  </a:lnTo>
                  <a:lnTo>
                    <a:pt x="523" y="376"/>
                  </a:lnTo>
                  <a:lnTo>
                    <a:pt x="563" y="321"/>
                  </a:lnTo>
                  <a:lnTo>
                    <a:pt x="555" y="290"/>
                  </a:lnTo>
                  <a:lnTo>
                    <a:pt x="466" y="239"/>
                  </a:lnTo>
                  <a:lnTo>
                    <a:pt x="444" y="100"/>
                  </a:lnTo>
                  <a:lnTo>
                    <a:pt x="271" y="8"/>
                  </a:lnTo>
                  <a:lnTo>
                    <a:pt x="173" y="0"/>
                  </a:lnTo>
                  <a:lnTo>
                    <a:pt x="191" y="60"/>
                  </a:lnTo>
                  <a:lnTo>
                    <a:pt x="248" y="176"/>
                  </a:lnTo>
                  <a:lnTo>
                    <a:pt x="218" y="263"/>
                  </a:lnTo>
                  <a:lnTo>
                    <a:pt x="221" y="319"/>
                  </a:lnTo>
                  <a:lnTo>
                    <a:pt x="242" y="325"/>
                  </a:lnTo>
                  <a:lnTo>
                    <a:pt x="235" y="376"/>
                  </a:lnTo>
                  <a:lnTo>
                    <a:pt x="42" y="564"/>
                  </a:lnTo>
                  <a:lnTo>
                    <a:pt x="26" y="610"/>
                  </a:lnTo>
                  <a:lnTo>
                    <a:pt x="0" y="624"/>
                  </a:lnTo>
                  <a:lnTo>
                    <a:pt x="14" y="679"/>
                  </a:lnTo>
                  <a:lnTo>
                    <a:pt x="299" y="683"/>
                  </a:lnTo>
                  <a:close/>
                </a:path>
              </a:pathLst>
            </a:custGeom>
            <a:solidFill>
              <a:srgbClr val="0C3213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07" name="Freeform 39"/>
            <p:cNvSpPr>
              <a:spLocks noChangeAspect="1"/>
            </p:cNvSpPr>
            <p:nvPr/>
          </p:nvSpPr>
          <p:spPr bwMode="auto">
            <a:xfrm>
              <a:off x="2916" y="864"/>
              <a:ext cx="154" cy="138"/>
            </a:xfrm>
            <a:custGeom>
              <a:avLst/>
              <a:gdLst>
                <a:gd name="T0" fmla="*/ 575 w 856"/>
                <a:gd name="T1" fmla="*/ 770 h 770"/>
                <a:gd name="T2" fmla="*/ 733 w 856"/>
                <a:gd name="T3" fmla="*/ 675 h 770"/>
                <a:gd name="T4" fmla="*/ 682 w 856"/>
                <a:gd name="T5" fmla="*/ 613 h 770"/>
                <a:gd name="T6" fmla="*/ 675 w 856"/>
                <a:gd name="T7" fmla="*/ 573 h 770"/>
                <a:gd name="T8" fmla="*/ 733 w 856"/>
                <a:gd name="T9" fmla="*/ 510 h 770"/>
                <a:gd name="T10" fmla="*/ 745 w 856"/>
                <a:gd name="T11" fmla="*/ 468 h 770"/>
                <a:gd name="T12" fmla="*/ 821 w 856"/>
                <a:gd name="T13" fmla="*/ 364 h 770"/>
                <a:gd name="T14" fmla="*/ 816 w 856"/>
                <a:gd name="T15" fmla="*/ 288 h 770"/>
                <a:gd name="T16" fmla="*/ 856 w 856"/>
                <a:gd name="T17" fmla="*/ 232 h 770"/>
                <a:gd name="T18" fmla="*/ 819 w 856"/>
                <a:gd name="T19" fmla="*/ 183 h 770"/>
                <a:gd name="T20" fmla="*/ 847 w 856"/>
                <a:gd name="T21" fmla="*/ 183 h 770"/>
                <a:gd name="T22" fmla="*/ 845 w 856"/>
                <a:gd name="T23" fmla="*/ 142 h 770"/>
                <a:gd name="T24" fmla="*/ 731 w 856"/>
                <a:gd name="T25" fmla="*/ 25 h 770"/>
                <a:gd name="T26" fmla="*/ 171 w 856"/>
                <a:gd name="T27" fmla="*/ 0 h 770"/>
                <a:gd name="T28" fmla="*/ 108 w 856"/>
                <a:gd name="T29" fmla="*/ 59 h 770"/>
                <a:gd name="T30" fmla="*/ 0 w 856"/>
                <a:gd name="T31" fmla="*/ 116 h 770"/>
                <a:gd name="T32" fmla="*/ 3 w 856"/>
                <a:gd name="T33" fmla="*/ 209 h 770"/>
                <a:gd name="T34" fmla="*/ 63 w 856"/>
                <a:gd name="T35" fmla="*/ 256 h 770"/>
                <a:gd name="T36" fmla="*/ 157 w 856"/>
                <a:gd name="T37" fmla="*/ 263 h 770"/>
                <a:gd name="T38" fmla="*/ 253 w 856"/>
                <a:gd name="T39" fmla="*/ 271 h 770"/>
                <a:gd name="T40" fmla="*/ 426 w 856"/>
                <a:gd name="T41" fmla="*/ 363 h 770"/>
                <a:gd name="T42" fmla="*/ 448 w 856"/>
                <a:gd name="T43" fmla="*/ 500 h 770"/>
                <a:gd name="T44" fmla="*/ 537 w 856"/>
                <a:gd name="T45" fmla="*/ 553 h 770"/>
                <a:gd name="T46" fmla="*/ 545 w 856"/>
                <a:gd name="T47" fmla="*/ 582 h 770"/>
                <a:gd name="T48" fmla="*/ 505 w 856"/>
                <a:gd name="T49" fmla="*/ 641 h 770"/>
                <a:gd name="T50" fmla="*/ 516 w 856"/>
                <a:gd name="T51" fmla="*/ 696 h 770"/>
                <a:gd name="T52" fmla="*/ 536 w 856"/>
                <a:gd name="T53" fmla="*/ 742 h 770"/>
                <a:gd name="T54" fmla="*/ 575 w 856"/>
                <a:gd name="T55" fmla="*/ 770 h 7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56" h="770">
                  <a:moveTo>
                    <a:pt x="575" y="770"/>
                  </a:moveTo>
                  <a:lnTo>
                    <a:pt x="733" y="675"/>
                  </a:lnTo>
                  <a:lnTo>
                    <a:pt x="682" y="613"/>
                  </a:lnTo>
                  <a:lnTo>
                    <a:pt x="675" y="573"/>
                  </a:lnTo>
                  <a:lnTo>
                    <a:pt x="733" y="510"/>
                  </a:lnTo>
                  <a:lnTo>
                    <a:pt x="745" y="468"/>
                  </a:lnTo>
                  <a:lnTo>
                    <a:pt x="821" y="364"/>
                  </a:lnTo>
                  <a:lnTo>
                    <a:pt x="816" y="288"/>
                  </a:lnTo>
                  <a:lnTo>
                    <a:pt x="856" y="232"/>
                  </a:lnTo>
                  <a:lnTo>
                    <a:pt x="819" y="183"/>
                  </a:lnTo>
                  <a:lnTo>
                    <a:pt x="847" y="183"/>
                  </a:lnTo>
                  <a:lnTo>
                    <a:pt x="845" y="142"/>
                  </a:lnTo>
                  <a:lnTo>
                    <a:pt x="731" y="25"/>
                  </a:lnTo>
                  <a:lnTo>
                    <a:pt x="171" y="0"/>
                  </a:lnTo>
                  <a:lnTo>
                    <a:pt x="108" y="59"/>
                  </a:lnTo>
                  <a:lnTo>
                    <a:pt x="0" y="116"/>
                  </a:lnTo>
                  <a:lnTo>
                    <a:pt x="3" y="209"/>
                  </a:lnTo>
                  <a:lnTo>
                    <a:pt x="63" y="256"/>
                  </a:lnTo>
                  <a:lnTo>
                    <a:pt x="157" y="263"/>
                  </a:lnTo>
                  <a:lnTo>
                    <a:pt x="253" y="271"/>
                  </a:lnTo>
                  <a:lnTo>
                    <a:pt x="426" y="363"/>
                  </a:lnTo>
                  <a:lnTo>
                    <a:pt x="448" y="500"/>
                  </a:lnTo>
                  <a:lnTo>
                    <a:pt x="537" y="553"/>
                  </a:lnTo>
                  <a:lnTo>
                    <a:pt x="545" y="582"/>
                  </a:lnTo>
                  <a:lnTo>
                    <a:pt x="505" y="641"/>
                  </a:lnTo>
                  <a:lnTo>
                    <a:pt x="516" y="696"/>
                  </a:lnTo>
                  <a:lnTo>
                    <a:pt x="536" y="742"/>
                  </a:lnTo>
                  <a:lnTo>
                    <a:pt x="575" y="770"/>
                  </a:lnTo>
                  <a:close/>
                </a:path>
              </a:pathLst>
            </a:custGeom>
            <a:solidFill>
              <a:srgbClr val="0C3213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08" name="Freeform 40"/>
            <p:cNvSpPr>
              <a:spLocks noChangeAspect="1"/>
            </p:cNvSpPr>
            <p:nvPr/>
          </p:nvSpPr>
          <p:spPr bwMode="auto">
            <a:xfrm>
              <a:off x="3364" y="992"/>
              <a:ext cx="138" cy="199"/>
            </a:xfrm>
            <a:custGeom>
              <a:avLst/>
              <a:gdLst>
                <a:gd name="T0" fmla="*/ 0 w 763"/>
                <a:gd name="T1" fmla="*/ 83 h 1099"/>
                <a:gd name="T2" fmla="*/ 219 w 763"/>
                <a:gd name="T3" fmla="*/ 0 h 1099"/>
                <a:gd name="T4" fmla="*/ 247 w 763"/>
                <a:gd name="T5" fmla="*/ 29 h 1099"/>
                <a:gd name="T6" fmla="*/ 304 w 763"/>
                <a:gd name="T7" fmla="*/ 35 h 1099"/>
                <a:gd name="T8" fmla="*/ 388 w 763"/>
                <a:gd name="T9" fmla="*/ 113 h 1099"/>
                <a:gd name="T10" fmla="*/ 397 w 763"/>
                <a:gd name="T11" fmla="*/ 207 h 1099"/>
                <a:gd name="T12" fmla="*/ 430 w 763"/>
                <a:gd name="T13" fmla="*/ 255 h 1099"/>
                <a:gd name="T14" fmla="*/ 515 w 763"/>
                <a:gd name="T15" fmla="*/ 417 h 1099"/>
                <a:gd name="T16" fmla="*/ 552 w 763"/>
                <a:gd name="T17" fmla="*/ 424 h 1099"/>
                <a:gd name="T18" fmla="*/ 621 w 763"/>
                <a:gd name="T19" fmla="*/ 533 h 1099"/>
                <a:gd name="T20" fmla="*/ 695 w 763"/>
                <a:gd name="T21" fmla="*/ 539 h 1099"/>
                <a:gd name="T22" fmla="*/ 740 w 763"/>
                <a:gd name="T23" fmla="*/ 581 h 1099"/>
                <a:gd name="T24" fmla="*/ 760 w 763"/>
                <a:gd name="T25" fmla="*/ 587 h 1099"/>
                <a:gd name="T26" fmla="*/ 763 w 763"/>
                <a:gd name="T27" fmla="*/ 646 h 1099"/>
                <a:gd name="T28" fmla="*/ 762 w 763"/>
                <a:gd name="T29" fmla="*/ 813 h 1099"/>
                <a:gd name="T30" fmla="*/ 660 w 763"/>
                <a:gd name="T31" fmla="*/ 871 h 1099"/>
                <a:gd name="T32" fmla="*/ 586 w 763"/>
                <a:gd name="T33" fmla="*/ 880 h 1099"/>
                <a:gd name="T34" fmla="*/ 569 w 763"/>
                <a:gd name="T35" fmla="*/ 846 h 1099"/>
                <a:gd name="T36" fmla="*/ 534 w 763"/>
                <a:gd name="T37" fmla="*/ 850 h 1099"/>
                <a:gd name="T38" fmla="*/ 515 w 763"/>
                <a:gd name="T39" fmla="*/ 834 h 1099"/>
                <a:gd name="T40" fmla="*/ 484 w 763"/>
                <a:gd name="T41" fmla="*/ 846 h 1099"/>
                <a:gd name="T42" fmla="*/ 430 w 763"/>
                <a:gd name="T43" fmla="*/ 869 h 1099"/>
                <a:gd name="T44" fmla="*/ 348 w 763"/>
                <a:gd name="T45" fmla="*/ 891 h 1099"/>
                <a:gd name="T46" fmla="*/ 186 w 763"/>
                <a:gd name="T47" fmla="*/ 932 h 1099"/>
                <a:gd name="T48" fmla="*/ 106 w 763"/>
                <a:gd name="T49" fmla="*/ 1099 h 1099"/>
                <a:gd name="T50" fmla="*/ 20 w 763"/>
                <a:gd name="T51" fmla="*/ 1071 h 1099"/>
                <a:gd name="T52" fmla="*/ 24 w 763"/>
                <a:gd name="T53" fmla="*/ 969 h 1099"/>
                <a:gd name="T54" fmla="*/ 100 w 763"/>
                <a:gd name="T55" fmla="*/ 969 h 1099"/>
                <a:gd name="T56" fmla="*/ 93 w 763"/>
                <a:gd name="T57" fmla="*/ 920 h 1099"/>
                <a:gd name="T58" fmla="*/ 139 w 763"/>
                <a:gd name="T59" fmla="*/ 910 h 1099"/>
                <a:gd name="T60" fmla="*/ 219 w 763"/>
                <a:gd name="T61" fmla="*/ 846 h 1099"/>
                <a:gd name="T62" fmla="*/ 237 w 763"/>
                <a:gd name="T63" fmla="*/ 778 h 1099"/>
                <a:gd name="T64" fmla="*/ 260 w 763"/>
                <a:gd name="T65" fmla="*/ 747 h 1099"/>
                <a:gd name="T66" fmla="*/ 287 w 763"/>
                <a:gd name="T67" fmla="*/ 720 h 1099"/>
                <a:gd name="T68" fmla="*/ 295 w 763"/>
                <a:gd name="T69" fmla="*/ 606 h 1099"/>
                <a:gd name="T70" fmla="*/ 282 w 763"/>
                <a:gd name="T71" fmla="*/ 560 h 1099"/>
                <a:gd name="T72" fmla="*/ 285 w 763"/>
                <a:gd name="T73" fmla="*/ 530 h 1099"/>
                <a:gd name="T74" fmla="*/ 306 w 763"/>
                <a:gd name="T75" fmla="*/ 503 h 1099"/>
                <a:gd name="T76" fmla="*/ 125 w 763"/>
                <a:gd name="T77" fmla="*/ 424 h 1099"/>
                <a:gd name="T78" fmla="*/ 110 w 763"/>
                <a:gd name="T79" fmla="*/ 339 h 1099"/>
                <a:gd name="T80" fmla="*/ 67 w 763"/>
                <a:gd name="T81" fmla="*/ 274 h 1099"/>
                <a:gd name="T82" fmla="*/ 60 w 763"/>
                <a:gd name="T83" fmla="*/ 246 h 1099"/>
                <a:gd name="T84" fmla="*/ 7 w 763"/>
                <a:gd name="T85" fmla="*/ 190 h 1099"/>
                <a:gd name="T86" fmla="*/ 0 w 763"/>
                <a:gd name="T87" fmla="*/ 83 h 10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63" h="1099">
                  <a:moveTo>
                    <a:pt x="0" y="83"/>
                  </a:moveTo>
                  <a:lnTo>
                    <a:pt x="219" y="0"/>
                  </a:lnTo>
                  <a:lnTo>
                    <a:pt x="247" y="29"/>
                  </a:lnTo>
                  <a:lnTo>
                    <a:pt x="304" y="35"/>
                  </a:lnTo>
                  <a:lnTo>
                    <a:pt x="388" y="113"/>
                  </a:lnTo>
                  <a:lnTo>
                    <a:pt x="397" y="207"/>
                  </a:lnTo>
                  <a:lnTo>
                    <a:pt x="430" y="255"/>
                  </a:lnTo>
                  <a:lnTo>
                    <a:pt x="515" y="417"/>
                  </a:lnTo>
                  <a:lnTo>
                    <a:pt x="552" y="424"/>
                  </a:lnTo>
                  <a:lnTo>
                    <a:pt x="621" y="533"/>
                  </a:lnTo>
                  <a:lnTo>
                    <a:pt x="695" y="539"/>
                  </a:lnTo>
                  <a:lnTo>
                    <a:pt x="740" y="581"/>
                  </a:lnTo>
                  <a:lnTo>
                    <a:pt x="760" y="587"/>
                  </a:lnTo>
                  <a:lnTo>
                    <a:pt x="763" y="646"/>
                  </a:lnTo>
                  <a:lnTo>
                    <a:pt x="762" y="813"/>
                  </a:lnTo>
                  <a:lnTo>
                    <a:pt x="660" y="871"/>
                  </a:lnTo>
                  <a:lnTo>
                    <a:pt x="586" y="880"/>
                  </a:lnTo>
                  <a:lnTo>
                    <a:pt x="569" y="846"/>
                  </a:lnTo>
                  <a:lnTo>
                    <a:pt x="534" y="850"/>
                  </a:lnTo>
                  <a:lnTo>
                    <a:pt x="515" y="834"/>
                  </a:lnTo>
                  <a:lnTo>
                    <a:pt x="484" y="846"/>
                  </a:lnTo>
                  <a:lnTo>
                    <a:pt x="430" y="869"/>
                  </a:lnTo>
                  <a:lnTo>
                    <a:pt x="348" y="891"/>
                  </a:lnTo>
                  <a:lnTo>
                    <a:pt x="186" y="932"/>
                  </a:lnTo>
                  <a:lnTo>
                    <a:pt x="106" y="1099"/>
                  </a:lnTo>
                  <a:lnTo>
                    <a:pt x="20" y="1071"/>
                  </a:lnTo>
                  <a:lnTo>
                    <a:pt x="24" y="969"/>
                  </a:lnTo>
                  <a:lnTo>
                    <a:pt x="100" y="969"/>
                  </a:lnTo>
                  <a:lnTo>
                    <a:pt x="93" y="920"/>
                  </a:lnTo>
                  <a:lnTo>
                    <a:pt x="139" y="910"/>
                  </a:lnTo>
                  <a:lnTo>
                    <a:pt x="219" y="846"/>
                  </a:lnTo>
                  <a:lnTo>
                    <a:pt x="237" y="778"/>
                  </a:lnTo>
                  <a:lnTo>
                    <a:pt x="260" y="747"/>
                  </a:lnTo>
                  <a:lnTo>
                    <a:pt x="287" y="720"/>
                  </a:lnTo>
                  <a:lnTo>
                    <a:pt x="295" y="606"/>
                  </a:lnTo>
                  <a:lnTo>
                    <a:pt x="282" y="560"/>
                  </a:lnTo>
                  <a:lnTo>
                    <a:pt x="285" y="530"/>
                  </a:lnTo>
                  <a:lnTo>
                    <a:pt x="306" y="503"/>
                  </a:lnTo>
                  <a:lnTo>
                    <a:pt x="125" y="424"/>
                  </a:lnTo>
                  <a:lnTo>
                    <a:pt x="110" y="339"/>
                  </a:lnTo>
                  <a:lnTo>
                    <a:pt x="67" y="274"/>
                  </a:lnTo>
                  <a:lnTo>
                    <a:pt x="60" y="246"/>
                  </a:lnTo>
                  <a:lnTo>
                    <a:pt x="7" y="190"/>
                  </a:lnTo>
                  <a:lnTo>
                    <a:pt x="0" y="83"/>
                  </a:lnTo>
                  <a:close/>
                </a:path>
              </a:pathLst>
            </a:custGeom>
            <a:solidFill>
              <a:srgbClr val="0C3213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09" name="Freeform 41"/>
            <p:cNvSpPr>
              <a:spLocks noChangeAspect="1"/>
            </p:cNvSpPr>
            <p:nvPr/>
          </p:nvSpPr>
          <p:spPr bwMode="auto">
            <a:xfrm>
              <a:off x="3261" y="960"/>
              <a:ext cx="126" cy="115"/>
            </a:xfrm>
            <a:custGeom>
              <a:avLst/>
              <a:gdLst>
                <a:gd name="T0" fmla="*/ 141 w 696"/>
                <a:gd name="T1" fmla="*/ 600 h 636"/>
                <a:gd name="T2" fmla="*/ 0 w 696"/>
                <a:gd name="T3" fmla="*/ 27 h 636"/>
                <a:gd name="T4" fmla="*/ 2 w 696"/>
                <a:gd name="T5" fmla="*/ 0 h 636"/>
                <a:gd name="T6" fmla="*/ 16 w 696"/>
                <a:gd name="T7" fmla="*/ 2 h 636"/>
                <a:gd name="T8" fmla="*/ 571 w 696"/>
                <a:gd name="T9" fmla="*/ 266 h 636"/>
                <a:gd name="T10" fmla="*/ 576 w 696"/>
                <a:gd name="T11" fmla="*/ 371 h 636"/>
                <a:gd name="T12" fmla="*/ 631 w 696"/>
                <a:gd name="T13" fmla="*/ 429 h 636"/>
                <a:gd name="T14" fmla="*/ 635 w 696"/>
                <a:gd name="T15" fmla="*/ 455 h 636"/>
                <a:gd name="T16" fmla="*/ 679 w 696"/>
                <a:gd name="T17" fmla="*/ 520 h 636"/>
                <a:gd name="T18" fmla="*/ 696 w 696"/>
                <a:gd name="T19" fmla="*/ 609 h 636"/>
                <a:gd name="T20" fmla="*/ 321 w 696"/>
                <a:gd name="T21" fmla="*/ 636 h 636"/>
                <a:gd name="T22" fmla="*/ 228 w 696"/>
                <a:gd name="T23" fmla="*/ 633 h 636"/>
                <a:gd name="T24" fmla="*/ 141 w 696"/>
                <a:gd name="T25" fmla="*/ 600 h 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96" h="636">
                  <a:moveTo>
                    <a:pt x="141" y="600"/>
                  </a:moveTo>
                  <a:lnTo>
                    <a:pt x="0" y="27"/>
                  </a:lnTo>
                  <a:lnTo>
                    <a:pt x="2" y="0"/>
                  </a:lnTo>
                  <a:lnTo>
                    <a:pt x="16" y="2"/>
                  </a:lnTo>
                  <a:lnTo>
                    <a:pt x="571" y="266"/>
                  </a:lnTo>
                  <a:lnTo>
                    <a:pt x="576" y="371"/>
                  </a:lnTo>
                  <a:lnTo>
                    <a:pt x="631" y="429"/>
                  </a:lnTo>
                  <a:lnTo>
                    <a:pt x="635" y="455"/>
                  </a:lnTo>
                  <a:lnTo>
                    <a:pt x="679" y="520"/>
                  </a:lnTo>
                  <a:lnTo>
                    <a:pt x="696" y="609"/>
                  </a:lnTo>
                  <a:lnTo>
                    <a:pt x="321" y="636"/>
                  </a:lnTo>
                  <a:lnTo>
                    <a:pt x="228" y="633"/>
                  </a:lnTo>
                  <a:lnTo>
                    <a:pt x="141" y="600"/>
                  </a:lnTo>
                  <a:close/>
                </a:path>
              </a:pathLst>
            </a:custGeom>
            <a:solidFill>
              <a:srgbClr val="0C3213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10" name="Freeform 42"/>
            <p:cNvSpPr>
              <a:spLocks noChangeAspect="1"/>
            </p:cNvSpPr>
            <p:nvPr/>
          </p:nvSpPr>
          <p:spPr bwMode="auto">
            <a:xfrm>
              <a:off x="3184" y="1053"/>
              <a:ext cx="236" cy="131"/>
            </a:xfrm>
            <a:custGeom>
              <a:avLst/>
              <a:gdLst>
                <a:gd name="T0" fmla="*/ 137 w 1308"/>
                <a:gd name="T1" fmla="*/ 0 h 728"/>
                <a:gd name="T2" fmla="*/ 132 w 1308"/>
                <a:gd name="T3" fmla="*/ 52 h 728"/>
                <a:gd name="T4" fmla="*/ 163 w 1308"/>
                <a:gd name="T5" fmla="*/ 73 h 728"/>
                <a:gd name="T6" fmla="*/ 129 w 1308"/>
                <a:gd name="T7" fmla="*/ 92 h 728"/>
                <a:gd name="T8" fmla="*/ 171 w 1308"/>
                <a:gd name="T9" fmla="*/ 148 h 728"/>
                <a:gd name="T10" fmla="*/ 124 w 1308"/>
                <a:gd name="T11" fmla="*/ 168 h 728"/>
                <a:gd name="T12" fmla="*/ 149 w 1308"/>
                <a:gd name="T13" fmla="*/ 205 h 728"/>
                <a:gd name="T14" fmla="*/ 200 w 1308"/>
                <a:gd name="T15" fmla="*/ 211 h 728"/>
                <a:gd name="T16" fmla="*/ 197 w 1308"/>
                <a:gd name="T17" fmla="*/ 264 h 728"/>
                <a:gd name="T18" fmla="*/ 129 w 1308"/>
                <a:gd name="T19" fmla="*/ 316 h 728"/>
                <a:gd name="T20" fmla="*/ 91 w 1308"/>
                <a:gd name="T21" fmla="*/ 322 h 728"/>
                <a:gd name="T22" fmla="*/ 75 w 1308"/>
                <a:gd name="T23" fmla="*/ 405 h 728"/>
                <a:gd name="T24" fmla="*/ 0 w 1308"/>
                <a:gd name="T25" fmla="*/ 482 h 728"/>
                <a:gd name="T26" fmla="*/ 13 w 1308"/>
                <a:gd name="T27" fmla="*/ 502 h 728"/>
                <a:gd name="T28" fmla="*/ 129 w 1308"/>
                <a:gd name="T29" fmla="*/ 481 h 728"/>
                <a:gd name="T30" fmla="*/ 152 w 1308"/>
                <a:gd name="T31" fmla="*/ 519 h 728"/>
                <a:gd name="T32" fmla="*/ 106 w 1308"/>
                <a:gd name="T33" fmla="*/ 572 h 728"/>
                <a:gd name="T34" fmla="*/ 81 w 1308"/>
                <a:gd name="T35" fmla="*/ 642 h 728"/>
                <a:gd name="T36" fmla="*/ 89 w 1308"/>
                <a:gd name="T37" fmla="*/ 680 h 728"/>
                <a:gd name="T38" fmla="*/ 143 w 1308"/>
                <a:gd name="T39" fmla="*/ 683 h 728"/>
                <a:gd name="T40" fmla="*/ 154 w 1308"/>
                <a:gd name="T41" fmla="*/ 696 h 728"/>
                <a:gd name="T42" fmla="*/ 197 w 1308"/>
                <a:gd name="T43" fmla="*/ 694 h 728"/>
                <a:gd name="T44" fmla="*/ 250 w 1308"/>
                <a:gd name="T45" fmla="*/ 674 h 728"/>
                <a:gd name="T46" fmla="*/ 327 w 1308"/>
                <a:gd name="T47" fmla="*/ 690 h 728"/>
                <a:gd name="T48" fmla="*/ 357 w 1308"/>
                <a:gd name="T49" fmla="*/ 686 h 728"/>
                <a:gd name="T50" fmla="*/ 418 w 1308"/>
                <a:gd name="T51" fmla="*/ 720 h 728"/>
                <a:gd name="T52" fmla="*/ 467 w 1308"/>
                <a:gd name="T53" fmla="*/ 728 h 728"/>
                <a:gd name="T54" fmla="*/ 518 w 1308"/>
                <a:gd name="T55" fmla="*/ 692 h 728"/>
                <a:gd name="T56" fmla="*/ 505 w 1308"/>
                <a:gd name="T57" fmla="*/ 589 h 728"/>
                <a:gd name="T58" fmla="*/ 499 w 1308"/>
                <a:gd name="T59" fmla="*/ 564 h 728"/>
                <a:gd name="T60" fmla="*/ 513 w 1308"/>
                <a:gd name="T61" fmla="*/ 564 h 728"/>
                <a:gd name="T62" fmla="*/ 574 w 1308"/>
                <a:gd name="T63" fmla="*/ 619 h 728"/>
                <a:gd name="T64" fmla="*/ 647 w 1308"/>
                <a:gd name="T65" fmla="*/ 570 h 728"/>
                <a:gd name="T66" fmla="*/ 660 w 1308"/>
                <a:gd name="T67" fmla="*/ 528 h 728"/>
                <a:gd name="T68" fmla="*/ 704 w 1308"/>
                <a:gd name="T69" fmla="*/ 495 h 728"/>
                <a:gd name="T70" fmla="*/ 744 w 1308"/>
                <a:gd name="T71" fmla="*/ 483 h 728"/>
                <a:gd name="T72" fmla="*/ 813 w 1308"/>
                <a:gd name="T73" fmla="*/ 485 h 728"/>
                <a:gd name="T74" fmla="*/ 892 w 1308"/>
                <a:gd name="T75" fmla="*/ 497 h 728"/>
                <a:gd name="T76" fmla="*/ 902 w 1308"/>
                <a:gd name="T77" fmla="*/ 520 h 728"/>
                <a:gd name="T78" fmla="*/ 819 w 1308"/>
                <a:gd name="T79" fmla="*/ 572 h 728"/>
                <a:gd name="T80" fmla="*/ 825 w 1308"/>
                <a:gd name="T81" fmla="*/ 585 h 728"/>
                <a:gd name="T82" fmla="*/ 859 w 1308"/>
                <a:gd name="T83" fmla="*/ 615 h 728"/>
                <a:gd name="T84" fmla="*/ 892 w 1308"/>
                <a:gd name="T85" fmla="*/ 645 h 728"/>
                <a:gd name="T86" fmla="*/ 951 w 1308"/>
                <a:gd name="T87" fmla="*/ 647 h 728"/>
                <a:gd name="T88" fmla="*/ 1022 w 1308"/>
                <a:gd name="T89" fmla="*/ 639 h 728"/>
                <a:gd name="T90" fmla="*/ 1101 w 1308"/>
                <a:gd name="T91" fmla="*/ 637 h 728"/>
                <a:gd name="T92" fmla="*/ 1093 w 1308"/>
                <a:gd name="T93" fmla="*/ 591 h 728"/>
                <a:gd name="T94" fmla="*/ 1138 w 1308"/>
                <a:gd name="T95" fmla="*/ 580 h 728"/>
                <a:gd name="T96" fmla="*/ 1221 w 1308"/>
                <a:gd name="T97" fmla="*/ 514 h 728"/>
                <a:gd name="T98" fmla="*/ 1241 w 1308"/>
                <a:gd name="T99" fmla="*/ 440 h 728"/>
                <a:gd name="T100" fmla="*/ 1288 w 1308"/>
                <a:gd name="T101" fmla="*/ 390 h 728"/>
                <a:gd name="T102" fmla="*/ 1296 w 1308"/>
                <a:gd name="T103" fmla="*/ 278 h 728"/>
                <a:gd name="T104" fmla="*/ 1282 w 1308"/>
                <a:gd name="T105" fmla="*/ 229 h 728"/>
                <a:gd name="T106" fmla="*/ 1286 w 1308"/>
                <a:gd name="T107" fmla="*/ 199 h 728"/>
                <a:gd name="T108" fmla="*/ 1308 w 1308"/>
                <a:gd name="T109" fmla="*/ 171 h 728"/>
                <a:gd name="T110" fmla="*/ 1127 w 1308"/>
                <a:gd name="T111" fmla="*/ 95 h 728"/>
                <a:gd name="T112" fmla="*/ 782 w 1308"/>
                <a:gd name="T113" fmla="*/ 122 h 728"/>
                <a:gd name="T114" fmla="*/ 658 w 1308"/>
                <a:gd name="T115" fmla="*/ 120 h 728"/>
                <a:gd name="T116" fmla="*/ 568 w 1308"/>
                <a:gd name="T117" fmla="*/ 85 h 728"/>
                <a:gd name="T118" fmla="*/ 137 w 1308"/>
                <a:gd name="T119" fmla="*/ 0 h 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308" h="728">
                  <a:moveTo>
                    <a:pt x="137" y="0"/>
                  </a:moveTo>
                  <a:lnTo>
                    <a:pt x="132" y="52"/>
                  </a:lnTo>
                  <a:lnTo>
                    <a:pt x="163" y="73"/>
                  </a:lnTo>
                  <a:lnTo>
                    <a:pt x="129" y="92"/>
                  </a:lnTo>
                  <a:lnTo>
                    <a:pt x="171" y="148"/>
                  </a:lnTo>
                  <a:lnTo>
                    <a:pt x="124" y="168"/>
                  </a:lnTo>
                  <a:lnTo>
                    <a:pt x="149" y="205"/>
                  </a:lnTo>
                  <a:lnTo>
                    <a:pt x="200" y="211"/>
                  </a:lnTo>
                  <a:lnTo>
                    <a:pt x="197" y="264"/>
                  </a:lnTo>
                  <a:lnTo>
                    <a:pt x="129" y="316"/>
                  </a:lnTo>
                  <a:lnTo>
                    <a:pt x="91" y="322"/>
                  </a:lnTo>
                  <a:lnTo>
                    <a:pt x="75" y="405"/>
                  </a:lnTo>
                  <a:lnTo>
                    <a:pt x="0" y="482"/>
                  </a:lnTo>
                  <a:lnTo>
                    <a:pt x="13" y="502"/>
                  </a:lnTo>
                  <a:lnTo>
                    <a:pt x="129" y="481"/>
                  </a:lnTo>
                  <a:lnTo>
                    <a:pt x="152" y="519"/>
                  </a:lnTo>
                  <a:lnTo>
                    <a:pt x="106" y="572"/>
                  </a:lnTo>
                  <a:lnTo>
                    <a:pt x="81" y="642"/>
                  </a:lnTo>
                  <a:lnTo>
                    <a:pt x="89" y="680"/>
                  </a:lnTo>
                  <a:lnTo>
                    <a:pt x="143" y="683"/>
                  </a:lnTo>
                  <a:lnTo>
                    <a:pt x="154" y="696"/>
                  </a:lnTo>
                  <a:lnTo>
                    <a:pt x="197" y="694"/>
                  </a:lnTo>
                  <a:lnTo>
                    <a:pt x="250" y="674"/>
                  </a:lnTo>
                  <a:lnTo>
                    <a:pt x="327" y="690"/>
                  </a:lnTo>
                  <a:lnTo>
                    <a:pt x="357" y="686"/>
                  </a:lnTo>
                  <a:lnTo>
                    <a:pt x="418" y="720"/>
                  </a:lnTo>
                  <a:lnTo>
                    <a:pt x="467" y="728"/>
                  </a:lnTo>
                  <a:lnTo>
                    <a:pt x="518" y="692"/>
                  </a:lnTo>
                  <a:lnTo>
                    <a:pt x="505" y="589"/>
                  </a:lnTo>
                  <a:lnTo>
                    <a:pt x="499" y="564"/>
                  </a:lnTo>
                  <a:lnTo>
                    <a:pt x="513" y="564"/>
                  </a:lnTo>
                  <a:lnTo>
                    <a:pt x="574" y="619"/>
                  </a:lnTo>
                  <a:lnTo>
                    <a:pt x="647" y="570"/>
                  </a:lnTo>
                  <a:lnTo>
                    <a:pt x="660" y="528"/>
                  </a:lnTo>
                  <a:lnTo>
                    <a:pt x="704" y="495"/>
                  </a:lnTo>
                  <a:lnTo>
                    <a:pt x="744" y="483"/>
                  </a:lnTo>
                  <a:lnTo>
                    <a:pt x="813" y="485"/>
                  </a:lnTo>
                  <a:lnTo>
                    <a:pt x="892" y="497"/>
                  </a:lnTo>
                  <a:lnTo>
                    <a:pt x="902" y="520"/>
                  </a:lnTo>
                  <a:lnTo>
                    <a:pt x="819" y="572"/>
                  </a:lnTo>
                  <a:lnTo>
                    <a:pt x="825" y="585"/>
                  </a:lnTo>
                  <a:lnTo>
                    <a:pt x="859" y="615"/>
                  </a:lnTo>
                  <a:lnTo>
                    <a:pt x="892" y="645"/>
                  </a:lnTo>
                  <a:lnTo>
                    <a:pt x="951" y="647"/>
                  </a:lnTo>
                  <a:lnTo>
                    <a:pt x="1022" y="639"/>
                  </a:lnTo>
                  <a:lnTo>
                    <a:pt x="1101" y="637"/>
                  </a:lnTo>
                  <a:lnTo>
                    <a:pt x="1093" y="591"/>
                  </a:lnTo>
                  <a:lnTo>
                    <a:pt x="1138" y="580"/>
                  </a:lnTo>
                  <a:lnTo>
                    <a:pt x="1221" y="514"/>
                  </a:lnTo>
                  <a:lnTo>
                    <a:pt x="1241" y="440"/>
                  </a:lnTo>
                  <a:lnTo>
                    <a:pt x="1288" y="390"/>
                  </a:lnTo>
                  <a:lnTo>
                    <a:pt x="1296" y="278"/>
                  </a:lnTo>
                  <a:lnTo>
                    <a:pt x="1282" y="229"/>
                  </a:lnTo>
                  <a:lnTo>
                    <a:pt x="1286" y="199"/>
                  </a:lnTo>
                  <a:lnTo>
                    <a:pt x="1308" y="171"/>
                  </a:lnTo>
                  <a:lnTo>
                    <a:pt x="1127" y="95"/>
                  </a:lnTo>
                  <a:lnTo>
                    <a:pt x="782" y="122"/>
                  </a:lnTo>
                  <a:lnTo>
                    <a:pt x="658" y="120"/>
                  </a:lnTo>
                  <a:lnTo>
                    <a:pt x="568" y="85"/>
                  </a:lnTo>
                  <a:lnTo>
                    <a:pt x="137" y="0"/>
                  </a:lnTo>
                  <a:close/>
                </a:path>
              </a:pathLst>
            </a:custGeom>
            <a:solidFill>
              <a:srgbClr val="0C3213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11" name="Freeform 43"/>
            <p:cNvSpPr>
              <a:spLocks noChangeAspect="1"/>
            </p:cNvSpPr>
            <p:nvPr/>
          </p:nvSpPr>
          <p:spPr bwMode="auto">
            <a:xfrm>
              <a:off x="3198" y="1140"/>
              <a:ext cx="188" cy="100"/>
            </a:xfrm>
            <a:custGeom>
              <a:avLst/>
              <a:gdLst>
                <a:gd name="T0" fmla="*/ 0 w 1040"/>
                <a:gd name="T1" fmla="*/ 553 h 559"/>
                <a:gd name="T2" fmla="*/ 221 w 1040"/>
                <a:gd name="T3" fmla="*/ 486 h 559"/>
                <a:gd name="T4" fmla="*/ 278 w 1040"/>
                <a:gd name="T5" fmla="*/ 472 h 559"/>
                <a:gd name="T6" fmla="*/ 315 w 1040"/>
                <a:gd name="T7" fmla="*/ 468 h 559"/>
                <a:gd name="T8" fmla="*/ 361 w 1040"/>
                <a:gd name="T9" fmla="*/ 476 h 559"/>
                <a:gd name="T10" fmla="*/ 471 w 1040"/>
                <a:gd name="T11" fmla="*/ 517 h 559"/>
                <a:gd name="T12" fmla="*/ 512 w 1040"/>
                <a:gd name="T13" fmla="*/ 486 h 559"/>
                <a:gd name="T14" fmla="*/ 540 w 1040"/>
                <a:gd name="T15" fmla="*/ 474 h 559"/>
                <a:gd name="T16" fmla="*/ 570 w 1040"/>
                <a:gd name="T17" fmla="*/ 484 h 559"/>
                <a:gd name="T18" fmla="*/ 599 w 1040"/>
                <a:gd name="T19" fmla="*/ 498 h 559"/>
                <a:gd name="T20" fmla="*/ 605 w 1040"/>
                <a:gd name="T21" fmla="*/ 535 h 559"/>
                <a:gd name="T22" fmla="*/ 985 w 1040"/>
                <a:gd name="T23" fmla="*/ 559 h 559"/>
                <a:gd name="T24" fmla="*/ 1026 w 1040"/>
                <a:gd name="T25" fmla="*/ 521 h 559"/>
                <a:gd name="T26" fmla="*/ 1040 w 1040"/>
                <a:gd name="T27" fmla="*/ 456 h 559"/>
                <a:gd name="T28" fmla="*/ 981 w 1040"/>
                <a:gd name="T29" fmla="*/ 411 h 559"/>
                <a:gd name="T30" fmla="*/ 975 w 1040"/>
                <a:gd name="T31" fmla="*/ 391 h 559"/>
                <a:gd name="T32" fmla="*/ 1022 w 1040"/>
                <a:gd name="T33" fmla="*/ 285 h 559"/>
                <a:gd name="T34" fmla="*/ 937 w 1040"/>
                <a:gd name="T35" fmla="*/ 255 h 559"/>
                <a:gd name="T36" fmla="*/ 943 w 1040"/>
                <a:gd name="T37" fmla="*/ 154 h 559"/>
                <a:gd name="T38" fmla="*/ 870 w 1040"/>
                <a:gd name="T39" fmla="*/ 164 h 559"/>
                <a:gd name="T40" fmla="*/ 811 w 1040"/>
                <a:gd name="T41" fmla="*/ 162 h 559"/>
                <a:gd name="T42" fmla="*/ 742 w 1040"/>
                <a:gd name="T43" fmla="*/ 97 h 559"/>
                <a:gd name="T44" fmla="*/ 740 w 1040"/>
                <a:gd name="T45" fmla="*/ 85 h 559"/>
                <a:gd name="T46" fmla="*/ 821 w 1040"/>
                <a:gd name="T47" fmla="*/ 37 h 559"/>
                <a:gd name="T48" fmla="*/ 813 w 1040"/>
                <a:gd name="T49" fmla="*/ 14 h 559"/>
                <a:gd name="T50" fmla="*/ 732 w 1040"/>
                <a:gd name="T51" fmla="*/ 2 h 559"/>
                <a:gd name="T52" fmla="*/ 663 w 1040"/>
                <a:gd name="T53" fmla="*/ 0 h 559"/>
                <a:gd name="T54" fmla="*/ 623 w 1040"/>
                <a:gd name="T55" fmla="*/ 10 h 559"/>
                <a:gd name="T56" fmla="*/ 579 w 1040"/>
                <a:gd name="T57" fmla="*/ 45 h 559"/>
                <a:gd name="T58" fmla="*/ 566 w 1040"/>
                <a:gd name="T59" fmla="*/ 87 h 559"/>
                <a:gd name="T60" fmla="*/ 493 w 1040"/>
                <a:gd name="T61" fmla="*/ 136 h 559"/>
                <a:gd name="T62" fmla="*/ 434 w 1040"/>
                <a:gd name="T63" fmla="*/ 81 h 559"/>
                <a:gd name="T64" fmla="*/ 418 w 1040"/>
                <a:gd name="T65" fmla="*/ 79 h 559"/>
                <a:gd name="T66" fmla="*/ 437 w 1040"/>
                <a:gd name="T67" fmla="*/ 211 h 559"/>
                <a:gd name="T68" fmla="*/ 384 w 1040"/>
                <a:gd name="T69" fmla="*/ 245 h 559"/>
                <a:gd name="T70" fmla="*/ 339 w 1040"/>
                <a:gd name="T71" fmla="*/ 239 h 559"/>
                <a:gd name="T72" fmla="*/ 280 w 1040"/>
                <a:gd name="T73" fmla="*/ 207 h 559"/>
                <a:gd name="T74" fmla="*/ 246 w 1040"/>
                <a:gd name="T75" fmla="*/ 207 h 559"/>
                <a:gd name="T76" fmla="*/ 171 w 1040"/>
                <a:gd name="T77" fmla="*/ 191 h 559"/>
                <a:gd name="T78" fmla="*/ 120 w 1040"/>
                <a:gd name="T79" fmla="*/ 209 h 559"/>
                <a:gd name="T80" fmla="*/ 73 w 1040"/>
                <a:gd name="T81" fmla="*/ 213 h 559"/>
                <a:gd name="T82" fmla="*/ 65 w 1040"/>
                <a:gd name="T83" fmla="*/ 199 h 559"/>
                <a:gd name="T84" fmla="*/ 10 w 1040"/>
                <a:gd name="T85" fmla="*/ 199 h 559"/>
                <a:gd name="T86" fmla="*/ 16 w 1040"/>
                <a:gd name="T87" fmla="*/ 218 h 559"/>
                <a:gd name="T88" fmla="*/ 104 w 1040"/>
                <a:gd name="T89" fmla="*/ 362 h 559"/>
                <a:gd name="T90" fmla="*/ 0 w 1040"/>
                <a:gd name="T91" fmla="*/ 553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40" h="559">
                  <a:moveTo>
                    <a:pt x="0" y="553"/>
                  </a:moveTo>
                  <a:lnTo>
                    <a:pt x="221" y="486"/>
                  </a:lnTo>
                  <a:lnTo>
                    <a:pt x="278" y="472"/>
                  </a:lnTo>
                  <a:lnTo>
                    <a:pt x="315" y="468"/>
                  </a:lnTo>
                  <a:lnTo>
                    <a:pt x="361" y="476"/>
                  </a:lnTo>
                  <a:lnTo>
                    <a:pt x="471" y="517"/>
                  </a:lnTo>
                  <a:lnTo>
                    <a:pt x="512" y="486"/>
                  </a:lnTo>
                  <a:lnTo>
                    <a:pt x="540" y="474"/>
                  </a:lnTo>
                  <a:lnTo>
                    <a:pt x="570" y="484"/>
                  </a:lnTo>
                  <a:lnTo>
                    <a:pt x="599" y="498"/>
                  </a:lnTo>
                  <a:lnTo>
                    <a:pt x="605" y="535"/>
                  </a:lnTo>
                  <a:lnTo>
                    <a:pt x="985" y="559"/>
                  </a:lnTo>
                  <a:lnTo>
                    <a:pt x="1026" y="521"/>
                  </a:lnTo>
                  <a:lnTo>
                    <a:pt x="1040" y="456"/>
                  </a:lnTo>
                  <a:lnTo>
                    <a:pt x="981" y="411"/>
                  </a:lnTo>
                  <a:lnTo>
                    <a:pt x="975" y="391"/>
                  </a:lnTo>
                  <a:lnTo>
                    <a:pt x="1022" y="285"/>
                  </a:lnTo>
                  <a:lnTo>
                    <a:pt x="937" y="255"/>
                  </a:lnTo>
                  <a:lnTo>
                    <a:pt x="943" y="154"/>
                  </a:lnTo>
                  <a:lnTo>
                    <a:pt x="870" y="164"/>
                  </a:lnTo>
                  <a:lnTo>
                    <a:pt x="811" y="162"/>
                  </a:lnTo>
                  <a:lnTo>
                    <a:pt x="742" y="97"/>
                  </a:lnTo>
                  <a:lnTo>
                    <a:pt x="740" y="85"/>
                  </a:lnTo>
                  <a:lnTo>
                    <a:pt x="821" y="37"/>
                  </a:lnTo>
                  <a:lnTo>
                    <a:pt x="813" y="14"/>
                  </a:lnTo>
                  <a:lnTo>
                    <a:pt x="732" y="2"/>
                  </a:lnTo>
                  <a:lnTo>
                    <a:pt x="663" y="0"/>
                  </a:lnTo>
                  <a:lnTo>
                    <a:pt x="623" y="10"/>
                  </a:lnTo>
                  <a:lnTo>
                    <a:pt x="579" y="45"/>
                  </a:lnTo>
                  <a:lnTo>
                    <a:pt x="566" y="87"/>
                  </a:lnTo>
                  <a:lnTo>
                    <a:pt x="493" y="136"/>
                  </a:lnTo>
                  <a:lnTo>
                    <a:pt x="434" y="81"/>
                  </a:lnTo>
                  <a:lnTo>
                    <a:pt x="418" y="79"/>
                  </a:lnTo>
                  <a:lnTo>
                    <a:pt x="437" y="211"/>
                  </a:lnTo>
                  <a:lnTo>
                    <a:pt x="384" y="245"/>
                  </a:lnTo>
                  <a:lnTo>
                    <a:pt x="339" y="239"/>
                  </a:lnTo>
                  <a:lnTo>
                    <a:pt x="280" y="207"/>
                  </a:lnTo>
                  <a:lnTo>
                    <a:pt x="246" y="207"/>
                  </a:lnTo>
                  <a:lnTo>
                    <a:pt x="171" y="191"/>
                  </a:lnTo>
                  <a:lnTo>
                    <a:pt x="120" y="209"/>
                  </a:lnTo>
                  <a:lnTo>
                    <a:pt x="73" y="213"/>
                  </a:lnTo>
                  <a:lnTo>
                    <a:pt x="65" y="199"/>
                  </a:lnTo>
                  <a:lnTo>
                    <a:pt x="10" y="199"/>
                  </a:lnTo>
                  <a:lnTo>
                    <a:pt x="16" y="218"/>
                  </a:lnTo>
                  <a:lnTo>
                    <a:pt x="104" y="362"/>
                  </a:lnTo>
                  <a:lnTo>
                    <a:pt x="0" y="553"/>
                  </a:lnTo>
                  <a:close/>
                </a:path>
              </a:pathLst>
            </a:custGeom>
            <a:solidFill>
              <a:srgbClr val="0C3213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186412" name="Group 44"/>
          <p:cNvGrpSpPr>
            <a:grpSpLocks/>
          </p:cNvGrpSpPr>
          <p:nvPr/>
        </p:nvGrpSpPr>
        <p:grpSpPr bwMode="auto">
          <a:xfrm>
            <a:off x="5329238" y="1276350"/>
            <a:ext cx="1679575" cy="920750"/>
            <a:chOff x="3357" y="804"/>
            <a:chExt cx="1058" cy="580"/>
          </a:xfrm>
        </p:grpSpPr>
        <p:sp>
          <p:nvSpPr>
            <p:cNvPr id="186413" name="Freeform 45"/>
            <p:cNvSpPr>
              <a:spLocks noChangeAspect="1"/>
            </p:cNvSpPr>
            <p:nvPr/>
          </p:nvSpPr>
          <p:spPr bwMode="auto">
            <a:xfrm>
              <a:off x="3357" y="804"/>
              <a:ext cx="92" cy="102"/>
            </a:xfrm>
            <a:custGeom>
              <a:avLst/>
              <a:gdLst>
                <a:gd name="T0" fmla="*/ 0 w 512"/>
                <a:gd name="T1" fmla="*/ 192 h 564"/>
                <a:gd name="T2" fmla="*/ 35 w 512"/>
                <a:gd name="T3" fmla="*/ 177 h 564"/>
                <a:gd name="T4" fmla="*/ 62 w 512"/>
                <a:gd name="T5" fmla="*/ 140 h 564"/>
                <a:gd name="T6" fmla="*/ 111 w 512"/>
                <a:gd name="T7" fmla="*/ 136 h 564"/>
                <a:gd name="T8" fmla="*/ 167 w 512"/>
                <a:gd name="T9" fmla="*/ 107 h 564"/>
                <a:gd name="T10" fmla="*/ 199 w 512"/>
                <a:gd name="T11" fmla="*/ 76 h 564"/>
                <a:gd name="T12" fmla="*/ 207 w 512"/>
                <a:gd name="T13" fmla="*/ 23 h 564"/>
                <a:gd name="T14" fmla="*/ 242 w 512"/>
                <a:gd name="T15" fmla="*/ 20 h 564"/>
                <a:gd name="T16" fmla="*/ 286 w 512"/>
                <a:gd name="T17" fmla="*/ 0 h 564"/>
                <a:gd name="T18" fmla="*/ 423 w 512"/>
                <a:gd name="T19" fmla="*/ 56 h 564"/>
                <a:gd name="T20" fmla="*/ 409 w 512"/>
                <a:gd name="T21" fmla="*/ 125 h 564"/>
                <a:gd name="T22" fmla="*/ 446 w 512"/>
                <a:gd name="T23" fmla="*/ 218 h 564"/>
                <a:gd name="T24" fmla="*/ 452 w 512"/>
                <a:gd name="T25" fmla="*/ 265 h 564"/>
                <a:gd name="T26" fmla="*/ 428 w 512"/>
                <a:gd name="T27" fmla="*/ 291 h 564"/>
                <a:gd name="T28" fmla="*/ 512 w 512"/>
                <a:gd name="T29" fmla="*/ 419 h 564"/>
                <a:gd name="T30" fmla="*/ 489 w 512"/>
                <a:gd name="T31" fmla="*/ 485 h 564"/>
                <a:gd name="T32" fmla="*/ 423 w 512"/>
                <a:gd name="T33" fmla="*/ 532 h 564"/>
                <a:gd name="T34" fmla="*/ 374 w 512"/>
                <a:gd name="T35" fmla="*/ 535 h 564"/>
                <a:gd name="T36" fmla="*/ 351 w 512"/>
                <a:gd name="T37" fmla="*/ 549 h 564"/>
                <a:gd name="T38" fmla="*/ 338 w 512"/>
                <a:gd name="T39" fmla="*/ 541 h 564"/>
                <a:gd name="T40" fmla="*/ 288 w 512"/>
                <a:gd name="T41" fmla="*/ 544 h 564"/>
                <a:gd name="T42" fmla="*/ 275 w 512"/>
                <a:gd name="T43" fmla="*/ 564 h 564"/>
                <a:gd name="T44" fmla="*/ 237 w 512"/>
                <a:gd name="T45" fmla="*/ 561 h 564"/>
                <a:gd name="T46" fmla="*/ 224 w 512"/>
                <a:gd name="T47" fmla="*/ 559 h 564"/>
                <a:gd name="T48" fmla="*/ 187 w 512"/>
                <a:gd name="T49" fmla="*/ 533 h 564"/>
                <a:gd name="T50" fmla="*/ 182 w 512"/>
                <a:gd name="T51" fmla="*/ 501 h 564"/>
                <a:gd name="T52" fmla="*/ 191 w 512"/>
                <a:gd name="T53" fmla="*/ 483 h 564"/>
                <a:gd name="T54" fmla="*/ 193 w 512"/>
                <a:gd name="T55" fmla="*/ 463 h 564"/>
                <a:gd name="T56" fmla="*/ 164 w 512"/>
                <a:gd name="T57" fmla="*/ 442 h 564"/>
                <a:gd name="T58" fmla="*/ 160 w 512"/>
                <a:gd name="T59" fmla="*/ 385 h 564"/>
                <a:gd name="T60" fmla="*/ 184 w 512"/>
                <a:gd name="T61" fmla="*/ 351 h 564"/>
                <a:gd name="T62" fmla="*/ 170 w 512"/>
                <a:gd name="T63" fmla="*/ 334 h 564"/>
                <a:gd name="T64" fmla="*/ 63 w 512"/>
                <a:gd name="T65" fmla="*/ 320 h 564"/>
                <a:gd name="T66" fmla="*/ 29 w 512"/>
                <a:gd name="T67" fmla="*/ 268 h 564"/>
                <a:gd name="T68" fmla="*/ 0 w 512"/>
                <a:gd name="T69" fmla="*/ 192 h 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12" h="564">
                  <a:moveTo>
                    <a:pt x="0" y="192"/>
                  </a:moveTo>
                  <a:lnTo>
                    <a:pt x="35" y="177"/>
                  </a:lnTo>
                  <a:lnTo>
                    <a:pt x="62" y="140"/>
                  </a:lnTo>
                  <a:lnTo>
                    <a:pt x="111" y="136"/>
                  </a:lnTo>
                  <a:lnTo>
                    <a:pt x="167" y="107"/>
                  </a:lnTo>
                  <a:lnTo>
                    <a:pt x="199" y="76"/>
                  </a:lnTo>
                  <a:lnTo>
                    <a:pt x="207" y="23"/>
                  </a:lnTo>
                  <a:lnTo>
                    <a:pt x="242" y="20"/>
                  </a:lnTo>
                  <a:lnTo>
                    <a:pt x="286" y="0"/>
                  </a:lnTo>
                  <a:lnTo>
                    <a:pt x="423" y="56"/>
                  </a:lnTo>
                  <a:lnTo>
                    <a:pt x="409" y="125"/>
                  </a:lnTo>
                  <a:lnTo>
                    <a:pt x="446" y="218"/>
                  </a:lnTo>
                  <a:lnTo>
                    <a:pt x="452" y="265"/>
                  </a:lnTo>
                  <a:lnTo>
                    <a:pt x="428" y="291"/>
                  </a:lnTo>
                  <a:lnTo>
                    <a:pt x="512" y="419"/>
                  </a:lnTo>
                  <a:lnTo>
                    <a:pt x="489" y="485"/>
                  </a:lnTo>
                  <a:lnTo>
                    <a:pt x="423" y="532"/>
                  </a:lnTo>
                  <a:lnTo>
                    <a:pt x="374" y="535"/>
                  </a:lnTo>
                  <a:lnTo>
                    <a:pt x="351" y="549"/>
                  </a:lnTo>
                  <a:lnTo>
                    <a:pt x="338" y="541"/>
                  </a:lnTo>
                  <a:lnTo>
                    <a:pt x="288" y="544"/>
                  </a:lnTo>
                  <a:lnTo>
                    <a:pt x="275" y="564"/>
                  </a:lnTo>
                  <a:lnTo>
                    <a:pt x="237" y="561"/>
                  </a:lnTo>
                  <a:lnTo>
                    <a:pt x="224" y="559"/>
                  </a:lnTo>
                  <a:lnTo>
                    <a:pt x="187" y="533"/>
                  </a:lnTo>
                  <a:lnTo>
                    <a:pt x="182" y="501"/>
                  </a:lnTo>
                  <a:lnTo>
                    <a:pt x="191" y="483"/>
                  </a:lnTo>
                  <a:lnTo>
                    <a:pt x="193" y="463"/>
                  </a:lnTo>
                  <a:lnTo>
                    <a:pt x="164" y="442"/>
                  </a:lnTo>
                  <a:lnTo>
                    <a:pt x="160" y="385"/>
                  </a:lnTo>
                  <a:lnTo>
                    <a:pt x="184" y="351"/>
                  </a:lnTo>
                  <a:lnTo>
                    <a:pt x="170" y="334"/>
                  </a:lnTo>
                  <a:lnTo>
                    <a:pt x="63" y="320"/>
                  </a:lnTo>
                  <a:lnTo>
                    <a:pt x="29" y="268"/>
                  </a:lnTo>
                  <a:lnTo>
                    <a:pt x="0" y="192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14" name="Freeform 46"/>
            <p:cNvSpPr>
              <a:spLocks noChangeAspect="1"/>
            </p:cNvSpPr>
            <p:nvPr/>
          </p:nvSpPr>
          <p:spPr bwMode="auto">
            <a:xfrm>
              <a:off x="3431" y="814"/>
              <a:ext cx="185" cy="93"/>
            </a:xfrm>
            <a:custGeom>
              <a:avLst/>
              <a:gdLst>
                <a:gd name="T0" fmla="*/ 12 w 1026"/>
                <a:gd name="T1" fmla="*/ 0 h 512"/>
                <a:gd name="T2" fmla="*/ 159 w 1026"/>
                <a:gd name="T3" fmla="*/ 40 h 512"/>
                <a:gd name="T4" fmla="*/ 298 w 1026"/>
                <a:gd name="T5" fmla="*/ 16 h 512"/>
                <a:gd name="T6" fmla="*/ 312 w 1026"/>
                <a:gd name="T7" fmla="*/ 152 h 512"/>
                <a:gd name="T8" fmla="*/ 340 w 1026"/>
                <a:gd name="T9" fmla="*/ 219 h 512"/>
                <a:gd name="T10" fmla="*/ 615 w 1026"/>
                <a:gd name="T11" fmla="*/ 239 h 512"/>
                <a:gd name="T12" fmla="*/ 620 w 1026"/>
                <a:gd name="T13" fmla="*/ 225 h 512"/>
                <a:gd name="T14" fmla="*/ 720 w 1026"/>
                <a:gd name="T15" fmla="*/ 219 h 512"/>
                <a:gd name="T16" fmla="*/ 857 w 1026"/>
                <a:gd name="T17" fmla="*/ 234 h 512"/>
                <a:gd name="T18" fmla="*/ 929 w 1026"/>
                <a:gd name="T19" fmla="*/ 239 h 512"/>
                <a:gd name="T20" fmla="*/ 944 w 1026"/>
                <a:gd name="T21" fmla="*/ 255 h 512"/>
                <a:gd name="T22" fmla="*/ 998 w 1026"/>
                <a:gd name="T23" fmla="*/ 255 h 512"/>
                <a:gd name="T24" fmla="*/ 1026 w 1026"/>
                <a:gd name="T25" fmla="*/ 287 h 512"/>
                <a:gd name="T26" fmla="*/ 1026 w 1026"/>
                <a:gd name="T27" fmla="*/ 309 h 512"/>
                <a:gd name="T28" fmla="*/ 949 w 1026"/>
                <a:gd name="T29" fmla="*/ 456 h 512"/>
                <a:gd name="T30" fmla="*/ 697 w 1026"/>
                <a:gd name="T31" fmla="*/ 472 h 512"/>
                <a:gd name="T32" fmla="*/ 666 w 1026"/>
                <a:gd name="T33" fmla="*/ 456 h 512"/>
                <a:gd name="T34" fmla="*/ 459 w 1026"/>
                <a:gd name="T35" fmla="*/ 456 h 512"/>
                <a:gd name="T36" fmla="*/ 415 w 1026"/>
                <a:gd name="T37" fmla="*/ 499 h 512"/>
                <a:gd name="T38" fmla="*/ 308 w 1026"/>
                <a:gd name="T39" fmla="*/ 512 h 512"/>
                <a:gd name="T40" fmla="*/ 241 w 1026"/>
                <a:gd name="T41" fmla="*/ 492 h 512"/>
                <a:gd name="T42" fmla="*/ 119 w 1026"/>
                <a:gd name="T43" fmla="*/ 472 h 512"/>
                <a:gd name="T44" fmla="*/ 76 w 1026"/>
                <a:gd name="T45" fmla="*/ 428 h 512"/>
                <a:gd name="T46" fmla="*/ 102 w 1026"/>
                <a:gd name="T47" fmla="*/ 359 h 512"/>
                <a:gd name="T48" fmla="*/ 16 w 1026"/>
                <a:gd name="T49" fmla="*/ 230 h 512"/>
                <a:gd name="T50" fmla="*/ 39 w 1026"/>
                <a:gd name="T51" fmla="*/ 209 h 512"/>
                <a:gd name="T52" fmla="*/ 38 w 1026"/>
                <a:gd name="T53" fmla="*/ 159 h 512"/>
                <a:gd name="T54" fmla="*/ 0 w 1026"/>
                <a:gd name="T55" fmla="*/ 68 h 512"/>
                <a:gd name="T56" fmla="*/ 12 w 1026"/>
                <a:gd name="T57" fmla="*/ 0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26" h="512">
                  <a:moveTo>
                    <a:pt x="12" y="0"/>
                  </a:moveTo>
                  <a:lnTo>
                    <a:pt x="159" y="40"/>
                  </a:lnTo>
                  <a:lnTo>
                    <a:pt x="298" y="16"/>
                  </a:lnTo>
                  <a:lnTo>
                    <a:pt x="312" y="152"/>
                  </a:lnTo>
                  <a:lnTo>
                    <a:pt x="340" y="219"/>
                  </a:lnTo>
                  <a:lnTo>
                    <a:pt x="615" y="239"/>
                  </a:lnTo>
                  <a:lnTo>
                    <a:pt x="620" y="225"/>
                  </a:lnTo>
                  <a:lnTo>
                    <a:pt x="720" y="219"/>
                  </a:lnTo>
                  <a:lnTo>
                    <a:pt x="857" y="234"/>
                  </a:lnTo>
                  <a:lnTo>
                    <a:pt x="929" y="239"/>
                  </a:lnTo>
                  <a:lnTo>
                    <a:pt x="944" y="255"/>
                  </a:lnTo>
                  <a:lnTo>
                    <a:pt x="998" y="255"/>
                  </a:lnTo>
                  <a:lnTo>
                    <a:pt x="1026" y="287"/>
                  </a:lnTo>
                  <a:lnTo>
                    <a:pt x="1026" y="309"/>
                  </a:lnTo>
                  <a:lnTo>
                    <a:pt x="949" y="456"/>
                  </a:lnTo>
                  <a:lnTo>
                    <a:pt x="697" y="472"/>
                  </a:lnTo>
                  <a:lnTo>
                    <a:pt x="666" y="456"/>
                  </a:lnTo>
                  <a:lnTo>
                    <a:pt x="459" y="456"/>
                  </a:lnTo>
                  <a:lnTo>
                    <a:pt x="415" y="499"/>
                  </a:lnTo>
                  <a:lnTo>
                    <a:pt x="308" y="512"/>
                  </a:lnTo>
                  <a:lnTo>
                    <a:pt x="241" y="492"/>
                  </a:lnTo>
                  <a:lnTo>
                    <a:pt x="119" y="472"/>
                  </a:lnTo>
                  <a:lnTo>
                    <a:pt x="76" y="428"/>
                  </a:lnTo>
                  <a:lnTo>
                    <a:pt x="102" y="359"/>
                  </a:lnTo>
                  <a:lnTo>
                    <a:pt x="16" y="230"/>
                  </a:lnTo>
                  <a:lnTo>
                    <a:pt x="39" y="209"/>
                  </a:lnTo>
                  <a:lnTo>
                    <a:pt x="38" y="159"/>
                  </a:lnTo>
                  <a:lnTo>
                    <a:pt x="0" y="6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15" name="Freeform 47"/>
            <p:cNvSpPr>
              <a:spLocks noChangeAspect="1"/>
            </p:cNvSpPr>
            <p:nvPr/>
          </p:nvSpPr>
          <p:spPr bwMode="auto">
            <a:xfrm>
              <a:off x="3401" y="892"/>
              <a:ext cx="256" cy="155"/>
            </a:xfrm>
            <a:custGeom>
              <a:avLst/>
              <a:gdLst>
                <a:gd name="T0" fmla="*/ 52 w 1420"/>
                <a:gd name="T1" fmla="*/ 405 h 859"/>
                <a:gd name="T2" fmla="*/ 84 w 1420"/>
                <a:gd name="T3" fmla="*/ 161 h 859"/>
                <a:gd name="T4" fmla="*/ 67 w 1420"/>
                <a:gd name="T5" fmla="*/ 136 h 859"/>
                <a:gd name="T6" fmla="*/ 40 w 1420"/>
                <a:gd name="T7" fmla="*/ 136 h 859"/>
                <a:gd name="T8" fmla="*/ 0 w 1420"/>
                <a:gd name="T9" fmla="*/ 77 h 859"/>
                <a:gd name="T10" fmla="*/ 36 w 1420"/>
                <a:gd name="T11" fmla="*/ 75 h 859"/>
                <a:gd name="T12" fmla="*/ 50 w 1420"/>
                <a:gd name="T13" fmla="*/ 57 h 859"/>
                <a:gd name="T14" fmla="*/ 98 w 1420"/>
                <a:gd name="T15" fmla="*/ 55 h 859"/>
                <a:gd name="T16" fmla="*/ 111 w 1420"/>
                <a:gd name="T17" fmla="*/ 65 h 859"/>
                <a:gd name="T18" fmla="*/ 135 w 1420"/>
                <a:gd name="T19" fmla="*/ 47 h 859"/>
                <a:gd name="T20" fmla="*/ 181 w 1420"/>
                <a:gd name="T21" fmla="*/ 45 h 859"/>
                <a:gd name="T22" fmla="*/ 246 w 1420"/>
                <a:gd name="T23" fmla="*/ 0 h 859"/>
                <a:gd name="T24" fmla="*/ 290 w 1420"/>
                <a:gd name="T25" fmla="*/ 45 h 859"/>
                <a:gd name="T26" fmla="*/ 412 w 1420"/>
                <a:gd name="T27" fmla="*/ 63 h 859"/>
                <a:gd name="T28" fmla="*/ 479 w 1420"/>
                <a:gd name="T29" fmla="*/ 84 h 859"/>
                <a:gd name="T30" fmla="*/ 584 w 1420"/>
                <a:gd name="T31" fmla="*/ 73 h 859"/>
                <a:gd name="T32" fmla="*/ 630 w 1420"/>
                <a:gd name="T33" fmla="*/ 28 h 859"/>
                <a:gd name="T34" fmla="*/ 834 w 1420"/>
                <a:gd name="T35" fmla="*/ 28 h 859"/>
                <a:gd name="T36" fmla="*/ 867 w 1420"/>
                <a:gd name="T37" fmla="*/ 43 h 859"/>
                <a:gd name="T38" fmla="*/ 1109 w 1420"/>
                <a:gd name="T39" fmla="*/ 30 h 859"/>
                <a:gd name="T40" fmla="*/ 1113 w 1420"/>
                <a:gd name="T41" fmla="*/ 80 h 859"/>
                <a:gd name="T42" fmla="*/ 1162 w 1420"/>
                <a:gd name="T43" fmla="*/ 172 h 859"/>
                <a:gd name="T44" fmla="*/ 1181 w 1420"/>
                <a:gd name="T45" fmla="*/ 213 h 859"/>
                <a:gd name="T46" fmla="*/ 1177 w 1420"/>
                <a:gd name="T47" fmla="*/ 311 h 859"/>
                <a:gd name="T48" fmla="*/ 1192 w 1420"/>
                <a:gd name="T49" fmla="*/ 340 h 859"/>
                <a:gd name="T50" fmla="*/ 1225 w 1420"/>
                <a:gd name="T51" fmla="*/ 346 h 859"/>
                <a:gd name="T52" fmla="*/ 1233 w 1420"/>
                <a:gd name="T53" fmla="*/ 332 h 859"/>
                <a:gd name="T54" fmla="*/ 1273 w 1420"/>
                <a:gd name="T55" fmla="*/ 328 h 859"/>
                <a:gd name="T56" fmla="*/ 1297 w 1420"/>
                <a:gd name="T57" fmla="*/ 334 h 859"/>
                <a:gd name="T58" fmla="*/ 1418 w 1420"/>
                <a:gd name="T59" fmla="*/ 477 h 859"/>
                <a:gd name="T60" fmla="*/ 1420 w 1420"/>
                <a:gd name="T61" fmla="*/ 569 h 859"/>
                <a:gd name="T62" fmla="*/ 1241 w 1420"/>
                <a:gd name="T63" fmla="*/ 451 h 859"/>
                <a:gd name="T64" fmla="*/ 1208 w 1420"/>
                <a:gd name="T65" fmla="*/ 463 h 859"/>
                <a:gd name="T66" fmla="*/ 1192 w 1420"/>
                <a:gd name="T67" fmla="*/ 477 h 859"/>
                <a:gd name="T68" fmla="*/ 1190 w 1420"/>
                <a:gd name="T69" fmla="*/ 513 h 859"/>
                <a:gd name="T70" fmla="*/ 1202 w 1420"/>
                <a:gd name="T71" fmla="*/ 554 h 859"/>
                <a:gd name="T72" fmla="*/ 1196 w 1420"/>
                <a:gd name="T73" fmla="*/ 573 h 859"/>
                <a:gd name="T74" fmla="*/ 1143 w 1420"/>
                <a:gd name="T75" fmla="*/ 590 h 859"/>
                <a:gd name="T76" fmla="*/ 1125 w 1420"/>
                <a:gd name="T77" fmla="*/ 592 h 859"/>
                <a:gd name="T78" fmla="*/ 975 w 1420"/>
                <a:gd name="T79" fmla="*/ 714 h 859"/>
                <a:gd name="T80" fmla="*/ 907 w 1420"/>
                <a:gd name="T81" fmla="*/ 752 h 859"/>
                <a:gd name="T82" fmla="*/ 858 w 1420"/>
                <a:gd name="T83" fmla="*/ 742 h 859"/>
                <a:gd name="T84" fmla="*/ 818 w 1420"/>
                <a:gd name="T85" fmla="*/ 679 h 859"/>
                <a:gd name="T86" fmla="*/ 709 w 1420"/>
                <a:gd name="T87" fmla="*/ 848 h 859"/>
                <a:gd name="T88" fmla="*/ 677 w 1420"/>
                <a:gd name="T89" fmla="*/ 842 h 859"/>
                <a:gd name="T90" fmla="*/ 662 w 1420"/>
                <a:gd name="T91" fmla="*/ 827 h 859"/>
                <a:gd name="T92" fmla="*/ 626 w 1420"/>
                <a:gd name="T93" fmla="*/ 833 h 859"/>
                <a:gd name="T94" fmla="*/ 602 w 1420"/>
                <a:gd name="T95" fmla="*/ 852 h 859"/>
                <a:gd name="T96" fmla="*/ 519 w 1420"/>
                <a:gd name="T97" fmla="*/ 859 h 859"/>
                <a:gd name="T98" fmla="*/ 505 w 1420"/>
                <a:gd name="T99" fmla="*/ 842 h 859"/>
                <a:gd name="T100" fmla="*/ 492 w 1420"/>
                <a:gd name="T101" fmla="*/ 722 h 859"/>
                <a:gd name="T102" fmla="*/ 426 w 1420"/>
                <a:gd name="T103" fmla="*/ 627 h 859"/>
                <a:gd name="T104" fmla="*/ 317 w 1420"/>
                <a:gd name="T105" fmla="*/ 607 h 859"/>
                <a:gd name="T106" fmla="*/ 244 w 1420"/>
                <a:gd name="T107" fmla="*/ 536 h 859"/>
                <a:gd name="T108" fmla="*/ 211 w 1420"/>
                <a:gd name="T109" fmla="*/ 530 h 859"/>
                <a:gd name="T110" fmla="*/ 52 w 1420"/>
                <a:gd name="T111" fmla="*/ 405 h 8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420" h="859">
                  <a:moveTo>
                    <a:pt x="52" y="405"/>
                  </a:moveTo>
                  <a:lnTo>
                    <a:pt x="84" y="161"/>
                  </a:lnTo>
                  <a:lnTo>
                    <a:pt x="67" y="136"/>
                  </a:lnTo>
                  <a:lnTo>
                    <a:pt x="40" y="136"/>
                  </a:lnTo>
                  <a:lnTo>
                    <a:pt x="0" y="77"/>
                  </a:lnTo>
                  <a:lnTo>
                    <a:pt x="36" y="75"/>
                  </a:lnTo>
                  <a:lnTo>
                    <a:pt x="50" y="57"/>
                  </a:lnTo>
                  <a:lnTo>
                    <a:pt x="98" y="55"/>
                  </a:lnTo>
                  <a:lnTo>
                    <a:pt x="111" y="65"/>
                  </a:lnTo>
                  <a:lnTo>
                    <a:pt x="135" y="47"/>
                  </a:lnTo>
                  <a:lnTo>
                    <a:pt x="181" y="45"/>
                  </a:lnTo>
                  <a:lnTo>
                    <a:pt x="246" y="0"/>
                  </a:lnTo>
                  <a:lnTo>
                    <a:pt x="290" y="45"/>
                  </a:lnTo>
                  <a:lnTo>
                    <a:pt x="412" y="63"/>
                  </a:lnTo>
                  <a:lnTo>
                    <a:pt x="479" y="84"/>
                  </a:lnTo>
                  <a:lnTo>
                    <a:pt x="584" y="73"/>
                  </a:lnTo>
                  <a:lnTo>
                    <a:pt x="630" y="28"/>
                  </a:lnTo>
                  <a:lnTo>
                    <a:pt x="834" y="28"/>
                  </a:lnTo>
                  <a:lnTo>
                    <a:pt x="867" y="43"/>
                  </a:lnTo>
                  <a:lnTo>
                    <a:pt x="1109" y="30"/>
                  </a:lnTo>
                  <a:lnTo>
                    <a:pt x="1113" y="80"/>
                  </a:lnTo>
                  <a:lnTo>
                    <a:pt x="1162" y="172"/>
                  </a:lnTo>
                  <a:lnTo>
                    <a:pt x="1181" y="213"/>
                  </a:lnTo>
                  <a:lnTo>
                    <a:pt x="1177" y="311"/>
                  </a:lnTo>
                  <a:lnTo>
                    <a:pt x="1192" y="340"/>
                  </a:lnTo>
                  <a:lnTo>
                    <a:pt x="1225" y="346"/>
                  </a:lnTo>
                  <a:lnTo>
                    <a:pt x="1233" y="332"/>
                  </a:lnTo>
                  <a:lnTo>
                    <a:pt x="1273" y="328"/>
                  </a:lnTo>
                  <a:lnTo>
                    <a:pt x="1297" y="334"/>
                  </a:lnTo>
                  <a:lnTo>
                    <a:pt x="1418" y="477"/>
                  </a:lnTo>
                  <a:lnTo>
                    <a:pt x="1420" y="569"/>
                  </a:lnTo>
                  <a:lnTo>
                    <a:pt x="1241" y="451"/>
                  </a:lnTo>
                  <a:lnTo>
                    <a:pt x="1208" y="463"/>
                  </a:lnTo>
                  <a:lnTo>
                    <a:pt x="1192" y="477"/>
                  </a:lnTo>
                  <a:lnTo>
                    <a:pt x="1190" y="513"/>
                  </a:lnTo>
                  <a:lnTo>
                    <a:pt x="1202" y="554"/>
                  </a:lnTo>
                  <a:lnTo>
                    <a:pt x="1196" y="573"/>
                  </a:lnTo>
                  <a:lnTo>
                    <a:pt x="1143" y="590"/>
                  </a:lnTo>
                  <a:lnTo>
                    <a:pt x="1125" y="592"/>
                  </a:lnTo>
                  <a:lnTo>
                    <a:pt x="975" y="714"/>
                  </a:lnTo>
                  <a:lnTo>
                    <a:pt x="907" y="752"/>
                  </a:lnTo>
                  <a:lnTo>
                    <a:pt x="858" y="742"/>
                  </a:lnTo>
                  <a:lnTo>
                    <a:pt x="818" y="679"/>
                  </a:lnTo>
                  <a:lnTo>
                    <a:pt x="709" y="848"/>
                  </a:lnTo>
                  <a:lnTo>
                    <a:pt x="677" y="842"/>
                  </a:lnTo>
                  <a:lnTo>
                    <a:pt x="662" y="827"/>
                  </a:lnTo>
                  <a:lnTo>
                    <a:pt x="626" y="833"/>
                  </a:lnTo>
                  <a:lnTo>
                    <a:pt x="602" y="852"/>
                  </a:lnTo>
                  <a:lnTo>
                    <a:pt x="519" y="859"/>
                  </a:lnTo>
                  <a:lnTo>
                    <a:pt x="505" y="842"/>
                  </a:lnTo>
                  <a:lnTo>
                    <a:pt x="492" y="722"/>
                  </a:lnTo>
                  <a:lnTo>
                    <a:pt x="426" y="627"/>
                  </a:lnTo>
                  <a:lnTo>
                    <a:pt x="317" y="607"/>
                  </a:lnTo>
                  <a:lnTo>
                    <a:pt x="244" y="536"/>
                  </a:lnTo>
                  <a:lnTo>
                    <a:pt x="211" y="530"/>
                  </a:lnTo>
                  <a:lnTo>
                    <a:pt x="52" y="405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16" name="Freeform 48"/>
            <p:cNvSpPr>
              <a:spLocks noChangeAspect="1"/>
            </p:cNvSpPr>
            <p:nvPr/>
          </p:nvSpPr>
          <p:spPr bwMode="auto">
            <a:xfrm>
              <a:off x="3403" y="965"/>
              <a:ext cx="300" cy="141"/>
            </a:xfrm>
            <a:custGeom>
              <a:avLst/>
              <a:gdLst>
                <a:gd name="T0" fmla="*/ 0 w 1659"/>
                <a:gd name="T1" fmla="*/ 155 h 784"/>
                <a:gd name="T2" fmla="*/ 35 w 1659"/>
                <a:gd name="T3" fmla="*/ 0 h 784"/>
                <a:gd name="T4" fmla="*/ 195 w 1659"/>
                <a:gd name="T5" fmla="*/ 125 h 784"/>
                <a:gd name="T6" fmla="*/ 229 w 1659"/>
                <a:gd name="T7" fmla="*/ 130 h 784"/>
                <a:gd name="T8" fmla="*/ 299 w 1659"/>
                <a:gd name="T9" fmla="*/ 202 h 784"/>
                <a:gd name="T10" fmla="*/ 410 w 1659"/>
                <a:gd name="T11" fmla="*/ 221 h 784"/>
                <a:gd name="T12" fmla="*/ 477 w 1659"/>
                <a:gd name="T13" fmla="*/ 321 h 784"/>
                <a:gd name="T14" fmla="*/ 490 w 1659"/>
                <a:gd name="T15" fmla="*/ 439 h 784"/>
                <a:gd name="T16" fmla="*/ 505 w 1659"/>
                <a:gd name="T17" fmla="*/ 457 h 784"/>
                <a:gd name="T18" fmla="*/ 585 w 1659"/>
                <a:gd name="T19" fmla="*/ 449 h 784"/>
                <a:gd name="T20" fmla="*/ 609 w 1659"/>
                <a:gd name="T21" fmla="*/ 428 h 784"/>
                <a:gd name="T22" fmla="*/ 644 w 1659"/>
                <a:gd name="T23" fmla="*/ 423 h 784"/>
                <a:gd name="T24" fmla="*/ 660 w 1659"/>
                <a:gd name="T25" fmla="*/ 436 h 784"/>
                <a:gd name="T26" fmla="*/ 696 w 1659"/>
                <a:gd name="T27" fmla="*/ 443 h 784"/>
                <a:gd name="T28" fmla="*/ 802 w 1659"/>
                <a:gd name="T29" fmla="*/ 277 h 784"/>
                <a:gd name="T30" fmla="*/ 842 w 1659"/>
                <a:gd name="T31" fmla="*/ 337 h 784"/>
                <a:gd name="T32" fmla="*/ 892 w 1659"/>
                <a:gd name="T33" fmla="*/ 346 h 784"/>
                <a:gd name="T34" fmla="*/ 959 w 1659"/>
                <a:gd name="T35" fmla="*/ 309 h 784"/>
                <a:gd name="T36" fmla="*/ 1108 w 1659"/>
                <a:gd name="T37" fmla="*/ 186 h 784"/>
                <a:gd name="T38" fmla="*/ 1125 w 1659"/>
                <a:gd name="T39" fmla="*/ 185 h 784"/>
                <a:gd name="T40" fmla="*/ 1180 w 1659"/>
                <a:gd name="T41" fmla="*/ 168 h 784"/>
                <a:gd name="T42" fmla="*/ 1188 w 1659"/>
                <a:gd name="T43" fmla="*/ 150 h 784"/>
                <a:gd name="T44" fmla="*/ 1175 w 1659"/>
                <a:gd name="T45" fmla="*/ 112 h 784"/>
                <a:gd name="T46" fmla="*/ 1177 w 1659"/>
                <a:gd name="T47" fmla="*/ 72 h 784"/>
                <a:gd name="T48" fmla="*/ 1191 w 1659"/>
                <a:gd name="T49" fmla="*/ 59 h 784"/>
                <a:gd name="T50" fmla="*/ 1223 w 1659"/>
                <a:gd name="T51" fmla="*/ 47 h 784"/>
                <a:gd name="T52" fmla="*/ 1403 w 1659"/>
                <a:gd name="T53" fmla="*/ 162 h 784"/>
                <a:gd name="T54" fmla="*/ 1659 w 1659"/>
                <a:gd name="T55" fmla="*/ 502 h 784"/>
                <a:gd name="T56" fmla="*/ 1357 w 1659"/>
                <a:gd name="T57" fmla="*/ 435 h 784"/>
                <a:gd name="T58" fmla="*/ 1271 w 1659"/>
                <a:gd name="T59" fmla="*/ 437 h 784"/>
                <a:gd name="T60" fmla="*/ 924 w 1659"/>
                <a:gd name="T61" fmla="*/ 735 h 784"/>
                <a:gd name="T62" fmla="*/ 899 w 1659"/>
                <a:gd name="T63" fmla="*/ 731 h 784"/>
                <a:gd name="T64" fmla="*/ 778 w 1659"/>
                <a:gd name="T65" fmla="*/ 668 h 784"/>
                <a:gd name="T66" fmla="*/ 765 w 1659"/>
                <a:gd name="T67" fmla="*/ 674 h 784"/>
                <a:gd name="T68" fmla="*/ 762 w 1659"/>
                <a:gd name="T69" fmla="*/ 784 h 784"/>
                <a:gd name="T70" fmla="*/ 733 w 1659"/>
                <a:gd name="T71" fmla="*/ 782 h 784"/>
                <a:gd name="T72" fmla="*/ 695 w 1659"/>
                <a:gd name="T73" fmla="*/ 778 h 784"/>
                <a:gd name="T74" fmla="*/ 615 w 1659"/>
                <a:gd name="T75" fmla="*/ 726 h 784"/>
                <a:gd name="T76" fmla="*/ 558 w 1659"/>
                <a:gd name="T77" fmla="*/ 717 h 784"/>
                <a:gd name="T78" fmla="*/ 541 w 1659"/>
                <a:gd name="T79" fmla="*/ 740 h 784"/>
                <a:gd name="T80" fmla="*/ 520 w 1659"/>
                <a:gd name="T81" fmla="*/ 734 h 784"/>
                <a:gd name="T82" fmla="*/ 479 w 1659"/>
                <a:gd name="T83" fmla="*/ 691 h 784"/>
                <a:gd name="T84" fmla="*/ 403 w 1659"/>
                <a:gd name="T85" fmla="*/ 687 h 784"/>
                <a:gd name="T86" fmla="*/ 335 w 1659"/>
                <a:gd name="T87" fmla="*/ 578 h 784"/>
                <a:gd name="T88" fmla="*/ 297 w 1659"/>
                <a:gd name="T89" fmla="*/ 570 h 784"/>
                <a:gd name="T90" fmla="*/ 209 w 1659"/>
                <a:gd name="T91" fmla="*/ 405 h 784"/>
                <a:gd name="T92" fmla="*/ 179 w 1659"/>
                <a:gd name="T93" fmla="*/ 367 h 784"/>
                <a:gd name="T94" fmla="*/ 170 w 1659"/>
                <a:gd name="T95" fmla="*/ 269 h 784"/>
                <a:gd name="T96" fmla="*/ 86 w 1659"/>
                <a:gd name="T97" fmla="*/ 189 h 784"/>
                <a:gd name="T98" fmla="*/ 27 w 1659"/>
                <a:gd name="T99" fmla="*/ 181 h 784"/>
                <a:gd name="T100" fmla="*/ 0 w 1659"/>
                <a:gd name="T101" fmla="*/ 155 h 7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659" h="784">
                  <a:moveTo>
                    <a:pt x="0" y="155"/>
                  </a:moveTo>
                  <a:lnTo>
                    <a:pt x="35" y="0"/>
                  </a:lnTo>
                  <a:lnTo>
                    <a:pt x="195" y="125"/>
                  </a:lnTo>
                  <a:lnTo>
                    <a:pt x="229" y="130"/>
                  </a:lnTo>
                  <a:lnTo>
                    <a:pt x="299" y="202"/>
                  </a:lnTo>
                  <a:lnTo>
                    <a:pt x="410" y="221"/>
                  </a:lnTo>
                  <a:lnTo>
                    <a:pt x="477" y="321"/>
                  </a:lnTo>
                  <a:lnTo>
                    <a:pt x="490" y="439"/>
                  </a:lnTo>
                  <a:lnTo>
                    <a:pt x="505" y="457"/>
                  </a:lnTo>
                  <a:lnTo>
                    <a:pt x="585" y="449"/>
                  </a:lnTo>
                  <a:lnTo>
                    <a:pt x="609" y="428"/>
                  </a:lnTo>
                  <a:lnTo>
                    <a:pt x="644" y="423"/>
                  </a:lnTo>
                  <a:lnTo>
                    <a:pt x="660" y="436"/>
                  </a:lnTo>
                  <a:lnTo>
                    <a:pt x="696" y="443"/>
                  </a:lnTo>
                  <a:lnTo>
                    <a:pt x="802" y="277"/>
                  </a:lnTo>
                  <a:lnTo>
                    <a:pt x="842" y="337"/>
                  </a:lnTo>
                  <a:lnTo>
                    <a:pt x="892" y="346"/>
                  </a:lnTo>
                  <a:lnTo>
                    <a:pt x="959" y="309"/>
                  </a:lnTo>
                  <a:lnTo>
                    <a:pt x="1108" y="186"/>
                  </a:lnTo>
                  <a:lnTo>
                    <a:pt x="1125" y="185"/>
                  </a:lnTo>
                  <a:lnTo>
                    <a:pt x="1180" y="168"/>
                  </a:lnTo>
                  <a:lnTo>
                    <a:pt x="1188" y="150"/>
                  </a:lnTo>
                  <a:lnTo>
                    <a:pt x="1175" y="112"/>
                  </a:lnTo>
                  <a:lnTo>
                    <a:pt x="1177" y="72"/>
                  </a:lnTo>
                  <a:lnTo>
                    <a:pt x="1191" y="59"/>
                  </a:lnTo>
                  <a:lnTo>
                    <a:pt x="1223" y="47"/>
                  </a:lnTo>
                  <a:lnTo>
                    <a:pt x="1403" y="162"/>
                  </a:lnTo>
                  <a:lnTo>
                    <a:pt x="1659" y="502"/>
                  </a:lnTo>
                  <a:lnTo>
                    <a:pt x="1357" y="435"/>
                  </a:lnTo>
                  <a:lnTo>
                    <a:pt x="1271" y="437"/>
                  </a:lnTo>
                  <a:lnTo>
                    <a:pt x="924" y="735"/>
                  </a:lnTo>
                  <a:lnTo>
                    <a:pt x="899" y="731"/>
                  </a:lnTo>
                  <a:lnTo>
                    <a:pt x="778" y="668"/>
                  </a:lnTo>
                  <a:lnTo>
                    <a:pt x="765" y="674"/>
                  </a:lnTo>
                  <a:lnTo>
                    <a:pt x="762" y="784"/>
                  </a:lnTo>
                  <a:lnTo>
                    <a:pt x="733" y="782"/>
                  </a:lnTo>
                  <a:lnTo>
                    <a:pt x="695" y="778"/>
                  </a:lnTo>
                  <a:lnTo>
                    <a:pt x="615" y="726"/>
                  </a:lnTo>
                  <a:lnTo>
                    <a:pt x="558" y="717"/>
                  </a:lnTo>
                  <a:lnTo>
                    <a:pt x="541" y="740"/>
                  </a:lnTo>
                  <a:lnTo>
                    <a:pt x="520" y="734"/>
                  </a:lnTo>
                  <a:lnTo>
                    <a:pt x="479" y="691"/>
                  </a:lnTo>
                  <a:lnTo>
                    <a:pt x="403" y="687"/>
                  </a:lnTo>
                  <a:lnTo>
                    <a:pt x="335" y="578"/>
                  </a:lnTo>
                  <a:lnTo>
                    <a:pt x="297" y="570"/>
                  </a:lnTo>
                  <a:lnTo>
                    <a:pt x="209" y="405"/>
                  </a:lnTo>
                  <a:lnTo>
                    <a:pt x="179" y="367"/>
                  </a:lnTo>
                  <a:lnTo>
                    <a:pt x="170" y="269"/>
                  </a:lnTo>
                  <a:lnTo>
                    <a:pt x="86" y="189"/>
                  </a:lnTo>
                  <a:lnTo>
                    <a:pt x="27" y="181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17" name="Freeform 49"/>
            <p:cNvSpPr>
              <a:spLocks noChangeAspect="1"/>
            </p:cNvSpPr>
            <p:nvPr/>
          </p:nvSpPr>
          <p:spPr bwMode="auto">
            <a:xfrm>
              <a:off x="3484" y="818"/>
              <a:ext cx="276" cy="296"/>
            </a:xfrm>
            <a:custGeom>
              <a:avLst/>
              <a:gdLst>
                <a:gd name="T0" fmla="*/ 0 w 1526"/>
                <a:gd name="T1" fmla="*/ 0 h 1644"/>
                <a:gd name="T2" fmla="*/ 622 w 1526"/>
                <a:gd name="T3" fmla="*/ 24 h 1644"/>
                <a:gd name="T4" fmla="*/ 732 w 1526"/>
                <a:gd name="T5" fmla="*/ 109 h 1644"/>
                <a:gd name="T6" fmla="*/ 766 w 1526"/>
                <a:gd name="T7" fmla="*/ 105 h 1644"/>
                <a:gd name="T8" fmla="*/ 787 w 1526"/>
                <a:gd name="T9" fmla="*/ 66 h 1644"/>
                <a:gd name="T10" fmla="*/ 816 w 1526"/>
                <a:gd name="T11" fmla="*/ 57 h 1644"/>
                <a:gd name="T12" fmla="*/ 894 w 1526"/>
                <a:gd name="T13" fmla="*/ 64 h 1644"/>
                <a:gd name="T14" fmla="*/ 937 w 1526"/>
                <a:gd name="T15" fmla="*/ 86 h 1644"/>
                <a:gd name="T16" fmla="*/ 1072 w 1526"/>
                <a:gd name="T17" fmla="*/ 127 h 1644"/>
                <a:gd name="T18" fmla="*/ 1206 w 1526"/>
                <a:gd name="T19" fmla="*/ 114 h 1644"/>
                <a:gd name="T20" fmla="*/ 1352 w 1526"/>
                <a:gd name="T21" fmla="*/ 147 h 1644"/>
                <a:gd name="T22" fmla="*/ 1406 w 1526"/>
                <a:gd name="T23" fmla="*/ 176 h 1644"/>
                <a:gd name="T24" fmla="*/ 1322 w 1526"/>
                <a:gd name="T25" fmla="*/ 416 h 1644"/>
                <a:gd name="T26" fmla="*/ 1308 w 1526"/>
                <a:gd name="T27" fmla="*/ 626 h 1644"/>
                <a:gd name="T28" fmla="*/ 1277 w 1526"/>
                <a:gd name="T29" fmla="*/ 688 h 1644"/>
                <a:gd name="T30" fmla="*/ 1312 w 1526"/>
                <a:gd name="T31" fmla="*/ 815 h 1644"/>
                <a:gd name="T32" fmla="*/ 1315 w 1526"/>
                <a:gd name="T33" fmla="*/ 847 h 1644"/>
                <a:gd name="T34" fmla="*/ 1292 w 1526"/>
                <a:gd name="T35" fmla="*/ 881 h 1644"/>
                <a:gd name="T36" fmla="*/ 1268 w 1526"/>
                <a:gd name="T37" fmla="*/ 902 h 1644"/>
                <a:gd name="T38" fmla="*/ 1251 w 1526"/>
                <a:gd name="T39" fmla="*/ 1114 h 1644"/>
                <a:gd name="T40" fmla="*/ 1279 w 1526"/>
                <a:gd name="T41" fmla="*/ 1150 h 1644"/>
                <a:gd name="T42" fmla="*/ 1268 w 1526"/>
                <a:gd name="T43" fmla="*/ 1191 h 1644"/>
                <a:gd name="T44" fmla="*/ 1240 w 1526"/>
                <a:gd name="T45" fmla="*/ 1225 h 1644"/>
                <a:gd name="T46" fmla="*/ 1238 w 1526"/>
                <a:gd name="T47" fmla="*/ 1273 h 1644"/>
                <a:gd name="T48" fmla="*/ 1255 w 1526"/>
                <a:gd name="T49" fmla="*/ 1316 h 1644"/>
                <a:gd name="T50" fmla="*/ 1338 w 1526"/>
                <a:gd name="T51" fmla="*/ 1380 h 1644"/>
                <a:gd name="T52" fmla="*/ 1416 w 1526"/>
                <a:gd name="T53" fmla="*/ 1408 h 1644"/>
                <a:gd name="T54" fmla="*/ 1526 w 1526"/>
                <a:gd name="T55" fmla="*/ 1503 h 1644"/>
                <a:gd name="T56" fmla="*/ 1451 w 1526"/>
                <a:gd name="T57" fmla="*/ 1644 h 1644"/>
                <a:gd name="T58" fmla="*/ 954 w 1526"/>
                <a:gd name="T59" fmla="*/ 981 h 1644"/>
                <a:gd name="T60" fmla="*/ 950 w 1526"/>
                <a:gd name="T61" fmla="*/ 884 h 1644"/>
                <a:gd name="T62" fmla="*/ 832 w 1526"/>
                <a:gd name="T63" fmla="*/ 749 h 1644"/>
                <a:gd name="T64" fmla="*/ 811 w 1526"/>
                <a:gd name="T65" fmla="*/ 740 h 1644"/>
                <a:gd name="T66" fmla="*/ 766 w 1526"/>
                <a:gd name="T67" fmla="*/ 743 h 1644"/>
                <a:gd name="T68" fmla="*/ 757 w 1526"/>
                <a:gd name="T69" fmla="*/ 756 h 1644"/>
                <a:gd name="T70" fmla="*/ 727 w 1526"/>
                <a:gd name="T71" fmla="*/ 751 h 1644"/>
                <a:gd name="T72" fmla="*/ 712 w 1526"/>
                <a:gd name="T73" fmla="*/ 724 h 1644"/>
                <a:gd name="T74" fmla="*/ 712 w 1526"/>
                <a:gd name="T75" fmla="*/ 696 h 1644"/>
                <a:gd name="T76" fmla="*/ 712 w 1526"/>
                <a:gd name="T77" fmla="*/ 622 h 1644"/>
                <a:gd name="T78" fmla="*/ 699 w 1526"/>
                <a:gd name="T79" fmla="*/ 590 h 1644"/>
                <a:gd name="T80" fmla="*/ 648 w 1526"/>
                <a:gd name="T81" fmla="*/ 498 h 1644"/>
                <a:gd name="T82" fmla="*/ 643 w 1526"/>
                <a:gd name="T83" fmla="*/ 440 h 1644"/>
                <a:gd name="T84" fmla="*/ 653 w 1526"/>
                <a:gd name="T85" fmla="*/ 440 h 1644"/>
                <a:gd name="T86" fmla="*/ 730 w 1526"/>
                <a:gd name="T87" fmla="*/ 293 h 1644"/>
                <a:gd name="T88" fmla="*/ 728 w 1526"/>
                <a:gd name="T89" fmla="*/ 269 h 1644"/>
                <a:gd name="T90" fmla="*/ 702 w 1526"/>
                <a:gd name="T91" fmla="*/ 239 h 1644"/>
                <a:gd name="T92" fmla="*/ 650 w 1526"/>
                <a:gd name="T93" fmla="*/ 239 h 1644"/>
                <a:gd name="T94" fmla="*/ 634 w 1526"/>
                <a:gd name="T95" fmla="*/ 223 h 1644"/>
                <a:gd name="T96" fmla="*/ 422 w 1526"/>
                <a:gd name="T97" fmla="*/ 203 h 1644"/>
                <a:gd name="T98" fmla="*/ 324 w 1526"/>
                <a:gd name="T99" fmla="*/ 209 h 1644"/>
                <a:gd name="T100" fmla="*/ 319 w 1526"/>
                <a:gd name="T101" fmla="*/ 222 h 1644"/>
                <a:gd name="T102" fmla="*/ 44 w 1526"/>
                <a:gd name="T103" fmla="*/ 203 h 1644"/>
                <a:gd name="T104" fmla="*/ 16 w 1526"/>
                <a:gd name="T105" fmla="*/ 134 h 1644"/>
                <a:gd name="T106" fmla="*/ 0 w 1526"/>
                <a:gd name="T107" fmla="*/ 0 h 16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26" h="1644">
                  <a:moveTo>
                    <a:pt x="0" y="0"/>
                  </a:moveTo>
                  <a:lnTo>
                    <a:pt x="622" y="24"/>
                  </a:lnTo>
                  <a:lnTo>
                    <a:pt x="732" y="109"/>
                  </a:lnTo>
                  <a:lnTo>
                    <a:pt x="766" y="105"/>
                  </a:lnTo>
                  <a:lnTo>
                    <a:pt x="787" y="66"/>
                  </a:lnTo>
                  <a:lnTo>
                    <a:pt x="816" y="57"/>
                  </a:lnTo>
                  <a:lnTo>
                    <a:pt x="894" y="64"/>
                  </a:lnTo>
                  <a:lnTo>
                    <a:pt x="937" y="86"/>
                  </a:lnTo>
                  <a:lnTo>
                    <a:pt x="1072" y="127"/>
                  </a:lnTo>
                  <a:lnTo>
                    <a:pt x="1206" y="114"/>
                  </a:lnTo>
                  <a:lnTo>
                    <a:pt x="1352" y="147"/>
                  </a:lnTo>
                  <a:lnTo>
                    <a:pt x="1406" y="176"/>
                  </a:lnTo>
                  <a:lnTo>
                    <a:pt x="1322" y="416"/>
                  </a:lnTo>
                  <a:lnTo>
                    <a:pt x="1308" y="626"/>
                  </a:lnTo>
                  <a:lnTo>
                    <a:pt x="1277" y="688"/>
                  </a:lnTo>
                  <a:lnTo>
                    <a:pt x="1312" y="815"/>
                  </a:lnTo>
                  <a:lnTo>
                    <a:pt x="1315" y="847"/>
                  </a:lnTo>
                  <a:lnTo>
                    <a:pt x="1292" y="881"/>
                  </a:lnTo>
                  <a:lnTo>
                    <a:pt x="1268" y="902"/>
                  </a:lnTo>
                  <a:lnTo>
                    <a:pt x="1251" y="1114"/>
                  </a:lnTo>
                  <a:lnTo>
                    <a:pt x="1279" y="1150"/>
                  </a:lnTo>
                  <a:lnTo>
                    <a:pt x="1268" y="1191"/>
                  </a:lnTo>
                  <a:lnTo>
                    <a:pt x="1240" y="1225"/>
                  </a:lnTo>
                  <a:lnTo>
                    <a:pt x="1238" y="1273"/>
                  </a:lnTo>
                  <a:lnTo>
                    <a:pt x="1255" y="1316"/>
                  </a:lnTo>
                  <a:lnTo>
                    <a:pt x="1338" y="1380"/>
                  </a:lnTo>
                  <a:lnTo>
                    <a:pt x="1416" y="1408"/>
                  </a:lnTo>
                  <a:lnTo>
                    <a:pt x="1526" y="1503"/>
                  </a:lnTo>
                  <a:lnTo>
                    <a:pt x="1451" y="1644"/>
                  </a:lnTo>
                  <a:lnTo>
                    <a:pt x="954" y="981"/>
                  </a:lnTo>
                  <a:lnTo>
                    <a:pt x="950" y="884"/>
                  </a:lnTo>
                  <a:lnTo>
                    <a:pt x="832" y="749"/>
                  </a:lnTo>
                  <a:lnTo>
                    <a:pt x="811" y="740"/>
                  </a:lnTo>
                  <a:lnTo>
                    <a:pt x="766" y="743"/>
                  </a:lnTo>
                  <a:lnTo>
                    <a:pt x="757" y="756"/>
                  </a:lnTo>
                  <a:lnTo>
                    <a:pt x="727" y="751"/>
                  </a:lnTo>
                  <a:lnTo>
                    <a:pt x="712" y="724"/>
                  </a:lnTo>
                  <a:lnTo>
                    <a:pt x="712" y="696"/>
                  </a:lnTo>
                  <a:lnTo>
                    <a:pt x="712" y="622"/>
                  </a:lnTo>
                  <a:lnTo>
                    <a:pt x="699" y="590"/>
                  </a:lnTo>
                  <a:lnTo>
                    <a:pt x="648" y="498"/>
                  </a:lnTo>
                  <a:lnTo>
                    <a:pt x="643" y="440"/>
                  </a:lnTo>
                  <a:lnTo>
                    <a:pt x="653" y="440"/>
                  </a:lnTo>
                  <a:lnTo>
                    <a:pt x="730" y="293"/>
                  </a:lnTo>
                  <a:lnTo>
                    <a:pt x="728" y="269"/>
                  </a:lnTo>
                  <a:lnTo>
                    <a:pt x="702" y="239"/>
                  </a:lnTo>
                  <a:lnTo>
                    <a:pt x="650" y="239"/>
                  </a:lnTo>
                  <a:lnTo>
                    <a:pt x="634" y="223"/>
                  </a:lnTo>
                  <a:lnTo>
                    <a:pt x="422" y="203"/>
                  </a:lnTo>
                  <a:lnTo>
                    <a:pt x="324" y="209"/>
                  </a:lnTo>
                  <a:lnTo>
                    <a:pt x="319" y="222"/>
                  </a:lnTo>
                  <a:lnTo>
                    <a:pt x="44" y="203"/>
                  </a:lnTo>
                  <a:lnTo>
                    <a:pt x="16" y="1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18" name="Freeform 50"/>
            <p:cNvSpPr>
              <a:spLocks noChangeAspect="1"/>
            </p:cNvSpPr>
            <p:nvPr/>
          </p:nvSpPr>
          <p:spPr bwMode="auto">
            <a:xfrm>
              <a:off x="3501" y="1043"/>
              <a:ext cx="245" cy="100"/>
            </a:xfrm>
            <a:custGeom>
              <a:avLst/>
              <a:gdLst>
                <a:gd name="T0" fmla="*/ 2 w 1359"/>
                <a:gd name="T1" fmla="*/ 403 h 551"/>
                <a:gd name="T2" fmla="*/ 4 w 1359"/>
                <a:gd name="T3" fmla="*/ 360 h 551"/>
                <a:gd name="T4" fmla="*/ 0 w 1359"/>
                <a:gd name="T5" fmla="*/ 306 h 551"/>
                <a:gd name="T6" fmla="*/ 15 w 1359"/>
                <a:gd name="T7" fmla="*/ 281 h 551"/>
                <a:gd name="T8" fmla="*/ 73 w 1359"/>
                <a:gd name="T9" fmla="*/ 291 h 551"/>
                <a:gd name="T10" fmla="*/ 152 w 1359"/>
                <a:gd name="T11" fmla="*/ 342 h 551"/>
                <a:gd name="T12" fmla="*/ 223 w 1359"/>
                <a:gd name="T13" fmla="*/ 349 h 551"/>
                <a:gd name="T14" fmla="*/ 224 w 1359"/>
                <a:gd name="T15" fmla="*/ 240 h 551"/>
                <a:gd name="T16" fmla="*/ 238 w 1359"/>
                <a:gd name="T17" fmla="*/ 230 h 551"/>
                <a:gd name="T18" fmla="*/ 356 w 1359"/>
                <a:gd name="T19" fmla="*/ 294 h 551"/>
                <a:gd name="T20" fmla="*/ 381 w 1359"/>
                <a:gd name="T21" fmla="*/ 299 h 551"/>
                <a:gd name="T22" fmla="*/ 732 w 1359"/>
                <a:gd name="T23" fmla="*/ 0 h 551"/>
                <a:gd name="T24" fmla="*/ 814 w 1359"/>
                <a:gd name="T25" fmla="*/ 0 h 551"/>
                <a:gd name="T26" fmla="*/ 1118 w 1359"/>
                <a:gd name="T27" fmla="*/ 65 h 551"/>
                <a:gd name="T28" fmla="*/ 1359 w 1359"/>
                <a:gd name="T29" fmla="*/ 390 h 551"/>
                <a:gd name="T30" fmla="*/ 1324 w 1359"/>
                <a:gd name="T31" fmla="*/ 467 h 551"/>
                <a:gd name="T32" fmla="*/ 1173 w 1359"/>
                <a:gd name="T33" fmla="*/ 551 h 551"/>
                <a:gd name="T34" fmla="*/ 1143 w 1359"/>
                <a:gd name="T35" fmla="*/ 526 h 551"/>
                <a:gd name="T36" fmla="*/ 1102 w 1359"/>
                <a:gd name="T37" fmla="*/ 526 h 551"/>
                <a:gd name="T38" fmla="*/ 1078 w 1359"/>
                <a:gd name="T39" fmla="*/ 541 h 551"/>
                <a:gd name="T40" fmla="*/ 1031 w 1359"/>
                <a:gd name="T41" fmla="*/ 533 h 551"/>
                <a:gd name="T42" fmla="*/ 1020 w 1359"/>
                <a:gd name="T43" fmla="*/ 525 h 551"/>
                <a:gd name="T44" fmla="*/ 845 w 1359"/>
                <a:gd name="T45" fmla="*/ 520 h 551"/>
                <a:gd name="T46" fmla="*/ 832 w 1359"/>
                <a:gd name="T47" fmla="*/ 508 h 551"/>
                <a:gd name="T48" fmla="*/ 845 w 1359"/>
                <a:gd name="T49" fmla="*/ 396 h 551"/>
                <a:gd name="T50" fmla="*/ 773 w 1359"/>
                <a:gd name="T51" fmla="*/ 398 h 551"/>
                <a:gd name="T52" fmla="*/ 743 w 1359"/>
                <a:gd name="T53" fmla="*/ 390 h 551"/>
                <a:gd name="T54" fmla="*/ 700 w 1359"/>
                <a:gd name="T55" fmla="*/ 391 h 551"/>
                <a:gd name="T56" fmla="*/ 646 w 1359"/>
                <a:gd name="T57" fmla="*/ 354 h 551"/>
                <a:gd name="T58" fmla="*/ 621 w 1359"/>
                <a:gd name="T59" fmla="*/ 365 h 551"/>
                <a:gd name="T60" fmla="*/ 588 w 1359"/>
                <a:gd name="T61" fmla="*/ 395 h 551"/>
                <a:gd name="T62" fmla="*/ 514 w 1359"/>
                <a:gd name="T63" fmla="*/ 398 h 551"/>
                <a:gd name="T64" fmla="*/ 488 w 1359"/>
                <a:gd name="T65" fmla="*/ 375 h 551"/>
                <a:gd name="T66" fmla="*/ 403 w 1359"/>
                <a:gd name="T67" fmla="*/ 375 h 551"/>
                <a:gd name="T68" fmla="*/ 160 w 1359"/>
                <a:gd name="T69" fmla="*/ 390 h 551"/>
                <a:gd name="T70" fmla="*/ 2 w 1359"/>
                <a:gd name="T71" fmla="*/ 403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359" h="551">
                  <a:moveTo>
                    <a:pt x="2" y="403"/>
                  </a:moveTo>
                  <a:lnTo>
                    <a:pt x="4" y="360"/>
                  </a:lnTo>
                  <a:lnTo>
                    <a:pt x="0" y="306"/>
                  </a:lnTo>
                  <a:lnTo>
                    <a:pt x="15" y="281"/>
                  </a:lnTo>
                  <a:lnTo>
                    <a:pt x="73" y="291"/>
                  </a:lnTo>
                  <a:lnTo>
                    <a:pt x="152" y="342"/>
                  </a:lnTo>
                  <a:lnTo>
                    <a:pt x="223" y="349"/>
                  </a:lnTo>
                  <a:lnTo>
                    <a:pt x="224" y="240"/>
                  </a:lnTo>
                  <a:lnTo>
                    <a:pt x="238" y="230"/>
                  </a:lnTo>
                  <a:lnTo>
                    <a:pt x="356" y="294"/>
                  </a:lnTo>
                  <a:lnTo>
                    <a:pt x="381" y="299"/>
                  </a:lnTo>
                  <a:lnTo>
                    <a:pt x="732" y="0"/>
                  </a:lnTo>
                  <a:lnTo>
                    <a:pt x="814" y="0"/>
                  </a:lnTo>
                  <a:lnTo>
                    <a:pt x="1118" y="65"/>
                  </a:lnTo>
                  <a:lnTo>
                    <a:pt x="1359" y="390"/>
                  </a:lnTo>
                  <a:lnTo>
                    <a:pt x="1324" y="467"/>
                  </a:lnTo>
                  <a:lnTo>
                    <a:pt x="1173" y="551"/>
                  </a:lnTo>
                  <a:lnTo>
                    <a:pt x="1143" y="526"/>
                  </a:lnTo>
                  <a:lnTo>
                    <a:pt x="1102" y="526"/>
                  </a:lnTo>
                  <a:lnTo>
                    <a:pt x="1078" y="541"/>
                  </a:lnTo>
                  <a:lnTo>
                    <a:pt x="1031" y="533"/>
                  </a:lnTo>
                  <a:lnTo>
                    <a:pt x="1020" y="525"/>
                  </a:lnTo>
                  <a:lnTo>
                    <a:pt x="845" y="520"/>
                  </a:lnTo>
                  <a:lnTo>
                    <a:pt x="832" y="508"/>
                  </a:lnTo>
                  <a:lnTo>
                    <a:pt x="845" y="396"/>
                  </a:lnTo>
                  <a:lnTo>
                    <a:pt x="773" y="398"/>
                  </a:lnTo>
                  <a:lnTo>
                    <a:pt x="743" y="390"/>
                  </a:lnTo>
                  <a:lnTo>
                    <a:pt x="700" y="391"/>
                  </a:lnTo>
                  <a:lnTo>
                    <a:pt x="646" y="354"/>
                  </a:lnTo>
                  <a:lnTo>
                    <a:pt x="621" y="365"/>
                  </a:lnTo>
                  <a:lnTo>
                    <a:pt x="588" y="395"/>
                  </a:lnTo>
                  <a:lnTo>
                    <a:pt x="514" y="398"/>
                  </a:lnTo>
                  <a:lnTo>
                    <a:pt x="488" y="375"/>
                  </a:lnTo>
                  <a:lnTo>
                    <a:pt x="403" y="375"/>
                  </a:lnTo>
                  <a:lnTo>
                    <a:pt x="160" y="390"/>
                  </a:lnTo>
                  <a:lnTo>
                    <a:pt x="2" y="403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19" name="Freeform 51"/>
            <p:cNvSpPr>
              <a:spLocks noChangeAspect="1"/>
            </p:cNvSpPr>
            <p:nvPr/>
          </p:nvSpPr>
          <p:spPr bwMode="auto">
            <a:xfrm>
              <a:off x="3501" y="1107"/>
              <a:ext cx="211" cy="223"/>
            </a:xfrm>
            <a:custGeom>
              <a:avLst/>
              <a:gdLst>
                <a:gd name="T0" fmla="*/ 0 w 1169"/>
                <a:gd name="T1" fmla="*/ 177 h 1236"/>
                <a:gd name="T2" fmla="*/ 0 w 1169"/>
                <a:gd name="T3" fmla="*/ 47 h 1236"/>
                <a:gd name="T4" fmla="*/ 394 w 1169"/>
                <a:gd name="T5" fmla="*/ 21 h 1236"/>
                <a:gd name="T6" fmla="*/ 486 w 1169"/>
                <a:gd name="T7" fmla="*/ 21 h 1236"/>
                <a:gd name="T8" fmla="*/ 512 w 1169"/>
                <a:gd name="T9" fmla="*/ 44 h 1236"/>
                <a:gd name="T10" fmla="*/ 585 w 1169"/>
                <a:gd name="T11" fmla="*/ 42 h 1236"/>
                <a:gd name="T12" fmla="*/ 617 w 1169"/>
                <a:gd name="T13" fmla="*/ 12 h 1236"/>
                <a:gd name="T14" fmla="*/ 644 w 1169"/>
                <a:gd name="T15" fmla="*/ 0 h 1236"/>
                <a:gd name="T16" fmla="*/ 698 w 1169"/>
                <a:gd name="T17" fmla="*/ 37 h 1236"/>
                <a:gd name="T18" fmla="*/ 740 w 1169"/>
                <a:gd name="T19" fmla="*/ 36 h 1236"/>
                <a:gd name="T20" fmla="*/ 767 w 1169"/>
                <a:gd name="T21" fmla="*/ 44 h 1236"/>
                <a:gd name="T22" fmla="*/ 843 w 1169"/>
                <a:gd name="T23" fmla="*/ 42 h 1236"/>
                <a:gd name="T24" fmla="*/ 830 w 1169"/>
                <a:gd name="T25" fmla="*/ 154 h 1236"/>
                <a:gd name="T26" fmla="*/ 846 w 1169"/>
                <a:gd name="T27" fmla="*/ 169 h 1236"/>
                <a:gd name="T28" fmla="*/ 1018 w 1169"/>
                <a:gd name="T29" fmla="*/ 169 h 1236"/>
                <a:gd name="T30" fmla="*/ 1027 w 1169"/>
                <a:gd name="T31" fmla="*/ 177 h 1236"/>
                <a:gd name="T32" fmla="*/ 1076 w 1169"/>
                <a:gd name="T33" fmla="*/ 189 h 1236"/>
                <a:gd name="T34" fmla="*/ 1096 w 1169"/>
                <a:gd name="T35" fmla="*/ 172 h 1236"/>
                <a:gd name="T36" fmla="*/ 1145 w 1169"/>
                <a:gd name="T37" fmla="*/ 174 h 1236"/>
                <a:gd name="T38" fmla="*/ 1169 w 1169"/>
                <a:gd name="T39" fmla="*/ 197 h 1236"/>
                <a:gd name="T40" fmla="*/ 1166 w 1169"/>
                <a:gd name="T41" fmla="*/ 248 h 1236"/>
                <a:gd name="T42" fmla="*/ 1136 w 1169"/>
                <a:gd name="T43" fmla="*/ 331 h 1236"/>
                <a:gd name="T44" fmla="*/ 1044 w 1169"/>
                <a:gd name="T45" fmla="*/ 421 h 1236"/>
                <a:gd name="T46" fmla="*/ 1039 w 1169"/>
                <a:gd name="T47" fmla="*/ 482 h 1236"/>
                <a:gd name="T48" fmla="*/ 1010 w 1169"/>
                <a:gd name="T49" fmla="*/ 482 h 1236"/>
                <a:gd name="T50" fmla="*/ 993 w 1169"/>
                <a:gd name="T51" fmla="*/ 694 h 1236"/>
                <a:gd name="T52" fmla="*/ 976 w 1169"/>
                <a:gd name="T53" fmla="*/ 701 h 1236"/>
                <a:gd name="T54" fmla="*/ 980 w 1169"/>
                <a:gd name="T55" fmla="*/ 831 h 1236"/>
                <a:gd name="T56" fmla="*/ 995 w 1169"/>
                <a:gd name="T57" fmla="*/ 847 h 1236"/>
                <a:gd name="T58" fmla="*/ 738 w 1169"/>
                <a:gd name="T59" fmla="*/ 1075 h 1236"/>
                <a:gd name="T60" fmla="*/ 769 w 1169"/>
                <a:gd name="T61" fmla="*/ 1122 h 1236"/>
                <a:gd name="T62" fmla="*/ 757 w 1169"/>
                <a:gd name="T63" fmla="*/ 1236 h 1236"/>
                <a:gd name="T64" fmla="*/ 676 w 1169"/>
                <a:gd name="T65" fmla="*/ 1220 h 1236"/>
                <a:gd name="T66" fmla="*/ 647 w 1169"/>
                <a:gd name="T67" fmla="*/ 1165 h 1236"/>
                <a:gd name="T68" fmla="*/ 580 w 1169"/>
                <a:gd name="T69" fmla="*/ 1169 h 1236"/>
                <a:gd name="T70" fmla="*/ 548 w 1169"/>
                <a:gd name="T71" fmla="*/ 1185 h 1236"/>
                <a:gd name="T72" fmla="*/ 527 w 1169"/>
                <a:gd name="T73" fmla="*/ 1175 h 1236"/>
                <a:gd name="T74" fmla="*/ 527 w 1169"/>
                <a:gd name="T75" fmla="*/ 1127 h 1236"/>
                <a:gd name="T76" fmla="*/ 512 w 1169"/>
                <a:gd name="T77" fmla="*/ 1117 h 1236"/>
                <a:gd name="T78" fmla="*/ 497 w 1169"/>
                <a:gd name="T79" fmla="*/ 1111 h 1236"/>
                <a:gd name="T80" fmla="*/ 436 w 1169"/>
                <a:gd name="T81" fmla="*/ 1050 h 1236"/>
                <a:gd name="T82" fmla="*/ 431 w 1169"/>
                <a:gd name="T83" fmla="*/ 1019 h 1236"/>
                <a:gd name="T84" fmla="*/ 465 w 1169"/>
                <a:gd name="T85" fmla="*/ 984 h 1236"/>
                <a:gd name="T86" fmla="*/ 461 w 1169"/>
                <a:gd name="T87" fmla="*/ 961 h 1236"/>
                <a:gd name="T88" fmla="*/ 415 w 1169"/>
                <a:gd name="T89" fmla="*/ 958 h 1236"/>
                <a:gd name="T90" fmla="*/ 386 w 1169"/>
                <a:gd name="T91" fmla="*/ 925 h 1236"/>
                <a:gd name="T92" fmla="*/ 371 w 1169"/>
                <a:gd name="T93" fmla="*/ 892 h 1236"/>
                <a:gd name="T94" fmla="*/ 224 w 1169"/>
                <a:gd name="T95" fmla="*/ 867 h 1236"/>
                <a:gd name="T96" fmla="*/ 285 w 1169"/>
                <a:gd name="T97" fmla="*/ 820 h 1236"/>
                <a:gd name="T98" fmla="*/ 290 w 1169"/>
                <a:gd name="T99" fmla="*/ 601 h 1236"/>
                <a:gd name="T100" fmla="*/ 204 w 1169"/>
                <a:gd name="T101" fmla="*/ 509 h 1236"/>
                <a:gd name="T102" fmla="*/ 109 w 1169"/>
                <a:gd name="T103" fmla="*/ 339 h 1236"/>
                <a:gd name="T104" fmla="*/ 23 w 1169"/>
                <a:gd name="T105" fmla="*/ 316 h 1236"/>
                <a:gd name="T106" fmla="*/ 0 w 1169"/>
                <a:gd name="T107" fmla="*/ 177 h 1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69" h="1236">
                  <a:moveTo>
                    <a:pt x="0" y="177"/>
                  </a:moveTo>
                  <a:lnTo>
                    <a:pt x="0" y="47"/>
                  </a:lnTo>
                  <a:lnTo>
                    <a:pt x="394" y="21"/>
                  </a:lnTo>
                  <a:lnTo>
                    <a:pt x="486" y="21"/>
                  </a:lnTo>
                  <a:lnTo>
                    <a:pt x="512" y="44"/>
                  </a:lnTo>
                  <a:lnTo>
                    <a:pt x="585" y="42"/>
                  </a:lnTo>
                  <a:lnTo>
                    <a:pt x="617" y="12"/>
                  </a:lnTo>
                  <a:lnTo>
                    <a:pt x="644" y="0"/>
                  </a:lnTo>
                  <a:lnTo>
                    <a:pt x="698" y="37"/>
                  </a:lnTo>
                  <a:lnTo>
                    <a:pt x="740" y="36"/>
                  </a:lnTo>
                  <a:lnTo>
                    <a:pt x="767" y="44"/>
                  </a:lnTo>
                  <a:lnTo>
                    <a:pt x="843" y="42"/>
                  </a:lnTo>
                  <a:lnTo>
                    <a:pt x="830" y="154"/>
                  </a:lnTo>
                  <a:lnTo>
                    <a:pt x="846" y="169"/>
                  </a:lnTo>
                  <a:lnTo>
                    <a:pt x="1018" y="169"/>
                  </a:lnTo>
                  <a:lnTo>
                    <a:pt x="1027" y="177"/>
                  </a:lnTo>
                  <a:lnTo>
                    <a:pt x="1076" y="189"/>
                  </a:lnTo>
                  <a:lnTo>
                    <a:pt x="1096" y="172"/>
                  </a:lnTo>
                  <a:lnTo>
                    <a:pt x="1145" y="174"/>
                  </a:lnTo>
                  <a:lnTo>
                    <a:pt x="1169" y="197"/>
                  </a:lnTo>
                  <a:lnTo>
                    <a:pt x="1166" y="248"/>
                  </a:lnTo>
                  <a:lnTo>
                    <a:pt x="1136" y="331"/>
                  </a:lnTo>
                  <a:lnTo>
                    <a:pt x="1044" y="421"/>
                  </a:lnTo>
                  <a:lnTo>
                    <a:pt x="1039" y="482"/>
                  </a:lnTo>
                  <a:lnTo>
                    <a:pt x="1010" y="482"/>
                  </a:lnTo>
                  <a:lnTo>
                    <a:pt x="993" y="694"/>
                  </a:lnTo>
                  <a:lnTo>
                    <a:pt x="976" y="701"/>
                  </a:lnTo>
                  <a:lnTo>
                    <a:pt x="980" y="831"/>
                  </a:lnTo>
                  <a:lnTo>
                    <a:pt x="995" y="847"/>
                  </a:lnTo>
                  <a:lnTo>
                    <a:pt x="738" y="1075"/>
                  </a:lnTo>
                  <a:lnTo>
                    <a:pt x="769" y="1122"/>
                  </a:lnTo>
                  <a:lnTo>
                    <a:pt x="757" y="1236"/>
                  </a:lnTo>
                  <a:lnTo>
                    <a:pt x="676" y="1220"/>
                  </a:lnTo>
                  <a:lnTo>
                    <a:pt x="647" y="1165"/>
                  </a:lnTo>
                  <a:lnTo>
                    <a:pt x="580" y="1169"/>
                  </a:lnTo>
                  <a:lnTo>
                    <a:pt x="548" y="1185"/>
                  </a:lnTo>
                  <a:lnTo>
                    <a:pt x="527" y="1175"/>
                  </a:lnTo>
                  <a:lnTo>
                    <a:pt x="527" y="1127"/>
                  </a:lnTo>
                  <a:lnTo>
                    <a:pt x="512" y="1117"/>
                  </a:lnTo>
                  <a:lnTo>
                    <a:pt x="497" y="1111"/>
                  </a:lnTo>
                  <a:lnTo>
                    <a:pt x="436" y="1050"/>
                  </a:lnTo>
                  <a:lnTo>
                    <a:pt x="431" y="1019"/>
                  </a:lnTo>
                  <a:lnTo>
                    <a:pt x="465" y="984"/>
                  </a:lnTo>
                  <a:lnTo>
                    <a:pt x="461" y="961"/>
                  </a:lnTo>
                  <a:lnTo>
                    <a:pt x="415" y="958"/>
                  </a:lnTo>
                  <a:lnTo>
                    <a:pt x="386" y="925"/>
                  </a:lnTo>
                  <a:lnTo>
                    <a:pt x="371" y="892"/>
                  </a:lnTo>
                  <a:lnTo>
                    <a:pt x="224" y="867"/>
                  </a:lnTo>
                  <a:lnTo>
                    <a:pt x="285" y="820"/>
                  </a:lnTo>
                  <a:lnTo>
                    <a:pt x="290" y="601"/>
                  </a:lnTo>
                  <a:lnTo>
                    <a:pt x="204" y="509"/>
                  </a:lnTo>
                  <a:lnTo>
                    <a:pt x="109" y="339"/>
                  </a:lnTo>
                  <a:lnTo>
                    <a:pt x="23" y="316"/>
                  </a:lnTo>
                  <a:lnTo>
                    <a:pt x="0" y="177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20" name="Freeform 52"/>
            <p:cNvSpPr>
              <a:spLocks noChangeAspect="1"/>
            </p:cNvSpPr>
            <p:nvPr/>
          </p:nvSpPr>
          <p:spPr bwMode="auto">
            <a:xfrm>
              <a:off x="3708" y="849"/>
              <a:ext cx="171" cy="239"/>
            </a:xfrm>
            <a:custGeom>
              <a:avLst/>
              <a:gdLst>
                <a:gd name="T0" fmla="*/ 167 w 948"/>
                <a:gd name="T1" fmla="*/ 0 h 1327"/>
                <a:gd name="T2" fmla="*/ 244 w 948"/>
                <a:gd name="T3" fmla="*/ 45 h 1327"/>
                <a:gd name="T4" fmla="*/ 337 w 948"/>
                <a:gd name="T5" fmla="*/ 66 h 1327"/>
                <a:gd name="T6" fmla="*/ 407 w 948"/>
                <a:gd name="T7" fmla="*/ 102 h 1327"/>
                <a:gd name="T8" fmla="*/ 439 w 948"/>
                <a:gd name="T9" fmla="*/ 137 h 1327"/>
                <a:gd name="T10" fmla="*/ 486 w 948"/>
                <a:gd name="T11" fmla="*/ 148 h 1327"/>
                <a:gd name="T12" fmla="*/ 540 w 948"/>
                <a:gd name="T13" fmla="*/ 216 h 1327"/>
                <a:gd name="T14" fmla="*/ 576 w 948"/>
                <a:gd name="T15" fmla="*/ 215 h 1327"/>
                <a:gd name="T16" fmla="*/ 653 w 948"/>
                <a:gd name="T17" fmla="*/ 285 h 1327"/>
                <a:gd name="T18" fmla="*/ 699 w 948"/>
                <a:gd name="T19" fmla="*/ 279 h 1327"/>
                <a:gd name="T20" fmla="*/ 747 w 948"/>
                <a:gd name="T21" fmla="*/ 309 h 1327"/>
                <a:gd name="T22" fmla="*/ 855 w 948"/>
                <a:gd name="T23" fmla="*/ 416 h 1327"/>
                <a:gd name="T24" fmla="*/ 937 w 948"/>
                <a:gd name="T25" fmla="*/ 444 h 1327"/>
                <a:gd name="T26" fmla="*/ 948 w 948"/>
                <a:gd name="T27" fmla="*/ 466 h 1327"/>
                <a:gd name="T28" fmla="*/ 438 w 948"/>
                <a:gd name="T29" fmla="*/ 835 h 1327"/>
                <a:gd name="T30" fmla="*/ 428 w 948"/>
                <a:gd name="T31" fmla="*/ 988 h 1327"/>
                <a:gd name="T32" fmla="*/ 315 w 948"/>
                <a:gd name="T33" fmla="*/ 1095 h 1327"/>
                <a:gd name="T34" fmla="*/ 315 w 948"/>
                <a:gd name="T35" fmla="*/ 1124 h 1327"/>
                <a:gd name="T36" fmla="*/ 355 w 948"/>
                <a:gd name="T37" fmla="*/ 1165 h 1327"/>
                <a:gd name="T38" fmla="*/ 341 w 948"/>
                <a:gd name="T39" fmla="*/ 1180 h 1327"/>
                <a:gd name="T40" fmla="*/ 343 w 948"/>
                <a:gd name="T41" fmla="*/ 1225 h 1327"/>
                <a:gd name="T42" fmla="*/ 286 w 948"/>
                <a:gd name="T43" fmla="*/ 1327 h 1327"/>
                <a:gd name="T44" fmla="*/ 178 w 948"/>
                <a:gd name="T45" fmla="*/ 1233 h 1327"/>
                <a:gd name="T46" fmla="*/ 100 w 948"/>
                <a:gd name="T47" fmla="*/ 1206 h 1327"/>
                <a:gd name="T48" fmla="*/ 17 w 948"/>
                <a:gd name="T49" fmla="*/ 1142 h 1327"/>
                <a:gd name="T50" fmla="*/ 0 w 948"/>
                <a:gd name="T51" fmla="*/ 1097 h 1327"/>
                <a:gd name="T52" fmla="*/ 1 w 948"/>
                <a:gd name="T53" fmla="*/ 1050 h 1327"/>
                <a:gd name="T54" fmla="*/ 28 w 948"/>
                <a:gd name="T55" fmla="*/ 1019 h 1327"/>
                <a:gd name="T56" fmla="*/ 40 w 948"/>
                <a:gd name="T57" fmla="*/ 975 h 1327"/>
                <a:gd name="T58" fmla="*/ 13 w 948"/>
                <a:gd name="T59" fmla="*/ 940 h 1327"/>
                <a:gd name="T60" fmla="*/ 30 w 948"/>
                <a:gd name="T61" fmla="*/ 726 h 1327"/>
                <a:gd name="T62" fmla="*/ 52 w 948"/>
                <a:gd name="T63" fmla="*/ 706 h 1327"/>
                <a:gd name="T64" fmla="*/ 76 w 948"/>
                <a:gd name="T65" fmla="*/ 673 h 1327"/>
                <a:gd name="T66" fmla="*/ 73 w 948"/>
                <a:gd name="T67" fmla="*/ 642 h 1327"/>
                <a:gd name="T68" fmla="*/ 39 w 948"/>
                <a:gd name="T69" fmla="*/ 514 h 1327"/>
                <a:gd name="T70" fmla="*/ 70 w 948"/>
                <a:gd name="T71" fmla="*/ 451 h 1327"/>
                <a:gd name="T72" fmla="*/ 84 w 948"/>
                <a:gd name="T73" fmla="*/ 239 h 1327"/>
                <a:gd name="T74" fmla="*/ 167 w 948"/>
                <a:gd name="T75" fmla="*/ 0 h 1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48" h="1327">
                  <a:moveTo>
                    <a:pt x="167" y="0"/>
                  </a:moveTo>
                  <a:lnTo>
                    <a:pt x="244" y="45"/>
                  </a:lnTo>
                  <a:lnTo>
                    <a:pt x="337" y="66"/>
                  </a:lnTo>
                  <a:lnTo>
                    <a:pt x="407" y="102"/>
                  </a:lnTo>
                  <a:lnTo>
                    <a:pt x="439" y="137"/>
                  </a:lnTo>
                  <a:lnTo>
                    <a:pt x="486" y="148"/>
                  </a:lnTo>
                  <a:lnTo>
                    <a:pt x="540" y="216"/>
                  </a:lnTo>
                  <a:lnTo>
                    <a:pt x="576" y="215"/>
                  </a:lnTo>
                  <a:lnTo>
                    <a:pt x="653" y="285"/>
                  </a:lnTo>
                  <a:lnTo>
                    <a:pt x="699" y="279"/>
                  </a:lnTo>
                  <a:lnTo>
                    <a:pt x="747" y="309"/>
                  </a:lnTo>
                  <a:lnTo>
                    <a:pt x="855" y="416"/>
                  </a:lnTo>
                  <a:lnTo>
                    <a:pt x="937" y="444"/>
                  </a:lnTo>
                  <a:lnTo>
                    <a:pt x="948" y="466"/>
                  </a:lnTo>
                  <a:lnTo>
                    <a:pt x="438" y="835"/>
                  </a:lnTo>
                  <a:lnTo>
                    <a:pt x="428" y="988"/>
                  </a:lnTo>
                  <a:lnTo>
                    <a:pt x="315" y="1095"/>
                  </a:lnTo>
                  <a:lnTo>
                    <a:pt x="315" y="1124"/>
                  </a:lnTo>
                  <a:lnTo>
                    <a:pt x="355" y="1165"/>
                  </a:lnTo>
                  <a:lnTo>
                    <a:pt x="341" y="1180"/>
                  </a:lnTo>
                  <a:lnTo>
                    <a:pt x="343" y="1225"/>
                  </a:lnTo>
                  <a:lnTo>
                    <a:pt x="286" y="1327"/>
                  </a:lnTo>
                  <a:lnTo>
                    <a:pt x="178" y="1233"/>
                  </a:lnTo>
                  <a:lnTo>
                    <a:pt x="100" y="1206"/>
                  </a:lnTo>
                  <a:lnTo>
                    <a:pt x="17" y="1142"/>
                  </a:lnTo>
                  <a:lnTo>
                    <a:pt x="0" y="1097"/>
                  </a:lnTo>
                  <a:lnTo>
                    <a:pt x="1" y="1050"/>
                  </a:lnTo>
                  <a:lnTo>
                    <a:pt x="28" y="1019"/>
                  </a:lnTo>
                  <a:lnTo>
                    <a:pt x="40" y="975"/>
                  </a:lnTo>
                  <a:lnTo>
                    <a:pt x="13" y="940"/>
                  </a:lnTo>
                  <a:lnTo>
                    <a:pt x="30" y="726"/>
                  </a:lnTo>
                  <a:lnTo>
                    <a:pt x="52" y="706"/>
                  </a:lnTo>
                  <a:lnTo>
                    <a:pt x="76" y="673"/>
                  </a:lnTo>
                  <a:lnTo>
                    <a:pt x="73" y="642"/>
                  </a:lnTo>
                  <a:lnTo>
                    <a:pt x="39" y="514"/>
                  </a:lnTo>
                  <a:lnTo>
                    <a:pt x="70" y="451"/>
                  </a:lnTo>
                  <a:lnTo>
                    <a:pt x="84" y="239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21" name="Freeform 53"/>
            <p:cNvSpPr>
              <a:spLocks noChangeAspect="1"/>
            </p:cNvSpPr>
            <p:nvPr/>
          </p:nvSpPr>
          <p:spPr bwMode="auto">
            <a:xfrm>
              <a:off x="4203" y="1161"/>
              <a:ext cx="139" cy="84"/>
            </a:xfrm>
            <a:custGeom>
              <a:avLst/>
              <a:gdLst>
                <a:gd name="T0" fmla="*/ 287 w 771"/>
                <a:gd name="T1" fmla="*/ 27 h 464"/>
                <a:gd name="T2" fmla="*/ 297 w 771"/>
                <a:gd name="T3" fmla="*/ 37 h 464"/>
                <a:gd name="T4" fmla="*/ 398 w 771"/>
                <a:gd name="T5" fmla="*/ 48 h 464"/>
                <a:gd name="T6" fmla="*/ 446 w 771"/>
                <a:gd name="T7" fmla="*/ 4 h 464"/>
                <a:gd name="T8" fmla="*/ 570 w 771"/>
                <a:gd name="T9" fmla="*/ 0 h 464"/>
                <a:gd name="T10" fmla="*/ 719 w 771"/>
                <a:gd name="T11" fmla="*/ 134 h 464"/>
                <a:gd name="T12" fmla="*/ 771 w 771"/>
                <a:gd name="T13" fmla="*/ 220 h 464"/>
                <a:gd name="T14" fmla="*/ 718 w 771"/>
                <a:gd name="T15" fmla="*/ 324 h 464"/>
                <a:gd name="T16" fmla="*/ 652 w 771"/>
                <a:gd name="T17" fmla="*/ 371 h 464"/>
                <a:gd name="T18" fmla="*/ 673 w 771"/>
                <a:gd name="T19" fmla="*/ 438 h 464"/>
                <a:gd name="T20" fmla="*/ 633 w 771"/>
                <a:gd name="T21" fmla="*/ 464 h 464"/>
                <a:gd name="T22" fmla="*/ 519 w 771"/>
                <a:gd name="T23" fmla="*/ 365 h 464"/>
                <a:gd name="T24" fmla="*/ 0 w 771"/>
                <a:gd name="T25" fmla="*/ 360 h 464"/>
                <a:gd name="T26" fmla="*/ 77 w 771"/>
                <a:gd name="T27" fmla="*/ 279 h 464"/>
                <a:gd name="T28" fmla="*/ 110 w 771"/>
                <a:gd name="T29" fmla="*/ 291 h 464"/>
                <a:gd name="T30" fmla="*/ 144 w 771"/>
                <a:gd name="T31" fmla="*/ 292 h 464"/>
                <a:gd name="T32" fmla="*/ 157 w 771"/>
                <a:gd name="T33" fmla="*/ 261 h 464"/>
                <a:gd name="T34" fmla="*/ 135 w 771"/>
                <a:gd name="T35" fmla="*/ 130 h 464"/>
                <a:gd name="T36" fmla="*/ 188 w 771"/>
                <a:gd name="T37" fmla="*/ 128 h 464"/>
                <a:gd name="T38" fmla="*/ 187 w 771"/>
                <a:gd name="T39" fmla="*/ 82 h 464"/>
                <a:gd name="T40" fmla="*/ 287 w 771"/>
                <a:gd name="T41" fmla="*/ 27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71" h="464">
                  <a:moveTo>
                    <a:pt x="287" y="27"/>
                  </a:moveTo>
                  <a:lnTo>
                    <a:pt x="297" y="37"/>
                  </a:lnTo>
                  <a:lnTo>
                    <a:pt x="398" y="48"/>
                  </a:lnTo>
                  <a:lnTo>
                    <a:pt x="446" y="4"/>
                  </a:lnTo>
                  <a:lnTo>
                    <a:pt x="570" y="0"/>
                  </a:lnTo>
                  <a:lnTo>
                    <a:pt x="719" y="134"/>
                  </a:lnTo>
                  <a:lnTo>
                    <a:pt x="771" y="220"/>
                  </a:lnTo>
                  <a:lnTo>
                    <a:pt x="718" y="324"/>
                  </a:lnTo>
                  <a:lnTo>
                    <a:pt x="652" y="371"/>
                  </a:lnTo>
                  <a:lnTo>
                    <a:pt x="673" y="438"/>
                  </a:lnTo>
                  <a:lnTo>
                    <a:pt x="633" y="464"/>
                  </a:lnTo>
                  <a:lnTo>
                    <a:pt x="519" y="365"/>
                  </a:lnTo>
                  <a:lnTo>
                    <a:pt x="0" y="360"/>
                  </a:lnTo>
                  <a:lnTo>
                    <a:pt x="77" y="279"/>
                  </a:lnTo>
                  <a:lnTo>
                    <a:pt x="110" y="291"/>
                  </a:lnTo>
                  <a:lnTo>
                    <a:pt x="144" y="292"/>
                  </a:lnTo>
                  <a:lnTo>
                    <a:pt x="157" y="261"/>
                  </a:lnTo>
                  <a:lnTo>
                    <a:pt x="135" y="130"/>
                  </a:lnTo>
                  <a:lnTo>
                    <a:pt x="188" y="128"/>
                  </a:lnTo>
                  <a:lnTo>
                    <a:pt x="187" y="82"/>
                  </a:lnTo>
                  <a:lnTo>
                    <a:pt x="287" y="27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22" name="Freeform 54"/>
            <p:cNvSpPr>
              <a:spLocks noChangeAspect="1"/>
            </p:cNvSpPr>
            <p:nvPr/>
          </p:nvSpPr>
          <p:spPr bwMode="auto">
            <a:xfrm>
              <a:off x="4135" y="1116"/>
              <a:ext cx="120" cy="110"/>
            </a:xfrm>
            <a:custGeom>
              <a:avLst/>
              <a:gdLst>
                <a:gd name="T0" fmla="*/ 385 w 671"/>
                <a:gd name="T1" fmla="*/ 0 h 607"/>
                <a:gd name="T2" fmla="*/ 442 w 671"/>
                <a:gd name="T3" fmla="*/ 80 h 607"/>
                <a:gd name="T4" fmla="*/ 533 w 671"/>
                <a:gd name="T5" fmla="*/ 80 h 607"/>
                <a:gd name="T6" fmla="*/ 558 w 671"/>
                <a:gd name="T7" fmla="*/ 101 h 607"/>
                <a:gd name="T8" fmla="*/ 572 w 671"/>
                <a:gd name="T9" fmla="*/ 139 h 607"/>
                <a:gd name="T10" fmla="*/ 671 w 671"/>
                <a:gd name="T11" fmla="*/ 274 h 607"/>
                <a:gd name="T12" fmla="*/ 569 w 671"/>
                <a:gd name="T13" fmla="*/ 328 h 607"/>
                <a:gd name="T14" fmla="*/ 572 w 671"/>
                <a:gd name="T15" fmla="*/ 375 h 607"/>
                <a:gd name="T16" fmla="*/ 517 w 671"/>
                <a:gd name="T17" fmla="*/ 379 h 607"/>
                <a:gd name="T18" fmla="*/ 539 w 671"/>
                <a:gd name="T19" fmla="*/ 506 h 607"/>
                <a:gd name="T20" fmla="*/ 526 w 671"/>
                <a:gd name="T21" fmla="*/ 539 h 607"/>
                <a:gd name="T22" fmla="*/ 493 w 671"/>
                <a:gd name="T23" fmla="*/ 539 h 607"/>
                <a:gd name="T24" fmla="*/ 459 w 671"/>
                <a:gd name="T25" fmla="*/ 526 h 607"/>
                <a:gd name="T26" fmla="*/ 382 w 671"/>
                <a:gd name="T27" fmla="*/ 607 h 607"/>
                <a:gd name="T28" fmla="*/ 0 w 671"/>
                <a:gd name="T29" fmla="*/ 607 h 607"/>
                <a:gd name="T30" fmla="*/ 1 w 671"/>
                <a:gd name="T31" fmla="*/ 581 h 607"/>
                <a:gd name="T32" fmla="*/ 81 w 671"/>
                <a:gd name="T33" fmla="*/ 556 h 607"/>
                <a:gd name="T34" fmla="*/ 112 w 671"/>
                <a:gd name="T35" fmla="*/ 439 h 607"/>
                <a:gd name="T36" fmla="*/ 101 w 671"/>
                <a:gd name="T37" fmla="*/ 387 h 607"/>
                <a:gd name="T38" fmla="*/ 106 w 671"/>
                <a:gd name="T39" fmla="*/ 325 h 607"/>
                <a:gd name="T40" fmla="*/ 136 w 671"/>
                <a:gd name="T41" fmla="*/ 274 h 607"/>
                <a:gd name="T42" fmla="*/ 81 w 671"/>
                <a:gd name="T43" fmla="*/ 199 h 607"/>
                <a:gd name="T44" fmla="*/ 116 w 671"/>
                <a:gd name="T45" fmla="*/ 134 h 607"/>
                <a:gd name="T46" fmla="*/ 220 w 671"/>
                <a:gd name="T47" fmla="*/ 86 h 607"/>
                <a:gd name="T48" fmla="*/ 236 w 671"/>
                <a:gd name="T49" fmla="*/ 104 h 607"/>
                <a:gd name="T50" fmla="*/ 260 w 671"/>
                <a:gd name="T51" fmla="*/ 108 h 607"/>
                <a:gd name="T52" fmla="*/ 290 w 671"/>
                <a:gd name="T53" fmla="*/ 67 h 607"/>
                <a:gd name="T54" fmla="*/ 337 w 671"/>
                <a:gd name="T55" fmla="*/ 63 h 607"/>
                <a:gd name="T56" fmla="*/ 385 w 671"/>
                <a:gd name="T57" fmla="*/ 0 h 6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71" h="607">
                  <a:moveTo>
                    <a:pt x="385" y="0"/>
                  </a:moveTo>
                  <a:lnTo>
                    <a:pt x="442" y="80"/>
                  </a:lnTo>
                  <a:lnTo>
                    <a:pt x="533" y="80"/>
                  </a:lnTo>
                  <a:lnTo>
                    <a:pt x="558" y="101"/>
                  </a:lnTo>
                  <a:lnTo>
                    <a:pt x="572" y="139"/>
                  </a:lnTo>
                  <a:lnTo>
                    <a:pt x="671" y="274"/>
                  </a:lnTo>
                  <a:lnTo>
                    <a:pt x="569" y="328"/>
                  </a:lnTo>
                  <a:lnTo>
                    <a:pt x="572" y="375"/>
                  </a:lnTo>
                  <a:lnTo>
                    <a:pt x="517" y="379"/>
                  </a:lnTo>
                  <a:lnTo>
                    <a:pt x="539" y="506"/>
                  </a:lnTo>
                  <a:lnTo>
                    <a:pt x="526" y="539"/>
                  </a:lnTo>
                  <a:lnTo>
                    <a:pt x="493" y="539"/>
                  </a:lnTo>
                  <a:lnTo>
                    <a:pt x="459" y="526"/>
                  </a:lnTo>
                  <a:lnTo>
                    <a:pt x="382" y="607"/>
                  </a:lnTo>
                  <a:lnTo>
                    <a:pt x="0" y="607"/>
                  </a:lnTo>
                  <a:lnTo>
                    <a:pt x="1" y="581"/>
                  </a:lnTo>
                  <a:lnTo>
                    <a:pt x="81" y="556"/>
                  </a:lnTo>
                  <a:lnTo>
                    <a:pt x="112" y="439"/>
                  </a:lnTo>
                  <a:lnTo>
                    <a:pt x="101" y="387"/>
                  </a:lnTo>
                  <a:lnTo>
                    <a:pt x="106" y="325"/>
                  </a:lnTo>
                  <a:lnTo>
                    <a:pt x="136" y="274"/>
                  </a:lnTo>
                  <a:lnTo>
                    <a:pt x="81" y="199"/>
                  </a:lnTo>
                  <a:lnTo>
                    <a:pt x="116" y="134"/>
                  </a:lnTo>
                  <a:lnTo>
                    <a:pt x="220" y="86"/>
                  </a:lnTo>
                  <a:lnTo>
                    <a:pt x="236" y="104"/>
                  </a:lnTo>
                  <a:lnTo>
                    <a:pt x="260" y="108"/>
                  </a:lnTo>
                  <a:lnTo>
                    <a:pt x="290" y="67"/>
                  </a:lnTo>
                  <a:lnTo>
                    <a:pt x="337" y="63"/>
                  </a:lnTo>
                  <a:lnTo>
                    <a:pt x="385" y="0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23" name="Freeform 55"/>
            <p:cNvSpPr>
              <a:spLocks noChangeAspect="1"/>
            </p:cNvSpPr>
            <p:nvPr/>
          </p:nvSpPr>
          <p:spPr bwMode="auto">
            <a:xfrm>
              <a:off x="3992" y="1028"/>
              <a:ext cx="212" cy="236"/>
            </a:xfrm>
            <a:custGeom>
              <a:avLst/>
              <a:gdLst>
                <a:gd name="T0" fmla="*/ 418 w 1177"/>
                <a:gd name="T1" fmla="*/ 33 h 1308"/>
                <a:gd name="T2" fmla="*/ 482 w 1177"/>
                <a:gd name="T3" fmla="*/ 32 h 1308"/>
                <a:gd name="T4" fmla="*/ 525 w 1177"/>
                <a:gd name="T5" fmla="*/ 0 h 1308"/>
                <a:gd name="T6" fmla="*/ 587 w 1177"/>
                <a:gd name="T7" fmla="*/ 11 h 1308"/>
                <a:gd name="T8" fmla="*/ 652 w 1177"/>
                <a:gd name="T9" fmla="*/ 99 h 1308"/>
                <a:gd name="T10" fmla="*/ 735 w 1177"/>
                <a:gd name="T11" fmla="*/ 117 h 1308"/>
                <a:gd name="T12" fmla="*/ 751 w 1177"/>
                <a:gd name="T13" fmla="*/ 150 h 1308"/>
                <a:gd name="T14" fmla="*/ 810 w 1177"/>
                <a:gd name="T15" fmla="*/ 172 h 1308"/>
                <a:gd name="T16" fmla="*/ 878 w 1177"/>
                <a:gd name="T17" fmla="*/ 157 h 1308"/>
                <a:gd name="T18" fmla="*/ 931 w 1177"/>
                <a:gd name="T19" fmla="*/ 208 h 1308"/>
                <a:gd name="T20" fmla="*/ 974 w 1177"/>
                <a:gd name="T21" fmla="*/ 228 h 1308"/>
                <a:gd name="T22" fmla="*/ 1039 w 1177"/>
                <a:gd name="T23" fmla="*/ 304 h 1308"/>
                <a:gd name="T24" fmla="*/ 1177 w 1177"/>
                <a:gd name="T25" fmla="*/ 489 h 1308"/>
                <a:gd name="T26" fmla="*/ 1128 w 1177"/>
                <a:gd name="T27" fmla="*/ 551 h 1308"/>
                <a:gd name="T28" fmla="*/ 1081 w 1177"/>
                <a:gd name="T29" fmla="*/ 556 h 1308"/>
                <a:gd name="T30" fmla="*/ 1050 w 1177"/>
                <a:gd name="T31" fmla="*/ 596 h 1308"/>
                <a:gd name="T32" fmla="*/ 1029 w 1177"/>
                <a:gd name="T33" fmla="*/ 593 h 1308"/>
                <a:gd name="T34" fmla="*/ 1011 w 1177"/>
                <a:gd name="T35" fmla="*/ 574 h 1308"/>
                <a:gd name="T36" fmla="*/ 967 w 1177"/>
                <a:gd name="T37" fmla="*/ 598 h 1308"/>
                <a:gd name="T38" fmla="*/ 908 w 1177"/>
                <a:gd name="T39" fmla="*/ 621 h 1308"/>
                <a:gd name="T40" fmla="*/ 872 w 1177"/>
                <a:gd name="T41" fmla="*/ 687 h 1308"/>
                <a:gd name="T42" fmla="*/ 926 w 1177"/>
                <a:gd name="T43" fmla="*/ 761 h 1308"/>
                <a:gd name="T44" fmla="*/ 897 w 1177"/>
                <a:gd name="T45" fmla="*/ 813 h 1308"/>
                <a:gd name="T46" fmla="*/ 892 w 1177"/>
                <a:gd name="T47" fmla="*/ 872 h 1308"/>
                <a:gd name="T48" fmla="*/ 903 w 1177"/>
                <a:gd name="T49" fmla="*/ 926 h 1308"/>
                <a:gd name="T50" fmla="*/ 871 w 1177"/>
                <a:gd name="T51" fmla="*/ 1044 h 1308"/>
                <a:gd name="T52" fmla="*/ 792 w 1177"/>
                <a:gd name="T53" fmla="*/ 1069 h 1308"/>
                <a:gd name="T54" fmla="*/ 790 w 1177"/>
                <a:gd name="T55" fmla="*/ 1120 h 1308"/>
                <a:gd name="T56" fmla="*/ 750 w 1177"/>
                <a:gd name="T57" fmla="*/ 1162 h 1308"/>
                <a:gd name="T58" fmla="*/ 708 w 1177"/>
                <a:gd name="T59" fmla="*/ 1161 h 1308"/>
                <a:gd name="T60" fmla="*/ 704 w 1177"/>
                <a:gd name="T61" fmla="*/ 1308 h 1308"/>
                <a:gd name="T62" fmla="*/ 488 w 1177"/>
                <a:gd name="T63" fmla="*/ 1306 h 1308"/>
                <a:gd name="T64" fmla="*/ 534 w 1177"/>
                <a:gd name="T65" fmla="*/ 1229 h 1308"/>
                <a:gd name="T66" fmla="*/ 627 w 1177"/>
                <a:gd name="T67" fmla="*/ 1124 h 1308"/>
                <a:gd name="T68" fmla="*/ 628 w 1177"/>
                <a:gd name="T69" fmla="*/ 1055 h 1308"/>
                <a:gd name="T70" fmla="*/ 330 w 1177"/>
                <a:gd name="T71" fmla="*/ 845 h 1308"/>
                <a:gd name="T72" fmla="*/ 319 w 1177"/>
                <a:gd name="T73" fmla="*/ 815 h 1308"/>
                <a:gd name="T74" fmla="*/ 206 w 1177"/>
                <a:gd name="T75" fmla="*/ 738 h 1308"/>
                <a:gd name="T76" fmla="*/ 183 w 1177"/>
                <a:gd name="T77" fmla="*/ 739 h 1308"/>
                <a:gd name="T78" fmla="*/ 147 w 1177"/>
                <a:gd name="T79" fmla="*/ 733 h 1308"/>
                <a:gd name="T80" fmla="*/ 94 w 1177"/>
                <a:gd name="T81" fmla="*/ 648 h 1308"/>
                <a:gd name="T82" fmla="*/ 92 w 1177"/>
                <a:gd name="T83" fmla="*/ 607 h 1308"/>
                <a:gd name="T84" fmla="*/ 63 w 1177"/>
                <a:gd name="T85" fmla="*/ 585 h 1308"/>
                <a:gd name="T86" fmla="*/ 59 w 1177"/>
                <a:gd name="T87" fmla="*/ 485 h 1308"/>
                <a:gd name="T88" fmla="*/ 27 w 1177"/>
                <a:gd name="T89" fmla="*/ 471 h 1308"/>
                <a:gd name="T90" fmla="*/ 50 w 1177"/>
                <a:gd name="T91" fmla="*/ 411 h 1308"/>
                <a:gd name="T92" fmla="*/ 0 w 1177"/>
                <a:gd name="T93" fmla="*/ 348 h 1308"/>
                <a:gd name="T94" fmla="*/ 10 w 1177"/>
                <a:gd name="T95" fmla="*/ 283 h 1308"/>
                <a:gd name="T96" fmla="*/ 54 w 1177"/>
                <a:gd name="T97" fmla="*/ 228 h 1308"/>
                <a:gd name="T98" fmla="*/ 36 w 1177"/>
                <a:gd name="T99" fmla="*/ 103 h 1308"/>
                <a:gd name="T100" fmla="*/ 161 w 1177"/>
                <a:gd name="T101" fmla="*/ 86 h 1308"/>
                <a:gd name="T102" fmla="*/ 197 w 1177"/>
                <a:gd name="T103" fmla="*/ 124 h 1308"/>
                <a:gd name="T104" fmla="*/ 367 w 1177"/>
                <a:gd name="T105" fmla="*/ 103 h 1308"/>
                <a:gd name="T106" fmla="*/ 382 w 1177"/>
                <a:gd name="T107" fmla="*/ 57 h 1308"/>
                <a:gd name="T108" fmla="*/ 418 w 1177"/>
                <a:gd name="T109" fmla="*/ 33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177" h="1308">
                  <a:moveTo>
                    <a:pt x="418" y="33"/>
                  </a:moveTo>
                  <a:lnTo>
                    <a:pt x="482" y="32"/>
                  </a:lnTo>
                  <a:lnTo>
                    <a:pt x="525" y="0"/>
                  </a:lnTo>
                  <a:lnTo>
                    <a:pt x="587" y="11"/>
                  </a:lnTo>
                  <a:lnTo>
                    <a:pt x="652" y="99"/>
                  </a:lnTo>
                  <a:lnTo>
                    <a:pt x="735" y="117"/>
                  </a:lnTo>
                  <a:lnTo>
                    <a:pt x="751" y="150"/>
                  </a:lnTo>
                  <a:lnTo>
                    <a:pt x="810" y="172"/>
                  </a:lnTo>
                  <a:lnTo>
                    <a:pt x="878" y="157"/>
                  </a:lnTo>
                  <a:lnTo>
                    <a:pt x="931" y="208"/>
                  </a:lnTo>
                  <a:lnTo>
                    <a:pt x="974" y="228"/>
                  </a:lnTo>
                  <a:lnTo>
                    <a:pt x="1039" y="304"/>
                  </a:lnTo>
                  <a:lnTo>
                    <a:pt x="1177" y="489"/>
                  </a:lnTo>
                  <a:lnTo>
                    <a:pt x="1128" y="551"/>
                  </a:lnTo>
                  <a:lnTo>
                    <a:pt x="1081" y="556"/>
                  </a:lnTo>
                  <a:lnTo>
                    <a:pt x="1050" y="596"/>
                  </a:lnTo>
                  <a:lnTo>
                    <a:pt x="1029" y="593"/>
                  </a:lnTo>
                  <a:lnTo>
                    <a:pt x="1011" y="574"/>
                  </a:lnTo>
                  <a:lnTo>
                    <a:pt x="967" y="598"/>
                  </a:lnTo>
                  <a:lnTo>
                    <a:pt x="908" y="621"/>
                  </a:lnTo>
                  <a:lnTo>
                    <a:pt x="872" y="687"/>
                  </a:lnTo>
                  <a:lnTo>
                    <a:pt x="926" y="761"/>
                  </a:lnTo>
                  <a:lnTo>
                    <a:pt x="897" y="813"/>
                  </a:lnTo>
                  <a:lnTo>
                    <a:pt x="892" y="872"/>
                  </a:lnTo>
                  <a:lnTo>
                    <a:pt x="903" y="926"/>
                  </a:lnTo>
                  <a:lnTo>
                    <a:pt x="871" y="1044"/>
                  </a:lnTo>
                  <a:lnTo>
                    <a:pt x="792" y="1069"/>
                  </a:lnTo>
                  <a:lnTo>
                    <a:pt x="790" y="1120"/>
                  </a:lnTo>
                  <a:lnTo>
                    <a:pt x="750" y="1162"/>
                  </a:lnTo>
                  <a:lnTo>
                    <a:pt x="708" y="1161"/>
                  </a:lnTo>
                  <a:lnTo>
                    <a:pt x="704" y="1308"/>
                  </a:lnTo>
                  <a:lnTo>
                    <a:pt x="488" y="1306"/>
                  </a:lnTo>
                  <a:lnTo>
                    <a:pt x="534" y="1229"/>
                  </a:lnTo>
                  <a:lnTo>
                    <a:pt x="627" y="1124"/>
                  </a:lnTo>
                  <a:lnTo>
                    <a:pt x="628" y="1055"/>
                  </a:lnTo>
                  <a:lnTo>
                    <a:pt x="330" y="845"/>
                  </a:lnTo>
                  <a:lnTo>
                    <a:pt x="319" y="815"/>
                  </a:lnTo>
                  <a:lnTo>
                    <a:pt x="206" y="738"/>
                  </a:lnTo>
                  <a:lnTo>
                    <a:pt x="183" y="739"/>
                  </a:lnTo>
                  <a:lnTo>
                    <a:pt x="147" y="733"/>
                  </a:lnTo>
                  <a:lnTo>
                    <a:pt x="94" y="648"/>
                  </a:lnTo>
                  <a:lnTo>
                    <a:pt x="92" y="607"/>
                  </a:lnTo>
                  <a:lnTo>
                    <a:pt x="63" y="585"/>
                  </a:lnTo>
                  <a:lnTo>
                    <a:pt x="59" y="485"/>
                  </a:lnTo>
                  <a:lnTo>
                    <a:pt x="27" y="471"/>
                  </a:lnTo>
                  <a:lnTo>
                    <a:pt x="50" y="411"/>
                  </a:lnTo>
                  <a:lnTo>
                    <a:pt x="0" y="348"/>
                  </a:lnTo>
                  <a:lnTo>
                    <a:pt x="10" y="283"/>
                  </a:lnTo>
                  <a:lnTo>
                    <a:pt x="54" y="228"/>
                  </a:lnTo>
                  <a:lnTo>
                    <a:pt x="36" y="103"/>
                  </a:lnTo>
                  <a:lnTo>
                    <a:pt x="161" y="86"/>
                  </a:lnTo>
                  <a:lnTo>
                    <a:pt x="197" y="124"/>
                  </a:lnTo>
                  <a:lnTo>
                    <a:pt x="367" y="103"/>
                  </a:lnTo>
                  <a:lnTo>
                    <a:pt x="382" y="57"/>
                  </a:lnTo>
                  <a:lnTo>
                    <a:pt x="418" y="33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24" name="Freeform 56"/>
            <p:cNvSpPr>
              <a:spLocks noChangeAspect="1"/>
            </p:cNvSpPr>
            <p:nvPr/>
          </p:nvSpPr>
          <p:spPr bwMode="auto">
            <a:xfrm>
              <a:off x="3690" y="928"/>
              <a:ext cx="283" cy="272"/>
            </a:xfrm>
            <a:custGeom>
              <a:avLst/>
              <a:gdLst>
                <a:gd name="T0" fmla="*/ 1037 w 1571"/>
                <a:gd name="T1" fmla="*/ 6 h 1510"/>
                <a:gd name="T2" fmla="*/ 1128 w 1571"/>
                <a:gd name="T3" fmla="*/ 0 h 1510"/>
                <a:gd name="T4" fmla="*/ 1227 w 1571"/>
                <a:gd name="T5" fmla="*/ 83 h 1510"/>
                <a:gd name="T6" fmla="*/ 1296 w 1571"/>
                <a:gd name="T7" fmla="*/ 61 h 1510"/>
                <a:gd name="T8" fmla="*/ 1351 w 1571"/>
                <a:gd name="T9" fmla="*/ 110 h 1510"/>
                <a:gd name="T10" fmla="*/ 1363 w 1571"/>
                <a:gd name="T11" fmla="*/ 154 h 1510"/>
                <a:gd name="T12" fmla="*/ 1438 w 1571"/>
                <a:gd name="T13" fmla="*/ 241 h 1510"/>
                <a:gd name="T14" fmla="*/ 1506 w 1571"/>
                <a:gd name="T15" fmla="*/ 240 h 1510"/>
                <a:gd name="T16" fmla="*/ 1512 w 1571"/>
                <a:gd name="T17" fmla="*/ 257 h 1510"/>
                <a:gd name="T18" fmla="*/ 1571 w 1571"/>
                <a:gd name="T19" fmla="*/ 259 h 1510"/>
                <a:gd name="T20" fmla="*/ 1512 w 1571"/>
                <a:gd name="T21" fmla="*/ 435 h 1510"/>
                <a:gd name="T22" fmla="*/ 1381 w 1571"/>
                <a:gd name="T23" fmla="*/ 495 h 1510"/>
                <a:gd name="T24" fmla="*/ 1346 w 1571"/>
                <a:gd name="T25" fmla="*/ 485 h 1510"/>
                <a:gd name="T26" fmla="*/ 1310 w 1571"/>
                <a:gd name="T27" fmla="*/ 494 h 1510"/>
                <a:gd name="T28" fmla="*/ 1296 w 1571"/>
                <a:gd name="T29" fmla="*/ 507 h 1510"/>
                <a:gd name="T30" fmla="*/ 1186 w 1571"/>
                <a:gd name="T31" fmla="*/ 531 h 1510"/>
                <a:gd name="T32" fmla="*/ 1132 w 1571"/>
                <a:gd name="T33" fmla="*/ 667 h 1510"/>
                <a:gd name="T34" fmla="*/ 1107 w 1571"/>
                <a:gd name="T35" fmla="*/ 676 h 1510"/>
                <a:gd name="T36" fmla="*/ 1108 w 1571"/>
                <a:gd name="T37" fmla="*/ 736 h 1510"/>
                <a:gd name="T38" fmla="*/ 1080 w 1571"/>
                <a:gd name="T39" fmla="*/ 754 h 1510"/>
                <a:gd name="T40" fmla="*/ 1074 w 1571"/>
                <a:gd name="T41" fmla="*/ 795 h 1510"/>
                <a:gd name="T42" fmla="*/ 990 w 1571"/>
                <a:gd name="T43" fmla="*/ 802 h 1510"/>
                <a:gd name="T44" fmla="*/ 1074 w 1571"/>
                <a:gd name="T45" fmla="*/ 1034 h 1510"/>
                <a:gd name="T46" fmla="*/ 984 w 1571"/>
                <a:gd name="T47" fmla="*/ 1116 h 1510"/>
                <a:gd name="T48" fmla="*/ 959 w 1571"/>
                <a:gd name="T49" fmla="*/ 1140 h 1510"/>
                <a:gd name="T50" fmla="*/ 944 w 1571"/>
                <a:gd name="T51" fmla="*/ 1268 h 1510"/>
                <a:gd name="T52" fmla="*/ 962 w 1571"/>
                <a:gd name="T53" fmla="*/ 1274 h 1510"/>
                <a:gd name="T54" fmla="*/ 959 w 1571"/>
                <a:gd name="T55" fmla="*/ 1308 h 1510"/>
                <a:gd name="T56" fmla="*/ 865 w 1571"/>
                <a:gd name="T57" fmla="*/ 1423 h 1510"/>
                <a:gd name="T58" fmla="*/ 856 w 1571"/>
                <a:gd name="T59" fmla="*/ 1472 h 1510"/>
                <a:gd name="T60" fmla="*/ 793 w 1571"/>
                <a:gd name="T61" fmla="*/ 1510 h 1510"/>
                <a:gd name="T62" fmla="*/ 440 w 1571"/>
                <a:gd name="T63" fmla="*/ 1441 h 1510"/>
                <a:gd name="T64" fmla="*/ 250 w 1571"/>
                <a:gd name="T65" fmla="*/ 1406 h 1510"/>
                <a:gd name="T66" fmla="*/ 216 w 1571"/>
                <a:gd name="T67" fmla="*/ 1407 h 1510"/>
                <a:gd name="T68" fmla="*/ 206 w 1571"/>
                <a:gd name="T69" fmla="*/ 1427 h 1510"/>
                <a:gd name="T70" fmla="*/ 0 w 1571"/>
                <a:gd name="T71" fmla="*/ 1414 h 1510"/>
                <a:gd name="T72" fmla="*/ 92 w 1571"/>
                <a:gd name="T73" fmla="*/ 1324 h 1510"/>
                <a:gd name="T74" fmla="*/ 120 w 1571"/>
                <a:gd name="T75" fmla="*/ 1242 h 1510"/>
                <a:gd name="T76" fmla="*/ 124 w 1571"/>
                <a:gd name="T77" fmla="*/ 1191 h 1510"/>
                <a:gd name="T78" fmla="*/ 278 w 1571"/>
                <a:gd name="T79" fmla="*/ 1108 h 1510"/>
                <a:gd name="T80" fmla="*/ 312 w 1571"/>
                <a:gd name="T81" fmla="*/ 1029 h 1510"/>
                <a:gd name="T82" fmla="*/ 388 w 1571"/>
                <a:gd name="T83" fmla="*/ 888 h 1510"/>
                <a:gd name="T84" fmla="*/ 444 w 1571"/>
                <a:gd name="T85" fmla="*/ 787 h 1510"/>
                <a:gd name="T86" fmla="*/ 441 w 1571"/>
                <a:gd name="T87" fmla="*/ 743 h 1510"/>
                <a:gd name="T88" fmla="*/ 455 w 1571"/>
                <a:gd name="T89" fmla="*/ 727 h 1510"/>
                <a:gd name="T90" fmla="*/ 415 w 1571"/>
                <a:gd name="T91" fmla="*/ 685 h 1510"/>
                <a:gd name="T92" fmla="*/ 415 w 1571"/>
                <a:gd name="T93" fmla="*/ 657 h 1510"/>
                <a:gd name="T94" fmla="*/ 528 w 1571"/>
                <a:gd name="T95" fmla="*/ 550 h 1510"/>
                <a:gd name="T96" fmla="*/ 538 w 1571"/>
                <a:gd name="T97" fmla="*/ 397 h 1510"/>
                <a:gd name="T98" fmla="*/ 941 w 1571"/>
                <a:gd name="T99" fmla="*/ 106 h 1510"/>
                <a:gd name="T100" fmla="*/ 1049 w 1571"/>
                <a:gd name="T101" fmla="*/ 28 h 1510"/>
                <a:gd name="T102" fmla="*/ 1037 w 1571"/>
                <a:gd name="T103" fmla="*/ 6 h 1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571" h="1510">
                  <a:moveTo>
                    <a:pt x="1037" y="6"/>
                  </a:moveTo>
                  <a:lnTo>
                    <a:pt x="1128" y="0"/>
                  </a:lnTo>
                  <a:lnTo>
                    <a:pt x="1227" y="83"/>
                  </a:lnTo>
                  <a:lnTo>
                    <a:pt x="1296" y="61"/>
                  </a:lnTo>
                  <a:lnTo>
                    <a:pt x="1351" y="110"/>
                  </a:lnTo>
                  <a:lnTo>
                    <a:pt x="1363" y="154"/>
                  </a:lnTo>
                  <a:lnTo>
                    <a:pt x="1438" y="241"/>
                  </a:lnTo>
                  <a:lnTo>
                    <a:pt x="1506" y="240"/>
                  </a:lnTo>
                  <a:lnTo>
                    <a:pt x="1512" y="257"/>
                  </a:lnTo>
                  <a:lnTo>
                    <a:pt x="1571" y="259"/>
                  </a:lnTo>
                  <a:lnTo>
                    <a:pt x="1512" y="435"/>
                  </a:lnTo>
                  <a:lnTo>
                    <a:pt x="1381" y="495"/>
                  </a:lnTo>
                  <a:lnTo>
                    <a:pt x="1346" y="485"/>
                  </a:lnTo>
                  <a:lnTo>
                    <a:pt x="1310" y="494"/>
                  </a:lnTo>
                  <a:lnTo>
                    <a:pt x="1296" y="507"/>
                  </a:lnTo>
                  <a:lnTo>
                    <a:pt x="1186" y="531"/>
                  </a:lnTo>
                  <a:lnTo>
                    <a:pt x="1132" y="667"/>
                  </a:lnTo>
                  <a:lnTo>
                    <a:pt x="1107" y="676"/>
                  </a:lnTo>
                  <a:lnTo>
                    <a:pt x="1108" y="736"/>
                  </a:lnTo>
                  <a:lnTo>
                    <a:pt x="1080" y="754"/>
                  </a:lnTo>
                  <a:lnTo>
                    <a:pt x="1074" y="795"/>
                  </a:lnTo>
                  <a:lnTo>
                    <a:pt x="990" y="802"/>
                  </a:lnTo>
                  <a:lnTo>
                    <a:pt x="1074" y="1034"/>
                  </a:lnTo>
                  <a:lnTo>
                    <a:pt x="984" y="1116"/>
                  </a:lnTo>
                  <a:lnTo>
                    <a:pt x="959" y="1140"/>
                  </a:lnTo>
                  <a:lnTo>
                    <a:pt x="944" y="1268"/>
                  </a:lnTo>
                  <a:lnTo>
                    <a:pt x="962" y="1274"/>
                  </a:lnTo>
                  <a:lnTo>
                    <a:pt x="959" y="1308"/>
                  </a:lnTo>
                  <a:lnTo>
                    <a:pt x="865" y="1423"/>
                  </a:lnTo>
                  <a:lnTo>
                    <a:pt x="856" y="1472"/>
                  </a:lnTo>
                  <a:lnTo>
                    <a:pt x="793" y="1510"/>
                  </a:lnTo>
                  <a:lnTo>
                    <a:pt x="440" y="1441"/>
                  </a:lnTo>
                  <a:lnTo>
                    <a:pt x="250" y="1406"/>
                  </a:lnTo>
                  <a:lnTo>
                    <a:pt x="216" y="1407"/>
                  </a:lnTo>
                  <a:lnTo>
                    <a:pt x="206" y="1427"/>
                  </a:lnTo>
                  <a:lnTo>
                    <a:pt x="0" y="1414"/>
                  </a:lnTo>
                  <a:lnTo>
                    <a:pt x="92" y="1324"/>
                  </a:lnTo>
                  <a:lnTo>
                    <a:pt x="120" y="1242"/>
                  </a:lnTo>
                  <a:lnTo>
                    <a:pt x="124" y="1191"/>
                  </a:lnTo>
                  <a:lnTo>
                    <a:pt x="278" y="1108"/>
                  </a:lnTo>
                  <a:lnTo>
                    <a:pt x="312" y="1029"/>
                  </a:lnTo>
                  <a:lnTo>
                    <a:pt x="388" y="888"/>
                  </a:lnTo>
                  <a:lnTo>
                    <a:pt x="444" y="787"/>
                  </a:lnTo>
                  <a:lnTo>
                    <a:pt x="441" y="743"/>
                  </a:lnTo>
                  <a:lnTo>
                    <a:pt x="455" y="727"/>
                  </a:lnTo>
                  <a:lnTo>
                    <a:pt x="415" y="685"/>
                  </a:lnTo>
                  <a:lnTo>
                    <a:pt x="415" y="657"/>
                  </a:lnTo>
                  <a:lnTo>
                    <a:pt x="528" y="550"/>
                  </a:lnTo>
                  <a:lnTo>
                    <a:pt x="538" y="397"/>
                  </a:lnTo>
                  <a:lnTo>
                    <a:pt x="941" y="106"/>
                  </a:lnTo>
                  <a:lnTo>
                    <a:pt x="1049" y="28"/>
                  </a:lnTo>
                  <a:lnTo>
                    <a:pt x="1037" y="6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25" name="Freeform 57"/>
            <p:cNvSpPr>
              <a:spLocks noChangeAspect="1"/>
            </p:cNvSpPr>
            <p:nvPr/>
          </p:nvSpPr>
          <p:spPr bwMode="auto">
            <a:xfrm>
              <a:off x="4119" y="1200"/>
              <a:ext cx="296" cy="143"/>
            </a:xfrm>
            <a:custGeom>
              <a:avLst/>
              <a:gdLst>
                <a:gd name="T0" fmla="*/ 1238 w 1642"/>
                <a:gd name="T1" fmla="*/ 0 h 794"/>
                <a:gd name="T2" fmla="*/ 1330 w 1642"/>
                <a:gd name="T3" fmla="*/ 140 h 794"/>
                <a:gd name="T4" fmla="*/ 1406 w 1642"/>
                <a:gd name="T5" fmla="*/ 147 h 794"/>
                <a:gd name="T6" fmla="*/ 1500 w 1642"/>
                <a:gd name="T7" fmla="*/ 243 h 794"/>
                <a:gd name="T8" fmla="*/ 1642 w 1642"/>
                <a:gd name="T9" fmla="*/ 257 h 794"/>
                <a:gd name="T10" fmla="*/ 1561 w 1642"/>
                <a:gd name="T11" fmla="*/ 382 h 794"/>
                <a:gd name="T12" fmla="*/ 1410 w 1642"/>
                <a:gd name="T13" fmla="*/ 698 h 794"/>
                <a:gd name="T14" fmla="*/ 1376 w 1642"/>
                <a:gd name="T15" fmla="*/ 698 h 794"/>
                <a:gd name="T16" fmla="*/ 1292 w 1642"/>
                <a:gd name="T17" fmla="*/ 664 h 794"/>
                <a:gd name="T18" fmla="*/ 1270 w 1642"/>
                <a:gd name="T19" fmla="*/ 696 h 794"/>
                <a:gd name="T20" fmla="*/ 1223 w 1642"/>
                <a:gd name="T21" fmla="*/ 698 h 794"/>
                <a:gd name="T22" fmla="*/ 1145 w 1642"/>
                <a:gd name="T23" fmla="*/ 794 h 794"/>
                <a:gd name="T24" fmla="*/ 1064 w 1642"/>
                <a:gd name="T25" fmla="*/ 734 h 794"/>
                <a:gd name="T26" fmla="*/ 1021 w 1642"/>
                <a:gd name="T27" fmla="*/ 713 h 794"/>
                <a:gd name="T28" fmla="*/ 724 w 1642"/>
                <a:gd name="T29" fmla="*/ 744 h 794"/>
                <a:gd name="T30" fmla="*/ 600 w 1642"/>
                <a:gd name="T31" fmla="*/ 748 h 794"/>
                <a:gd name="T32" fmla="*/ 597 w 1642"/>
                <a:gd name="T33" fmla="*/ 762 h 794"/>
                <a:gd name="T34" fmla="*/ 514 w 1642"/>
                <a:gd name="T35" fmla="*/ 768 h 794"/>
                <a:gd name="T36" fmla="*/ 500 w 1642"/>
                <a:gd name="T37" fmla="*/ 747 h 794"/>
                <a:gd name="T38" fmla="*/ 306 w 1642"/>
                <a:gd name="T39" fmla="*/ 728 h 794"/>
                <a:gd name="T40" fmla="*/ 267 w 1642"/>
                <a:gd name="T41" fmla="*/ 625 h 794"/>
                <a:gd name="T42" fmla="*/ 299 w 1642"/>
                <a:gd name="T43" fmla="*/ 496 h 794"/>
                <a:gd name="T44" fmla="*/ 303 w 1642"/>
                <a:gd name="T45" fmla="*/ 471 h 794"/>
                <a:gd name="T46" fmla="*/ 224 w 1642"/>
                <a:gd name="T47" fmla="*/ 387 h 794"/>
                <a:gd name="T48" fmla="*/ 0 w 1642"/>
                <a:gd name="T49" fmla="*/ 356 h 794"/>
                <a:gd name="T50" fmla="*/ 4 w 1642"/>
                <a:gd name="T51" fmla="*/ 210 h 794"/>
                <a:gd name="T52" fmla="*/ 46 w 1642"/>
                <a:gd name="T53" fmla="*/ 210 h 794"/>
                <a:gd name="T54" fmla="*/ 86 w 1642"/>
                <a:gd name="T55" fmla="*/ 169 h 794"/>
                <a:gd name="T56" fmla="*/ 87 w 1642"/>
                <a:gd name="T57" fmla="*/ 143 h 794"/>
                <a:gd name="T58" fmla="*/ 689 w 1642"/>
                <a:gd name="T59" fmla="*/ 145 h 794"/>
                <a:gd name="T60" fmla="*/ 985 w 1642"/>
                <a:gd name="T61" fmla="*/ 148 h 794"/>
                <a:gd name="T62" fmla="*/ 1102 w 1642"/>
                <a:gd name="T63" fmla="*/ 248 h 794"/>
                <a:gd name="T64" fmla="*/ 1142 w 1642"/>
                <a:gd name="T65" fmla="*/ 222 h 794"/>
                <a:gd name="T66" fmla="*/ 1121 w 1642"/>
                <a:gd name="T67" fmla="*/ 154 h 794"/>
                <a:gd name="T68" fmla="*/ 1186 w 1642"/>
                <a:gd name="T69" fmla="*/ 110 h 794"/>
                <a:gd name="T70" fmla="*/ 1238 w 1642"/>
                <a:gd name="T71" fmla="*/ 0 h 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42" h="794">
                  <a:moveTo>
                    <a:pt x="1238" y="0"/>
                  </a:moveTo>
                  <a:lnTo>
                    <a:pt x="1330" y="140"/>
                  </a:lnTo>
                  <a:lnTo>
                    <a:pt x="1406" y="147"/>
                  </a:lnTo>
                  <a:lnTo>
                    <a:pt x="1500" y="243"/>
                  </a:lnTo>
                  <a:lnTo>
                    <a:pt x="1642" y="257"/>
                  </a:lnTo>
                  <a:lnTo>
                    <a:pt x="1561" y="382"/>
                  </a:lnTo>
                  <a:lnTo>
                    <a:pt x="1410" y="698"/>
                  </a:lnTo>
                  <a:lnTo>
                    <a:pt x="1376" y="698"/>
                  </a:lnTo>
                  <a:lnTo>
                    <a:pt x="1292" y="664"/>
                  </a:lnTo>
                  <a:lnTo>
                    <a:pt x="1270" y="696"/>
                  </a:lnTo>
                  <a:lnTo>
                    <a:pt x="1223" y="698"/>
                  </a:lnTo>
                  <a:lnTo>
                    <a:pt x="1145" y="794"/>
                  </a:lnTo>
                  <a:lnTo>
                    <a:pt x="1064" y="734"/>
                  </a:lnTo>
                  <a:lnTo>
                    <a:pt x="1021" y="713"/>
                  </a:lnTo>
                  <a:lnTo>
                    <a:pt x="724" y="744"/>
                  </a:lnTo>
                  <a:lnTo>
                    <a:pt x="600" y="748"/>
                  </a:lnTo>
                  <a:lnTo>
                    <a:pt x="597" y="762"/>
                  </a:lnTo>
                  <a:lnTo>
                    <a:pt x="514" y="768"/>
                  </a:lnTo>
                  <a:lnTo>
                    <a:pt x="500" y="747"/>
                  </a:lnTo>
                  <a:lnTo>
                    <a:pt x="306" y="728"/>
                  </a:lnTo>
                  <a:lnTo>
                    <a:pt x="267" y="625"/>
                  </a:lnTo>
                  <a:lnTo>
                    <a:pt x="299" y="496"/>
                  </a:lnTo>
                  <a:lnTo>
                    <a:pt x="303" y="471"/>
                  </a:lnTo>
                  <a:lnTo>
                    <a:pt x="224" y="387"/>
                  </a:lnTo>
                  <a:lnTo>
                    <a:pt x="0" y="356"/>
                  </a:lnTo>
                  <a:lnTo>
                    <a:pt x="4" y="210"/>
                  </a:lnTo>
                  <a:lnTo>
                    <a:pt x="46" y="210"/>
                  </a:lnTo>
                  <a:lnTo>
                    <a:pt x="86" y="169"/>
                  </a:lnTo>
                  <a:lnTo>
                    <a:pt x="87" y="143"/>
                  </a:lnTo>
                  <a:lnTo>
                    <a:pt x="689" y="145"/>
                  </a:lnTo>
                  <a:lnTo>
                    <a:pt x="985" y="148"/>
                  </a:lnTo>
                  <a:lnTo>
                    <a:pt x="1102" y="248"/>
                  </a:lnTo>
                  <a:lnTo>
                    <a:pt x="1142" y="222"/>
                  </a:lnTo>
                  <a:lnTo>
                    <a:pt x="1121" y="154"/>
                  </a:lnTo>
                  <a:lnTo>
                    <a:pt x="1186" y="110"/>
                  </a:lnTo>
                  <a:lnTo>
                    <a:pt x="1238" y="0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26" name="Freeform 58"/>
            <p:cNvSpPr>
              <a:spLocks noChangeAspect="1"/>
            </p:cNvSpPr>
            <p:nvPr/>
          </p:nvSpPr>
          <p:spPr bwMode="auto">
            <a:xfrm>
              <a:off x="4111" y="1264"/>
              <a:ext cx="63" cy="91"/>
            </a:xfrm>
            <a:custGeom>
              <a:avLst/>
              <a:gdLst>
                <a:gd name="T0" fmla="*/ 0 w 350"/>
                <a:gd name="T1" fmla="*/ 2 h 501"/>
                <a:gd name="T2" fmla="*/ 43 w 350"/>
                <a:gd name="T3" fmla="*/ 0 h 501"/>
                <a:gd name="T4" fmla="*/ 269 w 350"/>
                <a:gd name="T5" fmla="*/ 33 h 501"/>
                <a:gd name="T6" fmla="*/ 347 w 350"/>
                <a:gd name="T7" fmla="*/ 117 h 501"/>
                <a:gd name="T8" fmla="*/ 313 w 350"/>
                <a:gd name="T9" fmla="*/ 269 h 501"/>
                <a:gd name="T10" fmla="*/ 350 w 350"/>
                <a:gd name="T11" fmla="*/ 373 h 501"/>
                <a:gd name="T12" fmla="*/ 162 w 350"/>
                <a:gd name="T13" fmla="*/ 501 h 501"/>
                <a:gd name="T14" fmla="*/ 145 w 350"/>
                <a:gd name="T15" fmla="*/ 314 h 501"/>
                <a:gd name="T16" fmla="*/ 57 w 350"/>
                <a:gd name="T17" fmla="*/ 285 h 501"/>
                <a:gd name="T18" fmla="*/ 43 w 350"/>
                <a:gd name="T19" fmla="*/ 134 h 501"/>
                <a:gd name="T20" fmla="*/ 0 w 350"/>
                <a:gd name="T21" fmla="*/ 2 h 5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0" h="501">
                  <a:moveTo>
                    <a:pt x="0" y="2"/>
                  </a:moveTo>
                  <a:lnTo>
                    <a:pt x="43" y="0"/>
                  </a:lnTo>
                  <a:lnTo>
                    <a:pt x="269" y="33"/>
                  </a:lnTo>
                  <a:lnTo>
                    <a:pt x="347" y="117"/>
                  </a:lnTo>
                  <a:lnTo>
                    <a:pt x="313" y="269"/>
                  </a:lnTo>
                  <a:lnTo>
                    <a:pt x="350" y="373"/>
                  </a:lnTo>
                  <a:lnTo>
                    <a:pt x="162" y="501"/>
                  </a:lnTo>
                  <a:lnTo>
                    <a:pt x="145" y="314"/>
                  </a:lnTo>
                  <a:lnTo>
                    <a:pt x="57" y="285"/>
                  </a:lnTo>
                  <a:lnTo>
                    <a:pt x="43" y="134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27" name="Freeform 59"/>
            <p:cNvSpPr>
              <a:spLocks noChangeAspect="1"/>
            </p:cNvSpPr>
            <p:nvPr/>
          </p:nvSpPr>
          <p:spPr bwMode="auto">
            <a:xfrm>
              <a:off x="3995" y="1264"/>
              <a:ext cx="145" cy="120"/>
            </a:xfrm>
            <a:custGeom>
              <a:avLst/>
              <a:gdLst>
                <a:gd name="T0" fmla="*/ 469 w 801"/>
                <a:gd name="T1" fmla="*/ 0 h 665"/>
                <a:gd name="T2" fmla="*/ 639 w 801"/>
                <a:gd name="T3" fmla="*/ 4 h 665"/>
                <a:gd name="T4" fmla="*/ 682 w 801"/>
                <a:gd name="T5" fmla="*/ 136 h 665"/>
                <a:gd name="T6" fmla="*/ 696 w 801"/>
                <a:gd name="T7" fmla="*/ 287 h 665"/>
                <a:gd name="T8" fmla="*/ 784 w 801"/>
                <a:gd name="T9" fmla="*/ 318 h 665"/>
                <a:gd name="T10" fmla="*/ 801 w 801"/>
                <a:gd name="T11" fmla="*/ 503 h 665"/>
                <a:gd name="T12" fmla="*/ 720 w 801"/>
                <a:gd name="T13" fmla="*/ 529 h 665"/>
                <a:gd name="T14" fmla="*/ 662 w 801"/>
                <a:gd name="T15" fmla="*/ 496 h 665"/>
                <a:gd name="T16" fmla="*/ 631 w 801"/>
                <a:gd name="T17" fmla="*/ 500 h 665"/>
                <a:gd name="T18" fmla="*/ 595 w 801"/>
                <a:gd name="T19" fmla="*/ 538 h 665"/>
                <a:gd name="T20" fmla="*/ 552 w 801"/>
                <a:gd name="T21" fmla="*/ 506 h 665"/>
                <a:gd name="T22" fmla="*/ 503 w 801"/>
                <a:gd name="T23" fmla="*/ 574 h 665"/>
                <a:gd name="T24" fmla="*/ 489 w 801"/>
                <a:gd name="T25" fmla="*/ 622 h 665"/>
                <a:gd name="T26" fmla="*/ 459 w 801"/>
                <a:gd name="T27" fmla="*/ 622 h 665"/>
                <a:gd name="T28" fmla="*/ 447 w 801"/>
                <a:gd name="T29" fmla="*/ 609 h 665"/>
                <a:gd name="T30" fmla="*/ 391 w 801"/>
                <a:gd name="T31" fmla="*/ 610 h 665"/>
                <a:gd name="T32" fmla="*/ 390 w 801"/>
                <a:gd name="T33" fmla="*/ 639 h 665"/>
                <a:gd name="T34" fmla="*/ 272 w 801"/>
                <a:gd name="T35" fmla="*/ 665 h 665"/>
                <a:gd name="T36" fmla="*/ 262 w 801"/>
                <a:gd name="T37" fmla="*/ 564 h 665"/>
                <a:gd name="T38" fmla="*/ 12 w 801"/>
                <a:gd name="T39" fmla="*/ 409 h 665"/>
                <a:gd name="T40" fmla="*/ 0 w 801"/>
                <a:gd name="T41" fmla="*/ 298 h 665"/>
                <a:gd name="T42" fmla="*/ 300 w 801"/>
                <a:gd name="T43" fmla="*/ 154 h 665"/>
                <a:gd name="T44" fmla="*/ 332 w 801"/>
                <a:gd name="T45" fmla="*/ 166 h 665"/>
                <a:gd name="T46" fmla="*/ 383 w 801"/>
                <a:gd name="T47" fmla="*/ 138 h 665"/>
                <a:gd name="T48" fmla="*/ 469 w 801"/>
                <a:gd name="T49" fmla="*/ 0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01" h="665">
                  <a:moveTo>
                    <a:pt x="469" y="0"/>
                  </a:moveTo>
                  <a:lnTo>
                    <a:pt x="639" y="4"/>
                  </a:lnTo>
                  <a:lnTo>
                    <a:pt x="682" y="136"/>
                  </a:lnTo>
                  <a:lnTo>
                    <a:pt x="696" y="287"/>
                  </a:lnTo>
                  <a:lnTo>
                    <a:pt x="784" y="318"/>
                  </a:lnTo>
                  <a:lnTo>
                    <a:pt x="801" y="503"/>
                  </a:lnTo>
                  <a:lnTo>
                    <a:pt x="720" y="529"/>
                  </a:lnTo>
                  <a:lnTo>
                    <a:pt x="662" y="496"/>
                  </a:lnTo>
                  <a:lnTo>
                    <a:pt x="631" y="500"/>
                  </a:lnTo>
                  <a:lnTo>
                    <a:pt x="595" y="538"/>
                  </a:lnTo>
                  <a:lnTo>
                    <a:pt x="552" y="506"/>
                  </a:lnTo>
                  <a:lnTo>
                    <a:pt x="503" y="574"/>
                  </a:lnTo>
                  <a:lnTo>
                    <a:pt x="489" y="622"/>
                  </a:lnTo>
                  <a:lnTo>
                    <a:pt x="459" y="622"/>
                  </a:lnTo>
                  <a:lnTo>
                    <a:pt x="447" y="609"/>
                  </a:lnTo>
                  <a:lnTo>
                    <a:pt x="391" y="610"/>
                  </a:lnTo>
                  <a:lnTo>
                    <a:pt x="390" y="639"/>
                  </a:lnTo>
                  <a:lnTo>
                    <a:pt x="272" y="665"/>
                  </a:lnTo>
                  <a:lnTo>
                    <a:pt x="262" y="564"/>
                  </a:lnTo>
                  <a:lnTo>
                    <a:pt x="12" y="409"/>
                  </a:lnTo>
                  <a:lnTo>
                    <a:pt x="0" y="298"/>
                  </a:lnTo>
                  <a:lnTo>
                    <a:pt x="300" y="154"/>
                  </a:lnTo>
                  <a:lnTo>
                    <a:pt x="332" y="166"/>
                  </a:lnTo>
                  <a:lnTo>
                    <a:pt x="383" y="138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28" name="Freeform 60"/>
            <p:cNvSpPr>
              <a:spLocks noChangeAspect="1"/>
            </p:cNvSpPr>
            <p:nvPr/>
          </p:nvSpPr>
          <p:spPr bwMode="auto">
            <a:xfrm>
              <a:off x="4002" y="1161"/>
              <a:ext cx="103" cy="132"/>
            </a:xfrm>
            <a:custGeom>
              <a:avLst/>
              <a:gdLst>
                <a:gd name="T0" fmla="*/ 122 w 569"/>
                <a:gd name="T1" fmla="*/ 3 h 734"/>
                <a:gd name="T2" fmla="*/ 146 w 569"/>
                <a:gd name="T3" fmla="*/ 0 h 734"/>
                <a:gd name="T4" fmla="*/ 261 w 569"/>
                <a:gd name="T5" fmla="*/ 77 h 734"/>
                <a:gd name="T6" fmla="*/ 268 w 569"/>
                <a:gd name="T7" fmla="*/ 106 h 734"/>
                <a:gd name="T8" fmla="*/ 569 w 569"/>
                <a:gd name="T9" fmla="*/ 319 h 734"/>
                <a:gd name="T10" fmla="*/ 567 w 569"/>
                <a:gd name="T11" fmla="*/ 385 h 734"/>
                <a:gd name="T12" fmla="*/ 473 w 569"/>
                <a:gd name="T13" fmla="*/ 494 h 734"/>
                <a:gd name="T14" fmla="*/ 428 w 569"/>
                <a:gd name="T15" fmla="*/ 570 h 734"/>
                <a:gd name="T16" fmla="*/ 344 w 569"/>
                <a:gd name="T17" fmla="*/ 707 h 734"/>
                <a:gd name="T18" fmla="*/ 294 w 569"/>
                <a:gd name="T19" fmla="*/ 734 h 734"/>
                <a:gd name="T20" fmla="*/ 258 w 569"/>
                <a:gd name="T21" fmla="*/ 722 h 734"/>
                <a:gd name="T22" fmla="*/ 59 w 569"/>
                <a:gd name="T23" fmla="*/ 658 h 734"/>
                <a:gd name="T24" fmla="*/ 0 w 569"/>
                <a:gd name="T25" fmla="*/ 580 h 734"/>
                <a:gd name="T26" fmla="*/ 217 w 569"/>
                <a:gd name="T27" fmla="*/ 575 h 734"/>
                <a:gd name="T28" fmla="*/ 230 w 569"/>
                <a:gd name="T29" fmla="*/ 540 h 734"/>
                <a:gd name="T30" fmla="*/ 293 w 569"/>
                <a:gd name="T31" fmla="*/ 481 h 734"/>
                <a:gd name="T32" fmla="*/ 334 w 569"/>
                <a:gd name="T33" fmla="*/ 481 h 734"/>
                <a:gd name="T34" fmla="*/ 344 w 569"/>
                <a:gd name="T35" fmla="*/ 456 h 734"/>
                <a:gd name="T36" fmla="*/ 284 w 569"/>
                <a:gd name="T37" fmla="*/ 328 h 734"/>
                <a:gd name="T38" fmla="*/ 237 w 569"/>
                <a:gd name="T39" fmla="*/ 322 h 734"/>
                <a:gd name="T40" fmla="*/ 228 w 569"/>
                <a:gd name="T41" fmla="*/ 266 h 734"/>
                <a:gd name="T42" fmla="*/ 254 w 569"/>
                <a:gd name="T43" fmla="*/ 240 h 734"/>
                <a:gd name="T44" fmla="*/ 122 w 569"/>
                <a:gd name="T45" fmla="*/ 3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9" h="734">
                  <a:moveTo>
                    <a:pt x="122" y="3"/>
                  </a:moveTo>
                  <a:lnTo>
                    <a:pt x="146" y="0"/>
                  </a:lnTo>
                  <a:lnTo>
                    <a:pt x="261" y="77"/>
                  </a:lnTo>
                  <a:lnTo>
                    <a:pt x="268" y="106"/>
                  </a:lnTo>
                  <a:lnTo>
                    <a:pt x="569" y="319"/>
                  </a:lnTo>
                  <a:lnTo>
                    <a:pt x="567" y="385"/>
                  </a:lnTo>
                  <a:lnTo>
                    <a:pt x="473" y="494"/>
                  </a:lnTo>
                  <a:lnTo>
                    <a:pt x="428" y="570"/>
                  </a:lnTo>
                  <a:lnTo>
                    <a:pt x="344" y="707"/>
                  </a:lnTo>
                  <a:lnTo>
                    <a:pt x="294" y="734"/>
                  </a:lnTo>
                  <a:lnTo>
                    <a:pt x="258" y="722"/>
                  </a:lnTo>
                  <a:lnTo>
                    <a:pt x="59" y="658"/>
                  </a:lnTo>
                  <a:lnTo>
                    <a:pt x="0" y="580"/>
                  </a:lnTo>
                  <a:lnTo>
                    <a:pt x="217" y="575"/>
                  </a:lnTo>
                  <a:lnTo>
                    <a:pt x="230" y="540"/>
                  </a:lnTo>
                  <a:lnTo>
                    <a:pt x="293" y="481"/>
                  </a:lnTo>
                  <a:lnTo>
                    <a:pt x="334" y="481"/>
                  </a:lnTo>
                  <a:lnTo>
                    <a:pt x="344" y="456"/>
                  </a:lnTo>
                  <a:lnTo>
                    <a:pt x="284" y="328"/>
                  </a:lnTo>
                  <a:lnTo>
                    <a:pt x="237" y="322"/>
                  </a:lnTo>
                  <a:lnTo>
                    <a:pt x="228" y="266"/>
                  </a:lnTo>
                  <a:lnTo>
                    <a:pt x="254" y="240"/>
                  </a:lnTo>
                  <a:lnTo>
                    <a:pt x="122" y="3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29" name="Freeform 61"/>
            <p:cNvSpPr>
              <a:spLocks noChangeAspect="1"/>
            </p:cNvSpPr>
            <p:nvPr/>
          </p:nvSpPr>
          <p:spPr bwMode="auto">
            <a:xfrm>
              <a:off x="3833" y="974"/>
              <a:ext cx="234" cy="334"/>
            </a:xfrm>
            <a:custGeom>
              <a:avLst/>
              <a:gdLst>
                <a:gd name="T0" fmla="*/ 828 w 1297"/>
                <a:gd name="T1" fmla="*/ 40 h 1847"/>
                <a:gd name="T2" fmla="*/ 969 w 1297"/>
                <a:gd name="T3" fmla="*/ 117 h 1847"/>
                <a:gd name="T4" fmla="*/ 1036 w 1297"/>
                <a:gd name="T5" fmla="*/ 200 h 1847"/>
                <a:gd name="T6" fmla="*/ 1244 w 1297"/>
                <a:gd name="T7" fmla="*/ 265 h 1847"/>
                <a:gd name="T8" fmla="*/ 1257 w 1297"/>
                <a:gd name="T9" fmla="*/ 357 h 1847"/>
                <a:gd name="T10" fmla="*/ 1076 w 1297"/>
                <a:gd name="T11" fmla="*/ 424 h 1847"/>
                <a:gd name="T12" fmla="*/ 914 w 1297"/>
                <a:gd name="T13" fmla="*/ 402 h 1847"/>
                <a:gd name="T14" fmla="*/ 887 w 1297"/>
                <a:gd name="T15" fmla="*/ 586 h 1847"/>
                <a:gd name="T16" fmla="*/ 928 w 1297"/>
                <a:gd name="T17" fmla="*/ 710 h 1847"/>
                <a:gd name="T18" fmla="*/ 937 w 1297"/>
                <a:gd name="T19" fmla="*/ 784 h 1847"/>
                <a:gd name="T20" fmla="*/ 970 w 1297"/>
                <a:gd name="T21" fmla="*/ 903 h 1847"/>
                <a:gd name="T22" fmla="*/ 1024 w 1297"/>
                <a:gd name="T23" fmla="*/ 1032 h 1847"/>
                <a:gd name="T24" fmla="*/ 1191 w 1297"/>
                <a:gd name="T25" fmla="*/ 1276 h 1847"/>
                <a:gd name="T26" fmla="*/ 1175 w 1297"/>
                <a:gd name="T27" fmla="*/ 1358 h 1847"/>
                <a:gd name="T28" fmla="*/ 1279 w 1297"/>
                <a:gd name="T29" fmla="*/ 1490 h 1847"/>
                <a:gd name="T30" fmla="*/ 1230 w 1297"/>
                <a:gd name="T31" fmla="*/ 1517 h 1847"/>
                <a:gd name="T32" fmla="*/ 1154 w 1297"/>
                <a:gd name="T33" fmla="*/ 1610 h 1847"/>
                <a:gd name="T34" fmla="*/ 821 w 1297"/>
                <a:gd name="T35" fmla="*/ 1543 h 1847"/>
                <a:gd name="T36" fmla="*/ 756 w 1297"/>
                <a:gd name="T37" fmla="*/ 1806 h 1847"/>
                <a:gd name="T38" fmla="*/ 613 w 1297"/>
                <a:gd name="T39" fmla="*/ 1779 h 1847"/>
                <a:gd name="T40" fmla="*/ 480 w 1297"/>
                <a:gd name="T41" fmla="*/ 1814 h 1847"/>
                <a:gd name="T42" fmla="*/ 350 w 1297"/>
                <a:gd name="T43" fmla="*/ 1832 h 1847"/>
                <a:gd name="T44" fmla="*/ 321 w 1297"/>
                <a:gd name="T45" fmla="*/ 1730 h 1847"/>
                <a:gd name="T46" fmla="*/ 248 w 1297"/>
                <a:gd name="T47" fmla="*/ 1847 h 1847"/>
                <a:gd name="T48" fmla="*/ 38 w 1297"/>
                <a:gd name="T49" fmla="*/ 1626 h 1847"/>
                <a:gd name="T50" fmla="*/ 4 w 1297"/>
                <a:gd name="T51" fmla="*/ 1339 h 1847"/>
                <a:gd name="T52" fmla="*/ 63 w 1297"/>
                <a:gd name="T53" fmla="*/ 1217 h 1847"/>
                <a:gd name="T54" fmla="*/ 167 w 1297"/>
                <a:gd name="T55" fmla="*/ 1050 h 1847"/>
                <a:gd name="T56" fmla="*/ 149 w 1297"/>
                <a:gd name="T57" fmla="*/ 1012 h 1847"/>
                <a:gd name="T58" fmla="*/ 280 w 1297"/>
                <a:gd name="T59" fmla="*/ 779 h 1847"/>
                <a:gd name="T60" fmla="*/ 281 w 1297"/>
                <a:gd name="T61" fmla="*/ 539 h 1847"/>
                <a:gd name="T62" fmla="*/ 314 w 1297"/>
                <a:gd name="T63" fmla="*/ 480 h 1847"/>
                <a:gd name="T64" fmla="*/ 339 w 1297"/>
                <a:gd name="T65" fmla="*/ 412 h 1847"/>
                <a:gd name="T66" fmla="*/ 503 w 1297"/>
                <a:gd name="T67" fmla="*/ 251 h 1847"/>
                <a:gd name="T68" fmla="*/ 553 w 1297"/>
                <a:gd name="T69" fmla="*/ 228 h 1847"/>
                <a:gd name="T70" fmla="*/ 719 w 1297"/>
                <a:gd name="T71" fmla="*/ 177 h 18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97" h="1847">
                  <a:moveTo>
                    <a:pt x="777" y="0"/>
                  </a:moveTo>
                  <a:lnTo>
                    <a:pt x="828" y="40"/>
                  </a:lnTo>
                  <a:lnTo>
                    <a:pt x="873" y="92"/>
                  </a:lnTo>
                  <a:lnTo>
                    <a:pt x="969" y="117"/>
                  </a:lnTo>
                  <a:lnTo>
                    <a:pt x="1013" y="138"/>
                  </a:lnTo>
                  <a:lnTo>
                    <a:pt x="1036" y="200"/>
                  </a:lnTo>
                  <a:lnTo>
                    <a:pt x="1182" y="229"/>
                  </a:lnTo>
                  <a:lnTo>
                    <a:pt x="1244" y="265"/>
                  </a:lnTo>
                  <a:lnTo>
                    <a:pt x="1297" y="329"/>
                  </a:lnTo>
                  <a:lnTo>
                    <a:pt x="1257" y="357"/>
                  </a:lnTo>
                  <a:lnTo>
                    <a:pt x="1246" y="402"/>
                  </a:lnTo>
                  <a:lnTo>
                    <a:pt x="1076" y="424"/>
                  </a:lnTo>
                  <a:lnTo>
                    <a:pt x="1038" y="386"/>
                  </a:lnTo>
                  <a:lnTo>
                    <a:pt x="914" y="402"/>
                  </a:lnTo>
                  <a:lnTo>
                    <a:pt x="932" y="527"/>
                  </a:lnTo>
                  <a:lnTo>
                    <a:pt x="887" y="586"/>
                  </a:lnTo>
                  <a:lnTo>
                    <a:pt x="878" y="645"/>
                  </a:lnTo>
                  <a:lnTo>
                    <a:pt x="928" y="710"/>
                  </a:lnTo>
                  <a:lnTo>
                    <a:pt x="905" y="769"/>
                  </a:lnTo>
                  <a:lnTo>
                    <a:pt x="937" y="784"/>
                  </a:lnTo>
                  <a:lnTo>
                    <a:pt x="941" y="884"/>
                  </a:lnTo>
                  <a:lnTo>
                    <a:pt x="970" y="903"/>
                  </a:lnTo>
                  <a:lnTo>
                    <a:pt x="972" y="947"/>
                  </a:lnTo>
                  <a:lnTo>
                    <a:pt x="1024" y="1032"/>
                  </a:lnTo>
                  <a:lnTo>
                    <a:pt x="1059" y="1037"/>
                  </a:lnTo>
                  <a:lnTo>
                    <a:pt x="1191" y="1276"/>
                  </a:lnTo>
                  <a:lnTo>
                    <a:pt x="1167" y="1300"/>
                  </a:lnTo>
                  <a:lnTo>
                    <a:pt x="1175" y="1358"/>
                  </a:lnTo>
                  <a:lnTo>
                    <a:pt x="1223" y="1365"/>
                  </a:lnTo>
                  <a:lnTo>
                    <a:pt x="1279" y="1490"/>
                  </a:lnTo>
                  <a:lnTo>
                    <a:pt x="1270" y="1517"/>
                  </a:lnTo>
                  <a:lnTo>
                    <a:pt x="1230" y="1517"/>
                  </a:lnTo>
                  <a:lnTo>
                    <a:pt x="1170" y="1572"/>
                  </a:lnTo>
                  <a:lnTo>
                    <a:pt x="1154" y="1610"/>
                  </a:lnTo>
                  <a:lnTo>
                    <a:pt x="937" y="1616"/>
                  </a:lnTo>
                  <a:lnTo>
                    <a:pt x="821" y="1543"/>
                  </a:lnTo>
                  <a:lnTo>
                    <a:pt x="762" y="1641"/>
                  </a:lnTo>
                  <a:lnTo>
                    <a:pt x="756" y="1806"/>
                  </a:lnTo>
                  <a:lnTo>
                    <a:pt x="700" y="1773"/>
                  </a:lnTo>
                  <a:lnTo>
                    <a:pt x="613" y="1779"/>
                  </a:lnTo>
                  <a:lnTo>
                    <a:pt x="557" y="1810"/>
                  </a:lnTo>
                  <a:lnTo>
                    <a:pt x="480" y="1814"/>
                  </a:lnTo>
                  <a:lnTo>
                    <a:pt x="448" y="1844"/>
                  </a:lnTo>
                  <a:lnTo>
                    <a:pt x="350" y="1832"/>
                  </a:lnTo>
                  <a:lnTo>
                    <a:pt x="310" y="1775"/>
                  </a:lnTo>
                  <a:lnTo>
                    <a:pt x="321" y="1730"/>
                  </a:lnTo>
                  <a:lnTo>
                    <a:pt x="281" y="1734"/>
                  </a:lnTo>
                  <a:lnTo>
                    <a:pt x="248" y="1847"/>
                  </a:lnTo>
                  <a:lnTo>
                    <a:pt x="42" y="1652"/>
                  </a:lnTo>
                  <a:lnTo>
                    <a:pt x="38" y="1626"/>
                  </a:lnTo>
                  <a:lnTo>
                    <a:pt x="93" y="1560"/>
                  </a:lnTo>
                  <a:lnTo>
                    <a:pt x="4" y="1339"/>
                  </a:lnTo>
                  <a:lnTo>
                    <a:pt x="0" y="1255"/>
                  </a:lnTo>
                  <a:lnTo>
                    <a:pt x="63" y="1217"/>
                  </a:lnTo>
                  <a:lnTo>
                    <a:pt x="70" y="1170"/>
                  </a:lnTo>
                  <a:lnTo>
                    <a:pt x="167" y="1050"/>
                  </a:lnTo>
                  <a:lnTo>
                    <a:pt x="167" y="1019"/>
                  </a:lnTo>
                  <a:lnTo>
                    <a:pt x="149" y="1012"/>
                  </a:lnTo>
                  <a:lnTo>
                    <a:pt x="165" y="884"/>
                  </a:lnTo>
                  <a:lnTo>
                    <a:pt x="280" y="779"/>
                  </a:lnTo>
                  <a:lnTo>
                    <a:pt x="197" y="546"/>
                  </a:lnTo>
                  <a:lnTo>
                    <a:pt x="281" y="539"/>
                  </a:lnTo>
                  <a:lnTo>
                    <a:pt x="285" y="498"/>
                  </a:lnTo>
                  <a:lnTo>
                    <a:pt x="314" y="480"/>
                  </a:lnTo>
                  <a:lnTo>
                    <a:pt x="314" y="419"/>
                  </a:lnTo>
                  <a:lnTo>
                    <a:pt x="339" y="412"/>
                  </a:lnTo>
                  <a:lnTo>
                    <a:pt x="391" y="274"/>
                  </a:lnTo>
                  <a:lnTo>
                    <a:pt x="503" y="251"/>
                  </a:lnTo>
                  <a:lnTo>
                    <a:pt x="514" y="239"/>
                  </a:lnTo>
                  <a:lnTo>
                    <a:pt x="553" y="228"/>
                  </a:lnTo>
                  <a:lnTo>
                    <a:pt x="587" y="239"/>
                  </a:lnTo>
                  <a:lnTo>
                    <a:pt x="719" y="177"/>
                  </a:lnTo>
                  <a:lnTo>
                    <a:pt x="777" y="0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186430" name="Group 62"/>
          <p:cNvGrpSpPr>
            <a:grpSpLocks/>
          </p:cNvGrpSpPr>
          <p:nvPr/>
        </p:nvGrpSpPr>
        <p:grpSpPr bwMode="auto">
          <a:xfrm>
            <a:off x="7040563" y="2487613"/>
            <a:ext cx="1363662" cy="1671637"/>
            <a:chOff x="4435" y="1567"/>
            <a:chExt cx="859" cy="1053"/>
          </a:xfrm>
        </p:grpSpPr>
        <p:sp>
          <p:nvSpPr>
            <p:cNvPr id="186431" name="Freeform 63"/>
            <p:cNvSpPr>
              <a:spLocks noChangeAspect="1"/>
            </p:cNvSpPr>
            <p:nvPr/>
          </p:nvSpPr>
          <p:spPr bwMode="auto">
            <a:xfrm>
              <a:off x="4916" y="1737"/>
              <a:ext cx="121" cy="86"/>
            </a:xfrm>
            <a:custGeom>
              <a:avLst/>
              <a:gdLst>
                <a:gd name="T0" fmla="*/ 495 w 674"/>
                <a:gd name="T1" fmla="*/ 0 h 475"/>
                <a:gd name="T2" fmla="*/ 508 w 674"/>
                <a:gd name="T3" fmla="*/ 9 h 475"/>
                <a:gd name="T4" fmla="*/ 578 w 674"/>
                <a:gd name="T5" fmla="*/ 9 h 475"/>
                <a:gd name="T6" fmla="*/ 672 w 674"/>
                <a:gd name="T7" fmla="*/ 61 h 475"/>
                <a:gd name="T8" fmla="*/ 674 w 674"/>
                <a:gd name="T9" fmla="*/ 98 h 475"/>
                <a:gd name="T10" fmla="*/ 616 w 674"/>
                <a:gd name="T11" fmla="*/ 145 h 475"/>
                <a:gd name="T12" fmla="*/ 641 w 674"/>
                <a:gd name="T13" fmla="*/ 238 h 475"/>
                <a:gd name="T14" fmla="*/ 582 w 674"/>
                <a:gd name="T15" fmla="*/ 365 h 475"/>
                <a:gd name="T16" fmla="*/ 486 w 674"/>
                <a:gd name="T17" fmla="*/ 340 h 475"/>
                <a:gd name="T18" fmla="*/ 360 w 674"/>
                <a:gd name="T19" fmla="*/ 475 h 475"/>
                <a:gd name="T20" fmla="*/ 184 w 674"/>
                <a:gd name="T21" fmla="*/ 447 h 475"/>
                <a:gd name="T22" fmla="*/ 141 w 674"/>
                <a:gd name="T23" fmla="*/ 412 h 475"/>
                <a:gd name="T24" fmla="*/ 16 w 674"/>
                <a:gd name="T25" fmla="*/ 425 h 475"/>
                <a:gd name="T26" fmla="*/ 2 w 674"/>
                <a:gd name="T27" fmla="*/ 384 h 475"/>
                <a:gd name="T28" fmla="*/ 43 w 674"/>
                <a:gd name="T29" fmla="*/ 272 h 475"/>
                <a:gd name="T30" fmla="*/ 20 w 674"/>
                <a:gd name="T31" fmla="*/ 233 h 475"/>
                <a:gd name="T32" fmla="*/ 0 w 674"/>
                <a:gd name="T33" fmla="*/ 117 h 475"/>
                <a:gd name="T34" fmla="*/ 74 w 674"/>
                <a:gd name="T35" fmla="*/ 58 h 475"/>
                <a:gd name="T36" fmla="*/ 68 w 674"/>
                <a:gd name="T37" fmla="*/ 31 h 475"/>
                <a:gd name="T38" fmla="*/ 93 w 674"/>
                <a:gd name="T39" fmla="*/ 5 h 475"/>
                <a:gd name="T40" fmla="*/ 230 w 674"/>
                <a:gd name="T41" fmla="*/ 50 h 475"/>
                <a:gd name="T42" fmla="*/ 309 w 674"/>
                <a:gd name="T43" fmla="*/ 54 h 475"/>
                <a:gd name="T44" fmla="*/ 318 w 674"/>
                <a:gd name="T45" fmla="*/ 30 h 475"/>
                <a:gd name="T46" fmla="*/ 486 w 674"/>
                <a:gd name="T47" fmla="*/ 30 h 475"/>
                <a:gd name="T48" fmla="*/ 495 w 674"/>
                <a:gd name="T49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74" h="475">
                  <a:moveTo>
                    <a:pt x="495" y="0"/>
                  </a:moveTo>
                  <a:lnTo>
                    <a:pt x="508" y="9"/>
                  </a:lnTo>
                  <a:lnTo>
                    <a:pt x="578" y="9"/>
                  </a:lnTo>
                  <a:lnTo>
                    <a:pt x="672" y="61"/>
                  </a:lnTo>
                  <a:lnTo>
                    <a:pt x="674" y="98"/>
                  </a:lnTo>
                  <a:lnTo>
                    <a:pt x="616" y="145"/>
                  </a:lnTo>
                  <a:lnTo>
                    <a:pt x="641" y="238"/>
                  </a:lnTo>
                  <a:lnTo>
                    <a:pt x="582" y="365"/>
                  </a:lnTo>
                  <a:lnTo>
                    <a:pt x="486" y="340"/>
                  </a:lnTo>
                  <a:lnTo>
                    <a:pt x="360" y="475"/>
                  </a:lnTo>
                  <a:lnTo>
                    <a:pt x="184" y="447"/>
                  </a:lnTo>
                  <a:lnTo>
                    <a:pt x="141" y="412"/>
                  </a:lnTo>
                  <a:lnTo>
                    <a:pt x="16" y="425"/>
                  </a:lnTo>
                  <a:lnTo>
                    <a:pt x="2" y="384"/>
                  </a:lnTo>
                  <a:lnTo>
                    <a:pt x="43" y="272"/>
                  </a:lnTo>
                  <a:lnTo>
                    <a:pt x="20" y="233"/>
                  </a:lnTo>
                  <a:lnTo>
                    <a:pt x="0" y="117"/>
                  </a:lnTo>
                  <a:lnTo>
                    <a:pt x="74" y="58"/>
                  </a:lnTo>
                  <a:lnTo>
                    <a:pt x="68" y="31"/>
                  </a:lnTo>
                  <a:lnTo>
                    <a:pt x="93" y="5"/>
                  </a:lnTo>
                  <a:lnTo>
                    <a:pt x="230" y="50"/>
                  </a:lnTo>
                  <a:lnTo>
                    <a:pt x="309" y="54"/>
                  </a:lnTo>
                  <a:lnTo>
                    <a:pt x="318" y="30"/>
                  </a:lnTo>
                  <a:lnTo>
                    <a:pt x="486" y="30"/>
                  </a:lnTo>
                  <a:lnTo>
                    <a:pt x="495" y="0"/>
                  </a:lnTo>
                  <a:close/>
                </a:path>
              </a:pathLst>
            </a:custGeom>
            <a:solidFill>
              <a:srgbClr val="964B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32" name="Freeform 64"/>
            <p:cNvSpPr>
              <a:spLocks noChangeAspect="1"/>
            </p:cNvSpPr>
            <p:nvPr/>
          </p:nvSpPr>
          <p:spPr bwMode="auto">
            <a:xfrm>
              <a:off x="4683" y="1567"/>
              <a:ext cx="321" cy="301"/>
            </a:xfrm>
            <a:custGeom>
              <a:avLst/>
              <a:gdLst>
                <a:gd name="T0" fmla="*/ 703 w 1784"/>
                <a:gd name="T1" fmla="*/ 0 h 1668"/>
                <a:gd name="T2" fmla="*/ 658 w 1784"/>
                <a:gd name="T3" fmla="*/ 48 h 1668"/>
                <a:gd name="T4" fmla="*/ 652 w 1784"/>
                <a:gd name="T5" fmla="*/ 154 h 1668"/>
                <a:gd name="T6" fmla="*/ 590 w 1784"/>
                <a:gd name="T7" fmla="*/ 283 h 1668"/>
                <a:gd name="T8" fmla="*/ 508 w 1784"/>
                <a:gd name="T9" fmla="*/ 291 h 1668"/>
                <a:gd name="T10" fmla="*/ 431 w 1784"/>
                <a:gd name="T11" fmla="*/ 335 h 1668"/>
                <a:gd name="T12" fmla="*/ 396 w 1784"/>
                <a:gd name="T13" fmla="*/ 578 h 1668"/>
                <a:gd name="T14" fmla="*/ 363 w 1784"/>
                <a:gd name="T15" fmla="*/ 835 h 1668"/>
                <a:gd name="T16" fmla="*/ 304 w 1784"/>
                <a:gd name="T17" fmla="*/ 963 h 1668"/>
                <a:gd name="T18" fmla="*/ 222 w 1784"/>
                <a:gd name="T19" fmla="*/ 1030 h 1668"/>
                <a:gd name="T20" fmla="*/ 229 w 1784"/>
                <a:gd name="T21" fmla="*/ 1061 h 1668"/>
                <a:gd name="T22" fmla="*/ 176 w 1784"/>
                <a:gd name="T23" fmla="*/ 1095 h 1668"/>
                <a:gd name="T24" fmla="*/ 136 w 1784"/>
                <a:gd name="T25" fmla="*/ 1070 h 1668"/>
                <a:gd name="T26" fmla="*/ 101 w 1784"/>
                <a:gd name="T27" fmla="*/ 1071 h 1668"/>
                <a:gd name="T28" fmla="*/ 65 w 1784"/>
                <a:gd name="T29" fmla="*/ 1257 h 1668"/>
                <a:gd name="T30" fmla="*/ 1 w 1784"/>
                <a:gd name="T31" fmla="*/ 1260 h 1668"/>
                <a:gd name="T32" fmla="*/ 0 w 1784"/>
                <a:gd name="T33" fmla="*/ 1289 h 1668"/>
                <a:gd name="T34" fmla="*/ 64 w 1784"/>
                <a:gd name="T35" fmla="*/ 1320 h 1668"/>
                <a:gd name="T36" fmla="*/ 102 w 1784"/>
                <a:gd name="T37" fmla="*/ 1318 h 1668"/>
                <a:gd name="T38" fmla="*/ 253 w 1784"/>
                <a:gd name="T39" fmla="*/ 1425 h 1668"/>
                <a:gd name="T40" fmla="*/ 441 w 1784"/>
                <a:gd name="T41" fmla="*/ 1538 h 1668"/>
                <a:gd name="T42" fmla="*/ 588 w 1784"/>
                <a:gd name="T43" fmla="*/ 1668 h 1668"/>
                <a:gd name="T44" fmla="*/ 727 w 1784"/>
                <a:gd name="T45" fmla="*/ 1638 h 1668"/>
                <a:gd name="T46" fmla="*/ 747 w 1784"/>
                <a:gd name="T47" fmla="*/ 1644 h 1668"/>
                <a:gd name="T48" fmla="*/ 844 w 1784"/>
                <a:gd name="T49" fmla="*/ 1645 h 1668"/>
                <a:gd name="T50" fmla="*/ 842 w 1784"/>
                <a:gd name="T51" fmla="*/ 1596 h 1668"/>
                <a:gd name="T52" fmla="*/ 885 w 1784"/>
                <a:gd name="T53" fmla="*/ 1580 h 1668"/>
                <a:gd name="T54" fmla="*/ 914 w 1784"/>
                <a:gd name="T55" fmla="*/ 1575 h 1668"/>
                <a:gd name="T56" fmla="*/ 933 w 1784"/>
                <a:gd name="T57" fmla="*/ 1586 h 1668"/>
                <a:gd name="T58" fmla="*/ 1010 w 1784"/>
                <a:gd name="T59" fmla="*/ 1589 h 1668"/>
                <a:gd name="T60" fmla="*/ 1033 w 1784"/>
                <a:gd name="T61" fmla="*/ 1570 h 1668"/>
                <a:gd name="T62" fmla="*/ 1067 w 1784"/>
                <a:gd name="T63" fmla="*/ 1577 h 1668"/>
                <a:gd name="T64" fmla="*/ 1087 w 1784"/>
                <a:gd name="T65" fmla="*/ 1593 h 1668"/>
                <a:gd name="T66" fmla="*/ 1109 w 1784"/>
                <a:gd name="T67" fmla="*/ 1597 h 1668"/>
                <a:gd name="T68" fmla="*/ 1123 w 1784"/>
                <a:gd name="T69" fmla="*/ 1582 h 1668"/>
                <a:gd name="T70" fmla="*/ 1151 w 1784"/>
                <a:gd name="T71" fmla="*/ 1585 h 1668"/>
                <a:gd name="T72" fmla="*/ 1177 w 1784"/>
                <a:gd name="T73" fmla="*/ 1594 h 1668"/>
                <a:gd name="T74" fmla="*/ 1238 w 1784"/>
                <a:gd name="T75" fmla="*/ 1561 h 1668"/>
                <a:gd name="T76" fmla="*/ 1219 w 1784"/>
                <a:gd name="T77" fmla="*/ 1494 h 1668"/>
                <a:gd name="T78" fmla="*/ 1312 w 1784"/>
                <a:gd name="T79" fmla="*/ 1368 h 1668"/>
                <a:gd name="T80" fmla="*/ 1291 w 1784"/>
                <a:gd name="T81" fmla="*/ 1334 h 1668"/>
                <a:gd name="T82" fmla="*/ 1343 w 1784"/>
                <a:gd name="T83" fmla="*/ 1229 h 1668"/>
                <a:gd name="T84" fmla="*/ 1334 w 1784"/>
                <a:gd name="T85" fmla="*/ 1193 h 1668"/>
                <a:gd name="T86" fmla="*/ 1307 w 1784"/>
                <a:gd name="T87" fmla="*/ 1174 h 1668"/>
                <a:gd name="T88" fmla="*/ 1294 w 1784"/>
                <a:gd name="T89" fmla="*/ 1060 h 1668"/>
                <a:gd name="T90" fmla="*/ 1362 w 1784"/>
                <a:gd name="T91" fmla="*/ 1007 h 1668"/>
                <a:gd name="T92" fmla="*/ 1357 w 1784"/>
                <a:gd name="T93" fmla="*/ 975 h 1668"/>
                <a:gd name="T94" fmla="*/ 1381 w 1784"/>
                <a:gd name="T95" fmla="*/ 958 h 1668"/>
                <a:gd name="T96" fmla="*/ 1511 w 1784"/>
                <a:gd name="T97" fmla="*/ 995 h 1668"/>
                <a:gd name="T98" fmla="*/ 1599 w 1784"/>
                <a:gd name="T99" fmla="*/ 1002 h 1668"/>
                <a:gd name="T100" fmla="*/ 1607 w 1784"/>
                <a:gd name="T101" fmla="*/ 978 h 1668"/>
                <a:gd name="T102" fmla="*/ 1770 w 1784"/>
                <a:gd name="T103" fmla="*/ 979 h 1668"/>
                <a:gd name="T104" fmla="*/ 1784 w 1784"/>
                <a:gd name="T105" fmla="*/ 947 h 1668"/>
                <a:gd name="T106" fmla="*/ 1654 w 1784"/>
                <a:gd name="T107" fmla="*/ 883 h 1668"/>
                <a:gd name="T108" fmla="*/ 1483 w 1784"/>
                <a:gd name="T109" fmla="*/ 760 h 1668"/>
                <a:gd name="T110" fmla="*/ 1344 w 1784"/>
                <a:gd name="T111" fmla="*/ 633 h 1668"/>
                <a:gd name="T112" fmla="*/ 956 w 1784"/>
                <a:gd name="T113" fmla="*/ 273 h 1668"/>
                <a:gd name="T114" fmla="*/ 792 w 1784"/>
                <a:gd name="T115" fmla="*/ 122 h 1668"/>
                <a:gd name="T116" fmla="*/ 703 w 1784"/>
                <a:gd name="T117" fmla="*/ 0 h 1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84" h="1668">
                  <a:moveTo>
                    <a:pt x="703" y="0"/>
                  </a:moveTo>
                  <a:lnTo>
                    <a:pt x="658" y="48"/>
                  </a:lnTo>
                  <a:lnTo>
                    <a:pt x="652" y="154"/>
                  </a:lnTo>
                  <a:lnTo>
                    <a:pt x="590" y="283"/>
                  </a:lnTo>
                  <a:lnTo>
                    <a:pt x="508" y="291"/>
                  </a:lnTo>
                  <a:lnTo>
                    <a:pt x="431" y="335"/>
                  </a:lnTo>
                  <a:lnTo>
                    <a:pt x="396" y="578"/>
                  </a:lnTo>
                  <a:lnTo>
                    <a:pt x="363" y="835"/>
                  </a:lnTo>
                  <a:lnTo>
                    <a:pt x="304" y="963"/>
                  </a:lnTo>
                  <a:lnTo>
                    <a:pt x="222" y="1030"/>
                  </a:lnTo>
                  <a:lnTo>
                    <a:pt x="229" y="1061"/>
                  </a:lnTo>
                  <a:lnTo>
                    <a:pt x="176" y="1095"/>
                  </a:lnTo>
                  <a:lnTo>
                    <a:pt x="136" y="1070"/>
                  </a:lnTo>
                  <a:lnTo>
                    <a:pt x="101" y="1071"/>
                  </a:lnTo>
                  <a:lnTo>
                    <a:pt x="65" y="1257"/>
                  </a:lnTo>
                  <a:lnTo>
                    <a:pt x="1" y="1260"/>
                  </a:lnTo>
                  <a:lnTo>
                    <a:pt x="0" y="1289"/>
                  </a:lnTo>
                  <a:lnTo>
                    <a:pt x="64" y="1320"/>
                  </a:lnTo>
                  <a:lnTo>
                    <a:pt x="102" y="1318"/>
                  </a:lnTo>
                  <a:lnTo>
                    <a:pt x="253" y="1425"/>
                  </a:lnTo>
                  <a:lnTo>
                    <a:pt x="441" y="1538"/>
                  </a:lnTo>
                  <a:lnTo>
                    <a:pt x="588" y="1668"/>
                  </a:lnTo>
                  <a:lnTo>
                    <a:pt x="727" y="1638"/>
                  </a:lnTo>
                  <a:lnTo>
                    <a:pt x="747" y="1644"/>
                  </a:lnTo>
                  <a:lnTo>
                    <a:pt x="844" y="1645"/>
                  </a:lnTo>
                  <a:lnTo>
                    <a:pt x="842" y="1596"/>
                  </a:lnTo>
                  <a:lnTo>
                    <a:pt x="885" y="1580"/>
                  </a:lnTo>
                  <a:lnTo>
                    <a:pt x="914" y="1575"/>
                  </a:lnTo>
                  <a:lnTo>
                    <a:pt x="933" y="1586"/>
                  </a:lnTo>
                  <a:lnTo>
                    <a:pt x="1010" y="1589"/>
                  </a:lnTo>
                  <a:lnTo>
                    <a:pt x="1033" y="1570"/>
                  </a:lnTo>
                  <a:lnTo>
                    <a:pt x="1067" y="1577"/>
                  </a:lnTo>
                  <a:lnTo>
                    <a:pt x="1087" y="1593"/>
                  </a:lnTo>
                  <a:lnTo>
                    <a:pt x="1109" y="1597"/>
                  </a:lnTo>
                  <a:lnTo>
                    <a:pt x="1123" y="1582"/>
                  </a:lnTo>
                  <a:lnTo>
                    <a:pt x="1151" y="1585"/>
                  </a:lnTo>
                  <a:lnTo>
                    <a:pt x="1177" y="1594"/>
                  </a:lnTo>
                  <a:lnTo>
                    <a:pt x="1238" y="1561"/>
                  </a:lnTo>
                  <a:lnTo>
                    <a:pt x="1219" y="1494"/>
                  </a:lnTo>
                  <a:lnTo>
                    <a:pt x="1312" y="1368"/>
                  </a:lnTo>
                  <a:lnTo>
                    <a:pt x="1291" y="1334"/>
                  </a:lnTo>
                  <a:lnTo>
                    <a:pt x="1343" y="1229"/>
                  </a:lnTo>
                  <a:lnTo>
                    <a:pt x="1334" y="1193"/>
                  </a:lnTo>
                  <a:lnTo>
                    <a:pt x="1307" y="1174"/>
                  </a:lnTo>
                  <a:lnTo>
                    <a:pt x="1294" y="1060"/>
                  </a:lnTo>
                  <a:lnTo>
                    <a:pt x="1362" y="1007"/>
                  </a:lnTo>
                  <a:lnTo>
                    <a:pt x="1357" y="975"/>
                  </a:lnTo>
                  <a:lnTo>
                    <a:pt x="1381" y="958"/>
                  </a:lnTo>
                  <a:lnTo>
                    <a:pt x="1511" y="995"/>
                  </a:lnTo>
                  <a:lnTo>
                    <a:pt x="1599" y="1002"/>
                  </a:lnTo>
                  <a:lnTo>
                    <a:pt x="1607" y="978"/>
                  </a:lnTo>
                  <a:lnTo>
                    <a:pt x="1770" y="979"/>
                  </a:lnTo>
                  <a:lnTo>
                    <a:pt x="1784" y="947"/>
                  </a:lnTo>
                  <a:lnTo>
                    <a:pt x="1654" y="883"/>
                  </a:lnTo>
                  <a:lnTo>
                    <a:pt x="1483" y="760"/>
                  </a:lnTo>
                  <a:lnTo>
                    <a:pt x="1344" y="633"/>
                  </a:lnTo>
                  <a:lnTo>
                    <a:pt x="956" y="273"/>
                  </a:lnTo>
                  <a:lnTo>
                    <a:pt x="792" y="122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964B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33" name="Freeform 65"/>
            <p:cNvSpPr>
              <a:spLocks noChangeAspect="1"/>
            </p:cNvSpPr>
            <p:nvPr/>
          </p:nvSpPr>
          <p:spPr bwMode="auto">
            <a:xfrm>
              <a:off x="5159" y="1871"/>
              <a:ext cx="135" cy="134"/>
            </a:xfrm>
            <a:custGeom>
              <a:avLst/>
              <a:gdLst>
                <a:gd name="T0" fmla="*/ 52 w 750"/>
                <a:gd name="T1" fmla="*/ 56 h 742"/>
                <a:gd name="T2" fmla="*/ 179 w 750"/>
                <a:gd name="T3" fmla="*/ 0 h 742"/>
                <a:gd name="T4" fmla="*/ 283 w 750"/>
                <a:gd name="T5" fmla="*/ 86 h 742"/>
                <a:gd name="T6" fmla="*/ 747 w 750"/>
                <a:gd name="T7" fmla="*/ 231 h 742"/>
                <a:gd name="T8" fmla="*/ 750 w 750"/>
                <a:gd name="T9" fmla="*/ 716 h 742"/>
                <a:gd name="T10" fmla="*/ 658 w 750"/>
                <a:gd name="T11" fmla="*/ 742 h 742"/>
                <a:gd name="T12" fmla="*/ 664 w 750"/>
                <a:gd name="T13" fmla="*/ 566 h 742"/>
                <a:gd name="T14" fmla="*/ 642 w 750"/>
                <a:gd name="T15" fmla="*/ 513 h 742"/>
                <a:gd name="T16" fmla="*/ 588 w 750"/>
                <a:gd name="T17" fmla="*/ 492 h 742"/>
                <a:gd name="T18" fmla="*/ 532 w 750"/>
                <a:gd name="T19" fmla="*/ 483 h 742"/>
                <a:gd name="T20" fmla="*/ 173 w 750"/>
                <a:gd name="T21" fmla="*/ 524 h 742"/>
                <a:gd name="T22" fmla="*/ 0 w 750"/>
                <a:gd name="T23" fmla="*/ 295 h 742"/>
                <a:gd name="T24" fmla="*/ 52 w 750"/>
                <a:gd name="T25" fmla="*/ 56 h 7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50" h="742">
                  <a:moveTo>
                    <a:pt x="52" y="56"/>
                  </a:moveTo>
                  <a:lnTo>
                    <a:pt x="179" y="0"/>
                  </a:lnTo>
                  <a:lnTo>
                    <a:pt x="283" y="86"/>
                  </a:lnTo>
                  <a:lnTo>
                    <a:pt x="747" y="231"/>
                  </a:lnTo>
                  <a:lnTo>
                    <a:pt x="750" y="716"/>
                  </a:lnTo>
                  <a:lnTo>
                    <a:pt x="658" y="742"/>
                  </a:lnTo>
                  <a:lnTo>
                    <a:pt x="664" y="566"/>
                  </a:lnTo>
                  <a:lnTo>
                    <a:pt x="642" y="513"/>
                  </a:lnTo>
                  <a:lnTo>
                    <a:pt x="588" y="492"/>
                  </a:lnTo>
                  <a:lnTo>
                    <a:pt x="532" y="483"/>
                  </a:lnTo>
                  <a:lnTo>
                    <a:pt x="173" y="524"/>
                  </a:lnTo>
                  <a:lnTo>
                    <a:pt x="0" y="295"/>
                  </a:lnTo>
                  <a:lnTo>
                    <a:pt x="52" y="56"/>
                  </a:lnTo>
                  <a:close/>
                </a:path>
              </a:pathLst>
            </a:custGeom>
            <a:solidFill>
              <a:srgbClr val="964B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34" name="Freeform 66"/>
            <p:cNvSpPr>
              <a:spLocks noChangeAspect="1"/>
            </p:cNvSpPr>
            <p:nvPr/>
          </p:nvSpPr>
          <p:spPr bwMode="auto">
            <a:xfrm>
              <a:off x="4739" y="2451"/>
              <a:ext cx="130" cy="169"/>
            </a:xfrm>
            <a:custGeom>
              <a:avLst/>
              <a:gdLst>
                <a:gd name="T0" fmla="*/ 604 w 720"/>
                <a:gd name="T1" fmla="*/ 129 h 939"/>
                <a:gd name="T2" fmla="*/ 582 w 720"/>
                <a:gd name="T3" fmla="*/ 238 h 939"/>
                <a:gd name="T4" fmla="*/ 585 w 720"/>
                <a:gd name="T5" fmla="*/ 304 h 939"/>
                <a:gd name="T6" fmla="*/ 720 w 720"/>
                <a:gd name="T7" fmla="*/ 317 h 939"/>
                <a:gd name="T8" fmla="*/ 717 w 720"/>
                <a:gd name="T9" fmla="*/ 349 h 939"/>
                <a:gd name="T10" fmla="*/ 501 w 720"/>
                <a:gd name="T11" fmla="*/ 613 h 939"/>
                <a:gd name="T12" fmla="*/ 472 w 720"/>
                <a:gd name="T13" fmla="*/ 804 h 939"/>
                <a:gd name="T14" fmla="*/ 406 w 720"/>
                <a:gd name="T15" fmla="*/ 851 h 939"/>
                <a:gd name="T16" fmla="*/ 393 w 720"/>
                <a:gd name="T17" fmla="*/ 908 h 939"/>
                <a:gd name="T18" fmla="*/ 333 w 720"/>
                <a:gd name="T19" fmla="*/ 939 h 939"/>
                <a:gd name="T20" fmla="*/ 327 w 720"/>
                <a:gd name="T21" fmla="*/ 927 h 939"/>
                <a:gd name="T22" fmla="*/ 340 w 720"/>
                <a:gd name="T23" fmla="*/ 896 h 939"/>
                <a:gd name="T24" fmla="*/ 384 w 720"/>
                <a:gd name="T25" fmla="*/ 817 h 939"/>
                <a:gd name="T26" fmla="*/ 375 w 720"/>
                <a:gd name="T27" fmla="*/ 792 h 939"/>
                <a:gd name="T28" fmla="*/ 387 w 720"/>
                <a:gd name="T29" fmla="*/ 754 h 939"/>
                <a:gd name="T30" fmla="*/ 274 w 720"/>
                <a:gd name="T31" fmla="*/ 685 h 939"/>
                <a:gd name="T32" fmla="*/ 132 w 720"/>
                <a:gd name="T33" fmla="*/ 638 h 939"/>
                <a:gd name="T34" fmla="*/ 126 w 720"/>
                <a:gd name="T35" fmla="*/ 597 h 939"/>
                <a:gd name="T36" fmla="*/ 75 w 720"/>
                <a:gd name="T37" fmla="*/ 547 h 939"/>
                <a:gd name="T38" fmla="*/ 51 w 720"/>
                <a:gd name="T39" fmla="*/ 367 h 939"/>
                <a:gd name="T40" fmla="*/ 57 w 720"/>
                <a:gd name="T41" fmla="*/ 311 h 939"/>
                <a:gd name="T42" fmla="*/ 9 w 720"/>
                <a:gd name="T43" fmla="*/ 214 h 939"/>
                <a:gd name="T44" fmla="*/ 0 w 720"/>
                <a:gd name="T45" fmla="*/ 129 h 939"/>
                <a:gd name="T46" fmla="*/ 66 w 720"/>
                <a:gd name="T47" fmla="*/ 40 h 939"/>
                <a:gd name="T48" fmla="*/ 95 w 720"/>
                <a:gd name="T49" fmla="*/ 22 h 939"/>
                <a:gd name="T50" fmla="*/ 117 w 720"/>
                <a:gd name="T51" fmla="*/ 34 h 939"/>
                <a:gd name="T52" fmla="*/ 154 w 720"/>
                <a:gd name="T53" fmla="*/ 37 h 939"/>
                <a:gd name="T54" fmla="*/ 170 w 720"/>
                <a:gd name="T55" fmla="*/ 0 h 939"/>
                <a:gd name="T56" fmla="*/ 227 w 720"/>
                <a:gd name="T57" fmla="*/ 3 h 939"/>
                <a:gd name="T58" fmla="*/ 255 w 720"/>
                <a:gd name="T59" fmla="*/ 37 h 939"/>
                <a:gd name="T60" fmla="*/ 302 w 720"/>
                <a:gd name="T61" fmla="*/ 40 h 939"/>
                <a:gd name="T62" fmla="*/ 330 w 720"/>
                <a:gd name="T63" fmla="*/ 75 h 939"/>
                <a:gd name="T64" fmla="*/ 378 w 720"/>
                <a:gd name="T65" fmla="*/ 94 h 939"/>
                <a:gd name="T66" fmla="*/ 399 w 720"/>
                <a:gd name="T67" fmla="*/ 122 h 939"/>
                <a:gd name="T68" fmla="*/ 438 w 720"/>
                <a:gd name="T69" fmla="*/ 141 h 939"/>
                <a:gd name="T70" fmla="*/ 604 w 720"/>
                <a:gd name="T71" fmla="*/ 129 h 9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20" h="939">
                  <a:moveTo>
                    <a:pt x="604" y="129"/>
                  </a:moveTo>
                  <a:lnTo>
                    <a:pt x="582" y="238"/>
                  </a:lnTo>
                  <a:lnTo>
                    <a:pt x="585" y="304"/>
                  </a:lnTo>
                  <a:lnTo>
                    <a:pt x="720" y="317"/>
                  </a:lnTo>
                  <a:lnTo>
                    <a:pt x="717" y="349"/>
                  </a:lnTo>
                  <a:lnTo>
                    <a:pt x="501" y="613"/>
                  </a:lnTo>
                  <a:lnTo>
                    <a:pt x="472" y="804"/>
                  </a:lnTo>
                  <a:lnTo>
                    <a:pt x="406" y="851"/>
                  </a:lnTo>
                  <a:lnTo>
                    <a:pt x="393" y="908"/>
                  </a:lnTo>
                  <a:lnTo>
                    <a:pt x="333" y="939"/>
                  </a:lnTo>
                  <a:lnTo>
                    <a:pt x="327" y="927"/>
                  </a:lnTo>
                  <a:lnTo>
                    <a:pt x="340" y="896"/>
                  </a:lnTo>
                  <a:lnTo>
                    <a:pt x="384" y="817"/>
                  </a:lnTo>
                  <a:lnTo>
                    <a:pt x="375" y="792"/>
                  </a:lnTo>
                  <a:lnTo>
                    <a:pt x="387" y="754"/>
                  </a:lnTo>
                  <a:lnTo>
                    <a:pt x="274" y="685"/>
                  </a:lnTo>
                  <a:lnTo>
                    <a:pt x="132" y="638"/>
                  </a:lnTo>
                  <a:lnTo>
                    <a:pt x="126" y="597"/>
                  </a:lnTo>
                  <a:lnTo>
                    <a:pt x="75" y="547"/>
                  </a:lnTo>
                  <a:lnTo>
                    <a:pt x="51" y="367"/>
                  </a:lnTo>
                  <a:lnTo>
                    <a:pt x="57" y="311"/>
                  </a:lnTo>
                  <a:lnTo>
                    <a:pt x="9" y="214"/>
                  </a:lnTo>
                  <a:lnTo>
                    <a:pt x="0" y="129"/>
                  </a:lnTo>
                  <a:lnTo>
                    <a:pt x="66" y="40"/>
                  </a:lnTo>
                  <a:lnTo>
                    <a:pt x="95" y="22"/>
                  </a:lnTo>
                  <a:lnTo>
                    <a:pt x="117" y="34"/>
                  </a:lnTo>
                  <a:lnTo>
                    <a:pt x="154" y="37"/>
                  </a:lnTo>
                  <a:lnTo>
                    <a:pt x="170" y="0"/>
                  </a:lnTo>
                  <a:lnTo>
                    <a:pt x="227" y="3"/>
                  </a:lnTo>
                  <a:lnTo>
                    <a:pt x="255" y="37"/>
                  </a:lnTo>
                  <a:lnTo>
                    <a:pt x="302" y="40"/>
                  </a:lnTo>
                  <a:lnTo>
                    <a:pt x="330" y="75"/>
                  </a:lnTo>
                  <a:lnTo>
                    <a:pt x="378" y="94"/>
                  </a:lnTo>
                  <a:lnTo>
                    <a:pt x="399" y="122"/>
                  </a:lnTo>
                  <a:lnTo>
                    <a:pt x="438" y="141"/>
                  </a:lnTo>
                  <a:lnTo>
                    <a:pt x="604" y="129"/>
                  </a:lnTo>
                  <a:close/>
                </a:path>
              </a:pathLst>
            </a:custGeom>
            <a:solidFill>
              <a:srgbClr val="964B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35" name="Freeform 67"/>
            <p:cNvSpPr>
              <a:spLocks noChangeAspect="1"/>
            </p:cNvSpPr>
            <p:nvPr/>
          </p:nvSpPr>
          <p:spPr bwMode="auto">
            <a:xfrm>
              <a:off x="4624" y="2293"/>
              <a:ext cx="331" cy="182"/>
            </a:xfrm>
            <a:custGeom>
              <a:avLst/>
              <a:gdLst>
                <a:gd name="T0" fmla="*/ 74 w 1837"/>
                <a:gd name="T1" fmla="*/ 600 h 1011"/>
                <a:gd name="T2" fmla="*/ 15 w 1837"/>
                <a:gd name="T3" fmla="*/ 549 h 1011"/>
                <a:gd name="T4" fmla="*/ 0 w 1837"/>
                <a:gd name="T5" fmla="*/ 448 h 1011"/>
                <a:gd name="T6" fmla="*/ 90 w 1837"/>
                <a:gd name="T7" fmla="*/ 365 h 1011"/>
                <a:gd name="T8" fmla="*/ 78 w 1837"/>
                <a:gd name="T9" fmla="*/ 314 h 1011"/>
                <a:gd name="T10" fmla="*/ 110 w 1837"/>
                <a:gd name="T11" fmla="*/ 284 h 1011"/>
                <a:gd name="T12" fmla="*/ 33 w 1837"/>
                <a:gd name="T13" fmla="*/ 223 h 1011"/>
                <a:gd name="T14" fmla="*/ 100 w 1837"/>
                <a:gd name="T15" fmla="*/ 177 h 1011"/>
                <a:gd name="T16" fmla="*/ 109 w 1837"/>
                <a:gd name="T17" fmla="*/ 76 h 1011"/>
                <a:gd name="T18" fmla="*/ 204 w 1837"/>
                <a:gd name="T19" fmla="*/ 6 h 1011"/>
                <a:gd name="T20" fmla="*/ 394 w 1837"/>
                <a:gd name="T21" fmla="*/ 136 h 1011"/>
                <a:gd name="T22" fmla="*/ 453 w 1837"/>
                <a:gd name="T23" fmla="*/ 136 h 1011"/>
                <a:gd name="T24" fmla="*/ 482 w 1837"/>
                <a:gd name="T25" fmla="*/ 98 h 1011"/>
                <a:gd name="T26" fmla="*/ 540 w 1837"/>
                <a:gd name="T27" fmla="*/ 102 h 1011"/>
                <a:gd name="T28" fmla="*/ 639 w 1837"/>
                <a:gd name="T29" fmla="*/ 151 h 1011"/>
                <a:gd name="T30" fmla="*/ 680 w 1837"/>
                <a:gd name="T31" fmla="*/ 114 h 1011"/>
                <a:gd name="T32" fmla="*/ 761 w 1837"/>
                <a:gd name="T33" fmla="*/ 110 h 1011"/>
                <a:gd name="T34" fmla="*/ 982 w 1837"/>
                <a:gd name="T35" fmla="*/ 0 h 1011"/>
                <a:gd name="T36" fmla="*/ 981 w 1837"/>
                <a:gd name="T37" fmla="*/ 30 h 1011"/>
                <a:gd name="T38" fmla="*/ 899 w 1837"/>
                <a:gd name="T39" fmla="*/ 236 h 1011"/>
                <a:gd name="T40" fmla="*/ 1352 w 1837"/>
                <a:gd name="T41" fmla="*/ 240 h 1011"/>
                <a:gd name="T42" fmla="*/ 1837 w 1837"/>
                <a:gd name="T43" fmla="*/ 241 h 1011"/>
                <a:gd name="T44" fmla="*/ 1824 w 1837"/>
                <a:gd name="T45" fmla="*/ 301 h 1011"/>
                <a:gd name="T46" fmla="*/ 1771 w 1837"/>
                <a:gd name="T47" fmla="*/ 296 h 1011"/>
                <a:gd name="T48" fmla="*/ 1702 w 1837"/>
                <a:gd name="T49" fmla="*/ 365 h 1011"/>
                <a:gd name="T50" fmla="*/ 1649 w 1837"/>
                <a:gd name="T51" fmla="*/ 353 h 1011"/>
                <a:gd name="T52" fmla="*/ 1659 w 1837"/>
                <a:gd name="T53" fmla="*/ 453 h 1011"/>
                <a:gd name="T54" fmla="*/ 1716 w 1837"/>
                <a:gd name="T55" fmla="*/ 477 h 1011"/>
                <a:gd name="T56" fmla="*/ 1661 w 1837"/>
                <a:gd name="T57" fmla="*/ 579 h 1011"/>
                <a:gd name="T58" fmla="*/ 1542 w 1837"/>
                <a:gd name="T59" fmla="*/ 629 h 1011"/>
                <a:gd name="T60" fmla="*/ 1522 w 1837"/>
                <a:gd name="T61" fmla="*/ 654 h 1011"/>
                <a:gd name="T62" fmla="*/ 1516 w 1837"/>
                <a:gd name="T63" fmla="*/ 733 h 1011"/>
                <a:gd name="T64" fmla="*/ 1482 w 1837"/>
                <a:gd name="T65" fmla="*/ 750 h 1011"/>
                <a:gd name="T66" fmla="*/ 1455 w 1837"/>
                <a:gd name="T67" fmla="*/ 774 h 1011"/>
                <a:gd name="T68" fmla="*/ 1396 w 1837"/>
                <a:gd name="T69" fmla="*/ 896 h 1011"/>
                <a:gd name="T70" fmla="*/ 1242 w 1837"/>
                <a:gd name="T71" fmla="*/ 997 h 1011"/>
                <a:gd name="T72" fmla="*/ 1078 w 1837"/>
                <a:gd name="T73" fmla="*/ 1011 h 1011"/>
                <a:gd name="T74" fmla="*/ 1037 w 1837"/>
                <a:gd name="T75" fmla="*/ 1003 h 1011"/>
                <a:gd name="T76" fmla="*/ 1026 w 1837"/>
                <a:gd name="T77" fmla="*/ 969 h 1011"/>
                <a:gd name="T78" fmla="*/ 966 w 1837"/>
                <a:gd name="T79" fmla="*/ 946 h 1011"/>
                <a:gd name="T80" fmla="*/ 947 w 1837"/>
                <a:gd name="T81" fmla="*/ 915 h 1011"/>
                <a:gd name="T82" fmla="*/ 891 w 1837"/>
                <a:gd name="T83" fmla="*/ 910 h 1011"/>
                <a:gd name="T84" fmla="*/ 868 w 1837"/>
                <a:gd name="T85" fmla="*/ 881 h 1011"/>
                <a:gd name="T86" fmla="*/ 810 w 1837"/>
                <a:gd name="T87" fmla="*/ 876 h 1011"/>
                <a:gd name="T88" fmla="*/ 795 w 1837"/>
                <a:gd name="T89" fmla="*/ 906 h 1011"/>
                <a:gd name="T90" fmla="*/ 755 w 1837"/>
                <a:gd name="T91" fmla="*/ 907 h 1011"/>
                <a:gd name="T92" fmla="*/ 732 w 1837"/>
                <a:gd name="T93" fmla="*/ 899 h 1011"/>
                <a:gd name="T94" fmla="*/ 700 w 1837"/>
                <a:gd name="T95" fmla="*/ 915 h 1011"/>
                <a:gd name="T96" fmla="*/ 635 w 1837"/>
                <a:gd name="T97" fmla="*/ 851 h 1011"/>
                <a:gd name="T98" fmla="*/ 631 w 1837"/>
                <a:gd name="T99" fmla="*/ 779 h 1011"/>
                <a:gd name="T100" fmla="*/ 204 w 1837"/>
                <a:gd name="T101" fmla="*/ 824 h 1011"/>
                <a:gd name="T102" fmla="*/ 90 w 1837"/>
                <a:gd name="T103" fmla="*/ 843 h 1011"/>
                <a:gd name="T104" fmla="*/ 74 w 1837"/>
                <a:gd name="T105" fmla="*/ 600 h 10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37" h="1011">
                  <a:moveTo>
                    <a:pt x="74" y="600"/>
                  </a:moveTo>
                  <a:lnTo>
                    <a:pt x="15" y="549"/>
                  </a:lnTo>
                  <a:lnTo>
                    <a:pt x="0" y="448"/>
                  </a:lnTo>
                  <a:lnTo>
                    <a:pt x="90" y="365"/>
                  </a:lnTo>
                  <a:lnTo>
                    <a:pt x="78" y="314"/>
                  </a:lnTo>
                  <a:lnTo>
                    <a:pt x="110" y="284"/>
                  </a:lnTo>
                  <a:lnTo>
                    <a:pt x="33" y="223"/>
                  </a:lnTo>
                  <a:lnTo>
                    <a:pt x="100" y="177"/>
                  </a:lnTo>
                  <a:lnTo>
                    <a:pt x="109" y="76"/>
                  </a:lnTo>
                  <a:lnTo>
                    <a:pt x="204" y="6"/>
                  </a:lnTo>
                  <a:lnTo>
                    <a:pt x="394" y="136"/>
                  </a:lnTo>
                  <a:lnTo>
                    <a:pt x="453" y="136"/>
                  </a:lnTo>
                  <a:lnTo>
                    <a:pt x="482" y="98"/>
                  </a:lnTo>
                  <a:lnTo>
                    <a:pt x="540" y="102"/>
                  </a:lnTo>
                  <a:lnTo>
                    <a:pt x="639" y="151"/>
                  </a:lnTo>
                  <a:lnTo>
                    <a:pt x="680" y="114"/>
                  </a:lnTo>
                  <a:lnTo>
                    <a:pt x="761" y="110"/>
                  </a:lnTo>
                  <a:lnTo>
                    <a:pt x="982" y="0"/>
                  </a:lnTo>
                  <a:lnTo>
                    <a:pt x="981" y="30"/>
                  </a:lnTo>
                  <a:lnTo>
                    <a:pt x="899" y="236"/>
                  </a:lnTo>
                  <a:lnTo>
                    <a:pt x="1352" y="240"/>
                  </a:lnTo>
                  <a:lnTo>
                    <a:pt x="1837" y="241"/>
                  </a:lnTo>
                  <a:lnTo>
                    <a:pt x="1824" y="301"/>
                  </a:lnTo>
                  <a:lnTo>
                    <a:pt x="1771" y="296"/>
                  </a:lnTo>
                  <a:lnTo>
                    <a:pt x="1702" y="365"/>
                  </a:lnTo>
                  <a:lnTo>
                    <a:pt x="1649" y="353"/>
                  </a:lnTo>
                  <a:lnTo>
                    <a:pt x="1659" y="453"/>
                  </a:lnTo>
                  <a:lnTo>
                    <a:pt x="1716" y="477"/>
                  </a:lnTo>
                  <a:lnTo>
                    <a:pt x="1661" y="579"/>
                  </a:lnTo>
                  <a:lnTo>
                    <a:pt x="1542" y="629"/>
                  </a:lnTo>
                  <a:lnTo>
                    <a:pt x="1522" y="654"/>
                  </a:lnTo>
                  <a:lnTo>
                    <a:pt x="1516" y="733"/>
                  </a:lnTo>
                  <a:lnTo>
                    <a:pt x="1482" y="750"/>
                  </a:lnTo>
                  <a:lnTo>
                    <a:pt x="1455" y="774"/>
                  </a:lnTo>
                  <a:lnTo>
                    <a:pt x="1396" y="896"/>
                  </a:lnTo>
                  <a:lnTo>
                    <a:pt x="1242" y="997"/>
                  </a:lnTo>
                  <a:lnTo>
                    <a:pt x="1078" y="1011"/>
                  </a:lnTo>
                  <a:lnTo>
                    <a:pt x="1037" y="1003"/>
                  </a:lnTo>
                  <a:lnTo>
                    <a:pt x="1026" y="969"/>
                  </a:lnTo>
                  <a:lnTo>
                    <a:pt x="966" y="946"/>
                  </a:lnTo>
                  <a:lnTo>
                    <a:pt x="947" y="915"/>
                  </a:lnTo>
                  <a:lnTo>
                    <a:pt x="891" y="910"/>
                  </a:lnTo>
                  <a:lnTo>
                    <a:pt x="868" y="881"/>
                  </a:lnTo>
                  <a:lnTo>
                    <a:pt x="810" y="876"/>
                  </a:lnTo>
                  <a:lnTo>
                    <a:pt x="795" y="906"/>
                  </a:lnTo>
                  <a:lnTo>
                    <a:pt x="755" y="907"/>
                  </a:lnTo>
                  <a:lnTo>
                    <a:pt x="732" y="899"/>
                  </a:lnTo>
                  <a:lnTo>
                    <a:pt x="700" y="915"/>
                  </a:lnTo>
                  <a:lnTo>
                    <a:pt x="635" y="851"/>
                  </a:lnTo>
                  <a:lnTo>
                    <a:pt x="631" y="779"/>
                  </a:lnTo>
                  <a:lnTo>
                    <a:pt x="204" y="824"/>
                  </a:lnTo>
                  <a:lnTo>
                    <a:pt x="90" y="843"/>
                  </a:lnTo>
                  <a:lnTo>
                    <a:pt x="74" y="600"/>
                  </a:lnTo>
                  <a:close/>
                </a:path>
              </a:pathLst>
            </a:custGeom>
            <a:solidFill>
              <a:srgbClr val="964B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36" name="Freeform 68"/>
            <p:cNvSpPr>
              <a:spLocks noChangeAspect="1"/>
            </p:cNvSpPr>
            <p:nvPr/>
          </p:nvSpPr>
          <p:spPr bwMode="auto">
            <a:xfrm>
              <a:off x="4749" y="2071"/>
              <a:ext cx="267" cy="187"/>
            </a:xfrm>
            <a:custGeom>
              <a:avLst/>
              <a:gdLst>
                <a:gd name="T0" fmla="*/ 1413 w 1480"/>
                <a:gd name="T1" fmla="*/ 1038 h 1038"/>
                <a:gd name="T2" fmla="*/ 1028 w 1480"/>
                <a:gd name="T3" fmla="*/ 1033 h 1038"/>
                <a:gd name="T4" fmla="*/ 983 w 1480"/>
                <a:gd name="T5" fmla="*/ 964 h 1038"/>
                <a:gd name="T6" fmla="*/ 914 w 1480"/>
                <a:gd name="T7" fmla="*/ 907 h 1038"/>
                <a:gd name="T8" fmla="*/ 869 w 1480"/>
                <a:gd name="T9" fmla="*/ 888 h 1038"/>
                <a:gd name="T10" fmla="*/ 574 w 1480"/>
                <a:gd name="T11" fmla="*/ 668 h 1038"/>
                <a:gd name="T12" fmla="*/ 505 w 1480"/>
                <a:gd name="T13" fmla="*/ 686 h 1038"/>
                <a:gd name="T14" fmla="*/ 358 w 1480"/>
                <a:gd name="T15" fmla="*/ 767 h 1038"/>
                <a:gd name="T16" fmla="*/ 142 w 1480"/>
                <a:gd name="T17" fmla="*/ 700 h 1038"/>
                <a:gd name="T18" fmla="*/ 48 w 1480"/>
                <a:gd name="T19" fmla="*/ 599 h 1038"/>
                <a:gd name="T20" fmla="*/ 32 w 1480"/>
                <a:gd name="T21" fmla="*/ 639 h 1038"/>
                <a:gd name="T22" fmla="*/ 64 w 1480"/>
                <a:gd name="T23" fmla="*/ 686 h 1038"/>
                <a:gd name="T24" fmla="*/ 46 w 1480"/>
                <a:gd name="T25" fmla="*/ 707 h 1038"/>
                <a:gd name="T26" fmla="*/ 21 w 1480"/>
                <a:gd name="T27" fmla="*/ 677 h 1038"/>
                <a:gd name="T28" fmla="*/ 0 w 1480"/>
                <a:gd name="T29" fmla="*/ 643 h 1038"/>
                <a:gd name="T30" fmla="*/ 14 w 1480"/>
                <a:gd name="T31" fmla="*/ 506 h 1038"/>
                <a:gd name="T32" fmla="*/ 117 w 1480"/>
                <a:gd name="T33" fmla="*/ 219 h 1038"/>
                <a:gd name="T34" fmla="*/ 119 w 1480"/>
                <a:gd name="T35" fmla="*/ 12 h 1038"/>
                <a:gd name="T36" fmla="*/ 179 w 1480"/>
                <a:gd name="T37" fmla="*/ 0 h 1038"/>
                <a:gd name="T38" fmla="*/ 229 w 1480"/>
                <a:gd name="T39" fmla="*/ 37 h 1038"/>
                <a:gd name="T40" fmla="*/ 606 w 1480"/>
                <a:gd name="T41" fmla="*/ 347 h 1038"/>
                <a:gd name="T42" fmla="*/ 658 w 1480"/>
                <a:gd name="T43" fmla="*/ 363 h 1038"/>
                <a:gd name="T44" fmla="*/ 677 w 1480"/>
                <a:gd name="T45" fmla="*/ 342 h 1038"/>
                <a:gd name="T46" fmla="*/ 824 w 1480"/>
                <a:gd name="T47" fmla="*/ 347 h 1038"/>
                <a:gd name="T48" fmla="*/ 914 w 1480"/>
                <a:gd name="T49" fmla="*/ 411 h 1038"/>
                <a:gd name="T50" fmla="*/ 993 w 1480"/>
                <a:gd name="T51" fmla="*/ 508 h 1038"/>
                <a:gd name="T52" fmla="*/ 1012 w 1480"/>
                <a:gd name="T53" fmla="*/ 549 h 1038"/>
                <a:gd name="T54" fmla="*/ 1028 w 1480"/>
                <a:gd name="T55" fmla="*/ 613 h 1038"/>
                <a:gd name="T56" fmla="*/ 1138 w 1480"/>
                <a:gd name="T57" fmla="*/ 718 h 1038"/>
                <a:gd name="T58" fmla="*/ 1223 w 1480"/>
                <a:gd name="T59" fmla="*/ 727 h 1038"/>
                <a:gd name="T60" fmla="*/ 1480 w 1480"/>
                <a:gd name="T61" fmla="*/ 860 h 1038"/>
                <a:gd name="T62" fmla="*/ 1422 w 1480"/>
                <a:gd name="T63" fmla="*/ 993 h 1038"/>
                <a:gd name="T64" fmla="*/ 1413 w 1480"/>
                <a:gd name="T65" fmla="*/ 1038 h 10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480" h="1038">
                  <a:moveTo>
                    <a:pt x="1413" y="1038"/>
                  </a:moveTo>
                  <a:lnTo>
                    <a:pt x="1028" y="1033"/>
                  </a:lnTo>
                  <a:lnTo>
                    <a:pt x="983" y="964"/>
                  </a:lnTo>
                  <a:lnTo>
                    <a:pt x="914" y="907"/>
                  </a:lnTo>
                  <a:lnTo>
                    <a:pt x="869" y="888"/>
                  </a:lnTo>
                  <a:lnTo>
                    <a:pt x="574" y="668"/>
                  </a:lnTo>
                  <a:lnTo>
                    <a:pt x="505" y="686"/>
                  </a:lnTo>
                  <a:lnTo>
                    <a:pt x="358" y="767"/>
                  </a:lnTo>
                  <a:lnTo>
                    <a:pt x="142" y="700"/>
                  </a:lnTo>
                  <a:lnTo>
                    <a:pt x="48" y="599"/>
                  </a:lnTo>
                  <a:lnTo>
                    <a:pt x="32" y="639"/>
                  </a:lnTo>
                  <a:lnTo>
                    <a:pt x="64" y="686"/>
                  </a:lnTo>
                  <a:lnTo>
                    <a:pt x="46" y="707"/>
                  </a:lnTo>
                  <a:lnTo>
                    <a:pt x="21" y="677"/>
                  </a:lnTo>
                  <a:lnTo>
                    <a:pt x="0" y="643"/>
                  </a:lnTo>
                  <a:lnTo>
                    <a:pt x="14" y="506"/>
                  </a:lnTo>
                  <a:lnTo>
                    <a:pt x="117" y="219"/>
                  </a:lnTo>
                  <a:lnTo>
                    <a:pt x="119" y="12"/>
                  </a:lnTo>
                  <a:lnTo>
                    <a:pt x="179" y="0"/>
                  </a:lnTo>
                  <a:lnTo>
                    <a:pt x="229" y="37"/>
                  </a:lnTo>
                  <a:lnTo>
                    <a:pt x="606" y="347"/>
                  </a:lnTo>
                  <a:lnTo>
                    <a:pt x="658" y="363"/>
                  </a:lnTo>
                  <a:lnTo>
                    <a:pt x="677" y="342"/>
                  </a:lnTo>
                  <a:lnTo>
                    <a:pt x="824" y="347"/>
                  </a:lnTo>
                  <a:lnTo>
                    <a:pt x="914" y="411"/>
                  </a:lnTo>
                  <a:lnTo>
                    <a:pt x="993" y="508"/>
                  </a:lnTo>
                  <a:lnTo>
                    <a:pt x="1012" y="549"/>
                  </a:lnTo>
                  <a:lnTo>
                    <a:pt x="1028" y="613"/>
                  </a:lnTo>
                  <a:lnTo>
                    <a:pt x="1138" y="718"/>
                  </a:lnTo>
                  <a:lnTo>
                    <a:pt x="1223" y="727"/>
                  </a:lnTo>
                  <a:lnTo>
                    <a:pt x="1480" y="860"/>
                  </a:lnTo>
                  <a:lnTo>
                    <a:pt x="1422" y="993"/>
                  </a:lnTo>
                  <a:lnTo>
                    <a:pt x="1413" y="1038"/>
                  </a:lnTo>
                  <a:close/>
                </a:path>
              </a:pathLst>
            </a:custGeom>
            <a:solidFill>
              <a:srgbClr val="964B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37" name="Freeform 69"/>
            <p:cNvSpPr>
              <a:spLocks noChangeAspect="1"/>
            </p:cNvSpPr>
            <p:nvPr/>
          </p:nvSpPr>
          <p:spPr bwMode="auto">
            <a:xfrm>
              <a:off x="4790" y="1848"/>
              <a:ext cx="166" cy="145"/>
            </a:xfrm>
            <a:custGeom>
              <a:avLst/>
              <a:gdLst>
                <a:gd name="T0" fmla="*/ 253 w 925"/>
                <a:gd name="T1" fmla="*/ 85 h 806"/>
                <a:gd name="T2" fmla="*/ 252 w 925"/>
                <a:gd name="T3" fmla="*/ 34 h 806"/>
                <a:gd name="T4" fmla="*/ 294 w 925"/>
                <a:gd name="T5" fmla="*/ 20 h 806"/>
                <a:gd name="T6" fmla="*/ 323 w 925"/>
                <a:gd name="T7" fmla="*/ 15 h 806"/>
                <a:gd name="T8" fmla="*/ 342 w 925"/>
                <a:gd name="T9" fmla="*/ 27 h 806"/>
                <a:gd name="T10" fmla="*/ 420 w 925"/>
                <a:gd name="T11" fmla="*/ 29 h 806"/>
                <a:gd name="T12" fmla="*/ 440 w 925"/>
                <a:gd name="T13" fmla="*/ 10 h 806"/>
                <a:gd name="T14" fmla="*/ 477 w 925"/>
                <a:gd name="T15" fmla="*/ 17 h 806"/>
                <a:gd name="T16" fmla="*/ 493 w 925"/>
                <a:gd name="T17" fmla="*/ 31 h 806"/>
                <a:gd name="T18" fmla="*/ 519 w 925"/>
                <a:gd name="T19" fmla="*/ 37 h 806"/>
                <a:gd name="T20" fmla="*/ 532 w 925"/>
                <a:gd name="T21" fmla="*/ 22 h 806"/>
                <a:gd name="T22" fmla="*/ 561 w 925"/>
                <a:gd name="T23" fmla="*/ 23 h 806"/>
                <a:gd name="T24" fmla="*/ 586 w 925"/>
                <a:gd name="T25" fmla="*/ 34 h 806"/>
                <a:gd name="T26" fmla="*/ 647 w 925"/>
                <a:gd name="T27" fmla="*/ 0 h 806"/>
                <a:gd name="T28" fmla="*/ 686 w 925"/>
                <a:gd name="T29" fmla="*/ 103 h 806"/>
                <a:gd name="T30" fmla="*/ 722 w 925"/>
                <a:gd name="T31" fmla="*/ 195 h 806"/>
                <a:gd name="T32" fmla="*/ 777 w 925"/>
                <a:gd name="T33" fmla="*/ 211 h 806"/>
                <a:gd name="T34" fmla="*/ 759 w 925"/>
                <a:gd name="T35" fmla="*/ 432 h 806"/>
                <a:gd name="T36" fmla="*/ 762 w 925"/>
                <a:gd name="T37" fmla="*/ 498 h 806"/>
                <a:gd name="T38" fmla="*/ 820 w 925"/>
                <a:gd name="T39" fmla="*/ 578 h 806"/>
                <a:gd name="T40" fmla="*/ 912 w 925"/>
                <a:gd name="T41" fmla="*/ 694 h 806"/>
                <a:gd name="T42" fmla="*/ 925 w 925"/>
                <a:gd name="T43" fmla="*/ 748 h 806"/>
                <a:gd name="T44" fmla="*/ 743 w 925"/>
                <a:gd name="T45" fmla="*/ 772 h 806"/>
                <a:gd name="T46" fmla="*/ 464 w 925"/>
                <a:gd name="T47" fmla="*/ 806 h 806"/>
                <a:gd name="T48" fmla="*/ 391 w 925"/>
                <a:gd name="T49" fmla="*/ 705 h 806"/>
                <a:gd name="T50" fmla="*/ 440 w 925"/>
                <a:gd name="T51" fmla="*/ 604 h 806"/>
                <a:gd name="T52" fmla="*/ 321 w 925"/>
                <a:gd name="T53" fmla="*/ 467 h 806"/>
                <a:gd name="T54" fmla="*/ 295 w 925"/>
                <a:gd name="T55" fmla="*/ 382 h 806"/>
                <a:gd name="T56" fmla="*/ 141 w 925"/>
                <a:gd name="T57" fmla="*/ 273 h 806"/>
                <a:gd name="T58" fmla="*/ 0 w 925"/>
                <a:gd name="T59" fmla="*/ 109 h 806"/>
                <a:gd name="T60" fmla="*/ 136 w 925"/>
                <a:gd name="T61" fmla="*/ 78 h 806"/>
                <a:gd name="T62" fmla="*/ 155 w 925"/>
                <a:gd name="T63" fmla="*/ 83 h 806"/>
                <a:gd name="T64" fmla="*/ 253 w 925"/>
                <a:gd name="T65" fmla="*/ 85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25" h="806">
                  <a:moveTo>
                    <a:pt x="253" y="85"/>
                  </a:moveTo>
                  <a:lnTo>
                    <a:pt x="252" y="34"/>
                  </a:lnTo>
                  <a:lnTo>
                    <a:pt x="294" y="20"/>
                  </a:lnTo>
                  <a:lnTo>
                    <a:pt x="323" y="15"/>
                  </a:lnTo>
                  <a:lnTo>
                    <a:pt x="342" y="27"/>
                  </a:lnTo>
                  <a:lnTo>
                    <a:pt x="420" y="29"/>
                  </a:lnTo>
                  <a:lnTo>
                    <a:pt x="440" y="10"/>
                  </a:lnTo>
                  <a:lnTo>
                    <a:pt x="477" y="17"/>
                  </a:lnTo>
                  <a:lnTo>
                    <a:pt x="493" y="31"/>
                  </a:lnTo>
                  <a:lnTo>
                    <a:pt x="519" y="37"/>
                  </a:lnTo>
                  <a:lnTo>
                    <a:pt x="532" y="22"/>
                  </a:lnTo>
                  <a:lnTo>
                    <a:pt x="561" y="23"/>
                  </a:lnTo>
                  <a:lnTo>
                    <a:pt x="586" y="34"/>
                  </a:lnTo>
                  <a:lnTo>
                    <a:pt x="647" y="0"/>
                  </a:lnTo>
                  <a:lnTo>
                    <a:pt x="686" y="103"/>
                  </a:lnTo>
                  <a:lnTo>
                    <a:pt x="722" y="195"/>
                  </a:lnTo>
                  <a:lnTo>
                    <a:pt x="777" y="211"/>
                  </a:lnTo>
                  <a:lnTo>
                    <a:pt x="759" y="432"/>
                  </a:lnTo>
                  <a:lnTo>
                    <a:pt x="762" y="498"/>
                  </a:lnTo>
                  <a:lnTo>
                    <a:pt x="820" y="578"/>
                  </a:lnTo>
                  <a:lnTo>
                    <a:pt x="912" y="694"/>
                  </a:lnTo>
                  <a:lnTo>
                    <a:pt x="925" y="748"/>
                  </a:lnTo>
                  <a:lnTo>
                    <a:pt x="743" y="772"/>
                  </a:lnTo>
                  <a:lnTo>
                    <a:pt x="464" y="806"/>
                  </a:lnTo>
                  <a:lnTo>
                    <a:pt x="391" y="705"/>
                  </a:lnTo>
                  <a:lnTo>
                    <a:pt x="440" y="604"/>
                  </a:lnTo>
                  <a:lnTo>
                    <a:pt x="321" y="467"/>
                  </a:lnTo>
                  <a:lnTo>
                    <a:pt x="295" y="382"/>
                  </a:lnTo>
                  <a:lnTo>
                    <a:pt x="141" y="273"/>
                  </a:lnTo>
                  <a:lnTo>
                    <a:pt x="0" y="109"/>
                  </a:lnTo>
                  <a:lnTo>
                    <a:pt x="136" y="78"/>
                  </a:lnTo>
                  <a:lnTo>
                    <a:pt x="155" y="83"/>
                  </a:lnTo>
                  <a:lnTo>
                    <a:pt x="253" y="85"/>
                  </a:lnTo>
                  <a:close/>
                </a:path>
              </a:pathLst>
            </a:custGeom>
            <a:solidFill>
              <a:srgbClr val="964B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38" name="Freeform 70"/>
            <p:cNvSpPr>
              <a:spLocks noChangeAspect="1"/>
            </p:cNvSpPr>
            <p:nvPr/>
          </p:nvSpPr>
          <p:spPr bwMode="auto">
            <a:xfrm>
              <a:off x="4620" y="1848"/>
              <a:ext cx="382" cy="285"/>
            </a:xfrm>
            <a:custGeom>
              <a:avLst/>
              <a:gdLst>
                <a:gd name="T0" fmla="*/ 839 w 2123"/>
                <a:gd name="T1" fmla="*/ 1243 h 1579"/>
                <a:gd name="T2" fmla="*/ 843 w 2123"/>
                <a:gd name="T3" fmla="*/ 1228 h 1579"/>
                <a:gd name="T4" fmla="*/ 664 w 2123"/>
                <a:gd name="T5" fmla="*/ 938 h 1579"/>
                <a:gd name="T6" fmla="*/ 614 w 2123"/>
                <a:gd name="T7" fmla="*/ 938 h 1579"/>
                <a:gd name="T8" fmla="*/ 523 w 2123"/>
                <a:gd name="T9" fmla="*/ 872 h 1579"/>
                <a:gd name="T10" fmla="*/ 434 w 2123"/>
                <a:gd name="T11" fmla="*/ 870 h 1579"/>
                <a:gd name="T12" fmla="*/ 349 w 2123"/>
                <a:gd name="T13" fmla="*/ 836 h 1579"/>
                <a:gd name="T14" fmla="*/ 146 w 2123"/>
                <a:gd name="T15" fmla="*/ 870 h 1579"/>
                <a:gd name="T16" fmla="*/ 123 w 2123"/>
                <a:gd name="T17" fmla="*/ 861 h 1579"/>
                <a:gd name="T18" fmla="*/ 105 w 2123"/>
                <a:gd name="T19" fmla="*/ 799 h 1579"/>
                <a:gd name="T20" fmla="*/ 0 w 2123"/>
                <a:gd name="T21" fmla="*/ 731 h 1579"/>
                <a:gd name="T22" fmla="*/ 342 w 2123"/>
                <a:gd name="T23" fmla="*/ 395 h 1579"/>
                <a:gd name="T24" fmla="*/ 450 w 2123"/>
                <a:gd name="T25" fmla="*/ 269 h 1579"/>
                <a:gd name="T26" fmla="*/ 503 w 2123"/>
                <a:gd name="T27" fmla="*/ 271 h 1579"/>
                <a:gd name="T28" fmla="*/ 523 w 2123"/>
                <a:gd name="T29" fmla="*/ 288 h 1579"/>
                <a:gd name="T30" fmla="*/ 547 w 2123"/>
                <a:gd name="T31" fmla="*/ 293 h 1579"/>
                <a:gd name="T32" fmla="*/ 821 w 2123"/>
                <a:gd name="T33" fmla="*/ 0 h 1579"/>
                <a:gd name="T34" fmla="*/ 942 w 2123"/>
                <a:gd name="T35" fmla="*/ 108 h 1579"/>
                <a:gd name="T36" fmla="*/ 1081 w 2123"/>
                <a:gd name="T37" fmla="*/ 269 h 1579"/>
                <a:gd name="T38" fmla="*/ 1236 w 2123"/>
                <a:gd name="T39" fmla="*/ 380 h 1579"/>
                <a:gd name="T40" fmla="*/ 1261 w 2123"/>
                <a:gd name="T41" fmla="*/ 466 h 1579"/>
                <a:gd name="T42" fmla="*/ 1384 w 2123"/>
                <a:gd name="T43" fmla="*/ 602 h 1579"/>
                <a:gd name="T44" fmla="*/ 1333 w 2123"/>
                <a:gd name="T45" fmla="*/ 702 h 1579"/>
                <a:gd name="T46" fmla="*/ 1406 w 2123"/>
                <a:gd name="T47" fmla="*/ 804 h 1579"/>
                <a:gd name="T48" fmla="*/ 1870 w 2123"/>
                <a:gd name="T49" fmla="*/ 750 h 1579"/>
                <a:gd name="T50" fmla="*/ 1921 w 2123"/>
                <a:gd name="T51" fmla="*/ 815 h 1579"/>
                <a:gd name="T52" fmla="*/ 1903 w 2123"/>
                <a:gd name="T53" fmla="*/ 894 h 1579"/>
                <a:gd name="T54" fmla="*/ 1855 w 2123"/>
                <a:gd name="T55" fmla="*/ 975 h 1579"/>
                <a:gd name="T56" fmla="*/ 1857 w 2123"/>
                <a:gd name="T57" fmla="*/ 1027 h 1579"/>
                <a:gd name="T58" fmla="*/ 1907 w 2123"/>
                <a:gd name="T59" fmla="*/ 1095 h 1579"/>
                <a:gd name="T60" fmla="*/ 2123 w 2123"/>
                <a:gd name="T61" fmla="*/ 1266 h 1579"/>
                <a:gd name="T62" fmla="*/ 2073 w 2123"/>
                <a:gd name="T63" fmla="*/ 1303 h 1579"/>
                <a:gd name="T64" fmla="*/ 2044 w 2123"/>
                <a:gd name="T65" fmla="*/ 1303 h 1579"/>
                <a:gd name="T66" fmla="*/ 2000 w 2123"/>
                <a:gd name="T67" fmla="*/ 1258 h 1579"/>
                <a:gd name="T68" fmla="*/ 1962 w 2123"/>
                <a:gd name="T69" fmla="*/ 1260 h 1579"/>
                <a:gd name="T70" fmla="*/ 1941 w 2123"/>
                <a:gd name="T71" fmla="*/ 1272 h 1579"/>
                <a:gd name="T72" fmla="*/ 1905 w 2123"/>
                <a:gd name="T73" fmla="*/ 1266 h 1579"/>
                <a:gd name="T74" fmla="*/ 1881 w 2123"/>
                <a:gd name="T75" fmla="*/ 1221 h 1579"/>
                <a:gd name="T76" fmla="*/ 1847 w 2123"/>
                <a:gd name="T77" fmla="*/ 1263 h 1579"/>
                <a:gd name="T78" fmla="*/ 1808 w 2123"/>
                <a:gd name="T79" fmla="*/ 1285 h 1579"/>
                <a:gd name="T80" fmla="*/ 1761 w 2123"/>
                <a:gd name="T81" fmla="*/ 1327 h 1579"/>
                <a:gd name="T82" fmla="*/ 1624 w 2123"/>
                <a:gd name="T83" fmla="*/ 1343 h 1579"/>
                <a:gd name="T84" fmla="*/ 1468 w 2123"/>
                <a:gd name="T85" fmla="*/ 1400 h 1579"/>
                <a:gd name="T86" fmla="*/ 1376 w 2123"/>
                <a:gd name="T87" fmla="*/ 1512 h 1579"/>
                <a:gd name="T88" fmla="*/ 1325 w 2123"/>
                <a:gd name="T89" fmla="*/ 1579 h 1579"/>
                <a:gd name="T90" fmla="*/ 1265 w 2123"/>
                <a:gd name="T91" fmla="*/ 1534 h 1579"/>
                <a:gd name="T92" fmla="*/ 946 w 2123"/>
                <a:gd name="T93" fmla="*/ 1265 h 1579"/>
                <a:gd name="T94" fmla="*/ 899 w 2123"/>
                <a:gd name="T95" fmla="*/ 1232 h 1579"/>
                <a:gd name="T96" fmla="*/ 839 w 2123"/>
                <a:gd name="T97" fmla="*/ 1243 h 1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123" h="1579">
                  <a:moveTo>
                    <a:pt x="839" y="1243"/>
                  </a:moveTo>
                  <a:lnTo>
                    <a:pt x="843" y="1228"/>
                  </a:lnTo>
                  <a:lnTo>
                    <a:pt x="664" y="938"/>
                  </a:lnTo>
                  <a:lnTo>
                    <a:pt x="614" y="938"/>
                  </a:lnTo>
                  <a:lnTo>
                    <a:pt x="523" y="872"/>
                  </a:lnTo>
                  <a:lnTo>
                    <a:pt x="434" y="870"/>
                  </a:lnTo>
                  <a:lnTo>
                    <a:pt x="349" y="836"/>
                  </a:lnTo>
                  <a:lnTo>
                    <a:pt x="146" y="870"/>
                  </a:lnTo>
                  <a:lnTo>
                    <a:pt x="123" y="861"/>
                  </a:lnTo>
                  <a:lnTo>
                    <a:pt x="105" y="799"/>
                  </a:lnTo>
                  <a:lnTo>
                    <a:pt x="0" y="731"/>
                  </a:lnTo>
                  <a:lnTo>
                    <a:pt x="342" y="395"/>
                  </a:lnTo>
                  <a:lnTo>
                    <a:pt x="450" y="269"/>
                  </a:lnTo>
                  <a:lnTo>
                    <a:pt x="503" y="271"/>
                  </a:lnTo>
                  <a:lnTo>
                    <a:pt x="523" y="288"/>
                  </a:lnTo>
                  <a:lnTo>
                    <a:pt x="547" y="293"/>
                  </a:lnTo>
                  <a:lnTo>
                    <a:pt x="821" y="0"/>
                  </a:lnTo>
                  <a:lnTo>
                    <a:pt x="942" y="108"/>
                  </a:lnTo>
                  <a:lnTo>
                    <a:pt x="1081" y="269"/>
                  </a:lnTo>
                  <a:lnTo>
                    <a:pt x="1236" y="380"/>
                  </a:lnTo>
                  <a:lnTo>
                    <a:pt x="1261" y="466"/>
                  </a:lnTo>
                  <a:lnTo>
                    <a:pt x="1384" y="602"/>
                  </a:lnTo>
                  <a:lnTo>
                    <a:pt x="1333" y="702"/>
                  </a:lnTo>
                  <a:lnTo>
                    <a:pt x="1406" y="804"/>
                  </a:lnTo>
                  <a:lnTo>
                    <a:pt x="1870" y="750"/>
                  </a:lnTo>
                  <a:lnTo>
                    <a:pt x="1921" y="815"/>
                  </a:lnTo>
                  <a:lnTo>
                    <a:pt x="1903" y="894"/>
                  </a:lnTo>
                  <a:lnTo>
                    <a:pt x="1855" y="975"/>
                  </a:lnTo>
                  <a:lnTo>
                    <a:pt x="1857" y="1027"/>
                  </a:lnTo>
                  <a:lnTo>
                    <a:pt x="1907" y="1095"/>
                  </a:lnTo>
                  <a:lnTo>
                    <a:pt x="2123" y="1266"/>
                  </a:lnTo>
                  <a:lnTo>
                    <a:pt x="2073" y="1303"/>
                  </a:lnTo>
                  <a:lnTo>
                    <a:pt x="2044" y="1303"/>
                  </a:lnTo>
                  <a:lnTo>
                    <a:pt x="2000" y="1258"/>
                  </a:lnTo>
                  <a:lnTo>
                    <a:pt x="1962" y="1260"/>
                  </a:lnTo>
                  <a:lnTo>
                    <a:pt x="1941" y="1272"/>
                  </a:lnTo>
                  <a:lnTo>
                    <a:pt x="1905" y="1266"/>
                  </a:lnTo>
                  <a:lnTo>
                    <a:pt x="1881" y="1221"/>
                  </a:lnTo>
                  <a:lnTo>
                    <a:pt x="1847" y="1263"/>
                  </a:lnTo>
                  <a:lnTo>
                    <a:pt x="1808" y="1285"/>
                  </a:lnTo>
                  <a:lnTo>
                    <a:pt x="1761" y="1327"/>
                  </a:lnTo>
                  <a:lnTo>
                    <a:pt x="1624" y="1343"/>
                  </a:lnTo>
                  <a:lnTo>
                    <a:pt x="1468" y="1400"/>
                  </a:lnTo>
                  <a:lnTo>
                    <a:pt x="1376" y="1512"/>
                  </a:lnTo>
                  <a:lnTo>
                    <a:pt x="1325" y="1579"/>
                  </a:lnTo>
                  <a:lnTo>
                    <a:pt x="1265" y="1534"/>
                  </a:lnTo>
                  <a:lnTo>
                    <a:pt x="946" y="1265"/>
                  </a:lnTo>
                  <a:lnTo>
                    <a:pt x="899" y="1232"/>
                  </a:lnTo>
                  <a:lnTo>
                    <a:pt x="839" y="1243"/>
                  </a:lnTo>
                  <a:close/>
                </a:path>
              </a:pathLst>
            </a:custGeom>
            <a:solidFill>
              <a:srgbClr val="964B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39" name="Freeform 71"/>
            <p:cNvSpPr>
              <a:spLocks noChangeAspect="1"/>
            </p:cNvSpPr>
            <p:nvPr/>
          </p:nvSpPr>
          <p:spPr bwMode="auto">
            <a:xfrm>
              <a:off x="4937" y="1931"/>
              <a:ext cx="204" cy="187"/>
            </a:xfrm>
            <a:custGeom>
              <a:avLst/>
              <a:gdLst>
                <a:gd name="T0" fmla="*/ 1078 w 1126"/>
                <a:gd name="T1" fmla="*/ 0 h 1040"/>
                <a:gd name="T2" fmla="*/ 1126 w 1126"/>
                <a:gd name="T3" fmla="*/ 47 h 1040"/>
                <a:gd name="T4" fmla="*/ 1126 w 1126"/>
                <a:gd name="T5" fmla="*/ 59 h 1040"/>
                <a:gd name="T6" fmla="*/ 1076 w 1126"/>
                <a:gd name="T7" fmla="*/ 138 h 1040"/>
                <a:gd name="T8" fmla="*/ 1113 w 1126"/>
                <a:gd name="T9" fmla="*/ 259 h 1040"/>
                <a:gd name="T10" fmla="*/ 952 w 1126"/>
                <a:gd name="T11" fmla="*/ 636 h 1040"/>
                <a:gd name="T12" fmla="*/ 743 w 1126"/>
                <a:gd name="T13" fmla="*/ 985 h 1040"/>
                <a:gd name="T14" fmla="*/ 715 w 1126"/>
                <a:gd name="T15" fmla="*/ 1040 h 1040"/>
                <a:gd name="T16" fmla="*/ 354 w 1126"/>
                <a:gd name="T17" fmla="*/ 810 h 1040"/>
                <a:gd name="T18" fmla="*/ 145 w 1126"/>
                <a:gd name="T19" fmla="*/ 638 h 1040"/>
                <a:gd name="T20" fmla="*/ 96 w 1126"/>
                <a:gd name="T21" fmla="*/ 576 h 1040"/>
                <a:gd name="T22" fmla="*/ 93 w 1126"/>
                <a:gd name="T23" fmla="*/ 522 h 1040"/>
                <a:gd name="T24" fmla="*/ 140 w 1126"/>
                <a:gd name="T25" fmla="*/ 441 h 1040"/>
                <a:gd name="T26" fmla="*/ 160 w 1126"/>
                <a:gd name="T27" fmla="*/ 361 h 1040"/>
                <a:gd name="T28" fmla="*/ 103 w 1126"/>
                <a:gd name="T29" fmla="*/ 292 h 1040"/>
                <a:gd name="T30" fmla="*/ 89 w 1126"/>
                <a:gd name="T31" fmla="*/ 237 h 1040"/>
                <a:gd name="T32" fmla="*/ 0 w 1126"/>
                <a:gd name="T33" fmla="*/ 113 h 1040"/>
                <a:gd name="T34" fmla="*/ 344 w 1126"/>
                <a:gd name="T35" fmla="*/ 113 h 1040"/>
                <a:gd name="T36" fmla="*/ 349 w 1126"/>
                <a:gd name="T37" fmla="*/ 49 h 1040"/>
                <a:gd name="T38" fmla="*/ 454 w 1126"/>
                <a:gd name="T39" fmla="*/ 14 h 1040"/>
                <a:gd name="T40" fmla="*/ 466 w 1126"/>
                <a:gd name="T41" fmla="*/ 97 h 1040"/>
                <a:gd name="T42" fmla="*/ 1078 w 1126"/>
                <a:gd name="T43" fmla="*/ 0 h 10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26" h="1040">
                  <a:moveTo>
                    <a:pt x="1078" y="0"/>
                  </a:moveTo>
                  <a:lnTo>
                    <a:pt x="1126" y="47"/>
                  </a:lnTo>
                  <a:lnTo>
                    <a:pt x="1126" y="59"/>
                  </a:lnTo>
                  <a:lnTo>
                    <a:pt x="1076" y="138"/>
                  </a:lnTo>
                  <a:lnTo>
                    <a:pt x="1113" y="259"/>
                  </a:lnTo>
                  <a:lnTo>
                    <a:pt x="952" y="636"/>
                  </a:lnTo>
                  <a:lnTo>
                    <a:pt x="743" y="985"/>
                  </a:lnTo>
                  <a:lnTo>
                    <a:pt x="715" y="1040"/>
                  </a:lnTo>
                  <a:lnTo>
                    <a:pt x="354" y="810"/>
                  </a:lnTo>
                  <a:lnTo>
                    <a:pt x="145" y="638"/>
                  </a:lnTo>
                  <a:lnTo>
                    <a:pt x="96" y="576"/>
                  </a:lnTo>
                  <a:lnTo>
                    <a:pt x="93" y="522"/>
                  </a:lnTo>
                  <a:lnTo>
                    <a:pt x="140" y="441"/>
                  </a:lnTo>
                  <a:lnTo>
                    <a:pt x="160" y="361"/>
                  </a:lnTo>
                  <a:lnTo>
                    <a:pt x="103" y="292"/>
                  </a:lnTo>
                  <a:lnTo>
                    <a:pt x="89" y="237"/>
                  </a:lnTo>
                  <a:lnTo>
                    <a:pt x="0" y="113"/>
                  </a:lnTo>
                  <a:lnTo>
                    <a:pt x="344" y="113"/>
                  </a:lnTo>
                  <a:lnTo>
                    <a:pt x="349" y="49"/>
                  </a:lnTo>
                  <a:lnTo>
                    <a:pt x="454" y="14"/>
                  </a:lnTo>
                  <a:lnTo>
                    <a:pt x="466" y="97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964B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40" name="Freeform 72"/>
            <p:cNvSpPr>
              <a:spLocks noChangeAspect="1"/>
            </p:cNvSpPr>
            <p:nvPr/>
          </p:nvSpPr>
          <p:spPr bwMode="auto">
            <a:xfrm>
              <a:off x="4927" y="1886"/>
              <a:ext cx="205" cy="65"/>
            </a:xfrm>
            <a:custGeom>
              <a:avLst/>
              <a:gdLst>
                <a:gd name="T0" fmla="*/ 15 w 1135"/>
                <a:gd name="T1" fmla="*/ 0 h 358"/>
                <a:gd name="T2" fmla="*/ 344 w 1135"/>
                <a:gd name="T3" fmla="*/ 93 h 358"/>
                <a:gd name="T4" fmla="*/ 382 w 1135"/>
                <a:gd name="T5" fmla="*/ 41 h 358"/>
                <a:gd name="T6" fmla="*/ 465 w 1135"/>
                <a:gd name="T7" fmla="*/ 69 h 358"/>
                <a:gd name="T8" fmla="*/ 489 w 1135"/>
                <a:gd name="T9" fmla="*/ 145 h 358"/>
                <a:gd name="T10" fmla="*/ 634 w 1135"/>
                <a:gd name="T11" fmla="*/ 202 h 358"/>
                <a:gd name="T12" fmla="*/ 764 w 1135"/>
                <a:gd name="T13" fmla="*/ 218 h 358"/>
                <a:gd name="T14" fmla="*/ 1092 w 1135"/>
                <a:gd name="T15" fmla="*/ 202 h 358"/>
                <a:gd name="T16" fmla="*/ 1135 w 1135"/>
                <a:gd name="T17" fmla="*/ 247 h 358"/>
                <a:gd name="T18" fmla="*/ 525 w 1135"/>
                <a:gd name="T19" fmla="*/ 342 h 358"/>
                <a:gd name="T20" fmla="*/ 511 w 1135"/>
                <a:gd name="T21" fmla="*/ 261 h 358"/>
                <a:gd name="T22" fmla="*/ 406 w 1135"/>
                <a:gd name="T23" fmla="*/ 294 h 358"/>
                <a:gd name="T24" fmla="*/ 401 w 1135"/>
                <a:gd name="T25" fmla="*/ 356 h 358"/>
                <a:gd name="T26" fmla="*/ 50 w 1135"/>
                <a:gd name="T27" fmla="*/ 358 h 358"/>
                <a:gd name="T28" fmla="*/ 2 w 1135"/>
                <a:gd name="T29" fmla="*/ 287 h 358"/>
                <a:gd name="T30" fmla="*/ 0 w 1135"/>
                <a:gd name="T31" fmla="*/ 204 h 358"/>
                <a:gd name="T32" fmla="*/ 15 w 1135"/>
                <a:gd name="T33" fmla="*/ 0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35" h="358">
                  <a:moveTo>
                    <a:pt x="15" y="0"/>
                  </a:moveTo>
                  <a:lnTo>
                    <a:pt x="344" y="93"/>
                  </a:lnTo>
                  <a:lnTo>
                    <a:pt x="382" y="41"/>
                  </a:lnTo>
                  <a:lnTo>
                    <a:pt x="465" y="69"/>
                  </a:lnTo>
                  <a:lnTo>
                    <a:pt x="489" y="145"/>
                  </a:lnTo>
                  <a:lnTo>
                    <a:pt x="634" y="202"/>
                  </a:lnTo>
                  <a:lnTo>
                    <a:pt x="764" y="218"/>
                  </a:lnTo>
                  <a:lnTo>
                    <a:pt x="1092" y="202"/>
                  </a:lnTo>
                  <a:lnTo>
                    <a:pt x="1135" y="247"/>
                  </a:lnTo>
                  <a:lnTo>
                    <a:pt x="525" y="342"/>
                  </a:lnTo>
                  <a:lnTo>
                    <a:pt x="511" y="261"/>
                  </a:lnTo>
                  <a:lnTo>
                    <a:pt x="406" y="294"/>
                  </a:lnTo>
                  <a:lnTo>
                    <a:pt x="401" y="356"/>
                  </a:lnTo>
                  <a:lnTo>
                    <a:pt x="50" y="358"/>
                  </a:lnTo>
                  <a:lnTo>
                    <a:pt x="2" y="287"/>
                  </a:lnTo>
                  <a:lnTo>
                    <a:pt x="0" y="204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964B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41" name="Freeform 73"/>
            <p:cNvSpPr>
              <a:spLocks noChangeAspect="1"/>
            </p:cNvSpPr>
            <p:nvPr/>
          </p:nvSpPr>
          <p:spPr bwMode="auto">
            <a:xfrm>
              <a:off x="4903" y="1755"/>
              <a:ext cx="375" cy="289"/>
            </a:xfrm>
            <a:custGeom>
              <a:avLst/>
              <a:gdLst>
                <a:gd name="T0" fmla="*/ 744 w 2080"/>
                <a:gd name="T1" fmla="*/ 0 h 1602"/>
                <a:gd name="T2" fmla="*/ 749 w 2080"/>
                <a:gd name="T3" fmla="*/ 39 h 1602"/>
                <a:gd name="T4" fmla="*/ 789 w 2080"/>
                <a:gd name="T5" fmla="*/ 79 h 1602"/>
                <a:gd name="T6" fmla="*/ 829 w 2080"/>
                <a:gd name="T7" fmla="*/ 204 h 1602"/>
                <a:gd name="T8" fmla="*/ 977 w 2080"/>
                <a:gd name="T9" fmla="*/ 337 h 1602"/>
                <a:gd name="T10" fmla="*/ 1135 w 2080"/>
                <a:gd name="T11" fmla="*/ 510 h 1602"/>
                <a:gd name="T12" fmla="*/ 1277 w 2080"/>
                <a:gd name="T13" fmla="*/ 624 h 1602"/>
                <a:gd name="T14" fmla="*/ 1397 w 2080"/>
                <a:gd name="T15" fmla="*/ 689 h 1602"/>
                <a:gd name="T16" fmla="*/ 1470 w 2080"/>
                <a:gd name="T17" fmla="*/ 695 h 1602"/>
                <a:gd name="T18" fmla="*/ 1419 w 2080"/>
                <a:gd name="T19" fmla="*/ 941 h 1602"/>
                <a:gd name="T20" fmla="*/ 1590 w 2080"/>
                <a:gd name="T21" fmla="*/ 1168 h 1602"/>
                <a:gd name="T22" fmla="*/ 1941 w 2080"/>
                <a:gd name="T23" fmla="*/ 1125 h 1602"/>
                <a:gd name="T24" fmla="*/ 2004 w 2080"/>
                <a:gd name="T25" fmla="*/ 1134 h 1602"/>
                <a:gd name="T26" fmla="*/ 2057 w 2080"/>
                <a:gd name="T27" fmla="*/ 1156 h 1602"/>
                <a:gd name="T28" fmla="*/ 2080 w 2080"/>
                <a:gd name="T29" fmla="*/ 1208 h 1602"/>
                <a:gd name="T30" fmla="*/ 2075 w 2080"/>
                <a:gd name="T31" fmla="*/ 1384 h 1602"/>
                <a:gd name="T32" fmla="*/ 1144 w 2080"/>
                <a:gd name="T33" fmla="*/ 1602 h 1602"/>
                <a:gd name="T34" fmla="*/ 1305 w 2080"/>
                <a:gd name="T35" fmla="*/ 1239 h 1602"/>
                <a:gd name="T36" fmla="*/ 1263 w 2080"/>
                <a:gd name="T37" fmla="*/ 1109 h 1602"/>
                <a:gd name="T38" fmla="*/ 1317 w 2080"/>
                <a:gd name="T39" fmla="*/ 1038 h 1602"/>
                <a:gd name="T40" fmla="*/ 1314 w 2080"/>
                <a:gd name="T41" fmla="*/ 1020 h 1602"/>
                <a:gd name="T42" fmla="*/ 1223 w 2080"/>
                <a:gd name="T43" fmla="*/ 935 h 1602"/>
                <a:gd name="T44" fmla="*/ 1195 w 2080"/>
                <a:gd name="T45" fmla="*/ 932 h 1602"/>
                <a:gd name="T46" fmla="*/ 894 w 2080"/>
                <a:gd name="T47" fmla="*/ 949 h 1602"/>
                <a:gd name="T48" fmla="*/ 775 w 2080"/>
                <a:gd name="T49" fmla="*/ 930 h 1602"/>
                <a:gd name="T50" fmla="*/ 621 w 2080"/>
                <a:gd name="T51" fmla="*/ 878 h 1602"/>
                <a:gd name="T52" fmla="*/ 605 w 2080"/>
                <a:gd name="T53" fmla="*/ 828 h 1602"/>
                <a:gd name="T54" fmla="*/ 591 w 2080"/>
                <a:gd name="T55" fmla="*/ 796 h 1602"/>
                <a:gd name="T56" fmla="*/ 517 w 2080"/>
                <a:gd name="T57" fmla="*/ 771 h 1602"/>
                <a:gd name="T58" fmla="*/ 474 w 2080"/>
                <a:gd name="T59" fmla="*/ 822 h 1602"/>
                <a:gd name="T60" fmla="*/ 92 w 2080"/>
                <a:gd name="T61" fmla="*/ 714 h 1602"/>
                <a:gd name="T62" fmla="*/ 18 w 2080"/>
                <a:gd name="T63" fmla="*/ 521 h 1602"/>
                <a:gd name="T64" fmla="*/ 0 w 2080"/>
                <a:gd name="T65" fmla="*/ 453 h 1602"/>
                <a:gd name="T66" fmla="*/ 89 w 2080"/>
                <a:gd name="T67" fmla="*/ 331 h 1602"/>
                <a:gd name="T68" fmla="*/ 211 w 2080"/>
                <a:gd name="T69" fmla="*/ 320 h 1602"/>
                <a:gd name="T70" fmla="*/ 256 w 2080"/>
                <a:gd name="T71" fmla="*/ 351 h 1602"/>
                <a:gd name="T72" fmla="*/ 427 w 2080"/>
                <a:gd name="T73" fmla="*/ 382 h 1602"/>
                <a:gd name="T74" fmla="*/ 557 w 2080"/>
                <a:gd name="T75" fmla="*/ 246 h 1602"/>
                <a:gd name="T76" fmla="*/ 653 w 2080"/>
                <a:gd name="T77" fmla="*/ 269 h 1602"/>
                <a:gd name="T78" fmla="*/ 710 w 2080"/>
                <a:gd name="T79" fmla="*/ 144 h 1602"/>
                <a:gd name="T80" fmla="*/ 689 w 2080"/>
                <a:gd name="T81" fmla="*/ 50 h 1602"/>
                <a:gd name="T82" fmla="*/ 744 w 2080"/>
                <a:gd name="T83" fmla="*/ 0 h 1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080" h="1602">
                  <a:moveTo>
                    <a:pt x="744" y="0"/>
                  </a:moveTo>
                  <a:lnTo>
                    <a:pt x="749" y="39"/>
                  </a:lnTo>
                  <a:lnTo>
                    <a:pt x="789" y="79"/>
                  </a:lnTo>
                  <a:lnTo>
                    <a:pt x="829" y="204"/>
                  </a:lnTo>
                  <a:lnTo>
                    <a:pt x="977" y="337"/>
                  </a:lnTo>
                  <a:lnTo>
                    <a:pt x="1135" y="510"/>
                  </a:lnTo>
                  <a:lnTo>
                    <a:pt x="1277" y="624"/>
                  </a:lnTo>
                  <a:lnTo>
                    <a:pt x="1397" y="689"/>
                  </a:lnTo>
                  <a:lnTo>
                    <a:pt x="1470" y="695"/>
                  </a:lnTo>
                  <a:lnTo>
                    <a:pt x="1419" y="941"/>
                  </a:lnTo>
                  <a:lnTo>
                    <a:pt x="1590" y="1168"/>
                  </a:lnTo>
                  <a:lnTo>
                    <a:pt x="1941" y="1125"/>
                  </a:lnTo>
                  <a:lnTo>
                    <a:pt x="2004" y="1134"/>
                  </a:lnTo>
                  <a:lnTo>
                    <a:pt x="2057" y="1156"/>
                  </a:lnTo>
                  <a:lnTo>
                    <a:pt x="2080" y="1208"/>
                  </a:lnTo>
                  <a:lnTo>
                    <a:pt x="2075" y="1384"/>
                  </a:lnTo>
                  <a:lnTo>
                    <a:pt x="1144" y="1602"/>
                  </a:lnTo>
                  <a:lnTo>
                    <a:pt x="1305" y="1239"/>
                  </a:lnTo>
                  <a:lnTo>
                    <a:pt x="1263" y="1109"/>
                  </a:lnTo>
                  <a:lnTo>
                    <a:pt x="1317" y="1038"/>
                  </a:lnTo>
                  <a:lnTo>
                    <a:pt x="1314" y="1020"/>
                  </a:lnTo>
                  <a:lnTo>
                    <a:pt x="1223" y="935"/>
                  </a:lnTo>
                  <a:lnTo>
                    <a:pt x="1195" y="932"/>
                  </a:lnTo>
                  <a:lnTo>
                    <a:pt x="894" y="949"/>
                  </a:lnTo>
                  <a:lnTo>
                    <a:pt x="775" y="930"/>
                  </a:lnTo>
                  <a:lnTo>
                    <a:pt x="621" y="878"/>
                  </a:lnTo>
                  <a:lnTo>
                    <a:pt x="605" y="828"/>
                  </a:lnTo>
                  <a:lnTo>
                    <a:pt x="591" y="796"/>
                  </a:lnTo>
                  <a:lnTo>
                    <a:pt x="517" y="771"/>
                  </a:lnTo>
                  <a:lnTo>
                    <a:pt x="474" y="822"/>
                  </a:lnTo>
                  <a:lnTo>
                    <a:pt x="92" y="714"/>
                  </a:lnTo>
                  <a:lnTo>
                    <a:pt x="18" y="521"/>
                  </a:lnTo>
                  <a:lnTo>
                    <a:pt x="0" y="453"/>
                  </a:lnTo>
                  <a:lnTo>
                    <a:pt x="89" y="331"/>
                  </a:lnTo>
                  <a:lnTo>
                    <a:pt x="211" y="320"/>
                  </a:lnTo>
                  <a:lnTo>
                    <a:pt x="256" y="351"/>
                  </a:lnTo>
                  <a:lnTo>
                    <a:pt x="427" y="382"/>
                  </a:lnTo>
                  <a:lnTo>
                    <a:pt x="557" y="246"/>
                  </a:lnTo>
                  <a:lnTo>
                    <a:pt x="653" y="269"/>
                  </a:lnTo>
                  <a:lnTo>
                    <a:pt x="710" y="144"/>
                  </a:lnTo>
                  <a:lnTo>
                    <a:pt x="689" y="50"/>
                  </a:lnTo>
                  <a:lnTo>
                    <a:pt x="744" y="0"/>
                  </a:lnTo>
                  <a:close/>
                </a:path>
              </a:pathLst>
            </a:custGeom>
            <a:solidFill>
              <a:srgbClr val="964B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42" name="Freeform 74"/>
            <p:cNvSpPr>
              <a:spLocks noChangeAspect="1"/>
            </p:cNvSpPr>
            <p:nvPr/>
          </p:nvSpPr>
          <p:spPr bwMode="auto">
            <a:xfrm>
              <a:off x="4753" y="2179"/>
              <a:ext cx="251" cy="158"/>
            </a:xfrm>
            <a:custGeom>
              <a:avLst/>
              <a:gdLst>
                <a:gd name="T0" fmla="*/ 265 w 1393"/>
                <a:gd name="T1" fmla="*/ 635 h 875"/>
                <a:gd name="T2" fmla="*/ 208 w 1393"/>
                <a:gd name="T3" fmla="*/ 558 h 875"/>
                <a:gd name="T4" fmla="*/ 125 w 1393"/>
                <a:gd name="T5" fmla="*/ 514 h 875"/>
                <a:gd name="T6" fmla="*/ 58 w 1393"/>
                <a:gd name="T7" fmla="*/ 415 h 875"/>
                <a:gd name="T8" fmla="*/ 100 w 1393"/>
                <a:gd name="T9" fmla="*/ 274 h 875"/>
                <a:gd name="T10" fmla="*/ 0 w 1393"/>
                <a:gd name="T11" fmla="*/ 141 h 875"/>
                <a:gd name="T12" fmla="*/ 27 w 1393"/>
                <a:gd name="T13" fmla="*/ 109 h 875"/>
                <a:gd name="T14" fmla="*/ 43 w 1393"/>
                <a:gd name="T15" fmla="*/ 83 h 875"/>
                <a:gd name="T16" fmla="*/ 8 w 1393"/>
                <a:gd name="T17" fmla="*/ 40 h 875"/>
                <a:gd name="T18" fmla="*/ 27 w 1393"/>
                <a:gd name="T19" fmla="*/ 0 h 875"/>
                <a:gd name="T20" fmla="*/ 116 w 1393"/>
                <a:gd name="T21" fmla="*/ 97 h 875"/>
                <a:gd name="T22" fmla="*/ 337 w 1393"/>
                <a:gd name="T23" fmla="*/ 168 h 875"/>
                <a:gd name="T24" fmla="*/ 485 w 1393"/>
                <a:gd name="T25" fmla="*/ 88 h 875"/>
                <a:gd name="T26" fmla="*/ 553 w 1393"/>
                <a:gd name="T27" fmla="*/ 69 h 875"/>
                <a:gd name="T28" fmla="*/ 846 w 1393"/>
                <a:gd name="T29" fmla="*/ 288 h 875"/>
                <a:gd name="T30" fmla="*/ 892 w 1393"/>
                <a:gd name="T31" fmla="*/ 306 h 875"/>
                <a:gd name="T32" fmla="*/ 962 w 1393"/>
                <a:gd name="T33" fmla="*/ 368 h 875"/>
                <a:gd name="T34" fmla="*/ 1013 w 1393"/>
                <a:gd name="T35" fmla="*/ 435 h 875"/>
                <a:gd name="T36" fmla="*/ 1393 w 1393"/>
                <a:gd name="T37" fmla="*/ 438 h 875"/>
                <a:gd name="T38" fmla="*/ 1372 w 1393"/>
                <a:gd name="T39" fmla="*/ 479 h 875"/>
                <a:gd name="T40" fmla="*/ 1320 w 1393"/>
                <a:gd name="T41" fmla="*/ 517 h 875"/>
                <a:gd name="T42" fmla="*/ 1289 w 1393"/>
                <a:gd name="T43" fmla="*/ 555 h 875"/>
                <a:gd name="T44" fmla="*/ 1248 w 1393"/>
                <a:gd name="T45" fmla="*/ 683 h 875"/>
                <a:gd name="T46" fmla="*/ 1209 w 1393"/>
                <a:gd name="T47" fmla="*/ 707 h 875"/>
                <a:gd name="T48" fmla="*/ 1174 w 1393"/>
                <a:gd name="T49" fmla="*/ 766 h 875"/>
                <a:gd name="T50" fmla="*/ 1133 w 1393"/>
                <a:gd name="T51" fmla="*/ 813 h 875"/>
                <a:gd name="T52" fmla="*/ 1119 w 1393"/>
                <a:gd name="T53" fmla="*/ 875 h 875"/>
                <a:gd name="T54" fmla="*/ 618 w 1393"/>
                <a:gd name="T55" fmla="*/ 869 h 875"/>
                <a:gd name="T56" fmla="*/ 198 w 1393"/>
                <a:gd name="T57" fmla="*/ 869 h 875"/>
                <a:gd name="T58" fmla="*/ 179 w 1393"/>
                <a:gd name="T59" fmla="*/ 870 h 875"/>
                <a:gd name="T60" fmla="*/ 265 w 1393"/>
                <a:gd name="T61" fmla="*/ 659 h 875"/>
                <a:gd name="T62" fmla="*/ 265 w 1393"/>
                <a:gd name="T63" fmla="*/ 635 h 8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93" h="875">
                  <a:moveTo>
                    <a:pt x="265" y="635"/>
                  </a:moveTo>
                  <a:lnTo>
                    <a:pt x="208" y="558"/>
                  </a:lnTo>
                  <a:lnTo>
                    <a:pt x="125" y="514"/>
                  </a:lnTo>
                  <a:lnTo>
                    <a:pt x="58" y="415"/>
                  </a:lnTo>
                  <a:lnTo>
                    <a:pt x="100" y="274"/>
                  </a:lnTo>
                  <a:lnTo>
                    <a:pt x="0" y="141"/>
                  </a:lnTo>
                  <a:lnTo>
                    <a:pt x="27" y="109"/>
                  </a:lnTo>
                  <a:lnTo>
                    <a:pt x="43" y="83"/>
                  </a:lnTo>
                  <a:lnTo>
                    <a:pt x="8" y="40"/>
                  </a:lnTo>
                  <a:lnTo>
                    <a:pt x="27" y="0"/>
                  </a:lnTo>
                  <a:lnTo>
                    <a:pt x="116" y="97"/>
                  </a:lnTo>
                  <a:lnTo>
                    <a:pt x="337" y="168"/>
                  </a:lnTo>
                  <a:lnTo>
                    <a:pt x="485" y="88"/>
                  </a:lnTo>
                  <a:lnTo>
                    <a:pt x="553" y="69"/>
                  </a:lnTo>
                  <a:lnTo>
                    <a:pt x="846" y="288"/>
                  </a:lnTo>
                  <a:lnTo>
                    <a:pt x="892" y="306"/>
                  </a:lnTo>
                  <a:lnTo>
                    <a:pt x="962" y="368"/>
                  </a:lnTo>
                  <a:lnTo>
                    <a:pt x="1013" y="435"/>
                  </a:lnTo>
                  <a:lnTo>
                    <a:pt x="1393" y="438"/>
                  </a:lnTo>
                  <a:lnTo>
                    <a:pt x="1372" y="479"/>
                  </a:lnTo>
                  <a:lnTo>
                    <a:pt x="1320" y="517"/>
                  </a:lnTo>
                  <a:lnTo>
                    <a:pt x="1289" y="555"/>
                  </a:lnTo>
                  <a:lnTo>
                    <a:pt x="1248" y="683"/>
                  </a:lnTo>
                  <a:lnTo>
                    <a:pt x="1209" y="707"/>
                  </a:lnTo>
                  <a:lnTo>
                    <a:pt x="1174" y="766"/>
                  </a:lnTo>
                  <a:lnTo>
                    <a:pt x="1133" y="813"/>
                  </a:lnTo>
                  <a:lnTo>
                    <a:pt x="1119" y="875"/>
                  </a:lnTo>
                  <a:lnTo>
                    <a:pt x="618" y="869"/>
                  </a:lnTo>
                  <a:lnTo>
                    <a:pt x="198" y="869"/>
                  </a:lnTo>
                  <a:lnTo>
                    <a:pt x="179" y="870"/>
                  </a:lnTo>
                  <a:lnTo>
                    <a:pt x="265" y="659"/>
                  </a:lnTo>
                  <a:lnTo>
                    <a:pt x="265" y="635"/>
                  </a:lnTo>
                  <a:close/>
                </a:path>
              </a:pathLst>
            </a:custGeom>
            <a:solidFill>
              <a:srgbClr val="964B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43" name="Freeform 75"/>
            <p:cNvSpPr>
              <a:spLocks noChangeAspect="1"/>
            </p:cNvSpPr>
            <p:nvPr/>
          </p:nvSpPr>
          <p:spPr bwMode="auto">
            <a:xfrm>
              <a:off x="4435" y="1799"/>
              <a:ext cx="336" cy="540"/>
            </a:xfrm>
            <a:custGeom>
              <a:avLst/>
              <a:gdLst>
                <a:gd name="T0" fmla="*/ 0 w 1862"/>
                <a:gd name="T1" fmla="*/ 2694 h 2994"/>
                <a:gd name="T2" fmla="*/ 856 w 1862"/>
                <a:gd name="T3" fmla="*/ 2994 h 2994"/>
                <a:gd name="T4" fmla="*/ 1251 w 1862"/>
                <a:gd name="T5" fmla="*/ 2743 h 2994"/>
                <a:gd name="T6" fmla="*/ 1434 w 1862"/>
                <a:gd name="T7" fmla="*/ 2675 h 2994"/>
                <a:gd name="T8" fmla="*/ 1465 w 1862"/>
                <a:gd name="T9" fmla="*/ 2490 h 2994"/>
                <a:gd name="T10" fmla="*/ 1559 w 1862"/>
                <a:gd name="T11" fmla="*/ 2426 h 2994"/>
                <a:gd name="T12" fmla="*/ 1792 w 1862"/>
                <a:gd name="T13" fmla="*/ 2214 h 2994"/>
                <a:gd name="T14" fmla="*/ 1745 w 1862"/>
                <a:gd name="T15" fmla="*/ 2145 h 2994"/>
                <a:gd name="T16" fmla="*/ 1861 w 1862"/>
                <a:gd name="T17" fmla="*/ 1723 h 2994"/>
                <a:gd name="T18" fmla="*/ 1687 w 1862"/>
                <a:gd name="T19" fmla="*/ 1214 h 2994"/>
                <a:gd name="T20" fmla="*/ 1542 w 1862"/>
                <a:gd name="T21" fmla="*/ 1143 h 2994"/>
                <a:gd name="T22" fmla="*/ 1368 w 1862"/>
                <a:gd name="T23" fmla="*/ 1109 h 2994"/>
                <a:gd name="T24" fmla="*/ 1147 w 1862"/>
                <a:gd name="T25" fmla="*/ 1131 h 2994"/>
                <a:gd name="T26" fmla="*/ 1024 w 1862"/>
                <a:gd name="T27" fmla="*/ 1004 h 2994"/>
                <a:gd name="T28" fmla="*/ 1451 w 1862"/>
                <a:gd name="T29" fmla="*/ 571 h 2994"/>
                <a:gd name="T30" fmla="*/ 1521 w 1862"/>
                <a:gd name="T31" fmla="*/ 542 h 2994"/>
                <a:gd name="T32" fmla="*/ 1568 w 1862"/>
                <a:gd name="T33" fmla="*/ 566 h 2994"/>
                <a:gd name="T34" fmla="*/ 1814 w 1862"/>
                <a:gd name="T35" fmla="*/ 247 h 2994"/>
                <a:gd name="T36" fmla="*/ 1477 w 1862"/>
                <a:gd name="T37" fmla="*/ 30 h 2994"/>
                <a:gd name="T38" fmla="*/ 1376 w 1862"/>
                <a:gd name="T39" fmla="*/ 0 h 2994"/>
                <a:gd name="T40" fmla="*/ 1295 w 1862"/>
                <a:gd name="T41" fmla="*/ 73 h 2994"/>
                <a:gd name="T42" fmla="*/ 1338 w 1862"/>
                <a:gd name="T43" fmla="*/ 243 h 2994"/>
                <a:gd name="T44" fmla="*/ 1070 w 1862"/>
                <a:gd name="T45" fmla="*/ 476 h 2994"/>
                <a:gd name="T46" fmla="*/ 991 w 1862"/>
                <a:gd name="T47" fmla="*/ 476 h 2994"/>
                <a:gd name="T48" fmla="*/ 813 w 1862"/>
                <a:gd name="T49" fmla="*/ 561 h 2994"/>
                <a:gd name="T50" fmla="*/ 844 w 1862"/>
                <a:gd name="T51" fmla="*/ 740 h 2994"/>
                <a:gd name="T52" fmla="*/ 690 w 1862"/>
                <a:gd name="T53" fmla="*/ 827 h 2994"/>
                <a:gd name="T54" fmla="*/ 650 w 1862"/>
                <a:gd name="T55" fmla="*/ 957 h 2994"/>
                <a:gd name="T56" fmla="*/ 463 w 1862"/>
                <a:gd name="T57" fmla="*/ 1106 h 2994"/>
                <a:gd name="T58" fmla="*/ 365 w 1862"/>
                <a:gd name="T59" fmla="*/ 1168 h 2994"/>
                <a:gd name="T60" fmla="*/ 497 w 1862"/>
                <a:gd name="T61" fmla="*/ 1333 h 2994"/>
                <a:gd name="T62" fmla="*/ 611 w 1862"/>
                <a:gd name="T63" fmla="*/ 1183 h 2994"/>
                <a:gd name="T64" fmla="*/ 1116 w 1862"/>
                <a:gd name="T65" fmla="*/ 1201 h 2994"/>
                <a:gd name="T66" fmla="*/ 1158 w 1862"/>
                <a:gd name="T67" fmla="*/ 1372 h 2994"/>
                <a:gd name="T68" fmla="*/ 929 w 1862"/>
                <a:gd name="T69" fmla="*/ 1634 h 2994"/>
                <a:gd name="T70" fmla="*/ 921 w 1862"/>
                <a:gd name="T71" fmla="*/ 1752 h 2994"/>
                <a:gd name="T72" fmla="*/ 510 w 1862"/>
                <a:gd name="T73" fmla="*/ 1802 h 2994"/>
                <a:gd name="T74" fmla="*/ 534 w 1862"/>
                <a:gd name="T75" fmla="*/ 1954 h 2994"/>
                <a:gd name="T76" fmla="*/ 552 w 1862"/>
                <a:gd name="T77" fmla="*/ 2055 h 2994"/>
                <a:gd name="T78" fmla="*/ 258 w 1862"/>
                <a:gd name="T79" fmla="*/ 2327 h 2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62" h="2994">
                  <a:moveTo>
                    <a:pt x="258" y="2327"/>
                  </a:moveTo>
                  <a:lnTo>
                    <a:pt x="0" y="2694"/>
                  </a:lnTo>
                  <a:lnTo>
                    <a:pt x="603" y="2770"/>
                  </a:lnTo>
                  <a:lnTo>
                    <a:pt x="856" y="2994"/>
                  </a:lnTo>
                  <a:lnTo>
                    <a:pt x="1119" y="2838"/>
                  </a:lnTo>
                  <a:lnTo>
                    <a:pt x="1251" y="2743"/>
                  </a:lnTo>
                  <a:lnTo>
                    <a:pt x="1394" y="2694"/>
                  </a:lnTo>
                  <a:lnTo>
                    <a:pt x="1434" y="2675"/>
                  </a:lnTo>
                  <a:lnTo>
                    <a:pt x="1414" y="2625"/>
                  </a:lnTo>
                  <a:lnTo>
                    <a:pt x="1465" y="2490"/>
                  </a:lnTo>
                  <a:lnTo>
                    <a:pt x="1503" y="2444"/>
                  </a:lnTo>
                  <a:lnTo>
                    <a:pt x="1559" y="2426"/>
                  </a:lnTo>
                  <a:lnTo>
                    <a:pt x="1763" y="2247"/>
                  </a:lnTo>
                  <a:lnTo>
                    <a:pt x="1792" y="2214"/>
                  </a:lnTo>
                  <a:lnTo>
                    <a:pt x="1762" y="2180"/>
                  </a:lnTo>
                  <a:lnTo>
                    <a:pt x="1745" y="2145"/>
                  </a:lnTo>
                  <a:lnTo>
                    <a:pt x="1756" y="2012"/>
                  </a:lnTo>
                  <a:lnTo>
                    <a:pt x="1861" y="1723"/>
                  </a:lnTo>
                  <a:lnTo>
                    <a:pt x="1862" y="1502"/>
                  </a:lnTo>
                  <a:lnTo>
                    <a:pt x="1687" y="1214"/>
                  </a:lnTo>
                  <a:lnTo>
                    <a:pt x="1636" y="1209"/>
                  </a:lnTo>
                  <a:lnTo>
                    <a:pt x="1542" y="1143"/>
                  </a:lnTo>
                  <a:lnTo>
                    <a:pt x="1453" y="1142"/>
                  </a:lnTo>
                  <a:lnTo>
                    <a:pt x="1368" y="1109"/>
                  </a:lnTo>
                  <a:lnTo>
                    <a:pt x="1170" y="1144"/>
                  </a:lnTo>
                  <a:lnTo>
                    <a:pt x="1147" y="1131"/>
                  </a:lnTo>
                  <a:lnTo>
                    <a:pt x="1127" y="1068"/>
                  </a:lnTo>
                  <a:lnTo>
                    <a:pt x="1024" y="1004"/>
                  </a:lnTo>
                  <a:lnTo>
                    <a:pt x="1370" y="663"/>
                  </a:lnTo>
                  <a:lnTo>
                    <a:pt x="1451" y="571"/>
                  </a:lnTo>
                  <a:lnTo>
                    <a:pt x="1473" y="542"/>
                  </a:lnTo>
                  <a:lnTo>
                    <a:pt x="1521" y="542"/>
                  </a:lnTo>
                  <a:lnTo>
                    <a:pt x="1543" y="559"/>
                  </a:lnTo>
                  <a:lnTo>
                    <a:pt x="1568" y="566"/>
                  </a:lnTo>
                  <a:lnTo>
                    <a:pt x="1845" y="275"/>
                  </a:lnTo>
                  <a:lnTo>
                    <a:pt x="1814" y="247"/>
                  </a:lnTo>
                  <a:lnTo>
                    <a:pt x="1623" y="134"/>
                  </a:lnTo>
                  <a:lnTo>
                    <a:pt x="1477" y="30"/>
                  </a:lnTo>
                  <a:lnTo>
                    <a:pt x="1436" y="30"/>
                  </a:lnTo>
                  <a:lnTo>
                    <a:pt x="1376" y="0"/>
                  </a:lnTo>
                  <a:lnTo>
                    <a:pt x="1302" y="32"/>
                  </a:lnTo>
                  <a:lnTo>
                    <a:pt x="1295" y="73"/>
                  </a:lnTo>
                  <a:lnTo>
                    <a:pt x="1354" y="109"/>
                  </a:lnTo>
                  <a:lnTo>
                    <a:pt x="1338" y="243"/>
                  </a:lnTo>
                  <a:lnTo>
                    <a:pt x="1285" y="247"/>
                  </a:lnTo>
                  <a:lnTo>
                    <a:pt x="1070" y="476"/>
                  </a:lnTo>
                  <a:lnTo>
                    <a:pt x="1008" y="465"/>
                  </a:lnTo>
                  <a:lnTo>
                    <a:pt x="991" y="476"/>
                  </a:lnTo>
                  <a:lnTo>
                    <a:pt x="906" y="469"/>
                  </a:lnTo>
                  <a:lnTo>
                    <a:pt x="813" y="561"/>
                  </a:lnTo>
                  <a:lnTo>
                    <a:pt x="800" y="650"/>
                  </a:lnTo>
                  <a:lnTo>
                    <a:pt x="844" y="740"/>
                  </a:lnTo>
                  <a:lnTo>
                    <a:pt x="771" y="825"/>
                  </a:lnTo>
                  <a:lnTo>
                    <a:pt x="690" y="827"/>
                  </a:lnTo>
                  <a:lnTo>
                    <a:pt x="648" y="863"/>
                  </a:lnTo>
                  <a:lnTo>
                    <a:pt x="650" y="957"/>
                  </a:lnTo>
                  <a:lnTo>
                    <a:pt x="547" y="1059"/>
                  </a:lnTo>
                  <a:lnTo>
                    <a:pt x="463" y="1106"/>
                  </a:lnTo>
                  <a:lnTo>
                    <a:pt x="409" y="1104"/>
                  </a:lnTo>
                  <a:lnTo>
                    <a:pt x="365" y="1168"/>
                  </a:lnTo>
                  <a:lnTo>
                    <a:pt x="459" y="1350"/>
                  </a:lnTo>
                  <a:lnTo>
                    <a:pt x="497" y="1333"/>
                  </a:lnTo>
                  <a:lnTo>
                    <a:pt x="476" y="1285"/>
                  </a:lnTo>
                  <a:lnTo>
                    <a:pt x="611" y="1183"/>
                  </a:lnTo>
                  <a:lnTo>
                    <a:pt x="857" y="1240"/>
                  </a:lnTo>
                  <a:lnTo>
                    <a:pt x="1116" y="1201"/>
                  </a:lnTo>
                  <a:lnTo>
                    <a:pt x="1207" y="1413"/>
                  </a:lnTo>
                  <a:lnTo>
                    <a:pt x="1158" y="1372"/>
                  </a:lnTo>
                  <a:lnTo>
                    <a:pt x="912" y="1451"/>
                  </a:lnTo>
                  <a:lnTo>
                    <a:pt x="929" y="1634"/>
                  </a:lnTo>
                  <a:lnTo>
                    <a:pt x="973" y="1691"/>
                  </a:lnTo>
                  <a:lnTo>
                    <a:pt x="921" y="1752"/>
                  </a:lnTo>
                  <a:lnTo>
                    <a:pt x="940" y="1863"/>
                  </a:lnTo>
                  <a:lnTo>
                    <a:pt x="510" y="1802"/>
                  </a:lnTo>
                  <a:lnTo>
                    <a:pt x="494" y="1835"/>
                  </a:lnTo>
                  <a:lnTo>
                    <a:pt x="534" y="1954"/>
                  </a:lnTo>
                  <a:lnTo>
                    <a:pt x="525" y="2018"/>
                  </a:lnTo>
                  <a:lnTo>
                    <a:pt x="552" y="2055"/>
                  </a:lnTo>
                  <a:lnTo>
                    <a:pt x="312" y="2317"/>
                  </a:lnTo>
                  <a:lnTo>
                    <a:pt x="258" y="2327"/>
                  </a:lnTo>
                  <a:close/>
                </a:path>
              </a:pathLst>
            </a:custGeom>
            <a:solidFill>
              <a:srgbClr val="964B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186444" name="Group 76"/>
          <p:cNvGrpSpPr>
            <a:grpSpLocks/>
          </p:cNvGrpSpPr>
          <p:nvPr/>
        </p:nvGrpSpPr>
        <p:grpSpPr bwMode="auto">
          <a:xfrm>
            <a:off x="5368925" y="4635500"/>
            <a:ext cx="1898650" cy="1193800"/>
            <a:chOff x="3382" y="2920"/>
            <a:chExt cx="1196" cy="752"/>
          </a:xfrm>
        </p:grpSpPr>
        <p:sp>
          <p:nvSpPr>
            <p:cNvPr id="186445" name="Freeform 77"/>
            <p:cNvSpPr>
              <a:spLocks noChangeAspect="1"/>
            </p:cNvSpPr>
            <p:nvPr/>
          </p:nvSpPr>
          <p:spPr bwMode="auto">
            <a:xfrm>
              <a:off x="3765" y="3009"/>
              <a:ext cx="181" cy="134"/>
            </a:xfrm>
            <a:custGeom>
              <a:avLst/>
              <a:gdLst>
                <a:gd name="T0" fmla="*/ 571 w 1002"/>
                <a:gd name="T1" fmla="*/ 0 h 742"/>
                <a:gd name="T2" fmla="*/ 595 w 1002"/>
                <a:gd name="T3" fmla="*/ 38 h 742"/>
                <a:gd name="T4" fmla="*/ 577 w 1002"/>
                <a:gd name="T5" fmla="*/ 76 h 742"/>
                <a:gd name="T6" fmla="*/ 559 w 1002"/>
                <a:gd name="T7" fmla="*/ 76 h 742"/>
                <a:gd name="T8" fmla="*/ 563 w 1002"/>
                <a:gd name="T9" fmla="*/ 120 h 742"/>
                <a:gd name="T10" fmla="*/ 586 w 1002"/>
                <a:gd name="T11" fmla="*/ 144 h 742"/>
                <a:gd name="T12" fmla="*/ 647 w 1002"/>
                <a:gd name="T13" fmla="*/ 123 h 742"/>
                <a:gd name="T14" fmla="*/ 687 w 1002"/>
                <a:gd name="T15" fmla="*/ 151 h 742"/>
                <a:gd name="T16" fmla="*/ 723 w 1002"/>
                <a:gd name="T17" fmla="*/ 128 h 742"/>
                <a:gd name="T18" fmla="*/ 797 w 1002"/>
                <a:gd name="T19" fmla="*/ 145 h 742"/>
                <a:gd name="T20" fmla="*/ 819 w 1002"/>
                <a:gd name="T21" fmla="*/ 174 h 742"/>
                <a:gd name="T22" fmla="*/ 874 w 1002"/>
                <a:gd name="T23" fmla="*/ 437 h 742"/>
                <a:gd name="T24" fmla="*/ 982 w 1002"/>
                <a:gd name="T25" fmla="*/ 440 h 742"/>
                <a:gd name="T26" fmla="*/ 1002 w 1002"/>
                <a:gd name="T27" fmla="*/ 502 h 742"/>
                <a:gd name="T28" fmla="*/ 965 w 1002"/>
                <a:gd name="T29" fmla="*/ 612 h 742"/>
                <a:gd name="T30" fmla="*/ 856 w 1002"/>
                <a:gd name="T31" fmla="*/ 643 h 742"/>
                <a:gd name="T32" fmla="*/ 838 w 1002"/>
                <a:gd name="T33" fmla="*/ 637 h 742"/>
                <a:gd name="T34" fmla="*/ 833 w 1002"/>
                <a:gd name="T35" fmla="*/ 614 h 742"/>
                <a:gd name="T36" fmla="*/ 803 w 1002"/>
                <a:gd name="T37" fmla="*/ 623 h 742"/>
                <a:gd name="T38" fmla="*/ 832 w 1002"/>
                <a:gd name="T39" fmla="*/ 725 h 742"/>
                <a:gd name="T40" fmla="*/ 726 w 1002"/>
                <a:gd name="T41" fmla="*/ 742 h 742"/>
                <a:gd name="T42" fmla="*/ 680 w 1002"/>
                <a:gd name="T43" fmla="*/ 614 h 742"/>
                <a:gd name="T44" fmla="*/ 615 w 1002"/>
                <a:gd name="T45" fmla="*/ 599 h 742"/>
                <a:gd name="T46" fmla="*/ 577 w 1002"/>
                <a:gd name="T47" fmla="*/ 622 h 742"/>
                <a:gd name="T48" fmla="*/ 549 w 1002"/>
                <a:gd name="T49" fmla="*/ 667 h 742"/>
                <a:gd name="T50" fmla="*/ 401 w 1002"/>
                <a:gd name="T51" fmla="*/ 660 h 742"/>
                <a:gd name="T52" fmla="*/ 117 w 1002"/>
                <a:gd name="T53" fmla="*/ 734 h 742"/>
                <a:gd name="T54" fmla="*/ 66 w 1002"/>
                <a:gd name="T55" fmla="*/ 609 h 742"/>
                <a:gd name="T56" fmla="*/ 0 w 1002"/>
                <a:gd name="T57" fmla="*/ 534 h 742"/>
                <a:gd name="T58" fmla="*/ 99 w 1002"/>
                <a:gd name="T59" fmla="*/ 440 h 742"/>
                <a:gd name="T60" fmla="*/ 242 w 1002"/>
                <a:gd name="T61" fmla="*/ 326 h 742"/>
                <a:gd name="T62" fmla="*/ 237 w 1002"/>
                <a:gd name="T63" fmla="*/ 305 h 742"/>
                <a:gd name="T64" fmla="*/ 295 w 1002"/>
                <a:gd name="T65" fmla="*/ 297 h 742"/>
                <a:gd name="T66" fmla="*/ 368 w 1002"/>
                <a:gd name="T67" fmla="*/ 224 h 742"/>
                <a:gd name="T68" fmla="*/ 392 w 1002"/>
                <a:gd name="T69" fmla="*/ 220 h 742"/>
                <a:gd name="T70" fmla="*/ 448 w 1002"/>
                <a:gd name="T71" fmla="*/ 198 h 742"/>
                <a:gd name="T72" fmla="*/ 442 w 1002"/>
                <a:gd name="T73" fmla="*/ 111 h 742"/>
                <a:gd name="T74" fmla="*/ 467 w 1002"/>
                <a:gd name="T75" fmla="*/ 83 h 742"/>
                <a:gd name="T76" fmla="*/ 571 w 1002"/>
                <a:gd name="T77" fmla="*/ 0 h 7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02" h="742">
                  <a:moveTo>
                    <a:pt x="571" y="0"/>
                  </a:moveTo>
                  <a:lnTo>
                    <a:pt x="595" y="38"/>
                  </a:lnTo>
                  <a:lnTo>
                    <a:pt x="577" y="76"/>
                  </a:lnTo>
                  <a:lnTo>
                    <a:pt x="559" y="76"/>
                  </a:lnTo>
                  <a:lnTo>
                    <a:pt x="563" y="120"/>
                  </a:lnTo>
                  <a:lnTo>
                    <a:pt x="586" y="144"/>
                  </a:lnTo>
                  <a:lnTo>
                    <a:pt x="647" y="123"/>
                  </a:lnTo>
                  <a:lnTo>
                    <a:pt x="687" y="151"/>
                  </a:lnTo>
                  <a:lnTo>
                    <a:pt x="723" y="128"/>
                  </a:lnTo>
                  <a:lnTo>
                    <a:pt x="797" y="145"/>
                  </a:lnTo>
                  <a:lnTo>
                    <a:pt x="819" y="174"/>
                  </a:lnTo>
                  <a:lnTo>
                    <a:pt x="874" y="437"/>
                  </a:lnTo>
                  <a:lnTo>
                    <a:pt x="982" y="440"/>
                  </a:lnTo>
                  <a:lnTo>
                    <a:pt x="1002" y="502"/>
                  </a:lnTo>
                  <a:lnTo>
                    <a:pt x="965" y="612"/>
                  </a:lnTo>
                  <a:lnTo>
                    <a:pt x="856" y="643"/>
                  </a:lnTo>
                  <a:lnTo>
                    <a:pt x="838" y="637"/>
                  </a:lnTo>
                  <a:lnTo>
                    <a:pt x="833" y="614"/>
                  </a:lnTo>
                  <a:lnTo>
                    <a:pt x="803" y="623"/>
                  </a:lnTo>
                  <a:lnTo>
                    <a:pt x="832" y="725"/>
                  </a:lnTo>
                  <a:lnTo>
                    <a:pt x="726" y="742"/>
                  </a:lnTo>
                  <a:lnTo>
                    <a:pt x="680" y="614"/>
                  </a:lnTo>
                  <a:lnTo>
                    <a:pt x="615" y="599"/>
                  </a:lnTo>
                  <a:lnTo>
                    <a:pt x="577" y="622"/>
                  </a:lnTo>
                  <a:lnTo>
                    <a:pt x="549" y="667"/>
                  </a:lnTo>
                  <a:lnTo>
                    <a:pt x="401" y="660"/>
                  </a:lnTo>
                  <a:lnTo>
                    <a:pt x="117" y="734"/>
                  </a:lnTo>
                  <a:lnTo>
                    <a:pt x="66" y="609"/>
                  </a:lnTo>
                  <a:lnTo>
                    <a:pt x="0" y="534"/>
                  </a:lnTo>
                  <a:lnTo>
                    <a:pt x="99" y="440"/>
                  </a:lnTo>
                  <a:lnTo>
                    <a:pt x="242" y="326"/>
                  </a:lnTo>
                  <a:lnTo>
                    <a:pt x="237" y="305"/>
                  </a:lnTo>
                  <a:lnTo>
                    <a:pt x="295" y="297"/>
                  </a:lnTo>
                  <a:lnTo>
                    <a:pt x="368" y="224"/>
                  </a:lnTo>
                  <a:lnTo>
                    <a:pt x="392" y="220"/>
                  </a:lnTo>
                  <a:lnTo>
                    <a:pt x="448" y="198"/>
                  </a:lnTo>
                  <a:lnTo>
                    <a:pt x="442" y="111"/>
                  </a:lnTo>
                  <a:lnTo>
                    <a:pt x="467" y="83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46" name="Freeform 78"/>
            <p:cNvSpPr>
              <a:spLocks noChangeAspect="1"/>
            </p:cNvSpPr>
            <p:nvPr/>
          </p:nvSpPr>
          <p:spPr bwMode="auto">
            <a:xfrm>
              <a:off x="3623" y="3052"/>
              <a:ext cx="185" cy="103"/>
            </a:xfrm>
            <a:custGeom>
              <a:avLst/>
              <a:gdLst>
                <a:gd name="T0" fmla="*/ 469 w 1029"/>
                <a:gd name="T1" fmla="*/ 28 h 571"/>
                <a:gd name="T2" fmla="*/ 471 w 1029"/>
                <a:gd name="T3" fmla="*/ 68 h 571"/>
                <a:gd name="T4" fmla="*/ 483 w 1029"/>
                <a:gd name="T5" fmla="*/ 99 h 571"/>
                <a:gd name="T6" fmla="*/ 245 w 1029"/>
                <a:gd name="T7" fmla="*/ 335 h 571"/>
                <a:gd name="T8" fmla="*/ 263 w 1029"/>
                <a:gd name="T9" fmla="*/ 374 h 571"/>
                <a:gd name="T10" fmla="*/ 208 w 1029"/>
                <a:gd name="T11" fmla="*/ 395 h 571"/>
                <a:gd name="T12" fmla="*/ 138 w 1029"/>
                <a:gd name="T13" fmla="*/ 444 h 571"/>
                <a:gd name="T14" fmla="*/ 80 w 1029"/>
                <a:gd name="T15" fmla="*/ 482 h 571"/>
                <a:gd name="T16" fmla="*/ 2 w 1029"/>
                <a:gd name="T17" fmla="*/ 472 h 571"/>
                <a:gd name="T18" fmla="*/ 0 w 1029"/>
                <a:gd name="T19" fmla="*/ 485 h 571"/>
                <a:gd name="T20" fmla="*/ 13 w 1029"/>
                <a:gd name="T21" fmla="*/ 514 h 571"/>
                <a:gd name="T22" fmla="*/ 214 w 1029"/>
                <a:gd name="T23" fmla="*/ 571 h 571"/>
                <a:gd name="T24" fmla="*/ 267 w 1029"/>
                <a:gd name="T25" fmla="*/ 571 h 571"/>
                <a:gd name="T26" fmla="*/ 284 w 1029"/>
                <a:gd name="T27" fmla="*/ 524 h 571"/>
                <a:gd name="T28" fmla="*/ 277 w 1029"/>
                <a:gd name="T29" fmla="*/ 509 h 571"/>
                <a:gd name="T30" fmla="*/ 403 w 1029"/>
                <a:gd name="T31" fmla="*/ 437 h 571"/>
                <a:gd name="T32" fmla="*/ 590 w 1029"/>
                <a:gd name="T33" fmla="*/ 427 h 571"/>
                <a:gd name="T34" fmla="*/ 789 w 1029"/>
                <a:gd name="T35" fmla="*/ 297 h 571"/>
                <a:gd name="T36" fmla="*/ 888 w 1029"/>
                <a:gd name="T37" fmla="*/ 204 h 571"/>
                <a:gd name="T38" fmla="*/ 1029 w 1029"/>
                <a:gd name="T39" fmla="*/ 92 h 571"/>
                <a:gd name="T40" fmla="*/ 1022 w 1029"/>
                <a:gd name="T41" fmla="*/ 44 h 571"/>
                <a:gd name="T42" fmla="*/ 989 w 1029"/>
                <a:gd name="T43" fmla="*/ 10 h 571"/>
                <a:gd name="T44" fmla="*/ 922 w 1029"/>
                <a:gd name="T45" fmla="*/ 35 h 571"/>
                <a:gd name="T46" fmla="*/ 897 w 1029"/>
                <a:gd name="T47" fmla="*/ 17 h 571"/>
                <a:gd name="T48" fmla="*/ 871 w 1029"/>
                <a:gd name="T49" fmla="*/ 0 h 571"/>
                <a:gd name="T50" fmla="*/ 791 w 1029"/>
                <a:gd name="T51" fmla="*/ 62 h 571"/>
                <a:gd name="T52" fmla="*/ 764 w 1029"/>
                <a:gd name="T53" fmla="*/ 56 h 571"/>
                <a:gd name="T54" fmla="*/ 679 w 1029"/>
                <a:gd name="T55" fmla="*/ 130 h 571"/>
                <a:gd name="T56" fmla="*/ 549 w 1029"/>
                <a:gd name="T57" fmla="*/ 42 h 571"/>
                <a:gd name="T58" fmla="*/ 549 w 1029"/>
                <a:gd name="T59" fmla="*/ 4 h 571"/>
                <a:gd name="T60" fmla="*/ 534 w 1029"/>
                <a:gd name="T61" fmla="*/ 0 h 571"/>
                <a:gd name="T62" fmla="*/ 496 w 1029"/>
                <a:gd name="T63" fmla="*/ 39 h 571"/>
                <a:gd name="T64" fmla="*/ 469 w 1029"/>
                <a:gd name="T65" fmla="*/ 28 h 5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29" h="571">
                  <a:moveTo>
                    <a:pt x="469" y="28"/>
                  </a:moveTo>
                  <a:lnTo>
                    <a:pt x="471" y="68"/>
                  </a:lnTo>
                  <a:lnTo>
                    <a:pt x="483" y="99"/>
                  </a:lnTo>
                  <a:lnTo>
                    <a:pt x="245" y="335"/>
                  </a:lnTo>
                  <a:lnTo>
                    <a:pt x="263" y="374"/>
                  </a:lnTo>
                  <a:lnTo>
                    <a:pt x="208" y="395"/>
                  </a:lnTo>
                  <a:lnTo>
                    <a:pt x="138" y="444"/>
                  </a:lnTo>
                  <a:lnTo>
                    <a:pt x="80" y="482"/>
                  </a:lnTo>
                  <a:lnTo>
                    <a:pt x="2" y="472"/>
                  </a:lnTo>
                  <a:lnTo>
                    <a:pt x="0" y="485"/>
                  </a:lnTo>
                  <a:lnTo>
                    <a:pt x="13" y="514"/>
                  </a:lnTo>
                  <a:lnTo>
                    <a:pt x="214" y="571"/>
                  </a:lnTo>
                  <a:lnTo>
                    <a:pt x="267" y="571"/>
                  </a:lnTo>
                  <a:lnTo>
                    <a:pt x="284" y="524"/>
                  </a:lnTo>
                  <a:lnTo>
                    <a:pt x="277" y="509"/>
                  </a:lnTo>
                  <a:lnTo>
                    <a:pt x="403" y="437"/>
                  </a:lnTo>
                  <a:lnTo>
                    <a:pt x="590" y="427"/>
                  </a:lnTo>
                  <a:lnTo>
                    <a:pt x="789" y="297"/>
                  </a:lnTo>
                  <a:lnTo>
                    <a:pt x="888" y="204"/>
                  </a:lnTo>
                  <a:lnTo>
                    <a:pt x="1029" y="92"/>
                  </a:lnTo>
                  <a:lnTo>
                    <a:pt x="1022" y="44"/>
                  </a:lnTo>
                  <a:lnTo>
                    <a:pt x="989" y="10"/>
                  </a:lnTo>
                  <a:lnTo>
                    <a:pt x="922" y="35"/>
                  </a:lnTo>
                  <a:lnTo>
                    <a:pt x="897" y="17"/>
                  </a:lnTo>
                  <a:lnTo>
                    <a:pt x="871" y="0"/>
                  </a:lnTo>
                  <a:lnTo>
                    <a:pt x="791" y="62"/>
                  </a:lnTo>
                  <a:lnTo>
                    <a:pt x="764" y="56"/>
                  </a:lnTo>
                  <a:lnTo>
                    <a:pt x="679" y="130"/>
                  </a:lnTo>
                  <a:lnTo>
                    <a:pt x="549" y="42"/>
                  </a:lnTo>
                  <a:lnTo>
                    <a:pt x="549" y="4"/>
                  </a:lnTo>
                  <a:lnTo>
                    <a:pt x="534" y="0"/>
                  </a:lnTo>
                  <a:lnTo>
                    <a:pt x="496" y="39"/>
                  </a:lnTo>
                  <a:lnTo>
                    <a:pt x="469" y="28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47" name="Freeform 79"/>
            <p:cNvSpPr>
              <a:spLocks noChangeAspect="1"/>
            </p:cNvSpPr>
            <p:nvPr/>
          </p:nvSpPr>
          <p:spPr bwMode="auto">
            <a:xfrm>
              <a:off x="4128" y="2920"/>
              <a:ext cx="222" cy="155"/>
            </a:xfrm>
            <a:custGeom>
              <a:avLst/>
              <a:gdLst>
                <a:gd name="T0" fmla="*/ 547 w 1232"/>
                <a:gd name="T1" fmla="*/ 833 h 862"/>
                <a:gd name="T2" fmla="*/ 531 w 1232"/>
                <a:gd name="T3" fmla="*/ 786 h 862"/>
                <a:gd name="T4" fmla="*/ 495 w 1232"/>
                <a:gd name="T5" fmla="*/ 727 h 862"/>
                <a:gd name="T6" fmla="*/ 465 w 1232"/>
                <a:gd name="T7" fmla="*/ 729 h 862"/>
                <a:gd name="T8" fmla="*/ 421 w 1232"/>
                <a:gd name="T9" fmla="*/ 723 h 862"/>
                <a:gd name="T10" fmla="*/ 402 w 1232"/>
                <a:gd name="T11" fmla="*/ 664 h 862"/>
                <a:gd name="T12" fmla="*/ 373 w 1232"/>
                <a:gd name="T13" fmla="*/ 615 h 862"/>
                <a:gd name="T14" fmla="*/ 383 w 1232"/>
                <a:gd name="T15" fmla="*/ 605 h 862"/>
                <a:gd name="T16" fmla="*/ 397 w 1232"/>
                <a:gd name="T17" fmla="*/ 577 h 862"/>
                <a:gd name="T18" fmla="*/ 380 w 1232"/>
                <a:gd name="T19" fmla="*/ 548 h 862"/>
                <a:gd name="T20" fmla="*/ 295 w 1232"/>
                <a:gd name="T21" fmla="*/ 531 h 862"/>
                <a:gd name="T22" fmla="*/ 208 w 1232"/>
                <a:gd name="T23" fmla="*/ 449 h 862"/>
                <a:gd name="T24" fmla="*/ 177 w 1232"/>
                <a:gd name="T25" fmla="*/ 453 h 862"/>
                <a:gd name="T26" fmla="*/ 0 w 1232"/>
                <a:gd name="T27" fmla="*/ 376 h 862"/>
                <a:gd name="T28" fmla="*/ 2 w 1232"/>
                <a:gd name="T29" fmla="*/ 274 h 862"/>
                <a:gd name="T30" fmla="*/ 196 w 1232"/>
                <a:gd name="T31" fmla="*/ 260 h 862"/>
                <a:gd name="T32" fmla="*/ 223 w 1232"/>
                <a:gd name="T33" fmla="*/ 225 h 862"/>
                <a:gd name="T34" fmla="*/ 219 w 1232"/>
                <a:gd name="T35" fmla="*/ 149 h 862"/>
                <a:gd name="T36" fmla="*/ 292 w 1232"/>
                <a:gd name="T37" fmla="*/ 128 h 862"/>
                <a:gd name="T38" fmla="*/ 292 w 1232"/>
                <a:gd name="T39" fmla="*/ 63 h 862"/>
                <a:gd name="T40" fmla="*/ 383 w 1232"/>
                <a:gd name="T41" fmla="*/ 22 h 862"/>
                <a:gd name="T42" fmla="*/ 481 w 1232"/>
                <a:gd name="T43" fmla="*/ 0 h 862"/>
                <a:gd name="T44" fmla="*/ 498 w 1232"/>
                <a:gd name="T45" fmla="*/ 35 h 862"/>
                <a:gd name="T46" fmla="*/ 538 w 1232"/>
                <a:gd name="T47" fmla="*/ 56 h 862"/>
                <a:gd name="T48" fmla="*/ 642 w 1232"/>
                <a:gd name="T49" fmla="*/ 57 h 862"/>
                <a:gd name="T50" fmla="*/ 680 w 1232"/>
                <a:gd name="T51" fmla="*/ 22 h 862"/>
                <a:gd name="T52" fmla="*/ 727 w 1232"/>
                <a:gd name="T53" fmla="*/ 19 h 862"/>
                <a:gd name="T54" fmla="*/ 992 w 1232"/>
                <a:gd name="T55" fmla="*/ 185 h 862"/>
                <a:gd name="T56" fmla="*/ 1232 w 1232"/>
                <a:gd name="T57" fmla="*/ 410 h 862"/>
                <a:gd name="T58" fmla="*/ 1210 w 1232"/>
                <a:gd name="T59" fmla="*/ 531 h 862"/>
                <a:gd name="T60" fmla="*/ 1128 w 1232"/>
                <a:gd name="T61" fmla="*/ 628 h 862"/>
                <a:gd name="T62" fmla="*/ 1125 w 1232"/>
                <a:gd name="T63" fmla="*/ 642 h 862"/>
                <a:gd name="T64" fmla="*/ 1079 w 1232"/>
                <a:gd name="T65" fmla="*/ 648 h 862"/>
                <a:gd name="T66" fmla="*/ 1086 w 1232"/>
                <a:gd name="T67" fmla="*/ 677 h 862"/>
                <a:gd name="T68" fmla="*/ 1020 w 1232"/>
                <a:gd name="T69" fmla="*/ 705 h 862"/>
                <a:gd name="T70" fmla="*/ 964 w 1232"/>
                <a:gd name="T71" fmla="*/ 685 h 862"/>
                <a:gd name="T72" fmla="*/ 912 w 1232"/>
                <a:gd name="T73" fmla="*/ 693 h 862"/>
                <a:gd name="T74" fmla="*/ 849 w 1232"/>
                <a:gd name="T75" fmla="*/ 730 h 862"/>
                <a:gd name="T76" fmla="*/ 823 w 1232"/>
                <a:gd name="T77" fmla="*/ 727 h 862"/>
                <a:gd name="T78" fmla="*/ 807 w 1232"/>
                <a:gd name="T79" fmla="*/ 693 h 862"/>
                <a:gd name="T80" fmla="*/ 779 w 1232"/>
                <a:gd name="T81" fmla="*/ 693 h 862"/>
                <a:gd name="T82" fmla="*/ 771 w 1232"/>
                <a:gd name="T83" fmla="*/ 718 h 862"/>
                <a:gd name="T84" fmla="*/ 828 w 1232"/>
                <a:gd name="T85" fmla="*/ 794 h 862"/>
                <a:gd name="T86" fmla="*/ 573 w 1232"/>
                <a:gd name="T87" fmla="*/ 862 h 862"/>
                <a:gd name="T88" fmla="*/ 547 w 1232"/>
                <a:gd name="T89" fmla="*/ 833 h 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232" h="862">
                  <a:moveTo>
                    <a:pt x="547" y="833"/>
                  </a:moveTo>
                  <a:lnTo>
                    <a:pt x="531" y="786"/>
                  </a:lnTo>
                  <a:lnTo>
                    <a:pt x="495" y="727"/>
                  </a:lnTo>
                  <a:lnTo>
                    <a:pt x="465" y="729"/>
                  </a:lnTo>
                  <a:lnTo>
                    <a:pt x="421" y="723"/>
                  </a:lnTo>
                  <a:lnTo>
                    <a:pt x="402" y="664"/>
                  </a:lnTo>
                  <a:lnTo>
                    <a:pt x="373" y="615"/>
                  </a:lnTo>
                  <a:lnTo>
                    <a:pt x="383" y="605"/>
                  </a:lnTo>
                  <a:lnTo>
                    <a:pt x="397" y="577"/>
                  </a:lnTo>
                  <a:lnTo>
                    <a:pt x="380" y="548"/>
                  </a:lnTo>
                  <a:lnTo>
                    <a:pt x="295" y="531"/>
                  </a:lnTo>
                  <a:lnTo>
                    <a:pt x="208" y="449"/>
                  </a:lnTo>
                  <a:lnTo>
                    <a:pt x="177" y="453"/>
                  </a:lnTo>
                  <a:lnTo>
                    <a:pt x="0" y="376"/>
                  </a:lnTo>
                  <a:lnTo>
                    <a:pt x="2" y="274"/>
                  </a:lnTo>
                  <a:lnTo>
                    <a:pt x="196" y="260"/>
                  </a:lnTo>
                  <a:lnTo>
                    <a:pt x="223" y="225"/>
                  </a:lnTo>
                  <a:lnTo>
                    <a:pt x="219" y="149"/>
                  </a:lnTo>
                  <a:lnTo>
                    <a:pt x="292" y="128"/>
                  </a:lnTo>
                  <a:lnTo>
                    <a:pt x="292" y="63"/>
                  </a:lnTo>
                  <a:lnTo>
                    <a:pt x="383" y="22"/>
                  </a:lnTo>
                  <a:lnTo>
                    <a:pt x="481" y="0"/>
                  </a:lnTo>
                  <a:lnTo>
                    <a:pt x="498" y="35"/>
                  </a:lnTo>
                  <a:lnTo>
                    <a:pt x="538" y="56"/>
                  </a:lnTo>
                  <a:lnTo>
                    <a:pt x="642" y="57"/>
                  </a:lnTo>
                  <a:lnTo>
                    <a:pt x="680" y="22"/>
                  </a:lnTo>
                  <a:lnTo>
                    <a:pt x="727" y="19"/>
                  </a:lnTo>
                  <a:lnTo>
                    <a:pt x="992" y="185"/>
                  </a:lnTo>
                  <a:lnTo>
                    <a:pt x="1232" y="410"/>
                  </a:lnTo>
                  <a:lnTo>
                    <a:pt x="1210" y="531"/>
                  </a:lnTo>
                  <a:lnTo>
                    <a:pt x="1128" y="628"/>
                  </a:lnTo>
                  <a:lnTo>
                    <a:pt x="1125" y="642"/>
                  </a:lnTo>
                  <a:lnTo>
                    <a:pt x="1079" y="648"/>
                  </a:lnTo>
                  <a:lnTo>
                    <a:pt x="1086" y="677"/>
                  </a:lnTo>
                  <a:lnTo>
                    <a:pt x="1020" y="705"/>
                  </a:lnTo>
                  <a:lnTo>
                    <a:pt x="964" y="685"/>
                  </a:lnTo>
                  <a:lnTo>
                    <a:pt x="912" y="693"/>
                  </a:lnTo>
                  <a:lnTo>
                    <a:pt x="849" y="730"/>
                  </a:lnTo>
                  <a:lnTo>
                    <a:pt x="823" y="727"/>
                  </a:lnTo>
                  <a:lnTo>
                    <a:pt x="807" y="693"/>
                  </a:lnTo>
                  <a:lnTo>
                    <a:pt x="779" y="693"/>
                  </a:lnTo>
                  <a:lnTo>
                    <a:pt x="771" y="718"/>
                  </a:lnTo>
                  <a:lnTo>
                    <a:pt x="828" y="794"/>
                  </a:lnTo>
                  <a:lnTo>
                    <a:pt x="573" y="862"/>
                  </a:lnTo>
                  <a:lnTo>
                    <a:pt x="547" y="833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48" name="Freeform 80"/>
            <p:cNvSpPr>
              <a:spLocks noChangeAspect="1"/>
            </p:cNvSpPr>
            <p:nvPr/>
          </p:nvSpPr>
          <p:spPr bwMode="auto">
            <a:xfrm>
              <a:off x="3998" y="2987"/>
              <a:ext cx="233" cy="212"/>
            </a:xfrm>
            <a:custGeom>
              <a:avLst/>
              <a:gdLst>
                <a:gd name="T0" fmla="*/ 98 w 1290"/>
                <a:gd name="T1" fmla="*/ 888 h 1168"/>
                <a:gd name="T2" fmla="*/ 142 w 1290"/>
                <a:gd name="T3" fmla="*/ 986 h 1168"/>
                <a:gd name="T4" fmla="*/ 91 w 1290"/>
                <a:gd name="T5" fmla="*/ 1007 h 1168"/>
                <a:gd name="T6" fmla="*/ 103 w 1290"/>
                <a:gd name="T7" fmla="*/ 1083 h 1168"/>
                <a:gd name="T8" fmla="*/ 319 w 1290"/>
                <a:gd name="T9" fmla="*/ 1077 h 1168"/>
                <a:gd name="T10" fmla="*/ 389 w 1290"/>
                <a:gd name="T11" fmla="*/ 1168 h 1168"/>
                <a:gd name="T12" fmla="*/ 619 w 1290"/>
                <a:gd name="T13" fmla="*/ 1089 h 1168"/>
                <a:gd name="T14" fmla="*/ 813 w 1290"/>
                <a:gd name="T15" fmla="*/ 1031 h 1168"/>
                <a:gd name="T16" fmla="*/ 1007 w 1290"/>
                <a:gd name="T17" fmla="*/ 1013 h 1168"/>
                <a:gd name="T18" fmla="*/ 1078 w 1290"/>
                <a:gd name="T19" fmla="*/ 956 h 1168"/>
                <a:gd name="T20" fmla="*/ 1091 w 1290"/>
                <a:gd name="T21" fmla="*/ 891 h 1168"/>
                <a:gd name="T22" fmla="*/ 1098 w 1290"/>
                <a:gd name="T23" fmla="*/ 853 h 1168"/>
                <a:gd name="T24" fmla="*/ 1290 w 1290"/>
                <a:gd name="T25" fmla="*/ 485 h 1168"/>
                <a:gd name="T26" fmla="*/ 1264 w 1290"/>
                <a:gd name="T27" fmla="*/ 458 h 1168"/>
                <a:gd name="T28" fmla="*/ 1248 w 1290"/>
                <a:gd name="T29" fmla="*/ 409 h 1168"/>
                <a:gd name="T30" fmla="*/ 1212 w 1290"/>
                <a:gd name="T31" fmla="*/ 351 h 1168"/>
                <a:gd name="T32" fmla="*/ 1181 w 1290"/>
                <a:gd name="T33" fmla="*/ 353 h 1168"/>
                <a:gd name="T34" fmla="*/ 1139 w 1290"/>
                <a:gd name="T35" fmla="*/ 347 h 1168"/>
                <a:gd name="T36" fmla="*/ 1117 w 1290"/>
                <a:gd name="T37" fmla="*/ 281 h 1168"/>
                <a:gd name="T38" fmla="*/ 1090 w 1290"/>
                <a:gd name="T39" fmla="*/ 237 h 1168"/>
                <a:gd name="T40" fmla="*/ 1100 w 1290"/>
                <a:gd name="T41" fmla="*/ 229 h 1168"/>
                <a:gd name="T42" fmla="*/ 1115 w 1290"/>
                <a:gd name="T43" fmla="*/ 197 h 1168"/>
                <a:gd name="T44" fmla="*/ 1098 w 1290"/>
                <a:gd name="T45" fmla="*/ 169 h 1168"/>
                <a:gd name="T46" fmla="*/ 1013 w 1290"/>
                <a:gd name="T47" fmla="*/ 152 h 1168"/>
                <a:gd name="T48" fmla="*/ 925 w 1290"/>
                <a:gd name="T49" fmla="*/ 71 h 1168"/>
                <a:gd name="T50" fmla="*/ 886 w 1290"/>
                <a:gd name="T51" fmla="*/ 71 h 1168"/>
                <a:gd name="T52" fmla="*/ 716 w 1290"/>
                <a:gd name="T53" fmla="*/ 0 h 1168"/>
                <a:gd name="T54" fmla="*/ 715 w 1290"/>
                <a:gd name="T55" fmla="*/ 25 h 1168"/>
                <a:gd name="T56" fmla="*/ 685 w 1290"/>
                <a:gd name="T57" fmla="*/ 48 h 1168"/>
                <a:gd name="T58" fmla="*/ 654 w 1290"/>
                <a:gd name="T59" fmla="*/ 138 h 1168"/>
                <a:gd name="T60" fmla="*/ 714 w 1290"/>
                <a:gd name="T61" fmla="*/ 156 h 1168"/>
                <a:gd name="T62" fmla="*/ 764 w 1290"/>
                <a:gd name="T63" fmla="*/ 212 h 1168"/>
                <a:gd name="T64" fmla="*/ 775 w 1290"/>
                <a:gd name="T65" fmla="*/ 275 h 1168"/>
                <a:gd name="T66" fmla="*/ 737 w 1290"/>
                <a:gd name="T67" fmla="*/ 296 h 1168"/>
                <a:gd name="T68" fmla="*/ 725 w 1290"/>
                <a:gd name="T69" fmla="*/ 358 h 1168"/>
                <a:gd name="T70" fmla="*/ 655 w 1290"/>
                <a:gd name="T71" fmla="*/ 401 h 1168"/>
                <a:gd name="T72" fmla="*/ 660 w 1290"/>
                <a:gd name="T73" fmla="*/ 475 h 1168"/>
                <a:gd name="T74" fmla="*/ 603 w 1290"/>
                <a:gd name="T75" fmla="*/ 530 h 1168"/>
                <a:gd name="T76" fmla="*/ 615 w 1290"/>
                <a:gd name="T77" fmla="*/ 564 h 1168"/>
                <a:gd name="T78" fmla="*/ 704 w 1290"/>
                <a:gd name="T79" fmla="*/ 561 h 1168"/>
                <a:gd name="T80" fmla="*/ 718 w 1290"/>
                <a:gd name="T81" fmla="*/ 592 h 1168"/>
                <a:gd name="T82" fmla="*/ 630 w 1290"/>
                <a:gd name="T83" fmla="*/ 658 h 1168"/>
                <a:gd name="T84" fmla="*/ 428 w 1290"/>
                <a:gd name="T85" fmla="*/ 656 h 1168"/>
                <a:gd name="T86" fmla="*/ 374 w 1290"/>
                <a:gd name="T87" fmla="*/ 633 h 1168"/>
                <a:gd name="T88" fmla="*/ 336 w 1290"/>
                <a:gd name="T89" fmla="*/ 669 h 1168"/>
                <a:gd name="T90" fmla="*/ 305 w 1290"/>
                <a:gd name="T91" fmla="*/ 711 h 1168"/>
                <a:gd name="T92" fmla="*/ 221 w 1290"/>
                <a:gd name="T93" fmla="*/ 726 h 1168"/>
                <a:gd name="T94" fmla="*/ 202 w 1290"/>
                <a:gd name="T95" fmla="*/ 695 h 1168"/>
                <a:gd name="T96" fmla="*/ 170 w 1290"/>
                <a:gd name="T97" fmla="*/ 690 h 1168"/>
                <a:gd name="T98" fmla="*/ 135 w 1290"/>
                <a:gd name="T99" fmla="*/ 643 h 1168"/>
                <a:gd name="T100" fmla="*/ 77 w 1290"/>
                <a:gd name="T101" fmla="*/ 617 h 1168"/>
                <a:gd name="T102" fmla="*/ 36 w 1290"/>
                <a:gd name="T103" fmla="*/ 633 h 1168"/>
                <a:gd name="T104" fmla="*/ 4 w 1290"/>
                <a:gd name="T105" fmla="*/ 687 h 1168"/>
                <a:gd name="T106" fmla="*/ 19 w 1290"/>
                <a:gd name="T107" fmla="*/ 737 h 1168"/>
                <a:gd name="T108" fmla="*/ 0 w 1290"/>
                <a:gd name="T109" fmla="*/ 791 h 1168"/>
                <a:gd name="T110" fmla="*/ 61 w 1290"/>
                <a:gd name="T111" fmla="*/ 913 h 1168"/>
                <a:gd name="T112" fmla="*/ 98 w 1290"/>
                <a:gd name="T113" fmla="*/ 888 h 1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290" h="1168">
                  <a:moveTo>
                    <a:pt x="98" y="888"/>
                  </a:moveTo>
                  <a:lnTo>
                    <a:pt x="142" y="986"/>
                  </a:lnTo>
                  <a:lnTo>
                    <a:pt x="91" y="1007"/>
                  </a:lnTo>
                  <a:lnTo>
                    <a:pt x="103" y="1083"/>
                  </a:lnTo>
                  <a:lnTo>
                    <a:pt x="319" y="1077"/>
                  </a:lnTo>
                  <a:lnTo>
                    <a:pt x="389" y="1168"/>
                  </a:lnTo>
                  <a:lnTo>
                    <a:pt x="619" y="1089"/>
                  </a:lnTo>
                  <a:lnTo>
                    <a:pt x="813" y="1031"/>
                  </a:lnTo>
                  <a:lnTo>
                    <a:pt x="1007" y="1013"/>
                  </a:lnTo>
                  <a:lnTo>
                    <a:pt x="1078" y="956"/>
                  </a:lnTo>
                  <a:lnTo>
                    <a:pt x="1091" y="891"/>
                  </a:lnTo>
                  <a:lnTo>
                    <a:pt x="1098" y="853"/>
                  </a:lnTo>
                  <a:lnTo>
                    <a:pt x="1290" y="485"/>
                  </a:lnTo>
                  <a:lnTo>
                    <a:pt x="1264" y="458"/>
                  </a:lnTo>
                  <a:lnTo>
                    <a:pt x="1248" y="409"/>
                  </a:lnTo>
                  <a:lnTo>
                    <a:pt x="1212" y="351"/>
                  </a:lnTo>
                  <a:lnTo>
                    <a:pt x="1181" y="353"/>
                  </a:lnTo>
                  <a:lnTo>
                    <a:pt x="1139" y="347"/>
                  </a:lnTo>
                  <a:lnTo>
                    <a:pt x="1117" y="281"/>
                  </a:lnTo>
                  <a:lnTo>
                    <a:pt x="1090" y="237"/>
                  </a:lnTo>
                  <a:lnTo>
                    <a:pt x="1100" y="229"/>
                  </a:lnTo>
                  <a:lnTo>
                    <a:pt x="1115" y="197"/>
                  </a:lnTo>
                  <a:lnTo>
                    <a:pt x="1098" y="169"/>
                  </a:lnTo>
                  <a:lnTo>
                    <a:pt x="1013" y="152"/>
                  </a:lnTo>
                  <a:lnTo>
                    <a:pt x="925" y="71"/>
                  </a:lnTo>
                  <a:lnTo>
                    <a:pt x="886" y="71"/>
                  </a:lnTo>
                  <a:lnTo>
                    <a:pt x="716" y="0"/>
                  </a:lnTo>
                  <a:lnTo>
                    <a:pt x="715" y="25"/>
                  </a:lnTo>
                  <a:lnTo>
                    <a:pt x="685" y="48"/>
                  </a:lnTo>
                  <a:lnTo>
                    <a:pt x="654" y="138"/>
                  </a:lnTo>
                  <a:lnTo>
                    <a:pt x="714" y="156"/>
                  </a:lnTo>
                  <a:lnTo>
                    <a:pt x="764" y="212"/>
                  </a:lnTo>
                  <a:lnTo>
                    <a:pt x="775" y="275"/>
                  </a:lnTo>
                  <a:lnTo>
                    <a:pt x="737" y="296"/>
                  </a:lnTo>
                  <a:lnTo>
                    <a:pt x="725" y="358"/>
                  </a:lnTo>
                  <a:lnTo>
                    <a:pt x="655" y="401"/>
                  </a:lnTo>
                  <a:lnTo>
                    <a:pt x="660" y="475"/>
                  </a:lnTo>
                  <a:lnTo>
                    <a:pt x="603" y="530"/>
                  </a:lnTo>
                  <a:lnTo>
                    <a:pt x="615" y="564"/>
                  </a:lnTo>
                  <a:lnTo>
                    <a:pt x="704" y="561"/>
                  </a:lnTo>
                  <a:lnTo>
                    <a:pt x="718" y="592"/>
                  </a:lnTo>
                  <a:lnTo>
                    <a:pt x="630" y="658"/>
                  </a:lnTo>
                  <a:lnTo>
                    <a:pt x="428" y="656"/>
                  </a:lnTo>
                  <a:lnTo>
                    <a:pt x="374" y="633"/>
                  </a:lnTo>
                  <a:lnTo>
                    <a:pt x="336" y="669"/>
                  </a:lnTo>
                  <a:lnTo>
                    <a:pt x="305" y="711"/>
                  </a:lnTo>
                  <a:lnTo>
                    <a:pt x="221" y="726"/>
                  </a:lnTo>
                  <a:lnTo>
                    <a:pt x="202" y="695"/>
                  </a:lnTo>
                  <a:lnTo>
                    <a:pt x="170" y="690"/>
                  </a:lnTo>
                  <a:lnTo>
                    <a:pt x="135" y="643"/>
                  </a:lnTo>
                  <a:lnTo>
                    <a:pt x="77" y="617"/>
                  </a:lnTo>
                  <a:lnTo>
                    <a:pt x="36" y="633"/>
                  </a:lnTo>
                  <a:lnTo>
                    <a:pt x="4" y="687"/>
                  </a:lnTo>
                  <a:lnTo>
                    <a:pt x="19" y="737"/>
                  </a:lnTo>
                  <a:lnTo>
                    <a:pt x="0" y="791"/>
                  </a:lnTo>
                  <a:lnTo>
                    <a:pt x="61" y="913"/>
                  </a:lnTo>
                  <a:lnTo>
                    <a:pt x="98" y="888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49" name="Freeform 81"/>
            <p:cNvSpPr>
              <a:spLocks noChangeAspect="1"/>
            </p:cNvSpPr>
            <p:nvPr/>
          </p:nvSpPr>
          <p:spPr bwMode="auto">
            <a:xfrm>
              <a:off x="3611" y="3234"/>
              <a:ext cx="165" cy="93"/>
            </a:xfrm>
            <a:custGeom>
              <a:avLst/>
              <a:gdLst>
                <a:gd name="T0" fmla="*/ 142 w 916"/>
                <a:gd name="T1" fmla="*/ 105 h 515"/>
                <a:gd name="T2" fmla="*/ 218 w 916"/>
                <a:gd name="T3" fmla="*/ 77 h 515"/>
                <a:gd name="T4" fmla="*/ 230 w 916"/>
                <a:gd name="T5" fmla="*/ 0 h 515"/>
                <a:gd name="T6" fmla="*/ 263 w 916"/>
                <a:gd name="T7" fmla="*/ 0 h 515"/>
                <a:gd name="T8" fmla="*/ 300 w 916"/>
                <a:gd name="T9" fmla="*/ 52 h 515"/>
                <a:gd name="T10" fmla="*/ 571 w 916"/>
                <a:gd name="T11" fmla="*/ 67 h 515"/>
                <a:gd name="T12" fmla="*/ 638 w 916"/>
                <a:gd name="T13" fmla="*/ 48 h 515"/>
                <a:gd name="T14" fmla="*/ 718 w 916"/>
                <a:gd name="T15" fmla="*/ 77 h 515"/>
                <a:gd name="T16" fmla="*/ 728 w 916"/>
                <a:gd name="T17" fmla="*/ 276 h 515"/>
                <a:gd name="T18" fmla="*/ 805 w 916"/>
                <a:gd name="T19" fmla="*/ 276 h 515"/>
                <a:gd name="T20" fmla="*/ 897 w 916"/>
                <a:gd name="T21" fmla="*/ 232 h 515"/>
                <a:gd name="T22" fmla="*/ 916 w 916"/>
                <a:gd name="T23" fmla="*/ 309 h 515"/>
                <a:gd name="T24" fmla="*/ 864 w 916"/>
                <a:gd name="T25" fmla="*/ 345 h 515"/>
                <a:gd name="T26" fmla="*/ 825 w 916"/>
                <a:gd name="T27" fmla="*/ 335 h 515"/>
                <a:gd name="T28" fmla="*/ 586 w 916"/>
                <a:gd name="T29" fmla="*/ 505 h 515"/>
                <a:gd name="T30" fmla="*/ 413 w 916"/>
                <a:gd name="T31" fmla="*/ 515 h 515"/>
                <a:gd name="T32" fmla="*/ 91 w 916"/>
                <a:gd name="T33" fmla="*/ 394 h 515"/>
                <a:gd name="T34" fmla="*/ 0 w 916"/>
                <a:gd name="T35" fmla="*/ 170 h 515"/>
                <a:gd name="T36" fmla="*/ 142 w 916"/>
                <a:gd name="T37" fmla="*/ 105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16" h="515">
                  <a:moveTo>
                    <a:pt x="142" y="105"/>
                  </a:moveTo>
                  <a:lnTo>
                    <a:pt x="218" y="77"/>
                  </a:lnTo>
                  <a:lnTo>
                    <a:pt x="230" y="0"/>
                  </a:lnTo>
                  <a:lnTo>
                    <a:pt x="263" y="0"/>
                  </a:lnTo>
                  <a:lnTo>
                    <a:pt x="300" y="52"/>
                  </a:lnTo>
                  <a:lnTo>
                    <a:pt x="571" y="67"/>
                  </a:lnTo>
                  <a:lnTo>
                    <a:pt x="638" y="48"/>
                  </a:lnTo>
                  <a:lnTo>
                    <a:pt x="718" y="77"/>
                  </a:lnTo>
                  <a:lnTo>
                    <a:pt x="728" y="276"/>
                  </a:lnTo>
                  <a:lnTo>
                    <a:pt x="805" y="276"/>
                  </a:lnTo>
                  <a:lnTo>
                    <a:pt x="897" y="232"/>
                  </a:lnTo>
                  <a:lnTo>
                    <a:pt x="916" y="309"/>
                  </a:lnTo>
                  <a:lnTo>
                    <a:pt x="864" y="345"/>
                  </a:lnTo>
                  <a:lnTo>
                    <a:pt x="825" y="335"/>
                  </a:lnTo>
                  <a:lnTo>
                    <a:pt x="586" y="505"/>
                  </a:lnTo>
                  <a:lnTo>
                    <a:pt x="413" y="515"/>
                  </a:lnTo>
                  <a:lnTo>
                    <a:pt x="91" y="394"/>
                  </a:lnTo>
                  <a:lnTo>
                    <a:pt x="0" y="170"/>
                  </a:lnTo>
                  <a:lnTo>
                    <a:pt x="142" y="105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50" name="Freeform 82"/>
            <p:cNvSpPr>
              <a:spLocks noChangeAspect="1"/>
            </p:cNvSpPr>
            <p:nvPr/>
          </p:nvSpPr>
          <p:spPr bwMode="auto">
            <a:xfrm>
              <a:off x="3853" y="3240"/>
              <a:ext cx="106" cy="121"/>
            </a:xfrm>
            <a:custGeom>
              <a:avLst/>
              <a:gdLst>
                <a:gd name="T0" fmla="*/ 14 w 587"/>
                <a:gd name="T1" fmla="*/ 105 h 669"/>
                <a:gd name="T2" fmla="*/ 11 w 587"/>
                <a:gd name="T3" fmla="*/ 75 h 669"/>
                <a:gd name="T4" fmla="*/ 132 w 587"/>
                <a:gd name="T5" fmla="*/ 0 h 669"/>
                <a:gd name="T6" fmla="*/ 256 w 587"/>
                <a:gd name="T7" fmla="*/ 65 h 669"/>
                <a:gd name="T8" fmla="*/ 254 w 587"/>
                <a:gd name="T9" fmla="*/ 69 h 669"/>
                <a:gd name="T10" fmla="*/ 332 w 587"/>
                <a:gd name="T11" fmla="*/ 79 h 669"/>
                <a:gd name="T12" fmla="*/ 395 w 587"/>
                <a:gd name="T13" fmla="*/ 52 h 669"/>
                <a:gd name="T14" fmla="*/ 465 w 587"/>
                <a:gd name="T15" fmla="*/ 106 h 669"/>
                <a:gd name="T16" fmla="*/ 581 w 587"/>
                <a:gd name="T17" fmla="*/ 145 h 669"/>
                <a:gd name="T18" fmla="*/ 587 w 587"/>
                <a:gd name="T19" fmla="*/ 246 h 669"/>
                <a:gd name="T20" fmla="*/ 559 w 587"/>
                <a:gd name="T21" fmla="*/ 248 h 669"/>
                <a:gd name="T22" fmla="*/ 529 w 587"/>
                <a:gd name="T23" fmla="*/ 261 h 669"/>
                <a:gd name="T24" fmla="*/ 519 w 587"/>
                <a:gd name="T25" fmla="*/ 415 h 669"/>
                <a:gd name="T26" fmla="*/ 531 w 587"/>
                <a:gd name="T27" fmla="*/ 634 h 669"/>
                <a:gd name="T28" fmla="*/ 523 w 587"/>
                <a:gd name="T29" fmla="*/ 669 h 669"/>
                <a:gd name="T30" fmla="*/ 216 w 587"/>
                <a:gd name="T31" fmla="*/ 544 h 669"/>
                <a:gd name="T32" fmla="*/ 52 w 587"/>
                <a:gd name="T33" fmla="*/ 276 h 669"/>
                <a:gd name="T34" fmla="*/ 0 w 587"/>
                <a:gd name="T35" fmla="*/ 110 h 669"/>
                <a:gd name="T36" fmla="*/ 14 w 587"/>
                <a:gd name="T37" fmla="*/ 105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87" h="669">
                  <a:moveTo>
                    <a:pt x="14" y="105"/>
                  </a:moveTo>
                  <a:lnTo>
                    <a:pt x="11" y="75"/>
                  </a:lnTo>
                  <a:lnTo>
                    <a:pt x="132" y="0"/>
                  </a:lnTo>
                  <a:lnTo>
                    <a:pt x="256" y="65"/>
                  </a:lnTo>
                  <a:lnTo>
                    <a:pt x="254" y="69"/>
                  </a:lnTo>
                  <a:lnTo>
                    <a:pt x="332" y="79"/>
                  </a:lnTo>
                  <a:lnTo>
                    <a:pt x="395" y="52"/>
                  </a:lnTo>
                  <a:lnTo>
                    <a:pt x="465" y="106"/>
                  </a:lnTo>
                  <a:lnTo>
                    <a:pt x="581" y="145"/>
                  </a:lnTo>
                  <a:lnTo>
                    <a:pt x="587" y="246"/>
                  </a:lnTo>
                  <a:lnTo>
                    <a:pt x="559" y="248"/>
                  </a:lnTo>
                  <a:lnTo>
                    <a:pt x="529" y="261"/>
                  </a:lnTo>
                  <a:lnTo>
                    <a:pt x="519" y="415"/>
                  </a:lnTo>
                  <a:lnTo>
                    <a:pt x="531" y="634"/>
                  </a:lnTo>
                  <a:lnTo>
                    <a:pt x="523" y="669"/>
                  </a:lnTo>
                  <a:lnTo>
                    <a:pt x="216" y="544"/>
                  </a:lnTo>
                  <a:lnTo>
                    <a:pt x="52" y="276"/>
                  </a:lnTo>
                  <a:lnTo>
                    <a:pt x="0" y="110"/>
                  </a:lnTo>
                  <a:lnTo>
                    <a:pt x="14" y="105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51" name="Freeform 83"/>
            <p:cNvSpPr>
              <a:spLocks noChangeAspect="1"/>
            </p:cNvSpPr>
            <p:nvPr/>
          </p:nvSpPr>
          <p:spPr bwMode="auto">
            <a:xfrm>
              <a:off x="3638" y="3106"/>
              <a:ext cx="309" cy="178"/>
            </a:xfrm>
            <a:custGeom>
              <a:avLst/>
              <a:gdLst>
                <a:gd name="T0" fmla="*/ 185 w 1713"/>
                <a:gd name="T1" fmla="*/ 270 h 988"/>
                <a:gd name="T2" fmla="*/ 187 w 1713"/>
                <a:gd name="T3" fmla="*/ 211 h 988"/>
                <a:gd name="T4" fmla="*/ 309 w 1713"/>
                <a:gd name="T5" fmla="*/ 141 h 988"/>
                <a:gd name="T6" fmla="*/ 701 w 1713"/>
                <a:gd name="T7" fmla="*/ 0 h 988"/>
                <a:gd name="T8" fmla="*/ 819 w 1713"/>
                <a:gd name="T9" fmla="*/ 201 h 988"/>
                <a:gd name="T10" fmla="*/ 1252 w 1713"/>
                <a:gd name="T11" fmla="*/ 131 h 988"/>
                <a:gd name="T12" fmla="*/ 1317 w 1713"/>
                <a:gd name="T13" fmla="*/ 67 h 988"/>
                <a:gd name="T14" fmla="*/ 1427 w 1713"/>
                <a:gd name="T15" fmla="*/ 206 h 988"/>
                <a:gd name="T16" fmla="*/ 1585 w 1713"/>
                <a:gd name="T17" fmla="*/ 217 h 988"/>
                <a:gd name="T18" fmla="*/ 1566 w 1713"/>
                <a:gd name="T19" fmla="*/ 292 h 988"/>
                <a:gd name="T20" fmla="*/ 1502 w 1713"/>
                <a:gd name="T21" fmla="*/ 461 h 988"/>
                <a:gd name="T22" fmla="*/ 1543 w 1713"/>
                <a:gd name="T23" fmla="*/ 417 h 988"/>
                <a:gd name="T24" fmla="*/ 1621 w 1713"/>
                <a:gd name="T25" fmla="*/ 446 h 988"/>
                <a:gd name="T26" fmla="*/ 1705 w 1713"/>
                <a:gd name="T27" fmla="*/ 421 h 988"/>
                <a:gd name="T28" fmla="*/ 1698 w 1713"/>
                <a:gd name="T29" fmla="*/ 498 h 988"/>
                <a:gd name="T30" fmla="*/ 1603 w 1713"/>
                <a:gd name="T31" fmla="*/ 551 h 988"/>
                <a:gd name="T32" fmla="*/ 1419 w 1713"/>
                <a:gd name="T33" fmla="*/ 645 h 988"/>
                <a:gd name="T34" fmla="*/ 1342 w 1713"/>
                <a:gd name="T35" fmla="*/ 603 h 988"/>
                <a:gd name="T36" fmla="*/ 1283 w 1713"/>
                <a:gd name="T37" fmla="*/ 647 h 988"/>
                <a:gd name="T38" fmla="*/ 1136 w 1713"/>
                <a:gd name="T39" fmla="*/ 742 h 988"/>
                <a:gd name="T40" fmla="*/ 1074 w 1713"/>
                <a:gd name="T41" fmla="*/ 809 h 988"/>
                <a:gd name="T42" fmla="*/ 1206 w 1713"/>
                <a:gd name="T43" fmla="*/ 849 h 988"/>
                <a:gd name="T44" fmla="*/ 1151 w 1713"/>
                <a:gd name="T45" fmla="*/ 931 h 988"/>
                <a:gd name="T46" fmla="*/ 1103 w 1713"/>
                <a:gd name="T47" fmla="*/ 913 h 988"/>
                <a:gd name="T48" fmla="*/ 1051 w 1713"/>
                <a:gd name="T49" fmla="*/ 869 h 988"/>
                <a:gd name="T50" fmla="*/ 845 w 1713"/>
                <a:gd name="T51" fmla="*/ 916 h 988"/>
                <a:gd name="T52" fmla="*/ 778 w 1713"/>
                <a:gd name="T53" fmla="*/ 923 h 988"/>
                <a:gd name="T54" fmla="*/ 749 w 1713"/>
                <a:gd name="T55" fmla="*/ 946 h 988"/>
                <a:gd name="T56" fmla="*/ 577 w 1713"/>
                <a:gd name="T57" fmla="*/ 988 h 988"/>
                <a:gd name="T58" fmla="*/ 487 w 1713"/>
                <a:gd name="T59" fmla="*/ 760 h 988"/>
                <a:gd name="T60" fmla="*/ 154 w 1713"/>
                <a:gd name="T61" fmla="*/ 764 h 988"/>
                <a:gd name="T62" fmla="*/ 139 w 1713"/>
                <a:gd name="T63" fmla="*/ 709 h 988"/>
                <a:gd name="T64" fmla="*/ 195 w 1713"/>
                <a:gd name="T65" fmla="*/ 506 h 988"/>
                <a:gd name="T66" fmla="*/ 134 w 1713"/>
                <a:gd name="T67" fmla="*/ 276 h 9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713" h="988">
                  <a:moveTo>
                    <a:pt x="134" y="276"/>
                  </a:moveTo>
                  <a:lnTo>
                    <a:pt x="185" y="270"/>
                  </a:lnTo>
                  <a:lnTo>
                    <a:pt x="197" y="232"/>
                  </a:lnTo>
                  <a:lnTo>
                    <a:pt x="187" y="211"/>
                  </a:lnTo>
                  <a:lnTo>
                    <a:pt x="249" y="173"/>
                  </a:lnTo>
                  <a:lnTo>
                    <a:pt x="309" y="141"/>
                  </a:lnTo>
                  <a:lnTo>
                    <a:pt x="502" y="129"/>
                  </a:lnTo>
                  <a:lnTo>
                    <a:pt x="701" y="0"/>
                  </a:lnTo>
                  <a:lnTo>
                    <a:pt x="773" y="83"/>
                  </a:lnTo>
                  <a:lnTo>
                    <a:pt x="819" y="201"/>
                  </a:lnTo>
                  <a:lnTo>
                    <a:pt x="1100" y="126"/>
                  </a:lnTo>
                  <a:lnTo>
                    <a:pt x="1252" y="131"/>
                  </a:lnTo>
                  <a:lnTo>
                    <a:pt x="1278" y="88"/>
                  </a:lnTo>
                  <a:lnTo>
                    <a:pt x="1317" y="67"/>
                  </a:lnTo>
                  <a:lnTo>
                    <a:pt x="1379" y="78"/>
                  </a:lnTo>
                  <a:lnTo>
                    <a:pt x="1427" y="206"/>
                  </a:lnTo>
                  <a:lnTo>
                    <a:pt x="1536" y="191"/>
                  </a:lnTo>
                  <a:lnTo>
                    <a:pt x="1585" y="217"/>
                  </a:lnTo>
                  <a:lnTo>
                    <a:pt x="1595" y="253"/>
                  </a:lnTo>
                  <a:lnTo>
                    <a:pt x="1566" y="292"/>
                  </a:lnTo>
                  <a:lnTo>
                    <a:pt x="1497" y="310"/>
                  </a:lnTo>
                  <a:lnTo>
                    <a:pt x="1502" y="461"/>
                  </a:lnTo>
                  <a:lnTo>
                    <a:pt x="1526" y="461"/>
                  </a:lnTo>
                  <a:lnTo>
                    <a:pt x="1543" y="417"/>
                  </a:lnTo>
                  <a:lnTo>
                    <a:pt x="1610" y="421"/>
                  </a:lnTo>
                  <a:lnTo>
                    <a:pt x="1621" y="446"/>
                  </a:lnTo>
                  <a:lnTo>
                    <a:pt x="1670" y="417"/>
                  </a:lnTo>
                  <a:lnTo>
                    <a:pt x="1705" y="421"/>
                  </a:lnTo>
                  <a:lnTo>
                    <a:pt x="1713" y="456"/>
                  </a:lnTo>
                  <a:lnTo>
                    <a:pt x="1698" y="498"/>
                  </a:lnTo>
                  <a:lnTo>
                    <a:pt x="1657" y="539"/>
                  </a:lnTo>
                  <a:lnTo>
                    <a:pt x="1603" y="551"/>
                  </a:lnTo>
                  <a:lnTo>
                    <a:pt x="1448" y="647"/>
                  </a:lnTo>
                  <a:lnTo>
                    <a:pt x="1419" y="645"/>
                  </a:lnTo>
                  <a:lnTo>
                    <a:pt x="1404" y="613"/>
                  </a:lnTo>
                  <a:lnTo>
                    <a:pt x="1342" y="603"/>
                  </a:lnTo>
                  <a:lnTo>
                    <a:pt x="1319" y="637"/>
                  </a:lnTo>
                  <a:lnTo>
                    <a:pt x="1283" y="647"/>
                  </a:lnTo>
                  <a:lnTo>
                    <a:pt x="1208" y="725"/>
                  </a:lnTo>
                  <a:lnTo>
                    <a:pt x="1136" y="742"/>
                  </a:lnTo>
                  <a:lnTo>
                    <a:pt x="1061" y="784"/>
                  </a:lnTo>
                  <a:lnTo>
                    <a:pt x="1074" y="809"/>
                  </a:lnTo>
                  <a:lnTo>
                    <a:pt x="1206" y="820"/>
                  </a:lnTo>
                  <a:lnTo>
                    <a:pt x="1206" y="849"/>
                  </a:lnTo>
                  <a:lnTo>
                    <a:pt x="1175" y="854"/>
                  </a:lnTo>
                  <a:lnTo>
                    <a:pt x="1151" y="931"/>
                  </a:lnTo>
                  <a:lnTo>
                    <a:pt x="1128" y="938"/>
                  </a:lnTo>
                  <a:lnTo>
                    <a:pt x="1103" y="913"/>
                  </a:lnTo>
                  <a:lnTo>
                    <a:pt x="1098" y="846"/>
                  </a:lnTo>
                  <a:lnTo>
                    <a:pt x="1051" y="869"/>
                  </a:lnTo>
                  <a:lnTo>
                    <a:pt x="894" y="905"/>
                  </a:lnTo>
                  <a:lnTo>
                    <a:pt x="845" y="916"/>
                  </a:lnTo>
                  <a:lnTo>
                    <a:pt x="816" y="961"/>
                  </a:lnTo>
                  <a:lnTo>
                    <a:pt x="778" y="923"/>
                  </a:lnTo>
                  <a:lnTo>
                    <a:pt x="752" y="916"/>
                  </a:lnTo>
                  <a:lnTo>
                    <a:pt x="749" y="946"/>
                  </a:lnTo>
                  <a:lnTo>
                    <a:pt x="659" y="988"/>
                  </a:lnTo>
                  <a:lnTo>
                    <a:pt x="577" y="988"/>
                  </a:lnTo>
                  <a:lnTo>
                    <a:pt x="564" y="789"/>
                  </a:lnTo>
                  <a:lnTo>
                    <a:pt x="487" y="760"/>
                  </a:lnTo>
                  <a:lnTo>
                    <a:pt x="417" y="779"/>
                  </a:lnTo>
                  <a:lnTo>
                    <a:pt x="154" y="764"/>
                  </a:lnTo>
                  <a:lnTo>
                    <a:pt x="112" y="714"/>
                  </a:lnTo>
                  <a:lnTo>
                    <a:pt x="139" y="709"/>
                  </a:lnTo>
                  <a:lnTo>
                    <a:pt x="182" y="598"/>
                  </a:lnTo>
                  <a:lnTo>
                    <a:pt x="195" y="506"/>
                  </a:lnTo>
                  <a:lnTo>
                    <a:pt x="0" y="392"/>
                  </a:lnTo>
                  <a:lnTo>
                    <a:pt x="134" y="276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52" name="Freeform 84"/>
            <p:cNvSpPr>
              <a:spLocks noChangeAspect="1"/>
            </p:cNvSpPr>
            <p:nvPr/>
          </p:nvSpPr>
          <p:spPr bwMode="auto">
            <a:xfrm>
              <a:off x="3947" y="3241"/>
              <a:ext cx="157" cy="258"/>
            </a:xfrm>
            <a:custGeom>
              <a:avLst/>
              <a:gdLst>
                <a:gd name="T0" fmla="*/ 478 w 871"/>
                <a:gd name="T1" fmla="*/ 35 h 1427"/>
                <a:gd name="T2" fmla="*/ 591 w 871"/>
                <a:gd name="T3" fmla="*/ 178 h 1427"/>
                <a:gd name="T4" fmla="*/ 821 w 871"/>
                <a:gd name="T5" fmla="*/ 173 h 1427"/>
                <a:gd name="T6" fmla="*/ 803 w 871"/>
                <a:gd name="T7" fmla="*/ 242 h 1427"/>
                <a:gd name="T8" fmla="*/ 871 w 871"/>
                <a:gd name="T9" fmla="*/ 335 h 1427"/>
                <a:gd name="T10" fmla="*/ 784 w 871"/>
                <a:gd name="T11" fmla="*/ 521 h 1427"/>
                <a:gd name="T12" fmla="*/ 779 w 871"/>
                <a:gd name="T13" fmla="*/ 688 h 1427"/>
                <a:gd name="T14" fmla="*/ 817 w 871"/>
                <a:gd name="T15" fmla="*/ 762 h 1427"/>
                <a:gd name="T16" fmla="*/ 825 w 871"/>
                <a:gd name="T17" fmla="*/ 872 h 1427"/>
                <a:gd name="T18" fmla="*/ 511 w 871"/>
                <a:gd name="T19" fmla="*/ 1080 h 1427"/>
                <a:gd name="T20" fmla="*/ 501 w 871"/>
                <a:gd name="T21" fmla="*/ 1427 h 1427"/>
                <a:gd name="T22" fmla="*/ 486 w 871"/>
                <a:gd name="T23" fmla="*/ 1423 h 1427"/>
                <a:gd name="T24" fmla="*/ 429 w 871"/>
                <a:gd name="T25" fmla="*/ 1424 h 1427"/>
                <a:gd name="T26" fmla="*/ 398 w 871"/>
                <a:gd name="T27" fmla="*/ 1406 h 1427"/>
                <a:gd name="T28" fmla="*/ 353 w 871"/>
                <a:gd name="T29" fmla="*/ 1363 h 1427"/>
                <a:gd name="T30" fmla="*/ 327 w 871"/>
                <a:gd name="T31" fmla="*/ 1325 h 1427"/>
                <a:gd name="T32" fmla="*/ 197 w 871"/>
                <a:gd name="T33" fmla="*/ 1238 h 1427"/>
                <a:gd name="T34" fmla="*/ 100 w 871"/>
                <a:gd name="T35" fmla="*/ 1186 h 1427"/>
                <a:gd name="T36" fmla="*/ 9 w 871"/>
                <a:gd name="T37" fmla="*/ 1085 h 1427"/>
                <a:gd name="T38" fmla="*/ 5 w 871"/>
                <a:gd name="T39" fmla="*/ 840 h 1427"/>
                <a:gd name="T40" fmla="*/ 0 w 871"/>
                <a:gd name="T41" fmla="*/ 661 h 1427"/>
                <a:gd name="T42" fmla="*/ 12 w 871"/>
                <a:gd name="T43" fmla="*/ 628 h 1427"/>
                <a:gd name="T44" fmla="*/ 5 w 871"/>
                <a:gd name="T45" fmla="*/ 490 h 1427"/>
                <a:gd name="T46" fmla="*/ 0 w 871"/>
                <a:gd name="T47" fmla="*/ 405 h 1427"/>
                <a:gd name="T48" fmla="*/ 8 w 871"/>
                <a:gd name="T49" fmla="*/ 256 h 1427"/>
                <a:gd name="T50" fmla="*/ 42 w 871"/>
                <a:gd name="T51" fmla="*/ 241 h 1427"/>
                <a:gd name="T52" fmla="*/ 71 w 871"/>
                <a:gd name="T53" fmla="*/ 243 h 1427"/>
                <a:gd name="T54" fmla="*/ 58 w 871"/>
                <a:gd name="T55" fmla="*/ 133 h 1427"/>
                <a:gd name="T56" fmla="*/ 73 w 871"/>
                <a:gd name="T57" fmla="*/ 65 h 1427"/>
                <a:gd name="T58" fmla="*/ 273 w 871"/>
                <a:gd name="T59" fmla="*/ 0 h 1427"/>
                <a:gd name="T60" fmla="*/ 333 w 871"/>
                <a:gd name="T61" fmla="*/ 34 h 1427"/>
                <a:gd name="T62" fmla="*/ 478 w 871"/>
                <a:gd name="T63" fmla="*/ 35 h 1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71" h="1427">
                  <a:moveTo>
                    <a:pt x="478" y="35"/>
                  </a:moveTo>
                  <a:lnTo>
                    <a:pt x="591" y="178"/>
                  </a:lnTo>
                  <a:lnTo>
                    <a:pt x="821" y="173"/>
                  </a:lnTo>
                  <a:lnTo>
                    <a:pt x="803" y="242"/>
                  </a:lnTo>
                  <a:lnTo>
                    <a:pt x="871" y="335"/>
                  </a:lnTo>
                  <a:lnTo>
                    <a:pt x="784" y="521"/>
                  </a:lnTo>
                  <a:lnTo>
                    <a:pt x="779" y="688"/>
                  </a:lnTo>
                  <a:lnTo>
                    <a:pt x="817" y="762"/>
                  </a:lnTo>
                  <a:lnTo>
                    <a:pt x="825" y="872"/>
                  </a:lnTo>
                  <a:lnTo>
                    <a:pt x="511" y="1080"/>
                  </a:lnTo>
                  <a:lnTo>
                    <a:pt x="501" y="1427"/>
                  </a:lnTo>
                  <a:lnTo>
                    <a:pt x="486" y="1423"/>
                  </a:lnTo>
                  <a:lnTo>
                    <a:pt x="429" y="1424"/>
                  </a:lnTo>
                  <a:lnTo>
                    <a:pt x="398" y="1406"/>
                  </a:lnTo>
                  <a:lnTo>
                    <a:pt x="353" y="1363"/>
                  </a:lnTo>
                  <a:lnTo>
                    <a:pt x="327" y="1325"/>
                  </a:lnTo>
                  <a:lnTo>
                    <a:pt x="197" y="1238"/>
                  </a:lnTo>
                  <a:lnTo>
                    <a:pt x="100" y="1186"/>
                  </a:lnTo>
                  <a:lnTo>
                    <a:pt x="9" y="1085"/>
                  </a:lnTo>
                  <a:lnTo>
                    <a:pt x="5" y="840"/>
                  </a:lnTo>
                  <a:lnTo>
                    <a:pt x="0" y="661"/>
                  </a:lnTo>
                  <a:lnTo>
                    <a:pt x="12" y="628"/>
                  </a:lnTo>
                  <a:lnTo>
                    <a:pt x="5" y="490"/>
                  </a:lnTo>
                  <a:lnTo>
                    <a:pt x="0" y="405"/>
                  </a:lnTo>
                  <a:lnTo>
                    <a:pt x="8" y="256"/>
                  </a:lnTo>
                  <a:lnTo>
                    <a:pt x="42" y="241"/>
                  </a:lnTo>
                  <a:lnTo>
                    <a:pt x="71" y="243"/>
                  </a:lnTo>
                  <a:lnTo>
                    <a:pt x="58" y="133"/>
                  </a:lnTo>
                  <a:lnTo>
                    <a:pt x="73" y="65"/>
                  </a:lnTo>
                  <a:lnTo>
                    <a:pt x="273" y="0"/>
                  </a:lnTo>
                  <a:lnTo>
                    <a:pt x="333" y="34"/>
                  </a:lnTo>
                  <a:lnTo>
                    <a:pt x="478" y="35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53" name="Freeform 85"/>
            <p:cNvSpPr>
              <a:spLocks noChangeAspect="1"/>
            </p:cNvSpPr>
            <p:nvPr/>
          </p:nvSpPr>
          <p:spPr bwMode="auto">
            <a:xfrm>
              <a:off x="3899" y="3108"/>
              <a:ext cx="169" cy="158"/>
            </a:xfrm>
            <a:custGeom>
              <a:avLst/>
              <a:gdLst>
                <a:gd name="T0" fmla="*/ 138 w 936"/>
                <a:gd name="T1" fmla="*/ 203 h 877"/>
                <a:gd name="T2" fmla="*/ 149 w 936"/>
                <a:gd name="T3" fmla="*/ 242 h 877"/>
                <a:gd name="T4" fmla="*/ 119 w 936"/>
                <a:gd name="T5" fmla="*/ 281 h 877"/>
                <a:gd name="T6" fmla="*/ 47 w 936"/>
                <a:gd name="T7" fmla="*/ 301 h 877"/>
                <a:gd name="T8" fmla="*/ 55 w 936"/>
                <a:gd name="T9" fmla="*/ 449 h 877"/>
                <a:gd name="T10" fmla="*/ 76 w 936"/>
                <a:gd name="T11" fmla="*/ 452 h 877"/>
                <a:gd name="T12" fmla="*/ 97 w 936"/>
                <a:gd name="T13" fmla="*/ 407 h 877"/>
                <a:gd name="T14" fmla="*/ 162 w 936"/>
                <a:gd name="T15" fmla="*/ 410 h 877"/>
                <a:gd name="T16" fmla="*/ 173 w 936"/>
                <a:gd name="T17" fmla="*/ 436 h 877"/>
                <a:gd name="T18" fmla="*/ 223 w 936"/>
                <a:gd name="T19" fmla="*/ 407 h 877"/>
                <a:gd name="T20" fmla="*/ 261 w 936"/>
                <a:gd name="T21" fmla="*/ 407 h 877"/>
                <a:gd name="T22" fmla="*/ 264 w 936"/>
                <a:gd name="T23" fmla="*/ 442 h 877"/>
                <a:gd name="T24" fmla="*/ 251 w 936"/>
                <a:gd name="T25" fmla="*/ 492 h 877"/>
                <a:gd name="T26" fmla="*/ 212 w 936"/>
                <a:gd name="T27" fmla="*/ 528 h 877"/>
                <a:gd name="T28" fmla="*/ 156 w 936"/>
                <a:gd name="T29" fmla="*/ 539 h 877"/>
                <a:gd name="T30" fmla="*/ 133 w 936"/>
                <a:gd name="T31" fmla="*/ 558 h 877"/>
                <a:gd name="T32" fmla="*/ 203 w 936"/>
                <a:gd name="T33" fmla="*/ 612 h 877"/>
                <a:gd name="T34" fmla="*/ 0 w 936"/>
                <a:gd name="T35" fmla="*/ 800 h 877"/>
                <a:gd name="T36" fmla="*/ 74 w 936"/>
                <a:gd name="T37" fmla="*/ 810 h 877"/>
                <a:gd name="T38" fmla="*/ 139 w 936"/>
                <a:gd name="T39" fmla="*/ 783 h 877"/>
                <a:gd name="T40" fmla="*/ 209 w 936"/>
                <a:gd name="T41" fmla="*/ 836 h 877"/>
                <a:gd name="T42" fmla="*/ 302 w 936"/>
                <a:gd name="T43" fmla="*/ 868 h 877"/>
                <a:gd name="T44" fmla="*/ 323 w 936"/>
                <a:gd name="T45" fmla="*/ 877 h 877"/>
                <a:gd name="T46" fmla="*/ 340 w 936"/>
                <a:gd name="T47" fmla="*/ 803 h 877"/>
                <a:gd name="T48" fmla="*/ 537 w 936"/>
                <a:gd name="T49" fmla="*/ 741 h 877"/>
                <a:gd name="T50" fmla="*/ 598 w 936"/>
                <a:gd name="T51" fmla="*/ 772 h 877"/>
                <a:gd name="T52" fmla="*/ 744 w 936"/>
                <a:gd name="T53" fmla="*/ 777 h 877"/>
                <a:gd name="T54" fmla="*/ 936 w 936"/>
                <a:gd name="T55" fmla="*/ 501 h 877"/>
                <a:gd name="T56" fmla="*/ 869 w 936"/>
                <a:gd name="T57" fmla="*/ 413 h 877"/>
                <a:gd name="T58" fmla="*/ 651 w 936"/>
                <a:gd name="T59" fmla="*/ 420 h 877"/>
                <a:gd name="T60" fmla="*/ 639 w 936"/>
                <a:gd name="T61" fmla="*/ 344 h 877"/>
                <a:gd name="T62" fmla="*/ 692 w 936"/>
                <a:gd name="T63" fmla="*/ 320 h 877"/>
                <a:gd name="T64" fmla="*/ 646 w 936"/>
                <a:gd name="T65" fmla="*/ 223 h 877"/>
                <a:gd name="T66" fmla="*/ 609 w 936"/>
                <a:gd name="T67" fmla="*/ 248 h 877"/>
                <a:gd name="T68" fmla="*/ 549 w 936"/>
                <a:gd name="T69" fmla="*/ 128 h 877"/>
                <a:gd name="T70" fmla="*/ 569 w 936"/>
                <a:gd name="T71" fmla="*/ 74 h 877"/>
                <a:gd name="T72" fmla="*/ 555 w 936"/>
                <a:gd name="T73" fmla="*/ 23 h 877"/>
                <a:gd name="T74" fmla="*/ 487 w 936"/>
                <a:gd name="T75" fmla="*/ 0 h 877"/>
                <a:gd name="T76" fmla="*/ 441 w 936"/>
                <a:gd name="T77" fmla="*/ 5 h 877"/>
                <a:gd name="T78" fmla="*/ 443 w 936"/>
                <a:gd name="T79" fmla="*/ 23 h 877"/>
                <a:gd name="T80" fmla="*/ 412 w 936"/>
                <a:gd name="T81" fmla="*/ 21 h 877"/>
                <a:gd name="T82" fmla="*/ 408 w 936"/>
                <a:gd name="T83" fmla="*/ 65 h 877"/>
                <a:gd name="T84" fmla="*/ 373 w 936"/>
                <a:gd name="T85" fmla="*/ 65 h 877"/>
                <a:gd name="T86" fmla="*/ 363 w 936"/>
                <a:gd name="T87" fmla="*/ 102 h 877"/>
                <a:gd name="T88" fmla="*/ 381 w 936"/>
                <a:gd name="T89" fmla="*/ 143 h 877"/>
                <a:gd name="T90" fmla="*/ 346 w 936"/>
                <a:gd name="T91" fmla="*/ 190 h 877"/>
                <a:gd name="T92" fmla="*/ 379 w 936"/>
                <a:gd name="T93" fmla="*/ 240 h 877"/>
                <a:gd name="T94" fmla="*/ 326 w 936"/>
                <a:gd name="T95" fmla="*/ 245 h 877"/>
                <a:gd name="T96" fmla="*/ 282 w 936"/>
                <a:gd name="T97" fmla="*/ 184 h 877"/>
                <a:gd name="T98" fmla="*/ 293 w 936"/>
                <a:gd name="T99" fmla="*/ 153 h 877"/>
                <a:gd name="T100" fmla="*/ 221 w 936"/>
                <a:gd name="T101" fmla="*/ 68 h 877"/>
                <a:gd name="T102" fmla="*/ 112 w 936"/>
                <a:gd name="T103" fmla="*/ 97 h 877"/>
                <a:gd name="T104" fmla="*/ 94 w 936"/>
                <a:gd name="T105" fmla="*/ 93 h 877"/>
                <a:gd name="T106" fmla="*/ 88 w 936"/>
                <a:gd name="T107" fmla="*/ 70 h 877"/>
                <a:gd name="T108" fmla="*/ 58 w 936"/>
                <a:gd name="T109" fmla="*/ 79 h 877"/>
                <a:gd name="T110" fmla="*/ 87 w 936"/>
                <a:gd name="T111" fmla="*/ 181 h 877"/>
                <a:gd name="T112" fmla="*/ 138 w 936"/>
                <a:gd name="T113" fmla="*/ 203 h 8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36" h="877">
                  <a:moveTo>
                    <a:pt x="138" y="203"/>
                  </a:moveTo>
                  <a:lnTo>
                    <a:pt x="149" y="242"/>
                  </a:lnTo>
                  <a:lnTo>
                    <a:pt x="119" y="281"/>
                  </a:lnTo>
                  <a:lnTo>
                    <a:pt x="47" y="301"/>
                  </a:lnTo>
                  <a:lnTo>
                    <a:pt x="55" y="449"/>
                  </a:lnTo>
                  <a:lnTo>
                    <a:pt x="76" y="452"/>
                  </a:lnTo>
                  <a:lnTo>
                    <a:pt x="97" y="407"/>
                  </a:lnTo>
                  <a:lnTo>
                    <a:pt x="162" y="410"/>
                  </a:lnTo>
                  <a:lnTo>
                    <a:pt x="173" y="436"/>
                  </a:lnTo>
                  <a:lnTo>
                    <a:pt x="223" y="407"/>
                  </a:lnTo>
                  <a:lnTo>
                    <a:pt x="261" y="407"/>
                  </a:lnTo>
                  <a:lnTo>
                    <a:pt x="264" y="442"/>
                  </a:lnTo>
                  <a:lnTo>
                    <a:pt x="251" y="492"/>
                  </a:lnTo>
                  <a:lnTo>
                    <a:pt x="212" y="528"/>
                  </a:lnTo>
                  <a:lnTo>
                    <a:pt x="156" y="539"/>
                  </a:lnTo>
                  <a:lnTo>
                    <a:pt x="133" y="558"/>
                  </a:lnTo>
                  <a:lnTo>
                    <a:pt x="203" y="612"/>
                  </a:lnTo>
                  <a:lnTo>
                    <a:pt x="0" y="800"/>
                  </a:lnTo>
                  <a:lnTo>
                    <a:pt x="74" y="810"/>
                  </a:lnTo>
                  <a:lnTo>
                    <a:pt x="139" y="783"/>
                  </a:lnTo>
                  <a:lnTo>
                    <a:pt x="209" y="836"/>
                  </a:lnTo>
                  <a:lnTo>
                    <a:pt x="302" y="868"/>
                  </a:lnTo>
                  <a:lnTo>
                    <a:pt x="323" y="877"/>
                  </a:lnTo>
                  <a:lnTo>
                    <a:pt x="340" y="803"/>
                  </a:lnTo>
                  <a:lnTo>
                    <a:pt x="537" y="741"/>
                  </a:lnTo>
                  <a:lnTo>
                    <a:pt x="598" y="772"/>
                  </a:lnTo>
                  <a:lnTo>
                    <a:pt x="744" y="777"/>
                  </a:lnTo>
                  <a:lnTo>
                    <a:pt x="936" y="501"/>
                  </a:lnTo>
                  <a:lnTo>
                    <a:pt x="869" y="413"/>
                  </a:lnTo>
                  <a:lnTo>
                    <a:pt x="651" y="420"/>
                  </a:lnTo>
                  <a:lnTo>
                    <a:pt x="639" y="344"/>
                  </a:lnTo>
                  <a:lnTo>
                    <a:pt x="692" y="320"/>
                  </a:lnTo>
                  <a:lnTo>
                    <a:pt x="646" y="223"/>
                  </a:lnTo>
                  <a:lnTo>
                    <a:pt x="609" y="248"/>
                  </a:lnTo>
                  <a:lnTo>
                    <a:pt x="549" y="128"/>
                  </a:lnTo>
                  <a:lnTo>
                    <a:pt x="569" y="74"/>
                  </a:lnTo>
                  <a:lnTo>
                    <a:pt x="555" y="23"/>
                  </a:lnTo>
                  <a:lnTo>
                    <a:pt x="487" y="0"/>
                  </a:lnTo>
                  <a:lnTo>
                    <a:pt x="441" y="5"/>
                  </a:lnTo>
                  <a:lnTo>
                    <a:pt x="443" y="23"/>
                  </a:lnTo>
                  <a:lnTo>
                    <a:pt x="412" y="21"/>
                  </a:lnTo>
                  <a:lnTo>
                    <a:pt x="408" y="65"/>
                  </a:lnTo>
                  <a:lnTo>
                    <a:pt x="373" y="65"/>
                  </a:lnTo>
                  <a:lnTo>
                    <a:pt x="363" y="102"/>
                  </a:lnTo>
                  <a:lnTo>
                    <a:pt x="381" y="143"/>
                  </a:lnTo>
                  <a:lnTo>
                    <a:pt x="346" y="190"/>
                  </a:lnTo>
                  <a:lnTo>
                    <a:pt x="379" y="240"/>
                  </a:lnTo>
                  <a:lnTo>
                    <a:pt x="326" y="245"/>
                  </a:lnTo>
                  <a:lnTo>
                    <a:pt x="282" y="184"/>
                  </a:lnTo>
                  <a:lnTo>
                    <a:pt x="293" y="153"/>
                  </a:lnTo>
                  <a:lnTo>
                    <a:pt x="221" y="68"/>
                  </a:lnTo>
                  <a:lnTo>
                    <a:pt x="112" y="97"/>
                  </a:lnTo>
                  <a:lnTo>
                    <a:pt x="94" y="93"/>
                  </a:lnTo>
                  <a:lnTo>
                    <a:pt x="88" y="70"/>
                  </a:lnTo>
                  <a:lnTo>
                    <a:pt x="58" y="79"/>
                  </a:lnTo>
                  <a:lnTo>
                    <a:pt x="87" y="181"/>
                  </a:lnTo>
                  <a:lnTo>
                    <a:pt x="138" y="203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54" name="Freeform 86"/>
            <p:cNvSpPr>
              <a:spLocks noChangeAspect="1"/>
            </p:cNvSpPr>
            <p:nvPr/>
          </p:nvSpPr>
          <p:spPr bwMode="auto">
            <a:xfrm>
              <a:off x="4088" y="3293"/>
              <a:ext cx="94" cy="105"/>
            </a:xfrm>
            <a:custGeom>
              <a:avLst/>
              <a:gdLst>
                <a:gd name="T0" fmla="*/ 89 w 521"/>
                <a:gd name="T1" fmla="*/ 45 h 582"/>
                <a:gd name="T2" fmla="*/ 230 w 521"/>
                <a:gd name="T3" fmla="*/ 57 h 582"/>
                <a:gd name="T4" fmla="*/ 272 w 521"/>
                <a:gd name="T5" fmla="*/ 0 h 582"/>
                <a:gd name="T6" fmla="*/ 315 w 521"/>
                <a:gd name="T7" fmla="*/ 3 h 582"/>
                <a:gd name="T8" fmla="*/ 415 w 521"/>
                <a:gd name="T9" fmla="*/ 120 h 582"/>
                <a:gd name="T10" fmla="*/ 500 w 521"/>
                <a:gd name="T11" fmla="*/ 110 h 582"/>
                <a:gd name="T12" fmla="*/ 506 w 521"/>
                <a:gd name="T13" fmla="*/ 154 h 582"/>
                <a:gd name="T14" fmla="*/ 521 w 521"/>
                <a:gd name="T15" fmla="*/ 222 h 582"/>
                <a:gd name="T16" fmla="*/ 475 w 521"/>
                <a:gd name="T17" fmla="*/ 414 h 582"/>
                <a:gd name="T18" fmla="*/ 44 w 521"/>
                <a:gd name="T19" fmla="*/ 582 h 582"/>
                <a:gd name="T20" fmla="*/ 39 w 521"/>
                <a:gd name="T21" fmla="*/ 476 h 582"/>
                <a:gd name="T22" fmla="*/ 0 w 521"/>
                <a:gd name="T23" fmla="*/ 402 h 582"/>
                <a:gd name="T24" fmla="*/ 6 w 521"/>
                <a:gd name="T25" fmla="*/ 234 h 582"/>
                <a:gd name="T26" fmla="*/ 89 w 521"/>
                <a:gd name="T27" fmla="*/ 45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21" h="582">
                  <a:moveTo>
                    <a:pt x="89" y="45"/>
                  </a:moveTo>
                  <a:lnTo>
                    <a:pt x="230" y="57"/>
                  </a:lnTo>
                  <a:lnTo>
                    <a:pt x="272" y="0"/>
                  </a:lnTo>
                  <a:lnTo>
                    <a:pt x="315" y="3"/>
                  </a:lnTo>
                  <a:lnTo>
                    <a:pt x="415" y="120"/>
                  </a:lnTo>
                  <a:lnTo>
                    <a:pt x="500" y="110"/>
                  </a:lnTo>
                  <a:lnTo>
                    <a:pt x="506" y="154"/>
                  </a:lnTo>
                  <a:lnTo>
                    <a:pt x="521" y="222"/>
                  </a:lnTo>
                  <a:lnTo>
                    <a:pt x="475" y="414"/>
                  </a:lnTo>
                  <a:lnTo>
                    <a:pt x="44" y="582"/>
                  </a:lnTo>
                  <a:lnTo>
                    <a:pt x="39" y="476"/>
                  </a:lnTo>
                  <a:lnTo>
                    <a:pt x="0" y="402"/>
                  </a:lnTo>
                  <a:lnTo>
                    <a:pt x="6" y="234"/>
                  </a:lnTo>
                  <a:lnTo>
                    <a:pt x="89" y="45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55" name="Freeform 87"/>
            <p:cNvSpPr>
              <a:spLocks noChangeAspect="1"/>
            </p:cNvSpPr>
            <p:nvPr/>
          </p:nvSpPr>
          <p:spPr bwMode="auto">
            <a:xfrm>
              <a:off x="3382" y="3103"/>
              <a:ext cx="291" cy="213"/>
            </a:xfrm>
            <a:custGeom>
              <a:avLst/>
              <a:gdLst>
                <a:gd name="T0" fmla="*/ 0 w 1611"/>
                <a:gd name="T1" fmla="*/ 1029 h 1178"/>
                <a:gd name="T2" fmla="*/ 93 w 1611"/>
                <a:gd name="T3" fmla="*/ 812 h 1178"/>
                <a:gd name="T4" fmla="*/ 184 w 1611"/>
                <a:gd name="T5" fmla="*/ 763 h 1178"/>
                <a:gd name="T6" fmla="*/ 191 w 1611"/>
                <a:gd name="T7" fmla="*/ 720 h 1178"/>
                <a:gd name="T8" fmla="*/ 222 w 1611"/>
                <a:gd name="T9" fmla="*/ 683 h 1178"/>
                <a:gd name="T10" fmla="*/ 242 w 1611"/>
                <a:gd name="T11" fmla="*/ 686 h 1178"/>
                <a:gd name="T12" fmla="*/ 284 w 1611"/>
                <a:gd name="T13" fmla="*/ 636 h 1178"/>
                <a:gd name="T14" fmla="*/ 343 w 1611"/>
                <a:gd name="T15" fmla="*/ 603 h 1178"/>
                <a:gd name="T16" fmla="*/ 415 w 1611"/>
                <a:gd name="T17" fmla="*/ 564 h 1178"/>
                <a:gd name="T18" fmla="*/ 426 w 1611"/>
                <a:gd name="T19" fmla="*/ 526 h 1178"/>
                <a:gd name="T20" fmla="*/ 390 w 1611"/>
                <a:gd name="T21" fmla="*/ 474 h 1178"/>
                <a:gd name="T22" fmla="*/ 379 w 1611"/>
                <a:gd name="T23" fmla="*/ 430 h 1178"/>
                <a:gd name="T24" fmla="*/ 413 w 1611"/>
                <a:gd name="T25" fmla="*/ 379 h 1178"/>
                <a:gd name="T26" fmla="*/ 410 w 1611"/>
                <a:gd name="T27" fmla="*/ 297 h 1178"/>
                <a:gd name="T28" fmla="*/ 480 w 1611"/>
                <a:gd name="T29" fmla="*/ 289 h 1178"/>
                <a:gd name="T30" fmla="*/ 543 w 1611"/>
                <a:gd name="T31" fmla="*/ 230 h 1178"/>
                <a:gd name="T32" fmla="*/ 596 w 1611"/>
                <a:gd name="T33" fmla="*/ 139 h 1178"/>
                <a:gd name="T34" fmla="*/ 632 w 1611"/>
                <a:gd name="T35" fmla="*/ 158 h 1178"/>
                <a:gd name="T36" fmla="*/ 668 w 1611"/>
                <a:gd name="T37" fmla="*/ 119 h 1178"/>
                <a:gd name="T38" fmla="*/ 730 w 1611"/>
                <a:gd name="T39" fmla="*/ 137 h 1178"/>
                <a:gd name="T40" fmla="*/ 791 w 1611"/>
                <a:gd name="T41" fmla="*/ 93 h 1178"/>
                <a:gd name="T42" fmla="*/ 830 w 1611"/>
                <a:gd name="T43" fmla="*/ 137 h 1178"/>
                <a:gd name="T44" fmla="*/ 851 w 1611"/>
                <a:gd name="T45" fmla="*/ 139 h 1178"/>
                <a:gd name="T46" fmla="*/ 877 w 1611"/>
                <a:gd name="T47" fmla="*/ 116 h 1178"/>
                <a:gd name="T48" fmla="*/ 959 w 1611"/>
                <a:gd name="T49" fmla="*/ 111 h 1178"/>
                <a:gd name="T50" fmla="*/ 1021 w 1611"/>
                <a:gd name="T51" fmla="*/ 44 h 1178"/>
                <a:gd name="T52" fmla="*/ 1145 w 1611"/>
                <a:gd name="T53" fmla="*/ 37 h 1178"/>
                <a:gd name="T54" fmla="*/ 1189 w 1611"/>
                <a:gd name="T55" fmla="*/ 0 h 1178"/>
                <a:gd name="T56" fmla="*/ 1215 w 1611"/>
                <a:gd name="T57" fmla="*/ 8 h 1178"/>
                <a:gd name="T58" fmla="*/ 1215 w 1611"/>
                <a:gd name="T59" fmla="*/ 44 h 1178"/>
                <a:gd name="T60" fmla="*/ 1256 w 1611"/>
                <a:gd name="T61" fmla="*/ 96 h 1178"/>
                <a:gd name="T62" fmla="*/ 1323 w 1611"/>
                <a:gd name="T63" fmla="*/ 87 h 1178"/>
                <a:gd name="T64" fmla="*/ 1369 w 1611"/>
                <a:gd name="T65" fmla="*/ 139 h 1178"/>
                <a:gd name="T66" fmla="*/ 1328 w 1611"/>
                <a:gd name="T67" fmla="*/ 199 h 1178"/>
                <a:gd name="T68" fmla="*/ 1343 w 1611"/>
                <a:gd name="T69" fmla="*/ 228 h 1178"/>
                <a:gd name="T70" fmla="*/ 1558 w 1611"/>
                <a:gd name="T71" fmla="*/ 291 h 1178"/>
                <a:gd name="T72" fmla="*/ 1410 w 1611"/>
                <a:gd name="T73" fmla="*/ 405 h 1178"/>
                <a:gd name="T74" fmla="*/ 1611 w 1611"/>
                <a:gd name="T75" fmla="*/ 514 h 1178"/>
                <a:gd name="T76" fmla="*/ 1599 w 1611"/>
                <a:gd name="T77" fmla="*/ 613 h 1178"/>
                <a:gd name="T78" fmla="*/ 1558 w 1611"/>
                <a:gd name="T79" fmla="*/ 720 h 1178"/>
                <a:gd name="T80" fmla="*/ 1532 w 1611"/>
                <a:gd name="T81" fmla="*/ 723 h 1178"/>
                <a:gd name="T82" fmla="*/ 1498 w 1611"/>
                <a:gd name="T83" fmla="*/ 727 h 1178"/>
                <a:gd name="T84" fmla="*/ 1489 w 1611"/>
                <a:gd name="T85" fmla="*/ 801 h 1178"/>
                <a:gd name="T86" fmla="*/ 1410 w 1611"/>
                <a:gd name="T87" fmla="*/ 831 h 1178"/>
                <a:gd name="T88" fmla="*/ 1388 w 1611"/>
                <a:gd name="T89" fmla="*/ 774 h 1178"/>
                <a:gd name="T90" fmla="*/ 1110 w 1611"/>
                <a:gd name="T91" fmla="*/ 877 h 1178"/>
                <a:gd name="T92" fmla="*/ 981 w 1611"/>
                <a:gd name="T93" fmla="*/ 979 h 1178"/>
                <a:gd name="T94" fmla="*/ 939 w 1611"/>
                <a:gd name="T95" fmla="*/ 963 h 1178"/>
                <a:gd name="T96" fmla="*/ 845 w 1611"/>
                <a:gd name="T97" fmla="*/ 1018 h 1178"/>
                <a:gd name="T98" fmla="*/ 760 w 1611"/>
                <a:gd name="T99" fmla="*/ 1016 h 1178"/>
                <a:gd name="T100" fmla="*/ 750 w 1611"/>
                <a:gd name="T101" fmla="*/ 1076 h 1178"/>
                <a:gd name="T102" fmla="*/ 769 w 1611"/>
                <a:gd name="T103" fmla="*/ 1107 h 1178"/>
                <a:gd name="T104" fmla="*/ 747 w 1611"/>
                <a:gd name="T105" fmla="*/ 1178 h 1178"/>
                <a:gd name="T106" fmla="*/ 364 w 1611"/>
                <a:gd name="T107" fmla="*/ 1055 h 1178"/>
                <a:gd name="T108" fmla="*/ 335 w 1611"/>
                <a:gd name="T109" fmla="*/ 1015 h 1178"/>
                <a:gd name="T110" fmla="*/ 132 w 1611"/>
                <a:gd name="T111" fmla="*/ 1049 h 1178"/>
                <a:gd name="T112" fmla="*/ 0 w 1611"/>
                <a:gd name="T113" fmla="*/ 1029 h 1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611" h="1178">
                  <a:moveTo>
                    <a:pt x="0" y="1029"/>
                  </a:moveTo>
                  <a:lnTo>
                    <a:pt x="93" y="812"/>
                  </a:lnTo>
                  <a:lnTo>
                    <a:pt x="184" y="763"/>
                  </a:lnTo>
                  <a:lnTo>
                    <a:pt x="191" y="720"/>
                  </a:lnTo>
                  <a:lnTo>
                    <a:pt x="222" y="683"/>
                  </a:lnTo>
                  <a:lnTo>
                    <a:pt x="242" y="686"/>
                  </a:lnTo>
                  <a:lnTo>
                    <a:pt x="284" y="636"/>
                  </a:lnTo>
                  <a:lnTo>
                    <a:pt x="343" y="603"/>
                  </a:lnTo>
                  <a:lnTo>
                    <a:pt x="415" y="564"/>
                  </a:lnTo>
                  <a:lnTo>
                    <a:pt x="426" y="526"/>
                  </a:lnTo>
                  <a:lnTo>
                    <a:pt x="390" y="474"/>
                  </a:lnTo>
                  <a:lnTo>
                    <a:pt x="379" y="430"/>
                  </a:lnTo>
                  <a:lnTo>
                    <a:pt x="413" y="379"/>
                  </a:lnTo>
                  <a:lnTo>
                    <a:pt x="410" y="297"/>
                  </a:lnTo>
                  <a:lnTo>
                    <a:pt x="480" y="289"/>
                  </a:lnTo>
                  <a:lnTo>
                    <a:pt x="543" y="230"/>
                  </a:lnTo>
                  <a:lnTo>
                    <a:pt x="596" y="139"/>
                  </a:lnTo>
                  <a:lnTo>
                    <a:pt x="632" y="158"/>
                  </a:lnTo>
                  <a:lnTo>
                    <a:pt x="668" y="119"/>
                  </a:lnTo>
                  <a:lnTo>
                    <a:pt x="730" y="137"/>
                  </a:lnTo>
                  <a:lnTo>
                    <a:pt x="791" y="93"/>
                  </a:lnTo>
                  <a:lnTo>
                    <a:pt x="830" y="137"/>
                  </a:lnTo>
                  <a:lnTo>
                    <a:pt x="851" y="139"/>
                  </a:lnTo>
                  <a:lnTo>
                    <a:pt x="877" y="116"/>
                  </a:lnTo>
                  <a:lnTo>
                    <a:pt x="959" y="111"/>
                  </a:lnTo>
                  <a:lnTo>
                    <a:pt x="1021" y="44"/>
                  </a:lnTo>
                  <a:lnTo>
                    <a:pt x="1145" y="37"/>
                  </a:lnTo>
                  <a:lnTo>
                    <a:pt x="1189" y="0"/>
                  </a:lnTo>
                  <a:lnTo>
                    <a:pt x="1215" y="8"/>
                  </a:lnTo>
                  <a:lnTo>
                    <a:pt x="1215" y="44"/>
                  </a:lnTo>
                  <a:lnTo>
                    <a:pt x="1256" y="96"/>
                  </a:lnTo>
                  <a:lnTo>
                    <a:pt x="1323" y="87"/>
                  </a:lnTo>
                  <a:lnTo>
                    <a:pt x="1369" y="139"/>
                  </a:lnTo>
                  <a:lnTo>
                    <a:pt x="1328" y="199"/>
                  </a:lnTo>
                  <a:lnTo>
                    <a:pt x="1343" y="228"/>
                  </a:lnTo>
                  <a:lnTo>
                    <a:pt x="1558" y="291"/>
                  </a:lnTo>
                  <a:lnTo>
                    <a:pt x="1410" y="405"/>
                  </a:lnTo>
                  <a:lnTo>
                    <a:pt x="1611" y="514"/>
                  </a:lnTo>
                  <a:lnTo>
                    <a:pt x="1599" y="613"/>
                  </a:lnTo>
                  <a:lnTo>
                    <a:pt x="1558" y="720"/>
                  </a:lnTo>
                  <a:lnTo>
                    <a:pt x="1532" y="723"/>
                  </a:lnTo>
                  <a:lnTo>
                    <a:pt x="1498" y="727"/>
                  </a:lnTo>
                  <a:lnTo>
                    <a:pt x="1489" y="801"/>
                  </a:lnTo>
                  <a:lnTo>
                    <a:pt x="1410" y="831"/>
                  </a:lnTo>
                  <a:lnTo>
                    <a:pt x="1388" y="774"/>
                  </a:lnTo>
                  <a:lnTo>
                    <a:pt x="1110" y="877"/>
                  </a:lnTo>
                  <a:lnTo>
                    <a:pt x="981" y="979"/>
                  </a:lnTo>
                  <a:lnTo>
                    <a:pt x="939" y="963"/>
                  </a:lnTo>
                  <a:lnTo>
                    <a:pt x="845" y="1018"/>
                  </a:lnTo>
                  <a:lnTo>
                    <a:pt x="760" y="1016"/>
                  </a:lnTo>
                  <a:lnTo>
                    <a:pt x="750" y="1076"/>
                  </a:lnTo>
                  <a:lnTo>
                    <a:pt x="769" y="1107"/>
                  </a:lnTo>
                  <a:lnTo>
                    <a:pt x="747" y="1178"/>
                  </a:lnTo>
                  <a:lnTo>
                    <a:pt x="364" y="1055"/>
                  </a:lnTo>
                  <a:lnTo>
                    <a:pt x="335" y="1015"/>
                  </a:lnTo>
                  <a:lnTo>
                    <a:pt x="132" y="1049"/>
                  </a:lnTo>
                  <a:lnTo>
                    <a:pt x="0" y="1029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56" name="Freeform 88"/>
            <p:cNvSpPr>
              <a:spLocks noChangeAspect="1"/>
            </p:cNvSpPr>
            <p:nvPr/>
          </p:nvSpPr>
          <p:spPr bwMode="auto">
            <a:xfrm>
              <a:off x="4243" y="3394"/>
              <a:ext cx="76" cy="88"/>
            </a:xfrm>
            <a:custGeom>
              <a:avLst/>
              <a:gdLst>
                <a:gd name="T0" fmla="*/ 73 w 424"/>
                <a:gd name="T1" fmla="*/ 470 h 489"/>
                <a:gd name="T2" fmla="*/ 424 w 424"/>
                <a:gd name="T3" fmla="*/ 489 h 489"/>
                <a:gd name="T4" fmla="*/ 421 w 424"/>
                <a:gd name="T5" fmla="*/ 324 h 489"/>
                <a:gd name="T6" fmla="*/ 361 w 424"/>
                <a:gd name="T7" fmla="*/ 172 h 489"/>
                <a:gd name="T8" fmla="*/ 308 w 424"/>
                <a:gd name="T9" fmla="*/ 96 h 489"/>
                <a:gd name="T10" fmla="*/ 147 w 424"/>
                <a:gd name="T11" fmla="*/ 49 h 489"/>
                <a:gd name="T12" fmla="*/ 62 w 424"/>
                <a:gd name="T13" fmla="*/ 0 h 489"/>
                <a:gd name="T14" fmla="*/ 48 w 424"/>
                <a:gd name="T15" fmla="*/ 35 h 489"/>
                <a:gd name="T16" fmla="*/ 76 w 424"/>
                <a:gd name="T17" fmla="*/ 79 h 489"/>
                <a:gd name="T18" fmla="*/ 71 w 424"/>
                <a:gd name="T19" fmla="*/ 114 h 489"/>
                <a:gd name="T20" fmla="*/ 0 w 424"/>
                <a:gd name="T21" fmla="*/ 181 h 489"/>
                <a:gd name="T22" fmla="*/ 73 w 424"/>
                <a:gd name="T23" fmla="*/ 470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24" h="489">
                  <a:moveTo>
                    <a:pt x="73" y="470"/>
                  </a:moveTo>
                  <a:lnTo>
                    <a:pt x="424" y="489"/>
                  </a:lnTo>
                  <a:lnTo>
                    <a:pt x="421" y="324"/>
                  </a:lnTo>
                  <a:lnTo>
                    <a:pt x="361" y="172"/>
                  </a:lnTo>
                  <a:lnTo>
                    <a:pt x="308" y="96"/>
                  </a:lnTo>
                  <a:lnTo>
                    <a:pt x="147" y="49"/>
                  </a:lnTo>
                  <a:lnTo>
                    <a:pt x="62" y="0"/>
                  </a:lnTo>
                  <a:lnTo>
                    <a:pt x="48" y="35"/>
                  </a:lnTo>
                  <a:lnTo>
                    <a:pt x="76" y="79"/>
                  </a:lnTo>
                  <a:lnTo>
                    <a:pt x="71" y="114"/>
                  </a:lnTo>
                  <a:lnTo>
                    <a:pt x="0" y="181"/>
                  </a:lnTo>
                  <a:lnTo>
                    <a:pt x="73" y="470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57" name="Freeform 89"/>
            <p:cNvSpPr>
              <a:spLocks noChangeAspect="1"/>
            </p:cNvSpPr>
            <p:nvPr/>
          </p:nvSpPr>
          <p:spPr bwMode="auto">
            <a:xfrm>
              <a:off x="4250" y="3287"/>
              <a:ext cx="155" cy="214"/>
            </a:xfrm>
            <a:custGeom>
              <a:avLst/>
              <a:gdLst>
                <a:gd name="T0" fmla="*/ 20 w 859"/>
                <a:gd name="T1" fmla="*/ 588 h 1187"/>
                <a:gd name="T2" fmla="*/ 102 w 859"/>
                <a:gd name="T3" fmla="*/ 640 h 1187"/>
                <a:gd name="T4" fmla="*/ 266 w 859"/>
                <a:gd name="T5" fmla="*/ 693 h 1187"/>
                <a:gd name="T6" fmla="*/ 312 w 859"/>
                <a:gd name="T7" fmla="*/ 760 h 1187"/>
                <a:gd name="T8" fmla="*/ 379 w 859"/>
                <a:gd name="T9" fmla="*/ 918 h 1187"/>
                <a:gd name="T10" fmla="*/ 386 w 859"/>
                <a:gd name="T11" fmla="*/ 1080 h 1187"/>
                <a:gd name="T12" fmla="*/ 479 w 859"/>
                <a:gd name="T13" fmla="*/ 1085 h 1187"/>
                <a:gd name="T14" fmla="*/ 678 w 859"/>
                <a:gd name="T15" fmla="*/ 1187 h 1187"/>
                <a:gd name="T16" fmla="*/ 749 w 859"/>
                <a:gd name="T17" fmla="*/ 833 h 1187"/>
                <a:gd name="T18" fmla="*/ 859 w 859"/>
                <a:gd name="T19" fmla="*/ 483 h 1187"/>
                <a:gd name="T20" fmla="*/ 570 w 859"/>
                <a:gd name="T21" fmla="*/ 508 h 1187"/>
                <a:gd name="T22" fmla="*/ 459 w 859"/>
                <a:gd name="T23" fmla="*/ 179 h 1187"/>
                <a:gd name="T24" fmla="*/ 578 w 859"/>
                <a:gd name="T25" fmla="*/ 0 h 1187"/>
                <a:gd name="T26" fmla="*/ 424 w 859"/>
                <a:gd name="T27" fmla="*/ 6 h 1187"/>
                <a:gd name="T28" fmla="*/ 202 w 859"/>
                <a:gd name="T29" fmla="*/ 222 h 1187"/>
                <a:gd name="T30" fmla="*/ 207 w 859"/>
                <a:gd name="T31" fmla="*/ 328 h 1187"/>
                <a:gd name="T32" fmla="*/ 17 w 859"/>
                <a:gd name="T33" fmla="*/ 491 h 1187"/>
                <a:gd name="T34" fmla="*/ 0 w 859"/>
                <a:gd name="T35" fmla="*/ 556 h 1187"/>
                <a:gd name="T36" fmla="*/ 20 w 859"/>
                <a:gd name="T37" fmla="*/ 588 h 1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59" h="1187">
                  <a:moveTo>
                    <a:pt x="20" y="588"/>
                  </a:moveTo>
                  <a:lnTo>
                    <a:pt x="102" y="640"/>
                  </a:lnTo>
                  <a:lnTo>
                    <a:pt x="266" y="693"/>
                  </a:lnTo>
                  <a:lnTo>
                    <a:pt x="312" y="760"/>
                  </a:lnTo>
                  <a:lnTo>
                    <a:pt x="379" y="918"/>
                  </a:lnTo>
                  <a:lnTo>
                    <a:pt x="386" y="1080"/>
                  </a:lnTo>
                  <a:lnTo>
                    <a:pt x="479" y="1085"/>
                  </a:lnTo>
                  <a:lnTo>
                    <a:pt x="678" y="1187"/>
                  </a:lnTo>
                  <a:lnTo>
                    <a:pt x="749" y="833"/>
                  </a:lnTo>
                  <a:lnTo>
                    <a:pt x="859" y="483"/>
                  </a:lnTo>
                  <a:lnTo>
                    <a:pt x="570" y="508"/>
                  </a:lnTo>
                  <a:lnTo>
                    <a:pt x="459" y="179"/>
                  </a:lnTo>
                  <a:lnTo>
                    <a:pt x="578" y="0"/>
                  </a:lnTo>
                  <a:lnTo>
                    <a:pt x="424" y="6"/>
                  </a:lnTo>
                  <a:lnTo>
                    <a:pt x="202" y="222"/>
                  </a:lnTo>
                  <a:lnTo>
                    <a:pt x="207" y="328"/>
                  </a:lnTo>
                  <a:lnTo>
                    <a:pt x="17" y="491"/>
                  </a:lnTo>
                  <a:lnTo>
                    <a:pt x="0" y="556"/>
                  </a:lnTo>
                  <a:lnTo>
                    <a:pt x="20" y="588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58" name="Freeform 90"/>
            <p:cNvSpPr>
              <a:spLocks noChangeAspect="1"/>
            </p:cNvSpPr>
            <p:nvPr/>
          </p:nvSpPr>
          <p:spPr bwMode="auto">
            <a:xfrm>
              <a:off x="4188" y="3497"/>
              <a:ext cx="97" cy="111"/>
            </a:xfrm>
            <a:custGeom>
              <a:avLst/>
              <a:gdLst>
                <a:gd name="T0" fmla="*/ 393 w 539"/>
                <a:gd name="T1" fmla="*/ 571 h 618"/>
                <a:gd name="T2" fmla="*/ 413 w 539"/>
                <a:gd name="T3" fmla="*/ 548 h 618"/>
                <a:gd name="T4" fmla="*/ 495 w 539"/>
                <a:gd name="T5" fmla="*/ 618 h 618"/>
                <a:gd name="T6" fmla="*/ 539 w 539"/>
                <a:gd name="T7" fmla="*/ 595 h 618"/>
                <a:gd name="T8" fmla="*/ 532 w 539"/>
                <a:gd name="T9" fmla="*/ 268 h 618"/>
                <a:gd name="T10" fmla="*/ 411 w 539"/>
                <a:gd name="T11" fmla="*/ 156 h 618"/>
                <a:gd name="T12" fmla="*/ 325 w 539"/>
                <a:gd name="T13" fmla="*/ 104 h 618"/>
                <a:gd name="T14" fmla="*/ 183 w 539"/>
                <a:gd name="T15" fmla="*/ 10 h 618"/>
                <a:gd name="T16" fmla="*/ 142 w 539"/>
                <a:gd name="T17" fmla="*/ 0 h 618"/>
                <a:gd name="T18" fmla="*/ 0 w 539"/>
                <a:gd name="T19" fmla="*/ 169 h 618"/>
                <a:gd name="T20" fmla="*/ 58 w 539"/>
                <a:gd name="T21" fmla="*/ 361 h 618"/>
                <a:gd name="T22" fmla="*/ 85 w 539"/>
                <a:gd name="T23" fmla="*/ 387 h 618"/>
                <a:gd name="T24" fmla="*/ 393 w 539"/>
                <a:gd name="T25" fmla="*/ 571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39" h="618">
                  <a:moveTo>
                    <a:pt x="393" y="571"/>
                  </a:moveTo>
                  <a:lnTo>
                    <a:pt x="413" y="548"/>
                  </a:lnTo>
                  <a:lnTo>
                    <a:pt x="495" y="618"/>
                  </a:lnTo>
                  <a:lnTo>
                    <a:pt x="539" y="595"/>
                  </a:lnTo>
                  <a:lnTo>
                    <a:pt x="532" y="268"/>
                  </a:lnTo>
                  <a:lnTo>
                    <a:pt x="411" y="156"/>
                  </a:lnTo>
                  <a:lnTo>
                    <a:pt x="325" y="104"/>
                  </a:lnTo>
                  <a:lnTo>
                    <a:pt x="183" y="10"/>
                  </a:lnTo>
                  <a:lnTo>
                    <a:pt x="142" y="0"/>
                  </a:lnTo>
                  <a:lnTo>
                    <a:pt x="0" y="169"/>
                  </a:lnTo>
                  <a:lnTo>
                    <a:pt x="58" y="361"/>
                  </a:lnTo>
                  <a:lnTo>
                    <a:pt x="85" y="387"/>
                  </a:lnTo>
                  <a:lnTo>
                    <a:pt x="393" y="571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59" name="Freeform 91"/>
            <p:cNvSpPr>
              <a:spLocks noChangeAspect="1"/>
            </p:cNvSpPr>
            <p:nvPr/>
          </p:nvSpPr>
          <p:spPr bwMode="auto">
            <a:xfrm>
              <a:off x="4224" y="3480"/>
              <a:ext cx="247" cy="192"/>
            </a:xfrm>
            <a:custGeom>
              <a:avLst/>
              <a:gdLst>
                <a:gd name="T0" fmla="*/ 333 w 1366"/>
                <a:gd name="T1" fmla="*/ 687 h 1064"/>
                <a:gd name="T2" fmla="*/ 330 w 1366"/>
                <a:gd name="T3" fmla="*/ 362 h 1064"/>
                <a:gd name="T4" fmla="*/ 207 w 1366"/>
                <a:gd name="T5" fmla="*/ 251 h 1064"/>
                <a:gd name="T6" fmla="*/ 0 w 1366"/>
                <a:gd name="T7" fmla="*/ 113 h 1064"/>
                <a:gd name="T8" fmla="*/ 102 w 1366"/>
                <a:gd name="T9" fmla="*/ 137 h 1064"/>
                <a:gd name="T10" fmla="*/ 160 w 1366"/>
                <a:gd name="T11" fmla="*/ 131 h 1064"/>
                <a:gd name="T12" fmla="*/ 204 w 1366"/>
                <a:gd name="T13" fmla="*/ 49 h 1064"/>
                <a:gd name="T14" fmla="*/ 180 w 1366"/>
                <a:gd name="T15" fmla="*/ 0 h 1064"/>
                <a:gd name="T16" fmla="*/ 532 w 1366"/>
                <a:gd name="T17" fmla="*/ 14 h 1064"/>
                <a:gd name="T18" fmla="*/ 625 w 1366"/>
                <a:gd name="T19" fmla="*/ 20 h 1064"/>
                <a:gd name="T20" fmla="*/ 822 w 1366"/>
                <a:gd name="T21" fmla="*/ 116 h 1064"/>
                <a:gd name="T22" fmla="*/ 1011 w 1366"/>
                <a:gd name="T23" fmla="*/ 348 h 1064"/>
                <a:gd name="T24" fmla="*/ 1175 w 1366"/>
                <a:gd name="T25" fmla="*/ 584 h 1064"/>
                <a:gd name="T26" fmla="*/ 1366 w 1366"/>
                <a:gd name="T27" fmla="*/ 678 h 1064"/>
                <a:gd name="T28" fmla="*/ 1356 w 1366"/>
                <a:gd name="T29" fmla="*/ 693 h 1064"/>
                <a:gd name="T30" fmla="*/ 1313 w 1366"/>
                <a:gd name="T31" fmla="*/ 705 h 1064"/>
                <a:gd name="T32" fmla="*/ 1274 w 1366"/>
                <a:gd name="T33" fmla="*/ 778 h 1064"/>
                <a:gd name="T34" fmla="*/ 1196 w 1366"/>
                <a:gd name="T35" fmla="*/ 783 h 1064"/>
                <a:gd name="T36" fmla="*/ 1111 w 1366"/>
                <a:gd name="T37" fmla="*/ 825 h 1064"/>
                <a:gd name="T38" fmla="*/ 1078 w 1366"/>
                <a:gd name="T39" fmla="*/ 815 h 1064"/>
                <a:gd name="T40" fmla="*/ 1035 w 1366"/>
                <a:gd name="T41" fmla="*/ 804 h 1064"/>
                <a:gd name="T42" fmla="*/ 1023 w 1366"/>
                <a:gd name="T43" fmla="*/ 831 h 1064"/>
                <a:gd name="T44" fmla="*/ 1044 w 1366"/>
                <a:gd name="T45" fmla="*/ 880 h 1064"/>
                <a:gd name="T46" fmla="*/ 1032 w 1366"/>
                <a:gd name="T47" fmla="*/ 953 h 1064"/>
                <a:gd name="T48" fmla="*/ 985 w 1366"/>
                <a:gd name="T49" fmla="*/ 977 h 1064"/>
                <a:gd name="T50" fmla="*/ 945 w 1366"/>
                <a:gd name="T51" fmla="*/ 965 h 1064"/>
                <a:gd name="T52" fmla="*/ 871 w 1366"/>
                <a:gd name="T53" fmla="*/ 950 h 1064"/>
                <a:gd name="T54" fmla="*/ 839 w 1366"/>
                <a:gd name="T55" fmla="*/ 991 h 1064"/>
                <a:gd name="T56" fmla="*/ 824 w 1366"/>
                <a:gd name="T57" fmla="*/ 1053 h 1064"/>
                <a:gd name="T58" fmla="*/ 783 w 1366"/>
                <a:gd name="T59" fmla="*/ 1064 h 1064"/>
                <a:gd name="T60" fmla="*/ 783 w 1366"/>
                <a:gd name="T61" fmla="*/ 626 h 1064"/>
                <a:gd name="T62" fmla="*/ 552 w 1366"/>
                <a:gd name="T63" fmla="*/ 605 h 1064"/>
                <a:gd name="T64" fmla="*/ 333 w 1366"/>
                <a:gd name="T65" fmla="*/ 687 h 10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66" h="1064">
                  <a:moveTo>
                    <a:pt x="333" y="687"/>
                  </a:moveTo>
                  <a:lnTo>
                    <a:pt x="330" y="362"/>
                  </a:lnTo>
                  <a:lnTo>
                    <a:pt x="207" y="251"/>
                  </a:lnTo>
                  <a:lnTo>
                    <a:pt x="0" y="113"/>
                  </a:lnTo>
                  <a:lnTo>
                    <a:pt x="102" y="137"/>
                  </a:lnTo>
                  <a:lnTo>
                    <a:pt x="160" y="131"/>
                  </a:lnTo>
                  <a:lnTo>
                    <a:pt x="204" y="49"/>
                  </a:lnTo>
                  <a:lnTo>
                    <a:pt x="180" y="0"/>
                  </a:lnTo>
                  <a:lnTo>
                    <a:pt x="532" y="14"/>
                  </a:lnTo>
                  <a:lnTo>
                    <a:pt x="625" y="20"/>
                  </a:lnTo>
                  <a:lnTo>
                    <a:pt x="822" y="116"/>
                  </a:lnTo>
                  <a:lnTo>
                    <a:pt x="1011" y="348"/>
                  </a:lnTo>
                  <a:lnTo>
                    <a:pt x="1175" y="584"/>
                  </a:lnTo>
                  <a:lnTo>
                    <a:pt x="1366" y="678"/>
                  </a:lnTo>
                  <a:lnTo>
                    <a:pt x="1356" y="693"/>
                  </a:lnTo>
                  <a:lnTo>
                    <a:pt x="1313" y="705"/>
                  </a:lnTo>
                  <a:lnTo>
                    <a:pt x="1274" y="778"/>
                  </a:lnTo>
                  <a:lnTo>
                    <a:pt x="1196" y="783"/>
                  </a:lnTo>
                  <a:lnTo>
                    <a:pt x="1111" y="825"/>
                  </a:lnTo>
                  <a:lnTo>
                    <a:pt x="1078" y="815"/>
                  </a:lnTo>
                  <a:lnTo>
                    <a:pt x="1035" y="804"/>
                  </a:lnTo>
                  <a:lnTo>
                    <a:pt x="1023" y="831"/>
                  </a:lnTo>
                  <a:lnTo>
                    <a:pt x="1044" y="880"/>
                  </a:lnTo>
                  <a:lnTo>
                    <a:pt x="1032" y="953"/>
                  </a:lnTo>
                  <a:lnTo>
                    <a:pt x="985" y="977"/>
                  </a:lnTo>
                  <a:lnTo>
                    <a:pt x="945" y="965"/>
                  </a:lnTo>
                  <a:lnTo>
                    <a:pt x="871" y="950"/>
                  </a:lnTo>
                  <a:lnTo>
                    <a:pt x="839" y="991"/>
                  </a:lnTo>
                  <a:lnTo>
                    <a:pt x="824" y="1053"/>
                  </a:lnTo>
                  <a:lnTo>
                    <a:pt x="783" y="1064"/>
                  </a:lnTo>
                  <a:lnTo>
                    <a:pt x="783" y="626"/>
                  </a:lnTo>
                  <a:lnTo>
                    <a:pt x="552" y="605"/>
                  </a:lnTo>
                  <a:lnTo>
                    <a:pt x="333" y="687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60" name="Freeform 92"/>
            <p:cNvSpPr>
              <a:spLocks noChangeAspect="1"/>
            </p:cNvSpPr>
            <p:nvPr/>
          </p:nvSpPr>
          <p:spPr bwMode="auto">
            <a:xfrm>
              <a:off x="4152" y="3315"/>
              <a:ext cx="136" cy="212"/>
            </a:xfrm>
            <a:custGeom>
              <a:avLst/>
              <a:gdLst>
                <a:gd name="T0" fmla="*/ 386 w 752"/>
                <a:gd name="T1" fmla="*/ 1 h 1176"/>
                <a:gd name="T2" fmla="*/ 457 w 752"/>
                <a:gd name="T3" fmla="*/ 77 h 1176"/>
                <a:gd name="T4" fmla="*/ 551 w 752"/>
                <a:gd name="T5" fmla="*/ 88 h 1176"/>
                <a:gd name="T6" fmla="*/ 586 w 752"/>
                <a:gd name="T7" fmla="*/ 49 h 1176"/>
                <a:gd name="T8" fmla="*/ 626 w 752"/>
                <a:gd name="T9" fmla="*/ 43 h 1176"/>
                <a:gd name="T10" fmla="*/ 627 w 752"/>
                <a:gd name="T11" fmla="*/ 24 h 1176"/>
                <a:gd name="T12" fmla="*/ 686 w 752"/>
                <a:gd name="T13" fmla="*/ 28 h 1176"/>
                <a:gd name="T14" fmla="*/ 748 w 752"/>
                <a:gd name="T15" fmla="*/ 69 h 1176"/>
                <a:gd name="T16" fmla="*/ 752 w 752"/>
                <a:gd name="T17" fmla="*/ 175 h 1176"/>
                <a:gd name="T18" fmla="*/ 560 w 752"/>
                <a:gd name="T19" fmla="*/ 333 h 1176"/>
                <a:gd name="T20" fmla="*/ 544 w 752"/>
                <a:gd name="T21" fmla="*/ 397 h 1176"/>
                <a:gd name="T22" fmla="*/ 565 w 752"/>
                <a:gd name="T23" fmla="*/ 429 h 1176"/>
                <a:gd name="T24" fmla="*/ 547 w 752"/>
                <a:gd name="T25" fmla="*/ 476 h 1176"/>
                <a:gd name="T26" fmla="*/ 576 w 752"/>
                <a:gd name="T27" fmla="*/ 511 h 1176"/>
                <a:gd name="T28" fmla="*/ 570 w 752"/>
                <a:gd name="T29" fmla="*/ 549 h 1176"/>
                <a:gd name="T30" fmla="*/ 502 w 752"/>
                <a:gd name="T31" fmla="*/ 610 h 1176"/>
                <a:gd name="T32" fmla="*/ 532 w 752"/>
                <a:gd name="T33" fmla="*/ 731 h 1176"/>
                <a:gd name="T34" fmla="*/ 581 w 752"/>
                <a:gd name="T35" fmla="*/ 924 h 1176"/>
                <a:gd name="T36" fmla="*/ 601 w 752"/>
                <a:gd name="T37" fmla="*/ 959 h 1176"/>
                <a:gd name="T38" fmla="*/ 577 w 752"/>
                <a:gd name="T39" fmla="*/ 1012 h 1176"/>
                <a:gd name="T40" fmla="*/ 548 w 752"/>
                <a:gd name="T41" fmla="*/ 1043 h 1176"/>
                <a:gd name="T42" fmla="*/ 495 w 752"/>
                <a:gd name="T43" fmla="*/ 1047 h 1176"/>
                <a:gd name="T44" fmla="*/ 336 w 752"/>
                <a:gd name="T45" fmla="*/ 1008 h 1176"/>
                <a:gd name="T46" fmla="*/ 194 w 752"/>
                <a:gd name="T47" fmla="*/ 1176 h 1176"/>
                <a:gd name="T48" fmla="*/ 0 w 752"/>
                <a:gd name="T49" fmla="*/ 1127 h 1176"/>
                <a:gd name="T50" fmla="*/ 1 w 752"/>
                <a:gd name="T51" fmla="*/ 803 h 1176"/>
                <a:gd name="T52" fmla="*/ 72 w 752"/>
                <a:gd name="T53" fmla="*/ 549 h 1176"/>
                <a:gd name="T54" fmla="*/ 68 w 752"/>
                <a:gd name="T55" fmla="*/ 395 h 1176"/>
                <a:gd name="T56" fmla="*/ 64 w 752"/>
                <a:gd name="T57" fmla="*/ 312 h 1176"/>
                <a:gd name="T58" fmla="*/ 116 w 752"/>
                <a:gd name="T59" fmla="*/ 292 h 1176"/>
                <a:gd name="T60" fmla="*/ 165 w 752"/>
                <a:gd name="T61" fmla="*/ 100 h 1176"/>
                <a:gd name="T62" fmla="*/ 148 w 752"/>
                <a:gd name="T63" fmla="*/ 36 h 1176"/>
                <a:gd name="T64" fmla="*/ 246 w 752"/>
                <a:gd name="T65" fmla="*/ 34 h 1176"/>
                <a:gd name="T66" fmla="*/ 354 w 752"/>
                <a:gd name="T67" fmla="*/ 0 h 1176"/>
                <a:gd name="T68" fmla="*/ 386 w 752"/>
                <a:gd name="T69" fmla="*/ 1 h 1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52" h="1176">
                  <a:moveTo>
                    <a:pt x="386" y="1"/>
                  </a:moveTo>
                  <a:lnTo>
                    <a:pt x="457" y="77"/>
                  </a:lnTo>
                  <a:lnTo>
                    <a:pt x="551" y="88"/>
                  </a:lnTo>
                  <a:lnTo>
                    <a:pt x="586" y="49"/>
                  </a:lnTo>
                  <a:lnTo>
                    <a:pt x="626" y="43"/>
                  </a:lnTo>
                  <a:lnTo>
                    <a:pt x="627" y="24"/>
                  </a:lnTo>
                  <a:lnTo>
                    <a:pt x="686" y="28"/>
                  </a:lnTo>
                  <a:lnTo>
                    <a:pt x="748" y="69"/>
                  </a:lnTo>
                  <a:lnTo>
                    <a:pt x="752" y="175"/>
                  </a:lnTo>
                  <a:lnTo>
                    <a:pt x="560" y="333"/>
                  </a:lnTo>
                  <a:lnTo>
                    <a:pt x="544" y="397"/>
                  </a:lnTo>
                  <a:lnTo>
                    <a:pt x="565" y="429"/>
                  </a:lnTo>
                  <a:lnTo>
                    <a:pt x="547" y="476"/>
                  </a:lnTo>
                  <a:lnTo>
                    <a:pt x="576" y="511"/>
                  </a:lnTo>
                  <a:lnTo>
                    <a:pt x="570" y="549"/>
                  </a:lnTo>
                  <a:lnTo>
                    <a:pt x="502" y="610"/>
                  </a:lnTo>
                  <a:lnTo>
                    <a:pt x="532" y="731"/>
                  </a:lnTo>
                  <a:lnTo>
                    <a:pt x="581" y="924"/>
                  </a:lnTo>
                  <a:lnTo>
                    <a:pt x="601" y="959"/>
                  </a:lnTo>
                  <a:lnTo>
                    <a:pt x="577" y="1012"/>
                  </a:lnTo>
                  <a:lnTo>
                    <a:pt x="548" y="1043"/>
                  </a:lnTo>
                  <a:lnTo>
                    <a:pt x="495" y="1047"/>
                  </a:lnTo>
                  <a:lnTo>
                    <a:pt x="336" y="1008"/>
                  </a:lnTo>
                  <a:lnTo>
                    <a:pt x="194" y="1176"/>
                  </a:lnTo>
                  <a:lnTo>
                    <a:pt x="0" y="1127"/>
                  </a:lnTo>
                  <a:lnTo>
                    <a:pt x="1" y="803"/>
                  </a:lnTo>
                  <a:lnTo>
                    <a:pt x="72" y="549"/>
                  </a:lnTo>
                  <a:lnTo>
                    <a:pt x="68" y="395"/>
                  </a:lnTo>
                  <a:lnTo>
                    <a:pt x="64" y="312"/>
                  </a:lnTo>
                  <a:lnTo>
                    <a:pt x="116" y="292"/>
                  </a:lnTo>
                  <a:lnTo>
                    <a:pt x="165" y="100"/>
                  </a:lnTo>
                  <a:lnTo>
                    <a:pt x="148" y="36"/>
                  </a:lnTo>
                  <a:lnTo>
                    <a:pt x="246" y="34"/>
                  </a:lnTo>
                  <a:lnTo>
                    <a:pt x="354" y="0"/>
                  </a:lnTo>
                  <a:lnTo>
                    <a:pt x="386" y="1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61" name="Freeform 93"/>
            <p:cNvSpPr>
              <a:spLocks noChangeAspect="1"/>
            </p:cNvSpPr>
            <p:nvPr/>
          </p:nvSpPr>
          <p:spPr bwMode="auto">
            <a:xfrm>
              <a:off x="4373" y="3365"/>
              <a:ext cx="205" cy="237"/>
            </a:xfrm>
            <a:custGeom>
              <a:avLst/>
              <a:gdLst>
                <a:gd name="T0" fmla="*/ 542 w 1138"/>
                <a:gd name="T1" fmla="*/ 1316 h 1316"/>
                <a:gd name="T2" fmla="*/ 565 w 1138"/>
                <a:gd name="T3" fmla="*/ 1194 h 1316"/>
                <a:gd name="T4" fmla="*/ 594 w 1138"/>
                <a:gd name="T5" fmla="*/ 1170 h 1316"/>
                <a:gd name="T6" fmla="*/ 661 w 1138"/>
                <a:gd name="T7" fmla="*/ 1164 h 1316"/>
                <a:gd name="T8" fmla="*/ 679 w 1138"/>
                <a:gd name="T9" fmla="*/ 1132 h 1316"/>
                <a:gd name="T10" fmla="*/ 728 w 1138"/>
                <a:gd name="T11" fmla="*/ 1135 h 1316"/>
                <a:gd name="T12" fmla="*/ 741 w 1138"/>
                <a:gd name="T13" fmla="*/ 1062 h 1316"/>
                <a:gd name="T14" fmla="*/ 752 w 1138"/>
                <a:gd name="T15" fmla="*/ 986 h 1316"/>
                <a:gd name="T16" fmla="*/ 798 w 1138"/>
                <a:gd name="T17" fmla="*/ 883 h 1316"/>
                <a:gd name="T18" fmla="*/ 834 w 1138"/>
                <a:gd name="T19" fmla="*/ 863 h 1316"/>
                <a:gd name="T20" fmla="*/ 784 w 1138"/>
                <a:gd name="T21" fmla="*/ 766 h 1316"/>
                <a:gd name="T22" fmla="*/ 910 w 1138"/>
                <a:gd name="T23" fmla="*/ 757 h 1316"/>
                <a:gd name="T24" fmla="*/ 921 w 1138"/>
                <a:gd name="T25" fmla="*/ 717 h 1316"/>
                <a:gd name="T26" fmla="*/ 983 w 1138"/>
                <a:gd name="T27" fmla="*/ 678 h 1316"/>
                <a:gd name="T28" fmla="*/ 983 w 1138"/>
                <a:gd name="T29" fmla="*/ 635 h 1316"/>
                <a:gd name="T30" fmla="*/ 954 w 1138"/>
                <a:gd name="T31" fmla="*/ 614 h 1316"/>
                <a:gd name="T32" fmla="*/ 1009 w 1138"/>
                <a:gd name="T33" fmla="*/ 526 h 1316"/>
                <a:gd name="T34" fmla="*/ 1012 w 1138"/>
                <a:gd name="T35" fmla="*/ 501 h 1316"/>
                <a:gd name="T36" fmla="*/ 1056 w 1138"/>
                <a:gd name="T37" fmla="*/ 439 h 1316"/>
                <a:gd name="T38" fmla="*/ 1068 w 1138"/>
                <a:gd name="T39" fmla="*/ 398 h 1316"/>
                <a:gd name="T40" fmla="*/ 1094 w 1138"/>
                <a:gd name="T41" fmla="*/ 377 h 1316"/>
                <a:gd name="T42" fmla="*/ 1089 w 1138"/>
                <a:gd name="T43" fmla="*/ 316 h 1316"/>
                <a:gd name="T44" fmla="*/ 1138 w 1138"/>
                <a:gd name="T45" fmla="*/ 257 h 1316"/>
                <a:gd name="T46" fmla="*/ 1126 w 1138"/>
                <a:gd name="T47" fmla="*/ 176 h 1316"/>
                <a:gd name="T48" fmla="*/ 1086 w 1138"/>
                <a:gd name="T49" fmla="*/ 158 h 1316"/>
                <a:gd name="T50" fmla="*/ 1086 w 1138"/>
                <a:gd name="T51" fmla="*/ 88 h 1316"/>
                <a:gd name="T52" fmla="*/ 1068 w 1138"/>
                <a:gd name="T53" fmla="*/ 78 h 1316"/>
                <a:gd name="T54" fmla="*/ 977 w 1138"/>
                <a:gd name="T55" fmla="*/ 114 h 1316"/>
                <a:gd name="T56" fmla="*/ 948 w 1138"/>
                <a:gd name="T57" fmla="*/ 100 h 1316"/>
                <a:gd name="T58" fmla="*/ 942 w 1138"/>
                <a:gd name="T59" fmla="*/ 70 h 1316"/>
                <a:gd name="T60" fmla="*/ 907 w 1138"/>
                <a:gd name="T61" fmla="*/ 61 h 1316"/>
                <a:gd name="T62" fmla="*/ 871 w 1138"/>
                <a:gd name="T63" fmla="*/ 41 h 1316"/>
                <a:gd name="T64" fmla="*/ 866 w 1138"/>
                <a:gd name="T65" fmla="*/ 11 h 1316"/>
                <a:gd name="T66" fmla="*/ 807 w 1138"/>
                <a:gd name="T67" fmla="*/ 24 h 1316"/>
                <a:gd name="T68" fmla="*/ 778 w 1138"/>
                <a:gd name="T69" fmla="*/ 0 h 1316"/>
                <a:gd name="T70" fmla="*/ 717 w 1138"/>
                <a:gd name="T71" fmla="*/ 27 h 1316"/>
                <a:gd name="T72" fmla="*/ 509 w 1138"/>
                <a:gd name="T73" fmla="*/ 55 h 1316"/>
                <a:gd name="T74" fmla="*/ 500 w 1138"/>
                <a:gd name="T75" fmla="*/ 67 h 1316"/>
                <a:gd name="T76" fmla="*/ 363 w 1138"/>
                <a:gd name="T77" fmla="*/ 71 h 1316"/>
                <a:gd name="T78" fmla="*/ 300 w 1138"/>
                <a:gd name="T79" fmla="*/ 1 h 1316"/>
                <a:gd name="T80" fmla="*/ 262 w 1138"/>
                <a:gd name="T81" fmla="*/ 31 h 1316"/>
                <a:gd name="T82" fmla="*/ 194 w 1138"/>
                <a:gd name="T83" fmla="*/ 32 h 1316"/>
                <a:gd name="T84" fmla="*/ 180 w 1138"/>
                <a:gd name="T85" fmla="*/ 55 h 1316"/>
                <a:gd name="T86" fmla="*/ 71 w 1138"/>
                <a:gd name="T87" fmla="*/ 406 h 1316"/>
                <a:gd name="T88" fmla="*/ 0 w 1138"/>
                <a:gd name="T89" fmla="*/ 754 h 1316"/>
                <a:gd name="T90" fmla="*/ 175 w 1138"/>
                <a:gd name="T91" fmla="*/ 973 h 1316"/>
                <a:gd name="T92" fmla="*/ 354 w 1138"/>
                <a:gd name="T93" fmla="*/ 1225 h 1316"/>
                <a:gd name="T94" fmla="*/ 542 w 1138"/>
                <a:gd name="T95" fmla="*/ 1316 h 1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38" h="1316">
                  <a:moveTo>
                    <a:pt x="542" y="1316"/>
                  </a:moveTo>
                  <a:lnTo>
                    <a:pt x="565" y="1194"/>
                  </a:lnTo>
                  <a:lnTo>
                    <a:pt x="594" y="1170"/>
                  </a:lnTo>
                  <a:lnTo>
                    <a:pt x="661" y="1164"/>
                  </a:lnTo>
                  <a:lnTo>
                    <a:pt x="679" y="1132"/>
                  </a:lnTo>
                  <a:lnTo>
                    <a:pt x="728" y="1135"/>
                  </a:lnTo>
                  <a:lnTo>
                    <a:pt x="741" y="1062"/>
                  </a:lnTo>
                  <a:lnTo>
                    <a:pt x="752" y="986"/>
                  </a:lnTo>
                  <a:lnTo>
                    <a:pt x="798" y="883"/>
                  </a:lnTo>
                  <a:lnTo>
                    <a:pt x="834" y="863"/>
                  </a:lnTo>
                  <a:lnTo>
                    <a:pt x="784" y="766"/>
                  </a:lnTo>
                  <a:lnTo>
                    <a:pt x="910" y="757"/>
                  </a:lnTo>
                  <a:lnTo>
                    <a:pt x="921" y="717"/>
                  </a:lnTo>
                  <a:lnTo>
                    <a:pt x="983" y="678"/>
                  </a:lnTo>
                  <a:lnTo>
                    <a:pt x="983" y="635"/>
                  </a:lnTo>
                  <a:lnTo>
                    <a:pt x="954" y="614"/>
                  </a:lnTo>
                  <a:lnTo>
                    <a:pt x="1009" y="526"/>
                  </a:lnTo>
                  <a:lnTo>
                    <a:pt x="1012" y="501"/>
                  </a:lnTo>
                  <a:lnTo>
                    <a:pt x="1056" y="439"/>
                  </a:lnTo>
                  <a:lnTo>
                    <a:pt x="1068" y="398"/>
                  </a:lnTo>
                  <a:lnTo>
                    <a:pt x="1094" y="377"/>
                  </a:lnTo>
                  <a:lnTo>
                    <a:pt x="1089" y="316"/>
                  </a:lnTo>
                  <a:lnTo>
                    <a:pt x="1138" y="257"/>
                  </a:lnTo>
                  <a:lnTo>
                    <a:pt x="1126" y="176"/>
                  </a:lnTo>
                  <a:lnTo>
                    <a:pt x="1086" y="158"/>
                  </a:lnTo>
                  <a:lnTo>
                    <a:pt x="1086" y="88"/>
                  </a:lnTo>
                  <a:lnTo>
                    <a:pt x="1068" y="78"/>
                  </a:lnTo>
                  <a:lnTo>
                    <a:pt x="977" y="114"/>
                  </a:lnTo>
                  <a:lnTo>
                    <a:pt x="948" y="100"/>
                  </a:lnTo>
                  <a:lnTo>
                    <a:pt x="942" y="70"/>
                  </a:lnTo>
                  <a:lnTo>
                    <a:pt x="907" y="61"/>
                  </a:lnTo>
                  <a:lnTo>
                    <a:pt x="871" y="41"/>
                  </a:lnTo>
                  <a:lnTo>
                    <a:pt x="866" y="11"/>
                  </a:lnTo>
                  <a:lnTo>
                    <a:pt x="807" y="24"/>
                  </a:lnTo>
                  <a:lnTo>
                    <a:pt x="778" y="0"/>
                  </a:lnTo>
                  <a:lnTo>
                    <a:pt x="717" y="27"/>
                  </a:lnTo>
                  <a:lnTo>
                    <a:pt x="509" y="55"/>
                  </a:lnTo>
                  <a:lnTo>
                    <a:pt x="500" y="67"/>
                  </a:lnTo>
                  <a:lnTo>
                    <a:pt x="363" y="71"/>
                  </a:lnTo>
                  <a:lnTo>
                    <a:pt x="300" y="1"/>
                  </a:lnTo>
                  <a:lnTo>
                    <a:pt x="262" y="31"/>
                  </a:lnTo>
                  <a:lnTo>
                    <a:pt x="194" y="32"/>
                  </a:lnTo>
                  <a:lnTo>
                    <a:pt x="180" y="55"/>
                  </a:lnTo>
                  <a:lnTo>
                    <a:pt x="71" y="406"/>
                  </a:lnTo>
                  <a:lnTo>
                    <a:pt x="0" y="754"/>
                  </a:lnTo>
                  <a:lnTo>
                    <a:pt x="175" y="973"/>
                  </a:lnTo>
                  <a:lnTo>
                    <a:pt x="354" y="1225"/>
                  </a:lnTo>
                  <a:lnTo>
                    <a:pt x="542" y="1316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62" name="Freeform 94"/>
            <p:cNvSpPr>
              <a:spLocks noChangeAspect="1"/>
            </p:cNvSpPr>
            <p:nvPr/>
          </p:nvSpPr>
          <p:spPr bwMode="auto">
            <a:xfrm>
              <a:off x="4033" y="3160"/>
              <a:ext cx="205" cy="162"/>
            </a:xfrm>
            <a:custGeom>
              <a:avLst/>
              <a:gdLst>
                <a:gd name="T0" fmla="*/ 189 w 1133"/>
                <a:gd name="T1" fmla="*/ 213 h 895"/>
                <a:gd name="T2" fmla="*/ 438 w 1133"/>
                <a:gd name="T3" fmla="*/ 128 h 895"/>
                <a:gd name="T4" fmla="*/ 617 w 1133"/>
                <a:gd name="T5" fmla="*/ 77 h 895"/>
                <a:gd name="T6" fmla="*/ 812 w 1133"/>
                <a:gd name="T7" fmla="*/ 57 h 895"/>
                <a:gd name="T8" fmla="*/ 879 w 1133"/>
                <a:gd name="T9" fmla="*/ 0 h 895"/>
                <a:gd name="T10" fmla="*/ 950 w 1133"/>
                <a:gd name="T11" fmla="*/ 175 h 895"/>
                <a:gd name="T12" fmla="*/ 999 w 1133"/>
                <a:gd name="T13" fmla="*/ 230 h 895"/>
                <a:gd name="T14" fmla="*/ 1061 w 1133"/>
                <a:gd name="T15" fmla="*/ 259 h 895"/>
                <a:gd name="T16" fmla="*/ 1113 w 1133"/>
                <a:gd name="T17" fmla="*/ 260 h 895"/>
                <a:gd name="T18" fmla="*/ 1133 w 1133"/>
                <a:gd name="T19" fmla="*/ 323 h 895"/>
                <a:gd name="T20" fmla="*/ 1075 w 1133"/>
                <a:gd name="T21" fmla="*/ 383 h 895"/>
                <a:gd name="T22" fmla="*/ 1034 w 1133"/>
                <a:gd name="T23" fmla="*/ 384 h 895"/>
                <a:gd name="T24" fmla="*/ 925 w 1133"/>
                <a:gd name="T25" fmla="*/ 479 h 895"/>
                <a:gd name="T26" fmla="*/ 1046 w 1133"/>
                <a:gd name="T27" fmla="*/ 678 h 895"/>
                <a:gd name="T28" fmla="*/ 985 w 1133"/>
                <a:gd name="T29" fmla="*/ 705 h 895"/>
                <a:gd name="T30" fmla="*/ 1015 w 1133"/>
                <a:gd name="T31" fmla="*/ 859 h 895"/>
                <a:gd name="T32" fmla="*/ 909 w 1133"/>
                <a:gd name="T33" fmla="*/ 891 h 895"/>
                <a:gd name="T34" fmla="*/ 808 w 1133"/>
                <a:gd name="T35" fmla="*/ 895 h 895"/>
                <a:gd name="T36" fmla="*/ 800 w 1133"/>
                <a:gd name="T37" fmla="*/ 845 h 895"/>
                <a:gd name="T38" fmla="*/ 717 w 1133"/>
                <a:gd name="T39" fmla="*/ 855 h 895"/>
                <a:gd name="T40" fmla="*/ 614 w 1133"/>
                <a:gd name="T41" fmla="*/ 737 h 895"/>
                <a:gd name="T42" fmla="*/ 573 w 1133"/>
                <a:gd name="T43" fmla="*/ 734 h 895"/>
                <a:gd name="T44" fmla="*/ 532 w 1133"/>
                <a:gd name="T45" fmla="*/ 792 h 895"/>
                <a:gd name="T46" fmla="*/ 392 w 1133"/>
                <a:gd name="T47" fmla="*/ 781 h 895"/>
                <a:gd name="T48" fmla="*/ 325 w 1133"/>
                <a:gd name="T49" fmla="*/ 689 h 895"/>
                <a:gd name="T50" fmla="*/ 342 w 1133"/>
                <a:gd name="T51" fmla="*/ 621 h 895"/>
                <a:gd name="T52" fmla="*/ 113 w 1133"/>
                <a:gd name="T53" fmla="*/ 626 h 895"/>
                <a:gd name="T54" fmla="*/ 0 w 1133"/>
                <a:gd name="T55" fmla="*/ 483 h 895"/>
                <a:gd name="T56" fmla="*/ 189 w 1133"/>
                <a:gd name="T57" fmla="*/ 213 h 8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33" h="895">
                  <a:moveTo>
                    <a:pt x="189" y="213"/>
                  </a:moveTo>
                  <a:lnTo>
                    <a:pt x="438" y="128"/>
                  </a:lnTo>
                  <a:lnTo>
                    <a:pt x="617" y="77"/>
                  </a:lnTo>
                  <a:lnTo>
                    <a:pt x="812" y="57"/>
                  </a:lnTo>
                  <a:lnTo>
                    <a:pt x="879" y="0"/>
                  </a:lnTo>
                  <a:lnTo>
                    <a:pt x="950" y="175"/>
                  </a:lnTo>
                  <a:lnTo>
                    <a:pt x="999" y="230"/>
                  </a:lnTo>
                  <a:lnTo>
                    <a:pt x="1061" y="259"/>
                  </a:lnTo>
                  <a:lnTo>
                    <a:pt x="1113" y="260"/>
                  </a:lnTo>
                  <a:lnTo>
                    <a:pt x="1133" y="323"/>
                  </a:lnTo>
                  <a:lnTo>
                    <a:pt x="1075" y="383"/>
                  </a:lnTo>
                  <a:lnTo>
                    <a:pt x="1034" y="384"/>
                  </a:lnTo>
                  <a:lnTo>
                    <a:pt x="925" y="479"/>
                  </a:lnTo>
                  <a:lnTo>
                    <a:pt x="1046" y="678"/>
                  </a:lnTo>
                  <a:lnTo>
                    <a:pt x="985" y="705"/>
                  </a:lnTo>
                  <a:lnTo>
                    <a:pt x="1015" y="859"/>
                  </a:lnTo>
                  <a:lnTo>
                    <a:pt x="909" y="891"/>
                  </a:lnTo>
                  <a:lnTo>
                    <a:pt x="808" y="895"/>
                  </a:lnTo>
                  <a:lnTo>
                    <a:pt x="800" y="845"/>
                  </a:lnTo>
                  <a:lnTo>
                    <a:pt x="717" y="855"/>
                  </a:lnTo>
                  <a:lnTo>
                    <a:pt x="614" y="737"/>
                  </a:lnTo>
                  <a:lnTo>
                    <a:pt x="573" y="734"/>
                  </a:lnTo>
                  <a:lnTo>
                    <a:pt x="532" y="792"/>
                  </a:lnTo>
                  <a:lnTo>
                    <a:pt x="392" y="781"/>
                  </a:lnTo>
                  <a:lnTo>
                    <a:pt x="325" y="689"/>
                  </a:lnTo>
                  <a:lnTo>
                    <a:pt x="342" y="621"/>
                  </a:lnTo>
                  <a:lnTo>
                    <a:pt x="113" y="626"/>
                  </a:lnTo>
                  <a:lnTo>
                    <a:pt x="0" y="483"/>
                  </a:lnTo>
                  <a:lnTo>
                    <a:pt x="189" y="213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63" name="Freeform 95"/>
            <p:cNvSpPr>
              <a:spLocks noChangeAspect="1"/>
            </p:cNvSpPr>
            <p:nvPr/>
          </p:nvSpPr>
          <p:spPr bwMode="auto">
            <a:xfrm>
              <a:off x="3830" y="3208"/>
              <a:ext cx="106" cy="45"/>
            </a:xfrm>
            <a:custGeom>
              <a:avLst/>
              <a:gdLst>
                <a:gd name="T0" fmla="*/ 142 w 590"/>
                <a:gd name="T1" fmla="*/ 250 h 250"/>
                <a:gd name="T2" fmla="*/ 261 w 590"/>
                <a:gd name="T3" fmla="*/ 175 h 250"/>
                <a:gd name="T4" fmla="*/ 387 w 590"/>
                <a:gd name="T5" fmla="*/ 240 h 250"/>
                <a:gd name="T6" fmla="*/ 536 w 590"/>
                <a:gd name="T7" fmla="*/ 103 h 250"/>
                <a:gd name="T8" fmla="*/ 590 w 590"/>
                <a:gd name="T9" fmla="*/ 53 h 250"/>
                <a:gd name="T10" fmla="*/ 514 w 590"/>
                <a:gd name="T11" fmla="*/ 0 h 250"/>
                <a:gd name="T12" fmla="*/ 389 w 590"/>
                <a:gd name="T13" fmla="*/ 78 h 250"/>
                <a:gd name="T14" fmla="*/ 357 w 590"/>
                <a:gd name="T15" fmla="*/ 77 h 250"/>
                <a:gd name="T16" fmla="*/ 342 w 590"/>
                <a:gd name="T17" fmla="*/ 45 h 250"/>
                <a:gd name="T18" fmla="*/ 281 w 590"/>
                <a:gd name="T19" fmla="*/ 35 h 250"/>
                <a:gd name="T20" fmla="*/ 258 w 590"/>
                <a:gd name="T21" fmla="*/ 70 h 250"/>
                <a:gd name="T22" fmla="*/ 221 w 590"/>
                <a:gd name="T23" fmla="*/ 80 h 250"/>
                <a:gd name="T24" fmla="*/ 147 w 590"/>
                <a:gd name="T25" fmla="*/ 156 h 250"/>
                <a:gd name="T26" fmla="*/ 76 w 590"/>
                <a:gd name="T27" fmla="*/ 174 h 250"/>
                <a:gd name="T28" fmla="*/ 0 w 590"/>
                <a:gd name="T29" fmla="*/ 215 h 250"/>
                <a:gd name="T30" fmla="*/ 13 w 590"/>
                <a:gd name="T31" fmla="*/ 242 h 250"/>
                <a:gd name="T32" fmla="*/ 142 w 590"/>
                <a:gd name="T33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90" h="250">
                  <a:moveTo>
                    <a:pt x="142" y="250"/>
                  </a:moveTo>
                  <a:lnTo>
                    <a:pt x="261" y="175"/>
                  </a:lnTo>
                  <a:lnTo>
                    <a:pt x="387" y="240"/>
                  </a:lnTo>
                  <a:lnTo>
                    <a:pt x="536" y="103"/>
                  </a:lnTo>
                  <a:lnTo>
                    <a:pt x="590" y="53"/>
                  </a:lnTo>
                  <a:lnTo>
                    <a:pt x="514" y="0"/>
                  </a:lnTo>
                  <a:lnTo>
                    <a:pt x="389" y="78"/>
                  </a:lnTo>
                  <a:lnTo>
                    <a:pt x="357" y="77"/>
                  </a:lnTo>
                  <a:lnTo>
                    <a:pt x="342" y="45"/>
                  </a:lnTo>
                  <a:lnTo>
                    <a:pt x="281" y="35"/>
                  </a:lnTo>
                  <a:lnTo>
                    <a:pt x="258" y="70"/>
                  </a:lnTo>
                  <a:lnTo>
                    <a:pt x="221" y="80"/>
                  </a:lnTo>
                  <a:lnTo>
                    <a:pt x="147" y="156"/>
                  </a:lnTo>
                  <a:lnTo>
                    <a:pt x="76" y="174"/>
                  </a:lnTo>
                  <a:lnTo>
                    <a:pt x="0" y="215"/>
                  </a:lnTo>
                  <a:lnTo>
                    <a:pt x="13" y="242"/>
                  </a:lnTo>
                  <a:lnTo>
                    <a:pt x="142" y="250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64" name="Freeform 96"/>
            <p:cNvSpPr>
              <a:spLocks noChangeAspect="1"/>
            </p:cNvSpPr>
            <p:nvPr/>
          </p:nvSpPr>
          <p:spPr bwMode="auto">
            <a:xfrm>
              <a:off x="4099" y="3189"/>
              <a:ext cx="17" cy="36"/>
            </a:xfrm>
            <a:custGeom>
              <a:avLst/>
              <a:gdLst>
                <a:gd name="T0" fmla="*/ 36 w 95"/>
                <a:gd name="T1" fmla="*/ 0 h 196"/>
                <a:gd name="T2" fmla="*/ 95 w 95"/>
                <a:gd name="T3" fmla="*/ 97 h 196"/>
                <a:gd name="T4" fmla="*/ 67 w 95"/>
                <a:gd name="T5" fmla="*/ 196 h 196"/>
                <a:gd name="T6" fmla="*/ 0 w 95"/>
                <a:gd name="T7" fmla="*/ 89 h 196"/>
                <a:gd name="T8" fmla="*/ 36 w 95"/>
                <a:gd name="T9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5" h="196">
                  <a:moveTo>
                    <a:pt x="36" y="0"/>
                  </a:moveTo>
                  <a:lnTo>
                    <a:pt x="95" y="97"/>
                  </a:lnTo>
                  <a:lnTo>
                    <a:pt x="67" y="196"/>
                  </a:lnTo>
                  <a:lnTo>
                    <a:pt x="0" y="89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186465" name="Rectangle 97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86466" name="Text Box 98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186467" name="Rectangle 99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86468" name="Rectangle 100"/>
          <p:cNvSpPr>
            <a:spLocks noChangeArrowheads="1"/>
          </p:cNvSpPr>
          <p:nvPr/>
        </p:nvSpPr>
        <p:spPr bwMode="auto">
          <a:xfrm>
            <a:off x="0" y="514350"/>
            <a:ext cx="38163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 dirty="0" smtClean="0">
                <a:solidFill>
                  <a:schemeClr val="bg1"/>
                </a:solidFill>
                <a:latin typeface="Verdana" pitchFamily="34" charset="0"/>
              </a:rPr>
              <a:t>POLOS </a:t>
            </a:r>
            <a:r>
              <a:rPr lang="pt-BR" sz="1800" dirty="0">
                <a:solidFill>
                  <a:schemeClr val="bg1"/>
                </a:solidFill>
                <a:latin typeface="Verdana" pitchFamily="34" charset="0"/>
              </a:rPr>
              <a:t>DE PRODUÇÃO</a:t>
            </a:r>
          </a:p>
        </p:txBody>
      </p:sp>
      <p:grpSp>
        <p:nvGrpSpPr>
          <p:cNvPr id="186469" name="Group 101"/>
          <p:cNvGrpSpPr>
            <a:grpSpLocks/>
          </p:cNvGrpSpPr>
          <p:nvPr/>
        </p:nvGrpSpPr>
        <p:grpSpPr bwMode="auto">
          <a:xfrm>
            <a:off x="6831013" y="1978025"/>
            <a:ext cx="804862" cy="1060450"/>
            <a:chOff x="4303" y="1246"/>
            <a:chExt cx="507" cy="668"/>
          </a:xfrm>
        </p:grpSpPr>
        <p:sp>
          <p:nvSpPr>
            <p:cNvPr id="186470" name="Freeform 102"/>
            <p:cNvSpPr>
              <a:spLocks noChangeAspect="1"/>
            </p:cNvSpPr>
            <p:nvPr/>
          </p:nvSpPr>
          <p:spPr bwMode="auto">
            <a:xfrm>
              <a:off x="4578" y="1407"/>
              <a:ext cx="187" cy="145"/>
            </a:xfrm>
            <a:custGeom>
              <a:avLst/>
              <a:gdLst>
                <a:gd name="T0" fmla="*/ 1030 w 1030"/>
                <a:gd name="T1" fmla="*/ 579 h 803"/>
                <a:gd name="T2" fmla="*/ 986 w 1030"/>
                <a:gd name="T3" fmla="*/ 633 h 803"/>
                <a:gd name="T4" fmla="*/ 877 w 1030"/>
                <a:gd name="T5" fmla="*/ 635 h 803"/>
                <a:gd name="T6" fmla="*/ 788 w 1030"/>
                <a:gd name="T7" fmla="*/ 582 h 803"/>
                <a:gd name="T8" fmla="*/ 747 w 1030"/>
                <a:gd name="T9" fmla="*/ 585 h 803"/>
                <a:gd name="T10" fmla="*/ 683 w 1030"/>
                <a:gd name="T11" fmla="*/ 642 h 803"/>
                <a:gd name="T12" fmla="*/ 620 w 1030"/>
                <a:gd name="T13" fmla="*/ 699 h 803"/>
                <a:gd name="T14" fmla="*/ 552 w 1030"/>
                <a:gd name="T15" fmla="*/ 758 h 803"/>
                <a:gd name="T16" fmla="*/ 534 w 1030"/>
                <a:gd name="T17" fmla="*/ 803 h 803"/>
                <a:gd name="T18" fmla="*/ 468 w 1030"/>
                <a:gd name="T19" fmla="*/ 782 h 803"/>
                <a:gd name="T20" fmla="*/ 418 w 1030"/>
                <a:gd name="T21" fmla="*/ 768 h 803"/>
                <a:gd name="T22" fmla="*/ 343 w 1030"/>
                <a:gd name="T23" fmla="*/ 781 h 803"/>
                <a:gd name="T24" fmla="*/ 271 w 1030"/>
                <a:gd name="T25" fmla="*/ 772 h 803"/>
                <a:gd name="T26" fmla="*/ 212 w 1030"/>
                <a:gd name="T27" fmla="*/ 748 h 803"/>
                <a:gd name="T28" fmla="*/ 145 w 1030"/>
                <a:gd name="T29" fmla="*/ 746 h 803"/>
                <a:gd name="T30" fmla="*/ 104 w 1030"/>
                <a:gd name="T31" fmla="*/ 761 h 803"/>
                <a:gd name="T32" fmla="*/ 0 w 1030"/>
                <a:gd name="T33" fmla="*/ 693 h 803"/>
                <a:gd name="T34" fmla="*/ 44 w 1030"/>
                <a:gd name="T35" fmla="*/ 612 h 803"/>
                <a:gd name="T36" fmla="*/ 16 w 1030"/>
                <a:gd name="T37" fmla="*/ 569 h 803"/>
                <a:gd name="T38" fmla="*/ 21 w 1030"/>
                <a:gd name="T39" fmla="*/ 537 h 803"/>
                <a:gd name="T40" fmla="*/ 48 w 1030"/>
                <a:gd name="T41" fmla="*/ 510 h 803"/>
                <a:gd name="T42" fmla="*/ 44 w 1030"/>
                <a:gd name="T43" fmla="*/ 436 h 803"/>
                <a:gd name="T44" fmla="*/ 66 w 1030"/>
                <a:gd name="T45" fmla="*/ 399 h 803"/>
                <a:gd name="T46" fmla="*/ 139 w 1030"/>
                <a:gd name="T47" fmla="*/ 353 h 803"/>
                <a:gd name="T48" fmla="*/ 168 w 1030"/>
                <a:gd name="T49" fmla="*/ 324 h 803"/>
                <a:gd name="T50" fmla="*/ 188 w 1030"/>
                <a:gd name="T51" fmla="*/ 325 h 803"/>
                <a:gd name="T52" fmla="*/ 194 w 1030"/>
                <a:gd name="T53" fmla="*/ 349 h 803"/>
                <a:gd name="T54" fmla="*/ 222 w 1030"/>
                <a:gd name="T55" fmla="*/ 307 h 803"/>
                <a:gd name="T56" fmla="*/ 250 w 1030"/>
                <a:gd name="T57" fmla="*/ 307 h 803"/>
                <a:gd name="T58" fmla="*/ 274 w 1030"/>
                <a:gd name="T59" fmla="*/ 316 h 803"/>
                <a:gd name="T60" fmla="*/ 307 w 1030"/>
                <a:gd name="T61" fmla="*/ 247 h 803"/>
                <a:gd name="T62" fmla="*/ 414 w 1030"/>
                <a:gd name="T63" fmla="*/ 161 h 803"/>
                <a:gd name="T64" fmla="*/ 400 w 1030"/>
                <a:gd name="T65" fmla="*/ 81 h 803"/>
                <a:gd name="T66" fmla="*/ 388 w 1030"/>
                <a:gd name="T67" fmla="*/ 66 h 803"/>
                <a:gd name="T68" fmla="*/ 391 w 1030"/>
                <a:gd name="T69" fmla="*/ 2 h 803"/>
                <a:gd name="T70" fmla="*/ 450 w 1030"/>
                <a:gd name="T71" fmla="*/ 0 h 803"/>
                <a:gd name="T72" fmla="*/ 577 w 1030"/>
                <a:gd name="T73" fmla="*/ 201 h 803"/>
                <a:gd name="T74" fmla="*/ 760 w 1030"/>
                <a:gd name="T75" fmla="*/ 361 h 803"/>
                <a:gd name="T76" fmla="*/ 892 w 1030"/>
                <a:gd name="T77" fmla="*/ 418 h 803"/>
                <a:gd name="T78" fmla="*/ 994 w 1030"/>
                <a:gd name="T79" fmla="*/ 543 h 803"/>
                <a:gd name="T80" fmla="*/ 1030 w 1030"/>
                <a:gd name="T81" fmla="*/ 579 h 8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030" h="803">
                  <a:moveTo>
                    <a:pt x="1030" y="579"/>
                  </a:moveTo>
                  <a:lnTo>
                    <a:pt x="986" y="633"/>
                  </a:lnTo>
                  <a:lnTo>
                    <a:pt x="877" y="635"/>
                  </a:lnTo>
                  <a:lnTo>
                    <a:pt x="788" y="582"/>
                  </a:lnTo>
                  <a:lnTo>
                    <a:pt x="747" y="585"/>
                  </a:lnTo>
                  <a:lnTo>
                    <a:pt x="683" y="642"/>
                  </a:lnTo>
                  <a:lnTo>
                    <a:pt x="620" y="699"/>
                  </a:lnTo>
                  <a:lnTo>
                    <a:pt x="552" y="758"/>
                  </a:lnTo>
                  <a:lnTo>
                    <a:pt x="534" y="803"/>
                  </a:lnTo>
                  <a:lnTo>
                    <a:pt x="468" y="782"/>
                  </a:lnTo>
                  <a:lnTo>
                    <a:pt x="418" y="768"/>
                  </a:lnTo>
                  <a:lnTo>
                    <a:pt x="343" y="781"/>
                  </a:lnTo>
                  <a:lnTo>
                    <a:pt x="271" y="772"/>
                  </a:lnTo>
                  <a:lnTo>
                    <a:pt x="212" y="748"/>
                  </a:lnTo>
                  <a:lnTo>
                    <a:pt x="145" y="746"/>
                  </a:lnTo>
                  <a:lnTo>
                    <a:pt x="104" y="761"/>
                  </a:lnTo>
                  <a:lnTo>
                    <a:pt x="0" y="693"/>
                  </a:lnTo>
                  <a:lnTo>
                    <a:pt x="44" y="612"/>
                  </a:lnTo>
                  <a:lnTo>
                    <a:pt x="16" y="569"/>
                  </a:lnTo>
                  <a:lnTo>
                    <a:pt x="21" y="537"/>
                  </a:lnTo>
                  <a:lnTo>
                    <a:pt x="48" y="510"/>
                  </a:lnTo>
                  <a:lnTo>
                    <a:pt x="44" y="436"/>
                  </a:lnTo>
                  <a:lnTo>
                    <a:pt x="66" y="399"/>
                  </a:lnTo>
                  <a:lnTo>
                    <a:pt x="139" y="353"/>
                  </a:lnTo>
                  <a:lnTo>
                    <a:pt x="168" y="324"/>
                  </a:lnTo>
                  <a:lnTo>
                    <a:pt x="188" y="325"/>
                  </a:lnTo>
                  <a:lnTo>
                    <a:pt x="194" y="349"/>
                  </a:lnTo>
                  <a:lnTo>
                    <a:pt x="222" y="307"/>
                  </a:lnTo>
                  <a:lnTo>
                    <a:pt x="250" y="307"/>
                  </a:lnTo>
                  <a:lnTo>
                    <a:pt x="274" y="316"/>
                  </a:lnTo>
                  <a:lnTo>
                    <a:pt x="307" y="247"/>
                  </a:lnTo>
                  <a:lnTo>
                    <a:pt x="414" y="161"/>
                  </a:lnTo>
                  <a:lnTo>
                    <a:pt x="400" y="81"/>
                  </a:lnTo>
                  <a:lnTo>
                    <a:pt x="388" y="66"/>
                  </a:lnTo>
                  <a:lnTo>
                    <a:pt x="391" y="2"/>
                  </a:lnTo>
                  <a:lnTo>
                    <a:pt x="450" y="0"/>
                  </a:lnTo>
                  <a:lnTo>
                    <a:pt x="577" y="201"/>
                  </a:lnTo>
                  <a:lnTo>
                    <a:pt x="760" y="361"/>
                  </a:lnTo>
                  <a:lnTo>
                    <a:pt x="892" y="418"/>
                  </a:lnTo>
                  <a:lnTo>
                    <a:pt x="994" y="543"/>
                  </a:lnTo>
                  <a:lnTo>
                    <a:pt x="1030" y="57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71" name="Freeform 103"/>
            <p:cNvSpPr>
              <a:spLocks noChangeAspect="1"/>
            </p:cNvSpPr>
            <p:nvPr/>
          </p:nvSpPr>
          <p:spPr bwMode="auto">
            <a:xfrm>
              <a:off x="4528" y="1580"/>
              <a:ext cx="142" cy="68"/>
            </a:xfrm>
            <a:custGeom>
              <a:avLst/>
              <a:gdLst>
                <a:gd name="T0" fmla="*/ 793 w 793"/>
                <a:gd name="T1" fmla="*/ 53 h 376"/>
                <a:gd name="T2" fmla="*/ 754 w 793"/>
                <a:gd name="T3" fmla="*/ 322 h 376"/>
                <a:gd name="T4" fmla="*/ 576 w 793"/>
                <a:gd name="T5" fmla="*/ 341 h 376"/>
                <a:gd name="T6" fmla="*/ 524 w 793"/>
                <a:gd name="T7" fmla="*/ 376 h 376"/>
                <a:gd name="T8" fmla="*/ 419 w 793"/>
                <a:gd name="T9" fmla="*/ 337 h 376"/>
                <a:gd name="T10" fmla="*/ 150 w 793"/>
                <a:gd name="T11" fmla="*/ 335 h 376"/>
                <a:gd name="T12" fmla="*/ 0 w 793"/>
                <a:gd name="T13" fmla="*/ 130 h 376"/>
                <a:gd name="T14" fmla="*/ 28 w 793"/>
                <a:gd name="T15" fmla="*/ 79 h 376"/>
                <a:gd name="T16" fmla="*/ 61 w 793"/>
                <a:gd name="T17" fmla="*/ 72 h 376"/>
                <a:gd name="T18" fmla="*/ 172 w 793"/>
                <a:gd name="T19" fmla="*/ 0 h 376"/>
                <a:gd name="T20" fmla="*/ 396 w 793"/>
                <a:gd name="T21" fmla="*/ 58 h 376"/>
                <a:gd name="T22" fmla="*/ 460 w 793"/>
                <a:gd name="T23" fmla="*/ 41 h 376"/>
                <a:gd name="T24" fmla="*/ 793 w 793"/>
                <a:gd name="T25" fmla="*/ 5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93" h="376">
                  <a:moveTo>
                    <a:pt x="793" y="53"/>
                  </a:moveTo>
                  <a:lnTo>
                    <a:pt x="754" y="322"/>
                  </a:lnTo>
                  <a:lnTo>
                    <a:pt x="576" y="341"/>
                  </a:lnTo>
                  <a:lnTo>
                    <a:pt x="524" y="376"/>
                  </a:lnTo>
                  <a:lnTo>
                    <a:pt x="419" y="337"/>
                  </a:lnTo>
                  <a:lnTo>
                    <a:pt x="150" y="335"/>
                  </a:lnTo>
                  <a:lnTo>
                    <a:pt x="0" y="130"/>
                  </a:lnTo>
                  <a:lnTo>
                    <a:pt x="28" y="79"/>
                  </a:lnTo>
                  <a:lnTo>
                    <a:pt x="61" y="72"/>
                  </a:lnTo>
                  <a:lnTo>
                    <a:pt x="172" y="0"/>
                  </a:lnTo>
                  <a:lnTo>
                    <a:pt x="396" y="58"/>
                  </a:lnTo>
                  <a:lnTo>
                    <a:pt x="460" y="41"/>
                  </a:lnTo>
                  <a:lnTo>
                    <a:pt x="793" y="5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72" name="Freeform 104"/>
            <p:cNvSpPr>
              <a:spLocks noChangeAspect="1"/>
            </p:cNvSpPr>
            <p:nvPr/>
          </p:nvSpPr>
          <p:spPr bwMode="auto">
            <a:xfrm>
              <a:off x="4555" y="1638"/>
              <a:ext cx="112" cy="105"/>
            </a:xfrm>
            <a:custGeom>
              <a:avLst/>
              <a:gdLst>
                <a:gd name="T0" fmla="*/ 601 w 621"/>
                <a:gd name="T1" fmla="*/ 0 h 582"/>
                <a:gd name="T2" fmla="*/ 621 w 621"/>
                <a:gd name="T3" fmla="*/ 348 h 582"/>
                <a:gd name="T4" fmla="*/ 414 w 621"/>
                <a:gd name="T5" fmla="*/ 454 h 582"/>
                <a:gd name="T6" fmla="*/ 461 w 621"/>
                <a:gd name="T7" fmla="*/ 520 h 582"/>
                <a:gd name="T8" fmla="*/ 443 w 621"/>
                <a:gd name="T9" fmla="*/ 582 h 582"/>
                <a:gd name="T10" fmla="*/ 131 w 621"/>
                <a:gd name="T11" fmla="*/ 469 h 582"/>
                <a:gd name="T12" fmla="*/ 80 w 621"/>
                <a:gd name="T13" fmla="*/ 269 h 582"/>
                <a:gd name="T14" fmla="*/ 78 w 621"/>
                <a:gd name="T15" fmla="*/ 144 h 582"/>
                <a:gd name="T16" fmla="*/ 9 w 621"/>
                <a:gd name="T17" fmla="*/ 29 h 582"/>
                <a:gd name="T18" fmla="*/ 0 w 621"/>
                <a:gd name="T19" fmla="*/ 18 h 582"/>
                <a:gd name="T20" fmla="*/ 274 w 621"/>
                <a:gd name="T21" fmla="*/ 18 h 582"/>
                <a:gd name="T22" fmla="*/ 369 w 621"/>
                <a:gd name="T23" fmla="*/ 59 h 582"/>
                <a:gd name="T24" fmla="*/ 425 w 621"/>
                <a:gd name="T25" fmla="*/ 18 h 582"/>
                <a:gd name="T26" fmla="*/ 601 w 621"/>
                <a:gd name="T27" fmla="*/ 0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21" h="582">
                  <a:moveTo>
                    <a:pt x="601" y="0"/>
                  </a:moveTo>
                  <a:lnTo>
                    <a:pt x="621" y="348"/>
                  </a:lnTo>
                  <a:lnTo>
                    <a:pt x="414" y="454"/>
                  </a:lnTo>
                  <a:lnTo>
                    <a:pt x="461" y="520"/>
                  </a:lnTo>
                  <a:lnTo>
                    <a:pt x="443" y="582"/>
                  </a:lnTo>
                  <a:lnTo>
                    <a:pt x="131" y="469"/>
                  </a:lnTo>
                  <a:lnTo>
                    <a:pt x="80" y="269"/>
                  </a:lnTo>
                  <a:lnTo>
                    <a:pt x="78" y="144"/>
                  </a:lnTo>
                  <a:lnTo>
                    <a:pt x="9" y="29"/>
                  </a:lnTo>
                  <a:lnTo>
                    <a:pt x="0" y="18"/>
                  </a:lnTo>
                  <a:lnTo>
                    <a:pt x="274" y="18"/>
                  </a:lnTo>
                  <a:lnTo>
                    <a:pt x="369" y="59"/>
                  </a:lnTo>
                  <a:lnTo>
                    <a:pt x="425" y="18"/>
                  </a:lnTo>
                  <a:lnTo>
                    <a:pt x="601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73" name="Freeform 105"/>
            <p:cNvSpPr>
              <a:spLocks noChangeAspect="1"/>
            </p:cNvSpPr>
            <p:nvPr/>
          </p:nvSpPr>
          <p:spPr bwMode="auto">
            <a:xfrm>
              <a:off x="4482" y="1644"/>
              <a:ext cx="97" cy="105"/>
            </a:xfrm>
            <a:custGeom>
              <a:avLst/>
              <a:gdLst>
                <a:gd name="T0" fmla="*/ 2 w 539"/>
                <a:gd name="T1" fmla="*/ 437 h 582"/>
                <a:gd name="T2" fmla="*/ 102 w 539"/>
                <a:gd name="T3" fmla="*/ 570 h 582"/>
                <a:gd name="T4" fmla="*/ 148 w 539"/>
                <a:gd name="T5" fmla="*/ 582 h 582"/>
                <a:gd name="T6" fmla="*/ 240 w 539"/>
                <a:gd name="T7" fmla="*/ 550 h 582"/>
                <a:gd name="T8" fmla="*/ 283 w 539"/>
                <a:gd name="T9" fmla="*/ 475 h 582"/>
                <a:gd name="T10" fmla="*/ 316 w 539"/>
                <a:gd name="T11" fmla="*/ 483 h 582"/>
                <a:gd name="T12" fmla="*/ 408 w 539"/>
                <a:gd name="T13" fmla="*/ 475 h 582"/>
                <a:gd name="T14" fmla="*/ 539 w 539"/>
                <a:gd name="T15" fmla="*/ 437 h 582"/>
                <a:gd name="T16" fmla="*/ 488 w 539"/>
                <a:gd name="T17" fmla="*/ 229 h 582"/>
                <a:gd name="T18" fmla="*/ 488 w 539"/>
                <a:gd name="T19" fmla="*/ 112 h 582"/>
                <a:gd name="T20" fmla="*/ 414 w 539"/>
                <a:gd name="T21" fmla="*/ 0 h 582"/>
                <a:gd name="T22" fmla="*/ 107 w 539"/>
                <a:gd name="T23" fmla="*/ 104 h 582"/>
                <a:gd name="T24" fmla="*/ 69 w 539"/>
                <a:gd name="T25" fmla="*/ 124 h 582"/>
                <a:gd name="T26" fmla="*/ 30 w 539"/>
                <a:gd name="T27" fmla="*/ 163 h 582"/>
                <a:gd name="T28" fmla="*/ 0 w 539"/>
                <a:gd name="T29" fmla="*/ 301 h 582"/>
                <a:gd name="T30" fmla="*/ 2 w 539"/>
                <a:gd name="T31" fmla="*/ 43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39" h="582">
                  <a:moveTo>
                    <a:pt x="2" y="437"/>
                  </a:moveTo>
                  <a:lnTo>
                    <a:pt x="102" y="570"/>
                  </a:lnTo>
                  <a:lnTo>
                    <a:pt x="148" y="582"/>
                  </a:lnTo>
                  <a:lnTo>
                    <a:pt x="240" y="550"/>
                  </a:lnTo>
                  <a:lnTo>
                    <a:pt x="283" y="475"/>
                  </a:lnTo>
                  <a:lnTo>
                    <a:pt x="316" y="483"/>
                  </a:lnTo>
                  <a:lnTo>
                    <a:pt x="408" y="475"/>
                  </a:lnTo>
                  <a:lnTo>
                    <a:pt x="539" y="437"/>
                  </a:lnTo>
                  <a:lnTo>
                    <a:pt x="488" y="229"/>
                  </a:lnTo>
                  <a:lnTo>
                    <a:pt x="488" y="112"/>
                  </a:lnTo>
                  <a:lnTo>
                    <a:pt x="414" y="0"/>
                  </a:lnTo>
                  <a:lnTo>
                    <a:pt x="107" y="104"/>
                  </a:lnTo>
                  <a:lnTo>
                    <a:pt x="69" y="124"/>
                  </a:lnTo>
                  <a:lnTo>
                    <a:pt x="30" y="163"/>
                  </a:lnTo>
                  <a:lnTo>
                    <a:pt x="0" y="301"/>
                  </a:lnTo>
                  <a:lnTo>
                    <a:pt x="2" y="43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74" name="Freeform 106"/>
            <p:cNvSpPr>
              <a:spLocks noChangeAspect="1"/>
            </p:cNvSpPr>
            <p:nvPr/>
          </p:nvSpPr>
          <p:spPr bwMode="auto">
            <a:xfrm>
              <a:off x="4511" y="1723"/>
              <a:ext cx="172" cy="178"/>
            </a:xfrm>
            <a:custGeom>
              <a:avLst/>
              <a:gdLst>
                <a:gd name="T0" fmla="*/ 952 w 954"/>
                <a:gd name="T1" fmla="*/ 424 h 992"/>
                <a:gd name="T2" fmla="*/ 954 w 954"/>
                <a:gd name="T3" fmla="*/ 330 h 992"/>
                <a:gd name="T4" fmla="*/ 706 w 954"/>
                <a:gd name="T5" fmla="*/ 51 h 992"/>
                <a:gd name="T6" fmla="*/ 688 w 954"/>
                <a:gd name="T7" fmla="*/ 115 h 992"/>
                <a:gd name="T8" fmla="*/ 376 w 954"/>
                <a:gd name="T9" fmla="*/ 0 h 992"/>
                <a:gd name="T10" fmla="*/ 240 w 954"/>
                <a:gd name="T11" fmla="*/ 158 h 992"/>
                <a:gd name="T12" fmla="*/ 84 w 954"/>
                <a:gd name="T13" fmla="*/ 207 h 992"/>
                <a:gd name="T14" fmla="*/ 46 w 954"/>
                <a:gd name="T15" fmla="*/ 273 h 992"/>
                <a:gd name="T16" fmla="*/ 54 w 954"/>
                <a:gd name="T17" fmla="*/ 389 h 992"/>
                <a:gd name="T18" fmla="*/ 87 w 954"/>
                <a:gd name="T19" fmla="*/ 444 h 992"/>
                <a:gd name="T20" fmla="*/ 92 w 954"/>
                <a:gd name="T21" fmla="*/ 513 h 992"/>
                <a:gd name="T22" fmla="*/ 0 w 954"/>
                <a:gd name="T23" fmla="*/ 593 h 992"/>
                <a:gd name="T24" fmla="*/ 115 w 954"/>
                <a:gd name="T25" fmla="*/ 856 h 992"/>
                <a:gd name="T26" fmla="*/ 120 w 954"/>
                <a:gd name="T27" fmla="*/ 939 h 992"/>
                <a:gd name="T28" fmla="*/ 392 w 954"/>
                <a:gd name="T29" fmla="*/ 992 h 992"/>
                <a:gd name="T30" fmla="*/ 483 w 954"/>
                <a:gd name="T31" fmla="*/ 892 h 992"/>
                <a:gd name="T32" fmla="*/ 568 w 954"/>
                <a:gd name="T33" fmla="*/ 902 h 992"/>
                <a:gd name="T34" fmla="*/ 583 w 954"/>
                <a:gd name="T35" fmla="*/ 892 h 992"/>
                <a:gd name="T36" fmla="*/ 647 w 954"/>
                <a:gd name="T37" fmla="*/ 902 h 992"/>
                <a:gd name="T38" fmla="*/ 859 w 954"/>
                <a:gd name="T39" fmla="*/ 673 h 992"/>
                <a:gd name="T40" fmla="*/ 913 w 954"/>
                <a:gd name="T41" fmla="*/ 667 h 992"/>
                <a:gd name="T42" fmla="*/ 930 w 954"/>
                <a:gd name="T43" fmla="*/ 534 h 992"/>
                <a:gd name="T44" fmla="*/ 872 w 954"/>
                <a:gd name="T45" fmla="*/ 501 h 992"/>
                <a:gd name="T46" fmla="*/ 880 w 954"/>
                <a:gd name="T47" fmla="*/ 458 h 992"/>
                <a:gd name="T48" fmla="*/ 952 w 954"/>
                <a:gd name="T49" fmla="*/ 42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54" h="992">
                  <a:moveTo>
                    <a:pt x="952" y="424"/>
                  </a:moveTo>
                  <a:lnTo>
                    <a:pt x="954" y="330"/>
                  </a:lnTo>
                  <a:lnTo>
                    <a:pt x="706" y="51"/>
                  </a:lnTo>
                  <a:lnTo>
                    <a:pt x="688" y="115"/>
                  </a:lnTo>
                  <a:lnTo>
                    <a:pt x="376" y="0"/>
                  </a:lnTo>
                  <a:lnTo>
                    <a:pt x="240" y="158"/>
                  </a:lnTo>
                  <a:lnTo>
                    <a:pt x="84" y="207"/>
                  </a:lnTo>
                  <a:lnTo>
                    <a:pt x="46" y="273"/>
                  </a:lnTo>
                  <a:lnTo>
                    <a:pt x="54" y="389"/>
                  </a:lnTo>
                  <a:lnTo>
                    <a:pt x="87" y="444"/>
                  </a:lnTo>
                  <a:lnTo>
                    <a:pt x="92" y="513"/>
                  </a:lnTo>
                  <a:lnTo>
                    <a:pt x="0" y="593"/>
                  </a:lnTo>
                  <a:lnTo>
                    <a:pt x="115" y="856"/>
                  </a:lnTo>
                  <a:lnTo>
                    <a:pt x="120" y="939"/>
                  </a:lnTo>
                  <a:lnTo>
                    <a:pt x="392" y="992"/>
                  </a:lnTo>
                  <a:lnTo>
                    <a:pt x="483" y="892"/>
                  </a:lnTo>
                  <a:lnTo>
                    <a:pt x="568" y="902"/>
                  </a:lnTo>
                  <a:lnTo>
                    <a:pt x="583" y="892"/>
                  </a:lnTo>
                  <a:lnTo>
                    <a:pt x="647" y="902"/>
                  </a:lnTo>
                  <a:lnTo>
                    <a:pt x="859" y="673"/>
                  </a:lnTo>
                  <a:lnTo>
                    <a:pt x="913" y="667"/>
                  </a:lnTo>
                  <a:lnTo>
                    <a:pt x="930" y="534"/>
                  </a:lnTo>
                  <a:lnTo>
                    <a:pt x="872" y="501"/>
                  </a:lnTo>
                  <a:lnTo>
                    <a:pt x="880" y="458"/>
                  </a:lnTo>
                  <a:lnTo>
                    <a:pt x="952" y="42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75" name="Freeform 107"/>
            <p:cNvSpPr>
              <a:spLocks noChangeAspect="1"/>
            </p:cNvSpPr>
            <p:nvPr/>
          </p:nvSpPr>
          <p:spPr bwMode="auto">
            <a:xfrm>
              <a:off x="4394" y="1684"/>
              <a:ext cx="185" cy="230"/>
            </a:xfrm>
            <a:custGeom>
              <a:avLst/>
              <a:gdLst>
                <a:gd name="T0" fmla="*/ 855 w 1024"/>
                <a:gd name="T1" fmla="*/ 1167 h 1276"/>
                <a:gd name="T2" fmla="*/ 699 w 1024"/>
                <a:gd name="T3" fmla="*/ 1276 h 1276"/>
                <a:gd name="T4" fmla="*/ 594 w 1024"/>
                <a:gd name="T5" fmla="*/ 1142 h 1276"/>
                <a:gd name="T6" fmla="*/ 564 w 1024"/>
                <a:gd name="T7" fmla="*/ 1154 h 1276"/>
                <a:gd name="T8" fmla="*/ 464 w 1024"/>
                <a:gd name="T9" fmla="*/ 987 h 1276"/>
                <a:gd name="T10" fmla="*/ 254 w 1024"/>
                <a:gd name="T11" fmla="*/ 1021 h 1276"/>
                <a:gd name="T12" fmla="*/ 318 w 1024"/>
                <a:gd name="T13" fmla="*/ 724 h 1276"/>
                <a:gd name="T14" fmla="*/ 236 w 1024"/>
                <a:gd name="T15" fmla="*/ 711 h 1276"/>
                <a:gd name="T16" fmla="*/ 195 w 1024"/>
                <a:gd name="T17" fmla="*/ 655 h 1276"/>
                <a:gd name="T18" fmla="*/ 144 w 1024"/>
                <a:gd name="T19" fmla="*/ 668 h 1276"/>
                <a:gd name="T20" fmla="*/ 128 w 1024"/>
                <a:gd name="T21" fmla="*/ 693 h 1276"/>
                <a:gd name="T22" fmla="*/ 57 w 1024"/>
                <a:gd name="T23" fmla="*/ 693 h 1276"/>
                <a:gd name="T24" fmla="*/ 22 w 1024"/>
                <a:gd name="T25" fmla="*/ 602 h 1276"/>
                <a:gd name="T26" fmla="*/ 80 w 1024"/>
                <a:gd name="T27" fmla="*/ 450 h 1276"/>
                <a:gd name="T28" fmla="*/ 11 w 1024"/>
                <a:gd name="T29" fmla="*/ 474 h 1276"/>
                <a:gd name="T30" fmla="*/ 0 w 1024"/>
                <a:gd name="T31" fmla="*/ 230 h 1276"/>
                <a:gd name="T32" fmla="*/ 73 w 1024"/>
                <a:gd name="T33" fmla="*/ 44 h 1276"/>
                <a:gd name="T34" fmla="*/ 190 w 1024"/>
                <a:gd name="T35" fmla="*/ 52 h 1276"/>
                <a:gd name="T36" fmla="*/ 239 w 1024"/>
                <a:gd name="T37" fmla="*/ 0 h 1276"/>
                <a:gd name="T38" fmla="*/ 293 w 1024"/>
                <a:gd name="T39" fmla="*/ 13 h 1276"/>
                <a:gd name="T40" fmla="*/ 374 w 1024"/>
                <a:gd name="T41" fmla="*/ 203 h 1276"/>
                <a:gd name="T42" fmla="*/ 446 w 1024"/>
                <a:gd name="T43" fmla="*/ 243 h 1276"/>
                <a:gd name="T44" fmla="*/ 487 w 1024"/>
                <a:gd name="T45" fmla="*/ 230 h 1276"/>
                <a:gd name="T46" fmla="*/ 487 w 1024"/>
                <a:gd name="T47" fmla="*/ 218 h 1276"/>
                <a:gd name="T48" fmla="*/ 587 w 1024"/>
                <a:gd name="T49" fmla="*/ 343 h 1276"/>
                <a:gd name="T50" fmla="*/ 630 w 1024"/>
                <a:gd name="T51" fmla="*/ 358 h 1276"/>
                <a:gd name="T52" fmla="*/ 725 w 1024"/>
                <a:gd name="T53" fmla="*/ 326 h 1276"/>
                <a:gd name="T54" fmla="*/ 768 w 1024"/>
                <a:gd name="T55" fmla="*/ 254 h 1276"/>
                <a:gd name="T56" fmla="*/ 801 w 1024"/>
                <a:gd name="T57" fmla="*/ 259 h 1276"/>
                <a:gd name="T58" fmla="*/ 893 w 1024"/>
                <a:gd name="T59" fmla="*/ 251 h 1276"/>
                <a:gd name="T60" fmla="*/ 1024 w 1024"/>
                <a:gd name="T61" fmla="*/ 213 h 1276"/>
                <a:gd name="T62" fmla="*/ 890 w 1024"/>
                <a:gd name="T63" fmla="*/ 373 h 1276"/>
                <a:gd name="T64" fmla="*/ 735 w 1024"/>
                <a:gd name="T65" fmla="*/ 420 h 1276"/>
                <a:gd name="T66" fmla="*/ 694 w 1024"/>
                <a:gd name="T67" fmla="*/ 486 h 1276"/>
                <a:gd name="T68" fmla="*/ 702 w 1024"/>
                <a:gd name="T69" fmla="*/ 604 h 1276"/>
                <a:gd name="T70" fmla="*/ 740 w 1024"/>
                <a:gd name="T71" fmla="*/ 661 h 1276"/>
                <a:gd name="T72" fmla="*/ 735 w 1024"/>
                <a:gd name="T73" fmla="*/ 735 h 1276"/>
                <a:gd name="T74" fmla="*/ 651 w 1024"/>
                <a:gd name="T75" fmla="*/ 804 h 1276"/>
                <a:gd name="T76" fmla="*/ 766 w 1024"/>
                <a:gd name="T77" fmla="*/ 1080 h 1276"/>
                <a:gd name="T78" fmla="*/ 771 w 1024"/>
                <a:gd name="T79" fmla="*/ 1152 h 1276"/>
                <a:gd name="T80" fmla="*/ 855 w 1024"/>
                <a:gd name="T81" fmla="*/ 1167 h 1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024" h="1276">
                  <a:moveTo>
                    <a:pt x="855" y="1167"/>
                  </a:moveTo>
                  <a:lnTo>
                    <a:pt x="699" y="1276"/>
                  </a:lnTo>
                  <a:lnTo>
                    <a:pt x="594" y="1142"/>
                  </a:lnTo>
                  <a:lnTo>
                    <a:pt x="564" y="1154"/>
                  </a:lnTo>
                  <a:lnTo>
                    <a:pt x="464" y="987"/>
                  </a:lnTo>
                  <a:lnTo>
                    <a:pt x="254" y="1021"/>
                  </a:lnTo>
                  <a:lnTo>
                    <a:pt x="318" y="724"/>
                  </a:lnTo>
                  <a:lnTo>
                    <a:pt x="236" y="711"/>
                  </a:lnTo>
                  <a:lnTo>
                    <a:pt x="195" y="655"/>
                  </a:lnTo>
                  <a:lnTo>
                    <a:pt x="144" y="668"/>
                  </a:lnTo>
                  <a:lnTo>
                    <a:pt x="128" y="693"/>
                  </a:lnTo>
                  <a:lnTo>
                    <a:pt x="57" y="693"/>
                  </a:lnTo>
                  <a:lnTo>
                    <a:pt x="22" y="602"/>
                  </a:lnTo>
                  <a:lnTo>
                    <a:pt x="80" y="450"/>
                  </a:lnTo>
                  <a:lnTo>
                    <a:pt x="11" y="474"/>
                  </a:lnTo>
                  <a:lnTo>
                    <a:pt x="0" y="230"/>
                  </a:lnTo>
                  <a:lnTo>
                    <a:pt x="73" y="44"/>
                  </a:lnTo>
                  <a:lnTo>
                    <a:pt x="190" y="52"/>
                  </a:lnTo>
                  <a:lnTo>
                    <a:pt x="239" y="0"/>
                  </a:lnTo>
                  <a:lnTo>
                    <a:pt x="293" y="13"/>
                  </a:lnTo>
                  <a:lnTo>
                    <a:pt x="374" y="203"/>
                  </a:lnTo>
                  <a:lnTo>
                    <a:pt x="446" y="243"/>
                  </a:lnTo>
                  <a:lnTo>
                    <a:pt x="487" y="230"/>
                  </a:lnTo>
                  <a:lnTo>
                    <a:pt x="487" y="218"/>
                  </a:lnTo>
                  <a:lnTo>
                    <a:pt x="587" y="343"/>
                  </a:lnTo>
                  <a:lnTo>
                    <a:pt x="630" y="358"/>
                  </a:lnTo>
                  <a:lnTo>
                    <a:pt x="725" y="326"/>
                  </a:lnTo>
                  <a:lnTo>
                    <a:pt x="768" y="254"/>
                  </a:lnTo>
                  <a:lnTo>
                    <a:pt x="801" y="259"/>
                  </a:lnTo>
                  <a:lnTo>
                    <a:pt x="893" y="251"/>
                  </a:lnTo>
                  <a:lnTo>
                    <a:pt x="1024" y="213"/>
                  </a:lnTo>
                  <a:lnTo>
                    <a:pt x="890" y="373"/>
                  </a:lnTo>
                  <a:lnTo>
                    <a:pt x="735" y="420"/>
                  </a:lnTo>
                  <a:lnTo>
                    <a:pt x="694" y="486"/>
                  </a:lnTo>
                  <a:lnTo>
                    <a:pt x="702" y="604"/>
                  </a:lnTo>
                  <a:lnTo>
                    <a:pt x="740" y="661"/>
                  </a:lnTo>
                  <a:lnTo>
                    <a:pt x="735" y="735"/>
                  </a:lnTo>
                  <a:lnTo>
                    <a:pt x="651" y="804"/>
                  </a:lnTo>
                  <a:lnTo>
                    <a:pt x="766" y="1080"/>
                  </a:lnTo>
                  <a:lnTo>
                    <a:pt x="771" y="1152"/>
                  </a:lnTo>
                  <a:lnTo>
                    <a:pt x="855" y="116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76" name="Freeform 108"/>
            <p:cNvSpPr>
              <a:spLocks noChangeAspect="1"/>
            </p:cNvSpPr>
            <p:nvPr/>
          </p:nvSpPr>
          <p:spPr bwMode="auto">
            <a:xfrm>
              <a:off x="4674" y="1513"/>
              <a:ext cx="73" cy="51"/>
            </a:xfrm>
            <a:custGeom>
              <a:avLst/>
              <a:gdLst>
                <a:gd name="T0" fmla="*/ 404 w 404"/>
                <a:gd name="T1" fmla="*/ 49 h 284"/>
                <a:gd name="T2" fmla="*/ 366 w 404"/>
                <a:gd name="T3" fmla="*/ 184 h 284"/>
                <a:gd name="T4" fmla="*/ 274 w 404"/>
                <a:gd name="T5" fmla="*/ 169 h 284"/>
                <a:gd name="T6" fmla="*/ 292 w 404"/>
                <a:gd name="T7" fmla="*/ 284 h 284"/>
                <a:gd name="T8" fmla="*/ 0 w 404"/>
                <a:gd name="T9" fmla="*/ 230 h 284"/>
                <a:gd name="T10" fmla="*/ 28 w 404"/>
                <a:gd name="T11" fmla="*/ 161 h 284"/>
                <a:gd name="T12" fmla="*/ 217 w 404"/>
                <a:gd name="T13" fmla="*/ 2 h 284"/>
                <a:gd name="T14" fmla="*/ 259 w 404"/>
                <a:gd name="T15" fmla="*/ 0 h 284"/>
                <a:gd name="T16" fmla="*/ 348 w 404"/>
                <a:gd name="T17" fmla="*/ 49 h 284"/>
                <a:gd name="T18" fmla="*/ 404 w 404"/>
                <a:gd name="T19" fmla="*/ 49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4" h="284">
                  <a:moveTo>
                    <a:pt x="404" y="49"/>
                  </a:moveTo>
                  <a:lnTo>
                    <a:pt x="366" y="184"/>
                  </a:lnTo>
                  <a:lnTo>
                    <a:pt x="274" y="169"/>
                  </a:lnTo>
                  <a:lnTo>
                    <a:pt x="292" y="284"/>
                  </a:lnTo>
                  <a:lnTo>
                    <a:pt x="0" y="230"/>
                  </a:lnTo>
                  <a:lnTo>
                    <a:pt x="28" y="161"/>
                  </a:lnTo>
                  <a:lnTo>
                    <a:pt x="217" y="2"/>
                  </a:lnTo>
                  <a:lnTo>
                    <a:pt x="259" y="0"/>
                  </a:lnTo>
                  <a:lnTo>
                    <a:pt x="348" y="49"/>
                  </a:lnTo>
                  <a:lnTo>
                    <a:pt x="404" y="4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77" name="Freeform 109"/>
            <p:cNvSpPr>
              <a:spLocks noChangeAspect="1"/>
            </p:cNvSpPr>
            <p:nvPr/>
          </p:nvSpPr>
          <p:spPr bwMode="auto">
            <a:xfrm>
              <a:off x="4630" y="1511"/>
              <a:ext cx="180" cy="283"/>
            </a:xfrm>
            <a:custGeom>
              <a:avLst/>
              <a:gdLst>
                <a:gd name="T0" fmla="*/ 745 w 992"/>
                <a:gd name="T1" fmla="*/ 0 h 1568"/>
                <a:gd name="T2" fmla="*/ 852 w 992"/>
                <a:gd name="T3" fmla="*/ 105 h 1568"/>
                <a:gd name="T4" fmla="*/ 992 w 992"/>
                <a:gd name="T5" fmla="*/ 306 h 1568"/>
                <a:gd name="T6" fmla="*/ 949 w 992"/>
                <a:gd name="T7" fmla="*/ 356 h 1568"/>
                <a:gd name="T8" fmla="*/ 943 w 992"/>
                <a:gd name="T9" fmla="*/ 462 h 1568"/>
                <a:gd name="T10" fmla="*/ 879 w 992"/>
                <a:gd name="T11" fmla="*/ 590 h 1568"/>
                <a:gd name="T12" fmla="*/ 798 w 992"/>
                <a:gd name="T13" fmla="*/ 598 h 1568"/>
                <a:gd name="T14" fmla="*/ 720 w 992"/>
                <a:gd name="T15" fmla="*/ 642 h 1568"/>
                <a:gd name="T16" fmla="*/ 654 w 992"/>
                <a:gd name="T17" fmla="*/ 1139 h 1568"/>
                <a:gd name="T18" fmla="*/ 592 w 992"/>
                <a:gd name="T19" fmla="*/ 1273 h 1568"/>
                <a:gd name="T20" fmla="*/ 514 w 992"/>
                <a:gd name="T21" fmla="*/ 1338 h 1568"/>
                <a:gd name="T22" fmla="*/ 518 w 992"/>
                <a:gd name="T23" fmla="*/ 1369 h 1568"/>
                <a:gd name="T24" fmla="*/ 466 w 992"/>
                <a:gd name="T25" fmla="*/ 1402 h 1568"/>
                <a:gd name="T26" fmla="*/ 424 w 992"/>
                <a:gd name="T27" fmla="*/ 1377 h 1568"/>
                <a:gd name="T28" fmla="*/ 392 w 992"/>
                <a:gd name="T29" fmla="*/ 1378 h 1568"/>
                <a:gd name="T30" fmla="*/ 355 w 992"/>
                <a:gd name="T31" fmla="*/ 1564 h 1568"/>
                <a:gd name="T32" fmla="*/ 291 w 992"/>
                <a:gd name="T33" fmla="*/ 1568 h 1568"/>
                <a:gd name="T34" fmla="*/ 294 w 992"/>
                <a:gd name="T35" fmla="*/ 1503 h 1568"/>
                <a:gd name="T36" fmla="*/ 39 w 992"/>
                <a:gd name="T37" fmla="*/ 1215 h 1568"/>
                <a:gd name="T38" fmla="*/ 0 w 992"/>
                <a:gd name="T39" fmla="*/ 1155 h 1568"/>
                <a:gd name="T40" fmla="*/ 202 w 992"/>
                <a:gd name="T41" fmla="*/ 1051 h 1568"/>
                <a:gd name="T42" fmla="*/ 186 w 992"/>
                <a:gd name="T43" fmla="*/ 703 h 1568"/>
                <a:gd name="T44" fmla="*/ 212 w 992"/>
                <a:gd name="T45" fmla="*/ 519 h 1568"/>
                <a:gd name="T46" fmla="*/ 222 w 992"/>
                <a:gd name="T47" fmla="*/ 439 h 1568"/>
                <a:gd name="T48" fmla="*/ 227 w 992"/>
                <a:gd name="T49" fmla="*/ 439 h 1568"/>
                <a:gd name="T50" fmla="*/ 245 w 992"/>
                <a:gd name="T51" fmla="*/ 237 h 1568"/>
                <a:gd name="T52" fmla="*/ 536 w 992"/>
                <a:gd name="T53" fmla="*/ 291 h 1568"/>
                <a:gd name="T54" fmla="*/ 517 w 992"/>
                <a:gd name="T55" fmla="*/ 174 h 1568"/>
                <a:gd name="T56" fmla="*/ 610 w 992"/>
                <a:gd name="T57" fmla="*/ 193 h 1568"/>
                <a:gd name="T58" fmla="*/ 649 w 992"/>
                <a:gd name="T59" fmla="*/ 55 h 1568"/>
                <a:gd name="T60" fmla="*/ 699 w 992"/>
                <a:gd name="T61" fmla="*/ 54 h 1568"/>
                <a:gd name="T62" fmla="*/ 745 w 992"/>
                <a:gd name="T63" fmla="*/ 0 h 1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92" h="1568">
                  <a:moveTo>
                    <a:pt x="745" y="0"/>
                  </a:moveTo>
                  <a:lnTo>
                    <a:pt x="852" y="105"/>
                  </a:lnTo>
                  <a:lnTo>
                    <a:pt x="992" y="306"/>
                  </a:lnTo>
                  <a:lnTo>
                    <a:pt x="949" y="356"/>
                  </a:lnTo>
                  <a:lnTo>
                    <a:pt x="943" y="462"/>
                  </a:lnTo>
                  <a:lnTo>
                    <a:pt x="879" y="590"/>
                  </a:lnTo>
                  <a:lnTo>
                    <a:pt x="798" y="598"/>
                  </a:lnTo>
                  <a:lnTo>
                    <a:pt x="720" y="642"/>
                  </a:lnTo>
                  <a:lnTo>
                    <a:pt x="654" y="1139"/>
                  </a:lnTo>
                  <a:lnTo>
                    <a:pt x="592" y="1273"/>
                  </a:lnTo>
                  <a:lnTo>
                    <a:pt x="514" y="1338"/>
                  </a:lnTo>
                  <a:lnTo>
                    <a:pt x="518" y="1369"/>
                  </a:lnTo>
                  <a:lnTo>
                    <a:pt x="466" y="1402"/>
                  </a:lnTo>
                  <a:lnTo>
                    <a:pt x="424" y="1377"/>
                  </a:lnTo>
                  <a:lnTo>
                    <a:pt x="392" y="1378"/>
                  </a:lnTo>
                  <a:lnTo>
                    <a:pt x="355" y="1564"/>
                  </a:lnTo>
                  <a:lnTo>
                    <a:pt x="291" y="1568"/>
                  </a:lnTo>
                  <a:lnTo>
                    <a:pt x="294" y="1503"/>
                  </a:lnTo>
                  <a:lnTo>
                    <a:pt x="39" y="1215"/>
                  </a:lnTo>
                  <a:lnTo>
                    <a:pt x="0" y="1155"/>
                  </a:lnTo>
                  <a:lnTo>
                    <a:pt x="202" y="1051"/>
                  </a:lnTo>
                  <a:lnTo>
                    <a:pt x="186" y="703"/>
                  </a:lnTo>
                  <a:lnTo>
                    <a:pt x="212" y="519"/>
                  </a:lnTo>
                  <a:lnTo>
                    <a:pt x="222" y="439"/>
                  </a:lnTo>
                  <a:lnTo>
                    <a:pt x="227" y="439"/>
                  </a:lnTo>
                  <a:lnTo>
                    <a:pt x="245" y="237"/>
                  </a:lnTo>
                  <a:lnTo>
                    <a:pt x="536" y="291"/>
                  </a:lnTo>
                  <a:lnTo>
                    <a:pt x="517" y="174"/>
                  </a:lnTo>
                  <a:lnTo>
                    <a:pt x="610" y="193"/>
                  </a:lnTo>
                  <a:lnTo>
                    <a:pt x="649" y="55"/>
                  </a:lnTo>
                  <a:lnTo>
                    <a:pt x="699" y="54"/>
                  </a:lnTo>
                  <a:lnTo>
                    <a:pt x="745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78" name="Freeform 110"/>
            <p:cNvSpPr>
              <a:spLocks noChangeAspect="1"/>
            </p:cNvSpPr>
            <p:nvPr/>
          </p:nvSpPr>
          <p:spPr bwMode="auto">
            <a:xfrm>
              <a:off x="4558" y="1532"/>
              <a:ext cx="117" cy="59"/>
            </a:xfrm>
            <a:custGeom>
              <a:avLst/>
              <a:gdLst>
                <a:gd name="T0" fmla="*/ 0 w 644"/>
                <a:gd name="T1" fmla="*/ 271 h 324"/>
                <a:gd name="T2" fmla="*/ 224 w 644"/>
                <a:gd name="T3" fmla="*/ 324 h 324"/>
                <a:gd name="T4" fmla="*/ 296 w 644"/>
                <a:gd name="T5" fmla="*/ 304 h 324"/>
                <a:gd name="T6" fmla="*/ 624 w 644"/>
                <a:gd name="T7" fmla="*/ 324 h 324"/>
                <a:gd name="T8" fmla="*/ 644 w 644"/>
                <a:gd name="T9" fmla="*/ 109 h 324"/>
                <a:gd name="T10" fmla="*/ 531 w 644"/>
                <a:gd name="T11" fmla="*/ 74 h 324"/>
                <a:gd name="T12" fmla="*/ 447 w 644"/>
                <a:gd name="T13" fmla="*/ 89 h 324"/>
                <a:gd name="T14" fmla="*/ 380 w 644"/>
                <a:gd name="T15" fmla="*/ 79 h 324"/>
                <a:gd name="T16" fmla="*/ 319 w 644"/>
                <a:gd name="T17" fmla="*/ 55 h 324"/>
                <a:gd name="T18" fmla="*/ 263 w 644"/>
                <a:gd name="T19" fmla="*/ 55 h 324"/>
                <a:gd name="T20" fmla="*/ 217 w 644"/>
                <a:gd name="T21" fmla="*/ 66 h 324"/>
                <a:gd name="T22" fmla="*/ 112 w 644"/>
                <a:gd name="T23" fmla="*/ 0 h 324"/>
                <a:gd name="T24" fmla="*/ 119 w 644"/>
                <a:gd name="T25" fmla="*/ 79 h 324"/>
                <a:gd name="T26" fmla="*/ 22 w 644"/>
                <a:gd name="T27" fmla="*/ 252 h 324"/>
                <a:gd name="T28" fmla="*/ 2 w 644"/>
                <a:gd name="T29" fmla="*/ 247 h 324"/>
                <a:gd name="T30" fmla="*/ 0 w 644"/>
                <a:gd name="T31" fmla="*/ 271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44" h="324">
                  <a:moveTo>
                    <a:pt x="0" y="271"/>
                  </a:moveTo>
                  <a:lnTo>
                    <a:pt x="224" y="324"/>
                  </a:lnTo>
                  <a:lnTo>
                    <a:pt x="296" y="304"/>
                  </a:lnTo>
                  <a:lnTo>
                    <a:pt x="624" y="324"/>
                  </a:lnTo>
                  <a:lnTo>
                    <a:pt x="644" y="109"/>
                  </a:lnTo>
                  <a:lnTo>
                    <a:pt x="531" y="74"/>
                  </a:lnTo>
                  <a:lnTo>
                    <a:pt x="447" y="89"/>
                  </a:lnTo>
                  <a:lnTo>
                    <a:pt x="380" y="79"/>
                  </a:lnTo>
                  <a:lnTo>
                    <a:pt x="319" y="55"/>
                  </a:lnTo>
                  <a:lnTo>
                    <a:pt x="263" y="55"/>
                  </a:lnTo>
                  <a:lnTo>
                    <a:pt x="217" y="66"/>
                  </a:lnTo>
                  <a:lnTo>
                    <a:pt x="112" y="0"/>
                  </a:lnTo>
                  <a:lnTo>
                    <a:pt x="119" y="79"/>
                  </a:lnTo>
                  <a:lnTo>
                    <a:pt x="22" y="252"/>
                  </a:lnTo>
                  <a:lnTo>
                    <a:pt x="2" y="247"/>
                  </a:lnTo>
                  <a:lnTo>
                    <a:pt x="0" y="27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6479" name="Freeform 111"/>
            <p:cNvSpPr>
              <a:spLocks noChangeAspect="1"/>
            </p:cNvSpPr>
            <p:nvPr/>
          </p:nvSpPr>
          <p:spPr bwMode="auto">
            <a:xfrm>
              <a:off x="4303" y="1246"/>
              <a:ext cx="246" cy="258"/>
            </a:xfrm>
            <a:custGeom>
              <a:avLst/>
              <a:gdLst>
                <a:gd name="T0" fmla="*/ 622 w 1362"/>
                <a:gd name="T1" fmla="*/ 0 h 1427"/>
                <a:gd name="T2" fmla="*/ 787 w 1362"/>
                <a:gd name="T3" fmla="*/ 211 h 1427"/>
                <a:gd name="T4" fmla="*/ 990 w 1362"/>
                <a:gd name="T5" fmla="*/ 302 h 1427"/>
                <a:gd name="T6" fmla="*/ 1020 w 1362"/>
                <a:gd name="T7" fmla="*/ 353 h 1427"/>
                <a:gd name="T8" fmla="*/ 1172 w 1362"/>
                <a:gd name="T9" fmla="*/ 454 h 1427"/>
                <a:gd name="T10" fmla="*/ 1325 w 1362"/>
                <a:gd name="T11" fmla="*/ 453 h 1427"/>
                <a:gd name="T12" fmla="*/ 1362 w 1362"/>
                <a:gd name="T13" fmla="*/ 471 h 1427"/>
                <a:gd name="T14" fmla="*/ 1332 w 1362"/>
                <a:gd name="T15" fmla="*/ 505 h 1427"/>
                <a:gd name="T16" fmla="*/ 1257 w 1362"/>
                <a:gd name="T17" fmla="*/ 506 h 1427"/>
                <a:gd name="T18" fmla="*/ 1261 w 1362"/>
                <a:gd name="T19" fmla="*/ 554 h 1427"/>
                <a:gd name="T20" fmla="*/ 1314 w 1362"/>
                <a:gd name="T21" fmla="*/ 604 h 1427"/>
                <a:gd name="T22" fmla="*/ 1310 w 1362"/>
                <a:gd name="T23" fmla="*/ 645 h 1427"/>
                <a:gd name="T24" fmla="*/ 1203 w 1362"/>
                <a:gd name="T25" fmla="*/ 818 h 1427"/>
                <a:gd name="T26" fmla="*/ 1174 w 1362"/>
                <a:gd name="T27" fmla="*/ 833 h 1427"/>
                <a:gd name="T28" fmla="*/ 1180 w 1362"/>
                <a:gd name="T29" fmla="*/ 918 h 1427"/>
                <a:gd name="T30" fmla="*/ 1113 w 1362"/>
                <a:gd name="T31" fmla="*/ 943 h 1427"/>
                <a:gd name="T32" fmla="*/ 1113 w 1362"/>
                <a:gd name="T33" fmla="*/ 958 h 1427"/>
                <a:gd name="T34" fmla="*/ 1043 w 1362"/>
                <a:gd name="T35" fmla="*/ 954 h 1427"/>
                <a:gd name="T36" fmla="*/ 1034 w 1362"/>
                <a:gd name="T37" fmla="*/ 986 h 1427"/>
                <a:gd name="T38" fmla="*/ 971 w 1362"/>
                <a:gd name="T39" fmla="*/ 1054 h 1427"/>
                <a:gd name="T40" fmla="*/ 943 w 1362"/>
                <a:gd name="T41" fmla="*/ 1059 h 1427"/>
                <a:gd name="T42" fmla="*/ 860 w 1362"/>
                <a:gd name="T43" fmla="*/ 1233 h 1427"/>
                <a:gd name="T44" fmla="*/ 808 w 1362"/>
                <a:gd name="T45" fmla="*/ 1226 h 1427"/>
                <a:gd name="T46" fmla="*/ 712 w 1362"/>
                <a:gd name="T47" fmla="*/ 1336 h 1427"/>
                <a:gd name="T48" fmla="*/ 663 w 1362"/>
                <a:gd name="T49" fmla="*/ 1346 h 1427"/>
                <a:gd name="T50" fmla="*/ 649 w 1362"/>
                <a:gd name="T51" fmla="*/ 1328 h 1427"/>
                <a:gd name="T52" fmla="*/ 607 w 1362"/>
                <a:gd name="T53" fmla="*/ 1339 h 1427"/>
                <a:gd name="T54" fmla="*/ 511 w 1362"/>
                <a:gd name="T55" fmla="*/ 1427 h 1427"/>
                <a:gd name="T56" fmla="*/ 412 w 1362"/>
                <a:gd name="T57" fmla="*/ 1354 h 1427"/>
                <a:gd name="T58" fmla="*/ 187 w 1362"/>
                <a:gd name="T59" fmla="*/ 1277 h 1427"/>
                <a:gd name="T60" fmla="*/ 125 w 1362"/>
                <a:gd name="T61" fmla="*/ 1210 h 1427"/>
                <a:gd name="T62" fmla="*/ 135 w 1362"/>
                <a:gd name="T63" fmla="*/ 1178 h 1427"/>
                <a:gd name="T64" fmla="*/ 113 w 1362"/>
                <a:gd name="T65" fmla="*/ 1134 h 1427"/>
                <a:gd name="T66" fmla="*/ 83 w 1362"/>
                <a:gd name="T67" fmla="*/ 1127 h 1427"/>
                <a:gd name="T68" fmla="*/ 66 w 1362"/>
                <a:gd name="T69" fmla="*/ 1104 h 1427"/>
                <a:gd name="T70" fmla="*/ 66 w 1362"/>
                <a:gd name="T71" fmla="*/ 1063 h 1427"/>
                <a:gd name="T72" fmla="*/ 0 w 1362"/>
                <a:gd name="T73" fmla="*/ 945 h 1427"/>
                <a:gd name="T74" fmla="*/ 74 w 1362"/>
                <a:gd name="T75" fmla="*/ 857 h 1427"/>
                <a:gd name="T76" fmla="*/ 69 w 1362"/>
                <a:gd name="T77" fmla="*/ 752 h 1427"/>
                <a:gd name="T78" fmla="*/ 133 w 1362"/>
                <a:gd name="T79" fmla="*/ 728 h 1427"/>
                <a:gd name="T80" fmla="*/ 151 w 1362"/>
                <a:gd name="T81" fmla="*/ 590 h 1427"/>
                <a:gd name="T82" fmla="*/ 125 w 1362"/>
                <a:gd name="T83" fmla="*/ 535 h 1427"/>
                <a:gd name="T84" fmla="*/ 203 w 1362"/>
                <a:gd name="T85" fmla="*/ 439 h 1427"/>
                <a:gd name="T86" fmla="*/ 250 w 1362"/>
                <a:gd name="T87" fmla="*/ 439 h 1427"/>
                <a:gd name="T88" fmla="*/ 271 w 1362"/>
                <a:gd name="T89" fmla="*/ 406 h 1427"/>
                <a:gd name="T90" fmla="*/ 353 w 1362"/>
                <a:gd name="T91" fmla="*/ 439 h 1427"/>
                <a:gd name="T92" fmla="*/ 393 w 1362"/>
                <a:gd name="T93" fmla="*/ 439 h 1427"/>
                <a:gd name="T94" fmla="*/ 540 w 1362"/>
                <a:gd name="T95" fmla="*/ 127 h 1427"/>
                <a:gd name="T96" fmla="*/ 622 w 1362"/>
                <a:gd name="T97" fmla="*/ 0 h 1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62" h="1427">
                  <a:moveTo>
                    <a:pt x="622" y="0"/>
                  </a:moveTo>
                  <a:lnTo>
                    <a:pt x="787" y="211"/>
                  </a:lnTo>
                  <a:lnTo>
                    <a:pt x="990" y="302"/>
                  </a:lnTo>
                  <a:lnTo>
                    <a:pt x="1020" y="353"/>
                  </a:lnTo>
                  <a:lnTo>
                    <a:pt x="1172" y="454"/>
                  </a:lnTo>
                  <a:lnTo>
                    <a:pt x="1325" y="453"/>
                  </a:lnTo>
                  <a:lnTo>
                    <a:pt x="1362" y="471"/>
                  </a:lnTo>
                  <a:lnTo>
                    <a:pt x="1332" y="505"/>
                  </a:lnTo>
                  <a:lnTo>
                    <a:pt x="1257" y="506"/>
                  </a:lnTo>
                  <a:lnTo>
                    <a:pt x="1261" y="554"/>
                  </a:lnTo>
                  <a:lnTo>
                    <a:pt x="1314" y="604"/>
                  </a:lnTo>
                  <a:lnTo>
                    <a:pt x="1310" y="645"/>
                  </a:lnTo>
                  <a:lnTo>
                    <a:pt x="1203" y="818"/>
                  </a:lnTo>
                  <a:lnTo>
                    <a:pt x="1174" y="833"/>
                  </a:lnTo>
                  <a:lnTo>
                    <a:pt x="1180" y="918"/>
                  </a:lnTo>
                  <a:lnTo>
                    <a:pt x="1113" y="943"/>
                  </a:lnTo>
                  <a:lnTo>
                    <a:pt x="1113" y="958"/>
                  </a:lnTo>
                  <a:lnTo>
                    <a:pt x="1043" y="954"/>
                  </a:lnTo>
                  <a:lnTo>
                    <a:pt x="1034" y="986"/>
                  </a:lnTo>
                  <a:lnTo>
                    <a:pt x="971" y="1054"/>
                  </a:lnTo>
                  <a:lnTo>
                    <a:pt x="943" y="1059"/>
                  </a:lnTo>
                  <a:lnTo>
                    <a:pt x="860" y="1233"/>
                  </a:lnTo>
                  <a:lnTo>
                    <a:pt x="808" y="1226"/>
                  </a:lnTo>
                  <a:lnTo>
                    <a:pt x="712" y="1336"/>
                  </a:lnTo>
                  <a:lnTo>
                    <a:pt x="663" y="1346"/>
                  </a:lnTo>
                  <a:lnTo>
                    <a:pt x="649" y="1328"/>
                  </a:lnTo>
                  <a:lnTo>
                    <a:pt x="607" y="1339"/>
                  </a:lnTo>
                  <a:lnTo>
                    <a:pt x="511" y="1427"/>
                  </a:lnTo>
                  <a:lnTo>
                    <a:pt x="412" y="1354"/>
                  </a:lnTo>
                  <a:lnTo>
                    <a:pt x="187" y="1277"/>
                  </a:lnTo>
                  <a:lnTo>
                    <a:pt x="125" y="1210"/>
                  </a:lnTo>
                  <a:lnTo>
                    <a:pt x="135" y="1178"/>
                  </a:lnTo>
                  <a:lnTo>
                    <a:pt x="113" y="1134"/>
                  </a:lnTo>
                  <a:lnTo>
                    <a:pt x="83" y="1127"/>
                  </a:lnTo>
                  <a:lnTo>
                    <a:pt x="66" y="1104"/>
                  </a:lnTo>
                  <a:lnTo>
                    <a:pt x="66" y="1063"/>
                  </a:lnTo>
                  <a:lnTo>
                    <a:pt x="0" y="945"/>
                  </a:lnTo>
                  <a:lnTo>
                    <a:pt x="74" y="857"/>
                  </a:lnTo>
                  <a:lnTo>
                    <a:pt x="69" y="752"/>
                  </a:lnTo>
                  <a:lnTo>
                    <a:pt x="133" y="728"/>
                  </a:lnTo>
                  <a:lnTo>
                    <a:pt x="151" y="590"/>
                  </a:lnTo>
                  <a:lnTo>
                    <a:pt x="125" y="535"/>
                  </a:lnTo>
                  <a:lnTo>
                    <a:pt x="203" y="439"/>
                  </a:lnTo>
                  <a:lnTo>
                    <a:pt x="250" y="439"/>
                  </a:lnTo>
                  <a:lnTo>
                    <a:pt x="271" y="406"/>
                  </a:lnTo>
                  <a:lnTo>
                    <a:pt x="353" y="439"/>
                  </a:lnTo>
                  <a:lnTo>
                    <a:pt x="393" y="439"/>
                  </a:lnTo>
                  <a:lnTo>
                    <a:pt x="540" y="127"/>
                  </a:lnTo>
                  <a:lnTo>
                    <a:pt x="622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186480" name="Line 112"/>
          <p:cNvSpPr>
            <a:spLocks noChangeShapeType="1"/>
          </p:cNvSpPr>
          <p:nvPr/>
        </p:nvSpPr>
        <p:spPr bwMode="auto">
          <a:xfrm>
            <a:off x="146050" y="2806700"/>
            <a:ext cx="3455988" cy="1588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186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300"/>
                                        <p:tgtEl>
                                          <p:spTgt spid="1863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863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863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86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300"/>
                                        <p:tgtEl>
                                          <p:spTgt spid="1863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186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300"/>
                                        <p:tgtEl>
                                          <p:spTgt spid="186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ntr" presetSubtype="8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186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300"/>
                                        <p:tgtEl>
                                          <p:spTgt spid="186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8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86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300"/>
                                        <p:tgtEl>
                                          <p:spTgt spid="186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22" presetClass="entr" presetSubtype="8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1864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300"/>
                                        <p:tgtEl>
                                          <p:spTgt spid="1863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8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186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nodeType="withEffect">
                                  <p:stCondLst>
                                    <p:cond delay="1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300"/>
                                        <p:tgtEl>
                                          <p:spTgt spid="1863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23" presetClass="entr" presetSubtype="16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200" fill="hold"/>
                                        <p:tgtEl>
                                          <p:spTgt spid="1864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200" fill="hold"/>
                                        <p:tgtEl>
                                          <p:spTgt spid="1864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6" presetClass="emph" presetSubtype="0" autoRev="1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animScale>
                                      <p:cBhvr>
                                        <p:cTn id="56" dur="100" fill="hold"/>
                                        <p:tgtEl>
                                          <p:spTgt spid="18641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57" presetID="22" presetClass="entr" presetSubtype="8" fill="hold" grpId="0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186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300"/>
                                        <p:tgtEl>
                                          <p:spTgt spid="186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23" presetClass="entr" presetSubtype="16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200" fill="hold"/>
                                        <p:tgtEl>
                                          <p:spTgt spid="1864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200" fill="hold"/>
                                        <p:tgtEl>
                                          <p:spTgt spid="1864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6" presetClass="emph" presetSubtype="0" autoRev="1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animScale>
                                      <p:cBhvr>
                                        <p:cTn id="68" dur="100" fill="hold"/>
                                        <p:tgtEl>
                                          <p:spTgt spid="1864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69" presetID="22" presetClass="entr" presetSubtype="8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1863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nodeType="withEffect">
                                  <p:stCondLst>
                                    <p:cond delay="1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300"/>
                                        <p:tgtEl>
                                          <p:spTgt spid="1863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3" presetClass="entr" presetSubtype="16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200" fill="hold"/>
                                        <p:tgtEl>
                                          <p:spTgt spid="1864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200" fill="hold"/>
                                        <p:tgtEl>
                                          <p:spTgt spid="1864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" presetID="6" presetClass="emph" presetSubtype="0" autoRev="1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animScale>
                                      <p:cBhvr>
                                        <p:cTn id="80" dur="100" fill="hold"/>
                                        <p:tgtEl>
                                          <p:spTgt spid="1864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81" presetID="22" presetClass="entr" presetSubtype="2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3" dur="500"/>
                                        <p:tgtEl>
                                          <p:spTgt spid="186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nodeType="withEffect">
                                  <p:stCondLst>
                                    <p:cond delay="1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300"/>
                                        <p:tgtEl>
                                          <p:spTgt spid="186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23" presetClass="entr" presetSubtype="16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" dur="200" fill="hold"/>
                                        <p:tgtEl>
                                          <p:spTgt spid="1864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200" fill="hold"/>
                                        <p:tgtEl>
                                          <p:spTgt spid="1864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1" presetID="6" presetClass="emph" presetSubtype="0" autoRev="1" fill="hold" nodeType="withEffect">
                                  <p:stCondLst>
                                    <p:cond delay="1400"/>
                                  </p:stCondLst>
                                  <p:childTnLst>
                                    <p:animScale>
                                      <p:cBhvr>
                                        <p:cTn id="92" dur="100" fill="hold"/>
                                        <p:tgtEl>
                                          <p:spTgt spid="1864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3" presetID="22" presetClass="entr" presetSubtype="8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5" dur="500"/>
                                        <p:tgtEl>
                                          <p:spTgt spid="1863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nodeType="withEffect">
                                  <p:stCondLst>
                                    <p:cond delay="1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300"/>
                                        <p:tgtEl>
                                          <p:spTgt spid="1863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23" presetClass="entr" presetSubtype="16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1" dur="200" fill="hold"/>
                                        <p:tgtEl>
                                          <p:spTgt spid="1864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200" fill="hold"/>
                                        <p:tgtEl>
                                          <p:spTgt spid="1864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3" presetID="6" presetClass="emph" presetSubtype="0" autoRev="1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animScale>
                                      <p:cBhvr>
                                        <p:cTn id="104" dur="100" fill="hold"/>
                                        <p:tgtEl>
                                          <p:spTgt spid="18646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05" presetID="22" presetClass="entr" presetSubtype="8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7" dur="500"/>
                                        <p:tgtEl>
                                          <p:spTgt spid="186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10" presetClass="entr" presetSubtype="0" fill="hold" nodeType="withEffect">
                                  <p:stCondLst>
                                    <p:cond delay="2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300"/>
                                        <p:tgtEl>
                                          <p:spTgt spid="186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23" presetClass="entr" presetSubtype="16" fill="hold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3" dur="500" fill="hold"/>
                                        <p:tgtEl>
                                          <p:spTgt spid="1864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" dur="500" fill="hold"/>
                                        <p:tgtEl>
                                          <p:spTgt spid="1864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6386" grpId="0" animBg="1"/>
      <p:bldP spid="186387" grpId="0"/>
      <p:bldP spid="186388" grpId="0" animBg="1"/>
      <p:bldP spid="186389" grpId="0" animBg="1"/>
      <p:bldP spid="186390" grpId="0" animBg="1"/>
      <p:bldP spid="186391" grpId="0" animBg="1"/>
      <p:bldP spid="186392" grpId="0" animBg="1"/>
      <p:bldP spid="186396" grpId="0" animBg="1"/>
      <p:bldP spid="186397" grpId="0" animBg="1"/>
      <p:bldP spid="186400" grpId="0" animBg="1"/>
      <p:bldP spid="186401" grpId="0" animBg="1"/>
      <p:bldP spid="186480" grpId="0" animBg="1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8418" name="Group 2"/>
          <p:cNvGrpSpPr>
            <a:grpSpLocks/>
          </p:cNvGrpSpPr>
          <p:nvPr/>
        </p:nvGrpSpPr>
        <p:grpSpPr bwMode="auto">
          <a:xfrm>
            <a:off x="6948488" y="1679575"/>
            <a:ext cx="1814512" cy="573088"/>
            <a:chOff x="4377" y="1058"/>
            <a:chExt cx="1143" cy="361"/>
          </a:xfrm>
        </p:grpSpPr>
        <p:sp>
          <p:nvSpPr>
            <p:cNvPr id="188419" name="Freeform 3"/>
            <p:cNvSpPr>
              <a:spLocks/>
            </p:cNvSpPr>
            <p:nvPr/>
          </p:nvSpPr>
          <p:spPr bwMode="auto">
            <a:xfrm>
              <a:off x="4624" y="1351"/>
              <a:ext cx="588" cy="45"/>
            </a:xfrm>
            <a:custGeom>
              <a:avLst/>
              <a:gdLst>
                <a:gd name="T0" fmla="*/ 0 w 588"/>
                <a:gd name="T1" fmla="*/ 0 h 45"/>
                <a:gd name="T2" fmla="*/ 168 w 588"/>
                <a:gd name="T3" fmla="*/ 41 h 45"/>
                <a:gd name="T4" fmla="*/ 588 w 588"/>
                <a:gd name="T5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88" h="45">
                  <a:moveTo>
                    <a:pt x="0" y="0"/>
                  </a:moveTo>
                  <a:lnTo>
                    <a:pt x="168" y="41"/>
                  </a:lnTo>
                  <a:lnTo>
                    <a:pt x="588" y="45"/>
                  </a:lnTo>
                </a:path>
              </a:pathLst>
            </a:custGeom>
            <a:noFill/>
            <a:ln w="19050" cap="flat" cmpd="sng">
              <a:solidFill>
                <a:srgbClr val="8FC663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8FC663">
                        <a:gamma/>
                        <a:shade val="60000"/>
                        <a:invGamma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51874" name="Text Box 290"/>
            <p:cNvSpPr txBox="1">
              <a:spLocks noChangeArrowheads="1"/>
            </p:cNvSpPr>
            <p:nvPr/>
          </p:nvSpPr>
          <p:spPr bwMode="auto">
            <a:xfrm>
              <a:off x="4769" y="1275"/>
              <a:ext cx="694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Fortaleza</a:t>
              </a:r>
            </a:p>
          </p:txBody>
        </p:sp>
        <p:sp>
          <p:nvSpPr>
            <p:cNvPr id="188421" name="Text Box 5"/>
            <p:cNvSpPr txBox="1">
              <a:spLocks noChangeArrowheads="1"/>
            </p:cNvSpPr>
            <p:nvPr/>
          </p:nvSpPr>
          <p:spPr bwMode="auto">
            <a:xfrm>
              <a:off x="4426" y="1058"/>
              <a:ext cx="751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Pecém</a:t>
              </a:r>
            </a:p>
          </p:txBody>
        </p:sp>
        <p:pic>
          <p:nvPicPr>
            <p:cNvPr id="188422" name="Picture 6" descr="Imagem3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77" y="1142"/>
              <a:ext cx="162" cy="10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88423" name="Text Box 7"/>
            <p:cNvSpPr txBox="1">
              <a:spLocks noChangeArrowheads="1"/>
            </p:cNvSpPr>
            <p:nvPr/>
          </p:nvSpPr>
          <p:spPr bwMode="auto">
            <a:xfrm>
              <a:off x="4667" y="1171"/>
              <a:ext cx="85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Mucuripe</a:t>
              </a:r>
            </a:p>
          </p:txBody>
        </p:sp>
        <p:pic>
          <p:nvPicPr>
            <p:cNvPr id="188424" name="Picture 8" descr="Imagem3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41" y="1249"/>
              <a:ext cx="156" cy="10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pic>
        <p:nvPicPr>
          <p:cNvPr id="188425" name="Picture 9" descr="Mapa_CE2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75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88426" name="Freeform 10"/>
          <p:cNvSpPr>
            <a:spLocks noChangeAspect="1"/>
          </p:cNvSpPr>
          <p:nvPr/>
        </p:nvSpPr>
        <p:spPr bwMode="auto">
          <a:xfrm>
            <a:off x="7180263" y="2119313"/>
            <a:ext cx="217487" cy="174625"/>
          </a:xfrm>
          <a:custGeom>
            <a:avLst/>
            <a:gdLst>
              <a:gd name="T0" fmla="*/ 525 w 926"/>
              <a:gd name="T1" fmla="*/ 750 h 750"/>
              <a:gd name="T2" fmla="*/ 461 w 926"/>
              <a:gd name="T3" fmla="*/ 649 h 750"/>
              <a:gd name="T4" fmla="*/ 339 w 926"/>
              <a:gd name="T5" fmla="*/ 570 h 750"/>
              <a:gd name="T6" fmla="*/ 315 w 926"/>
              <a:gd name="T7" fmla="*/ 543 h 750"/>
              <a:gd name="T8" fmla="*/ 280 w 926"/>
              <a:gd name="T9" fmla="*/ 544 h 750"/>
              <a:gd name="T10" fmla="*/ 270 w 926"/>
              <a:gd name="T11" fmla="*/ 570 h 750"/>
              <a:gd name="T12" fmla="*/ 253 w 926"/>
              <a:gd name="T13" fmla="*/ 566 h 750"/>
              <a:gd name="T14" fmla="*/ 0 w 926"/>
              <a:gd name="T15" fmla="*/ 354 h 750"/>
              <a:gd name="T16" fmla="*/ 148 w 926"/>
              <a:gd name="T17" fmla="*/ 198 h 750"/>
              <a:gd name="T18" fmla="*/ 156 w 926"/>
              <a:gd name="T19" fmla="*/ 158 h 750"/>
              <a:gd name="T20" fmla="*/ 92 w 926"/>
              <a:gd name="T21" fmla="*/ 106 h 750"/>
              <a:gd name="T22" fmla="*/ 96 w 926"/>
              <a:gd name="T23" fmla="*/ 42 h 750"/>
              <a:gd name="T24" fmla="*/ 186 w 926"/>
              <a:gd name="T25" fmla="*/ 40 h 750"/>
              <a:gd name="T26" fmla="*/ 222 w 926"/>
              <a:gd name="T27" fmla="*/ 0 h 750"/>
              <a:gd name="T28" fmla="*/ 418 w 926"/>
              <a:gd name="T29" fmla="*/ 89 h 750"/>
              <a:gd name="T30" fmla="*/ 492 w 926"/>
              <a:gd name="T31" fmla="*/ 82 h 750"/>
              <a:gd name="T32" fmla="*/ 613 w 926"/>
              <a:gd name="T33" fmla="*/ 124 h 750"/>
              <a:gd name="T34" fmla="*/ 643 w 926"/>
              <a:gd name="T35" fmla="*/ 38 h 750"/>
              <a:gd name="T36" fmla="*/ 742 w 926"/>
              <a:gd name="T37" fmla="*/ 179 h 750"/>
              <a:gd name="T38" fmla="*/ 926 w 926"/>
              <a:gd name="T39" fmla="*/ 476 h 750"/>
              <a:gd name="T40" fmla="*/ 859 w 926"/>
              <a:gd name="T41" fmla="*/ 481 h 750"/>
              <a:gd name="T42" fmla="*/ 856 w 926"/>
              <a:gd name="T43" fmla="*/ 467 h 750"/>
              <a:gd name="T44" fmla="*/ 828 w 926"/>
              <a:gd name="T45" fmla="*/ 441 h 750"/>
              <a:gd name="T46" fmla="*/ 772 w 926"/>
              <a:gd name="T47" fmla="*/ 432 h 750"/>
              <a:gd name="T48" fmla="*/ 761 w 926"/>
              <a:gd name="T49" fmla="*/ 458 h 750"/>
              <a:gd name="T50" fmla="*/ 764 w 926"/>
              <a:gd name="T51" fmla="*/ 544 h 750"/>
              <a:gd name="T52" fmla="*/ 737 w 926"/>
              <a:gd name="T53" fmla="*/ 575 h 750"/>
              <a:gd name="T54" fmla="*/ 715 w 926"/>
              <a:gd name="T55" fmla="*/ 585 h 750"/>
              <a:gd name="T56" fmla="*/ 678 w 926"/>
              <a:gd name="T57" fmla="*/ 562 h 750"/>
              <a:gd name="T58" fmla="*/ 633 w 926"/>
              <a:gd name="T59" fmla="*/ 594 h 750"/>
              <a:gd name="T60" fmla="*/ 525 w 926"/>
              <a:gd name="T61" fmla="*/ 750 h 7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926" h="750">
                <a:moveTo>
                  <a:pt x="525" y="750"/>
                </a:moveTo>
                <a:lnTo>
                  <a:pt x="461" y="649"/>
                </a:lnTo>
                <a:lnTo>
                  <a:pt x="339" y="570"/>
                </a:lnTo>
                <a:lnTo>
                  <a:pt x="315" y="543"/>
                </a:lnTo>
                <a:lnTo>
                  <a:pt x="280" y="544"/>
                </a:lnTo>
                <a:lnTo>
                  <a:pt x="270" y="570"/>
                </a:lnTo>
                <a:lnTo>
                  <a:pt x="253" y="566"/>
                </a:lnTo>
                <a:lnTo>
                  <a:pt x="0" y="354"/>
                </a:lnTo>
                <a:lnTo>
                  <a:pt x="148" y="198"/>
                </a:lnTo>
                <a:lnTo>
                  <a:pt x="156" y="158"/>
                </a:lnTo>
                <a:lnTo>
                  <a:pt x="92" y="106"/>
                </a:lnTo>
                <a:lnTo>
                  <a:pt x="96" y="42"/>
                </a:lnTo>
                <a:lnTo>
                  <a:pt x="186" y="40"/>
                </a:lnTo>
                <a:lnTo>
                  <a:pt x="222" y="0"/>
                </a:lnTo>
                <a:lnTo>
                  <a:pt x="418" y="89"/>
                </a:lnTo>
                <a:lnTo>
                  <a:pt x="492" y="82"/>
                </a:lnTo>
                <a:lnTo>
                  <a:pt x="613" y="124"/>
                </a:lnTo>
                <a:lnTo>
                  <a:pt x="643" y="38"/>
                </a:lnTo>
                <a:lnTo>
                  <a:pt x="742" y="179"/>
                </a:lnTo>
                <a:lnTo>
                  <a:pt x="926" y="476"/>
                </a:lnTo>
                <a:lnTo>
                  <a:pt x="859" y="481"/>
                </a:lnTo>
                <a:lnTo>
                  <a:pt x="856" y="467"/>
                </a:lnTo>
                <a:lnTo>
                  <a:pt x="828" y="441"/>
                </a:lnTo>
                <a:lnTo>
                  <a:pt x="772" y="432"/>
                </a:lnTo>
                <a:lnTo>
                  <a:pt x="761" y="458"/>
                </a:lnTo>
                <a:lnTo>
                  <a:pt x="764" y="544"/>
                </a:lnTo>
                <a:lnTo>
                  <a:pt x="737" y="575"/>
                </a:lnTo>
                <a:lnTo>
                  <a:pt x="715" y="585"/>
                </a:lnTo>
                <a:lnTo>
                  <a:pt x="678" y="562"/>
                </a:lnTo>
                <a:lnTo>
                  <a:pt x="633" y="594"/>
                </a:lnTo>
                <a:lnTo>
                  <a:pt x="525" y="750"/>
                </a:lnTo>
                <a:close/>
              </a:path>
            </a:pathLst>
          </a:custGeom>
          <a:noFill/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folHlink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188427" name="Group 11"/>
          <p:cNvGrpSpPr>
            <a:grpSpLocks/>
          </p:cNvGrpSpPr>
          <p:nvPr/>
        </p:nvGrpSpPr>
        <p:grpSpPr bwMode="auto">
          <a:xfrm>
            <a:off x="7040563" y="2425700"/>
            <a:ext cx="1949450" cy="1733550"/>
            <a:chOff x="4435" y="1528"/>
            <a:chExt cx="1228" cy="1092"/>
          </a:xfrm>
        </p:grpSpPr>
        <p:sp>
          <p:nvSpPr>
            <p:cNvPr id="188428" name="Text Box 12"/>
            <p:cNvSpPr txBox="1">
              <a:spLocks noChangeArrowheads="1"/>
            </p:cNvSpPr>
            <p:nvPr/>
          </p:nvSpPr>
          <p:spPr bwMode="auto">
            <a:xfrm>
              <a:off x="4982" y="1528"/>
              <a:ext cx="68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Aracati</a:t>
              </a:r>
            </a:p>
          </p:txBody>
        </p:sp>
        <p:grpSp>
          <p:nvGrpSpPr>
            <p:cNvPr id="188429" name="Group 13"/>
            <p:cNvGrpSpPr>
              <a:grpSpLocks/>
            </p:cNvGrpSpPr>
            <p:nvPr/>
          </p:nvGrpSpPr>
          <p:grpSpPr bwMode="auto">
            <a:xfrm>
              <a:off x="4435" y="1567"/>
              <a:ext cx="1169" cy="1053"/>
              <a:chOff x="4435" y="1567"/>
              <a:chExt cx="1169" cy="1053"/>
            </a:xfrm>
          </p:grpSpPr>
          <p:sp>
            <p:nvSpPr>
              <p:cNvPr id="188430" name="Freeform 14"/>
              <p:cNvSpPr>
                <a:spLocks/>
              </p:cNvSpPr>
              <p:nvPr/>
            </p:nvSpPr>
            <p:spPr bwMode="auto">
              <a:xfrm>
                <a:off x="5064" y="1668"/>
                <a:ext cx="540" cy="165"/>
              </a:xfrm>
              <a:custGeom>
                <a:avLst/>
                <a:gdLst>
                  <a:gd name="T0" fmla="*/ 21 w 540"/>
                  <a:gd name="T1" fmla="*/ 165 h 165"/>
                  <a:gd name="T2" fmla="*/ 0 w 540"/>
                  <a:gd name="T3" fmla="*/ 0 h 165"/>
                  <a:gd name="T4" fmla="*/ 540 w 540"/>
                  <a:gd name="T5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40" h="165">
                    <a:moveTo>
                      <a:pt x="21" y="165"/>
                    </a:moveTo>
                    <a:lnTo>
                      <a:pt x="0" y="0"/>
                    </a:lnTo>
                    <a:lnTo>
                      <a:pt x="540" y="0"/>
                    </a:lnTo>
                  </a:path>
                </a:pathLst>
              </a:custGeom>
              <a:noFill/>
              <a:ln w="28575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>
                <a:prstShdw prst="shdw17" dist="17961" dir="2700000">
                  <a:srgbClr val="00ABB8">
                    <a:gamma/>
                    <a:shade val="60000"/>
                    <a:invGamma/>
                  </a:srgbClr>
                </a:prstShd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grpSp>
            <p:nvGrpSpPr>
              <p:cNvPr id="188431" name="Group 15"/>
              <p:cNvGrpSpPr>
                <a:grpSpLocks/>
              </p:cNvGrpSpPr>
              <p:nvPr/>
            </p:nvGrpSpPr>
            <p:grpSpPr bwMode="auto">
              <a:xfrm>
                <a:off x="4435" y="1567"/>
                <a:ext cx="859" cy="1053"/>
                <a:chOff x="4435" y="1567"/>
                <a:chExt cx="859" cy="1053"/>
              </a:xfrm>
            </p:grpSpPr>
            <p:sp>
              <p:nvSpPr>
                <p:cNvPr id="188432" name="Freeform 16"/>
                <p:cNvSpPr>
                  <a:spLocks noChangeAspect="1"/>
                </p:cNvSpPr>
                <p:nvPr/>
              </p:nvSpPr>
              <p:spPr bwMode="auto">
                <a:xfrm>
                  <a:off x="4916" y="1737"/>
                  <a:ext cx="121" cy="86"/>
                </a:xfrm>
                <a:custGeom>
                  <a:avLst/>
                  <a:gdLst>
                    <a:gd name="T0" fmla="*/ 495 w 674"/>
                    <a:gd name="T1" fmla="*/ 0 h 475"/>
                    <a:gd name="T2" fmla="*/ 508 w 674"/>
                    <a:gd name="T3" fmla="*/ 9 h 475"/>
                    <a:gd name="T4" fmla="*/ 578 w 674"/>
                    <a:gd name="T5" fmla="*/ 9 h 475"/>
                    <a:gd name="T6" fmla="*/ 672 w 674"/>
                    <a:gd name="T7" fmla="*/ 61 h 475"/>
                    <a:gd name="T8" fmla="*/ 674 w 674"/>
                    <a:gd name="T9" fmla="*/ 98 h 475"/>
                    <a:gd name="T10" fmla="*/ 616 w 674"/>
                    <a:gd name="T11" fmla="*/ 145 h 475"/>
                    <a:gd name="T12" fmla="*/ 641 w 674"/>
                    <a:gd name="T13" fmla="*/ 238 h 475"/>
                    <a:gd name="T14" fmla="*/ 582 w 674"/>
                    <a:gd name="T15" fmla="*/ 365 h 475"/>
                    <a:gd name="T16" fmla="*/ 486 w 674"/>
                    <a:gd name="T17" fmla="*/ 340 h 475"/>
                    <a:gd name="T18" fmla="*/ 360 w 674"/>
                    <a:gd name="T19" fmla="*/ 475 h 475"/>
                    <a:gd name="T20" fmla="*/ 184 w 674"/>
                    <a:gd name="T21" fmla="*/ 447 h 475"/>
                    <a:gd name="T22" fmla="*/ 141 w 674"/>
                    <a:gd name="T23" fmla="*/ 412 h 475"/>
                    <a:gd name="T24" fmla="*/ 16 w 674"/>
                    <a:gd name="T25" fmla="*/ 425 h 475"/>
                    <a:gd name="T26" fmla="*/ 2 w 674"/>
                    <a:gd name="T27" fmla="*/ 384 h 475"/>
                    <a:gd name="T28" fmla="*/ 43 w 674"/>
                    <a:gd name="T29" fmla="*/ 272 h 475"/>
                    <a:gd name="T30" fmla="*/ 20 w 674"/>
                    <a:gd name="T31" fmla="*/ 233 h 475"/>
                    <a:gd name="T32" fmla="*/ 0 w 674"/>
                    <a:gd name="T33" fmla="*/ 117 h 475"/>
                    <a:gd name="T34" fmla="*/ 74 w 674"/>
                    <a:gd name="T35" fmla="*/ 58 h 475"/>
                    <a:gd name="T36" fmla="*/ 68 w 674"/>
                    <a:gd name="T37" fmla="*/ 31 h 475"/>
                    <a:gd name="T38" fmla="*/ 93 w 674"/>
                    <a:gd name="T39" fmla="*/ 5 h 475"/>
                    <a:gd name="T40" fmla="*/ 230 w 674"/>
                    <a:gd name="T41" fmla="*/ 50 h 475"/>
                    <a:gd name="T42" fmla="*/ 309 w 674"/>
                    <a:gd name="T43" fmla="*/ 54 h 475"/>
                    <a:gd name="T44" fmla="*/ 318 w 674"/>
                    <a:gd name="T45" fmla="*/ 30 h 475"/>
                    <a:gd name="T46" fmla="*/ 486 w 674"/>
                    <a:gd name="T47" fmla="*/ 30 h 475"/>
                    <a:gd name="T48" fmla="*/ 495 w 674"/>
                    <a:gd name="T49" fmla="*/ 0 h 4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674" h="475">
                      <a:moveTo>
                        <a:pt x="495" y="0"/>
                      </a:moveTo>
                      <a:lnTo>
                        <a:pt x="508" y="9"/>
                      </a:lnTo>
                      <a:lnTo>
                        <a:pt x="578" y="9"/>
                      </a:lnTo>
                      <a:lnTo>
                        <a:pt x="672" y="61"/>
                      </a:lnTo>
                      <a:lnTo>
                        <a:pt x="674" y="98"/>
                      </a:lnTo>
                      <a:lnTo>
                        <a:pt x="616" y="145"/>
                      </a:lnTo>
                      <a:lnTo>
                        <a:pt x="641" y="238"/>
                      </a:lnTo>
                      <a:lnTo>
                        <a:pt x="582" y="365"/>
                      </a:lnTo>
                      <a:lnTo>
                        <a:pt x="486" y="340"/>
                      </a:lnTo>
                      <a:lnTo>
                        <a:pt x="360" y="475"/>
                      </a:lnTo>
                      <a:lnTo>
                        <a:pt x="184" y="447"/>
                      </a:lnTo>
                      <a:lnTo>
                        <a:pt x="141" y="412"/>
                      </a:lnTo>
                      <a:lnTo>
                        <a:pt x="16" y="425"/>
                      </a:lnTo>
                      <a:lnTo>
                        <a:pt x="2" y="384"/>
                      </a:lnTo>
                      <a:lnTo>
                        <a:pt x="43" y="272"/>
                      </a:lnTo>
                      <a:lnTo>
                        <a:pt x="20" y="233"/>
                      </a:lnTo>
                      <a:lnTo>
                        <a:pt x="0" y="117"/>
                      </a:lnTo>
                      <a:lnTo>
                        <a:pt x="74" y="58"/>
                      </a:lnTo>
                      <a:lnTo>
                        <a:pt x="68" y="31"/>
                      </a:lnTo>
                      <a:lnTo>
                        <a:pt x="93" y="5"/>
                      </a:lnTo>
                      <a:lnTo>
                        <a:pt x="230" y="50"/>
                      </a:lnTo>
                      <a:lnTo>
                        <a:pt x="309" y="54"/>
                      </a:lnTo>
                      <a:lnTo>
                        <a:pt x="318" y="30"/>
                      </a:lnTo>
                      <a:lnTo>
                        <a:pt x="486" y="30"/>
                      </a:lnTo>
                      <a:lnTo>
                        <a:pt x="495" y="0"/>
                      </a:lnTo>
                      <a:close/>
                    </a:path>
                  </a:pathLst>
                </a:custGeom>
                <a:solidFill>
                  <a:srgbClr val="964B00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188433" name="Freeform 17"/>
                <p:cNvSpPr>
                  <a:spLocks noChangeAspect="1"/>
                </p:cNvSpPr>
                <p:nvPr/>
              </p:nvSpPr>
              <p:spPr bwMode="auto">
                <a:xfrm>
                  <a:off x="4683" y="1567"/>
                  <a:ext cx="321" cy="301"/>
                </a:xfrm>
                <a:custGeom>
                  <a:avLst/>
                  <a:gdLst>
                    <a:gd name="T0" fmla="*/ 703 w 1784"/>
                    <a:gd name="T1" fmla="*/ 0 h 1668"/>
                    <a:gd name="T2" fmla="*/ 658 w 1784"/>
                    <a:gd name="T3" fmla="*/ 48 h 1668"/>
                    <a:gd name="T4" fmla="*/ 652 w 1784"/>
                    <a:gd name="T5" fmla="*/ 154 h 1668"/>
                    <a:gd name="T6" fmla="*/ 590 w 1784"/>
                    <a:gd name="T7" fmla="*/ 283 h 1668"/>
                    <a:gd name="T8" fmla="*/ 508 w 1784"/>
                    <a:gd name="T9" fmla="*/ 291 h 1668"/>
                    <a:gd name="T10" fmla="*/ 431 w 1784"/>
                    <a:gd name="T11" fmla="*/ 335 h 1668"/>
                    <a:gd name="T12" fmla="*/ 396 w 1784"/>
                    <a:gd name="T13" fmla="*/ 578 h 1668"/>
                    <a:gd name="T14" fmla="*/ 363 w 1784"/>
                    <a:gd name="T15" fmla="*/ 835 h 1668"/>
                    <a:gd name="T16" fmla="*/ 304 w 1784"/>
                    <a:gd name="T17" fmla="*/ 963 h 1668"/>
                    <a:gd name="T18" fmla="*/ 222 w 1784"/>
                    <a:gd name="T19" fmla="*/ 1030 h 1668"/>
                    <a:gd name="T20" fmla="*/ 229 w 1784"/>
                    <a:gd name="T21" fmla="*/ 1061 h 1668"/>
                    <a:gd name="T22" fmla="*/ 176 w 1784"/>
                    <a:gd name="T23" fmla="*/ 1095 h 1668"/>
                    <a:gd name="T24" fmla="*/ 136 w 1784"/>
                    <a:gd name="T25" fmla="*/ 1070 h 1668"/>
                    <a:gd name="T26" fmla="*/ 101 w 1784"/>
                    <a:gd name="T27" fmla="*/ 1071 h 1668"/>
                    <a:gd name="T28" fmla="*/ 65 w 1784"/>
                    <a:gd name="T29" fmla="*/ 1257 h 1668"/>
                    <a:gd name="T30" fmla="*/ 1 w 1784"/>
                    <a:gd name="T31" fmla="*/ 1260 h 1668"/>
                    <a:gd name="T32" fmla="*/ 0 w 1784"/>
                    <a:gd name="T33" fmla="*/ 1289 h 1668"/>
                    <a:gd name="T34" fmla="*/ 64 w 1784"/>
                    <a:gd name="T35" fmla="*/ 1320 h 1668"/>
                    <a:gd name="T36" fmla="*/ 102 w 1784"/>
                    <a:gd name="T37" fmla="*/ 1318 h 1668"/>
                    <a:gd name="T38" fmla="*/ 253 w 1784"/>
                    <a:gd name="T39" fmla="*/ 1425 h 1668"/>
                    <a:gd name="T40" fmla="*/ 441 w 1784"/>
                    <a:gd name="T41" fmla="*/ 1538 h 1668"/>
                    <a:gd name="T42" fmla="*/ 588 w 1784"/>
                    <a:gd name="T43" fmla="*/ 1668 h 1668"/>
                    <a:gd name="T44" fmla="*/ 727 w 1784"/>
                    <a:gd name="T45" fmla="*/ 1638 h 1668"/>
                    <a:gd name="T46" fmla="*/ 747 w 1784"/>
                    <a:gd name="T47" fmla="*/ 1644 h 1668"/>
                    <a:gd name="T48" fmla="*/ 844 w 1784"/>
                    <a:gd name="T49" fmla="*/ 1645 h 1668"/>
                    <a:gd name="T50" fmla="*/ 842 w 1784"/>
                    <a:gd name="T51" fmla="*/ 1596 h 1668"/>
                    <a:gd name="T52" fmla="*/ 885 w 1784"/>
                    <a:gd name="T53" fmla="*/ 1580 h 1668"/>
                    <a:gd name="T54" fmla="*/ 914 w 1784"/>
                    <a:gd name="T55" fmla="*/ 1575 h 1668"/>
                    <a:gd name="T56" fmla="*/ 933 w 1784"/>
                    <a:gd name="T57" fmla="*/ 1586 h 1668"/>
                    <a:gd name="T58" fmla="*/ 1010 w 1784"/>
                    <a:gd name="T59" fmla="*/ 1589 h 1668"/>
                    <a:gd name="T60" fmla="*/ 1033 w 1784"/>
                    <a:gd name="T61" fmla="*/ 1570 h 1668"/>
                    <a:gd name="T62" fmla="*/ 1067 w 1784"/>
                    <a:gd name="T63" fmla="*/ 1577 h 1668"/>
                    <a:gd name="T64" fmla="*/ 1087 w 1784"/>
                    <a:gd name="T65" fmla="*/ 1593 h 1668"/>
                    <a:gd name="T66" fmla="*/ 1109 w 1784"/>
                    <a:gd name="T67" fmla="*/ 1597 h 1668"/>
                    <a:gd name="T68" fmla="*/ 1123 w 1784"/>
                    <a:gd name="T69" fmla="*/ 1582 h 1668"/>
                    <a:gd name="T70" fmla="*/ 1151 w 1784"/>
                    <a:gd name="T71" fmla="*/ 1585 h 1668"/>
                    <a:gd name="T72" fmla="*/ 1177 w 1784"/>
                    <a:gd name="T73" fmla="*/ 1594 h 1668"/>
                    <a:gd name="T74" fmla="*/ 1238 w 1784"/>
                    <a:gd name="T75" fmla="*/ 1561 h 1668"/>
                    <a:gd name="T76" fmla="*/ 1219 w 1784"/>
                    <a:gd name="T77" fmla="*/ 1494 h 1668"/>
                    <a:gd name="T78" fmla="*/ 1312 w 1784"/>
                    <a:gd name="T79" fmla="*/ 1368 h 1668"/>
                    <a:gd name="T80" fmla="*/ 1291 w 1784"/>
                    <a:gd name="T81" fmla="*/ 1334 h 1668"/>
                    <a:gd name="T82" fmla="*/ 1343 w 1784"/>
                    <a:gd name="T83" fmla="*/ 1229 h 1668"/>
                    <a:gd name="T84" fmla="*/ 1334 w 1784"/>
                    <a:gd name="T85" fmla="*/ 1193 h 1668"/>
                    <a:gd name="T86" fmla="*/ 1307 w 1784"/>
                    <a:gd name="T87" fmla="*/ 1174 h 1668"/>
                    <a:gd name="T88" fmla="*/ 1294 w 1784"/>
                    <a:gd name="T89" fmla="*/ 1060 h 1668"/>
                    <a:gd name="T90" fmla="*/ 1362 w 1784"/>
                    <a:gd name="T91" fmla="*/ 1007 h 1668"/>
                    <a:gd name="T92" fmla="*/ 1357 w 1784"/>
                    <a:gd name="T93" fmla="*/ 975 h 1668"/>
                    <a:gd name="T94" fmla="*/ 1381 w 1784"/>
                    <a:gd name="T95" fmla="*/ 958 h 1668"/>
                    <a:gd name="T96" fmla="*/ 1511 w 1784"/>
                    <a:gd name="T97" fmla="*/ 995 h 1668"/>
                    <a:gd name="T98" fmla="*/ 1599 w 1784"/>
                    <a:gd name="T99" fmla="*/ 1002 h 1668"/>
                    <a:gd name="T100" fmla="*/ 1607 w 1784"/>
                    <a:gd name="T101" fmla="*/ 978 h 1668"/>
                    <a:gd name="T102" fmla="*/ 1770 w 1784"/>
                    <a:gd name="T103" fmla="*/ 979 h 1668"/>
                    <a:gd name="T104" fmla="*/ 1784 w 1784"/>
                    <a:gd name="T105" fmla="*/ 947 h 1668"/>
                    <a:gd name="T106" fmla="*/ 1654 w 1784"/>
                    <a:gd name="T107" fmla="*/ 883 h 1668"/>
                    <a:gd name="T108" fmla="*/ 1483 w 1784"/>
                    <a:gd name="T109" fmla="*/ 760 h 1668"/>
                    <a:gd name="T110" fmla="*/ 1344 w 1784"/>
                    <a:gd name="T111" fmla="*/ 633 h 1668"/>
                    <a:gd name="T112" fmla="*/ 956 w 1784"/>
                    <a:gd name="T113" fmla="*/ 273 h 1668"/>
                    <a:gd name="T114" fmla="*/ 792 w 1784"/>
                    <a:gd name="T115" fmla="*/ 122 h 1668"/>
                    <a:gd name="T116" fmla="*/ 703 w 1784"/>
                    <a:gd name="T117" fmla="*/ 0 h 16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1784" h="1668">
                      <a:moveTo>
                        <a:pt x="703" y="0"/>
                      </a:moveTo>
                      <a:lnTo>
                        <a:pt x="658" y="48"/>
                      </a:lnTo>
                      <a:lnTo>
                        <a:pt x="652" y="154"/>
                      </a:lnTo>
                      <a:lnTo>
                        <a:pt x="590" y="283"/>
                      </a:lnTo>
                      <a:lnTo>
                        <a:pt x="508" y="291"/>
                      </a:lnTo>
                      <a:lnTo>
                        <a:pt x="431" y="335"/>
                      </a:lnTo>
                      <a:lnTo>
                        <a:pt x="396" y="578"/>
                      </a:lnTo>
                      <a:lnTo>
                        <a:pt x="363" y="835"/>
                      </a:lnTo>
                      <a:lnTo>
                        <a:pt x="304" y="963"/>
                      </a:lnTo>
                      <a:lnTo>
                        <a:pt x="222" y="1030"/>
                      </a:lnTo>
                      <a:lnTo>
                        <a:pt x="229" y="1061"/>
                      </a:lnTo>
                      <a:lnTo>
                        <a:pt x="176" y="1095"/>
                      </a:lnTo>
                      <a:lnTo>
                        <a:pt x="136" y="1070"/>
                      </a:lnTo>
                      <a:lnTo>
                        <a:pt x="101" y="1071"/>
                      </a:lnTo>
                      <a:lnTo>
                        <a:pt x="65" y="1257"/>
                      </a:lnTo>
                      <a:lnTo>
                        <a:pt x="1" y="1260"/>
                      </a:lnTo>
                      <a:lnTo>
                        <a:pt x="0" y="1289"/>
                      </a:lnTo>
                      <a:lnTo>
                        <a:pt x="64" y="1320"/>
                      </a:lnTo>
                      <a:lnTo>
                        <a:pt x="102" y="1318"/>
                      </a:lnTo>
                      <a:lnTo>
                        <a:pt x="253" y="1425"/>
                      </a:lnTo>
                      <a:lnTo>
                        <a:pt x="441" y="1538"/>
                      </a:lnTo>
                      <a:lnTo>
                        <a:pt x="588" y="1668"/>
                      </a:lnTo>
                      <a:lnTo>
                        <a:pt x="727" y="1638"/>
                      </a:lnTo>
                      <a:lnTo>
                        <a:pt x="747" y="1644"/>
                      </a:lnTo>
                      <a:lnTo>
                        <a:pt x="844" y="1645"/>
                      </a:lnTo>
                      <a:lnTo>
                        <a:pt x="842" y="1596"/>
                      </a:lnTo>
                      <a:lnTo>
                        <a:pt x="885" y="1580"/>
                      </a:lnTo>
                      <a:lnTo>
                        <a:pt x="914" y="1575"/>
                      </a:lnTo>
                      <a:lnTo>
                        <a:pt x="933" y="1586"/>
                      </a:lnTo>
                      <a:lnTo>
                        <a:pt x="1010" y="1589"/>
                      </a:lnTo>
                      <a:lnTo>
                        <a:pt x="1033" y="1570"/>
                      </a:lnTo>
                      <a:lnTo>
                        <a:pt x="1067" y="1577"/>
                      </a:lnTo>
                      <a:lnTo>
                        <a:pt x="1087" y="1593"/>
                      </a:lnTo>
                      <a:lnTo>
                        <a:pt x="1109" y="1597"/>
                      </a:lnTo>
                      <a:lnTo>
                        <a:pt x="1123" y="1582"/>
                      </a:lnTo>
                      <a:lnTo>
                        <a:pt x="1151" y="1585"/>
                      </a:lnTo>
                      <a:lnTo>
                        <a:pt x="1177" y="1594"/>
                      </a:lnTo>
                      <a:lnTo>
                        <a:pt x="1238" y="1561"/>
                      </a:lnTo>
                      <a:lnTo>
                        <a:pt x="1219" y="1494"/>
                      </a:lnTo>
                      <a:lnTo>
                        <a:pt x="1312" y="1368"/>
                      </a:lnTo>
                      <a:lnTo>
                        <a:pt x="1291" y="1334"/>
                      </a:lnTo>
                      <a:lnTo>
                        <a:pt x="1343" y="1229"/>
                      </a:lnTo>
                      <a:lnTo>
                        <a:pt x="1334" y="1193"/>
                      </a:lnTo>
                      <a:lnTo>
                        <a:pt x="1307" y="1174"/>
                      </a:lnTo>
                      <a:lnTo>
                        <a:pt x="1294" y="1060"/>
                      </a:lnTo>
                      <a:lnTo>
                        <a:pt x="1362" y="1007"/>
                      </a:lnTo>
                      <a:lnTo>
                        <a:pt x="1357" y="975"/>
                      </a:lnTo>
                      <a:lnTo>
                        <a:pt x="1381" y="958"/>
                      </a:lnTo>
                      <a:lnTo>
                        <a:pt x="1511" y="995"/>
                      </a:lnTo>
                      <a:lnTo>
                        <a:pt x="1599" y="1002"/>
                      </a:lnTo>
                      <a:lnTo>
                        <a:pt x="1607" y="978"/>
                      </a:lnTo>
                      <a:lnTo>
                        <a:pt x="1770" y="979"/>
                      </a:lnTo>
                      <a:lnTo>
                        <a:pt x="1784" y="947"/>
                      </a:lnTo>
                      <a:lnTo>
                        <a:pt x="1654" y="883"/>
                      </a:lnTo>
                      <a:lnTo>
                        <a:pt x="1483" y="760"/>
                      </a:lnTo>
                      <a:lnTo>
                        <a:pt x="1344" y="633"/>
                      </a:lnTo>
                      <a:lnTo>
                        <a:pt x="956" y="273"/>
                      </a:lnTo>
                      <a:lnTo>
                        <a:pt x="792" y="122"/>
                      </a:lnTo>
                      <a:lnTo>
                        <a:pt x="703" y="0"/>
                      </a:lnTo>
                      <a:close/>
                    </a:path>
                  </a:pathLst>
                </a:custGeom>
                <a:solidFill>
                  <a:srgbClr val="964B00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188434" name="Freeform 18"/>
                <p:cNvSpPr>
                  <a:spLocks noChangeAspect="1"/>
                </p:cNvSpPr>
                <p:nvPr/>
              </p:nvSpPr>
              <p:spPr bwMode="auto">
                <a:xfrm>
                  <a:off x="5159" y="1871"/>
                  <a:ext cx="135" cy="134"/>
                </a:xfrm>
                <a:custGeom>
                  <a:avLst/>
                  <a:gdLst>
                    <a:gd name="T0" fmla="*/ 52 w 750"/>
                    <a:gd name="T1" fmla="*/ 56 h 742"/>
                    <a:gd name="T2" fmla="*/ 179 w 750"/>
                    <a:gd name="T3" fmla="*/ 0 h 742"/>
                    <a:gd name="T4" fmla="*/ 283 w 750"/>
                    <a:gd name="T5" fmla="*/ 86 h 742"/>
                    <a:gd name="T6" fmla="*/ 747 w 750"/>
                    <a:gd name="T7" fmla="*/ 231 h 742"/>
                    <a:gd name="T8" fmla="*/ 750 w 750"/>
                    <a:gd name="T9" fmla="*/ 716 h 742"/>
                    <a:gd name="T10" fmla="*/ 658 w 750"/>
                    <a:gd name="T11" fmla="*/ 742 h 742"/>
                    <a:gd name="T12" fmla="*/ 664 w 750"/>
                    <a:gd name="T13" fmla="*/ 566 h 742"/>
                    <a:gd name="T14" fmla="*/ 642 w 750"/>
                    <a:gd name="T15" fmla="*/ 513 h 742"/>
                    <a:gd name="T16" fmla="*/ 588 w 750"/>
                    <a:gd name="T17" fmla="*/ 492 h 742"/>
                    <a:gd name="T18" fmla="*/ 532 w 750"/>
                    <a:gd name="T19" fmla="*/ 483 h 742"/>
                    <a:gd name="T20" fmla="*/ 173 w 750"/>
                    <a:gd name="T21" fmla="*/ 524 h 742"/>
                    <a:gd name="T22" fmla="*/ 0 w 750"/>
                    <a:gd name="T23" fmla="*/ 295 h 742"/>
                    <a:gd name="T24" fmla="*/ 52 w 750"/>
                    <a:gd name="T25" fmla="*/ 56 h 7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50" h="742">
                      <a:moveTo>
                        <a:pt x="52" y="56"/>
                      </a:moveTo>
                      <a:lnTo>
                        <a:pt x="179" y="0"/>
                      </a:lnTo>
                      <a:lnTo>
                        <a:pt x="283" y="86"/>
                      </a:lnTo>
                      <a:lnTo>
                        <a:pt x="747" y="231"/>
                      </a:lnTo>
                      <a:lnTo>
                        <a:pt x="750" y="716"/>
                      </a:lnTo>
                      <a:lnTo>
                        <a:pt x="658" y="742"/>
                      </a:lnTo>
                      <a:lnTo>
                        <a:pt x="664" y="566"/>
                      </a:lnTo>
                      <a:lnTo>
                        <a:pt x="642" y="513"/>
                      </a:lnTo>
                      <a:lnTo>
                        <a:pt x="588" y="492"/>
                      </a:lnTo>
                      <a:lnTo>
                        <a:pt x="532" y="483"/>
                      </a:lnTo>
                      <a:lnTo>
                        <a:pt x="173" y="524"/>
                      </a:lnTo>
                      <a:lnTo>
                        <a:pt x="0" y="295"/>
                      </a:lnTo>
                      <a:lnTo>
                        <a:pt x="52" y="56"/>
                      </a:lnTo>
                      <a:close/>
                    </a:path>
                  </a:pathLst>
                </a:custGeom>
                <a:solidFill>
                  <a:srgbClr val="964B00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188435" name="Freeform 19"/>
                <p:cNvSpPr>
                  <a:spLocks noChangeAspect="1"/>
                </p:cNvSpPr>
                <p:nvPr/>
              </p:nvSpPr>
              <p:spPr bwMode="auto">
                <a:xfrm>
                  <a:off x="4739" y="2451"/>
                  <a:ext cx="130" cy="169"/>
                </a:xfrm>
                <a:custGeom>
                  <a:avLst/>
                  <a:gdLst>
                    <a:gd name="T0" fmla="*/ 604 w 720"/>
                    <a:gd name="T1" fmla="*/ 129 h 939"/>
                    <a:gd name="T2" fmla="*/ 582 w 720"/>
                    <a:gd name="T3" fmla="*/ 238 h 939"/>
                    <a:gd name="T4" fmla="*/ 585 w 720"/>
                    <a:gd name="T5" fmla="*/ 304 h 939"/>
                    <a:gd name="T6" fmla="*/ 720 w 720"/>
                    <a:gd name="T7" fmla="*/ 317 h 939"/>
                    <a:gd name="T8" fmla="*/ 717 w 720"/>
                    <a:gd name="T9" fmla="*/ 349 h 939"/>
                    <a:gd name="T10" fmla="*/ 501 w 720"/>
                    <a:gd name="T11" fmla="*/ 613 h 939"/>
                    <a:gd name="T12" fmla="*/ 472 w 720"/>
                    <a:gd name="T13" fmla="*/ 804 h 939"/>
                    <a:gd name="T14" fmla="*/ 406 w 720"/>
                    <a:gd name="T15" fmla="*/ 851 h 939"/>
                    <a:gd name="T16" fmla="*/ 393 w 720"/>
                    <a:gd name="T17" fmla="*/ 908 h 939"/>
                    <a:gd name="T18" fmla="*/ 333 w 720"/>
                    <a:gd name="T19" fmla="*/ 939 h 939"/>
                    <a:gd name="T20" fmla="*/ 327 w 720"/>
                    <a:gd name="T21" fmla="*/ 927 h 939"/>
                    <a:gd name="T22" fmla="*/ 340 w 720"/>
                    <a:gd name="T23" fmla="*/ 896 h 939"/>
                    <a:gd name="T24" fmla="*/ 384 w 720"/>
                    <a:gd name="T25" fmla="*/ 817 h 939"/>
                    <a:gd name="T26" fmla="*/ 375 w 720"/>
                    <a:gd name="T27" fmla="*/ 792 h 939"/>
                    <a:gd name="T28" fmla="*/ 387 w 720"/>
                    <a:gd name="T29" fmla="*/ 754 h 939"/>
                    <a:gd name="T30" fmla="*/ 274 w 720"/>
                    <a:gd name="T31" fmla="*/ 685 h 939"/>
                    <a:gd name="T32" fmla="*/ 132 w 720"/>
                    <a:gd name="T33" fmla="*/ 638 h 939"/>
                    <a:gd name="T34" fmla="*/ 126 w 720"/>
                    <a:gd name="T35" fmla="*/ 597 h 939"/>
                    <a:gd name="T36" fmla="*/ 75 w 720"/>
                    <a:gd name="T37" fmla="*/ 547 h 939"/>
                    <a:gd name="T38" fmla="*/ 51 w 720"/>
                    <a:gd name="T39" fmla="*/ 367 h 939"/>
                    <a:gd name="T40" fmla="*/ 57 w 720"/>
                    <a:gd name="T41" fmla="*/ 311 h 939"/>
                    <a:gd name="T42" fmla="*/ 9 w 720"/>
                    <a:gd name="T43" fmla="*/ 214 h 939"/>
                    <a:gd name="T44" fmla="*/ 0 w 720"/>
                    <a:gd name="T45" fmla="*/ 129 h 939"/>
                    <a:gd name="T46" fmla="*/ 66 w 720"/>
                    <a:gd name="T47" fmla="*/ 40 h 939"/>
                    <a:gd name="T48" fmla="*/ 95 w 720"/>
                    <a:gd name="T49" fmla="*/ 22 h 939"/>
                    <a:gd name="T50" fmla="*/ 117 w 720"/>
                    <a:gd name="T51" fmla="*/ 34 h 939"/>
                    <a:gd name="T52" fmla="*/ 154 w 720"/>
                    <a:gd name="T53" fmla="*/ 37 h 939"/>
                    <a:gd name="T54" fmla="*/ 170 w 720"/>
                    <a:gd name="T55" fmla="*/ 0 h 939"/>
                    <a:gd name="T56" fmla="*/ 227 w 720"/>
                    <a:gd name="T57" fmla="*/ 3 h 939"/>
                    <a:gd name="T58" fmla="*/ 255 w 720"/>
                    <a:gd name="T59" fmla="*/ 37 h 939"/>
                    <a:gd name="T60" fmla="*/ 302 w 720"/>
                    <a:gd name="T61" fmla="*/ 40 h 939"/>
                    <a:gd name="T62" fmla="*/ 330 w 720"/>
                    <a:gd name="T63" fmla="*/ 75 h 939"/>
                    <a:gd name="T64" fmla="*/ 378 w 720"/>
                    <a:gd name="T65" fmla="*/ 94 h 939"/>
                    <a:gd name="T66" fmla="*/ 399 w 720"/>
                    <a:gd name="T67" fmla="*/ 122 h 939"/>
                    <a:gd name="T68" fmla="*/ 438 w 720"/>
                    <a:gd name="T69" fmla="*/ 141 h 939"/>
                    <a:gd name="T70" fmla="*/ 604 w 720"/>
                    <a:gd name="T71" fmla="*/ 129 h 9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0" h="939">
                      <a:moveTo>
                        <a:pt x="604" y="129"/>
                      </a:moveTo>
                      <a:lnTo>
                        <a:pt x="582" y="238"/>
                      </a:lnTo>
                      <a:lnTo>
                        <a:pt x="585" y="304"/>
                      </a:lnTo>
                      <a:lnTo>
                        <a:pt x="720" y="317"/>
                      </a:lnTo>
                      <a:lnTo>
                        <a:pt x="717" y="349"/>
                      </a:lnTo>
                      <a:lnTo>
                        <a:pt x="501" y="613"/>
                      </a:lnTo>
                      <a:lnTo>
                        <a:pt x="472" y="804"/>
                      </a:lnTo>
                      <a:lnTo>
                        <a:pt x="406" y="851"/>
                      </a:lnTo>
                      <a:lnTo>
                        <a:pt x="393" y="908"/>
                      </a:lnTo>
                      <a:lnTo>
                        <a:pt x="333" y="939"/>
                      </a:lnTo>
                      <a:lnTo>
                        <a:pt x="327" y="927"/>
                      </a:lnTo>
                      <a:lnTo>
                        <a:pt x="340" y="896"/>
                      </a:lnTo>
                      <a:lnTo>
                        <a:pt x="384" y="817"/>
                      </a:lnTo>
                      <a:lnTo>
                        <a:pt x="375" y="792"/>
                      </a:lnTo>
                      <a:lnTo>
                        <a:pt x="387" y="754"/>
                      </a:lnTo>
                      <a:lnTo>
                        <a:pt x="274" y="685"/>
                      </a:lnTo>
                      <a:lnTo>
                        <a:pt x="132" y="638"/>
                      </a:lnTo>
                      <a:lnTo>
                        <a:pt x="126" y="597"/>
                      </a:lnTo>
                      <a:lnTo>
                        <a:pt x="75" y="547"/>
                      </a:lnTo>
                      <a:lnTo>
                        <a:pt x="51" y="367"/>
                      </a:lnTo>
                      <a:lnTo>
                        <a:pt x="57" y="311"/>
                      </a:lnTo>
                      <a:lnTo>
                        <a:pt x="9" y="214"/>
                      </a:lnTo>
                      <a:lnTo>
                        <a:pt x="0" y="129"/>
                      </a:lnTo>
                      <a:lnTo>
                        <a:pt x="66" y="40"/>
                      </a:lnTo>
                      <a:lnTo>
                        <a:pt x="95" y="22"/>
                      </a:lnTo>
                      <a:lnTo>
                        <a:pt x="117" y="34"/>
                      </a:lnTo>
                      <a:lnTo>
                        <a:pt x="154" y="37"/>
                      </a:lnTo>
                      <a:lnTo>
                        <a:pt x="170" y="0"/>
                      </a:lnTo>
                      <a:lnTo>
                        <a:pt x="227" y="3"/>
                      </a:lnTo>
                      <a:lnTo>
                        <a:pt x="255" y="37"/>
                      </a:lnTo>
                      <a:lnTo>
                        <a:pt x="302" y="40"/>
                      </a:lnTo>
                      <a:lnTo>
                        <a:pt x="330" y="75"/>
                      </a:lnTo>
                      <a:lnTo>
                        <a:pt x="378" y="94"/>
                      </a:lnTo>
                      <a:lnTo>
                        <a:pt x="399" y="122"/>
                      </a:lnTo>
                      <a:lnTo>
                        <a:pt x="438" y="141"/>
                      </a:lnTo>
                      <a:lnTo>
                        <a:pt x="604" y="129"/>
                      </a:lnTo>
                      <a:close/>
                    </a:path>
                  </a:pathLst>
                </a:custGeom>
                <a:solidFill>
                  <a:srgbClr val="964B00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188436" name="Freeform 20"/>
                <p:cNvSpPr>
                  <a:spLocks noChangeAspect="1"/>
                </p:cNvSpPr>
                <p:nvPr/>
              </p:nvSpPr>
              <p:spPr bwMode="auto">
                <a:xfrm>
                  <a:off x="4624" y="2293"/>
                  <a:ext cx="331" cy="182"/>
                </a:xfrm>
                <a:custGeom>
                  <a:avLst/>
                  <a:gdLst>
                    <a:gd name="T0" fmla="*/ 74 w 1837"/>
                    <a:gd name="T1" fmla="*/ 600 h 1011"/>
                    <a:gd name="T2" fmla="*/ 15 w 1837"/>
                    <a:gd name="T3" fmla="*/ 549 h 1011"/>
                    <a:gd name="T4" fmla="*/ 0 w 1837"/>
                    <a:gd name="T5" fmla="*/ 448 h 1011"/>
                    <a:gd name="T6" fmla="*/ 90 w 1837"/>
                    <a:gd name="T7" fmla="*/ 365 h 1011"/>
                    <a:gd name="T8" fmla="*/ 78 w 1837"/>
                    <a:gd name="T9" fmla="*/ 314 h 1011"/>
                    <a:gd name="T10" fmla="*/ 110 w 1837"/>
                    <a:gd name="T11" fmla="*/ 284 h 1011"/>
                    <a:gd name="T12" fmla="*/ 33 w 1837"/>
                    <a:gd name="T13" fmla="*/ 223 h 1011"/>
                    <a:gd name="T14" fmla="*/ 100 w 1837"/>
                    <a:gd name="T15" fmla="*/ 177 h 1011"/>
                    <a:gd name="T16" fmla="*/ 109 w 1837"/>
                    <a:gd name="T17" fmla="*/ 76 h 1011"/>
                    <a:gd name="T18" fmla="*/ 204 w 1837"/>
                    <a:gd name="T19" fmla="*/ 6 h 1011"/>
                    <a:gd name="T20" fmla="*/ 394 w 1837"/>
                    <a:gd name="T21" fmla="*/ 136 h 1011"/>
                    <a:gd name="T22" fmla="*/ 453 w 1837"/>
                    <a:gd name="T23" fmla="*/ 136 h 1011"/>
                    <a:gd name="T24" fmla="*/ 482 w 1837"/>
                    <a:gd name="T25" fmla="*/ 98 h 1011"/>
                    <a:gd name="T26" fmla="*/ 540 w 1837"/>
                    <a:gd name="T27" fmla="*/ 102 h 1011"/>
                    <a:gd name="T28" fmla="*/ 639 w 1837"/>
                    <a:gd name="T29" fmla="*/ 151 h 1011"/>
                    <a:gd name="T30" fmla="*/ 680 w 1837"/>
                    <a:gd name="T31" fmla="*/ 114 h 1011"/>
                    <a:gd name="T32" fmla="*/ 761 w 1837"/>
                    <a:gd name="T33" fmla="*/ 110 h 1011"/>
                    <a:gd name="T34" fmla="*/ 982 w 1837"/>
                    <a:gd name="T35" fmla="*/ 0 h 1011"/>
                    <a:gd name="T36" fmla="*/ 981 w 1837"/>
                    <a:gd name="T37" fmla="*/ 30 h 1011"/>
                    <a:gd name="T38" fmla="*/ 899 w 1837"/>
                    <a:gd name="T39" fmla="*/ 236 h 1011"/>
                    <a:gd name="T40" fmla="*/ 1352 w 1837"/>
                    <a:gd name="T41" fmla="*/ 240 h 1011"/>
                    <a:gd name="T42" fmla="*/ 1837 w 1837"/>
                    <a:gd name="T43" fmla="*/ 241 h 1011"/>
                    <a:gd name="T44" fmla="*/ 1824 w 1837"/>
                    <a:gd name="T45" fmla="*/ 301 h 1011"/>
                    <a:gd name="T46" fmla="*/ 1771 w 1837"/>
                    <a:gd name="T47" fmla="*/ 296 h 1011"/>
                    <a:gd name="T48" fmla="*/ 1702 w 1837"/>
                    <a:gd name="T49" fmla="*/ 365 h 1011"/>
                    <a:gd name="T50" fmla="*/ 1649 w 1837"/>
                    <a:gd name="T51" fmla="*/ 353 h 1011"/>
                    <a:gd name="T52" fmla="*/ 1659 w 1837"/>
                    <a:gd name="T53" fmla="*/ 453 h 1011"/>
                    <a:gd name="T54" fmla="*/ 1716 w 1837"/>
                    <a:gd name="T55" fmla="*/ 477 h 1011"/>
                    <a:gd name="T56" fmla="*/ 1661 w 1837"/>
                    <a:gd name="T57" fmla="*/ 579 h 1011"/>
                    <a:gd name="T58" fmla="*/ 1542 w 1837"/>
                    <a:gd name="T59" fmla="*/ 629 h 1011"/>
                    <a:gd name="T60" fmla="*/ 1522 w 1837"/>
                    <a:gd name="T61" fmla="*/ 654 h 1011"/>
                    <a:gd name="T62" fmla="*/ 1516 w 1837"/>
                    <a:gd name="T63" fmla="*/ 733 h 1011"/>
                    <a:gd name="T64" fmla="*/ 1482 w 1837"/>
                    <a:gd name="T65" fmla="*/ 750 h 1011"/>
                    <a:gd name="T66" fmla="*/ 1455 w 1837"/>
                    <a:gd name="T67" fmla="*/ 774 h 1011"/>
                    <a:gd name="T68" fmla="*/ 1396 w 1837"/>
                    <a:gd name="T69" fmla="*/ 896 h 1011"/>
                    <a:gd name="T70" fmla="*/ 1242 w 1837"/>
                    <a:gd name="T71" fmla="*/ 997 h 1011"/>
                    <a:gd name="T72" fmla="*/ 1078 w 1837"/>
                    <a:gd name="T73" fmla="*/ 1011 h 1011"/>
                    <a:gd name="T74" fmla="*/ 1037 w 1837"/>
                    <a:gd name="T75" fmla="*/ 1003 h 1011"/>
                    <a:gd name="T76" fmla="*/ 1026 w 1837"/>
                    <a:gd name="T77" fmla="*/ 969 h 1011"/>
                    <a:gd name="T78" fmla="*/ 966 w 1837"/>
                    <a:gd name="T79" fmla="*/ 946 h 1011"/>
                    <a:gd name="T80" fmla="*/ 947 w 1837"/>
                    <a:gd name="T81" fmla="*/ 915 h 1011"/>
                    <a:gd name="T82" fmla="*/ 891 w 1837"/>
                    <a:gd name="T83" fmla="*/ 910 h 1011"/>
                    <a:gd name="T84" fmla="*/ 868 w 1837"/>
                    <a:gd name="T85" fmla="*/ 881 h 1011"/>
                    <a:gd name="T86" fmla="*/ 810 w 1837"/>
                    <a:gd name="T87" fmla="*/ 876 h 1011"/>
                    <a:gd name="T88" fmla="*/ 795 w 1837"/>
                    <a:gd name="T89" fmla="*/ 906 h 1011"/>
                    <a:gd name="T90" fmla="*/ 755 w 1837"/>
                    <a:gd name="T91" fmla="*/ 907 h 1011"/>
                    <a:gd name="T92" fmla="*/ 732 w 1837"/>
                    <a:gd name="T93" fmla="*/ 899 h 1011"/>
                    <a:gd name="T94" fmla="*/ 700 w 1837"/>
                    <a:gd name="T95" fmla="*/ 915 h 1011"/>
                    <a:gd name="T96" fmla="*/ 635 w 1837"/>
                    <a:gd name="T97" fmla="*/ 851 h 1011"/>
                    <a:gd name="T98" fmla="*/ 631 w 1837"/>
                    <a:gd name="T99" fmla="*/ 779 h 1011"/>
                    <a:gd name="T100" fmla="*/ 204 w 1837"/>
                    <a:gd name="T101" fmla="*/ 824 h 1011"/>
                    <a:gd name="T102" fmla="*/ 90 w 1837"/>
                    <a:gd name="T103" fmla="*/ 843 h 1011"/>
                    <a:gd name="T104" fmla="*/ 74 w 1837"/>
                    <a:gd name="T105" fmla="*/ 600 h 10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837" h="1011">
                      <a:moveTo>
                        <a:pt x="74" y="600"/>
                      </a:moveTo>
                      <a:lnTo>
                        <a:pt x="15" y="549"/>
                      </a:lnTo>
                      <a:lnTo>
                        <a:pt x="0" y="448"/>
                      </a:lnTo>
                      <a:lnTo>
                        <a:pt x="90" y="365"/>
                      </a:lnTo>
                      <a:lnTo>
                        <a:pt x="78" y="314"/>
                      </a:lnTo>
                      <a:lnTo>
                        <a:pt x="110" y="284"/>
                      </a:lnTo>
                      <a:lnTo>
                        <a:pt x="33" y="223"/>
                      </a:lnTo>
                      <a:lnTo>
                        <a:pt x="100" y="177"/>
                      </a:lnTo>
                      <a:lnTo>
                        <a:pt x="109" y="76"/>
                      </a:lnTo>
                      <a:lnTo>
                        <a:pt x="204" y="6"/>
                      </a:lnTo>
                      <a:lnTo>
                        <a:pt x="394" y="136"/>
                      </a:lnTo>
                      <a:lnTo>
                        <a:pt x="453" y="136"/>
                      </a:lnTo>
                      <a:lnTo>
                        <a:pt x="482" y="98"/>
                      </a:lnTo>
                      <a:lnTo>
                        <a:pt x="540" y="102"/>
                      </a:lnTo>
                      <a:lnTo>
                        <a:pt x="639" y="151"/>
                      </a:lnTo>
                      <a:lnTo>
                        <a:pt x="680" y="114"/>
                      </a:lnTo>
                      <a:lnTo>
                        <a:pt x="761" y="110"/>
                      </a:lnTo>
                      <a:lnTo>
                        <a:pt x="982" y="0"/>
                      </a:lnTo>
                      <a:lnTo>
                        <a:pt x="981" y="30"/>
                      </a:lnTo>
                      <a:lnTo>
                        <a:pt x="899" y="236"/>
                      </a:lnTo>
                      <a:lnTo>
                        <a:pt x="1352" y="240"/>
                      </a:lnTo>
                      <a:lnTo>
                        <a:pt x="1837" y="241"/>
                      </a:lnTo>
                      <a:lnTo>
                        <a:pt x="1824" y="301"/>
                      </a:lnTo>
                      <a:lnTo>
                        <a:pt x="1771" y="296"/>
                      </a:lnTo>
                      <a:lnTo>
                        <a:pt x="1702" y="365"/>
                      </a:lnTo>
                      <a:lnTo>
                        <a:pt x="1649" y="353"/>
                      </a:lnTo>
                      <a:lnTo>
                        <a:pt x="1659" y="453"/>
                      </a:lnTo>
                      <a:lnTo>
                        <a:pt x="1716" y="477"/>
                      </a:lnTo>
                      <a:lnTo>
                        <a:pt x="1661" y="579"/>
                      </a:lnTo>
                      <a:lnTo>
                        <a:pt x="1542" y="629"/>
                      </a:lnTo>
                      <a:lnTo>
                        <a:pt x="1522" y="654"/>
                      </a:lnTo>
                      <a:lnTo>
                        <a:pt x="1516" y="733"/>
                      </a:lnTo>
                      <a:lnTo>
                        <a:pt x="1482" y="750"/>
                      </a:lnTo>
                      <a:lnTo>
                        <a:pt x="1455" y="774"/>
                      </a:lnTo>
                      <a:lnTo>
                        <a:pt x="1396" y="896"/>
                      </a:lnTo>
                      <a:lnTo>
                        <a:pt x="1242" y="997"/>
                      </a:lnTo>
                      <a:lnTo>
                        <a:pt x="1078" y="1011"/>
                      </a:lnTo>
                      <a:lnTo>
                        <a:pt x="1037" y="1003"/>
                      </a:lnTo>
                      <a:lnTo>
                        <a:pt x="1026" y="969"/>
                      </a:lnTo>
                      <a:lnTo>
                        <a:pt x="966" y="946"/>
                      </a:lnTo>
                      <a:lnTo>
                        <a:pt x="947" y="915"/>
                      </a:lnTo>
                      <a:lnTo>
                        <a:pt x="891" y="910"/>
                      </a:lnTo>
                      <a:lnTo>
                        <a:pt x="868" y="881"/>
                      </a:lnTo>
                      <a:lnTo>
                        <a:pt x="810" y="876"/>
                      </a:lnTo>
                      <a:lnTo>
                        <a:pt x="795" y="906"/>
                      </a:lnTo>
                      <a:lnTo>
                        <a:pt x="755" y="907"/>
                      </a:lnTo>
                      <a:lnTo>
                        <a:pt x="732" y="899"/>
                      </a:lnTo>
                      <a:lnTo>
                        <a:pt x="700" y="915"/>
                      </a:lnTo>
                      <a:lnTo>
                        <a:pt x="635" y="851"/>
                      </a:lnTo>
                      <a:lnTo>
                        <a:pt x="631" y="779"/>
                      </a:lnTo>
                      <a:lnTo>
                        <a:pt x="204" y="824"/>
                      </a:lnTo>
                      <a:lnTo>
                        <a:pt x="90" y="843"/>
                      </a:lnTo>
                      <a:lnTo>
                        <a:pt x="74" y="600"/>
                      </a:lnTo>
                      <a:close/>
                    </a:path>
                  </a:pathLst>
                </a:custGeom>
                <a:solidFill>
                  <a:srgbClr val="964B00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188437" name="Freeform 21"/>
                <p:cNvSpPr>
                  <a:spLocks noChangeAspect="1"/>
                </p:cNvSpPr>
                <p:nvPr/>
              </p:nvSpPr>
              <p:spPr bwMode="auto">
                <a:xfrm>
                  <a:off x="4749" y="2071"/>
                  <a:ext cx="267" cy="187"/>
                </a:xfrm>
                <a:custGeom>
                  <a:avLst/>
                  <a:gdLst>
                    <a:gd name="T0" fmla="*/ 1413 w 1480"/>
                    <a:gd name="T1" fmla="*/ 1038 h 1038"/>
                    <a:gd name="T2" fmla="*/ 1028 w 1480"/>
                    <a:gd name="T3" fmla="*/ 1033 h 1038"/>
                    <a:gd name="T4" fmla="*/ 983 w 1480"/>
                    <a:gd name="T5" fmla="*/ 964 h 1038"/>
                    <a:gd name="T6" fmla="*/ 914 w 1480"/>
                    <a:gd name="T7" fmla="*/ 907 h 1038"/>
                    <a:gd name="T8" fmla="*/ 869 w 1480"/>
                    <a:gd name="T9" fmla="*/ 888 h 1038"/>
                    <a:gd name="T10" fmla="*/ 574 w 1480"/>
                    <a:gd name="T11" fmla="*/ 668 h 1038"/>
                    <a:gd name="T12" fmla="*/ 505 w 1480"/>
                    <a:gd name="T13" fmla="*/ 686 h 1038"/>
                    <a:gd name="T14" fmla="*/ 358 w 1480"/>
                    <a:gd name="T15" fmla="*/ 767 h 1038"/>
                    <a:gd name="T16" fmla="*/ 142 w 1480"/>
                    <a:gd name="T17" fmla="*/ 700 h 1038"/>
                    <a:gd name="T18" fmla="*/ 48 w 1480"/>
                    <a:gd name="T19" fmla="*/ 599 h 1038"/>
                    <a:gd name="T20" fmla="*/ 32 w 1480"/>
                    <a:gd name="T21" fmla="*/ 639 h 1038"/>
                    <a:gd name="T22" fmla="*/ 64 w 1480"/>
                    <a:gd name="T23" fmla="*/ 686 h 1038"/>
                    <a:gd name="T24" fmla="*/ 46 w 1480"/>
                    <a:gd name="T25" fmla="*/ 707 h 1038"/>
                    <a:gd name="T26" fmla="*/ 21 w 1480"/>
                    <a:gd name="T27" fmla="*/ 677 h 1038"/>
                    <a:gd name="T28" fmla="*/ 0 w 1480"/>
                    <a:gd name="T29" fmla="*/ 643 h 1038"/>
                    <a:gd name="T30" fmla="*/ 14 w 1480"/>
                    <a:gd name="T31" fmla="*/ 506 h 1038"/>
                    <a:gd name="T32" fmla="*/ 117 w 1480"/>
                    <a:gd name="T33" fmla="*/ 219 h 1038"/>
                    <a:gd name="T34" fmla="*/ 119 w 1480"/>
                    <a:gd name="T35" fmla="*/ 12 h 1038"/>
                    <a:gd name="T36" fmla="*/ 179 w 1480"/>
                    <a:gd name="T37" fmla="*/ 0 h 1038"/>
                    <a:gd name="T38" fmla="*/ 229 w 1480"/>
                    <a:gd name="T39" fmla="*/ 37 h 1038"/>
                    <a:gd name="T40" fmla="*/ 606 w 1480"/>
                    <a:gd name="T41" fmla="*/ 347 h 1038"/>
                    <a:gd name="T42" fmla="*/ 658 w 1480"/>
                    <a:gd name="T43" fmla="*/ 363 h 1038"/>
                    <a:gd name="T44" fmla="*/ 677 w 1480"/>
                    <a:gd name="T45" fmla="*/ 342 h 1038"/>
                    <a:gd name="T46" fmla="*/ 824 w 1480"/>
                    <a:gd name="T47" fmla="*/ 347 h 1038"/>
                    <a:gd name="T48" fmla="*/ 914 w 1480"/>
                    <a:gd name="T49" fmla="*/ 411 h 1038"/>
                    <a:gd name="T50" fmla="*/ 993 w 1480"/>
                    <a:gd name="T51" fmla="*/ 508 h 1038"/>
                    <a:gd name="T52" fmla="*/ 1012 w 1480"/>
                    <a:gd name="T53" fmla="*/ 549 h 1038"/>
                    <a:gd name="T54" fmla="*/ 1028 w 1480"/>
                    <a:gd name="T55" fmla="*/ 613 h 1038"/>
                    <a:gd name="T56" fmla="*/ 1138 w 1480"/>
                    <a:gd name="T57" fmla="*/ 718 h 1038"/>
                    <a:gd name="T58" fmla="*/ 1223 w 1480"/>
                    <a:gd name="T59" fmla="*/ 727 h 1038"/>
                    <a:gd name="T60" fmla="*/ 1480 w 1480"/>
                    <a:gd name="T61" fmla="*/ 860 h 1038"/>
                    <a:gd name="T62" fmla="*/ 1422 w 1480"/>
                    <a:gd name="T63" fmla="*/ 993 h 1038"/>
                    <a:gd name="T64" fmla="*/ 1413 w 1480"/>
                    <a:gd name="T65" fmla="*/ 1038 h 10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480" h="1038">
                      <a:moveTo>
                        <a:pt x="1413" y="1038"/>
                      </a:moveTo>
                      <a:lnTo>
                        <a:pt x="1028" y="1033"/>
                      </a:lnTo>
                      <a:lnTo>
                        <a:pt x="983" y="964"/>
                      </a:lnTo>
                      <a:lnTo>
                        <a:pt x="914" y="907"/>
                      </a:lnTo>
                      <a:lnTo>
                        <a:pt x="869" y="888"/>
                      </a:lnTo>
                      <a:lnTo>
                        <a:pt x="574" y="668"/>
                      </a:lnTo>
                      <a:lnTo>
                        <a:pt x="505" y="686"/>
                      </a:lnTo>
                      <a:lnTo>
                        <a:pt x="358" y="767"/>
                      </a:lnTo>
                      <a:lnTo>
                        <a:pt x="142" y="700"/>
                      </a:lnTo>
                      <a:lnTo>
                        <a:pt x="48" y="599"/>
                      </a:lnTo>
                      <a:lnTo>
                        <a:pt x="32" y="639"/>
                      </a:lnTo>
                      <a:lnTo>
                        <a:pt x="64" y="686"/>
                      </a:lnTo>
                      <a:lnTo>
                        <a:pt x="46" y="707"/>
                      </a:lnTo>
                      <a:lnTo>
                        <a:pt x="21" y="677"/>
                      </a:lnTo>
                      <a:lnTo>
                        <a:pt x="0" y="643"/>
                      </a:lnTo>
                      <a:lnTo>
                        <a:pt x="14" y="506"/>
                      </a:lnTo>
                      <a:lnTo>
                        <a:pt x="117" y="219"/>
                      </a:lnTo>
                      <a:lnTo>
                        <a:pt x="119" y="12"/>
                      </a:lnTo>
                      <a:lnTo>
                        <a:pt x="179" y="0"/>
                      </a:lnTo>
                      <a:lnTo>
                        <a:pt x="229" y="37"/>
                      </a:lnTo>
                      <a:lnTo>
                        <a:pt x="606" y="347"/>
                      </a:lnTo>
                      <a:lnTo>
                        <a:pt x="658" y="363"/>
                      </a:lnTo>
                      <a:lnTo>
                        <a:pt x="677" y="342"/>
                      </a:lnTo>
                      <a:lnTo>
                        <a:pt x="824" y="347"/>
                      </a:lnTo>
                      <a:lnTo>
                        <a:pt x="914" y="411"/>
                      </a:lnTo>
                      <a:lnTo>
                        <a:pt x="993" y="508"/>
                      </a:lnTo>
                      <a:lnTo>
                        <a:pt x="1012" y="549"/>
                      </a:lnTo>
                      <a:lnTo>
                        <a:pt x="1028" y="613"/>
                      </a:lnTo>
                      <a:lnTo>
                        <a:pt x="1138" y="718"/>
                      </a:lnTo>
                      <a:lnTo>
                        <a:pt x="1223" y="727"/>
                      </a:lnTo>
                      <a:lnTo>
                        <a:pt x="1480" y="860"/>
                      </a:lnTo>
                      <a:lnTo>
                        <a:pt x="1422" y="993"/>
                      </a:lnTo>
                      <a:lnTo>
                        <a:pt x="1413" y="1038"/>
                      </a:lnTo>
                      <a:close/>
                    </a:path>
                  </a:pathLst>
                </a:custGeom>
                <a:solidFill>
                  <a:srgbClr val="964B00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188438" name="Freeform 22"/>
                <p:cNvSpPr>
                  <a:spLocks noChangeAspect="1"/>
                </p:cNvSpPr>
                <p:nvPr/>
              </p:nvSpPr>
              <p:spPr bwMode="auto">
                <a:xfrm>
                  <a:off x="4790" y="1848"/>
                  <a:ext cx="166" cy="145"/>
                </a:xfrm>
                <a:custGeom>
                  <a:avLst/>
                  <a:gdLst>
                    <a:gd name="T0" fmla="*/ 253 w 925"/>
                    <a:gd name="T1" fmla="*/ 85 h 806"/>
                    <a:gd name="T2" fmla="*/ 252 w 925"/>
                    <a:gd name="T3" fmla="*/ 34 h 806"/>
                    <a:gd name="T4" fmla="*/ 294 w 925"/>
                    <a:gd name="T5" fmla="*/ 20 h 806"/>
                    <a:gd name="T6" fmla="*/ 323 w 925"/>
                    <a:gd name="T7" fmla="*/ 15 h 806"/>
                    <a:gd name="T8" fmla="*/ 342 w 925"/>
                    <a:gd name="T9" fmla="*/ 27 h 806"/>
                    <a:gd name="T10" fmla="*/ 420 w 925"/>
                    <a:gd name="T11" fmla="*/ 29 h 806"/>
                    <a:gd name="T12" fmla="*/ 440 w 925"/>
                    <a:gd name="T13" fmla="*/ 10 h 806"/>
                    <a:gd name="T14" fmla="*/ 477 w 925"/>
                    <a:gd name="T15" fmla="*/ 17 h 806"/>
                    <a:gd name="T16" fmla="*/ 493 w 925"/>
                    <a:gd name="T17" fmla="*/ 31 h 806"/>
                    <a:gd name="T18" fmla="*/ 519 w 925"/>
                    <a:gd name="T19" fmla="*/ 37 h 806"/>
                    <a:gd name="T20" fmla="*/ 532 w 925"/>
                    <a:gd name="T21" fmla="*/ 22 h 806"/>
                    <a:gd name="T22" fmla="*/ 561 w 925"/>
                    <a:gd name="T23" fmla="*/ 23 h 806"/>
                    <a:gd name="T24" fmla="*/ 586 w 925"/>
                    <a:gd name="T25" fmla="*/ 34 h 806"/>
                    <a:gd name="T26" fmla="*/ 647 w 925"/>
                    <a:gd name="T27" fmla="*/ 0 h 806"/>
                    <a:gd name="T28" fmla="*/ 686 w 925"/>
                    <a:gd name="T29" fmla="*/ 103 h 806"/>
                    <a:gd name="T30" fmla="*/ 722 w 925"/>
                    <a:gd name="T31" fmla="*/ 195 h 806"/>
                    <a:gd name="T32" fmla="*/ 777 w 925"/>
                    <a:gd name="T33" fmla="*/ 211 h 806"/>
                    <a:gd name="T34" fmla="*/ 759 w 925"/>
                    <a:gd name="T35" fmla="*/ 432 h 806"/>
                    <a:gd name="T36" fmla="*/ 762 w 925"/>
                    <a:gd name="T37" fmla="*/ 498 h 806"/>
                    <a:gd name="T38" fmla="*/ 820 w 925"/>
                    <a:gd name="T39" fmla="*/ 578 h 806"/>
                    <a:gd name="T40" fmla="*/ 912 w 925"/>
                    <a:gd name="T41" fmla="*/ 694 h 806"/>
                    <a:gd name="T42" fmla="*/ 925 w 925"/>
                    <a:gd name="T43" fmla="*/ 748 h 806"/>
                    <a:gd name="T44" fmla="*/ 743 w 925"/>
                    <a:gd name="T45" fmla="*/ 772 h 806"/>
                    <a:gd name="T46" fmla="*/ 464 w 925"/>
                    <a:gd name="T47" fmla="*/ 806 h 806"/>
                    <a:gd name="T48" fmla="*/ 391 w 925"/>
                    <a:gd name="T49" fmla="*/ 705 h 806"/>
                    <a:gd name="T50" fmla="*/ 440 w 925"/>
                    <a:gd name="T51" fmla="*/ 604 h 806"/>
                    <a:gd name="T52" fmla="*/ 321 w 925"/>
                    <a:gd name="T53" fmla="*/ 467 h 806"/>
                    <a:gd name="T54" fmla="*/ 295 w 925"/>
                    <a:gd name="T55" fmla="*/ 382 h 806"/>
                    <a:gd name="T56" fmla="*/ 141 w 925"/>
                    <a:gd name="T57" fmla="*/ 273 h 806"/>
                    <a:gd name="T58" fmla="*/ 0 w 925"/>
                    <a:gd name="T59" fmla="*/ 109 h 806"/>
                    <a:gd name="T60" fmla="*/ 136 w 925"/>
                    <a:gd name="T61" fmla="*/ 78 h 806"/>
                    <a:gd name="T62" fmla="*/ 155 w 925"/>
                    <a:gd name="T63" fmla="*/ 83 h 806"/>
                    <a:gd name="T64" fmla="*/ 253 w 925"/>
                    <a:gd name="T65" fmla="*/ 85 h 8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925" h="806">
                      <a:moveTo>
                        <a:pt x="253" y="85"/>
                      </a:moveTo>
                      <a:lnTo>
                        <a:pt x="252" y="34"/>
                      </a:lnTo>
                      <a:lnTo>
                        <a:pt x="294" y="20"/>
                      </a:lnTo>
                      <a:lnTo>
                        <a:pt x="323" y="15"/>
                      </a:lnTo>
                      <a:lnTo>
                        <a:pt x="342" y="27"/>
                      </a:lnTo>
                      <a:lnTo>
                        <a:pt x="420" y="29"/>
                      </a:lnTo>
                      <a:lnTo>
                        <a:pt x="440" y="10"/>
                      </a:lnTo>
                      <a:lnTo>
                        <a:pt x="477" y="17"/>
                      </a:lnTo>
                      <a:lnTo>
                        <a:pt x="493" y="31"/>
                      </a:lnTo>
                      <a:lnTo>
                        <a:pt x="519" y="37"/>
                      </a:lnTo>
                      <a:lnTo>
                        <a:pt x="532" y="22"/>
                      </a:lnTo>
                      <a:lnTo>
                        <a:pt x="561" y="23"/>
                      </a:lnTo>
                      <a:lnTo>
                        <a:pt x="586" y="34"/>
                      </a:lnTo>
                      <a:lnTo>
                        <a:pt x="647" y="0"/>
                      </a:lnTo>
                      <a:lnTo>
                        <a:pt x="686" y="103"/>
                      </a:lnTo>
                      <a:lnTo>
                        <a:pt x="722" y="195"/>
                      </a:lnTo>
                      <a:lnTo>
                        <a:pt x="777" y="211"/>
                      </a:lnTo>
                      <a:lnTo>
                        <a:pt x="759" y="432"/>
                      </a:lnTo>
                      <a:lnTo>
                        <a:pt x="762" y="498"/>
                      </a:lnTo>
                      <a:lnTo>
                        <a:pt x="820" y="578"/>
                      </a:lnTo>
                      <a:lnTo>
                        <a:pt x="912" y="694"/>
                      </a:lnTo>
                      <a:lnTo>
                        <a:pt x="925" y="748"/>
                      </a:lnTo>
                      <a:lnTo>
                        <a:pt x="743" y="772"/>
                      </a:lnTo>
                      <a:lnTo>
                        <a:pt x="464" y="806"/>
                      </a:lnTo>
                      <a:lnTo>
                        <a:pt x="391" y="705"/>
                      </a:lnTo>
                      <a:lnTo>
                        <a:pt x="440" y="604"/>
                      </a:lnTo>
                      <a:lnTo>
                        <a:pt x="321" y="467"/>
                      </a:lnTo>
                      <a:lnTo>
                        <a:pt x="295" y="382"/>
                      </a:lnTo>
                      <a:lnTo>
                        <a:pt x="141" y="273"/>
                      </a:lnTo>
                      <a:lnTo>
                        <a:pt x="0" y="109"/>
                      </a:lnTo>
                      <a:lnTo>
                        <a:pt x="136" y="78"/>
                      </a:lnTo>
                      <a:lnTo>
                        <a:pt x="155" y="83"/>
                      </a:lnTo>
                      <a:lnTo>
                        <a:pt x="253" y="85"/>
                      </a:lnTo>
                      <a:close/>
                    </a:path>
                  </a:pathLst>
                </a:custGeom>
                <a:solidFill>
                  <a:srgbClr val="964B00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188439" name="Freeform 23"/>
                <p:cNvSpPr>
                  <a:spLocks noChangeAspect="1"/>
                </p:cNvSpPr>
                <p:nvPr/>
              </p:nvSpPr>
              <p:spPr bwMode="auto">
                <a:xfrm>
                  <a:off x="4620" y="1848"/>
                  <a:ext cx="382" cy="285"/>
                </a:xfrm>
                <a:custGeom>
                  <a:avLst/>
                  <a:gdLst>
                    <a:gd name="T0" fmla="*/ 839 w 2123"/>
                    <a:gd name="T1" fmla="*/ 1243 h 1579"/>
                    <a:gd name="T2" fmla="*/ 843 w 2123"/>
                    <a:gd name="T3" fmla="*/ 1228 h 1579"/>
                    <a:gd name="T4" fmla="*/ 664 w 2123"/>
                    <a:gd name="T5" fmla="*/ 938 h 1579"/>
                    <a:gd name="T6" fmla="*/ 614 w 2123"/>
                    <a:gd name="T7" fmla="*/ 938 h 1579"/>
                    <a:gd name="T8" fmla="*/ 523 w 2123"/>
                    <a:gd name="T9" fmla="*/ 872 h 1579"/>
                    <a:gd name="T10" fmla="*/ 434 w 2123"/>
                    <a:gd name="T11" fmla="*/ 870 h 1579"/>
                    <a:gd name="T12" fmla="*/ 349 w 2123"/>
                    <a:gd name="T13" fmla="*/ 836 h 1579"/>
                    <a:gd name="T14" fmla="*/ 146 w 2123"/>
                    <a:gd name="T15" fmla="*/ 870 h 1579"/>
                    <a:gd name="T16" fmla="*/ 123 w 2123"/>
                    <a:gd name="T17" fmla="*/ 861 h 1579"/>
                    <a:gd name="T18" fmla="*/ 105 w 2123"/>
                    <a:gd name="T19" fmla="*/ 799 h 1579"/>
                    <a:gd name="T20" fmla="*/ 0 w 2123"/>
                    <a:gd name="T21" fmla="*/ 731 h 1579"/>
                    <a:gd name="T22" fmla="*/ 342 w 2123"/>
                    <a:gd name="T23" fmla="*/ 395 h 1579"/>
                    <a:gd name="T24" fmla="*/ 450 w 2123"/>
                    <a:gd name="T25" fmla="*/ 269 h 1579"/>
                    <a:gd name="T26" fmla="*/ 503 w 2123"/>
                    <a:gd name="T27" fmla="*/ 271 h 1579"/>
                    <a:gd name="T28" fmla="*/ 523 w 2123"/>
                    <a:gd name="T29" fmla="*/ 288 h 1579"/>
                    <a:gd name="T30" fmla="*/ 547 w 2123"/>
                    <a:gd name="T31" fmla="*/ 293 h 1579"/>
                    <a:gd name="T32" fmla="*/ 821 w 2123"/>
                    <a:gd name="T33" fmla="*/ 0 h 1579"/>
                    <a:gd name="T34" fmla="*/ 942 w 2123"/>
                    <a:gd name="T35" fmla="*/ 108 h 1579"/>
                    <a:gd name="T36" fmla="*/ 1081 w 2123"/>
                    <a:gd name="T37" fmla="*/ 269 h 1579"/>
                    <a:gd name="T38" fmla="*/ 1236 w 2123"/>
                    <a:gd name="T39" fmla="*/ 380 h 1579"/>
                    <a:gd name="T40" fmla="*/ 1261 w 2123"/>
                    <a:gd name="T41" fmla="*/ 466 h 1579"/>
                    <a:gd name="T42" fmla="*/ 1384 w 2123"/>
                    <a:gd name="T43" fmla="*/ 602 h 1579"/>
                    <a:gd name="T44" fmla="*/ 1333 w 2123"/>
                    <a:gd name="T45" fmla="*/ 702 h 1579"/>
                    <a:gd name="T46" fmla="*/ 1406 w 2123"/>
                    <a:gd name="T47" fmla="*/ 804 h 1579"/>
                    <a:gd name="T48" fmla="*/ 1870 w 2123"/>
                    <a:gd name="T49" fmla="*/ 750 h 1579"/>
                    <a:gd name="T50" fmla="*/ 1921 w 2123"/>
                    <a:gd name="T51" fmla="*/ 815 h 1579"/>
                    <a:gd name="T52" fmla="*/ 1903 w 2123"/>
                    <a:gd name="T53" fmla="*/ 894 h 1579"/>
                    <a:gd name="T54" fmla="*/ 1855 w 2123"/>
                    <a:gd name="T55" fmla="*/ 975 h 1579"/>
                    <a:gd name="T56" fmla="*/ 1857 w 2123"/>
                    <a:gd name="T57" fmla="*/ 1027 h 1579"/>
                    <a:gd name="T58" fmla="*/ 1907 w 2123"/>
                    <a:gd name="T59" fmla="*/ 1095 h 1579"/>
                    <a:gd name="T60" fmla="*/ 2123 w 2123"/>
                    <a:gd name="T61" fmla="*/ 1266 h 1579"/>
                    <a:gd name="T62" fmla="*/ 2073 w 2123"/>
                    <a:gd name="T63" fmla="*/ 1303 h 1579"/>
                    <a:gd name="T64" fmla="*/ 2044 w 2123"/>
                    <a:gd name="T65" fmla="*/ 1303 h 1579"/>
                    <a:gd name="T66" fmla="*/ 2000 w 2123"/>
                    <a:gd name="T67" fmla="*/ 1258 h 1579"/>
                    <a:gd name="T68" fmla="*/ 1962 w 2123"/>
                    <a:gd name="T69" fmla="*/ 1260 h 1579"/>
                    <a:gd name="T70" fmla="*/ 1941 w 2123"/>
                    <a:gd name="T71" fmla="*/ 1272 h 1579"/>
                    <a:gd name="T72" fmla="*/ 1905 w 2123"/>
                    <a:gd name="T73" fmla="*/ 1266 h 1579"/>
                    <a:gd name="T74" fmla="*/ 1881 w 2123"/>
                    <a:gd name="T75" fmla="*/ 1221 h 1579"/>
                    <a:gd name="T76" fmla="*/ 1847 w 2123"/>
                    <a:gd name="T77" fmla="*/ 1263 h 1579"/>
                    <a:gd name="T78" fmla="*/ 1808 w 2123"/>
                    <a:gd name="T79" fmla="*/ 1285 h 1579"/>
                    <a:gd name="T80" fmla="*/ 1761 w 2123"/>
                    <a:gd name="T81" fmla="*/ 1327 h 1579"/>
                    <a:gd name="T82" fmla="*/ 1624 w 2123"/>
                    <a:gd name="T83" fmla="*/ 1343 h 1579"/>
                    <a:gd name="T84" fmla="*/ 1468 w 2123"/>
                    <a:gd name="T85" fmla="*/ 1400 h 1579"/>
                    <a:gd name="T86" fmla="*/ 1376 w 2123"/>
                    <a:gd name="T87" fmla="*/ 1512 h 1579"/>
                    <a:gd name="T88" fmla="*/ 1325 w 2123"/>
                    <a:gd name="T89" fmla="*/ 1579 h 1579"/>
                    <a:gd name="T90" fmla="*/ 1265 w 2123"/>
                    <a:gd name="T91" fmla="*/ 1534 h 1579"/>
                    <a:gd name="T92" fmla="*/ 946 w 2123"/>
                    <a:gd name="T93" fmla="*/ 1265 h 1579"/>
                    <a:gd name="T94" fmla="*/ 899 w 2123"/>
                    <a:gd name="T95" fmla="*/ 1232 h 1579"/>
                    <a:gd name="T96" fmla="*/ 839 w 2123"/>
                    <a:gd name="T97" fmla="*/ 1243 h 15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2123" h="1579">
                      <a:moveTo>
                        <a:pt x="839" y="1243"/>
                      </a:moveTo>
                      <a:lnTo>
                        <a:pt x="843" y="1228"/>
                      </a:lnTo>
                      <a:lnTo>
                        <a:pt x="664" y="938"/>
                      </a:lnTo>
                      <a:lnTo>
                        <a:pt x="614" y="938"/>
                      </a:lnTo>
                      <a:lnTo>
                        <a:pt x="523" y="872"/>
                      </a:lnTo>
                      <a:lnTo>
                        <a:pt x="434" y="870"/>
                      </a:lnTo>
                      <a:lnTo>
                        <a:pt x="349" y="836"/>
                      </a:lnTo>
                      <a:lnTo>
                        <a:pt x="146" y="870"/>
                      </a:lnTo>
                      <a:lnTo>
                        <a:pt x="123" y="861"/>
                      </a:lnTo>
                      <a:lnTo>
                        <a:pt x="105" y="799"/>
                      </a:lnTo>
                      <a:lnTo>
                        <a:pt x="0" y="731"/>
                      </a:lnTo>
                      <a:lnTo>
                        <a:pt x="342" y="395"/>
                      </a:lnTo>
                      <a:lnTo>
                        <a:pt x="450" y="269"/>
                      </a:lnTo>
                      <a:lnTo>
                        <a:pt x="503" y="271"/>
                      </a:lnTo>
                      <a:lnTo>
                        <a:pt x="523" y="288"/>
                      </a:lnTo>
                      <a:lnTo>
                        <a:pt x="547" y="293"/>
                      </a:lnTo>
                      <a:lnTo>
                        <a:pt x="821" y="0"/>
                      </a:lnTo>
                      <a:lnTo>
                        <a:pt x="942" y="108"/>
                      </a:lnTo>
                      <a:lnTo>
                        <a:pt x="1081" y="269"/>
                      </a:lnTo>
                      <a:lnTo>
                        <a:pt x="1236" y="380"/>
                      </a:lnTo>
                      <a:lnTo>
                        <a:pt x="1261" y="466"/>
                      </a:lnTo>
                      <a:lnTo>
                        <a:pt x="1384" y="602"/>
                      </a:lnTo>
                      <a:lnTo>
                        <a:pt x="1333" y="702"/>
                      </a:lnTo>
                      <a:lnTo>
                        <a:pt x="1406" y="804"/>
                      </a:lnTo>
                      <a:lnTo>
                        <a:pt x="1870" y="750"/>
                      </a:lnTo>
                      <a:lnTo>
                        <a:pt x="1921" y="815"/>
                      </a:lnTo>
                      <a:lnTo>
                        <a:pt x="1903" y="894"/>
                      </a:lnTo>
                      <a:lnTo>
                        <a:pt x="1855" y="975"/>
                      </a:lnTo>
                      <a:lnTo>
                        <a:pt x="1857" y="1027"/>
                      </a:lnTo>
                      <a:lnTo>
                        <a:pt x="1907" y="1095"/>
                      </a:lnTo>
                      <a:lnTo>
                        <a:pt x="2123" y="1266"/>
                      </a:lnTo>
                      <a:lnTo>
                        <a:pt x="2073" y="1303"/>
                      </a:lnTo>
                      <a:lnTo>
                        <a:pt x="2044" y="1303"/>
                      </a:lnTo>
                      <a:lnTo>
                        <a:pt x="2000" y="1258"/>
                      </a:lnTo>
                      <a:lnTo>
                        <a:pt x="1962" y="1260"/>
                      </a:lnTo>
                      <a:lnTo>
                        <a:pt x="1941" y="1272"/>
                      </a:lnTo>
                      <a:lnTo>
                        <a:pt x="1905" y="1266"/>
                      </a:lnTo>
                      <a:lnTo>
                        <a:pt x="1881" y="1221"/>
                      </a:lnTo>
                      <a:lnTo>
                        <a:pt x="1847" y="1263"/>
                      </a:lnTo>
                      <a:lnTo>
                        <a:pt x="1808" y="1285"/>
                      </a:lnTo>
                      <a:lnTo>
                        <a:pt x="1761" y="1327"/>
                      </a:lnTo>
                      <a:lnTo>
                        <a:pt x="1624" y="1343"/>
                      </a:lnTo>
                      <a:lnTo>
                        <a:pt x="1468" y="1400"/>
                      </a:lnTo>
                      <a:lnTo>
                        <a:pt x="1376" y="1512"/>
                      </a:lnTo>
                      <a:lnTo>
                        <a:pt x="1325" y="1579"/>
                      </a:lnTo>
                      <a:lnTo>
                        <a:pt x="1265" y="1534"/>
                      </a:lnTo>
                      <a:lnTo>
                        <a:pt x="946" y="1265"/>
                      </a:lnTo>
                      <a:lnTo>
                        <a:pt x="899" y="1232"/>
                      </a:lnTo>
                      <a:lnTo>
                        <a:pt x="839" y="1243"/>
                      </a:lnTo>
                      <a:close/>
                    </a:path>
                  </a:pathLst>
                </a:custGeom>
                <a:solidFill>
                  <a:srgbClr val="964B00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188440" name="Freeform 24"/>
                <p:cNvSpPr>
                  <a:spLocks noChangeAspect="1"/>
                </p:cNvSpPr>
                <p:nvPr/>
              </p:nvSpPr>
              <p:spPr bwMode="auto">
                <a:xfrm>
                  <a:off x="4937" y="1931"/>
                  <a:ext cx="204" cy="187"/>
                </a:xfrm>
                <a:custGeom>
                  <a:avLst/>
                  <a:gdLst>
                    <a:gd name="T0" fmla="*/ 1078 w 1126"/>
                    <a:gd name="T1" fmla="*/ 0 h 1040"/>
                    <a:gd name="T2" fmla="*/ 1126 w 1126"/>
                    <a:gd name="T3" fmla="*/ 47 h 1040"/>
                    <a:gd name="T4" fmla="*/ 1126 w 1126"/>
                    <a:gd name="T5" fmla="*/ 59 h 1040"/>
                    <a:gd name="T6" fmla="*/ 1076 w 1126"/>
                    <a:gd name="T7" fmla="*/ 138 h 1040"/>
                    <a:gd name="T8" fmla="*/ 1113 w 1126"/>
                    <a:gd name="T9" fmla="*/ 259 h 1040"/>
                    <a:gd name="T10" fmla="*/ 952 w 1126"/>
                    <a:gd name="T11" fmla="*/ 636 h 1040"/>
                    <a:gd name="T12" fmla="*/ 743 w 1126"/>
                    <a:gd name="T13" fmla="*/ 985 h 1040"/>
                    <a:gd name="T14" fmla="*/ 715 w 1126"/>
                    <a:gd name="T15" fmla="*/ 1040 h 1040"/>
                    <a:gd name="T16" fmla="*/ 354 w 1126"/>
                    <a:gd name="T17" fmla="*/ 810 h 1040"/>
                    <a:gd name="T18" fmla="*/ 145 w 1126"/>
                    <a:gd name="T19" fmla="*/ 638 h 1040"/>
                    <a:gd name="T20" fmla="*/ 96 w 1126"/>
                    <a:gd name="T21" fmla="*/ 576 h 1040"/>
                    <a:gd name="T22" fmla="*/ 93 w 1126"/>
                    <a:gd name="T23" fmla="*/ 522 h 1040"/>
                    <a:gd name="T24" fmla="*/ 140 w 1126"/>
                    <a:gd name="T25" fmla="*/ 441 h 1040"/>
                    <a:gd name="T26" fmla="*/ 160 w 1126"/>
                    <a:gd name="T27" fmla="*/ 361 h 1040"/>
                    <a:gd name="T28" fmla="*/ 103 w 1126"/>
                    <a:gd name="T29" fmla="*/ 292 h 1040"/>
                    <a:gd name="T30" fmla="*/ 89 w 1126"/>
                    <a:gd name="T31" fmla="*/ 237 h 1040"/>
                    <a:gd name="T32" fmla="*/ 0 w 1126"/>
                    <a:gd name="T33" fmla="*/ 113 h 1040"/>
                    <a:gd name="T34" fmla="*/ 344 w 1126"/>
                    <a:gd name="T35" fmla="*/ 113 h 1040"/>
                    <a:gd name="T36" fmla="*/ 349 w 1126"/>
                    <a:gd name="T37" fmla="*/ 49 h 1040"/>
                    <a:gd name="T38" fmla="*/ 454 w 1126"/>
                    <a:gd name="T39" fmla="*/ 14 h 1040"/>
                    <a:gd name="T40" fmla="*/ 466 w 1126"/>
                    <a:gd name="T41" fmla="*/ 97 h 1040"/>
                    <a:gd name="T42" fmla="*/ 1078 w 1126"/>
                    <a:gd name="T43" fmla="*/ 0 h 10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126" h="1040">
                      <a:moveTo>
                        <a:pt x="1078" y="0"/>
                      </a:moveTo>
                      <a:lnTo>
                        <a:pt x="1126" y="47"/>
                      </a:lnTo>
                      <a:lnTo>
                        <a:pt x="1126" y="59"/>
                      </a:lnTo>
                      <a:lnTo>
                        <a:pt x="1076" y="138"/>
                      </a:lnTo>
                      <a:lnTo>
                        <a:pt x="1113" y="259"/>
                      </a:lnTo>
                      <a:lnTo>
                        <a:pt x="952" y="636"/>
                      </a:lnTo>
                      <a:lnTo>
                        <a:pt x="743" y="985"/>
                      </a:lnTo>
                      <a:lnTo>
                        <a:pt x="715" y="1040"/>
                      </a:lnTo>
                      <a:lnTo>
                        <a:pt x="354" y="810"/>
                      </a:lnTo>
                      <a:lnTo>
                        <a:pt x="145" y="638"/>
                      </a:lnTo>
                      <a:lnTo>
                        <a:pt x="96" y="576"/>
                      </a:lnTo>
                      <a:lnTo>
                        <a:pt x="93" y="522"/>
                      </a:lnTo>
                      <a:lnTo>
                        <a:pt x="140" y="441"/>
                      </a:lnTo>
                      <a:lnTo>
                        <a:pt x="160" y="361"/>
                      </a:lnTo>
                      <a:lnTo>
                        <a:pt x="103" y="292"/>
                      </a:lnTo>
                      <a:lnTo>
                        <a:pt x="89" y="237"/>
                      </a:lnTo>
                      <a:lnTo>
                        <a:pt x="0" y="113"/>
                      </a:lnTo>
                      <a:lnTo>
                        <a:pt x="344" y="113"/>
                      </a:lnTo>
                      <a:lnTo>
                        <a:pt x="349" y="49"/>
                      </a:lnTo>
                      <a:lnTo>
                        <a:pt x="454" y="14"/>
                      </a:lnTo>
                      <a:lnTo>
                        <a:pt x="466" y="97"/>
                      </a:lnTo>
                      <a:lnTo>
                        <a:pt x="1078" y="0"/>
                      </a:lnTo>
                      <a:close/>
                    </a:path>
                  </a:pathLst>
                </a:custGeom>
                <a:solidFill>
                  <a:srgbClr val="964B00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188441" name="Freeform 25"/>
                <p:cNvSpPr>
                  <a:spLocks noChangeAspect="1"/>
                </p:cNvSpPr>
                <p:nvPr/>
              </p:nvSpPr>
              <p:spPr bwMode="auto">
                <a:xfrm>
                  <a:off x="4927" y="1886"/>
                  <a:ext cx="205" cy="65"/>
                </a:xfrm>
                <a:custGeom>
                  <a:avLst/>
                  <a:gdLst>
                    <a:gd name="T0" fmla="*/ 15 w 1135"/>
                    <a:gd name="T1" fmla="*/ 0 h 358"/>
                    <a:gd name="T2" fmla="*/ 344 w 1135"/>
                    <a:gd name="T3" fmla="*/ 93 h 358"/>
                    <a:gd name="T4" fmla="*/ 382 w 1135"/>
                    <a:gd name="T5" fmla="*/ 41 h 358"/>
                    <a:gd name="T6" fmla="*/ 465 w 1135"/>
                    <a:gd name="T7" fmla="*/ 69 h 358"/>
                    <a:gd name="T8" fmla="*/ 489 w 1135"/>
                    <a:gd name="T9" fmla="*/ 145 h 358"/>
                    <a:gd name="T10" fmla="*/ 634 w 1135"/>
                    <a:gd name="T11" fmla="*/ 202 h 358"/>
                    <a:gd name="T12" fmla="*/ 764 w 1135"/>
                    <a:gd name="T13" fmla="*/ 218 h 358"/>
                    <a:gd name="T14" fmla="*/ 1092 w 1135"/>
                    <a:gd name="T15" fmla="*/ 202 h 358"/>
                    <a:gd name="T16" fmla="*/ 1135 w 1135"/>
                    <a:gd name="T17" fmla="*/ 247 h 358"/>
                    <a:gd name="T18" fmla="*/ 525 w 1135"/>
                    <a:gd name="T19" fmla="*/ 342 h 358"/>
                    <a:gd name="T20" fmla="*/ 511 w 1135"/>
                    <a:gd name="T21" fmla="*/ 261 h 358"/>
                    <a:gd name="T22" fmla="*/ 406 w 1135"/>
                    <a:gd name="T23" fmla="*/ 294 h 358"/>
                    <a:gd name="T24" fmla="*/ 401 w 1135"/>
                    <a:gd name="T25" fmla="*/ 356 h 358"/>
                    <a:gd name="T26" fmla="*/ 50 w 1135"/>
                    <a:gd name="T27" fmla="*/ 358 h 358"/>
                    <a:gd name="T28" fmla="*/ 2 w 1135"/>
                    <a:gd name="T29" fmla="*/ 287 h 358"/>
                    <a:gd name="T30" fmla="*/ 0 w 1135"/>
                    <a:gd name="T31" fmla="*/ 204 h 358"/>
                    <a:gd name="T32" fmla="*/ 15 w 1135"/>
                    <a:gd name="T33" fmla="*/ 0 h 3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135" h="358">
                      <a:moveTo>
                        <a:pt x="15" y="0"/>
                      </a:moveTo>
                      <a:lnTo>
                        <a:pt x="344" y="93"/>
                      </a:lnTo>
                      <a:lnTo>
                        <a:pt x="382" y="41"/>
                      </a:lnTo>
                      <a:lnTo>
                        <a:pt x="465" y="69"/>
                      </a:lnTo>
                      <a:lnTo>
                        <a:pt x="489" y="145"/>
                      </a:lnTo>
                      <a:lnTo>
                        <a:pt x="634" y="202"/>
                      </a:lnTo>
                      <a:lnTo>
                        <a:pt x="764" y="218"/>
                      </a:lnTo>
                      <a:lnTo>
                        <a:pt x="1092" y="202"/>
                      </a:lnTo>
                      <a:lnTo>
                        <a:pt x="1135" y="247"/>
                      </a:lnTo>
                      <a:lnTo>
                        <a:pt x="525" y="342"/>
                      </a:lnTo>
                      <a:lnTo>
                        <a:pt x="511" y="261"/>
                      </a:lnTo>
                      <a:lnTo>
                        <a:pt x="406" y="294"/>
                      </a:lnTo>
                      <a:lnTo>
                        <a:pt x="401" y="356"/>
                      </a:lnTo>
                      <a:lnTo>
                        <a:pt x="50" y="358"/>
                      </a:lnTo>
                      <a:lnTo>
                        <a:pt x="2" y="287"/>
                      </a:lnTo>
                      <a:lnTo>
                        <a:pt x="0" y="204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964B00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188442" name="Freeform 26"/>
                <p:cNvSpPr>
                  <a:spLocks noChangeAspect="1"/>
                </p:cNvSpPr>
                <p:nvPr/>
              </p:nvSpPr>
              <p:spPr bwMode="auto">
                <a:xfrm>
                  <a:off x="4903" y="1755"/>
                  <a:ext cx="375" cy="289"/>
                </a:xfrm>
                <a:custGeom>
                  <a:avLst/>
                  <a:gdLst>
                    <a:gd name="T0" fmla="*/ 744 w 2080"/>
                    <a:gd name="T1" fmla="*/ 0 h 1602"/>
                    <a:gd name="T2" fmla="*/ 749 w 2080"/>
                    <a:gd name="T3" fmla="*/ 39 h 1602"/>
                    <a:gd name="T4" fmla="*/ 789 w 2080"/>
                    <a:gd name="T5" fmla="*/ 79 h 1602"/>
                    <a:gd name="T6" fmla="*/ 829 w 2080"/>
                    <a:gd name="T7" fmla="*/ 204 h 1602"/>
                    <a:gd name="T8" fmla="*/ 977 w 2080"/>
                    <a:gd name="T9" fmla="*/ 337 h 1602"/>
                    <a:gd name="T10" fmla="*/ 1135 w 2080"/>
                    <a:gd name="T11" fmla="*/ 510 h 1602"/>
                    <a:gd name="T12" fmla="*/ 1277 w 2080"/>
                    <a:gd name="T13" fmla="*/ 624 h 1602"/>
                    <a:gd name="T14" fmla="*/ 1397 w 2080"/>
                    <a:gd name="T15" fmla="*/ 689 h 1602"/>
                    <a:gd name="T16" fmla="*/ 1470 w 2080"/>
                    <a:gd name="T17" fmla="*/ 695 h 1602"/>
                    <a:gd name="T18" fmla="*/ 1419 w 2080"/>
                    <a:gd name="T19" fmla="*/ 941 h 1602"/>
                    <a:gd name="T20" fmla="*/ 1590 w 2080"/>
                    <a:gd name="T21" fmla="*/ 1168 h 1602"/>
                    <a:gd name="T22" fmla="*/ 1941 w 2080"/>
                    <a:gd name="T23" fmla="*/ 1125 h 1602"/>
                    <a:gd name="T24" fmla="*/ 2004 w 2080"/>
                    <a:gd name="T25" fmla="*/ 1134 h 1602"/>
                    <a:gd name="T26" fmla="*/ 2057 w 2080"/>
                    <a:gd name="T27" fmla="*/ 1156 h 1602"/>
                    <a:gd name="T28" fmla="*/ 2080 w 2080"/>
                    <a:gd name="T29" fmla="*/ 1208 h 1602"/>
                    <a:gd name="T30" fmla="*/ 2075 w 2080"/>
                    <a:gd name="T31" fmla="*/ 1384 h 1602"/>
                    <a:gd name="T32" fmla="*/ 1144 w 2080"/>
                    <a:gd name="T33" fmla="*/ 1602 h 1602"/>
                    <a:gd name="T34" fmla="*/ 1305 w 2080"/>
                    <a:gd name="T35" fmla="*/ 1239 h 1602"/>
                    <a:gd name="T36" fmla="*/ 1263 w 2080"/>
                    <a:gd name="T37" fmla="*/ 1109 h 1602"/>
                    <a:gd name="T38" fmla="*/ 1317 w 2080"/>
                    <a:gd name="T39" fmla="*/ 1038 h 1602"/>
                    <a:gd name="T40" fmla="*/ 1314 w 2080"/>
                    <a:gd name="T41" fmla="*/ 1020 h 1602"/>
                    <a:gd name="T42" fmla="*/ 1223 w 2080"/>
                    <a:gd name="T43" fmla="*/ 935 h 1602"/>
                    <a:gd name="T44" fmla="*/ 1195 w 2080"/>
                    <a:gd name="T45" fmla="*/ 932 h 1602"/>
                    <a:gd name="T46" fmla="*/ 894 w 2080"/>
                    <a:gd name="T47" fmla="*/ 949 h 1602"/>
                    <a:gd name="T48" fmla="*/ 775 w 2080"/>
                    <a:gd name="T49" fmla="*/ 930 h 1602"/>
                    <a:gd name="T50" fmla="*/ 621 w 2080"/>
                    <a:gd name="T51" fmla="*/ 878 h 1602"/>
                    <a:gd name="T52" fmla="*/ 605 w 2080"/>
                    <a:gd name="T53" fmla="*/ 828 h 1602"/>
                    <a:gd name="T54" fmla="*/ 591 w 2080"/>
                    <a:gd name="T55" fmla="*/ 796 h 1602"/>
                    <a:gd name="T56" fmla="*/ 517 w 2080"/>
                    <a:gd name="T57" fmla="*/ 771 h 1602"/>
                    <a:gd name="T58" fmla="*/ 474 w 2080"/>
                    <a:gd name="T59" fmla="*/ 822 h 1602"/>
                    <a:gd name="T60" fmla="*/ 92 w 2080"/>
                    <a:gd name="T61" fmla="*/ 714 h 1602"/>
                    <a:gd name="T62" fmla="*/ 18 w 2080"/>
                    <a:gd name="T63" fmla="*/ 521 h 1602"/>
                    <a:gd name="T64" fmla="*/ 0 w 2080"/>
                    <a:gd name="T65" fmla="*/ 453 h 1602"/>
                    <a:gd name="T66" fmla="*/ 89 w 2080"/>
                    <a:gd name="T67" fmla="*/ 331 h 1602"/>
                    <a:gd name="T68" fmla="*/ 211 w 2080"/>
                    <a:gd name="T69" fmla="*/ 320 h 1602"/>
                    <a:gd name="T70" fmla="*/ 256 w 2080"/>
                    <a:gd name="T71" fmla="*/ 351 h 1602"/>
                    <a:gd name="T72" fmla="*/ 427 w 2080"/>
                    <a:gd name="T73" fmla="*/ 382 h 1602"/>
                    <a:gd name="T74" fmla="*/ 557 w 2080"/>
                    <a:gd name="T75" fmla="*/ 246 h 1602"/>
                    <a:gd name="T76" fmla="*/ 653 w 2080"/>
                    <a:gd name="T77" fmla="*/ 269 h 1602"/>
                    <a:gd name="T78" fmla="*/ 710 w 2080"/>
                    <a:gd name="T79" fmla="*/ 144 h 1602"/>
                    <a:gd name="T80" fmla="*/ 689 w 2080"/>
                    <a:gd name="T81" fmla="*/ 50 h 1602"/>
                    <a:gd name="T82" fmla="*/ 744 w 2080"/>
                    <a:gd name="T83" fmla="*/ 0 h 16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2080" h="1602">
                      <a:moveTo>
                        <a:pt x="744" y="0"/>
                      </a:moveTo>
                      <a:lnTo>
                        <a:pt x="749" y="39"/>
                      </a:lnTo>
                      <a:lnTo>
                        <a:pt x="789" y="79"/>
                      </a:lnTo>
                      <a:lnTo>
                        <a:pt x="829" y="204"/>
                      </a:lnTo>
                      <a:lnTo>
                        <a:pt x="977" y="337"/>
                      </a:lnTo>
                      <a:lnTo>
                        <a:pt x="1135" y="510"/>
                      </a:lnTo>
                      <a:lnTo>
                        <a:pt x="1277" y="624"/>
                      </a:lnTo>
                      <a:lnTo>
                        <a:pt x="1397" y="689"/>
                      </a:lnTo>
                      <a:lnTo>
                        <a:pt x="1470" y="695"/>
                      </a:lnTo>
                      <a:lnTo>
                        <a:pt x="1419" y="941"/>
                      </a:lnTo>
                      <a:lnTo>
                        <a:pt x="1590" y="1168"/>
                      </a:lnTo>
                      <a:lnTo>
                        <a:pt x="1941" y="1125"/>
                      </a:lnTo>
                      <a:lnTo>
                        <a:pt x="2004" y="1134"/>
                      </a:lnTo>
                      <a:lnTo>
                        <a:pt x="2057" y="1156"/>
                      </a:lnTo>
                      <a:lnTo>
                        <a:pt x="2080" y="1208"/>
                      </a:lnTo>
                      <a:lnTo>
                        <a:pt x="2075" y="1384"/>
                      </a:lnTo>
                      <a:lnTo>
                        <a:pt x="1144" y="1602"/>
                      </a:lnTo>
                      <a:lnTo>
                        <a:pt x="1305" y="1239"/>
                      </a:lnTo>
                      <a:lnTo>
                        <a:pt x="1263" y="1109"/>
                      </a:lnTo>
                      <a:lnTo>
                        <a:pt x="1317" y="1038"/>
                      </a:lnTo>
                      <a:lnTo>
                        <a:pt x="1314" y="1020"/>
                      </a:lnTo>
                      <a:lnTo>
                        <a:pt x="1223" y="935"/>
                      </a:lnTo>
                      <a:lnTo>
                        <a:pt x="1195" y="932"/>
                      </a:lnTo>
                      <a:lnTo>
                        <a:pt x="894" y="949"/>
                      </a:lnTo>
                      <a:lnTo>
                        <a:pt x="775" y="930"/>
                      </a:lnTo>
                      <a:lnTo>
                        <a:pt x="621" y="878"/>
                      </a:lnTo>
                      <a:lnTo>
                        <a:pt x="605" y="828"/>
                      </a:lnTo>
                      <a:lnTo>
                        <a:pt x="591" y="796"/>
                      </a:lnTo>
                      <a:lnTo>
                        <a:pt x="517" y="771"/>
                      </a:lnTo>
                      <a:lnTo>
                        <a:pt x="474" y="822"/>
                      </a:lnTo>
                      <a:lnTo>
                        <a:pt x="92" y="714"/>
                      </a:lnTo>
                      <a:lnTo>
                        <a:pt x="18" y="521"/>
                      </a:lnTo>
                      <a:lnTo>
                        <a:pt x="0" y="453"/>
                      </a:lnTo>
                      <a:lnTo>
                        <a:pt x="89" y="331"/>
                      </a:lnTo>
                      <a:lnTo>
                        <a:pt x="211" y="320"/>
                      </a:lnTo>
                      <a:lnTo>
                        <a:pt x="256" y="351"/>
                      </a:lnTo>
                      <a:lnTo>
                        <a:pt x="427" y="382"/>
                      </a:lnTo>
                      <a:lnTo>
                        <a:pt x="557" y="246"/>
                      </a:lnTo>
                      <a:lnTo>
                        <a:pt x="653" y="269"/>
                      </a:lnTo>
                      <a:lnTo>
                        <a:pt x="710" y="144"/>
                      </a:lnTo>
                      <a:lnTo>
                        <a:pt x="689" y="50"/>
                      </a:lnTo>
                      <a:lnTo>
                        <a:pt x="744" y="0"/>
                      </a:lnTo>
                      <a:close/>
                    </a:path>
                  </a:pathLst>
                </a:custGeom>
                <a:solidFill>
                  <a:srgbClr val="964B00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188443" name="Freeform 27"/>
                <p:cNvSpPr>
                  <a:spLocks noChangeAspect="1"/>
                </p:cNvSpPr>
                <p:nvPr/>
              </p:nvSpPr>
              <p:spPr bwMode="auto">
                <a:xfrm>
                  <a:off x="4753" y="2179"/>
                  <a:ext cx="251" cy="158"/>
                </a:xfrm>
                <a:custGeom>
                  <a:avLst/>
                  <a:gdLst>
                    <a:gd name="T0" fmla="*/ 265 w 1393"/>
                    <a:gd name="T1" fmla="*/ 635 h 875"/>
                    <a:gd name="T2" fmla="*/ 208 w 1393"/>
                    <a:gd name="T3" fmla="*/ 558 h 875"/>
                    <a:gd name="T4" fmla="*/ 125 w 1393"/>
                    <a:gd name="T5" fmla="*/ 514 h 875"/>
                    <a:gd name="T6" fmla="*/ 58 w 1393"/>
                    <a:gd name="T7" fmla="*/ 415 h 875"/>
                    <a:gd name="T8" fmla="*/ 100 w 1393"/>
                    <a:gd name="T9" fmla="*/ 274 h 875"/>
                    <a:gd name="T10" fmla="*/ 0 w 1393"/>
                    <a:gd name="T11" fmla="*/ 141 h 875"/>
                    <a:gd name="T12" fmla="*/ 27 w 1393"/>
                    <a:gd name="T13" fmla="*/ 109 h 875"/>
                    <a:gd name="T14" fmla="*/ 43 w 1393"/>
                    <a:gd name="T15" fmla="*/ 83 h 875"/>
                    <a:gd name="T16" fmla="*/ 8 w 1393"/>
                    <a:gd name="T17" fmla="*/ 40 h 875"/>
                    <a:gd name="T18" fmla="*/ 27 w 1393"/>
                    <a:gd name="T19" fmla="*/ 0 h 875"/>
                    <a:gd name="T20" fmla="*/ 116 w 1393"/>
                    <a:gd name="T21" fmla="*/ 97 h 875"/>
                    <a:gd name="T22" fmla="*/ 337 w 1393"/>
                    <a:gd name="T23" fmla="*/ 168 h 875"/>
                    <a:gd name="T24" fmla="*/ 485 w 1393"/>
                    <a:gd name="T25" fmla="*/ 88 h 875"/>
                    <a:gd name="T26" fmla="*/ 553 w 1393"/>
                    <a:gd name="T27" fmla="*/ 69 h 875"/>
                    <a:gd name="T28" fmla="*/ 846 w 1393"/>
                    <a:gd name="T29" fmla="*/ 288 h 875"/>
                    <a:gd name="T30" fmla="*/ 892 w 1393"/>
                    <a:gd name="T31" fmla="*/ 306 h 875"/>
                    <a:gd name="T32" fmla="*/ 962 w 1393"/>
                    <a:gd name="T33" fmla="*/ 368 h 875"/>
                    <a:gd name="T34" fmla="*/ 1013 w 1393"/>
                    <a:gd name="T35" fmla="*/ 435 h 875"/>
                    <a:gd name="T36" fmla="*/ 1393 w 1393"/>
                    <a:gd name="T37" fmla="*/ 438 h 875"/>
                    <a:gd name="T38" fmla="*/ 1372 w 1393"/>
                    <a:gd name="T39" fmla="*/ 479 h 875"/>
                    <a:gd name="T40" fmla="*/ 1320 w 1393"/>
                    <a:gd name="T41" fmla="*/ 517 h 875"/>
                    <a:gd name="T42" fmla="*/ 1289 w 1393"/>
                    <a:gd name="T43" fmla="*/ 555 h 875"/>
                    <a:gd name="T44" fmla="*/ 1248 w 1393"/>
                    <a:gd name="T45" fmla="*/ 683 h 875"/>
                    <a:gd name="T46" fmla="*/ 1209 w 1393"/>
                    <a:gd name="T47" fmla="*/ 707 h 875"/>
                    <a:gd name="T48" fmla="*/ 1174 w 1393"/>
                    <a:gd name="T49" fmla="*/ 766 h 875"/>
                    <a:gd name="T50" fmla="*/ 1133 w 1393"/>
                    <a:gd name="T51" fmla="*/ 813 h 875"/>
                    <a:gd name="T52" fmla="*/ 1119 w 1393"/>
                    <a:gd name="T53" fmla="*/ 875 h 875"/>
                    <a:gd name="T54" fmla="*/ 618 w 1393"/>
                    <a:gd name="T55" fmla="*/ 869 h 875"/>
                    <a:gd name="T56" fmla="*/ 198 w 1393"/>
                    <a:gd name="T57" fmla="*/ 869 h 875"/>
                    <a:gd name="T58" fmla="*/ 179 w 1393"/>
                    <a:gd name="T59" fmla="*/ 870 h 875"/>
                    <a:gd name="T60" fmla="*/ 265 w 1393"/>
                    <a:gd name="T61" fmla="*/ 659 h 875"/>
                    <a:gd name="T62" fmla="*/ 265 w 1393"/>
                    <a:gd name="T63" fmla="*/ 635 h 8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1393" h="875">
                      <a:moveTo>
                        <a:pt x="265" y="635"/>
                      </a:moveTo>
                      <a:lnTo>
                        <a:pt x="208" y="558"/>
                      </a:lnTo>
                      <a:lnTo>
                        <a:pt x="125" y="514"/>
                      </a:lnTo>
                      <a:lnTo>
                        <a:pt x="58" y="415"/>
                      </a:lnTo>
                      <a:lnTo>
                        <a:pt x="100" y="274"/>
                      </a:lnTo>
                      <a:lnTo>
                        <a:pt x="0" y="141"/>
                      </a:lnTo>
                      <a:lnTo>
                        <a:pt x="27" y="109"/>
                      </a:lnTo>
                      <a:lnTo>
                        <a:pt x="43" y="83"/>
                      </a:lnTo>
                      <a:lnTo>
                        <a:pt x="8" y="40"/>
                      </a:lnTo>
                      <a:lnTo>
                        <a:pt x="27" y="0"/>
                      </a:lnTo>
                      <a:lnTo>
                        <a:pt x="116" y="97"/>
                      </a:lnTo>
                      <a:lnTo>
                        <a:pt x="337" y="168"/>
                      </a:lnTo>
                      <a:lnTo>
                        <a:pt x="485" y="88"/>
                      </a:lnTo>
                      <a:lnTo>
                        <a:pt x="553" y="69"/>
                      </a:lnTo>
                      <a:lnTo>
                        <a:pt x="846" y="288"/>
                      </a:lnTo>
                      <a:lnTo>
                        <a:pt x="892" y="306"/>
                      </a:lnTo>
                      <a:lnTo>
                        <a:pt x="962" y="368"/>
                      </a:lnTo>
                      <a:lnTo>
                        <a:pt x="1013" y="435"/>
                      </a:lnTo>
                      <a:lnTo>
                        <a:pt x="1393" y="438"/>
                      </a:lnTo>
                      <a:lnTo>
                        <a:pt x="1372" y="479"/>
                      </a:lnTo>
                      <a:lnTo>
                        <a:pt x="1320" y="517"/>
                      </a:lnTo>
                      <a:lnTo>
                        <a:pt x="1289" y="555"/>
                      </a:lnTo>
                      <a:lnTo>
                        <a:pt x="1248" y="683"/>
                      </a:lnTo>
                      <a:lnTo>
                        <a:pt x="1209" y="707"/>
                      </a:lnTo>
                      <a:lnTo>
                        <a:pt x="1174" y="766"/>
                      </a:lnTo>
                      <a:lnTo>
                        <a:pt x="1133" y="813"/>
                      </a:lnTo>
                      <a:lnTo>
                        <a:pt x="1119" y="875"/>
                      </a:lnTo>
                      <a:lnTo>
                        <a:pt x="618" y="869"/>
                      </a:lnTo>
                      <a:lnTo>
                        <a:pt x="198" y="869"/>
                      </a:lnTo>
                      <a:lnTo>
                        <a:pt x="179" y="870"/>
                      </a:lnTo>
                      <a:lnTo>
                        <a:pt x="265" y="659"/>
                      </a:lnTo>
                      <a:lnTo>
                        <a:pt x="265" y="635"/>
                      </a:lnTo>
                      <a:close/>
                    </a:path>
                  </a:pathLst>
                </a:custGeom>
                <a:solidFill>
                  <a:srgbClr val="964B00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188444" name="Freeform 28"/>
                <p:cNvSpPr>
                  <a:spLocks noChangeAspect="1"/>
                </p:cNvSpPr>
                <p:nvPr/>
              </p:nvSpPr>
              <p:spPr bwMode="auto">
                <a:xfrm>
                  <a:off x="4435" y="1799"/>
                  <a:ext cx="336" cy="540"/>
                </a:xfrm>
                <a:custGeom>
                  <a:avLst/>
                  <a:gdLst>
                    <a:gd name="T0" fmla="*/ 0 w 1862"/>
                    <a:gd name="T1" fmla="*/ 2694 h 2994"/>
                    <a:gd name="T2" fmla="*/ 856 w 1862"/>
                    <a:gd name="T3" fmla="*/ 2994 h 2994"/>
                    <a:gd name="T4" fmla="*/ 1251 w 1862"/>
                    <a:gd name="T5" fmla="*/ 2743 h 2994"/>
                    <a:gd name="T6" fmla="*/ 1434 w 1862"/>
                    <a:gd name="T7" fmla="*/ 2675 h 2994"/>
                    <a:gd name="T8" fmla="*/ 1465 w 1862"/>
                    <a:gd name="T9" fmla="*/ 2490 h 2994"/>
                    <a:gd name="T10" fmla="*/ 1559 w 1862"/>
                    <a:gd name="T11" fmla="*/ 2426 h 2994"/>
                    <a:gd name="T12" fmla="*/ 1792 w 1862"/>
                    <a:gd name="T13" fmla="*/ 2214 h 2994"/>
                    <a:gd name="T14" fmla="*/ 1745 w 1862"/>
                    <a:gd name="T15" fmla="*/ 2145 h 2994"/>
                    <a:gd name="T16" fmla="*/ 1861 w 1862"/>
                    <a:gd name="T17" fmla="*/ 1723 h 2994"/>
                    <a:gd name="T18" fmla="*/ 1687 w 1862"/>
                    <a:gd name="T19" fmla="*/ 1214 h 2994"/>
                    <a:gd name="T20" fmla="*/ 1542 w 1862"/>
                    <a:gd name="T21" fmla="*/ 1143 h 2994"/>
                    <a:gd name="T22" fmla="*/ 1368 w 1862"/>
                    <a:gd name="T23" fmla="*/ 1109 h 2994"/>
                    <a:gd name="T24" fmla="*/ 1147 w 1862"/>
                    <a:gd name="T25" fmla="*/ 1131 h 2994"/>
                    <a:gd name="T26" fmla="*/ 1024 w 1862"/>
                    <a:gd name="T27" fmla="*/ 1004 h 2994"/>
                    <a:gd name="T28" fmla="*/ 1451 w 1862"/>
                    <a:gd name="T29" fmla="*/ 571 h 2994"/>
                    <a:gd name="T30" fmla="*/ 1521 w 1862"/>
                    <a:gd name="T31" fmla="*/ 542 h 2994"/>
                    <a:gd name="T32" fmla="*/ 1568 w 1862"/>
                    <a:gd name="T33" fmla="*/ 566 h 2994"/>
                    <a:gd name="T34" fmla="*/ 1814 w 1862"/>
                    <a:gd name="T35" fmla="*/ 247 h 2994"/>
                    <a:gd name="T36" fmla="*/ 1477 w 1862"/>
                    <a:gd name="T37" fmla="*/ 30 h 2994"/>
                    <a:gd name="T38" fmla="*/ 1376 w 1862"/>
                    <a:gd name="T39" fmla="*/ 0 h 2994"/>
                    <a:gd name="T40" fmla="*/ 1295 w 1862"/>
                    <a:gd name="T41" fmla="*/ 73 h 2994"/>
                    <a:gd name="T42" fmla="*/ 1338 w 1862"/>
                    <a:gd name="T43" fmla="*/ 243 h 2994"/>
                    <a:gd name="T44" fmla="*/ 1070 w 1862"/>
                    <a:gd name="T45" fmla="*/ 476 h 2994"/>
                    <a:gd name="T46" fmla="*/ 991 w 1862"/>
                    <a:gd name="T47" fmla="*/ 476 h 2994"/>
                    <a:gd name="T48" fmla="*/ 813 w 1862"/>
                    <a:gd name="T49" fmla="*/ 561 h 2994"/>
                    <a:gd name="T50" fmla="*/ 844 w 1862"/>
                    <a:gd name="T51" fmla="*/ 740 h 2994"/>
                    <a:gd name="T52" fmla="*/ 690 w 1862"/>
                    <a:gd name="T53" fmla="*/ 827 h 2994"/>
                    <a:gd name="T54" fmla="*/ 650 w 1862"/>
                    <a:gd name="T55" fmla="*/ 957 h 2994"/>
                    <a:gd name="T56" fmla="*/ 463 w 1862"/>
                    <a:gd name="T57" fmla="*/ 1106 h 2994"/>
                    <a:gd name="T58" fmla="*/ 365 w 1862"/>
                    <a:gd name="T59" fmla="*/ 1168 h 2994"/>
                    <a:gd name="T60" fmla="*/ 497 w 1862"/>
                    <a:gd name="T61" fmla="*/ 1333 h 2994"/>
                    <a:gd name="T62" fmla="*/ 611 w 1862"/>
                    <a:gd name="T63" fmla="*/ 1183 h 2994"/>
                    <a:gd name="T64" fmla="*/ 1116 w 1862"/>
                    <a:gd name="T65" fmla="*/ 1201 h 2994"/>
                    <a:gd name="T66" fmla="*/ 1158 w 1862"/>
                    <a:gd name="T67" fmla="*/ 1372 h 2994"/>
                    <a:gd name="T68" fmla="*/ 929 w 1862"/>
                    <a:gd name="T69" fmla="*/ 1634 h 2994"/>
                    <a:gd name="T70" fmla="*/ 921 w 1862"/>
                    <a:gd name="T71" fmla="*/ 1752 h 2994"/>
                    <a:gd name="T72" fmla="*/ 510 w 1862"/>
                    <a:gd name="T73" fmla="*/ 1802 h 2994"/>
                    <a:gd name="T74" fmla="*/ 534 w 1862"/>
                    <a:gd name="T75" fmla="*/ 1954 h 2994"/>
                    <a:gd name="T76" fmla="*/ 552 w 1862"/>
                    <a:gd name="T77" fmla="*/ 2055 h 2994"/>
                    <a:gd name="T78" fmla="*/ 258 w 1862"/>
                    <a:gd name="T79" fmla="*/ 2327 h 29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1862" h="2994">
                      <a:moveTo>
                        <a:pt x="258" y="2327"/>
                      </a:moveTo>
                      <a:lnTo>
                        <a:pt x="0" y="2694"/>
                      </a:lnTo>
                      <a:lnTo>
                        <a:pt x="603" y="2770"/>
                      </a:lnTo>
                      <a:lnTo>
                        <a:pt x="856" y="2994"/>
                      </a:lnTo>
                      <a:lnTo>
                        <a:pt x="1119" y="2838"/>
                      </a:lnTo>
                      <a:lnTo>
                        <a:pt x="1251" y="2743"/>
                      </a:lnTo>
                      <a:lnTo>
                        <a:pt x="1394" y="2694"/>
                      </a:lnTo>
                      <a:lnTo>
                        <a:pt x="1434" y="2675"/>
                      </a:lnTo>
                      <a:lnTo>
                        <a:pt x="1414" y="2625"/>
                      </a:lnTo>
                      <a:lnTo>
                        <a:pt x="1465" y="2490"/>
                      </a:lnTo>
                      <a:lnTo>
                        <a:pt x="1503" y="2444"/>
                      </a:lnTo>
                      <a:lnTo>
                        <a:pt x="1559" y="2426"/>
                      </a:lnTo>
                      <a:lnTo>
                        <a:pt x="1763" y="2247"/>
                      </a:lnTo>
                      <a:lnTo>
                        <a:pt x="1792" y="2214"/>
                      </a:lnTo>
                      <a:lnTo>
                        <a:pt x="1762" y="2180"/>
                      </a:lnTo>
                      <a:lnTo>
                        <a:pt x="1745" y="2145"/>
                      </a:lnTo>
                      <a:lnTo>
                        <a:pt x="1756" y="2012"/>
                      </a:lnTo>
                      <a:lnTo>
                        <a:pt x="1861" y="1723"/>
                      </a:lnTo>
                      <a:lnTo>
                        <a:pt x="1862" y="1502"/>
                      </a:lnTo>
                      <a:lnTo>
                        <a:pt x="1687" y="1214"/>
                      </a:lnTo>
                      <a:lnTo>
                        <a:pt x="1636" y="1209"/>
                      </a:lnTo>
                      <a:lnTo>
                        <a:pt x="1542" y="1143"/>
                      </a:lnTo>
                      <a:lnTo>
                        <a:pt x="1453" y="1142"/>
                      </a:lnTo>
                      <a:lnTo>
                        <a:pt x="1368" y="1109"/>
                      </a:lnTo>
                      <a:lnTo>
                        <a:pt x="1170" y="1144"/>
                      </a:lnTo>
                      <a:lnTo>
                        <a:pt x="1147" y="1131"/>
                      </a:lnTo>
                      <a:lnTo>
                        <a:pt x="1127" y="1068"/>
                      </a:lnTo>
                      <a:lnTo>
                        <a:pt x="1024" y="1004"/>
                      </a:lnTo>
                      <a:lnTo>
                        <a:pt x="1370" y="663"/>
                      </a:lnTo>
                      <a:lnTo>
                        <a:pt x="1451" y="571"/>
                      </a:lnTo>
                      <a:lnTo>
                        <a:pt x="1473" y="542"/>
                      </a:lnTo>
                      <a:lnTo>
                        <a:pt x="1521" y="542"/>
                      </a:lnTo>
                      <a:lnTo>
                        <a:pt x="1543" y="559"/>
                      </a:lnTo>
                      <a:lnTo>
                        <a:pt x="1568" y="566"/>
                      </a:lnTo>
                      <a:lnTo>
                        <a:pt x="1845" y="275"/>
                      </a:lnTo>
                      <a:lnTo>
                        <a:pt x="1814" y="247"/>
                      </a:lnTo>
                      <a:lnTo>
                        <a:pt x="1623" y="134"/>
                      </a:lnTo>
                      <a:lnTo>
                        <a:pt x="1477" y="30"/>
                      </a:lnTo>
                      <a:lnTo>
                        <a:pt x="1436" y="30"/>
                      </a:lnTo>
                      <a:lnTo>
                        <a:pt x="1376" y="0"/>
                      </a:lnTo>
                      <a:lnTo>
                        <a:pt x="1302" y="32"/>
                      </a:lnTo>
                      <a:lnTo>
                        <a:pt x="1295" y="73"/>
                      </a:lnTo>
                      <a:lnTo>
                        <a:pt x="1354" y="109"/>
                      </a:lnTo>
                      <a:lnTo>
                        <a:pt x="1338" y="243"/>
                      </a:lnTo>
                      <a:lnTo>
                        <a:pt x="1285" y="247"/>
                      </a:lnTo>
                      <a:lnTo>
                        <a:pt x="1070" y="476"/>
                      </a:lnTo>
                      <a:lnTo>
                        <a:pt x="1008" y="465"/>
                      </a:lnTo>
                      <a:lnTo>
                        <a:pt x="991" y="476"/>
                      </a:lnTo>
                      <a:lnTo>
                        <a:pt x="906" y="469"/>
                      </a:lnTo>
                      <a:lnTo>
                        <a:pt x="813" y="561"/>
                      </a:lnTo>
                      <a:lnTo>
                        <a:pt x="800" y="650"/>
                      </a:lnTo>
                      <a:lnTo>
                        <a:pt x="844" y="740"/>
                      </a:lnTo>
                      <a:lnTo>
                        <a:pt x="771" y="825"/>
                      </a:lnTo>
                      <a:lnTo>
                        <a:pt x="690" y="827"/>
                      </a:lnTo>
                      <a:lnTo>
                        <a:pt x="648" y="863"/>
                      </a:lnTo>
                      <a:lnTo>
                        <a:pt x="650" y="957"/>
                      </a:lnTo>
                      <a:lnTo>
                        <a:pt x="547" y="1059"/>
                      </a:lnTo>
                      <a:lnTo>
                        <a:pt x="463" y="1106"/>
                      </a:lnTo>
                      <a:lnTo>
                        <a:pt x="409" y="1104"/>
                      </a:lnTo>
                      <a:lnTo>
                        <a:pt x="365" y="1168"/>
                      </a:lnTo>
                      <a:lnTo>
                        <a:pt x="459" y="1350"/>
                      </a:lnTo>
                      <a:lnTo>
                        <a:pt x="497" y="1333"/>
                      </a:lnTo>
                      <a:lnTo>
                        <a:pt x="476" y="1285"/>
                      </a:lnTo>
                      <a:lnTo>
                        <a:pt x="611" y="1183"/>
                      </a:lnTo>
                      <a:lnTo>
                        <a:pt x="857" y="1240"/>
                      </a:lnTo>
                      <a:lnTo>
                        <a:pt x="1116" y="1201"/>
                      </a:lnTo>
                      <a:lnTo>
                        <a:pt x="1207" y="1413"/>
                      </a:lnTo>
                      <a:lnTo>
                        <a:pt x="1158" y="1372"/>
                      </a:lnTo>
                      <a:lnTo>
                        <a:pt x="912" y="1451"/>
                      </a:lnTo>
                      <a:lnTo>
                        <a:pt x="929" y="1634"/>
                      </a:lnTo>
                      <a:lnTo>
                        <a:pt x="973" y="1691"/>
                      </a:lnTo>
                      <a:lnTo>
                        <a:pt x="921" y="1752"/>
                      </a:lnTo>
                      <a:lnTo>
                        <a:pt x="940" y="1863"/>
                      </a:lnTo>
                      <a:lnTo>
                        <a:pt x="510" y="1802"/>
                      </a:lnTo>
                      <a:lnTo>
                        <a:pt x="494" y="1835"/>
                      </a:lnTo>
                      <a:lnTo>
                        <a:pt x="534" y="1954"/>
                      </a:lnTo>
                      <a:lnTo>
                        <a:pt x="525" y="2018"/>
                      </a:lnTo>
                      <a:lnTo>
                        <a:pt x="552" y="2055"/>
                      </a:lnTo>
                      <a:lnTo>
                        <a:pt x="312" y="2317"/>
                      </a:lnTo>
                      <a:lnTo>
                        <a:pt x="258" y="2327"/>
                      </a:lnTo>
                      <a:close/>
                    </a:path>
                  </a:pathLst>
                </a:custGeom>
                <a:solidFill>
                  <a:srgbClr val="964B00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</p:grpSp>
      </p:grpSp>
      <p:grpSp>
        <p:nvGrpSpPr>
          <p:cNvPr id="188445" name="Group 29"/>
          <p:cNvGrpSpPr>
            <a:grpSpLocks/>
          </p:cNvGrpSpPr>
          <p:nvPr/>
        </p:nvGrpSpPr>
        <p:grpSpPr bwMode="auto">
          <a:xfrm>
            <a:off x="5368925" y="4635500"/>
            <a:ext cx="3019425" cy="1209675"/>
            <a:chOff x="3382" y="2920"/>
            <a:chExt cx="1902" cy="762"/>
          </a:xfrm>
        </p:grpSpPr>
        <p:sp>
          <p:nvSpPr>
            <p:cNvPr id="188446" name="Freeform 30"/>
            <p:cNvSpPr>
              <a:spLocks/>
            </p:cNvSpPr>
            <p:nvPr/>
          </p:nvSpPr>
          <p:spPr bwMode="auto">
            <a:xfrm>
              <a:off x="4462" y="3513"/>
              <a:ext cx="647" cy="140"/>
            </a:xfrm>
            <a:custGeom>
              <a:avLst/>
              <a:gdLst>
                <a:gd name="T0" fmla="*/ 0 w 647"/>
                <a:gd name="T1" fmla="*/ 0 h 140"/>
                <a:gd name="T2" fmla="*/ 165 w 647"/>
                <a:gd name="T3" fmla="*/ 140 h 140"/>
                <a:gd name="T4" fmla="*/ 647 w 647"/>
                <a:gd name="T5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7" h="140">
                  <a:moveTo>
                    <a:pt x="0" y="0"/>
                  </a:moveTo>
                  <a:lnTo>
                    <a:pt x="165" y="140"/>
                  </a:lnTo>
                  <a:lnTo>
                    <a:pt x="647" y="14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8447" name="Text Box 31"/>
            <p:cNvSpPr txBox="1">
              <a:spLocks noChangeArrowheads="1"/>
            </p:cNvSpPr>
            <p:nvPr/>
          </p:nvSpPr>
          <p:spPr bwMode="auto">
            <a:xfrm>
              <a:off x="4573" y="3528"/>
              <a:ext cx="71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Cariri</a:t>
              </a:r>
            </a:p>
          </p:txBody>
        </p:sp>
        <p:grpSp>
          <p:nvGrpSpPr>
            <p:cNvPr id="188448" name="Group 32"/>
            <p:cNvGrpSpPr>
              <a:grpSpLocks/>
            </p:cNvGrpSpPr>
            <p:nvPr/>
          </p:nvGrpSpPr>
          <p:grpSpPr bwMode="auto">
            <a:xfrm>
              <a:off x="3382" y="2920"/>
              <a:ext cx="1196" cy="752"/>
              <a:chOff x="3382" y="2920"/>
              <a:chExt cx="1196" cy="752"/>
            </a:xfrm>
          </p:grpSpPr>
          <p:sp>
            <p:nvSpPr>
              <p:cNvPr id="188449" name="Freeform 33"/>
              <p:cNvSpPr>
                <a:spLocks noChangeAspect="1"/>
              </p:cNvSpPr>
              <p:nvPr/>
            </p:nvSpPr>
            <p:spPr bwMode="auto">
              <a:xfrm>
                <a:off x="3765" y="3009"/>
                <a:ext cx="181" cy="134"/>
              </a:xfrm>
              <a:custGeom>
                <a:avLst/>
                <a:gdLst>
                  <a:gd name="T0" fmla="*/ 571 w 1002"/>
                  <a:gd name="T1" fmla="*/ 0 h 742"/>
                  <a:gd name="T2" fmla="*/ 595 w 1002"/>
                  <a:gd name="T3" fmla="*/ 38 h 742"/>
                  <a:gd name="T4" fmla="*/ 577 w 1002"/>
                  <a:gd name="T5" fmla="*/ 76 h 742"/>
                  <a:gd name="T6" fmla="*/ 559 w 1002"/>
                  <a:gd name="T7" fmla="*/ 76 h 742"/>
                  <a:gd name="T8" fmla="*/ 563 w 1002"/>
                  <a:gd name="T9" fmla="*/ 120 h 742"/>
                  <a:gd name="T10" fmla="*/ 586 w 1002"/>
                  <a:gd name="T11" fmla="*/ 144 h 742"/>
                  <a:gd name="T12" fmla="*/ 647 w 1002"/>
                  <a:gd name="T13" fmla="*/ 123 h 742"/>
                  <a:gd name="T14" fmla="*/ 687 w 1002"/>
                  <a:gd name="T15" fmla="*/ 151 h 742"/>
                  <a:gd name="T16" fmla="*/ 723 w 1002"/>
                  <a:gd name="T17" fmla="*/ 128 h 742"/>
                  <a:gd name="T18" fmla="*/ 797 w 1002"/>
                  <a:gd name="T19" fmla="*/ 145 h 742"/>
                  <a:gd name="T20" fmla="*/ 819 w 1002"/>
                  <a:gd name="T21" fmla="*/ 174 h 742"/>
                  <a:gd name="T22" fmla="*/ 874 w 1002"/>
                  <a:gd name="T23" fmla="*/ 437 h 742"/>
                  <a:gd name="T24" fmla="*/ 982 w 1002"/>
                  <a:gd name="T25" fmla="*/ 440 h 742"/>
                  <a:gd name="T26" fmla="*/ 1002 w 1002"/>
                  <a:gd name="T27" fmla="*/ 502 h 742"/>
                  <a:gd name="T28" fmla="*/ 965 w 1002"/>
                  <a:gd name="T29" fmla="*/ 612 h 742"/>
                  <a:gd name="T30" fmla="*/ 856 w 1002"/>
                  <a:gd name="T31" fmla="*/ 643 h 742"/>
                  <a:gd name="T32" fmla="*/ 838 w 1002"/>
                  <a:gd name="T33" fmla="*/ 637 h 742"/>
                  <a:gd name="T34" fmla="*/ 833 w 1002"/>
                  <a:gd name="T35" fmla="*/ 614 h 742"/>
                  <a:gd name="T36" fmla="*/ 803 w 1002"/>
                  <a:gd name="T37" fmla="*/ 623 h 742"/>
                  <a:gd name="T38" fmla="*/ 832 w 1002"/>
                  <a:gd name="T39" fmla="*/ 725 h 742"/>
                  <a:gd name="T40" fmla="*/ 726 w 1002"/>
                  <a:gd name="T41" fmla="*/ 742 h 742"/>
                  <a:gd name="T42" fmla="*/ 680 w 1002"/>
                  <a:gd name="T43" fmla="*/ 614 h 742"/>
                  <a:gd name="T44" fmla="*/ 615 w 1002"/>
                  <a:gd name="T45" fmla="*/ 599 h 742"/>
                  <a:gd name="T46" fmla="*/ 577 w 1002"/>
                  <a:gd name="T47" fmla="*/ 622 h 742"/>
                  <a:gd name="T48" fmla="*/ 549 w 1002"/>
                  <a:gd name="T49" fmla="*/ 667 h 742"/>
                  <a:gd name="T50" fmla="*/ 401 w 1002"/>
                  <a:gd name="T51" fmla="*/ 660 h 742"/>
                  <a:gd name="T52" fmla="*/ 117 w 1002"/>
                  <a:gd name="T53" fmla="*/ 734 h 742"/>
                  <a:gd name="T54" fmla="*/ 66 w 1002"/>
                  <a:gd name="T55" fmla="*/ 609 h 742"/>
                  <a:gd name="T56" fmla="*/ 0 w 1002"/>
                  <a:gd name="T57" fmla="*/ 534 h 742"/>
                  <a:gd name="T58" fmla="*/ 99 w 1002"/>
                  <a:gd name="T59" fmla="*/ 440 h 742"/>
                  <a:gd name="T60" fmla="*/ 242 w 1002"/>
                  <a:gd name="T61" fmla="*/ 326 h 742"/>
                  <a:gd name="T62" fmla="*/ 237 w 1002"/>
                  <a:gd name="T63" fmla="*/ 305 h 742"/>
                  <a:gd name="T64" fmla="*/ 295 w 1002"/>
                  <a:gd name="T65" fmla="*/ 297 h 742"/>
                  <a:gd name="T66" fmla="*/ 368 w 1002"/>
                  <a:gd name="T67" fmla="*/ 224 h 742"/>
                  <a:gd name="T68" fmla="*/ 392 w 1002"/>
                  <a:gd name="T69" fmla="*/ 220 h 742"/>
                  <a:gd name="T70" fmla="*/ 448 w 1002"/>
                  <a:gd name="T71" fmla="*/ 198 h 742"/>
                  <a:gd name="T72" fmla="*/ 442 w 1002"/>
                  <a:gd name="T73" fmla="*/ 111 h 742"/>
                  <a:gd name="T74" fmla="*/ 467 w 1002"/>
                  <a:gd name="T75" fmla="*/ 83 h 742"/>
                  <a:gd name="T76" fmla="*/ 571 w 1002"/>
                  <a:gd name="T77" fmla="*/ 0 h 7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002" h="742">
                    <a:moveTo>
                      <a:pt x="571" y="0"/>
                    </a:moveTo>
                    <a:lnTo>
                      <a:pt x="595" y="38"/>
                    </a:lnTo>
                    <a:lnTo>
                      <a:pt x="577" y="76"/>
                    </a:lnTo>
                    <a:lnTo>
                      <a:pt x="559" y="76"/>
                    </a:lnTo>
                    <a:lnTo>
                      <a:pt x="563" y="120"/>
                    </a:lnTo>
                    <a:lnTo>
                      <a:pt x="586" y="144"/>
                    </a:lnTo>
                    <a:lnTo>
                      <a:pt x="647" y="123"/>
                    </a:lnTo>
                    <a:lnTo>
                      <a:pt x="687" y="151"/>
                    </a:lnTo>
                    <a:lnTo>
                      <a:pt x="723" y="128"/>
                    </a:lnTo>
                    <a:lnTo>
                      <a:pt x="797" y="145"/>
                    </a:lnTo>
                    <a:lnTo>
                      <a:pt x="819" y="174"/>
                    </a:lnTo>
                    <a:lnTo>
                      <a:pt x="874" y="437"/>
                    </a:lnTo>
                    <a:lnTo>
                      <a:pt x="982" y="440"/>
                    </a:lnTo>
                    <a:lnTo>
                      <a:pt x="1002" y="502"/>
                    </a:lnTo>
                    <a:lnTo>
                      <a:pt x="965" y="612"/>
                    </a:lnTo>
                    <a:lnTo>
                      <a:pt x="856" y="643"/>
                    </a:lnTo>
                    <a:lnTo>
                      <a:pt x="838" y="637"/>
                    </a:lnTo>
                    <a:lnTo>
                      <a:pt x="833" y="614"/>
                    </a:lnTo>
                    <a:lnTo>
                      <a:pt x="803" y="623"/>
                    </a:lnTo>
                    <a:lnTo>
                      <a:pt x="832" y="725"/>
                    </a:lnTo>
                    <a:lnTo>
                      <a:pt x="726" y="742"/>
                    </a:lnTo>
                    <a:lnTo>
                      <a:pt x="680" y="614"/>
                    </a:lnTo>
                    <a:lnTo>
                      <a:pt x="615" y="599"/>
                    </a:lnTo>
                    <a:lnTo>
                      <a:pt x="577" y="622"/>
                    </a:lnTo>
                    <a:lnTo>
                      <a:pt x="549" y="667"/>
                    </a:lnTo>
                    <a:lnTo>
                      <a:pt x="401" y="660"/>
                    </a:lnTo>
                    <a:lnTo>
                      <a:pt x="117" y="734"/>
                    </a:lnTo>
                    <a:lnTo>
                      <a:pt x="66" y="609"/>
                    </a:lnTo>
                    <a:lnTo>
                      <a:pt x="0" y="534"/>
                    </a:lnTo>
                    <a:lnTo>
                      <a:pt x="99" y="440"/>
                    </a:lnTo>
                    <a:lnTo>
                      <a:pt x="242" y="326"/>
                    </a:lnTo>
                    <a:lnTo>
                      <a:pt x="237" y="305"/>
                    </a:lnTo>
                    <a:lnTo>
                      <a:pt x="295" y="297"/>
                    </a:lnTo>
                    <a:lnTo>
                      <a:pt x="368" y="224"/>
                    </a:lnTo>
                    <a:lnTo>
                      <a:pt x="392" y="220"/>
                    </a:lnTo>
                    <a:lnTo>
                      <a:pt x="448" y="198"/>
                    </a:lnTo>
                    <a:lnTo>
                      <a:pt x="442" y="111"/>
                    </a:lnTo>
                    <a:lnTo>
                      <a:pt x="467" y="83"/>
                    </a:lnTo>
                    <a:lnTo>
                      <a:pt x="571" y="0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88450" name="Freeform 34"/>
              <p:cNvSpPr>
                <a:spLocks noChangeAspect="1"/>
              </p:cNvSpPr>
              <p:nvPr/>
            </p:nvSpPr>
            <p:spPr bwMode="auto">
              <a:xfrm>
                <a:off x="3623" y="3052"/>
                <a:ext cx="185" cy="103"/>
              </a:xfrm>
              <a:custGeom>
                <a:avLst/>
                <a:gdLst>
                  <a:gd name="T0" fmla="*/ 469 w 1029"/>
                  <a:gd name="T1" fmla="*/ 28 h 571"/>
                  <a:gd name="T2" fmla="*/ 471 w 1029"/>
                  <a:gd name="T3" fmla="*/ 68 h 571"/>
                  <a:gd name="T4" fmla="*/ 483 w 1029"/>
                  <a:gd name="T5" fmla="*/ 99 h 571"/>
                  <a:gd name="T6" fmla="*/ 245 w 1029"/>
                  <a:gd name="T7" fmla="*/ 335 h 571"/>
                  <a:gd name="T8" fmla="*/ 263 w 1029"/>
                  <a:gd name="T9" fmla="*/ 374 h 571"/>
                  <a:gd name="T10" fmla="*/ 208 w 1029"/>
                  <a:gd name="T11" fmla="*/ 395 h 571"/>
                  <a:gd name="T12" fmla="*/ 138 w 1029"/>
                  <a:gd name="T13" fmla="*/ 444 h 571"/>
                  <a:gd name="T14" fmla="*/ 80 w 1029"/>
                  <a:gd name="T15" fmla="*/ 482 h 571"/>
                  <a:gd name="T16" fmla="*/ 2 w 1029"/>
                  <a:gd name="T17" fmla="*/ 472 h 571"/>
                  <a:gd name="T18" fmla="*/ 0 w 1029"/>
                  <a:gd name="T19" fmla="*/ 485 h 571"/>
                  <a:gd name="T20" fmla="*/ 13 w 1029"/>
                  <a:gd name="T21" fmla="*/ 514 h 571"/>
                  <a:gd name="T22" fmla="*/ 214 w 1029"/>
                  <a:gd name="T23" fmla="*/ 571 h 571"/>
                  <a:gd name="T24" fmla="*/ 267 w 1029"/>
                  <a:gd name="T25" fmla="*/ 571 h 571"/>
                  <a:gd name="T26" fmla="*/ 284 w 1029"/>
                  <a:gd name="T27" fmla="*/ 524 h 571"/>
                  <a:gd name="T28" fmla="*/ 277 w 1029"/>
                  <a:gd name="T29" fmla="*/ 509 h 571"/>
                  <a:gd name="T30" fmla="*/ 403 w 1029"/>
                  <a:gd name="T31" fmla="*/ 437 h 571"/>
                  <a:gd name="T32" fmla="*/ 590 w 1029"/>
                  <a:gd name="T33" fmla="*/ 427 h 571"/>
                  <a:gd name="T34" fmla="*/ 789 w 1029"/>
                  <a:gd name="T35" fmla="*/ 297 h 571"/>
                  <a:gd name="T36" fmla="*/ 888 w 1029"/>
                  <a:gd name="T37" fmla="*/ 204 h 571"/>
                  <a:gd name="T38" fmla="*/ 1029 w 1029"/>
                  <a:gd name="T39" fmla="*/ 92 h 571"/>
                  <a:gd name="T40" fmla="*/ 1022 w 1029"/>
                  <a:gd name="T41" fmla="*/ 44 h 571"/>
                  <a:gd name="T42" fmla="*/ 989 w 1029"/>
                  <a:gd name="T43" fmla="*/ 10 h 571"/>
                  <a:gd name="T44" fmla="*/ 922 w 1029"/>
                  <a:gd name="T45" fmla="*/ 35 h 571"/>
                  <a:gd name="T46" fmla="*/ 897 w 1029"/>
                  <a:gd name="T47" fmla="*/ 17 h 571"/>
                  <a:gd name="T48" fmla="*/ 871 w 1029"/>
                  <a:gd name="T49" fmla="*/ 0 h 571"/>
                  <a:gd name="T50" fmla="*/ 791 w 1029"/>
                  <a:gd name="T51" fmla="*/ 62 h 571"/>
                  <a:gd name="T52" fmla="*/ 764 w 1029"/>
                  <a:gd name="T53" fmla="*/ 56 h 571"/>
                  <a:gd name="T54" fmla="*/ 679 w 1029"/>
                  <a:gd name="T55" fmla="*/ 130 h 571"/>
                  <a:gd name="T56" fmla="*/ 549 w 1029"/>
                  <a:gd name="T57" fmla="*/ 42 h 571"/>
                  <a:gd name="T58" fmla="*/ 549 w 1029"/>
                  <a:gd name="T59" fmla="*/ 4 h 571"/>
                  <a:gd name="T60" fmla="*/ 534 w 1029"/>
                  <a:gd name="T61" fmla="*/ 0 h 571"/>
                  <a:gd name="T62" fmla="*/ 496 w 1029"/>
                  <a:gd name="T63" fmla="*/ 39 h 571"/>
                  <a:gd name="T64" fmla="*/ 469 w 1029"/>
                  <a:gd name="T65" fmla="*/ 28 h 5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29" h="571">
                    <a:moveTo>
                      <a:pt x="469" y="28"/>
                    </a:moveTo>
                    <a:lnTo>
                      <a:pt x="471" y="68"/>
                    </a:lnTo>
                    <a:lnTo>
                      <a:pt x="483" y="99"/>
                    </a:lnTo>
                    <a:lnTo>
                      <a:pt x="245" y="335"/>
                    </a:lnTo>
                    <a:lnTo>
                      <a:pt x="263" y="374"/>
                    </a:lnTo>
                    <a:lnTo>
                      <a:pt x="208" y="395"/>
                    </a:lnTo>
                    <a:lnTo>
                      <a:pt x="138" y="444"/>
                    </a:lnTo>
                    <a:lnTo>
                      <a:pt x="80" y="482"/>
                    </a:lnTo>
                    <a:lnTo>
                      <a:pt x="2" y="472"/>
                    </a:lnTo>
                    <a:lnTo>
                      <a:pt x="0" y="485"/>
                    </a:lnTo>
                    <a:lnTo>
                      <a:pt x="13" y="514"/>
                    </a:lnTo>
                    <a:lnTo>
                      <a:pt x="214" y="571"/>
                    </a:lnTo>
                    <a:lnTo>
                      <a:pt x="267" y="571"/>
                    </a:lnTo>
                    <a:lnTo>
                      <a:pt x="284" y="524"/>
                    </a:lnTo>
                    <a:lnTo>
                      <a:pt x="277" y="509"/>
                    </a:lnTo>
                    <a:lnTo>
                      <a:pt x="403" y="437"/>
                    </a:lnTo>
                    <a:lnTo>
                      <a:pt x="590" y="427"/>
                    </a:lnTo>
                    <a:lnTo>
                      <a:pt x="789" y="297"/>
                    </a:lnTo>
                    <a:lnTo>
                      <a:pt x="888" y="204"/>
                    </a:lnTo>
                    <a:lnTo>
                      <a:pt x="1029" y="92"/>
                    </a:lnTo>
                    <a:lnTo>
                      <a:pt x="1022" y="44"/>
                    </a:lnTo>
                    <a:lnTo>
                      <a:pt x="989" y="10"/>
                    </a:lnTo>
                    <a:lnTo>
                      <a:pt x="922" y="35"/>
                    </a:lnTo>
                    <a:lnTo>
                      <a:pt x="897" y="17"/>
                    </a:lnTo>
                    <a:lnTo>
                      <a:pt x="871" y="0"/>
                    </a:lnTo>
                    <a:lnTo>
                      <a:pt x="791" y="62"/>
                    </a:lnTo>
                    <a:lnTo>
                      <a:pt x="764" y="56"/>
                    </a:lnTo>
                    <a:lnTo>
                      <a:pt x="679" y="130"/>
                    </a:lnTo>
                    <a:lnTo>
                      <a:pt x="549" y="42"/>
                    </a:lnTo>
                    <a:lnTo>
                      <a:pt x="549" y="4"/>
                    </a:lnTo>
                    <a:lnTo>
                      <a:pt x="534" y="0"/>
                    </a:lnTo>
                    <a:lnTo>
                      <a:pt x="496" y="39"/>
                    </a:lnTo>
                    <a:lnTo>
                      <a:pt x="469" y="28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88451" name="Freeform 35"/>
              <p:cNvSpPr>
                <a:spLocks noChangeAspect="1"/>
              </p:cNvSpPr>
              <p:nvPr/>
            </p:nvSpPr>
            <p:spPr bwMode="auto">
              <a:xfrm>
                <a:off x="4128" y="2920"/>
                <a:ext cx="222" cy="155"/>
              </a:xfrm>
              <a:custGeom>
                <a:avLst/>
                <a:gdLst>
                  <a:gd name="T0" fmla="*/ 547 w 1232"/>
                  <a:gd name="T1" fmla="*/ 833 h 862"/>
                  <a:gd name="T2" fmla="*/ 531 w 1232"/>
                  <a:gd name="T3" fmla="*/ 786 h 862"/>
                  <a:gd name="T4" fmla="*/ 495 w 1232"/>
                  <a:gd name="T5" fmla="*/ 727 h 862"/>
                  <a:gd name="T6" fmla="*/ 465 w 1232"/>
                  <a:gd name="T7" fmla="*/ 729 h 862"/>
                  <a:gd name="T8" fmla="*/ 421 w 1232"/>
                  <a:gd name="T9" fmla="*/ 723 h 862"/>
                  <a:gd name="T10" fmla="*/ 402 w 1232"/>
                  <a:gd name="T11" fmla="*/ 664 h 862"/>
                  <a:gd name="T12" fmla="*/ 373 w 1232"/>
                  <a:gd name="T13" fmla="*/ 615 h 862"/>
                  <a:gd name="T14" fmla="*/ 383 w 1232"/>
                  <a:gd name="T15" fmla="*/ 605 h 862"/>
                  <a:gd name="T16" fmla="*/ 397 w 1232"/>
                  <a:gd name="T17" fmla="*/ 577 h 862"/>
                  <a:gd name="T18" fmla="*/ 380 w 1232"/>
                  <a:gd name="T19" fmla="*/ 548 h 862"/>
                  <a:gd name="T20" fmla="*/ 295 w 1232"/>
                  <a:gd name="T21" fmla="*/ 531 h 862"/>
                  <a:gd name="T22" fmla="*/ 208 w 1232"/>
                  <a:gd name="T23" fmla="*/ 449 h 862"/>
                  <a:gd name="T24" fmla="*/ 177 w 1232"/>
                  <a:gd name="T25" fmla="*/ 453 h 862"/>
                  <a:gd name="T26" fmla="*/ 0 w 1232"/>
                  <a:gd name="T27" fmla="*/ 376 h 862"/>
                  <a:gd name="T28" fmla="*/ 2 w 1232"/>
                  <a:gd name="T29" fmla="*/ 274 h 862"/>
                  <a:gd name="T30" fmla="*/ 196 w 1232"/>
                  <a:gd name="T31" fmla="*/ 260 h 862"/>
                  <a:gd name="T32" fmla="*/ 223 w 1232"/>
                  <a:gd name="T33" fmla="*/ 225 h 862"/>
                  <a:gd name="T34" fmla="*/ 219 w 1232"/>
                  <a:gd name="T35" fmla="*/ 149 h 862"/>
                  <a:gd name="T36" fmla="*/ 292 w 1232"/>
                  <a:gd name="T37" fmla="*/ 128 h 862"/>
                  <a:gd name="T38" fmla="*/ 292 w 1232"/>
                  <a:gd name="T39" fmla="*/ 63 h 862"/>
                  <a:gd name="T40" fmla="*/ 383 w 1232"/>
                  <a:gd name="T41" fmla="*/ 22 h 862"/>
                  <a:gd name="T42" fmla="*/ 481 w 1232"/>
                  <a:gd name="T43" fmla="*/ 0 h 862"/>
                  <a:gd name="T44" fmla="*/ 498 w 1232"/>
                  <a:gd name="T45" fmla="*/ 35 h 862"/>
                  <a:gd name="T46" fmla="*/ 538 w 1232"/>
                  <a:gd name="T47" fmla="*/ 56 h 862"/>
                  <a:gd name="T48" fmla="*/ 642 w 1232"/>
                  <a:gd name="T49" fmla="*/ 57 h 862"/>
                  <a:gd name="T50" fmla="*/ 680 w 1232"/>
                  <a:gd name="T51" fmla="*/ 22 h 862"/>
                  <a:gd name="T52" fmla="*/ 727 w 1232"/>
                  <a:gd name="T53" fmla="*/ 19 h 862"/>
                  <a:gd name="T54" fmla="*/ 992 w 1232"/>
                  <a:gd name="T55" fmla="*/ 185 h 862"/>
                  <a:gd name="T56" fmla="*/ 1232 w 1232"/>
                  <a:gd name="T57" fmla="*/ 410 h 862"/>
                  <a:gd name="T58" fmla="*/ 1210 w 1232"/>
                  <a:gd name="T59" fmla="*/ 531 h 862"/>
                  <a:gd name="T60" fmla="*/ 1128 w 1232"/>
                  <a:gd name="T61" fmla="*/ 628 h 862"/>
                  <a:gd name="T62" fmla="*/ 1125 w 1232"/>
                  <a:gd name="T63" fmla="*/ 642 h 862"/>
                  <a:gd name="T64" fmla="*/ 1079 w 1232"/>
                  <a:gd name="T65" fmla="*/ 648 h 862"/>
                  <a:gd name="T66" fmla="*/ 1086 w 1232"/>
                  <a:gd name="T67" fmla="*/ 677 h 862"/>
                  <a:gd name="T68" fmla="*/ 1020 w 1232"/>
                  <a:gd name="T69" fmla="*/ 705 h 862"/>
                  <a:gd name="T70" fmla="*/ 964 w 1232"/>
                  <a:gd name="T71" fmla="*/ 685 h 862"/>
                  <a:gd name="T72" fmla="*/ 912 w 1232"/>
                  <a:gd name="T73" fmla="*/ 693 h 862"/>
                  <a:gd name="T74" fmla="*/ 849 w 1232"/>
                  <a:gd name="T75" fmla="*/ 730 h 862"/>
                  <a:gd name="T76" fmla="*/ 823 w 1232"/>
                  <a:gd name="T77" fmla="*/ 727 h 862"/>
                  <a:gd name="T78" fmla="*/ 807 w 1232"/>
                  <a:gd name="T79" fmla="*/ 693 h 862"/>
                  <a:gd name="T80" fmla="*/ 779 w 1232"/>
                  <a:gd name="T81" fmla="*/ 693 h 862"/>
                  <a:gd name="T82" fmla="*/ 771 w 1232"/>
                  <a:gd name="T83" fmla="*/ 718 h 862"/>
                  <a:gd name="T84" fmla="*/ 828 w 1232"/>
                  <a:gd name="T85" fmla="*/ 794 h 862"/>
                  <a:gd name="T86" fmla="*/ 573 w 1232"/>
                  <a:gd name="T87" fmla="*/ 862 h 862"/>
                  <a:gd name="T88" fmla="*/ 547 w 1232"/>
                  <a:gd name="T89" fmla="*/ 833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32" h="862">
                    <a:moveTo>
                      <a:pt x="547" y="833"/>
                    </a:moveTo>
                    <a:lnTo>
                      <a:pt x="531" y="786"/>
                    </a:lnTo>
                    <a:lnTo>
                      <a:pt x="495" y="727"/>
                    </a:lnTo>
                    <a:lnTo>
                      <a:pt x="465" y="729"/>
                    </a:lnTo>
                    <a:lnTo>
                      <a:pt x="421" y="723"/>
                    </a:lnTo>
                    <a:lnTo>
                      <a:pt x="402" y="664"/>
                    </a:lnTo>
                    <a:lnTo>
                      <a:pt x="373" y="615"/>
                    </a:lnTo>
                    <a:lnTo>
                      <a:pt x="383" y="605"/>
                    </a:lnTo>
                    <a:lnTo>
                      <a:pt x="397" y="577"/>
                    </a:lnTo>
                    <a:lnTo>
                      <a:pt x="380" y="548"/>
                    </a:lnTo>
                    <a:lnTo>
                      <a:pt x="295" y="531"/>
                    </a:lnTo>
                    <a:lnTo>
                      <a:pt x="208" y="449"/>
                    </a:lnTo>
                    <a:lnTo>
                      <a:pt x="177" y="453"/>
                    </a:lnTo>
                    <a:lnTo>
                      <a:pt x="0" y="376"/>
                    </a:lnTo>
                    <a:lnTo>
                      <a:pt x="2" y="274"/>
                    </a:lnTo>
                    <a:lnTo>
                      <a:pt x="196" y="260"/>
                    </a:lnTo>
                    <a:lnTo>
                      <a:pt x="223" y="225"/>
                    </a:lnTo>
                    <a:lnTo>
                      <a:pt x="219" y="149"/>
                    </a:lnTo>
                    <a:lnTo>
                      <a:pt x="292" y="128"/>
                    </a:lnTo>
                    <a:lnTo>
                      <a:pt x="292" y="63"/>
                    </a:lnTo>
                    <a:lnTo>
                      <a:pt x="383" y="22"/>
                    </a:lnTo>
                    <a:lnTo>
                      <a:pt x="481" y="0"/>
                    </a:lnTo>
                    <a:lnTo>
                      <a:pt x="498" y="35"/>
                    </a:lnTo>
                    <a:lnTo>
                      <a:pt x="538" y="56"/>
                    </a:lnTo>
                    <a:lnTo>
                      <a:pt x="642" y="57"/>
                    </a:lnTo>
                    <a:lnTo>
                      <a:pt x="680" y="22"/>
                    </a:lnTo>
                    <a:lnTo>
                      <a:pt x="727" y="19"/>
                    </a:lnTo>
                    <a:lnTo>
                      <a:pt x="992" y="185"/>
                    </a:lnTo>
                    <a:lnTo>
                      <a:pt x="1232" y="410"/>
                    </a:lnTo>
                    <a:lnTo>
                      <a:pt x="1210" y="531"/>
                    </a:lnTo>
                    <a:lnTo>
                      <a:pt x="1128" y="628"/>
                    </a:lnTo>
                    <a:lnTo>
                      <a:pt x="1125" y="642"/>
                    </a:lnTo>
                    <a:lnTo>
                      <a:pt x="1079" y="648"/>
                    </a:lnTo>
                    <a:lnTo>
                      <a:pt x="1086" y="677"/>
                    </a:lnTo>
                    <a:lnTo>
                      <a:pt x="1020" y="705"/>
                    </a:lnTo>
                    <a:lnTo>
                      <a:pt x="964" y="685"/>
                    </a:lnTo>
                    <a:lnTo>
                      <a:pt x="912" y="693"/>
                    </a:lnTo>
                    <a:lnTo>
                      <a:pt x="849" y="730"/>
                    </a:lnTo>
                    <a:lnTo>
                      <a:pt x="823" y="727"/>
                    </a:lnTo>
                    <a:lnTo>
                      <a:pt x="807" y="693"/>
                    </a:lnTo>
                    <a:lnTo>
                      <a:pt x="779" y="693"/>
                    </a:lnTo>
                    <a:lnTo>
                      <a:pt x="771" y="718"/>
                    </a:lnTo>
                    <a:lnTo>
                      <a:pt x="828" y="794"/>
                    </a:lnTo>
                    <a:lnTo>
                      <a:pt x="573" y="862"/>
                    </a:lnTo>
                    <a:lnTo>
                      <a:pt x="547" y="833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88452" name="Freeform 36"/>
              <p:cNvSpPr>
                <a:spLocks noChangeAspect="1"/>
              </p:cNvSpPr>
              <p:nvPr/>
            </p:nvSpPr>
            <p:spPr bwMode="auto">
              <a:xfrm>
                <a:off x="3998" y="2987"/>
                <a:ext cx="233" cy="212"/>
              </a:xfrm>
              <a:custGeom>
                <a:avLst/>
                <a:gdLst>
                  <a:gd name="T0" fmla="*/ 98 w 1290"/>
                  <a:gd name="T1" fmla="*/ 888 h 1168"/>
                  <a:gd name="T2" fmla="*/ 142 w 1290"/>
                  <a:gd name="T3" fmla="*/ 986 h 1168"/>
                  <a:gd name="T4" fmla="*/ 91 w 1290"/>
                  <a:gd name="T5" fmla="*/ 1007 h 1168"/>
                  <a:gd name="T6" fmla="*/ 103 w 1290"/>
                  <a:gd name="T7" fmla="*/ 1083 h 1168"/>
                  <a:gd name="T8" fmla="*/ 319 w 1290"/>
                  <a:gd name="T9" fmla="*/ 1077 h 1168"/>
                  <a:gd name="T10" fmla="*/ 389 w 1290"/>
                  <a:gd name="T11" fmla="*/ 1168 h 1168"/>
                  <a:gd name="T12" fmla="*/ 619 w 1290"/>
                  <a:gd name="T13" fmla="*/ 1089 h 1168"/>
                  <a:gd name="T14" fmla="*/ 813 w 1290"/>
                  <a:gd name="T15" fmla="*/ 1031 h 1168"/>
                  <a:gd name="T16" fmla="*/ 1007 w 1290"/>
                  <a:gd name="T17" fmla="*/ 1013 h 1168"/>
                  <a:gd name="T18" fmla="*/ 1078 w 1290"/>
                  <a:gd name="T19" fmla="*/ 956 h 1168"/>
                  <a:gd name="T20" fmla="*/ 1091 w 1290"/>
                  <a:gd name="T21" fmla="*/ 891 h 1168"/>
                  <a:gd name="T22" fmla="*/ 1098 w 1290"/>
                  <a:gd name="T23" fmla="*/ 853 h 1168"/>
                  <a:gd name="T24" fmla="*/ 1290 w 1290"/>
                  <a:gd name="T25" fmla="*/ 485 h 1168"/>
                  <a:gd name="T26" fmla="*/ 1264 w 1290"/>
                  <a:gd name="T27" fmla="*/ 458 h 1168"/>
                  <a:gd name="T28" fmla="*/ 1248 w 1290"/>
                  <a:gd name="T29" fmla="*/ 409 h 1168"/>
                  <a:gd name="T30" fmla="*/ 1212 w 1290"/>
                  <a:gd name="T31" fmla="*/ 351 h 1168"/>
                  <a:gd name="T32" fmla="*/ 1181 w 1290"/>
                  <a:gd name="T33" fmla="*/ 353 h 1168"/>
                  <a:gd name="T34" fmla="*/ 1139 w 1290"/>
                  <a:gd name="T35" fmla="*/ 347 h 1168"/>
                  <a:gd name="T36" fmla="*/ 1117 w 1290"/>
                  <a:gd name="T37" fmla="*/ 281 h 1168"/>
                  <a:gd name="T38" fmla="*/ 1090 w 1290"/>
                  <a:gd name="T39" fmla="*/ 237 h 1168"/>
                  <a:gd name="T40" fmla="*/ 1100 w 1290"/>
                  <a:gd name="T41" fmla="*/ 229 h 1168"/>
                  <a:gd name="T42" fmla="*/ 1115 w 1290"/>
                  <a:gd name="T43" fmla="*/ 197 h 1168"/>
                  <a:gd name="T44" fmla="*/ 1098 w 1290"/>
                  <a:gd name="T45" fmla="*/ 169 h 1168"/>
                  <a:gd name="T46" fmla="*/ 1013 w 1290"/>
                  <a:gd name="T47" fmla="*/ 152 h 1168"/>
                  <a:gd name="T48" fmla="*/ 925 w 1290"/>
                  <a:gd name="T49" fmla="*/ 71 h 1168"/>
                  <a:gd name="T50" fmla="*/ 886 w 1290"/>
                  <a:gd name="T51" fmla="*/ 71 h 1168"/>
                  <a:gd name="T52" fmla="*/ 716 w 1290"/>
                  <a:gd name="T53" fmla="*/ 0 h 1168"/>
                  <a:gd name="T54" fmla="*/ 715 w 1290"/>
                  <a:gd name="T55" fmla="*/ 25 h 1168"/>
                  <a:gd name="T56" fmla="*/ 685 w 1290"/>
                  <a:gd name="T57" fmla="*/ 48 h 1168"/>
                  <a:gd name="T58" fmla="*/ 654 w 1290"/>
                  <a:gd name="T59" fmla="*/ 138 h 1168"/>
                  <a:gd name="T60" fmla="*/ 714 w 1290"/>
                  <a:gd name="T61" fmla="*/ 156 h 1168"/>
                  <a:gd name="T62" fmla="*/ 764 w 1290"/>
                  <a:gd name="T63" fmla="*/ 212 h 1168"/>
                  <a:gd name="T64" fmla="*/ 775 w 1290"/>
                  <a:gd name="T65" fmla="*/ 275 h 1168"/>
                  <a:gd name="T66" fmla="*/ 737 w 1290"/>
                  <a:gd name="T67" fmla="*/ 296 h 1168"/>
                  <a:gd name="T68" fmla="*/ 725 w 1290"/>
                  <a:gd name="T69" fmla="*/ 358 h 1168"/>
                  <a:gd name="T70" fmla="*/ 655 w 1290"/>
                  <a:gd name="T71" fmla="*/ 401 h 1168"/>
                  <a:gd name="T72" fmla="*/ 660 w 1290"/>
                  <a:gd name="T73" fmla="*/ 475 h 1168"/>
                  <a:gd name="T74" fmla="*/ 603 w 1290"/>
                  <a:gd name="T75" fmla="*/ 530 h 1168"/>
                  <a:gd name="T76" fmla="*/ 615 w 1290"/>
                  <a:gd name="T77" fmla="*/ 564 h 1168"/>
                  <a:gd name="T78" fmla="*/ 704 w 1290"/>
                  <a:gd name="T79" fmla="*/ 561 h 1168"/>
                  <a:gd name="T80" fmla="*/ 718 w 1290"/>
                  <a:gd name="T81" fmla="*/ 592 h 1168"/>
                  <a:gd name="T82" fmla="*/ 630 w 1290"/>
                  <a:gd name="T83" fmla="*/ 658 h 1168"/>
                  <a:gd name="T84" fmla="*/ 428 w 1290"/>
                  <a:gd name="T85" fmla="*/ 656 h 1168"/>
                  <a:gd name="T86" fmla="*/ 374 w 1290"/>
                  <a:gd name="T87" fmla="*/ 633 h 1168"/>
                  <a:gd name="T88" fmla="*/ 336 w 1290"/>
                  <a:gd name="T89" fmla="*/ 669 h 1168"/>
                  <a:gd name="T90" fmla="*/ 305 w 1290"/>
                  <a:gd name="T91" fmla="*/ 711 h 1168"/>
                  <a:gd name="T92" fmla="*/ 221 w 1290"/>
                  <a:gd name="T93" fmla="*/ 726 h 1168"/>
                  <a:gd name="T94" fmla="*/ 202 w 1290"/>
                  <a:gd name="T95" fmla="*/ 695 h 1168"/>
                  <a:gd name="T96" fmla="*/ 170 w 1290"/>
                  <a:gd name="T97" fmla="*/ 690 h 1168"/>
                  <a:gd name="T98" fmla="*/ 135 w 1290"/>
                  <a:gd name="T99" fmla="*/ 643 h 1168"/>
                  <a:gd name="T100" fmla="*/ 77 w 1290"/>
                  <a:gd name="T101" fmla="*/ 617 h 1168"/>
                  <a:gd name="T102" fmla="*/ 36 w 1290"/>
                  <a:gd name="T103" fmla="*/ 633 h 1168"/>
                  <a:gd name="T104" fmla="*/ 4 w 1290"/>
                  <a:gd name="T105" fmla="*/ 687 h 1168"/>
                  <a:gd name="T106" fmla="*/ 19 w 1290"/>
                  <a:gd name="T107" fmla="*/ 737 h 1168"/>
                  <a:gd name="T108" fmla="*/ 0 w 1290"/>
                  <a:gd name="T109" fmla="*/ 791 h 1168"/>
                  <a:gd name="T110" fmla="*/ 61 w 1290"/>
                  <a:gd name="T111" fmla="*/ 913 h 1168"/>
                  <a:gd name="T112" fmla="*/ 98 w 1290"/>
                  <a:gd name="T113" fmla="*/ 888 h 1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290" h="1168">
                    <a:moveTo>
                      <a:pt x="98" y="888"/>
                    </a:moveTo>
                    <a:lnTo>
                      <a:pt x="142" y="986"/>
                    </a:lnTo>
                    <a:lnTo>
                      <a:pt x="91" y="1007"/>
                    </a:lnTo>
                    <a:lnTo>
                      <a:pt x="103" y="1083"/>
                    </a:lnTo>
                    <a:lnTo>
                      <a:pt x="319" y="1077"/>
                    </a:lnTo>
                    <a:lnTo>
                      <a:pt x="389" y="1168"/>
                    </a:lnTo>
                    <a:lnTo>
                      <a:pt x="619" y="1089"/>
                    </a:lnTo>
                    <a:lnTo>
                      <a:pt x="813" y="1031"/>
                    </a:lnTo>
                    <a:lnTo>
                      <a:pt x="1007" y="1013"/>
                    </a:lnTo>
                    <a:lnTo>
                      <a:pt x="1078" y="956"/>
                    </a:lnTo>
                    <a:lnTo>
                      <a:pt x="1091" y="891"/>
                    </a:lnTo>
                    <a:lnTo>
                      <a:pt x="1098" y="853"/>
                    </a:lnTo>
                    <a:lnTo>
                      <a:pt x="1290" y="485"/>
                    </a:lnTo>
                    <a:lnTo>
                      <a:pt x="1264" y="458"/>
                    </a:lnTo>
                    <a:lnTo>
                      <a:pt x="1248" y="409"/>
                    </a:lnTo>
                    <a:lnTo>
                      <a:pt x="1212" y="351"/>
                    </a:lnTo>
                    <a:lnTo>
                      <a:pt x="1181" y="353"/>
                    </a:lnTo>
                    <a:lnTo>
                      <a:pt x="1139" y="347"/>
                    </a:lnTo>
                    <a:lnTo>
                      <a:pt x="1117" y="281"/>
                    </a:lnTo>
                    <a:lnTo>
                      <a:pt x="1090" y="237"/>
                    </a:lnTo>
                    <a:lnTo>
                      <a:pt x="1100" y="229"/>
                    </a:lnTo>
                    <a:lnTo>
                      <a:pt x="1115" y="197"/>
                    </a:lnTo>
                    <a:lnTo>
                      <a:pt x="1098" y="169"/>
                    </a:lnTo>
                    <a:lnTo>
                      <a:pt x="1013" y="152"/>
                    </a:lnTo>
                    <a:lnTo>
                      <a:pt x="925" y="71"/>
                    </a:lnTo>
                    <a:lnTo>
                      <a:pt x="886" y="71"/>
                    </a:lnTo>
                    <a:lnTo>
                      <a:pt x="716" y="0"/>
                    </a:lnTo>
                    <a:lnTo>
                      <a:pt x="715" y="25"/>
                    </a:lnTo>
                    <a:lnTo>
                      <a:pt x="685" y="48"/>
                    </a:lnTo>
                    <a:lnTo>
                      <a:pt x="654" y="138"/>
                    </a:lnTo>
                    <a:lnTo>
                      <a:pt x="714" y="156"/>
                    </a:lnTo>
                    <a:lnTo>
                      <a:pt x="764" y="212"/>
                    </a:lnTo>
                    <a:lnTo>
                      <a:pt x="775" y="275"/>
                    </a:lnTo>
                    <a:lnTo>
                      <a:pt x="737" y="296"/>
                    </a:lnTo>
                    <a:lnTo>
                      <a:pt x="725" y="358"/>
                    </a:lnTo>
                    <a:lnTo>
                      <a:pt x="655" y="401"/>
                    </a:lnTo>
                    <a:lnTo>
                      <a:pt x="660" y="475"/>
                    </a:lnTo>
                    <a:lnTo>
                      <a:pt x="603" y="530"/>
                    </a:lnTo>
                    <a:lnTo>
                      <a:pt x="615" y="564"/>
                    </a:lnTo>
                    <a:lnTo>
                      <a:pt x="704" y="561"/>
                    </a:lnTo>
                    <a:lnTo>
                      <a:pt x="718" y="592"/>
                    </a:lnTo>
                    <a:lnTo>
                      <a:pt x="630" y="658"/>
                    </a:lnTo>
                    <a:lnTo>
                      <a:pt x="428" y="656"/>
                    </a:lnTo>
                    <a:lnTo>
                      <a:pt x="374" y="633"/>
                    </a:lnTo>
                    <a:lnTo>
                      <a:pt x="336" y="669"/>
                    </a:lnTo>
                    <a:lnTo>
                      <a:pt x="305" y="711"/>
                    </a:lnTo>
                    <a:lnTo>
                      <a:pt x="221" y="726"/>
                    </a:lnTo>
                    <a:lnTo>
                      <a:pt x="202" y="695"/>
                    </a:lnTo>
                    <a:lnTo>
                      <a:pt x="170" y="690"/>
                    </a:lnTo>
                    <a:lnTo>
                      <a:pt x="135" y="643"/>
                    </a:lnTo>
                    <a:lnTo>
                      <a:pt x="77" y="617"/>
                    </a:lnTo>
                    <a:lnTo>
                      <a:pt x="36" y="633"/>
                    </a:lnTo>
                    <a:lnTo>
                      <a:pt x="4" y="687"/>
                    </a:lnTo>
                    <a:lnTo>
                      <a:pt x="19" y="737"/>
                    </a:lnTo>
                    <a:lnTo>
                      <a:pt x="0" y="791"/>
                    </a:lnTo>
                    <a:lnTo>
                      <a:pt x="61" y="913"/>
                    </a:lnTo>
                    <a:lnTo>
                      <a:pt x="98" y="888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88453" name="Freeform 37"/>
              <p:cNvSpPr>
                <a:spLocks noChangeAspect="1"/>
              </p:cNvSpPr>
              <p:nvPr/>
            </p:nvSpPr>
            <p:spPr bwMode="auto">
              <a:xfrm>
                <a:off x="3611" y="3234"/>
                <a:ext cx="165" cy="93"/>
              </a:xfrm>
              <a:custGeom>
                <a:avLst/>
                <a:gdLst>
                  <a:gd name="T0" fmla="*/ 142 w 916"/>
                  <a:gd name="T1" fmla="*/ 105 h 515"/>
                  <a:gd name="T2" fmla="*/ 218 w 916"/>
                  <a:gd name="T3" fmla="*/ 77 h 515"/>
                  <a:gd name="T4" fmla="*/ 230 w 916"/>
                  <a:gd name="T5" fmla="*/ 0 h 515"/>
                  <a:gd name="T6" fmla="*/ 263 w 916"/>
                  <a:gd name="T7" fmla="*/ 0 h 515"/>
                  <a:gd name="T8" fmla="*/ 300 w 916"/>
                  <a:gd name="T9" fmla="*/ 52 h 515"/>
                  <a:gd name="T10" fmla="*/ 571 w 916"/>
                  <a:gd name="T11" fmla="*/ 67 h 515"/>
                  <a:gd name="T12" fmla="*/ 638 w 916"/>
                  <a:gd name="T13" fmla="*/ 48 h 515"/>
                  <a:gd name="T14" fmla="*/ 718 w 916"/>
                  <a:gd name="T15" fmla="*/ 77 h 515"/>
                  <a:gd name="T16" fmla="*/ 728 w 916"/>
                  <a:gd name="T17" fmla="*/ 276 h 515"/>
                  <a:gd name="T18" fmla="*/ 805 w 916"/>
                  <a:gd name="T19" fmla="*/ 276 h 515"/>
                  <a:gd name="T20" fmla="*/ 897 w 916"/>
                  <a:gd name="T21" fmla="*/ 232 h 515"/>
                  <a:gd name="T22" fmla="*/ 916 w 916"/>
                  <a:gd name="T23" fmla="*/ 309 h 515"/>
                  <a:gd name="T24" fmla="*/ 864 w 916"/>
                  <a:gd name="T25" fmla="*/ 345 h 515"/>
                  <a:gd name="T26" fmla="*/ 825 w 916"/>
                  <a:gd name="T27" fmla="*/ 335 h 515"/>
                  <a:gd name="T28" fmla="*/ 586 w 916"/>
                  <a:gd name="T29" fmla="*/ 505 h 515"/>
                  <a:gd name="T30" fmla="*/ 413 w 916"/>
                  <a:gd name="T31" fmla="*/ 515 h 515"/>
                  <a:gd name="T32" fmla="*/ 91 w 916"/>
                  <a:gd name="T33" fmla="*/ 394 h 515"/>
                  <a:gd name="T34" fmla="*/ 0 w 916"/>
                  <a:gd name="T35" fmla="*/ 170 h 515"/>
                  <a:gd name="T36" fmla="*/ 142 w 916"/>
                  <a:gd name="T37" fmla="*/ 105 h 5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16" h="515">
                    <a:moveTo>
                      <a:pt x="142" y="105"/>
                    </a:moveTo>
                    <a:lnTo>
                      <a:pt x="218" y="77"/>
                    </a:lnTo>
                    <a:lnTo>
                      <a:pt x="230" y="0"/>
                    </a:lnTo>
                    <a:lnTo>
                      <a:pt x="263" y="0"/>
                    </a:lnTo>
                    <a:lnTo>
                      <a:pt x="300" y="52"/>
                    </a:lnTo>
                    <a:lnTo>
                      <a:pt x="571" y="67"/>
                    </a:lnTo>
                    <a:lnTo>
                      <a:pt x="638" y="48"/>
                    </a:lnTo>
                    <a:lnTo>
                      <a:pt x="718" y="77"/>
                    </a:lnTo>
                    <a:lnTo>
                      <a:pt x="728" y="276"/>
                    </a:lnTo>
                    <a:lnTo>
                      <a:pt x="805" y="276"/>
                    </a:lnTo>
                    <a:lnTo>
                      <a:pt x="897" y="232"/>
                    </a:lnTo>
                    <a:lnTo>
                      <a:pt x="916" y="309"/>
                    </a:lnTo>
                    <a:lnTo>
                      <a:pt x="864" y="345"/>
                    </a:lnTo>
                    <a:lnTo>
                      <a:pt x="825" y="335"/>
                    </a:lnTo>
                    <a:lnTo>
                      <a:pt x="586" y="505"/>
                    </a:lnTo>
                    <a:lnTo>
                      <a:pt x="413" y="515"/>
                    </a:lnTo>
                    <a:lnTo>
                      <a:pt x="91" y="394"/>
                    </a:lnTo>
                    <a:lnTo>
                      <a:pt x="0" y="170"/>
                    </a:lnTo>
                    <a:lnTo>
                      <a:pt x="142" y="105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88454" name="Freeform 38"/>
              <p:cNvSpPr>
                <a:spLocks noChangeAspect="1"/>
              </p:cNvSpPr>
              <p:nvPr/>
            </p:nvSpPr>
            <p:spPr bwMode="auto">
              <a:xfrm>
                <a:off x="3853" y="3240"/>
                <a:ext cx="106" cy="121"/>
              </a:xfrm>
              <a:custGeom>
                <a:avLst/>
                <a:gdLst>
                  <a:gd name="T0" fmla="*/ 14 w 587"/>
                  <a:gd name="T1" fmla="*/ 105 h 669"/>
                  <a:gd name="T2" fmla="*/ 11 w 587"/>
                  <a:gd name="T3" fmla="*/ 75 h 669"/>
                  <a:gd name="T4" fmla="*/ 132 w 587"/>
                  <a:gd name="T5" fmla="*/ 0 h 669"/>
                  <a:gd name="T6" fmla="*/ 256 w 587"/>
                  <a:gd name="T7" fmla="*/ 65 h 669"/>
                  <a:gd name="T8" fmla="*/ 254 w 587"/>
                  <a:gd name="T9" fmla="*/ 69 h 669"/>
                  <a:gd name="T10" fmla="*/ 332 w 587"/>
                  <a:gd name="T11" fmla="*/ 79 h 669"/>
                  <a:gd name="T12" fmla="*/ 395 w 587"/>
                  <a:gd name="T13" fmla="*/ 52 h 669"/>
                  <a:gd name="T14" fmla="*/ 465 w 587"/>
                  <a:gd name="T15" fmla="*/ 106 h 669"/>
                  <a:gd name="T16" fmla="*/ 581 w 587"/>
                  <a:gd name="T17" fmla="*/ 145 h 669"/>
                  <a:gd name="T18" fmla="*/ 587 w 587"/>
                  <a:gd name="T19" fmla="*/ 246 h 669"/>
                  <a:gd name="T20" fmla="*/ 559 w 587"/>
                  <a:gd name="T21" fmla="*/ 248 h 669"/>
                  <a:gd name="T22" fmla="*/ 529 w 587"/>
                  <a:gd name="T23" fmla="*/ 261 h 669"/>
                  <a:gd name="T24" fmla="*/ 519 w 587"/>
                  <a:gd name="T25" fmla="*/ 415 h 669"/>
                  <a:gd name="T26" fmla="*/ 531 w 587"/>
                  <a:gd name="T27" fmla="*/ 634 h 669"/>
                  <a:gd name="T28" fmla="*/ 523 w 587"/>
                  <a:gd name="T29" fmla="*/ 669 h 669"/>
                  <a:gd name="T30" fmla="*/ 216 w 587"/>
                  <a:gd name="T31" fmla="*/ 544 h 669"/>
                  <a:gd name="T32" fmla="*/ 52 w 587"/>
                  <a:gd name="T33" fmla="*/ 276 h 669"/>
                  <a:gd name="T34" fmla="*/ 0 w 587"/>
                  <a:gd name="T35" fmla="*/ 110 h 669"/>
                  <a:gd name="T36" fmla="*/ 14 w 587"/>
                  <a:gd name="T37" fmla="*/ 105 h 6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7" h="669">
                    <a:moveTo>
                      <a:pt x="14" y="105"/>
                    </a:moveTo>
                    <a:lnTo>
                      <a:pt x="11" y="75"/>
                    </a:lnTo>
                    <a:lnTo>
                      <a:pt x="132" y="0"/>
                    </a:lnTo>
                    <a:lnTo>
                      <a:pt x="256" y="65"/>
                    </a:lnTo>
                    <a:lnTo>
                      <a:pt x="254" y="69"/>
                    </a:lnTo>
                    <a:lnTo>
                      <a:pt x="332" y="79"/>
                    </a:lnTo>
                    <a:lnTo>
                      <a:pt x="395" y="52"/>
                    </a:lnTo>
                    <a:lnTo>
                      <a:pt x="465" y="106"/>
                    </a:lnTo>
                    <a:lnTo>
                      <a:pt x="581" y="145"/>
                    </a:lnTo>
                    <a:lnTo>
                      <a:pt x="587" y="246"/>
                    </a:lnTo>
                    <a:lnTo>
                      <a:pt x="559" y="248"/>
                    </a:lnTo>
                    <a:lnTo>
                      <a:pt x="529" y="261"/>
                    </a:lnTo>
                    <a:lnTo>
                      <a:pt x="519" y="415"/>
                    </a:lnTo>
                    <a:lnTo>
                      <a:pt x="531" y="634"/>
                    </a:lnTo>
                    <a:lnTo>
                      <a:pt x="523" y="669"/>
                    </a:lnTo>
                    <a:lnTo>
                      <a:pt x="216" y="544"/>
                    </a:lnTo>
                    <a:lnTo>
                      <a:pt x="52" y="276"/>
                    </a:lnTo>
                    <a:lnTo>
                      <a:pt x="0" y="110"/>
                    </a:lnTo>
                    <a:lnTo>
                      <a:pt x="14" y="105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88455" name="Freeform 39"/>
              <p:cNvSpPr>
                <a:spLocks noChangeAspect="1"/>
              </p:cNvSpPr>
              <p:nvPr/>
            </p:nvSpPr>
            <p:spPr bwMode="auto">
              <a:xfrm>
                <a:off x="3638" y="3106"/>
                <a:ext cx="309" cy="178"/>
              </a:xfrm>
              <a:custGeom>
                <a:avLst/>
                <a:gdLst>
                  <a:gd name="T0" fmla="*/ 185 w 1713"/>
                  <a:gd name="T1" fmla="*/ 270 h 988"/>
                  <a:gd name="T2" fmla="*/ 187 w 1713"/>
                  <a:gd name="T3" fmla="*/ 211 h 988"/>
                  <a:gd name="T4" fmla="*/ 309 w 1713"/>
                  <a:gd name="T5" fmla="*/ 141 h 988"/>
                  <a:gd name="T6" fmla="*/ 701 w 1713"/>
                  <a:gd name="T7" fmla="*/ 0 h 988"/>
                  <a:gd name="T8" fmla="*/ 819 w 1713"/>
                  <a:gd name="T9" fmla="*/ 201 h 988"/>
                  <a:gd name="T10" fmla="*/ 1252 w 1713"/>
                  <a:gd name="T11" fmla="*/ 131 h 988"/>
                  <a:gd name="T12" fmla="*/ 1317 w 1713"/>
                  <a:gd name="T13" fmla="*/ 67 h 988"/>
                  <a:gd name="T14" fmla="*/ 1427 w 1713"/>
                  <a:gd name="T15" fmla="*/ 206 h 988"/>
                  <a:gd name="T16" fmla="*/ 1585 w 1713"/>
                  <a:gd name="T17" fmla="*/ 217 h 988"/>
                  <a:gd name="T18" fmla="*/ 1566 w 1713"/>
                  <a:gd name="T19" fmla="*/ 292 h 988"/>
                  <a:gd name="T20" fmla="*/ 1502 w 1713"/>
                  <a:gd name="T21" fmla="*/ 461 h 988"/>
                  <a:gd name="T22" fmla="*/ 1543 w 1713"/>
                  <a:gd name="T23" fmla="*/ 417 h 988"/>
                  <a:gd name="T24" fmla="*/ 1621 w 1713"/>
                  <a:gd name="T25" fmla="*/ 446 h 988"/>
                  <a:gd name="T26" fmla="*/ 1705 w 1713"/>
                  <a:gd name="T27" fmla="*/ 421 h 988"/>
                  <a:gd name="T28" fmla="*/ 1698 w 1713"/>
                  <a:gd name="T29" fmla="*/ 498 h 988"/>
                  <a:gd name="T30" fmla="*/ 1603 w 1713"/>
                  <a:gd name="T31" fmla="*/ 551 h 988"/>
                  <a:gd name="T32" fmla="*/ 1419 w 1713"/>
                  <a:gd name="T33" fmla="*/ 645 h 988"/>
                  <a:gd name="T34" fmla="*/ 1342 w 1713"/>
                  <a:gd name="T35" fmla="*/ 603 h 988"/>
                  <a:gd name="T36" fmla="*/ 1283 w 1713"/>
                  <a:gd name="T37" fmla="*/ 647 h 988"/>
                  <a:gd name="T38" fmla="*/ 1136 w 1713"/>
                  <a:gd name="T39" fmla="*/ 742 h 988"/>
                  <a:gd name="T40" fmla="*/ 1074 w 1713"/>
                  <a:gd name="T41" fmla="*/ 809 h 988"/>
                  <a:gd name="T42" fmla="*/ 1206 w 1713"/>
                  <a:gd name="T43" fmla="*/ 849 h 988"/>
                  <a:gd name="T44" fmla="*/ 1151 w 1713"/>
                  <a:gd name="T45" fmla="*/ 931 h 988"/>
                  <a:gd name="T46" fmla="*/ 1103 w 1713"/>
                  <a:gd name="T47" fmla="*/ 913 h 988"/>
                  <a:gd name="T48" fmla="*/ 1051 w 1713"/>
                  <a:gd name="T49" fmla="*/ 869 h 988"/>
                  <a:gd name="T50" fmla="*/ 845 w 1713"/>
                  <a:gd name="T51" fmla="*/ 916 h 988"/>
                  <a:gd name="T52" fmla="*/ 778 w 1713"/>
                  <a:gd name="T53" fmla="*/ 923 h 988"/>
                  <a:gd name="T54" fmla="*/ 749 w 1713"/>
                  <a:gd name="T55" fmla="*/ 946 h 988"/>
                  <a:gd name="T56" fmla="*/ 577 w 1713"/>
                  <a:gd name="T57" fmla="*/ 988 h 988"/>
                  <a:gd name="T58" fmla="*/ 487 w 1713"/>
                  <a:gd name="T59" fmla="*/ 760 h 988"/>
                  <a:gd name="T60" fmla="*/ 154 w 1713"/>
                  <a:gd name="T61" fmla="*/ 764 h 988"/>
                  <a:gd name="T62" fmla="*/ 139 w 1713"/>
                  <a:gd name="T63" fmla="*/ 709 h 988"/>
                  <a:gd name="T64" fmla="*/ 195 w 1713"/>
                  <a:gd name="T65" fmla="*/ 506 h 988"/>
                  <a:gd name="T66" fmla="*/ 134 w 1713"/>
                  <a:gd name="T67" fmla="*/ 276 h 9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713" h="988">
                    <a:moveTo>
                      <a:pt x="134" y="276"/>
                    </a:moveTo>
                    <a:lnTo>
                      <a:pt x="185" y="270"/>
                    </a:lnTo>
                    <a:lnTo>
                      <a:pt x="197" y="232"/>
                    </a:lnTo>
                    <a:lnTo>
                      <a:pt x="187" y="211"/>
                    </a:lnTo>
                    <a:lnTo>
                      <a:pt x="249" y="173"/>
                    </a:lnTo>
                    <a:lnTo>
                      <a:pt x="309" y="141"/>
                    </a:lnTo>
                    <a:lnTo>
                      <a:pt x="502" y="129"/>
                    </a:lnTo>
                    <a:lnTo>
                      <a:pt x="701" y="0"/>
                    </a:lnTo>
                    <a:lnTo>
                      <a:pt x="773" y="83"/>
                    </a:lnTo>
                    <a:lnTo>
                      <a:pt x="819" y="201"/>
                    </a:lnTo>
                    <a:lnTo>
                      <a:pt x="1100" y="126"/>
                    </a:lnTo>
                    <a:lnTo>
                      <a:pt x="1252" y="131"/>
                    </a:lnTo>
                    <a:lnTo>
                      <a:pt x="1278" y="88"/>
                    </a:lnTo>
                    <a:lnTo>
                      <a:pt x="1317" y="67"/>
                    </a:lnTo>
                    <a:lnTo>
                      <a:pt x="1379" y="78"/>
                    </a:lnTo>
                    <a:lnTo>
                      <a:pt x="1427" y="206"/>
                    </a:lnTo>
                    <a:lnTo>
                      <a:pt x="1536" y="191"/>
                    </a:lnTo>
                    <a:lnTo>
                      <a:pt x="1585" y="217"/>
                    </a:lnTo>
                    <a:lnTo>
                      <a:pt x="1595" y="253"/>
                    </a:lnTo>
                    <a:lnTo>
                      <a:pt x="1566" y="292"/>
                    </a:lnTo>
                    <a:lnTo>
                      <a:pt x="1497" y="310"/>
                    </a:lnTo>
                    <a:lnTo>
                      <a:pt x="1502" y="461"/>
                    </a:lnTo>
                    <a:lnTo>
                      <a:pt x="1526" y="461"/>
                    </a:lnTo>
                    <a:lnTo>
                      <a:pt x="1543" y="417"/>
                    </a:lnTo>
                    <a:lnTo>
                      <a:pt x="1610" y="421"/>
                    </a:lnTo>
                    <a:lnTo>
                      <a:pt x="1621" y="446"/>
                    </a:lnTo>
                    <a:lnTo>
                      <a:pt x="1670" y="417"/>
                    </a:lnTo>
                    <a:lnTo>
                      <a:pt x="1705" y="421"/>
                    </a:lnTo>
                    <a:lnTo>
                      <a:pt x="1713" y="456"/>
                    </a:lnTo>
                    <a:lnTo>
                      <a:pt x="1698" y="498"/>
                    </a:lnTo>
                    <a:lnTo>
                      <a:pt x="1657" y="539"/>
                    </a:lnTo>
                    <a:lnTo>
                      <a:pt x="1603" y="551"/>
                    </a:lnTo>
                    <a:lnTo>
                      <a:pt x="1448" y="647"/>
                    </a:lnTo>
                    <a:lnTo>
                      <a:pt x="1419" y="645"/>
                    </a:lnTo>
                    <a:lnTo>
                      <a:pt x="1404" y="613"/>
                    </a:lnTo>
                    <a:lnTo>
                      <a:pt x="1342" y="603"/>
                    </a:lnTo>
                    <a:lnTo>
                      <a:pt x="1319" y="637"/>
                    </a:lnTo>
                    <a:lnTo>
                      <a:pt x="1283" y="647"/>
                    </a:lnTo>
                    <a:lnTo>
                      <a:pt x="1208" y="725"/>
                    </a:lnTo>
                    <a:lnTo>
                      <a:pt x="1136" y="742"/>
                    </a:lnTo>
                    <a:lnTo>
                      <a:pt x="1061" y="784"/>
                    </a:lnTo>
                    <a:lnTo>
                      <a:pt x="1074" y="809"/>
                    </a:lnTo>
                    <a:lnTo>
                      <a:pt x="1206" y="820"/>
                    </a:lnTo>
                    <a:lnTo>
                      <a:pt x="1206" y="849"/>
                    </a:lnTo>
                    <a:lnTo>
                      <a:pt x="1175" y="854"/>
                    </a:lnTo>
                    <a:lnTo>
                      <a:pt x="1151" y="931"/>
                    </a:lnTo>
                    <a:lnTo>
                      <a:pt x="1128" y="938"/>
                    </a:lnTo>
                    <a:lnTo>
                      <a:pt x="1103" y="913"/>
                    </a:lnTo>
                    <a:lnTo>
                      <a:pt x="1098" y="846"/>
                    </a:lnTo>
                    <a:lnTo>
                      <a:pt x="1051" y="869"/>
                    </a:lnTo>
                    <a:lnTo>
                      <a:pt x="894" y="905"/>
                    </a:lnTo>
                    <a:lnTo>
                      <a:pt x="845" y="916"/>
                    </a:lnTo>
                    <a:lnTo>
                      <a:pt x="816" y="961"/>
                    </a:lnTo>
                    <a:lnTo>
                      <a:pt x="778" y="923"/>
                    </a:lnTo>
                    <a:lnTo>
                      <a:pt x="752" y="916"/>
                    </a:lnTo>
                    <a:lnTo>
                      <a:pt x="749" y="946"/>
                    </a:lnTo>
                    <a:lnTo>
                      <a:pt x="659" y="988"/>
                    </a:lnTo>
                    <a:lnTo>
                      <a:pt x="577" y="988"/>
                    </a:lnTo>
                    <a:lnTo>
                      <a:pt x="564" y="789"/>
                    </a:lnTo>
                    <a:lnTo>
                      <a:pt x="487" y="760"/>
                    </a:lnTo>
                    <a:lnTo>
                      <a:pt x="417" y="779"/>
                    </a:lnTo>
                    <a:lnTo>
                      <a:pt x="154" y="764"/>
                    </a:lnTo>
                    <a:lnTo>
                      <a:pt x="112" y="714"/>
                    </a:lnTo>
                    <a:lnTo>
                      <a:pt x="139" y="709"/>
                    </a:lnTo>
                    <a:lnTo>
                      <a:pt x="182" y="598"/>
                    </a:lnTo>
                    <a:lnTo>
                      <a:pt x="195" y="506"/>
                    </a:lnTo>
                    <a:lnTo>
                      <a:pt x="0" y="392"/>
                    </a:lnTo>
                    <a:lnTo>
                      <a:pt x="134" y="27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88456" name="Freeform 40"/>
              <p:cNvSpPr>
                <a:spLocks noChangeAspect="1"/>
              </p:cNvSpPr>
              <p:nvPr/>
            </p:nvSpPr>
            <p:spPr bwMode="auto">
              <a:xfrm>
                <a:off x="3947" y="3241"/>
                <a:ext cx="157" cy="258"/>
              </a:xfrm>
              <a:custGeom>
                <a:avLst/>
                <a:gdLst>
                  <a:gd name="T0" fmla="*/ 478 w 871"/>
                  <a:gd name="T1" fmla="*/ 35 h 1427"/>
                  <a:gd name="T2" fmla="*/ 591 w 871"/>
                  <a:gd name="T3" fmla="*/ 178 h 1427"/>
                  <a:gd name="T4" fmla="*/ 821 w 871"/>
                  <a:gd name="T5" fmla="*/ 173 h 1427"/>
                  <a:gd name="T6" fmla="*/ 803 w 871"/>
                  <a:gd name="T7" fmla="*/ 242 h 1427"/>
                  <a:gd name="T8" fmla="*/ 871 w 871"/>
                  <a:gd name="T9" fmla="*/ 335 h 1427"/>
                  <a:gd name="T10" fmla="*/ 784 w 871"/>
                  <a:gd name="T11" fmla="*/ 521 h 1427"/>
                  <a:gd name="T12" fmla="*/ 779 w 871"/>
                  <a:gd name="T13" fmla="*/ 688 h 1427"/>
                  <a:gd name="T14" fmla="*/ 817 w 871"/>
                  <a:gd name="T15" fmla="*/ 762 h 1427"/>
                  <a:gd name="T16" fmla="*/ 825 w 871"/>
                  <a:gd name="T17" fmla="*/ 872 h 1427"/>
                  <a:gd name="T18" fmla="*/ 511 w 871"/>
                  <a:gd name="T19" fmla="*/ 1080 h 1427"/>
                  <a:gd name="T20" fmla="*/ 501 w 871"/>
                  <a:gd name="T21" fmla="*/ 1427 h 1427"/>
                  <a:gd name="T22" fmla="*/ 486 w 871"/>
                  <a:gd name="T23" fmla="*/ 1423 h 1427"/>
                  <a:gd name="T24" fmla="*/ 429 w 871"/>
                  <a:gd name="T25" fmla="*/ 1424 h 1427"/>
                  <a:gd name="T26" fmla="*/ 398 w 871"/>
                  <a:gd name="T27" fmla="*/ 1406 h 1427"/>
                  <a:gd name="T28" fmla="*/ 353 w 871"/>
                  <a:gd name="T29" fmla="*/ 1363 h 1427"/>
                  <a:gd name="T30" fmla="*/ 327 w 871"/>
                  <a:gd name="T31" fmla="*/ 1325 h 1427"/>
                  <a:gd name="T32" fmla="*/ 197 w 871"/>
                  <a:gd name="T33" fmla="*/ 1238 h 1427"/>
                  <a:gd name="T34" fmla="*/ 100 w 871"/>
                  <a:gd name="T35" fmla="*/ 1186 h 1427"/>
                  <a:gd name="T36" fmla="*/ 9 w 871"/>
                  <a:gd name="T37" fmla="*/ 1085 h 1427"/>
                  <a:gd name="T38" fmla="*/ 5 w 871"/>
                  <a:gd name="T39" fmla="*/ 840 h 1427"/>
                  <a:gd name="T40" fmla="*/ 0 w 871"/>
                  <a:gd name="T41" fmla="*/ 661 h 1427"/>
                  <a:gd name="T42" fmla="*/ 12 w 871"/>
                  <a:gd name="T43" fmla="*/ 628 h 1427"/>
                  <a:gd name="T44" fmla="*/ 5 w 871"/>
                  <a:gd name="T45" fmla="*/ 490 h 1427"/>
                  <a:gd name="T46" fmla="*/ 0 w 871"/>
                  <a:gd name="T47" fmla="*/ 405 h 1427"/>
                  <a:gd name="T48" fmla="*/ 8 w 871"/>
                  <a:gd name="T49" fmla="*/ 256 h 1427"/>
                  <a:gd name="T50" fmla="*/ 42 w 871"/>
                  <a:gd name="T51" fmla="*/ 241 h 1427"/>
                  <a:gd name="T52" fmla="*/ 71 w 871"/>
                  <a:gd name="T53" fmla="*/ 243 h 1427"/>
                  <a:gd name="T54" fmla="*/ 58 w 871"/>
                  <a:gd name="T55" fmla="*/ 133 h 1427"/>
                  <a:gd name="T56" fmla="*/ 73 w 871"/>
                  <a:gd name="T57" fmla="*/ 65 h 1427"/>
                  <a:gd name="T58" fmla="*/ 273 w 871"/>
                  <a:gd name="T59" fmla="*/ 0 h 1427"/>
                  <a:gd name="T60" fmla="*/ 333 w 871"/>
                  <a:gd name="T61" fmla="*/ 34 h 1427"/>
                  <a:gd name="T62" fmla="*/ 478 w 871"/>
                  <a:gd name="T63" fmla="*/ 35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71" h="1427">
                    <a:moveTo>
                      <a:pt x="478" y="35"/>
                    </a:moveTo>
                    <a:lnTo>
                      <a:pt x="591" y="178"/>
                    </a:lnTo>
                    <a:lnTo>
                      <a:pt x="821" y="173"/>
                    </a:lnTo>
                    <a:lnTo>
                      <a:pt x="803" y="242"/>
                    </a:lnTo>
                    <a:lnTo>
                      <a:pt x="871" y="335"/>
                    </a:lnTo>
                    <a:lnTo>
                      <a:pt x="784" y="521"/>
                    </a:lnTo>
                    <a:lnTo>
                      <a:pt x="779" y="688"/>
                    </a:lnTo>
                    <a:lnTo>
                      <a:pt x="817" y="762"/>
                    </a:lnTo>
                    <a:lnTo>
                      <a:pt x="825" y="872"/>
                    </a:lnTo>
                    <a:lnTo>
                      <a:pt x="511" y="1080"/>
                    </a:lnTo>
                    <a:lnTo>
                      <a:pt x="501" y="1427"/>
                    </a:lnTo>
                    <a:lnTo>
                      <a:pt x="486" y="1423"/>
                    </a:lnTo>
                    <a:lnTo>
                      <a:pt x="429" y="1424"/>
                    </a:lnTo>
                    <a:lnTo>
                      <a:pt x="398" y="1406"/>
                    </a:lnTo>
                    <a:lnTo>
                      <a:pt x="353" y="1363"/>
                    </a:lnTo>
                    <a:lnTo>
                      <a:pt x="327" y="1325"/>
                    </a:lnTo>
                    <a:lnTo>
                      <a:pt x="197" y="1238"/>
                    </a:lnTo>
                    <a:lnTo>
                      <a:pt x="100" y="1186"/>
                    </a:lnTo>
                    <a:lnTo>
                      <a:pt x="9" y="1085"/>
                    </a:lnTo>
                    <a:lnTo>
                      <a:pt x="5" y="840"/>
                    </a:lnTo>
                    <a:lnTo>
                      <a:pt x="0" y="661"/>
                    </a:lnTo>
                    <a:lnTo>
                      <a:pt x="12" y="628"/>
                    </a:lnTo>
                    <a:lnTo>
                      <a:pt x="5" y="490"/>
                    </a:lnTo>
                    <a:lnTo>
                      <a:pt x="0" y="405"/>
                    </a:lnTo>
                    <a:lnTo>
                      <a:pt x="8" y="256"/>
                    </a:lnTo>
                    <a:lnTo>
                      <a:pt x="42" y="241"/>
                    </a:lnTo>
                    <a:lnTo>
                      <a:pt x="71" y="243"/>
                    </a:lnTo>
                    <a:lnTo>
                      <a:pt x="58" y="133"/>
                    </a:lnTo>
                    <a:lnTo>
                      <a:pt x="73" y="65"/>
                    </a:lnTo>
                    <a:lnTo>
                      <a:pt x="273" y="0"/>
                    </a:lnTo>
                    <a:lnTo>
                      <a:pt x="333" y="34"/>
                    </a:lnTo>
                    <a:lnTo>
                      <a:pt x="478" y="35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88457" name="Freeform 41"/>
              <p:cNvSpPr>
                <a:spLocks noChangeAspect="1"/>
              </p:cNvSpPr>
              <p:nvPr/>
            </p:nvSpPr>
            <p:spPr bwMode="auto">
              <a:xfrm>
                <a:off x="3899" y="3108"/>
                <a:ext cx="169" cy="158"/>
              </a:xfrm>
              <a:custGeom>
                <a:avLst/>
                <a:gdLst>
                  <a:gd name="T0" fmla="*/ 138 w 936"/>
                  <a:gd name="T1" fmla="*/ 203 h 877"/>
                  <a:gd name="T2" fmla="*/ 149 w 936"/>
                  <a:gd name="T3" fmla="*/ 242 h 877"/>
                  <a:gd name="T4" fmla="*/ 119 w 936"/>
                  <a:gd name="T5" fmla="*/ 281 h 877"/>
                  <a:gd name="T6" fmla="*/ 47 w 936"/>
                  <a:gd name="T7" fmla="*/ 301 h 877"/>
                  <a:gd name="T8" fmla="*/ 55 w 936"/>
                  <a:gd name="T9" fmla="*/ 449 h 877"/>
                  <a:gd name="T10" fmla="*/ 76 w 936"/>
                  <a:gd name="T11" fmla="*/ 452 h 877"/>
                  <a:gd name="T12" fmla="*/ 97 w 936"/>
                  <a:gd name="T13" fmla="*/ 407 h 877"/>
                  <a:gd name="T14" fmla="*/ 162 w 936"/>
                  <a:gd name="T15" fmla="*/ 410 h 877"/>
                  <a:gd name="T16" fmla="*/ 173 w 936"/>
                  <a:gd name="T17" fmla="*/ 436 h 877"/>
                  <a:gd name="T18" fmla="*/ 223 w 936"/>
                  <a:gd name="T19" fmla="*/ 407 h 877"/>
                  <a:gd name="T20" fmla="*/ 261 w 936"/>
                  <a:gd name="T21" fmla="*/ 407 h 877"/>
                  <a:gd name="T22" fmla="*/ 264 w 936"/>
                  <a:gd name="T23" fmla="*/ 442 h 877"/>
                  <a:gd name="T24" fmla="*/ 251 w 936"/>
                  <a:gd name="T25" fmla="*/ 492 h 877"/>
                  <a:gd name="T26" fmla="*/ 212 w 936"/>
                  <a:gd name="T27" fmla="*/ 528 h 877"/>
                  <a:gd name="T28" fmla="*/ 156 w 936"/>
                  <a:gd name="T29" fmla="*/ 539 h 877"/>
                  <a:gd name="T30" fmla="*/ 133 w 936"/>
                  <a:gd name="T31" fmla="*/ 558 h 877"/>
                  <a:gd name="T32" fmla="*/ 203 w 936"/>
                  <a:gd name="T33" fmla="*/ 612 h 877"/>
                  <a:gd name="T34" fmla="*/ 0 w 936"/>
                  <a:gd name="T35" fmla="*/ 800 h 877"/>
                  <a:gd name="T36" fmla="*/ 74 w 936"/>
                  <a:gd name="T37" fmla="*/ 810 h 877"/>
                  <a:gd name="T38" fmla="*/ 139 w 936"/>
                  <a:gd name="T39" fmla="*/ 783 h 877"/>
                  <a:gd name="T40" fmla="*/ 209 w 936"/>
                  <a:gd name="T41" fmla="*/ 836 h 877"/>
                  <a:gd name="T42" fmla="*/ 302 w 936"/>
                  <a:gd name="T43" fmla="*/ 868 h 877"/>
                  <a:gd name="T44" fmla="*/ 323 w 936"/>
                  <a:gd name="T45" fmla="*/ 877 h 877"/>
                  <a:gd name="T46" fmla="*/ 340 w 936"/>
                  <a:gd name="T47" fmla="*/ 803 h 877"/>
                  <a:gd name="T48" fmla="*/ 537 w 936"/>
                  <a:gd name="T49" fmla="*/ 741 h 877"/>
                  <a:gd name="T50" fmla="*/ 598 w 936"/>
                  <a:gd name="T51" fmla="*/ 772 h 877"/>
                  <a:gd name="T52" fmla="*/ 744 w 936"/>
                  <a:gd name="T53" fmla="*/ 777 h 877"/>
                  <a:gd name="T54" fmla="*/ 936 w 936"/>
                  <a:gd name="T55" fmla="*/ 501 h 877"/>
                  <a:gd name="T56" fmla="*/ 869 w 936"/>
                  <a:gd name="T57" fmla="*/ 413 h 877"/>
                  <a:gd name="T58" fmla="*/ 651 w 936"/>
                  <a:gd name="T59" fmla="*/ 420 h 877"/>
                  <a:gd name="T60" fmla="*/ 639 w 936"/>
                  <a:gd name="T61" fmla="*/ 344 h 877"/>
                  <a:gd name="T62" fmla="*/ 692 w 936"/>
                  <a:gd name="T63" fmla="*/ 320 h 877"/>
                  <a:gd name="T64" fmla="*/ 646 w 936"/>
                  <a:gd name="T65" fmla="*/ 223 h 877"/>
                  <a:gd name="T66" fmla="*/ 609 w 936"/>
                  <a:gd name="T67" fmla="*/ 248 h 877"/>
                  <a:gd name="T68" fmla="*/ 549 w 936"/>
                  <a:gd name="T69" fmla="*/ 128 h 877"/>
                  <a:gd name="T70" fmla="*/ 569 w 936"/>
                  <a:gd name="T71" fmla="*/ 74 h 877"/>
                  <a:gd name="T72" fmla="*/ 555 w 936"/>
                  <a:gd name="T73" fmla="*/ 23 h 877"/>
                  <a:gd name="T74" fmla="*/ 487 w 936"/>
                  <a:gd name="T75" fmla="*/ 0 h 877"/>
                  <a:gd name="T76" fmla="*/ 441 w 936"/>
                  <a:gd name="T77" fmla="*/ 5 h 877"/>
                  <a:gd name="T78" fmla="*/ 443 w 936"/>
                  <a:gd name="T79" fmla="*/ 23 h 877"/>
                  <a:gd name="T80" fmla="*/ 412 w 936"/>
                  <a:gd name="T81" fmla="*/ 21 h 877"/>
                  <a:gd name="T82" fmla="*/ 408 w 936"/>
                  <a:gd name="T83" fmla="*/ 65 h 877"/>
                  <a:gd name="T84" fmla="*/ 373 w 936"/>
                  <a:gd name="T85" fmla="*/ 65 h 877"/>
                  <a:gd name="T86" fmla="*/ 363 w 936"/>
                  <a:gd name="T87" fmla="*/ 102 h 877"/>
                  <a:gd name="T88" fmla="*/ 381 w 936"/>
                  <a:gd name="T89" fmla="*/ 143 h 877"/>
                  <a:gd name="T90" fmla="*/ 346 w 936"/>
                  <a:gd name="T91" fmla="*/ 190 h 877"/>
                  <a:gd name="T92" fmla="*/ 379 w 936"/>
                  <a:gd name="T93" fmla="*/ 240 h 877"/>
                  <a:gd name="T94" fmla="*/ 326 w 936"/>
                  <a:gd name="T95" fmla="*/ 245 h 877"/>
                  <a:gd name="T96" fmla="*/ 282 w 936"/>
                  <a:gd name="T97" fmla="*/ 184 h 877"/>
                  <a:gd name="T98" fmla="*/ 293 w 936"/>
                  <a:gd name="T99" fmla="*/ 153 h 877"/>
                  <a:gd name="T100" fmla="*/ 221 w 936"/>
                  <a:gd name="T101" fmla="*/ 68 h 877"/>
                  <a:gd name="T102" fmla="*/ 112 w 936"/>
                  <a:gd name="T103" fmla="*/ 97 h 877"/>
                  <a:gd name="T104" fmla="*/ 94 w 936"/>
                  <a:gd name="T105" fmla="*/ 93 h 877"/>
                  <a:gd name="T106" fmla="*/ 88 w 936"/>
                  <a:gd name="T107" fmla="*/ 70 h 877"/>
                  <a:gd name="T108" fmla="*/ 58 w 936"/>
                  <a:gd name="T109" fmla="*/ 79 h 877"/>
                  <a:gd name="T110" fmla="*/ 87 w 936"/>
                  <a:gd name="T111" fmla="*/ 181 h 877"/>
                  <a:gd name="T112" fmla="*/ 138 w 936"/>
                  <a:gd name="T113" fmla="*/ 203 h 8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36" h="877">
                    <a:moveTo>
                      <a:pt x="138" y="203"/>
                    </a:moveTo>
                    <a:lnTo>
                      <a:pt x="149" y="242"/>
                    </a:lnTo>
                    <a:lnTo>
                      <a:pt x="119" y="281"/>
                    </a:lnTo>
                    <a:lnTo>
                      <a:pt x="47" y="301"/>
                    </a:lnTo>
                    <a:lnTo>
                      <a:pt x="55" y="449"/>
                    </a:lnTo>
                    <a:lnTo>
                      <a:pt x="76" y="452"/>
                    </a:lnTo>
                    <a:lnTo>
                      <a:pt x="97" y="407"/>
                    </a:lnTo>
                    <a:lnTo>
                      <a:pt x="162" y="410"/>
                    </a:lnTo>
                    <a:lnTo>
                      <a:pt x="173" y="436"/>
                    </a:lnTo>
                    <a:lnTo>
                      <a:pt x="223" y="407"/>
                    </a:lnTo>
                    <a:lnTo>
                      <a:pt x="261" y="407"/>
                    </a:lnTo>
                    <a:lnTo>
                      <a:pt x="264" y="442"/>
                    </a:lnTo>
                    <a:lnTo>
                      <a:pt x="251" y="492"/>
                    </a:lnTo>
                    <a:lnTo>
                      <a:pt x="212" y="528"/>
                    </a:lnTo>
                    <a:lnTo>
                      <a:pt x="156" y="539"/>
                    </a:lnTo>
                    <a:lnTo>
                      <a:pt x="133" y="558"/>
                    </a:lnTo>
                    <a:lnTo>
                      <a:pt x="203" y="612"/>
                    </a:lnTo>
                    <a:lnTo>
                      <a:pt x="0" y="800"/>
                    </a:lnTo>
                    <a:lnTo>
                      <a:pt x="74" y="810"/>
                    </a:lnTo>
                    <a:lnTo>
                      <a:pt x="139" y="783"/>
                    </a:lnTo>
                    <a:lnTo>
                      <a:pt x="209" y="836"/>
                    </a:lnTo>
                    <a:lnTo>
                      <a:pt x="302" y="868"/>
                    </a:lnTo>
                    <a:lnTo>
                      <a:pt x="323" y="877"/>
                    </a:lnTo>
                    <a:lnTo>
                      <a:pt x="340" y="803"/>
                    </a:lnTo>
                    <a:lnTo>
                      <a:pt x="537" y="741"/>
                    </a:lnTo>
                    <a:lnTo>
                      <a:pt x="598" y="772"/>
                    </a:lnTo>
                    <a:lnTo>
                      <a:pt x="744" y="777"/>
                    </a:lnTo>
                    <a:lnTo>
                      <a:pt x="936" y="501"/>
                    </a:lnTo>
                    <a:lnTo>
                      <a:pt x="869" y="413"/>
                    </a:lnTo>
                    <a:lnTo>
                      <a:pt x="651" y="420"/>
                    </a:lnTo>
                    <a:lnTo>
                      <a:pt x="639" y="344"/>
                    </a:lnTo>
                    <a:lnTo>
                      <a:pt x="692" y="320"/>
                    </a:lnTo>
                    <a:lnTo>
                      <a:pt x="646" y="223"/>
                    </a:lnTo>
                    <a:lnTo>
                      <a:pt x="609" y="248"/>
                    </a:lnTo>
                    <a:lnTo>
                      <a:pt x="549" y="128"/>
                    </a:lnTo>
                    <a:lnTo>
                      <a:pt x="569" y="74"/>
                    </a:lnTo>
                    <a:lnTo>
                      <a:pt x="555" y="23"/>
                    </a:lnTo>
                    <a:lnTo>
                      <a:pt x="487" y="0"/>
                    </a:lnTo>
                    <a:lnTo>
                      <a:pt x="441" y="5"/>
                    </a:lnTo>
                    <a:lnTo>
                      <a:pt x="443" y="23"/>
                    </a:lnTo>
                    <a:lnTo>
                      <a:pt x="412" y="21"/>
                    </a:lnTo>
                    <a:lnTo>
                      <a:pt x="408" y="65"/>
                    </a:lnTo>
                    <a:lnTo>
                      <a:pt x="373" y="65"/>
                    </a:lnTo>
                    <a:lnTo>
                      <a:pt x="363" y="102"/>
                    </a:lnTo>
                    <a:lnTo>
                      <a:pt x="381" y="143"/>
                    </a:lnTo>
                    <a:lnTo>
                      <a:pt x="346" y="190"/>
                    </a:lnTo>
                    <a:lnTo>
                      <a:pt x="379" y="240"/>
                    </a:lnTo>
                    <a:lnTo>
                      <a:pt x="326" y="245"/>
                    </a:lnTo>
                    <a:lnTo>
                      <a:pt x="282" y="184"/>
                    </a:lnTo>
                    <a:lnTo>
                      <a:pt x="293" y="153"/>
                    </a:lnTo>
                    <a:lnTo>
                      <a:pt x="221" y="68"/>
                    </a:lnTo>
                    <a:lnTo>
                      <a:pt x="112" y="97"/>
                    </a:lnTo>
                    <a:lnTo>
                      <a:pt x="94" y="93"/>
                    </a:lnTo>
                    <a:lnTo>
                      <a:pt x="88" y="70"/>
                    </a:lnTo>
                    <a:lnTo>
                      <a:pt x="58" y="79"/>
                    </a:lnTo>
                    <a:lnTo>
                      <a:pt x="87" y="181"/>
                    </a:lnTo>
                    <a:lnTo>
                      <a:pt x="138" y="203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88458" name="Freeform 42"/>
              <p:cNvSpPr>
                <a:spLocks noChangeAspect="1"/>
              </p:cNvSpPr>
              <p:nvPr/>
            </p:nvSpPr>
            <p:spPr bwMode="auto">
              <a:xfrm>
                <a:off x="4088" y="3293"/>
                <a:ext cx="94" cy="105"/>
              </a:xfrm>
              <a:custGeom>
                <a:avLst/>
                <a:gdLst>
                  <a:gd name="T0" fmla="*/ 89 w 521"/>
                  <a:gd name="T1" fmla="*/ 45 h 582"/>
                  <a:gd name="T2" fmla="*/ 230 w 521"/>
                  <a:gd name="T3" fmla="*/ 57 h 582"/>
                  <a:gd name="T4" fmla="*/ 272 w 521"/>
                  <a:gd name="T5" fmla="*/ 0 h 582"/>
                  <a:gd name="T6" fmla="*/ 315 w 521"/>
                  <a:gd name="T7" fmla="*/ 3 h 582"/>
                  <a:gd name="T8" fmla="*/ 415 w 521"/>
                  <a:gd name="T9" fmla="*/ 120 h 582"/>
                  <a:gd name="T10" fmla="*/ 500 w 521"/>
                  <a:gd name="T11" fmla="*/ 110 h 582"/>
                  <a:gd name="T12" fmla="*/ 506 w 521"/>
                  <a:gd name="T13" fmla="*/ 154 h 582"/>
                  <a:gd name="T14" fmla="*/ 521 w 521"/>
                  <a:gd name="T15" fmla="*/ 222 h 582"/>
                  <a:gd name="T16" fmla="*/ 475 w 521"/>
                  <a:gd name="T17" fmla="*/ 414 h 582"/>
                  <a:gd name="T18" fmla="*/ 44 w 521"/>
                  <a:gd name="T19" fmla="*/ 582 h 582"/>
                  <a:gd name="T20" fmla="*/ 39 w 521"/>
                  <a:gd name="T21" fmla="*/ 476 h 582"/>
                  <a:gd name="T22" fmla="*/ 0 w 521"/>
                  <a:gd name="T23" fmla="*/ 402 h 582"/>
                  <a:gd name="T24" fmla="*/ 6 w 521"/>
                  <a:gd name="T25" fmla="*/ 234 h 582"/>
                  <a:gd name="T26" fmla="*/ 89 w 521"/>
                  <a:gd name="T27" fmla="*/ 45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21" h="582">
                    <a:moveTo>
                      <a:pt x="89" y="45"/>
                    </a:moveTo>
                    <a:lnTo>
                      <a:pt x="230" y="57"/>
                    </a:lnTo>
                    <a:lnTo>
                      <a:pt x="272" y="0"/>
                    </a:lnTo>
                    <a:lnTo>
                      <a:pt x="315" y="3"/>
                    </a:lnTo>
                    <a:lnTo>
                      <a:pt x="415" y="120"/>
                    </a:lnTo>
                    <a:lnTo>
                      <a:pt x="500" y="110"/>
                    </a:lnTo>
                    <a:lnTo>
                      <a:pt x="506" y="154"/>
                    </a:lnTo>
                    <a:lnTo>
                      <a:pt x="521" y="222"/>
                    </a:lnTo>
                    <a:lnTo>
                      <a:pt x="475" y="414"/>
                    </a:lnTo>
                    <a:lnTo>
                      <a:pt x="44" y="582"/>
                    </a:lnTo>
                    <a:lnTo>
                      <a:pt x="39" y="476"/>
                    </a:lnTo>
                    <a:lnTo>
                      <a:pt x="0" y="402"/>
                    </a:lnTo>
                    <a:lnTo>
                      <a:pt x="6" y="234"/>
                    </a:lnTo>
                    <a:lnTo>
                      <a:pt x="89" y="45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88459" name="Freeform 43"/>
              <p:cNvSpPr>
                <a:spLocks noChangeAspect="1"/>
              </p:cNvSpPr>
              <p:nvPr/>
            </p:nvSpPr>
            <p:spPr bwMode="auto">
              <a:xfrm>
                <a:off x="3382" y="3103"/>
                <a:ext cx="291" cy="213"/>
              </a:xfrm>
              <a:custGeom>
                <a:avLst/>
                <a:gdLst>
                  <a:gd name="T0" fmla="*/ 0 w 1611"/>
                  <a:gd name="T1" fmla="*/ 1029 h 1178"/>
                  <a:gd name="T2" fmla="*/ 93 w 1611"/>
                  <a:gd name="T3" fmla="*/ 812 h 1178"/>
                  <a:gd name="T4" fmla="*/ 184 w 1611"/>
                  <a:gd name="T5" fmla="*/ 763 h 1178"/>
                  <a:gd name="T6" fmla="*/ 191 w 1611"/>
                  <a:gd name="T7" fmla="*/ 720 h 1178"/>
                  <a:gd name="T8" fmla="*/ 222 w 1611"/>
                  <a:gd name="T9" fmla="*/ 683 h 1178"/>
                  <a:gd name="T10" fmla="*/ 242 w 1611"/>
                  <a:gd name="T11" fmla="*/ 686 h 1178"/>
                  <a:gd name="T12" fmla="*/ 284 w 1611"/>
                  <a:gd name="T13" fmla="*/ 636 h 1178"/>
                  <a:gd name="T14" fmla="*/ 343 w 1611"/>
                  <a:gd name="T15" fmla="*/ 603 h 1178"/>
                  <a:gd name="T16" fmla="*/ 415 w 1611"/>
                  <a:gd name="T17" fmla="*/ 564 h 1178"/>
                  <a:gd name="T18" fmla="*/ 426 w 1611"/>
                  <a:gd name="T19" fmla="*/ 526 h 1178"/>
                  <a:gd name="T20" fmla="*/ 390 w 1611"/>
                  <a:gd name="T21" fmla="*/ 474 h 1178"/>
                  <a:gd name="T22" fmla="*/ 379 w 1611"/>
                  <a:gd name="T23" fmla="*/ 430 h 1178"/>
                  <a:gd name="T24" fmla="*/ 413 w 1611"/>
                  <a:gd name="T25" fmla="*/ 379 h 1178"/>
                  <a:gd name="T26" fmla="*/ 410 w 1611"/>
                  <a:gd name="T27" fmla="*/ 297 h 1178"/>
                  <a:gd name="T28" fmla="*/ 480 w 1611"/>
                  <a:gd name="T29" fmla="*/ 289 h 1178"/>
                  <a:gd name="T30" fmla="*/ 543 w 1611"/>
                  <a:gd name="T31" fmla="*/ 230 h 1178"/>
                  <a:gd name="T32" fmla="*/ 596 w 1611"/>
                  <a:gd name="T33" fmla="*/ 139 h 1178"/>
                  <a:gd name="T34" fmla="*/ 632 w 1611"/>
                  <a:gd name="T35" fmla="*/ 158 h 1178"/>
                  <a:gd name="T36" fmla="*/ 668 w 1611"/>
                  <a:gd name="T37" fmla="*/ 119 h 1178"/>
                  <a:gd name="T38" fmla="*/ 730 w 1611"/>
                  <a:gd name="T39" fmla="*/ 137 h 1178"/>
                  <a:gd name="T40" fmla="*/ 791 w 1611"/>
                  <a:gd name="T41" fmla="*/ 93 h 1178"/>
                  <a:gd name="T42" fmla="*/ 830 w 1611"/>
                  <a:gd name="T43" fmla="*/ 137 h 1178"/>
                  <a:gd name="T44" fmla="*/ 851 w 1611"/>
                  <a:gd name="T45" fmla="*/ 139 h 1178"/>
                  <a:gd name="T46" fmla="*/ 877 w 1611"/>
                  <a:gd name="T47" fmla="*/ 116 h 1178"/>
                  <a:gd name="T48" fmla="*/ 959 w 1611"/>
                  <a:gd name="T49" fmla="*/ 111 h 1178"/>
                  <a:gd name="T50" fmla="*/ 1021 w 1611"/>
                  <a:gd name="T51" fmla="*/ 44 h 1178"/>
                  <a:gd name="T52" fmla="*/ 1145 w 1611"/>
                  <a:gd name="T53" fmla="*/ 37 h 1178"/>
                  <a:gd name="T54" fmla="*/ 1189 w 1611"/>
                  <a:gd name="T55" fmla="*/ 0 h 1178"/>
                  <a:gd name="T56" fmla="*/ 1215 w 1611"/>
                  <a:gd name="T57" fmla="*/ 8 h 1178"/>
                  <a:gd name="T58" fmla="*/ 1215 w 1611"/>
                  <a:gd name="T59" fmla="*/ 44 h 1178"/>
                  <a:gd name="T60" fmla="*/ 1256 w 1611"/>
                  <a:gd name="T61" fmla="*/ 96 h 1178"/>
                  <a:gd name="T62" fmla="*/ 1323 w 1611"/>
                  <a:gd name="T63" fmla="*/ 87 h 1178"/>
                  <a:gd name="T64" fmla="*/ 1369 w 1611"/>
                  <a:gd name="T65" fmla="*/ 139 h 1178"/>
                  <a:gd name="T66" fmla="*/ 1328 w 1611"/>
                  <a:gd name="T67" fmla="*/ 199 h 1178"/>
                  <a:gd name="T68" fmla="*/ 1343 w 1611"/>
                  <a:gd name="T69" fmla="*/ 228 h 1178"/>
                  <a:gd name="T70" fmla="*/ 1558 w 1611"/>
                  <a:gd name="T71" fmla="*/ 291 h 1178"/>
                  <a:gd name="T72" fmla="*/ 1410 w 1611"/>
                  <a:gd name="T73" fmla="*/ 405 h 1178"/>
                  <a:gd name="T74" fmla="*/ 1611 w 1611"/>
                  <a:gd name="T75" fmla="*/ 514 h 1178"/>
                  <a:gd name="T76" fmla="*/ 1599 w 1611"/>
                  <a:gd name="T77" fmla="*/ 613 h 1178"/>
                  <a:gd name="T78" fmla="*/ 1558 w 1611"/>
                  <a:gd name="T79" fmla="*/ 720 h 1178"/>
                  <a:gd name="T80" fmla="*/ 1532 w 1611"/>
                  <a:gd name="T81" fmla="*/ 723 h 1178"/>
                  <a:gd name="T82" fmla="*/ 1498 w 1611"/>
                  <a:gd name="T83" fmla="*/ 727 h 1178"/>
                  <a:gd name="T84" fmla="*/ 1489 w 1611"/>
                  <a:gd name="T85" fmla="*/ 801 h 1178"/>
                  <a:gd name="T86" fmla="*/ 1410 w 1611"/>
                  <a:gd name="T87" fmla="*/ 831 h 1178"/>
                  <a:gd name="T88" fmla="*/ 1388 w 1611"/>
                  <a:gd name="T89" fmla="*/ 774 h 1178"/>
                  <a:gd name="T90" fmla="*/ 1110 w 1611"/>
                  <a:gd name="T91" fmla="*/ 877 h 1178"/>
                  <a:gd name="T92" fmla="*/ 981 w 1611"/>
                  <a:gd name="T93" fmla="*/ 979 h 1178"/>
                  <a:gd name="T94" fmla="*/ 939 w 1611"/>
                  <a:gd name="T95" fmla="*/ 963 h 1178"/>
                  <a:gd name="T96" fmla="*/ 845 w 1611"/>
                  <a:gd name="T97" fmla="*/ 1018 h 1178"/>
                  <a:gd name="T98" fmla="*/ 760 w 1611"/>
                  <a:gd name="T99" fmla="*/ 1016 h 1178"/>
                  <a:gd name="T100" fmla="*/ 750 w 1611"/>
                  <a:gd name="T101" fmla="*/ 1076 h 1178"/>
                  <a:gd name="T102" fmla="*/ 769 w 1611"/>
                  <a:gd name="T103" fmla="*/ 1107 h 1178"/>
                  <a:gd name="T104" fmla="*/ 747 w 1611"/>
                  <a:gd name="T105" fmla="*/ 1178 h 1178"/>
                  <a:gd name="T106" fmla="*/ 364 w 1611"/>
                  <a:gd name="T107" fmla="*/ 1055 h 1178"/>
                  <a:gd name="T108" fmla="*/ 335 w 1611"/>
                  <a:gd name="T109" fmla="*/ 1015 h 1178"/>
                  <a:gd name="T110" fmla="*/ 132 w 1611"/>
                  <a:gd name="T111" fmla="*/ 1049 h 1178"/>
                  <a:gd name="T112" fmla="*/ 0 w 1611"/>
                  <a:gd name="T113" fmla="*/ 1029 h 1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611" h="1178">
                    <a:moveTo>
                      <a:pt x="0" y="1029"/>
                    </a:moveTo>
                    <a:lnTo>
                      <a:pt x="93" y="812"/>
                    </a:lnTo>
                    <a:lnTo>
                      <a:pt x="184" y="763"/>
                    </a:lnTo>
                    <a:lnTo>
                      <a:pt x="191" y="720"/>
                    </a:lnTo>
                    <a:lnTo>
                      <a:pt x="222" y="683"/>
                    </a:lnTo>
                    <a:lnTo>
                      <a:pt x="242" y="686"/>
                    </a:lnTo>
                    <a:lnTo>
                      <a:pt x="284" y="636"/>
                    </a:lnTo>
                    <a:lnTo>
                      <a:pt x="343" y="603"/>
                    </a:lnTo>
                    <a:lnTo>
                      <a:pt x="415" y="564"/>
                    </a:lnTo>
                    <a:lnTo>
                      <a:pt x="426" y="526"/>
                    </a:lnTo>
                    <a:lnTo>
                      <a:pt x="390" y="474"/>
                    </a:lnTo>
                    <a:lnTo>
                      <a:pt x="379" y="430"/>
                    </a:lnTo>
                    <a:lnTo>
                      <a:pt x="413" y="379"/>
                    </a:lnTo>
                    <a:lnTo>
                      <a:pt x="410" y="297"/>
                    </a:lnTo>
                    <a:lnTo>
                      <a:pt x="480" y="289"/>
                    </a:lnTo>
                    <a:lnTo>
                      <a:pt x="543" y="230"/>
                    </a:lnTo>
                    <a:lnTo>
                      <a:pt x="596" y="139"/>
                    </a:lnTo>
                    <a:lnTo>
                      <a:pt x="632" y="158"/>
                    </a:lnTo>
                    <a:lnTo>
                      <a:pt x="668" y="119"/>
                    </a:lnTo>
                    <a:lnTo>
                      <a:pt x="730" y="137"/>
                    </a:lnTo>
                    <a:lnTo>
                      <a:pt x="791" y="93"/>
                    </a:lnTo>
                    <a:lnTo>
                      <a:pt x="830" y="137"/>
                    </a:lnTo>
                    <a:lnTo>
                      <a:pt x="851" y="139"/>
                    </a:lnTo>
                    <a:lnTo>
                      <a:pt x="877" y="116"/>
                    </a:lnTo>
                    <a:lnTo>
                      <a:pt x="959" y="111"/>
                    </a:lnTo>
                    <a:lnTo>
                      <a:pt x="1021" y="44"/>
                    </a:lnTo>
                    <a:lnTo>
                      <a:pt x="1145" y="37"/>
                    </a:lnTo>
                    <a:lnTo>
                      <a:pt x="1189" y="0"/>
                    </a:lnTo>
                    <a:lnTo>
                      <a:pt x="1215" y="8"/>
                    </a:lnTo>
                    <a:lnTo>
                      <a:pt x="1215" y="44"/>
                    </a:lnTo>
                    <a:lnTo>
                      <a:pt x="1256" y="96"/>
                    </a:lnTo>
                    <a:lnTo>
                      <a:pt x="1323" y="87"/>
                    </a:lnTo>
                    <a:lnTo>
                      <a:pt x="1369" y="139"/>
                    </a:lnTo>
                    <a:lnTo>
                      <a:pt x="1328" y="199"/>
                    </a:lnTo>
                    <a:lnTo>
                      <a:pt x="1343" y="228"/>
                    </a:lnTo>
                    <a:lnTo>
                      <a:pt x="1558" y="291"/>
                    </a:lnTo>
                    <a:lnTo>
                      <a:pt x="1410" y="405"/>
                    </a:lnTo>
                    <a:lnTo>
                      <a:pt x="1611" y="514"/>
                    </a:lnTo>
                    <a:lnTo>
                      <a:pt x="1599" y="613"/>
                    </a:lnTo>
                    <a:lnTo>
                      <a:pt x="1558" y="720"/>
                    </a:lnTo>
                    <a:lnTo>
                      <a:pt x="1532" y="723"/>
                    </a:lnTo>
                    <a:lnTo>
                      <a:pt x="1498" y="727"/>
                    </a:lnTo>
                    <a:lnTo>
                      <a:pt x="1489" y="801"/>
                    </a:lnTo>
                    <a:lnTo>
                      <a:pt x="1410" y="831"/>
                    </a:lnTo>
                    <a:lnTo>
                      <a:pt x="1388" y="774"/>
                    </a:lnTo>
                    <a:lnTo>
                      <a:pt x="1110" y="877"/>
                    </a:lnTo>
                    <a:lnTo>
                      <a:pt x="981" y="979"/>
                    </a:lnTo>
                    <a:lnTo>
                      <a:pt x="939" y="963"/>
                    </a:lnTo>
                    <a:lnTo>
                      <a:pt x="845" y="1018"/>
                    </a:lnTo>
                    <a:lnTo>
                      <a:pt x="760" y="1016"/>
                    </a:lnTo>
                    <a:lnTo>
                      <a:pt x="750" y="1076"/>
                    </a:lnTo>
                    <a:lnTo>
                      <a:pt x="769" y="1107"/>
                    </a:lnTo>
                    <a:lnTo>
                      <a:pt x="747" y="1178"/>
                    </a:lnTo>
                    <a:lnTo>
                      <a:pt x="364" y="1055"/>
                    </a:lnTo>
                    <a:lnTo>
                      <a:pt x="335" y="1015"/>
                    </a:lnTo>
                    <a:lnTo>
                      <a:pt x="132" y="1049"/>
                    </a:lnTo>
                    <a:lnTo>
                      <a:pt x="0" y="1029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88460" name="Freeform 44"/>
              <p:cNvSpPr>
                <a:spLocks noChangeAspect="1"/>
              </p:cNvSpPr>
              <p:nvPr/>
            </p:nvSpPr>
            <p:spPr bwMode="auto">
              <a:xfrm>
                <a:off x="4243" y="3394"/>
                <a:ext cx="76" cy="88"/>
              </a:xfrm>
              <a:custGeom>
                <a:avLst/>
                <a:gdLst>
                  <a:gd name="T0" fmla="*/ 73 w 424"/>
                  <a:gd name="T1" fmla="*/ 470 h 489"/>
                  <a:gd name="T2" fmla="*/ 424 w 424"/>
                  <a:gd name="T3" fmla="*/ 489 h 489"/>
                  <a:gd name="T4" fmla="*/ 421 w 424"/>
                  <a:gd name="T5" fmla="*/ 324 h 489"/>
                  <a:gd name="T6" fmla="*/ 361 w 424"/>
                  <a:gd name="T7" fmla="*/ 172 h 489"/>
                  <a:gd name="T8" fmla="*/ 308 w 424"/>
                  <a:gd name="T9" fmla="*/ 96 h 489"/>
                  <a:gd name="T10" fmla="*/ 147 w 424"/>
                  <a:gd name="T11" fmla="*/ 49 h 489"/>
                  <a:gd name="T12" fmla="*/ 62 w 424"/>
                  <a:gd name="T13" fmla="*/ 0 h 489"/>
                  <a:gd name="T14" fmla="*/ 48 w 424"/>
                  <a:gd name="T15" fmla="*/ 35 h 489"/>
                  <a:gd name="T16" fmla="*/ 76 w 424"/>
                  <a:gd name="T17" fmla="*/ 79 h 489"/>
                  <a:gd name="T18" fmla="*/ 71 w 424"/>
                  <a:gd name="T19" fmla="*/ 114 h 489"/>
                  <a:gd name="T20" fmla="*/ 0 w 424"/>
                  <a:gd name="T21" fmla="*/ 181 h 489"/>
                  <a:gd name="T22" fmla="*/ 73 w 424"/>
                  <a:gd name="T23" fmla="*/ 470 h 4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24" h="489">
                    <a:moveTo>
                      <a:pt x="73" y="470"/>
                    </a:moveTo>
                    <a:lnTo>
                      <a:pt x="424" y="489"/>
                    </a:lnTo>
                    <a:lnTo>
                      <a:pt x="421" y="324"/>
                    </a:lnTo>
                    <a:lnTo>
                      <a:pt x="361" y="172"/>
                    </a:lnTo>
                    <a:lnTo>
                      <a:pt x="308" y="96"/>
                    </a:lnTo>
                    <a:lnTo>
                      <a:pt x="147" y="49"/>
                    </a:lnTo>
                    <a:lnTo>
                      <a:pt x="62" y="0"/>
                    </a:lnTo>
                    <a:lnTo>
                      <a:pt x="48" y="35"/>
                    </a:lnTo>
                    <a:lnTo>
                      <a:pt x="76" y="79"/>
                    </a:lnTo>
                    <a:lnTo>
                      <a:pt x="71" y="114"/>
                    </a:lnTo>
                    <a:lnTo>
                      <a:pt x="0" y="181"/>
                    </a:lnTo>
                    <a:lnTo>
                      <a:pt x="73" y="470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88461" name="Freeform 45"/>
              <p:cNvSpPr>
                <a:spLocks noChangeAspect="1"/>
              </p:cNvSpPr>
              <p:nvPr/>
            </p:nvSpPr>
            <p:spPr bwMode="auto">
              <a:xfrm>
                <a:off x="4250" y="3287"/>
                <a:ext cx="155" cy="214"/>
              </a:xfrm>
              <a:custGeom>
                <a:avLst/>
                <a:gdLst>
                  <a:gd name="T0" fmla="*/ 20 w 859"/>
                  <a:gd name="T1" fmla="*/ 588 h 1187"/>
                  <a:gd name="T2" fmla="*/ 102 w 859"/>
                  <a:gd name="T3" fmla="*/ 640 h 1187"/>
                  <a:gd name="T4" fmla="*/ 266 w 859"/>
                  <a:gd name="T5" fmla="*/ 693 h 1187"/>
                  <a:gd name="T6" fmla="*/ 312 w 859"/>
                  <a:gd name="T7" fmla="*/ 760 h 1187"/>
                  <a:gd name="T8" fmla="*/ 379 w 859"/>
                  <a:gd name="T9" fmla="*/ 918 h 1187"/>
                  <a:gd name="T10" fmla="*/ 386 w 859"/>
                  <a:gd name="T11" fmla="*/ 1080 h 1187"/>
                  <a:gd name="T12" fmla="*/ 479 w 859"/>
                  <a:gd name="T13" fmla="*/ 1085 h 1187"/>
                  <a:gd name="T14" fmla="*/ 678 w 859"/>
                  <a:gd name="T15" fmla="*/ 1187 h 1187"/>
                  <a:gd name="T16" fmla="*/ 749 w 859"/>
                  <a:gd name="T17" fmla="*/ 833 h 1187"/>
                  <a:gd name="T18" fmla="*/ 859 w 859"/>
                  <a:gd name="T19" fmla="*/ 483 h 1187"/>
                  <a:gd name="T20" fmla="*/ 570 w 859"/>
                  <a:gd name="T21" fmla="*/ 508 h 1187"/>
                  <a:gd name="T22" fmla="*/ 459 w 859"/>
                  <a:gd name="T23" fmla="*/ 179 h 1187"/>
                  <a:gd name="T24" fmla="*/ 578 w 859"/>
                  <a:gd name="T25" fmla="*/ 0 h 1187"/>
                  <a:gd name="T26" fmla="*/ 424 w 859"/>
                  <a:gd name="T27" fmla="*/ 6 h 1187"/>
                  <a:gd name="T28" fmla="*/ 202 w 859"/>
                  <a:gd name="T29" fmla="*/ 222 h 1187"/>
                  <a:gd name="T30" fmla="*/ 207 w 859"/>
                  <a:gd name="T31" fmla="*/ 328 h 1187"/>
                  <a:gd name="T32" fmla="*/ 17 w 859"/>
                  <a:gd name="T33" fmla="*/ 491 h 1187"/>
                  <a:gd name="T34" fmla="*/ 0 w 859"/>
                  <a:gd name="T35" fmla="*/ 556 h 1187"/>
                  <a:gd name="T36" fmla="*/ 20 w 859"/>
                  <a:gd name="T37" fmla="*/ 588 h 1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59" h="1187">
                    <a:moveTo>
                      <a:pt x="20" y="588"/>
                    </a:moveTo>
                    <a:lnTo>
                      <a:pt x="102" y="640"/>
                    </a:lnTo>
                    <a:lnTo>
                      <a:pt x="266" y="693"/>
                    </a:lnTo>
                    <a:lnTo>
                      <a:pt x="312" y="760"/>
                    </a:lnTo>
                    <a:lnTo>
                      <a:pt x="379" y="918"/>
                    </a:lnTo>
                    <a:lnTo>
                      <a:pt x="386" y="1080"/>
                    </a:lnTo>
                    <a:lnTo>
                      <a:pt x="479" y="1085"/>
                    </a:lnTo>
                    <a:lnTo>
                      <a:pt x="678" y="1187"/>
                    </a:lnTo>
                    <a:lnTo>
                      <a:pt x="749" y="833"/>
                    </a:lnTo>
                    <a:lnTo>
                      <a:pt x="859" y="483"/>
                    </a:lnTo>
                    <a:lnTo>
                      <a:pt x="570" y="508"/>
                    </a:lnTo>
                    <a:lnTo>
                      <a:pt x="459" y="179"/>
                    </a:lnTo>
                    <a:lnTo>
                      <a:pt x="578" y="0"/>
                    </a:lnTo>
                    <a:lnTo>
                      <a:pt x="424" y="6"/>
                    </a:lnTo>
                    <a:lnTo>
                      <a:pt x="202" y="222"/>
                    </a:lnTo>
                    <a:lnTo>
                      <a:pt x="207" y="328"/>
                    </a:lnTo>
                    <a:lnTo>
                      <a:pt x="17" y="491"/>
                    </a:lnTo>
                    <a:lnTo>
                      <a:pt x="0" y="556"/>
                    </a:lnTo>
                    <a:lnTo>
                      <a:pt x="20" y="588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88462" name="Freeform 46"/>
              <p:cNvSpPr>
                <a:spLocks noChangeAspect="1"/>
              </p:cNvSpPr>
              <p:nvPr/>
            </p:nvSpPr>
            <p:spPr bwMode="auto">
              <a:xfrm>
                <a:off x="4188" y="3497"/>
                <a:ext cx="97" cy="111"/>
              </a:xfrm>
              <a:custGeom>
                <a:avLst/>
                <a:gdLst>
                  <a:gd name="T0" fmla="*/ 393 w 539"/>
                  <a:gd name="T1" fmla="*/ 571 h 618"/>
                  <a:gd name="T2" fmla="*/ 413 w 539"/>
                  <a:gd name="T3" fmla="*/ 548 h 618"/>
                  <a:gd name="T4" fmla="*/ 495 w 539"/>
                  <a:gd name="T5" fmla="*/ 618 h 618"/>
                  <a:gd name="T6" fmla="*/ 539 w 539"/>
                  <a:gd name="T7" fmla="*/ 595 h 618"/>
                  <a:gd name="T8" fmla="*/ 532 w 539"/>
                  <a:gd name="T9" fmla="*/ 268 h 618"/>
                  <a:gd name="T10" fmla="*/ 411 w 539"/>
                  <a:gd name="T11" fmla="*/ 156 h 618"/>
                  <a:gd name="T12" fmla="*/ 325 w 539"/>
                  <a:gd name="T13" fmla="*/ 104 h 618"/>
                  <a:gd name="T14" fmla="*/ 183 w 539"/>
                  <a:gd name="T15" fmla="*/ 10 h 618"/>
                  <a:gd name="T16" fmla="*/ 142 w 539"/>
                  <a:gd name="T17" fmla="*/ 0 h 618"/>
                  <a:gd name="T18" fmla="*/ 0 w 539"/>
                  <a:gd name="T19" fmla="*/ 169 h 618"/>
                  <a:gd name="T20" fmla="*/ 58 w 539"/>
                  <a:gd name="T21" fmla="*/ 361 h 618"/>
                  <a:gd name="T22" fmla="*/ 85 w 539"/>
                  <a:gd name="T23" fmla="*/ 387 h 618"/>
                  <a:gd name="T24" fmla="*/ 393 w 539"/>
                  <a:gd name="T25" fmla="*/ 571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39" h="618">
                    <a:moveTo>
                      <a:pt x="393" y="571"/>
                    </a:moveTo>
                    <a:lnTo>
                      <a:pt x="413" y="548"/>
                    </a:lnTo>
                    <a:lnTo>
                      <a:pt x="495" y="618"/>
                    </a:lnTo>
                    <a:lnTo>
                      <a:pt x="539" y="595"/>
                    </a:lnTo>
                    <a:lnTo>
                      <a:pt x="532" y="268"/>
                    </a:lnTo>
                    <a:lnTo>
                      <a:pt x="411" y="156"/>
                    </a:lnTo>
                    <a:lnTo>
                      <a:pt x="325" y="104"/>
                    </a:lnTo>
                    <a:lnTo>
                      <a:pt x="183" y="10"/>
                    </a:lnTo>
                    <a:lnTo>
                      <a:pt x="142" y="0"/>
                    </a:lnTo>
                    <a:lnTo>
                      <a:pt x="0" y="169"/>
                    </a:lnTo>
                    <a:lnTo>
                      <a:pt x="58" y="361"/>
                    </a:lnTo>
                    <a:lnTo>
                      <a:pt x="85" y="387"/>
                    </a:lnTo>
                    <a:lnTo>
                      <a:pt x="393" y="571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88463" name="Freeform 47"/>
              <p:cNvSpPr>
                <a:spLocks noChangeAspect="1"/>
              </p:cNvSpPr>
              <p:nvPr/>
            </p:nvSpPr>
            <p:spPr bwMode="auto">
              <a:xfrm>
                <a:off x="4224" y="3480"/>
                <a:ext cx="247" cy="192"/>
              </a:xfrm>
              <a:custGeom>
                <a:avLst/>
                <a:gdLst>
                  <a:gd name="T0" fmla="*/ 333 w 1366"/>
                  <a:gd name="T1" fmla="*/ 687 h 1064"/>
                  <a:gd name="T2" fmla="*/ 330 w 1366"/>
                  <a:gd name="T3" fmla="*/ 362 h 1064"/>
                  <a:gd name="T4" fmla="*/ 207 w 1366"/>
                  <a:gd name="T5" fmla="*/ 251 h 1064"/>
                  <a:gd name="T6" fmla="*/ 0 w 1366"/>
                  <a:gd name="T7" fmla="*/ 113 h 1064"/>
                  <a:gd name="T8" fmla="*/ 102 w 1366"/>
                  <a:gd name="T9" fmla="*/ 137 h 1064"/>
                  <a:gd name="T10" fmla="*/ 160 w 1366"/>
                  <a:gd name="T11" fmla="*/ 131 h 1064"/>
                  <a:gd name="T12" fmla="*/ 204 w 1366"/>
                  <a:gd name="T13" fmla="*/ 49 h 1064"/>
                  <a:gd name="T14" fmla="*/ 180 w 1366"/>
                  <a:gd name="T15" fmla="*/ 0 h 1064"/>
                  <a:gd name="T16" fmla="*/ 532 w 1366"/>
                  <a:gd name="T17" fmla="*/ 14 h 1064"/>
                  <a:gd name="T18" fmla="*/ 625 w 1366"/>
                  <a:gd name="T19" fmla="*/ 20 h 1064"/>
                  <a:gd name="T20" fmla="*/ 822 w 1366"/>
                  <a:gd name="T21" fmla="*/ 116 h 1064"/>
                  <a:gd name="T22" fmla="*/ 1011 w 1366"/>
                  <a:gd name="T23" fmla="*/ 348 h 1064"/>
                  <a:gd name="T24" fmla="*/ 1175 w 1366"/>
                  <a:gd name="T25" fmla="*/ 584 h 1064"/>
                  <a:gd name="T26" fmla="*/ 1366 w 1366"/>
                  <a:gd name="T27" fmla="*/ 678 h 1064"/>
                  <a:gd name="T28" fmla="*/ 1356 w 1366"/>
                  <a:gd name="T29" fmla="*/ 693 h 1064"/>
                  <a:gd name="T30" fmla="*/ 1313 w 1366"/>
                  <a:gd name="T31" fmla="*/ 705 h 1064"/>
                  <a:gd name="T32" fmla="*/ 1274 w 1366"/>
                  <a:gd name="T33" fmla="*/ 778 h 1064"/>
                  <a:gd name="T34" fmla="*/ 1196 w 1366"/>
                  <a:gd name="T35" fmla="*/ 783 h 1064"/>
                  <a:gd name="T36" fmla="*/ 1111 w 1366"/>
                  <a:gd name="T37" fmla="*/ 825 h 1064"/>
                  <a:gd name="T38" fmla="*/ 1078 w 1366"/>
                  <a:gd name="T39" fmla="*/ 815 h 1064"/>
                  <a:gd name="T40" fmla="*/ 1035 w 1366"/>
                  <a:gd name="T41" fmla="*/ 804 h 1064"/>
                  <a:gd name="T42" fmla="*/ 1023 w 1366"/>
                  <a:gd name="T43" fmla="*/ 831 h 1064"/>
                  <a:gd name="T44" fmla="*/ 1044 w 1366"/>
                  <a:gd name="T45" fmla="*/ 880 h 1064"/>
                  <a:gd name="T46" fmla="*/ 1032 w 1366"/>
                  <a:gd name="T47" fmla="*/ 953 h 1064"/>
                  <a:gd name="T48" fmla="*/ 985 w 1366"/>
                  <a:gd name="T49" fmla="*/ 977 h 1064"/>
                  <a:gd name="T50" fmla="*/ 945 w 1366"/>
                  <a:gd name="T51" fmla="*/ 965 h 1064"/>
                  <a:gd name="T52" fmla="*/ 871 w 1366"/>
                  <a:gd name="T53" fmla="*/ 950 h 1064"/>
                  <a:gd name="T54" fmla="*/ 839 w 1366"/>
                  <a:gd name="T55" fmla="*/ 991 h 1064"/>
                  <a:gd name="T56" fmla="*/ 824 w 1366"/>
                  <a:gd name="T57" fmla="*/ 1053 h 1064"/>
                  <a:gd name="T58" fmla="*/ 783 w 1366"/>
                  <a:gd name="T59" fmla="*/ 1064 h 1064"/>
                  <a:gd name="T60" fmla="*/ 783 w 1366"/>
                  <a:gd name="T61" fmla="*/ 626 h 1064"/>
                  <a:gd name="T62" fmla="*/ 552 w 1366"/>
                  <a:gd name="T63" fmla="*/ 605 h 1064"/>
                  <a:gd name="T64" fmla="*/ 333 w 1366"/>
                  <a:gd name="T65" fmla="*/ 687 h 1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66" h="1064">
                    <a:moveTo>
                      <a:pt x="333" y="687"/>
                    </a:moveTo>
                    <a:lnTo>
                      <a:pt x="330" y="362"/>
                    </a:lnTo>
                    <a:lnTo>
                      <a:pt x="207" y="251"/>
                    </a:lnTo>
                    <a:lnTo>
                      <a:pt x="0" y="113"/>
                    </a:lnTo>
                    <a:lnTo>
                      <a:pt x="102" y="137"/>
                    </a:lnTo>
                    <a:lnTo>
                      <a:pt x="160" y="131"/>
                    </a:lnTo>
                    <a:lnTo>
                      <a:pt x="204" y="49"/>
                    </a:lnTo>
                    <a:lnTo>
                      <a:pt x="180" y="0"/>
                    </a:lnTo>
                    <a:lnTo>
                      <a:pt x="532" y="14"/>
                    </a:lnTo>
                    <a:lnTo>
                      <a:pt x="625" y="20"/>
                    </a:lnTo>
                    <a:lnTo>
                      <a:pt x="822" y="116"/>
                    </a:lnTo>
                    <a:lnTo>
                      <a:pt x="1011" y="348"/>
                    </a:lnTo>
                    <a:lnTo>
                      <a:pt x="1175" y="584"/>
                    </a:lnTo>
                    <a:lnTo>
                      <a:pt x="1366" y="678"/>
                    </a:lnTo>
                    <a:lnTo>
                      <a:pt x="1356" y="693"/>
                    </a:lnTo>
                    <a:lnTo>
                      <a:pt x="1313" y="705"/>
                    </a:lnTo>
                    <a:lnTo>
                      <a:pt x="1274" y="778"/>
                    </a:lnTo>
                    <a:lnTo>
                      <a:pt x="1196" y="783"/>
                    </a:lnTo>
                    <a:lnTo>
                      <a:pt x="1111" y="825"/>
                    </a:lnTo>
                    <a:lnTo>
                      <a:pt x="1078" y="815"/>
                    </a:lnTo>
                    <a:lnTo>
                      <a:pt x="1035" y="804"/>
                    </a:lnTo>
                    <a:lnTo>
                      <a:pt x="1023" y="831"/>
                    </a:lnTo>
                    <a:lnTo>
                      <a:pt x="1044" y="880"/>
                    </a:lnTo>
                    <a:lnTo>
                      <a:pt x="1032" y="953"/>
                    </a:lnTo>
                    <a:lnTo>
                      <a:pt x="985" y="977"/>
                    </a:lnTo>
                    <a:lnTo>
                      <a:pt x="945" y="965"/>
                    </a:lnTo>
                    <a:lnTo>
                      <a:pt x="871" y="950"/>
                    </a:lnTo>
                    <a:lnTo>
                      <a:pt x="839" y="991"/>
                    </a:lnTo>
                    <a:lnTo>
                      <a:pt x="824" y="1053"/>
                    </a:lnTo>
                    <a:lnTo>
                      <a:pt x="783" y="1064"/>
                    </a:lnTo>
                    <a:lnTo>
                      <a:pt x="783" y="626"/>
                    </a:lnTo>
                    <a:lnTo>
                      <a:pt x="552" y="605"/>
                    </a:lnTo>
                    <a:lnTo>
                      <a:pt x="333" y="687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88464" name="Freeform 48"/>
              <p:cNvSpPr>
                <a:spLocks noChangeAspect="1"/>
              </p:cNvSpPr>
              <p:nvPr/>
            </p:nvSpPr>
            <p:spPr bwMode="auto">
              <a:xfrm>
                <a:off x="4152" y="3315"/>
                <a:ext cx="136" cy="212"/>
              </a:xfrm>
              <a:custGeom>
                <a:avLst/>
                <a:gdLst>
                  <a:gd name="T0" fmla="*/ 386 w 752"/>
                  <a:gd name="T1" fmla="*/ 1 h 1176"/>
                  <a:gd name="T2" fmla="*/ 457 w 752"/>
                  <a:gd name="T3" fmla="*/ 77 h 1176"/>
                  <a:gd name="T4" fmla="*/ 551 w 752"/>
                  <a:gd name="T5" fmla="*/ 88 h 1176"/>
                  <a:gd name="T6" fmla="*/ 586 w 752"/>
                  <a:gd name="T7" fmla="*/ 49 h 1176"/>
                  <a:gd name="T8" fmla="*/ 626 w 752"/>
                  <a:gd name="T9" fmla="*/ 43 h 1176"/>
                  <a:gd name="T10" fmla="*/ 627 w 752"/>
                  <a:gd name="T11" fmla="*/ 24 h 1176"/>
                  <a:gd name="T12" fmla="*/ 686 w 752"/>
                  <a:gd name="T13" fmla="*/ 28 h 1176"/>
                  <a:gd name="T14" fmla="*/ 748 w 752"/>
                  <a:gd name="T15" fmla="*/ 69 h 1176"/>
                  <a:gd name="T16" fmla="*/ 752 w 752"/>
                  <a:gd name="T17" fmla="*/ 175 h 1176"/>
                  <a:gd name="T18" fmla="*/ 560 w 752"/>
                  <a:gd name="T19" fmla="*/ 333 h 1176"/>
                  <a:gd name="T20" fmla="*/ 544 w 752"/>
                  <a:gd name="T21" fmla="*/ 397 h 1176"/>
                  <a:gd name="T22" fmla="*/ 565 w 752"/>
                  <a:gd name="T23" fmla="*/ 429 h 1176"/>
                  <a:gd name="T24" fmla="*/ 547 w 752"/>
                  <a:gd name="T25" fmla="*/ 476 h 1176"/>
                  <a:gd name="T26" fmla="*/ 576 w 752"/>
                  <a:gd name="T27" fmla="*/ 511 h 1176"/>
                  <a:gd name="T28" fmla="*/ 570 w 752"/>
                  <a:gd name="T29" fmla="*/ 549 h 1176"/>
                  <a:gd name="T30" fmla="*/ 502 w 752"/>
                  <a:gd name="T31" fmla="*/ 610 h 1176"/>
                  <a:gd name="T32" fmla="*/ 532 w 752"/>
                  <a:gd name="T33" fmla="*/ 731 h 1176"/>
                  <a:gd name="T34" fmla="*/ 581 w 752"/>
                  <a:gd name="T35" fmla="*/ 924 h 1176"/>
                  <a:gd name="T36" fmla="*/ 601 w 752"/>
                  <a:gd name="T37" fmla="*/ 959 h 1176"/>
                  <a:gd name="T38" fmla="*/ 577 w 752"/>
                  <a:gd name="T39" fmla="*/ 1012 h 1176"/>
                  <a:gd name="T40" fmla="*/ 548 w 752"/>
                  <a:gd name="T41" fmla="*/ 1043 h 1176"/>
                  <a:gd name="T42" fmla="*/ 495 w 752"/>
                  <a:gd name="T43" fmla="*/ 1047 h 1176"/>
                  <a:gd name="T44" fmla="*/ 336 w 752"/>
                  <a:gd name="T45" fmla="*/ 1008 h 1176"/>
                  <a:gd name="T46" fmla="*/ 194 w 752"/>
                  <a:gd name="T47" fmla="*/ 1176 h 1176"/>
                  <a:gd name="T48" fmla="*/ 0 w 752"/>
                  <a:gd name="T49" fmla="*/ 1127 h 1176"/>
                  <a:gd name="T50" fmla="*/ 1 w 752"/>
                  <a:gd name="T51" fmla="*/ 803 h 1176"/>
                  <a:gd name="T52" fmla="*/ 72 w 752"/>
                  <a:gd name="T53" fmla="*/ 549 h 1176"/>
                  <a:gd name="T54" fmla="*/ 68 w 752"/>
                  <a:gd name="T55" fmla="*/ 395 h 1176"/>
                  <a:gd name="T56" fmla="*/ 64 w 752"/>
                  <a:gd name="T57" fmla="*/ 312 h 1176"/>
                  <a:gd name="T58" fmla="*/ 116 w 752"/>
                  <a:gd name="T59" fmla="*/ 292 h 1176"/>
                  <a:gd name="T60" fmla="*/ 165 w 752"/>
                  <a:gd name="T61" fmla="*/ 100 h 1176"/>
                  <a:gd name="T62" fmla="*/ 148 w 752"/>
                  <a:gd name="T63" fmla="*/ 36 h 1176"/>
                  <a:gd name="T64" fmla="*/ 246 w 752"/>
                  <a:gd name="T65" fmla="*/ 34 h 1176"/>
                  <a:gd name="T66" fmla="*/ 354 w 752"/>
                  <a:gd name="T67" fmla="*/ 0 h 1176"/>
                  <a:gd name="T68" fmla="*/ 386 w 752"/>
                  <a:gd name="T69" fmla="*/ 1 h 1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52" h="1176">
                    <a:moveTo>
                      <a:pt x="386" y="1"/>
                    </a:moveTo>
                    <a:lnTo>
                      <a:pt x="457" y="77"/>
                    </a:lnTo>
                    <a:lnTo>
                      <a:pt x="551" y="88"/>
                    </a:lnTo>
                    <a:lnTo>
                      <a:pt x="586" y="49"/>
                    </a:lnTo>
                    <a:lnTo>
                      <a:pt x="626" y="43"/>
                    </a:lnTo>
                    <a:lnTo>
                      <a:pt x="627" y="24"/>
                    </a:lnTo>
                    <a:lnTo>
                      <a:pt x="686" y="28"/>
                    </a:lnTo>
                    <a:lnTo>
                      <a:pt x="748" y="69"/>
                    </a:lnTo>
                    <a:lnTo>
                      <a:pt x="752" y="175"/>
                    </a:lnTo>
                    <a:lnTo>
                      <a:pt x="560" y="333"/>
                    </a:lnTo>
                    <a:lnTo>
                      <a:pt x="544" y="397"/>
                    </a:lnTo>
                    <a:lnTo>
                      <a:pt x="565" y="429"/>
                    </a:lnTo>
                    <a:lnTo>
                      <a:pt x="547" y="476"/>
                    </a:lnTo>
                    <a:lnTo>
                      <a:pt x="576" y="511"/>
                    </a:lnTo>
                    <a:lnTo>
                      <a:pt x="570" y="549"/>
                    </a:lnTo>
                    <a:lnTo>
                      <a:pt x="502" y="610"/>
                    </a:lnTo>
                    <a:lnTo>
                      <a:pt x="532" y="731"/>
                    </a:lnTo>
                    <a:lnTo>
                      <a:pt x="581" y="924"/>
                    </a:lnTo>
                    <a:lnTo>
                      <a:pt x="601" y="959"/>
                    </a:lnTo>
                    <a:lnTo>
                      <a:pt x="577" y="1012"/>
                    </a:lnTo>
                    <a:lnTo>
                      <a:pt x="548" y="1043"/>
                    </a:lnTo>
                    <a:lnTo>
                      <a:pt x="495" y="1047"/>
                    </a:lnTo>
                    <a:lnTo>
                      <a:pt x="336" y="1008"/>
                    </a:lnTo>
                    <a:lnTo>
                      <a:pt x="194" y="1176"/>
                    </a:lnTo>
                    <a:lnTo>
                      <a:pt x="0" y="1127"/>
                    </a:lnTo>
                    <a:lnTo>
                      <a:pt x="1" y="803"/>
                    </a:lnTo>
                    <a:lnTo>
                      <a:pt x="72" y="549"/>
                    </a:lnTo>
                    <a:lnTo>
                      <a:pt x="68" y="395"/>
                    </a:lnTo>
                    <a:lnTo>
                      <a:pt x="64" y="312"/>
                    </a:lnTo>
                    <a:lnTo>
                      <a:pt x="116" y="292"/>
                    </a:lnTo>
                    <a:lnTo>
                      <a:pt x="165" y="100"/>
                    </a:lnTo>
                    <a:lnTo>
                      <a:pt x="148" y="36"/>
                    </a:lnTo>
                    <a:lnTo>
                      <a:pt x="246" y="34"/>
                    </a:lnTo>
                    <a:lnTo>
                      <a:pt x="354" y="0"/>
                    </a:lnTo>
                    <a:lnTo>
                      <a:pt x="386" y="1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88465" name="Freeform 49"/>
              <p:cNvSpPr>
                <a:spLocks noChangeAspect="1"/>
              </p:cNvSpPr>
              <p:nvPr/>
            </p:nvSpPr>
            <p:spPr bwMode="auto">
              <a:xfrm>
                <a:off x="4373" y="3365"/>
                <a:ext cx="205" cy="237"/>
              </a:xfrm>
              <a:custGeom>
                <a:avLst/>
                <a:gdLst>
                  <a:gd name="T0" fmla="*/ 542 w 1138"/>
                  <a:gd name="T1" fmla="*/ 1316 h 1316"/>
                  <a:gd name="T2" fmla="*/ 565 w 1138"/>
                  <a:gd name="T3" fmla="*/ 1194 h 1316"/>
                  <a:gd name="T4" fmla="*/ 594 w 1138"/>
                  <a:gd name="T5" fmla="*/ 1170 h 1316"/>
                  <a:gd name="T6" fmla="*/ 661 w 1138"/>
                  <a:gd name="T7" fmla="*/ 1164 h 1316"/>
                  <a:gd name="T8" fmla="*/ 679 w 1138"/>
                  <a:gd name="T9" fmla="*/ 1132 h 1316"/>
                  <a:gd name="T10" fmla="*/ 728 w 1138"/>
                  <a:gd name="T11" fmla="*/ 1135 h 1316"/>
                  <a:gd name="T12" fmla="*/ 741 w 1138"/>
                  <a:gd name="T13" fmla="*/ 1062 h 1316"/>
                  <a:gd name="T14" fmla="*/ 752 w 1138"/>
                  <a:gd name="T15" fmla="*/ 986 h 1316"/>
                  <a:gd name="T16" fmla="*/ 798 w 1138"/>
                  <a:gd name="T17" fmla="*/ 883 h 1316"/>
                  <a:gd name="T18" fmla="*/ 834 w 1138"/>
                  <a:gd name="T19" fmla="*/ 863 h 1316"/>
                  <a:gd name="T20" fmla="*/ 784 w 1138"/>
                  <a:gd name="T21" fmla="*/ 766 h 1316"/>
                  <a:gd name="T22" fmla="*/ 910 w 1138"/>
                  <a:gd name="T23" fmla="*/ 757 h 1316"/>
                  <a:gd name="T24" fmla="*/ 921 w 1138"/>
                  <a:gd name="T25" fmla="*/ 717 h 1316"/>
                  <a:gd name="T26" fmla="*/ 983 w 1138"/>
                  <a:gd name="T27" fmla="*/ 678 h 1316"/>
                  <a:gd name="T28" fmla="*/ 983 w 1138"/>
                  <a:gd name="T29" fmla="*/ 635 h 1316"/>
                  <a:gd name="T30" fmla="*/ 954 w 1138"/>
                  <a:gd name="T31" fmla="*/ 614 h 1316"/>
                  <a:gd name="T32" fmla="*/ 1009 w 1138"/>
                  <a:gd name="T33" fmla="*/ 526 h 1316"/>
                  <a:gd name="T34" fmla="*/ 1012 w 1138"/>
                  <a:gd name="T35" fmla="*/ 501 h 1316"/>
                  <a:gd name="T36" fmla="*/ 1056 w 1138"/>
                  <a:gd name="T37" fmla="*/ 439 h 1316"/>
                  <a:gd name="T38" fmla="*/ 1068 w 1138"/>
                  <a:gd name="T39" fmla="*/ 398 h 1316"/>
                  <a:gd name="T40" fmla="*/ 1094 w 1138"/>
                  <a:gd name="T41" fmla="*/ 377 h 1316"/>
                  <a:gd name="T42" fmla="*/ 1089 w 1138"/>
                  <a:gd name="T43" fmla="*/ 316 h 1316"/>
                  <a:gd name="T44" fmla="*/ 1138 w 1138"/>
                  <a:gd name="T45" fmla="*/ 257 h 1316"/>
                  <a:gd name="T46" fmla="*/ 1126 w 1138"/>
                  <a:gd name="T47" fmla="*/ 176 h 1316"/>
                  <a:gd name="T48" fmla="*/ 1086 w 1138"/>
                  <a:gd name="T49" fmla="*/ 158 h 1316"/>
                  <a:gd name="T50" fmla="*/ 1086 w 1138"/>
                  <a:gd name="T51" fmla="*/ 88 h 1316"/>
                  <a:gd name="T52" fmla="*/ 1068 w 1138"/>
                  <a:gd name="T53" fmla="*/ 78 h 1316"/>
                  <a:gd name="T54" fmla="*/ 977 w 1138"/>
                  <a:gd name="T55" fmla="*/ 114 h 1316"/>
                  <a:gd name="T56" fmla="*/ 948 w 1138"/>
                  <a:gd name="T57" fmla="*/ 100 h 1316"/>
                  <a:gd name="T58" fmla="*/ 942 w 1138"/>
                  <a:gd name="T59" fmla="*/ 70 h 1316"/>
                  <a:gd name="T60" fmla="*/ 907 w 1138"/>
                  <a:gd name="T61" fmla="*/ 61 h 1316"/>
                  <a:gd name="T62" fmla="*/ 871 w 1138"/>
                  <a:gd name="T63" fmla="*/ 41 h 1316"/>
                  <a:gd name="T64" fmla="*/ 866 w 1138"/>
                  <a:gd name="T65" fmla="*/ 11 h 1316"/>
                  <a:gd name="T66" fmla="*/ 807 w 1138"/>
                  <a:gd name="T67" fmla="*/ 24 h 1316"/>
                  <a:gd name="T68" fmla="*/ 778 w 1138"/>
                  <a:gd name="T69" fmla="*/ 0 h 1316"/>
                  <a:gd name="T70" fmla="*/ 717 w 1138"/>
                  <a:gd name="T71" fmla="*/ 27 h 1316"/>
                  <a:gd name="T72" fmla="*/ 509 w 1138"/>
                  <a:gd name="T73" fmla="*/ 55 h 1316"/>
                  <a:gd name="T74" fmla="*/ 500 w 1138"/>
                  <a:gd name="T75" fmla="*/ 67 h 1316"/>
                  <a:gd name="T76" fmla="*/ 363 w 1138"/>
                  <a:gd name="T77" fmla="*/ 71 h 1316"/>
                  <a:gd name="T78" fmla="*/ 300 w 1138"/>
                  <a:gd name="T79" fmla="*/ 1 h 1316"/>
                  <a:gd name="T80" fmla="*/ 262 w 1138"/>
                  <a:gd name="T81" fmla="*/ 31 h 1316"/>
                  <a:gd name="T82" fmla="*/ 194 w 1138"/>
                  <a:gd name="T83" fmla="*/ 32 h 1316"/>
                  <a:gd name="T84" fmla="*/ 180 w 1138"/>
                  <a:gd name="T85" fmla="*/ 55 h 1316"/>
                  <a:gd name="T86" fmla="*/ 71 w 1138"/>
                  <a:gd name="T87" fmla="*/ 406 h 1316"/>
                  <a:gd name="T88" fmla="*/ 0 w 1138"/>
                  <a:gd name="T89" fmla="*/ 754 h 1316"/>
                  <a:gd name="T90" fmla="*/ 175 w 1138"/>
                  <a:gd name="T91" fmla="*/ 973 h 1316"/>
                  <a:gd name="T92" fmla="*/ 354 w 1138"/>
                  <a:gd name="T93" fmla="*/ 1225 h 1316"/>
                  <a:gd name="T94" fmla="*/ 542 w 1138"/>
                  <a:gd name="T95" fmla="*/ 1316 h 1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38" h="1316">
                    <a:moveTo>
                      <a:pt x="542" y="1316"/>
                    </a:moveTo>
                    <a:lnTo>
                      <a:pt x="565" y="1194"/>
                    </a:lnTo>
                    <a:lnTo>
                      <a:pt x="594" y="1170"/>
                    </a:lnTo>
                    <a:lnTo>
                      <a:pt x="661" y="1164"/>
                    </a:lnTo>
                    <a:lnTo>
                      <a:pt x="679" y="1132"/>
                    </a:lnTo>
                    <a:lnTo>
                      <a:pt x="728" y="1135"/>
                    </a:lnTo>
                    <a:lnTo>
                      <a:pt x="741" y="1062"/>
                    </a:lnTo>
                    <a:lnTo>
                      <a:pt x="752" y="986"/>
                    </a:lnTo>
                    <a:lnTo>
                      <a:pt x="798" y="883"/>
                    </a:lnTo>
                    <a:lnTo>
                      <a:pt x="834" y="863"/>
                    </a:lnTo>
                    <a:lnTo>
                      <a:pt x="784" y="766"/>
                    </a:lnTo>
                    <a:lnTo>
                      <a:pt x="910" y="757"/>
                    </a:lnTo>
                    <a:lnTo>
                      <a:pt x="921" y="717"/>
                    </a:lnTo>
                    <a:lnTo>
                      <a:pt x="983" y="678"/>
                    </a:lnTo>
                    <a:lnTo>
                      <a:pt x="983" y="635"/>
                    </a:lnTo>
                    <a:lnTo>
                      <a:pt x="954" y="614"/>
                    </a:lnTo>
                    <a:lnTo>
                      <a:pt x="1009" y="526"/>
                    </a:lnTo>
                    <a:lnTo>
                      <a:pt x="1012" y="501"/>
                    </a:lnTo>
                    <a:lnTo>
                      <a:pt x="1056" y="439"/>
                    </a:lnTo>
                    <a:lnTo>
                      <a:pt x="1068" y="398"/>
                    </a:lnTo>
                    <a:lnTo>
                      <a:pt x="1094" y="377"/>
                    </a:lnTo>
                    <a:lnTo>
                      <a:pt x="1089" y="316"/>
                    </a:lnTo>
                    <a:lnTo>
                      <a:pt x="1138" y="257"/>
                    </a:lnTo>
                    <a:lnTo>
                      <a:pt x="1126" y="176"/>
                    </a:lnTo>
                    <a:lnTo>
                      <a:pt x="1086" y="158"/>
                    </a:lnTo>
                    <a:lnTo>
                      <a:pt x="1086" y="88"/>
                    </a:lnTo>
                    <a:lnTo>
                      <a:pt x="1068" y="78"/>
                    </a:lnTo>
                    <a:lnTo>
                      <a:pt x="977" y="114"/>
                    </a:lnTo>
                    <a:lnTo>
                      <a:pt x="948" y="100"/>
                    </a:lnTo>
                    <a:lnTo>
                      <a:pt x="942" y="70"/>
                    </a:lnTo>
                    <a:lnTo>
                      <a:pt x="907" y="61"/>
                    </a:lnTo>
                    <a:lnTo>
                      <a:pt x="871" y="41"/>
                    </a:lnTo>
                    <a:lnTo>
                      <a:pt x="866" y="11"/>
                    </a:lnTo>
                    <a:lnTo>
                      <a:pt x="807" y="24"/>
                    </a:lnTo>
                    <a:lnTo>
                      <a:pt x="778" y="0"/>
                    </a:lnTo>
                    <a:lnTo>
                      <a:pt x="717" y="27"/>
                    </a:lnTo>
                    <a:lnTo>
                      <a:pt x="509" y="55"/>
                    </a:lnTo>
                    <a:lnTo>
                      <a:pt x="500" y="67"/>
                    </a:lnTo>
                    <a:lnTo>
                      <a:pt x="363" y="71"/>
                    </a:lnTo>
                    <a:lnTo>
                      <a:pt x="300" y="1"/>
                    </a:lnTo>
                    <a:lnTo>
                      <a:pt x="262" y="31"/>
                    </a:lnTo>
                    <a:lnTo>
                      <a:pt x="194" y="32"/>
                    </a:lnTo>
                    <a:lnTo>
                      <a:pt x="180" y="55"/>
                    </a:lnTo>
                    <a:lnTo>
                      <a:pt x="71" y="406"/>
                    </a:lnTo>
                    <a:lnTo>
                      <a:pt x="0" y="754"/>
                    </a:lnTo>
                    <a:lnTo>
                      <a:pt x="175" y="973"/>
                    </a:lnTo>
                    <a:lnTo>
                      <a:pt x="354" y="1225"/>
                    </a:lnTo>
                    <a:lnTo>
                      <a:pt x="542" y="131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88466" name="Freeform 50"/>
              <p:cNvSpPr>
                <a:spLocks noChangeAspect="1"/>
              </p:cNvSpPr>
              <p:nvPr/>
            </p:nvSpPr>
            <p:spPr bwMode="auto">
              <a:xfrm>
                <a:off x="4033" y="3160"/>
                <a:ext cx="205" cy="162"/>
              </a:xfrm>
              <a:custGeom>
                <a:avLst/>
                <a:gdLst>
                  <a:gd name="T0" fmla="*/ 189 w 1133"/>
                  <a:gd name="T1" fmla="*/ 213 h 895"/>
                  <a:gd name="T2" fmla="*/ 438 w 1133"/>
                  <a:gd name="T3" fmla="*/ 128 h 895"/>
                  <a:gd name="T4" fmla="*/ 617 w 1133"/>
                  <a:gd name="T5" fmla="*/ 77 h 895"/>
                  <a:gd name="T6" fmla="*/ 812 w 1133"/>
                  <a:gd name="T7" fmla="*/ 57 h 895"/>
                  <a:gd name="T8" fmla="*/ 879 w 1133"/>
                  <a:gd name="T9" fmla="*/ 0 h 895"/>
                  <a:gd name="T10" fmla="*/ 950 w 1133"/>
                  <a:gd name="T11" fmla="*/ 175 h 895"/>
                  <a:gd name="T12" fmla="*/ 999 w 1133"/>
                  <a:gd name="T13" fmla="*/ 230 h 895"/>
                  <a:gd name="T14" fmla="*/ 1061 w 1133"/>
                  <a:gd name="T15" fmla="*/ 259 h 895"/>
                  <a:gd name="T16" fmla="*/ 1113 w 1133"/>
                  <a:gd name="T17" fmla="*/ 260 h 895"/>
                  <a:gd name="T18" fmla="*/ 1133 w 1133"/>
                  <a:gd name="T19" fmla="*/ 323 h 895"/>
                  <a:gd name="T20" fmla="*/ 1075 w 1133"/>
                  <a:gd name="T21" fmla="*/ 383 h 895"/>
                  <a:gd name="T22" fmla="*/ 1034 w 1133"/>
                  <a:gd name="T23" fmla="*/ 384 h 895"/>
                  <a:gd name="T24" fmla="*/ 925 w 1133"/>
                  <a:gd name="T25" fmla="*/ 479 h 895"/>
                  <a:gd name="T26" fmla="*/ 1046 w 1133"/>
                  <a:gd name="T27" fmla="*/ 678 h 895"/>
                  <a:gd name="T28" fmla="*/ 985 w 1133"/>
                  <a:gd name="T29" fmla="*/ 705 h 895"/>
                  <a:gd name="T30" fmla="*/ 1015 w 1133"/>
                  <a:gd name="T31" fmla="*/ 859 h 895"/>
                  <a:gd name="T32" fmla="*/ 909 w 1133"/>
                  <a:gd name="T33" fmla="*/ 891 h 895"/>
                  <a:gd name="T34" fmla="*/ 808 w 1133"/>
                  <a:gd name="T35" fmla="*/ 895 h 895"/>
                  <a:gd name="T36" fmla="*/ 800 w 1133"/>
                  <a:gd name="T37" fmla="*/ 845 h 895"/>
                  <a:gd name="T38" fmla="*/ 717 w 1133"/>
                  <a:gd name="T39" fmla="*/ 855 h 895"/>
                  <a:gd name="T40" fmla="*/ 614 w 1133"/>
                  <a:gd name="T41" fmla="*/ 737 h 895"/>
                  <a:gd name="T42" fmla="*/ 573 w 1133"/>
                  <a:gd name="T43" fmla="*/ 734 h 895"/>
                  <a:gd name="T44" fmla="*/ 532 w 1133"/>
                  <a:gd name="T45" fmla="*/ 792 h 895"/>
                  <a:gd name="T46" fmla="*/ 392 w 1133"/>
                  <a:gd name="T47" fmla="*/ 781 h 895"/>
                  <a:gd name="T48" fmla="*/ 325 w 1133"/>
                  <a:gd name="T49" fmla="*/ 689 h 895"/>
                  <a:gd name="T50" fmla="*/ 342 w 1133"/>
                  <a:gd name="T51" fmla="*/ 621 h 895"/>
                  <a:gd name="T52" fmla="*/ 113 w 1133"/>
                  <a:gd name="T53" fmla="*/ 626 h 895"/>
                  <a:gd name="T54" fmla="*/ 0 w 1133"/>
                  <a:gd name="T55" fmla="*/ 483 h 895"/>
                  <a:gd name="T56" fmla="*/ 189 w 1133"/>
                  <a:gd name="T57" fmla="*/ 213 h 8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33" h="895">
                    <a:moveTo>
                      <a:pt x="189" y="213"/>
                    </a:moveTo>
                    <a:lnTo>
                      <a:pt x="438" y="128"/>
                    </a:lnTo>
                    <a:lnTo>
                      <a:pt x="617" y="77"/>
                    </a:lnTo>
                    <a:lnTo>
                      <a:pt x="812" y="57"/>
                    </a:lnTo>
                    <a:lnTo>
                      <a:pt x="879" y="0"/>
                    </a:lnTo>
                    <a:lnTo>
                      <a:pt x="950" y="175"/>
                    </a:lnTo>
                    <a:lnTo>
                      <a:pt x="999" y="230"/>
                    </a:lnTo>
                    <a:lnTo>
                      <a:pt x="1061" y="259"/>
                    </a:lnTo>
                    <a:lnTo>
                      <a:pt x="1113" y="260"/>
                    </a:lnTo>
                    <a:lnTo>
                      <a:pt x="1133" y="323"/>
                    </a:lnTo>
                    <a:lnTo>
                      <a:pt x="1075" y="383"/>
                    </a:lnTo>
                    <a:lnTo>
                      <a:pt x="1034" y="384"/>
                    </a:lnTo>
                    <a:lnTo>
                      <a:pt x="925" y="479"/>
                    </a:lnTo>
                    <a:lnTo>
                      <a:pt x="1046" y="678"/>
                    </a:lnTo>
                    <a:lnTo>
                      <a:pt x="985" y="705"/>
                    </a:lnTo>
                    <a:lnTo>
                      <a:pt x="1015" y="859"/>
                    </a:lnTo>
                    <a:lnTo>
                      <a:pt x="909" y="891"/>
                    </a:lnTo>
                    <a:lnTo>
                      <a:pt x="808" y="895"/>
                    </a:lnTo>
                    <a:lnTo>
                      <a:pt x="800" y="845"/>
                    </a:lnTo>
                    <a:lnTo>
                      <a:pt x="717" y="855"/>
                    </a:lnTo>
                    <a:lnTo>
                      <a:pt x="614" y="737"/>
                    </a:lnTo>
                    <a:lnTo>
                      <a:pt x="573" y="734"/>
                    </a:lnTo>
                    <a:lnTo>
                      <a:pt x="532" y="792"/>
                    </a:lnTo>
                    <a:lnTo>
                      <a:pt x="392" y="781"/>
                    </a:lnTo>
                    <a:lnTo>
                      <a:pt x="325" y="689"/>
                    </a:lnTo>
                    <a:lnTo>
                      <a:pt x="342" y="621"/>
                    </a:lnTo>
                    <a:lnTo>
                      <a:pt x="113" y="626"/>
                    </a:lnTo>
                    <a:lnTo>
                      <a:pt x="0" y="483"/>
                    </a:lnTo>
                    <a:lnTo>
                      <a:pt x="189" y="213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88467" name="Freeform 51"/>
              <p:cNvSpPr>
                <a:spLocks noChangeAspect="1"/>
              </p:cNvSpPr>
              <p:nvPr/>
            </p:nvSpPr>
            <p:spPr bwMode="auto">
              <a:xfrm>
                <a:off x="3830" y="3208"/>
                <a:ext cx="106" cy="45"/>
              </a:xfrm>
              <a:custGeom>
                <a:avLst/>
                <a:gdLst>
                  <a:gd name="T0" fmla="*/ 142 w 590"/>
                  <a:gd name="T1" fmla="*/ 250 h 250"/>
                  <a:gd name="T2" fmla="*/ 261 w 590"/>
                  <a:gd name="T3" fmla="*/ 175 h 250"/>
                  <a:gd name="T4" fmla="*/ 387 w 590"/>
                  <a:gd name="T5" fmla="*/ 240 h 250"/>
                  <a:gd name="T6" fmla="*/ 536 w 590"/>
                  <a:gd name="T7" fmla="*/ 103 h 250"/>
                  <a:gd name="T8" fmla="*/ 590 w 590"/>
                  <a:gd name="T9" fmla="*/ 53 h 250"/>
                  <a:gd name="T10" fmla="*/ 514 w 590"/>
                  <a:gd name="T11" fmla="*/ 0 h 250"/>
                  <a:gd name="T12" fmla="*/ 389 w 590"/>
                  <a:gd name="T13" fmla="*/ 78 h 250"/>
                  <a:gd name="T14" fmla="*/ 357 w 590"/>
                  <a:gd name="T15" fmla="*/ 77 h 250"/>
                  <a:gd name="T16" fmla="*/ 342 w 590"/>
                  <a:gd name="T17" fmla="*/ 45 h 250"/>
                  <a:gd name="T18" fmla="*/ 281 w 590"/>
                  <a:gd name="T19" fmla="*/ 35 h 250"/>
                  <a:gd name="T20" fmla="*/ 258 w 590"/>
                  <a:gd name="T21" fmla="*/ 70 h 250"/>
                  <a:gd name="T22" fmla="*/ 221 w 590"/>
                  <a:gd name="T23" fmla="*/ 80 h 250"/>
                  <a:gd name="T24" fmla="*/ 147 w 590"/>
                  <a:gd name="T25" fmla="*/ 156 h 250"/>
                  <a:gd name="T26" fmla="*/ 76 w 590"/>
                  <a:gd name="T27" fmla="*/ 174 h 250"/>
                  <a:gd name="T28" fmla="*/ 0 w 590"/>
                  <a:gd name="T29" fmla="*/ 215 h 250"/>
                  <a:gd name="T30" fmla="*/ 13 w 590"/>
                  <a:gd name="T31" fmla="*/ 242 h 250"/>
                  <a:gd name="T32" fmla="*/ 142 w 590"/>
                  <a:gd name="T33" fmla="*/ 250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0" h="250">
                    <a:moveTo>
                      <a:pt x="142" y="250"/>
                    </a:moveTo>
                    <a:lnTo>
                      <a:pt x="261" y="175"/>
                    </a:lnTo>
                    <a:lnTo>
                      <a:pt x="387" y="240"/>
                    </a:lnTo>
                    <a:lnTo>
                      <a:pt x="536" y="103"/>
                    </a:lnTo>
                    <a:lnTo>
                      <a:pt x="590" y="53"/>
                    </a:lnTo>
                    <a:lnTo>
                      <a:pt x="514" y="0"/>
                    </a:lnTo>
                    <a:lnTo>
                      <a:pt x="389" y="78"/>
                    </a:lnTo>
                    <a:lnTo>
                      <a:pt x="357" y="77"/>
                    </a:lnTo>
                    <a:lnTo>
                      <a:pt x="342" y="45"/>
                    </a:lnTo>
                    <a:lnTo>
                      <a:pt x="281" y="35"/>
                    </a:lnTo>
                    <a:lnTo>
                      <a:pt x="258" y="70"/>
                    </a:lnTo>
                    <a:lnTo>
                      <a:pt x="221" y="80"/>
                    </a:lnTo>
                    <a:lnTo>
                      <a:pt x="147" y="156"/>
                    </a:lnTo>
                    <a:lnTo>
                      <a:pt x="76" y="174"/>
                    </a:lnTo>
                    <a:lnTo>
                      <a:pt x="0" y="215"/>
                    </a:lnTo>
                    <a:lnTo>
                      <a:pt x="13" y="242"/>
                    </a:lnTo>
                    <a:lnTo>
                      <a:pt x="142" y="250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88468" name="Freeform 52"/>
              <p:cNvSpPr>
                <a:spLocks noChangeAspect="1"/>
              </p:cNvSpPr>
              <p:nvPr/>
            </p:nvSpPr>
            <p:spPr bwMode="auto">
              <a:xfrm>
                <a:off x="4099" y="3189"/>
                <a:ext cx="17" cy="36"/>
              </a:xfrm>
              <a:custGeom>
                <a:avLst/>
                <a:gdLst>
                  <a:gd name="T0" fmla="*/ 36 w 95"/>
                  <a:gd name="T1" fmla="*/ 0 h 196"/>
                  <a:gd name="T2" fmla="*/ 95 w 95"/>
                  <a:gd name="T3" fmla="*/ 97 h 196"/>
                  <a:gd name="T4" fmla="*/ 67 w 95"/>
                  <a:gd name="T5" fmla="*/ 196 h 196"/>
                  <a:gd name="T6" fmla="*/ 0 w 95"/>
                  <a:gd name="T7" fmla="*/ 89 h 196"/>
                  <a:gd name="T8" fmla="*/ 36 w 95"/>
                  <a:gd name="T9" fmla="*/ 0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5" h="196">
                    <a:moveTo>
                      <a:pt x="36" y="0"/>
                    </a:moveTo>
                    <a:lnTo>
                      <a:pt x="95" y="97"/>
                    </a:lnTo>
                    <a:lnTo>
                      <a:pt x="67" y="196"/>
                    </a:lnTo>
                    <a:lnTo>
                      <a:pt x="0" y="89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188469" name="Group 53"/>
          <p:cNvGrpSpPr>
            <a:grpSpLocks/>
          </p:cNvGrpSpPr>
          <p:nvPr/>
        </p:nvGrpSpPr>
        <p:grpSpPr bwMode="auto">
          <a:xfrm>
            <a:off x="3713163" y="1252538"/>
            <a:ext cx="1846262" cy="757237"/>
            <a:chOff x="2339" y="789"/>
            <a:chExt cx="1163" cy="477"/>
          </a:xfrm>
        </p:grpSpPr>
        <p:sp>
          <p:nvSpPr>
            <p:cNvPr id="188470" name="Freeform 54"/>
            <p:cNvSpPr>
              <a:spLocks/>
            </p:cNvSpPr>
            <p:nvPr/>
          </p:nvSpPr>
          <p:spPr bwMode="auto">
            <a:xfrm>
              <a:off x="2393" y="939"/>
              <a:ext cx="618" cy="87"/>
            </a:xfrm>
            <a:custGeom>
              <a:avLst/>
              <a:gdLst>
                <a:gd name="T0" fmla="*/ 618 w 618"/>
                <a:gd name="T1" fmla="*/ 0 h 87"/>
                <a:gd name="T2" fmla="*/ 427 w 618"/>
                <a:gd name="T3" fmla="*/ 87 h 87"/>
                <a:gd name="T4" fmla="*/ 0 w 618"/>
                <a:gd name="T5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18" h="87">
                  <a:moveTo>
                    <a:pt x="618" y="0"/>
                  </a:moveTo>
                  <a:lnTo>
                    <a:pt x="427" y="87"/>
                  </a:lnTo>
                  <a:lnTo>
                    <a:pt x="0" y="87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8471" name="Text Box 55"/>
            <p:cNvSpPr txBox="1">
              <a:spLocks noChangeArrowheads="1"/>
            </p:cNvSpPr>
            <p:nvPr/>
          </p:nvSpPr>
          <p:spPr bwMode="auto">
            <a:xfrm>
              <a:off x="2339" y="789"/>
              <a:ext cx="52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  <a:p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Camocim</a:t>
              </a:r>
            </a:p>
          </p:txBody>
        </p:sp>
        <p:grpSp>
          <p:nvGrpSpPr>
            <p:cNvPr id="188472" name="Group 56"/>
            <p:cNvGrpSpPr>
              <a:grpSpLocks/>
            </p:cNvGrpSpPr>
            <p:nvPr/>
          </p:nvGrpSpPr>
          <p:grpSpPr bwMode="auto">
            <a:xfrm>
              <a:off x="2849" y="838"/>
              <a:ext cx="653" cy="428"/>
              <a:chOff x="2849" y="838"/>
              <a:chExt cx="653" cy="428"/>
            </a:xfrm>
          </p:grpSpPr>
          <p:sp>
            <p:nvSpPr>
              <p:cNvPr id="188473" name="Freeform 57"/>
              <p:cNvSpPr>
                <a:spLocks noChangeAspect="1"/>
              </p:cNvSpPr>
              <p:nvPr/>
            </p:nvSpPr>
            <p:spPr bwMode="auto">
              <a:xfrm>
                <a:off x="2849" y="935"/>
                <a:ext cx="561" cy="331"/>
              </a:xfrm>
              <a:custGeom>
                <a:avLst/>
                <a:gdLst>
                  <a:gd name="T0" fmla="*/ 71 w 3110"/>
                  <a:gd name="T1" fmla="*/ 1665 h 1835"/>
                  <a:gd name="T2" fmla="*/ 365 w 3110"/>
                  <a:gd name="T3" fmla="*/ 543 h 1835"/>
                  <a:gd name="T4" fmla="*/ 1452 w 3110"/>
                  <a:gd name="T5" fmla="*/ 70 h 1835"/>
                  <a:gd name="T6" fmla="*/ 1573 w 3110"/>
                  <a:gd name="T7" fmla="*/ 49 h 1835"/>
                  <a:gd name="T8" fmla="*/ 1615 w 3110"/>
                  <a:gd name="T9" fmla="*/ 38 h 1835"/>
                  <a:gd name="T10" fmla="*/ 1638 w 3110"/>
                  <a:gd name="T11" fmla="*/ 39 h 1835"/>
                  <a:gd name="T12" fmla="*/ 1650 w 3110"/>
                  <a:gd name="T13" fmla="*/ 20 h 1835"/>
                  <a:gd name="T14" fmla="*/ 1798 w 3110"/>
                  <a:gd name="T15" fmla="*/ 0 h 1835"/>
                  <a:gd name="T16" fmla="*/ 1963 w 3110"/>
                  <a:gd name="T17" fmla="*/ 81 h 1835"/>
                  <a:gd name="T18" fmla="*/ 2803 w 3110"/>
                  <a:gd name="T19" fmla="*/ 11 h 1835"/>
                  <a:gd name="T20" fmla="*/ 2892 w 3110"/>
                  <a:gd name="T21" fmla="*/ 49 h 1835"/>
                  <a:gd name="T22" fmla="*/ 2955 w 3110"/>
                  <a:gd name="T23" fmla="*/ 73 h 1835"/>
                  <a:gd name="T24" fmla="*/ 3057 w 3110"/>
                  <a:gd name="T25" fmla="*/ 137 h 1835"/>
                  <a:gd name="T26" fmla="*/ 3070 w 3110"/>
                  <a:gd name="T27" fmla="*/ 322 h 1835"/>
                  <a:gd name="T28" fmla="*/ 2301 w 3110"/>
                  <a:gd name="T29" fmla="*/ 139 h 1835"/>
                  <a:gd name="T30" fmla="*/ 2285 w 3110"/>
                  <a:gd name="T31" fmla="*/ 163 h 1835"/>
                  <a:gd name="T32" fmla="*/ 2000 w 3110"/>
                  <a:gd name="T33" fmla="*/ 653 h 1835"/>
                  <a:gd name="T34" fmla="*/ 1985 w 3110"/>
                  <a:gd name="T35" fmla="*/ 701 h 1835"/>
                  <a:gd name="T36" fmla="*/ 1983 w 3110"/>
                  <a:gd name="T37" fmla="*/ 742 h 1835"/>
                  <a:gd name="T38" fmla="*/ 1978 w 3110"/>
                  <a:gd name="T39" fmla="*/ 815 h 1835"/>
                  <a:gd name="T40" fmla="*/ 2055 w 3110"/>
                  <a:gd name="T41" fmla="*/ 860 h 1835"/>
                  <a:gd name="T42" fmla="*/ 1981 w 3110"/>
                  <a:gd name="T43" fmla="*/ 965 h 1835"/>
                  <a:gd name="T44" fmla="*/ 1928 w 3110"/>
                  <a:gd name="T45" fmla="*/ 1054 h 1835"/>
                  <a:gd name="T46" fmla="*/ 1868 w 3110"/>
                  <a:gd name="T47" fmla="*/ 1152 h 1835"/>
                  <a:gd name="T48" fmla="*/ 2005 w 3110"/>
                  <a:gd name="T49" fmla="*/ 1168 h 1835"/>
                  <a:gd name="T50" fmla="*/ 1934 w 3110"/>
                  <a:gd name="T51" fmla="*/ 1291 h 1835"/>
                  <a:gd name="T52" fmla="*/ 1949 w 3110"/>
                  <a:gd name="T53" fmla="*/ 1354 h 1835"/>
                  <a:gd name="T54" fmla="*/ 1876 w 3110"/>
                  <a:gd name="T55" fmla="*/ 1456 h 1835"/>
                  <a:gd name="T56" fmla="*/ 1832 w 3110"/>
                  <a:gd name="T57" fmla="*/ 1556 h 1835"/>
                  <a:gd name="T58" fmla="*/ 1862 w 3110"/>
                  <a:gd name="T59" fmla="*/ 1612 h 1835"/>
                  <a:gd name="T60" fmla="*/ 1810 w 3110"/>
                  <a:gd name="T61" fmla="*/ 1660 h 1835"/>
                  <a:gd name="T62" fmla="*/ 1342 w 3110"/>
                  <a:gd name="T63" fmla="*/ 1286 h 1835"/>
                  <a:gd name="T64" fmla="*/ 1275 w 3110"/>
                  <a:gd name="T65" fmla="*/ 1239 h 1835"/>
                  <a:gd name="T66" fmla="*/ 1058 w 3110"/>
                  <a:gd name="T67" fmla="*/ 1143 h 1835"/>
                  <a:gd name="T68" fmla="*/ 874 w 3110"/>
                  <a:gd name="T69" fmla="*/ 925 h 1835"/>
                  <a:gd name="T70" fmla="*/ 670 w 3110"/>
                  <a:gd name="T71" fmla="*/ 1480 h 1835"/>
                  <a:gd name="T72" fmla="*/ 581 w 3110"/>
                  <a:gd name="T73" fmla="*/ 1553 h 1835"/>
                  <a:gd name="T74" fmla="*/ 488 w 3110"/>
                  <a:gd name="T75" fmla="*/ 1532 h 18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110" h="1835">
                    <a:moveTo>
                      <a:pt x="150" y="1835"/>
                    </a:moveTo>
                    <a:lnTo>
                      <a:pt x="71" y="1665"/>
                    </a:lnTo>
                    <a:lnTo>
                      <a:pt x="0" y="1166"/>
                    </a:lnTo>
                    <a:lnTo>
                      <a:pt x="365" y="543"/>
                    </a:lnTo>
                    <a:lnTo>
                      <a:pt x="653" y="549"/>
                    </a:lnTo>
                    <a:lnTo>
                      <a:pt x="1452" y="70"/>
                    </a:lnTo>
                    <a:lnTo>
                      <a:pt x="1504" y="49"/>
                    </a:lnTo>
                    <a:lnTo>
                      <a:pt x="1573" y="49"/>
                    </a:lnTo>
                    <a:lnTo>
                      <a:pt x="1602" y="38"/>
                    </a:lnTo>
                    <a:lnTo>
                      <a:pt x="1615" y="38"/>
                    </a:lnTo>
                    <a:lnTo>
                      <a:pt x="1627" y="39"/>
                    </a:lnTo>
                    <a:lnTo>
                      <a:pt x="1638" y="39"/>
                    </a:lnTo>
                    <a:lnTo>
                      <a:pt x="1650" y="40"/>
                    </a:lnTo>
                    <a:lnTo>
                      <a:pt x="1650" y="20"/>
                    </a:lnTo>
                    <a:lnTo>
                      <a:pt x="1798" y="11"/>
                    </a:lnTo>
                    <a:lnTo>
                      <a:pt x="1798" y="0"/>
                    </a:lnTo>
                    <a:lnTo>
                      <a:pt x="1848" y="0"/>
                    </a:lnTo>
                    <a:lnTo>
                      <a:pt x="1963" y="81"/>
                    </a:lnTo>
                    <a:lnTo>
                      <a:pt x="2377" y="4"/>
                    </a:lnTo>
                    <a:lnTo>
                      <a:pt x="2803" y="11"/>
                    </a:lnTo>
                    <a:lnTo>
                      <a:pt x="2874" y="27"/>
                    </a:lnTo>
                    <a:lnTo>
                      <a:pt x="2892" y="49"/>
                    </a:lnTo>
                    <a:lnTo>
                      <a:pt x="2935" y="54"/>
                    </a:lnTo>
                    <a:lnTo>
                      <a:pt x="2955" y="73"/>
                    </a:lnTo>
                    <a:lnTo>
                      <a:pt x="2984" y="72"/>
                    </a:lnTo>
                    <a:lnTo>
                      <a:pt x="3057" y="137"/>
                    </a:lnTo>
                    <a:lnTo>
                      <a:pt x="3110" y="156"/>
                    </a:lnTo>
                    <a:lnTo>
                      <a:pt x="3070" y="322"/>
                    </a:lnTo>
                    <a:lnTo>
                      <a:pt x="2852" y="404"/>
                    </a:lnTo>
                    <a:lnTo>
                      <a:pt x="2301" y="139"/>
                    </a:lnTo>
                    <a:lnTo>
                      <a:pt x="2285" y="139"/>
                    </a:lnTo>
                    <a:lnTo>
                      <a:pt x="2285" y="163"/>
                    </a:lnTo>
                    <a:lnTo>
                      <a:pt x="2426" y="737"/>
                    </a:lnTo>
                    <a:lnTo>
                      <a:pt x="2000" y="653"/>
                    </a:lnTo>
                    <a:lnTo>
                      <a:pt x="1990" y="651"/>
                    </a:lnTo>
                    <a:lnTo>
                      <a:pt x="1985" y="701"/>
                    </a:lnTo>
                    <a:lnTo>
                      <a:pt x="2016" y="722"/>
                    </a:lnTo>
                    <a:lnTo>
                      <a:pt x="1983" y="742"/>
                    </a:lnTo>
                    <a:lnTo>
                      <a:pt x="2025" y="799"/>
                    </a:lnTo>
                    <a:lnTo>
                      <a:pt x="1978" y="815"/>
                    </a:lnTo>
                    <a:lnTo>
                      <a:pt x="2001" y="854"/>
                    </a:lnTo>
                    <a:lnTo>
                      <a:pt x="2055" y="860"/>
                    </a:lnTo>
                    <a:lnTo>
                      <a:pt x="2049" y="915"/>
                    </a:lnTo>
                    <a:lnTo>
                      <a:pt x="1981" y="965"/>
                    </a:lnTo>
                    <a:lnTo>
                      <a:pt x="1944" y="972"/>
                    </a:lnTo>
                    <a:lnTo>
                      <a:pt x="1928" y="1054"/>
                    </a:lnTo>
                    <a:lnTo>
                      <a:pt x="1855" y="1132"/>
                    </a:lnTo>
                    <a:lnTo>
                      <a:pt x="1868" y="1152"/>
                    </a:lnTo>
                    <a:lnTo>
                      <a:pt x="1983" y="1131"/>
                    </a:lnTo>
                    <a:lnTo>
                      <a:pt x="2005" y="1168"/>
                    </a:lnTo>
                    <a:lnTo>
                      <a:pt x="1962" y="1220"/>
                    </a:lnTo>
                    <a:lnTo>
                      <a:pt x="1934" y="1291"/>
                    </a:lnTo>
                    <a:lnTo>
                      <a:pt x="1944" y="1332"/>
                    </a:lnTo>
                    <a:lnTo>
                      <a:pt x="1949" y="1354"/>
                    </a:lnTo>
                    <a:lnTo>
                      <a:pt x="1899" y="1399"/>
                    </a:lnTo>
                    <a:lnTo>
                      <a:pt x="1876" y="1456"/>
                    </a:lnTo>
                    <a:lnTo>
                      <a:pt x="1882" y="1514"/>
                    </a:lnTo>
                    <a:lnTo>
                      <a:pt x="1832" y="1556"/>
                    </a:lnTo>
                    <a:lnTo>
                      <a:pt x="1832" y="1581"/>
                    </a:lnTo>
                    <a:lnTo>
                      <a:pt x="1862" y="1612"/>
                    </a:lnTo>
                    <a:lnTo>
                      <a:pt x="1829" y="1632"/>
                    </a:lnTo>
                    <a:lnTo>
                      <a:pt x="1810" y="1660"/>
                    </a:lnTo>
                    <a:lnTo>
                      <a:pt x="1469" y="1373"/>
                    </a:lnTo>
                    <a:lnTo>
                      <a:pt x="1342" y="1286"/>
                    </a:lnTo>
                    <a:lnTo>
                      <a:pt x="1288" y="1280"/>
                    </a:lnTo>
                    <a:lnTo>
                      <a:pt x="1275" y="1239"/>
                    </a:lnTo>
                    <a:lnTo>
                      <a:pt x="1250" y="1219"/>
                    </a:lnTo>
                    <a:lnTo>
                      <a:pt x="1058" y="1143"/>
                    </a:lnTo>
                    <a:lnTo>
                      <a:pt x="940" y="1128"/>
                    </a:lnTo>
                    <a:lnTo>
                      <a:pt x="874" y="925"/>
                    </a:lnTo>
                    <a:lnTo>
                      <a:pt x="695" y="1471"/>
                    </a:lnTo>
                    <a:lnTo>
                      <a:pt x="670" y="1480"/>
                    </a:lnTo>
                    <a:lnTo>
                      <a:pt x="648" y="1511"/>
                    </a:lnTo>
                    <a:lnTo>
                      <a:pt x="581" y="1553"/>
                    </a:lnTo>
                    <a:lnTo>
                      <a:pt x="567" y="1544"/>
                    </a:lnTo>
                    <a:lnTo>
                      <a:pt x="488" y="1532"/>
                    </a:lnTo>
                    <a:lnTo>
                      <a:pt x="150" y="1835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88474" name="Freeform 58"/>
              <p:cNvSpPr>
                <a:spLocks noChangeAspect="1"/>
              </p:cNvSpPr>
              <p:nvPr/>
            </p:nvSpPr>
            <p:spPr bwMode="auto">
              <a:xfrm>
                <a:off x="3038" y="838"/>
                <a:ext cx="377" cy="147"/>
              </a:xfrm>
              <a:custGeom>
                <a:avLst/>
                <a:gdLst>
                  <a:gd name="T0" fmla="*/ 56 w 2090"/>
                  <a:gd name="T1" fmla="*/ 814 h 814"/>
                  <a:gd name="T2" fmla="*/ 407 w 2090"/>
                  <a:gd name="T3" fmla="*/ 604 h 814"/>
                  <a:gd name="T4" fmla="*/ 455 w 2090"/>
                  <a:gd name="T5" fmla="*/ 585 h 814"/>
                  <a:gd name="T6" fmla="*/ 526 w 2090"/>
                  <a:gd name="T7" fmla="*/ 584 h 814"/>
                  <a:gd name="T8" fmla="*/ 553 w 2090"/>
                  <a:gd name="T9" fmla="*/ 574 h 814"/>
                  <a:gd name="T10" fmla="*/ 602 w 2090"/>
                  <a:gd name="T11" fmla="*/ 576 h 814"/>
                  <a:gd name="T12" fmla="*/ 604 w 2090"/>
                  <a:gd name="T13" fmla="*/ 558 h 814"/>
                  <a:gd name="T14" fmla="*/ 750 w 2090"/>
                  <a:gd name="T15" fmla="*/ 548 h 814"/>
                  <a:gd name="T16" fmla="*/ 750 w 2090"/>
                  <a:gd name="T17" fmla="*/ 537 h 814"/>
                  <a:gd name="T18" fmla="*/ 801 w 2090"/>
                  <a:gd name="T19" fmla="*/ 535 h 814"/>
                  <a:gd name="T20" fmla="*/ 915 w 2090"/>
                  <a:gd name="T21" fmla="*/ 617 h 814"/>
                  <a:gd name="T22" fmla="*/ 1327 w 2090"/>
                  <a:gd name="T23" fmla="*/ 539 h 814"/>
                  <a:gd name="T24" fmla="*/ 1760 w 2090"/>
                  <a:gd name="T25" fmla="*/ 546 h 814"/>
                  <a:gd name="T26" fmla="*/ 1828 w 2090"/>
                  <a:gd name="T27" fmla="*/ 563 h 814"/>
                  <a:gd name="T28" fmla="*/ 1844 w 2090"/>
                  <a:gd name="T29" fmla="*/ 585 h 814"/>
                  <a:gd name="T30" fmla="*/ 1885 w 2090"/>
                  <a:gd name="T31" fmla="*/ 589 h 814"/>
                  <a:gd name="T32" fmla="*/ 1905 w 2090"/>
                  <a:gd name="T33" fmla="*/ 608 h 814"/>
                  <a:gd name="T34" fmla="*/ 1934 w 2090"/>
                  <a:gd name="T35" fmla="*/ 606 h 814"/>
                  <a:gd name="T36" fmla="*/ 2007 w 2090"/>
                  <a:gd name="T37" fmla="*/ 671 h 814"/>
                  <a:gd name="T38" fmla="*/ 2064 w 2090"/>
                  <a:gd name="T39" fmla="*/ 693 h 814"/>
                  <a:gd name="T40" fmla="*/ 2090 w 2090"/>
                  <a:gd name="T41" fmla="*/ 465 h 814"/>
                  <a:gd name="T42" fmla="*/ 2084 w 2090"/>
                  <a:gd name="T43" fmla="*/ 445 h 814"/>
                  <a:gd name="T44" fmla="*/ 2075 w 2090"/>
                  <a:gd name="T45" fmla="*/ 431 h 814"/>
                  <a:gd name="T46" fmla="*/ 2047 w 2090"/>
                  <a:gd name="T47" fmla="*/ 432 h 814"/>
                  <a:gd name="T48" fmla="*/ 2012 w 2090"/>
                  <a:gd name="T49" fmla="*/ 382 h 814"/>
                  <a:gd name="T50" fmla="*/ 2006 w 2090"/>
                  <a:gd name="T51" fmla="*/ 370 h 814"/>
                  <a:gd name="T52" fmla="*/ 1989 w 2090"/>
                  <a:gd name="T53" fmla="*/ 370 h 814"/>
                  <a:gd name="T54" fmla="*/ 1953 w 2090"/>
                  <a:gd name="T55" fmla="*/ 342 h 814"/>
                  <a:gd name="T56" fmla="*/ 1949 w 2090"/>
                  <a:gd name="T57" fmla="*/ 311 h 814"/>
                  <a:gd name="T58" fmla="*/ 1960 w 2090"/>
                  <a:gd name="T59" fmla="*/ 290 h 814"/>
                  <a:gd name="T60" fmla="*/ 1960 w 2090"/>
                  <a:gd name="T61" fmla="*/ 273 h 814"/>
                  <a:gd name="T62" fmla="*/ 1931 w 2090"/>
                  <a:gd name="T63" fmla="*/ 249 h 814"/>
                  <a:gd name="T64" fmla="*/ 1927 w 2090"/>
                  <a:gd name="T65" fmla="*/ 193 h 814"/>
                  <a:gd name="T66" fmla="*/ 1952 w 2090"/>
                  <a:gd name="T67" fmla="*/ 159 h 814"/>
                  <a:gd name="T68" fmla="*/ 1937 w 2090"/>
                  <a:gd name="T69" fmla="*/ 144 h 814"/>
                  <a:gd name="T70" fmla="*/ 1851 w 2090"/>
                  <a:gd name="T71" fmla="*/ 134 h 814"/>
                  <a:gd name="T72" fmla="*/ 1832 w 2090"/>
                  <a:gd name="T73" fmla="*/ 130 h 814"/>
                  <a:gd name="T74" fmla="*/ 1796 w 2090"/>
                  <a:gd name="T75" fmla="*/ 80 h 814"/>
                  <a:gd name="T76" fmla="*/ 1767 w 2090"/>
                  <a:gd name="T77" fmla="*/ 0 h 814"/>
                  <a:gd name="T78" fmla="*/ 1153 w 2090"/>
                  <a:gd name="T79" fmla="*/ 22 h 814"/>
                  <a:gd name="T80" fmla="*/ 943 w 2090"/>
                  <a:gd name="T81" fmla="*/ 137 h 814"/>
                  <a:gd name="T82" fmla="*/ 880 w 2090"/>
                  <a:gd name="T83" fmla="*/ 138 h 814"/>
                  <a:gd name="T84" fmla="*/ 863 w 2090"/>
                  <a:gd name="T85" fmla="*/ 69 h 814"/>
                  <a:gd name="T86" fmla="*/ 708 w 2090"/>
                  <a:gd name="T87" fmla="*/ 52 h 814"/>
                  <a:gd name="T88" fmla="*/ 666 w 2090"/>
                  <a:gd name="T89" fmla="*/ 102 h 814"/>
                  <a:gd name="T90" fmla="*/ 535 w 2090"/>
                  <a:gd name="T91" fmla="*/ 101 h 814"/>
                  <a:gd name="T92" fmla="*/ 508 w 2090"/>
                  <a:gd name="T93" fmla="*/ 131 h 814"/>
                  <a:gd name="T94" fmla="*/ 438 w 2090"/>
                  <a:gd name="T95" fmla="*/ 145 h 814"/>
                  <a:gd name="T96" fmla="*/ 56 w 2090"/>
                  <a:gd name="T97" fmla="*/ 167 h 814"/>
                  <a:gd name="T98" fmla="*/ 169 w 2090"/>
                  <a:gd name="T99" fmla="*/ 282 h 814"/>
                  <a:gd name="T100" fmla="*/ 170 w 2090"/>
                  <a:gd name="T101" fmla="*/ 322 h 814"/>
                  <a:gd name="T102" fmla="*/ 143 w 2090"/>
                  <a:gd name="T103" fmla="*/ 322 h 814"/>
                  <a:gd name="T104" fmla="*/ 179 w 2090"/>
                  <a:gd name="T105" fmla="*/ 370 h 814"/>
                  <a:gd name="T106" fmla="*/ 139 w 2090"/>
                  <a:gd name="T107" fmla="*/ 425 h 814"/>
                  <a:gd name="T108" fmla="*/ 143 w 2090"/>
                  <a:gd name="T109" fmla="*/ 505 h 814"/>
                  <a:gd name="T110" fmla="*/ 68 w 2090"/>
                  <a:gd name="T111" fmla="*/ 606 h 814"/>
                  <a:gd name="T112" fmla="*/ 56 w 2090"/>
                  <a:gd name="T113" fmla="*/ 649 h 814"/>
                  <a:gd name="T114" fmla="*/ 0 w 2090"/>
                  <a:gd name="T115" fmla="*/ 712 h 814"/>
                  <a:gd name="T116" fmla="*/ 5 w 2090"/>
                  <a:gd name="T117" fmla="*/ 751 h 814"/>
                  <a:gd name="T118" fmla="*/ 56 w 2090"/>
                  <a:gd name="T119" fmla="*/ 814 h 8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90" h="814">
                    <a:moveTo>
                      <a:pt x="56" y="814"/>
                    </a:moveTo>
                    <a:lnTo>
                      <a:pt x="407" y="604"/>
                    </a:lnTo>
                    <a:lnTo>
                      <a:pt x="455" y="585"/>
                    </a:lnTo>
                    <a:lnTo>
                      <a:pt x="526" y="584"/>
                    </a:lnTo>
                    <a:lnTo>
                      <a:pt x="553" y="574"/>
                    </a:lnTo>
                    <a:lnTo>
                      <a:pt x="602" y="576"/>
                    </a:lnTo>
                    <a:lnTo>
                      <a:pt x="604" y="558"/>
                    </a:lnTo>
                    <a:lnTo>
                      <a:pt x="750" y="548"/>
                    </a:lnTo>
                    <a:lnTo>
                      <a:pt x="750" y="537"/>
                    </a:lnTo>
                    <a:lnTo>
                      <a:pt x="801" y="535"/>
                    </a:lnTo>
                    <a:lnTo>
                      <a:pt x="915" y="617"/>
                    </a:lnTo>
                    <a:lnTo>
                      <a:pt x="1327" y="539"/>
                    </a:lnTo>
                    <a:lnTo>
                      <a:pt x="1760" y="546"/>
                    </a:lnTo>
                    <a:lnTo>
                      <a:pt x="1828" y="563"/>
                    </a:lnTo>
                    <a:lnTo>
                      <a:pt x="1844" y="585"/>
                    </a:lnTo>
                    <a:lnTo>
                      <a:pt x="1885" y="589"/>
                    </a:lnTo>
                    <a:lnTo>
                      <a:pt x="1905" y="608"/>
                    </a:lnTo>
                    <a:lnTo>
                      <a:pt x="1934" y="606"/>
                    </a:lnTo>
                    <a:lnTo>
                      <a:pt x="2007" y="671"/>
                    </a:lnTo>
                    <a:lnTo>
                      <a:pt x="2064" y="693"/>
                    </a:lnTo>
                    <a:lnTo>
                      <a:pt x="2090" y="465"/>
                    </a:lnTo>
                    <a:lnTo>
                      <a:pt x="2084" y="445"/>
                    </a:lnTo>
                    <a:lnTo>
                      <a:pt x="2075" y="431"/>
                    </a:lnTo>
                    <a:lnTo>
                      <a:pt x="2047" y="432"/>
                    </a:lnTo>
                    <a:lnTo>
                      <a:pt x="2012" y="382"/>
                    </a:lnTo>
                    <a:lnTo>
                      <a:pt x="2006" y="370"/>
                    </a:lnTo>
                    <a:lnTo>
                      <a:pt x="1989" y="370"/>
                    </a:lnTo>
                    <a:lnTo>
                      <a:pt x="1953" y="342"/>
                    </a:lnTo>
                    <a:lnTo>
                      <a:pt x="1949" y="311"/>
                    </a:lnTo>
                    <a:lnTo>
                      <a:pt x="1960" y="290"/>
                    </a:lnTo>
                    <a:lnTo>
                      <a:pt x="1960" y="273"/>
                    </a:lnTo>
                    <a:lnTo>
                      <a:pt x="1931" y="249"/>
                    </a:lnTo>
                    <a:lnTo>
                      <a:pt x="1927" y="193"/>
                    </a:lnTo>
                    <a:lnTo>
                      <a:pt x="1952" y="159"/>
                    </a:lnTo>
                    <a:lnTo>
                      <a:pt x="1937" y="144"/>
                    </a:lnTo>
                    <a:lnTo>
                      <a:pt x="1851" y="134"/>
                    </a:lnTo>
                    <a:lnTo>
                      <a:pt x="1832" y="130"/>
                    </a:lnTo>
                    <a:lnTo>
                      <a:pt x="1796" y="80"/>
                    </a:lnTo>
                    <a:lnTo>
                      <a:pt x="1767" y="0"/>
                    </a:lnTo>
                    <a:lnTo>
                      <a:pt x="1153" y="22"/>
                    </a:lnTo>
                    <a:lnTo>
                      <a:pt x="943" y="137"/>
                    </a:lnTo>
                    <a:lnTo>
                      <a:pt x="880" y="138"/>
                    </a:lnTo>
                    <a:lnTo>
                      <a:pt x="863" y="69"/>
                    </a:lnTo>
                    <a:lnTo>
                      <a:pt x="708" y="52"/>
                    </a:lnTo>
                    <a:lnTo>
                      <a:pt x="666" y="102"/>
                    </a:lnTo>
                    <a:lnTo>
                      <a:pt x="535" y="101"/>
                    </a:lnTo>
                    <a:lnTo>
                      <a:pt x="508" y="131"/>
                    </a:lnTo>
                    <a:lnTo>
                      <a:pt x="438" y="145"/>
                    </a:lnTo>
                    <a:lnTo>
                      <a:pt x="56" y="167"/>
                    </a:lnTo>
                    <a:lnTo>
                      <a:pt x="169" y="282"/>
                    </a:lnTo>
                    <a:lnTo>
                      <a:pt x="170" y="322"/>
                    </a:lnTo>
                    <a:lnTo>
                      <a:pt x="143" y="322"/>
                    </a:lnTo>
                    <a:lnTo>
                      <a:pt x="179" y="370"/>
                    </a:lnTo>
                    <a:lnTo>
                      <a:pt x="139" y="425"/>
                    </a:lnTo>
                    <a:lnTo>
                      <a:pt x="143" y="505"/>
                    </a:lnTo>
                    <a:lnTo>
                      <a:pt x="68" y="606"/>
                    </a:lnTo>
                    <a:lnTo>
                      <a:pt x="56" y="649"/>
                    </a:lnTo>
                    <a:lnTo>
                      <a:pt x="0" y="712"/>
                    </a:lnTo>
                    <a:lnTo>
                      <a:pt x="5" y="751"/>
                    </a:lnTo>
                    <a:lnTo>
                      <a:pt x="56" y="814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88475" name="Freeform 59"/>
              <p:cNvSpPr>
                <a:spLocks noChangeAspect="1"/>
              </p:cNvSpPr>
              <p:nvPr/>
            </p:nvSpPr>
            <p:spPr bwMode="auto">
              <a:xfrm>
                <a:off x="2913" y="911"/>
                <a:ext cx="107" cy="123"/>
              </a:xfrm>
              <a:custGeom>
                <a:avLst/>
                <a:gdLst>
                  <a:gd name="T0" fmla="*/ 299 w 593"/>
                  <a:gd name="T1" fmla="*/ 683 h 683"/>
                  <a:gd name="T2" fmla="*/ 593 w 593"/>
                  <a:gd name="T3" fmla="*/ 507 h 683"/>
                  <a:gd name="T4" fmla="*/ 553 w 593"/>
                  <a:gd name="T5" fmla="*/ 478 h 683"/>
                  <a:gd name="T6" fmla="*/ 533 w 593"/>
                  <a:gd name="T7" fmla="*/ 429 h 683"/>
                  <a:gd name="T8" fmla="*/ 523 w 593"/>
                  <a:gd name="T9" fmla="*/ 376 h 683"/>
                  <a:gd name="T10" fmla="*/ 563 w 593"/>
                  <a:gd name="T11" fmla="*/ 321 h 683"/>
                  <a:gd name="T12" fmla="*/ 555 w 593"/>
                  <a:gd name="T13" fmla="*/ 290 h 683"/>
                  <a:gd name="T14" fmla="*/ 466 w 593"/>
                  <a:gd name="T15" fmla="*/ 239 h 683"/>
                  <a:gd name="T16" fmla="*/ 444 w 593"/>
                  <a:gd name="T17" fmla="*/ 100 h 683"/>
                  <a:gd name="T18" fmla="*/ 271 w 593"/>
                  <a:gd name="T19" fmla="*/ 8 h 683"/>
                  <a:gd name="T20" fmla="*/ 173 w 593"/>
                  <a:gd name="T21" fmla="*/ 0 h 683"/>
                  <a:gd name="T22" fmla="*/ 191 w 593"/>
                  <a:gd name="T23" fmla="*/ 60 h 683"/>
                  <a:gd name="T24" fmla="*/ 248 w 593"/>
                  <a:gd name="T25" fmla="*/ 176 h 683"/>
                  <a:gd name="T26" fmla="*/ 218 w 593"/>
                  <a:gd name="T27" fmla="*/ 263 h 683"/>
                  <a:gd name="T28" fmla="*/ 221 w 593"/>
                  <a:gd name="T29" fmla="*/ 319 h 683"/>
                  <a:gd name="T30" fmla="*/ 242 w 593"/>
                  <a:gd name="T31" fmla="*/ 325 h 683"/>
                  <a:gd name="T32" fmla="*/ 235 w 593"/>
                  <a:gd name="T33" fmla="*/ 376 h 683"/>
                  <a:gd name="T34" fmla="*/ 42 w 593"/>
                  <a:gd name="T35" fmla="*/ 564 h 683"/>
                  <a:gd name="T36" fmla="*/ 26 w 593"/>
                  <a:gd name="T37" fmla="*/ 610 h 683"/>
                  <a:gd name="T38" fmla="*/ 0 w 593"/>
                  <a:gd name="T39" fmla="*/ 624 h 683"/>
                  <a:gd name="T40" fmla="*/ 14 w 593"/>
                  <a:gd name="T41" fmla="*/ 679 h 683"/>
                  <a:gd name="T42" fmla="*/ 299 w 593"/>
                  <a:gd name="T43" fmla="*/ 683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93" h="683">
                    <a:moveTo>
                      <a:pt x="299" y="683"/>
                    </a:moveTo>
                    <a:lnTo>
                      <a:pt x="593" y="507"/>
                    </a:lnTo>
                    <a:lnTo>
                      <a:pt x="553" y="478"/>
                    </a:lnTo>
                    <a:lnTo>
                      <a:pt x="533" y="429"/>
                    </a:lnTo>
                    <a:lnTo>
                      <a:pt x="523" y="376"/>
                    </a:lnTo>
                    <a:lnTo>
                      <a:pt x="563" y="321"/>
                    </a:lnTo>
                    <a:lnTo>
                      <a:pt x="555" y="290"/>
                    </a:lnTo>
                    <a:lnTo>
                      <a:pt x="466" y="239"/>
                    </a:lnTo>
                    <a:lnTo>
                      <a:pt x="444" y="100"/>
                    </a:lnTo>
                    <a:lnTo>
                      <a:pt x="271" y="8"/>
                    </a:lnTo>
                    <a:lnTo>
                      <a:pt x="173" y="0"/>
                    </a:lnTo>
                    <a:lnTo>
                      <a:pt x="191" y="60"/>
                    </a:lnTo>
                    <a:lnTo>
                      <a:pt x="248" y="176"/>
                    </a:lnTo>
                    <a:lnTo>
                      <a:pt x="218" y="263"/>
                    </a:lnTo>
                    <a:lnTo>
                      <a:pt x="221" y="319"/>
                    </a:lnTo>
                    <a:lnTo>
                      <a:pt x="242" y="325"/>
                    </a:lnTo>
                    <a:lnTo>
                      <a:pt x="235" y="376"/>
                    </a:lnTo>
                    <a:lnTo>
                      <a:pt x="42" y="564"/>
                    </a:lnTo>
                    <a:lnTo>
                      <a:pt x="26" y="610"/>
                    </a:lnTo>
                    <a:lnTo>
                      <a:pt x="0" y="624"/>
                    </a:lnTo>
                    <a:lnTo>
                      <a:pt x="14" y="679"/>
                    </a:lnTo>
                    <a:lnTo>
                      <a:pt x="299" y="683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88476" name="Freeform 60"/>
              <p:cNvSpPr>
                <a:spLocks noChangeAspect="1"/>
              </p:cNvSpPr>
              <p:nvPr/>
            </p:nvSpPr>
            <p:spPr bwMode="auto">
              <a:xfrm>
                <a:off x="2916" y="864"/>
                <a:ext cx="154" cy="138"/>
              </a:xfrm>
              <a:custGeom>
                <a:avLst/>
                <a:gdLst>
                  <a:gd name="T0" fmla="*/ 575 w 856"/>
                  <a:gd name="T1" fmla="*/ 770 h 770"/>
                  <a:gd name="T2" fmla="*/ 733 w 856"/>
                  <a:gd name="T3" fmla="*/ 675 h 770"/>
                  <a:gd name="T4" fmla="*/ 682 w 856"/>
                  <a:gd name="T5" fmla="*/ 613 h 770"/>
                  <a:gd name="T6" fmla="*/ 675 w 856"/>
                  <a:gd name="T7" fmla="*/ 573 h 770"/>
                  <a:gd name="T8" fmla="*/ 733 w 856"/>
                  <a:gd name="T9" fmla="*/ 510 h 770"/>
                  <a:gd name="T10" fmla="*/ 745 w 856"/>
                  <a:gd name="T11" fmla="*/ 468 h 770"/>
                  <a:gd name="T12" fmla="*/ 821 w 856"/>
                  <a:gd name="T13" fmla="*/ 364 h 770"/>
                  <a:gd name="T14" fmla="*/ 816 w 856"/>
                  <a:gd name="T15" fmla="*/ 288 h 770"/>
                  <a:gd name="T16" fmla="*/ 856 w 856"/>
                  <a:gd name="T17" fmla="*/ 232 h 770"/>
                  <a:gd name="T18" fmla="*/ 819 w 856"/>
                  <a:gd name="T19" fmla="*/ 183 h 770"/>
                  <a:gd name="T20" fmla="*/ 847 w 856"/>
                  <a:gd name="T21" fmla="*/ 183 h 770"/>
                  <a:gd name="T22" fmla="*/ 845 w 856"/>
                  <a:gd name="T23" fmla="*/ 142 h 770"/>
                  <a:gd name="T24" fmla="*/ 731 w 856"/>
                  <a:gd name="T25" fmla="*/ 25 h 770"/>
                  <a:gd name="T26" fmla="*/ 171 w 856"/>
                  <a:gd name="T27" fmla="*/ 0 h 770"/>
                  <a:gd name="T28" fmla="*/ 108 w 856"/>
                  <a:gd name="T29" fmla="*/ 59 h 770"/>
                  <a:gd name="T30" fmla="*/ 0 w 856"/>
                  <a:gd name="T31" fmla="*/ 116 h 770"/>
                  <a:gd name="T32" fmla="*/ 3 w 856"/>
                  <a:gd name="T33" fmla="*/ 209 h 770"/>
                  <a:gd name="T34" fmla="*/ 63 w 856"/>
                  <a:gd name="T35" fmla="*/ 256 h 770"/>
                  <a:gd name="T36" fmla="*/ 157 w 856"/>
                  <a:gd name="T37" fmla="*/ 263 h 770"/>
                  <a:gd name="T38" fmla="*/ 253 w 856"/>
                  <a:gd name="T39" fmla="*/ 271 h 770"/>
                  <a:gd name="T40" fmla="*/ 426 w 856"/>
                  <a:gd name="T41" fmla="*/ 363 h 770"/>
                  <a:gd name="T42" fmla="*/ 448 w 856"/>
                  <a:gd name="T43" fmla="*/ 500 h 770"/>
                  <a:gd name="T44" fmla="*/ 537 w 856"/>
                  <a:gd name="T45" fmla="*/ 553 h 770"/>
                  <a:gd name="T46" fmla="*/ 545 w 856"/>
                  <a:gd name="T47" fmla="*/ 582 h 770"/>
                  <a:gd name="T48" fmla="*/ 505 w 856"/>
                  <a:gd name="T49" fmla="*/ 641 h 770"/>
                  <a:gd name="T50" fmla="*/ 516 w 856"/>
                  <a:gd name="T51" fmla="*/ 696 h 770"/>
                  <a:gd name="T52" fmla="*/ 536 w 856"/>
                  <a:gd name="T53" fmla="*/ 742 h 770"/>
                  <a:gd name="T54" fmla="*/ 575 w 856"/>
                  <a:gd name="T55" fmla="*/ 770 h 7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56" h="770">
                    <a:moveTo>
                      <a:pt x="575" y="770"/>
                    </a:moveTo>
                    <a:lnTo>
                      <a:pt x="733" y="675"/>
                    </a:lnTo>
                    <a:lnTo>
                      <a:pt x="682" y="613"/>
                    </a:lnTo>
                    <a:lnTo>
                      <a:pt x="675" y="573"/>
                    </a:lnTo>
                    <a:lnTo>
                      <a:pt x="733" y="510"/>
                    </a:lnTo>
                    <a:lnTo>
                      <a:pt x="745" y="468"/>
                    </a:lnTo>
                    <a:lnTo>
                      <a:pt x="821" y="364"/>
                    </a:lnTo>
                    <a:lnTo>
                      <a:pt x="816" y="288"/>
                    </a:lnTo>
                    <a:lnTo>
                      <a:pt x="856" y="232"/>
                    </a:lnTo>
                    <a:lnTo>
                      <a:pt x="819" y="183"/>
                    </a:lnTo>
                    <a:lnTo>
                      <a:pt x="847" y="183"/>
                    </a:lnTo>
                    <a:lnTo>
                      <a:pt x="845" y="142"/>
                    </a:lnTo>
                    <a:lnTo>
                      <a:pt x="731" y="25"/>
                    </a:lnTo>
                    <a:lnTo>
                      <a:pt x="171" y="0"/>
                    </a:lnTo>
                    <a:lnTo>
                      <a:pt x="108" y="59"/>
                    </a:lnTo>
                    <a:lnTo>
                      <a:pt x="0" y="116"/>
                    </a:lnTo>
                    <a:lnTo>
                      <a:pt x="3" y="209"/>
                    </a:lnTo>
                    <a:lnTo>
                      <a:pt x="63" y="256"/>
                    </a:lnTo>
                    <a:lnTo>
                      <a:pt x="157" y="263"/>
                    </a:lnTo>
                    <a:lnTo>
                      <a:pt x="253" y="271"/>
                    </a:lnTo>
                    <a:lnTo>
                      <a:pt x="426" y="363"/>
                    </a:lnTo>
                    <a:lnTo>
                      <a:pt x="448" y="500"/>
                    </a:lnTo>
                    <a:lnTo>
                      <a:pt x="537" y="553"/>
                    </a:lnTo>
                    <a:lnTo>
                      <a:pt x="545" y="582"/>
                    </a:lnTo>
                    <a:lnTo>
                      <a:pt x="505" y="641"/>
                    </a:lnTo>
                    <a:lnTo>
                      <a:pt x="516" y="696"/>
                    </a:lnTo>
                    <a:lnTo>
                      <a:pt x="536" y="742"/>
                    </a:lnTo>
                    <a:lnTo>
                      <a:pt x="575" y="77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88477" name="Freeform 61"/>
              <p:cNvSpPr>
                <a:spLocks noChangeAspect="1"/>
              </p:cNvSpPr>
              <p:nvPr/>
            </p:nvSpPr>
            <p:spPr bwMode="auto">
              <a:xfrm>
                <a:off x="3364" y="992"/>
                <a:ext cx="138" cy="199"/>
              </a:xfrm>
              <a:custGeom>
                <a:avLst/>
                <a:gdLst>
                  <a:gd name="T0" fmla="*/ 0 w 763"/>
                  <a:gd name="T1" fmla="*/ 83 h 1099"/>
                  <a:gd name="T2" fmla="*/ 219 w 763"/>
                  <a:gd name="T3" fmla="*/ 0 h 1099"/>
                  <a:gd name="T4" fmla="*/ 247 w 763"/>
                  <a:gd name="T5" fmla="*/ 29 h 1099"/>
                  <a:gd name="T6" fmla="*/ 304 w 763"/>
                  <a:gd name="T7" fmla="*/ 35 h 1099"/>
                  <a:gd name="T8" fmla="*/ 388 w 763"/>
                  <a:gd name="T9" fmla="*/ 113 h 1099"/>
                  <a:gd name="T10" fmla="*/ 397 w 763"/>
                  <a:gd name="T11" fmla="*/ 207 h 1099"/>
                  <a:gd name="T12" fmla="*/ 430 w 763"/>
                  <a:gd name="T13" fmla="*/ 255 h 1099"/>
                  <a:gd name="T14" fmla="*/ 515 w 763"/>
                  <a:gd name="T15" fmla="*/ 417 h 1099"/>
                  <a:gd name="T16" fmla="*/ 552 w 763"/>
                  <a:gd name="T17" fmla="*/ 424 h 1099"/>
                  <a:gd name="T18" fmla="*/ 621 w 763"/>
                  <a:gd name="T19" fmla="*/ 533 h 1099"/>
                  <a:gd name="T20" fmla="*/ 695 w 763"/>
                  <a:gd name="T21" fmla="*/ 539 h 1099"/>
                  <a:gd name="T22" fmla="*/ 740 w 763"/>
                  <a:gd name="T23" fmla="*/ 581 h 1099"/>
                  <a:gd name="T24" fmla="*/ 760 w 763"/>
                  <a:gd name="T25" fmla="*/ 587 h 1099"/>
                  <a:gd name="T26" fmla="*/ 763 w 763"/>
                  <a:gd name="T27" fmla="*/ 646 h 1099"/>
                  <a:gd name="T28" fmla="*/ 762 w 763"/>
                  <a:gd name="T29" fmla="*/ 813 h 1099"/>
                  <a:gd name="T30" fmla="*/ 660 w 763"/>
                  <a:gd name="T31" fmla="*/ 871 h 1099"/>
                  <a:gd name="T32" fmla="*/ 586 w 763"/>
                  <a:gd name="T33" fmla="*/ 880 h 1099"/>
                  <a:gd name="T34" fmla="*/ 569 w 763"/>
                  <a:gd name="T35" fmla="*/ 846 h 1099"/>
                  <a:gd name="T36" fmla="*/ 534 w 763"/>
                  <a:gd name="T37" fmla="*/ 850 h 1099"/>
                  <a:gd name="T38" fmla="*/ 515 w 763"/>
                  <a:gd name="T39" fmla="*/ 834 h 1099"/>
                  <a:gd name="T40" fmla="*/ 484 w 763"/>
                  <a:gd name="T41" fmla="*/ 846 h 1099"/>
                  <a:gd name="T42" fmla="*/ 430 w 763"/>
                  <a:gd name="T43" fmla="*/ 869 h 1099"/>
                  <a:gd name="T44" fmla="*/ 348 w 763"/>
                  <a:gd name="T45" fmla="*/ 891 h 1099"/>
                  <a:gd name="T46" fmla="*/ 186 w 763"/>
                  <a:gd name="T47" fmla="*/ 932 h 1099"/>
                  <a:gd name="T48" fmla="*/ 106 w 763"/>
                  <a:gd name="T49" fmla="*/ 1099 h 1099"/>
                  <a:gd name="T50" fmla="*/ 20 w 763"/>
                  <a:gd name="T51" fmla="*/ 1071 h 1099"/>
                  <a:gd name="T52" fmla="*/ 24 w 763"/>
                  <a:gd name="T53" fmla="*/ 969 h 1099"/>
                  <a:gd name="T54" fmla="*/ 100 w 763"/>
                  <a:gd name="T55" fmla="*/ 969 h 1099"/>
                  <a:gd name="T56" fmla="*/ 93 w 763"/>
                  <a:gd name="T57" fmla="*/ 920 h 1099"/>
                  <a:gd name="T58" fmla="*/ 139 w 763"/>
                  <a:gd name="T59" fmla="*/ 910 h 1099"/>
                  <a:gd name="T60" fmla="*/ 219 w 763"/>
                  <a:gd name="T61" fmla="*/ 846 h 1099"/>
                  <a:gd name="T62" fmla="*/ 237 w 763"/>
                  <a:gd name="T63" fmla="*/ 778 h 1099"/>
                  <a:gd name="T64" fmla="*/ 260 w 763"/>
                  <a:gd name="T65" fmla="*/ 747 h 1099"/>
                  <a:gd name="T66" fmla="*/ 287 w 763"/>
                  <a:gd name="T67" fmla="*/ 720 h 1099"/>
                  <a:gd name="T68" fmla="*/ 295 w 763"/>
                  <a:gd name="T69" fmla="*/ 606 h 1099"/>
                  <a:gd name="T70" fmla="*/ 282 w 763"/>
                  <a:gd name="T71" fmla="*/ 560 h 1099"/>
                  <a:gd name="T72" fmla="*/ 285 w 763"/>
                  <a:gd name="T73" fmla="*/ 530 h 1099"/>
                  <a:gd name="T74" fmla="*/ 306 w 763"/>
                  <a:gd name="T75" fmla="*/ 503 h 1099"/>
                  <a:gd name="T76" fmla="*/ 125 w 763"/>
                  <a:gd name="T77" fmla="*/ 424 h 1099"/>
                  <a:gd name="T78" fmla="*/ 110 w 763"/>
                  <a:gd name="T79" fmla="*/ 339 h 1099"/>
                  <a:gd name="T80" fmla="*/ 67 w 763"/>
                  <a:gd name="T81" fmla="*/ 274 h 1099"/>
                  <a:gd name="T82" fmla="*/ 60 w 763"/>
                  <a:gd name="T83" fmla="*/ 246 h 1099"/>
                  <a:gd name="T84" fmla="*/ 7 w 763"/>
                  <a:gd name="T85" fmla="*/ 190 h 1099"/>
                  <a:gd name="T86" fmla="*/ 0 w 763"/>
                  <a:gd name="T87" fmla="*/ 83 h 10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63" h="1099">
                    <a:moveTo>
                      <a:pt x="0" y="83"/>
                    </a:moveTo>
                    <a:lnTo>
                      <a:pt x="219" y="0"/>
                    </a:lnTo>
                    <a:lnTo>
                      <a:pt x="247" y="29"/>
                    </a:lnTo>
                    <a:lnTo>
                      <a:pt x="304" y="35"/>
                    </a:lnTo>
                    <a:lnTo>
                      <a:pt x="388" y="113"/>
                    </a:lnTo>
                    <a:lnTo>
                      <a:pt x="397" y="207"/>
                    </a:lnTo>
                    <a:lnTo>
                      <a:pt x="430" y="255"/>
                    </a:lnTo>
                    <a:lnTo>
                      <a:pt x="515" y="417"/>
                    </a:lnTo>
                    <a:lnTo>
                      <a:pt x="552" y="424"/>
                    </a:lnTo>
                    <a:lnTo>
                      <a:pt x="621" y="533"/>
                    </a:lnTo>
                    <a:lnTo>
                      <a:pt x="695" y="539"/>
                    </a:lnTo>
                    <a:lnTo>
                      <a:pt x="740" y="581"/>
                    </a:lnTo>
                    <a:lnTo>
                      <a:pt x="760" y="587"/>
                    </a:lnTo>
                    <a:lnTo>
                      <a:pt x="763" y="646"/>
                    </a:lnTo>
                    <a:lnTo>
                      <a:pt x="762" y="813"/>
                    </a:lnTo>
                    <a:lnTo>
                      <a:pt x="660" y="871"/>
                    </a:lnTo>
                    <a:lnTo>
                      <a:pt x="586" y="880"/>
                    </a:lnTo>
                    <a:lnTo>
                      <a:pt x="569" y="846"/>
                    </a:lnTo>
                    <a:lnTo>
                      <a:pt x="534" y="850"/>
                    </a:lnTo>
                    <a:lnTo>
                      <a:pt x="515" y="834"/>
                    </a:lnTo>
                    <a:lnTo>
                      <a:pt x="484" y="846"/>
                    </a:lnTo>
                    <a:lnTo>
                      <a:pt x="430" y="869"/>
                    </a:lnTo>
                    <a:lnTo>
                      <a:pt x="348" y="891"/>
                    </a:lnTo>
                    <a:lnTo>
                      <a:pt x="186" y="932"/>
                    </a:lnTo>
                    <a:lnTo>
                      <a:pt x="106" y="1099"/>
                    </a:lnTo>
                    <a:lnTo>
                      <a:pt x="20" y="1071"/>
                    </a:lnTo>
                    <a:lnTo>
                      <a:pt x="24" y="969"/>
                    </a:lnTo>
                    <a:lnTo>
                      <a:pt x="100" y="969"/>
                    </a:lnTo>
                    <a:lnTo>
                      <a:pt x="93" y="920"/>
                    </a:lnTo>
                    <a:lnTo>
                      <a:pt x="139" y="910"/>
                    </a:lnTo>
                    <a:lnTo>
                      <a:pt x="219" y="846"/>
                    </a:lnTo>
                    <a:lnTo>
                      <a:pt x="237" y="778"/>
                    </a:lnTo>
                    <a:lnTo>
                      <a:pt x="260" y="747"/>
                    </a:lnTo>
                    <a:lnTo>
                      <a:pt x="287" y="720"/>
                    </a:lnTo>
                    <a:lnTo>
                      <a:pt x="295" y="606"/>
                    </a:lnTo>
                    <a:lnTo>
                      <a:pt x="282" y="560"/>
                    </a:lnTo>
                    <a:lnTo>
                      <a:pt x="285" y="530"/>
                    </a:lnTo>
                    <a:lnTo>
                      <a:pt x="306" y="503"/>
                    </a:lnTo>
                    <a:lnTo>
                      <a:pt x="125" y="424"/>
                    </a:lnTo>
                    <a:lnTo>
                      <a:pt x="110" y="339"/>
                    </a:lnTo>
                    <a:lnTo>
                      <a:pt x="67" y="274"/>
                    </a:lnTo>
                    <a:lnTo>
                      <a:pt x="60" y="246"/>
                    </a:lnTo>
                    <a:lnTo>
                      <a:pt x="7" y="190"/>
                    </a:lnTo>
                    <a:lnTo>
                      <a:pt x="0" y="83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88478" name="Freeform 62"/>
              <p:cNvSpPr>
                <a:spLocks noChangeAspect="1"/>
              </p:cNvSpPr>
              <p:nvPr/>
            </p:nvSpPr>
            <p:spPr bwMode="auto">
              <a:xfrm>
                <a:off x="3261" y="960"/>
                <a:ext cx="126" cy="115"/>
              </a:xfrm>
              <a:custGeom>
                <a:avLst/>
                <a:gdLst>
                  <a:gd name="T0" fmla="*/ 141 w 696"/>
                  <a:gd name="T1" fmla="*/ 600 h 636"/>
                  <a:gd name="T2" fmla="*/ 0 w 696"/>
                  <a:gd name="T3" fmla="*/ 27 h 636"/>
                  <a:gd name="T4" fmla="*/ 2 w 696"/>
                  <a:gd name="T5" fmla="*/ 0 h 636"/>
                  <a:gd name="T6" fmla="*/ 16 w 696"/>
                  <a:gd name="T7" fmla="*/ 2 h 636"/>
                  <a:gd name="T8" fmla="*/ 571 w 696"/>
                  <a:gd name="T9" fmla="*/ 266 h 636"/>
                  <a:gd name="T10" fmla="*/ 576 w 696"/>
                  <a:gd name="T11" fmla="*/ 371 h 636"/>
                  <a:gd name="T12" fmla="*/ 631 w 696"/>
                  <a:gd name="T13" fmla="*/ 429 h 636"/>
                  <a:gd name="T14" fmla="*/ 635 w 696"/>
                  <a:gd name="T15" fmla="*/ 455 h 636"/>
                  <a:gd name="T16" fmla="*/ 679 w 696"/>
                  <a:gd name="T17" fmla="*/ 520 h 636"/>
                  <a:gd name="T18" fmla="*/ 696 w 696"/>
                  <a:gd name="T19" fmla="*/ 609 h 636"/>
                  <a:gd name="T20" fmla="*/ 321 w 696"/>
                  <a:gd name="T21" fmla="*/ 636 h 636"/>
                  <a:gd name="T22" fmla="*/ 228 w 696"/>
                  <a:gd name="T23" fmla="*/ 633 h 636"/>
                  <a:gd name="T24" fmla="*/ 141 w 696"/>
                  <a:gd name="T25" fmla="*/ 600 h 6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96" h="636">
                    <a:moveTo>
                      <a:pt x="141" y="600"/>
                    </a:moveTo>
                    <a:lnTo>
                      <a:pt x="0" y="27"/>
                    </a:lnTo>
                    <a:lnTo>
                      <a:pt x="2" y="0"/>
                    </a:lnTo>
                    <a:lnTo>
                      <a:pt x="16" y="2"/>
                    </a:lnTo>
                    <a:lnTo>
                      <a:pt x="571" y="266"/>
                    </a:lnTo>
                    <a:lnTo>
                      <a:pt x="576" y="371"/>
                    </a:lnTo>
                    <a:lnTo>
                      <a:pt x="631" y="429"/>
                    </a:lnTo>
                    <a:lnTo>
                      <a:pt x="635" y="455"/>
                    </a:lnTo>
                    <a:lnTo>
                      <a:pt x="679" y="520"/>
                    </a:lnTo>
                    <a:lnTo>
                      <a:pt x="696" y="609"/>
                    </a:lnTo>
                    <a:lnTo>
                      <a:pt x="321" y="636"/>
                    </a:lnTo>
                    <a:lnTo>
                      <a:pt x="228" y="633"/>
                    </a:lnTo>
                    <a:lnTo>
                      <a:pt x="141" y="60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88479" name="Freeform 63"/>
              <p:cNvSpPr>
                <a:spLocks noChangeAspect="1"/>
              </p:cNvSpPr>
              <p:nvPr/>
            </p:nvSpPr>
            <p:spPr bwMode="auto">
              <a:xfrm>
                <a:off x="3184" y="1053"/>
                <a:ext cx="236" cy="131"/>
              </a:xfrm>
              <a:custGeom>
                <a:avLst/>
                <a:gdLst>
                  <a:gd name="T0" fmla="*/ 137 w 1308"/>
                  <a:gd name="T1" fmla="*/ 0 h 728"/>
                  <a:gd name="T2" fmla="*/ 132 w 1308"/>
                  <a:gd name="T3" fmla="*/ 52 h 728"/>
                  <a:gd name="T4" fmla="*/ 163 w 1308"/>
                  <a:gd name="T5" fmla="*/ 73 h 728"/>
                  <a:gd name="T6" fmla="*/ 129 w 1308"/>
                  <a:gd name="T7" fmla="*/ 92 h 728"/>
                  <a:gd name="T8" fmla="*/ 171 w 1308"/>
                  <a:gd name="T9" fmla="*/ 148 h 728"/>
                  <a:gd name="T10" fmla="*/ 124 w 1308"/>
                  <a:gd name="T11" fmla="*/ 168 h 728"/>
                  <a:gd name="T12" fmla="*/ 149 w 1308"/>
                  <a:gd name="T13" fmla="*/ 205 h 728"/>
                  <a:gd name="T14" fmla="*/ 200 w 1308"/>
                  <a:gd name="T15" fmla="*/ 211 h 728"/>
                  <a:gd name="T16" fmla="*/ 197 w 1308"/>
                  <a:gd name="T17" fmla="*/ 264 h 728"/>
                  <a:gd name="T18" fmla="*/ 129 w 1308"/>
                  <a:gd name="T19" fmla="*/ 316 h 728"/>
                  <a:gd name="T20" fmla="*/ 91 w 1308"/>
                  <a:gd name="T21" fmla="*/ 322 h 728"/>
                  <a:gd name="T22" fmla="*/ 75 w 1308"/>
                  <a:gd name="T23" fmla="*/ 405 h 728"/>
                  <a:gd name="T24" fmla="*/ 0 w 1308"/>
                  <a:gd name="T25" fmla="*/ 482 h 728"/>
                  <a:gd name="T26" fmla="*/ 13 w 1308"/>
                  <a:gd name="T27" fmla="*/ 502 h 728"/>
                  <a:gd name="T28" fmla="*/ 129 w 1308"/>
                  <a:gd name="T29" fmla="*/ 481 h 728"/>
                  <a:gd name="T30" fmla="*/ 152 w 1308"/>
                  <a:gd name="T31" fmla="*/ 519 h 728"/>
                  <a:gd name="T32" fmla="*/ 106 w 1308"/>
                  <a:gd name="T33" fmla="*/ 572 h 728"/>
                  <a:gd name="T34" fmla="*/ 81 w 1308"/>
                  <a:gd name="T35" fmla="*/ 642 h 728"/>
                  <a:gd name="T36" fmla="*/ 89 w 1308"/>
                  <a:gd name="T37" fmla="*/ 680 h 728"/>
                  <a:gd name="T38" fmla="*/ 143 w 1308"/>
                  <a:gd name="T39" fmla="*/ 683 h 728"/>
                  <a:gd name="T40" fmla="*/ 154 w 1308"/>
                  <a:gd name="T41" fmla="*/ 696 h 728"/>
                  <a:gd name="T42" fmla="*/ 197 w 1308"/>
                  <a:gd name="T43" fmla="*/ 694 h 728"/>
                  <a:gd name="T44" fmla="*/ 250 w 1308"/>
                  <a:gd name="T45" fmla="*/ 674 h 728"/>
                  <a:gd name="T46" fmla="*/ 327 w 1308"/>
                  <a:gd name="T47" fmla="*/ 690 h 728"/>
                  <a:gd name="T48" fmla="*/ 357 w 1308"/>
                  <a:gd name="T49" fmla="*/ 686 h 728"/>
                  <a:gd name="T50" fmla="*/ 418 w 1308"/>
                  <a:gd name="T51" fmla="*/ 720 h 728"/>
                  <a:gd name="T52" fmla="*/ 467 w 1308"/>
                  <a:gd name="T53" fmla="*/ 728 h 728"/>
                  <a:gd name="T54" fmla="*/ 518 w 1308"/>
                  <a:gd name="T55" fmla="*/ 692 h 728"/>
                  <a:gd name="T56" fmla="*/ 505 w 1308"/>
                  <a:gd name="T57" fmla="*/ 589 h 728"/>
                  <a:gd name="T58" fmla="*/ 499 w 1308"/>
                  <a:gd name="T59" fmla="*/ 564 h 728"/>
                  <a:gd name="T60" fmla="*/ 513 w 1308"/>
                  <a:gd name="T61" fmla="*/ 564 h 728"/>
                  <a:gd name="T62" fmla="*/ 574 w 1308"/>
                  <a:gd name="T63" fmla="*/ 619 h 728"/>
                  <a:gd name="T64" fmla="*/ 647 w 1308"/>
                  <a:gd name="T65" fmla="*/ 570 h 728"/>
                  <a:gd name="T66" fmla="*/ 660 w 1308"/>
                  <a:gd name="T67" fmla="*/ 528 h 728"/>
                  <a:gd name="T68" fmla="*/ 704 w 1308"/>
                  <a:gd name="T69" fmla="*/ 495 h 728"/>
                  <a:gd name="T70" fmla="*/ 744 w 1308"/>
                  <a:gd name="T71" fmla="*/ 483 h 728"/>
                  <a:gd name="T72" fmla="*/ 813 w 1308"/>
                  <a:gd name="T73" fmla="*/ 485 h 728"/>
                  <a:gd name="T74" fmla="*/ 892 w 1308"/>
                  <a:gd name="T75" fmla="*/ 497 h 728"/>
                  <a:gd name="T76" fmla="*/ 902 w 1308"/>
                  <a:gd name="T77" fmla="*/ 520 h 728"/>
                  <a:gd name="T78" fmla="*/ 819 w 1308"/>
                  <a:gd name="T79" fmla="*/ 572 h 728"/>
                  <a:gd name="T80" fmla="*/ 825 w 1308"/>
                  <a:gd name="T81" fmla="*/ 585 h 728"/>
                  <a:gd name="T82" fmla="*/ 859 w 1308"/>
                  <a:gd name="T83" fmla="*/ 615 h 728"/>
                  <a:gd name="T84" fmla="*/ 892 w 1308"/>
                  <a:gd name="T85" fmla="*/ 645 h 728"/>
                  <a:gd name="T86" fmla="*/ 951 w 1308"/>
                  <a:gd name="T87" fmla="*/ 647 h 728"/>
                  <a:gd name="T88" fmla="*/ 1022 w 1308"/>
                  <a:gd name="T89" fmla="*/ 639 h 728"/>
                  <a:gd name="T90" fmla="*/ 1101 w 1308"/>
                  <a:gd name="T91" fmla="*/ 637 h 728"/>
                  <a:gd name="T92" fmla="*/ 1093 w 1308"/>
                  <a:gd name="T93" fmla="*/ 591 h 728"/>
                  <a:gd name="T94" fmla="*/ 1138 w 1308"/>
                  <a:gd name="T95" fmla="*/ 580 h 728"/>
                  <a:gd name="T96" fmla="*/ 1221 w 1308"/>
                  <a:gd name="T97" fmla="*/ 514 h 728"/>
                  <a:gd name="T98" fmla="*/ 1241 w 1308"/>
                  <a:gd name="T99" fmla="*/ 440 h 728"/>
                  <a:gd name="T100" fmla="*/ 1288 w 1308"/>
                  <a:gd name="T101" fmla="*/ 390 h 728"/>
                  <a:gd name="T102" fmla="*/ 1296 w 1308"/>
                  <a:gd name="T103" fmla="*/ 278 h 728"/>
                  <a:gd name="T104" fmla="*/ 1282 w 1308"/>
                  <a:gd name="T105" fmla="*/ 229 h 728"/>
                  <a:gd name="T106" fmla="*/ 1286 w 1308"/>
                  <a:gd name="T107" fmla="*/ 199 h 728"/>
                  <a:gd name="T108" fmla="*/ 1308 w 1308"/>
                  <a:gd name="T109" fmla="*/ 171 h 728"/>
                  <a:gd name="T110" fmla="*/ 1127 w 1308"/>
                  <a:gd name="T111" fmla="*/ 95 h 728"/>
                  <a:gd name="T112" fmla="*/ 782 w 1308"/>
                  <a:gd name="T113" fmla="*/ 122 h 728"/>
                  <a:gd name="T114" fmla="*/ 658 w 1308"/>
                  <a:gd name="T115" fmla="*/ 120 h 728"/>
                  <a:gd name="T116" fmla="*/ 568 w 1308"/>
                  <a:gd name="T117" fmla="*/ 85 h 728"/>
                  <a:gd name="T118" fmla="*/ 137 w 1308"/>
                  <a:gd name="T119" fmla="*/ 0 h 7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08" h="728">
                    <a:moveTo>
                      <a:pt x="137" y="0"/>
                    </a:moveTo>
                    <a:lnTo>
                      <a:pt x="132" y="52"/>
                    </a:lnTo>
                    <a:lnTo>
                      <a:pt x="163" y="73"/>
                    </a:lnTo>
                    <a:lnTo>
                      <a:pt x="129" y="92"/>
                    </a:lnTo>
                    <a:lnTo>
                      <a:pt x="171" y="148"/>
                    </a:lnTo>
                    <a:lnTo>
                      <a:pt x="124" y="168"/>
                    </a:lnTo>
                    <a:lnTo>
                      <a:pt x="149" y="205"/>
                    </a:lnTo>
                    <a:lnTo>
                      <a:pt x="200" y="211"/>
                    </a:lnTo>
                    <a:lnTo>
                      <a:pt x="197" y="264"/>
                    </a:lnTo>
                    <a:lnTo>
                      <a:pt x="129" y="316"/>
                    </a:lnTo>
                    <a:lnTo>
                      <a:pt x="91" y="322"/>
                    </a:lnTo>
                    <a:lnTo>
                      <a:pt x="75" y="405"/>
                    </a:lnTo>
                    <a:lnTo>
                      <a:pt x="0" y="482"/>
                    </a:lnTo>
                    <a:lnTo>
                      <a:pt x="13" y="502"/>
                    </a:lnTo>
                    <a:lnTo>
                      <a:pt x="129" y="481"/>
                    </a:lnTo>
                    <a:lnTo>
                      <a:pt x="152" y="519"/>
                    </a:lnTo>
                    <a:lnTo>
                      <a:pt x="106" y="572"/>
                    </a:lnTo>
                    <a:lnTo>
                      <a:pt x="81" y="642"/>
                    </a:lnTo>
                    <a:lnTo>
                      <a:pt x="89" y="680"/>
                    </a:lnTo>
                    <a:lnTo>
                      <a:pt x="143" y="683"/>
                    </a:lnTo>
                    <a:lnTo>
                      <a:pt x="154" y="696"/>
                    </a:lnTo>
                    <a:lnTo>
                      <a:pt x="197" y="694"/>
                    </a:lnTo>
                    <a:lnTo>
                      <a:pt x="250" y="674"/>
                    </a:lnTo>
                    <a:lnTo>
                      <a:pt x="327" y="690"/>
                    </a:lnTo>
                    <a:lnTo>
                      <a:pt x="357" y="686"/>
                    </a:lnTo>
                    <a:lnTo>
                      <a:pt x="418" y="720"/>
                    </a:lnTo>
                    <a:lnTo>
                      <a:pt x="467" y="728"/>
                    </a:lnTo>
                    <a:lnTo>
                      <a:pt x="518" y="692"/>
                    </a:lnTo>
                    <a:lnTo>
                      <a:pt x="505" y="589"/>
                    </a:lnTo>
                    <a:lnTo>
                      <a:pt x="499" y="564"/>
                    </a:lnTo>
                    <a:lnTo>
                      <a:pt x="513" y="564"/>
                    </a:lnTo>
                    <a:lnTo>
                      <a:pt x="574" y="619"/>
                    </a:lnTo>
                    <a:lnTo>
                      <a:pt x="647" y="570"/>
                    </a:lnTo>
                    <a:lnTo>
                      <a:pt x="660" y="528"/>
                    </a:lnTo>
                    <a:lnTo>
                      <a:pt x="704" y="495"/>
                    </a:lnTo>
                    <a:lnTo>
                      <a:pt x="744" y="483"/>
                    </a:lnTo>
                    <a:lnTo>
                      <a:pt x="813" y="485"/>
                    </a:lnTo>
                    <a:lnTo>
                      <a:pt x="892" y="497"/>
                    </a:lnTo>
                    <a:lnTo>
                      <a:pt x="902" y="520"/>
                    </a:lnTo>
                    <a:lnTo>
                      <a:pt x="819" y="572"/>
                    </a:lnTo>
                    <a:lnTo>
                      <a:pt x="825" y="585"/>
                    </a:lnTo>
                    <a:lnTo>
                      <a:pt x="859" y="615"/>
                    </a:lnTo>
                    <a:lnTo>
                      <a:pt x="892" y="645"/>
                    </a:lnTo>
                    <a:lnTo>
                      <a:pt x="951" y="647"/>
                    </a:lnTo>
                    <a:lnTo>
                      <a:pt x="1022" y="639"/>
                    </a:lnTo>
                    <a:lnTo>
                      <a:pt x="1101" y="637"/>
                    </a:lnTo>
                    <a:lnTo>
                      <a:pt x="1093" y="591"/>
                    </a:lnTo>
                    <a:lnTo>
                      <a:pt x="1138" y="580"/>
                    </a:lnTo>
                    <a:lnTo>
                      <a:pt x="1221" y="514"/>
                    </a:lnTo>
                    <a:lnTo>
                      <a:pt x="1241" y="440"/>
                    </a:lnTo>
                    <a:lnTo>
                      <a:pt x="1288" y="390"/>
                    </a:lnTo>
                    <a:lnTo>
                      <a:pt x="1296" y="278"/>
                    </a:lnTo>
                    <a:lnTo>
                      <a:pt x="1282" y="229"/>
                    </a:lnTo>
                    <a:lnTo>
                      <a:pt x="1286" y="199"/>
                    </a:lnTo>
                    <a:lnTo>
                      <a:pt x="1308" y="171"/>
                    </a:lnTo>
                    <a:lnTo>
                      <a:pt x="1127" y="95"/>
                    </a:lnTo>
                    <a:lnTo>
                      <a:pt x="782" y="122"/>
                    </a:lnTo>
                    <a:lnTo>
                      <a:pt x="658" y="120"/>
                    </a:lnTo>
                    <a:lnTo>
                      <a:pt x="568" y="85"/>
                    </a:lnTo>
                    <a:lnTo>
                      <a:pt x="137" y="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88480" name="Freeform 64"/>
              <p:cNvSpPr>
                <a:spLocks noChangeAspect="1"/>
              </p:cNvSpPr>
              <p:nvPr/>
            </p:nvSpPr>
            <p:spPr bwMode="auto">
              <a:xfrm>
                <a:off x="3198" y="1140"/>
                <a:ext cx="188" cy="100"/>
              </a:xfrm>
              <a:custGeom>
                <a:avLst/>
                <a:gdLst>
                  <a:gd name="T0" fmla="*/ 0 w 1040"/>
                  <a:gd name="T1" fmla="*/ 553 h 559"/>
                  <a:gd name="T2" fmla="*/ 221 w 1040"/>
                  <a:gd name="T3" fmla="*/ 486 h 559"/>
                  <a:gd name="T4" fmla="*/ 278 w 1040"/>
                  <a:gd name="T5" fmla="*/ 472 h 559"/>
                  <a:gd name="T6" fmla="*/ 315 w 1040"/>
                  <a:gd name="T7" fmla="*/ 468 h 559"/>
                  <a:gd name="T8" fmla="*/ 361 w 1040"/>
                  <a:gd name="T9" fmla="*/ 476 h 559"/>
                  <a:gd name="T10" fmla="*/ 471 w 1040"/>
                  <a:gd name="T11" fmla="*/ 517 h 559"/>
                  <a:gd name="T12" fmla="*/ 512 w 1040"/>
                  <a:gd name="T13" fmla="*/ 486 h 559"/>
                  <a:gd name="T14" fmla="*/ 540 w 1040"/>
                  <a:gd name="T15" fmla="*/ 474 h 559"/>
                  <a:gd name="T16" fmla="*/ 570 w 1040"/>
                  <a:gd name="T17" fmla="*/ 484 h 559"/>
                  <a:gd name="T18" fmla="*/ 599 w 1040"/>
                  <a:gd name="T19" fmla="*/ 498 h 559"/>
                  <a:gd name="T20" fmla="*/ 605 w 1040"/>
                  <a:gd name="T21" fmla="*/ 535 h 559"/>
                  <a:gd name="T22" fmla="*/ 985 w 1040"/>
                  <a:gd name="T23" fmla="*/ 559 h 559"/>
                  <a:gd name="T24" fmla="*/ 1026 w 1040"/>
                  <a:gd name="T25" fmla="*/ 521 h 559"/>
                  <a:gd name="T26" fmla="*/ 1040 w 1040"/>
                  <a:gd name="T27" fmla="*/ 456 h 559"/>
                  <a:gd name="T28" fmla="*/ 981 w 1040"/>
                  <a:gd name="T29" fmla="*/ 411 h 559"/>
                  <a:gd name="T30" fmla="*/ 975 w 1040"/>
                  <a:gd name="T31" fmla="*/ 391 h 559"/>
                  <a:gd name="T32" fmla="*/ 1022 w 1040"/>
                  <a:gd name="T33" fmla="*/ 285 h 559"/>
                  <a:gd name="T34" fmla="*/ 937 w 1040"/>
                  <a:gd name="T35" fmla="*/ 255 h 559"/>
                  <a:gd name="T36" fmla="*/ 943 w 1040"/>
                  <a:gd name="T37" fmla="*/ 154 h 559"/>
                  <a:gd name="T38" fmla="*/ 870 w 1040"/>
                  <a:gd name="T39" fmla="*/ 164 h 559"/>
                  <a:gd name="T40" fmla="*/ 811 w 1040"/>
                  <a:gd name="T41" fmla="*/ 162 h 559"/>
                  <a:gd name="T42" fmla="*/ 742 w 1040"/>
                  <a:gd name="T43" fmla="*/ 97 h 559"/>
                  <a:gd name="T44" fmla="*/ 740 w 1040"/>
                  <a:gd name="T45" fmla="*/ 85 h 559"/>
                  <a:gd name="T46" fmla="*/ 821 w 1040"/>
                  <a:gd name="T47" fmla="*/ 37 h 559"/>
                  <a:gd name="T48" fmla="*/ 813 w 1040"/>
                  <a:gd name="T49" fmla="*/ 14 h 559"/>
                  <a:gd name="T50" fmla="*/ 732 w 1040"/>
                  <a:gd name="T51" fmla="*/ 2 h 559"/>
                  <a:gd name="T52" fmla="*/ 663 w 1040"/>
                  <a:gd name="T53" fmla="*/ 0 h 559"/>
                  <a:gd name="T54" fmla="*/ 623 w 1040"/>
                  <a:gd name="T55" fmla="*/ 10 h 559"/>
                  <a:gd name="T56" fmla="*/ 579 w 1040"/>
                  <a:gd name="T57" fmla="*/ 45 h 559"/>
                  <a:gd name="T58" fmla="*/ 566 w 1040"/>
                  <a:gd name="T59" fmla="*/ 87 h 559"/>
                  <a:gd name="T60" fmla="*/ 493 w 1040"/>
                  <a:gd name="T61" fmla="*/ 136 h 559"/>
                  <a:gd name="T62" fmla="*/ 434 w 1040"/>
                  <a:gd name="T63" fmla="*/ 81 h 559"/>
                  <a:gd name="T64" fmla="*/ 418 w 1040"/>
                  <a:gd name="T65" fmla="*/ 79 h 559"/>
                  <a:gd name="T66" fmla="*/ 437 w 1040"/>
                  <a:gd name="T67" fmla="*/ 211 h 559"/>
                  <a:gd name="T68" fmla="*/ 384 w 1040"/>
                  <a:gd name="T69" fmla="*/ 245 h 559"/>
                  <a:gd name="T70" fmla="*/ 339 w 1040"/>
                  <a:gd name="T71" fmla="*/ 239 h 559"/>
                  <a:gd name="T72" fmla="*/ 280 w 1040"/>
                  <a:gd name="T73" fmla="*/ 207 h 559"/>
                  <a:gd name="T74" fmla="*/ 246 w 1040"/>
                  <a:gd name="T75" fmla="*/ 207 h 559"/>
                  <a:gd name="T76" fmla="*/ 171 w 1040"/>
                  <a:gd name="T77" fmla="*/ 191 h 559"/>
                  <a:gd name="T78" fmla="*/ 120 w 1040"/>
                  <a:gd name="T79" fmla="*/ 209 h 559"/>
                  <a:gd name="T80" fmla="*/ 73 w 1040"/>
                  <a:gd name="T81" fmla="*/ 213 h 559"/>
                  <a:gd name="T82" fmla="*/ 65 w 1040"/>
                  <a:gd name="T83" fmla="*/ 199 h 559"/>
                  <a:gd name="T84" fmla="*/ 10 w 1040"/>
                  <a:gd name="T85" fmla="*/ 199 h 559"/>
                  <a:gd name="T86" fmla="*/ 16 w 1040"/>
                  <a:gd name="T87" fmla="*/ 218 h 559"/>
                  <a:gd name="T88" fmla="*/ 104 w 1040"/>
                  <a:gd name="T89" fmla="*/ 362 h 559"/>
                  <a:gd name="T90" fmla="*/ 0 w 1040"/>
                  <a:gd name="T91" fmla="*/ 553 h 5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040" h="559">
                    <a:moveTo>
                      <a:pt x="0" y="553"/>
                    </a:moveTo>
                    <a:lnTo>
                      <a:pt x="221" y="486"/>
                    </a:lnTo>
                    <a:lnTo>
                      <a:pt x="278" y="472"/>
                    </a:lnTo>
                    <a:lnTo>
                      <a:pt x="315" y="468"/>
                    </a:lnTo>
                    <a:lnTo>
                      <a:pt x="361" y="476"/>
                    </a:lnTo>
                    <a:lnTo>
                      <a:pt x="471" y="517"/>
                    </a:lnTo>
                    <a:lnTo>
                      <a:pt x="512" y="486"/>
                    </a:lnTo>
                    <a:lnTo>
                      <a:pt x="540" y="474"/>
                    </a:lnTo>
                    <a:lnTo>
                      <a:pt x="570" y="484"/>
                    </a:lnTo>
                    <a:lnTo>
                      <a:pt x="599" y="498"/>
                    </a:lnTo>
                    <a:lnTo>
                      <a:pt x="605" y="535"/>
                    </a:lnTo>
                    <a:lnTo>
                      <a:pt x="985" y="559"/>
                    </a:lnTo>
                    <a:lnTo>
                      <a:pt x="1026" y="521"/>
                    </a:lnTo>
                    <a:lnTo>
                      <a:pt x="1040" y="456"/>
                    </a:lnTo>
                    <a:lnTo>
                      <a:pt x="981" y="411"/>
                    </a:lnTo>
                    <a:lnTo>
                      <a:pt x="975" y="391"/>
                    </a:lnTo>
                    <a:lnTo>
                      <a:pt x="1022" y="285"/>
                    </a:lnTo>
                    <a:lnTo>
                      <a:pt x="937" y="255"/>
                    </a:lnTo>
                    <a:lnTo>
                      <a:pt x="943" y="154"/>
                    </a:lnTo>
                    <a:lnTo>
                      <a:pt x="870" y="164"/>
                    </a:lnTo>
                    <a:lnTo>
                      <a:pt x="811" y="162"/>
                    </a:lnTo>
                    <a:lnTo>
                      <a:pt x="742" y="97"/>
                    </a:lnTo>
                    <a:lnTo>
                      <a:pt x="740" y="85"/>
                    </a:lnTo>
                    <a:lnTo>
                      <a:pt x="821" y="37"/>
                    </a:lnTo>
                    <a:lnTo>
                      <a:pt x="813" y="14"/>
                    </a:lnTo>
                    <a:lnTo>
                      <a:pt x="732" y="2"/>
                    </a:lnTo>
                    <a:lnTo>
                      <a:pt x="663" y="0"/>
                    </a:lnTo>
                    <a:lnTo>
                      <a:pt x="623" y="10"/>
                    </a:lnTo>
                    <a:lnTo>
                      <a:pt x="579" y="45"/>
                    </a:lnTo>
                    <a:lnTo>
                      <a:pt x="566" y="87"/>
                    </a:lnTo>
                    <a:lnTo>
                      <a:pt x="493" y="136"/>
                    </a:lnTo>
                    <a:lnTo>
                      <a:pt x="434" y="81"/>
                    </a:lnTo>
                    <a:lnTo>
                      <a:pt x="418" y="79"/>
                    </a:lnTo>
                    <a:lnTo>
                      <a:pt x="437" y="211"/>
                    </a:lnTo>
                    <a:lnTo>
                      <a:pt x="384" y="245"/>
                    </a:lnTo>
                    <a:lnTo>
                      <a:pt x="339" y="239"/>
                    </a:lnTo>
                    <a:lnTo>
                      <a:pt x="280" y="207"/>
                    </a:lnTo>
                    <a:lnTo>
                      <a:pt x="246" y="207"/>
                    </a:lnTo>
                    <a:lnTo>
                      <a:pt x="171" y="191"/>
                    </a:lnTo>
                    <a:lnTo>
                      <a:pt x="120" y="209"/>
                    </a:lnTo>
                    <a:lnTo>
                      <a:pt x="73" y="213"/>
                    </a:lnTo>
                    <a:lnTo>
                      <a:pt x="65" y="199"/>
                    </a:lnTo>
                    <a:lnTo>
                      <a:pt x="10" y="199"/>
                    </a:lnTo>
                    <a:lnTo>
                      <a:pt x="16" y="218"/>
                    </a:lnTo>
                    <a:lnTo>
                      <a:pt x="104" y="362"/>
                    </a:lnTo>
                    <a:lnTo>
                      <a:pt x="0" y="553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188481" name="Text Box 65"/>
          <p:cNvSpPr txBox="1">
            <a:spLocks noChangeArrowheads="1"/>
          </p:cNvSpPr>
          <p:nvPr/>
        </p:nvSpPr>
        <p:spPr bwMode="auto">
          <a:xfrm>
            <a:off x="117475" y="1957388"/>
            <a:ext cx="3806825" cy="14773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dirty="0">
                <a:solidFill>
                  <a:srgbClr val="066168"/>
                </a:solidFill>
                <a:latin typeface="Verdana" pitchFamily="34" charset="0"/>
              </a:rPr>
              <a:t>17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municípios:</a:t>
            </a:r>
          </a:p>
          <a:p>
            <a:r>
              <a:rPr lang="pt-BR" sz="1400" b="0" dirty="0" err="1">
                <a:solidFill>
                  <a:srgbClr val="066168"/>
                </a:solidFill>
              </a:rPr>
              <a:t>Jijoca</a:t>
            </a:r>
            <a:r>
              <a:rPr lang="pt-BR" sz="1400" b="0" dirty="0">
                <a:solidFill>
                  <a:srgbClr val="066168"/>
                </a:solidFill>
              </a:rPr>
              <a:t> de Jericoacoara, Acaraú, Cruz, Itarema, </a:t>
            </a:r>
            <a:r>
              <a:rPr lang="pt-BR" sz="1400" b="0" dirty="0" smtClean="0">
                <a:solidFill>
                  <a:srgbClr val="066168"/>
                </a:solidFill>
              </a:rPr>
              <a:t>Bela Cruz, </a:t>
            </a:r>
            <a:r>
              <a:rPr lang="pt-BR" sz="1400" b="0" dirty="0">
                <a:solidFill>
                  <a:srgbClr val="066168"/>
                </a:solidFill>
              </a:rPr>
              <a:t>Marco, Morrinhos, Santana do Acaraú, Amontada, Itapipoca, </a:t>
            </a:r>
            <a:r>
              <a:rPr lang="pt-BR" sz="1400" b="0" dirty="0" smtClean="0">
                <a:solidFill>
                  <a:srgbClr val="066168"/>
                </a:solidFill>
              </a:rPr>
              <a:t>Trairi, </a:t>
            </a:r>
            <a:r>
              <a:rPr lang="pt-BR" sz="1400" b="0" dirty="0">
                <a:solidFill>
                  <a:srgbClr val="066168"/>
                </a:solidFill>
              </a:rPr>
              <a:t>Paraipaba, Paracuru, São Gonçalo do Amarante, </a:t>
            </a:r>
            <a:r>
              <a:rPr lang="pt-BR" sz="1400" b="0" dirty="0" smtClean="0">
                <a:solidFill>
                  <a:srgbClr val="066168"/>
                </a:solidFill>
              </a:rPr>
              <a:t>São Luiz  </a:t>
            </a:r>
            <a:r>
              <a:rPr lang="pt-BR" sz="1400" b="0" dirty="0">
                <a:solidFill>
                  <a:srgbClr val="066168"/>
                </a:solidFill>
              </a:rPr>
              <a:t>do </a:t>
            </a:r>
            <a:r>
              <a:rPr lang="pt-BR" sz="1400" b="0" dirty="0" err="1">
                <a:solidFill>
                  <a:srgbClr val="066168"/>
                </a:solidFill>
              </a:rPr>
              <a:t>Curu</a:t>
            </a:r>
            <a:r>
              <a:rPr lang="pt-BR" sz="1400" b="0" dirty="0">
                <a:solidFill>
                  <a:srgbClr val="066168"/>
                </a:solidFill>
              </a:rPr>
              <a:t>, </a:t>
            </a:r>
            <a:r>
              <a:rPr lang="pt-BR" sz="1400" b="0" dirty="0" err="1">
                <a:solidFill>
                  <a:srgbClr val="066168"/>
                </a:solidFill>
              </a:rPr>
              <a:t>Tururu</a:t>
            </a:r>
            <a:r>
              <a:rPr lang="pt-BR" sz="1400" b="0" dirty="0">
                <a:solidFill>
                  <a:srgbClr val="066168"/>
                </a:solidFill>
              </a:rPr>
              <a:t>, Umirim</a:t>
            </a:r>
            <a:endParaRPr lang="pt-BR" sz="1400" b="0" dirty="0">
              <a:solidFill>
                <a:srgbClr val="066168"/>
              </a:solidFill>
              <a:latin typeface="Verdana" pitchFamily="34" charset="0"/>
            </a:endParaRPr>
          </a:p>
        </p:txBody>
      </p:sp>
      <p:sp>
        <p:nvSpPr>
          <p:cNvPr id="188482" name="Text Box 66"/>
          <p:cNvSpPr txBox="1">
            <a:spLocks noChangeArrowheads="1"/>
          </p:cNvSpPr>
          <p:nvPr/>
        </p:nvSpPr>
        <p:spPr bwMode="auto">
          <a:xfrm>
            <a:off x="117475" y="3484563"/>
            <a:ext cx="33020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115.595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ha de área plantada </a:t>
            </a:r>
          </a:p>
        </p:txBody>
      </p:sp>
      <p:sp>
        <p:nvSpPr>
          <p:cNvPr id="188483" name="Line 67"/>
          <p:cNvSpPr>
            <a:spLocks noChangeShapeType="1"/>
          </p:cNvSpPr>
          <p:nvPr/>
        </p:nvSpPr>
        <p:spPr bwMode="auto">
          <a:xfrm>
            <a:off x="146050" y="3451225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88484" name="Line 68"/>
          <p:cNvSpPr>
            <a:spLocks noChangeShapeType="1"/>
          </p:cNvSpPr>
          <p:nvPr/>
        </p:nvSpPr>
        <p:spPr bwMode="auto">
          <a:xfrm>
            <a:off x="146050" y="3914775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88485" name="Text Box 69"/>
          <p:cNvSpPr txBox="1">
            <a:spLocks noChangeArrowheads="1"/>
          </p:cNvSpPr>
          <p:nvPr/>
        </p:nvSpPr>
        <p:spPr bwMode="auto">
          <a:xfrm>
            <a:off x="117475" y="3948113"/>
            <a:ext cx="15589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45.512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ton</a:t>
            </a:r>
          </a:p>
        </p:txBody>
      </p:sp>
      <p:sp>
        <p:nvSpPr>
          <p:cNvPr id="188486" name="Line 70"/>
          <p:cNvSpPr>
            <a:spLocks noChangeShapeType="1"/>
          </p:cNvSpPr>
          <p:nvPr/>
        </p:nvSpPr>
        <p:spPr bwMode="auto">
          <a:xfrm>
            <a:off x="146050" y="4378325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88487" name="Text Box 71"/>
          <p:cNvSpPr txBox="1">
            <a:spLocks noChangeArrowheads="1"/>
          </p:cNvSpPr>
          <p:nvPr/>
        </p:nvSpPr>
        <p:spPr bwMode="auto">
          <a:xfrm>
            <a:off x="117475" y="4413250"/>
            <a:ext cx="3008313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R$</a:t>
            </a:r>
            <a:r>
              <a:rPr lang="pt-BR">
                <a:solidFill>
                  <a:srgbClr val="066168"/>
                </a:solidFill>
                <a:latin typeface="Verdana" pitchFamily="34" charset="0"/>
              </a:rPr>
              <a:t>39,2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milhões – Valor VBP </a:t>
            </a:r>
          </a:p>
        </p:txBody>
      </p:sp>
      <p:sp>
        <p:nvSpPr>
          <p:cNvPr id="188488" name="Rectangle 72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88489" name="Text Box 73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188490" name="Rectangle 74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88491" name="Rectangle 75"/>
          <p:cNvSpPr>
            <a:spLocks noChangeArrowheads="1"/>
          </p:cNvSpPr>
          <p:nvPr/>
        </p:nvSpPr>
        <p:spPr bwMode="auto">
          <a:xfrm>
            <a:off x="0" y="514350"/>
            <a:ext cx="38163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 dirty="0" smtClean="0">
                <a:solidFill>
                  <a:schemeClr val="bg1"/>
                </a:solidFill>
                <a:latin typeface="Verdana" pitchFamily="34" charset="0"/>
              </a:rPr>
              <a:t>POLOS </a:t>
            </a:r>
            <a:r>
              <a:rPr lang="pt-BR" sz="1800" dirty="0">
                <a:solidFill>
                  <a:schemeClr val="bg1"/>
                </a:solidFill>
                <a:latin typeface="Verdana" pitchFamily="34" charset="0"/>
              </a:rPr>
              <a:t>DE PRODUÇÃO</a:t>
            </a:r>
          </a:p>
        </p:txBody>
      </p:sp>
      <p:grpSp>
        <p:nvGrpSpPr>
          <p:cNvPr id="188492" name="Group 76"/>
          <p:cNvGrpSpPr>
            <a:grpSpLocks/>
          </p:cNvGrpSpPr>
          <p:nvPr/>
        </p:nvGrpSpPr>
        <p:grpSpPr bwMode="auto">
          <a:xfrm>
            <a:off x="6831013" y="1978025"/>
            <a:ext cx="1931987" cy="1060450"/>
            <a:chOff x="4303" y="1246"/>
            <a:chExt cx="1217" cy="668"/>
          </a:xfrm>
        </p:grpSpPr>
        <p:sp>
          <p:nvSpPr>
            <p:cNvPr id="188493" name="Text Box 77"/>
            <p:cNvSpPr txBox="1">
              <a:spLocks noChangeArrowheads="1"/>
            </p:cNvSpPr>
            <p:nvPr/>
          </p:nvSpPr>
          <p:spPr bwMode="auto">
            <a:xfrm>
              <a:off x="4833" y="1383"/>
              <a:ext cx="68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Pacajus</a:t>
              </a:r>
            </a:p>
          </p:txBody>
        </p:sp>
        <p:grpSp>
          <p:nvGrpSpPr>
            <p:cNvPr id="188494" name="Group 78"/>
            <p:cNvGrpSpPr>
              <a:grpSpLocks/>
            </p:cNvGrpSpPr>
            <p:nvPr/>
          </p:nvGrpSpPr>
          <p:grpSpPr bwMode="auto">
            <a:xfrm>
              <a:off x="4303" y="1246"/>
              <a:ext cx="1205" cy="668"/>
              <a:chOff x="4303" y="1246"/>
              <a:chExt cx="1205" cy="668"/>
            </a:xfrm>
          </p:grpSpPr>
          <p:sp>
            <p:nvSpPr>
              <p:cNvPr id="188495" name="Freeform 79"/>
              <p:cNvSpPr>
                <a:spLocks/>
              </p:cNvSpPr>
              <p:nvPr/>
            </p:nvSpPr>
            <p:spPr bwMode="auto">
              <a:xfrm>
                <a:off x="4680" y="1494"/>
                <a:ext cx="828" cy="30"/>
              </a:xfrm>
              <a:custGeom>
                <a:avLst/>
                <a:gdLst>
                  <a:gd name="T0" fmla="*/ 0 w 828"/>
                  <a:gd name="T1" fmla="*/ 0 h 30"/>
                  <a:gd name="T2" fmla="*/ 222 w 828"/>
                  <a:gd name="T3" fmla="*/ 30 h 30"/>
                  <a:gd name="T4" fmla="*/ 828 w 828"/>
                  <a:gd name="T5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28" h="30">
                    <a:moveTo>
                      <a:pt x="0" y="0"/>
                    </a:moveTo>
                    <a:lnTo>
                      <a:pt x="222" y="30"/>
                    </a:lnTo>
                    <a:lnTo>
                      <a:pt x="828" y="30"/>
                    </a:lnTo>
                  </a:path>
                </a:pathLst>
              </a:custGeom>
              <a:noFill/>
              <a:ln w="28575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>
                <a:prstShdw prst="shdw17" dist="17961" dir="2700000">
                  <a:srgbClr val="00ABB8">
                    <a:gamma/>
                    <a:shade val="60000"/>
                    <a:invGamma/>
                  </a:srgbClr>
                </a:prstShd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grpSp>
            <p:nvGrpSpPr>
              <p:cNvPr id="188496" name="Group 80"/>
              <p:cNvGrpSpPr>
                <a:grpSpLocks/>
              </p:cNvGrpSpPr>
              <p:nvPr/>
            </p:nvGrpSpPr>
            <p:grpSpPr bwMode="auto">
              <a:xfrm>
                <a:off x="4303" y="1246"/>
                <a:ext cx="507" cy="668"/>
                <a:chOff x="4303" y="1246"/>
                <a:chExt cx="507" cy="668"/>
              </a:xfrm>
            </p:grpSpPr>
            <p:sp>
              <p:nvSpPr>
                <p:cNvPr id="188497" name="Freeform 81"/>
                <p:cNvSpPr>
                  <a:spLocks noChangeAspect="1"/>
                </p:cNvSpPr>
                <p:nvPr/>
              </p:nvSpPr>
              <p:spPr bwMode="auto">
                <a:xfrm>
                  <a:off x="4578" y="1407"/>
                  <a:ext cx="187" cy="145"/>
                </a:xfrm>
                <a:custGeom>
                  <a:avLst/>
                  <a:gdLst>
                    <a:gd name="T0" fmla="*/ 1030 w 1030"/>
                    <a:gd name="T1" fmla="*/ 579 h 803"/>
                    <a:gd name="T2" fmla="*/ 986 w 1030"/>
                    <a:gd name="T3" fmla="*/ 633 h 803"/>
                    <a:gd name="T4" fmla="*/ 877 w 1030"/>
                    <a:gd name="T5" fmla="*/ 635 h 803"/>
                    <a:gd name="T6" fmla="*/ 788 w 1030"/>
                    <a:gd name="T7" fmla="*/ 582 h 803"/>
                    <a:gd name="T8" fmla="*/ 747 w 1030"/>
                    <a:gd name="T9" fmla="*/ 585 h 803"/>
                    <a:gd name="T10" fmla="*/ 683 w 1030"/>
                    <a:gd name="T11" fmla="*/ 642 h 803"/>
                    <a:gd name="T12" fmla="*/ 620 w 1030"/>
                    <a:gd name="T13" fmla="*/ 699 h 803"/>
                    <a:gd name="T14" fmla="*/ 552 w 1030"/>
                    <a:gd name="T15" fmla="*/ 758 h 803"/>
                    <a:gd name="T16" fmla="*/ 534 w 1030"/>
                    <a:gd name="T17" fmla="*/ 803 h 803"/>
                    <a:gd name="T18" fmla="*/ 468 w 1030"/>
                    <a:gd name="T19" fmla="*/ 782 h 803"/>
                    <a:gd name="T20" fmla="*/ 418 w 1030"/>
                    <a:gd name="T21" fmla="*/ 768 h 803"/>
                    <a:gd name="T22" fmla="*/ 343 w 1030"/>
                    <a:gd name="T23" fmla="*/ 781 h 803"/>
                    <a:gd name="T24" fmla="*/ 271 w 1030"/>
                    <a:gd name="T25" fmla="*/ 772 h 803"/>
                    <a:gd name="T26" fmla="*/ 212 w 1030"/>
                    <a:gd name="T27" fmla="*/ 748 h 803"/>
                    <a:gd name="T28" fmla="*/ 145 w 1030"/>
                    <a:gd name="T29" fmla="*/ 746 h 803"/>
                    <a:gd name="T30" fmla="*/ 104 w 1030"/>
                    <a:gd name="T31" fmla="*/ 761 h 803"/>
                    <a:gd name="T32" fmla="*/ 0 w 1030"/>
                    <a:gd name="T33" fmla="*/ 693 h 803"/>
                    <a:gd name="T34" fmla="*/ 44 w 1030"/>
                    <a:gd name="T35" fmla="*/ 612 h 803"/>
                    <a:gd name="T36" fmla="*/ 16 w 1030"/>
                    <a:gd name="T37" fmla="*/ 569 h 803"/>
                    <a:gd name="T38" fmla="*/ 21 w 1030"/>
                    <a:gd name="T39" fmla="*/ 537 h 803"/>
                    <a:gd name="T40" fmla="*/ 48 w 1030"/>
                    <a:gd name="T41" fmla="*/ 510 h 803"/>
                    <a:gd name="T42" fmla="*/ 44 w 1030"/>
                    <a:gd name="T43" fmla="*/ 436 h 803"/>
                    <a:gd name="T44" fmla="*/ 66 w 1030"/>
                    <a:gd name="T45" fmla="*/ 399 h 803"/>
                    <a:gd name="T46" fmla="*/ 139 w 1030"/>
                    <a:gd name="T47" fmla="*/ 353 h 803"/>
                    <a:gd name="T48" fmla="*/ 168 w 1030"/>
                    <a:gd name="T49" fmla="*/ 324 h 803"/>
                    <a:gd name="T50" fmla="*/ 188 w 1030"/>
                    <a:gd name="T51" fmla="*/ 325 h 803"/>
                    <a:gd name="T52" fmla="*/ 194 w 1030"/>
                    <a:gd name="T53" fmla="*/ 349 h 803"/>
                    <a:gd name="T54" fmla="*/ 222 w 1030"/>
                    <a:gd name="T55" fmla="*/ 307 h 803"/>
                    <a:gd name="T56" fmla="*/ 250 w 1030"/>
                    <a:gd name="T57" fmla="*/ 307 h 803"/>
                    <a:gd name="T58" fmla="*/ 274 w 1030"/>
                    <a:gd name="T59" fmla="*/ 316 h 803"/>
                    <a:gd name="T60" fmla="*/ 307 w 1030"/>
                    <a:gd name="T61" fmla="*/ 247 h 803"/>
                    <a:gd name="T62" fmla="*/ 414 w 1030"/>
                    <a:gd name="T63" fmla="*/ 161 h 803"/>
                    <a:gd name="T64" fmla="*/ 400 w 1030"/>
                    <a:gd name="T65" fmla="*/ 81 h 803"/>
                    <a:gd name="T66" fmla="*/ 388 w 1030"/>
                    <a:gd name="T67" fmla="*/ 66 h 803"/>
                    <a:gd name="T68" fmla="*/ 391 w 1030"/>
                    <a:gd name="T69" fmla="*/ 2 h 803"/>
                    <a:gd name="T70" fmla="*/ 450 w 1030"/>
                    <a:gd name="T71" fmla="*/ 0 h 803"/>
                    <a:gd name="T72" fmla="*/ 577 w 1030"/>
                    <a:gd name="T73" fmla="*/ 201 h 803"/>
                    <a:gd name="T74" fmla="*/ 760 w 1030"/>
                    <a:gd name="T75" fmla="*/ 361 h 803"/>
                    <a:gd name="T76" fmla="*/ 892 w 1030"/>
                    <a:gd name="T77" fmla="*/ 418 h 803"/>
                    <a:gd name="T78" fmla="*/ 994 w 1030"/>
                    <a:gd name="T79" fmla="*/ 543 h 803"/>
                    <a:gd name="T80" fmla="*/ 1030 w 1030"/>
                    <a:gd name="T81" fmla="*/ 579 h 8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030" h="803">
                      <a:moveTo>
                        <a:pt x="1030" y="579"/>
                      </a:moveTo>
                      <a:lnTo>
                        <a:pt x="986" y="633"/>
                      </a:lnTo>
                      <a:lnTo>
                        <a:pt x="877" y="635"/>
                      </a:lnTo>
                      <a:lnTo>
                        <a:pt x="788" y="582"/>
                      </a:lnTo>
                      <a:lnTo>
                        <a:pt x="747" y="585"/>
                      </a:lnTo>
                      <a:lnTo>
                        <a:pt x="683" y="642"/>
                      </a:lnTo>
                      <a:lnTo>
                        <a:pt x="620" y="699"/>
                      </a:lnTo>
                      <a:lnTo>
                        <a:pt x="552" y="758"/>
                      </a:lnTo>
                      <a:lnTo>
                        <a:pt x="534" y="803"/>
                      </a:lnTo>
                      <a:lnTo>
                        <a:pt x="468" y="782"/>
                      </a:lnTo>
                      <a:lnTo>
                        <a:pt x="418" y="768"/>
                      </a:lnTo>
                      <a:lnTo>
                        <a:pt x="343" y="781"/>
                      </a:lnTo>
                      <a:lnTo>
                        <a:pt x="271" y="772"/>
                      </a:lnTo>
                      <a:lnTo>
                        <a:pt x="212" y="748"/>
                      </a:lnTo>
                      <a:lnTo>
                        <a:pt x="145" y="746"/>
                      </a:lnTo>
                      <a:lnTo>
                        <a:pt x="104" y="761"/>
                      </a:lnTo>
                      <a:lnTo>
                        <a:pt x="0" y="693"/>
                      </a:lnTo>
                      <a:lnTo>
                        <a:pt x="44" y="612"/>
                      </a:lnTo>
                      <a:lnTo>
                        <a:pt x="16" y="569"/>
                      </a:lnTo>
                      <a:lnTo>
                        <a:pt x="21" y="537"/>
                      </a:lnTo>
                      <a:lnTo>
                        <a:pt x="48" y="510"/>
                      </a:lnTo>
                      <a:lnTo>
                        <a:pt x="44" y="436"/>
                      </a:lnTo>
                      <a:lnTo>
                        <a:pt x="66" y="399"/>
                      </a:lnTo>
                      <a:lnTo>
                        <a:pt x="139" y="353"/>
                      </a:lnTo>
                      <a:lnTo>
                        <a:pt x="168" y="324"/>
                      </a:lnTo>
                      <a:lnTo>
                        <a:pt x="188" y="325"/>
                      </a:lnTo>
                      <a:lnTo>
                        <a:pt x="194" y="349"/>
                      </a:lnTo>
                      <a:lnTo>
                        <a:pt x="222" y="307"/>
                      </a:lnTo>
                      <a:lnTo>
                        <a:pt x="250" y="307"/>
                      </a:lnTo>
                      <a:lnTo>
                        <a:pt x="274" y="316"/>
                      </a:lnTo>
                      <a:lnTo>
                        <a:pt x="307" y="247"/>
                      </a:lnTo>
                      <a:lnTo>
                        <a:pt x="414" y="161"/>
                      </a:lnTo>
                      <a:lnTo>
                        <a:pt x="400" y="81"/>
                      </a:lnTo>
                      <a:lnTo>
                        <a:pt x="388" y="66"/>
                      </a:lnTo>
                      <a:lnTo>
                        <a:pt x="391" y="2"/>
                      </a:lnTo>
                      <a:lnTo>
                        <a:pt x="450" y="0"/>
                      </a:lnTo>
                      <a:lnTo>
                        <a:pt x="577" y="201"/>
                      </a:lnTo>
                      <a:lnTo>
                        <a:pt x="760" y="361"/>
                      </a:lnTo>
                      <a:lnTo>
                        <a:pt x="892" y="418"/>
                      </a:lnTo>
                      <a:lnTo>
                        <a:pt x="994" y="543"/>
                      </a:lnTo>
                      <a:lnTo>
                        <a:pt x="1030" y="579"/>
                      </a:lnTo>
                      <a:close/>
                    </a:path>
                  </a:pathLst>
                </a:custGeom>
                <a:solidFill>
                  <a:srgbClr val="07767E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188498" name="Freeform 82"/>
                <p:cNvSpPr>
                  <a:spLocks noChangeAspect="1"/>
                </p:cNvSpPr>
                <p:nvPr/>
              </p:nvSpPr>
              <p:spPr bwMode="auto">
                <a:xfrm>
                  <a:off x="4528" y="1580"/>
                  <a:ext cx="142" cy="68"/>
                </a:xfrm>
                <a:custGeom>
                  <a:avLst/>
                  <a:gdLst>
                    <a:gd name="T0" fmla="*/ 793 w 793"/>
                    <a:gd name="T1" fmla="*/ 53 h 376"/>
                    <a:gd name="T2" fmla="*/ 754 w 793"/>
                    <a:gd name="T3" fmla="*/ 322 h 376"/>
                    <a:gd name="T4" fmla="*/ 576 w 793"/>
                    <a:gd name="T5" fmla="*/ 341 h 376"/>
                    <a:gd name="T6" fmla="*/ 524 w 793"/>
                    <a:gd name="T7" fmla="*/ 376 h 376"/>
                    <a:gd name="T8" fmla="*/ 419 w 793"/>
                    <a:gd name="T9" fmla="*/ 337 h 376"/>
                    <a:gd name="T10" fmla="*/ 150 w 793"/>
                    <a:gd name="T11" fmla="*/ 335 h 376"/>
                    <a:gd name="T12" fmla="*/ 0 w 793"/>
                    <a:gd name="T13" fmla="*/ 130 h 376"/>
                    <a:gd name="T14" fmla="*/ 28 w 793"/>
                    <a:gd name="T15" fmla="*/ 79 h 376"/>
                    <a:gd name="T16" fmla="*/ 61 w 793"/>
                    <a:gd name="T17" fmla="*/ 72 h 376"/>
                    <a:gd name="T18" fmla="*/ 172 w 793"/>
                    <a:gd name="T19" fmla="*/ 0 h 376"/>
                    <a:gd name="T20" fmla="*/ 396 w 793"/>
                    <a:gd name="T21" fmla="*/ 58 h 376"/>
                    <a:gd name="T22" fmla="*/ 460 w 793"/>
                    <a:gd name="T23" fmla="*/ 41 h 376"/>
                    <a:gd name="T24" fmla="*/ 793 w 793"/>
                    <a:gd name="T25" fmla="*/ 53 h 3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93" h="376">
                      <a:moveTo>
                        <a:pt x="793" y="53"/>
                      </a:moveTo>
                      <a:lnTo>
                        <a:pt x="754" y="322"/>
                      </a:lnTo>
                      <a:lnTo>
                        <a:pt x="576" y="341"/>
                      </a:lnTo>
                      <a:lnTo>
                        <a:pt x="524" y="376"/>
                      </a:lnTo>
                      <a:lnTo>
                        <a:pt x="419" y="337"/>
                      </a:lnTo>
                      <a:lnTo>
                        <a:pt x="150" y="335"/>
                      </a:lnTo>
                      <a:lnTo>
                        <a:pt x="0" y="130"/>
                      </a:lnTo>
                      <a:lnTo>
                        <a:pt x="28" y="79"/>
                      </a:lnTo>
                      <a:lnTo>
                        <a:pt x="61" y="72"/>
                      </a:lnTo>
                      <a:lnTo>
                        <a:pt x="172" y="0"/>
                      </a:lnTo>
                      <a:lnTo>
                        <a:pt x="396" y="58"/>
                      </a:lnTo>
                      <a:lnTo>
                        <a:pt x="460" y="41"/>
                      </a:lnTo>
                      <a:lnTo>
                        <a:pt x="793" y="53"/>
                      </a:lnTo>
                      <a:close/>
                    </a:path>
                  </a:pathLst>
                </a:custGeom>
                <a:solidFill>
                  <a:srgbClr val="07767E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188499" name="Freeform 83"/>
                <p:cNvSpPr>
                  <a:spLocks noChangeAspect="1"/>
                </p:cNvSpPr>
                <p:nvPr/>
              </p:nvSpPr>
              <p:spPr bwMode="auto">
                <a:xfrm>
                  <a:off x="4555" y="1638"/>
                  <a:ext cx="112" cy="105"/>
                </a:xfrm>
                <a:custGeom>
                  <a:avLst/>
                  <a:gdLst>
                    <a:gd name="T0" fmla="*/ 601 w 621"/>
                    <a:gd name="T1" fmla="*/ 0 h 582"/>
                    <a:gd name="T2" fmla="*/ 621 w 621"/>
                    <a:gd name="T3" fmla="*/ 348 h 582"/>
                    <a:gd name="T4" fmla="*/ 414 w 621"/>
                    <a:gd name="T5" fmla="*/ 454 h 582"/>
                    <a:gd name="T6" fmla="*/ 461 w 621"/>
                    <a:gd name="T7" fmla="*/ 520 h 582"/>
                    <a:gd name="T8" fmla="*/ 443 w 621"/>
                    <a:gd name="T9" fmla="*/ 582 h 582"/>
                    <a:gd name="T10" fmla="*/ 131 w 621"/>
                    <a:gd name="T11" fmla="*/ 469 h 582"/>
                    <a:gd name="T12" fmla="*/ 80 w 621"/>
                    <a:gd name="T13" fmla="*/ 269 h 582"/>
                    <a:gd name="T14" fmla="*/ 78 w 621"/>
                    <a:gd name="T15" fmla="*/ 144 h 582"/>
                    <a:gd name="T16" fmla="*/ 9 w 621"/>
                    <a:gd name="T17" fmla="*/ 29 h 582"/>
                    <a:gd name="T18" fmla="*/ 0 w 621"/>
                    <a:gd name="T19" fmla="*/ 18 h 582"/>
                    <a:gd name="T20" fmla="*/ 274 w 621"/>
                    <a:gd name="T21" fmla="*/ 18 h 582"/>
                    <a:gd name="T22" fmla="*/ 369 w 621"/>
                    <a:gd name="T23" fmla="*/ 59 h 582"/>
                    <a:gd name="T24" fmla="*/ 425 w 621"/>
                    <a:gd name="T25" fmla="*/ 18 h 582"/>
                    <a:gd name="T26" fmla="*/ 601 w 621"/>
                    <a:gd name="T27" fmla="*/ 0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21" h="582">
                      <a:moveTo>
                        <a:pt x="601" y="0"/>
                      </a:moveTo>
                      <a:lnTo>
                        <a:pt x="621" y="348"/>
                      </a:lnTo>
                      <a:lnTo>
                        <a:pt x="414" y="454"/>
                      </a:lnTo>
                      <a:lnTo>
                        <a:pt x="461" y="520"/>
                      </a:lnTo>
                      <a:lnTo>
                        <a:pt x="443" y="582"/>
                      </a:lnTo>
                      <a:lnTo>
                        <a:pt x="131" y="469"/>
                      </a:lnTo>
                      <a:lnTo>
                        <a:pt x="80" y="269"/>
                      </a:lnTo>
                      <a:lnTo>
                        <a:pt x="78" y="144"/>
                      </a:lnTo>
                      <a:lnTo>
                        <a:pt x="9" y="29"/>
                      </a:lnTo>
                      <a:lnTo>
                        <a:pt x="0" y="18"/>
                      </a:lnTo>
                      <a:lnTo>
                        <a:pt x="274" y="18"/>
                      </a:lnTo>
                      <a:lnTo>
                        <a:pt x="369" y="59"/>
                      </a:lnTo>
                      <a:lnTo>
                        <a:pt x="425" y="18"/>
                      </a:lnTo>
                      <a:lnTo>
                        <a:pt x="601" y="0"/>
                      </a:lnTo>
                      <a:close/>
                    </a:path>
                  </a:pathLst>
                </a:custGeom>
                <a:solidFill>
                  <a:srgbClr val="07767E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188500" name="Freeform 84"/>
                <p:cNvSpPr>
                  <a:spLocks noChangeAspect="1"/>
                </p:cNvSpPr>
                <p:nvPr/>
              </p:nvSpPr>
              <p:spPr bwMode="auto">
                <a:xfrm>
                  <a:off x="4482" y="1644"/>
                  <a:ext cx="97" cy="105"/>
                </a:xfrm>
                <a:custGeom>
                  <a:avLst/>
                  <a:gdLst>
                    <a:gd name="T0" fmla="*/ 2 w 539"/>
                    <a:gd name="T1" fmla="*/ 437 h 582"/>
                    <a:gd name="T2" fmla="*/ 102 w 539"/>
                    <a:gd name="T3" fmla="*/ 570 h 582"/>
                    <a:gd name="T4" fmla="*/ 148 w 539"/>
                    <a:gd name="T5" fmla="*/ 582 h 582"/>
                    <a:gd name="T6" fmla="*/ 240 w 539"/>
                    <a:gd name="T7" fmla="*/ 550 h 582"/>
                    <a:gd name="T8" fmla="*/ 283 w 539"/>
                    <a:gd name="T9" fmla="*/ 475 h 582"/>
                    <a:gd name="T10" fmla="*/ 316 w 539"/>
                    <a:gd name="T11" fmla="*/ 483 h 582"/>
                    <a:gd name="T12" fmla="*/ 408 w 539"/>
                    <a:gd name="T13" fmla="*/ 475 h 582"/>
                    <a:gd name="T14" fmla="*/ 539 w 539"/>
                    <a:gd name="T15" fmla="*/ 437 h 582"/>
                    <a:gd name="T16" fmla="*/ 488 w 539"/>
                    <a:gd name="T17" fmla="*/ 229 h 582"/>
                    <a:gd name="T18" fmla="*/ 488 w 539"/>
                    <a:gd name="T19" fmla="*/ 112 h 582"/>
                    <a:gd name="T20" fmla="*/ 414 w 539"/>
                    <a:gd name="T21" fmla="*/ 0 h 582"/>
                    <a:gd name="T22" fmla="*/ 107 w 539"/>
                    <a:gd name="T23" fmla="*/ 104 h 582"/>
                    <a:gd name="T24" fmla="*/ 69 w 539"/>
                    <a:gd name="T25" fmla="*/ 124 h 582"/>
                    <a:gd name="T26" fmla="*/ 30 w 539"/>
                    <a:gd name="T27" fmla="*/ 163 h 582"/>
                    <a:gd name="T28" fmla="*/ 0 w 539"/>
                    <a:gd name="T29" fmla="*/ 301 h 582"/>
                    <a:gd name="T30" fmla="*/ 2 w 539"/>
                    <a:gd name="T31" fmla="*/ 437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539" h="582">
                      <a:moveTo>
                        <a:pt x="2" y="437"/>
                      </a:moveTo>
                      <a:lnTo>
                        <a:pt x="102" y="570"/>
                      </a:lnTo>
                      <a:lnTo>
                        <a:pt x="148" y="582"/>
                      </a:lnTo>
                      <a:lnTo>
                        <a:pt x="240" y="550"/>
                      </a:lnTo>
                      <a:lnTo>
                        <a:pt x="283" y="475"/>
                      </a:lnTo>
                      <a:lnTo>
                        <a:pt x="316" y="483"/>
                      </a:lnTo>
                      <a:lnTo>
                        <a:pt x="408" y="475"/>
                      </a:lnTo>
                      <a:lnTo>
                        <a:pt x="539" y="437"/>
                      </a:lnTo>
                      <a:lnTo>
                        <a:pt x="488" y="229"/>
                      </a:lnTo>
                      <a:lnTo>
                        <a:pt x="488" y="112"/>
                      </a:lnTo>
                      <a:lnTo>
                        <a:pt x="414" y="0"/>
                      </a:lnTo>
                      <a:lnTo>
                        <a:pt x="107" y="104"/>
                      </a:lnTo>
                      <a:lnTo>
                        <a:pt x="69" y="124"/>
                      </a:lnTo>
                      <a:lnTo>
                        <a:pt x="30" y="163"/>
                      </a:lnTo>
                      <a:lnTo>
                        <a:pt x="0" y="301"/>
                      </a:lnTo>
                      <a:lnTo>
                        <a:pt x="2" y="437"/>
                      </a:lnTo>
                      <a:close/>
                    </a:path>
                  </a:pathLst>
                </a:custGeom>
                <a:solidFill>
                  <a:srgbClr val="07767E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188501" name="Freeform 85"/>
                <p:cNvSpPr>
                  <a:spLocks noChangeAspect="1"/>
                </p:cNvSpPr>
                <p:nvPr/>
              </p:nvSpPr>
              <p:spPr bwMode="auto">
                <a:xfrm>
                  <a:off x="4511" y="1723"/>
                  <a:ext cx="172" cy="178"/>
                </a:xfrm>
                <a:custGeom>
                  <a:avLst/>
                  <a:gdLst>
                    <a:gd name="T0" fmla="*/ 952 w 954"/>
                    <a:gd name="T1" fmla="*/ 424 h 992"/>
                    <a:gd name="T2" fmla="*/ 954 w 954"/>
                    <a:gd name="T3" fmla="*/ 330 h 992"/>
                    <a:gd name="T4" fmla="*/ 706 w 954"/>
                    <a:gd name="T5" fmla="*/ 51 h 992"/>
                    <a:gd name="T6" fmla="*/ 688 w 954"/>
                    <a:gd name="T7" fmla="*/ 115 h 992"/>
                    <a:gd name="T8" fmla="*/ 376 w 954"/>
                    <a:gd name="T9" fmla="*/ 0 h 992"/>
                    <a:gd name="T10" fmla="*/ 240 w 954"/>
                    <a:gd name="T11" fmla="*/ 158 h 992"/>
                    <a:gd name="T12" fmla="*/ 84 w 954"/>
                    <a:gd name="T13" fmla="*/ 207 h 992"/>
                    <a:gd name="T14" fmla="*/ 46 w 954"/>
                    <a:gd name="T15" fmla="*/ 273 h 992"/>
                    <a:gd name="T16" fmla="*/ 54 w 954"/>
                    <a:gd name="T17" fmla="*/ 389 h 992"/>
                    <a:gd name="T18" fmla="*/ 87 w 954"/>
                    <a:gd name="T19" fmla="*/ 444 h 992"/>
                    <a:gd name="T20" fmla="*/ 92 w 954"/>
                    <a:gd name="T21" fmla="*/ 513 h 992"/>
                    <a:gd name="T22" fmla="*/ 0 w 954"/>
                    <a:gd name="T23" fmla="*/ 593 h 992"/>
                    <a:gd name="T24" fmla="*/ 115 w 954"/>
                    <a:gd name="T25" fmla="*/ 856 h 992"/>
                    <a:gd name="T26" fmla="*/ 120 w 954"/>
                    <a:gd name="T27" fmla="*/ 939 h 992"/>
                    <a:gd name="T28" fmla="*/ 392 w 954"/>
                    <a:gd name="T29" fmla="*/ 992 h 992"/>
                    <a:gd name="T30" fmla="*/ 483 w 954"/>
                    <a:gd name="T31" fmla="*/ 892 h 992"/>
                    <a:gd name="T32" fmla="*/ 568 w 954"/>
                    <a:gd name="T33" fmla="*/ 902 h 992"/>
                    <a:gd name="T34" fmla="*/ 583 w 954"/>
                    <a:gd name="T35" fmla="*/ 892 h 992"/>
                    <a:gd name="T36" fmla="*/ 647 w 954"/>
                    <a:gd name="T37" fmla="*/ 902 h 992"/>
                    <a:gd name="T38" fmla="*/ 859 w 954"/>
                    <a:gd name="T39" fmla="*/ 673 h 992"/>
                    <a:gd name="T40" fmla="*/ 913 w 954"/>
                    <a:gd name="T41" fmla="*/ 667 h 992"/>
                    <a:gd name="T42" fmla="*/ 930 w 954"/>
                    <a:gd name="T43" fmla="*/ 534 h 992"/>
                    <a:gd name="T44" fmla="*/ 872 w 954"/>
                    <a:gd name="T45" fmla="*/ 501 h 992"/>
                    <a:gd name="T46" fmla="*/ 880 w 954"/>
                    <a:gd name="T47" fmla="*/ 458 h 992"/>
                    <a:gd name="T48" fmla="*/ 952 w 954"/>
                    <a:gd name="T49" fmla="*/ 424 h 9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954" h="992">
                      <a:moveTo>
                        <a:pt x="952" y="424"/>
                      </a:moveTo>
                      <a:lnTo>
                        <a:pt x="954" y="330"/>
                      </a:lnTo>
                      <a:lnTo>
                        <a:pt x="706" y="51"/>
                      </a:lnTo>
                      <a:lnTo>
                        <a:pt x="688" y="115"/>
                      </a:lnTo>
                      <a:lnTo>
                        <a:pt x="376" y="0"/>
                      </a:lnTo>
                      <a:lnTo>
                        <a:pt x="240" y="158"/>
                      </a:lnTo>
                      <a:lnTo>
                        <a:pt x="84" y="207"/>
                      </a:lnTo>
                      <a:lnTo>
                        <a:pt x="46" y="273"/>
                      </a:lnTo>
                      <a:lnTo>
                        <a:pt x="54" y="389"/>
                      </a:lnTo>
                      <a:lnTo>
                        <a:pt x="87" y="444"/>
                      </a:lnTo>
                      <a:lnTo>
                        <a:pt x="92" y="513"/>
                      </a:lnTo>
                      <a:lnTo>
                        <a:pt x="0" y="593"/>
                      </a:lnTo>
                      <a:lnTo>
                        <a:pt x="115" y="856"/>
                      </a:lnTo>
                      <a:lnTo>
                        <a:pt x="120" y="939"/>
                      </a:lnTo>
                      <a:lnTo>
                        <a:pt x="392" y="992"/>
                      </a:lnTo>
                      <a:lnTo>
                        <a:pt x="483" y="892"/>
                      </a:lnTo>
                      <a:lnTo>
                        <a:pt x="568" y="902"/>
                      </a:lnTo>
                      <a:lnTo>
                        <a:pt x="583" y="892"/>
                      </a:lnTo>
                      <a:lnTo>
                        <a:pt x="647" y="902"/>
                      </a:lnTo>
                      <a:lnTo>
                        <a:pt x="859" y="673"/>
                      </a:lnTo>
                      <a:lnTo>
                        <a:pt x="913" y="667"/>
                      </a:lnTo>
                      <a:lnTo>
                        <a:pt x="930" y="534"/>
                      </a:lnTo>
                      <a:lnTo>
                        <a:pt x="872" y="501"/>
                      </a:lnTo>
                      <a:lnTo>
                        <a:pt x="880" y="458"/>
                      </a:lnTo>
                      <a:lnTo>
                        <a:pt x="952" y="424"/>
                      </a:lnTo>
                      <a:close/>
                    </a:path>
                  </a:pathLst>
                </a:custGeom>
                <a:solidFill>
                  <a:srgbClr val="07767E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188502" name="Freeform 86"/>
                <p:cNvSpPr>
                  <a:spLocks noChangeAspect="1"/>
                </p:cNvSpPr>
                <p:nvPr/>
              </p:nvSpPr>
              <p:spPr bwMode="auto">
                <a:xfrm>
                  <a:off x="4394" y="1684"/>
                  <a:ext cx="185" cy="230"/>
                </a:xfrm>
                <a:custGeom>
                  <a:avLst/>
                  <a:gdLst>
                    <a:gd name="T0" fmla="*/ 855 w 1024"/>
                    <a:gd name="T1" fmla="*/ 1167 h 1276"/>
                    <a:gd name="T2" fmla="*/ 699 w 1024"/>
                    <a:gd name="T3" fmla="*/ 1276 h 1276"/>
                    <a:gd name="T4" fmla="*/ 594 w 1024"/>
                    <a:gd name="T5" fmla="*/ 1142 h 1276"/>
                    <a:gd name="T6" fmla="*/ 564 w 1024"/>
                    <a:gd name="T7" fmla="*/ 1154 h 1276"/>
                    <a:gd name="T8" fmla="*/ 464 w 1024"/>
                    <a:gd name="T9" fmla="*/ 987 h 1276"/>
                    <a:gd name="T10" fmla="*/ 254 w 1024"/>
                    <a:gd name="T11" fmla="*/ 1021 h 1276"/>
                    <a:gd name="T12" fmla="*/ 318 w 1024"/>
                    <a:gd name="T13" fmla="*/ 724 h 1276"/>
                    <a:gd name="T14" fmla="*/ 236 w 1024"/>
                    <a:gd name="T15" fmla="*/ 711 h 1276"/>
                    <a:gd name="T16" fmla="*/ 195 w 1024"/>
                    <a:gd name="T17" fmla="*/ 655 h 1276"/>
                    <a:gd name="T18" fmla="*/ 144 w 1024"/>
                    <a:gd name="T19" fmla="*/ 668 h 1276"/>
                    <a:gd name="T20" fmla="*/ 128 w 1024"/>
                    <a:gd name="T21" fmla="*/ 693 h 1276"/>
                    <a:gd name="T22" fmla="*/ 57 w 1024"/>
                    <a:gd name="T23" fmla="*/ 693 h 1276"/>
                    <a:gd name="T24" fmla="*/ 22 w 1024"/>
                    <a:gd name="T25" fmla="*/ 602 h 1276"/>
                    <a:gd name="T26" fmla="*/ 80 w 1024"/>
                    <a:gd name="T27" fmla="*/ 450 h 1276"/>
                    <a:gd name="T28" fmla="*/ 11 w 1024"/>
                    <a:gd name="T29" fmla="*/ 474 h 1276"/>
                    <a:gd name="T30" fmla="*/ 0 w 1024"/>
                    <a:gd name="T31" fmla="*/ 230 h 1276"/>
                    <a:gd name="T32" fmla="*/ 73 w 1024"/>
                    <a:gd name="T33" fmla="*/ 44 h 1276"/>
                    <a:gd name="T34" fmla="*/ 190 w 1024"/>
                    <a:gd name="T35" fmla="*/ 52 h 1276"/>
                    <a:gd name="T36" fmla="*/ 239 w 1024"/>
                    <a:gd name="T37" fmla="*/ 0 h 1276"/>
                    <a:gd name="T38" fmla="*/ 293 w 1024"/>
                    <a:gd name="T39" fmla="*/ 13 h 1276"/>
                    <a:gd name="T40" fmla="*/ 374 w 1024"/>
                    <a:gd name="T41" fmla="*/ 203 h 1276"/>
                    <a:gd name="T42" fmla="*/ 446 w 1024"/>
                    <a:gd name="T43" fmla="*/ 243 h 1276"/>
                    <a:gd name="T44" fmla="*/ 487 w 1024"/>
                    <a:gd name="T45" fmla="*/ 230 h 1276"/>
                    <a:gd name="T46" fmla="*/ 487 w 1024"/>
                    <a:gd name="T47" fmla="*/ 218 h 1276"/>
                    <a:gd name="T48" fmla="*/ 587 w 1024"/>
                    <a:gd name="T49" fmla="*/ 343 h 1276"/>
                    <a:gd name="T50" fmla="*/ 630 w 1024"/>
                    <a:gd name="T51" fmla="*/ 358 h 1276"/>
                    <a:gd name="T52" fmla="*/ 725 w 1024"/>
                    <a:gd name="T53" fmla="*/ 326 h 1276"/>
                    <a:gd name="T54" fmla="*/ 768 w 1024"/>
                    <a:gd name="T55" fmla="*/ 254 h 1276"/>
                    <a:gd name="T56" fmla="*/ 801 w 1024"/>
                    <a:gd name="T57" fmla="*/ 259 h 1276"/>
                    <a:gd name="T58" fmla="*/ 893 w 1024"/>
                    <a:gd name="T59" fmla="*/ 251 h 1276"/>
                    <a:gd name="T60" fmla="*/ 1024 w 1024"/>
                    <a:gd name="T61" fmla="*/ 213 h 1276"/>
                    <a:gd name="T62" fmla="*/ 890 w 1024"/>
                    <a:gd name="T63" fmla="*/ 373 h 1276"/>
                    <a:gd name="T64" fmla="*/ 735 w 1024"/>
                    <a:gd name="T65" fmla="*/ 420 h 1276"/>
                    <a:gd name="T66" fmla="*/ 694 w 1024"/>
                    <a:gd name="T67" fmla="*/ 486 h 1276"/>
                    <a:gd name="T68" fmla="*/ 702 w 1024"/>
                    <a:gd name="T69" fmla="*/ 604 h 1276"/>
                    <a:gd name="T70" fmla="*/ 740 w 1024"/>
                    <a:gd name="T71" fmla="*/ 661 h 1276"/>
                    <a:gd name="T72" fmla="*/ 735 w 1024"/>
                    <a:gd name="T73" fmla="*/ 735 h 1276"/>
                    <a:gd name="T74" fmla="*/ 651 w 1024"/>
                    <a:gd name="T75" fmla="*/ 804 h 1276"/>
                    <a:gd name="T76" fmla="*/ 766 w 1024"/>
                    <a:gd name="T77" fmla="*/ 1080 h 1276"/>
                    <a:gd name="T78" fmla="*/ 771 w 1024"/>
                    <a:gd name="T79" fmla="*/ 1152 h 1276"/>
                    <a:gd name="T80" fmla="*/ 855 w 1024"/>
                    <a:gd name="T81" fmla="*/ 1167 h 12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024" h="1276">
                      <a:moveTo>
                        <a:pt x="855" y="1167"/>
                      </a:moveTo>
                      <a:lnTo>
                        <a:pt x="699" y="1276"/>
                      </a:lnTo>
                      <a:lnTo>
                        <a:pt x="594" y="1142"/>
                      </a:lnTo>
                      <a:lnTo>
                        <a:pt x="564" y="1154"/>
                      </a:lnTo>
                      <a:lnTo>
                        <a:pt x="464" y="987"/>
                      </a:lnTo>
                      <a:lnTo>
                        <a:pt x="254" y="1021"/>
                      </a:lnTo>
                      <a:lnTo>
                        <a:pt x="318" y="724"/>
                      </a:lnTo>
                      <a:lnTo>
                        <a:pt x="236" y="711"/>
                      </a:lnTo>
                      <a:lnTo>
                        <a:pt x="195" y="655"/>
                      </a:lnTo>
                      <a:lnTo>
                        <a:pt x="144" y="668"/>
                      </a:lnTo>
                      <a:lnTo>
                        <a:pt x="128" y="693"/>
                      </a:lnTo>
                      <a:lnTo>
                        <a:pt x="57" y="693"/>
                      </a:lnTo>
                      <a:lnTo>
                        <a:pt x="22" y="602"/>
                      </a:lnTo>
                      <a:lnTo>
                        <a:pt x="80" y="450"/>
                      </a:lnTo>
                      <a:lnTo>
                        <a:pt x="11" y="474"/>
                      </a:lnTo>
                      <a:lnTo>
                        <a:pt x="0" y="230"/>
                      </a:lnTo>
                      <a:lnTo>
                        <a:pt x="73" y="44"/>
                      </a:lnTo>
                      <a:lnTo>
                        <a:pt x="190" y="52"/>
                      </a:lnTo>
                      <a:lnTo>
                        <a:pt x="239" y="0"/>
                      </a:lnTo>
                      <a:lnTo>
                        <a:pt x="293" y="13"/>
                      </a:lnTo>
                      <a:lnTo>
                        <a:pt x="374" y="203"/>
                      </a:lnTo>
                      <a:lnTo>
                        <a:pt x="446" y="243"/>
                      </a:lnTo>
                      <a:lnTo>
                        <a:pt x="487" y="230"/>
                      </a:lnTo>
                      <a:lnTo>
                        <a:pt x="487" y="218"/>
                      </a:lnTo>
                      <a:lnTo>
                        <a:pt x="587" y="343"/>
                      </a:lnTo>
                      <a:lnTo>
                        <a:pt x="630" y="358"/>
                      </a:lnTo>
                      <a:lnTo>
                        <a:pt x="725" y="326"/>
                      </a:lnTo>
                      <a:lnTo>
                        <a:pt x="768" y="254"/>
                      </a:lnTo>
                      <a:lnTo>
                        <a:pt x="801" y="259"/>
                      </a:lnTo>
                      <a:lnTo>
                        <a:pt x="893" y="251"/>
                      </a:lnTo>
                      <a:lnTo>
                        <a:pt x="1024" y="213"/>
                      </a:lnTo>
                      <a:lnTo>
                        <a:pt x="890" y="373"/>
                      </a:lnTo>
                      <a:lnTo>
                        <a:pt x="735" y="420"/>
                      </a:lnTo>
                      <a:lnTo>
                        <a:pt x="694" y="486"/>
                      </a:lnTo>
                      <a:lnTo>
                        <a:pt x="702" y="604"/>
                      </a:lnTo>
                      <a:lnTo>
                        <a:pt x="740" y="661"/>
                      </a:lnTo>
                      <a:lnTo>
                        <a:pt x="735" y="735"/>
                      </a:lnTo>
                      <a:lnTo>
                        <a:pt x="651" y="804"/>
                      </a:lnTo>
                      <a:lnTo>
                        <a:pt x="766" y="1080"/>
                      </a:lnTo>
                      <a:lnTo>
                        <a:pt x="771" y="1152"/>
                      </a:lnTo>
                      <a:lnTo>
                        <a:pt x="855" y="1167"/>
                      </a:lnTo>
                      <a:close/>
                    </a:path>
                  </a:pathLst>
                </a:custGeom>
                <a:solidFill>
                  <a:srgbClr val="07767E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188503" name="Freeform 87"/>
                <p:cNvSpPr>
                  <a:spLocks noChangeAspect="1"/>
                </p:cNvSpPr>
                <p:nvPr/>
              </p:nvSpPr>
              <p:spPr bwMode="auto">
                <a:xfrm>
                  <a:off x="4674" y="1513"/>
                  <a:ext cx="73" cy="51"/>
                </a:xfrm>
                <a:custGeom>
                  <a:avLst/>
                  <a:gdLst>
                    <a:gd name="T0" fmla="*/ 404 w 404"/>
                    <a:gd name="T1" fmla="*/ 49 h 284"/>
                    <a:gd name="T2" fmla="*/ 366 w 404"/>
                    <a:gd name="T3" fmla="*/ 184 h 284"/>
                    <a:gd name="T4" fmla="*/ 274 w 404"/>
                    <a:gd name="T5" fmla="*/ 169 h 284"/>
                    <a:gd name="T6" fmla="*/ 292 w 404"/>
                    <a:gd name="T7" fmla="*/ 284 h 284"/>
                    <a:gd name="T8" fmla="*/ 0 w 404"/>
                    <a:gd name="T9" fmla="*/ 230 h 284"/>
                    <a:gd name="T10" fmla="*/ 28 w 404"/>
                    <a:gd name="T11" fmla="*/ 161 h 284"/>
                    <a:gd name="T12" fmla="*/ 217 w 404"/>
                    <a:gd name="T13" fmla="*/ 2 h 284"/>
                    <a:gd name="T14" fmla="*/ 259 w 404"/>
                    <a:gd name="T15" fmla="*/ 0 h 284"/>
                    <a:gd name="T16" fmla="*/ 348 w 404"/>
                    <a:gd name="T17" fmla="*/ 49 h 284"/>
                    <a:gd name="T18" fmla="*/ 404 w 404"/>
                    <a:gd name="T19" fmla="*/ 49 h 2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04" h="284">
                      <a:moveTo>
                        <a:pt x="404" y="49"/>
                      </a:moveTo>
                      <a:lnTo>
                        <a:pt x="366" y="184"/>
                      </a:lnTo>
                      <a:lnTo>
                        <a:pt x="274" y="169"/>
                      </a:lnTo>
                      <a:lnTo>
                        <a:pt x="292" y="284"/>
                      </a:lnTo>
                      <a:lnTo>
                        <a:pt x="0" y="230"/>
                      </a:lnTo>
                      <a:lnTo>
                        <a:pt x="28" y="161"/>
                      </a:lnTo>
                      <a:lnTo>
                        <a:pt x="217" y="2"/>
                      </a:lnTo>
                      <a:lnTo>
                        <a:pt x="259" y="0"/>
                      </a:lnTo>
                      <a:lnTo>
                        <a:pt x="348" y="49"/>
                      </a:lnTo>
                      <a:lnTo>
                        <a:pt x="404" y="49"/>
                      </a:lnTo>
                      <a:close/>
                    </a:path>
                  </a:pathLst>
                </a:custGeom>
                <a:solidFill>
                  <a:srgbClr val="07767E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188504" name="Freeform 88"/>
                <p:cNvSpPr>
                  <a:spLocks noChangeAspect="1"/>
                </p:cNvSpPr>
                <p:nvPr/>
              </p:nvSpPr>
              <p:spPr bwMode="auto">
                <a:xfrm>
                  <a:off x="4630" y="1511"/>
                  <a:ext cx="180" cy="283"/>
                </a:xfrm>
                <a:custGeom>
                  <a:avLst/>
                  <a:gdLst>
                    <a:gd name="T0" fmla="*/ 745 w 992"/>
                    <a:gd name="T1" fmla="*/ 0 h 1568"/>
                    <a:gd name="T2" fmla="*/ 852 w 992"/>
                    <a:gd name="T3" fmla="*/ 105 h 1568"/>
                    <a:gd name="T4" fmla="*/ 992 w 992"/>
                    <a:gd name="T5" fmla="*/ 306 h 1568"/>
                    <a:gd name="T6" fmla="*/ 949 w 992"/>
                    <a:gd name="T7" fmla="*/ 356 h 1568"/>
                    <a:gd name="T8" fmla="*/ 943 w 992"/>
                    <a:gd name="T9" fmla="*/ 462 h 1568"/>
                    <a:gd name="T10" fmla="*/ 879 w 992"/>
                    <a:gd name="T11" fmla="*/ 590 h 1568"/>
                    <a:gd name="T12" fmla="*/ 798 w 992"/>
                    <a:gd name="T13" fmla="*/ 598 h 1568"/>
                    <a:gd name="T14" fmla="*/ 720 w 992"/>
                    <a:gd name="T15" fmla="*/ 642 h 1568"/>
                    <a:gd name="T16" fmla="*/ 654 w 992"/>
                    <a:gd name="T17" fmla="*/ 1139 h 1568"/>
                    <a:gd name="T18" fmla="*/ 592 w 992"/>
                    <a:gd name="T19" fmla="*/ 1273 h 1568"/>
                    <a:gd name="T20" fmla="*/ 514 w 992"/>
                    <a:gd name="T21" fmla="*/ 1338 h 1568"/>
                    <a:gd name="T22" fmla="*/ 518 w 992"/>
                    <a:gd name="T23" fmla="*/ 1369 h 1568"/>
                    <a:gd name="T24" fmla="*/ 466 w 992"/>
                    <a:gd name="T25" fmla="*/ 1402 h 1568"/>
                    <a:gd name="T26" fmla="*/ 424 w 992"/>
                    <a:gd name="T27" fmla="*/ 1377 h 1568"/>
                    <a:gd name="T28" fmla="*/ 392 w 992"/>
                    <a:gd name="T29" fmla="*/ 1378 h 1568"/>
                    <a:gd name="T30" fmla="*/ 355 w 992"/>
                    <a:gd name="T31" fmla="*/ 1564 h 1568"/>
                    <a:gd name="T32" fmla="*/ 291 w 992"/>
                    <a:gd name="T33" fmla="*/ 1568 h 1568"/>
                    <a:gd name="T34" fmla="*/ 294 w 992"/>
                    <a:gd name="T35" fmla="*/ 1503 h 1568"/>
                    <a:gd name="T36" fmla="*/ 39 w 992"/>
                    <a:gd name="T37" fmla="*/ 1215 h 1568"/>
                    <a:gd name="T38" fmla="*/ 0 w 992"/>
                    <a:gd name="T39" fmla="*/ 1155 h 1568"/>
                    <a:gd name="T40" fmla="*/ 202 w 992"/>
                    <a:gd name="T41" fmla="*/ 1051 h 1568"/>
                    <a:gd name="T42" fmla="*/ 186 w 992"/>
                    <a:gd name="T43" fmla="*/ 703 h 1568"/>
                    <a:gd name="T44" fmla="*/ 212 w 992"/>
                    <a:gd name="T45" fmla="*/ 519 h 1568"/>
                    <a:gd name="T46" fmla="*/ 222 w 992"/>
                    <a:gd name="T47" fmla="*/ 439 h 1568"/>
                    <a:gd name="T48" fmla="*/ 227 w 992"/>
                    <a:gd name="T49" fmla="*/ 439 h 1568"/>
                    <a:gd name="T50" fmla="*/ 245 w 992"/>
                    <a:gd name="T51" fmla="*/ 237 h 1568"/>
                    <a:gd name="T52" fmla="*/ 536 w 992"/>
                    <a:gd name="T53" fmla="*/ 291 h 1568"/>
                    <a:gd name="T54" fmla="*/ 517 w 992"/>
                    <a:gd name="T55" fmla="*/ 174 h 1568"/>
                    <a:gd name="T56" fmla="*/ 610 w 992"/>
                    <a:gd name="T57" fmla="*/ 193 h 1568"/>
                    <a:gd name="T58" fmla="*/ 649 w 992"/>
                    <a:gd name="T59" fmla="*/ 55 h 1568"/>
                    <a:gd name="T60" fmla="*/ 699 w 992"/>
                    <a:gd name="T61" fmla="*/ 54 h 1568"/>
                    <a:gd name="T62" fmla="*/ 745 w 992"/>
                    <a:gd name="T63" fmla="*/ 0 h 15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992" h="1568">
                      <a:moveTo>
                        <a:pt x="745" y="0"/>
                      </a:moveTo>
                      <a:lnTo>
                        <a:pt x="852" y="105"/>
                      </a:lnTo>
                      <a:lnTo>
                        <a:pt x="992" y="306"/>
                      </a:lnTo>
                      <a:lnTo>
                        <a:pt x="949" y="356"/>
                      </a:lnTo>
                      <a:lnTo>
                        <a:pt x="943" y="462"/>
                      </a:lnTo>
                      <a:lnTo>
                        <a:pt x="879" y="590"/>
                      </a:lnTo>
                      <a:lnTo>
                        <a:pt x="798" y="598"/>
                      </a:lnTo>
                      <a:lnTo>
                        <a:pt x="720" y="642"/>
                      </a:lnTo>
                      <a:lnTo>
                        <a:pt x="654" y="1139"/>
                      </a:lnTo>
                      <a:lnTo>
                        <a:pt x="592" y="1273"/>
                      </a:lnTo>
                      <a:lnTo>
                        <a:pt x="514" y="1338"/>
                      </a:lnTo>
                      <a:lnTo>
                        <a:pt x="518" y="1369"/>
                      </a:lnTo>
                      <a:lnTo>
                        <a:pt x="466" y="1402"/>
                      </a:lnTo>
                      <a:lnTo>
                        <a:pt x="424" y="1377"/>
                      </a:lnTo>
                      <a:lnTo>
                        <a:pt x="392" y="1378"/>
                      </a:lnTo>
                      <a:lnTo>
                        <a:pt x="355" y="1564"/>
                      </a:lnTo>
                      <a:lnTo>
                        <a:pt x="291" y="1568"/>
                      </a:lnTo>
                      <a:lnTo>
                        <a:pt x="294" y="1503"/>
                      </a:lnTo>
                      <a:lnTo>
                        <a:pt x="39" y="1215"/>
                      </a:lnTo>
                      <a:lnTo>
                        <a:pt x="0" y="1155"/>
                      </a:lnTo>
                      <a:lnTo>
                        <a:pt x="202" y="1051"/>
                      </a:lnTo>
                      <a:lnTo>
                        <a:pt x="186" y="703"/>
                      </a:lnTo>
                      <a:lnTo>
                        <a:pt x="212" y="519"/>
                      </a:lnTo>
                      <a:lnTo>
                        <a:pt x="222" y="439"/>
                      </a:lnTo>
                      <a:lnTo>
                        <a:pt x="227" y="439"/>
                      </a:lnTo>
                      <a:lnTo>
                        <a:pt x="245" y="237"/>
                      </a:lnTo>
                      <a:lnTo>
                        <a:pt x="536" y="291"/>
                      </a:lnTo>
                      <a:lnTo>
                        <a:pt x="517" y="174"/>
                      </a:lnTo>
                      <a:lnTo>
                        <a:pt x="610" y="193"/>
                      </a:lnTo>
                      <a:lnTo>
                        <a:pt x="649" y="55"/>
                      </a:lnTo>
                      <a:lnTo>
                        <a:pt x="699" y="54"/>
                      </a:lnTo>
                      <a:lnTo>
                        <a:pt x="745" y="0"/>
                      </a:lnTo>
                      <a:close/>
                    </a:path>
                  </a:pathLst>
                </a:custGeom>
                <a:solidFill>
                  <a:srgbClr val="07767E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188505" name="Freeform 89"/>
                <p:cNvSpPr>
                  <a:spLocks noChangeAspect="1"/>
                </p:cNvSpPr>
                <p:nvPr/>
              </p:nvSpPr>
              <p:spPr bwMode="auto">
                <a:xfrm>
                  <a:off x="4558" y="1532"/>
                  <a:ext cx="117" cy="59"/>
                </a:xfrm>
                <a:custGeom>
                  <a:avLst/>
                  <a:gdLst>
                    <a:gd name="T0" fmla="*/ 0 w 644"/>
                    <a:gd name="T1" fmla="*/ 271 h 324"/>
                    <a:gd name="T2" fmla="*/ 224 w 644"/>
                    <a:gd name="T3" fmla="*/ 324 h 324"/>
                    <a:gd name="T4" fmla="*/ 296 w 644"/>
                    <a:gd name="T5" fmla="*/ 304 h 324"/>
                    <a:gd name="T6" fmla="*/ 624 w 644"/>
                    <a:gd name="T7" fmla="*/ 324 h 324"/>
                    <a:gd name="T8" fmla="*/ 644 w 644"/>
                    <a:gd name="T9" fmla="*/ 109 h 324"/>
                    <a:gd name="T10" fmla="*/ 531 w 644"/>
                    <a:gd name="T11" fmla="*/ 74 h 324"/>
                    <a:gd name="T12" fmla="*/ 447 w 644"/>
                    <a:gd name="T13" fmla="*/ 89 h 324"/>
                    <a:gd name="T14" fmla="*/ 380 w 644"/>
                    <a:gd name="T15" fmla="*/ 79 h 324"/>
                    <a:gd name="T16" fmla="*/ 319 w 644"/>
                    <a:gd name="T17" fmla="*/ 55 h 324"/>
                    <a:gd name="T18" fmla="*/ 263 w 644"/>
                    <a:gd name="T19" fmla="*/ 55 h 324"/>
                    <a:gd name="T20" fmla="*/ 217 w 644"/>
                    <a:gd name="T21" fmla="*/ 66 h 324"/>
                    <a:gd name="T22" fmla="*/ 112 w 644"/>
                    <a:gd name="T23" fmla="*/ 0 h 324"/>
                    <a:gd name="T24" fmla="*/ 119 w 644"/>
                    <a:gd name="T25" fmla="*/ 79 h 324"/>
                    <a:gd name="T26" fmla="*/ 22 w 644"/>
                    <a:gd name="T27" fmla="*/ 252 h 324"/>
                    <a:gd name="T28" fmla="*/ 2 w 644"/>
                    <a:gd name="T29" fmla="*/ 247 h 324"/>
                    <a:gd name="T30" fmla="*/ 0 w 644"/>
                    <a:gd name="T31" fmla="*/ 271 h 3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644" h="324">
                      <a:moveTo>
                        <a:pt x="0" y="271"/>
                      </a:moveTo>
                      <a:lnTo>
                        <a:pt x="224" y="324"/>
                      </a:lnTo>
                      <a:lnTo>
                        <a:pt x="296" y="304"/>
                      </a:lnTo>
                      <a:lnTo>
                        <a:pt x="624" y="324"/>
                      </a:lnTo>
                      <a:lnTo>
                        <a:pt x="644" y="109"/>
                      </a:lnTo>
                      <a:lnTo>
                        <a:pt x="531" y="74"/>
                      </a:lnTo>
                      <a:lnTo>
                        <a:pt x="447" y="89"/>
                      </a:lnTo>
                      <a:lnTo>
                        <a:pt x="380" y="79"/>
                      </a:lnTo>
                      <a:lnTo>
                        <a:pt x="319" y="55"/>
                      </a:lnTo>
                      <a:lnTo>
                        <a:pt x="263" y="55"/>
                      </a:lnTo>
                      <a:lnTo>
                        <a:pt x="217" y="66"/>
                      </a:lnTo>
                      <a:lnTo>
                        <a:pt x="112" y="0"/>
                      </a:lnTo>
                      <a:lnTo>
                        <a:pt x="119" y="79"/>
                      </a:lnTo>
                      <a:lnTo>
                        <a:pt x="22" y="252"/>
                      </a:lnTo>
                      <a:lnTo>
                        <a:pt x="2" y="247"/>
                      </a:lnTo>
                      <a:lnTo>
                        <a:pt x="0" y="271"/>
                      </a:lnTo>
                      <a:close/>
                    </a:path>
                  </a:pathLst>
                </a:custGeom>
                <a:solidFill>
                  <a:srgbClr val="07767E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188506" name="Freeform 90"/>
                <p:cNvSpPr>
                  <a:spLocks noChangeAspect="1"/>
                </p:cNvSpPr>
                <p:nvPr/>
              </p:nvSpPr>
              <p:spPr bwMode="auto">
                <a:xfrm>
                  <a:off x="4303" y="1246"/>
                  <a:ext cx="246" cy="258"/>
                </a:xfrm>
                <a:custGeom>
                  <a:avLst/>
                  <a:gdLst>
                    <a:gd name="T0" fmla="*/ 622 w 1362"/>
                    <a:gd name="T1" fmla="*/ 0 h 1427"/>
                    <a:gd name="T2" fmla="*/ 787 w 1362"/>
                    <a:gd name="T3" fmla="*/ 211 h 1427"/>
                    <a:gd name="T4" fmla="*/ 990 w 1362"/>
                    <a:gd name="T5" fmla="*/ 302 h 1427"/>
                    <a:gd name="T6" fmla="*/ 1020 w 1362"/>
                    <a:gd name="T7" fmla="*/ 353 h 1427"/>
                    <a:gd name="T8" fmla="*/ 1172 w 1362"/>
                    <a:gd name="T9" fmla="*/ 454 h 1427"/>
                    <a:gd name="T10" fmla="*/ 1325 w 1362"/>
                    <a:gd name="T11" fmla="*/ 453 h 1427"/>
                    <a:gd name="T12" fmla="*/ 1362 w 1362"/>
                    <a:gd name="T13" fmla="*/ 471 h 1427"/>
                    <a:gd name="T14" fmla="*/ 1332 w 1362"/>
                    <a:gd name="T15" fmla="*/ 505 h 1427"/>
                    <a:gd name="T16" fmla="*/ 1257 w 1362"/>
                    <a:gd name="T17" fmla="*/ 506 h 1427"/>
                    <a:gd name="T18" fmla="*/ 1261 w 1362"/>
                    <a:gd name="T19" fmla="*/ 554 h 1427"/>
                    <a:gd name="T20" fmla="*/ 1314 w 1362"/>
                    <a:gd name="T21" fmla="*/ 604 h 1427"/>
                    <a:gd name="T22" fmla="*/ 1310 w 1362"/>
                    <a:gd name="T23" fmla="*/ 645 h 1427"/>
                    <a:gd name="T24" fmla="*/ 1203 w 1362"/>
                    <a:gd name="T25" fmla="*/ 818 h 1427"/>
                    <a:gd name="T26" fmla="*/ 1174 w 1362"/>
                    <a:gd name="T27" fmla="*/ 833 h 1427"/>
                    <a:gd name="T28" fmla="*/ 1180 w 1362"/>
                    <a:gd name="T29" fmla="*/ 918 h 1427"/>
                    <a:gd name="T30" fmla="*/ 1113 w 1362"/>
                    <a:gd name="T31" fmla="*/ 943 h 1427"/>
                    <a:gd name="T32" fmla="*/ 1113 w 1362"/>
                    <a:gd name="T33" fmla="*/ 958 h 1427"/>
                    <a:gd name="T34" fmla="*/ 1043 w 1362"/>
                    <a:gd name="T35" fmla="*/ 954 h 1427"/>
                    <a:gd name="T36" fmla="*/ 1034 w 1362"/>
                    <a:gd name="T37" fmla="*/ 986 h 1427"/>
                    <a:gd name="T38" fmla="*/ 971 w 1362"/>
                    <a:gd name="T39" fmla="*/ 1054 h 1427"/>
                    <a:gd name="T40" fmla="*/ 943 w 1362"/>
                    <a:gd name="T41" fmla="*/ 1059 h 1427"/>
                    <a:gd name="T42" fmla="*/ 860 w 1362"/>
                    <a:gd name="T43" fmla="*/ 1233 h 1427"/>
                    <a:gd name="T44" fmla="*/ 808 w 1362"/>
                    <a:gd name="T45" fmla="*/ 1226 h 1427"/>
                    <a:gd name="T46" fmla="*/ 712 w 1362"/>
                    <a:gd name="T47" fmla="*/ 1336 h 1427"/>
                    <a:gd name="T48" fmla="*/ 663 w 1362"/>
                    <a:gd name="T49" fmla="*/ 1346 h 1427"/>
                    <a:gd name="T50" fmla="*/ 649 w 1362"/>
                    <a:gd name="T51" fmla="*/ 1328 h 1427"/>
                    <a:gd name="T52" fmla="*/ 607 w 1362"/>
                    <a:gd name="T53" fmla="*/ 1339 h 1427"/>
                    <a:gd name="T54" fmla="*/ 511 w 1362"/>
                    <a:gd name="T55" fmla="*/ 1427 h 1427"/>
                    <a:gd name="T56" fmla="*/ 412 w 1362"/>
                    <a:gd name="T57" fmla="*/ 1354 h 1427"/>
                    <a:gd name="T58" fmla="*/ 187 w 1362"/>
                    <a:gd name="T59" fmla="*/ 1277 h 1427"/>
                    <a:gd name="T60" fmla="*/ 125 w 1362"/>
                    <a:gd name="T61" fmla="*/ 1210 h 1427"/>
                    <a:gd name="T62" fmla="*/ 135 w 1362"/>
                    <a:gd name="T63" fmla="*/ 1178 h 1427"/>
                    <a:gd name="T64" fmla="*/ 113 w 1362"/>
                    <a:gd name="T65" fmla="*/ 1134 h 1427"/>
                    <a:gd name="T66" fmla="*/ 83 w 1362"/>
                    <a:gd name="T67" fmla="*/ 1127 h 1427"/>
                    <a:gd name="T68" fmla="*/ 66 w 1362"/>
                    <a:gd name="T69" fmla="*/ 1104 h 1427"/>
                    <a:gd name="T70" fmla="*/ 66 w 1362"/>
                    <a:gd name="T71" fmla="*/ 1063 h 1427"/>
                    <a:gd name="T72" fmla="*/ 0 w 1362"/>
                    <a:gd name="T73" fmla="*/ 945 h 1427"/>
                    <a:gd name="T74" fmla="*/ 74 w 1362"/>
                    <a:gd name="T75" fmla="*/ 857 h 1427"/>
                    <a:gd name="T76" fmla="*/ 69 w 1362"/>
                    <a:gd name="T77" fmla="*/ 752 h 1427"/>
                    <a:gd name="T78" fmla="*/ 133 w 1362"/>
                    <a:gd name="T79" fmla="*/ 728 h 1427"/>
                    <a:gd name="T80" fmla="*/ 151 w 1362"/>
                    <a:gd name="T81" fmla="*/ 590 h 1427"/>
                    <a:gd name="T82" fmla="*/ 125 w 1362"/>
                    <a:gd name="T83" fmla="*/ 535 h 1427"/>
                    <a:gd name="T84" fmla="*/ 203 w 1362"/>
                    <a:gd name="T85" fmla="*/ 439 h 1427"/>
                    <a:gd name="T86" fmla="*/ 250 w 1362"/>
                    <a:gd name="T87" fmla="*/ 439 h 1427"/>
                    <a:gd name="T88" fmla="*/ 271 w 1362"/>
                    <a:gd name="T89" fmla="*/ 406 h 1427"/>
                    <a:gd name="T90" fmla="*/ 353 w 1362"/>
                    <a:gd name="T91" fmla="*/ 439 h 1427"/>
                    <a:gd name="T92" fmla="*/ 393 w 1362"/>
                    <a:gd name="T93" fmla="*/ 439 h 1427"/>
                    <a:gd name="T94" fmla="*/ 540 w 1362"/>
                    <a:gd name="T95" fmla="*/ 127 h 1427"/>
                    <a:gd name="T96" fmla="*/ 622 w 1362"/>
                    <a:gd name="T97" fmla="*/ 0 h 14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1362" h="1427">
                      <a:moveTo>
                        <a:pt x="622" y="0"/>
                      </a:moveTo>
                      <a:lnTo>
                        <a:pt x="787" y="211"/>
                      </a:lnTo>
                      <a:lnTo>
                        <a:pt x="990" y="302"/>
                      </a:lnTo>
                      <a:lnTo>
                        <a:pt x="1020" y="353"/>
                      </a:lnTo>
                      <a:lnTo>
                        <a:pt x="1172" y="454"/>
                      </a:lnTo>
                      <a:lnTo>
                        <a:pt x="1325" y="453"/>
                      </a:lnTo>
                      <a:lnTo>
                        <a:pt x="1362" y="471"/>
                      </a:lnTo>
                      <a:lnTo>
                        <a:pt x="1332" y="505"/>
                      </a:lnTo>
                      <a:lnTo>
                        <a:pt x="1257" y="506"/>
                      </a:lnTo>
                      <a:lnTo>
                        <a:pt x="1261" y="554"/>
                      </a:lnTo>
                      <a:lnTo>
                        <a:pt x="1314" y="604"/>
                      </a:lnTo>
                      <a:lnTo>
                        <a:pt x="1310" y="645"/>
                      </a:lnTo>
                      <a:lnTo>
                        <a:pt x="1203" y="818"/>
                      </a:lnTo>
                      <a:lnTo>
                        <a:pt x="1174" y="833"/>
                      </a:lnTo>
                      <a:lnTo>
                        <a:pt x="1180" y="918"/>
                      </a:lnTo>
                      <a:lnTo>
                        <a:pt x="1113" y="943"/>
                      </a:lnTo>
                      <a:lnTo>
                        <a:pt x="1113" y="958"/>
                      </a:lnTo>
                      <a:lnTo>
                        <a:pt x="1043" y="954"/>
                      </a:lnTo>
                      <a:lnTo>
                        <a:pt x="1034" y="986"/>
                      </a:lnTo>
                      <a:lnTo>
                        <a:pt x="971" y="1054"/>
                      </a:lnTo>
                      <a:lnTo>
                        <a:pt x="943" y="1059"/>
                      </a:lnTo>
                      <a:lnTo>
                        <a:pt x="860" y="1233"/>
                      </a:lnTo>
                      <a:lnTo>
                        <a:pt x="808" y="1226"/>
                      </a:lnTo>
                      <a:lnTo>
                        <a:pt x="712" y="1336"/>
                      </a:lnTo>
                      <a:lnTo>
                        <a:pt x="663" y="1346"/>
                      </a:lnTo>
                      <a:lnTo>
                        <a:pt x="649" y="1328"/>
                      </a:lnTo>
                      <a:lnTo>
                        <a:pt x="607" y="1339"/>
                      </a:lnTo>
                      <a:lnTo>
                        <a:pt x="511" y="1427"/>
                      </a:lnTo>
                      <a:lnTo>
                        <a:pt x="412" y="1354"/>
                      </a:lnTo>
                      <a:lnTo>
                        <a:pt x="187" y="1277"/>
                      </a:lnTo>
                      <a:lnTo>
                        <a:pt x="125" y="1210"/>
                      </a:lnTo>
                      <a:lnTo>
                        <a:pt x="135" y="1178"/>
                      </a:lnTo>
                      <a:lnTo>
                        <a:pt x="113" y="1134"/>
                      </a:lnTo>
                      <a:lnTo>
                        <a:pt x="83" y="1127"/>
                      </a:lnTo>
                      <a:lnTo>
                        <a:pt x="66" y="1104"/>
                      </a:lnTo>
                      <a:lnTo>
                        <a:pt x="66" y="1063"/>
                      </a:lnTo>
                      <a:lnTo>
                        <a:pt x="0" y="945"/>
                      </a:lnTo>
                      <a:lnTo>
                        <a:pt x="74" y="857"/>
                      </a:lnTo>
                      <a:lnTo>
                        <a:pt x="69" y="752"/>
                      </a:lnTo>
                      <a:lnTo>
                        <a:pt x="133" y="728"/>
                      </a:lnTo>
                      <a:lnTo>
                        <a:pt x="151" y="590"/>
                      </a:lnTo>
                      <a:lnTo>
                        <a:pt x="125" y="535"/>
                      </a:lnTo>
                      <a:lnTo>
                        <a:pt x="203" y="439"/>
                      </a:lnTo>
                      <a:lnTo>
                        <a:pt x="250" y="439"/>
                      </a:lnTo>
                      <a:lnTo>
                        <a:pt x="271" y="406"/>
                      </a:lnTo>
                      <a:lnTo>
                        <a:pt x="353" y="439"/>
                      </a:lnTo>
                      <a:lnTo>
                        <a:pt x="393" y="439"/>
                      </a:lnTo>
                      <a:lnTo>
                        <a:pt x="540" y="127"/>
                      </a:lnTo>
                      <a:lnTo>
                        <a:pt x="622" y="0"/>
                      </a:lnTo>
                      <a:close/>
                    </a:path>
                  </a:pathLst>
                </a:custGeom>
                <a:solidFill>
                  <a:srgbClr val="07767E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</p:grpSp>
      </p:grpSp>
      <p:sp>
        <p:nvSpPr>
          <p:cNvPr id="188507" name="Freeform 91"/>
          <p:cNvSpPr>
            <a:spLocks noChangeAspect="1"/>
          </p:cNvSpPr>
          <p:nvPr/>
        </p:nvSpPr>
        <p:spPr bwMode="auto">
          <a:xfrm>
            <a:off x="7180263" y="2119313"/>
            <a:ext cx="217487" cy="174625"/>
          </a:xfrm>
          <a:custGeom>
            <a:avLst/>
            <a:gdLst>
              <a:gd name="T0" fmla="*/ 525 w 926"/>
              <a:gd name="T1" fmla="*/ 750 h 750"/>
              <a:gd name="T2" fmla="*/ 461 w 926"/>
              <a:gd name="T3" fmla="*/ 649 h 750"/>
              <a:gd name="T4" fmla="*/ 339 w 926"/>
              <a:gd name="T5" fmla="*/ 570 h 750"/>
              <a:gd name="T6" fmla="*/ 315 w 926"/>
              <a:gd name="T7" fmla="*/ 543 h 750"/>
              <a:gd name="T8" fmla="*/ 280 w 926"/>
              <a:gd name="T9" fmla="*/ 544 h 750"/>
              <a:gd name="T10" fmla="*/ 270 w 926"/>
              <a:gd name="T11" fmla="*/ 570 h 750"/>
              <a:gd name="T12" fmla="*/ 253 w 926"/>
              <a:gd name="T13" fmla="*/ 566 h 750"/>
              <a:gd name="T14" fmla="*/ 0 w 926"/>
              <a:gd name="T15" fmla="*/ 354 h 750"/>
              <a:gd name="T16" fmla="*/ 148 w 926"/>
              <a:gd name="T17" fmla="*/ 198 h 750"/>
              <a:gd name="T18" fmla="*/ 156 w 926"/>
              <a:gd name="T19" fmla="*/ 158 h 750"/>
              <a:gd name="T20" fmla="*/ 92 w 926"/>
              <a:gd name="T21" fmla="*/ 106 h 750"/>
              <a:gd name="T22" fmla="*/ 96 w 926"/>
              <a:gd name="T23" fmla="*/ 42 h 750"/>
              <a:gd name="T24" fmla="*/ 186 w 926"/>
              <a:gd name="T25" fmla="*/ 40 h 750"/>
              <a:gd name="T26" fmla="*/ 222 w 926"/>
              <a:gd name="T27" fmla="*/ 0 h 750"/>
              <a:gd name="T28" fmla="*/ 418 w 926"/>
              <a:gd name="T29" fmla="*/ 89 h 750"/>
              <a:gd name="T30" fmla="*/ 492 w 926"/>
              <a:gd name="T31" fmla="*/ 82 h 750"/>
              <a:gd name="T32" fmla="*/ 613 w 926"/>
              <a:gd name="T33" fmla="*/ 124 h 750"/>
              <a:gd name="T34" fmla="*/ 643 w 926"/>
              <a:gd name="T35" fmla="*/ 38 h 750"/>
              <a:gd name="T36" fmla="*/ 742 w 926"/>
              <a:gd name="T37" fmla="*/ 179 h 750"/>
              <a:gd name="T38" fmla="*/ 926 w 926"/>
              <a:gd name="T39" fmla="*/ 476 h 750"/>
              <a:gd name="T40" fmla="*/ 859 w 926"/>
              <a:gd name="T41" fmla="*/ 481 h 750"/>
              <a:gd name="T42" fmla="*/ 856 w 926"/>
              <a:gd name="T43" fmla="*/ 467 h 750"/>
              <a:gd name="T44" fmla="*/ 828 w 926"/>
              <a:gd name="T45" fmla="*/ 441 h 750"/>
              <a:gd name="T46" fmla="*/ 772 w 926"/>
              <a:gd name="T47" fmla="*/ 432 h 750"/>
              <a:gd name="T48" fmla="*/ 761 w 926"/>
              <a:gd name="T49" fmla="*/ 458 h 750"/>
              <a:gd name="T50" fmla="*/ 764 w 926"/>
              <a:gd name="T51" fmla="*/ 544 h 750"/>
              <a:gd name="T52" fmla="*/ 737 w 926"/>
              <a:gd name="T53" fmla="*/ 575 h 750"/>
              <a:gd name="T54" fmla="*/ 715 w 926"/>
              <a:gd name="T55" fmla="*/ 585 h 750"/>
              <a:gd name="T56" fmla="*/ 678 w 926"/>
              <a:gd name="T57" fmla="*/ 562 h 750"/>
              <a:gd name="T58" fmla="*/ 633 w 926"/>
              <a:gd name="T59" fmla="*/ 594 h 750"/>
              <a:gd name="T60" fmla="*/ 525 w 926"/>
              <a:gd name="T61" fmla="*/ 750 h 7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926" h="750">
                <a:moveTo>
                  <a:pt x="525" y="750"/>
                </a:moveTo>
                <a:lnTo>
                  <a:pt x="461" y="649"/>
                </a:lnTo>
                <a:lnTo>
                  <a:pt x="339" y="570"/>
                </a:lnTo>
                <a:lnTo>
                  <a:pt x="315" y="543"/>
                </a:lnTo>
                <a:lnTo>
                  <a:pt x="280" y="544"/>
                </a:lnTo>
                <a:lnTo>
                  <a:pt x="270" y="570"/>
                </a:lnTo>
                <a:lnTo>
                  <a:pt x="253" y="566"/>
                </a:lnTo>
                <a:lnTo>
                  <a:pt x="0" y="354"/>
                </a:lnTo>
                <a:lnTo>
                  <a:pt x="148" y="198"/>
                </a:lnTo>
                <a:lnTo>
                  <a:pt x="156" y="158"/>
                </a:lnTo>
                <a:lnTo>
                  <a:pt x="92" y="106"/>
                </a:lnTo>
                <a:lnTo>
                  <a:pt x="96" y="42"/>
                </a:lnTo>
                <a:lnTo>
                  <a:pt x="186" y="40"/>
                </a:lnTo>
                <a:lnTo>
                  <a:pt x="222" y="0"/>
                </a:lnTo>
                <a:lnTo>
                  <a:pt x="418" y="89"/>
                </a:lnTo>
                <a:lnTo>
                  <a:pt x="492" y="82"/>
                </a:lnTo>
                <a:lnTo>
                  <a:pt x="613" y="124"/>
                </a:lnTo>
                <a:lnTo>
                  <a:pt x="643" y="38"/>
                </a:lnTo>
                <a:lnTo>
                  <a:pt x="742" y="179"/>
                </a:lnTo>
                <a:lnTo>
                  <a:pt x="926" y="476"/>
                </a:lnTo>
                <a:lnTo>
                  <a:pt x="859" y="481"/>
                </a:lnTo>
                <a:lnTo>
                  <a:pt x="856" y="467"/>
                </a:lnTo>
                <a:lnTo>
                  <a:pt x="828" y="441"/>
                </a:lnTo>
                <a:lnTo>
                  <a:pt x="772" y="432"/>
                </a:lnTo>
                <a:lnTo>
                  <a:pt x="761" y="458"/>
                </a:lnTo>
                <a:lnTo>
                  <a:pt x="764" y="544"/>
                </a:lnTo>
                <a:lnTo>
                  <a:pt x="737" y="575"/>
                </a:lnTo>
                <a:lnTo>
                  <a:pt x="715" y="585"/>
                </a:lnTo>
                <a:lnTo>
                  <a:pt x="678" y="562"/>
                </a:lnTo>
                <a:lnTo>
                  <a:pt x="633" y="594"/>
                </a:lnTo>
                <a:lnTo>
                  <a:pt x="525" y="750"/>
                </a:lnTo>
                <a:close/>
              </a:path>
            </a:pathLst>
          </a:custGeom>
          <a:noFill/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folHlink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188508" name="Group 92"/>
          <p:cNvGrpSpPr>
            <a:grpSpLocks/>
          </p:cNvGrpSpPr>
          <p:nvPr/>
        </p:nvGrpSpPr>
        <p:grpSpPr bwMode="auto">
          <a:xfrm>
            <a:off x="5329238" y="1276350"/>
            <a:ext cx="2273300" cy="920750"/>
            <a:chOff x="3357" y="804"/>
            <a:chExt cx="1432" cy="580"/>
          </a:xfrm>
        </p:grpSpPr>
        <p:sp>
          <p:nvSpPr>
            <p:cNvPr id="188509" name="Freeform 93"/>
            <p:cNvSpPr>
              <a:spLocks/>
            </p:cNvSpPr>
            <p:nvPr/>
          </p:nvSpPr>
          <p:spPr bwMode="auto">
            <a:xfrm>
              <a:off x="3923" y="945"/>
              <a:ext cx="848" cy="126"/>
            </a:xfrm>
            <a:custGeom>
              <a:avLst/>
              <a:gdLst>
                <a:gd name="T0" fmla="*/ 0 w 848"/>
                <a:gd name="T1" fmla="*/ 126 h 126"/>
                <a:gd name="T2" fmla="*/ 150 w 848"/>
                <a:gd name="T3" fmla="*/ 0 h 126"/>
                <a:gd name="T4" fmla="*/ 848 w 848"/>
                <a:gd name="T5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48" h="126">
                  <a:moveTo>
                    <a:pt x="0" y="126"/>
                  </a:moveTo>
                  <a:lnTo>
                    <a:pt x="150" y="0"/>
                  </a:lnTo>
                  <a:lnTo>
                    <a:pt x="848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88510" name="Text Box 94"/>
            <p:cNvSpPr txBox="1">
              <a:spLocks noChangeArrowheads="1"/>
            </p:cNvSpPr>
            <p:nvPr/>
          </p:nvSpPr>
          <p:spPr bwMode="auto">
            <a:xfrm>
              <a:off x="4023" y="819"/>
              <a:ext cx="76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Itapipoca</a:t>
              </a:r>
            </a:p>
          </p:txBody>
        </p:sp>
        <p:grpSp>
          <p:nvGrpSpPr>
            <p:cNvPr id="188511" name="Group 95"/>
            <p:cNvGrpSpPr>
              <a:grpSpLocks/>
            </p:cNvGrpSpPr>
            <p:nvPr/>
          </p:nvGrpSpPr>
          <p:grpSpPr bwMode="auto">
            <a:xfrm>
              <a:off x="3357" y="804"/>
              <a:ext cx="1058" cy="580"/>
              <a:chOff x="3357" y="804"/>
              <a:chExt cx="1058" cy="580"/>
            </a:xfrm>
          </p:grpSpPr>
          <p:sp>
            <p:nvSpPr>
              <p:cNvPr id="188512" name="Freeform 96"/>
              <p:cNvSpPr>
                <a:spLocks noChangeAspect="1"/>
              </p:cNvSpPr>
              <p:nvPr/>
            </p:nvSpPr>
            <p:spPr bwMode="auto">
              <a:xfrm>
                <a:off x="3357" y="804"/>
                <a:ext cx="92" cy="102"/>
              </a:xfrm>
              <a:custGeom>
                <a:avLst/>
                <a:gdLst>
                  <a:gd name="T0" fmla="*/ 0 w 512"/>
                  <a:gd name="T1" fmla="*/ 192 h 564"/>
                  <a:gd name="T2" fmla="*/ 35 w 512"/>
                  <a:gd name="T3" fmla="*/ 177 h 564"/>
                  <a:gd name="T4" fmla="*/ 62 w 512"/>
                  <a:gd name="T5" fmla="*/ 140 h 564"/>
                  <a:gd name="T6" fmla="*/ 111 w 512"/>
                  <a:gd name="T7" fmla="*/ 136 h 564"/>
                  <a:gd name="T8" fmla="*/ 167 w 512"/>
                  <a:gd name="T9" fmla="*/ 107 h 564"/>
                  <a:gd name="T10" fmla="*/ 199 w 512"/>
                  <a:gd name="T11" fmla="*/ 76 h 564"/>
                  <a:gd name="T12" fmla="*/ 207 w 512"/>
                  <a:gd name="T13" fmla="*/ 23 h 564"/>
                  <a:gd name="T14" fmla="*/ 242 w 512"/>
                  <a:gd name="T15" fmla="*/ 20 h 564"/>
                  <a:gd name="T16" fmla="*/ 286 w 512"/>
                  <a:gd name="T17" fmla="*/ 0 h 564"/>
                  <a:gd name="T18" fmla="*/ 423 w 512"/>
                  <a:gd name="T19" fmla="*/ 56 h 564"/>
                  <a:gd name="T20" fmla="*/ 409 w 512"/>
                  <a:gd name="T21" fmla="*/ 125 h 564"/>
                  <a:gd name="T22" fmla="*/ 446 w 512"/>
                  <a:gd name="T23" fmla="*/ 218 h 564"/>
                  <a:gd name="T24" fmla="*/ 452 w 512"/>
                  <a:gd name="T25" fmla="*/ 265 h 564"/>
                  <a:gd name="T26" fmla="*/ 428 w 512"/>
                  <a:gd name="T27" fmla="*/ 291 h 564"/>
                  <a:gd name="T28" fmla="*/ 512 w 512"/>
                  <a:gd name="T29" fmla="*/ 419 h 564"/>
                  <a:gd name="T30" fmla="*/ 489 w 512"/>
                  <a:gd name="T31" fmla="*/ 485 h 564"/>
                  <a:gd name="T32" fmla="*/ 423 w 512"/>
                  <a:gd name="T33" fmla="*/ 532 h 564"/>
                  <a:gd name="T34" fmla="*/ 374 w 512"/>
                  <a:gd name="T35" fmla="*/ 535 h 564"/>
                  <a:gd name="T36" fmla="*/ 351 w 512"/>
                  <a:gd name="T37" fmla="*/ 549 h 564"/>
                  <a:gd name="T38" fmla="*/ 338 w 512"/>
                  <a:gd name="T39" fmla="*/ 541 h 564"/>
                  <a:gd name="T40" fmla="*/ 288 w 512"/>
                  <a:gd name="T41" fmla="*/ 544 h 564"/>
                  <a:gd name="T42" fmla="*/ 275 w 512"/>
                  <a:gd name="T43" fmla="*/ 564 h 564"/>
                  <a:gd name="T44" fmla="*/ 237 w 512"/>
                  <a:gd name="T45" fmla="*/ 561 h 564"/>
                  <a:gd name="T46" fmla="*/ 224 w 512"/>
                  <a:gd name="T47" fmla="*/ 559 h 564"/>
                  <a:gd name="T48" fmla="*/ 187 w 512"/>
                  <a:gd name="T49" fmla="*/ 533 h 564"/>
                  <a:gd name="T50" fmla="*/ 182 w 512"/>
                  <a:gd name="T51" fmla="*/ 501 h 564"/>
                  <a:gd name="T52" fmla="*/ 191 w 512"/>
                  <a:gd name="T53" fmla="*/ 483 h 564"/>
                  <a:gd name="T54" fmla="*/ 193 w 512"/>
                  <a:gd name="T55" fmla="*/ 463 h 564"/>
                  <a:gd name="T56" fmla="*/ 164 w 512"/>
                  <a:gd name="T57" fmla="*/ 442 h 564"/>
                  <a:gd name="T58" fmla="*/ 160 w 512"/>
                  <a:gd name="T59" fmla="*/ 385 h 564"/>
                  <a:gd name="T60" fmla="*/ 184 w 512"/>
                  <a:gd name="T61" fmla="*/ 351 h 564"/>
                  <a:gd name="T62" fmla="*/ 170 w 512"/>
                  <a:gd name="T63" fmla="*/ 334 h 564"/>
                  <a:gd name="T64" fmla="*/ 63 w 512"/>
                  <a:gd name="T65" fmla="*/ 320 h 564"/>
                  <a:gd name="T66" fmla="*/ 29 w 512"/>
                  <a:gd name="T67" fmla="*/ 268 h 564"/>
                  <a:gd name="T68" fmla="*/ 0 w 512"/>
                  <a:gd name="T69" fmla="*/ 192 h 5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12" h="564">
                    <a:moveTo>
                      <a:pt x="0" y="192"/>
                    </a:moveTo>
                    <a:lnTo>
                      <a:pt x="35" y="177"/>
                    </a:lnTo>
                    <a:lnTo>
                      <a:pt x="62" y="140"/>
                    </a:lnTo>
                    <a:lnTo>
                      <a:pt x="111" y="136"/>
                    </a:lnTo>
                    <a:lnTo>
                      <a:pt x="167" y="107"/>
                    </a:lnTo>
                    <a:lnTo>
                      <a:pt x="199" y="76"/>
                    </a:lnTo>
                    <a:lnTo>
                      <a:pt x="207" y="23"/>
                    </a:lnTo>
                    <a:lnTo>
                      <a:pt x="242" y="20"/>
                    </a:lnTo>
                    <a:lnTo>
                      <a:pt x="286" y="0"/>
                    </a:lnTo>
                    <a:lnTo>
                      <a:pt x="423" y="56"/>
                    </a:lnTo>
                    <a:lnTo>
                      <a:pt x="409" y="125"/>
                    </a:lnTo>
                    <a:lnTo>
                      <a:pt x="446" y="218"/>
                    </a:lnTo>
                    <a:lnTo>
                      <a:pt x="452" y="265"/>
                    </a:lnTo>
                    <a:lnTo>
                      <a:pt x="428" y="291"/>
                    </a:lnTo>
                    <a:lnTo>
                      <a:pt x="512" y="419"/>
                    </a:lnTo>
                    <a:lnTo>
                      <a:pt x="489" y="485"/>
                    </a:lnTo>
                    <a:lnTo>
                      <a:pt x="423" y="532"/>
                    </a:lnTo>
                    <a:lnTo>
                      <a:pt x="374" y="535"/>
                    </a:lnTo>
                    <a:lnTo>
                      <a:pt x="351" y="549"/>
                    </a:lnTo>
                    <a:lnTo>
                      <a:pt x="338" y="541"/>
                    </a:lnTo>
                    <a:lnTo>
                      <a:pt x="288" y="544"/>
                    </a:lnTo>
                    <a:lnTo>
                      <a:pt x="275" y="564"/>
                    </a:lnTo>
                    <a:lnTo>
                      <a:pt x="237" y="561"/>
                    </a:lnTo>
                    <a:lnTo>
                      <a:pt x="224" y="559"/>
                    </a:lnTo>
                    <a:lnTo>
                      <a:pt x="187" y="533"/>
                    </a:lnTo>
                    <a:lnTo>
                      <a:pt x="182" y="501"/>
                    </a:lnTo>
                    <a:lnTo>
                      <a:pt x="191" y="483"/>
                    </a:lnTo>
                    <a:lnTo>
                      <a:pt x="193" y="463"/>
                    </a:lnTo>
                    <a:lnTo>
                      <a:pt x="164" y="442"/>
                    </a:lnTo>
                    <a:lnTo>
                      <a:pt x="160" y="385"/>
                    </a:lnTo>
                    <a:lnTo>
                      <a:pt x="184" y="351"/>
                    </a:lnTo>
                    <a:lnTo>
                      <a:pt x="170" y="334"/>
                    </a:lnTo>
                    <a:lnTo>
                      <a:pt x="63" y="320"/>
                    </a:lnTo>
                    <a:lnTo>
                      <a:pt x="29" y="268"/>
                    </a:lnTo>
                    <a:lnTo>
                      <a:pt x="0" y="192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88513" name="Freeform 97"/>
              <p:cNvSpPr>
                <a:spLocks noChangeAspect="1"/>
              </p:cNvSpPr>
              <p:nvPr/>
            </p:nvSpPr>
            <p:spPr bwMode="auto">
              <a:xfrm>
                <a:off x="3431" y="814"/>
                <a:ext cx="185" cy="93"/>
              </a:xfrm>
              <a:custGeom>
                <a:avLst/>
                <a:gdLst>
                  <a:gd name="T0" fmla="*/ 12 w 1026"/>
                  <a:gd name="T1" fmla="*/ 0 h 512"/>
                  <a:gd name="T2" fmla="*/ 159 w 1026"/>
                  <a:gd name="T3" fmla="*/ 40 h 512"/>
                  <a:gd name="T4" fmla="*/ 298 w 1026"/>
                  <a:gd name="T5" fmla="*/ 16 h 512"/>
                  <a:gd name="T6" fmla="*/ 312 w 1026"/>
                  <a:gd name="T7" fmla="*/ 152 h 512"/>
                  <a:gd name="T8" fmla="*/ 340 w 1026"/>
                  <a:gd name="T9" fmla="*/ 219 h 512"/>
                  <a:gd name="T10" fmla="*/ 615 w 1026"/>
                  <a:gd name="T11" fmla="*/ 239 h 512"/>
                  <a:gd name="T12" fmla="*/ 620 w 1026"/>
                  <a:gd name="T13" fmla="*/ 225 h 512"/>
                  <a:gd name="T14" fmla="*/ 720 w 1026"/>
                  <a:gd name="T15" fmla="*/ 219 h 512"/>
                  <a:gd name="T16" fmla="*/ 857 w 1026"/>
                  <a:gd name="T17" fmla="*/ 234 h 512"/>
                  <a:gd name="T18" fmla="*/ 929 w 1026"/>
                  <a:gd name="T19" fmla="*/ 239 h 512"/>
                  <a:gd name="T20" fmla="*/ 944 w 1026"/>
                  <a:gd name="T21" fmla="*/ 255 h 512"/>
                  <a:gd name="T22" fmla="*/ 998 w 1026"/>
                  <a:gd name="T23" fmla="*/ 255 h 512"/>
                  <a:gd name="T24" fmla="*/ 1026 w 1026"/>
                  <a:gd name="T25" fmla="*/ 287 h 512"/>
                  <a:gd name="T26" fmla="*/ 1026 w 1026"/>
                  <a:gd name="T27" fmla="*/ 309 h 512"/>
                  <a:gd name="T28" fmla="*/ 949 w 1026"/>
                  <a:gd name="T29" fmla="*/ 456 h 512"/>
                  <a:gd name="T30" fmla="*/ 697 w 1026"/>
                  <a:gd name="T31" fmla="*/ 472 h 512"/>
                  <a:gd name="T32" fmla="*/ 666 w 1026"/>
                  <a:gd name="T33" fmla="*/ 456 h 512"/>
                  <a:gd name="T34" fmla="*/ 459 w 1026"/>
                  <a:gd name="T35" fmla="*/ 456 h 512"/>
                  <a:gd name="T36" fmla="*/ 415 w 1026"/>
                  <a:gd name="T37" fmla="*/ 499 h 512"/>
                  <a:gd name="T38" fmla="*/ 308 w 1026"/>
                  <a:gd name="T39" fmla="*/ 512 h 512"/>
                  <a:gd name="T40" fmla="*/ 241 w 1026"/>
                  <a:gd name="T41" fmla="*/ 492 h 512"/>
                  <a:gd name="T42" fmla="*/ 119 w 1026"/>
                  <a:gd name="T43" fmla="*/ 472 h 512"/>
                  <a:gd name="T44" fmla="*/ 76 w 1026"/>
                  <a:gd name="T45" fmla="*/ 428 h 512"/>
                  <a:gd name="T46" fmla="*/ 102 w 1026"/>
                  <a:gd name="T47" fmla="*/ 359 h 512"/>
                  <a:gd name="T48" fmla="*/ 16 w 1026"/>
                  <a:gd name="T49" fmla="*/ 230 h 512"/>
                  <a:gd name="T50" fmla="*/ 39 w 1026"/>
                  <a:gd name="T51" fmla="*/ 209 h 512"/>
                  <a:gd name="T52" fmla="*/ 38 w 1026"/>
                  <a:gd name="T53" fmla="*/ 159 h 512"/>
                  <a:gd name="T54" fmla="*/ 0 w 1026"/>
                  <a:gd name="T55" fmla="*/ 68 h 512"/>
                  <a:gd name="T56" fmla="*/ 12 w 1026"/>
                  <a:gd name="T57" fmla="*/ 0 h 5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026" h="512">
                    <a:moveTo>
                      <a:pt x="12" y="0"/>
                    </a:moveTo>
                    <a:lnTo>
                      <a:pt x="159" y="40"/>
                    </a:lnTo>
                    <a:lnTo>
                      <a:pt x="298" y="16"/>
                    </a:lnTo>
                    <a:lnTo>
                      <a:pt x="312" y="152"/>
                    </a:lnTo>
                    <a:lnTo>
                      <a:pt x="340" y="219"/>
                    </a:lnTo>
                    <a:lnTo>
                      <a:pt x="615" y="239"/>
                    </a:lnTo>
                    <a:lnTo>
                      <a:pt x="620" y="225"/>
                    </a:lnTo>
                    <a:lnTo>
                      <a:pt x="720" y="219"/>
                    </a:lnTo>
                    <a:lnTo>
                      <a:pt x="857" y="234"/>
                    </a:lnTo>
                    <a:lnTo>
                      <a:pt x="929" y="239"/>
                    </a:lnTo>
                    <a:lnTo>
                      <a:pt x="944" y="255"/>
                    </a:lnTo>
                    <a:lnTo>
                      <a:pt x="998" y="255"/>
                    </a:lnTo>
                    <a:lnTo>
                      <a:pt x="1026" y="287"/>
                    </a:lnTo>
                    <a:lnTo>
                      <a:pt x="1026" y="309"/>
                    </a:lnTo>
                    <a:lnTo>
                      <a:pt x="949" y="456"/>
                    </a:lnTo>
                    <a:lnTo>
                      <a:pt x="697" y="472"/>
                    </a:lnTo>
                    <a:lnTo>
                      <a:pt x="666" y="456"/>
                    </a:lnTo>
                    <a:lnTo>
                      <a:pt x="459" y="456"/>
                    </a:lnTo>
                    <a:lnTo>
                      <a:pt x="415" y="499"/>
                    </a:lnTo>
                    <a:lnTo>
                      <a:pt x="308" y="512"/>
                    </a:lnTo>
                    <a:lnTo>
                      <a:pt x="241" y="492"/>
                    </a:lnTo>
                    <a:lnTo>
                      <a:pt x="119" y="472"/>
                    </a:lnTo>
                    <a:lnTo>
                      <a:pt x="76" y="428"/>
                    </a:lnTo>
                    <a:lnTo>
                      <a:pt x="102" y="359"/>
                    </a:lnTo>
                    <a:lnTo>
                      <a:pt x="16" y="230"/>
                    </a:lnTo>
                    <a:lnTo>
                      <a:pt x="39" y="209"/>
                    </a:lnTo>
                    <a:lnTo>
                      <a:pt x="38" y="159"/>
                    </a:lnTo>
                    <a:lnTo>
                      <a:pt x="0" y="68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88514" name="Freeform 98"/>
              <p:cNvSpPr>
                <a:spLocks noChangeAspect="1"/>
              </p:cNvSpPr>
              <p:nvPr/>
            </p:nvSpPr>
            <p:spPr bwMode="auto">
              <a:xfrm>
                <a:off x="3401" y="892"/>
                <a:ext cx="256" cy="155"/>
              </a:xfrm>
              <a:custGeom>
                <a:avLst/>
                <a:gdLst>
                  <a:gd name="T0" fmla="*/ 52 w 1420"/>
                  <a:gd name="T1" fmla="*/ 405 h 859"/>
                  <a:gd name="T2" fmla="*/ 84 w 1420"/>
                  <a:gd name="T3" fmla="*/ 161 h 859"/>
                  <a:gd name="T4" fmla="*/ 67 w 1420"/>
                  <a:gd name="T5" fmla="*/ 136 h 859"/>
                  <a:gd name="T6" fmla="*/ 40 w 1420"/>
                  <a:gd name="T7" fmla="*/ 136 h 859"/>
                  <a:gd name="T8" fmla="*/ 0 w 1420"/>
                  <a:gd name="T9" fmla="*/ 77 h 859"/>
                  <a:gd name="T10" fmla="*/ 36 w 1420"/>
                  <a:gd name="T11" fmla="*/ 75 h 859"/>
                  <a:gd name="T12" fmla="*/ 50 w 1420"/>
                  <a:gd name="T13" fmla="*/ 57 h 859"/>
                  <a:gd name="T14" fmla="*/ 98 w 1420"/>
                  <a:gd name="T15" fmla="*/ 55 h 859"/>
                  <a:gd name="T16" fmla="*/ 111 w 1420"/>
                  <a:gd name="T17" fmla="*/ 65 h 859"/>
                  <a:gd name="T18" fmla="*/ 135 w 1420"/>
                  <a:gd name="T19" fmla="*/ 47 h 859"/>
                  <a:gd name="T20" fmla="*/ 181 w 1420"/>
                  <a:gd name="T21" fmla="*/ 45 h 859"/>
                  <a:gd name="T22" fmla="*/ 246 w 1420"/>
                  <a:gd name="T23" fmla="*/ 0 h 859"/>
                  <a:gd name="T24" fmla="*/ 290 w 1420"/>
                  <a:gd name="T25" fmla="*/ 45 h 859"/>
                  <a:gd name="T26" fmla="*/ 412 w 1420"/>
                  <a:gd name="T27" fmla="*/ 63 h 859"/>
                  <a:gd name="T28" fmla="*/ 479 w 1420"/>
                  <a:gd name="T29" fmla="*/ 84 h 859"/>
                  <a:gd name="T30" fmla="*/ 584 w 1420"/>
                  <a:gd name="T31" fmla="*/ 73 h 859"/>
                  <a:gd name="T32" fmla="*/ 630 w 1420"/>
                  <a:gd name="T33" fmla="*/ 28 h 859"/>
                  <a:gd name="T34" fmla="*/ 834 w 1420"/>
                  <a:gd name="T35" fmla="*/ 28 h 859"/>
                  <a:gd name="T36" fmla="*/ 867 w 1420"/>
                  <a:gd name="T37" fmla="*/ 43 h 859"/>
                  <a:gd name="T38" fmla="*/ 1109 w 1420"/>
                  <a:gd name="T39" fmla="*/ 30 h 859"/>
                  <a:gd name="T40" fmla="*/ 1113 w 1420"/>
                  <a:gd name="T41" fmla="*/ 80 h 859"/>
                  <a:gd name="T42" fmla="*/ 1162 w 1420"/>
                  <a:gd name="T43" fmla="*/ 172 h 859"/>
                  <a:gd name="T44" fmla="*/ 1181 w 1420"/>
                  <a:gd name="T45" fmla="*/ 213 h 859"/>
                  <a:gd name="T46" fmla="*/ 1177 w 1420"/>
                  <a:gd name="T47" fmla="*/ 311 h 859"/>
                  <a:gd name="T48" fmla="*/ 1192 w 1420"/>
                  <a:gd name="T49" fmla="*/ 340 h 859"/>
                  <a:gd name="T50" fmla="*/ 1225 w 1420"/>
                  <a:gd name="T51" fmla="*/ 346 h 859"/>
                  <a:gd name="T52" fmla="*/ 1233 w 1420"/>
                  <a:gd name="T53" fmla="*/ 332 h 859"/>
                  <a:gd name="T54" fmla="*/ 1273 w 1420"/>
                  <a:gd name="T55" fmla="*/ 328 h 859"/>
                  <a:gd name="T56" fmla="*/ 1297 w 1420"/>
                  <a:gd name="T57" fmla="*/ 334 h 859"/>
                  <a:gd name="T58" fmla="*/ 1418 w 1420"/>
                  <a:gd name="T59" fmla="*/ 477 h 859"/>
                  <a:gd name="T60" fmla="*/ 1420 w 1420"/>
                  <a:gd name="T61" fmla="*/ 569 h 859"/>
                  <a:gd name="T62" fmla="*/ 1241 w 1420"/>
                  <a:gd name="T63" fmla="*/ 451 h 859"/>
                  <a:gd name="T64" fmla="*/ 1208 w 1420"/>
                  <a:gd name="T65" fmla="*/ 463 h 859"/>
                  <a:gd name="T66" fmla="*/ 1192 w 1420"/>
                  <a:gd name="T67" fmla="*/ 477 h 859"/>
                  <a:gd name="T68" fmla="*/ 1190 w 1420"/>
                  <a:gd name="T69" fmla="*/ 513 h 859"/>
                  <a:gd name="T70" fmla="*/ 1202 w 1420"/>
                  <a:gd name="T71" fmla="*/ 554 h 859"/>
                  <a:gd name="T72" fmla="*/ 1196 w 1420"/>
                  <a:gd name="T73" fmla="*/ 573 h 859"/>
                  <a:gd name="T74" fmla="*/ 1143 w 1420"/>
                  <a:gd name="T75" fmla="*/ 590 h 859"/>
                  <a:gd name="T76" fmla="*/ 1125 w 1420"/>
                  <a:gd name="T77" fmla="*/ 592 h 859"/>
                  <a:gd name="T78" fmla="*/ 975 w 1420"/>
                  <a:gd name="T79" fmla="*/ 714 h 859"/>
                  <a:gd name="T80" fmla="*/ 907 w 1420"/>
                  <a:gd name="T81" fmla="*/ 752 h 859"/>
                  <a:gd name="T82" fmla="*/ 858 w 1420"/>
                  <a:gd name="T83" fmla="*/ 742 h 859"/>
                  <a:gd name="T84" fmla="*/ 818 w 1420"/>
                  <a:gd name="T85" fmla="*/ 679 h 859"/>
                  <a:gd name="T86" fmla="*/ 709 w 1420"/>
                  <a:gd name="T87" fmla="*/ 848 h 859"/>
                  <a:gd name="T88" fmla="*/ 677 w 1420"/>
                  <a:gd name="T89" fmla="*/ 842 h 859"/>
                  <a:gd name="T90" fmla="*/ 662 w 1420"/>
                  <a:gd name="T91" fmla="*/ 827 h 859"/>
                  <a:gd name="T92" fmla="*/ 626 w 1420"/>
                  <a:gd name="T93" fmla="*/ 833 h 859"/>
                  <a:gd name="T94" fmla="*/ 602 w 1420"/>
                  <a:gd name="T95" fmla="*/ 852 h 859"/>
                  <a:gd name="T96" fmla="*/ 519 w 1420"/>
                  <a:gd name="T97" fmla="*/ 859 h 859"/>
                  <a:gd name="T98" fmla="*/ 505 w 1420"/>
                  <a:gd name="T99" fmla="*/ 842 h 859"/>
                  <a:gd name="T100" fmla="*/ 492 w 1420"/>
                  <a:gd name="T101" fmla="*/ 722 h 859"/>
                  <a:gd name="T102" fmla="*/ 426 w 1420"/>
                  <a:gd name="T103" fmla="*/ 627 h 859"/>
                  <a:gd name="T104" fmla="*/ 317 w 1420"/>
                  <a:gd name="T105" fmla="*/ 607 h 859"/>
                  <a:gd name="T106" fmla="*/ 244 w 1420"/>
                  <a:gd name="T107" fmla="*/ 536 h 859"/>
                  <a:gd name="T108" fmla="*/ 211 w 1420"/>
                  <a:gd name="T109" fmla="*/ 530 h 859"/>
                  <a:gd name="T110" fmla="*/ 52 w 1420"/>
                  <a:gd name="T111" fmla="*/ 405 h 8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420" h="859">
                    <a:moveTo>
                      <a:pt x="52" y="405"/>
                    </a:moveTo>
                    <a:lnTo>
                      <a:pt x="84" y="161"/>
                    </a:lnTo>
                    <a:lnTo>
                      <a:pt x="67" y="136"/>
                    </a:lnTo>
                    <a:lnTo>
                      <a:pt x="40" y="136"/>
                    </a:lnTo>
                    <a:lnTo>
                      <a:pt x="0" y="77"/>
                    </a:lnTo>
                    <a:lnTo>
                      <a:pt x="36" y="75"/>
                    </a:lnTo>
                    <a:lnTo>
                      <a:pt x="50" y="57"/>
                    </a:lnTo>
                    <a:lnTo>
                      <a:pt x="98" y="55"/>
                    </a:lnTo>
                    <a:lnTo>
                      <a:pt x="111" y="65"/>
                    </a:lnTo>
                    <a:lnTo>
                      <a:pt x="135" y="47"/>
                    </a:lnTo>
                    <a:lnTo>
                      <a:pt x="181" y="45"/>
                    </a:lnTo>
                    <a:lnTo>
                      <a:pt x="246" y="0"/>
                    </a:lnTo>
                    <a:lnTo>
                      <a:pt x="290" y="45"/>
                    </a:lnTo>
                    <a:lnTo>
                      <a:pt x="412" y="63"/>
                    </a:lnTo>
                    <a:lnTo>
                      <a:pt x="479" y="84"/>
                    </a:lnTo>
                    <a:lnTo>
                      <a:pt x="584" y="73"/>
                    </a:lnTo>
                    <a:lnTo>
                      <a:pt x="630" y="28"/>
                    </a:lnTo>
                    <a:lnTo>
                      <a:pt x="834" y="28"/>
                    </a:lnTo>
                    <a:lnTo>
                      <a:pt x="867" y="43"/>
                    </a:lnTo>
                    <a:lnTo>
                      <a:pt x="1109" y="30"/>
                    </a:lnTo>
                    <a:lnTo>
                      <a:pt x="1113" y="80"/>
                    </a:lnTo>
                    <a:lnTo>
                      <a:pt x="1162" y="172"/>
                    </a:lnTo>
                    <a:lnTo>
                      <a:pt x="1181" y="213"/>
                    </a:lnTo>
                    <a:lnTo>
                      <a:pt x="1177" y="311"/>
                    </a:lnTo>
                    <a:lnTo>
                      <a:pt x="1192" y="340"/>
                    </a:lnTo>
                    <a:lnTo>
                      <a:pt x="1225" y="346"/>
                    </a:lnTo>
                    <a:lnTo>
                      <a:pt x="1233" y="332"/>
                    </a:lnTo>
                    <a:lnTo>
                      <a:pt x="1273" y="328"/>
                    </a:lnTo>
                    <a:lnTo>
                      <a:pt x="1297" y="334"/>
                    </a:lnTo>
                    <a:lnTo>
                      <a:pt x="1418" y="477"/>
                    </a:lnTo>
                    <a:lnTo>
                      <a:pt x="1420" y="569"/>
                    </a:lnTo>
                    <a:lnTo>
                      <a:pt x="1241" y="451"/>
                    </a:lnTo>
                    <a:lnTo>
                      <a:pt x="1208" y="463"/>
                    </a:lnTo>
                    <a:lnTo>
                      <a:pt x="1192" y="477"/>
                    </a:lnTo>
                    <a:lnTo>
                      <a:pt x="1190" y="513"/>
                    </a:lnTo>
                    <a:lnTo>
                      <a:pt x="1202" y="554"/>
                    </a:lnTo>
                    <a:lnTo>
                      <a:pt x="1196" y="573"/>
                    </a:lnTo>
                    <a:lnTo>
                      <a:pt x="1143" y="590"/>
                    </a:lnTo>
                    <a:lnTo>
                      <a:pt x="1125" y="592"/>
                    </a:lnTo>
                    <a:lnTo>
                      <a:pt x="975" y="714"/>
                    </a:lnTo>
                    <a:lnTo>
                      <a:pt x="907" y="752"/>
                    </a:lnTo>
                    <a:lnTo>
                      <a:pt x="858" y="742"/>
                    </a:lnTo>
                    <a:lnTo>
                      <a:pt x="818" y="679"/>
                    </a:lnTo>
                    <a:lnTo>
                      <a:pt x="709" y="848"/>
                    </a:lnTo>
                    <a:lnTo>
                      <a:pt x="677" y="842"/>
                    </a:lnTo>
                    <a:lnTo>
                      <a:pt x="662" y="827"/>
                    </a:lnTo>
                    <a:lnTo>
                      <a:pt x="626" y="833"/>
                    </a:lnTo>
                    <a:lnTo>
                      <a:pt x="602" y="852"/>
                    </a:lnTo>
                    <a:lnTo>
                      <a:pt x="519" y="859"/>
                    </a:lnTo>
                    <a:lnTo>
                      <a:pt x="505" y="842"/>
                    </a:lnTo>
                    <a:lnTo>
                      <a:pt x="492" y="722"/>
                    </a:lnTo>
                    <a:lnTo>
                      <a:pt x="426" y="627"/>
                    </a:lnTo>
                    <a:lnTo>
                      <a:pt x="317" y="607"/>
                    </a:lnTo>
                    <a:lnTo>
                      <a:pt x="244" y="536"/>
                    </a:lnTo>
                    <a:lnTo>
                      <a:pt x="211" y="530"/>
                    </a:lnTo>
                    <a:lnTo>
                      <a:pt x="52" y="405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88515" name="Freeform 99"/>
              <p:cNvSpPr>
                <a:spLocks noChangeAspect="1"/>
              </p:cNvSpPr>
              <p:nvPr/>
            </p:nvSpPr>
            <p:spPr bwMode="auto">
              <a:xfrm>
                <a:off x="3403" y="965"/>
                <a:ext cx="300" cy="141"/>
              </a:xfrm>
              <a:custGeom>
                <a:avLst/>
                <a:gdLst>
                  <a:gd name="T0" fmla="*/ 0 w 1659"/>
                  <a:gd name="T1" fmla="*/ 155 h 784"/>
                  <a:gd name="T2" fmla="*/ 35 w 1659"/>
                  <a:gd name="T3" fmla="*/ 0 h 784"/>
                  <a:gd name="T4" fmla="*/ 195 w 1659"/>
                  <a:gd name="T5" fmla="*/ 125 h 784"/>
                  <a:gd name="T6" fmla="*/ 229 w 1659"/>
                  <a:gd name="T7" fmla="*/ 130 h 784"/>
                  <a:gd name="T8" fmla="*/ 299 w 1659"/>
                  <a:gd name="T9" fmla="*/ 202 h 784"/>
                  <a:gd name="T10" fmla="*/ 410 w 1659"/>
                  <a:gd name="T11" fmla="*/ 221 h 784"/>
                  <a:gd name="T12" fmla="*/ 477 w 1659"/>
                  <a:gd name="T13" fmla="*/ 321 h 784"/>
                  <a:gd name="T14" fmla="*/ 490 w 1659"/>
                  <a:gd name="T15" fmla="*/ 439 h 784"/>
                  <a:gd name="T16" fmla="*/ 505 w 1659"/>
                  <a:gd name="T17" fmla="*/ 457 h 784"/>
                  <a:gd name="T18" fmla="*/ 585 w 1659"/>
                  <a:gd name="T19" fmla="*/ 449 h 784"/>
                  <a:gd name="T20" fmla="*/ 609 w 1659"/>
                  <a:gd name="T21" fmla="*/ 428 h 784"/>
                  <a:gd name="T22" fmla="*/ 644 w 1659"/>
                  <a:gd name="T23" fmla="*/ 423 h 784"/>
                  <a:gd name="T24" fmla="*/ 660 w 1659"/>
                  <a:gd name="T25" fmla="*/ 436 h 784"/>
                  <a:gd name="T26" fmla="*/ 696 w 1659"/>
                  <a:gd name="T27" fmla="*/ 443 h 784"/>
                  <a:gd name="T28" fmla="*/ 802 w 1659"/>
                  <a:gd name="T29" fmla="*/ 277 h 784"/>
                  <a:gd name="T30" fmla="*/ 842 w 1659"/>
                  <a:gd name="T31" fmla="*/ 337 h 784"/>
                  <a:gd name="T32" fmla="*/ 892 w 1659"/>
                  <a:gd name="T33" fmla="*/ 346 h 784"/>
                  <a:gd name="T34" fmla="*/ 959 w 1659"/>
                  <a:gd name="T35" fmla="*/ 309 h 784"/>
                  <a:gd name="T36" fmla="*/ 1108 w 1659"/>
                  <a:gd name="T37" fmla="*/ 186 h 784"/>
                  <a:gd name="T38" fmla="*/ 1125 w 1659"/>
                  <a:gd name="T39" fmla="*/ 185 h 784"/>
                  <a:gd name="T40" fmla="*/ 1180 w 1659"/>
                  <a:gd name="T41" fmla="*/ 168 h 784"/>
                  <a:gd name="T42" fmla="*/ 1188 w 1659"/>
                  <a:gd name="T43" fmla="*/ 150 h 784"/>
                  <a:gd name="T44" fmla="*/ 1175 w 1659"/>
                  <a:gd name="T45" fmla="*/ 112 h 784"/>
                  <a:gd name="T46" fmla="*/ 1177 w 1659"/>
                  <a:gd name="T47" fmla="*/ 72 h 784"/>
                  <a:gd name="T48" fmla="*/ 1191 w 1659"/>
                  <a:gd name="T49" fmla="*/ 59 h 784"/>
                  <a:gd name="T50" fmla="*/ 1223 w 1659"/>
                  <a:gd name="T51" fmla="*/ 47 h 784"/>
                  <a:gd name="T52" fmla="*/ 1403 w 1659"/>
                  <a:gd name="T53" fmla="*/ 162 h 784"/>
                  <a:gd name="T54" fmla="*/ 1659 w 1659"/>
                  <a:gd name="T55" fmla="*/ 502 h 784"/>
                  <a:gd name="T56" fmla="*/ 1357 w 1659"/>
                  <a:gd name="T57" fmla="*/ 435 h 784"/>
                  <a:gd name="T58" fmla="*/ 1271 w 1659"/>
                  <a:gd name="T59" fmla="*/ 437 h 784"/>
                  <a:gd name="T60" fmla="*/ 924 w 1659"/>
                  <a:gd name="T61" fmla="*/ 735 h 784"/>
                  <a:gd name="T62" fmla="*/ 899 w 1659"/>
                  <a:gd name="T63" fmla="*/ 731 h 784"/>
                  <a:gd name="T64" fmla="*/ 778 w 1659"/>
                  <a:gd name="T65" fmla="*/ 668 h 784"/>
                  <a:gd name="T66" fmla="*/ 765 w 1659"/>
                  <a:gd name="T67" fmla="*/ 674 h 784"/>
                  <a:gd name="T68" fmla="*/ 762 w 1659"/>
                  <a:gd name="T69" fmla="*/ 784 h 784"/>
                  <a:gd name="T70" fmla="*/ 733 w 1659"/>
                  <a:gd name="T71" fmla="*/ 782 h 784"/>
                  <a:gd name="T72" fmla="*/ 695 w 1659"/>
                  <a:gd name="T73" fmla="*/ 778 h 784"/>
                  <a:gd name="T74" fmla="*/ 615 w 1659"/>
                  <a:gd name="T75" fmla="*/ 726 h 784"/>
                  <a:gd name="T76" fmla="*/ 558 w 1659"/>
                  <a:gd name="T77" fmla="*/ 717 h 784"/>
                  <a:gd name="T78" fmla="*/ 541 w 1659"/>
                  <a:gd name="T79" fmla="*/ 740 h 784"/>
                  <a:gd name="T80" fmla="*/ 520 w 1659"/>
                  <a:gd name="T81" fmla="*/ 734 h 784"/>
                  <a:gd name="T82" fmla="*/ 479 w 1659"/>
                  <a:gd name="T83" fmla="*/ 691 h 784"/>
                  <a:gd name="T84" fmla="*/ 403 w 1659"/>
                  <a:gd name="T85" fmla="*/ 687 h 784"/>
                  <a:gd name="T86" fmla="*/ 335 w 1659"/>
                  <a:gd name="T87" fmla="*/ 578 h 784"/>
                  <a:gd name="T88" fmla="*/ 297 w 1659"/>
                  <a:gd name="T89" fmla="*/ 570 h 784"/>
                  <a:gd name="T90" fmla="*/ 209 w 1659"/>
                  <a:gd name="T91" fmla="*/ 405 h 784"/>
                  <a:gd name="T92" fmla="*/ 179 w 1659"/>
                  <a:gd name="T93" fmla="*/ 367 h 784"/>
                  <a:gd name="T94" fmla="*/ 170 w 1659"/>
                  <a:gd name="T95" fmla="*/ 269 h 784"/>
                  <a:gd name="T96" fmla="*/ 86 w 1659"/>
                  <a:gd name="T97" fmla="*/ 189 h 784"/>
                  <a:gd name="T98" fmla="*/ 27 w 1659"/>
                  <a:gd name="T99" fmla="*/ 181 h 784"/>
                  <a:gd name="T100" fmla="*/ 0 w 1659"/>
                  <a:gd name="T101" fmla="*/ 155 h 7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659" h="784">
                    <a:moveTo>
                      <a:pt x="0" y="155"/>
                    </a:moveTo>
                    <a:lnTo>
                      <a:pt x="35" y="0"/>
                    </a:lnTo>
                    <a:lnTo>
                      <a:pt x="195" y="125"/>
                    </a:lnTo>
                    <a:lnTo>
                      <a:pt x="229" y="130"/>
                    </a:lnTo>
                    <a:lnTo>
                      <a:pt x="299" y="202"/>
                    </a:lnTo>
                    <a:lnTo>
                      <a:pt x="410" y="221"/>
                    </a:lnTo>
                    <a:lnTo>
                      <a:pt x="477" y="321"/>
                    </a:lnTo>
                    <a:lnTo>
                      <a:pt x="490" y="439"/>
                    </a:lnTo>
                    <a:lnTo>
                      <a:pt x="505" y="457"/>
                    </a:lnTo>
                    <a:lnTo>
                      <a:pt x="585" y="449"/>
                    </a:lnTo>
                    <a:lnTo>
                      <a:pt x="609" y="428"/>
                    </a:lnTo>
                    <a:lnTo>
                      <a:pt x="644" y="423"/>
                    </a:lnTo>
                    <a:lnTo>
                      <a:pt x="660" y="436"/>
                    </a:lnTo>
                    <a:lnTo>
                      <a:pt x="696" y="443"/>
                    </a:lnTo>
                    <a:lnTo>
                      <a:pt x="802" y="277"/>
                    </a:lnTo>
                    <a:lnTo>
                      <a:pt x="842" y="337"/>
                    </a:lnTo>
                    <a:lnTo>
                      <a:pt x="892" y="346"/>
                    </a:lnTo>
                    <a:lnTo>
                      <a:pt x="959" y="309"/>
                    </a:lnTo>
                    <a:lnTo>
                      <a:pt x="1108" y="186"/>
                    </a:lnTo>
                    <a:lnTo>
                      <a:pt x="1125" y="185"/>
                    </a:lnTo>
                    <a:lnTo>
                      <a:pt x="1180" y="168"/>
                    </a:lnTo>
                    <a:lnTo>
                      <a:pt x="1188" y="150"/>
                    </a:lnTo>
                    <a:lnTo>
                      <a:pt x="1175" y="112"/>
                    </a:lnTo>
                    <a:lnTo>
                      <a:pt x="1177" y="72"/>
                    </a:lnTo>
                    <a:lnTo>
                      <a:pt x="1191" y="59"/>
                    </a:lnTo>
                    <a:lnTo>
                      <a:pt x="1223" y="47"/>
                    </a:lnTo>
                    <a:lnTo>
                      <a:pt x="1403" y="162"/>
                    </a:lnTo>
                    <a:lnTo>
                      <a:pt x="1659" y="502"/>
                    </a:lnTo>
                    <a:lnTo>
                      <a:pt x="1357" y="435"/>
                    </a:lnTo>
                    <a:lnTo>
                      <a:pt x="1271" y="437"/>
                    </a:lnTo>
                    <a:lnTo>
                      <a:pt x="924" y="735"/>
                    </a:lnTo>
                    <a:lnTo>
                      <a:pt x="899" y="731"/>
                    </a:lnTo>
                    <a:lnTo>
                      <a:pt x="778" y="668"/>
                    </a:lnTo>
                    <a:lnTo>
                      <a:pt x="765" y="674"/>
                    </a:lnTo>
                    <a:lnTo>
                      <a:pt x="762" y="784"/>
                    </a:lnTo>
                    <a:lnTo>
                      <a:pt x="733" y="782"/>
                    </a:lnTo>
                    <a:lnTo>
                      <a:pt x="695" y="778"/>
                    </a:lnTo>
                    <a:lnTo>
                      <a:pt x="615" y="726"/>
                    </a:lnTo>
                    <a:lnTo>
                      <a:pt x="558" y="717"/>
                    </a:lnTo>
                    <a:lnTo>
                      <a:pt x="541" y="740"/>
                    </a:lnTo>
                    <a:lnTo>
                      <a:pt x="520" y="734"/>
                    </a:lnTo>
                    <a:lnTo>
                      <a:pt x="479" y="691"/>
                    </a:lnTo>
                    <a:lnTo>
                      <a:pt x="403" y="687"/>
                    </a:lnTo>
                    <a:lnTo>
                      <a:pt x="335" y="578"/>
                    </a:lnTo>
                    <a:lnTo>
                      <a:pt x="297" y="570"/>
                    </a:lnTo>
                    <a:lnTo>
                      <a:pt x="209" y="405"/>
                    </a:lnTo>
                    <a:lnTo>
                      <a:pt x="179" y="367"/>
                    </a:lnTo>
                    <a:lnTo>
                      <a:pt x="170" y="269"/>
                    </a:lnTo>
                    <a:lnTo>
                      <a:pt x="86" y="189"/>
                    </a:lnTo>
                    <a:lnTo>
                      <a:pt x="27" y="181"/>
                    </a:lnTo>
                    <a:lnTo>
                      <a:pt x="0" y="155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88516" name="Freeform 100"/>
              <p:cNvSpPr>
                <a:spLocks noChangeAspect="1"/>
              </p:cNvSpPr>
              <p:nvPr/>
            </p:nvSpPr>
            <p:spPr bwMode="auto">
              <a:xfrm>
                <a:off x="3484" y="818"/>
                <a:ext cx="276" cy="296"/>
              </a:xfrm>
              <a:custGeom>
                <a:avLst/>
                <a:gdLst>
                  <a:gd name="T0" fmla="*/ 0 w 1526"/>
                  <a:gd name="T1" fmla="*/ 0 h 1644"/>
                  <a:gd name="T2" fmla="*/ 622 w 1526"/>
                  <a:gd name="T3" fmla="*/ 24 h 1644"/>
                  <a:gd name="T4" fmla="*/ 732 w 1526"/>
                  <a:gd name="T5" fmla="*/ 109 h 1644"/>
                  <a:gd name="T6" fmla="*/ 766 w 1526"/>
                  <a:gd name="T7" fmla="*/ 105 h 1644"/>
                  <a:gd name="T8" fmla="*/ 787 w 1526"/>
                  <a:gd name="T9" fmla="*/ 66 h 1644"/>
                  <a:gd name="T10" fmla="*/ 816 w 1526"/>
                  <a:gd name="T11" fmla="*/ 57 h 1644"/>
                  <a:gd name="T12" fmla="*/ 894 w 1526"/>
                  <a:gd name="T13" fmla="*/ 64 h 1644"/>
                  <a:gd name="T14" fmla="*/ 937 w 1526"/>
                  <a:gd name="T15" fmla="*/ 86 h 1644"/>
                  <a:gd name="T16" fmla="*/ 1072 w 1526"/>
                  <a:gd name="T17" fmla="*/ 127 h 1644"/>
                  <a:gd name="T18" fmla="*/ 1206 w 1526"/>
                  <a:gd name="T19" fmla="*/ 114 h 1644"/>
                  <a:gd name="T20" fmla="*/ 1352 w 1526"/>
                  <a:gd name="T21" fmla="*/ 147 h 1644"/>
                  <a:gd name="T22" fmla="*/ 1406 w 1526"/>
                  <a:gd name="T23" fmla="*/ 176 h 1644"/>
                  <a:gd name="T24" fmla="*/ 1322 w 1526"/>
                  <a:gd name="T25" fmla="*/ 416 h 1644"/>
                  <a:gd name="T26" fmla="*/ 1308 w 1526"/>
                  <a:gd name="T27" fmla="*/ 626 h 1644"/>
                  <a:gd name="T28" fmla="*/ 1277 w 1526"/>
                  <a:gd name="T29" fmla="*/ 688 h 1644"/>
                  <a:gd name="T30" fmla="*/ 1312 w 1526"/>
                  <a:gd name="T31" fmla="*/ 815 h 1644"/>
                  <a:gd name="T32" fmla="*/ 1315 w 1526"/>
                  <a:gd name="T33" fmla="*/ 847 h 1644"/>
                  <a:gd name="T34" fmla="*/ 1292 w 1526"/>
                  <a:gd name="T35" fmla="*/ 881 h 1644"/>
                  <a:gd name="T36" fmla="*/ 1268 w 1526"/>
                  <a:gd name="T37" fmla="*/ 902 h 1644"/>
                  <a:gd name="T38" fmla="*/ 1251 w 1526"/>
                  <a:gd name="T39" fmla="*/ 1114 h 1644"/>
                  <a:gd name="T40" fmla="*/ 1279 w 1526"/>
                  <a:gd name="T41" fmla="*/ 1150 h 1644"/>
                  <a:gd name="T42" fmla="*/ 1268 w 1526"/>
                  <a:gd name="T43" fmla="*/ 1191 h 1644"/>
                  <a:gd name="T44" fmla="*/ 1240 w 1526"/>
                  <a:gd name="T45" fmla="*/ 1225 h 1644"/>
                  <a:gd name="T46" fmla="*/ 1238 w 1526"/>
                  <a:gd name="T47" fmla="*/ 1273 h 1644"/>
                  <a:gd name="T48" fmla="*/ 1255 w 1526"/>
                  <a:gd name="T49" fmla="*/ 1316 h 1644"/>
                  <a:gd name="T50" fmla="*/ 1338 w 1526"/>
                  <a:gd name="T51" fmla="*/ 1380 h 1644"/>
                  <a:gd name="T52" fmla="*/ 1416 w 1526"/>
                  <a:gd name="T53" fmla="*/ 1408 h 1644"/>
                  <a:gd name="T54" fmla="*/ 1526 w 1526"/>
                  <a:gd name="T55" fmla="*/ 1503 h 1644"/>
                  <a:gd name="T56" fmla="*/ 1451 w 1526"/>
                  <a:gd name="T57" fmla="*/ 1644 h 1644"/>
                  <a:gd name="T58" fmla="*/ 954 w 1526"/>
                  <a:gd name="T59" fmla="*/ 981 h 1644"/>
                  <a:gd name="T60" fmla="*/ 950 w 1526"/>
                  <a:gd name="T61" fmla="*/ 884 h 1644"/>
                  <a:gd name="T62" fmla="*/ 832 w 1526"/>
                  <a:gd name="T63" fmla="*/ 749 h 1644"/>
                  <a:gd name="T64" fmla="*/ 811 w 1526"/>
                  <a:gd name="T65" fmla="*/ 740 h 1644"/>
                  <a:gd name="T66" fmla="*/ 766 w 1526"/>
                  <a:gd name="T67" fmla="*/ 743 h 1644"/>
                  <a:gd name="T68" fmla="*/ 757 w 1526"/>
                  <a:gd name="T69" fmla="*/ 756 h 1644"/>
                  <a:gd name="T70" fmla="*/ 727 w 1526"/>
                  <a:gd name="T71" fmla="*/ 751 h 1644"/>
                  <a:gd name="T72" fmla="*/ 712 w 1526"/>
                  <a:gd name="T73" fmla="*/ 724 h 1644"/>
                  <a:gd name="T74" fmla="*/ 712 w 1526"/>
                  <a:gd name="T75" fmla="*/ 696 h 1644"/>
                  <a:gd name="T76" fmla="*/ 712 w 1526"/>
                  <a:gd name="T77" fmla="*/ 622 h 1644"/>
                  <a:gd name="T78" fmla="*/ 699 w 1526"/>
                  <a:gd name="T79" fmla="*/ 590 h 1644"/>
                  <a:gd name="T80" fmla="*/ 648 w 1526"/>
                  <a:gd name="T81" fmla="*/ 498 h 1644"/>
                  <a:gd name="T82" fmla="*/ 643 w 1526"/>
                  <a:gd name="T83" fmla="*/ 440 h 1644"/>
                  <a:gd name="T84" fmla="*/ 653 w 1526"/>
                  <a:gd name="T85" fmla="*/ 440 h 1644"/>
                  <a:gd name="T86" fmla="*/ 730 w 1526"/>
                  <a:gd name="T87" fmla="*/ 293 h 1644"/>
                  <a:gd name="T88" fmla="*/ 728 w 1526"/>
                  <a:gd name="T89" fmla="*/ 269 h 1644"/>
                  <a:gd name="T90" fmla="*/ 702 w 1526"/>
                  <a:gd name="T91" fmla="*/ 239 h 1644"/>
                  <a:gd name="T92" fmla="*/ 650 w 1526"/>
                  <a:gd name="T93" fmla="*/ 239 h 1644"/>
                  <a:gd name="T94" fmla="*/ 634 w 1526"/>
                  <a:gd name="T95" fmla="*/ 223 h 1644"/>
                  <a:gd name="T96" fmla="*/ 422 w 1526"/>
                  <a:gd name="T97" fmla="*/ 203 h 1644"/>
                  <a:gd name="T98" fmla="*/ 324 w 1526"/>
                  <a:gd name="T99" fmla="*/ 209 h 1644"/>
                  <a:gd name="T100" fmla="*/ 319 w 1526"/>
                  <a:gd name="T101" fmla="*/ 222 h 1644"/>
                  <a:gd name="T102" fmla="*/ 44 w 1526"/>
                  <a:gd name="T103" fmla="*/ 203 h 1644"/>
                  <a:gd name="T104" fmla="*/ 16 w 1526"/>
                  <a:gd name="T105" fmla="*/ 134 h 1644"/>
                  <a:gd name="T106" fmla="*/ 0 w 1526"/>
                  <a:gd name="T107" fmla="*/ 0 h 16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26" h="1644">
                    <a:moveTo>
                      <a:pt x="0" y="0"/>
                    </a:moveTo>
                    <a:lnTo>
                      <a:pt x="622" y="24"/>
                    </a:lnTo>
                    <a:lnTo>
                      <a:pt x="732" y="109"/>
                    </a:lnTo>
                    <a:lnTo>
                      <a:pt x="766" y="105"/>
                    </a:lnTo>
                    <a:lnTo>
                      <a:pt x="787" y="66"/>
                    </a:lnTo>
                    <a:lnTo>
                      <a:pt x="816" y="57"/>
                    </a:lnTo>
                    <a:lnTo>
                      <a:pt x="894" y="64"/>
                    </a:lnTo>
                    <a:lnTo>
                      <a:pt x="937" y="86"/>
                    </a:lnTo>
                    <a:lnTo>
                      <a:pt x="1072" y="127"/>
                    </a:lnTo>
                    <a:lnTo>
                      <a:pt x="1206" y="114"/>
                    </a:lnTo>
                    <a:lnTo>
                      <a:pt x="1352" y="147"/>
                    </a:lnTo>
                    <a:lnTo>
                      <a:pt x="1406" y="176"/>
                    </a:lnTo>
                    <a:lnTo>
                      <a:pt x="1322" y="416"/>
                    </a:lnTo>
                    <a:lnTo>
                      <a:pt x="1308" y="626"/>
                    </a:lnTo>
                    <a:lnTo>
                      <a:pt x="1277" y="688"/>
                    </a:lnTo>
                    <a:lnTo>
                      <a:pt x="1312" y="815"/>
                    </a:lnTo>
                    <a:lnTo>
                      <a:pt x="1315" y="847"/>
                    </a:lnTo>
                    <a:lnTo>
                      <a:pt x="1292" y="881"/>
                    </a:lnTo>
                    <a:lnTo>
                      <a:pt x="1268" y="902"/>
                    </a:lnTo>
                    <a:lnTo>
                      <a:pt x="1251" y="1114"/>
                    </a:lnTo>
                    <a:lnTo>
                      <a:pt x="1279" y="1150"/>
                    </a:lnTo>
                    <a:lnTo>
                      <a:pt x="1268" y="1191"/>
                    </a:lnTo>
                    <a:lnTo>
                      <a:pt x="1240" y="1225"/>
                    </a:lnTo>
                    <a:lnTo>
                      <a:pt x="1238" y="1273"/>
                    </a:lnTo>
                    <a:lnTo>
                      <a:pt x="1255" y="1316"/>
                    </a:lnTo>
                    <a:lnTo>
                      <a:pt x="1338" y="1380"/>
                    </a:lnTo>
                    <a:lnTo>
                      <a:pt x="1416" y="1408"/>
                    </a:lnTo>
                    <a:lnTo>
                      <a:pt x="1526" y="1503"/>
                    </a:lnTo>
                    <a:lnTo>
                      <a:pt x="1451" y="1644"/>
                    </a:lnTo>
                    <a:lnTo>
                      <a:pt x="954" y="981"/>
                    </a:lnTo>
                    <a:lnTo>
                      <a:pt x="950" y="884"/>
                    </a:lnTo>
                    <a:lnTo>
                      <a:pt x="832" y="749"/>
                    </a:lnTo>
                    <a:lnTo>
                      <a:pt x="811" y="740"/>
                    </a:lnTo>
                    <a:lnTo>
                      <a:pt x="766" y="743"/>
                    </a:lnTo>
                    <a:lnTo>
                      <a:pt x="757" y="756"/>
                    </a:lnTo>
                    <a:lnTo>
                      <a:pt x="727" y="751"/>
                    </a:lnTo>
                    <a:lnTo>
                      <a:pt x="712" y="724"/>
                    </a:lnTo>
                    <a:lnTo>
                      <a:pt x="712" y="696"/>
                    </a:lnTo>
                    <a:lnTo>
                      <a:pt x="712" y="622"/>
                    </a:lnTo>
                    <a:lnTo>
                      <a:pt x="699" y="590"/>
                    </a:lnTo>
                    <a:lnTo>
                      <a:pt x="648" y="498"/>
                    </a:lnTo>
                    <a:lnTo>
                      <a:pt x="643" y="440"/>
                    </a:lnTo>
                    <a:lnTo>
                      <a:pt x="653" y="440"/>
                    </a:lnTo>
                    <a:lnTo>
                      <a:pt x="730" y="293"/>
                    </a:lnTo>
                    <a:lnTo>
                      <a:pt x="728" y="269"/>
                    </a:lnTo>
                    <a:lnTo>
                      <a:pt x="702" y="239"/>
                    </a:lnTo>
                    <a:lnTo>
                      <a:pt x="650" y="239"/>
                    </a:lnTo>
                    <a:lnTo>
                      <a:pt x="634" y="223"/>
                    </a:lnTo>
                    <a:lnTo>
                      <a:pt x="422" y="203"/>
                    </a:lnTo>
                    <a:lnTo>
                      <a:pt x="324" y="209"/>
                    </a:lnTo>
                    <a:lnTo>
                      <a:pt x="319" y="222"/>
                    </a:lnTo>
                    <a:lnTo>
                      <a:pt x="44" y="203"/>
                    </a:lnTo>
                    <a:lnTo>
                      <a:pt x="16" y="1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88517" name="Freeform 101"/>
              <p:cNvSpPr>
                <a:spLocks noChangeAspect="1"/>
              </p:cNvSpPr>
              <p:nvPr/>
            </p:nvSpPr>
            <p:spPr bwMode="auto">
              <a:xfrm>
                <a:off x="3501" y="1043"/>
                <a:ext cx="245" cy="100"/>
              </a:xfrm>
              <a:custGeom>
                <a:avLst/>
                <a:gdLst>
                  <a:gd name="T0" fmla="*/ 2 w 1359"/>
                  <a:gd name="T1" fmla="*/ 403 h 551"/>
                  <a:gd name="T2" fmla="*/ 4 w 1359"/>
                  <a:gd name="T3" fmla="*/ 360 h 551"/>
                  <a:gd name="T4" fmla="*/ 0 w 1359"/>
                  <a:gd name="T5" fmla="*/ 306 h 551"/>
                  <a:gd name="T6" fmla="*/ 15 w 1359"/>
                  <a:gd name="T7" fmla="*/ 281 h 551"/>
                  <a:gd name="T8" fmla="*/ 73 w 1359"/>
                  <a:gd name="T9" fmla="*/ 291 h 551"/>
                  <a:gd name="T10" fmla="*/ 152 w 1359"/>
                  <a:gd name="T11" fmla="*/ 342 h 551"/>
                  <a:gd name="T12" fmla="*/ 223 w 1359"/>
                  <a:gd name="T13" fmla="*/ 349 h 551"/>
                  <a:gd name="T14" fmla="*/ 224 w 1359"/>
                  <a:gd name="T15" fmla="*/ 240 h 551"/>
                  <a:gd name="T16" fmla="*/ 238 w 1359"/>
                  <a:gd name="T17" fmla="*/ 230 h 551"/>
                  <a:gd name="T18" fmla="*/ 356 w 1359"/>
                  <a:gd name="T19" fmla="*/ 294 h 551"/>
                  <a:gd name="T20" fmla="*/ 381 w 1359"/>
                  <a:gd name="T21" fmla="*/ 299 h 551"/>
                  <a:gd name="T22" fmla="*/ 732 w 1359"/>
                  <a:gd name="T23" fmla="*/ 0 h 551"/>
                  <a:gd name="T24" fmla="*/ 814 w 1359"/>
                  <a:gd name="T25" fmla="*/ 0 h 551"/>
                  <a:gd name="T26" fmla="*/ 1118 w 1359"/>
                  <a:gd name="T27" fmla="*/ 65 h 551"/>
                  <a:gd name="T28" fmla="*/ 1359 w 1359"/>
                  <a:gd name="T29" fmla="*/ 390 h 551"/>
                  <a:gd name="T30" fmla="*/ 1324 w 1359"/>
                  <a:gd name="T31" fmla="*/ 467 h 551"/>
                  <a:gd name="T32" fmla="*/ 1173 w 1359"/>
                  <a:gd name="T33" fmla="*/ 551 h 551"/>
                  <a:gd name="T34" fmla="*/ 1143 w 1359"/>
                  <a:gd name="T35" fmla="*/ 526 h 551"/>
                  <a:gd name="T36" fmla="*/ 1102 w 1359"/>
                  <a:gd name="T37" fmla="*/ 526 h 551"/>
                  <a:gd name="T38" fmla="*/ 1078 w 1359"/>
                  <a:gd name="T39" fmla="*/ 541 h 551"/>
                  <a:gd name="T40" fmla="*/ 1031 w 1359"/>
                  <a:gd name="T41" fmla="*/ 533 h 551"/>
                  <a:gd name="T42" fmla="*/ 1020 w 1359"/>
                  <a:gd name="T43" fmla="*/ 525 h 551"/>
                  <a:gd name="T44" fmla="*/ 845 w 1359"/>
                  <a:gd name="T45" fmla="*/ 520 h 551"/>
                  <a:gd name="T46" fmla="*/ 832 w 1359"/>
                  <a:gd name="T47" fmla="*/ 508 h 551"/>
                  <a:gd name="T48" fmla="*/ 845 w 1359"/>
                  <a:gd name="T49" fmla="*/ 396 h 551"/>
                  <a:gd name="T50" fmla="*/ 773 w 1359"/>
                  <a:gd name="T51" fmla="*/ 398 h 551"/>
                  <a:gd name="T52" fmla="*/ 743 w 1359"/>
                  <a:gd name="T53" fmla="*/ 390 h 551"/>
                  <a:gd name="T54" fmla="*/ 700 w 1359"/>
                  <a:gd name="T55" fmla="*/ 391 h 551"/>
                  <a:gd name="T56" fmla="*/ 646 w 1359"/>
                  <a:gd name="T57" fmla="*/ 354 h 551"/>
                  <a:gd name="T58" fmla="*/ 621 w 1359"/>
                  <a:gd name="T59" fmla="*/ 365 h 551"/>
                  <a:gd name="T60" fmla="*/ 588 w 1359"/>
                  <a:gd name="T61" fmla="*/ 395 h 551"/>
                  <a:gd name="T62" fmla="*/ 514 w 1359"/>
                  <a:gd name="T63" fmla="*/ 398 h 551"/>
                  <a:gd name="T64" fmla="*/ 488 w 1359"/>
                  <a:gd name="T65" fmla="*/ 375 h 551"/>
                  <a:gd name="T66" fmla="*/ 403 w 1359"/>
                  <a:gd name="T67" fmla="*/ 375 h 551"/>
                  <a:gd name="T68" fmla="*/ 160 w 1359"/>
                  <a:gd name="T69" fmla="*/ 390 h 551"/>
                  <a:gd name="T70" fmla="*/ 2 w 1359"/>
                  <a:gd name="T71" fmla="*/ 403 h 5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59" h="551">
                    <a:moveTo>
                      <a:pt x="2" y="403"/>
                    </a:moveTo>
                    <a:lnTo>
                      <a:pt x="4" y="360"/>
                    </a:lnTo>
                    <a:lnTo>
                      <a:pt x="0" y="306"/>
                    </a:lnTo>
                    <a:lnTo>
                      <a:pt x="15" y="281"/>
                    </a:lnTo>
                    <a:lnTo>
                      <a:pt x="73" y="291"/>
                    </a:lnTo>
                    <a:lnTo>
                      <a:pt x="152" y="342"/>
                    </a:lnTo>
                    <a:lnTo>
                      <a:pt x="223" y="349"/>
                    </a:lnTo>
                    <a:lnTo>
                      <a:pt x="224" y="240"/>
                    </a:lnTo>
                    <a:lnTo>
                      <a:pt x="238" y="230"/>
                    </a:lnTo>
                    <a:lnTo>
                      <a:pt x="356" y="294"/>
                    </a:lnTo>
                    <a:lnTo>
                      <a:pt x="381" y="299"/>
                    </a:lnTo>
                    <a:lnTo>
                      <a:pt x="732" y="0"/>
                    </a:lnTo>
                    <a:lnTo>
                      <a:pt x="814" y="0"/>
                    </a:lnTo>
                    <a:lnTo>
                      <a:pt x="1118" y="65"/>
                    </a:lnTo>
                    <a:lnTo>
                      <a:pt x="1359" y="390"/>
                    </a:lnTo>
                    <a:lnTo>
                      <a:pt x="1324" y="467"/>
                    </a:lnTo>
                    <a:lnTo>
                      <a:pt x="1173" y="551"/>
                    </a:lnTo>
                    <a:lnTo>
                      <a:pt x="1143" y="526"/>
                    </a:lnTo>
                    <a:lnTo>
                      <a:pt x="1102" y="526"/>
                    </a:lnTo>
                    <a:lnTo>
                      <a:pt x="1078" y="541"/>
                    </a:lnTo>
                    <a:lnTo>
                      <a:pt x="1031" y="533"/>
                    </a:lnTo>
                    <a:lnTo>
                      <a:pt x="1020" y="525"/>
                    </a:lnTo>
                    <a:lnTo>
                      <a:pt x="845" y="520"/>
                    </a:lnTo>
                    <a:lnTo>
                      <a:pt x="832" y="508"/>
                    </a:lnTo>
                    <a:lnTo>
                      <a:pt x="845" y="396"/>
                    </a:lnTo>
                    <a:lnTo>
                      <a:pt x="773" y="398"/>
                    </a:lnTo>
                    <a:lnTo>
                      <a:pt x="743" y="390"/>
                    </a:lnTo>
                    <a:lnTo>
                      <a:pt x="700" y="391"/>
                    </a:lnTo>
                    <a:lnTo>
                      <a:pt x="646" y="354"/>
                    </a:lnTo>
                    <a:lnTo>
                      <a:pt x="621" y="365"/>
                    </a:lnTo>
                    <a:lnTo>
                      <a:pt x="588" y="395"/>
                    </a:lnTo>
                    <a:lnTo>
                      <a:pt x="514" y="398"/>
                    </a:lnTo>
                    <a:lnTo>
                      <a:pt x="488" y="375"/>
                    </a:lnTo>
                    <a:lnTo>
                      <a:pt x="403" y="375"/>
                    </a:lnTo>
                    <a:lnTo>
                      <a:pt x="160" y="390"/>
                    </a:lnTo>
                    <a:lnTo>
                      <a:pt x="2" y="40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88518" name="Freeform 102"/>
              <p:cNvSpPr>
                <a:spLocks noChangeAspect="1"/>
              </p:cNvSpPr>
              <p:nvPr/>
            </p:nvSpPr>
            <p:spPr bwMode="auto">
              <a:xfrm>
                <a:off x="3501" y="1107"/>
                <a:ext cx="211" cy="223"/>
              </a:xfrm>
              <a:custGeom>
                <a:avLst/>
                <a:gdLst>
                  <a:gd name="T0" fmla="*/ 0 w 1169"/>
                  <a:gd name="T1" fmla="*/ 177 h 1236"/>
                  <a:gd name="T2" fmla="*/ 0 w 1169"/>
                  <a:gd name="T3" fmla="*/ 47 h 1236"/>
                  <a:gd name="T4" fmla="*/ 394 w 1169"/>
                  <a:gd name="T5" fmla="*/ 21 h 1236"/>
                  <a:gd name="T6" fmla="*/ 486 w 1169"/>
                  <a:gd name="T7" fmla="*/ 21 h 1236"/>
                  <a:gd name="T8" fmla="*/ 512 w 1169"/>
                  <a:gd name="T9" fmla="*/ 44 h 1236"/>
                  <a:gd name="T10" fmla="*/ 585 w 1169"/>
                  <a:gd name="T11" fmla="*/ 42 h 1236"/>
                  <a:gd name="T12" fmla="*/ 617 w 1169"/>
                  <a:gd name="T13" fmla="*/ 12 h 1236"/>
                  <a:gd name="T14" fmla="*/ 644 w 1169"/>
                  <a:gd name="T15" fmla="*/ 0 h 1236"/>
                  <a:gd name="T16" fmla="*/ 698 w 1169"/>
                  <a:gd name="T17" fmla="*/ 37 h 1236"/>
                  <a:gd name="T18" fmla="*/ 740 w 1169"/>
                  <a:gd name="T19" fmla="*/ 36 h 1236"/>
                  <a:gd name="T20" fmla="*/ 767 w 1169"/>
                  <a:gd name="T21" fmla="*/ 44 h 1236"/>
                  <a:gd name="T22" fmla="*/ 843 w 1169"/>
                  <a:gd name="T23" fmla="*/ 42 h 1236"/>
                  <a:gd name="T24" fmla="*/ 830 w 1169"/>
                  <a:gd name="T25" fmla="*/ 154 h 1236"/>
                  <a:gd name="T26" fmla="*/ 846 w 1169"/>
                  <a:gd name="T27" fmla="*/ 169 h 1236"/>
                  <a:gd name="T28" fmla="*/ 1018 w 1169"/>
                  <a:gd name="T29" fmla="*/ 169 h 1236"/>
                  <a:gd name="T30" fmla="*/ 1027 w 1169"/>
                  <a:gd name="T31" fmla="*/ 177 h 1236"/>
                  <a:gd name="T32" fmla="*/ 1076 w 1169"/>
                  <a:gd name="T33" fmla="*/ 189 h 1236"/>
                  <a:gd name="T34" fmla="*/ 1096 w 1169"/>
                  <a:gd name="T35" fmla="*/ 172 h 1236"/>
                  <a:gd name="T36" fmla="*/ 1145 w 1169"/>
                  <a:gd name="T37" fmla="*/ 174 h 1236"/>
                  <a:gd name="T38" fmla="*/ 1169 w 1169"/>
                  <a:gd name="T39" fmla="*/ 197 h 1236"/>
                  <a:gd name="T40" fmla="*/ 1166 w 1169"/>
                  <a:gd name="T41" fmla="*/ 248 h 1236"/>
                  <a:gd name="T42" fmla="*/ 1136 w 1169"/>
                  <a:gd name="T43" fmla="*/ 331 h 1236"/>
                  <a:gd name="T44" fmla="*/ 1044 w 1169"/>
                  <a:gd name="T45" fmla="*/ 421 h 1236"/>
                  <a:gd name="T46" fmla="*/ 1039 w 1169"/>
                  <a:gd name="T47" fmla="*/ 482 h 1236"/>
                  <a:gd name="T48" fmla="*/ 1010 w 1169"/>
                  <a:gd name="T49" fmla="*/ 482 h 1236"/>
                  <a:gd name="T50" fmla="*/ 993 w 1169"/>
                  <a:gd name="T51" fmla="*/ 694 h 1236"/>
                  <a:gd name="T52" fmla="*/ 976 w 1169"/>
                  <a:gd name="T53" fmla="*/ 701 h 1236"/>
                  <a:gd name="T54" fmla="*/ 980 w 1169"/>
                  <a:gd name="T55" fmla="*/ 831 h 1236"/>
                  <a:gd name="T56" fmla="*/ 995 w 1169"/>
                  <a:gd name="T57" fmla="*/ 847 h 1236"/>
                  <a:gd name="T58" fmla="*/ 738 w 1169"/>
                  <a:gd name="T59" fmla="*/ 1075 h 1236"/>
                  <a:gd name="T60" fmla="*/ 769 w 1169"/>
                  <a:gd name="T61" fmla="*/ 1122 h 1236"/>
                  <a:gd name="T62" fmla="*/ 757 w 1169"/>
                  <a:gd name="T63" fmla="*/ 1236 h 1236"/>
                  <a:gd name="T64" fmla="*/ 676 w 1169"/>
                  <a:gd name="T65" fmla="*/ 1220 h 1236"/>
                  <a:gd name="T66" fmla="*/ 647 w 1169"/>
                  <a:gd name="T67" fmla="*/ 1165 h 1236"/>
                  <a:gd name="T68" fmla="*/ 580 w 1169"/>
                  <a:gd name="T69" fmla="*/ 1169 h 1236"/>
                  <a:gd name="T70" fmla="*/ 548 w 1169"/>
                  <a:gd name="T71" fmla="*/ 1185 h 1236"/>
                  <a:gd name="T72" fmla="*/ 527 w 1169"/>
                  <a:gd name="T73" fmla="*/ 1175 h 1236"/>
                  <a:gd name="T74" fmla="*/ 527 w 1169"/>
                  <a:gd name="T75" fmla="*/ 1127 h 1236"/>
                  <a:gd name="T76" fmla="*/ 512 w 1169"/>
                  <a:gd name="T77" fmla="*/ 1117 h 1236"/>
                  <a:gd name="T78" fmla="*/ 497 w 1169"/>
                  <a:gd name="T79" fmla="*/ 1111 h 1236"/>
                  <a:gd name="T80" fmla="*/ 436 w 1169"/>
                  <a:gd name="T81" fmla="*/ 1050 h 1236"/>
                  <a:gd name="T82" fmla="*/ 431 w 1169"/>
                  <a:gd name="T83" fmla="*/ 1019 h 1236"/>
                  <a:gd name="T84" fmla="*/ 465 w 1169"/>
                  <a:gd name="T85" fmla="*/ 984 h 1236"/>
                  <a:gd name="T86" fmla="*/ 461 w 1169"/>
                  <a:gd name="T87" fmla="*/ 961 h 1236"/>
                  <a:gd name="T88" fmla="*/ 415 w 1169"/>
                  <a:gd name="T89" fmla="*/ 958 h 1236"/>
                  <a:gd name="T90" fmla="*/ 386 w 1169"/>
                  <a:gd name="T91" fmla="*/ 925 h 1236"/>
                  <a:gd name="T92" fmla="*/ 371 w 1169"/>
                  <a:gd name="T93" fmla="*/ 892 h 1236"/>
                  <a:gd name="T94" fmla="*/ 224 w 1169"/>
                  <a:gd name="T95" fmla="*/ 867 h 1236"/>
                  <a:gd name="T96" fmla="*/ 285 w 1169"/>
                  <a:gd name="T97" fmla="*/ 820 h 1236"/>
                  <a:gd name="T98" fmla="*/ 290 w 1169"/>
                  <a:gd name="T99" fmla="*/ 601 h 1236"/>
                  <a:gd name="T100" fmla="*/ 204 w 1169"/>
                  <a:gd name="T101" fmla="*/ 509 h 1236"/>
                  <a:gd name="T102" fmla="*/ 109 w 1169"/>
                  <a:gd name="T103" fmla="*/ 339 h 1236"/>
                  <a:gd name="T104" fmla="*/ 23 w 1169"/>
                  <a:gd name="T105" fmla="*/ 316 h 1236"/>
                  <a:gd name="T106" fmla="*/ 0 w 1169"/>
                  <a:gd name="T107" fmla="*/ 177 h 1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69" h="1236">
                    <a:moveTo>
                      <a:pt x="0" y="177"/>
                    </a:moveTo>
                    <a:lnTo>
                      <a:pt x="0" y="47"/>
                    </a:lnTo>
                    <a:lnTo>
                      <a:pt x="394" y="21"/>
                    </a:lnTo>
                    <a:lnTo>
                      <a:pt x="486" y="21"/>
                    </a:lnTo>
                    <a:lnTo>
                      <a:pt x="512" y="44"/>
                    </a:lnTo>
                    <a:lnTo>
                      <a:pt x="585" y="42"/>
                    </a:lnTo>
                    <a:lnTo>
                      <a:pt x="617" y="12"/>
                    </a:lnTo>
                    <a:lnTo>
                      <a:pt x="644" y="0"/>
                    </a:lnTo>
                    <a:lnTo>
                      <a:pt x="698" y="37"/>
                    </a:lnTo>
                    <a:lnTo>
                      <a:pt x="740" y="36"/>
                    </a:lnTo>
                    <a:lnTo>
                      <a:pt x="767" y="44"/>
                    </a:lnTo>
                    <a:lnTo>
                      <a:pt x="843" y="42"/>
                    </a:lnTo>
                    <a:lnTo>
                      <a:pt x="830" y="154"/>
                    </a:lnTo>
                    <a:lnTo>
                      <a:pt x="846" y="169"/>
                    </a:lnTo>
                    <a:lnTo>
                      <a:pt x="1018" y="169"/>
                    </a:lnTo>
                    <a:lnTo>
                      <a:pt x="1027" y="177"/>
                    </a:lnTo>
                    <a:lnTo>
                      <a:pt x="1076" y="189"/>
                    </a:lnTo>
                    <a:lnTo>
                      <a:pt x="1096" y="172"/>
                    </a:lnTo>
                    <a:lnTo>
                      <a:pt x="1145" y="174"/>
                    </a:lnTo>
                    <a:lnTo>
                      <a:pt x="1169" y="197"/>
                    </a:lnTo>
                    <a:lnTo>
                      <a:pt x="1166" y="248"/>
                    </a:lnTo>
                    <a:lnTo>
                      <a:pt x="1136" y="331"/>
                    </a:lnTo>
                    <a:lnTo>
                      <a:pt x="1044" y="421"/>
                    </a:lnTo>
                    <a:lnTo>
                      <a:pt x="1039" y="482"/>
                    </a:lnTo>
                    <a:lnTo>
                      <a:pt x="1010" y="482"/>
                    </a:lnTo>
                    <a:lnTo>
                      <a:pt x="993" y="694"/>
                    </a:lnTo>
                    <a:lnTo>
                      <a:pt x="976" y="701"/>
                    </a:lnTo>
                    <a:lnTo>
                      <a:pt x="980" y="831"/>
                    </a:lnTo>
                    <a:lnTo>
                      <a:pt x="995" y="847"/>
                    </a:lnTo>
                    <a:lnTo>
                      <a:pt x="738" y="1075"/>
                    </a:lnTo>
                    <a:lnTo>
                      <a:pt x="769" y="1122"/>
                    </a:lnTo>
                    <a:lnTo>
                      <a:pt x="757" y="1236"/>
                    </a:lnTo>
                    <a:lnTo>
                      <a:pt x="676" y="1220"/>
                    </a:lnTo>
                    <a:lnTo>
                      <a:pt x="647" y="1165"/>
                    </a:lnTo>
                    <a:lnTo>
                      <a:pt x="580" y="1169"/>
                    </a:lnTo>
                    <a:lnTo>
                      <a:pt x="548" y="1185"/>
                    </a:lnTo>
                    <a:lnTo>
                      <a:pt x="527" y="1175"/>
                    </a:lnTo>
                    <a:lnTo>
                      <a:pt x="527" y="1127"/>
                    </a:lnTo>
                    <a:lnTo>
                      <a:pt x="512" y="1117"/>
                    </a:lnTo>
                    <a:lnTo>
                      <a:pt x="497" y="1111"/>
                    </a:lnTo>
                    <a:lnTo>
                      <a:pt x="436" y="1050"/>
                    </a:lnTo>
                    <a:lnTo>
                      <a:pt x="431" y="1019"/>
                    </a:lnTo>
                    <a:lnTo>
                      <a:pt x="465" y="984"/>
                    </a:lnTo>
                    <a:lnTo>
                      <a:pt x="461" y="961"/>
                    </a:lnTo>
                    <a:lnTo>
                      <a:pt x="415" y="958"/>
                    </a:lnTo>
                    <a:lnTo>
                      <a:pt x="386" y="925"/>
                    </a:lnTo>
                    <a:lnTo>
                      <a:pt x="371" y="892"/>
                    </a:lnTo>
                    <a:lnTo>
                      <a:pt x="224" y="867"/>
                    </a:lnTo>
                    <a:lnTo>
                      <a:pt x="285" y="820"/>
                    </a:lnTo>
                    <a:lnTo>
                      <a:pt x="290" y="601"/>
                    </a:lnTo>
                    <a:lnTo>
                      <a:pt x="204" y="509"/>
                    </a:lnTo>
                    <a:lnTo>
                      <a:pt x="109" y="339"/>
                    </a:lnTo>
                    <a:lnTo>
                      <a:pt x="23" y="316"/>
                    </a:lnTo>
                    <a:lnTo>
                      <a:pt x="0" y="177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88519" name="Freeform 103"/>
              <p:cNvSpPr>
                <a:spLocks noChangeAspect="1"/>
              </p:cNvSpPr>
              <p:nvPr/>
            </p:nvSpPr>
            <p:spPr bwMode="auto">
              <a:xfrm>
                <a:off x="3708" y="849"/>
                <a:ext cx="171" cy="239"/>
              </a:xfrm>
              <a:custGeom>
                <a:avLst/>
                <a:gdLst>
                  <a:gd name="T0" fmla="*/ 167 w 948"/>
                  <a:gd name="T1" fmla="*/ 0 h 1327"/>
                  <a:gd name="T2" fmla="*/ 244 w 948"/>
                  <a:gd name="T3" fmla="*/ 45 h 1327"/>
                  <a:gd name="T4" fmla="*/ 337 w 948"/>
                  <a:gd name="T5" fmla="*/ 66 h 1327"/>
                  <a:gd name="T6" fmla="*/ 407 w 948"/>
                  <a:gd name="T7" fmla="*/ 102 h 1327"/>
                  <a:gd name="T8" fmla="*/ 439 w 948"/>
                  <a:gd name="T9" fmla="*/ 137 h 1327"/>
                  <a:gd name="T10" fmla="*/ 486 w 948"/>
                  <a:gd name="T11" fmla="*/ 148 h 1327"/>
                  <a:gd name="T12" fmla="*/ 540 w 948"/>
                  <a:gd name="T13" fmla="*/ 216 h 1327"/>
                  <a:gd name="T14" fmla="*/ 576 w 948"/>
                  <a:gd name="T15" fmla="*/ 215 h 1327"/>
                  <a:gd name="T16" fmla="*/ 653 w 948"/>
                  <a:gd name="T17" fmla="*/ 285 h 1327"/>
                  <a:gd name="T18" fmla="*/ 699 w 948"/>
                  <a:gd name="T19" fmla="*/ 279 h 1327"/>
                  <a:gd name="T20" fmla="*/ 747 w 948"/>
                  <a:gd name="T21" fmla="*/ 309 h 1327"/>
                  <a:gd name="T22" fmla="*/ 855 w 948"/>
                  <a:gd name="T23" fmla="*/ 416 h 1327"/>
                  <a:gd name="T24" fmla="*/ 937 w 948"/>
                  <a:gd name="T25" fmla="*/ 444 h 1327"/>
                  <a:gd name="T26" fmla="*/ 948 w 948"/>
                  <a:gd name="T27" fmla="*/ 466 h 1327"/>
                  <a:gd name="T28" fmla="*/ 438 w 948"/>
                  <a:gd name="T29" fmla="*/ 835 h 1327"/>
                  <a:gd name="T30" fmla="*/ 428 w 948"/>
                  <a:gd name="T31" fmla="*/ 988 h 1327"/>
                  <a:gd name="T32" fmla="*/ 315 w 948"/>
                  <a:gd name="T33" fmla="*/ 1095 h 1327"/>
                  <a:gd name="T34" fmla="*/ 315 w 948"/>
                  <a:gd name="T35" fmla="*/ 1124 h 1327"/>
                  <a:gd name="T36" fmla="*/ 355 w 948"/>
                  <a:gd name="T37" fmla="*/ 1165 h 1327"/>
                  <a:gd name="T38" fmla="*/ 341 w 948"/>
                  <a:gd name="T39" fmla="*/ 1180 h 1327"/>
                  <a:gd name="T40" fmla="*/ 343 w 948"/>
                  <a:gd name="T41" fmla="*/ 1225 h 1327"/>
                  <a:gd name="T42" fmla="*/ 286 w 948"/>
                  <a:gd name="T43" fmla="*/ 1327 h 1327"/>
                  <a:gd name="T44" fmla="*/ 178 w 948"/>
                  <a:gd name="T45" fmla="*/ 1233 h 1327"/>
                  <a:gd name="T46" fmla="*/ 100 w 948"/>
                  <a:gd name="T47" fmla="*/ 1206 h 1327"/>
                  <a:gd name="T48" fmla="*/ 17 w 948"/>
                  <a:gd name="T49" fmla="*/ 1142 h 1327"/>
                  <a:gd name="T50" fmla="*/ 0 w 948"/>
                  <a:gd name="T51" fmla="*/ 1097 h 1327"/>
                  <a:gd name="T52" fmla="*/ 1 w 948"/>
                  <a:gd name="T53" fmla="*/ 1050 h 1327"/>
                  <a:gd name="T54" fmla="*/ 28 w 948"/>
                  <a:gd name="T55" fmla="*/ 1019 h 1327"/>
                  <a:gd name="T56" fmla="*/ 40 w 948"/>
                  <a:gd name="T57" fmla="*/ 975 h 1327"/>
                  <a:gd name="T58" fmla="*/ 13 w 948"/>
                  <a:gd name="T59" fmla="*/ 940 h 1327"/>
                  <a:gd name="T60" fmla="*/ 30 w 948"/>
                  <a:gd name="T61" fmla="*/ 726 h 1327"/>
                  <a:gd name="T62" fmla="*/ 52 w 948"/>
                  <a:gd name="T63" fmla="*/ 706 h 1327"/>
                  <a:gd name="T64" fmla="*/ 76 w 948"/>
                  <a:gd name="T65" fmla="*/ 673 h 1327"/>
                  <a:gd name="T66" fmla="*/ 73 w 948"/>
                  <a:gd name="T67" fmla="*/ 642 h 1327"/>
                  <a:gd name="T68" fmla="*/ 39 w 948"/>
                  <a:gd name="T69" fmla="*/ 514 h 1327"/>
                  <a:gd name="T70" fmla="*/ 70 w 948"/>
                  <a:gd name="T71" fmla="*/ 451 h 1327"/>
                  <a:gd name="T72" fmla="*/ 84 w 948"/>
                  <a:gd name="T73" fmla="*/ 239 h 1327"/>
                  <a:gd name="T74" fmla="*/ 167 w 948"/>
                  <a:gd name="T75" fmla="*/ 0 h 1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48" h="1327">
                    <a:moveTo>
                      <a:pt x="167" y="0"/>
                    </a:moveTo>
                    <a:lnTo>
                      <a:pt x="244" y="45"/>
                    </a:lnTo>
                    <a:lnTo>
                      <a:pt x="337" y="66"/>
                    </a:lnTo>
                    <a:lnTo>
                      <a:pt x="407" y="102"/>
                    </a:lnTo>
                    <a:lnTo>
                      <a:pt x="439" y="137"/>
                    </a:lnTo>
                    <a:lnTo>
                      <a:pt x="486" y="148"/>
                    </a:lnTo>
                    <a:lnTo>
                      <a:pt x="540" y="216"/>
                    </a:lnTo>
                    <a:lnTo>
                      <a:pt x="576" y="215"/>
                    </a:lnTo>
                    <a:lnTo>
                      <a:pt x="653" y="285"/>
                    </a:lnTo>
                    <a:lnTo>
                      <a:pt x="699" y="279"/>
                    </a:lnTo>
                    <a:lnTo>
                      <a:pt x="747" y="309"/>
                    </a:lnTo>
                    <a:lnTo>
                      <a:pt x="855" y="416"/>
                    </a:lnTo>
                    <a:lnTo>
                      <a:pt x="937" y="444"/>
                    </a:lnTo>
                    <a:lnTo>
                      <a:pt x="948" y="466"/>
                    </a:lnTo>
                    <a:lnTo>
                      <a:pt x="438" y="835"/>
                    </a:lnTo>
                    <a:lnTo>
                      <a:pt x="428" y="988"/>
                    </a:lnTo>
                    <a:lnTo>
                      <a:pt x="315" y="1095"/>
                    </a:lnTo>
                    <a:lnTo>
                      <a:pt x="315" y="1124"/>
                    </a:lnTo>
                    <a:lnTo>
                      <a:pt x="355" y="1165"/>
                    </a:lnTo>
                    <a:lnTo>
                      <a:pt x="341" y="1180"/>
                    </a:lnTo>
                    <a:lnTo>
                      <a:pt x="343" y="1225"/>
                    </a:lnTo>
                    <a:lnTo>
                      <a:pt x="286" y="1327"/>
                    </a:lnTo>
                    <a:lnTo>
                      <a:pt x="178" y="1233"/>
                    </a:lnTo>
                    <a:lnTo>
                      <a:pt x="100" y="1206"/>
                    </a:lnTo>
                    <a:lnTo>
                      <a:pt x="17" y="1142"/>
                    </a:lnTo>
                    <a:lnTo>
                      <a:pt x="0" y="1097"/>
                    </a:lnTo>
                    <a:lnTo>
                      <a:pt x="1" y="1050"/>
                    </a:lnTo>
                    <a:lnTo>
                      <a:pt x="28" y="1019"/>
                    </a:lnTo>
                    <a:lnTo>
                      <a:pt x="40" y="975"/>
                    </a:lnTo>
                    <a:lnTo>
                      <a:pt x="13" y="940"/>
                    </a:lnTo>
                    <a:lnTo>
                      <a:pt x="30" y="726"/>
                    </a:lnTo>
                    <a:lnTo>
                      <a:pt x="52" y="706"/>
                    </a:lnTo>
                    <a:lnTo>
                      <a:pt x="76" y="673"/>
                    </a:lnTo>
                    <a:lnTo>
                      <a:pt x="73" y="642"/>
                    </a:lnTo>
                    <a:lnTo>
                      <a:pt x="39" y="514"/>
                    </a:lnTo>
                    <a:lnTo>
                      <a:pt x="70" y="451"/>
                    </a:lnTo>
                    <a:lnTo>
                      <a:pt x="84" y="239"/>
                    </a:lnTo>
                    <a:lnTo>
                      <a:pt x="167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88520" name="Freeform 104"/>
              <p:cNvSpPr>
                <a:spLocks noChangeAspect="1"/>
              </p:cNvSpPr>
              <p:nvPr/>
            </p:nvSpPr>
            <p:spPr bwMode="auto">
              <a:xfrm>
                <a:off x="4203" y="1161"/>
                <a:ext cx="139" cy="84"/>
              </a:xfrm>
              <a:custGeom>
                <a:avLst/>
                <a:gdLst>
                  <a:gd name="T0" fmla="*/ 287 w 771"/>
                  <a:gd name="T1" fmla="*/ 27 h 464"/>
                  <a:gd name="T2" fmla="*/ 297 w 771"/>
                  <a:gd name="T3" fmla="*/ 37 h 464"/>
                  <a:gd name="T4" fmla="*/ 398 w 771"/>
                  <a:gd name="T5" fmla="*/ 48 h 464"/>
                  <a:gd name="T6" fmla="*/ 446 w 771"/>
                  <a:gd name="T7" fmla="*/ 4 h 464"/>
                  <a:gd name="T8" fmla="*/ 570 w 771"/>
                  <a:gd name="T9" fmla="*/ 0 h 464"/>
                  <a:gd name="T10" fmla="*/ 719 w 771"/>
                  <a:gd name="T11" fmla="*/ 134 h 464"/>
                  <a:gd name="T12" fmla="*/ 771 w 771"/>
                  <a:gd name="T13" fmla="*/ 220 h 464"/>
                  <a:gd name="T14" fmla="*/ 718 w 771"/>
                  <a:gd name="T15" fmla="*/ 324 h 464"/>
                  <a:gd name="T16" fmla="*/ 652 w 771"/>
                  <a:gd name="T17" fmla="*/ 371 h 464"/>
                  <a:gd name="T18" fmla="*/ 673 w 771"/>
                  <a:gd name="T19" fmla="*/ 438 h 464"/>
                  <a:gd name="T20" fmla="*/ 633 w 771"/>
                  <a:gd name="T21" fmla="*/ 464 h 464"/>
                  <a:gd name="T22" fmla="*/ 519 w 771"/>
                  <a:gd name="T23" fmla="*/ 365 h 464"/>
                  <a:gd name="T24" fmla="*/ 0 w 771"/>
                  <a:gd name="T25" fmla="*/ 360 h 464"/>
                  <a:gd name="T26" fmla="*/ 77 w 771"/>
                  <a:gd name="T27" fmla="*/ 279 h 464"/>
                  <a:gd name="T28" fmla="*/ 110 w 771"/>
                  <a:gd name="T29" fmla="*/ 291 h 464"/>
                  <a:gd name="T30" fmla="*/ 144 w 771"/>
                  <a:gd name="T31" fmla="*/ 292 h 464"/>
                  <a:gd name="T32" fmla="*/ 157 w 771"/>
                  <a:gd name="T33" fmla="*/ 261 h 464"/>
                  <a:gd name="T34" fmla="*/ 135 w 771"/>
                  <a:gd name="T35" fmla="*/ 130 h 464"/>
                  <a:gd name="T36" fmla="*/ 188 w 771"/>
                  <a:gd name="T37" fmla="*/ 128 h 464"/>
                  <a:gd name="T38" fmla="*/ 187 w 771"/>
                  <a:gd name="T39" fmla="*/ 82 h 464"/>
                  <a:gd name="T40" fmla="*/ 287 w 771"/>
                  <a:gd name="T41" fmla="*/ 27 h 4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71" h="464">
                    <a:moveTo>
                      <a:pt x="287" y="27"/>
                    </a:moveTo>
                    <a:lnTo>
                      <a:pt x="297" y="37"/>
                    </a:lnTo>
                    <a:lnTo>
                      <a:pt x="398" y="48"/>
                    </a:lnTo>
                    <a:lnTo>
                      <a:pt x="446" y="4"/>
                    </a:lnTo>
                    <a:lnTo>
                      <a:pt x="570" y="0"/>
                    </a:lnTo>
                    <a:lnTo>
                      <a:pt x="719" y="134"/>
                    </a:lnTo>
                    <a:lnTo>
                      <a:pt x="771" y="220"/>
                    </a:lnTo>
                    <a:lnTo>
                      <a:pt x="718" y="324"/>
                    </a:lnTo>
                    <a:lnTo>
                      <a:pt x="652" y="371"/>
                    </a:lnTo>
                    <a:lnTo>
                      <a:pt x="673" y="438"/>
                    </a:lnTo>
                    <a:lnTo>
                      <a:pt x="633" y="464"/>
                    </a:lnTo>
                    <a:lnTo>
                      <a:pt x="519" y="365"/>
                    </a:lnTo>
                    <a:lnTo>
                      <a:pt x="0" y="360"/>
                    </a:lnTo>
                    <a:lnTo>
                      <a:pt x="77" y="279"/>
                    </a:lnTo>
                    <a:lnTo>
                      <a:pt x="110" y="291"/>
                    </a:lnTo>
                    <a:lnTo>
                      <a:pt x="144" y="292"/>
                    </a:lnTo>
                    <a:lnTo>
                      <a:pt x="157" y="261"/>
                    </a:lnTo>
                    <a:lnTo>
                      <a:pt x="135" y="130"/>
                    </a:lnTo>
                    <a:lnTo>
                      <a:pt x="188" y="128"/>
                    </a:lnTo>
                    <a:lnTo>
                      <a:pt x="187" y="82"/>
                    </a:lnTo>
                    <a:lnTo>
                      <a:pt x="287" y="27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88521" name="Freeform 105"/>
              <p:cNvSpPr>
                <a:spLocks noChangeAspect="1"/>
              </p:cNvSpPr>
              <p:nvPr/>
            </p:nvSpPr>
            <p:spPr bwMode="auto">
              <a:xfrm>
                <a:off x="4135" y="1116"/>
                <a:ext cx="120" cy="110"/>
              </a:xfrm>
              <a:custGeom>
                <a:avLst/>
                <a:gdLst>
                  <a:gd name="T0" fmla="*/ 385 w 671"/>
                  <a:gd name="T1" fmla="*/ 0 h 607"/>
                  <a:gd name="T2" fmla="*/ 442 w 671"/>
                  <a:gd name="T3" fmla="*/ 80 h 607"/>
                  <a:gd name="T4" fmla="*/ 533 w 671"/>
                  <a:gd name="T5" fmla="*/ 80 h 607"/>
                  <a:gd name="T6" fmla="*/ 558 w 671"/>
                  <a:gd name="T7" fmla="*/ 101 h 607"/>
                  <a:gd name="T8" fmla="*/ 572 w 671"/>
                  <a:gd name="T9" fmla="*/ 139 h 607"/>
                  <a:gd name="T10" fmla="*/ 671 w 671"/>
                  <a:gd name="T11" fmla="*/ 274 h 607"/>
                  <a:gd name="T12" fmla="*/ 569 w 671"/>
                  <a:gd name="T13" fmla="*/ 328 h 607"/>
                  <a:gd name="T14" fmla="*/ 572 w 671"/>
                  <a:gd name="T15" fmla="*/ 375 h 607"/>
                  <a:gd name="T16" fmla="*/ 517 w 671"/>
                  <a:gd name="T17" fmla="*/ 379 h 607"/>
                  <a:gd name="T18" fmla="*/ 539 w 671"/>
                  <a:gd name="T19" fmla="*/ 506 h 607"/>
                  <a:gd name="T20" fmla="*/ 526 w 671"/>
                  <a:gd name="T21" fmla="*/ 539 h 607"/>
                  <a:gd name="T22" fmla="*/ 493 w 671"/>
                  <a:gd name="T23" fmla="*/ 539 h 607"/>
                  <a:gd name="T24" fmla="*/ 459 w 671"/>
                  <a:gd name="T25" fmla="*/ 526 h 607"/>
                  <a:gd name="T26" fmla="*/ 382 w 671"/>
                  <a:gd name="T27" fmla="*/ 607 h 607"/>
                  <a:gd name="T28" fmla="*/ 0 w 671"/>
                  <a:gd name="T29" fmla="*/ 607 h 607"/>
                  <a:gd name="T30" fmla="*/ 1 w 671"/>
                  <a:gd name="T31" fmla="*/ 581 h 607"/>
                  <a:gd name="T32" fmla="*/ 81 w 671"/>
                  <a:gd name="T33" fmla="*/ 556 h 607"/>
                  <a:gd name="T34" fmla="*/ 112 w 671"/>
                  <a:gd name="T35" fmla="*/ 439 h 607"/>
                  <a:gd name="T36" fmla="*/ 101 w 671"/>
                  <a:gd name="T37" fmla="*/ 387 h 607"/>
                  <a:gd name="T38" fmla="*/ 106 w 671"/>
                  <a:gd name="T39" fmla="*/ 325 h 607"/>
                  <a:gd name="T40" fmla="*/ 136 w 671"/>
                  <a:gd name="T41" fmla="*/ 274 h 607"/>
                  <a:gd name="T42" fmla="*/ 81 w 671"/>
                  <a:gd name="T43" fmla="*/ 199 h 607"/>
                  <a:gd name="T44" fmla="*/ 116 w 671"/>
                  <a:gd name="T45" fmla="*/ 134 h 607"/>
                  <a:gd name="T46" fmla="*/ 220 w 671"/>
                  <a:gd name="T47" fmla="*/ 86 h 607"/>
                  <a:gd name="T48" fmla="*/ 236 w 671"/>
                  <a:gd name="T49" fmla="*/ 104 h 607"/>
                  <a:gd name="T50" fmla="*/ 260 w 671"/>
                  <a:gd name="T51" fmla="*/ 108 h 607"/>
                  <a:gd name="T52" fmla="*/ 290 w 671"/>
                  <a:gd name="T53" fmla="*/ 67 h 607"/>
                  <a:gd name="T54" fmla="*/ 337 w 671"/>
                  <a:gd name="T55" fmla="*/ 63 h 607"/>
                  <a:gd name="T56" fmla="*/ 385 w 671"/>
                  <a:gd name="T57" fmla="*/ 0 h 6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71" h="607">
                    <a:moveTo>
                      <a:pt x="385" y="0"/>
                    </a:moveTo>
                    <a:lnTo>
                      <a:pt x="442" y="80"/>
                    </a:lnTo>
                    <a:lnTo>
                      <a:pt x="533" y="80"/>
                    </a:lnTo>
                    <a:lnTo>
                      <a:pt x="558" y="101"/>
                    </a:lnTo>
                    <a:lnTo>
                      <a:pt x="572" y="139"/>
                    </a:lnTo>
                    <a:lnTo>
                      <a:pt x="671" y="274"/>
                    </a:lnTo>
                    <a:lnTo>
                      <a:pt x="569" y="328"/>
                    </a:lnTo>
                    <a:lnTo>
                      <a:pt x="572" y="375"/>
                    </a:lnTo>
                    <a:lnTo>
                      <a:pt x="517" y="379"/>
                    </a:lnTo>
                    <a:lnTo>
                      <a:pt x="539" y="506"/>
                    </a:lnTo>
                    <a:lnTo>
                      <a:pt x="526" y="539"/>
                    </a:lnTo>
                    <a:lnTo>
                      <a:pt x="493" y="539"/>
                    </a:lnTo>
                    <a:lnTo>
                      <a:pt x="459" y="526"/>
                    </a:lnTo>
                    <a:lnTo>
                      <a:pt x="382" y="607"/>
                    </a:lnTo>
                    <a:lnTo>
                      <a:pt x="0" y="607"/>
                    </a:lnTo>
                    <a:lnTo>
                      <a:pt x="1" y="581"/>
                    </a:lnTo>
                    <a:lnTo>
                      <a:pt x="81" y="556"/>
                    </a:lnTo>
                    <a:lnTo>
                      <a:pt x="112" y="439"/>
                    </a:lnTo>
                    <a:lnTo>
                      <a:pt x="101" y="387"/>
                    </a:lnTo>
                    <a:lnTo>
                      <a:pt x="106" y="325"/>
                    </a:lnTo>
                    <a:lnTo>
                      <a:pt x="136" y="274"/>
                    </a:lnTo>
                    <a:lnTo>
                      <a:pt x="81" y="199"/>
                    </a:lnTo>
                    <a:lnTo>
                      <a:pt x="116" y="134"/>
                    </a:lnTo>
                    <a:lnTo>
                      <a:pt x="220" y="86"/>
                    </a:lnTo>
                    <a:lnTo>
                      <a:pt x="236" y="104"/>
                    </a:lnTo>
                    <a:lnTo>
                      <a:pt x="260" y="108"/>
                    </a:lnTo>
                    <a:lnTo>
                      <a:pt x="290" y="67"/>
                    </a:lnTo>
                    <a:lnTo>
                      <a:pt x="337" y="63"/>
                    </a:lnTo>
                    <a:lnTo>
                      <a:pt x="385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88522" name="Freeform 106"/>
              <p:cNvSpPr>
                <a:spLocks noChangeAspect="1"/>
              </p:cNvSpPr>
              <p:nvPr/>
            </p:nvSpPr>
            <p:spPr bwMode="auto">
              <a:xfrm>
                <a:off x="3992" y="1028"/>
                <a:ext cx="212" cy="236"/>
              </a:xfrm>
              <a:custGeom>
                <a:avLst/>
                <a:gdLst>
                  <a:gd name="T0" fmla="*/ 418 w 1177"/>
                  <a:gd name="T1" fmla="*/ 33 h 1308"/>
                  <a:gd name="T2" fmla="*/ 482 w 1177"/>
                  <a:gd name="T3" fmla="*/ 32 h 1308"/>
                  <a:gd name="T4" fmla="*/ 525 w 1177"/>
                  <a:gd name="T5" fmla="*/ 0 h 1308"/>
                  <a:gd name="T6" fmla="*/ 587 w 1177"/>
                  <a:gd name="T7" fmla="*/ 11 h 1308"/>
                  <a:gd name="T8" fmla="*/ 652 w 1177"/>
                  <a:gd name="T9" fmla="*/ 99 h 1308"/>
                  <a:gd name="T10" fmla="*/ 735 w 1177"/>
                  <a:gd name="T11" fmla="*/ 117 h 1308"/>
                  <a:gd name="T12" fmla="*/ 751 w 1177"/>
                  <a:gd name="T13" fmla="*/ 150 h 1308"/>
                  <a:gd name="T14" fmla="*/ 810 w 1177"/>
                  <a:gd name="T15" fmla="*/ 172 h 1308"/>
                  <a:gd name="T16" fmla="*/ 878 w 1177"/>
                  <a:gd name="T17" fmla="*/ 157 h 1308"/>
                  <a:gd name="T18" fmla="*/ 931 w 1177"/>
                  <a:gd name="T19" fmla="*/ 208 h 1308"/>
                  <a:gd name="T20" fmla="*/ 974 w 1177"/>
                  <a:gd name="T21" fmla="*/ 228 h 1308"/>
                  <a:gd name="T22" fmla="*/ 1039 w 1177"/>
                  <a:gd name="T23" fmla="*/ 304 h 1308"/>
                  <a:gd name="T24" fmla="*/ 1177 w 1177"/>
                  <a:gd name="T25" fmla="*/ 489 h 1308"/>
                  <a:gd name="T26" fmla="*/ 1128 w 1177"/>
                  <a:gd name="T27" fmla="*/ 551 h 1308"/>
                  <a:gd name="T28" fmla="*/ 1081 w 1177"/>
                  <a:gd name="T29" fmla="*/ 556 h 1308"/>
                  <a:gd name="T30" fmla="*/ 1050 w 1177"/>
                  <a:gd name="T31" fmla="*/ 596 h 1308"/>
                  <a:gd name="T32" fmla="*/ 1029 w 1177"/>
                  <a:gd name="T33" fmla="*/ 593 h 1308"/>
                  <a:gd name="T34" fmla="*/ 1011 w 1177"/>
                  <a:gd name="T35" fmla="*/ 574 h 1308"/>
                  <a:gd name="T36" fmla="*/ 967 w 1177"/>
                  <a:gd name="T37" fmla="*/ 598 h 1308"/>
                  <a:gd name="T38" fmla="*/ 908 w 1177"/>
                  <a:gd name="T39" fmla="*/ 621 h 1308"/>
                  <a:gd name="T40" fmla="*/ 872 w 1177"/>
                  <a:gd name="T41" fmla="*/ 687 h 1308"/>
                  <a:gd name="T42" fmla="*/ 926 w 1177"/>
                  <a:gd name="T43" fmla="*/ 761 h 1308"/>
                  <a:gd name="T44" fmla="*/ 897 w 1177"/>
                  <a:gd name="T45" fmla="*/ 813 h 1308"/>
                  <a:gd name="T46" fmla="*/ 892 w 1177"/>
                  <a:gd name="T47" fmla="*/ 872 h 1308"/>
                  <a:gd name="T48" fmla="*/ 903 w 1177"/>
                  <a:gd name="T49" fmla="*/ 926 h 1308"/>
                  <a:gd name="T50" fmla="*/ 871 w 1177"/>
                  <a:gd name="T51" fmla="*/ 1044 h 1308"/>
                  <a:gd name="T52" fmla="*/ 792 w 1177"/>
                  <a:gd name="T53" fmla="*/ 1069 h 1308"/>
                  <a:gd name="T54" fmla="*/ 790 w 1177"/>
                  <a:gd name="T55" fmla="*/ 1120 h 1308"/>
                  <a:gd name="T56" fmla="*/ 750 w 1177"/>
                  <a:gd name="T57" fmla="*/ 1162 h 1308"/>
                  <a:gd name="T58" fmla="*/ 708 w 1177"/>
                  <a:gd name="T59" fmla="*/ 1161 h 1308"/>
                  <a:gd name="T60" fmla="*/ 704 w 1177"/>
                  <a:gd name="T61" fmla="*/ 1308 h 1308"/>
                  <a:gd name="T62" fmla="*/ 488 w 1177"/>
                  <a:gd name="T63" fmla="*/ 1306 h 1308"/>
                  <a:gd name="T64" fmla="*/ 534 w 1177"/>
                  <a:gd name="T65" fmla="*/ 1229 h 1308"/>
                  <a:gd name="T66" fmla="*/ 627 w 1177"/>
                  <a:gd name="T67" fmla="*/ 1124 h 1308"/>
                  <a:gd name="T68" fmla="*/ 628 w 1177"/>
                  <a:gd name="T69" fmla="*/ 1055 h 1308"/>
                  <a:gd name="T70" fmla="*/ 330 w 1177"/>
                  <a:gd name="T71" fmla="*/ 845 h 1308"/>
                  <a:gd name="T72" fmla="*/ 319 w 1177"/>
                  <a:gd name="T73" fmla="*/ 815 h 1308"/>
                  <a:gd name="T74" fmla="*/ 206 w 1177"/>
                  <a:gd name="T75" fmla="*/ 738 h 1308"/>
                  <a:gd name="T76" fmla="*/ 183 w 1177"/>
                  <a:gd name="T77" fmla="*/ 739 h 1308"/>
                  <a:gd name="T78" fmla="*/ 147 w 1177"/>
                  <a:gd name="T79" fmla="*/ 733 h 1308"/>
                  <a:gd name="T80" fmla="*/ 94 w 1177"/>
                  <a:gd name="T81" fmla="*/ 648 h 1308"/>
                  <a:gd name="T82" fmla="*/ 92 w 1177"/>
                  <a:gd name="T83" fmla="*/ 607 h 1308"/>
                  <a:gd name="T84" fmla="*/ 63 w 1177"/>
                  <a:gd name="T85" fmla="*/ 585 h 1308"/>
                  <a:gd name="T86" fmla="*/ 59 w 1177"/>
                  <a:gd name="T87" fmla="*/ 485 h 1308"/>
                  <a:gd name="T88" fmla="*/ 27 w 1177"/>
                  <a:gd name="T89" fmla="*/ 471 h 1308"/>
                  <a:gd name="T90" fmla="*/ 50 w 1177"/>
                  <a:gd name="T91" fmla="*/ 411 h 1308"/>
                  <a:gd name="T92" fmla="*/ 0 w 1177"/>
                  <a:gd name="T93" fmla="*/ 348 h 1308"/>
                  <a:gd name="T94" fmla="*/ 10 w 1177"/>
                  <a:gd name="T95" fmla="*/ 283 h 1308"/>
                  <a:gd name="T96" fmla="*/ 54 w 1177"/>
                  <a:gd name="T97" fmla="*/ 228 h 1308"/>
                  <a:gd name="T98" fmla="*/ 36 w 1177"/>
                  <a:gd name="T99" fmla="*/ 103 h 1308"/>
                  <a:gd name="T100" fmla="*/ 161 w 1177"/>
                  <a:gd name="T101" fmla="*/ 86 h 1308"/>
                  <a:gd name="T102" fmla="*/ 197 w 1177"/>
                  <a:gd name="T103" fmla="*/ 124 h 1308"/>
                  <a:gd name="T104" fmla="*/ 367 w 1177"/>
                  <a:gd name="T105" fmla="*/ 103 h 1308"/>
                  <a:gd name="T106" fmla="*/ 382 w 1177"/>
                  <a:gd name="T107" fmla="*/ 57 h 1308"/>
                  <a:gd name="T108" fmla="*/ 418 w 1177"/>
                  <a:gd name="T109" fmla="*/ 33 h 1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77" h="1308">
                    <a:moveTo>
                      <a:pt x="418" y="33"/>
                    </a:moveTo>
                    <a:lnTo>
                      <a:pt x="482" y="32"/>
                    </a:lnTo>
                    <a:lnTo>
                      <a:pt x="525" y="0"/>
                    </a:lnTo>
                    <a:lnTo>
                      <a:pt x="587" y="11"/>
                    </a:lnTo>
                    <a:lnTo>
                      <a:pt x="652" y="99"/>
                    </a:lnTo>
                    <a:lnTo>
                      <a:pt x="735" y="117"/>
                    </a:lnTo>
                    <a:lnTo>
                      <a:pt x="751" y="150"/>
                    </a:lnTo>
                    <a:lnTo>
                      <a:pt x="810" y="172"/>
                    </a:lnTo>
                    <a:lnTo>
                      <a:pt x="878" y="157"/>
                    </a:lnTo>
                    <a:lnTo>
                      <a:pt x="931" y="208"/>
                    </a:lnTo>
                    <a:lnTo>
                      <a:pt x="974" y="228"/>
                    </a:lnTo>
                    <a:lnTo>
                      <a:pt x="1039" y="304"/>
                    </a:lnTo>
                    <a:lnTo>
                      <a:pt x="1177" y="489"/>
                    </a:lnTo>
                    <a:lnTo>
                      <a:pt x="1128" y="551"/>
                    </a:lnTo>
                    <a:lnTo>
                      <a:pt x="1081" y="556"/>
                    </a:lnTo>
                    <a:lnTo>
                      <a:pt x="1050" y="596"/>
                    </a:lnTo>
                    <a:lnTo>
                      <a:pt x="1029" y="593"/>
                    </a:lnTo>
                    <a:lnTo>
                      <a:pt x="1011" y="574"/>
                    </a:lnTo>
                    <a:lnTo>
                      <a:pt x="967" y="598"/>
                    </a:lnTo>
                    <a:lnTo>
                      <a:pt x="908" y="621"/>
                    </a:lnTo>
                    <a:lnTo>
                      <a:pt x="872" y="687"/>
                    </a:lnTo>
                    <a:lnTo>
                      <a:pt x="926" y="761"/>
                    </a:lnTo>
                    <a:lnTo>
                      <a:pt x="897" y="813"/>
                    </a:lnTo>
                    <a:lnTo>
                      <a:pt x="892" y="872"/>
                    </a:lnTo>
                    <a:lnTo>
                      <a:pt x="903" y="926"/>
                    </a:lnTo>
                    <a:lnTo>
                      <a:pt x="871" y="1044"/>
                    </a:lnTo>
                    <a:lnTo>
                      <a:pt x="792" y="1069"/>
                    </a:lnTo>
                    <a:lnTo>
                      <a:pt x="790" y="1120"/>
                    </a:lnTo>
                    <a:lnTo>
                      <a:pt x="750" y="1162"/>
                    </a:lnTo>
                    <a:lnTo>
                      <a:pt x="708" y="1161"/>
                    </a:lnTo>
                    <a:lnTo>
                      <a:pt x="704" y="1308"/>
                    </a:lnTo>
                    <a:lnTo>
                      <a:pt x="488" y="1306"/>
                    </a:lnTo>
                    <a:lnTo>
                      <a:pt x="534" y="1229"/>
                    </a:lnTo>
                    <a:lnTo>
                      <a:pt x="627" y="1124"/>
                    </a:lnTo>
                    <a:lnTo>
                      <a:pt x="628" y="1055"/>
                    </a:lnTo>
                    <a:lnTo>
                      <a:pt x="330" y="845"/>
                    </a:lnTo>
                    <a:lnTo>
                      <a:pt x="319" y="815"/>
                    </a:lnTo>
                    <a:lnTo>
                      <a:pt x="206" y="738"/>
                    </a:lnTo>
                    <a:lnTo>
                      <a:pt x="183" y="739"/>
                    </a:lnTo>
                    <a:lnTo>
                      <a:pt x="147" y="733"/>
                    </a:lnTo>
                    <a:lnTo>
                      <a:pt x="94" y="648"/>
                    </a:lnTo>
                    <a:lnTo>
                      <a:pt x="92" y="607"/>
                    </a:lnTo>
                    <a:lnTo>
                      <a:pt x="63" y="585"/>
                    </a:lnTo>
                    <a:lnTo>
                      <a:pt x="59" y="485"/>
                    </a:lnTo>
                    <a:lnTo>
                      <a:pt x="27" y="471"/>
                    </a:lnTo>
                    <a:lnTo>
                      <a:pt x="50" y="411"/>
                    </a:lnTo>
                    <a:lnTo>
                      <a:pt x="0" y="348"/>
                    </a:lnTo>
                    <a:lnTo>
                      <a:pt x="10" y="283"/>
                    </a:lnTo>
                    <a:lnTo>
                      <a:pt x="54" y="228"/>
                    </a:lnTo>
                    <a:lnTo>
                      <a:pt x="36" y="103"/>
                    </a:lnTo>
                    <a:lnTo>
                      <a:pt x="161" y="86"/>
                    </a:lnTo>
                    <a:lnTo>
                      <a:pt x="197" y="124"/>
                    </a:lnTo>
                    <a:lnTo>
                      <a:pt x="367" y="103"/>
                    </a:lnTo>
                    <a:lnTo>
                      <a:pt x="382" y="57"/>
                    </a:lnTo>
                    <a:lnTo>
                      <a:pt x="418" y="3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88523" name="Freeform 107"/>
              <p:cNvSpPr>
                <a:spLocks noChangeAspect="1"/>
              </p:cNvSpPr>
              <p:nvPr/>
            </p:nvSpPr>
            <p:spPr bwMode="auto">
              <a:xfrm>
                <a:off x="3690" y="928"/>
                <a:ext cx="283" cy="272"/>
              </a:xfrm>
              <a:custGeom>
                <a:avLst/>
                <a:gdLst>
                  <a:gd name="T0" fmla="*/ 1037 w 1571"/>
                  <a:gd name="T1" fmla="*/ 6 h 1510"/>
                  <a:gd name="T2" fmla="*/ 1128 w 1571"/>
                  <a:gd name="T3" fmla="*/ 0 h 1510"/>
                  <a:gd name="T4" fmla="*/ 1227 w 1571"/>
                  <a:gd name="T5" fmla="*/ 83 h 1510"/>
                  <a:gd name="T6" fmla="*/ 1296 w 1571"/>
                  <a:gd name="T7" fmla="*/ 61 h 1510"/>
                  <a:gd name="T8" fmla="*/ 1351 w 1571"/>
                  <a:gd name="T9" fmla="*/ 110 h 1510"/>
                  <a:gd name="T10" fmla="*/ 1363 w 1571"/>
                  <a:gd name="T11" fmla="*/ 154 h 1510"/>
                  <a:gd name="T12" fmla="*/ 1438 w 1571"/>
                  <a:gd name="T13" fmla="*/ 241 h 1510"/>
                  <a:gd name="T14" fmla="*/ 1506 w 1571"/>
                  <a:gd name="T15" fmla="*/ 240 h 1510"/>
                  <a:gd name="T16" fmla="*/ 1512 w 1571"/>
                  <a:gd name="T17" fmla="*/ 257 h 1510"/>
                  <a:gd name="T18" fmla="*/ 1571 w 1571"/>
                  <a:gd name="T19" fmla="*/ 259 h 1510"/>
                  <a:gd name="T20" fmla="*/ 1512 w 1571"/>
                  <a:gd name="T21" fmla="*/ 435 h 1510"/>
                  <a:gd name="T22" fmla="*/ 1381 w 1571"/>
                  <a:gd name="T23" fmla="*/ 495 h 1510"/>
                  <a:gd name="T24" fmla="*/ 1346 w 1571"/>
                  <a:gd name="T25" fmla="*/ 485 h 1510"/>
                  <a:gd name="T26" fmla="*/ 1310 w 1571"/>
                  <a:gd name="T27" fmla="*/ 494 h 1510"/>
                  <a:gd name="T28" fmla="*/ 1296 w 1571"/>
                  <a:gd name="T29" fmla="*/ 507 h 1510"/>
                  <a:gd name="T30" fmla="*/ 1186 w 1571"/>
                  <a:gd name="T31" fmla="*/ 531 h 1510"/>
                  <a:gd name="T32" fmla="*/ 1132 w 1571"/>
                  <a:gd name="T33" fmla="*/ 667 h 1510"/>
                  <a:gd name="T34" fmla="*/ 1107 w 1571"/>
                  <a:gd name="T35" fmla="*/ 676 h 1510"/>
                  <a:gd name="T36" fmla="*/ 1108 w 1571"/>
                  <a:gd name="T37" fmla="*/ 736 h 1510"/>
                  <a:gd name="T38" fmla="*/ 1080 w 1571"/>
                  <a:gd name="T39" fmla="*/ 754 h 1510"/>
                  <a:gd name="T40" fmla="*/ 1074 w 1571"/>
                  <a:gd name="T41" fmla="*/ 795 h 1510"/>
                  <a:gd name="T42" fmla="*/ 990 w 1571"/>
                  <a:gd name="T43" fmla="*/ 802 h 1510"/>
                  <a:gd name="T44" fmla="*/ 1074 w 1571"/>
                  <a:gd name="T45" fmla="*/ 1034 h 1510"/>
                  <a:gd name="T46" fmla="*/ 984 w 1571"/>
                  <a:gd name="T47" fmla="*/ 1116 h 1510"/>
                  <a:gd name="T48" fmla="*/ 959 w 1571"/>
                  <a:gd name="T49" fmla="*/ 1140 h 1510"/>
                  <a:gd name="T50" fmla="*/ 944 w 1571"/>
                  <a:gd name="T51" fmla="*/ 1268 h 1510"/>
                  <a:gd name="T52" fmla="*/ 962 w 1571"/>
                  <a:gd name="T53" fmla="*/ 1274 h 1510"/>
                  <a:gd name="T54" fmla="*/ 959 w 1571"/>
                  <a:gd name="T55" fmla="*/ 1308 h 1510"/>
                  <a:gd name="T56" fmla="*/ 865 w 1571"/>
                  <a:gd name="T57" fmla="*/ 1423 h 1510"/>
                  <a:gd name="T58" fmla="*/ 856 w 1571"/>
                  <a:gd name="T59" fmla="*/ 1472 h 1510"/>
                  <a:gd name="T60" fmla="*/ 793 w 1571"/>
                  <a:gd name="T61" fmla="*/ 1510 h 1510"/>
                  <a:gd name="T62" fmla="*/ 440 w 1571"/>
                  <a:gd name="T63" fmla="*/ 1441 h 1510"/>
                  <a:gd name="T64" fmla="*/ 250 w 1571"/>
                  <a:gd name="T65" fmla="*/ 1406 h 1510"/>
                  <a:gd name="T66" fmla="*/ 216 w 1571"/>
                  <a:gd name="T67" fmla="*/ 1407 h 1510"/>
                  <a:gd name="T68" fmla="*/ 206 w 1571"/>
                  <a:gd name="T69" fmla="*/ 1427 h 1510"/>
                  <a:gd name="T70" fmla="*/ 0 w 1571"/>
                  <a:gd name="T71" fmla="*/ 1414 h 1510"/>
                  <a:gd name="T72" fmla="*/ 92 w 1571"/>
                  <a:gd name="T73" fmla="*/ 1324 h 1510"/>
                  <a:gd name="T74" fmla="*/ 120 w 1571"/>
                  <a:gd name="T75" fmla="*/ 1242 h 1510"/>
                  <a:gd name="T76" fmla="*/ 124 w 1571"/>
                  <a:gd name="T77" fmla="*/ 1191 h 1510"/>
                  <a:gd name="T78" fmla="*/ 278 w 1571"/>
                  <a:gd name="T79" fmla="*/ 1108 h 1510"/>
                  <a:gd name="T80" fmla="*/ 312 w 1571"/>
                  <a:gd name="T81" fmla="*/ 1029 h 1510"/>
                  <a:gd name="T82" fmla="*/ 388 w 1571"/>
                  <a:gd name="T83" fmla="*/ 888 h 1510"/>
                  <a:gd name="T84" fmla="*/ 444 w 1571"/>
                  <a:gd name="T85" fmla="*/ 787 h 1510"/>
                  <a:gd name="T86" fmla="*/ 441 w 1571"/>
                  <a:gd name="T87" fmla="*/ 743 h 1510"/>
                  <a:gd name="T88" fmla="*/ 455 w 1571"/>
                  <a:gd name="T89" fmla="*/ 727 h 1510"/>
                  <a:gd name="T90" fmla="*/ 415 w 1571"/>
                  <a:gd name="T91" fmla="*/ 685 h 1510"/>
                  <a:gd name="T92" fmla="*/ 415 w 1571"/>
                  <a:gd name="T93" fmla="*/ 657 h 1510"/>
                  <a:gd name="T94" fmla="*/ 528 w 1571"/>
                  <a:gd name="T95" fmla="*/ 550 h 1510"/>
                  <a:gd name="T96" fmla="*/ 538 w 1571"/>
                  <a:gd name="T97" fmla="*/ 397 h 1510"/>
                  <a:gd name="T98" fmla="*/ 941 w 1571"/>
                  <a:gd name="T99" fmla="*/ 106 h 1510"/>
                  <a:gd name="T100" fmla="*/ 1049 w 1571"/>
                  <a:gd name="T101" fmla="*/ 28 h 1510"/>
                  <a:gd name="T102" fmla="*/ 1037 w 1571"/>
                  <a:gd name="T103" fmla="*/ 6 h 15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71" h="1510">
                    <a:moveTo>
                      <a:pt x="1037" y="6"/>
                    </a:moveTo>
                    <a:lnTo>
                      <a:pt x="1128" y="0"/>
                    </a:lnTo>
                    <a:lnTo>
                      <a:pt x="1227" y="83"/>
                    </a:lnTo>
                    <a:lnTo>
                      <a:pt x="1296" y="61"/>
                    </a:lnTo>
                    <a:lnTo>
                      <a:pt x="1351" y="110"/>
                    </a:lnTo>
                    <a:lnTo>
                      <a:pt x="1363" y="154"/>
                    </a:lnTo>
                    <a:lnTo>
                      <a:pt x="1438" y="241"/>
                    </a:lnTo>
                    <a:lnTo>
                      <a:pt x="1506" y="240"/>
                    </a:lnTo>
                    <a:lnTo>
                      <a:pt x="1512" y="257"/>
                    </a:lnTo>
                    <a:lnTo>
                      <a:pt x="1571" y="259"/>
                    </a:lnTo>
                    <a:lnTo>
                      <a:pt x="1512" y="435"/>
                    </a:lnTo>
                    <a:lnTo>
                      <a:pt x="1381" y="495"/>
                    </a:lnTo>
                    <a:lnTo>
                      <a:pt x="1346" y="485"/>
                    </a:lnTo>
                    <a:lnTo>
                      <a:pt x="1310" y="494"/>
                    </a:lnTo>
                    <a:lnTo>
                      <a:pt x="1296" y="507"/>
                    </a:lnTo>
                    <a:lnTo>
                      <a:pt x="1186" y="531"/>
                    </a:lnTo>
                    <a:lnTo>
                      <a:pt x="1132" y="667"/>
                    </a:lnTo>
                    <a:lnTo>
                      <a:pt x="1107" y="676"/>
                    </a:lnTo>
                    <a:lnTo>
                      <a:pt x="1108" y="736"/>
                    </a:lnTo>
                    <a:lnTo>
                      <a:pt x="1080" y="754"/>
                    </a:lnTo>
                    <a:lnTo>
                      <a:pt x="1074" y="795"/>
                    </a:lnTo>
                    <a:lnTo>
                      <a:pt x="990" y="802"/>
                    </a:lnTo>
                    <a:lnTo>
                      <a:pt x="1074" y="1034"/>
                    </a:lnTo>
                    <a:lnTo>
                      <a:pt x="984" y="1116"/>
                    </a:lnTo>
                    <a:lnTo>
                      <a:pt x="959" y="1140"/>
                    </a:lnTo>
                    <a:lnTo>
                      <a:pt x="944" y="1268"/>
                    </a:lnTo>
                    <a:lnTo>
                      <a:pt x="962" y="1274"/>
                    </a:lnTo>
                    <a:lnTo>
                      <a:pt x="959" y="1308"/>
                    </a:lnTo>
                    <a:lnTo>
                      <a:pt x="865" y="1423"/>
                    </a:lnTo>
                    <a:lnTo>
                      <a:pt x="856" y="1472"/>
                    </a:lnTo>
                    <a:lnTo>
                      <a:pt x="793" y="1510"/>
                    </a:lnTo>
                    <a:lnTo>
                      <a:pt x="440" y="1441"/>
                    </a:lnTo>
                    <a:lnTo>
                      <a:pt x="250" y="1406"/>
                    </a:lnTo>
                    <a:lnTo>
                      <a:pt x="216" y="1407"/>
                    </a:lnTo>
                    <a:lnTo>
                      <a:pt x="206" y="1427"/>
                    </a:lnTo>
                    <a:lnTo>
                      <a:pt x="0" y="1414"/>
                    </a:lnTo>
                    <a:lnTo>
                      <a:pt x="92" y="1324"/>
                    </a:lnTo>
                    <a:lnTo>
                      <a:pt x="120" y="1242"/>
                    </a:lnTo>
                    <a:lnTo>
                      <a:pt x="124" y="1191"/>
                    </a:lnTo>
                    <a:lnTo>
                      <a:pt x="278" y="1108"/>
                    </a:lnTo>
                    <a:lnTo>
                      <a:pt x="312" y="1029"/>
                    </a:lnTo>
                    <a:lnTo>
                      <a:pt x="388" y="888"/>
                    </a:lnTo>
                    <a:lnTo>
                      <a:pt x="444" y="787"/>
                    </a:lnTo>
                    <a:lnTo>
                      <a:pt x="441" y="743"/>
                    </a:lnTo>
                    <a:lnTo>
                      <a:pt x="455" y="727"/>
                    </a:lnTo>
                    <a:lnTo>
                      <a:pt x="415" y="685"/>
                    </a:lnTo>
                    <a:lnTo>
                      <a:pt x="415" y="657"/>
                    </a:lnTo>
                    <a:lnTo>
                      <a:pt x="528" y="550"/>
                    </a:lnTo>
                    <a:lnTo>
                      <a:pt x="538" y="397"/>
                    </a:lnTo>
                    <a:lnTo>
                      <a:pt x="941" y="106"/>
                    </a:lnTo>
                    <a:lnTo>
                      <a:pt x="1049" y="28"/>
                    </a:lnTo>
                    <a:lnTo>
                      <a:pt x="1037" y="6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88524" name="Freeform 108"/>
              <p:cNvSpPr>
                <a:spLocks noChangeAspect="1"/>
              </p:cNvSpPr>
              <p:nvPr/>
            </p:nvSpPr>
            <p:spPr bwMode="auto">
              <a:xfrm>
                <a:off x="4119" y="1200"/>
                <a:ext cx="296" cy="143"/>
              </a:xfrm>
              <a:custGeom>
                <a:avLst/>
                <a:gdLst>
                  <a:gd name="T0" fmla="*/ 1238 w 1642"/>
                  <a:gd name="T1" fmla="*/ 0 h 794"/>
                  <a:gd name="T2" fmla="*/ 1330 w 1642"/>
                  <a:gd name="T3" fmla="*/ 140 h 794"/>
                  <a:gd name="T4" fmla="*/ 1406 w 1642"/>
                  <a:gd name="T5" fmla="*/ 147 h 794"/>
                  <a:gd name="T6" fmla="*/ 1500 w 1642"/>
                  <a:gd name="T7" fmla="*/ 243 h 794"/>
                  <a:gd name="T8" fmla="*/ 1642 w 1642"/>
                  <a:gd name="T9" fmla="*/ 257 h 794"/>
                  <a:gd name="T10" fmla="*/ 1561 w 1642"/>
                  <a:gd name="T11" fmla="*/ 382 h 794"/>
                  <a:gd name="T12" fmla="*/ 1410 w 1642"/>
                  <a:gd name="T13" fmla="*/ 698 h 794"/>
                  <a:gd name="T14" fmla="*/ 1376 w 1642"/>
                  <a:gd name="T15" fmla="*/ 698 h 794"/>
                  <a:gd name="T16" fmla="*/ 1292 w 1642"/>
                  <a:gd name="T17" fmla="*/ 664 h 794"/>
                  <a:gd name="T18" fmla="*/ 1270 w 1642"/>
                  <a:gd name="T19" fmla="*/ 696 h 794"/>
                  <a:gd name="T20" fmla="*/ 1223 w 1642"/>
                  <a:gd name="T21" fmla="*/ 698 h 794"/>
                  <a:gd name="T22" fmla="*/ 1145 w 1642"/>
                  <a:gd name="T23" fmla="*/ 794 h 794"/>
                  <a:gd name="T24" fmla="*/ 1064 w 1642"/>
                  <a:gd name="T25" fmla="*/ 734 h 794"/>
                  <a:gd name="T26" fmla="*/ 1021 w 1642"/>
                  <a:gd name="T27" fmla="*/ 713 h 794"/>
                  <a:gd name="T28" fmla="*/ 724 w 1642"/>
                  <a:gd name="T29" fmla="*/ 744 h 794"/>
                  <a:gd name="T30" fmla="*/ 600 w 1642"/>
                  <a:gd name="T31" fmla="*/ 748 h 794"/>
                  <a:gd name="T32" fmla="*/ 597 w 1642"/>
                  <a:gd name="T33" fmla="*/ 762 h 794"/>
                  <a:gd name="T34" fmla="*/ 514 w 1642"/>
                  <a:gd name="T35" fmla="*/ 768 h 794"/>
                  <a:gd name="T36" fmla="*/ 500 w 1642"/>
                  <a:gd name="T37" fmla="*/ 747 h 794"/>
                  <a:gd name="T38" fmla="*/ 306 w 1642"/>
                  <a:gd name="T39" fmla="*/ 728 h 794"/>
                  <a:gd name="T40" fmla="*/ 267 w 1642"/>
                  <a:gd name="T41" fmla="*/ 625 h 794"/>
                  <a:gd name="T42" fmla="*/ 299 w 1642"/>
                  <a:gd name="T43" fmla="*/ 496 h 794"/>
                  <a:gd name="T44" fmla="*/ 303 w 1642"/>
                  <a:gd name="T45" fmla="*/ 471 h 794"/>
                  <a:gd name="T46" fmla="*/ 224 w 1642"/>
                  <a:gd name="T47" fmla="*/ 387 h 794"/>
                  <a:gd name="T48" fmla="*/ 0 w 1642"/>
                  <a:gd name="T49" fmla="*/ 356 h 794"/>
                  <a:gd name="T50" fmla="*/ 4 w 1642"/>
                  <a:gd name="T51" fmla="*/ 210 h 794"/>
                  <a:gd name="T52" fmla="*/ 46 w 1642"/>
                  <a:gd name="T53" fmla="*/ 210 h 794"/>
                  <a:gd name="T54" fmla="*/ 86 w 1642"/>
                  <a:gd name="T55" fmla="*/ 169 h 794"/>
                  <a:gd name="T56" fmla="*/ 87 w 1642"/>
                  <a:gd name="T57" fmla="*/ 143 h 794"/>
                  <a:gd name="T58" fmla="*/ 689 w 1642"/>
                  <a:gd name="T59" fmla="*/ 145 h 794"/>
                  <a:gd name="T60" fmla="*/ 985 w 1642"/>
                  <a:gd name="T61" fmla="*/ 148 h 794"/>
                  <a:gd name="T62" fmla="*/ 1102 w 1642"/>
                  <a:gd name="T63" fmla="*/ 248 h 794"/>
                  <a:gd name="T64" fmla="*/ 1142 w 1642"/>
                  <a:gd name="T65" fmla="*/ 222 h 794"/>
                  <a:gd name="T66" fmla="*/ 1121 w 1642"/>
                  <a:gd name="T67" fmla="*/ 154 h 794"/>
                  <a:gd name="T68" fmla="*/ 1186 w 1642"/>
                  <a:gd name="T69" fmla="*/ 110 h 794"/>
                  <a:gd name="T70" fmla="*/ 1238 w 1642"/>
                  <a:gd name="T71" fmla="*/ 0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42" h="794">
                    <a:moveTo>
                      <a:pt x="1238" y="0"/>
                    </a:moveTo>
                    <a:lnTo>
                      <a:pt x="1330" y="140"/>
                    </a:lnTo>
                    <a:lnTo>
                      <a:pt x="1406" y="147"/>
                    </a:lnTo>
                    <a:lnTo>
                      <a:pt x="1500" y="243"/>
                    </a:lnTo>
                    <a:lnTo>
                      <a:pt x="1642" y="257"/>
                    </a:lnTo>
                    <a:lnTo>
                      <a:pt x="1561" y="382"/>
                    </a:lnTo>
                    <a:lnTo>
                      <a:pt x="1410" y="698"/>
                    </a:lnTo>
                    <a:lnTo>
                      <a:pt x="1376" y="698"/>
                    </a:lnTo>
                    <a:lnTo>
                      <a:pt x="1292" y="664"/>
                    </a:lnTo>
                    <a:lnTo>
                      <a:pt x="1270" y="696"/>
                    </a:lnTo>
                    <a:lnTo>
                      <a:pt x="1223" y="698"/>
                    </a:lnTo>
                    <a:lnTo>
                      <a:pt x="1145" y="794"/>
                    </a:lnTo>
                    <a:lnTo>
                      <a:pt x="1064" y="734"/>
                    </a:lnTo>
                    <a:lnTo>
                      <a:pt x="1021" y="713"/>
                    </a:lnTo>
                    <a:lnTo>
                      <a:pt x="724" y="744"/>
                    </a:lnTo>
                    <a:lnTo>
                      <a:pt x="600" y="748"/>
                    </a:lnTo>
                    <a:lnTo>
                      <a:pt x="597" y="762"/>
                    </a:lnTo>
                    <a:lnTo>
                      <a:pt x="514" y="768"/>
                    </a:lnTo>
                    <a:lnTo>
                      <a:pt x="500" y="747"/>
                    </a:lnTo>
                    <a:lnTo>
                      <a:pt x="306" y="728"/>
                    </a:lnTo>
                    <a:lnTo>
                      <a:pt x="267" y="625"/>
                    </a:lnTo>
                    <a:lnTo>
                      <a:pt x="299" y="496"/>
                    </a:lnTo>
                    <a:lnTo>
                      <a:pt x="303" y="471"/>
                    </a:lnTo>
                    <a:lnTo>
                      <a:pt x="224" y="387"/>
                    </a:lnTo>
                    <a:lnTo>
                      <a:pt x="0" y="356"/>
                    </a:lnTo>
                    <a:lnTo>
                      <a:pt x="4" y="210"/>
                    </a:lnTo>
                    <a:lnTo>
                      <a:pt x="46" y="210"/>
                    </a:lnTo>
                    <a:lnTo>
                      <a:pt x="86" y="169"/>
                    </a:lnTo>
                    <a:lnTo>
                      <a:pt x="87" y="143"/>
                    </a:lnTo>
                    <a:lnTo>
                      <a:pt x="689" y="145"/>
                    </a:lnTo>
                    <a:lnTo>
                      <a:pt x="985" y="148"/>
                    </a:lnTo>
                    <a:lnTo>
                      <a:pt x="1102" y="248"/>
                    </a:lnTo>
                    <a:lnTo>
                      <a:pt x="1142" y="222"/>
                    </a:lnTo>
                    <a:lnTo>
                      <a:pt x="1121" y="154"/>
                    </a:lnTo>
                    <a:lnTo>
                      <a:pt x="1186" y="110"/>
                    </a:lnTo>
                    <a:lnTo>
                      <a:pt x="1238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88525" name="Freeform 109"/>
              <p:cNvSpPr>
                <a:spLocks noChangeAspect="1"/>
              </p:cNvSpPr>
              <p:nvPr/>
            </p:nvSpPr>
            <p:spPr bwMode="auto">
              <a:xfrm>
                <a:off x="4111" y="1264"/>
                <a:ext cx="63" cy="91"/>
              </a:xfrm>
              <a:custGeom>
                <a:avLst/>
                <a:gdLst>
                  <a:gd name="T0" fmla="*/ 0 w 350"/>
                  <a:gd name="T1" fmla="*/ 2 h 501"/>
                  <a:gd name="T2" fmla="*/ 43 w 350"/>
                  <a:gd name="T3" fmla="*/ 0 h 501"/>
                  <a:gd name="T4" fmla="*/ 269 w 350"/>
                  <a:gd name="T5" fmla="*/ 33 h 501"/>
                  <a:gd name="T6" fmla="*/ 347 w 350"/>
                  <a:gd name="T7" fmla="*/ 117 h 501"/>
                  <a:gd name="T8" fmla="*/ 313 w 350"/>
                  <a:gd name="T9" fmla="*/ 269 h 501"/>
                  <a:gd name="T10" fmla="*/ 350 w 350"/>
                  <a:gd name="T11" fmla="*/ 373 h 501"/>
                  <a:gd name="T12" fmla="*/ 162 w 350"/>
                  <a:gd name="T13" fmla="*/ 501 h 501"/>
                  <a:gd name="T14" fmla="*/ 145 w 350"/>
                  <a:gd name="T15" fmla="*/ 314 h 501"/>
                  <a:gd name="T16" fmla="*/ 57 w 350"/>
                  <a:gd name="T17" fmla="*/ 285 h 501"/>
                  <a:gd name="T18" fmla="*/ 43 w 350"/>
                  <a:gd name="T19" fmla="*/ 134 h 501"/>
                  <a:gd name="T20" fmla="*/ 0 w 350"/>
                  <a:gd name="T21" fmla="*/ 2 h 5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0" h="501">
                    <a:moveTo>
                      <a:pt x="0" y="2"/>
                    </a:moveTo>
                    <a:lnTo>
                      <a:pt x="43" y="0"/>
                    </a:lnTo>
                    <a:lnTo>
                      <a:pt x="269" y="33"/>
                    </a:lnTo>
                    <a:lnTo>
                      <a:pt x="347" y="117"/>
                    </a:lnTo>
                    <a:lnTo>
                      <a:pt x="313" y="269"/>
                    </a:lnTo>
                    <a:lnTo>
                      <a:pt x="350" y="373"/>
                    </a:lnTo>
                    <a:lnTo>
                      <a:pt x="162" y="501"/>
                    </a:lnTo>
                    <a:lnTo>
                      <a:pt x="145" y="314"/>
                    </a:lnTo>
                    <a:lnTo>
                      <a:pt x="57" y="285"/>
                    </a:lnTo>
                    <a:lnTo>
                      <a:pt x="43" y="13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88526" name="Freeform 110"/>
              <p:cNvSpPr>
                <a:spLocks noChangeAspect="1"/>
              </p:cNvSpPr>
              <p:nvPr/>
            </p:nvSpPr>
            <p:spPr bwMode="auto">
              <a:xfrm>
                <a:off x="3995" y="1264"/>
                <a:ext cx="145" cy="120"/>
              </a:xfrm>
              <a:custGeom>
                <a:avLst/>
                <a:gdLst>
                  <a:gd name="T0" fmla="*/ 469 w 801"/>
                  <a:gd name="T1" fmla="*/ 0 h 665"/>
                  <a:gd name="T2" fmla="*/ 639 w 801"/>
                  <a:gd name="T3" fmla="*/ 4 h 665"/>
                  <a:gd name="T4" fmla="*/ 682 w 801"/>
                  <a:gd name="T5" fmla="*/ 136 h 665"/>
                  <a:gd name="T6" fmla="*/ 696 w 801"/>
                  <a:gd name="T7" fmla="*/ 287 h 665"/>
                  <a:gd name="T8" fmla="*/ 784 w 801"/>
                  <a:gd name="T9" fmla="*/ 318 h 665"/>
                  <a:gd name="T10" fmla="*/ 801 w 801"/>
                  <a:gd name="T11" fmla="*/ 503 h 665"/>
                  <a:gd name="T12" fmla="*/ 720 w 801"/>
                  <a:gd name="T13" fmla="*/ 529 h 665"/>
                  <a:gd name="T14" fmla="*/ 662 w 801"/>
                  <a:gd name="T15" fmla="*/ 496 h 665"/>
                  <a:gd name="T16" fmla="*/ 631 w 801"/>
                  <a:gd name="T17" fmla="*/ 500 h 665"/>
                  <a:gd name="T18" fmla="*/ 595 w 801"/>
                  <a:gd name="T19" fmla="*/ 538 h 665"/>
                  <a:gd name="T20" fmla="*/ 552 w 801"/>
                  <a:gd name="T21" fmla="*/ 506 h 665"/>
                  <a:gd name="T22" fmla="*/ 503 w 801"/>
                  <a:gd name="T23" fmla="*/ 574 h 665"/>
                  <a:gd name="T24" fmla="*/ 489 w 801"/>
                  <a:gd name="T25" fmla="*/ 622 h 665"/>
                  <a:gd name="T26" fmla="*/ 459 w 801"/>
                  <a:gd name="T27" fmla="*/ 622 h 665"/>
                  <a:gd name="T28" fmla="*/ 447 w 801"/>
                  <a:gd name="T29" fmla="*/ 609 h 665"/>
                  <a:gd name="T30" fmla="*/ 391 w 801"/>
                  <a:gd name="T31" fmla="*/ 610 h 665"/>
                  <a:gd name="T32" fmla="*/ 390 w 801"/>
                  <a:gd name="T33" fmla="*/ 639 h 665"/>
                  <a:gd name="T34" fmla="*/ 272 w 801"/>
                  <a:gd name="T35" fmla="*/ 665 h 665"/>
                  <a:gd name="T36" fmla="*/ 262 w 801"/>
                  <a:gd name="T37" fmla="*/ 564 h 665"/>
                  <a:gd name="T38" fmla="*/ 12 w 801"/>
                  <a:gd name="T39" fmla="*/ 409 h 665"/>
                  <a:gd name="T40" fmla="*/ 0 w 801"/>
                  <a:gd name="T41" fmla="*/ 298 h 665"/>
                  <a:gd name="T42" fmla="*/ 300 w 801"/>
                  <a:gd name="T43" fmla="*/ 154 h 665"/>
                  <a:gd name="T44" fmla="*/ 332 w 801"/>
                  <a:gd name="T45" fmla="*/ 166 h 665"/>
                  <a:gd name="T46" fmla="*/ 383 w 801"/>
                  <a:gd name="T47" fmla="*/ 138 h 665"/>
                  <a:gd name="T48" fmla="*/ 469 w 801"/>
                  <a:gd name="T49" fmla="*/ 0 h 6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01" h="665">
                    <a:moveTo>
                      <a:pt x="469" y="0"/>
                    </a:moveTo>
                    <a:lnTo>
                      <a:pt x="639" y="4"/>
                    </a:lnTo>
                    <a:lnTo>
                      <a:pt x="682" y="136"/>
                    </a:lnTo>
                    <a:lnTo>
                      <a:pt x="696" y="287"/>
                    </a:lnTo>
                    <a:lnTo>
                      <a:pt x="784" y="318"/>
                    </a:lnTo>
                    <a:lnTo>
                      <a:pt x="801" y="503"/>
                    </a:lnTo>
                    <a:lnTo>
                      <a:pt x="720" y="529"/>
                    </a:lnTo>
                    <a:lnTo>
                      <a:pt x="662" y="496"/>
                    </a:lnTo>
                    <a:lnTo>
                      <a:pt x="631" y="500"/>
                    </a:lnTo>
                    <a:lnTo>
                      <a:pt x="595" y="538"/>
                    </a:lnTo>
                    <a:lnTo>
                      <a:pt x="552" y="506"/>
                    </a:lnTo>
                    <a:lnTo>
                      <a:pt x="503" y="574"/>
                    </a:lnTo>
                    <a:lnTo>
                      <a:pt x="489" y="622"/>
                    </a:lnTo>
                    <a:lnTo>
                      <a:pt x="459" y="622"/>
                    </a:lnTo>
                    <a:lnTo>
                      <a:pt x="447" y="609"/>
                    </a:lnTo>
                    <a:lnTo>
                      <a:pt x="391" y="610"/>
                    </a:lnTo>
                    <a:lnTo>
                      <a:pt x="390" y="639"/>
                    </a:lnTo>
                    <a:lnTo>
                      <a:pt x="272" y="665"/>
                    </a:lnTo>
                    <a:lnTo>
                      <a:pt x="262" y="564"/>
                    </a:lnTo>
                    <a:lnTo>
                      <a:pt x="12" y="409"/>
                    </a:lnTo>
                    <a:lnTo>
                      <a:pt x="0" y="298"/>
                    </a:lnTo>
                    <a:lnTo>
                      <a:pt x="300" y="154"/>
                    </a:lnTo>
                    <a:lnTo>
                      <a:pt x="332" y="166"/>
                    </a:lnTo>
                    <a:lnTo>
                      <a:pt x="383" y="138"/>
                    </a:lnTo>
                    <a:lnTo>
                      <a:pt x="469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88527" name="Freeform 111"/>
              <p:cNvSpPr>
                <a:spLocks noChangeAspect="1"/>
              </p:cNvSpPr>
              <p:nvPr/>
            </p:nvSpPr>
            <p:spPr bwMode="auto">
              <a:xfrm>
                <a:off x="4002" y="1161"/>
                <a:ext cx="103" cy="132"/>
              </a:xfrm>
              <a:custGeom>
                <a:avLst/>
                <a:gdLst>
                  <a:gd name="T0" fmla="*/ 122 w 569"/>
                  <a:gd name="T1" fmla="*/ 3 h 734"/>
                  <a:gd name="T2" fmla="*/ 146 w 569"/>
                  <a:gd name="T3" fmla="*/ 0 h 734"/>
                  <a:gd name="T4" fmla="*/ 261 w 569"/>
                  <a:gd name="T5" fmla="*/ 77 h 734"/>
                  <a:gd name="T6" fmla="*/ 268 w 569"/>
                  <a:gd name="T7" fmla="*/ 106 h 734"/>
                  <a:gd name="T8" fmla="*/ 569 w 569"/>
                  <a:gd name="T9" fmla="*/ 319 h 734"/>
                  <a:gd name="T10" fmla="*/ 567 w 569"/>
                  <a:gd name="T11" fmla="*/ 385 h 734"/>
                  <a:gd name="T12" fmla="*/ 473 w 569"/>
                  <a:gd name="T13" fmla="*/ 494 h 734"/>
                  <a:gd name="T14" fmla="*/ 428 w 569"/>
                  <a:gd name="T15" fmla="*/ 570 h 734"/>
                  <a:gd name="T16" fmla="*/ 344 w 569"/>
                  <a:gd name="T17" fmla="*/ 707 h 734"/>
                  <a:gd name="T18" fmla="*/ 294 w 569"/>
                  <a:gd name="T19" fmla="*/ 734 h 734"/>
                  <a:gd name="T20" fmla="*/ 258 w 569"/>
                  <a:gd name="T21" fmla="*/ 722 h 734"/>
                  <a:gd name="T22" fmla="*/ 59 w 569"/>
                  <a:gd name="T23" fmla="*/ 658 h 734"/>
                  <a:gd name="T24" fmla="*/ 0 w 569"/>
                  <a:gd name="T25" fmla="*/ 580 h 734"/>
                  <a:gd name="T26" fmla="*/ 217 w 569"/>
                  <a:gd name="T27" fmla="*/ 575 h 734"/>
                  <a:gd name="T28" fmla="*/ 230 w 569"/>
                  <a:gd name="T29" fmla="*/ 540 h 734"/>
                  <a:gd name="T30" fmla="*/ 293 w 569"/>
                  <a:gd name="T31" fmla="*/ 481 h 734"/>
                  <a:gd name="T32" fmla="*/ 334 w 569"/>
                  <a:gd name="T33" fmla="*/ 481 h 734"/>
                  <a:gd name="T34" fmla="*/ 344 w 569"/>
                  <a:gd name="T35" fmla="*/ 456 h 734"/>
                  <a:gd name="T36" fmla="*/ 284 w 569"/>
                  <a:gd name="T37" fmla="*/ 328 h 734"/>
                  <a:gd name="T38" fmla="*/ 237 w 569"/>
                  <a:gd name="T39" fmla="*/ 322 h 734"/>
                  <a:gd name="T40" fmla="*/ 228 w 569"/>
                  <a:gd name="T41" fmla="*/ 266 h 734"/>
                  <a:gd name="T42" fmla="*/ 254 w 569"/>
                  <a:gd name="T43" fmla="*/ 240 h 734"/>
                  <a:gd name="T44" fmla="*/ 122 w 569"/>
                  <a:gd name="T45" fmla="*/ 3 h 7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69" h="734">
                    <a:moveTo>
                      <a:pt x="122" y="3"/>
                    </a:moveTo>
                    <a:lnTo>
                      <a:pt x="146" y="0"/>
                    </a:lnTo>
                    <a:lnTo>
                      <a:pt x="261" y="77"/>
                    </a:lnTo>
                    <a:lnTo>
                      <a:pt x="268" y="106"/>
                    </a:lnTo>
                    <a:lnTo>
                      <a:pt x="569" y="319"/>
                    </a:lnTo>
                    <a:lnTo>
                      <a:pt x="567" y="385"/>
                    </a:lnTo>
                    <a:lnTo>
                      <a:pt x="473" y="494"/>
                    </a:lnTo>
                    <a:lnTo>
                      <a:pt x="428" y="570"/>
                    </a:lnTo>
                    <a:lnTo>
                      <a:pt x="344" y="707"/>
                    </a:lnTo>
                    <a:lnTo>
                      <a:pt x="294" y="734"/>
                    </a:lnTo>
                    <a:lnTo>
                      <a:pt x="258" y="722"/>
                    </a:lnTo>
                    <a:lnTo>
                      <a:pt x="59" y="658"/>
                    </a:lnTo>
                    <a:lnTo>
                      <a:pt x="0" y="580"/>
                    </a:lnTo>
                    <a:lnTo>
                      <a:pt x="217" y="575"/>
                    </a:lnTo>
                    <a:lnTo>
                      <a:pt x="230" y="540"/>
                    </a:lnTo>
                    <a:lnTo>
                      <a:pt x="293" y="481"/>
                    </a:lnTo>
                    <a:lnTo>
                      <a:pt x="334" y="481"/>
                    </a:lnTo>
                    <a:lnTo>
                      <a:pt x="344" y="456"/>
                    </a:lnTo>
                    <a:lnTo>
                      <a:pt x="284" y="328"/>
                    </a:lnTo>
                    <a:lnTo>
                      <a:pt x="237" y="322"/>
                    </a:lnTo>
                    <a:lnTo>
                      <a:pt x="228" y="266"/>
                    </a:lnTo>
                    <a:lnTo>
                      <a:pt x="254" y="240"/>
                    </a:lnTo>
                    <a:lnTo>
                      <a:pt x="122" y="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88528" name="Freeform 112"/>
              <p:cNvSpPr>
                <a:spLocks noChangeAspect="1"/>
              </p:cNvSpPr>
              <p:nvPr/>
            </p:nvSpPr>
            <p:spPr bwMode="auto">
              <a:xfrm>
                <a:off x="3833" y="974"/>
                <a:ext cx="234" cy="334"/>
              </a:xfrm>
              <a:custGeom>
                <a:avLst/>
                <a:gdLst>
                  <a:gd name="T0" fmla="*/ 828 w 1297"/>
                  <a:gd name="T1" fmla="*/ 40 h 1847"/>
                  <a:gd name="T2" fmla="*/ 969 w 1297"/>
                  <a:gd name="T3" fmla="*/ 117 h 1847"/>
                  <a:gd name="T4" fmla="*/ 1036 w 1297"/>
                  <a:gd name="T5" fmla="*/ 200 h 1847"/>
                  <a:gd name="T6" fmla="*/ 1244 w 1297"/>
                  <a:gd name="T7" fmla="*/ 265 h 1847"/>
                  <a:gd name="T8" fmla="*/ 1257 w 1297"/>
                  <a:gd name="T9" fmla="*/ 357 h 1847"/>
                  <a:gd name="T10" fmla="*/ 1076 w 1297"/>
                  <a:gd name="T11" fmla="*/ 424 h 1847"/>
                  <a:gd name="T12" fmla="*/ 914 w 1297"/>
                  <a:gd name="T13" fmla="*/ 402 h 1847"/>
                  <a:gd name="T14" fmla="*/ 887 w 1297"/>
                  <a:gd name="T15" fmla="*/ 586 h 1847"/>
                  <a:gd name="T16" fmla="*/ 928 w 1297"/>
                  <a:gd name="T17" fmla="*/ 710 h 1847"/>
                  <a:gd name="T18" fmla="*/ 937 w 1297"/>
                  <a:gd name="T19" fmla="*/ 784 h 1847"/>
                  <a:gd name="T20" fmla="*/ 970 w 1297"/>
                  <a:gd name="T21" fmla="*/ 903 h 1847"/>
                  <a:gd name="T22" fmla="*/ 1024 w 1297"/>
                  <a:gd name="T23" fmla="*/ 1032 h 1847"/>
                  <a:gd name="T24" fmla="*/ 1191 w 1297"/>
                  <a:gd name="T25" fmla="*/ 1276 h 1847"/>
                  <a:gd name="T26" fmla="*/ 1175 w 1297"/>
                  <a:gd name="T27" fmla="*/ 1358 h 1847"/>
                  <a:gd name="T28" fmla="*/ 1279 w 1297"/>
                  <a:gd name="T29" fmla="*/ 1490 h 1847"/>
                  <a:gd name="T30" fmla="*/ 1230 w 1297"/>
                  <a:gd name="T31" fmla="*/ 1517 h 1847"/>
                  <a:gd name="T32" fmla="*/ 1154 w 1297"/>
                  <a:gd name="T33" fmla="*/ 1610 h 1847"/>
                  <a:gd name="T34" fmla="*/ 821 w 1297"/>
                  <a:gd name="T35" fmla="*/ 1543 h 1847"/>
                  <a:gd name="T36" fmla="*/ 756 w 1297"/>
                  <a:gd name="T37" fmla="*/ 1806 h 1847"/>
                  <a:gd name="T38" fmla="*/ 613 w 1297"/>
                  <a:gd name="T39" fmla="*/ 1779 h 1847"/>
                  <a:gd name="T40" fmla="*/ 480 w 1297"/>
                  <a:gd name="T41" fmla="*/ 1814 h 1847"/>
                  <a:gd name="T42" fmla="*/ 350 w 1297"/>
                  <a:gd name="T43" fmla="*/ 1832 h 1847"/>
                  <a:gd name="T44" fmla="*/ 321 w 1297"/>
                  <a:gd name="T45" fmla="*/ 1730 h 1847"/>
                  <a:gd name="T46" fmla="*/ 248 w 1297"/>
                  <a:gd name="T47" fmla="*/ 1847 h 1847"/>
                  <a:gd name="T48" fmla="*/ 38 w 1297"/>
                  <a:gd name="T49" fmla="*/ 1626 h 1847"/>
                  <a:gd name="T50" fmla="*/ 4 w 1297"/>
                  <a:gd name="T51" fmla="*/ 1339 h 1847"/>
                  <a:gd name="T52" fmla="*/ 63 w 1297"/>
                  <a:gd name="T53" fmla="*/ 1217 h 1847"/>
                  <a:gd name="T54" fmla="*/ 167 w 1297"/>
                  <a:gd name="T55" fmla="*/ 1050 h 1847"/>
                  <a:gd name="T56" fmla="*/ 149 w 1297"/>
                  <a:gd name="T57" fmla="*/ 1012 h 1847"/>
                  <a:gd name="T58" fmla="*/ 280 w 1297"/>
                  <a:gd name="T59" fmla="*/ 779 h 1847"/>
                  <a:gd name="T60" fmla="*/ 281 w 1297"/>
                  <a:gd name="T61" fmla="*/ 539 h 1847"/>
                  <a:gd name="T62" fmla="*/ 314 w 1297"/>
                  <a:gd name="T63" fmla="*/ 480 h 1847"/>
                  <a:gd name="T64" fmla="*/ 339 w 1297"/>
                  <a:gd name="T65" fmla="*/ 412 h 1847"/>
                  <a:gd name="T66" fmla="*/ 503 w 1297"/>
                  <a:gd name="T67" fmla="*/ 251 h 1847"/>
                  <a:gd name="T68" fmla="*/ 553 w 1297"/>
                  <a:gd name="T69" fmla="*/ 228 h 1847"/>
                  <a:gd name="T70" fmla="*/ 719 w 1297"/>
                  <a:gd name="T71" fmla="*/ 177 h 18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97" h="1847">
                    <a:moveTo>
                      <a:pt x="777" y="0"/>
                    </a:moveTo>
                    <a:lnTo>
                      <a:pt x="828" y="40"/>
                    </a:lnTo>
                    <a:lnTo>
                      <a:pt x="873" y="92"/>
                    </a:lnTo>
                    <a:lnTo>
                      <a:pt x="969" y="117"/>
                    </a:lnTo>
                    <a:lnTo>
                      <a:pt x="1013" y="138"/>
                    </a:lnTo>
                    <a:lnTo>
                      <a:pt x="1036" y="200"/>
                    </a:lnTo>
                    <a:lnTo>
                      <a:pt x="1182" y="229"/>
                    </a:lnTo>
                    <a:lnTo>
                      <a:pt x="1244" y="265"/>
                    </a:lnTo>
                    <a:lnTo>
                      <a:pt x="1297" y="329"/>
                    </a:lnTo>
                    <a:lnTo>
                      <a:pt x="1257" y="357"/>
                    </a:lnTo>
                    <a:lnTo>
                      <a:pt x="1246" y="402"/>
                    </a:lnTo>
                    <a:lnTo>
                      <a:pt x="1076" y="424"/>
                    </a:lnTo>
                    <a:lnTo>
                      <a:pt x="1038" y="386"/>
                    </a:lnTo>
                    <a:lnTo>
                      <a:pt x="914" y="402"/>
                    </a:lnTo>
                    <a:lnTo>
                      <a:pt x="932" y="527"/>
                    </a:lnTo>
                    <a:lnTo>
                      <a:pt x="887" y="586"/>
                    </a:lnTo>
                    <a:lnTo>
                      <a:pt x="878" y="645"/>
                    </a:lnTo>
                    <a:lnTo>
                      <a:pt x="928" y="710"/>
                    </a:lnTo>
                    <a:lnTo>
                      <a:pt x="905" y="769"/>
                    </a:lnTo>
                    <a:lnTo>
                      <a:pt x="937" y="784"/>
                    </a:lnTo>
                    <a:lnTo>
                      <a:pt x="941" y="884"/>
                    </a:lnTo>
                    <a:lnTo>
                      <a:pt x="970" y="903"/>
                    </a:lnTo>
                    <a:lnTo>
                      <a:pt x="972" y="947"/>
                    </a:lnTo>
                    <a:lnTo>
                      <a:pt x="1024" y="1032"/>
                    </a:lnTo>
                    <a:lnTo>
                      <a:pt x="1059" y="1037"/>
                    </a:lnTo>
                    <a:lnTo>
                      <a:pt x="1191" y="1276"/>
                    </a:lnTo>
                    <a:lnTo>
                      <a:pt x="1167" y="1300"/>
                    </a:lnTo>
                    <a:lnTo>
                      <a:pt x="1175" y="1358"/>
                    </a:lnTo>
                    <a:lnTo>
                      <a:pt x="1223" y="1365"/>
                    </a:lnTo>
                    <a:lnTo>
                      <a:pt x="1279" y="1490"/>
                    </a:lnTo>
                    <a:lnTo>
                      <a:pt x="1270" y="1517"/>
                    </a:lnTo>
                    <a:lnTo>
                      <a:pt x="1230" y="1517"/>
                    </a:lnTo>
                    <a:lnTo>
                      <a:pt x="1170" y="1572"/>
                    </a:lnTo>
                    <a:lnTo>
                      <a:pt x="1154" y="1610"/>
                    </a:lnTo>
                    <a:lnTo>
                      <a:pt x="937" y="1616"/>
                    </a:lnTo>
                    <a:lnTo>
                      <a:pt x="821" y="1543"/>
                    </a:lnTo>
                    <a:lnTo>
                      <a:pt x="762" y="1641"/>
                    </a:lnTo>
                    <a:lnTo>
                      <a:pt x="756" y="1806"/>
                    </a:lnTo>
                    <a:lnTo>
                      <a:pt x="700" y="1773"/>
                    </a:lnTo>
                    <a:lnTo>
                      <a:pt x="613" y="1779"/>
                    </a:lnTo>
                    <a:lnTo>
                      <a:pt x="557" y="1810"/>
                    </a:lnTo>
                    <a:lnTo>
                      <a:pt x="480" y="1814"/>
                    </a:lnTo>
                    <a:lnTo>
                      <a:pt x="448" y="1844"/>
                    </a:lnTo>
                    <a:lnTo>
                      <a:pt x="350" y="1832"/>
                    </a:lnTo>
                    <a:lnTo>
                      <a:pt x="310" y="1775"/>
                    </a:lnTo>
                    <a:lnTo>
                      <a:pt x="321" y="1730"/>
                    </a:lnTo>
                    <a:lnTo>
                      <a:pt x="281" y="1734"/>
                    </a:lnTo>
                    <a:lnTo>
                      <a:pt x="248" y="1847"/>
                    </a:lnTo>
                    <a:lnTo>
                      <a:pt x="42" y="1652"/>
                    </a:lnTo>
                    <a:lnTo>
                      <a:pt x="38" y="1626"/>
                    </a:lnTo>
                    <a:lnTo>
                      <a:pt x="93" y="1560"/>
                    </a:lnTo>
                    <a:lnTo>
                      <a:pt x="4" y="1339"/>
                    </a:lnTo>
                    <a:lnTo>
                      <a:pt x="0" y="1255"/>
                    </a:lnTo>
                    <a:lnTo>
                      <a:pt x="63" y="1217"/>
                    </a:lnTo>
                    <a:lnTo>
                      <a:pt x="70" y="1170"/>
                    </a:lnTo>
                    <a:lnTo>
                      <a:pt x="167" y="1050"/>
                    </a:lnTo>
                    <a:lnTo>
                      <a:pt x="167" y="1019"/>
                    </a:lnTo>
                    <a:lnTo>
                      <a:pt x="149" y="1012"/>
                    </a:lnTo>
                    <a:lnTo>
                      <a:pt x="165" y="884"/>
                    </a:lnTo>
                    <a:lnTo>
                      <a:pt x="280" y="779"/>
                    </a:lnTo>
                    <a:lnTo>
                      <a:pt x="197" y="546"/>
                    </a:lnTo>
                    <a:lnTo>
                      <a:pt x="281" y="539"/>
                    </a:lnTo>
                    <a:lnTo>
                      <a:pt x="285" y="498"/>
                    </a:lnTo>
                    <a:lnTo>
                      <a:pt x="314" y="480"/>
                    </a:lnTo>
                    <a:lnTo>
                      <a:pt x="314" y="419"/>
                    </a:lnTo>
                    <a:lnTo>
                      <a:pt x="339" y="412"/>
                    </a:lnTo>
                    <a:lnTo>
                      <a:pt x="391" y="274"/>
                    </a:lnTo>
                    <a:lnTo>
                      <a:pt x="503" y="251"/>
                    </a:lnTo>
                    <a:lnTo>
                      <a:pt x="514" y="239"/>
                    </a:lnTo>
                    <a:lnTo>
                      <a:pt x="553" y="228"/>
                    </a:lnTo>
                    <a:lnTo>
                      <a:pt x="587" y="239"/>
                    </a:lnTo>
                    <a:lnTo>
                      <a:pt x="719" y="177"/>
                    </a:lnTo>
                    <a:lnTo>
                      <a:pt x="777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188529" name="Rectangle 113"/>
          <p:cNvSpPr>
            <a:spLocks noChangeArrowheads="1"/>
          </p:cNvSpPr>
          <p:nvPr/>
        </p:nvSpPr>
        <p:spPr bwMode="auto">
          <a:xfrm>
            <a:off x="0" y="1519238"/>
            <a:ext cx="1763713" cy="39687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88530" name="Rectangle 114"/>
          <p:cNvSpPr>
            <a:spLocks noChangeArrowheads="1"/>
          </p:cNvSpPr>
          <p:nvPr/>
        </p:nvSpPr>
        <p:spPr bwMode="auto">
          <a:xfrm>
            <a:off x="141288" y="1565275"/>
            <a:ext cx="163036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 dirty="0" smtClean="0">
                <a:solidFill>
                  <a:schemeClr val="bg1"/>
                </a:solidFill>
                <a:latin typeface="Verdana" pitchFamily="34" charset="0"/>
              </a:rPr>
              <a:t>Polo </a:t>
            </a:r>
            <a:r>
              <a:rPr lang="pt-BR" sz="1400" dirty="0">
                <a:solidFill>
                  <a:schemeClr val="bg1"/>
                </a:solidFill>
                <a:latin typeface="Verdana" pitchFamily="34" charset="0"/>
              </a:rPr>
              <a:t>Itapipoca</a:t>
            </a:r>
          </a:p>
        </p:txBody>
      </p:sp>
      <p:grpSp>
        <p:nvGrpSpPr>
          <p:cNvPr id="188531" name="Group 115"/>
          <p:cNvGrpSpPr>
            <a:grpSpLocks/>
          </p:cNvGrpSpPr>
          <p:nvPr/>
        </p:nvGrpSpPr>
        <p:grpSpPr bwMode="auto">
          <a:xfrm>
            <a:off x="0" y="1177925"/>
            <a:ext cx="3492500" cy="304800"/>
            <a:chOff x="0" y="742"/>
            <a:chExt cx="2200" cy="192"/>
          </a:xfrm>
        </p:grpSpPr>
        <p:sp>
          <p:nvSpPr>
            <p:cNvPr id="188532" name="Text Box 116"/>
            <p:cNvSpPr txBox="1">
              <a:spLocks noChangeArrowheads="1"/>
            </p:cNvSpPr>
            <p:nvPr/>
          </p:nvSpPr>
          <p:spPr bwMode="auto">
            <a:xfrm>
              <a:off x="178" y="742"/>
              <a:ext cx="2022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400">
                  <a:solidFill>
                    <a:srgbClr val="066168"/>
                  </a:solidFill>
                  <a:latin typeface="Verdana" pitchFamily="34" charset="0"/>
                </a:rPr>
                <a:t>PRODUÇÃO DE CAJU (2011)</a:t>
              </a:r>
            </a:p>
          </p:txBody>
        </p:sp>
        <p:sp>
          <p:nvSpPr>
            <p:cNvPr id="188533" name="Rectangle 117"/>
            <p:cNvSpPr>
              <a:spLocks noChangeArrowheads="1"/>
            </p:cNvSpPr>
            <p:nvPr/>
          </p:nvSpPr>
          <p:spPr bwMode="auto">
            <a:xfrm>
              <a:off x="0" y="771"/>
              <a:ext cx="158" cy="136"/>
            </a:xfrm>
            <a:prstGeom prst="rect">
              <a:avLst/>
            </a:prstGeom>
            <a:solidFill>
              <a:srgbClr val="07767E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18844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7" dur="indefinite"/>
                                        <p:tgtEl>
                                          <p:spTgt spid="188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9" dur="indefinite"/>
                                        <p:tgtEl>
                                          <p:spTgt spid="18846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0" dur="indefinite"/>
                                        <p:tgtEl>
                                          <p:spTgt spid="1884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800" fill="hold"/>
                                        <p:tgtEl>
                                          <p:spTgt spid="188508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4" dur="indefinite"/>
                                        <p:tgtEl>
                                          <p:spTgt spid="18849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5" dur="indefinite"/>
                                        <p:tgtEl>
                                          <p:spTgt spid="1884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7" dur="indefinite"/>
                                        <p:tgtEl>
                                          <p:spTgt spid="18842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8" dur="indefinite"/>
                                        <p:tgtEl>
                                          <p:spTgt spid="1884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300"/>
                                        <p:tgtEl>
                                          <p:spTgt spid="1884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1884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4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300"/>
                                        <p:tgtEl>
                                          <p:spTgt spid="1884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8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1884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300"/>
                                        <p:tgtEl>
                                          <p:spTgt spid="1884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4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1884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300"/>
                                        <p:tgtEl>
                                          <p:spTgt spid="1884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5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300"/>
                                        <p:tgtEl>
                                          <p:spTgt spid="1885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300"/>
                                        <p:tgtEl>
                                          <p:spTgt spid="1885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8481" grpId="0"/>
      <p:bldP spid="188483" grpId="0" animBg="1"/>
      <p:bldP spid="188484" grpId="0" animBg="1"/>
      <p:bldP spid="188486" grpId="0" animBg="1"/>
      <p:bldP spid="188529" grpId="0" animBg="1"/>
      <p:bldP spid="188530" grpId="0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0466" name="Group 2"/>
          <p:cNvGrpSpPr>
            <a:grpSpLocks/>
          </p:cNvGrpSpPr>
          <p:nvPr/>
        </p:nvGrpSpPr>
        <p:grpSpPr bwMode="auto">
          <a:xfrm>
            <a:off x="6948488" y="1679575"/>
            <a:ext cx="1814512" cy="573088"/>
            <a:chOff x="4377" y="1058"/>
            <a:chExt cx="1143" cy="361"/>
          </a:xfrm>
        </p:grpSpPr>
        <p:sp>
          <p:nvSpPr>
            <p:cNvPr id="190467" name="Freeform 3"/>
            <p:cNvSpPr>
              <a:spLocks/>
            </p:cNvSpPr>
            <p:nvPr/>
          </p:nvSpPr>
          <p:spPr bwMode="auto">
            <a:xfrm>
              <a:off x="4624" y="1351"/>
              <a:ext cx="588" cy="45"/>
            </a:xfrm>
            <a:custGeom>
              <a:avLst/>
              <a:gdLst>
                <a:gd name="T0" fmla="*/ 0 w 588"/>
                <a:gd name="T1" fmla="*/ 0 h 45"/>
                <a:gd name="T2" fmla="*/ 168 w 588"/>
                <a:gd name="T3" fmla="*/ 41 h 45"/>
                <a:gd name="T4" fmla="*/ 588 w 588"/>
                <a:gd name="T5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88" h="45">
                  <a:moveTo>
                    <a:pt x="0" y="0"/>
                  </a:moveTo>
                  <a:lnTo>
                    <a:pt x="168" y="41"/>
                  </a:lnTo>
                  <a:lnTo>
                    <a:pt x="588" y="45"/>
                  </a:lnTo>
                </a:path>
              </a:pathLst>
            </a:custGeom>
            <a:noFill/>
            <a:ln w="19050" cap="flat" cmpd="sng">
              <a:solidFill>
                <a:srgbClr val="8FC663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8FC663">
                        <a:gamma/>
                        <a:shade val="60000"/>
                        <a:invGamma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51874" name="Text Box 290"/>
            <p:cNvSpPr txBox="1">
              <a:spLocks noChangeArrowheads="1"/>
            </p:cNvSpPr>
            <p:nvPr/>
          </p:nvSpPr>
          <p:spPr bwMode="auto">
            <a:xfrm>
              <a:off x="4769" y="1275"/>
              <a:ext cx="694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Fortaleza</a:t>
              </a:r>
            </a:p>
          </p:txBody>
        </p:sp>
        <p:sp>
          <p:nvSpPr>
            <p:cNvPr id="190469" name="Text Box 5"/>
            <p:cNvSpPr txBox="1">
              <a:spLocks noChangeArrowheads="1"/>
            </p:cNvSpPr>
            <p:nvPr/>
          </p:nvSpPr>
          <p:spPr bwMode="auto">
            <a:xfrm>
              <a:off x="4426" y="1058"/>
              <a:ext cx="751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Pecém</a:t>
              </a:r>
            </a:p>
          </p:txBody>
        </p:sp>
        <p:pic>
          <p:nvPicPr>
            <p:cNvPr id="190470" name="Picture 6" descr="Imagem3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77" y="1142"/>
              <a:ext cx="162" cy="10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90471" name="Text Box 7"/>
            <p:cNvSpPr txBox="1">
              <a:spLocks noChangeArrowheads="1"/>
            </p:cNvSpPr>
            <p:nvPr/>
          </p:nvSpPr>
          <p:spPr bwMode="auto">
            <a:xfrm>
              <a:off x="4667" y="1171"/>
              <a:ext cx="85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Mucuripe</a:t>
              </a:r>
            </a:p>
          </p:txBody>
        </p:sp>
        <p:pic>
          <p:nvPicPr>
            <p:cNvPr id="190472" name="Picture 8" descr="Imagem3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41" y="1249"/>
              <a:ext cx="156" cy="10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pic>
        <p:nvPicPr>
          <p:cNvPr id="190473" name="Picture 9" descr="Mapa_CE2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75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90474" name="Freeform 10"/>
          <p:cNvSpPr>
            <a:spLocks noChangeAspect="1"/>
          </p:cNvSpPr>
          <p:nvPr/>
        </p:nvSpPr>
        <p:spPr bwMode="auto">
          <a:xfrm>
            <a:off x="7180263" y="2119313"/>
            <a:ext cx="217487" cy="174625"/>
          </a:xfrm>
          <a:custGeom>
            <a:avLst/>
            <a:gdLst>
              <a:gd name="T0" fmla="*/ 525 w 926"/>
              <a:gd name="T1" fmla="*/ 750 h 750"/>
              <a:gd name="T2" fmla="*/ 461 w 926"/>
              <a:gd name="T3" fmla="*/ 649 h 750"/>
              <a:gd name="T4" fmla="*/ 339 w 926"/>
              <a:gd name="T5" fmla="*/ 570 h 750"/>
              <a:gd name="T6" fmla="*/ 315 w 926"/>
              <a:gd name="T7" fmla="*/ 543 h 750"/>
              <a:gd name="T8" fmla="*/ 280 w 926"/>
              <a:gd name="T9" fmla="*/ 544 h 750"/>
              <a:gd name="T10" fmla="*/ 270 w 926"/>
              <a:gd name="T11" fmla="*/ 570 h 750"/>
              <a:gd name="T12" fmla="*/ 253 w 926"/>
              <a:gd name="T13" fmla="*/ 566 h 750"/>
              <a:gd name="T14" fmla="*/ 0 w 926"/>
              <a:gd name="T15" fmla="*/ 354 h 750"/>
              <a:gd name="T16" fmla="*/ 148 w 926"/>
              <a:gd name="T17" fmla="*/ 198 h 750"/>
              <a:gd name="T18" fmla="*/ 156 w 926"/>
              <a:gd name="T19" fmla="*/ 158 h 750"/>
              <a:gd name="T20" fmla="*/ 92 w 926"/>
              <a:gd name="T21" fmla="*/ 106 h 750"/>
              <a:gd name="T22" fmla="*/ 96 w 926"/>
              <a:gd name="T23" fmla="*/ 42 h 750"/>
              <a:gd name="T24" fmla="*/ 186 w 926"/>
              <a:gd name="T25" fmla="*/ 40 h 750"/>
              <a:gd name="T26" fmla="*/ 222 w 926"/>
              <a:gd name="T27" fmla="*/ 0 h 750"/>
              <a:gd name="T28" fmla="*/ 418 w 926"/>
              <a:gd name="T29" fmla="*/ 89 h 750"/>
              <a:gd name="T30" fmla="*/ 492 w 926"/>
              <a:gd name="T31" fmla="*/ 82 h 750"/>
              <a:gd name="T32" fmla="*/ 613 w 926"/>
              <a:gd name="T33" fmla="*/ 124 h 750"/>
              <a:gd name="T34" fmla="*/ 643 w 926"/>
              <a:gd name="T35" fmla="*/ 38 h 750"/>
              <a:gd name="T36" fmla="*/ 742 w 926"/>
              <a:gd name="T37" fmla="*/ 179 h 750"/>
              <a:gd name="T38" fmla="*/ 926 w 926"/>
              <a:gd name="T39" fmla="*/ 476 h 750"/>
              <a:gd name="T40" fmla="*/ 859 w 926"/>
              <a:gd name="T41" fmla="*/ 481 h 750"/>
              <a:gd name="T42" fmla="*/ 856 w 926"/>
              <a:gd name="T43" fmla="*/ 467 h 750"/>
              <a:gd name="T44" fmla="*/ 828 w 926"/>
              <a:gd name="T45" fmla="*/ 441 h 750"/>
              <a:gd name="T46" fmla="*/ 772 w 926"/>
              <a:gd name="T47" fmla="*/ 432 h 750"/>
              <a:gd name="T48" fmla="*/ 761 w 926"/>
              <a:gd name="T49" fmla="*/ 458 h 750"/>
              <a:gd name="T50" fmla="*/ 764 w 926"/>
              <a:gd name="T51" fmla="*/ 544 h 750"/>
              <a:gd name="T52" fmla="*/ 737 w 926"/>
              <a:gd name="T53" fmla="*/ 575 h 750"/>
              <a:gd name="T54" fmla="*/ 715 w 926"/>
              <a:gd name="T55" fmla="*/ 585 h 750"/>
              <a:gd name="T56" fmla="*/ 678 w 926"/>
              <a:gd name="T57" fmla="*/ 562 h 750"/>
              <a:gd name="T58" fmla="*/ 633 w 926"/>
              <a:gd name="T59" fmla="*/ 594 h 750"/>
              <a:gd name="T60" fmla="*/ 525 w 926"/>
              <a:gd name="T61" fmla="*/ 750 h 7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926" h="750">
                <a:moveTo>
                  <a:pt x="525" y="750"/>
                </a:moveTo>
                <a:lnTo>
                  <a:pt x="461" y="649"/>
                </a:lnTo>
                <a:lnTo>
                  <a:pt x="339" y="570"/>
                </a:lnTo>
                <a:lnTo>
                  <a:pt x="315" y="543"/>
                </a:lnTo>
                <a:lnTo>
                  <a:pt x="280" y="544"/>
                </a:lnTo>
                <a:lnTo>
                  <a:pt x="270" y="570"/>
                </a:lnTo>
                <a:lnTo>
                  <a:pt x="253" y="566"/>
                </a:lnTo>
                <a:lnTo>
                  <a:pt x="0" y="354"/>
                </a:lnTo>
                <a:lnTo>
                  <a:pt x="148" y="198"/>
                </a:lnTo>
                <a:lnTo>
                  <a:pt x="156" y="158"/>
                </a:lnTo>
                <a:lnTo>
                  <a:pt x="92" y="106"/>
                </a:lnTo>
                <a:lnTo>
                  <a:pt x="96" y="42"/>
                </a:lnTo>
                <a:lnTo>
                  <a:pt x="186" y="40"/>
                </a:lnTo>
                <a:lnTo>
                  <a:pt x="222" y="0"/>
                </a:lnTo>
                <a:lnTo>
                  <a:pt x="418" y="89"/>
                </a:lnTo>
                <a:lnTo>
                  <a:pt x="492" y="82"/>
                </a:lnTo>
                <a:lnTo>
                  <a:pt x="613" y="124"/>
                </a:lnTo>
                <a:lnTo>
                  <a:pt x="643" y="38"/>
                </a:lnTo>
                <a:lnTo>
                  <a:pt x="742" y="179"/>
                </a:lnTo>
                <a:lnTo>
                  <a:pt x="926" y="476"/>
                </a:lnTo>
                <a:lnTo>
                  <a:pt x="859" y="481"/>
                </a:lnTo>
                <a:lnTo>
                  <a:pt x="856" y="467"/>
                </a:lnTo>
                <a:lnTo>
                  <a:pt x="828" y="441"/>
                </a:lnTo>
                <a:lnTo>
                  <a:pt x="772" y="432"/>
                </a:lnTo>
                <a:lnTo>
                  <a:pt x="761" y="458"/>
                </a:lnTo>
                <a:lnTo>
                  <a:pt x="764" y="544"/>
                </a:lnTo>
                <a:lnTo>
                  <a:pt x="737" y="575"/>
                </a:lnTo>
                <a:lnTo>
                  <a:pt x="715" y="585"/>
                </a:lnTo>
                <a:lnTo>
                  <a:pt x="678" y="562"/>
                </a:lnTo>
                <a:lnTo>
                  <a:pt x="633" y="594"/>
                </a:lnTo>
                <a:lnTo>
                  <a:pt x="525" y="750"/>
                </a:lnTo>
                <a:close/>
              </a:path>
            </a:pathLst>
          </a:custGeom>
          <a:noFill/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folHlink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190475" name="Group 11"/>
          <p:cNvGrpSpPr>
            <a:grpSpLocks/>
          </p:cNvGrpSpPr>
          <p:nvPr/>
        </p:nvGrpSpPr>
        <p:grpSpPr bwMode="auto">
          <a:xfrm>
            <a:off x="5329238" y="1276350"/>
            <a:ext cx="2273300" cy="920750"/>
            <a:chOff x="3357" y="804"/>
            <a:chExt cx="1432" cy="580"/>
          </a:xfrm>
        </p:grpSpPr>
        <p:sp>
          <p:nvSpPr>
            <p:cNvPr id="190476" name="Freeform 12"/>
            <p:cNvSpPr>
              <a:spLocks/>
            </p:cNvSpPr>
            <p:nvPr/>
          </p:nvSpPr>
          <p:spPr bwMode="auto">
            <a:xfrm>
              <a:off x="3923" y="945"/>
              <a:ext cx="848" cy="126"/>
            </a:xfrm>
            <a:custGeom>
              <a:avLst/>
              <a:gdLst>
                <a:gd name="T0" fmla="*/ 0 w 848"/>
                <a:gd name="T1" fmla="*/ 126 h 126"/>
                <a:gd name="T2" fmla="*/ 150 w 848"/>
                <a:gd name="T3" fmla="*/ 0 h 126"/>
                <a:gd name="T4" fmla="*/ 848 w 848"/>
                <a:gd name="T5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48" h="126">
                  <a:moveTo>
                    <a:pt x="0" y="126"/>
                  </a:moveTo>
                  <a:lnTo>
                    <a:pt x="150" y="0"/>
                  </a:lnTo>
                  <a:lnTo>
                    <a:pt x="848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0477" name="Text Box 13"/>
            <p:cNvSpPr txBox="1">
              <a:spLocks noChangeArrowheads="1"/>
            </p:cNvSpPr>
            <p:nvPr/>
          </p:nvSpPr>
          <p:spPr bwMode="auto">
            <a:xfrm>
              <a:off x="4023" y="819"/>
              <a:ext cx="76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Itapipoca</a:t>
              </a:r>
            </a:p>
          </p:txBody>
        </p:sp>
        <p:grpSp>
          <p:nvGrpSpPr>
            <p:cNvPr id="190478" name="Group 14"/>
            <p:cNvGrpSpPr>
              <a:grpSpLocks/>
            </p:cNvGrpSpPr>
            <p:nvPr/>
          </p:nvGrpSpPr>
          <p:grpSpPr bwMode="auto">
            <a:xfrm>
              <a:off x="3357" y="804"/>
              <a:ext cx="1058" cy="580"/>
              <a:chOff x="3357" y="804"/>
              <a:chExt cx="1058" cy="580"/>
            </a:xfrm>
          </p:grpSpPr>
          <p:sp>
            <p:nvSpPr>
              <p:cNvPr id="190479" name="Freeform 15"/>
              <p:cNvSpPr>
                <a:spLocks noChangeAspect="1"/>
              </p:cNvSpPr>
              <p:nvPr/>
            </p:nvSpPr>
            <p:spPr bwMode="auto">
              <a:xfrm>
                <a:off x="3357" y="804"/>
                <a:ext cx="92" cy="102"/>
              </a:xfrm>
              <a:custGeom>
                <a:avLst/>
                <a:gdLst>
                  <a:gd name="T0" fmla="*/ 0 w 512"/>
                  <a:gd name="T1" fmla="*/ 192 h 564"/>
                  <a:gd name="T2" fmla="*/ 35 w 512"/>
                  <a:gd name="T3" fmla="*/ 177 h 564"/>
                  <a:gd name="T4" fmla="*/ 62 w 512"/>
                  <a:gd name="T5" fmla="*/ 140 h 564"/>
                  <a:gd name="T6" fmla="*/ 111 w 512"/>
                  <a:gd name="T7" fmla="*/ 136 h 564"/>
                  <a:gd name="T8" fmla="*/ 167 w 512"/>
                  <a:gd name="T9" fmla="*/ 107 h 564"/>
                  <a:gd name="T10" fmla="*/ 199 w 512"/>
                  <a:gd name="T11" fmla="*/ 76 h 564"/>
                  <a:gd name="T12" fmla="*/ 207 w 512"/>
                  <a:gd name="T13" fmla="*/ 23 h 564"/>
                  <a:gd name="T14" fmla="*/ 242 w 512"/>
                  <a:gd name="T15" fmla="*/ 20 h 564"/>
                  <a:gd name="T16" fmla="*/ 286 w 512"/>
                  <a:gd name="T17" fmla="*/ 0 h 564"/>
                  <a:gd name="T18" fmla="*/ 423 w 512"/>
                  <a:gd name="T19" fmla="*/ 56 h 564"/>
                  <a:gd name="T20" fmla="*/ 409 w 512"/>
                  <a:gd name="T21" fmla="*/ 125 h 564"/>
                  <a:gd name="T22" fmla="*/ 446 w 512"/>
                  <a:gd name="T23" fmla="*/ 218 h 564"/>
                  <a:gd name="T24" fmla="*/ 452 w 512"/>
                  <a:gd name="T25" fmla="*/ 265 h 564"/>
                  <a:gd name="T26" fmla="*/ 428 w 512"/>
                  <a:gd name="T27" fmla="*/ 291 h 564"/>
                  <a:gd name="T28" fmla="*/ 512 w 512"/>
                  <a:gd name="T29" fmla="*/ 419 h 564"/>
                  <a:gd name="T30" fmla="*/ 489 w 512"/>
                  <a:gd name="T31" fmla="*/ 485 h 564"/>
                  <a:gd name="T32" fmla="*/ 423 w 512"/>
                  <a:gd name="T33" fmla="*/ 532 h 564"/>
                  <a:gd name="T34" fmla="*/ 374 w 512"/>
                  <a:gd name="T35" fmla="*/ 535 h 564"/>
                  <a:gd name="T36" fmla="*/ 351 w 512"/>
                  <a:gd name="T37" fmla="*/ 549 h 564"/>
                  <a:gd name="T38" fmla="*/ 338 w 512"/>
                  <a:gd name="T39" fmla="*/ 541 h 564"/>
                  <a:gd name="T40" fmla="*/ 288 w 512"/>
                  <a:gd name="T41" fmla="*/ 544 h 564"/>
                  <a:gd name="T42" fmla="*/ 275 w 512"/>
                  <a:gd name="T43" fmla="*/ 564 h 564"/>
                  <a:gd name="T44" fmla="*/ 237 w 512"/>
                  <a:gd name="T45" fmla="*/ 561 h 564"/>
                  <a:gd name="T46" fmla="*/ 224 w 512"/>
                  <a:gd name="T47" fmla="*/ 559 h 564"/>
                  <a:gd name="T48" fmla="*/ 187 w 512"/>
                  <a:gd name="T49" fmla="*/ 533 h 564"/>
                  <a:gd name="T50" fmla="*/ 182 w 512"/>
                  <a:gd name="T51" fmla="*/ 501 h 564"/>
                  <a:gd name="T52" fmla="*/ 191 w 512"/>
                  <a:gd name="T53" fmla="*/ 483 h 564"/>
                  <a:gd name="T54" fmla="*/ 193 w 512"/>
                  <a:gd name="T55" fmla="*/ 463 h 564"/>
                  <a:gd name="T56" fmla="*/ 164 w 512"/>
                  <a:gd name="T57" fmla="*/ 442 h 564"/>
                  <a:gd name="T58" fmla="*/ 160 w 512"/>
                  <a:gd name="T59" fmla="*/ 385 h 564"/>
                  <a:gd name="T60" fmla="*/ 184 w 512"/>
                  <a:gd name="T61" fmla="*/ 351 h 564"/>
                  <a:gd name="T62" fmla="*/ 170 w 512"/>
                  <a:gd name="T63" fmla="*/ 334 h 564"/>
                  <a:gd name="T64" fmla="*/ 63 w 512"/>
                  <a:gd name="T65" fmla="*/ 320 h 564"/>
                  <a:gd name="T66" fmla="*/ 29 w 512"/>
                  <a:gd name="T67" fmla="*/ 268 h 564"/>
                  <a:gd name="T68" fmla="*/ 0 w 512"/>
                  <a:gd name="T69" fmla="*/ 192 h 5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12" h="564">
                    <a:moveTo>
                      <a:pt x="0" y="192"/>
                    </a:moveTo>
                    <a:lnTo>
                      <a:pt x="35" y="177"/>
                    </a:lnTo>
                    <a:lnTo>
                      <a:pt x="62" y="140"/>
                    </a:lnTo>
                    <a:lnTo>
                      <a:pt x="111" y="136"/>
                    </a:lnTo>
                    <a:lnTo>
                      <a:pt x="167" y="107"/>
                    </a:lnTo>
                    <a:lnTo>
                      <a:pt x="199" y="76"/>
                    </a:lnTo>
                    <a:lnTo>
                      <a:pt x="207" y="23"/>
                    </a:lnTo>
                    <a:lnTo>
                      <a:pt x="242" y="20"/>
                    </a:lnTo>
                    <a:lnTo>
                      <a:pt x="286" y="0"/>
                    </a:lnTo>
                    <a:lnTo>
                      <a:pt x="423" y="56"/>
                    </a:lnTo>
                    <a:lnTo>
                      <a:pt x="409" y="125"/>
                    </a:lnTo>
                    <a:lnTo>
                      <a:pt x="446" y="218"/>
                    </a:lnTo>
                    <a:lnTo>
                      <a:pt x="452" y="265"/>
                    </a:lnTo>
                    <a:lnTo>
                      <a:pt x="428" y="291"/>
                    </a:lnTo>
                    <a:lnTo>
                      <a:pt x="512" y="419"/>
                    </a:lnTo>
                    <a:lnTo>
                      <a:pt x="489" y="485"/>
                    </a:lnTo>
                    <a:lnTo>
                      <a:pt x="423" y="532"/>
                    </a:lnTo>
                    <a:lnTo>
                      <a:pt x="374" y="535"/>
                    </a:lnTo>
                    <a:lnTo>
                      <a:pt x="351" y="549"/>
                    </a:lnTo>
                    <a:lnTo>
                      <a:pt x="338" y="541"/>
                    </a:lnTo>
                    <a:lnTo>
                      <a:pt x="288" y="544"/>
                    </a:lnTo>
                    <a:lnTo>
                      <a:pt x="275" y="564"/>
                    </a:lnTo>
                    <a:lnTo>
                      <a:pt x="237" y="561"/>
                    </a:lnTo>
                    <a:lnTo>
                      <a:pt x="224" y="559"/>
                    </a:lnTo>
                    <a:lnTo>
                      <a:pt x="187" y="533"/>
                    </a:lnTo>
                    <a:lnTo>
                      <a:pt x="182" y="501"/>
                    </a:lnTo>
                    <a:lnTo>
                      <a:pt x="191" y="483"/>
                    </a:lnTo>
                    <a:lnTo>
                      <a:pt x="193" y="463"/>
                    </a:lnTo>
                    <a:lnTo>
                      <a:pt x="164" y="442"/>
                    </a:lnTo>
                    <a:lnTo>
                      <a:pt x="160" y="385"/>
                    </a:lnTo>
                    <a:lnTo>
                      <a:pt x="184" y="351"/>
                    </a:lnTo>
                    <a:lnTo>
                      <a:pt x="170" y="334"/>
                    </a:lnTo>
                    <a:lnTo>
                      <a:pt x="63" y="320"/>
                    </a:lnTo>
                    <a:lnTo>
                      <a:pt x="29" y="268"/>
                    </a:lnTo>
                    <a:lnTo>
                      <a:pt x="0" y="192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0480" name="Freeform 16"/>
              <p:cNvSpPr>
                <a:spLocks noChangeAspect="1"/>
              </p:cNvSpPr>
              <p:nvPr/>
            </p:nvSpPr>
            <p:spPr bwMode="auto">
              <a:xfrm>
                <a:off x="3431" y="814"/>
                <a:ext cx="185" cy="93"/>
              </a:xfrm>
              <a:custGeom>
                <a:avLst/>
                <a:gdLst>
                  <a:gd name="T0" fmla="*/ 12 w 1026"/>
                  <a:gd name="T1" fmla="*/ 0 h 512"/>
                  <a:gd name="T2" fmla="*/ 159 w 1026"/>
                  <a:gd name="T3" fmla="*/ 40 h 512"/>
                  <a:gd name="T4" fmla="*/ 298 w 1026"/>
                  <a:gd name="T5" fmla="*/ 16 h 512"/>
                  <a:gd name="T6" fmla="*/ 312 w 1026"/>
                  <a:gd name="T7" fmla="*/ 152 h 512"/>
                  <a:gd name="T8" fmla="*/ 340 w 1026"/>
                  <a:gd name="T9" fmla="*/ 219 h 512"/>
                  <a:gd name="T10" fmla="*/ 615 w 1026"/>
                  <a:gd name="T11" fmla="*/ 239 h 512"/>
                  <a:gd name="T12" fmla="*/ 620 w 1026"/>
                  <a:gd name="T13" fmla="*/ 225 h 512"/>
                  <a:gd name="T14" fmla="*/ 720 w 1026"/>
                  <a:gd name="T15" fmla="*/ 219 h 512"/>
                  <a:gd name="T16" fmla="*/ 857 w 1026"/>
                  <a:gd name="T17" fmla="*/ 234 h 512"/>
                  <a:gd name="T18" fmla="*/ 929 w 1026"/>
                  <a:gd name="T19" fmla="*/ 239 h 512"/>
                  <a:gd name="T20" fmla="*/ 944 w 1026"/>
                  <a:gd name="T21" fmla="*/ 255 h 512"/>
                  <a:gd name="T22" fmla="*/ 998 w 1026"/>
                  <a:gd name="T23" fmla="*/ 255 h 512"/>
                  <a:gd name="T24" fmla="*/ 1026 w 1026"/>
                  <a:gd name="T25" fmla="*/ 287 h 512"/>
                  <a:gd name="T26" fmla="*/ 1026 w 1026"/>
                  <a:gd name="T27" fmla="*/ 309 h 512"/>
                  <a:gd name="T28" fmla="*/ 949 w 1026"/>
                  <a:gd name="T29" fmla="*/ 456 h 512"/>
                  <a:gd name="T30" fmla="*/ 697 w 1026"/>
                  <a:gd name="T31" fmla="*/ 472 h 512"/>
                  <a:gd name="T32" fmla="*/ 666 w 1026"/>
                  <a:gd name="T33" fmla="*/ 456 h 512"/>
                  <a:gd name="T34" fmla="*/ 459 w 1026"/>
                  <a:gd name="T35" fmla="*/ 456 h 512"/>
                  <a:gd name="T36" fmla="*/ 415 w 1026"/>
                  <a:gd name="T37" fmla="*/ 499 h 512"/>
                  <a:gd name="T38" fmla="*/ 308 w 1026"/>
                  <a:gd name="T39" fmla="*/ 512 h 512"/>
                  <a:gd name="T40" fmla="*/ 241 w 1026"/>
                  <a:gd name="T41" fmla="*/ 492 h 512"/>
                  <a:gd name="T42" fmla="*/ 119 w 1026"/>
                  <a:gd name="T43" fmla="*/ 472 h 512"/>
                  <a:gd name="T44" fmla="*/ 76 w 1026"/>
                  <a:gd name="T45" fmla="*/ 428 h 512"/>
                  <a:gd name="T46" fmla="*/ 102 w 1026"/>
                  <a:gd name="T47" fmla="*/ 359 h 512"/>
                  <a:gd name="T48" fmla="*/ 16 w 1026"/>
                  <a:gd name="T49" fmla="*/ 230 h 512"/>
                  <a:gd name="T50" fmla="*/ 39 w 1026"/>
                  <a:gd name="T51" fmla="*/ 209 h 512"/>
                  <a:gd name="T52" fmla="*/ 38 w 1026"/>
                  <a:gd name="T53" fmla="*/ 159 h 512"/>
                  <a:gd name="T54" fmla="*/ 0 w 1026"/>
                  <a:gd name="T55" fmla="*/ 68 h 512"/>
                  <a:gd name="T56" fmla="*/ 12 w 1026"/>
                  <a:gd name="T57" fmla="*/ 0 h 5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026" h="512">
                    <a:moveTo>
                      <a:pt x="12" y="0"/>
                    </a:moveTo>
                    <a:lnTo>
                      <a:pt x="159" y="40"/>
                    </a:lnTo>
                    <a:lnTo>
                      <a:pt x="298" y="16"/>
                    </a:lnTo>
                    <a:lnTo>
                      <a:pt x="312" y="152"/>
                    </a:lnTo>
                    <a:lnTo>
                      <a:pt x="340" y="219"/>
                    </a:lnTo>
                    <a:lnTo>
                      <a:pt x="615" y="239"/>
                    </a:lnTo>
                    <a:lnTo>
                      <a:pt x="620" y="225"/>
                    </a:lnTo>
                    <a:lnTo>
                      <a:pt x="720" y="219"/>
                    </a:lnTo>
                    <a:lnTo>
                      <a:pt x="857" y="234"/>
                    </a:lnTo>
                    <a:lnTo>
                      <a:pt x="929" y="239"/>
                    </a:lnTo>
                    <a:lnTo>
                      <a:pt x="944" y="255"/>
                    </a:lnTo>
                    <a:lnTo>
                      <a:pt x="998" y="255"/>
                    </a:lnTo>
                    <a:lnTo>
                      <a:pt x="1026" y="287"/>
                    </a:lnTo>
                    <a:lnTo>
                      <a:pt x="1026" y="309"/>
                    </a:lnTo>
                    <a:lnTo>
                      <a:pt x="949" y="456"/>
                    </a:lnTo>
                    <a:lnTo>
                      <a:pt x="697" y="472"/>
                    </a:lnTo>
                    <a:lnTo>
                      <a:pt x="666" y="456"/>
                    </a:lnTo>
                    <a:lnTo>
                      <a:pt x="459" y="456"/>
                    </a:lnTo>
                    <a:lnTo>
                      <a:pt x="415" y="499"/>
                    </a:lnTo>
                    <a:lnTo>
                      <a:pt x="308" y="512"/>
                    </a:lnTo>
                    <a:lnTo>
                      <a:pt x="241" y="492"/>
                    </a:lnTo>
                    <a:lnTo>
                      <a:pt x="119" y="472"/>
                    </a:lnTo>
                    <a:lnTo>
                      <a:pt x="76" y="428"/>
                    </a:lnTo>
                    <a:lnTo>
                      <a:pt x="102" y="359"/>
                    </a:lnTo>
                    <a:lnTo>
                      <a:pt x="16" y="230"/>
                    </a:lnTo>
                    <a:lnTo>
                      <a:pt x="39" y="209"/>
                    </a:lnTo>
                    <a:lnTo>
                      <a:pt x="38" y="159"/>
                    </a:lnTo>
                    <a:lnTo>
                      <a:pt x="0" y="68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0481" name="Freeform 17"/>
              <p:cNvSpPr>
                <a:spLocks noChangeAspect="1"/>
              </p:cNvSpPr>
              <p:nvPr/>
            </p:nvSpPr>
            <p:spPr bwMode="auto">
              <a:xfrm>
                <a:off x="3401" y="892"/>
                <a:ext cx="256" cy="155"/>
              </a:xfrm>
              <a:custGeom>
                <a:avLst/>
                <a:gdLst>
                  <a:gd name="T0" fmla="*/ 52 w 1420"/>
                  <a:gd name="T1" fmla="*/ 405 h 859"/>
                  <a:gd name="T2" fmla="*/ 84 w 1420"/>
                  <a:gd name="T3" fmla="*/ 161 h 859"/>
                  <a:gd name="T4" fmla="*/ 67 w 1420"/>
                  <a:gd name="T5" fmla="*/ 136 h 859"/>
                  <a:gd name="T6" fmla="*/ 40 w 1420"/>
                  <a:gd name="T7" fmla="*/ 136 h 859"/>
                  <a:gd name="T8" fmla="*/ 0 w 1420"/>
                  <a:gd name="T9" fmla="*/ 77 h 859"/>
                  <a:gd name="T10" fmla="*/ 36 w 1420"/>
                  <a:gd name="T11" fmla="*/ 75 h 859"/>
                  <a:gd name="T12" fmla="*/ 50 w 1420"/>
                  <a:gd name="T13" fmla="*/ 57 h 859"/>
                  <a:gd name="T14" fmla="*/ 98 w 1420"/>
                  <a:gd name="T15" fmla="*/ 55 h 859"/>
                  <a:gd name="T16" fmla="*/ 111 w 1420"/>
                  <a:gd name="T17" fmla="*/ 65 h 859"/>
                  <a:gd name="T18" fmla="*/ 135 w 1420"/>
                  <a:gd name="T19" fmla="*/ 47 h 859"/>
                  <a:gd name="T20" fmla="*/ 181 w 1420"/>
                  <a:gd name="T21" fmla="*/ 45 h 859"/>
                  <a:gd name="T22" fmla="*/ 246 w 1420"/>
                  <a:gd name="T23" fmla="*/ 0 h 859"/>
                  <a:gd name="T24" fmla="*/ 290 w 1420"/>
                  <a:gd name="T25" fmla="*/ 45 h 859"/>
                  <a:gd name="T26" fmla="*/ 412 w 1420"/>
                  <a:gd name="T27" fmla="*/ 63 h 859"/>
                  <a:gd name="T28" fmla="*/ 479 w 1420"/>
                  <a:gd name="T29" fmla="*/ 84 h 859"/>
                  <a:gd name="T30" fmla="*/ 584 w 1420"/>
                  <a:gd name="T31" fmla="*/ 73 h 859"/>
                  <a:gd name="T32" fmla="*/ 630 w 1420"/>
                  <a:gd name="T33" fmla="*/ 28 h 859"/>
                  <a:gd name="T34" fmla="*/ 834 w 1420"/>
                  <a:gd name="T35" fmla="*/ 28 h 859"/>
                  <a:gd name="T36" fmla="*/ 867 w 1420"/>
                  <a:gd name="T37" fmla="*/ 43 h 859"/>
                  <a:gd name="T38" fmla="*/ 1109 w 1420"/>
                  <a:gd name="T39" fmla="*/ 30 h 859"/>
                  <a:gd name="T40" fmla="*/ 1113 w 1420"/>
                  <a:gd name="T41" fmla="*/ 80 h 859"/>
                  <a:gd name="T42" fmla="*/ 1162 w 1420"/>
                  <a:gd name="T43" fmla="*/ 172 h 859"/>
                  <a:gd name="T44" fmla="*/ 1181 w 1420"/>
                  <a:gd name="T45" fmla="*/ 213 h 859"/>
                  <a:gd name="T46" fmla="*/ 1177 w 1420"/>
                  <a:gd name="T47" fmla="*/ 311 h 859"/>
                  <a:gd name="T48" fmla="*/ 1192 w 1420"/>
                  <a:gd name="T49" fmla="*/ 340 h 859"/>
                  <a:gd name="T50" fmla="*/ 1225 w 1420"/>
                  <a:gd name="T51" fmla="*/ 346 h 859"/>
                  <a:gd name="T52" fmla="*/ 1233 w 1420"/>
                  <a:gd name="T53" fmla="*/ 332 h 859"/>
                  <a:gd name="T54" fmla="*/ 1273 w 1420"/>
                  <a:gd name="T55" fmla="*/ 328 h 859"/>
                  <a:gd name="T56" fmla="*/ 1297 w 1420"/>
                  <a:gd name="T57" fmla="*/ 334 h 859"/>
                  <a:gd name="T58" fmla="*/ 1418 w 1420"/>
                  <a:gd name="T59" fmla="*/ 477 h 859"/>
                  <a:gd name="T60" fmla="*/ 1420 w 1420"/>
                  <a:gd name="T61" fmla="*/ 569 h 859"/>
                  <a:gd name="T62" fmla="*/ 1241 w 1420"/>
                  <a:gd name="T63" fmla="*/ 451 h 859"/>
                  <a:gd name="T64" fmla="*/ 1208 w 1420"/>
                  <a:gd name="T65" fmla="*/ 463 h 859"/>
                  <a:gd name="T66" fmla="*/ 1192 w 1420"/>
                  <a:gd name="T67" fmla="*/ 477 h 859"/>
                  <a:gd name="T68" fmla="*/ 1190 w 1420"/>
                  <a:gd name="T69" fmla="*/ 513 h 859"/>
                  <a:gd name="T70" fmla="*/ 1202 w 1420"/>
                  <a:gd name="T71" fmla="*/ 554 h 859"/>
                  <a:gd name="T72" fmla="*/ 1196 w 1420"/>
                  <a:gd name="T73" fmla="*/ 573 h 859"/>
                  <a:gd name="T74" fmla="*/ 1143 w 1420"/>
                  <a:gd name="T75" fmla="*/ 590 h 859"/>
                  <a:gd name="T76" fmla="*/ 1125 w 1420"/>
                  <a:gd name="T77" fmla="*/ 592 h 859"/>
                  <a:gd name="T78" fmla="*/ 975 w 1420"/>
                  <a:gd name="T79" fmla="*/ 714 h 859"/>
                  <a:gd name="T80" fmla="*/ 907 w 1420"/>
                  <a:gd name="T81" fmla="*/ 752 h 859"/>
                  <a:gd name="T82" fmla="*/ 858 w 1420"/>
                  <a:gd name="T83" fmla="*/ 742 h 859"/>
                  <a:gd name="T84" fmla="*/ 818 w 1420"/>
                  <a:gd name="T85" fmla="*/ 679 h 859"/>
                  <a:gd name="T86" fmla="*/ 709 w 1420"/>
                  <a:gd name="T87" fmla="*/ 848 h 859"/>
                  <a:gd name="T88" fmla="*/ 677 w 1420"/>
                  <a:gd name="T89" fmla="*/ 842 h 859"/>
                  <a:gd name="T90" fmla="*/ 662 w 1420"/>
                  <a:gd name="T91" fmla="*/ 827 h 859"/>
                  <a:gd name="T92" fmla="*/ 626 w 1420"/>
                  <a:gd name="T93" fmla="*/ 833 h 859"/>
                  <a:gd name="T94" fmla="*/ 602 w 1420"/>
                  <a:gd name="T95" fmla="*/ 852 h 859"/>
                  <a:gd name="T96" fmla="*/ 519 w 1420"/>
                  <a:gd name="T97" fmla="*/ 859 h 859"/>
                  <a:gd name="T98" fmla="*/ 505 w 1420"/>
                  <a:gd name="T99" fmla="*/ 842 h 859"/>
                  <a:gd name="T100" fmla="*/ 492 w 1420"/>
                  <a:gd name="T101" fmla="*/ 722 h 859"/>
                  <a:gd name="T102" fmla="*/ 426 w 1420"/>
                  <a:gd name="T103" fmla="*/ 627 h 859"/>
                  <a:gd name="T104" fmla="*/ 317 w 1420"/>
                  <a:gd name="T105" fmla="*/ 607 h 859"/>
                  <a:gd name="T106" fmla="*/ 244 w 1420"/>
                  <a:gd name="T107" fmla="*/ 536 h 859"/>
                  <a:gd name="T108" fmla="*/ 211 w 1420"/>
                  <a:gd name="T109" fmla="*/ 530 h 859"/>
                  <a:gd name="T110" fmla="*/ 52 w 1420"/>
                  <a:gd name="T111" fmla="*/ 405 h 8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420" h="859">
                    <a:moveTo>
                      <a:pt x="52" y="405"/>
                    </a:moveTo>
                    <a:lnTo>
                      <a:pt x="84" y="161"/>
                    </a:lnTo>
                    <a:lnTo>
                      <a:pt x="67" y="136"/>
                    </a:lnTo>
                    <a:lnTo>
                      <a:pt x="40" y="136"/>
                    </a:lnTo>
                    <a:lnTo>
                      <a:pt x="0" y="77"/>
                    </a:lnTo>
                    <a:lnTo>
                      <a:pt x="36" y="75"/>
                    </a:lnTo>
                    <a:lnTo>
                      <a:pt x="50" y="57"/>
                    </a:lnTo>
                    <a:lnTo>
                      <a:pt x="98" y="55"/>
                    </a:lnTo>
                    <a:lnTo>
                      <a:pt x="111" y="65"/>
                    </a:lnTo>
                    <a:lnTo>
                      <a:pt x="135" y="47"/>
                    </a:lnTo>
                    <a:lnTo>
                      <a:pt x="181" y="45"/>
                    </a:lnTo>
                    <a:lnTo>
                      <a:pt x="246" y="0"/>
                    </a:lnTo>
                    <a:lnTo>
                      <a:pt x="290" y="45"/>
                    </a:lnTo>
                    <a:lnTo>
                      <a:pt x="412" y="63"/>
                    </a:lnTo>
                    <a:lnTo>
                      <a:pt x="479" y="84"/>
                    </a:lnTo>
                    <a:lnTo>
                      <a:pt x="584" y="73"/>
                    </a:lnTo>
                    <a:lnTo>
                      <a:pt x="630" y="28"/>
                    </a:lnTo>
                    <a:lnTo>
                      <a:pt x="834" y="28"/>
                    </a:lnTo>
                    <a:lnTo>
                      <a:pt x="867" y="43"/>
                    </a:lnTo>
                    <a:lnTo>
                      <a:pt x="1109" y="30"/>
                    </a:lnTo>
                    <a:lnTo>
                      <a:pt x="1113" y="80"/>
                    </a:lnTo>
                    <a:lnTo>
                      <a:pt x="1162" y="172"/>
                    </a:lnTo>
                    <a:lnTo>
                      <a:pt x="1181" y="213"/>
                    </a:lnTo>
                    <a:lnTo>
                      <a:pt x="1177" y="311"/>
                    </a:lnTo>
                    <a:lnTo>
                      <a:pt x="1192" y="340"/>
                    </a:lnTo>
                    <a:lnTo>
                      <a:pt x="1225" y="346"/>
                    </a:lnTo>
                    <a:lnTo>
                      <a:pt x="1233" y="332"/>
                    </a:lnTo>
                    <a:lnTo>
                      <a:pt x="1273" y="328"/>
                    </a:lnTo>
                    <a:lnTo>
                      <a:pt x="1297" y="334"/>
                    </a:lnTo>
                    <a:lnTo>
                      <a:pt x="1418" y="477"/>
                    </a:lnTo>
                    <a:lnTo>
                      <a:pt x="1420" y="569"/>
                    </a:lnTo>
                    <a:lnTo>
                      <a:pt x="1241" y="451"/>
                    </a:lnTo>
                    <a:lnTo>
                      <a:pt x="1208" y="463"/>
                    </a:lnTo>
                    <a:lnTo>
                      <a:pt x="1192" y="477"/>
                    </a:lnTo>
                    <a:lnTo>
                      <a:pt x="1190" y="513"/>
                    </a:lnTo>
                    <a:lnTo>
                      <a:pt x="1202" y="554"/>
                    </a:lnTo>
                    <a:lnTo>
                      <a:pt x="1196" y="573"/>
                    </a:lnTo>
                    <a:lnTo>
                      <a:pt x="1143" y="590"/>
                    </a:lnTo>
                    <a:lnTo>
                      <a:pt x="1125" y="592"/>
                    </a:lnTo>
                    <a:lnTo>
                      <a:pt x="975" y="714"/>
                    </a:lnTo>
                    <a:lnTo>
                      <a:pt x="907" y="752"/>
                    </a:lnTo>
                    <a:lnTo>
                      <a:pt x="858" y="742"/>
                    </a:lnTo>
                    <a:lnTo>
                      <a:pt x="818" y="679"/>
                    </a:lnTo>
                    <a:lnTo>
                      <a:pt x="709" y="848"/>
                    </a:lnTo>
                    <a:lnTo>
                      <a:pt x="677" y="842"/>
                    </a:lnTo>
                    <a:lnTo>
                      <a:pt x="662" y="827"/>
                    </a:lnTo>
                    <a:lnTo>
                      <a:pt x="626" y="833"/>
                    </a:lnTo>
                    <a:lnTo>
                      <a:pt x="602" y="852"/>
                    </a:lnTo>
                    <a:lnTo>
                      <a:pt x="519" y="859"/>
                    </a:lnTo>
                    <a:lnTo>
                      <a:pt x="505" y="842"/>
                    </a:lnTo>
                    <a:lnTo>
                      <a:pt x="492" y="722"/>
                    </a:lnTo>
                    <a:lnTo>
                      <a:pt x="426" y="627"/>
                    </a:lnTo>
                    <a:lnTo>
                      <a:pt x="317" y="607"/>
                    </a:lnTo>
                    <a:lnTo>
                      <a:pt x="244" y="536"/>
                    </a:lnTo>
                    <a:lnTo>
                      <a:pt x="211" y="530"/>
                    </a:lnTo>
                    <a:lnTo>
                      <a:pt x="52" y="405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0482" name="Freeform 18"/>
              <p:cNvSpPr>
                <a:spLocks noChangeAspect="1"/>
              </p:cNvSpPr>
              <p:nvPr/>
            </p:nvSpPr>
            <p:spPr bwMode="auto">
              <a:xfrm>
                <a:off x="3403" y="965"/>
                <a:ext cx="300" cy="141"/>
              </a:xfrm>
              <a:custGeom>
                <a:avLst/>
                <a:gdLst>
                  <a:gd name="T0" fmla="*/ 0 w 1659"/>
                  <a:gd name="T1" fmla="*/ 155 h 784"/>
                  <a:gd name="T2" fmla="*/ 35 w 1659"/>
                  <a:gd name="T3" fmla="*/ 0 h 784"/>
                  <a:gd name="T4" fmla="*/ 195 w 1659"/>
                  <a:gd name="T5" fmla="*/ 125 h 784"/>
                  <a:gd name="T6" fmla="*/ 229 w 1659"/>
                  <a:gd name="T7" fmla="*/ 130 h 784"/>
                  <a:gd name="T8" fmla="*/ 299 w 1659"/>
                  <a:gd name="T9" fmla="*/ 202 h 784"/>
                  <a:gd name="T10" fmla="*/ 410 w 1659"/>
                  <a:gd name="T11" fmla="*/ 221 h 784"/>
                  <a:gd name="T12" fmla="*/ 477 w 1659"/>
                  <a:gd name="T13" fmla="*/ 321 h 784"/>
                  <a:gd name="T14" fmla="*/ 490 w 1659"/>
                  <a:gd name="T15" fmla="*/ 439 h 784"/>
                  <a:gd name="T16" fmla="*/ 505 w 1659"/>
                  <a:gd name="T17" fmla="*/ 457 h 784"/>
                  <a:gd name="T18" fmla="*/ 585 w 1659"/>
                  <a:gd name="T19" fmla="*/ 449 h 784"/>
                  <a:gd name="T20" fmla="*/ 609 w 1659"/>
                  <a:gd name="T21" fmla="*/ 428 h 784"/>
                  <a:gd name="T22" fmla="*/ 644 w 1659"/>
                  <a:gd name="T23" fmla="*/ 423 h 784"/>
                  <a:gd name="T24" fmla="*/ 660 w 1659"/>
                  <a:gd name="T25" fmla="*/ 436 h 784"/>
                  <a:gd name="T26" fmla="*/ 696 w 1659"/>
                  <a:gd name="T27" fmla="*/ 443 h 784"/>
                  <a:gd name="T28" fmla="*/ 802 w 1659"/>
                  <a:gd name="T29" fmla="*/ 277 h 784"/>
                  <a:gd name="T30" fmla="*/ 842 w 1659"/>
                  <a:gd name="T31" fmla="*/ 337 h 784"/>
                  <a:gd name="T32" fmla="*/ 892 w 1659"/>
                  <a:gd name="T33" fmla="*/ 346 h 784"/>
                  <a:gd name="T34" fmla="*/ 959 w 1659"/>
                  <a:gd name="T35" fmla="*/ 309 h 784"/>
                  <a:gd name="T36" fmla="*/ 1108 w 1659"/>
                  <a:gd name="T37" fmla="*/ 186 h 784"/>
                  <a:gd name="T38" fmla="*/ 1125 w 1659"/>
                  <a:gd name="T39" fmla="*/ 185 h 784"/>
                  <a:gd name="T40" fmla="*/ 1180 w 1659"/>
                  <a:gd name="T41" fmla="*/ 168 h 784"/>
                  <a:gd name="T42" fmla="*/ 1188 w 1659"/>
                  <a:gd name="T43" fmla="*/ 150 h 784"/>
                  <a:gd name="T44" fmla="*/ 1175 w 1659"/>
                  <a:gd name="T45" fmla="*/ 112 h 784"/>
                  <a:gd name="T46" fmla="*/ 1177 w 1659"/>
                  <a:gd name="T47" fmla="*/ 72 h 784"/>
                  <a:gd name="T48" fmla="*/ 1191 w 1659"/>
                  <a:gd name="T49" fmla="*/ 59 h 784"/>
                  <a:gd name="T50" fmla="*/ 1223 w 1659"/>
                  <a:gd name="T51" fmla="*/ 47 h 784"/>
                  <a:gd name="T52" fmla="*/ 1403 w 1659"/>
                  <a:gd name="T53" fmla="*/ 162 h 784"/>
                  <a:gd name="T54" fmla="*/ 1659 w 1659"/>
                  <a:gd name="T55" fmla="*/ 502 h 784"/>
                  <a:gd name="T56" fmla="*/ 1357 w 1659"/>
                  <a:gd name="T57" fmla="*/ 435 h 784"/>
                  <a:gd name="T58" fmla="*/ 1271 w 1659"/>
                  <a:gd name="T59" fmla="*/ 437 h 784"/>
                  <a:gd name="T60" fmla="*/ 924 w 1659"/>
                  <a:gd name="T61" fmla="*/ 735 h 784"/>
                  <a:gd name="T62" fmla="*/ 899 w 1659"/>
                  <a:gd name="T63" fmla="*/ 731 h 784"/>
                  <a:gd name="T64" fmla="*/ 778 w 1659"/>
                  <a:gd name="T65" fmla="*/ 668 h 784"/>
                  <a:gd name="T66" fmla="*/ 765 w 1659"/>
                  <a:gd name="T67" fmla="*/ 674 h 784"/>
                  <a:gd name="T68" fmla="*/ 762 w 1659"/>
                  <a:gd name="T69" fmla="*/ 784 h 784"/>
                  <a:gd name="T70" fmla="*/ 733 w 1659"/>
                  <a:gd name="T71" fmla="*/ 782 h 784"/>
                  <a:gd name="T72" fmla="*/ 695 w 1659"/>
                  <a:gd name="T73" fmla="*/ 778 h 784"/>
                  <a:gd name="T74" fmla="*/ 615 w 1659"/>
                  <a:gd name="T75" fmla="*/ 726 h 784"/>
                  <a:gd name="T76" fmla="*/ 558 w 1659"/>
                  <a:gd name="T77" fmla="*/ 717 h 784"/>
                  <a:gd name="T78" fmla="*/ 541 w 1659"/>
                  <a:gd name="T79" fmla="*/ 740 h 784"/>
                  <a:gd name="T80" fmla="*/ 520 w 1659"/>
                  <a:gd name="T81" fmla="*/ 734 h 784"/>
                  <a:gd name="T82" fmla="*/ 479 w 1659"/>
                  <a:gd name="T83" fmla="*/ 691 h 784"/>
                  <a:gd name="T84" fmla="*/ 403 w 1659"/>
                  <a:gd name="T85" fmla="*/ 687 h 784"/>
                  <a:gd name="T86" fmla="*/ 335 w 1659"/>
                  <a:gd name="T87" fmla="*/ 578 h 784"/>
                  <a:gd name="T88" fmla="*/ 297 w 1659"/>
                  <a:gd name="T89" fmla="*/ 570 h 784"/>
                  <a:gd name="T90" fmla="*/ 209 w 1659"/>
                  <a:gd name="T91" fmla="*/ 405 h 784"/>
                  <a:gd name="T92" fmla="*/ 179 w 1659"/>
                  <a:gd name="T93" fmla="*/ 367 h 784"/>
                  <a:gd name="T94" fmla="*/ 170 w 1659"/>
                  <a:gd name="T95" fmla="*/ 269 h 784"/>
                  <a:gd name="T96" fmla="*/ 86 w 1659"/>
                  <a:gd name="T97" fmla="*/ 189 h 784"/>
                  <a:gd name="T98" fmla="*/ 27 w 1659"/>
                  <a:gd name="T99" fmla="*/ 181 h 784"/>
                  <a:gd name="T100" fmla="*/ 0 w 1659"/>
                  <a:gd name="T101" fmla="*/ 155 h 7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659" h="784">
                    <a:moveTo>
                      <a:pt x="0" y="155"/>
                    </a:moveTo>
                    <a:lnTo>
                      <a:pt x="35" y="0"/>
                    </a:lnTo>
                    <a:lnTo>
                      <a:pt x="195" y="125"/>
                    </a:lnTo>
                    <a:lnTo>
                      <a:pt x="229" y="130"/>
                    </a:lnTo>
                    <a:lnTo>
                      <a:pt x="299" y="202"/>
                    </a:lnTo>
                    <a:lnTo>
                      <a:pt x="410" y="221"/>
                    </a:lnTo>
                    <a:lnTo>
                      <a:pt x="477" y="321"/>
                    </a:lnTo>
                    <a:lnTo>
                      <a:pt x="490" y="439"/>
                    </a:lnTo>
                    <a:lnTo>
                      <a:pt x="505" y="457"/>
                    </a:lnTo>
                    <a:lnTo>
                      <a:pt x="585" y="449"/>
                    </a:lnTo>
                    <a:lnTo>
                      <a:pt x="609" y="428"/>
                    </a:lnTo>
                    <a:lnTo>
                      <a:pt x="644" y="423"/>
                    </a:lnTo>
                    <a:lnTo>
                      <a:pt x="660" y="436"/>
                    </a:lnTo>
                    <a:lnTo>
                      <a:pt x="696" y="443"/>
                    </a:lnTo>
                    <a:lnTo>
                      <a:pt x="802" y="277"/>
                    </a:lnTo>
                    <a:lnTo>
                      <a:pt x="842" y="337"/>
                    </a:lnTo>
                    <a:lnTo>
                      <a:pt x="892" y="346"/>
                    </a:lnTo>
                    <a:lnTo>
                      <a:pt x="959" y="309"/>
                    </a:lnTo>
                    <a:lnTo>
                      <a:pt x="1108" y="186"/>
                    </a:lnTo>
                    <a:lnTo>
                      <a:pt x="1125" y="185"/>
                    </a:lnTo>
                    <a:lnTo>
                      <a:pt x="1180" y="168"/>
                    </a:lnTo>
                    <a:lnTo>
                      <a:pt x="1188" y="150"/>
                    </a:lnTo>
                    <a:lnTo>
                      <a:pt x="1175" y="112"/>
                    </a:lnTo>
                    <a:lnTo>
                      <a:pt x="1177" y="72"/>
                    </a:lnTo>
                    <a:lnTo>
                      <a:pt x="1191" y="59"/>
                    </a:lnTo>
                    <a:lnTo>
                      <a:pt x="1223" y="47"/>
                    </a:lnTo>
                    <a:lnTo>
                      <a:pt x="1403" y="162"/>
                    </a:lnTo>
                    <a:lnTo>
                      <a:pt x="1659" y="502"/>
                    </a:lnTo>
                    <a:lnTo>
                      <a:pt x="1357" y="435"/>
                    </a:lnTo>
                    <a:lnTo>
                      <a:pt x="1271" y="437"/>
                    </a:lnTo>
                    <a:lnTo>
                      <a:pt x="924" y="735"/>
                    </a:lnTo>
                    <a:lnTo>
                      <a:pt x="899" y="731"/>
                    </a:lnTo>
                    <a:lnTo>
                      <a:pt x="778" y="668"/>
                    </a:lnTo>
                    <a:lnTo>
                      <a:pt x="765" y="674"/>
                    </a:lnTo>
                    <a:lnTo>
                      <a:pt x="762" y="784"/>
                    </a:lnTo>
                    <a:lnTo>
                      <a:pt x="733" y="782"/>
                    </a:lnTo>
                    <a:lnTo>
                      <a:pt x="695" y="778"/>
                    </a:lnTo>
                    <a:lnTo>
                      <a:pt x="615" y="726"/>
                    </a:lnTo>
                    <a:lnTo>
                      <a:pt x="558" y="717"/>
                    </a:lnTo>
                    <a:lnTo>
                      <a:pt x="541" y="740"/>
                    </a:lnTo>
                    <a:lnTo>
                      <a:pt x="520" y="734"/>
                    </a:lnTo>
                    <a:lnTo>
                      <a:pt x="479" y="691"/>
                    </a:lnTo>
                    <a:lnTo>
                      <a:pt x="403" y="687"/>
                    </a:lnTo>
                    <a:lnTo>
                      <a:pt x="335" y="578"/>
                    </a:lnTo>
                    <a:lnTo>
                      <a:pt x="297" y="570"/>
                    </a:lnTo>
                    <a:lnTo>
                      <a:pt x="209" y="405"/>
                    </a:lnTo>
                    <a:lnTo>
                      <a:pt x="179" y="367"/>
                    </a:lnTo>
                    <a:lnTo>
                      <a:pt x="170" y="269"/>
                    </a:lnTo>
                    <a:lnTo>
                      <a:pt x="86" y="189"/>
                    </a:lnTo>
                    <a:lnTo>
                      <a:pt x="27" y="181"/>
                    </a:lnTo>
                    <a:lnTo>
                      <a:pt x="0" y="155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0483" name="Freeform 19"/>
              <p:cNvSpPr>
                <a:spLocks noChangeAspect="1"/>
              </p:cNvSpPr>
              <p:nvPr/>
            </p:nvSpPr>
            <p:spPr bwMode="auto">
              <a:xfrm>
                <a:off x="3484" y="818"/>
                <a:ext cx="276" cy="296"/>
              </a:xfrm>
              <a:custGeom>
                <a:avLst/>
                <a:gdLst>
                  <a:gd name="T0" fmla="*/ 0 w 1526"/>
                  <a:gd name="T1" fmla="*/ 0 h 1644"/>
                  <a:gd name="T2" fmla="*/ 622 w 1526"/>
                  <a:gd name="T3" fmla="*/ 24 h 1644"/>
                  <a:gd name="T4" fmla="*/ 732 w 1526"/>
                  <a:gd name="T5" fmla="*/ 109 h 1644"/>
                  <a:gd name="T6" fmla="*/ 766 w 1526"/>
                  <a:gd name="T7" fmla="*/ 105 h 1644"/>
                  <a:gd name="T8" fmla="*/ 787 w 1526"/>
                  <a:gd name="T9" fmla="*/ 66 h 1644"/>
                  <a:gd name="T10" fmla="*/ 816 w 1526"/>
                  <a:gd name="T11" fmla="*/ 57 h 1644"/>
                  <a:gd name="T12" fmla="*/ 894 w 1526"/>
                  <a:gd name="T13" fmla="*/ 64 h 1644"/>
                  <a:gd name="T14" fmla="*/ 937 w 1526"/>
                  <a:gd name="T15" fmla="*/ 86 h 1644"/>
                  <a:gd name="T16" fmla="*/ 1072 w 1526"/>
                  <a:gd name="T17" fmla="*/ 127 h 1644"/>
                  <a:gd name="T18" fmla="*/ 1206 w 1526"/>
                  <a:gd name="T19" fmla="*/ 114 h 1644"/>
                  <a:gd name="T20" fmla="*/ 1352 w 1526"/>
                  <a:gd name="T21" fmla="*/ 147 h 1644"/>
                  <a:gd name="T22" fmla="*/ 1406 w 1526"/>
                  <a:gd name="T23" fmla="*/ 176 h 1644"/>
                  <a:gd name="T24" fmla="*/ 1322 w 1526"/>
                  <a:gd name="T25" fmla="*/ 416 h 1644"/>
                  <a:gd name="T26" fmla="*/ 1308 w 1526"/>
                  <a:gd name="T27" fmla="*/ 626 h 1644"/>
                  <a:gd name="T28" fmla="*/ 1277 w 1526"/>
                  <a:gd name="T29" fmla="*/ 688 h 1644"/>
                  <a:gd name="T30" fmla="*/ 1312 w 1526"/>
                  <a:gd name="T31" fmla="*/ 815 h 1644"/>
                  <a:gd name="T32" fmla="*/ 1315 w 1526"/>
                  <a:gd name="T33" fmla="*/ 847 h 1644"/>
                  <a:gd name="T34" fmla="*/ 1292 w 1526"/>
                  <a:gd name="T35" fmla="*/ 881 h 1644"/>
                  <a:gd name="T36" fmla="*/ 1268 w 1526"/>
                  <a:gd name="T37" fmla="*/ 902 h 1644"/>
                  <a:gd name="T38" fmla="*/ 1251 w 1526"/>
                  <a:gd name="T39" fmla="*/ 1114 h 1644"/>
                  <a:gd name="T40" fmla="*/ 1279 w 1526"/>
                  <a:gd name="T41" fmla="*/ 1150 h 1644"/>
                  <a:gd name="T42" fmla="*/ 1268 w 1526"/>
                  <a:gd name="T43" fmla="*/ 1191 h 1644"/>
                  <a:gd name="T44" fmla="*/ 1240 w 1526"/>
                  <a:gd name="T45" fmla="*/ 1225 h 1644"/>
                  <a:gd name="T46" fmla="*/ 1238 w 1526"/>
                  <a:gd name="T47" fmla="*/ 1273 h 1644"/>
                  <a:gd name="T48" fmla="*/ 1255 w 1526"/>
                  <a:gd name="T49" fmla="*/ 1316 h 1644"/>
                  <a:gd name="T50" fmla="*/ 1338 w 1526"/>
                  <a:gd name="T51" fmla="*/ 1380 h 1644"/>
                  <a:gd name="T52" fmla="*/ 1416 w 1526"/>
                  <a:gd name="T53" fmla="*/ 1408 h 1644"/>
                  <a:gd name="T54" fmla="*/ 1526 w 1526"/>
                  <a:gd name="T55" fmla="*/ 1503 h 1644"/>
                  <a:gd name="T56" fmla="*/ 1451 w 1526"/>
                  <a:gd name="T57" fmla="*/ 1644 h 1644"/>
                  <a:gd name="T58" fmla="*/ 954 w 1526"/>
                  <a:gd name="T59" fmla="*/ 981 h 1644"/>
                  <a:gd name="T60" fmla="*/ 950 w 1526"/>
                  <a:gd name="T61" fmla="*/ 884 h 1644"/>
                  <a:gd name="T62" fmla="*/ 832 w 1526"/>
                  <a:gd name="T63" fmla="*/ 749 h 1644"/>
                  <a:gd name="T64" fmla="*/ 811 w 1526"/>
                  <a:gd name="T65" fmla="*/ 740 h 1644"/>
                  <a:gd name="T66" fmla="*/ 766 w 1526"/>
                  <a:gd name="T67" fmla="*/ 743 h 1644"/>
                  <a:gd name="T68" fmla="*/ 757 w 1526"/>
                  <a:gd name="T69" fmla="*/ 756 h 1644"/>
                  <a:gd name="T70" fmla="*/ 727 w 1526"/>
                  <a:gd name="T71" fmla="*/ 751 h 1644"/>
                  <a:gd name="T72" fmla="*/ 712 w 1526"/>
                  <a:gd name="T73" fmla="*/ 724 h 1644"/>
                  <a:gd name="T74" fmla="*/ 712 w 1526"/>
                  <a:gd name="T75" fmla="*/ 696 h 1644"/>
                  <a:gd name="T76" fmla="*/ 712 w 1526"/>
                  <a:gd name="T77" fmla="*/ 622 h 1644"/>
                  <a:gd name="T78" fmla="*/ 699 w 1526"/>
                  <a:gd name="T79" fmla="*/ 590 h 1644"/>
                  <a:gd name="T80" fmla="*/ 648 w 1526"/>
                  <a:gd name="T81" fmla="*/ 498 h 1644"/>
                  <a:gd name="T82" fmla="*/ 643 w 1526"/>
                  <a:gd name="T83" fmla="*/ 440 h 1644"/>
                  <a:gd name="T84" fmla="*/ 653 w 1526"/>
                  <a:gd name="T85" fmla="*/ 440 h 1644"/>
                  <a:gd name="T86" fmla="*/ 730 w 1526"/>
                  <a:gd name="T87" fmla="*/ 293 h 1644"/>
                  <a:gd name="T88" fmla="*/ 728 w 1526"/>
                  <a:gd name="T89" fmla="*/ 269 h 1644"/>
                  <a:gd name="T90" fmla="*/ 702 w 1526"/>
                  <a:gd name="T91" fmla="*/ 239 h 1644"/>
                  <a:gd name="T92" fmla="*/ 650 w 1526"/>
                  <a:gd name="T93" fmla="*/ 239 h 1644"/>
                  <a:gd name="T94" fmla="*/ 634 w 1526"/>
                  <a:gd name="T95" fmla="*/ 223 h 1644"/>
                  <a:gd name="T96" fmla="*/ 422 w 1526"/>
                  <a:gd name="T97" fmla="*/ 203 h 1644"/>
                  <a:gd name="T98" fmla="*/ 324 w 1526"/>
                  <a:gd name="T99" fmla="*/ 209 h 1644"/>
                  <a:gd name="T100" fmla="*/ 319 w 1526"/>
                  <a:gd name="T101" fmla="*/ 222 h 1644"/>
                  <a:gd name="T102" fmla="*/ 44 w 1526"/>
                  <a:gd name="T103" fmla="*/ 203 h 1644"/>
                  <a:gd name="T104" fmla="*/ 16 w 1526"/>
                  <a:gd name="T105" fmla="*/ 134 h 1644"/>
                  <a:gd name="T106" fmla="*/ 0 w 1526"/>
                  <a:gd name="T107" fmla="*/ 0 h 16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26" h="1644">
                    <a:moveTo>
                      <a:pt x="0" y="0"/>
                    </a:moveTo>
                    <a:lnTo>
                      <a:pt x="622" y="24"/>
                    </a:lnTo>
                    <a:lnTo>
                      <a:pt x="732" y="109"/>
                    </a:lnTo>
                    <a:lnTo>
                      <a:pt x="766" y="105"/>
                    </a:lnTo>
                    <a:lnTo>
                      <a:pt x="787" y="66"/>
                    </a:lnTo>
                    <a:lnTo>
                      <a:pt x="816" y="57"/>
                    </a:lnTo>
                    <a:lnTo>
                      <a:pt x="894" y="64"/>
                    </a:lnTo>
                    <a:lnTo>
                      <a:pt x="937" y="86"/>
                    </a:lnTo>
                    <a:lnTo>
                      <a:pt x="1072" y="127"/>
                    </a:lnTo>
                    <a:lnTo>
                      <a:pt x="1206" y="114"/>
                    </a:lnTo>
                    <a:lnTo>
                      <a:pt x="1352" y="147"/>
                    </a:lnTo>
                    <a:lnTo>
                      <a:pt x="1406" y="176"/>
                    </a:lnTo>
                    <a:lnTo>
                      <a:pt x="1322" y="416"/>
                    </a:lnTo>
                    <a:lnTo>
                      <a:pt x="1308" y="626"/>
                    </a:lnTo>
                    <a:lnTo>
                      <a:pt x="1277" y="688"/>
                    </a:lnTo>
                    <a:lnTo>
                      <a:pt x="1312" y="815"/>
                    </a:lnTo>
                    <a:lnTo>
                      <a:pt x="1315" y="847"/>
                    </a:lnTo>
                    <a:lnTo>
                      <a:pt x="1292" y="881"/>
                    </a:lnTo>
                    <a:lnTo>
                      <a:pt x="1268" y="902"/>
                    </a:lnTo>
                    <a:lnTo>
                      <a:pt x="1251" y="1114"/>
                    </a:lnTo>
                    <a:lnTo>
                      <a:pt x="1279" y="1150"/>
                    </a:lnTo>
                    <a:lnTo>
                      <a:pt x="1268" y="1191"/>
                    </a:lnTo>
                    <a:lnTo>
                      <a:pt x="1240" y="1225"/>
                    </a:lnTo>
                    <a:lnTo>
                      <a:pt x="1238" y="1273"/>
                    </a:lnTo>
                    <a:lnTo>
                      <a:pt x="1255" y="1316"/>
                    </a:lnTo>
                    <a:lnTo>
                      <a:pt x="1338" y="1380"/>
                    </a:lnTo>
                    <a:lnTo>
                      <a:pt x="1416" y="1408"/>
                    </a:lnTo>
                    <a:lnTo>
                      <a:pt x="1526" y="1503"/>
                    </a:lnTo>
                    <a:lnTo>
                      <a:pt x="1451" y="1644"/>
                    </a:lnTo>
                    <a:lnTo>
                      <a:pt x="954" y="981"/>
                    </a:lnTo>
                    <a:lnTo>
                      <a:pt x="950" y="884"/>
                    </a:lnTo>
                    <a:lnTo>
                      <a:pt x="832" y="749"/>
                    </a:lnTo>
                    <a:lnTo>
                      <a:pt x="811" y="740"/>
                    </a:lnTo>
                    <a:lnTo>
                      <a:pt x="766" y="743"/>
                    </a:lnTo>
                    <a:lnTo>
                      <a:pt x="757" y="756"/>
                    </a:lnTo>
                    <a:lnTo>
                      <a:pt x="727" y="751"/>
                    </a:lnTo>
                    <a:lnTo>
                      <a:pt x="712" y="724"/>
                    </a:lnTo>
                    <a:lnTo>
                      <a:pt x="712" y="696"/>
                    </a:lnTo>
                    <a:lnTo>
                      <a:pt x="712" y="622"/>
                    </a:lnTo>
                    <a:lnTo>
                      <a:pt x="699" y="590"/>
                    </a:lnTo>
                    <a:lnTo>
                      <a:pt x="648" y="498"/>
                    </a:lnTo>
                    <a:lnTo>
                      <a:pt x="643" y="440"/>
                    </a:lnTo>
                    <a:lnTo>
                      <a:pt x="653" y="440"/>
                    </a:lnTo>
                    <a:lnTo>
                      <a:pt x="730" y="293"/>
                    </a:lnTo>
                    <a:lnTo>
                      <a:pt x="728" y="269"/>
                    </a:lnTo>
                    <a:lnTo>
                      <a:pt x="702" y="239"/>
                    </a:lnTo>
                    <a:lnTo>
                      <a:pt x="650" y="239"/>
                    </a:lnTo>
                    <a:lnTo>
                      <a:pt x="634" y="223"/>
                    </a:lnTo>
                    <a:lnTo>
                      <a:pt x="422" y="203"/>
                    </a:lnTo>
                    <a:lnTo>
                      <a:pt x="324" y="209"/>
                    </a:lnTo>
                    <a:lnTo>
                      <a:pt x="319" y="222"/>
                    </a:lnTo>
                    <a:lnTo>
                      <a:pt x="44" y="203"/>
                    </a:lnTo>
                    <a:lnTo>
                      <a:pt x="16" y="1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0484" name="Freeform 20"/>
              <p:cNvSpPr>
                <a:spLocks noChangeAspect="1"/>
              </p:cNvSpPr>
              <p:nvPr/>
            </p:nvSpPr>
            <p:spPr bwMode="auto">
              <a:xfrm>
                <a:off x="3501" y="1043"/>
                <a:ext cx="245" cy="100"/>
              </a:xfrm>
              <a:custGeom>
                <a:avLst/>
                <a:gdLst>
                  <a:gd name="T0" fmla="*/ 2 w 1359"/>
                  <a:gd name="T1" fmla="*/ 403 h 551"/>
                  <a:gd name="T2" fmla="*/ 4 w 1359"/>
                  <a:gd name="T3" fmla="*/ 360 h 551"/>
                  <a:gd name="T4" fmla="*/ 0 w 1359"/>
                  <a:gd name="T5" fmla="*/ 306 h 551"/>
                  <a:gd name="T6" fmla="*/ 15 w 1359"/>
                  <a:gd name="T7" fmla="*/ 281 h 551"/>
                  <a:gd name="T8" fmla="*/ 73 w 1359"/>
                  <a:gd name="T9" fmla="*/ 291 h 551"/>
                  <a:gd name="T10" fmla="*/ 152 w 1359"/>
                  <a:gd name="T11" fmla="*/ 342 h 551"/>
                  <a:gd name="T12" fmla="*/ 223 w 1359"/>
                  <a:gd name="T13" fmla="*/ 349 h 551"/>
                  <a:gd name="T14" fmla="*/ 224 w 1359"/>
                  <a:gd name="T15" fmla="*/ 240 h 551"/>
                  <a:gd name="T16" fmla="*/ 238 w 1359"/>
                  <a:gd name="T17" fmla="*/ 230 h 551"/>
                  <a:gd name="T18" fmla="*/ 356 w 1359"/>
                  <a:gd name="T19" fmla="*/ 294 h 551"/>
                  <a:gd name="T20" fmla="*/ 381 w 1359"/>
                  <a:gd name="T21" fmla="*/ 299 h 551"/>
                  <a:gd name="T22" fmla="*/ 732 w 1359"/>
                  <a:gd name="T23" fmla="*/ 0 h 551"/>
                  <a:gd name="T24" fmla="*/ 814 w 1359"/>
                  <a:gd name="T25" fmla="*/ 0 h 551"/>
                  <a:gd name="T26" fmla="*/ 1118 w 1359"/>
                  <a:gd name="T27" fmla="*/ 65 h 551"/>
                  <a:gd name="T28" fmla="*/ 1359 w 1359"/>
                  <a:gd name="T29" fmla="*/ 390 h 551"/>
                  <a:gd name="T30" fmla="*/ 1324 w 1359"/>
                  <a:gd name="T31" fmla="*/ 467 h 551"/>
                  <a:gd name="T32" fmla="*/ 1173 w 1359"/>
                  <a:gd name="T33" fmla="*/ 551 h 551"/>
                  <a:gd name="T34" fmla="*/ 1143 w 1359"/>
                  <a:gd name="T35" fmla="*/ 526 h 551"/>
                  <a:gd name="T36" fmla="*/ 1102 w 1359"/>
                  <a:gd name="T37" fmla="*/ 526 h 551"/>
                  <a:gd name="T38" fmla="*/ 1078 w 1359"/>
                  <a:gd name="T39" fmla="*/ 541 h 551"/>
                  <a:gd name="T40" fmla="*/ 1031 w 1359"/>
                  <a:gd name="T41" fmla="*/ 533 h 551"/>
                  <a:gd name="T42" fmla="*/ 1020 w 1359"/>
                  <a:gd name="T43" fmla="*/ 525 h 551"/>
                  <a:gd name="T44" fmla="*/ 845 w 1359"/>
                  <a:gd name="T45" fmla="*/ 520 h 551"/>
                  <a:gd name="T46" fmla="*/ 832 w 1359"/>
                  <a:gd name="T47" fmla="*/ 508 h 551"/>
                  <a:gd name="T48" fmla="*/ 845 w 1359"/>
                  <a:gd name="T49" fmla="*/ 396 h 551"/>
                  <a:gd name="T50" fmla="*/ 773 w 1359"/>
                  <a:gd name="T51" fmla="*/ 398 h 551"/>
                  <a:gd name="T52" fmla="*/ 743 w 1359"/>
                  <a:gd name="T53" fmla="*/ 390 h 551"/>
                  <a:gd name="T54" fmla="*/ 700 w 1359"/>
                  <a:gd name="T55" fmla="*/ 391 h 551"/>
                  <a:gd name="T56" fmla="*/ 646 w 1359"/>
                  <a:gd name="T57" fmla="*/ 354 h 551"/>
                  <a:gd name="T58" fmla="*/ 621 w 1359"/>
                  <a:gd name="T59" fmla="*/ 365 h 551"/>
                  <a:gd name="T60" fmla="*/ 588 w 1359"/>
                  <a:gd name="T61" fmla="*/ 395 h 551"/>
                  <a:gd name="T62" fmla="*/ 514 w 1359"/>
                  <a:gd name="T63" fmla="*/ 398 h 551"/>
                  <a:gd name="T64" fmla="*/ 488 w 1359"/>
                  <a:gd name="T65" fmla="*/ 375 h 551"/>
                  <a:gd name="T66" fmla="*/ 403 w 1359"/>
                  <a:gd name="T67" fmla="*/ 375 h 551"/>
                  <a:gd name="T68" fmla="*/ 160 w 1359"/>
                  <a:gd name="T69" fmla="*/ 390 h 551"/>
                  <a:gd name="T70" fmla="*/ 2 w 1359"/>
                  <a:gd name="T71" fmla="*/ 403 h 5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59" h="551">
                    <a:moveTo>
                      <a:pt x="2" y="403"/>
                    </a:moveTo>
                    <a:lnTo>
                      <a:pt x="4" y="360"/>
                    </a:lnTo>
                    <a:lnTo>
                      <a:pt x="0" y="306"/>
                    </a:lnTo>
                    <a:lnTo>
                      <a:pt x="15" y="281"/>
                    </a:lnTo>
                    <a:lnTo>
                      <a:pt x="73" y="291"/>
                    </a:lnTo>
                    <a:lnTo>
                      <a:pt x="152" y="342"/>
                    </a:lnTo>
                    <a:lnTo>
                      <a:pt x="223" y="349"/>
                    </a:lnTo>
                    <a:lnTo>
                      <a:pt x="224" y="240"/>
                    </a:lnTo>
                    <a:lnTo>
                      <a:pt x="238" y="230"/>
                    </a:lnTo>
                    <a:lnTo>
                      <a:pt x="356" y="294"/>
                    </a:lnTo>
                    <a:lnTo>
                      <a:pt x="381" y="299"/>
                    </a:lnTo>
                    <a:lnTo>
                      <a:pt x="732" y="0"/>
                    </a:lnTo>
                    <a:lnTo>
                      <a:pt x="814" y="0"/>
                    </a:lnTo>
                    <a:lnTo>
                      <a:pt x="1118" y="65"/>
                    </a:lnTo>
                    <a:lnTo>
                      <a:pt x="1359" y="390"/>
                    </a:lnTo>
                    <a:lnTo>
                      <a:pt x="1324" y="467"/>
                    </a:lnTo>
                    <a:lnTo>
                      <a:pt x="1173" y="551"/>
                    </a:lnTo>
                    <a:lnTo>
                      <a:pt x="1143" y="526"/>
                    </a:lnTo>
                    <a:lnTo>
                      <a:pt x="1102" y="526"/>
                    </a:lnTo>
                    <a:lnTo>
                      <a:pt x="1078" y="541"/>
                    </a:lnTo>
                    <a:lnTo>
                      <a:pt x="1031" y="533"/>
                    </a:lnTo>
                    <a:lnTo>
                      <a:pt x="1020" y="525"/>
                    </a:lnTo>
                    <a:lnTo>
                      <a:pt x="845" y="520"/>
                    </a:lnTo>
                    <a:lnTo>
                      <a:pt x="832" y="508"/>
                    </a:lnTo>
                    <a:lnTo>
                      <a:pt x="845" y="396"/>
                    </a:lnTo>
                    <a:lnTo>
                      <a:pt x="773" y="398"/>
                    </a:lnTo>
                    <a:lnTo>
                      <a:pt x="743" y="390"/>
                    </a:lnTo>
                    <a:lnTo>
                      <a:pt x="700" y="391"/>
                    </a:lnTo>
                    <a:lnTo>
                      <a:pt x="646" y="354"/>
                    </a:lnTo>
                    <a:lnTo>
                      <a:pt x="621" y="365"/>
                    </a:lnTo>
                    <a:lnTo>
                      <a:pt x="588" y="395"/>
                    </a:lnTo>
                    <a:lnTo>
                      <a:pt x="514" y="398"/>
                    </a:lnTo>
                    <a:lnTo>
                      <a:pt x="488" y="375"/>
                    </a:lnTo>
                    <a:lnTo>
                      <a:pt x="403" y="375"/>
                    </a:lnTo>
                    <a:lnTo>
                      <a:pt x="160" y="390"/>
                    </a:lnTo>
                    <a:lnTo>
                      <a:pt x="2" y="40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0485" name="Freeform 21"/>
              <p:cNvSpPr>
                <a:spLocks noChangeAspect="1"/>
              </p:cNvSpPr>
              <p:nvPr/>
            </p:nvSpPr>
            <p:spPr bwMode="auto">
              <a:xfrm>
                <a:off x="3501" y="1107"/>
                <a:ext cx="211" cy="223"/>
              </a:xfrm>
              <a:custGeom>
                <a:avLst/>
                <a:gdLst>
                  <a:gd name="T0" fmla="*/ 0 w 1169"/>
                  <a:gd name="T1" fmla="*/ 177 h 1236"/>
                  <a:gd name="T2" fmla="*/ 0 w 1169"/>
                  <a:gd name="T3" fmla="*/ 47 h 1236"/>
                  <a:gd name="T4" fmla="*/ 394 w 1169"/>
                  <a:gd name="T5" fmla="*/ 21 h 1236"/>
                  <a:gd name="T6" fmla="*/ 486 w 1169"/>
                  <a:gd name="T7" fmla="*/ 21 h 1236"/>
                  <a:gd name="T8" fmla="*/ 512 w 1169"/>
                  <a:gd name="T9" fmla="*/ 44 h 1236"/>
                  <a:gd name="T10" fmla="*/ 585 w 1169"/>
                  <a:gd name="T11" fmla="*/ 42 h 1236"/>
                  <a:gd name="T12" fmla="*/ 617 w 1169"/>
                  <a:gd name="T13" fmla="*/ 12 h 1236"/>
                  <a:gd name="T14" fmla="*/ 644 w 1169"/>
                  <a:gd name="T15" fmla="*/ 0 h 1236"/>
                  <a:gd name="T16" fmla="*/ 698 w 1169"/>
                  <a:gd name="T17" fmla="*/ 37 h 1236"/>
                  <a:gd name="T18" fmla="*/ 740 w 1169"/>
                  <a:gd name="T19" fmla="*/ 36 h 1236"/>
                  <a:gd name="T20" fmla="*/ 767 w 1169"/>
                  <a:gd name="T21" fmla="*/ 44 h 1236"/>
                  <a:gd name="T22" fmla="*/ 843 w 1169"/>
                  <a:gd name="T23" fmla="*/ 42 h 1236"/>
                  <a:gd name="T24" fmla="*/ 830 w 1169"/>
                  <a:gd name="T25" fmla="*/ 154 h 1236"/>
                  <a:gd name="T26" fmla="*/ 846 w 1169"/>
                  <a:gd name="T27" fmla="*/ 169 h 1236"/>
                  <a:gd name="T28" fmla="*/ 1018 w 1169"/>
                  <a:gd name="T29" fmla="*/ 169 h 1236"/>
                  <a:gd name="T30" fmla="*/ 1027 w 1169"/>
                  <a:gd name="T31" fmla="*/ 177 h 1236"/>
                  <a:gd name="T32" fmla="*/ 1076 w 1169"/>
                  <a:gd name="T33" fmla="*/ 189 h 1236"/>
                  <a:gd name="T34" fmla="*/ 1096 w 1169"/>
                  <a:gd name="T35" fmla="*/ 172 h 1236"/>
                  <a:gd name="T36" fmla="*/ 1145 w 1169"/>
                  <a:gd name="T37" fmla="*/ 174 h 1236"/>
                  <a:gd name="T38" fmla="*/ 1169 w 1169"/>
                  <a:gd name="T39" fmla="*/ 197 h 1236"/>
                  <a:gd name="T40" fmla="*/ 1166 w 1169"/>
                  <a:gd name="T41" fmla="*/ 248 h 1236"/>
                  <a:gd name="T42" fmla="*/ 1136 w 1169"/>
                  <a:gd name="T43" fmla="*/ 331 h 1236"/>
                  <a:gd name="T44" fmla="*/ 1044 w 1169"/>
                  <a:gd name="T45" fmla="*/ 421 h 1236"/>
                  <a:gd name="T46" fmla="*/ 1039 w 1169"/>
                  <a:gd name="T47" fmla="*/ 482 h 1236"/>
                  <a:gd name="T48" fmla="*/ 1010 w 1169"/>
                  <a:gd name="T49" fmla="*/ 482 h 1236"/>
                  <a:gd name="T50" fmla="*/ 993 w 1169"/>
                  <a:gd name="T51" fmla="*/ 694 h 1236"/>
                  <a:gd name="T52" fmla="*/ 976 w 1169"/>
                  <a:gd name="T53" fmla="*/ 701 h 1236"/>
                  <a:gd name="T54" fmla="*/ 980 w 1169"/>
                  <a:gd name="T55" fmla="*/ 831 h 1236"/>
                  <a:gd name="T56" fmla="*/ 995 w 1169"/>
                  <a:gd name="T57" fmla="*/ 847 h 1236"/>
                  <a:gd name="T58" fmla="*/ 738 w 1169"/>
                  <a:gd name="T59" fmla="*/ 1075 h 1236"/>
                  <a:gd name="T60" fmla="*/ 769 w 1169"/>
                  <a:gd name="T61" fmla="*/ 1122 h 1236"/>
                  <a:gd name="T62" fmla="*/ 757 w 1169"/>
                  <a:gd name="T63" fmla="*/ 1236 h 1236"/>
                  <a:gd name="T64" fmla="*/ 676 w 1169"/>
                  <a:gd name="T65" fmla="*/ 1220 h 1236"/>
                  <a:gd name="T66" fmla="*/ 647 w 1169"/>
                  <a:gd name="T67" fmla="*/ 1165 h 1236"/>
                  <a:gd name="T68" fmla="*/ 580 w 1169"/>
                  <a:gd name="T69" fmla="*/ 1169 h 1236"/>
                  <a:gd name="T70" fmla="*/ 548 w 1169"/>
                  <a:gd name="T71" fmla="*/ 1185 h 1236"/>
                  <a:gd name="T72" fmla="*/ 527 w 1169"/>
                  <a:gd name="T73" fmla="*/ 1175 h 1236"/>
                  <a:gd name="T74" fmla="*/ 527 w 1169"/>
                  <a:gd name="T75" fmla="*/ 1127 h 1236"/>
                  <a:gd name="T76" fmla="*/ 512 w 1169"/>
                  <a:gd name="T77" fmla="*/ 1117 h 1236"/>
                  <a:gd name="T78" fmla="*/ 497 w 1169"/>
                  <a:gd name="T79" fmla="*/ 1111 h 1236"/>
                  <a:gd name="T80" fmla="*/ 436 w 1169"/>
                  <a:gd name="T81" fmla="*/ 1050 h 1236"/>
                  <a:gd name="T82" fmla="*/ 431 w 1169"/>
                  <a:gd name="T83" fmla="*/ 1019 h 1236"/>
                  <a:gd name="T84" fmla="*/ 465 w 1169"/>
                  <a:gd name="T85" fmla="*/ 984 h 1236"/>
                  <a:gd name="T86" fmla="*/ 461 w 1169"/>
                  <a:gd name="T87" fmla="*/ 961 h 1236"/>
                  <a:gd name="T88" fmla="*/ 415 w 1169"/>
                  <a:gd name="T89" fmla="*/ 958 h 1236"/>
                  <a:gd name="T90" fmla="*/ 386 w 1169"/>
                  <a:gd name="T91" fmla="*/ 925 h 1236"/>
                  <a:gd name="T92" fmla="*/ 371 w 1169"/>
                  <a:gd name="T93" fmla="*/ 892 h 1236"/>
                  <a:gd name="T94" fmla="*/ 224 w 1169"/>
                  <a:gd name="T95" fmla="*/ 867 h 1236"/>
                  <a:gd name="T96" fmla="*/ 285 w 1169"/>
                  <a:gd name="T97" fmla="*/ 820 h 1236"/>
                  <a:gd name="T98" fmla="*/ 290 w 1169"/>
                  <a:gd name="T99" fmla="*/ 601 h 1236"/>
                  <a:gd name="T100" fmla="*/ 204 w 1169"/>
                  <a:gd name="T101" fmla="*/ 509 h 1236"/>
                  <a:gd name="T102" fmla="*/ 109 w 1169"/>
                  <a:gd name="T103" fmla="*/ 339 h 1236"/>
                  <a:gd name="T104" fmla="*/ 23 w 1169"/>
                  <a:gd name="T105" fmla="*/ 316 h 1236"/>
                  <a:gd name="T106" fmla="*/ 0 w 1169"/>
                  <a:gd name="T107" fmla="*/ 177 h 1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69" h="1236">
                    <a:moveTo>
                      <a:pt x="0" y="177"/>
                    </a:moveTo>
                    <a:lnTo>
                      <a:pt x="0" y="47"/>
                    </a:lnTo>
                    <a:lnTo>
                      <a:pt x="394" y="21"/>
                    </a:lnTo>
                    <a:lnTo>
                      <a:pt x="486" y="21"/>
                    </a:lnTo>
                    <a:lnTo>
                      <a:pt x="512" y="44"/>
                    </a:lnTo>
                    <a:lnTo>
                      <a:pt x="585" y="42"/>
                    </a:lnTo>
                    <a:lnTo>
                      <a:pt x="617" y="12"/>
                    </a:lnTo>
                    <a:lnTo>
                      <a:pt x="644" y="0"/>
                    </a:lnTo>
                    <a:lnTo>
                      <a:pt x="698" y="37"/>
                    </a:lnTo>
                    <a:lnTo>
                      <a:pt x="740" y="36"/>
                    </a:lnTo>
                    <a:lnTo>
                      <a:pt x="767" y="44"/>
                    </a:lnTo>
                    <a:lnTo>
                      <a:pt x="843" y="42"/>
                    </a:lnTo>
                    <a:lnTo>
                      <a:pt x="830" y="154"/>
                    </a:lnTo>
                    <a:lnTo>
                      <a:pt x="846" y="169"/>
                    </a:lnTo>
                    <a:lnTo>
                      <a:pt x="1018" y="169"/>
                    </a:lnTo>
                    <a:lnTo>
                      <a:pt x="1027" y="177"/>
                    </a:lnTo>
                    <a:lnTo>
                      <a:pt x="1076" y="189"/>
                    </a:lnTo>
                    <a:lnTo>
                      <a:pt x="1096" y="172"/>
                    </a:lnTo>
                    <a:lnTo>
                      <a:pt x="1145" y="174"/>
                    </a:lnTo>
                    <a:lnTo>
                      <a:pt x="1169" y="197"/>
                    </a:lnTo>
                    <a:lnTo>
                      <a:pt x="1166" y="248"/>
                    </a:lnTo>
                    <a:lnTo>
                      <a:pt x="1136" y="331"/>
                    </a:lnTo>
                    <a:lnTo>
                      <a:pt x="1044" y="421"/>
                    </a:lnTo>
                    <a:lnTo>
                      <a:pt x="1039" y="482"/>
                    </a:lnTo>
                    <a:lnTo>
                      <a:pt x="1010" y="482"/>
                    </a:lnTo>
                    <a:lnTo>
                      <a:pt x="993" y="694"/>
                    </a:lnTo>
                    <a:lnTo>
                      <a:pt x="976" y="701"/>
                    </a:lnTo>
                    <a:lnTo>
                      <a:pt x="980" y="831"/>
                    </a:lnTo>
                    <a:lnTo>
                      <a:pt x="995" y="847"/>
                    </a:lnTo>
                    <a:lnTo>
                      <a:pt x="738" y="1075"/>
                    </a:lnTo>
                    <a:lnTo>
                      <a:pt x="769" y="1122"/>
                    </a:lnTo>
                    <a:lnTo>
                      <a:pt x="757" y="1236"/>
                    </a:lnTo>
                    <a:lnTo>
                      <a:pt x="676" y="1220"/>
                    </a:lnTo>
                    <a:lnTo>
                      <a:pt x="647" y="1165"/>
                    </a:lnTo>
                    <a:lnTo>
                      <a:pt x="580" y="1169"/>
                    </a:lnTo>
                    <a:lnTo>
                      <a:pt x="548" y="1185"/>
                    </a:lnTo>
                    <a:lnTo>
                      <a:pt x="527" y="1175"/>
                    </a:lnTo>
                    <a:lnTo>
                      <a:pt x="527" y="1127"/>
                    </a:lnTo>
                    <a:lnTo>
                      <a:pt x="512" y="1117"/>
                    </a:lnTo>
                    <a:lnTo>
                      <a:pt x="497" y="1111"/>
                    </a:lnTo>
                    <a:lnTo>
                      <a:pt x="436" y="1050"/>
                    </a:lnTo>
                    <a:lnTo>
                      <a:pt x="431" y="1019"/>
                    </a:lnTo>
                    <a:lnTo>
                      <a:pt x="465" y="984"/>
                    </a:lnTo>
                    <a:lnTo>
                      <a:pt x="461" y="961"/>
                    </a:lnTo>
                    <a:lnTo>
                      <a:pt x="415" y="958"/>
                    </a:lnTo>
                    <a:lnTo>
                      <a:pt x="386" y="925"/>
                    </a:lnTo>
                    <a:lnTo>
                      <a:pt x="371" y="892"/>
                    </a:lnTo>
                    <a:lnTo>
                      <a:pt x="224" y="867"/>
                    </a:lnTo>
                    <a:lnTo>
                      <a:pt x="285" y="820"/>
                    </a:lnTo>
                    <a:lnTo>
                      <a:pt x="290" y="601"/>
                    </a:lnTo>
                    <a:lnTo>
                      <a:pt x="204" y="509"/>
                    </a:lnTo>
                    <a:lnTo>
                      <a:pt x="109" y="339"/>
                    </a:lnTo>
                    <a:lnTo>
                      <a:pt x="23" y="316"/>
                    </a:lnTo>
                    <a:lnTo>
                      <a:pt x="0" y="177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0486" name="Freeform 22"/>
              <p:cNvSpPr>
                <a:spLocks noChangeAspect="1"/>
              </p:cNvSpPr>
              <p:nvPr/>
            </p:nvSpPr>
            <p:spPr bwMode="auto">
              <a:xfrm>
                <a:off x="3708" y="849"/>
                <a:ext cx="171" cy="239"/>
              </a:xfrm>
              <a:custGeom>
                <a:avLst/>
                <a:gdLst>
                  <a:gd name="T0" fmla="*/ 167 w 948"/>
                  <a:gd name="T1" fmla="*/ 0 h 1327"/>
                  <a:gd name="T2" fmla="*/ 244 w 948"/>
                  <a:gd name="T3" fmla="*/ 45 h 1327"/>
                  <a:gd name="T4" fmla="*/ 337 w 948"/>
                  <a:gd name="T5" fmla="*/ 66 h 1327"/>
                  <a:gd name="T6" fmla="*/ 407 w 948"/>
                  <a:gd name="T7" fmla="*/ 102 h 1327"/>
                  <a:gd name="T8" fmla="*/ 439 w 948"/>
                  <a:gd name="T9" fmla="*/ 137 h 1327"/>
                  <a:gd name="T10" fmla="*/ 486 w 948"/>
                  <a:gd name="T11" fmla="*/ 148 h 1327"/>
                  <a:gd name="T12" fmla="*/ 540 w 948"/>
                  <a:gd name="T13" fmla="*/ 216 h 1327"/>
                  <a:gd name="T14" fmla="*/ 576 w 948"/>
                  <a:gd name="T15" fmla="*/ 215 h 1327"/>
                  <a:gd name="T16" fmla="*/ 653 w 948"/>
                  <a:gd name="T17" fmla="*/ 285 h 1327"/>
                  <a:gd name="T18" fmla="*/ 699 w 948"/>
                  <a:gd name="T19" fmla="*/ 279 h 1327"/>
                  <a:gd name="T20" fmla="*/ 747 w 948"/>
                  <a:gd name="T21" fmla="*/ 309 h 1327"/>
                  <a:gd name="T22" fmla="*/ 855 w 948"/>
                  <a:gd name="T23" fmla="*/ 416 h 1327"/>
                  <a:gd name="T24" fmla="*/ 937 w 948"/>
                  <a:gd name="T25" fmla="*/ 444 h 1327"/>
                  <a:gd name="T26" fmla="*/ 948 w 948"/>
                  <a:gd name="T27" fmla="*/ 466 h 1327"/>
                  <a:gd name="T28" fmla="*/ 438 w 948"/>
                  <a:gd name="T29" fmla="*/ 835 h 1327"/>
                  <a:gd name="T30" fmla="*/ 428 w 948"/>
                  <a:gd name="T31" fmla="*/ 988 h 1327"/>
                  <a:gd name="T32" fmla="*/ 315 w 948"/>
                  <a:gd name="T33" fmla="*/ 1095 h 1327"/>
                  <a:gd name="T34" fmla="*/ 315 w 948"/>
                  <a:gd name="T35" fmla="*/ 1124 h 1327"/>
                  <a:gd name="T36" fmla="*/ 355 w 948"/>
                  <a:gd name="T37" fmla="*/ 1165 h 1327"/>
                  <a:gd name="T38" fmla="*/ 341 w 948"/>
                  <a:gd name="T39" fmla="*/ 1180 h 1327"/>
                  <a:gd name="T40" fmla="*/ 343 w 948"/>
                  <a:gd name="T41" fmla="*/ 1225 h 1327"/>
                  <a:gd name="T42" fmla="*/ 286 w 948"/>
                  <a:gd name="T43" fmla="*/ 1327 h 1327"/>
                  <a:gd name="T44" fmla="*/ 178 w 948"/>
                  <a:gd name="T45" fmla="*/ 1233 h 1327"/>
                  <a:gd name="T46" fmla="*/ 100 w 948"/>
                  <a:gd name="T47" fmla="*/ 1206 h 1327"/>
                  <a:gd name="T48" fmla="*/ 17 w 948"/>
                  <a:gd name="T49" fmla="*/ 1142 h 1327"/>
                  <a:gd name="T50" fmla="*/ 0 w 948"/>
                  <a:gd name="T51" fmla="*/ 1097 h 1327"/>
                  <a:gd name="T52" fmla="*/ 1 w 948"/>
                  <a:gd name="T53" fmla="*/ 1050 h 1327"/>
                  <a:gd name="T54" fmla="*/ 28 w 948"/>
                  <a:gd name="T55" fmla="*/ 1019 h 1327"/>
                  <a:gd name="T56" fmla="*/ 40 w 948"/>
                  <a:gd name="T57" fmla="*/ 975 h 1327"/>
                  <a:gd name="T58" fmla="*/ 13 w 948"/>
                  <a:gd name="T59" fmla="*/ 940 h 1327"/>
                  <a:gd name="T60" fmla="*/ 30 w 948"/>
                  <a:gd name="T61" fmla="*/ 726 h 1327"/>
                  <a:gd name="T62" fmla="*/ 52 w 948"/>
                  <a:gd name="T63" fmla="*/ 706 h 1327"/>
                  <a:gd name="T64" fmla="*/ 76 w 948"/>
                  <a:gd name="T65" fmla="*/ 673 h 1327"/>
                  <a:gd name="T66" fmla="*/ 73 w 948"/>
                  <a:gd name="T67" fmla="*/ 642 h 1327"/>
                  <a:gd name="T68" fmla="*/ 39 w 948"/>
                  <a:gd name="T69" fmla="*/ 514 h 1327"/>
                  <a:gd name="T70" fmla="*/ 70 w 948"/>
                  <a:gd name="T71" fmla="*/ 451 h 1327"/>
                  <a:gd name="T72" fmla="*/ 84 w 948"/>
                  <a:gd name="T73" fmla="*/ 239 h 1327"/>
                  <a:gd name="T74" fmla="*/ 167 w 948"/>
                  <a:gd name="T75" fmla="*/ 0 h 1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48" h="1327">
                    <a:moveTo>
                      <a:pt x="167" y="0"/>
                    </a:moveTo>
                    <a:lnTo>
                      <a:pt x="244" y="45"/>
                    </a:lnTo>
                    <a:lnTo>
                      <a:pt x="337" y="66"/>
                    </a:lnTo>
                    <a:lnTo>
                      <a:pt x="407" y="102"/>
                    </a:lnTo>
                    <a:lnTo>
                      <a:pt x="439" y="137"/>
                    </a:lnTo>
                    <a:lnTo>
                      <a:pt x="486" y="148"/>
                    </a:lnTo>
                    <a:lnTo>
                      <a:pt x="540" y="216"/>
                    </a:lnTo>
                    <a:lnTo>
                      <a:pt x="576" y="215"/>
                    </a:lnTo>
                    <a:lnTo>
                      <a:pt x="653" y="285"/>
                    </a:lnTo>
                    <a:lnTo>
                      <a:pt x="699" y="279"/>
                    </a:lnTo>
                    <a:lnTo>
                      <a:pt x="747" y="309"/>
                    </a:lnTo>
                    <a:lnTo>
                      <a:pt x="855" y="416"/>
                    </a:lnTo>
                    <a:lnTo>
                      <a:pt x="937" y="444"/>
                    </a:lnTo>
                    <a:lnTo>
                      <a:pt x="948" y="466"/>
                    </a:lnTo>
                    <a:lnTo>
                      <a:pt x="438" y="835"/>
                    </a:lnTo>
                    <a:lnTo>
                      <a:pt x="428" y="988"/>
                    </a:lnTo>
                    <a:lnTo>
                      <a:pt x="315" y="1095"/>
                    </a:lnTo>
                    <a:lnTo>
                      <a:pt x="315" y="1124"/>
                    </a:lnTo>
                    <a:lnTo>
                      <a:pt x="355" y="1165"/>
                    </a:lnTo>
                    <a:lnTo>
                      <a:pt x="341" y="1180"/>
                    </a:lnTo>
                    <a:lnTo>
                      <a:pt x="343" y="1225"/>
                    </a:lnTo>
                    <a:lnTo>
                      <a:pt x="286" y="1327"/>
                    </a:lnTo>
                    <a:lnTo>
                      <a:pt x="178" y="1233"/>
                    </a:lnTo>
                    <a:lnTo>
                      <a:pt x="100" y="1206"/>
                    </a:lnTo>
                    <a:lnTo>
                      <a:pt x="17" y="1142"/>
                    </a:lnTo>
                    <a:lnTo>
                      <a:pt x="0" y="1097"/>
                    </a:lnTo>
                    <a:lnTo>
                      <a:pt x="1" y="1050"/>
                    </a:lnTo>
                    <a:lnTo>
                      <a:pt x="28" y="1019"/>
                    </a:lnTo>
                    <a:lnTo>
                      <a:pt x="40" y="975"/>
                    </a:lnTo>
                    <a:lnTo>
                      <a:pt x="13" y="940"/>
                    </a:lnTo>
                    <a:lnTo>
                      <a:pt x="30" y="726"/>
                    </a:lnTo>
                    <a:lnTo>
                      <a:pt x="52" y="706"/>
                    </a:lnTo>
                    <a:lnTo>
                      <a:pt x="76" y="673"/>
                    </a:lnTo>
                    <a:lnTo>
                      <a:pt x="73" y="642"/>
                    </a:lnTo>
                    <a:lnTo>
                      <a:pt x="39" y="514"/>
                    </a:lnTo>
                    <a:lnTo>
                      <a:pt x="70" y="451"/>
                    </a:lnTo>
                    <a:lnTo>
                      <a:pt x="84" y="239"/>
                    </a:lnTo>
                    <a:lnTo>
                      <a:pt x="167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0487" name="Freeform 23"/>
              <p:cNvSpPr>
                <a:spLocks noChangeAspect="1"/>
              </p:cNvSpPr>
              <p:nvPr/>
            </p:nvSpPr>
            <p:spPr bwMode="auto">
              <a:xfrm>
                <a:off x="4203" y="1161"/>
                <a:ext cx="139" cy="84"/>
              </a:xfrm>
              <a:custGeom>
                <a:avLst/>
                <a:gdLst>
                  <a:gd name="T0" fmla="*/ 287 w 771"/>
                  <a:gd name="T1" fmla="*/ 27 h 464"/>
                  <a:gd name="T2" fmla="*/ 297 w 771"/>
                  <a:gd name="T3" fmla="*/ 37 h 464"/>
                  <a:gd name="T4" fmla="*/ 398 w 771"/>
                  <a:gd name="T5" fmla="*/ 48 h 464"/>
                  <a:gd name="T6" fmla="*/ 446 w 771"/>
                  <a:gd name="T7" fmla="*/ 4 h 464"/>
                  <a:gd name="T8" fmla="*/ 570 w 771"/>
                  <a:gd name="T9" fmla="*/ 0 h 464"/>
                  <a:gd name="T10" fmla="*/ 719 w 771"/>
                  <a:gd name="T11" fmla="*/ 134 h 464"/>
                  <a:gd name="T12" fmla="*/ 771 w 771"/>
                  <a:gd name="T13" fmla="*/ 220 h 464"/>
                  <a:gd name="T14" fmla="*/ 718 w 771"/>
                  <a:gd name="T15" fmla="*/ 324 h 464"/>
                  <a:gd name="T16" fmla="*/ 652 w 771"/>
                  <a:gd name="T17" fmla="*/ 371 h 464"/>
                  <a:gd name="T18" fmla="*/ 673 w 771"/>
                  <a:gd name="T19" fmla="*/ 438 h 464"/>
                  <a:gd name="T20" fmla="*/ 633 w 771"/>
                  <a:gd name="T21" fmla="*/ 464 h 464"/>
                  <a:gd name="T22" fmla="*/ 519 w 771"/>
                  <a:gd name="T23" fmla="*/ 365 h 464"/>
                  <a:gd name="T24" fmla="*/ 0 w 771"/>
                  <a:gd name="T25" fmla="*/ 360 h 464"/>
                  <a:gd name="T26" fmla="*/ 77 w 771"/>
                  <a:gd name="T27" fmla="*/ 279 h 464"/>
                  <a:gd name="T28" fmla="*/ 110 w 771"/>
                  <a:gd name="T29" fmla="*/ 291 h 464"/>
                  <a:gd name="T30" fmla="*/ 144 w 771"/>
                  <a:gd name="T31" fmla="*/ 292 h 464"/>
                  <a:gd name="T32" fmla="*/ 157 w 771"/>
                  <a:gd name="T33" fmla="*/ 261 h 464"/>
                  <a:gd name="T34" fmla="*/ 135 w 771"/>
                  <a:gd name="T35" fmla="*/ 130 h 464"/>
                  <a:gd name="T36" fmla="*/ 188 w 771"/>
                  <a:gd name="T37" fmla="*/ 128 h 464"/>
                  <a:gd name="T38" fmla="*/ 187 w 771"/>
                  <a:gd name="T39" fmla="*/ 82 h 464"/>
                  <a:gd name="T40" fmla="*/ 287 w 771"/>
                  <a:gd name="T41" fmla="*/ 27 h 4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71" h="464">
                    <a:moveTo>
                      <a:pt x="287" y="27"/>
                    </a:moveTo>
                    <a:lnTo>
                      <a:pt x="297" y="37"/>
                    </a:lnTo>
                    <a:lnTo>
                      <a:pt x="398" y="48"/>
                    </a:lnTo>
                    <a:lnTo>
                      <a:pt x="446" y="4"/>
                    </a:lnTo>
                    <a:lnTo>
                      <a:pt x="570" y="0"/>
                    </a:lnTo>
                    <a:lnTo>
                      <a:pt x="719" y="134"/>
                    </a:lnTo>
                    <a:lnTo>
                      <a:pt x="771" y="220"/>
                    </a:lnTo>
                    <a:lnTo>
                      <a:pt x="718" y="324"/>
                    </a:lnTo>
                    <a:lnTo>
                      <a:pt x="652" y="371"/>
                    </a:lnTo>
                    <a:lnTo>
                      <a:pt x="673" y="438"/>
                    </a:lnTo>
                    <a:lnTo>
                      <a:pt x="633" y="464"/>
                    </a:lnTo>
                    <a:lnTo>
                      <a:pt x="519" y="365"/>
                    </a:lnTo>
                    <a:lnTo>
                      <a:pt x="0" y="360"/>
                    </a:lnTo>
                    <a:lnTo>
                      <a:pt x="77" y="279"/>
                    </a:lnTo>
                    <a:lnTo>
                      <a:pt x="110" y="291"/>
                    </a:lnTo>
                    <a:lnTo>
                      <a:pt x="144" y="292"/>
                    </a:lnTo>
                    <a:lnTo>
                      <a:pt x="157" y="261"/>
                    </a:lnTo>
                    <a:lnTo>
                      <a:pt x="135" y="130"/>
                    </a:lnTo>
                    <a:lnTo>
                      <a:pt x="188" y="128"/>
                    </a:lnTo>
                    <a:lnTo>
                      <a:pt x="187" y="82"/>
                    </a:lnTo>
                    <a:lnTo>
                      <a:pt x="287" y="27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0488" name="Freeform 24"/>
              <p:cNvSpPr>
                <a:spLocks noChangeAspect="1"/>
              </p:cNvSpPr>
              <p:nvPr/>
            </p:nvSpPr>
            <p:spPr bwMode="auto">
              <a:xfrm>
                <a:off x="4135" y="1116"/>
                <a:ext cx="120" cy="110"/>
              </a:xfrm>
              <a:custGeom>
                <a:avLst/>
                <a:gdLst>
                  <a:gd name="T0" fmla="*/ 385 w 671"/>
                  <a:gd name="T1" fmla="*/ 0 h 607"/>
                  <a:gd name="T2" fmla="*/ 442 w 671"/>
                  <a:gd name="T3" fmla="*/ 80 h 607"/>
                  <a:gd name="T4" fmla="*/ 533 w 671"/>
                  <a:gd name="T5" fmla="*/ 80 h 607"/>
                  <a:gd name="T6" fmla="*/ 558 w 671"/>
                  <a:gd name="T7" fmla="*/ 101 h 607"/>
                  <a:gd name="T8" fmla="*/ 572 w 671"/>
                  <a:gd name="T9" fmla="*/ 139 h 607"/>
                  <a:gd name="T10" fmla="*/ 671 w 671"/>
                  <a:gd name="T11" fmla="*/ 274 h 607"/>
                  <a:gd name="T12" fmla="*/ 569 w 671"/>
                  <a:gd name="T13" fmla="*/ 328 h 607"/>
                  <a:gd name="T14" fmla="*/ 572 w 671"/>
                  <a:gd name="T15" fmla="*/ 375 h 607"/>
                  <a:gd name="T16" fmla="*/ 517 w 671"/>
                  <a:gd name="T17" fmla="*/ 379 h 607"/>
                  <a:gd name="T18" fmla="*/ 539 w 671"/>
                  <a:gd name="T19" fmla="*/ 506 h 607"/>
                  <a:gd name="T20" fmla="*/ 526 w 671"/>
                  <a:gd name="T21" fmla="*/ 539 h 607"/>
                  <a:gd name="T22" fmla="*/ 493 w 671"/>
                  <a:gd name="T23" fmla="*/ 539 h 607"/>
                  <a:gd name="T24" fmla="*/ 459 w 671"/>
                  <a:gd name="T25" fmla="*/ 526 h 607"/>
                  <a:gd name="T26" fmla="*/ 382 w 671"/>
                  <a:gd name="T27" fmla="*/ 607 h 607"/>
                  <a:gd name="T28" fmla="*/ 0 w 671"/>
                  <a:gd name="T29" fmla="*/ 607 h 607"/>
                  <a:gd name="T30" fmla="*/ 1 w 671"/>
                  <a:gd name="T31" fmla="*/ 581 h 607"/>
                  <a:gd name="T32" fmla="*/ 81 w 671"/>
                  <a:gd name="T33" fmla="*/ 556 h 607"/>
                  <a:gd name="T34" fmla="*/ 112 w 671"/>
                  <a:gd name="T35" fmla="*/ 439 h 607"/>
                  <a:gd name="T36" fmla="*/ 101 w 671"/>
                  <a:gd name="T37" fmla="*/ 387 h 607"/>
                  <a:gd name="T38" fmla="*/ 106 w 671"/>
                  <a:gd name="T39" fmla="*/ 325 h 607"/>
                  <a:gd name="T40" fmla="*/ 136 w 671"/>
                  <a:gd name="T41" fmla="*/ 274 h 607"/>
                  <a:gd name="T42" fmla="*/ 81 w 671"/>
                  <a:gd name="T43" fmla="*/ 199 h 607"/>
                  <a:gd name="T44" fmla="*/ 116 w 671"/>
                  <a:gd name="T45" fmla="*/ 134 h 607"/>
                  <a:gd name="T46" fmla="*/ 220 w 671"/>
                  <a:gd name="T47" fmla="*/ 86 h 607"/>
                  <a:gd name="T48" fmla="*/ 236 w 671"/>
                  <a:gd name="T49" fmla="*/ 104 h 607"/>
                  <a:gd name="T50" fmla="*/ 260 w 671"/>
                  <a:gd name="T51" fmla="*/ 108 h 607"/>
                  <a:gd name="T52" fmla="*/ 290 w 671"/>
                  <a:gd name="T53" fmla="*/ 67 h 607"/>
                  <a:gd name="T54" fmla="*/ 337 w 671"/>
                  <a:gd name="T55" fmla="*/ 63 h 607"/>
                  <a:gd name="T56" fmla="*/ 385 w 671"/>
                  <a:gd name="T57" fmla="*/ 0 h 6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71" h="607">
                    <a:moveTo>
                      <a:pt x="385" y="0"/>
                    </a:moveTo>
                    <a:lnTo>
                      <a:pt x="442" y="80"/>
                    </a:lnTo>
                    <a:lnTo>
                      <a:pt x="533" y="80"/>
                    </a:lnTo>
                    <a:lnTo>
                      <a:pt x="558" y="101"/>
                    </a:lnTo>
                    <a:lnTo>
                      <a:pt x="572" y="139"/>
                    </a:lnTo>
                    <a:lnTo>
                      <a:pt x="671" y="274"/>
                    </a:lnTo>
                    <a:lnTo>
                      <a:pt x="569" y="328"/>
                    </a:lnTo>
                    <a:lnTo>
                      <a:pt x="572" y="375"/>
                    </a:lnTo>
                    <a:lnTo>
                      <a:pt x="517" y="379"/>
                    </a:lnTo>
                    <a:lnTo>
                      <a:pt x="539" y="506"/>
                    </a:lnTo>
                    <a:lnTo>
                      <a:pt x="526" y="539"/>
                    </a:lnTo>
                    <a:lnTo>
                      <a:pt x="493" y="539"/>
                    </a:lnTo>
                    <a:lnTo>
                      <a:pt x="459" y="526"/>
                    </a:lnTo>
                    <a:lnTo>
                      <a:pt x="382" y="607"/>
                    </a:lnTo>
                    <a:lnTo>
                      <a:pt x="0" y="607"/>
                    </a:lnTo>
                    <a:lnTo>
                      <a:pt x="1" y="581"/>
                    </a:lnTo>
                    <a:lnTo>
                      <a:pt x="81" y="556"/>
                    </a:lnTo>
                    <a:lnTo>
                      <a:pt x="112" y="439"/>
                    </a:lnTo>
                    <a:lnTo>
                      <a:pt x="101" y="387"/>
                    </a:lnTo>
                    <a:lnTo>
                      <a:pt x="106" y="325"/>
                    </a:lnTo>
                    <a:lnTo>
                      <a:pt x="136" y="274"/>
                    </a:lnTo>
                    <a:lnTo>
                      <a:pt x="81" y="199"/>
                    </a:lnTo>
                    <a:lnTo>
                      <a:pt x="116" y="134"/>
                    </a:lnTo>
                    <a:lnTo>
                      <a:pt x="220" y="86"/>
                    </a:lnTo>
                    <a:lnTo>
                      <a:pt x="236" y="104"/>
                    </a:lnTo>
                    <a:lnTo>
                      <a:pt x="260" y="108"/>
                    </a:lnTo>
                    <a:lnTo>
                      <a:pt x="290" y="67"/>
                    </a:lnTo>
                    <a:lnTo>
                      <a:pt x="337" y="63"/>
                    </a:lnTo>
                    <a:lnTo>
                      <a:pt x="385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0489" name="Freeform 25"/>
              <p:cNvSpPr>
                <a:spLocks noChangeAspect="1"/>
              </p:cNvSpPr>
              <p:nvPr/>
            </p:nvSpPr>
            <p:spPr bwMode="auto">
              <a:xfrm>
                <a:off x="3992" y="1028"/>
                <a:ext cx="212" cy="236"/>
              </a:xfrm>
              <a:custGeom>
                <a:avLst/>
                <a:gdLst>
                  <a:gd name="T0" fmla="*/ 418 w 1177"/>
                  <a:gd name="T1" fmla="*/ 33 h 1308"/>
                  <a:gd name="T2" fmla="*/ 482 w 1177"/>
                  <a:gd name="T3" fmla="*/ 32 h 1308"/>
                  <a:gd name="T4" fmla="*/ 525 w 1177"/>
                  <a:gd name="T5" fmla="*/ 0 h 1308"/>
                  <a:gd name="T6" fmla="*/ 587 w 1177"/>
                  <a:gd name="T7" fmla="*/ 11 h 1308"/>
                  <a:gd name="T8" fmla="*/ 652 w 1177"/>
                  <a:gd name="T9" fmla="*/ 99 h 1308"/>
                  <a:gd name="T10" fmla="*/ 735 w 1177"/>
                  <a:gd name="T11" fmla="*/ 117 h 1308"/>
                  <a:gd name="T12" fmla="*/ 751 w 1177"/>
                  <a:gd name="T13" fmla="*/ 150 h 1308"/>
                  <a:gd name="T14" fmla="*/ 810 w 1177"/>
                  <a:gd name="T15" fmla="*/ 172 h 1308"/>
                  <a:gd name="T16" fmla="*/ 878 w 1177"/>
                  <a:gd name="T17" fmla="*/ 157 h 1308"/>
                  <a:gd name="T18" fmla="*/ 931 w 1177"/>
                  <a:gd name="T19" fmla="*/ 208 h 1308"/>
                  <a:gd name="T20" fmla="*/ 974 w 1177"/>
                  <a:gd name="T21" fmla="*/ 228 h 1308"/>
                  <a:gd name="T22" fmla="*/ 1039 w 1177"/>
                  <a:gd name="T23" fmla="*/ 304 h 1308"/>
                  <a:gd name="T24" fmla="*/ 1177 w 1177"/>
                  <a:gd name="T25" fmla="*/ 489 h 1308"/>
                  <a:gd name="T26" fmla="*/ 1128 w 1177"/>
                  <a:gd name="T27" fmla="*/ 551 h 1308"/>
                  <a:gd name="T28" fmla="*/ 1081 w 1177"/>
                  <a:gd name="T29" fmla="*/ 556 h 1308"/>
                  <a:gd name="T30" fmla="*/ 1050 w 1177"/>
                  <a:gd name="T31" fmla="*/ 596 h 1308"/>
                  <a:gd name="T32" fmla="*/ 1029 w 1177"/>
                  <a:gd name="T33" fmla="*/ 593 h 1308"/>
                  <a:gd name="T34" fmla="*/ 1011 w 1177"/>
                  <a:gd name="T35" fmla="*/ 574 h 1308"/>
                  <a:gd name="T36" fmla="*/ 967 w 1177"/>
                  <a:gd name="T37" fmla="*/ 598 h 1308"/>
                  <a:gd name="T38" fmla="*/ 908 w 1177"/>
                  <a:gd name="T39" fmla="*/ 621 h 1308"/>
                  <a:gd name="T40" fmla="*/ 872 w 1177"/>
                  <a:gd name="T41" fmla="*/ 687 h 1308"/>
                  <a:gd name="T42" fmla="*/ 926 w 1177"/>
                  <a:gd name="T43" fmla="*/ 761 h 1308"/>
                  <a:gd name="T44" fmla="*/ 897 w 1177"/>
                  <a:gd name="T45" fmla="*/ 813 h 1308"/>
                  <a:gd name="T46" fmla="*/ 892 w 1177"/>
                  <a:gd name="T47" fmla="*/ 872 h 1308"/>
                  <a:gd name="T48" fmla="*/ 903 w 1177"/>
                  <a:gd name="T49" fmla="*/ 926 h 1308"/>
                  <a:gd name="T50" fmla="*/ 871 w 1177"/>
                  <a:gd name="T51" fmla="*/ 1044 h 1308"/>
                  <a:gd name="T52" fmla="*/ 792 w 1177"/>
                  <a:gd name="T53" fmla="*/ 1069 h 1308"/>
                  <a:gd name="T54" fmla="*/ 790 w 1177"/>
                  <a:gd name="T55" fmla="*/ 1120 h 1308"/>
                  <a:gd name="T56" fmla="*/ 750 w 1177"/>
                  <a:gd name="T57" fmla="*/ 1162 h 1308"/>
                  <a:gd name="T58" fmla="*/ 708 w 1177"/>
                  <a:gd name="T59" fmla="*/ 1161 h 1308"/>
                  <a:gd name="T60" fmla="*/ 704 w 1177"/>
                  <a:gd name="T61" fmla="*/ 1308 h 1308"/>
                  <a:gd name="T62" fmla="*/ 488 w 1177"/>
                  <a:gd name="T63" fmla="*/ 1306 h 1308"/>
                  <a:gd name="T64" fmla="*/ 534 w 1177"/>
                  <a:gd name="T65" fmla="*/ 1229 h 1308"/>
                  <a:gd name="T66" fmla="*/ 627 w 1177"/>
                  <a:gd name="T67" fmla="*/ 1124 h 1308"/>
                  <a:gd name="T68" fmla="*/ 628 w 1177"/>
                  <a:gd name="T69" fmla="*/ 1055 h 1308"/>
                  <a:gd name="T70" fmla="*/ 330 w 1177"/>
                  <a:gd name="T71" fmla="*/ 845 h 1308"/>
                  <a:gd name="T72" fmla="*/ 319 w 1177"/>
                  <a:gd name="T73" fmla="*/ 815 h 1308"/>
                  <a:gd name="T74" fmla="*/ 206 w 1177"/>
                  <a:gd name="T75" fmla="*/ 738 h 1308"/>
                  <a:gd name="T76" fmla="*/ 183 w 1177"/>
                  <a:gd name="T77" fmla="*/ 739 h 1308"/>
                  <a:gd name="T78" fmla="*/ 147 w 1177"/>
                  <a:gd name="T79" fmla="*/ 733 h 1308"/>
                  <a:gd name="T80" fmla="*/ 94 w 1177"/>
                  <a:gd name="T81" fmla="*/ 648 h 1308"/>
                  <a:gd name="T82" fmla="*/ 92 w 1177"/>
                  <a:gd name="T83" fmla="*/ 607 h 1308"/>
                  <a:gd name="T84" fmla="*/ 63 w 1177"/>
                  <a:gd name="T85" fmla="*/ 585 h 1308"/>
                  <a:gd name="T86" fmla="*/ 59 w 1177"/>
                  <a:gd name="T87" fmla="*/ 485 h 1308"/>
                  <a:gd name="T88" fmla="*/ 27 w 1177"/>
                  <a:gd name="T89" fmla="*/ 471 h 1308"/>
                  <a:gd name="T90" fmla="*/ 50 w 1177"/>
                  <a:gd name="T91" fmla="*/ 411 h 1308"/>
                  <a:gd name="T92" fmla="*/ 0 w 1177"/>
                  <a:gd name="T93" fmla="*/ 348 h 1308"/>
                  <a:gd name="T94" fmla="*/ 10 w 1177"/>
                  <a:gd name="T95" fmla="*/ 283 h 1308"/>
                  <a:gd name="T96" fmla="*/ 54 w 1177"/>
                  <a:gd name="T97" fmla="*/ 228 h 1308"/>
                  <a:gd name="T98" fmla="*/ 36 w 1177"/>
                  <a:gd name="T99" fmla="*/ 103 h 1308"/>
                  <a:gd name="T100" fmla="*/ 161 w 1177"/>
                  <a:gd name="T101" fmla="*/ 86 h 1308"/>
                  <a:gd name="T102" fmla="*/ 197 w 1177"/>
                  <a:gd name="T103" fmla="*/ 124 h 1308"/>
                  <a:gd name="T104" fmla="*/ 367 w 1177"/>
                  <a:gd name="T105" fmla="*/ 103 h 1308"/>
                  <a:gd name="T106" fmla="*/ 382 w 1177"/>
                  <a:gd name="T107" fmla="*/ 57 h 1308"/>
                  <a:gd name="T108" fmla="*/ 418 w 1177"/>
                  <a:gd name="T109" fmla="*/ 33 h 1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77" h="1308">
                    <a:moveTo>
                      <a:pt x="418" y="33"/>
                    </a:moveTo>
                    <a:lnTo>
                      <a:pt x="482" y="32"/>
                    </a:lnTo>
                    <a:lnTo>
                      <a:pt x="525" y="0"/>
                    </a:lnTo>
                    <a:lnTo>
                      <a:pt x="587" y="11"/>
                    </a:lnTo>
                    <a:lnTo>
                      <a:pt x="652" y="99"/>
                    </a:lnTo>
                    <a:lnTo>
                      <a:pt x="735" y="117"/>
                    </a:lnTo>
                    <a:lnTo>
                      <a:pt x="751" y="150"/>
                    </a:lnTo>
                    <a:lnTo>
                      <a:pt x="810" y="172"/>
                    </a:lnTo>
                    <a:lnTo>
                      <a:pt x="878" y="157"/>
                    </a:lnTo>
                    <a:lnTo>
                      <a:pt x="931" y="208"/>
                    </a:lnTo>
                    <a:lnTo>
                      <a:pt x="974" y="228"/>
                    </a:lnTo>
                    <a:lnTo>
                      <a:pt x="1039" y="304"/>
                    </a:lnTo>
                    <a:lnTo>
                      <a:pt x="1177" y="489"/>
                    </a:lnTo>
                    <a:lnTo>
                      <a:pt x="1128" y="551"/>
                    </a:lnTo>
                    <a:lnTo>
                      <a:pt x="1081" y="556"/>
                    </a:lnTo>
                    <a:lnTo>
                      <a:pt x="1050" y="596"/>
                    </a:lnTo>
                    <a:lnTo>
                      <a:pt x="1029" y="593"/>
                    </a:lnTo>
                    <a:lnTo>
                      <a:pt x="1011" y="574"/>
                    </a:lnTo>
                    <a:lnTo>
                      <a:pt x="967" y="598"/>
                    </a:lnTo>
                    <a:lnTo>
                      <a:pt x="908" y="621"/>
                    </a:lnTo>
                    <a:lnTo>
                      <a:pt x="872" y="687"/>
                    </a:lnTo>
                    <a:lnTo>
                      <a:pt x="926" y="761"/>
                    </a:lnTo>
                    <a:lnTo>
                      <a:pt x="897" y="813"/>
                    </a:lnTo>
                    <a:lnTo>
                      <a:pt x="892" y="872"/>
                    </a:lnTo>
                    <a:lnTo>
                      <a:pt x="903" y="926"/>
                    </a:lnTo>
                    <a:lnTo>
                      <a:pt x="871" y="1044"/>
                    </a:lnTo>
                    <a:lnTo>
                      <a:pt x="792" y="1069"/>
                    </a:lnTo>
                    <a:lnTo>
                      <a:pt x="790" y="1120"/>
                    </a:lnTo>
                    <a:lnTo>
                      <a:pt x="750" y="1162"/>
                    </a:lnTo>
                    <a:lnTo>
                      <a:pt x="708" y="1161"/>
                    </a:lnTo>
                    <a:lnTo>
                      <a:pt x="704" y="1308"/>
                    </a:lnTo>
                    <a:lnTo>
                      <a:pt x="488" y="1306"/>
                    </a:lnTo>
                    <a:lnTo>
                      <a:pt x="534" y="1229"/>
                    </a:lnTo>
                    <a:lnTo>
                      <a:pt x="627" y="1124"/>
                    </a:lnTo>
                    <a:lnTo>
                      <a:pt x="628" y="1055"/>
                    </a:lnTo>
                    <a:lnTo>
                      <a:pt x="330" y="845"/>
                    </a:lnTo>
                    <a:lnTo>
                      <a:pt x="319" y="815"/>
                    </a:lnTo>
                    <a:lnTo>
                      <a:pt x="206" y="738"/>
                    </a:lnTo>
                    <a:lnTo>
                      <a:pt x="183" y="739"/>
                    </a:lnTo>
                    <a:lnTo>
                      <a:pt x="147" y="733"/>
                    </a:lnTo>
                    <a:lnTo>
                      <a:pt x="94" y="648"/>
                    </a:lnTo>
                    <a:lnTo>
                      <a:pt x="92" y="607"/>
                    </a:lnTo>
                    <a:lnTo>
                      <a:pt x="63" y="585"/>
                    </a:lnTo>
                    <a:lnTo>
                      <a:pt x="59" y="485"/>
                    </a:lnTo>
                    <a:lnTo>
                      <a:pt x="27" y="471"/>
                    </a:lnTo>
                    <a:lnTo>
                      <a:pt x="50" y="411"/>
                    </a:lnTo>
                    <a:lnTo>
                      <a:pt x="0" y="348"/>
                    </a:lnTo>
                    <a:lnTo>
                      <a:pt x="10" y="283"/>
                    </a:lnTo>
                    <a:lnTo>
                      <a:pt x="54" y="228"/>
                    </a:lnTo>
                    <a:lnTo>
                      <a:pt x="36" y="103"/>
                    </a:lnTo>
                    <a:lnTo>
                      <a:pt x="161" y="86"/>
                    </a:lnTo>
                    <a:lnTo>
                      <a:pt x="197" y="124"/>
                    </a:lnTo>
                    <a:lnTo>
                      <a:pt x="367" y="103"/>
                    </a:lnTo>
                    <a:lnTo>
                      <a:pt x="382" y="57"/>
                    </a:lnTo>
                    <a:lnTo>
                      <a:pt x="418" y="3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0490" name="Freeform 26"/>
              <p:cNvSpPr>
                <a:spLocks noChangeAspect="1"/>
              </p:cNvSpPr>
              <p:nvPr/>
            </p:nvSpPr>
            <p:spPr bwMode="auto">
              <a:xfrm>
                <a:off x="3690" y="928"/>
                <a:ext cx="283" cy="272"/>
              </a:xfrm>
              <a:custGeom>
                <a:avLst/>
                <a:gdLst>
                  <a:gd name="T0" fmla="*/ 1037 w 1571"/>
                  <a:gd name="T1" fmla="*/ 6 h 1510"/>
                  <a:gd name="T2" fmla="*/ 1128 w 1571"/>
                  <a:gd name="T3" fmla="*/ 0 h 1510"/>
                  <a:gd name="T4" fmla="*/ 1227 w 1571"/>
                  <a:gd name="T5" fmla="*/ 83 h 1510"/>
                  <a:gd name="T6" fmla="*/ 1296 w 1571"/>
                  <a:gd name="T7" fmla="*/ 61 h 1510"/>
                  <a:gd name="T8" fmla="*/ 1351 w 1571"/>
                  <a:gd name="T9" fmla="*/ 110 h 1510"/>
                  <a:gd name="T10" fmla="*/ 1363 w 1571"/>
                  <a:gd name="T11" fmla="*/ 154 h 1510"/>
                  <a:gd name="T12" fmla="*/ 1438 w 1571"/>
                  <a:gd name="T13" fmla="*/ 241 h 1510"/>
                  <a:gd name="T14" fmla="*/ 1506 w 1571"/>
                  <a:gd name="T15" fmla="*/ 240 h 1510"/>
                  <a:gd name="T16" fmla="*/ 1512 w 1571"/>
                  <a:gd name="T17" fmla="*/ 257 h 1510"/>
                  <a:gd name="T18" fmla="*/ 1571 w 1571"/>
                  <a:gd name="T19" fmla="*/ 259 h 1510"/>
                  <a:gd name="T20" fmla="*/ 1512 w 1571"/>
                  <a:gd name="T21" fmla="*/ 435 h 1510"/>
                  <a:gd name="T22" fmla="*/ 1381 w 1571"/>
                  <a:gd name="T23" fmla="*/ 495 h 1510"/>
                  <a:gd name="T24" fmla="*/ 1346 w 1571"/>
                  <a:gd name="T25" fmla="*/ 485 h 1510"/>
                  <a:gd name="T26" fmla="*/ 1310 w 1571"/>
                  <a:gd name="T27" fmla="*/ 494 h 1510"/>
                  <a:gd name="T28" fmla="*/ 1296 w 1571"/>
                  <a:gd name="T29" fmla="*/ 507 h 1510"/>
                  <a:gd name="T30" fmla="*/ 1186 w 1571"/>
                  <a:gd name="T31" fmla="*/ 531 h 1510"/>
                  <a:gd name="T32" fmla="*/ 1132 w 1571"/>
                  <a:gd name="T33" fmla="*/ 667 h 1510"/>
                  <a:gd name="T34" fmla="*/ 1107 w 1571"/>
                  <a:gd name="T35" fmla="*/ 676 h 1510"/>
                  <a:gd name="T36" fmla="*/ 1108 w 1571"/>
                  <a:gd name="T37" fmla="*/ 736 h 1510"/>
                  <a:gd name="T38" fmla="*/ 1080 w 1571"/>
                  <a:gd name="T39" fmla="*/ 754 h 1510"/>
                  <a:gd name="T40" fmla="*/ 1074 w 1571"/>
                  <a:gd name="T41" fmla="*/ 795 h 1510"/>
                  <a:gd name="T42" fmla="*/ 990 w 1571"/>
                  <a:gd name="T43" fmla="*/ 802 h 1510"/>
                  <a:gd name="T44" fmla="*/ 1074 w 1571"/>
                  <a:gd name="T45" fmla="*/ 1034 h 1510"/>
                  <a:gd name="T46" fmla="*/ 984 w 1571"/>
                  <a:gd name="T47" fmla="*/ 1116 h 1510"/>
                  <a:gd name="T48" fmla="*/ 959 w 1571"/>
                  <a:gd name="T49" fmla="*/ 1140 h 1510"/>
                  <a:gd name="T50" fmla="*/ 944 w 1571"/>
                  <a:gd name="T51" fmla="*/ 1268 h 1510"/>
                  <a:gd name="T52" fmla="*/ 962 w 1571"/>
                  <a:gd name="T53" fmla="*/ 1274 h 1510"/>
                  <a:gd name="T54" fmla="*/ 959 w 1571"/>
                  <a:gd name="T55" fmla="*/ 1308 h 1510"/>
                  <a:gd name="T56" fmla="*/ 865 w 1571"/>
                  <a:gd name="T57" fmla="*/ 1423 h 1510"/>
                  <a:gd name="T58" fmla="*/ 856 w 1571"/>
                  <a:gd name="T59" fmla="*/ 1472 h 1510"/>
                  <a:gd name="T60" fmla="*/ 793 w 1571"/>
                  <a:gd name="T61" fmla="*/ 1510 h 1510"/>
                  <a:gd name="T62" fmla="*/ 440 w 1571"/>
                  <a:gd name="T63" fmla="*/ 1441 h 1510"/>
                  <a:gd name="T64" fmla="*/ 250 w 1571"/>
                  <a:gd name="T65" fmla="*/ 1406 h 1510"/>
                  <a:gd name="T66" fmla="*/ 216 w 1571"/>
                  <a:gd name="T67" fmla="*/ 1407 h 1510"/>
                  <a:gd name="T68" fmla="*/ 206 w 1571"/>
                  <a:gd name="T69" fmla="*/ 1427 h 1510"/>
                  <a:gd name="T70" fmla="*/ 0 w 1571"/>
                  <a:gd name="T71" fmla="*/ 1414 h 1510"/>
                  <a:gd name="T72" fmla="*/ 92 w 1571"/>
                  <a:gd name="T73" fmla="*/ 1324 h 1510"/>
                  <a:gd name="T74" fmla="*/ 120 w 1571"/>
                  <a:gd name="T75" fmla="*/ 1242 h 1510"/>
                  <a:gd name="T76" fmla="*/ 124 w 1571"/>
                  <a:gd name="T77" fmla="*/ 1191 h 1510"/>
                  <a:gd name="T78" fmla="*/ 278 w 1571"/>
                  <a:gd name="T79" fmla="*/ 1108 h 1510"/>
                  <a:gd name="T80" fmla="*/ 312 w 1571"/>
                  <a:gd name="T81" fmla="*/ 1029 h 1510"/>
                  <a:gd name="T82" fmla="*/ 388 w 1571"/>
                  <a:gd name="T83" fmla="*/ 888 h 1510"/>
                  <a:gd name="T84" fmla="*/ 444 w 1571"/>
                  <a:gd name="T85" fmla="*/ 787 h 1510"/>
                  <a:gd name="T86" fmla="*/ 441 w 1571"/>
                  <a:gd name="T87" fmla="*/ 743 h 1510"/>
                  <a:gd name="T88" fmla="*/ 455 w 1571"/>
                  <a:gd name="T89" fmla="*/ 727 h 1510"/>
                  <a:gd name="T90" fmla="*/ 415 w 1571"/>
                  <a:gd name="T91" fmla="*/ 685 h 1510"/>
                  <a:gd name="T92" fmla="*/ 415 w 1571"/>
                  <a:gd name="T93" fmla="*/ 657 h 1510"/>
                  <a:gd name="T94" fmla="*/ 528 w 1571"/>
                  <a:gd name="T95" fmla="*/ 550 h 1510"/>
                  <a:gd name="T96" fmla="*/ 538 w 1571"/>
                  <a:gd name="T97" fmla="*/ 397 h 1510"/>
                  <a:gd name="T98" fmla="*/ 941 w 1571"/>
                  <a:gd name="T99" fmla="*/ 106 h 1510"/>
                  <a:gd name="T100" fmla="*/ 1049 w 1571"/>
                  <a:gd name="T101" fmla="*/ 28 h 1510"/>
                  <a:gd name="T102" fmla="*/ 1037 w 1571"/>
                  <a:gd name="T103" fmla="*/ 6 h 15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71" h="1510">
                    <a:moveTo>
                      <a:pt x="1037" y="6"/>
                    </a:moveTo>
                    <a:lnTo>
                      <a:pt x="1128" y="0"/>
                    </a:lnTo>
                    <a:lnTo>
                      <a:pt x="1227" y="83"/>
                    </a:lnTo>
                    <a:lnTo>
                      <a:pt x="1296" y="61"/>
                    </a:lnTo>
                    <a:lnTo>
                      <a:pt x="1351" y="110"/>
                    </a:lnTo>
                    <a:lnTo>
                      <a:pt x="1363" y="154"/>
                    </a:lnTo>
                    <a:lnTo>
                      <a:pt x="1438" y="241"/>
                    </a:lnTo>
                    <a:lnTo>
                      <a:pt x="1506" y="240"/>
                    </a:lnTo>
                    <a:lnTo>
                      <a:pt x="1512" y="257"/>
                    </a:lnTo>
                    <a:lnTo>
                      <a:pt x="1571" y="259"/>
                    </a:lnTo>
                    <a:lnTo>
                      <a:pt x="1512" y="435"/>
                    </a:lnTo>
                    <a:lnTo>
                      <a:pt x="1381" y="495"/>
                    </a:lnTo>
                    <a:lnTo>
                      <a:pt x="1346" y="485"/>
                    </a:lnTo>
                    <a:lnTo>
                      <a:pt x="1310" y="494"/>
                    </a:lnTo>
                    <a:lnTo>
                      <a:pt x="1296" y="507"/>
                    </a:lnTo>
                    <a:lnTo>
                      <a:pt x="1186" y="531"/>
                    </a:lnTo>
                    <a:lnTo>
                      <a:pt x="1132" y="667"/>
                    </a:lnTo>
                    <a:lnTo>
                      <a:pt x="1107" y="676"/>
                    </a:lnTo>
                    <a:lnTo>
                      <a:pt x="1108" y="736"/>
                    </a:lnTo>
                    <a:lnTo>
                      <a:pt x="1080" y="754"/>
                    </a:lnTo>
                    <a:lnTo>
                      <a:pt x="1074" y="795"/>
                    </a:lnTo>
                    <a:lnTo>
                      <a:pt x="990" y="802"/>
                    </a:lnTo>
                    <a:lnTo>
                      <a:pt x="1074" y="1034"/>
                    </a:lnTo>
                    <a:lnTo>
                      <a:pt x="984" y="1116"/>
                    </a:lnTo>
                    <a:lnTo>
                      <a:pt x="959" y="1140"/>
                    </a:lnTo>
                    <a:lnTo>
                      <a:pt x="944" y="1268"/>
                    </a:lnTo>
                    <a:lnTo>
                      <a:pt x="962" y="1274"/>
                    </a:lnTo>
                    <a:lnTo>
                      <a:pt x="959" y="1308"/>
                    </a:lnTo>
                    <a:lnTo>
                      <a:pt x="865" y="1423"/>
                    </a:lnTo>
                    <a:lnTo>
                      <a:pt x="856" y="1472"/>
                    </a:lnTo>
                    <a:lnTo>
                      <a:pt x="793" y="1510"/>
                    </a:lnTo>
                    <a:lnTo>
                      <a:pt x="440" y="1441"/>
                    </a:lnTo>
                    <a:lnTo>
                      <a:pt x="250" y="1406"/>
                    </a:lnTo>
                    <a:lnTo>
                      <a:pt x="216" y="1407"/>
                    </a:lnTo>
                    <a:lnTo>
                      <a:pt x="206" y="1427"/>
                    </a:lnTo>
                    <a:lnTo>
                      <a:pt x="0" y="1414"/>
                    </a:lnTo>
                    <a:lnTo>
                      <a:pt x="92" y="1324"/>
                    </a:lnTo>
                    <a:lnTo>
                      <a:pt x="120" y="1242"/>
                    </a:lnTo>
                    <a:lnTo>
                      <a:pt x="124" y="1191"/>
                    </a:lnTo>
                    <a:lnTo>
                      <a:pt x="278" y="1108"/>
                    </a:lnTo>
                    <a:lnTo>
                      <a:pt x="312" y="1029"/>
                    </a:lnTo>
                    <a:lnTo>
                      <a:pt x="388" y="888"/>
                    </a:lnTo>
                    <a:lnTo>
                      <a:pt x="444" y="787"/>
                    </a:lnTo>
                    <a:lnTo>
                      <a:pt x="441" y="743"/>
                    </a:lnTo>
                    <a:lnTo>
                      <a:pt x="455" y="727"/>
                    </a:lnTo>
                    <a:lnTo>
                      <a:pt x="415" y="685"/>
                    </a:lnTo>
                    <a:lnTo>
                      <a:pt x="415" y="657"/>
                    </a:lnTo>
                    <a:lnTo>
                      <a:pt x="528" y="550"/>
                    </a:lnTo>
                    <a:lnTo>
                      <a:pt x="538" y="397"/>
                    </a:lnTo>
                    <a:lnTo>
                      <a:pt x="941" y="106"/>
                    </a:lnTo>
                    <a:lnTo>
                      <a:pt x="1049" y="28"/>
                    </a:lnTo>
                    <a:lnTo>
                      <a:pt x="1037" y="6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0491" name="Freeform 27"/>
              <p:cNvSpPr>
                <a:spLocks noChangeAspect="1"/>
              </p:cNvSpPr>
              <p:nvPr/>
            </p:nvSpPr>
            <p:spPr bwMode="auto">
              <a:xfrm>
                <a:off x="4119" y="1200"/>
                <a:ext cx="296" cy="143"/>
              </a:xfrm>
              <a:custGeom>
                <a:avLst/>
                <a:gdLst>
                  <a:gd name="T0" fmla="*/ 1238 w 1642"/>
                  <a:gd name="T1" fmla="*/ 0 h 794"/>
                  <a:gd name="T2" fmla="*/ 1330 w 1642"/>
                  <a:gd name="T3" fmla="*/ 140 h 794"/>
                  <a:gd name="T4" fmla="*/ 1406 w 1642"/>
                  <a:gd name="T5" fmla="*/ 147 h 794"/>
                  <a:gd name="T6" fmla="*/ 1500 w 1642"/>
                  <a:gd name="T7" fmla="*/ 243 h 794"/>
                  <a:gd name="T8" fmla="*/ 1642 w 1642"/>
                  <a:gd name="T9" fmla="*/ 257 h 794"/>
                  <a:gd name="T10" fmla="*/ 1561 w 1642"/>
                  <a:gd name="T11" fmla="*/ 382 h 794"/>
                  <a:gd name="T12" fmla="*/ 1410 w 1642"/>
                  <a:gd name="T13" fmla="*/ 698 h 794"/>
                  <a:gd name="T14" fmla="*/ 1376 w 1642"/>
                  <a:gd name="T15" fmla="*/ 698 h 794"/>
                  <a:gd name="T16" fmla="*/ 1292 w 1642"/>
                  <a:gd name="T17" fmla="*/ 664 h 794"/>
                  <a:gd name="T18" fmla="*/ 1270 w 1642"/>
                  <a:gd name="T19" fmla="*/ 696 h 794"/>
                  <a:gd name="T20" fmla="*/ 1223 w 1642"/>
                  <a:gd name="T21" fmla="*/ 698 h 794"/>
                  <a:gd name="T22" fmla="*/ 1145 w 1642"/>
                  <a:gd name="T23" fmla="*/ 794 h 794"/>
                  <a:gd name="T24" fmla="*/ 1064 w 1642"/>
                  <a:gd name="T25" fmla="*/ 734 h 794"/>
                  <a:gd name="T26" fmla="*/ 1021 w 1642"/>
                  <a:gd name="T27" fmla="*/ 713 h 794"/>
                  <a:gd name="T28" fmla="*/ 724 w 1642"/>
                  <a:gd name="T29" fmla="*/ 744 h 794"/>
                  <a:gd name="T30" fmla="*/ 600 w 1642"/>
                  <a:gd name="T31" fmla="*/ 748 h 794"/>
                  <a:gd name="T32" fmla="*/ 597 w 1642"/>
                  <a:gd name="T33" fmla="*/ 762 h 794"/>
                  <a:gd name="T34" fmla="*/ 514 w 1642"/>
                  <a:gd name="T35" fmla="*/ 768 h 794"/>
                  <a:gd name="T36" fmla="*/ 500 w 1642"/>
                  <a:gd name="T37" fmla="*/ 747 h 794"/>
                  <a:gd name="T38" fmla="*/ 306 w 1642"/>
                  <a:gd name="T39" fmla="*/ 728 h 794"/>
                  <a:gd name="T40" fmla="*/ 267 w 1642"/>
                  <a:gd name="T41" fmla="*/ 625 h 794"/>
                  <a:gd name="T42" fmla="*/ 299 w 1642"/>
                  <a:gd name="T43" fmla="*/ 496 h 794"/>
                  <a:gd name="T44" fmla="*/ 303 w 1642"/>
                  <a:gd name="T45" fmla="*/ 471 h 794"/>
                  <a:gd name="T46" fmla="*/ 224 w 1642"/>
                  <a:gd name="T47" fmla="*/ 387 h 794"/>
                  <a:gd name="T48" fmla="*/ 0 w 1642"/>
                  <a:gd name="T49" fmla="*/ 356 h 794"/>
                  <a:gd name="T50" fmla="*/ 4 w 1642"/>
                  <a:gd name="T51" fmla="*/ 210 h 794"/>
                  <a:gd name="T52" fmla="*/ 46 w 1642"/>
                  <a:gd name="T53" fmla="*/ 210 h 794"/>
                  <a:gd name="T54" fmla="*/ 86 w 1642"/>
                  <a:gd name="T55" fmla="*/ 169 h 794"/>
                  <a:gd name="T56" fmla="*/ 87 w 1642"/>
                  <a:gd name="T57" fmla="*/ 143 h 794"/>
                  <a:gd name="T58" fmla="*/ 689 w 1642"/>
                  <a:gd name="T59" fmla="*/ 145 h 794"/>
                  <a:gd name="T60" fmla="*/ 985 w 1642"/>
                  <a:gd name="T61" fmla="*/ 148 h 794"/>
                  <a:gd name="T62" fmla="*/ 1102 w 1642"/>
                  <a:gd name="T63" fmla="*/ 248 h 794"/>
                  <a:gd name="T64" fmla="*/ 1142 w 1642"/>
                  <a:gd name="T65" fmla="*/ 222 h 794"/>
                  <a:gd name="T66" fmla="*/ 1121 w 1642"/>
                  <a:gd name="T67" fmla="*/ 154 h 794"/>
                  <a:gd name="T68" fmla="*/ 1186 w 1642"/>
                  <a:gd name="T69" fmla="*/ 110 h 794"/>
                  <a:gd name="T70" fmla="*/ 1238 w 1642"/>
                  <a:gd name="T71" fmla="*/ 0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42" h="794">
                    <a:moveTo>
                      <a:pt x="1238" y="0"/>
                    </a:moveTo>
                    <a:lnTo>
                      <a:pt x="1330" y="140"/>
                    </a:lnTo>
                    <a:lnTo>
                      <a:pt x="1406" y="147"/>
                    </a:lnTo>
                    <a:lnTo>
                      <a:pt x="1500" y="243"/>
                    </a:lnTo>
                    <a:lnTo>
                      <a:pt x="1642" y="257"/>
                    </a:lnTo>
                    <a:lnTo>
                      <a:pt x="1561" y="382"/>
                    </a:lnTo>
                    <a:lnTo>
                      <a:pt x="1410" y="698"/>
                    </a:lnTo>
                    <a:lnTo>
                      <a:pt x="1376" y="698"/>
                    </a:lnTo>
                    <a:lnTo>
                      <a:pt x="1292" y="664"/>
                    </a:lnTo>
                    <a:lnTo>
                      <a:pt x="1270" y="696"/>
                    </a:lnTo>
                    <a:lnTo>
                      <a:pt x="1223" y="698"/>
                    </a:lnTo>
                    <a:lnTo>
                      <a:pt x="1145" y="794"/>
                    </a:lnTo>
                    <a:lnTo>
                      <a:pt x="1064" y="734"/>
                    </a:lnTo>
                    <a:lnTo>
                      <a:pt x="1021" y="713"/>
                    </a:lnTo>
                    <a:lnTo>
                      <a:pt x="724" y="744"/>
                    </a:lnTo>
                    <a:lnTo>
                      <a:pt x="600" y="748"/>
                    </a:lnTo>
                    <a:lnTo>
                      <a:pt x="597" y="762"/>
                    </a:lnTo>
                    <a:lnTo>
                      <a:pt x="514" y="768"/>
                    </a:lnTo>
                    <a:lnTo>
                      <a:pt x="500" y="747"/>
                    </a:lnTo>
                    <a:lnTo>
                      <a:pt x="306" y="728"/>
                    </a:lnTo>
                    <a:lnTo>
                      <a:pt x="267" y="625"/>
                    </a:lnTo>
                    <a:lnTo>
                      <a:pt x="299" y="496"/>
                    </a:lnTo>
                    <a:lnTo>
                      <a:pt x="303" y="471"/>
                    </a:lnTo>
                    <a:lnTo>
                      <a:pt x="224" y="387"/>
                    </a:lnTo>
                    <a:lnTo>
                      <a:pt x="0" y="356"/>
                    </a:lnTo>
                    <a:lnTo>
                      <a:pt x="4" y="210"/>
                    </a:lnTo>
                    <a:lnTo>
                      <a:pt x="46" y="210"/>
                    </a:lnTo>
                    <a:lnTo>
                      <a:pt x="86" y="169"/>
                    </a:lnTo>
                    <a:lnTo>
                      <a:pt x="87" y="143"/>
                    </a:lnTo>
                    <a:lnTo>
                      <a:pt x="689" y="145"/>
                    </a:lnTo>
                    <a:lnTo>
                      <a:pt x="985" y="148"/>
                    </a:lnTo>
                    <a:lnTo>
                      <a:pt x="1102" y="248"/>
                    </a:lnTo>
                    <a:lnTo>
                      <a:pt x="1142" y="222"/>
                    </a:lnTo>
                    <a:lnTo>
                      <a:pt x="1121" y="154"/>
                    </a:lnTo>
                    <a:lnTo>
                      <a:pt x="1186" y="110"/>
                    </a:lnTo>
                    <a:lnTo>
                      <a:pt x="1238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0492" name="Freeform 28"/>
              <p:cNvSpPr>
                <a:spLocks noChangeAspect="1"/>
              </p:cNvSpPr>
              <p:nvPr/>
            </p:nvSpPr>
            <p:spPr bwMode="auto">
              <a:xfrm>
                <a:off x="4111" y="1264"/>
                <a:ext cx="63" cy="91"/>
              </a:xfrm>
              <a:custGeom>
                <a:avLst/>
                <a:gdLst>
                  <a:gd name="T0" fmla="*/ 0 w 350"/>
                  <a:gd name="T1" fmla="*/ 2 h 501"/>
                  <a:gd name="T2" fmla="*/ 43 w 350"/>
                  <a:gd name="T3" fmla="*/ 0 h 501"/>
                  <a:gd name="T4" fmla="*/ 269 w 350"/>
                  <a:gd name="T5" fmla="*/ 33 h 501"/>
                  <a:gd name="T6" fmla="*/ 347 w 350"/>
                  <a:gd name="T7" fmla="*/ 117 h 501"/>
                  <a:gd name="T8" fmla="*/ 313 w 350"/>
                  <a:gd name="T9" fmla="*/ 269 h 501"/>
                  <a:gd name="T10" fmla="*/ 350 w 350"/>
                  <a:gd name="T11" fmla="*/ 373 h 501"/>
                  <a:gd name="T12" fmla="*/ 162 w 350"/>
                  <a:gd name="T13" fmla="*/ 501 h 501"/>
                  <a:gd name="T14" fmla="*/ 145 w 350"/>
                  <a:gd name="T15" fmla="*/ 314 h 501"/>
                  <a:gd name="T16" fmla="*/ 57 w 350"/>
                  <a:gd name="T17" fmla="*/ 285 h 501"/>
                  <a:gd name="T18" fmla="*/ 43 w 350"/>
                  <a:gd name="T19" fmla="*/ 134 h 501"/>
                  <a:gd name="T20" fmla="*/ 0 w 350"/>
                  <a:gd name="T21" fmla="*/ 2 h 5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0" h="501">
                    <a:moveTo>
                      <a:pt x="0" y="2"/>
                    </a:moveTo>
                    <a:lnTo>
                      <a:pt x="43" y="0"/>
                    </a:lnTo>
                    <a:lnTo>
                      <a:pt x="269" y="33"/>
                    </a:lnTo>
                    <a:lnTo>
                      <a:pt x="347" y="117"/>
                    </a:lnTo>
                    <a:lnTo>
                      <a:pt x="313" y="269"/>
                    </a:lnTo>
                    <a:lnTo>
                      <a:pt x="350" y="373"/>
                    </a:lnTo>
                    <a:lnTo>
                      <a:pt x="162" y="501"/>
                    </a:lnTo>
                    <a:lnTo>
                      <a:pt x="145" y="314"/>
                    </a:lnTo>
                    <a:lnTo>
                      <a:pt x="57" y="285"/>
                    </a:lnTo>
                    <a:lnTo>
                      <a:pt x="43" y="13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0493" name="Freeform 29"/>
              <p:cNvSpPr>
                <a:spLocks noChangeAspect="1"/>
              </p:cNvSpPr>
              <p:nvPr/>
            </p:nvSpPr>
            <p:spPr bwMode="auto">
              <a:xfrm>
                <a:off x="3995" y="1264"/>
                <a:ext cx="145" cy="120"/>
              </a:xfrm>
              <a:custGeom>
                <a:avLst/>
                <a:gdLst>
                  <a:gd name="T0" fmla="*/ 469 w 801"/>
                  <a:gd name="T1" fmla="*/ 0 h 665"/>
                  <a:gd name="T2" fmla="*/ 639 w 801"/>
                  <a:gd name="T3" fmla="*/ 4 h 665"/>
                  <a:gd name="T4" fmla="*/ 682 w 801"/>
                  <a:gd name="T5" fmla="*/ 136 h 665"/>
                  <a:gd name="T6" fmla="*/ 696 w 801"/>
                  <a:gd name="T7" fmla="*/ 287 h 665"/>
                  <a:gd name="T8" fmla="*/ 784 w 801"/>
                  <a:gd name="T9" fmla="*/ 318 h 665"/>
                  <a:gd name="T10" fmla="*/ 801 w 801"/>
                  <a:gd name="T11" fmla="*/ 503 h 665"/>
                  <a:gd name="T12" fmla="*/ 720 w 801"/>
                  <a:gd name="T13" fmla="*/ 529 h 665"/>
                  <a:gd name="T14" fmla="*/ 662 w 801"/>
                  <a:gd name="T15" fmla="*/ 496 h 665"/>
                  <a:gd name="T16" fmla="*/ 631 w 801"/>
                  <a:gd name="T17" fmla="*/ 500 h 665"/>
                  <a:gd name="T18" fmla="*/ 595 w 801"/>
                  <a:gd name="T19" fmla="*/ 538 h 665"/>
                  <a:gd name="T20" fmla="*/ 552 w 801"/>
                  <a:gd name="T21" fmla="*/ 506 h 665"/>
                  <a:gd name="T22" fmla="*/ 503 w 801"/>
                  <a:gd name="T23" fmla="*/ 574 h 665"/>
                  <a:gd name="T24" fmla="*/ 489 w 801"/>
                  <a:gd name="T25" fmla="*/ 622 h 665"/>
                  <a:gd name="T26" fmla="*/ 459 w 801"/>
                  <a:gd name="T27" fmla="*/ 622 h 665"/>
                  <a:gd name="T28" fmla="*/ 447 w 801"/>
                  <a:gd name="T29" fmla="*/ 609 h 665"/>
                  <a:gd name="T30" fmla="*/ 391 w 801"/>
                  <a:gd name="T31" fmla="*/ 610 h 665"/>
                  <a:gd name="T32" fmla="*/ 390 w 801"/>
                  <a:gd name="T33" fmla="*/ 639 h 665"/>
                  <a:gd name="T34" fmla="*/ 272 w 801"/>
                  <a:gd name="T35" fmla="*/ 665 h 665"/>
                  <a:gd name="T36" fmla="*/ 262 w 801"/>
                  <a:gd name="T37" fmla="*/ 564 h 665"/>
                  <a:gd name="T38" fmla="*/ 12 w 801"/>
                  <a:gd name="T39" fmla="*/ 409 h 665"/>
                  <a:gd name="T40" fmla="*/ 0 w 801"/>
                  <a:gd name="T41" fmla="*/ 298 h 665"/>
                  <a:gd name="T42" fmla="*/ 300 w 801"/>
                  <a:gd name="T43" fmla="*/ 154 h 665"/>
                  <a:gd name="T44" fmla="*/ 332 w 801"/>
                  <a:gd name="T45" fmla="*/ 166 h 665"/>
                  <a:gd name="T46" fmla="*/ 383 w 801"/>
                  <a:gd name="T47" fmla="*/ 138 h 665"/>
                  <a:gd name="T48" fmla="*/ 469 w 801"/>
                  <a:gd name="T49" fmla="*/ 0 h 6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01" h="665">
                    <a:moveTo>
                      <a:pt x="469" y="0"/>
                    </a:moveTo>
                    <a:lnTo>
                      <a:pt x="639" y="4"/>
                    </a:lnTo>
                    <a:lnTo>
                      <a:pt x="682" y="136"/>
                    </a:lnTo>
                    <a:lnTo>
                      <a:pt x="696" y="287"/>
                    </a:lnTo>
                    <a:lnTo>
                      <a:pt x="784" y="318"/>
                    </a:lnTo>
                    <a:lnTo>
                      <a:pt x="801" y="503"/>
                    </a:lnTo>
                    <a:lnTo>
                      <a:pt x="720" y="529"/>
                    </a:lnTo>
                    <a:lnTo>
                      <a:pt x="662" y="496"/>
                    </a:lnTo>
                    <a:lnTo>
                      <a:pt x="631" y="500"/>
                    </a:lnTo>
                    <a:lnTo>
                      <a:pt x="595" y="538"/>
                    </a:lnTo>
                    <a:lnTo>
                      <a:pt x="552" y="506"/>
                    </a:lnTo>
                    <a:lnTo>
                      <a:pt x="503" y="574"/>
                    </a:lnTo>
                    <a:lnTo>
                      <a:pt x="489" y="622"/>
                    </a:lnTo>
                    <a:lnTo>
                      <a:pt x="459" y="622"/>
                    </a:lnTo>
                    <a:lnTo>
                      <a:pt x="447" y="609"/>
                    </a:lnTo>
                    <a:lnTo>
                      <a:pt x="391" y="610"/>
                    </a:lnTo>
                    <a:lnTo>
                      <a:pt x="390" y="639"/>
                    </a:lnTo>
                    <a:lnTo>
                      <a:pt x="272" y="665"/>
                    </a:lnTo>
                    <a:lnTo>
                      <a:pt x="262" y="564"/>
                    </a:lnTo>
                    <a:lnTo>
                      <a:pt x="12" y="409"/>
                    </a:lnTo>
                    <a:lnTo>
                      <a:pt x="0" y="298"/>
                    </a:lnTo>
                    <a:lnTo>
                      <a:pt x="300" y="154"/>
                    </a:lnTo>
                    <a:lnTo>
                      <a:pt x="332" y="166"/>
                    </a:lnTo>
                    <a:lnTo>
                      <a:pt x="383" y="138"/>
                    </a:lnTo>
                    <a:lnTo>
                      <a:pt x="469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0494" name="Freeform 30"/>
              <p:cNvSpPr>
                <a:spLocks noChangeAspect="1"/>
              </p:cNvSpPr>
              <p:nvPr/>
            </p:nvSpPr>
            <p:spPr bwMode="auto">
              <a:xfrm>
                <a:off x="4002" y="1161"/>
                <a:ext cx="103" cy="132"/>
              </a:xfrm>
              <a:custGeom>
                <a:avLst/>
                <a:gdLst>
                  <a:gd name="T0" fmla="*/ 122 w 569"/>
                  <a:gd name="T1" fmla="*/ 3 h 734"/>
                  <a:gd name="T2" fmla="*/ 146 w 569"/>
                  <a:gd name="T3" fmla="*/ 0 h 734"/>
                  <a:gd name="T4" fmla="*/ 261 w 569"/>
                  <a:gd name="T5" fmla="*/ 77 h 734"/>
                  <a:gd name="T6" fmla="*/ 268 w 569"/>
                  <a:gd name="T7" fmla="*/ 106 h 734"/>
                  <a:gd name="T8" fmla="*/ 569 w 569"/>
                  <a:gd name="T9" fmla="*/ 319 h 734"/>
                  <a:gd name="T10" fmla="*/ 567 w 569"/>
                  <a:gd name="T11" fmla="*/ 385 h 734"/>
                  <a:gd name="T12" fmla="*/ 473 w 569"/>
                  <a:gd name="T13" fmla="*/ 494 h 734"/>
                  <a:gd name="T14" fmla="*/ 428 w 569"/>
                  <a:gd name="T15" fmla="*/ 570 h 734"/>
                  <a:gd name="T16" fmla="*/ 344 w 569"/>
                  <a:gd name="T17" fmla="*/ 707 h 734"/>
                  <a:gd name="T18" fmla="*/ 294 w 569"/>
                  <a:gd name="T19" fmla="*/ 734 h 734"/>
                  <a:gd name="T20" fmla="*/ 258 w 569"/>
                  <a:gd name="T21" fmla="*/ 722 h 734"/>
                  <a:gd name="T22" fmla="*/ 59 w 569"/>
                  <a:gd name="T23" fmla="*/ 658 h 734"/>
                  <a:gd name="T24" fmla="*/ 0 w 569"/>
                  <a:gd name="T25" fmla="*/ 580 h 734"/>
                  <a:gd name="T26" fmla="*/ 217 w 569"/>
                  <a:gd name="T27" fmla="*/ 575 h 734"/>
                  <a:gd name="T28" fmla="*/ 230 w 569"/>
                  <a:gd name="T29" fmla="*/ 540 h 734"/>
                  <a:gd name="T30" fmla="*/ 293 w 569"/>
                  <a:gd name="T31" fmla="*/ 481 h 734"/>
                  <a:gd name="T32" fmla="*/ 334 w 569"/>
                  <a:gd name="T33" fmla="*/ 481 h 734"/>
                  <a:gd name="T34" fmla="*/ 344 w 569"/>
                  <a:gd name="T35" fmla="*/ 456 h 734"/>
                  <a:gd name="T36" fmla="*/ 284 w 569"/>
                  <a:gd name="T37" fmla="*/ 328 h 734"/>
                  <a:gd name="T38" fmla="*/ 237 w 569"/>
                  <a:gd name="T39" fmla="*/ 322 h 734"/>
                  <a:gd name="T40" fmla="*/ 228 w 569"/>
                  <a:gd name="T41" fmla="*/ 266 h 734"/>
                  <a:gd name="T42" fmla="*/ 254 w 569"/>
                  <a:gd name="T43" fmla="*/ 240 h 734"/>
                  <a:gd name="T44" fmla="*/ 122 w 569"/>
                  <a:gd name="T45" fmla="*/ 3 h 7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69" h="734">
                    <a:moveTo>
                      <a:pt x="122" y="3"/>
                    </a:moveTo>
                    <a:lnTo>
                      <a:pt x="146" y="0"/>
                    </a:lnTo>
                    <a:lnTo>
                      <a:pt x="261" y="77"/>
                    </a:lnTo>
                    <a:lnTo>
                      <a:pt x="268" y="106"/>
                    </a:lnTo>
                    <a:lnTo>
                      <a:pt x="569" y="319"/>
                    </a:lnTo>
                    <a:lnTo>
                      <a:pt x="567" y="385"/>
                    </a:lnTo>
                    <a:lnTo>
                      <a:pt x="473" y="494"/>
                    </a:lnTo>
                    <a:lnTo>
                      <a:pt x="428" y="570"/>
                    </a:lnTo>
                    <a:lnTo>
                      <a:pt x="344" y="707"/>
                    </a:lnTo>
                    <a:lnTo>
                      <a:pt x="294" y="734"/>
                    </a:lnTo>
                    <a:lnTo>
                      <a:pt x="258" y="722"/>
                    </a:lnTo>
                    <a:lnTo>
                      <a:pt x="59" y="658"/>
                    </a:lnTo>
                    <a:lnTo>
                      <a:pt x="0" y="580"/>
                    </a:lnTo>
                    <a:lnTo>
                      <a:pt x="217" y="575"/>
                    </a:lnTo>
                    <a:lnTo>
                      <a:pt x="230" y="540"/>
                    </a:lnTo>
                    <a:lnTo>
                      <a:pt x="293" y="481"/>
                    </a:lnTo>
                    <a:lnTo>
                      <a:pt x="334" y="481"/>
                    </a:lnTo>
                    <a:lnTo>
                      <a:pt x="344" y="456"/>
                    </a:lnTo>
                    <a:lnTo>
                      <a:pt x="284" y="328"/>
                    </a:lnTo>
                    <a:lnTo>
                      <a:pt x="237" y="322"/>
                    </a:lnTo>
                    <a:lnTo>
                      <a:pt x="228" y="266"/>
                    </a:lnTo>
                    <a:lnTo>
                      <a:pt x="254" y="240"/>
                    </a:lnTo>
                    <a:lnTo>
                      <a:pt x="122" y="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0495" name="Freeform 31"/>
              <p:cNvSpPr>
                <a:spLocks noChangeAspect="1"/>
              </p:cNvSpPr>
              <p:nvPr/>
            </p:nvSpPr>
            <p:spPr bwMode="auto">
              <a:xfrm>
                <a:off x="3833" y="974"/>
                <a:ext cx="234" cy="334"/>
              </a:xfrm>
              <a:custGeom>
                <a:avLst/>
                <a:gdLst>
                  <a:gd name="T0" fmla="*/ 828 w 1297"/>
                  <a:gd name="T1" fmla="*/ 40 h 1847"/>
                  <a:gd name="T2" fmla="*/ 969 w 1297"/>
                  <a:gd name="T3" fmla="*/ 117 h 1847"/>
                  <a:gd name="T4" fmla="*/ 1036 w 1297"/>
                  <a:gd name="T5" fmla="*/ 200 h 1847"/>
                  <a:gd name="T6" fmla="*/ 1244 w 1297"/>
                  <a:gd name="T7" fmla="*/ 265 h 1847"/>
                  <a:gd name="T8" fmla="*/ 1257 w 1297"/>
                  <a:gd name="T9" fmla="*/ 357 h 1847"/>
                  <a:gd name="T10" fmla="*/ 1076 w 1297"/>
                  <a:gd name="T11" fmla="*/ 424 h 1847"/>
                  <a:gd name="T12" fmla="*/ 914 w 1297"/>
                  <a:gd name="T13" fmla="*/ 402 h 1847"/>
                  <a:gd name="T14" fmla="*/ 887 w 1297"/>
                  <a:gd name="T15" fmla="*/ 586 h 1847"/>
                  <a:gd name="T16" fmla="*/ 928 w 1297"/>
                  <a:gd name="T17" fmla="*/ 710 h 1847"/>
                  <a:gd name="T18" fmla="*/ 937 w 1297"/>
                  <a:gd name="T19" fmla="*/ 784 h 1847"/>
                  <a:gd name="T20" fmla="*/ 970 w 1297"/>
                  <a:gd name="T21" fmla="*/ 903 h 1847"/>
                  <a:gd name="T22" fmla="*/ 1024 w 1297"/>
                  <a:gd name="T23" fmla="*/ 1032 h 1847"/>
                  <a:gd name="T24" fmla="*/ 1191 w 1297"/>
                  <a:gd name="T25" fmla="*/ 1276 h 1847"/>
                  <a:gd name="T26" fmla="*/ 1175 w 1297"/>
                  <a:gd name="T27" fmla="*/ 1358 h 1847"/>
                  <a:gd name="T28" fmla="*/ 1279 w 1297"/>
                  <a:gd name="T29" fmla="*/ 1490 h 1847"/>
                  <a:gd name="T30" fmla="*/ 1230 w 1297"/>
                  <a:gd name="T31" fmla="*/ 1517 h 1847"/>
                  <a:gd name="T32" fmla="*/ 1154 w 1297"/>
                  <a:gd name="T33" fmla="*/ 1610 h 1847"/>
                  <a:gd name="T34" fmla="*/ 821 w 1297"/>
                  <a:gd name="T35" fmla="*/ 1543 h 1847"/>
                  <a:gd name="T36" fmla="*/ 756 w 1297"/>
                  <a:gd name="T37" fmla="*/ 1806 h 1847"/>
                  <a:gd name="T38" fmla="*/ 613 w 1297"/>
                  <a:gd name="T39" fmla="*/ 1779 h 1847"/>
                  <a:gd name="T40" fmla="*/ 480 w 1297"/>
                  <a:gd name="T41" fmla="*/ 1814 h 1847"/>
                  <a:gd name="T42" fmla="*/ 350 w 1297"/>
                  <a:gd name="T43" fmla="*/ 1832 h 1847"/>
                  <a:gd name="T44" fmla="*/ 321 w 1297"/>
                  <a:gd name="T45" fmla="*/ 1730 h 1847"/>
                  <a:gd name="T46" fmla="*/ 248 w 1297"/>
                  <a:gd name="T47" fmla="*/ 1847 h 1847"/>
                  <a:gd name="T48" fmla="*/ 38 w 1297"/>
                  <a:gd name="T49" fmla="*/ 1626 h 1847"/>
                  <a:gd name="T50" fmla="*/ 4 w 1297"/>
                  <a:gd name="T51" fmla="*/ 1339 h 1847"/>
                  <a:gd name="T52" fmla="*/ 63 w 1297"/>
                  <a:gd name="T53" fmla="*/ 1217 h 1847"/>
                  <a:gd name="T54" fmla="*/ 167 w 1297"/>
                  <a:gd name="T55" fmla="*/ 1050 h 1847"/>
                  <a:gd name="T56" fmla="*/ 149 w 1297"/>
                  <a:gd name="T57" fmla="*/ 1012 h 1847"/>
                  <a:gd name="T58" fmla="*/ 280 w 1297"/>
                  <a:gd name="T59" fmla="*/ 779 h 1847"/>
                  <a:gd name="T60" fmla="*/ 281 w 1297"/>
                  <a:gd name="T61" fmla="*/ 539 h 1847"/>
                  <a:gd name="T62" fmla="*/ 314 w 1297"/>
                  <a:gd name="T63" fmla="*/ 480 h 1847"/>
                  <a:gd name="T64" fmla="*/ 339 w 1297"/>
                  <a:gd name="T65" fmla="*/ 412 h 1847"/>
                  <a:gd name="T66" fmla="*/ 503 w 1297"/>
                  <a:gd name="T67" fmla="*/ 251 h 1847"/>
                  <a:gd name="T68" fmla="*/ 553 w 1297"/>
                  <a:gd name="T69" fmla="*/ 228 h 1847"/>
                  <a:gd name="T70" fmla="*/ 719 w 1297"/>
                  <a:gd name="T71" fmla="*/ 177 h 18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97" h="1847">
                    <a:moveTo>
                      <a:pt x="777" y="0"/>
                    </a:moveTo>
                    <a:lnTo>
                      <a:pt x="828" y="40"/>
                    </a:lnTo>
                    <a:lnTo>
                      <a:pt x="873" y="92"/>
                    </a:lnTo>
                    <a:lnTo>
                      <a:pt x="969" y="117"/>
                    </a:lnTo>
                    <a:lnTo>
                      <a:pt x="1013" y="138"/>
                    </a:lnTo>
                    <a:lnTo>
                      <a:pt x="1036" y="200"/>
                    </a:lnTo>
                    <a:lnTo>
                      <a:pt x="1182" y="229"/>
                    </a:lnTo>
                    <a:lnTo>
                      <a:pt x="1244" y="265"/>
                    </a:lnTo>
                    <a:lnTo>
                      <a:pt x="1297" y="329"/>
                    </a:lnTo>
                    <a:lnTo>
                      <a:pt x="1257" y="357"/>
                    </a:lnTo>
                    <a:lnTo>
                      <a:pt x="1246" y="402"/>
                    </a:lnTo>
                    <a:lnTo>
                      <a:pt x="1076" y="424"/>
                    </a:lnTo>
                    <a:lnTo>
                      <a:pt x="1038" y="386"/>
                    </a:lnTo>
                    <a:lnTo>
                      <a:pt x="914" y="402"/>
                    </a:lnTo>
                    <a:lnTo>
                      <a:pt x="932" y="527"/>
                    </a:lnTo>
                    <a:lnTo>
                      <a:pt x="887" y="586"/>
                    </a:lnTo>
                    <a:lnTo>
                      <a:pt x="878" y="645"/>
                    </a:lnTo>
                    <a:lnTo>
                      <a:pt x="928" y="710"/>
                    </a:lnTo>
                    <a:lnTo>
                      <a:pt x="905" y="769"/>
                    </a:lnTo>
                    <a:lnTo>
                      <a:pt x="937" y="784"/>
                    </a:lnTo>
                    <a:lnTo>
                      <a:pt x="941" y="884"/>
                    </a:lnTo>
                    <a:lnTo>
                      <a:pt x="970" y="903"/>
                    </a:lnTo>
                    <a:lnTo>
                      <a:pt x="972" y="947"/>
                    </a:lnTo>
                    <a:lnTo>
                      <a:pt x="1024" y="1032"/>
                    </a:lnTo>
                    <a:lnTo>
                      <a:pt x="1059" y="1037"/>
                    </a:lnTo>
                    <a:lnTo>
                      <a:pt x="1191" y="1276"/>
                    </a:lnTo>
                    <a:lnTo>
                      <a:pt x="1167" y="1300"/>
                    </a:lnTo>
                    <a:lnTo>
                      <a:pt x="1175" y="1358"/>
                    </a:lnTo>
                    <a:lnTo>
                      <a:pt x="1223" y="1365"/>
                    </a:lnTo>
                    <a:lnTo>
                      <a:pt x="1279" y="1490"/>
                    </a:lnTo>
                    <a:lnTo>
                      <a:pt x="1270" y="1517"/>
                    </a:lnTo>
                    <a:lnTo>
                      <a:pt x="1230" y="1517"/>
                    </a:lnTo>
                    <a:lnTo>
                      <a:pt x="1170" y="1572"/>
                    </a:lnTo>
                    <a:lnTo>
                      <a:pt x="1154" y="1610"/>
                    </a:lnTo>
                    <a:lnTo>
                      <a:pt x="937" y="1616"/>
                    </a:lnTo>
                    <a:lnTo>
                      <a:pt x="821" y="1543"/>
                    </a:lnTo>
                    <a:lnTo>
                      <a:pt x="762" y="1641"/>
                    </a:lnTo>
                    <a:lnTo>
                      <a:pt x="756" y="1806"/>
                    </a:lnTo>
                    <a:lnTo>
                      <a:pt x="700" y="1773"/>
                    </a:lnTo>
                    <a:lnTo>
                      <a:pt x="613" y="1779"/>
                    </a:lnTo>
                    <a:lnTo>
                      <a:pt x="557" y="1810"/>
                    </a:lnTo>
                    <a:lnTo>
                      <a:pt x="480" y="1814"/>
                    </a:lnTo>
                    <a:lnTo>
                      <a:pt x="448" y="1844"/>
                    </a:lnTo>
                    <a:lnTo>
                      <a:pt x="350" y="1832"/>
                    </a:lnTo>
                    <a:lnTo>
                      <a:pt x="310" y="1775"/>
                    </a:lnTo>
                    <a:lnTo>
                      <a:pt x="321" y="1730"/>
                    </a:lnTo>
                    <a:lnTo>
                      <a:pt x="281" y="1734"/>
                    </a:lnTo>
                    <a:lnTo>
                      <a:pt x="248" y="1847"/>
                    </a:lnTo>
                    <a:lnTo>
                      <a:pt x="42" y="1652"/>
                    </a:lnTo>
                    <a:lnTo>
                      <a:pt x="38" y="1626"/>
                    </a:lnTo>
                    <a:lnTo>
                      <a:pt x="93" y="1560"/>
                    </a:lnTo>
                    <a:lnTo>
                      <a:pt x="4" y="1339"/>
                    </a:lnTo>
                    <a:lnTo>
                      <a:pt x="0" y="1255"/>
                    </a:lnTo>
                    <a:lnTo>
                      <a:pt x="63" y="1217"/>
                    </a:lnTo>
                    <a:lnTo>
                      <a:pt x="70" y="1170"/>
                    </a:lnTo>
                    <a:lnTo>
                      <a:pt x="167" y="1050"/>
                    </a:lnTo>
                    <a:lnTo>
                      <a:pt x="167" y="1019"/>
                    </a:lnTo>
                    <a:lnTo>
                      <a:pt x="149" y="1012"/>
                    </a:lnTo>
                    <a:lnTo>
                      <a:pt x="165" y="884"/>
                    </a:lnTo>
                    <a:lnTo>
                      <a:pt x="280" y="779"/>
                    </a:lnTo>
                    <a:lnTo>
                      <a:pt x="197" y="546"/>
                    </a:lnTo>
                    <a:lnTo>
                      <a:pt x="281" y="539"/>
                    </a:lnTo>
                    <a:lnTo>
                      <a:pt x="285" y="498"/>
                    </a:lnTo>
                    <a:lnTo>
                      <a:pt x="314" y="480"/>
                    </a:lnTo>
                    <a:lnTo>
                      <a:pt x="314" y="419"/>
                    </a:lnTo>
                    <a:lnTo>
                      <a:pt x="339" y="412"/>
                    </a:lnTo>
                    <a:lnTo>
                      <a:pt x="391" y="274"/>
                    </a:lnTo>
                    <a:lnTo>
                      <a:pt x="503" y="251"/>
                    </a:lnTo>
                    <a:lnTo>
                      <a:pt x="514" y="239"/>
                    </a:lnTo>
                    <a:lnTo>
                      <a:pt x="553" y="228"/>
                    </a:lnTo>
                    <a:lnTo>
                      <a:pt x="587" y="239"/>
                    </a:lnTo>
                    <a:lnTo>
                      <a:pt x="719" y="177"/>
                    </a:lnTo>
                    <a:lnTo>
                      <a:pt x="777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190496" name="Group 32"/>
          <p:cNvGrpSpPr>
            <a:grpSpLocks/>
          </p:cNvGrpSpPr>
          <p:nvPr/>
        </p:nvGrpSpPr>
        <p:grpSpPr bwMode="auto">
          <a:xfrm>
            <a:off x="7040563" y="2425700"/>
            <a:ext cx="1949450" cy="1733550"/>
            <a:chOff x="4435" y="1528"/>
            <a:chExt cx="1228" cy="1092"/>
          </a:xfrm>
        </p:grpSpPr>
        <p:sp>
          <p:nvSpPr>
            <p:cNvPr id="190497" name="Text Box 33"/>
            <p:cNvSpPr txBox="1">
              <a:spLocks noChangeArrowheads="1"/>
            </p:cNvSpPr>
            <p:nvPr/>
          </p:nvSpPr>
          <p:spPr bwMode="auto">
            <a:xfrm>
              <a:off x="4982" y="1528"/>
              <a:ext cx="68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Aracati</a:t>
              </a:r>
            </a:p>
          </p:txBody>
        </p:sp>
        <p:grpSp>
          <p:nvGrpSpPr>
            <p:cNvPr id="190498" name="Group 34"/>
            <p:cNvGrpSpPr>
              <a:grpSpLocks/>
            </p:cNvGrpSpPr>
            <p:nvPr/>
          </p:nvGrpSpPr>
          <p:grpSpPr bwMode="auto">
            <a:xfrm>
              <a:off x="4435" y="1567"/>
              <a:ext cx="1169" cy="1053"/>
              <a:chOff x="4435" y="1567"/>
              <a:chExt cx="1169" cy="1053"/>
            </a:xfrm>
          </p:grpSpPr>
          <p:sp>
            <p:nvSpPr>
              <p:cNvPr id="190499" name="Freeform 35"/>
              <p:cNvSpPr>
                <a:spLocks/>
              </p:cNvSpPr>
              <p:nvPr/>
            </p:nvSpPr>
            <p:spPr bwMode="auto">
              <a:xfrm>
                <a:off x="5064" y="1668"/>
                <a:ext cx="540" cy="165"/>
              </a:xfrm>
              <a:custGeom>
                <a:avLst/>
                <a:gdLst>
                  <a:gd name="T0" fmla="*/ 21 w 540"/>
                  <a:gd name="T1" fmla="*/ 165 h 165"/>
                  <a:gd name="T2" fmla="*/ 0 w 540"/>
                  <a:gd name="T3" fmla="*/ 0 h 165"/>
                  <a:gd name="T4" fmla="*/ 540 w 540"/>
                  <a:gd name="T5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40" h="165">
                    <a:moveTo>
                      <a:pt x="21" y="165"/>
                    </a:moveTo>
                    <a:lnTo>
                      <a:pt x="0" y="0"/>
                    </a:lnTo>
                    <a:lnTo>
                      <a:pt x="540" y="0"/>
                    </a:lnTo>
                  </a:path>
                </a:pathLst>
              </a:custGeom>
              <a:noFill/>
              <a:ln w="28575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>
                <a:prstShdw prst="shdw17" dist="17961" dir="2700000">
                  <a:srgbClr val="00ABB8">
                    <a:gamma/>
                    <a:shade val="60000"/>
                    <a:invGamma/>
                  </a:srgbClr>
                </a:prstShd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grpSp>
            <p:nvGrpSpPr>
              <p:cNvPr id="190500" name="Group 36"/>
              <p:cNvGrpSpPr>
                <a:grpSpLocks/>
              </p:cNvGrpSpPr>
              <p:nvPr/>
            </p:nvGrpSpPr>
            <p:grpSpPr bwMode="auto">
              <a:xfrm>
                <a:off x="4435" y="1567"/>
                <a:ext cx="859" cy="1053"/>
                <a:chOff x="4435" y="1567"/>
                <a:chExt cx="859" cy="1053"/>
              </a:xfrm>
            </p:grpSpPr>
            <p:sp>
              <p:nvSpPr>
                <p:cNvPr id="190501" name="Freeform 37"/>
                <p:cNvSpPr>
                  <a:spLocks noChangeAspect="1"/>
                </p:cNvSpPr>
                <p:nvPr/>
              </p:nvSpPr>
              <p:spPr bwMode="auto">
                <a:xfrm>
                  <a:off x="4916" y="1737"/>
                  <a:ext cx="121" cy="86"/>
                </a:xfrm>
                <a:custGeom>
                  <a:avLst/>
                  <a:gdLst>
                    <a:gd name="T0" fmla="*/ 495 w 674"/>
                    <a:gd name="T1" fmla="*/ 0 h 475"/>
                    <a:gd name="T2" fmla="*/ 508 w 674"/>
                    <a:gd name="T3" fmla="*/ 9 h 475"/>
                    <a:gd name="T4" fmla="*/ 578 w 674"/>
                    <a:gd name="T5" fmla="*/ 9 h 475"/>
                    <a:gd name="T6" fmla="*/ 672 w 674"/>
                    <a:gd name="T7" fmla="*/ 61 h 475"/>
                    <a:gd name="T8" fmla="*/ 674 w 674"/>
                    <a:gd name="T9" fmla="*/ 98 h 475"/>
                    <a:gd name="T10" fmla="*/ 616 w 674"/>
                    <a:gd name="T11" fmla="*/ 145 h 475"/>
                    <a:gd name="T12" fmla="*/ 641 w 674"/>
                    <a:gd name="T13" fmla="*/ 238 h 475"/>
                    <a:gd name="T14" fmla="*/ 582 w 674"/>
                    <a:gd name="T15" fmla="*/ 365 h 475"/>
                    <a:gd name="T16" fmla="*/ 486 w 674"/>
                    <a:gd name="T17" fmla="*/ 340 h 475"/>
                    <a:gd name="T18" fmla="*/ 360 w 674"/>
                    <a:gd name="T19" fmla="*/ 475 h 475"/>
                    <a:gd name="T20" fmla="*/ 184 w 674"/>
                    <a:gd name="T21" fmla="*/ 447 h 475"/>
                    <a:gd name="T22" fmla="*/ 141 w 674"/>
                    <a:gd name="T23" fmla="*/ 412 h 475"/>
                    <a:gd name="T24" fmla="*/ 16 w 674"/>
                    <a:gd name="T25" fmla="*/ 425 h 475"/>
                    <a:gd name="T26" fmla="*/ 2 w 674"/>
                    <a:gd name="T27" fmla="*/ 384 h 475"/>
                    <a:gd name="T28" fmla="*/ 43 w 674"/>
                    <a:gd name="T29" fmla="*/ 272 h 475"/>
                    <a:gd name="T30" fmla="*/ 20 w 674"/>
                    <a:gd name="T31" fmla="*/ 233 h 475"/>
                    <a:gd name="T32" fmla="*/ 0 w 674"/>
                    <a:gd name="T33" fmla="*/ 117 h 475"/>
                    <a:gd name="T34" fmla="*/ 74 w 674"/>
                    <a:gd name="T35" fmla="*/ 58 h 475"/>
                    <a:gd name="T36" fmla="*/ 68 w 674"/>
                    <a:gd name="T37" fmla="*/ 31 h 475"/>
                    <a:gd name="T38" fmla="*/ 93 w 674"/>
                    <a:gd name="T39" fmla="*/ 5 h 475"/>
                    <a:gd name="T40" fmla="*/ 230 w 674"/>
                    <a:gd name="T41" fmla="*/ 50 h 475"/>
                    <a:gd name="T42" fmla="*/ 309 w 674"/>
                    <a:gd name="T43" fmla="*/ 54 h 475"/>
                    <a:gd name="T44" fmla="*/ 318 w 674"/>
                    <a:gd name="T45" fmla="*/ 30 h 475"/>
                    <a:gd name="T46" fmla="*/ 486 w 674"/>
                    <a:gd name="T47" fmla="*/ 30 h 475"/>
                    <a:gd name="T48" fmla="*/ 495 w 674"/>
                    <a:gd name="T49" fmla="*/ 0 h 4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674" h="475">
                      <a:moveTo>
                        <a:pt x="495" y="0"/>
                      </a:moveTo>
                      <a:lnTo>
                        <a:pt x="508" y="9"/>
                      </a:lnTo>
                      <a:lnTo>
                        <a:pt x="578" y="9"/>
                      </a:lnTo>
                      <a:lnTo>
                        <a:pt x="672" y="61"/>
                      </a:lnTo>
                      <a:lnTo>
                        <a:pt x="674" y="98"/>
                      </a:lnTo>
                      <a:lnTo>
                        <a:pt x="616" y="145"/>
                      </a:lnTo>
                      <a:lnTo>
                        <a:pt x="641" y="238"/>
                      </a:lnTo>
                      <a:lnTo>
                        <a:pt x="582" y="365"/>
                      </a:lnTo>
                      <a:lnTo>
                        <a:pt x="486" y="340"/>
                      </a:lnTo>
                      <a:lnTo>
                        <a:pt x="360" y="475"/>
                      </a:lnTo>
                      <a:lnTo>
                        <a:pt x="184" y="447"/>
                      </a:lnTo>
                      <a:lnTo>
                        <a:pt x="141" y="412"/>
                      </a:lnTo>
                      <a:lnTo>
                        <a:pt x="16" y="425"/>
                      </a:lnTo>
                      <a:lnTo>
                        <a:pt x="2" y="384"/>
                      </a:lnTo>
                      <a:lnTo>
                        <a:pt x="43" y="272"/>
                      </a:lnTo>
                      <a:lnTo>
                        <a:pt x="20" y="233"/>
                      </a:lnTo>
                      <a:lnTo>
                        <a:pt x="0" y="117"/>
                      </a:lnTo>
                      <a:lnTo>
                        <a:pt x="74" y="58"/>
                      </a:lnTo>
                      <a:lnTo>
                        <a:pt x="68" y="31"/>
                      </a:lnTo>
                      <a:lnTo>
                        <a:pt x="93" y="5"/>
                      </a:lnTo>
                      <a:lnTo>
                        <a:pt x="230" y="50"/>
                      </a:lnTo>
                      <a:lnTo>
                        <a:pt x="309" y="54"/>
                      </a:lnTo>
                      <a:lnTo>
                        <a:pt x="318" y="30"/>
                      </a:lnTo>
                      <a:lnTo>
                        <a:pt x="486" y="30"/>
                      </a:lnTo>
                      <a:lnTo>
                        <a:pt x="495" y="0"/>
                      </a:lnTo>
                      <a:close/>
                    </a:path>
                  </a:pathLst>
                </a:custGeom>
                <a:solidFill>
                  <a:srgbClr val="964B00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190502" name="Freeform 38"/>
                <p:cNvSpPr>
                  <a:spLocks noChangeAspect="1"/>
                </p:cNvSpPr>
                <p:nvPr/>
              </p:nvSpPr>
              <p:spPr bwMode="auto">
                <a:xfrm>
                  <a:off x="4683" y="1567"/>
                  <a:ext cx="321" cy="301"/>
                </a:xfrm>
                <a:custGeom>
                  <a:avLst/>
                  <a:gdLst>
                    <a:gd name="T0" fmla="*/ 703 w 1784"/>
                    <a:gd name="T1" fmla="*/ 0 h 1668"/>
                    <a:gd name="T2" fmla="*/ 658 w 1784"/>
                    <a:gd name="T3" fmla="*/ 48 h 1668"/>
                    <a:gd name="T4" fmla="*/ 652 w 1784"/>
                    <a:gd name="T5" fmla="*/ 154 h 1668"/>
                    <a:gd name="T6" fmla="*/ 590 w 1784"/>
                    <a:gd name="T7" fmla="*/ 283 h 1668"/>
                    <a:gd name="T8" fmla="*/ 508 w 1784"/>
                    <a:gd name="T9" fmla="*/ 291 h 1668"/>
                    <a:gd name="T10" fmla="*/ 431 w 1784"/>
                    <a:gd name="T11" fmla="*/ 335 h 1668"/>
                    <a:gd name="T12" fmla="*/ 396 w 1784"/>
                    <a:gd name="T13" fmla="*/ 578 h 1668"/>
                    <a:gd name="T14" fmla="*/ 363 w 1784"/>
                    <a:gd name="T15" fmla="*/ 835 h 1668"/>
                    <a:gd name="T16" fmla="*/ 304 w 1784"/>
                    <a:gd name="T17" fmla="*/ 963 h 1668"/>
                    <a:gd name="T18" fmla="*/ 222 w 1784"/>
                    <a:gd name="T19" fmla="*/ 1030 h 1668"/>
                    <a:gd name="T20" fmla="*/ 229 w 1784"/>
                    <a:gd name="T21" fmla="*/ 1061 h 1668"/>
                    <a:gd name="T22" fmla="*/ 176 w 1784"/>
                    <a:gd name="T23" fmla="*/ 1095 h 1668"/>
                    <a:gd name="T24" fmla="*/ 136 w 1784"/>
                    <a:gd name="T25" fmla="*/ 1070 h 1668"/>
                    <a:gd name="T26" fmla="*/ 101 w 1784"/>
                    <a:gd name="T27" fmla="*/ 1071 h 1668"/>
                    <a:gd name="T28" fmla="*/ 65 w 1784"/>
                    <a:gd name="T29" fmla="*/ 1257 h 1668"/>
                    <a:gd name="T30" fmla="*/ 1 w 1784"/>
                    <a:gd name="T31" fmla="*/ 1260 h 1668"/>
                    <a:gd name="T32" fmla="*/ 0 w 1784"/>
                    <a:gd name="T33" fmla="*/ 1289 h 1668"/>
                    <a:gd name="T34" fmla="*/ 64 w 1784"/>
                    <a:gd name="T35" fmla="*/ 1320 h 1668"/>
                    <a:gd name="T36" fmla="*/ 102 w 1784"/>
                    <a:gd name="T37" fmla="*/ 1318 h 1668"/>
                    <a:gd name="T38" fmla="*/ 253 w 1784"/>
                    <a:gd name="T39" fmla="*/ 1425 h 1668"/>
                    <a:gd name="T40" fmla="*/ 441 w 1784"/>
                    <a:gd name="T41" fmla="*/ 1538 h 1668"/>
                    <a:gd name="T42" fmla="*/ 588 w 1784"/>
                    <a:gd name="T43" fmla="*/ 1668 h 1668"/>
                    <a:gd name="T44" fmla="*/ 727 w 1784"/>
                    <a:gd name="T45" fmla="*/ 1638 h 1668"/>
                    <a:gd name="T46" fmla="*/ 747 w 1784"/>
                    <a:gd name="T47" fmla="*/ 1644 h 1668"/>
                    <a:gd name="T48" fmla="*/ 844 w 1784"/>
                    <a:gd name="T49" fmla="*/ 1645 h 1668"/>
                    <a:gd name="T50" fmla="*/ 842 w 1784"/>
                    <a:gd name="T51" fmla="*/ 1596 h 1668"/>
                    <a:gd name="T52" fmla="*/ 885 w 1784"/>
                    <a:gd name="T53" fmla="*/ 1580 h 1668"/>
                    <a:gd name="T54" fmla="*/ 914 w 1784"/>
                    <a:gd name="T55" fmla="*/ 1575 h 1668"/>
                    <a:gd name="T56" fmla="*/ 933 w 1784"/>
                    <a:gd name="T57" fmla="*/ 1586 h 1668"/>
                    <a:gd name="T58" fmla="*/ 1010 w 1784"/>
                    <a:gd name="T59" fmla="*/ 1589 h 1668"/>
                    <a:gd name="T60" fmla="*/ 1033 w 1784"/>
                    <a:gd name="T61" fmla="*/ 1570 h 1668"/>
                    <a:gd name="T62" fmla="*/ 1067 w 1784"/>
                    <a:gd name="T63" fmla="*/ 1577 h 1668"/>
                    <a:gd name="T64" fmla="*/ 1087 w 1784"/>
                    <a:gd name="T65" fmla="*/ 1593 h 1668"/>
                    <a:gd name="T66" fmla="*/ 1109 w 1784"/>
                    <a:gd name="T67" fmla="*/ 1597 h 1668"/>
                    <a:gd name="T68" fmla="*/ 1123 w 1784"/>
                    <a:gd name="T69" fmla="*/ 1582 h 1668"/>
                    <a:gd name="T70" fmla="*/ 1151 w 1784"/>
                    <a:gd name="T71" fmla="*/ 1585 h 1668"/>
                    <a:gd name="T72" fmla="*/ 1177 w 1784"/>
                    <a:gd name="T73" fmla="*/ 1594 h 1668"/>
                    <a:gd name="T74" fmla="*/ 1238 w 1784"/>
                    <a:gd name="T75" fmla="*/ 1561 h 1668"/>
                    <a:gd name="T76" fmla="*/ 1219 w 1784"/>
                    <a:gd name="T77" fmla="*/ 1494 h 1668"/>
                    <a:gd name="T78" fmla="*/ 1312 w 1784"/>
                    <a:gd name="T79" fmla="*/ 1368 h 1668"/>
                    <a:gd name="T80" fmla="*/ 1291 w 1784"/>
                    <a:gd name="T81" fmla="*/ 1334 h 1668"/>
                    <a:gd name="T82" fmla="*/ 1343 w 1784"/>
                    <a:gd name="T83" fmla="*/ 1229 h 1668"/>
                    <a:gd name="T84" fmla="*/ 1334 w 1784"/>
                    <a:gd name="T85" fmla="*/ 1193 h 1668"/>
                    <a:gd name="T86" fmla="*/ 1307 w 1784"/>
                    <a:gd name="T87" fmla="*/ 1174 h 1668"/>
                    <a:gd name="T88" fmla="*/ 1294 w 1784"/>
                    <a:gd name="T89" fmla="*/ 1060 h 1668"/>
                    <a:gd name="T90" fmla="*/ 1362 w 1784"/>
                    <a:gd name="T91" fmla="*/ 1007 h 1668"/>
                    <a:gd name="T92" fmla="*/ 1357 w 1784"/>
                    <a:gd name="T93" fmla="*/ 975 h 1668"/>
                    <a:gd name="T94" fmla="*/ 1381 w 1784"/>
                    <a:gd name="T95" fmla="*/ 958 h 1668"/>
                    <a:gd name="T96" fmla="*/ 1511 w 1784"/>
                    <a:gd name="T97" fmla="*/ 995 h 1668"/>
                    <a:gd name="T98" fmla="*/ 1599 w 1784"/>
                    <a:gd name="T99" fmla="*/ 1002 h 1668"/>
                    <a:gd name="T100" fmla="*/ 1607 w 1784"/>
                    <a:gd name="T101" fmla="*/ 978 h 1668"/>
                    <a:gd name="T102" fmla="*/ 1770 w 1784"/>
                    <a:gd name="T103" fmla="*/ 979 h 1668"/>
                    <a:gd name="T104" fmla="*/ 1784 w 1784"/>
                    <a:gd name="T105" fmla="*/ 947 h 1668"/>
                    <a:gd name="T106" fmla="*/ 1654 w 1784"/>
                    <a:gd name="T107" fmla="*/ 883 h 1668"/>
                    <a:gd name="T108" fmla="*/ 1483 w 1784"/>
                    <a:gd name="T109" fmla="*/ 760 h 1668"/>
                    <a:gd name="T110" fmla="*/ 1344 w 1784"/>
                    <a:gd name="T111" fmla="*/ 633 h 1668"/>
                    <a:gd name="T112" fmla="*/ 956 w 1784"/>
                    <a:gd name="T113" fmla="*/ 273 h 1668"/>
                    <a:gd name="T114" fmla="*/ 792 w 1784"/>
                    <a:gd name="T115" fmla="*/ 122 h 1668"/>
                    <a:gd name="T116" fmla="*/ 703 w 1784"/>
                    <a:gd name="T117" fmla="*/ 0 h 16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1784" h="1668">
                      <a:moveTo>
                        <a:pt x="703" y="0"/>
                      </a:moveTo>
                      <a:lnTo>
                        <a:pt x="658" y="48"/>
                      </a:lnTo>
                      <a:lnTo>
                        <a:pt x="652" y="154"/>
                      </a:lnTo>
                      <a:lnTo>
                        <a:pt x="590" y="283"/>
                      </a:lnTo>
                      <a:lnTo>
                        <a:pt x="508" y="291"/>
                      </a:lnTo>
                      <a:lnTo>
                        <a:pt x="431" y="335"/>
                      </a:lnTo>
                      <a:lnTo>
                        <a:pt x="396" y="578"/>
                      </a:lnTo>
                      <a:lnTo>
                        <a:pt x="363" y="835"/>
                      </a:lnTo>
                      <a:lnTo>
                        <a:pt x="304" y="963"/>
                      </a:lnTo>
                      <a:lnTo>
                        <a:pt x="222" y="1030"/>
                      </a:lnTo>
                      <a:lnTo>
                        <a:pt x="229" y="1061"/>
                      </a:lnTo>
                      <a:lnTo>
                        <a:pt x="176" y="1095"/>
                      </a:lnTo>
                      <a:lnTo>
                        <a:pt x="136" y="1070"/>
                      </a:lnTo>
                      <a:lnTo>
                        <a:pt x="101" y="1071"/>
                      </a:lnTo>
                      <a:lnTo>
                        <a:pt x="65" y="1257"/>
                      </a:lnTo>
                      <a:lnTo>
                        <a:pt x="1" y="1260"/>
                      </a:lnTo>
                      <a:lnTo>
                        <a:pt x="0" y="1289"/>
                      </a:lnTo>
                      <a:lnTo>
                        <a:pt x="64" y="1320"/>
                      </a:lnTo>
                      <a:lnTo>
                        <a:pt x="102" y="1318"/>
                      </a:lnTo>
                      <a:lnTo>
                        <a:pt x="253" y="1425"/>
                      </a:lnTo>
                      <a:lnTo>
                        <a:pt x="441" y="1538"/>
                      </a:lnTo>
                      <a:lnTo>
                        <a:pt x="588" y="1668"/>
                      </a:lnTo>
                      <a:lnTo>
                        <a:pt x="727" y="1638"/>
                      </a:lnTo>
                      <a:lnTo>
                        <a:pt x="747" y="1644"/>
                      </a:lnTo>
                      <a:lnTo>
                        <a:pt x="844" y="1645"/>
                      </a:lnTo>
                      <a:lnTo>
                        <a:pt x="842" y="1596"/>
                      </a:lnTo>
                      <a:lnTo>
                        <a:pt x="885" y="1580"/>
                      </a:lnTo>
                      <a:lnTo>
                        <a:pt x="914" y="1575"/>
                      </a:lnTo>
                      <a:lnTo>
                        <a:pt x="933" y="1586"/>
                      </a:lnTo>
                      <a:lnTo>
                        <a:pt x="1010" y="1589"/>
                      </a:lnTo>
                      <a:lnTo>
                        <a:pt x="1033" y="1570"/>
                      </a:lnTo>
                      <a:lnTo>
                        <a:pt x="1067" y="1577"/>
                      </a:lnTo>
                      <a:lnTo>
                        <a:pt x="1087" y="1593"/>
                      </a:lnTo>
                      <a:lnTo>
                        <a:pt x="1109" y="1597"/>
                      </a:lnTo>
                      <a:lnTo>
                        <a:pt x="1123" y="1582"/>
                      </a:lnTo>
                      <a:lnTo>
                        <a:pt x="1151" y="1585"/>
                      </a:lnTo>
                      <a:lnTo>
                        <a:pt x="1177" y="1594"/>
                      </a:lnTo>
                      <a:lnTo>
                        <a:pt x="1238" y="1561"/>
                      </a:lnTo>
                      <a:lnTo>
                        <a:pt x="1219" y="1494"/>
                      </a:lnTo>
                      <a:lnTo>
                        <a:pt x="1312" y="1368"/>
                      </a:lnTo>
                      <a:lnTo>
                        <a:pt x="1291" y="1334"/>
                      </a:lnTo>
                      <a:lnTo>
                        <a:pt x="1343" y="1229"/>
                      </a:lnTo>
                      <a:lnTo>
                        <a:pt x="1334" y="1193"/>
                      </a:lnTo>
                      <a:lnTo>
                        <a:pt x="1307" y="1174"/>
                      </a:lnTo>
                      <a:lnTo>
                        <a:pt x="1294" y="1060"/>
                      </a:lnTo>
                      <a:lnTo>
                        <a:pt x="1362" y="1007"/>
                      </a:lnTo>
                      <a:lnTo>
                        <a:pt x="1357" y="975"/>
                      </a:lnTo>
                      <a:lnTo>
                        <a:pt x="1381" y="958"/>
                      </a:lnTo>
                      <a:lnTo>
                        <a:pt x="1511" y="995"/>
                      </a:lnTo>
                      <a:lnTo>
                        <a:pt x="1599" y="1002"/>
                      </a:lnTo>
                      <a:lnTo>
                        <a:pt x="1607" y="978"/>
                      </a:lnTo>
                      <a:lnTo>
                        <a:pt x="1770" y="979"/>
                      </a:lnTo>
                      <a:lnTo>
                        <a:pt x="1784" y="947"/>
                      </a:lnTo>
                      <a:lnTo>
                        <a:pt x="1654" y="883"/>
                      </a:lnTo>
                      <a:lnTo>
                        <a:pt x="1483" y="760"/>
                      </a:lnTo>
                      <a:lnTo>
                        <a:pt x="1344" y="633"/>
                      </a:lnTo>
                      <a:lnTo>
                        <a:pt x="956" y="273"/>
                      </a:lnTo>
                      <a:lnTo>
                        <a:pt x="792" y="122"/>
                      </a:lnTo>
                      <a:lnTo>
                        <a:pt x="703" y="0"/>
                      </a:lnTo>
                      <a:close/>
                    </a:path>
                  </a:pathLst>
                </a:custGeom>
                <a:solidFill>
                  <a:srgbClr val="964B00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190503" name="Freeform 39"/>
                <p:cNvSpPr>
                  <a:spLocks noChangeAspect="1"/>
                </p:cNvSpPr>
                <p:nvPr/>
              </p:nvSpPr>
              <p:spPr bwMode="auto">
                <a:xfrm>
                  <a:off x="5159" y="1871"/>
                  <a:ext cx="135" cy="134"/>
                </a:xfrm>
                <a:custGeom>
                  <a:avLst/>
                  <a:gdLst>
                    <a:gd name="T0" fmla="*/ 52 w 750"/>
                    <a:gd name="T1" fmla="*/ 56 h 742"/>
                    <a:gd name="T2" fmla="*/ 179 w 750"/>
                    <a:gd name="T3" fmla="*/ 0 h 742"/>
                    <a:gd name="T4" fmla="*/ 283 w 750"/>
                    <a:gd name="T5" fmla="*/ 86 h 742"/>
                    <a:gd name="T6" fmla="*/ 747 w 750"/>
                    <a:gd name="T7" fmla="*/ 231 h 742"/>
                    <a:gd name="T8" fmla="*/ 750 w 750"/>
                    <a:gd name="T9" fmla="*/ 716 h 742"/>
                    <a:gd name="T10" fmla="*/ 658 w 750"/>
                    <a:gd name="T11" fmla="*/ 742 h 742"/>
                    <a:gd name="T12" fmla="*/ 664 w 750"/>
                    <a:gd name="T13" fmla="*/ 566 h 742"/>
                    <a:gd name="T14" fmla="*/ 642 w 750"/>
                    <a:gd name="T15" fmla="*/ 513 h 742"/>
                    <a:gd name="T16" fmla="*/ 588 w 750"/>
                    <a:gd name="T17" fmla="*/ 492 h 742"/>
                    <a:gd name="T18" fmla="*/ 532 w 750"/>
                    <a:gd name="T19" fmla="*/ 483 h 742"/>
                    <a:gd name="T20" fmla="*/ 173 w 750"/>
                    <a:gd name="T21" fmla="*/ 524 h 742"/>
                    <a:gd name="T22" fmla="*/ 0 w 750"/>
                    <a:gd name="T23" fmla="*/ 295 h 742"/>
                    <a:gd name="T24" fmla="*/ 52 w 750"/>
                    <a:gd name="T25" fmla="*/ 56 h 7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50" h="742">
                      <a:moveTo>
                        <a:pt x="52" y="56"/>
                      </a:moveTo>
                      <a:lnTo>
                        <a:pt x="179" y="0"/>
                      </a:lnTo>
                      <a:lnTo>
                        <a:pt x="283" y="86"/>
                      </a:lnTo>
                      <a:lnTo>
                        <a:pt x="747" y="231"/>
                      </a:lnTo>
                      <a:lnTo>
                        <a:pt x="750" y="716"/>
                      </a:lnTo>
                      <a:lnTo>
                        <a:pt x="658" y="742"/>
                      </a:lnTo>
                      <a:lnTo>
                        <a:pt x="664" y="566"/>
                      </a:lnTo>
                      <a:lnTo>
                        <a:pt x="642" y="513"/>
                      </a:lnTo>
                      <a:lnTo>
                        <a:pt x="588" y="492"/>
                      </a:lnTo>
                      <a:lnTo>
                        <a:pt x="532" y="483"/>
                      </a:lnTo>
                      <a:lnTo>
                        <a:pt x="173" y="524"/>
                      </a:lnTo>
                      <a:lnTo>
                        <a:pt x="0" y="295"/>
                      </a:lnTo>
                      <a:lnTo>
                        <a:pt x="52" y="56"/>
                      </a:lnTo>
                      <a:close/>
                    </a:path>
                  </a:pathLst>
                </a:custGeom>
                <a:solidFill>
                  <a:srgbClr val="964B00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190504" name="Freeform 40"/>
                <p:cNvSpPr>
                  <a:spLocks noChangeAspect="1"/>
                </p:cNvSpPr>
                <p:nvPr/>
              </p:nvSpPr>
              <p:spPr bwMode="auto">
                <a:xfrm>
                  <a:off x="4739" y="2451"/>
                  <a:ext cx="130" cy="169"/>
                </a:xfrm>
                <a:custGeom>
                  <a:avLst/>
                  <a:gdLst>
                    <a:gd name="T0" fmla="*/ 604 w 720"/>
                    <a:gd name="T1" fmla="*/ 129 h 939"/>
                    <a:gd name="T2" fmla="*/ 582 w 720"/>
                    <a:gd name="T3" fmla="*/ 238 h 939"/>
                    <a:gd name="T4" fmla="*/ 585 w 720"/>
                    <a:gd name="T5" fmla="*/ 304 h 939"/>
                    <a:gd name="T6" fmla="*/ 720 w 720"/>
                    <a:gd name="T7" fmla="*/ 317 h 939"/>
                    <a:gd name="T8" fmla="*/ 717 w 720"/>
                    <a:gd name="T9" fmla="*/ 349 h 939"/>
                    <a:gd name="T10" fmla="*/ 501 w 720"/>
                    <a:gd name="T11" fmla="*/ 613 h 939"/>
                    <a:gd name="T12" fmla="*/ 472 w 720"/>
                    <a:gd name="T13" fmla="*/ 804 h 939"/>
                    <a:gd name="T14" fmla="*/ 406 w 720"/>
                    <a:gd name="T15" fmla="*/ 851 h 939"/>
                    <a:gd name="T16" fmla="*/ 393 w 720"/>
                    <a:gd name="T17" fmla="*/ 908 h 939"/>
                    <a:gd name="T18" fmla="*/ 333 w 720"/>
                    <a:gd name="T19" fmla="*/ 939 h 939"/>
                    <a:gd name="T20" fmla="*/ 327 w 720"/>
                    <a:gd name="T21" fmla="*/ 927 h 939"/>
                    <a:gd name="T22" fmla="*/ 340 w 720"/>
                    <a:gd name="T23" fmla="*/ 896 h 939"/>
                    <a:gd name="T24" fmla="*/ 384 w 720"/>
                    <a:gd name="T25" fmla="*/ 817 h 939"/>
                    <a:gd name="T26" fmla="*/ 375 w 720"/>
                    <a:gd name="T27" fmla="*/ 792 h 939"/>
                    <a:gd name="T28" fmla="*/ 387 w 720"/>
                    <a:gd name="T29" fmla="*/ 754 h 939"/>
                    <a:gd name="T30" fmla="*/ 274 w 720"/>
                    <a:gd name="T31" fmla="*/ 685 h 939"/>
                    <a:gd name="T32" fmla="*/ 132 w 720"/>
                    <a:gd name="T33" fmla="*/ 638 h 939"/>
                    <a:gd name="T34" fmla="*/ 126 w 720"/>
                    <a:gd name="T35" fmla="*/ 597 h 939"/>
                    <a:gd name="T36" fmla="*/ 75 w 720"/>
                    <a:gd name="T37" fmla="*/ 547 h 939"/>
                    <a:gd name="T38" fmla="*/ 51 w 720"/>
                    <a:gd name="T39" fmla="*/ 367 h 939"/>
                    <a:gd name="T40" fmla="*/ 57 w 720"/>
                    <a:gd name="T41" fmla="*/ 311 h 939"/>
                    <a:gd name="T42" fmla="*/ 9 w 720"/>
                    <a:gd name="T43" fmla="*/ 214 h 939"/>
                    <a:gd name="T44" fmla="*/ 0 w 720"/>
                    <a:gd name="T45" fmla="*/ 129 h 939"/>
                    <a:gd name="T46" fmla="*/ 66 w 720"/>
                    <a:gd name="T47" fmla="*/ 40 h 939"/>
                    <a:gd name="T48" fmla="*/ 95 w 720"/>
                    <a:gd name="T49" fmla="*/ 22 h 939"/>
                    <a:gd name="T50" fmla="*/ 117 w 720"/>
                    <a:gd name="T51" fmla="*/ 34 h 939"/>
                    <a:gd name="T52" fmla="*/ 154 w 720"/>
                    <a:gd name="T53" fmla="*/ 37 h 939"/>
                    <a:gd name="T54" fmla="*/ 170 w 720"/>
                    <a:gd name="T55" fmla="*/ 0 h 939"/>
                    <a:gd name="T56" fmla="*/ 227 w 720"/>
                    <a:gd name="T57" fmla="*/ 3 h 939"/>
                    <a:gd name="T58" fmla="*/ 255 w 720"/>
                    <a:gd name="T59" fmla="*/ 37 h 939"/>
                    <a:gd name="T60" fmla="*/ 302 w 720"/>
                    <a:gd name="T61" fmla="*/ 40 h 939"/>
                    <a:gd name="T62" fmla="*/ 330 w 720"/>
                    <a:gd name="T63" fmla="*/ 75 h 939"/>
                    <a:gd name="T64" fmla="*/ 378 w 720"/>
                    <a:gd name="T65" fmla="*/ 94 h 939"/>
                    <a:gd name="T66" fmla="*/ 399 w 720"/>
                    <a:gd name="T67" fmla="*/ 122 h 939"/>
                    <a:gd name="T68" fmla="*/ 438 w 720"/>
                    <a:gd name="T69" fmla="*/ 141 h 939"/>
                    <a:gd name="T70" fmla="*/ 604 w 720"/>
                    <a:gd name="T71" fmla="*/ 129 h 9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0" h="939">
                      <a:moveTo>
                        <a:pt x="604" y="129"/>
                      </a:moveTo>
                      <a:lnTo>
                        <a:pt x="582" y="238"/>
                      </a:lnTo>
                      <a:lnTo>
                        <a:pt x="585" y="304"/>
                      </a:lnTo>
                      <a:lnTo>
                        <a:pt x="720" y="317"/>
                      </a:lnTo>
                      <a:lnTo>
                        <a:pt x="717" y="349"/>
                      </a:lnTo>
                      <a:lnTo>
                        <a:pt x="501" y="613"/>
                      </a:lnTo>
                      <a:lnTo>
                        <a:pt x="472" y="804"/>
                      </a:lnTo>
                      <a:lnTo>
                        <a:pt x="406" y="851"/>
                      </a:lnTo>
                      <a:lnTo>
                        <a:pt x="393" y="908"/>
                      </a:lnTo>
                      <a:lnTo>
                        <a:pt x="333" y="939"/>
                      </a:lnTo>
                      <a:lnTo>
                        <a:pt x="327" y="927"/>
                      </a:lnTo>
                      <a:lnTo>
                        <a:pt x="340" y="896"/>
                      </a:lnTo>
                      <a:lnTo>
                        <a:pt x="384" y="817"/>
                      </a:lnTo>
                      <a:lnTo>
                        <a:pt x="375" y="792"/>
                      </a:lnTo>
                      <a:lnTo>
                        <a:pt x="387" y="754"/>
                      </a:lnTo>
                      <a:lnTo>
                        <a:pt x="274" y="685"/>
                      </a:lnTo>
                      <a:lnTo>
                        <a:pt x="132" y="638"/>
                      </a:lnTo>
                      <a:lnTo>
                        <a:pt x="126" y="597"/>
                      </a:lnTo>
                      <a:lnTo>
                        <a:pt x="75" y="547"/>
                      </a:lnTo>
                      <a:lnTo>
                        <a:pt x="51" y="367"/>
                      </a:lnTo>
                      <a:lnTo>
                        <a:pt x="57" y="311"/>
                      </a:lnTo>
                      <a:lnTo>
                        <a:pt x="9" y="214"/>
                      </a:lnTo>
                      <a:lnTo>
                        <a:pt x="0" y="129"/>
                      </a:lnTo>
                      <a:lnTo>
                        <a:pt x="66" y="40"/>
                      </a:lnTo>
                      <a:lnTo>
                        <a:pt x="95" y="22"/>
                      </a:lnTo>
                      <a:lnTo>
                        <a:pt x="117" y="34"/>
                      </a:lnTo>
                      <a:lnTo>
                        <a:pt x="154" y="37"/>
                      </a:lnTo>
                      <a:lnTo>
                        <a:pt x="170" y="0"/>
                      </a:lnTo>
                      <a:lnTo>
                        <a:pt x="227" y="3"/>
                      </a:lnTo>
                      <a:lnTo>
                        <a:pt x="255" y="37"/>
                      </a:lnTo>
                      <a:lnTo>
                        <a:pt x="302" y="40"/>
                      </a:lnTo>
                      <a:lnTo>
                        <a:pt x="330" y="75"/>
                      </a:lnTo>
                      <a:lnTo>
                        <a:pt x="378" y="94"/>
                      </a:lnTo>
                      <a:lnTo>
                        <a:pt x="399" y="122"/>
                      </a:lnTo>
                      <a:lnTo>
                        <a:pt x="438" y="141"/>
                      </a:lnTo>
                      <a:lnTo>
                        <a:pt x="604" y="129"/>
                      </a:lnTo>
                      <a:close/>
                    </a:path>
                  </a:pathLst>
                </a:custGeom>
                <a:solidFill>
                  <a:srgbClr val="964B00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190505" name="Freeform 41"/>
                <p:cNvSpPr>
                  <a:spLocks noChangeAspect="1"/>
                </p:cNvSpPr>
                <p:nvPr/>
              </p:nvSpPr>
              <p:spPr bwMode="auto">
                <a:xfrm>
                  <a:off x="4624" y="2293"/>
                  <a:ext cx="331" cy="182"/>
                </a:xfrm>
                <a:custGeom>
                  <a:avLst/>
                  <a:gdLst>
                    <a:gd name="T0" fmla="*/ 74 w 1837"/>
                    <a:gd name="T1" fmla="*/ 600 h 1011"/>
                    <a:gd name="T2" fmla="*/ 15 w 1837"/>
                    <a:gd name="T3" fmla="*/ 549 h 1011"/>
                    <a:gd name="T4" fmla="*/ 0 w 1837"/>
                    <a:gd name="T5" fmla="*/ 448 h 1011"/>
                    <a:gd name="T6" fmla="*/ 90 w 1837"/>
                    <a:gd name="T7" fmla="*/ 365 h 1011"/>
                    <a:gd name="T8" fmla="*/ 78 w 1837"/>
                    <a:gd name="T9" fmla="*/ 314 h 1011"/>
                    <a:gd name="T10" fmla="*/ 110 w 1837"/>
                    <a:gd name="T11" fmla="*/ 284 h 1011"/>
                    <a:gd name="T12" fmla="*/ 33 w 1837"/>
                    <a:gd name="T13" fmla="*/ 223 h 1011"/>
                    <a:gd name="T14" fmla="*/ 100 w 1837"/>
                    <a:gd name="T15" fmla="*/ 177 h 1011"/>
                    <a:gd name="T16" fmla="*/ 109 w 1837"/>
                    <a:gd name="T17" fmla="*/ 76 h 1011"/>
                    <a:gd name="T18" fmla="*/ 204 w 1837"/>
                    <a:gd name="T19" fmla="*/ 6 h 1011"/>
                    <a:gd name="T20" fmla="*/ 394 w 1837"/>
                    <a:gd name="T21" fmla="*/ 136 h 1011"/>
                    <a:gd name="T22" fmla="*/ 453 w 1837"/>
                    <a:gd name="T23" fmla="*/ 136 h 1011"/>
                    <a:gd name="T24" fmla="*/ 482 w 1837"/>
                    <a:gd name="T25" fmla="*/ 98 h 1011"/>
                    <a:gd name="T26" fmla="*/ 540 w 1837"/>
                    <a:gd name="T27" fmla="*/ 102 h 1011"/>
                    <a:gd name="T28" fmla="*/ 639 w 1837"/>
                    <a:gd name="T29" fmla="*/ 151 h 1011"/>
                    <a:gd name="T30" fmla="*/ 680 w 1837"/>
                    <a:gd name="T31" fmla="*/ 114 h 1011"/>
                    <a:gd name="T32" fmla="*/ 761 w 1837"/>
                    <a:gd name="T33" fmla="*/ 110 h 1011"/>
                    <a:gd name="T34" fmla="*/ 982 w 1837"/>
                    <a:gd name="T35" fmla="*/ 0 h 1011"/>
                    <a:gd name="T36" fmla="*/ 981 w 1837"/>
                    <a:gd name="T37" fmla="*/ 30 h 1011"/>
                    <a:gd name="T38" fmla="*/ 899 w 1837"/>
                    <a:gd name="T39" fmla="*/ 236 h 1011"/>
                    <a:gd name="T40" fmla="*/ 1352 w 1837"/>
                    <a:gd name="T41" fmla="*/ 240 h 1011"/>
                    <a:gd name="T42" fmla="*/ 1837 w 1837"/>
                    <a:gd name="T43" fmla="*/ 241 h 1011"/>
                    <a:gd name="T44" fmla="*/ 1824 w 1837"/>
                    <a:gd name="T45" fmla="*/ 301 h 1011"/>
                    <a:gd name="T46" fmla="*/ 1771 w 1837"/>
                    <a:gd name="T47" fmla="*/ 296 h 1011"/>
                    <a:gd name="T48" fmla="*/ 1702 w 1837"/>
                    <a:gd name="T49" fmla="*/ 365 h 1011"/>
                    <a:gd name="T50" fmla="*/ 1649 w 1837"/>
                    <a:gd name="T51" fmla="*/ 353 h 1011"/>
                    <a:gd name="T52" fmla="*/ 1659 w 1837"/>
                    <a:gd name="T53" fmla="*/ 453 h 1011"/>
                    <a:gd name="T54" fmla="*/ 1716 w 1837"/>
                    <a:gd name="T55" fmla="*/ 477 h 1011"/>
                    <a:gd name="T56" fmla="*/ 1661 w 1837"/>
                    <a:gd name="T57" fmla="*/ 579 h 1011"/>
                    <a:gd name="T58" fmla="*/ 1542 w 1837"/>
                    <a:gd name="T59" fmla="*/ 629 h 1011"/>
                    <a:gd name="T60" fmla="*/ 1522 w 1837"/>
                    <a:gd name="T61" fmla="*/ 654 h 1011"/>
                    <a:gd name="T62" fmla="*/ 1516 w 1837"/>
                    <a:gd name="T63" fmla="*/ 733 h 1011"/>
                    <a:gd name="T64" fmla="*/ 1482 w 1837"/>
                    <a:gd name="T65" fmla="*/ 750 h 1011"/>
                    <a:gd name="T66" fmla="*/ 1455 w 1837"/>
                    <a:gd name="T67" fmla="*/ 774 h 1011"/>
                    <a:gd name="T68" fmla="*/ 1396 w 1837"/>
                    <a:gd name="T69" fmla="*/ 896 h 1011"/>
                    <a:gd name="T70" fmla="*/ 1242 w 1837"/>
                    <a:gd name="T71" fmla="*/ 997 h 1011"/>
                    <a:gd name="T72" fmla="*/ 1078 w 1837"/>
                    <a:gd name="T73" fmla="*/ 1011 h 1011"/>
                    <a:gd name="T74" fmla="*/ 1037 w 1837"/>
                    <a:gd name="T75" fmla="*/ 1003 h 1011"/>
                    <a:gd name="T76" fmla="*/ 1026 w 1837"/>
                    <a:gd name="T77" fmla="*/ 969 h 1011"/>
                    <a:gd name="T78" fmla="*/ 966 w 1837"/>
                    <a:gd name="T79" fmla="*/ 946 h 1011"/>
                    <a:gd name="T80" fmla="*/ 947 w 1837"/>
                    <a:gd name="T81" fmla="*/ 915 h 1011"/>
                    <a:gd name="T82" fmla="*/ 891 w 1837"/>
                    <a:gd name="T83" fmla="*/ 910 h 1011"/>
                    <a:gd name="T84" fmla="*/ 868 w 1837"/>
                    <a:gd name="T85" fmla="*/ 881 h 1011"/>
                    <a:gd name="T86" fmla="*/ 810 w 1837"/>
                    <a:gd name="T87" fmla="*/ 876 h 1011"/>
                    <a:gd name="T88" fmla="*/ 795 w 1837"/>
                    <a:gd name="T89" fmla="*/ 906 h 1011"/>
                    <a:gd name="T90" fmla="*/ 755 w 1837"/>
                    <a:gd name="T91" fmla="*/ 907 h 1011"/>
                    <a:gd name="T92" fmla="*/ 732 w 1837"/>
                    <a:gd name="T93" fmla="*/ 899 h 1011"/>
                    <a:gd name="T94" fmla="*/ 700 w 1837"/>
                    <a:gd name="T95" fmla="*/ 915 h 1011"/>
                    <a:gd name="T96" fmla="*/ 635 w 1837"/>
                    <a:gd name="T97" fmla="*/ 851 h 1011"/>
                    <a:gd name="T98" fmla="*/ 631 w 1837"/>
                    <a:gd name="T99" fmla="*/ 779 h 1011"/>
                    <a:gd name="T100" fmla="*/ 204 w 1837"/>
                    <a:gd name="T101" fmla="*/ 824 h 1011"/>
                    <a:gd name="T102" fmla="*/ 90 w 1837"/>
                    <a:gd name="T103" fmla="*/ 843 h 1011"/>
                    <a:gd name="T104" fmla="*/ 74 w 1837"/>
                    <a:gd name="T105" fmla="*/ 600 h 10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837" h="1011">
                      <a:moveTo>
                        <a:pt x="74" y="600"/>
                      </a:moveTo>
                      <a:lnTo>
                        <a:pt x="15" y="549"/>
                      </a:lnTo>
                      <a:lnTo>
                        <a:pt x="0" y="448"/>
                      </a:lnTo>
                      <a:lnTo>
                        <a:pt x="90" y="365"/>
                      </a:lnTo>
                      <a:lnTo>
                        <a:pt x="78" y="314"/>
                      </a:lnTo>
                      <a:lnTo>
                        <a:pt x="110" y="284"/>
                      </a:lnTo>
                      <a:lnTo>
                        <a:pt x="33" y="223"/>
                      </a:lnTo>
                      <a:lnTo>
                        <a:pt x="100" y="177"/>
                      </a:lnTo>
                      <a:lnTo>
                        <a:pt x="109" y="76"/>
                      </a:lnTo>
                      <a:lnTo>
                        <a:pt x="204" y="6"/>
                      </a:lnTo>
                      <a:lnTo>
                        <a:pt x="394" y="136"/>
                      </a:lnTo>
                      <a:lnTo>
                        <a:pt x="453" y="136"/>
                      </a:lnTo>
                      <a:lnTo>
                        <a:pt x="482" y="98"/>
                      </a:lnTo>
                      <a:lnTo>
                        <a:pt x="540" y="102"/>
                      </a:lnTo>
                      <a:lnTo>
                        <a:pt x="639" y="151"/>
                      </a:lnTo>
                      <a:lnTo>
                        <a:pt x="680" y="114"/>
                      </a:lnTo>
                      <a:lnTo>
                        <a:pt x="761" y="110"/>
                      </a:lnTo>
                      <a:lnTo>
                        <a:pt x="982" y="0"/>
                      </a:lnTo>
                      <a:lnTo>
                        <a:pt x="981" y="30"/>
                      </a:lnTo>
                      <a:lnTo>
                        <a:pt x="899" y="236"/>
                      </a:lnTo>
                      <a:lnTo>
                        <a:pt x="1352" y="240"/>
                      </a:lnTo>
                      <a:lnTo>
                        <a:pt x="1837" y="241"/>
                      </a:lnTo>
                      <a:lnTo>
                        <a:pt x="1824" y="301"/>
                      </a:lnTo>
                      <a:lnTo>
                        <a:pt x="1771" y="296"/>
                      </a:lnTo>
                      <a:lnTo>
                        <a:pt x="1702" y="365"/>
                      </a:lnTo>
                      <a:lnTo>
                        <a:pt x="1649" y="353"/>
                      </a:lnTo>
                      <a:lnTo>
                        <a:pt x="1659" y="453"/>
                      </a:lnTo>
                      <a:lnTo>
                        <a:pt x="1716" y="477"/>
                      </a:lnTo>
                      <a:lnTo>
                        <a:pt x="1661" y="579"/>
                      </a:lnTo>
                      <a:lnTo>
                        <a:pt x="1542" y="629"/>
                      </a:lnTo>
                      <a:lnTo>
                        <a:pt x="1522" y="654"/>
                      </a:lnTo>
                      <a:lnTo>
                        <a:pt x="1516" y="733"/>
                      </a:lnTo>
                      <a:lnTo>
                        <a:pt x="1482" y="750"/>
                      </a:lnTo>
                      <a:lnTo>
                        <a:pt x="1455" y="774"/>
                      </a:lnTo>
                      <a:lnTo>
                        <a:pt x="1396" y="896"/>
                      </a:lnTo>
                      <a:lnTo>
                        <a:pt x="1242" y="997"/>
                      </a:lnTo>
                      <a:lnTo>
                        <a:pt x="1078" y="1011"/>
                      </a:lnTo>
                      <a:lnTo>
                        <a:pt x="1037" y="1003"/>
                      </a:lnTo>
                      <a:lnTo>
                        <a:pt x="1026" y="969"/>
                      </a:lnTo>
                      <a:lnTo>
                        <a:pt x="966" y="946"/>
                      </a:lnTo>
                      <a:lnTo>
                        <a:pt x="947" y="915"/>
                      </a:lnTo>
                      <a:lnTo>
                        <a:pt x="891" y="910"/>
                      </a:lnTo>
                      <a:lnTo>
                        <a:pt x="868" y="881"/>
                      </a:lnTo>
                      <a:lnTo>
                        <a:pt x="810" y="876"/>
                      </a:lnTo>
                      <a:lnTo>
                        <a:pt x="795" y="906"/>
                      </a:lnTo>
                      <a:lnTo>
                        <a:pt x="755" y="907"/>
                      </a:lnTo>
                      <a:lnTo>
                        <a:pt x="732" y="899"/>
                      </a:lnTo>
                      <a:lnTo>
                        <a:pt x="700" y="915"/>
                      </a:lnTo>
                      <a:lnTo>
                        <a:pt x="635" y="851"/>
                      </a:lnTo>
                      <a:lnTo>
                        <a:pt x="631" y="779"/>
                      </a:lnTo>
                      <a:lnTo>
                        <a:pt x="204" y="824"/>
                      </a:lnTo>
                      <a:lnTo>
                        <a:pt x="90" y="843"/>
                      </a:lnTo>
                      <a:lnTo>
                        <a:pt x="74" y="600"/>
                      </a:lnTo>
                      <a:close/>
                    </a:path>
                  </a:pathLst>
                </a:custGeom>
                <a:solidFill>
                  <a:srgbClr val="964B00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190506" name="Freeform 42"/>
                <p:cNvSpPr>
                  <a:spLocks noChangeAspect="1"/>
                </p:cNvSpPr>
                <p:nvPr/>
              </p:nvSpPr>
              <p:spPr bwMode="auto">
                <a:xfrm>
                  <a:off x="4749" y="2071"/>
                  <a:ext cx="267" cy="187"/>
                </a:xfrm>
                <a:custGeom>
                  <a:avLst/>
                  <a:gdLst>
                    <a:gd name="T0" fmla="*/ 1413 w 1480"/>
                    <a:gd name="T1" fmla="*/ 1038 h 1038"/>
                    <a:gd name="T2" fmla="*/ 1028 w 1480"/>
                    <a:gd name="T3" fmla="*/ 1033 h 1038"/>
                    <a:gd name="T4" fmla="*/ 983 w 1480"/>
                    <a:gd name="T5" fmla="*/ 964 h 1038"/>
                    <a:gd name="T6" fmla="*/ 914 w 1480"/>
                    <a:gd name="T7" fmla="*/ 907 h 1038"/>
                    <a:gd name="T8" fmla="*/ 869 w 1480"/>
                    <a:gd name="T9" fmla="*/ 888 h 1038"/>
                    <a:gd name="T10" fmla="*/ 574 w 1480"/>
                    <a:gd name="T11" fmla="*/ 668 h 1038"/>
                    <a:gd name="T12" fmla="*/ 505 w 1480"/>
                    <a:gd name="T13" fmla="*/ 686 h 1038"/>
                    <a:gd name="T14" fmla="*/ 358 w 1480"/>
                    <a:gd name="T15" fmla="*/ 767 h 1038"/>
                    <a:gd name="T16" fmla="*/ 142 w 1480"/>
                    <a:gd name="T17" fmla="*/ 700 h 1038"/>
                    <a:gd name="T18" fmla="*/ 48 w 1480"/>
                    <a:gd name="T19" fmla="*/ 599 h 1038"/>
                    <a:gd name="T20" fmla="*/ 32 w 1480"/>
                    <a:gd name="T21" fmla="*/ 639 h 1038"/>
                    <a:gd name="T22" fmla="*/ 64 w 1480"/>
                    <a:gd name="T23" fmla="*/ 686 h 1038"/>
                    <a:gd name="T24" fmla="*/ 46 w 1480"/>
                    <a:gd name="T25" fmla="*/ 707 h 1038"/>
                    <a:gd name="T26" fmla="*/ 21 w 1480"/>
                    <a:gd name="T27" fmla="*/ 677 h 1038"/>
                    <a:gd name="T28" fmla="*/ 0 w 1480"/>
                    <a:gd name="T29" fmla="*/ 643 h 1038"/>
                    <a:gd name="T30" fmla="*/ 14 w 1480"/>
                    <a:gd name="T31" fmla="*/ 506 h 1038"/>
                    <a:gd name="T32" fmla="*/ 117 w 1480"/>
                    <a:gd name="T33" fmla="*/ 219 h 1038"/>
                    <a:gd name="T34" fmla="*/ 119 w 1480"/>
                    <a:gd name="T35" fmla="*/ 12 h 1038"/>
                    <a:gd name="T36" fmla="*/ 179 w 1480"/>
                    <a:gd name="T37" fmla="*/ 0 h 1038"/>
                    <a:gd name="T38" fmla="*/ 229 w 1480"/>
                    <a:gd name="T39" fmla="*/ 37 h 1038"/>
                    <a:gd name="T40" fmla="*/ 606 w 1480"/>
                    <a:gd name="T41" fmla="*/ 347 h 1038"/>
                    <a:gd name="T42" fmla="*/ 658 w 1480"/>
                    <a:gd name="T43" fmla="*/ 363 h 1038"/>
                    <a:gd name="T44" fmla="*/ 677 w 1480"/>
                    <a:gd name="T45" fmla="*/ 342 h 1038"/>
                    <a:gd name="T46" fmla="*/ 824 w 1480"/>
                    <a:gd name="T47" fmla="*/ 347 h 1038"/>
                    <a:gd name="T48" fmla="*/ 914 w 1480"/>
                    <a:gd name="T49" fmla="*/ 411 h 1038"/>
                    <a:gd name="T50" fmla="*/ 993 w 1480"/>
                    <a:gd name="T51" fmla="*/ 508 h 1038"/>
                    <a:gd name="T52" fmla="*/ 1012 w 1480"/>
                    <a:gd name="T53" fmla="*/ 549 h 1038"/>
                    <a:gd name="T54" fmla="*/ 1028 w 1480"/>
                    <a:gd name="T55" fmla="*/ 613 h 1038"/>
                    <a:gd name="T56" fmla="*/ 1138 w 1480"/>
                    <a:gd name="T57" fmla="*/ 718 h 1038"/>
                    <a:gd name="T58" fmla="*/ 1223 w 1480"/>
                    <a:gd name="T59" fmla="*/ 727 h 1038"/>
                    <a:gd name="T60" fmla="*/ 1480 w 1480"/>
                    <a:gd name="T61" fmla="*/ 860 h 1038"/>
                    <a:gd name="T62" fmla="*/ 1422 w 1480"/>
                    <a:gd name="T63" fmla="*/ 993 h 1038"/>
                    <a:gd name="T64" fmla="*/ 1413 w 1480"/>
                    <a:gd name="T65" fmla="*/ 1038 h 10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480" h="1038">
                      <a:moveTo>
                        <a:pt x="1413" y="1038"/>
                      </a:moveTo>
                      <a:lnTo>
                        <a:pt x="1028" y="1033"/>
                      </a:lnTo>
                      <a:lnTo>
                        <a:pt x="983" y="964"/>
                      </a:lnTo>
                      <a:lnTo>
                        <a:pt x="914" y="907"/>
                      </a:lnTo>
                      <a:lnTo>
                        <a:pt x="869" y="888"/>
                      </a:lnTo>
                      <a:lnTo>
                        <a:pt x="574" y="668"/>
                      </a:lnTo>
                      <a:lnTo>
                        <a:pt x="505" y="686"/>
                      </a:lnTo>
                      <a:lnTo>
                        <a:pt x="358" y="767"/>
                      </a:lnTo>
                      <a:lnTo>
                        <a:pt x="142" y="700"/>
                      </a:lnTo>
                      <a:lnTo>
                        <a:pt x="48" y="599"/>
                      </a:lnTo>
                      <a:lnTo>
                        <a:pt x="32" y="639"/>
                      </a:lnTo>
                      <a:lnTo>
                        <a:pt x="64" y="686"/>
                      </a:lnTo>
                      <a:lnTo>
                        <a:pt x="46" y="707"/>
                      </a:lnTo>
                      <a:lnTo>
                        <a:pt x="21" y="677"/>
                      </a:lnTo>
                      <a:lnTo>
                        <a:pt x="0" y="643"/>
                      </a:lnTo>
                      <a:lnTo>
                        <a:pt x="14" y="506"/>
                      </a:lnTo>
                      <a:lnTo>
                        <a:pt x="117" y="219"/>
                      </a:lnTo>
                      <a:lnTo>
                        <a:pt x="119" y="12"/>
                      </a:lnTo>
                      <a:lnTo>
                        <a:pt x="179" y="0"/>
                      </a:lnTo>
                      <a:lnTo>
                        <a:pt x="229" y="37"/>
                      </a:lnTo>
                      <a:lnTo>
                        <a:pt x="606" y="347"/>
                      </a:lnTo>
                      <a:lnTo>
                        <a:pt x="658" y="363"/>
                      </a:lnTo>
                      <a:lnTo>
                        <a:pt x="677" y="342"/>
                      </a:lnTo>
                      <a:lnTo>
                        <a:pt x="824" y="347"/>
                      </a:lnTo>
                      <a:lnTo>
                        <a:pt x="914" y="411"/>
                      </a:lnTo>
                      <a:lnTo>
                        <a:pt x="993" y="508"/>
                      </a:lnTo>
                      <a:lnTo>
                        <a:pt x="1012" y="549"/>
                      </a:lnTo>
                      <a:lnTo>
                        <a:pt x="1028" y="613"/>
                      </a:lnTo>
                      <a:lnTo>
                        <a:pt x="1138" y="718"/>
                      </a:lnTo>
                      <a:lnTo>
                        <a:pt x="1223" y="727"/>
                      </a:lnTo>
                      <a:lnTo>
                        <a:pt x="1480" y="860"/>
                      </a:lnTo>
                      <a:lnTo>
                        <a:pt x="1422" y="993"/>
                      </a:lnTo>
                      <a:lnTo>
                        <a:pt x="1413" y="1038"/>
                      </a:lnTo>
                      <a:close/>
                    </a:path>
                  </a:pathLst>
                </a:custGeom>
                <a:solidFill>
                  <a:srgbClr val="964B00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190507" name="Freeform 43"/>
                <p:cNvSpPr>
                  <a:spLocks noChangeAspect="1"/>
                </p:cNvSpPr>
                <p:nvPr/>
              </p:nvSpPr>
              <p:spPr bwMode="auto">
                <a:xfrm>
                  <a:off x="4790" y="1848"/>
                  <a:ext cx="166" cy="145"/>
                </a:xfrm>
                <a:custGeom>
                  <a:avLst/>
                  <a:gdLst>
                    <a:gd name="T0" fmla="*/ 253 w 925"/>
                    <a:gd name="T1" fmla="*/ 85 h 806"/>
                    <a:gd name="T2" fmla="*/ 252 w 925"/>
                    <a:gd name="T3" fmla="*/ 34 h 806"/>
                    <a:gd name="T4" fmla="*/ 294 w 925"/>
                    <a:gd name="T5" fmla="*/ 20 h 806"/>
                    <a:gd name="T6" fmla="*/ 323 w 925"/>
                    <a:gd name="T7" fmla="*/ 15 h 806"/>
                    <a:gd name="T8" fmla="*/ 342 w 925"/>
                    <a:gd name="T9" fmla="*/ 27 h 806"/>
                    <a:gd name="T10" fmla="*/ 420 w 925"/>
                    <a:gd name="T11" fmla="*/ 29 h 806"/>
                    <a:gd name="T12" fmla="*/ 440 w 925"/>
                    <a:gd name="T13" fmla="*/ 10 h 806"/>
                    <a:gd name="T14" fmla="*/ 477 w 925"/>
                    <a:gd name="T15" fmla="*/ 17 h 806"/>
                    <a:gd name="T16" fmla="*/ 493 w 925"/>
                    <a:gd name="T17" fmla="*/ 31 h 806"/>
                    <a:gd name="T18" fmla="*/ 519 w 925"/>
                    <a:gd name="T19" fmla="*/ 37 h 806"/>
                    <a:gd name="T20" fmla="*/ 532 w 925"/>
                    <a:gd name="T21" fmla="*/ 22 h 806"/>
                    <a:gd name="T22" fmla="*/ 561 w 925"/>
                    <a:gd name="T23" fmla="*/ 23 h 806"/>
                    <a:gd name="T24" fmla="*/ 586 w 925"/>
                    <a:gd name="T25" fmla="*/ 34 h 806"/>
                    <a:gd name="T26" fmla="*/ 647 w 925"/>
                    <a:gd name="T27" fmla="*/ 0 h 806"/>
                    <a:gd name="T28" fmla="*/ 686 w 925"/>
                    <a:gd name="T29" fmla="*/ 103 h 806"/>
                    <a:gd name="T30" fmla="*/ 722 w 925"/>
                    <a:gd name="T31" fmla="*/ 195 h 806"/>
                    <a:gd name="T32" fmla="*/ 777 w 925"/>
                    <a:gd name="T33" fmla="*/ 211 h 806"/>
                    <a:gd name="T34" fmla="*/ 759 w 925"/>
                    <a:gd name="T35" fmla="*/ 432 h 806"/>
                    <a:gd name="T36" fmla="*/ 762 w 925"/>
                    <a:gd name="T37" fmla="*/ 498 h 806"/>
                    <a:gd name="T38" fmla="*/ 820 w 925"/>
                    <a:gd name="T39" fmla="*/ 578 h 806"/>
                    <a:gd name="T40" fmla="*/ 912 w 925"/>
                    <a:gd name="T41" fmla="*/ 694 h 806"/>
                    <a:gd name="T42" fmla="*/ 925 w 925"/>
                    <a:gd name="T43" fmla="*/ 748 h 806"/>
                    <a:gd name="T44" fmla="*/ 743 w 925"/>
                    <a:gd name="T45" fmla="*/ 772 h 806"/>
                    <a:gd name="T46" fmla="*/ 464 w 925"/>
                    <a:gd name="T47" fmla="*/ 806 h 806"/>
                    <a:gd name="T48" fmla="*/ 391 w 925"/>
                    <a:gd name="T49" fmla="*/ 705 h 806"/>
                    <a:gd name="T50" fmla="*/ 440 w 925"/>
                    <a:gd name="T51" fmla="*/ 604 h 806"/>
                    <a:gd name="T52" fmla="*/ 321 w 925"/>
                    <a:gd name="T53" fmla="*/ 467 h 806"/>
                    <a:gd name="T54" fmla="*/ 295 w 925"/>
                    <a:gd name="T55" fmla="*/ 382 h 806"/>
                    <a:gd name="T56" fmla="*/ 141 w 925"/>
                    <a:gd name="T57" fmla="*/ 273 h 806"/>
                    <a:gd name="T58" fmla="*/ 0 w 925"/>
                    <a:gd name="T59" fmla="*/ 109 h 806"/>
                    <a:gd name="T60" fmla="*/ 136 w 925"/>
                    <a:gd name="T61" fmla="*/ 78 h 806"/>
                    <a:gd name="T62" fmla="*/ 155 w 925"/>
                    <a:gd name="T63" fmla="*/ 83 h 806"/>
                    <a:gd name="T64" fmla="*/ 253 w 925"/>
                    <a:gd name="T65" fmla="*/ 85 h 8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925" h="806">
                      <a:moveTo>
                        <a:pt x="253" y="85"/>
                      </a:moveTo>
                      <a:lnTo>
                        <a:pt x="252" y="34"/>
                      </a:lnTo>
                      <a:lnTo>
                        <a:pt x="294" y="20"/>
                      </a:lnTo>
                      <a:lnTo>
                        <a:pt x="323" y="15"/>
                      </a:lnTo>
                      <a:lnTo>
                        <a:pt x="342" y="27"/>
                      </a:lnTo>
                      <a:lnTo>
                        <a:pt x="420" y="29"/>
                      </a:lnTo>
                      <a:lnTo>
                        <a:pt x="440" y="10"/>
                      </a:lnTo>
                      <a:lnTo>
                        <a:pt x="477" y="17"/>
                      </a:lnTo>
                      <a:lnTo>
                        <a:pt x="493" y="31"/>
                      </a:lnTo>
                      <a:lnTo>
                        <a:pt x="519" y="37"/>
                      </a:lnTo>
                      <a:lnTo>
                        <a:pt x="532" y="22"/>
                      </a:lnTo>
                      <a:lnTo>
                        <a:pt x="561" y="23"/>
                      </a:lnTo>
                      <a:lnTo>
                        <a:pt x="586" y="34"/>
                      </a:lnTo>
                      <a:lnTo>
                        <a:pt x="647" y="0"/>
                      </a:lnTo>
                      <a:lnTo>
                        <a:pt x="686" y="103"/>
                      </a:lnTo>
                      <a:lnTo>
                        <a:pt x="722" y="195"/>
                      </a:lnTo>
                      <a:lnTo>
                        <a:pt x="777" y="211"/>
                      </a:lnTo>
                      <a:lnTo>
                        <a:pt x="759" y="432"/>
                      </a:lnTo>
                      <a:lnTo>
                        <a:pt x="762" y="498"/>
                      </a:lnTo>
                      <a:lnTo>
                        <a:pt x="820" y="578"/>
                      </a:lnTo>
                      <a:lnTo>
                        <a:pt x="912" y="694"/>
                      </a:lnTo>
                      <a:lnTo>
                        <a:pt x="925" y="748"/>
                      </a:lnTo>
                      <a:lnTo>
                        <a:pt x="743" y="772"/>
                      </a:lnTo>
                      <a:lnTo>
                        <a:pt x="464" y="806"/>
                      </a:lnTo>
                      <a:lnTo>
                        <a:pt x="391" y="705"/>
                      </a:lnTo>
                      <a:lnTo>
                        <a:pt x="440" y="604"/>
                      </a:lnTo>
                      <a:lnTo>
                        <a:pt x="321" y="467"/>
                      </a:lnTo>
                      <a:lnTo>
                        <a:pt x="295" y="382"/>
                      </a:lnTo>
                      <a:lnTo>
                        <a:pt x="141" y="273"/>
                      </a:lnTo>
                      <a:lnTo>
                        <a:pt x="0" y="109"/>
                      </a:lnTo>
                      <a:lnTo>
                        <a:pt x="136" y="78"/>
                      </a:lnTo>
                      <a:lnTo>
                        <a:pt x="155" y="83"/>
                      </a:lnTo>
                      <a:lnTo>
                        <a:pt x="253" y="85"/>
                      </a:lnTo>
                      <a:close/>
                    </a:path>
                  </a:pathLst>
                </a:custGeom>
                <a:solidFill>
                  <a:srgbClr val="964B00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190508" name="Freeform 44"/>
                <p:cNvSpPr>
                  <a:spLocks noChangeAspect="1"/>
                </p:cNvSpPr>
                <p:nvPr/>
              </p:nvSpPr>
              <p:spPr bwMode="auto">
                <a:xfrm>
                  <a:off x="4620" y="1848"/>
                  <a:ext cx="382" cy="285"/>
                </a:xfrm>
                <a:custGeom>
                  <a:avLst/>
                  <a:gdLst>
                    <a:gd name="T0" fmla="*/ 839 w 2123"/>
                    <a:gd name="T1" fmla="*/ 1243 h 1579"/>
                    <a:gd name="T2" fmla="*/ 843 w 2123"/>
                    <a:gd name="T3" fmla="*/ 1228 h 1579"/>
                    <a:gd name="T4" fmla="*/ 664 w 2123"/>
                    <a:gd name="T5" fmla="*/ 938 h 1579"/>
                    <a:gd name="T6" fmla="*/ 614 w 2123"/>
                    <a:gd name="T7" fmla="*/ 938 h 1579"/>
                    <a:gd name="T8" fmla="*/ 523 w 2123"/>
                    <a:gd name="T9" fmla="*/ 872 h 1579"/>
                    <a:gd name="T10" fmla="*/ 434 w 2123"/>
                    <a:gd name="T11" fmla="*/ 870 h 1579"/>
                    <a:gd name="T12" fmla="*/ 349 w 2123"/>
                    <a:gd name="T13" fmla="*/ 836 h 1579"/>
                    <a:gd name="T14" fmla="*/ 146 w 2123"/>
                    <a:gd name="T15" fmla="*/ 870 h 1579"/>
                    <a:gd name="T16" fmla="*/ 123 w 2123"/>
                    <a:gd name="T17" fmla="*/ 861 h 1579"/>
                    <a:gd name="T18" fmla="*/ 105 w 2123"/>
                    <a:gd name="T19" fmla="*/ 799 h 1579"/>
                    <a:gd name="T20" fmla="*/ 0 w 2123"/>
                    <a:gd name="T21" fmla="*/ 731 h 1579"/>
                    <a:gd name="T22" fmla="*/ 342 w 2123"/>
                    <a:gd name="T23" fmla="*/ 395 h 1579"/>
                    <a:gd name="T24" fmla="*/ 450 w 2123"/>
                    <a:gd name="T25" fmla="*/ 269 h 1579"/>
                    <a:gd name="T26" fmla="*/ 503 w 2123"/>
                    <a:gd name="T27" fmla="*/ 271 h 1579"/>
                    <a:gd name="T28" fmla="*/ 523 w 2123"/>
                    <a:gd name="T29" fmla="*/ 288 h 1579"/>
                    <a:gd name="T30" fmla="*/ 547 w 2123"/>
                    <a:gd name="T31" fmla="*/ 293 h 1579"/>
                    <a:gd name="T32" fmla="*/ 821 w 2123"/>
                    <a:gd name="T33" fmla="*/ 0 h 1579"/>
                    <a:gd name="T34" fmla="*/ 942 w 2123"/>
                    <a:gd name="T35" fmla="*/ 108 h 1579"/>
                    <a:gd name="T36" fmla="*/ 1081 w 2123"/>
                    <a:gd name="T37" fmla="*/ 269 h 1579"/>
                    <a:gd name="T38" fmla="*/ 1236 w 2123"/>
                    <a:gd name="T39" fmla="*/ 380 h 1579"/>
                    <a:gd name="T40" fmla="*/ 1261 w 2123"/>
                    <a:gd name="T41" fmla="*/ 466 h 1579"/>
                    <a:gd name="T42" fmla="*/ 1384 w 2123"/>
                    <a:gd name="T43" fmla="*/ 602 h 1579"/>
                    <a:gd name="T44" fmla="*/ 1333 w 2123"/>
                    <a:gd name="T45" fmla="*/ 702 h 1579"/>
                    <a:gd name="T46" fmla="*/ 1406 w 2123"/>
                    <a:gd name="T47" fmla="*/ 804 h 1579"/>
                    <a:gd name="T48" fmla="*/ 1870 w 2123"/>
                    <a:gd name="T49" fmla="*/ 750 h 1579"/>
                    <a:gd name="T50" fmla="*/ 1921 w 2123"/>
                    <a:gd name="T51" fmla="*/ 815 h 1579"/>
                    <a:gd name="T52" fmla="*/ 1903 w 2123"/>
                    <a:gd name="T53" fmla="*/ 894 h 1579"/>
                    <a:gd name="T54" fmla="*/ 1855 w 2123"/>
                    <a:gd name="T55" fmla="*/ 975 h 1579"/>
                    <a:gd name="T56" fmla="*/ 1857 w 2123"/>
                    <a:gd name="T57" fmla="*/ 1027 h 1579"/>
                    <a:gd name="T58" fmla="*/ 1907 w 2123"/>
                    <a:gd name="T59" fmla="*/ 1095 h 1579"/>
                    <a:gd name="T60" fmla="*/ 2123 w 2123"/>
                    <a:gd name="T61" fmla="*/ 1266 h 1579"/>
                    <a:gd name="T62" fmla="*/ 2073 w 2123"/>
                    <a:gd name="T63" fmla="*/ 1303 h 1579"/>
                    <a:gd name="T64" fmla="*/ 2044 w 2123"/>
                    <a:gd name="T65" fmla="*/ 1303 h 1579"/>
                    <a:gd name="T66" fmla="*/ 2000 w 2123"/>
                    <a:gd name="T67" fmla="*/ 1258 h 1579"/>
                    <a:gd name="T68" fmla="*/ 1962 w 2123"/>
                    <a:gd name="T69" fmla="*/ 1260 h 1579"/>
                    <a:gd name="T70" fmla="*/ 1941 w 2123"/>
                    <a:gd name="T71" fmla="*/ 1272 h 1579"/>
                    <a:gd name="T72" fmla="*/ 1905 w 2123"/>
                    <a:gd name="T73" fmla="*/ 1266 h 1579"/>
                    <a:gd name="T74" fmla="*/ 1881 w 2123"/>
                    <a:gd name="T75" fmla="*/ 1221 h 1579"/>
                    <a:gd name="T76" fmla="*/ 1847 w 2123"/>
                    <a:gd name="T77" fmla="*/ 1263 h 1579"/>
                    <a:gd name="T78" fmla="*/ 1808 w 2123"/>
                    <a:gd name="T79" fmla="*/ 1285 h 1579"/>
                    <a:gd name="T80" fmla="*/ 1761 w 2123"/>
                    <a:gd name="T81" fmla="*/ 1327 h 1579"/>
                    <a:gd name="T82" fmla="*/ 1624 w 2123"/>
                    <a:gd name="T83" fmla="*/ 1343 h 1579"/>
                    <a:gd name="T84" fmla="*/ 1468 w 2123"/>
                    <a:gd name="T85" fmla="*/ 1400 h 1579"/>
                    <a:gd name="T86" fmla="*/ 1376 w 2123"/>
                    <a:gd name="T87" fmla="*/ 1512 h 1579"/>
                    <a:gd name="T88" fmla="*/ 1325 w 2123"/>
                    <a:gd name="T89" fmla="*/ 1579 h 1579"/>
                    <a:gd name="T90" fmla="*/ 1265 w 2123"/>
                    <a:gd name="T91" fmla="*/ 1534 h 1579"/>
                    <a:gd name="T92" fmla="*/ 946 w 2123"/>
                    <a:gd name="T93" fmla="*/ 1265 h 1579"/>
                    <a:gd name="T94" fmla="*/ 899 w 2123"/>
                    <a:gd name="T95" fmla="*/ 1232 h 1579"/>
                    <a:gd name="T96" fmla="*/ 839 w 2123"/>
                    <a:gd name="T97" fmla="*/ 1243 h 15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2123" h="1579">
                      <a:moveTo>
                        <a:pt x="839" y="1243"/>
                      </a:moveTo>
                      <a:lnTo>
                        <a:pt x="843" y="1228"/>
                      </a:lnTo>
                      <a:lnTo>
                        <a:pt x="664" y="938"/>
                      </a:lnTo>
                      <a:lnTo>
                        <a:pt x="614" y="938"/>
                      </a:lnTo>
                      <a:lnTo>
                        <a:pt x="523" y="872"/>
                      </a:lnTo>
                      <a:lnTo>
                        <a:pt x="434" y="870"/>
                      </a:lnTo>
                      <a:lnTo>
                        <a:pt x="349" y="836"/>
                      </a:lnTo>
                      <a:lnTo>
                        <a:pt x="146" y="870"/>
                      </a:lnTo>
                      <a:lnTo>
                        <a:pt x="123" y="861"/>
                      </a:lnTo>
                      <a:lnTo>
                        <a:pt x="105" y="799"/>
                      </a:lnTo>
                      <a:lnTo>
                        <a:pt x="0" y="731"/>
                      </a:lnTo>
                      <a:lnTo>
                        <a:pt x="342" y="395"/>
                      </a:lnTo>
                      <a:lnTo>
                        <a:pt x="450" y="269"/>
                      </a:lnTo>
                      <a:lnTo>
                        <a:pt x="503" y="271"/>
                      </a:lnTo>
                      <a:lnTo>
                        <a:pt x="523" y="288"/>
                      </a:lnTo>
                      <a:lnTo>
                        <a:pt x="547" y="293"/>
                      </a:lnTo>
                      <a:lnTo>
                        <a:pt x="821" y="0"/>
                      </a:lnTo>
                      <a:lnTo>
                        <a:pt x="942" y="108"/>
                      </a:lnTo>
                      <a:lnTo>
                        <a:pt x="1081" y="269"/>
                      </a:lnTo>
                      <a:lnTo>
                        <a:pt x="1236" y="380"/>
                      </a:lnTo>
                      <a:lnTo>
                        <a:pt x="1261" y="466"/>
                      </a:lnTo>
                      <a:lnTo>
                        <a:pt x="1384" y="602"/>
                      </a:lnTo>
                      <a:lnTo>
                        <a:pt x="1333" y="702"/>
                      </a:lnTo>
                      <a:lnTo>
                        <a:pt x="1406" y="804"/>
                      </a:lnTo>
                      <a:lnTo>
                        <a:pt x="1870" y="750"/>
                      </a:lnTo>
                      <a:lnTo>
                        <a:pt x="1921" y="815"/>
                      </a:lnTo>
                      <a:lnTo>
                        <a:pt x="1903" y="894"/>
                      </a:lnTo>
                      <a:lnTo>
                        <a:pt x="1855" y="975"/>
                      </a:lnTo>
                      <a:lnTo>
                        <a:pt x="1857" y="1027"/>
                      </a:lnTo>
                      <a:lnTo>
                        <a:pt x="1907" y="1095"/>
                      </a:lnTo>
                      <a:lnTo>
                        <a:pt x="2123" y="1266"/>
                      </a:lnTo>
                      <a:lnTo>
                        <a:pt x="2073" y="1303"/>
                      </a:lnTo>
                      <a:lnTo>
                        <a:pt x="2044" y="1303"/>
                      </a:lnTo>
                      <a:lnTo>
                        <a:pt x="2000" y="1258"/>
                      </a:lnTo>
                      <a:lnTo>
                        <a:pt x="1962" y="1260"/>
                      </a:lnTo>
                      <a:lnTo>
                        <a:pt x="1941" y="1272"/>
                      </a:lnTo>
                      <a:lnTo>
                        <a:pt x="1905" y="1266"/>
                      </a:lnTo>
                      <a:lnTo>
                        <a:pt x="1881" y="1221"/>
                      </a:lnTo>
                      <a:lnTo>
                        <a:pt x="1847" y="1263"/>
                      </a:lnTo>
                      <a:lnTo>
                        <a:pt x="1808" y="1285"/>
                      </a:lnTo>
                      <a:lnTo>
                        <a:pt x="1761" y="1327"/>
                      </a:lnTo>
                      <a:lnTo>
                        <a:pt x="1624" y="1343"/>
                      </a:lnTo>
                      <a:lnTo>
                        <a:pt x="1468" y="1400"/>
                      </a:lnTo>
                      <a:lnTo>
                        <a:pt x="1376" y="1512"/>
                      </a:lnTo>
                      <a:lnTo>
                        <a:pt x="1325" y="1579"/>
                      </a:lnTo>
                      <a:lnTo>
                        <a:pt x="1265" y="1534"/>
                      </a:lnTo>
                      <a:lnTo>
                        <a:pt x="946" y="1265"/>
                      </a:lnTo>
                      <a:lnTo>
                        <a:pt x="899" y="1232"/>
                      </a:lnTo>
                      <a:lnTo>
                        <a:pt x="839" y="1243"/>
                      </a:lnTo>
                      <a:close/>
                    </a:path>
                  </a:pathLst>
                </a:custGeom>
                <a:solidFill>
                  <a:srgbClr val="964B00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190509" name="Freeform 45"/>
                <p:cNvSpPr>
                  <a:spLocks noChangeAspect="1"/>
                </p:cNvSpPr>
                <p:nvPr/>
              </p:nvSpPr>
              <p:spPr bwMode="auto">
                <a:xfrm>
                  <a:off x="4937" y="1931"/>
                  <a:ext cx="204" cy="187"/>
                </a:xfrm>
                <a:custGeom>
                  <a:avLst/>
                  <a:gdLst>
                    <a:gd name="T0" fmla="*/ 1078 w 1126"/>
                    <a:gd name="T1" fmla="*/ 0 h 1040"/>
                    <a:gd name="T2" fmla="*/ 1126 w 1126"/>
                    <a:gd name="T3" fmla="*/ 47 h 1040"/>
                    <a:gd name="T4" fmla="*/ 1126 w 1126"/>
                    <a:gd name="T5" fmla="*/ 59 h 1040"/>
                    <a:gd name="T6" fmla="*/ 1076 w 1126"/>
                    <a:gd name="T7" fmla="*/ 138 h 1040"/>
                    <a:gd name="T8" fmla="*/ 1113 w 1126"/>
                    <a:gd name="T9" fmla="*/ 259 h 1040"/>
                    <a:gd name="T10" fmla="*/ 952 w 1126"/>
                    <a:gd name="T11" fmla="*/ 636 h 1040"/>
                    <a:gd name="T12" fmla="*/ 743 w 1126"/>
                    <a:gd name="T13" fmla="*/ 985 h 1040"/>
                    <a:gd name="T14" fmla="*/ 715 w 1126"/>
                    <a:gd name="T15" fmla="*/ 1040 h 1040"/>
                    <a:gd name="T16" fmla="*/ 354 w 1126"/>
                    <a:gd name="T17" fmla="*/ 810 h 1040"/>
                    <a:gd name="T18" fmla="*/ 145 w 1126"/>
                    <a:gd name="T19" fmla="*/ 638 h 1040"/>
                    <a:gd name="T20" fmla="*/ 96 w 1126"/>
                    <a:gd name="T21" fmla="*/ 576 h 1040"/>
                    <a:gd name="T22" fmla="*/ 93 w 1126"/>
                    <a:gd name="T23" fmla="*/ 522 h 1040"/>
                    <a:gd name="T24" fmla="*/ 140 w 1126"/>
                    <a:gd name="T25" fmla="*/ 441 h 1040"/>
                    <a:gd name="T26" fmla="*/ 160 w 1126"/>
                    <a:gd name="T27" fmla="*/ 361 h 1040"/>
                    <a:gd name="T28" fmla="*/ 103 w 1126"/>
                    <a:gd name="T29" fmla="*/ 292 h 1040"/>
                    <a:gd name="T30" fmla="*/ 89 w 1126"/>
                    <a:gd name="T31" fmla="*/ 237 h 1040"/>
                    <a:gd name="T32" fmla="*/ 0 w 1126"/>
                    <a:gd name="T33" fmla="*/ 113 h 1040"/>
                    <a:gd name="T34" fmla="*/ 344 w 1126"/>
                    <a:gd name="T35" fmla="*/ 113 h 1040"/>
                    <a:gd name="T36" fmla="*/ 349 w 1126"/>
                    <a:gd name="T37" fmla="*/ 49 h 1040"/>
                    <a:gd name="T38" fmla="*/ 454 w 1126"/>
                    <a:gd name="T39" fmla="*/ 14 h 1040"/>
                    <a:gd name="T40" fmla="*/ 466 w 1126"/>
                    <a:gd name="T41" fmla="*/ 97 h 1040"/>
                    <a:gd name="T42" fmla="*/ 1078 w 1126"/>
                    <a:gd name="T43" fmla="*/ 0 h 10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126" h="1040">
                      <a:moveTo>
                        <a:pt x="1078" y="0"/>
                      </a:moveTo>
                      <a:lnTo>
                        <a:pt x="1126" y="47"/>
                      </a:lnTo>
                      <a:lnTo>
                        <a:pt x="1126" y="59"/>
                      </a:lnTo>
                      <a:lnTo>
                        <a:pt x="1076" y="138"/>
                      </a:lnTo>
                      <a:lnTo>
                        <a:pt x="1113" y="259"/>
                      </a:lnTo>
                      <a:lnTo>
                        <a:pt x="952" y="636"/>
                      </a:lnTo>
                      <a:lnTo>
                        <a:pt x="743" y="985"/>
                      </a:lnTo>
                      <a:lnTo>
                        <a:pt x="715" y="1040"/>
                      </a:lnTo>
                      <a:lnTo>
                        <a:pt x="354" y="810"/>
                      </a:lnTo>
                      <a:lnTo>
                        <a:pt x="145" y="638"/>
                      </a:lnTo>
                      <a:lnTo>
                        <a:pt x="96" y="576"/>
                      </a:lnTo>
                      <a:lnTo>
                        <a:pt x="93" y="522"/>
                      </a:lnTo>
                      <a:lnTo>
                        <a:pt x="140" y="441"/>
                      </a:lnTo>
                      <a:lnTo>
                        <a:pt x="160" y="361"/>
                      </a:lnTo>
                      <a:lnTo>
                        <a:pt x="103" y="292"/>
                      </a:lnTo>
                      <a:lnTo>
                        <a:pt x="89" y="237"/>
                      </a:lnTo>
                      <a:lnTo>
                        <a:pt x="0" y="113"/>
                      </a:lnTo>
                      <a:lnTo>
                        <a:pt x="344" y="113"/>
                      </a:lnTo>
                      <a:lnTo>
                        <a:pt x="349" y="49"/>
                      </a:lnTo>
                      <a:lnTo>
                        <a:pt x="454" y="14"/>
                      </a:lnTo>
                      <a:lnTo>
                        <a:pt x="466" y="97"/>
                      </a:lnTo>
                      <a:lnTo>
                        <a:pt x="1078" y="0"/>
                      </a:lnTo>
                      <a:close/>
                    </a:path>
                  </a:pathLst>
                </a:custGeom>
                <a:solidFill>
                  <a:srgbClr val="964B00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190510" name="Freeform 46"/>
                <p:cNvSpPr>
                  <a:spLocks noChangeAspect="1"/>
                </p:cNvSpPr>
                <p:nvPr/>
              </p:nvSpPr>
              <p:spPr bwMode="auto">
                <a:xfrm>
                  <a:off x="4927" y="1886"/>
                  <a:ext cx="205" cy="65"/>
                </a:xfrm>
                <a:custGeom>
                  <a:avLst/>
                  <a:gdLst>
                    <a:gd name="T0" fmla="*/ 15 w 1135"/>
                    <a:gd name="T1" fmla="*/ 0 h 358"/>
                    <a:gd name="T2" fmla="*/ 344 w 1135"/>
                    <a:gd name="T3" fmla="*/ 93 h 358"/>
                    <a:gd name="T4" fmla="*/ 382 w 1135"/>
                    <a:gd name="T5" fmla="*/ 41 h 358"/>
                    <a:gd name="T6" fmla="*/ 465 w 1135"/>
                    <a:gd name="T7" fmla="*/ 69 h 358"/>
                    <a:gd name="T8" fmla="*/ 489 w 1135"/>
                    <a:gd name="T9" fmla="*/ 145 h 358"/>
                    <a:gd name="T10" fmla="*/ 634 w 1135"/>
                    <a:gd name="T11" fmla="*/ 202 h 358"/>
                    <a:gd name="T12" fmla="*/ 764 w 1135"/>
                    <a:gd name="T13" fmla="*/ 218 h 358"/>
                    <a:gd name="T14" fmla="*/ 1092 w 1135"/>
                    <a:gd name="T15" fmla="*/ 202 h 358"/>
                    <a:gd name="T16" fmla="*/ 1135 w 1135"/>
                    <a:gd name="T17" fmla="*/ 247 h 358"/>
                    <a:gd name="T18" fmla="*/ 525 w 1135"/>
                    <a:gd name="T19" fmla="*/ 342 h 358"/>
                    <a:gd name="T20" fmla="*/ 511 w 1135"/>
                    <a:gd name="T21" fmla="*/ 261 h 358"/>
                    <a:gd name="T22" fmla="*/ 406 w 1135"/>
                    <a:gd name="T23" fmla="*/ 294 h 358"/>
                    <a:gd name="T24" fmla="*/ 401 w 1135"/>
                    <a:gd name="T25" fmla="*/ 356 h 358"/>
                    <a:gd name="T26" fmla="*/ 50 w 1135"/>
                    <a:gd name="T27" fmla="*/ 358 h 358"/>
                    <a:gd name="T28" fmla="*/ 2 w 1135"/>
                    <a:gd name="T29" fmla="*/ 287 h 358"/>
                    <a:gd name="T30" fmla="*/ 0 w 1135"/>
                    <a:gd name="T31" fmla="*/ 204 h 358"/>
                    <a:gd name="T32" fmla="*/ 15 w 1135"/>
                    <a:gd name="T33" fmla="*/ 0 h 3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135" h="358">
                      <a:moveTo>
                        <a:pt x="15" y="0"/>
                      </a:moveTo>
                      <a:lnTo>
                        <a:pt x="344" y="93"/>
                      </a:lnTo>
                      <a:lnTo>
                        <a:pt x="382" y="41"/>
                      </a:lnTo>
                      <a:lnTo>
                        <a:pt x="465" y="69"/>
                      </a:lnTo>
                      <a:lnTo>
                        <a:pt x="489" y="145"/>
                      </a:lnTo>
                      <a:lnTo>
                        <a:pt x="634" y="202"/>
                      </a:lnTo>
                      <a:lnTo>
                        <a:pt x="764" y="218"/>
                      </a:lnTo>
                      <a:lnTo>
                        <a:pt x="1092" y="202"/>
                      </a:lnTo>
                      <a:lnTo>
                        <a:pt x="1135" y="247"/>
                      </a:lnTo>
                      <a:lnTo>
                        <a:pt x="525" y="342"/>
                      </a:lnTo>
                      <a:lnTo>
                        <a:pt x="511" y="261"/>
                      </a:lnTo>
                      <a:lnTo>
                        <a:pt x="406" y="294"/>
                      </a:lnTo>
                      <a:lnTo>
                        <a:pt x="401" y="356"/>
                      </a:lnTo>
                      <a:lnTo>
                        <a:pt x="50" y="358"/>
                      </a:lnTo>
                      <a:lnTo>
                        <a:pt x="2" y="287"/>
                      </a:lnTo>
                      <a:lnTo>
                        <a:pt x="0" y="204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964B00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190511" name="Freeform 47"/>
                <p:cNvSpPr>
                  <a:spLocks noChangeAspect="1"/>
                </p:cNvSpPr>
                <p:nvPr/>
              </p:nvSpPr>
              <p:spPr bwMode="auto">
                <a:xfrm>
                  <a:off x="4903" y="1755"/>
                  <a:ext cx="375" cy="289"/>
                </a:xfrm>
                <a:custGeom>
                  <a:avLst/>
                  <a:gdLst>
                    <a:gd name="T0" fmla="*/ 744 w 2080"/>
                    <a:gd name="T1" fmla="*/ 0 h 1602"/>
                    <a:gd name="T2" fmla="*/ 749 w 2080"/>
                    <a:gd name="T3" fmla="*/ 39 h 1602"/>
                    <a:gd name="T4" fmla="*/ 789 w 2080"/>
                    <a:gd name="T5" fmla="*/ 79 h 1602"/>
                    <a:gd name="T6" fmla="*/ 829 w 2080"/>
                    <a:gd name="T7" fmla="*/ 204 h 1602"/>
                    <a:gd name="T8" fmla="*/ 977 w 2080"/>
                    <a:gd name="T9" fmla="*/ 337 h 1602"/>
                    <a:gd name="T10" fmla="*/ 1135 w 2080"/>
                    <a:gd name="T11" fmla="*/ 510 h 1602"/>
                    <a:gd name="T12" fmla="*/ 1277 w 2080"/>
                    <a:gd name="T13" fmla="*/ 624 h 1602"/>
                    <a:gd name="T14" fmla="*/ 1397 w 2080"/>
                    <a:gd name="T15" fmla="*/ 689 h 1602"/>
                    <a:gd name="T16" fmla="*/ 1470 w 2080"/>
                    <a:gd name="T17" fmla="*/ 695 h 1602"/>
                    <a:gd name="T18" fmla="*/ 1419 w 2080"/>
                    <a:gd name="T19" fmla="*/ 941 h 1602"/>
                    <a:gd name="T20" fmla="*/ 1590 w 2080"/>
                    <a:gd name="T21" fmla="*/ 1168 h 1602"/>
                    <a:gd name="T22" fmla="*/ 1941 w 2080"/>
                    <a:gd name="T23" fmla="*/ 1125 h 1602"/>
                    <a:gd name="T24" fmla="*/ 2004 w 2080"/>
                    <a:gd name="T25" fmla="*/ 1134 h 1602"/>
                    <a:gd name="T26" fmla="*/ 2057 w 2080"/>
                    <a:gd name="T27" fmla="*/ 1156 h 1602"/>
                    <a:gd name="T28" fmla="*/ 2080 w 2080"/>
                    <a:gd name="T29" fmla="*/ 1208 h 1602"/>
                    <a:gd name="T30" fmla="*/ 2075 w 2080"/>
                    <a:gd name="T31" fmla="*/ 1384 h 1602"/>
                    <a:gd name="T32" fmla="*/ 1144 w 2080"/>
                    <a:gd name="T33" fmla="*/ 1602 h 1602"/>
                    <a:gd name="T34" fmla="*/ 1305 w 2080"/>
                    <a:gd name="T35" fmla="*/ 1239 h 1602"/>
                    <a:gd name="T36" fmla="*/ 1263 w 2080"/>
                    <a:gd name="T37" fmla="*/ 1109 h 1602"/>
                    <a:gd name="T38" fmla="*/ 1317 w 2080"/>
                    <a:gd name="T39" fmla="*/ 1038 h 1602"/>
                    <a:gd name="T40" fmla="*/ 1314 w 2080"/>
                    <a:gd name="T41" fmla="*/ 1020 h 1602"/>
                    <a:gd name="T42" fmla="*/ 1223 w 2080"/>
                    <a:gd name="T43" fmla="*/ 935 h 1602"/>
                    <a:gd name="T44" fmla="*/ 1195 w 2080"/>
                    <a:gd name="T45" fmla="*/ 932 h 1602"/>
                    <a:gd name="T46" fmla="*/ 894 w 2080"/>
                    <a:gd name="T47" fmla="*/ 949 h 1602"/>
                    <a:gd name="T48" fmla="*/ 775 w 2080"/>
                    <a:gd name="T49" fmla="*/ 930 h 1602"/>
                    <a:gd name="T50" fmla="*/ 621 w 2080"/>
                    <a:gd name="T51" fmla="*/ 878 h 1602"/>
                    <a:gd name="T52" fmla="*/ 605 w 2080"/>
                    <a:gd name="T53" fmla="*/ 828 h 1602"/>
                    <a:gd name="T54" fmla="*/ 591 w 2080"/>
                    <a:gd name="T55" fmla="*/ 796 h 1602"/>
                    <a:gd name="T56" fmla="*/ 517 w 2080"/>
                    <a:gd name="T57" fmla="*/ 771 h 1602"/>
                    <a:gd name="T58" fmla="*/ 474 w 2080"/>
                    <a:gd name="T59" fmla="*/ 822 h 1602"/>
                    <a:gd name="T60" fmla="*/ 92 w 2080"/>
                    <a:gd name="T61" fmla="*/ 714 h 1602"/>
                    <a:gd name="T62" fmla="*/ 18 w 2080"/>
                    <a:gd name="T63" fmla="*/ 521 h 1602"/>
                    <a:gd name="T64" fmla="*/ 0 w 2080"/>
                    <a:gd name="T65" fmla="*/ 453 h 1602"/>
                    <a:gd name="T66" fmla="*/ 89 w 2080"/>
                    <a:gd name="T67" fmla="*/ 331 h 1602"/>
                    <a:gd name="T68" fmla="*/ 211 w 2080"/>
                    <a:gd name="T69" fmla="*/ 320 h 1602"/>
                    <a:gd name="T70" fmla="*/ 256 w 2080"/>
                    <a:gd name="T71" fmla="*/ 351 h 1602"/>
                    <a:gd name="T72" fmla="*/ 427 w 2080"/>
                    <a:gd name="T73" fmla="*/ 382 h 1602"/>
                    <a:gd name="T74" fmla="*/ 557 w 2080"/>
                    <a:gd name="T75" fmla="*/ 246 h 1602"/>
                    <a:gd name="T76" fmla="*/ 653 w 2080"/>
                    <a:gd name="T77" fmla="*/ 269 h 1602"/>
                    <a:gd name="T78" fmla="*/ 710 w 2080"/>
                    <a:gd name="T79" fmla="*/ 144 h 1602"/>
                    <a:gd name="T80" fmla="*/ 689 w 2080"/>
                    <a:gd name="T81" fmla="*/ 50 h 1602"/>
                    <a:gd name="T82" fmla="*/ 744 w 2080"/>
                    <a:gd name="T83" fmla="*/ 0 h 16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2080" h="1602">
                      <a:moveTo>
                        <a:pt x="744" y="0"/>
                      </a:moveTo>
                      <a:lnTo>
                        <a:pt x="749" y="39"/>
                      </a:lnTo>
                      <a:lnTo>
                        <a:pt x="789" y="79"/>
                      </a:lnTo>
                      <a:lnTo>
                        <a:pt x="829" y="204"/>
                      </a:lnTo>
                      <a:lnTo>
                        <a:pt x="977" y="337"/>
                      </a:lnTo>
                      <a:lnTo>
                        <a:pt x="1135" y="510"/>
                      </a:lnTo>
                      <a:lnTo>
                        <a:pt x="1277" y="624"/>
                      </a:lnTo>
                      <a:lnTo>
                        <a:pt x="1397" y="689"/>
                      </a:lnTo>
                      <a:lnTo>
                        <a:pt x="1470" y="695"/>
                      </a:lnTo>
                      <a:lnTo>
                        <a:pt x="1419" y="941"/>
                      </a:lnTo>
                      <a:lnTo>
                        <a:pt x="1590" y="1168"/>
                      </a:lnTo>
                      <a:lnTo>
                        <a:pt x="1941" y="1125"/>
                      </a:lnTo>
                      <a:lnTo>
                        <a:pt x="2004" y="1134"/>
                      </a:lnTo>
                      <a:lnTo>
                        <a:pt x="2057" y="1156"/>
                      </a:lnTo>
                      <a:lnTo>
                        <a:pt x="2080" y="1208"/>
                      </a:lnTo>
                      <a:lnTo>
                        <a:pt x="2075" y="1384"/>
                      </a:lnTo>
                      <a:lnTo>
                        <a:pt x="1144" y="1602"/>
                      </a:lnTo>
                      <a:lnTo>
                        <a:pt x="1305" y="1239"/>
                      </a:lnTo>
                      <a:lnTo>
                        <a:pt x="1263" y="1109"/>
                      </a:lnTo>
                      <a:lnTo>
                        <a:pt x="1317" y="1038"/>
                      </a:lnTo>
                      <a:lnTo>
                        <a:pt x="1314" y="1020"/>
                      </a:lnTo>
                      <a:lnTo>
                        <a:pt x="1223" y="935"/>
                      </a:lnTo>
                      <a:lnTo>
                        <a:pt x="1195" y="932"/>
                      </a:lnTo>
                      <a:lnTo>
                        <a:pt x="894" y="949"/>
                      </a:lnTo>
                      <a:lnTo>
                        <a:pt x="775" y="930"/>
                      </a:lnTo>
                      <a:lnTo>
                        <a:pt x="621" y="878"/>
                      </a:lnTo>
                      <a:lnTo>
                        <a:pt x="605" y="828"/>
                      </a:lnTo>
                      <a:lnTo>
                        <a:pt x="591" y="796"/>
                      </a:lnTo>
                      <a:lnTo>
                        <a:pt x="517" y="771"/>
                      </a:lnTo>
                      <a:lnTo>
                        <a:pt x="474" y="822"/>
                      </a:lnTo>
                      <a:lnTo>
                        <a:pt x="92" y="714"/>
                      </a:lnTo>
                      <a:lnTo>
                        <a:pt x="18" y="521"/>
                      </a:lnTo>
                      <a:lnTo>
                        <a:pt x="0" y="453"/>
                      </a:lnTo>
                      <a:lnTo>
                        <a:pt x="89" y="331"/>
                      </a:lnTo>
                      <a:lnTo>
                        <a:pt x="211" y="320"/>
                      </a:lnTo>
                      <a:lnTo>
                        <a:pt x="256" y="351"/>
                      </a:lnTo>
                      <a:lnTo>
                        <a:pt x="427" y="382"/>
                      </a:lnTo>
                      <a:lnTo>
                        <a:pt x="557" y="246"/>
                      </a:lnTo>
                      <a:lnTo>
                        <a:pt x="653" y="269"/>
                      </a:lnTo>
                      <a:lnTo>
                        <a:pt x="710" y="144"/>
                      </a:lnTo>
                      <a:lnTo>
                        <a:pt x="689" y="50"/>
                      </a:lnTo>
                      <a:lnTo>
                        <a:pt x="744" y="0"/>
                      </a:lnTo>
                      <a:close/>
                    </a:path>
                  </a:pathLst>
                </a:custGeom>
                <a:solidFill>
                  <a:srgbClr val="964B00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190512" name="Freeform 48"/>
                <p:cNvSpPr>
                  <a:spLocks noChangeAspect="1"/>
                </p:cNvSpPr>
                <p:nvPr/>
              </p:nvSpPr>
              <p:spPr bwMode="auto">
                <a:xfrm>
                  <a:off x="4753" y="2179"/>
                  <a:ext cx="251" cy="158"/>
                </a:xfrm>
                <a:custGeom>
                  <a:avLst/>
                  <a:gdLst>
                    <a:gd name="T0" fmla="*/ 265 w 1393"/>
                    <a:gd name="T1" fmla="*/ 635 h 875"/>
                    <a:gd name="T2" fmla="*/ 208 w 1393"/>
                    <a:gd name="T3" fmla="*/ 558 h 875"/>
                    <a:gd name="T4" fmla="*/ 125 w 1393"/>
                    <a:gd name="T5" fmla="*/ 514 h 875"/>
                    <a:gd name="T6" fmla="*/ 58 w 1393"/>
                    <a:gd name="T7" fmla="*/ 415 h 875"/>
                    <a:gd name="T8" fmla="*/ 100 w 1393"/>
                    <a:gd name="T9" fmla="*/ 274 h 875"/>
                    <a:gd name="T10" fmla="*/ 0 w 1393"/>
                    <a:gd name="T11" fmla="*/ 141 h 875"/>
                    <a:gd name="T12" fmla="*/ 27 w 1393"/>
                    <a:gd name="T13" fmla="*/ 109 h 875"/>
                    <a:gd name="T14" fmla="*/ 43 w 1393"/>
                    <a:gd name="T15" fmla="*/ 83 h 875"/>
                    <a:gd name="T16" fmla="*/ 8 w 1393"/>
                    <a:gd name="T17" fmla="*/ 40 h 875"/>
                    <a:gd name="T18" fmla="*/ 27 w 1393"/>
                    <a:gd name="T19" fmla="*/ 0 h 875"/>
                    <a:gd name="T20" fmla="*/ 116 w 1393"/>
                    <a:gd name="T21" fmla="*/ 97 h 875"/>
                    <a:gd name="T22" fmla="*/ 337 w 1393"/>
                    <a:gd name="T23" fmla="*/ 168 h 875"/>
                    <a:gd name="T24" fmla="*/ 485 w 1393"/>
                    <a:gd name="T25" fmla="*/ 88 h 875"/>
                    <a:gd name="T26" fmla="*/ 553 w 1393"/>
                    <a:gd name="T27" fmla="*/ 69 h 875"/>
                    <a:gd name="T28" fmla="*/ 846 w 1393"/>
                    <a:gd name="T29" fmla="*/ 288 h 875"/>
                    <a:gd name="T30" fmla="*/ 892 w 1393"/>
                    <a:gd name="T31" fmla="*/ 306 h 875"/>
                    <a:gd name="T32" fmla="*/ 962 w 1393"/>
                    <a:gd name="T33" fmla="*/ 368 h 875"/>
                    <a:gd name="T34" fmla="*/ 1013 w 1393"/>
                    <a:gd name="T35" fmla="*/ 435 h 875"/>
                    <a:gd name="T36" fmla="*/ 1393 w 1393"/>
                    <a:gd name="T37" fmla="*/ 438 h 875"/>
                    <a:gd name="T38" fmla="*/ 1372 w 1393"/>
                    <a:gd name="T39" fmla="*/ 479 h 875"/>
                    <a:gd name="T40" fmla="*/ 1320 w 1393"/>
                    <a:gd name="T41" fmla="*/ 517 h 875"/>
                    <a:gd name="T42" fmla="*/ 1289 w 1393"/>
                    <a:gd name="T43" fmla="*/ 555 h 875"/>
                    <a:gd name="T44" fmla="*/ 1248 w 1393"/>
                    <a:gd name="T45" fmla="*/ 683 h 875"/>
                    <a:gd name="T46" fmla="*/ 1209 w 1393"/>
                    <a:gd name="T47" fmla="*/ 707 h 875"/>
                    <a:gd name="T48" fmla="*/ 1174 w 1393"/>
                    <a:gd name="T49" fmla="*/ 766 h 875"/>
                    <a:gd name="T50" fmla="*/ 1133 w 1393"/>
                    <a:gd name="T51" fmla="*/ 813 h 875"/>
                    <a:gd name="T52" fmla="*/ 1119 w 1393"/>
                    <a:gd name="T53" fmla="*/ 875 h 875"/>
                    <a:gd name="T54" fmla="*/ 618 w 1393"/>
                    <a:gd name="T55" fmla="*/ 869 h 875"/>
                    <a:gd name="T56" fmla="*/ 198 w 1393"/>
                    <a:gd name="T57" fmla="*/ 869 h 875"/>
                    <a:gd name="T58" fmla="*/ 179 w 1393"/>
                    <a:gd name="T59" fmla="*/ 870 h 875"/>
                    <a:gd name="T60" fmla="*/ 265 w 1393"/>
                    <a:gd name="T61" fmla="*/ 659 h 875"/>
                    <a:gd name="T62" fmla="*/ 265 w 1393"/>
                    <a:gd name="T63" fmla="*/ 635 h 8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1393" h="875">
                      <a:moveTo>
                        <a:pt x="265" y="635"/>
                      </a:moveTo>
                      <a:lnTo>
                        <a:pt x="208" y="558"/>
                      </a:lnTo>
                      <a:lnTo>
                        <a:pt x="125" y="514"/>
                      </a:lnTo>
                      <a:lnTo>
                        <a:pt x="58" y="415"/>
                      </a:lnTo>
                      <a:lnTo>
                        <a:pt x="100" y="274"/>
                      </a:lnTo>
                      <a:lnTo>
                        <a:pt x="0" y="141"/>
                      </a:lnTo>
                      <a:lnTo>
                        <a:pt x="27" y="109"/>
                      </a:lnTo>
                      <a:lnTo>
                        <a:pt x="43" y="83"/>
                      </a:lnTo>
                      <a:lnTo>
                        <a:pt x="8" y="40"/>
                      </a:lnTo>
                      <a:lnTo>
                        <a:pt x="27" y="0"/>
                      </a:lnTo>
                      <a:lnTo>
                        <a:pt x="116" y="97"/>
                      </a:lnTo>
                      <a:lnTo>
                        <a:pt x="337" y="168"/>
                      </a:lnTo>
                      <a:lnTo>
                        <a:pt x="485" y="88"/>
                      </a:lnTo>
                      <a:lnTo>
                        <a:pt x="553" y="69"/>
                      </a:lnTo>
                      <a:lnTo>
                        <a:pt x="846" y="288"/>
                      </a:lnTo>
                      <a:lnTo>
                        <a:pt x="892" y="306"/>
                      </a:lnTo>
                      <a:lnTo>
                        <a:pt x="962" y="368"/>
                      </a:lnTo>
                      <a:lnTo>
                        <a:pt x="1013" y="435"/>
                      </a:lnTo>
                      <a:lnTo>
                        <a:pt x="1393" y="438"/>
                      </a:lnTo>
                      <a:lnTo>
                        <a:pt x="1372" y="479"/>
                      </a:lnTo>
                      <a:lnTo>
                        <a:pt x="1320" y="517"/>
                      </a:lnTo>
                      <a:lnTo>
                        <a:pt x="1289" y="555"/>
                      </a:lnTo>
                      <a:lnTo>
                        <a:pt x="1248" y="683"/>
                      </a:lnTo>
                      <a:lnTo>
                        <a:pt x="1209" y="707"/>
                      </a:lnTo>
                      <a:lnTo>
                        <a:pt x="1174" y="766"/>
                      </a:lnTo>
                      <a:lnTo>
                        <a:pt x="1133" y="813"/>
                      </a:lnTo>
                      <a:lnTo>
                        <a:pt x="1119" y="875"/>
                      </a:lnTo>
                      <a:lnTo>
                        <a:pt x="618" y="869"/>
                      </a:lnTo>
                      <a:lnTo>
                        <a:pt x="198" y="869"/>
                      </a:lnTo>
                      <a:lnTo>
                        <a:pt x="179" y="870"/>
                      </a:lnTo>
                      <a:lnTo>
                        <a:pt x="265" y="659"/>
                      </a:lnTo>
                      <a:lnTo>
                        <a:pt x="265" y="635"/>
                      </a:lnTo>
                      <a:close/>
                    </a:path>
                  </a:pathLst>
                </a:custGeom>
                <a:solidFill>
                  <a:srgbClr val="964B00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190513" name="Freeform 49"/>
                <p:cNvSpPr>
                  <a:spLocks noChangeAspect="1"/>
                </p:cNvSpPr>
                <p:nvPr/>
              </p:nvSpPr>
              <p:spPr bwMode="auto">
                <a:xfrm>
                  <a:off x="4435" y="1799"/>
                  <a:ext cx="336" cy="540"/>
                </a:xfrm>
                <a:custGeom>
                  <a:avLst/>
                  <a:gdLst>
                    <a:gd name="T0" fmla="*/ 0 w 1862"/>
                    <a:gd name="T1" fmla="*/ 2694 h 2994"/>
                    <a:gd name="T2" fmla="*/ 856 w 1862"/>
                    <a:gd name="T3" fmla="*/ 2994 h 2994"/>
                    <a:gd name="T4" fmla="*/ 1251 w 1862"/>
                    <a:gd name="T5" fmla="*/ 2743 h 2994"/>
                    <a:gd name="T6" fmla="*/ 1434 w 1862"/>
                    <a:gd name="T7" fmla="*/ 2675 h 2994"/>
                    <a:gd name="T8" fmla="*/ 1465 w 1862"/>
                    <a:gd name="T9" fmla="*/ 2490 h 2994"/>
                    <a:gd name="T10" fmla="*/ 1559 w 1862"/>
                    <a:gd name="T11" fmla="*/ 2426 h 2994"/>
                    <a:gd name="T12" fmla="*/ 1792 w 1862"/>
                    <a:gd name="T13" fmla="*/ 2214 h 2994"/>
                    <a:gd name="T14" fmla="*/ 1745 w 1862"/>
                    <a:gd name="T15" fmla="*/ 2145 h 2994"/>
                    <a:gd name="T16" fmla="*/ 1861 w 1862"/>
                    <a:gd name="T17" fmla="*/ 1723 h 2994"/>
                    <a:gd name="T18" fmla="*/ 1687 w 1862"/>
                    <a:gd name="T19" fmla="*/ 1214 h 2994"/>
                    <a:gd name="T20" fmla="*/ 1542 w 1862"/>
                    <a:gd name="T21" fmla="*/ 1143 h 2994"/>
                    <a:gd name="T22" fmla="*/ 1368 w 1862"/>
                    <a:gd name="T23" fmla="*/ 1109 h 2994"/>
                    <a:gd name="T24" fmla="*/ 1147 w 1862"/>
                    <a:gd name="T25" fmla="*/ 1131 h 2994"/>
                    <a:gd name="T26" fmla="*/ 1024 w 1862"/>
                    <a:gd name="T27" fmla="*/ 1004 h 2994"/>
                    <a:gd name="T28" fmla="*/ 1451 w 1862"/>
                    <a:gd name="T29" fmla="*/ 571 h 2994"/>
                    <a:gd name="T30" fmla="*/ 1521 w 1862"/>
                    <a:gd name="T31" fmla="*/ 542 h 2994"/>
                    <a:gd name="T32" fmla="*/ 1568 w 1862"/>
                    <a:gd name="T33" fmla="*/ 566 h 2994"/>
                    <a:gd name="T34" fmla="*/ 1814 w 1862"/>
                    <a:gd name="T35" fmla="*/ 247 h 2994"/>
                    <a:gd name="T36" fmla="*/ 1477 w 1862"/>
                    <a:gd name="T37" fmla="*/ 30 h 2994"/>
                    <a:gd name="T38" fmla="*/ 1376 w 1862"/>
                    <a:gd name="T39" fmla="*/ 0 h 2994"/>
                    <a:gd name="T40" fmla="*/ 1295 w 1862"/>
                    <a:gd name="T41" fmla="*/ 73 h 2994"/>
                    <a:gd name="T42" fmla="*/ 1338 w 1862"/>
                    <a:gd name="T43" fmla="*/ 243 h 2994"/>
                    <a:gd name="T44" fmla="*/ 1070 w 1862"/>
                    <a:gd name="T45" fmla="*/ 476 h 2994"/>
                    <a:gd name="T46" fmla="*/ 991 w 1862"/>
                    <a:gd name="T47" fmla="*/ 476 h 2994"/>
                    <a:gd name="T48" fmla="*/ 813 w 1862"/>
                    <a:gd name="T49" fmla="*/ 561 h 2994"/>
                    <a:gd name="T50" fmla="*/ 844 w 1862"/>
                    <a:gd name="T51" fmla="*/ 740 h 2994"/>
                    <a:gd name="T52" fmla="*/ 690 w 1862"/>
                    <a:gd name="T53" fmla="*/ 827 h 2994"/>
                    <a:gd name="T54" fmla="*/ 650 w 1862"/>
                    <a:gd name="T55" fmla="*/ 957 h 2994"/>
                    <a:gd name="T56" fmla="*/ 463 w 1862"/>
                    <a:gd name="T57" fmla="*/ 1106 h 2994"/>
                    <a:gd name="T58" fmla="*/ 365 w 1862"/>
                    <a:gd name="T59" fmla="*/ 1168 h 2994"/>
                    <a:gd name="T60" fmla="*/ 497 w 1862"/>
                    <a:gd name="T61" fmla="*/ 1333 h 2994"/>
                    <a:gd name="T62" fmla="*/ 611 w 1862"/>
                    <a:gd name="T63" fmla="*/ 1183 h 2994"/>
                    <a:gd name="T64" fmla="*/ 1116 w 1862"/>
                    <a:gd name="T65" fmla="*/ 1201 h 2994"/>
                    <a:gd name="T66" fmla="*/ 1158 w 1862"/>
                    <a:gd name="T67" fmla="*/ 1372 h 2994"/>
                    <a:gd name="T68" fmla="*/ 929 w 1862"/>
                    <a:gd name="T69" fmla="*/ 1634 h 2994"/>
                    <a:gd name="T70" fmla="*/ 921 w 1862"/>
                    <a:gd name="T71" fmla="*/ 1752 h 2994"/>
                    <a:gd name="T72" fmla="*/ 510 w 1862"/>
                    <a:gd name="T73" fmla="*/ 1802 h 2994"/>
                    <a:gd name="T74" fmla="*/ 534 w 1862"/>
                    <a:gd name="T75" fmla="*/ 1954 h 2994"/>
                    <a:gd name="T76" fmla="*/ 552 w 1862"/>
                    <a:gd name="T77" fmla="*/ 2055 h 2994"/>
                    <a:gd name="T78" fmla="*/ 258 w 1862"/>
                    <a:gd name="T79" fmla="*/ 2327 h 29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1862" h="2994">
                      <a:moveTo>
                        <a:pt x="258" y="2327"/>
                      </a:moveTo>
                      <a:lnTo>
                        <a:pt x="0" y="2694"/>
                      </a:lnTo>
                      <a:lnTo>
                        <a:pt x="603" y="2770"/>
                      </a:lnTo>
                      <a:lnTo>
                        <a:pt x="856" y="2994"/>
                      </a:lnTo>
                      <a:lnTo>
                        <a:pt x="1119" y="2838"/>
                      </a:lnTo>
                      <a:lnTo>
                        <a:pt x="1251" y="2743"/>
                      </a:lnTo>
                      <a:lnTo>
                        <a:pt x="1394" y="2694"/>
                      </a:lnTo>
                      <a:lnTo>
                        <a:pt x="1434" y="2675"/>
                      </a:lnTo>
                      <a:lnTo>
                        <a:pt x="1414" y="2625"/>
                      </a:lnTo>
                      <a:lnTo>
                        <a:pt x="1465" y="2490"/>
                      </a:lnTo>
                      <a:lnTo>
                        <a:pt x="1503" y="2444"/>
                      </a:lnTo>
                      <a:lnTo>
                        <a:pt x="1559" y="2426"/>
                      </a:lnTo>
                      <a:lnTo>
                        <a:pt x="1763" y="2247"/>
                      </a:lnTo>
                      <a:lnTo>
                        <a:pt x="1792" y="2214"/>
                      </a:lnTo>
                      <a:lnTo>
                        <a:pt x="1762" y="2180"/>
                      </a:lnTo>
                      <a:lnTo>
                        <a:pt x="1745" y="2145"/>
                      </a:lnTo>
                      <a:lnTo>
                        <a:pt x="1756" y="2012"/>
                      </a:lnTo>
                      <a:lnTo>
                        <a:pt x="1861" y="1723"/>
                      </a:lnTo>
                      <a:lnTo>
                        <a:pt x="1862" y="1502"/>
                      </a:lnTo>
                      <a:lnTo>
                        <a:pt x="1687" y="1214"/>
                      </a:lnTo>
                      <a:lnTo>
                        <a:pt x="1636" y="1209"/>
                      </a:lnTo>
                      <a:lnTo>
                        <a:pt x="1542" y="1143"/>
                      </a:lnTo>
                      <a:lnTo>
                        <a:pt x="1453" y="1142"/>
                      </a:lnTo>
                      <a:lnTo>
                        <a:pt x="1368" y="1109"/>
                      </a:lnTo>
                      <a:lnTo>
                        <a:pt x="1170" y="1144"/>
                      </a:lnTo>
                      <a:lnTo>
                        <a:pt x="1147" y="1131"/>
                      </a:lnTo>
                      <a:lnTo>
                        <a:pt x="1127" y="1068"/>
                      </a:lnTo>
                      <a:lnTo>
                        <a:pt x="1024" y="1004"/>
                      </a:lnTo>
                      <a:lnTo>
                        <a:pt x="1370" y="663"/>
                      </a:lnTo>
                      <a:lnTo>
                        <a:pt x="1451" y="571"/>
                      </a:lnTo>
                      <a:lnTo>
                        <a:pt x="1473" y="542"/>
                      </a:lnTo>
                      <a:lnTo>
                        <a:pt x="1521" y="542"/>
                      </a:lnTo>
                      <a:lnTo>
                        <a:pt x="1543" y="559"/>
                      </a:lnTo>
                      <a:lnTo>
                        <a:pt x="1568" y="566"/>
                      </a:lnTo>
                      <a:lnTo>
                        <a:pt x="1845" y="275"/>
                      </a:lnTo>
                      <a:lnTo>
                        <a:pt x="1814" y="247"/>
                      </a:lnTo>
                      <a:lnTo>
                        <a:pt x="1623" y="134"/>
                      </a:lnTo>
                      <a:lnTo>
                        <a:pt x="1477" y="30"/>
                      </a:lnTo>
                      <a:lnTo>
                        <a:pt x="1436" y="30"/>
                      </a:lnTo>
                      <a:lnTo>
                        <a:pt x="1376" y="0"/>
                      </a:lnTo>
                      <a:lnTo>
                        <a:pt x="1302" y="32"/>
                      </a:lnTo>
                      <a:lnTo>
                        <a:pt x="1295" y="73"/>
                      </a:lnTo>
                      <a:lnTo>
                        <a:pt x="1354" y="109"/>
                      </a:lnTo>
                      <a:lnTo>
                        <a:pt x="1338" y="243"/>
                      </a:lnTo>
                      <a:lnTo>
                        <a:pt x="1285" y="247"/>
                      </a:lnTo>
                      <a:lnTo>
                        <a:pt x="1070" y="476"/>
                      </a:lnTo>
                      <a:lnTo>
                        <a:pt x="1008" y="465"/>
                      </a:lnTo>
                      <a:lnTo>
                        <a:pt x="991" y="476"/>
                      </a:lnTo>
                      <a:lnTo>
                        <a:pt x="906" y="469"/>
                      </a:lnTo>
                      <a:lnTo>
                        <a:pt x="813" y="561"/>
                      </a:lnTo>
                      <a:lnTo>
                        <a:pt x="800" y="650"/>
                      </a:lnTo>
                      <a:lnTo>
                        <a:pt x="844" y="740"/>
                      </a:lnTo>
                      <a:lnTo>
                        <a:pt x="771" y="825"/>
                      </a:lnTo>
                      <a:lnTo>
                        <a:pt x="690" y="827"/>
                      </a:lnTo>
                      <a:lnTo>
                        <a:pt x="648" y="863"/>
                      </a:lnTo>
                      <a:lnTo>
                        <a:pt x="650" y="957"/>
                      </a:lnTo>
                      <a:lnTo>
                        <a:pt x="547" y="1059"/>
                      </a:lnTo>
                      <a:lnTo>
                        <a:pt x="463" y="1106"/>
                      </a:lnTo>
                      <a:lnTo>
                        <a:pt x="409" y="1104"/>
                      </a:lnTo>
                      <a:lnTo>
                        <a:pt x="365" y="1168"/>
                      </a:lnTo>
                      <a:lnTo>
                        <a:pt x="459" y="1350"/>
                      </a:lnTo>
                      <a:lnTo>
                        <a:pt x="497" y="1333"/>
                      </a:lnTo>
                      <a:lnTo>
                        <a:pt x="476" y="1285"/>
                      </a:lnTo>
                      <a:lnTo>
                        <a:pt x="611" y="1183"/>
                      </a:lnTo>
                      <a:lnTo>
                        <a:pt x="857" y="1240"/>
                      </a:lnTo>
                      <a:lnTo>
                        <a:pt x="1116" y="1201"/>
                      </a:lnTo>
                      <a:lnTo>
                        <a:pt x="1207" y="1413"/>
                      </a:lnTo>
                      <a:lnTo>
                        <a:pt x="1158" y="1372"/>
                      </a:lnTo>
                      <a:lnTo>
                        <a:pt x="912" y="1451"/>
                      </a:lnTo>
                      <a:lnTo>
                        <a:pt x="929" y="1634"/>
                      </a:lnTo>
                      <a:lnTo>
                        <a:pt x="973" y="1691"/>
                      </a:lnTo>
                      <a:lnTo>
                        <a:pt x="921" y="1752"/>
                      </a:lnTo>
                      <a:lnTo>
                        <a:pt x="940" y="1863"/>
                      </a:lnTo>
                      <a:lnTo>
                        <a:pt x="510" y="1802"/>
                      </a:lnTo>
                      <a:lnTo>
                        <a:pt x="494" y="1835"/>
                      </a:lnTo>
                      <a:lnTo>
                        <a:pt x="534" y="1954"/>
                      </a:lnTo>
                      <a:lnTo>
                        <a:pt x="525" y="2018"/>
                      </a:lnTo>
                      <a:lnTo>
                        <a:pt x="552" y="2055"/>
                      </a:lnTo>
                      <a:lnTo>
                        <a:pt x="312" y="2317"/>
                      </a:lnTo>
                      <a:lnTo>
                        <a:pt x="258" y="2327"/>
                      </a:lnTo>
                      <a:close/>
                    </a:path>
                  </a:pathLst>
                </a:custGeom>
                <a:solidFill>
                  <a:srgbClr val="964B00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</p:grpSp>
      </p:grpSp>
      <p:grpSp>
        <p:nvGrpSpPr>
          <p:cNvPr id="190514" name="Group 50"/>
          <p:cNvGrpSpPr>
            <a:grpSpLocks/>
          </p:cNvGrpSpPr>
          <p:nvPr/>
        </p:nvGrpSpPr>
        <p:grpSpPr bwMode="auto">
          <a:xfrm>
            <a:off x="5368925" y="4635500"/>
            <a:ext cx="3019425" cy="1209675"/>
            <a:chOff x="3382" y="2920"/>
            <a:chExt cx="1902" cy="762"/>
          </a:xfrm>
        </p:grpSpPr>
        <p:sp>
          <p:nvSpPr>
            <p:cNvPr id="190515" name="Freeform 51"/>
            <p:cNvSpPr>
              <a:spLocks/>
            </p:cNvSpPr>
            <p:nvPr/>
          </p:nvSpPr>
          <p:spPr bwMode="auto">
            <a:xfrm>
              <a:off x="4462" y="3513"/>
              <a:ext cx="647" cy="140"/>
            </a:xfrm>
            <a:custGeom>
              <a:avLst/>
              <a:gdLst>
                <a:gd name="T0" fmla="*/ 0 w 647"/>
                <a:gd name="T1" fmla="*/ 0 h 140"/>
                <a:gd name="T2" fmla="*/ 165 w 647"/>
                <a:gd name="T3" fmla="*/ 140 h 140"/>
                <a:gd name="T4" fmla="*/ 647 w 647"/>
                <a:gd name="T5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7" h="140">
                  <a:moveTo>
                    <a:pt x="0" y="0"/>
                  </a:moveTo>
                  <a:lnTo>
                    <a:pt x="165" y="140"/>
                  </a:lnTo>
                  <a:lnTo>
                    <a:pt x="647" y="14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0516" name="Text Box 52"/>
            <p:cNvSpPr txBox="1">
              <a:spLocks noChangeArrowheads="1"/>
            </p:cNvSpPr>
            <p:nvPr/>
          </p:nvSpPr>
          <p:spPr bwMode="auto">
            <a:xfrm>
              <a:off x="4573" y="3528"/>
              <a:ext cx="71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Cariri</a:t>
              </a:r>
            </a:p>
          </p:txBody>
        </p:sp>
        <p:grpSp>
          <p:nvGrpSpPr>
            <p:cNvPr id="190517" name="Group 53"/>
            <p:cNvGrpSpPr>
              <a:grpSpLocks/>
            </p:cNvGrpSpPr>
            <p:nvPr/>
          </p:nvGrpSpPr>
          <p:grpSpPr bwMode="auto">
            <a:xfrm>
              <a:off x="3382" y="2920"/>
              <a:ext cx="1196" cy="752"/>
              <a:chOff x="3382" y="2920"/>
              <a:chExt cx="1196" cy="752"/>
            </a:xfrm>
          </p:grpSpPr>
          <p:sp>
            <p:nvSpPr>
              <p:cNvPr id="190518" name="Freeform 54"/>
              <p:cNvSpPr>
                <a:spLocks noChangeAspect="1"/>
              </p:cNvSpPr>
              <p:nvPr/>
            </p:nvSpPr>
            <p:spPr bwMode="auto">
              <a:xfrm>
                <a:off x="3765" y="3009"/>
                <a:ext cx="181" cy="134"/>
              </a:xfrm>
              <a:custGeom>
                <a:avLst/>
                <a:gdLst>
                  <a:gd name="T0" fmla="*/ 571 w 1002"/>
                  <a:gd name="T1" fmla="*/ 0 h 742"/>
                  <a:gd name="T2" fmla="*/ 595 w 1002"/>
                  <a:gd name="T3" fmla="*/ 38 h 742"/>
                  <a:gd name="T4" fmla="*/ 577 w 1002"/>
                  <a:gd name="T5" fmla="*/ 76 h 742"/>
                  <a:gd name="T6" fmla="*/ 559 w 1002"/>
                  <a:gd name="T7" fmla="*/ 76 h 742"/>
                  <a:gd name="T8" fmla="*/ 563 w 1002"/>
                  <a:gd name="T9" fmla="*/ 120 h 742"/>
                  <a:gd name="T10" fmla="*/ 586 w 1002"/>
                  <a:gd name="T11" fmla="*/ 144 h 742"/>
                  <a:gd name="T12" fmla="*/ 647 w 1002"/>
                  <a:gd name="T13" fmla="*/ 123 h 742"/>
                  <a:gd name="T14" fmla="*/ 687 w 1002"/>
                  <a:gd name="T15" fmla="*/ 151 h 742"/>
                  <a:gd name="T16" fmla="*/ 723 w 1002"/>
                  <a:gd name="T17" fmla="*/ 128 h 742"/>
                  <a:gd name="T18" fmla="*/ 797 w 1002"/>
                  <a:gd name="T19" fmla="*/ 145 h 742"/>
                  <a:gd name="T20" fmla="*/ 819 w 1002"/>
                  <a:gd name="T21" fmla="*/ 174 h 742"/>
                  <a:gd name="T22" fmla="*/ 874 w 1002"/>
                  <a:gd name="T23" fmla="*/ 437 h 742"/>
                  <a:gd name="T24" fmla="*/ 982 w 1002"/>
                  <a:gd name="T25" fmla="*/ 440 h 742"/>
                  <a:gd name="T26" fmla="*/ 1002 w 1002"/>
                  <a:gd name="T27" fmla="*/ 502 h 742"/>
                  <a:gd name="T28" fmla="*/ 965 w 1002"/>
                  <a:gd name="T29" fmla="*/ 612 h 742"/>
                  <a:gd name="T30" fmla="*/ 856 w 1002"/>
                  <a:gd name="T31" fmla="*/ 643 h 742"/>
                  <a:gd name="T32" fmla="*/ 838 w 1002"/>
                  <a:gd name="T33" fmla="*/ 637 h 742"/>
                  <a:gd name="T34" fmla="*/ 833 w 1002"/>
                  <a:gd name="T35" fmla="*/ 614 h 742"/>
                  <a:gd name="T36" fmla="*/ 803 w 1002"/>
                  <a:gd name="T37" fmla="*/ 623 h 742"/>
                  <a:gd name="T38" fmla="*/ 832 w 1002"/>
                  <a:gd name="T39" fmla="*/ 725 h 742"/>
                  <a:gd name="T40" fmla="*/ 726 w 1002"/>
                  <a:gd name="T41" fmla="*/ 742 h 742"/>
                  <a:gd name="T42" fmla="*/ 680 w 1002"/>
                  <a:gd name="T43" fmla="*/ 614 h 742"/>
                  <a:gd name="T44" fmla="*/ 615 w 1002"/>
                  <a:gd name="T45" fmla="*/ 599 h 742"/>
                  <a:gd name="T46" fmla="*/ 577 w 1002"/>
                  <a:gd name="T47" fmla="*/ 622 h 742"/>
                  <a:gd name="T48" fmla="*/ 549 w 1002"/>
                  <a:gd name="T49" fmla="*/ 667 h 742"/>
                  <a:gd name="T50" fmla="*/ 401 w 1002"/>
                  <a:gd name="T51" fmla="*/ 660 h 742"/>
                  <a:gd name="T52" fmla="*/ 117 w 1002"/>
                  <a:gd name="T53" fmla="*/ 734 h 742"/>
                  <a:gd name="T54" fmla="*/ 66 w 1002"/>
                  <a:gd name="T55" fmla="*/ 609 h 742"/>
                  <a:gd name="T56" fmla="*/ 0 w 1002"/>
                  <a:gd name="T57" fmla="*/ 534 h 742"/>
                  <a:gd name="T58" fmla="*/ 99 w 1002"/>
                  <a:gd name="T59" fmla="*/ 440 h 742"/>
                  <a:gd name="T60" fmla="*/ 242 w 1002"/>
                  <a:gd name="T61" fmla="*/ 326 h 742"/>
                  <a:gd name="T62" fmla="*/ 237 w 1002"/>
                  <a:gd name="T63" fmla="*/ 305 h 742"/>
                  <a:gd name="T64" fmla="*/ 295 w 1002"/>
                  <a:gd name="T65" fmla="*/ 297 h 742"/>
                  <a:gd name="T66" fmla="*/ 368 w 1002"/>
                  <a:gd name="T67" fmla="*/ 224 h 742"/>
                  <a:gd name="T68" fmla="*/ 392 w 1002"/>
                  <a:gd name="T69" fmla="*/ 220 h 742"/>
                  <a:gd name="T70" fmla="*/ 448 w 1002"/>
                  <a:gd name="T71" fmla="*/ 198 h 742"/>
                  <a:gd name="T72" fmla="*/ 442 w 1002"/>
                  <a:gd name="T73" fmla="*/ 111 h 742"/>
                  <a:gd name="T74" fmla="*/ 467 w 1002"/>
                  <a:gd name="T75" fmla="*/ 83 h 742"/>
                  <a:gd name="T76" fmla="*/ 571 w 1002"/>
                  <a:gd name="T77" fmla="*/ 0 h 7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002" h="742">
                    <a:moveTo>
                      <a:pt x="571" y="0"/>
                    </a:moveTo>
                    <a:lnTo>
                      <a:pt x="595" y="38"/>
                    </a:lnTo>
                    <a:lnTo>
                      <a:pt x="577" y="76"/>
                    </a:lnTo>
                    <a:lnTo>
                      <a:pt x="559" y="76"/>
                    </a:lnTo>
                    <a:lnTo>
                      <a:pt x="563" y="120"/>
                    </a:lnTo>
                    <a:lnTo>
                      <a:pt x="586" y="144"/>
                    </a:lnTo>
                    <a:lnTo>
                      <a:pt x="647" y="123"/>
                    </a:lnTo>
                    <a:lnTo>
                      <a:pt x="687" y="151"/>
                    </a:lnTo>
                    <a:lnTo>
                      <a:pt x="723" y="128"/>
                    </a:lnTo>
                    <a:lnTo>
                      <a:pt x="797" y="145"/>
                    </a:lnTo>
                    <a:lnTo>
                      <a:pt x="819" y="174"/>
                    </a:lnTo>
                    <a:lnTo>
                      <a:pt x="874" y="437"/>
                    </a:lnTo>
                    <a:lnTo>
                      <a:pt x="982" y="440"/>
                    </a:lnTo>
                    <a:lnTo>
                      <a:pt x="1002" y="502"/>
                    </a:lnTo>
                    <a:lnTo>
                      <a:pt x="965" y="612"/>
                    </a:lnTo>
                    <a:lnTo>
                      <a:pt x="856" y="643"/>
                    </a:lnTo>
                    <a:lnTo>
                      <a:pt x="838" y="637"/>
                    </a:lnTo>
                    <a:lnTo>
                      <a:pt x="833" y="614"/>
                    </a:lnTo>
                    <a:lnTo>
                      <a:pt x="803" y="623"/>
                    </a:lnTo>
                    <a:lnTo>
                      <a:pt x="832" y="725"/>
                    </a:lnTo>
                    <a:lnTo>
                      <a:pt x="726" y="742"/>
                    </a:lnTo>
                    <a:lnTo>
                      <a:pt x="680" y="614"/>
                    </a:lnTo>
                    <a:lnTo>
                      <a:pt x="615" y="599"/>
                    </a:lnTo>
                    <a:lnTo>
                      <a:pt x="577" y="622"/>
                    </a:lnTo>
                    <a:lnTo>
                      <a:pt x="549" y="667"/>
                    </a:lnTo>
                    <a:lnTo>
                      <a:pt x="401" y="660"/>
                    </a:lnTo>
                    <a:lnTo>
                      <a:pt x="117" y="734"/>
                    </a:lnTo>
                    <a:lnTo>
                      <a:pt x="66" y="609"/>
                    </a:lnTo>
                    <a:lnTo>
                      <a:pt x="0" y="534"/>
                    </a:lnTo>
                    <a:lnTo>
                      <a:pt x="99" y="440"/>
                    </a:lnTo>
                    <a:lnTo>
                      <a:pt x="242" y="326"/>
                    </a:lnTo>
                    <a:lnTo>
                      <a:pt x="237" y="305"/>
                    </a:lnTo>
                    <a:lnTo>
                      <a:pt x="295" y="297"/>
                    </a:lnTo>
                    <a:lnTo>
                      <a:pt x="368" y="224"/>
                    </a:lnTo>
                    <a:lnTo>
                      <a:pt x="392" y="220"/>
                    </a:lnTo>
                    <a:lnTo>
                      <a:pt x="448" y="198"/>
                    </a:lnTo>
                    <a:lnTo>
                      <a:pt x="442" y="111"/>
                    </a:lnTo>
                    <a:lnTo>
                      <a:pt x="467" y="83"/>
                    </a:lnTo>
                    <a:lnTo>
                      <a:pt x="571" y="0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0519" name="Freeform 55"/>
              <p:cNvSpPr>
                <a:spLocks noChangeAspect="1"/>
              </p:cNvSpPr>
              <p:nvPr/>
            </p:nvSpPr>
            <p:spPr bwMode="auto">
              <a:xfrm>
                <a:off x="3623" y="3052"/>
                <a:ext cx="185" cy="103"/>
              </a:xfrm>
              <a:custGeom>
                <a:avLst/>
                <a:gdLst>
                  <a:gd name="T0" fmla="*/ 469 w 1029"/>
                  <a:gd name="T1" fmla="*/ 28 h 571"/>
                  <a:gd name="T2" fmla="*/ 471 w 1029"/>
                  <a:gd name="T3" fmla="*/ 68 h 571"/>
                  <a:gd name="T4" fmla="*/ 483 w 1029"/>
                  <a:gd name="T5" fmla="*/ 99 h 571"/>
                  <a:gd name="T6" fmla="*/ 245 w 1029"/>
                  <a:gd name="T7" fmla="*/ 335 h 571"/>
                  <a:gd name="T8" fmla="*/ 263 w 1029"/>
                  <a:gd name="T9" fmla="*/ 374 h 571"/>
                  <a:gd name="T10" fmla="*/ 208 w 1029"/>
                  <a:gd name="T11" fmla="*/ 395 h 571"/>
                  <a:gd name="T12" fmla="*/ 138 w 1029"/>
                  <a:gd name="T13" fmla="*/ 444 h 571"/>
                  <a:gd name="T14" fmla="*/ 80 w 1029"/>
                  <a:gd name="T15" fmla="*/ 482 h 571"/>
                  <a:gd name="T16" fmla="*/ 2 w 1029"/>
                  <a:gd name="T17" fmla="*/ 472 h 571"/>
                  <a:gd name="T18" fmla="*/ 0 w 1029"/>
                  <a:gd name="T19" fmla="*/ 485 h 571"/>
                  <a:gd name="T20" fmla="*/ 13 w 1029"/>
                  <a:gd name="T21" fmla="*/ 514 h 571"/>
                  <a:gd name="T22" fmla="*/ 214 w 1029"/>
                  <a:gd name="T23" fmla="*/ 571 h 571"/>
                  <a:gd name="T24" fmla="*/ 267 w 1029"/>
                  <a:gd name="T25" fmla="*/ 571 h 571"/>
                  <a:gd name="T26" fmla="*/ 284 w 1029"/>
                  <a:gd name="T27" fmla="*/ 524 h 571"/>
                  <a:gd name="T28" fmla="*/ 277 w 1029"/>
                  <a:gd name="T29" fmla="*/ 509 h 571"/>
                  <a:gd name="T30" fmla="*/ 403 w 1029"/>
                  <a:gd name="T31" fmla="*/ 437 h 571"/>
                  <a:gd name="T32" fmla="*/ 590 w 1029"/>
                  <a:gd name="T33" fmla="*/ 427 h 571"/>
                  <a:gd name="T34" fmla="*/ 789 w 1029"/>
                  <a:gd name="T35" fmla="*/ 297 h 571"/>
                  <a:gd name="T36" fmla="*/ 888 w 1029"/>
                  <a:gd name="T37" fmla="*/ 204 h 571"/>
                  <a:gd name="T38" fmla="*/ 1029 w 1029"/>
                  <a:gd name="T39" fmla="*/ 92 h 571"/>
                  <a:gd name="T40" fmla="*/ 1022 w 1029"/>
                  <a:gd name="T41" fmla="*/ 44 h 571"/>
                  <a:gd name="T42" fmla="*/ 989 w 1029"/>
                  <a:gd name="T43" fmla="*/ 10 h 571"/>
                  <a:gd name="T44" fmla="*/ 922 w 1029"/>
                  <a:gd name="T45" fmla="*/ 35 h 571"/>
                  <a:gd name="T46" fmla="*/ 897 w 1029"/>
                  <a:gd name="T47" fmla="*/ 17 h 571"/>
                  <a:gd name="T48" fmla="*/ 871 w 1029"/>
                  <a:gd name="T49" fmla="*/ 0 h 571"/>
                  <a:gd name="T50" fmla="*/ 791 w 1029"/>
                  <a:gd name="T51" fmla="*/ 62 h 571"/>
                  <a:gd name="T52" fmla="*/ 764 w 1029"/>
                  <a:gd name="T53" fmla="*/ 56 h 571"/>
                  <a:gd name="T54" fmla="*/ 679 w 1029"/>
                  <a:gd name="T55" fmla="*/ 130 h 571"/>
                  <a:gd name="T56" fmla="*/ 549 w 1029"/>
                  <a:gd name="T57" fmla="*/ 42 h 571"/>
                  <a:gd name="T58" fmla="*/ 549 w 1029"/>
                  <a:gd name="T59" fmla="*/ 4 h 571"/>
                  <a:gd name="T60" fmla="*/ 534 w 1029"/>
                  <a:gd name="T61" fmla="*/ 0 h 571"/>
                  <a:gd name="T62" fmla="*/ 496 w 1029"/>
                  <a:gd name="T63" fmla="*/ 39 h 571"/>
                  <a:gd name="T64" fmla="*/ 469 w 1029"/>
                  <a:gd name="T65" fmla="*/ 28 h 5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29" h="571">
                    <a:moveTo>
                      <a:pt x="469" y="28"/>
                    </a:moveTo>
                    <a:lnTo>
                      <a:pt x="471" y="68"/>
                    </a:lnTo>
                    <a:lnTo>
                      <a:pt x="483" y="99"/>
                    </a:lnTo>
                    <a:lnTo>
                      <a:pt x="245" y="335"/>
                    </a:lnTo>
                    <a:lnTo>
                      <a:pt x="263" y="374"/>
                    </a:lnTo>
                    <a:lnTo>
                      <a:pt x="208" y="395"/>
                    </a:lnTo>
                    <a:lnTo>
                      <a:pt x="138" y="444"/>
                    </a:lnTo>
                    <a:lnTo>
                      <a:pt x="80" y="482"/>
                    </a:lnTo>
                    <a:lnTo>
                      <a:pt x="2" y="472"/>
                    </a:lnTo>
                    <a:lnTo>
                      <a:pt x="0" y="485"/>
                    </a:lnTo>
                    <a:lnTo>
                      <a:pt x="13" y="514"/>
                    </a:lnTo>
                    <a:lnTo>
                      <a:pt x="214" y="571"/>
                    </a:lnTo>
                    <a:lnTo>
                      <a:pt x="267" y="571"/>
                    </a:lnTo>
                    <a:lnTo>
                      <a:pt x="284" y="524"/>
                    </a:lnTo>
                    <a:lnTo>
                      <a:pt x="277" y="509"/>
                    </a:lnTo>
                    <a:lnTo>
                      <a:pt x="403" y="437"/>
                    </a:lnTo>
                    <a:lnTo>
                      <a:pt x="590" y="427"/>
                    </a:lnTo>
                    <a:lnTo>
                      <a:pt x="789" y="297"/>
                    </a:lnTo>
                    <a:lnTo>
                      <a:pt x="888" y="204"/>
                    </a:lnTo>
                    <a:lnTo>
                      <a:pt x="1029" y="92"/>
                    </a:lnTo>
                    <a:lnTo>
                      <a:pt x="1022" y="44"/>
                    </a:lnTo>
                    <a:lnTo>
                      <a:pt x="989" y="10"/>
                    </a:lnTo>
                    <a:lnTo>
                      <a:pt x="922" y="35"/>
                    </a:lnTo>
                    <a:lnTo>
                      <a:pt x="897" y="17"/>
                    </a:lnTo>
                    <a:lnTo>
                      <a:pt x="871" y="0"/>
                    </a:lnTo>
                    <a:lnTo>
                      <a:pt x="791" y="62"/>
                    </a:lnTo>
                    <a:lnTo>
                      <a:pt x="764" y="56"/>
                    </a:lnTo>
                    <a:lnTo>
                      <a:pt x="679" y="130"/>
                    </a:lnTo>
                    <a:lnTo>
                      <a:pt x="549" y="42"/>
                    </a:lnTo>
                    <a:lnTo>
                      <a:pt x="549" y="4"/>
                    </a:lnTo>
                    <a:lnTo>
                      <a:pt x="534" y="0"/>
                    </a:lnTo>
                    <a:lnTo>
                      <a:pt x="496" y="39"/>
                    </a:lnTo>
                    <a:lnTo>
                      <a:pt x="469" y="28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0520" name="Freeform 56"/>
              <p:cNvSpPr>
                <a:spLocks noChangeAspect="1"/>
              </p:cNvSpPr>
              <p:nvPr/>
            </p:nvSpPr>
            <p:spPr bwMode="auto">
              <a:xfrm>
                <a:off x="4128" y="2920"/>
                <a:ext cx="222" cy="155"/>
              </a:xfrm>
              <a:custGeom>
                <a:avLst/>
                <a:gdLst>
                  <a:gd name="T0" fmla="*/ 547 w 1232"/>
                  <a:gd name="T1" fmla="*/ 833 h 862"/>
                  <a:gd name="T2" fmla="*/ 531 w 1232"/>
                  <a:gd name="T3" fmla="*/ 786 h 862"/>
                  <a:gd name="T4" fmla="*/ 495 w 1232"/>
                  <a:gd name="T5" fmla="*/ 727 h 862"/>
                  <a:gd name="T6" fmla="*/ 465 w 1232"/>
                  <a:gd name="T7" fmla="*/ 729 h 862"/>
                  <a:gd name="T8" fmla="*/ 421 w 1232"/>
                  <a:gd name="T9" fmla="*/ 723 h 862"/>
                  <a:gd name="T10" fmla="*/ 402 w 1232"/>
                  <a:gd name="T11" fmla="*/ 664 h 862"/>
                  <a:gd name="T12" fmla="*/ 373 w 1232"/>
                  <a:gd name="T13" fmla="*/ 615 h 862"/>
                  <a:gd name="T14" fmla="*/ 383 w 1232"/>
                  <a:gd name="T15" fmla="*/ 605 h 862"/>
                  <a:gd name="T16" fmla="*/ 397 w 1232"/>
                  <a:gd name="T17" fmla="*/ 577 h 862"/>
                  <a:gd name="T18" fmla="*/ 380 w 1232"/>
                  <a:gd name="T19" fmla="*/ 548 h 862"/>
                  <a:gd name="T20" fmla="*/ 295 w 1232"/>
                  <a:gd name="T21" fmla="*/ 531 h 862"/>
                  <a:gd name="T22" fmla="*/ 208 w 1232"/>
                  <a:gd name="T23" fmla="*/ 449 h 862"/>
                  <a:gd name="T24" fmla="*/ 177 w 1232"/>
                  <a:gd name="T25" fmla="*/ 453 h 862"/>
                  <a:gd name="T26" fmla="*/ 0 w 1232"/>
                  <a:gd name="T27" fmla="*/ 376 h 862"/>
                  <a:gd name="T28" fmla="*/ 2 w 1232"/>
                  <a:gd name="T29" fmla="*/ 274 h 862"/>
                  <a:gd name="T30" fmla="*/ 196 w 1232"/>
                  <a:gd name="T31" fmla="*/ 260 h 862"/>
                  <a:gd name="T32" fmla="*/ 223 w 1232"/>
                  <a:gd name="T33" fmla="*/ 225 h 862"/>
                  <a:gd name="T34" fmla="*/ 219 w 1232"/>
                  <a:gd name="T35" fmla="*/ 149 h 862"/>
                  <a:gd name="T36" fmla="*/ 292 w 1232"/>
                  <a:gd name="T37" fmla="*/ 128 h 862"/>
                  <a:gd name="T38" fmla="*/ 292 w 1232"/>
                  <a:gd name="T39" fmla="*/ 63 h 862"/>
                  <a:gd name="T40" fmla="*/ 383 w 1232"/>
                  <a:gd name="T41" fmla="*/ 22 h 862"/>
                  <a:gd name="T42" fmla="*/ 481 w 1232"/>
                  <a:gd name="T43" fmla="*/ 0 h 862"/>
                  <a:gd name="T44" fmla="*/ 498 w 1232"/>
                  <a:gd name="T45" fmla="*/ 35 h 862"/>
                  <a:gd name="T46" fmla="*/ 538 w 1232"/>
                  <a:gd name="T47" fmla="*/ 56 h 862"/>
                  <a:gd name="T48" fmla="*/ 642 w 1232"/>
                  <a:gd name="T49" fmla="*/ 57 h 862"/>
                  <a:gd name="T50" fmla="*/ 680 w 1232"/>
                  <a:gd name="T51" fmla="*/ 22 h 862"/>
                  <a:gd name="T52" fmla="*/ 727 w 1232"/>
                  <a:gd name="T53" fmla="*/ 19 h 862"/>
                  <a:gd name="T54" fmla="*/ 992 w 1232"/>
                  <a:gd name="T55" fmla="*/ 185 h 862"/>
                  <a:gd name="T56" fmla="*/ 1232 w 1232"/>
                  <a:gd name="T57" fmla="*/ 410 h 862"/>
                  <a:gd name="T58" fmla="*/ 1210 w 1232"/>
                  <a:gd name="T59" fmla="*/ 531 h 862"/>
                  <a:gd name="T60" fmla="*/ 1128 w 1232"/>
                  <a:gd name="T61" fmla="*/ 628 h 862"/>
                  <a:gd name="T62" fmla="*/ 1125 w 1232"/>
                  <a:gd name="T63" fmla="*/ 642 h 862"/>
                  <a:gd name="T64" fmla="*/ 1079 w 1232"/>
                  <a:gd name="T65" fmla="*/ 648 h 862"/>
                  <a:gd name="T66" fmla="*/ 1086 w 1232"/>
                  <a:gd name="T67" fmla="*/ 677 h 862"/>
                  <a:gd name="T68" fmla="*/ 1020 w 1232"/>
                  <a:gd name="T69" fmla="*/ 705 h 862"/>
                  <a:gd name="T70" fmla="*/ 964 w 1232"/>
                  <a:gd name="T71" fmla="*/ 685 h 862"/>
                  <a:gd name="T72" fmla="*/ 912 w 1232"/>
                  <a:gd name="T73" fmla="*/ 693 h 862"/>
                  <a:gd name="T74" fmla="*/ 849 w 1232"/>
                  <a:gd name="T75" fmla="*/ 730 h 862"/>
                  <a:gd name="T76" fmla="*/ 823 w 1232"/>
                  <a:gd name="T77" fmla="*/ 727 h 862"/>
                  <a:gd name="T78" fmla="*/ 807 w 1232"/>
                  <a:gd name="T79" fmla="*/ 693 h 862"/>
                  <a:gd name="T80" fmla="*/ 779 w 1232"/>
                  <a:gd name="T81" fmla="*/ 693 h 862"/>
                  <a:gd name="T82" fmla="*/ 771 w 1232"/>
                  <a:gd name="T83" fmla="*/ 718 h 862"/>
                  <a:gd name="T84" fmla="*/ 828 w 1232"/>
                  <a:gd name="T85" fmla="*/ 794 h 862"/>
                  <a:gd name="T86" fmla="*/ 573 w 1232"/>
                  <a:gd name="T87" fmla="*/ 862 h 862"/>
                  <a:gd name="T88" fmla="*/ 547 w 1232"/>
                  <a:gd name="T89" fmla="*/ 833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32" h="862">
                    <a:moveTo>
                      <a:pt x="547" y="833"/>
                    </a:moveTo>
                    <a:lnTo>
                      <a:pt x="531" y="786"/>
                    </a:lnTo>
                    <a:lnTo>
                      <a:pt x="495" y="727"/>
                    </a:lnTo>
                    <a:lnTo>
                      <a:pt x="465" y="729"/>
                    </a:lnTo>
                    <a:lnTo>
                      <a:pt x="421" y="723"/>
                    </a:lnTo>
                    <a:lnTo>
                      <a:pt x="402" y="664"/>
                    </a:lnTo>
                    <a:lnTo>
                      <a:pt x="373" y="615"/>
                    </a:lnTo>
                    <a:lnTo>
                      <a:pt x="383" y="605"/>
                    </a:lnTo>
                    <a:lnTo>
                      <a:pt x="397" y="577"/>
                    </a:lnTo>
                    <a:lnTo>
                      <a:pt x="380" y="548"/>
                    </a:lnTo>
                    <a:lnTo>
                      <a:pt x="295" y="531"/>
                    </a:lnTo>
                    <a:lnTo>
                      <a:pt x="208" y="449"/>
                    </a:lnTo>
                    <a:lnTo>
                      <a:pt x="177" y="453"/>
                    </a:lnTo>
                    <a:lnTo>
                      <a:pt x="0" y="376"/>
                    </a:lnTo>
                    <a:lnTo>
                      <a:pt x="2" y="274"/>
                    </a:lnTo>
                    <a:lnTo>
                      <a:pt x="196" y="260"/>
                    </a:lnTo>
                    <a:lnTo>
                      <a:pt x="223" y="225"/>
                    </a:lnTo>
                    <a:lnTo>
                      <a:pt x="219" y="149"/>
                    </a:lnTo>
                    <a:lnTo>
                      <a:pt x="292" y="128"/>
                    </a:lnTo>
                    <a:lnTo>
                      <a:pt x="292" y="63"/>
                    </a:lnTo>
                    <a:lnTo>
                      <a:pt x="383" y="22"/>
                    </a:lnTo>
                    <a:lnTo>
                      <a:pt x="481" y="0"/>
                    </a:lnTo>
                    <a:lnTo>
                      <a:pt x="498" y="35"/>
                    </a:lnTo>
                    <a:lnTo>
                      <a:pt x="538" y="56"/>
                    </a:lnTo>
                    <a:lnTo>
                      <a:pt x="642" y="57"/>
                    </a:lnTo>
                    <a:lnTo>
                      <a:pt x="680" y="22"/>
                    </a:lnTo>
                    <a:lnTo>
                      <a:pt x="727" y="19"/>
                    </a:lnTo>
                    <a:lnTo>
                      <a:pt x="992" y="185"/>
                    </a:lnTo>
                    <a:lnTo>
                      <a:pt x="1232" y="410"/>
                    </a:lnTo>
                    <a:lnTo>
                      <a:pt x="1210" y="531"/>
                    </a:lnTo>
                    <a:lnTo>
                      <a:pt x="1128" y="628"/>
                    </a:lnTo>
                    <a:lnTo>
                      <a:pt x="1125" y="642"/>
                    </a:lnTo>
                    <a:lnTo>
                      <a:pt x="1079" y="648"/>
                    </a:lnTo>
                    <a:lnTo>
                      <a:pt x="1086" y="677"/>
                    </a:lnTo>
                    <a:lnTo>
                      <a:pt x="1020" y="705"/>
                    </a:lnTo>
                    <a:lnTo>
                      <a:pt x="964" y="685"/>
                    </a:lnTo>
                    <a:lnTo>
                      <a:pt x="912" y="693"/>
                    </a:lnTo>
                    <a:lnTo>
                      <a:pt x="849" y="730"/>
                    </a:lnTo>
                    <a:lnTo>
                      <a:pt x="823" y="727"/>
                    </a:lnTo>
                    <a:lnTo>
                      <a:pt x="807" y="693"/>
                    </a:lnTo>
                    <a:lnTo>
                      <a:pt x="779" y="693"/>
                    </a:lnTo>
                    <a:lnTo>
                      <a:pt x="771" y="718"/>
                    </a:lnTo>
                    <a:lnTo>
                      <a:pt x="828" y="794"/>
                    </a:lnTo>
                    <a:lnTo>
                      <a:pt x="573" y="862"/>
                    </a:lnTo>
                    <a:lnTo>
                      <a:pt x="547" y="833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0521" name="Freeform 57"/>
              <p:cNvSpPr>
                <a:spLocks noChangeAspect="1"/>
              </p:cNvSpPr>
              <p:nvPr/>
            </p:nvSpPr>
            <p:spPr bwMode="auto">
              <a:xfrm>
                <a:off x="3998" y="2987"/>
                <a:ext cx="233" cy="212"/>
              </a:xfrm>
              <a:custGeom>
                <a:avLst/>
                <a:gdLst>
                  <a:gd name="T0" fmla="*/ 98 w 1290"/>
                  <a:gd name="T1" fmla="*/ 888 h 1168"/>
                  <a:gd name="T2" fmla="*/ 142 w 1290"/>
                  <a:gd name="T3" fmla="*/ 986 h 1168"/>
                  <a:gd name="T4" fmla="*/ 91 w 1290"/>
                  <a:gd name="T5" fmla="*/ 1007 h 1168"/>
                  <a:gd name="T6" fmla="*/ 103 w 1290"/>
                  <a:gd name="T7" fmla="*/ 1083 h 1168"/>
                  <a:gd name="T8" fmla="*/ 319 w 1290"/>
                  <a:gd name="T9" fmla="*/ 1077 h 1168"/>
                  <a:gd name="T10" fmla="*/ 389 w 1290"/>
                  <a:gd name="T11" fmla="*/ 1168 h 1168"/>
                  <a:gd name="T12" fmla="*/ 619 w 1290"/>
                  <a:gd name="T13" fmla="*/ 1089 h 1168"/>
                  <a:gd name="T14" fmla="*/ 813 w 1290"/>
                  <a:gd name="T15" fmla="*/ 1031 h 1168"/>
                  <a:gd name="T16" fmla="*/ 1007 w 1290"/>
                  <a:gd name="T17" fmla="*/ 1013 h 1168"/>
                  <a:gd name="T18" fmla="*/ 1078 w 1290"/>
                  <a:gd name="T19" fmla="*/ 956 h 1168"/>
                  <a:gd name="T20" fmla="*/ 1091 w 1290"/>
                  <a:gd name="T21" fmla="*/ 891 h 1168"/>
                  <a:gd name="T22" fmla="*/ 1098 w 1290"/>
                  <a:gd name="T23" fmla="*/ 853 h 1168"/>
                  <a:gd name="T24" fmla="*/ 1290 w 1290"/>
                  <a:gd name="T25" fmla="*/ 485 h 1168"/>
                  <a:gd name="T26" fmla="*/ 1264 w 1290"/>
                  <a:gd name="T27" fmla="*/ 458 h 1168"/>
                  <a:gd name="T28" fmla="*/ 1248 w 1290"/>
                  <a:gd name="T29" fmla="*/ 409 h 1168"/>
                  <a:gd name="T30" fmla="*/ 1212 w 1290"/>
                  <a:gd name="T31" fmla="*/ 351 h 1168"/>
                  <a:gd name="T32" fmla="*/ 1181 w 1290"/>
                  <a:gd name="T33" fmla="*/ 353 h 1168"/>
                  <a:gd name="T34" fmla="*/ 1139 w 1290"/>
                  <a:gd name="T35" fmla="*/ 347 h 1168"/>
                  <a:gd name="T36" fmla="*/ 1117 w 1290"/>
                  <a:gd name="T37" fmla="*/ 281 h 1168"/>
                  <a:gd name="T38" fmla="*/ 1090 w 1290"/>
                  <a:gd name="T39" fmla="*/ 237 h 1168"/>
                  <a:gd name="T40" fmla="*/ 1100 w 1290"/>
                  <a:gd name="T41" fmla="*/ 229 h 1168"/>
                  <a:gd name="T42" fmla="*/ 1115 w 1290"/>
                  <a:gd name="T43" fmla="*/ 197 h 1168"/>
                  <a:gd name="T44" fmla="*/ 1098 w 1290"/>
                  <a:gd name="T45" fmla="*/ 169 h 1168"/>
                  <a:gd name="T46" fmla="*/ 1013 w 1290"/>
                  <a:gd name="T47" fmla="*/ 152 h 1168"/>
                  <a:gd name="T48" fmla="*/ 925 w 1290"/>
                  <a:gd name="T49" fmla="*/ 71 h 1168"/>
                  <a:gd name="T50" fmla="*/ 886 w 1290"/>
                  <a:gd name="T51" fmla="*/ 71 h 1168"/>
                  <a:gd name="T52" fmla="*/ 716 w 1290"/>
                  <a:gd name="T53" fmla="*/ 0 h 1168"/>
                  <a:gd name="T54" fmla="*/ 715 w 1290"/>
                  <a:gd name="T55" fmla="*/ 25 h 1168"/>
                  <a:gd name="T56" fmla="*/ 685 w 1290"/>
                  <a:gd name="T57" fmla="*/ 48 h 1168"/>
                  <a:gd name="T58" fmla="*/ 654 w 1290"/>
                  <a:gd name="T59" fmla="*/ 138 h 1168"/>
                  <a:gd name="T60" fmla="*/ 714 w 1290"/>
                  <a:gd name="T61" fmla="*/ 156 h 1168"/>
                  <a:gd name="T62" fmla="*/ 764 w 1290"/>
                  <a:gd name="T63" fmla="*/ 212 h 1168"/>
                  <a:gd name="T64" fmla="*/ 775 w 1290"/>
                  <a:gd name="T65" fmla="*/ 275 h 1168"/>
                  <a:gd name="T66" fmla="*/ 737 w 1290"/>
                  <a:gd name="T67" fmla="*/ 296 h 1168"/>
                  <a:gd name="T68" fmla="*/ 725 w 1290"/>
                  <a:gd name="T69" fmla="*/ 358 h 1168"/>
                  <a:gd name="T70" fmla="*/ 655 w 1290"/>
                  <a:gd name="T71" fmla="*/ 401 h 1168"/>
                  <a:gd name="T72" fmla="*/ 660 w 1290"/>
                  <a:gd name="T73" fmla="*/ 475 h 1168"/>
                  <a:gd name="T74" fmla="*/ 603 w 1290"/>
                  <a:gd name="T75" fmla="*/ 530 h 1168"/>
                  <a:gd name="T76" fmla="*/ 615 w 1290"/>
                  <a:gd name="T77" fmla="*/ 564 h 1168"/>
                  <a:gd name="T78" fmla="*/ 704 w 1290"/>
                  <a:gd name="T79" fmla="*/ 561 h 1168"/>
                  <a:gd name="T80" fmla="*/ 718 w 1290"/>
                  <a:gd name="T81" fmla="*/ 592 h 1168"/>
                  <a:gd name="T82" fmla="*/ 630 w 1290"/>
                  <a:gd name="T83" fmla="*/ 658 h 1168"/>
                  <a:gd name="T84" fmla="*/ 428 w 1290"/>
                  <a:gd name="T85" fmla="*/ 656 h 1168"/>
                  <a:gd name="T86" fmla="*/ 374 w 1290"/>
                  <a:gd name="T87" fmla="*/ 633 h 1168"/>
                  <a:gd name="T88" fmla="*/ 336 w 1290"/>
                  <a:gd name="T89" fmla="*/ 669 h 1168"/>
                  <a:gd name="T90" fmla="*/ 305 w 1290"/>
                  <a:gd name="T91" fmla="*/ 711 h 1168"/>
                  <a:gd name="T92" fmla="*/ 221 w 1290"/>
                  <a:gd name="T93" fmla="*/ 726 h 1168"/>
                  <a:gd name="T94" fmla="*/ 202 w 1290"/>
                  <a:gd name="T95" fmla="*/ 695 h 1168"/>
                  <a:gd name="T96" fmla="*/ 170 w 1290"/>
                  <a:gd name="T97" fmla="*/ 690 h 1168"/>
                  <a:gd name="T98" fmla="*/ 135 w 1290"/>
                  <a:gd name="T99" fmla="*/ 643 h 1168"/>
                  <a:gd name="T100" fmla="*/ 77 w 1290"/>
                  <a:gd name="T101" fmla="*/ 617 h 1168"/>
                  <a:gd name="T102" fmla="*/ 36 w 1290"/>
                  <a:gd name="T103" fmla="*/ 633 h 1168"/>
                  <a:gd name="T104" fmla="*/ 4 w 1290"/>
                  <a:gd name="T105" fmla="*/ 687 h 1168"/>
                  <a:gd name="T106" fmla="*/ 19 w 1290"/>
                  <a:gd name="T107" fmla="*/ 737 h 1168"/>
                  <a:gd name="T108" fmla="*/ 0 w 1290"/>
                  <a:gd name="T109" fmla="*/ 791 h 1168"/>
                  <a:gd name="T110" fmla="*/ 61 w 1290"/>
                  <a:gd name="T111" fmla="*/ 913 h 1168"/>
                  <a:gd name="T112" fmla="*/ 98 w 1290"/>
                  <a:gd name="T113" fmla="*/ 888 h 1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290" h="1168">
                    <a:moveTo>
                      <a:pt x="98" y="888"/>
                    </a:moveTo>
                    <a:lnTo>
                      <a:pt x="142" y="986"/>
                    </a:lnTo>
                    <a:lnTo>
                      <a:pt x="91" y="1007"/>
                    </a:lnTo>
                    <a:lnTo>
                      <a:pt x="103" y="1083"/>
                    </a:lnTo>
                    <a:lnTo>
                      <a:pt x="319" y="1077"/>
                    </a:lnTo>
                    <a:lnTo>
                      <a:pt x="389" y="1168"/>
                    </a:lnTo>
                    <a:lnTo>
                      <a:pt x="619" y="1089"/>
                    </a:lnTo>
                    <a:lnTo>
                      <a:pt x="813" y="1031"/>
                    </a:lnTo>
                    <a:lnTo>
                      <a:pt x="1007" y="1013"/>
                    </a:lnTo>
                    <a:lnTo>
                      <a:pt x="1078" y="956"/>
                    </a:lnTo>
                    <a:lnTo>
                      <a:pt x="1091" y="891"/>
                    </a:lnTo>
                    <a:lnTo>
                      <a:pt x="1098" y="853"/>
                    </a:lnTo>
                    <a:lnTo>
                      <a:pt x="1290" y="485"/>
                    </a:lnTo>
                    <a:lnTo>
                      <a:pt x="1264" y="458"/>
                    </a:lnTo>
                    <a:lnTo>
                      <a:pt x="1248" y="409"/>
                    </a:lnTo>
                    <a:lnTo>
                      <a:pt x="1212" y="351"/>
                    </a:lnTo>
                    <a:lnTo>
                      <a:pt x="1181" y="353"/>
                    </a:lnTo>
                    <a:lnTo>
                      <a:pt x="1139" y="347"/>
                    </a:lnTo>
                    <a:lnTo>
                      <a:pt x="1117" y="281"/>
                    </a:lnTo>
                    <a:lnTo>
                      <a:pt x="1090" y="237"/>
                    </a:lnTo>
                    <a:lnTo>
                      <a:pt x="1100" y="229"/>
                    </a:lnTo>
                    <a:lnTo>
                      <a:pt x="1115" y="197"/>
                    </a:lnTo>
                    <a:lnTo>
                      <a:pt x="1098" y="169"/>
                    </a:lnTo>
                    <a:lnTo>
                      <a:pt x="1013" y="152"/>
                    </a:lnTo>
                    <a:lnTo>
                      <a:pt x="925" y="71"/>
                    </a:lnTo>
                    <a:lnTo>
                      <a:pt x="886" y="71"/>
                    </a:lnTo>
                    <a:lnTo>
                      <a:pt x="716" y="0"/>
                    </a:lnTo>
                    <a:lnTo>
                      <a:pt x="715" y="25"/>
                    </a:lnTo>
                    <a:lnTo>
                      <a:pt x="685" y="48"/>
                    </a:lnTo>
                    <a:lnTo>
                      <a:pt x="654" y="138"/>
                    </a:lnTo>
                    <a:lnTo>
                      <a:pt x="714" y="156"/>
                    </a:lnTo>
                    <a:lnTo>
                      <a:pt x="764" y="212"/>
                    </a:lnTo>
                    <a:lnTo>
                      <a:pt x="775" y="275"/>
                    </a:lnTo>
                    <a:lnTo>
                      <a:pt x="737" y="296"/>
                    </a:lnTo>
                    <a:lnTo>
                      <a:pt x="725" y="358"/>
                    </a:lnTo>
                    <a:lnTo>
                      <a:pt x="655" y="401"/>
                    </a:lnTo>
                    <a:lnTo>
                      <a:pt x="660" y="475"/>
                    </a:lnTo>
                    <a:lnTo>
                      <a:pt x="603" y="530"/>
                    </a:lnTo>
                    <a:lnTo>
                      <a:pt x="615" y="564"/>
                    </a:lnTo>
                    <a:lnTo>
                      <a:pt x="704" y="561"/>
                    </a:lnTo>
                    <a:lnTo>
                      <a:pt x="718" y="592"/>
                    </a:lnTo>
                    <a:lnTo>
                      <a:pt x="630" y="658"/>
                    </a:lnTo>
                    <a:lnTo>
                      <a:pt x="428" y="656"/>
                    </a:lnTo>
                    <a:lnTo>
                      <a:pt x="374" y="633"/>
                    </a:lnTo>
                    <a:lnTo>
                      <a:pt x="336" y="669"/>
                    </a:lnTo>
                    <a:lnTo>
                      <a:pt x="305" y="711"/>
                    </a:lnTo>
                    <a:lnTo>
                      <a:pt x="221" y="726"/>
                    </a:lnTo>
                    <a:lnTo>
                      <a:pt x="202" y="695"/>
                    </a:lnTo>
                    <a:lnTo>
                      <a:pt x="170" y="690"/>
                    </a:lnTo>
                    <a:lnTo>
                      <a:pt x="135" y="643"/>
                    </a:lnTo>
                    <a:lnTo>
                      <a:pt x="77" y="617"/>
                    </a:lnTo>
                    <a:lnTo>
                      <a:pt x="36" y="633"/>
                    </a:lnTo>
                    <a:lnTo>
                      <a:pt x="4" y="687"/>
                    </a:lnTo>
                    <a:lnTo>
                      <a:pt x="19" y="737"/>
                    </a:lnTo>
                    <a:lnTo>
                      <a:pt x="0" y="791"/>
                    </a:lnTo>
                    <a:lnTo>
                      <a:pt x="61" y="913"/>
                    </a:lnTo>
                    <a:lnTo>
                      <a:pt x="98" y="888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0522" name="Freeform 58"/>
              <p:cNvSpPr>
                <a:spLocks noChangeAspect="1"/>
              </p:cNvSpPr>
              <p:nvPr/>
            </p:nvSpPr>
            <p:spPr bwMode="auto">
              <a:xfrm>
                <a:off x="3611" y="3234"/>
                <a:ext cx="165" cy="93"/>
              </a:xfrm>
              <a:custGeom>
                <a:avLst/>
                <a:gdLst>
                  <a:gd name="T0" fmla="*/ 142 w 916"/>
                  <a:gd name="T1" fmla="*/ 105 h 515"/>
                  <a:gd name="T2" fmla="*/ 218 w 916"/>
                  <a:gd name="T3" fmla="*/ 77 h 515"/>
                  <a:gd name="T4" fmla="*/ 230 w 916"/>
                  <a:gd name="T5" fmla="*/ 0 h 515"/>
                  <a:gd name="T6" fmla="*/ 263 w 916"/>
                  <a:gd name="T7" fmla="*/ 0 h 515"/>
                  <a:gd name="T8" fmla="*/ 300 w 916"/>
                  <a:gd name="T9" fmla="*/ 52 h 515"/>
                  <a:gd name="T10" fmla="*/ 571 w 916"/>
                  <a:gd name="T11" fmla="*/ 67 h 515"/>
                  <a:gd name="T12" fmla="*/ 638 w 916"/>
                  <a:gd name="T13" fmla="*/ 48 h 515"/>
                  <a:gd name="T14" fmla="*/ 718 w 916"/>
                  <a:gd name="T15" fmla="*/ 77 h 515"/>
                  <a:gd name="T16" fmla="*/ 728 w 916"/>
                  <a:gd name="T17" fmla="*/ 276 h 515"/>
                  <a:gd name="T18" fmla="*/ 805 w 916"/>
                  <a:gd name="T19" fmla="*/ 276 h 515"/>
                  <a:gd name="T20" fmla="*/ 897 w 916"/>
                  <a:gd name="T21" fmla="*/ 232 h 515"/>
                  <a:gd name="T22" fmla="*/ 916 w 916"/>
                  <a:gd name="T23" fmla="*/ 309 h 515"/>
                  <a:gd name="T24" fmla="*/ 864 w 916"/>
                  <a:gd name="T25" fmla="*/ 345 h 515"/>
                  <a:gd name="T26" fmla="*/ 825 w 916"/>
                  <a:gd name="T27" fmla="*/ 335 h 515"/>
                  <a:gd name="T28" fmla="*/ 586 w 916"/>
                  <a:gd name="T29" fmla="*/ 505 h 515"/>
                  <a:gd name="T30" fmla="*/ 413 w 916"/>
                  <a:gd name="T31" fmla="*/ 515 h 515"/>
                  <a:gd name="T32" fmla="*/ 91 w 916"/>
                  <a:gd name="T33" fmla="*/ 394 h 515"/>
                  <a:gd name="T34" fmla="*/ 0 w 916"/>
                  <a:gd name="T35" fmla="*/ 170 h 515"/>
                  <a:gd name="T36" fmla="*/ 142 w 916"/>
                  <a:gd name="T37" fmla="*/ 105 h 5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16" h="515">
                    <a:moveTo>
                      <a:pt x="142" y="105"/>
                    </a:moveTo>
                    <a:lnTo>
                      <a:pt x="218" y="77"/>
                    </a:lnTo>
                    <a:lnTo>
                      <a:pt x="230" y="0"/>
                    </a:lnTo>
                    <a:lnTo>
                      <a:pt x="263" y="0"/>
                    </a:lnTo>
                    <a:lnTo>
                      <a:pt x="300" y="52"/>
                    </a:lnTo>
                    <a:lnTo>
                      <a:pt x="571" y="67"/>
                    </a:lnTo>
                    <a:lnTo>
                      <a:pt x="638" y="48"/>
                    </a:lnTo>
                    <a:lnTo>
                      <a:pt x="718" y="77"/>
                    </a:lnTo>
                    <a:lnTo>
                      <a:pt x="728" y="276"/>
                    </a:lnTo>
                    <a:lnTo>
                      <a:pt x="805" y="276"/>
                    </a:lnTo>
                    <a:lnTo>
                      <a:pt x="897" y="232"/>
                    </a:lnTo>
                    <a:lnTo>
                      <a:pt x="916" y="309"/>
                    </a:lnTo>
                    <a:lnTo>
                      <a:pt x="864" y="345"/>
                    </a:lnTo>
                    <a:lnTo>
                      <a:pt x="825" y="335"/>
                    </a:lnTo>
                    <a:lnTo>
                      <a:pt x="586" y="505"/>
                    </a:lnTo>
                    <a:lnTo>
                      <a:pt x="413" y="515"/>
                    </a:lnTo>
                    <a:lnTo>
                      <a:pt x="91" y="394"/>
                    </a:lnTo>
                    <a:lnTo>
                      <a:pt x="0" y="170"/>
                    </a:lnTo>
                    <a:lnTo>
                      <a:pt x="142" y="105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0523" name="Freeform 59"/>
              <p:cNvSpPr>
                <a:spLocks noChangeAspect="1"/>
              </p:cNvSpPr>
              <p:nvPr/>
            </p:nvSpPr>
            <p:spPr bwMode="auto">
              <a:xfrm>
                <a:off x="3853" y="3240"/>
                <a:ext cx="106" cy="121"/>
              </a:xfrm>
              <a:custGeom>
                <a:avLst/>
                <a:gdLst>
                  <a:gd name="T0" fmla="*/ 14 w 587"/>
                  <a:gd name="T1" fmla="*/ 105 h 669"/>
                  <a:gd name="T2" fmla="*/ 11 w 587"/>
                  <a:gd name="T3" fmla="*/ 75 h 669"/>
                  <a:gd name="T4" fmla="*/ 132 w 587"/>
                  <a:gd name="T5" fmla="*/ 0 h 669"/>
                  <a:gd name="T6" fmla="*/ 256 w 587"/>
                  <a:gd name="T7" fmla="*/ 65 h 669"/>
                  <a:gd name="T8" fmla="*/ 254 w 587"/>
                  <a:gd name="T9" fmla="*/ 69 h 669"/>
                  <a:gd name="T10" fmla="*/ 332 w 587"/>
                  <a:gd name="T11" fmla="*/ 79 h 669"/>
                  <a:gd name="T12" fmla="*/ 395 w 587"/>
                  <a:gd name="T13" fmla="*/ 52 h 669"/>
                  <a:gd name="T14" fmla="*/ 465 w 587"/>
                  <a:gd name="T15" fmla="*/ 106 h 669"/>
                  <a:gd name="T16" fmla="*/ 581 w 587"/>
                  <a:gd name="T17" fmla="*/ 145 h 669"/>
                  <a:gd name="T18" fmla="*/ 587 w 587"/>
                  <a:gd name="T19" fmla="*/ 246 h 669"/>
                  <a:gd name="T20" fmla="*/ 559 w 587"/>
                  <a:gd name="T21" fmla="*/ 248 h 669"/>
                  <a:gd name="T22" fmla="*/ 529 w 587"/>
                  <a:gd name="T23" fmla="*/ 261 h 669"/>
                  <a:gd name="T24" fmla="*/ 519 w 587"/>
                  <a:gd name="T25" fmla="*/ 415 h 669"/>
                  <a:gd name="T26" fmla="*/ 531 w 587"/>
                  <a:gd name="T27" fmla="*/ 634 h 669"/>
                  <a:gd name="T28" fmla="*/ 523 w 587"/>
                  <a:gd name="T29" fmla="*/ 669 h 669"/>
                  <a:gd name="T30" fmla="*/ 216 w 587"/>
                  <a:gd name="T31" fmla="*/ 544 h 669"/>
                  <a:gd name="T32" fmla="*/ 52 w 587"/>
                  <a:gd name="T33" fmla="*/ 276 h 669"/>
                  <a:gd name="T34" fmla="*/ 0 w 587"/>
                  <a:gd name="T35" fmla="*/ 110 h 669"/>
                  <a:gd name="T36" fmla="*/ 14 w 587"/>
                  <a:gd name="T37" fmla="*/ 105 h 6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7" h="669">
                    <a:moveTo>
                      <a:pt x="14" y="105"/>
                    </a:moveTo>
                    <a:lnTo>
                      <a:pt x="11" y="75"/>
                    </a:lnTo>
                    <a:lnTo>
                      <a:pt x="132" y="0"/>
                    </a:lnTo>
                    <a:lnTo>
                      <a:pt x="256" y="65"/>
                    </a:lnTo>
                    <a:lnTo>
                      <a:pt x="254" y="69"/>
                    </a:lnTo>
                    <a:lnTo>
                      <a:pt x="332" y="79"/>
                    </a:lnTo>
                    <a:lnTo>
                      <a:pt x="395" y="52"/>
                    </a:lnTo>
                    <a:lnTo>
                      <a:pt x="465" y="106"/>
                    </a:lnTo>
                    <a:lnTo>
                      <a:pt x="581" y="145"/>
                    </a:lnTo>
                    <a:lnTo>
                      <a:pt x="587" y="246"/>
                    </a:lnTo>
                    <a:lnTo>
                      <a:pt x="559" y="248"/>
                    </a:lnTo>
                    <a:lnTo>
                      <a:pt x="529" y="261"/>
                    </a:lnTo>
                    <a:lnTo>
                      <a:pt x="519" y="415"/>
                    </a:lnTo>
                    <a:lnTo>
                      <a:pt x="531" y="634"/>
                    </a:lnTo>
                    <a:lnTo>
                      <a:pt x="523" y="669"/>
                    </a:lnTo>
                    <a:lnTo>
                      <a:pt x="216" y="544"/>
                    </a:lnTo>
                    <a:lnTo>
                      <a:pt x="52" y="276"/>
                    </a:lnTo>
                    <a:lnTo>
                      <a:pt x="0" y="110"/>
                    </a:lnTo>
                    <a:lnTo>
                      <a:pt x="14" y="105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0524" name="Freeform 60"/>
              <p:cNvSpPr>
                <a:spLocks noChangeAspect="1"/>
              </p:cNvSpPr>
              <p:nvPr/>
            </p:nvSpPr>
            <p:spPr bwMode="auto">
              <a:xfrm>
                <a:off x="3638" y="3106"/>
                <a:ext cx="309" cy="178"/>
              </a:xfrm>
              <a:custGeom>
                <a:avLst/>
                <a:gdLst>
                  <a:gd name="T0" fmla="*/ 185 w 1713"/>
                  <a:gd name="T1" fmla="*/ 270 h 988"/>
                  <a:gd name="T2" fmla="*/ 187 w 1713"/>
                  <a:gd name="T3" fmla="*/ 211 h 988"/>
                  <a:gd name="T4" fmla="*/ 309 w 1713"/>
                  <a:gd name="T5" fmla="*/ 141 h 988"/>
                  <a:gd name="T6" fmla="*/ 701 w 1713"/>
                  <a:gd name="T7" fmla="*/ 0 h 988"/>
                  <a:gd name="T8" fmla="*/ 819 w 1713"/>
                  <a:gd name="T9" fmla="*/ 201 h 988"/>
                  <a:gd name="T10" fmla="*/ 1252 w 1713"/>
                  <a:gd name="T11" fmla="*/ 131 h 988"/>
                  <a:gd name="T12" fmla="*/ 1317 w 1713"/>
                  <a:gd name="T13" fmla="*/ 67 h 988"/>
                  <a:gd name="T14" fmla="*/ 1427 w 1713"/>
                  <a:gd name="T15" fmla="*/ 206 h 988"/>
                  <a:gd name="T16" fmla="*/ 1585 w 1713"/>
                  <a:gd name="T17" fmla="*/ 217 h 988"/>
                  <a:gd name="T18" fmla="*/ 1566 w 1713"/>
                  <a:gd name="T19" fmla="*/ 292 h 988"/>
                  <a:gd name="T20" fmla="*/ 1502 w 1713"/>
                  <a:gd name="T21" fmla="*/ 461 h 988"/>
                  <a:gd name="T22" fmla="*/ 1543 w 1713"/>
                  <a:gd name="T23" fmla="*/ 417 h 988"/>
                  <a:gd name="T24" fmla="*/ 1621 w 1713"/>
                  <a:gd name="T25" fmla="*/ 446 h 988"/>
                  <a:gd name="T26" fmla="*/ 1705 w 1713"/>
                  <a:gd name="T27" fmla="*/ 421 h 988"/>
                  <a:gd name="T28" fmla="*/ 1698 w 1713"/>
                  <a:gd name="T29" fmla="*/ 498 h 988"/>
                  <a:gd name="T30" fmla="*/ 1603 w 1713"/>
                  <a:gd name="T31" fmla="*/ 551 h 988"/>
                  <a:gd name="T32" fmla="*/ 1419 w 1713"/>
                  <a:gd name="T33" fmla="*/ 645 h 988"/>
                  <a:gd name="T34" fmla="*/ 1342 w 1713"/>
                  <a:gd name="T35" fmla="*/ 603 h 988"/>
                  <a:gd name="T36" fmla="*/ 1283 w 1713"/>
                  <a:gd name="T37" fmla="*/ 647 h 988"/>
                  <a:gd name="T38" fmla="*/ 1136 w 1713"/>
                  <a:gd name="T39" fmla="*/ 742 h 988"/>
                  <a:gd name="T40" fmla="*/ 1074 w 1713"/>
                  <a:gd name="T41" fmla="*/ 809 h 988"/>
                  <a:gd name="T42" fmla="*/ 1206 w 1713"/>
                  <a:gd name="T43" fmla="*/ 849 h 988"/>
                  <a:gd name="T44" fmla="*/ 1151 w 1713"/>
                  <a:gd name="T45" fmla="*/ 931 h 988"/>
                  <a:gd name="T46" fmla="*/ 1103 w 1713"/>
                  <a:gd name="T47" fmla="*/ 913 h 988"/>
                  <a:gd name="T48" fmla="*/ 1051 w 1713"/>
                  <a:gd name="T49" fmla="*/ 869 h 988"/>
                  <a:gd name="T50" fmla="*/ 845 w 1713"/>
                  <a:gd name="T51" fmla="*/ 916 h 988"/>
                  <a:gd name="T52" fmla="*/ 778 w 1713"/>
                  <a:gd name="T53" fmla="*/ 923 h 988"/>
                  <a:gd name="T54" fmla="*/ 749 w 1713"/>
                  <a:gd name="T55" fmla="*/ 946 h 988"/>
                  <a:gd name="T56" fmla="*/ 577 w 1713"/>
                  <a:gd name="T57" fmla="*/ 988 h 988"/>
                  <a:gd name="T58" fmla="*/ 487 w 1713"/>
                  <a:gd name="T59" fmla="*/ 760 h 988"/>
                  <a:gd name="T60" fmla="*/ 154 w 1713"/>
                  <a:gd name="T61" fmla="*/ 764 h 988"/>
                  <a:gd name="T62" fmla="*/ 139 w 1713"/>
                  <a:gd name="T63" fmla="*/ 709 h 988"/>
                  <a:gd name="T64" fmla="*/ 195 w 1713"/>
                  <a:gd name="T65" fmla="*/ 506 h 988"/>
                  <a:gd name="T66" fmla="*/ 134 w 1713"/>
                  <a:gd name="T67" fmla="*/ 276 h 9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713" h="988">
                    <a:moveTo>
                      <a:pt x="134" y="276"/>
                    </a:moveTo>
                    <a:lnTo>
                      <a:pt x="185" y="270"/>
                    </a:lnTo>
                    <a:lnTo>
                      <a:pt x="197" y="232"/>
                    </a:lnTo>
                    <a:lnTo>
                      <a:pt x="187" y="211"/>
                    </a:lnTo>
                    <a:lnTo>
                      <a:pt x="249" y="173"/>
                    </a:lnTo>
                    <a:lnTo>
                      <a:pt x="309" y="141"/>
                    </a:lnTo>
                    <a:lnTo>
                      <a:pt x="502" y="129"/>
                    </a:lnTo>
                    <a:lnTo>
                      <a:pt x="701" y="0"/>
                    </a:lnTo>
                    <a:lnTo>
                      <a:pt x="773" y="83"/>
                    </a:lnTo>
                    <a:lnTo>
                      <a:pt x="819" y="201"/>
                    </a:lnTo>
                    <a:lnTo>
                      <a:pt x="1100" y="126"/>
                    </a:lnTo>
                    <a:lnTo>
                      <a:pt x="1252" y="131"/>
                    </a:lnTo>
                    <a:lnTo>
                      <a:pt x="1278" y="88"/>
                    </a:lnTo>
                    <a:lnTo>
                      <a:pt x="1317" y="67"/>
                    </a:lnTo>
                    <a:lnTo>
                      <a:pt x="1379" y="78"/>
                    </a:lnTo>
                    <a:lnTo>
                      <a:pt x="1427" y="206"/>
                    </a:lnTo>
                    <a:lnTo>
                      <a:pt x="1536" y="191"/>
                    </a:lnTo>
                    <a:lnTo>
                      <a:pt x="1585" y="217"/>
                    </a:lnTo>
                    <a:lnTo>
                      <a:pt x="1595" y="253"/>
                    </a:lnTo>
                    <a:lnTo>
                      <a:pt x="1566" y="292"/>
                    </a:lnTo>
                    <a:lnTo>
                      <a:pt x="1497" y="310"/>
                    </a:lnTo>
                    <a:lnTo>
                      <a:pt x="1502" y="461"/>
                    </a:lnTo>
                    <a:lnTo>
                      <a:pt x="1526" y="461"/>
                    </a:lnTo>
                    <a:lnTo>
                      <a:pt x="1543" y="417"/>
                    </a:lnTo>
                    <a:lnTo>
                      <a:pt x="1610" y="421"/>
                    </a:lnTo>
                    <a:lnTo>
                      <a:pt x="1621" y="446"/>
                    </a:lnTo>
                    <a:lnTo>
                      <a:pt x="1670" y="417"/>
                    </a:lnTo>
                    <a:lnTo>
                      <a:pt x="1705" y="421"/>
                    </a:lnTo>
                    <a:lnTo>
                      <a:pt x="1713" y="456"/>
                    </a:lnTo>
                    <a:lnTo>
                      <a:pt x="1698" y="498"/>
                    </a:lnTo>
                    <a:lnTo>
                      <a:pt x="1657" y="539"/>
                    </a:lnTo>
                    <a:lnTo>
                      <a:pt x="1603" y="551"/>
                    </a:lnTo>
                    <a:lnTo>
                      <a:pt x="1448" y="647"/>
                    </a:lnTo>
                    <a:lnTo>
                      <a:pt x="1419" y="645"/>
                    </a:lnTo>
                    <a:lnTo>
                      <a:pt x="1404" y="613"/>
                    </a:lnTo>
                    <a:lnTo>
                      <a:pt x="1342" y="603"/>
                    </a:lnTo>
                    <a:lnTo>
                      <a:pt x="1319" y="637"/>
                    </a:lnTo>
                    <a:lnTo>
                      <a:pt x="1283" y="647"/>
                    </a:lnTo>
                    <a:lnTo>
                      <a:pt x="1208" y="725"/>
                    </a:lnTo>
                    <a:lnTo>
                      <a:pt x="1136" y="742"/>
                    </a:lnTo>
                    <a:lnTo>
                      <a:pt x="1061" y="784"/>
                    </a:lnTo>
                    <a:lnTo>
                      <a:pt x="1074" y="809"/>
                    </a:lnTo>
                    <a:lnTo>
                      <a:pt x="1206" y="820"/>
                    </a:lnTo>
                    <a:lnTo>
                      <a:pt x="1206" y="849"/>
                    </a:lnTo>
                    <a:lnTo>
                      <a:pt x="1175" y="854"/>
                    </a:lnTo>
                    <a:lnTo>
                      <a:pt x="1151" y="931"/>
                    </a:lnTo>
                    <a:lnTo>
                      <a:pt x="1128" y="938"/>
                    </a:lnTo>
                    <a:lnTo>
                      <a:pt x="1103" y="913"/>
                    </a:lnTo>
                    <a:lnTo>
                      <a:pt x="1098" y="846"/>
                    </a:lnTo>
                    <a:lnTo>
                      <a:pt x="1051" y="869"/>
                    </a:lnTo>
                    <a:lnTo>
                      <a:pt x="894" y="905"/>
                    </a:lnTo>
                    <a:lnTo>
                      <a:pt x="845" y="916"/>
                    </a:lnTo>
                    <a:lnTo>
                      <a:pt x="816" y="961"/>
                    </a:lnTo>
                    <a:lnTo>
                      <a:pt x="778" y="923"/>
                    </a:lnTo>
                    <a:lnTo>
                      <a:pt x="752" y="916"/>
                    </a:lnTo>
                    <a:lnTo>
                      <a:pt x="749" y="946"/>
                    </a:lnTo>
                    <a:lnTo>
                      <a:pt x="659" y="988"/>
                    </a:lnTo>
                    <a:lnTo>
                      <a:pt x="577" y="988"/>
                    </a:lnTo>
                    <a:lnTo>
                      <a:pt x="564" y="789"/>
                    </a:lnTo>
                    <a:lnTo>
                      <a:pt x="487" y="760"/>
                    </a:lnTo>
                    <a:lnTo>
                      <a:pt x="417" y="779"/>
                    </a:lnTo>
                    <a:lnTo>
                      <a:pt x="154" y="764"/>
                    </a:lnTo>
                    <a:lnTo>
                      <a:pt x="112" y="714"/>
                    </a:lnTo>
                    <a:lnTo>
                      <a:pt x="139" y="709"/>
                    </a:lnTo>
                    <a:lnTo>
                      <a:pt x="182" y="598"/>
                    </a:lnTo>
                    <a:lnTo>
                      <a:pt x="195" y="506"/>
                    </a:lnTo>
                    <a:lnTo>
                      <a:pt x="0" y="392"/>
                    </a:lnTo>
                    <a:lnTo>
                      <a:pt x="134" y="27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0525" name="Freeform 61"/>
              <p:cNvSpPr>
                <a:spLocks noChangeAspect="1"/>
              </p:cNvSpPr>
              <p:nvPr/>
            </p:nvSpPr>
            <p:spPr bwMode="auto">
              <a:xfrm>
                <a:off x="3947" y="3241"/>
                <a:ext cx="157" cy="258"/>
              </a:xfrm>
              <a:custGeom>
                <a:avLst/>
                <a:gdLst>
                  <a:gd name="T0" fmla="*/ 478 w 871"/>
                  <a:gd name="T1" fmla="*/ 35 h 1427"/>
                  <a:gd name="T2" fmla="*/ 591 w 871"/>
                  <a:gd name="T3" fmla="*/ 178 h 1427"/>
                  <a:gd name="T4" fmla="*/ 821 w 871"/>
                  <a:gd name="T5" fmla="*/ 173 h 1427"/>
                  <a:gd name="T6" fmla="*/ 803 w 871"/>
                  <a:gd name="T7" fmla="*/ 242 h 1427"/>
                  <a:gd name="T8" fmla="*/ 871 w 871"/>
                  <a:gd name="T9" fmla="*/ 335 h 1427"/>
                  <a:gd name="T10" fmla="*/ 784 w 871"/>
                  <a:gd name="T11" fmla="*/ 521 h 1427"/>
                  <a:gd name="T12" fmla="*/ 779 w 871"/>
                  <a:gd name="T13" fmla="*/ 688 h 1427"/>
                  <a:gd name="T14" fmla="*/ 817 w 871"/>
                  <a:gd name="T15" fmla="*/ 762 h 1427"/>
                  <a:gd name="T16" fmla="*/ 825 w 871"/>
                  <a:gd name="T17" fmla="*/ 872 h 1427"/>
                  <a:gd name="T18" fmla="*/ 511 w 871"/>
                  <a:gd name="T19" fmla="*/ 1080 h 1427"/>
                  <a:gd name="T20" fmla="*/ 501 w 871"/>
                  <a:gd name="T21" fmla="*/ 1427 h 1427"/>
                  <a:gd name="T22" fmla="*/ 486 w 871"/>
                  <a:gd name="T23" fmla="*/ 1423 h 1427"/>
                  <a:gd name="T24" fmla="*/ 429 w 871"/>
                  <a:gd name="T25" fmla="*/ 1424 h 1427"/>
                  <a:gd name="T26" fmla="*/ 398 w 871"/>
                  <a:gd name="T27" fmla="*/ 1406 h 1427"/>
                  <a:gd name="T28" fmla="*/ 353 w 871"/>
                  <a:gd name="T29" fmla="*/ 1363 h 1427"/>
                  <a:gd name="T30" fmla="*/ 327 w 871"/>
                  <a:gd name="T31" fmla="*/ 1325 h 1427"/>
                  <a:gd name="T32" fmla="*/ 197 w 871"/>
                  <a:gd name="T33" fmla="*/ 1238 h 1427"/>
                  <a:gd name="T34" fmla="*/ 100 w 871"/>
                  <a:gd name="T35" fmla="*/ 1186 h 1427"/>
                  <a:gd name="T36" fmla="*/ 9 w 871"/>
                  <a:gd name="T37" fmla="*/ 1085 h 1427"/>
                  <a:gd name="T38" fmla="*/ 5 w 871"/>
                  <a:gd name="T39" fmla="*/ 840 h 1427"/>
                  <a:gd name="T40" fmla="*/ 0 w 871"/>
                  <a:gd name="T41" fmla="*/ 661 h 1427"/>
                  <a:gd name="T42" fmla="*/ 12 w 871"/>
                  <a:gd name="T43" fmla="*/ 628 h 1427"/>
                  <a:gd name="T44" fmla="*/ 5 w 871"/>
                  <a:gd name="T45" fmla="*/ 490 h 1427"/>
                  <a:gd name="T46" fmla="*/ 0 w 871"/>
                  <a:gd name="T47" fmla="*/ 405 h 1427"/>
                  <a:gd name="T48" fmla="*/ 8 w 871"/>
                  <a:gd name="T49" fmla="*/ 256 h 1427"/>
                  <a:gd name="T50" fmla="*/ 42 w 871"/>
                  <a:gd name="T51" fmla="*/ 241 h 1427"/>
                  <a:gd name="T52" fmla="*/ 71 w 871"/>
                  <a:gd name="T53" fmla="*/ 243 h 1427"/>
                  <a:gd name="T54" fmla="*/ 58 w 871"/>
                  <a:gd name="T55" fmla="*/ 133 h 1427"/>
                  <a:gd name="T56" fmla="*/ 73 w 871"/>
                  <a:gd name="T57" fmla="*/ 65 h 1427"/>
                  <a:gd name="T58" fmla="*/ 273 w 871"/>
                  <a:gd name="T59" fmla="*/ 0 h 1427"/>
                  <a:gd name="T60" fmla="*/ 333 w 871"/>
                  <a:gd name="T61" fmla="*/ 34 h 1427"/>
                  <a:gd name="T62" fmla="*/ 478 w 871"/>
                  <a:gd name="T63" fmla="*/ 35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71" h="1427">
                    <a:moveTo>
                      <a:pt x="478" y="35"/>
                    </a:moveTo>
                    <a:lnTo>
                      <a:pt x="591" y="178"/>
                    </a:lnTo>
                    <a:lnTo>
                      <a:pt x="821" y="173"/>
                    </a:lnTo>
                    <a:lnTo>
                      <a:pt x="803" y="242"/>
                    </a:lnTo>
                    <a:lnTo>
                      <a:pt x="871" y="335"/>
                    </a:lnTo>
                    <a:lnTo>
                      <a:pt x="784" y="521"/>
                    </a:lnTo>
                    <a:lnTo>
                      <a:pt x="779" y="688"/>
                    </a:lnTo>
                    <a:lnTo>
                      <a:pt x="817" y="762"/>
                    </a:lnTo>
                    <a:lnTo>
                      <a:pt x="825" y="872"/>
                    </a:lnTo>
                    <a:lnTo>
                      <a:pt x="511" y="1080"/>
                    </a:lnTo>
                    <a:lnTo>
                      <a:pt x="501" y="1427"/>
                    </a:lnTo>
                    <a:lnTo>
                      <a:pt x="486" y="1423"/>
                    </a:lnTo>
                    <a:lnTo>
                      <a:pt x="429" y="1424"/>
                    </a:lnTo>
                    <a:lnTo>
                      <a:pt x="398" y="1406"/>
                    </a:lnTo>
                    <a:lnTo>
                      <a:pt x="353" y="1363"/>
                    </a:lnTo>
                    <a:lnTo>
                      <a:pt x="327" y="1325"/>
                    </a:lnTo>
                    <a:lnTo>
                      <a:pt x="197" y="1238"/>
                    </a:lnTo>
                    <a:lnTo>
                      <a:pt x="100" y="1186"/>
                    </a:lnTo>
                    <a:lnTo>
                      <a:pt x="9" y="1085"/>
                    </a:lnTo>
                    <a:lnTo>
                      <a:pt x="5" y="840"/>
                    </a:lnTo>
                    <a:lnTo>
                      <a:pt x="0" y="661"/>
                    </a:lnTo>
                    <a:lnTo>
                      <a:pt x="12" y="628"/>
                    </a:lnTo>
                    <a:lnTo>
                      <a:pt x="5" y="490"/>
                    </a:lnTo>
                    <a:lnTo>
                      <a:pt x="0" y="405"/>
                    </a:lnTo>
                    <a:lnTo>
                      <a:pt x="8" y="256"/>
                    </a:lnTo>
                    <a:lnTo>
                      <a:pt x="42" y="241"/>
                    </a:lnTo>
                    <a:lnTo>
                      <a:pt x="71" y="243"/>
                    </a:lnTo>
                    <a:lnTo>
                      <a:pt x="58" y="133"/>
                    </a:lnTo>
                    <a:lnTo>
                      <a:pt x="73" y="65"/>
                    </a:lnTo>
                    <a:lnTo>
                      <a:pt x="273" y="0"/>
                    </a:lnTo>
                    <a:lnTo>
                      <a:pt x="333" y="34"/>
                    </a:lnTo>
                    <a:lnTo>
                      <a:pt x="478" y="35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0526" name="Freeform 62"/>
              <p:cNvSpPr>
                <a:spLocks noChangeAspect="1"/>
              </p:cNvSpPr>
              <p:nvPr/>
            </p:nvSpPr>
            <p:spPr bwMode="auto">
              <a:xfrm>
                <a:off x="3899" y="3108"/>
                <a:ext cx="169" cy="158"/>
              </a:xfrm>
              <a:custGeom>
                <a:avLst/>
                <a:gdLst>
                  <a:gd name="T0" fmla="*/ 138 w 936"/>
                  <a:gd name="T1" fmla="*/ 203 h 877"/>
                  <a:gd name="T2" fmla="*/ 149 w 936"/>
                  <a:gd name="T3" fmla="*/ 242 h 877"/>
                  <a:gd name="T4" fmla="*/ 119 w 936"/>
                  <a:gd name="T5" fmla="*/ 281 h 877"/>
                  <a:gd name="T6" fmla="*/ 47 w 936"/>
                  <a:gd name="T7" fmla="*/ 301 h 877"/>
                  <a:gd name="T8" fmla="*/ 55 w 936"/>
                  <a:gd name="T9" fmla="*/ 449 h 877"/>
                  <a:gd name="T10" fmla="*/ 76 w 936"/>
                  <a:gd name="T11" fmla="*/ 452 h 877"/>
                  <a:gd name="T12" fmla="*/ 97 w 936"/>
                  <a:gd name="T13" fmla="*/ 407 h 877"/>
                  <a:gd name="T14" fmla="*/ 162 w 936"/>
                  <a:gd name="T15" fmla="*/ 410 h 877"/>
                  <a:gd name="T16" fmla="*/ 173 w 936"/>
                  <a:gd name="T17" fmla="*/ 436 h 877"/>
                  <a:gd name="T18" fmla="*/ 223 w 936"/>
                  <a:gd name="T19" fmla="*/ 407 h 877"/>
                  <a:gd name="T20" fmla="*/ 261 w 936"/>
                  <a:gd name="T21" fmla="*/ 407 h 877"/>
                  <a:gd name="T22" fmla="*/ 264 w 936"/>
                  <a:gd name="T23" fmla="*/ 442 h 877"/>
                  <a:gd name="T24" fmla="*/ 251 w 936"/>
                  <a:gd name="T25" fmla="*/ 492 h 877"/>
                  <a:gd name="T26" fmla="*/ 212 w 936"/>
                  <a:gd name="T27" fmla="*/ 528 h 877"/>
                  <a:gd name="T28" fmla="*/ 156 w 936"/>
                  <a:gd name="T29" fmla="*/ 539 h 877"/>
                  <a:gd name="T30" fmla="*/ 133 w 936"/>
                  <a:gd name="T31" fmla="*/ 558 h 877"/>
                  <a:gd name="T32" fmla="*/ 203 w 936"/>
                  <a:gd name="T33" fmla="*/ 612 h 877"/>
                  <a:gd name="T34" fmla="*/ 0 w 936"/>
                  <a:gd name="T35" fmla="*/ 800 h 877"/>
                  <a:gd name="T36" fmla="*/ 74 w 936"/>
                  <a:gd name="T37" fmla="*/ 810 h 877"/>
                  <a:gd name="T38" fmla="*/ 139 w 936"/>
                  <a:gd name="T39" fmla="*/ 783 h 877"/>
                  <a:gd name="T40" fmla="*/ 209 w 936"/>
                  <a:gd name="T41" fmla="*/ 836 h 877"/>
                  <a:gd name="T42" fmla="*/ 302 w 936"/>
                  <a:gd name="T43" fmla="*/ 868 h 877"/>
                  <a:gd name="T44" fmla="*/ 323 w 936"/>
                  <a:gd name="T45" fmla="*/ 877 h 877"/>
                  <a:gd name="T46" fmla="*/ 340 w 936"/>
                  <a:gd name="T47" fmla="*/ 803 h 877"/>
                  <a:gd name="T48" fmla="*/ 537 w 936"/>
                  <a:gd name="T49" fmla="*/ 741 h 877"/>
                  <a:gd name="T50" fmla="*/ 598 w 936"/>
                  <a:gd name="T51" fmla="*/ 772 h 877"/>
                  <a:gd name="T52" fmla="*/ 744 w 936"/>
                  <a:gd name="T53" fmla="*/ 777 h 877"/>
                  <a:gd name="T54" fmla="*/ 936 w 936"/>
                  <a:gd name="T55" fmla="*/ 501 h 877"/>
                  <a:gd name="T56" fmla="*/ 869 w 936"/>
                  <a:gd name="T57" fmla="*/ 413 h 877"/>
                  <a:gd name="T58" fmla="*/ 651 w 936"/>
                  <a:gd name="T59" fmla="*/ 420 h 877"/>
                  <a:gd name="T60" fmla="*/ 639 w 936"/>
                  <a:gd name="T61" fmla="*/ 344 h 877"/>
                  <a:gd name="T62" fmla="*/ 692 w 936"/>
                  <a:gd name="T63" fmla="*/ 320 h 877"/>
                  <a:gd name="T64" fmla="*/ 646 w 936"/>
                  <a:gd name="T65" fmla="*/ 223 h 877"/>
                  <a:gd name="T66" fmla="*/ 609 w 936"/>
                  <a:gd name="T67" fmla="*/ 248 h 877"/>
                  <a:gd name="T68" fmla="*/ 549 w 936"/>
                  <a:gd name="T69" fmla="*/ 128 h 877"/>
                  <a:gd name="T70" fmla="*/ 569 w 936"/>
                  <a:gd name="T71" fmla="*/ 74 h 877"/>
                  <a:gd name="T72" fmla="*/ 555 w 936"/>
                  <a:gd name="T73" fmla="*/ 23 h 877"/>
                  <a:gd name="T74" fmla="*/ 487 w 936"/>
                  <a:gd name="T75" fmla="*/ 0 h 877"/>
                  <a:gd name="T76" fmla="*/ 441 w 936"/>
                  <a:gd name="T77" fmla="*/ 5 h 877"/>
                  <a:gd name="T78" fmla="*/ 443 w 936"/>
                  <a:gd name="T79" fmla="*/ 23 h 877"/>
                  <a:gd name="T80" fmla="*/ 412 w 936"/>
                  <a:gd name="T81" fmla="*/ 21 h 877"/>
                  <a:gd name="T82" fmla="*/ 408 w 936"/>
                  <a:gd name="T83" fmla="*/ 65 h 877"/>
                  <a:gd name="T84" fmla="*/ 373 w 936"/>
                  <a:gd name="T85" fmla="*/ 65 h 877"/>
                  <a:gd name="T86" fmla="*/ 363 w 936"/>
                  <a:gd name="T87" fmla="*/ 102 h 877"/>
                  <a:gd name="T88" fmla="*/ 381 w 936"/>
                  <a:gd name="T89" fmla="*/ 143 h 877"/>
                  <a:gd name="T90" fmla="*/ 346 w 936"/>
                  <a:gd name="T91" fmla="*/ 190 h 877"/>
                  <a:gd name="T92" fmla="*/ 379 w 936"/>
                  <a:gd name="T93" fmla="*/ 240 h 877"/>
                  <a:gd name="T94" fmla="*/ 326 w 936"/>
                  <a:gd name="T95" fmla="*/ 245 h 877"/>
                  <a:gd name="T96" fmla="*/ 282 w 936"/>
                  <a:gd name="T97" fmla="*/ 184 h 877"/>
                  <a:gd name="T98" fmla="*/ 293 w 936"/>
                  <a:gd name="T99" fmla="*/ 153 h 877"/>
                  <a:gd name="T100" fmla="*/ 221 w 936"/>
                  <a:gd name="T101" fmla="*/ 68 h 877"/>
                  <a:gd name="T102" fmla="*/ 112 w 936"/>
                  <a:gd name="T103" fmla="*/ 97 h 877"/>
                  <a:gd name="T104" fmla="*/ 94 w 936"/>
                  <a:gd name="T105" fmla="*/ 93 h 877"/>
                  <a:gd name="T106" fmla="*/ 88 w 936"/>
                  <a:gd name="T107" fmla="*/ 70 h 877"/>
                  <a:gd name="T108" fmla="*/ 58 w 936"/>
                  <a:gd name="T109" fmla="*/ 79 h 877"/>
                  <a:gd name="T110" fmla="*/ 87 w 936"/>
                  <a:gd name="T111" fmla="*/ 181 h 877"/>
                  <a:gd name="T112" fmla="*/ 138 w 936"/>
                  <a:gd name="T113" fmla="*/ 203 h 8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36" h="877">
                    <a:moveTo>
                      <a:pt x="138" y="203"/>
                    </a:moveTo>
                    <a:lnTo>
                      <a:pt x="149" y="242"/>
                    </a:lnTo>
                    <a:lnTo>
                      <a:pt x="119" y="281"/>
                    </a:lnTo>
                    <a:lnTo>
                      <a:pt x="47" y="301"/>
                    </a:lnTo>
                    <a:lnTo>
                      <a:pt x="55" y="449"/>
                    </a:lnTo>
                    <a:lnTo>
                      <a:pt x="76" y="452"/>
                    </a:lnTo>
                    <a:lnTo>
                      <a:pt x="97" y="407"/>
                    </a:lnTo>
                    <a:lnTo>
                      <a:pt x="162" y="410"/>
                    </a:lnTo>
                    <a:lnTo>
                      <a:pt x="173" y="436"/>
                    </a:lnTo>
                    <a:lnTo>
                      <a:pt x="223" y="407"/>
                    </a:lnTo>
                    <a:lnTo>
                      <a:pt x="261" y="407"/>
                    </a:lnTo>
                    <a:lnTo>
                      <a:pt x="264" y="442"/>
                    </a:lnTo>
                    <a:lnTo>
                      <a:pt x="251" y="492"/>
                    </a:lnTo>
                    <a:lnTo>
                      <a:pt x="212" y="528"/>
                    </a:lnTo>
                    <a:lnTo>
                      <a:pt x="156" y="539"/>
                    </a:lnTo>
                    <a:lnTo>
                      <a:pt x="133" y="558"/>
                    </a:lnTo>
                    <a:lnTo>
                      <a:pt x="203" y="612"/>
                    </a:lnTo>
                    <a:lnTo>
                      <a:pt x="0" y="800"/>
                    </a:lnTo>
                    <a:lnTo>
                      <a:pt x="74" y="810"/>
                    </a:lnTo>
                    <a:lnTo>
                      <a:pt x="139" y="783"/>
                    </a:lnTo>
                    <a:lnTo>
                      <a:pt x="209" y="836"/>
                    </a:lnTo>
                    <a:lnTo>
                      <a:pt x="302" y="868"/>
                    </a:lnTo>
                    <a:lnTo>
                      <a:pt x="323" y="877"/>
                    </a:lnTo>
                    <a:lnTo>
                      <a:pt x="340" y="803"/>
                    </a:lnTo>
                    <a:lnTo>
                      <a:pt x="537" y="741"/>
                    </a:lnTo>
                    <a:lnTo>
                      <a:pt x="598" y="772"/>
                    </a:lnTo>
                    <a:lnTo>
                      <a:pt x="744" y="777"/>
                    </a:lnTo>
                    <a:lnTo>
                      <a:pt x="936" y="501"/>
                    </a:lnTo>
                    <a:lnTo>
                      <a:pt x="869" y="413"/>
                    </a:lnTo>
                    <a:lnTo>
                      <a:pt x="651" y="420"/>
                    </a:lnTo>
                    <a:lnTo>
                      <a:pt x="639" y="344"/>
                    </a:lnTo>
                    <a:lnTo>
                      <a:pt x="692" y="320"/>
                    </a:lnTo>
                    <a:lnTo>
                      <a:pt x="646" y="223"/>
                    </a:lnTo>
                    <a:lnTo>
                      <a:pt x="609" y="248"/>
                    </a:lnTo>
                    <a:lnTo>
                      <a:pt x="549" y="128"/>
                    </a:lnTo>
                    <a:lnTo>
                      <a:pt x="569" y="74"/>
                    </a:lnTo>
                    <a:lnTo>
                      <a:pt x="555" y="23"/>
                    </a:lnTo>
                    <a:lnTo>
                      <a:pt x="487" y="0"/>
                    </a:lnTo>
                    <a:lnTo>
                      <a:pt x="441" y="5"/>
                    </a:lnTo>
                    <a:lnTo>
                      <a:pt x="443" y="23"/>
                    </a:lnTo>
                    <a:lnTo>
                      <a:pt x="412" y="21"/>
                    </a:lnTo>
                    <a:lnTo>
                      <a:pt x="408" y="65"/>
                    </a:lnTo>
                    <a:lnTo>
                      <a:pt x="373" y="65"/>
                    </a:lnTo>
                    <a:lnTo>
                      <a:pt x="363" y="102"/>
                    </a:lnTo>
                    <a:lnTo>
                      <a:pt x="381" y="143"/>
                    </a:lnTo>
                    <a:lnTo>
                      <a:pt x="346" y="190"/>
                    </a:lnTo>
                    <a:lnTo>
                      <a:pt x="379" y="240"/>
                    </a:lnTo>
                    <a:lnTo>
                      <a:pt x="326" y="245"/>
                    </a:lnTo>
                    <a:lnTo>
                      <a:pt x="282" y="184"/>
                    </a:lnTo>
                    <a:lnTo>
                      <a:pt x="293" y="153"/>
                    </a:lnTo>
                    <a:lnTo>
                      <a:pt x="221" y="68"/>
                    </a:lnTo>
                    <a:lnTo>
                      <a:pt x="112" y="97"/>
                    </a:lnTo>
                    <a:lnTo>
                      <a:pt x="94" y="93"/>
                    </a:lnTo>
                    <a:lnTo>
                      <a:pt x="88" y="70"/>
                    </a:lnTo>
                    <a:lnTo>
                      <a:pt x="58" y="79"/>
                    </a:lnTo>
                    <a:lnTo>
                      <a:pt x="87" y="181"/>
                    </a:lnTo>
                    <a:lnTo>
                      <a:pt x="138" y="203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0527" name="Freeform 63"/>
              <p:cNvSpPr>
                <a:spLocks noChangeAspect="1"/>
              </p:cNvSpPr>
              <p:nvPr/>
            </p:nvSpPr>
            <p:spPr bwMode="auto">
              <a:xfrm>
                <a:off x="4088" y="3293"/>
                <a:ext cx="94" cy="105"/>
              </a:xfrm>
              <a:custGeom>
                <a:avLst/>
                <a:gdLst>
                  <a:gd name="T0" fmla="*/ 89 w 521"/>
                  <a:gd name="T1" fmla="*/ 45 h 582"/>
                  <a:gd name="T2" fmla="*/ 230 w 521"/>
                  <a:gd name="T3" fmla="*/ 57 h 582"/>
                  <a:gd name="T4" fmla="*/ 272 w 521"/>
                  <a:gd name="T5" fmla="*/ 0 h 582"/>
                  <a:gd name="T6" fmla="*/ 315 w 521"/>
                  <a:gd name="T7" fmla="*/ 3 h 582"/>
                  <a:gd name="T8" fmla="*/ 415 w 521"/>
                  <a:gd name="T9" fmla="*/ 120 h 582"/>
                  <a:gd name="T10" fmla="*/ 500 w 521"/>
                  <a:gd name="T11" fmla="*/ 110 h 582"/>
                  <a:gd name="T12" fmla="*/ 506 w 521"/>
                  <a:gd name="T13" fmla="*/ 154 h 582"/>
                  <a:gd name="T14" fmla="*/ 521 w 521"/>
                  <a:gd name="T15" fmla="*/ 222 h 582"/>
                  <a:gd name="T16" fmla="*/ 475 w 521"/>
                  <a:gd name="T17" fmla="*/ 414 h 582"/>
                  <a:gd name="T18" fmla="*/ 44 w 521"/>
                  <a:gd name="T19" fmla="*/ 582 h 582"/>
                  <a:gd name="T20" fmla="*/ 39 w 521"/>
                  <a:gd name="T21" fmla="*/ 476 h 582"/>
                  <a:gd name="T22" fmla="*/ 0 w 521"/>
                  <a:gd name="T23" fmla="*/ 402 h 582"/>
                  <a:gd name="T24" fmla="*/ 6 w 521"/>
                  <a:gd name="T25" fmla="*/ 234 h 582"/>
                  <a:gd name="T26" fmla="*/ 89 w 521"/>
                  <a:gd name="T27" fmla="*/ 45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21" h="582">
                    <a:moveTo>
                      <a:pt x="89" y="45"/>
                    </a:moveTo>
                    <a:lnTo>
                      <a:pt x="230" y="57"/>
                    </a:lnTo>
                    <a:lnTo>
                      <a:pt x="272" y="0"/>
                    </a:lnTo>
                    <a:lnTo>
                      <a:pt x="315" y="3"/>
                    </a:lnTo>
                    <a:lnTo>
                      <a:pt x="415" y="120"/>
                    </a:lnTo>
                    <a:lnTo>
                      <a:pt x="500" y="110"/>
                    </a:lnTo>
                    <a:lnTo>
                      <a:pt x="506" y="154"/>
                    </a:lnTo>
                    <a:lnTo>
                      <a:pt x="521" y="222"/>
                    </a:lnTo>
                    <a:lnTo>
                      <a:pt x="475" y="414"/>
                    </a:lnTo>
                    <a:lnTo>
                      <a:pt x="44" y="582"/>
                    </a:lnTo>
                    <a:lnTo>
                      <a:pt x="39" y="476"/>
                    </a:lnTo>
                    <a:lnTo>
                      <a:pt x="0" y="402"/>
                    </a:lnTo>
                    <a:lnTo>
                      <a:pt x="6" y="234"/>
                    </a:lnTo>
                    <a:lnTo>
                      <a:pt x="89" y="45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0528" name="Freeform 64"/>
              <p:cNvSpPr>
                <a:spLocks noChangeAspect="1"/>
              </p:cNvSpPr>
              <p:nvPr/>
            </p:nvSpPr>
            <p:spPr bwMode="auto">
              <a:xfrm>
                <a:off x="3382" y="3103"/>
                <a:ext cx="291" cy="213"/>
              </a:xfrm>
              <a:custGeom>
                <a:avLst/>
                <a:gdLst>
                  <a:gd name="T0" fmla="*/ 0 w 1611"/>
                  <a:gd name="T1" fmla="*/ 1029 h 1178"/>
                  <a:gd name="T2" fmla="*/ 93 w 1611"/>
                  <a:gd name="T3" fmla="*/ 812 h 1178"/>
                  <a:gd name="T4" fmla="*/ 184 w 1611"/>
                  <a:gd name="T5" fmla="*/ 763 h 1178"/>
                  <a:gd name="T6" fmla="*/ 191 w 1611"/>
                  <a:gd name="T7" fmla="*/ 720 h 1178"/>
                  <a:gd name="T8" fmla="*/ 222 w 1611"/>
                  <a:gd name="T9" fmla="*/ 683 h 1178"/>
                  <a:gd name="T10" fmla="*/ 242 w 1611"/>
                  <a:gd name="T11" fmla="*/ 686 h 1178"/>
                  <a:gd name="T12" fmla="*/ 284 w 1611"/>
                  <a:gd name="T13" fmla="*/ 636 h 1178"/>
                  <a:gd name="T14" fmla="*/ 343 w 1611"/>
                  <a:gd name="T15" fmla="*/ 603 h 1178"/>
                  <a:gd name="T16" fmla="*/ 415 w 1611"/>
                  <a:gd name="T17" fmla="*/ 564 h 1178"/>
                  <a:gd name="T18" fmla="*/ 426 w 1611"/>
                  <a:gd name="T19" fmla="*/ 526 h 1178"/>
                  <a:gd name="T20" fmla="*/ 390 w 1611"/>
                  <a:gd name="T21" fmla="*/ 474 h 1178"/>
                  <a:gd name="T22" fmla="*/ 379 w 1611"/>
                  <a:gd name="T23" fmla="*/ 430 h 1178"/>
                  <a:gd name="T24" fmla="*/ 413 w 1611"/>
                  <a:gd name="T25" fmla="*/ 379 h 1178"/>
                  <a:gd name="T26" fmla="*/ 410 w 1611"/>
                  <a:gd name="T27" fmla="*/ 297 h 1178"/>
                  <a:gd name="T28" fmla="*/ 480 w 1611"/>
                  <a:gd name="T29" fmla="*/ 289 h 1178"/>
                  <a:gd name="T30" fmla="*/ 543 w 1611"/>
                  <a:gd name="T31" fmla="*/ 230 h 1178"/>
                  <a:gd name="T32" fmla="*/ 596 w 1611"/>
                  <a:gd name="T33" fmla="*/ 139 h 1178"/>
                  <a:gd name="T34" fmla="*/ 632 w 1611"/>
                  <a:gd name="T35" fmla="*/ 158 h 1178"/>
                  <a:gd name="T36" fmla="*/ 668 w 1611"/>
                  <a:gd name="T37" fmla="*/ 119 h 1178"/>
                  <a:gd name="T38" fmla="*/ 730 w 1611"/>
                  <a:gd name="T39" fmla="*/ 137 h 1178"/>
                  <a:gd name="T40" fmla="*/ 791 w 1611"/>
                  <a:gd name="T41" fmla="*/ 93 h 1178"/>
                  <a:gd name="T42" fmla="*/ 830 w 1611"/>
                  <a:gd name="T43" fmla="*/ 137 h 1178"/>
                  <a:gd name="T44" fmla="*/ 851 w 1611"/>
                  <a:gd name="T45" fmla="*/ 139 h 1178"/>
                  <a:gd name="T46" fmla="*/ 877 w 1611"/>
                  <a:gd name="T47" fmla="*/ 116 h 1178"/>
                  <a:gd name="T48" fmla="*/ 959 w 1611"/>
                  <a:gd name="T49" fmla="*/ 111 h 1178"/>
                  <a:gd name="T50" fmla="*/ 1021 w 1611"/>
                  <a:gd name="T51" fmla="*/ 44 h 1178"/>
                  <a:gd name="T52" fmla="*/ 1145 w 1611"/>
                  <a:gd name="T53" fmla="*/ 37 h 1178"/>
                  <a:gd name="T54" fmla="*/ 1189 w 1611"/>
                  <a:gd name="T55" fmla="*/ 0 h 1178"/>
                  <a:gd name="T56" fmla="*/ 1215 w 1611"/>
                  <a:gd name="T57" fmla="*/ 8 h 1178"/>
                  <a:gd name="T58" fmla="*/ 1215 w 1611"/>
                  <a:gd name="T59" fmla="*/ 44 h 1178"/>
                  <a:gd name="T60" fmla="*/ 1256 w 1611"/>
                  <a:gd name="T61" fmla="*/ 96 h 1178"/>
                  <a:gd name="T62" fmla="*/ 1323 w 1611"/>
                  <a:gd name="T63" fmla="*/ 87 h 1178"/>
                  <a:gd name="T64" fmla="*/ 1369 w 1611"/>
                  <a:gd name="T65" fmla="*/ 139 h 1178"/>
                  <a:gd name="T66" fmla="*/ 1328 w 1611"/>
                  <a:gd name="T67" fmla="*/ 199 h 1178"/>
                  <a:gd name="T68" fmla="*/ 1343 w 1611"/>
                  <a:gd name="T69" fmla="*/ 228 h 1178"/>
                  <a:gd name="T70" fmla="*/ 1558 w 1611"/>
                  <a:gd name="T71" fmla="*/ 291 h 1178"/>
                  <a:gd name="T72" fmla="*/ 1410 w 1611"/>
                  <a:gd name="T73" fmla="*/ 405 h 1178"/>
                  <a:gd name="T74" fmla="*/ 1611 w 1611"/>
                  <a:gd name="T75" fmla="*/ 514 h 1178"/>
                  <a:gd name="T76" fmla="*/ 1599 w 1611"/>
                  <a:gd name="T77" fmla="*/ 613 h 1178"/>
                  <a:gd name="T78" fmla="*/ 1558 w 1611"/>
                  <a:gd name="T79" fmla="*/ 720 h 1178"/>
                  <a:gd name="T80" fmla="*/ 1532 w 1611"/>
                  <a:gd name="T81" fmla="*/ 723 h 1178"/>
                  <a:gd name="T82" fmla="*/ 1498 w 1611"/>
                  <a:gd name="T83" fmla="*/ 727 h 1178"/>
                  <a:gd name="T84" fmla="*/ 1489 w 1611"/>
                  <a:gd name="T85" fmla="*/ 801 h 1178"/>
                  <a:gd name="T86" fmla="*/ 1410 w 1611"/>
                  <a:gd name="T87" fmla="*/ 831 h 1178"/>
                  <a:gd name="T88" fmla="*/ 1388 w 1611"/>
                  <a:gd name="T89" fmla="*/ 774 h 1178"/>
                  <a:gd name="T90" fmla="*/ 1110 w 1611"/>
                  <a:gd name="T91" fmla="*/ 877 h 1178"/>
                  <a:gd name="T92" fmla="*/ 981 w 1611"/>
                  <a:gd name="T93" fmla="*/ 979 h 1178"/>
                  <a:gd name="T94" fmla="*/ 939 w 1611"/>
                  <a:gd name="T95" fmla="*/ 963 h 1178"/>
                  <a:gd name="T96" fmla="*/ 845 w 1611"/>
                  <a:gd name="T97" fmla="*/ 1018 h 1178"/>
                  <a:gd name="T98" fmla="*/ 760 w 1611"/>
                  <a:gd name="T99" fmla="*/ 1016 h 1178"/>
                  <a:gd name="T100" fmla="*/ 750 w 1611"/>
                  <a:gd name="T101" fmla="*/ 1076 h 1178"/>
                  <a:gd name="T102" fmla="*/ 769 w 1611"/>
                  <a:gd name="T103" fmla="*/ 1107 h 1178"/>
                  <a:gd name="T104" fmla="*/ 747 w 1611"/>
                  <a:gd name="T105" fmla="*/ 1178 h 1178"/>
                  <a:gd name="T106" fmla="*/ 364 w 1611"/>
                  <a:gd name="T107" fmla="*/ 1055 h 1178"/>
                  <a:gd name="T108" fmla="*/ 335 w 1611"/>
                  <a:gd name="T109" fmla="*/ 1015 h 1178"/>
                  <a:gd name="T110" fmla="*/ 132 w 1611"/>
                  <a:gd name="T111" fmla="*/ 1049 h 1178"/>
                  <a:gd name="T112" fmla="*/ 0 w 1611"/>
                  <a:gd name="T113" fmla="*/ 1029 h 1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611" h="1178">
                    <a:moveTo>
                      <a:pt x="0" y="1029"/>
                    </a:moveTo>
                    <a:lnTo>
                      <a:pt x="93" y="812"/>
                    </a:lnTo>
                    <a:lnTo>
                      <a:pt x="184" y="763"/>
                    </a:lnTo>
                    <a:lnTo>
                      <a:pt x="191" y="720"/>
                    </a:lnTo>
                    <a:lnTo>
                      <a:pt x="222" y="683"/>
                    </a:lnTo>
                    <a:lnTo>
                      <a:pt x="242" y="686"/>
                    </a:lnTo>
                    <a:lnTo>
                      <a:pt x="284" y="636"/>
                    </a:lnTo>
                    <a:lnTo>
                      <a:pt x="343" y="603"/>
                    </a:lnTo>
                    <a:lnTo>
                      <a:pt x="415" y="564"/>
                    </a:lnTo>
                    <a:lnTo>
                      <a:pt x="426" y="526"/>
                    </a:lnTo>
                    <a:lnTo>
                      <a:pt x="390" y="474"/>
                    </a:lnTo>
                    <a:lnTo>
                      <a:pt x="379" y="430"/>
                    </a:lnTo>
                    <a:lnTo>
                      <a:pt x="413" y="379"/>
                    </a:lnTo>
                    <a:lnTo>
                      <a:pt x="410" y="297"/>
                    </a:lnTo>
                    <a:lnTo>
                      <a:pt x="480" y="289"/>
                    </a:lnTo>
                    <a:lnTo>
                      <a:pt x="543" y="230"/>
                    </a:lnTo>
                    <a:lnTo>
                      <a:pt x="596" y="139"/>
                    </a:lnTo>
                    <a:lnTo>
                      <a:pt x="632" y="158"/>
                    </a:lnTo>
                    <a:lnTo>
                      <a:pt x="668" y="119"/>
                    </a:lnTo>
                    <a:lnTo>
                      <a:pt x="730" y="137"/>
                    </a:lnTo>
                    <a:lnTo>
                      <a:pt x="791" y="93"/>
                    </a:lnTo>
                    <a:lnTo>
                      <a:pt x="830" y="137"/>
                    </a:lnTo>
                    <a:lnTo>
                      <a:pt x="851" y="139"/>
                    </a:lnTo>
                    <a:lnTo>
                      <a:pt x="877" y="116"/>
                    </a:lnTo>
                    <a:lnTo>
                      <a:pt x="959" y="111"/>
                    </a:lnTo>
                    <a:lnTo>
                      <a:pt x="1021" y="44"/>
                    </a:lnTo>
                    <a:lnTo>
                      <a:pt x="1145" y="37"/>
                    </a:lnTo>
                    <a:lnTo>
                      <a:pt x="1189" y="0"/>
                    </a:lnTo>
                    <a:lnTo>
                      <a:pt x="1215" y="8"/>
                    </a:lnTo>
                    <a:lnTo>
                      <a:pt x="1215" y="44"/>
                    </a:lnTo>
                    <a:lnTo>
                      <a:pt x="1256" y="96"/>
                    </a:lnTo>
                    <a:lnTo>
                      <a:pt x="1323" y="87"/>
                    </a:lnTo>
                    <a:lnTo>
                      <a:pt x="1369" y="139"/>
                    </a:lnTo>
                    <a:lnTo>
                      <a:pt x="1328" y="199"/>
                    </a:lnTo>
                    <a:lnTo>
                      <a:pt x="1343" y="228"/>
                    </a:lnTo>
                    <a:lnTo>
                      <a:pt x="1558" y="291"/>
                    </a:lnTo>
                    <a:lnTo>
                      <a:pt x="1410" y="405"/>
                    </a:lnTo>
                    <a:lnTo>
                      <a:pt x="1611" y="514"/>
                    </a:lnTo>
                    <a:lnTo>
                      <a:pt x="1599" y="613"/>
                    </a:lnTo>
                    <a:lnTo>
                      <a:pt x="1558" y="720"/>
                    </a:lnTo>
                    <a:lnTo>
                      <a:pt x="1532" y="723"/>
                    </a:lnTo>
                    <a:lnTo>
                      <a:pt x="1498" y="727"/>
                    </a:lnTo>
                    <a:lnTo>
                      <a:pt x="1489" y="801"/>
                    </a:lnTo>
                    <a:lnTo>
                      <a:pt x="1410" y="831"/>
                    </a:lnTo>
                    <a:lnTo>
                      <a:pt x="1388" y="774"/>
                    </a:lnTo>
                    <a:lnTo>
                      <a:pt x="1110" y="877"/>
                    </a:lnTo>
                    <a:lnTo>
                      <a:pt x="981" y="979"/>
                    </a:lnTo>
                    <a:lnTo>
                      <a:pt x="939" y="963"/>
                    </a:lnTo>
                    <a:lnTo>
                      <a:pt x="845" y="1018"/>
                    </a:lnTo>
                    <a:lnTo>
                      <a:pt x="760" y="1016"/>
                    </a:lnTo>
                    <a:lnTo>
                      <a:pt x="750" y="1076"/>
                    </a:lnTo>
                    <a:lnTo>
                      <a:pt x="769" y="1107"/>
                    </a:lnTo>
                    <a:lnTo>
                      <a:pt x="747" y="1178"/>
                    </a:lnTo>
                    <a:lnTo>
                      <a:pt x="364" y="1055"/>
                    </a:lnTo>
                    <a:lnTo>
                      <a:pt x="335" y="1015"/>
                    </a:lnTo>
                    <a:lnTo>
                      <a:pt x="132" y="1049"/>
                    </a:lnTo>
                    <a:lnTo>
                      <a:pt x="0" y="1029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0529" name="Freeform 65"/>
              <p:cNvSpPr>
                <a:spLocks noChangeAspect="1"/>
              </p:cNvSpPr>
              <p:nvPr/>
            </p:nvSpPr>
            <p:spPr bwMode="auto">
              <a:xfrm>
                <a:off x="4243" y="3394"/>
                <a:ext cx="76" cy="88"/>
              </a:xfrm>
              <a:custGeom>
                <a:avLst/>
                <a:gdLst>
                  <a:gd name="T0" fmla="*/ 73 w 424"/>
                  <a:gd name="T1" fmla="*/ 470 h 489"/>
                  <a:gd name="T2" fmla="*/ 424 w 424"/>
                  <a:gd name="T3" fmla="*/ 489 h 489"/>
                  <a:gd name="T4" fmla="*/ 421 w 424"/>
                  <a:gd name="T5" fmla="*/ 324 h 489"/>
                  <a:gd name="T6" fmla="*/ 361 w 424"/>
                  <a:gd name="T7" fmla="*/ 172 h 489"/>
                  <a:gd name="T8" fmla="*/ 308 w 424"/>
                  <a:gd name="T9" fmla="*/ 96 h 489"/>
                  <a:gd name="T10" fmla="*/ 147 w 424"/>
                  <a:gd name="T11" fmla="*/ 49 h 489"/>
                  <a:gd name="T12" fmla="*/ 62 w 424"/>
                  <a:gd name="T13" fmla="*/ 0 h 489"/>
                  <a:gd name="T14" fmla="*/ 48 w 424"/>
                  <a:gd name="T15" fmla="*/ 35 h 489"/>
                  <a:gd name="T16" fmla="*/ 76 w 424"/>
                  <a:gd name="T17" fmla="*/ 79 h 489"/>
                  <a:gd name="T18" fmla="*/ 71 w 424"/>
                  <a:gd name="T19" fmla="*/ 114 h 489"/>
                  <a:gd name="T20" fmla="*/ 0 w 424"/>
                  <a:gd name="T21" fmla="*/ 181 h 489"/>
                  <a:gd name="T22" fmla="*/ 73 w 424"/>
                  <a:gd name="T23" fmla="*/ 470 h 4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24" h="489">
                    <a:moveTo>
                      <a:pt x="73" y="470"/>
                    </a:moveTo>
                    <a:lnTo>
                      <a:pt x="424" y="489"/>
                    </a:lnTo>
                    <a:lnTo>
                      <a:pt x="421" y="324"/>
                    </a:lnTo>
                    <a:lnTo>
                      <a:pt x="361" y="172"/>
                    </a:lnTo>
                    <a:lnTo>
                      <a:pt x="308" y="96"/>
                    </a:lnTo>
                    <a:lnTo>
                      <a:pt x="147" y="49"/>
                    </a:lnTo>
                    <a:lnTo>
                      <a:pt x="62" y="0"/>
                    </a:lnTo>
                    <a:lnTo>
                      <a:pt x="48" y="35"/>
                    </a:lnTo>
                    <a:lnTo>
                      <a:pt x="76" y="79"/>
                    </a:lnTo>
                    <a:lnTo>
                      <a:pt x="71" y="114"/>
                    </a:lnTo>
                    <a:lnTo>
                      <a:pt x="0" y="181"/>
                    </a:lnTo>
                    <a:lnTo>
                      <a:pt x="73" y="470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0530" name="Freeform 66"/>
              <p:cNvSpPr>
                <a:spLocks noChangeAspect="1"/>
              </p:cNvSpPr>
              <p:nvPr/>
            </p:nvSpPr>
            <p:spPr bwMode="auto">
              <a:xfrm>
                <a:off x="4250" y="3287"/>
                <a:ext cx="155" cy="214"/>
              </a:xfrm>
              <a:custGeom>
                <a:avLst/>
                <a:gdLst>
                  <a:gd name="T0" fmla="*/ 20 w 859"/>
                  <a:gd name="T1" fmla="*/ 588 h 1187"/>
                  <a:gd name="T2" fmla="*/ 102 w 859"/>
                  <a:gd name="T3" fmla="*/ 640 h 1187"/>
                  <a:gd name="T4" fmla="*/ 266 w 859"/>
                  <a:gd name="T5" fmla="*/ 693 h 1187"/>
                  <a:gd name="T6" fmla="*/ 312 w 859"/>
                  <a:gd name="T7" fmla="*/ 760 h 1187"/>
                  <a:gd name="T8" fmla="*/ 379 w 859"/>
                  <a:gd name="T9" fmla="*/ 918 h 1187"/>
                  <a:gd name="T10" fmla="*/ 386 w 859"/>
                  <a:gd name="T11" fmla="*/ 1080 h 1187"/>
                  <a:gd name="T12" fmla="*/ 479 w 859"/>
                  <a:gd name="T13" fmla="*/ 1085 h 1187"/>
                  <a:gd name="T14" fmla="*/ 678 w 859"/>
                  <a:gd name="T15" fmla="*/ 1187 h 1187"/>
                  <a:gd name="T16" fmla="*/ 749 w 859"/>
                  <a:gd name="T17" fmla="*/ 833 h 1187"/>
                  <a:gd name="T18" fmla="*/ 859 w 859"/>
                  <a:gd name="T19" fmla="*/ 483 h 1187"/>
                  <a:gd name="T20" fmla="*/ 570 w 859"/>
                  <a:gd name="T21" fmla="*/ 508 h 1187"/>
                  <a:gd name="T22" fmla="*/ 459 w 859"/>
                  <a:gd name="T23" fmla="*/ 179 h 1187"/>
                  <a:gd name="T24" fmla="*/ 578 w 859"/>
                  <a:gd name="T25" fmla="*/ 0 h 1187"/>
                  <a:gd name="T26" fmla="*/ 424 w 859"/>
                  <a:gd name="T27" fmla="*/ 6 h 1187"/>
                  <a:gd name="T28" fmla="*/ 202 w 859"/>
                  <a:gd name="T29" fmla="*/ 222 h 1187"/>
                  <a:gd name="T30" fmla="*/ 207 w 859"/>
                  <a:gd name="T31" fmla="*/ 328 h 1187"/>
                  <a:gd name="T32" fmla="*/ 17 w 859"/>
                  <a:gd name="T33" fmla="*/ 491 h 1187"/>
                  <a:gd name="T34" fmla="*/ 0 w 859"/>
                  <a:gd name="T35" fmla="*/ 556 h 1187"/>
                  <a:gd name="T36" fmla="*/ 20 w 859"/>
                  <a:gd name="T37" fmla="*/ 588 h 1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59" h="1187">
                    <a:moveTo>
                      <a:pt x="20" y="588"/>
                    </a:moveTo>
                    <a:lnTo>
                      <a:pt x="102" y="640"/>
                    </a:lnTo>
                    <a:lnTo>
                      <a:pt x="266" y="693"/>
                    </a:lnTo>
                    <a:lnTo>
                      <a:pt x="312" y="760"/>
                    </a:lnTo>
                    <a:lnTo>
                      <a:pt x="379" y="918"/>
                    </a:lnTo>
                    <a:lnTo>
                      <a:pt x="386" y="1080"/>
                    </a:lnTo>
                    <a:lnTo>
                      <a:pt x="479" y="1085"/>
                    </a:lnTo>
                    <a:lnTo>
                      <a:pt x="678" y="1187"/>
                    </a:lnTo>
                    <a:lnTo>
                      <a:pt x="749" y="833"/>
                    </a:lnTo>
                    <a:lnTo>
                      <a:pt x="859" y="483"/>
                    </a:lnTo>
                    <a:lnTo>
                      <a:pt x="570" y="508"/>
                    </a:lnTo>
                    <a:lnTo>
                      <a:pt x="459" y="179"/>
                    </a:lnTo>
                    <a:lnTo>
                      <a:pt x="578" y="0"/>
                    </a:lnTo>
                    <a:lnTo>
                      <a:pt x="424" y="6"/>
                    </a:lnTo>
                    <a:lnTo>
                      <a:pt x="202" y="222"/>
                    </a:lnTo>
                    <a:lnTo>
                      <a:pt x="207" y="328"/>
                    </a:lnTo>
                    <a:lnTo>
                      <a:pt x="17" y="491"/>
                    </a:lnTo>
                    <a:lnTo>
                      <a:pt x="0" y="556"/>
                    </a:lnTo>
                    <a:lnTo>
                      <a:pt x="20" y="588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0531" name="Freeform 67"/>
              <p:cNvSpPr>
                <a:spLocks noChangeAspect="1"/>
              </p:cNvSpPr>
              <p:nvPr/>
            </p:nvSpPr>
            <p:spPr bwMode="auto">
              <a:xfrm>
                <a:off x="4188" y="3497"/>
                <a:ext cx="97" cy="111"/>
              </a:xfrm>
              <a:custGeom>
                <a:avLst/>
                <a:gdLst>
                  <a:gd name="T0" fmla="*/ 393 w 539"/>
                  <a:gd name="T1" fmla="*/ 571 h 618"/>
                  <a:gd name="T2" fmla="*/ 413 w 539"/>
                  <a:gd name="T3" fmla="*/ 548 h 618"/>
                  <a:gd name="T4" fmla="*/ 495 w 539"/>
                  <a:gd name="T5" fmla="*/ 618 h 618"/>
                  <a:gd name="T6" fmla="*/ 539 w 539"/>
                  <a:gd name="T7" fmla="*/ 595 h 618"/>
                  <a:gd name="T8" fmla="*/ 532 w 539"/>
                  <a:gd name="T9" fmla="*/ 268 h 618"/>
                  <a:gd name="T10" fmla="*/ 411 w 539"/>
                  <a:gd name="T11" fmla="*/ 156 h 618"/>
                  <a:gd name="T12" fmla="*/ 325 w 539"/>
                  <a:gd name="T13" fmla="*/ 104 h 618"/>
                  <a:gd name="T14" fmla="*/ 183 w 539"/>
                  <a:gd name="T15" fmla="*/ 10 h 618"/>
                  <a:gd name="T16" fmla="*/ 142 w 539"/>
                  <a:gd name="T17" fmla="*/ 0 h 618"/>
                  <a:gd name="T18" fmla="*/ 0 w 539"/>
                  <a:gd name="T19" fmla="*/ 169 h 618"/>
                  <a:gd name="T20" fmla="*/ 58 w 539"/>
                  <a:gd name="T21" fmla="*/ 361 h 618"/>
                  <a:gd name="T22" fmla="*/ 85 w 539"/>
                  <a:gd name="T23" fmla="*/ 387 h 618"/>
                  <a:gd name="T24" fmla="*/ 393 w 539"/>
                  <a:gd name="T25" fmla="*/ 571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39" h="618">
                    <a:moveTo>
                      <a:pt x="393" y="571"/>
                    </a:moveTo>
                    <a:lnTo>
                      <a:pt x="413" y="548"/>
                    </a:lnTo>
                    <a:lnTo>
                      <a:pt x="495" y="618"/>
                    </a:lnTo>
                    <a:lnTo>
                      <a:pt x="539" y="595"/>
                    </a:lnTo>
                    <a:lnTo>
                      <a:pt x="532" y="268"/>
                    </a:lnTo>
                    <a:lnTo>
                      <a:pt x="411" y="156"/>
                    </a:lnTo>
                    <a:lnTo>
                      <a:pt x="325" y="104"/>
                    </a:lnTo>
                    <a:lnTo>
                      <a:pt x="183" y="10"/>
                    </a:lnTo>
                    <a:lnTo>
                      <a:pt x="142" y="0"/>
                    </a:lnTo>
                    <a:lnTo>
                      <a:pt x="0" y="169"/>
                    </a:lnTo>
                    <a:lnTo>
                      <a:pt x="58" y="361"/>
                    </a:lnTo>
                    <a:lnTo>
                      <a:pt x="85" y="387"/>
                    </a:lnTo>
                    <a:lnTo>
                      <a:pt x="393" y="571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0532" name="Freeform 68"/>
              <p:cNvSpPr>
                <a:spLocks noChangeAspect="1"/>
              </p:cNvSpPr>
              <p:nvPr/>
            </p:nvSpPr>
            <p:spPr bwMode="auto">
              <a:xfrm>
                <a:off x="4224" y="3480"/>
                <a:ext cx="247" cy="192"/>
              </a:xfrm>
              <a:custGeom>
                <a:avLst/>
                <a:gdLst>
                  <a:gd name="T0" fmla="*/ 333 w 1366"/>
                  <a:gd name="T1" fmla="*/ 687 h 1064"/>
                  <a:gd name="T2" fmla="*/ 330 w 1366"/>
                  <a:gd name="T3" fmla="*/ 362 h 1064"/>
                  <a:gd name="T4" fmla="*/ 207 w 1366"/>
                  <a:gd name="T5" fmla="*/ 251 h 1064"/>
                  <a:gd name="T6" fmla="*/ 0 w 1366"/>
                  <a:gd name="T7" fmla="*/ 113 h 1064"/>
                  <a:gd name="T8" fmla="*/ 102 w 1366"/>
                  <a:gd name="T9" fmla="*/ 137 h 1064"/>
                  <a:gd name="T10" fmla="*/ 160 w 1366"/>
                  <a:gd name="T11" fmla="*/ 131 h 1064"/>
                  <a:gd name="T12" fmla="*/ 204 w 1366"/>
                  <a:gd name="T13" fmla="*/ 49 h 1064"/>
                  <a:gd name="T14" fmla="*/ 180 w 1366"/>
                  <a:gd name="T15" fmla="*/ 0 h 1064"/>
                  <a:gd name="T16" fmla="*/ 532 w 1366"/>
                  <a:gd name="T17" fmla="*/ 14 h 1064"/>
                  <a:gd name="T18" fmla="*/ 625 w 1366"/>
                  <a:gd name="T19" fmla="*/ 20 h 1064"/>
                  <a:gd name="T20" fmla="*/ 822 w 1366"/>
                  <a:gd name="T21" fmla="*/ 116 h 1064"/>
                  <a:gd name="T22" fmla="*/ 1011 w 1366"/>
                  <a:gd name="T23" fmla="*/ 348 h 1064"/>
                  <a:gd name="T24" fmla="*/ 1175 w 1366"/>
                  <a:gd name="T25" fmla="*/ 584 h 1064"/>
                  <a:gd name="T26" fmla="*/ 1366 w 1366"/>
                  <a:gd name="T27" fmla="*/ 678 h 1064"/>
                  <a:gd name="T28" fmla="*/ 1356 w 1366"/>
                  <a:gd name="T29" fmla="*/ 693 h 1064"/>
                  <a:gd name="T30" fmla="*/ 1313 w 1366"/>
                  <a:gd name="T31" fmla="*/ 705 h 1064"/>
                  <a:gd name="T32" fmla="*/ 1274 w 1366"/>
                  <a:gd name="T33" fmla="*/ 778 h 1064"/>
                  <a:gd name="T34" fmla="*/ 1196 w 1366"/>
                  <a:gd name="T35" fmla="*/ 783 h 1064"/>
                  <a:gd name="T36" fmla="*/ 1111 w 1366"/>
                  <a:gd name="T37" fmla="*/ 825 h 1064"/>
                  <a:gd name="T38" fmla="*/ 1078 w 1366"/>
                  <a:gd name="T39" fmla="*/ 815 h 1064"/>
                  <a:gd name="T40" fmla="*/ 1035 w 1366"/>
                  <a:gd name="T41" fmla="*/ 804 h 1064"/>
                  <a:gd name="T42" fmla="*/ 1023 w 1366"/>
                  <a:gd name="T43" fmla="*/ 831 h 1064"/>
                  <a:gd name="T44" fmla="*/ 1044 w 1366"/>
                  <a:gd name="T45" fmla="*/ 880 h 1064"/>
                  <a:gd name="T46" fmla="*/ 1032 w 1366"/>
                  <a:gd name="T47" fmla="*/ 953 h 1064"/>
                  <a:gd name="T48" fmla="*/ 985 w 1366"/>
                  <a:gd name="T49" fmla="*/ 977 h 1064"/>
                  <a:gd name="T50" fmla="*/ 945 w 1366"/>
                  <a:gd name="T51" fmla="*/ 965 h 1064"/>
                  <a:gd name="T52" fmla="*/ 871 w 1366"/>
                  <a:gd name="T53" fmla="*/ 950 h 1064"/>
                  <a:gd name="T54" fmla="*/ 839 w 1366"/>
                  <a:gd name="T55" fmla="*/ 991 h 1064"/>
                  <a:gd name="T56" fmla="*/ 824 w 1366"/>
                  <a:gd name="T57" fmla="*/ 1053 h 1064"/>
                  <a:gd name="T58" fmla="*/ 783 w 1366"/>
                  <a:gd name="T59" fmla="*/ 1064 h 1064"/>
                  <a:gd name="T60" fmla="*/ 783 w 1366"/>
                  <a:gd name="T61" fmla="*/ 626 h 1064"/>
                  <a:gd name="T62" fmla="*/ 552 w 1366"/>
                  <a:gd name="T63" fmla="*/ 605 h 1064"/>
                  <a:gd name="T64" fmla="*/ 333 w 1366"/>
                  <a:gd name="T65" fmla="*/ 687 h 1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66" h="1064">
                    <a:moveTo>
                      <a:pt x="333" y="687"/>
                    </a:moveTo>
                    <a:lnTo>
                      <a:pt x="330" y="362"/>
                    </a:lnTo>
                    <a:lnTo>
                      <a:pt x="207" y="251"/>
                    </a:lnTo>
                    <a:lnTo>
                      <a:pt x="0" y="113"/>
                    </a:lnTo>
                    <a:lnTo>
                      <a:pt x="102" y="137"/>
                    </a:lnTo>
                    <a:lnTo>
                      <a:pt x="160" y="131"/>
                    </a:lnTo>
                    <a:lnTo>
                      <a:pt x="204" y="49"/>
                    </a:lnTo>
                    <a:lnTo>
                      <a:pt x="180" y="0"/>
                    </a:lnTo>
                    <a:lnTo>
                      <a:pt x="532" y="14"/>
                    </a:lnTo>
                    <a:lnTo>
                      <a:pt x="625" y="20"/>
                    </a:lnTo>
                    <a:lnTo>
                      <a:pt x="822" y="116"/>
                    </a:lnTo>
                    <a:lnTo>
                      <a:pt x="1011" y="348"/>
                    </a:lnTo>
                    <a:lnTo>
                      <a:pt x="1175" y="584"/>
                    </a:lnTo>
                    <a:lnTo>
                      <a:pt x="1366" y="678"/>
                    </a:lnTo>
                    <a:lnTo>
                      <a:pt x="1356" y="693"/>
                    </a:lnTo>
                    <a:lnTo>
                      <a:pt x="1313" y="705"/>
                    </a:lnTo>
                    <a:lnTo>
                      <a:pt x="1274" y="778"/>
                    </a:lnTo>
                    <a:lnTo>
                      <a:pt x="1196" y="783"/>
                    </a:lnTo>
                    <a:lnTo>
                      <a:pt x="1111" y="825"/>
                    </a:lnTo>
                    <a:lnTo>
                      <a:pt x="1078" y="815"/>
                    </a:lnTo>
                    <a:lnTo>
                      <a:pt x="1035" y="804"/>
                    </a:lnTo>
                    <a:lnTo>
                      <a:pt x="1023" y="831"/>
                    </a:lnTo>
                    <a:lnTo>
                      <a:pt x="1044" y="880"/>
                    </a:lnTo>
                    <a:lnTo>
                      <a:pt x="1032" y="953"/>
                    </a:lnTo>
                    <a:lnTo>
                      <a:pt x="985" y="977"/>
                    </a:lnTo>
                    <a:lnTo>
                      <a:pt x="945" y="965"/>
                    </a:lnTo>
                    <a:lnTo>
                      <a:pt x="871" y="950"/>
                    </a:lnTo>
                    <a:lnTo>
                      <a:pt x="839" y="991"/>
                    </a:lnTo>
                    <a:lnTo>
                      <a:pt x="824" y="1053"/>
                    </a:lnTo>
                    <a:lnTo>
                      <a:pt x="783" y="1064"/>
                    </a:lnTo>
                    <a:lnTo>
                      <a:pt x="783" y="626"/>
                    </a:lnTo>
                    <a:lnTo>
                      <a:pt x="552" y="605"/>
                    </a:lnTo>
                    <a:lnTo>
                      <a:pt x="333" y="687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0533" name="Freeform 69"/>
              <p:cNvSpPr>
                <a:spLocks noChangeAspect="1"/>
              </p:cNvSpPr>
              <p:nvPr/>
            </p:nvSpPr>
            <p:spPr bwMode="auto">
              <a:xfrm>
                <a:off x="4152" y="3315"/>
                <a:ext cx="136" cy="212"/>
              </a:xfrm>
              <a:custGeom>
                <a:avLst/>
                <a:gdLst>
                  <a:gd name="T0" fmla="*/ 386 w 752"/>
                  <a:gd name="T1" fmla="*/ 1 h 1176"/>
                  <a:gd name="T2" fmla="*/ 457 w 752"/>
                  <a:gd name="T3" fmla="*/ 77 h 1176"/>
                  <a:gd name="T4" fmla="*/ 551 w 752"/>
                  <a:gd name="T5" fmla="*/ 88 h 1176"/>
                  <a:gd name="T6" fmla="*/ 586 w 752"/>
                  <a:gd name="T7" fmla="*/ 49 h 1176"/>
                  <a:gd name="T8" fmla="*/ 626 w 752"/>
                  <a:gd name="T9" fmla="*/ 43 h 1176"/>
                  <a:gd name="T10" fmla="*/ 627 w 752"/>
                  <a:gd name="T11" fmla="*/ 24 h 1176"/>
                  <a:gd name="T12" fmla="*/ 686 w 752"/>
                  <a:gd name="T13" fmla="*/ 28 h 1176"/>
                  <a:gd name="T14" fmla="*/ 748 w 752"/>
                  <a:gd name="T15" fmla="*/ 69 h 1176"/>
                  <a:gd name="T16" fmla="*/ 752 w 752"/>
                  <a:gd name="T17" fmla="*/ 175 h 1176"/>
                  <a:gd name="T18" fmla="*/ 560 w 752"/>
                  <a:gd name="T19" fmla="*/ 333 h 1176"/>
                  <a:gd name="T20" fmla="*/ 544 w 752"/>
                  <a:gd name="T21" fmla="*/ 397 h 1176"/>
                  <a:gd name="T22" fmla="*/ 565 w 752"/>
                  <a:gd name="T23" fmla="*/ 429 h 1176"/>
                  <a:gd name="T24" fmla="*/ 547 w 752"/>
                  <a:gd name="T25" fmla="*/ 476 h 1176"/>
                  <a:gd name="T26" fmla="*/ 576 w 752"/>
                  <a:gd name="T27" fmla="*/ 511 h 1176"/>
                  <a:gd name="T28" fmla="*/ 570 w 752"/>
                  <a:gd name="T29" fmla="*/ 549 h 1176"/>
                  <a:gd name="T30" fmla="*/ 502 w 752"/>
                  <a:gd name="T31" fmla="*/ 610 h 1176"/>
                  <a:gd name="T32" fmla="*/ 532 w 752"/>
                  <a:gd name="T33" fmla="*/ 731 h 1176"/>
                  <a:gd name="T34" fmla="*/ 581 w 752"/>
                  <a:gd name="T35" fmla="*/ 924 h 1176"/>
                  <a:gd name="T36" fmla="*/ 601 w 752"/>
                  <a:gd name="T37" fmla="*/ 959 h 1176"/>
                  <a:gd name="T38" fmla="*/ 577 w 752"/>
                  <a:gd name="T39" fmla="*/ 1012 h 1176"/>
                  <a:gd name="T40" fmla="*/ 548 w 752"/>
                  <a:gd name="T41" fmla="*/ 1043 h 1176"/>
                  <a:gd name="T42" fmla="*/ 495 w 752"/>
                  <a:gd name="T43" fmla="*/ 1047 h 1176"/>
                  <a:gd name="T44" fmla="*/ 336 w 752"/>
                  <a:gd name="T45" fmla="*/ 1008 h 1176"/>
                  <a:gd name="T46" fmla="*/ 194 w 752"/>
                  <a:gd name="T47" fmla="*/ 1176 h 1176"/>
                  <a:gd name="T48" fmla="*/ 0 w 752"/>
                  <a:gd name="T49" fmla="*/ 1127 h 1176"/>
                  <a:gd name="T50" fmla="*/ 1 w 752"/>
                  <a:gd name="T51" fmla="*/ 803 h 1176"/>
                  <a:gd name="T52" fmla="*/ 72 w 752"/>
                  <a:gd name="T53" fmla="*/ 549 h 1176"/>
                  <a:gd name="T54" fmla="*/ 68 w 752"/>
                  <a:gd name="T55" fmla="*/ 395 h 1176"/>
                  <a:gd name="T56" fmla="*/ 64 w 752"/>
                  <a:gd name="T57" fmla="*/ 312 h 1176"/>
                  <a:gd name="T58" fmla="*/ 116 w 752"/>
                  <a:gd name="T59" fmla="*/ 292 h 1176"/>
                  <a:gd name="T60" fmla="*/ 165 w 752"/>
                  <a:gd name="T61" fmla="*/ 100 h 1176"/>
                  <a:gd name="T62" fmla="*/ 148 w 752"/>
                  <a:gd name="T63" fmla="*/ 36 h 1176"/>
                  <a:gd name="T64" fmla="*/ 246 w 752"/>
                  <a:gd name="T65" fmla="*/ 34 h 1176"/>
                  <a:gd name="T66" fmla="*/ 354 w 752"/>
                  <a:gd name="T67" fmla="*/ 0 h 1176"/>
                  <a:gd name="T68" fmla="*/ 386 w 752"/>
                  <a:gd name="T69" fmla="*/ 1 h 1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52" h="1176">
                    <a:moveTo>
                      <a:pt x="386" y="1"/>
                    </a:moveTo>
                    <a:lnTo>
                      <a:pt x="457" y="77"/>
                    </a:lnTo>
                    <a:lnTo>
                      <a:pt x="551" y="88"/>
                    </a:lnTo>
                    <a:lnTo>
                      <a:pt x="586" y="49"/>
                    </a:lnTo>
                    <a:lnTo>
                      <a:pt x="626" y="43"/>
                    </a:lnTo>
                    <a:lnTo>
                      <a:pt x="627" y="24"/>
                    </a:lnTo>
                    <a:lnTo>
                      <a:pt x="686" y="28"/>
                    </a:lnTo>
                    <a:lnTo>
                      <a:pt x="748" y="69"/>
                    </a:lnTo>
                    <a:lnTo>
                      <a:pt x="752" y="175"/>
                    </a:lnTo>
                    <a:lnTo>
                      <a:pt x="560" y="333"/>
                    </a:lnTo>
                    <a:lnTo>
                      <a:pt x="544" y="397"/>
                    </a:lnTo>
                    <a:lnTo>
                      <a:pt x="565" y="429"/>
                    </a:lnTo>
                    <a:lnTo>
                      <a:pt x="547" y="476"/>
                    </a:lnTo>
                    <a:lnTo>
                      <a:pt x="576" y="511"/>
                    </a:lnTo>
                    <a:lnTo>
                      <a:pt x="570" y="549"/>
                    </a:lnTo>
                    <a:lnTo>
                      <a:pt x="502" y="610"/>
                    </a:lnTo>
                    <a:lnTo>
                      <a:pt x="532" y="731"/>
                    </a:lnTo>
                    <a:lnTo>
                      <a:pt x="581" y="924"/>
                    </a:lnTo>
                    <a:lnTo>
                      <a:pt x="601" y="959"/>
                    </a:lnTo>
                    <a:lnTo>
                      <a:pt x="577" y="1012"/>
                    </a:lnTo>
                    <a:lnTo>
                      <a:pt x="548" y="1043"/>
                    </a:lnTo>
                    <a:lnTo>
                      <a:pt x="495" y="1047"/>
                    </a:lnTo>
                    <a:lnTo>
                      <a:pt x="336" y="1008"/>
                    </a:lnTo>
                    <a:lnTo>
                      <a:pt x="194" y="1176"/>
                    </a:lnTo>
                    <a:lnTo>
                      <a:pt x="0" y="1127"/>
                    </a:lnTo>
                    <a:lnTo>
                      <a:pt x="1" y="803"/>
                    </a:lnTo>
                    <a:lnTo>
                      <a:pt x="72" y="549"/>
                    </a:lnTo>
                    <a:lnTo>
                      <a:pt x="68" y="395"/>
                    </a:lnTo>
                    <a:lnTo>
                      <a:pt x="64" y="312"/>
                    </a:lnTo>
                    <a:lnTo>
                      <a:pt x="116" y="292"/>
                    </a:lnTo>
                    <a:lnTo>
                      <a:pt x="165" y="100"/>
                    </a:lnTo>
                    <a:lnTo>
                      <a:pt x="148" y="36"/>
                    </a:lnTo>
                    <a:lnTo>
                      <a:pt x="246" y="34"/>
                    </a:lnTo>
                    <a:lnTo>
                      <a:pt x="354" y="0"/>
                    </a:lnTo>
                    <a:lnTo>
                      <a:pt x="386" y="1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0534" name="Freeform 70"/>
              <p:cNvSpPr>
                <a:spLocks noChangeAspect="1"/>
              </p:cNvSpPr>
              <p:nvPr/>
            </p:nvSpPr>
            <p:spPr bwMode="auto">
              <a:xfrm>
                <a:off x="4373" y="3365"/>
                <a:ext cx="205" cy="237"/>
              </a:xfrm>
              <a:custGeom>
                <a:avLst/>
                <a:gdLst>
                  <a:gd name="T0" fmla="*/ 542 w 1138"/>
                  <a:gd name="T1" fmla="*/ 1316 h 1316"/>
                  <a:gd name="T2" fmla="*/ 565 w 1138"/>
                  <a:gd name="T3" fmla="*/ 1194 h 1316"/>
                  <a:gd name="T4" fmla="*/ 594 w 1138"/>
                  <a:gd name="T5" fmla="*/ 1170 h 1316"/>
                  <a:gd name="T6" fmla="*/ 661 w 1138"/>
                  <a:gd name="T7" fmla="*/ 1164 h 1316"/>
                  <a:gd name="T8" fmla="*/ 679 w 1138"/>
                  <a:gd name="T9" fmla="*/ 1132 h 1316"/>
                  <a:gd name="T10" fmla="*/ 728 w 1138"/>
                  <a:gd name="T11" fmla="*/ 1135 h 1316"/>
                  <a:gd name="T12" fmla="*/ 741 w 1138"/>
                  <a:gd name="T13" fmla="*/ 1062 h 1316"/>
                  <a:gd name="T14" fmla="*/ 752 w 1138"/>
                  <a:gd name="T15" fmla="*/ 986 h 1316"/>
                  <a:gd name="T16" fmla="*/ 798 w 1138"/>
                  <a:gd name="T17" fmla="*/ 883 h 1316"/>
                  <a:gd name="T18" fmla="*/ 834 w 1138"/>
                  <a:gd name="T19" fmla="*/ 863 h 1316"/>
                  <a:gd name="T20" fmla="*/ 784 w 1138"/>
                  <a:gd name="T21" fmla="*/ 766 h 1316"/>
                  <a:gd name="T22" fmla="*/ 910 w 1138"/>
                  <a:gd name="T23" fmla="*/ 757 h 1316"/>
                  <a:gd name="T24" fmla="*/ 921 w 1138"/>
                  <a:gd name="T25" fmla="*/ 717 h 1316"/>
                  <a:gd name="T26" fmla="*/ 983 w 1138"/>
                  <a:gd name="T27" fmla="*/ 678 h 1316"/>
                  <a:gd name="T28" fmla="*/ 983 w 1138"/>
                  <a:gd name="T29" fmla="*/ 635 h 1316"/>
                  <a:gd name="T30" fmla="*/ 954 w 1138"/>
                  <a:gd name="T31" fmla="*/ 614 h 1316"/>
                  <a:gd name="T32" fmla="*/ 1009 w 1138"/>
                  <a:gd name="T33" fmla="*/ 526 h 1316"/>
                  <a:gd name="T34" fmla="*/ 1012 w 1138"/>
                  <a:gd name="T35" fmla="*/ 501 h 1316"/>
                  <a:gd name="T36" fmla="*/ 1056 w 1138"/>
                  <a:gd name="T37" fmla="*/ 439 h 1316"/>
                  <a:gd name="T38" fmla="*/ 1068 w 1138"/>
                  <a:gd name="T39" fmla="*/ 398 h 1316"/>
                  <a:gd name="T40" fmla="*/ 1094 w 1138"/>
                  <a:gd name="T41" fmla="*/ 377 h 1316"/>
                  <a:gd name="T42" fmla="*/ 1089 w 1138"/>
                  <a:gd name="T43" fmla="*/ 316 h 1316"/>
                  <a:gd name="T44" fmla="*/ 1138 w 1138"/>
                  <a:gd name="T45" fmla="*/ 257 h 1316"/>
                  <a:gd name="T46" fmla="*/ 1126 w 1138"/>
                  <a:gd name="T47" fmla="*/ 176 h 1316"/>
                  <a:gd name="T48" fmla="*/ 1086 w 1138"/>
                  <a:gd name="T49" fmla="*/ 158 h 1316"/>
                  <a:gd name="T50" fmla="*/ 1086 w 1138"/>
                  <a:gd name="T51" fmla="*/ 88 h 1316"/>
                  <a:gd name="T52" fmla="*/ 1068 w 1138"/>
                  <a:gd name="T53" fmla="*/ 78 h 1316"/>
                  <a:gd name="T54" fmla="*/ 977 w 1138"/>
                  <a:gd name="T55" fmla="*/ 114 h 1316"/>
                  <a:gd name="T56" fmla="*/ 948 w 1138"/>
                  <a:gd name="T57" fmla="*/ 100 h 1316"/>
                  <a:gd name="T58" fmla="*/ 942 w 1138"/>
                  <a:gd name="T59" fmla="*/ 70 h 1316"/>
                  <a:gd name="T60" fmla="*/ 907 w 1138"/>
                  <a:gd name="T61" fmla="*/ 61 h 1316"/>
                  <a:gd name="T62" fmla="*/ 871 w 1138"/>
                  <a:gd name="T63" fmla="*/ 41 h 1316"/>
                  <a:gd name="T64" fmla="*/ 866 w 1138"/>
                  <a:gd name="T65" fmla="*/ 11 h 1316"/>
                  <a:gd name="T66" fmla="*/ 807 w 1138"/>
                  <a:gd name="T67" fmla="*/ 24 h 1316"/>
                  <a:gd name="T68" fmla="*/ 778 w 1138"/>
                  <a:gd name="T69" fmla="*/ 0 h 1316"/>
                  <a:gd name="T70" fmla="*/ 717 w 1138"/>
                  <a:gd name="T71" fmla="*/ 27 h 1316"/>
                  <a:gd name="T72" fmla="*/ 509 w 1138"/>
                  <a:gd name="T73" fmla="*/ 55 h 1316"/>
                  <a:gd name="T74" fmla="*/ 500 w 1138"/>
                  <a:gd name="T75" fmla="*/ 67 h 1316"/>
                  <a:gd name="T76" fmla="*/ 363 w 1138"/>
                  <a:gd name="T77" fmla="*/ 71 h 1316"/>
                  <a:gd name="T78" fmla="*/ 300 w 1138"/>
                  <a:gd name="T79" fmla="*/ 1 h 1316"/>
                  <a:gd name="T80" fmla="*/ 262 w 1138"/>
                  <a:gd name="T81" fmla="*/ 31 h 1316"/>
                  <a:gd name="T82" fmla="*/ 194 w 1138"/>
                  <a:gd name="T83" fmla="*/ 32 h 1316"/>
                  <a:gd name="T84" fmla="*/ 180 w 1138"/>
                  <a:gd name="T85" fmla="*/ 55 h 1316"/>
                  <a:gd name="T86" fmla="*/ 71 w 1138"/>
                  <a:gd name="T87" fmla="*/ 406 h 1316"/>
                  <a:gd name="T88" fmla="*/ 0 w 1138"/>
                  <a:gd name="T89" fmla="*/ 754 h 1316"/>
                  <a:gd name="T90" fmla="*/ 175 w 1138"/>
                  <a:gd name="T91" fmla="*/ 973 h 1316"/>
                  <a:gd name="T92" fmla="*/ 354 w 1138"/>
                  <a:gd name="T93" fmla="*/ 1225 h 1316"/>
                  <a:gd name="T94" fmla="*/ 542 w 1138"/>
                  <a:gd name="T95" fmla="*/ 1316 h 1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38" h="1316">
                    <a:moveTo>
                      <a:pt x="542" y="1316"/>
                    </a:moveTo>
                    <a:lnTo>
                      <a:pt x="565" y="1194"/>
                    </a:lnTo>
                    <a:lnTo>
                      <a:pt x="594" y="1170"/>
                    </a:lnTo>
                    <a:lnTo>
                      <a:pt x="661" y="1164"/>
                    </a:lnTo>
                    <a:lnTo>
                      <a:pt x="679" y="1132"/>
                    </a:lnTo>
                    <a:lnTo>
                      <a:pt x="728" y="1135"/>
                    </a:lnTo>
                    <a:lnTo>
                      <a:pt x="741" y="1062"/>
                    </a:lnTo>
                    <a:lnTo>
                      <a:pt x="752" y="986"/>
                    </a:lnTo>
                    <a:lnTo>
                      <a:pt x="798" y="883"/>
                    </a:lnTo>
                    <a:lnTo>
                      <a:pt x="834" y="863"/>
                    </a:lnTo>
                    <a:lnTo>
                      <a:pt x="784" y="766"/>
                    </a:lnTo>
                    <a:lnTo>
                      <a:pt x="910" y="757"/>
                    </a:lnTo>
                    <a:lnTo>
                      <a:pt x="921" y="717"/>
                    </a:lnTo>
                    <a:lnTo>
                      <a:pt x="983" y="678"/>
                    </a:lnTo>
                    <a:lnTo>
                      <a:pt x="983" y="635"/>
                    </a:lnTo>
                    <a:lnTo>
                      <a:pt x="954" y="614"/>
                    </a:lnTo>
                    <a:lnTo>
                      <a:pt x="1009" y="526"/>
                    </a:lnTo>
                    <a:lnTo>
                      <a:pt x="1012" y="501"/>
                    </a:lnTo>
                    <a:lnTo>
                      <a:pt x="1056" y="439"/>
                    </a:lnTo>
                    <a:lnTo>
                      <a:pt x="1068" y="398"/>
                    </a:lnTo>
                    <a:lnTo>
                      <a:pt x="1094" y="377"/>
                    </a:lnTo>
                    <a:lnTo>
                      <a:pt x="1089" y="316"/>
                    </a:lnTo>
                    <a:lnTo>
                      <a:pt x="1138" y="257"/>
                    </a:lnTo>
                    <a:lnTo>
                      <a:pt x="1126" y="176"/>
                    </a:lnTo>
                    <a:lnTo>
                      <a:pt x="1086" y="158"/>
                    </a:lnTo>
                    <a:lnTo>
                      <a:pt x="1086" y="88"/>
                    </a:lnTo>
                    <a:lnTo>
                      <a:pt x="1068" y="78"/>
                    </a:lnTo>
                    <a:lnTo>
                      <a:pt x="977" y="114"/>
                    </a:lnTo>
                    <a:lnTo>
                      <a:pt x="948" y="100"/>
                    </a:lnTo>
                    <a:lnTo>
                      <a:pt x="942" y="70"/>
                    </a:lnTo>
                    <a:lnTo>
                      <a:pt x="907" y="61"/>
                    </a:lnTo>
                    <a:lnTo>
                      <a:pt x="871" y="41"/>
                    </a:lnTo>
                    <a:lnTo>
                      <a:pt x="866" y="11"/>
                    </a:lnTo>
                    <a:lnTo>
                      <a:pt x="807" y="24"/>
                    </a:lnTo>
                    <a:lnTo>
                      <a:pt x="778" y="0"/>
                    </a:lnTo>
                    <a:lnTo>
                      <a:pt x="717" y="27"/>
                    </a:lnTo>
                    <a:lnTo>
                      <a:pt x="509" y="55"/>
                    </a:lnTo>
                    <a:lnTo>
                      <a:pt x="500" y="67"/>
                    </a:lnTo>
                    <a:lnTo>
                      <a:pt x="363" y="71"/>
                    </a:lnTo>
                    <a:lnTo>
                      <a:pt x="300" y="1"/>
                    </a:lnTo>
                    <a:lnTo>
                      <a:pt x="262" y="31"/>
                    </a:lnTo>
                    <a:lnTo>
                      <a:pt x="194" y="32"/>
                    </a:lnTo>
                    <a:lnTo>
                      <a:pt x="180" y="55"/>
                    </a:lnTo>
                    <a:lnTo>
                      <a:pt x="71" y="406"/>
                    </a:lnTo>
                    <a:lnTo>
                      <a:pt x="0" y="754"/>
                    </a:lnTo>
                    <a:lnTo>
                      <a:pt x="175" y="973"/>
                    </a:lnTo>
                    <a:lnTo>
                      <a:pt x="354" y="1225"/>
                    </a:lnTo>
                    <a:lnTo>
                      <a:pt x="542" y="131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0535" name="Freeform 71"/>
              <p:cNvSpPr>
                <a:spLocks noChangeAspect="1"/>
              </p:cNvSpPr>
              <p:nvPr/>
            </p:nvSpPr>
            <p:spPr bwMode="auto">
              <a:xfrm>
                <a:off x="4033" y="3160"/>
                <a:ext cx="205" cy="162"/>
              </a:xfrm>
              <a:custGeom>
                <a:avLst/>
                <a:gdLst>
                  <a:gd name="T0" fmla="*/ 189 w 1133"/>
                  <a:gd name="T1" fmla="*/ 213 h 895"/>
                  <a:gd name="T2" fmla="*/ 438 w 1133"/>
                  <a:gd name="T3" fmla="*/ 128 h 895"/>
                  <a:gd name="T4" fmla="*/ 617 w 1133"/>
                  <a:gd name="T5" fmla="*/ 77 h 895"/>
                  <a:gd name="T6" fmla="*/ 812 w 1133"/>
                  <a:gd name="T7" fmla="*/ 57 h 895"/>
                  <a:gd name="T8" fmla="*/ 879 w 1133"/>
                  <a:gd name="T9" fmla="*/ 0 h 895"/>
                  <a:gd name="T10" fmla="*/ 950 w 1133"/>
                  <a:gd name="T11" fmla="*/ 175 h 895"/>
                  <a:gd name="T12" fmla="*/ 999 w 1133"/>
                  <a:gd name="T13" fmla="*/ 230 h 895"/>
                  <a:gd name="T14" fmla="*/ 1061 w 1133"/>
                  <a:gd name="T15" fmla="*/ 259 h 895"/>
                  <a:gd name="T16" fmla="*/ 1113 w 1133"/>
                  <a:gd name="T17" fmla="*/ 260 h 895"/>
                  <a:gd name="T18" fmla="*/ 1133 w 1133"/>
                  <a:gd name="T19" fmla="*/ 323 h 895"/>
                  <a:gd name="T20" fmla="*/ 1075 w 1133"/>
                  <a:gd name="T21" fmla="*/ 383 h 895"/>
                  <a:gd name="T22" fmla="*/ 1034 w 1133"/>
                  <a:gd name="T23" fmla="*/ 384 h 895"/>
                  <a:gd name="T24" fmla="*/ 925 w 1133"/>
                  <a:gd name="T25" fmla="*/ 479 h 895"/>
                  <a:gd name="T26" fmla="*/ 1046 w 1133"/>
                  <a:gd name="T27" fmla="*/ 678 h 895"/>
                  <a:gd name="T28" fmla="*/ 985 w 1133"/>
                  <a:gd name="T29" fmla="*/ 705 h 895"/>
                  <a:gd name="T30" fmla="*/ 1015 w 1133"/>
                  <a:gd name="T31" fmla="*/ 859 h 895"/>
                  <a:gd name="T32" fmla="*/ 909 w 1133"/>
                  <a:gd name="T33" fmla="*/ 891 h 895"/>
                  <a:gd name="T34" fmla="*/ 808 w 1133"/>
                  <a:gd name="T35" fmla="*/ 895 h 895"/>
                  <a:gd name="T36" fmla="*/ 800 w 1133"/>
                  <a:gd name="T37" fmla="*/ 845 h 895"/>
                  <a:gd name="T38" fmla="*/ 717 w 1133"/>
                  <a:gd name="T39" fmla="*/ 855 h 895"/>
                  <a:gd name="T40" fmla="*/ 614 w 1133"/>
                  <a:gd name="T41" fmla="*/ 737 h 895"/>
                  <a:gd name="T42" fmla="*/ 573 w 1133"/>
                  <a:gd name="T43" fmla="*/ 734 h 895"/>
                  <a:gd name="T44" fmla="*/ 532 w 1133"/>
                  <a:gd name="T45" fmla="*/ 792 h 895"/>
                  <a:gd name="T46" fmla="*/ 392 w 1133"/>
                  <a:gd name="T47" fmla="*/ 781 h 895"/>
                  <a:gd name="T48" fmla="*/ 325 w 1133"/>
                  <a:gd name="T49" fmla="*/ 689 h 895"/>
                  <a:gd name="T50" fmla="*/ 342 w 1133"/>
                  <a:gd name="T51" fmla="*/ 621 h 895"/>
                  <a:gd name="T52" fmla="*/ 113 w 1133"/>
                  <a:gd name="T53" fmla="*/ 626 h 895"/>
                  <a:gd name="T54" fmla="*/ 0 w 1133"/>
                  <a:gd name="T55" fmla="*/ 483 h 895"/>
                  <a:gd name="T56" fmla="*/ 189 w 1133"/>
                  <a:gd name="T57" fmla="*/ 213 h 8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33" h="895">
                    <a:moveTo>
                      <a:pt x="189" y="213"/>
                    </a:moveTo>
                    <a:lnTo>
                      <a:pt x="438" y="128"/>
                    </a:lnTo>
                    <a:lnTo>
                      <a:pt x="617" y="77"/>
                    </a:lnTo>
                    <a:lnTo>
                      <a:pt x="812" y="57"/>
                    </a:lnTo>
                    <a:lnTo>
                      <a:pt x="879" y="0"/>
                    </a:lnTo>
                    <a:lnTo>
                      <a:pt x="950" y="175"/>
                    </a:lnTo>
                    <a:lnTo>
                      <a:pt x="999" y="230"/>
                    </a:lnTo>
                    <a:lnTo>
                      <a:pt x="1061" y="259"/>
                    </a:lnTo>
                    <a:lnTo>
                      <a:pt x="1113" y="260"/>
                    </a:lnTo>
                    <a:lnTo>
                      <a:pt x="1133" y="323"/>
                    </a:lnTo>
                    <a:lnTo>
                      <a:pt x="1075" y="383"/>
                    </a:lnTo>
                    <a:lnTo>
                      <a:pt x="1034" y="384"/>
                    </a:lnTo>
                    <a:lnTo>
                      <a:pt x="925" y="479"/>
                    </a:lnTo>
                    <a:lnTo>
                      <a:pt x="1046" y="678"/>
                    </a:lnTo>
                    <a:lnTo>
                      <a:pt x="985" y="705"/>
                    </a:lnTo>
                    <a:lnTo>
                      <a:pt x="1015" y="859"/>
                    </a:lnTo>
                    <a:lnTo>
                      <a:pt x="909" y="891"/>
                    </a:lnTo>
                    <a:lnTo>
                      <a:pt x="808" y="895"/>
                    </a:lnTo>
                    <a:lnTo>
                      <a:pt x="800" y="845"/>
                    </a:lnTo>
                    <a:lnTo>
                      <a:pt x="717" y="855"/>
                    </a:lnTo>
                    <a:lnTo>
                      <a:pt x="614" y="737"/>
                    </a:lnTo>
                    <a:lnTo>
                      <a:pt x="573" y="734"/>
                    </a:lnTo>
                    <a:lnTo>
                      <a:pt x="532" y="792"/>
                    </a:lnTo>
                    <a:lnTo>
                      <a:pt x="392" y="781"/>
                    </a:lnTo>
                    <a:lnTo>
                      <a:pt x="325" y="689"/>
                    </a:lnTo>
                    <a:lnTo>
                      <a:pt x="342" y="621"/>
                    </a:lnTo>
                    <a:lnTo>
                      <a:pt x="113" y="626"/>
                    </a:lnTo>
                    <a:lnTo>
                      <a:pt x="0" y="483"/>
                    </a:lnTo>
                    <a:lnTo>
                      <a:pt x="189" y="213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0536" name="Freeform 72"/>
              <p:cNvSpPr>
                <a:spLocks noChangeAspect="1"/>
              </p:cNvSpPr>
              <p:nvPr/>
            </p:nvSpPr>
            <p:spPr bwMode="auto">
              <a:xfrm>
                <a:off x="3830" y="3208"/>
                <a:ext cx="106" cy="45"/>
              </a:xfrm>
              <a:custGeom>
                <a:avLst/>
                <a:gdLst>
                  <a:gd name="T0" fmla="*/ 142 w 590"/>
                  <a:gd name="T1" fmla="*/ 250 h 250"/>
                  <a:gd name="T2" fmla="*/ 261 w 590"/>
                  <a:gd name="T3" fmla="*/ 175 h 250"/>
                  <a:gd name="T4" fmla="*/ 387 w 590"/>
                  <a:gd name="T5" fmla="*/ 240 h 250"/>
                  <a:gd name="T6" fmla="*/ 536 w 590"/>
                  <a:gd name="T7" fmla="*/ 103 h 250"/>
                  <a:gd name="T8" fmla="*/ 590 w 590"/>
                  <a:gd name="T9" fmla="*/ 53 h 250"/>
                  <a:gd name="T10" fmla="*/ 514 w 590"/>
                  <a:gd name="T11" fmla="*/ 0 h 250"/>
                  <a:gd name="T12" fmla="*/ 389 w 590"/>
                  <a:gd name="T13" fmla="*/ 78 h 250"/>
                  <a:gd name="T14" fmla="*/ 357 w 590"/>
                  <a:gd name="T15" fmla="*/ 77 h 250"/>
                  <a:gd name="T16" fmla="*/ 342 w 590"/>
                  <a:gd name="T17" fmla="*/ 45 h 250"/>
                  <a:gd name="T18" fmla="*/ 281 w 590"/>
                  <a:gd name="T19" fmla="*/ 35 h 250"/>
                  <a:gd name="T20" fmla="*/ 258 w 590"/>
                  <a:gd name="T21" fmla="*/ 70 h 250"/>
                  <a:gd name="T22" fmla="*/ 221 w 590"/>
                  <a:gd name="T23" fmla="*/ 80 h 250"/>
                  <a:gd name="T24" fmla="*/ 147 w 590"/>
                  <a:gd name="T25" fmla="*/ 156 h 250"/>
                  <a:gd name="T26" fmla="*/ 76 w 590"/>
                  <a:gd name="T27" fmla="*/ 174 h 250"/>
                  <a:gd name="T28" fmla="*/ 0 w 590"/>
                  <a:gd name="T29" fmla="*/ 215 h 250"/>
                  <a:gd name="T30" fmla="*/ 13 w 590"/>
                  <a:gd name="T31" fmla="*/ 242 h 250"/>
                  <a:gd name="T32" fmla="*/ 142 w 590"/>
                  <a:gd name="T33" fmla="*/ 250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0" h="250">
                    <a:moveTo>
                      <a:pt x="142" y="250"/>
                    </a:moveTo>
                    <a:lnTo>
                      <a:pt x="261" y="175"/>
                    </a:lnTo>
                    <a:lnTo>
                      <a:pt x="387" y="240"/>
                    </a:lnTo>
                    <a:lnTo>
                      <a:pt x="536" y="103"/>
                    </a:lnTo>
                    <a:lnTo>
                      <a:pt x="590" y="53"/>
                    </a:lnTo>
                    <a:lnTo>
                      <a:pt x="514" y="0"/>
                    </a:lnTo>
                    <a:lnTo>
                      <a:pt x="389" y="78"/>
                    </a:lnTo>
                    <a:lnTo>
                      <a:pt x="357" y="77"/>
                    </a:lnTo>
                    <a:lnTo>
                      <a:pt x="342" y="45"/>
                    </a:lnTo>
                    <a:lnTo>
                      <a:pt x="281" y="35"/>
                    </a:lnTo>
                    <a:lnTo>
                      <a:pt x="258" y="70"/>
                    </a:lnTo>
                    <a:lnTo>
                      <a:pt x="221" y="80"/>
                    </a:lnTo>
                    <a:lnTo>
                      <a:pt x="147" y="156"/>
                    </a:lnTo>
                    <a:lnTo>
                      <a:pt x="76" y="174"/>
                    </a:lnTo>
                    <a:lnTo>
                      <a:pt x="0" y="215"/>
                    </a:lnTo>
                    <a:lnTo>
                      <a:pt x="13" y="242"/>
                    </a:lnTo>
                    <a:lnTo>
                      <a:pt x="142" y="250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0537" name="Freeform 73"/>
              <p:cNvSpPr>
                <a:spLocks noChangeAspect="1"/>
              </p:cNvSpPr>
              <p:nvPr/>
            </p:nvSpPr>
            <p:spPr bwMode="auto">
              <a:xfrm>
                <a:off x="4099" y="3189"/>
                <a:ext cx="17" cy="36"/>
              </a:xfrm>
              <a:custGeom>
                <a:avLst/>
                <a:gdLst>
                  <a:gd name="T0" fmla="*/ 36 w 95"/>
                  <a:gd name="T1" fmla="*/ 0 h 196"/>
                  <a:gd name="T2" fmla="*/ 95 w 95"/>
                  <a:gd name="T3" fmla="*/ 97 h 196"/>
                  <a:gd name="T4" fmla="*/ 67 w 95"/>
                  <a:gd name="T5" fmla="*/ 196 h 196"/>
                  <a:gd name="T6" fmla="*/ 0 w 95"/>
                  <a:gd name="T7" fmla="*/ 89 h 196"/>
                  <a:gd name="T8" fmla="*/ 36 w 95"/>
                  <a:gd name="T9" fmla="*/ 0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5" h="196">
                    <a:moveTo>
                      <a:pt x="36" y="0"/>
                    </a:moveTo>
                    <a:lnTo>
                      <a:pt x="95" y="97"/>
                    </a:lnTo>
                    <a:lnTo>
                      <a:pt x="67" y="196"/>
                    </a:lnTo>
                    <a:lnTo>
                      <a:pt x="0" y="89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190538" name="Group 74"/>
          <p:cNvGrpSpPr>
            <a:grpSpLocks/>
          </p:cNvGrpSpPr>
          <p:nvPr/>
        </p:nvGrpSpPr>
        <p:grpSpPr bwMode="auto">
          <a:xfrm>
            <a:off x="3713163" y="1252538"/>
            <a:ext cx="1846262" cy="757237"/>
            <a:chOff x="2339" y="789"/>
            <a:chExt cx="1163" cy="477"/>
          </a:xfrm>
        </p:grpSpPr>
        <p:sp>
          <p:nvSpPr>
            <p:cNvPr id="190539" name="Freeform 75"/>
            <p:cNvSpPr>
              <a:spLocks/>
            </p:cNvSpPr>
            <p:nvPr/>
          </p:nvSpPr>
          <p:spPr bwMode="auto">
            <a:xfrm>
              <a:off x="2393" y="939"/>
              <a:ext cx="618" cy="87"/>
            </a:xfrm>
            <a:custGeom>
              <a:avLst/>
              <a:gdLst>
                <a:gd name="T0" fmla="*/ 618 w 618"/>
                <a:gd name="T1" fmla="*/ 0 h 87"/>
                <a:gd name="T2" fmla="*/ 427 w 618"/>
                <a:gd name="T3" fmla="*/ 87 h 87"/>
                <a:gd name="T4" fmla="*/ 0 w 618"/>
                <a:gd name="T5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18" h="87">
                  <a:moveTo>
                    <a:pt x="618" y="0"/>
                  </a:moveTo>
                  <a:lnTo>
                    <a:pt x="427" y="87"/>
                  </a:lnTo>
                  <a:lnTo>
                    <a:pt x="0" y="87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0540" name="Text Box 76"/>
            <p:cNvSpPr txBox="1">
              <a:spLocks noChangeArrowheads="1"/>
            </p:cNvSpPr>
            <p:nvPr/>
          </p:nvSpPr>
          <p:spPr bwMode="auto">
            <a:xfrm>
              <a:off x="2339" y="789"/>
              <a:ext cx="52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  <a:p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Camocim</a:t>
              </a:r>
            </a:p>
          </p:txBody>
        </p:sp>
        <p:grpSp>
          <p:nvGrpSpPr>
            <p:cNvPr id="190541" name="Group 77"/>
            <p:cNvGrpSpPr>
              <a:grpSpLocks/>
            </p:cNvGrpSpPr>
            <p:nvPr/>
          </p:nvGrpSpPr>
          <p:grpSpPr bwMode="auto">
            <a:xfrm>
              <a:off x="2849" y="838"/>
              <a:ext cx="653" cy="428"/>
              <a:chOff x="2849" y="838"/>
              <a:chExt cx="653" cy="428"/>
            </a:xfrm>
          </p:grpSpPr>
          <p:sp>
            <p:nvSpPr>
              <p:cNvPr id="190542" name="Freeform 78"/>
              <p:cNvSpPr>
                <a:spLocks noChangeAspect="1"/>
              </p:cNvSpPr>
              <p:nvPr/>
            </p:nvSpPr>
            <p:spPr bwMode="auto">
              <a:xfrm>
                <a:off x="2849" y="935"/>
                <a:ext cx="561" cy="331"/>
              </a:xfrm>
              <a:custGeom>
                <a:avLst/>
                <a:gdLst>
                  <a:gd name="T0" fmla="*/ 71 w 3110"/>
                  <a:gd name="T1" fmla="*/ 1665 h 1835"/>
                  <a:gd name="T2" fmla="*/ 365 w 3110"/>
                  <a:gd name="T3" fmla="*/ 543 h 1835"/>
                  <a:gd name="T4" fmla="*/ 1452 w 3110"/>
                  <a:gd name="T5" fmla="*/ 70 h 1835"/>
                  <a:gd name="T6" fmla="*/ 1573 w 3110"/>
                  <a:gd name="T7" fmla="*/ 49 h 1835"/>
                  <a:gd name="T8" fmla="*/ 1615 w 3110"/>
                  <a:gd name="T9" fmla="*/ 38 h 1835"/>
                  <a:gd name="T10" fmla="*/ 1638 w 3110"/>
                  <a:gd name="T11" fmla="*/ 39 h 1835"/>
                  <a:gd name="T12" fmla="*/ 1650 w 3110"/>
                  <a:gd name="T13" fmla="*/ 20 h 1835"/>
                  <a:gd name="T14" fmla="*/ 1798 w 3110"/>
                  <a:gd name="T15" fmla="*/ 0 h 1835"/>
                  <a:gd name="T16" fmla="*/ 1963 w 3110"/>
                  <a:gd name="T17" fmla="*/ 81 h 1835"/>
                  <a:gd name="T18" fmla="*/ 2803 w 3110"/>
                  <a:gd name="T19" fmla="*/ 11 h 1835"/>
                  <a:gd name="T20" fmla="*/ 2892 w 3110"/>
                  <a:gd name="T21" fmla="*/ 49 h 1835"/>
                  <a:gd name="T22" fmla="*/ 2955 w 3110"/>
                  <a:gd name="T23" fmla="*/ 73 h 1835"/>
                  <a:gd name="T24" fmla="*/ 3057 w 3110"/>
                  <a:gd name="T25" fmla="*/ 137 h 1835"/>
                  <a:gd name="T26" fmla="*/ 3070 w 3110"/>
                  <a:gd name="T27" fmla="*/ 322 h 1835"/>
                  <a:gd name="T28" fmla="*/ 2301 w 3110"/>
                  <a:gd name="T29" fmla="*/ 139 h 1835"/>
                  <a:gd name="T30" fmla="*/ 2285 w 3110"/>
                  <a:gd name="T31" fmla="*/ 163 h 1835"/>
                  <a:gd name="T32" fmla="*/ 2000 w 3110"/>
                  <a:gd name="T33" fmla="*/ 653 h 1835"/>
                  <a:gd name="T34" fmla="*/ 1985 w 3110"/>
                  <a:gd name="T35" fmla="*/ 701 h 1835"/>
                  <a:gd name="T36" fmla="*/ 1983 w 3110"/>
                  <a:gd name="T37" fmla="*/ 742 h 1835"/>
                  <a:gd name="T38" fmla="*/ 1978 w 3110"/>
                  <a:gd name="T39" fmla="*/ 815 h 1835"/>
                  <a:gd name="T40" fmla="*/ 2055 w 3110"/>
                  <a:gd name="T41" fmla="*/ 860 h 1835"/>
                  <a:gd name="T42" fmla="*/ 1981 w 3110"/>
                  <a:gd name="T43" fmla="*/ 965 h 1835"/>
                  <a:gd name="T44" fmla="*/ 1928 w 3110"/>
                  <a:gd name="T45" fmla="*/ 1054 h 1835"/>
                  <a:gd name="T46" fmla="*/ 1868 w 3110"/>
                  <a:gd name="T47" fmla="*/ 1152 h 1835"/>
                  <a:gd name="T48" fmla="*/ 2005 w 3110"/>
                  <a:gd name="T49" fmla="*/ 1168 h 1835"/>
                  <a:gd name="T50" fmla="*/ 1934 w 3110"/>
                  <a:gd name="T51" fmla="*/ 1291 h 1835"/>
                  <a:gd name="T52" fmla="*/ 1949 w 3110"/>
                  <a:gd name="T53" fmla="*/ 1354 h 1835"/>
                  <a:gd name="T54" fmla="*/ 1876 w 3110"/>
                  <a:gd name="T55" fmla="*/ 1456 h 1835"/>
                  <a:gd name="T56" fmla="*/ 1832 w 3110"/>
                  <a:gd name="T57" fmla="*/ 1556 h 1835"/>
                  <a:gd name="T58" fmla="*/ 1862 w 3110"/>
                  <a:gd name="T59" fmla="*/ 1612 h 1835"/>
                  <a:gd name="T60" fmla="*/ 1810 w 3110"/>
                  <a:gd name="T61" fmla="*/ 1660 h 1835"/>
                  <a:gd name="T62" fmla="*/ 1342 w 3110"/>
                  <a:gd name="T63" fmla="*/ 1286 h 1835"/>
                  <a:gd name="T64" fmla="*/ 1275 w 3110"/>
                  <a:gd name="T65" fmla="*/ 1239 h 1835"/>
                  <a:gd name="T66" fmla="*/ 1058 w 3110"/>
                  <a:gd name="T67" fmla="*/ 1143 h 1835"/>
                  <a:gd name="T68" fmla="*/ 874 w 3110"/>
                  <a:gd name="T69" fmla="*/ 925 h 1835"/>
                  <a:gd name="T70" fmla="*/ 670 w 3110"/>
                  <a:gd name="T71" fmla="*/ 1480 h 1835"/>
                  <a:gd name="T72" fmla="*/ 581 w 3110"/>
                  <a:gd name="T73" fmla="*/ 1553 h 1835"/>
                  <a:gd name="T74" fmla="*/ 488 w 3110"/>
                  <a:gd name="T75" fmla="*/ 1532 h 18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110" h="1835">
                    <a:moveTo>
                      <a:pt x="150" y="1835"/>
                    </a:moveTo>
                    <a:lnTo>
                      <a:pt x="71" y="1665"/>
                    </a:lnTo>
                    <a:lnTo>
                      <a:pt x="0" y="1166"/>
                    </a:lnTo>
                    <a:lnTo>
                      <a:pt x="365" y="543"/>
                    </a:lnTo>
                    <a:lnTo>
                      <a:pt x="653" y="549"/>
                    </a:lnTo>
                    <a:lnTo>
                      <a:pt x="1452" y="70"/>
                    </a:lnTo>
                    <a:lnTo>
                      <a:pt x="1504" y="49"/>
                    </a:lnTo>
                    <a:lnTo>
                      <a:pt x="1573" y="49"/>
                    </a:lnTo>
                    <a:lnTo>
                      <a:pt x="1602" y="38"/>
                    </a:lnTo>
                    <a:lnTo>
                      <a:pt x="1615" y="38"/>
                    </a:lnTo>
                    <a:lnTo>
                      <a:pt x="1627" y="39"/>
                    </a:lnTo>
                    <a:lnTo>
                      <a:pt x="1638" y="39"/>
                    </a:lnTo>
                    <a:lnTo>
                      <a:pt x="1650" y="40"/>
                    </a:lnTo>
                    <a:lnTo>
                      <a:pt x="1650" y="20"/>
                    </a:lnTo>
                    <a:lnTo>
                      <a:pt x="1798" y="11"/>
                    </a:lnTo>
                    <a:lnTo>
                      <a:pt x="1798" y="0"/>
                    </a:lnTo>
                    <a:lnTo>
                      <a:pt x="1848" y="0"/>
                    </a:lnTo>
                    <a:lnTo>
                      <a:pt x="1963" y="81"/>
                    </a:lnTo>
                    <a:lnTo>
                      <a:pt x="2377" y="4"/>
                    </a:lnTo>
                    <a:lnTo>
                      <a:pt x="2803" y="11"/>
                    </a:lnTo>
                    <a:lnTo>
                      <a:pt x="2874" y="27"/>
                    </a:lnTo>
                    <a:lnTo>
                      <a:pt x="2892" y="49"/>
                    </a:lnTo>
                    <a:lnTo>
                      <a:pt x="2935" y="54"/>
                    </a:lnTo>
                    <a:lnTo>
                      <a:pt x="2955" y="73"/>
                    </a:lnTo>
                    <a:lnTo>
                      <a:pt x="2984" y="72"/>
                    </a:lnTo>
                    <a:lnTo>
                      <a:pt x="3057" y="137"/>
                    </a:lnTo>
                    <a:lnTo>
                      <a:pt x="3110" y="156"/>
                    </a:lnTo>
                    <a:lnTo>
                      <a:pt x="3070" y="322"/>
                    </a:lnTo>
                    <a:lnTo>
                      <a:pt x="2852" y="404"/>
                    </a:lnTo>
                    <a:lnTo>
                      <a:pt x="2301" y="139"/>
                    </a:lnTo>
                    <a:lnTo>
                      <a:pt x="2285" y="139"/>
                    </a:lnTo>
                    <a:lnTo>
                      <a:pt x="2285" y="163"/>
                    </a:lnTo>
                    <a:lnTo>
                      <a:pt x="2426" y="737"/>
                    </a:lnTo>
                    <a:lnTo>
                      <a:pt x="2000" y="653"/>
                    </a:lnTo>
                    <a:lnTo>
                      <a:pt x="1990" y="651"/>
                    </a:lnTo>
                    <a:lnTo>
                      <a:pt x="1985" y="701"/>
                    </a:lnTo>
                    <a:lnTo>
                      <a:pt x="2016" y="722"/>
                    </a:lnTo>
                    <a:lnTo>
                      <a:pt x="1983" y="742"/>
                    </a:lnTo>
                    <a:lnTo>
                      <a:pt x="2025" y="799"/>
                    </a:lnTo>
                    <a:lnTo>
                      <a:pt x="1978" y="815"/>
                    </a:lnTo>
                    <a:lnTo>
                      <a:pt x="2001" y="854"/>
                    </a:lnTo>
                    <a:lnTo>
                      <a:pt x="2055" y="860"/>
                    </a:lnTo>
                    <a:lnTo>
                      <a:pt x="2049" y="915"/>
                    </a:lnTo>
                    <a:lnTo>
                      <a:pt x="1981" y="965"/>
                    </a:lnTo>
                    <a:lnTo>
                      <a:pt x="1944" y="972"/>
                    </a:lnTo>
                    <a:lnTo>
                      <a:pt x="1928" y="1054"/>
                    </a:lnTo>
                    <a:lnTo>
                      <a:pt x="1855" y="1132"/>
                    </a:lnTo>
                    <a:lnTo>
                      <a:pt x="1868" y="1152"/>
                    </a:lnTo>
                    <a:lnTo>
                      <a:pt x="1983" y="1131"/>
                    </a:lnTo>
                    <a:lnTo>
                      <a:pt x="2005" y="1168"/>
                    </a:lnTo>
                    <a:lnTo>
                      <a:pt x="1962" y="1220"/>
                    </a:lnTo>
                    <a:lnTo>
                      <a:pt x="1934" y="1291"/>
                    </a:lnTo>
                    <a:lnTo>
                      <a:pt x="1944" y="1332"/>
                    </a:lnTo>
                    <a:lnTo>
                      <a:pt x="1949" y="1354"/>
                    </a:lnTo>
                    <a:lnTo>
                      <a:pt x="1899" y="1399"/>
                    </a:lnTo>
                    <a:lnTo>
                      <a:pt x="1876" y="1456"/>
                    </a:lnTo>
                    <a:lnTo>
                      <a:pt x="1882" y="1514"/>
                    </a:lnTo>
                    <a:lnTo>
                      <a:pt x="1832" y="1556"/>
                    </a:lnTo>
                    <a:lnTo>
                      <a:pt x="1832" y="1581"/>
                    </a:lnTo>
                    <a:lnTo>
                      <a:pt x="1862" y="1612"/>
                    </a:lnTo>
                    <a:lnTo>
                      <a:pt x="1829" y="1632"/>
                    </a:lnTo>
                    <a:lnTo>
                      <a:pt x="1810" y="1660"/>
                    </a:lnTo>
                    <a:lnTo>
                      <a:pt x="1469" y="1373"/>
                    </a:lnTo>
                    <a:lnTo>
                      <a:pt x="1342" y="1286"/>
                    </a:lnTo>
                    <a:lnTo>
                      <a:pt x="1288" y="1280"/>
                    </a:lnTo>
                    <a:lnTo>
                      <a:pt x="1275" y="1239"/>
                    </a:lnTo>
                    <a:lnTo>
                      <a:pt x="1250" y="1219"/>
                    </a:lnTo>
                    <a:lnTo>
                      <a:pt x="1058" y="1143"/>
                    </a:lnTo>
                    <a:lnTo>
                      <a:pt x="940" y="1128"/>
                    </a:lnTo>
                    <a:lnTo>
                      <a:pt x="874" y="925"/>
                    </a:lnTo>
                    <a:lnTo>
                      <a:pt x="695" y="1471"/>
                    </a:lnTo>
                    <a:lnTo>
                      <a:pt x="670" y="1480"/>
                    </a:lnTo>
                    <a:lnTo>
                      <a:pt x="648" y="1511"/>
                    </a:lnTo>
                    <a:lnTo>
                      <a:pt x="581" y="1553"/>
                    </a:lnTo>
                    <a:lnTo>
                      <a:pt x="567" y="1544"/>
                    </a:lnTo>
                    <a:lnTo>
                      <a:pt x="488" y="1532"/>
                    </a:lnTo>
                    <a:lnTo>
                      <a:pt x="150" y="1835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0543" name="Freeform 79"/>
              <p:cNvSpPr>
                <a:spLocks noChangeAspect="1"/>
              </p:cNvSpPr>
              <p:nvPr/>
            </p:nvSpPr>
            <p:spPr bwMode="auto">
              <a:xfrm>
                <a:off x="3038" y="838"/>
                <a:ext cx="377" cy="147"/>
              </a:xfrm>
              <a:custGeom>
                <a:avLst/>
                <a:gdLst>
                  <a:gd name="T0" fmla="*/ 56 w 2090"/>
                  <a:gd name="T1" fmla="*/ 814 h 814"/>
                  <a:gd name="T2" fmla="*/ 407 w 2090"/>
                  <a:gd name="T3" fmla="*/ 604 h 814"/>
                  <a:gd name="T4" fmla="*/ 455 w 2090"/>
                  <a:gd name="T5" fmla="*/ 585 h 814"/>
                  <a:gd name="T6" fmla="*/ 526 w 2090"/>
                  <a:gd name="T7" fmla="*/ 584 h 814"/>
                  <a:gd name="T8" fmla="*/ 553 w 2090"/>
                  <a:gd name="T9" fmla="*/ 574 h 814"/>
                  <a:gd name="T10" fmla="*/ 602 w 2090"/>
                  <a:gd name="T11" fmla="*/ 576 h 814"/>
                  <a:gd name="T12" fmla="*/ 604 w 2090"/>
                  <a:gd name="T13" fmla="*/ 558 h 814"/>
                  <a:gd name="T14" fmla="*/ 750 w 2090"/>
                  <a:gd name="T15" fmla="*/ 548 h 814"/>
                  <a:gd name="T16" fmla="*/ 750 w 2090"/>
                  <a:gd name="T17" fmla="*/ 537 h 814"/>
                  <a:gd name="T18" fmla="*/ 801 w 2090"/>
                  <a:gd name="T19" fmla="*/ 535 h 814"/>
                  <a:gd name="T20" fmla="*/ 915 w 2090"/>
                  <a:gd name="T21" fmla="*/ 617 h 814"/>
                  <a:gd name="T22" fmla="*/ 1327 w 2090"/>
                  <a:gd name="T23" fmla="*/ 539 h 814"/>
                  <a:gd name="T24" fmla="*/ 1760 w 2090"/>
                  <a:gd name="T25" fmla="*/ 546 h 814"/>
                  <a:gd name="T26" fmla="*/ 1828 w 2090"/>
                  <a:gd name="T27" fmla="*/ 563 h 814"/>
                  <a:gd name="T28" fmla="*/ 1844 w 2090"/>
                  <a:gd name="T29" fmla="*/ 585 h 814"/>
                  <a:gd name="T30" fmla="*/ 1885 w 2090"/>
                  <a:gd name="T31" fmla="*/ 589 h 814"/>
                  <a:gd name="T32" fmla="*/ 1905 w 2090"/>
                  <a:gd name="T33" fmla="*/ 608 h 814"/>
                  <a:gd name="T34" fmla="*/ 1934 w 2090"/>
                  <a:gd name="T35" fmla="*/ 606 h 814"/>
                  <a:gd name="T36" fmla="*/ 2007 w 2090"/>
                  <a:gd name="T37" fmla="*/ 671 h 814"/>
                  <a:gd name="T38" fmla="*/ 2064 w 2090"/>
                  <a:gd name="T39" fmla="*/ 693 h 814"/>
                  <a:gd name="T40" fmla="*/ 2090 w 2090"/>
                  <a:gd name="T41" fmla="*/ 465 h 814"/>
                  <a:gd name="T42" fmla="*/ 2084 w 2090"/>
                  <a:gd name="T43" fmla="*/ 445 h 814"/>
                  <a:gd name="T44" fmla="*/ 2075 w 2090"/>
                  <a:gd name="T45" fmla="*/ 431 h 814"/>
                  <a:gd name="T46" fmla="*/ 2047 w 2090"/>
                  <a:gd name="T47" fmla="*/ 432 h 814"/>
                  <a:gd name="T48" fmla="*/ 2012 w 2090"/>
                  <a:gd name="T49" fmla="*/ 382 h 814"/>
                  <a:gd name="T50" fmla="*/ 2006 w 2090"/>
                  <a:gd name="T51" fmla="*/ 370 h 814"/>
                  <a:gd name="T52" fmla="*/ 1989 w 2090"/>
                  <a:gd name="T53" fmla="*/ 370 h 814"/>
                  <a:gd name="T54" fmla="*/ 1953 w 2090"/>
                  <a:gd name="T55" fmla="*/ 342 h 814"/>
                  <a:gd name="T56" fmla="*/ 1949 w 2090"/>
                  <a:gd name="T57" fmla="*/ 311 h 814"/>
                  <a:gd name="T58" fmla="*/ 1960 w 2090"/>
                  <a:gd name="T59" fmla="*/ 290 h 814"/>
                  <a:gd name="T60" fmla="*/ 1960 w 2090"/>
                  <a:gd name="T61" fmla="*/ 273 h 814"/>
                  <a:gd name="T62" fmla="*/ 1931 w 2090"/>
                  <a:gd name="T63" fmla="*/ 249 h 814"/>
                  <a:gd name="T64" fmla="*/ 1927 w 2090"/>
                  <a:gd name="T65" fmla="*/ 193 h 814"/>
                  <a:gd name="T66" fmla="*/ 1952 w 2090"/>
                  <a:gd name="T67" fmla="*/ 159 h 814"/>
                  <a:gd name="T68" fmla="*/ 1937 w 2090"/>
                  <a:gd name="T69" fmla="*/ 144 h 814"/>
                  <a:gd name="T70" fmla="*/ 1851 w 2090"/>
                  <a:gd name="T71" fmla="*/ 134 h 814"/>
                  <a:gd name="T72" fmla="*/ 1832 w 2090"/>
                  <a:gd name="T73" fmla="*/ 130 h 814"/>
                  <a:gd name="T74" fmla="*/ 1796 w 2090"/>
                  <a:gd name="T75" fmla="*/ 80 h 814"/>
                  <a:gd name="T76" fmla="*/ 1767 w 2090"/>
                  <a:gd name="T77" fmla="*/ 0 h 814"/>
                  <a:gd name="T78" fmla="*/ 1153 w 2090"/>
                  <a:gd name="T79" fmla="*/ 22 h 814"/>
                  <a:gd name="T80" fmla="*/ 943 w 2090"/>
                  <a:gd name="T81" fmla="*/ 137 h 814"/>
                  <a:gd name="T82" fmla="*/ 880 w 2090"/>
                  <a:gd name="T83" fmla="*/ 138 h 814"/>
                  <a:gd name="T84" fmla="*/ 863 w 2090"/>
                  <a:gd name="T85" fmla="*/ 69 h 814"/>
                  <a:gd name="T86" fmla="*/ 708 w 2090"/>
                  <a:gd name="T87" fmla="*/ 52 h 814"/>
                  <a:gd name="T88" fmla="*/ 666 w 2090"/>
                  <a:gd name="T89" fmla="*/ 102 h 814"/>
                  <a:gd name="T90" fmla="*/ 535 w 2090"/>
                  <a:gd name="T91" fmla="*/ 101 h 814"/>
                  <a:gd name="T92" fmla="*/ 508 w 2090"/>
                  <a:gd name="T93" fmla="*/ 131 h 814"/>
                  <a:gd name="T94" fmla="*/ 438 w 2090"/>
                  <a:gd name="T95" fmla="*/ 145 h 814"/>
                  <a:gd name="T96" fmla="*/ 56 w 2090"/>
                  <a:gd name="T97" fmla="*/ 167 h 814"/>
                  <a:gd name="T98" fmla="*/ 169 w 2090"/>
                  <a:gd name="T99" fmla="*/ 282 h 814"/>
                  <a:gd name="T100" fmla="*/ 170 w 2090"/>
                  <a:gd name="T101" fmla="*/ 322 h 814"/>
                  <a:gd name="T102" fmla="*/ 143 w 2090"/>
                  <a:gd name="T103" fmla="*/ 322 h 814"/>
                  <a:gd name="T104" fmla="*/ 179 w 2090"/>
                  <a:gd name="T105" fmla="*/ 370 h 814"/>
                  <a:gd name="T106" fmla="*/ 139 w 2090"/>
                  <a:gd name="T107" fmla="*/ 425 h 814"/>
                  <a:gd name="T108" fmla="*/ 143 w 2090"/>
                  <a:gd name="T109" fmla="*/ 505 h 814"/>
                  <a:gd name="T110" fmla="*/ 68 w 2090"/>
                  <a:gd name="T111" fmla="*/ 606 h 814"/>
                  <a:gd name="T112" fmla="*/ 56 w 2090"/>
                  <a:gd name="T113" fmla="*/ 649 h 814"/>
                  <a:gd name="T114" fmla="*/ 0 w 2090"/>
                  <a:gd name="T115" fmla="*/ 712 h 814"/>
                  <a:gd name="T116" fmla="*/ 5 w 2090"/>
                  <a:gd name="T117" fmla="*/ 751 h 814"/>
                  <a:gd name="T118" fmla="*/ 56 w 2090"/>
                  <a:gd name="T119" fmla="*/ 814 h 8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90" h="814">
                    <a:moveTo>
                      <a:pt x="56" y="814"/>
                    </a:moveTo>
                    <a:lnTo>
                      <a:pt x="407" y="604"/>
                    </a:lnTo>
                    <a:lnTo>
                      <a:pt x="455" y="585"/>
                    </a:lnTo>
                    <a:lnTo>
                      <a:pt x="526" y="584"/>
                    </a:lnTo>
                    <a:lnTo>
                      <a:pt x="553" y="574"/>
                    </a:lnTo>
                    <a:lnTo>
                      <a:pt x="602" y="576"/>
                    </a:lnTo>
                    <a:lnTo>
                      <a:pt x="604" y="558"/>
                    </a:lnTo>
                    <a:lnTo>
                      <a:pt x="750" y="548"/>
                    </a:lnTo>
                    <a:lnTo>
                      <a:pt x="750" y="537"/>
                    </a:lnTo>
                    <a:lnTo>
                      <a:pt x="801" y="535"/>
                    </a:lnTo>
                    <a:lnTo>
                      <a:pt x="915" y="617"/>
                    </a:lnTo>
                    <a:lnTo>
                      <a:pt x="1327" y="539"/>
                    </a:lnTo>
                    <a:lnTo>
                      <a:pt x="1760" y="546"/>
                    </a:lnTo>
                    <a:lnTo>
                      <a:pt x="1828" y="563"/>
                    </a:lnTo>
                    <a:lnTo>
                      <a:pt x="1844" y="585"/>
                    </a:lnTo>
                    <a:lnTo>
                      <a:pt x="1885" y="589"/>
                    </a:lnTo>
                    <a:lnTo>
                      <a:pt x="1905" y="608"/>
                    </a:lnTo>
                    <a:lnTo>
                      <a:pt x="1934" y="606"/>
                    </a:lnTo>
                    <a:lnTo>
                      <a:pt x="2007" y="671"/>
                    </a:lnTo>
                    <a:lnTo>
                      <a:pt x="2064" y="693"/>
                    </a:lnTo>
                    <a:lnTo>
                      <a:pt x="2090" y="465"/>
                    </a:lnTo>
                    <a:lnTo>
                      <a:pt x="2084" y="445"/>
                    </a:lnTo>
                    <a:lnTo>
                      <a:pt x="2075" y="431"/>
                    </a:lnTo>
                    <a:lnTo>
                      <a:pt x="2047" y="432"/>
                    </a:lnTo>
                    <a:lnTo>
                      <a:pt x="2012" y="382"/>
                    </a:lnTo>
                    <a:lnTo>
                      <a:pt x="2006" y="370"/>
                    </a:lnTo>
                    <a:lnTo>
                      <a:pt x="1989" y="370"/>
                    </a:lnTo>
                    <a:lnTo>
                      <a:pt x="1953" y="342"/>
                    </a:lnTo>
                    <a:lnTo>
                      <a:pt x="1949" y="311"/>
                    </a:lnTo>
                    <a:lnTo>
                      <a:pt x="1960" y="290"/>
                    </a:lnTo>
                    <a:lnTo>
                      <a:pt x="1960" y="273"/>
                    </a:lnTo>
                    <a:lnTo>
                      <a:pt x="1931" y="249"/>
                    </a:lnTo>
                    <a:lnTo>
                      <a:pt x="1927" y="193"/>
                    </a:lnTo>
                    <a:lnTo>
                      <a:pt x="1952" y="159"/>
                    </a:lnTo>
                    <a:lnTo>
                      <a:pt x="1937" y="144"/>
                    </a:lnTo>
                    <a:lnTo>
                      <a:pt x="1851" y="134"/>
                    </a:lnTo>
                    <a:lnTo>
                      <a:pt x="1832" y="130"/>
                    </a:lnTo>
                    <a:lnTo>
                      <a:pt x="1796" y="80"/>
                    </a:lnTo>
                    <a:lnTo>
                      <a:pt x="1767" y="0"/>
                    </a:lnTo>
                    <a:lnTo>
                      <a:pt x="1153" y="22"/>
                    </a:lnTo>
                    <a:lnTo>
                      <a:pt x="943" y="137"/>
                    </a:lnTo>
                    <a:lnTo>
                      <a:pt x="880" y="138"/>
                    </a:lnTo>
                    <a:lnTo>
                      <a:pt x="863" y="69"/>
                    </a:lnTo>
                    <a:lnTo>
                      <a:pt x="708" y="52"/>
                    </a:lnTo>
                    <a:lnTo>
                      <a:pt x="666" y="102"/>
                    </a:lnTo>
                    <a:lnTo>
                      <a:pt x="535" y="101"/>
                    </a:lnTo>
                    <a:lnTo>
                      <a:pt x="508" y="131"/>
                    </a:lnTo>
                    <a:lnTo>
                      <a:pt x="438" y="145"/>
                    </a:lnTo>
                    <a:lnTo>
                      <a:pt x="56" y="167"/>
                    </a:lnTo>
                    <a:lnTo>
                      <a:pt x="169" y="282"/>
                    </a:lnTo>
                    <a:lnTo>
                      <a:pt x="170" y="322"/>
                    </a:lnTo>
                    <a:lnTo>
                      <a:pt x="143" y="322"/>
                    </a:lnTo>
                    <a:lnTo>
                      <a:pt x="179" y="370"/>
                    </a:lnTo>
                    <a:lnTo>
                      <a:pt x="139" y="425"/>
                    </a:lnTo>
                    <a:lnTo>
                      <a:pt x="143" y="505"/>
                    </a:lnTo>
                    <a:lnTo>
                      <a:pt x="68" y="606"/>
                    </a:lnTo>
                    <a:lnTo>
                      <a:pt x="56" y="649"/>
                    </a:lnTo>
                    <a:lnTo>
                      <a:pt x="0" y="712"/>
                    </a:lnTo>
                    <a:lnTo>
                      <a:pt x="5" y="751"/>
                    </a:lnTo>
                    <a:lnTo>
                      <a:pt x="56" y="814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0544" name="Freeform 80"/>
              <p:cNvSpPr>
                <a:spLocks noChangeAspect="1"/>
              </p:cNvSpPr>
              <p:nvPr/>
            </p:nvSpPr>
            <p:spPr bwMode="auto">
              <a:xfrm>
                <a:off x="2913" y="911"/>
                <a:ext cx="107" cy="123"/>
              </a:xfrm>
              <a:custGeom>
                <a:avLst/>
                <a:gdLst>
                  <a:gd name="T0" fmla="*/ 299 w 593"/>
                  <a:gd name="T1" fmla="*/ 683 h 683"/>
                  <a:gd name="T2" fmla="*/ 593 w 593"/>
                  <a:gd name="T3" fmla="*/ 507 h 683"/>
                  <a:gd name="T4" fmla="*/ 553 w 593"/>
                  <a:gd name="T5" fmla="*/ 478 h 683"/>
                  <a:gd name="T6" fmla="*/ 533 w 593"/>
                  <a:gd name="T7" fmla="*/ 429 h 683"/>
                  <a:gd name="T8" fmla="*/ 523 w 593"/>
                  <a:gd name="T9" fmla="*/ 376 h 683"/>
                  <a:gd name="T10" fmla="*/ 563 w 593"/>
                  <a:gd name="T11" fmla="*/ 321 h 683"/>
                  <a:gd name="T12" fmla="*/ 555 w 593"/>
                  <a:gd name="T13" fmla="*/ 290 h 683"/>
                  <a:gd name="T14" fmla="*/ 466 w 593"/>
                  <a:gd name="T15" fmla="*/ 239 h 683"/>
                  <a:gd name="T16" fmla="*/ 444 w 593"/>
                  <a:gd name="T17" fmla="*/ 100 h 683"/>
                  <a:gd name="T18" fmla="*/ 271 w 593"/>
                  <a:gd name="T19" fmla="*/ 8 h 683"/>
                  <a:gd name="T20" fmla="*/ 173 w 593"/>
                  <a:gd name="T21" fmla="*/ 0 h 683"/>
                  <a:gd name="T22" fmla="*/ 191 w 593"/>
                  <a:gd name="T23" fmla="*/ 60 h 683"/>
                  <a:gd name="T24" fmla="*/ 248 w 593"/>
                  <a:gd name="T25" fmla="*/ 176 h 683"/>
                  <a:gd name="T26" fmla="*/ 218 w 593"/>
                  <a:gd name="T27" fmla="*/ 263 h 683"/>
                  <a:gd name="T28" fmla="*/ 221 w 593"/>
                  <a:gd name="T29" fmla="*/ 319 h 683"/>
                  <a:gd name="T30" fmla="*/ 242 w 593"/>
                  <a:gd name="T31" fmla="*/ 325 h 683"/>
                  <a:gd name="T32" fmla="*/ 235 w 593"/>
                  <a:gd name="T33" fmla="*/ 376 h 683"/>
                  <a:gd name="T34" fmla="*/ 42 w 593"/>
                  <a:gd name="T35" fmla="*/ 564 h 683"/>
                  <a:gd name="T36" fmla="*/ 26 w 593"/>
                  <a:gd name="T37" fmla="*/ 610 h 683"/>
                  <a:gd name="T38" fmla="*/ 0 w 593"/>
                  <a:gd name="T39" fmla="*/ 624 h 683"/>
                  <a:gd name="T40" fmla="*/ 14 w 593"/>
                  <a:gd name="T41" fmla="*/ 679 h 683"/>
                  <a:gd name="T42" fmla="*/ 299 w 593"/>
                  <a:gd name="T43" fmla="*/ 683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93" h="683">
                    <a:moveTo>
                      <a:pt x="299" y="683"/>
                    </a:moveTo>
                    <a:lnTo>
                      <a:pt x="593" y="507"/>
                    </a:lnTo>
                    <a:lnTo>
                      <a:pt x="553" y="478"/>
                    </a:lnTo>
                    <a:lnTo>
                      <a:pt x="533" y="429"/>
                    </a:lnTo>
                    <a:lnTo>
                      <a:pt x="523" y="376"/>
                    </a:lnTo>
                    <a:lnTo>
                      <a:pt x="563" y="321"/>
                    </a:lnTo>
                    <a:lnTo>
                      <a:pt x="555" y="290"/>
                    </a:lnTo>
                    <a:lnTo>
                      <a:pt x="466" y="239"/>
                    </a:lnTo>
                    <a:lnTo>
                      <a:pt x="444" y="100"/>
                    </a:lnTo>
                    <a:lnTo>
                      <a:pt x="271" y="8"/>
                    </a:lnTo>
                    <a:lnTo>
                      <a:pt x="173" y="0"/>
                    </a:lnTo>
                    <a:lnTo>
                      <a:pt x="191" y="60"/>
                    </a:lnTo>
                    <a:lnTo>
                      <a:pt x="248" y="176"/>
                    </a:lnTo>
                    <a:lnTo>
                      <a:pt x="218" y="263"/>
                    </a:lnTo>
                    <a:lnTo>
                      <a:pt x="221" y="319"/>
                    </a:lnTo>
                    <a:lnTo>
                      <a:pt x="242" y="325"/>
                    </a:lnTo>
                    <a:lnTo>
                      <a:pt x="235" y="376"/>
                    </a:lnTo>
                    <a:lnTo>
                      <a:pt x="42" y="564"/>
                    </a:lnTo>
                    <a:lnTo>
                      <a:pt x="26" y="610"/>
                    </a:lnTo>
                    <a:lnTo>
                      <a:pt x="0" y="624"/>
                    </a:lnTo>
                    <a:lnTo>
                      <a:pt x="14" y="679"/>
                    </a:lnTo>
                    <a:lnTo>
                      <a:pt x="299" y="683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0545" name="Freeform 81"/>
              <p:cNvSpPr>
                <a:spLocks noChangeAspect="1"/>
              </p:cNvSpPr>
              <p:nvPr/>
            </p:nvSpPr>
            <p:spPr bwMode="auto">
              <a:xfrm>
                <a:off x="2916" y="864"/>
                <a:ext cx="154" cy="138"/>
              </a:xfrm>
              <a:custGeom>
                <a:avLst/>
                <a:gdLst>
                  <a:gd name="T0" fmla="*/ 575 w 856"/>
                  <a:gd name="T1" fmla="*/ 770 h 770"/>
                  <a:gd name="T2" fmla="*/ 733 w 856"/>
                  <a:gd name="T3" fmla="*/ 675 h 770"/>
                  <a:gd name="T4" fmla="*/ 682 w 856"/>
                  <a:gd name="T5" fmla="*/ 613 h 770"/>
                  <a:gd name="T6" fmla="*/ 675 w 856"/>
                  <a:gd name="T7" fmla="*/ 573 h 770"/>
                  <a:gd name="T8" fmla="*/ 733 w 856"/>
                  <a:gd name="T9" fmla="*/ 510 h 770"/>
                  <a:gd name="T10" fmla="*/ 745 w 856"/>
                  <a:gd name="T11" fmla="*/ 468 h 770"/>
                  <a:gd name="T12" fmla="*/ 821 w 856"/>
                  <a:gd name="T13" fmla="*/ 364 h 770"/>
                  <a:gd name="T14" fmla="*/ 816 w 856"/>
                  <a:gd name="T15" fmla="*/ 288 h 770"/>
                  <a:gd name="T16" fmla="*/ 856 w 856"/>
                  <a:gd name="T17" fmla="*/ 232 h 770"/>
                  <a:gd name="T18" fmla="*/ 819 w 856"/>
                  <a:gd name="T19" fmla="*/ 183 h 770"/>
                  <a:gd name="T20" fmla="*/ 847 w 856"/>
                  <a:gd name="T21" fmla="*/ 183 h 770"/>
                  <a:gd name="T22" fmla="*/ 845 w 856"/>
                  <a:gd name="T23" fmla="*/ 142 h 770"/>
                  <a:gd name="T24" fmla="*/ 731 w 856"/>
                  <a:gd name="T25" fmla="*/ 25 h 770"/>
                  <a:gd name="T26" fmla="*/ 171 w 856"/>
                  <a:gd name="T27" fmla="*/ 0 h 770"/>
                  <a:gd name="T28" fmla="*/ 108 w 856"/>
                  <a:gd name="T29" fmla="*/ 59 h 770"/>
                  <a:gd name="T30" fmla="*/ 0 w 856"/>
                  <a:gd name="T31" fmla="*/ 116 h 770"/>
                  <a:gd name="T32" fmla="*/ 3 w 856"/>
                  <a:gd name="T33" fmla="*/ 209 h 770"/>
                  <a:gd name="T34" fmla="*/ 63 w 856"/>
                  <a:gd name="T35" fmla="*/ 256 h 770"/>
                  <a:gd name="T36" fmla="*/ 157 w 856"/>
                  <a:gd name="T37" fmla="*/ 263 h 770"/>
                  <a:gd name="T38" fmla="*/ 253 w 856"/>
                  <a:gd name="T39" fmla="*/ 271 h 770"/>
                  <a:gd name="T40" fmla="*/ 426 w 856"/>
                  <a:gd name="T41" fmla="*/ 363 h 770"/>
                  <a:gd name="T42" fmla="*/ 448 w 856"/>
                  <a:gd name="T43" fmla="*/ 500 h 770"/>
                  <a:gd name="T44" fmla="*/ 537 w 856"/>
                  <a:gd name="T45" fmla="*/ 553 h 770"/>
                  <a:gd name="T46" fmla="*/ 545 w 856"/>
                  <a:gd name="T47" fmla="*/ 582 h 770"/>
                  <a:gd name="T48" fmla="*/ 505 w 856"/>
                  <a:gd name="T49" fmla="*/ 641 h 770"/>
                  <a:gd name="T50" fmla="*/ 516 w 856"/>
                  <a:gd name="T51" fmla="*/ 696 h 770"/>
                  <a:gd name="T52" fmla="*/ 536 w 856"/>
                  <a:gd name="T53" fmla="*/ 742 h 770"/>
                  <a:gd name="T54" fmla="*/ 575 w 856"/>
                  <a:gd name="T55" fmla="*/ 770 h 7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56" h="770">
                    <a:moveTo>
                      <a:pt x="575" y="770"/>
                    </a:moveTo>
                    <a:lnTo>
                      <a:pt x="733" y="675"/>
                    </a:lnTo>
                    <a:lnTo>
                      <a:pt x="682" y="613"/>
                    </a:lnTo>
                    <a:lnTo>
                      <a:pt x="675" y="573"/>
                    </a:lnTo>
                    <a:lnTo>
                      <a:pt x="733" y="510"/>
                    </a:lnTo>
                    <a:lnTo>
                      <a:pt x="745" y="468"/>
                    </a:lnTo>
                    <a:lnTo>
                      <a:pt x="821" y="364"/>
                    </a:lnTo>
                    <a:lnTo>
                      <a:pt x="816" y="288"/>
                    </a:lnTo>
                    <a:lnTo>
                      <a:pt x="856" y="232"/>
                    </a:lnTo>
                    <a:lnTo>
                      <a:pt x="819" y="183"/>
                    </a:lnTo>
                    <a:lnTo>
                      <a:pt x="847" y="183"/>
                    </a:lnTo>
                    <a:lnTo>
                      <a:pt x="845" y="142"/>
                    </a:lnTo>
                    <a:lnTo>
                      <a:pt x="731" y="25"/>
                    </a:lnTo>
                    <a:lnTo>
                      <a:pt x="171" y="0"/>
                    </a:lnTo>
                    <a:lnTo>
                      <a:pt x="108" y="59"/>
                    </a:lnTo>
                    <a:lnTo>
                      <a:pt x="0" y="116"/>
                    </a:lnTo>
                    <a:lnTo>
                      <a:pt x="3" y="209"/>
                    </a:lnTo>
                    <a:lnTo>
                      <a:pt x="63" y="256"/>
                    </a:lnTo>
                    <a:lnTo>
                      <a:pt x="157" y="263"/>
                    </a:lnTo>
                    <a:lnTo>
                      <a:pt x="253" y="271"/>
                    </a:lnTo>
                    <a:lnTo>
                      <a:pt x="426" y="363"/>
                    </a:lnTo>
                    <a:lnTo>
                      <a:pt x="448" y="500"/>
                    </a:lnTo>
                    <a:lnTo>
                      <a:pt x="537" y="553"/>
                    </a:lnTo>
                    <a:lnTo>
                      <a:pt x="545" y="582"/>
                    </a:lnTo>
                    <a:lnTo>
                      <a:pt x="505" y="641"/>
                    </a:lnTo>
                    <a:lnTo>
                      <a:pt x="516" y="696"/>
                    </a:lnTo>
                    <a:lnTo>
                      <a:pt x="536" y="742"/>
                    </a:lnTo>
                    <a:lnTo>
                      <a:pt x="575" y="77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0546" name="Freeform 82"/>
              <p:cNvSpPr>
                <a:spLocks noChangeAspect="1"/>
              </p:cNvSpPr>
              <p:nvPr/>
            </p:nvSpPr>
            <p:spPr bwMode="auto">
              <a:xfrm>
                <a:off x="3364" y="992"/>
                <a:ext cx="138" cy="199"/>
              </a:xfrm>
              <a:custGeom>
                <a:avLst/>
                <a:gdLst>
                  <a:gd name="T0" fmla="*/ 0 w 763"/>
                  <a:gd name="T1" fmla="*/ 83 h 1099"/>
                  <a:gd name="T2" fmla="*/ 219 w 763"/>
                  <a:gd name="T3" fmla="*/ 0 h 1099"/>
                  <a:gd name="T4" fmla="*/ 247 w 763"/>
                  <a:gd name="T5" fmla="*/ 29 h 1099"/>
                  <a:gd name="T6" fmla="*/ 304 w 763"/>
                  <a:gd name="T7" fmla="*/ 35 h 1099"/>
                  <a:gd name="T8" fmla="*/ 388 w 763"/>
                  <a:gd name="T9" fmla="*/ 113 h 1099"/>
                  <a:gd name="T10" fmla="*/ 397 w 763"/>
                  <a:gd name="T11" fmla="*/ 207 h 1099"/>
                  <a:gd name="T12" fmla="*/ 430 w 763"/>
                  <a:gd name="T13" fmla="*/ 255 h 1099"/>
                  <a:gd name="T14" fmla="*/ 515 w 763"/>
                  <a:gd name="T15" fmla="*/ 417 h 1099"/>
                  <a:gd name="T16" fmla="*/ 552 w 763"/>
                  <a:gd name="T17" fmla="*/ 424 h 1099"/>
                  <a:gd name="T18" fmla="*/ 621 w 763"/>
                  <a:gd name="T19" fmla="*/ 533 h 1099"/>
                  <a:gd name="T20" fmla="*/ 695 w 763"/>
                  <a:gd name="T21" fmla="*/ 539 h 1099"/>
                  <a:gd name="T22" fmla="*/ 740 w 763"/>
                  <a:gd name="T23" fmla="*/ 581 h 1099"/>
                  <a:gd name="T24" fmla="*/ 760 w 763"/>
                  <a:gd name="T25" fmla="*/ 587 h 1099"/>
                  <a:gd name="T26" fmla="*/ 763 w 763"/>
                  <a:gd name="T27" fmla="*/ 646 h 1099"/>
                  <a:gd name="T28" fmla="*/ 762 w 763"/>
                  <a:gd name="T29" fmla="*/ 813 h 1099"/>
                  <a:gd name="T30" fmla="*/ 660 w 763"/>
                  <a:gd name="T31" fmla="*/ 871 h 1099"/>
                  <a:gd name="T32" fmla="*/ 586 w 763"/>
                  <a:gd name="T33" fmla="*/ 880 h 1099"/>
                  <a:gd name="T34" fmla="*/ 569 w 763"/>
                  <a:gd name="T35" fmla="*/ 846 h 1099"/>
                  <a:gd name="T36" fmla="*/ 534 w 763"/>
                  <a:gd name="T37" fmla="*/ 850 h 1099"/>
                  <a:gd name="T38" fmla="*/ 515 w 763"/>
                  <a:gd name="T39" fmla="*/ 834 h 1099"/>
                  <a:gd name="T40" fmla="*/ 484 w 763"/>
                  <a:gd name="T41" fmla="*/ 846 h 1099"/>
                  <a:gd name="T42" fmla="*/ 430 w 763"/>
                  <a:gd name="T43" fmla="*/ 869 h 1099"/>
                  <a:gd name="T44" fmla="*/ 348 w 763"/>
                  <a:gd name="T45" fmla="*/ 891 h 1099"/>
                  <a:gd name="T46" fmla="*/ 186 w 763"/>
                  <a:gd name="T47" fmla="*/ 932 h 1099"/>
                  <a:gd name="T48" fmla="*/ 106 w 763"/>
                  <a:gd name="T49" fmla="*/ 1099 h 1099"/>
                  <a:gd name="T50" fmla="*/ 20 w 763"/>
                  <a:gd name="T51" fmla="*/ 1071 h 1099"/>
                  <a:gd name="T52" fmla="*/ 24 w 763"/>
                  <a:gd name="T53" fmla="*/ 969 h 1099"/>
                  <a:gd name="T54" fmla="*/ 100 w 763"/>
                  <a:gd name="T55" fmla="*/ 969 h 1099"/>
                  <a:gd name="T56" fmla="*/ 93 w 763"/>
                  <a:gd name="T57" fmla="*/ 920 h 1099"/>
                  <a:gd name="T58" fmla="*/ 139 w 763"/>
                  <a:gd name="T59" fmla="*/ 910 h 1099"/>
                  <a:gd name="T60" fmla="*/ 219 w 763"/>
                  <a:gd name="T61" fmla="*/ 846 h 1099"/>
                  <a:gd name="T62" fmla="*/ 237 w 763"/>
                  <a:gd name="T63" fmla="*/ 778 h 1099"/>
                  <a:gd name="T64" fmla="*/ 260 w 763"/>
                  <a:gd name="T65" fmla="*/ 747 h 1099"/>
                  <a:gd name="T66" fmla="*/ 287 w 763"/>
                  <a:gd name="T67" fmla="*/ 720 h 1099"/>
                  <a:gd name="T68" fmla="*/ 295 w 763"/>
                  <a:gd name="T69" fmla="*/ 606 h 1099"/>
                  <a:gd name="T70" fmla="*/ 282 w 763"/>
                  <a:gd name="T71" fmla="*/ 560 h 1099"/>
                  <a:gd name="T72" fmla="*/ 285 w 763"/>
                  <a:gd name="T73" fmla="*/ 530 h 1099"/>
                  <a:gd name="T74" fmla="*/ 306 w 763"/>
                  <a:gd name="T75" fmla="*/ 503 h 1099"/>
                  <a:gd name="T76" fmla="*/ 125 w 763"/>
                  <a:gd name="T77" fmla="*/ 424 h 1099"/>
                  <a:gd name="T78" fmla="*/ 110 w 763"/>
                  <a:gd name="T79" fmla="*/ 339 h 1099"/>
                  <a:gd name="T80" fmla="*/ 67 w 763"/>
                  <a:gd name="T81" fmla="*/ 274 h 1099"/>
                  <a:gd name="T82" fmla="*/ 60 w 763"/>
                  <a:gd name="T83" fmla="*/ 246 h 1099"/>
                  <a:gd name="T84" fmla="*/ 7 w 763"/>
                  <a:gd name="T85" fmla="*/ 190 h 1099"/>
                  <a:gd name="T86" fmla="*/ 0 w 763"/>
                  <a:gd name="T87" fmla="*/ 83 h 10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63" h="1099">
                    <a:moveTo>
                      <a:pt x="0" y="83"/>
                    </a:moveTo>
                    <a:lnTo>
                      <a:pt x="219" y="0"/>
                    </a:lnTo>
                    <a:lnTo>
                      <a:pt x="247" y="29"/>
                    </a:lnTo>
                    <a:lnTo>
                      <a:pt x="304" y="35"/>
                    </a:lnTo>
                    <a:lnTo>
                      <a:pt x="388" y="113"/>
                    </a:lnTo>
                    <a:lnTo>
                      <a:pt x="397" y="207"/>
                    </a:lnTo>
                    <a:lnTo>
                      <a:pt x="430" y="255"/>
                    </a:lnTo>
                    <a:lnTo>
                      <a:pt x="515" y="417"/>
                    </a:lnTo>
                    <a:lnTo>
                      <a:pt x="552" y="424"/>
                    </a:lnTo>
                    <a:lnTo>
                      <a:pt x="621" y="533"/>
                    </a:lnTo>
                    <a:lnTo>
                      <a:pt x="695" y="539"/>
                    </a:lnTo>
                    <a:lnTo>
                      <a:pt x="740" y="581"/>
                    </a:lnTo>
                    <a:lnTo>
                      <a:pt x="760" y="587"/>
                    </a:lnTo>
                    <a:lnTo>
                      <a:pt x="763" y="646"/>
                    </a:lnTo>
                    <a:lnTo>
                      <a:pt x="762" y="813"/>
                    </a:lnTo>
                    <a:lnTo>
                      <a:pt x="660" y="871"/>
                    </a:lnTo>
                    <a:lnTo>
                      <a:pt x="586" y="880"/>
                    </a:lnTo>
                    <a:lnTo>
                      <a:pt x="569" y="846"/>
                    </a:lnTo>
                    <a:lnTo>
                      <a:pt x="534" y="850"/>
                    </a:lnTo>
                    <a:lnTo>
                      <a:pt x="515" y="834"/>
                    </a:lnTo>
                    <a:lnTo>
                      <a:pt x="484" y="846"/>
                    </a:lnTo>
                    <a:lnTo>
                      <a:pt x="430" y="869"/>
                    </a:lnTo>
                    <a:lnTo>
                      <a:pt x="348" y="891"/>
                    </a:lnTo>
                    <a:lnTo>
                      <a:pt x="186" y="932"/>
                    </a:lnTo>
                    <a:lnTo>
                      <a:pt x="106" y="1099"/>
                    </a:lnTo>
                    <a:lnTo>
                      <a:pt x="20" y="1071"/>
                    </a:lnTo>
                    <a:lnTo>
                      <a:pt x="24" y="969"/>
                    </a:lnTo>
                    <a:lnTo>
                      <a:pt x="100" y="969"/>
                    </a:lnTo>
                    <a:lnTo>
                      <a:pt x="93" y="920"/>
                    </a:lnTo>
                    <a:lnTo>
                      <a:pt x="139" y="910"/>
                    </a:lnTo>
                    <a:lnTo>
                      <a:pt x="219" y="846"/>
                    </a:lnTo>
                    <a:lnTo>
                      <a:pt x="237" y="778"/>
                    </a:lnTo>
                    <a:lnTo>
                      <a:pt x="260" y="747"/>
                    </a:lnTo>
                    <a:lnTo>
                      <a:pt x="287" y="720"/>
                    </a:lnTo>
                    <a:lnTo>
                      <a:pt x="295" y="606"/>
                    </a:lnTo>
                    <a:lnTo>
                      <a:pt x="282" y="560"/>
                    </a:lnTo>
                    <a:lnTo>
                      <a:pt x="285" y="530"/>
                    </a:lnTo>
                    <a:lnTo>
                      <a:pt x="306" y="503"/>
                    </a:lnTo>
                    <a:lnTo>
                      <a:pt x="125" y="424"/>
                    </a:lnTo>
                    <a:lnTo>
                      <a:pt x="110" y="339"/>
                    </a:lnTo>
                    <a:lnTo>
                      <a:pt x="67" y="274"/>
                    </a:lnTo>
                    <a:lnTo>
                      <a:pt x="60" y="246"/>
                    </a:lnTo>
                    <a:lnTo>
                      <a:pt x="7" y="190"/>
                    </a:lnTo>
                    <a:lnTo>
                      <a:pt x="0" y="83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0547" name="Freeform 83"/>
              <p:cNvSpPr>
                <a:spLocks noChangeAspect="1"/>
              </p:cNvSpPr>
              <p:nvPr/>
            </p:nvSpPr>
            <p:spPr bwMode="auto">
              <a:xfrm>
                <a:off x="3261" y="960"/>
                <a:ext cx="126" cy="115"/>
              </a:xfrm>
              <a:custGeom>
                <a:avLst/>
                <a:gdLst>
                  <a:gd name="T0" fmla="*/ 141 w 696"/>
                  <a:gd name="T1" fmla="*/ 600 h 636"/>
                  <a:gd name="T2" fmla="*/ 0 w 696"/>
                  <a:gd name="T3" fmla="*/ 27 h 636"/>
                  <a:gd name="T4" fmla="*/ 2 w 696"/>
                  <a:gd name="T5" fmla="*/ 0 h 636"/>
                  <a:gd name="T6" fmla="*/ 16 w 696"/>
                  <a:gd name="T7" fmla="*/ 2 h 636"/>
                  <a:gd name="T8" fmla="*/ 571 w 696"/>
                  <a:gd name="T9" fmla="*/ 266 h 636"/>
                  <a:gd name="T10" fmla="*/ 576 w 696"/>
                  <a:gd name="T11" fmla="*/ 371 h 636"/>
                  <a:gd name="T12" fmla="*/ 631 w 696"/>
                  <a:gd name="T13" fmla="*/ 429 h 636"/>
                  <a:gd name="T14" fmla="*/ 635 w 696"/>
                  <a:gd name="T15" fmla="*/ 455 h 636"/>
                  <a:gd name="T16" fmla="*/ 679 w 696"/>
                  <a:gd name="T17" fmla="*/ 520 h 636"/>
                  <a:gd name="T18" fmla="*/ 696 w 696"/>
                  <a:gd name="T19" fmla="*/ 609 h 636"/>
                  <a:gd name="T20" fmla="*/ 321 w 696"/>
                  <a:gd name="T21" fmla="*/ 636 h 636"/>
                  <a:gd name="T22" fmla="*/ 228 w 696"/>
                  <a:gd name="T23" fmla="*/ 633 h 636"/>
                  <a:gd name="T24" fmla="*/ 141 w 696"/>
                  <a:gd name="T25" fmla="*/ 600 h 6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96" h="636">
                    <a:moveTo>
                      <a:pt x="141" y="600"/>
                    </a:moveTo>
                    <a:lnTo>
                      <a:pt x="0" y="27"/>
                    </a:lnTo>
                    <a:lnTo>
                      <a:pt x="2" y="0"/>
                    </a:lnTo>
                    <a:lnTo>
                      <a:pt x="16" y="2"/>
                    </a:lnTo>
                    <a:lnTo>
                      <a:pt x="571" y="266"/>
                    </a:lnTo>
                    <a:lnTo>
                      <a:pt x="576" y="371"/>
                    </a:lnTo>
                    <a:lnTo>
                      <a:pt x="631" y="429"/>
                    </a:lnTo>
                    <a:lnTo>
                      <a:pt x="635" y="455"/>
                    </a:lnTo>
                    <a:lnTo>
                      <a:pt x="679" y="520"/>
                    </a:lnTo>
                    <a:lnTo>
                      <a:pt x="696" y="609"/>
                    </a:lnTo>
                    <a:lnTo>
                      <a:pt x="321" y="636"/>
                    </a:lnTo>
                    <a:lnTo>
                      <a:pt x="228" y="633"/>
                    </a:lnTo>
                    <a:lnTo>
                      <a:pt x="141" y="60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0548" name="Freeform 84"/>
              <p:cNvSpPr>
                <a:spLocks noChangeAspect="1"/>
              </p:cNvSpPr>
              <p:nvPr/>
            </p:nvSpPr>
            <p:spPr bwMode="auto">
              <a:xfrm>
                <a:off x="3184" y="1053"/>
                <a:ext cx="236" cy="131"/>
              </a:xfrm>
              <a:custGeom>
                <a:avLst/>
                <a:gdLst>
                  <a:gd name="T0" fmla="*/ 137 w 1308"/>
                  <a:gd name="T1" fmla="*/ 0 h 728"/>
                  <a:gd name="T2" fmla="*/ 132 w 1308"/>
                  <a:gd name="T3" fmla="*/ 52 h 728"/>
                  <a:gd name="T4" fmla="*/ 163 w 1308"/>
                  <a:gd name="T5" fmla="*/ 73 h 728"/>
                  <a:gd name="T6" fmla="*/ 129 w 1308"/>
                  <a:gd name="T7" fmla="*/ 92 h 728"/>
                  <a:gd name="T8" fmla="*/ 171 w 1308"/>
                  <a:gd name="T9" fmla="*/ 148 h 728"/>
                  <a:gd name="T10" fmla="*/ 124 w 1308"/>
                  <a:gd name="T11" fmla="*/ 168 h 728"/>
                  <a:gd name="T12" fmla="*/ 149 w 1308"/>
                  <a:gd name="T13" fmla="*/ 205 h 728"/>
                  <a:gd name="T14" fmla="*/ 200 w 1308"/>
                  <a:gd name="T15" fmla="*/ 211 h 728"/>
                  <a:gd name="T16" fmla="*/ 197 w 1308"/>
                  <a:gd name="T17" fmla="*/ 264 h 728"/>
                  <a:gd name="T18" fmla="*/ 129 w 1308"/>
                  <a:gd name="T19" fmla="*/ 316 h 728"/>
                  <a:gd name="T20" fmla="*/ 91 w 1308"/>
                  <a:gd name="T21" fmla="*/ 322 h 728"/>
                  <a:gd name="T22" fmla="*/ 75 w 1308"/>
                  <a:gd name="T23" fmla="*/ 405 h 728"/>
                  <a:gd name="T24" fmla="*/ 0 w 1308"/>
                  <a:gd name="T25" fmla="*/ 482 h 728"/>
                  <a:gd name="T26" fmla="*/ 13 w 1308"/>
                  <a:gd name="T27" fmla="*/ 502 h 728"/>
                  <a:gd name="T28" fmla="*/ 129 w 1308"/>
                  <a:gd name="T29" fmla="*/ 481 h 728"/>
                  <a:gd name="T30" fmla="*/ 152 w 1308"/>
                  <a:gd name="T31" fmla="*/ 519 h 728"/>
                  <a:gd name="T32" fmla="*/ 106 w 1308"/>
                  <a:gd name="T33" fmla="*/ 572 h 728"/>
                  <a:gd name="T34" fmla="*/ 81 w 1308"/>
                  <a:gd name="T35" fmla="*/ 642 h 728"/>
                  <a:gd name="T36" fmla="*/ 89 w 1308"/>
                  <a:gd name="T37" fmla="*/ 680 h 728"/>
                  <a:gd name="T38" fmla="*/ 143 w 1308"/>
                  <a:gd name="T39" fmla="*/ 683 h 728"/>
                  <a:gd name="T40" fmla="*/ 154 w 1308"/>
                  <a:gd name="T41" fmla="*/ 696 h 728"/>
                  <a:gd name="T42" fmla="*/ 197 w 1308"/>
                  <a:gd name="T43" fmla="*/ 694 h 728"/>
                  <a:gd name="T44" fmla="*/ 250 w 1308"/>
                  <a:gd name="T45" fmla="*/ 674 h 728"/>
                  <a:gd name="T46" fmla="*/ 327 w 1308"/>
                  <a:gd name="T47" fmla="*/ 690 h 728"/>
                  <a:gd name="T48" fmla="*/ 357 w 1308"/>
                  <a:gd name="T49" fmla="*/ 686 h 728"/>
                  <a:gd name="T50" fmla="*/ 418 w 1308"/>
                  <a:gd name="T51" fmla="*/ 720 h 728"/>
                  <a:gd name="T52" fmla="*/ 467 w 1308"/>
                  <a:gd name="T53" fmla="*/ 728 h 728"/>
                  <a:gd name="T54" fmla="*/ 518 w 1308"/>
                  <a:gd name="T55" fmla="*/ 692 h 728"/>
                  <a:gd name="T56" fmla="*/ 505 w 1308"/>
                  <a:gd name="T57" fmla="*/ 589 h 728"/>
                  <a:gd name="T58" fmla="*/ 499 w 1308"/>
                  <a:gd name="T59" fmla="*/ 564 h 728"/>
                  <a:gd name="T60" fmla="*/ 513 w 1308"/>
                  <a:gd name="T61" fmla="*/ 564 h 728"/>
                  <a:gd name="T62" fmla="*/ 574 w 1308"/>
                  <a:gd name="T63" fmla="*/ 619 h 728"/>
                  <a:gd name="T64" fmla="*/ 647 w 1308"/>
                  <a:gd name="T65" fmla="*/ 570 h 728"/>
                  <a:gd name="T66" fmla="*/ 660 w 1308"/>
                  <a:gd name="T67" fmla="*/ 528 h 728"/>
                  <a:gd name="T68" fmla="*/ 704 w 1308"/>
                  <a:gd name="T69" fmla="*/ 495 h 728"/>
                  <a:gd name="T70" fmla="*/ 744 w 1308"/>
                  <a:gd name="T71" fmla="*/ 483 h 728"/>
                  <a:gd name="T72" fmla="*/ 813 w 1308"/>
                  <a:gd name="T73" fmla="*/ 485 h 728"/>
                  <a:gd name="T74" fmla="*/ 892 w 1308"/>
                  <a:gd name="T75" fmla="*/ 497 h 728"/>
                  <a:gd name="T76" fmla="*/ 902 w 1308"/>
                  <a:gd name="T77" fmla="*/ 520 h 728"/>
                  <a:gd name="T78" fmla="*/ 819 w 1308"/>
                  <a:gd name="T79" fmla="*/ 572 h 728"/>
                  <a:gd name="T80" fmla="*/ 825 w 1308"/>
                  <a:gd name="T81" fmla="*/ 585 h 728"/>
                  <a:gd name="T82" fmla="*/ 859 w 1308"/>
                  <a:gd name="T83" fmla="*/ 615 h 728"/>
                  <a:gd name="T84" fmla="*/ 892 w 1308"/>
                  <a:gd name="T85" fmla="*/ 645 h 728"/>
                  <a:gd name="T86" fmla="*/ 951 w 1308"/>
                  <a:gd name="T87" fmla="*/ 647 h 728"/>
                  <a:gd name="T88" fmla="*/ 1022 w 1308"/>
                  <a:gd name="T89" fmla="*/ 639 h 728"/>
                  <a:gd name="T90" fmla="*/ 1101 w 1308"/>
                  <a:gd name="T91" fmla="*/ 637 h 728"/>
                  <a:gd name="T92" fmla="*/ 1093 w 1308"/>
                  <a:gd name="T93" fmla="*/ 591 h 728"/>
                  <a:gd name="T94" fmla="*/ 1138 w 1308"/>
                  <a:gd name="T95" fmla="*/ 580 h 728"/>
                  <a:gd name="T96" fmla="*/ 1221 w 1308"/>
                  <a:gd name="T97" fmla="*/ 514 h 728"/>
                  <a:gd name="T98" fmla="*/ 1241 w 1308"/>
                  <a:gd name="T99" fmla="*/ 440 h 728"/>
                  <a:gd name="T100" fmla="*/ 1288 w 1308"/>
                  <a:gd name="T101" fmla="*/ 390 h 728"/>
                  <a:gd name="T102" fmla="*/ 1296 w 1308"/>
                  <a:gd name="T103" fmla="*/ 278 h 728"/>
                  <a:gd name="T104" fmla="*/ 1282 w 1308"/>
                  <a:gd name="T105" fmla="*/ 229 h 728"/>
                  <a:gd name="T106" fmla="*/ 1286 w 1308"/>
                  <a:gd name="T107" fmla="*/ 199 h 728"/>
                  <a:gd name="T108" fmla="*/ 1308 w 1308"/>
                  <a:gd name="T109" fmla="*/ 171 h 728"/>
                  <a:gd name="T110" fmla="*/ 1127 w 1308"/>
                  <a:gd name="T111" fmla="*/ 95 h 728"/>
                  <a:gd name="T112" fmla="*/ 782 w 1308"/>
                  <a:gd name="T113" fmla="*/ 122 h 728"/>
                  <a:gd name="T114" fmla="*/ 658 w 1308"/>
                  <a:gd name="T115" fmla="*/ 120 h 728"/>
                  <a:gd name="T116" fmla="*/ 568 w 1308"/>
                  <a:gd name="T117" fmla="*/ 85 h 728"/>
                  <a:gd name="T118" fmla="*/ 137 w 1308"/>
                  <a:gd name="T119" fmla="*/ 0 h 7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08" h="728">
                    <a:moveTo>
                      <a:pt x="137" y="0"/>
                    </a:moveTo>
                    <a:lnTo>
                      <a:pt x="132" y="52"/>
                    </a:lnTo>
                    <a:lnTo>
                      <a:pt x="163" y="73"/>
                    </a:lnTo>
                    <a:lnTo>
                      <a:pt x="129" y="92"/>
                    </a:lnTo>
                    <a:lnTo>
                      <a:pt x="171" y="148"/>
                    </a:lnTo>
                    <a:lnTo>
                      <a:pt x="124" y="168"/>
                    </a:lnTo>
                    <a:lnTo>
                      <a:pt x="149" y="205"/>
                    </a:lnTo>
                    <a:lnTo>
                      <a:pt x="200" y="211"/>
                    </a:lnTo>
                    <a:lnTo>
                      <a:pt x="197" y="264"/>
                    </a:lnTo>
                    <a:lnTo>
                      <a:pt x="129" y="316"/>
                    </a:lnTo>
                    <a:lnTo>
                      <a:pt x="91" y="322"/>
                    </a:lnTo>
                    <a:lnTo>
                      <a:pt x="75" y="405"/>
                    </a:lnTo>
                    <a:lnTo>
                      <a:pt x="0" y="482"/>
                    </a:lnTo>
                    <a:lnTo>
                      <a:pt x="13" y="502"/>
                    </a:lnTo>
                    <a:lnTo>
                      <a:pt x="129" y="481"/>
                    </a:lnTo>
                    <a:lnTo>
                      <a:pt x="152" y="519"/>
                    </a:lnTo>
                    <a:lnTo>
                      <a:pt x="106" y="572"/>
                    </a:lnTo>
                    <a:lnTo>
                      <a:pt x="81" y="642"/>
                    </a:lnTo>
                    <a:lnTo>
                      <a:pt x="89" y="680"/>
                    </a:lnTo>
                    <a:lnTo>
                      <a:pt x="143" y="683"/>
                    </a:lnTo>
                    <a:lnTo>
                      <a:pt x="154" y="696"/>
                    </a:lnTo>
                    <a:lnTo>
                      <a:pt x="197" y="694"/>
                    </a:lnTo>
                    <a:lnTo>
                      <a:pt x="250" y="674"/>
                    </a:lnTo>
                    <a:lnTo>
                      <a:pt x="327" y="690"/>
                    </a:lnTo>
                    <a:lnTo>
                      <a:pt x="357" y="686"/>
                    </a:lnTo>
                    <a:lnTo>
                      <a:pt x="418" y="720"/>
                    </a:lnTo>
                    <a:lnTo>
                      <a:pt x="467" y="728"/>
                    </a:lnTo>
                    <a:lnTo>
                      <a:pt x="518" y="692"/>
                    </a:lnTo>
                    <a:lnTo>
                      <a:pt x="505" y="589"/>
                    </a:lnTo>
                    <a:lnTo>
                      <a:pt x="499" y="564"/>
                    </a:lnTo>
                    <a:lnTo>
                      <a:pt x="513" y="564"/>
                    </a:lnTo>
                    <a:lnTo>
                      <a:pt x="574" y="619"/>
                    </a:lnTo>
                    <a:lnTo>
                      <a:pt x="647" y="570"/>
                    </a:lnTo>
                    <a:lnTo>
                      <a:pt x="660" y="528"/>
                    </a:lnTo>
                    <a:lnTo>
                      <a:pt x="704" y="495"/>
                    </a:lnTo>
                    <a:lnTo>
                      <a:pt x="744" y="483"/>
                    </a:lnTo>
                    <a:lnTo>
                      <a:pt x="813" y="485"/>
                    </a:lnTo>
                    <a:lnTo>
                      <a:pt x="892" y="497"/>
                    </a:lnTo>
                    <a:lnTo>
                      <a:pt x="902" y="520"/>
                    </a:lnTo>
                    <a:lnTo>
                      <a:pt x="819" y="572"/>
                    </a:lnTo>
                    <a:lnTo>
                      <a:pt x="825" y="585"/>
                    </a:lnTo>
                    <a:lnTo>
                      <a:pt x="859" y="615"/>
                    </a:lnTo>
                    <a:lnTo>
                      <a:pt x="892" y="645"/>
                    </a:lnTo>
                    <a:lnTo>
                      <a:pt x="951" y="647"/>
                    </a:lnTo>
                    <a:lnTo>
                      <a:pt x="1022" y="639"/>
                    </a:lnTo>
                    <a:lnTo>
                      <a:pt x="1101" y="637"/>
                    </a:lnTo>
                    <a:lnTo>
                      <a:pt x="1093" y="591"/>
                    </a:lnTo>
                    <a:lnTo>
                      <a:pt x="1138" y="580"/>
                    </a:lnTo>
                    <a:lnTo>
                      <a:pt x="1221" y="514"/>
                    </a:lnTo>
                    <a:lnTo>
                      <a:pt x="1241" y="440"/>
                    </a:lnTo>
                    <a:lnTo>
                      <a:pt x="1288" y="390"/>
                    </a:lnTo>
                    <a:lnTo>
                      <a:pt x="1296" y="278"/>
                    </a:lnTo>
                    <a:lnTo>
                      <a:pt x="1282" y="229"/>
                    </a:lnTo>
                    <a:lnTo>
                      <a:pt x="1286" y="199"/>
                    </a:lnTo>
                    <a:lnTo>
                      <a:pt x="1308" y="171"/>
                    </a:lnTo>
                    <a:lnTo>
                      <a:pt x="1127" y="95"/>
                    </a:lnTo>
                    <a:lnTo>
                      <a:pt x="782" y="122"/>
                    </a:lnTo>
                    <a:lnTo>
                      <a:pt x="658" y="120"/>
                    </a:lnTo>
                    <a:lnTo>
                      <a:pt x="568" y="85"/>
                    </a:lnTo>
                    <a:lnTo>
                      <a:pt x="137" y="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0549" name="Freeform 85"/>
              <p:cNvSpPr>
                <a:spLocks noChangeAspect="1"/>
              </p:cNvSpPr>
              <p:nvPr/>
            </p:nvSpPr>
            <p:spPr bwMode="auto">
              <a:xfrm>
                <a:off x="3198" y="1140"/>
                <a:ext cx="188" cy="100"/>
              </a:xfrm>
              <a:custGeom>
                <a:avLst/>
                <a:gdLst>
                  <a:gd name="T0" fmla="*/ 0 w 1040"/>
                  <a:gd name="T1" fmla="*/ 553 h 559"/>
                  <a:gd name="T2" fmla="*/ 221 w 1040"/>
                  <a:gd name="T3" fmla="*/ 486 h 559"/>
                  <a:gd name="T4" fmla="*/ 278 w 1040"/>
                  <a:gd name="T5" fmla="*/ 472 h 559"/>
                  <a:gd name="T6" fmla="*/ 315 w 1040"/>
                  <a:gd name="T7" fmla="*/ 468 h 559"/>
                  <a:gd name="T8" fmla="*/ 361 w 1040"/>
                  <a:gd name="T9" fmla="*/ 476 h 559"/>
                  <a:gd name="T10" fmla="*/ 471 w 1040"/>
                  <a:gd name="T11" fmla="*/ 517 h 559"/>
                  <a:gd name="T12" fmla="*/ 512 w 1040"/>
                  <a:gd name="T13" fmla="*/ 486 h 559"/>
                  <a:gd name="T14" fmla="*/ 540 w 1040"/>
                  <a:gd name="T15" fmla="*/ 474 h 559"/>
                  <a:gd name="T16" fmla="*/ 570 w 1040"/>
                  <a:gd name="T17" fmla="*/ 484 h 559"/>
                  <a:gd name="T18" fmla="*/ 599 w 1040"/>
                  <a:gd name="T19" fmla="*/ 498 h 559"/>
                  <a:gd name="T20" fmla="*/ 605 w 1040"/>
                  <a:gd name="T21" fmla="*/ 535 h 559"/>
                  <a:gd name="T22" fmla="*/ 985 w 1040"/>
                  <a:gd name="T23" fmla="*/ 559 h 559"/>
                  <a:gd name="T24" fmla="*/ 1026 w 1040"/>
                  <a:gd name="T25" fmla="*/ 521 h 559"/>
                  <a:gd name="T26" fmla="*/ 1040 w 1040"/>
                  <a:gd name="T27" fmla="*/ 456 h 559"/>
                  <a:gd name="T28" fmla="*/ 981 w 1040"/>
                  <a:gd name="T29" fmla="*/ 411 h 559"/>
                  <a:gd name="T30" fmla="*/ 975 w 1040"/>
                  <a:gd name="T31" fmla="*/ 391 h 559"/>
                  <a:gd name="T32" fmla="*/ 1022 w 1040"/>
                  <a:gd name="T33" fmla="*/ 285 h 559"/>
                  <a:gd name="T34" fmla="*/ 937 w 1040"/>
                  <a:gd name="T35" fmla="*/ 255 h 559"/>
                  <a:gd name="T36" fmla="*/ 943 w 1040"/>
                  <a:gd name="T37" fmla="*/ 154 h 559"/>
                  <a:gd name="T38" fmla="*/ 870 w 1040"/>
                  <a:gd name="T39" fmla="*/ 164 h 559"/>
                  <a:gd name="T40" fmla="*/ 811 w 1040"/>
                  <a:gd name="T41" fmla="*/ 162 h 559"/>
                  <a:gd name="T42" fmla="*/ 742 w 1040"/>
                  <a:gd name="T43" fmla="*/ 97 h 559"/>
                  <a:gd name="T44" fmla="*/ 740 w 1040"/>
                  <a:gd name="T45" fmla="*/ 85 h 559"/>
                  <a:gd name="T46" fmla="*/ 821 w 1040"/>
                  <a:gd name="T47" fmla="*/ 37 h 559"/>
                  <a:gd name="T48" fmla="*/ 813 w 1040"/>
                  <a:gd name="T49" fmla="*/ 14 h 559"/>
                  <a:gd name="T50" fmla="*/ 732 w 1040"/>
                  <a:gd name="T51" fmla="*/ 2 h 559"/>
                  <a:gd name="T52" fmla="*/ 663 w 1040"/>
                  <a:gd name="T53" fmla="*/ 0 h 559"/>
                  <a:gd name="T54" fmla="*/ 623 w 1040"/>
                  <a:gd name="T55" fmla="*/ 10 h 559"/>
                  <a:gd name="T56" fmla="*/ 579 w 1040"/>
                  <a:gd name="T57" fmla="*/ 45 h 559"/>
                  <a:gd name="T58" fmla="*/ 566 w 1040"/>
                  <a:gd name="T59" fmla="*/ 87 h 559"/>
                  <a:gd name="T60" fmla="*/ 493 w 1040"/>
                  <a:gd name="T61" fmla="*/ 136 h 559"/>
                  <a:gd name="T62" fmla="*/ 434 w 1040"/>
                  <a:gd name="T63" fmla="*/ 81 h 559"/>
                  <a:gd name="T64" fmla="*/ 418 w 1040"/>
                  <a:gd name="T65" fmla="*/ 79 h 559"/>
                  <a:gd name="T66" fmla="*/ 437 w 1040"/>
                  <a:gd name="T67" fmla="*/ 211 h 559"/>
                  <a:gd name="T68" fmla="*/ 384 w 1040"/>
                  <a:gd name="T69" fmla="*/ 245 h 559"/>
                  <a:gd name="T70" fmla="*/ 339 w 1040"/>
                  <a:gd name="T71" fmla="*/ 239 h 559"/>
                  <a:gd name="T72" fmla="*/ 280 w 1040"/>
                  <a:gd name="T73" fmla="*/ 207 h 559"/>
                  <a:gd name="T74" fmla="*/ 246 w 1040"/>
                  <a:gd name="T75" fmla="*/ 207 h 559"/>
                  <a:gd name="T76" fmla="*/ 171 w 1040"/>
                  <a:gd name="T77" fmla="*/ 191 h 559"/>
                  <a:gd name="T78" fmla="*/ 120 w 1040"/>
                  <a:gd name="T79" fmla="*/ 209 h 559"/>
                  <a:gd name="T80" fmla="*/ 73 w 1040"/>
                  <a:gd name="T81" fmla="*/ 213 h 559"/>
                  <a:gd name="T82" fmla="*/ 65 w 1040"/>
                  <a:gd name="T83" fmla="*/ 199 h 559"/>
                  <a:gd name="T84" fmla="*/ 10 w 1040"/>
                  <a:gd name="T85" fmla="*/ 199 h 559"/>
                  <a:gd name="T86" fmla="*/ 16 w 1040"/>
                  <a:gd name="T87" fmla="*/ 218 h 559"/>
                  <a:gd name="T88" fmla="*/ 104 w 1040"/>
                  <a:gd name="T89" fmla="*/ 362 h 559"/>
                  <a:gd name="T90" fmla="*/ 0 w 1040"/>
                  <a:gd name="T91" fmla="*/ 553 h 5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040" h="559">
                    <a:moveTo>
                      <a:pt x="0" y="553"/>
                    </a:moveTo>
                    <a:lnTo>
                      <a:pt x="221" y="486"/>
                    </a:lnTo>
                    <a:lnTo>
                      <a:pt x="278" y="472"/>
                    </a:lnTo>
                    <a:lnTo>
                      <a:pt x="315" y="468"/>
                    </a:lnTo>
                    <a:lnTo>
                      <a:pt x="361" y="476"/>
                    </a:lnTo>
                    <a:lnTo>
                      <a:pt x="471" y="517"/>
                    </a:lnTo>
                    <a:lnTo>
                      <a:pt x="512" y="486"/>
                    </a:lnTo>
                    <a:lnTo>
                      <a:pt x="540" y="474"/>
                    </a:lnTo>
                    <a:lnTo>
                      <a:pt x="570" y="484"/>
                    </a:lnTo>
                    <a:lnTo>
                      <a:pt x="599" y="498"/>
                    </a:lnTo>
                    <a:lnTo>
                      <a:pt x="605" y="535"/>
                    </a:lnTo>
                    <a:lnTo>
                      <a:pt x="985" y="559"/>
                    </a:lnTo>
                    <a:lnTo>
                      <a:pt x="1026" y="521"/>
                    </a:lnTo>
                    <a:lnTo>
                      <a:pt x="1040" y="456"/>
                    </a:lnTo>
                    <a:lnTo>
                      <a:pt x="981" y="411"/>
                    </a:lnTo>
                    <a:lnTo>
                      <a:pt x="975" y="391"/>
                    </a:lnTo>
                    <a:lnTo>
                      <a:pt x="1022" y="285"/>
                    </a:lnTo>
                    <a:lnTo>
                      <a:pt x="937" y="255"/>
                    </a:lnTo>
                    <a:lnTo>
                      <a:pt x="943" y="154"/>
                    </a:lnTo>
                    <a:lnTo>
                      <a:pt x="870" y="164"/>
                    </a:lnTo>
                    <a:lnTo>
                      <a:pt x="811" y="162"/>
                    </a:lnTo>
                    <a:lnTo>
                      <a:pt x="742" y="97"/>
                    </a:lnTo>
                    <a:lnTo>
                      <a:pt x="740" y="85"/>
                    </a:lnTo>
                    <a:lnTo>
                      <a:pt x="821" y="37"/>
                    </a:lnTo>
                    <a:lnTo>
                      <a:pt x="813" y="14"/>
                    </a:lnTo>
                    <a:lnTo>
                      <a:pt x="732" y="2"/>
                    </a:lnTo>
                    <a:lnTo>
                      <a:pt x="663" y="0"/>
                    </a:lnTo>
                    <a:lnTo>
                      <a:pt x="623" y="10"/>
                    </a:lnTo>
                    <a:lnTo>
                      <a:pt x="579" y="45"/>
                    </a:lnTo>
                    <a:lnTo>
                      <a:pt x="566" y="87"/>
                    </a:lnTo>
                    <a:lnTo>
                      <a:pt x="493" y="136"/>
                    </a:lnTo>
                    <a:lnTo>
                      <a:pt x="434" y="81"/>
                    </a:lnTo>
                    <a:lnTo>
                      <a:pt x="418" y="79"/>
                    </a:lnTo>
                    <a:lnTo>
                      <a:pt x="437" y="211"/>
                    </a:lnTo>
                    <a:lnTo>
                      <a:pt x="384" y="245"/>
                    </a:lnTo>
                    <a:lnTo>
                      <a:pt x="339" y="239"/>
                    </a:lnTo>
                    <a:lnTo>
                      <a:pt x="280" y="207"/>
                    </a:lnTo>
                    <a:lnTo>
                      <a:pt x="246" y="207"/>
                    </a:lnTo>
                    <a:lnTo>
                      <a:pt x="171" y="191"/>
                    </a:lnTo>
                    <a:lnTo>
                      <a:pt x="120" y="209"/>
                    </a:lnTo>
                    <a:lnTo>
                      <a:pt x="73" y="213"/>
                    </a:lnTo>
                    <a:lnTo>
                      <a:pt x="65" y="199"/>
                    </a:lnTo>
                    <a:lnTo>
                      <a:pt x="10" y="199"/>
                    </a:lnTo>
                    <a:lnTo>
                      <a:pt x="16" y="218"/>
                    </a:lnTo>
                    <a:lnTo>
                      <a:pt x="104" y="362"/>
                    </a:lnTo>
                    <a:lnTo>
                      <a:pt x="0" y="553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190550" name="Text Box 86"/>
          <p:cNvSpPr txBox="1">
            <a:spLocks noChangeArrowheads="1"/>
          </p:cNvSpPr>
          <p:nvPr/>
        </p:nvSpPr>
        <p:spPr bwMode="auto">
          <a:xfrm>
            <a:off x="117475" y="1965325"/>
            <a:ext cx="3733800" cy="1035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10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municípios:</a:t>
            </a:r>
          </a:p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Caucaia, Aquiraz, Pindoretama, Cascavel, Horizonte, Pacajus, Chorozinho, Ocara, Acopiara, Barreira</a:t>
            </a:r>
          </a:p>
        </p:txBody>
      </p:sp>
      <p:sp>
        <p:nvSpPr>
          <p:cNvPr id="190551" name="Text Box 87"/>
          <p:cNvSpPr txBox="1">
            <a:spLocks noChangeArrowheads="1"/>
          </p:cNvSpPr>
          <p:nvPr/>
        </p:nvSpPr>
        <p:spPr bwMode="auto">
          <a:xfrm>
            <a:off x="117475" y="3081338"/>
            <a:ext cx="31210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80.148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ha de área plantada </a:t>
            </a:r>
          </a:p>
        </p:txBody>
      </p:sp>
      <p:sp>
        <p:nvSpPr>
          <p:cNvPr id="190552" name="Line 88"/>
          <p:cNvSpPr>
            <a:spLocks noChangeShapeType="1"/>
          </p:cNvSpPr>
          <p:nvPr/>
        </p:nvSpPr>
        <p:spPr bwMode="auto">
          <a:xfrm>
            <a:off x="146050" y="3040063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90553" name="Line 89"/>
          <p:cNvSpPr>
            <a:spLocks noChangeShapeType="1"/>
          </p:cNvSpPr>
          <p:nvPr/>
        </p:nvSpPr>
        <p:spPr bwMode="auto">
          <a:xfrm>
            <a:off x="146050" y="3519488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90554" name="Text Box 90"/>
          <p:cNvSpPr txBox="1">
            <a:spLocks noChangeArrowheads="1"/>
          </p:cNvSpPr>
          <p:nvPr/>
        </p:nvSpPr>
        <p:spPr bwMode="auto">
          <a:xfrm>
            <a:off x="117475" y="3560763"/>
            <a:ext cx="15589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34.856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ton</a:t>
            </a:r>
          </a:p>
        </p:txBody>
      </p:sp>
      <p:sp>
        <p:nvSpPr>
          <p:cNvPr id="190555" name="Line 91"/>
          <p:cNvSpPr>
            <a:spLocks noChangeShapeType="1"/>
          </p:cNvSpPr>
          <p:nvPr/>
        </p:nvSpPr>
        <p:spPr bwMode="auto">
          <a:xfrm>
            <a:off x="146050" y="3998913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90556" name="Text Box 92"/>
          <p:cNvSpPr txBox="1">
            <a:spLocks noChangeArrowheads="1"/>
          </p:cNvSpPr>
          <p:nvPr/>
        </p:nvSpPr>
        <p:spPr bwMode="auto">
          <a:xfrm>
            <a:off x="117475" y="4040188"/>
            <a:ext cx="30702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R$ </a:t>
            </a:r>
            <a:r>
              <a:rPr lang="pt-BR">
                <a:solidFill>
                  <a:srgbClr val="066168"/>
                </a:solidFill>
                <a:latin typeface="Verdana" pitchFamily="34" charset="0"/>
              </a:rPr>
              <a:t>32,9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milhões – Valor VBP </a:t>
            </a:r>
          </a:p>
        </p:txBody>
      </p:sp>
      <p:sp>
        <p:nvSpPr>
          <p:cNvPr id="190557" name="Rectangle 93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90558" name="Text Box 94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190559" name="Rectangle 95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90560" name="Rectangle 96"/>
          <p:cNvSpPr>
            <a:spLocks noChangeArrowheads="1"/>
          </p:cNvSpPr>
          <p:nvPr/>
        </p:nvSpPr>
        <p:spPr bwMode="auto">
          <a:xfrm>
            <a:off x="0" y="514350"/>
            <a:ext cx="38163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 dirty="0" smtClean="0">
                <a:solidFill>
                  <a:schemeClr val="bg1"/>
                </a:solidFill>
                <a:latin typeface="Verdana" pitchFamily="34" charset="0"/>
              </a:rPr>
              <a:t>POLOS </a:t>
            </a:r>
            <a:r>
              <a:rPr lang="pt-BR" sz="1800" dirty="0">
                <a:solidFill>
                  <a:schemeClr val="bg1"/>
                </a:solidFill>
                <a:latin typeface="Verdana" pitchFamily="34" charset="0"/>
              </a:rPr>
              <a:t>DE PRODUÇÃO</a:t>
            </a:r>
          </a:p>
        </p:txBody>
      </p:sp>
      <p:sp>
        <p:nvSpPr>
          <p:cNvPr id="190561" name="Freeform 97"/>
          <p:cNvSpPr>
            <a:spLocks noChangeAspect="1"/>
          </p:cNvSpPr>
          <p:nvPr/>
        </p:nvSpPr>
        <p:spPr bwMode="auto">
          <a:xfrm>
            <a:off x="7180263" y="2119313"/>
            <a:ext cx="217487" cy="174625"/>
          </a:xfrm>
          <a:custGeom>
            <a:avLst/>
            <a:gdLst>
              <a:gd name="T0" fmla="*/ 525 w 926"/>
              <a:gd name="T1" fmla="*/ 750 h 750"/>
              <a:gd name="T2" fmla="*/ 461 w 926"/>
              <a:gd name="T3" fmla="*/ 649 h 750"/>
              <a:gd name="T4" fmla="*/ 339 w 926"/>
              <a:gd name="T5" fmla="*/ 570 h 750"/>
              <a:gd name="T6" fmla="*/ 315 w 926"/>
              <a:gd name="T7" fmla="*/ 543 h 750"/>
              <a:gd name="T8" fmla="*/ 280 w 926"/>
              <a:gd name="T9" fmla="*/ 544 h 750"/>
              <a:gd name="T10" fmla="*/ 270 w 926"/>
              <a:gd name="T11" fmla="*/ 570 h 750"/>
              <a:gd name="T12" fmla="*/ 253 w 926"/>
              <a:gd name="T13" fmla="*/ 566 h 750"/>
              <a:gd name="T14" fmla="*/ 0 w 926"/>
              <a:gd name="T15" fmla="*/ 354 h 750"/>
              <a:gd name="T16" fmla="*/ 148 w 926"/>
              <a:gd name="T17" fmla="*/ 198 h 750"/>
              <a:gd name="T18" fmla="*/ 156 w 926"/>
              <a:gd name="T19" fmla="*/ 158 h 750"/>
              <a:gd name="T20" fmla="*/ 92 w 926"/>
              <a:gd name="T21" fmla="*/ 106 h 750"/>
              <a:gd name="T22" fmla="*/ 96 w 926"/>
              <a:gd name="T23" fmla="*/ 42 h 750"/>
              <a:gd name="T24" fmla="*/ 186 w 926"/>
              <a:gd name="T25" fmla="*/ 40 h 750"/>
              <a:gd name="T26" fmla="*/ 222 w 926"/>
              <a:gd name="T27" fmla="*/ 0 h 750"/>
              <a:gd name="T28" fmla="*/ 418 w 926"/>
              <a:gd name="T29" fmla="*/ 89 h 750"/>
              <a:gd name="T30" fmla="*/ 492 w 926"/>
              <a:gd name="T31" fmla="*/ 82 h 750"/>
              <a:gd name="T32" fmla="*/ 613 w 926"/>
              <a:gd name="T33" fmla="*/ 124 h 750"/>
              <a:gd name="T34" fmla="*/ 643 w 926"/>
              <a:gd name="T35" fmla="*/ 38 h 750"/>
              <a:gd name="T36" fmla="*/ 742 w 926"/>
              <a:gd name="T37" fmla="*/ 179 h 750"/>
              <a:gd name="T38" fmla="*/ 926 w 926"/>
              <a:gd name="T39" fmla="*/ 476 h 750"/>
              <a:gd name="T40" fmla="*/ 859 w 926"/>
              <a:gd name="T41" fmla="*/ 481 h 750"/>
              <a:gd name="T42" fmla="*/ 856 w 926"/>
              <a:gd name="T43" fmla="*/ 467 h 750"/>
              <a:gd name="T44" fmla="*/ 828 w 926"/>
              <a:gd name="T45" fmla="*/ 441 h 750"/>
              <a:gd name="T46" fmla="*/ 772 w 926"/>
              <a:gd name="T47" fmla="*/ 432 h 750"/>
              <a:gd name="T48" fmla="*/ 761 w 926"/>
              <a:gd name="T49" fmla="*/ 458 h 750"/>
              <a:gd name="T50" fmla="*/ 764 w 926"/>
              <a:gd name="T51" fmla="*/ 544 h 750"/>
              <a:gd name="T52" fmla="*/ 737 w 926"/>
              <a:gd name="T53" fmla="*/ 575 h 750"/>
              <a:gd name="T54" fmla="*/ 715 w 926"/>
              <a:gd name="T55" fmla="*/ 585 h 750"/>
              <a:gd name="T56" fmla="*/ 678 w 926"/>
              <a:gd name="T57" fmla="*/ 562 h 750"/>
              <a:gd name="T58" fmla="*/ 633 w 926"/>
              <a:gd name="T59" fmla="*/ 594 h 750"/>
              <a:gd name="T60" fmla="*/ 525 w 926"/>
              <a:gd name="T61" fmla="*/ 750 h 7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926" h="750">
                <a:moveTo>
                  <a:pt x="525" y="750"/>
                </a:moveTo>
                <a:lnTo>
                  <a:pt x="461" y="649"/>
                </a:lnTo>
                <a:lnTo>
                  <a:pt x="339" y="570"/>
                </a:lnTo>
                <a:lnTo>
                  <a:pt x="315" y="543"/>
                </a:lnTo>
                <a:lnTo>
                  <a:pt x="280" y="544"/>
                </a:lnTo>
                <a:lnTo>
                  <a:pt x="270" y="570"/>
                </a:lnTo>
                <a:lnTo>
                  <a:pt x="253" y="566"/>
                </a:lnTo>
                <a:lnTo>
                  <a:pt x="0" y="354"/>
                </a:lnTo>
                <a:lnTo>
                  <a:pt x="148" y="198"/>
                </a:lnTo>
                <a:lnTo>
                  <a:pt x="156" y="158"/>
                </a:lnTo>
                <a:lnTo>
                  <a:pt x="92" y="106"/>
                </a:lnTo>
                <a:lnTo>
                  <a:pt x="96" y="42"/>
                </a:lnTo>
                <a:lnTo>
                  <a:pt x="186" y="40"/>
                </a:lnTo>
                <a:lnTo>
                  <a:pt x="222" y="0"/>
                </a:lnTo>
                <a:lnTo>
                  <a:pt x="418" y="89"/>
                </a:lnTo>
                <a:lnTo>
                  <a:pt x="492" y="82"/>
                </a:lnTo>
                <a:lnTo>
                  <a:pt x="613" y="124"/>
                </a:lnTo>
                <a:lnTo>
                  <a:pt x="643" y="38"/>
                </a:lnTo>
                <a:lnTo>
                  <a:pt x="742" y="179"/>
                </a:lnTo>
                <a:lnTo>
                  <a:pt x="926" y="476"/>
                </a:lnTo>
                <a:lnTo>
                  <a:pt x="859" y="481"/>
                </a:lnTo>
                <a:lnTo>
                  <a:pt x="856" y="467"/>
                </a:lnTo>
                <a:lnTo>
                  <a:pt x="828" y="441"/>
                </a:lnTo>
                <a:lnTo>
                  <a:pt x="772" y="432"/>
                </a:lnTo>
                <a:lnTo>
                  <a:pt x="761" y="458"/>
                </a:lnTo>
                <a:lnTo>
                  <a:pt x="764" y="544"/>
                </a:lnTo>
                <a:lnTo>
                  <a:pt x="737" y="575"/>
                </a:lnTo>
                <a:lnTo>
                  <a:pt x="715" y="585"/>
                </a:lnTo>
                <a:lnTo>
                  <a:pt x="678" y="562"/>
                </a:lnTo>
                <a:lnTo>
                  <a:pt x="633" y="594"/>
                </a:lnTo>
                <a:lnTo>
                  <a:pt x="525" y="750"/>
                </a:lnTo>
                <a:close/>
              </a:path>
            </a:pathLst>
          </a:custGeom>
          <a:noFill/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folHlink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190562" name="Group 98"/>
          <p:cNvGrpSpPr>
            <a:grpSpLocks/>
          </p:cNvGrpSpPr>
          <p:nvPr/>
        </p:nvGrpSpPr>
        <p:grpSpPr bwMode="auto">
          <a:xfrm>
            <a:off x="6831013" y="1978025"/>
            <a:ext cx="1931987" cy="1060450"/>
            <a:chOff x="4303" y="1246"/>
            <a:chExt cx="1217" cy="668"/>
          </a:xfrm>
        </p:grpSpPr>
        <p:sp>
          <p:nvSpPr>
            <p:cNvPr id="190563" name="Text Box 99"/>
            <p:cNvSpPr txBox="1">
              <a:spLocks noChangeArrowheads="1"/>
            </p:cNvSpPr>
            <p:nvPr/>
          </p:nvSpPr>
          <p:spPr bwMode="auto">
            <a:xfrm>
              <a:off x="4833" y="1383"/>
              <a:ext cx="68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Pacajus</a:t>
              </a:r>
            </a:p>
          </p:txBody>
        </p:sp>
        <p:sp>
          <p:nvSpPr>
            <p:cNvPr id="190564" name="Freeform 100"/>
            <p:cNvSpPr>
              <a:spLocks/>
            </p:cNvSpPr>
            <p:nvPr/>
          </p:nvSpPr>
          <p:spPr bwMode="auto">
            <a:xfrm>
              <a:off x="4680" y="1494"/>
              <a:ext cx="828" cy="30"/>
            </a:xfrm>
            <a:custGeom>
              <a:avLst/>
              <a:gdLst>
                <a:gd name="T0" fmla="*/ 0 w 828"/>
                <a:gd name="T1" fmla="*/ 0 h 30"/>
                <a:gd name="T2" fmla="*/ 222 w 828"/>
                <a:gd name="T3" fmla="*/ 30 h 30"/>
                <a:gd name="T4" fmla="*/ 828 w 828"/>
                <a:gd name="T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28" h="30">
                  <a:moveTo>
                    <a:pt x="0" y="0"/>
                  </a:moveTo>
                  <a:lnTo>
                    <a:pt x="222" y="30"/>
                  </a:lnTo>
                  <a:lnTo>
                    <a:pt x="828" y="3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190565" name="Group 101"/>
            <p:cNvGrpSpPr>
              <a:grpSpLocks/>
            </p:cNvGrpSpPr>
            <p:nvPr/>
          </p:nvGrpSpPr>
          <p:grpSpPr bwMode="auto">
            <a:xfrm>
              <a:off x="4303" y="1246"/>
              <a:ext cx="507" cy="668"/>
              <a:chOff x="4303" y="1246"/>
              <a:chExt cx="507" cy="668"/>
            </a:xfrm>
          </p:grpSpPr>
          <p:sp>
            <p:nvSpPr>
              <p:cNvPr id="190566" name="Freeform 102"/>
              <p:cNvSpPr>
                <a:spLocks noChangeAspect="1"/>
              </p:cNvSpPr>
              <p:nvPr/>
            </p:nvSpPr>
            <p:spPr bwMode="auto">
              <a:xfrm>
                <a:off x="4578" y="1407"/>
                <a:ext cx="187" cy="145"/>
              </a:xfrm>
              <a:custGeom>
                <a:avLst/>
                <a:gdLst>
                  <a:gd name="T0" fmla="*/ 1030 w 1030"/>
                  <a:gd name="T1" fmla="*/ 579 h 803"/>
                  <a:gd name="T2" fmla="*/ 986 w 1030"/>
                  <a:gd name="T3" fmla="*/ 633 h 803"/>
                  <a:gd name="T4" fmla="*/ 877 w 1030"/>
                  <a:gd name="T5" fmla="*/ 635 h 803"/>
                  <a:gd name="T6" fmla="*/ 788 w 1030"/>
                  <a:gd name="T7" fmla="*/ 582 h 803"/>
                  <a:gd name="T8" fmla="*/ 747 w 1030"/>
                  <a:gd name="T9" fmla="*/ 585 h 803"/>
                  <a:gd name="T10" fmla="*/ 683 w 1030"/>
                  <a:gd name="T11" fmla="*/ 642 h 803"/>
                  <a:gd name="T12" fmla="*/ 620 w 1030"/>
                  <a:gd name="T13" fmla="*/ 699 h 803"/>
                  <a:gd name="T14" fmla="*/ 552 w 1030"/>
                  <a:gd name="T15" fmla="*/ 758 h 803"/>
                  <a:gd name="T16" fmla="*/ 534 w 1030"/>
                  <a:gd name="T17" fmla="*/ 803 h 803"/>
                  <a:gd name="T18" fmla="*/ 468 w 1030"/>
                  <a:gd name="T19" fmla="*/ 782 h 803"/>
                  <a:gd name="T20" fmla="*/ 418 w 1030"/>
                  <a:gd name="T21" fmla="*/ 768 h 803"/>
                  <a:gd name="T22" fmla="*/ 343 w 1030"/>
                  <a:gd name="T23" fmla="*/ 781 h 803"/>
                  <a:gd name="T24" fmla="*/ 271 w 1030"/>
                  <a:gd name="T25" fmla="*/ 772 h 803"/>
                  <a:gd name="T26" fmla="*/ 212 w 1030"/>
                  <a:gd name="T27" fmla="*/ 748 h 803"/>
                  <a:gd name="T28" fmla="*/ 145 w 1030"/>
                  <a:gd name="T29" fmla="*/ 746 h 803"/>
                  <a:gd name="T30" fmla="*/ 104 w 1030"/>
                  <a:gd name="T31" fmla="*/ 761 h 803"/>
                  <a:gd name="T32" fmla="*/ 0 w 1030"/>
                  <a:gd name="T33" fmla="*/ 693 h 803"/>
                  <a:gd name="T34" fmla="*/ 44 w 1030"/>
                  <a:gd name="T35" fmla="*/ 612 h 803"/>
                  <a:gd name="T36" fmla="*/ 16 w 1030"/>
                  <a:gd name="T37" fmla="*/ 569 h 803"/>
                  <a:gd name="T38" fmla="*/ 21 w 1030"/>
                  <a:gd name="T39" fmla="*/ 537 h 803"/>
                  <a:gd name="T40" fmla="*/ 48 w 1030"/>
                  <a:gd name="T41" fmla="*/ 510 h 803"/>
                  <a:gd name="T42" fmla="*/ 44 w 1030"/>
                  <a:gd name="T43" fmla="*/ 436 h 803"/>
                  <a:gd name="T44" fmla="*/ 66 w 1030"/>
                  <a:gd name="T45" fmla="*/ 399 h 803"/>
                  <a:gd name="T46" fmla="*/ 139 w 1030"/>
                  <a:gd name="T47" fmla="*/ 353 h 803"/>
                  <a:gd name="T48" fmla="*/ 168 w 1030"/>
                  <a:gd name="T49" fmla="*/ 324 h 803"/>
                  <a:gd name="T50" fmla="*/ 188 w 1030"/>
                  <a:gd name="T51" fmla="*/ 325 h 803"/>
                  <a:gd name="T52" fmla="*/ 194 w 1030"/>
                  <a:gd name="T53" fmla="*/ 349 h 803"/>
                  <a:gd name="T54" fmla="*/ 222 w 1030"/>
                  <a:gd name="T55" fmla="*/ 307 h 803"/>
                  <a:gd name="T56" fmla="*/ 250 w 1030"/>
                  <a:gd name="T57" fmla="*/ 307 h 803"/>
                  <a:gd name="T58" fmla="*/ 274 w 1030"/>
                  <a:gd name="T59" fmla="*/ 316 h 803"/>
                  <a:gd name="T60" fmla="*/ 307 w 1030"/>
                  <a:gd name="T61" fmla="*/ 247 h 803"/>
                  <a:gd name="T62" fmla="*/ 414 w 1030"/>
                  <a:gd name="T63" fmla="*/ 161 h 803"/>
                  <a:gd name="T64" fmla="*/ 400 w 1030"/>
                  <a:gd name="T65" fmla="*/ 81 h 803"/>
                  <a:gd name="T66" fmla="*/ 388 w 1030"/>
                  <a:gd name="T67" fmla="*/ 66 h 803"/>
                  <a:gd name="T68" fmla="*/ 391 w 1030"/>
                  <a:gd name="T69" fmla="*/ 2 h 803"/>
                  <a:gd name="T70" fmla="*/ 450 w 1030"/>
                  <a:gd name="T71" fmla="*/ 0 h 803"/>
                  <a:gd name="T72" fmla="*/ 577 w 1030"/>
                  <a:gd name="T73" fmla="*/ 201 h 803"/>
                  <a:gd name="T74" fmla="*/ 760 w 1030"/>
                  <a:gd name="T75" fmla="*/ 361 h 803"/>
                  <a:gd name="T76" fmla="*/ 892 w 1030"/>
                  <a:gd name="T77" fmla="*/ 418 h 803"/>
                  <a:gd name="T78" fmla="*/ 994 w 1030"/>
                  <a:gd name="T79" fmla="*/ 543 h 803"/>
                  <a:gd name="T80" fmla="*/ 1030 w 1030"/>
                  <a:gd name="T81" fmla="*/ 579 h 8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30" h="803">
                    <a:moveTo>
                      <a:pt x="1030" y="579"/>
                    </a:moveTo>
                    <a:lnTo>
                      <a:pt x="986" y="633"/>
                    </a:lnTo>
                    <a:lnTo>
                      <a:pt x="877" y="635"/>
                    </a:lnTo>
                    <a:lnTo>
                      <a:pt x="788" y="582"/>
                    </a:lnTo>
                    <a:lnTo>
                      <a:pt x="747" y="585"/>
                    </a:lnTo>
                    <a:lnTo>
                      <a:pt x="683" y="642"/>
                    </a:lnTo>
                    <a:lnTo>
                      <a:pt x="620" y="699"/>
                    </a:lnTo>
                    <a:lnTo>
                      <a:pt x="552" y="758"/>
                    </a:lnTo>
                    <a:lnTo>
                      <a:pt x="534" y="803"/>
                    </a:lnTo>
                    <a:lnTo>
                      <a:pt x="468" y="782"/>
                    </a:lnTo>
                    <a:lnTo>
                      <a:pt x="418" y="768"/>
                    </a:lnTo>
                    <a:lnTo>
                      <a:pt x="343" y="781"/>
                    </a:lnTo>
                    <a:lnTo>
                      <a:pt x="271" y="772"/>
                    </a:lnTo>
                    <a:lnTo>
                      <a:pt x="212" y="748"/>
                    </a:lnTo>
                    <a:lnTo>
                      <a:pt x="145" y="746"/>
                    </a:lnTo>
                    <a:lnTo>
                      <a:pt x="104" y="761"/>
                    </a:lnTo>
                    <a:lnTo>
                      <a:pt x="0" y="693"/>
                    </a:lnTo>
                    <a:lnTo>
                      <a:pt x="44" y="612"/>
                    </a:lnTo>
                    <a:lnTo>
                      <a:pt x="16" y="569"/>
                    </a:lnTo>
                    <a:lnTo>
                      <a:pt x="21" y="537"/>
                    </a:lnTo>
                    <a:lnTo>
                      <a:pt x="48" y="510"/>
                    </a:lnTo>
                    <a:lnTo>
                      <a:pt x="44" y="436"/>
                    </a:lnTo>
                    <a:lnTo>
                      <a:pt x="66" y="399"/>
                    </a:lnTo>
                    <a:lnTo>
                      <a:pt x="139" y="353"/>
                    </a:lnTo>
                    <a:lnTo>
                      <a:pt x="168" y="324"/>
                    </a:lnTo>
                    <a:lnTo>
                      <a:pt x="188" y="325"/>
                    </a:lnTo>
                    <a:lnTo>
                      <a:pt x="194" y="349"/>
                    </a:lnTo>
                    <a:lnTo>
                      <a:pt x="222" y="307"/>
                    </a:lnTo>
                    <a:lnTo>
                      <a:pt x="250" y="307"/>
                    </a:lnTo>
                    <a:lnTo>
                      <a:pt x="274" y="316"/>
                    </a:lnTo>
                    <a:lnTo>
                      <a:pt x="307" y="247"/>
                    </a:lnTo>
                    <a:lnTo>
                      <a:pt x="414" y="161"/>
                    </a:lnTo>
                    <a:lnTo>
                      <a:pt x="400" y="81"/>
                    </a:lnTo>
                    <a:lnTo>
                      <a:pt x="388" y="66"/>
                    </a:lnTo>
                    <a:lnTo>
                      <a:pt x="391" y="2"/>
                    </a:lnTo>
                    <a:lnTo>
                      <a:pt x="450" y="0"/>
                    </a:lnTo>
                    <a:lnTo>
                      <a:pt x="577" y="201"/>
                    </a:lnTo>
                    <a:lnTo>
                      <a:pt x="760" y="361"/>
                    </a:lnTo>
                    <a:lnTo>
                      <a:pt x="892" y="418"/>
                    </a:lnTo>
                    <a:lnTo>
                      <a:pt x="994" y="543"/>
                    </a:lnTo>
                    <a:lnTo>
                      <a:pt x="1030" y="579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0567" name="Freeform 103"/>
              <p:cNvSpPr>
                <a:spLocks noChangeAspect="1"/>
              </p:cNvSpPr>
              <p:nvPr/>
            </p:nvSpPr>
            <p:spPr bwMode="auto">
              <a:xfrm>
                <a:off x="4528" y="1580"/>
                <a:ext cx="142" cy="68"/>
              </a:xfrm>
              <a:custGeom>
                <a:avLst/>
                <a:gdLst>
                  <a:gd name="T0" fmla="*/ 793 w 793"/>
                  <a:gd name="T1" fmla="*/ 53 h 376"/>
                  <a:gd name="T2" fmla="*/ 754 w 793"/>
                  <a:gd name="T3" fmla="*/ 322 h 376"/>
                  <a:gd name="T4" fmla="*/ 576 w 793"/>
                  <a:gd name="T5" fmla="*/ 341 h 376"/>
                  <a:gd name="T6" fmla="*/ 524 w 793"/>
                  <a:gd name="T7" fmla="*/ 376 h 376"/>
                  <a:gd name="T8" fmla="*/ 419 w 793"/>
                  <a:gd name="T9" fmla="*/ 337 h 376"/>
                  <a:gd name="T10" fmla="*/ 150 w 793"/>
                  <a:gd name="T11" fmla="*/ 335 h 376"/>
                  <a:gd name="T12" fmla="*/ 0 w 793"/>
                  <a:gd name="T13" fmla="*/ 130 h 376"/>
                  <a:gd name="T14" fmla="*/ 28 w 793"/>
                  <a:gd name="T15" fmla="*/ 79 h 376"/>
                  <a:gd name="T16" fmla="*/ 61 w 793"/>
                  <a:gd name="T17" fmla="*/ 72 h 376"/>
                  <a:gd name="T18" fmla="*/ 172 w 793"/>
                  <a:gd name="T19" fmla="*/ 0 h 376"/>
                  <a:gd name="T20" fmla="*/ 396 w 793"/>
                  <a:gd name="T21" fmla="*/ 58 h 376"/>
                  <a:gd name="T22" fmla="*/ 460 w 793"/>
                  <a:gd name="T23" fmla="*/ 41 h 376"/>
                  <a:gd name="T24" fmla="*/ 793 w 793"/>
                  <a:gd name="T25" fmla="*/ 53 h 3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93" h="376">
                    <a:moveTo>
                      <a:pt x="793" y="53"/>
                    </a:moveTo>
                    <a:lnTo>
                      <a:pt x="754" y="322"/>
                    </a:lnTo>
                    <a:lnTo>
                      <a:pt x="576" y="341"/>
                    </a:lnTo>
                    <a:lnTo>
                      <a:pt x="524" y="376"/>
                    </a:lnTo>
                    <a:lnTo>
                      <a:pt x="419" y="337"/>
                    </a:lnTo>
                    <a:lnTo>
                      <a:pt x="150" y="335"/>
                    </a:lnTo>
                    <a:lnTo>
                      <a:pt x="0" y="130"/>
                    </a:lnTo>
                    <a:lnTo>
                      <a:pt x="28" y="79"/>
                    </a:lnTo>
                    <a:lnTo>
                      <a:pt x="61" y="72"/>
                    </a:lnTo>
                    <a:lnTo>
                      <a:pt x="172" y="0"/>
                    </a:lnTo>
                    <a:lnTo>
                      <a:pt x="396" y="58"/>
                    </a:lnTo>
                    <a:lnTo>
                      <a:pt x="460" y="41"/>
                    </a:lnTo>
                    <a:lnTo>
                      <a:pt x="793" y="5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0568" name="Freeform 104"/>
              <p:cNvSpPr>
                <a:spLocks noChangeAspect="1"/>
              </p:cNvSpPr>
              <p:nvPr/>
            </p:nvSpPr>
            <p:spPr bwMode="auto">
              <a:xfrm>
                <a:off x="4555" y="1638"/>
                <a:ext cx="112" cy="105"/>
              </a:xfrm>
              <a:custGeom>
                <a:avLst/>
                <a:gdLst>
                  <a:gd name="T0" fmla="*/ 601 w 621"/>
                  <a:gd name="T1" fmla="*/ 0 h 582"/>
                  <a:gd name="T2" fmla="*/ 621 w 621"/>
                  <a:gd name="T3" fmla="*/ 348 h 582"/>
                  <a:gd name="T4" fmla="*/ 414 w 621"/>
                  <a:gd name="T5" fmla="*/ 454 h 582"/>
                  <a:gd name="T6" fmla="*/ 461 w 621"/>
                  <a:gd name="T7" fmla="*/ 520 h 582"/>
                  <a:gd name="T8" fmla="*/ 443 w 621"/>
                  <a:gd name="T9" fmla="*/ 582 h 582"/>
                  <a:gd name="T10" fmla="*/ 131 w 621"/>
                  <a:gd name="T11" fmla="*/ 469 h 582"/>
                  <a:gd name="T12" fmla="*/ 80 w 621"/>
                  <a:gd name="T13" fmla="*/ 269 h 582"/>
                  <a:gd name="T14" fmla="*/ 78 w 621"/>
                  <a:gd name="T15" fmla="*/ 144 h 582"/>
                  <a:gd name="T16" fmla="*/ 9 w 621"/>
                  <a:gd name="T17" fmla="*/ 29 h 582"/>
                  <a:gd name="T18" fmla="*/ 0 w 621"/>
                  <a:gd name="T19" fmla="*/ 18 h 582"/>
                  <a:gd name="T20" fmla="*/ 274 w 621"/>
                  <a:gd name="T21" fmla="*/ 18 h 582"/>
                  <a:gd name="T22" fmla="*/ 369 w 621"/>
                  <a:gd name="T23" fmla="*/ 59 h 582"/>
                  <a:gd name="T24" fmla="*/ 425 w 621"/>
                  <a:gd name="T25" fmla="*/ 18 h 582"/>
                  <a:gd name="T26" fmla="*/ 601 w 621"/>
                  <a:gd name="T27" fmla="*/ 0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21" h="582">
                    <a:moveTo>
                      <a:pt x="601" y="0"/>
                    </a:moveTo>
                    <a:lnTo>
                      <a:pt x="621" y="348"/>
                    </a:lnTo>
                    <a:lnTo>
                      <a:pt x="414" y="454"/>
                    </a:lnTo>
                    <a:lnTo>
                      <a:pt x="461" y="520"/>
                    </a:lnTo>
                    <a:lnTo>
                      <a:pt x="443" y="582"/>
                    </a:lnTo>
                    <a:lnTo>
                      <a:pt x="131" y="469"/>
                    </a:lnTo>
                    <a:lnTo>
                      <a:pt x="80" y="269"/>
                    </a:lnTo>
                    <a:lnTo>
                      <a:pt x="78" y="144"/>
                    </a:lnTo>
                    <a:lnTo>
                      <a:pt x="9" y="29"/>
                    </a:lnTo>
                    <a:lnTo>
                      <a:pt x="0" y="18"/>
                    </a:lnTo>
                    <a:lnTo>
                      <a:pt x="274" y="18"/>
                    </a:lnTo>
                    <a:lnTo>
                      <a:pt x="369" y="59"/>
                    </a:lnTo>
                    <a:lnTo>
                      <a:pt x="425" y="18"/>
                    </a:lnTo>
                    <a:lnTo>
                      <a:pt x="601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0569" name="Freeform 105"/>
              <p:cNvSpPr>
                <a:spLocks noChangeAspect="1"/>
              </p:cNvSpPr>
              <p:nvPr/>
            </p:nvSpPr>
            <p:spPr bwMode="auto">
              <a:xfrm>
                <a:off x="4482" y="1644"/>
                <a:ext cx="97" cy="105"/>
              </a:xfrm>
              <a:custGeom>
                <a:avLst/>
                <a:gdLst>
                  <a:gd name="T0" fmla="*/ 2 w 539"/>
                  <a:gd name="T1" fmla="*/ 437 h 582"/>
                  <a:gd name="T2" fmla="*/ 102 w 539"/>
                  <a:gd name="T3" fmla="*/ 570 h 582"/>
                  <a:gd name="T4" fmla="*/ 148 w 539"/>
                  <a:gd name="T5" fmla="*/ 582 h 582"/>
                  <a:gd name="T6" fmla="*/ 240 w 539"/>
                  <a:gd name="T7" fmla="*/ 550 h 582"/>
                  <a:gd name="T8" fmla="*/ 283 w 539"/>
                  <a:gd name="T9" fmla="*/ 475 h 582"/>
                  <a:gd name="T10" fmla="*/ 316 w 539"/>
                  <a:gd name="T11" fmla="*/ 483 h 582"/>
                  <a:gd name="T12" fmla="*/ 408 w 539"/>
                  <a:gd name="T13" fmla="*/ 475 h 582"/>
                  <a:gd name="T14" fmla="*/ 539 w 539"/>
                  <a:gd name="T15" fmla="*/ 437 h 582"/>
                  <a:gd name="T16" fmla="*/ 488 w 539"/>
                  <a:gd name="T17" fmla="*/ 229 h 582"/>
                  <a:gd name="T18" fmla="*/ 488 w 539"/>
                  <a:gd name="T19" fmla="*/ 112 h 582"/>
                  <a:gd name="T20" fmla="*/ 414 w 539"/>
                  <a:gd name="T21" fmla="*/ 0 h 582"/>
                  <a:gd name="T22" fmla="*/ 107 w 539"/>
                  <a:gd name="T23" fmla="*/ 104 h 582"/>
                  <a:gd name="T24" fmla="*/ 69 w 539"/>
                  <a:gd name="T25" fmla="*/ 124 h 582"/>
                  <a:gd name="T26" fmla="*/ 30 w 539"/>
                  <a:gd name="T27" fmla="*/ 163 h 582"/>
                  <a:gd name="T28" fmla="*/ 0 w 539"/>
                  <a:gd name="T29" fmla="*/ 301 h 582"/>
                  <a:gd name="T30" fmla="*/ 2 w 539"/>
                  <a:gd name="T31" fmla="*/ 437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39" h="582">
                    <a:moveTo>
                      <a:pt x="2" y="437"/>
                    </a:moveTo>
                    <a:lnTo>
                      <a:pt x="102" y="570"/>
                    </a:lnTo>
                    <a:lnTo>
                      <a:pt x="148" y="582"/>
                    </a:lnTo>
                    <a:lnTo>
                      <a:pt x="240" y="550"/>
                    </a:lnTo>
                    <a:lnTo>
                      <a:pt x="283" y="475"/>
                    </a:lnTo>
                    <a:lnTo>
                      <a:pt x="316" y="483"/>
                    </a:lnTo>
                    <a:lnTo>
                      <a:pt x="408" y="475"/>
                    </a:lnTo>
                    <a:lnTo>
                      <a:pt x="539" y="437"/>
                    </a:lnTo>
                    <a:lnTo>
                      <a:pt x="488" y="229"/>
                    </a:lnTo>
                    <a:lnTo>
                      <a:pt x="488" y="112"/>
                    </a:lnTo>
                    <a:lnTo>
                      <a:pt x="414" y="0"/>
                    </a:lnTo>
                    <a:lnTo>
                      <a:pt x="107" y="104"/>
                    </a:lnTo>
                    <a:lnTo>
                      <a:pt x="69" y="124"/>
                    </a:lnTo>
                    <a:lnTo>
                      <a:pt x="30" y="163"/>
                    </a:lnTo>
                    <a:lnTo>
                      <a:pt x="0" y="301"/>
                    </a:lnTo>
                    <a:lnTo>
                      <a:pt x="2" y="43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0570" name="Freeform 106"/>
              <p:cNvSpPr>
                <a:spLocks noChangeAspect="1"/>
              </p:cNvSpPr>
              <p:nvPr/>
            </p:nvSpPr>
            <p:spPr bwMode="auto">
              <a:xfrm>
                <a:off x="4511" y="1723"/>
                <a:ext cx="172" cy="178"/>
              </a:xfrm>
              <a:custGeom>
                <a:avLst/>
                <a:gdLst>
                  <a:gd name="T0" fmla="*/ 952 w 954"/>
                  <a:gd name="T1" fmla="*/ 424 h 992"/>
                  <a:gd name="T2" fmla="*/ 954 w 954"/>
                  <a:gd name="T3" fmla="*/ 330 h 992"/>
                  <a:gd name="T4" fmla="*/ 706 w 954"/>
                  <a:gd name="T5" fmla="*/ 51 h 992"/>
                  <a:gd name="T6" fmla="*/ 688 w 954"/>
                  <a:gd name="T7" fmla="*/ 115 h 992"/>
                  <a:gd name="T8" fmla="*/ 376 w 954"/>
                  <a:gd name="T9" fmla="*/ 0 h 992"/>
                  <a:gd name="T10" fmla="*/ 240 w 954"/>
                  <a:gd name="T11" fmla="*/ 158 h 992"/>
                  <a:gd name="T12" fmla="*/ 84 w 954"/>
                  <a:gd name="T13" fmla="*/ 207 h 992"/>
                  <a:gd name="T14" fmla="*/ 46 w 954"/>
                  <a:gd name="T15" fmla="*/ 273 h 992"/>
                  <a:gd name="T16" fmla="*/ 54 w 954"/>
                  <a:gd name="T17" fmla="*/ 389 h 992"/>
                  <a:gd name="T18" fmla="*/ 87 w 954"/>
                  <a:gd name="T19" fmla="*/ 444 h 992"/>
                  <a:gd name="T20" fmla="*/ 92 w 954"/>
                  <a:gd name="T21" fmla="*/ 513 h 992"/>
                  <a:gd name="T22" fmla="*/ 0 w 954"/>
                  <a:gd name="T23" fmla="*/ 593 h 992"/>
                  <a:gd name="T24" fmla="*/ 115 w 954"/>
                  <a:gd name="T25" fmla="*/ 856 h 992"/>
                  <a:gd name="T26" fmla="*/ 120 w 954"/>
                  <a:gd name="T27" fmla="*/ 939 h 992"/>
                  <a:gd name="T28" fmla="*/ 392 w 954"/>
                  <a:gd name="T29" fmla="*/ 992 h 992"/>
                  <a:gd name="T30" fmla="*/ 483 w 954"/>
                  <a:gd name="T31" fmla="*/ 892 h 992"/>
                  <a:gd name="T32" fmla="*/ 568 w 954"/>
                  <a:gd name="T33" fmla="*/ 902 h 992"/>
                  <a:gd name="T34" fmla="*/ 583 w 954"/>
                  <a:gd name="T35" fmla="*/ 892 h 992"/>
                  <a:gd name="T36" fmla="*/ 647 w 954"/>
                  <a:gd name="T37" fmla="*/ 902 h 992"/>
                  <a:gd name="T38" fmla="*/ 859 w 954"/>
                  <a:gd name="T39" fmla="*/ 673 h 992"/>
                  <a:gd name="T40" fmla="*/ 913 w 954"/>
                  <a:gd name="T41" fmla="*/ 667 h 992"/>
                  <a:gd name="T42" fmla="*/ 930 w 954"/>
                  <a:gd name="T43" fmla="*/ 534 h 992"/>
                  <a:gd name="T44" fmla="*/ 872 w 954"/>
                  <a:gd name="T45" fmla="*/ 501 h 992"/>
                  <a:gd name="T46" fmla="*/ 880 w 954"/>
                  <a:gd name="T47" fmla="*/ 458 h 992"/>
                  <a:gd name="T48" fmla="*/ 952 w 954"/>
                  <a:gd name="T49" fmla="*/ 424 h 9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54" h="992">
                    <a:moveTo>
                      <a:pt x="952" y="424"/>
                    </a:moveTo>
                    <a:lnTo>
                      <a:pt x="954" y="330"/>
                    </a:lnTo>
                    <a:lnTo>
                      <a:pt x="706" y="51"/>
                    </a:lnTo>
                    <a:lnTo>
                      <a:pt x="688" y="115"/>
                    </a:lnTo>
                    <a:lnTo>
                      <a:pt x="376" y="0"/>
                    </a:lnTo>
                    <a:lnTo>
                      <a:pt x="240" y="158"/>
                    </a:lnTo>
                    <a:lnTo>
                      <a:pt x="84" y="207"/>
                    </a:lnTo>
                    <a:lnTo>
                      <a:pt x="46" y="273"/>
                    </a:lnTo>
                    <a:lnTo>
                      <a:pt x="54" y="389"/>
                    </a:lnTo>
                    <a:lnTo>
                      <a:pt x="87" y="444"/>
                    </a:lnTo>
                    <a:lnTo>
                      <a:pt x="92" y="513"/>
                    </a:lnTo>
                    <a:lnTo>
                      <a:pt x="0" y="593"/>
                    </a:lnTo>
                    <a:lnTo>
                      <a:pt x="115" y="856"/>
                    </a:lnTo>
                    <a:lnTo>
                      <a:pt x="120" y="939"/>
                    </a:lnTo>
                    <a:lnTo>
                      <a:pt x="392" y="992"/>
                    </a:lnTo>
                    <a:lnTo>
                      <a:pt x="483" y="892"/>
                    </a:lnTo>
                    <a:lnTo>
                      <a:pt x="568" y="902"/>
                    </a:lnTo>
                    <a:lnTo>
                      <a:pt x="583" y="892"/>
                    </a:lnTo>
                    <a:lnTo>
                      <a:pt x="647" y="902"/>
                    </a:lnTo>
                    <a:lnTo>
                      <a:pt x="859" y="673"/>
                    </a:lnTo>
                    <a:lnTo>
                      <a:pt x="913" y="667"/>
                    </a:lnTo>
                    <a:lnTo>
                      <a:pt x="930" y="534"/>
                    </a:lnTo>
                    <a:lnTo>
                      <a:pt x="872" y="501"/>
                    </a:lnTo>
                    <a:lnTo>
                      <a:pt x="880" y="458"/>
                    </a:lnTo>
                    <a:lnTo>
                      <a:pt x="952" y="424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0571" name="Freeform 107"/>
              <p:cNvSpPr>
                <a:spLocks noChangeAspect="1"/>
              </p:cNvSpPr>
              <p:nvPr/>
            </p:nvSpPr>
            <p:spPr bwMode="auto">
              <a:xfrm>
                <a:off x="4394" y="1684"/>
                <a:ext cx="185" cy="230"/>
              </a:xfrm>
              <a:custGeom>
                <a:avLst/>
                <a:gdLst>
                  <a:gd name="T0" fmla="*/ 855 w 1024"/>
                  <a:gd name="T1" fmla="*/ 1167 h 1276"/>
                  <a:gd name="T2" fmla="*/ 699 w 1024"/>
                  <a:gd name="T3" fmla="*/ 1276 h 1276"/>
                  <a:gd name="T4" fmla="*/ 594 w 1024"/>
                  <a:gd name="T5" fmla="*/ 1142 h 1276"/>
                  <a:gd name="T6" fmla="*/ 564 w 1024"/>
                  <a:gd name="T7" fmla="*/ 1154 h 1276"/>
                  <a:gd name="T8" fmla="*/ 464 w 1024"/>
                  <a:gd name="T9" fmla="*/ 987 h 1276"/>
                  <a:gd name="T10" fmla="*/ 254 w 1024"/>
                  <a:gd name="T11" fmla="*/ 1021 h 1276"/>
                  <a:gd name="T12" fmla="*/ 318 w 1024"/>
                  <a:gd name="T13" fmla="*/ 724 h 1276"/>
                  <a:gd name="T14" fmla="*/ 236 w 1024"/>
                  <a:gd name="T15" fmla="*/ 711 h 1276"/>
                  <a:gd name="T16" fmla="*/ 195 w 1024"/>
                  <a:gd name="T17" fmla="*/ 655 h 1276"/>
                  <a:gd name="T18" fmla="*/ 144 w 1024"/>
                  <a:gd name="T19" fmla="*/ 668 h 1276"/>
                  <a:gd name="T20" fmla="*/ 128 w 1024"/>
                  <a:gd name="T21" fmla="*/ 693 h 1276"/>
                  <a:gd name="T22" fmla="*/ 57 w 1024"/>
                  <a:gd name="T23" fmla="*/ 693 h 1276"/>
                  <a:gd name="T24" fmla="*/ 22 w 1024"/>
                  <a:gd name="T25" fmla="*/ 602 h 1276"/>
                  <a:gd name="T26" fmla="*/ 80 w 1024"/>
                  <a:gd name="T27" fmla="*/ 450 h 1276"/>
                  <a:gd name="T28" fmla="*/ 11 w 1024"/>
                  <a:gd name="T29" fmla="*/ 474 h 1276"/>
                  <a:gd name="T30" fmla="*/ 0 w 1024"/>
                  <a:gd name="T31" fmla="*/ 230 h 1276"/>
                  <a:gd name="T32" fmla="*/ 73 w 1024"/>
                  <a:gd name="T33" fmla="*/ 44 h 1276"/>
                  <a:gd name="T34" fmla="*/ 190 w 1024"/>
                  <a:gd name="T35" fmla="*/ 52 h 1276"/>
                  <a:gd name="T36" fmla="*/ 239 w 1024"/>
                  <a:gd name="T37" fmla="*/ 0 h 1276"/>
                  <a:gd name="T38" fmla="*/ 293 w 1024"/>
                  <a:gd name="T39" fmla="*/ 13 h 1276"/>
                  <a:gd name="T40" fmla="*/ 374 w 1024"/>
                  <a:gd name="T41" fmla="*/ 203 h 1276"/>
                  <a:gd name="T42" fmla="*/ 446 w 1024"/>
                  <a:gd name="T43" fmla="*/ 243 h 1276"/>
                  <a:gd name="T44" fmla="*/ 487 w 1024"/>
                  <a:gd name="T45" fmla="*/ 230 h 1276"/>
                  <a:gd name="T46" fmla="*/ 487 w 1024"/>
                  <a:gd name="T47" fmla="*/ 218 h 1276"/>
                  <a:gd name="T48" fmla="*/ 587 w 1024"/>
                  <a:gd name="T49" fmla="*/ 343 h 1276"/>
                  <a:gd name="T50" fmla="*/ 630 w 1024"/>
                  <a:gd name="T51" fmla="*/ 358 h 1276"/>
                  <a:gd name="T52" fmla="*/ 725 w 1024"/>
                  <a:gd name="T53" fmla="*/ 326 h 1276"/>
                  <a:gd name="T54" fmla="*/ 768 w 1024"/>
                  <a:gd name="T55" fmla="*/ 254 h 1276"/>
                  <a:gd name="T56" fmla="*/ 801 w 1024"/>
                  <a:gd name="T57" fmla="*/ 259 h 1276"/>
                  <a:gd name="T58" fmla="*/ 893 w 1024"/>
                  <a:gd name="T59" fmla="*/ 251 h 1276"/>
                  <a:gd name="T60" fmla="*/ 1024 w 1024"/>
                  <a:gd name="T61" fmla="*/ 213 h 1276"/>
                  <a:gd name="T62" fmla="*/ 890 w 1024"/>
                  <a:gd name="T63" fmla="*/ 373 h 1276"/>
                  <a:gd name="T64" fmla="*/ 735 w 1024"/>
                  <a:gd name="T65" fmla="*/ 420 h 1276"/>
                  <a:gd name="T66" fmla="*/ 694 w 1024"/>
                  <a:gd name="T67" fmla="*/ 486 h 1276"/>
                  <a:gd name="T68" fmla="*/ 702 w 1024"/>
                  <a:gd name="T69" fmla="*/ 604 h 1276"/>
                  <a:gd name="T70" fmla="*/ 740 w 1024"/>
                  <a:gd name="T71" fmla="*/ 661 h 1276"/>
                  <a:gd name="T72" fmla="*/ 735 w 1024"/>
                  <a:gd name="T73" fmla="*/ 735 h 1276"/>
                  <a:gd name="T74" fmla="*/ 651 w 1024"/>
                  <a:gd name="T75" fmla="*/ 804 h 1276"/>
                  <a:gd name="T76" fmla="*/ 766 w 1024"/>
                  <a:gd name="T77" fmla="*/ 1080 h 1276"/>
                  <a:gd name="T78" fmla="*/ 771 w 1024"/>
                  <a:gd name="T79" fmla="*/ 1152 h 1276"/>
                  <a:gd name="T80" fmla="*/ 855 w 1024"/>
                  <a:gd name="T81" fmla="*/ 1167 h 1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24" h="1276">
                    <a:moveTo>
                      <a:pt x="855" y="1167"/>
                    </a:moveTo>
                    <a:lnTo>
                      <a:pt x="699" y="1276"/>
                    </a:lnTo>
                    <a:lnTo>
                      <a:pt x="594" y="1142"/>
                    </a:lnTo>
                    <a:lnTo>
                      <a:pt x="564" y="1154"/>
                    </a:lnTo>
                    <a:lnTo>
                      <a:pt x="464" y="987"/>
                    </a:lnTo>
                    <a:lnTo>
                      <a:pt x="254" y="1021"/>
                    </a:lnTo>
                    <a:lnTo>
                      <a:pt x="318" y="724"/>
                    </a:lnTo>
                    <a:lnTo>
                      <a:pt x="236" y="711"/>
                    </a:lnTo>
                    <a:lnTo>
                      <a:pt x="195" y="655"/>
                    </a:lnTo>
                    <a:lnTo>
                      <a:pt x="144" y="668"/>
                    </a:lnTo>
                    <a:lnTo>
                      <a:pt x="128" y="693"/>
                    </a:lnTo>
                    <a:lnTo>
                      <a:pt x="57" y="693"/>
                    </a:lnTo>
                    <a:lnTo>
                      <a:pt x="22" y="602"/>
                    </a:lnTo>
                    <a:lnTo>
                      <a:pt x="80" y="450"/>
                    </a:lnTo>
                    <a:lnTo>
                      <a:pt x="11" y="474"/>
                    </a:lnTo>
                    <a:lnTo>
                      <a:pt x="0" y="230"/>
                    </a:lnTo>
                    <a:lnTo>
                      <a:pt x="73" y="44"/>
                    </a:lnTo>
                    <a:lnTo>
                      <a:pt x="190" y="52"/>
                    </a:lnTo>
                    <a:lnTo>
                      <a:pt x="239" y="0"/>
                    </a:lnTo>
                    <a:lnTo>
                      <a:pt x="293" y="13"/>
                    </a:lnTo>
                    <a:lnTo>
                      <a:pt x="374" y="203"/>
                    </a:lnTo>
                    <a:lnTo>
                      <a:pt x="446" y="243"/>
                    </a:lnTo>
                    <a:lnTo>
                      <a:pt x="487" y="230"/>
                    </a:lnTo>
                    <a:lnTo>
                      <a:pt x="487" y="218"/>
                    </a:lnTo>
                    <a:lnTo>
                      <a:pt x="587" y="343"/>
                    </a:lnTo>
                    <a:lnTo>
                      <a:pt x="630" y="358"/>
                    </a:lnTo>
                    <a:lnTo>
                      <a:pt x="725" y="326"/>
                    </a:lnTo>
                    <a:lnTo>
                      <a:pt x="768" y="254"/>
                    </a:lnTo>
                    <a:lnTo>
                      <a:pt x="801" y="259"/>
                    </a:lnTo>
                    <a:lnTo>
                      <a:pt x="893" y="251"/>
                    </a:lnTo>
                    <a:lnTo>
                      <a:pt x="1024" y="213"/>
                    </a:lnTo>
                    <a:lnTo>
                      <a:pt x="890" y="373"/>
                    </a:lnTo>
                    <a:lnTo>
                      <a:pt x="735" y="420"/>
                    </a:lnTo>
                    <a:lnTo>
                      <a:pt x="694" y="486"/>
                    </a:lnTo>
                    <a:lnTo>
                      <a:pt x="702" y="604"/>
                    </a:lnTo>
                    <a:lnTo>
                      <a:pt x="740" y="661"/>
                    </a:lnTo>
                    <a:lnTo>
                      <a:pt x="735" y="735"/>
                    </a:lnTo>
                    <a:lnTo>
                      <a:pt x="651" y="804"/>
                    </a:lnTo>
                    <a:lnTo>
                      <a:pt x="766" y="1080"/>
                    </a:lnTo>
                    <a:lnTo>
                      <a:pt x="771" y="1152"/>
                    </a:lnTo>
                    <a:lnTo>
                      <a:pt x="855" y="116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0572" name="Freeform 108"/>
              <p:cNvSpPr>
                <a:spLocks noChangeAspect="1"/>
              </p:cNvSpPr>
              <p:nvPr/>
            </p:nvSpPr>
            <p:spPr bwMode="auto">
              <a:xfrm>
                <a:off x="4674" y="1513"/>
                <a:ext cx="73" cy="51"/>
              </a:xfrm>
              <a:custGeom>
                <a:avLst/>
                <a:gdLst>
                  <a:gd name="T0" fmla="*/ 404 w 404"/>
                  <a:gd name="T1" fmla="*/ 49 h 284"/>
                  <a:gd name="T2" fmla="*/ 366 w 404"/>
                  <a:gd name="T3" fmla="*/ 184 h 284"/>
                  <a:gd name="T4" fmla="*/ 274 w 404"/>
                  <a:gd name="T5" fmla="*/ 169 h 284"/>
                  <a:gd name="T6" fmla="*/ 292 w 404"/>
                  <a:gd name="T7" fmla="*/ 284 h 284"/>
                  <a:gd name="T8" fmla="*/ 0 w 404"/>
                  <a:gd name="T9" fmla="*/ 230 h 284"/>
                  <a:gd name="T10" fmla="*/ 28 w 404"/>
                  <a:gd name="T11" fmla="*/ 161 h 284"/>
                  <a:gd name="T12" fmla="*/ 217 w 404"/>
                  <a:gd name="T13" fmla="*/ 2 h 284"/>
                  <a:gd name="T14" fmla="*/ 259 w 404"/>
                  <a:gd name="T15" fmla="*/ 0 h 284"/>
                  <a:gd name="T16" fmla="*/ 348 w 404"/>
                  <a:gd name="T17" fmla="*/ 49 h 284"/>
                  <a:gd name="T18" fmla="*/ 404 w 404"/>
                  <a:gd name="T19" fmla="*/ 49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4" h="284">
                    <a:moveTo>
                      <a:pt x="404" y="49"/>
                    </a:moveTo>
                    <a:lnTo>
                      <a:pt x="366" y="184"/>
                    </a:lnTo>
                    <a:lnTo>
                      <a:pt x="274" y="169"/>
                    </a:lnTo>
                    <a:lnTo>
                      <a:pt x="292" y="284"/>
                    </a:lnTo>
                    <a:lnTo>
                      <a:pt x="0" y="230"/>
                    </a:lnTo>
                    <a:lnTo>
                      <a:pt x="28" y="161"/>
                    </a:lnTo>
                    <a:lnTo>
                      <a:pt x="217" y="2"/>
                    </a:lnTo>
                    <a:lnTo>
                      <a:pt x="259" y="0"/>
                    </a:lnTo>
                    <a:lnTo>
                      <a:pt x="348" y="49"/>
                    </a:lnTo>
                    <a:lnTo>
                      <a:pt x="404" y="49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0573" name="Freeform 109"/>
              <p:cNvSpPr>
                <a:spLocks noChangeAspect="1"/>
              </p:cNvSpPr>
              <p:nvPr/>
            </p:nvSpPr>
            <p:spPr bwMode="auto">
              <a:xfrm>
                <a:off x="4630" y="1511"/>
                <a:ext cx="180" cy="283"/>
              </a:xfrm>
              <a:custGeom>
                <a:avLst/>
                <a:gdLst>
                  <a:gd name="T0" fmla="*/ 745 w 992"/>
                  <a:gd name="T1" fmla="*/ 0 h 1568"/>
                  <a:gd name="T2" fmla="*/ 852 w 992"/>
                  <a:gd name="T3" fmla="*/ 105 h 1568"/>
                  <a:gd name="T4" fmla="*/ 992 w 992"/>
                  <a:gd name="T5" fmla="*/ 306 h 1568"/>
                  <a:gd name="T6" fmla="*/ 949 w 992"/>
                  <a:gd name="T7" fmla="*/ 356 h 1568"/>
                  <a:gd name="T8" fmla="*/ 943 w 992"/>
                  <a:gd name="T9" fmla="*/ 462 h 1568"/>
                  <a:gd name="T10" fmla="*/ 879 w 992"/>
                  <a:gd name="T11" fmla="*/ 590 h 1568"/>
                  <a:gd name="T12" fmla="*/ 798 w 992"/>
                  <a:gd name="T13" fmla="*/ 598 h 1568"/>
                  <a:gd name="T14" fmla="*/ 720 w 992"/>
                  <a:gd name="T15" fmla="*/ 642 h 1568"/>
                  <a:gd name="T16" fmla="*/ 654 w 992"/>
                  <a:gd name="T17" fmla="*/ 1139 h 1568"/>
                  <a:gd name="T18" fmla="*/ 592 w 992"/>
                  <a:gd name="T19" fmla="*/ 1273 h 1568"/>
                  <a:gd name="T20" fmla="*/ 514 w 992"/>
                  <a:gd name="T21" fmla="*/ 1338 h 1568"/>
                  <a:gd name="T22" fmla="*/ 518 w 992"/>
                  <a:gd name="T23" fmla="*/ 1369 h 1568"/>
                  <a:gd name="T24" fmla="*/ 466 w 992"/>
                  <a:gd name="T25" fmla="*/ 1402 h 1568"/>
                  <a:gd name="T26" fmla="*/ 424 w 992"/>
                  <a:gd name="T27" fmla="*/ 1377 h 1568"/>
                  <a:gd name="T28" fmla="*/ 392 w 992"/>
                  <a:gd name="T29" fmla="*/ 1378 h 1568"/>
                  <a:gd name="T30" fmla="*/ 355 w 992"/>
                  <a:gd name="T31" fmla="*/ 1564 h 1568"/>
                  <a:gd name="T32" fmla="*/ 291 w 992"/>
                  <a:gd name="T33" fmla="*/ 1568 h 1568"/>
                  <a:gd name="T34" fmla="*/ 294 w 992"/>
                  <a:gd name="T35" fmla="*/ 1503 h 1568"/>
                  <a:gd name="T36" fmla="*/ 39 w 992"/>
                  <a:gd name="T37" fmla="*/ 1215 h 1568"/>
                  <a:gd name="T38" fmla="*/ 0 w 992"/>
                  <a:gd name="T39" fmla="*/ 1155 h 1568"/>
                  <a:gd name="T40" fmla="*/ 202 w 992"/>
                  <a:gd name="T41" fmla="*/ 1051 h 1568"/>
                  <a:gd name="T42" fmla="*/ 186 w 992"/>
                  <a:gd name="T43" fmla="*/ 703 h 1568"/>
                  <a:gd name="T44" fmla="*/ 212 w 992"/>
                  <a:gd name="T45" fmla="*/ 519 h 1568"/>
                  <a:gd name="T46" fmla="*/ 222 w 992"/>
                  <a:gd name="T47" fmla="*/ 439 h 1568"/>
                  <a:gd name="T48" fmla="*/ 227 w 992"/>
                  <a:gd name="T49" fmla="*/ 439 h 1568"/>
                  <a:gd name="T50" fmla="*/ 245 w 992"/>
                  <a:gd name="T51" fmla="*/ 237 h 1568"/>
                  <a:gd name="T52" fmla="*/ 536 w 992"/>
                  <a:gd name="T53" fmla="*/ 291 h 1568"/>
                  <a:gd name="T54" fmla="*/ 517 w 992"/>
                  <a:gd name="T55" fmla="*/ 174 h 1568"/>
                  <a:gd name="T56" fmla="*/ 610 w 992"/>
                  <a:gd name="T57" fmla="*/ 193 h 1568"/>
                  <a:gd name="T58" fmla="*/ 649 w 992"/>
                  <a:gd name="T59" fmla="*/ 55 h 1568"/>
                  <a:gd name="T60" fmla="*/ 699 w 992"/>
                  <a:gd name="T61" fmla="*/ 54 h 1568"/>
                  <a:gd name="T62" fmla="*/ 745 w 992"/>
                  <a:gd name="T63" fmla="*/ 0 h 1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92" h="1568">
                    <a:moveTo>
                      <a:pt x="745" y="0"/>
                    </a:moveTo>
                    <a:lnTo>
                      <a:pt x="852" y="105"/>
                    </a:lnTo>
                    <a:lnTo>
                      <a:pt x="992" y="306"/>
                    </a:lnTo>
                    <a:lnTo>
                      <a:pt x="949" y="356"/>
                    </a:lnTo>
                    <a:lnTo>
                      <a:pt x="943" y="462"/>
                    </a:lnTo>
                    <a:lnTo>
                      <a:pt x="879" y="590"/>
                    </a:lnTo>
                    <a:lnTo>
                      <a:pt x="798" y="598"/>
                    </a:lnTo>
                    <a:lnTo>
                      <a:pt x="720" y="642"/>
                    </a:lnTo>
                    <a:lnTo>
                      <a:pt x="654" y="1139"/>
                    </a:lnTo>
                    <a:lnTo>
                      <a:pt x="592" y="1273"/>
                    </a:lnTo>
                    <a:lnTo>
                      <a:pt x="514" y="1338"/>
                    </a:lnTo>
                    <a:lnTo>
                      <a:pt x="518" y="1369"/>
                    </a:lnTo>
                    <a:lnTo>
                      <a:pt x="466" y="1402"/>
                    </a:lnTo>
                    <a:lnTo>
                      <a:pt x="424" y="1377"/>
                    </a:lnTo>
                    <a:lnTo>
                      <a:pt x="392" y="1378"/>
                    </a:lnTo>
                    <a:lnTo>
                      <a:pt x="355" y="1564"/>
                    </a:lnTo>
                    <a:lnTo>
                      <a:pt x="291" y="1568"/>
                    </a:lnTo>
                    <a:lnTo>
                      <a:pt x="294" y="1503"/>
                    </a:lnTo>
                    <a:lnTo>
                      <a:pt x="39" y="1215"/>
                    </a:lnTo>
                    <a:lnTo>
                      <a:pt x="0" y="1155"/>
                    </a:lnTo>
                    <a:lnTo>
                      <a:pt x="202" y="1051"/>
                    </a:lnTo>
                    <a:lnTo>
                      <a:pt x="186" y="703"/>
                    </a:lnTo>
                    <a:lnTo>
                      <a:pt x="212" y="519"/>
                    </a:lnTo>
                    <a:lnTo>
                      <a:pt x="222" y="439"/>
                    </a:lnTo>
                    <a:lnTo>
                      <a:pt x="227" y="439"/>
                    </a:lnTo>
                    <a:lnTo>
                      <a:pt x="245" y="237"/>
                    </a:lnTo>
                    <a:lnTo>
                      <a:pt x="536" y="291"/>
                    </a:lnTo>
                    <a:lnTo>
                      <a:pt x="517" y="174"/>
                    </a:lnTo>
                    <a:lnTo>
                      <a:pt x="610" y="193"/>
                    </a:lnTo>
                    <a:lnTo>
                      <a:pt x="649" y="55"/>
                    </a:lnTo>
                    <a:lnTo>
                      <a:pt x="699" y="54"/>
                    </a:lnTo>
                    <a:lnTo>
                      <a:pt x="745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0574" name="Freeform 110"/>
              <p:cNvSpPr>
                <a:spLocks noChangeAspect="1"/>
              </p:cNvSpPr>
              <p:nvPr/>
            </p:nvSpPr>
            <p:spPr bwMode="auto">
              <a:xfrm>
                <a:off x="4558" y="1532"/>
                <a:ext cx="117" cy="59"/>
              </a:xfrm>
              <a:custGeom>
                <a:avLst/>
                <a:gdLst>
                  <a:gd name="T0" fmla="*/ 0 w 644"/>
                  <a:gd name="T1" fmla="*/ 271 h 324"/>
                  <a:gd name="T2" fmla="*/ 224 w 644"/>
                  <a:gd name="T3" fmla="*/ 324 h 324"/>
                  <a:gd name="T4" fmla="*/ 296 w 644"/>
                  <a:gd name="T5" fmla="*/ 304 h 324"/>
                  <a:gd name="T6" fmla="*/ 624 w 644"/>
                  <a:gd name="T7" fmla="*/ 324 h 324"/>
                  <a:gd name="T8" fmla="*/ 644 w 644"/>
                  <a:gd name="T9" fmla="*/ 109 h 324"/>
                  <a:gd name="T10" fmla="*/ 531 w 644"/>
                  <a:gd name="T11" fmla="*/ 74 h 324"/>
                  <a:gd name="T12" fmla="*/ 447 w 644"/>
                  <a:gd name="T13" fmla="*/ 89 h 324"/>
                  <a:gd name="T14" fmla="*/ 380 w 644"/>
                  <a:gd name="T15" fmla="*/ 79 h 324"/>
                  <a:gd name="T16" fmla="*/ 319 w 644"/>
                  <a:gd name="T17" fmla="*/ 55 h 324"/>
                  <a:gd name="T18" fmla="*/ 263 w 644"/>
                  <a:gd name="T19" fmla="*/ 55 h 324"/>
                  <a:gd name="T20" fmla="*/ 217 w 644"/>
                  <a:gd name="T21" fmla="*/ 66 h 324"/>
                  <a:gd name="T22" fmla="*/ 112 w 644"/>
                  <a:gd name="T23" fmla="*/ 0 h 324"/>
                  <a:gd name="T24" fmla="*/ 119 w 644"/>
                  <a:gd name="T25" fmla="*/ 79 h 324"/>
                  <a:gd name="T26" fmla="*/ 22 w 644"/>
                  <a:gd name="T27" fmla="*/ 252 h 324"/>
                  <a:gd name="T28" fmla="*/ 2 w 644"/>
                  <a:gd name="T29" fmla="*/ 247 h 324"/>
                  <a:gd name="T30" fmla="*/ 0 w 644"/>
                  <a:gd name="T31" fmla="*/ 271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44" h="324">
                    <a:moveTo>
                      <a:pt x="0" y="271"/>
                    </a:moveTo>
                    <a:lnTo>
                      <a:pt x="224" y="324"/>
                    </a:lnTo>
                    <a:lnTo>
                      <a:pt x="296" y="304"/>
                    </a:lnTo>
                    <a:lnTo>
                      <a:pt x="624" y="324"/>
                    </a:lnTo>
                    <a:lnTo>
                      <a:pt x="644" y="109"/>
                    </a:lnTo>
                    <a:lnTo>
                      <a:pt x="531" y="74"/>
                    </a:lnTo>
                    <a:lnTo>
                      <a:pt x="447" y="89"/>
                    </a:lnTo>
                    <a:lnTo>
                      <a:pt x="380" y="79"/>
                    </a:lnTo>
                    <a:lnTo>
                      <a:pt x="319" y="55"/>
                    </a:lnTo>
                    <a:lnTo>
                      <a:pt x="263" y="55"/>
                    </a:lnTo>
                    <a:lnTo>
                      <a:pt x="217" y="66"/>
                    </a:lnTo>
                    <a:lnTo>
                      <a:pt x="112" y="0"/>
                    </a:lnTo>
                    <a:lnTo>
                      <a:pt x="119" y="79"/>
                    </a:lnTo>
                    <a:lnTo>
                      <a:pt x="22" y="252"/>
                    </a:lnTo>
                    <a:lnTo>
                      <a:pt x="2" y="247"/>
                    </a:lnTo>
                    <a:lnTo>
                      <a:pt x="0" y="27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0575" name="Freeform 111"/>
              <p:cNvSpPr>
                <a:spLocks noChangeAspect="1"/>
              </p:cNvSpPr>
              <p:nvPr/>
            </p:nvSpPr>
            <p:spPr bwMode="auto">
              <a:xfrm>
                <a:off x="4303" y="1246"/>
                <a:ext cx="246" cy="258"/>
              </a:xfrm>
              <a:custGeom>
                <a:avLst/>
                <a:gdLst>
                  <a:gd name="T0" fmla="*/ 622 w 1362"/>
                  <a:gd name="T1" fmla="*/ 0 h 1427"/>
                  <a:gd name="T2" fmla="*/ 787 w 1362"/>
                  <a:gd name="T3" fmla="*/ 211 h 1427"/>
                  <a:gd name="T4" fmla="*/ 990 w 1362"/>
                  <a:gd name="T5" fmla="*/ 302 h 1427"/>
                  <a:gd name="T6" fmla="*/ 1020 w 1362"/>
                  <a:gd name="T7" fmla="*/ 353 h 1427"/>
                  <a:gd name="T8" fmla="*/ 1172 w 1362"/>
                  <a:gd name="T9" fmla="*/ 454 h 1427"/>
                  <a:gd name="T10" fmla="*/ 1325 w 1362"/>
                  <a:gd name="T11" fmla="*/ 453 h 1427"/>
                  <a:gd name="T12" fmla="*/ 1362 w 1362"/>
                  <a:gd name="T13" fmla="*/ 471 h 1427"/>
                  <a:gd name="T14" fmla="*/ 1332 w 1362"/>
                  <a:gd name="T15" fmla="*/ 505 h 1427"/>
                  <a:gd name="T16" fmla="*/ 1257 w 1362"/>
                  <a:gd name="T17" fmla="*/ 506 h 1427"/>
                  <a:gd name="T18" fmla="*/ 1261 w 1362"/>
                  <a:gd name="T19" fmla="*/ 554 h 1427"/>
                  <a:gd name="T20" fmla="*/ 1314 w 1362"/>
                  <a:gd name="T21" fmla="*/ 604 h 1427"/>
                  <a:gd name="T22" fmla="*/ 1310 w 1362"/>
                  <a:gd name="T23" fmla="*/ 645 h 1427"/>
                  <a:gd name="T24" fmla="*/ 1203 w 1362"/>
                  <a:gd name="T25" fmla="*/ 818 h 1427"/>
                  <a:gd name="T26" fmla="*/ 1174 w 1362"/>
                  <a:gd name="T27" fmla="*/ 833 h 1427"/>
                  <a:gd name="T28" fmla="*/ 1180 w 1362"/>
                  <a:gd name="T29" fmla="*/ 918 h 1427"/>
                  <a:gd name="T30" fmla="*/ 1113 w 1362"/>
                  <a:gd name="T31" fmla="*/ 943 h 1427"/>
                  <a:gd name="T32" fmla="*/ 1113 w 1362"/>
                  <a:gd name="T33" fmla="*/ 958 h 1427"/>
                  <a:gd name="T34" fmla="*/ 1043 w 1362"/>
                  <a:gd name="T35" fmla="*/ 954 h 1427"/>
                  <a:gd name="T36" fmla="*/ 1034 w 1362"/>
                  <a:gd name="T37" fmla="*/ 986 h 1427"/>
                  <a:gd name="T38" fmla="*/ 971 w 1362"/>
                  <a:gd name="T39" fmla="*/ 1054 h 1427"/>
                  <a:gd name="T40" fmla="*/ 943 w 1362"/>
                  <a:gd name="T41" fmla="*/ 1059 h 1427"/>
                  <a:gd name="T42" fmla="*/ 860 w 1362"/>
                  <a:gd name="T43" fmla="*/ 1233 h 1427"/>
                  <a:gd name="T44" fmla="*/ 808 w 1362"/>
                  <a:gd name="T45" fmla="*/ 1226 h 1427"/>
                  <a:gd name="T46" fmla="*/ 712 w 1362"/>
                  <a:gd name="T47" fmla="*/ 1336 h 1427"/>
                  <a:gd name="T48" fmla="*/ 663 w 1362"/>
                  <a:gd name="T49" fmla="*/ 1346 h 1427"/>
                  <a:gd name="T50" fmla="*/ 649 w 1362"/>
                  <a:gd name="T51" fmla="*/ 1328 h 1427"/>
                  <a:gd name="T52" fmla="*/ 607 w 1362"/>
                  <a:gd name="T53" fmla="*/ 1339 h 1427"/>
                  <a:gd name="T54" fmla="*/ 511 w 1362"/>
                  <a:gd name="T55" fmla="*/ 1427 h 1427"/>
                  <a:gd name="T56" fmla="*/ 412 w 1362"/>
                  <a:gd name="T57" fmla="*/ 1354 h 1427"/>
                  <a:gd name="T58" fmla="*/ 187 w 1362"/>
                  <a:gd name="T59" fmla="*/ 1277 h 1427"/>
                  <a:gd name="T60" fmla="*/ 125 w 1362"/>
                  <a:gd name="T61" fmla="*/ 1210 h 1427"/>
                  <a:gd name="T62" fmla="*/ 135 w 1362"/>
                  <a:gd name="T63" fmla="*/ 1178 h 1427"/>
                  <a:gd name="T64" fmla="*/ 113 w 1362"/>
                  <a:gd name="T65" fmla="*/ 1134 h 1427"/>
                  <a:gd name="T66" fmla="*/ 83 w 1362"/>
                  <a:gd name="T67" fmla="*/ 1127 h 1427"/>
                  <a:gd name="T68" fmla="*/ 66 w 1362"/>
                  <a:gd name="T69" fmla="*/ 1104 h 1427"/>
                  <a:gd name="T70" fmla="*/ 66 w 1362"/>
                  <a:gd name="T71" fmla="*/ 1063 h 1427"/>
                  <a:gd name="T72" fmla="*/ 0 w 1362"/>
                  <a:gd name="T73" fmla="*/ 945 h 1427"/>
                  <a:gd name="T74" fmla="*/ 74 w 1362"/>
                  <a:gd name="T75" fmla="*/ 857 h 1427"/>
                  <a:gd name="T76" fmla="*/ 69 w 1362"/>
                  <a:gd name="T77" fmla="*/ 752 h 1427"/>
                  <a:gd name="T78" fmla="*/ 133 w 1362"/>
                  <a:gd name="T79" fmla="*/ 728 h 1427"/>
                  <a:gd name="T80" fmla="*/ 151 w 1362"/>
                  <a:gd name="T81" fmla="*/ 590 h 1427"/>
                  <a:gd name="T82" fmla="*/ 125 w 1362"/>
                  <a:gd name="T83" fmla="*/ 535 h 1427"/>
                  <a:gd name="T84" fmla="*/ 203 w 1362"/>
                  <a:gd name="T85" fmla="*/ 439 h 1427"/>
                  <a:gd name="T86" fmla="*/ 250 w 1362"/>
                  <a:gd name="T87" fmla="*/ 439 h 1427"/>
                  <a:gd name="T88" fmla="*/ 271 w 1362"/>
                  <a:gd name="T89" fmla="*/ 406 h 1427"/>
                  <a:gd name="T90" fmla="*/ 353 w 1362"/>
                  <a:gd name="T91" fmla="*/ 439 h 1427"/>
                  <a:gd name="T92" fmla="*/ 393 w 1362"/>
                  <a:gd name="T93" fmla="*/ 439 h 1427"/>
                  <a:gd name="T94" fmla="*/ 540 w 1362"/>
                  <a:gd name="T95" fmla="*/ 127 h 1427"/>
                  <a:gd name="T96" fmla="*/ 622 w 1362"/>
                  <a:gd name="T97" fmla="*/ 0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362" h="1427">
                    <a:moveTo>
                      <a:pt x="622" y="0"/>
                    </a:moveTo>
                    <a:lnTo>
                      <a:pt x="787" y="211"/>
                    </a:lnTo>
                    <a:lnTo>
                      <a:pt x="990" y="302"/>
                    </a:lnTo>
                    <a:lnTo>
                      <a:pt x="1020" y="353"/>
                    </a:lnTo>
                    <a:lnTo>
                      <a:pt x="1172" y="454"/>
                    </a:lnTo>
                    <a:lnTo>
                      <a:pt x="1325" y="453"/>
                    </a:lnTo>
                    <a:lnTo>
                      <a:pt x="1362" y="471"/>
                    </a:lnTo>
                    <a:lnTo>
                      <a:pt x="1332" y="505"/>
                    </a:lnTo>
                    <a:lnTo>
                      <a:pt x="1257" y="506"/>
                    </a:lnTo>
                    <a:lnTo>
                      <a:pt x="1261" y="554"/>
                    </a:lnTo>
                    <a:lnTo>
                      <a:pt x="1314" y="604"/>
                    </a:lnTo>
                    <a:lnTo>
                      <a:pt x="1310" y="645"/>
                    </a:lnTo>
                    <a:lnTo>
                      <a:pt x="1203" y="818"/>
                    </a:lnTo>
                    <a:lnTo>
                      <a:pt x="1174" y="833"/>
                    </a:lnTo>
                    <a:lnTo>
                      <a:pt x="1180" y="918"/>
                    </a:lnTo>
                    <a:lnTo>
                      <a:pt x="1113" y="943"/>
                    </a:lnTo>
                    <a:lnTo>
                      <a:pt x="1113" y="958"/>
                    </a:lnTo>
                    <a:lnTo>
                      <a:pt x="1043" y="954"/>
                    </a:lnTo>
                    <a:lnTo>
                      <a:pt x="1034" y="986"/>
                    </a:lnTo>
                    <a:lnTo>
                      <a:pt x="971" y="1054"/>
                    </a:lnTo>
                    <a:lnTo>
                      <a:pt x="943" y="1059"/>
                    </a:lnTo>
                    <a:lnTo>
                      <a:pt x="860" y="1233"/>
                    </a:lnTo>
                    <a:lnTo>
                      <a:pt x="808" y="1226"/>
                    </a:lnTo>
                    <a:lnTo>
                      <a:pt x="712" y="1336"/>
                    </a:lnTo>
                    <a:lnTo>
                      <a:pt x="663" y="1346"/>
                    </a:lnTo>
                    <a:lnTo>
                      <a:pt x="649" y="1328"/>
                    </a:lnTo>
                    <a:lnTo>
                      <a:pt x="607" y="1339"/>
                    </a:lnTo>
                    <a:lnTo>
                      <a:pt x="511" y="1427"/>
                    </a:lnTo>
                    <a:lnTo>
                      <a:pt x="412" y="1354"/>
                    </a:lnTo>
                    <a:lnTo>
                      <a:pt x="187" y="1277"/>
                    </a:lnTo>
                    <a:lnTo>
                      <a:pt x="125" y="1210"/>
                    </a:lnTo>
                    <a:lnTo>
                      <a:pt x="135" y="1178"/>
                    </a:lnTo>
                    <a:lnTo>
                      <a:pt x="113" y="1134"/>
                    </a:lnTo>
                    <a:lnTo>
                      <a:pt x="83" y="1127"/>
                    </a:lnTo>
                    <a:lnTo>
                      <a:pt x="66" y="1104"/>
                    </a:lnTo>
                    <a:lnTo>
                      <a:pt x="66" y="1063"/>
                    </a:lnTo>
                    <a:lnTo>
                      <a:pt x="0" y="945"/>
                    </a:lnTo>
                    <a:lnTo>
                      <a:pt x="74" y="857"/>
                    </a:lnTo>
                    <a:lnTo>
                      <a:pt x="69" y="752"/>
                    </a:lnTo>
                    <a:lnTo>
                      <a:pt x="133" y="728"/>
                    </a:lnTo>
                    <a:lnTo>
                      <a:pt x="151" y="590"/>
                    </a:lnTo>
                    <a:lnTo>
                      <a:pt x="125" y="535"/>
                    </a:lnTo>
                    <a:lnTo>
                      <a:pt x="203" y="439"/>
                    </a:lnTo>
                    <a:lnTo>
                      <a:pt x="250" y="439"/>
                    </a:lnTo>
                    <a:lnTo>
                      <a:pt x="271" y="406"/>
                    </a:lnTo>
                    <a:lnTo>
                      <a:pt x="353" y="439"/>
                    </a:lnTo>
                    <a:lnTo>
                      <a:pt x="393" y="439"/>
                    </a:lnTo>
                    <a:lnTo>
                      <a:pt x="540" y="127"/>
                    </a:lnTo>
                    <a:lnTo>
                      <a:pt x="622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190576" name="Group 112"/>
          <p:cNvGrpSpPr>
            <a:grpSpLocks/>
          </p:cNvGrpSpPr>
          <p:nvPr/>
        </p:nvGrpSpPr>
        <p:grpSpPr bwMode="auto">
          <a:xfrm>
            <a:off x="0" y="1177925"/>
            <a:ext cx="3492500" cy="304800"/>
            <a:chOff x="0" y="742"/>
            <a:chExt cx="2200" cy="192"/>
          </a:xfrm>
        </p:grpSpPr>
        <p:sp>
          <p:nvSpPr>
            <p:cNvPr id="190577" name="Text Box 113"/>
            <p:cNvSpPr txBox="1">
              <a:spLocks noChangeArrowheads="1"/>
            </p:cNvSpPr>
            <p:nvPr/>
          </p:nvSpPr>
          <p:spPr bwMode="auto">
            <a:xfrm>
              <a:off x="178" y="742"/>
              <a:ext cx="2022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400">
                  <a:solidFill>
                    <a:srgbClr val="066168"/>
                  </a:solidFill>
                  <a:latin typeface="Verdana" pitchFamily="34" charset="0"/>
                </a:rPr>
                <a:t>PRODUÇÃO DE CAJU (2011)</a:t>
              </a:r>
            </a:p>
          </p:txBody>
        </p:sp>
        <p:sp>
          <p:nvSpPr>
            <p:cNvPr id="190578" name="Rectangle 114"/>
            <p:cNvSpPr>
              <a:spLocks noChangeArrowheads="1"/>
            </p:cNvSpPr>
            <p:nvPr/>
          </p:nvSpPr>
          <p:spPr bwMode="auto">
            <a:xfrm>
              <a:off x="0" y="771"/>
              <a:ext cx="158" cy="136"/>
            </a:xfrm>
            <a:prstGeom prst="rect">
              <a:avLst/>
            </a:prstGeom>
            <a:solidFill>
              <a:srgbClr val="07767E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sp>
        <p:nvSpPr>
          <p:cNvPr id="190579" name="Rectangle 115"/>
          <p:cNvSpPr>
            <a:spLocks noChangeArrowheads="1"/>
          </p:cNvSpPr>
          <p:nvPr/>
        </p:nvSpPr>
        <p:spPr bwMode="auto">
          <a:xfrm>
            <a:off x="0" y="1519238"/>
            <a:ext cx="1562100" cy="39687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90580" name="Rectangle 116"/>
          <p:cNvSpPr>
            <a:spLocks noChangeArrowheads="1"/>
          </p:cNvSpPr>
          <p:nvPr/>
        </p:nvSpPr>
        <p:spPr bwMode="auto">
          <a:xfrm>
            <a:off x="141288" y="1565275"/>
            <a:ext cx="1455737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 dirty="0" smtClean="0">
                <a:solidFill>
                  <a:schemeClr val="bg1"/>
                </a:solidFill>
                <a:latin typeface="Verdana" pitchFamily="34" charset="0"/>
              </a:rPr>
              <a:t>Polo </a:t>
            </a:r>
            <a:r>
              <a:rPr lang="pt-BR" sz="1400" dirty="0">
                <a:solidFill>
                  <a:schemeClr val="bg1"/>
                </a:solidFill>
                <a:latin typeface="Verdana" pitchFamily="34" charset="0"/>
              </a:rPr>
              <a:t>Pacajus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19047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7" dur="indefinite"/>
                                        <p:tgtEl>
                                          <p:spTgt spid="1904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9" dur="indefinite"/>
                                        <p:tgtEl>
                                          <p:spTgt spid="19051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0" dur="indefinite"/>
                                        <p:tgtEl>
                                          <p:spTgt spid="1905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2" dur="indefinite"/>
                                        <p:tgtEl>
                                          <p:spTgt spid="19053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3" dur="indefinite"/>
                                        <p:tgtEl>
                                          <p:spTgt spid="1905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5" dur="indefinite"/>
                                        <p:tgtEl>
                                          <p:spTgt spid="19049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6" dur="indefinite"/>
                                        <p:tgtEl>
                                          <p:spTgt spid="1904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8" dur="800" fill="hold"/>
                                        <p:tgtEl>
                                          <p:spTgt spid="190562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5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300"/>
                                        <p:tgtEl>
                                          <p:spTgt spid="1905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5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1905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5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300"/>
                                        <p:tgtEl>
                                          <p:spTgt spid="1905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8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5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1905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5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300"/>
                                        <p:tgtEl>
                                          <p:spTgt spid="1905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190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300"/>
                                        <p:tgtEl>
                                          <p:spTgt spid="1905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5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300"/>
                                        <p:tgtEl>
                                          <p:spTgt spid="1905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5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300"/>
                                        <p:tgtEl>
                                          <p:spTgt spid="1905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0550" grpId="0"/>
      <p:bldP spid="190552" grpId="0" animBg="1"/>
      <p:bldP spid="190553" grpId="0" animBg="1"/>
      <p:bldP spid="190555" grpId="0" animBg="1"/>
      <p:bldP spid="190579" grpId="0" animBg="1"/>
      <p:bldP spid="190580" grpId="0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514" name="Group 2"/>
          <p:cNvGrpSpPr>
            <a:grpSpLocks/>
          </p:cNvGrpSpPr>
          <p:nvPr/>
        </p:nvGrpSpPr>
        <p:grpSpPr bwMode="auto">
          <a:xfrm>
            <a:off x="6948488" y="1679575"/>
            <a:ext cx="1814512" cy="573088"/>
            <a:chOff x="4377" y="1058"/>
            <a:chExt cx="1143" cy="361"/>
          </a:xfrm>
        </p:grpSpPr>
        <p:sp>
          <p:nvSpPr>
            <p:cNvPr id="192515" name="Freeform 3"/>
            <p:cNvSpPr>
              <a:spLocks/>
            </p:cNvSpPr>
            <p:nvPr/>
          </p:nvSpPr>
          <p:spPr bwMode="auto">
            <a:xfrm>
              <a:off x="4624" y="1351"/>
              <a:ext cx="588" cy="45"/>
            </a:xfrm>
            <a:custGeom>
              <a:avLst/>
              <a:gdLst>
                <a:gd name="T0" fmla="*/ 0 w 588"/>
                <a:gd name="T1" fmla="*/ 0 h 45"/>
                <a:gd name="T2" fmla="*/ 168 w 588"/>
                <a:gd name="T3" fmla="*/ 41 h 45"/>
                <a:gd name="T4" fmla="*/ 588 w 588"/>
                <a:gd name="T5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88" h="45">
                  <a:moveTo>
                    <a:pt x="0" y="0"/>
                  </a:moveTo>
                  <a:lnTo>
                    <a:pt x="168" y="41"/>
                  </a:lnTo>
                  <a:lnTo>
                    <a:pt x="588" y="45"/>
                  </a:lnTo>
                </a:path>
              </a:pathLst>
            </a:custGeom>
            <a:noFill/>
            <a:ln w="19050" cap="flat" cmpd="sng">
              <a:solidFill>
                <a:srgbClr val="8FC663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8FC663">
                        <a:gamma/>
                        <a:shade val="60000"/>
                        <a:invGamma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51874" name="Text Box 290"/>
            <p:cNvSpPr txBox="1">
              <a:spLocks noChangeArrowheads="1"/>
            </p:cNvSpPr>
            <p:nvPr/>
          </p:nvSpPr>
          <p:spPr bwMode="auto">
            <a:xfrm>
              <a:off x="4769" y="1275"/>
              <a:ext cx="694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Fortaleza</a:t>
              </a:r>
            </a:p>
          </p:txBody>
        </p:sp>
        <p:sp>
          <p:nvSpPr>
            <p:cNvPr id="192517" name="Text Box 5"/>
            <p:cNvSpPr txBox="1">
              <a:spLocks noChangeArrowheads="1"/>
            </p:cNvSpPr>
            <p:nvPr/>
          </p:nvSpPr>
          <p:spPr bwMode="auto">
            <a:xfrm>
              <a:off x="4426" y="1058"/>
              <a:ext cx="751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Pecém</a:t>
              </a:r>
            </a:p>
          </p:txBody>
        </p:sp>
        <p:pic>
          <p:nvPicPr>
            <p:cNvPr id="192518" name="Picture 6" descr="Imagem3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77" y="1142"/>
              <a:ext cx="162" cy="10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92519" name="Text Box 7"/>
            <p:cNvSpPr txBox="1">
              <a:spLocks noChangeArrowheads="1"/>
            </p:cNvSpPr>
            <p:nvPr/>
          </p:nvSpPr>
          <p:spPr bwMode="auto">
            <a:xfrm>
              <a:off x="4667" y="1171"/>
              <a:ext cx="85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Mucuripe</a:t>
              </a:r>
            </a:p>
          </p:txBody>
        </p:sp>
        <p:pic>
          <p:nvPicPr>
            <p:cNvPr id="192520" name="Picture 8" descr="Imagem3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41" y="1249"/>
              <a:ext cx="156" cy="10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pic>
        <p:nvPicPr>
          <p:cNvPr id="192521" name="Picture 9" descr="Mapa_CE2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75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92522" name="Freeform 10"/>
          <p:cNvSpPr>
            <a:spLocks noChangeAspect="1"/>
          </p:cNvSpPr>
          <p:nvPr/>
        </p:nvSpPr>
        <p:spPr bwMode="auto">
          <a:xfrm>
            <a:off x="7180263" y="2119313"/>
            <a:ext cx="217487" cy="174625"/>
          </a:xfrm>
          <a:custGeom>
            <a:avLst/>
            <a:gdLst>
              <a:gd name="T0" fmla="*/ 525 w 926"/>
              <a:gd name="T1" fmla="*/ 750 h 750"/>
              <a:gd name="T2" fmla="*/ 461 w 926"/>
              <a:gd name="T3" fmla="*/ 649 h 750"/>
              <a:gd name="T4" fmla="*/ 339 w 926"/>
              <a:gd name="T5" fmla="*/ 570 h 750"/>
              <a:gd name="T6" fmla="*/ 315 w 926"/>
              <a:gd name="T7" fmla="*/ 543 h 750"/>
              <a:gd name="T8" fmla="*/ 280 w 926"/>
              <a:gd name="T9" fmla="*/ 544 h 750"/>
              <a:gd name="T10" fmla="*/ 270 w 926"/>
              <a:gd name="T11" fmla="*/ 570 h 750"/>
              <a:gd name="T12" fmla="*/ 253 w 926"/>
              <a:gd name="T13" fmla="*/ 566 h 750"/>
              <a:gd name="T14" fmla="*/ 0 w 926"/>
              <a:gd name="T15" fmla="*/ 354 h 750"/>
              <a:gd name="T16" fmla="*/ 148 w 926"/>
              <a:gd name="T17" fmla="*/ 198 h 750"/>
              <a:gd name="T18" fmla="*/ 156 w 926"/>
              <a:gd name="T19" fmla="*/ 158 h 750"/>
              <a:gd name="T20" fmla="*/ 92 w 926"/>
              <a:gd name="T21" fmla="*/ 106 h 750"/>
              <a:gd name="T22" fmla="*/ 96 w 926"/>
              <a:gd name="T23" fmla="*/ 42 h 750"/>
              <a:gd name="T24" fmla="*/ 186 w 926"/>
              <a:gd name="T25" fmla="*/ 40 h 750"/>
              <a:gd name="T26" fmla="*/ 222 w 926"/>
              <a:gd name="T27" fmla="*/ 0 h 750"/>
              <a:gd name="T28" fmla="*/ 418 w 926"/>
              <a:gd name="T29" fmla="*/ 89 h 750"/>
              <a:gd name="T30" fmla="*/ 492 w 926"/>
              <a:gd name="T31" fmla="*/ 82 h 750"/>
              <a:gd name="T32" fmla="*/ 613 w 926"/>
              <a:gd name="T33" fmla="*/ 124 h 750"/>
              <a:gd name="T34" fmla="*/ 643 w 926"/>
              <a:gd name="T35" fmla="*/ 38 h 750"/>
              <a:gd name="T36" fmla="*/ 742 w 926"/>
              <a:gd name="T37" fmla="*/ 179 h 750"/>
              <a:gd name="T38" fmla="*/ 926 w 926"/>
              <a:gd name="T39" fmla="*/ 476 h 750"/>
              <a:gd name="T40" fmla="*/ 859 w 926"/>
              <a:gd name="T41" fmla="*/ 481 h 750"/>
              <a:gd name="T42" fmla="*/ 856 w 926"/>
              <a:gd name="T43" fmla="*/ 467 h 750"/>
              <a:gd name="T44" fmla="*/ 828 w 926"/>
              <a:gd name="T45" fmla="*/ 441 h 750"/>
              <a:gd name="T46" fmla="*/ 772 w 926"/>
              <a:gd name="T47" fmla="*/ 432 h 750"/>
              <a:gd name="T48" fmla="*/ 761 w 926"/>
              <a:gd name="T49" fmla="*/ 458 h 750"/>
              <a:gd name="T50" fmla="*/ 764 w 926"/>
              <a:gd name="T51" fmla="*/ 544 h 750"/>
              <a:gd name="T52" fmla="*/ 737 w 926"/>
              <a:gd name="T53" fmla="*/ 575 h 750"/>
              <a:gd name="T54" fmla="*/ 715 w 926"/>
              <a:gd name="T55" fmla="*/ 585 h 750"/>
              <a:gd name="T56" fmla="*/ 678 w 926"/>
              <a:gd name="T57" fmla="*/ 562 h 750"/>
              <a:gd name="T58" fmla="*/ 633 w 926"/>
              <a:gd name="T59" fmla="*/ 594 h 750"/>
              <a:gd name="T60" fmla="*/ 525 w 926"/>
              <a:gd name="T61" fmla="*/ 750 h 7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926" h="750">
                <a:moveTo>
                  <a:pt x="525" y="750"/>
                </a:moveTo>
                <a:lnTo>
                  <a:pt x="461" y="649"/>
                </a:lnTo>
                <a:lnTo>
                  <a:pt x="339" y="570"/>
                </a:lnTo>
                <a:lnTo>
                  <a:pt x="315" y="543"/>
                </a:lnTo>
                <a:lnTo>
                  <a:pt x="280" y="544"/>
                </a:lnTo>
                <a:lnTo>
                  <a:pt x="270" y="570"/>
                </a:lnTo>
                <a:lnTo>
                  <a:pt x="253" y="566"/>
                </a:lnTo>
                <a:lnTo>
                  <a:pt x="0" y="354"/>
                </a:lnTo>
                <a:lnTo>
                  <a:pt x="148" y="198"/>
                </a:lnTo>
                <a:lnTo>
                  <a:pt x="156" y="158"/>
                </a:lnTo>
                <a:lnTo>
                  <a:pt x="92" y="106"/>
                </a:lnTo>
                <a:lnTo>
                  <a:pt x="96" y="42"/>
                </a:lnTo>
                <a:lnTo>
                  <a:pt x="186" y="40"/>
                </a:lnTo>
                <a:lnTo>
                  <a:pt x="222" y="0"/>
                </a:lnTo>
                <a:lnTo>
                  <a:pt x="418" y="89"/>
                </a:lnTo>
                <a:lnTo>
                  <a:pt x="492" y="82"/>
                </a:lnTo>
                <a:lnTo>
                  <a:pt x="613" y="124"/>
                </a:lnTo>
                <a:lnTo>
                  <a:pt x="643" y="38"/>
                </a:lnTo>
                <a:lnTo>
                  <a:pt x="742" y="179"/>
                </a:lnTo>
                <a:lnTo>
                  <a:pt x="926" y="476"/>
                </a:lnTo>
                <a:lnTo>
                  <a:pt x="859" y="481"/>
                </a:lnTo>
                <a:lnTo>
                  <a:pt x="856" y="467"/>
                </a:lnTo>
                <a:lnTo>
                  <a:pt x="828" y="441"/>
                </a:lnTo>
                <a:lnTo>
                  <a:pt x="772" y="432"/>
                </a:lnTo>
                <a:lnTo>
                  <a:pt x="761" y="458"/>
                </a:lnTo>
                <a:lnTo>
                  <a:pt x="764" y="544"/>
                </a:lnTo>
                <a:lnTo>
                  <a:pt x="737" y="575"/>
                </a:lnTo>
                <a:lnTo>
                  <a:pt x="715" y="585"/>
                </a:lnTo>
                <a:lnTo>
                  <a:pt x="678" y="562"/>
                </a:lnTo>
                <a:lnTo>
                  <a:pt x="633" y="594"/>
                </a:lnTo>
                <a:lnTo>
                  <a:pt x="525" y="750"/>
                </a:lnTo>
                <a:close/>
              </a:path>
            </a:pathLst>
          </a:custGeom>
          <a:noFill/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folHlink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192523" name="Group 11"/>
          <p:cNvGrpSpPr>
            <a:grpSpLocks/>
          </p:cNvGrpSpPr>
          <p:nvPr/>
        </p:nvGrpSpPr>
        <p:grpSpPr bwMode="auto">
          <a:xfrm>
            <a:off x="5329238" y="1276350"/>
            <a:ext cx="2273300" cy="920750"/>
            <a:chOff x="3357" y="804"/>
            <a:chExt cx="1432" cy="580"/>
          </a:xfrm>
        </p:grpSpPr>
        <p:sp>
          <p:nvSpPr>
            <p:cNvPr id="192524" name="Freeform 12"/>
            <p:cNvSpPr>
              <a:spLocks/>
            </p:cNvSpPr>
            <p:nvPr/>
          </p:nvSpPr>
          <p:spPr bwMode="auto">
            <a:xfrm>
              <a:off x="3923" y="945"/>
              <a:ext cx="848" cy="126"/>
            </a:xfrm>
            <a:custGeom>
              <a:avLst/>
              <a:gdLst>
                <a:gd name="T0" fmla="*/ 0 w 848"/>
                <a:gd name="T1" fmla="*/ 126 h 126"/>
                <a:gd name="T2" fmla="*/ 150 w 848"/>
                <a:gd name="T3" fmla="*/ 0 h 126"/>
                <a:gd name="T4" fmla="*/ 848 w 848"/>
                <a:gd name="T5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48" h="126">
                  <a:moveTo>
                    <a:pt x="0" y="126"/>
                  </a:moveTo>
                  <a:lnTo>
                    <a:pt x="150" y="0"/>
                  </a:lnTo>
                  <a:lnTo>
                    <a:pt x="848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2525" name="Text Box 13"/>
            <p:cNvSpPr txBox="1">
              <a:spLocks noChangeArrowheads="1"/>
            </p:cNvSpPr>
            <p:nvPr/>
          </p:nvSpPr>
          <p:spPr bwMode="auto">
            <a:xfrm>
              <a:off x="4023" y="819"/>
              <a:ext cx="76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Itapipoca</a:t>
              </a:r>
            </a:p>
          </p:txBody>
        </p:sp>
        <p:grpSp>
          <p:nvGrpSpPr>
            <p:cNvPr id="192526" name="Group 14"/>
            <p:cNvGrpSpPr>
              <a:grpSpLocks/>
            </p:cNvGrpSpPr>
            <p:nvPr/>
          </p:nvGrpSpPr>
          <p:grpSpPr bwMode="auto">
            <a:xfrm>
              <a:off x="3357" y="804"/>
              <a:ext cx="1058" cy="580"/>
              <a:chOff x="3357" y="804"/>
              <a:chExt cx="1058" cy="580"/>
            </a:xfrm>
          </p:grpSpPr>
          <p:sp>
            <p:nvSpPr>
              <p:cNvPr id="192527" name="Freeform 15"/>
              <p:cNvSpPr>
                <a:spLocks noChangeAspect="1"/>
              </p:cNvSpPr>
              <p:nvPr/>
            </p:nvSpPr>
            <p:spPr bwMode="auto">
              <a:xfrm>
                <a:off x="3357" y="804"/>
                <a:ext cx="92" cy="102"/>
              </a:xfrm>
              <a:custGeom>
                <a:avLst/>
                <a:gdLst>
                  <a:gd name="T0" fmla="*/ 0 w 512"/>
                  <a:gd name="T1" fmla="*/ 192 h 564"/>
                  <a:gd name="T2" fmla="*/ 35 w 512"/>
                  <a:gd name="T3" fmla="*/ 177 h 564"/>
                  <a:gd name="T4" fmla="*/ 62 w 512"/>
                  <a:gd name="T5" fmla="*/ 140 h 564"/>
                  <a:gd name="T6" fmla="*/ 111 w 512"/>
                  <a:gd name="T7" fmla="*/ 136 h 564"/>
                  <a:gd name="T8" fmla="*/ 167 w 512"/>
                  <a:gd name="T9" fmla="*/ 107 h 564"/>
                  <a:gd name="T10" fmla="*/ 199 w 512"/>
                  <a:gd name="T11" fmla="*/ 76 h 564"/>
                  <a:gd name="T12" fmla="*/ 207 w 512"/>
                  <a:gd name="T13" fmla="*/ 23 h 564"/>
                  <a:gd name="T14" fmla="*/ 242 w 512"/>
                  <a:gd name="T15" fmla="*/ 20 h 564"/>
                  <a:gd name="T16" fmla="*/ 286 w 512"/>
                  <a:gd name="T17" fmla="*/ 0 h 564"/>
                  <a:gd name="T18" fmla="*/ 423 w 512"/>
                  <a:gd name="T19" fmla="*/ 56 h 564"/>
                  <a:gd name="T20" fmla="*/ 409 w 512"/>
                  <a:gd name="T21" fmla="*/ 125 h 564"/>
                  <a:gd name="T22" fmla="*/ 446 w 512"/>
                  <a:gd name="T23" fmla="*/ 218 h 564"/>
                  <a:gd name="T24" fmla="*/ 452 w 512"/>
                  <a:gd name="T25" fmla="*/ 265 h 564"/>
                  <a:gd name="T26" fmla="*/ 428 w 512"/>
                  <a:gd name="T27" fmla="*/ 291 h 564"/>
                  <a:gd name="T28" fmla="*/ 512 w 512"/>
                  <a:gd name="T29" fmla="*/ 419 h 564"/>
                  <a:gd name="T30" fmla="*/ 489 w 512"/>
                  <a:gd name="T31" fmla="*/ 485 h 564"/>
                  <a:gd name="T32" fmla="*/ 423 w 512"/>
                  <a:gd name="T33" fmla="*/ 532 h 564"/>
                  <a:gd name="T34" fmla="*/ 374 w 512"/>
                  <a:gd name="T35" fmla="*/ 535 h 564"/>
                  <a:gd name="T36" fmla="*/ 351 w 512"/>
                  <a:gd name="T37" fmla="*/ 549 h 564"/>
                  <a:gd name="T38" fmla="*/ 338 w 512"/>
                  <a:gd name="T39" fmla="*/ 541 h 564"/>
                  <a:gd name="T40" fmla="*/ 288 w 512"/>
                  <a:gd name="T41" fmla="*/ 544 h 564"/>
                  <a:gd name="T42" fmla="*/ 275 w 512"/>
                  <a:gd name="T43" fmla="*/ 564 h 564"/>
                  <a:gd name="T44" fmla="*/ 237 w 512"/>
                  <a:gd name="T45" fmla="*/ 561 h 564"/>
                  <a:gd name="T46" fmla="*/ 224 w 512"/>
                  <a:gd name="T47" fmla="*/ 559 h 564"/>
                  <a:gd name="T48" fmla="*/ 187 w 512"/>
                  <a:gd name="T49" fmla="*/ 533 h 564"/>
                  <a:gd name="T50" fmla="*/ 182 w 512"/>
                  <a:gd name="T51" fmla="*/ 501 h 564"/>
                  <a:gd name="T52" fmla="*/ 191 w 512"/>
                  <a:gd name="T53" fmla="*/ 483 h 564"/>
                  <a:gd name="T54" fmla="*/ 193 w 512"/>
                  <a:gd name="T55" fmla="*/ 463 h 564"/>
                  <a:gd name="T56" fmla="*/ 164 w 512"/>
                  <a:gd name="T57" fmla="*/ 442 h 564"/>
                  <a:gd name="T58" fmla="*/ 160 w 512"/>
                  <a:gd name="T59" fmla="*/ 385 h 564"/>
                  <a:gd name="T60" fmla="*/ 184 w 512"/>
                  <a:gd name="T61" fmla="*/ 351 h 564"/>
                  <a:gd name="T62" fmla="*/ 170 w 512"/>
                  <a:gd name="T63" fmla="*/ 334 h 564"/>
                  <a:gd name="T64" fmla="*/ 63 w 512"/>
                  <a:gd name="T65" fmla="*/ 320 h 564"/>
                  <a:gd name="T66" fmla="*/ 29 w 512"/>
                  <a:gd name="T67" fmla="*/ 268 h 564"/>
                  <a:gd name="T68" fmla="*/ 0 w 512"/>
                  <a:gd name="T69" fmla="*/ 192 h 5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12" h="564">
                    <a:moveTo>
                      <a:pt x="0" y="192"/>
                    </a:moveTo>
                    <a:lnTo>
                      <a:pt x="35" y="177"/>
                    </a:lnTo>
                    <a:lnTo>
                      <a:pt x="62" y="140"/>
                    </a:lnTo>
                    <a:lnTo>
                      <a:pt x="111" y="136"/>
                    </a:lnTo>
                    <a:lnTo>
                      <a:pt x="167" y="107"/>
                    </a:lnTo>
                    <a:lnTo>
                      <a:pt x="199" y="76"/>
                    </a:lnTo>
                    <a:lnTo>
                      <a:pt x="207" y="23"/>
                    </a:lnTo>
                    <a:lnTo>
                      <a:pt x="242" y="20"/>
                    </a:lnTo>
                    <a:lnTo>
                      <a:pt x="286" y="0"/>
                    </a:lnTo>
                    <a:lnTo>
                      <a:pt x="423" y="56"/>
                    </a:lnTo>
                    <a:lnTo>
                      <a:pt x="409" y="125"/>
                    </a:lnTo>
                    <a:lnTo>
                      <a:pt x="446" y="218"/>
                    </a:lnTo>
                    <a:lnTo>
                      <a:pt x="452" y="265"/>
                    </a:lnTo>
                    <a:lnTo>
                      <a:pt x="428" y="291"/>
                    </a:lnTo>
                    <a:lnTo>
                      <a:pt x="512" y="419"/>
                    </a:lnTo>
                    <a:lnTo>
                      <a:pt x="489" y="485"/>
                    </a:lnTo>
                    <a:lnTo>
                      <a:pt x="423" y="532"/>
                    </a:lnTo>
                    <a:lnTo>
                      <a:pt x="374" y="535"/>
                    </a:lnTo>
                    <a:lnTo>
                      <a:pt x="351" y="549"/>
                    </a:lnTo>
                    <a:lnTo>
                      <a:pt x="338" y="541"/>
                    </a:lnTo>
                    <a:lnTo>
                      <a:pt x="288" y="544"/>
                    </a:lnTo>
                    <a:lnTo>
                      <a:pt x="275" y="564"/>
                    </a:lnTo>
                    <a:lnTo>
                      <a:pt x="237" y="561"/>
                    </a:lnTo>
                    <a:lnTo>
                      <a:pt x="224" y="559"/>
                    </a:lnTo>
                    <a:lnTo>
                      <a:pt x="187" y="533"/>
                    </a:lnTo>
                    <a:lnTo>
                      <a:pt x="182" y="501"/>
                    </a:lnTo>
                    <a:lnTo>
                      <a:pt x="191" y="483"/>
                    </a:lnTo>
                    <a:lnTo>
                      <a:pt x="193" y="463"/>
                    </a:lnTo>
                    <a:lnTo>
                      <a:pt x="164" y="442"/>
                    </a:lnTo>
                    <a:lnTo>
                      <a:pt x="160" y="385"/>
                    </a:lnTo>
                    <a:lnTo>
                      <a:pt x="184" y="351"/>
                    </a:lnTo>
                    <a:lnTo>
                      <a:pt x="170" y="334"/>
                    </a:lnTo>
                    <a:lnTo>
                      <a:pt x="63" y="320"/>
                    </a:lnTo>
                    <a:lnTo>
                      <a:pt x="29" y="268"/>
                    </a:lnTo>
                    <a:lnTo>
                      <a:pt x="0" y="192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2528" name="Freeform 16"/>
              <p:cNvSpPr>
                <a:spLocks noChangeAspect="1"/>
              </p:cNvSpPr>
              <p:nvPr/>
            </p:nvSpPr>
            <p:spPr bwMode="auto">
              <a:xfrm>
                <a:off x="3431" y="814"/>
                <a:ext cx="185" cy="93"/>
              </a:xfrm>
              <a:custGeom>
                <a:avLst/>
                <a:gdLst>
                  <a:gd name="T0" fmla="*/ 12 w 1026"/>
                  <a:gd name="T1" fmla="*/ 0 h 512"/>
                  <a:gd name="T2" fmla="*/ 159 w 1026"/>
                  <a:gd name="T3" fmla="*/ 40 h 512"/>
                  <a:gd name="T4" fmla="*/ 298 w 1026"/>
                  <a:gd name="T5" fmla="*/ 16 h 512"/>
                  <a:gd name="T6" fmla="*/ 312 w 1026"/>
                  <a:gd name="T7" fmla="*/ 152 h 512"/>
                  <a:gd name="T8" fmla="*/ 340 w 1026"/>
                  <a:gd name="T9" fmla="*/ 219 h 512"/>
                  <a:gd name="T10" fmla="*/ 615 w 1026"/>
                  <a:gd name="T11" fmla="*/ 239 h 512"/>
                  <a:gd name="T12" fmla="*/ 620 w 1026"/>
                  <a:gd name="T13" fmla="*/ 225 h 512"/>
                  <a:gd name="T14" fmla="*/ 720 w 1026"/>
                  <a:gd name="T15" fmla="*/ 219 h 512"/>
                  <a:gd name="T16" fmla="*/ 857 w 1026"/>
                  <a:gd name="T17" fmla="*/ 234 h 512"/>
                  <a:gd name="T18" fmla="*/ 929 w 1026"/>
                  <a:gd name="T19" fmla="*/ 239 h 512"/>
                  <a:gd name="T20" fmla="*/ 944 w 1026"/>
                  <a:gd name="T21" fmla="*/ 255 h 512"/>
                  <a:gd name="T22" fmla="*/ 998 w 1026"/>
                  <a:gd name="T23" fmla="*/ 255 h 512"/>
                  <a:gd name="T24" fmla="*/ 1026 w 1026"/>
                  <a:gd name="T25" fmla="*/ 287 h 512"/>
                  <a:gd name="T26" fmla="*/ 1026 w 1026"/>
                  <a:gd name="T27" fmla="*/ 309 h 512"/>
                  <a:gd name="T28" fmla="*/ 949 w 1026"/>
                  <a:gd name="T29" fmla="*/ 456 h 512"/>
                  <a:gd name="T30" fmla="*/ 697 w 1026"/>
                  <a:gd name="T31" fmla="*/ 472 h 512"/>
                  <a:gd name="T32" fmla="*/ 666 w 1026"/>
                  <a:gd name="T33" fmla="*/ 456 h 512"/>
                  <a:gd name="T34" fmla="*/ 459 w 1026"/>
                  <a:gd name="T35" fmla="*/ 456 h 512"/>
                  <a:gd name="T36" fmla="*/ 415 w 1026"/>
                  <a:gd name="T37" fmla="*/ 499 h 512"/>
                  <a:gd name="T38" fmla="*/ 308 w 1026"/>
                  <a:gd name="T39" fmla="*/ 512 h 512"/>
                  <a:gd name="T40" fmla="*/ 241 w 1026"/>
                  <a:gd name="T41" fmla="*/ 492 h 512"/>
                  <a:gd name="T42" fmla="*/ 119 w 1026"/>
                  <a:gd name="T43" fmla="*/ 472 h 512"/>
                  <a:gd name="T44" fmla="*/ 76 w 1026"/>
                  <a:gd name="T45" fmla="*/ 428 h 512"/>
                  <a:gd name="T46" fmla="*/ 102 w 1026"/>
                  <a:gd name="T47" fmla="*/ 359 h 512"/>
                  <a:gd name="T48" fmla="*/ 16 w 1026"/>
                  <a:gd name="T49" fmla="*/ 230 h 512"/>
                  <a:gd name="T50" fmla="*/ 39 w 1026"/>
                  <a:gd name="T51" fmla="*/ 209 h 512"/>
                  <a:gd name="T52" fmla="*/ 38 w 1026"/>
                  <a:gd name="T53" fmla="*/ 159 h 512"/>
                  <a:gd name="T54" fmla="*/ 0 w 1026"/>
                  <a:gd name="T55" fmla="*/ 68 h 512"/>
                  <a:gd name="T56" fmla="*/ 12 w 1026"/>
                  <a:gd name="T57" fmla="*/ 0 h 5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026" h="512">
                    <a:moveTo>
                      <a:pt x="12" y="0"/>
                    </a:moveTo>
                    <a:lnTo>
                      <a:pt x="159" y="40"/>
                    </a:lnTo>
                    <a:lnTo>
                      <a:pt x="298" y="16"/>
                    </a:lnTo>
                    <a:lnTo>
                      <a:pt x="312" y="152"/>
                    </a:lnTo>
                    <a:lnTo>
                      <a:pt x="340" y="219"/>
                    </a:lnTo>
                    <a:lnTo>
                      <a:pt x="615" y="239"/>
                    </a:lnTo>
                    <a:lnTo>
                      <a:pt x="620" y="225"/>
                    </a:lnTo>
                    <a:lnTo>
                      <a:pt x="720" y="219"/>
                    </a:lnTo>
                    <a:lnTo>
                      <a:pt x="857" y="234"/>
                    </a:lnTo>
                    <a:lnTo>
                      <a:pt x="929" y="239"/>
                    </a:lnTo>
                    <a:lnTo>
                      <a:pt x="944" y="255"/>
                    </a:lnTo>
                    <a:lnTo>
                      <a:pt x="998" y="255"/>
                    </a:lnTo>
                    <a:lnTo>
                      <a:pt x="1026" y="287"/>
                    </a:lnTo>
                    <a:lnTo>
                      <a:pt x="1026" y="309"/>
                    </a:lnTo>
                    <a:lnTo>
                      <a:pt x="949" y="456"/>
                    </a:lnTo>
                    <a:lnTo>
                      <a:pt x="697" y="472"/>
                    </a:lnTo>
                    <a:lnTo>
                      <a:pt x="666" y="456"/>
                    </a:lnTo>
                    <a:lnTo>
                      <a:pt x="459" y="456"/>
                    </a:lnTo>
                    <a:lnTo>
                      <a:pt x="415" y="499"/>
                    </a:lnTo>
                    <a:lnTo>
                      <a:pt x="308" y="512"/>
                    </a:lnTo>
                    <a:lnTo>
                      <a:pt x="241" y="492"/>
                    </a:lnTo>
                    <a:lnTo>
                      <a:pt x="119" y="472"/>
                    </a:lnTo>
                    <a:lnTo>
                      <a:pt x="76" y="428"/>
                    </a:lnTo>
                    <a:lnTo>
                      <a:pt x="102" y="359"/>
                    </a:lnTo>
                    <a:lnTo>
                      <a:pt x="16" y="230"/>
                    </a:lnTo>
                    <a:lnTo>
                      <a:pt x="39" y="209"/>
                    </a:lnTo>
                    <a:lnTo>
                      <a:pt x="38" y="159"/>
                    </a:lnTo>
                    <a:lnTo>
                      <a:pt x="0" y="68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2529" name="Freeform 17"/>
              <p:cNvSpPr>
                <a:spLocks noChangeAspect="1"/>
              </p:cNvSpPr>
              <p:nvPr/>
            </p:nvSpPr>
            <p:spPr bwMode="auto">
              <a:xfrm>
                <a:off x="3401" y="892"/>
                <a:ext cx="256" cy="155"/>
              </a:xfrm>
              <a:custGeom>
                <a:avLst/>
                <a:gdLst>
                  <a:gd name="T0" fmla="*/ 52 w 1420"/>
                  <a:gd name="T1" fmla="*/ 405 h 859"/>
                  <a:gd name="T2" fmla="*/ 84 w 1420"/>
                  <a:gd name="T3" fmla="*/ 161 h 859"/>
                  <a:gd name="T4" fmla="*/ 67 w 1420"/>
                  <a:gd name="T5" fmla="*/ 136 h 859"/>
                  <a:gd name="T6" fmla="*/ 40 w 1420"/>
                  <a:gd name="T7" fmla="*/ 136 h 859"/>
                  <a:gd name="T8" fmla="*/ 0 w 1420"/>
                  <a:gd name="T9" fmla="*/ 77 h 859"/>
                  <a:gd name="T10" fmla="*/ 36 w 1420"/>
                  <a:gd name="T11" fmla="*/ 75 h 859"/>
                  <a:gd name="T12" fmla="*/ 50 w 1420"/>
                  <a:gd name="T13" fmla="*/ 57 h 859"/>
                  <a:gd name="T14" fmla="*/ 98 w 1420"/>
                  <a:gd name="T15" fmla="*/ 55 h 859"/>
                  <a:gd name="T16" fmla="*/ 111 w 1420"/>
                  <a:gd name="T17" fmla="*/ 65 h 859"/>
                  <a:gd name="T18" fmla="*/ 135 w 1420"/>
                  <a:gd name="T19" fmla="*/ 47 h 859"/>
                  <a:gd name="T20" fmla="*/ 181 w 1420"/>
                  <a:gd name="T21" fmla="*/ 45 h 859"/>
                  <a:gd name="T22" fmla="*/ 246 w 1420"/>
                  <a:gd name="T23" fmla="*/ 0 h 859"/>
                  <a:gd name="T24" fmla="*/ 290 w 1420"/>
                  <a:gd name="T25" fmla="*/ 45 h 859"/>
                  <a:gd name="T26" fmla="*/ 412 w 1420"/>
                  <a:gd name="T27" fmla="*/ 63 h 859"/>
                  <a:gd name="T28" fmla="*/ 479 w 1420"/>
                  <a:gd name="T29" fmla="*/ 84 h 859"/>
                  <a:gd name="T30" fmla="*/ 584 w 1420"/>
                  <a:gd name="T31" fmla="*/ 73 h 859"/>
                  <a:gd name="T32" fmla="*/ 630 w 1420"/>
                  <a:gd name="T33" fmla="*/ 28 h 859"/>
                  <a:gd name="T34" fmla="*/ 834 w 1420"/>
                  <a:gd name="T35" fmla="*/ 28 h 859"/>
                  <a:gd name="T36" fmla="*/ 867 w 1420"/>
                  <a:gd name="T37" fmla="*/ 43 h 859"/>
                  <a:gd name="T38" fmla="*/ 1109 w 1420"/>
                  <a:gd name="T39" fmla="*/ 30 h 859"/>
                  <a:gd name="T40" fmla="*/ 1113 w 1420"/>
                  <a:gd name="T41" fmla="*/ 80 h 859"/>
                  <a:gd name="T42" fmla="*/ 1162 w 1420"/>
                  <a:gd name="T43" fmla="*/ 172 h 859"/>
                  <a:gd name="T44" fmla="*/ 1181 w 1420"/>
                  <a:gd name="T45" fmla="*/ 213 h 859"/>
                  <a:gd name="T46" fmla="*/ 1177 w 1420"/>
                  <a:gd name="T47" fmla="*/ 311 h 859"/>
                  <a:gd name="T48" fmla="*/ 1192 w 1420"/>
                  <a:gd name="T49" fmla="*/ 340 h 859"/>
                  <a:gd name="T50" fmla="*/ 1225 w 1420"/>
                  <a:gd name="T51" fmla="*/ 346 h 859"/>
                  <a:gd name="T52" fmla="*/ 1233 w 1420"/>
                  <a:gd name="T53" fmla="*/ 332 h 859"/>
                  <a:gd name="T54" fmla="*/ 1273 w 1420"/>
                  <a:gd name="T55" fmla="*/ 328 h 859"/>
                  <a:gd name="T56" fmla="*/ 1297 w 1420"/>
                  <a:gd name="T57" fmla="*/ 334 h 859"/>
                  <a:gd name="T58" fmla="*/ 1418 w 1420"/>
                  <a:gd name="T59" fmla="*/ 477 h 859"/>
                  <a:gd name="T60" fmla="*/ 1420 w 1420"/>
                  <a:gd name="T61" fmla="*/ 569 h 859"/>
                  <a:gd name="T62" fmla="*/ 1241 w 1420"/>
                  <a:gd name="T63" fmla="*/ 451 h 859"/>
                  <a:gd name="T64" fmla="*/ 1208 w 1420"/>
                  <a:gd name="T65" fmla="*/ 463 h 859"/>
                  <a:gd name="T66" fmla="*/ 1192 w 1420"/>
                  <a:gd name="T67" fmla="*/ 477 h 859"/>
                  <a:gd name="T68" fmla="*/ 1190 w 1420"/>
                  <a:gd name="T69" fmla="*/ 513 h 859"/>
                  <a:gd name="T70" fmla="*/ 1202 w 1420"/>
                  <a:gd name="T71" fmla="*/ 554 h 859"/>
                  <a:gd name="T72" fmla="*/ 1196 w 1420"/>
                  <a:gd name="T73" fmla="*/ 573 h 859"/>
                  <a:gd name="T74" fmla="*/ 1143 w 1420"/>
                  <a:gd name="T75" fmla="*/ 590 h 859"/>
                  <a:gd name="T76" fmla="*/ 1125 w 1420"/>
                  <a:gd name="T77" fmla="*/ 592 h 859"/>
                  <a:gd name="T78" fmla="*/ 975 w 1420"/>
                  <a:gd name="T79" fmla="*/ 714 h 859"/>
                  <a:gd name="T80" fmla="*/ 907 w 1420"/>
                  <a:gd name="T81" fmla="*/ 752 h 859"/>
                  <a:gd name="T82" fmla="*/ 858 w 1420"/>
                  <a:gd name="T83" fmla="*/ 742 h 859"/>
                  <a:gd name="T84" fmla="*/ 818 w 1420"/>
                  <a:gd name="T85" fmla="*/ 679 h 859"/>
                  <a:gd name="T86" fmla="*/ 709 w 1420"/>
                  <a:gd name="T87" fmla="*/ 848 h 859"/>
                  <a:gd name="T88" fmla="*/ 677 w 1420"/>
                  <a:gd name="T89" fmla="*/ 842 h 859"/>
                  <a:gd name="T90" fmla="*/ 662 w 1420"/>
                  <a:gd name="T91" fmla="*/ 827 h 859"/>
                  <a:gd name="T92" fmla="*/ 626 w 1420"/>
                  <a:gd name="T93" fmla="*/ 833 h 859"/>
                  <a:gd name="T94" fmla="*/ 602 w 1420"/>
                  <a:gd name="T95" fmla="*/ 852 h 859"/>
                  <a:gd name="T96" fmla="*/ 519 w 1420"/>
                  <a:gd name="T97" fmla="*/ 859 h 859"/>
                  <a:gd name="T98" fmla="*/ 505 w 1420"/>
                  <a:gd name="T99" fmla="*/ 842 h 859"/>
                  <a:gd name="T100" fmla="*/ 492 w 1420"/>
                  <a:gd name="T101" fmla="*/ 722 h 859"/>
                  <a:gd name="T102" fmla="*/ 426 w 1420"/>
                  <a:gd name="T103" fmla="*/ 627 h 859"/>
                  <a:gd name="T104" fmla="*/ 317 w 1420"/>
                  <a:gd name="T105" fmla="*/ 607 h 859"/>
                  <a:gd name="T106" fmla="*/ 244 w 1420"/>
                  <a:gd name="T107" fmla="*/ 536 h 859"/>
                  <a:gd name="T108" fmla="*/ 211 w 1420"/>
                  <a:gd name="T109" fmla="*/ 530 h 859"/>
                  <a:gd name="T110" fmla="*/ 52 w 1420"/>
                  <a:gd name="T111" fmla="*/ 405 h 8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420" h="859">
                    <a:moveTo>
                      <a:pt x="52" y="405"/>
                    </a:moveTo>
                    <a:lnTo>
                      <a:pt x="84" y="161"/>
                    </a:lnTo>
                    <a:lnTo>
                      <a:pt x="67" y="136"/>
                    </a:lnTo>
                    <a:lnTo>
                      <a:pt x="40" y="136"/>
                    </a:lnTo>
                    <a:lnTo>
                      <a:pt x="0" y="77"/>
                    </a:lnTo>
                    <a:lnTo>
                      <a:pt x="36" y="75"/>
                    </a:lnTo>
                    <a:lnTo>
                      <a:pt x="50" y="57"/>
                    </a:lnTo>
                    <a:lnTo>
                      <a:pt x="98" y="55"/>
                    </a:lnTo>
                    <a:lnTo>
                      <a:pt x="111" y="65"/>
                    </a:lnTo>
                    <a:lnTo>
                      <a:pt x="135" y="47"/>
                    </a:lnTo>
                    <a:lnTo>
                      <a:pt x="181" y="45"/>
                    </a:lnTo>
                    <a:lnTo>
                      <a:pt x="246" y="0"/>
                    </a:lnTo>
                    <a:lnTo>
                      <a:pt x="290" y="45"/>
                    </a:lnTo>
                    <a:lnTo>
                      <a:pt x="412" y="63"/>
                    </a:lnTo>
                    <a:lnTo>
                      <a:pt x="479" y="84"/>
                    </a:lnTo>
                    <a:lnTo>
                      <a:pt x="584" y="73"/>
                    </a:lnTo>
                    <a:lnTo>
                      <a:pt x="630" y="28"/>
                    </a:lnTo>
                    <a:lnTo>
                      <a:pt x="834" y="28"/>
                    </a:lnTo>
                    <a:lnTo>
                      <a:pt x="867" y="43"/>
                    </a:lnTo>
                    <a:lnTo>
                      <a:pt x="1109" y="30"/>
                    </a:lnTo>
                    <a:lnTo>
                      <a:pt x="1113" y="80"/>
                    </a:lnTo>
                    <a:lnTo>
                      <a:pt x="1162" y="172"/>
                    </a:lnTo>
                    <a:lnTo>
                      <a:pt x="1181" y="213"/>
                    </a:lnTo>
                    <a:lnTo>
                      <a:pt x="1177" y="311"/>
                    </a:lnTo>
                    <a:lnTo>
                      <a:pt x="1192" y="340"/>
                    </a:lnTo>
                    <a:lnTo>
                      <a:pt x="1225" y="346"/>
                    </a:lnTo>
                    <a:lnTo>
                      <a:pt x="1233" y="332"/>
                    </a:lnTo>
                    <a:lnTo>
                      <a:pt x="1273" y="328"/>
                    </a:lnTo>
                    <a:lnTo>
                      <a:pt x="1297" y="334"/>
                    </a:lnTo>
                    <a:lnTo>
                      <a:pt x="1418" y="477"/>
                    </a:lnTo>
                    <a:lnTo>
                      <a:pt x="1420" y="569"/>
                    </a:lnTo>
                    <a:lnTo>
                      <a:pt x="1241" y="451"/>
                    </a:lnTo>
                    <a:lnTo>
                      <a:pt x="1208" y="463"/>
                    </a:lnTo>
                    <a:lnTo>
                      <a:pt x="1192" y="477"/>
                    </a:lnTo>
                    <a:lnTo>
                      <a:pt x="1190" y="513"/>
                    </a:lnTo>
                    <a:lnTo>
                      <a:pt x="1202" y="554"/>
                    </a:lnTo>
                    <a:lnTo>
                      <a:pt x="1196" y="573"/>
                    </a:lnTo>
                    <a:lnTo>
                      <a:pt x="1143" y="590"/>
                    </a:lnTo>
                    <a:lnTo>
                      <a:pt x="1125" y="592"/>
                    </a:lnTo>
                    <a:lnTo>
                      <a:pt x="975" y="714"/>
                    </a:lnTo>
                    <a:lnTo>
                      <a:pt x="907" y="752"/>
                    </a:lnTo>
                    <a:lnTo>
                      <a:pt x="858" y="742"/>
                    </a:lnTo>
                    <a:lnTo>
                      <a:pt x="818" y="679"/>
                    </a:lnTo>
                    <a:lnTo>
                      <a:pt x="709" y="848"/>
                    </a:lnTo>
                    <a:lnTo>
                      <a:pt x="677" y="842"/>
                    </a:lnTo>
                    <a:lnTo>
                      <a:pt x="662" y="827"/>
                    </a:lnTo>
                    <a:lnTo>
                      <a:pt x="626" y="833"/>
                    </a:lnTo>
                    <a:lnTo>
                      <a:pt x="602" y="852"/>
                    </a:lnTo>
                    <a:lnTo>
                      <a:pt x="519" y="859"/>
                    </a:lnTo>
                    <a:lnTo>
                      <a:pt x="505" y="842"/>
                    </a:lnTo>
                    <a:lnTo>
                      <a:pt x="492" y="722"/>
                    </a:lnTo>
                    <a:lnTo>
                      <a:pt x="426" y="627"/>
                    </a:lnTo>
                    <a:lnTo>
                      <a:pt x="317" y="607"/>
                    </a:lnTo>
                    <a:lnTo>
                      <a:pt x="244" y="536"/>
                    </a:lnTo>
                    <a:lnTo>
                      <a:pt x="211" y="530"/>
                    </a:lnTo>
                    <a:lnTo>
                      <a:pt x="52" y="405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2530" name="Freeform 18"/>
              <p:cNvSpPr>
                <a:spLocks noChangeAspect="1"/>
              </p:cNvSpPr>
              <p:nvPr/>
            </p:nvSpPr>
            <p:spPr bwMode="auto">
              <a:xfrm>
                <a:off x="3403" y="965"/>
                <a:ext cx="300" cy="141"/>
              </a:xfrm>
              <a:custGeom>
                <a:avLst/>
                <a:gdLst>
                  <a:gd name="T0" fmla="*/ 0 w 1659"/>
                  <a:gd name="T1" fmla="*/ 155 h 784"/>
                  <a:gd name="T2" fmla="*/ 35 w 1659"/>
                  <a:gd name="T3" fmla="*/ 0 h 784"/>
                  <a:gd name="T4" fmla="*/ 195 w 1659"/>
                  <a:gd name="T5" fmla="*/ 125 h 784"/>
                  <a:gd name="T6" fmla="*/ 229 w 1659"/>
                  <a:gd name="T7" fmla="*/ 130 h 784"/>
                  <a:gd name="T8" fmla="*/ 299 w 1659"/>
                  <a:gd name="T9" fmla="*/ 202 h 784"/>
                  <a:gd name="T10" fmla="*/ 410 w 1659"/>
                  <a:gd name="T11" fmla="*/ 221 h 784"/>
                  <a:gd name="T12" fmla="*/ 477 w 1659"/>
                  <a:gd name="T13" fmla="*/ 321 h 784"/>
                  <a:gd name="T14" fmla="*/ 490 w 1659"/>
                  <a:gd name="T15" fmla="*/ 439 h 784"/>
                  <a:gd name="T16" fmla="*/ 505 w 1659"/>
                  <a:gd name="T17" fmla="*/ 457 h 784"/>
                  <a:gd name="T18" fmla="*/ 585 w 1659"/>
                  <a:gd name="T19" fmla="*/ 449 h 784"/>
                  <a:gd name="T20" fmla="*/ 609 w 1659"/>
                  <a:gd name="T21" fmla="*/ 428 h 784"/>
                  <a:gd name="T22" fmla="*/ 644 w 1659"/>
                  <a:gd name="T23" fmla="*/ 423 h 784"/>
                  <a:gd name="T24" fmla="*/ 660 w 1659"/>
                  <a:gd name="T25" fmla="*/ 436 h 784"/>
                  <a:gd name="T26" fmla="*/ 696 w 1659"/>
                  <a:gd name="T27" fmla="*/ 443 h 784"/>
                  <a:gd name="T28" fmla="*/ 802 w 1659"/>
                  <a:gd name="T29" fmla="*/ 277 h 784"/>
                  <a:gd name="T30" fmla="*/ 842 w 1659"/>
                  <a:gd name="T31" fmla="*/ 337 h 784"/>
                  <a:gd name="T32" fmla="*/ 892 w 1659"/>
                  <a:gd name="T33" fmla="*/ 346 h 784"/>
                  <a:gd name="T34" fmla="*/ 959 w 1659"/>
                  <a:gd name="T35" fmla="*/ 309 h 784"/>
                  <a:gd name="T36" fmla="*/ 1108 w 1659"/>
                  <a:gd name="T37" fmla="*/ 186 h 784"/>
                  <a:gd name="T38" fmla="*/ 1125 w 1659"/>
                  <a:gd name="T39" fmla="*/ 185 h 784"/>
                  <a:gd name="T40" fmla="*/ 1180 w 1659"/>
                  <a:gd name="T41" fmla="*/ 168 h 784"/>
                  <a:gd name="T42" fmla="*/ 1188 w 1659"/>
                  <a:gd name="T43" fmla="*/ 150 h 784"/>
                  <a:gd name="T44" fmla="*/ 1175 w 1659"/>
                  <a:gd name="T45" fmla="*/ 112 h 784"/>
                  <a:gd name="T46" fmla="*/ 1177 w 1659"/>
                  <a:gd name="T47" fmla="*/ 72 h 784"/>
                  <a:gd name="T48" fmla="*/ 1191 w 1659"/>
                  <a:gd name="T49" fmla="*/ 59 h 784"/>
                  <a:gd name="T50" fmla="*/ 1223 w 1659"/>
                  <a:gd name="T51" fmla="*/ 47 h 784"/>
                  <a:gd name="T52" fmla="*/ 1403 w 1659"/>
                  <a:gd name="T53" fmla="*/ 162 h 784"/>
                  <a:gd name="T54" fmla="*/ 1659 w 1659"/>
                  <a:gd name="T55" fmla="*/ 502 h 784"/>
                  <a:gd name="T56" fmla="*/ 1357 w 1659"/>
                  <a:gd name="T57" fmla="*/ 435 h 784"/>
                  <a:gd name="T58" fmla="*/ 1271 w 1659"/>
                  <a:gd name="T59" fmla="*/ 437 h 784"/>
                  <a:gd name="T60" fmla="*/ 924 w 1659"/>
                  <a:gd name="T61" fmla="*/ 735 h 784"/>
                  <a:gd name="T62" fmla="*/ 899 w 1659"/>
                  <a:gd name="T63" fmla="*/ 731 h 784"/>
                  <a:gd name="T64" fmla="*/ 778 w 1659"/>
                  <a:gd name="T65" fmla="*/ 668 h 784"/>
                  <a:gd name="T66" fmla="*/ 765 w 1659"/>
                  <a:gd name="T67" fmla="*/ 674 h 784"/>
                  <a:gd name="T68" fmla="*/ 762 w 1659"/>
                  <a:gd name="T69" fmla="*/ 784 h 784"/>
                  <a:gd name="T70" fmla="*/ 733 w 1659"/>
                  <a:gd name="T71" fmla="*/ 782 h 784"/>
                  <a:gd name="T72" fmla="*/ 695 w 1659"/>
                  <a:gd name="T73" fmla="*/ 778 h 784"/>
                  <a:gd name="T74" fmla="*/ 615 w 1659"/>
                  <a:gd name="T75" fmla="*/ 726 h 784"/>
                  <a:gd name="T76" fmla="*/ 558 w 1659"/>
                  <a:gd name="T77" fmla="*/ 717 h 784"/>
                  <a:gd name="T78" fmla="*/ 541 w 1659"/>
                  <a:gd name="T79" fmla="*/ 740 h 784"/>
                  <a:gd name="T80" fmla="*/ 520 w 1659"/>
                  <a:gd name="T81" fmla="*/ 734 h 784"/>
                  <a:gd name="T82" fmla="*/ 479 w 1659"/>
                  <a:gd name="T83" fmla="*/ 691 h 784"/>
                  <a:gd name="T84" fmla="*/ 403 w 1659"/>
                  <a:gd name="T85" fmla="*/ 687 h 784"/>
                  <a:gd name="T86" fmla="*/ 335 w 1659"/>
                  <a:gd name="T87" fmla="*/ 578 h 784"/>
                  <a:gd name="T88" fmla="*/ 297 w 1659"/>
                  <a:gd name="T89" fmla="*/ 570 h 784"/>
                  <a:gd name="T90" fmla="*/ 209 w 1659"/>
                  <a:gd name="T91" fmla="*/ 405 h 784"/>
                  <a:gd name="T92" fmla="*/ 179 w 1659"/>
                  <a:gd name="T93" fmla="*/ 367 h 784"/>
                  <a:gd name="T94" fmla="*/ 170 w 1659"/>
                  <a:gd name="T95" fmla="*/ 269 h 784"/>
                  <a:gd name="T96" fmla="*/ 86 w 1659"/>
                  <a:gd name="T97" fmla="*/ 189 h 784"/>
                  <a:gd name="T98" fmla="*/ 27 w 1659"/>
                  <a:gd name="T99" fmla="*/ 181 h 784"/>
                  <a:gd name="T100" fmla="*/ 0 w 1659"/>
                  <a:gd name="T101" fmla="*/ 155 h 7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659" h="784">
                    <a:moveTo>
                      <a:pt x="0" y="155"/>
                    </a:moveTo>
                    <a:lnTo>
                      <a:pt x="35" y="0"/>
                    </a:lnTo>
                    <a:lnTo>
                      <a:pt x="195" y="125"/>
                    </a:lnTo>
                    <a:lnTo>
                      <a:pt x="229" y="130"/>
                    </a:lnTo>
                    <a:lnTo>
                      <a:pt x="299" y="202"/>
                    </a:lnTo>
                    <a:lnTo>
                      <a:pt x="410" y="221"/>
                    </a:lnTo>
                    <a:lnTo>
                      <a:pt x="477" y="321"/>
                    </a:lnTo>
                    <a:lnTo>
                      <a:pt x="490" y="439"/>
                    </a:lnTo>
                    <a:lnTo>
                      <a:pt x="505" y="457"/>
                    </a:lnTo>
                    <a:lnTo>
                      <a:pt x="585" y="449"/>
                    </a:lnTo>
                    <a:lnTo>
                      <a:pt x="609" y="428"/>
                    </a:lnTo>
                    <a:lnTo>
                      <a:pt x="644" y="423"/>
                    </a:lnTo>
                    <a:lnTo>
                      <a:pt x="660" y="436"/>
                    </a:lnTo>
                    <a:lnTo>
                      <a:pt x="696" y="443"/>
                    </a:lnTo>
                    <a:lnTo>
                      <a:pt x="802" y="277"/>
                    </a:lnTo>
                    <a:lnTo>
                      <a:pt x="842" y="337"/>
                    </a:lnTo>
                    <a:lnTo>
                      <a:pt x="892" y="346"/>
                    </a:lnTo>
                    <a:lnTo>
                      <a:pt x="959" y="309"/>
                    </a:lnTo>
                    <a:lnTo>
                      <a:pt x="1108" y="186"/>
                    </a:lnTo>
                    <a:lnTo>
                      <a:pt x="1125" y="185"/>
                    </a:lnTo>
                    <a:lnTo>
                      <a:pt x="1180" y="168"/>
                    </a:lnTo>
                    <a:lnTo>
                      <a:pt x="1188" y="150"/>
                    </a:lnTo>
                    <a:lnTo>
                      <a:pt x="1175" y="112"/>
                    </a:lnTo>
                    <a:lnTo>
                      <a:pt x="1177" y="72"/>
                    </a:lnTo>
                    <a:lnTo>
                      <a:pt x="1191" y="59"/>
                    </a:lnTo>
                    <a:lnTo>
                      <a:pt x="1223" y="47"/>
                    </a:lnTo>
                    <a:lnTo>
                      <a:pt x="1403" y="162"/>
                    </a:lnTo>
                    <a:lnTo>
                      <a:pt x="1659" y="502"/>
                    </a:lnTo>
                    <a:lnTo>
                      <a:pt x="1357" y="435"/>
                    </a:lnTo>
                    <a:lnTo>
                      <a:pt x="1271" y="437"/>
                    </a:lnTo>
                    <a:lnTo>
                      <a:pt x="924" y="735"/>
                    </a:lnTo>
                    <a:lnTo>
                      <a:pt x="899" y="731"/>
                    </a:lnTo>
                    <a:lnTo>
                      <a:pt x="778" y="668"/>
                    </a:lnTo>
                    <a:lnTo>
                      <a:pt x="765" y="674"/>
                    </a:lnTo>
                    <a:lnTo>
                      <a:pt x="762" y="784"/>
                    </a:lnTo>
                    <a:lnTo>
                      <a:pt x="733" y="782"/>
                    </a:lnTo>
                    <a:lnTo>
                      <a:pt x="695" y="778"/>
                    </a:lnTo>
                    <a:lnTo>
                      <a:pt x="615" y="726"/>
                    </a:lnTo>
                    <a:lnTo>
                      <a:pt x="558" y="717"/>
                    </a:lnTo>
                    <a:lnTo>
                      <a:pt x="541" y="740"/>
                    </a:lnTo>
                    <a:lnTo>
                      <a:pt x="520" y="734"/>
                    </a:lnTo>
                    <a:lnTo>
                      <a:pt x="479" y="691"/>
                    </a:lnTo>
                    <a:lnTo>
                      <a:pt x="403" y="687"/>
                    </a:lnTo>
                    <a:lnTo>
                      <a:pt x="335" y="578"/>
                    </a:lnTo>
                    <a:lnTo>
                      <a:pt x="297" y="570"/>
                    </a:lnTo>
                    <a:lnTo>
                      <a:pt x="209" y="405"/>
                    </a:lnTo>
                    <a:lnTo>
                      <a:pt x="179" y="367"/>
                    </a:lnTo>
                    <a:lnTo>
                      <a:pt x="170" y="269"/>
                    </a:lnTo>
                    <a:lnTo>
                      <a:pt x="86" y="189"/>
                    </a:lnTo>
                    <a:lnTo>
                      <a:pt x="27" y="181"/>
                    </a:lnTo>
                    <a:lnTo>
                      <a:pt x="0" y="155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2531" name="Freeform 19"/>
              <p:cNvSpPr>
                <a:spLocks noChangeAspect="1"/>
              </p:cNvSpPr>
              <p:nvPr/>
            </p:nvSpPr>
            <p:spPr bwMode="auto">
              <a:xfrm>
                <a:off x="3484" y="818"/>
                <a:ext cx="276" cy="296"/>
              </a:xfrm>
              <a:custGeom>
                <a:avLst/>
                <a:gdLst>
                  <a:gd name="T0" fmla="*/ 0 w 1526"/>
                  <a:gd name="T1" fmla="*/ 0 h 1644"/>
                  <a:gd name="T2" fmla="*/ 622 w 1526"/>
                  <a:gd name="T3" fmla="*/ 24 h 1644"/>
                  <a:gd name="T4" fmla="*/ 732 w 1526"/>
                  <a:gd name="T5" fmla="*/ 109 h 1644"/>
                  <a:gd name="T6" fmla="*/ 766 w 1526"/>
                  <a:gd name="T7" fmla="*/ 105 h 1644"/>
                  <a:gd name="T8" fmla="*/ 787 w 1526"/>
                  <a:gd name="T9" fmla="*/ 66 h 1644"/>
                  <a:gd name="T10" fmla="*/ 816 w 1526"/>
                  <a:gd name="T11" fmla="*/ 57 h 1644"/>
                  <a:gd name="T12" fmla="*/ 894 w 1526"/>
                  <a:gd name="T13" fmla="*/ 64 h 1644"/>
                  <a:gd name="T14" fmla="*/ 937 w 1526"/>
                  <a:gd name="T15" fmla="*/ 86 h 1644"/>
                  <a:gd name="T16" fmla="*/ 1072 w 1526"/>
                  <a:gd name="T17" fmla="*/ 127 h 1644"/>
                  <a:gd name="T18" fmla="*/ 1206 w 1526"/>
                  <a:gd name="T19" fmla="*/ 114 h 1644"/>
                  <a:gd name="T20" fmla="*/ 1352 w 1526"/>
                  <a:gd name="T21" fmla="*/ 147 h 1644"/>
                  <a:gd name="T22" fmla="*/ 1406 w 1526"/>
                  <a:gd name="T23" fmla="*/ 176 h 1644"/>
                  <a:gd name="T24" fmla="*/ 1322 w 1526"/>
                  <a:gd name="T25" fmla="*/ 416 h 1644"/>
                  <a:gd name="T26" fmla="*/ 1308 w 1526"/>
                  <a:gd name="T27" fmla="*/ 626 h 1644"/>
                  <a:gd name="T28" fmla="*/ 1277 w 1526"/>
                  <a:gd name="T29" fmla="*/ 688 h 1644"/>
                  <a:gd name="T30" fmla="*/ 1312 w 1526"/>
                  <a:gd name="T31" fmla="*/ 815 h 1644"/>
                  <a:gd name="T32" fmla="*/ 1315 w 1526"/>
                  <a:gd name="T33" fmla="*/ 847 h 1644"/>
                  <a:gd name="T34" fmla="*/ 1292 w 1526"/>
                  <a:gd name="T35" fmla="*/ 881 h 1644"/>
                  <a:gd name="T36" fmla="*/ 1268 w 1526"/>
                  <a:gd name="T37" fmla="*/ 902 h 1644"/>
                  <a:gd name="T38" fmla="*/ 1251 w 1526"/>
                  <a:gd name="T39" fmla="*/ 1114 h 1644"/>
                  <a:gd name="T40" fmla="*/ 1279 w 1526"/>
                  <a:gd name="T41" fmla="*/ 1150 h 1644"/>
                  <a:gd name="T42" fmla="*/ 1268 w 1526"/>
                  <a:gd name="T43" fmla="*/ 1191 h 1644"/>
                  <a:gd name="T44" fmla="*/ 1240 w 1526"/>
                  <a:gd name="T45" fmla="*/ 1225 h 1644"/>
                  <a:gd name="T46" fmla="*/ 1238 w 1526"/>
                  <a:gd name="T47" fmla="*/ 1273 h 1644"/>
                  <a:gd name="T48" fmla="*/ 1255 w 1526"/>
                  <a:gd name="T49" fmla="*/ 1316 h 1644"/>
                  <a:gd name="T50" fmla="*/ 1338 w 1526"/>
                  <a:gd name="T51" fmla="*/ 1380 h 1644"/>
                  <a:gd name="T52" fmla="*/ 1416 w 1526"/>
                  <a:gd name="T53" fmla="*/ 1408 h 1644"/>
                  <a:gd name="T54" fmla="*/ 1526 w 1526"/>
                  <a:gd name="T55" fmla="*/ 1503 h 1644"/>
                  <a:gd name="T56" fmla="*/ 1451 w 1526"/>
                  <a:gd name="T57" fmla="*/ 1644 h 1644"/>
                  <a:gd name="T58" fmla="*/ 954 w 1526"/>
                  <a:gd name="T59" fmla="*/ 981 h 1644"/>
                  <a:gd name="T60" fmla="*/ 950 w 1526"/>
                  <a:gd name="T61" fmla="*/ 884 h 1644"/>
                  <a:gd name="T62" fmla="*/ 832 w 1526"/>
                  <a:gd name="T63" fmla="*/ 749 h 1644"/>
                  <a:gd name="T64" fmla="*/ 811 w 1526"/>
                  <a:gd name="T65" fmla="*/ 740 h 1644"/>
                  <a:gd name="T66" fmla="*/ 766 w 1526"/>
                  <a:gd name="T67" fmla="*/ 743 h 1644"/>
                  <a:gd name="T68" fmla="*/ 757 w 1526"/>
                  <a:gd name="T69" fmla="*/ 756 h 1644"/>
                  <a:gd name="T70" fmla="*/ 727 w 1526"/>
                  <a:gd name="T71" fmla="*/ 751 h 1644"/>
                  <a:gd name="T72" fmla="*/ 712 w 1526"/>
                  <a:gd name="T73" fmla="*/ 724 h 1644"/>
                  <a:gd name="T74" fmla="*/ 712 w 1526"/>
                  <a:gd name="T75" fmla="*/ 696 h 1644"/>
                  <a:gd name="T76" fmla="*/ 712 w 1526"/>
                  <a:gd name="T77" fmla="*/ 622 h 1644"/>
                  <a:gd name="T78" fmla="*/ 699 w 1526"/>
                  <a:gd name="T79" fmla="*/ 590 h 1644"/>
                  <a:gd name="T80" fmla="*/ 648 w 1526"/>
                  <a:gd name="T81" fmla="*/ 498 h 1644"/>
                  <a:gd name="T82" fmla="*/ 643 w 1526"/>
                  <a:gd name="T83" fmla="*/ 440 h 1644"/>
                  <a:gd name="T84" fmla="*/ 653 w 1526"/>
                  <a:gd name="T85" fmla="*/ 440 h 1644"/>
                  <a:gd name="T86" fmla="*/ 730 w 1526"/>
                  <a:gd name="T87" fmla="*/ 293 h 1644"/>
                  <a:gd name="T88" fmla="*/ 728 w 1526"/>
                  <a:gd name="T89" fmla="*/ 269 h 1644"/>
                  <a:gd name="T90" fmla="*/ 702 w 1526"/>
                  <a:gd name="T91" fmla="*/ 239 h 1644"/>
                  <a:gd name="T92" fmla="*/ 650 w 1526"/>
                  <a:gd name="T93" fmla="*/ 239 h 1644"/>
                  <a:gd name="T94" fmla="*/ 634 w 1526"/>
                  <a:gd name="T95" fmla="*/ 223 h 1644"/>
                  <a:gd name="T96" fmla="*/ 422 w 1526"/>
                  <a:gd name="T97" fmla="*/ 203 h 1644"/>
                  <a:gd name="T98" fmla="*/ 324 w 1526"/>
                  <a:gd name="T99" fmla="*/ 209 h 1644"/>
                  <a:gd name="T100" fmla="*/ 319 w 1526"/>
                  <a:gd name="T101" fmla="*/ 222 h 1644"/>
                  <a:gd name="T102" fmla="*/ 44 w 1526"/>
                  <a:gd name="T103" fmla="*/ 203 h 1644"/>
                  <a:gd name="T104" fmla="*/ 16 w 1526"/>
                  <a:gd name="T105" fmla="*/ 134 h 1644"/>
                  <a:gd name="T106" fmla="*/ 0 w 1526"/>
                  <a:gd name="T107" fmla="*/ 0 h 16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26" h="1644">
                    <a:moveTo>
                      <a:pt x="0" y="0"/>
                    </a:moveTo>
                    <a:lnTo>
                      <a:pt x="622" y="24"/>
                    </a:lnTo>
                    <a:lnTo>
                      <a:pt x="732" y="109"/>
                    </a:lnTo>
                    <a:lnTo>
                      <a:pt x="766" y="105"/>
                    </a:lnTo>
                    <a:lnTo>
                      <a:pt x="787" y="66"/>
                    </a:lnTo>
                    <a:lnTo>
                      <a:pt x="816" y="57"/>
                    </a:lnTo>
                    <a:lnTo>
                      <a:pt x="894" y="64"/>
                    </a:lnTo>
                    <a:lnTo>
                      <a:pt x="937" y="86"/>
                    </a:lnTo>
                    <a:lnTo>
                      <a:pt x="1072" y="127"/>
                    </a:lnTo>
                    <a:lnTo>
                      <a:pt x="1206" y="114"/>
                    </a:lnTo>
                    <a:lnTo>
                      <a:pt x="1352" y="147"/>
                    </a:lnTo>
                    <a:lnTo>
                      <a:pt x="1406" y="176"/>
                    </a:lnTo>
                    <a:lnTo>
                      <a:pt x="1322" y="416"/>
                    </a:lnTo>
                    <a:lnTo>
                      <a:pt x="1308" y="626"/>
                    </a:lnTo>
                    <a:lnTo>
                      <a:pt x="1277" y="688"/>
                    </a:lnTo>
                    <a:lnTo>
                      <a:pt x="1312" y="815"/>
                    </a:lnTo>
                    <a:lnTo>
                      <a:pt x="1315" y="847"/>
                    </a:lnTo>
                    <a:lnTo>
                      <a:pt x="1292" y="881"/>
                    </a:lnTo>
                    <a:lnTo>
                      <a:pt x="1268" y="902"/>
                    </a:lnTo>
                    <a:lnTo>
                      <a:pt x="1251" y="1114"/>
                    </a:lnTo>
                    <a:lnTo>
                      <a:pt x="1279" y="1150"/>
                    </a:lnTo>
                    <a:lnTo>
                      <a:pt x="1268" y="1191"/>
                    </a:lnTo>
                    <a:lnTo>
                      <a:pt x="1240" y="1225"/>
                    </a:lnTo>
                    <a:lnTo>
                      <a:pt x="1238" y="1273"/>
                    </a:lnTo>
                    <a:lnTo>
                      <a:pt x="1255" y="1316"/>
                    </a:lnTo>
                    <a:lnTo>
                      <a:pt x="1338" y="1380"/>
                    </a:lnTo>
                    <a:lnTo>
                      <a:pt x="1416" y="1408"/>
                    </a:lnTo>
                    <a:lnTo>
                      <a:pt x="1526" y="1503"/>
                    </a:lnTo>
                    <a:lnTo>
                      <a:pt x="1451" y="1644"/>
                    </a:lnTo>
                    <a:lnTo>
                      <a:pt x="954" y="981"/>
                    </a:lnTo>
                    <a:lnTo>
                      <a:pt x="950" y="884"/>
                    </a:lnTo>
                    <a:lnTo>
                      <a:pt x="832" y="749"/>
                    </a:lnTo>
                    <a:lnTo>
                      <a:pt x="811" y="740"/>
                    </a:lnTo>
                    <a:lnTo>
                      <a:pt x="766" y="743"/>
                    </a:lnTo>
                    <a:lnTo>
                      <a:pt x="757" y="756"/>
                    </a:lnTo>
                    <a:lnTo>
                      <a:pt x="727" y="751"/>
                    </a:lnTo>
                    <a:lnTo>
                      <a:pt x="712" y="724"/>
                    </a:lnTo>
                    <a:lnTo>
                      <a:pt x="712" y="696"/>
                    </a:lnTo>
                    <a:lnTo>
                      <a:pt x="712" y="622"/>
                    </a:lnTo>
                    <a:lnTo>
                      <a:pt x="699" y="590"/>
                    </a:lnTo>
                    <a:lnTo>
                      <a:pt x="648" y="498"/>
                    </a:lnTo>
                    <a:lnTo>
                      <a:pt x="643" y="440"/>
                    </a:lnTo>
                    <a:lnTo>
                      <a:pt x="653" y="440"/>
                    </a:lnTo>
                    <a:lnTo>
                      <a:pt x="730" y="293"/>
                    </a:lnTo>
                    <a:lnTo>
                      <a:pt x="728" y="269"/>
                    </a:lnTo>
                    <a:lnTo>
                      <a:pt x="702" y="239"/>
                    </a:lnTo>
                    <a:lnTo>
                      <a:pt x="650" y="239"/>
                    </a:lnTo>
                    <a:lnTo>
                      <a:pt x="634" y="223"/>
                    </a:lnTo>
                    <a:lnTo>
                      <a:pt x="422" y="203"/>
                    </a:lnTo>
                    <a:lnTo>
                      <a:pt x="324" y="209"/>
                    </a:lnTo>
                    <a:lnTo>
                      <a:pt x="319" y="222"/>
                    </a:lnTo>
                    <a:lnTo>
                      <a:pt x="44" y="203"/>
                    </a:lnTo>
                    <a:lnTo>
                      <a:pt x="16" y="1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2532" name="Freeform 20"/>
              <p:cNvSpPr>
                <a:spLocks noChangeAspect="1"/>
              </p:cNvSpPr>
              <p:nvPr/>
            </p:nvSpPr>
            <p:spPr bwMode="auto">
              <a:xfrm>
                <a:off x="3501" y="1043"/>
                <a:ext cx="245" cy="100"/>
              </a:xfrm>
              <a:custGeom>
                <a:avLst/>
                <a:gdLst>
                  <a:gd name="T0" fmla="*/ 2 w 1359"/>
                  <a:gd name="T1" fmla="*/ 403 h 551"/>
                  <a:gd name="T2" fmla="*/ 4 w 1359"/>
                  <a:gd name="T3" fmla="*/ 360 h 551"/>
                  <a:gd name="T4" fmla="*/ 0 w 1359"/>
                  <a:gd name="T5" fmla="*/ 306 h 551"/>
                  <a:gd name="T6" fmla="*/ 15 w 1359"/>
                  <a:gd name="T7" fmla="*/ 281 h 551"/>
                  <a:gd name="T8" fmla="*/ 73 w 1359"/>
                  <a:gd name="T9" fmla="*/ 291 h 551"/>
                  <a:gd name="T10" fmla="*/ 152 w 1359"/>
                  <a:gd name="T11" fmla="*/ 342 h 551"/>
                  <a:gd name="T12" fmla="*/ 223 w 1359"/>
                  <a:gd name="T13" fmla="*/ 349 h 551"/>
                  <a:gd name="T14" fmla="*/ 224 w 1359"/>
                  <a:gd name="T15" fmla="*/ 240 h 551"/>
                  <a:gd name="T16" fmla="*/ 238 w 1359"/>
                  <a:gd name="T17" fmla="*/ 230 h 551"/>
                  <a:gd name="T18" fmla="*/ 356 w 1359"/>
                  <a:gd name="T19" fmla="*/ 294 h 551"/>
                  <a:gd name="T20" fmla="*/ 381 w 1359"/>
                  <a:gd name="T21" fmla="*/ 299 h 551"/>
                  <a:gd name="T22" fmla="*/ 732 w 1359"/>
                  <a:gd name="T23" fmla="*/ 0 h 551"/>
                  <a:gd name="T24" fmla="*/ 814 w 1359"/>
                  <a:gd name="T25" fmla="*/ 0 h 551"/>
                  <a:gd name="T26" fmla="*/ 1118 w 1359"/>
                  <a:gd name="T27" fmla="*/ 65 h 551"/>
                  <a:gd name="T28" fmla="*/ 1359 w 1359"/>
                  <a:gd name="T29" fmla="*/ 390 h 551"/>
                  <a:gd name="T30" fmla="*/ 1324 w 1359"/>
                  <a:gd name="T31" fmla="*/ 467 h 551"/>
                  <a:gd name="T32" fmla="*/ 1173 w 1359"/>
                  <a:gd name="T33" fmla="*/ 551 h 551"/>
                  <a:gd name="T34" fmla="*/ 1143 w 1359"/>
                  <a:gd name="T35" fmla="*/ 526 h 551"/>
                  <a:gd name="T36" fmla="*/ 1102 w 1359"/>
                  <a:gd name="T37" fmla="*/ 526 h 551"/>
                  <a:gd name="T38" fmla="*/ 1078 w 1359"/>
                  <a:gd name="T39" fmla="*/ 541 h 551"/>
                  <a:gd name="T40" fmla="*/ 1031 w 1359"/>
                  <a:gd name="T41" fmla="*/ 533 h 551"/>
                  <a:gd name="T42" fmla="*/ 1020 w 1359"/>
                  <a:gd name="T43" fmla="*/ 525 h 551"/>
                  <a:gd name="T44" fmla="*/ 845 w 1359"/>
                  <a:gd name="T45" fmla="*/ 520 h 551"/>
                  <a:gd name="T46" fmla="*/ 832 w 1359"/>
                  <a:gd name="T47" fmla="*/ 508 h 551"/>
                  <a:gd name="T48" fmla="*/ 845 w 1359"/>
                  <a:gd name="T49" fmla="*/ 396 h 551"/>
                  <a:gd name="T50" fmla="*/ 773 w 1359"/>
                  <a:gd name="T51" fmla="*/ 398 h 551"/>
                  <a:gd name="T52" fmla="*/ 743 w 1359"/>
                  <a:gd name="T53" fmla="*/ 390 h 551"/>
                  <a:gd name="T54" fmla="*/ 700 w 1359"/>
                  <a:gd name="T55" fmla="*/ 391 h 551"/>
                  <a:gd name="T56" fmla="*/ 646 w 1359"/>
                  <a:gd name="T57" fmla="*/ 354 h 551"/>
                  <a:gd name="T58" fmla="*/ 621 w 1359"/>
                  <a:gd name="T59" fmla="*/ 365 h 551"/>
                  <a:gd name="T60" fmla="*/ 588 w 1359"/>
                  <a:gd name="T61" fmla="*/ 395 h 551"/>
                  <a:gd name="T62" fmla="*/ 514 w 1359"/>
                  <a:gd name="T63" fmla="*/ 398 h 551"/>
                  <a:gd name="T64" fmla="*/ 488 w 1359"/>
                  <a:gd name="T65" fmla="*/ 375 h 551"/>
                  <a:gd name="T66" fmla="*/ 403 w 1359"/>
                  <a:gd name="T67" fmla="*/ 375 h 551"/>
                  <a:gd name="T68" fmla="*/ 160 w 1359"/>
                  <a:gd name="T69" fmla="*/ 390 h 551"/>
                  <a:gd name="T70" fmla="*/ 2 w 1359"/>
                  <a:gd name="T71" fmla="*/ 403 h 5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59" h="551">
                    <a:moveTo>
                      <a:pt x="2" y="403"/>
                    </a:moveTo>
                    <a:lnTo>
                      <a:pt x="4" y="360"/>
                    </a:lnTo>
                    <a:lnTo>
                      <a:pt x="0" y="306"/>
                    </a:lnTo>
                    <a:lnTo>
                      <a:pt x="15" y="281"/>
                    </a:lnTo>
                    <a:lnTo>
                      <a:pt x="73" y="291"/>
                    </a:lnTo>
                    <a:lnTo>
                      <a:pt x="152" y="342"/>
                    </a:lnTo>
                    <a:lnTo>
                      <a:pt x="223" y="349"/>
                    </a:lnTo>
                    <a:lnTo>
                      <a:pt x="224" y="240"/>
                    </a:lnTo>
                    <a:lnTo>
                      <a:pt x="238" y="230"/>
                    </a:lnTo>
                    <a:lnTo>
                      <a:pt x="356" y="294"/>
                    </a:lnTo>
                    <a:lnTo>
                      <a:pt x="381" y="299"/>
                    </a:lnTo>
                    <a:lnTo>
                      <a:pt x="732" y="0"/>
                    </a:lnTo>
                    <a:lnTo>
                      <a:pt x="814" y="0"/>
                    </a:lnTo>
                    <a:lnTo>
                      <a:pt x="1118" y="65"/>
                    </a:lnTo>
                    <a:lnTo>
                      <a:pt x="1359" y="390"/>
                    </a:lnTo>
                    <a:lnTo>
                      <a:pt x="1324" y="467"/>
                    </a:lnTo>
                    <a:lnTo>
                      <a:pt x="1173" y="551"/>
                    </a:lnTo>
                    <a:lnTo>
                      <a:pt x="1143" y="526"/>
                    </a:lnTo>
                    <a:lnTo>
                      <a:pt x="1102" y="526"/>
                    </a:lnTo>
                    <a:lnTo>
                      <a:pt x="1078" y="541"/>
                    </a:lnTo>
                    <a:lnTo>
                      <a:pt x="1031" y="533"/>
                    </a:lnTo>
                    <a:lnTo>
                      <a:pt x="1020" y="525"/>
                    </a:lnTo>
                    <a:lnTo>
                      <a:pt x="845" y="520"/>
                    </a:lnTo>
                    <a:lnTo>
                      <a:pt x="832" y="508"/>
                    </a:lnTo>
                    <a:lnTo>
                      <a:pt x="845" y="396"/>
                    </a:lnTo>
                    <a:lnTo>
                      <a:pt x="773" y="398"/>
                    </a:lnTo>
                    <a:lnTo>
                      <a:pt x="743" y="390"/>
                    </a:lnTo>
                    <a:lnTo>
                      <a:pt x="700" y="391"/>
                    </a:lnTo>
                    <a:lnTo>
                      <a:pt x="646" y="354"/>
                    </a:lnTo>
                    <a:lnTo>
                      <a:pt x="621" y="365"/>
                    </a:lnTo>
                    <a:lnTo>
                      <a:pt x="588" y="395"/>
                    </a:lnTo>
                    <a:lnTo>
                      <a:pt x="514" y="398"/>
                    </a:lnTo>
                    <a:lnTo>
                      <a:pt x="488" y="375"/>
                    </a:lnTo>
                    <a:lnTo>
                      <a:pt x="403" y="375"/>
                    </a:lnTo>
                    <a:lnTo>
                      <a:pt x="160" y="390"/>
                    </a:lnTo>
                    <a:lnTo>
                      <a:pt x="2" y="40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2533" name="Freeform 21"/>
              <p:cNvSpPr>
                <a:spLocks noChangeAspect="1"/>
              </p:cNvSpPr>
              <p:nvPr/>
            </p:nvSpPr>
            <p:spPr bwMode="auto">
              <a:xfrm>
                <a:off x="3501" y="1107"/>
                <a:ext cx="211" cy="223"/>
              </a:xfrm>
              <a:custGeom>
                <a:avLst/>
                <a:gdLst>
                  <a:gd name="T0" fmla="*/ 0 w 1169"/>
                  <a:gd name="T1" fmla="*/ 177 h 1236"/>
                  <a:gd name="T2" fmla="*/ 0 w 1169"/>
                  <a:gd name="T3" fmla="*/ 47 h 1236"/>
                  <a:gd name="T4" fmla="*/ 394 w 1169"/>
                  <a:gd name="T5" fmla="*/ 21 h 1236"/>
                  <a:gd name="T6" fmla="*/ 486 w 1169"/>
                  <a:gd name="T7" fmla="*/ 21 h 1236"/>
                  <a:gd name="T8" fmla="*/ 512 w 1169"/>
                  <a:gd name="T9" fmla="*/ 44 h 1236"/>
                  <a:gd name="T10" fmla="*/ 585 w 1169"/>
                  <a:gd name="T11" fmla="*/ 42 h 1236"/>
                  <a:gd name="T12" fmla="*/ 617 w 1169"/>
                  <a:gd name="T13" fmla="*/ 12 h 1236"/>
                  <a:gd name="T14" fmla="*/ 644 w 1169"/>
                  <a:gd name="T15" fmla="*/ 0 h 1236"/>
                  <a:gd name="T16" fmla="*/ 698 w 1169"/>
                  <a:gd name="T17" fmla="*/ 37 h 1236"/>
                  <a:gd name="T18" fmla="*/ 740 w 1169"/>
                  <a:gd name="T19" fmla="*/ 36 h 1236"/>
                  <a:gd name="T20" fmla="*/ 767 w 1169"/>
                  <a:gd name="T21" fmla="*/ 44 h 1236"/>
                  <a:gd name="T22" fmla="*/ 843 w 1169"/>
                  <a:gd name="T23" fmla="*/ 42 h 1236"/>
                  <a:gd name="T24" fmla="*/ 830 w 1169"/>
                  <a:gd name="T25" fmla="*/ 154 h 1236"/>
                  <a:gd name="T26" fmla="*/ 846 w 1169"/>
                  <a:gd name="T27" fmla="*/ 169 h 1236"/>
                  <a:gd name="T28" fmla="*/ 1018 w 1169"/>
                  <a:gd name="T29" fmla="*/ 169 h 1236"/>
                  <a:gd name="T30" fmla="*/ 1027 w 1169"/>
                  <a:gd name="T31" fmla="*/ 177 h 1236"/>
                  <a:gd name="T32" fmla="*/ 1076 w 1169"/>
                  <a:gd name="T33" fmla="*/ 189 h 1236"/>
                  <a:gd name="T34" fmla="*/ 1096 w 1169"/>
                  <a:gd name="T35" fmla="*/ 172 h 1236"/>
                  <a:gd name="T36" fmla="*/ 1145 w 1169"/>
                  <a:gd name="T37" fmla="*/ 174 h 1236"/>
                  <a:gd name="T38" fmla="*/ 1169 w 1169"/>
                  <a:gd name="T39" fmla="*/ 197 h 1236"/>
                  <a:gd name="T40" fmla="*/ 1166 w 1169"/>
                  <a:gd name="T41" fmla="*/ 248 h 1236"/>
                  <a:gd name="T42" fmla="*/ 1136 w 1169"/>
                  <a:gd name="T43" fmla="*/ 331 h 1236"/>
                  <a:gd name="T44" fmla="*/ 1044 w 1169"/>
                  <a:gd name="T45" fmla="*/ 421 h 1236"/>
                  <a:gd name="T46" fmla="*/ 1039 w 1169"/>
                  <a:gd name="T47" fmla="*/ 482 h 1236"/>
                  <a:gd name="T48" fmla="*/ 1010 w 1169"/>
                  <a:gd name="T49" fmla="*/ 482 h 1236"/>
                  <a:gd name="T50" fmla="*/ 993 w 1169"/>
                  <a:gd name="T51" fmla="*/ 694 h 1236"/>
                  <a:gd name="T52" fmla="*/ 976 w 1169"/>
                  <a:gd name="T53" fmla="*/ 701 h 1236"/>
                  <a:gd name="T54" fmla="*/ 980 w 1169"/>
                  <a:gd name="T55" fmla="*/ 831 h 1236"/>
                  <a:gd name="T56" fmla="*/ 995 w 1169"/>
                  <a:gd name="T57" fmla="*/ 847 h 1236"/>
                  <a:gd name="T58" fmla="*/ 738 w 1169"/>
                  <a:gd name="T59" fmla="*/ 1075 h 1236"/>
                  <a:gd name="T60" fmla="*/ 769 w 1169"/>
                  <a:gd name="T61" fmla="*/ 1122 h 1236"/>
                  <a:gd name="T62" fmla="*/ 757 w 1169"/>
                  <a:gd name="T63" fmla="*/ 1236 h 1236"/>
                  <a:gd name="T64" fmla="*/ 676 w 1169"/>
                  <a:gd name="T65" fmla="*/ 1220 h 1236"/>
                  <a:gd name="T66" fmla="*/ 647 w 1169"/>
                  <a:gd name="T67" fmla="*/ 1165 h 1236"/>
                  <a:gd name="T68" fmla="*/ 580 w 1169"/>
                  <a:gd name="T69" fmla="*/ 1169 h 1236"/>
                  <a:gd name="T70" fmla="*/ 548 w 1169"/>
                  <a:gd name="T71" fmla="*/ 1185 h 1236"/>
                  <a:gd name="T72" fmla="*/ 527 w 1169"/>
                  <a:gd name="T73" fmla="*/ 1175 h 1236"/>
                  <a:gd name="T74" fmla="*/ 527 w 1169"/>
                  <a:gd name="T75" fmla="*/ 1127 h 1236"/>
                  <a:gd name="T76" fmla="*/ 512 w 1169"/>
                  <a:gd name="T77" fmla="*/ 1117 h 1236"/>
                  <a:gd name="T78" fmla="*/ 497 w 1169"/>
                  <a:gd name="T79" fmla="*/ 1111 h 1236"/>
                  <a:gd name="T80" fmla="*/ 436 w 1169"/>
                  <a:gd name="T81" fmla="*/ 1050 h 1236"/>
                  <a:gd name="T82" fmla="*/ 431 w 1169"/>
                  <a:gd name="T83" fmla="*/ 1019 h 1236"/>
                  <a:gd name="T84" fmla="*/ 465 w 1169"/>
                  <a:gd name="T85" fmla="*/ 984 h 1236"/>
                  <a:gd name="T86" fmla="*/ 461 w 1169"/>
                  <a:gd name="T87" fmla="*/ 961 h 1236"/>
                  <a:gd name="T88" fmla="*/ 415 w 1169"/>
                  <a:gd name="T89" fmla="*/ 958 h 1236"/>
                  <a:gd name="T90" fmla="*/ 386 w 1169"/>
                  <a:gd name="T91" fmla="*/ 925 h 1236"/>
                  <a:gd name="T92" fmla="*/ 371 w 1169"/>
                  <a:gd name="T93" fmla="*/ 892 h 1236"/>
                  <a:gd name="T94" fmla="*/ 224 w 1169"/>
                  <a:gd name="T95" fmla="*/ 867 h 1236"/>
                  <a:gd name="T96" fmla="*/ 285 w 1169"/>
                  <a:gd name="T97" fmla="*/ 820 h 1236"/>
                  <a:gd name="T98" fmla="*/ 290 w 1169"/>
                  <a:gd name="T99" fmla="*/ 601 h 1236"/>
                  <a:gd name="T100" fmla="*/ 204 w 1169"/>
                  <a:gd name="T101" fmla="*/ 509 h 1236"/>
                  <a:gd name="T102" fmla="*/ 109 w 1169"/>
                  <a:gd name="T103" fmla="*/ 339 h 1236"/>
                  <a:gd name="T104" fmla="*/ 23 w 1169"/>
                  <a:gd name="T105" fmla="*/ 316 h 1236"/>
                  <a:gd name="T106" fmla="*/ 0 w 1169"/>
                  <a:gd name="T107" fmla="*/ 177 h 1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69" h="1236">
                    <a:moveTo>
                      <a:pt x="0" y="177"/>
                    </a:moveTo>
                    <a:lnTo>
                      <a:pt x="0" y="47"/>
                    </a:lnTo>
                    <a:lnTo>
                      <a:pt x="394" y="21"/>
                    </a:lnTo>
                    <a:lnTo>
                      <a:pt x="486" y="21"/>
                    </a:lnTo>
                    <a:lnTo>
                      <a:pt x="512" y="44"/>
                    </a:lnTo>
                    <a:lnTo>
                      <a:pt x="585" y="42"/>
                    </a:lnTo>
                    <a:lnTo>
                      <a:pt x="617" y="12"/>
                    </a:lnTo>
                    <a:lnTo>
                      <a:pt x="644" y="0"/>
                    </a:lnTo>
                    <a:lnTo>
                      <a:pt x="698" y="37"/>
                    </a:lnTo>
                    <a:lnTo>
                      <a:pt x="740" y="36"/>
                    </a:lnTo>
                    <a:lnTo>
                      <a:pt x="767" y="44"/>
                    </a:lnTo>
                    <a:lnTo>
                      <a:pt x="843" y="42"/>
                    </a:lnTo>
                    <a:lnTo>
                      <a:pt x="830" y="154"/>
                    </a:lnTo>
                    <a:lnTo>
                      <a:pt x="846" y="169"/>
                    </a:lnTo>
                    <a:lnTo>
                      <a:pt x="1018" y="169"/>
                    </a:lnTo>
                    <a:lnTo>
                      <a:pt x="1027" y="177"/>
                    </a:lnTo>
                    <a:lnTo>
                      <a:pt x="1076" y="189"/>
                    </a:lnTo>
                    <a:lnTo>
                      <a:pt x="1096" y="172"/>
                    </a:lnTo>
                    <a:lnTo>
                      <a:pt x="1145" y="174"/>
                    </a:lnTo>
                    <a:lnTo>
                      <a:pt x="1169" y="197"/>
                    </a:lnTo>
                    <a:lnTo>
                      <a:pt x="1166" y="248"/>
                    </a:lnTo>
                    <a:lnTo>
                      <a:pt x="1136" y="331"/>
                    </a:lnTo>
                    <a:lnTo>
                      <a:pt x="1044" y="421"/>
                    </a:lnTo>
                    <a:lnTo>
                      <a:pt x="1039" y="482"/>
                    </a:lnTo>
                    <a:lnTo>
                      <a:pt x="1010" y="482"/>
                    </a:lnTo>
                    <a:lnTo>
                      <a:pt x="993" y="694"/>
                    </a:lnTo>
                    <a:lnTo>
                      <a:pt x="976" y="701"/>
                    </a:lnTo>
                    <a:lnTo>
                      <a:pt x="980" y="831"/>
                    </a:lnTo>
                    <a:lnTo>
                      <a:pt x="995" y="847"/>
                    </a:lnTo>
                    <a:lnTo>
                      <a:pt x="738" y="1075"/>
                    </a:lnTo>
                    <a:lnTo>
                      <a:pt x="769" y="1122"/>
                    </a:lnTo>
                    <a:lnTo>
                      <a:pt x="757" y="1236"/>
                    </a:lnTo>
                    <a:lnTo>
                      <a:pt x="676" y="1220"/>
                    </a:lnTo>
                    <a:lnTo>
                      <a:pt x="647" y="1165"/>
                    </a:lnTo>
                    <a:lnTo>
                      <a:pt x="580" y="1169"/>
                    </a:lnTo>
                    <a:lnTo>
                      <a:pt x="548" y="1185"/>
                    </a:lnTo>
                    <a:lnTo>
                      <a:pt x="527" y="1175"/>
                    </a:lnTo>
                    <a:lnTo>
                      <a:pt x="527" y="1127"/>
                    </a:lnTo>
                    <a:lnTo>
                      <a:pt x="512" y="1117"/>
                    </a:lnTo>
                    <a:lnTo>
                      <a:pt x="497" y="1111"/>
                    </a:lnTo>
                    <a:lnTo>
                      <a:pt x="436" y="1050"/>
                    </a:lnTo>
                    <a:lnTo>
                      <a:pt x="431" y="1019"/>
                    </a:lnTo>
                    <a:lnTo>
                      <a:pt x="465" y="984"/>
                    </a:lnTo>
                    <a:lnTo>
                      <a:pt x="461" y="961"/>
                    </a:lnTo>
                    <a:lnTo>
                      <a:pt x="415" y="958"/>
                    </a:lnTo>
                    <a:lnTo>
                      <a:pt x="386" y="925"/>
                    </a:lnTo>
                    <a:lnTo>
                      <a:pt x="371" y="892"/>
                    </a:lnTo>
                    <a:lnTo>
                      <a:pt x="224" y="867"/>
                    </a:lnTo>
                    <a:lnTo>
                      <a:pt x="285" y="820"/>
                    </a:lnTo>
                    <a:lnTo>
                      <a:pt x="290" y="601"/>
                    </a:lnTo>
                    <a:lnTo>
                      <a:pt x="204" y="509"/>
                    </a:lnTo>
                    <a:lnTo>
                      <a:pt x="109" y="339"/>
                    </a:lnTo>
                    <a:lnTo>
                      <a:pt x="23" y="316"/>
                    </a:lnTo>
                    <a:lnTo>
                      <a:pt x="0" y="177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2534" name="Freeform 22"/>
              <p:cNvSpPr>
                <a:spLocks noChangeAspect="1"/>
              </p:cNvSpPr>
              <p:nvPr/>
            </p:nvSpPr>
            <p:spPr bwMode="auto">
              <a:xfrm>
                <a:off x="3708" y="849"/>
                <a:ext cx="171" cy="239"/>
              </a:xfrm>
              <a:custGeom>
                <a:avLst/>
                <a:gdLst>
                  <a:gd name="T0" fmla="*/ 167 w 948"/>
                  <a:gd name="T1" fmla="*/ 0 h 1327"/>
                  <a:gd name="T2" fmla="*/ 244 w 948"/>
                  <a:gd name="T3" fmla="*/ 45 h 1327"/>
                  <a:gd name="T4" fmla="*/ 337 w 948"/>
                  <a:gd name="T5" fmla="*/ 66 h 1327"/>
                  <a:gd name="T6" fmla="*/ 407 w 948"/>
                  <a:gd name="T7" fmla="*/ 102 h 1327"/>
                  <a:gd name="T8" fmla="*/ 439 w 948"/>
                  <a:gd name="T9" fmla="*/ 137 h 1327"/>
                  <a:gd name="T10" fmla="*/ 486 w 948"/>
                  <a:gd name="T11" fmla="*/ 148 h 1327"/>
                  <a:gd name="T12" fmla="*/ 540 w 948"/>
                  <a:gd name="T13" fmla="*/ 216 h 1327"/>
                  <a:gd name="T14" fmla="*/ 576 w 948"/>
                  <a:gd name="T15" fmla="*/ 215 h 1327"/>
                  <a:gd name="T16" fmla="*/ 653 w 948"/>
                  <a:gd name="T17" fmla="*/ 285 h 1327"/>
                  <a:gd name="T18" fmla="*/ 699 w 948"/>
                  <a:gd name="T19" fmla="*/ 279 h 1327"/>
                  <a:gd name="T20" fmla="*/ 747 w 948"/>
                  <a:gd name="T21" fmla="*/ 309 h 1327"/>
                  <a:gd name="T22" fmla="*/ 855 w 948"/>
                  <a:gd name="T23" fmla="*/ 416 h 1327"/>
                  <a:gd name="T24" fmla="*/ 937 w 948"/>
                  <a:gd name="T25" fmla="*/ 444 h 1327"/>
                  <a:gd name="T26" fmla="*/ 948 w 948"/>
                  <a:gd name="T27" fmla="*/ 466 h 1327"/>
                  <a:gd name="T28" fmla="*/ 438 w 948"/>
                  <a:gd name="T29" fmla="*/ 835 h 1327"/>
                  <a:gd name="T30" fmla="*/ 428 w 948"/>
                  <a:gd name="T31" fmla="*/ 988 h 1327"/>
                  <a:gd name="T32" fmla="*/ 315 w 948"/>
                  <a:gd name="T33" fmla="*/ 1095 h 1327"/>
                  <a:gd name="T34" fmla="*/ 315 w 948"/>
                  <a:gd name="T35" fmla="*/ 1124 h 1327"/>
                  <a:gd name="T36" fmla="*/ 355 w 948"/>
                  <a:gd name="T37" fmla="*/ 1165 h 1327"/>
                  <a:gd name="T38" fmla="*/ 341 w 948"/>
                  <a:gd name="T39" fmla="*/ 1180 h 1327"/>
                  <a:gd name="T40" fmla="*/ 343 w 948"/>
                  <a:gd name="T41" fmla="*/ 1225 h 1327"/>
                  <a:gd name="T42" fmla="*/ 286 w 948"/>
                  <a:gd name="T43" fmla="*/ 1327 h 1327"/>
                  <a:gd name="T44" fmla="*/ 178 w 948"/>
                  <a:gd name="T45" fmla="*/ 1233 h 1327"/>
                  <a:gd name="T46" fmla="*/ 100 w 948"/>
                  <a:gd name="T47" fmla="*/ 1206 h 1327"/>
                  <a:gd name="T48" fmla="*/ 17 w 948"/>
                  <a:gd name="T49" fmla="*/ 1142 h 1327"/>
                  <a:gd name="T50" fmla="*/ 0 w 948"/>
                  <a:gd name="T51" fmla="*/ 1097 h 1327"/>
                  <a:gd name="T52" fmla="*/ 1 w 948"/>
                  <a:gd name="T53" fmla="*/ 1050 h 1327"/>
                  <a:gd name="T54" fmla="*/ 28 w 948"/>
                  <a:gd name="T55" fmla="*/ 1019 h 1327"/>
                  <a:gd name="T56" fmla="*/ 40 w 948"/>
                  <a:gd name="T57" fmla="*/ 975 h 1327"/>
                  <a:gd name="T58" fmla="*/ 13 w 948"/>
                  <a:gd name="T59" fmla="*/ 940 h 1327"/>
                  <a:gd name="T60" fmla="*/ 30 w 948"/>
                  <a:gd name="T61" fmla="*/ 726 h 1327"/>
                  <a:gd name="T62" fmla="*/ 52 w 948"/>
                  <a:gd name="T63" fmla="*/ 706 h 1327"/>
                  <a:gd name="T64" fmla="*/ 76 w 948"/>
                  <a:gd name="T65" fmla="*/ 673 h 1327"/>
                  <a:gd name="T66" fmla="*/ 73 w 948"/>
                  <a:gd name="T67" fmla="*/ 642 h 1327"/>
                  <a:gd name="T68" fmla="*/ 39 w 948"/>
                  <a:gd name="T69" fmla="*/ 514 h 1327"/>
                  <a:gd name="T70" fmla="*/ 70 w 948"/>
                  <a:gd name="T71" fmla="*/ 451 h 1327"/>
                  <a:gd name="T72" fmla="*/ 84 w 948"/>
                  <a:gd name="T73" fmla="*/ 239 h 1327"/>
                  <a:gd name="T74" fmla="*/ 167 w 948"/>
                  <a:gd name="T75" fmla="*/ 0 h 1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48" h="1327">
                    <a:moveTo>
                      <a:pt x="167" y="0"/>
                    </a:moveTo>
                    <a:lnTo>
                      <a:pt x="244" y="45"/>
                    </a:lnTo>
                    <a:lnTo>
                      <a:pt x="337" y="66"/>
                    </a:lnTo>
                    <a:lnTo>
                      <a:pt x="407" y="102"/>
                    </a:lnTo>
                    <a:lnTo>
                      <a:pt x="439" y="137"/>
                    </a:lnTo>
                    <a:lnTo>
                      <a:pt x="486" y="148"/>
                    </a:lnTo>
                    <a:lnTo>
                      <a:pt x="540" y="216"/>
                    </a:lnTo>
                    <a:lnTo>
                      <a:pt x="576" y="215"/>
                    </a:lnTo>
                    <a:lnTo>
                      <a:pt x="653" y="285"/>
                    </a:lnTo>
                    <a:lnTo>
                      <a:pt x="699" y="279"/>
                    </a:lnTo>
                    <a:lnTo>
                      <a:pt x="747" y="309"/>
                    </a:lnTo>
                    <a:lnTo>
                      <a:pt x="855" y="416"/>
                    </a:lnTo>
                    <a:lnTo>
                      <a:pt x="937" y="444"/>
                    </a:lnTo>
                    <a:lnTo>
                      <a:pt x="948" y="466"/>
                    </a:lnTo>
                    <a:lnTo>
                      <a:pt x="438" y="835"/>
                    </a:lnTo>
                    <a:lnTo>
                      <a:pt x="428" y="988"/>
                    </a:lnTo>
                    <a:lnTo>
                      <a:pt x="315" y="1095"/>
                    </a:lnTo>
                    <a:lnTo>
                      <a:pt x="315" y="1124"/>
                    </a:lnTo>
                    <a:lnTo>
                      <a:pt x="355" y="1165"/>
                    </a:lnTo>
                    <a:lnTo>
                      <a:pt x="341" y="1180"/>
                    </a:lnTo>
                    <a:lnTo>
                      <a:pt x="343" y="1225"/>
                    </a:lnTo>
                    <a:lnTo>
                      <a:pt x="286" y="1327"/>
                    </a:lnTo>
                    <a:lnTo>
                      <a:pt x="178" y="1233"/>
                    </a:lnTo>
                    <a:lnTo>
                      <a:pt x="100" y="1206"/>
                    </a:lnTo>
                    <a:lnTo>
                      <a:pt x="17" y="1142"/>
                    </a:lnTo>
                    <a:lnTo>
                      <a:pt x="0" y="1097"/>
                    </a:lnTo>
                    <a:lnTo>
                      <a:pt x="1" y="1050"/>
                    </a:lnTo>
                    <a:lnTo>
                      <a:pt x="28" y="1019"/>
                    </a:lnTo>
                    <a:lnTo>
                      <a:pt x="40" y="975"/>
                    </a:lnTo>
                    <a:lnTo>
                      <a:pt x="13" y="940"/>
                    </a:lnTo>
                    <a:lnTo>
                      <a:pt x="30" y="726"/>
                    </a:lnTo>
                    <a:lnTo>
                      <a:pt x="52" y="706"/>
                    </a:lnTo>
                    <a:lnTo>
                      <a:pt x="76" y="673"/>
                    </a:lnTo>
                    <a:lnTo>
                      <a:pt x="73" y="642"/>
                    </a:lnTo>
                    <a:lnTo>
                      <a:pt x="39" y="514"/>
                    </a:lnTo>
                    <a:lnTo>
                      <a:pt x="70" y="451"/>
                    </a:lnTo>
                    <a:lnTo>
                      <a:pt x="84" y="239"/>
                    </a:lnTo>
                    <a:lnTo>
                      <a:pt x="167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2535" name="Freeform 23"/>
              <p:cNvSpPr>
                <a:spLocks noChangeAspect="1"/>
              </p:cNvSpPr>
              <p:nvPr/>
            </p:nvSpPr>
            <p:spPr bwMode="auto">
              <a:xfrm>
                <a:off x="4203" y="1161"/>
                <a:ext cx="139" cy="84"/>
              </a:xfrm>
              <a:custGeom>
                <a:avLst/>
                <a:gdLst>
                  <a:gd name="T0" fmla="*/ 287 w 771"/>
                  <a:gd name="T1" fmla="*/ 27 h 464"/>
                  <a:gd name="T2" fmla="*/ 297 w 771"/>
                  <a:gd name="T3" fmla="*/ 37 h 464"/>
                  <a:gd name="T4" fmla="*/ 398 w 771"/>
                  <a:gd name="T5" fmla="*/ 48 h 464"/>
                  <a:gd name="T6" fmla="*/ 446 w 771"/>
                  <a:gd name="T7" fmla="*/ 4 h 464"/>
                  <a:gd name="T8" fmla="*/ 570 w 771"/>
                  <a:gd name="T9" fmla="*/ 0 h 464"/>
                  <a:gd name="T10" fmla="*/ 719 w 771"/>
                  <a:gd name="T11" fmla="*/ 134 h 464"/>
                  <a:gd name="T12" fmla="*/ 771 w 771"/>
                  <a:gd name="T13" fmla="*/ 220 h 464"/>
                  <a:gd name="T14" fmla="*/ 718 w 771"/>
                  <a:gd name="T15" fmla="*/ 324 h 464"/>
                  <a:gd name="T16" fmla="*/ 652 w 771"/>
                  <a:gd name="T17" fmla="*/ 371 h 464"/>
                  <a:gd name="T18" fmla="*/ 673 w 771"/>
                  <a:gd name="T19" fmla="*/ 438 h 464"/>
                  <a:gd name="T20" fmla="*/ 633 w 771"/>
                  <a:gd name="T21" fmla="*/ 464 h 464"/>
                  <a:gd name="T22" fmla="*/ 519 w 771"/>
                  <a:gd name="T23" fmla="*/ 365 h 464"/>
                  <a:gd name="T24" fmla="*/ 0 w 771"/>
                  <a:gd name="T25" fmla="*/ 360 h 464"/>
                  <a:gd name="T26" fmla="*/ 77 w 771"/>
                  <a:gd name="T27" fmla="*/ 279 h 464"/>
                  <a:gd name="T28" fmla="*/ 110 w 771"/>
                  <a:gd name="T29" fmla="*/ 291 h 464"/>
                  <a:gd name="T30" fmla="*/ 144 w 771"/>
                  <a:gd name="T31" fmla="*/ 292 h 464"/>
                  <a:gd name="T32" fmla="*/ 157 w 771"/>
                  <a:gd name="T33" fmla="*/ 261 h 464"/>
                  <a:gd name="T34" fmla="*/ 135 w 771"/>
                  <a:gd name="T35" fmla="*/ 130 h 464"/>
                  <a:gd name="T36" fmla="*/ 188 w 771"/>
                  <a:gd name="T37" fmla="*/ 128 h 464"/>
                  <a:gd name="T38" fmla="*/ 187 w 771"/>
                  <a:gd name="T39" fmla="*/ 82 h 464"/>
                  <a:gd name="T40" fmla="*/ 287 w 771"/>
                  <a:gd name="T41" fmla="*/ 27 h 4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71" h="464">
                    <a:moveTo>
                      <a:pt x="287" y="27"/>
                    </a:moveTo>
                    <a:lnTo>
                      <a:pt x="297" y="37"/>
                    </a:lnTo>
                    <a:lnTo>
                      <a:pt x="398" y="48"/>
                    </a:lnTo>
                    <a:lnTo>
                      <a:pt x="446" y="4"/>
                    </a:lnTo>
                    <a:lnTo>
                      <a:pt x="570" y="0"/>
                    </a:lnTo>
                    <a:lnTo>
                      <a:pt x="719" y="134"/>
                    </a:lnTo>
                    <a:lnTo>
                      <a:pt x="771" y="220"/>
                    </a:lnTo>
                    <a:lnTo>
                      <a:pt x="718" y="324"/>
                    </a:lnTo>
                    <a:lnTo>
                      <a:pt x="652" y="371"/>
                    </a:lnTo>
                    <a:lnTo>
                      <a:pt x="673" y="438"/>
                    </a:lnTo>
                    <a:lnTo>
                      <a:pt x="633" y="464"/>
                    </a:lnTo>
                    <a:lnTo>
                      <a:pt x="519" y="365"/>
                    </a:lnTo>
                    <a:lnTo>
                      <a:pt x="0" y="360"/>
                    </a:lnTo>
                    <a:lnTo>
                      <a:pt x="77" y="279"/>
                    </a:lnTo>
                    <a:lnTo>
                      <a:pt x="110" y="291"/>
                    </a:lnTo>
                    <a:lnTo>
                      <a:pt x="144" y="292"/>
                    </a:lnTo>
                    <a:lnTo>
                      <a:pt x="157" y="261"/>
                    </a:lnTo>
                    <a:lnTo>
                      <a:pt x="135" y="130"/>
                    </a:lnTo>
                    <a:lnTo>
                      <a:pt x="188" y="128"/>
                    </a:lnTo>
                    <a:lnTo>
                      <a:pt x="187" y="82"/>
                    </a:lnTo>
                    <a:lnTo>
                      <a:pt x="287" y="27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2536" name="Freeform 24"/>
              <p:cNvSpPr>
                <a:spLocks noChangeAspect="1"/>
              </p:cNvSpPr>
              <p:nvPr/>
            </p:nvSpPr>
            <p:spPr bwMode="auto">
              <a:xfrm>
                <a:off x="4135" y="1116"/>
                <a:ext cx="120" cy="110"/>
              </a:xfrm>
              <a:custGeom>
                <a:avLst/>
                <a:gdLst>
                  <a:gd name="T0" fmla="*/ 385 w 671"/>
                  <a:gd name="T1" fmla="*/ 0 h 607"/>
                  <a:gd name="T2" fmla="*/ 442 w 671"/>
                  <a:gd name="T3" fmla="*/ 80 h 607"/>
                  <a:gd name="T4" fmla="*/ 533 w 671"/>
                  <a:gd name="T5" fmla="*/ 80 h 607"/>
                  <a:gd name="T6" fmla="*/ 558 w 671"/>
                  <a:gd name="T7" fmla="*/ 101 h 607"/>
                  <a:gd name="T8" fmla="*/ 572 w 671"/>
                  <a:gd name="T9" fmla="*/ 139 h 607"/>
                  <a:gd name="T10" fmla="*/ 671 w 671"/>
                  <a:gd name="T11" fmla="*/ 274 h 607"/>
                  <a:gd name="T12" fmla="*/ 569 w 671"/>
                  <a:gd name="T13" fmla="*/ 328 h 607"/>
                  <a:gd name="T14" fmla="*/ 572 w 671"/>
                  <a:gd name="T15" fmla="*/ 375 h 607"/>
                  <a:gd name="T16" fmla="*/ 517 w 671"/>
                  <a:gd name="T17" fmla="*/ 379 h 607"/>
                  <a:gd name="T18" fmla="*/ 539 w 671"/>
                  <a:gd name="T19" fmla="*/ 506 h 607"/>
                  <a:gd name="T20" fmla="*/ 526 w 671"/>
                  <a:gd name="T21" fmla="*/ 539 h 607"/>
                  <a:gd name="T22" fmla="*/ 493 w 671"/>
                  <a:gd name="T23" fmla="*/ 539 h 607"/>
                  <a:gd name="T24" fmla="*/ 459 w 671"/>
                  <a:gd name="T25" fmla="*/ 526 h 607"/>
                  <a:gd name="T26" fmla="*/ 382 w 671"/>
                  <a:gd name="T27" fmla="*/ 607 h 607"/>
                  <a:gd name="T28" fmla="*/ 0 w 671"/>
                  <a:gd name="T29" fmla="*/ 607 h 607"/>
                  <a:gd name="T30" fmla="*/ 1 w 671"/>
                  <a:gd name="T31" fmla="*/ 581 h 607"/>
                  <a:gd name="T32" fmla="*/ 81 w 671"/>
                  <a:gd name="T33" fmla="*/ 556 h 607"/>
                  <a:gd name="T34" fmla="*/ 112 w 671"/>
                  <a:gd name="T35" fmla="*/ 439 h 607"/>
                  <a:gd name="T36" fmla="*/ 101 w 671"/>
                  <a:gd name="T37" fmla="*/ 387 h 607"/>
                  <a:gd name="T38" fmla="*/ 106 w 671"/>
                  <a:gd name="T39" fmla="*/ 325 h 607"/>
                  <a:gd name="T40" fmla="*/ 136 w 671"/>
                  <a:gd name="T41" fmla="*/ 274 h 607"/>
                  <a:gd name="T42" fmla="*/ 81 w 671"/>
                  <a:gd name="T43" fmla="*/ 199 h 607"/>
                  <a:gd name="T44" fmla="*/ 116 w 671"/>
                  <a:gd name="T45" fmla="*/ 134 h 607"/>
                  <a:gd name="T46" fmla="*/ 220 w 671"/>
                  <a:gd name="T47" fmla="*/ 86 h 607"/>
                  <a:gd name="T48" fmla="*/ 236 w 671"/>
                  <a:gd name="T49" fmla="*/ 104 h 607"/>
                  <a:gd name="T50" fmla="*/ 260 w 671"/>
                  <a:gd name="T51" fmla="*/ 108 h 607"/>
                  <a:gd name="T52" fmla="*/ 290 w 671"/>
                  <a:gd name="T53" fmla="*/ 67 h 607"/>
                  <a:gd name="T54" fmla="*/ 337 w 671"/>
                  <a:gd name="T55" fmla="*/ 63 h 607"/>
                  <a:gd name="T56" fmla="*/ 385 w 671"/>
                  <a:gd name="T57" fmla="*/ 0 h 6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71" h="607">
                    <a:moveTo>
                      <a:pt x="385" y="0"/>
                    </a:moveTo>
                    <a:lnTo>
                      <a:pt x="442" y="80"/>
                    </a:lnTo>
                    <a:lnTo>
                      <a:pt x="533" y="80"/>
                    </a:lnTo>
                    <a:lnTo>
                      <a:pt x="558" y="101"/>
                    </a:lnTo>
                    <a:lnTo>
                      <a:pt x="572" y="139"/>
                    </a:lnTo>
                    <a:lnTo>
                      <a:pt x="671" y="274"/>
                    </a:lnTo>
                    <a:lnTo>
                      <a:pt x="569" y="328"/>
                    </a:lnTo>
                    <a:lnTo>
                      <a:pt x="572" y="375"/>
                    </a:lnTo>
                    <a:lnTo>
                      <a:pt x="517" y="379"/>
                    </a:lnTo>
                    <a:lnTo>
                      <a:pt x="539" y="506"/>
                    </a:lnTo>
                    <a:lnTo>
                      <a:pt x="526" y="539"/>
                    </a:lnTo>
                    <a:lnTo>
                      <a:pt x="493" y="539"/>
                    </a:lnTo>
                    <a:lnTo>
                      <a:pt x="459" y="526"/>
                    </a:lnTo>
                    <a:lnTo>
                      <a:pt x="382" y="607"/>
                    </a:lnTo>
                    <a:lnTo>
                      <a:pt x="0" y="607"/>
                    </a:lnTo>
                    <a:lnTo>
                      <a:pt x="1" y="581"/>
                    </a:lnTo>
                    <a:lnTo>
                      <a:pt x="81" y="556"/>
                    </a:lnTo>
                    <a:lnTo>
                      <a:pt x="112" y="439"/>
                    </a:lnTo>
                    <a:lnTo>
                      <a:pt x="101" y="387"/>
                    </a:lnTo>
                    <a:lnTo>
                      <a:pt x="106" y="325"/>
                    </a:lnTo>
                    <a:lnTo>
                      <a:pt x="136" y="274"/>
                    </a:lnTo>
                    <a:lnTo>
                      <a:pt x="81" y="199"/>
                    </a:lnTo>
                    <a:lnTo>
                      <a:pt x="116" y="134"/>
                    </a:lnTo>
                    <a:lnTo>
                      <a:pt x="220" y="86"/>
                    </a:lnTo>
                    <a:lnTo>
                      <a:pt x="236" y="104"/>
                    </a:lnTo>
                    <a:lnTo>
                      <a:pt x="260" y="108"/>
                    </a:lnTo>
                    <a:lnTo>
                      <a:pt x="290" y="67"/>
                    </a:lnTo>
                    <a:lnTo>
                      <a:pt x="337" y="63"/>
                    </a:lnTo>
                    <a:lnTo>
                      <a:pt x="385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2537" name="Freeform 25"/>
              <p:cNvSpPr>
                <a:spLocks noChangeAspect="1"/>
              </p:cNvSpPr>
              <p:nvPr/>
            </p:nvSpPr>
            <p:spPr bwMode="auto">
              <a:xfrm>
                <a:off x="3992" y="1028"/>
                <a:ext cx="212" cy="236"/>
              </a:xfrm>
              <a:custGeom>
                <a:avLst/>
                <a:gdLst>
                  <a:gd name="T0" fmla="*/ 418 w 1177"/>
                  <a:gd name="T1" fmla="*/ 33 h 1308"/>
                  <a:gd name="T2" fmla="*/ 482 w 1177"/>
                  <a:gd name="T3" fmla="*/ 32 h 1308"/>
                  <a:gd name="T4" fmla="*/ 525 w 1177"/>
                  <a:gd name="T5" fmla="*/ 0 h 1308"/>
                  <a:gd name="T6" fmla="*/ 587 w 1177"/>
                  <a:gd name="T7" fmla="*/ 11 h 1308"/>
                  <a:gd name="T8" fmla="*/ 652 w 1177"/>
                  <a:gd name="T9" fmla="*/ 99 h 1308"/>
                  <a:gd name="T10" fmla="*/ 735 w 1177"/>
                  <a:gd name="T11" fmla="*/ 117 h 1308"/>
                  <a:gd name="T12" fmla="*/ 751 w 1177"/>
                  <a:gd name="T13" fmla="*/ 150 h 1308"/>
                  <a:gd name="T14" fmla="*/ 810 w 1177"/>
                  <a:gd name="T15" fmla="*/ 172 h 1308"/>
                  <a:gd name="T16" fmla="*/ 878 w 1177"/>
                  <a:gd name="T17" fmla="*/ 157 h 1308"/>
                  <a:gd name="T18" fmla="*/ 931 w 1177"/>
                  <a:gd name="T19" fmla="*/ 208 h 1308"/>
                  <a:gd name="T20" fmla="*/ 974 w 1177"/>
                  <a:gd name="T21" fmla="*/ 228 h 1308"/>
                  <a:gd name="T22" fmla="*/ 1039 w 1177"/>
                  <a:gd name="T23" fmla="*/ 304 h 1308"/>
                  <a:gd name="T24" fmla="*/ 1177 w 1177"/>
                  <a:gd name="T25" fmla="*/ 489 h 1308"/>
                  <a:gd name="T26" fmla="*/ 1128 w 1177"/>
                  <a:gd name="T27" fmla="*/ 551 h 1308"/>
                  <a:gd name="T28" fmla="*/ 1081 w 1177"/>
                  <a:gd name="T29" fmla="*/ 556 h 1308"/>
                  <a:gd name="T30" fmla="*/ 1050 w 1177"/>
                  <a:gd name="T31" fmla="*/ 596 h 1308"/>
                  <a:gd name="T32" fmla="*/ 1029 w 1177"/>
                  <a:gd name="T33" fmla="*/ 593 h 1308"/>
                  <a:gd name="T34" fmla="*/ 1011 w 1177"/>
                  <a:gd name="T35" fmla="*/ 574 h 1308"/>
                  <a:gd name="T36" fmla="*/ 967 w 1177"/>
                  <a:gd name="T37" fmla="*/ 598 h 1308"/>
                  <a:gd name="T38" fmla="*/ 908 w 1177"/>
                  <a:gd name="T39" fmla="*/ 621 h 1308"/>
                  <a:gd name="T40" fmla="*/ 872 w 1177"/>
                  <a:gd name="T41" fmla="*/ 687 h 1308"/>
                  <a:gd name="T42" fmla="*/ 926 w 1177"/>
                  <a:gd name="T43" fmla="*/ 761 h 1308"/>
                  <a:gd name="T44" fmla="*/ 897 w 1177"/>
                  <a:gd name="T45" fmla="*/ 813 h 1308"/>
                  <a:gd name="T46" fmla="*/ 892 w 1177"/>
                  <a:gd name="T47" fmla="*/ 872 h 1308"/>
                  <a:gd name="T48" fmla="*/ 903 w 1177"/>
                  <a:gd name="T49" fmla="*/ 926 h 1308"/>
                  <a:gd name="T50" fmla="*/ 871 w 1177"/>
                  <a:gd name="T51" fmla="*/ 1044 h 1308"/>
                  <a:gd name="T52" fmla="*/ 792 w 1177"/>
                  <a:gd name="T53" fmla="*/ 1069 h 1308"/>
                  <a:gd name="T54" fmla="*/ 790 w 1177"/>
                  <a:gd name="T55" fmla="*/ 1120 h 1308"/>
                  <a:gd name="T56" fmla="*/ 750 w 1177"/>
                  <a:gd name="T57" fmla="*/ 1162 h 1308"/>
                  <a:gd name="T58" fmla="*/ 708 w 1177"/>
                  <a:gd name="T59" fmla="*/ 1161 h 1308"/>
                  <a:gd name="T60" fmla="*/ 704 w 1177"/>
                  <a:gd name="T61" fmla="*/ 1308 h 1308"/>
                  <a:gd name="T62" fmla="*/ 488 w 1177"/>
                  <a:gd name="T63" fmla="*/ 1306 h 1308"/>
                  <a:gd name="T64" fmla="*/ 534 w 1177"/>
                  <a:gd name="T65" fmla="*/ 1229 h 1308"/>
                  <a:gd name="T66" fmla="*/ 627 w 1177"/>
                  <a:gd name="T67" fmla="*/ 1124 h 1308"/>
                  <a:gd name="T68" fmla="*/ 628 w 1177"/>
                  <a:gd name="T69" fmla="*/ 1055 h 1308"/>
                  <a:gd name="T70" fmla="*/ 330 w 1177"/>
                  <a:gd name="T71" fmla="*/ 845 h 1308"/>
                  <a:gd name="T72" fmla="*/ 319 w 1177"/>
                  <a:gd name="T73" fmla="*/ 815 h 1308"/>
                  <a:gd name="T74" fmla="*/ 206 w 1177"/>
                  <a:gd name="T75" fmla="*/ 738 h 1308"/>
                  <a:gd name="T76" fmla="*/ 183 w 1177"/>
                  <a:gd name="T77" fmla="*/ 739 h 1308"/>
                  <a:gd name="T78" fmla="*/ 147 w 1177"/>
                  <a:gd name="T79" fmla="*/ 733 h 1308"/>
                  <a:gd name="T80" fmla="*/ 94 w 1177"/>
                  <a:gd name="T81" fmla="*/ 648 h 1308"/>
                  <a:gd name="T82" fmla="*/ 92 w 1177"/>
                  <a:gd name="T83" fmla="*/ 607 h 1308"/>
                  <a:gd name="T84" fmla="*/ 63 w 1177"/>
                  <a:gd name="T85" fmla="*/ 585 h 1308"/>
                  <a:gd name="T86" fmla="*/ 59 w 1177"/>
                  <a:gd name="T87" fmla="*/ 485 h 1308"/>
                  <a:gd name="T88" fmla="*/ 27 w 1177"/>
                  <a:gd name="T89" fmla="*/ 471 h 1308"/>
                  <a:gd name="T90" fmla="*/ 50 w 1177"/>
                  <a:gd name="T91" fmla="*/ 411 h 1308"/>
                  <a:gd name="T92" fmla="*/ 0 w 1177"/>
                  <a:gd name="T93" fmla="*/ 348 h 1308"/>
                  <a:gd name="T94" fmla="*/ 10 w 1177"/>
                  <a:gd name="T95" fmla="*/ 283 h 1308"/>
                  <a:gd name="T96" fmla="*/ 54 w 1177"/>
                  <a:gd name="T97" fmla="*/ 228 h 1308"/>
                  <a:gd name="T98" fmla="*/ 36 w 1177"/>
                  <a:gd name="T99" fmla="*/ 103 h 1308"/>
                  <a:gd name="T100" fmla="*/ 161 w 1177"/>
                  <a:gd name="T101" fmla="*/ 86 h 1308"/>
                  <a:gd name="T102" fmla="*/ 197 w 1177"/>
                  <a:gd name="T103" fmla="*/ 124 h 1308"/>
                  <a:gd name="T104" fmla="*/ 367 w 1177"/>
                  <a:gd name="T105" fmla="*/ 103 h 1308"/>
                  <a:gd name="T106" fmla="*/ 382 w 1177"/>
                  <a:gd name="T107" fmla="*/ 57 h 1308"/>
                  <a:gd name="T108" fmla="*/ 418 w 1177"/>
                  <a:gd name="T109" fmla="*/ 33 h 1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77" h="1308">
                    <a:moveTo>
                      <a:pt x="418" y="33"/>
                    </a:moveTo>
                    <a:lnTo>
                      <a:pt x="482" y="32"/>
                    </a:lnTo>
                    <a:lnTo>
                      <a:pt x="525" y="0"/>
                    </a:lnTo>
                    <a:lnTo>
                      <a:pt x="587" y="11"/>
                    </a:lnTo>
                    <a:lnTo>
                      <a:pt x="652" y="99"/>
                    </a:lnTo>
                    <a:lnTo>
                      <a:pt x="735" y="117"/>
                    </a:lnTo>
                    <a:lnTo>
                      <a:pt x="751" y="150"/>
                    </a:lnTo>
                    <a:lnTo>
                      <a:pt x="810" y="172"/>
                    </a:lnTo>
                    <a:lnTo>
                      <a:pt x="878" y="157"/>
                    </a:lnTo>
                    <a:lnTo>
                      <a:pt x="931" y="208"/>
                    </a:lnTo>
                    <a:lnTo>
                      <a:pt x="974" y="228"/>
                    </a:lnTo>
                    <a:lnTo>
                      <a:pt x="1039" y="304"/>
                    </a:lnTo>
                    <a:lnTo>
                      <a:pt x="1177" y="489"/>
                    </a:lnTo>
                    <a:lnTo>
                      <a:pt x="1128" y="551"/>
                    </a:lnTo>
                    <a:lnTo>
                      <a:pt x="1081" y="556"/>
                    </a:lnTo>
                    <a:lnTo>
                      <a:pt x="1050" y="596"/>
                    </a:lnTo>
                    <a:lnTo>
                      <a:pt x="1029" y="593"/>
                    </a:lnTo>
                    <a:lnTo>
                      <a:pt x="1011" y="574"/>
                    </a:lnTo>
                    <a:lnTo>
                      <a:pt x="967" y="598"/>
                    </a:lnTo>
                    <a:lnTo>
                      <a:pt x="908" y="621"/>
                    </a:lnTo>
                    <a:lnTo>
                      <a:pt x="872" y="687"/>
                    </a:lnTo>
                    <a:lnTo>
                      <a:pt x="926" y="761"/>
                    </a:lnTo>
                    <a:lnTo>
                      <a:pt x="897" y="813"/>
                    </a:lnTo>
                    <a:lnTo>
                      <a:pt x="892" y="872"/>
                    </a:lnTo>
                    <a:lnTo>
                      <a:pt x="903" y="926"/>
                    </a:lnTo>
                    <a:lnTo>
                      <a:pt x="871" y="1044"/>
                    </a:lnTo>
                    <a:lnTo>
                      <a:pt x="792" y="1069"/>
                    </a:lnTo>
                    <a:lnTo>
                      <a:pt x="790" y="1120"/>
                    </a:lnTo>
                    <a:lnTo>
                      <a:pt x="750" y="1162"/>
                    </a:lnTo>
                    <a:lnTo>
                      <a:pt x="708" y="1161"/>
                    </a:lnTo>
                    <a:lnTo>
                      <a:pt x="704" y="1308"/>
                    </a:lnTo>
                    <a:lnTo>
                      <a:pt x="488" y="1306"/>
                    </a:lnTo>
                    <a:lnTo>
                      <a:pt x="534" y="1229"/>
                    </a:lnTo>
                    <a:lnTo>
                      <a:pt x="627" y="1124"/>
                    </a:lnTo>
                    <a:lnTo>
                      <a:pt x="628" y="1055"/>
                    </a:lnTo>
                    <a:lnTo>
                      <a:pt x="330" y="845"/>
                    </a:lnTo>
                    <a:lnTo>
                      <a:pt x="319" y="815"/>
                    </a:lnTo>
                    <a:lnTo>
                      <a:pt x="206" y="738"/>
                    </a:lnTo>
                    <a:lnTo>
                      <a:pt x="183" y="739"/>
                    </a:lnTo>
                    <a:lnTo>
                      <a:pt x="147" y="733"/>
                    </a:lnTo>
                    <a:lnTo>
                      <a:pt x="94" y="648"/>
                    </a:lnTo>
                    <a:lnTo>
                      <a:pt x="92" y="607"/>
                    </a:lnTo>
                    <a:lnTo>
                      <a:pt x="63" y="585"/>
                    </a:lnTo>
                    <a:lnTo>
                      <a:pt x="59" y="485"/>
                    </a:lnTo>
                    <a:lnTo>
                      <a:pt x="27" y="471"/>
                    </a:lnTo>
                    <a:lnTo>
                      <a:pt x="50" y="411"/>
                    </a:lnTo>
                    <a:lnTo>
                      <a:pt x="0" y="348"/>
                    </a:lnTo>
                    <a:lnTo>
                      <a:pt x="10" y="283"/>
                    </a:lnTo>
                    <a:lnTo>
                      <a:pt x="54" y="228"/>
                    </a:lnTo>
                    <a:lnTo>
                      <a:pt x="36" y="103"/>
                    </a:lnTo>
                    <a:lnTo>
                      <a:pt x="161" y="86"/>
                    </a:lnTo>
                    <a:lnTo>
                      <a:pt x="197" y="124"/>
                    </a:lnTo>
                    <a:lnTo>
                      <a:pt x="367" y="103"/>
                    </a:lnTo>
                    <a:lnTo>
                      <a:pt x="382" y="57"/>
                    </a:lnTo>
                    <a:lnTo>
                      <a:pt x="418" y="3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2538" name="Freeform 26"/>
              <p:cNvSpPr>
                <a:spLocks noChangeAspect="1"/>
              </p:cNvSpPr>
              <p:nvPr/>
            </p:nvSpPr>
            <p:spPr bwMode="auto">
              <a:xfrm>
                <a:off x="3690" y="928"/>
                <a:ext cx="283" cy="272"/>
              </a:xfrm>
              <a:custGeom>
                <a:avLst/>
                <a:gdLst>
                  <a:gd name="T0" fmla="*/ 1037 w 1571"/>
                  <a:gd name="T1" fmla="*/ 6 h 1510"/>
                  <a:gd name="T2" fmla="*/ 1128 w 1571"/>
                  <a:gd name="T3" fmla="*/ 0 h 1510"/>
                  <a:gd name="T4" fmla="*/ 1227 w 1571"/>
                  <a:gd name="T5" fmla="*/ 83 h 1510"/>
                  <a:gd name="T6" fmla="*/ 1296 w 1571"/>
                  <a:gd name="T7" fmla="*/ 61 h 1510"/>
                  <a:gd name="T8" fmla="*/ 1351 w 1571"/>
                  <a:gd name="T9" fmla="*/ 110 h 1510"/>
                  <a:gd name="T10" fmla="*/ 1363 w 1571"/>
                  <a:gd name="T11" fmla="*/ 154 h 1510"/>
                  <a:gd name="T12" fmla="*/ 1438 w 1571"/>
                  <a:gd name="T13" fmla="*/ 241 h 1510"/>
                  <a:gd name="T14" fmla="*/ 1506 w 1571"/>
                  <a:gd name="T15" fmla="*/ 240 h 1510"/>
                  <a:gd name="T16" fmla="*/ 1512 w 1571"/>
                  <a:gd name="T17" fmla="*/ 257 h 1510"/>
                  <a:gd name="T18" fmla="*/ 1571 w 1571"/>
                  <a:gd name="T19" fmla="*/ 259 h 1510"/>
                  <a:gd name="T20" fmla="*/ 1512 w 1571"/>
                  <a:gd name="T21" fmla="*/ 435 h 1510"/>
                  <a:gd name="T22" fmla="*/ 1381 w 1571"/>
                  <a:gd name="T23" fmla="*/ 495 h 1510"/>
                  <a:gd name="T24" fmla="*/ 1346 w 1571"/>
                  <a:gd name="T25" fmla="*/ 485 h 1510"/>
                  <a:gd name="T26" fmla="*/ 1310 w 1571"/>
                  <a:gd name="T27" fmla="*/ 494 h 1510"/>
                  <a:gd name="T28" fmla="*/ 1296 w 1571"/>
                  <a:gd name="T29" fmla="*/ 507 h 1510"/>
                  <a:gd name="T30" fmla="*/ 1186 w 1571"/>
                  <a:gd name="T31" fmla="*/ 531 h 1510"/>
                  <a:gd name="T32" fmla="*/ 1132 w 1571"/>
                  <a:gd name="T33" fmla="*/ 667 h 1510"/>
                  <a:gd name="T34" fmla="*/ 1107 w 1571"/>
                  <a:gd name="T35" fmla="*/ 676 h 1510"/>
                  <a:gd name="T36" fmla="*/ 1108 w 1571"/>
                  <a:gd name="T37" fmla="*/ 736 h 1510"/>
                  <a:gd name="T38" fmla="*/ 1080 w 1571"/>
                  <a:gd name="T39" fmla="*/ 754 h 1510"/>
                  <a:gd name="T40" fmla="*/ 1074 w 1571"/>
                  <a:gd name="T41" fmla="*/ 795 h 1510"/>
                  <a:gd name="T42" fmla="*/ 990 w 1571"/>
                  <a:gd name="T43" fmla="*/ 802 h 1510"/>
                  <a:gd name="T44" fmla="*/ 1074 w 1571"/>
                  <a:gd name="T45" fmla="*/ 1034 h 1510"/>
                  <a:gd name="T46" fmla="*/ 984 w 1571"/>
                  <a:gd name="T47" fmla="*/ 1116 h 1510"/>
                  <a:gd name="T48" fmla="*/ 959 w 1571"/>
                  <a:gd name="T49" fmla="*/ 1140 h 1510"/>
                  <a:gd name="T50" fmla="*/ 944 w 1571"/>
                  <a:gd name="T51" fmla="*/ 1268 h 1510"/>
                  <a:gd name="T52" fmla="*/ 962 w 1571"/>
                  <a:gd name="T53" fmla="*/ 1274 h 1510"/>
                  <a:gd name="T54" fmla="*/ 959 w 1571"/>
                  <a:gd name="T55" fmla="*/ 1308 h 1510"/>
                  <a:gd name="T56" fmla="*/ 865 w 1571"/>
                  <a:gd name="T57" fmla="*/ 1423 h 1510"/>
                  <a:gd name="T58" fmla="*/ 856 w 1571"/>
                  <a:gd name="T59" fmla="*/ 1472 h 1510"/>
                  <a:gd name="T60" fmla="*/ 793 w 1571"/>
                  <a:gd name="T61" fmla="*/ 1510 h 1510"/>
                  <a:gd name="T62" fmla="*/ 440 w 1571"/>
                  <a:gd name="T63" fmla="*/ 1441 h 1510"/>
                  <a:gd name="T64" fmla="*/ 250 w 1571"/>
                  <a:gd name="T65" fmla="*/ 1406 h 1510"/>
                  <a:gd name="T66" fmla="*/ 216 w 1571"/>
                  <a:gd name="T67" fmla="*/ 1407 h 1510"/>
                  <a:gd name="T68" fmla="*/ 206 w 1571"/>
                  <a:gd name="T69" fmla="*/ 1427 h 1510"/>
                  <a:gd name="T70" fmla="*/ 0 w 1571"/>
                  <a:gd name="T71" fmla="*/ 1414 h 1510"/>
                  <a:gd name="T72" fmla="*/ 92 w 1571"/>
                  <a:gd name="T73" fmla="*/ 1324 h 1510"/>
                  <a:gd name="T74" fmla="*/ 120 w 1571"/>
                  <a:gd name="T75" fmla="*/ 1242 h 1510"/>
                  <a:gd name="T76" fmla="*/ 124 w 1571"/>
                  <a:gd name="T77" fmla="*/ 1191 h 1510"/>
                  <a:gd name="T78" fmla="*/ 278 w 1571"/>
                  <a:gd name="T79" fmla="*/ 1108 h 1510"/>
                  <a:gd name="T80" fmla="*/ 312 w 1571"/>
                  <a:gd name="T81" fmla="*/ 1029 h 1510"/>
                  <a:gd name="T82" fmla="*/ 388 w 1571"/>
                  <a:gd name="T83" fmla="*/ 888 h 1510"/>
                  <a:gd name="T84" fmla="*/ 444 w 1571"/>
                  <a:gd name="T85" fmla="*/ 787 h 1510"/>
                  <a:gd name="T86" fmla="*/ 441 w 1571"/>
                  <a:gd name="T87" fmla="*/ 743 h 1510"/>
                  <a:gd name="T88" fmla="*/ 455 w 1571"/>
                  <a:gd name="T89" fmla="*/ 727 h 1510"/>
                  <a:gd name="T90" fmla="*/ 415 w 1571"/>
                  <a:gd name="T91" fmla="*/ 685 h 1510"/>
                  <a:gd name="T92" fmla="*/ 415 w 1571"/>
                  <a:gd name="T93" fmla="*/ 657 h 1510"/>
                  <a:gd name="T94" fmla="*/ 528 w 1571"/>
                  <a:gd name="T95" fmla="*/ 550 h 1510"/>
                  <a:gd name="T96" fmla="*/ 538 w 1571"/>
                  <a:gd name="T97" fmla="*/ 397 h 1510"/>
                  <a:gd name="T98" fmla="*/ 941 w 1571"/>
                  <a:gd name="T99" fmla="*/ 106 h 1510"/>
                  <a:gd name="T100" fmla="*/ 1049 w 1571"/>
                  <a:gd name="T101" fmla="*/ 28 h 1510"/>
                  <a:gd name="T102" fmla="*/ 1037 w 1571"/>
                  <a:gd name="T103" fmla="*/ 6 h 15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71" h="1510">
                    <a:moveTo>
                      <a:pt x="1037" y="6"/>
                    </a:moveTo>
                    <a:lnTo>
                      <a:pt x="1128" y="0"/>
                    </a:lnTo>
                    <a:lnTo>
                      <a:pt x="1227" y="83"/>
                    </a:lnTo>
                    <a:lnTo>
                      <a:pt x="1296" y="61"/>
                    </a:lnTo>
                    <a:lnTo>
                      <a:pt x="1351" y="110"/>
                    </a:lnTo>
                    <a:lnTo>
                      <a:pt x="1363" y="154"/>
                    </a:lnTo>
                    <a:lnTo>
                      <a:pt x="1438" y="241"/>
                    </a:lnTo>
                    <a:lnTo>
                      <a:pt x="1506" y="240"/>
                    </a:lnTo>
                    <a:lnTo>
                      <a:pt x="1512" y="257"/>
                    </a:lnTo>
                    <a:lnTo>
                      <a:pt x="1571" y="259"/>
                    </a:lnTo>
                    <a:lnTo>
                      <a:pt x="1512" y="435"/>
                    </a:lnTo>
                    <a:lnTo>
                      <a:pt x="1381" y="495"/>
                    </a:lnTo>
                    <a:lnTo>
                      <a:pt x="1346" y="485"/>
                    </a:lnTo>
                    <a:lnTo>
                      <a:pt x="1310" y="494"/>
                    </a:lnTo>
                    <a:lnTo>
                      <a:pt x="1296" y="507"/>
                    </a:lnTo>
                    <a:lnTo>
                      <a:pt x="1186" y="531"/>
                    </a:lnTo>
                    <a:lnTo>
                      <a:pt x="1132" y="667"/>
                    </a:lnTo>
                    <a:lnTo>
                      <a:pt x="1107" y="676"/>
                    </a:lnTo>
                    <a:lnTo>
                      <a:pt x="1108" y="736"/>
                    </a:lnTo>
                    <a:lnTo>
                      <a:pt x="1080" y="754"/>
                    </a:lnTo>
                    <a:lnTo>
                      <a:pt x="1074" y="795"/>
                    </a:lnTo>
                    <a:lnTo>
                      <a:pt x="990" y="802"/>
                    </a:lnTo>
                    <a:lnTo>
                      <a:pt x="1074" y="1034"/>
                    </a:lnTo>
                    <a:lnTo>
                      <a:pt x="984" y="1116"/>
                    </a:lnTo>
                    <a:lnTo>
                      <a:pt x="959" y="1140"/>
                    </a:lnTo>
                    <a:lnTo>
                      <a:pt x="944" y="1268"/>
                    </a:lnTo>
                    <a:lnTo>
                      <a:pt x="962" y="1274"/>
                    </a:lnTo>
                    <a:lnTo>
                      <a:pt x="959" y="1308"/>
                    </a:lnTo>
                    <a:lnTo>
                      <a:pt x="865" y="1423"/>
                    </a:lnTo>
                    <a:lnTo>
                      <a:pt x="856" y="1472"/>
                    </a:lnTo>
                    <a:lnTo>
                      <a:pt x="793" y="1510"/>
                    </a:lnTo>
                    <a:lnTo>
                      <a:pt x="440" y="1441"/>
                    </a:lnTo>
                    <a:lnTo>
                      <a:pt x="250" y="1406"/>
                    </a:lnTo>
                    <a:lnTo>
                      <a:pt x="216" y="1407"/>
                    </a:lnTo>
                    <a:lnTo>
                      <a:pt x="206" y="1427"/>
                    </a:lnTo>
                    <a:lnTo>
                      <a:pt x="0" y="1414"/>
                    </a:lnTo>
                    <a:lnTo>
                      <a:pt x="92" y="1324"/>
                    </a:lnTo>
                    <a:lnTo>
                      <a:pt x="120" y="1242"/>
                    </a:lnTo>
                    <a:lnTo>
                      <a:pt x="124" y="1191"/>
                    </a:lnTo>
                    <a:lnTo>
                      <a:pt x="278" y="1108"/>
                    </a:lnTo>
                    <a:lnTo>
                      <a:pt x="312" y="1029"/>
                    </a:lnTo>
                    <a:lnTo>
                      <a:pt x="388" y="888"/>
                    </a:lnTo>
                    <a:lnTo>
                      <a:pt x="444" y="787"/>
                    </a:lnTo>
                    <a:lnTo>
                      <a:pt x="441" y="743"/>
                    </a:lnTo>
                    <a:lnTo>
                      <a:pt x="455" y="727"/>
                    </a:lnTo>
                    <a:lnTo>
                      <a:pt x="415" y="685"/>
                    </a:lnTo>
                    <a:lnTo>
                      <a:pt x="415" y="657"/>
                    </a:lnTo>
                    <a:lnTo>
                      <a:pt x="528" y="550"/>
                    </a:lnTo>
                    <a:lnTo>
                      <a:pt x="538" y="397"/>
                    </a:lnTo>
                    <a:lnTo>
                      <a:pt x="941" y="106"/>
                    </a:lnTo>
                    <a:lnTo>
                      <a:pt x="1049" y="28"/>
                    </a:lnTo>
                    <a:lnTo>
                      <a:pt x="1037" y="6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2539" name="Freeform 27"/>
              <p:cNvSpPr>
                <a:spLocks noChangeAspect="1"/>
              </p:cNvSpPr>
              <p:nvPr/>
            </p:nvSpPr>
            <p:spPr bwMode="auto">
              <a:xfrm>
                <a:off x="4119" y="1200"/>
                <a:ext cx="296" cy="143"/>
              </a:xfrm>
              <a:custGeom>
                <a:avLst/>
                <a:gdLst>
                  <a:gd name="T0" fmla="*/ 1238 w 1642"/>
                  <a:gd name="T1" fmla="*/ 0 h 794"/>
                  <a:gd name="T2" fmla="*/ 1330 w 1642"/>
                  <a:gd name="T3" fmla="*/ 140 h 794"/>
                  <a:gd name="T4" fmla="*/ 1406 w 1642"/>
                  <a:gd name="T5" fmla="*/ 147 h 794"/>
                  <a:gd name="T6" fmla="*/ 1500 w 1642"/>
                  <a:gd name="T7" fmla="*/ 243 h 794"/>
                  <a:gd name="T8" fmla="*/ 1642 w 1642"/>
                  <a:gd name="T9" fmla="*/ 257 h 794"/>
                  <a:gd name="T10" fmla="*/ 1561 w 1642"/>
                  <a:gd name="T11" fmla="*/ 382 h 794"/>
                  <a:gd name="T12" fmla="*/ 1410 w 1642"/>
                  <a:gd name="T13" fmla="*/ 698 h 794"/>
                  <a:gd name="T14" fmla="*/ 1376 w 1642"/>
                  <a:gd name="T15" fmla="*/ 698 h 794"/>
                  <a:gd name="T16" fmla="*/ 1292 w 1642"/>
                  <a:gd name="T17" fmla="*/ 664 h 794"/>
                  <a:gd name="T18" fmla="*/ 1270 w 1642"/>
                  <a:gd name="T19" fmla="*/ 696 h 794"/>
                  <a:gd name="T20" fmla="*/ 1223 w 1642"/>
                  <a:gd name="T21" fmla="*/ 698 h 794"/>
                  <a:gd name="T22" fmla="*/ 1145 w 1642"/>
                  <a:gd name="T23" fmla="*/ 794 h 794"/>
                  <a:gd name="T24" fmla="*/ 1064 w 1642"/>
                  <a:gd name="T25" fmla="*/ 734 h 794"/>
                  <a:gd name="T26" fmla="*/ 1021 w 1642"/>
                  <a:gd name="T27" fmla="*/ 713 h 794"/>
                  <a:gd name="T28" fmla="*/ 724 w 1642"/>
                  <a:gd name="T29" fmla="*/ 744 h 794"/>
                  <a:gd name="T30" fmla="*/ 600 w 1642"/>
                  <a:gd name="T31" fmla="*/ 748 h 794"/>
                  <a:gd name="T32" fmla="*/ 597 w 1642"/>
                  <a:gd name="T33" fmla="*/ 762 h 794"/>
                  <a:gd name="T34" fmla="*/ 514 w 1642"/>
                  <a:gd name="T35" fmla="*/ 768 h 794"/>
                  <a:gd name="T36" fmla="*/ 500 w 1642"/>
                  <a:gd name="T37" fmla="*/ 747 h 794"/>
                  <a:gd name="T38" fmla="*/ 306 w 1642"/>
                  <a:gd name="T39" fmla="*/ 728 h 794"/>
                  <a:gd name="T40" fmla="*/ 267 w 1642"/>
                  <a:gd name="T41" fmla="*/ 625 h 794"/>
                  <a:gd name="T42" fmla="*/ 299 w 1642"/>
                  <a:gd name="T43" fmla="*/ 496 h 794"/>
                  <a:gd name="T44" fmla="*/ 303 w 1642"/>
                  <a:gd name="T45" fmla="*/ 471 h 794"/>
                  <a:gd name="T46" fmla="*/ 224 w 1642"/>
                  <a:gd name="T47" fmla="*/ 387 h 794"/>
                  <a:gd name="T48" fmla="*/ 0 w 1642"/>
                  <a:gd name="T49" fmla="*/ 356 h 794"/>
                  <a:gd name="T50" fmla="*/ 4 w 1642"/>
                  <a:gd name="T51" fmla="*/ 210 h 794"/>
                  <a:gd name="T52" fmla="*/ 46 w 1642"/>
                  <a:gd name="T53" fmla="*/ 210 h 794"/>
                  <a:gd name="T54" fmla="*/ 86 w 1642"/>
                  <a:gd name="T55" fmla="*/ 169 h 794"/>
                  <a:gd name="T56" fmla="*/ 87 w 1642"/>
                  <a:gd name="T57" fmla="*/ 143 h 794"/>
                  <a:gd name="T58" fmla="*/ 689 w 1642"/>
                  <a:gd name="T59" fmla="*/ 145 h 794"/>
                  <a:gd name="T60" fmla="*/ 985 w 1642"/>
                  <a:gd name="T61" fmla="*/ 148 h 794"/>
                  <a:gd name="T62" fmla="*/ 1102 w 1642"/>
                  <a:gd name="T63" fmla="*/ 248 h 794"/>
                  <a:gd name="T64" fmla="*/ 1142 w 1642"/>
                  <a:gd name="T65" fmla="*/ 222 h 794"/>
                  <a:gd name="T66" fmla="*/ 1121 w 1642"/>
                  <a:gd name="T67" fmla="*/ 154 h 794"/>
                  <a:gd name="T68" fmla="*/ 1186 w 1642"/>
                  <a:gd name="T69" fmla="*/ 110 h 794"/>
                  <a:gd name="T70" fmla="*/ 1238 w 1642"/>
                  <a:gd name="T71" fmla="*/ 0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42" h="794">
                    <a:moveTo>
                      <a:pt x="1238" y="0"/>
                    </a:moveTo>
                    <a:lnTo>
                      <a:pt x="1330" y="140"/>
                    </a:lnTo>
                    <a:lnTo>
                      <a:pt x="1406" y="147"/>
                    </a:lnTo>
                    <a:lnTo>
                      <a:pt x="1500" y="243"/>
                    </a:lnTo>
                    <a:lnTo>
                      <a:pt x="1642" y="257"/>
                    </a:lnTo>
                    <a:lnTo>
                      <a:pt x="1561" y="382"/>
                    </a:lnTo>
                    <a:lnTo>
                      <a:pt x="1410" y="698"/>
                    </a:lnTo>
                    <a:lnTo>
                      <a:pt x="1376" y="698"/>
                    </a:lnTo>
                    <a:lnTo>
                      <a:pt x="1292" y="664"/>
                    </a:lnTo>
                    <a:lnTo>
                      <a:pt x="1270" y="696"/>
                    </a:lnTo>
                    <a:lnTo>
                      <a:pt x="1223" y="698"/>
                    </a:lnTo>
                    <a:lnTo>
                      <a:pt x="1145" y="794"/>
                    </a:lnTo>
                    <a:lnTo>
                      <a:pt x="1064" y="734"/>
                    </a:lnTo>
                    <a:lnTo>
                      <a:pt x="1021" y="713"/>
                    </a:lnTo>
                    <a:lnTo>
                      <a:pt x="724" y="744"/>
                    </a:lnTo>
                    <a:lnTo>
                      <a:pt x="600" y="748"/>
                    </a:lnTo>
                    <a:lnTo>
                      <a:pt x="597" y="762"/>
                    </a:lnTo>
                    <a:lnTo>
                      <a:pt x="514" y="768"/>
                    </a:lnTo>
                    <a:lnTo>
                      <a:pt x="500" y="747"/>
                    </a:lnTo>
                    <a:lnTo>
                      <a:pt x="306" y="728"/>
                    </a:lnTo>
                    <a:lnTo>
                      <a:pt x="267" y="625"/>
                    </a:lnTo>
                    <a:lnTo>
                      <a:pt x="299" y="496"/>
                    </a:lnTo>
                    <a:lnTo>
                      <a:pt x="303" y="471"/>
                    </a:lnTo>
                    <a:lnTo>
                      <a:pt x="224" y="387"/>
                    </a:lnTo>
                    <a:lnTo>
                      <a:pt x="0" y="356"/>
                    </a:lnTo>
                    <a:lnTo>
                      <a:pt x="4" y="210"/>
                    </a:lnTo>
                    <a:lnTo>
                      <a:pt x="46" y="210"/>
                    </a:lnTo>
                    <a:lnTo>
                      <a:pt x="86" y="169"/>
                    </a:lnTo>
                    <a:lnTo>
                      <a:pt x="87" y="143"/>
                    </a:lnTo>
                    <a:lnTo>
                      <a:pt x="689" y="145"/>
                    </a:lnTo>
                    <a:lnTo>
                      <a:pt x="985" y="148"/>
                    </a:lnTo>
                    <a:lnTo>
                      <a:pt x="1102" y="248"/>
                    </a:lnTo>
                    <a:lnTo>
                      <a:pt x="1142" y="222"/>
                    </a:lnTo>
                    <a:lnTo>
                      <a:pt x="1121" y="154"/>
                    </a:lnTo>
                    <a:lnTo>
                      <a:pt x="1186" y="110"/>
                    </a:lnTo>
                    <a:lnTo>
                      <a:pt x="1238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2540" name="Freeform 28"/>
              <p:cNvSpPr>
                <a:spLocks noChangeAspect="1"/>
              </p:cNvSpPr>
              <p:nvPr/>
            </p:nvSpPr>
            <p:spPr bwMode="auto">
              <a:xfrm>
                <a:off x="4111" y="1264"/>
                <a:ext cx="63" cy="91"/>
              </a:xfrm>
              <a:custGeom>
                <a:avLst/>
                <a:gdLst>
                  <a:gd name="T0" fmla="*/ 0 w 350"/>
                  <a:gd name="T1" fmla="*/ 2 h 501"/>
                  <a:gd name="T2" fmla="*/ 43 w 350"/>
                  <a:gd name="T3" fmla="*/ 0 h 501"/>
                  <a:gd name="T4" fmla="*/ 269 w 350"/>
                  <a:gd name="T5" fmla="*/ 33 h 501"/>
                  <a:gd name="T6" fmla="*/ 347 w 350"/>
                  <a:gd name="T7" fmla="*/ 117 h 501"/>
                  <a:gd name="T8" fmla="*/ 313 w 350"/>
                  <a:gd name="T9" fmla="*/ 269 h 501"/>
                  <a:gd name="T10" fmla="*/ 350 w 350"/>
                  <a:gd name="T11" fmla="*/ 373 h 501"/>
                  <a:gd name="T12" fmla="*/ 162 w 350"/>
                  <a:gd name="T13" fmla="*/ 501 h 501"/>
                  <a:gd name="T14" fmla="*/ 145 w 350"/>
                  <a:gd name="T15" fmla="*/ 314 h 501"/>
                  <a:gd name="T16" fmla="*/ 57 w 350"/>
                  <a:gd name="T17" fmla="*/ 285 h 501"/>
                  <a:gd name="T18" fmla="*/ 43 w 350"/>
                  <a:gd name="T19" fmla="*/ 134 h 501"/>
                  <a:gd name="T20" fmla="*/ 0 w 350"/>
                  <a:gd name="T21" fmla="*/ 2 h 5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0" h="501">
                    <a:moveTo>
                      <a:pt x="0" y="2"/>
                    </a:moveTo>
                    <a:lnTo>
                      <a:pt x="43" y="0"/>
                    </a:lnTo>
                    <a:lnTo>
                      <a:pt x="269" y="33"/>
                    </a:lnTo>
                    <a:lnTo>
                      <a:pt x="347" y="117"/>
                    </a:lnTo>
                    <a:lnTo>
                      <a:pt x="313" y="269"/>
                    </a:lnTo>
                    <a:lnTo>
                      <a:pt x="350" y="373"/>
                    </a:lnTo>
                    <a:lnTo>
                      <a:pt x="162" y="501"/>
                    </a:lnTo>
                    <a:lnTo>
                      <a:pt x="145" y="314"/>
                    </a:lnTo>
                    <a:lnTo>
                      <a:pt x="57" y="285"/>
                    </a:lnTo>
                    <a:lnTo>
                      <a:pt x="43" y="13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2541" name="Freeform 29"/>
              <p:cNvSpPr>
                <a:spLocks noChangeAspect="1"/>
              </p:cNvSpPr>
              <p:nvPr/>
            </p:nvSpPr>
            <p:spPr bwMode="auto">
              <a:xfrm>
                <a:off x="3995" y="1264"/>
                <a:ext cx="145" cy="120"/>
              </a:xfrm>
              <a:custGeom>
                <a:avLst/>
                <a:gdLst>
                  <a:gd name="T0" fmla="*/ 469 w 801"/>
                  <a:gd name="T1" fmla="*/ 0 h 665"/>
                  <a:gd name="T2" fmla="*/ 639 w 801"/>
                  <a:gd name="T3" fmla="*/ 4 h 665"/>
                  <a:gd name="T4" fmla="*/ 682 w 801"/>
                  <a:gd name="T5" fmla="*/ 136 h 665"/>
                  <a:gd name="T6" fmla="*/ 696 w 801"/>
                  <a:gd name="T7" fmla="*/ 287 h 665"/>
                  <a:gd name="T8" fmla="*/ 784 w 801"/>
                  <a:gd name="T9" fmla="*/ 318 h 665"/>
                  <a:gd name="T10" fmla="*/ 801 w 801"/>
                  <a:gd name="T11" fmla="*/ 503 h 665"/>
                  <a:gd name="T12" fmla="*/ 720 w 801"/>
                  <a:gd name="T13" fmla="*/ 529 h 665"/>
                  <a:gd name="T14" fmla="*/ 662 w 801"/>
                  <a:gd name="T15" fmla="*/ 496 h 665"/>
                  <a:gd name="T16" fmla="*/ 631 w 801"/>
                  <a:gd name="T17" fmla="*/ 500 h 665"/>
                  <a:gd name="T18" fmla="*/ 595 w 801"/>
                  <a:gd name="T19" fmla="*/ 538 h 665"/>
                  <a:gd name="T20" fmla="*/ 552 w 801"/>
                  <a:gd name="T21" fmla="*/ 506 h 665"/>
                  <a:gd name="T22" fmla="*/ 503 w 801"/>
                  <a:gd name="T23" fmla="*/ 574 h 665"/>
                  <a:gd name="T24" fmla="*/ 489 w 801"/>
                  <a:gd name="T25" fmla="*/ 622 h 665"/>
                  <a:gd name="T26" fmla="*/ 459 w 801"/>
                  <a:gd name="T27" fmla="*/ 622 h 665"/>
                  <a:gd name="T28" fmla="*/ 447 w 801"/>
                  <a:gd name="T29" fmla="*/ 609 h 665"/>
                  <a:gd name="T30" fmla="*/ 391 w 801"/>
                  <a:gd name="T31" fmla="*/ 610 h 665"/>
                  <a:gd name="T32" fmla="*/ 390 w 801"/>
                  <a:gd name="T33" fmla="*/ 639 h 665"/>
                  <a:gd name="T34" fmla="*/ 272 w 801"/>
                  <a:gd name="T35" fmla="*/ 665 h 665"/>
                  <a:gd name="T36" fmla="*/ 262 w 801"/>
                  <a:gd name="T37" fmla="*/ 564 h 665"/>
                  <a:gd name="T38" fmla="*/ 12 w 801"/>
                  <a:gd name="T39" fmla="*/ 409 h 665"/>
                  <a:gd name="T40" fmla="*/ 0 w 801"/>
                  <a:gd name="T41" fmla="*/ 298 h 665"/>
                  <a:gd name="T42" fmla="*/ 300 w 801"/>
                  <a:gd name="T43" fmla="*/ 154 h 665"/>
                  <a:gd name="T44" fmla="*/ 332 w 801"/>
                  <a:gd name="T45" fmla="*/ 166 h 665"/>
                  <a:gd name="T46" fmla="*/ 383 w 801"/>
                  <a:gd name="T47" fmla="*/ 138 h 665"/>
                  <a:gd name="T48" fmla="*/ 469 w 801"/>
                  <a:gd name="T49" fmla="*/ 0 h 6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01" h="665">
                    <a:moveTo>
                      <a:pt x="469" y="0"/>
                    </a:moveTo>
                    <a:lnTo>
                      <a:pt x="639" y="4"/>
                    </a:lnTo>
                    <a:lnTo>
                      <a:pt x="682" y="136"/>
                    </a:lnTo>
                    <a:lnTo>
                      <a:pt x="696" y="287"/>
                    </a:lnTo>
                    <a:lnTo>
                      <a:pt x="784" y="318"/>
                    </a:lnTo>
                    <a:lnTo>
                      <a:pt x="801" y="503"/>
                    </a:lnTo>
                    <a:lnTo>
                      <a:pt x="720" y="529"/>
                    </a:lnTo>
                    <a:lnTo>
                      <a:pt x="662" y="496"/>
                    </a:lnTo>
                    <a:lnTo>
                      <a:pt x="631" y="500"/>
                    </a:lnTo>
                    <a:lnTo>
                      <a:pt x="595" y="538"/>
                    </a:lnTo>
                    <a:lnTo>
                      <a:pt x="552" y="506"/>
                    </a:lnTo>
                    <a:lnTo>
                      <a:pt x="503" y="574"/>
                    </a:lnTo>
                    <a:lnTo>
                      <a:pt x="489" y="622"/>
                    </a:lnTo>
                    <a:lnTo>
                      <a:pt x="459" y="622"/>
                    </a:lnTo>
                    <a:lnTo>
                      <a:pt x="447" y="609"/>
                    </a:lnTo>
                    <a:lnTo>
                      <a:pt x="391" y="610"/>
                    </a:lnTo>
                    <a:lnTo>
                      <a:pt x="390" y="639"/>
                    </a:lnTo>
                    <a:lnTo>
                      <a:pt x="272" y="665"/>
                    </a:lnTo>
                    <a:lnTo>
                      <a:pt x="262" y="564"/>
                    </a:lnTo>
                    <a:lnTo>
                      <a:pt x="12" y="409"/>
                    </a:lnTo>
                    <a:lnTo>
                      <a:pt x="0" y="298"/>
                    </a:lnTo>
                    <a:lnTo>
                      <a:pt x="300" y="154"/>
                    </a:lnTo>
                    <a:lnTo>
                      <a:pt x="332" y="166"/>
                    </a:lnTo>
                    <a:lnTo>
                      <a:pt x="383" y="138"/>
                    </a:lnTo>
                    <a:lnTo>
                      <a:pt x="469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2542" name="Freeform 30"/>
              <p:cNvSpPr>
                <a:spLocks noChangeAspect="1"/>
              </p:cNvSpPr>
              <p:nvPr/>
            </p:nvSpPr>
            <p:spPr bwMode="auto">
              <a:xfrm>
                <a:off x="4002" y="1161"/>
                <a:ext cx="103" cy="132"/>
              </a:xfrm>
              <a:custGeom>
                <a:avLst/>
                <a:gdLst>
                  <a:gd name="T0" fmla="*/ 122 w 569"/>
                  <a:gd name="T1" fmla="*/ 3 h 734"/>
                  <a:gd name="T2" fmla="*/ 146 w 569"/>
                  <a:gd name="T3" fmla="*/ 0 h 734"/>
                  <a:gd name="T4" fmla="*/ 261 w 569"/>
                  <a:gd name="T5" fmla="*/ 77 h 734"/>
                  <a:gd name="T6" fmla="*/ 268 w 569"/>
                  <a:gd name="T7" fmla="*/ 106 h 734"/>
                  <a:gd name="T8" fmla="*/ 569 w 569"/>
                  <a:gd name="T9" fmla="*/ 319 h 734"/>
                  <a:gd name="T10" fmla="*/ 567 w 569"/>
                  <a:gd name="T11" fmla="*/ 385 h 734"/>
                  <a:gd name="T12" fmla="*/ 473 w 569"/>
                  <a:gd name="T13" fmla="*/ 494 h 734"/>
                  <a:gd name="T14" fmla="*/ 428 w 569"/>
                  <a:gd name="T15" fmla="*/ 570 h 734"/>
                  <a:gd name="T16" fmla="*/ 344 w 569"/>
                  <a:gd name="T17" fmla="*/ 707 h 734"/>
                  <a:gd name="T18" fmla="*/ 294 w 569"/>
                  <a:gd name="T19" fmla="*/ 734 h 734"/>
                  <a:gd name="T20" fmla="*/ 258 w 569"/>
                  <a:gd name="T21" fmla="*/ 722 h 734"/>
                  <a:gd name="T22" fmla="*/ 59 w 569"/>
                  <a:gd name="T23" fmla="*/ 658 h 734"/>
                  <a:gd name="T24" fmla="*/ 0 w 569"/>
                  <a:gd name="T25" fmla="*/ 580 h 734"/>
                  <a:gd name="T26" fmla="*/ 217 w 569"/>
                  <a:gd name="T27" fmla="*/ 575 h 734"/>
                  <a:gd name="T28" fmla="*/ 230 w 569"/>
                  <a:gd name="T29" fmla="*/ 540 h 734"/>
                  <a:gd name="T30" fmla="*/ 293 w 569"/>
                  <a:gd name="T31" fmla="*/ 481 h 734"/>
                  <a:gd name="T32" fmla="*/ 334 w 569"/>
                  <a:gd name="T33" fmla="*/ 481 h 734"/>
                  <a:gd name="T34" fmla="*/ 344 w 569"/>
                  <a:gd name="T35" fmla="*/ 456 h 734"/>
                  <a:gd name="T36" fmla="*/ 284 w 569"/>
                  <a:gd name="T37" fmla="*/ 328 h 734"/>
                  <a:gd name="T38" fmla="*/ 237 w 569"/>
                  <a:gd name="T39" fmla="*/ 322 h 734"/>
                  <a:gd name="T40" fmla="*/ 228 w 569"/>
                  <a:gd name="T41" fmla="*/ 266 h 734"/>
                  <a:gd name="T42" fmla="*/ 254 w 569"/>
                  <a:gd name="T43" fmla="*/ 240 h 734"/>
                  <a:gd name="T44" fmla="*/ 122 w 569"/>
                  <a:gd name="T45" fmla="*/ 3 h 7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69" h="734">
                    <a:moveTo>
                      <a:pt x="122" y="3"/>
                    </a:moveTo>
                    <a:lnTo>
                      <a:pt x="146" y="0"/>
                    </a:lnTo>
                    <a:lnTo>
                      <a:pt x="261" y="77"/>
                    </a:lnTo>
                    <a:lnTo>
                      <a:pt x="268" y="106"/>
                    </a:lnTo>
                    <a:lnTo>
                      <a:pt x="569" y="319"/>
                    </a:lnTo>
                    <a:lnTo>
                      <a:pt x="567" y="385"/>
                    </a:lnTo>
                    <a:lnTo>
                      <a:pt x="473" y="494"/>
                    </a:lnTo>
                    <a:lnTo>
                      <a:pt x="428" y="570"/>
                    </a:lnTo>
                    <a:lnTo>
                      <a:pt x="344" y="707"/>
                    </a:lnTo>
                    <a:lnTo>
                      <a:pt x="294" y="734"/>
                    </a:lnTo>
                    <a:lnTo>
                      <a:pt x="258" y="722"/>
                    </a:lnTo>
                    <a:lnTo>
                      <a:pt x="59" y="658"/>
                    </a:lnTo>
                    <a:lnTo>
                      <a:pt x="0" y="580"/>
                    </a:lnTo>
                    <a:lnTo>
                      <a:pt x="217" y="575"/>
                    </a:lnTo>
                    <a:lnTo>
                      <a:pt x="230" y="540"/>
                    </a:lnTo>
                    <a:lnTo>
                      <a:pt x="293" y="481"/>
                    </a:lnTo>
                    <a:lnTo>
                      <a:pt x="334" y="481"/>
                    </a:lnTo>
                    <a:lnTo>
                      <a:pt x="344" y="456"/>
                    </a:lnTo>
                    <a:lnTo>
                      <a:pt x="284" y="328"/>
                    </a:lnTo>
                    <a:lnTo>
                      <a:pt x="237" y="322"/>
                    </a:lnTo>
                    <a:lnTo>
                      <a:pt x="228" y="266"/>
                    </a:lnTo>
                    <a:lnTo>
                      <a:pt x="254" y="240"/>
                    </a:lnTo>
                    <a:lnTo>
                      <a:pt x="122" y="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2543" name="Freeform 31"/>
              <p:cNvSpPr>
                <a:spLocks noChangeAspect="1"/>
              </p:cNvSpPr>
              <p:nvPr/>
            </p:nvSpPr>
            <p:spPr bwMode="auto">
              <a:xfrm>
                <a:off x="3833" y="974"/>
                <a:ext cx="234" cy="334"/>
              </a:xfrm>
              <a:custGeom>
                <a:avLst/>
                <a:gdLst>
                  <a:gd name="T0" fmla="*/ 828 w 1297"/>
                  <a:gd name="T1" fmla="*/ 40 h 1847"/>
                  <a:gd name="T2" fmla="*/ 969 w 1297"/>
                  <a:gd name="T3" fmla="*/ 117 h 1847"/>
                  <a:gd name="T4" fmla="*/ 1036 w 1297"/>
                  <a:gd name="T5" fmla="*/ 200 h 1847"/>
                  <a:gd name="T6" fmla="*/ 1244 w 1297"/>
                  <a:gd name="T7" fmla="*/ 265 h 1847"/>
                  <a:gd name="T8" fmla="*/ 1257 w 1297"/>
                  <a:gd name="T9" fmla="*/ 357 h 1847"/>
                  <a:gd name="T10" fmla="*/ 1076 w 1297"/>
                  <a:gd name="T11" fmla="*/ 424 h 1847"/>
                  <a:gd name="T12" fmla="*/ 914 w 1297"/>
                  <a:gd name="T13" fmla="*/ 402 h 1847"/>
                  <a:gd name="T14" fmla="*/ 887 w 1297"/>
                  <a:gd name="T15" fmla="*/ 586 h 1847"/>
                  <a:gd name="T16" fmla="*/ 928 w 1297"/>
                  <a:gd name="T17" fmla="*/ 710 h 1847"/>
                  <a:gd name="T18" fmla="*/ 937 w 1297"/>
                  <a:gd name="T19" fmla="*/ 784 h 1847"/>
                  <a:gd name="T20" fmla="*/ 970 w 1297"/>
                  <a:gd name="T21" fmla="*/ 903 h 1847"/>
                  <a:gd name="T22" fmla="*/ 1024 w 1297"/>
                  <a:gd name="T23" fmla="*/ 1032 h 1847"/>
                  <a:gd name="T24" fmla="*/ 1191 w 1297"/>
                  <a:gd name="T25" fmla="*/ 1276 h 1847"/>
                  <a:gd name="T26" fmla="*/ 1175 w 1297"/>
                  <a:gd name="T27" fmla="*/ 1358 h 1847"/>
                  <a:gd name="T28" fmla="*/ 1279 w 1297"/>
                  <a:gd name="T29" fmla="*/ 1490 h 1847"/>
                  <a:gd name="T30" fmla="*/ 1230 w 1297"/>
                  <a:gd name="T31" fmla="*/ 1517 h 1847"/>
                  <a:gd name="T32" fmla="*/ 1154 w 1297"/>
                  <a:gd name="T33" fmla="*/ 1610 h 1847"/>
                  <a:gd name="T34" fmla="*/ 821 w 1297"/>
                  <a:gd name="T35" fmla="*/ 1543 h 1847"/>
                  <a:gd name="T36" fmla="*/ 756 w 1297"/>
                  <a:gd name="T37" fmla="*/ 1806 h 1847"/>
                  <a:gd name="T38" fmla="*/ 613 w 1297"/>
                  <a:gd name="T39" fmla="*/ 1779 h 1847"/>
                  <a:gd name="T40" fmla="*/ 480 w 1297"/>
                  <a:gd name="T41" fmla="*/ 1814 h 1847"/>
                  <a:gd name="T42" fmla="*/ 350 w 1297"/>
                  <a:gd name="T43" fmla="*/ 1832 h 1847"/>
                  <a:gd name="T44" fmla="*/ 321 w 1297"/>
                  <a:gd name="T45" fmla="*/ 1730 h 1847"/>
                  <a:gd name="T46" fmla="*/ 248 w 1297"/>
                  <a:gd name="T47" fmla="*/ 1847 h 1847"/>
                  <a:gd name="T48" fmla="*/ 38 w 1297"/>
                  <a:gd name="T49" fmla="*/ 1626 h 1847"/>
                  <a:gd name="T50" fmla="*/ 4 w 1297"/>
                  <a:gd name="T51" fmla="*/ 1339 h 1847"/>
                  <a:gd name="T52" fmla="*/ 63 w 1297"/>
                  <a:gd name="T53" fmla="*/ 1217 h 1847"/>
                  <a:gd name="T54" fmla="*/ 167 w 1297"/>
                  <a:gd name="T55" fmla="*/ 1050 h 1847"/>
                  <a:gd name="T56" fmla="*/ 149 w 1297"/>
                  <a:gd name="T57" fmla="*/ 1012 h 1847"/>
                  <a:gd name="T58" fmla="*/ 280 w 1297"/>
                  <a:gd name="T59" fmla="*/ 779 h 1847"/>
                  <a:gd name="T60" fmla="*/ 281 w 1297"/>
                  <a:gd name="T61" fmla="*/ 539 h 1847"/>
                  <a:gd name="T62" fmla="*/ 314 w 1297"/>
                  <a:gd name="T63" fmla="*/ 480 h 1847"/>
                  <a:gd name="T64" fmla="*/ 339 w 1297"/>
                  <a:gd name="T65" fmla="*/ 412 h 1847"/>
                  <a:gd name="T66" fmla="*/ 503 w 1297"/>
                  <a:gd name="T67" fmla="*/ 251 h 1847"/>
                  <a:gd name="T68" fmla="*/ 553 w 1297"/>
                  <a:gd name="T69" fmla="*/ 228 h 1847"/>
                  <a:gd name="T70" fmla="*/ 719 w 1297"/>
                  <a:gd name="T71" fmla="*/ 177 h 18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97" h="1847">
                    <a:moveTo>
                      <a:pt x="777" y="0"/>
                    </a:moveTo>
                    <a:lnTo>
                      <a:pt x="828" y="40"/>
                    </a:lnTo>
                    <a:lnTo>
                      <a:pt x="873" y="92"/>
                    </a:lnTo>
                    <a:lnTo>
                      <a:pt x="969" y="117"/>
                    </a:lnTo>
                    <a:lnTo>
                      <a:pt x="1013" y="138"/>
                    </a:lnTo>
                    <a:lnTo>
                      <a:pt x="1036" y="200"/>
                    </a:lnTo>
                    <a:lnTo>
                      <a:pt x="1182" y="229"/>
                    </a:lnTo>
                    <a:lnTo>
                      <a:pt x="1244" y="265"/>
                    </a:lnTo>
                    <a:lnTo>
                      <a:pt x="1297" y="329"/>
                    </a:lnTo>
                    <a:lnTo>
                      <a:pt x="1257" y="357"/>
                    </a:lnTo>
                    <a:lnTo>
                      <a:pt x="1246" y="402"/>
                    </a:lnTo>
                    <a:lnTo>
                      <a:pt x="1076" y="424"/>
                    </a:lnTo>
                    <a:lnTo>
                      <a:pt x="1038" y="386"/>
                    </a:lnTo>
                    <a:lnTo>
                      <a:pt x="914" y="402"/>
                    </a:lnTo>
                    <a:lnTo>
                      <a:pt x="932" y="527"/>
                    </a:lnTo>
                    <a:lnTo>
                      <a:pt x="887" y="586"/>
                    </a:lnTo>
                    <a:lnTo>
                      <a:pt x="878" y="645"/>
                    </a:lnTo>
                    <a:lnTo>
                      <a:pt x="928" y="710"/>
                    </a:lnTo>
                    <a:lnTo>
                      <a:pt x="905" y="769"/>
                    </a:lnTo>
                    <a:lnTo>
                      <a:pt x="937" y="784"/>
                    </a:lnTo>
                    <a:lnTo>
                      <a:pt x="941" y="884"/>
                    </a:lnTo>
                    <a:lnTo>
                      <a:pt x="970" y="903"/>
                    </a:lnTo>
                    <a:lnTo>
                      <a:pt x="972" y="947"/>
                    </a:lnTo>
                    <a:lnTo>
                      <a:pt x="1024" y="1032"/>
                    </a:lnTo>
                    <a:lnTo>
                      <a:pt x="1059" y="1037"/>
                    </a:lnTo>
                    <a:lnTo>
                      <a:pt x="1191" y="1276"/>
                    </a:lnTo>
                    <a:lnTo>
                      <a:pt x="1167" y="1300"/>
                    </a:lnTo>
                    <a:lnTo>
                      <a:pt x="1175" y="1358"/>
                    </a:lnTo>
                    <a:lnTo>
                      <a:pt x="1223" y="1365"/>
                    </a:lnTo>
                    <a:lnTo>
                      <a:pt x="1279" y="1490"/>
                    </a:lnTo>
                    <a:lnTo>
                      <a:pt x="1270" y="1517"/>
                    </a:lnTo>
                    <a:lnTo>
                      <a:pt x="1230" y="1517"/>
                    </a:lnTo>
                    <a:lnTo>
                      <a:pt x="1170" y="1572"/>
                    </a:lnTo>
                    <a:lnTo>
                      <a:pt x="1154" y="1610"/>
                    </a:lnTo>
                    <a:lnTo>
                      <a:pt x="937" y="1616"/>
                    </a:lnTo>
                    <a:lnTo>
                      <a:pt x="821" y="1543"/>
                    </a:lnTo>
                    <a:lnTo>
                      <a:pt x="762" y="1641"/>
                    </a:lnTo>
                    <a:lnTo>
                      <a:pt x="756" y="1806"/>
                    </a:lnTo>
                    <a:lnTo>
                      <a:pt x="700" y="1773"/>
                    </a:lnTo>
                    <a:lnTo>
                      <a:pt x="613" y="1779"/>
                    </a:lnTo>
                    <a:lnTo>
                      <a:pt x="557" y="1810"/>
                    </a:lnTo>
                    <a:lnTo>
                      <a:pt x="480" y="1814"/>
                    </a:lnTo>
                    <a:lnTo>
                      <a:pt x="448" y="1844"/>
                    </a:lnTo>
                    <a:lnTo>
                      <a:pt x="350" y="1832"/>
                    </a:lnTo>
                    <a:lnTo>
                      <a:pt x="310" y="1775"/>
                    </a:lnTo>
                    <a:lnTo>
                      <a:pt x="321" y="1730"/>
                    </a:lnTo>
                    <a:lnTo>
                      <a:pt x="281" y="1734"/>
                    </a:lnTo>
                    <a:lnTo>
                      <a:pt x="248" y="1847"/>
                    </a:lnTo>
                    <a:lnTo>
                      <a:pt x="42" y="1652"/>
                    </a:lnTo>
                    <a:lnTo>
                      <a:pt x="38" y="1626"/>
                    </a:lnTo>
                    <a:lnTo>
                      <a:pt x="93" y="1560"/>
                    </a:lnTo>
                    <a:lnTo>
                      <a:pt x="4" y="1339"/>
                    </a:lnTo>
                    <a:lnTo>
                      <a:pt x="0" y="1255"/>
                    </a:lnTo>
                    <a:lnTo>
                      <a:pt x="63" y="1217"/>
                    </a:lnTo>
                    <a:lnTo>
                      <a:pt x="70" y="1170"/>
                    </a:lnTo>
                    <a:lnTo>
                      <a:pt x="167" y="1050"/>
                    </a:lnTo>
                    <a:lnTo>
                      <a:pt x="167" y="1019"/>
                    </a:lnTo>
                    <a:lnTo>
                      <a:pt x="149" y="1012"/>
                    </a:lnTo>
                    <a:lnTo>
                      <a:pt x="165" y="884"/>
                    </a:lnTo>
                    <a:lnTo>
                      <a:pt x="280" y="779"/>
                    </a:lnTo>
                    <a:lnTo>
                      <a:pt x="197" y="546"/>
                    </a:lnTo>
                    <a:lnTo>
                      <a:pt x="281" y="539"/>
                    </a:lnTo>
                    <a:lnTo>
                      <a:pt x="285" y="498"/>
                    </a:lnTo>
                    <a:lnTo>
                      <a:pt x="314" y="480"/>
                    </a:lnTo>
                    <a:lnTo>
                      <a:pt x="314" y="419"/>
                    </a:lnTo>
                    <a:lnTo>
                      <a:pt x="339" y="412"/>
                    </a:lnTo>
                    <a:lnTo>
                      <a:pt x="391" y="274"/>
                    </a:lnTo>
                    <a:lnTo>
                      <a:pt x="503" y="251"/>
                    </a:lnTo>
                    <a:lnTo>
                      <a:pt x="514" y="239"/>
                    </a:lnTo>
                    <a:lnTo>
                      <a:pt x="553" y="228"/>
                    </a:lnTo>
                    <a:lnTo>
                      <a:pt x="587" y="239"/>
                    </a:lnTo>
                    <a:lnTo>
                      <a:pt x="719" y="177"/>
                    </a:lnTo>
                    <a:lnTo>
                      <a:pt x="777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192544" name="Group 32"/>
          <p:cNvGrpSpPr>
            <a:grpSpLocks/>
          </p:cNvGrpSpPr>
          <p:nvPr/>
        </p:nvGrpSpPr>
        <p:grpSpPr bwMode="auto">
          <a:xfrm>
            <a:off x="5368925" y="4635500"/>
            <a:ext cx="3019425" cy="1209675"/>
            <a:chOff x="3382" y="2920"/>
            <a:chExt cx="1902" cy="762"/>
          </a:xfrm>
        </p:grpSpPr>
        <p:sp>
          <p:nvSpPr>
            <p:cNvPr id="192545" name="Freeform 33"/>
            <p:cNvSpPr>
              <a:spLocks/>
            </p:cNvSpPr>
            <p:nvPr/>
          </p:nvSpPr>
          <p:spPr bwMode="auto">
            <a:xfrm>
              <a:off x="4462" y="3513"/>
              <a:ext cx="647" cy="140"/>
            </a:xfrm>
            <a:custGeom>
              <a:avLst/>
              <a:gdLst>
                <a:gd name="T0" fmla="*/ 0 w 647"/>
                <a:gd name="T1" fmla="*/ 0 h 140"/>
                <a:gd name="T2" fmla="*/ 165 w 647"/>
                <a:gd name="T3" fmla="*/ 140 h 140"/>
                <a:gd name="T4" fmla="*/ 647 w 647"/>
                <a:gd name="T5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7" h="140">
                  <a:moveTo>
                    <a:pt x="0" y="0"/>
                  </a:moveTo>
                  <a:lnTo>
                    <a:pt x="165" y="140"/>
                  </a:lnTo>
                  <a:lnTo>
                    <a:pt x="647" y="14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2546" name="Text Box 34"/>
            <p:cNvSpPr txBox="1">
              <a:spLocks noChangeArrowheads="1"/>
            </p:cNvSpPr>
            <p:nvPr/>
          </p:nvSpPr>
          <p:spPr bwMode="auto">
            <a:xfrm>
              <a:off x="4573" y="3528"/>
              <a:ext cx="71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Cariri</a:t>
              </a:r>
            </a:p>
          </p:txBody>
        </p:sp>
        <p:grpSp>
          <p:nvGrpSpPr>
            <p:cNvPr id="192547" name="Group 35"/>
            <p:cNvGrpSpPr>
              <a:grpSpLocks/>
            </p:cNvGrpSpPr>
            <p:nvPr/>
          </p:nvGrpSpPr>
          <p:grpSpPr bwMode="auto">
            <a:xfrm>
              <a:off x="3382" y="2920"/>
              <a:ext cx="1196" cy="752"/>
              <a:chOff x="3382" y="2920"/>
              <a:chExt cx="1196" cy="752"/>
            </a:xfrm>
          </p:grpSpPr>
          <p:sp>
            <p:nvSpPr>
              <p:cNvPr id="192548" name="Freeform 36"/>
              <p:cNvSpPr>
                <a:spLocks noChangeAspect="1"/>
              </p:cNvSpPr>
              <p:nvPr/>
            </p:nvSpPr>
            <p:spPr bwMode="auto">
              <a:xfrm>
                <a:off x="3765" y="3009"/>
                <a:ext cx="181" cy="134"/>
              </a:xfrm>
              <a:custGeom>
                <a:avLst/>
                <a:gdLst>
                  <a:gd name="T0" fmla="*/ 571 w 1002"/>
                  <a:gd name="T1" fmla="*/ 0 h 742"/>
                  <a:gd name="T2" fmla="*/ 595 w 1002"/>
                  <a:gd name="T3" fmla="*/ 38 h 742"/>
                  <a:gd name="T4" fmla="*/ 577 w 1002"/>
                  <a:gd name="T5" fmla="*/ 76 h 742"/>
                  <a:gd name="T6" fmla="*/ 559 w 1002"/>
                  <a:gd name="T7" fmla="*/ 76 h 742"/>
                  <a:gd name="T8" fmla="*/ 563 w 1002"/>
                  <a:gd name="T9" fmla="*/ 120 h 742"/>
                  <a:gd name="T10" fmla="*/ 586 w 1002"/>
                  <a:gd name="T11" fmla="*/ 144 h 742"/>
                  <a:gd name="T12" fmla="*/ 647 w 1002"/>
                  <a:gd name="T13" fmla="*/ 123 h 742"/>
                  <a:gd name="T14" fmla="*/ 687 w 1002"/>
                  <a:gd name="T15" fmla="*/ 151 h 742"/>
                  <a:gd name="T16" fmla="*/ 723 w 1002"/>
                  <a:gd name="T17" fmla="*/ 128 h 742"/>
                  <a:gd name="T18" fmla="*/ 797 w 1002"/>
                  <a:gd name="T19" fmla="*/ 145 h 742"/>
                  <a:gd name="T20" fmla="*/ 819 w 1002"/>
                  <a:gd name="T21" fmla="*/ 174 h 742"/>
                  <a:gd name="T22" fmla="*/ 874 w 1002"/>
                  <a:gd name="T23" fmla="*/ 437 h 742"/>
                  <a:gd name="T24" fmla="*/ 982 w 1002"/>
                  <a:gd name="T25" fmla="*/ 440 h 742"/>
                  <a:gd name="T26" fmla="*/ 1002 w 1002"/>
                  <a:gd name="T27" fmla="*/ 502 h 742"/>
                  <a:gd name="T28" fmla="*/ 965 w 1002"/>
                  <a:gd name="T29" fmla="*/ 612 h 742"/>
                  <a:gd name="T30" fmla="*/ 856 w 1002"/>
                  <a:gd name="T31" fmla="*/ 643 h 742"/>
                  <a:gd name="T32" fmla="*/ 838 w 1002"/>
                  <a:gd name="T33" fmla="*/ 637 h 742"/>
                  <a:gd name="T34" fmla="*/ 833 w 1002"/>
                  <a:gd name="T35" fmla="*/ 614 h 742"/>
                  <a:gd name="T36" fmla="*/ 803 w 1002"/>
                  <a:gd name="T37" fmla="*/ 623 h 742"/>
                  <a:gd name="T38" fmla="*/ 832 w 1002"/>
                  <a:gd name="T39" fmla="*/ 725 h 742"/>
                  <a:gd name="T40" fmla="*/ 726 w 1002"/>
                  <a:gd name="T41" fmla="*/ 742 h 742"/>
                  <a:gd name="T42" fmla="*/ 680 w 1002"/>
                  <a:gd name="T43" fmla="*/ 614 h 742"/>
                  <a:gd name="T44" fmla="*/ 615 w 1002"/>
                  <a:gd name="T45" fmla="*/ 599 h 742"/>
                  <a:gd name="T46" fmla="*/ 577 w 1002"/>
                  <a:gd name="T47" fmla="*/ 622 h 742"/>
                  <a:gd name="T48" fmla="*/ 549 w 1002"/>
                  <a:gd name="T49" fmla="*/ 667 h 742"/>
                  <a:gd name="T50" fmla="*/ 401 w 1002"/>
                  <a:gd name="T51" fmla="*/ 660 h 742"/>
                  <a:gd name="T52" fmla="*/ 117 w 1002"/>
                  <a:gd name="T53" fmla="*/ 734 h 742"/>
                  <a:gd name="T54" fmla="*/ 66 w 1002"/>
                  <a:gd name="T55" fmla="*/ 609 h 742"/>
                  <a:gd name="T56" fmla="*/ 0 w 1002"/>
                  <a:gd name="T57" fmla="*/ 534 h 742"/>
                  <a:gd name="T58" fmla="*/ 99 w 1002"/>
                  <a:gd name="T59" fmla="*/ 440 h 742"/>
                  <a:gd name="T60" fmla="*/ 242 w 1002"/>
                  <a:gd name="T61" fmla="*/ 326 h 742"/>
                  <a:gd name="T62" fmla="*/ 237 w 1002"/>
                  <a:gd name="T63" fmla="*/ 305 h 742"/>
                  <a:gd name="T64" fmla="*/ 295 w 1002"/>
                  <a:gd name="T65" fmla="*/ 297 h 742"/>
                  <a:gd name="T66" fmla="*/ 368 w 1002"/>
                  <a:gd name="T67" fmla="*/ 224 h 742"/>
                  <a:gd name="T68" fmla="*/ 392 w 1002"/>
                  <a:gd name="T69" fmla="*/ 220 h 742"/>
                  <a:gd name="T70" fmla="*/ 448 w 1002"/>
                  <a:gd name="T71" fmla="*/ 198 h 742"/>
                  <a:gd name="T72" fmla="*/ 442 w 1002"/>
                  <a:gd name="T73" fmla="*/ 111 h 742"/>
                  <a:gd name="T74" fmla="*/ 467 w 1002"/>
                  <a:gd name="T75" fmla="*/ 83 h 742"/>
                  <a:gd name="T76" fmla="*/ 571 w 1002"/>
                  <a:gd name="T77" fmla="*/ 0 h 7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002" h="742">
                    <a:moveTo>
                      <a:pt x="571" y="0"/>
                    </a:moveTo>
                    <a:lnTo>
                      <a:pt x="595" y="38"/>
                    </a:lnTo>
                    <a:lnTo>
                      <a:pt x="577" y="76"/>
                    </a:lnTo>
                    <a:lnTo>
                      <a:pt x="559" y="76"/>
                    </a:lnTo>
                    <a:lnTo>
                      <a:pt x="563" y="120"/>
                    </a:lnTo>
                    <a:lnTo>
                      <a:pt x="586" y="144"/>
                    </a:lnTo>
                    <a:lnTo>
                      <a:pt x="647" y="123"/>
                    </a:lnTo>
                    <a:lnTo>
                      <a:pt x="687" y="151"/>
                    </a:lnTo>
                    <a:lnTo>
                      <a:pt x="723" y="128"/>
                    </a:lnTo>
                    <a:lnTo>
                      <a:pt x="797" y="145"/>
                    </a:lnTo>
                    <a:lnTo>
                      <a:pt x="819" y="174"/>
                    </a:lnTo>
                    <a:lnTo>
                      <a:pt x="874" y="437"/>
                    </a:lnTo>
                    <a:lnTo>
                      <a:pt x="982" y="440"/>
                    </a:lnTo>
                    <a:lnTo>
                      <a:pt x="1002" y="502"/>
                    </a:lnTo>
                    <a:lnTo>
                      <a:pt x="965" y="612"/>
                    </a:lnTo>
                    <a:lnTo>
                      <a:pt x="856" y="643"/>
                    </a:lnTo>
                    <a:lnTo>
                      <a:pt x="838" y="637"/>
                    </a:lnTo>
                    <a:lnTo>
                      <a:pt x="833" y="614"/>
                    </a:lnTo>
                    <a:lnTo>
                      <a:pt x="803" y="623"/>
                    </a:lnTo>
                    <a:lnTo>
                      <a:pt x="832" y="725"/>
                    </a:lnTo>
                    <a:lnTo>
                      <a:pt x="726" y="742"/>
                    </a:lnTo>
                    <a:lnTo>
                      <a:pt x="680" y="614"/>
                    </a:lnTo>
                    <a:lnTo>
                      <a:pt x="615" y="599"/>
                    </a:lnTo>
                    <a:lnTo>
                      <a:pt x="577" y="622"/>
                    </a:lnTo>
                    <a:lnTo>
                      <a:pt x="549" y="667"/>
                    </a:lnTo>
                    <a:lnTo>
                      <a:pt x="401" y="660"/>
                    </a:lnTo>
                    <a:lnTo>
                      <a:pt x="117" y="734"/>
                    </a:lnTo>
                    <a:lnTo>
                      <a:pt x="66" y="609"/>
                    </a:lnTo>
                    <a:lnTo>
                      <a:pt x="0" y="534"/>
                    </a:lnTo>
                    <a:lnTo>
                      <a:pt x="99" y="440"/>
                    </a:lnTo>
                    <a:lnTo>
                      <a:pt x="242" y="326"/>
                    </a:lnTo>
                    <a:lnTo>
                      <a:pt x="237" y="305"/>
                    </a:lnTo>
                    <a:lnTo>
                      <a:pt x="295" y="297"/>
                    </a:lnTo>
                    <a:lnTo>
                      <a:pt x="368" y="224"/>
                    </a:lnTo>
                    <a:lnTo>
                      <a:pt x="392" y="220"/>
                    </a:lnTo>
                    <a:lnTo>
                      <a:pt x="448" y="198"/>
                    </a:lnTo>
                    <a:lnTo>
                      <a:pt x="442" y="111"/>
                    </a:lnTo>
                    <a:lnTo>
                      <a:pt x="467" y="83"/>
                    </a:lnTo>
                    <a:lnTo>
                      <a:pt x="571" y="0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2549" name="Freeform 37"/>
              <p:cNvSpPr>
                <a:spLocks noChangeAspect="1"/>
              </p:cNvSpPr>
              <p:nvPr/>
            </p:nvSpPr>
            <p:spPr bwMode="auto">
              <a:xfrm>
                <a:off x="3623" y="3052"/>
                <a:ext cx="185" cy="103"/>
              </a:xfrm>
              <a:custGeom>
                <a:avLst/>
                <a:gdLst>
                  <a:gd name="T0" fmla="*/ 469 w 1029"/>
                  <a:gd name="T1" fmla="*/ 28 h 571"/>
                  <a:gd name="T2" fmla="*/ 471 w 1029"/>
                  <a:gd name="T3" fmla="*/ 68 h 571"/>
                  <a:gd name="T4" fmla="*/ 483 w 1029"/>
                  <a:gd name="T5" fmla="*/ 99 h 571"/>
                  <a:gd name="T6" fmla="*/ 245 w 1029"/>
                  <a:gd name="T7" fmla="*/ 335 h 571"/>
                  <a:gd name="T8" fmla="*/ 263 w 1029"/>
                  <a:gd name="T9" fmla="*/ 374 h 571"/>
                  <a:gd name="T10" fmla="*/ 208 w 1029"/>
                  <a:gd name="T11" fmla="*/ 395 h 571"/>
                  <a:gd name="T12" fmla="*/ 138 w 1029"/>
                  <a:gd name="T13" fmla="*/ 444 h 571"/>
                  <a:gd name="T14" fmla="*/ 80 w 1029"/>
                  <a:gd name="T15" fmla="*/ 482 h 571"/>
                  <a:gd name="T16" fmla="*/ 2 w 1029"/>
                  <a:gd name="T17" fmla="*/ 472 h 571"/>
                  <a:gd name="T18" fmla="*/ 0 w 1029"/>
                  <a:gd name="T19" fmla="*/ 485 h 571"/>
                  <a:gd name="T20" fmla="*/ 13 w 1029"/>
                  <a:gd name="T21" fmla="*/ 514 h 571"/>
                  <a:gd name="T22" fmla="*/ 214 w 1029"/>
                  <a:gd name="T23" fmla="*/ 571 h 571"/>
                  <a:gd name="T24" fmla="*/ 267 w 1029"/>
                  <a:gd name="T25" fmla="*/ 571 h 571"/>
                  <a:gd name="T26" fmla="*/ 284 w 1029"/>
                  <a:gd name="T27" fmla="*/ 524 h 571"/>
                  <a:gd name="T28" fmla="*/ 277 w 1029"/>
                  <a:gd name="T29" fmla="*/ 509 h 571"/>
                  <a:gd name="T30" fmla="*/ 403 w 1029"/>
                  <a:gd name="T31" fmla="*/ 437 h 571"/>
                  <a:gd name="T32" fmla="*/ 590 w 1029"/>
                  <a:gd name="T33" fmla="*/ 427 h 571"/>
                  <a:gd name="T34" fmla="*/ 789 w 1029"/>
                  <a:gd name="T35" fmla="*/ 297 h 571"/>
                  <a:gd name="T36" fmla="*/ 888 w 1029"/>
                  <a:gd name="T37" fmla="*/ 204 h 571"/>
                  <a:gd name="T38" fmla="*/ 1029 w 1029"/>
                  <a:gd name="T39" fmla="*/ 92 h 571"/>
                  <a:gd name="T40" fmla="*/ 1022 w 1029"/>
                  <a:gd name="T41" fmla="*/ 44 h 571"/>
                  <a:gd name="T42" fmla="*/ 989 w 1029"/>
                  <a:gd name="T43" fmla="*/ 10 h 571"/>
                  <a:gd name="T44" fmla="*/ 922 w 1029"/>
                  <a:gd name="T45" fmla="*/ 35 h 571"/>
                  <a:gd name="T46" fmla="*/ 897 w 1029"/>
                  <a:gd name="T47" fmla="*/ 17 h 571"/>
                  <a:gd name="T48" fmla="*/ 871 w 1029"/>
                  <a:gd name="T49" fmla="*/ 0 h 571"/>
                  <a:gd name="T50" fmla="*/ 791 w 1029"/>
                  <a:gd name="T51" fmla="*/ 62 h 571"/>
                  <a:gd name="T52" fmla="*/ 764 w 1029"/>
                  <a:gd name="T53" fmla="*/ 56 h 571"/>
                  <a:gd name="T54" fmla="*/ 679 w 1029"/>
                  <a:gd name="T55" fmla="*/ 130 h 571"/>
                  <a:gd name="T56" fmla="*/ 549 w 1029"/>
                  <a:gd name="T57" fmla="*/ 42 h 571"/>
                  <a:gd name="T58" fmla="*/ 549 w 1029"/>
                  <a:gd name="T59" fmla="*/ 4 h 571"/>
                  <a:gd name="T60" fmla="*/ 534 w 1029"/>
                  <a:gd name="T61" fmla="*/ 0 h 571"/>
                  <a:gd name="T62" fmla="*/ 496 w 1029"/>
                  <a:gd name="T63" fmla="*/ 39 h 571"/>
                  <a:gd name="T64" fmla="*/ 469 w 1029"/>
                  <a:gd name="T65" fmla="*/ 28 h 5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29" h="571">
                    <a:moveTo>
                      <a:pt x="469" y="28"/>
                    </a:moveTo>
                    <a:lnTo>
                      <a:pt x="471" y="68"/>
                    </a:lnTo>
                    <a:lnTo>
                      <a:pt x="483" y="99"/>
                    </a:lnTo>
                    <a:lnTo>
                      <a:pt x="245" y="335"/>
                    </a:lnTo>
                    <a:lnTo>
                      <a:pt x="263" y="374"/>
                    </a:lnTo>
                    <a:lnTo>
                      <a:pt x="208" y="395"/>
                    </a:lnTo>
                    <a:lnTo>
                      <a:pt x="138" y="444"/>
                    </a:lnTo>
                    <a:lnTo>
                      <a:pt x="80" y="482"/>
                    </a:lnTo>
                    <a:lnTo>
                      <a:pt x="2" y="472"/>
                    </a:lnTo>
                    <a:lnTo>
                      <a:pt x="0" y="485"/>
                    </a:lnTo>
                    <a:lnTo>
                      <a:pt x="13" y="514"/>
                    </a:lnTo>
                    <a:lnTo>
                      <a:pt x="214" y="571"/>
                    </a:lnTo>
                    <a:lnTo>
                      <a:pt x="267" y="571"/>
                    </a:lnTo>
                    <a:lnTo>
                      <a:pt x="284" y="524"/>
                    </a:lnTo>
                    <a:lnTo>
                      <a:pt x="277" y="509"/>
                    </a:lnTo>
                    <a:lnTo>
                      <a:pt x="403" y="437"/>
                    </a:lnTo>
                    <a:lnTo>
                      <a:pt x="590" y="427"/>
                    </a:lnTo>
                    <a:lnTo>
                      <a:pt x="789" y="297"/>
                    </a:lnTo>
                    <a:lnTo>
                      <a:pt x="888" y="204"/>
                    </a:lnTo>
                    <a:lnTo>
                      <a:pt x="1029" y="92"/>
                    </a:lnTo>
                    <a:lnTo>
                      <a:pt x="1022" y="44"/>
                    </a:lnTo>
                    <a:lnTo>
                      <a:pt x="989" y="10"/>
                    </a:lnTo>
                    <a:lnTo>
                      <a:pt x="922" y="35"/>
                    </a:lnTo>
                    <a:lnTo>
                      <a:pt x="897" y="17"/>
                    </a:lnTo>
                    <a:lnTo>
                      <a:pt x="871" y="0"/>
                    </a:lnTo>
                    <a:lnTo>
                      <a:pt x="791" y="62"/>
                    </a:lnTo>
                    <a:lnTo>
                      <a:pt x="764" y="56"/>
                    </a:lnTo>
                    <a:lnTo>
                      <a:pt x="679" y="130"/>
                    </a:lnTo>
                    <a:lnTo>
                      <a:pt x="549" y="42"/>
                    </a:lnTo>
                    <a:lnTo>
                      <a:pt x="549" y="4"/>
                    </a:lnTo>
                    <a:lnTo>
                      <a:pt x="534" y="0"/>
                    </a:lnTo>
                    <a:lnTo>
                      <a:pt x="496" y="39"/>
                    </a:lnTo>
                    <a:lnTo>
                      <a:pt x="469" y="28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2550" name="Freeform 38"/>
              <p:cNvSpPr>
                <a:spLocks noChangeAspect="1"/>
              </p:cNvSpPr>
              <p:nvPr/>
            </p:nvSpPr>
            <p:spPr bwMode="auto">
              <a:xfrm>
                <a:off x="4128" y="2920"/>
                <a:ext cx="222" cy="155"/>
              </a:xfrm>
              <a:custGeom>
                <a:avLst/>
                <a:gdLst>
                  <a:gd name="T0" fmla="*/ 547 w 1232"/>
                  <a:gd name="T1" fmla="*/ 833 h 862"/>
                  <a:gd name="T2" fmla="*/ 531 w 1232"/>
                  <a:gd name="T3" fmla="*/ 786 h 862"/>
                  <a:gd name="T4" fmla="*/ 495 w 1232"/>
                  <a:gd name="T5" fmla="*/ 727 h 862"/>
                  <a:gd name="T6" fmla="*/ 465 w 1232"/>
                  <a:gd name="T7" fmla="*/ 729 h 862"/>
                  <a:gd name="T8" fmla="*/ 421 w 1232"/>
                  <a:gd name="T9" fmla="*/ 723 h 862"/>
                  <a:gd name="T10" fmla="*/ 402 w 1232"/>
                  <a:gd name="T11" fmla="*/ 664 h 862"/>
                  <a:gd name="T12" fmla="*/ 373 w 1232"/>
                  <a:gd name="T13" fmla="*/ 615 h 862"/>
                  <a:gd name="T14" fmla="*/ 383 w 1232"/>
                  <a:gd name="T15" fmla="*/ 605 h 862"/>
                  <a:gd name="T16" fmla="*/ 397 w 1232"/>
                  <a:gd name="T17" fmla="*/ 577 h 862"/>
                  <a:gd name="T18" fmla="*/ 380 w 1232"/>
                  <a:gd name="T19" fmla="*/ 548 h 862"/>
                  <a:gd name="T20" fmla="*/ 295 w 1232"/>
                  <a:gd name="T21" fmla="*/ 531 h 862"/>
                  <a:gd name="T22" fmla="*/ 208 w 1232"/>
                  <a:gd name="T23" fmla="*/ 449 h 862"/>
                  <a:gd name="T24" fmla="*/ 177 w 1232"/>
                  <a:gd name="T25" fmla="*/ 453 h 862"/>
                  <a:gd name="T26" fmla="*/ 0 w 1232"/>
                  <a:gd name="T27" fmla="*/ 376 h 862"/>
                  <a:gd name="T28" fmla="*/ 2 w 1232"/>
                  <a:gd name="T29" fmla="*/ 274 h 862"/>
                  <a:gd name="T30" fmla="*/ 196 w 1232"/>
                  <a:gd name="T31" fmla="*/ 260 h 862"/>
                  <a:gd name="T32" fmla="*/ 223 w 1232"/>
                  <a:gd name="T33" fmla="*/ 225 h 862"/>
                  <a:gd name="T34" fmla="*/ 219 w 1232"/>
                  <a:gd name="T35" fmla="*/ 149 h 862"/>
                  <a:gd name="T36" fmla="*/ 292 w 1232"/>
                  <a:gd name="T37" fmla="*/ 128 h 862"/>
                  <a:gd name="T38" fmla="*/ 292 w 1232"/>
                  <a:gd name="T39" fmla="*/ 63 h 862"/>
                  <a:gd name="T40" fmla="*/ 383 w 1232"/>
                  <a:gd name="T41" fmla="*/ 22 h 862"/>
                  <a:gd name="T42" fmla="*/ 481 w 1232"/>
                  <a:gd name="T43" fmla="*/ 0 h 862"/>
                  <a:gd name="T44" fmla="*/ 498 w 1232"/>
                  <a:gd name="T45" fmla="*/ 35 h 862"/>
                  <a:gd name="T46" fmla="*/ 538 w 1232"/>
                  <a:gd name="T47" fmla="*/ 56 h 862"/>
                  <a:gd name="T48" fmla="*/ 642 w 1232"/>
                  <a:gd name="T49" fmla="*/ 57 h 862"/>
                  <a:gd name="T50" fmla="*/ 680 w 1232"/>
                  <a:gd name="T51" fmla="*/ 22 h 862"/>
                  <a:gd name="T52" fmla="*/ 727 w 1232"/>
                  <a:gd name="T53" fmla="*/ 19 h 862"/>
                  <a:gd name="T54" fmla="*/ 992 w 1232"/>
                  <a:gd name="T55" fmla="*/ 185 h 862"/>
                  <a:gd name="T56" fmla="*/ 1232 w 1232"/>
                  <a:gd name="T57" fmla="*/ 410 h 862"/>
                  <a:gd name="T58" fmla="*/ 1210 w 1232"/>
                  <a:gd name="T59" fmla="*/ 531 h 862"/>
                  <a:gd name="T60" fmla="*/ 1128 w 1232"/>
                  <a:gd name="T61" fmla="*/ 628 h 862"/>
                  <a:gd name="T62" fmla="*/ 1125 w 1232"/>
                  <a:gd name="T63" fmla="*/ 642 h 862"/>
                  <a:gd name="T64" fmla="*/ 1079 w 1232"/>
                  <a:gd name="T65" fmla="*/ 648 h 862"/>
                  <a:gd name="T66" fmla="*/ 1086 w 1232"/>
                  <a:gd name="T67" fmla="*/ 677 h 862"/>
                  <a:gd name="T68" fmla="*/ 1020 w 1232"/>
                  <a:gd name="T69" fmla="*/ 705 h 862"/>
                  <a:gd name="T70" fmla="*/ 964 w 1232"/>
                  <a:gd name="T71" fmla="*/ 685 h 862"/>
                  <a:gd name="T72" fmla="*/ 912 w 1232"/>
                  <a:gd name="T73" fmla="*/ 693 h 862"/>
                  <a:gd name="T74" fmla="*/ 849 w 1232"/>
                  <a:gd name="T75" fmla="*/ 730 h 862"/>
                  <a:gd name="T76" fmla="*/ 823 w 1232"/>
                  <a:gd name="T77" fmla="*/ 727 h 862"/>
                  <a:gd name="T78" fmla="*/ 807 w 1232"/>
                  <a:gd name="T79" fmla="*/ 693 h 862"/>
                  <a:gd name="T80" fmla="*/ 779 w 1232"/>
                  <a:gd name="T81" fmla="*/ 693 h 862"/>
                  <a:gd name="T82" fmla="*/ 771 w 1232"/>
                  <a:gd name="T83" fmla="*/ 718 h 862"/>
                  <a:gd name="T84" fmla="*/ 828 w 1232"/>
                  <a:gd name="T85" fmla="*/ 794 h 862"/>
                  <a:gd name="T86" fmla="*/ 573 w 1232"/>
                  <a:gd name="T87" fmla="*/ 862 h 862"/>
                  <a:gd name="T88" fmla="*/ 547 w 1232"/>
                  <a:gd name="T89" fmla="*/ 833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32" h="862">
                    <a:moveTo>
                      <a:pt x="547" y="833"/>
                    </a:moveTo>
                    <a:lnTo>
                      <a:pt x="531" y="786"/>
                    </a:lnTo>
                    <a:lnTo>
                      <a:pt x="495" y="727"/>
                    </a:lnTo>
                    <a:lnTo>
                      <a:pt x="465" y="729"/>
                    </a:lnTo>
                    <a:lnTo>
                      <a:pt x="421" y="723"/>
                    </a:lnTo>
                    <a:lnTo>
                      <a:pt x="402" y="664"/>
                    </a:lnTo>
                    <a:lnTo>
                      <a:pt x="373" y="615"/>
                    </a:lnTo>
                    <a:lnTo>
                      <a:pt x="383" y="605"/>
                    </a:lnTo>
                    <a:lnTo>
                      <a:pt x="397" y="577"/>
                    </a:lnTo>
                    <a:lnTo>
                      <a:pt x="380" y="548"/>
                    </a:lnTo>
                    <a:lnTo>
                      <a:pt x="295" y="531"/>
                    </a:lnTo>
                    <a:lnTo>
                      <a:pt x="208" y="449"/>
                    </a:lnTo>
                    <a:lnTo>
                      <a:pt x="177" y="453"/>
                    </a:lnTo>
                    <a:lnTo>
                      <a:pt x="0" y="376"/>
                    </a:lnTo>
                    <a:lnTo>
                      <a:pt x="2" y="274"/>
                    </a:lnTo>
                    <a:lnTo>
                      <a:pt x="196" y="260"/>
                    </a:lnTo>
                    <a:lnTo>
                      <a:pt x="223" y="225"/>
                    </a:lnTo>
                    <a:lnTo>
                      <a:pt x="219" y="149"/>
                    </a:lnTo>
                    <a:lnTo>
                      <a:pt x="292" y="128"/>
                    </a:lnTo>
                    <a:lnTo>
                      <a:pt x="292" y="63"/>
                    </a:lnTo>
                    <a:lnTo>
                      <a:pt x="383" y="22"/>
                    </a:lnTo>
                    <a:lnTo>
                      <a:pt x="481" y="0"/>
                    </a:lnTo>
                    <a:lnTo>
                      <a:pt x="498" y="35"/>
                    </a:lnTo>
                    <a:lnTo>
                      <a:pt x="538" y="56"/>
                    </a:lnTo>
                    <a:lnTo>
                      <a:pt x="642" y="57"/>
                    </a:lnTo>
                    <a:lnTo>
                      <a:pt x="680" y="22"/>
                    </a:lnTo>
                    <a:lnTo>
                      <a:pt x="727" y="19"/>
                    </a:lnTo>
                    <a:lnTo>
                      <a:pt x="992" y="185"/>
                    </a:lnTo>
                    <a:lnTo>
                      <a:pt x="1232" y="410"/>
                    </a:lnTo>
                    <a:lnTo>
                      <a:pt x="1210" y="531"/>
                    </a:lnTo>
                    <a:lnTo>
                      <a:pt x="1128" y="628"/>
                    </a:lnTo>
                    <a:lnTo>
                      <a:pt x="1125" y="642"/>
                    </a:lnTo>
                    <a:lnTo>
                      <a:pt x="1079" y="648"/>
                    </a:lnTo>
                    <a:lnTo>
                      <a:pt x="1086" y="677"/>
                    </a:lnTo>
                    <a:lnTo>
                      <a:pt x="1020" y="705"/>
                    </a:lnTo>
                    <a:lnTo>
                      <a:pt x="964" y="685"/>
                    </a:lnTo>
                    <a:lnTo>
                      <a:pt x="912" y="693"/>
                    </a:lnTo>
                    <a:lnTo>
                      <a:pt x="849" y="730"/>
                    </a:lnTo>
                    <a:lnTo>
                      <a:pt x="823" y="727"/>
                    </a:lnTo>
                    <a:lnTo>
                      <a:pt x="807" y="693"/>
                    </a:lnTo>
                    <a:lnTo>
                      <a:pt x="779" y="693"/>
                    </a:lnTo>
                    <a:lnTo>
                      <a:pt x="771" y="718"/>
                    </a:lnTo>
                    <a:lnTo>
                      <a:pt x="828" y="794"/>
                    </a:lnTo>
                    <a:lnTo>
                      <a:pt x="573" y="862"/>
                    </a:lnTo>
                    <a:lnTo>
                      <a:pt x="547" y="833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2551" name="Freeform 39"/>
              <p:cNvSpPr>
                <a:spLocks noChangeAspect="1"/>
              </p:cNvSpPr>
              <p:nvPr/>
            </p:nvSpPr>
            <p:spPr bwMode="auto">
              <a:xfrm>
                <a:off x="3998" y="2987"/>
                <a:ext cx="233" cy="212"/>
              </a:xfrm>
              <a:custGeom>
                <a:avLst/>
                <a:gdLst>
                  <a:gd name="T0" fmla="*/ 98 w 1290"/>
                  <a:gd name="T1" fmla="*/ 888 h 1168"/>
                  <a:gd name="T2" fmla="*/ 142 w 1290"/>
                  <a:gd name="T3" fmla="*/ 986 h 1168"/>
                  <a:gd name="T4" fmla="*/ 91 w 1290"/>
                  <a:gd name="T5" fmla="*/ 1007 h 1168"/>
                  <a:gd name="T6" fmla="*/ 103 w 1290"/>
                  <a:gd name="T7" fmla="*/ 1083 h 1168"/>
                  <a:gd name="T8" fmla="*/ 319 w 1290"/>
                  <a:gd name="T9" fmla="*/ 1077 h 1168"/>
                  <a:gd name="T10" fmla="*/ 389 w 1290"/>
                  <a:gd name="T11" fmla="*/ 1168 h 1168"/>
                  <a:gd name="T12" fmla="*/ 619 w 1290"/>
                  <a:gd name="T13" fmla="*/ 1089 h 1168"/>
                  <a:gd name="T14" fmla="*/ 813 w 1290"/>
                  <a:gd name="T15" fmla="*/ 1031 h 1168"/>
                  <a:gd name="T16" fmla="*/ 1007 w 1290"/>
                  <a:gd name="T17" fmla="*/ 1013 h 1168"/>
                  <a:gd name="T18" fmla="*/ 1078 w 1290"/>
                  <a:gd name="T19" fmla="*/ 956 h 1168"/>
                  <a:gd name="T20" fmla="*/ 1091 w 1290"/>
                  <a:gd name="T21" fmla="*/ 891 h 1168"/>
                  <a:gd name="T22" fmla="*/ 1098 w 1290"/>
                  <a:gd name="T23" fmla="*/ 853 h 1168"/>
                  <a:gd name="T24" fmla="*/ 1290 w 1290"/>
                  <a:gd name="T25" fmla="*/ 485 h 1168"/>
                  <a:gd name="T26" fmla="*/ 1264 w 1290"/>
                  <a:gd name="T27" fmla="*/ 458 h 1168"/>
                  <a:gd name="T28" fmla="*/ 1248 w 1290"/>
                  <a:gd name="T29" fmla="*/ 409 h 1168"/>
                  <a:gd name="T30" fmla="*/ 1212 w 1290"/>
                  <a:gd name="T31" fmla="*/ 351 h 1168"/>
                  <a:gd name="T32" fmla="*/ 1181 w 1290"/>
                  <a:gd name="T33" fmla="*/ 353 h 1168"/>
                  <a:gd name="T34" fmla="*/ 1139 w 1290"/>
                  <a:gd name="T35" fmla="*/ 347 h 1168"/>
                  <a:gd name="T36" fmla="*/ 1117 w 1290"/>
                  <a:gd name="T37" fmla="*/ 281 h 1168"/>
                  <a:gd name="T38" fmla="*/ 1090 w 1290"/>
                  <a:gd name="T39" fmla="*/ 237 h 1168"/>
                  <a:gd name="T40" fmla="*/ 1100 w 1290"/>
                  <a:gd name="T41" fmla="*/ 229 h 1168"/>
                  <a:gd name="T42" fmla="*/ 1115 w 1290"/>
                  <a:gd name="T43" fmla="*/ 197 h 1168"/>
                  <a:gd name="T44" fmla="*/ 1098 w 1290"/>
                  <a:gd name="T45" fmla="*/ 169 h 1168"/>
                  <a:gd name="T46" fmla="*/ 1013 w 1290"/>
                  <a:gd name="T47" fmla="*/ 152 h 1168"/>
                  <a:gd name="T48" fmla="*/ 925 w 1290"/>
                  <a:gd name="T49" fmla="*/ 71 h 1168"/>
                  <a:gd name="T50" fmla="*/ 886 w 1290"/>
                  <a:gd name="T51" fmla="*/ 71 h 1168"/>
                  <a:gd name="T52" fmla="*/ 716 w 1290"/>
                  <a:gd name="T53" fmla="*/ 0 h 1168"/>
                  <a:gd name="T54" fmla="*/ 715 w 1290"/>
                  <a:gd name="T55" fmla="*/ 25 h 1168"/>
                  <a:gd name="T56" fmla="*/ 685 w 1290"/>
                  <a:gd name="T57" fmla="*/ 48 h 1168"/>
                  <a:gd name="T58" fmla="*/ 654 w 1290"/>
                  <a:gd name="T59" fmla="*/ 138 h 1168"/>
                  <a:gd name="T60" fmla="*/ 714 w 1290"/>
                  <a:gd name="T61" fmla="*/ 156 h 1168"/>
                  <a:gd name="T62" fmla="*/ 764 w 1290"/>
                  <a:gd name="T63" fmla="*/ 212 h 1168"/>
                  <a:gd name="T64" fmla="*/ 775 w 1290"/>
                  <a:gd name="T65" fmla="*/ 275 h 1168"/>
                  <a:gd name="T66" fmla="*/ 737 w 1290"/>
                  <a:gd name="T67" fmla="*/ 296 h 1168"/>
                  <a:gd name="T68" fmla="*/ 725 w 1290"/>
                  <a:gd name="T69" fmla="*/ 358 h 1168"/>
                  <a:gd name="T70" fmla="*/ 655 w 1290"/>
                  <a:gd name="T71" fmla="*/ 401 h 1168"/>
                  <a:gd name="T72" fmla="*/ 660 w 1290"/>
                  <a:gd name="T73" fmla="*/ 475 h 1168"/>
                  <a:gd name="T74" fmla="*/ 603 w 1290"/>
                  <a:gd name="T75" fmla="*/ 530 h 1168"/>
                  <a:gd name="T76" fmla="*/ 615 w 1290"/>
                  <a:gd name="T77" fmla="*/ 564 h 1168"/>
                  <a:gd name="T78" fmla="*/ 704 w 1290"/>
                  <a:gd name="T79" fmla="*/ 561 h 1168"/>
                  <a:gd name="T80" fmla="*/ 718 w 1290"/>
                  <a:gd name="T81" fmla="*/ 592 h 1168"/>
                  <a:gd name="T82" fmla="*/ 630 w 1290"/>
                  <a:gd name="T83" fmla="*/ 658 h 1168"/>
                  <a:gd name="T84" fmla="*/ 428 w 1290"/>
                  <a:gd name="T85" fmla="*/ 656 h 1168"/>
                  <a:gd name="T86" fmla="*/ 374 w 1290"/>
                  <a:gd name="T87" fmla="*/ 633 h 1168"/>
                  <a:gd name="T88" fmla="*/ 336 w 1290"/>
                  <a:gd name="T89" fmla="*/ 669 h 1168"/>
                  <a:gd name="T90" fmla="*/ 305 w 1290"/>
                  <a:gd name="T91" fmla="*/ 711 h 1168"/>
                  <a:gd name="T92" fmla="*/ 221 w 1290"/>
                  <a:gd name="T93" fmla="*/ 726 h 1168"/>
                  <a:gd name="T94" fmla="*/ 202 w 1290"/>
                  <a:gd name="T95" fmla="*/ 695 h 1168"/>
                  <a:gd name="T96" fmla="*/ 170 w 1290"/>
                  <a:gd name="T97" fmla="*/ 690 h 1168"/>
                  <a:gd name="T98" fmla="*/ 135 w 1290"/>
                  <a:gd name="T99" fmla="*/ 643 h 1168"/>
                  <a:gd name="T100" fmla="*/ 77 w 1290"/>
                  <a:gd name="T101" fmla="*/ 617 h 1168"/>
                  <a:gd name="T102" fmla="*/ 36 w 1290"/>
                  <a:gd name="T103" fmla="*/ 633 h 1168"/>
                  <a:gd name="T104" fmla="*/ 4 w 1290"/>
                  <a:gd name="T105" fmla="*/ 687 h 1168"/>
                  <a:gd name="T106" fmla="*/ 19 w 1290"/>
                  <a:gd name="T107" fmla="*/ 737 h 1168"/>
                  <a:gd name="T108" fmla="*/ 0 w 1290"/>
                  <a:gd name="T109" fmla="*/ 791 h 1168"/>
                  <a:gd name="T110" fmla="*/ 61 w 1290"/>
                  <a:gd name="T111" fmla="*/ 913 h 1168"/>
                  <a:gd name="T112" fmla="*/ 98 w 1290"/>
                  <a:gd name="T113" fmla="*/ 888 h 1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290" h="1168">
                    <a:moveTo>
                      <a:pt x="98" y="888"/>
                    </a:moveTo>
                    <a:lnTo>
                      <a:pt x="142" y="986"/>
                    </a:lnTo>
                    <a:lnTo>
                      <a:pt x="91" y="1007"/>
                    </a:lnTo>
                    <a:lnTo>
                      <a:pt x="103" y="1083"/>
                    </a:lnTo>
                    <a:lnTo>
                      <a:pt x="319" y="1077"/>
                    </a:lnTo>
                    <a:lnTo>
                      <a:pt x="389" y="1168"/>
                    </a:lnTo>
                    <a:lnTo>
                      <a:pt x="619" y="1089"/>
                    </a:lnTo>
                    <a:lnTo>
                      <a:pt x="813" y="1031"/>
                    </a:lnTo>
                    <a:lnTo>
                      <a:pt x="1007" y="1013"/>
                    </a:lnTo>
                    <a:lnTo>
                      <a:pt x="1078" y="956"/>
                    </a:lnTo>
                    <a:lnTo>
                      <a:pt x="1091" y="891"/>
                    </a:lnTo>
                    <a:lnTo>
                      <a:pt x="1098" y="853"/>
                    </a:lnTo>
                    <a:lnTo>
                      <a:pt x="1290" y="485"/>
                    </a:lnTo>
                    <a:lnTo>
                      <a:pt x="1264" y="458"/>
                    </a:lnTo>
                    <a:lnTo>
                      <a:pt x="1248" y="409"/>
                    </a:lnTo>
                    <a:lnTo>
                      <a:pt x="1212" y="351"/>
                    </a:lnTo>
                    <a:lnTo>
                      <a:pt x="1181" y="353"/>
                    </a:lnTo>
                    <a:lnTo>
                      <a:pt x="1139" y="347"/>
                    </a:lnTo>
                    <a:lnTo>
                      <a:pt x="1117" y="281"/>
                    </a:lnTo>
                    <a:lnTo>
                      <a:pt x="1090" y="237"/>
                    </a:lnTo>
                    <a:lnTo>
                      <a:pt x="1100" y="229"/>
                    </a:lnTo>
                    <a:lnTo>
                      <a:pt x="1115" y="197"/>
                    </a:lnTo>
                    <a:lnTo>
                      <a:pt x="1098" y="169"/>
                    </a:lnTo>
                    <a:lnTo>
                      <a:pt x="1013" y="152"/>
                    </a:lnTo>
                    <a:lnTo>
                      <a:pt x="925" y="71"/>
                    </a:lnTo>
                    <a:lnTo>
                      <a:pt x="886" y="71"/>
                    </a:lnTo>
                    <a:lnTo>
                      <a:pt x="716" y="0"/>
                    </a:lnTo>
                    <a:lnTo>
                      <a:pt x="715" y="25"/>
                    </a:lnTo>
                    <a:lnTo>
                      <a:pt x="685" y="48"/>
                    </a:lnTo>
                    <a:lnTo>
                      <a:pt x="654" y="138"/>
                    </a:lnTo>
                    <a:lnTo>
                      <a:pt x="714" y="156"/>
                    </a:lnTo>
                    <a:lnTo>
                      <a:pt x="764" y="212"/>
                    </a:lnTo>
                    <a:lnTo>
                      <a:pt x="775" y="275"/>
                    </a:lnTo>
                    <a:lnTo>
                      <a:pt x="737" y="296"/>
                    </a:lnTo>
                    <a:lnTo>
                      <a:pt x="725" y="358"/>
                    </a:lnTo>
                    <a:lnTo>
                      <a:pt x="655" y="401"/>
                    </a:lnTo>
                    <a:lnTo>
                      <a:pt x="660" y="475"/>
                    </a:lnTo>
                    <a:lnTo>
                      <a:pt x="603" y="530"/>
                    </a:lnTo>
                    <a:lnTo>
                      <a:pt x="615" y="564"/>
                    </a:lnTo>
                    <a:lnTo>
                      <a:pt x="704" y="561"/>
                    </a:lnTo>
                    <a:lnTo>
                      <a:pt x="718" y="592"/>
                    </a:lnTo>
                    <a:lnTo>
                      <a:pt x="630" y="658"/>
                    </a:lnTo>
                    <a:lnTo>
                      <a:pt x="428" y="656"/>
                    </a:lnTo>
                    <a:lnTo>
                      <a:pt x="374" y="633"/>
                    </a:lnTo>
                    <a:lnTo>
                      <a:pt x="336" y="669"/>
                    </a:lnTo>
                    <a:lnTo>
                      <a:pt x="305" y="711"/>
                    </a:lnTo>
                    <a:lnTo>
                      <a:pt x="221" y="726"/>
                    </a:lnTo>
                    <a:lnTo>
                      <a:pt x="202" y="695"/>
                    </a:lnTo>
                    <a:lnTo>
                      <a:pt x="170" y="690"/>
                    </a:lnTo>
                    <a:lnTo>
                      <a:pt x="135" y="643"/>
                    </a:lnTo>
                    <a:lnTo>
                      <a:pt x="77" y="617"/>
                    </a:lnTo>
                    <a:lnTo>
                      <a:pt x="36" y="633"/>
                    </a:lnTo>
                    <a:lnTo>
                      <a:pt x="4" y="687"/>
                    </a:lnTo>
                    <a:lnTo>
                      <a:pt x="19" y="737"/>
                    </a:lnTo>
                    <a:lnTo>
                      <a:pt x="0" y="791"/>
                    </a:lnTo>
                    <a:lnTo>
                      <a:pt x="61" y="913"/>
                    </a:lnTo>
                    <a:lnTo>
                      <a:pt x="98" y="888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2552" name="Freeform 40"/>
              <p:cNvSpPr>
                <a:spLocks noChangeAspect="1"/>
              </p:cNvSpPr>
              <p:nvPr/>
            </p:nvSpPr>
            <p:spPr bwMode="auto">
              <a:xfrm>
                <a:off x="3611" y="3234"/>
                <a:ext cx="165" cy="93"/>
              </a:xfrm>
              <a:custGeom>
                <a:avLst/>
                <a:gdLst>
                  <a:gd name="T0" fmla="*/ 142 w 916"/>
                  <a:gd name="T1" fmla="*/ 105 h 515"/>
                  <a:gd name="T2" fmla="*/ 218 w 916"/>
                  <a:gd name="T3" fmla="*/ 77 h 515"/>
                  <a:gd name="T4" fmla="*/ 230 w 916"/>
                  <a:gd name="T5" fmla="*/ 0 h 515"/>
                  <a:gd name="T6" fmla="*/ 263 w 916"/>
                  <a:gd name="T7" fmla="*/ 0 h 515"/>
                  <a:gd name="T8" fmla="*/ 300 w 916"/>
                  <a:gd name="T9" fmla="*/ 52 h 515"/>
                  <a:gd name="T10" fmla="*/ 571 w 916"/>
                  <a:gd name="T11" fmla="*/ 67 h 515"/>
                  <a:gd name="T12" fmla="*/ 638 w 916"/>
                  <a:gd name="T13" fmla="*/ 48 h 515"/>
                  <a:gd name="T14" fmla="*/ 718 w 916"/>
                  <a:gd name="T15" fmla="*/ 77 h 515"/>
                  <a:gd name="T16" fmla="*/ 728 w 916"/>
                  <a:gd name="T17" fmla="*/ 276 h 515"/>
                  <a:gd name="T18" fmla="*/ 805 w 916"/>
                  <a:gd name="T19" fmla="*/ 276 h 515"/>
                  <a:gd name="T20" fmla="*/ 897 w 916"/>
                  <a:gd name="T21" fmla="*/ 232 h 515"/>
                  <a:gd name="T22" fmla="*/ 916 w 916"/>
                  <a:gd name="T23" fmla="*/ 309 h 515"/>
                  <a:gd name="T24" fmla="*/ 864 w 916"/>
                  <a:gd name="T25" fmla="*/ 345 h 515"/>
                  <a:gd name="T26" fmla="*/ 825 w 916"/>
                  <a:gd name="T27" fmla="*/ 335 h 515"/>
                  <a:gd name="T28" fmla="*/ 586 w 916"/>
                  <a:gd name="T29" fmla="*/ 505 h 515"/>
                  <a:gd name="T30" fmla="*/ 413 w 916"/>
                  <a:gd name="T31" fmla="*/ 515 h 515"/>
                  <a:gd name="T32" fmla="*/ 91 w 916"/>
                  <a:gd name="T33" fmla="*/ 394 h 515"/>
                  <a:gd name="T34" fmla="*/ 0 w 916"/>
                  <a:gd name="T35" fmla="*/ 170 h 515"/>
                  <a:gd name="T36" fmla="*/ 142 w 916"/>
                  <a:gd name="T37" fmla="*/ 105 h 5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16" h="515">
                    <a:moveTo>
                      <a:pt x="142" y="105"/>
                    </a:moveTo>
                    <a:lnTo>
                      <a:pt x="218" y="77"/>
                    </a:lnTo>
                    <a:lnTo>
                      <a:pt x="230" y="0"/>
                    </a:lnTo>
                    <a:lnTo>
                      <a:pt x="263" y="0"/>
                    </a:lnTo>
                    <a:lnTo>
                      <a:pt x="300" y="52"/>
                    </a:lnTo>
                    <a:lnTo>
                      <a:pt x="571" y="67"/>
                    </a:lnTo>
                    <a:lnTo>
                      <a:pt x="638" y="48"/>
                    </a:lnTo>
                    <a:lnTo>
                      <a:pt x="718" y="77"/>
                    </a:lnTo>
                    <a:lnTo>
                      <a:pt x="728" y="276"/>
                    </a:lnTo>
                    <a:lnTo>
                      <a:pt x="805" y="276"/>
                    </a:lnTo>
                    <a:lnTo>
                      <a:pt x="897" y="232"/>
                    </a:lnTo>
                    <a:lnTo>
                      <a:pt x="916" y="309"/>
                    </a:lnTo>
                    <a:lnTo>
                      <a:pt x="864" y="345"/>
                    </a:lnTo>
                    <a:lnTo>
                      <a:pt x="825" y="335"/>
                    </a:lnTo>
                    <a:lnTo>
                      <a:pt x="586" y="505"/>
                    </a:lnTo>
                    <a:lnTo>
                      <a:pt x="413" y="515"/>
                    </a:lnTo>
                    <a:lnTo>
                      <a:pt x="91" y="394"/>
                    </a:lnTo>
                    <a:lnTo>
                      <a:pt x="0" y="170"/>
                    </a:lnTo>
                    <a:lnTo>
                      <a:pt x="142" y="105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2553" name="Freeform 41"/>
              <p:cNvSpPr>
                <a:spLocks noChangeAspect="1"/>
              </p:cNvSpPr>
              <p:nvPr/>
            </p:nvSpPr>
            <p:spPr bwMode="auto">
              <a:xfrm>
                <a:off x="3853" y="3240"/>
                <a:ext cx="106" cy="121"/>
              </a:xfrm>
              <a:custGeom>
                <a:avLst/>
                <a:gdLst>
                  <a:gd name="T0" fmla="*/ 14 w 587"/>
                  <a:gd name="T1" fmla="*/ 105 h 669"/>
                  <a:gd name="T2" fmla="*/ 11 w 587"/>
                  <a:gd name="T3" fmla="*/ 75 h 669"/>
                  <a:gd name="T4" fmla="*/ 132 w 587"/>
                  <a:gd name="T5" fmla="*/ 0 h 669"/>
                  <a:gd name="T6" fmla="*/ 256 w 587"/>
                  <a:gd name="T7" fmla="*/ 65 h 669"/>
                  <a:gd name="T8" fmla="*/ 254 w 587"/>
                  <a:gd name="T9" fmla="*/ 69 h 669"/>
                  <a:gd name="T10" fmla="*/ 332 w 587"/>
                  <a:gd name="T11" fmla="*/ 79 h 669"/>
                  <a:gd name="T12" fmla="*/ 395 w 587"/>
                  <a:gd name="T13" fmla="*/ 52 h 669"/>
                  <a:gd name="T14" fmla="*/ 465 w 587"/>
                  <a:gd name="T15" fmla="*/ 106 h 669"/>
                  <a:gd name="T16" fmla="*/ 581 w 587"/>
                  <a:gd name="T17" fmla="*/ 145 h 669"/>
                  <a:gd name="T18" fmla="*/ 587 w 587"/>
                  <a:gd name="T19" fmla="*/ 246 h 669"/>
                  <a:gd name="T20" fmla="*/ 559 w 587"/>
                  <a:gd name="T21" fmla="*/ 248 h 669"/>
                  <a:gd name="T22" fmla="*/ 529 w 587"/>
                  <a:gd name="T23" fmla="*/ 261 h 669"/>
                  <a:gd name="T24" fmla="*/ 519 w 587"/>
                  <a:gd name="T25" fmla="*/ 415 h 669"/>
                  <a:gd name="T26" fmla="*/ 531 w 587"/>
                  <a:gd name="T27" fmla="*/ 634 h 669"/>
                  <a:gd name="T28" fmla="*/ 523 w 587"/>
                  <a:gd name="T29" fmla="*/ 669 h 669"/>
                  <a:gd name="T30" fmla="*/ 216 w 587"/>
                  <a:gd name="T31" fmla="*/ 544 h 669"/>
                  <a:gd name="T32" fmla="*/ 52 w 587"/>
                  <a:gd name="T33" fmla="*/ 276 h 669"/>
                  <a:gd name="T34" fmla="*/ 0 w 587"/>
                  <a:gd name="T35" fmla="*/ 110 h 669"/>
                  <a:gd name="T36" fmla="*/ 14 w 587"/>
                  <a:gd name="T37" fmla="*/ 105 h 6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7" h="669">
                    <a:moveTo>
                      <a:pt x="14" y="105"/>
                    </a:moveTo>
                    <a:lnTo>
                      <a:pt x="11" y="75"/>
                    </a:lnTo>
                    <a:lnTo>
                      <a:pt x="132" y="0"/>
                    </a:lnTo>
                    <a:lnTo>
                      <a:pt x="256" y="65"/>
                    </a:lnTo>
                    <a:lnTo>
                      <a:pt x="254" y="69"/>
                    </a:lnTo>
                    <a:lnTo>
                      <a:pt x="332" y="79"/>
                    </a:lnTo>
                    <a:lnTo>
                      <a:pt x="395" y="52"/>
                    </a:lnTo>
                    <a:lnTo>
                      <a:pt x="465" y="106"/>
                    </a:lnTo>
                    <a:lnTo>
                      <a:pt x="581" y="145"/>
                    </a:lnTo>
                    <a:lnTo>
                      <a:pt x="587" y="246"/>
                    </a:lnTo>
                    <a:lnTo>
                      <a:pt x="559" y="248"/>
                    </a:lnTo>
                    <a:lnTo>
                      <a:pt x="529" y="261"/>
                    </a:lnTo>
                    <a:lnTo>
                      <a:pt x="519" y="415"/>
                    </a:lnTo>
                    <a:lnTo>
                      <a:pt x="531" y="634"/>
                    </a:lnTo>
                    <a:lnTo>
                      <a:pt x="523" y="669"/>
                    </a:lnTo>
                    <a:lnTo>
                      <a:pt x="216" y="544"/>
                    </a:lnTo>
                    <a:lnTo>
                      <a:pt x="52" y="276"/>
                    </a:lnTo>
                    <a:lnTo>
                      <a:pt x="0" y="110"/>
                    </a:lnTo>
                    <a:lnTo>
                      <a:pt x="14" y="105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2554" name="Freeform 42"/>
              <p:cNvSpPr>
                <a:spLocks noChangeAspect="1"/>
              </p:cNvSpPr>
              <p:nvPr/>
            </p:nvSpPr>
            <p:spPr bwMode="auto">
              <a:xfrm>
                <a:off x="3638" y="3106"/>
                <a:ext cx="309" cy="178"/>
              </a:xfrm>
              <a:custGeom>
                <a:avLst/>
                <a:gdLst>
                  <a:gd name="T0" fmla="*/ 185 w 1713"/>
                  <a:gd name="T1" fmla="*/ 270 h 988"/>
                  <a:gd name="T2" fmla="*/ 187 w 1713"/>
                  <a:gd name="T3" fmla="*/ 211 h 988"/>
                  <a:gd name="T4" fmla="*/ 309 w 1713"/>
                  <a:gd name="T5" fmla="*/ 141 h 988"/>
                  <a:gd name="T6" fmla="*/ 701 w 1713"/>
                  <a:gd name="T7" fmla="*/ 0 h 988"/>
                  <a:gd name="T8" fmla="*/ 819 w 1713"/>
                  <a:gd name="T9" fmla="*/ 201 h 988"/>
                  <a:gd name="T10" fmla="*/ 1252 w 1713"/>
                  <a:gd name="T11" fmla="*/ 131 h 988"/>
                  <a:gd name="T12" fmla="*/ 1317 w 1713"/>
                  <a:gd name="T13" fmla="*/ 67 h 988"/>
                  <a:gd name="T14" fmla="*/ 1427 w 1713"/>
                  <a:gd name="T15" fmla="*/ 206 h 988"/>
                  <a:gd name="T16" fmla="*/ 1585 w 1713"/>
                  <a:gd name="T17" fmla="*/ 217 h 988"/>
                  <a:gd name="T18" fmla="*/ 1566 w 1713"/>
                  <a:gd name="T19" fmla="*/ 292 h 988"/>
                  <a:gd name="T20" fmla="*/ 1502 w 1713"/>
                  <a:gd name="T21" fmla="*/ 461 h 988"/>
                  <a:gd name="T22" fmla="*/ 1543 w 1713"/>
                  <a:gd name="T23" fmla="*/ 417 h 988"/>
                  <a:gd name="T24" fmla="*/ 1621 w 1713"/>
                  <a:gd name="T25" fmla="*/ 446 h 988"/>
                  <a:gd name="T26" fmla="*/ 1705 w 1713"/>
                  <a:gd name="T27" fmla="*/ 421 h 988"/>
                  <a:gd name="T28" fmla="*/ 1698 w 1713"/>
                  <a:gd name="T29" fmla="*/ 498 h 988"/>
                  <a:gd name="T30" fmla="*/ 1603 w 1713"/>
                  <a:gd name="T31" fmla="*/ 551 h 988"/>
                  <a:gd name="T32" fmla="*/ 1419 w 1713"/>
                  <a:gd name="T33" fmla="*/ 645 h 988"/>
                  <a:gd name="T34" fmla="*/ 1342 w 1713"/>
                  <a:gd name="T35" fmla="*/ 603 h 988"/>
                  <a:gd name="T36" fmla="*/ 1283 w 1713"/>
                  <a:gd name="T37" fmla="*/ 647 h 988"/>
                  <a:gd name="T38" fmla="*/ 1136 w 1713"/>
                  <a:gd name="T39" fmla="*/ 742 h 988"/>
                  <a:gd name="T40" fmla="*/ 1074 w 1713"/>
                  <a:gd name="T41" fmla="*/ 809 h 988"/>
                  <a:gd name="T42" fmla="*/ 1206 w 1713"/>
                  <a:gd name="T43" fmla="*/ 849 h 988"/>
                  <a:gd name="T44" fmla="*/ 1151 w 1713"/>
                  <a:gd name="T45" fmla="*/ 931 h 988"/>
                  <a:gd name="T46" fmla="*/ 1103 w 1713"/>
                  <a:gd name="T47" fmla="*/ 913 h 988"/>
                  <a:gd name="T48" fmla="*/ 1051 w 1713"/>
                  <a:gd name="T49" fmla="*/ 869 h 988"/>
                  <a:gd name="T50" fmla="*/ 845 w 1713"/>
                  <a:gd name="T51" fmla="*/ 916 h 988"/>
                  <a:gd name="T52" fmla="*/ 778 w 1713"/>
                  <a:gd name="T53" fmla="*/ 923 h 988"/>
                  <a:gd name="T54" fmla="*/ 749 w 1713"/>
                  <a:gd name="T55" fmla="*/ 946 h 988"/>
                  <a:gd name="T56" fmla="*/ 577 w 1713"/>
                  <a:gd name="T57" fmla="*/ 988 h 988"/>
                  <a:gd name="T58" fmla="*/ 487 w 1713"/>
                  <a:gd name="T59" fmla="*/ 760 h 988"/>
                  <a:gd name="T60" fmla="*/ 154 w 1713"/>
                  <a:gd name="T61" fmla="*/ 764 h 988"/>
                  <a:gd name="T62" fmla="*/ 139 w 1713"/>
                  <a:gd name="T63" fmla="*/ 709 h 988"/>
                  <a:gd name="T64" fmla="*/ 195 w 1713"/>
                  <a:gd name="T65" fmla="*/ 506 h 988"/>
                  <a:gd name="T66" fmla="*/ 134 w 1713"/>
                  <a:gd name="T67" fmla="*/ 276 h 9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713" h="988">
                    <a:moveTo>
                      <a:pt x="134" y="276"/>
                    </a:moveTo>
                    <a:lnTo>
                      <a:pt x="185" y="270"/>
                    </a:lnTo>
                    <a:lnTo>
                      <a:pt x="197" y="232"/>
                    </a:lnTo>
                    <a:lnTo>
                      <a:pt x="187" y="211"/>
                    </a:lnTo>
                    <a:lnTo>
                      <a:pt x="249" y="173"/>
                    </a:lnTo>
                    <a:lnTo>
                      <a:pt x="309" y="141"/>
                    </a:lnTo>
                    <a:lnTo>
                      <a:pt x="502" y="129"/>
                    </a:lnTo>
                    <a:lnTo>
                      <a:pt x="701" y="0"/>
                    </a:lnTo>
                    <a:lnTo>
                      <a:pt x="773" y="83"/>
                    </a:lnTo>
                    <a:lnTo>
                      <a:pt x="819" y="201"/>
                    </a:lnTo>
                    <a:lnTo>
                      <a:pt x="1100" y="126"/>
                    </a:lnTo>
                    <a:lnTo>
                      <a:pt x="1252" y="131"/>
                    </a:lnTo>
                    <a:lnTo>
                      <a:pt x="1278" y="88"/>
                    </a:lnTo>
                    <a:lnTo>
                      <a:pt x="1317" y="67"/>
                    </a:lnTo>
                    <a:lnTo>
                      <a:pt x="1379" y="78"/>
                    </a:lnTo>
                    <a:lnTo>
                      <a:pt x="1427" y="206"/>
                    </a:lnTo>
                    <a:lnTo>
                      <a:pt x="1536" y="191"/>
                    </a:lnTo>
                    <a:lnTo>
                      <a:pt x="1585" y="217"/>
                    </a:lnTo>
                    <a:lnTo>
                      <a:pt x="1595" y="253"/>
                    </a:lnTo>
                    <a:lnTo>
                      <a:pt x="1566" y="292"/>
                    </a:lnTo>
                    <a:lnTo>
                      <a:pt x="1497" y="310"/>
                    </a:lnTo>
                    <a:lnTo>
                      <a:pt x="1502" y="461"/>
                    </a:lnTo>
                    <a:lnTo>
                      <a:pt x="1526" y="461"/>
                    </a:lnTo>
                    <a:lnTo>
                      <a:pt x="1543" y="417"/>
                    </a:lnTo>
                    <a:lnTo>
                      <a:pt x="1610" y="421"/>
                    </a:lnTo>
                    <a:lnTo>
                      <a:pt x="1621" y="446"/>
                    </a:lnTo>
                    <a:lnTo>
                      <a:pt x="1670" y="417"/>
                    </a:lnTo>
                    <a:lnTo>
                      <a:pt x="1705" y="421"/>
                    </a:lnTo>
                    <a:lnTo>
                      <a:pt x="1713" y="456"/>
                    </a:lnTo>
                    <a:lnTo>
                      <a:pt x="1698" y="498"/>
                    </a:lnTo>
                    <a:lnTo>
                      <a:pt x="1657" y="539"/>
                    </a:lnTo>
                    <a:lnTo>
                      <a:pt x="1603" y="551"/>
                    </a:lnTo>
                    <a:lnTo>
                      <a:pt x="1448" y="647"/>
                    </a:lnTo>
                    <a:lnTo>
                      <a:pt x="1419" y="645"/>
                    </a:lnTo>
                    <a:lnTo>
                      <a:pt x="1404" y="613"/>
                    </a:lnTo>
                    <a:lnTo>
                      <a:pt x="1342" y="603"/>
                    </a:lnTo>
                    <a:lnTo>
                      <a:pt x="1319" y="637"/>
                    </a:lnTo>
                    <a:lnTo>
                      <a:pt x="1283" y="647"/>
                    </a:lnTo>
                    <a:lnTo>
                      <a:pt x="1208" y="725"/>
                    </a:lnTo>
                    <a:lnTo>
                      <a:pt x="1136" y="742"/>
                    </a:lnTo>
                    <a:lnTo>
                      <a:pt x="1061" y="784"/>
                    </a:lnTo>
                    <a:lnTo>
                      <a:pt x="1074" y="809"/>
                    </a:lnTo>
                    <a:lnTo>
                      <a:pt x="1206" y="820"/>
                    </a:lnTo>
                    <a:lnTo>
                      <a:pt x="1206" y="849"/>
                    </a:lnTo>
                    <a:lnTo>
                      <a:pt x="1175" y="854"/>
                    </a:lnTo>
                    <a:lnTo>
                      <a:pt x="1151" y="931"/>
                    </a:lnTo>
                    <a:lnTo>
                      <a:pt x="1128" y="938"/>
                    </a:lnTo>
                    <a:lnTo>
                      <a:pt x="1103" y="913"/>
                    </a:lnTo>
                    <a:lnTo>
                      <a:pt x="1098" y="846"/>
                    </a:lnTo>
                    <a:lnTo>
                      <a:pt x="1051" y="869"/>
                    </a:lnTo>
                    <a:lnTo>
                      <a:pt x="894" y="905"/>
                    </a:lnTo>
                    <a:lnTo>
                      <a:pt x="845" y="916"/>
                    </a:lnTo>
                    <a:lnTo>
                      <a:pt x="816" y="961"/>
                    </a:lnTo>
                    <a:lnTo>
                      <a:pt x="778" y="923"/>
                    </a:lnTo>
                    <a:lnTo>
                      <a:pt x="752" y="916"/>
                    </a:lnTo>
                    <a:lnTo>
                      <a:pt x="749" y="946"/>
                    </a:lnTo>
                    <a:lnTo>
                      <a:pt x="659" y="988"/>
                    </a:lnTo>
                    <a:lnTo>
                      <a:pt x="577" y="988"/>
                    </a:lnTo>
                    <a:lnTo>
                      <a:pt x="564" y="789"/>
                    </a:lnTo>
                    <a:lnTo>
                      <a:pt x="487" y="760"/>
                    </a:lnTo>
                    <a:lnTo>
                      <a:pt x="417" y="779"/>
                    </a:lnTo>
                    <a:lnTo>
                      <a:pt x="154" y="764"/>
                    </a:lnTo>
                    <a:lnTo>
                      <a:pt x="112" y="714"/>
                    </a:lnTo>
                    <a:lnTo>
                      <a:pt x="139" y="709"/>
                    </a:lnTo>
                    <a:lnTo>
                      <a:pt x="182" y="598"/>
                    </a:lnTo>
                    <a:lnTo>
                      <a:pt x="195" y="506"/>
                    </a:lnTo>
                    <a:lnTo>
                      <a:pt x="0" y="392"/>
                    </a:lnTo>
                    <a:lnTo>
                      <a:pt x="134" y="27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2555" name="Freeform 43"/>
              <p:cNvSpPr>
                <a:spLocks noChangeAspect="1"/>
              </p:cNvSpPr>
              <p:nvPr/>
            </p:nvSpPr>
            <p:spPr bwMode="auto">
              <a:xfrm>
                <a:off x="3947" y="3241"/>
                <a:ext cx="157" cy="258"/>
              </a:xfrm>
              <a:custGeom>
                <a:avLst/>
                <a:gdLst>
                  <a:gd name="T0" fmla="*/ 478 w 871"/>
                  <a:gd name="T1" fmla="*/ 35 h 1427"/>
                  <a:gd name="T2" fmla="*/ 591 w 871"/>
                  <a:gd name="T3" fmla="*/ 178 h 1427"/>
                  <a:gd name="T4" fmla="*/ 821 w 871"/>
                  <a:gd name="T5" fmla="*/ 173 h 1427"/>
                  <a:gd name="T6" fmla="*/ 803 w 871"/>
                  <a:gd name="T7" fmla="*/ 242 h 1427"/>
                  <a:gd name="T8" fmla="*/ 871 w 871"/>
                  <a:gd name="T9" fmla="*/ 335 h 1427"/>
                  <a:gd name="T10" fmla="*/ 784 w 871"/>
                  <a:gd name="T11" fmla="*/ 521 h 1427"/>
                  <a:gd name="T12" fmla="*/ 779 w 871"/>
                  <a:gd name="T13" fmla="*/ 688 h 1427"/>
                  <a:gd name="T14" fmla="*/ 817 w 871"/>
                  <a:gd name="T15" fmla="*/ 762 h 1427"/>
                  <a:gd name="T16" fmla="*/ 825 w 871"/>
                  <a:gd name="T17" fmla="*/ 872 h 1427"/>
                  <a:gd name="T18" fmla="*/ 511 w 871"/>
                  <a:gd name="T19" fmla="*/ 1080 h 1427"/>
                  <a:gd name="T20" fmla="*/ 501 w 871"/>
                  <a:gd name="T21" fmla="*/ 1427 h 1427"/>
                  <a:gd name="T22" fmla="*/ 486 w 871"/>
                  <a:gd name="T23" fmla="*/ 1423 h 1427"/>
                  <a:gd name="T24" fmla="*/ 429 w 871"/>
                  <a:gd name="T25" fmla="*/ 1424 h 1427"/>
                  <a:gd name="T26" fmla="*/ 398 w 871"/>
                  <a:gd name="T27" fmla="*/ 1406 h 1427"/>
                  <a:gd name="T28" fmla="*/ 353 w 871"/>
                  <a:gd name="T29" fmla="*/ 1363 h 1427"/>
                  <a:gd name="T30" fmla="*/ 327 w 871"/>
                  <a:gd name="T31" fmla="*/ 1325 h 1427"/>
                  <a:gd name="T32" fmla="*/ 197 w 871"/>
                  <a:gd name="T33" fmla="*/ 1238 h 1427"/>
                  <a:gd name="T34" fmla="*/ 100 w 871"/>
                  <a:gd name="T35" fmla="*/ 1186 h 1427"/>
                  <a:gd name="T36" fmla="*/ 9 w 871"/>
                  <a:gd name="T37" fmla="*/ 1085 h 1427"/>
                  <a:gd name="T38" fmla="*/ 5 w 871"/>
                  <a:gd name="T39" fmla="*/ 840 h 1427"/>
                  <a:gd name="T40" fmla="*/ 0 w 871"/>
                  <a:gd name="T41" fmla="*/ 661 h 1427"/>
                  <a:gd name="T42" fmla="*/ 12 w 871"/>
                  <a:gd name="T43" fmla="*/ 628 h 1427"/>
                  <a:gd name="T44" fmla="*/ 5 w 871"/>
                  <a:gd name="T45" fmla="*/ 490 h 1427"/>
                  <a:gd name="T46" fmla="*/ 0 w 871"/>
                  <a:gd name="T47" fmla="*/ 405 h 1427"/>
                  <a:gd name="T48" fmla="*/ 8 w 871"/>
                  <a:gd name="T49" fmla="*/ 256 h 1427"/>
                  <a:gd name="T50" fmla="*/ 42 w 871"/>
                  <a:gd name="T51" fmla="*/ 241 h 1427"/>
                  <a:gd name="T52" fmla="*/ 71 w 871"/>
                  <a:gd name="T53" fmla="*/ 243 h 1427"/>
                  <a:gd name="T54" fmla="*/ 58 w 871"/>
                  <a:gd name="T55" fmla="*/ 133 h 1427"/>
                  <a:gd name="T56" fmla="*/ 73 w 871"/>
                  <a:gd name="T57" fmla="*/ 65 h 1427"/>
                  <a:gd name="T58" fmla="*/ 273 w 871"/>
                  <a:gd name="T59" fmla="*/ 0 h 1427"/>
                  <a:gd name="T60" fmla="*/ 333 w 871"/>
                  <a:gd name="T61" fmla="*/ 34 h 1427"/>
                  <a:gd name="T62" fmla="*/ 478 w 871"/>
                  <a:gd name="T63" fmla="*/ 35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71" h="1427">
                    <a:moveTo>
                      <a:pt x="478" y="35"/>
                    </a:moveTo>
                    <a:lnTo>
                      <a:pt x="591" y="178"/>
                    </a:lnTo>
                    <a:lnTo>
                      <a:pt x="821" y="173"/>
                    </a:lnTo>
                    <a:lnTo>
                      <a:pt x="803" y="242"/>
                    </a:lnTo>
                    <a:lnTo>
                      <a:pt x="871" y="335"/>
                    </a:lnTo>
                    <a:lnTo>
                      <a:pt x="784" y="521"/>
                    </a:lnTo>
                    <a:lnTo>
                      <a:pt x="779" y="688"/>
                    </a:lnTo>
                    <a:lnTo>
                      <a:pt x="817" y="762"/>
                    </a:lnTo>
                    <a:lnTo>
                      <a:pt x="825" y="872"/>
                    </a:lnTo>
                    <a:lnTo>
                      <a:pt x="511" y="1080"/>
                    </a:lnTo>
                    <a:lnTo>
                      <a:pt x="501" y="1427"/>
                    </a:lnTo>
                    <a:lnTo>
                      <a:pt x="486" y="1423"/>
                    </a:lnTo>
                    <a:lnTo>
                      <a:pt x="429" y="1424"/>
                    </a:lnTo>
                    <a:lnTo>
                      <a:pt x="398" y="1406"/>
                    </a:lnTo>
                    <a:lnTo>
                      <a:pt x="353" y="1363"/>
                    </a:lnTo>
                    <a:lnTo>
                      <a:pt x="327" y="1325"/>
                    </a:lnTo>
                    <a:lnTo>
                      <a:pt x="197" y="1238"/>
                    </a:lnTo>
                    <a:lnTo>
                      <a:pt x="100" y="1186"/>
                    </a:lnTo>
                    <a:lnTo>
                      <a:pt x="9" y="1085"/>
                    </a:lnTo>
                    <a:lnTo>
                      <a:pt x="5" y="840"/>
                    </a:lnTo>
                    <a:lnTo>
                      <a:pt x="0" y="661"/>
                    </a:lnTo>
                    <a:lnTo>
                      <a:pt x="12" y="628"/>
                    </a:lnTo>
                    <a:lnTo>
                      <a:pt x="5" y="490"/>
                    </a:lnTo>
                    <a:lnTo>
                      <a:pt x="0" y="405"/>
                    </a:lnTo>
                    <a:lnTo>
                      <a:pt x="8" y="256"/>
                    </a:lnTo>
                    <a:lnTo>
                      <a:pt x="42" y="241"/>
                    </a:lnTo>
                    <a:lnTo>
                      <a:pt x="71" y="243"/>
                    </a:lnTo>
                    <a:lnTo>
                      <a:pt x="58" y="133"/>
                    </a:lnTo>
                    <a:lnTo>
                      <a:pt x="73" y="65"/>
                    </a:lnTo>
                    <a:lnTo>
                      <a:pt x="273" y="0"/>
                    </a:lnTo>
                    <a:lnTo>
                      <a:pt x="333" y="34"/>
                    </a:lnTo>
                    <a:lnTo>
                      <a:pt x="478" y="35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2556" name="Freeform 44"/>
              <p:cNvSpPr>
                <a:spLocks noChangeAspect="1"/>
              </p:cNvSpPr>
              <p:nvPr/>
            </p:nvSpPr>
            <p:spPr bwMode="auto">
              <a:xfrm>
                <a:off x="3899" y="3108"/>
                <a:ext cx="169" cy="158"/>
              </a:xfrm>
              <a:custGeom>
                <a:avLst/>
                <a:gdLst>
                  <a:gd name="T0" fmla="*/ 138 w 936"/>
                  <a:gd name="T1" fmla="*/ 203 h 877"/>
                  <a:gd name="T2" fmla="*/ 149 w 936"/>
                  <a:gd name="T3" fmla="*/ 242 h 877"/>
                  <a:gd name="T4" fmla="*/ 119 w 936"/>
                  <a:gd name="T5" fmla="*/ 281 h 877"/>
                  <a:gd name="T6" fmla="*/ 47 w 936"/>
                  <a:gd name="T7" fmla="*/ 301 h 877"/>
                  <a:gd name="T8" fmla="*/ 55 w 936"/>
                  <a:gd name="T9" fmla="*/ 449 h 877"/>
                  <a:gd name="T10" fmla="*/ 76 w 936"/>
                  <a:gd name="T11" fmla="*/ 452 h 877"/>
                  <a:gd name="T12" fmla="*/ 97 w 936"/>
                  <a:gd name="T13" fmla="*/ 407 h 877"/>
                  <a:gd name="T14" fmla="*/ 162 w 936"/>
                  <a:gd name="T15" fmla="*/ 410 h 877"/>
                  <a:gd name="T16" fmla="*/ 173 w 936"/>
                  <a:gd name="T17" fmla="*/ 436 h 877"/>
                  <a:gd name="T18" fmla="*/ 223 w 936"/>
                  <a:gd name="T19" fmla="*/ 407 h 877"/>
                  <a:gd name="T20" fmla="*/ 261 w 936"/>
                  <a:gd name="T21" fmla="*/ 407 h 877"/>
                  <a:gd name="T22" fmla="*/ 264 w 936"/>
                  <a:gd name="T23" fmla="*/ 442 h 877"/>
                  <a:gd name="T24" fmla="*/ 251 w 936"/>
                  <a:gd name="T25" fmla="*/ 492 h 877"/>
                  <a:gd name="T26" fmla="*/ 212 w 936"/>
                  <a:gd name="T27" fmla="*/ 528 h 877"/>
                  <a:gd name="T28" fmla="*/ 156 w 936"/>
                  <a:gd name="T29" fmla="*/ 539 h 877"/>
                  <a:gd name="T30" fmla="*/ 133 w 936"/>
                  <a:gd name="T31" fmla="*/ 558 h 877"/>
                  <a:gd name="T32" fmla="*/ 203 w 936"/>
                  <a:gd name="T33" fmla="*/ 612 h 877"/>
                  <a:gd name="T34" fmla="*/ 0 w 936"/>
                  <a:gd name="T35" fmla="*/ 800 h 877"/>
                  <a:gd name="T36" fmla="*/ 74 w 936"/>
                  <a:gd name="T37" fmla="*/ 810 h 877"/>
                  <a:gd name="T38" fmla="*/ 139 w 936"/>
                  <a:gd name="T39" fmla="*/ 783 h 877"/>
                  <a:gd name="T40" fmla="*/ 209 w 936"/>
                  <a:gd name="T41" fmla="*/ 836 h 877"/>
                  <a:gd name="T42" fmla="*/ 302 w 936"/>
                  <a:gd name="T43" fmla="*/ 868 h 877"/>
                  <a:gd name="T44" fmla="*/ 323 w 936"/>
                  <a:gd name="T45" fmla="*/ 877 h 877"/>
                  <a:gd name="T46" fmla="*/ 340 w 936"/>
                  <a:gd name="T47" fmla="*/ 803 h 877"/>
                  <a:gd name="T48" fmla="*/ 537 w 936"/>
                  <a:gd name="T49" fmla="*/ 741 h 877"/>
                  <a:gd name="T50" fmla="*/ 598 w 936"/>
                  <a:gd name="T51" fmla="*/ 772 h 877"/>
                  <a:gd name="T52" fmla="*/ 744 w 936"/>
                  <a:gd name="T53" fmla="*/ 777 h 877"/>
                  <a:gd name="T54" fmla="*/ 936 w 936"/>
                  <a:gd name="T55" fmla="*/ 501 h 877"/>
                  <a:gd name="T56" fmla="*/ 869 w 936"/>
                  <a:gd name="T57" fmla="*/ 413 h 877"/>
                  <a:gd name="T58" fmla="*/ 651 w 936"/>
                  <a:gd name="T59" fmla="*/ 420 h 877"/>
                  <a:gd name="T60" fmla="*/ 639 w 936"/>
                  <a:gd name="T61" fmla="*/ 344 h 877"/>
                  <a:gd name="T62" fmla="*/ 692 w 936"/>
                  <a:gd name="T63" fmla="*/ 320 h 877"/>
                  <a:gd name="T64" fmla="*/ 646 w 936"/>
                  <a:gd name="T65" fmla="*/ 223 h 877"/>
                  <a:gd name="T66" fmla="*/ 609 w 936"/>
                  <a:gd name="T67" fmla="*/ 248 h 877"/>
                  <a:gd name="T68" fmla="*/ 549 w 936"/>
                  <a:gd name="T69" fmla="*/ 128 h 877"/>
                  <a:gd name="T70" fmla="*/ 569 w 936"/>
                  <a:gd name="T71" fmla="*/ 74 h 877"/>
                  <a:gd name="T72" fmla="*/ 555 w 936"/>
                  <a:gd name="T73" fmla="*/ 23 h 877"/>
                  <a:gd name="T74" fmla="*/ 487 w 936"/>
                  <a:gd name="T75" fmla="*/ 0 h 877"/>
                  <a:gd name="T76" fmla="*/ 441 w 936"/>
                  <a:gd name="T77" fmla="*/ 5 h 877"/>
                  <a:gd name="T78" fmla="*/ 443 w 936"/>
                  <a:gd name="T79" fmla="*/ 23 h 877"/>
                  <a:gd name="T80" fmla="*/ 412 w 936"/>
                  <a:gd name="T81" fmla="*/ 21 h 877"/>
                  <a:gd name="T82" fmla="*/ 408 w 936"/>
                  <a:gd name="T83" fmla="*/ 65 h 877"/>
                  <a:gd name="T84" fmla="*/ 373 w 936"/>
                  <a:gd name="T85" fmla="*/ 65 h 877"/>
                  <a:gd name="T86" fmla="*/ 363 w 936"/>
                  <a:gd name="T87" fmla="*/ 102 h 877"/>
                  <a:gd name="T88" fmla="*/ 381 w 936"/>
                  <a:gd name="T89" fmla="*/ 143 h 877"/>
                  <a:gd name="T90" fmla="*/ 346 w 936"/>
                  <a:gd name="T91" fmla="*/ 190 h 877"/>
                  <a:gd name="T92" fmla="*/ 379 w 936"/>
                  <a:gd name="T93" fmla="*/ 240 h 877"/>
                  <a:gd name="T94" fmla="*/ 326 w 936"/>
                  <a:gd name="T95" fmla="*/ 245 h 877"/>
                  <a:gd name="T96" fmla="*/ 282 w 936"/>
                  <a:gd name="T97" fmla="*/ 184 h 877"/>
                  <a:gd name="T98" fmla="*/ 293 w 936"/>
                  <a:gd name="T99" fmla="*/ 153 h 877"/>
                  <a:gd name="T100" fmla="*/ 221 w 936"/>
                  <a:gd name="T101" fmla="*/ 68 h 877"/>
                  <a:gd name="T102" fmla="*/ 112 w 936"/>
                  <a:gd name="T103" fmla="*/ 97 h 877"/>
                  <a:gd name="T104" fmla="*/ 94 w 936"/>
                  <a:gd name="T105" fmla="*/ 93 h 877"/>
                  <a:gd name="T106" fmla="*/ 88 w 936"/>
                  <a:gd name="T107" fmla="*/ 70 h 877"/>
                  <a:gd name="T108" fmla="*/ 58 w 936"/>
                  <a:gd name="T109" fmla="*/ 79 h 877"/>
                  <a:gd name="T110" fmla="*/ 87 w 936"/>
                  <a:gd name="T111" fmla="*/ 181 h 877"/>
                  <a:gd name="T112" fmla="*/ 138 w 936"/>
                  <a:gd name="T113" fmla="*/ 203 h 8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36" h="877">
                    <a:moveTo>
                      <a:pt x="138" y="203"/>
                    </a:moveTo>
                    <a:lnTo>
                      <a:pt x="149" y="242"/>
                    </a:lnTo>
                    <a:lnTo>
                      <a:pt x="119" y="281"/>
                    </a:lnTo>
                    <a:lnTo>
                      <a:pt x="47" y="301"/>
                    </a:lnTo>
                    <a:lnTo>
                      <a:pt x="55" y="449"/>
                    </a:lnTo>
                    <a:lnTo>
                      <a:pt x="76" y="452"/>
                    </a:lnTo>
                    <a:lnTo>
                      <a:pt x="97" y="407"/>
                    </a:lnTo>
                    <a:lnTo>
                      <a:pt x="162" y="410"/>
                    </a:lnTo>
                    <a:lnTo>
                      <a:pt x="173" y="436"/>
                    </a:lnTo>
                    <a:lnTo>
                      <a:pt x="223" y="407"/>
                    </a:lnTo>
                    <a:lnTo>
                      <a:pt x="261" y="407"/>
                    </a:lnTo>
                    <a:lnTo>
                      <a:pt x="264" y="442"/>
                    </a:lnTo>
                    <a:lnTo>
                      <a:pt x="251" y="492"/>
                    </a:lnTo>
                    <a:lnTo>
                      <a:pt x="212" y="528"/>
                    </a:lnTo>
                    <a:lnTo>
                      <a:pt x="156" y="539"/>
                    </a:lnTo>
                    <a:lnTo>
                      <a:pt x="133" y="558"/>
                    </a:lnTo>
                    <a:lnTo>
                      <a:pt x="203" y="612"/>
                    </a:lnTo>
                    <a:lnTo>
                      <a:pt x="0" y="800"/>
                    </a:lnTo>
                    <a:lnTo>
                      <a:pt x="74" y="810"/>
                    </a:lnTo>
                    <a:lnTo>
                      <a:pt x="139" y="783"/>
                    </a:lnTo>
                    <a:lnTo>
                      <a:pt x="209" y="836"/>
                    </a:lnTo>
                    <a:lnTo>
                      <a:pt x="302" y="868"/>
                    </a:lnTo>
                    <a:lnTo>
                      <a:pt x="323" y="877"/>
                    </a:lnTo>
                    <a:lnTo>
                      <a:pt x="340" y="803"/>
                    </a:lnTo>
                    <a:lnTo>
                      <a:pt x="537" y="741"/>
                    </a:lnTo>
                    <a:lnTo>
                      <a:pt x="598" y="772"/>
                    </a:lnTo>
                    <a:lnTo>
                      <a:pt x="744" y="777"/>
                    </a:lnTo>
                    <a:lnTo>
                      <a:pt x="936" y="501"/>
                    </a:lnTo>
                    <a:lnTo>
                      <a:pt x="869" y="413"/>
                    </a:lnTo>
                    <a:lnTo>
                      <a:pt x="651" y="420"/>
                    </a:lnTo>
                    <a:lnTo>
                      <a:pt x="639" y="344"/>
                    </a:lnTo>
                    <a:lnTo>
                      <a:pt x="692" y="320"/>
                    </a:lnTo>
                    <a:lnTo>
                      <a:pt x="646" y="223"/>
                    </a:lnTo>
                    <a:lnTo>
                      <a:pt x="609" y="248"/>
                    </a:lnTo>
                    <a:lnTo>
                      <a:pt x="549" y="128"/>
                    </a:lnTo>
                    <a:lnTo>
                      <a:pt x="569" y="74"/>
                    </a:lnTo>
                    <a:lnTo>
                      <a:pt x="555" y="23"/>
                    </a:lnTo>
                    <a:lnTo>
                      <a:pt x="487" y="0"/>
                    </a:lnTo>
                    <a:lnTo>
                      <a:pt x="441" y="5"/>
                    </a:lnTo>
                    <a:lnTo>
                      <a:pt x="443" y="23"/>
                    </a:lnTo>
                    <a:lnTo>
                      <a:pt x="412" y="21"/>
                    </a:lnTo>
                    <a:lnTo>
                      <a:pt x="408" y="65"/>
                    </a:lnTo>
                    <a:lnTo>
                      <a:pt x="373" y="65"/>
                    </a:lnTo>
                    <a:lnTo>
                      <a:pt x="363" y="102"/>
                    </a:lnTo>
                    <a:lnTo>
                      <a:pt x="381" y="143"/>
                    </a:lnTo>
                    <a:lnTo>
                      <a:pt x="346" y="190"/>
                    </a:lnTo>
                    <a:lnTo>
                      <a:pt x="379" y="240"/>
                    </a:lnTo>
                    <a:lnTo>
                      <a:pt x="326" y="245"/>
                    </a:lnTo>
                    <a:lnTo>
                      <a:pt x="282" y="184"/>
                    </a:lnTo>
                    <a:lnTo>
                      <a:pt x="293" y="153"/>
                    </a:lnTo>
                    <a:lnTo>
                      <a:pt x="221" y="68"/>
                    </a:lnTo>
                    <a:lnTo>
                      <a:pt x="112" y="97"/>
                    </a:lnTo>
                    <a:lnTo>
                      <a:pt x="94" y="93"/>
                    </a:lnTo>
                    <a:lnTo>
                      <a:pt x="88" y="70"/>
                    </a:lnTo>
                    <a:lnTo>
                      <a:pt x="58" y="79"/>
                    </a:lnTo>
                    <a:lnTo>
                      <a:pt x="87" y="181"/>
                    </a:lnTo>
                    <a:lnTo>
                      <a:pt x="138" y="203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2557" name="Freeform 45"/>
              <p:cNvSpPr>
                <a:spLocks noChangeAspect="1"/>
              </p:cNvSpPr>
              <p:nvPr/>
            </p:nvSpPr>
            <p:spPr bwMode="auto">
              <a:xfrm>
                <a:off x="4088" y="3293"/>
                <a:ext cx="94" cy="105"/>
              </a:xfrm>
              <a:custGeom>
                <a:avLst/>
                <a:gdLst>
                  <a:gd name="T0" fmla="*/ 89 w 521"/>
                  <a:gd name="T1" fmla="*/ 45 h 582"/>
                  <a:gd name="T2" fmla="*/ 230 w 521"/>
                  <a:gd name="T3" fmla="*/ 57 h 582"/>
                  <a:gd name="T4" fmla="*/ 272 w 521"/>
                  <a:gd name="T5" fmla="*/ 0 h 582"/>
                  <a:gd name="T6" fmla="*/ 315 w 521"/>
                  <a:gd name="T7" fmla="*/ 3 h 582"/>
                  <a:gd name="T8" fmla="*/ 415 w 521"/>
                  <a:gd name="T9" fmla="*/ 120 h 582"/>
                  <a:gd name="T10" fmla="*/ 500 w 521"/>
                  <a:gd name="T11" fmla="*/ 110 h 582"/>
                  <a:gd name="T12" fmla="*/ 506 w 521"/>
                  <a:gd name="T13" fmla="*/ 154 h 582"/>
                  <a:gd name="T14" fmla="*/ 521 w 521"/>
                  <a:gd name="T15" fmla="*/ 222 h 582"/>
                  <a:gd name="T16" fmla="*/ 475 w 521"/>
                  <a:gd name="T17" fmla="*/ 414 h 582"/>
                  <a:gd name="T18" fmla="*/ 44 w 521"/>
                  <a:gd name="T19" fmla="*/ 582 h 582"/>
                  <a:gd name="T20" fmla="*/ 39 w 521"/>
                  <a:gd name="T21" fmla="*/ 476 h 582"/>
                  <a:gd name="T22" fmla="*/ 0 w 521"/>
                  <a:gd name="T23" fmla="*/ 402 h 582"/>
                  <a:gd name="T24" fmla="*/ 6 w 521"/>
                  <a:gd name="T25" fmla="*/ 234 h 582"/>
                  <a:gd name="T26" fmla="*/ 89 w 521"/>
                  <a:gd name="T27" fmla="*/ 45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21" h="582">
                    <a:moveTo>
                      <a:pt x="89" y="45"/>
                    </a:moveTo>
                    <a:lnTo>
                      <a:pt x="230" y="57"/>
                    </a:lnTo>
                    <a:lnTo>
                      <a:pt x="272" y="0"/>
                    </a:lnTo>
                    <a:lnTo>
                      <a:pt x="315" y="3"/>
                    </a:lnTo>
                    <a:lnTo>
                      <a:pt x="415" y="120"/>
                    </a:lnTo>
                    <a:lnTo>
                      <a:pt x="500" y="110"/>
                    </a:lnTo>
                    <a:lnTo>
                      <a:pt x="506" y="154"/>
                    </a:lnTo>
                    <a:lnTo>
                      <a:pt x="521" y="222"/>
                    </a:lnTo>
                    <a:lnTo>
                      <a:pt x="475" y="414"/>
                    </a:lnTo>
                    <a:lnTo>
                      <a:pt x="44" y="582"/>
                    </a:lnTo>
                    <a:lnTo>
                      <a:pt x="39" y="476"/>
                    </a:lnTo>
                    <a:lnTo>
                      <a:pt x="0" y="402"/>
                    </a:lnTo>
                    <a:lnTo>
                      <a:pt x="6" y="234"/>
                    </a:lnTo>
                    <a:lnTo>
                      <a:pt x="89" y="45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2558" name="Freeform 46"/>
              <p:cNvSpPr>
                <a:spLocks noChangeAspect="1"/>
              </p:cNvSpPr>
              <p:nvPr/>
            </p:nvSpPr>
            <p:spPr bwMode="auto">
              <a:xfrm>
                <a:off x="3382" y="3103"/>
                <a:ext cx="291" cy="213"/>
              </a:xfrm>
              <a:custGeom>
                <a:avLst/>
                <a:gdLst>
                  <a:gd name="T0" fmla="*/ 0 w 1611"/>
                  <a:gd name="T1" fmla="*/ 1029 h 1178"/>
                  <a:gd name="T2" fmla="*/ 93 w 1611"/>
                  <a:gd name="T3" fmla="*/ 812 h 1178"/>
                  <a:gd name="T4" fmla="*/ 184 w 1611"/>
                  <a:gd name="T5" fmla="*/ 763 h 1178"/>
                  <a:gd name="T6" fmla="*/ 191 w 1611"/>
                  <a:gd name="T7" fmla="*/ 720 h 1178"/>
                  <a:gd name="T8" fmla="*/ 222 w 1611"/>
                  <a:gd name="T9" fmla="*/ 683 h 1178"/>
                  <a:gd name="T10" fmla="*/ 242 w 1611"/>
                  <a:gd name="T11" fmla="*/ 686 h 1178"/>
                  <a:gd name="T12" fmla="*/ 284 w 1611"/>
                  <a:gd name="T13" fmla="*/ 636 h 1178"/>
                  <a:gd name="T14" fmla="*/ 343 w 1611"/>
                  <a:gd name="T15" fmla="*/ 603 h 1178"/>
                  <a:gd name="T16" fmla="*/ 415 w 1611"/>
                  <a:gd name="T17" fmla="*/ 564 h 1178"/>
                  <a:gd name="T18" fmla="*/ 426 w 1611"/>
                  <a:gd name="T19" fmla="*/ 526 h 1178"/>
                  <a:gd name="T20" fmla="*/ 390 w 1611"/>
                  <a:gd name="T21" fmla="*/ 474 h 1178"/>
                  <a:gd name="T22" fmla="*/ 379 w 1611"/>
                  <a:gd name="T23" fmla="*/ 430 h 1178"/>
                  <a:gd name="T24" fmla="*/ 413 w 1611"/>
                  <a:gd name="T25" fmla="*/ 379 h 1178"/>
                  <a:gd name="T26" fmla="*/ 410 w 1611"/>
                  <a:gd name="T27" fmla="*/ 297 h 1178"/>
                  <a:gd name="T28" fmla="*/ 480 w 1611"/>
                  <a:gd name="T29" fmla="*/ 289 h 1178"/>
                  <a:gd name="T30" fmla="*/ 543 w 1611"/>
                  <a:gd name="T31" fmla="*/ 230 h 1178"/>
                  <a:gd name="T32" fmla="*/ 596 w 1611"/>
                  <a:gd name="T33" fmla="*/ 139 h 1178"/>
                  <a:gd name="T34" fmla="*/ 632 w 1611"/>
                  <a:gd name="T35" fmla="*/ 158 h 1178"/>
                  <a:gd name="T36" fmla="*/ 668 w 1611"/>
                  <a:gd name="T37" fmla="*/ 119 h 1178"/>
                  <a:gd name="T38" fmla="*/ 730 w 1611"/>
                  <a:gd name="T39" fmla="*/ 137 h 1178"/>
                  <a:gd name="T40" fmla="*/ 791 w 1611"/>
                  <a:gd name="T41" fmla="*/ 93 h 1178"/>
                  <a:gd name="T42" fmla="*/ 830 w 1611"/>
                  <a:gd name="T43" fmla="*/ 137 h 1178"/>
                  <a:gd name="T44" fmla="*/ 851 w 1611"/>
                  <a:gd name="T45" fmla="*/ 139 h 1178"/>
                  <a:gd name="T46" fmla="*/ 877 w 1611"/>
                  <a:gd name="T47" fmla="*/ 116 h 1178"/>
                  <a:gd name="T48" fmla="*/ 959 w 1611"/>
                  <a:gd name="T49" fmla="*/ 111 h 1178"/>
                  <a:gd name="T50" fmla="*/ 1021 w 1611"/>
                  <a:gd name="T51" fmla="*/ 44 h 1178"/>
                  <a:gd name="T52" fmla="*/ 1145 w 1611"/>
                  <a:gd name="T53" fmla="*/ 37 h 1178"/>
                  <a:gd name="T54" fmla="*/ 1189 w 1611"/>
                  <a:gd name="T55" fmla="*/ 0 h 1178"/>
                  <a:gd name="T56" fmla="*/ 1215 w 1611"/>
                  <a:gd name="T57" fmla="*/ 8 h 1178"/>
                  <a:gd name="T58" fmla="*/ 1215 w 1611"/>
                  <a:gd name="T59" fmla="*/ 44 h 1178"/>
                  <a:gd name="T60" fmla="*/ 1256 w 1611"/>
                  <a:gd name="T61" fmla="*/ 96 h 1178"/>
                  <a:gd name="T62" fmla="*/ 1323 w 1611"/>
                  <a:gd name="T63" fmla="*/ 87 h 1178"/>
                  <a:gd name="T64" fmla="*/ 1369 w 1611"/>
                  <a:gd name="T65" fmla="*/ 139 h 1178"/>
                  <a:gd name="T66" fmla="*/ 1328 w 1611"/>
                  <a:gd name="T67" fmla="*/ 199 h 1178"/>
                  <a:gd name="T68" fmla="*/ 1343 w 1611"/>
                  <a:gd name="T69" fmla="*/ 228 h 1178"/>
                  <a:gd name="T70" fmla="*/ 1558 w 1611"/>
                  <a:gd name="T71" fmla="*/ 291 h 1178"/>
                  <a:gd name="T72" fmla="*/ 1410 w 1611"/>
                  <a:gd name="T73" fmla="*/ 405 h 1178"/>
                  <a:gd name="T74" fmla="*/ 1611 w 1611"/>
                  <a:gd name="T75" fmla="*/ 514 h 1178"/>
                  <a:gd name="T76" fmla="*/ 1599 w 1611"/>
                  <a:gd name="T77" fmla="*/ 613 h 1178"/>
                  <a:gd name="T78" fmla="*/ 1558 w 1611"/>
                  <a:gd name="T79" fmla="*/ 720 h 1178"/>
                  <a:gd name="T80" fmla="*/ 1532 w 1611"/>
                  <a:gd name="T81" fmla="*/ 723 h 1178"/>
                  <a:gd name="T82" fmla="*/ 1498 w 1611"/>
                  <a:gd name="T83" fmla="*/ 727 h 1178"/>
                  <a:gd name="T84" fmla="*/ 1489 w 1611"/>
                  <a:gd name="T85" fmla="*/ 801 h 1178"/>
                  <a:gd name="T86" fmla="*/ 1410 w 1611"/>
                  <a:gd name="T87" fmla="*/ 831 h 1178"/>
                  <a:gd name="T88" fmla="*/ 1388 w 1611"/>
                  <a:gd name="T89" fmla="*/ 774 h 1178"/>
                  <a:gd name="T90" fmla="*/ 1110 w 1611"/>
                  <a:gd name="T91" fmla="*/ 877 h 1178"/>
                  <a:gd name="T92" fmla="*/ 981 w 1611"/>
                  <a:gd name="T93" fmla="*/ 979 h 1178"/>
                  <a:gd name="T94" fmla="*/ 939 w 1611"/>
                  <a:gd name="T95" fmla="*/ 963 h 1178"/>
                  <a:gd name="T96" fmla="*/ 845 w 1611"/>
                  <a:gd name="T97" fmla="*/ 1018 h 1178"/>
                  <a:gd name="T98" fmla="*/ 760 w 1611"/>
                  <a:gd name="T99" fmla="*/ 1016 h 1178"/>
                  <a:gd name="T100" fmla="*/ 750 w 1611"/>
                  <a:gd name="T101" fmla="*/ 1076 h 1178"/>
                  <a:gd name="T102" fmla="*/ 769 w 1611"/>
                  <a:gd name="T103" fmla="*/ 1107 h 1178"/>
                  <a:gd name="T104" fmla="*/ 747 w 1611"/>
                  <a:gd name="T105" fmla="*/ 1178 h 1178"/>
                  <a:gd name="T106" fmla="*/ 364 w 1611"/>
                  <a:gd name="T107" fmla="*/ 1055 h 1178"/>
                  <a:gd name="T108" fmla="*/ 335 w 1611"/>
                  <a:gd name="T109" fmla="*/ 1015 h 1178"/>
                  <a:gd name="T110" fmla="*/ 132 w 1611"/>
                  <a:gd name="T111" fmla="*/ 1049 h 1178"/>
                  <a:gd name="T112" fmla="*/ 0 w 1611"/>
                  <a:gd name="T113" fmla="*/ 1029 h 1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611" h="1178">
                    <a:moveTo>
                      <a:pt x="0" y="1029"/>
                    </a:moveTo>
                    <a:lnTo>
                      <a:pt x="93" y="812"/>
                    </a:lnTo>
                    <a:lnTo>
                      <a:pt x="184" y="763"/>
                    </a:lnTo>
                    <a:lnTo>
                      <a:pt x="191" y="720"/>
                    </a:lnTo>
                    <a:lnTo>
                      <a:pt x="222" y="683"/>
                    </a:lnTo>
                    <a:lnTo>
                      <a:pt x="242" y="686"/>
                    </a:lnTo>
                    <a:lnTo>
                      <a:pt x="284" y="636"/>
                    </a:lnTo>
                    <a:lnTo>
                      <a:pt x="343" y="603"/>
                    </a:lnTo>
                    <a:lnTo>
                      <a:pt x="415" y="564"/>
                    </a:lnTo>
                    <a:lnTo>
                      <a:pt x="426" y="526"/>
                    </a:lnTo>
                    <a:lnTo>
                      <a:pt x="390" y="474"/>
                    </a:lnTo>
                    <a:lnTo>
                      <a:pt x="379" y="430"/>
                    </a:lnTo>
                    <a:lnTo>
                      <a:pt x="413" y="379"/>
                    </a:lnTo>
                    <a:lnTo>
                      <a:pt x="410" y="297"/>
                    </a:lnTo>
                    <a:lnTo>
                      <a:pt x="480" y="289"/>
                    </a:lnTo>
                    <a:lnTo>
                      <a:pt x="543" y="230"/>
                    </a:lnTo>
                    <a:lnTo>
                      <a:pt x="596" y="139"/>
                    </a:lnTo>
                    <a:lnTo>
                      <a:pt x="632" y="158"/>
                    </a:lnTo>
                    <a:lnTo>
                      <a:pt x="668" y="119"/>
                    </a:lnTo>
                    <a:lnTo>
                      <a:pt x="730" y="137"/>
                    </a:lnTo>
                    <a:lnTo>
                      <a:pt x="791" y="93"/>
                    </a:lnTo>
                    <a:lnTo>
                      <a:pt x="830" y="137"/>
                    </a:lnTo>
                    <a:lnTo>
                      <a:pt x="851" y="139"/>
                    </a:lnTo>
                    <a:lnTo>
                      <a:pt x="877" y="116"/>
                    </a:lnTo>
                    <a:lnTo>
                      <a:pt x="959" y="111"/>
                    </a:lnTo>
                    <a:lnTo>
                      <a:pt x="1021" y="44"/>
                    </a:lnTo>
                    <a:lnTo>
                      <a:pt x="1145" y="37"/>
                    </a:lnTo>
                    <a:lnTo>
                      <a:pt x="1189" y="0"/>
                    </a:lnTo>
                    <a:lnTo>
                      <a:pt x="1215" y="8"/>
                    </a:lnTo>
                    <a:lnTo>
                      <a:pt x="1215" y="44"/>
                    </a:lnTo>
                    <a:lnTo>
                      <a:pt x="1256" y="96"/>
                    </a:lnTo>
                    <a:lnTo>
                      <a:pt x="1323" y="87"/>
                    </a:lnTo>
                    <a:lnTo>
                      <a:pt x="1369" y="139"/>
                    </a:lnTo>
                    <a:lnTo>
                      <a:pt x="1328" y="199"/>
                    </a:lnTo>
                    <a:lnTo>
                      <a:pt x="1343" y="228"/>
                    </a:lnTo>
                    <a:lnTo>
                      <a:pt x="1558" y="291"/>
                    </a:lnTo>
                    <a:lnTo>
                      <a:pt x="1410" y="405"/>
                    </a:lnTo>
                    <a:lnTo>
                      <a:pt x="1611" y="514"/>
                    </a:lnTo>
                    <a:lnTo>
                      <a:pt x="1599" y="613"/>
                    </a:lnTo>
                    <a:lnTo>
                      <a:pt x="1558" y="720"/>
                    </a:lnTo>
                    <a:lnTo>
                      <a:pt x="1532" y="723"/>
                    </a:lnTo>
                    <a:lnTo>
                      <a:pt x="1498" y="727"/>
                    </a:lnTo>
                    <a:lnTo>
                      <a:pt x="1489" y="801"/>
                    </a:lnTo>
                    <a:lnTo>
                      <a:pt x="1410" y="831"/>
                    </a:lnTo>
                    <a:lnTo>
                      <a:pt x="1388" y="774"/>
                    </a:lnTo>
                    <a:lnTo>
                      <a:pt x="1110" y="877"/>
                    </a:lnTo>
                    <a:lnTo>
                      <a:pt x="981" y="979"/>
                    </a:lnTo>
                    <a:lnTo>
                      <a:pt x="939" y="963"/>
                    </a:lnTo>
                    <a:lnTo>
                      <a:pt x="845" y="1018"/>
                    </a:lnTo>
                    <a:lnTo>
                      <a:pt x="760" y="1016"/>
                    </a:lnTo>
                    <a:lnTo>
                      <a:pt x="750" y="1076"/>
                    </a:lnTo>
                    <a:lnTo>
                      <a:pt x="769" y="1107"/>
                    </a:lnTo>
                    <a:lnTo>
                      <a:pt x="747" y="1178"/>
                    </a:lnTo>
                    <a:lnTo>
                      <a:pt x="364" y="1055"/>
                    </a:lnTo>
                    <a:lnTo>
                      <a:pt x="335" y="1015"/>
                    </a:lnTo>
                    <a:lnTo>
                      <a:pt x="132" y="1049"/>
                    </a:lnTo>
                    <a:lnTo>
                      <a:pt x="0" y="1029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2559" name="Freeform 47"/>
              <p:cNvSpPr>
                <a:spLocks noChangeAspect="1"/>
              </p:cNvSpPr>
              <p:nvPr/>
            </p:nvSpPr>
            <p:spPr bwMode="auto">
              <a:xfrm>
                <a:off x="4243" y="3394"/>
                <a:ext cx="76" cy="88"/>
              </a:xfrm>
              <a:custGeom>
                <a:avLst/>
                <a:gdLst>
                  <a:gd name="T0" fmla="*/ 73 w 424"/>
                  <a:gd name="T1" fmla="*/ 470 h 489"/>
                  <a:gd name="T2" fmla="*/ 424 w 424"/>
                  <a:gd name="T3" fmla="*/ 489 h 489"/>
                  <a:gd name="T4" fmla="*/ 421 w 424"/>
                  <a:gd name="T5" fmla="*/ 324 h 489"/>
                  <a:gd name="T6" fmla="*/ 361 w 424"/>
                  <a:gd name="T7" fmla="*/ 172 h 489"/>
                  <a:gd name="T8" fmla="*/ 308 w 424"/>
                  <a:gd name="T9" fmla="*/ 96 h 489"/>
                  <a:gd name="T10" fmla="*/ 147 w 424"/>
                  <a:gd name="T11" fmla="*/ 49 h 489"/>
                  <a:gd name="T12" fmla="*/ 62 w 424"/>
                  <a:gd name="T13" fmla="*/ 0 h 489"/>
                  <a:gd name="T14" fmla="*/ 48 w 424"/>
                  <a:gd name="T15" fmla="*/ 35 h 489"/>
                  <a:gd name="T16" fmla="*/ 76 w 424"/>
                  <a:gd name="T17" fmla="*/ 79 h 489"/>
                  <a:gd name="T18" fmla="*/ 71 w 424"/>
                  <a:gd name="T19" fmla="*/ 114 h 489"/>
                  <a:gd name="T20" fmla="*/ 0 w 424"/>
                  <a:gd name="T21" fmla="*/ 181 h 489"/>
                  <a:gd name="T22" fmla="*/ 73 w 424"/>
                  <a:gd name="T23" fmla="*/ 470 h 4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24" h="489">
                    <a:moveTo>
                      <a:pt x="73" y="470"/>
                    </a:moveTo>
                    <a:lnTo>
                      <a:pt x="424" y="489"/>
                    </a:lnTo>
                    <a:lnTo>
                      <a:pt x="421" y="324"/>
                    </a:lnTo>
                    <a:lnTo>
                      <a:pt x="361" y="172"/>
                    </a:lnTo>
                    <a:lnTo>
                      <a:pt x="308" y="96"/>
                    </a:lnTo>
                    <a:lnTo>
                      <a:pt x="147" y="49"/>
                    </a:lnTo>
                    <a:lnTo>
                      <a:pt x="62" y="0"/>
                    </a:lnTo>
                    <a:lnTo>
                      <a:pt x="48" y="35"/>
                    </a:lnTo>
                    <a:lnTo>
                      <a:pt x="76" y="79"/>
                    </a:lnTo>
                    <a:lnTo>
                      <a:pt x="71" y="114"/>
                    </a:lnTo>
                    <a:lnTo>
                      <a:pt x="0" y="181"/>
                    </a:lnTo>
                    <a:lnTo>
                      <a:pt x="73" y="470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2560" name="Freeform 48"/>
              <p:cNvSpPr>
                <a:spLocks noChangeAspect="1"/>
              </p:cNvSpPr>
              <p:nvPr/>
            </p:nvSpPr>
            <p:spPr bwMode="auto">
              <a:xfrm>
                <a:off x="4250" y="3287"/>
                <a:ext cx="155" cy="214"/>
              </a:xfrm>
              <a:custGeom>
                <a:avLst/>
                <a:gdLst>
                  <a:gd name="T0" fmla="*/ 20 w 859"/>
                  <a:gd name="T1" fmla="*/ 588 h 1187"/>
                  <a:gd name="T2" fmla="*/ 102 w 859"/>
                  <a:gd name="T3" fmla="*/ 640 h 1187"/>
                  <a:gd name="T4" fmla="*/ 266 w 859"/>
                  <a:gd name="T5" fmla="*/ 693 h 1187"/>
                  <a:gd name="T6" fmla="*/ 312 w 859"/>
                  <a:gd name="T7" fmla="*/ 760 h 1187"/>
                  <a:gd name="T8" fmla="*/ 379 w 859"/>
                  <a:gd name="T9" fmla="*/ 918 h 1187"/>
                  <a:gd name="T10" fmla="*/ 386 w 859"/>
                  <a:gd name="T11" fmla="*/ 1080 h 1187"/>
                  <a:gd name="T12" fmla="*/ 479 w 859"/>
                  <a:gd name="T13" fmla="*/ 1085 h 1187"/>
                  <a:gd name="T14" fmla="*/ 678 w 859"/>
                  <a:gd name="T15" fmla="*/ 1187 h 1187"/>
                  <a:gd name="T16" fmla="*/ 749 w 859"/>
                  <a:gd name="T17" fmla="*/ 833 h 1187"/>
                  <a:gd name="T18" fmla="*/ 859 w 859"/>
                  <a:gd name="T19" fmla="*/ 483 h 1187"/>
                  <a:gd name="T20" fmla="*/ 570 w 859"/>
                  <a:gd name="T21" fmla="*/ 508 h 1187"/>
                  <a:gd name="T22" fmla="*/ 459 w 859"/>
                  <a:gd name="T23" fmla="*/ 179 h 1187"/>
                  <a:gd name="T24" fmla="*/ 578 w 859"/>
                  <a:gd name="T25" fmla="*/ 0 h 1187"/>
                  <a:gd name="T26" fmla="*/ 424 w 859"/>
                  <a:gd name="T27" fmla="*/ 6 h 1187"/>
                  <a:gd name="T28" fmla="*/ 202 w 859"/>
                  <a:gd name="T29" fmla="*/ 222 h 1187"/>
                  <a:gd name="T30" fmla="*/ 207 w 859"/>
                  <a:gd name="T31" fmla="*/ 328 h 1187"/>
                  <a:gd name="T32" fmla="*/ 17 w 859"/>
                  <a:gd name="T33" fmla="*/ 491 h 1187"/>
                  <a:gd name="T34" fmla="*/ 0 w 859"/>
                  <a:gd name="T35" fmla="*/ 556 h 1187"/>
                  <a:gd name="T36" fmla="*/ 20 w 859"/>
                  <a:gd name="T37" fmla="*/ 588 h 1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59" h="1187">
                    <a:moveTo>
                      <a:pt x="20" y="588"/>
                    </a:moveTo>
                    <a:lnTo>
                      <a:pt x="102" y="640"/>
                    </a:lnTo>
                    <a:lnTo>
                      <a:pt x="266" y="693"/>
                    </a:lnTo>
                    <a:lnTo>
                      <a:pt x="312" y="760"/>
                    </a:lnTo>
                    <a:lnTo>
                      <a:pt x="379" y="918"/>
                    </a:lnTo>
                    <a:lnTo>
                      <a:pt x="386" y="1080"/>
                    </a:lnTo>
                    <a:lnTo>
                      <a:pt x="479" y="1085"/>
                    </a:lnTo>
                    <a:lnTo>
                      <a:pt x="678" y="1187"/>
                    </a:lnTo>
                    <a:lnTo>
                      <a:pt x="749" y="833"/>
                    </a:lnTo>
                    <a:lnTo>
                      <a:pt x="859" y="483"/>
                    </a:lnTo>
                    <a:lnTo>
                      <a:pt x="570" y="508"/>
                    </a:lnTo>
                    <a:lnTo>
                      <a:pt x="459" y="179"/>
                    </a:lnTo>
                    <a:lnTo>
                      <a:pt x="578" y="0"/>
                    </a:lnTo>
                    <a:lnTo>
                      <a:pt x="424" y="6"/>
                    </a:lnTo>
                    <a:lnTo>
                      <a:pt x="202" y="222"/>
                    </a:lnTo>
                    <a:lnTo>
                      <a:pt x="207" y="328"/>
                    </a:lnTo>
                    <a:lnTo>
                      <a:pt x="17" y="491"/>
                    </a:lnTo>
                    <a:lnTo>
                      <a:pt x="0" y="556"/>
                    </a:lnTo>
                    <a:lnTo>
                      <a:pt x="20" y="588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2561" name="Freeform 49"/>
              <p:cNvSpPr>
                <a:spLocks noChangeAspect="1"/>
              </p:cNvSpPr>
              <p:nvPr/>
            </p:nvSpPr>
            <p:spPr bwMode="auto">
              <a:xfrm>
                <a:off x="4188" y="3497"/>
                <a:ext cx="97" cy="111"/>
              </a:xfrm>
              <a:custGeom>
                <a:avLst/>
                <a:gdLst>
                  <a:gd name="T0" fmla="*/ 393 w 539"/>
                  <a:gd name="T1" fmla="*/ 571 h 618"/>
                  <a:gd name="T2" fmla="*/ 413 w 539"/>
                  <a:gd name="T3" fmla="*/ 548 h 618"/>
                  <a:gd name="T4" fmla="*/ 495 w 539"/>
                  <a:gd name="T5" fmla="*/ 618 h 618"/>
                  <a:gd name="T6" fmla="*/ 539 w 539"/>
                  <a:gd name="T7" fmla="*/ 595 h 618"/>
                  <a:gd name="T8" fmla="*/ 532 w 539"/>
                  <a:gd name="T9" fmla="*/ 268 h 618"/>
                  <a:gd name="T10" fmla="*/ 411 w 539"/>
                  <a:gd name="T11" fmla="*/ 156 h 618"/>
                  <a:gd name="T12" fmla="*/ 325 w 539"/>
                  <a:gd name="T13" fmla="*/ 104 h 618"/>
                  <a:gd name="T14" fmla="*/ 183 w 539"/>
                  <a:gd name="T15" fmla="*/ 10 h 618"/>
                  <a:gd name="T16" fmla="*/ 142 w 539"/>
                  <a:gd name="T17" fmla="*/ 0 h 618"/>
                  <a:gd name="T18" fmla="*/ 0 w 539"/>
                  <a:gd name="T19" fmla="*/ 169 h 618"/>
                  <a:gd name="T20" fmla="*/ 58 w 539"/>
                  <a:gd name="T21" fmla="*/ 361 h 618"/>
                  <a:gd name="T22" fmla="*/ 85 w 539"/>
                  <a:gd name="T23" fmla="*/ 387 h 618"/>
                  <a:gd name="T24" fmla="*/ 393 w 539"/>
                  <a:gd name="T25" fmla="*/ 571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39" h="618">
                    <a:moveTo>
                      <a:pt x="393" y="571"/>
                    </a:moveTo>
                    <a:lnTo>
                      <a:pt x="413" y="548"/>
                    </a:lnTo>
                    <a:lnTo>
                      <a:pt x="495" y="618"/>
                    </a:lnTo>
                    <a:lnTo>
                      <a:pt x="539" y="595"/>
                    </a:lnTo>
                    <a:lnTo>
                      <a:pt x="532" y="268"/>
                    </a:lnTo>
                    <a:lnTo>
                      <a:pt x="411" y="156"/>
                    </a:lnTo>
                    <a:lnTo>
                      <a:pt x="325" y="104"/>
                    </a:lnTo>
                    <a:lnTo>
                      <a:pt x="183" y="10"/>
                    </a:lnTo>
                    <a:lnTo>
                      <a:pt x="142" y="0"/>
                    </a:lnTo>
                    <a:lnTo>
                      <a:pt x="0" y="169"/>
                    </a:lnTo>
                    <a:lnTo>
                      <a:pt x="58" y="361"/>
                    </a:lnTo>
                    <a:lnTo>
                      <a:pt x="85" y="387"/>
                    </a:lnTo>
                    <a:lnTo>
                      <a:pt x="393" y="571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2562" name="Freeform 50"/>
              <p:cNvSpPr>
                <a:spLocks noChangeAspect="1"/>
              </p:cNvSpPr>
              <p:nvPr/>
            </p:nvSpPr>
            <p:spPr bwMode="auto">
              <a:xfrm>
                <a:off x="4224" y="3480"/>
                <a:ext cx="247" cy="192"/>
              </a:xfrm>
              <a:custGeom>
                <a:avLst/>
                <a:gdLst>
                  <a:gd name="T0" fmla="*/ 333 w 1366"/>
                  <a:gd name="T1" fmla="*/ 687 h 1064"/>
                  <a:gd name="T2" fmla="*/ 330 w 1366"/>
                  <a:gd name="T3" fmla="*/ 362 h 1064"/>
                  <a:gd name="T4" fmla="*/ 207 w 1366"/>
                  <a:gd name="T5" fmla="*/ 251 h 1064"/>
                  <a:gd name="T6" fmla="*/ 0 w 1366"/>
                  <a:gd name="T7" fmla="*/ 113 h 1064"/>
                  <a:gd name="T8" fmla="*/ 102 w 1366"/>
                  <a:gd name="T9" fmla="*/ 137 h 1064"/>
                  <a:gd name="T10" fmla="*/ 160 w 1366"/>
                  <a:gd name="T11" fmla="*/ 131 h 1064"/>
                  <a:gd name="T12" fmla="*/ 204 w 1366"/>
                  <a:gd name="T13" fmla="*/ 49 h 1064"/>
                  <a:gd name="T14" fmla="*/ 180 w 1366"/>
                  <a:gd name="T15" fmla="*/ 0 h 1064"/>
                  <a:gd name="T16" fmla="*/ 532 w 1366"/>
                  <a:gd name="T17" fmla="*/ 14 h 1064"/>
                  <a:gd name="T18" fmla="*/ 625 w 1366"/>
                  <a:gd name="T19" fmla="*/ 20 h 1064"/>
                  <a:gd name="T20" fmla="*/ 822 w 1366"/>
                  <a:gd name="T21" fmla="*/ 116 h 1064"/>
                  <a:gd name="T22" fmla="*/ 1011 w 1366"/>
                  <a:gd name="T23" fmla="*/ 348 h 1064"/>
                  <a:gd name="T24" fmla="*/ 1175 w 1366"/>
                  <a:gd name="T25" fmla="*/ 584 h 1064"/>
                  <a:gd name="T26" fmla="*/ 1366 w 1366"/>
                  <a:gd name="T27" fmla="*/ 678 h 1064"/>
                  <a:gd name="T28" fmla="*/ 1356 w 1366"/>
                  <a:gd name="T29" fmla="*/ 693 h 1064"/>
                  <a:gd name="T30" fmla="*/ 1313 w 1366"/>
                  <a:gd name="T31" fmla="*/ 705 h 1064"/>
                  <a:gd name="T32" fmla="*/ 1274 w 1366"/>
                  <a:gd name="T33" fmla="*/ 778 h 1064"/>
                  <a:gd name="T34" fmla="*/ 1196 w 1366"/>
                  <a:gd name="T35" fmla="*/ 783 h 1064"/>
                  <a:gd name="T36" fmla="*/ 1111 w 1366"/>
                  <a:gd name="T37" fmla="*/ 825 h 1064"/>
                  <a:gd name="T38" fmla="*/ 1078 w 1366"/>
                  <a:gd name="T39" fmla="*/ 815 h 1064"/>
                  <a:gd name="T40" fmla="*/ 1035 w 1366"/>
                  <a:gd name="T41" fmla="*/ 804 h 1064"/>
                  <a:gd name="T42" fmla="*/ 1023 w 1366"/>
                  <a:gd name="T43" fmla="*/ 831 h 1064"/>
                  <a:gd name="T44" fmla="*/ 1044 w 1366"/>
                  <a:gd name="T45" fmla="*/ 880 h 1064"/>
                  <a:gd name="T46" fmla="*/ 1032 w 1366"/>
                  <a:gd name="T47" fmla="*/ 953 h 1064"/>
                  <a:gd name="T48" fmla="*/ 985 w 1366"/>
                  <a:gd name="T49" fmla="*/ 977 h 1064"/>
                  <a:gd name="T50" fmla="*/ 945 w 1366"/>
                  <a:gd name="T51" fmla="*/ 965 h 1064"/>
                  <a:gd name="T52" fmla="*/ 871 w 1366"/>
                  <a:gd name="T53" fmla="*/ 950 h 1064"/>
                  <a:gd name="T54" fmla="*/ 839 w 1366"/>
                  <a:gd name="T55" fmla="*/ 991 h 1064"/>
                  <a:gd name="T56" fmla="*/ 824 w 1366"/>
                  <a:gd name="T57" fmla="*/ 1053 h 1064"/>
                  <a:gd name="T58" fmla="*/ 783 w 1366"/>
                  <a:gd name="T59" fmla="*/ 1064 h 1064"/>
                  <a:gd name="T60" fmla="*/ 783 w 1366"/>
                  <a:gd name="T61" fmla="*/ 626 h 1064"/>
                  <a:gd name="T62" fmla="*/ 552 w 1366"/>
                  <a:gd name="T63" fmla="*/ 605 h 1064"/>
                  <a:gd name="T64" fmla="*/ 333 w 1366"/>
                  <a:gd name="T65" fmla="*/ 687 h 1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66" h="1064">
                    <a:moveTo>
                      <a:pt x="333" y="687"/>
                    </a:moveTo>
                    <a:lnTo>
                      <a:pt x="330" y="362"/>
                    </a:lnTo>
                    <a:lnTo>
                      <a:pt x="207" y="251"/>
                    </a:lnTo>
                    <a:lnTo>
                      <a:pt x="0" y="113"/>
                    </a:lnTo>
                    <a:lnTo>
                      <a:pt x="102" y="137"/>
                    </a:lnTo>
                    <a:lnTo>
                      <a:pt x="160" y="131"/>
                    </a:lnTo>
                    <a:lnTo>
                      <a:pt x="204" y="49"/>
                    </a:lnTo>
                    <a:lnTo>
                      <a:pt x="180" y="0"/>
                    </a:lnTo>
                    <a:lnTo>
                      <a:pt x="532" y="14"/>
                    </a:lnTo>
                    <a:lnTo>
                      <a:pt x="625" y="20"/>
                    </a:lnTo>
                    <a:lnTo>
                      <a:pt x="822" y="116"/>
                    </a:lnTo>
                    <a:lnTo>
                      <a:pt x="1011" y="348"/>
                    </a:lnTo>
                    <a:lnTo>
                      <a:pt x="1175" y="584"/>
                    </a:lnTo>
                    <a:lnTo>
                      <a:pt x="1366" y="678"/>
                    </a:lnTo>
                    <a:lnTo>
                      <a:pt x="1356" y="693"/>
                    </a:lnTo>
                    <a:lnTo>
                      <a:pt x="1313" y="705"/>
                    </a:lnTo>
                    <a:lnTo>
                      <a:pt x="1274" y="778"/>
                    </a:lnTo>
                    <a:lnTo>
                      <a:pt x="1196" y="783"/>
                    </a:lnTo>
                    <a:lnTo>
                      <a:pt x="1111" y="825"/>
                    </a:lnTo>
                    <a:lnTo>
                      <a:pt x="1078" y="815"/>
                    </a:lnTo>
                    <a:lnTo>
                      <a:pt x="1035" y="804"/>
                    </a:lnTo>
                    <a:lnTo>
                      <a:pt x="1023" y="831"/>
                    </a:lnTo>
                    <a:lnTo>
                      <a:pt x="1044" y="880"/>
                    </a:lnTo>
                    <a:lnTo>
                      <a:pt x="1032" y="953"/>
                    </a:lnTo>
                    <a:lnTo>
                      <a:pt x="985" y="977"/>
                    </a:lnTo>
                    <a:lnTo>
                      <a:pt x="945" y="965"/>
                    </a:lnTo>
                    <a:lnTo>
                      <a:pt x="871" y="950"/>
                    </a:lnTo>
                    <a:lnTo>
                      <a:pt x="839" y="991"/>
                    </a:lnTo>
                    <a:lnTo>
                      <a:pt x="824" y="1053"/>
                    </a:lnTo>
                    <a:lnTo>
                      <a:pt x="783" y="1064"/>
                    </a:lnTo>
                    <a:lnTo>
                      <a:pt x="783" y="626"/>
                    </a:lnTo>
                    <a:lnTo>
                      <a:pt x="552" y="605"/>
                    </a:lnTo>
                    <a:lnTo>
                      <a:pt x="333" y="687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2563" name="Freeform 51"/>
              <p:cNvSpPr>
                <a:spLocks noChangeAspect="1"/>
              </p:cNvSpPr>
              <p:nvPr/>
            </p:nvSpPr>
            <p:spPr bwMode="auto">
              <a:xfrm>
                <a:off x="4152" y="3315"/>
                <a:ext cx="136" cy="212"/>
              </a:xfrm>
              <a:custGeom>
                <a:avLst/>
                <a:gdLst>
                  <a:gd name="T0" fmla="*/ 386 w 752"/>
                  <a:gd name="T1" fmla="*/ 1 h 1176"/>
                  <a:gd name="T2" fmla="*/ 457 w 752"/>
                  <a:gd name="T3" fmla="*/ 77 h 1176"/>
                  <a:gd name="T4" fmla="*/ 551 w 752"/>
                  <a:gd name="T5" fmla="*/ 88 h 1176"/>
                  <a:gd name="T6" fmla="*/ 586 w 752"/>
                  <a:gd name="T7" fmla="*/ 49 h 1176"/>
                  <a:gd name="T8" fmla="*/ 626 w 752"/>
                  <a:gd name="T9" fmla="*/ 43 h 1176"/>
                  <a:gd name="T10" fmla="*/ 627 w 752"/>
                  <a:gd name="T11" fmla="*/ 24 h 1176"/>
                  <a:gd name="T12" fmla="*/ 686 w 752"/>
                  <a:gd name="T13" fmla="*/ 28 h 1176"/>
                  <a:gd name="T14" fmla="*/ 748 w 752"/>
                  <a:gd name="T15" fmla="*/ 69 h 1176"/>
                  <a:gd name="T16" fmla="*/ 752 w 752"/>
                  <a:gd name="T17" fmla="*/ 175 h 1176"/>
                  <a:gd name="T18" fmla="*/ 560 w 752"/>
                  <a:gd name="T19" fmla="*/ 333 h 1176"/>
                  <a:gd name="T20" fmla="*/ 544 w 752"/>
                  <a:gd name="T21" fmla="*/ 397 h 1176"/>
                  <a:gd name="T22" fmla="*/ 565 w 752"/>
                  <a:gd name="T23" fmla="*/ 429 h 1176"/>
                  <a:gd name="T24" fmla="*/ 547 w 752"/>
                  <a:gd name="T25" fmla="*/ 476 h 1176"/>
                  <a:gd name="T26" fmla="*/ 576 w 752"/>
                  <a:gd name="T27" fmla="*/ 511 h 1176"/>
                  <a:gd name="T28" fmla="*/ 570 w 752"/>
                  <a:gd name="T29" fmla="*/ 549 h 1176"/>
                  <a:gd name="T30" fmla="*/ 502 w 752"/>
                  <a:gd name="T31" fmla="*/ 610 h 1176"/>
                  <a:gd name="T32" fmla="*/ 532 w 752"/>
                  <a:gd name="T33" fmla="*/ 731 h 1176"/>
                  <a:gd name="T34" fmla="*/ 581 w 752"/>
                  <a:gd name="T35" fmla="*/ 924 h 1176"/>
                  <a:gd name="T36" fmla="*/ 601 w 752"/>
                  <a:gd name="T37" fmla="*/ 959 h 1176"/>
                  <a:gd name="T38" fmla="*/ 577 w 752"/>
                  <a:gd name="T39" fmla="*/ 1012 h 1176"/>
                  <a:gd name="T40" fmla="*/ 548 w 752"/>
                  <a:gd name="T41" fmla="*/ 1043 h 1176"/>
                  <a:gd name="T42" fmla="*/ 495 w 752"/>
                  <a:gd name="T43" fmla="*/ 1047 h 1176"/>
                  <a:gd name="T44" fmla="*/ 336 w 752"/>
                  <a:gd name="T45" fmla="*/ 1008 h 1176"/>
                  <a:gd name="T46" fmla="*/ 194 w 752"/>
                  <a:gd name="T47" fmla="*/ 1176 h 1176"/>
                  <a:gd name="T48" fmla="*/ 0 w 752"/>
                  <a:gd name="T49" fmla="*/ 1127 h 1176"/>
                  <a:gd name="T50" fmla="*/ 1 w 752"/>
                  <a:gd name="T51" fmla="*/ 803 h 1176"/>
                  <a:gd name="T52" fmla="*/ 72 w 752"/>
                  <a:gd name="T53" fmla="*/ 549 h 1176"/>
                  <a:gd name="T54" fmla="*/ 68 w 752"/>
                  <a:gd name="T55" fmla="*/ 395 h 1176"/>
                  <a:gd name="T56" fmla="*/ 64 w 752"/>
                  <a:gd name="T57" fmla="*/ 312 h 1176"/>
                  <a:gd name="T58" fmla="*/ 116 w 752"/>
                  <a:gd name="T59" fmla="*/ 292 h 1176"/>
                  <a:gd name="T60" fmla="*/ 165 w 752"/>
                  <a:gd name="T61" fmla="*/ 100 h 1176"/>
                  <a:gd name="T62" fmla="*/ 148 w 752"/>
                  <a:gd name="T63" fmla="*/ 36 h 1176"/>
                  <a:gd name="T64" fmla="*/ 246 w 752"/>
                  <a:gd name="T65" fmla="*/ 34 h 1176"/>
                  <a:gd name="T66" fmla="*/ 354 w 752"/>
                  <a:gd name="T67" fmla="*/ 0 h 1176"/>
                  <a:gd name="T68" fmla="*/ 386 w 752"/>
                  <a:gd name="T69" fmla="*/ 1 h 1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52" h="1176">
                    <a:moveTo>
                      <a:pt x="386" y="1"/>
                    </a:moveTo>
                    <a:lnTo>
                      <a:pt x="457" y="77"/>
                    </a:lnTo>
                    <a:lnTo>
                      <a:pt x="551" y="88"/>
                    </a:lnTo>
                    <a:lnTo>
                      <a:pt x="586" y="49"/>
                    </a:lnTo>
                    <a:lnTo>
                      <a:pt x="626" y="43"/>
                    </a:lnTo>
                    <a:lnTo>
                      <a:pt x="627" y="24"/>
                    </a:lnTo>
                    <a:lnTo>
                      <a:pt x="686" y="28"/>
                    </a:lnTo>
                    <a:lnTo>
                      <a:pt x="748" y="69"/>
                    </a:lnTo>
                    <a:lnTo>
                      <a:pt x="752" y="175"/>
                    </a:lnTo>
                    <a:lnTo>
                      <a:pt x="560" y="333"/>
                    </a:lnTo>
                    <a:lnTo>
                      <a:pt x="544" y="397"/>
                    </a:lnTo>
                    <a:lnTo>
                      <a:pt x="565" y="429"/>
                    </a:lnTo>
                    <a:lnTo>
                      <a:pt x="547" y="476"/>
                    </a:lnTo>
                    <a:lnTo>
                      <a:pt x="576" y="511"/>
                    </a:lnTo>
                    <a:lnTo>
                      <a:pt x="570" y="549"/>
                    </a:lnTo>
                    <a:lnTo>
                      <a:pt x="502" y="610"/>
                    </a:lnTo>
                    <a:lnTo>
                      <a:pt x="532" y="731"/>
                    </a:lnTo>
                    <a:lnTo>
                      <a:pt x="581" y="924"/>
                    </a:lnTo>
                    <a:lnTo>
                      <a:pt x="601" y="959"/>
                    </a:lnTo>
                    <a:lnTo>
                      <a:pt x="577" y="1012"/>
                    </a:lnTo>
                    <a:lnTo>
                      <a:pt x="548" y="1043"/>
                    </a:lnTo>
                    <a:lnTo>
                      <a:pt x="495" y="1047"/>
                    </a:lnTo>
                    <a:lnTo>
                      <a:pt x="336" y="1008"/>
                    </a:lnTo>
                    <a:lnTo>
                      <a:pt x="194" y="1176"/>
                    </a:lnTo>
                    <a:lnTo>
                      <a:pt x="0" y="1127"/>
                    </a:lnTo>
                    <a:lnTo>
                      <a:pt x="1" y="803"/>
                    </a:lnTo>
                    <a:lnTo>
                      <a:pt x="72" y="549"/>
                    </a:lnTo>
                    <a:lnTo>
                      <a:pt x="68" y="395"/>
                    </a:lnTo>
                    <a:lnTo>
                      <a:pt x="64" y="312"/>
                    </a:lnTo>
                    <a:lnTo>
                      <a:pt x="116" y="292"/>
                    </a:lnTo>
                    <a:lnTo>
                      <a:pt x="165" y="100"/>
                    </a:lnTo>
                    <a:lnTo>
                      <a:pt x="148" y="36"/>
                    </a:lnTo>
                    <a:lnTo>
                      <a:pt x="246" y="34"/>
                    </a:lnTo>
                    <a:lnTo>
                      <a:pt x="354" y="0"/>
                    </a:lnTo>
                    <a:lnTo>
                      <a:pt x="386" y="1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2564" name="Freeform 52"/>
              <p:cNvSpPr>
                <a:spLocks noChangeAspect="1"/>
              </p:cNvSpPr>
              <p:nvPr/>
            </p:nvSpPr>
            <p:spPr bwMode="auto">
              <a:xfrm>
                <a:off x="4373" y="3365"/>
                <a:ext cx="205" cy="237"/>
              </a:xfrm>
              <a:custGeom>
                <a:avLst/>
                <a:gdLst>
                  <a:gd name="T0" fmla="*/ 542 w 1138"/>
                  <a:gd name="T1" fmla="*/ 1316 h 1316"/>
                  <a:gd name="T2" fmla="*/ 565 w 1138"/>
                  <a:gd name="T3" fmla="*/ 1194 h 1316"/>
                  <a:gd name="T4" fmla="*/ 594 w 1138"/>
                  <a:gd name="T5" fmla="*/ 1170 h 1316"/>
                  <a:gd name="T6" fmla="*/ 661 w 1138"/>
                  <a:gd name="T7" fmla="*/ 1164 h 1316"/>
                  <a:gd name="T8" fmla="*/ 679 w 1138"/>
                  <a:gd name="T9" fmla="*/ 1132 h 1316"/>
                  <a:gd name="T10" fmla="*/ 728 w 1138"/>
                  <a:gd name="T11" fmla="*/ 1135 h 1316"/>
                  <a:gd name="T12" fmla="*/ 741 w 1138"/>
                  <a:gd name="T13" fmla="*/ 1062 h 1316"/>
                  <a:gd name="T14" fmla="*/ 752 w 1138"/>
                  <a:gd name="T15" fmla="*/ 986 h 1316"/>
                  <a:gd name="T16" fmla="*/ 798 w 1138"/>
                  <a:gd name="T17" fmla="*/ 883 h 1316"/>
                  <a:gd name="T18" fmla="*/ 834 w 1138"/>
                  <a:gd name="T19" fmla="*/ 863 h 1316"/>
                  <a:gd name="T20" fmla="*/ 784 w 1138"/>
                  <a:gd name="T21" fmla="*/ 766 h 1316"/>
                  <a:gd name="T22" fmla="*/ 910 w 1138"/>
                  <a:gd name="T23" fmla="*/ 757 h 1316"/>
                  <a:gd name="T24" fmla="*/ 921 w 1138"/>
                  <a:gd name="T25" fmla="*/ 717 h 1316"/>
                  <a:gd name="T26" fmla="*/ 983 w 1138"/>
                  <a:gd name="T27" fmla="*/ 678 h 1316"/>
                  <a:gd name="T28" fmla="*/ 983 w 1138"/>
                  <a:gd name="T29" fmla="*/ 635 h 1316"/>
                  <a:gd name="T30" fmla="*/ 954 w 1138"/>
                  <a:gd name="T31" fmla="*/ 614 h 1316"/>
                  <a:gd name="T32" fmla="*/ 1009 w 1138"/>
                  <a:gd name="T33" fmla="*/ 526 h 1316"/>
                  <a:gd name="T34" fmla="*/ 1012 w 1138"/>
                  <a:gd name="T35" fmla="*/ 501 h 1316"/>
                  <a:gd name="T36" fmla="*/ 1056 w 1138"/>
                  <a:gd name="T37" fmla="*/ 439 h 1316"/>
                  <a:gd name="T38" fmla="*/ 1068 w 1138"/>
                  <a:gd name="T39" fmla="*/ 398 h 1316"/>
                  <a:gd name="T40" fmla="*/ 1094 w 1138"/>
                  <a:gd name="T41" fmla="*/ 377 h 1316"/>
                  <a:gd name="T42" fmla="*/ 1089 w 1138"/>
                  <a:gd name="T43" fmla="*/ 316 h 1316"/>
                  <a:gd name="T44" fmla="*/ 1138 w 1138"/>
                  <a:gd name="T45" fmla="*/ 257 h 1316"/>
                  <a:gd name="T46" fmla="*/ 1126 w 1138"/>
                  <a:gd name="T47" fmla="*/ 176 h 1316"/>
                  <a:gd name="T48" fmla="*/ 1086 w 1138"/>
                  <a:gd name="T49" fmla="*/ 158 h 1316"/>
                  <a:gd name="T50" fmla="*/ 1086 w 1138"/>
                  <a:gd name="T51" fmla="*/ 88 h 1316"/>
                  <a:gd name="T52" fmla="*/ 1068 w 1138"/>
                  <a:gd name="T53" fmla="*/ 78 h 1316"/>
                  <a:gd name="T54" fmla="*/ 977 w 1138"/>
                  <a:gd name="T55" fmla="*/ 114 h 1316"/>
                  <a:gd name="T56" fmla="*/ 948 w 1138"/>
                  <a:gd name="T57" fmla="*/ 100 h 1316"/>
                  <a:gd name="T58" fmla="*/ 942 w 1138"/>
                  <a:gd name="T59" fmla="*/ 70 h 1316"/>
                  <a:gd name="T60" fmla="*/ 907 w 1138"/>
                  <a:gd name="T61" fmla="*/ 61 h 1316"/>
                  <a:gd name="T62" fmla="*/ 871 w 1138"/>
                  <a:gd name="T63" fmla="*/ 41 h 1316"/>
                  <a:gd name="T64" fmla="*/ 866 w 1138"/>
                  <a:gd name="T65" fmla="*/ 11 h 1316"/>
                  <a:gd name="T66" fmla="*/ 807 w 1138"/>
                  <a:gd name="T67" fmla="*/ 24 h 1316"/>
                  <a:gd name="T68" fmla="*/ 778 w 1138"/>
                  <a:gd name="T69" fmla="*/ 0 h 1316"/>
                  <a:gd name="T70" fmla="*/ 717 w 1138"/>
                  <a:gd name="T71" fmla="*/ 27 h 1316"/>
                  <a:gd name="T72" fmla="*/ 509 w 1138"/>
                  <a:gd name="T73" fmla="*/ 55 h 1316"/>
                  <a:gd name="T74" fmla="*/ 500 w 1138"/>
                  <a:gd name="T75" fmla="*/ 67 h 1316"/>
                  <a:gd name="T76" fmla="*/ 363 w 1138"/>
                  <a:gd name="T77" fmla="*/ 71 h 1316"/>
                  <a:gd name="T78" fmla="*/ 300 w 1138"/>
                  <a:gd name="T79" fmla="*/ 1 h 1316"/>
                  <a:gd name="T80" fmla="*/ 262 w 1138"/>
                  <a:gd name="T81" fmla="*/ 31 h 1316"/>
                  <a:gd name="T82" fmla="*/ 194 w 1138"/>
                  <a:gd name="T83" fmla="*/ 32 h 1316"/>
                  <a:gd name="T84" fmla="*/ 180 w 1138"/>
                  <a:gd name="T85" fmla="*/ 55 h 1316"/>
                  <a:gd name="T86" fmla="*/ 71 w 1138"/>
                  <a:gd name="T87" fmla="*/ 406 h 1316"/>
                  <a:gd name="T88" fmla="*/ 0 w 1138"/>
                  <a:gd name="T89" fmla="*/ 754 h 1316"/>
                  <a:gd name="T90" fmla="*/ 175 w 1138"/>
                  <a:gd name="T91" fmla="*/ 973 h 1316"/>
                  <a:gd name="T92" fmla="*/ 354 w 1138"/>
                  <a:gd name="T93" fmla="*/ 1225 h 1316"/>
                  <a:gd name="T94" fmla="*/ 542 w 1138"/>
                  <a:gd name="T95" fmla="*/ 1316 h 1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38" h="1316">
                    <a:moveTo>
                      <a:pt x="542" y="1316"/>
                    </a:moveTo>
                    <a:lnTo>
                      <a:pt x="565" y="1194"/>
                    </a:lnTo>
                    <a:lnTo>
                      <a:pt x="594" y="1170"/>
                    </a:lnTo>
                    <a:lnTo>
                      <a:pt x="661" y="1164"/>
                    </a:lnTo>
                    <a:lnTo>
                      <a:pt x="679" y="1132"/>
                    </a:lnTo>
                    <a:lnTo>
                      <a:pt x="728" y="1135"/>
                    </a:lnTo>
                    <a:lnTo>
                      <a:pt x="741" y="1062"/>
                    </a:lnTo>
                    <a:lnTo>
                      <a:pt x="752" y="986"/>
                    </a:lnTo>
                    <a:lnTo>
                      <a:pt x="798" y="883"/>
                    </a:lnTo>
                    <a:lnTo>
                      <a:pt x="834" y="863"/>
                    </a:lnTo>
                    <a:lnTo>
                      <a:pt x="784" y="766"/>
                    </a:lnTo>
                    <a:lnTo>
                      <a:pt x="910" y="757"/>
                    </a:lnTo>
                    <a:lnTo>
                      <a:pt x="921" y="717"/>
                    </a:lnTo>
                    <a:lnTo>
                      <a:pt x="983" y="678"/>
                    </a:lnTo>
                    <a:lnTo>
                      <a:pt x="983" y="635"/>
                    </a:lnTo>
                    <a:lnTo>
                      <a:pt x="954" y="614"/>
                    </a:lnTo>
                    <a:lnTo>
                      <a:pt x="1009" y="526"/>
                    </a:lnTo>
                    <a:lnTo>
                      <a:pt x="1012" y="501"/>
                    </a:lnTo>
                    <a:lnTo>
                      <a:pt x="1056" y="439"/>
                    </a:lnTo>
                    <a:lnTo>
                      <a:pt x="1068" y="398"/>
                    </a:lnTo>
                    <a:lnTo>
                      <a:pt x="1094" y="377"/>
                    </a:lnTo>
                    <a:lnTo>
                      <a:pt x="1089" y="316"/>
                    </a:lnTo>
                    <a:lnTo>
                      <a:pt x="1138" y="257"/>
                    </a:lnTo>
                    <a:lnTo>
                      <a:pt x="1126" y="176"/>
                    </a:lnTo>
                    <a:lnTo>
                      <a:pt x="1086" y="158"/>
                    </a:lnTo>
                    <a:lnTo>
                      <a:pt x="1086" y="88"/>
                    </a:lnTo>
                    <a:lnTo>
                      <a:pt x="1068" y="78"/>
                    </a:lnTo>
                    <a:lnTo>
                      <a:pt x="977" y="114"/>
                    </a:lnTo>
                    <a:lnTo>
                      <a:pt x="948" y="100"/>
                    </a:lnTo>
                    <a:lnTo>
                      <a:pt x="942" y="70"/>
                    </a:lnTo>
                    <a:lnTo>
                      <a:pt x="907" y="61"/>
                    </a:lnTo>
                    <a:lnTo>
                      <a:pt x="871" y="41"/>
                    </a:lnTo>
                    <a:lnTo>
                      <a:pt x="866" y="11"/>
                    </a:lnTo>
                    <a:lnTo>
                      <a:pt x="807" y="24"/>
                    </a:lnTo>
                    <a:lnTo>
                      <a:pt x="778" y="0"/>
                    </a:lnTo>
                    <a:lnTo>
                      <a:pt x="717" y="27"/>
                    </a:lnTo>
                    <a:lnTo>
                      <a:pt x="509" y="55"/>
                    </a:lnTo>
                    <a:lnTo>
                      <a:pt x="500" y="67"/>
                    </a:lnTo>
                    <a:lnTo>
                      <a:pt x="363" y="71"/>
                    </a:lnTo>
                    <a:lnTo>
                      <a:pt x="300" y="1"/>
                    </a:lnTo>
                    <a:lnTo>
                      <a:pt x="262" y="31"/>
                    </a:lnTo>
                    <a:lnTo>
                      <a:pt x="194" y="32"/>
                    </a:lnTo>
                    <a:lnTo>
                      <a:pt x="180" y="55"/>
                    </a:lnTo>
                    <a:lnTo>
                      <a:pt x="71" y="406"/>
                    </a:lnTo>
                    <a:lnTo>
                      <a:pt x="0" y="754"/>
                    </a:lnTo>
                    <a:lnTo>
                      <a:pt x="175" y="973"/>
                    </a:lnTo>
                    <a:lnTo>
                      <a:pt x="354" y="1225"/>
                    </a:lnTo>
                    <a:lnTo>
                      <a:pt x="542" y="131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2565" name="Freeform 53"/>
              <p:cNvSpPr>
                <a:spLocks noChangeAspect="1"/>
              </p:cNvSpPr>
              <p:nvPr/>
            </p:nvSpPr>
            <p:spPr bwMode="auto">
              <a:xfrm>
                <a:off x="4033" y="3160"/>
                <a:ext cx="205" cy="162"/>
              </a:xfrm>
              <a:custGeom>
                <a:avLst/>
                <a:gdLst>
                  <a:gd name="T0" fmla="*/ 189 w 1133"/>
                  <a:gd name="T1" fmla="*/ 213 h 895"/>
                  <a:gd name="T2" fmla="*/ 438 w 1133"/>
                  <a:gd name="T3" fmla="*/ 128 h 895"/>
                  <a:gd name="T4" fmla="*/ 617 w 1133"/>
                  <a:gd name="T5" fmla="*/ 77 h 895"/>
                  <a:gd name="T6" fmla="*/ 812 w 1133"/>
                  <a:gd name="T7" fmla="*/ 57 h 895"/>
                  <a:gd name="T8" fmla="*/ 879 w 1133"/>
                  <a:gd name="T9" fmla="*/ 0 h 895"/>
                  <a:gd name="T10" fmla="*/ 950 w 1133"/>
                  <a:gd name="T11" fmla="*/ 175 h 895"/>
                  <a:gd name="T12" fmla="*/ 999 w 1133"/>
                  <a:gd name="T13" fmla="*/ 230 h 895"/>
                  <a:gd name="T14" fmla="*/ 1061 w 1133"/>
                  <a:gd name="T15" fmla="*/ 259 h 895"/>
                  <a:gd name="T16" fmla="*/ 1113 w 1133"/>
                  <a:gd name="T17" fmla="*/ 260 h 895"/>
                  <a:gd name="T18" fmla="*/ 1133 w 1133"/>
                  <a:gd name="T19" fmla="*/ 323 h 895"/>
                  <a:gd name="T20" fmla="*/ 1075 w 1133"/>
                  <a:gd name="T21" fmla="*/ 383 h 895"/>
                  <a:gd name="T22" fmla="*/ 1034 w 1133"/>
                  <a:gd name="T23" fmla="*/ 384 h 895"/>
                  <a:gd name="T24" fmla="*/ 925 w 1133"/>
                  <a:gd name="T25" fmla="*/ 479 h 895"/>
                  <a:gd name="T26" fmla="*/ 1046 w 1133"/>
                  <a:gd name="T27" fmla="*/ 678 h 895"/>
                  <a:gd name="T28" fmla="*/ 985 w 1133"/>
                  <a:gd name="T29" fmla="*/ 705 h 895"/>
                  <a:gd name="T30" fmla="*/ 1015 w 1133"/>
                  <a:gd name="T31" fmla="*/ 859 h 895"/>
                  <a:gd name="T32" fmla="*/ 909 w 1133"/>
                  <a:gd name="T33" fmla="*/ 891 h 895"/>
                  <a:gd name="T34" fmla="*/ 808 w 1133"/>
                  <a:gd name="T35" fmla="*/ 895 h 895"/>
                  <a:gd name="T36" fmla="*/ 800 w 1133"/>
                  <a:gd name="T37" fmla="*/ 845 h 895"/>
                  <a:gd name="T38" fmla="*/ 717 w 1133"/>
                  <a:gd name="T39" fmla="*/ 855 h 895"/>
                  <a:gd name="T40" fmla="*/ 614 w 1133"/>
                  <a:gd name="T41" fmla="*/ 737 h 895"/>
                  <a:gd name="T42" fmla="*/ 573 w 1133"/>
                  <a:gd name="T43" fmla="*/ 734 h 895"/>
                  <a:gd name="T44" fmla="*/ 532 w 1133"/>
                  <a:gd name="T45" fmla="*/ 792 h 895"/>
                  <a:gd name="T46" fmla="*/ 392 w 1133"/>
                  <a:gd name="T47" fmla="*/ 781 h 895"/>
                  <a:gd name="T48" fmla="*/ 325 w 1133"/>
                  <a:gd name="T49" fmla="*/ 689 h 895"/>
                  <a:gd name="T50" fmla="*/ 342 w 1133"/>
                  <a:gd name="T51" fmla="*/ 621 h 895"/>
                  <a:gd name="T52" fmla="*/ 113 w 1133"/>
                  <a:gd name="T53" fmla="*/ 626 h 895"/>
                  <a:gd name="T54" fmla="*/ 0 w 1133"/>
                  <a:gd name="T55" fmla="*/ 483 h 895"/>
                  <a:gd name="T56" fmla="*/ 189 w 1133"/>
                  <a:gd name="T57" fmla="*/ 213 h 8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33" h="895">
                    <a:moveTo>
                      <a:pt x="189" y="213"/>
                    </a:moveTo>
                    <a:lnTo>
                      <a:pt x="438" y="128"/>
                    </a:lnTo>
                    <a:lnTo>
                      <a:pt x="617" y="77"/>
                    </a:lnTo>
                    <a:lnTo>
                      <a:pt x="812" y="57"/>
                    </a:lnTo>
                    <a:lnTo>
                      <a:pt x="879" y="0"/>
                    </a:lnTo>
                    <a:lnTo>
                      <a:pt x="950" y="175"/>
                    </a:lnTo>
                    <a:lnTo>
                      <a:pt x="999" y="230"/>
                    </a:lnTo>
                    <a:lnTo>
                      <a:pt x="1061" y="259"/>
                    </a:lnTo>
                    <a:lnTo>
                      <a:pt x="1113" y="260"/>
                    </a:lnTo>
                    <a:lnTo>
                      <a:pt x="1133" y="323"/>
                    </a:lnTo>
                    <a:lnTo>
                      <a:pt x="1075" y="383"/>
                    </a:lnTo>
                    <a:lnTo>
                      <a:pt x="1034" y="384"/>
                    </a:lnTo>
                    <a:lnTo>
                      <a:pt x="925" y="479"/>
                    </a:lnTo>
                    <a:lnTo>
                      <a:pt x="1046" y="678"/>
                    </a:lnTo>
                    <a:lnTo>
                      <a:pt x="985" y="705"/>
                    </a:lnTo>
                    <a:lnTo>
                      <a:pt x="1015" y="859"/>
                    </a:lnTo>
                    <a:lnTo>
                      <a:pt x="909" y="891"/>
                    </a:lnTo>
                    <a:lnTo>
                      <a:pt x="808" y="895"/>
                    </a:lnTo>
                    <a:lnTo>
                      <a:pt x="800" y="845"/>
                    </a:lnTo>
                    <a:lnTo>
                      <a:pt x="717" y="855"/>
                    </a:lnTo>
                    <a:lnTo>
                      <a:pt x="614" y="737"/>
                    </a:lnTo>
                    <a:lnTo>
                      <a:pt x="573" y="734"/>
                    </a:lnTo>
                    <a:lnTo>
                      <a:pt x="532" y="792"/>
                    </a:lnTo>
                    <a:lnTo>
                      <a:pt x="392" y="781"/>
                    </a:lnTo>
                    <a:lnTo>
                      <a:pt x="325" y="689"/>
                    </a:lnTo>
                    <a:lnTo>
                      <a:pt x="342" y="621"/>
                    </a:lnTo>
                    <a:lnTo>
                      <a:pt x="113" y="626"/>
                    </a:lnTo>
                    <a:lnTo>
                      <a:pt x="0" y="483"/>
                    </a:lnTo>
                    <a:lnTo>
                      <a:pt x="189" y="213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2566" name="Freeform 54"/>
              <p:cNvSpPr>
                <a:spLocks noChangeAspect="1"/>
              </p:cNvSpPr>
              <p:nvPr/>
            </p:nvSpPr>
            <p:spPr bwMode="auto">
              <a:xfrm>
                <a:off x="3830" y="3208"/>
                <a:ext cx="106" cy="45"/>
              </a:xfrm>
              <a:custGeom>
                <a:avLst/>
                <a:gdLst>
                  <a:gd name="T0" fmla="*/ 142 w 590"/>
                  <a:gd name="T1" fmla="*/ 250 h 250"/>
                  <a:gd name="T2" fmla="*/ 261 w 590"/>
                  <a:gd name="T3" fmla="*/ 175 h 250"/>
                  <a:gd name="T4" fmla="*/ 387 w 590"/>
                  <a:gd name="T5" fmla="*/ 240 h 250"/>
                  <a:gd name="T6" fmla="*/ 536 w 590"/>
                  <a:gd name="T7" fmla="*/ 103 h 250"/>
                  <a:gd name="T8" fmla="*/ 590 w 590"/>
                  <a:gd name="T9" fmla="*/ 53 h 250"/>
                  <a:gd name="T10" fmla="*/ 514 w 590"/>
                  <a:gd name="T11" fmla="*/ 0 h 250"/>
                  <a:gd name="T12" fmla="*/ 389 w 590"/>
                  <a:gd name="T13" fmla="*/ 78 h 250"/>
                  <a:gd name="T14" fmla="*/ 357 w 590"/>
                  <a:gd name="T15" fmla="*/ 77 h 250"/>
                  <a:gd name="T16" fmla="*/ 342 w 590"/>
                  <a:gd name="T17" fmla="*/ 45 h 250"/>
                  <a:gd name="T18" fmla="*/ 281 w 590"/>
                  <a:gd name="T19" fmla="*/ 35 h 250"/>
                  <a:gd name="T20" fmla="*/ 258 w 590"/>
                  <a:gd name="T21" fmla="*/ 70 h 250"/>
                  <a:gd name="T22" fmla="*/ 221 w 590"/>
                  <a:gd name="T23" fmla="*/ 80 h 250"/>
                  <a:gd name="T24" fmla="*/ 147 w 590"/>
                  <a:gd name="T25" fmla="*/ 156 h 250"/>
                  <a:gd name="T26" fmla="*/ 76 w 590"/>
                  <a:gd name="T27" fmla="*/ 174 h 250"/>
                  <a:gd name="T28" fmla="*/ 0 w 590"/>
                  <a:gd name="T29" fmla="*/ 215 h 250"/>
                  <a:gd name="T30" fmla="*/ 13 w 590"/>
                  <a:gd name="T31" fmla="*/ 242 h 250"/>
                  <a:gd name="T32" fmla="*/ 142 w 590"/>
                  <a:gd name="T33" fmla="*/ 250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0" h="250">
                    <a:moveTo>
                      <a:pt x="142" y="250"/>
                    </a:moveTo>
                    <a:lnTo>
                      <a:pt x="261" y="175"/>
                    </a:lnTo>
                    <a:lnTo>
                      <a:pt x="387" y="240"/>
                    </a:lnTo>
                    <a:lnTo>
                      <a:pt x="536" y="103"/>
                    </a:lnTo>
                    <a:lnTo>
                      <a:pt x="590" y="53"/>
                    </a:lnTo>
                    <a:lnTo>
                      <a:pt x="514" y="0"/>
                    </a:lnTo>
                    <a:lnTo>
                      <a:pt x="389" y="78"/>
                    </a:lnTo>
                    <a:lnTo>
                      <a:pt x="357" y="77"/>
                    </a:lnTo>
                    <a:lnTo>
                      <a:pt x="342" y="45"/>
                    </a:lnTo>
                    <a:lnTo>
                      <a:pt x="281" y="35"/>
                    </a:lnTo>
                    <a:lnTo>
                      <a:pt x="258" y="70"/>
                    </a:lnTo>
                    <a:lnTo>
                      <a:pt x="221" y="80"/>
                    </a:lnTo>
                    <a:lnTo>
                      <a:pt x="147" y="156"/>
                    </a:lnTo>
                    <a:lnTo>
                      <a:pt x="76" y="174"/>
                    </a:lnTo>
                    <a:lnTo>
                      <a:pt x="0" y="215"/>
                    </a:lnTo>
                    <a:lnTo>
                      <a:pt x="13" y="242"/>
                    </a:lnTo>
                    <a:lnTo>
                      <a:pt x="142" y="250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2567" name="Freeform 55"/>
              <p:cNvSpPr>
                <a:spLocks noChangeAspect="1"/>
              </p:cNvSpPr>
              <p:nvPr/>
            </p:nvSpPr>
            <p:spPr bwMode="auto">
              <a:xfrm>
                <a:off x="4099" y="3189"/>
                <a:ext cx="17" cy="36"/>
              </a:xfrm>
              <a:custGeom>
                <a:avLst/>
                <a:gdLst>
                  <a:gd name="T0" fmla="*/ 36 w 95"/>
                  <a:gd name="T1" fmla="*/ 0 h 196"/>
                  <a:gd name="T2" fmla="*/ 95 w 95"/>
                  <a:gd name="T3" fmla="*/ 97 h 196"/>
                  <a:gd name="T4" fmla="*/ 67 w 95"/>
                  <a:gd name="T5" fmla="*/ 196 h 196"/>
                  <a:gd name="T6" fmla="*/ 0 w 95"/>
                  <a:gd name="T7" fmla="*/ 89 h 196"/>
                  <a:gd name="T8" fmla="*/ 36 w 95"/>
                  <a:gd name="T9" fmla="*/ 0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5" h="196">
                    <a:moveTo>
                      <a:pt x="36" y="0"/>
                    </a:moveTo>
                    <a:lnTo>
                      <a:pt x="95" y="97"/>
                    </a:lnTo>
                    <a:lnTo>
                      <a:pt x="67" y="196"/>
                    </a:lnTo>
                    <a:lnTo>
                      <a:pt x="0" y="89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192568" name="Group 56"/>
          <p:cNvGrpSpPr>
            <a:grpSpLocks/>
          </p:cNvGrpSpPr>
          <p:nvPr/>
        </p:nvGrpSpPr>
        <p:grpSpPr bwMode="auto">
          <a:xfrm>
            <a:off x="3713163" y="1252538"/>
            <a:ext cx="1846262" cy="757237"/>
            <a:chOff x="2339" y="789"/>
            <a:chExt cx="1163" cy="477"/>
          </a:xfrm>
        </p:grpSpPr>
        <p:sp>
          <p:nvSpPr>
            <p:cNvPr id="192569" name="Freeform 57"/>
            <p:cNvSpPr>
              <a:spLocks/>
            </p:cNvSpPr>
            <p:nvPr/>
          </p:nvSpPr>
          <p:spPr bwMode="auto">
            <a:xfrm>
              <a:off x="2393" y="939"/>
              <a:ext cx="618" cy="87"/>
            </a:xfrm>
            <a:custGeom>
              <a:avLst/>
              <a:gdLst>
                <a:gd name="T0" fmla="*/ 618 w 618"/>
                <a:gd name="T1" fmla="*/ 0 h 87"/>
                <a:gd name="T2" fmla="*/ 427 w 618"/>
                <a:gd name="T3" fmla="*/ 87 h 87"/>
                <a:gd name="T4" fmla="*/ 0 w 618"/>
                <a:gd name="T5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18" h="87">
                  <a:moveTo>
                    <a:pt x="618" y="0"/>
                  </a:moveTo>
                  <a:lnTo>
                    <a:pt x="427" y="87"/>
                  </a:lnTo>
                  <a:lnTo>
                    <a:pt x="0" y="87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2570" name="Text Box 58"/>
            <p:cNvSpPr txBox="1">
              <a:spLocks noChangeArrowheads="1"/>
            </p:cNvSpPr>
            <p:nvPr/>
          </p:nvSpPr>
          <p:spPr bwMode="auto">
            <a:xfrm>
              <a:off x="2339" y="789"/>
              <a:ext cx="52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  <a:p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Camocim</a:t>
              </a:r>
            </a:p>
          </p:txBody>
        </p:sp>
        <p:grpSp>
          <p:nvGrpSpPr>
            <p:cNvPr id="192571" name="Group 59"/>
            <p:cNvGrpSpPr>
              <a:grpSpLocks/>
            </p:cNvGrpSpPr>
            <p:nvPr/>
          </p:nvGrpSpPr>
          <p:grpSpPr bwMode="auto">
            <a:xfrm>
              <a:off x="2849" y="838"/>
              <a:ext cx="653" cy="428"/>
              <a:chOff x="2849" y="838"/>
              <a:chExt cx="653" cy="428"/>
            </a:xfrm>
          </p:grpSpPr>
          <p:sp>
            <p:nvSpPr>
              <p:cNvPr id="192572" name="Freeform 60"/>
              <p:cNvSpPr>
                <a:spLocks noChangeAspect="1"/>
              </p:cNvSpPr>
              <p:nvPr/>
            </p:nvSpPr>
            <p:spPr bwMode="auto">
              <a:xfrm>
                <a:off x="2849" y="935"/>
                <a:ext cx="561" cy="331"/>
              </a:xfrm>
              <a:custGeom>
                <a:avLst/>
                <a:gdLst>
                  <a:gd name="T0" fmla="*/ 71 w 3110"/>
                  <a:gd name="T1" fmla="*/ 1665 h 1835"/>
                  <a:gd name="T2" fmla="*/ 365 w 3110"/>
                  <a:gd name="T3" fmla="*/ 543 h 1835"/>
                  <a:gd name="T4" fmla="*/ 1452 w 3110"/>
                  <a:gd name="T5" fmla="*/ 70 h 1835"/>
                  <a:gd name="T6" fmla="*/ 1573 w 3110"/>
                  <a:gd name="T7" fmla="*/ 49 h 1835"/>
                  <a:gd name="T8" fmla="*/ 1615 w 3110"/>
                  <a:gd name="T9" fmla="*/ 38 h 1835"/>
                  <a:gd name="T10" fmla="*/ 1638 w 3110"/>
                  <a:gd name="T11" fmla="*/ 39 h 1835"/>
                  <a:gd name="T12" fmla="*/ 1650 w 3110"/>
                  <a:gd name="T13" fmla="*/ 20 h 1835"/>
                  <a:gd name="T14" fmla="*/ 1798 w 3110"/>
                  <a:gd name="T15" fmla="*/ 0 h 1835"/>
                  <a:gd name="T16" fmla="*/ 1963 w 3110"/>
                  <a:gd name="T17" fmla="*/ 81 h 1835"/>
                  <a:gd name="T18" fmla="*/ 2803 w 3110"/>
                  <a:gd name="T19" fmla="*/ 11 h 1835"/>
                  <a:gd name="T20" fmla="*/ 2892 w 3110"/>
                  <a:gd name="T21" fmla="*/ 49 h 1835"/>
                  <a:gd name="T22" fmla="*/ 2955 w 3110"/>
                  <a:gd name="T23" fmla="*/ 73 h 1835"/>
                  <a:gd name="T24" fmla="*/ 3057 w 3110"/>
                  <a:gd name="T25" fmla="*/ 137 h 1835"/>
                  <a:gd name="T26" fmla="*/ 3070 w 3110"/>
                  <a:gd name="T27" fmla="*/ 322 h 1835"/>
                  <a:gd name="T28" fmla="*/ 2301 w 3110"/>
                  <a:gd name="T29" fmla="*/ 139 h 1835"/>
                  <a:gd name="T30" fmla="*/ 2285 w 3110"/>
                  <a:gd name="T31" fmla="*/ 163 h 1835"/>
                  <a:gd name="T32" fmla="*/ 2000 w 3110"/>
                  <a:gd name="T33" fmla="*/ 653 h 1835"/>
                  <a:gd name="T34" fmla="*/ 1985 w 3110"/>
                  <a:gd name="T35" fmla="*/ 701 h 1835"/>
                  <a:gd name="T36" fmla="*/ 1983 w 3110"/>
                  <a:gd name="T37" fmla="*/ 742 h 1835"/>
                  <a:gd name="T38" fmla="*/ 1978 w 3110"/>
                  <a:gd name="T39" fmla="*/ 815 h 1835"/>
                  <a:gd name="T40" fmla="*/ 2055 w 3110"/>
                  <a:gd name="T41" fmla="*/ 860 h 1835"/>
                  <a:gd name="T42" fmla="*/ 1981 w 3110"/>
                  <a:gd name="T43" fmla="*/ 965 h 1835"/>
                  <a:gd name="T44" fmla="*/ 1928 w 3110"/>
                  <a:gd name="T45" fmla="*/ 1054 h 1835"/>
                  <a:gd name="T46" fmla="*/ 1868 w 3110"/>
                  <a:gd name="T47" fmla="*/ 1152 h 1835"/>
                  <a:gd name="T48" fmla="*/ 2005 w 3110"/>
                  <a:gd name="T49" fmla="*/ 1168 h 1835"/>
                  <a:gd name="T50" fmla="*/ 1934 w 3110"/>
                  <a:gd name="T51" fmla="*/ 1291 h 1835"/>
                  <a:gd name="T52" fmla="*/ 1949 w 3110"/>
                  <a:gd name="T53" fmla="*/ 1354 h 1835"/>
                  <a:gd name="T54" fmla="*/ 1876 w 3110"/>
                  <a:gd name="T55" fmla="*/ 1456 h 1835"/>
                  <a:gd name="T56" fmla="*/ 1832 w 3110"/>
                  <a:gd name="T57" fmla="*/ 1556 h 1835"/>
                  <a:gd name="T58" fmla="*/ 1862 w 3110"/>
                  <a:gd name="T59" fmla="*/ 1612 h 1835"/>
                  <a:gd name="T60" fmla="*/ 1810 w 3110"/>
                  <a:gd name="T61" fmla="*/ 1660 h 1835"/>
                  <a:gd name="T62" fmla="*/ 1342 w 3110"/>
                  <a:gd name="T63" fmla="*/ 1286 h 1835"/>
                  <a:gd name="T64" fmla="*/ 1275 w 3110"/>
                  <a:gd name="T65" fmla="*/ 1239 h 1835"/>
                  <a:gd name="T66" fmla="*/ 1058 w 3110"/>
                  <a:gd name="T67" fmla="*/ 1143 h 1835"/>
                  <a:gd name="T68" fmla="*/ 874 w 3110"/>
                  <a:gd name="T69" fmla="*/ 925 h 1835"/>
                  <a:gd name="T70" fmla="*/ 670 w 3110"/>
                  <a:gd name="T71" fmla="*/ 1480 h 1835"/>
                  <a:gd name="T72" fmla="*/ 581 w 3110"/>
                  <a:gd name="T73" fmla="*/ 1553 h 1835"/>
                  <a:gd name="T74" fmla="*/ 488 w 3110"/>
                  <a:gd name="T75" fmla="*/ 1532 h 18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110" h="1835">
                    <a:moveTo>
                      <a:pt x="150" y="1835"/>
                    </a:moveTo>
                    <a:lnTo>
                      <a:pt x="71" y="1665"/>
                    </a:lnTo>
                    <a:lnTo>
                      <a:pt x="0" y="1166"/>
                    </a:lnTo>
                    <a:lnTo>
                      <a:pt x="365" y="543"/>
                    </a:lnTo>
                    <a:lnTo>
                      <a:pt x="653" y="549"/>
                    </a:lnTo>
                    <a:lnTo>
                      <a:pt x="1452" y="70"/>
                    </a:lnTo>
                    <a:lnTo>
                      <a:pt x="1504" y="49"/>
                    </a:lnTo>
                    <a:lnTo>
                      <a:pt x="1573" y="49"/>
                    </a:lnTo>
                    <a:lnTo>
                      <a:pt x="1602" y="38"/>
                    </a:lnTo>
                    <a:lnTo>
                      <a:pt x="1615" y="38"/>
                    </a:lnTo>
                    <a:lnTo>
                      <a:pt x="1627" y="39"/>
                    </a:lnTo>
                    <a:lnTo>
                      <a:pt x="1638" y="39"/>
                    </a:lnTo>
                    <a:lnTo>
                      <a:pt x="1650" y="40"/>
                    </a:lnTo>
                    <a:lnTo>
                      <a:pt x="1650" y="20"/>
                    </a:lnTo>
                    <a:lnTo>
                      <a:pt x="1798" y="11"/>
                    </a:lnTo>
                    <a:lnTo>
                      <a:pt x="1798" y="0"/>
                    </a:lnTo>
                    <a:lnTo>
                      <a:pt x="1848" y="0"/>
                    </a:lnTo>
                    <a:lnTo>
                      <a:pt x="1963" y="81"/>
                    </a:lnTo>
                    <a:lnTo>
                      <a:pt x="2377" y="4"/>
                    </a:lnTo>
                    <a:lnTo>
                      <a:pt x="2803" y="11"/>
                    </a:lnTo>
                    <a:lnTo>
                      <a:pt x="2874" y="27"/>
                    </a:lnTo>
                    <a:lnTo>
                      <a:pt x="2892" y="49"/>
                    </a:lnTo>
                    <a:lnTo>
                      <a:pt x="2935" y="54"/>
                    </a:lnTo>
                    <a:lnTo>
                      <a:pt x="2955" y="73"/>
                    </a:lnTo>
                    <a:lnTo>
                      <a:pt x="2984" y="72"/>
                    </a:lnTo>
                    <a:lnTo>
                      <a:pt x="3057" y="137"/>
                    </a:lnTo>
                    <a:lnTo>
                      <a:pt x="3110" y="156"/>
                    </a:lnTo>
                    <a:lnTo>
                      <a:pt x="3070" y="322"/>
                    </a:lnTo>
                    <a:lnTo>
                      <a:pt x="2852" y="404"/>
                    </a:lnTo>
                    <a:lnTo>
                      <a:pt x="2301" y="139"/>
                    </a:lnTo>
                    <a:lnTo>
                      <a:pt x="2285" y="139"/>
                    </a:lnTo>
                    <a:lnTo>
                      <a:pt x="2285" y="163"/>
                    </a:lnTo>
                    <a:lnTo>
                      <a:pt x="2426" y="737"/>
                    </a:lnTo>
                    <a:lnTo>
                      <a:pt x="2000" y="653"/>
                    </a:lnTo>
                    <a:lnTo>
                      <a:pt x="1990" y="651"/>
                    </a:lnTo>
                    <a:lnTo>
                      <a:pt x="1985" y="701"/>
                    </a:lnTo>
                    <a:lnTo>
                      <a:pt x="2016" y="722"/>
                    </a:lnTo>
                    <a:lnTo>
                      <a:pt x="1983" y="742"/>
                    </a:lnTo>
                    <a:lnTo>
                      <a:pt x="2025" y="799"/>
                    </a:lnTo>
                    <a:lnTo>
                      <a:pt x="1978" y="815"/>
                    </a:lnTo>
                    <a:lnTo>
                      <a:pt x="2001" y="854"/>
                    </a:lnTo>
                    <a:lnTo>
                      <a:pt x="2055" y="860"/>
                    </a:lnTo>
                    <a:lnTo>
                      <a:pt x="2049" y="915"/>
                    </a:lnTo>
                    <a:lnTo>
                      <a:pt x="1981" y="965"/>
                    </a:lnTo>
                    <a:lnTo>
                      <a:pt x="1944" y="972"/>
                    </a:lnTo>
                    <a:lnTo>
                      <a:pt x="1928" y="1054"/>
                    </a:lnTo>
                    <a:lnTo>
                      <a:pt x="1855" y="1132"/>
                    </a:lnTo>
                    <a:lnTo>
                      <a:pt x="1868" y="1152"/>
                    </a:lnTo>
                    <a:lnTo>
                      <a:pt x="1983" y="1131"/>
                    </a:lnTo>
                    <a:lnTo>
                      <a:pt x="2005" y="1168"/>
                    </a:lnTo>
                    <a:lnTo>
                      <a:pt x="1962" y="1220"/>
                    </a:lnTo>
                    <a:lnTo>
                      <a:pt x="1934" y="1291"/>
                    </a:lnTo>
                    <a:lnTo>
                      <a:pt x="1944" y="1332"/>
                    </a:lnTo>
                    <a:lnTo>
                      <a:pt x="1949" y="1354"/>
                    </a:lnTo>
                    <a:lnTo>
                      <a:pt x="1899" y="1399"/>
                    </a:lnTo>
                    <a:lnTo>
                      <a:pt x="1876" y="1456"/>
                    </a:lnTo>
                    <a:lnTo>
                      <a:pt x="1882" y="1514"/>
                    </a:lnTo>
                    <a:lnTo>
                      <a:pt x="1832" y="1556"/>
                    </a:lnTo>
                    <a:lnTo>
                      <a:pt x="1832" y="1581"/>
                    </a:lnTo>
                    <a:lnTo>
                      <a:pt x="1862" y="1612"/>
                    </a:lnTo>
                    <a:lnTo>
                      <a:pt x="1829" y="1632"/>
                    </a:lnTo>
                    <a:lnTo>
                      <a:pt x="1810" y="1660"/>
                    </a:lnTo>
                    <a:lnTo>
                      <a:pt x="1469" y="1373"/>
                    </a:lnTo>
                    <a:lnTo>
                      <a:pt x="1342" y="1286"/>
                    </a:lnTo>
                    <a:lnTo>
                      <a:pt x="1288" y="1280"/>
                    </a:lnTo>
                    <a:lnTo>
                      <a:pt x="1275" y="1239"/>
                    </a:lnTo>
                    <a:lnTo>
                      <a:pt x="1250" y="1219"/>
                    </a:lnTo>
                    <a:lnTo>
                      <a:pt x="1058" y="1143"/>
                    </a:lnTo>
                    <a:lnTo>
                      <a:pt x="940" y="1128"/>
                    </a:lnTo>
                    <a:lnTo>
                      <a:pt x="874" y="925"/>
                    </a:lnTo>
                    <a:lnTo>
                      <a:pt x="695" y="1471"/>
                    </a:lnTo>
                    <a:lnTo>
                      <a:pt x="670" y="1480"/>
                    </a:lnTo>
                    <a:lnTo>
                      <a:pt x="648" y="1511"/>
                    </a:lnTo>
                    <a:lnTo>
                      <a:pt x="581" y="1553"/>
                    </a:lnTo>
                    <a:lnTo>
                      <a:pt x="567" y="1544"/>
                    </a:lnTo>
                    <a:lnTo>
                      <a:pt x="488" y="1532"/>
                    </a:lnTo>
                    <a:lnTo>
                      <a:pt x="150" y="1835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2573" name="Freeform 61"/>
              <p:cNvSpPr>
                <a:spLocks noChangeAspect="1"/>
              </p:cNvSpPr>
              <p:nvPr/>
            </p:nvSpPr>
            <p:spPr bwMode="auto">
              <a:xfrm>
                <a:off x="3038" y="838"/>
                <a:ext cx="377" cy="147"/>
              </a:xfrm>
              <a:custGeom>
                <a:avLst/>
                <a:gdLst>
                  <a:gd name="T0" fmla="*/ 56 w 2090"/>
                  <a:gd name="T1" fmla="*/ 814 h 814"/>
                  <a:gd name="T2" fmla="*/ 407 w 2090"/>
                  <a:gd name="T3" fmla="*/ 604 h 814"/>
                  <a:gd name="T4" fmla="*/ 455 w 2090"/>
                  <a:gd name="T5" fmla="*/ 585 h 814"/>
                  <a:gd name="T6" fmla="*/ 526 w 2090"/>
                  <a:gd name="T7" fmla="*/ 584 h 814"/>
                  <a:gd name="T8" fmla="*/ 553 w 2090"/>
                  <a:gd name="T9" fmla="*/ 574 h 814"/>
                  <a:gd name="T10" fmla="*/ 602 w 2090"/>
                  <a:gd name="T11" fmla="*/ 576 h 814"/>
                  <a:gd name="T12" fmla="*/ 604 w 2090"/>
                  <a:gd name="T13" fmla="*/ 558 h 814"/>
                  <a:gd name="T14" fmla="*/ 750 w 2090"/>
                  <a:gd name="T15" fmla="*/ 548 h 814"/>
                  <a:gd name="T16" fmla="*/ 750 w 2090"/>
                  <a:gd name="T17" fmla="*/ 537 h 814"/>
                  <a:gd name="T18" fmla="*/ 801 w 2090"/>
                  <a:gd name="T19" fmla="*/ 535 h 814"/>
                  <a:gd name="T20" fmla="*/ 915 w 2090"/>
                  <a:gd name="T21" fmla="*/ 617 h 814"/>
                  <a:gd name="T22" fmla="*/ 1327 w 2090"/>
                  <a:gd name="T23" fmla="*/ 539 h 814"/>
                  <a:gd name="T24" fmla="*/ 1760 w 2090"/>
                  <a:gd name="T25" fmla="*/ 546 h 814"/>
                  <a:gd name="T26" fmla="*/ 1828 w 2090"/>
                  <a:gd name="T27" fmla="*/ 563 h 814"/>
                  <a:gd name="T28" fmla="*/ 1844 w 2090"/>
                  <a:gd name="T29" fmla="*/ 585 h 814"/>
                  <a:gd name="T30" fmla="*/ 1885 w 2090"/>
                  <a:gd name="T31" fmla="*/ 589 h 814"/>
                  <a:gd name="T32" fmla="*/ 1905 w 2090"/>
                  <a:gd name="T33" fmla="*/ 608 h 814"/>
                  <a:gd name="T34" fmla="*/ 1934 w 2090"/>
                  <a:gd name="T35" fmla="*/ 606 h 814"/>
                  <a:gd name="T36" fmla="*/ 2007 w 2090"/>
                  <a:gd name="T37" fmla="*/ 671 h 814"/>
                  <a:gd name="T38" fmla="*/ 2064 w 2090"/>
                  <a:gd name="T39" fmla="*/ 693 h 814"/>
                  <a:gd name="T40" fmla="*/ 2090 w 2090"/>
                  <a:gd name="T41" fmla="*/ 465 h 814"/>
                  <a:gd name="T42" fmla="*/ 2084 w 2090"/>
                  <a:gd name="T43" fmla="*/ 445 h 814"/>
                  <a:gd name="T44" fmla="*/ 2075 w 2090"/>
                  <a:gd name="T45" fmla="*/ 431 h 814"/>
                  <a:gd name="T46" fmla="*/ 2047 w 2090"/>
                  <a:gd name="T47" fmla="*/ 432 h 814"/>
                  <a:gd name="T48" fmla="*/ 2012 w 2090"/>
                  <a:gd name="T49" fmla="*/ 382 h 814"/>
                  <a:gd name="T50" fmla="*/ 2006 w 2090"/>
                  <a:gd name="T51" fmla="*/ 370 h 814"/>
                  <a:gd name="T52" fmla="*/ 1989 w 2090"/>
                  <a:gd name="T53" fmla="*/ 370 h 814"/>
                  <a:gd name="T54" fmla="*/ 1953 w 2090"/>
                  <a:gd name="T55" fmla="*/ 342 h 814"/>
                  <a:gd name="T56" fmla="*/ 1949 w 2090"/>
                  <a:gd name="T57" fmla="*/ 311 h 814"/>
                  <a:gd name="T58" fmla="*/ 1960 w 2090"/>
                  <a:gd name="T59" fmla="*/ 290 h 814"/>
                  <a:gd name="T60" fmla="*/ 1960 w 2090"/>
                  <a:gd name="T61" fmla="*/ 273 h 814"/>
                  <a:gd name="T62" fmla="*/ 1931 w 2090"/>
                  <a:gd name="T63" fmla="*/ 249 h 814"/>
                  <a:gd name="T64" fmla="*/ 1927 w 2090"/>
                  <a:gd name="T65" fmla="*/ 193 h 814"/>
                  <a:gd name="T66" fmla="*/ 1952 w 2090"/>
                  <a:gd name="T67" fmla="*/ 159 h 814"/>
                  <a:gd name="T68" fmla="*/ 1937 w 2090"/>
                  <a:gd name="T69" fmla="*/ 144 h 814"/>
                  <a:gd name="T70" fmla="*/ 1851 w 2090"/>
                  <a:gd name="T71" fmla="*/ 134 h 814"/>
                  <a:gd name="T72" fmla="*/ 1832 w 2090"/>
                  <a:gd name="T73" fmla="*/ 130 h 814"/>
                  <a:gd name="T74" fmla="*/ 1796 w 2090"/>
                  <a:gd name="T75" fmla="*/ 80 h 814"/>
                  <a:gd name="T76" fmla="*/ 1767 w 2090"/>
                  <a:gd name="T77" fmla="*/ 0 h 814"/>
                  <a:gd name="T78" fmla="*/ 1153 w 2090"/>
                  <a:gd name="T79" fmla="*/ 22 h 814"/>
                  <a:gd name="T80" fmla="*/ 943 w 2090"/>
                  <a:gd name="T81" fmla="*/ 137 h 814"/>
                  <a:gd name="T82" fmla="*/ 880 w 2090"/>
                  <a:gd name="T83" fmla="*/ 138 h 814"/>
                  <a:gd name="T84" fmla="*/ 863 w 2090"/>
                  <a:gd name="T85" fmla="*/ 69 h 814"/>
                  <a:gd name="T86" fmla="*/ 708 w 2090"/>
                  <a:gd name="T87" fmla="*/ 52 h 814"/>
                  <a:gd name="T88" fmla="*/ 666 w 2090"/>
                  <a:gd name="T89" fmla="*/ 102 h 814"/>
                  <a:gd name="T90" fmla="*/ 535 w 2090"/>
                  <a:gd name="T91" fmla="*/ 101 h 814"/>
                  <a:gd name="T92" fmla="*/ 508 w 2090"/>
                  <a:gd name="T93" fmla="*/ 131 h 814"/>
                  <a:gd name="T94" fmla="*/ 438 w 2090"/>
                  <a:gd name="T95" fmla="*/ 145 h 814"/>
                  <a:gd name="T96" fmla="*/ 56 w 2090"/>
                  <a:gd name="T97" fmla="*/ 167 h 814"/>
                  <a:gd name="T98" fmla="*/ 169 w 2090"/>
                  <a:gd name="T99" fmla="*/ 282 h 814"/>
                  <a:gd name="T100" fmla="*/ 170 w 2090"/>
                  <a:gd name="T101" fmla="*/ 322 h 814"/>
                  <a:gd name="T102" fmla="*/ 143 w 2090"/>
                  <a:gd name="T103" fmla="*/ 322 h 814"/>
                  <a:gd name="T104" fmla="*/ 179 w 2090"/>
                  <a:gd name="T105" fmla="*/ 370 h 814"/>
                  <a:gd name="T106" fmla="*/ 139 w 2090"/>
                  <a:gd name="T107" fmla="*/ 425 h 814"/>
                  <a:gd name="T108" fmla="*/ 143 w 2090"/>
                  <a:gd name="T109" fmla="*/ 505 h 814"/>
                  <a:gd name="T110" fmla="*/ 68 w 2090"/>
                  <a:gd name="T111" fmla="*/ 606 h 814"/>
                  <a:gd name="T112" fmla="*/ 56 w 2090"/>
                  <a:gd name="T113" fmla="*/ 649 h 814"/>
                  <a:gd name="T114" fmla="*/ 0 w 2090"/>
                  <a:gd name="T115" fmla="*/ 712 h 814"/>
                  <a:gd name="T116" fmla="*/ 5 w 2090"/>
                  <a:gd name="T117" fmla="*/ 751 h 814"/>
                  <a:gd name="T118" fmla="*/ 56 w 2090"/>
                  <a:gd name="T119" fmla="*/ 814 h 8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90" h="814">
                    <a:moveTo>
                      <a:pt x="56" y="814"/>
                    </a:moveTo>
                    <a:lnTo>
                      <a:pt x="407" y="604"/>
                    </a:lnTo>
                    <a:lnTo>
                      <a:pt x="455" y="585"/>
                    </a:lnTo>
                    <a:lnTo>
                      <a:pt x="526" y="584"/>
                    </a:lnTo>
                    <a:lnTo>
                      <a:pt x="553" y="574"/>
                    </a:lnTo>
                    <a:lnTo>
                      <a:pt x="602" y="576"/>
                    </a:lnTo>
                    <a:lnTo>
                      <a:pt x="604" y="558"/>
                    </a:lnTo>
                    <a:lnTo>
                      <a:pt x="750" y="548"/>
                    </a:lnTo>
                    <a:lnTo>
                      <a:pt x="750" y="537"/>
                    </a:lnTo>
                    <a:lnTo>
                      <a:pt x="801" y="535"/>
                    </a:lnTo>
                    <a:lnTo>
                      <a:pt x="915" y="617"/>
                    </a:lnTo>
                    <a:lnTo>
                      <a:pt x="1327" y="539"/>
                    </a:lnTo>
                    <a:lnTo>
                      <a:pt x="1760" y="546"/>
                    </a:lnTo>
                    <a:lnTo>
                      <a:pt x="1828" y="563"/>
                    </a:lnTo>
                    <a:lnTo>
                      <a:pt x="1844" y="585"/>
                    </a:lnTo>
                    <a:lnTo>
                      <a:pt x="1885" y="589"/>
                    </a:lnTo>
                    <a:lnTo>
                      <a:pt x="1905" y="608"/>
                    </a:lnTo>
                    <a:lnTo>
                      <a:pt x="1934" y="606"/>
                    </a:lnTo>
                    <a:lnTo>
                      <a:pt x="2007" y="671"/>
                    </a:lnTo>
                    <a:lnTo>
                      <a:pt x="2064" y="693"/>
                    </a:lnTo>
                    <a:lnTo>
                      <a:pt x="2090" y="465"/>
                    </a:lnTo>
                    <a:lnTo>
                      <a:pt x="2084" y="445"/>
                    </a:lnTo>
                    <a:lnTo>
                      <a:pt x="2075" y="431"/>
                    </a:lnTo>
                    <a:lnTo>
                      <a:pt x="2047" y="432"/>
                    </a:lnTo>
                    <a:lnTo>
                      <a:pt x="2012" y="382"/>
                    </a:lnTo>
                    <a:lnTo>
                      <a:pt x="2006" y="370"/>
                    </a:lnTo>
                    <a:lnTo>
                      <a:pt x="1989" y="370"/>
                    </a:lnTo>
                    <a:lnTo>
                      <a:pt x="1953" y="342"/>
                    </a:lnTo>
                    <a:lnTo>
                      <a:pt x="1949" y="311"/>
                    </a:lnTo>
                    <a:lnTo>
                      <a:pt x="1960" y="290"/>
                    </a:lnTo>
                    <a:lnTo>
                      <a:pt x="1960" y="273"/>
                    </a:lnTo>
                    <a:lnTo>
                      <a:pt x="1931" y="249"/>
                    </a:lnTo>
                    <a:lnTo>
                      <a:pt x="1927" y="193"/>
                    </a:lnTo>
                    <a:lnTo>
                      <a:pt x="1952" y="159"/>
                    </a:lnTo>
                    <a:lnTo>
                      <a:pt x="1937" y="144"/>
                    </a:lnTo>
                    <a:lnTo>
                      <a:pt x="1851" y="134"/>
                    </a:lnTo>
                    <a:lnTo>
                      <a:pt x="1832" y="130"/>
                    </a:lnTo>
                    <a:lnTo>
                      <a:pt x="1796" y="80"/>
                    </a:lnTo>
                    <a:lnTo>
                      <a:pt x="1767" y="0"/>
                    </a:lnTo>
                    <a:lnTo>
                      <a:pt x="1153" y="22"/>
                    </a:lnTo>
                    <a:lnTo>
                      <a:pt x="943" y="137"/>
                    </a:lnTo>
                    <a:lnTo>
                      <a:pt x="880" y="138"/>
                    </a:lnTo>
                    <a:lnTo>
                      <a:pt x="863" y="69"/>
                    </a:lnTo>
                    <a:lnTo>
                      <a:pt x="708" y="52"/>
                    </a:lnTo>
                    <a:lnTo>
                      <a:pt x="666" y="102"/>
                    </a:lnTo>
                    <a:lnTo>
                      <a:pt x="535" y="101"/>
                    </a:lnTo>
                    <a:lnTo>
                      <a:pt x="508" y="131"/>
                    </a:lnTo>
                    <a:lnTo>
                      <a:pt x="438" y="145"/>
                    </a:lnTo>
                    <a:lnTo>
                      <a:pt x="56" y="167"/>
                    </a:lnTo>
                    <a:lnTo>
                      <a:pt x="169" y="282"/>
                    </a:lnTo>
                    <a:lnTo>
                      <a:pt x="170" y="322"/>
                    </a:lnTo>
                    <a:lnTo>
                      <a:pt x="143" y="322"/>
                    </a:lnTo>
                    <a:lnTo>
                      <a:pt x="179" y="370"/>
                    </a:lnTo>
                    <a:lnTo>
                      <a:pt x="139" y="425"/>
                    </a:lnTo>
                    <a:lnTo>
                      <a:pt x="143" y="505"/>
                    </a:lnTo>
                    <a:lnTo>
                      <a:pt x="68" y="606"/>
                    </a:lnTo>
                    <a:lnTo>
                      <a:pt x="56" y="649"/>
                    </a:lnTo>
                    <a:lnTo>
                      <a:pt x="0" y="712"/>
                    </a:lnTo>
                    <a:lnTo>
                      <a:pt x="5" y="751"/>
                    </a:lnTo>
                    <a:lnTo>
                      <a:pt x="56" y="814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2574" name="Freeform 62"/>
              <p:cNvSpPr>
                <a:spLocks noChangeAspect="1"/>
              </p:cNvSpPr>
              <p:nvPr/>
            </p:nvSpPr>
            <p:spPr bwMode="auto">
              <a:xfrm>
                <a:off x="2913" y="911"/>
                <a:ext cx="107" cy="123"/>
              </a:xfrm>
              <a:custGeom>
                <a:avLst/>
                <a:gdLst>
                  <a:gd name="T0" fmla="*/ 299 w 593"/>
                  <a:gd name="T1" fmla="*/ 683 h 683"/>
                  <a:gd name="T2" fmla="*/ 593 w 593"/>
                  <a:gd name="T3" fmla="*/ 507 h 683"/>
                  <a:gd name="T4" fmla="*/ 553 w 593"/>
                  <a:gd name="T5" fmla="*/ 478 h 683"/>
                  <a:gd name="T6" fmla="*/ 533 w 593"/>
                  <a:gd name="T7" fmla="*/ 429 h 683"/>
                  <a:gd name="T8" fmla="*/ 523 w 593"/>
                  <a:gd name="T9" fmla="*/ 376 h 683"/>
                  <a:gd name="T10" fmla="*/ 563 w 593"/>
                  <a:gd name="T11" fmla="*/ 321 h 683"/>
                  <a:gd name="T12" fmla="*/ 555 w 593"/>
                  <a:gd name="T13" fmla="*/ 290 h 683"/>
                  <a:gd name="T14" fmla="*/ 466 w 593"/>
                  <a:gd name="T15" fmla="*/ 239 h 683"/>
                  <a:gd name="T16" fmla="*/ 444 w 593"/>
                  <a:gd name="T17" fmla="*/ 100 h 683"/>
                  <a:gd name="T18" fmla="*/ 271 w 593"/>
                  <a:gd name="T19" fmla="*/ 8 h 683"/>
                  <a:gd name="T20" fmla="*/ 173 w 593"/>
                  <a:gd name="T21" fmla="*/ 0 h 683"/>
                  <a:gd name="T22" fmla="*/ 191 w 593"/>
                  <a:gd name="T23" fmla="*/ 60 h 683"/>
                  <a:gd name="T24" fmla="*/ 248 w 593"/>
                  <a:gd name="T25" fmla="*/ 176 h 683"/>
                  <a:gd name="T26" fmla="*/ 218 w 593"/>
                  <a:gd name="T27" fmla="*/ 263 h 683"/>
                  <a:gd name="T28" fmla="*/ 221 w 593"/>
                  <a:gd name="T29" fmla="*/ 319 h 683"/>
                  <a:gd name="T30" fmla="*/ 242 w 593"/>
                  <a:gd name="T31" fmla="*/ 325 h 683"/>
                  <a:gd name="T32" fmla="*/ 235 w 593"/>
                  <a:gd name="T33" fmla="*/ 376 h 683"/>
                  <a:gd name="T34" fmla="*/ 42 w 593"/>
                  <a:gd name="T35" fmla="*/ 564 h 683"/>
                  <a:gd name="T36" fmla="*/ 26 w 593"/>
                  <a:gd name="T37" fmla="*/ 610 h 683"/>
                  <a:gd name="T38" fmla="*/ 0 w 593"/>
                  <a:gd name="T39" fmla="*/ 624 h 683"/>
                  <a:gd name="T40" fmla="*/ 14 w 593"/>
                  <a:gd name="T41" fmla="*/ 679 h 683"/>
                  <a:gd name="T42" fmla="*/ 299 w 593"/>
                  <a:gd name="T43" fmla="*/ 683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93" h="683">
                    <a:moveTo>
                      <a:pt x="299" y="683"/>
                    </a:moveTo>
                    <a:lnTo>
                      <a:pt x="593" y="507"/>
                    </a:lnTo>
                    <a:lnTo>
                      <a:pt x="553" y="478"/>
                    </a:lnTo>
                    <a:lnTo>
                      <a:pt x="533" y="429"/>
                    </a:lnTo>
                    <a:lnTo>
                      <a:pt x="523" y="376"/>
                    </a:lnTo>
                    <a:lnTo>
                      <a:pt x="563" y="321"/>
                    </a:lnTo>
                    <a:lnTo>
                      <a:pt x="555" y="290"/>
                    </a:lnTo>
                    <a:lnTo>
                      <a:pt x="466" y="239"/>
                    </a:lnTo>
                    <a:lnTo>
                      <a:pt x="444" y="100"/>
                    </a:lnTo>
                    <a:lnTo>
                      <a:pt x="271" y="8"/>
                    </a:lnTo>
                    <a:lnTo>
                      <a:pt x="173" y="0"/>
                    </a:lnTo>
                    <a:lnTo>
                      <a:pt x="191" y="60"/>
                    </a:lnTo>
                    <a:lnTo>
                      <a:pt x="248" y="176"/>
                    </a:lnTo>
                    <a:lnTo>
                      <a:pt x="218" y="263"/>
                    </a:lnTo>
                    <a:lnTo>
                      <a:pt x="221" y="319"/>
                    </a:lnTo>
                    <a:lnTo>
                      <a:pt x="242" y="325"/>
                    </a:lnTo>
                    <a:lnTo>
                      <a:pt x="235" y="376"/>
                    </a:lnTo>
                    <a:lnTo>
                      <a:pt x="42" y="564"/>
                    </a:lnTo>
                    <a:lnTo>
                      <a:pt x="26" y="610"/>
                    </a:lnTo>
                    <a:lnTo>
                      <a:pt x="0" y="624"/>
                    </a:lnTo>
                    <a:lnTo>
                      <a:pt x="14" y="679"/>
                    </a:lnTo>
                    <a:lnTo>
                      <a:pt x="299" y="683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2575" name="Freeform 63"/>
              <p:cNvSpPr>
                <a:spLocks noChangeAspect="1"/>
              </p:cNvSpPr>
              <p:nvPr/>
            </p:nvSpPr>
            <p:spPr bwMode="auto">
              <a:xfrm>
                <a:off x="2916" y="864"/>
                <a:ext cx="154" cy="138"/>
              </a:xfrm>
              <a:custGeom>
                <a:avLst/>
                <a:gdLst>
                  <a:gd name="T0" fmla="*/ 575 w 856"/>
                  <a:gd name="T1" fmla="*/ 770 h 770"/>
                  <a:gd name="T2" fmla="*/ 733 w 856"/>
                  <a:gd name="T3" fmla="*/ 675 h 770"/>
                  <a:gd name="T4" fmla="*/ 682 w 856"/>
                  <a:gd name="T5" fmla="*/ 613 h 770"/>
                  <a:gd name="T6" fmla="*/ 675 w 856"/>
                  <a:gd name="T7" fmla="*/ 573 h 770"/>
                  <a:gd name="T8" fmla="*/ 733 w 856"/>
                  <a:gd name="T9" fmla="*/ 510 h 770"/>
                  <a:gd name="T10" fmla="*/ 745 w 856"/>
                  <a:gd name="T11" fmla="*/ 468 h 770"/>
                  <a:gd name="T12" fmla="*/ 821 w 856"/>
                  <a:gd name="T13" fmla="*/ 364 h 770"/>
                  <a:gd name="T14" fmla="*/ 816 w 856"/>
                  <a:gd name="T15" fmla="*/ 288 h 770"/>
                  <a:gd name="T16" fmla="*/ 856 w 856"/>
                  <a:gd name="T17" fmla="*/ 232 h 770"/>
                  <a:gd name="T18" fmla="*/ 819 w 856"/>
                  <a:gd name="T19" fmla="*/ 183 h 770"/>
                  <a:gd name="T20" fmla="*/ 847 w 856"/>
                  <a:gd name="T21" fmla="*/ 183 h 770"/>
                  <a:gd name="T22" fmla="*/ 845 w 856"/>
                  <a:gd name="T23" fmla="*/ 142 h 770"/>
                  <a:gd name="T24" fmla="*/ 731 w 856"/>
                  <a:gd name="T25" fmla="*/ 25 h 770"/>
                  <a:gd name="T26" fmla="*/ 171 w 856"/>
                  <a:gd name="T27" fmla="*/ 0 h 770"/>
                  <a:gd name="T28" fmla="*/ 108 w 856"/>
                  <a:gd name="T29" fmla="*/ 59 h 770"/>
                  <a:gd name="T30" fmla="*/ 0 w 856"/>
                  <a:gd name="T31" fmla="*/ 116 h 770"/>
                  <a:gd name="T32" fmla="*/ 3 w 856"/>
                  <a:gd name="T33" fmla="*/ 209 h 770"/>
                  <a:gd name="T34" fmla="*/ 63 w 856"/>
                  <a:gd name="T35" fmla="*/ 256 h 770"/>
                  <a:gd name="T36" fmla="*/ 157 w 856"/>
                  <a:gd name="T37" fmla="*/ 263 h 770"/>
                  <a:gd name="T38" fmla="*/ 253 w 856"/>
                  <a:gd name="T39" fmla="*/ 271 h 770"/>
                  <a:gd name="T40" fmla="*/ 426 w 856"/>
                  <a:gd name="T41" fmla="*/ 363 h 770"/>
                  <a:gd name="T42" fmla="*/ 448 w 856"/>
                  <a:gd name="T43" fmla="*/ 500 h 770"/>
                  <a:gd name="T44" fmla="*/ 537 w 856"/>
                  <a:gd name="T45" fmla="*/ 553 h 770"/>
                  <a:gd name="T46" fmla="*/ 545 w 856"/>
                  <a:gd name="T47" fmla="*/ 582 h 770"/>
                  <a:gd name="T48" fmla="*/ 505 w 856"/>
                  <a:gd name="T49" fmla="*/ 641 h 770"/>
                  <a:gd name="T50" fmla="*/ 516 w 856"/>
                  <a:gd name="T51" fmla="*/ 696 h 770"/>
                  <a:gd name="T52" fmla="*/ 536 w 856"/>
                  <a:gd name="T53" fmla="*/ 742 h 770"/>
                  <a:gd name="T54" fmla="*/ 575 w 856"/>
                  <a:gd name="T55" fmla="*/ 770 h 7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56" h="770">
                    <a:moveTo>
                      <a:pt x="575" y="770"/>
                    </a:moveTo>
                    <a:lnTo>
                      <a:pt x="733" y="675"/>
                    </a:lnTo>
                    <a:lnTo>
                      <a:pt x="682" y="613"/>
                    </a:lnTo>
                    <a:lnTo>
                      <a:pt x="675" y="573"/>
                    </a:lnTo>
                    <a:lnTo>
                      <a:pt x="733" y="510"/>
                    </a:lnTo>
                    <a:lnTo>
                      <a:pt x="745" y="468"/>
                    </a:lnTo>
                    <a:lnTo>
                      <a:pt x="821" y="364"/>
                    </a:lnTo>
                    <a:lnTo>
                      <a:pt x="816" y="288"/>
                    </a:lnTo>
                    <a:lnTo>
                      <a:pt x="856" y="232"/>
                    </a:lnTo>
                    <a:lnTo>
                      <a:pt x="819" y="183"/>
                    </a:lnTo>
                    <a:lnTo>
                      <a:pt x="847" y="183"/>
                    </a:lnTo>
                    <a:lnTo>
                      <a:pt x="845" y="142"/>
                    </a:lnTo>
                    <a:lnTo>
                      <a:pt x="731" y="25"/>
                    </a:lnTo>
                    <a:lnTo>
                      <a:pt x="171" y="0"/>
                    </a:lnTo>
                    <a:lnTo>
                      <a:pt x="108" y="59"/>
                    </a:lnTo>
                    <a:lnTo>
                      <a:pt x="0" y="116"/>
                    </a:lnTo>
                    <a:lnTo>
                      <a:pt x="3" y="209"/>
                    </a:lnTo>
                    <a:lnTo>
                      <a:pt x="63" y="256"/>
                    </a:lnTo>
                    <a:lnTo>
                      <a:pt x="157" y="263"/>
                    </a:lnTo>
                    <a:lnTo>
                      <a:pt x="253" y="271"/>
                    </a:lnTo>
                    <a:lnTo>
                      <a:pt x="426" y="363"/>
                    </a:lnTo>
                    <a:lnTo>
                      <a:pt x="448" y="500"/>
                    </a:lnTo>
                    <a:lnTo>
                      <a:pt x="537" y="553"/>
                    </a:lnTo>
                    <a:lnTo>
                      <a:pt x="545" y="582"/>
                    </a:lnTo>
                    <a:lnTo>
                      <a:pt x="505" y="641"/>
                    </a:lnTo>
                    <a:lnTo>
                      <a:pt x="516" y="696"/>
                    </a:lnTo>
                    <a:lnTo>
                      <a:pt x="536" y="742"/>
                    </a:lnTo>
                    <a:lnTo>
                      <a:pt x="575" y="77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2576" name="Freeform 64"/>
              <p:cNvSpPr>
                <a:spLocks noChangeAspect="1"/>
              </p:cNvSpPr>
              <p:nvPr/>
            </p:nvSpPr>
            <p:spPr bwMode="auto">
              <a:xfrm>
                <a:off x="3364" y="992"/>
                <a:ext cx="138" cy="199"/>
              </a:xfrm>
              <a:custGeom>
                <a:avLst/>
                <a:gdLst>
                  <a:gd name="T0" fmla="*/ 0 w 763"/>
                  <a:gd name="T1" fmla="*/ 83 h 1099"/>
                  <a:gd name="T2" fmla="*/ 219 w 763"/>
                  <a:gd name="T3" fmla="*/ 0 h 1099"/>
                  <a:gd name="T4" fmla="*/ 247 w 763"/>
                  <a:gd name="T5" fmla="*/ 29 h 1099"/>
                  <a:gd name="T6" fmla="*/ 304 w 763"/>
                  <a:gd name="T7" fmla="*/ 35 h 1099"/>
                  <a:gd name="T8" fmla="*/ 388 w 763"/>
                  <a:gd name="T9" fmla="*/ 113 h 1099"/>
                  <a:gd name="T10" fmla="*/ 397 w 763"/>
                  <a:gd name="T11" fmla="*/ 207 h 1099"/>
                  <a:gd name="T12" fmla="*/ 430 w 763"/>
                  <a:gd name="T13" fmla="*/ 255 h 1099"/>
                  <a:gd name="T14" fmla="*/ 515 w 763"/>
                  <a:gd name="T15" fmla="*/ 417 h 1099"/>
                  <a:gd name="T16" fmla="*/ 552 w 763"/>
                  <a:gd name="T17" fmla="*/ 424 h 1099"/>
                  <a:gd name="T18" fmla="*/ 621 w 763"/>
                  <a:gd name="T19" fmla="*/ 533 h 1099"/>
                  <a:gd name="T20" fmla="*/ 695 w 763"/>
                  <a:gd name="T21" fmla="*/ 539 h 1099"/>
                  <a:gd name="T22" fmla="*/ 740 w 763"/>
                  <a:gd name="T23" fmla="*/ 581 h 1099"/>
                  <a:gd name="T24" fmla="*/ 760 w 763"/>
                  <a:gd name="T25" fmla="*/ 587 h 1099"/>
                  <a:gd name="T26" fmla="*/ 763 w 763"/>
                  <a:gd name="T27" fmla="*/ 646 h 1099"/>
                  <a:gd name="T28" fmla="*/ 762 w 763"/>
                  <a:gd name="T29" fmla="*/ 813 h 1099"/>
                  <a:gd name="T30" fmla="*/ 660 w 763"/>
                  <a:gd name="T31" fmla="*/ 871 h 1099"/>
                  <a:gd name="T32" fmla="*/ 586 w 763"/>
                  <a:gd name="T33" fmla="*/ 880 h 1099"/>
                  <a:gd name="T34" fmla="*/ 569 w 763"/>
                  <a:gd name="T35" fmla="*/ 846 h 1099"/>
                  <a:gd name="T36" fmla="*/ 534 w 763"/>
                  <a:gd name="T37" fmla="*/ 850 h 1099"/>
                  <a:gd name="T38" fmla="*/ 515 w 763"/>
                  <a:gd name="T39" fmla="*/ 834 h 1099"/>
                  <a:gd name="T40" fmla="*/ 484 w 763"/>
                  <a:gd name="T41" fmla="*/ 846 h 1099"/>
                  <a:gd name="T42" fmla="*/ 430 w 763"/>
                  <a:gd name="T43" fmla="*/ 869 h 1099"/>
                  <a:gd name="T44" fmla="*/ 348 w 763"/>
                  <a:gd name="T45" fmla="*/ 891 h 1099"/>
                  <a:gd name="T46" fmla="*/ 186 w 763"/>
                  <a:gd name="T47" fmla="*/ 932 h 1099"/>
                  <a:gd name="T48" fmla="*/ 106 w 763"/>
                  <a:gd name="T49" fmla="*/ 1099 h 1099"/>
                  <a:gd name="T50" fmla="*/ 20 w 763"/>
                  <a:gd name="T51" fmla="*/ 1071 h 1099"/>
                  <a:gd name="T52" fmla="*/ 24 w 763"/>
                  <a:gd name="T53" fmla="*/ 969 h 1099"/>
                  <a:gd name="T54" fmla="*/ 100 w 763"/>
                  <a:gd name="T55" fmla="*/ 969 h 1099"/>
                  <a:gd name="T56" fmla="*/ 93 w 763"/>
                  <a:gd name="T57" fmla="*/ 920 h 1099"/>
                  <a:gd name="T58" fmla="*/ 139 w 763"/>
                  <a:gd name="T59" fmla="*/ 910 h 1099"/>
                  <a:gd name="T60" fmla="*/ 219 w 763"/>
                  <a:gd name="T61" fmla="*/ 846 h 1099"/>
                  <a:gd name="T62" fmla="*/ 237 w 763"/>
                  <a:gd name="T63" fmla="*/ 778 h 1099"/>
                  <a:gd name="T64" fmla="*/ 260 w 763"/>
                  <a:gd name="T65" fmla="*/ 747 h 1099"/>
                  <a:gd name="T66" fmla="*/ 287 w 763"/>
                  <a:gd name="T67" fmla="*/ 720 h 1099"/>
                  <a:gd name="T68" fmla="*/ 295 w 763"/>
                  <a:gd name="T69" fmla="*/ 606 h 1099"/>
                  <a:gd name="T70" fmla="*/ 282 w 763"/>
                  <a:gd name="T71" fmla="*/ 560 h 1099"/>
                  <a:gd name="T72" fmla="*/ 285 w 763"/>
                  <a:gd name="T73" fmla="*/ 530 h 1099"/>
                  <a:gd name="T74" fmla="*/ 306 w 763"/>
                  <a:gd name="T75" fmla="*/ 503 h 1099"/>
                  <a:gd name="T76" fmla="*/ 125 w 763"/>
                  <a:gd name="T77" fmla="*/ 424 h 1099"/>
                  <a:gd name="T78" fmla="*/ 110 w 763"/>
                  <a:gd name="T79" fmla="*/ 339 h 1099"/>
                  <a:gd name="T80" fmla="*/ 67 w 763"/>
                  <a:gd name="T81" fmla="*/ 274 h 1099"/>
                  <a:gd name="T82" fmla="*/ 60 w 763"/>
                  <a:gd name="T83" fmla="*/ 246 h 1099"/>
                  <a:gd name="T84" fmla="*/ 7 w 763"/>
                  <a:gd name="T85" fmla="*/ 190 h 1099"/>
                  <a:gd name="T86" fmla="*/ 0 w 763"/>
                  <a:gd name="T87" fmla="*/ 83 h 10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63" h="1099">
                    <a:moveTo>
                      <a:pt x="0" y="83"/>
                    </a:moveTo>
                    <a:lnTo>
                      <a:pt x="219" y="0"/>
                    </a:lnTo>
                    <a:lnTo>
                      <a:pt x="247" y="29"/>
                    </a:lnTo>
                    <a:lnTo>
                      <a:pt x="304" y="35"/>
                    </a:lnTo>
                    <a:lnTo>
                      <a:pt x="388" y="113"/>
                    </a:lnTo>
                    <a:lnTo>
                      <a:pt x="397" y="207"/>
                    </a:lnTo>
                    <a:lnTo>
                      <a:pt x="430" y="255"/>
                    </a:lnTo>
                    <a:lnTo>
                      <a:pt x="515" y="417"/>
                    </a:lnTo>
                    <a:lnTo>
                      <a:pt x="552" y="424"/>
                    </a:lnTo>
                    <a:lnTo>
                      <a:pt x="621" y="533"/>
                    </a:lnTo>
                    <a:lnTo>
                      <a:pt x="695" y="539"/>
                    </a:lnTo>
                    <a:lnTo>
                      <a:pt x="740" y="581"/>
                    </a:lnTo>
                    <a:lnTo>
                      <a:pt x="760" y="587"/>
                    </a:lnTo>
                    <a:lnTo>
                      <a:pt x="763" y="646"/>
                    </a:lnTo>
                    <a:lnTo>
                      <a:pt x="762" y="813"/>
                    </a:lnTo>
                    <a:lnTo>
                      <a:pt x="660" y="871"/>
                    </a:lnTo>
                    <a:lnTo>
                      <a:pt x="586" y="880"/>
                    </a:lnTo>
                    <a:lnTo>
                      <a:pt x="569" y="846"/>
                    </a:lnTo>
                    <a:lnTo>
                      <a:pt x="534" y="850"/>
                    </a:lnTo>
                    <a:lnTo>
                      <a:pt x="515" y="834"/>
                    </a:lnTo>
                    <a:lnTo>
                      <a:pt x="484" y="846"/>
                    </a:lnTo>
                    <a:lnTo>
                      <a:pt x="430" y="869"/>
                    </a:lnTo>
                    <a:lnTo>
                      <a:pt x="348" y="891"/>
                    </a:lnTo>
                    <a:lnTo>
                      <a:pt x="186" y="932"/>
                    </a:lnTo>
                    <a:lnTo>
                      <a:pt x="106" y="1099"/>
                    </a:lnTo>
                    <a:lnTo>
                      <a:pt x="20" y="1071"/>
                    </a:lnTo>
                    <a:lnTo>
                      <a:pt x="24" y="969"/>
                    </a:lnTo>
                    <a:lnTo>
                      <a:pt x="100" y="969"/>
                    </a:lnTo>
                    <a:lnTo>
                      <a:pt x="93" y="920"/>
                    </a:lnTo>
                    <a:lnTo>
                      <a:pt x="139" y="910"/>
                    </a:lnTo>
                    <a:lnTo>
                      <a:pt x="219" y="846"/>
                    </a:lnTo>
                    <a:lnTo>
                      <a:pt x="237" y="778"/>
                    </a:lnTo>
                    <a:lnTo>
                      <a:pt x="260" y="747"/>
                    </a:lnTo>
                    <a:lnTo>
                      <a:pt x="287" y="720"/>
                    </a:lnTo>
                    <a:lnTo>
                      <a:pt x="295" y="606"/>
                    </a:lnTo>
                    <a:lnTo>
                      <a:pt x="282" y="560"/>
                    </a:lnTo>
                    <a:lnTo>
                      <a:pt x="285" y="530"/>
                    </a:lnTo>
                    <a:lnTo>
                      <a:pt x="306" y="503"/>
                    </a:lnTo>
                    <a:lnTo>
                      <a:pt x="125" y="424"/>
                    </a:lnTo>
                    <a:lnTo>
                      <a:pt x="110" y="339"/>
                    </a:lnTo>
                    <a:lnTo>
                      <a:pt x="67" y="274"/>
                    </a:lnTo>
                    <a:lnTo>
                      <a:pt x="60" y="246"/>
                    </a:lnTo>
                    <a:lnTo>
                      <a:pt x="7" y="190"/>
                    </a:lnTo>
                    <a:lnTo>
                      <a:pt x="0" y="83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2577" name="Freeform 65"/>
              <p:cNvSpPr>
                <a:spLocks noChangeAspect="1"/>
              </p:cNvSpPr>
              <p:nvPr/>
            </p:nvSpPr>
            <p:spPr bwMode="auto">
              <a:xfrm>
                <a:off x="3261" y="960"/>
                <a:ext cx="126" cy="115"/>
              </a:xfrm>
              <a:custGeom>
                <a:avLst/>
                <a:gdLst>
                  <a:gd name="T0" fmla="*/ 141 w 696"/>
                  <a:gd name="T1" fmla="*/ 600 h 636"/>
                  <a:gd name="T2" fmla="*/ 0 w 696"/>
                  <a:gd name="T3" fmla="*/ 27 h 636"/>
                  <a:gd name="T4" fmla="*/ 2 w 696"/>
                  <a:gd name="T5" fmla="*/ 0 h 636"/>
                  <a:gd name="T6" fmla="*/ 16 w 696"/>
                  <a:gd name="T7" fmla="*/ 2 h 636"/>
                  <a:gd name="T8" fmla="*/ 571 w 696"/>
                  <a:gd name="T9" fmla="*/ 266 h 636"/>
                  <a:gd name="T10" fmla="*/ 576 w 696"/>
                  <a:gd name="T11" fmla="*/ 371 h 636"/>
                  <a:gd name="T12" fmla="*/ 631 w 696"/>
                  <a:gd name="T13" fmla="*/ 429 h 636"/>
                  <a:gd name="T14" fmla="*/ 635 w 696"/>
                  <a:gd name="T15" fmla="*/ 455 h 636"/>
                  <a:gd name="T16" fmla="*/ 679 w 696"/>
                  <a:gd name="T17" fmla="*/ 520 h 636"/>
                  <a:gd name="T18" fmla="*/ 696 w 696"/>
                  <a:gd name="T19" fmla="*/ 609 h 636"/>
                  <a:gd name="T20" fmla="*/ 321 w 696"/>
                  <a:gd name="T21" fmla="*/ 636 h 636"/>
                  <a:gd name="T22" fmla="*/ 228 w 696"/>
                  <a:gd name="T23" fmla="*/ 633 h 636"/>
                  <a:gd name="T24" fmla="*/ 141 w 696"/>
                  <a:gd name="T25" fmla="*/ 600 h 6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96" h="636">
                    <a:moveTo>
                      <a:pt x="141" y="600"/>
                    </a:moveTo>
                    <a:lnTo>
                      <a:pt x="0" y="27"/>
                    </a:lnTo>
                    <a:lnTo>
                      <a:pt x="2" y="0"/>
                    </a:lnTo>
                    <a:lnTo>
                      <a:pt x="16" y="2"/>
                    </a:lnTo>
                    <a:lnTo>
                      <a:pt x="571" y="266"/>
                    </a:lnTo>
                    <a:lnTo>
                      <a:pt x="576" y="371"/>
                    </a:lnTo>
                    <a:lnTo>
                      <a:pt x="631" y="429"/>
                    </a:lnTo>
                    <a:lnTo>
                      <a:pt x="635" y="455"/>
                    </a:lnTo>
                    <a:lnTo>
                      <a:pt x="679" y="520"/>
                    </a:lnTo>
                    <a:lnTo>
                      <a:pt x="696" y="609"/>
                    </a:lnTo>
                    <a:lnTo>
                      <a:pt x="321" y="636"/>
                    </a:lnTo>
                    <a:lnTo>
                      <a:pt x="228" y="633"/>
                    </a:lnTo>
                    <a:lnTo>
                      <a:pt x="141" y="60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2578" name="Freeform 66"/>
              <p:cNvSpPr>
                <a:spLocks noChangeAspect="1"/>
              </p:cNvSpPr>
              <p:nvPr/>
            </p:nvSpPr>
            <p:spPr bwMode="auto">
              <a:xfrm>
                <a:off x="3184" y="1053"/>
                <a:ext cx="236" cy="131"/>
              </a:xfrm>
              <a:custGeom>
                <a:avLst/>
                <a:gdLst>
                  <a:gd name="T0" fmla="*/ 137 w 1308"/>
                  <a:gd name="T1" fmla="*/ 0 h 728"/>
                  <a:gd name="T2" fmla="*/ 132 w 1308"/>
                  <a:gd name="T3" fmla="*/ 52 h 728"/>
                  <a:gd name="T4" fmla="*/ 163 w 1308"/>
                  <a:gd name="T5" fmla="*/ 73 h 728"/>
                  <a:gd name="T6" fmla="*/ 129 w 1308"/>
                  <a:gd name="T7" fmla="*/ 92 h 728"/>
                  <a:gd name="T8" fmla="*/ 171 w 1308"/>
                  <a:gd name="T9" fmla="*/ 148 h 728"/>
                  <a:gd name="T10" fmla="*/ 124 w 1308"/>
                  <a:gd name="T11" fmla="*/ 168 h 728"/>
                  <a:gd name="T12" fmla="*/ 149 w 1308"/>
                  <a:gd name="T13" fmla="*/ 205 h 728"/>
                  <a:gd name="T14" fmla="*/ 200 w 1308"/>
                  <a:gd name="T15" fmla="*/ 211 h 728"/>
                  <a:gd name="T16" fmla="*/ 197 w 1308"/>
                  <a:gd name="T17" fmla="*/ 264 h 728"/>
                  <a:gd name="T18" fmla="*/ 129 w 1308"/>
                  <a:gd name="T19" fmla="*/ 316 h 728"/>
                  <a:gd name="T20" fmla="*/ 91 w 1308"/>
                  <a:gd name="T21" fmla="*/ 322 h 728"/>
                  <a:gd name="T22" fmla="*/ 75 w 1308"/>
                  <a:gd name="T23" fmla="*/ 405 h 728"/>
                  <a:gd name="T24" fmla="*/ 0 w 1308"/>
                  <a:gd name="T25" fmla="*/ 482 h 728"/>
                  <a:gd name="T26" fmla="*/ 13 w 1308"/>
                  <a:gd name="T27" fmla="*/ 502 h 728"/>
                  <a:gd name="T28" fmla="*/ 129 w 1308"/>
                  <a:gd name="T29" fmla="*/ 481 h 728"/>
                  <a:gd name="T30" fmla="*/ 152 w 1308"/>
                  <a:gd name="T31" fmla="*/ 519 h 728"/>
                  <a:gd name="T32" fmla="*/ 106 w 1308"/>
                  <a:gd name="T33" fmla="*/ 572 h 728"/>
                  <a:gd name="T34" fmla="*/ 81 w 1308"/>
                  <a:gd name="T35" fmla="*/ 642 h 728"/>
                  <a:gd name="T36" fmla="*/ 89 w 1308"/>
                  <a:gd name="T37" fmla="*/ 680 h 728"/>
                  <a:gd name="T38" fmla="*/ 143 w 1308"/>
                  <a:gd name="T39" fmla="*/ 683 h 728"/>
                  <a:gd name="T40" fmla="*/ 154 w 1308"/>
                  <a:gd name="T41" fmla="*/ 696 h 728"/>
                  <a:gd name="T42" fmla="*/ 197 w 1308"/>
                  <a:gd name="T43" fmla="*/ 694 h 728"/>
                  <a:gd name="T44" fmla="*/ 250 w 1308"/>
                  <a:gd name="T45" fmla="*/ 674 h 728"/>
                  <a:gd name="T46" fmla="*/ 327 w 1308"/>
                  <a:gd name="T47" fmla="*/ 690 h 728"/>
                  <a:gd name="T48" fmla="*/ 357 w 1308"/>
                  <a:gd name="T49" fmla="*/ 686 h 728"/>
                  <a:gd name="T50" fmla="*/ 418 w 1308"/>
                  <a:gd name="T51" fmla="*/ 720 h 728"/>
                  <a:gd name="T52" fmla="*/ 467 w 1308"/>
                  <a:gd name="T53" fmla="*/ 728 h 728"/>
                  <a:gd name="T54" fmla="*/ 518 w 1308"/>
                  <a:gd name="T55" fmla="*/ 692 h 728"/>
                  <a:gd name="T56" fmla="*/ 505 w 1308"/>
                  <a:gd name="T57" fmla="*/ 589 h 728"/>
                  <a:gd name="T58" fmla="*/ 499 w 1308"/>
                  <a:gd name="T59" fmla="*/ 564 h 728"/>
                  <a:gd name="T60" fmla="*/ 513 w 1308"/>
                  <a:gd name="T61" fmla="*/ 564 h 728"/>
                  <a:gd name="T62" fmla="*/ 574 w 1308"/>
                  <a:gd name="T63" fmla="*/ 619 h 728"/>
                  <a:gd name="T64" fmla="*/ 647 w 1308"/>
                  <a:gd name="T65" fmla="*/ 570 h 728"/>
                  <a:gd name="T66" fmla="*/ 660 w 1308"/>
                  <a:gd name="T67" fmla="*/ 528 h 728"/>
                  <a:gd name="T68" fmla="*/ 704 w 1308"/>
                  <a:gd name="T69" fmla="*/ 495 h 728"/>
                  <a:gd name="T70" fmla="*/ 744 w 1308"/>
                  <a:gd name="T71" fmla="*/ 483 h 728"/>
                  <a:gd name="T72" fmla="*/ 813 w 1308"/>
                  <a:gd name="T73" fmla="*/ 485 h 728"/>
                  <a:gd name="T74" fmla="*/ 892 w 1308"/>
                  <a:gd name="T75" fmla="*/ 497 h 728"/>
                  <a:gd name="T76" fmla="*/ 902 w 1308"/>
                  <a:gd name="T77" fmla="*/ 520 h 728"/>
                  <a:gd name="T78" fmla="*/ 819 w 1308"/>
                  <a:gd name="T79" fmla="*/ 572 h 728"/>
                  <a:gd name="T80" fmla="*/ 825 w 1308"/>
                  <a:gd name="T81" fmla="*/ 585 h 728"/>
                  <a:gd name="T82" fmla="*/ 859 w 1308"/>
                  <a:gd name="T83" fmla="*/ 615 h 728"/>
                  <a:gd name="T84" fmla="*/ 892 w 1308"/>
                  <a:gd name="T85" fmla="*/ 645 h 728"/>
                  <a:gd name="T86" fmla="*/ 951 w 1308"/>
                  <a:gd name="T87" fmla="*/ 647 h 728"/>
                  <a:gd name="T88" fmla="*/ 1022 w 1308"/>
                  <a:gd name="T89" fmla="*/ 639 h 728"/>
                  <a:gd name="T90" fmla="*/ 1101 w 1308"/>
                  <a:gd name="T91" fmla="*/ 637 h 728"/>
                  <a:gd name="T92" fmla="*/ 1093 w 1308"/>
                  <a:gd name="T93" fmla="*/ 591 h 728"/>
                  <a:gd name="T94" fmla="*/ 1138 w 1308"/>
                  <a:gd name="T95" fmla="*/ 580 h 728"/>
                  <a:gd name="T96" fmla="*/ 1221 w 1308"/>
                  <a:gd name="T97" fmla="*/ 514 h 728"/>
                  <a:gd name="T98" fmla="*/ 1241 w 1308"/>
                  <a:gd name="T99" fmla="*/ 440 h 728"/>
                  <a:gd name="T100" fmla="*/ 1288 w 1308"/>
                  <a:gd name="T101" fmla="*/ 390 h 728"/>
                  <a:gd name="T102" fmla="*/ 1296 w 1308"/>
                  <a:gd name="T103" fmla="*/ 278 h 728"/>
                  <a:gd name="T104" fmla="*/ 1282 w 1308"/>
                  <a:gd name="T105" fmla="*/ 229 h 728"/>
                  <a:gd name="T106" fmla="*/ 1286 w 1308"/>
                  <a:gd name="T107" fmla="*/ 199 h 728"/>
                  <a:gd name="T108" fmla="*/ 1308 w 1308"/>
                  <a:gd name="T109" fmla="*/ 171 h 728"/>
                  <a:gd name="T110" fmla="*/ 1127 w 1308"/>
                  <a:gd name="T111" fmla="*/ 95 h 728"/>
                  <a:gd name="T112" fmla="*/ 782 w 1308"/>
                  <a:gd name="T113" fmla="*/ 122 h 728"/>
                  <a:gd name="T114" fmla="*/ 658 w 1308"/>
                  <a:gd name="T115" fmla="*/ 120 h 728"/>
                  <a:gd name="T116" fmla="*/ 568 w 1308"/>
                  <a:gd name="T117" fmla="*/ 85 h 728"/>
                  <a:gd name="T118" fmla="*/ 137 w 1308"/>
                  <a:gd name="T119" fmla="*/ 0 h 7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08" h="728">
                    <a:moveTo>
                      <a:pt x="137" y="0"/>
                    </a:moveTo>
                    <a:lnTo>
                      <a:pt x="132" y="52"/>
                    </a:lnTo>
                    <a:lnTo>
                      <a:pt x="163" y="73"/>
                    </a:lnTo>
                    <a:lnTo>
                      <a:pt x="129" y="92"/>
                    </a:lnTo>
                    <a:lnTo>
                      <a:pt x="171" y="148"/>
                    </a:lnTo>
                    <a:lnTo>
                      <a:pt x="124" y="168"/>
                    </a:lnTo>
                    <a:lnTo>
                      <a:pt x="149" y="205"/>
                    </a:lnTo>
                    <a:lnTo>
                      <a:pt x="200" y="211"/>
                    </a:lnTo>
                    <a:lnTo>
                      <a:pt x="197" y="264"/>
                    </a:lnTo>
                    <a:lnTo>
                      <a:pt x="129" y="316"/>
                    </a:lnTo>
                    <a:lnTo>
                      <a:pt x="91" y="322"/>
                    </a:lnTo>
                    <a:lnTo>
                      <a:pt x="75" y="405"/>
                    </a:lnTo>
                    <a:lnTo>
                      <a:pt x="0" y="482"/>
                    </a:lnTo>
                    <a:lnTo>
                      <a:pt x="13" y="502"/>
                    </a:lnTo>
                    <a:lnTo>
                      <a:pt x="129" y="481"/>
                    </a:lnTo>
                    <a:lnTo>
                      <a:pt x="152" y="519"/>
                    </a:lnTo>
                    <a:lnTo>
                      <a:pt x="106" y="572"/>
                    </a:lnTo>
                    <a:lnTo>
                      <a:pt x="81" y="642"/>
                    </a:lnTo>
                    <a:lnTo>
                      <a:pt x="89" y="680"/>
                    </a:lnTo>
                    <a:lnTo>
                      <a:pt x="143" y="683"/>
                    </a:lnTo>
                    <a:lnTo>
                      <a:pt x="154" y="696"/>
                    </a:lnTo>
                    <a:lnTo>
                      <a:pt x="197" y="694"/>
                    </a:lnTo>
                    <a:lnTo>
                      <a:pt x="250" y="674"/>
                    </a:lnTo>
                    <a:lnTo>
                      <a:pt x="327" y="690"/>
                    </a:lnTo>
                    <a:lnTo>
                      <a:pt x="357" y="686"/>
                    </a:lnTo>
                    <a:lnTo>
                      <a:pt x="418" y="720"/>
                    </a:lnTo>
                    <a:lnTo>
                      <a:pt x="467" y="728"/>
                    </a:lnTo>
                    <a:lnTo>
                      <a:pt x="518" y="692"/>
                    </a:lnTo>
                    <a:lnTo>
                      <a:pt x="505" y="589"/>
                    </a:lnTo>
                    <a:lnTo>
                      <a:pt x="499" y="564"/>
                    </a:lnTo>
                    <a:lnTo>
                      <a:pt x="513" y="564"/>
                    </a:lnTo>
                    <a:lnTo>
                      <a:pt x="574" y="619"/>
                    </a:lnTo>
                    <a:lnTo>
                      <a:pt x="647" y="570"/>
                    </a:lnTo>
                    <a:lnTo>
                      <a:pt x="660" y="528"/>
                    </a:lnTo>
                    <a:lnTo>
                      <a:pt x="704" y="495"/>
                    </a:lnTo>
                    <a:lnTo>
                      <a:pt x="744" y="483"/>
                    </a:lnTo>
                    <a:lnTo>
                      <a:pt x="813" y="485"/>
                    </a:lnTo>
                    <a:lnTo>
                      <a:pt x="892" y="497"/>
                    </a:lnTo>
                    <a:lnTo>
                      <a:pt x="902" y="520"/>
                    </a:lnTo>
                    <a:lnTo>
                      <a:pt x="819" y="572"/>
                    </a:lnTo>
                    <a:lnTo>
                      <a:pt x="825" y="585"/>
                    </a:lnTo>
                    <a:lnTo>
                      <a:pt x="859" y="615"/>
                    </a:lnTo>
                    <a:lnTo>
                      <a:pt x="892" y="645"/>
                    </a:lnTo>
                    <a:lnTo>
                      <a:pt x="951" y="647"/>
                    </a:lnTo>
                    <a:lnTo>
                      <a:pt x="1022" y="639"/>
                    </a:lnTo>
                    <a:lnTo>
                      <a:pt x="1101" y="637"/>
                    </a:lnTo>
                    <a:lnTo>
                      <a:pt x="1093" y="591"/>
                    </a:lnTo>
                    <a:lnTo>
                      <a:pt x="1138" y="580"/>
                    </a:lnTo>
                    <a:lnTo>
                      <a:pt x="1221" y="514"/>
                    </a:lnTo>
                    <a:lnTo>
                      <a:pt x="1241" y="440"/>
                    </a:lnTo>
                    <a:lnTo>
                      <a:pt x="1288" y="390"/>
                    </a:lnTo>
                    <a:lnTo>
                      <a:pt x="1296" y="278"/>
                    </a:lnTo>
                    <a:lnTo>
                      <a:pt x="1282" y="229"/>
                    </a:lnTo>
                    <a:lnTo>
                      <a:pt x="1286" y="199"/>
                    </a:lnTo>
                    <a:lnTo>
                      <a:pt x="1308" y="171"/>
                    </a:lnTo>
                    <a:lnTo>
                      <a:pt x="1127" y="95"/>
                    </a:lnTo>
                    <a:lnTo>
                      <a:pt x="782" y="122"/>
                    </a:lnTo>
                    <a:lnTo>
                      <a:pt x="658" y="120"/>
                    </a:lnTo>
                    <a:lnTo>
                      <a:pt x="568" y="85"/>
                    </a:lnTo>
                    <a:lnTo>
                      <a:pt x="137" y="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2579" name="Freeform 67"/>
              <p:cNvSpPr>
                <a:spLocks noChangeAspect="1"/>
              </p:cNvSpPr>
              <p:nvPr/>
            </p:nvSpPr>
            <p:spPr bwMode="auto">
              <a:xfrm>
                <a:off x="3198" y="1140"/>
                <a:ext cx="188" cy="100"/>
              </a:xfrm>
              <a:custGeom>
                <a:avLst/>
                <a:gdLst>
                  <a:gd name="T0" fmla="*/ 0 w 1040"/>
                  <a:gd name="T1" fmla="*/ 553 h 559"/>
                  <a:gd name="T2" fmla="*/ 221 w 1040"/>
                  <a:gd name="T3" fmla="*/ 486 h 559"/>
                  <a:gd name="T4" fmla="*/ 278 w 1040"/>
                  <a:gd name="T5" fmla="*/ 472 h 559"/>
                  <a:gd name="T6" fmla="*/ 315 w 1040"/>
                  <a:gd name="T7" fmla="*/ 468 h 559"/>
                  <a:gd name="T8" fmla="*/ 361 w 1040"/>
                  <a:gd name="T9" fmla="*/ 476 h 559"/>
                  <a:gd name="T10" fmla="*/ 471 w 1040"/>
                  <a:gd name="T11" fmla="*/ 517 h 559"/>
                  <a:gd name="T12" fmla="*/ 512 w 1040"/>
                  <a:gd name="T13" fmla="*/ 486 h 559"/>
                  <a:gd name="T14" fmla="*/ 540 w 1040"/>
                  <a:gd name="T15" fmla="*/ 474 h 559"/>
                  <a:gd name="T16" fmla="*/ 570 w 1040"/>
                  <a:gd name="T17" fmla="*/ 484 h 559"/>
                  <a:gd name="T18" fmla="*/ 599 w 1040"/>
                  <a:gd name="T19" fmla="*/ 498 h 559"/>
                  <a:gd name="T20" fmla="*/ 605 w 1040"/>
                  <a:gd name="T21" fmla="*/ 535 h 559"/>
                  <a:gd name="T22" fmla="*/ 985 w 1040"/>
                  <a:gd name="T23" fmla="*/ 559 h 559"/>
                  <a:gd name="T24" fmla="*/ 1026 w 1040"/>
                  <a:gd name="T25" fmla="*/ 521 h 559"/>
                  <a:gd name="T26" fmla="*/ 1040 w 1040"/>
                  <a:gd name="T27" fmla="*/ 456 h 559"/>
                  <a:gd name="T28" fmla="*/ 981 w 1040"/>
                  <a:gd name="T29" fmla="*/ 411 h 559"/>
                  <a:gd name="T30" fmla="*/ 975 w 1040"/>
                  <a:gd name="T31" fmla="*/ 391 h 559"/>
                  <a:gd name="T32" fmla="*/ 1022 w 1040"/>
                  <a:gd name="T33" fmla="*/ 285 h 559"/>
                  <a:gd name="T34" fmla="*/ 937 w 1040"/>
                  <a:gd name="T35" fmla="*/ 255 h 559"/>
                  <a:gd name="T36" fmla="*/ 943 w 1040"/>
                  <a:gd name="T37" fmla="*/ 154 h 559"/>
                  <a:gd name="T38" fmla="*/ 870 w 1040"/>
                  <a:gd name="T39" fmla="*/ 164 h 559"/>
                  <a:gd name="T40" fmla="*/ 811 w 1040"/>
                  <a:gd name="T41" fmla="*/ 162 h 559"/>
                  <a:gd name="T42" fmla="*/ 742 w 1040"/>
                  <a:gd name="T43" fmla="*/ 97 h 559"/>
                  <a:gd name="T44" fmla="*/ 740 w 1040"/>
                  <a:gd name="T45" fmla="*/ 85 h 559"/>
                  <a:gd name="T46" fmla="*/ 821 w 1040"/>
                  <a:gd name="T47" fmla="*/ 37 h 559"/>
                  <a:gd name="T48" fmla="*/ 813 w 1040"/>
                  <a:gd name="T49" fmla="*/ 14 h 559"/>
                  <a:gd name="T50" fmla="*/ 732 w 1040"/>
                  <a:gd name="T51" fmla="*/ 2 h 559"/>
                  <a:gd name="T52" fmla="*/ 663 w 1040"/>
                  <a:gd name="T53" fmla="*/ 0 h 559"/>
                  <a:gd name="T54" fmla="*/ 623 w 1040"/>
                  <a:gd name="T55" fmla="*/ 10 h 559"/>
                  <a:gd name="T56" fmla="*/ 579 w 1040"/>
                  <a:gd name="T57" fmla="*/ 45 h 559"/>
                  <a:gd name="T58" fmla="*/ 566 w 1040"/>
                  <a:gd name="T59" fmla="*/ 87 h 559"/>
                  <a:gd name="T60" fmla="*/ 493 w 1040"/>
                  <a:gd name="T61" fmla="*/ 136 h 559"/>
                  <a:gd name="T62" fmla="*/ 434 w 1040"/>
                  <a:gd name="T63" fmla="*/ 81 h 559"/>
                  <a:gd name="T64" fmla="*/ 418 w 1040"/>
                  <a:gd name="T65" fmla="*/ 79 h 559"/>
                  <a:gd name="T66" fmla="*/ 437 w 1040"/>
                  <a:gd name="T67" fmla="*/ 211 h 559"/>
                  <a:gd name="T68" fmla="*/ 384 w 1040"/>
                  <a:gd name="T69" fmla="*/ 245 h 559"/>
                  <a:gd name="T70" fmla="*/ 339 w 1040"/>
                  <a:gd name="T71" fmla="*/ 239 h 559"/>
                  <a:gd name="T72" fmla="*/ 280 w 1040"/>
                  <a:gd name="T73" fmla="*/ 207 h 559"/>
                  <a:gd name="T74" fmla="*/ 246 w 1040"/>
                  <a:gd name="T75" fmla="*/ 207 h 559"/>
                  <a:gd name="T76" fmla="*/ 171 w 1040"/>
                  <a:gd name="T77" fmla="*/ 191 h 559"/>
                  <a:gd name="T78" fmla="*/ 120 w 1040"/>
                  <a:gd name="T79" fmla="*/ 209 h 559"/>
                  <a:gd name="T80" fmla="*/ 73 w 1040"/>
                  <a:gd name="T81" fmla="*/ 213 h 559"/>
                  <a:gd name="T82" fmla="*/ 65 w 1040"/>
                  <a:gd name="T83" fmla="*/ 199 h 559"/>
                  <a:gd name="T84" fmla="*/ 10 w 1040"/>
                  <a:gd name="T85" fmla="*/ 199 h 559"/>
                  <a:gd name="T86" fmla="*/ 16 w 1040"/>
                  <a:gd name="T87" fmla="*/ 218 h 559"/>
                  <a:gd name="T88" fmla="*/ 104 w 1040"/>
                  <a:gd name="T89" fmla="*/ 362 h 559"/>
                  <a:gd name="T90" fmla="*/ 0 w 1040"/>
                  <a:gd name="T91" fmla="*/ 553 h 5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040" h="559">
                    <a:moveTo>
                      <a:pt x="0" y="553"/>
                    </a:moveTo>
                    <a:lnTo>
                      <a:pt x="221" y="486"/>
                    </a:lnTo>
                    <a:lnTo>
                      <a:pt x="278" y="472"/>
                    </a:lnTo>
                    <a:lnTo>
                      <a:pt x="315" y="468"/>
                    </a:lnTo>
                    <a:lnTo>
                      <a:pt x="361" y="476"/>
                    </a:lnTo>
                    <a:lnTo>
                      <a:pt x="471" y="517"/>
                    </a:lnTo>
                    <a:lnTo>
                      <a:pt x="512" y="486"/>
                    </a:lnTo>
                    <a:lnTo>
                      <a:pt x="540" y="474"/>
                    </a:lnTo>
                    <a:lnTo>
                      <a:pt x="570" y="484"/>
                    </a:lnTo>
                    <a:lnTo>
                      <a:pt x="599" y="498"/>
                    </a:lnTo>
                    <a:lnTo>
                      <a:pt x="605" y="535"/>
                    </a:lnTo>
                    <a:lnTo>
                      <a:pt x="985" y="559"/>
                    </a:lnTo>
                    <a:lnTo>
                      <a:pt x="1026" y="521"/>
                    </a:lnTo>
                    <a:lnTo>
                      <a:pt x="1040" y="456"/>
                    </a:lnTo>
                    <a:lnTo>
                      <a:pt x="981" y="411"/>
                    </a:lnTo>
                    <a:lnTo>
                      <a:pt x="975" y="391"/>
                    </a:lnTo>
                    <a:lnTo>
                      <a:pt x="1022" y="285"/>
                    </a:lnTo>
                    <a:lnTo>
                      <a:pt x="937" y="255"/>
                    </a:lnTo>
                    <a:lnTo>
                      <a:pt x="943" y="154"/>
                    </a:lnTo>
                    <a:lnTo>
                      <a:pt x="870" y="164"/>
                    </a:lnTo>
                    <a:lnTo>
                      <a:pt x="811" y="162"/>
                    </a:lnTo>
                    <a:lnTo>
                      <a:pt x="742" y="97"/>
                    </a:lnTo>
                    <a:lnTo>
                      <a:pt x="740" y="85"/>
                    </a:lnTo>
                    <a:lnTo>
                      <a:pt x="821" y="37"/>
                    </a:lnTo>
                    <a:lnTo>
                      <a:pt x="813" y="14"/>
                    </a:lnTo>
                    <a:lnTo>
                      <a:pt x="732" y="2"/>
                    </a:lnTo>
                    <a:lnTo>
                      <a:pt x="663" y="0"/>
                    </a:lnTo>
                    <a:lnTo>
                      <a:pt x="623" y="10"/>
                    </a:lnTo>
                    <a:lnTo>
                      <a:pt x="579" y="45"/>
                    </a:lnTo>
                    <a:lnTo>
                      <a:pt x="566" y="87"/>
                    </a:lnTo>
                    <a:lnTo>
                      <a:pt x="493" y="136"/>
                    </a:lnTo>
                    <a:lnTo>
                      <a:pt x="434" y="81"/>
                    </a:lnTo>
                    <a:lnTo>
                      <a:pt x="418" y="79"/>
                    </a:lnTo>
                    <a:lnTo>
                      <a:pt x="437" y="211"/>
                    </a:lnTo>
                    <a:lnTo>
                      <a:pt x="384" y="245"/>
                    </a:lnTo>
                    <a:lnTo>
                      <a:pt x="339" y="239"/>
                    </a:lnTo>
                    <a:lnTo>
                      <a:pt x="280" y="207"/>
                    </a:lnTo>
                    <a:lnTo>
                      <a:pt x="246" y="207"/>
                    </a:lnTo>
                    <a:lnTo>
                      <a:pt x="171" y="191"/>
                    </a:lnTo>
                    <a:lnTo>
                      <a:pt x="120" y="209"/>
                    </a:lnTo>
                    <a:lnTo>
                      <a:pt x="73" y="213"/>
                    </a:lnTo>
                    <a:lnTo>
                      <a:pt x="65" y="199"/>
                    </a:lnTo>
                    <a:lnTo>
                      <a:pt x="10" y="199"/>
                    </a:lnTo>
                    <a:lnTo>
                      <a:pt x="16" y="218"/>
                    </a:lnTo>
                    <a:lnTo>
                      <a:pt x="104" y="362"/>
                    </a:lnTo>
                    <a:lnTo>
                      <a:pt x="0" y="553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192580" name="Text Box 68"/>
          <p:cNvSpPr txBox="1">
            <a:spLocks noChangeArrowheads="1"/>
          </p:cNvSpPr>
          <p:nvPr/>
        </p:nvSpPr>
        <p:spPr bwMode="auto">
          <a:xfrm>
            <a:off x="117475" y="1966913"/>
            <a:ext cx="3949700" cy="12618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dirty="0">
                <a:solidFill>
                  <a:srgbClr val="066168"/>
                </a:solidFill>
                <a:latin typeface="Verdana" pitchFamily="34" charset="0"/>
              </a:rPr>
              <a:t>13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municípios:</a:t>
            </a:r>
          </a:p>
          <a:p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Beberibe, Fortim, Aracati, </a:t>
            </a:r>
            <a:r>
              <a:rPr lang="pt-BR" sz="1400" b="0" dirty="0" err="1">
                <a:solidFill>
                  <a:srgbClr val="066168"/>
                </a:solidFill>
                <a:latin typeface="Verdana" pitchFamily="34" charset="0"/>
              </a:rPr>
              <a:t>Icapuí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400" b="0" dirty="0" err="1">
                <a:solidFill>
                  <a:srgbClr val="066168"/>
                </a:solidFill>
                <a:latin typeface="Verdana" pitchFamily="34" charset="0"/>
              </a:rPr>
              <a:t>Palhano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400" b="0" dirty="0" err="1">
                <a:solidFill>
                  <a:srgbClr val="066168"/>
                </a:solidFill>
                <a:latin typeface="Verdana" pitchFamily="34" charset="0"/>
              </a:rPr>
              <a:t>Itaiçaba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, Jaguaruana, Russas, Limoeiro do Norte, Tabuleiro do Norte, Alto Santo, Morada Nova, </a:t>
            </a:r>
            <a:r>
              <a:rPr lang="pt-BR" sz="1400" b="0" dirty="0" err="1" smtClean="0">
                <a:solidFill>
                  <a:srgbClr val="066168"/>
                </a:solidFill>
                <a:latin typeface="Verdana" pitchFamily="34" charset="0"/>
              </a:rPr>
              <a:t>Potiretama</a:t>
            </a:r>
            <a:endParaRPr lang="pt-BR" sz="1400" b="0" dirty="0">
              <a:solidFill>
                <a:srgbClr val="066168"/>
              </a:solidFill>
              <a:latin typeface="Verdana" pitchFamily="34" charset="0"/>
            </a:endParaRPr>
          </a:p>
        </p:txBody>
      </p:sp>
      <p:sp>
        <p:nvSpPr>
          <p:cNvPr id="192581" name="Text Box 69"/>
          <p:cNvSpPr txBox="1">
            <a:spLocks noChangeArrowheads="1"/>
          </p:cNvSpPr>
          <p:nvPr/>
        </p:nvSpPr>
        <p:spPr bwMode="auto">
          <a:xfrm>
            <a:off x="117475" y="3297238"/>
            <a:ext cx="31210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98.681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ha de área plantada </a:t>
            </a:r>
          </a:p>
        </p:txBody>
      </p:sp>
      <p:sp>
        <p:nvSpPr>
          <p:cNvPr id="192582" name="Line 70"/>
          <p:cNvSpPr>
            <a:spLocks noChangeShapeType="1"/>
          </p:cNvSpPr>
          <p:nvPr/>
        </p:nvSpPr>
        <p:spPr bwMode="auto">
          <a:xfrm>
            <a:off x="146050" y="3255963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92583" name="Line 71"/>
          <p:cNvSpPr>
            <a:spLocks noChangeShapeType="1"/>
          </p:cNvSpPr>
          <p:nvPr/>
        </p:nvSpPr>
        <p:spPr bwMode="auto">
          <a:xfrm>
            <a:off x="146050" y="3735388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92584" name="Text Box 72"/>
          <p:cNvSpPr txBox="1">
            <a:spLocks noChangeArrowheads="1"/>
          </p:cNvSpPr>
          <p:nvPr/>
        </p:nvSpPr>
        <p:spPr bwMode="auto">
          <a:xfrm>
            <a:off x="117475" y="3776663"/>
            <a:ext cx="15589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25.015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ton</a:t>
            </a:r>
          </a:p>
        </p:txBody>
      </p:sp>
      <p:sp>
        <p:nvSpPr>
          <p:cNvPr id="192585" name="Line 73"/>
          <p:cNvSpPr>
            <a:spLocks noChangeShapeType="1"/>
          </p:cNvSpPr>
          <p:nvPr/>
        </p:nvSpPr>
        <p:spPr bwMode="auto">
          <a:xfrm>
            <a:off x="146050" y="4214813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92586" name="Text Box 74"/>
          <p:cNvSpPr txBox="1">
            <a:spLocks noChangeArrowheads="1"/>
          </p:cNvSpPr>
          <p:nvPr/>
        </p:nvSpPr>
        <p:spPr bwMode="auto">
          <a:xfrm>
            <a:off x="117475" y="4256088"/>
            <a:ext cx="30702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R$ </a:t>
            </a:r>
            <a:r>
              <a:rPr lang="pt-BR">
                <a:solidFill>
                  <a:srgbClr val="066168"/>
                </a:solidFill>
                <a:latin typeface="Verdana" pitchFamily="34" charset="0"/>
              </a:rPr>
              <a:t>24,5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milhões – Valor VBP </a:t>
            </a:r>
          </a:p>
        </p:txBody>
      </p:sp>
      <p:sp>
        <p:nvSpPr>
          <p:cNvPr id="192587" name="Rectangle 75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92588" name="Text Box 76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192589" name="Rectangle 77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92590" name="Rectangle 78"/>
          <p:cNvSpPr>
            <a:spLocks noChangeArrowheads="1"/>
          </p:cNvSpPr>
          <p:nvPr/>
        </p:nvSpPr>
        <p:spPr bwMode="auto">
          <a:xfrm>
            <a:off x="0" y="514350"/>
            <a:ext cx="38163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 dirty="0" smtClean="0">
                <a:solidFill>
                  <a:schemeClr val="bg1"/>
                </a:solidFill>
                <a:latin typeface="Verdana" pitchFamily="34" charset="0"/>
              </a:rPr>
              <a:t>POLOS </a:t>
            </a:r>
            <a:r>
              <a:rPr lang="pt-BR" sz="1800" dirty="0">
                <a:solidFill>
                  <a:schemeClr val="bg1"/>
                </a:solidFill>
                <a:latin typeface="Verdana" pitchFamily="34" charset="0"/>
              </a:rPr>
              <a:t>DE PRODUÇÃO</a:t>
            </a:r>
          </a:p>
        </p:txBody>
      </p:sp>
      <p:grpSp>
        <p:nvGrpSpPr>
          <p:cNvPr id="192591" name="Group 79"/>
          <p:cNvGrpSpPr>
            <a:grpSpLocks/>
          </p:cNvGrpSpPr>
          <p:nvPr/>
        </p:nvGrpSpPr>
        <p:grpSpPr bwMode="auto">
          <a:xfrm>
            <a:off x="6831013" y="1978025"/>
            <a:ext cx="1931987" cy="1060450"/>
            <a:chOff x="4303" y="1246"/>
            <a:chExt cx="1217" cy="668"/>
          </a:xfrm>
        </p:grpSpPr>
        <p:sp>
          <p:nvSpPr>
            <p:cNvPr id="192592" name="Text Box 80"/>
            <p:cNvSpPr txBox="1">
              <a:spLocks noChangeArrowheads="1"/>
            </p:cNvSpPr>
            <p:nvPr/>
          </p:nvSpPr>
          <p:spPr bwMode="auto">
            <a:xfrm>
              <a:off x="4833" y="1383"/>
              <a:ext cx="68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Pacajus</a:t>
              </a:r>
            </a:p>
          </p:txBody>
        </p:sp>
        <p:sp>
          <p:nvSpPr>
            <p:cNvPr id="192593" name="Freeform 81"/>
            <p:cNvSpPr>
              <a:spLocks/>
            </p:cNvSpPr>
            <p:nvPr/>
          </p:nvSpPr>
          <p:spPr bwMode="auto">
            <a:xfrm>
              <a:off x="4680" y="1494"/>
              <a:ext cx="828" cy="30"/>
            </a:xfrm>
            <a:custGeom>
              <a:avLst/>
              <a:gdLst>
                <a:gd name="T0" fmla="*/ 0 w 828"/>
                <a:gd name="T1" fmla="*/ 0 h 30"/>
                <a:gd name="T2" fmla="*/ 222 w 828"/>
                <a:gd name="T3" fmla="*/ 30 h 30"/>
                <a:gd name="T4" fmla="*/ 828 w 828"/>
                <a:gd name="T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28" h="30">
                  <a:moveTo>
                    <a:pt x="0" y="0"/>
                  </a:moveTo>
                  <a:lnTo>
                    <a:pt x="222" y="30"/>
                  </a:lnTo>
                  <a:lnTo>
                    <a:pt x="828" y="3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192594" name="Group 82"/>
            <p:cNvGrpSpPr>
              <a:grpSpLocks/>
            </p:cNvGrpSpPr>
            <p:nvPr/>
          </p:nvGrpSpPr>
          <p:grpSpPr bwMode="auto">
            <a:xfrm>
              <a:off x="4303" y="1246"/>
              <a:ext cx="507" cy="668"/>
              <a:chOff x="4303" y="1246"/>
              <a:chExt cx="507" cy="668"/>
            </a:xfrm>
          </p:grpSpPr>
          <p:sp>
            <p:nvSpPr>
              <p:cNvPr id="192595" name="Freeform 83"/>
              <p:cNvSpPr>
                <a:spLocks noChangeAspect="1"/>
              </p:cNvSpPr>
              <p:nvPr/>
            </p:nvSpPr>
            <p:spPr bwMode="auto">
              <a:xfrm>
                <a:off x="4578" y="1407"/>
                <a:ext cx="187" cy="145"/>
              </a:xfrm>
              <a:custGeom>
                <a:avLst/>
                <a:gdLst>
                  <a:gd name="T0" fmla="*/ 1030 w 1030"/>
                  <a:gd name="T1" fmla="*/ 579 h 803"/>
                  <a:gd name="T2" fmla="*/ 986 w 1030"/>
                  <a:gd name="T3" fmla="*/ 633 h 803"/>
                  <a:gd name="T4" fmla="*/ 877 w 1030"/>
                  <a:gd name="T5" fmla="*/ 635 h 803"/>
                  <a:gd name="T6" fmla="*/ 788 w 1030"/>
                  <a:gd name="T7" fmla="*/ 582 h 803"/>
                  <a:gd name="T8" fmla="*/ 747 w 1030"/>
                  <a:gd name="T9" fmla="*/ 585 h 803"/>
                  <a:gd name="T10" fmla="*/ 683 w 1030"/>
                  <a:gd name="T11" fmla="*/ 642 h 803"/>
                  <a:gd name="T12" fmla="*/ 620 w 1030"/>
                  <a:gd name="T13" fmla="*/ 699 h 803"/>
                  <a:gd name="T14" fmla="*/ 552 w 1030"/>
                  <a:gd name="T15" fmla="*/ 758 h 803"/>
                  <a:gd name="T16" fmla="*/ 534 w 1030"/>
                  <a:gd name="T17" fmla="*/ 803 h 803"/>
                  <a:gd name="T18" fmla="*/ 468 w 1030"/>
                  <a:gd name="T19" fmla="*/ 782 h 803"/>
                  <a:gd name="T20" fmla="*/ 418 w 1030"/>
                  <a:gd name="T21" fmla="*/ 768 h 803"/>
                  <a:gd name="T22" fmla="*/ 343 w 1030"/>
                  <a:gd name="T23" fmla="*/ 781 h 803"/>
                  <a:gd name="T24" fmla="*/ 271 w 1030"/>
                  <a:gd name="T25" fmla="*/ 772 h 803"/>
                  <a:gd name="T26" fmla="*/ 212 w 1030"/>
                  <a:gd name="T27" fmla="*/ 748 h 803"/>
                  <a:gd name="T28" fmla="*/ 145 w 1030"/>
                  <a:gd name="T29" fmla="*/ 746 h 803"/>
                  <a:gd name="T30" fmla="*/ 104 w 1030"/>
                  <a:gd name="T31" fmla="*/ 761 h 803"/>
                  <a:gd name="T32" fmla="*/ 0 w 1030"/>
                  <a:gd name="T33" fmla="*/ 693 h 803"/>
                  <a:gd name="T34" fmla="*/ 44 w 1030"/>
                  <a:gd name="T35" fmla="*/ 612 h 803"/>
                  <a:gd name="T36" fmla="*/ 16 w 1030"/>
                  <a:gd name="T37" fmla="*/ 569 h 803"/>
                  <a:gd name="T38" fmla="*/ 21 w 1030"/>
                  <a:gd name="T39" fmla="*/ 537 h 803"/>
                  <a:gd name="T40" fmla="*/ 48 w 1030"/>
                  <a:gd name="T41" fmla="*/ 510 h 803"/>
                  <a:gd name="T42" fmla="*/ 44 w 1030"/>
                  <a:gd name="T43" fmla="*/ 436 h 803"/>
                  <a:gd name="T44" fmla="*/ 66 w 1030"/>
                  <a:gd name="T45" fmla="*/ 399 h 803"/>
                  <a:gd name="T46" fmla="*/ 139 w 1030"/>
                  <a:gd name="T47" fmla="*/ 353 h 803"/>
                  <a:gd name="T48" fmla="*/ 168 w 1030"/>
                  <a:gd name="T49" fmla="*/ 324 h 803"/>
                  <a:gd name="T50" fmla="*/ 188 w 1030"/>
                  <a:gd name="T51" fmla="*/ 325 h 803"/>
                  <a:gd name="T52" fmla="*/ 194 w 1030"/>
                  <a:gd name="T53" fmla="*/ 349 h 803"/>
                  <a:gd name="T54" fmla="*/ 222 w 1030"/>
                  <a:gd name="T55" fmla="*/ 307 h 803"/>
                  <a:gd name="T56" fmla="*/ 250 w 1030"/>
                  <a:gd name="T57" fmla="*/ 307 h 803"/>
                  <a:gd name="T58" fmla="*/ 274 w 1030"/>
                  <a:gd name="T59" fmla="*/ 316 h 803"/>
                  <a:gd name="T60" fmla="*/ 307 w 1030"/>
                  <a:gd name="T61" fmla="*/ 247 h 803"/>
                  <a:gd name="T62" fmla="*/ 414 w 1030"/>
                  <a:gd name="T63" fmla="*/ 161 h 803"/>
                  <a:gd name="T64" fmla="*/ 400 w 1030"/>
                  <a:gd name="T65" fmla="*/ 81 h 803"/>
                  <a:gd name="T66" fmla="*/ 388 w 1030"/>
                  <a:gd name="T67" fmla="*/ 66 h 803"/>
                  <a:gd name="T68" fmla="*/ 391 w 1030"/>
                  <a:gd name="T69" fmla="*/ 2 h 803"/>
                  <a:gd name="T70" fmla="*/ 450 w 1030"/>
                  <a:gd name="T71" fmla="*/ 0 h 803"/>
                  <a:gd name="T72" fmla="*/ 577 w 1030"/>
                  <a:gd name="T73" fmla="*/ 201 h 803"/>
                  <a:gd name="T74" fmla="*/ 760 w 1030"/>
                  <a:gd name="T75" fmla="*/ 361 h 803"/>
                  <a:gd name="T76" fmla="*/ 892 w 1030"/>
                  <a:gd name="T77" fmla="*/ 418 h 803"/>
                  <a:gd name="T78" fmla="*/ 994 w 1030"/>
                  <a:gd name="T79" fmla="*/ 543 h 803"/>
                  <a:gd name="T80" fmla="*/ 1030 w 1030"/>
                  <a:gd name="T81" fmla="*/ 579 h 8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30" h="803">
                    <a:moveTo>
                      <a:pt x="1030" y="579"/>
                    </a:moveTo>
                    <a:lnTo>
                      <a:pt x="986" y="633"/>
                    </a:lnTo>
                    <a:lnTo>
                      <a:pt x="877" y="635"/>
                    </a:lnTo>
                    <a:lnTo>
                      <a:pt x="788" y="582"/>
                    </a:lnTo>
                    <a:lnTo>
                      <a:pt x="747" y="585"/>
                    </a:lnTo>
                    <a:lnTo>
                      <a:pt x="683" y="642"/>
                    </a:lnTo>
                    <a:lnTo>
                      <a:pt x="620" y="699"/>
                    </a:lnTo>
                    <a:lnTo>
                      <a:pt x="552" y="758"/>
                    </a:lnTo>
                    <a:lnTo>
                      <a:pt x="534" y="803"/>
                    </a:lnTo>
                    <a:lnTo>
                      <a:pt x="468" y="782"/>
                    </a:lnTo>
                    <a:lnTo>
                      <a:pt x="418" y="768"/>
                    </a:lnTo>
                    <a:lnTo>
                      <a:pt x="343" y="781"/>
                    </a:lnTo>
                    <a:lnTo>
                      <a:pt x="271" y="772"/>
                    </a:lnTo>
                    <a:lnTo>
                      <a:pt x="212" y="748"/>
                    </a:lnTo>
                    <a:lnTo>
                      <a:pt x="145" y="746"/>
                    </a:lnTo>
                    <a:lnTo>
                      <a:pt x="104" y="761"/>
                    </a:lnTo>
                    <a:lnTo>
                      <a:pt x="0" y="693"/>
                    </a:lnTo>
                    <a:lnTo>
                      <a:pt x="44" y="612"/>
                    </a:lnTo>
                    <a:lnTo>
                      <a:pt x="16" y="569"/>
                    </a:lnTo>
                    <a:lnTo>
                      <a:pt x="21" y="537"/>
                    </a:lnTo>
                    <a:lnTo>
                      <a:pt x="48" y="510"/>
                    </a:lnTo>
                    <a:lnTo>
                      <a:pt x="44" y="436"/>
                    </a:lnTo>
                    <a:lnTo>
                      <a:pt x="66" y="399"/>
                    </a:lnTo>
                    <a:lnTo>
                      <a:pt x="139" y="353"/>
                    </a:lnTo>
                    <a:lnTo>
                      <a:pt x="168" y="324"/>
                    </a:lnTo>
                    <a:lnTo>
                      <a:pt x="188" y="325"/>
                    </a:lnTo>
                    <a:lnTo>
                      <a:pt x="194" y="349"/>
                    </a:lnTo>
                    <a:lnTo>
                      <a:pt x="222" y="307"/>
                    </a:lnTo>
                    <a:lnTo>
                      <a:pt x="250" y="307"/>
                    </a:lnTo>
                    <a:lnTo>
                      <a:pt x="274" y="316"/>
                    </a:lnTo>
                    <a:lnTo>
                      <a:pt x="307" y="247"/>
                    </a:lnTo>
                    <a:lnTo>
                      <a:pt x="414" y="161"/>
                    </a:lnTo>
                    <a:lnTo>
                      <a:pt x="400" y="81"/>
                    </a:lnTo>
                    <a:lnTo>
                      <a:pt x="388" y="66"/>
                    </a:lnTo>
                    <a:lnTo>
                      <a:pt x="391" y="2"/>
                    </a:lnTo>
                    <a:lnTo>
                      <a:pt x="450" y="0"/>
                    </a:lnTo>
                    <a:lnTo>
                      <a:pt x="577" y="201"/>
                    </a:lnTo>
                    <a:lnTo>
                      <a:pt x="760" y="361"/>
                    </a:lnTo>
                    <a:lnTo>
                      <a:pt x="892" y="418"/>
                    </a:lnTo>
                    <a:lnTo>
                      <a:pt x="994" y="543"/>
                    </a:lnTo>
                    <a:lnTo>
                      <a:pt x="1030" y="579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2596" name="Freeform 84"/>
              <p:cNvSpPr>
                <a:spLocks noChangeAspect="1"/>
              </p:cNvSpPr>
              <p:nvPr/>
            </p:nvSpPr>
            <p:spPr bwMode="auto">
              <a:xfrm>
                <a:off x="4528" y="1580"/>
                <a:ext cx="142" cy="68"/>
              </a:xfrm>
              <a:custGeom>
                <a:avLst/>
                <a:gdLst>
                  <a:gd name="T0" fmla="*/ 793 w 793"/>
                  <a:gd name="T1" fmla="*/ 53 h 376"/>
                  <a:gd name="T2" fmla="*/ 754 w 793"/>
                  <a:gd name="T3" fmla="*/ 322 h 376"/>
                  <a:gd name="T4" fmla="*/ 576 w 793"/>
                  <a:gd name="T5" fmla="*/ 341 h 376"/>
                  <a:gd name="T6" fmla="*/ 524 w 793"/>
                  <a:gd name="T7" fmla="*/ 376 h 376"/>
                  <a:gd name="T8" fmla="*/ 419 w 793"/>
                  <a:gd name="T9" fmla="*/ 337 h 376"/>
                  <a:gd name="T10" fmla="*/ 150 w 793"/>
                  <a:gd name="T11" fmla="*/ 335 h 376"/>
                  <a:gd name="T12" fmla="*/ 0 w 793"/>
                  <a:gd name="T13" fmla="*/ 130 h 376"/>
                  <a:gd name="T14" fmla="*/ 28 w 793"/>
                  <a:gd name="T15" fmla="*/ 79 h 376"/>
                  <a:gd name="T16" fmla="*/ 61 w 793"/>
                  <a:gd name="T17" fmla="*/ 72 h 376"/>
                  <a:gd name="T18" fmla="*/ 172 w 793"/>
                  <a:gd name="T19" fmla="*/ 0 h 376"/>
                  <a:gd name="T20" fmla="*/ 396 w 793"/>
                  <a:gd name="T21" fmla="*/ 58 h 376"/>
                  <a:gd name="T22" fmla="*/ 460 w 793"/>
                  <a:gd name="T23" fmla="*/ 41 h 376"/>
                  <a:gd name="T24" fmla="*/ 793 w 793"/>
                  <a:gd name="T25" fmla="*/ 53 h 3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93" h="376">
                    <a:moveTo>
                      <a:pt x="793" y="53"/>
                    </a:moveTo>
                    <a:lnTo>
                      <a:pt x="754" y="322"/>
                    </a:lnTo>
                    <a:lnTo>
                      <a:pt x="576" y="341"/>
                    </a:lnTo>
                    <a:lnTo>
                      <a:pt x="524" y="376"/>
                    </a:lnTo>
                    <a:lnTo>
                      <a:pt x="419" y="337"/>
                    </a:lnTo>
                    <a:lnTo>
                      <a:pt x="150" y="335"/>
                    </a:lnTo>
                    <a:lnTo>
                      <a:pt x="0" y="130"/>
                    </a:lnTo>
                    <a:lnTo>
                      <a:pt x="28" y="79"/>
                    </a:lnTo>
                    <a:lnTo>
                      <a:pt x="61" y="72"/>
                    </a:lnTo>
                    <a:lnTo>
                      <a:pt x="172" y="0"/>
                    </a:lnTo>
                    <a:lnTo>
                      <a:pt x="396" y="58"/>
                    </a:lnTo>
                    <a:lnTo>
                      <a:pt x="460" y="41"/>
                    </a:lnTo>
                    <a:lnTo>
                      <a:pt x="793" y="5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2597" name="Freeform 85"/>
              <p:cNvSpPr>
                <a:spLocks noChangeAspect="1"/>
              </p:cNvSpPr>
              <p:nvPr/>
            </p:nvSpPr>
            <p:spPr bwMode="auto">
              <a:xfrm>
                <a:off x="4555" y="1638"/>
                <a:ext cx="112" cy="105"/>
              </a:xfrm>
              <a:custGeom>
                <a:avLst/>
                <a:gdLst>
                  <a:gd name="T0" fmla="*/ 601 w 621"/>
                  <a:gd name="T1" fmla="*/ 0 h 582"/>
                  <a:gd name="T2" fmla="*/ 621 w 621"/>
                  <a:gd name="T3" fmla="*/ 348 h 582"/>
                  <a:gd name="T4" fmla="*/ 414 w 621"/>
                  <a:gd name="T5" fmla="*/ 454 h 582"/>
                  <a:gd name="T6" fmla="*/ 461 w 621"/>
                  <a:gd name="T7" fmla="*/ 520 h 582"/>
                  <a:gd name="T8" fmla="*/ 443 w 621"/>
                  <a:gd name="T9" fmla="*/ 582 h 582"/>
                  <a:gd name="T10" fmla="*/ 131 w 621"/>
                  <a:gd name="T11" fmla="*/ 469 h 582"/>
                  <a:gd name="T12" fmla="*/ 80 w 621"/>
                  <a:gd name="T13" fmla="*/ 269 h 582"/>
                  <a:gd name="T14" fmla="*/ 78 w 621"/>
                  <a:gd name="T15" fmla="*/ 144 h 582"/>
                  <a:gd name="T16" fmla="*/ 9 w 621"/>
                  <a:gd name="T17" fmla="*/ 29 h 582"/>
                  <a:gd name="T18" fmla="*/ 0 w 621"/>
                  <a:gd name="T19" fmla="*/ 18 h 582"/>
                  <a:gd name="T20" fmla="*/ 274 w 621"/>
                  <a:gd name="T21" fmla="*/ 18 h 582"/>
                  <a:gd name="T22" fmla="*/ 369 w 621"/>
                  <a:gd name="T23" fmla="*/ 59 h 582"/>
                  <a:gd name="T24" fmla="*/ 425 w 621"/>
                  <a:gd name="T25" fmla="*/ 18 h 582"/>
                  <a:gd name="T26" fmla="*/ 601 w 621"/>
                  <a:gd name="T27" fmla="*/ 0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21" h="582">
                    <a:moveTo>
                      <a:pt x="601" y="0"/>
                    </a:moveTo>
                    <a:lnTo>
                      <a:pt x="621" y="348"/>
                    </a:lnTo>
                    <a:lnTo>
                      <a:pt x="414" y="454"/>
                    </a:lnTo>
                    <a:lnTo>
                      <a:pt x="461" y="520"/>
                    </a:lnTo>
                    <a:lnTo>
                      <a:pt x="443" y="582"/>
                    </a:lnTo>
                    <a:lnTo>
                      <a:pt x="131" y="469"/>
                    </a:lnTo>
                    <a:lnTo>
                      <a:pt x="80" y="269"/>
                    </a:lnTo>
                    <a:lnTo>
                      <a:pt x="78" y="144"/>
                    </a:lnTo>
                    <a:lnTo>
                      <a:pt x="9" y="29"/>
                    </a:lnTo>
                    <a:lnTo>
                      <a:pt x="0" y="18"/>
                    </a:lnTo>
                    <a:lnTo>
                      <a:pt x="274" y="18"/>
                    </a:lnTo>
                    <a:lnTo>
                      <a:pt x="369" y="59"/>
                    </a:lnTo>
                    <a:lnTo>
                      <a:pt x="425" y="18"/>
                    </a:lnTo>
                    <a:lnTo>
                      <a:pt x="601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2598" name="Freeform 86"/>
              <p:cNvSpPr>
                <a:spLocks noChangeAspect="1"/>
              </p:cNvSpPr>
              <p:nvPr/>
            </p:nvSpPr>
            <p:spPr bwMode="auto">
              <a:xfrm>
                <a:off x="4482" y="1644"/>
                <a:ext cx="97" cy="105"/>
              </a:xfrm>
              <a:custGeom>
                <a:avLst/>
                <a:gdLst>
                  <a:gd name="T0" fmla="*/ 2 w 539"/>
                  <a:gd name="T1" fmla="*/ 437 h 582"/>
                  <a:gd name="T2" fmla="*/ 102 w 539"/>
                  <a:gd name="T3" fmla="*/ 570 h 582"/>
                  <a:gd name="T4" fmla="*/ 148 w 539"/>
                  <a:gd name="T5" fmla="*/ 582 h 582"/>
                  <a:gd name="T6" fmla="*/ 240 w 539"/>
                  <a:gd name="T7" fmla="*/ 550 h 582"/>
                  <a:gd name="T8" fmla="*/ 283 w 539"/>
                  <a:gd name="T9" fmla="*/ 475 h 582"/>
                  <a:gd name="T10" fmla="*/ 316 w 539"/>
                  <a:gd name="T11" fmla="*/ 483 h 582"/>
                  <a:gd name="T12" fmla="*/ 408 w 539"/>
                  <a:gd name="T13" fmla="*/ 475 h 582"/>
                  <a:gd name="T14" fmla="*/ 539 w 539"/>
                  <a:gd name="T15" fmla="*/ 437 h 582"/>
                  <a:gd name="T16" fmla="*/ 488 w 539"/>
                  <a:gd name="T17" fmla="*/ 229 h 582"/>
                  <a:gd name="T18" fmla="*/ 488 w 539"/>
                  <a:gd name="T19" fmla="*/ 112 h 582"/>
                  <a:gd name="T20" fmla="*/ 414 w 539"/>
                  <a:gd name="T21" fmla="*/ 0 h 582"/>
                  <a:gd name="T22" fmla="*/ 107 w 539"/>
                  <a:gd name="T23" fmla="*/ 104 h 582"/>
                  <a:gd name="T24" fmla="*/ 69 w 539"/>
                  <a:gd name="T25" fmla="*/ 124 h 582"/>
                  <a:gd name="T26" fmla="*/ 30 w 539"/>
                  <a:gd name="T27" fmla="*/ 163 h 582"/>
                  <a:gd name="T28" fmla="*/ 0 w 539"/>
                  <a:gd name="T29" fmla="*/ 301 h 582"/>
                  <a:gd name="T30" fmla="*/ 2 w 539"/>
                  <a:gd name="T31" fmla="*/ 437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39" h="582">
                    <a:moveTo>
                      <a:pt x="2" y="437"/>
                    </a:moveTo>
                    <a:lnTo>
                      <a:pt x="102" y="570"/>
                    </a:lnTo>
                    <a:lnTo>
                      <a:pt x="148" y="582"/>
                    </a:lnTo>
                    <a:lnTo>
                      <a:pt x="240" y="550"/>
                    </a:lnTo>
                    <a:lnTo>
                      <a:pt x="283" y="475"/>
                    </a:lnTo>
                    <a:lnTo>
                      <a:pt x="316" y="483"/>
                    </a:lnTo>
                    <a:lnTo>
                      <a:pt x="408" y="475"/>
                    </a:lnTo>
                    <a:lnTo>
                      <a:pt x="539" y="437"/>
                    </a:lnTo>
                    <a:lnTo>
                      <a:pt x="488" y="229"/>
                    </a:lnTo>
                    <a:lnTo>
                      <a:pt x="488" y="112"/>
                    </a:lnTo>
                    <a:lnTo>
                      <a:pt x="414" y="0"/>
                    </a:lnTo>
                    <a:lnTo>
                      <a:pt x="107" y="104"/>
                    </a:lnTo>
                    <a:lnTo>
                      <a:pt x="69" y="124"/>
                    </a:lnTo>
                    <a:lnTo>
                      <a:pt x="30" y="163"/>
                    </a:lnTo>
                    <a:lnTo>
                      <a:pt x="0" y="301"/>
                    </a:lnTo>
                    <a:lnTo>
                      <a:pt x="2" y="43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2599" name="Freeform 87"/>
              <p:cNvSpPr>
                <a:spLocks noChangeAspect="1"/>
              </p:cNvSpPr>
              <p:nvPr/>
            </p:nvSpPr>
            <p:spPr bwMode="auto">
              <a:xfrm>
                <a:off x="4511" y="1723"/>
                <a:ext cx="172" cy="178"/>
              </a:xfrm>
              <a:custGeom>
                <a:avLst/>
                <a:gdLst>
                  <a:gd name="T0" fmla="*/ 952 w 954"/>
                  <a:gd name="T1" fmla="*/ 424 h 992"/>
                  <a:gd name="T2" fmla="*/ 954 w 954"/>
                  <a:gd name="T3" fmla="*/ 330 h 992"/>
                  <a:gd name="T4" fmla="*/ 706 w 954"/>
                  <a:gd name="T5" fmla="*/ 51 h 992"/>
                  <a:gd name="T6" fmla="*/ 688 w 954"/>
                  <a:gd name="T7" fmla="*/ 115 h 992"/>
                  <a:gd name="T8" fmla="*/ 376 w 954"/>
                  <a:gd name="T9" fmla="*/ 0 h 992"/>
                  <a:gd name="T10" fmla="*/ 240 w 954"/>
                  <a:gd name="T11" fmla="*/ 158 h 992"/>
                  <a:gd name="T12" fmla="*/ 84 w 954"/>
                  <a:gd name="T13" fmla="*/ 207 h 992"/>
                  <a:gd name="T14" fmla="*/ 46 w 954"/>
                  <a:gd name="T15" fmla="*/ 273 h 992"/>
                  <a:gd name="T16" fmla="*/ 54 w 954"/>
                  <a:gd name="T17" fmla="*/ 389 h 992"/>
                  <a:gd name="T18" fmla="*/ 87 w 954"/>
                  <a:gd name="T19" fmla="*/ 444 h 992"/>
                  <a:gd name="T20" fmla="*/ 92 w 954"/>
                  <a:gd name="T21" fmla="*/ 513 h 992"/>
                  <a:gd name="T22" fmla="*/ 0 w 954"/>
                  <a:gd name="T23" fmla="*/ 593 h 992"/>
                  <a:gd name="T24" fmla="*/ 115 w 954"/>
                  <a:gd name="T25" fmla="*/ 856 h 992"/>
                  <a:gd name="T26" fmla="*/ 120 w 954"/>
                  <a:gd name="T27" fmla="*/ 939 h 992"/>
                  <a:gd name="T28" fmla="*/ 392 w 954"/>
                  <a:gd name="T29" fmla="*/ 992 h 992"/>
                  <a:gd name="T30" fmla="*/ 483 w 954"/>
                  <a:gd name="T31" fmla="*/ 892 h 992"/>
                  <a:gd name="T32" fmla="*/ 568 w 954"/>
                  <a:gd name="T33" fmla="*/ 902 h 992"/>
                  <a:gd name="T34" fmla="*/ 583 w 954"/>
                  <a:gd name="T35" fmla="*/ 892 h 992"/>
                  <a:gd name="T36" fmla="*/ 647 w 954"/>
                  <a:gd name="T37" fmla="*/ 902 h 992"/>
                  <a:gd name="T38" fmla="*/ 859 w 954"/>
                  <a:gd name="T39" fmla="*/ 673 h 992"/>
                  <a:gd name="T40" fmla="*/ 913 w 954"/>
                  <a:gd name="T41" fmla="*/ 667 h 992"/>
                  <a:gd name="T42" fmla="*/ 930 w 954"/>
                  <a:gd name="T43" fmla="*/ 534 h 992"/>
                  <a:gd name="T44" fmla="*/ 872 w 954"/>
                  <a:gd name="T45" fmla="*/ 501 h 992"/>
                  <a:gd name="T46" fmla="*/ 880 w 954"/>
                  <a:gd name="T47" fmla="*/ 458 h 992"/>
                  <a:gd name="T48" fmla="*/ 952 w 954"/>
                  <a:gd name="T49" fmla="*/ 424 h 9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54" h="992">
                    <a:moveTo>
                      <a:pt x="952" y="424"/>
                    </a:moveTo>
                    <a:lnTo>
                      <a:pt x="954" y="330"/>
                    </a:lnTo>
                    <a:lnTo>
                      <a:pt x="706" y="51"/>
                    </a:lnTo>
                    <a:lnTo>
                      <a:pt x="688" y="115"/>
                    </a:lnTo>
                    <a:lnTo>
                      <a:pt x="376" y="0"/>
                    </a:lnTo>
                    <a:lnTo>
                      <a:pt x="240" y="158"/>
                    </a:lnTo>
                    <a:lnTo>
                      <a:pt x="84" y="207"/>
                    </a:lnTo>
                    <a:lnTo>
                      <a:pt x="46" y="273"/>
                    </a:lnTo>
                    <a:lnTo>
                      <a:pt x="54" y="389"/>
                    </a:lnTo>
                    <a:lnTo>
                      <a:pt x="87" y="444"/>
                    </a:lnTo>
                    <a:lnTo>
                      <a:pt x="92" y="513"/>
                    </a:lnTo>
                    <a:lnTo>
                      <a:pt x="0" y="593"/>
                    </a:lnTo>
                    <a:lnTo>
                      <a:pt x="115" y="856"/>
                    </a:lnTo>
                    <a:lnTo>
                      <a:pt x="120" y="939"/>
                    </a:lnTo>
                    <a:lnTo>
                      <a:pt x="392" y="992"/>
                    </a:lnTo>
                    <a:lnTo>
                      <a:pt x="483" y="892"/>
                    </a:lnTo>
                    <a:lnTo>
                      <a:pt x="568" y="902"/>
                    </a:lnTo>
                    <a:lnTo>
                      <a:pt x="583" y="892"/>
                    </a:lnTo>
                    <a:lnTo>
                      <a:pt x="647" y="902"/>
                    </a:lnTo>
                    <a:lnTo>
                      <a:pt x="859" y="673"/>
                    </a:lnTo>
                    <a:lnTo>
                      <a:pt x="913" y="667"/>
                    </a:lnTo>
                    <a:lnTo>
                      <a:pt x="930" y="534"/>
                    </a:lnTo>
                    <a:lnTo>
                      <a:pt x="872" y="501"/>
                    </a:lnTo>
                    <a:lnTo>
                      <a:pt x="880" y="458"/>
                    </a:lnTo>
                    <a:lnTo>
                      <a:pt x="952" y="424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2600" name="Freeform 88"/>
              <p:cNvSpPr>
                <a:spLocks noChangeAspect="1"/>
              </p:cNvSpPr>
              <p:nvPr/>
            </p:nvSpPr>
            <p:spPr bwMode="auto">
              <a:xfrm>
                <a:off x="4394" y="1684"/>
                <a:ext cx="185" cy="230"/>
              </a:xfrm>
              <a:custGeom>
                <a:avLst/>
                <a:gdLst>
                  <a:gd name="T0" fmla="*/ 855 w 1024"/>
                  <a:gd name="T1" fmla="*/ 1167 h 1276"/>
                  <a:gd name="T2" fmla="*/ 699 w 1024"/>
                  <a:gd name="T3" fmla="*/ 1276 h 1276"/>
                  <a:gd name="T4" fmla="*/ 594 w 1024"/>
                  <a:gd name="T5" fmla="*/ 1142 h 1276"/>
                  <a:gd name="T6" fmla="*/ 564 w 1024"/>
                  <a:gd name="T7" fmla="*/ 1154 h 1276"/>
                  <a:gd name="T8" fmla="*/ 464 w 1024"/>
                  <a:gd name="T9" fmla="*/ 987 h 1276"/>
                  <a:gd name="T10" fmla="*/ 254 w 1024"/>
                  <a:gd name="T11" fmla="*/ 1021 h 1276"/>
                  <a:gd name="T12" fmla="*/ 318 w 1024"/>
                  <a:gd name="T13" fmla="*/ 724 h 1276"/>
                  <a:gd name="T14" fmla="*/ 236 w 1024"/>
                  <a:gd name="T15" fmla="*/ 711 h 1276"/>
                  <a:gd name="T16" fmla="*/ 195 w 1024"/>
                  <a:gd name="T17" fmla="*/ 655 h 1276"/>
                  <a:gd name="T18" fmla="*/ 144 w 1024"/>
                  <a:gd name="T19" fmla="*/ 668 h 1276"/>
                  <a:gd name="T20" fmla="*/ 128 w 1024"/>
                  <a:gd name="T21" fmla="*/ 693 h 1276"/>
                  <a:gd name="T22" fmla="*/ 57 w 1024"/>
                  <a:gd name="T23" fmla="*/ 693 h 1276"/>
                  <a:gd name="T24" fmla="*/ 22 w 1024"/>
                  <a:gd name="T25" fmla="*/ 602 h 1276"/>
                  <a:gd name="T26" fmla="*/ 80 w 1024"/>
                  <a:gd name="T27" fmla="*/ 450 h 1276"/>
                  <a:gd name="T28" fmla="*/ 11 w 1024"/>
                  <a:gd name="T29" fmla="*/ 474 h 1276"/>
                  <a:gd name="T30" fmla="*/ 0 w 1024"/>
                  <a:gd name="T31" fmla="*/ 230 h 1276"/>
                  <a:gd name="T32" fmla="*/ 73 w 1024"/>
                  <a:gd name="T33" fmla="*/ 44 h 1276"/>
                  <a:gd name="T34" fmla="*/ 190 w 1024"/>
                  <a:gd name="T35" fmla="*/ 52 h 1276"/>
                  <a:gd name="T36" fmla="*/ 239 w 1024"/>
                  <a:gd name="T37" fmla="*/ 0 h 1276"/>
                  <a:gd name="T38" fmla="*/ 293 w 1024"/>
                  <a:gd name="T39" fmla="*/ 13 h 1276"/>
                  <a:gd name="T40" fmla="*/ 374 w 1024"/>
                  <a:gd name="T41" fmla="*/ 203 h 1276"/>
                  <a:gd name="T42" fmla="*/ 446 w 1024"/>
                  <a:gd name="T43" fmla="*/ 243 h 1276"/>
                  <a:gd name="T44" fmla="*/ 487 w 1024"/>
                  <a:gd name="T45" fmla="*/ 230 h 1276"/>
                  <a:gd name="T46" fmla="*/ 487 w 1024"/>
                  <a:gd name="T47" fmla="*/ 218 h 1276"/>
                  <a:gd name="T48" fmla="*/ 587 w 1024"/>
                  <a:gd name="T49" fmla="*/ 343 h 1276"/>
                  <a:gd name="T50" fmla="*/ 630 w 1024"/>
                  <a:gd name="T51" fmla="*/ 358 h 1276"/>
                  <a:gd name="T52" fmla="*/ 725 w 1024"/>
                  <a:gd name="T53" fmla="*/ 326 h 1276"/>
                  <a:gd name="T54" fmla="*/ 768 w 1024"/>
                  <a:gd name="T55" fmla="*/ 254 h 1276"/>
                  <a:gd name="T56" fmla="*/ 801 w 1024"/>
                  <a:gd name="T57" fmla="*/ 259 h 1276"/>
                  <a:gd name="T58" fmla="*/ 893 w 1024"/>
                  <a:gd name="T59" fmla="*/ 251 h 1276"/>
                  <a:gd name="T60" fmla="*/ 1024 w 1024"/>
                  <a:gd name="T61" fmla="*/ 213 h 1276"/>
                  <a:gd name="T62" fmla="*/ 890 w 1024"/>
                  <a:gd name="T63" fmla="*/ 373 h 1276"/>
                  <a:gd name="T64" fmla="*/ 735 w 1024"/>
                  <a:gd name="T65" fmla="*/ 420 h 1276"/>
                  <a:gd name="T66" fmla="*/ 694 w 1024"/>
                  <a:gd name="T67" fmla="*/ 486 h 1276"/>
                  <a:gd name="T68" fmla="*/ 702 w 1024"/>
                  <a:gd name="T69" fmla="*/ 604 h 1276"/>
                  <a:gd name="T70" fmla="*/ 740 w 1024"/>
                  <a:gd name="T71" fmla="*/ 661 h 1276"/>
                  <a:gd name="T72" fmla="*/ 735 w 1024"/>
                  <a:gd name="T73" fmla="*/ 735 h 1276"/>
                  <a:gd name="T74" fmla="*/ 651 w 1024"/>
                  <a:gd name="T75" fmla="*/ 804 h 1276"/>
                  <a:gd name="T76" fmla="*/ 766 w 1024"/>
                  <a:gd name="T77" fmla="*/ 1080 h 1276"/>
                  <a:gd name="T78" fmla="*/ 771 w 1024"/>
                  <a:gd name="T79" fmla="*/ 1152 h 1276"/>
                  <a:gd name="T80" fmla="*/ 855 w 1024"/>
                  <a:gd name="T81" fmla="*/ 1167 h 1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24" h="1276">
                    <a:moveTo>
                      <a:pt x="855" y="1167"/>
                    </a:moveTo>
                    <a:lnTo>
                      <a:pt x="699" y="1276"/>
                    </a:lnTo>
                    <a:lnTo>
                      <a:pt x="594" y="1142"/>
                    </a:lnTo>
                    <a:lnTo>
                      <a:pt x="564" y="1154"/>
                    </a:lnTo>
                    <a:lnTo>
                      <a:pt x="464" y="987"/>
                    </a:lnTo>
                    <a:lnTo>
                      <a:pt x="254" y="1021"/>
                    </a:lnTo>
                    <a:lnTo>
                      <a:pt x="318" y="724"/>
                    </a:lnTo>
                    <a:lnTo>
                      <a:pt x="236" y="711"/>
                    </a:lnTo>
                    <a:lnTo>
                      <a:pt x="195" y="655"/>
                    </a:lnTo>
                    <a:lnTo>
                      <a:pt x="144" y="668"/>
                    </a:lnTo>
                    <a:lnTo>
                      <a:pt x="128" y="693"/>
                    </a:lnTo>
                    <a:lnTo>
                      <a:pt x="57" y="693"/>
                    </a:lnTo>
                    <a:lnTo>
                      <a:pt x="22" y="602"/>
                    </a:lnTo>
                    <a:lnTo>
                      <a:pt x="80" y="450"/>
                    </a:lnTo>
                    <a:lnTo>
                      <a:pt x="11" y="474"/>
                    </a:lnTo>
                    <a:lnTo>
                      <a:pt x="0" y="230"/>
                    </a:lnTo>
                    <a:lnTo>
                      <a:pt x="73" y="44"/>
                    </a:lnTo>
                    <a:lnTo>
                      <a:pt x="190" y="52"/>
                    </a:lnTo>
                    <a:lnTo>
                      <a:pt x="239" y="0"/>
                    </a:lnTo>
                    <a:lnTo>
                      <a:pt x="293" y="13"/>
                    </a:lnTo>
                    <a:lnTo>
                      <a:pt x="374" y="203"/>
                    </a:lnTo>
                    <a:lnTo>
                      <a:pt x="446" y="243"/>
                    </a:lnTo>
                    <a:lnTo>
                      <a:pt x="487" y="230"/>
                    </a:lnTo>
                    <a:lnTo>
                      <a:pt x="487" y="218"/>
                    </a:lnTo>
                    <a:lnTo>
                      <a:pt x="587" y="343"/>
                    </a:lnTo>
                    <a:lnTo>
                      <a:pt x="630" y="358"/>
                    </a:lnTo>
                    <a:lnTo>
                      <a:pt x="725" y="326"/>
                    </a:lnTo>
                    <a:lnTo>
                      <a:pt x="768" y="254"/>
                    </a:lnTo>
                    <a:lnTo>
                      <a:pt x="801" y="259"/>
                    </a:lnTo>
                    <a:lnTo>
                      <a:pt x="893" y="251"/>
                    </a:lnTo>
                    <a:lnTo>
                      <a:pt x="1024" y="213"/>
                    </a:lnTo>
                    <a:lnTo>
                      <a:pt x="890" y="373"/>
                    </a:lnTo>
                    <a:lnTo>
                      <a:pt x="735" y="420"/>
                    </a:lnTo>
                    <a:lnTo>
                      <a:pt x="694" y="486"/>
                    </a:lnTo>
                    <a:lnTo>
                      <a:pt x="702" y="604"/>
                    </a:lnTo>
                    <a:lnTo>
                      <a:pt x="740" y="661"/>
                    </a:lnTo>
                    <a:lnTo>
                      <a:pt x="735" y="735"/>
                    </a:lnTo>
                    <a:lnTo>
                      <a:pt x="651" y="804"/>
                    </a:lnTo>
                    <a:lnTo>
                      <a:pt x="766" y="1080"/>
                    </a:lnTo>
                    <a:lnTo>
                      <a:pt x="771" y="1152"/>
                    </a:lnTo>
                    <a:lnTo>
                      <a:pt x="855" y="116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2601" name="Freeform 89"/>
              <p:cNvSpPr>
                <a:spLocks noChangeAspect="1"/>
              </p:cNvSpPr>
              <p:nvPr/>
            </p:nvSpPr>
            <p:spPr bwMode="auto">
              <a:xfrm>
                <a:off x="4674" y="1513"/>
                <a:ext cx="73" cy="51"/>
              </a:xfrm>
              <a:custGeom>
                <a:avLst/>
                <a:gdLst>
                  <a:gd name="T0" fmla="*/ 404 w 404"/>
                  <a:gd name="T1" fmla="*/ 49 h 284"/>
                  <a:gd name="T2" fmla="*/ 366 w 404"/>
                  <a:gd name="T3" fmla="*/ 184 h 284"/>
                  <a:gd name="T4" fmla="*/ 274 w 404"/>
                  <a:gd name="T5" fmla="*/ 169 h 284"/>
                  <a:gd name="T6" fmla="*/ 292 w 404"/>
                  <a:gd name="T7" fmla="*/ 284 h 284"/>
                  <a:gd name="T8" fmla="*/ 0 w 404"/>
                  <a:gd name="T9" fmla="*/ 230 h 284"/>
                  <a:gd name="T10" fmla="*/ 28 w 404"/>
                  <a:gd name="T11" fmla="*/ 161 h 284"/>
                  <a:gd name="T12" fmla="*/ 217 w 404"/>
                  <a:gd name="T13" fmla="*/ 2 h 284"/>
                  <a:gd name="T14" fmla="*/ 259 w 404"/>
                  <a:gd name="T15" fmla="*/ 0 h 284"/>
                  <a:gd name="T16" fmla="*/ 348 w 404"/>
                  <a:gd name="T17" fmla="*/ 49 h 284"/>
                  <a:gd name="T18" fmla="*/ 404 w 404"/>
                  <a:gd name="T19" fmla="*/ 49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4" h="284">
                    <a:moveTo>
                      <a:pt x="404" y="49"/>
                    </a:moveTo>
                    <a:lnTo>
                      <a:pt x="366" y="184"/>
                    </a:lnTo>
                    <a:lnTo>
                      <a:pt x="274" y="169"/>
                    </a:lnTo>
                    <a:lnTo>
                      <a:pt x="292" y="284"/>
                    </a:lnTo>
                    <a:lnTo>
                      <a:pt x="0" y="230"/>
                    </a:lnTo>
                    <a:lnTo>
                      <a:pt x="28" y="161"/>
                    </a:lnTo>
                    <a:lnTo>
                      <a:pt x="217" y="2"/>
                    </a:lnTo>
                    <a:lnTo>
                      <a:pt x="259" y="0"/>
                    </a:lnTo>
                    <a:lnTo>
                      <a:pt x="348" y="49"/>
                    </a:lnTo>
                    <a:lnTo>
                      <a:pt x="404" y="49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2602" name="Freeform 90"/>
              <p:cNvSpPr>
                <a:spLocks noChangeAspect="1"/>
              </p:cNvSpPr>
              <p:nvPr/>
            </p:nvSpPr>
            <p:spPr bwMode="auto">
              <a:xfrm>
                <a:off x="4630" y="1511"/>
                <a:ext cx="180" cy="283"/>
              </a:xfrm>
              <a:custGeom>
                <a:avLst/>
                <a:gdLst>
                  <a:gd name="T0" fmla="*/ 745 w 992"/>
                  <a:gd name="T1" fmla="*/ 0 h 1568"/>
                  <a:gd name="T2" fmla="*/ 852 w 992"/>
                  <a:gd name="T3" fmla="*/ 105 h 1568"/>
                  <a:gd name="T4" fmla="*/ 992 w 992"/>
                  <a:gd name="T5" fmla="*/ 306 h 1568"/>
                  <a:gd name="T6" fmla="*/ 949 w 992"/>
                  <a:gd name="T7" fmla="*/ 356 h 1568"/>
                  <a:gd name="T8" fmla="*/ 943 w 992"/>
                  <a:gd name="T9" fmla="*/ 462 h 1568"/>
                  <a:gd name="T10" fmla="*/ 879 w 992"/>
                  <a:gd name="T11" fmla="*/ 590 h 1568"/>
                  <a:gd name="T12" fmla="*/ 798 w 992"/>
                  <a:gd name="T13" fmla="*/ 598 h 1568"/>
                  <a:gd name="T14" fmla="*/ 720 w 992"/>
                  <a:gd name="T15" fmla="*/ 642 h 1568"/>
                  <a:gd name="T16" fmla="*/ 654 w 992"/>
                  <a:gd name="T17" fmla="*/ 1139 h 1568"/>
                  <a:gd name="T18" fmla="*/ 592 w 992"/>
                  <a:gd name="T19" fmla="*/ 1273 h 1568"/>
                  <a:gd name="T20" fmla="*/ 514 w 992"/>
                  <a:gd name="T21" fmla="*/ 1338 h 1568"/>
                  <a:gd name="T22" fmla="*/ 518 w 992"/>
                  <a:gd name="T23" fmla="*/ 1369 h 1568"/>
                  <a:gd name="T24" fmla="*/ 466 w 992"/>
                  <a:gd name="T25" fmla="*/ 1402 h 1568"/>
                  <a:gd name="T26" fmla="*/ 424 w 992"/>
                  <a:gd name="T27" fmla="*/ 1377 h 1568"/>
                  <a:gd name="T28" fmla="*/ 392 w 992"/>
                  <a:gd name="T29" fmla="*/ 1378 h 1568"/>
                  <a:gd name="T30" fmla="*/ 355 w 992"/>
                  <a:gd name="T31" fmla="*/ 1564 h 1568"/>
                  <a:gd name="T32" fmla="*/ 291 w 992"/>
                  <a:gd name="T33" fmla="*/ 1568 h 1568"/>
                  <a:gd name="T34" fmla="*/ 294 w 992"/>
                  <a:gd name="T35" fmla="*/ 1503 h 1568"/>
                  <a:gd name="T36" fmla="*/ 39 w 992"/>
                  <a:gd name="T37" fmla="*/ 1215 h 1568"/>
                  <a:gd name="T38" fmla="*/ 0 w 992"/>
                  <a:gd name="T39" fmla="*/ 1155 h 1568"/>
                  <a:gd name="T40" fmla="*/ 202 w 992"/>
                  <a:gd name="T41" fmla="*/ 1051 h 1568"/>
                  <a:gd name="T42" fmla="*/ 186 w 992"/>
                  <a:gd name="T43" fmla="*/ 703 h 1568"/>
                  <a:gd name="T44" fmla="*/ 212 w 992"/>
                  <a:gd name="T45" fmla="*/ 519 h 1568"/>
                  <a:gd name="T46" fmla="*/ 222 w 992"/>
                  <a:gd name="T47" fmla="*/ 439 h 1568"/>
                  <a:gd name="T48" fmla="*/ 227 w 992"/>
                  <a:gd name="T49" fmla="*/ 439 h 1568"/>
                  <a:gd name="T50" fmla="*/ 245 w 992"/>
                  <a:gd name="T51" fmla="*/ 237 h 1568"/>
                  <a:gd name="T52" fmla="*/ 536 w 992"/>
                  <a:gd name="T53" fmla="*/ 291 h 1568"/>
                  <a:gd name="T54" fmla="*/ 517 w 992"/>
                  <a:gd name="T55" fmla="*/ 174 h 1568"/>
                  <a:gd name="T56" fmla="*/ 610 w 992"/>
                  <a:gd name="T57" fmla="*/ 193 h 1568"/>
                  <a:gd name="T58" fmla="*/ 649 w 992"/>
                  <a:gd name="T59" fmla="*/ 55 h 1568"/>
                  <a:gd name="T60" fmla="*/ 699 w 992"/>
                  <a:gd name="T61" fmla="*/ 54 h 1568"/>
                  <a:gd name="T62" fmla="*/ 745 w 992"/>
                  <a:gd name="T63" fmla="*/ 0 h 1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92" h="1568">
                    <a:moveTo>
                      <a:pt x="745" y="0"/>
                    </a:moveTo>
                    <a:lnTo>
                      <a:pt x="852" y="105"/>
                    </a:lnTo>
                    <a:lnTo>
                      <a:pt x="992" y="306"/>
                    </a:lnTo>
                    <a:lnTo>
                      <a:pt x="949" y="356"/>
                    </a:lnTo>
                    <a:lnTo>
                      <a:pt x="943" y="462"/>
                    </a:lnTo>
                    <a:lnTo>
                      <a:pt x="879" y="590"/>
                    </a:lnTo>
                    <a:lnTo>
                      <a:pt x="798" y="598"/>
                    </a:lnTo>
                    <a:lnTo>
                      <a:pt x="720" y="642"/>
                    </a:lnTo>
                    <a:lnTo>
                      <a:pt x="654" y="1139"/>
                    </a:lnTo>
                    <a:lnTo>
                      <a:pt x="592" y="1273"/>
                    </a:lnTo>
                    <a:lnTo>
                      <a:pt x="514" y="1338"/>
                    </a:lnTo>
                    <a:lnTo>
                      <a:pt x="518" y="1369"/>
                    </a:lnTo>
                    <a:lnTo>
                      <a:pt x="466" y="1402"/>
                    </a:lnTo>
                    <a:lnTo>
                      <a:pt x="424" y="1377"/>
                    </a:lnTo>
                    <a:lnTo>
                      <a:pt x="392" y="1378"/>
                    </a:lnTo>
                    <a:lnTo>
                      <a:pt x="355" y="1564"/>
                    </a:lnTo>
                    <a:lnTo>
                      <a:pt x="291" y="1568"/>
                    </a:lnTo>
                    <a:lnTo>
                      <a:pt x="294" y="1503"/>
                    </a:lnTo>
                    <a:lnTo>
                      <a:pt x="39" y="1215"/>
                    </a:lnTo>
                    <a:lnTo>
                      <a:pt x="0" y="1155"/>
                    </a:lnTo>
                    <a:lnTo>
                      <a:pt x="202" y="1051"/>
                    </a:lnTo>
                    <a:lnTo>
                      <a:pt x="186" y="703"/>
                    </a:lnTo>
                    <a:lnTo>
                      <a:pt x="212" y="519"/>
                    </a:lnTo>
                    <a:lnTo>
                      <a:pt x="222" y="439"/>
                    </a:lnTo>
                    <a:lnTo>
                      <a:pt x="227" y="439"/>
                    </a:lnTo>
                    <a:lnTo>
                      <a:pt x="245" y="237"/>
                    </a:lnTo>
                    <a:lnTo>
                      <a:pt x="536" y="291"/>
                    </a:lnTo>
                    <a:lnTo>
                      <a:pt x="517" y="174"/>
                    </a:lnTo>
                    <a:lnTo>
                      <a:pt x="610" y="193"/>
                    </a:lnTo>
                    <a:lnTo>
                      <a:pt x="649" y="55"/>
                    </a:lnTo>
                    <a:lnTo>
                      <a:pt x="699" y="54"/>
                    </a:lnTo>
                    <a:lnTo>
                      <a:pt x="745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2603" name="Freeform 91"/>
              <p:cNvSpPr>
                <a:spLocks noChangeAspect="1"/>
              </p:cNvSpPr>
              <p:nvPr/>
            </p:nvSpPr>
            <p:spPr bwMode="auto">
              <a:xfrm>
                <a:off x="4558" y="1532"/>
                <a:ext cx="117" cy="59"/>
              </a:xfrm>
              <a:custGeom>
                <a:avLst/>
                <a:gdLst>
                  <a:gd name="T0" fmla="*/ 0 w 644"/>
                  <a:gd name="T1" fmla="*/ 271 h 324"/>
                  <a:gd name="T2" fmla="*/ 224 w 644"/>
                  <a:gd name="T3" fmla="*/ 324 h 324"/>
                  <a:gd name="T4" fmla="*/ 296 w 644"/>
                  <a:gd name="T5" fmla="*/ 304 h 324"/>
                  <a:gd name="T6" fmla="*/ 624 w 644"/>
                  <a:gd name="T7" fmla="*/ 324 h 324"/>
                  <a:gd name="T8" fmla="*/ 644 w 644"/>
                  <a:gd name="T9" fmla="*/ 109 h 324"/>
                  <a:gd name="T10" fmla="*/ 531 w 644"/>
                  <a:gd name="T11" fmla="*/ 74 h 324"/>
                  <a:gd name="T12" fmla="*/ 447 w 644"/>
                  <a:gd name="T13" fmla="*/ 89 h 324"/>
                  <a:gd name="T14" fmla="*/ 380 w 644"/>
                  <a:gd name="T15" fmla="*/ 79 h 324"/>
                  <a:gd name="T16" fmla="*/ 319 w 644"/>
                  <a:gd name="T17" fmla="*/ 55 h 324"/>
                  <a:gd name="T18" fmla="*/ 263 w 644"/>
                  <a:gd name="T19" fmla="*/ 55 h 324"/>
                  <a:gd name="T20" fmla="*/ 217 w 644"/>
                  <a:gd name="T21" fmla="*/ 66 h 324"/>
                  <a:gd name="T22" fmla="*/ 112 w 644"/>
                  <a:gd name="T23" fmla="*/ 0 h 324"/>
                  <a:gd name="T24" fmla="*/ 119 w 644"/>
                  <a:gd name="T25" fmla="*/ 79 h 324"/>
                  <a:gd name="T26" fmla="*/ 22 w 644"/>
                  <a:gd name="T27" fmla="*/ 252 h 324"/>
                  <a:gd name="T28" fmla="*/ 2 w 644"/>
                  <a:gd name="T29" fmla="*/ 247 h 324"/>
                  <a:gd name="T30" fmla="*/ 0 w 644"/>
                  <a:gd name="T31" fmla="*/ 271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44" h="324">
                    <a:moveTo>
                      <a:pt x="0" y="271"/>
                    </a:moveTo>
                    <a:lnTo>
                      <a:pt x="224" y="324"/>
                    </a:lnTo>
                    <a:lnTo>
                      <a:pt x="296" y="304"/>
                    </a:lnTo>
                    <a:lnTo>
                      <a:pt x="624" y="324"/>
                    </a:lnTo>
                    <a:lnTo>
                      <a:pt x="644" y="109"/>
                    </a:lnTo>
                    <a:lnTo>
                      <a:pt x="531" y="74"/>
                    </a:lnTo>
                    <a:lnTo>
                      <a:pt x="447" y="89"/>
                    </a:lnTo>
                    <a:lnTo>
                      <a:pt x="380" y="79"/>
                    </a:lnTo>
                    <a:lnTo>
                      <a:pt x="319" y="55"/>
                    </a:lnTo>
                    <a:lnTo>
                      <a:pt x="263" y="55"/>
                    </a:lnTo>
                    <a:lnTo>
                      <a:pt x="217" y="66"/>
                    </a:lnTo>
                    <a:lnTo>
                      <a:pt x="112" y="0"/>
                    </a:lnTo>
                    <a:lnTo>
                      <a:pt x="119" y="79"/>
                    </a:lnTo>
                    <a:lnTo>
                      <a:pt x="22" y="252"/>
                    </a:lnTo>
                    <a:lnTo>
                      <a:pt x="2" y="247"/>
                    </a:lnTo>
                    <a:lnTo>
                      <a:pt x="0" y="27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2604" name="Freeform 92"/>
              <p:cNvSpPr>
                <a:spLocks noChangeAspect="1"/>
              </p:cNvSpPr>
              <p:nvPr/>
            </p:nvSpPr>
            <p:spPr bwMode="auto">
              <a:xfrm>
                <a:off x="4303" y="1246"/>
                <a:ext cx="246" cy="258"/>
              </a:xfrm>
              <a:custGeom>
                <a:avLst/>
                <a:gdLst>
                  <a:gd name="T0" fmla="*/ 622 w 1362"/>
                  <a:gd name="T1" fmla="*/ 0 h 1427"/>
                  <a:gd name="T2" fmla="*/ 787 w 1362"/>
                  <a:gd name="T3" fmla="*/ 211 h 1427"/>
                  <a:gd name="T4" fmla="*/ 990 w 1362"/>
                  <a:gd name="T5" fmla="*/ 302 h 1427"/>
                  <a:gd name="T6" fmla="*/ 1020 w 1362"/>
                  <a:gd name="T7" fmla="*/ 353 h 1427"/>
                  <a:gd name="T8" fmla="*/ 1172 w 1362"/>
                  <a:gd name="T9" fmla="*/ 454 h 1427"/>
                  <a:gd name="T10" fmla="*/ 1325 w 1362"/>
                  <a:gd name="T11" fmla="*/ 453 h 1427"/>
                  <a:gd name="T12" fmla="*/ 1362 w 1362"/>
                  <a:gd name="T13" fmla="*/ 471 h 1427"/>
                  <a:gd name="T14" fmla="*/ 1332 w 1362"/>
                  <a:gd name="T15" fmla="*/ 505 h 1427"/>
                  <a:gd name="T16" fmla="*/ 1257 w 1362"/>
                  <a:gd name="T17" fmla="*/ 506 h 1427"/>
                  <a:gd name="T18" fmla="*/ 1261 w 1362"/>
                  <a:gd name="T19" fmla="*/ 554 h 1427"/>
                  <a:gd name="T20" fmla="*/ 1314 w 1362"/>
                  <a:gd name="T21" fmla="*/ 604 h 1427"/>
                  <a:gd name="T22" fmla="*/ 1310 w 1362"/>
                  <a:gd name="T23" fmla="*/ 645 h 1427"/>
                  <a:gd name="T24" fmla="*/ 1203 w 1362"/>
                  <a:gd name="T25" fmla="*/ 818 h 1427"/>
                  <a:gd name="T26" fmla="*/ 1174 w 1362"/>
                  <a:gd name="T27" fmla="*/ 833 h 1427"/>
                  <a:gd name="T28" fmla="*/ 1180 w 1362"/>
                  <a:gd name="T29" fmla="*/ 918 h 1427"/>
                  <a:gd name="T30" fmla="*/ 1113 w 1362"/>
                  <a:gd name="T31" fmla="*/ 943 h 1427"/>
                  <a:gd name="T32" fmla="*/ 1113 w 1362"/>
                  <a:gd name="T33" fmla="*/ 958 h 1427"/>
                  <a:gd name="T34" fmla="*/ 1043 w 1362"/>
                  <a:gd name="T35" fmla="*/ 954 h 1427"/>
                  <a:gd name="T36" fmla="*/ 1034 w 1362"/>
                  <a:gd name="T37" fmla="*/ 986 h 1427"/>
                  <a:gd name="T38" fmla="*/ 971 w 1362"/>
                  <a:gd name="T39" fmla="*/ 1054 h 1427"/>
                  <a:gd name="T40" fmla="*/ 943 w 1362"/>
                  <a:gd name="T41" fmla="*/ 1059 h 1427"/>
                  <a:gd name="T42" fmla="*/ 860 w 1362"/>
                  <a:gd name="T43" fmla="*/ 1233 h 1427"/>
                  <a:gd name="T44" fmla="*/ 808 w 1362"/>
                  <a:gd name="T45" fmla="*/ 1226 h 1427"/>
                  <a:gd name="T46" fmla="*/ 712 w 1362"/>
                  <a:gd name="T47" fmla="*/ 1336 h 1427"/>
                  <a:gd name="T48" fmla="*/ 663 w 1362"/>
                  <a:gd name="T49" fmla="*/ 1346 h 1427"/>
                  <a:gd name="T50" fmla="*/ 649 w 1362"/>
                  <a:gd name="T51" fmla="*/ 1328 h 1427"/>
                  <a:gd name="T52" fmla="*/ 607 w 1362"/>
                  <a:gd name="T53" fmla="*/ 1339 h 1427"/>
                  <a:gd name="T54" fmla="*/ 511 w 1362"/>
                  <a:gd name="T55" fmla="*/ 1427 h 1427"/>
                  <a:gd name="T56" fmla="*/ 412 w 1362"/>
                  <a:gd name="T57" fmla="*/ 1354 h 1427"/>
                  <a:gd name="T58" fmla="*/ 187 w 1362"/>
                  <a:gd name="T59" fmla="*/ 1277 h 1427"/>
                  <a:gd name="T60" fmla="*/ 125 w 1362"/>
                  <a:gd name="T61" fmla="*/ 1210 h 1427"/>
                  <a:gd name="T62" fmla="*/ 135 w 1362"/>
                  <a:gd name="T63" fmla="*/ 1178 h 1427"/>
                  <a:gd name="T64" fmla="*/ 113 w 1362"/>
                  <a:gd name="T65" fmla="*/ 1134 h 1427"/>
                  <a:gd name="T66" fmla="*/ 83 w 1362"/>
                  <a:gd name="T67" fmla="*/ 1127 h 1427"/>
                  <a:gd name="T68" fmla="*/ 66 w 1362"/>
                  <a:gd name="T69" fmla="*/ 1104 h 1427"/>
                  <a:gd name="T70" fmla="*/ 66 w 1362"/>
                  <a:gd name="T71" fmla="*/ 1063 h 1427"/>
                  <a:gd name="T72" fmla="*/ 0 w 1362"/>
                  <a:gd name="T73" fmla="*/ 945 h 1427"/>
                  <a:gd name="T74" fmla="*/ 74 w 1362"/>
                  <a:gd name="T75" fmla="*/ 857 h 1427"/>
                  <a:gd name="T76" fmla="*/ 69 w 1362"/>
                  <a:gd name="T77" fmla="*/ 752 h 1427"/>
                  <a:gd name="T78" fmla="*/ 133 w 1362"/>
                  <a:gd name="T79" fmla="*/ 728 h 1427"/>
                  <a:gd name="T80" fmla="*/ 151 w 1362"/>
                  <a:gd name="T81" fmla="*/ 590 h 1427"/>
                  <a:gd name="T82" fmla="*/ 125 w 1362"/>
                  <a:gd name="T83" fmla="*/ 535 h 1427"/>
                  <a:gd name="T84" fmla="*/ 203 w 1362"/>
                  <a:gd name="T85" fmla="*/ 439 h 1427"/>
                  <a:gd name="T86" fmla="*/ 250 w 1362"/>
                  <a:gd name="T87" fmla="*/ 439 h 1427"/>
                  <a:gd name="T88" fmla="*/ 271 w 1362"/>
                  <a:gd name="T89" fmla="*/ 406 h 1427"/>
                  <a:gd name="T90" fmla="*/ 353 w 1362"/>
                  <a:gd name="T91" fmla="*/ 439 h 1427"/>
                  <a:gd name="T92" fmla="*/ 393 w 1362"/>
                  <a:gd name="T93" fmla="*/ 439 h 1427"/>
                  <a:gd name="T94" fmla="*/ 540 w 1362"/>
                  <a:gd name="T95" fmla="*/ 127 h 1427"/>
                  <a:gd name="T96" fmla="*/ 622 w 1362"/>
                  <a:gd name="T97" fmla="*/ 0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362" h="1427">
                    <a:moveTo>
                      <a:pt x="622" y="0"/>
                    </a:moveTo>
                    <a:lnTo>
                      <a:pt x="787" y="211"/>
                    </a:lnTo>
                    <a:lnTo>
                      <a:pt x="990" y="302"/>
                    </a:lnTo>
                    <a:lnTo>
                      <a:pt x="1020" y="353"/>
                    </a:lnTo>
                    <a:lnTo>
                      <a:pt x="1172" y="454"/>
                    </a:lnTo>
                    <a:lnTo>
                      <a:pt x="1325" y="453"/>
                    </a:lnTo>
                    <a:lnTo>
                      <a:pt x="1362" y="471"/>
                    </a:lnTo>
                    <a:lnTo>
                      <a:pt x="1332" y="505"/>
                    </a:lnTo>
                    <a:lnTo>
                      <a:pt x="1257" y="506"/>
                    </a:lnTo>
                    <a:lnTo>
                      <a:pt x="1261" y="554"/>
                    </a:lnTo>
                    <a:lnTo>
                      <a:pt x="1314" y="604"/>
                    </a:lnTo>
                    <a:lnTo>
                      <a:pt x="1310" y="645"/>
                    </a:lnTo>
                    <a:lnTo>
                      <a:pt x="1203" y="818"/>
                    </a:lnTo>
                    <a:lnTo>
                      <a:pt x="1174" y="833"/>
                    </a:lnTo>
                    <a:lnTo>
                      <a:pt x="1180" y="918"/>
                    </a:lnTo>
                    <a:lnTo>
                      <a:pt x="1113" y="943"/>
                    </a:lnTo>
                    <a:lnTo>
                      <a:pt x="1113" y="958"/>
                    </a:lnTo>
                    <a:lnTo>
                      <a:pt x="1043" y="954"/>
                    </a:lnTo>
                    <a:lnTo>
                      <a:pt x="1034" y="986"/>
                    </a:lnTo>
                    <a:lnTo>
                      <a:pt x="971" y="1054"/>
                    </a:lnTo>
                    <a:lnTo>
                      <a:pt x="943" y="1059"/>
                    </a:lnTo>
                    <a:lnTo>
                      <a:pt x="860" y="1233"/>
                    </a:lnTo>
                    <a:lnTo>
                      <a:pt x="808" y="1226"/>
                    </a:lnTo>
                    <a:lnTo>
                      <a:pt x="712" y="1336"/>
                    </a:lnTo>
                    <a:lnTo>
                      <a:pt x="663" y="1346"/>
                    </a:lnTo>
                    <a:lnTo>
                      <a:pt x="649" y="1328"/>
                    </a:lnTo>
                    <a:lnTo>
                      <a:pt x="607" y="1339"/>
                    </a:lnTo>
                    <a:lnTo>
                      <a:pt x="511" y="1427"/>
                    </a:lnTo>
                    <a:lnTo>
                      <a:pt x="412" y="1354"/>
                    </a:lnTo>
                    <a:lnTo>
                      <a:pt x="187" y="1277"/>
                    </a:lnTo>
                    <a:lnTo>
                      <a:pt x="125" y="1210"/>
                    </a:lnTo>
                    <a:lnTo>
                      <a:pt x="135" y="1178"/>
                    </a:lnTo>
                    <a:lnTo>
                      <a:pt x="113" y="1134"/>
                    </a:lnTo>
                    <a:lnTo>
                      <a:pt x="83" y="1127"/>
                    </a:lnTo>
                    <a:lnTo>
                      <a:pt x="66" y="1104"/>
                    </a:lnTo>
                    <a:lnTo>
                      <a:pt x="66" y="1063"/>
                    </a:lnTo>
                    <a:lnTo>
                      <a:pt x="0" y="945"/>
                    </a:lnTo>
                    <a:lnTo>
                      <a:pt x="74" y="857"/>
                    </a:lnTo>
                    <a:lnTo>
                      <a:pt x="69" y="752"/>
                    </a:lnTo>
                    <a:lnTo>
                      <a:pt x="133" y="728"/>
                    </a:lnTo>
                    <a:lnTo>
                      <a:pt x="151" y="590"/>
                    </a:lnTo>
                    <a:lnTo>
                      <a:pt x="125" y="535"/>
                    </a:lnTo>
                    <a:lnTo>
                      <a:pt x="203" y="439"/>
                    </a:lnTo>
                    <a:lnTo>
                      <a:pt x="250" y="439"/>
                    </a:lnTo>
                    <a:lnTo>
                      <a:pt x="271" y="406"/>
                    </a:lnTo>
                    <a:lnTo>
                      <a:pt x="353" y="439"/>
                    </a:lnTo>
                    <a:lnTo>
                      <a:pt x="393" y="439"/>
                    </a:lnTo>
                    <a:lnTo>
                      <a:pt x="540" y="127"/>
                    </a:lnTo>
                    <a:lnTo>
                      <a:pt x="622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192605" name="Freeform 93"/>
          <p:cNvSpPr>
            <a:spLocks noChangeAspect="1"/>
          </p:cNvSpPr>
          <p:nvPr/>
        </p:nvSpPr>
        <p:spPr bwMode="auto">
          <a:xfrm>
            <a:off x="7180263" y="2119313"/>
            <a:ext cx="217487" cy="174625"/>
          </a:xfrm>
          <a:custGeom>
            <a:avLst/>
            <a:gdLst>
              <a:gd name="T0" fmla="*/ 525 w 926"/>
              <a:gd name="T1" fmla="*/ 750 h 750"/>
              <a:gd name="T2" fmla="*/ 461 w 926"/>
              <a:gd name="T3" fmla="*/ 649 h 750"/>
              <a:gd name="T4" fmla="*/ 339 w 926"/>
              <a:gd name="T5" fmla="*/ 570 h 750"/>
              <a:gd name="T6" fmla="*/ 315 w 926"/>
              <a:gd name="T7" fmla="*/ 543 h 750"/>
              <a:gd name="T8" fmla="*/ 280 w 926"/>
              <a:gd name="T9" fmla="*/ 544 h 750"/>
              <a:gd name="T10" fmla="*/ 270 w 926"/>
              <a:gd name="T11" fmla="*/ 570 h 750"/>
              <a:gd name="T12" fmla="*/ 253 w 926"/>
              <a:gd name="T13" fmla="*/ 566 h 750"/>
              <a:gd name="T14" fmla="*/ 0 w 926"/>
              <a:gd name="T15" fmla="*/ 354 h 750"/>
              <a:gd name="T16" fmla="*/ 148 w 926"/>
              <a:gd name="T17" fmla="*/ 198 h 750"/>
              <a:gd name="T18" fmla="*/ 156 w 926"/>
              <a:gd name="T19" fmla="*/ 158 h 750"/>
              <a:gd name="T20" fmla="*/ 92 w 926"/>
              <a:gd name="T21" fmla="*/ 106 h 750"/>
              <a:gd name="T22" fmla="*/ 96 w 926"/>
              <a:gd name="T23" fmla="*/ 42 h 750"/>
              <a:gd name="T24" fmla="*/ 186 w 926"/>
              <a:gd name="T25" fmla="*/ 40 h 750"/>
              <a:gd name="T26" fmla="*/ 222 w 926"/>
              <a:gd name="T27" fmla="*/ 0 h 750"/>
              <a:gd name="T28" fmla="*/ 418 w 926"/>
              <a:gd name="T29" fmla="*/ 89 h 750"/>
              <a:gd name="T30" fmla="*/ 492 w 926"/>
              <a:gd name="T31" fmla="*/ 82 h 750"/>
              <a:gd name="T32" fmla="*/ 613 w 926"/>
              <a:gd name="T33" fmla="*/ 124 h 750"/>
              <a:gd name="T34" fmla="*/ 643 w 926"/>
              <a:gd name="T35" fmla="*/ 38 h 750"/>
              <a:gd name="T36" fmla="*/ 742 w 926"/>
              <a:gd name="T37" fmla="*/ 179 h 750"/>
              <a:gd name="T38" fmla="*/ 926 w 926"/>
              <a:gd name="T39" fmla="*/ 476 h 750"/>
              <a:gd name="T40" fmla="*/ 859 w 926"/>
              <a:gd name="T41" fmla="*/ 481 h 750"/>
              <a:gd name="T42" fmla="*/ 856 w 926"/>
              <a:gd name="T43" fmla="*/ 467 h 750"/>
              <a:gd name="T44" fmla="*/ 828 w 926"/>
              <a:gd name="T45" fmla="*/ 441 h 750"/>
              <a:gd name="T46" fmla="*/ 772 w 926"/>
              <a:gd name="T47" fmla="*/ 432 h 750"/>
              <a:gd name="T48" fmla="*/ 761 w 926"/>
              <a:gd name="T49" fmla="*/ 458 h 750"/>
              <a:gd name="T50" fmla="*/ 764 w 926"/>
              <a:gd name="T51" fmla="*/ 544 h 750"/>
              <a:gd name="T52" fmla="*/ 737 w 926"/>
              <a:gd name="T53" fmla="*/ 575 h 750"/>
              <a:gd name="T54" fmla="*/ 715 w 926"/>
              <a:gd name="T55" fmla="*/ 585 h 750"/>
              <a:gd name="T56" fmla="*/ 678 w 926"/>
              <a:gd name="T57" fmla="*/ 562 h 750"/>
              <a:gd name="T58" fmla="*/ 633 w 926"/>
              <a:gd name="T59" fmla="*/ 594 h 750"/>
              <a:gd name="T60" fmla="*/ 525 w 926"/>
              <a:gd name="T61" fmla="*/ 750 h 7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926" h="750">
                <a:moveTo>
                  <a:pt x="525" y="750"/>
                </a:moveTo>
                <a:lnTo>
                  <a:pt x="461" y="649"/>
                </a:lnTo>
                <a:lnTo>
                  <a:pt x="339" y="570"/>
                </a:lnTo>
                <a:lnTo>
                  <a:pt x="315" y="543"/>
                </a:lnTo>
                <a:lnTo>
                  <a:pt x="280" y="544"/>
                </a:lnTo>
                <a:lnTo>
                  <a:pt x="270" y="570"/>
                </a:lnTo>
                <a:lnTo>
                  <a:pt x="253" y="566"/>
                </a:lnTo>
                <a:lnTo>
                  <a:pt x="0" y="354"/>
                </a:lnTo>
                <a:lnTo>
                  <a:pt x="148" y="198"/>
                </a:lnTo>
                <a:lnTo>
                  <a:pt x="156" y="158"/>
                </a:lnTo>
                <a:lnTo>
                  <a:pt x="92" y="106"/>
                </a:lnTo>
                <a:lnTo>
                  <a:pt x="96" y="42"/>
                </a:lnTo>
                <a:lnTo>
                  <a:pt x="186" y="40"/>
                </a:lnTo>
                <a:lnTo>
                  <a:pt x="222" y="0"/>
                </a:lnTo>
                <a:lnTo>
                  <a:pt x="418" y="89"/>
                </a:lnTo>
                <a:lnTo>
                  <a:pt x="492" y="82"/>
                </a:lnTo>
                <a:lnTo>
                  <a:pt x="613" y="124"/>
                </a:lnTo>
                <a:lnTo>
                  <a:pt x="643" y="38"/>
                </a:lnTo>
                <a:lnTo>
                  <a:pt x="742" y="179"/>
                </a:lnTo>
                <a:lnTo>
                  <a:pt x="926" y="476"/>
                </a:lnTo>
                <a:lnTo>
                  <a:pt x="859" y="481"/>
                </a:lnTo>
                <a:lnTo>
                  <a:pt x="856" y="467"/>
                </a:lnTo>
                <a:lnTo>
                  <a:pt x="828" y="441"/>
                </a:lnTo>
                <a:lnTo>
                  <a:pt x="772" y="432"/>
                </a:lnTo>
                <a:lnTo>
                  <a:pt x="761" y="458"/>
                </a:lnTo>
                <a:lnTo>
                  <a:pt x="764" y="544"/>
                </a:lnTo>
                <a:lnTo>
                  <a:pt x="737" y="575"/>
                </a:lnTo>
                <a:lnTo>
                  <a:pt x="715" y="585"/>
                </a:lnTo>
                <a:lnTo>
                  <a:pt x="678" y="562"/>
                </a:lnTo>
                <a:lnTo>
                  <a:pt x="633" y="594"/>
                </a:lnTo>
                <a:lnTo>
                  <a:pt x="525" y="750"/>
                </a:lnTo>
                <a:close/>
              </a:path>
            </a:pathLst>
          </a:custGeom>
          <a:noFill/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folHlink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192606" name="Group 94"/>
          <p:cNvGrpSpPr>
            <a:grpSpLocks/>
          </p:cNvGrpSpPr>
          <p:nvPr/>
        </p:nvGrpSpPr>
        <p:grpSpPr bwMode="auto">
          <a:xfrm>
            <a:off x="7040563" y="2425700"/>
            <a:ext cx="1949450" cy="1733550"/>
            <a:chOff x="4435" y="1528"/>
            <a:chExt cx="1228" cy="1092"/>
          </a:xfrm>
        </p:grpSpPr>
        <p:sp>
          <p:nvSpPr>
            <p:cNvPr id="192607" name="Text Box 95"/>
            <p:cNvSpPr txBox="1">
              <a:spLocks noChangeArrowheads="1"/>
            </p:cNvSpPr>
            <p:nvPr/>
          </p:nvSpPr>
          <p:spPr bwMode="auto">
            <a:xfrm>
              <a:off x="4982" y="1528"/>
              <a:ext cx="68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Aracati</a:t>
              </a:r>
            </a:p>
          </p:txBody>
        </p:sp>
        <p:grpSp>
          <p:nvGrpSpPr>
            <p:cNvPr id="192608" name="Group 96"/>
            <p:cNvGrpSpPr>
              <a:grpSpLocks/>
            </p:cNvGrpSpPr>
            <p:nvPr/>
          </p:nvGrpSpPr>
          <p:grpSpPr bwMode="auto">
            <a:xfrm>
              <a:off x="4435" y="1567"/>
              <a:ext cx="1169" cy="1053"/>
              <a:chOff x="4435" y="1567"/>
              <a:chExt cx="1169" cy="1053"/>
            </a:xfrm>
          </p:grpSpPr>
          <p:sp>
            <p:nvSpPr>
              <p:cNvPr id="192609" name="Freeform 97"/>
              <p:cNvSpPr>
                <a:spLocks/>
              </p:cNvSpPr>
              <p:nvPr/>
            </p:nvSpPr>
            <p:spPr bwMode="auto">
              <a:xfrm>
                <a:off x="5064" y="1668"/>
                <a:ext cx="540" cy="165"/>
              </a:xfrm>
              <a:custGeom>
                <a:avLst/>
                <a:gdLst>
                  <a:gd name="T0" fmla="*/ 21 w 540"/>
                  <a:gd name="T1" fmla="*/ 165 h 165"/>
                  <a:gd name="T2" fmla="*/ 0 w 540"/>
                  <a:gd name="T3" fmla="*/ 0 h 165"/>
                  <a:gd name="T4" fmla="*/ 540 w 540"/>
                  <a:gd name="T5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40" h="165">
                    <a:moveTo>
                      <a:pt x="21" y="165"/>
                    </a:moveTo>
                    <a:lnTo>
                      <a:pt x="0" y="0"/>
                    </a:lnTo>
                    <a:lnTo>
                      <a:pt x="540" y="0"/>
                    </a:lnTo>
                  </a:path>
                </a:pathLst>
              </a:custGeom>
              <a:noFill/>
              <a:ln w="28575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>
                <a:prstShdw prst="shdw17" dist="17961" dir="2700000">
                  <a:srgbClr val="00ABB8">
                    <a:gamma/>
                    <a:shade val="60000"/>
                    <a:invGamma/>
                  </a:srgbClr>
                </a:prstShd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grpSp>
            <p:nvGrpSpPr>
              <p:cNvPr id="192610" name="Group 98"/>
              <p:cNvGrpSpPr>
                <a:grpSpLocks/>
              </p:cNvGrpSpPr>
              <p:nvPr/>
            </p:nvGrpSpPr>
            <p:grpSpPr bwMode="auto">
              <a:xfrm>
                <a:off x="4435" y="1567"/>
                <a:ext cx="859" cy="1053"/>
                <a:chOff x="4435" y="1567"/>
                <a:chExt cx="859" cy="1053"/>
              </a:xfrm>
            </p:grpSpPr>
            <p:sp>
              <p:nvSpPr>
                <p:cNvPr id="192611" name="Freeform 99"/>
                <p:cNvSpPr>
                  <a:spLocks noChangeAspect="1"/>
                </p:cNvSpPr>
                <p:nvPr/>
              </p:nvSpPr>
              <p:spPr bwMode="auto">
                <a:xfrm>
                  <a:off x="4916" y="1737"/>
                  <a:ext cx="121" cy="86"/>
                </a:xfrm>
                <a:custGeom>
                  <a:avLst/>
                  <a:gdLst>
                    <a:gd name="T0" fmla="*/ 495 w 674"/>
                    <a:gd name="T1" fmla="*/ 0 h 475"/>
                    <a:gd name="T2" fmla="*/ 508 w 674"/>
                    <a:gd name="T3" fmla="*/ 9 h 475"/>
                    <a:gd name="T4" fmla="*/ 578 w 674"/>
                    <a:gd name="T5" fmla="*/ 9 h 475"/>
                    <a:gd name="T6" fmla="*/ 672 w 674"/>
                    <a:gd name="T7" fmla="*/ 61 h 475"/>
                    <a:gd name="T8" fmla="*/ 674 w 674"/>
                    <a:gd name="T9" fmla="*/ 98 h 475"/>
                    <a:gd name="T10" fmla="*/ 616 w 674"/>
                    <a:gd name="T11" fmla="*/ 145 h 475"/>
                    <a:gd name="T12" fmla="*/ 641 w 674"/>
                    <a:gd name="T13" fmla="*/ 238 h 475"/>
                    <a:gd name="T14" fmla="*/ 582 w 674"/>
                    <a:gd name="T15" fmla="*/ 365 h 475"/>
                    <a:gd name="T16" fmla="*/ 486 w 674"/>
                    <a:gd name="T17" fmla="*/ 340 h 475"/>
                    <a:gd name="T18" fmla="*/ 360 w 674"/>
                    <a:gd name="T19" fmla="*/ 475 h 475"/>
                    <a:gd name="T20" fmla="*/ 184 w 674"/>
                    <a:gd name="T21" fmla="*/ 447 h 475"/>
                    <a:gd name="T22" fmla="*/ 141 w 674"/>
                    <a:gd name="T23" fmla="*/ 412 h 475"/>
                    <a:gd name="T24" fmla="*/ 16 w 674"/>
                    <a:gd name="T25" fmla="*/ 425 h 475"/>
                    <a:gd name="T26" fmla="*/ 2 w 674"/>
                    <a:gd name="T27" fmla="*/ 384 h 475"/>
                    <a:gd name="T28" fmla="*/ 43 w 674"/>
                    <a:gd name="T29" fmla="*/ 272 h 475"/>
                    <a:gd name="T30" fmla="*/ 20 w 674"/>
                    <a:gd name="T31" fmla="*/ 233 h 475"/>
                    <a:gd name="T32" fmla="*/ 0 w 674"/>
                    <a:gd name="T33" fmla="*/ 117 h 475"/>
                    <a:gd name="T34" fmla="*/ 74 w 674"/>
                    <a:gd name="T35" fmla="*/ 58 h 475"/>
                    <a:gd name="T36" fmla="*/ 68 w 674"/>
                    <a:gd name="T37" fmla="*/ 31 h 475"/>
                    <a:gd name="T38" fmla="*/ 93 w 674"/>
                    <a:gd name="T39" fmla="*/ 5 h 475"/>
                    <a:gd name="T40" fmla="*/ 230 w 674"/>
                    <a:gd name="T41" fmla="*/ 50 h 475"/>
                    <a:gd name="T42" fmla="*/ 309 w 674"/>
                    <a:gd name="T43" fmla="*/ 54 h 475"/>
                    <a:gd name="T44" fmla="*/ 318 w 674"/>
                    <a:gd name="T45" fmla="*/ 30 h 475"/>
                    <a:gd name="T46" fmla="*/ 486 w 674"/>
                    <a:gd name="T47" fmla="*/ 30 h 475"/>
                    <a:gd name="T48" fmla="*/ 495 w 674"/>
                    <a:gd name="T49" fmla="*/ 0 h 4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674" h="475">
                      <a:moveTo>
                        <a:pt x="495" y="0"/>
                      </a:moveTo>
                      <a:lnTo>
                        <a:pt x="508" y="9"/>
                      </a:lnTo>
                      <a:lnTo>
                        <a:pt x="578" y="9"/>
                      </a:lnTo>
                      <a:lnTo>
                        <a:pt x="672" y="61"/>
                      </a:lnTo>
                      <a:lnTo>
                        <a:pt x="674" y="98"/>
                      </a:lnTo>
                      <a:lnTo>
                        <a:pt x="616" y="145"/>
                      </a:lnTo>
                      <a:lnTo>
                        <a:pt x="641" y="238"/>
                      </a:lnTo>
                      <a:lnTo>
                        <a:pt x="582" y="365"/>
                      </a:lnTo>
                      <a:lnTo>
                        <a:pt x="486" y="340"/>
                      </a:lnTo>
                      <a:lnTo>
                        <a:pt x="360" y="475"/>
                      </a:lnTo>
                      <a:lnTo>
                        <a:pt x="184" y="447"/>
                      </a:lnTo>
                      <a:lnTo>
                        <a:pt x="141" y="412"/>
                      </a:lnTo>
                      <a:lnTo>
                        <a:pt x="16" y="425"/>
                      </a:lnTo>
                      <a:lnTo>
                        <a:pt x="2" y="384"/>
                      </a:lnTo>
                      <a:lnTo>
                        <a:pt x="43" y="272"/>
                      </a:lnTo>
                      <a:lnTo>
                        <a:pt x="20" y="233"/>
                      </a:lnTo>
                      <a:lnTo>
                        <a:pt x="0" y="117"/>
                      </a:lnTo>
                      <a:lnTo>
                        <a:pt x="74" y="58"/>
                      </a:lnTo>
                      <a:lnTo>
                        <a:pt x="68" y="31"/>
                      </a:lnTo>
                      <a:lnTo>
                        <a:pt x="93" y="5"/>
                      </a:lnTo>
                      <a:lnTo>
                        <a:pt x="230" y="50"/>
                      </a:lnTo>
                      <a:lnTo>
                        <a:pt x="309" y="54"/>
                      </a:lnTo>
                      <a:lnTo>
                        <a:pt x="318" y="30"/>
                      </a:lnTo>
                      <a:lnTo>
                        <a:pt x="486" y="30"/>
                      </a:lnTo>
                      <a:lnTo>
                        <a:pt x="495" y="0"/>
                      </a:lnTo>
                      <a:close/>
                    </a:path>
                  </a:pathLst>
                </a:custGeom>
                <a:solidFill>
                  <a:srgbClr val="964B00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192612" name="Freeform 100"/>
                <p:cNvSpPr>
                  <a:spLocks noChangeAspect="1"/>
                </p:cNvSpPr>
                <p:nvPr/>
              </p:nvSpPr>
              <p:spPr bwMode="auto">
                <a:xfrm>
                  <a:off x="4683" y="1567"/>
                  <a:ext cx="321" cy="301"/>
                </a:xfrm>
                <a:custGeom>
                  <a:avLst/>
                  <a:gdLst>
                    <a:gd name="T0" fmla="*/ 703 w 1784"/>
                    <a:gd name="T1" fmla="*/ 0 h 1668"/>
                    <a:gd name="T2" fmla="*/ 658 w 1784"/>
                    <a:gd name="T3" fmla="*/ 48 h 1668"/>
                    <a:gd name="T4" fmla="*/ 652 w 1784"/>
                    <a:gd name="T5" fmla="*/ 154 h 1668"/>
                    <a:gd name="T6" fmla="*/ 590 w 1784"/>
                    <a:gd name="T7" fmla="*/ 283 h 1668"/>
                    <a:gd name="T8" fmla="*/ 508 w 1784"/>
                    <a:gd name="T9" fmla="*/ 291 h 1668"/>
                    <a:gd name="T10" fmla="*/ 431 w 1784"/>
                    <a:gd name="T11" fmla="*/ 335 h 1668"/>
                    <a:gd name="T12" fmla="*/ 396 w 1784"/>
                    <a:gd name="T13" fmla="*/ 578 h 1668"/>
                    <a:gd name="T14" fmla="*/ 363 w 1784"/>
                    <a:gd name="T15" fmla="*/ 835 h 1668"/>
                    <a:gd name="T16" fmla="*/ 304 w 1784"/>
                    <a:gd name="T17" fmla="*/ 963 h 1668"/>
                    <a:gd name="T18" fmla="*/ 222 w 1784"/>
                    <a:gd name="T19" fmla="*/ 1030 h 1668"/>
                    <a:gd name="T20" fmla="*/ 229 w 1784"/>
                    <a:gd name="T21" fmla="*/ 1061 h 1668"/>
                    <a:gd name="T22" fmla="*/ 176 w 1784"/>
                    <a:gd name="T23" fmla="*/ 1095 h 1668"/>
                    <a:gd name="T24" fmla="*/ 136 w 1784"/>
                    <a:gd name="T25" fmla="*/ 1070 h 1668"/>
                    <a:gd name="T26" fmla="*/ 101 w 1784"/>
                    <a:gd name="T27" fmla="*/ 1071 h 1668"/>
                    <a:gd name="T28" fmla="*/ 65 w 1784"/>
                    <a:gd name="T29" fmla="*/ 1257 h 1668"/>
                    <a:gd name="T30" fmla="*/ 1 w 1784"/>
                    <a:gd name="T31" fmla="*/ 1260 h 1668"/>
                    <a:gd name="T32" fmla="*/ 0 w 1784"/>
                    <a:gd name="T33" fmla="*/ 1289 h 1668"/>
                    <a:gd name="T34" fmla="*/ 64 w 1784"/>
                    <a:gd name="T35" fmla="*/ 1320 h 1668"/>
                    <a:gd name="T36" fmla="*/ 102 w 1784"/>
                    <a:gd name="T37" fmla="*/ 1318 h 1668"/>
                    <a:gd name="T38" fmla="*/ 253 w 1784"/>
                    <a:gd name="T39" fmla="*/ 1425 h 1668"/>
                    <a:gd name="T40" fmla="*/ 441 w 1784"/>
                    <a:gd name="T41" fmla="*/ 1538 h 1668"/>
                    <a:gd name="T42" fmla="*/ 588 w 1784"/>
                    <a:gd name="T43" fmla="*/ 1668 h 1668"/>
                    <a:gd name="T44" fmla="*/ 727 w 1784"/>
                    <a:gd name="T45" fmla="*/ 1638 h 1668"/>
                    <a:gd name="T46" fmla="*/ 747 w 1784"/>
                    <a:gd name="T47" fmla="*/ 1644 h 1668"/>
                    <a:gd name="T48" fmla="*/ 844 w 1784"/>
                    <a:gd name="T49" fmla="*/ 1645 h 1668"/>
                    <a:gd name="T50" fmla="*/ 842 w 1784"/>
                    <a:gd name="T51" fmla="*/ 1596 h 1668"/>
                    <a:gd name="T52" fmla="*/ 885 w 1784"/>
                    <a:gd name="T53" fmla="*/ 1580 h 1668"/>
                    <a:gd name="T54" fmla="*/ 914 w 1784"/>
                    <a:gd name="T55" fmla="*/ 1575 h 1668"/>
                    <a:gd name="T56" fmla="*/ 933 w 1784"/>
                    <a:gd name="T57" fmla="*/ 1586 h 1668"/>
                    <a:gd name="T58" fmla="*/ 1010 w 1784"/>
                    <a:gd name="T59" fmla="*/ 1589 h 1668"/>
                    <a:gd name="T60" fmla="*/ 1033 w 1784"/>
                    <a:gd name="T61" fmla="*/ 1570 h 1668"/>
                    <a:gd name="T62" fmla="*/ 1067 w 1784"/>
                    <a:gd name="T63" fmla="*/ 1577 h 1668"/>
                    <a:gd name="T64" fmla="*/ 1087 w 1784"/>
                    <a:gd name="T65" fmla="*/ 1593 h 1668"/>
                    <a:gd name="T66" fmla="*/ 1109 w 1784"/>
                    <a:gd name="T67" fmla="*/ 1597 h 1668"/>
                    <a:gd name="T68" fmla="*/ 1123 w 1784"/>
                    <a:gd name="T69" fmla="*/ 1582 h 1668"/>
                    <a:gd name="T70" fmla="*/ 1151 w 1784"/>
                    <a:gd name="T71" fmla="*/ 1585 h 1668"/>
                    <a:gd name="T72" fmla="*/ 1177 w 1784"/>
                    <a:gd name="T73" fmla="*/ 1594 h 1668"/>
                    <a:gd name="T74" fmla="*/ 1238 w 1784"/>
                    <a:gd name="T75" fmla="*/ 1561 h 1668"/>
                    <a:gd name="T76" fmla="*/ 1219 w 1784"/>
                    <a:gd name="T77" fmla="*/ 1494 h 1668"/>
                    <a:gd name="T78" fmla="*/ 1312 w 1784"/>
                    <a:gd name="T79" fmla="*/ 1368 h 1668"/>
                    <a:gd name="T80" fmla="*/ 1291 w 1784"/>
                    <a:gd name="T81" fmla="*/ 1334 h 1668"/>
                    <a:gd name="T82" fmla="*/ 1343 w 1784"/>
                    <a:gd name="T83" fmla="*/ 1229 h 1668"/>
                    <a:gd name="T84" fmla="*/ 1334 w 1784"/>
                    <a:gd name="T85" fmla="*/ 1193 h 1668"/>
                    <a:gd name="T86" fmla="*/ 1307 w 1784"/>
                    <a:gd name="T87" fmla="*/ 1174 h 1668"/>
                    <a:gd name="T88" fmla="*/ 1294 w 1784"/>
                    <a:gd name="T89" fmla="*/ 1060 h 1668"/>
                    <a:gd name="T90" fmla="*/ 1362 w 1784"/>
                    <a:gd name="T91" fmla="*/ 1007 h 1668"/>
                    <a:gd name="T92" fmla="*/ 1357 w 1784"/>
                    <a:gd name="T93" fmla="*/ 975 h 1668"/>
                    <a:gd name="T94" fmla="*/ 1381 w 1784"/>
                    <a:gd name="T95" fmla="*/ 958 h 1668"/>
                    <a:gd name="T96" fmla="*/ 1511 w 1784"/>
                    <a:gd name="T97" fmla="*/ 995 h 1668"/>
                    <a:gd name="T98" fmla="*/ 1599 w 1784"/>
                    <a:gd name="T99" fmla="*/ 1002 h 1668"/>
                    <a:gd name="T100" fmla="*/ 1607 w 1784"/>
                    <a:gd name="T101" fmla="*/ 978 h 1668"/>
                    <a:gd name="T102" fmla="*/ 1770 w 1784"/>
                    <a:gd name="T103" fmla="*/ 979 h 1668"/>
                    <a:gd name="T104" fmla="*/ 1784 w 1784"/>
                    <a:gd name="T105" fmla="*/ 947 h 1668"/>
                    <a:gd name="T106" fmla="*/ 1654 w 1784"/>
                    <a:gd name="T107" fmla="*/ 883 h 1668"/>
                    <a:gd name="T108" fmla="*/ 1483 w 1784"/>
                    <a:gd name="T109" fmla="*/ 760 h 1668"/>
                    <a:gd name="T110" fmla="*/ 1344 w 1784"/>
                    <a:gd name="T111" fmla="*/ 633 h 1668"/>
                    <a:gd name="T112" fmla="*/ 956 w 1784"/>
                    <a:gd name="T113" fmla="*/ 273 h 1668"/>
                    <a:gd name="T114" fmla="*/ 792 w 1784"/>
                    <a:gd name="T115" fmla="*/ 122 h 1668"/>
                    <a:gd name="T116" fmla="*/ 703 w 1784"/>
                    <a:gd name="T117" fmla="*/ 0 h 16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1784" h="1668">
                      <a:moveTo>
                        <a:pt x="703" y="0"/>
                      </a:moveTo>
                      <a:lnTo>
                        <a:pt x="658" y="48"/>
                      </a:lnTo>
                      <a:lnTo>
                        <a:pt x="652" y="154"/>
                      </a:lnTo>
                      <a:lnTo>
                        <a:pt x="590" y="283"/>
                      </a:lnTo>
                      <a:lnTo>
                        <a:pt x="508" y="291"/>
                      </a:lnTo>
                      <a:lnTo>
                        <a:pt x="431" y="335"/>
                      </a:lnTo>
                      <a:lnTo>
                        <a:pt x="396" y="578"/>
                      </a:lnTo>
                      <a:lnTo>
                        <a:pt x="363" y="835"/>
                      </a:lnTo>
                      <a:lnTo>
                        <a:pt x="304" y="963"/>
                      </a:lnTo>
                      <a:lnTo>
                        <a:pt x="222" y="1030"/>
                      </a:lnTo>
                      <a:lnTo>
                        <a:pt x="229" y="1061"/>
                      </a:lnTo>
                      <a:lnTo>
                        <a:pt x="176" y="1095"/>
                      </a:lnTo>
                      <a:lnTo>
                        <a:pt x="136" y="1070"/>
                      </a:lnTo>
                      <a:lnTo>
                        <a:pt x="101" y="1071"/>
                      </a:lnTo>
                      <a:lnTo>
                        <a:pt x="65" y="1257"/>
                      </a:lnTo>
                      <a:lnTo>
                        <a:pt x="1" y="1260"/>
                      </a:lnTo>
                      <a:lnTo>
                        <a:pt x="0" y="1289"/>
                      </a:lnTo>
                      <a:lnTo>
                        <a:pt x="64" y="1320"/>
                      </a:lnTo>
                      <a:lnTo>
                        <a:pt x="102" y="1318"/>
                      </a:lnTo>
                      <a:lnTo>
                        <a:pt x="253" y="1425"/>
                      </a:lnTo>
                      <a:lnTo>
                        <a:pt x="441" y="1538"/>
                      </a:lnTo>
                      <a:lnTo>
                        <a:pt x="588" y="1668"/>
                      </a:lnTo>
                      <a:lnTo>
                        <a:pt x="727" y="1638"/>
                      </a:lnTo>
                      <a:lnTo>
                        <a:pt x="747" y="1644"/>
                      </a:lnTo>
                      <a:lnTo>
                        <a:pt x="844" y="1645"/>
                      </a:lnTo>
                      <a:lnTo>
                        <a:pt x="842" y="1596"/>
                      </a:lnTo>
                      <a:lnTo>
                        <a:pt x="885" y="1580"/>
                      </a:lnTo>
                      <a:lnTo>
                        <a:pt x="914" y="1575"/>
                      </a:lnTo>
                      <a:lnTo>
                        <a:pt x="933" y="1586"/>
                      </a:lnTo>
                      <a:lnTo>
                        <a:pt x="1010" y="1589"/>
                      </a:lnTo>
                      <a:lnTo>
                        <a:pt x="1033" y="1570"/>
                      </a:lnTo>
                      <a:lnTo>
                        <a:pt x="1067" y="1577"/>
                      </a:lnTo>
                      <a:lnTo>
                        <a:pt x="1087" y="1593"/>
                      </a:lnTo>
                      <a:lnTo>
                        <a:pt x="1109" y="1597"/>
                      </a:lnTo>
                      <a:lnTo>
                        <a:pt x="1123" y="1582"/>
                      </a:lnTo>
                      <a:lnTo>
                        <a:pt x="1151" y="1585"/>
                      </a:lnTo>
                      <a:lnTo>
                        <a:pt x="1177" y="1594"/>
                      </a:lnTo>
                      <a:lnTo>
                        <a:pt x="1238" y="1561"/>
                      </a:lnTo>
                      <a:lnTo>
                        <a:pt x="1219" y="1494"/>
                      </a:lnTo>
                      <a:lnTo>
                        <a:pt x="1312" y="1368"/>
                      </a:lnTo>
                      <a:lnTo>
                        <a:pt x="1291" y="1334"/>
                      </a:lnTo>
                      <a:lnTo>
                        <a:pt x="1343" y="1229"/>
                      </a:lnTo>
                      <a:lnTo>
                        <a:pt x="1334" y="1193"/>
                      </a:lnTo>
                      <a:lnTo>
                        <a:pt x="1307" y="1174"/>
                      </a:lnTo>
                      <a:lnTo>
                        <a:pt x="1294" y="1060"/>
                      </a:lnTo>
                      <a:lnTo>
                        <a:pt x="1362" y="1007"/>
                      </a:lnTo>
                      <a:lnTo>
                        <a:pt x="1357" y="975"/>
                      </a:lnTo>
                      <a:lnTo>
                        <a:pt x="1381" y="958"/>
                      </a:lnTo>
                      <a:lnTo>
                        <a:pt x="1511" y="995"/>
                      </a:lnTo>
                      <a:lnTo>
                        <a:pt x="1599" y="1002"/>
                      </a:lnTo>
                      <a:lnTo>
                        <a:pt x="1607" y="978"/>
                      </a:lnTo>
                      <a:lnTo>
                        <a:pt x="1770" y="979"/>
                      </a:lnTo>
                      <a:lnTo>
                        <a:pt x="1784" y="947"/>
                      </a:lnTo>
                      <a:lnTo>
                        <a:pt x="1654" y="883"/>
                      </a:lnTo>
                      <a:lnTo>
                        <a:pt x="1483" y="760"/>
                      </a:lnTo>
                      <a:lnTo>
                        <a:pt x="1344" y="633"/>
                      </a:lnTo>
                      <a:lnTo>
                        <a:pt x="956" y="273"/>
                      </a:lnTo>
                      <a:lnTo>
                        <a:pt x="792" y="122"/>
                      </a:lnTo>
                      <a:lnTo>
                        <a:pt x="703" y="0"/>
                      </a:lnTo>
                      <a:close/>
                    </a:path>
                  </a:pathLst>
                </a:custGeom>
                <a:solidFill>
                  <a:srgbClr val="964B00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192613" name="Freeform 101"/>
                <p:cNvSpPr>
                  <a:spLocks noChangeAspect="1"/>
                </p:cNvSpPr>
                <p:nvPr/>
              </p:nvSpPr>
              <p:spPr bwMode="auto">
                <a:xfrm>
                  <a:off x="5159" y="1871"/>
                  <a:ext cx="135" cy="134"/>
                </a:xfrm>
                <a:custGeom>
                  <a:avLst/>
                  <a:gdLst>
                    <a:gd name="T0" fmla="*/ 52 w 750"/>
                    <a:gd name="T1" fmla="*/ 56 h 742"/>
                    <a:gd name="T2" fmla="*/ 179 w 750"/>
                    <a:gd name="T3" fmla="*/ 0 h 742"/>
                    <a:gd name="T4" fmla="*/ 283 w 750"/>
                    <a:gd name="T5" fmla="*/ 86 h 742"/>
                    <a:gd name="T6" fmla="*/ 747 w 750"/>
                    <a:gd name="T7" fmla="*/ 231 h 742"/>
                    <a:gd name="T8" fmla="*/ 750 w 750"/>
                    <a:gd name="T9" fmla="*/ 716 h 742"/>
                    <a:gd name="T10" fmla="*/ 658 w 750"/>
                    <a:gd name="T11" fmla="*/ 742 h 742"/>
                    <a:gd name="T12" fmla="*/ 664 w 750"/>
                    <a:gd name="T13" fmla="*/ 566 h 742"/>
                    <a:gd name="T14" fmla="*/ 642 w 750"/>
                    <a:gd name="T15" fmla="*/ 513 h 742"/>
                    <a:gd name="T16" fmla="*/ 588 w 750"/>
                    <a:gd name="T17" fmla="*/ 492 h 742"/>
                    <a:gd name="T18" fmla="*/ 532 w 750"/>
                    <a:gd name="T19" fmla="*/ 483 h 742"/>
                    <a:gd name="T20" fmla="*/ 173 w 750"/>
                    <a:gd name="T21" fmla="*/ 524 h 742"/>
                    <a:gd name="T22" fmla="*/ 0 w 750"/>
                    <a:gd name="T23" fmla="*/ 295 h 742"/>
                    <a:gd name="T24" fmla="*/ 52 w 750"/>
                    <a:gd name="T25" fmla="*/ 56 h 7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50" h="742">
                      <a:moveTo>
                        <a:pt x="52" y="56"/>
                      </a:moveTo>
                      <a:lnTo>
                        <a:pt x="179" y="0"/>
                      </a:lnTo>
                      <a:lnTo>
                        <a:pt x="283" y="86"/>
                      </a:lnTo>
                      <a:lnTo>
                        <a:pt x="747" y="231"/>
                      </a:lnTo>
                      <a:lnTo>
                        <a:pt x="750" y="716"/>
                      </a:lnTo>
                      <a:lnTo>
                        <a:pt x="658" y="742"/>
                      </a:lnTo>
                      <a:lnTo>
                        <a:pt x="664" y="566"/>
                      </a:lnTo>
                      <a:lnTo>
                        <a:pt x="642" y="513"/>
                      </a:lnTo>
                      <a:lnTo>
                        <a:pt x="588" y="492"/>
                      </a:lnTo>
                      <a:lnTo>
                        <a:pt x="532" y="483"/>
                      </a:lnTo>
                      <a:lnTo>
                        <a:pt x="173" y="524"/>
                      </a:lnTo>
                      <a:lnTo>
                        <a:pt x="0" y="295"/>
                      </a:lnTo>
                      <a:lnTo>
                        <a:pt x="52" y="56"/>
                      </a:lnTo>
                      <a:close/>
                    </a:path>
                  </a:pathLst>
                </a:custGeom>
                <a:solidFill>
                  <a:srgbClr val="964B00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192614" name="Freeform 102"/>
                <p:cNvSpPr>
                  <a:spLocks noChangeAspect="1"/>
                </p:cNvSpPr>
                <p:nvPr/>
              </p:nvSpPr>
              <p:spPr bwMode="auto">
                <a:xfrm>
                  <a:off x="4739" y="2451"/>
                  <a:ext cx="130" cy="169"/>
                </a:xfrm>
                <a:custGeom>
                  <a:avLst/>
                  <a:gdLst>
                    <a:gd name="T0" fmla="*/ 604 w 720"/>
                    <a:gd name="T1" fmla="*/ 129 h 939"/>
                    <a:gd name="T2" fmla="*/ 582 w 720"/>
                    <a:gd name="T3" fmla="*/ 238 h 939"/>
                    <a:gd name="T4" fmla="*/ 585 w 720"/>
                    <a:gd name="T5" fmla="*/ 304 h 939"/>
                    <a:gd name="T6" fmla="*/ 720 w 720"/>
                    <a:gd name="T7" fmla="*/ 317 h 939"/>
                    <a:gd name="T8" fmla="*/ 717 w 720"/>
                    <a:gd name="T9" fmla="*/ 349 h 939"/>
                    <a:gd name="T10" fmla="*/ 501 w 720"/>
                    <a:gd name="T11" fmla="*/ 613 h 939"/>
                    <a:gd name="T12" fmla="*/ 472 w 720"/>
                    <a:gd name="T13" fmla="*/ 804 h 939"/>
                    <a:gd name="T14" fmla="*/ 406 w 720"/>
                    <a:gd name="T15" fmla="*/ 851 h 939"/>
                    <a:gd name="T16" fmla="*/ 393 w 720"/>
                    <a:gd name="T17" fmla="*/ 908 h 939"/>
                    <a:gd name="T18" fmla="*/ 333 w 720"/>
                    <a:gd name="T19" fmla="*/ 939 h 939"/>
                    <a:gd name="T20" fmla="*/ 327 w 720"/>
                    <a:gd name="T21" fmla="*/ 927 h 939"/>
                    <a:gd name="T22" fmla="*/ 340 w 720"/>
                    <a:gd name="T23" fmla="*/ 896 h 939"/>
                    <a:gd name="T24" fmla="*/ 384 w 720"/>
                    <a:gd name="T25" fmla="*/ 817 h 939"/>
                    <a:gd name="T26" fmla="*/ 375 w 720"/>
                    <a:gd name="T27" fmla="*/ 792 h 939"/>
                    <a:gd name="T28" fmla="*/ 387 w 720"/>
                    <a:gd name="T29" fmla="*/ 754 h 939"/>
                    <a:gd name="T30" fmla="*/ 274 w 720"/>
                    <a:gd name="T31" fmla="*/ 685 h 939"/>
                    <a:gd name="T32" fmla="*/ 132 w 720"/>
                    <a:gd name="T33" fmla="*/ 638 h 939"/>
                    <a:gd name="T34" fmla="*/ 126 w 720"/>
                    <a:gd name="T35" fmla="*/ 597 h 939"/>
                    <a:gd name="T36" fmla="*/ 75 w 720"/>
                    <a:gd name="T37" fmla="*/ 547 h 939"/>
                    <a:gd name="T38" fmla="*/ 51 w 720"/>
                    <a:gd name="T39" fmla="*/ 367 h 939"/>
                    <a:gd name="T40" fmla="*/ 57 w 720"/>
                    <a:gd name="T41" fmla="*/ 311 h 939"/>
                    <a:gd name="T42" fmla="*/ 9 w 720"/>
                    <a:gd name="T43" fmla="*/ 214 h 939"/>
                    <a:gd name="T44" fmla="*/ 0 w 720"/>
                    <a:gd name="T45" fmla="*/ 129 h 939"/>
                    <a:gd name="T46" fmla="*/ 66 w 720"/>
                    <a:gd name="T47" fmla="*/ 40 h 939"/>
                    <a:gd name="T48" fmla="*/ 95 w 720"/>
                    <a:gd name="T49" fmla="*/ 22 h 939"/>
                    <a:gd name="T50" fmla="*/ 117 w 720"/>
                    <a:gd name="T51" fmla="*/ 34 h 939"/>
                    <a:gd name="T52" fmla="*/ 154 w 720"/>
                    <a:gd name="T53" fmla="*/ 37 h 939"/>
                    <a:gd name="T54" fmla="*/ 170 w 720"/>
                    <a:gd name="T55" fmla="*/ 0 h 939"/>
                    <a:gd name="T56" fmla="*/ 227 w 720"/>
                    <a:gd name="T57" fmla="*/ 3 h 939"/>
                    <a:gd name="T58" fmla="*/ 255 w 720"/>
                    <a:gd name="T59" fmla="*/ 37 h 939"/>
                    <a:gd name="T60" fmla="*/ 302 w 720"/>
                    <a:gd name="T61" fmla="*/ 40 h 939"/>
                    <a:gd name="T62" fmla="*/ 330 w 720"/>
                    <a:gd name="T63" fmla="*/ 75 h 939"/>
                    <a:gd name="T64" fmla="*/ 378 w 720"/>
                    <a:gd name="T65" fmla="*/ 94 h 939"/>
                    <a:gd name="T66" fmla="*/ 399 w 720"/>
                    <a:gd name="T67" fmla="*/ 122 h 939"/>
                    <a:gd name="T68" fmla="*/ 438 w 720"/>
                    <a:gd name="T69" fmla="*/ 141 h 939"/>
                    <a:gd name="T70" fmla="*/ 604 w 720"/>
                    <a:gd name="T71" fmla="*/ 129 h 9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0" h="939">
                      <a:moveTo>
                        <a:pt x="604" y="129"/>
                      </a:moveTo>
                      <a:lnTo>
                        <a:pt x="582" y="238"/>
                      </a:lnTo>
                      <a:lnTo>
                        <a:pt x="585" y="304"/>
                      </a:lnTo>
                      <a:lnTo>
                        <a:pt x="720" y="317"/>
                      </a:lnTo>
                      <a:lnTo>
                        <a:pt x="717" y="349"/>
                      </a:lnTo>
                      <a:lnTo>
                        <a:pt x="501" y="613"/>
                      </a:lnTo>
                      <a:lnTo>
                        <a:pt x="472" y="804"/>
                      </a:lnTo>
                      <a:lnTo>
                        <a:pt x="406" y="851"/>
                      </a:lnTo>
                      <a:lnTo>
                        <a:pt x="393" y="908"/>
                      </a:lnTo>
                      <a:lnTo>
                        <a:pt x="333" y="939"/>
                      </a:lnTo>
                      <a:lnTo>
                        <a:pt x="327" y="927"/>
                      </a:lnTo>
                      <a:lnTo>
                        <a:pt x="340" y="896"/>
                      </a:lnTo>
                      <a:lnTo>
                        <a:pt x="384" y="817"/>
                      </a:lnTo>
                      <a:lnTo>
                        <a:pt x="375" y="792"/>
                      </a:lnTo>
                      <a:lnTo>
                        <a:pt x="387" y="754"/>
                      </a:lnTo>
                      <a:lnTo>
                        <a:pt x="274" y="685"/>
                      </a:lnTo>
                      <a:lnTo>
                        <a:pt x="132" y="638"/>
                      </a:lnTo>
                      <a:lnTo>
                        <a:pt x="126" y="597"/>
                      </a:lnTo>
                      <a:lnTo>
                        <a:pt x="75" y="547"/>
                      </a:lnTo>
                      <a:lnTo>
                        <a:pt x="51" y="367"/>
                      </a:lnTo>
                      <a:lnTo>
                        <a:pt x="57" y="311"/>
                      </a:lnTo>
                      <a:lnTo>
                        <a:pt x="9" y="214"/>
                      </a:lnTo>
                      <a:lnTo>
                        <a:pt x="0" y="129"/>
                      </a:lnTo>
                      <a:lnTo>
                        <a:pt x="66" y="40"/>
                      </a:lnTo>
                      <a:lnTo>
                        <a:pt x="95" y="22"/>
                      </a:lnTo>
                      <a:lnTo>
                        <a:pt x="117" y="34"/>
                      </a:lnTo>
                      <a:lnTo>
                        <a:pt x="154" y="37"/>
                      </a:lnTo>
                      <a:lnTo>
                        <a:pt x="170" y="0"/>
                      </a:lnTo>
                      <a:lnTo>
                        <a:pt x="227" y="3"/>
                      </a:lnTo>
                      <a:lnTo>
                        <a:pt x="255" y="37"/>
                      </a:lnTo>
                      <a:lnTo>
                        <a:pt x="302" y="40"/>
                      </a:lnTo>
                      <a:lnTo>
                        <a:pt x="330" y="75"/>
                      </a:lnTo>
                      <a:lnTo>
                        <a:pt x="378" y="94"/>
                      </a:lnTo>
                      <a:lnTo>
                        <a:pt x="399" y="122"/>
                      </a:lnTo>
                      <a:lnTo>
                        <a:pt x="438" y="141"/>
                      </a:lnTo>
                      <a:lnTo>
                        <a:pt x="604" y="129"/>
                      </a:lnTo>
                      <a:close/>
                    </a:path>
                  </a:pathLst>
                </a:custGeom>
                <a:solidFill>
                  <a:srgbClr val="964B00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192615" name="Freeform 103"/>
                <p:cNvSpPr>
                  <a:spLocks noChangeAspect="1"/>
                </p:cNvSpPr>
                <p:nvPr/>
              </p:nvSpPr>
              <p:spPr bwMode="auto">
                <a:xfrm>
                  <a:off x="4624" y="2293"/>
                  <a:ext cx="331" cy="182"/>
                </a:xfrm>
                <a:custGeom>
                  <a:avLst/>
                  <a:gdLst>
                    <a:gd name="T0" fmla="*/ 74 w 1837"/>
                    <a:gd name="T1" fmla="*/ 600 h 1011"/>
                    <a:gd name="T2" fmla="*/ 15 w 1837"/>
                    <a:gd name="T3" fmla="*/ 549 h 1011"/>
                    <a:gd name="T4" fmla="*/ 0 w 1837"/>
                    <a:gd name="T5" fmla="*/ 448 h 1011"/>
                    <a:gd name="T6" fmla="*/ 90 w 1837"/>
                    <a:gd name="T7" fmla="*/ 365 h 1011"/>
                    <a:gd name="T8" fmla="*/ 78 w 1837"/>
                    <a:gd name="T9" fmla="*/ 314 h 1011"/>
                    <a:gd name="T10" fmla="*/ 110 w 1837"/>
                    <a:gd name="T11" fmla="*/ 284 h 1011"/>
                    <a:gd name="T12" fmla="*/ 33 w 1837"/>
                    <a:gd name="T13" fmla="*/ 223 h 1011"/>
                    <a:gd name="T14" fmla="*/ 100 w 1837"/>
                    <a:gd name="T15" fmla="*/ 177 h 1011"/>
                    <a:gd name="T16" fmla="*/ 109 w 1837"/>
                    <a:gd name="T17" fmla="*/ 76 h 1011"/>
                    <a:gd name="T18" fmla="*/ 204 w 1837"/>
                    <a:gd name="T19" fmla="*/ 6 h 1011"/>
                    <a:gd name="T20" fmla="*/ 394 w 1837"/>
                    <a:gd name="T21" fmla="*/ 136 h 1011"/>
                    <a:gd name="T22" fmla="*/ 453 w 1837"/>
                    <a:gd name="T23" fmla="*/ 136 h 1011"/>
                    <a:gd name="T24" fmla="*/ 482 w 1837"/>
                    <a:gd name="T25" fmla="*/ 98 h 1011"/>
                    <a:gd name="T26" fmla="*/ 540 w 1837"/>
                    <a:gd name="T27" fmla="*/ 102 h 1011"/>
                    <a:gd name="T28" fmla="*/ 639 w 1837"/>
                    <a:gd name="T29" fmla="*/ 151 h 1011"/>
                    <a:gd name="T30" fmla="*/ 680 w 1837"/>
                    <a:gd name="T31" fmla="*/ 114 h 1011"/>
                    <a:gd name="T32" fmla="*/ 761 w 1837"/>
                    <a:gd name="T33" fmla="*/ 110 h 1011"/>
                    <a:gd name="T34" fmla="*/ 982 w 1837"/>
                    <a:gd name="T35" fmla="*/ 0 h 1011"/>
                    <a:gd name="T36" fmla="*/ 981 w 1837"/>
                    <a:gd name="T37" fmla="*/ 30 h 1011"/>
                    <a:gd name="T38" fmla="*/ 899 w 1837"/>
                    <a:gd name="T39" fmla="*/ 236 h 1011"/>
                    <a:gd name="T40" fmla="*/ 1352 w 1837"/>
                    <a:gd name="T41" fmla="*/ 240 h 1011"/>
                    <a:gd name="T42" fmla="*/ 1837 w 1837"/>
                    <a:gd name="T43" fmla="*/ 241 h 1011"/>
                    <a:gd name="T44" fmla="*/ 1824 w 1837"/>
                    <a:gd name="T45" fmla="*/ 301 h 1011"/>
                    <a:gd name="T46" fmla="*/ 1771 w 1837"/>
                    <a:gd name="T47" fmla="*/ 296 h 1011"/>
                    <a:gd name="T48" fmla="*/ 1702 w 1837"/>
                    <a:gd name="T49" fmla="*/ 365 h 1011"/>
                    <a:gd name="T50" fmla="*/ 1649 w 1837"/>
                    <a:gd name="T51" fmla="*/ 353 h 1011"/>
                    <a:gd name="T52" fmla="*/ 1659 w 1837"/>
                    <a:gd name="T53" fmla="*/ 453 h 1011"/>
                    <a:gd name="T54" fmla="*/ 1716 w 1837"/>
                    <a:gd name="T55" fmla="*/ 477 h 1011"/>
                    <a:gd name="T56" fmla="*/ 1661 w 1837"/>
                    <a:gd name="T57" fmla="*/ 579 h 1011"/>
                    <a:gd name="T58" fmla="*/ 1542 w 1837"/>
                    <a:gd name="T59" fmla="*/ 629 h 1011"/>
                    <a:gd name="T60" fmla="*/ 1522 w 1837"/>
                    <a:gd name="T61" fmla="*/ 654 h 1011"/>
                    <a:gd name="T62" fmla="*/ 1516 w 1837"/>
                    <a:gd name="T63" fmla="*/ 733 h 1011"/>
                    <a:gd name="T64" fmla="*/ 1482 w 1837"/>
                    <a:gd name="T65" fmla="*/ 750 h 1011"/>
                    <a:gd name="T66" fmla="*/ 1455 w 1837"/>
                    <a:gd name="T67" fmla="*/ 774 h 1011"/>
                    <a:gd name="T68" fmla="*/ 1396 w 1837"/>
                    <a:gd name="T69" fmla="*/ 896 h 1011"/>
                    <a:gd name="T70" fmla="*/ 1242 w 1837"/>
                    <a:gd name="T71" fmla="*/ 997 h 1011"/>
                    <a:gd name="T72" fmla="*/ 1078 w 1837"/>
                    <a:gd name="T73" fmla="*/ 1011 h 1011"/>
                    <a:gd name="T74" fmla="*/ 1037 w 1837"/>
                    <a:gd name="T75" fmla="*/ 1003 h 1011"/>
                    <a:gd name="T76" fmla="*/ 1026 w 1837"/>
                    <a:gd name="T77" fmla="*/ 969 h 1011"/>
                    <a:gd name="T78" fmla="*/ 966 w 1837"/>
                    <a:gd name="T79" fmla="*/ 946 h 1011"/>
                    <a:gd name="T80" fmla="*/ 947 w 1837"/>
                    <a:gd name="T81" fmla="*/ 915 h 1011"/>
                    <a:gd name="T82" fmla="*/ 891 w 1837"/>
                    <a:gd name="T83" fmla="*/ 910 h 1011"/>
                    <a:gd name="T84" fmla="*/ 868 w 1837"/>
                    <a:gd name="T85" fmla="*/ 881 h 1011"/>
                    <a:gd name="T86" fmla="*/ 810 w 1837"/>
                    <a:gd name="T87" fmla="*/ 876 h 1011"/>
                    <a:gd name="T88" fmla="*/ 795 w 1837"/>
                    <a:gd name="T89" fmla="*/ 906 h 1011"/>
                    <a:gd name="T90" fmla="*/ 755 w 1837"/>
                    <a:gd name="T91" fmla="*/ 907 h 1011"/>
                    <a:gd name="T92" fmla="*/ 732 w 1837"/>
                    <a:gd name="T93" fmla="*/ 899 h 1011"/>
                    <a:gd name="T94" fmla="*/ 700 w 1837"/>
                    <a:gd name="T95" fmla="*/ 915 h 1011"/>
                    <a:gd name="T96" fmla="*/ 635 w 1837"/>
                    <a:gd name="T97" fmla="*/ 851 h 1011"/>
                    <a:gd name="T98" fmla="*/ 631 w 1837"/>
                    <a:gd name="T99" fmla="*/ 779 h 1011"/>
                    <a:gd name="T100" fmla="*/ 204 w 1837"/>
                    <a:gd name="T101" fmla="*/ 824 h 1011"/>
                    <a:gd name="T102" fmla="*/ 90 w 1837"/>
                    <a:gd name="T103" fmla="*/ 843 h 1011"/>
                    <a:gd name="T104" fmla="*/ 74 w 1837"/>
                    <a:gd name="T105" fmla="*/ 600 h 10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837" h="1011">
                      <a:moveTo>
                        <a:pt x="74" y="600"/>
                      </a:moveTo>
                      <a:lnTo>
                        <a:pt x="15" y="549"/>
                      </a:lnTo>
                      <a:lnTo>
                        <a:pt x="0" y="448"/>
                      </a:lnTo>
                      <a:lnTo>
                        <a:pt x="90" y="365"/>
                      </a:lnTo>
                      <a:lnTo>
                        <a:pt x="78" y="314"/>
                      </a:lnTo>
                      <a:lnTo>
                        <a:pt x="110" y="284"/>
                      </a:lnTo>
                      <a:lnTo>
                        <a:pt x="33" y="223"/>
                      </a:lnTo>
                      <a:lnTo>
                        <a:pt x="100" y="177"/>
                      </a:lnTo>
                      <a:lnTo>
                        <a:pt x="109" y="76"/>
                      </a:lnTo>
                      <a:lnTo>
                        <a:pt x="204" y="6"/>
                      </a:lnTo>
                      <a:lnTo>
                        <a:pt x="394" y="136"/>
                      </a:lnTo>
                      <a:lnTo>
                        <a:pt x="453" y="136"/>
                      </a:lnTo>
                      <a:lnTo>
                        <a:pt x="482" y="98"/>
                      </a:lnTo>
                      <a:lnTo>
                        <a:pt x="540" y="102"/>
                      </a:lnTo>
                      <a:lnTo>
                        <a:pt x="639" y="151"/>
                      </a:lnTo>
                      <a:lnTo>
                        <a:pt x="680" y="114"/>
                      </a:lnTo>
                      <a:lnTo>
                        <a:pt x="761" y="110"/>
                      </a:lnTo>
                      <a:lnTo>
                        <a:pt x="982" y="0"/>
                      </a:lnTo>
                      <a:lnTo>
                        <a:pt x="981" y="30"/>
                      </a:lnTo>
                      <a:lnTo>
                        <a:pt x="899" y="236"/>
                      </a:lnTo>
                      <a:lnTo>
                        <a:pt x="1352" y="240"/>
                      </a:lnTo>
                      <a:lnTo>
                        <a:pt x="1837" y="241"/>
                      </a:lnTo>
                      <a:lnTo>
                        <a:pt x="1824" y="301"/>
                      </a:lnTo>
                      <a:lnTo>
                        <a:pt x="1771" y="296"/>
                      </a:lnTo>
                      <a:lnTo>
                        <a:pt x="1702" y="365"/>
                      </a:lnTo>
                      <a:lnTo>
                        <a:pt x="1649" y="353"/>
                      </a:lnTo>
                      <a:lnTo>
                        <a:pt x="1659" y="453"/>
                      </a:lnTo>
                      <a:lnTo>
                        <a:pt x="1716" y="477"/>
                      </a:lnTo>
                      <a:lnTo>
                        <a:pt x="1661" y="579"/>
                      </a:lnTo>
                      <a:lnTo>
                        <a:pt x="1542" y="629"/>
                      </a:lnTo>
                      <a:lnTo>
                        <a:pt x="1522" y="654"/>
                      </a:lnTo>
                      <a:lnTo>
                        <a:pt x="1516" y="733"/>
                      </a:lnTo>
                      <a:lnTo>
                        <a:pt x="1482" y="750"/>
                      </a:lnTo>
                      <a:lnTo>
                        <a:pt x="1455" y="774"/>
                      </a:lnTo>
                      <a:lnTo>
                        <a:pt x="1396" y="896"/>
                      </a:lnTo>
                      <a:lnTo>
                        <a:pt x="1242" y="997"/>
                      </a:lnTo>
                      <a:lnTo>
                        <a:pt x="1078" y="1011"/>
                      </a:lnTo>
                      <a:lnTo>
                        <a:pt x="1037" y="1003"/>
                      </a:lnTo>
                      <a:lnTo>
                        <a:pt x="1026" y="969"/>
                      </a:lnTo>
                      <a:lnTo>
                        <a:pt x="966" y="946"/>
                      </a:lnTo>
                      <a:lnTo>
                        <a:pt x="947" y="915"/>
                      </a:lnTo>
                      <a:lnTo>
                        <a:pt x="891" y="910"/>
                      </a:lnTo>
                      <a:lnTo>
                        <a:pt x="868" y="881"/>
                      </a:lnTo>
                      <a:lnTo>
                        <a:pt x="810" y="876"/>
                      </a:lnTo>
                      <a:lnTo>
                        <a:pt x="795" y="906"/>
                      </a:lnTo>
                      <a:lnTo>
                        <a:pt x="755" y="907"/>
                      </a:lnTo>
                      <a:lnTo>
                        <a:pt x="732" y="899"/>
                      </a:lnTo>
                      <a:lnTo>
                        <a:pt x="700" y="915"/>
                      </a:lnTo>
                      <a:lnTo>
                        <a:pt x="635" y="851"/>
                      </a:lnTo>
                      <a:lnTo>
                        <a:pt x="631" y="779"/>
                      </a:lnTo>
                      <a:lnTo>
                        <a:pt x="204" y="824"/>
                      </a:lnTo>
                      <a:lnTo>
                        <a:pt x="90" y="843"/>
                      </a:lnTo>
                      <a:lnTo>
                        <a:pt x="74" y="600"/>
                      </a:lnTo>
                      <a:close/>
                    </a:path>
                  </a:pathLst>
                </a:custGeom>
                <a:solidFill>
                  <a:srgbClr val="964B00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192616" name="Freeform 104"/>
                <p:cNvSpPr>
                  <a:spLocks noChangeAspect="1"/>
                </p:cNvSpPr>
                <p:nvPr/>
              </p:nvSpPr>
              <p:spPr bwMode="auto">
                <a:xfrm>
                  <a:off x="4749" y="2071"/>
                  <a:ext cx="267" cy="187"/>
                </a:xfrm>
                <a:custGeom>
                  <a:avLst/>
                  <a:gdLst>
                    <a:gd name="T0" fmla="*/ 1413 w 1480"/>
                    <a:gd name="T1" fmla="*/ 1038 h 1038"/>
                    <a:gd name="T2" fmla="*/ 1028 w 1480"/>
                    <a:gd name="T3" fmla="*/ 1033 h 1038"/>
                    <a:gd name="T4" fmla="*/ 983 w 1480"/>
                    <a:gd name="T5" fmla="*/ 964 h 1038"/>
                    <a:gd name="T6" fmla="*/ 914 w 1480"/>
                    <a:gd name="T7" fmla="*/ 907 h 1038"/>
                    <a:gd name="T8" fmla="*/ 869 w 1480"/>
                    <a:gd name="T9" fmla="*/ 888 h 1038"/>
                    <a:gd name="T10" fmla="*/ 574 w 1480"/>
                    <a:gd name="T11" fmla="*/ 668 h 1038"/>
                    <a:gd name="T12" fmla="*/ 505 w 1480"/>
                    <a:gd name="T13" fmla="*/ 686 h 1038"/>
                    <a:gd name="T14" fmla="*/ 358 w 1480"/>
                    <a:gd name="T15" fmla="*/ 767 h 1038"/>
                    <a:gd name="T16" fmla="*/ 142 w 1480"/>
                    <a:gd name="T17" fmla="*/ 700 h 1038"/>
                    <a:gd name="T18" fmla="*/ 48 w 1480"/>
                    <a:gd name="T19" fmla="*/ 599 h 1038"/>
                    <a:gd name="T20" fmla="*/ 32 w 1480"/>
                    <a:gd name="T21" fmla="*/ 639 h 1038"/>
                    <a:gd name="T22" fmla="*/ 64 w 1480"/>
                    <a:gd name="T23" fmla="*/ 686 h 1038"/>
                    <a:gd name="T24" fmla="*/ 46 w 1480"/>
                    <a:gd name="T25" fmla="*/ 707 h 1038"/>
                    <a:gd name="T26" fmla="*/ 21 w 1480"/>
                    <a:gd name="T27" fmla="*/ 677 h 1038"/>
                    <a:gd name="T28" fmla="*/ 0 w 1480"/>
                    <a:gd name="T29" fmla="*/ 643 h 1038"/>
                    <a:gd name="T30" fmla="*/ 14 w 1480"/>
                    <a:gd name="T31" fmla="*/ 506 h 1038"/>
                    <a:gd name="T32" fmla="*/ 117 w 1480"/>
                    <a:gd name="T33" fmla="*/ 219 h 1038"/>
                    <a:gd name="T34" fmla="*/ 119 w 1480"/>
                    <a:gd name="T35" fmla="*/ 12 h 1038"/>
                    <a:gd name="T36" fmla="*/ 179 w 1480"/>
                    <a:gd name="T37" fmla="*/ 0 h 1038"/>
                    <a:gd name="T38" fmla="*/ 229 w 1480"/>
                    <a:gd name="T39" fmla="*/ 37 h 1038"/>
                    <a:gd name="T40" fmla="*/ 606 w 1480"/>
                    <a:gd name="T41" fmla="*/ 347 h 1038"/>
                    <a:gd name="T42" fmla="*/ 658 w 1480"/>
                    <a:gd name="T43" fmla="*/ 363 h 1038"/>
                    <a:gd name="T44" fmla="*/ 677 w 1480"/>
                    <a:gd name="T45" fmla="*/ 342 h 1038"/>
                    <a:gd name="T46" fmla="*/ 824 w 1480"/>
                    <a:gd name="T47" fmla="*/ 347 h 1038"/>
                    <a:gd name="T48" fmla="*/ 914 w 1480"/>
                    <a:gd name="T49" fmla="*/ 411 h 1038"/>
                    <a:gd name="T50" fmla="*/ 993 w 1480"/>
                    <a:gd name="T51" fmla="*/ 508 h 1038"/>
                    <a:gd name="T52" fmla="*/ 1012 w 1480"/>
                    <a:gd name="T53" fmla="*/ 549 h 1038"/>
                    <a:gd name="T54" fmla="*/ 1028 w 1480"/>
                    <a:gd name="T55" fmla="*/ 613 h 1038"/>
                    <a:gd name="T56" fmla="*/ 1138 w 1480"/>
                    <a:gd name="T57" fmla="*/ 718 h 1038"/>
                    <a:gd name="T58" fmla="*/ 1223 w 1480"/>
                    <a:gd name="T59" fmla="*/ 727 h 1038"/>
                    <a:gd name="T60" fmla="*/ 1480 w 1480"/>
                    <a:gd name="T61" fmla="*/ 860 h 1038"/>
                    <a:gd name="T62" fmla="*/ 1422 w 1480"/>
                    <a:gd name="T63" fmla="*/ 993 h 1038"/>
                    <a:gd name="T64" fmla="*/ 1413 w 1480"/>
                    <a:gd name="T65" fmla="*/ 1038 h 10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480" h="1038">
                      <a:moveTo>
                        <a:pt x="1413" y="1038"/>
                      </a:moveTo>
                      <a:lnTo>
                        <a:pt x="1028" y="1033"/>
                      </a:lnTo>
                      <a:lnTo>
                        <a:pt x="983" y="964"/>
                      </a:lnTo>
                      <a:lnTo>
                        <a:pt x="914" y="907"/>
                      </a:lnTo>
                      <a:lnTo>
                        <a:pt x="869" y="888"/>
                      </a:lnTo>
                      <a:lnTo>
                        <a:pt x="574" y="668"/>
                      </a:lnTo>
                      <a:lnTo>
                        <a:pt x="505" y="686"/>
                      </a:lnTo>
                      <a:lnTo>
                        <a:pt x="358" y="767"/>
                      </a:lnTo>
                      <a:lnTo>
                        <a:pt x="142" y="700"/>
                      </a:lnTo>
                      <a:lnTo>
                        <a:pt x="48" y="599"/>
                      </a:lnTo>
                      <a:lnTo>
                        <a:pt x="32" y="639"/>
                      </a:lnTo>
                      <a:lnTo>
                        <a:pt x="64" y="686"/>
                      </a:lnTo>
                      <a:lnTo>
                        <a:pt x="46" y="707"/>
                      </a:lnTo>
                      <a:lnTo>
                        <a:pt x="21" y="677"/>
                      </a:lnTo>
                      <a:lnTo>
                        <a:pt x="0" y="643"/>
                      </a:lnTo>
                      <a:lnTo>
                        <a:pt x="14" y="506"/>
                      </a:lnTo>
                      <a:lnTo>
                        <a:pt x="117" y="219"/>
                      </a:lnTo>
                      <a:lnTo>
                        <a:pt x="119" y="12"/>
                      </a:lnTo>
                      <a:lnTo>
                        <a:pt x="179" y="0"/>
                      </a:lnTo>
                      <a:lnTo>
                        <a:pt x="229" y="37"/>
                      </a:lnTo>
                      <a:lnTo>
                        <a:pt x="606" y="347"/>
                      </a:lnTo>
                      <a:lnTo>
                        <a:pt x="658" y="363"/>
                      </a:lnTo>
                      <a:lnTo>
                        <a:pt x="677" y="342"/>
                      </a:lnTo>
                      <a:lnTo>
                        <a:pt x="824" y="347"/>
                      </a:lnTo>
                      <a:lnTo>
                        <a:pt x="914" y="411"/>
                      </a:lnTo>
                      <a:lnTo>
                        <a:pt x="993" y="508"/>
                      </a:lnTo>
                      <a:lnTo>
                        <a:pt x="1012" y="549"/>
                      </a:lnTo>
                      <a:lnTo>
                        <a:pt x="1028" y="613"/>
                      </a:lnTo>
                      <a:lnTo>
                        <a:pt x="1138" y="718"/>
                      </a:lnTo>
                      <a:lnTo>
                        <a:pt x="1223" y="727"/>
                      </a:lnTo>
                      <a:lnTo>
                        <a:pt x="1480" y="860"/>
                      </a:lnTo>
                      <a:lnTo>
                        <a:pt x="1422" y="993"/>
                      </a:lnTo>
                      <a:lnTo>
                        <a:pt x="1413" y="1038"/>
                      </a:lnTo>
                      <a:close/>
                    </a:path>
                  </a:pathLst>
                </a:custGeom>
                <a:solidFill>
                  <a:srgbClr val="964B00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192617" name="Freeform 105"/>
                <p:cNvSpPr>
                  <a:spLocks noChangeAspect="1"/>
                </p:cNvSpPr>
                <p:nvPr/>
              </p:nvSpPr>
              <p:spPr bwMode="auto">
                <a:xfrm>
                  <a:off x="4790" y="1848"/>
                  <a:ext cx="166" cy="145"/>
                </a:xfrm>
                <a:custGeom>
                  <a:avLst/>
                  <a:gdLst>
                    <a:gd name="T0" fmla="*/ 253 w 925"/>
                    <a:gd name="T1" fmla="*/ 85 h 806"/>
                    <a:gd name="T2" fmla="*/ 252 w 925"/>
                    <a:gd name="T3" fmla="*/ 34 h 806"/>
                    <a:gd name="T4" fmla="*/ 294 w 925"/>
                    <a:gd name="T5" fmla="*/ 20 h 806"/>
                    <a:gd name="T6" fmla="*/ 323 w 925"/>
                    <a:gd name="T7" fmla="*/ 15 h 806"/>
                    <a:gd name="T8" fmla="*/ 342 w 925"/>
                    <a:gd name="T9" fmla="*/ 27 h 806"/>
                    <a:gd name="T10" fmla="*/ 420 w 925"/>
                    <a:gd name="T11" fmla="*/ 29 h 806"/>
                    <a:gd name="T12" fmla="*/ 440 w 925"/>
                    <a:gd name="T13" fmla="*/ 10 h 806"/>
                    <a:gd name="T14" fmla="*/ 477 w 925"/>
                    <a:gd name="T15" fmla="*/ 17 h 806"/>
                    <a:gd name="T16" fmla="*/ 493 w 925"/>
                    <a:gd name="T17" fmla="*/ 31 h 806"/>
                    <a:gd name="T18" fmla="*/ 519 w 925"/>
                    <a:gd name="T19" fmla="*/ 37 h 806"/>
                    <a:gd name="T20" fmla="*/ 532 w 925"/>
                    <a:gd name="T21" fmla="*/ 22 h 806"/>
                    <a:gd name="T22" fmla="*/ 561 w 925"/>
                    <a:gd name="T23" fmla="*/ 23 h 806"/>
                    <a:gd name="T24" fmla="*/ 586 w 925"/>
                    <a:gd name="T25" fmla="*/ 34 h 806"/>
                    <a:gd name="T26" fmla="*/ 647 w 925"/>
                    <a:gd name="T27" fmla="*/ 0 h 806"/>
                    <a:gd name="T28" fmla="*/ 686 w 925"/>
                    <a:gd name="T29" fmla="*/ 103 h 806"/>
                    <a:gd name="T30" fmla="*/ 722 w 925"/>
                    <a:gd name="T31" fmla="*/ 195 h 806"/>
                    <a:gd name="T32" fmla="*/ 777 w 925"/>
                    <a:gd name="T33" fmla="*/ 211 h 806"/>
                    <a:gd name="T34" fmla="*/ 759 w 925"/>
                    <a:gd name="T35" fmla="*/ 432 h 806"/>
                    <a:gd name="T36" fmla="*/ 762 w 925"/>
                    <a:gd name="T37" fmla="*/ 498 h 806"/>
                    <a:gd name="T38" fmla="*/ 820 w 925"/>
                    <a:gd name="T39" fmla="*/ 578 h 806"/>
                    <a:gd name="T40" fmla="*/ 912 w 925"/>
                    <a:gd name="T41" fmla="*/ 694 h 806"/>
                    <a:gd name="T42" fmla="*/ 925 w 925"/>
                    <a:gd name="T43" fmla="*/ 748 h 806"/>
                    <a:gd name="T44" fmla="*/ 743 w 925"/>
                    <a:gd name="T45" fmla="*/ 772 h 806"/>
                    <a:gd name="T46" fmla="*/ 464 w 925"/>
                    <a:gd name="T47" fmla="*/ 806 h 806"/>
                    <a:gd name="T48" fmla="*/ 391 w 925"/>
                    <a:gd name="T49" fmla="*/ 705 h 806"/>
                    <a:gd name="T50" fmla="*/ 440 w 925"/>
                    <a:gd name="T51" fmla="*/ 604 h 806"/>
                    <a:gd name="T52" fmla="*/ 321 w 925"/>
                    <a:gd name="T53" fmla="*/ 467 h 806"/>
                    <a:gd name="T54" fmla="*/ 295 w 925"/>
                    <a:gd name="T55" fmla="*/ 382 h 806"/>
                    <a:gd name="T56" fmla="*/ 141 w 925"/>
                    <a:gd name="T57" fmla="*/ 273 h 806"/>
                    <a:gd name="T58" fmla="*/ 0 w 925"/>
                    <a:gd name="T59" fmla="*/ 109 h 806"/>
                    <a:gd name="T60" fmla="*/ 136 w 925"/>
                    <a:gd name="T61" fmla="*/ 78 h 806"/>
                    <a:gd name="T62" fmla="*/ 155 w 925"/>
                    <a:gd name="T63" fmla="*/ 83 h 806"/>
                    <a:gd name="T64" fmla="*/ 253 w 925"/>
                    <a:gd name="T65" fmla="*/ 85 h 8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925" h="806">
                      <a:moveTo>
                        <a:pt x="253" y="85"/>
                      </a:moveTo>
                      <a:lnTo>
                        <a:pt x="252" y="34"/>
                      </a:lnTo>
                      <a:lnTo>
                        <a:pt x="294" y="20"/>
                      </a:lnTo>
                      <a:lnTo>
                        <a:pt x="323" y="15"/>
                      </a:lnTo>
                      <a:lnTo>
                        <a:pt x="342" y="27"/>
                      </a:lnTo>
                      <a:lnTo>
                        <a:pt x="420" y="29"/>
                      </a:lnTo>
                      <a:lnTo>
                        <a:pt x="440" y="10"/>
                      </a:lnTo>
                      <a:lnTo>
                        <a:pt x="477" y="17"/>
                      </a:lnTo>
                      <a:lnTo>
                        <a:pt x="493" y="31"/>
                      </a:lnTo>
                      <a:lnTo>
                        <a:pt x="519" y="37"/>
                      </a:lnTo>
                      <a:lnTo>
                        <a:pt x="532" y="22"/>
                      </a:lnTo>
                      <a:lnTo>
                        <a:pt x="561" y="23"/>
                      </a:lnTo>
                      <a:lnTo>
                        <a:pt x="586" y="34"/>
                      </a:lnTo>
                      <a:lnTo>
                        <a:pt x="647" y="0"/>
                      </a:lnTo>
                      <a:lnTo>
                        <a:pt x="686" y="103"/>
                      </a:lnTo>
                      <a:lnTo>
                        <a:pt x="722" y="195"/>
                      </a:lnTo>
                      <a:lnTo>
                        <a:pt x="777" y="211"/>
                      </a:lnTo>
                      <a:lnTo>
                        <a:pt x="759" y="432"/>
                      </a:lnTo>
                      <a:lnTo>
                        <a:pt x="762" y="498"/>
                      </a:lnTo>
                      <a:lnTo>
                        <a:pt x="820" y="578"/>
                      </a:lnTo>
                      <a:lnTo>
                        <a:pt x="912" y="694"/>
                      </a:lnTo>
                      <a:lnTo>
                        <a:pt x="925" y="748"/>
                      </a:lnTo>
                      <a:lnTo>
                        <a:pt x="743" y="772"/>
                      </a:lnTo>
                      <a:lnTo>
                        <a:pt x="464" y="806"/>
                      </a:lnTo>
                      <a:lnTo>
                        <a:pt x="391" y="705"/>
                      </a:lnTo>
                      <a:lnTo>
                        <a:pt x="440" y="604"/>
                      </a:lnTo>
                      <a:lnTo>
                        <a:pt x="321" y="467"/>
                      </a:lnTo>
                      <a:lnTo>
                        <a:pt x="295" y="382"/>
                      </a:lnTo>
                      <a:lnTo>
                        <a:pt x="141" y="273"/>
                      </a:lnTo>
                      <a:lnTo>
                        <a:pt x="0" y="109"/>
                      </a:lnTo>
                      <a:lnTo>
                        <a:pt x="136" y="78"/>
                      </a:lnTo>
                      <a:lnTo>
                        <a:pt x="155" y="83"/>
                      </a:lnTo>
                      <a:lnTo>
                        <a:pt x="253" y="85"/>
                      </a:lnTo>
                      <a:close/>
                    </a:path>
                  </a:pathLst>
                </a:custGeom>
                <a:solidFill>
                  <a:srgbClr val="964B00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192618" name="Freeform 106"/>
                <p:cNvSpPr>
                  <a:spLocks noChangeAspect="1"/>
                </p:cNvSpPr>
                <p:nvPr/>
              </p:nvSpPr>
              <p:spPr bwMode="auto">
                <a:xfrm>
                  <a:off x="4620" y="1848"/>
                  <a:ext cx="382" cy="285"/>
                </a:xfrm>
                <a:custGeom>
                  <a:avLst/>
                  <a:gdLst>
                    <a:gd name="T0" fmla="*/ 839 w 2123"/>
                    <a:gd name="T1" fmla="*/ 1243 h 1579"/>
                    <a:gd name="T2" fmla="*/ 843 w 2123"/>
                    <a:gd name="T3" fmla="*/ 1228 h 1579"/>
                    <a:gd name="T4" fmla="*/ 664 w 2123"/>
                    <a:gd name="T5" fmla="*/ 938 h 1579"/>
                    <a:gd name="T6" fmla="*/ 614 w 2123"/>
                    <a:gd name="T7" fmla="*/ 938 h 1579"/>
                    <a:gd name="T8" fmla="*/ 523 w 2123"/>
                    <a:gd name="T9" fmla="*/ 872 h 1579"/>
                    <a:gd name="T10" fmla="*/ 434 w 2123"/>
                    <a:gd name="T11" fmla="*/ 870 h 1579"/>
                    <a:gd name="T12" fmla="*/ 349 w 2123"/>
                    <a:gd name="T13" fmla="*/ 836 h 1579"/>
                    <a:gd name="T14" fmla="*/ 146 w 2123"/>
                    <a:gd name="T15" fmla="*/ 870 h 1579"/>
                    <a:gd name="T16" fmla="*/ 123 w 2123"/>
                    <a:gd name="T17" fmla="*/ 861 h 1579"/>
                    <a:gd name="T18" fmla="*/ 105 w 2123"/>
                    <a:gd name="T19" fmla="*/ 799 h 1579"/>
                    <a:gd name="T20" fmla="*/ 0 w 2123"/>
                    <a:gd name="T21" fmla="*/ 731 h 1579"/>
                    <a:gd name="T22" fmla="*/ 342 w 2123"/>
                    <a:gd name="T23" fmla="*/ 395 h 1579"/>
                    <a:gd name="T24" fmla="*/ 450 w 2123"/>
                    <a:gd name="T25" fmla="*/ 269 h 1579"/>
                    <a:gd name="T26" fmla="*/ 503 w 2123"/>
                    <a:gd name="T27" fmla="*/ 271 h 1579"/>
                    <a:gd name="T28" fmla="*/ 523 w 2123"/>
                    <a:gd name="T29" fmla="*/ 288 h 1579"/>
                    <a:gd name="T30" fmla="*/ 547 w 2123"/>
                    <a:gd name="T31" fmla="*/ 293 h 1579"/>
                    <a:gd name="T32" fmla="*/ 821 w 2123"/>
                    <a:gd name="T33" fmla="*/ 0 h 1579"/>
                    <a:gd name="T34" fmla="*/ 942 w 2123"/>
                    <a:gd name="T35" fmla="*/ 108 h 1579"/>
                    <a:gd name="T36" fmla="*/ 1081 w 2123"/>
                    <a:gd name="T37" fmla="*/ 269 h 1579"/>
                    <a:gd name="T38" fmla="*/ 1236 w 2123"/>
                    <a:gd name="T39" fmla="*/ 380 h 1579"/>
                    <a:gd name="T40" fmla="*/ 1261 w 2123"/>
                    <a:gd name="T41" fmla="*/ 466 h 1579"/>
                    <a:gd name="T42" fmla="*/ 1384 w 2123"/>
                    <a:gd name="T43" fmla="*/ 602 h 1579"/>
                    <a:gd name="T44" fmla="*/ 1333 w 2123"/>
                    <a:gd name="T45" fmla="*/ 702 h 1579"/>
                    <a:gd name="T46" fmla="*/ 1406 w 2123"/>
                    <a:gd name="T47" fmla="*/ 804 h 1579"/>
                    <a:gd name="T48" fmla="*/ 1870 w 2123"/>
                    <a:gd name="T49" fmla="*/ 750 h 1579"/>
                    <a:gd name="T50" fmla="*/ 1921 w 2123"/>
                    <a:gd name="T51" fmla="*/ 815 h 1579"/>
                    <a:gd name="T52" fmla="*/ 1903 w 2123"/>
                    <a:gd name="T53" fmla="*/ 894 h 1579"/>
                    <a:gd name="T54" fmla="*/ 1855 w 2123"/>
                    <a:gd name="T55" fmla="*/ 975 h 1579"/>
                    <a:gd name="T56" fmla="*/ 1857 w 2123"/>
                    <a:gd name="T57" fmla="*/ 1027 h 1579"/>
                    <a:gd name="T58" fmla="*/ 1907 w 2123"/>
                    <a:gd name="T59" fmla="*/ 1095 h 1579"/>
                    <a:gd name="T60" fmla="*/ 2123 w 2123"/>
                    <a:gd name="T61" fmla="*/ 1266 h 1579"/>
                    <a:gd name="T62" fmla="*/ 2073 w 2123"/>
                    <a:gd name="T63" fmla="*/ 1303 h 1579"/>
                    <a:gd name="T64" fmla="*/ 2044 w 2123"/>
                    <a:gd name="T65" fmla="*/ 1303 h 1579"/>
                    <a:gd name="T66" fmla="*/ 2000 w 2123"/>
                    <a:gd name="T67" fmla="*/ 1258 h 1579"/>
                    <a:gd name="T68" fmla="*/ 1962 w 2123"/>
                    <a:gd name="T69" fmla="*/ 1260 h 1579"/>
                    <a:gd name="T70" fmla="*/ 1941 w 2123"/>
                    <a:gd name="T71" fmla="*/ 1272 h 1579"/>
                    <a:gd name="T72" fmla="*/ 1905 w 2123"/>
                    <a:gd name="T73" fmla="*/ 1266 h 1579"/>
                    <a:gd name="T74" fmla="*/ 1881 w 2123"/>
                    <a:gd name="T75" fmla="*/ 1221 h 1579"/>
                    <a:gd name="T76" fmla="*/ 1847 w 2123"/>
                    <a:gd name="T77" fmla="*/ 1263 h 1579"/>
                    <a:gd name="T78" fmla="*/ 1808 w 2123"/>
                    <a:gd name="T79" fmla="*/ 1285 h 1579"/>
                    <a:gd name="T80" fmla="*/ 1761 w 2123"/>
                    <a:gd name="T81" fmla="*/ 1327 h 1579"/>
                    <a:gd name="T82" fmla="*/ 1624 w 2123"/>
                    <a:gd name="T83" fmla="*/ 1343 h 1579"/>
                    <a:gd name="T84" fmla="*/ 1468 w 2123"/>
                    <a:gd name="T85" fmla="*/ 1400 h 1579"/>
                    <a:gd name="T86" fmla="*/ 1376 w 2123"/>
                    <a:gd name="T87" fmla="*/ 1512 h 1579"/>
                    <a:gd name="T88" fmla="*/ 1325 w 2123"/>
                    <a:gd name="T89" fmla="*/ 1579 h 1579"/>
                    <a:gd name="T90" fmla="*/ 1265 w 2123"/>
                    <a:gd name="T91" fmla="*/ 1534 h 1579"/>
                    <a:gd name="T92" fmla="*/ 946 w 2123"/>
                    <a:gd name="T93" fmla="*/ 1265 h 1579"/>
                    <a:gd name="T94" fmla="*/ 899 w 2123"/>
                    <a:gd name="T95" fmla="*/ 1232 h 1579"/>
                    <a:gd name="T96" fmla="*/ 839 w 2123"/>
                    <a:gd name="T97" fmla="*/ 1243 h 15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2123" h="1579">
                      <a:moveTo>
                        <a:pt x="839" y="1243"/>
                      </a:moveTo>
                      <a:lnTo>
                        <a:pt x="843" y="1228"/>
                      </a:lnTo>
                      <a:lnTo>
                        <a:pt x="664" y="938"/>
                      </a:lnTo>
                      <a:lnTo>
                        <a:pt x="614" y="938"/>
                      </a:lnTo>
                      <a:lnTo>
                        <a:pt x="523" y="872"/>
                      </a:lnTo>
                      <a:lnTo>
                        <a:pt x="434" y="870"/>
                      </a:lnTo>
                      <a:lnTo>
                        <a:pt x="349" y="836"/>
                      </a:lnTo>
                      <a:lnTo>
                        <a:pt x="146" y="870"/>
                      </a:lnTo>
                      <a:lnTo>
                        <a:pt x="123" y="861"/>
                      </a:lnTo>
                      <a:lnTo>
                        <a:pt x="105" y="799"/>
                      </a:lnTo>
                      <a:lnTo>
                        <a:pt x="0" y="731"/>
                      </a:lnTo>
                      <a:lnTo>
                        <a:pt x="342" y="395"/>
                      </a:lnTo>
                      <a:lnTo>
                        <a:pt x="450" y="269"/>
                      </a:lnTo>
                      <a:lnTo>
                        <a:pt x="503" y="271"/>
                      </a:lnTo>
                      <a:lnTo>
                        <a:pt x="523" y="288"/>
                      </a:lnTo>
                      <a:lnTo>
                        <a:pt x="547" y="293"/>
                      </a:lnTo>
                      <a:lnTo>
                        <a:pt x="821" y="0"/>
                      </a:lnTo>
                      <a:lnTo>
                        <a:pt x="942" y="108"/>
                      </a:lnTo>
                      <a:lnTo>
                        <a:pt x="1081" y="269"/>
                      </a:lnTo>
                      <a:lnTo>
                        <a:pt x="1236" y="380"/>
                      </a:lnTo>
                      <a:lnTo>
                        <a:pt x="1261" y="466"/>
                      </a:lnTo>
                      <a:lnTo>
                        <a:pt x="1384" y="602"/>
                      </a:lnTo>
                      <a:lnTo>
                        <a:pt x="1333" y="702"/>
                      </a:lnTo>
                      <a:lnTo>
                        <a:pt x="1406" y="804"/>
                      </a:lnTo>
                      <a:lnTo>
                        <a:pt x="1870" y="750"/>
                      </a:lnTo>
                      <a:lnTo>
                        <a:pt x="1921" y="815"/>
                      </a:lnTo>
                      <a:lnTo>
                        <a:pt x="1903" y="894"/>
                      </a:lnTo>
                      <a:lnTo>
                        <a:pt x="1855" y="975"/>
                      </a:lnTo>
                      <a:lnTo>
                        <a:pt x="1857" y="1027"/>
                      </a:lnTo>
                      <a:lnTo>
                        <a:pt x="1907" y="1095"/>
                      </a:lnTo>
                      <a:lnTo>
                        <a:pt x="2123" y="1266"/>
                      </a:lnTo>
                      <a:lnTo>
                        <a:pt x="2073" y="1303"/>
                      </a:lnTo>
                      <a:lnTo>
                        <a:pt x="2044" y="1303"/>
                      </a:lnTo>
                      <a:lnTo>
                        <a:pt x="2000" y="1258"/>
                      </a:lnTo>
                      <a:lnTo>
                        <a:pt x="1962" y="1260"/>
                      </a:lnTo>
                      <a:lnTo>
                        <a:pt x="1941" y="1272"/>
                      </a:lnTo>
                      <a:lnTo>
                        <a:pt x="1905" y="1266"/>
                      </a:lnTo>
                      <a:lnTo>
                        <a:pt x="1881" y="1221"/>
                      </a:lnTo>
                      <a:lnTo>
                        <a:pt x="1847" y="1263"/>
                      </a:lnTo>
                      <a:lnTo>
                        <a:pt x="1808" y="1285"/>
                      </a:lnTo>
                      <a:lnTo>
                        <a:pt x="1761" y="1327"/>
                      </a:lnTo>
                      <a:lnTo>
                        <a:pt x="1624" y="1343"/>
                      </a:lnTo>
                      <a:lnTo>
                        <a:pt x="1468" y="1400"/>
                      </a:lnTo>
                      <a:lnTo>
                        <a:pt x="1376" y="1512"/>
                      </a:lnTo>
                      <a:lnTo>
                        <a:pt x="1325" y="1579"/>
                      </a:lnTo>
                      <a:lnTo>
                        <a:pt x="1265" y="1534"/>
                      </a:lnTo>
                      <a:lnTo>
                        <a:pt x="946" y="1265"/>
                      </a:lnTo>
                      <a:lnTo>
                        <a:pt x="899" y="1232"/>
                      </a:lnTo>
                      <a:lnTo>
                        <a:pt x="839" y="1243"/>
                      </a:lnTo>
                      <a:close/>
                    </a:path>
                  </a:pathLst>
                </a:custGeom>
                <a:solidFill>
                  <a:srgbClr val="964B00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192619" name="Freeform 107"/>
                <p:cNvSpPr>
                  <a:spLocks noChangeAspect="1"/>
                </p:cNvSpPr>
                <p:nvPr/>
              </p:nvSpPr>
              <p:spPr bwMode="auto">
                <a:xfrm>
                  <a:off x="4937" y="1931"/>
                  <a:ext cx="204" cy="187"/>
                </a:xfrm>
                <a:custGeom>
                  <a:avLst/>
                  <a:gdLst>
                    <a:gd name="T0" fmla="*/ 1078 w 1126"/>
                    <a:gd name="T1" fmla="*/ 0 h 1040"/>
                    <a:gd name="T2" fmla="*/ 1126 w 1126"/>
                    <a:gd name="T3" fmla="*/ 47 h 1040"/>
                    <a:gd name="T4" fmla="*/ 1126 w 1126"/>
                    <a:gd name="T5" fmla="*/ 59 h 1040"/>
                    <a:gd name="T6" fmla="*/ 1076 w 1126"/>
                    <a:gd name="T7" fmla="*/ 138 h 1040"/>
                    <a:gd name="T8" fmla="*/ 1113 w 1126"/>
                    <a:gd name="T9" fmla="*/ 259 h 1040"/>
                    <a:gd name="T10" fmla="*/ 952 w 1126"/>
                    <a:gd name="T11" fmla="*/ 636 h 1040"/>
                    <a:gd name="T12" fmla="*/ 743 w 1126"/>
                    <a:gd name="T13" fmla="*/ 985 h 1040"/>
                    <a:gd name="T14" fmla="*/ 715 w 1126"/>
                    <a:gd name="T15" fmla="*/ 1040 h 1040"/>
                    <a:gd name="T16" fmla="*/ 354 w 1126"/>
                    <a:gd name="T17" fmla="*/ 810 h 1040"/>
                    <a:gd name="T18" fmla="*/ 145 w 1126"/>
                    <a:gd name="T19" fmla="*/ 638 h 1040"/>
                    <a:gd name="T20" fmla="*/ 96 w 1126"/>
                    <a:gd name="T21" fmla="*/ 576 h 1040"/>
                    <a:gd name="T22" fmla="*/ 93 w 1126"/>
                    <a:gd name="T23" fmla="*/ 522 h 1040"/>
                    <a:gd name="T24" fmla="*/ 140 w 1126"/>
                    <a:gd name="T25" fmla="*/ 441 h 1040"/>
                    <a:gd name="T26" fmla="*/ 160 w 1126"/>
                    <a:gd name="T27" fmla="*/ 361 h 1040"/>
                    <a:gd name="T28" fmla="*/ 103 w 1126"/>
                    <a:gd name="T29" fmla="*/ 292 h 1040"/>
                    <a:gd name="T30" fmla="*/ 89 w 1126"/>
                    <a:gd name="T31" fmla="*/ 237 h 1040"/>
                    <a:gd name="T32" fmla="*/ 0 w 1126"/>
                    <a:gd name="T33" fmla="*/ 113 h 1040"/>
                    <a:gd name="T34" fmla="*/ 344 w 1126"/>
                    <a:gd name="T35" fmla="*/ 113 h 1040"/>
                    <a:gd name="T36" fmla="*/ 349 w 1126"/>
                    <a:gd name="T37" fmla="*/ 49 h 1040"/>
                    <a:gd name="T38" fmla="*/ 454 w 1126"/>
                    <a:gd name="T39" fmla="*/ 14 h 1040"/>
                    <a:gd name="T40" fmla="*/ 466 w 1126"/>
                    <a:gd name="T41" fmla="*/ 97 h 1040"/>
                    <a:gd name="T42" fmla="*/ 1078 w 1126"/>
                    <a:gd name="T43" fmla="*/ 0 h 10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126" h="1040">
                      <a:moveTo>
                        <a:pt x="1078" y="0"/>
                      </a:moveTo>
                      <a:lnTo>
                        <a:pt x="1126" y="47"/>
                      </a:lnTo>
                      <a:lnTo>
                        <a:pt x="1126" y="59"/>
                      </a:lnTo>
                      <a:lnTo>
                        <a:pt x="1076" y="138"/>
                      </a:lnTo>
                      <a:lnTo>
                        <a:pt x="1113" y="259"/>
                      </a:lnTo>
                      <a:lnTo>
                        <a:pt x="952" y="636"/>
                      </a:lnTo>
                      <a:lnTo>
                        <a:pt x="743" y="985"/>
                      </a:lnTo>
                      <a:lnTo>
                        <a:pt x="715" y="1040"/>
                      </a:lnTo>
                      <a:lnTo>
                        <a:pt x="354" y="810"/>
                      </a:lnTo>
                      <a:lnTo>
                        <a:pt x="145" y="638"/>
                      </a:lnTo>
                      <a:lnTo>
                        <a:pt x="96" y="576"/>
                      </a:lnTo>
                      <a:lnTo>
                        <a:pt x="93" y="522"/>
                      </a:lnTo>
                      <a:lnTo>
                        <a:pt x="140" y="441"/>
                      </a:lnTo>
                      <a:lnTo>
                        <a:pt x="160" y="361"/>
                      </a:lnTo>
                      <a:lnTo>
                        <a:pt x="103" y="292"/>
                      </a:lnTo>
                      <a:lnTo>
                        <a:pt x="89" y="237"/>
                      </a:lnTo>
                      <a:lnTo>
                        <a:pt x="0" y="113"/>
                      </a:lnTo>
                      <a:lnTo>
                        <a:pt x="344" y="113"/>
                      </a:lnTo>
                      <a:lnTo>
                        <a:pt x="349" y="49"/>
                      </a:lnTo>
                      <a:lnTo>
                        <a:pt x="454" y="14"/>
                      </a:lnTo>
                      <a:lnTo>
                        <a:pt x="466" y="97"/>
                      </a:lnTo>
                      <a:lnTo>
                        <a:pt x="1078" y="0"/>
                      </a:lnTo>
                      <a:close/>
                    </a:path>
                  </a:pathLst>
                </a:custGeom>
                <a:solidFill>
                  <a:srgbClr val="964B00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192620" name="Freeform 108"/>
                <p:cNvSpPr>
                  <a:spLocks noChangeAspect="1"/>
                </p:cNvSpPr>
                <p:nvPr/>
              </p:nvSpPr>
              <p:spPr bwMode="auto">
                <a:xfrm>
                  <a:off x="4927" y="1886"/>
                  <a:ext cx="205" cy="65"/>
                </a:xfrm>
                <a:custGeom>
                  <a:avLst/>
                  <a:gdLst>
                    <a:gd name="T0" fmla="*/ 15 w 1135"/>
                    <a:gd name="T1" fmla="*/ 0 h 358"/>
                    <a:gd name="T2" fmla="*/ 344 w 1135"/>
                    <a:gd name="T3" fmla="*/ 93 h 358"/>
                    <a:gd name="T4" fmla="*/ 382 w 1135"/>
                    <a:gd name="T5" fmla="*/ 41 h 358"/>
                    <a:gd name="T6" fmla="*/ 465 w 1135"/>
                    <a:gd name="T7" fmla="*/ 69 h 358"/>
                    <a:gd name="T8" fmla="*/ 489 w 1135"/>
                    <a:gd name="T9" fmla="*/ 145 h 358"/>
                    <a:gd name="T10" fmla="*/ 634 w 1135"/>
                    <a:gd name="T11" fmla="*/ 202 h 358"/>
                    <a:gd name="T12" fmla="*/ 764 w 1135"/>
                    <a:gd name="T13" fmla="*/ 218 h 358"/>
                    <a:gd name="T14" fmla="*/ 1092 w 1135"/>
                    <a:gd name="T15" fmla="*/ 202 h 358"/>
                    <a:gd name="T16" fmla="*/ 1135 w 1135"/>
                    <a:gd name="T17" fmla="*/ 247 h 358"/>
                    <a:gd name="T18" fmla="*/ 525 w 1135"/>
                    <a:gd name="T19" fmla="*/ 342 h 358"/>
                    <a:gd name="T20" fmla="*/ 511 w 1135"/>
                    <a:gd name="T21" fmla="*/ 261 h 358"/>
                    <a:gd name="T22" fmla="*/ 406 w 1135"/>
                    <a:gd name="T23" fmla="*/ 294 h 358"/>
                    <a:gd name="T24" fmla="*/ 401 w 1135"/>
                    <a:gd name="T25" fmla="*/ 356 h 358"/>
                    <a:gd name="T26" fmla="*/ 50 w 1135"/>
                    <a:gd name="T27" fmla="*/ 358 h 358"/>
                    <a:gd name="T28" fmla="*/ 2 w 1135"/>
                    <a:gd name="T29" fmla="*/ 287 h 358"/>
                    <a:gd name="T30" fmla="*/ 0 w 1135"/>
                    <a:gd name="T31" fmla="*/ 204 h 358"/>
                    <a:gd name="T32" fmla="*/ 15 w 1135"/>
                    <a:gd name="T33" fmla="*/ 0 h 3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135" h="358">
                      <a:moveTo>
                        <a:pt x="15" y="0"/>
                      </a:moveTo>
                      <a:lnTo>
                        <a:pt x="344" y="93"/>
                      </a:lnTo>
                      <a:lnTo>
                        <a:pt x="382" y="41"/>
                      </a:lnTo>
                      <a:lnTo>
                        <a:pt x="465" y="69"/>
                      </a:lnTo>
                      <a:lnTo>
                        <a:pt x="489" y="145"/>
                      </a:lnTo>
                      <a:lnTo>
                        <a:pt x="634" y="202"/>
                      </a:lnTo>
                      <a:lnTo>
                        <a:pt x="764" y="218"/>
                      </a:lnTo>
                      <a:lnTo>
                        <a:pt x="1092" y="202"/>
                      </a:lnTo>
                      <a:lnTo>
                        <a:pt x="1135" y="247"/>
                      </a:lnTo>
                      <a:lnTo>
                        <a:pt x="525" y="342"/>
                      </a:lnTo>
                      <a:lnTo>
                        <a:pt x="511" y="261"/>
                      </a:lnTo>
                      <a:lnTo>
                        <a:pt x="406" y="294"/>
                      </a:lnTo>
                      <a:lnTo>
                        <a:pt x="401" y="356"/>
                      </a:lnTo>
                      <a:lnTo>
                        <a:pt x="50" y="358"/>
                      </a:lnTo>
                      <a:lnTo>
                        <a:pt x="2" y="287"/>
                      </a:lnTo>
                      <a:lnTo>
                        <a:pt x="0" y="204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964B00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192621" name="Freeform 109"/>
                <p:cNvSpPr>
                  <a:spLocks noChangeAspect="1"/>
                </p:cNvSpPr>
                <p:nvPr/>
              </p:nvSpPr>
              <p:spPr bwMode="auto">
                <a:xfrm>
                  <a:off x="4903" y="1755"/>
                  <a:ext cx="375" cy="289"/>
                </a:xfrm>
                <a:custGeom>
                  <a:avLst/>
                  <a:gdLst>
                    <a:gd name="T0" fmla="*/ 744 w 2080"/>
                    <a:gd name="T1" fmla="*/ 0 h 1602"/>
                    <a:gd name="T2" fmla="*/ 749 w 2080"/>
                    <a:gd name="T3" fmla="*/ 39 h 1602"/>
                    <a:gd name="T4" fmla="*/ 789 w 2080"/>
                    <a:gd name="T5" fmla="*/ 79 h 1602"/>
                    <a:gd name="T6" fmla="*/ 829 w 2080"/>
                    <a:gd name="T7" fmla="*/ 204 h 1602"/>
                    <a:gd name="T8" fmla="*/ 977 w 2080"/>
                    <a:gd name="T9" fmla="*/ 337 h 1602"/>
                    <a:gd name="T10" fmla="*/ 1135 w 2080"/>
                    <a:gd name="T11" fmla="*/ 510 h 1602"/>
                    <a:gd name="T12" fmla="*/ 1277 w 2080"/>
                    <a:gd name="T13" fmla="*/ 624 h 1602"/>
                    <a:gd name="T14" fmla="*/ 1397 w 2080"/>
                    <a:gd name="T15" fmla="*/ 689 h 1602"/>
                    <a:gd name="T16" fmla="*/ 1470 w 2080"/>
                    <a:gd name="T17" fmla="*/ 695 h 1602"/>
                    <a:gd name="T18" fmla="*/ 1419 w 2080"/>
                    <a:gd name="T19" fmla="*/ 941 h 1602"/>
                    <a:gd name="T20" fmla="*/ 1590 w 2080"/>
                    <a:gd name="T21" fmla="*/ 1168 h 1602"/>
                    <a:gd name="T22" fmla="*/ 1941 w 2080"/>
                    <a:gd name="T23" fmla="*/ 1125 h 1602"/>
                    <a:gd name="T24" fmla="*/ 2004 w 2080"/>
                    <a:gd name="T25" fmla="*/ 1134 h 1602"/>
                    <a:gd name="T26" fmla="*/ 2057 w 2080"/>
                    <a:gd name="T27" fmla="*/ 1156 h 1602"/>
                    <a:gd name="T28" fmla="*/ 2080 w 2080"/>
                    <a:gd name="T29" fmla="*/ 1208 h 1602"/>
                    <a:gd name="T30" fmla="*/ 2075 w 2080"/>
                    <a:gd name="T31" fmla="*/ 1384 h 1602"/>
                    <a:gd name="T32" fmla="*/ 1144 w 2080"/>
                    <a:gd name="T33" fmla="*/ 1602 h 1602"/>
                    <a:gd name="T34" fmla="*/ 1305 w 2080"/>
                    <a:gd name="T35" fmla="*/ 1239 h 1602"/>
                    <a:gd name="T36" fmla="*/ 1263 w 2080"/>
                    <a:gd name="T37" fmla="*/ 1109 h 1602"/>
                    <a:gd name="T38" fmla="*/ 1317 w 2080"/>
                    <a:gd name="T39" fmla="*/ 1038 h 1602"/>
                    <a:gd name="T40" fmla="*/ 1314 w 2080"/>
                    <a:gd name="T41" fmla="*/ 1020 h 1602"/>
                    <a:gd name="T42" fmla="*/ 1223 w 2080"/>
                    <a:gd name="T43" fmla="*/ 935 h 1602"/>
                    <a:gd name="T44" fmla="*/ 1195 w 2080"/>
                    <a:gd name="T45" fmla="*/ 932 h 1602"/>
                    <a:gd name="T46" fmla="*/ 894 w 2080"/>
                    <a:gd name="T47" fmla="*/ 949 h 1602"/>
                    <a:gd name="T48" fmla="*/ 775 w 2080"/>
                    <a:gd name="T49" fmla="*/ 930 h 1602"/>
                    <a:gd name="T50" fmla="*/ 621 w 2080"/>
                    <a:gd name="T51" fmla="*/ 878 h 1602"/>
                    <a:gd name="T52" fmla="*/ 605 w 2080"/>
                    <a:gd name="T53" fmla="*/ 828 h 1602"/>
                    <a:gd name="T54" fmla="*/ 591 w 2080"/>
                    <a:gd name="T55" fmla="*/ 796 h 1602"/>
                    <a:gd name="T56" fmla="*/ 517 w 2080"/>
                    <a:gd name="T57" fmla="*/ 771 h 1602"/>
                    <a:gd name="T58" fmla="*/ 474 w 2080"/>
                    <a:gd name="T59" fmla="*/ 822 h 1602"/>
                    <a:gd name="T60" fmla="*/ 92 w 2080"/>
                    <a:gd name="T61" fmla="*/ 714 h 1602"/>
                    <a:gd name="T62" fmla="*/ 18 w 2080"/>
                    <a:gd name="T63" fmla="*/ 521 h 1602"/>
                    <a:gd name="T64" fmla="*/ 0 w 2080"/>
                    <a:gd name="T65" fmla="*/ 453 h 1602"/>
                    <a:gd name="T66" fmla="*/ 89 w 2080"/>
                    <a:gd name="T67" fmla="*/ 331 h 1602"/>
                    <a:gd name="T68" fmla="*/ 211 w 2080"/>
                    <a:gd name="T69" fmla="*/ 320 h 1602"/>
                    <a:gd name="T70" fmla="*/ 256 w 2080"/>
                    <a:gd name="T71" fmla="*/ 351 h 1602"/>
                    <a:gd name="T72" fmla="*/ 427 w 2080"/>
                    <a:gd name="T73" fmla="*/ 382 h 1602"/>
                    <a:gd name="T74" fmla="*/ 557 w 2080"/>
                    <a:gd name="T75" fmla="*/ 246 h 1602"/>
                    <a:gd name="T76" fmla="*/ 653 w 2080"/>
                    <a:gd name="T77" fmla="*/ 269 h 1602"/>
                    <a:gd name="T78" fmla="*/ 710 w 2080"/>
                    <a:gd name="T79" fmla="*/ 144 h 1602"/>
                    <a:gd name="T80" fmla="*/ 689 w 2080"/>
                    <a:gd name="T81" fmla="*/ 50 h 1602"/>
                    <a:gd name="T82" fmla="*/ 744 w 2080"/>
                    <a:gd name="T83" fmla="*/ 0 h 16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2080" h="1602">
                      <a:moveTo>
                        <a:pt x="744" y="0"/>
                      </a:moveTo>
                      <a:lnTo>
                        <a:pt x="749" y="39"/>
                      </a:lnTo>
                      <a:lnTo>
                        <a:pt x="789" y="79"/>
                      </a:lnTo>
                      <a:lnTo>
                        <a:pt x="829" y="204"/>
                      </a:lnTo>
                      <a:lnTo>
                        <a:pt x="977" y="337"/>
                      </a:lnTo>
                      <a:lnTo>
                        <a:pt x="1135" y="510"/>
                      </a:lnTo>
                      <a:lnTo>
                        <a:pt x="1277" y="624"/>
                      </a:lnTo>
                      <a:lnTo>
                        <a:pt x="1397" y="689"/>
                      </a:lnTo>
                      <a:lnTo>
                        <a:pt x="1470" y="695"/>
                      </a:lnTo>
                      <a:lnTo>
                        <a:pt x="1419" y="941"/>
                      </a:lnTo>
                      <a:lnTo>
                        <a:pt x="1590" y="1168"/>
                      </a:lnTo>
                      <a:lnTo>
                        <a:pt x="1941" y="1125"/>
                      </a:lnTo>
                      <a:lnTo>
                        <a:pt x="2004" y="1134"/>
                      </a:lnTo>
                      <a:lnTo>
                        <a:pt x="2057" y="1156"/>
                      </a:lnTo>
                      <a:lnTo>
                        <a:pt x="2080" y="1208"/>
                      </a:lnTo>
                      <a:lnTo>
                        <a:pt x="2075" y="1384"/>
                      </a:lnTo>
                      <a:lnTo>
                        <a:pt x="1144" y="1602"/>
                      </a:lnTo>
                      <a:lnTo>
                        <a:pt x="1305" y="1239"/>
                      </a:lnTo>
                      <a:lnTo>
                        <a:pt x="1263" y="1109"/>
                      </a:lnTo>
                      <a:lnTo>
                        <a:pt x="1317" y="1038"/>
                      </a:lnTo>
                      <a:lnTo>
                        <a:pt x="1314" y="1020"/>
                      </a:lnTo>
                      <a:lnTo>
                        <a:pt x="1223" y="935"/>
                      </a:lnTo>
                      <a:lnTo>
                        <a:pt x="1195" y="932"/>
                      </a:lnTo>
                      <a:lnTo>
                        <a:pt x="894" y="949"/>
                      </a:lnTo>
                      <a:lnTo>
                        <a:pt x="775" y="930"/>
                      </a:lnTo>
                      <a:lnTo>
                        <a:pt x="621" y="878"/>
                      </a:lnTo>
                      <a:lnTo>
                        <a:pt x="605" y="828"/>
                      </a:lnTo>
                      <a:lnTo>
                        <a:pt x="591" y="796"/>
                      </a:lnTo>
                      <a:lnTo>
                        <a:pt x="517" y="771"/>
                      </a:lnTo>
                      <a:lnTo>
                        <a:pt x="474" y="822"/>
                      </a:lnTo>
                      <a:lnTo>
                        <a:pt x="92" y="714"/>
                      </a:lnTo>
                      <a:lnTo>
                        <a:pt x="18" y="521"/>
                      </a:lnTo>
                      <a:lnTo>
                        <a:pt x="0" y="453"/>
                      </a:lnTo>
                      <a:lnTo>
                        <a:pt x="89" y="331"/>
                      </a:lnTo>
                      <a:lnTo>
                        <a:pt x="211" y="320"/>
                      </a:lnTo>
                      <a:lnTo>
                        <a:pt x="256" y="351"/>
                      </a:lnTo>
                      <a:lnTo>
                        <a:pt x="427" y="382"/>
                      </a:lnTo>
                      <a:lnTo>
                        <a:pt x="557" y="246"/>
                      </a:lnTo>
                      <a:lnTo>
                        <a:pt x="653" y="269"/>
                      </a:lnTo>
                      <a:lnTo>
                        <a:pt x="710" y="144"/>
                      </a:lnTo>
                      <a:lnTo>
                        <a:pt x="689" y="50"/>
                      </a:lnTo>
                      <a:lnTo>
                        <a:pt x="744" y="0"/>
                      </a:lnTo>
                      <a:close/>
                    </a:path>
                  </a:pathLst>
                </a:custGeom>
                <a:solidFill>
                  <a:srgbClr val="964B00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192622" name="Freeform 110"/>
                <p:cNvSpPr>
                  <a:spLocks noChangeAspect="1"/>
                </p:cNvSpPr>
                <p:nvPr/>
              </p:nvSpPr>
              <p:spPr bwMode="auto">
                <a:xfrm>
                  <a:off x="4753" y="2179"/>
                  <a:ext cx="251" cy="158"/>
                </a:xfrm>
                <a:custGeom>
                  <a:avLst/>
                  <a:gdLst>
                    <a:gd name="T0" fmla="*/ 265 w 1393"/>
                    <a:gd name="T1" fmla="*/ 635 h 875"/>
                    <a:gd name="T2" fmla="*/ 208 w 1393"/>
                    <a:gd name="T3" fmla="*/ 558 h 875"/>
                    <a:gd name="T4" fmla="*/ 125 w 1393"/>
                    <a:gd name="T5" fmla="*/ 514 h 875"/>
                    <a:gd name="T6" fmla="*/ 58 w 1393"/>
                    <a:gd name="T7" fmla="*/ 415 h 875"/>
                    <a:gd name="T8" fmla="*/ 100 w 1393"/>
                    <a:gd name="T9" fmla="*/ 274 h 875"/>
                    <a:gd name="T10" fmla="*/ 0 w 1393"/>
                    <a:gd name="T11" fmla="*/ 141 h 875"/>
                    <a:gd name="T12" fmla="*/ 27 w 1393"/>
                    <a:gd name="T13" fmla="*/ 109 h 875"/>
                    <a:gd name="T14" fmla="*/ 43 w 1393"/>
                    <a:gd name="T15" fmla="*/ 83 h 875"/>
                    <a:gd name="T16" fmla="*/ 8 w 1393"/>
                    <a:gd name="T17" fmla="*/ 40 h 875"/>
                    <a:gd name="T18" fmla="*/ 27 w 1393"/>
                    <a:gd name="T19" fmla="*/ 0 h 875"/>
                    <a:gd name="T20" fmla="*/ 116 w 1393"/>
                    <a:gd name="T21" fmla="*/ 97 h 875"/>
                    <a:gd name="T22" fmla="*/ 337 w 1393"/>
                    <a:gd name="T23" fmla="*/ 168 h 875"/>
                    <a:gd name="T24" fmla="*/ 485 w 1393"/>
                    <a:gd name="T25" fmla="*/ 88 h 875"/>
                    <a:gd name="T26" fmla="*/ 553 w 1393"/>
                    <a:gd name="T27" fmla="*/ 69 h 875"/>
                    <a:gd name="T28" fmla="*/ 846 w 1393"/>
                    <a:gd name="T29" fmla="*/ 288 h 875"/>
                    <a:gd name="T30" fmla="*/ 892 w 1393"/>
                    <a:gd name="T31" fmla="*/ 306 h 875"/>
                    <a:gd name="T32" fmla="*/ 962 w 1393"/>
                    <a:gd name="T33" fmla="*/ 368 h 875"/>
                    <a:gd name="T34" fmla="*/ 1013 w 1393"/>
                    <a:gd name="T35" fmla="*/ 435 h 875"/>
                    <a:gd name="T36" fmla="*/ 1393 w 1393"/>
                    <a:gd name="T37" fmla="*/ 438 h 875"/>
                    <a:gd name="T38" fmla="*/ 1372 w 1393"/>
                    <a:gd name="T39" fmla="*/ 479 h 875"/>
                    <a:gd name="T40" fmla="*/ 1320 w 1393"/>
                    <a:gd name="T41" fmla="*/ 517 h 875"/>
                    <a:gd name="T42" fmla="*/ 1289 w 1393"/>
                    <a:gd name="T43" fmla="*/ 555 h 875"/>
                    <a:gd name="T44" fmla="*/ 1248 w 1393"/>
                    <a:gd name="T45" fmla="*/ 683 h 875"/>
                    <a:gd name="T46" fmla="*/ 1209 w 1393"/>
                    <a:gd name="T47" fmla="*/ 707 h 875"/>
                    <a:gd name="T48" fmla="*/ 1174 w 1393"/>
                    <a:gd name="T49" fmla="*/ 766 h 875"/>
                    <a:gd name="T50" fmla="*/ 1133 w 1393"/>
                    <a:gd name="T51" fmla="*/ 813 h 875"/>
                    <a:gd name="T52" fmla="*/ 1119 w 1393"/>
                    <a:gd name="T53" fmla="*/ 875 h 875"/>
                    <a:gd name="T54" fmla="*/ 618 w 1393"/>
                    <a:gd name="T55" fmla="*/ 869 h 875"/>
                    <a:gd name="T56" fmla="*/ 198 w 1393"/>
                    <a:gd name="T57" fmla="*/ 869 h 875"/>
                    <a:gd name="T58" fmla="*/ 179 w 1393"/>
                    <a:gd name="T59" fmla="*/ 870 h 875"/>
                    <a:gd name="T60" fmla="*/ 265 w 1393"/>
                    <a:gd name="T61" fmla="*/ 659 h 875"/>
                    <a:gd name="T62" fmla="*/ 265 w 1393"/>
                    <a:gd name="T63" fmla="*/ 635 h 8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1393" h="875">
                      <a:moveTo>
                        <a:pt x="265" y="635"/>
                      </a:moveTo>
                      <a:lnTo>
                        <a:pt x="208" y="558"/>
                      </a:lnTo>
                      <a:lnTo>
                        <a:pt x="125" y="514"/>
                      </a:lnTo>
                      <a:lnTo>
                        <a:pt x="58" y="415"/>
                      </a:lnTo>
                      <a:lnTo>
                        <a:pt x="100" y="274"/>
                      </a:lnTo>
                      <a:lnTo>
                        <a:pt x="0" y="141"/>
                      </a:lnTo>
                      <a:lnTo>
                        <a:pt x="27" y="109"/>
                      </a:lnTo>
                      <a:lnTo>
                        <a:pt x="43" y="83"/>
                      </a:lnTo>
                      <a:lnTo>
                        <a:pt x="8" y="40"/>
                      </a:lnTo>
                      <a:lnTo>
                        <a:pt x="27" y="0"/>
                      </a:lnTo>
                      <a:lnTo>
                        <a:pt x="116" y="97"/>
                      </a:lnTo>
                      <a:lnTo>
                        <a:pt x="337" y="168"/>
                      </a:lnTo>
                      <a:lnTo>
                        <a:pt x="485" y="88"/>
                      </a:lnTo>
                      <a:lnTo>
                        <a:pt x="553" y="69"/>
                      </a:lnTo>
                      <a:lnTo>
                        <a:pt x="846" y="288"/>
                      </a:lnTo>
                      <a:lnTo>
                        <a:pt x="892" y="306"/>
                      </a:lnTo>
                      <a:lnTo>
                        <a:pt x="962" y="368"/>
                      </a:lnTo>
                      <a:lnTo>
                        <a:pt x="1013" y="435"/>
                      </a:lnTo>
                      <a:lnTo>
                        <a:pt x="1393" y="438"/>
                      </a:lnTo>
                      <a:lnTo>
                        <a:pt x="1372" y="479"/>
                      </a:lnTo>
                      <a:lnTo>
                        <a:pt x="1320" y="517"/>
                      </a:lnTo>
                      <a:lnTo>
                        <a:pt x="1289" y="555"/>
                      </a:lnTo>
                      <a:lnTo>
                        <a:pt x="1248" y="683"/>
                      </a:lnTo>
                      <a:lnTo>
                        <a:pt x="1209" y="707"/>
                      </a:lnTo>
                      <a:lnTo>
                        <a:pt x="1174" y="766"/>
                      </a:lnTo>
                      <a:lnTo>
                        <a:pt x="1133" y="813"/>
                      </a:lnTo>
                      <a:lnTo>
                        <a:pt x="1119" y="875"/>
                      </a:lnTo>
                      <a:lnTo>
                        <a:pt x="618" y="869"/>
                      </a:lnTo>
                      <a:lnTo>
                        <a:pt x="198" y="869"/>
                      </a:lnTo>
                      <a:lnTo>
                        <a:pt x="179" y="870"/>
                      </a:lnTo>
                      <a:lnTo>
                        <a:pt x="265" y="659"/>
                      </a:lnTo>
                      <a:lnTo>
                        <a:pt x="265" y="635"/>
                      </a:lnTo>
                      <a:close/>
                    </a:path>
                  </a:pathLst>
                </a:custGeom>
                <a:solidFill>
                  <a:srgbClr val="964B00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192623" name="Freeform 111"/>
                <p:cNvSpPr>
                  <a:spLocks noChangeAspect="1"/>
                </p:cNvSpPr>
                <p:nvPr/>
              </p:nvSpPr>
              <p:spPr bwMode="auto">
                <a:xfrm>
                  <a:off x="4435" y="1799"/>
                  <a:ext cx="336" cy="540"/>
                </a:xfrm>
                <a:custGeom>
                  <a:avLst/>
                  <a:gdLst>
                    <a:gd name="T0" fmla="*/ 0 w 1862"/>
                    <a:gd name="T1" fmla="*/ 2694 h 2994"/>
                    <a:gd name="T2" fmla="*/ 856 w 1862"/>
                    <a:gd name="T3" fmla="*/ 2994 h 2994"/>
                    <a:gd name="T4" fmla="*/ 1251 w 1862"/>
                    <a:gd name="T5" fmla="*/ 2743 h 2994"/>
                    <a:gd name="T6" fmla="*/ 1434 w 1862"/>
                    <a:gd name="T7" fmla="*/ 2675 h 2994"/>
                    <a:gd name="T8" fmla="*/ 1465 w 1862"/>
                    <a:gd name="T9" fmla="*/ 2490 h 2994"/>
                    <a:gd name="T10" fmla="*/ 1559 w 1862"/>
                    <a:gd name="T11" fmla="*/ 2426 h 2994"/>
                    <a:gd name="T12" fmla="*/ 1792 w 1862"/>
                    <a:gd name="T13" fmla="*/ 2214 h 2994"/>
                    <a:gd name="T14" fmla="*/ 1745 w 1862"/>
                    <a:gd name="T15" fmla="*/ 2145 h 2994"/>
                    <a:gd name="T16" fmla="*/ 1861 w 1862"/>
                    <a:gd name="T17" fmla="*/ 1723 h 2994"/>
                    <a:gd name="T18" fmla="*/ 1687 w 1862"/>
                    <a:gd name="T19" fmla="*/ 1214 h 2994"/>
                    <a:gd name="T20" fmla="*/ 1542 w 1862"/>
                    <a:gd name="T21" fmla="*/ 1143 h 2994"/>
                    <a:gd name="T22" fmla="*/ 1368 w 1862"/>
                    <a:gd name="T23" fmla="*/ 1109 h 2994"/>
                    <a:gd name="T24" fmla="*/ 1147 w 1862"/>
                    <a:gd name="T25" fmla="*/ 1131 h 2994"/>
                    <a:gd name="T26" fmla="*/ 1024 w 1862"/>
                    <a:gd name="T27" fmla="*/ 1004 h 2994"/>
                    <a:gd name="T28" fmla="*/ 1451 w 1862"/>
                    <a:gd name="T29" fmla="*/ 571 h 2994"/>
                    <a:gd name="T30" fmla="*/ 1521 w 1862"/>
                    <a:gd name="T31" fmla="*/ 542 h 2994"/>
                    <a:gd name="T32" fmla="*/ 1568 w 1862"/>
                    <a:gd name="T33" fmla="*/ 566 h 2994"/>
                    <a:gd name="T34" fmla="*/ 1814 w 1862"/>
                    <a:gd name="T35" fmla="*/ 247 h 2994"/>
                    <a:gd name="T36" fmla="*/ 1477 w 1862"/>
                    <a:gd name="T37" fmla="*/ 30 h 2994"/>
                    <a:gd name="T38" fmla="*/ 1376 w 1862"/>
                    <a:gd name="T39" fmla="*/ 0 h 2994"/>
                    <a:gd name="T40" fmla="*/ 1295 w 1862"/>
                    <a:gd name="T41" fmla="*/ 73 h 2994"/>
                    <a:gd name="T42" fmla="*/ 1338 w 1862"/>
                    <a:gd name="T43" fmla="*/ 243 h 2994"/>
                    <a:gd name="T44" fmla="*/ 1070 w 1862"/>
                    <a:gd name="T45" fmla="*/ 476 h 2994"/>
                    <a:gd name="T46" fmla="*/ 991 w 1862"/>
                    <a:gd name="T47" fmla="*/ 476 h 2994"/>
                    <a:gd name="T48" fmla="*/ 813 w 1862"/>
                    <a:gd name="T49" fmla="*/ 561 h 2994"/>
                    <a:gd name="T50" fmla="*/ 844 w 1862"/>
                    <a:gd name="T51" fmla="*/ 740 h 2994"/>
                    <a:gd name="T52" fmla="*/ 690 w 1862"/>
                    <a:gd name="T53" fmla="*/ 827 h 2994"/>
                    <a:gd name="T54" fmla="*/ 650 w 1862"/>
                    <a:gd name="T55" fmla="*/ 957 h 2994"/>
                    <a:gd name="T56" fmla="*/ 463 w 1862"/>
                    <a:gd name="T57" fmla="*/ 1106 h 2994"/>
                    <a:gd name="T58" fmla="*/ 365 w 1862"/>
                    <a:gd name="T59" fmla="*/ 1168 h 2994"/>
                    <a:gd name="T60" fmla="*/ 497 w 1862"/>
                    <a:gd name="T61" fmla="*/ 1333 h 2994"/>
                    <a:gd name="T62" fmla="*/ 611 w 1862"/>
                    <a:gd name="T63" fmla="*/ 1183 h 2994"/>
                    <a:gd name="T64" fmla="*/ 1116 w 1862"/>
                    <a:gd name="T65" fmla="*/ 1201 h 2994"/>
                    <a:gd name="T66" fmla="*/ 1158 w 1862"/>
                    <a:gd name="T67" fmla="*/ 1372 h 2994"/>
                    <a:gd name="T68" fmla="*/ 929 w 1862"/>
                    <a:gd name="T69" fmla="*/ 1634 h 2994"/>
                    <a:gd name="T70" fmla="*/ 921 w 1862"/>
                    <a:gd name="T71" fmla="*/ 1752 h 2994"/>
                    <a:gd name="T72" fmla="*/ 510 w 1862"/>
                    <a:gd name="T73" fmla="*/ 1802 h 2994"/>
                    <a:gd name="T74" fmla="*/ 534 w 1862"/>
                    <a:gd name="T75" fmla="*/ 1954 h 2994"/>
                    <a:gd name="T76" fmla="*/ 552 w 1862"/>
                    <a:gd name="T77" fmla="*/ 2055 h 2994"/>
                    <a:gd name="T78" fmla="*/ 258 w 1862"/>
                    <a:gd name="T79" fmla="*/ 2327 h 29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1862" h="2994">
                      <a:moveTo>
                        <a:pt x="258" y="2327"/>
                      </a:moveTo>
                      <a:lnTo>
                        <a:pt x="0" y="2694"/>
                      </a:lnTo>
                      <a:lnTo>
                        <a:pt x="603" y="2770"/>
                      </a:lnTo>
                      <a:lnTo>
                        <a:pt x="856" y="2994"/>
                      </a:lnTo>
                      <a:lnTo>
                        <a:pt x="1119" y="2838"/>
                      </a:lnTo>
                      <a:lnTo>
                        <a:pt x="1251" y="2743"/>
                      </a:lnTo>
                      <a:lnTo>
                        <a:pt x="1394" y="2694"/>
                      </a:lnTo>
                      <a:lnTo>
                        <a:pt x="1434" y="2675"/>
                      </a:lnTo>
                      <a:lnTo>
                        <a:pt x="1414" y="2625"/>
                      </a:lnTo>
                      <a:lnTo>
                        <a:pt x="1465" y="2490"/>
                      </a:lnTo>
                      <a:lnTo>
                        <a:pt x="1503" y="2444"/>
                      </a:lnTo>
                      <a:lnTo>
                        <a:pt x="1559" y="2426"/>
                      </a:lnTo>
                      <a:lnTo>
                        <a:pt x="1763" y="2247"/>
                      </a:lnTo>
                      <a:lnTo>
                        <a:pt x="1792" y="2214"/>
                      </a:lnTo>
                      <a:lnTo>
                        <a:pt x="1762" y="2180"/>
                      </a:lnTo>
                      <a:lnTo>
                        <a:pt x="1745" y="2145"/>
                      </a:lnTo>
                      <a:lnTo>
                        <a:pt x="1756" y="2012"/>
                      </a:lnTo>
                      <a:lnTo>
                        <a:pt x="1861" y="1723"/>
                      </a:lnTo>
                      <a:lnTo>
                        <a:pt x="1862" y="1502"/>
                      </a:lnTo>
                      <a:lnTo>
                        <a:pt x="1687" y="1214"/>
                      </a:lnTo>
                      <a:lnTo>
                        <a:pt x="1636" y="1209"/>
                      </a:lnTo>
                      <a:lnTo>
                        <a:pt x="1542" y="1143"/>
                      </a:lnTo>
                      <a:lnTo>
                        <a:pt x="1453" y="1142"/>
                      </a:lnTo>
                      <a:lnTo>
                        <a:pt x="1368" y="1109"/>
                      </a:lnTo>
                      <a:lnTo>
                        <a:pt x="1170" y="1144"/>
                      </a:lnTo>
                      <a:lnTo>
                        <a:pt x="1147" y="1131"/>
                      </a:lnTo>
                      <a:lnTo>
                        <a:pt x="1127" y="1068"/>
                      </a:lnTo>
                      <a:lnTo>
                        <a:pt x="1024" y="1004"/>
                      </a:lnTo>
                      <a:lnTo>
                        <a:pt x="1370" y="663"/>
                      </a:lnTo>
                      <a:lnTo>
                        <a:pt x="1451" y="571"/>
                      </a:lnTo>
                      <a:lnTo>
                        <a:pt x="1473" y="542"/>
                      </a:lnTo>
                      <a:lnTo>
                        <a:pt x="1521" y="542"/>
                      </a:lnTo>
                      <a:lnTo>
                        <a:pt x="1543" y="559"/>
                      </a:lnTo>
                      <a:lnTo>
                        <a:pt x="1568" y="566"/>
                      </a:lnTo>
                      <a:lnTo>
                        <a:pt x="1845" y="275"/>
                      </a:lnTo>
                      <a:lnTo>
                        <a:pt x="1814" y="247"/>
                      </a:lnTo>
                      <a:lnTo>
                        <a:pt x="1623" y="134"/>
                      </a:lnTo>
                      <a:lnTo>
                        <a:pt x="1477" y="30"/>
                      </a:lnTo>
                      <a:lnTo>
                        <a:pt x="1436" y="30"/>
                      </a:lnTo>
                      <a:lnTo>
                        <a:pt x="1376" y="0"/>
                      </a:lnTo>
                      <a:lnTo>
                        <a:pt x="1302" y="32"/>
                      </a:lnTo>
                      <a:lnTo>
                        <a:pt x="1295" y="73"/>
                      </a:lnTo>
                      <a:lnTo>
                        <a:pt x="1354" y="109"/>
                      </a:lnTo>
                      <a:lnTo>
                        <a:pt x="1338" y="243"/>
                      </a:lnTo>
                      <a:lnTo>
                        <a:pt x="1285" y="247"/>
                      </a:lnTo>
                      <a:lnTo>
                        <a:pt x="1070" y="476"/>
                      </a:lnTo>
                      <a:lnTo>
                        <a:pt x="1008" y="465"/>
                      </a:lnTo>
                      <a:lnTo>
                        <a:pt x="991" y="476"/>
                      </a:lnTo>
                      <a:lnTo>
                        <a:pt x="906" y="469"/>
                      </a:lnTo>
                      <a:lnTo>
                        <a:pt x="813" y="561"/>
                      </a:lnTo>
                      <a:lnTo>
                        <a:pt x="800" y="650"/>
                      </a:lnTo>
                      <a:lnTo>
                        <a:pt x="844" y="740"/>
                      </a:lnTo>
                      <a:lnTo>
                        <a:pt x="771" y="825"/>
                      </a:lnTo>
                      <a:lnTo>
                        <a:pt x="690" y="827"/>
                      </a:lnTo>
                      <a:lnTo>
                        <a:pt x="648" y="863"/>
                      </a:lnTo>
                      <a:lnTo>
                        <a:pt x="650" y="957"/>
                      </a:lnTo>
                      <a:lnTo>
                        <a:pt x="547" y="1059"/>
                      </a:lnTo>
                      <a:lnTo>
                        <a:pt x="463" y="1106"/>
                      </a:lnTo>
                      <a:lnTo>
                        <a:pt x="409" y="1104"/>
                      </a:lnTo>
                      <a:lnTo>
                        <a:pt x="365" y="1168"/>
                      </a:lnTo>
                      <a:lnTo>
                        <a:pt x="459" y="1350"/>
                      </a:lnTo>
                      <a:lnTo>
                        <a:pt x="497" y="1333"/>
                      </a:lnTo>
                      <a:lnTo>
                        <a:pt x="476" y="1285"/>
                      </a:lnTo>
                      <a:lnTo>
                        <a:pt x="611" y="1183"/>
                      </a:lnTo>
                      <a:lnTo>
                        <a:pt x="857" y="1240"/>
                      </a:lnTo>
                      <a:lnTo>
                        <a:pt x="1116" y="1201"/>
                      </a:lnTo>
                      <a:lnTo>
                        <a:pt x="1207" y="1413"/>
                      </a:lnTo>
                      <a:lnTo>
                        <a:pt x="1158" y="1372"/>
                      </a:lnTo>
                      <a:lnTo>
                        <a:pt x="912" y="1451"/>
                      </a:lnTo>
                      <a:lnTo>
                        <a:pt x="929" y="1634"/>
                      </a:lnTo>
                      <a:lnTo>
                        <a:pt x="973" y="1691"/>
                      </a:lnTo>
                      <a:lnTo>
                        <a:pt x="921" y="1752"/>
                      </a:lnTo>
                      <a:lnTo>
                        <a:pt x="940" y="1863"/>
                      </a:lnTo>
                      <a:lnTo>
                        <a:pt x="510" y="1802"/>
                      </a:lnTo>
                      <a:lnTo>
                        <a:pt x="494" y="1835"/>
                      </a:lnTo>
                      <a:lnTo>
                        <a:pt x="534" y="1954"/>
                      </a:lnTo>
                      <a:lnTo>
                        <a:pt x="525" y="2018"/>
                      </a:lnTo>
                      <a:lnTo>
                        <a:pt x="552" y="2055"/>
                      </a:lnTo>
                      <a:lnTo>
                        <a:pt x="312" y="2317"/>
                      </a:lnTo>
                      <a:lnTo>
                        <a:pt x="258" y="2327"/>
                      </a:lnTo>
                      <a:close/>
                    </a:path>
                  </a:pathLst>
                </a:custGeom>
                <a:solidFill>
                  <a:srgbClr val="964B00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</p:grpSp>
      </p:grpSp>
      <p:grpSp>
        <p:nvGrpSpPr>
          <p:cNvPr id="192624" name="Group 112"/>
          <p:cNvGrpSpPr>
            <a:grpSpLocks/>
          </p:cNvGrpSpPr>
          <p:nvPr/>
        </p:nvGrpSpPr>
        <p:grpSpPr bwMode="auto">
          <a:xfrm>
            <a:off x="0" y="1177925"/>
            <a:ext cx="3492500" cy="304800"/>
            <a:chOff x="0" y="742"/>
            <a:chExt cx="2200" cy="192"/>
          </a:xfrm>
        </p:grpSpPr>
        <p:sp>
          <p:nvSpPr>
            <p:cNvPr id="192625" name="Text Box 113"/>
            <p:cNvSpPr txBox="1">
              <a:spLocks noChangeArrowheads="1"/>
            </p:cNvSpPr>
            <p:nvPr/>
          </p:nvSpPr>
          <p:spPr bwMode="auto">
            <a:xfrm>
              <a:off x="178" y="742"/>
              <a:ext cx="2022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400">
                  <a:solidFill>
                    <a:srgbClr val="066168"/>
                  </a:solidFill>
                  <a:latin typeface="Verdana" pitchFamily="34" charset="0"/>
                </a:rPr>
                <a:t>PRODUÇÃO DE CAJU (2011)</a:t>
              </a:r>
            </a:p>
          </p:txBody>
        </p:sp>
        <p:sp>
          <p:nvSpPr>
            <p:cNvPr id="192626" name="Rectangle 114"/>
            <p:cNvSpPr>
              <a:spLocks noChangeArrowheads="1"/>
            </p:cNvSpPr>
            <p:nvPr/>
          </p:nvSpPr>
          <p:spPr bwMode="auto">
            <a:xfrm>
              <a:off x="0" y="771"/>
              <a:ext cx="158" cy="136"/>
            </a:xfrm>
            <a:prstGeom prst="rect">
              <a:avLst/>
            </a:prstGeom>
            <a:solidFill>
              <a:srgbClr val="07767E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sp>
        <p:nvSpPr>
          <p:cNvPr id="192627" name="Rectangle 115"/>
          <p:cNvSpPr>
            <a:spLocks noChangeArrowheads="1"/>
          </p:cNvSpPr>
          <p:nvPr/>
        </p:nvSpPr>
        <p:spPr bwMode="auto">
          <a:xfrm>
            <a:off x="0" y="1519238"/>
            <a:ext cx="1527175" cy="39687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92628" name="Rectangle 116"/>
          <p:cNvSpPr>
            <a:spLocks noChangeArrowheads="1"/>
          </p:cNvSpPr>
          <p:nvPr/>
        </p:nvSpPr>
        <p:spPr bwMode="auto">
          <a:xfrm>
            <a:off x="141288" y="1565275"/>
            <a:ext cx="13906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 dirty="0" smtClean="0">
                <a:solidFill>
                  <a:schemeClr val="bg1"/>
                </a:solidFill>
                <a:latin typeface="Verdana" pitchFamily="34" charset="0"/>
              </a:rPr>
              <a:t>Polo </a:t>
            </a:r>
            <a:r>
              <a:rPr lang="pt-BR" sz="1400" dirty="0">
                <a:solidFill>
                  <a:schemeClr val="bg1"/>
                </a:solidFill>
                <a:latin typeface="Verdana" pitchFamily="34" charset="0"/>
              </a:rPr>
              <a:t>Aracati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19252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7" dur="indefinite"/>
                                        <p:tgtEl>
                                          <p:spTgt spid="1925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9" dur="indefinite"/>
                                        <p:tgtEl>
                                          <p:spTgt spid="19254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0" dur="indefinite"/>
                                        <p:tgtEl>
                                          <p:spTgt spid="1925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2" dur="indefinite"/>
                                        <p:tgtEl>
                                          <p:spTgt spid="19256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3" dur="indefinite"/>
                                        <p:tgtEl>
                                          <p:spTgt spid="1925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5" dur="indefinite"/>
                                        <p:tgtEl>
                                          <p:spTgt spid="19259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6" dur="indefinite"/>
                                        <p:tgtEl>
                                          <p:spTgt spid="1925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8" dur="800" fill="hold"/>
                                        <p:tgtEl>
                                          <p:spTgt spid="192606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5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300"/>
                                        <p:tgtEl>
                                          <p:spTgt spid="1925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5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1925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5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300"/>
                                        <p:tgtEl>
                                          <p:spTgt spid="1925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8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5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1925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5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300"/>
                                        <p:tgtEl>
                                          <p:spTgt spid="1925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5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1925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5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300"/>
                                        <p:tgtEl>
                                          <p:spTgt spid="1925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300"/>
                                        <p:tgtEl>
                                          <p:spTgt spid="1926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6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300"/>
                                        <p:tgtEl>
                                          <p:spTgt spid="1926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2580" grpId="0"/>
      <p:bldP spid="192582" grpId="0" animBg="1"/>
      <p:bldP spid="192583" grpId="0" animBg="1"/>
      <p:bldP spid="192585" grpId="0" animBg="1"/>
      <p:bldP spid="192627" grpId="0" animBg="1"/>
      <p:bldP spid="192628" grpId="0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4562" name="Group 2"/>
          <p:cNvGrpSpPr>
            <a:grpSpLocks/>
          </p:cNvGrpSpPr>
          <p:nvPr/>
        </p:nvGrpSpPr>
        <p:grpSpPr bwMode="auto">
          <a:xfrm>
            <a:off x="6948488" y="1679575"/>
            <a:ext cx="1814512" cy="573088"/>
            <a:chOff x="4377" y="1058"/>
            <a:chExt cx="1143" cy="361"/>
          </a:xfrm>
        </p:grpSpPr>
        <p:sp>
          <p:nvSpPr>
            <p:cNvPr id="194563" name="Freeform 3"/>
            <p:cNvSpPr>
              <a:spLocks/>
            </p:cNvSpPr>
            <p:nvPr/>
          </p:nvSpPr>
          <p:spPr bwMode="auto">
            <a:xfrm>
              <a:off x="4624" y="1351"/>
              <a:ext cx="588" cy="45"/>
            </a:xfrm>
            <a:custGeom>
              <a:avLst/>
              <a:gdLst>
                <a:gd name="T0" fmla="*/ 0 w 588"/>
                <a:gd name="T1" fmla="*/ 0 h 45"/>
                <a:gd name="T2" fmla="*/ 168 w 588"/>
                <a:gd name="T3" fmla="*/ 41 h 45"/>
                <a:gd name="T4" fmla="*/ 588 w 588"/>
                <a:gd name="T5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88" h="45">
                  <a:moveTo>
                    <a:pt x="0" y="0"/>
                  </a:moveTo>
                  <a:lnTo>
                    <a:pt x="168" y="41"/>
                  </a:lnTo>
                  <a:lnTo>
                    <a:pt x="588" y="45"/>
                  </a:lnTo>
                </a:path>
              </a:pathLst>
            </a:custGeom>
            <a:noFill/>
            <a:ln w="19050" cap="flat" cmpd="sng">
              <a:solidFill>
                <a:srgbClr val="8FC663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8FC663">
                        <a:gamma/>
                        <a:shade val="60000"/>
                        <a:invGamma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51874" name="Text Box 290"/>
            <p:cNvSpPr txBox="1">
              <a:spLocks noChangeArrowheads="1"/>
            </p:cNvSpPr>
            <p:nvPr/>
          </p:nvSpPr>
          <p:spPr bwMode="auto">
            <a:xfrm>
              <a:off x="4769" y="1275"/>
              <a:ext cx="694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Fortaleza</a:t>
              </a:r>
            </a:p>
          </p:txBody>
        </p:sp>
        <p:sp>
          <p:nvSpPr>
            <p:cNvPr id="194565" name="Text Box 5"/>
            <p:cNvSpPr txBox="1">
              <a:spLocks noChangeArrowheads="1"/>
            </p:cNvSpPr>
            <p:nvPr/>
          </p:nvSpPr>
          <p:spPr bwMode="auto">
            <a:xfrm>
              <a:off x="4426" y="1058"/>
              <a:ext cx="751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Pecém</a:t>
              </a:r>
            </a:p>
          </p:txBody>
        </p:sp>
        <p:pic>
          <p:nvPicPr>
            <p:cNvPr id="194566" name="Picture 6" descr="Imagem3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77" y="1142"/>
              <a:ext cx="162" cy="10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94567" name="Text Box 7"/>
            <p:cNvSpPr txBox="1">
              <a:spLocks noChangeArrowheads="1"/>
            </p:cNvSpPr>
            <p:nvPr/>
          </p:nvSpPr>
          <p:spPr bwMode="auto">
            <a:xfrm>
              <a:off x="4667" y="1171"/>
              <a:ext cx="85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Mucuripe</a:t>
              </a:r>
            </a:p>
          </p:txBody>
        </p:sp>
        <p:pic>
          <p:nvPicPr>
            <p:cNvPr id="194568" name="Picture 8" descr="Imagem3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41" y="1249"/>
              <a:ext cx="156" cy="10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pic>
        <p:nvPicPr>
          <p:cNvPr id="194569" name="Picture 9" descr="Mapa_CE2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75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94570" name="Group 10"/>
          <p:cNvGrpSpPr>
            <a:grpSpLocks/>
          </p:cNvGrpSpPr>
          <p:nvPr/>
        </p:nvGrpSpPr>
        <p:grpSpPr bwMode="auto">
          <a:xfrm>
            <a:off x="5329238" y="1276350"/>
            <a:ext cx="2273300" cy="920750"/>
            <a:chOff x="3357" y="804"/>
            <a:chExt cx="1432" cy="580"/>
          </a:xfrm>
        </p:grpSpPr>
        <p:sp>
          <p:nvSpPr>
            <p:cNvPr id="194571" name="Freeform 11"/>
            <p:cNvSpPr>
              <a:spLocks/>
            </p:cNvSpPr>
            <p:nvPr/>
          </p:nvSpPr>
          <p:spPr bwMode="auto">
            <a:xfrm>
              <a:off x="3923" y="945"/>
              <a:ext cx="848" cy="126"/>
            </a:xfrm>
            <a:custGeom>
              <a:avLst/>
              <a:gdLst>
                <a:gd name="T0" fmla="*/ 0 w 848"/>
                <a:gd name="T1" fmla="*/ 126 h 126"/>
                <a:gd name="T2" fmla="*/ 150 w 848"/>
                <a:gd name="T3" fmla="*/ 0 h 126"/>
                <a:gd name="T4" fmla="*/ 848 w 848"/>
                <a:gd name="T5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48" h="126">
                  <a:moveTo>
                    <a:pt x="0" y="126"/>
                  </a:moveTo>
                  <a:lnTo>
                    <a:pt x="150" y="0"/>
                  </a:lnTo>
                  <a:lnTo>
                    <a:pt x="848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4572" name="Text Box 12"/>
            <p:cNvSpPr txBox="1">
              <a:spLocks noChangeArrowheads="1"/>
            </p:cNvSpPr>
            <p:nvPr/>
          </p:nvSpPr>
          <p:spPr bwMode="auto">
            <a:xfrm>
              <a:off x="4023" y="819"/>
              <a:ext cx="76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Itapipoca</a:t>
              </a:r>
            </a:p>
          </p:txBody>
        </p:sp>
        <p:grpSp>
          <p:nvGrpSpPr>
            <p:cNvPr id="194573" name="Group 13"/>
            <p:cNvGrpSpPr>
              <a:grpSpLocks/>
            </p:cNvGrpSpPr>
            <p:nvPr/>
          </p:nvGrpSpPr>
          <p:grpSpPr bwMode="auto">
            <a:xfrm>
              <a:off x="3357" y="804"/>
              <a:ext cx="1058" cy="580"/>
              <a:chOff x="3357" y="804"/>
              <a:chExt cx="1058" cy="580"/>
            </a:xfrm>
          </p:grpSpPr>
          <p:sp>
            <p:nvSpPr>
              <p:cNvPr id="194574" name="Freeform 14"/>
              <p:cNvSpPr>
                <a:spLocks noChangeAspect="1"/>
              </p:cNvSpPr>
              <p:nvPr/>
            </p:nvSpPr>
            <p:spPr bwMode="auto">
              <a:xfrm>
                <a:off x="3357" y="804"/>
                <a:ext cx="92" cy="102"/>
              </a:xfrm>
              <a:custGeom>
                <a:avLst/>
                <a:gdLst>
                  <a:gd name="T0" fmla="*/ 0 w 512"/>
                  <a:gd name="T1" fmla="*/ 192 h 564"/>
                  <a:gd name="T2" fmla="*/ 35 w 512"/>
                  <a:gd name="T3" fmla="*/ 177 h 564"/>
                  <a:gd name="T4" fmla="*/ 62 w 512"/>
                  <a:gd name="T5" fmla="*/ 140 h 564"/>
                  <a:gd name="T6" fmla="*/ 111 w 512"/>
                  <a:gd name="T7" fmla="*/ 136 h 564"/>
                  <a:gd name="T8" fmla="*/ 167 w 512"/>
                  <a:gd name="T9" fmla="*/ 107 h 564"/>
                  <a:gd name="T10" fmla="*/ 199 w 512"/>
                  <a:gd name="T11" fmla="*/ 76 h 564"/>
                  <a:gd name="T12" fmla="*/ 207 w 512"/>
                  <a:gd name="T13" fmla="*/ 23 h 564"/>
                  <a:gd name="T14" fmla="*/ 242 w 512"/>
                  <a:gd name="T15" fmla="*/ 20 h 564"/>
                  <a:gd name="T16" fmla="*/ 286 w 512"/>
                  <a:gd name="T17" fmla="*/ 0 h 564"/>
                  <a:gd name="T18" fmla="*/ 423 w 512"/>
                  <a:gd name="T19" fmla="*/ 56 h 564"/>
                  <a:gd name="T20" fmla="*/ 409 w 512"/>
                  <a:gd name="T21" fmla="*/ 125 h 564"/>
                  <a:gd name="T22" fmla="*/ 446 w 512"/>
                  <a:gd name="T23" fmla="*/ 218 h 564"/>
                  <a:gd name="T24" fmla="*/ 452 w 512"/>
                  <a:gd name="T25" fmla="*/ 265 h 564"/>
                  <a:gd name="T26" fmla="*/ 428 w 512"/>
                  <a:gd name="T27" fmla="*/ 291 h 564"/>
                  <a:gd name="T28" fmla="*/ 512 w 512"/>
                  <a:gd name="T29" fmla="*/ 419 h 564"/>
                  <a:gd name="T30" fmla="*/ 489 w 512"/>
                  <a:gd name="T31" fmla="*/ 485 h 564"/>
                  <a:gd name="T32" fmla="*/ 423 w 512"/>
                  <a:gd name="T33" fmla="*/ 532 h 564"/>
                  <a:gd name="T34" fmla="*/ 374 w 512"/>
                  <a:gd name="T35" fmla="*/ 535 h 564"/>
                  <a:gd name="T36" fmla="*/ 351 w 512"/>
                  <a:gd name="T37" fmla="*/ 549 h 564"/>
                  <a:gd name="T38" fmla="*/ 338 w 512"/>
                  <a:gd name="T39" fmla="*/ 541 h 564"/>
                  <a:gd name="T40" fmla="*/ 288 w 512"/>
                  <a:gd name="T41" fmla="*/ 544 h 564"/>
                  <a:gd name="T42" fmla="*/ 275 w 512"/>
                  <a:gd name="T43" fmla="*/ 564 h 564"/>
                  <a:gd name="T44" fmla="*/ 237 w 512"/>
                  <a:gd name="T45" fmla="*/ 561 h 564"/>
                  <a:gd name="T46" fmla="*/ 224 w 512"/>
                  <a:gd name="T47" fmla="*/ 559 h 564"/>
                  <a:gd name="T48" fmla="*/ 187 w 512"/>
                  <a:gd name="T49" fmla="*/ 533 h 564"/>
                  <a:gd name="T50" fmla="*/ 182 w 512"/>
                  <a:gd name="T51" fmla="*/ 501 h 564"/>
                  <a:gd name="T52" fmla="*/ 191 w 512"/>
                  <a:gd name="T53" fmla="*/ 483 h 564"/>
                  <a:gd name="T54" fmla="*/ 193 w 512"/>
                  <a:gd name="T55" fmla="*/ 463 h 564"/>
                  <a:gd name="T56" fmla="*/ 164 w 512"/>
                  <a:gd name="T57" fmla="*/ 442 h 564"/>
                  <a:gd name="T58" fmla="*/ 160 w 512"/>
                  <a:gd name="T59" fmla="*/ 385 h 564"/>
                  <a:gd name="T60" fmla="*/ 184 w 512"/>
                  <a:gd name="T61" fmla="*/ 351 h 564"/>
                  <a:gd name="T62" fmla="*/ 170 w 512"/>
                  <a:gd name="T63" fmla="*/ 334 h 564"/>
                  <a:gd name="T64" fmla="*/ 63 w 512"/>
                  <a:gd name="T65" fmla="*/ 320 h 564"/>
                  <a:gd name="T66" fmla="*/ 29 w 512"/>
                  <a:gd name="T67" fmla="*/ 268 h 564"/>
                  <a:gd name="T68" fmla="*/ 0 w 512"/>
                  <a:gd name="T69" fmla="*/ 192 h 5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12" h="564">
                    <a:moveTo>
                      <a:pt x="0" y="192"/>
                    </a:moveTo>
                    <a:lnTo>
                      <a:pt x="35" y="177"/>
                    </a:lnTo>
                    <a:lnTo>
                      <a:pt x="62" y="140"/>
                    </a:lnTo>
                    <a:lnTo>
                      <a:pt x="111" y="136"/>
                    </a:lnTo>
                    <a:lnTo>
                      <a:pt x="167" y="107"/>
                    </a:lnTo>
                    <a:lnTo>
                      <a:pt x="199" y="76"/>
                    </a:lnTo>
                    <a:lnTo>
                      <a:pt x="207" y="23"/>
                    </a:lnTo>
                    <a:lnTo>
                      <a:pt x="242" y="20"/>
                    </a:lnTo>
                    <a:lnTo>
                      <a:pt x="286" y="0"/>
                    </a:lnTo>
                    <a:lnTo>
                      <a:pt x="423" y="56"/>
                    </a:lnTo>
                    <a:lnTo>
                      <a:pt x="409" y="125"/>
                    </a:lnTo>
                    <a:lnTo>
                      <a:pt x="446" y="218"/>
                    </a:lnTo>
                    <a:lnTo>
                      <a:pt x="452" y="265"/>
                    </a:lnTo>
                    <a:lnTo>
                      <a:pt x="428" y="291"/>
                    </a:lnTo>
                    <a:lnTo>
                      <a:pt x="512" y="419"/>
                    </a:lnTo>
                    <a:lnTo>
                      <a:pt x="489" y="485"/>
                    </a:lnTo>
                    <a:lnTo>
                      <a:pt x="423" y="532"/>
                    </a:lnTo>
                    <a:lnTo>
                      <a:pt x="374" y="535"/>
                    </a:lnTo>
                    <a:lnTo>
                      <a:pt x="351" y="549"/>
                    </a:lnTo>
                    <a:lnTo>
                      <a:pt x="338" y="541"/>
                    </a:lnTo>
                    <a:lnTo>
                      <a:pt x="288" y="544"/>
                    </a:lnTo>
                    <a:lnTo>
                      <a:pt x="275" y="564"/>
                    </a:lnTo>
                    <a:lnTo>
                      <a:pt x="237" y="561"/>
                    </a:lnTo>
                    <a:lnTo>
                      <a:pt x="224" y="559"/>
                    </a:lnTo>
                    <a:lnTo>
                      <a:pt x="187" y="533"/>
                    </a:lnTo>
                    <a:lnTo>
                      <a:pt x="182" y="501"/>
                    </a:lnTo>
                    <a:lnTo>
                      <a:pt x="191" y="483"/>
                    </a:lnTo>
                    <a:lnTo>
                      <a:pt x="193" y="463"/>
                    </a:lnTo>
                    <a:lnTo>
                      <a:pt x="164" y="442"/>
                    </a:lnTo>
                    <a:lnTo>
                      <a:pt x="160" y="385"/>
                    </a:lnTo>
                    <a:lnTo>
                      <a:pt x="184" y="351"/>
                    </a:lnTo>
                    <a:lnTo>
                      <a:pt x="170" y="334"/>
                    </a:lnTo>
                    <a:lnTo>
                      <a:pt x="63" y="320"/>
                    </a:lnTo>
                    <a:lnTo>
                      <a:pt x="29" y="268"/>
                    </a:lnTo>
                    <a:lnTo>
                      <a:pt x="0" y="192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575" name="Freeform 15"/>
              <p:cNvSpPr>
                <a:spLocks noChangeAspect="1"/>
              </p:cNvSpPr>
              <p:nvPr/>
            </p:nvSpPr>
            <p:spPr bwMode="auto">
              <a:xfrm>
                <a:off x="3431" y="814"/>
                <a:ext cx="185" cy="93"/>
              </a:xfrm>
              <a:custGeom>
                <a:avLst/>
                <a:gdLst>
                  <a:gd name="T0" fmla="*/ 12 w 1026"/>
                  <a:gd name="T1" fmla="*/ 0 h 512"/>
                  <a:gd name="T2" fmla="*/ 159 w 1026"/>
                  <a:gd name="T3" fmla="*/ 40 h 512"/>
                  <a:gd name="T4" fmla="*/ 298 w 1026"/>
                  <a:gd name="T5" fmla="*/ 16 h 512"/>
                  <a:gd name="T6" fmla="*/ 312 w 1026"/>
                  <a:gd name="T7" fmla="*/ 152 h 512"/>
                  <a:gd name="T8" fmla="*/ 340 w 1026"/>
                  <a:gd name="T9" fmla="*/ 219 h 512"/>
                  <a:gd name="T10" fmla="*/ 615 w 1026"/>
                  <a:gd name="T11" fmla="*/ 239 h 512"/>
                  <a:gd name="T12" fmla="*/ 620 w 1026"/>
                  <a:gd name="T13" fmla="*/ 225 h 512"/>
                  <a:gd name="T14" fmla="*/ 720 w 1026"/>
                  <a:gd name="T15" fmla="*/ 219 h 512"/>
                  <a:gd name="T16" fmla="*/ 857 w 1026"/>
                  <a:gd name="T17" fmla="*/ 234 h 512"/>
                  <a:gd name="T18" fmla="*/ 929 w 1026"/>
                  <a:gd name="T19" fmla="*/ 239 h 512"/>
                  <a:gd name="T20" fmla="*/ 944 w 1026"/>
                  <a:gd name="T21" fmla="*/ 255 h 512"/>
                  <a:gd name="T22" fmla="*/ 998 w 1026"/>
                  <a:gd name="T23" fmla="*/ 255 h 512"/>
                  <a:gd name="T24" fmla="*/ 1026 w 1026"/>
                  <a:gd name="T25" fmla="*/ 287 h 512"/>
                  <a:gd name="T26" fmla="*/ 1026 w 1026"/>
                  <a:gd name="T27" fmla="*/ 309 h 512"/>
                  <a:gd name="T28" fmla="*/ 949 w 1026"/>
                  <a:gd name="T29" fmla="*/ 456 h 512"/>
                  <a:gd name="T30" fmla="*/ 697 w 1026"/>
                  <a:gd name="T31" fmla="*/ 472 h 512"/>
                  <a:gd name="T32" fmla="*/ 666 w 1026"/>
                  <a:gd name="T33" fmla="*/ 456 h 512"/>
                  <a:gd name="T34" fmla="*/ 459 w 1026"/>
                  <a:gd name="T35" fmla="*/ 456 h 512"/>
                  <a:gd name="T36" fmla="*/ 415 w 1026"/>
                  <a:gd name="T37" fmla="*/ 499 h 512"/>
                  <a:gd name="T38" fmla="*/ 308 w 1026"/>
                  <a:gd name="T39" fmla="*/ 512 h 512"/>
                  <a:gd name="T40" fmla="*/ 241 w 1026"/>
                  <a:gd name="T41" fmla="*/ 492 h 512"/>
                  <a:gd name="T42" fmla="*/ 119 w 1026"/>
                  <a:gd name="T43" fmla="*/ 472 h 512"/>
                  <a:gd name="T44" fmla="*/ 76 w 1026"/>
                  <a:gd name="T45" fmla="*/ 428 h 512"/>
                  <a:gd name="T46" fmla="*/ 102 w 1026"/>
                  <a:gd name="T47" fmla="*/ 359 h 512"/>
                  <a:gd name="T48" fmla="*/ 16 w 1026"/>
                  <a:gd name="T49" fmla="*/ 230 h 512"/>
                  <a:gd name="T50" fmla="*/ 39 w 1026"/>
                  <a:gd name="T51" fmla="*/ 209 h 512"/>
                  <a:gd name="T52" fmla="*/ 38 w 1026"/>
                  <a:gd name="T53" fmla="*/ 159 h 512"/>
                  <a:gd name="T54" fmla="*/ 0 w 1026"/>
                  <a:gd name="T55" fmla="*/ 68 h 512"/>
                  <a:gd name="T56" fmla="*/ 12 w 1026"/>
                  <a:gd name="T57" fmla="*/ 0 h 5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026" h="512">
                    <a:moveTo>
                      <a:pt x="12" y="0"/>
                    </a:moveTo>
                    <a:lnTo>
                      <a:pt x="159" y="40"/>
                    </a:lnTo>
                    <a:lnTo>
                      <a:pt x="298" y="16"/>
                    </a:lnTo>
                    <a:lnTo>
                      <a:pt x="312" y="152"/>
                    </a:lnTo>
                    <a:lnTo>
                      <a:pt x="340" y="219"/>
                    </a:lnTo>
                    <a:lnTo>
                      <a:pt x="615" y="239"/>
                    </a:lnTo>
                    <a:lnTo>
                      <a:pt x="620" y="225"/>
                    </a:lnTo>
                    <a:lnTo>
                      <a:pt x="720" y="219"/>
                    </a:lnTo>
                    <a:lnTo>
                      <a:pt x="857" y="234"/>
                    </a:lnTo>
                    <a:lnTo>
                      <a:pt x="929" y="239"/>
                    </a:lnTo>
                    <a:lnTo>
                      <a:pt x="944" y="255"/>
                    </a:lnTo>
                    <a:lnTo>
                      <a:pt x="998" y="255"/>
                    </a:lnTo>
                    <a:lnTo>
                      <a:pt x="1026" y="287"/>
                    </a:lnTo>
                    <a:lnTo>
                      <a:pt x="1026" y="309"/>
                    </a:lnTo>
                    <a:lnTo>
                      <a:pt x="949" y="456"/>
                    </a:lnTo>
                    <a:lnTo>
                      <a:pt x="697" y="472"/>
                    </a:lnTo>
                    <a:lnTo>
                      <a:pt x="666" y="456"/>
                    </a:lnTo>
                    <a:lnTo>
                      <a:pt x="459" y="456"/>
                    </a:lnTo>
                    <a:lnTo>
                      <a:pt x="415" y="499"/>
                    </a:lnTo>
                    <a:lnTo>
                      <a:pt x="308" y="512"/>
                    </a:lnTo>
                    <a:lnTo>
                      <a:pt x="241" y="492"/>
                    </a:lnTo>
                    <a:lnTo>
                      <a:pt x="119" y="472"/>
                    </a:lnTo>
                    <a:lnTo>
                      <a:pt x="76" y="428"/>
                    </a:lnTo>
                    <a:lnTo>
                      <a:pt x="102" y="359"/>
                    </a:lnTo>
                    <a:lnTo>
                      <a:pt x="16" y="230"/>
                    </a:lnTo>
                    <a:lnTo>
                      <a:pt x="39" y="209"/>
                    </a:lnTo>
                    <a:lnTo>
                      <a:pt x="38" y="159"/>
                    </a:lnTo>
                    <a:lnTo>
                      <a:pt x="0" y="68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576" name="Freeform 16"/>
              <p:cNvSpPr>
                <a:spLocks noChangeAspect="1"/>
              </p:cNvSpPr>
              <p:nvPr/>
            </p:nvSpPr>
            <p:spPr bwMode="auto">
              <a:xfrm>
                <a:off x="3401" y="892"/>
                <a:ext cx="256" cy="155"/>
              </a:xfrm>
              <a:custGeom>
                <a:avLst/>
                <a:gdLst>
                  <a:gd name="T0" fmla="*/ 52 w 1420"/>
                  <a:gd name="T1" fmla="*/ 405 h 859"/>
                  <a:gd name="T2" fmla="*/ 84 w 1420"/>
                  <a:gd name="T3" fmla="*/ 161 h 859"/>
                  <a:gd name="T4" fmla="*/ 67 w 1420"/>
                  <a:gd name="T5" fmla="*/ 136 h 859"/>
                  <a:gd name="T6" fmla="*/ 40 w 1420"/>
                  <a:gd name="T7" fmla="*/ 136 h 859"/>
                  <a:gd name="T8" fmla="*/ 0 w 1420"/>
                  <a:gd name="T9" fmla="*/ 77 h 859"/>
                  <a:gd name="T10" fmla="*/ 36 w 1420"/>
                  <a:gd name="T11" fmla="*/ 75 h 859"/>
                  <a:gd name="T12" fmla="*/ 50 w 1420"/>
                  <a:gd name="T13" fmla="*/ 57 h 859"/>
                  <a:gd name="T14" fmla="*/ 98 w 1420"/>
                  <a:gd name="T15" fmla="*/ 55 h 859"/>
                  <a:gd name="T16" fmla="*/ 111 w 1420"/>
                  <a:gd name="T17" fmla="*/ 65 h 859"/>
                  <a:gd name="T18" fmla="*/ 135 w 1420"/>
                  <a:gd name="T19" fmla="*/ 47 h 859"/>
                  <a:gd name="T20" fmla="*/ 181 w 1420"/>
                  <a:gd name="T21" fmla="*/ 45 h 859"/>
                  <a:gd name="T22" fmla="*/ 246 w 1420"/>
                  <a:gd name="T23" fmla="*/ 0 h 859"/>
                  <a:gd name="T24" fmla="*/ 290 w 1420"/>
                  <a:gd name="T25" fmla="*/ 45 h 859"/>
                  <a:gd name="T26" fmla="*/ 412 w 1420"/>
                  <a:gd name="T27" fmla="*/ 63 h 859"/>
                  <a:gd name="T28" fmla="*/ 479 w 1420"/>
                  <a:gd name="T29" fmla="*/ 84 h 859"/>
                  <a:gd name="T30" fmla="*/ 584 w 1420"/>
                  <a:gd name="T31" fmla="*/ 73 h 859"/>
                  <a:gd name="T32" fmla="*/ 630 w 1420"/>
                  <a:gd name="T33" fmla="*/ 28 h 859"/>
                  <a:gd name="T34" fmla="*/ 834 w 1420"/>
                  <a:gd name="T35" fmla="*/ 28 h 859"/>
                  <a:gd name="T36" fmla="*/ 867 w 1420"/>
                  <a:gd name="T37" fmla="*/ 43 h 859"/>
                  <a:gd name="T38" fmla="*/ 1109 w 1420"/>
                  <a:gd name="T39" fmla="*/ 30 h 859"/>
                  <a:gd name="T40" fmla="*/ 1113 w 1420"/>
                  <a:gd name="T41" fmla="*/ 80 h 859"/>
                  <a:gd name="T42" fmla="*/ 1162 w 1420"/>
                  <a:gd name="T43" fmla="*/ 172 h 859"/>
                  <a:gd name="T44" fmla="*/ 1181 w 1420"/>
                  <a:gd name="T45" fmla="*/ 213 h 859"/>
                  <a:gd name="T46" fmla="*/ 1177 w 1420"/>
                  <a:gd name="T47" fmla="*/ 311 h 859"/>
                  <a:gd name="T48" fmla="*/ 1192 w 1420"/>
                  <a:gd name="T49" fmla="*/ 340 h 859"/>
                  <a:gd name="T50" fmla="*/ 1225 w 1420"/>
                  <a:gd name="T51" fmla="*/ 346 h 859"/>
                  <a:gd name="T52" fmla="*/ 1233 w 1420"/>
                  <a:gd name="T53" fmla="*/ 332 h 859"/>
                  <a:gd name="T54" fmla="*/ 1273 w 1420"/>
                  <a:gd name="T55" fmla="*/ 328 h 859"/>
                  <a:gd name="T56" fmla="*/ 1297 w 1420"/>
                  <a:gd name="T57" fmla="*/ 334 h 859"/>
                  <a:gd name="T58" fmla="*/ 1418 w 1420"/>
                  <a:gd name="T59" fmla="*/ 477 h 859"/>
                  <a:gd name="T60" fmla="*/ 1420 w 1420"/>
                  <a:gd name="T61" fmla="*/ 569 h 859"/>
                  <a:gd name="T62" fmla="*/ 1241 w 1420"/>
                  <a:gd name="T63" fmla="*/ 451 h 859"/>
                  <a:gd name="T64" fmla="*/ 1208 w 1420"/>
                  <a:gd name="T65" fmla="*/ 463 h 859"/>
                  <a:gd name="T66" fmla="*/ 1192 w 1420"/>
                  <a:gd name="T67" fmla="*/ 477 h 859"/>
                  <a:gd name="T68" fmla="*/ 1190 w 1420"/>
                  <a:gd name="T69" fmla="*/ 513 h 859"/>
                  <a:gd name="T70" fmla="*/ 1202 w 1420"/>
                  <a:gd name="T71" fmla="*/ 554 h 859"/>
                  <a:gd name="T72" fmla="*/ 1196 w 1420"/>
                  <a:gd name="T73" fmla="*/ 573 h 859"/>
                  <a:gd name="T74" fmla="*/ 1143 w 1420"/>
                  <a:gd name="T75" fmla="*/ 590 h 859"/>
                  <a:gd name="T76" fmla="*/ 1125 w 1420"/>
                  <a:gd name="T77" fmla="*/ 592 h 859"/>
                  <a:gd name="T78" fmla="*/ 975 w 1420"/>
                  <a:gd name="T79" fmla="*/ 714 h 859"/>
                  <a:gd name="T80" fmla="*/ 907 w 1420"/>
                  <a:gd name="T81" fmla="*/ 752 h 859"/>
                  <a:gd name="T82" fmla="*/ 858 w 1420"/>
                  <a:gd name="T83" fmla="*/ 742 h 859"/>
                  <a:gd name="T84" fmla="*/ 818 w 1420"/>
                  <a:gd name="T85" fmla="*/ 679 h 859"/>
                  <a:gd name="T86" fmla="*/ 709 w 1420"/>
                  <a:gd name="T87" fmla="*/ 848 h 859"/>
                  <a:gd name="T88" fmla="*/ 677 w 1420"/>
                  <a:gd name="T89" fmla="*/ 842 h 859"/>
                  <a:gd name="T90" fmla="*/ 662 w 1420"/>
                  <a:gd name="T91" fmla="*/ 827 h 859"/>
                  <a:gd name="T92" fmla="*/ 626 w 1420"/>
                  <a:gd name="T93" fmla="*/ 833 h 859"/>
                  <a:gd name="T94" fmla="*/ 602 w 1420"/>
                  <a:gd name="T95" fmla="*/ 852 h 859"/>
                  <a:gd name="T96" fmla="*/ 519 w 1420"/>
                  <a:gd name="T97" fmla="*/ 859 h 859"/>
                  <a:gd name="T98" fmla="*/ 505 w 1420"/>
                  <a:gd name="T99" fmla="*/ 842 h 859"/>
                  <a:gd name="T100" fmla="*/ 492 w 1420"/>
                  <a:gd name="T101" fmla="*/ 722 h 859"/>
                  <a:gd name="T102" fmla="*/ 426 w 1420"/>
                  <a:gd name="T103" fmla="*/ 627 h 859"/>
                  <a:gd name="T104" fmla="*/ 317 w 1420"/>
                  <a:gd name="T105" fmla="*/ 607 h 859"/>
                  <a:gd name="T106" fmla="*/ 244 w 1420"/>
                  <a:gd name="T107" fmla="*/ 536 h 859"/>
                  <a:gd name="T108" fmla="*/ 211 w 1420"/>
                  <a:gd name="T109" fmla="*/ 530 h 859"/>
                  <a:gd name="T110" fmla="*/ 52 w 1420"/>
                  <a:gd name="T111" fmla="*/ 405 h 8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420" h="859">
                    <a:moveTo>
                      <a:pt x="52" y="405"/>
                    </a:moveTo>
                    <a:lnTo>
                      <a:pt x="84" y="161"/>
                    </a:lnTo>
                    <a:lnTo>
                      <a:pt x="67" y="136"/>
                    </a:lnTo>
                    <a:lnTo>
                      <a:pt x="40" y="136"/>
                    </a:lnTo>
                    <a:lnTo>
                      <a:pt x="0" y="77"/>
                    </a:lnTo>
                    <a:lnTo>
                      <a:pt x="36" y="75"/>
                    </a:lnTo>
                    <a:lnTo>
                      <a:pt x="50" y="57"/>
                    </a:lnTo>
                    <a:lnTo>
                      <a:pt x="98" y="55"/>
                    </a:lnTo>
                    <a:lnTo>
                      <a:pt x="111" y="65"/>
                    </a:lnTo>
                    <a:lnTo>
                      <a:pt x="135" y="47"/>
                    </a:lnTo>
                    <a:lnTo>
                      <a:pt x="181" y="45"/>
                    </a:lnTo>
                    <a:lnTo>
                      <a:pt x="246" y="0"/>
                    </a:lnTo>
                    <a:lnTo>
                      <a:pt x="290" y="45"/>
                    </a:lnTo>
                    <a:lnTo>
                      <a:pt x="412" y="63"/>
                    </a:lnTo>
                    <a:lnTo>
                      <a:pt x="479" y="84"/>
                    </a:lnTo>
                    <a:lnTo>
                      <a:pt x="584" y="73"/>
                    </a:lnTo>
                    <a:lnTo>
                      <a:pt x="630" y="28"/>
                    </a:lnTo>
                    <a:lnTo>
                      <a:pt x="834" y="28"/>
                    </a:lnTo>
                    <a:lnTo>
                      <a:pt x="867" y="43"/>
                    </a:lnTo>
                    <a:lnTo>
                      <a:pt x="1109" y="30"/>
                    </a:lnTo>
                    <a:lnTo>
                      <a:pt x="1113" y="80"/>
                    </a:lnTo>
                    <a:lnTo>
                      <a:pt x="1162" y="172"/>
                    </a:lnTo>
                    <a:lnTo>
                      <a:pt x="1181" y="213"/>
                    </a:lnTo>
                    <a:lnTo>
                      <a:pt x="1177" y="311"/>
                    </a:lnTo>
                    <a:lnTo>
                      <a:pt x="1192" y="340"/>
                    </a:lnTo>
                    <a:lnTo>
                      <a:pt x="1225" y="346"/>
                    </a:lnTo>
                    <a:lnTo>
                      <a:pt x="1233" y="332"/>
                    </a:lnTo>
                    <a:lnTo>
                      <a:pt x="1273" y="328"/>
                    </a:lnTo>
                    <a:lnTo>
                      <a:pt x="1297" y="334"/>
                    </a:lnTo>
                    <a:lnTo>
                      <a:pt x="1418" y="477"/>
                    </a:lnTo>
                    <a:lnTo>
                      <a:pt x="1420" y="569"/>
                    </a:lnTo>
                    <a:lnTo>
                      <a:pt x="1241" y="451"/>
                    </a:lnTo>
                    <a:lnTo>
                      <a:pt x="1208" y="463"/>
                    </a:lnTo>
                    <a:lnTo>
                      <a:pt x="1192" y="477"/>
                    </a:lnTo>
                    <a:lnTo>
                      <a:pt x="1190" y="513"/>
                    </a:lnTo>
                    <a:lnTo>
                      <a:pt x="1202" y="554"/>
                    </a:lnTo>
                    <a:lnTo>
                      <a:pt x="1196" y="573"/>
                    </a:lnTo>
                    <a:lnTo>
                      <a:pt x="1143" y="590"/>
                    </a:lnTo>
                    <a:lnTo>
                      <a:pt x="1125" y="592"/>
                    </a:lnTo>
                    <a:lnTo>
                      <a:pt x="975" y="714"/>
                    </a:lnTo>
                    <a:lnTo>
                      <a:pt x="907" y="752"/>
                    </a:lnTo>
                    <a:lnTo>
                      <a:pt x="858" y="742"/>
                    </a:lnTo>
                    <a:lnTo>
                      <a:pt x="818" y="679"/>
                    </a:lnTo>
                    <a:lnTo>
                      <a:pt x="709" y="848"/>
                    </a:lnTo>
                    <a:lnTo>
                      <a:pt x="677" y="842"/>
                    </a:lnTo>
                    <a:lnTo>
                      <a:pt x="662" y="827"/>
                    </a:lnTo>
                    <a:lnTo>
                      <a:pt x="626" y="833"/>
                    </a:lnTo>
                    <a:lnTo>
                      <a:pt x="602" y="852"/>
                    </a:lnTo>
                    <a:lnTo>
                      <a:pt x="519" y="859"/>
                    </a:lnTo>
                    <a:lnTo>
                      <a:pt x="505" y="842"/>
                    </a:lnTo>
                    <a:lnTo>
                      <a:pt x="492" y="722"/>
                    </a:lnTo>
                    <a:lnTo>
                      <a:pt x="426" y="627"/>
                    </a:lnTo>
                    <a:lnTo>
                      <a:pt x="317" y="607"/>
                    </a:lnTo>
                    <a:lnTo>
                      <a:pt x="244" y="536"/>
                    </a:lnTo>
                    <a:lnTo>
                      <a:pt x="211" y="530"/>
                    </a:lnTo>
                    <a:lnTo>
                      <a:pt x="52" y="405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577" name="Freeform 17"/>
              <p:cNvSpPr>
                <a:spLocks noChangeAspect="1"/>
              </p:cNvSpPr>
              <p:nvPr/>
            </p:nvSpPr>
            <p:spPr bwMode="auto">
              <a:xfrm>
                <a:off x="3403" y="965"/>
                <a:ext cx="300" cy="141"/>
              </a:xfrm>
              <a:custGeom>
                <a:avLst/>
                <a:gdLst>
                  <a:gd name="T0" fmla="*/ 0 w 1659"/>
                  <a:gd name="T1" fmla="*/ 155 h 784"/>
                  <a:gd name="T2" fmla="*/ 35 w 1659"/>
                  <a:gd name="T3" fmla="*/ 0 h 784"/>
                  <a:gd name="T4" fmla="*/ 195 w 1659"/>
                  <a:gd name="T5" fmla="*/ 125 h 784"/>
                  <a:gd name="T6" fmla="*/ 229 w 1659"/>
                  <a:gd name="T7" fmla="*/ 130 h 784"/>
                  <a:gd name="T8" fmla="*/ 299 w 1659"/>
                  <a:gd name="T9" fmla="*/ 202 h 784"/>
                  <a:gd name="T10" fmla="*/ 410 w 1659"/>
                  <a:gd name="T11" fmla="*/ 221 h 784"/>
                  <a:gd name="T12" fmla="*/ 477 w 1659"/>
                  <a:gd name="T13" fmla="*/ 321 h 784"/>
                  <a:gd name="T14" fmla="*/ 490 w 1659"/>
                  <a:gd name="T15" fmla="*/ 439 h 784"/>
                  <a:gd name="T16" fmla="*/ 505 w 1659"/>
                  <a:gd name="T17" fmla="*/ 457 h 784"/>
                  <a:gd name="T18" fmla="*/ 585 w 1659"/>
                  <a:gd name="T19" fmla="*/ 449 h 784"/>
                  <a:gd name="T20" fmla="*/ 609 w 1659"/>
                  <a:gd name="T21" fmla="*/ 428 h 784"/>
                  <a:gd name="T22" fmla="*/ 644 w 1659"/>
                  <a:gd name="T23" fmla="*/ 423 h 784"/>
                  <a:gd name="T24" fmla="*/ 660 w 1659"/>
                  <a:gd name="T25" fmla="*/ 436 h 784"/>
                  <a:gd name="T26" fmla="*/ 696 w 1659"/>
                  <a:gd name="T27" fmla="*/ 443 h 784"/>
                  <a:gd name="T28" fmla="*/ 802 w 1659"/>
                  <a:gd name="T29" fmla="*/ 277 h 784"/>
                  <a:gd name="T30" fmla="*/ 842 w 1659"/>
                  <a:gd name="T31" fmla="*/ 337 h 784"/>
                  <a:gd name="T32" fmla="*/ 892 w 1659"/>
                  <a:gd name="T33" fmla="*/ 346 h 784"/>
                  <a:gd name="T34" fmla="*/ 959 w 1659"/>
                  <a:gd name="T35" fmla="*/ 309 h 784"/>
                  <a:gd name="T36" fmla="*/ 1108 w 1659"/>
                  <a:gd name="T37" fmla="*/ 186 h 784"/>
                  <a:gd name="T38" fmla="*/ 1125 w 1659"/>
                  <a:gd name="T39" fmla="*/ 185 h 784"/>
                  <a:gd name="T40" fmla="*/ 1180 w 1659"/>
                  <a:gd name="T41" fmla="*/ 168 h 784"/>
                  <a:gd name="T42" fmla="*/ 1188 w 1659"/>
                  <a:gd name="T43" fmla="*/ 150 h 784"/>
                  <a:gd name="T44" fmla="*/ 1175 w 1659"/>
                  <a:gd name="T45" fmla="*/ 112 h 784"/>
                  <a:gd name="T46" fmla="*/ 1177 w 1659"/>
                  <a:gd name="T47" fmla="*/ 72 h 784"/>
                  <a:gd name="T48" fmla="*/ 1191 w 1659"/>
                  <a:gd name="T49" fmla="*/ 59 h 784"/>
                  <a:gd name="T50" fmla="*/ 1223 w 1659"/>
                  <a:gd name="T51" fmla="*/ 47 h 784"/>
                  <a:gd name="T52" fmla="*/ 1403 w 1659"/>
                  <a:gd name="T53" fmla="*/ 162 h 784"/>
                  <a:gd name="T54" fmla="*/ 1659 w 1659"/>
                  <a:gd name="T55" fmla="*/ 502 h 784"/>
                  <a:gd name="T56" fmla="*/ 1357 w 1659"/>
                  <a:gd name="T57" fmla="*/ 435 h 784"/>
                  <a:gd name="T58" fmla="*/ 1271 w 1659"/>
                  <a:gd name="T59" fmla="*/ 437 h 784"/>
                  <a:gd name="T60" fmla="*/ 924 w 1659"/>
                  <a:gd name="T61" fmla="*/ 735 h 784"/>
                  <a:gd name="T62" fmla="*/ 899 w 1659"/>
                  <a:gd name="T63" fmla="*/ 731 h 784"/>
                  <a:gd name="T64" fmla="*/ 778 w 1659"/>
                  <a:gd name="T65" fmla="*/ 668 h 784"/>
                  <a:gd name="T66" fmla="*/ 765 w 1659"/>
                  <a:gd name="T67" fmla="*/ 674 h 784"/>
                  <a:gd name="T68" fmla="*/ 762 w 1659"/>
                  <a:gd name="T69" fmla="*/ 784 h 784"/>
                  <a:gd name="T70" fmla="*/ 733 w 1659"/>
                  <a:gd name="T71" fmla="*/ 782 h 784"/>
                  <a:gd name="T72" fmla="*/ 695 w 1659"/>
                  <a:gd name="T73" fmla="*/ 778 h 784"/>
                  <a:gd name="T74" fmla="*/ 615 w 1659"/>
                  <a:gd name="T75" fmla="*/ 726 h 784"/>
                  <a:gd name="T76" fmla="*/ 558 w 1659"/>
                  <a:gd name="T77" fmla="*/ 717 h 784"/>
                  <a:gd name="T78" fmla="*/ 541 w 1659"/>
                  <a:gd name="T79" fmla="*/ 740 h 784"/>
                  <a:gd name="T80" fmla="*/ 520 w 1659"/>
                  <a:gd name="T81" fmla="*/ 734 h 784"/>
                  <a:gd name="T82" fmla="*/ 479 w 1659"/>
                  <a:gd name="T83" fmla="*/ 691 h 784"/>
                  <a:gd name="T84" fmla="*/ 403 w 1659"/>
                  <a:gd name="T85" fmla="*/ 687 h 784"/>
                  <a:gd name="T86" fmla="*/ 335 w 1659"/>
                  <a:gd name="T87" fmla="*/ 578 h 784"/>
                  <a:gd name="T88" fmla="*/ 297 w 1659"/>
                  <a:gd name="T89" fmla="*/ 570 h 784"/>
                  <a:gd name="T90" fmla="*/ 209 w 1659"/>
                  <a:gd name="T91" fmla="*/ 405 h 784"/>
                  <a:gd name="T92" fmla="*/ 179 w 1659"/>
                  <a:gd name="T93" fmla="*/ 367 h 784"/>
                  <a:gd name="T94" fmla="*/ 170 w 1659"/>
                  <a:gd name="T95" fmla="*/ 269 h 784"/>
                  <a:gd name="T96" fmla="*/ 86 w 1659"/>
                  <a:gd name="T97" fmla="*/ 189 h 784"/>
                  <a:gd name="T98" fmla="*/ 27 w 1659"/>
                  <a:gd name="T99" fmla="*/ 181 h 784"/>
                  <a:gd name="T100" fmla="*/ 0 w 1659"/>
                  <a:gd name="T101" fmla="*/ 155 h 7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659" h="784">
                    <a:moveTo>
                      <a:pt x="0" y="155"/>
                    </a:moveTo>
                    <a:lnTo>
                      <a:pt x="35" y="0"/>
                    </a:lnTo>
                    <a:lnTo>
                      <a:pt x="195" y="125"/>
                    </a:lnTo>
                    <a:lnTo>
                      <a:pt x="229" y="130"/>
                    </a:lnTo>
                    <a:lnTo>
                      <a:pt x="299" y="202"/>
                    </a:lnTo>
                    <a:lnTo>
                      <a:pt x="410" y="221"/>
                    </a:lnTo>
                    <a:lnTo>
                      <a:pt x="477" y="321"/>
                    </a:lnTo>
                    <a:lnTo>
                      <a:pt x="490" y="439"/>
                    </a:lnTo>
                    <a:lnTo>
                      <a:pt x="505" y="457"/>
                    </a:lnTo>
                    <a:lnTo>
                      <a:pt x="585" y="449"/>
                    </a:lnTo>
                    <a:lnTo>
                      <a:pt x="609" y="428"/>
                    </a:lnTo>
                    <a:lnTo>
                      <a:pt x="644" y="423"/>
                    </a:lnTo>
                    <a:lnTo>
                      <a:pt x="660" y="436"/>
                    </a:lnTo>
                    <a:lnTo>
                      <a:pt x="696" y="443"/>
                    </a:lnTo>
                    <a:lnTo>
                      <a:pt x="802" y="277"/>
                    </a:lnTo>
                    <a:lnTo>
                      <a:pt x="842" y="337"/>
                    </a:lnTo>
                    <a:lnTo>
                      <a:pt x="892" y="346"/>
                    </a:lnTo>
                    <a:lnTo>
                      <a:pt x="959" y="309"/>
                    </a:lnTo>
                    <a:lnTo>
                      <a:pt x="1108" y="186"/>
                    </a:lnTo>
                    <a:lnTo>
                      <a:pt x="1125" y="185"/>
                    </a:lnTo>
                    <a:lnTo>
                      <a:pt x="1180" y="168"/>
                    </a:lnTo>
                    <a:lnTo>
                      <a:pt x="1188" y="150"/>
                    </a:lnTo>
                    <a:lnTo>
                      <a:pt x="1175" y="112"/>
                    </a:lnTo>
                    <a:lnTo>
                      <a:pt x="1177" y="72"/>
                    </a:lnTo>
                    <a:lnTo>
                      <a:pt x="1191" y="59"/>
                    </a:lnTo>
                    <a:lnTo>
                      <a:pt x="1223" y="47"/>
                    </a:lnTo>
                    <a:lnTo>
                      <a:pt x="1403" y="162"/>
                    </a:lnTo>
                    <a:lnTo>
                      <a:pt x="1659" y="502"/>
                    </a:lnTo>
                    <a:lnTo>
                      <a:pt x="1357" y="435"/>
                    </a:lnTo>
                    <a:lnTo>
                      <a:pt x="1271" y="437"/>
                    </a:lnTo>
                    <a:lnTo>
                      <a:pt x="924" y="735"/>
                    </a:lnTo>
                    <a:lnTo>
                      <a:pt x="899" y="731"/>
                    </a:lnTo>
                    <a:lnTo>
                      <a:pt x="778" y="668"/>
                    </a:lnTo>
                    <a:lnTo>
                      <a:pt x="765" y="674"/>
                    </a:lnTo>
                    <a:lnTo>
                      <a:pt x="762" y="784"/>
                    </a:lnTo>
                    <a:lnTo>
                      <a:pt x="733" y="782"/>
                    </a:lnTo>
                    <a:lnTo>
                      <a:pt x="695" y="778"/>
                    </a:lnTo>
                    <a:lnTo>
                      <a:pt x="615" y="726"/>
                    </a:lnTo>
                    <a:lnTo>
                      <a:pt x="558" y="717"/>
                    </a:lnTo>
                    <a:lnTo>
                      <a:pt x="541" y="740"/>
                    </a:lnTo>
                    <a:lnTo>
                      <a:pt x="520" y="734"/>
                    </a:lnTo>
                    <a:lnTo>
                      <a:pt x="479" y="691"/>
                    </a:lnTo>
                    <a:lnTo>
                      <a:pt x="403" y="687"/>
                    </a:lnTo>
                    <a:lnTo>
                      <a:pt x="335" y="578"/>
                    </a:lnTo>
                    <a:lnTo>
                      <a:pt x="297" y="570"/>
                    </a:lnTo>
                    <a:lnTo>
                      <a:pt x="209" y="405"/>
                    </a:lnTo>
                    <a:lnTo>
                      <a:pt x="179" y="367"/>
                    </a:lnTo>
                    <a:lnTo>
                      <a:pt x="170" y="269"/>
                    </a:lnTo>
                    <a:lnTo>
                      <a:pt x="86" y="189"/>
                    </a:lnTo>
                    <a:lnTo>
                      <a:pt x="27" y="181"/>
                    </a:lnTo>
                    <a:lnTo>
                      <a:pt x="0" y="155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578" name="Freeform 18"/>
              <p:cNvSpPr>
                <a:spLocks noChangeAspect="1"/>
              </p:cNvSpPr>
              <p:nvPr/>
            </p:nvSpPr>
            <p:spPr bwMode="auto">
              <a:xfrm>
                <a:off x="3484" y="818"/>
                <a:ext cx="276" cy="296"/>
              </a:xfrm>
              <a:custGeom>
                <a:avLst/>
                <a:gdLst>
                  <a:gd name="T0" fmla="*/ 0 w 1526"/>
                  <a:gd name="T1" fmla="*/ 0 h 1644"/>
                  <a:gd name="T2" fmla="*/ 622 w 1526"/>
                  <a:gd name="T3" fmla="*/ 24 h 1644"/>
                  <a:gd name="T4" fmla="*/ 732 w 1526"/>
                  <a:gd name="T5" fmla="*/ 109 h 1644"/>
                  <a:gd name="T6" fmla="*/ 766 w 1526"/>
                  <a:gd name="T7" fmla="*/ 105 h 1644"/>
                  <a:gd name="T8" fmla="*/ 787 w 1526"/>
                  <a:gd name="T9" fmla="*/ 66 h 1644"/>
                  <a:gd name="T10" fmla="*/ 816 w 1526"/>
                  <a:gd name="T11" fmla="*/ 57 h 1644"/>
                  <a:gd name="T12" fmla="*/ 894 w 1526"/>
                  <a:gd name="T13" fmla="*/ 64 h 1644"/>
                  <a:gd name="T14" fmla="*/ 937 w 1526"/>
                  <a:gd name="T15" fmla="*/ 86 h 1644"/>
                  <a:gd name="T16" fmla="*/ 1072 w 1526"/>
                  <a:gd name="T17" fmla="*/ 127 h 1644"/>
                  <a:gd name="T18" fmla="*/ 1206 w 1526"/>
                  <a:gd name="T19" fmla="*/ 114 h 1644"/>
                  <a:gd name="T20" fmla="*/ 1352 w 1526"/>
                  <a:gd name="T21" fmla="*/ 147 h 1644"/>
                  <a:gd name="T22" fmla="*/ 1406 w 1526"/>
                  <a:gd name="T23" fmla="*/ 176 h 1644"/>
                  <a:gd name="T24" fmla="*/ 1322 w 1526"/>
                  <a:gd name="T25" fmla="*/ 416 h 1644"/>
                  <a:gd name="T26" fmla="*/ 1308 w 1526"/>
                  <a:gd name="T27" fmla="*/ 626 h 1644"/>
                  <a:gd name="T28" fmla="*/ 1277 w 1526"/>
                  <a:gd name="T29" fmla="*/ 688 h 1644"/>
                  <a:gd name="T30" fmla="*/ 1312 w 1526"/>
                  <a:gd name="T31" fmla="*/ 815 h 1644"/>
                  <a:gd name="T32" fmla="*/ 1315 w 1526"/>
                  <a:gd name="T33" fmla="*/ 847 h 1644"/>
                  <a:gd name="T34" fmla="*/ 1292 w 1526"/>
                  <a:gd name="T35" fmla="*/ 881 h 1644"/>
                  <a:gd name="T36" fmla="*/ 1268 w 1526"/>
                  <a:gd name="T37" fmla="*/ 902 h 1644"/>
                  <a:gd name="T38" fmla="*/ 1251 w 1526"/>
                  <a:gd name="T39" fmla="*/ 1114 h 1644"/>
                  <a:gd name="T40" fmla="*/ 1279 w 1526"/>
                  <a:gd name="T41" fmla="*/ 1150 h 1644"/>
                  <a:gd name="T42" fmla="*/ 1268 w 1526"/>
                  <a:gd name="T43" fmla="*/ 1191 h 1644"/>
                  <a:gd name="T44" fmla="*/ 1240 w 1526"/>
                  <a:gd name="T45" fmla="*/ 1225 h 1644"/>
                  <a:gd name="T46" fmla="*/ 1238 w 1526"/>
                  <a:gd name="T47" fmla="*/ 1273 h 1644"/>
                  <a:gd name="T48" fmla="*/ 1255 w 1526"/>
                  <a:gd name="T49" fmla="*/ 1316 h 1644"/>
                  <a:gd name="T50" fmla="*/ 1338 w 1526"/>
                  <a:gd name="T51" fmla="*/ 1380 h 1644"/>
                  <a:gd name="T52" fmla="*/ 1416 w 1526"/>
                  <a:gd name="T53" fmla="*/ 1408 h 1644"/>
                  <a:gd name="T54" fmla="*/ 1526 w 1526"/>
                  <a:gd name="T55" fmla="*/ 1503 h 1644"/>
                  <a:gd name="T56" fmla="*/ 1451 w 1526"/>
                  <a:gd name="T57" fmla="*/ 1644 h 1644"/>
                  <a:gd name="T58" fmla="*/ 954 w 1526"/>
                  <a:gd name="T59" fmla="*/ 981 h 1644"/>
                  <a:gd name="T60" fmla="*/ 950 w 1526"/>
                  <a:gd name="T61" fmla="*/ 884 h 1644"/>
                  <a:gd name="T62" fmla="*/ 832 w 1526"/>
                  <a:gd name="T63" fmla="*/ 749 h 1644"/>
                  <a:gd name="T64" fmla="*/ 811 w 1526"/>
                  <a:gd name="T65" fmla="*/ 740 h 1644"/>
                  <a:gd name="T66" fmla="*/ 766 w 1526"/>
                  <a:gd name="T67" fmla="*/ 743 h 1644"/>
                  <a:gd name="T68" fmla="*/ 757 w 1526"/>
                  <a:gd name="T69" fmla="*/ 756 h 1644"/>
                  <a:gd name="T70" fmla="*/ 727 w 1526"/>
                  <a:gd name="T71" fmla="*/ 751 h 1644"/>
                  <a:gd name="T72" fmla="*/ 712 w 1526"/>
                  <a:gd name="T73" fmla="*/ 724 h 1644"/>
                  <a:gd name="T74" fmla="*/ 712 w 1526"/>
                  <a:gd name="T75" fmla="*/ 696 h 1644"/>
                  <a:gd name="T76" fmla="*/ 712 w 1526"/>
                  <a:gd name="T77" fmla="*/ 622 h 1644"/>
                  <a:gd name="T78" fmla="*/ 699 w 1526"/>
                  <a:gd name="T79" fmla="*/ 590 h 1644"/>
                  <a:gd name="T80" fmla="*/ 648 w 1526"/>
                  <a:gd name="T81" fmla="*/ 498 h 1644"/>
                  <a:gd name="T82" fmla="*/ 643 w 1526"/>
                  <a:gd name="T83" fmla="*/ 440 h 1644"/>
                  <a:gd name="T84" fmla="*/ 653 w 1526"/>
                  <a:gd name="T85" fmla="*/ 440 h 1644"/>
                  <a:gd name="T86" fmla="*/ 730 w 1526"/>
                  <a:gd name="T87" fmla="*/ 293 h 1644"/>
                  <a:gd name="T88" fmla="*/ 728 w 1526"/>
                  <a:gd name="T89" fmla="*/ 269 h 1644"/>
                  <a:gd name="T90" fmla="*/ 702 w 1526"/>
                  <a:gd name="T91" fmla="*/ 239 h 1644"/>
                  <a:gd name="T92" fmla="*/ 650 w 1526"/>
                  <a:gd name="T93" fmla="*/ 239 h 1644"/>
                  <a:gd name="T94" fmla="*/ 634 w 1526"/>
                  <a:gd name="T95" fmla="*/ 223 h 1644"/>
                  <a:gd name="T96" fmla="*/ 422 w 1526"/>
                  <a:gd name="T97" fmla="*/ 203 h 1644"/>
                  <a:gd name="T98" fmla="*/ 324 w 1526"/>
                  <a:gd name="T99" fmla="*/ 209 h 1644"/>
                  <a:gd name="T100" fmla="*/ 319 w 1526"/>
                  <a:gd name="T101" fmla="*/ 222 h 1644"/>
                  <a:gd name="T102" fmla="*/ 44 w 1526"/>
                  <a:gd name="T103" fmla="*/ 203 h 1644"/>
                  <a:gd name="T104" fmla="*/ 16 w 1526"/>
                  <a:gd name="T105" fmla="*/ 134 h 1644"/>
                  <a:gd name="T106" fmla="*/ 0 w 1526"/>
                  <a:gd name="T107" fmla="*/ 0 h 16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26" h="1644">
                    <a:moveTo>
                      <a:pt x="0" y="0"/>
                    </a:moveTo>
                    <a:lnTo>
                      <a:pt x="622" y="24"/>
                    </a:lnTo>
                    <a:lnTo>
                      <a:pt x="732" y="109"/>
                    </a:lnTo>
                    <a:lnTo>
                      <a:pt x="766" y="105"/>
                    </a:lnTo>
                    <a:lnTo>
                      <a:pt x="787" y="66"/>
                    </a:lnTo>
                    <a:lnTo>
                      <a:pt x="816" y="57"/>
                    </a:lnTo>
                    <a:lnTo>
                      <a:pt x="894" y="64"/>
                    </a:lnTo>
                    <a:lnTo>
                      <a:pt x="937" y="86"/>
                    </a:lnTo>
                    <a:lnTo>
                      <a:pt x="1072" y="127"/>
                    </a:lnTo>
                    <a:lnTo>
                      <a:pt x="1206" y="114"/>
                    </a:lnTo>
                    <a:lnTo>
                      <a:pt x="1352" y="147"/>
                    </a:lnTo>
                    <a:lnTo>
                      <a:pt x="1406" y="176"/>
                    </a:lnTo>
                    <a:lnTo>
                      <a:pt x="1322" y="416"/>
                    </a:lnTo>
                    <a:lnTo>
                      <a:pt x="1308" y="626"/>
                    </a:lnTo>
                    <a:lnTo>
                      <a:pt x="1277" y="688"/>
                    </a:lnTo>
                    <a:lnTo>
                      <a:pt x="1312" y="815"/>
                    </a:lnTo>
                    <a:lnTo>
                      <a:pt x="1315" y="847"/>
                    </a:lnTo>
                    <a:lnTo>
                      <a:pt x="1292" y="881"/>
                    </a:lnTo>
                    <a:lnTo>
                      <a:pt x="1268" y="902"/>
                    </a:lnTo>
                    <a:lnTo>
                      <a:pt x="1251" y="1114"/>
                    </a:lnTo>
                    <a:lnTo>
                      <a:pt x="1279" y="1150"/>
                    </a:lnTo>
                    <a:lnTo>
                      <a:pt x="1268" y="1191"/>
                    </a:lnTo>
                    <a:lnTo>
                      <a:pt x="1240" y="1225"/>
                    </a:lnTo>
                    <a:lnTo>
                      <a:pt x="1238" y="1273"/>
                    </a:lnTo>
                    <a:lnTo>
                      <a:pt x="1255" y="1316"/>
                    </a:lnTo>
                    <a:lnTo>
                      <a:pt x="1338" y="1380"/>
                    </a:lnTo>
                    <a:lnTo>
                      <a:pt x="1416" y="1408"/>
                    </a:lnTo>
                    <a:lnTo>
                      <a:pt x="1526" y="1503"/>
                    </a:lnTo>
                    <a:lnTo>
                      <a:pt x="1451" y="1644"/>
                    </a:lnTo>
                    <a:lnTo>
                      <a:pt x="954" y="981"/>
                    </a:lnTo>
                    <a:lnTo>
                      <a:pt x="950" y="884"/>
                    </a:lnTo>
                    <a:lnTo>
                      <a:pt x="832" y="749"/>
                    </a:lnTo>
                    <a:lnTo>
                      <a:pt x="811" y="740"/>
                    </a:lnTo>
                    <a:lnTo>
                      <a:pt x="766" y="743"/>
                    </a:lnTo>
                    <a:lnTo>
                      <a:pt x="757" y="756"/>
                    </a:lnTo>
                    <a:lnTo>
                      <a:pt x="727" y="751"/>
                    </a:lnTo>
                    <a:lnTo>
                      <a:pt x="712" y="724"/>
                    </a:lnTo>
                    <a:lnTo>
                      <a:pt x="712" y="696"/>
                    </a:lnTo>
                    <a:lnTo>
                      <a:pt x="712" y="622"/>
                    </a:lnTo>
                    <a:lnTo>
                      <a:pt x="699" y="590"/>
                    </a:lnTo>
                    <a:lnTo>
                      <a:pt x="648" y="498"/>
                    </a:lnTo>
                    <a:lnTo>
                      <a:pt x="643" y="440"/>
                    </a:lnTo>
                    <a:lnTo>
                      <a:pt x="653" y="440"/>
                    </a:lnTo>
                    <a:lnTo>
                      <a:pt x="730" y="293"/>
                    </a:lnTo>
                    <a:lnTo>
                      <a:pt x="728" y="269"/>
                    </a:lnTo>
                    <a:lnTo>
                      <a:pt x="702" y="239"/>
                    </a:lnTo>
                    <a:lnTo>
                      <a:pt x="650" y="239"/>
                    </a:lnTo>
                    <a:lnTo>
                      <a:pt x="634" y="223"/>
                    </a:lnTo>
                    <a:lnTo>
                      <a:pt x="422" y="203"/>
                    </a:lnTo>
                    <a:lnTo>
                      <a:pt x="324" y="209"/>
                    </a:lnTo>
                    <a:lnTo>
                      <a:pt x="319" y="222"/>
                    </a:lnTo>
                    <a:lnTo>
                      <a:pt x="44" y="203"/>
                    </a:lnTo>
                    <a:lnTo>
                      <a:pt x="16" y="1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579" name="Freeform 19"/>
              <p:cNvSpPr>
                <a:spLocks noChangeAspect="1"/>
              </p:cNvSpPr>
              <p:nvPr/>
            </p:nvSpPr>
            <p:spPr bwMode="auto">
              <a:xfrm>
                <a:off x="3501" y="1043"/>
                <a:ext cx="245" cy="100"/>
              </a:xfrm>
              <a:custGeom>
                <a:avLst/>
                <a:gdLst>
                  <a:gd name="T0" fmla="*/ 2 w 1359"/>
                  <a:gd name="T1" fmla="*/ 403 h 551"/>
                  <a:gd name="T2" fmla="*/ 4 w 1359"/>
                  <a:gd name="T3" fmla="*/ 360 h 551"/>
                  <a:gd name="T4" fmla="*/ 0 w 1359"/>
                  <a:gd name="T5" fmla="*/ 306 h 551"/>
                  <a:gd name="T6" fmla="*/ 15 w 1359"/>
                  <a:gd name="T7" fmla="*/ 281 h 551"/>
                  <a:gd name="T8" fmla="*/ 73 w 1359"/>
                  <a:gd name="T9" fmla="*/ 291 h 551"/>
                  <a:gd name="T10" fmla="*/ 152 w 1359"/>
                  <a:gd name="T11" fmla="*/ 342 h 551"/>
                  <a:gd name="T12" fmla="*/ 223 w 1359"/>
                  <a:gd name="T13" fmla="*/ 349 h 551"/>
                  <a:gd name="T14" fmla="*/ 224 w 1359"/>
                  <a:gd name="T15" fmla="*/ 240 h 551"/>
                  <a:gd name="T16" fmla="*/ 238 w 1359"/>
                  <a:gd name="T17" fmla="*/ 230 h 551"/>
                  <a:gd name="T18" fmla="*/ 356 w 1359"/>
                  <a:gd name="T19" fmla="*/ 294 h 551"/>
                  <a:gd name="T20" fmla="*/ 381 w 1359"/>
                  <a:gd name="T21" fmla="*/ 299 h 551"/>
                  <a:gd name="T22" fmla="*/ 732 w 1359"/>
                  <a:gd name="T23" fmla="*/ 0 h 551"/>
                  <a:gd name="T24" fmla="*/ 814 w 1359"/>
                  <a:gd name="T25" fmla="*/ 0 h 551"/>
                  <a:gd name="T26" fmla="*/ 1118 w 1359"/>
                  <a:gd name="T27" fmla="*/ 65 h 551"/>
                  <a:gd name="T28" fmla="*/ 1359 w 1359"/>
                  <a:gd name="T29" fmla="*/ 390 h 551"/>
                  <a:gd name="T30" fmla="*/ 1324 w 1359"/>
                  <a:gd name="T31" fmla="*/ 467 h 551"/>
                  <a:gd name="T32" fmla="*/ 1173 w 1359"/>
                  <a:gd name="T33" fmla="*/ 551 h 551"/>
                  <a:gd name="T34" fmla="*/ 1143 w 1359"/>
                  <a:gd name="T35" fmla="*/ 526 h 551"/>
                  <a:gd name="T36" fmla="*/ 1102 w 1359"/>
                  <a:gd name="T37" fmla="*/ 526 h 551"/>
                  <a:gd name="T38" fmla="*/ 1078 w 1359"/>
                  <a:gd name="T39" fmla="*/ 541 h 551"/>
                  <a:gd name="T40" fmla="*/ 1031 w 1359"/>
                  <a:gd name="T41" fmla="*/ 533 h 551"/>
                  <a:gd name="T42" fmla="*/ 1020 w 1359"/>
                  <a:gd name="T43" fmla="*/ 525 h 551"/>
                  <a:gd name="T44" fmla="*/ 845 w 1359"/>
                  <a:gd name="T45" fmla="*/ 520 h 551"/>
                  <a:gd name="T46" fmla="*/ 832 w 1359"/>
                  <a:gd name="T47" fmla="*/ 508 h 551"/>
                  <a:gd name="T48" fmla="*/ 845 w 1359"/>
                  <a:gd name="T49" fmla="*/ 396 h 551"/>
                  <a:gd name="T50" fmla="*/ 773 w 1359"/>
                  <a:gd name="T51" fmla="*/ 398 h 551"/>
                  <a:gd name="T52" fmla="*/ 743 w 1359"/>
                  <a:gd name="T53" fmla="*/ 390 h 551"/>
                  <a:gd name="T54" fmla="*/ 700 w 1359"/>
                  <a:gd name="T55" fmla="*/ 391 h 551"/>
                  <a:gd name="T56" fmla="*/ 646 w 1359"/>
                  <a:gd name="T57" fmla="*/ 354 h 551"/>
                  <a:gd name="T58" fmla="*/ 621 w 1359"/>
                  <a:gd name="T59" fmla="*/ 365 h 551"/>
                  <a:gd name="T60" fmla="*/ 588 w 1359"/>
                  <a:gd name="T61" fmla="*/ 395 h 551"/>
                  <a:gd name="T62" fmla="*/ 514 w 1359"/>
                  <a:gd name="T63" fmla="*/ 398 h 551"/>
                  <a:gd name="T64" fmla="*/ 488 w 1359"/>
                  <a:gd name="T65" fmla="*/ 375 h 551"/>
                  <a:gd name="T66" fmla="*/ 403 w 1359"/>
                  <a:gd name="T67" fmla="*/ 375 h 551"/>
                  <a:gd name="T68" fmla="*/ 160 w 1359"/>
                  <a:gd name="T69" fmla="*/ 390 h 551"/>
                  <a:gd name="T70" fmla="*/ 2 w 1359"/>
                  <a:gd name="T71" fmla="*/ 403 h 5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59" h="551">
                    <a:moveTo>
                      <a:pt x="2" y="403"/>
                    </a:moveTo>
                    <a:lnTo>
                      <a:pt x="4" y="360"/>
                    </a:lnTo>
                    <a:lnTo>
                      <a:pt x="0" y="306"/>
                    </a:lnTo>
                    <a:lnTo>
                      <a:pt x="15" y="281"/>
                    </a:lnTo>
                    <a:lnTo>
                      <a:pt x="73" y="291"/>
                    </a:lnTo>
                    <a:lnTo>
                      <a:pt x="152" y="342"/>
                    </a:lnTo>
                    <a:lnTo>
                      <a:pt x="223" y="349"/>
                    </a:lnTo>
                    <a:lnTo>
                      <a:pt x="224" y="240"/>
                    </a:lnTo>
                    <a:lnTo>
                      <a:pt x="238" y="230"/>
                    </a:lnTo>
                    <a:lnTo>
                      <a:pt x="356" y="294"/>
                    </a:lnTo>
                    <a:lnTo>
                      <a:pt x="381" y="299"/>
                    </a:lnTo>
                    <a:lnTo>
                      <a:pt x="732" y="0"/>
                    </a:lnTo>
                    <a:lnTo>
                      <a:pt x="814" y="0"/>
                    </a:lnTo>
                    <a:lnTo>
                      <a:pt x="1118" y="65"/>
                    </a:lnTo>
                    <a:lnTo>
                      <a:pt x="1359" y="390"/>
                    </a:lnTo>
                    <a:lnTo>
                      <a:pt x="1324" y="467"/>
                    </a:lnTo>
                    <a:lnTo>
                      <a:pt x="1173" y="551"/>
                    </a:lnTo>
                    <a:lnTo>
                      <a:pt x="1143" y="526"/>
                    </a:lnTo>
                    <a:lnTo>
                      <a:pt x="1102" y="526"/>
                    </a:lnTo>
                    <a:lnTo>
                      <a:pt x="1078" y="541"/>
                    </a:lnTo>
                    <a:lnTo>
                      <a:pt x="1031" y="533"/>
                    </a:lnTo>
                    <a:lnTo>
                      <a:pt x="1020" y="525"/>
                    </a:lnTo>
                    <a:lnTo>
                      <a:pt x="845" y="520"/>
                    </a:lnTo>
                    <a:lnTo>
                      <a:pt x="832" y="508"/>
                    </a:lnTo>
                    <a:lnTo>
                      <a:pt x="845" y="396"/>
                    </a:lnTo>
                    <a:lnTo>
                      <a:pt x="773" y="398"/>
                    </a:lnTo>
                    <a:lnTo>
                      <a:pt x="743" y="390"/>
                    </a:lnTo>
                    <a:lnTo>
                      <a:pt x="700" y="391"/>
                    </a:lnTo>
                    <a:lnTo>
                      <a:pt x="646" y="354"/>
                    </a:lnTo>
                    <a:lnTo>
                      <a:pt x="621" y="365"/>
                    </a:lnTo>
                    <a:lnTo>
                      <a:pt x="588" y="395"/>
                    </a:lnTo>
                    <a:lnTo>
                      <a:pt x="514" y="398"/>
                    </a:lnTo>
                    <a:lnTo>
                      <a:pt x="488" y="375"/>
                    </a:lnTo>
                    <a:lnTo>
                      <a:pt x="403" y="375"/>
                    </a:lnTo>
                    <a:lnTo>
                      <a:pt x="160" y="390"/>
                    </a:lnTo>
                    <a:lnTo>
                      <a:pt x="2" y="40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580" name="Freeform 20"/>
              <p:cNvSpPr>
                <a:spLocks noChangeAspect="1"/>
              </p:cNvSpPr>
              <p:nvPr/>
            </p:nvSpPr>
            <p:spPr bwMode="auto">
              <a:xfrm>
                <a:off x="3501" y="1107"/>
                <a:ext cx="211" cy="223"/>
              </a:xfrm>
              <a:custGeom>
                <a:avLst/>
                <a:gdLst>
                  <a:gd name="T0" fmla="*/ 0 w 1169"/>
                  <a:gd name="T1" fmla="*/ 177 h 1236"/>
                  <a:gd name="T2" fmla="*/ 0 w 1169"/>
                  <a:gd name="T3" fmla="*/ 47 h 1236"/>
                  <a:gd name="T4" fmla="*/ 394 w 1169"/>
                  <a:gd name="T5" fmla="*/ 21 h 1236"/>
                  <a:gd name="T6" fmla="*/ 486 w 1169"/>
                  <a:gd name="T7" fmla="*/ 21 h 1236"/>
                  <a:gd name="T8" fmla="*/ 512 w 1169"/>
                  <a:gd name="T9" fmla="*/ 44 h 1236"/>
                  <a:gd name="T10" fmla="*/ 585 w 1169"/>
                  <a:gd name="T11" fmla="*/ 42 h 1236"/>
                  <a:gd name="T12" fmla="*/ 617 w 1169"/>
                  <a:gd name="T13" fmla="*/ 12 h 1236"/>
                  <a:gd name="T14" fmla="*/ 644 w 1169"/>
                  <a:gd name="T15" fmla="*/ 0 h 1236"/>
                  <a:gd name="T16" fmla="*/ 698 w 1169"/>
                  <a:gd name="T17" fmla="*/ 37 h 1236"/>
                  <a:gd name="T18" fmla="*/ 740 w 1169"/>
                  <a:gd name="T19" fmla="*/ 36 h 1236"/>
                  <a:gd name="T20" fmla="*/ 767 w 1169"/>
                  <a:gd name="T21" fmla="*/ 44 h 1236"/>
                  <a:gd name="T22" fmla="*/ 843 w 1169"/>
                  <a:gd name="T23" fmla="*/ 42 h 1236"/>
                  <a:gd name="T24" fmla="*/ 830 w 1169"/>
                  <a:gd name="T25" fmla="*/ 154 h 1236"/>
                  <a:gd name="T26" fmla="*/ 846 w 1169"/>
                  <a:gd name="T27" fmla="*/ 169 h 1236"/>
                  <a:gd name="T28" fmla="*/ 1018 w 1169"/>
                  <a:gd name="T29" fmla="*/ 169 h 1236"/>
                  <a:gd name="T30" fmla="*/ 1027 w 1169"/>
                  <a:gd name="T31" fmla="*/ 177 h 1236"/>
                  <a:gd name="T32" fmla="*/ 1076 w 1169"/>
                  <a:gd name="T33" fmla="*/ 189 h 1236"/>
                  <a:gd name="T34" fmla="*/ 1096 w 1169"/>
                  <a:gd name="T35" fmla="*/ 172 h 1236"/>
                  <a:gd name="T36" fmla="*/ 1145 w 1169"/>
                  <a:gd name="T37" fmla="*/ 174 h 1236"/>
                  <a:gd name="T38" fmla="*/ 1169 w 1169"/>
                  <a:gd name="T39" fmla="*/ 197 h 1236"/>
                  <a:gd name="T40" fmla="*/ 1166 w 1169"/>
                  <a:gd name="T41" fmla="*/ 248 h 1236"/>
                  <a:gd name="T42" fmla="*/ 1136 w 1169"/>
                  <a:gd name="T43" fmla="*/ 331 h 1236"/>
                  <a:gd name="T44" fmla="*/ 1044 w 1169"/>
                  <a:gd name="T45" fmla="*/ 421 h 1236"/>
                  <a:gd name="T46" fmla="*/ 1039 w 1169"/>
                  <a:gd name="T47" fmla="*/ 482 h 1236"/>
                  <a:gd name="T48" fmla="*/ 1010 w 1169"/>
                  <a:gd name="T49" fmla="*/ 482 h 1236"/>
                  <a:gd name="T50" fmla="*/ 993 w 1169"/>
                  <a:gd name="T51" fmla="*/ 694 h 1236"/>
                  <a:gd name="T52" fmla="*/ 976 w 1169"/>
                  <a:gd name="T53" fmla="*/ 701 h 1236"/>
                  <a:gd name="T54" fmla="*/ 980 w 1169"/>
                  <a:gd name="T55" fmla="*/ 831 h 1236"/>
                  <a:gd name="T56" fmla="*/ 995 w 1169"/>
                  <a:gd name="T57" fmla="*/ 847 h 1236"/>
                  <a:gd name="T58" fmla="*/ 738 w 1169"/>
                  <a:gd name="T59" fmla="*/ 1075 h 1236"/>
                  <a:gd name="T60" fmla="*/ 769 w 1169"/>
                  <a:gd name="T61" fmla="*/ 1122 h 1236"/>
                  <a:gd name="T62" fmla="*/ 757 w 1169"/>
                  <a:gd name="T63" fmla="*/ 1236 h 1236"/>
                  <a:gd name="T64" fmla="*/ 676 w 1169"/>
                  <a:gd name="T65" fmla="*/ 1220 h 1236"/>
                  <a:gd name="T66" fmla="*/ 647 w 1169"/>
                  <a:gd name="T67" fmla="*/ 1165 h 1236"/>
                  <a:gd name="T68" fmla="*/ 580 w 1169"/>
                  <a:gd name="T69" fmla="*/ 1169 h 1236"/>
                  <a:gd name="T70" fmla="*/ 548 w 1169"/>
                  <a:gd name="T71" fmla="*/ 1185 h 1236"/>
                  <a:gd name="T72" fmla="*/ 527 w 1169"/>
                  <a:gd name="T73" fmla="*/ 1175 h 1236"/>
                  <a:gd name="T74" fmla="*/ 527 w 1169"/>
                  <a:gd name="T75" fmla="*/ 1127 h 1236"/>
                  <a:gd name="T76" fmla="*/ 512 w 1169"/>
                  <a:gd name="T77" fmla="*/ 1117 h 1236"/>
                  <a:gd name="T78" fmla="*/ 497 w 1169"/>
                  <a:gd name="T79" fmla="*/ 1111 h 1236"/>
                  <a:gd name="T80" fmla="*/ 436 w 1169"/>
                  <a:gd name="T81" fmla="*/ 1050 h 1236"/>
                  <a:gd name="T82" fmla="*/ 431 w 1169"/>
                  <a:gd name="T83" fmla="*/ 1019 h 1236"/>
                  <a:gd name="T84" fmla="*/ 465 w 1169"/>
                  <a:gd name="T85" fmla="*/ 984 h 1236"/>
                  <a:gd name="T86" fmla="*/ 461 w 1169"/>
                  <a:gd name="T87" fmla="*/ 961 h 1236"/>
                  <a:gd name="T88" fmla="*/ 415 w 1169"/>
                  <a:gd name="T89" fmla="*/ 958 h 1236"/>
                  <a:gd name="T90" fmla="*/ 386 w 1169"/>
                  <a:gd name="T91" fmla="*/ 925 h 1236"/>
                  <a:gd name="T92" fmla="*/ 371 w 1169"/>
                  <a:gd name="T93" fmla="*/ 892 h 1236"/>
                  <a:gd name="T94" fmla="*/ 224 w 1169"/>
                  <a:gd name="T95" fmla="*/ 867 h 1236"/>
                  <a:gd name="T96" fmla="*/ 285 w 1169"/>
                  <a:gd name="T97" fmla="*/ 820 h 1236"/>
                  <a:gd name="T98" fmla="*/ 290 w 1169"/>
                  <a:gd name="T99" fmla="*/ 601 h 1236"/>
                  <a:gd name="T100" fmla="*/ 204 w 1169"/>
                  <a:gd name="T101" fmla="*/ 509 h 1236"/>
                  <a:gd name="T102" fmla="*/ 109 w 1169"/>
                  <a:gd name="T103" fmla="*/ 339 h 1236"/>
                  <a:gd name="T104" fmla="*/ 23 w 1169"/>
                  <a:gd name="T105" fmla="*/ 316 h 1236"/>
                  <a:gd name="T106" fmla="*/ 0 w 1169"/>
                  <a:gd name="T107" fmla="*/ 177 h 1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69" h="1236">
                    <a:moveTo>
                      <a:pt x="0" y="177"/>
                    </a:moveTo>
                    <a:lnTo>
                      <a:pt x="0" y="47"/>
                    </a:lnTo>
                    <a:lnTo>
                      <a:pt x="394" y="21"/>
                    </a:lnTo>
                    <a:lnTo>
                      <a:pt x="486" y="21"/>
                    </a:lnTo>
                    <a:lnTo>
                      <a:pt x="512" y="44"/>
                    </a:lnTo>
                    <a:lnTo>
                      <a:pt x="585" y="42"/>
                    </a:lnTo>
                    <a:lnTo>
                      <a:pt x="617" y="12"/>
                    </a:lnTo>
                    <a:lnTo>
                      <a:pt x="644" y="0"/>
                    </a:lnTo>
                    <a:lnTo>
                      <a:pt x="698" y="37"/>
                    </a:lnTo>
                    <a:lnTo>
                      <a:pt x="740" y="36"/>
                    </a:lnTo>
                    <a:lnTo>
                      <a:pt x="767" y="44"/>
                    </a:lnTo>
                    <a:lnTo>
                      <a:pt x="843" y="42"/>
                    </a:lnTo>
                    <a:lnTo>
                      <a:pt x="830" y="154"/>
                    </a:lnTo>
                    <a:lnTo>
                      <a:pt x="846" y="169"/>
                    </a:lnTo>
                    <a:lnTo>
                      <a:pt x="1018" y="169"/>
                    </a:lnTo>
                    <a:lnTo>
                      <a:pt x="1027" y="177"/>
                    </a:lnTo>
                    <a:lnTo>
                      <a:pt x="1076" y="189"/>
                    </a:lnTo>
                    <a:lnTo>
                      <a:pt x="1096" y="172"/>
                    </a:lnTo>
                    <a:lnTo>
                      <a:pt x="1145" y="174"/>
                    </a:lnTo>
                    <a:lnTo>
                      <a:pt x="1169" y="197"/>
                    </a:lnTo>
                    <a:lnTo>
                      <a:pt x="1166" y="248"/>
                    </a:lnTo>
                    <a:lnTo>
                      <a:pt x="1136" y="331"/>
                    </a:lnTo>
                    <a:lnTo>
                      <a:pt x="1044" y="421"/>
                    </a:lnTo>
                    <a:lnTo>
                      <a:pt x="1039" y="482"/>
                    </a:lnTo>
                    <a:lnTo>
                      <a:pt x="1010" y="482"/>
                    </a:lnTo>
                    <a:lnTo>
                      <a:pt x="993" y="694"/>
                    </a:lnTo>
                    <a:lnTo>
                      <a:pt x="976" y="701"/>
                    </a:lnTo>
                    <a:lnTo>
                      <a:pt x="980" y="831"/>
                    </a:lnTo>
                    <a:lnTo>
                      <a:pt x="995" y="847"/>
                    </a:lnTo>
                    <a:lnTo>
                      <a:pt x="738" y="1075"/>
                    </a:lnTo>
                    <a:lnTo>
                      <a:pt x="769" y="1122"/>
                    </a:lnTo>
                    <a:lnTo>
                      <a:pt x="757" y="1236"/>
                    </a:lnTo>
                    <a:lnTo>
                      <a:pt x="676" y="1220"/>
                    </a:lnTo>
                    <a:lnTo>
                      <a:pt x="647" y="1165"/>
                    </a:lnTo>
                    <a:lnTo>
                      <a:pt x="580" y="1169"/>
                    </a:lnTo>
                    <a:lnTo>
                      <a:pt x="548" y="1185"/>
                    </a:lnTo>
                    <a:lnTo>
                      <a:pt x="527" y="1175"/>
                    </a:lnTo>
                    <a:lnTo>
                      <a:pt x="527" y="1127"/>
                    </a:lnTo>
                    <a:lnTo>
                      <a:pt x="512" y="1117"/>
                    </a:lnTo>
                    <a:lnTo>
                      <a:pt x="497" y="1111"/>
                    </a:lnTo>
                    <a:lnTo>
                      <a:pt x="436" y="1050"/>
                    </a:lnTo>
                    <a:lnTo>
                      <a:pt x="431" y="1019"/>
                    </a:lnTo>
                    <a:lnTo>
                      <a:pt x="465" y="984"/>
                    </a:lnTo>
                    <a:lnTo>
                      <a:pt x="461" y="961"/>
                    </a:lnTo>
                    <a:lnTo>
                      <a:pt x="415" y="958"/>
                    </a:lnTo>
                    <a:lnTo>
                      <a:pt x="386" y="925"/>
                    </a:lnTo>
                    <a:lnTo>
                      <a:pt x="371" y="892"/>
                    </a:lnTo>
                    <a:lnTo>
                      <a:pt x="224" y="867"/>
                    </a:lnTo>
                    <a:lnTo>
                      <a:pt x="285" y="820"/>
                    </a:lnTo>
                    <a:lnTo>
                      <a:pt x="290" y="601"/>
                    </a:lnTo>
                    <a:lnTo>
                      <a:pt x="204" y="509"/>
                    </a:lnTo>
                    <a:lnTo>
                      <a:pt x="109" y="339"/>
                    </a:lnTo>
                    <a:lnTo>
                      <a:pt x="23" y="316"/>
                    </a:lnTo>
                    <a:lnTo>
                      <a:pt x="0" y="177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581" name="Freeform 21"/>
              <p:cNvSpPr>
                <a:spLocks noChangeAspect="1"/>
              </p:cNvSpPr>
              <p:nvPr/>
            </p:nvSpPr>
            <p:spPr bwMode="auto">
              <a:xfrm>
                <a:off x="3708" y="849"/>
                <a:ext cx="171" cy="239"/>
              </a:xfrm>
              <a:custGeom>
                <a:avLst/>
                <a:gdLst>
                  <a:gd name="T0" fmla="*/ 167 w 948"/>
                  <a:gd name="T1" fmla="*/ 0 h 1327"/>
                  <a:gd name="T2" fmla="*/ 244 w 948"/>
                  <a:gd name="T3" fmla="*/ 45 h 1327"/>
                  <a:gd name="T4" fmla="*/ 337 w 948"/>
                  <a:gd name="T5" fmla="*/ 66 h 1327"/>
                  <a:gd name="T6" fmla="*/ 407 w 948"/>
                  <a:gd name="T7" fmla="*/ 102 h 1327"/>
                  <a:gd name="T8" fmla="*/ 439 w 948"/>
                  <a:gd name="T9" fmla="*/ 137 h 1327"/>
                  <a:gd name="T10" fmla="*/ 486 w 948"/>
                  <a:gd name="T11" fmla="*/ 148 h 1327"/>
                  <a:gd name="T12" fmla="*/ 540 w 948"/>
                  <a:gd name="T13" fmla="*/ 216 h 1327"/>
                  <a:gd name="T14" fmla="*/ 576 w 948"/>
                  <a:gd name="T15" fmla="*/ 215 h 1327"/>
                  <a:gd name="T16" fmla="*/ 653 w 948"/>
                  <a:gd name="T17" fmla="*/ 285 h 1327"/>
                  <a:gd name="T18" fmla="*/ 699 w 948"/>
                  <a:gd name="T19" fmla="*/ 279 h 1327"/>
                  <a:gd name="T20" fmla="*/ 747 w 948"/>
                  <a:gd name="T21" fmla="*/ 309 h 1327"/>
                  <a:gd name="T22" fmla="*/ 855 w 948"/>
                  <a:gd name="T23" fmla="*/ 416 h 1327"/>
                  <a:gd name="T24" fmla="*/ 937 w 948"/>
                  <a:gd name="T25" fmla="*/ 444 h 1327"/>
                  <a:gd name="T26" fmla="*/ 948 w 948"/>
                  <a:gd name="T27" fmla="*/ 466 h 1327"/>
                  <a:gd name="T28" fmla="*/ 438 w 948"/>
                  <a:gd name="T29" fmla="*/ 835 h 1327"/>
                  <a:gd name="T30" fmla="*/ 428 w 948"/>
                  <a:gd name="T31" fmla="*/ 988 h 1327"/>
                  <a:gd name="T32" fmla="*/ 315 w 948"/>
                  <a:gd name="T33" fmla="*/ 1095 h 1327"/>
                  <a:gd name="T34" fmla="*/ 315 w 948"/>
                  <a:gd name="T35" fmla="*/ 1124 h 1327"/>
                  <a:gd name="T36" fmla="*/ 355 w 948"/>
                  <a:gd name="T37" fmla="*/ 1165 h 1327"/>
                  <a:gd name="T38" fmla="*/ 341 w 948"/>
                  <a:gd name="T39" fmla="*/ 1180 h 1327"/>
                  <a:gd name="T40" fmla="*/ 343 w 948"/>
                  <a:gd name="T41" fmla="*/ 1225 h 1327"/>
                  <a:gd name="T42" fmla="*/ 286 w 948"/>
                  <a:gd name="T43" fmla="*/ 1327 h 1327"/>
                  <a:gd name="T44" fmla="*/ 178 w 948"/>
                  <a:gd name="T45" fmla="*/ 1233 h 1327"/>
                  <a:gd name="T46" fmla="*/ 100 w 948"/>
                  <a:gd name="T47" fmla="*/ 1206 h 1327"/>
                  <a:gd name="T48" fmla="*/ 17 w 948"/>
                  <a:gd name="T49" fmla="*/ 1142 h 1327"/>
                  <a:gd name="T50" fmla="*/ 0 w 948"/>
                  <a:gd name="T51" fmla="*/ 1097 h 1327"/>
                  <a:gd name="T52" fmla="*/ 1 w 948"/>
                  <a:gd name="T53" fmla="*/ 1050 h 1327"/>
                  <a:gd name="T54" fmla="*/ 28 w 948"/>
                  <a:gd name="T55" fmla="*/ 1019 h 1327"/>
                  <a:gd name="T56" fmla="*/ 40 w 948"/>
                  <a:gd name="T57" fmla="*/ 975 h 1327"/>
                  <a:gd name="T58" fmla="*/ 13 w 948"/>
                  <a:gd name="T59" fmla="*/ 940 h 1327"/>
                  <a:gd name="T60" fmla="*/ 30 w 948"/>
                  <a:gd name="T61" fmla="*/ 726 h 1327"/>
                  <a:gd name="T62" fmla="*/ 52 w 948"/>
                  <a:gd name="T63" fmla="*/ 706 h 1327"/>
                  <a:gd name="T64" fmla="*/ 76 w 948"/>
                  <a:gd name="T65" fmla="*/ 673 h 1327"/>
                  <a:gd name="T66" fmla="*/ 73 w 948"/>
                  <a:gd name="T67" fmla="*/ 642 h 1327"/>
                  <a:gd name="T68" fmla="*/ 39 w 948"/>
                  <a:gd name="T69" fmla="*/ 514 h 1327"/>
                  <a:gd name="T70" fmla="*/ 70 w 948"/>
                  <a:gd name="T71" fmla="*/ 451 h 1327"/>
                  <a:gd name="T72" fmla="*/ 84 w 948"/>
                  <a:gd name="T73" fmla="*/ 239 h 1327"/>
                  <a:gd name="T74" fmla="*/ 167 w 948"/>
                  <a:gd name="T75" fmla="*/ 0 h 1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48" h="1327">
                    <a:moveTo>
                      <a:pt x="167" y="0"/>
                    </a:moveTo>
                    <a:lnTo>
                      <a:pt x="244" y="45"/>
                    </a:lnTo>
                    <a:lnTo>
                      <a:pt x="337" y="66"/>
                    </a:lnTo>
                    <a:lnTo>
                      <a:pt x="407" y="102"/>
                    </a:lnTo>
                    <a:lnTo>
                      <a:pt x="439" y="137"/>
                    </a:lnTo>
                    <a:lnTo>
                      <a:pt x="486" y="148"/>
                    </a:lnTo>
                    <a:lnTo>
                      <a:pt x="540" y="216"/>
                    </a:lnTo>
                    <a:lnTo>
                      <a:pt x="576" y="215"/>
                    </a:lnTo>
                    <a:lnTo>
                      <a:pt x="653" y="285"/>
                    </a:lnTo>
                    <a:lnTo>
                      <a:pt x="699" y="279"/>
                    </a:lnTo>
                    <a:lnTo>
                      <a:pt x="747" y="309"/>
                    </a:lnTo>
                    <a:lnTo>
                      <a:pt x="855" y="416"/>
                    </a:lnTo>
                    <a:lnTo>
                      <a:pt x="937" y="444"/>
                    </a:lnTo>
                    <a:lnTo>
                      <a:pt x="948" y="466"/>
                    </a:lnTo>
                    <a:lnTo>
                      <a:pt x="438" y="835"/>
                    </a:lnTo>
                    <a:lnTo>
                      <a:pt x="428" y="988"/>
                    </a:lnTo>
                    <a:lnTo>
                      <a:pt x="315" y="1095"/>
                    </a:lnTo>
                    <a:lnTo>
                      <a:pt x="315" y="1124"/>
                    </a:lnTo>
                    <a:lnTo>
                      <a:pt x="355" y="1165"/>
                    </a:lnTo>
                    <a:lnTo>
                      <a:pt x="341" y="1180"/>
                    </a:lnTo>
                    <a:lnTo>
                      <a:pt x="343" y="1225"/>
                    </a:lnTo>
                    <a:lnTo>
                      <a:pt x="286" y="1327"/>
                    </a:lnTo>
                    <a:lnTo>
                      <a:pt x="178" y="1233"/>
                    </a:lnTo>
                    <a:lnTo>
                      <a:pt x="100" y="1206"/>
                    </a:lnTo>
                    <a:lnTo>
                      <a:pt x="17" y="1142"/>
                    </a:lnTo>
                    <a:lnTo>
                      <a:pt x="0" y="1097"/>
                    </a:lnTo>
                    <a:lnTo>
                      <a:pt x="1" y="1050"/>
                    </a:lnTo>
                    <a:lnTo>
                      <a:pt x="28" y="1019"/>
                    </a:lnTo>
                    <a:lnTo>
                      <a:pt x="40" y="975"/>
                    </a:lnTo>
                    <a:lnTo>
                      <a:pt x="13" y="940"/>
                    </a:lnTo>
                    <a:lnTo>
                      <a:pt x="30" y="726"/>
                    </a:lnTo>
                    <a:lnTo>
                      <a:pt x="52" y="706"/>
                    </a:lnTo>
                    <a:lnTo>
                      <a:pt x="76" y="673"/>
                    </a:lnTo>
                    <a:lnTo>
                      <a:pt x="73" y="642"/>
                    </a:lnTo>
                    <a:lnTo>
                      <a:pt x="39" y="514"/>
                    </a:lnTo>
                    <a:lnTo>
                      <a:pt x="70" y="451"/>
                    </a:lnTo>
                    <a:lnTo>
                      <a:pt x="84" y="239"/>
                    </a:lnTo>
                    <a:lnTo>
                      <a:pt x="167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582" name="Freeform 22"/>
              <p:cNvSpPr>
                <a:spLocks noChangeAspect="1"/>
              </p:cNvSpPr>
              <p:nvPr/>
            </p:nvSpPr>
            <p:spPr bwMode="auto">
              <a:xfrm>
                <a:off x="4203" y="1161"/>
                <a:ext cx="139" cy="84"/>
              </a:xfrm>
              <a:custGeom>
                <a:avLst/>
                <a:gdLst>
                  <a:gd name="T0" fmla="*/ 287 w 771"/>
                  <a:gd name="T1" fmla="*/ 27 h 464"/>
                  <a:gd name="T2" fmla="*/ 297 w 771"/>
                  <a:gd name="T3" fmla="*/ 37 h 464"/>
                  <a:gd name="T4" fmla="*/ 398 w 771"/>
                  <a:gd name="T5" fmla="*/ 48 h 464"/>
                  <a:gd name="T6" fmla="*/ 446 w 771"/>
                  <a:gd name="T7" fmla="*/ 4 h 464"/>
                  <a:gd name="T8" fmla="*/ 570 w 771"/>
                  <a:gd name="T9" fmla="*/ 0 h 464"/>
                  <a:gd name="T10" fmla="*/ 719 w 771"/>
                  <a:gd name="T11" fmla="*/ 134 h 464"/>
                  <a:gd name="T12" fmla="*/ 771 w 771"/>
                  <a:gd name="T13" fmla="*/ 220 h 464"/>
                  <a:gd name="T14" fmla="*/ 718 w 771"/>
                  <a:gd name="T15" fmla="*/ 324 h 464"/>
                  <a:gd name="T16" fmla="*/ 652 w 771"/>
                  <a:gd name="T17" fmla="*/ 371 h 464"/>
                  <a:gd name="T18" fmla="*/ 673 w 771"/>
                  <a:gd name="T19" fmla="*/ 438 h 464"/>
                  <a:gd name="T20" fmla="*/ 633 w 771"/>
                  <a:gd name="T21" fmla="*/ 464 h 464"/>
                  <a:gd name="T22" fmla="*/ 519 w 771"/>
                  <a:gd name="T23" fmla="*/ 365 h 464"/>
                  <a:gd name="T24" fmla="*/ 0 w 771"/>
                  <a:gd name="T25" fmla="*/ 360 h 464"/>
                  <a:gd name="T26" fmla="*/ 77 w 771"/>
                  <a:gd name="T27" fmla="*/ 279 h 464"/>
                  <a:gd name="T28" fmla="*/ 110 w 771"/>
                  <a:gd name="T29" fmla="*/ 291 h 464"/>
                  <a:gd name="T30" fmla="*/ 144 w 771"/>
                  <a:gd name="T31" fmla="*/ 292 h 464"/>
                  <a:gd name="T32" fmla="*/ 157 w 771"/>
                  <a:gd name="T33" fmla="*/ 261 h 464"/>
                  <a:gd name="T34" fmla="*/ 135 w 771"/>
                  <a:gd name="T35" fmla="*/ 130 h 464"/>
                  <a:gd name="T36" fmla="*/ 188 w 771"/>
                  <a:gd name="T37" fmla="*/ 128 h 464"/>
                  <a:gd name="T38" fmla="*/ 187 w 771"/>
                  <a:gd name="T39" fmla="*/ 82 h 464"/>
                  <a:gd name="T40" fmla="*/ 287 w 771"/>
                  <a:gd name="T41" fmla="*/ 27 h 4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71" h="464">
                    <a:moveTo>
                      <a:pt x="287" y="27"/>
                    </a:moveTo>
                    <a:lnTo>
                      <a:pt x="297" y="37"/>
                    </a:lnTo>
                    <a:lnTo>
                      <a:pt x="398" y="48"/>
                    </a:lnTo>
                    <a:lnTo>
                      <a:pt x="446" y="4"/>
                    </a:lnTo>
                    <a:lnTo>
                      <a:pt x="570" y="0"/>
                    </a:lnTo>
                    <a:lnTo>
                      <a:pt x="719" y="134"/>
                    </a:lnTo>
                    <a:lnTo>
                      <a:pt x="771" y="220"/>
                    </a:lnTo>
                    <a:lnTo>
                      <a:pt x="718" y="324"/>
                    </a:lnTo>
                    <a:lnTo>
                      <a:pt x="652" y="371"/>
                    </a:lnTo>
                    <a:lnTo>
                      <a:pt x="673" y="438"/>
                    </a:lnTo>
                    <a:lnTo>
                      <a:pt x="633" y="464"/>
                    </a:lnTo>
                    <a:lnTo>
                      <a:pt x="519" y="365"/>
                    </a:lnTo>
                    <a:lnTo>
                      <a:pt x="0" y="360"/>
                    </a:lnTo>
                    <a:lnTo>
                      <a:pt x="77" y="279"/>
                    </a:lnTo>
                    <a:lnTo>
                      <a:pt x="110" y="291"/>
                    </a:lnTo>
                    <a:lnTo>
                      <a:pt x="144" y="292"/>
                    </a:lnTo>
                    <a:lnTo>
                      <a:pt x="157" y="261"/>
                    </a:lnTo>
                    <a:lnTo>
                      <a:pt x="135" y="130"/>
                    </a:lnTo>
                    <a:lnTo>
                      <a:pt x="188" y="128"/>
                    </a:lnTo>
                    <a:lnTo>
                      <a:pt x="187" y="82"/>
                    </a:lnTo>
                    <a:lnTo>
                      <a:pt x="287" y="27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583" name="Freeform 23"/>
              <p:cNvSpPr>
                <a:spLocks noChangeAspect="1"/>
              </p:cNvSpPr>
              <p:nvPr/>
            </p:nvSpPr>
            <p:spPr bwMode="auto">
              <a:xfrm>
                <a:off x="4135" y="1116"/>
                <a:ext cx="120" cy="110"/>
              </a:xfrm>
              <a:custGeom>
                <a:avLst/>
                <a:gdLst>
                  <a:gd name="T0" fmla="*/ 385 w 671"/>
                  <a:gd name="T1" fmla="*/ 0 h 607"/>
                  <a:gd name="T2" fmla="*/ 442 w 671"/>
                  <a:gd name="T3" fmla="*/ 80 h 607"/>
                  <a:gd name="T4" fmla="*/ 533 w 671"/>
                  <a:gd name="T5" fmla="*/ 80 h 607"/>
                  <a:gd name="T6" fmla="*/ 558 w 671"/>
                  <a:gd name="T7" fmla="*/ 101 h 607"/>
                  <a:gd name="T8" fmla="*/ 572 w 671"/>
                  <a:gd name="T9" fmla="*/ 139 h 607"/>
                  <a:gd name="T10" fmla="*/ 671 w 671"/>
                  <a:gd name="T11" fmla="*/ 274 h 607"/>
                  <a:gd name="T12" fmla="*/ 569 w 671"/>
                  <a:gd name="T13" fmla="*/ 328 h 607"/>
                  <a:gd name="T14" fmla="*/ 572 w 671"/>
                  <a:gd name="T15" fmla="*/ 375 h 607"/>
                  <a:gd name="T16" fmla="*/ 517 w 671"/>
                  <a:gd name="T17" fmla="*/ 379 h 607"/>
                  <a:gd name="T18" fmla="*/ 539 w 671"/>
                  <a:gd name="T19" fmla="*/ 506 h 607"/>
                  <a:gd name="T20" fmla="*/ 526 w 671"/>
                  <a:gd name="T21" fmla="*/ 539 h 607"/>
                  <a:gd name="T22" fmla="*/ 493 w 671"/>
                  <a:gd name="T23" fmla="*/ 539 h 607"/>
                  <a:gd name="T24" fmla="*/ 459 w 671"/>
                  <a:gd name="T25" fmla="*/ 526 h 607"/>
                  <a:gd name="T26" fmla="*/ 382 w 671"/>
                  <a:gd name="T27" fmla="*/ 607 h 607"/>
                  <a:gd name="T28" fmla="*/ 0 w 671"/>
                  <a:gd name="T29" fmla="*/ 607 h 607"/>
                  <a:gd name="T30" fmla="*/ 1 w 671"/>
                  <a:gd name="T31" fmla="*/ 581 h 607"/>
                  <a:gd name="T32" fmla="*/ 81 w 671"/>
                  <a:gd name="T33" fmla="*/ 556 h 607"/>
                  <a:gd name="T34" fmla="*/ 112 w 671"/>
                  <a:gd name="T35" fmla="*/ 439 h 607"/>
                  <a:gd name="T36" fmla="*/ 101 w 671"/>
                  <a:gd name="T37" fmla="*/ 387 h 607"/>
                  <a:gd name="T38" fmla="*/ 106 w 671"/>
                  <a:gd name="T39" fmla="*/ 325 h 607"/>
                  <a:gd name="T40" fmla="*/ 136 w 671"/>
                  <a:gd name="T41" fmla="*/ 274 h 607"/>
                  <a:gd name="T42" fmla="*/ 81 w 671"/>
                  <a:gd name="T43" fmla="*/ 199 h 607"/>
                  <a:gd name="T44" fmla="*/ 116 w 671"/>
                  <a:gd name="T45" fmla="*/ 134 h 607"/>
                  <a:gd name="T46" fmla="*/ 220 w 671"/>
                  <a:gd name="T47" fmla="*/ 86 h 607"/>
                  <a:gd name="T48" fmla="*/ 236 w 671"/>
                  <a:gd name="T49" fmla="*/ 104 h 607"/>
                  <a:gd name="T50" fmla="*/ 260 w 671"/>
                  <a:gd name="T51" fmla="*/ 108 h 607"/>
                  <a:gd name="T52" fmla="*/ 290 w 671"/>
                  <a:gd name="T53" fmla="*/ 67 h 607"/>
                  <a:gd name="T54" fmla="*/ 337 w 671"/>
                  <a:gd name="T55" fmla="*/ 63 h 607"/>
                  <a:gd name="T56" fmla="*/ 385 w 671"/>
                  <a:gd name="T57" fmla="*/ 0 h 6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71" h="607">
                    <a:moveTo>
                      <a:pt x="385" y="0"/>
                    </a:moveTo>
                    <a:lnTo>
                      <a:pt x="442" y="80"/>
                    </a:lnTo>
                    <a:lnTo>
                      <a:pt x="533" y="80"/>
                    </a:lnTo>
                    <a:lnTo>
                      <a:pt x="558" y="101"/>
                    </a:lnTo>
                    <a:lnTo>
                      <a:pt x="572" y="139"/>
                    </a:lnTo>
                    <a:lnTo>
                      <a:pt x="671" y="274"/>
                    </a:lnTo>
                    <a:lnTo>
                      <a:pt x="569" y="328"/>
                    </a:lnTo>
                    <a:lnTo>
                      <a:pt x="572" y="375"/>
                    </a:lnTo>
                    <a:lnTo>
                      <a:pt x="517" y="379"/>
                    </a:lnTo>
                    <a:lnTo>
                      <a:pt x="539" y="506"/>
                    </a:lnTo>
                    <a:lnTo>
                      <a:pt x="526" y="539"/>
                    </a:lnTo>
                    <a:lnTo>
                      <a:pt x="493" y="539"/>
                    </a:lnTo>
                    <a:lnTo>
                      <a:pt x="459" y="526"/>
                    </a:lnTo>
                    <a:lnTo>
                      <a:pt x="382" y="607"/>
                    </a:lnTo>
                    <a:lnTo>
                      <a:pt x="0" y="607"/>
                    </a:lnTo>
                    <a:lnTo>
                      <a:pt x="1" y="581"/>
                    </a:lnTo>
                    <a:lnTo>
                      <a:pt x="81" y="556"/>
                    </a:lnTo>
                    <a:lnTo>
                      <a:pt x="112" y="439"/>
                    </a:lnTo>
                    <a:lnTo>
                      <a:pt x="101" y="387"/>
                    </a:lnTo>
                    <a:lnTo>
                      <a:pt x="106" y="325"/>
                    </a:lnTo>
                    <a:lnTo>
                      <a:pt x="136" y="274"/>
                    </a:lnTo>
                    <a:lnTo>
                      <a:pt x="81" y="199"/>
                    </a:lnTo>
                    <a:lnTo>
                      <a:pt x="116" y="134"/>
                    </a:lnTo>
                    <a:lnTo>
                      <a:pt x="220" y="86"/>
                    </a:lnTo>
                    <a:lnTo>
                      <a:pt x="236" y="104"/>
                    </a:lnTo>
                    <a:lnTo>
                      <a:pt x="260" y="108"/>
                    </a:lnTo>
                    <a:lnTo>
                      <a:pt x="290" y="67"/>
                    </a:lnTo>
                    <a:lnTo>
                      <a:pt x="337" y="63"/>
                    </a:lnTo>
                    <a:lnTo>
                      <a:pt x="385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584" name="Freeform 24"/>
              <p:cNvSpPr>
                <a:spLocks noChangeAspect="1"/>
              </p:cNvSpPr>
              <p:nvPr/>
            </p:nvSpPr>
            <p:spPr bwMode="auto">
              <a:xfrm>
                <a:off x="3992" y="1028"/>
                <a:ext cx="212" cy="236"/>
              </a:xfrm>
              <a:custGeom>
                <a:avLst/>
                <a:gdLst>
                  <a:gd name="T0" fmla="*/ 418 w 1177"/>
                  <a:gd name="T1" fmla="*/ 33 h 1308"/>
                  <a:gd name="T2" fmla="*/ 482 w 1177"/>
                  <a:gd name="T3" fmla="*/ 32 h 1308"/>
                  <a:gd name="T4" fmla="*/ 525 w 1177"/>
                  <a:gd name="T5" fmla="*/ 0 h 1308"/>
                  <a:gd name="T6" fmla="*/ 587 w 1177"/>
                  <a:gd name="T7" fmla="*/ 11 h 1308"/>
                  <a:gd name="T8" fmla="*/ 652 w 1177"/>
                  <a:gd name="T9" fmla="*/ 99 h 1308"/>
                  <a:gd name="T10" fmla="*/ 735 w 1177"/>
                  <a:gd name="T11" fmla="*/ 117 h 1308"/>
                  <a:gd name="T12" fmla="*/ 751 w 1177"/>
                  <a:gd name="T13" fmla="*/ 150 h 1308"/>
                  <a:gd name="T14" fmla="*/ 810 w 1177"/>
                  <a:gd name="T15" fmla="*/ 172 h 1308"/>
                  <a:gd name="T16" fmla="*/ 878 w 1177"/>
                  <a:gd name="T17" fmla="*/ 157 h 1308"/>
                  <a:gd name="T18" fmla="*/ 931 w 1177"/>
                  <a:gd name="T19" fmla="*/ 208 h 1308"/>
                  <a:gd name="T20" fmla="*/ 974 w 1177"/>
                  <a:gd name="T21" fmla="*/ 228 h 1308"/>
                  <a:gd name="T22" fmla="*/ 1039 w 1177"/>
                  <a:gd name="T23" fmla="*/ 304 h 1308"/>
                  <a:gd name="T24" fmla="*/ 1177 w 1177"/>
                  <a:gd name="T25" fmla="*/ 489 h 1308"/>
                  <a:gd name="T26" fmla="*/ 1128 w 1177"/>
                  <a:gd name="T27" fmla="*/ 551 h 1308"/>
                  <a:gd name="T28" fmla="*/ 1081 w 1177"/>
                  <a:gd name="T29" fmla="*/ 556 h 1308"/>
                  <a:gd name="T30" fmla="*/ 1050 w 1177"/>
                  <a:gd name="T31" fmla="*/ 596 h 1308"/>
                  <a:gd name="T32" fmla="*/ 1029 w 1177"/>
                  <a:gd name="T33" fmla="*/ 593 h 1308"/>
                  <a:gd name="T34" fmla="*/ 1011 w 1177"/>
                  <a:gd name="T35" fmla="*/ 574 h 1308"/>
                  <a:gd name="T36" fmla="*/ 967 w 1177"/>
                  <a:gd name="T37" fmla="*/ 598 h 1308"/>
                  <a:gd name="T38" fmla="*/ 908 w 1177"/>
                  <a:gd name="T39" fmla="*/ 621 h 1308"/>
                  <a:gd name="T40" fmla="*/ 872 w 1177"/>
                  <a:gd name="T41" fmla="*/ 687 h 1308"/>
                  <a:gd name="T42" fmla="*/ 926 w 1177"/>
                  <a:gd name="T43" fmla="*/ 761 h 1308"/>
                  <a:gd name="T44" fmla="*/ 897 w 1177"/>
                  <a:gd name="T45" fmla="*/ 813 h 1308"/>
                  <a:gd name="T46" fmla="*/ 892 w 1177"/>
                  <a:gd name="T47" fmla="*/ 872 h 1308"/>
                  <a:gd name="T48" fmla="*/ 903 w 1177"/>
                  <a:gd name="T49" fmla="*/ 926 h 1308"/>
                  <a:gd name="T50" fmla="*/ 871 w 1177"/>
                  <a:gd name="T51" fmla="*/ 1044 h 1308"/>
                  <a:gd name="T52" fmla="*/ 792 w 1177"/>
                  <a:gd name="T53" fmla="*/ 1069 h 1308"/>
                  <a:gd name="T54" fmla="*/ 790 w 1177"/>
                  <a:gd name="T55" fmla="*/ 1120 h 1308"/>
                  <a:gd name="T56" fmla="*/ 750 w 1177"/>
                  <a:gd name="T57" fmla="*/ 1162 h 1308"/>
                  <a:gd name="T58" fmla="*/ 708 w 1177"/>
                  <a:gd name="T59" fmla="*/ 1161 h 1308"/>
                  <a:gd name="T60" fmla="*/ 704 w 1177"/>
                  <a:gd name="T61" fmla="*/ 1308 h 1308"/>
                  <a:gd name="T62" fmla="*/ 488 w 1177"/>
                  <a:gd name="T63" fmla="*/ 1306 h 1308"/>
                  <a:gd name="T64" fmla="*/ 534 w 1177"/>
                  <a:gd name="T65" fmla="*/ 1229 h 1308"/>
                  <a:gd name="T66" fmla="*/ 627 w 1177"/>
                  <a:gd name="T67" fmla="*/ 1124 h 1308"/>
                  <a:gd name="T68" fmla="*/ 628 w 1177"/>
                  <a:gd name="T69" fmla="*/ 1055 h 1308"/>
                  <a:gd name="T70" fmla="*/ 330 w 1177"/>
                  <a:gd name="T71" fmla="*/ 845 h 1308"/>
                  <a:gd name="T72" fmla="*/ 319 w 1177"/>
                  <a:gd name="T73" fmla="*/ 815 h 1308"/>
                  <a:gd name="T74" fmla="*/ 206 w 1177"/>
                  <a:gd name="T75" fmla="*/ 738 h 1308"/>
                  <a:gd name="T76" fmla="*/ 183 w 1177"/>
                  <a:gd name="T77" fmla="*/ 739 h 1308"/>
                  <a:gd name="T78" fmla="*/ 147 w 1177"/>
                  <a:gd name="T79" fmla="*/ 733 h 1308"/>
                  <a:gd name="T80" fmla="*/ 94 w 1177"/>
                  <a:gd name="T81" fmla="*/ 648 h 1308"/>
                  <a:gd name="T82" fmla="*/ 92 w 1177"/>
                  <a:gd name="T83" fmla="*/ 607 h 1308"/>
                  <a:gd name="T84" fmla="*/ 63 w 1177"/>
                  <a:gd name="T85" fmla="*/ 585 h 1308"/>
                  <a:gd name="T86" fmla="*/ 59 w 1177"/>
                  <a:gd name="T87" fmla="*/ 485 h 1308"/>
                  <a:gd name="T88" fmla="*/ 27 w 1177"/>
                  <a:gd name="T89" fmla="*/ 471 h 1308"/>
                  <a:gd name="T90" fmla="*/ 50 w 1177"/>
                  <a:gd name="T91" fmla="*/ 411 h 1308"/>
                  <a:gd name="T92" fmla="*/ 0 w 1177"/>
                  <a:gd name="T93" fmla="*/ 348 h 1308"/>
                  <a:gd name="T94" fmla="*/ 10 w 1177"/>
                  <a:gd name="T95" fmla="*/ 283 h 1308"/>
                  <a:gd name="T96" fmla="*/ 54 w 1177"/>
                  <a:gd name="T97" fmla="*/ 228 h 1308"/>
                  <a:gd name="T98" fmla="*/ 36 w 1177"/>
                  <a:gd name="T99" fmla="*/ 103 h 1308"/>
                  <a:gd name="T100" fmla="*/ 161 w 1177"/>
                  <a:gd name="T101" fmla="*/ 86 h 1308"/>
                  <a:gd name="T102" fmla="*/ 197 w 1177"/>
                  <a:gd name="T103" fmla="*/ 124 h 1308"/>
                  <a:gd name="T104" fmla="*/ 367 w 1177"/>
                  <a:gd name="T105" fmla="*/ 103 h 1308"/>
                  <a:gd name="T106" fmla="*/ 382 w 1177"/>
                  <a:gd name="T107" fmla="*/ 57 h 1308"/>
                  <a:gd name="T108" fmla="*/ 418 w 1177"/>
                  <a:gd name="T109" fmla="*/ 33 h 1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77" h="1308">
                    <a:moveTo>
                      <a:pt x="418" y="33"/>
                    </a:moveTo>
                    <a:lnTo>
                      <a:pt x="482" y="32"/>
                    </a:lnTo>
                    <a:lnTo>
                      <a:pt x="525" y="0"/>
                    </a:lnTo>
                    <a:lnTo>
                      <a:pt x="587" y="11"/>
                    </a:lnTo>
                    <a:lnTo>
                      <a:pt x="652" y="99"/>
                    </a:lnTo>
                    <a:lnTo>
                      <a:pt x="735" y="117"/>
                    </a:lnTo>
                    <a:lnTo>
                      <a:pt x="751" y="150"/>
                    </a:lnTo>
                    <a:lnTo>
                      <a:pt x="810" y="172"/>
                    </a:lnTo>
                    <a:lnTo>
                      <a:pt x="878" y="157"/>
                    </a:lnTo>
                    <a:lnTo>
                      <a:pt x="931" y="208"/>
                    </a:lnTo>
                    <a:lnTo>
                      <a:pt x="974" y="228"/>
                    </a:lnTo>
                    <a:lnTo>
                      <a:pt x="1039" y="304"/>
                    </a:lnTo>
                    <a:lnTo>
                      <a:pt x="1177" y="489"/>
                    </a:lnTo>
                    <a:lnTo>
                      <a:pt x="1128" y="551"/>
                    </a:lnTo>
                    <a:lnTo>
                      <a:pt x="1081" y="556"/>
                    </a:lnTo>
                    <a:lnTo>
                      <a:pt x="1050" y="596"/>
                    </a:lnTo>
                    <a:lnTo>
                      <a:pt x="1029" y="593"/>
                    </a:lnTo>
                    <a:lnTo>
                      <a:pt x="1011" y="574"/>
                    </a:lnTo>
                    <a:lnTo>
                      <a:pt x="967" y="598"/>
                    </a:lnTo>
                    <a:lnTo>
                      <a:pt x="908" y="621"/>
                    </a:lnTo>
                    <a:lnTo>
                      <a:pt x="872" y="687"/>
                    </a:lnTo>
                    <a:lnTo>
                      <a:pt x="926" y="761"/>
                    </a:lnTo>
                    <a:lnTo>
                      <a:pt x="897" y="813"/>
                    </a:lnTo>
                    <a:lnTo>
                      <a:pt x="892" y="872"/>
                    </a:lnTo>
                    <a:lnTo>
                      <a:pt x="903" y="926"/>
                    </a:lnTo>
                    <a:lnTo>
                      <a:pt x="871" y="1044"/>
                    </a:lnTo>
                    <a:lnTo>
                      <a:pt x="792" y="1069"/>
                    </a:lnTo>
                    <a:lnTo>
                      <a:pt x="790" y="1120"/>
                    </a:lnTo>
                    <a:lnTo>
                      <a:pt x="750" y="1162"/>
                    </a:lnTo>
                    <a:lnTo>
                      <a:pt x="708" y="1161"/>
                    </a:lnTo>
                    <a:lnTo>
                      <a:pt x="704" y="1308"/>
                    </a:lnTo>
                    <a:lnTo>
                      <a:pt x="488" y="1306"/>
                    </a:lnTo>
                    <a:lnTo>
                      <a:pt x="534" y="1229"/>
                    </a:lnTo>
                    <a:lnTo>
                      <a:pt x="627" y="1124"/>
                    </a:lnTo>
                    <a:lnTo>
                      <a:pt x="628" y="1055"/>
                    </a:lnTo>
                    <a:lnTo>
                      <a:pt x="330" y="845"/>
                    </a:lnTo>
                    <a:lnTo>
                      <a:pt x="319" y="815"/>
                    </a:lnTo>
                    <a:lnTo>
                      <a:pt x="206" y="738"/>
                    </a:lnTo>
                    <a:lnTo>
                      <a:pt x="183" y="739"/>
                    </a:lnTo>
                    <a:lnTo>
                      <a:pt x="147" y="733"/>
                    </a:lnTo>
                    <a:lnTo>
                      <a:pt x="94" y="648"/>
                    </a:lnTo>
                    <a:lnTo>
                      <a:pt x="92" y="607"/>
                    </a:lnTo>
                    <a:lnTo>
                      <a:pt x="63" y="585"/>
                    </a:lnTo>
                    <a:lnTo>
                      <a:pt x="59" y="485"/>
                    </a:lnTo>
                    <a:lnTo>
                      <a:pt x="27" y="471"/>
                    </a:lnTo>
                    <a:lnTo>
                      <a:pt x="50" y="411"/>
                    </a:lnTo>
                    <a:lnTo>
                      <a:pt x="0" y="348"/>
                    </a:lnTo>
                    <a:lnTo>
                      <a:pt x="10" y="283"/>
                    </a:lnTo>
                    <a:lnTo>
                      <a:pt x="54" y="228"/>
                    </a:lnTo>
                    <a:lnTo>
                      <a:pt x="36" y="103"/>
                    </a:lnTo>
                    <a:lnTo>
                      <a:pt x="161" y="86"/>
                    </a:lnTo>
                    <a:lnTo>
                      <a:pt x="197" y="124"/>
                    </a:lnTo>
                    <a:lnTo>
                      <a:pt x="367" y="103"/>
                    </a:lnTo>
                    <a:lnTo>
                      <a:pt x="382" y="57"/>
                    </a:lnTo>
                    <a:lnTo>
                      <a:pt x="418" y="3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585" name="Freeform 25"/>
              <p:cNvSpPr>
                <a:spLocks noChangeAspect="1"/>
              </p:cNvSpPr>
              <p:nvPr/>
            </p:nvSpPr>
            <p:spPr bwMode="auto">
              <a:xfrm>
                <a:off x="3690" y="928"/>
                <a:ext cx="283" cy="272"/>
              </a:xfrm>
              <a:custGeom>
                <a:avLst/>
                <a:gdLst>
                  <a:gd name="T0" fmla="*/ 1037 w 1571"/>
                  <a:gd name="T1" fmla="*/ 6 h 1510"/>
                  <a:gd name="T2" fmla="*/ 1128 w 1571"/>
                  <a:gd name="T3" fmla="*/ 0 h 1510"/>
                  <a:gd name="T4" fmla="*/ 1227 w 1571"/>
                  <a:gd name="T5" fmla="*/ 83 h 1510"/>
                  <a:gd name="T6" fmla="*/ 1296 w 1571"/>
                  <a:gd name="T7" fmla="*/ 61 h 1510"/>
                  <a:gd name="T8" fmla="*/ 1351 w 1571"/>
                  <a:gd name="T9" fmla="*/ 110 h 1510"/>
                  <a:gd name="T10" fmla="*/ 1363 w 1571"/>
                  <a:gd name="T11" fmla="*/ 154 h 1510"/>
                  <a:gd name="T12" fmla="*/ 1438 w 1571"/>
                  <a:gd name="T13" fmla="*/ 241 h 1510"/>
                  <a:gd name="T14" fmla="*/ 1506 w 1571"/>
                  <a:gd name="T15" fmla="*/ 240 h 1510"/>
                  <a:gd name="T16" fmla="*/ 1512 w 1571"/>
                  <a:gd name="T17" fmla="*/ 257 h 1510"/>
                  <a:gd name="T18" fmla="*/ 1571 w 1571"/>
                  <a:gd name="T19" fmla="*/ 259 h 1510"/>
                  <a:gd name="T20" fmla="*/ 1512 w 1571"/>
                  <a:gd name="T21" fmla="*/ 435 h 1510"/>
                  <a:gd name="T22" fmla="*/ 1381 w 1571"/>
                  <a:gd name="T23" fmla="*/ 495 h 1510"/>
                  <a:gd name="T24" fmla="*/ 1346 w 1571"/>
                  <a:gd name="T25" fmla="*/ 485 h 1510"/>
                  <a:gd name="T26" fmla="*/ 1310 w 1571"/>
                  <a:gd name="T27" fmla="*/ 494 h 1510"/>
                  <a:gd name="T28" fmla="*/ 1296 w 1571"/>
                  <a:gd name="T29" fmla="*/ 507 h 1510"/>
                  <a:gd name="T30" fmla="*/ 1186 w 1571"/>
                  <a:gd name="T31" fmla="*/ 531 h 1510"/>
                  <a:gd name="T32" fmla="*/ 1132 w 1571"/>
                  <a:gd name="T33" fmla="*/ 667 h 1510"/>
                  <a:gd name="T34" fmla="*/ 1107 w 1571"/>
                  <a:gd name="T35" fmla="*/ 676 h 1510"/>
                  <a:gd name="T36" fmla="*/ 1108 w 1571"/>
                  <a:gd name="T37" fmla="*/ 736 h 1510"/>
                  <a:gd name="T38" fmla="*/ 1080 w 1571"/>
                  <a:gd name="T39" fmla="*/ 754 h 1510"/>
                  <a:gd name="T40" fmla="*/ 1074 w 1571"/>
                  <a:gd name="T41" fmla="*/ 795 h 1510"/>
                  <a:gd name="T42" fmla="*/ 990 w 1571"/>
                  <a:gd name="T43" fmla="*/ 802 h 1510"/>
                  <a:gd name="T44" fmla="*/ 1074 w 1571"/>
                  <a:gd name="T45" fmla="*/ 1034 h 1510"/>
                  <a:gd name="T46" fmla="*/ 984 w 1571"/>
                  <a:gd name="T47" fmla="*/ 1116 h 1510"/>
                  <a:gd name="T48" fmla="*/ 959 w 1571"/>
                  <a:gd name="T49" fmla="*/ 1140 h 1510"/>
                  <a:gd name="T50" fmla="*/ 944 w 1571"/>
                  <a:gd name="T51" fmla="*/ 1268 h 1510"/>
                  <a:gd name="T52" fmla="*/ 962 w 1571"/>
                  <a:gd name="T53" fmla="*/ 1274 h 1510"/>
                  <a:gd name="T54" fmla="*/ 959 w 1571"/>
                  <a:gd name="T55" fmla="*/ 1308 h 1510"/>
                  <a:gd name="T56" fmla="*/ 865 w 1571"/>
                  <a:gd name="T57" fmla="*/ 1423 h 1510"/>
                  <a:gd name="T58" fmla="*/ 856 w 1571"/>
                  <a:gd name="T59" fmla="*/ 1472 h 1510"/>
                  <a:gd name="T60" fmla="*/ 793 w 1571"/>
                  <a:gd name="T61" fmla="*/ 1510 h 1510"/>
                  <a:gd name="T62" fmla="*/ 440 w 1571"/>
                  <a:gd name="T63" fmla="*/ 1441 h 1510"/>
                  <a:gd name="T64" fmla="*/ 250 w 1571"/>
                  <a:gd name="T65" fmla="*/ 1406 h 1510"/>
                  <a:gd name="T66" fmla="*/ 216 w 1571"/>
                  <a:gd name="T67" fmla="*/ 1407 h 1510"/>
                  <a:gd name="T68" fmla="*/ 206 w 1571"/>
                  <a:gd name="T69" fmla="*/ 1427 h 1510"/>
                  <a:gd name="T70" fmla="*/ 0 w 1571"/>
                  <a:gd name="T71" fmla="*/ 1414 h 1510"/>
                  <a:gd name="T72" fmla="*/ 92 w 1571"/>
                  <a:gd name="T73" fmla="*/ 1324 h 1510"/>
                  <a:gd name="T74" fmla="*/ 120 w 1571"/>
                  <a:gd name="T75" fmla="*/ 1242 h 1510"/>
                  <a:gd name="T76" fmla="*/ 124 w 1571"/>
                  <a:gd name="T77" fmla="*/ 1191 h 1510"/>
                  <a:gd name="T78" fmla="*/ 278 w 1571"/>
                  <a:gd name="T79" fmla="*/ 1108 h 1510"/>
                  <a:gd name="T80" fmla="*/ 312 w 1571"/>
                  <a:gd name="T81" fmla="*/ 1029 h 1510"/>
                  <a:gd name="T82" fmla="*/ 388 w 1571"/>
                  <a:gd name="T83" fmla="*/ 888 h 1510"/>
                  <a:gd name="T84" fmla="*/ 444 w 1571"/>
                  <a:gd name="T85" fmla="*/ 787 h 1510"/>
                  <a:gd name="T86" fmla="*/ 441 w 1571"/>
                  <a:gd name="T87" fmla="*/ 743 h 1510"/>
                  <a:gd name="T88" fmla="*/ 455 w 1571"/>
                  <a:gd name="T89" fmla="*/ 727 h 1510"/>
                  <a:gd name="T90" fmla="*/ 415 w 1571"/>
                  <a:gd name="T91" fmla="*/ 685 h 1510"/>
                  <a:gd name="T92" fmla="*/ 415 w 1571"/>
                  <a:gd name="T93" fmla="*/ 657 h 1510"/>
                  <a:gd name="T94" fmla="*/ 528 w 1571"/>
                  <a:gd name="T95" fmla="*/ 550 h 1510"/>
                  <a:gd name="T96" fmla="*/ 538 w 1571"/>
                  <a:gd name="T97" fmla="*/ 397 h 1510"/>
                  <a:gd name="T98" fmla="*/ 941 w 1571"/>
                  <a:gd name="T99" fmla="*/ 106 h 1510"/>
                  <a:gd name="T100" fmla="*/ 1049 w 1571"/>
                  <a:gd name="T101" fmla="*/ 28 h 1510"/>
                  <a:gd name="T102" fmla="*/ 1037 w 1571"/>
                  <a:gd name="T103" fmla="*/ 6 h 15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71" h="1510">
                    <a:moveTo>
                      <a:pt x="1037" y="6"/>
                    </a:moveTo>
                    <a:lnTo>
                      <a:pt x="1128" y="0"/>
                    </a:lnTo>
                    <a:lnTo>
                      <a:pt x="1227" y="83"/>
                    </a:lnTo>
                    <a:lnTo>
                      <a:pt x="1296" y="61"/>
                    </a:lnTo>
                    <a:lnTo>
                      <a:pt x="1351" y="110"/>
                    </a:lnTo>
                    <a:lnTo>
                      <a:pt x="1363" y="154"/>
                    </a:lnTo>
                    <a:lnTo>
                      <a:pt x="1438" y="241"/>
                    </a:lnTo>
                    <a:lnTo>
                      <a:pt x="1506" y="240"/>
                    </a:lnTo>
                    <a:lnTo>
                      <a:pt x="1512" y="257"/>
                    </a:lnTo>
                    <a:lnTo>
                      <a:pt x="1571" y="259"/>
                    </a:lnTo>
                    <a:lnTo>
                      <a:pt x="1512" y="435"/>
                    </a:lnTo>
                    <a:lnTo>
                      <a:pt x="1381" y="495"/>
                    </a:lnTo>
                    <a:lnTo>
                      <a:pt x="1346" y="485"/>
                    </a:lnTo>
                    <a:lnTo>
                      <a:pt x="1310" y="494"/>
                    </a:lnTo>
                    <a:lnTo>
                      <a:pt x="1296" y="507"/>
                    </a:lnTo>
                    <a:lnTo>
                      <a:pt x="1186" y="531"/>
                    </a:lnTo>
                    <a:lnTo>
                      <a:pt x="1132" y="667"/>
                    </a:lnTo>
                    <a:lnTo>
                      <a:pt x="1107" y="676"/>
                    </a:lnTo>
                    <a:lnTo>
                      <a:pt x="1108" y="736"/>
                    </a:lnTo>
                    <a:lnTo>
                      <a:pt x="1080" y="754"/>
                    </a:lnTo>
                    <a:lnTo>
                      <a:pt x="1074" y="795"/>
                    </a:lnTo>
                    <a:lnTo>
                      <a:pt x="990" y="802"/>
                    </a:lnTo>
                    <a:lnTo>
                      <a:pt x="1074" y="1034"/>
                    </a:lnTo>
                    <a:lnTo>
                      <a:pt x="984" y="1116"/>
                    </a:lnTo>
                    <a:lnTo>
                      <a:pt x="959" y="1140"/>
                    </a:lnTo>
                    <a:lnTo>
                      <a:pt x="944" y="1268"/>
                    </a:lnTo>
                    <a:lnTo>
                      <a:pt x="962" y="1274"/>
                    </a:lnTo>
                    <a:lnTo>
                      <a:pt x="959" y="1308"/>
                    </a:lnTo>
                    <a:lnTo>
                      <a:pt x="865" y="1423"/>
                    </a:lnTo>
                    <a:lnTo>
                      <a:pt x="856" y="1472"/>
                    </a:lnTo>
                    <a:lnTo>
                      <a:pt x="793" y="1510"/>
                    </a:lnTo>
                    <a:lnTo>
                      <a:pt x="440" y="1441"/>
                    </a:lnTo>
                    <a:lnTo>
                      <a:pt x="250" y="1406"/>
                    </a:lnTo>
                    <a:lnTo>
                      <a:pt x="216" y="1407"/>
                    </a:lnTo>
                    <a:lnTo>
                      <a:pt x="206" y="1427"/>
                    </a:lnTo>
                    <a:lnTo>
                      <a:pt x="0" y="1414"/>
                    </a:lnTo>
                    <a:lnTo>
                      <a:pt x="92" y="1324"/>
                    </a:lnTo>
                    <a:lnTo>
                      <a:pt x="120" y="1242"/>
                    </a:lnTo>
                    <a:lnTo>
                      <a:pt x="124" y="1191"/>
                    </a:lnTo>
                    <a:lnTo>
                      <a:pt x="278" y="1108"/>
                    </a:lnTo>
                    <a:lnTo>
                      <a:pt x="312" y="1029"/>
                    </a:lnTo>
                    <a:lnTo>
                      <a:pt x="388" y="888"/>
                    </a:lnTo>
                    <a:lnTo>
                      <a:pt x="444" y="787"/>
                    </a:lnTo>
                    <a:lnTo>
                      <a:pt x="441" y="743"/>
                    </a:lnTo>
                    <a:lnTo>
                      <a:pt x="455" y="727"/>
                    </a:lnTo>
                    <a:lnTo>
                      <a:pt x="415" y="685"/>
                    </a:lnTo>
                    <a:lnTo>
                      <a:pt x="415" y="657"/>
                    </a:lnTo>
                    <a:lnTo>
                      <a:pt x="528" y="550"/>
                    </a:lnTo>
                    <a:lnTo>
                      <a:pt x="538" y="397"/>
                    </a:lnTo>
                    <a:lnTo>
                      <a:pt x="941" y="106"/>
                    </a:lnTo>
                    <a:lnTo>
                      <a:pt x="1049" y="28"/>
                    </a:lnTo>
                    <a:lnTo>
                      <a:pt x="1037" y="6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586" name="Freeform 26"/>
              <p:cNvSpPr>
                <a:spLocks noChangeAspect="1"/>
              </p:cNvSpPr>
              <p:nvPr/>
            </p:nvSpPr>
            <p:spPr bwMode="auto">
              <a:xfrm>
                <a:off x="4119" y="1200"/>
                <a:ext cx="296" cy="143"/>
              </a:xfrm>
              <a:custGeom>
                <a:avLst/>
                <a:gdLst>
                  <a:gd name="T0" fmla="*/ 1238 w 1642"/>
                  <a:gd name="T1" fmla="*/ 0 h 794"/>
                  <a:gd name="T2" fmla="*/ 1330 w 1642"/>
                  <a:gd name="T3" fmla="*/ 140 h 794"/>
                  <a:gd name="T4" fmla="*/ 1406 w 1642"/>
                  <a:gd name="T5" fmla="*/ 147 h 794"/>
                  <a:gd name="T6" fmla="*/ 1500 w 1642"/>
                  <a:gd name="T7" fmla="*/ 243 h 794"/>
                  <a:gd name="T8" fmla="*/ 1642 w 1642"/>
                  <a:gd name="T9" fmla="*/ 257 h 794"/>
                  <a:gd name="T10" fmla="*/ 1561 w 1642"/>
                  <a:gd name="T11" fmla="*/ 382 h 794"/>
                  <a:gd name="T12" fmla="*/ 1410 w 1642"/>
                  <a:gd name="T13" fmla="*/ 698 h 794"/>
                  <a:gd name="T14" fmla="*/ 1376 w 1642"/>
                  <a:gd name="T15" fmla="*/ 698 h 794"/>
                  <a:gd name="T16" fmla="*/ 1292 w 1642"/>
                  <a:gd name="T17" fmla="*/ 664 h 794"/>
                  <a:gd name="T18" fmla="*/ 1270 w 1642"/>
                  <a:gd name="T19" fmla="*/ 696 h 794"/>
                  <a:gd name="T20" fmla="*/ 1223 w 1642"/>
                  <a:gd name="T21" fmla="*/ 698 h 794"/>
                  <a:gd name="T22" fmla="*/ 1145 w 1642"/>
                  <a:gd name="T23" fmla="*/ 794 h 794"/>
                  <a:gd name="T24" fmla="*/ 1064 w 1642"/>
                  <a:gd name="T25" fmla="*/ 734 h 794"/>
                  <a:gd name="T26" fmla="*/ 1021 w 1642"/>
                  <a:gd name="T27" fmla="*/ 713 h 794"/>
                  <a:gd name="T28" fmla="*/ 724 w 1642"/>
                  <a:gd name="T29" fmla="*/ 744 h 794"/>
                  <a:gd name="T30" fmla="*/ 600 w 1642"/>
                  <a:gd name="T31" fmla="*/ 748 h 794"/>
                  <a:gd name="T32" fmla="*/ 597 w 1642"/>
                  <a:gd name="T33" fmla="*/ 762 h 794"/>
                  <a:gd name="T34" fmla="*/ 514 w 1642"/>
                  <a:gd name="T35" fmla="*/ 768 h 794"/>
                  <a:gd name="T36" fmla="*/ 500 w 1642"/>
                  <a:gd name="T37" fmla="*/ 747 h 794"/>
                  <a:gd name="T38" fmla="*/ 306 w 1642"/>
                  <a:gd name="T39" fmla="*/ 728 h 794"/>
                  <a:gd name="T40" fmla="*/ 267 w 1642"/>
                  <a:gd name="T41" fmla="*/ 625 h 794"/>
                  <a:gd name="T42" fmla="*/ 299 w 1642"/>
                  <a:gd name="T43" fmla="*/ 496 h 794"/>
                  <a:gd name="T44" fmla="*/ 303 w 1642"/>
                  <a:gd name="T45" fmla="*/ 471 h 794"/>
                  <a:gd name="T46" fmla="*/ 224 w 1642"/>
                  <a:gd name="T47" fmla="*/ 387 h 794"/>
                  <a:gd name="T48" fmla="*/ 0 w 1642"/>
                  <a:gd name="T49" fmla="*/ 356 h 794"/>
                  <a:gd name="T50" fmla="*/ 4 w 1642"/>
                  <a:gd name="T51" fmla="*/ 210 h 794"/>
                  <a:gd name="T52" fmla="*/ 46 w 1642"/>
                  <a:gd name="T53" fmla="*/ 210 h 794"/>
                  <a:gd name="T54" fmla="*/ 86 w 1642"/>
                  <a:gd name="T55" fmla="*/ 169 h 794"/>
                  <a:gd name="T56" fmla="*/ 87 w 1642"/>
                  <a:gd name="T57" fmla="*/ 143 h 794"/>
                  <a:gd name="T58" fmla="*/ 689 w 1642"/>
                  <a:gd name="T59" fmla="*/ 145 h 794"/>
                  <a:gd name="T60" fmla="*/ 985 w 1642"/>
                  <a:gd name="T61" fmla="*/ 148 h 794"/>
                  <a:gd name="T62" fmla="*/ 1102 w 1642"/>
                  <a:gd name="T63" fmla="*/ 248 h 794"/>
                  <a:gd name="T64" fmla="*/ 1142 w 1642"/>
                  <a:gd name="T65" fmla="*/ 222 h 794"/>
                  <a:gd name="T66" fmla="*/ 1121 w 1642"/>
                  <a:gd name="T67" fmla="*/ 154 h 794"/>
                  <a:gd name="T68" fmla="*/ 1186 w 1642"/>
                  <a:gd name="T69" fmla="*/ 110 h 794"/>
                  <a:gd name="T70" fmla="*/ 1238 w 1642"/>
                  <a:gd name="T71" fmla="*/ 0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42" h="794">
                    <a:moveTo>
                      <a:pt x="1238" y="0"/>
                    </a:moveTo>
                    <a:lnTo>
                      <a:pt x="1330" y="140"/>
                    </a:lnTo>
                    <a:lnTo>
                      <a:pt x="1406" y="147"/>
                    </a:lnTo>
                    <a:lnTo>
                      <a:pt x="1500" y="243"/>
                    </a:lnTo>
                    <a:lnTo>
                      <a:pt x="1642" y="257"/>
                    </a:lnTo>
                    <a:lnTo>
                      <a:pt x="1561" y="382"/>
                    </a:lnTo>
                    <a:lnTo>
                      <a:pt x="1410" y="698"/>
                    </a:lnTo>
                    <a:lnTo>
                      <a:pt x="1376" y="698"/>
                    </a:lnTo>
                    <a:lnTo>
                      <a:pt x="1292" y="664"/>
                    </a:lnTo>
                    <a:lnTo>
                      <a:pt x="1270" y="696"/>
                    </a:lnTo>
                    <a:lnTo>
                      <a:pt x="1223" y="698"/>
                    </a:lnTo>
                    <a:lnTo>
                      <a:pt x="1145" y="794"/>
                    </a:lnTo>
                    <a:lnTo>
                      <a:pt x="1064" y="734"/>
                    </a:lnTo>
                    <a:lnTo>
                      <a:pt x="1021" y="713"/>
                    </a:lnTo>
                    <a:lnTo>
                      <a:pt x="724" y="744"/>
                    </a:lnTo>
                    <a:lnTo>
                      <a:pt x="600" y="748"/>
                    </a:lnTo>
                    <a:lnTo>
                      <a:pt x="597" y="762"/>
                    </a:lnTo>
                    <a:lnTo>
                      <a:pt x="514" y="768"/>
                    </a:lnTo>
                    <a:lnTo>
                      <a:pt x="500" y="747"/>
                    </a:lnTo>
                    <a:lnTo>
                      <a:pt x="306" y="728"/>
                    </a:lnTo>
                    <a:lnTo>
                      <a:pt x="267" y="625"/>
                    </a:lnTo>
                    <a:lnTo>
                      <a:pt x="299" y="496"/>
                    </a:lnTo>
                    <a:lnTo>
                      <a:pt x="303" y="471"/>
                    </a:lnTo>
                    <a:lnTo>
                      <a:pt x="224" y="387"/>
                    </a:lnTo>
                    <a:lnTo>
                      <a:pt x="0" y="356"/>
                    </a:lnTo>
                    <a:lnTo>
                      <a:pt x="4" y="210"/>
                    </a:lnTo>
                    <a:lnTo>
                      <a:pt x="46" y="210"/>
                    </a:lnTo>
                    <a:lnTo>
                      <a:pt x="86" y="169"/>
                    </a:lnTo>
                    <a:lnTo>
                      <a:pt x="87" y="143"/>
                    </a:lnTo>
                    <a:lnTo>
                      <a:pt x="689" y="145"/>
                    </a:lnTo>
                    <a:lnTo>
                      <a:pt x="985" y="148"/>
                    </a:lnTo>
                    <a:lnTo>
                      <a:pt x="1102" y="248"/>
                    </a:lnTo>
                    <a:lnTo>
                      <a:pt x="1142" y="222"/>
                    </a:lnTo>
                    <a:lnTo>
                      <a:pt x="1121" y="154"/>
                    </a:lnTo>
                    <a:lnTo>
                      <a:pt x="1186" y="110"/>
                    </a:lnTo>
                    <a:lnTo>
                      <a:pt x="1238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587" name="Freeform 27"/>
              <p:cNvSpPr>
                <a:spLocks noChangeAspect="1"/>
              </p:cNvSpPr>
              <p:nvPr/>
            </p:nvSpPr>
            <p:spPr bwMode="auto">
              <a:xfrm>
                <a:off x="4111" y="1264"/>
                <a:ext cx="63" cy="91"/>
              </a:xfrm>
              <a:custGeom>
                <a:avLst/>
                <a:gdLst>
                  <a:gd name="T0" fmla="*/ 0 w 350"/>
                  <a:gd name="T1" fmla="*/ 2 h 501"/>
                  <a:gd name="T2" fmla="*/ 43 w 350"/>
                  <a:gd name="T3" fmla="*/ 0 h 501"/>
                  <a:gd name="T4" fmla="*/ 269 w 350"/>
                  <a:gd name="T5" fmla="*/ 33 h 501"/>
                  <a:gd name="T6" fmla="*/ 347 w 350"/>
                  <a:gd name="T7" fmla="*/ 117 h 501"/>
                  <a:gd name="T8" fmla="*/ 313 w 350"/>
                  <a:gd name="T9" fmla="*/ 269 h 501"/>
                  <a:gd name="T10" fmla="*/ 350 w 350"/>
                  <a:gd name="T11" fmla="*/ 373 h 501"/>
                  <a:gd name="T12" fmla="*/ 162 w 350"/>
                  <a:gd name="T13" fmla="*/ 501 h 501"/>
                  <a:gd name="T14" fmla="*/ 145 w 350"/>
                  <a:gd name="T15" fmla="*/ 314 h 501"/>
                  <a:gd name="T16" fmla="*/ 57 w 350"/>
                  <a:gd name="T17" fmla="*/ 285 h 501"/>
                  <a:gd name="T18" fmla="*/ 43 w 350"/>
                  <a:gd name="T19" fmla="*/ 134 h 501"/>
                  <a:gd name="T20" fmla="*/ 0 w 350"/>
                  <a:gd name="T21" fmla="*/ 2 h 5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0" h="501">
                    <a:moveTo>
                      <a:pt x="0" y="2"/>
                    </a:moveTo>
                    <a:lnTo>
                      <a:pt x="43" y="0"/>
                    </a:lnTo>
                    <a:lnTo>
                      <a:pt x="269" y="33"/>
                    </a:lnTo>
                    <a:lnTo>
                      <a:pt x="347" y="117"/>
                    </a:lnTo>
                    <a:lnTo>
                      <a:pt x="313" y="269"/>
                    </a:lnTo>
                    <a:lnTo>
                      <a:pt x="350" y="373"/>
                    </a:lnTo>
                    <a:lnTo>
                      <a:pt x="162" y="501"/>
                    </a:lnTo>
                    <a:lnTo>
                      <a:pt x="145" y="314"/>
                    </a:lnTo>
                    <a:lnTo>
                      <a:pt x="57" y="285"/>
                    </a:lnTo>
                    <a:lnTo>
                      <a:pt x="43" y="13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588" name="Freeform 28"/>
              <p:cNvSpPr>
                <a:spLocks noChangeAspect="1"/>
              </p:cNvSpPr>
              <p:nvPr/>
            </p:nvSpPr>
            <p:spPr bwMode="auto">
              <a:xfrm>
                <a:off x="3995" y="1264"/>
                <a:ext cx="145" cy="120"/>
              </a:xfrm>
              <a:custGeom>
                <a:avLst/>
                <a:gdLst>
                  <a:gd name="T0" fmla="*/ 469 w 801"/>
                  <a:gd name="T1" fmla="*/ 0 h 665"/>
                  <a:gd name="T2" fmla="*/ 639 w 801"/>
                  <a:gd name="T3" fmla="*/ 4 h 665"/>
                  <a:gd name="T4" fmla="*/ 682 w 801"/>
                  <a:gd name="T5" fmla="*/ 136 h 665"/>
                  <a:gd name="T6" fmla="*/ 696 w 801"/>
                  <a:gd name="T7" fmla="*/ 287 h 665"/>
                  <a:gd name="T8" fmla="*/ 784 w 801"/>
                  <a:gd name="T9" fmla="*/ 318 h 665"/>
                  <a:gd name="T10" fmla="*/ 801 w 801"/>
                  <a:gd name="T11" fmla="*/ 503 h 665"/>
                  <a:gd name="T12" fmla="*/ 720 w 801"/>
                  <a:gd name="T13" fmla="*/ 529 h 665"/>
                  <a:gd name="T14" fmla="*/ 662 w 801"/>
                  <a:gd name="T15" fmla="*/ 496 h 665"/>
                  <a:gd name="T16" fmla="*/ 631 w 801"/>
                  <a:gd name="T17" fmla="*/ 500 h 665"/>
                  <a:gd name="T18" fmla="*/ 595 w 801"/>
                  <a:gd name="T19" fmla="*/ 538 h 665"/>
                  <a:gd name="T20" fmla="*/ 552 w 801"/>
                  <a:gd name="T21" fmla="*/ 506 h 665"/>
                  <a:gd name="T22" fmla="*/ 503 w 801"/>
                  <a:gd name="T23" fmla="*/ 574 h 665"/>
                  <a:gd name="T24" fmla="*/ 489 w 801"/>
                  <a:gd name="T25" fmla="*/ 622 h 665"/>
                  <a:gd name="T26" fmla="*/ 459 w 801"/>
                  <a:gd name="T27" fmla="*/ 622 h 665"/>
                  <a:gd name="T28" fmla="*/ 447 w 801"/>
                  <a:gd name="T29" fmla="*/ 609 h 665"/>
                  <a:gd name="T30" fmla="*/ 391 w 801"/>
                  <a:gd name="T31" fmla="*/ 610 h 665"/>
                  <a:gd name="T32" fmla="*/ 390 w 801"/>
                  <a:gd name="T33" fmla="*/ 639 h 665"/>
                  <a:gd name="T34" fmla="*/ 272 w 801"/>
                  <a:gd name="T35" fmla="*/ 665 h 665"/>
                  <a:gd name="T36" fmla="*/ 262 w 801"/>
                  <a:gd name="T37" fmla="*/ 564 h 665"/>
                  <a:gd name="T38" fmla="*/ 12 w 801"/>
                  <a:gd name="T39" fmla="*/ 409 h 665"/>
                  <a:gd name="T40" fmla="*/ 0 w 801"/>
                  <a:gd name="T41" fmla="*/ 298 h 665"/>
                  <a:gd name="T42" fmla="*/ 300 w 801"/>
                  <a:gd name="T43" fmla="*/ 154 h 665"/>
                  <a:gd name="T44" fmla="*/ 332 w 801"/>
                  <a:gd name="T45" fmla="*/ 166 h 665"/>
                  <a:gd name="T46" fmla="*/ 383 w 801"/>
                  <a:gd name="T47" fmla="*/ 138 h 665"/>
                  <a:gd name="T48" fmla="*/ 469 w 801"/>
                  <a:gd name="T49" fmla="*/ 0 h 6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01" h="665">
                    <a:moveTo>
                      <a:pt x="469" y="0"/>
                    </a:moveTo>
                    <a:lnTo>
                      <a:pt x="639" y="4"/>
                    </a:lnTo>
                    <a:lnTo>
                      <a:pt x="682" y="136"/>
                    </a:lnTo>
                    <a:lnTo>
                      <a:pt x="696" y="287"/>
                    </a:lnTo>
                    <a:lnTo>
                      <a:pt x="784" y="318"/>
                    </a:lnTo>
                    <a:lnTo>
                      <a:pt x="801" y="503"/>
                    </a:lnTo>
                    <a:lnTo>
                      <a:pt x="720" y="529"/>
                    </a:lnTo>
                    <a:lnTo>
                      <a:pt x="662" y="496"/>
                    </a:lnTo>
                    <a:lnTo>
                      <a:pt x="631" y="500"/>
                    </a:lnTo>
                    <a:lnTo>
                      <a:pt x="595" y="538"/>
                    </a:lnTo>
                    <a:lnTo>
                      <a:pt x="552" y="506"/>
                    </a:lnTo>
                    <a:lnTo>
                      <a:pt x="503" y="574"/>
                    </a:lnTo>
                    <a:lnTo>
                      <a:pt x="489" y="622"/>
                    </a:lnTo>
                    <a:lnTo>
                      <a:pt x="459" y="622"/>
                    </a:lnTo>
                    <a:lnTo>
                      <a:pt x="447" y="609"/>
                    </a:lnTo>
                    <a:lnTo>
                      <a:pt x="391" y="610"/>
                    </a:lnTo>
                    <a:lnTo>
                      <a:pt x="390" y="639"/>
                    </a:lnTo>
                    <a:lnTo>
                      <a:pt x="272" y="665"/>
                    </a:lnTo>
                    <a:lnTo>
                      <a:pt x="262" y="564"/>
                    </a:lnTo>
                    <a:lnTo>
                      <a:pt x="12" y="409"/>
                    </a:lnTo>
                    <a:lnTo>
                      <a:pt x="0" y="298"/>
                    </a:lnTo>
                    <a:lnTo>
                      <a:pt x="300" y="154"/>
                    </a:lnTo>
                    <a:lnTo>
                      <a:pt x="332" y="166"/>
                    </a:lnTo>
                    <a:lnTo>
                      <a:pt x="383" y="138"/>
                    </a:lnTo>
                    <a:lnTo>
                      <a:pt x="469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589" name="Freeform 29"/>
              <p:cNvSpPr>
                <a:spLocks noChangeAspect="1"/>
              </p:cNvSpPr>
              <p:nvPr/>
            </p:nvSpPr>
            <p:spPr bwMode="auto">
              <a:xfrm>
                <a:off x="4002" y="1161"/>
                <a:ext cx="103" cy="132"/>
              </a:xfrm>
              <a:custGeom>
                <a:avLst/>
                <a:gdLst>
                  <a:gd name="T0" fmla="*/ 122 w 569"/>
                  <a:gd name="T1" fmla="*/ 3 h 734"/>
                  <a:gd name="T2" fmla="*/ 146 w 569"/>
                  <a:gd name="T3" fmla="*/ 0 h 734"/>
                  <a:gd name="T4" fmla="*/ 261 w 569"/>
                  <a:gd name="T5" fmla="*/ 77 h 734"/>
                  <a:gd name="T6" fmla="*/ 268 w 569"/>
                  <a:gd name="T7" fmla="*/ 106 h 734"/>
                  <a:gd name="T8" fmla="*/ 569 w 569"/>
                  <a:gd name="T9" fmla="*/ 319 h 734"/>
                  <a:gd name="T10" fmla="*/ 567 w 569"/>
                  <a:gd name="T11" fmla="*/ 385 h 734"/>
                  <a:gd name="T12" fmla="*/ 473 w 569"/>
                  <a:gd name="T13" fmla="*/ 494 h 734"/>
                  <a:gd name="T14" fmla="*/ 428 w 569"/>
                  <a:gd name="T15" fmla="*/ 570 h 734"/>
                  <a:gd name="T16" fmla="*/ 344 w 569"/>
                  <a:gd name="T17" fmla="*/ 707 h 734"/>
                  <a:gd name="T18" fmla="*/ 294 w 569"/>
                  <a:gd name="T19" fmla="*/ 734 h 734"/>
                  <a:gd name="T20" fmla="*/ 258 w 569"/>
                  <a:gd name="T21" fmla="*/ 722 h 734"/>
                  <a:gd name="T22" fmla="*/ 59 w 569"/>
                  <a:gd name="T23" fmla="*/ 658 h 734"/>
                  <a:gd name="T24" fmla="*/ 0 w 569"/>
                  <a:gd name="T25" fmla="*/ 580 h 734"/>
                  <a:gd name="T26" fmla="*/ 217 w 569"/>
                  <a:gd name="T27" fmla="*/ 575 h 734"/>
                  <a:gd name="T28" fmla="*/ 230 w 569"/>
                  <a:gd name="T29" fmla="*/ 540 h 734"/>
                  <a:gd name="T30" fmla="*/ 293 w 569"/>
                  <a:gd name="T31" fmla="*/ 481 h 734"/>
                  <a:gd name="T32" fmla="*/ 334 w 569"/>
                  <a:gd name="T33" fmla="*/ 481 h 734"/>
                  <a:gd name="T34" fmla="*/ 344 w 569"/>
                  <a:gd name="T35" fmla="*/ 456 h 734"/>
                  <a:gd name="T36" fmla="*/ 284 w 569"/>
                  <a:gd name="T37" fmla="*/ 328 h 734"/>
                  <a:gd name="T38" fmla="*/ 237 w 569"/>
                  <a:gd name="T39" fmla="*/ 322 h 734"/>
                  <a:gd name="T40" fmla="*/ 228 w 569"/>
                  <a:gd name="T41" fmla="*/ 266 h 734"/>
                  <a:gd name="T42" fmla="*/ 254 w 569"/>
                  <a:gd name="T43" fmla="*/ 240 h 734"/>
                  <a:gd name="T44" fmla="*/ 122 w 569"/>
                  <a:gd name="T45" fmla="*/ 3 h 7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69" h="734">
                    <a:moveTo>
                      <a:pt x="122" y="3"/>
                    </a:moveTo>
                    <a:lnTo>
                      <a:pt x="146" y="0"/>
                    </a:lnTo>
                    <a:lnTo>
                      <a:pt x="261" y="77"/>
                    </a:lnTo>
                    <a:lnTo>
                      <a:pt x="268" y="106"/>
                    </a:lnTo>
                    <a:lnTo>
                      <a:pt x="569" y="319"/>
                    </a:lnTo>
                    <a:lnTo>
                      <a:pt x="567" y="385"/>
                    </a:lnTo>
                    <a:lnTo>
                      <a:pt x="473" y="494"/>
                    </a:lnTo>
                    <a:lnTo>
                      <a:pt x="428" y="570"/>
                    </a:lnTo>
                    <a:lnTo>
                      <a:pt x="344" y="707"/>
                    </a:lnTo>
                    <a:lnTo>
                      <a:pt x="294" y="734"/>
                    </a:lnTo>
                    <a:lnTo>
                      <a:pt x="258" y="722"/>
                    </a:lnTo>
                    <a:lnTo>
                      <a:pt x="59" y="658"/>
                    </a:lnTo>
                    <a:lnTo>
                      <a:pt x="0" y="580"/>
                    </a:lnTo>
                    <a:lnTo>
                      <a:pt x="217" y="575"/>
                    </a:lnTo>
                    <a:lnTo>
                      <a:pt x="230" y="540"/>
                    </a:lnTo>
                    <a:lnTo>
                      <a:pt x="293" y="481"/>
                    </a:lnTo>
                    <a:lnTo>
                      <a:pt x="334" y="481"/>
                    </a:lnTo>
                    <a:lnTo>
                      <a:pt x="344" y="456"/>
                    </a:lnTo>
                    <a:lnTo>
                      <a:pt x="284" y="328"/>
                    </a:lnTo>
                    <a:lnTo>
                      <a:pt x="237" y="322"/>
                    </a:lnTo>
                    <a:lnTo>
                      <a:pt x="228" y="266"/>
                    </a:lnTo>
                    <a:lnTo>
                      <a:pt x="254" y="240"/>
                    </a:lnTo>
                    <a:lnTo>
                      <a:pt x="122" y="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590" name="Freeform 30"/>
              <p:cNvSpPr>
                <a:spLocks noChangeAspect="1"/>
              </p:cNvSpPr>
              <p:nvPr/>
            </p:nvSpPr>
            <p:spPr bwMode="auto">
              <a:xfrm>
                <a:off x="3833" y="974"/>
                <a:ext cx="234" cy="334"/>
              </a:xfrm>
              <a:custGeom>
                <a:avLst/>
                <a:gdLst>
                  <a:gd name="T0" fmla="*/ 828 w 1297"/>
                  <a:gd name="T1" fmla="*/ 40 h 1847"/>
                  <a:gd name="T2" fmla="*/ 969 w 1297"/>
                  <a:gd name="T3" fmla="*/ 117 h 1847"/>
                  <a:gd name="T4" fmla="*/ 1036 w 1297"/>
                  <a:gd name="T5" fmla="*/ 200 h 1847"/>
                  <a:gd name="T6" fmla="*/ 1244 w 1297"/>
                  <a:gd name="T7" fmla="*/ 265 h 1847"/>
                  <a:gd name="T8" fmla="*/ 1257 w 1297"/>
                  <a:gd name="T9" fmla="*/ 357 h 1847"/>
                  <a:gd name="T10" fmla="*/ 1076 w 1297"/>
                  <a:gd name="T11" fmla="*/ 424 h 1847"/>
                  <a:gd name="T12" fmla="*/ 914 w 1297"/>
                  <a:gd name="T13" fmla="*/ 402 h 1847"/>
                  <a:gd name="T14" fmla="*/ 887 w 1297"/>
                  <a:gd name="T15" fmla="*/ 586 h 1847"/>
                  <a:gd name="T16" fmla="*/ 928 w 1297"/>
                  <a:gd name="T17" fmla="*/ 710 h 1847"/>
                  <a:gd name="T18" fmla="*/ 937 w 1297"/>
                  <a:gd name="T19" fmla="*/ 784 h 1847"/>
                  <a:gd name="T20" fmla="*/ 970 w 1297"/>
                  <a:gd name="T21" fmla="*/ 903 h 1847"/>
                  <a:gd name="T22" fmla="*/ 1024 w 1297"/>
                  <a:gd name="T23" fmla="*/ 1032 h 1847"/>
                  <a:gd name="T24" fmla="*/ 1191 w 1297"/>
                  <a:gd name="T25" fmla="*/ 1276 h 1847"/>
                  <a:gd name="T26" fmla="*/ 1175 w 1297"/>
                  <a:gd name="T27" fmla="*/ 1358 h 1847"/>
                  <a:gd name="T28" fmla="*/ 1279 w 1297"/>
                  <a:gd name="T29" fmla="*/ 1490 h 1847"/>
                  <a:gd name="T30" fmla="*/ 1230 w 1297"/>
                  <a:gd name="T31" fmla="*/ 1517 h 1847"/>
                  <a:gd name="T32" fmla="*/ 1154 w 1297"/>
                  <a:gd name="T33" fmla="*/ 1610 h 1847"/>
                  <a:gd name="T34" fmla="*/ 821 w 1297"/>
                  <a:gd name="T35" fmla="*/ 1543 h 1847"/>
                  <a:gd name="T36" fmla="*/ 756 w 1297"/>
                  <a:gd name="T37" fmla="*/ 1806 h 1847"/>
                  <a:gd name="T38" fmla="*/ 613 w 1297"/>
                  <a:gd name="T39" fmla="*/ 1779 h 1847"/>
                  <a:gd name="T40" fmla="*/ 480 w 1297"/>
                  <a:gd name="T41" fmla="*/ 1814 h 1847"/>
                  <a:gd name="T42" fmla="*/ 350 w 1297"/>
                  <a:gd name="T43" fmla="*/ 1832 h 1847"/>
                  <a:gd name="T44" fmla="*/ 321 w 1297"/>
                  <a:gd name="T45" fmla="*/ 1730 h 1847"/>
                  <a:gd name="T46" fmla="*/ 248 w 1297"/>
                  <a:gd name="T47" fmla="*/ 1847 h 1847"/>
                  <a:gd name="T48" fmla="*/ 38 w 1297"/>
                  <a:gd name="T49" fmla="*/ 1626 h 1847"/>
                  <a:gd name="T50" fmla="*/ 4 w 1297"/>
                  <a:gd name="T51" fmla="*/ 1339 h 1847"/>
                  <a:gd name="T52" fmla="*/ 63 w 1297"/>
                  <a:gd name="T53" fmla="*/ 1217 h 1847"/>
                  <a:gd name="T54" fmla="*/ 167 w 1297"/>
                  <a:gd name="T55" fmla="*/ 1050 h 1847"/>
                  <a:gd name="T56" fmla="*/ 149 w 1297"/>
                  <a:gd name="T57" fmla="*/ 1012 h 1847"/>
                  <a:gd name="T58" fmla="*/ 280 w 1297"/>
                  <a:gd name="T59" fmla="*/ 779 h 1847"/>
                  <a:gd name="T60" fmla="*/ 281 w 1297"/>
                  <a:gd name="T61" fmla="*/ 539 h 1847"/>
                  <a:gd name="T62" fmla="*/ 314 w 1297"/>
                  <a:gd name="T63" fmla="*/ 480 h 1847"/>
                  <a:gd name="T64" fmla="*/ 339 w 1297"/>
                  <a:gd name="T65" fmla="*/ 412 h 1847"/>
                  <a:gd name="T66" fmla="*/ 503 w 1297"/>
                  <a:gd name="T67" fmla="*/ 251 h 1847"/>
                  <a:gd name="T68" fmla="*/ 553 w 1297"/>
                  <a:gd name="T69" fmla="*/ 228 h 1847"/>
                  <a:gd name="T70" fmla="*/ 719 w 1297"/>
                  <a:gd name="T71" fmla="*/ 177 h 18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97" h="1847">
                    <a:moveTo>
                      <a:pt x="777" y="0"/>
                    </a:moveTo>
                    <a:lnTo>
                      <a:pt x="828" y="40"/>
                    </a:lnTo>
                    <a:lnTo>
                      <a:pt x="873" y="92"/>
                    </a:lnTo>
                    <a:lnTo>
                      <a:pt x="969" y="117"/>
                    </a:lnTo>
                    <a:lnTo>
                      <a:pt x="1013" y="138"/>
                    </a:lnTo>
                    <a:lnTo>
                      <a:pt x="1036" y="200"/>
                    </a:lnTo>
                    <a:lnTo>
                      <a:pt x="1182" y="229"/>
                    </a:lnTo>
                    <a:lnTo>
                      <a:pt x="1244" y="265"/>
                    </a:lnTo>
                    <a:lnTo>
                      <a:pt x="1297" y="329"/>
                    </a:lnTo>
                    <a:lnTo>
                      <a:pt x="1257" y="357"/>
                    </a:lnTo>
                    <a:lnTo>
                      <a:pt x="1246" y="402"/>
                    </a:lnTo>
                    <a:lnTo>
                      <a:pt x="1076" y="424"/>
                    </a:lnTo>
                    <a:lnTo>
                      <a:pt x="1038" y="386"/>
                    </a:lnTo>
                    <a:lnTo>
                      <a:pt x="914" y="402"/>
                    </a:lnTo>
                    <a:lnTo>
                      <a:pt x="932" y="527"/>
                    </a:lnTo>
                    <a:lnTo>
                      <a:pt x="887" y="586"/>
                    </a:lnTo>
                    <a:lnTo>
                      <a:pt x="878" y="645"/>
                    </a:lnTo>
                    <a:lnTo>
                      <a:pt x="928" y="710"/>
                    </a:lnTo>
                    <a:lnTo>
                      <a:pt x="905" y="769"/>
                    </a:lnTo>
                    <a:lnTo>
                      <a:pt x="937" y="784"/>
                    </a:lnTo>
                    <a:lnTo>
                      <a:pt x="941" y="884"/>
                    </a:lnTo>
                    <a:lnTo>
                      <a:pt x="970" y="903"/>
                    </a:lnTo>
                    <a:lnTo>
                      <a:pt x="972" y="947"/>
                    </a:lnTo>
                    <a:lnTo>
                      <a:pt x="1024" y="1032"/>
                    </a:lnTo>
                    <a:lnTo>
                      <a:pt x="1059" y="1037"/>
                    </a:lnTo>
                    <a:lnTo>
                      <a:pt x="1191" y="1276"/>
                    </a:lnTo>
                    <a:lnTo>
                      <a:pt x="1167" y="1300"/>
                    </a:lnTo>
                    <a:lnTo>
                      <a:pt x="1175" y="1358"/>
                    </a:lnTo>
                    <a:lnTo>
                      <a:pt x="1223" y="1365"/>
                    </a:lnTo>
                    <a:lnTo>
                      <a:pt x="1279" y="1490"/>
                    </a:lnTo>
                    <a:lnTo>
                      <a:pt x="1270" y="1517"/>
                    </a:lnTo>
                    <a:lnTo>
                      <a:pt x="1230" y="1517"/>
                    </a:lnTo>
                    <a:lnTo>
                      <a:pt x="1170" y="1572"/>
                    </a:lnTo>
                    <a:lnTo>
                      <a:pt x="1154" y="1610"/>
                    </a:lnTo>
                    <a:lnTo>
                      <a:pt x="937" y="1616"/>
                    </a:lnTo>
                    <a:lnTo>
                      <a:pt x="821" y="1543"/>
                    </a:lnTo>
                    <a:lnTo>
                      <a:pt x="762" y="1641"/>
                    </a:lnTo>
                    <a:lnTo>
                      <a:pt x="756" y="1806"/>
                    </a:lnTo>
                    <a:lnTo>
                      <a:pt x="700" y="1773"/>
                    </a:lnTo>
                    <a:lnTo>
                      <a:pt x="613" y="1779"/>
                    </a:lnTo>
                    <a:lnTo>
                      <a:pt x="557" y="1810"/>
                    </a:lnTo>
                    <a:lnTo>
                      <a:pt x="480" y="1814"/>
                    </a:lnTo>
                    <a:lnTo>
                      <a:pt x="448" y="1844"/>
                    </a:lnTo>
                    <a:lnTo>
                      <a:pt x="350" y="1832"/>
                    </a:lnTo>
                    <a:lnTo>
                      <a:pt x="310" y="1775"/>
                    </a:lnTo>
                    <a:lnTo>
                      <a:pt x="321" y="1730"/>
                    </a:lnTo>
                    <a:lnTo>
                      <a:pt x="281" y="1734"/>
                    </a:lnTo>
                    <a:lnTo>
                      <a:pt x="248" y="1847"/>
                    </a:lnTo>
                    <a:lnTo>
                      <a:pt x="42" y="1652"/>
                    </a:lnTo>
                    <a:lnTo>
                      <a:pt x="38" y="1626"/>
                    </a:lnTo>
                    <a:lnTo>
                      <a:pt x="93" y="1560"/>
                    </a:lnTo>
                    <a:lnTo>
                      <a:pt x="4" y="1339"/>
                    </a:lnTo>
                    <a:lnTo>
                      <a:pt x="0" y="1255"/>
                    </a:lnTo>
                    <a:lnTo>
                      <a:pt x="63" y="1217"/>
                    </a:lnTo>
                    <a:lnTo>
                      <a:pt x="70" y="1170"/>
                    </a:lnTo>
                    <a:lnTo>
                      <a:pt x="167" y="1050"/>
                    </a:lnTo>
                    <a:lnTo>
                      <a:pt x="167" y="1019"/>
                    </a:lnTo>
                    <a:lnTo>
                      <a:pt x="149" y="1012"/>
                    </a:lnTo>
                    <a:lnTo>
                      <a:pt x="165" y="884"/>
                    </a:lnTo>
                    <a:lnTo>
                      <a:pt x="280" y="779"/>
                    </a:lnTo>
                    <a:lnTo>
                      <a:pt x="197" y="546"/>
                    </a:lnTo>
                    <a:lnTo>
                      <a:pt x="281" y="539"/>
                    </a:lnTo>
                    <a:lnTo>
                      <a:pt x="285" y="498"/>
                    </a:lnTo>
                    <a:lnTo>
                      <a:pt x="314" y="480"/>
                    </a:lnTo>
                    <a:lnTo>
                      <a:pt x="314" y="419"/>
                    </a:lnTo>
                    <a:lnTo>
                      <a:pt x="339" y="412"/>
                    </a:lnTo>
                    <a:lnTo>
                      <a:pt x="391" y="274"/>
                    </a:lnTo>
                    <a:lnTo>
                      <a:pt x="503" y="251"/>
                    </a:lnTo>
                    <a:lnTo>
                      <a:pt x="514" y="239"/>
                    </a:lnTo>
                    <a:lnTo>
                      <a:pt x="553" y="228"/>
                    </a:lnTo>
                    <a:lnTo>
                      <a:pt x="587" y="239"/>
                    </a:lnTo>
                    <a:lnTo>
                      <a:pt x="719" y="177"/>
                    </a:lnTo>
                    <a:lnTo>
                      <a:pt x="777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194591" name="Group 31"/>
          <p:cNvGrpSpPr>
            <a:grpSpLocks/>
          </p:cNvGrpSpPr>
          <p:nvPr/>
        </p:nvGrpSpPr>
        <p:grpSpPr bwMode="auto">
          <a:xfrm>
            <a:off x="5368925" y="4635500"/>
            <a:ext cx="3019425" cy="1209675"/>
            <a:chOff x="3382" y="2920"/>
            <a:chExt cx="1902" cy="762"/>
          </a:xfrm>
        </p:grpSpPr>
        <p:sp>
          <p:nvSpPr>
            <p:cNvPr id="194592" name="Freeform 32"/>
            <p:cNvSpPr>
              <a:spLocks/>
            </p:cNvSpPr>
            <p:nvPr/>
          </p:nvSpPr>
          <p:spPr bwMode="auto">
            <a:xfrm>
              <a:off x="4462" y="3513"/>
              <a:ext cx="647" cy="140"/>
            </a:xfrm>
            <a:custGeom>
              <a:avLst/>
              <a:gdLst>
                <a:gd name="T0" fmla="*/ 0 w 647"/>
                <a:gd name="T1" fmla="*/ 0 h 140"/>
                <a:gd name="T2" fmla="*/ 165 w 647"/>
                <a:gd name="T3" fmla="*/ 140 h 140"/>
                <a:gd name="T4" fmla="*/ 647 w 647"/>
                <a:gd name="T5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7" h="140">
                  <a:moveTo>
                    <a:pt x="0" y="0"/>
                  </a:moveTo>
                  <a:lnTo>
                    <a:pt x="165" y="140"/>
                  </a:lnTo>
                  <a:lnTo>
                    <a:pt x="647" y="14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4593" name="Text Box 33"/>
            <p:cNvSpPr txBox="1">
              <a:spLocks noChangeArrowheads="1"/>
            </p:cNvSpPr>
            <p:nvPr/>
          </p:nvSpPr>
          <p:spPr bwMode="auto">
            <a:xfrm>
              <a:off x="4573" y="3528"/>
              <a:ext cx="71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Cariri</a:t>
              </a:r>
            </a:p>
          </p:txBody>
        </p:sp>
        <p:grpSp>
          <p:nvGrpSpPr>
            <p:cNvPr id="194594" name="Group 34"/>
            <p:cNvGrpSpPr>
              <a:grpSpLocks/>
            </p:cNvGrpSpPr>
            <p:nvPr/>
          </p:nvGrpSpPr>
          <p:grpSpPr bwMode="auto">
            <a:xfrm>
              <a:off x="3382" y="2920"/>
              <a:ext cx="1196" cy="752"/>
              <a:chOff x="3382" y="2920"/>
              <a:chExt cx="1196" cy="752"/>
            </a:xfrm>
          </p:grpSpPr>
          <p:sp>
            <p:nvSpPr>
              <p:cNvPr id="194595" name="Freeform 35"/>
              <p:cNvSpPr>
                <a:spLocks noChangeAspect="1"/>
              </p:cNvSpPr>
              <p:nvPr/>
            </p:nvSpPr>
            <p:spPr bwMode="auto">
              <a:xfrm>
                <a:off x="3765" y="3009"/>
                <a:ext cx="181" cy="134"/>
              </a:xfrm>
              <a:custGeom>
                <a:avLst/>
                <a:gdLst>
                  <a:gd name="T0" fmla="*/ 571 w 1002"/>
                  <a:gd name="T1" fmla="*/ 0 h 742"/>
                  <a:gd name="T2" fmla="*/ 595 w 1002"/>
                  <a:gd name="T3" fmla="*/ 38 h 742"/>
                  <a:gd name="T4" fmla="*/ 577 w 1002"/>
                  <a:gd name="T5" fmla="*/ 76 h 742"/>
                  <a:gd name="T6" fmla="*/ 559 w 1002"/>
                  <a:gd name="T7" fmla="*/ 76 h 742"/>
                  <a:gd name="T8" fmla="*/ 563 w 1002"/>
                  <a:gd name="T9" fmla="*/ 120 h 742"/>
                  <a:gd name="T10" fmla="*/ 586 w 1002"/>
                  <a:gd name="T11" fmla="*/ 144 h 742"/>
                  <a:gd name="T12" fmla="*/ 647 w 1002"/>
                  <a:gd name="T13" fmla="*/ 123 h 742"/>
                  <a:gd name="T14" fmla="*/ 687 w 1002"/>
                  <a:gd name="T15" fmla="*/ 151 h 742"/>
                  <a:gd name="T16" fmla="*/ 723 w 1002"/>
                  <a:gd name="T17" fmla="*/ 128 h 742"/>
                  <a:gd name="T18" fmla="*/ 797 w 1002"/>
                  <a:gd name="T19" fmla="*/ 145 h 742"/>
                  <a:gd name="T20" fmla="*/ 819 w 1002"/>
                  <a:gd name="T21" fmla="*/ 174 h 742"/>
                  <a:gd name="T22" fmla="*/ 874 w 1002"/>
                  <a:gd name="T23" fmla="*/ 437 h 742"/>
                  <a:gd name="T24" fmla="*/ 982 w 1002"/>
                  <a:gd name="T25" fmla="*/ 440 h 742"/>
                  <a:gd name="T26" fmla="*/ 1002 w 1002"/>
                  <a:gd name="T27" fmla="*/ 502 h 742"/>
                  <a:gd name="T28" fmla="*/ 965 w 1002"/>
                  <a:gd name="T29" fmla="*/ 612 h 742"/>
                  <a:gd name="T30" fmla="*/ 856 w 1002"/>
                  <a:gd name="T31" fmla="*/ 643 h 742"/>
                  <a:gd name="T32" fmla="*/ 838 w 1002"/>
                  <a:gd name="T33" fmla="*/ 637 h 742"/>
                  <a:gd name="T34" fmla="*/ 833 w 1002"/>
                  <a:gd name="T35" fmla="*/ 614 h 742"/>
                  <a:gd name="T36" fmla="*/ 803 w 1002"/>
                  <a:gd name="T37" fmla="*/ 623 h 742"/>
                  <a:gd name="T38" fmla="*/ 832 w 1002"/>
                  <a:gd name="T39" fmla="*/ 725 h 742"/>
                  <a:gd name="T40" fmla="*/ 726 w 1002"/>
                  <a:gd name="T41" fmla="*/ 742 h 742"/>
                  <a:gd name="T42" fmla="*/ 680 w 1002"/>
                  <a:gd name="T43" fmla="*/ 614 h 742"/>
                  <a:gd name="T44" fmla="*/ 615 w 1002"/>
                  <a:gd name="T45" fmla="*/ 599 h 742"/>
                  <a:gd name="T46" fmla="*/ 577 w 1002"/>
                  <a:gd name="T47" fmla="*/ 622 h 742"/>
                  <a:gd name="T48" fmla="*/ 549 w 1002"/>
                  <a:gd name="T49" fmla="*/ 667 h 742"/>
                  <a:gd name="T50" fmla="*/ 401 w 1002"/>
                  <a:gd name="T51" fmla="*/ 660 h 742"/>
                  <a:gd name="T52" fmla="*/ 117 w 1002"/>
                  <a:gd name="T53" fmla="*/ 734 h 742"/>
                  <a:gd name="T54" fmla="*/ 66 w 1002"/>
                  <a:gd name="T55" fmla="*/ 609 h 742"/>
                  <a:gd name="T56" fmla="*/ 0 w 1002"/>
                  <a:gd name="T57" fmla="*/ 534 h 742"/>
                  <a:gd name="T58" fmla="*/ 99 w 1002"/>
                  <a:gd name="T59" fmla="*/ 440 h 742"/>
                  <a:gd name="T60" fmla="*/ 242 w 1002"/>
                  <a:gd name="T61" fmla="*/ 326 h 742"/>
                  <a:gd name="T62" fmla="*/ 237 w 1002"/>
                  <a:gd name="T63" fmla="*/ 305 h 742"/>
                  <a:gd name="T64" fmla="*/ 295 w 1002"/>
                  <a:gd name="T65" fmla="*/ 297 h 742"/>
                  <a:gd name="T66" fmla="*/ 368 w 1002"/>
                  <a:gd name="T67" fmla="*/ 224 h 742"/>
                  <a:gd name="T68" fmla="*/ 392 w 1002"/>
                  <a:gd name="T69" fmla="*/ 220 h 742"/>
                  <a:gd name="T70" fmla="*/ 448 w 1002"/>
                  <a:gd name="T71" fmla="*/ 198 h 742"/>
                  <a:gd name="T72" fmla="*/ 442 w 1002"/>
                  <a:gd name="T73" fmla="*/ 111 h 742"/>
                  <a:gd name="T74" fmla="*/ 467 w 1002"/>
                  <a:gd name="T75" fmla="*/ 83 h 742"/>
                  <a:gd name="T76" fmla="*/ 571 w 1002"/>
                  <a:gd name="T77" fmla="*/ 0 h 7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002" h="742">
                    <a:moveTo>
                      <a:pt x="571" y="0"/>
                    </a:moveTo>
                    <a:lnTo>
                      <a:pt x="595" y="38"/>
                    </a:lnTo>
                    <a:lnTo>
                      <a:pt x="577" y="76"/>
                    </a:lnTo>
                    <a:lnTo>
                      <a:pt x="559" y="76"/>
                    </a:lnTo>
                    <a:lnTo>
                      <a:pt x="563" y="120"/>
                    </a:lnTo>
                    <a:lnTo>
                      <a:pt x="586" y="144"/>
                    </a:lnTo>
                    <a:lnTo>
                      <a:pt x="647" y="123"/>
                    </a:lnTo>
                    <a:lnTo>
                      <a:pt x="687" y="151"/>
                    </a:lnTo>
                    <a:lnTo>
                      <a:pt x="723" y="128"/>
                    </a:lnTo>
                    <a:lnTo>
                      <a:pt x="797" y="145"/>
                    </a:lnTo>
                    <a:lnTo>
                      <a:pt x="819" y="174"/>
                    </a:lnTo>
                    <a:lnTo>
                      <a:pt x="874" y="437"/>
                    </a:lnTo>
                    <a:lnTo>
                      <a:pt x="982" y="440"/>
                    </a:lnTo>
                    <a:lnTo>
                      <a:pt x="1002" y="502"/>
                    </a:lnTo>
                    <a:lnTo>
                      <a:pt x="965" y="612"/>
                    </a:lnTo>
                    <a:lnTo>
                      <a:pt x="856" y="643"/>
                    </a:lnTo>
                    <a:lnTo>
                      <a:pt x="838" y="637"/>
                    </a:lnTo>
                    <a:lnTo>
                      <a:pt x="833" y="614"/>
                    </a:lnTo>
                    <a:lnTo>
                      <a:pt x="803" y="623"/>
                    </a:lnTo>
                    <a:lnTo>
                      <a:pt x="832" y="725"/>
                    </a:lnTo>
                    <a:lnTo>
                      <a:pt x="726" y="742"/>
                    </a:lnTo>
                    <a:lnTo>
                      <a:pt x="680" y="614"/>
                    </a:lnTo>
                    <a:lnTo>
                      <a:pt x="615" y="599"/>
                    </a:lnTo>
                    <a:lnTo>
                      <a:pt x="577" y="622"/>
                    </a:lnTo>
                    <a:lnTo>
                      <a:pt x="549" y="667"/>
                    </a:lnTo>
                    <a:lnTo>
                      <a:pt x="401" y="660"/>
                    </a:lnTo>
                    <a:lnTo>
                      <a:pt x="117" y="734"/>
                    </a:lnTo>
                    <a:lnTo>
                      <a:pt x="66" y="609"/>
                    </a:lnTo>
                    <a:lnTo>
                      <a:pt x="0" y="534"/>
                    </a:lnTo>
                    <a:lnTo>
                      <a:pt x="99" y="440"/>
                    </a:lnTo>
                    <a:lnTo>
                      <a:pt x="242" y="326"/>
                    </a:lnTo>
                    <a:lnTo>
                      <a:pt x="237" y="305"/>
                    </a:lnTo>
                    <a:lnTo>
                      <a:pt x="295" y="297"/>
                    </a:lnTo>
                    <a:lnTo>
                      <a:pt x="368" y="224"/>
                    </a:lnTo>
                    <a:lnTo>
                      <a:pt x="392" y="220"/>
                    </a:lnTo>
                    <a:lnTo>
                      <a:pt x="448" y="198"/>
                    </a:lnTo>
                    <a:lnTo>
                      <a:pt x="442" y="111"/>
                    </a:lnTo>
                    <a:lnTo>
                      <a:pt x="467" y="83"/>
                    </a:lnTo>
                    <a:lnTo>
                      <a:pt x="571" y="0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596" name="Freeform 36"/>
              <p:cNvSpPr>
                <a:spLocks noChangeAspect="1"/>
              </p:cNvSpPr>
              <p:nvPr/>
            </p:nvSpPr>
            <p:spPr bwMode="auto">
              <a:xfrm>
                <a:off x="3623" y="3052"/>
                <a:ext cx="185" cy="103"/>
              </a:xfrm>
              <a:custGeom>
                <a:avLst/>
                <a:gdLst>
                  <a:gd name="T0" fmla="*/ 469 w 1029"/>
                  <a:gd name="T1" fmla="*/ 28 h 571"/>
                  <a:gd name="T2" fmla="*/ 471 w 1029"/>
                  <a:gd name="T3" fmla="*/ 68 h 571"/>
                  <a:gd name="T4" fmla="*/ 483 w 1029"/>
                  <a:gd name="T5" fmla="*/ 99 h 571"/>
                  <a:gd name="T6" fmla="*/ 245 w 1029"/>
                  <a:gd name="T7" fmla="*/ 335 h 571"/>
                  <a:gd name="T8" fmla="*/ 263 w 1029"/>
                  <a:gd name="T9" fmla="*/ 374 h 571"/>
                  <a:gd name="T10" fmla="*/ 208 w 1029"/>
                  <a:gd name="T11" fmla="*/ 395 h 571"/>
                  <a:gd name="T12" fmla="*/ 138 w 1029"/>
                  <a:gd name="T13" fmla="*/ 444 h 571"/>
                  <a:gd name="T14" fmla="*/ 80 w 1029"/>
                  <a:gd name="T15" fmla="*/ 482 h 571"/>
                  <a:gd name="T16" fmla="*/ 2 w 1029"/>
                  <a:gd name="T17" fmla="*/ 472 h 571"/>
                  <a:gd name="T18" fmla="*/ 0 w 1029"/>
                  <a:gd name="T19" fmla="*/ 485 h 571"/>
                  <a:gd name="T20" fmla="*/ 13 w 1029"/>
                  <a:gd name="T21" fmla="*/ 514 h 571"/>
                  <a:gd name="T22" fmla="*/ 214 w 1029"/>
                  <a:gd name="T23" fmla="*/ 571 h 571"/>
                  <a:gd name="T24" fmla="*/ 267 w 1029"/>
                  <a:gd name="T25" fmla="*/ 571 h 571"/>
                  <a:gd name="T26" fmla="*/ 284 w 1029"/>
                  <a:gd name="T27" fmla="*/ 524 h 571"/>
                  <a:gd name="T28" fmla="*/ 277 w 1029"/>
                  <a:gd name="T29" fmla="*/ 509 h 571"/>
                  <a:gd name="T30" fmla="*/ 403 w 1029"/>
                  <a:gd name="T31" fmla="*/ 437 h 571"/>
                  <a:gd name="T32" fmla="*/ 590 w 1029"/>
                  <a:gd name="T33" fmla="*/ 427 h 571"/>
                  <a:gd name="T34" fmla="*/ 789 w 1029"/>
                  <a:gd name="T35" fmla="*/ 297 h 571"/>
                  <a:gd name="T36" fmla="*/ 888 w 1029"/>
                  <a:gd name="T37" fmla="*/ 204 h 571"/>
                  <a:gd name="T38" fmla="*/ 1029 w 1029"/>
                  <a:gd name="T39" fmla="*/ 92 h 571"/>
                  <a:gd name="T40" fmla="*/ 1022 w 1029"/>
                  <a:gd name="T41" fmla="*/ 44 h 571"/>
                  <a:gd name="T42" fmla="*/ 989 w 1029"/>
                  <a:gd name="T43" fmla="*/ 10 h 571"/>
                  <a:gd name="T44" fmla="*/ 922 w 1029"/>
                  <a:gd name="T45" fmla="*/ 35 h 571"/>
                  <a:gd name="T46" fmla="*/ 897 w 1029"/>
                  <a:gd name="T47" fmla="*/ 17 h 571"/>
                  <a:gd name="T48" fmla="*/ 871 w 1029"/>
                  <a:gd name="T49" fmla="*/ 0 h 571"/>
                  <a:gd name="T50" fmla="*/ 791 w 1029"/>
                  <a:gd name="T51" fmla="*/ 62 h 571"/>
                  <a:gd name="T52" fmla="*/ 764 w 1029"/>
                  <a:gd name="T53" fmla="*/ 56 h 571"/>
                  <a:gd name="T54" fmla="*/ 679 w 1029"/>
                  <a:gd name="T55" fmla="*/ 130 h 571"/>
                  <a:gd name="T56" fmla="*/ 549 w 1029"/>
                  <a:gd name="T57" fmla="*/ 42 h 571"/>
                  <a:gd name="T58" fmla="*/ 549 w 1029"/>
                  <a:gd name="T59" fmla="*/ 4 h 571"/>
                  <a:gd name="T60" fmla="*/ 534 w 1029"/>
                  <a:gd name="T61" fmla="*/ 0 h 571"/>
                  <a:gd name="T62" fmla="*/ 496 w 1029"/>
                  <a:gd name="T63" fmla="*/ 39 h 571"/>
                  <a:gd name="T64" fmla="*/ 469 w 1029"/>
                  <a:gd name="T65" fmla="*/ 28 h 5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29" h="571">
                    <a:moveTo>
                      <a:pt x="469" y="28"/>
                    </a:moveTo>
                    <a:lnTo>
                      <a:pt x="471" y="68"/>
                    </a:lnTo>
                    <a:lnTo>
                      <a:pt x="483" y="99"/>
                    </a:lnTo>
                    <a:lnTo>
                      <a:pt x="245" y="335"/>
                    </a:lnTo>
                    <a:lnTo>
                      <a:pt x="263" y="374"/>
                    </a:lnTo>
                    <a:lnTo>
                      <a:pt x="208" y="395"/>
                    </a:lnTo>
                    <a:lnTo>
                      <a:pt x="138" y="444"/>
                    </a:lnTo>
                    <a:lnTo>
                      <a:pt x="80" y="482"/>
                    </a:lnTo>
                    <a:lnTo>
                      <a:pt x="2" y="472"/>
                    </a:lnTo>
                    <a:lnTo>
                      <a:pt x="0" y="485"/>
                    </a:lnTo>
                    <a:lnTo>
                      <a:pt x="13" y="514"/>
                    </a:lnTo>
                    <a:lnTo>
                      <a:pt x="214" y="571"/>
                    </a:lnTo>
                    <a:lnTo>
                      <a:pt x="267" y="571"/>
                    </a:lnTo>
                    <a:lnTo>
                      <a:pt x="284" y="524"/>
                    </a:lnTo>
                    <a:lnTo>
                      <a:pt x="277" y="509"/>
                    </a:lnTo>
                    <a:lnTo>
                      <a:pt x="403" y="437"/>
                    </a:lnTo>
                    <a:lnTo>
                      <a:pt x="590" y="427"/>
                    </a:lnTo>
                    <a:lnTo>
                      <a:pt x="789" y="297"/>
                    </a:lnTo>
                    <a:lnTo>
                      <a:pt x="888" y="204"/>
                    </a:lnTo>
                    <a:lnTo>
                      <a:pt x="1029" y="92"/>
                    </a:lnTo>
                    <a:lnTo>
                      <a:pt x="1022" y="44"/>
                    </a:lnTo>
                    <a:lnTo>
                      <a:pt x="989" y="10"/>
                    </a:lnTo>
                    <a:lnTo>
                      <a:pt x="922" y="35"/>
                    </a:lnTo>
                    <a:lnTo>
                      <a:pt x="897" y="17"/>
                    </a:lnTo>
                    <a:lnTo>
                      <a:pt x="871" y="0"/>
                    </a:lnTo>
                    <a:lnTo>
                      <a:pt x="791" y="62"/>
                    </a:lnTo>
                    <a:lnTo>
                      <a:pt x="764" y="56"/>
                    </a:lnTo>
                    <a:lnTo>
                      <a:pt x="679" y="130"/>
                    </a:lnTo>
                    <a:lnTo>
                      <a:pt x="549" y="42"/>
                    </a:lnTo>
                    <a:lnTo>
                      <a:pt x="549" y="4"/>
                    </a:lnTo>
                    <a:lnTo>
                      <a:pt x="534" y="0"/>
                    </a:lnTo>
                    <a:lnTo>
                      <a:pt x="496" y="39"/>
                    </a:lnTo>
                    <a:lnTo>
                      <a:pt x="469" y="28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597" name="Freeform 37"/>
              <p:cNvSpPr>
                <a:spLocks noChangeAspect="1"/>
              </p:cNvSpPr>
              <p:nvPr/>
            </p:nvSpPr>
            <p:spPr bwMode="auto">
              <a:xfrm>
                <a:off x="4128" y="2920"/>
                <a:ext cx="222" cy="155"/>
              </a:xfrm>
              <a:custGeom>
                <a:avLst/>
                <a:gdLst>
                  <a:gd name="T0" fmla="*/ 547 w 1232"/>
                  <a:gd name="T1" fmla="*/ 833 h 862"/>
                  <a:gd name="T2" fmla="*/ 531 w 1232"/>
                  <a:gd name="T3" fmla="*/ 786 h 862"/>
                  <a:gd name="T4" fmla="*/ 495 w 1232"/>
                  <a:gd name="T5" fmla="*/ 727 h 862"/>
                  <a:gd name="T6" fmla="*/ 465 w 1232"/>
                  <a:gd name="T7" fmla="*/ 729 h 862"/>
                  <a:gd name="T8" fmla="*/ 421 w 1232"/>
                  <a:gd name="T9" fmla="*/ 723 h 862"/>
                  <a:gd name="T10" fmla="*/ 402 w 1232"/>
                  <a:gd name="T11" fmla="*/ 664 h 862"/>
                  <a:gd name="T12" fmla="*/ 373 w 1232"/>
                  <a:gd name="T13" fmla="*/ 615 h 862"/>
                  <a:gd name="T14" fmla="*/ 383 w 1232"/>
                  <a:gd name="T15" fmla="*/ 605 h 862"/>
                  <a:gd name="T16" fmla="*/ 397 w 1232"/>
                  <a:gd name="T17" fmla="*/ 577 h 862"/>
                  <a:gd name="T18" fmla="*/ 380 w 1232"/>
                  <a:gd name="T19" fmla="*/ 548 h 862"/>
                  <a:gd name="T20" fmla="*/ 295 w 1232"/>
                  <a:gd name="T21" fmla="*/ 531 h 862"/>
                  <a:gd name="T22" fmla="*/ 208 w 1232"/>
                  <a:gd name="T23" fmla="*/ 449 h 862"/>
                  <a:gd name="T24" fmla="*/ 177 w 1232"/>
                  <a:gd name="T25" fmla="*/ 453 h 862"/>
                  <a:gd name="T26" fmla="*/ 0 w 1232"/>
                  <a:gd name="T27" fmla="*/ 376 h 862"/>
                  <a:gd name="T28" fmla="*/ 2 w 1232"/>
                  <a:gd name="T29" fmla="*/ 274 h 862"/>
                  <a:gd name="T30" fmla="*/ 196 w 1232"/>
                  <a:gd name="T31" fmla="*/ 260 h 862"/>
                  <a:gd name="T32" fmla="*/ 223 w 1232"/>
                  <a:gd name="T33" fmla="*/ 225 h 862"/>
                  <a:gd name="T34" fmla="*/ 219 w 1232"/>
                  <a:gd name="T35" fmla="*/ 149 h 862"/>
                  <a:gd name="T36" fmla="*/ 292 w 1232"/>
                  <a:gd name="T37" fmla="*/ 128 h 862"/>
                  <a:gd name="T38" fmla="*/ 292 w 1232"/>
                  <a:gd name="T39" fmla="*/ 63 h 862"/>
                  <a:gd name="T40" fmla="*/ 383 w 1232"/>
                  <a:gd name="T41" fmla="*/ 22 h 862"/>
                  <a:gd name="T42" fmla="*/ 481 w 1232"/>
                  <a:gd name="T43" fmla="*/ 0 h 862"/>
                  <a:gd name="T44" fmla="*/ 498 w 1232"/>
                  <a:gd name="T45" fmla="*/ 35 h 862"/>
                  <a:gd name="T46" fmla="*/ 538 w 1232"/>
                  <a:gd name="T47" fmla="*/ 56 h 862"/>
                  <a:gd name="T48" fmla="*/ 642 w 1232"/>
                  <a:gd name="T49" fmla="*/ 57 h 862"/>
                  <a:gd name="T50" fmla="*/ 680 w 1232"/>
                  <a:gd name="T51" fmla="*/ 22 h 862"/>
                  <a:gd name="T52" fmla="*/ 727 w 1232"/>
                  <a:gd name="T53" fmla="*/ 19 h 862"/>
                  <a:gd name="T54" fmla="*/ 992 w 1232"/>
                  <a:gd name="T55" fmla="*/ 185 h 862"/>
                  <a:gd name="T56" fmla="*/ 1232 w 1232"/>
                  <a:gd name="T57" fmla="*/ 410 h 862"/>
                  <a:gd name="T58" fmla="*/ 1210 w 1232"/>
                  <a:gd name="T59" fmla="*/ 531 h 862"/>
                  <a:gd name="T60" fmla="*/ 1128 w 1232"/>
                  <a:gd name="T61" fmla="*/ 628 h 862"/>
                  <a:gd name="T62" fmla="*/ 1125 w 1232"/>
                  <a:gd name="T63" fmla="*/ 642 h 862"/>
                  <a:gd name="T64" fmla="*/ 1079 w 1232"/>
                  <a:gd name="T65" fmla="*/ 648 h 862"/>
                  <a:gd name="T66" fmla="*/ 1086 w 1232"/>
                  <a:gd name="T67" fmla="*/ 677 h 862"/>
                  <a:gd name="T68" fmla="*/ 1020 w 1232"/>
                  <a:gd name="T69" fmla="*/ 705 h 862"/>
                  <a:gd name="T70" fmla="*/ 964 w 1232"/>
                  <a:gd name="T71" fmla="*/ 685 h 862"/>
                  <a:gd name="T72" fmla="*/ 912 w 1232"/>
                  <a:gd name="T73" fmla="*/ 693 h 862"/>
                  <a:gd name="T74" fmla="*/ 849 w 1232"/>
                  <a:gd name="T75" fmla="*/ 730 h 862"/>
                  <a:gd name="T76" fmla="*/ 823 w 1232"/>
                  <a:gd name="T77" fmla="*/ 727 h 862"/>
                  <a:gd name="T78" fmla="*/ 807 w 1232"/>
                  <a:gd name="T79" fmla="*/ 693 h 862"/>
                  <a:gd name="T80" fmla="*/ 779 w 1232"/>
                  <a:gd name="T81" fmla="*/ 693 h 862"/>
                  <a:gd name="T82" fmla="*/ 771 w 1232"/>
                  <a:gd name="T83" fmla="*/ 718 h 862"/>
                  <a:gd name="T84" fmla="*/ 828 w 1232"/>
                  <a:gd name="T85" fmla="*/ 794 h 862"/>
                  <a:gd name="T86" fmla="*/ 573 w 1232"/>
                  <a:gd name="T87" fmla="*/ 862 h 862"/>
                  <a:gd name="T88" fmla="*/ 547 w 1232"/>
                  <a:gd name="T89" fmla="*/ 833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32" h="862">
                    <a:moveTo>
                      <a:pt x="547" y="833"/>
                    </a:moveTo>
                    <a:lnTo>
                      <a:pt x="531" y="786"/>
                    </a:lnTo>
                    <a:lnTo>
                      <a:pt x="495" y="727"/>
                    </a:lnTo>
                    <a:lnTo>
                      <a:pt x="465" y="729"/>
                    </a:lnTo>
                    <a:lnTo>
                      <a:pt x="421" y="723"/>
                    </a:lnTo>
                    <a:lnTo>
                      <a:pt x="402" y="664"/>
                    </a:lnTo>
                    <a:lnTo>
                      <a:pt x="373" y="615"/>
                    </a:lnTo>
                    <a:lnTo>
                      <a:pt x="383" y="605"/>
                    </a:lnTo>
                    <a:lnTo>
                      <a:pt x="397" y="577"/>
                    </a:lnTo>
                    <a:lnTo>
                      <a:pt x="380" y="548"/>
                    </a:lnTo>
                    <a:lnTo>
                      <a:pt x="295" y="531"/>
                    </a:lnTo>
                    <a:lnTo>
                      <a:pt x="208" y="449"/>
                    </a:lnTo>
                    <a:lnTo>
                      <a:pt x="177" y="453"/>
                    </a:lnTo>
                    <a:lnTo>
                      <a:pt x="0" y="376"/>
                    </a:lnTo>
                    <a:lnTo>
                      <a:pt x="2" y="274"/>
                    </a:lnTo>
                    <a:lnTo>
                      <a:pt x="196" y="260"/>
                    </a:lnTo>
                    <a:lnTo>
                      <a:pt x="223" y="225"/>
                    </a:lnTo>
                    <a:lnTo>
                      <a:pt x="219" y="149"/>
                    </a:lnTo>
                    <a:lnTo>
                      <a:pt x="292" y="128"/>
                    </a:lnTo>
                    <a:lnTo>
                      <a:pt x="292" y="63"/>
                    </a:lnTo>
                    <a:lnTo>
                      <a:pt x="383" y="22"/>
                    </a:lnTo>
                    <a:lnTo>
                      <a:pt x="481" y="0"/>
                    </a:lnTo>
                    <a:lnTo>
                      <a:pt x="498" y="35"/>
                    </a:lnTo>
                    <a:lnTo>
                      <a:pt x="538" y="56"/>
                    </a:lnTo>
                    <a:lnTo>
                      <a:pt x="642" y="57"/>
                    </a:lnTo>
                    <a:lnTo>
                      <a:pt x="680" y="22"/>
                    </a:lnTo>
                    <a:lnTo>
                      <a:pt x="727" y="19"/>
                    </a:lnTo>
                    <a:lnTo>
                      <a:pt x="992" y="185"/>
                    </a:lnTo>
                    <a:lnTo>
                      <a:pt x="1232" y="410"/>
                    </a:lnTo>
                    <a:lnTo>
                      <a:pt x="1210" y="531"/>
                    </a:lnTo>
                    <a:lnTo>
                      <a:pt x="1128" y="628"/>
                    </a:lnTo>
                    <a:lnTo>
                      <a:pt x="1125" y="642"/>
                    </a:lnTo>
                    <a:lnTo>
                      <a:pt x="1079" y="648"/>
                    </a:lnTo>
                    <a:lnTo>
                      <a:pt x="1086" y="677"/>
                    </a:lnTo>
                    <a:lnTo>
                      <a:pt x="1020" y="705"/>
                    </a:lnTo>
                    <a:lnTo>
                      <a:pt x="964" y="685"/>
                    </a:lnTo>
                    <a:lnTo>
                      <a:pt x="912" y="693"/>
                    </a:lnTo>
                    <a:lnTo>
                      <a:pt x="849" y="730"/>
                    </a:lnTo>
                    <a:lnTo>
                      <a:pt x="823" y="727"/>
                    </a:lnTo>
                    <a:lnTo>
                      <a:pt x="807" y="693"/>
                    </a:lnTo>
                    <a:lnTo>
                      <a:pt x="779" y="693"/>
                    </a:lnTo>
                    <a:lnTo>
                      <a:pt x="771" y="718"/>
                    </a:lnTo>
                    <a:lnTo>
                      <a:pt x="828" y="794"/>
                    </a:lnTo>
                    <a:lnTo>
                      <a:pt x="573" y="862"/>
                    </a:lnTo>
                    <a:lnTo>
                      <a:pt x="547" y="833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598" name="Freeform 38"/>
              <p:cNvSpPr>
                <a:spLocks noChangeAspect="1"/>
              </p:cNvSpPr>
              <p:nvPr/>
            </p:nvSpPr>
            <p:spPr bwMode="auto">
              <a:xfrm>
                <a:off x="3998" y="2987"/>
                <a:ext cx="233" cy="212"/>
              </a:xfrm>
              <a:custGeom>
                <a:avLst/>
                <a:gdLst>
                  <a:gd name="T0" fmla="*/ 98 w 1290"/>
                  <a:gd name="T1" fmla="*/ 888 h 1168"/>
                  <a:gd name="T2" fmla="*/ 142 w 1290"/>
                  <a:gd name="T3" fmla="*/ 986 h 1168"/>
                  <a:gd name="T4" fmla="*/ 91 w 1290"/>
                  <a:gd name="T5" fmla="*/ 1007 h 1168"/>
                  <a:gd name="T6" fmla="*/ 103 w 1290"/>
                  <a:gd name="T7" fmla="*/ 1083 h 1168"/>
                  <a:gd name="T8" fmla="*/ 319 w 1290"/>
                  <a:gd name="T9" fmla="*/ 1077 h 1168"/>
                  <a:gd name="T10" fmla="*/ 389 w 1290"/>
                  <a:gd name="T11" fmla="*/ 1168 h 1168"/>
                  <a:gd name="T12" fmla="*/ 619 w 1290"/>
                  <a:gd name="T13" fmla="*/ 1089 h 1168"/>
                  <a:gd name="T14" fmla="*/ 813 w 1290"/>
                  <a:gd name="T15" fmla="*/ 1031 h 1168"/>
                  <a:gd name="T16" fmla="*/ 1007 w 1290"/>
                  <a:gd name="T17" fmla="*/ 1013 h 1168"/>
                  <a:gd name="T18" fmla="*/ 1078 w 1290"/>
                  <a:gd name="T19" fmla="*/ 956 h 1168"/>
                  <a:gd name="T20" fmla="*/ 1091 w 1290"/>
                  <a:gd name="T21" fmla="*/ 891 h 1168"/>
                  <a:gd name="T22" fmla="*/ 1098 w 1290"/>
                  <a:gd name="T23" fmla="*/ 853 h 1168"/>
                  <a:gd name="T24" fmla="*/ 1290 w 1290"/>
                  <a:gd name="T25" fmla="*/ 485 h 1168"/>
                  <a:gd name="T26" fmla="*/ 1264 w 1290"/>
                  <a:gd name="T27" fmla="*/ 458 h 1168"/>
                  <a:gd name="T28" fmla="*/ 1248 w 1290"/>
                  <a:gd name="T29" fmla="*/ 409 h 1168"/>
                  <a:gd name="T30" fmla="*/ 1212 w 1290"/>
                  <a:gd name="T31" fmla="*/ 351 h 1168"/>
                  <a:gd name="T32" fmla="*/ 1181 w 1290"/>
                  <a:gd name="T33" fmla="*/ 353 h 1168"/>
                  <a:gd name="T34" fmla="*/ 1139 w 1290"/>
                  <a:gd name="T35" fmla="*/ 347 h 1168"/>
                  <a:gd name="T36" fmla="*/ 1117 w 1290"/>
                  <a:gd name="T37" fmla="*/ 281 h 1168"/>
                  <a:gd name="T38" fmla="*/ 1090 w 1290"/>
                  <a:gd name="T39" fmla="*/ 237 h 1168"/>
                  <a:gd name="T40" fmla="*/ 1100 w 1290"/>
                  <a:gd name="T41" fmla="*/ 229 h 1168"/>
                  <a:gd name="T42" fmla="*/ 1115 w 1290"/>
                  <a:gd name="T43" fmla="*/ 197 h 1168"/>
                  <a:gd name="T44" fmla="*/ 1098 w 1290"/>
                  <a:gd name="T45" fmla="*/ 169 h 1168"/>
                  <a:gd name="T46" fmla="*/ 1013 w 1290"/>
                  <a:gd name="T47" fmla="*/ 152 h 1168"/>
                  <a:gd name="T48" fmla="*/ 925 w 1290"/>
                  <a:gd name="T49" fmla="*/ 71 h 1168"/>
                  <a:gd name="T50" fmla="*/ 886 w 1290"/>
                  <a:gd name="T51" fmla="*/ 71 h 1168"/>
                  <a:gd name="T52" fmla="*/ 716 w 1290"/>
                  <a:gd name="T53" fmla="*/ 0 h 1168"/>
                  <a:gd name="T54" fmla="*/ 715 w 1290"/>
                  <a:gd name="T55" fmla="*/ 25 h 1168"/>
                  <a:gd name="T56" fmla="*/ 685 w 1290"/>
                  <a:gd name="T57" fmla="*/ 48 h 1168"/>
                  <a:gd name="T58" fmla="*/ 654 w 1290"/>
                  <a:gd name="T59" fmla="*/ 138 h 1168"/>
                  <a:gd name="T60" fmla="*/ 714 w 1290"/>
                  <a:gd name="T61" fmla="*/ 156 h 1168"/>
                  <a:gd name="T62" fmla="*/ 764 w 1290"/>
                  <a:gd name="T63" fmla="*/ 212 h 1168"/>
                  <a:gd name="T64" fmla="*/ 775 w 1290"/>
                  <a:gd name="T65" fmla="*/ 275 h 1168"/>
                  <a:gd name="T66" fmla="*/ 737 w 1290"/>
                  <a:gd name="T67" fmla="*/ 296 h 1168"/>
                  <a:gd name="T68" fmla="*/ 725 w 1290"/>
                  <a:gd name="T69" fmla="*/ 358 h 1168"/>
                  <a:gd name="T70" fmla="*/ 655 w 1290"/>
                  <a:gd name="T71" fmla="*/ 401 h 1168"/>
                  <a:gd name="T72" fmla="*/ 660 w 1290"/>
                  <a:gd name="T73" fmla="*/ 475 h 1168"/>
                  <a:gd name="T74" fmla="*/ 603 w 1290"/>
                  <a:gd name="T75" fmla="*/ 530 h 1168"/>
                  <a:gd name="T76" fmla="*/ 615 w 1290"/>
                  <a:gd name="T77" fmla="*/ 564 h 1168"/>
                  <a:gd name="T78" fmla="*/ 704 w 1290"/>
                  <a:gd name="T79" fmla="*/ 561 h 1168"/>
                  <a:gd name="T80" fmla="*/ 718 w 1290"/>
                  <a:gd name="T81" fmla="*/ 592 h 1168"/>
                  <a:gd name="T82" fmla="*/ 630 w 1290"/>
                  <a:gd name="T83" fmla="*/ 658 h 1168"/>
                  <a:gd name="T84" fmla="*/ 428 w 1290"/>
                  <a:gd name="T85" fmla="*/ 656 h 1168"/>
                  <a:gd name="T86" fmla="*/ 374 w 1290"/>
                  <a:gd name="T87" fmla="*/ 633 h 1168"/>
                  <a:gd name="T88" fmla="*/ 336 w 1290"/>
                  <a:gd name="T89" fmla="*/ 669 h 1168"/>
                  <a:gd name="T90" fmla="*/ 305 w 1290"/>
                  <a:gd name="T91" fmla="*/ 711 h 1168"/>
                  <a:gd name="T92" fmla="*/ 221 w 1290"/>
                  <a:gd name="T93" fmla="*/ 726 h 1168"/>
                  <a:gd name="T94" fmla="*/ 202 w 1290"/>
                  <a:gd name="T95" fmla="*/ 695 h 1168"/>
                  <a:gd name="T96" fmla="*/ 170 w 1290"/>
                  <a:gd name="T97" fmla="*/ 690 h 1168"/>
                  <a:gd name="T98" fmla="*/ 135 w 1290"/>
                  <a:gd name="T99" fmla="*/ 643 h 1168"/>
                  <a:gd name="T100" fmla="*/ 77 w 1290"/>
                  <a:gd name="T101" fmla="*/ 617 h 1168"/>
                  <a:gd name="T102" fmla="*/ 36 w 1290"/>
                  <a:gd name="T103" fmla="*/ 633 h 1168"/>
                  <a:gd name="T104" fmla="*/ 4 w 1290"/>
                  <a:gd name="T105" fmla="*/ 687 h 1168"/>
                  <a:gd name="T106" fmla="*/ 19 w 1290"/>
                  <a:gd name="T107" fmla="*/ 737 h 1168"/>
                  <a:gd name="T108" fmla="*/ 0 w 1290"/>
                  <a:gd name="T109" fmla="*/ 791 h 1168"/>
                  <a:gd name="T110" fmla="*/ 61 w 1290"/>
                  <a:gd name="T111" fmla="*/ 913 h 1168"/>
                  <a:gd name="T112" fmla="*/ 98 w 1290"/>
                  <a:gd name="T113" fmla="*/ 888 h 1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290" h="1168">
                    <a:moveTo>
                      <a:pt x="98" y="888"/>
                    </a:moveTo>
                    <a:lnTo>
                      <a:pt x="142" y="986"/>
                    </a:lnTo>
                    <a:lnTo>
                      <a:pt x="91" y="1007"/>
                    </a:lnTo>
                    <a:lnTo>
                      <a:pt x="103" y="1083"/>
                    </a:lnTo>
                    <a:lnTo>
                      <a:pt x="319" y="1077"/>
                    </a:lnTo>
                    <a:lnTo>
                      <a:pt x="389" y="1168"/>
                    </a:lnTo>
                    <a:lnTo>
                      <a:pt x="619" y="1089"/>
                    </a:lnTo>
                    <a:lnTo>
                      <a:pt x="813" y="1031"/>
                    </a:lnTo>
                    <a:lnTo>
                      <a:pt x="1007" y="1013"/>
                    </a:lnTo>
                    <a:lnTo>
                      <a:pt x="1078" y="956"/>
                    </a:lnTo>
                    <a:lnTo>
                      <a:pt x="1091" y="891"/>
                    </a:lnTo>
                    <a:lnTo>
                      <a:pt x="1098" y="853"/>
                    </a:lnTo>
                    <a:lnTo>
                      <a:pt x="1290" y="485"/>
                    </a:lnTo>
                    <a:lnTo>
                      <a:pt x="1264" y="458"/>
                    </a:lnTo>
                    <a:lnTo>
                      <a:pt x="1248" y="409"/>
                    </a:lnTo>
                    <a:lnTo>
                      <a:pt x="1212" y="351"/>
                    </a:lnTo>
                    <a:lnTo>
                      <a:pt x="1181" y="353"/>
                    </a:lnTo>
                    <a:lnTo>
                      <a:pt x="1139" y="347"/>
                    </a:lnTo>
                    <a:lnTo>
                      <a:pt x="1117" y="281"/>
                    </a:lnTo>
                    <a:lnTo>
                      <a:pt x="1090" y="237"/>
                    </a:lnTo>
                    <a:lnTo>
                      <a:pt x="1100" y="229"/>
                    </a:lnTo>
                    <a:lnTo>
                      <a:pt x="1115" y="197"/>
                    </a:lnTo>
                    <a:lnTo>
                      <a:pt x="1098" y="169"/>
                    </a:lnTo>
                    <a:lnTo>
                      <a:pt x="1013" y="152"/>
                    </a:lnTo>
                    <a:lnTo>
                      <a:pt x="925" y="71"/>
                    </a:lnTo>
                    <a:lnTo>
                      <a:pt x="886" y="71"/>
                    </a:lnTo>
                    <a:lnTo>
                      <a:pt x="716" y="0"/>
                    </a:lnTo>
                    <a:lnTo>
                      <a:pt x="715" y="25"/>
                    </a:lnTo>
                    <a:lnTo>
                      <a:pt x="685" y="48"/>
                    </a:lnTo>
                    <a:lnTo>
                      <a:pt x="654" y="138"/>
                    </a:lnTo>
                    <a:lnTo>
                      <a:pt x="714" y="156"/>
                    </a:lnTo>
                    <a:lnTo>
                      <a:pt x="764" y="212"/>
                    </a:lnTo>
                    <a:lnTo>
                      <a:pt x="775" y="275"/>
                    </a:lnTo>
                    <a:lnTo>
                      <a:pt x="737" y="296"/>
                    </a:lnTo>
                    <a:lnTo>
                      <a:pt x="725" y="358"/>
                    </a:lnTo>
                    <a:lnTo>
                      <a:pt x="655" y="401"/>
                    </a:lnTo>
                    <a:lnTo>
                      <a:pt x="660" y="475"/>
                    </a:lnTo>
                    <a:lnTo>
                      <a:pt x="603" y="530"/>
                    </a:lnTo>
                    <a:lnTo>
                      <a:pt x="615" y="564"/>
                    </a:lnTo>
                    <a:lnTo>
                      <a:pt x="704" y="561"/>
                    </a:lnTo>
                    <a:lnTo>
                      <a:pt x="718" y="592"/>
                    </a:lnTo>
                    <a:lnTo>
                      <a:pt x="630" y="658"/>
                    </a:lnTo>
                    <a:lnTo>
                      <a:pt x="428" y="656"/>
                    </a:lnTo>
                    <a:lnTo>
                      <a:pt x="374" y="633"/>
                    </a:lnTo>
                    <a:lnTo>
                      <a:pt x="336" y="669"/>
                    </a:lnTo>
                    <a:lnTo>
                      <a:pt x="305" y="711"/>
                    </a:lnTo>
                    <a:lnTo>
                      <a:pt x="221" y="726"/>
                    </a:lnTo>
                    <a:lnTo>
                      <a:pt x="202" y="695"/>
                    </a:lnTo>
                    <a:lnTo>
                      <a:pt x="170" y="690"/>
                    </a:lnTo>
                    <a:lnTo>
                      <a:pt x="135" y="643"/>
                    </a:lnTo>
                    <a:lnTo>
                      <a:pt x="77" y="617"/>
                    </a:lnTo>
                    <a:lnTo>
                      <a:pt x="36" y="633"/>
                    </a:lnTo>
                    <a:lnTo>
                      <a:pt x="4" y="687"/>
                    </a:lnTo>
                    <a:lnTo>
                      <a:pt x="19" y="737"/>
                    </a:lnTo>
                    <a:lnTo>
                      <a:pt x="0" y="791"/>
                    </a:lnTo>
                    <a:lnTo>
                      <a:pt x="61" y="913"/>
                    </a:lnTo>
                    <a:lnTo>
                      <a:pt x="98" y="888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599" name="Freeform 39"/>
              <p:cNvSpPr>
                <a:spLocks noChangeAspect="1"/>
              </p:cNvSpPr>
              <p:nvPr/>
            </p:nvSpPr>
            <p:spPr bwMode="auto">
              <a:xfrm>
                <a:off x="3611" y="3234"/>
                <a:ext cx="165" cy="93"/>
              </a:xfrm>
              <a:custGeom>
                <a:avLst/>
                <a:gdLst>
                  <a:gd name="T0" fmla="*/ 142 w 916"/>
                  <a:gd name="T1" fmla="*/ 105 h 515"/>
                  <a:gd name="T2" fmla="*/ 218 w 916"/>
                  <a:gd name="T3" fmla="*/ 77 h 515"/>
                  <a:gd name="T4" fmla="*/ 230 w 916"/>
                  <a:gd name="T5" fmla="*/ 0 h 515"/>
                  <a:gd name="T6" fmla="*/ 263 w 916"/>
                  <a:gd name="T7" fmla="*/ 0 h 515"/>
                  <a:gd name="T8" fmla="*/ 300 w 916"/>
                  <a:gd name="T9" fmla="*/ 52 h 515"/>
                  <a:gd name="T10" fmla="*/ 571 w 916"/>
                  <a:gd name="T11" fmla="*/ 67 h 515"/>
                  <a:gd name="T12" fmla="*/ 638 w 916"/>
                  <a:gd name="T13" fmla="*/ 48 h 515"/>
                  <a:gd name="T14" fmla="*/ 718 w 916"/>
                  <a:gd name="T15" fmla="*/ 77 h 515"/>
                  <a:gd name="T16" fmla="*/ 728 w 916"/>
                  <a:gd name="T17" fmla="*/ 276 h 515"/>
                  <a:gd name="T18" fmla="*/ 805 w 916"/>
                  <a:gd name="T19" fmla="*/ 276 h 515"/>
                  <a:gd name="T20" fmla="*/ 897 w 916"/>
                  <a:gd name="T21" fmla="*/ 232 h 515"/>
                  <a:gd name="T22" fmla="*/ 916 w 916"/>
                  <a:gd name="T23" fmla="*/ 309 h 515"/>
                  <a:gd name="T24" fmla="*/ 864 w 916"/>
                  <a:gd name="T25" fmla="*/ 345 h 515"/>
                  <a:gd name="T26" fmla="*/ 825 w 916"/>
                  <a:gd name="T27" fmla="*/ 335 h 515"/>
                  <a:gd name="T28" fmla="*/ 586 w 916"/>
                  <a:gd name="T29" fmla="*/ 505 h 515"/>
                  <a:gd name="T30" fmla="*/ 413 w 916"/>
                  <a:gd name="T31" fmla="*/ 515 h 515"/>
                  <a:gd name="T32" fmla="*/ 91 w 916"/>
                  <a:gd name="T33" fmla="*/ 394 h 515"/>
                  <a:gd name="T34" fmla="*/ 0 w 916"/>
                  <a:gd name="T35" fmla="*/ 170 h 515"/>
                  <a:gd name="T36" fmla="*/ 142 w 916"/>
                  <a:gd name="T37" fmla="*/ 105 h 5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16" h="515">
                    <a:moveTo>
                      <a:pt x="142" y="105"/>
                    </a:moveTo>
                    <a:lnTo>
                      <a:pt x="218" y="77"/>
                    </a:lnTo>
                    <a:lnTo>
                      <a:pt x="230" y="0"/>
                    </a:lnTo>
                    <a:lnTo>
                      <a:pt x="263" y="0"/>
                    </a:lnTo>
                    <a:lnTo>
                      <a:pt x="300" y="52"/>
                    </a:lnTo>
                    <a:lnTo>
                      <a:pt x="571" y="67"/>
                    </a:lnTo>
                    <a:lnTo>
                      <a:pt x="638" y="48"/>
                    </a:lnTo>
                    <a:lnTo>
                      <a:pt x="718" y="77"/>
                    </a:lnTo>
                    <a:lnTo>
                      <a:pt x="728" y="276"/>
                    </a:lnTo>
                    <a:lnTo>
                      <a:pt x="805" y="276"/>
                    </a:lnTo>
                    <a:lnTo>
                      <a:pt x="897" y="232"/>
                    </a:lnTo>
                    <a:lnTo>
                      <a:pt x="916" y="309"/>
                    </a:lnTo>
                    <a:lnTo>
                      <a:pt x="864" y="345"/>
                    </a:lnTo>
                    <a:lnTo>
                      <a:pt x="825" y="335"/>
                    </a:lnTo>
                    <a:lnTo>
                      <a:pt x="586" y="505"/>
                    </a:lnTo>
                    <a:lnTo>
                      <a:pt x="413" y="515"/>
                    </a:lnTo>
                    <a:lnTo>
                      <a:pt x="91" y="394"/>
                    </a:lnTo>
                    <a:lnTo>
                      <a:pt x="0" y="170"/>
                    </a:lnTo>
                    <a:lnTo>
                      <a:pt x="142" y="105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600" name="Freeform 40"/>
              <p:cNvSpPr>
                <a:spLocks noChangeAspect="1"/>
              </p:cNvSpPr>
              <p:nvPr/>
            </p:nvSpPr>
            <p:spPr bwMode="auto">
              <a:xfrm>
                <a:off x="3853" y="3240"/>
                <a:ext cx="106" cy="121"/>
              </a:xfrm>
              <a:custGeom>
                <a:avLst/>
                <a:gdLst>
                  <a:gd name="T0" fmla="*/ 14 w 587"/>
                  <a:gd name="T1" fmla="*/ 105 h 669"/>
                  <a:gd name="T2" fmla="*/ 11 w 587"/>
                  <a:gd name="T3" fmla="*/ 75 h 669"/>
                  <a:gd name="T4" fmla="*/ 132 w 587"/>
                  <a:gd name="T5" fmla="*/ 0 h 669"/>
                  <a:gd name="T6" fmla="*/ 256 w 587"/>
                  <a:gd name="T7" fmla="*/ 65 h 669"/>
                  <a:gd name="T8" fmla="*/ 254 w 587"/>
                  <a:gd name="T9" fmla="*/ 69 h 669"/>
                  <a:gd name="T10" fmla="*/ 332 w 587"/>
                  <a:gd name="T11" fmla="*/ 79 h 669"/>
                  <a:gd name="T12" fmla="*/ 395 w 587"/>
                  <a:gd name="T13" fmla="*/ 52 h 669"/>
                  <a:gd name="T14" fmla="*/ 465 w 587"/>
                  <a:gd name="T15" fmla="*/ 106 h 669"/>
                  <a:gd name="T16" fmla="*/ 581 w 587"/>
                  <a:gd name="T17" fmla="*/ 145 h 669"/>
                  <a:gd name="T18" fmla="*/ 587 w 587"/>
                  <a:gd name="T19" fmla="*/ 246 h 669"/>
                  <a:gd name="T20" fmla="*/ 559 w 587"/>
                  <a:gd name="T21" fmla="*/ 248 h 669"/>
                  <a:gd name="T22" fmla="*/ 529 w 587"/>
                  <a:gd name="T23" fmla="*/ 261 h 669"/>
                  <a:gd name="T24" fmla="*/ 519 w 587"/>
                  <a:gd name="T25" fmla="*/ 415 h 669"/>
                  <a:gd name="T26" fmla="*/ 531 w 587"/>
                  <a:gd name="T27" fmla="*/ 634 h 669"/>
                  <a:gd name="T28" fmla="*/ 523 w 587"/>
                  <a:gd name="T29" fmla="*/ 669 h 669"/>
                  <a:gd name="T30" fmla="*/ 216 w 587"/>
                  <a:gd name="T31" fmla="*/ 544 h 669"/>
                  <a:gd name="T32" fmla="*/ 52 w 587"/>
                  <a:gd name="T33" fmla="*/ 276 h 669"/>
                  <a:gd name="T34" fmla="*/ 0 w 587"/>
                  <a:gd name="T35" fmla="*/ 110 h 669"/>
                  <a:gd name="T36" fmla="*/ 14 w 587"/>
                  <a:gd name="T37" fmla="*/ 105 h 6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7" h="669">
                    <a:moveTo>
                      <a:pt x="14" y="105"/>
                    </a:moveTo>
                    <a:lnTo>
                      <a:pt x="11" y="75"/>
                    </a:lnTo>
                    <a:lnTo>
                      <a:pt x="132" y="0"/>
                    </a:lnTo>
                    <a:lnTo>
                      <a:pt x="256" y="65"/>
                    </a:lnTo>
                    <a:lnTo>
                      <a:pt x="254" y="69"/>
                    </a:lnTo>
                    <a:lnTo>
                      <a:pt x="332" y="79"/>
                    </a:lnTo>
                    <a:lnTo>
                      <a:pt x="395" y="52"/>
                    </a:lnTo>
                    <a:lnTo>
                      <a:pt x="465" y="106"/>
                    </a:lnTo>
                    <a:lnTo>
                      <a:pt x="581" y="145"/>
                    </a:lnTo>
                    <a:lnTo>
                      <a:pt x="587" y="246"/>
                    </a:lnTo>
                    <a:lnTo>
                      <a:pt x="559" y="248"/>
                    </a:lnTo>
                    <a:lnTo>
                      <a:pt x="529" y="261"/>
                    </a:lnTo>
                    <a:lnTo>
                      <a:pt x="519" y="415"/>
                    </a:lnTo>
                    <a:lnTo>
                      <a:pt x="531" y="634"/>
                    </a:lnTo>
                    <a:lnTo>
                      <a:pt x="523" y="669"/>
                    </a:lnTo>
                    <a:lnTo>
                      <a:pt x="216" y="544"/>
                    </a:lnTo>
                    <a:lnTo>
                      <a:pt x="52" y="276"/>
                    </a:lnTo>
                    <a:lnTo>
                      <a:pt x="0" y="110"/>
                    </a:lnTo>
                    <a:lnTo>
                      <a:pt x="14" y="105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601" name="Freeform 41"/>
              <p:cNvSpPr>
                <a:spLocks noChangeAspect="1"/>
              </p:cNvSpPr>
              <p:nvPr/>
            </p:nvSpPr>
            <p:spPr bwMode="auto">
              <a:xfrm>
                <a:off x="3638" y="3106"/>
                <a:ext cx="309" cy="178"/>
              </a:xfrm>
              <a:custGeom>
                <a:avLst/>
                <a:gdLst>
                  <a:gd name="T0" fmla="*/ 185 w 1713"/>
                  <a:gd name="T1" fmla="*/ 270 h 988"/>
                  <a:gd name="T2" fmla="*/ 187 w 1713"/>
                  <a:gd name="T3" fmla="*/ 211 h 988"/>
                  <a:gd name="T4" fmla="*/ 309 w 1713"/>
                  <a:gd name="T5" fmla="*/ 141 h 988"/>
                  <a:gd name="T6" fmla="*/ 701 w 1713"/>
                  <a:gd name="T7" fmla="*/ 0 h 988"/>
                  <a:gd name="T8" fmla="*/ 819 w 1713"/>
                  <a:gd name="T9" fmla="*/ 201 h 988"/>
                  <a:gd name="T10" fmla="*/ 1252 w 1713"/>
                  <a:gd name="T11" fmla="*/ 131 h 988"/>
                  <a:gd name="T12" fmla="*/ 1317 w 1713"/>
                  <a:gd name="T13" fmla="*/ 67 h 988"/>
                  <a:gd name="T14" fmla="*/ 1427 w 1713"/>
                  <a:gd name="T15" fmla="*/ 206 h 988"/>
                  <a:gd name="T16" fmla="*/ 1585 w 1713"/>
                  <a:gd name="T17" fmla="*/ 217 h 988"/>
                  <a:gd name="T18" fmla="*/ 1566 w 1713"/>
                  <a:gd name="T19" fmla="*/ 292 h 988"/>
                  <a:gd name="T20" fmla="*/ 1502 w 1713"/>
                  <a:gd name="T21" fmla="*/ 461 h 988"/>
                  <a:gd name="T22" fmla="*/ 1543 w 1713"/>
                  <a:gd name="T23" fmla="*/ 417 h 988"/>
                  <a:gd name="T24" fmla="*/ 1621 w 1713"/>
                  <a:gd name="T25" fmla="*/ 446 h 988"/>
                  <a:gd name="T26" fmla="*/ 1705 w 1713"/>
                  <a:gd name="T27" fmla="*/ 421 h 988"/>
                  <a:gd name="T28" fmla="*/ 1698 w 1713"/>
                  <a:gd name="T29" fmla="*/ 498 h 988"/>
                  <a:gd name="T30" fmla="*/ 1603 w 1713"/>
                  <a:gd name="T31" fmla="*/ 551 h 988"/>
                  <a:gd name="T32" fmla="*/ 1419 w 1713"/>
                  <a:gd name="T33" fmla="*/ 645 h 988"/>
                  <a:gd name="T34" fmla="*/ 1342 w 1713"/>
                  <a:gd name="T35" fmla="*/ 603 h 988"/>
                  <a:gd name="T36" fmla="*/ 1283 w 1713"/>
                  <a:gd name="T37" fmla="*/ 647 h 988"/>
                  <a:gd name="T38" fmla="*/ 1136 w 1713"/>
                  <a:gd name="T39" fmla="*/ 742 h 988"/>
                  <a:gd name="T40" fmla="*/ 1074 w 1713"/>
                  <a:gd name="T41" fmla="*/ 809 h 988"/>
                  <a:gd name="T42" fmla="*/ 1206 w 1713"/>
                  <a:gd name="T43" fmla="*/ 849 h 988"/>
                  <a:gd name="T44" fmla="*/ 1151 w 1713"/>
                  <a:gd name="T45" fmla="*/ 931 h 988"/>
                  <a:gd name="T46" fmla="*/ 1103 w 1713"/>
                  <a:gd name="T47" fmla="*/ 913 h 988"/>
                  <a:gd name="T48" fmla="*/ 1051 w 1713"/>
                  <a:gd name="T49" fmla="*/ 869 h 988"/>
                  <a:gd name="T50" fmla="*/ 845 w 1713"/>
                  <a:gd name="T51" fmla="*/ 916 h 988"/>
                  <a:gd name="T52" fmla="*/ 778 w 1713"/>
                  <a:gd name="T53" fmla="*/ 923 h 988"/>
                  <a:gd name="T54" fmla="*/ 749 w 1713"/>
                  <a:gd name="T55" fmla="*/ 946 h 988"/>
                  <a:gd name="T56" fmla="*/ 577 w 1713"/>
                  <a:gd name="T57" fmla="*/ 988 h 988"/>
                  <a:gd name="T58" fmla="*/ 487 w 1713"/>
                  <a:gd name="T59" fmla="*/ 760 h 988"/>
                  <a:gd name="T60" fmla="*/ 154 w 1713"/>
                  <a:gd name="T61" fmla="*/ 764 h 988"/>
                  <a:gd name="T62" fmla="*/ 139 w 1713"/>
                  <a:gd name="T63" fmla="*/ 709 h 988"/>
                  <a:gd name="T64" fmla="*/ 195 w 1713"/>
                  <a:gd name="T65" fmla="*/ 506 h 988"/>
                  <a:gd name="T66" fmla="*/ 134 w 1713"/>
                  <a:gd name="T67" fmla="*/ 276 h 9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713" h="988">
                    <a:moveTo>
                      <a:pt x="134" y="276"/>
                    </a:moveTo>
                    <a:lnTo>
                      <a:pt x="185" y="270"/>
                    </a:lnTo>
                    <a:lnTo>
                      <a:pt x="197" y="232"/>
                    </a:lnTo>
                    <a:lnTo>
                      <a:pt x="187" y="211"/>
                    </a:lnTo>
                    <a:lnTo>
                      <a:pt x="249" y="173"/>
                    </a:lnTo>
                    <a:lnTo>
                      <a:pt x="309" y="141"/>
                    </a:lnTo>
                    <a:lnTo>
                      <a:pt x="502" y="129"/>
                    </a:lnTo>
                    <a:lnTo>
                      <a:pt x="701" y="0"/>
                    </a:lnTo>
                    <a:lnTo>
                      <a:pt x="773" y="83"/>
                    </a:lnTo>
                    <a:lnTo>
                      <a:pt x="819" y="201"/>
                    </a:lnTo>
                    <a:lnTo>
                      <a:pt x="1100" y="126"/>
                    </a:lnTo>
                    <a:lnTo>
                      <a:pt x="1252" y="131"/>
                    </a:lnTo>
                    <a:lnTo>
                      <a:pt x="1278" y="88"/>
                    </a:lnTo>
                    <a:lnTo>
                      <a:pt x="1317" y="67"/>
                    </a:lnTo>
                    <a:lnTo>
                      <a:pt x="1379" y="78"/>
                    </a:lnTo>
                    <a:lnTo>
                      <a:pt x="1427" y="206"/>
                    </a:lnTo>
                    <a:lnTo>
                      <a:pt x="1536" y="191"/>
                    </a:lnTo>
                    <a:lnTo>
                      <a:pt x="1585" y="217"/>
                    </a:lnTo>
                    <a:lnTo>
                      <a:pt x="1595" y="253"/>
                    </a:lnTo>
                    <a:lnTo>
                      <a:pt x="1566" y="292"/>
                    </a:lnTo>
                    <a:lnTo>
                      <a:pt x="1497" y="310"/>
                    </a:lnTo>
                    <a:lnTo>
                      <a:pt x="1502" y="461"/>
                    </a:lnTo>
                    <a:lnTo>
                      <a:pt x="1526" y="461"/>
                    </a:lnTo>
                    <a:lnTo>
                      <a:pt x="1543" y="417"/>
                    </a:lnTo>
                    <a:lnTo>
                      <a:pt x="1610" y="421"/>
                    </a:lnTo>
                    <a:lnTo>
                      <a:pt x="1621" y="446"/>
                    </a:lnTo>
                    <a:lnTo>
                      <a:pt x="1670" y="417"/>
                    </a:lnTo>
                    <a:lnTo>
                      <a:pt x="1705" y="421"/>
                    </a:lnTo>
                    <a:lnTo>
                      <a:pt x="1713" y="456"/>
                    </a:lnTo>
                    <a:lnTo>
                      <a:pt x="1698" y="498"/>
                    </a:lnTo>
                    <a:lnTo>
                      <a:pt x="1657" y="539"/>
                    </a:lnTo>
                    <a:lnTo>
                      <a:pt x="1603" y="551"/>
                    </a:lnTo>
                    <a:lnTo>
                      <a:pt x="1448" y="647"/>
                    </a:lnTo>
                    <a:lnTo>
                      <a:pt x="1419" y="645"/>
                    </a:lnTo>
                    <a:lnTo>
                      <a:pt x="1404" y="613"/>
                    </a:lnTo>
                    <a:lnTo>
                      <a:pt x="1342" y="603"/>
                    </a:lnTo>
                    <a:lnTo>
                      <a:pt x="1319" y="637"/>
                    </a:lnTo>
                    <a:lnTo>
                      <a:pt x="1283" y="647"/>
                    </a:lnTo>
                    <a:lnTo>
                      <a:pt x="1208" y="725"/>
                    </a:lnTo>
                    <a:lnTo>
                      <a:pt x="1136" y="742"/>
                    </a:lnTo>
                    <a:lnTo>
                      <a:pt x="1061" y="784"/>
                    </a:lnTo>
                    <a:lnTo>
                      <a:pt x="1074" y="809"/>
                    </a:lnTo>
                    <a:lnTo>
                      <a:pt x="1206" y="820"/>
                    </a:lnTo>
                    <a:lnTo>
                      <a:pt x="1206" y="849"/>
                    </a:lnTo>
                    <a:lnTo>
                      <a:pt x="1175" y="854"/>
                    </a:lnTo>
                    <a:lnTo>
                      <a:pt x="1151" y="931"/>
                    </a:lnTo>
                    <a:lnTo>
                      <a:pt x="1128" y="938"/>
                    </a:lnTo>
                    <a:lnTo>
                      <a:pt x="1103" y="913"/>
                    </a:lnTo>
                    <a:lnTo>
                      <a:pt x="1098" y="846"/>
                    </a:lnTo>
                    <a:lnTo>
                      <a:pt x="1051" y="869"/>
                    </a:lnTo>
                    <a:lnTo>
                      <a:pt x="894" y="905"/>
                    </a:lnTo>
                    <a:lnTo>
                      <a:pt x="845" y="916"/>
                    </a:lnTo>
                    <a:lnTo>
                      <a:pt x="816" y="961"/>
                    </a:lnTo>
                    <a:lnTo>
                      <a:pt x="778" y="923"/>
                    </a:lnTo>
                    <a:lnTo>
                      <a:pt x="752" y="916"/>
                    </a:lnTo>
                    <a:lnTo>
                      <a:pt x="749" y="946"/>
                    </a:lnTo>
                    <a:lnTo>
                      <a:pt x="659" y="988"/>
                    </a:lnTo>
                    <a:lnTo>
                      <a:pt x="577" y="988"/>
                    </a:lnTo>
                    <a:lnTo>
                      <a:pt x="564" y="789"/>
                    </a:lnTo>
                    <a:lnTo>
                      <a:pt x="487" y="760"/>
                    </a:lnTo>
                    <a:lnTo>
                      <a:pt x="417" y="779"/>
                    </a:lnTo>
                    <a:lnTo>
                      <a:pt x="154" y="764"/>
                    </a:lnTo>
                    <a:lnTo>
                      <a:pt x="112" y="714"/>
                    </a:lnTo>
                    <a:lnTo>
                      <a:pt x="139" y="709"/>
                    </a:lnTo>
                    <a:lnTo>
                      <a:pt x="182" y="598"/>
                    </a:lnTo>
                    <a:lnTo>
                      <a:pt x="195" y="506"/>
                    </a:lnTo>
                    <a:lnTo>
                      <a:pt x="0" y="392"/>
                    </a:lnTo>
                    <a:lnTo>
                      <a:pt x="134" y="27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602" name="Freeform 42"/>
              <p:cNvSpPr>
                <a:spLocks noChangeAspect="1"/>
              </p:cNvSpPr>
              <p:nvPr/>
            </p:nvSpPr>
            <p:spPr bwMode="auto">
              <a:xfrm>
                <a:off x="3947" y="3241"/>
                <a:ext cx="157" cy="258"/>
              </a:xfrm>
              <a:custGeom>
                <a:avLst/>
                <a:gdLst>
                  <a:gd name="T0" fmla="*/ 478 w 871"/>
                  <a:gd name="T1" fmla="*/ 35 h 1427"/>
                  <a:gd name="T2" fmla="*/ 591 w 871"/>
                  <a:gd name="T3" fmla="*/ 178 h 1427"/>
                  <a:gd name="T4" fmla="*/ 821 w 871"/>
                  <a:gd name="T5" fmla="*/ 173 h 1427"/>
                  <a:gd name="T6" fmla="*/ 803 w 871"/>
                  <a:gd name="T7" fmla="*/ 242 h 1427"/>
                  <a:gd name="T8" fmla="*/ 871 w 871"/>
                  <a:gd name="T9" fmla="*/ 335 h 1427"/>
                  <a:gd name="T10" fmla="*/ 784 w 871"/>
                  <a:gd name="T11" fmla="*/ 521 h 1427"/>
                  <a:gd name="T12" fmla="*/ 779 w 871"/>
                  <a:gd name="T13" fmla="*/ 688 h 1427"/>
                  <a:gd name="T14" fmla="*/ 817 w 871"/>
                  <a:gd name="T15" fmla="*/ 762 h 1427"/>
                  <a:gd name="T16" fmla="*/ 825 w 871"/>
                  <a:gd name="T17" fmla="*/ 872 h 1427"/>
                  <a:gd name="T18" fmla="*/ 511 w 871"/>
                  <a:gd name="T19" fmla="*/ 1080 h 1427"/>
                  <a:gd name="T20" fmla="*/ 501 w 871"/>
                  <a:gd name="T21" fmla="*/ 1427 h 1427"/>
                  <a:gd name="T22" fmla="*/ 486 w 871"/>
                  <a:gd name="T23" fmla="*/ 1423 h 1427"/>
                  <a:gd name="T24" fmla="*/ 429 w 871"/>
                  <a:gd name="T25" fmla="*/ 1424 h 1427"/>
                  <a:gd name="T26" fmla="*/ 398 w 871"/>
                  <a:gd name="T27" fmla="*/ 1406 h 1427"/>
                  <a:gd name="T28" fmla="*/ 353 w 871"/>
                  <a:gd name="T29" fmla="*/ 1363 h 1427"/>
                  <a:gd name="T30" fmla="*/ 327 w 871"/>
                  <a:gd name="T31" fmla="*/ 1325 h 1427"/>
                  <a:gd name="T32" fmla="*/ 197 w 871"/>
                  <a:gd name="T33" fmla="*/ 1238 h 1427"/>
                  <a:gd name="T34" fmla="*/ 100 w 871"/>
                  <a:gd name="T35" fmla="*/ 1186 h 1427"/>
                  <a:gd name="T36" fmla="*/ 9 w 871"/>
                  <a:gd name="T37" fmla="*/ 1085 h 1427"/>
                  <a:gd name="T38" fmla="*/ 5 w 871"/>
                  <a:gd name="T39" fmla="*/ 840 h 1427"/>
                  <a:gd name="T40" fmla="*/ 0 w 871"/>
                  <a:gd name="T41" fmla="*/ 661 h 1427"/>
                  <a:gd name="T42" fmla="*/ 12 w 871"/>
                  <a:gd name="T43" fmla="*/ 628 h 1427"/>
                  <a:gd name="T44" fmla="*/ 5 w 871"/>
                  <a:gd name="T45" fmla="*/ 490 h 1427"/>
                  <a:gd name="T46" fmla="*/ 0 w 871"/>
                  <a:gd name="T47" fmla="*/ 405 h 1427"/>
                  <a:gd name="T48" fmla="*/ 8 w 871"/>
                  <a:gd name="T49" fmla="*/ 256 h 1427"/>
                  <a:gd name="T50" fmla="*/ 42 w 871"/>
                  <a:gd name="T51" fmla="*/ 241 h 1427"/>
                  <a:gd name="T52" fmla="*/ 71 w 871"/>
                  <a:gd name="T53" fmla="*/ 243 h 1427"/>
                  <a:gd name="T54" fmla="*/ 58 w 871"/>
                  <a:gd name="T55" fmla="*/ 133 h 1427"/>
                  <a:gd name="T56" fmla="*/ 73 w 871"/>
                  <a:gd name="T57" fmla="*/ 65 h 1427"/>
                  <a:gd name="T58" fmla="*/ 273 w 871"/>
                  <a:gd name="T59" fmla="*/ 0 h 1427"/>
                  <a:gd name="T60" fmla="*/ 333 w 871"/>
                  <a:gd name="T61" fmla="*/ 34 h 1427"/>
                  <a:gd name="T62" fmla="*/ 478 w 871"/>
                  <a:gd name="T63" fmla="*/ 35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71" h="1427">
                    <a:moveTo>
                      <a:pt x="478" y="35"/>
                    </a:moveTo>
                    <a:lnTo>
                      <a:pt x="591" y="178"/>
                    </a:lnTo>
                    <a:lnTo>
                      <a:pt x="821" y="173"/>
                    </a:lnTo>
                    <a:lnTo>
                      <a:pt x="803" y="242"/>
                    </a:lnTo>
                    <a:lnTo>
                      <a:pt x="871" y="335"/>
                    </a:lnTo>
                    <a:lnTo>
                      <a:pt x="784" y="521"/>
                    </a:lnTo>
                    <a:lnTo>
                      <a:pt x="779" y="688"/>
                    </a:lnTo>
                    <a:lnTo>
                      <a:pt x="817" y="762"/>
                    </a:lnTo>
                    <a:lnTo>
                      <a:pt x="825" y="872"/>
                    </a:lnTo>
                    <a:lnTo>
                      <a:pt x="511" y="1080"/>
                    </a:lnTo>
                    <a:lnTo>
                      <a:pt x="501" y="1427"/>
                    </a:lnTo>
                    <a:lnTo>
                      <a:pt x="486" y="1423"/>
                    </a:lnTo>
                    <a:lnTo>
                      <a:pt x="429" y="1424"/>
                    </a:lnTo>
                    <a:lnTo>
                      <a:pt x="398" y="1406"/>
                    </a:lnTo>
                    <a:lnTo>
                      <a:pt x="353" y="1363"/>
                    </a:lnTo>
                    <a:lnTo>
                      <a:pt x="327" y="1325"/>
                    </a:lnTo>
                    <a:lnTo>
                      <a:pt x="197" y="1238"/>
                    </a:lnTo>
                    <a:lnTo>
                      <a:pt x="100" y="1186"/>
                    </a:lnTo>
                    <a:lnTo>
                      <a:pt x="9" y="1085"/>
                    </a:lnTo>
                    <a:lnTo>
                      <a:pt x="5" y="840"/>
                    </a:lnTo>
                    <a:lnTo>
                      <a:pt x="0" y="661"/>
                    </a:lnTo>
                    <a:lnTo>
                      <a:pt x="12" y="628"/>
                    </a:lnTo>
                    <a:lnTo>
                      <a:pt x="5" y="490"/>
                    </a:lnTo>
                    <a:lnTo>
                      <a:pt x="0" y="405"/>
                    </a:lnTo>
                    <a:lnTo>
                      <a:pt x="8" y="256"/>
                    </a:lnTo>
                    <a:lnTo>
                      <a:pt x="42" y="241"/>
                    </a:lnTo>
                    <a:lnTo>
                      <a:pt x="71" y="243"/>
                    </a:lnTo>
                    <a:lnTo>
                      <a:pt x="58" y="133"/>
                    </a:lnTo>
                    <a:lnTo>
                      <a:pt x="73" y="65"/>
                    </a:lnTo>
                    <a:lnTo>
                      <a:pt x="273" y="0"/>
                    </a:lnTo>
                    <a:lnTo>
                      <a:pt x="333" y="34"/>
                    </a:lnTo>
                    <a:lnTo>
                      <a:pt x="478" y="35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603" name="Freeform 43"/>
              <p:cNvSpPr>
                <a:spLocks noChangeAspect="1"/>
              </p:cNvSpPr>
              <p:nvPr/>
            </p:nvSpPr>
            <p:spPr bwMode="auto">
              <a:xfrm>
                <a:off x="3899" y="3108"/>
                <a:ext cx="169" cy="158"/>
              </a:xfrm>
              <a:custGeom>
                <a:avLst/>
                <a:gdLst>
                  <a:gd name="T0" fmla="*/ 138 w 936"/>
                  <a:gd name="T1" fmla="*/ 203 h 877"/>
                  <a:gd name="T2" fmla="*/ 149 w 936"/>
                  <a:gd name="T3" fmla="*/ 242 h 877"/>
                  <a:gd name="T4" fmla="*/ 119 w 936"/>
                  <a:gd name="T5" fmla="*/ 281 h 877"/>
                  <a:gd name="T6" fmla="*/ 47 w 936"/>
                  <a:gd name="T7" fmla="*/ 301 h 877"/>
                  <a:gd name="T8" fmla="*/ 55 w 936"/>
                  <a:gd name="T9" fmla="*/ 449 h 877"/>
                  <a:gd name="T10" fmla="*/ 76 w 936"/>
                  <a:gd name="T11" fmla="*/ 452 h 877"/>
                  <a:gd name="T12" fmla="*/ 97 w 936"/>
                  <a:gd name="T13" fmla="*/ 407 h 877"/>
                  <a:gd name="T14" fmla="*/ 162 w 936"/>
                  <a:gd name="T15" fmla="*/ 410 h 877"/>
                  <a:gd name="T16" fmla="*/ 173 w 936"/>
                  <a:gd name="T17" fmla="*/ 436 h 877"/>
                  <a:gd name="T18" fmla="*/ 223 w 936"/>
                  <a:gd name="T19" fmla="*/ 407 h 877"/>
                  <a:gd name="T20" fmla="*/ 261 w 936"/>
                  <a:gd name="T21" fmla="*/ 407 h 877"/>
                  <a:gd name="T22" fmla="*/ 264 w 936"/>
                  <a:gd name="T23" fmla="*/ 442 h 877"/>
                  <a:gd name="T24" fmla="*/ 251 w 936"/>
                  <a:gd name="T25" fmla="*/ 492 h 877"/>
                  <a:gd name="T26" fmla="*/ 212 w 936"/>
                  <a:gd name="T27" fmla="*/ 528 h 877"/>
                  <a:gd name="T28" fmla="*/ 156 w 936"/>
                  <a:gd name="T29" fmla="*/ 539 h 877"/>
                  <a:gd name="T30" fmla="*/ 133 w 936"/>
                  <a:gd name="T31" fmla="*/ 558 h 877"/>
                  <a:gd name="T32" fmla="*/ 203 w 936"/>
                  <a:gd name="T33" fmla="*/ 612 h 877"/>
                  <a:gd name="T34" fmla="*/ 0 w 936"/>
                  <a:gd name="T35" fmla="*/ 800 h 877"/>
                  <a:gd name="T36" fmla="*/ 74 w 936"/>
                  <a:gd name="T37" fmla="*/ 810 h 877"/>
                  <a:gd name="T38" fmla="*/ 139 w 936"/>
                  <a:gd name="T39" fmla="*/ 783 h 877"/>
                  <a:gd name="T40" fmla="*/ 209 w 936"/>
                  <a:gd name="T41" fmla="*/ 836 h 877"/>
                  <a:gd name="T42" fmla="*/ 302 w 936"/>
                  <a:gd name="T43" fmla="*/ 868 h 877"/>
                  <a:gd name="T44" fmla="*/ 323 w 936"/>
                  <a:gd name="T45" fmla="*/ 877 h 877"/>
                  <a:gd name="T46" fmla="*/ 340 w 936"/>
                  <a:gd name="T47" fmla="*/ 803 h 877"/>
                  <a:gd name="T48" fmla="*/ 537 w 936"/>
                  <a:gd name="T49" fmla="*/ 741 h 877"/>
                  <a:gd name="T50" fmla="*/ 598 w 936"/>
                  <a:gd name="T51" fmla="*/ 772 h 877"/>
                  <a:gd name="T52" fmla="*/ 744 w 936"/>
                  <a:gd name="T53" fmla="*/ 777 h 877"/>
                  <a:gd name="T54" fmla="*/ 936 w 936"/>
                  <a:gd name="T55" fmla="*/ 501 h 877"/>
                  <a:gd name="T56" fmla="*/ 869 w 936"/>
                  <a:gd name="T57" fmla="*/ 413 h 877"/>
                  <a:gd name="T58" fmla="*/ 651 w 936"/>
                  <a:gd name="T59" fmla="*/ 420 h 877"/>
                  <a:gd name="T60" fmla="*/ 639 w 936"/>
                  <a:gd name="T61" fmla="*/ 344 h 877"/>
                  <a:gd name="T62" fmla="*/ 692 w 936"/>
                  <a:gd name="T63" fmla="*/ 320 h 877"/>
                  <a:gd name="T64" fmla="*/ 646 w 936"/>
                  <a:gd name="T65" fmla="*/ 223 h 877"/>
                  <a:gd name="T66" fmla="*/ 609 w 936"/>
                  <a:gd name="T67" fmla="*/ 248 h 877"/>
                  <a:gd name="T68" fmla="*/ 549 w 936"/>
                  <a:gd name="T69" fmla="*/ 128 h 877"/>
                  <a:gd name="T70" fmla="*/ 569 w 936"/>
                  <a:gd name="T71" fmla="*/ 74 h 877"/>
                  <a:gd name="T72" fmla="*/ 555 w 936"/>
                  <a:gd name="T73" fmla="*/ 23 h 877"/>
                  <a:gd name="T74" fmla="*/ 487 w 936"/>
                  <a:gd name="T75" fmla="*/ 0 h 877"/>
                  <a:gd name="T76" fmla="*/ 441 w 936"/>
                  <a:gd name="T77" fmla="*/ 5 h 877"/>
                  <a:gd name="T78" fmla="*/ 443 w 936"/>
                  <a:gd name="T79" fmla="*/ 23 h 877"/>
                  <a:gd name="T80" fmla="*/ 412 w 936"/>
                  <a:gd name="T81" fmla="*/ 21 h 877"/>
                  <a:gd name="T82" fmla="*/ 408 w 936"/>
                  <a:gd name="T83" fmla="*/ 65 h 877"/>
                  <a:gd name="T84" fmla="*/ 373 w 936"/>
                  <a:gd name="T85" fmla="*/ 65 h 877"/>
                  <a:gd name="T86" fmla="*/ 363 w 936"/>
                  <a:gd name="T87" fmla="*/ 102 h 877"/>
                  <a:gd name="T88" fmla="*/ 381 w 936"/>
                  <a:gd name="T89" fmla="*/ 143 h 877"/>
                  <a:gd name="T90" fmla="*/ 346 w 936"/>
                  <a:gd name="T91" fmla="*/ 190 h 877"/>
                  <a:gd name="T92" fmla="*/ 379 w 936"/>
                  <a:gd name="T93" fmla="*/ 240 h 877"/>
                  <a:gd name="T94" fmla="*/ 326 w 936"/>
                  <a:gd name="T95" fmla="*/ 245 h 877"/>
                  <a:gd name="T96" fmla="*/ 282 w 936"/>
                  <a:gd name="T97" fmla="*/ 184 h 877"/>
                  <a:gd name="T98" fmla="*/ 293 w 936"/>
                  <a:gd name="T99" fmla="*/ 153 h 877"/>
                  <a:gd name="T100" fmla="*/ 221 w 936"/>
                  <a:gd name="T101" fmla="*/ 68 h 877"/>
                  <a:gd name="T102" fmla="*/ 112 w 936"/>
                  <a:gd name="T103" fmla="*/ 97 h 877"/>
                  <a:gd name="T104" fmla="*/ 94 w 936"/>
                  <a:gd name="T105" fmla="*/ 93 h 877"/>
                  <a:gd name="T106" fmla="*/ 88 w 936"/>
                  <a:gd name="T107" fmla="*/ 70 h 877"/>
                  <a:gd name="T108" fmla="*/ 58 w 936"/>
                  <a:gd name="T109" fmla="*/ 79 h 877"/>
                  <a:gd name="T110" fmla="*/ 87 w 936"/>
                  <a:gd name="T111" fmla="*/ 181 h 877"/>
                  <a:gd name="T112" fmla="*/ 138 w 936"/>
                  <a:gd name="T113" fmla="*/ 203 h 8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36" h="877">
                    <a:moveTo>
                      <a:pt x="138" y="203"/>
                    </a:moveTo>
                    <a:lnTo>
                      <a:pt x="149" y="242"/>
                    </a:lnTo>
                    <a:lnTo>
                      <a:pt x="119" y="281"/>
                    </a:lnTo>
                    <a:lnTo>
                      <a:pt x="47" y="301"/>
                    </a:lnTo>
                    <a:lnTo>
                      <a:pt x="55" y="449"/>
                    </a:lnTo>
                    <a:lnTo>
                      <a:pt x="76" y="452"/>
                    </a:lnTo>
                    <a:lnTo>
                      <a:pt x="97" y="407"/>
                    </a:lnTo>
                    <a:lnTo>
                      <a:pt x="162" y="410"/>
                    </a:lnTo>
                    <a:lnTo>
                      <a:pt x="173" y="436"/>
                    </a:lnTo>
                    <a:lnTo>
                      <a:pt x="223" y="407"/>
                    </a:lnTo>
                    <a:lnTo>
                      <a:pt x="261" y="407"/>
                    </a:lnTo>
                    <a:lnTo>
                      <a:pt x="264" y="442"/>
                    </a:lnTo>
                    <a:lnTo>
                      <a:pt x="251" y="492"/>
                    </a:lnTo>
                    <a:lnTo>
                      <a:pt x="212" y="528"/>
                    </a:lnTo>
                    <a:lnTo>
                      <a:pt x="156" y="539"/>
                    </a:lnTo>
                    <a:lnTo>
                      <a:pt x="133" y="558"/>
                    </a:lnTo>
                    <a:lnTo>
                      <a:pt x="203" y="612"/>
                    </a:lnTo>
                    <a:lnTo>
                      <a:pt x="0" y="800"/>
                    </a:lnTo>
                    <a:lnTo>
                      <a:pt x="74" y="810"/>
                    </a:lnTo>
                    <a:lnTo>
                      <a:pt x="139" y="783"/>
                    </a:lnTo>
                    <a:lnTo>
                      <a:pt x="209" y="836"/>
                    </a:lnTo>
                    <a:lnTo>
                      <a:pt x="302" y="868"/>
                    </a:lnTo>
                    <a:lnTo>
                      <a:pt x="323" y="877"/>
                    </a:lnTo>
                    <a:lnTo>
                      <a:pt x="340" y="803"/>
                    </a:lnTo>
                    <a:lnTo>
                      <a:pt x="537" y="741"/>
                    </a:lnTo>
                    <a:lnTo>
                      <a:pt x="598" y="772"/>
                    </a:lnTo>
                    <a:lnTo>
                      <a:pt x="744" y="777"/>
                    </a:lnTo>
                    <a:lnTo>
                      <a:pt x="936" y="501"/>
                    </a:lnTo>
                    <a:lnTo>
                      <a:pt x="869" y="413"/>
                    </a:lnTo>
                    <a:lnTo>
                      <a:pt x="651" y="420"/>
                    </a:lnTo>
                    <a:lnTo>
                      <a:pt x="639" y="344"/>
                    </a:lnTo>
                    <a:lnTo>
                      <a:pt x="692" y="320"/>
                    </a:lnTo>
                    <a:lnTo>
                      <a:pt x="646" y="223"/>
                    </a:lnTo>
                    <a:lnTo>
                      <a:pt x="609" y="248"/>
                    </a:lnTo>
                    <a:lnTo>
                      <a:pt x="549" y="128"/>
                    </a:lnTo>
                    <a:lnTo>
                      <a:pt x="569" y="74"/>
                    </a:lnTo>
                    <a:lnTo>
                      <a:pt x="555" y="23"/>
                    </a:lnTo>
                    <a:lnTo>
                      <a:pt x="487" y="0"/>
                    </a:lnTo>
                    <a:lnTo>
                      <a:pt x="441" y="5"/>
                    </a:lnTo>
                    <a:lnTo>
                      <a:pt x="443" y="23"/>
                    </a:lnTo>
                    <a:lnTo>
                      <a:pt x="412" y="21"/>
                    </a:lnTo>
                    <a:lnTo>
                      <a:pt x="408" y="65"/>
                    </a:lnTo>
                    <a:lnTo>
                      <a:pt x="373" y="65"/>
                    </a:lnTo>
                    <a:lnTo>
                      <a:pt x="363" y="102"/>
                    </a:lnTo>
                    <a:lnTo>
                      <a:pt x="381" y="143"/>
                    </a:lnTo>
                    <a:lnTo>
                      <a:pt x="346" y="190"/>
                    </a:lnTo>
                    <a:lnTo>
                      <a:pt x="379" y="240"/>
                    </a:lnTo>
                    <a:lnTo>
                      <a:pt x="326" y="245"/>
                    </a:lnTo>
                    <a:lnTo>
                      <a:pt x="282" y="184"/>
                    </a:lnTo>
                    <a:lnTo>
                      <a:pt x="293" y="153"/>
                    </a:lnTo>
                    <a:lnTo>
                      <a:pt x="221" y="68"/>
                    </a:lnTo>
                    <a:lnTo>
                      <a:pt x="112" y="97"/>
                    </a:lnTo>
                    <a:lnTo>
                      <a:pt x="94" y="93"/>
                    </a:lnTo>
                    <a:lnTo>
                      <a:pt x="88" y="70"/>
                    </a:lnTo>
                    <a:lnTo>
                      <a:pt x="58" y="79"/>
                    </a:lnTo>
                    <a:lnTo>
                      <a:pt x="87" y="181"/>
                    </a:lnTo>
                    <a:lnTo>
                      <a:pt x="138" y="203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604" name="Freeform 44"/>
              <p:cNvSpPr>
                <a:spLocks noChangeAspect="1"/>
              </p:cNvSpPr>
              <p:nvPr/>
            </p:nvSpPr>
            <p:spPr bwMode="auto">
              <a:xfrm>
                <a:off x="4088" y="3293"/>
                <a:ext cx="94" cy="105"/>
              </a:xfrm>
              <a:custGeom>
                <a:avLst/>
                <a:gdLst>
                  <a:gd name="T0" fmla="*/ 89 w 521"/>
                  <a:gd name="T1" fmla="*/ 45 h 582"/>
                  <a:gd name="T2" fmla="*/ 230 w 521"/>
                  <a:gd name="T3" fmla="*/ 57 h 582"/>
                  <a:gd name="T4" fmla="*/ 272 w 521"/>
                  <a:gd name="T5" fmla="*/ 0 h 582"/>
                  <a:gd name="T6" fmla="*/ 315 w 521"/>
                  <a:gd name="T7" fmla="*/ 3 h 582"/>
                  <a:gd name="T8" fmla="*/ 415 w 521"/>
                  <a:gd name="T9" fmla="*/ 120 h 582"/>
                  <a:gd name="T10" fmla="*/ 500 w 521"/>
                  <a:gd name="T11" fmla="*/ 110 h 582"/>
                  <a:gd name="T12" fmla="*/ 506 w 521"/>
                  <a:gd name="T13" fmla="*/ 154 h 582"/>
                  <a:gd name="T14" fmla="*/ 521 w 521"/>
                  <a:gd name="T15" fmla="*/ 222 h 582"/>
                  <a:gd name="T16" fmla="*/ 475 w 521"/>
                  <a:gd name="T17" fmla="*/ 414 h 582"/>
                  <a:gd name="T18" fmla="*/ 44 w 521"/>
                  <a:gd name="T19" fmla="*/ 582 h 582"/>
                  <a:gd name="T20" fmla="*/ 39 w 521"/>
                  <a:gd name="T21" fmla="*/ 476 h 582"/>
                  <a:gd name="T22" fmla="*/ 0 w 521"/>
                  <a:gd name="T23" fmla="*/ 402 h 582"/>
                  <a:gd name="T24" fmla="*/ 6 w 521"/>
                  <a:gd name="T25" fmla="*/ 234 h 582"/>
                  <a:gd name="T26" fmla="*/ 89 w 521"/>
                  <a:gd name="T27" fmla="*/ 45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21" h="582">
                    <a:moveTo>
                      <a:pt x="89" y="45"/>
                    </a:moveTo>
                    <a:lnTo>
                      <a:pt x="230" y="57"/>
                    </a:lnTo>
                    <a:lnTo>
                      <a:pt x="272" y="0"/>
                    </a:lnTo>
                    <a:lnTo>
                      <a:pt x="315" y="3"/>
                    </a:lnTo>
                    <a:lnTo>
                      <a:pt x="415" y="120"/>
                    </a:lnTo>
                    <a:lnTo>
                      <a:pt x="500" y="110"/>
                    </a:lnTo>
                    <a:lnTo>
                      <a:pt x="506" y="154"/>
                    </a:lnTo>
                    <a:lnTo>
                      <a:pt x="521" y="222"/>
                    </a:lnTo>
                    <a:lnTo>
                      <a:pt x="475" y="414"/>
                    </a:lnTo>
                    <a:lnTo>
                      <a:pt x="44" y="582"/>
                    </a:lnTo>
                    <a:lnTo>
                      <a:pt x="39" y="476"/>
                    </a:lnTo>
                    <a:lnTo>
                      <a:pt x="0" y="402"/>
                    </a:lnTo>
                    <a:lnTo>
                      <a:pt x="6" y="234"/>
                    </a:lnTo>
                    <a:lnTo>
                      <a:pt x="89" y="45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605" name="Freeform 45"/>
              <p:cNvSpPr>
                <a:spLocks noChangeAspect="1"/>
              </p:cNvSpPr>
              <p:nvPr/>
            </p:nvSpPr>
            <p:spPr bwMode="auto">
              <a:xfrm>
                <a:off x="3382" y="3103"/>
                <a:ext cx="291" cy="213"/>
              </a:xfrm>
              <a:custGeom>
                <a:avLst/>
                <a:gdLst>
                  <a:gd name="T0" fmla="*/ 0 w 1611"/>
                  <a:gd name="T1" fmla="*/ 1029 h 1178"/>
                  <a:gd name="T2" fmla="*/ 93 w 1611"/>
                  <a:gd name="T3" fmla="*/ 812 h 1178"/>
                  <a:gd name="T4" fmla="*/ 184 w 1611"/>
                  <a:gd name="T5" fmla="*/ 763 h 1178"/>
                  <a:gd name="T6" fmla="*/ 191 w 1611"/>
                  <a:gd name="T7" fmla="*/ 720 h 1178"/>
                  <a:gd name="T8" fmla="*/ 222 w 1611"/>
                  <a:gd name="T9" fmla="*/ 683 h 1178"/>
                  <a:gd name="T10" fmla="*/ 242 w 1611"/>
                  <a:gd name="T11" fmla="*/ 686 h 1178"/>
                  <a:gd name="T12" fmla="*/ 284 w 1611"/>
                  <a:gd name="T13" fmla="*/ 636 h 1178"/>
                  <a:gd name="T14" fmla="*/ 343 w 1611"/>
                  <a:gd name="T15" fmla="*/ 603 h 1178"/>
                  <a:gd name="T16" fmla="*/ 415 w 1611"/>
                  <a:gd name="T17" fmla="*/ 564 h 1178"/>
                  <a:gd name="T18" fmla="*/ 426 w 1611"/>
                  <a:gd name="T19" fmla="*/ 526 h 1178"/>
                  <a:gd name="T20" fmla="*/ 390 w 1611"/>
                  <a:gd name="T21" fmla="*/ 474 h 1178"/>
                  <a:gd name="T22" fmla="*/ 379 w 1611"/>
                  <a:gd name="T23" fmla="*/ 430 h 1178"/>
                  <a:gd name="T24" fmla="*/ 413 w 1611"/>
                  <a:gd name="T25" fmla="*/ 379 h 1178"/>
                  <a:gd name="T26" fmla="*/ 410 w 1611"/>
                  <a:gd name="T27" fmla="*/ 297 h 1178"/>
                  <a:gd name="T28" fmla="*/ 480 w 1611"/>
                  <a:gd name="T29" fmla="*/ 289 h 1178"/>
                  <a:gd name="T30" fmla="*/ 543 w 1611"/>
                  <a:gd name="T31" fmla="*/ 230 h 1178"/>
                  <a:gd name="T32" fmla="*/ 596 w 1611"/>
                  <a:gd name="T33" fmla="*/ 139 h 1178"/>
                  <a:gd name="T34" fmla="*/ 632 w 1611"/>
                  <a:gd name="T35" fmla="*/ 158 h 1178"/>
                  <a:gd name="T36" fmla="*/ 668 w 1611"/>
                  <a:gd name="T37" fmla="*/ 119 h 1178"/>
                  <a:gd name="T38" fmla="*/ 730 w 1611"/>
                  <a:gd name="T39" fmla="*/ 137 h 1178"/>
                  <a:gd name="T40" fmla="*/ 791 w 1611"/>
                  <a:gd name="T41" fmla="*/ 93 h 1178"/>
                  <a:gd name="T42" fmla="*/ 830 w 1611"/>
                  <a:gd name="T43" fmla="*/ 137 h 1178"/>
                  <a:gd name="T44" fmla="*/ 851 w 1611"/>
                  <a:gd name="T45" fmla="*/ 139 h 1178"/>
                  <a:gd name="T46" fmla="*/ 877 w 1611"/>
                  <a:gd name="T47" fmla="*/ 116 h 1178"/>
                  <a:gd name="T48" fmla="*/ 959 w 1611"/>
                  <a:gd name="T49" fmla="*/ 111 h 1178"/>
                  <a:gd name="T50" fmla="*/ 1021 w 1611"/>
                  <a:gd name="T51" fmla="*/ 44 h 1178"/>
                  <a:gd name="T52" fmla="*/ 1145 w 1611"/>
                  <a:gd name="T53" fmla="*/ 37 h 1178"/>
                  <a:gd name="T54" fmla="*/ 1189 w 1611"/>
                  <a:gd name="T55" fmla="*/ 0 h 1178"/>
                  <a:gd name="T56" fmla="*/ 1215 w 1611"/>
                  <a:gd name="T57" fmla="*/ 8 h 1178"/>
                  <a:gd name="T58" fmla="*/ 1215 w 1611"/>
                  <a:gd name="T59" fmla="*/ 44 h 1178"/>
                  <a:gd name="T60" fmla="*/ 1256 w 1611"/>
                  <a:gd name="T61" fmla="*/ 96 h 1178"/>
                  <a:gd name="T62" fmla="*/ 1323 w 1611"/>
                  <a:gd name="T63" fmla="*/ 87 h 1178"/>
                  <a:gd name="T64" fmla="*/ 1369 w 1611"/>
                  <a:gd name="T65" fmla="*/ 139 h 1178"/>
                  <a:gd name="T66" fmla="*/ 1328 w 1611"/>
                  <a:gd name="T67" fmla="*/ 199 h 1178"/>
                  <a:gd name="T68" fmla="*/ 1343 w 1611"/>
                  <a:gd name="T69" fmla="*/ 228 h 1178"/>
                  <a:gd name="T70" fmla="*/ 1558 w 1611"/>
                  <a:gd name="T71" fmla="*/ 291 h 1178"/>
                  <a:gd name="T72" fmla="*/ 1410 w 1611"/>
                  <a:gd name="T73" fmla="*/ 405 h 1178"/>
                  <a:gd name="T74" fmla="*/ 1611 w 1611"/>
                  <a:gd name="T75" fmla="*/ 514 h 1178"/>
                  <a:gd name="T76" fmla="*/ 1599 w 1611"/>
                  <a:gd name="T77" fmla="*/ 613 h 1178"/>
                  <a:gd name="T78" fmla="*/ 1558 w 1611"/>
                  <a:gd name="T79" fmla="*/ 720 h 1178"/>
                  <a:gd name="T80" fmla="*/ 1532 w 1611"/>
                  <a:gd name="T81" fmla="*/ 723 h 1178"/>
                  <a:gd name="T82" fmla="*/ 1498 w 1611"/>
                  <a:gd name="T83" fmla="*/ 727 h 1178"/>
                  <a:gd name="T84" fmla="*/ 1489 w 1611"/>
                  <a:gd name="T85" fmla="*/ 801 h 1178"/>
                  <a:gd name="T86" fmla="*/ 1410 w 1611"/>
                  <a:gd name="T87" fmla="*/ 831 h 1178"/>
                  <a:gd name="T88" fmla="*/ 1388 w 1611"/>
                  <a:gd name="T89" fmla="*/ 774 h 1178"/>
                  <a:gd name="T90" fmla="*/ 1110 w 1611"/>
                  <a:gd name="T91" fmla="*/ 877 h 1178"/>
                  <a:gd name="T92" fmla="*/ 981 w 1611"/>
                  <a:gd name="T93" fmla="*/ 979 h 1178"/>
                  <a:gd name="T94" fmla="*/ 939 w 1611"/>
                  <a:gd name="T95" fmla="*/ 963 h 1178"/>
                  <a:gd name="T96" fmla="*/ 845 w 1611"/>
                  <a:gd name="T97" fmla="*/ 1018 h 1178"/>
                  <a:gd name="T98" fmla="*/ 760 w 1611"/>
                  <a:gd name="T99" fmla="*/ 1016 h 1178"/>
                  <a:gd name="T100" fmla="*/ 750 w 1611"/>
                  <a:gd name="T101" fmla="*/ 1076 h 1178"/>
                  <a:gd name="T102" fmla="*/ 769 w 1611"/>
                  <a:gd name="T103" fmla="*/ 1107 h 1178"/>
                  <a:gd name="T104" fmla="*/ 747 w 1611"/>
                  <a:gd name="T105" fmla="*/ 1178 h 1178"/>
                  <a:gd name="T106" fmla="*/ 364 w 1611"/>
                  <a:gd name="T107" fmla="*/ 1055 h 1178"/>
                  <a:gd name="T108" fmla="*/ 335 w 1611"/>
                  <a:gd name="T109" fmla="*/ 1015 h 1178"/>
                  <a:gd name="T110" fmla="*/ 132 w 1611"/>
                  <a:gd name="T111" fmla="*/ 1049 h 1178"/>
                  <a:gd name="T112" fmla="*/ 0 w 1611"/>
                  <a:gd name="T113" fmla="*/ 1029 h 1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611" h="1178">
                    <a:moveTo>
                      <a:pt x="0" y="1029"/>
                    </a:moveTo>
                    <a:lnTo>
                      <a:pt x="93" y="812"/>
                    </a:lnTo>
                    <a:lnTo>
                      <a:pt x="184" y="763"/>
                    </a:lnTo>
                    <a:lnTo>
                      <a:pt x="191" y="720"/>
                    </a:lnTo>
                    <a:lnTo>
                      <a:pt x="222" y="683"/>
                    </a:lnTo>
                    <a:lnTo>
                      <a:pt x="242" y="686"/>
                    </a:lnTo>
                    <a:lnTo>
                      <a:pt x="284" y="636"/>
                    </a:lnTo>
                    <a:lnTo>
                      <a:pt x="343" y="603"/>
                    </a:lnTo>
                    <a:lnTo>
                      <a:pt x="415" y="564"/>
                    </a:lnTo>
                    <a:lnTo>
                      <a:pt x="426" y="526"/>
                    </a:lnTo>
                    <a:lnTo>
                      <a:pt x="390" y="474"/>
                    </a:lnTo>
                    <a:lnTo>
                      <a:pt x="379" y="430"/>
                    </a:lnTo>
                    <a:lnTo>
                      <a:pt x="413" y="379"/>
                    </a:lnTo>
                    <a:lnTo>
                      <a:pt x="410" y="297"/>
                    </a:lnTo>
                    <a:lnTo>
                      <a:pt x="480" y="289"/>
                    </a:lnTo>
                    <a:lnTo>
                      <a:pt x="543" y="230"/>
                    </a:lnTo>
                    <a:lnTo>
                      <a:pt x="596" y="139"/>
                    </a:lnTo>
                    <a:lnTo>
                      <a:pt x="632" y="158"/>
                    </a:lnTo>
                    <a:lnTo>
                      <a:pt x="668" y="119"/>
                    </a:lnTo>
                    <a:lnTo>
                      <a:pt x="730" y="137"/>
                    </a:lnTo>
                    <a:lnTo>
                      <a:pt x="791" y="93"/>
                    </a:lnTo>
                    <a:lnTo>
                      <a:pt x="830" y="137"/>
                    </a:lnTo>
                    <a:lnTo>
                      <a:pt x="851" y="139"/>
                    </a:lnTo>
                    <a:lnTo>
                      <a:pt x="877" y="116"/>
                    </a:lnTo>
                    <a:lnTo>
                      <a:pt x="959" y="111"/>
                    </a:lnTo>
                    <a:lnTo>
                      <a:pt x="1021" y="44"/>
                    </a:lnTo>
                    <a:lnTo>
                      <a:pt x="1145" y="37"/>
                    </a:lnTo>
                    <a:lnTo>
                      <a:pt x="1189" y="0"/>
                    </a:lnTo>
                    <a:lnTo>
                      <a:pt x="1215" y="8"/>
                    </a:lnTo>
                    <a:lnTo>
                      <a:pt x="1215" y="44"/>
                    </a:lnTo>
                    <a:lnTo>
                      <a:pt x="1256" y="96"/>
                    </a:lnTo>
                    <a:lnTo>
                      <a:pt x="1323" y="87"/>
                    </a:lnTo>
                    <a:lnTo>
                      <a:pt x="1369" y="139"/>
                    </a:lnTo>
                    <a:lnTo>
                      <a:pt x="1328" y="199"/>
                    </a:lnTo>
                    <a:lnTo>
                      <a:pt x="1343" y="228"/>
                    </a:lnTo>
                    <a:lnTo>
                      <a:pt x="1558" y="291"/>
                    </a:lnTo>
                    <a:lnTo>
                      <a:pt x="1410" y="405"/>
                    </a:lnTo>
                    <a:lnTo>
                      <a:pt x="1611" y="514"/>
                    </a:lnTo>
                    <a:lnTo>
                      <a:pt x="1599" y="613"/>
                    </a:lnTo>
                    <a:lnTo>
                      <a:pt x="1558" y="720"/>
                    </a:lnTo>
                    <a:lnTo>
                      <a:pt x="1532" y="723"/>
                    </a:lnTo>
                    <a:lnTo>
                      <a:pt x="1498" y="727"/>
                    </a:lnTo>
                    <a:lnTo>
                      <a:pt x="1489" y="801"/>
                    </a:lnTo>
                    <a:lnTo>
                      <a:pt x="1410" y="831"/>
                    </a:lnTo>
                    <a:lnTo>
                      <a:pt x="1388" y="774"/>
                    </a:lnTo>
                    <a:lnTo>
                      <a:pt x="1110" y="877"/>
                    </a:lnTo>
                    <a:lnTo>
                      <a:pt x="981" y="979"/>
                    </a:lnTo>
                    <a:lnTo>
                      <a:pt x="939" y="963"/>
                    </a:lnTo>
                    <a:lnTo>
                      <a:pt x="845" y="1018"/>
                    </a:lnTo>
                    <a:lnTo>
                      <a:pt x="760" y="1016"/>
                    </a:lnTo>
                    <a:lnTo>
                      <a:pt x="750" y="1076"/>
                    </a:lnTo>
                    <a:lnTo>
                      <a:pt x="769" y="1107"/>
                    </a:lnTo>
                    <a:lnTo>
                      <a:pt x="747" y="1178"/>
                    </a:lnTo>
                    <a:lnTo>
                      <a:pt x="364" y="1055"/>
                    </a:lnTo>
                    <a:lnTo>
                      <a:pt x="335" y="1015"/>
                    </a:lnTo>
                    <a:lnTo>
                      <a:pt x="132" y="1049"/>
                    </a:lnTo>
                    <a:lnTo>
                      <a:pt x="0" y="1029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606" name="Freeform 46"/>
              <p:cNvSpPr>
                <a:spLocks noChangeAspect="1"/>
              </p:cNvSpPr>
              <p:nvPr/>
            </p:nvSpPr>
            <p:spPr bwMode="auto">
              <a:xfrm>
                <a:off x="4243" y="3394"/>
                <a:ext cx="76" cy="88"/>
              </a:xfrm>
              <a:custGeom>
                <a:avLst/>
                <a:gdLst>
                  <a:gd name="T0" fmla="*/ 73 w 424"/>
                  <a:gd name="T1" fmla="*/ 470 h 489"/>
                  <a:gd name="T2" fmla="*/ 424 w 424"/>
                  <a:gd name="T3" fmla="*/ 489 h 489"/>
                  <a:gd name="T4" fmla="*/ 421 w 424"/>
                  <a:gd name="T5" fmla="*/ 324 h 489"/>
                  <a:gd name="T6" fmla="*/ 361 w 424"/>
                  <a:gd name="T7" fmla="*/ 172 h 489"/>
                  <a:gd name="T8" fmla="*/ 308 w 424"/>
                  <a:gd name="T9" fmla="*/ 96 h 489"/>
                  <a:gd name="T10" fmla="*/ 147 w 424"/>
                  <a:gd name="T11" fmla="*/ 49 h 489"/>
                  <a:gd name="T12" fmla="*/ 62 w 424"/>
                  <a:gd name="T13" fmla="*/ 0 h 489"/>
                  <a:gd name="T14" fmla="*/ 48 w 424"/>
                  <a:gd name="T15" fmla="*/ 35 h 489"/>
                  <a:gd name="T16" fmla="*/ 76 w 424"/>
                  <a:gd name="T17" fmla="*/ 79 h 489"/>
                  <a:gd name="T18" fmla="*/ 71 w 424"/>
                  <a:gd name="T19" fmla="*/ 114 h 489"/>
                  <a:gd name="T20" fmla="*/ 0 w 424"/>
                  <a:gd name="T21" fmla="*/ 181 h 489"/>
                  <a:gd name="T22" fmla="*/ 73 w 424"/>
                  <a:gd name="T23" fmla="*/ 470 h 4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24" h="489">
                    <a:moveTo>
                      <a:pt x="73" y="470"/>
                    </a:moveTo>
                    <a:lnTo>
                      <a:pt x="424" y="489"/>
                    </a:lnTo>
                    <a:lnTo>
                      <a:pt x="421" y="324"/>
                    </a:lnTo>
                    <a:lnTo>
                      <a:pt x="361" y="172"/>
                    </a:lnTo>
                    <a:lnTo>
                      <a:pt x="308" y="96"/>
                    </a:lnTo>
                    <a:lnTo>
                      <a:pt x="147" y="49"/>
                    </a:lnTo>
                    <a:lnTo>
                      <a:pt x="62" y="0"/>
                    </a:lnTo>
                    <a:lnTo>
                      <a:pt x="48" y="35"/>
                    </a:lnTo>
                    <a:lnTo>
                      <a:pt x="76" y="79"/>
                    </a:lnTo>
                    <a:lnTo>
                      <a:pt x="71" y="114"/>
                    </a:lnTo>
                    <a:lnTo>
                      <a:pt x="0" y="181"/>
                    </a:lnTo>
                    <a:lnTo>
                      <a:pt x="73" y="470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607" name="Freeform 47"/>
              <p:cNvSpPr>
                <a:spLocks noChangeAspect="1"/>
              </p:cNvSpPr>
              <p:nvPr/>
            </p:nvSpPr>
            <p:spPr bwMode="auto">
              <a:xfrm>
                <a:off x="4250" y="3287"/>
                <a:ext cx="155" cy="214"/>
              </a:xfrm>
              <a:custGeom>
                <a:avLst/>
                <a:gdLst>
                  <a:gd name="T0" fmla="*/ 20 w 859"/>
                  <a:gd name="T1" fmla="*/ 588 h 1187"/>
                  <a:gd name="T2" fmla="*/ 102 w 859"/>
                  <a:gd name="T3" fmla="*/ 640 h 1187"/>
                  <a:gd name="T4" fmla="*/ 266 w 859"/>
                  <a:gd name="T5" fmla="*/ 693 h 1187"/>
                  <a:gd name="T6" fmla="*/ 312 w 859"/>
                  <a:gd name="T7" fmla="*/ 760 h 1187"/>
                  <a:gd name="T8" fmla="*/ 379 w 859"/>
                  <a:gd name="T9" fmla="*/ 918 h 1187"/>
                  <a:gd name="T10" fmla="*/ 386 w 859"/>
                  <a:gd name="T11" fmla="*/ 1080 h 1187"/>
                  <a:gd name="T12" fmla="*/ 479 w 859"/>
                  <a:gd name="T13" fmla="*/ 1085 h 1187"/>
                  <a:gd name="T14" fmla="*/ 678 w 859"/>
                  <a:gd name="T15" fmla="*/ 1187 h 1187"/>
                  <a:gd name="T16" fmla="*/ 749 w 859"/>
                  <a:gd name="T17" fmla="*/ 833 h 1187"/>
                  <a:gd name="T18" fmla="*/ 859 w 859"/>
                  <a:gd name="T19" fmla="*/ 483 h 1187"/>
                  <a:gd name="T20" fmla="*/ 570 w 859"/>
                  <a:gd name="T21" fmla="*/ 508 h 1187"/>
                  <a:gd name="T22" fmla="*/ 459 w 859"/>
                  <a:gd name="T23" fmla="*/ 179 h 1187"/>
                  <a:gd name="T24" fmla="*/ 578 w 859"/>
                  <a:gd name="T25" fmla="*/ 0 h 1187"/>
                  <a:gd name="T26" fmla="*/ 424 w 859"/>
                  <a:gd name="T27" fmla="*/ 6 h 1187"/>
                  <a:gd name="T28" fmla="*/ 202 w 859"/>
                  <a:gd name="T29" fmla="*/ 222 h 1187"/>
                  <a:gd name="T30" fmla="*/ 207 w 859"/>
                  <a:gd name="T31" fmla="*/ 328 h 1187"/>
                  <a:gd name="T32" fmla="*/ 17 w 859"/>
                  <a:gd name="T33" fmla="*/ 491 h 1187"/>
                  <a:gd name="T34" fmla="*/ 0 w 859"/>
                  <a:gd name="T35" fmla="*/ 556 h 1187"/>
                  <a:gd name="T36" fmla="*/ 20 w 859"/>
                  <a:gd name="T37" fmla="*/ 588 h 1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59" h="1187">
                    <a:moveTo>
                      <a:pt x="20" y="588"/>
                    </a:moveTo>
                    <a:lnTo>
                      <a:pt x="102" y="640"/>
                    </a:lnTo>
                    <a:lnTo>
                      <a:pt x="266" y="693"/>
                    </a:lnTo>
                    <a:lnTo>
                      <a:pt x="312" y="760"/>
                    </a:lnTo>
                    <a:lnTo>
                      <a:pt x="379" y="918"/>
                    </a:lnTo>
                    <a:lnTo>
                      <a:pt x="386" y="1080"/>
                    </a:lnTo>
                    <a:lnTo>
                      <a:pt x="479" y="1085"/>
                    </a:lnTo>
                    <a:lnTo>
                      <a:pt x="678" y="1187"/>
                    </a:lnTo>
                    <a:lnTo>
                      <a:pt x="749" y="833"/>
                    </a:lnTo>
                    <a:lnTo>
                      <a:pt x="859" y="483"/>
                    </a:lnTo>
                    <a:lnTo>
                      <a:pt x="570" y="508"/>
                    </a:lnTo>
                    <a:lnTo>
                      <a:pt x="459" y="179"/>
                    </a:lnTo>
                    <a:lnTo>
                      <a:pt x="578" y="0"/>
                    </a:lnTo>
                    <a:lnTo>
                      <a:pt x="424" y="6"/>
                    </a:lnTo>
                    <a:lnTo>
                      <a:pt x="202" y="222"/>
                    </a:lnTo>
                    <a:lnTo>
                      <a:pt x="207" y="328"/>
                    </a:lnTo>
                    <a:lnTo>
                      <a:pt x="17" y="491"/>
                    </a:lnTo>
                    <a:lnTo>
                      <a:pt x="0" y="556"/>
                    </a:lnTo>
                    <a:lnTo>
                      <a:pt x="20" y="588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608" name="Freeform 48"/>
              <p:cNvSpPr>
                <a:spLocks noChangeAspect="1"/>
              </p:cNvSpPr>
              <p:nvPr/>
            </p:nvSpPr>
            <p:spPr bwMode="auto">
              <a:xfrm>
                <a:off x="4188" y="3497"/>
                <a:ext cx="97" cy="111"/>
              </a:xfrm>
              <a:custGeom>
                <a:avLst/>
                <a:gdLst>
                  <a:gd name="T0" fmla="*/ 393 w 539"/>
                  <a:gd name="T1" fmla="*/ 571 h 618"/>
                  <a:gd name="T2" fmla="*/ 413 w 539"/>
                  <a:gd name="T3" fmla="*/ 548 h 618"/>
                  <a:gd name="T4" fmla="*/ 495 w 539"/>
                  <a:gd name="T5" fmla="*/ 618 h 618"/>
                  <a:gd name="T6" fmla="*/ 539 w 539"/>
                  <a:gd name="T7" fmla="*/ 595 h 618"/>
                  <a:gd name="T8" fmla="*/ 532 w 539"/>
                  <a:gd name="T9" fmla="*/ 268 h 618"/>
                  <a:gd name="T10" fmla="*/ 411 w 539"/>
                  <a:gd name="T11" fmla="*/ 156 h 618"/>
                  <a:gd name="T12" fmla="*/ 325 w 539"/>
                  <a:gd name="T13" fmla="*/ 104 h 618"/>
                  <a:gd name="T14" fmla="*/ 183 w 539"/>
                  <a:gd name="T15" fmla="*/ 10 h 618"/>
                  <a:gd name="T16" fmla="*/ 142 w 539"/>
                  <a:gd name="T17" fmla="*/ 0 h 618"/>
                  <a:gd name="T18" fmla="*/ 0 w 539"/>
                  <a:gd name="T19" fmla="*/ 169 h 618"/>
                  <a:gd name="T20" fmla="*/ 58 w 539"/>
                  <a:gd name="T21" fmla="*/ 361 h 618"/>
                  <a:gd name="T22" fmla="*/ 85 w 539"/>
                  <a:gd name="T23" fmla="*/ 387 h 618"/>
                  <a:gd name="T24" fmla="*/ 393 w 539"/>
                  <a:gd name="T25" fmla="*/ 571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39" h="618">
                    <a:moveTo>
                      <a:pt x="393" y="571"/>
                    </a:moveTo>
                    <a:lnTo>
                      <a:pt x="413" y="548"/>
                    </a:lnTo>
                    <a:lnTo>
                      <a:pt x="495" y="618"/>
                    </a:lnTo>
                    <a:lnTo>
                      <a:pt x="539" y="595"/>
                    </a:lnTo>
                    <a:lnTo>
                      <a:pt x="532" y="268"/>
                    </a:lnTo>
                    <a:lnTo>
                      <a:pt x="411" y="156"/>
                    </a:lnTo>
                    <a:lnTo>
                      <a:pt x="325" y="104"/>
                    </a:lnTo>
                    <a:lnTo>
                      <a:pt x="183" y="10"/>
                    </a:lnTo>
                    <a:lnTo>
                      <a:pt x="142" y="0"/>
                    </a:lnTo>
                    <a:lnTo>
                      <a:pt x="0" y="169"/>
                    </a:lnTo>
                    <a:lnTo>
                      <a:pt x="58" y="361"/>
                    </a:lnTo>
                    <a:lnTo>
                      <a:pt x="85" y="387"/>
                    </a:lnTo>
                    <a:lnTo>
                      <a:pt x="393" y="571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609" name="Freeform 49"/>
              <p:cNvSpPr>
                <a:spLocks noChangeAspect="1"/>
              </p:cNvSpPr>
              <p:nvPr/>
            </p:nvSpPr>
            <p:spPr bwMode="auto">
              <a:xfrm>
                <a:off x="4224" y="3480"/>
                <a:ext cx="247" cy="192"/>
              </a:xfrm>
              <a:custGeom>
                <a:avLst/>
                <a:gdLst>
                  <a:gd name="T0" fmla="*/ 333 w 1366"/>
                  <a:gd name="T1" fmla="*/ 687 h 1064"/>
                  <a:gd name="T2" fmla="*/ 330 w 1366"/>
                  <a:gd name="T3" fmla="*/ 362 h 1064"/>
                  <a:gd name="T4" fmla="*/ 207 w 1366"/>
                  <a:gd name="T5" fmla="*/ 251 h 1064"/>
                  <a:gd name="T6" fmla="*/ 0 w 1366"/>
                  <a:gd name="T7" fmla="*/ 113 h 1064"/>
                  <a:gd name="T8" fmla="*/ 102 w 1366"/>
                  <a:gd name="T9" fmla="*/ 137 h 1064"/>
                  <a:gd name="T10" fmla="*/ 160 w 1366"/>
                  <a:gd name="T11" fmla="*/ 131 h 1064"/>
                  <a:gd name="T12" fmla="*/ 204 w 1366"/>
                  <a:gd name="T13" fmla="*/ 49 h 1064"/>
                  <a:gd name="T14" fmla="*/ 180 w 1366"/>
                  <a:gd name="T15" fmla="*/ 0 h 1064"/>
                  <a:gd name="T16" fmla="*/ 532 w 1366"/>
                  <a:gd name="T17" fmla="*/ 14 h 1064"/>
                  <a:gd name="T18" fmla="*/ 625 w 1366"/>
                  <a:gd name="T19" fmla="*/ 20 h 1064"/>
                  <a:gd name="T20" fmla="*/ 822 w 1366"/>
                  <a:gd name="T21" fmla="*/ 116 h 1064"/>
                  <a:gd name="T22" fmla="*/ 1011 w 1366"/>
                  <a:gd name="T23" fmla="*/ 348 h 1064"/>
                  <a:gd name="T24" fmla="*/ 1175 w 1366"/>
                  <a:gd name="T25" fmla="*/ 584 h 1064"/>
                  <a:gd name="T26" fmla="*/ 1366 w 1366"/>
                  <a:gd name="T27" fmla="*/ 678 h 1064"/>
                  <a:gd name="T28" fmla="*/ 1356 w 1366"/>
                  <a:gd name="T29" fmla="*/ 693 h 1064"/>
                  <a:gd name="T30" fmla="*/ 1313 w 1366"/>
                  <a:gd name="T31" fmla="*/ 705 h 1064"/>
                  <a:gd name="T32" fmla="*/ 1274 w 1366"/>
                  <a:gd name="T33" fmla="*/ 778 h 1064"/>
                  <a:gd name="T34" fmla="*/ 1196 w 1366"/>
                  <a:gd name="T35" fmla="*/ 783 h 1064"/>
                  <a:gd name="T36" fmla="*/ 1111 w 1366"/>
                  <a:gd name="T37" fmla="*/ 825 h 1064"/>
                  <a:gd name="T38" fmla="*/ 1078 w 1366"/>
                  <a:gd name="T39" fmla="*/ 815 h 1064"/>
                  <a:gd name="T40" fmla="*/ 1035 w 1366"/>
                  <a:gd name="T41" fmla="*/ 804 h 1064"/>
                  <a:gd name="T42" fmla="*/ 1023 w 1366"/>
                  <a:gd name="T43" fmla="*/ 831 h 1064"/>
                  <a:gd name="T44" fmla="*/ 1044 w 1366"/>
                  <a:gd name="T45" fmla="*/ 880 h 1064"/>
                  <a:gd name="T46" fmla="*/ 1032 w 1366"/>
                  <a:gd name="T47" fmla="*/ 953 h 1064"/>
                  <a:gd name="T48" fmla="*/ 985 w 1366"/>
                  <a:gd name="T49" fmla="*/ 977 h 1064"/>
                  <a:gd name="T50" fmla="*/ 945 w 1366"/>
                  <a:gd name="T51" fmla="*/ 965 h 1064"/>
                  <a:gd name="T52" fmla="*/ 871 w 1366"/>
                  <a:gd name="T53" fmla="*/ 950 h 1064"/>
                  <a:gd name="T54" fmla="*/ 839 w 1366"/>
                  <a:gd name="T55" fmla="*/ 991 h 1064"/>
                  <a:gd name="T56" fmla="*/ 824 w 1366"/>
                  <a:gd name="T57" fmla="*/ 1053 h 1064"/>
                  <a:gd name="T58" fmla="*/ 783 w 1366"/>
                  <a:gd name="T59" fmla="*/ 1064 h 1064"/>
                  <a:gd name="T60" fmla="*/ 783 w 1366"/>
                  <a:gd name="T61" fmla="*/ 626 h 1064"/>
                  <a:gd name="T62" fmla="*/ 552 w 1366"/>
                  <a:gd name="T63" fmla="*/ 605 h 1064"/>
                  <a:gd name="T64" fmla="*/ 333 w 1366"/>
                  <a:gd name="T65" fmla="*/ 687 h 1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66" h="1064">
                    <a:moveTo>
                      <a:pt x="333" y="687"/>
                    </a:moveTo>
                    <a:lnTo>
                      <a:pt x="330" y="362"/>
                    </a:lnTo>
                    <a:lnTo>
                      <a:pt x="207" y="251"/>
                    </a:lnTo>
                    <a:lnTo>
                      <a:pt x="0" y="113"/>
                    </a:lnTo>
                    <a:lnTo>
                      <a:pt x="102" y="137"/>
                    </a:lnTo>
                    <a:lnTo>
                      <a:pt x="160" y="131"/>
                    </a:lnTo>
                    <a:lnTo>
                      <a:pt x="204" y="49"/>
                    </a:lnTo>
                    <a:lnTo>
                      <a:pt x="180" y="0"/>
                    </a:lnTo>
                    <a:lnTo>
                      <a:pt x="532" y="14"/>
                    </a:lnTo>
                    <a:lnTo>
                      <a:pt x="625" y="20"/>
                    </a:lnTo>
                    <a:lnTo>
                      <a:pt x="822" y="116"/>
                    </a:lnTo>
                    <a:lnTo>
                      <a:pt x="1011" y="348"/>
                    </a:lnTo>
                    <a:lnTo>
                      <a:pt x="1175" y="584"/>
                    </a:lnTo>
                    <a:lnTo>
                      <a:pt x="1366" y="678"/>
                    </a:lnTo>
                    <a:lnTo>
                      <a:pt x="1356" y="693"/>
                    </a:lnTo>
                    <a:lnTo>
                      <a:pt x="1313" y="705"/>
                    </a:lnTo>
                    <a:lnTo>
                      <a:pt x="1274" y="778"/>
                    </a:lnTo>
                    <a:lnTo>
                      <a:pt x="1196" y="783"/>
                    </a:lnTo>
                    <a:lnTo>
                      <a:pt x="1111" y="825"/>
                    </a:lnTo>
                    <a:lnTo>
                      <a:pt x="1078" y="815"/>
                    </a:lnTo>
                    <a:lnTo>
                      <a:pt x="1035" y="804"/>
                    </a:lnTo>
                    <a:lnTo>
                      <a:pt x="1023" y="831"/>
                    </a:lnTo>
                    <a:lnTo>
                      <a:pt x="1044" y="880"/>
                    </a:lnTo>
                    <a:lnTo>
                      <a:pt x="1032" y="953"/>
                    </a:lnTo>
                    <a:lnTo>
                      <a:pt x="985" y="977"/>
                    </a:lnTo>
                    <a:lnTo>
                      <a:pt x="945" y="965"/>
                    </a:lnTo>
                    <a:lnTo>
                      <a:pt x="871" y="950"/>
                    </a:lnTo>
                    <a:lnTo>
                      <a:pt x="839" y="991"/>
                    </a:lnTo>
                    <a:lnTo>
                      <a:pt x="824" y="1053"/>
                    </a:lnTo>
                    <a:lnTo>
                      <a:pt x="783" y="1064"/>
                    </a:lnTo>
                    <a:lnTo>
                      <a:pt x="783" y="626"/>
                    </a:lnTo>
                    <a:lnTo>
                      <a:pt x="552" y="605"/>
                    </a:lnTo>
                    <a:lnTo>
                      <a:pt x="333" y="687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610" name="Freeform 50"/>
              <p:cNvSpPr>
                <a:spLocks noChangeAspect="1"/>
              </p:cNvSpPr>
              <p:nvPr/>
            </p:nvSpPr>
            <p:spPr bwMode="auto">
              <a:xfrm>
                <a:off x="4152" y="3315"/>
                <a:ext cx="136" cy="212"/>
              </a:xfrm>
              <a:custGeom>
                <a:avLst/>
                <a:gdLst>
                  <a:gd name="T0" fmla="*/ 386 w 752"/>
                  <a:gd name="T1" fmla="*/ 1 h 1176"/>
                  <a:gd name="T2" fmla="*/ 457 w 752"/>
                  <a:gd name="T3" fmla="*/ 77 h 1176"/>
                  <a:gd name="T4" fmla="*/ 551 w 752"/>
                  <a:gd name="T5" fmla="*/ 88 h 1176"/>
                  <a:gd name="T6" fmla="*/ 586 w 752"/>
                  <a:gd name="T7" fmla="*/ 49 h 1176"/>
                  <a:gd name="T8" fmla="*/ 626 w 752"/>
                  <a:gd name="T9" fmla="*/ 43 h 1176"/>
                  <a:gd name="T10" fmla="*/ 627 w 752"/>
                  <a:gd name="T11" fmla="*/ 24 h 1176"/>
                  <a:gd name="T12" fmla="*/ 686 w 752"/>
                  <a:gd name="T13" fmla="*/ 28 h 1176"/>
                  <a:gd name="T14" fmla="*/ 748 w 752"/>
                  <a:gd name="T15" fmla="*/ 69 h 1176"/>
                  <a:gd name="T16" fmla="*/ 752 w 752"/>
                  <a:gd name="T17" fmla="*/ 175 h 1176"/>
                  <a:gd name="T18" fmla="*/ 560 w 752"/>
                  <a:gd name="T19" fmla="*/ 333 h 1176"/>
                  <a:gd name="T20" fmla="*/ 544 w 752"/>
                  <a:gd name="T21" fmla="*/ 397 h 1176"/>
                  <a:gd name="T22" fmla="*/ 565 w 752"/>
                  <a:gd name="T23" fmla="*/ 429 h 1176"/>
                  <a:gd name="T24" fmla="*/ 547 w 752"/>
                  <a:gd name="T25" fmla="*/ 476 h 1176"/>
                  <a:gd name="T26" fmla="*/ 576 w 752"/>
                  <a:gd name="T27" fmla="*/ 511 h 1176"/>
                  <a:gd name="T28" fmla="*/ 570 w 752"/>
                  <a:gd name="T29" fmla="*/ 549 h 1176"/>
                  <a:gd name="T30" fmla="*/ 502 w 752"/>
                  <a:gd name="T31" fmla="*/ 610 h 1176"/>
                  <a:gd name="T32" fmla="*/ 532 w 752"/>
                  <a:gd name="T33" fmla="*/ 731 h 1176"/>
                  <a:gd name="T34" fmla="*/ 581 w 752"/>
                  <a:gd name="T35" fmla="*/ 924 h 1176"/>
                  <a:gd name="T36" fmla="*/ 601 w 752"/>
                  <a:gd name="T37" fmla="*/ 959 h 1176"/>
                  <a:gd name="T38" fmla="*/ 577 w 752"/>
                  <a:gd name="T39" fmla="*/ 1012 h 1176"/>
                  <a:gd name="T40" fmla="*/ 548 w 752"/>
                  <a:gd name="T41" fmla="*/ 1043 h 1176"/>
                  <a:gd name="T42" fmla="*/ 495 w 752"/>
                  <a:gd name="T43" fmla="*/ 1047 h 1176"/>
                  <a:gd name="T44" fmla="*/ 336 w 752"/>
                  <a:gd name="T45" fmla="*/ 1008 h 1176"/>
                  <a:gd name="T46" fmla="*/ 194 w 752"/>
                  <a:gd name="T47" fmla="*/ 1176 h 1176"/>
                  <a:gd name="T48" fmla="*/ 0 w 752"/>
                  <a:gd name="T49" fmla="*/ 1127 h 1176"/>
                  <a:gd name="T50" fmla="*/ 1 w 752"/>
                  <a:gd name="T51" fmla="*/ 803 h 1176"/>
                  <a:gd name="T52" fmla="*/ 72 w 752"/>
                  <a:gd name="T53" fmla="*/ 549 h 1176"/>
                  <a:gd name="T54" fmla="*/ 68 w 752"/>
                  <a:gd name="T55" fmla="*/ 395 h 1176"/>
                  <a:gd name="T56" fmla="*/ 64 w 752"/>
                  <a:gd name="T57" fmla="*/ 312 h 1176"/>
                  <a:gd name="T58" fmla="*/ 116 w 752"/>
                  <a:gd name="T59" fmla="*/ 292 h 1176"/>
                  <a:gd name="T60" fmla="*/ 165 w 752"/>
                  <a:gd name="T61" fmla="*/ 100 h 1176"/>
                  <a:gd name="T62" fmla="*/ 148 w 752"/>
                  <a:gd name="T63" fmla="*/ 36 h 1176"/>
                  <a:gd name="T64" fmla="*/ 246 w 752"/>
                  <a:gd name="T65" fmla="*/ 34 h 1176"/>
                  <a:gd name="T66" fmla="*/ 354 w 752"/>
                  <a:gd name="T67" fmla="*/ 0 h 1176"/>
                  <a:gd name="T68" fmla="*/ 386 w 752"/>
                  <a:gd name="T69" fmla="*/ 1 h 1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52" h="1176">
                    <a:moveTo>
                      <a:pt x="386" y="1"/>
                    </a:moveTo>
                    <a:lnTo>
                      <a:pt x="457" y="77"/>
                    </a:lnTo>
                    <a:lnTo>
                      <a:pt x="551" y="88"/>
                    </a:lnTo>
                    <a:lnTo>
                      <a:pt x="586" y="49"/>
                    </a:lnTo>
                    <a:lnTo>
                      <a:pt x="626" y="43"/>
                    </a:lnTo>
                    <a:lnTo>
                      <a:pt x="627" y="24"/>
                    </a:lnTo>
                    <a:lnTo>
                      <a:pt x="686" y="28"/>
                    </a:lnTo>
                    <a:lnTo>
                      <a:pt x="748" y="69"/>
                    </a:lnTo>
                    <a:lnTo>
                      <a:pt x="752" y="175"/>
                    </a:lnTo>
                    <a:lnTo>
                      <a:pt x="560" y="333"/>
                    </a:lnTo>
                    <a:lnTo>
                      <a:pt x="544" y="397"/>
                    </a:lnTo>
                    <a:lnTo>
                      <a:pt x="565" y="429"/>
                    </a:lnTo>
                    <a:lnTo>
                      <a:pt x="547" y="476"/>
                    </a:lnTo>
                    <a:lnTo>
                      <a:pt x="576" y="511"/>
                    </a:lnTo>
                    <a:lnTo>
                      <a:pt x="570" y="549"/>
                    </a:lnTo>
                    <a:lnTo>
                      <a:pt x="502" y="610"/>
                    </a:lnTo>
                    <a:lnTo>
                      <a:pt x="532" y="731"/>
                    </a:lnTo>
                    <a:lnTo>
                      <a:pt x="581" y="924"/>
                    </a:lnTo>
                    <a:lnTo>
                      <a:pt x="601" y="959"/>
                    </a:lnTo>
                    <a:lnTo>
                      <a:pt x="577" y="1012"/>
                    </a:lnTo>
                    <a:lnTo>
                      <a:pt x="548" y="1043"/>
                    </a:lnTo>
                    <a:lnTo>
                      <a:pt x="495" y="1047"/>
                    </a:lnTo>
                    <a:lnTo>
                      <a:pt x="336" y="1008"/>
                    </a:lnTo>
                    <a:lnTo>
                      <a:pt x="194" y="1176"/>
                    </a:lnTo>
                    <a:lnTo>
                      <a:pt x="0" y="1127"/>
                    </a:lnTo>
                    <a:lnTo>
                      <a:pt x="1" y="803"/>
                    </a:lnTo>
                    <a:lnTo>
                      <a:pt x="72" y="549"/>
                    </a:lnTo>
                    <a:lnTo>
                      <a:pt x="68" y="395"/>
                    </a:lnTo>
                    <a:lnTo>
                      <a:pt x="64" y="312"/>
                    </a:lnTo>
                    <a:lnTo>
                      <a:pt x="116" y="292"/>
                    </a:lnTo>
                    <a:lnTo>
                      <a:pt x="165" y="100"/>
                    </a:lnTo>
                    <a:lnTo>
                      <a:pt x="148" y="36"/>
                    </a:lnTo>
                    <a:lnTo>
                      <a:pt x="246" y="34"/>
                    </a:lnTo>
                    <a:lnTo>
                      <a:pt x="354" y="0"/>
                    </a:lnTo>
                    <a:lnTo>
                      <a:pt x="386" y="1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611" name="Freeform 51"/>
              <p:cNvSpPr>
                <a:spLocks noChangeAspect="1"/>
              </p:cNvSpPr>
              <p:nvPr/>
            </p:nvSpPr>
            <p:spPr bwMode="auto">
              <a:xfrm>
                <a:off x="4373" y="3365"/>
                <a:ext cx="205" cy="237"/>
              </a:xfrm>
              <a:custGeom>
                <a:avLst/>
                <a:gdLst>
                  <a:gd name="T0" fmla="*/ 542 w 1138"/>
                  <a:gd name="T1" fmla="*/ 1316 h 1316"/>
                  <a:gd name="T2" fmla="*/ 565 w 1138"/>
                  <a:gd name="T3" fmla="*/ 1194 h 1316"/>
                  <a:gd name="T4" fmla="*/ 594 w 1138"/>
                  <a:gd name="T5" fmla="*/ 1170 h 1316"/>
                  <a:gd name="T6" fmla="*/ 661 w 1138"/>
                  <a:gd name="T7" fmla="*/ 1164 h 1316"/>
                  <a:gd name="T8" fmla="*/ 679 w 1138"/>
                  <a:gd name="T9" fmla="*/ 1132 h 1316"/>
                  <a:gd name="T10" fmla="*/ 728 w 1138"/>
                  <a:gd name="T11" fmla="*/ 1135 h 1316"/>
                  <a:gd name="T12" fmla="*/ 741 w 1138"/>
                  <a:gd name="T13" fmla="*/ 1062 h 1316"/>
                  <a:gd name="T14" fmla="*/ 752 w 1138"/>
                  <a:gd name="T15" fmla="*/ 986 h 1316"/>
                  <a:gd name="T16" fmla="*/ 798 w 1138"/>
                  <a:gd name="T17" fmla="*/ 883 h 1316"/>
                  <a:gd name="T18" fmla="*/ 834 w 1138"/>
                  <a:gd name="T19" fmla="*/ 863 h 1316"/>
                  <a:gd name="T20" fmla="*/ 784 w 1138"/>
                  <a:gd name="T21" fmla="*/ 766 h 1316"/>
                  <a:gd name="T22" fmla="*/ 910 w 1138"/>
                  <a:gd name="T23" fmla="*/ 757 h 1316"/>
                  <a:gd name="T24" fmla="*/ 921 w 1138"/>
                  <a:gd name="T25" fmla="*/ 717 h 1316"/>
                  <a:gd name="T26" fmla="*/ 983 w 1138"/>
                  <a:gd name="T27" fmla="*/ 678 h 1316"/>
                  <a:gd name="T28" fmla="*/ 983 w 1138"/>
                  <a:gd name="T29" fmla="*/ 635 h 1316"/>
                  <a:gd name="T30" fmla="*/ 954 w 1138"/>
                  <a:gd name="T31" fmla="*/ 614 h 1316"/>
                  <a:gd name="T32" fmla="*/ 1009 w 1138"/>
                  <a:gd name="T33" fmla="*/ 526 h 1316"/>
                  <a:gd name="T34" fmla="*/ 1012 w 1138"/>
                  <a:gd name="T35" fmla="*/ 501 h 1316"/>
                  <a:gd name="T36" fmla="*/ 1056 w 1138"/>
                  <a:gd name="T37" fmla="*/ 439 h 1316"/>
                  <a:gd name="T38" fmla="*/ 1068 w 1138"/>
                  <a:gd name="T39" fmla="*/ 398 h 1316"/>
                  <a:gd name="T40" fmla="*/ 1094 w 1138"/>
                  <a:gd name="T41" fmla="*/ 377 h 1316"/>
                  <a:gd name="T42" fmla="*/ 1089 w 1138"/>
                  <a:gd name="T43" fmla="*/ 316 h 1316"/>
                  <a:gd name="T44" fmla="*/ 1138 w 1138"/>
                  <a:gd name="T45" fmla="*/ 257 h 1316"/>
                  <a:gd name="T46" fmla="*/ 1126 w 1138"/>
                  <a:gd name="T47" fmla="*/ 176 h 1316"/>
                  <a:gd name="T48" fmla="*/ 1086 w 1138"/>
                  <a:gd name="T49" fmla="*/ 158 h 1316"/>
                  <a:gd name="T50" fmla="*/ 1086 w 1138"/>
                  <a:gd name="T51" fmla="*/ 88 h 1316"/>
                  <a:gd name="T52" fmla="*/ 1068 w 1138"/>
                  <a:gd name="T53" fmla="*/ 78 h 1316"/>
                  <a:gd name="T54" fmla="*/ 977 w 1138"/>
                  <a:gd name="T55" fmla="*/ 114 h 1316"/>
                  <a:gd name="T56" fmla="*/ 948 w 1138"/>
                  <a:gd name="T57" fmla="*/ 100 h 1316"/>
                  <a:gd name="T58" fmla="*/ 942 w 1138"/>
                  <a:gd name="T59" fmla="*/ 70 h 1316"/>
                  <a:gd name="T60" fmla="*/ 907 w 1138"/>
                  <a:gd name="T61" fmla="*/ 61 h 1316"/>
                  <a:gd name="T62" fmla="*/ 871 w 1138"/>
                  <a:gd name="T63" fmla="*/ 41 h 1316"/>
                  <a:gd name="T64" fmla="*/ 866 w 1138"/>
                  <a:gd name="T65" fmla="*/ 11 h 1316"/>
                  <a:gd name="T66" fmla="*/ 807 w 1138"/>
                  <a:gd name="T67" fmla="*/ 24 h 1316"/>
                  <a:gd name="T68" fmla="*/ 778 w 1138"/>
                  <a:gd name="T69" fmla="*/ 0 h 1316"/>
                  <a:gd name="T70" fmla="*/ 717 w 1138"/>
                  <a:gd name="T71" fmla="*/ 27 h 1316"/>
                  <a:gd name="T72" fmla="*/ 509 w 1138"/>
                  <a:gd name="T73" fmla="*/ 55 h 1316"/>
                  <a:gd name="T74" fmla="*/ 500 w 1138"/>
                  <a:gd name="T75" fmla="*/ 67 h 1316"/>
                  <a:gd name="T76" fmla="*/ 363 w 1138"/>
                  <a:gd name="T77" fmla="*/ 71 h 1316"/>
                  <a:gd name="T78" fmla="*/ 300 w 1138"/>
                  <a:gd name="T79" fmla="*/ 1 h 1316"/>
                  <a:gd name="T80" fmla="*/ 262 w 1138"/>
                  <a:gd name="T81" fmla="*/ 31 h 1316"/>
                  <a:gd name="T82" fmla="*/ 194 w 1138"/>
                  <a:gd name="T83" fmla="*/ 32 h 1316"/>
                  <a:gd name="T84" fmla="*/ 180 w 1138"/>
                  <a:gd name="T85" fmla="*/ 55 h 1316"/>
                  <a:gd name="T86" fmla="*/ 71 w 1138"/>
                  <a:gd name="T87" fmla="*/ 406 h 1316"/>
                  <a:gd name="T88" fmla="*/ 0 w 1138"/>
                  <a:gd name="T89" fmla="*/ 754 h 1316"/>
                  <a:gd name="T90" fmla="*/ 175 w 1138"/>
                  <a:gd name="T91" fmla="*/ 973 h 1316"/>
                  <a:gd name="T92" fmla="*/ 354 w 1138"/>
                  <a:gd name="T93" fmla="*/ 1225 h 1316"/>
                  <a:gd name="T94" fmla="*/ 542 w 1138"/>
                  <a:gd name="T95" fmla="*/ 1316 h 1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38" h="1316">
                    <a:moveTo>
                      <a:pt x="542" y="1316"/>
                    </a:moveTo>
                    <a:lnTo>
                      <a:pt x="565" y="1194"/>
                    </a:lnTo>
                    <a:lnTo>
                      <a:pt x="594" y="1170"/>
                    </a:lnTo>
                    <a:lnTo>
                      <a:pt x="661" y="1164"/>
                    </a:lnTo>
                    <a:lnTo>
                      <a:pt x="679" y="1132"/>
                    </a:lnTo>
                    <a:lnTo>
                      <a:pt x="728" y="1135"/>
                    </a:lnTo>
                    <a:lnTo>
                      <a:pt x="741" y="1062"/>
                    </a:lnTo>
                    <a:lnTo>
                      <a:pt x="752" y="986"/>
                    </a:lnTo>
                    <a:lnTo>
                      <a:pt x="798" y="883"/>
                    </a:lnTo>
                    <a:lnTo>
                      <a:pt x="834" y="863"/>
                    </a:lnTo>
                    <a:lnTo>
                      <a:pt x="784" y="766"/>
                    </a:lnTo>
                    <a:lnTo>
                      <a:pt x="910" y="757"/>
                    </a:lnTo>
                    <a:lnTo>
                      <a:pt x="921" y="717"/>
                    </a:lnTo>
                    <a:lnTo>
                      <a:pt x="983" y="678"/>
                    </a:lnTo>
                    <a:lnTo>
                      <a:pt x="983" y="635"/>
                    </a:lnTo>
                    <a:lnTo>
                      <a:pt x="954" y="614"/>
                    </a:lnTo>
                    <a:lnTo>
                      <a:pt x="1009" y="526"/>
                    </a:lnTo>
                    <a:lnTo>
                      <a:pt x="1012" y="501"/>
                    </a:lnTo>
                    <a:lnTo>
                      <a:pt x="1056" y="439"/>
                    </a:lnTo>
                    <a:lnTo>
                      <a:pt x="1068" y="398"/>
                    </a:lnTo>
                    <a:lnTo>
                      <a:pt x="1094" y="377"/>
                    </a:lnTo>
                    <a:lnTo>
                      <a:pt x="1089" y="316"/>
                    </a:lnTo>
                    <a:lnTo>
                      <a:pt x="1138" y="257"/>
                    </a:lnTo>
                    <a:lnTo>
                      <a:pt x="1126" y="176"/>
                    </a:lnTo>
                    <a:lnTo>
                      <a:pt x="1086" y="158"/>
                    </a:lnTo>
                    <a:lnTo>
                      <a:pt x="1086" y="88"/>
                    </a:lnTo>
                    <a:lnTo>
                      <a:pt x="1068" y="78"/>
                    </a:lnTo>
                    <a:lnTo>
                      <a:pt x="977" y="114"/>
                    </a:lnTo>
                    <a:lnTo>
                      <a:pt x="948" y="100"/>
                    </a:lnTo>
                    <a:lnTo>
                      <a:pt x="942" y="70"/>
                    </a:lnTo>
                    <a:lnTo>
                      <a:pt x="907" y="61"/>
                    </a:lnTo>
                    <a:lnTo>
                      <a:pt x="871" y="41"/>
                    </a:lnTo>
                    <a:lnTo>
                      <a:pt x="866" y="11"/>
                    </a:lnTo>
                    <a:lnTo>
                      <a:pt x="807" y="24"/>
                    </a:lnTo>
                    <a:lnTo>
                      <a:pt x="778" y="0"/>
                    </a:lnTo>
                    <a:lnTo>
                      <a:pt x="717" y="27"/>
                    </a:lnTo>
                    <a:lnTo>
                      <a:pt x="509" y="55"/>
                    </a:lnTo>
                    <a:lnTo>
                      <a:pt x="500" y="67"/>
                    </a:lnTo>
                    <a:lnTo>
                      <a:pt x="363" y="71"/>
                    </a:lnTo>
                    <a:lnTo>
                      <a:pt x="300" y="1"/>
                    </a:lnTo>
                    <a:lnTo>
                      <a:pt x="262" y="31"/>
                    </a:lnTo>
                    <a:lnTo>
                      <a:pt x="194" y="32"/>
                    </a:lnTo>
                    <a:lnTo>
                      <a:pt x="180" y="55"/>
                    </a:lnTo>
                    <a:lnTo>
                      <a:pt x="71" y="406"/>
                    </a:lnTo>
                    <a:lnTo>
                      <a:pt x="0" y="754"/>
                    </a:lnTo>
                    <a:lnTo>
                      <a:pt x="175" y="973"/>
                    </a:lnTo>
                    <a:lnTo>
                      <a:pt x="354" y="1225"/>
                    </a:lnTo>
                    <a:lnTo>
                      <a:pt x="542" y="131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612" name="Freeform 52"/>
              <p:cNvSpPr>
                <a:spLocks noChangeAspect="1"/>
              </p:cNvSpPr>
              <p:nvPr/>
            </p:nvSpPr>
            <p:spPr bwMode="auto">
              <a:xfrm>
                <a:off x="4033" y="3160"/>
                <a:ext cx="205" cy="162"/>
              </a:xfrm>
              <a:custGeom>
                <a:avLst/>
                <a:gdLst>
                  <a:gd name="T0" fmla="*/ 189 w 1133"/>
                  <a:gd name="T1" fmla="*/ 213 h 895"/>
                  <a:gd name="T2" fmla="*/ 438 w 1133"/>
                  <a:gd name="T3" fmla="*/ 128 h 895"/>
                  <a:gd name="T4" fmla="*/ 617 w 1133"/>
                  <a:gd name="T5" fmla="*/ 77 h 895"/>
                  <a:gd name="T6" fmla="*/ 812 w 1133"/>
                  <a:gd name="T7" fmla="*/ 57 h 895"/>
                  <a:gd name="T8" fmla="*/ 879 w 1133"/>
                  <a:gd name="T9" fmla="*/ 0 h 895"/>
                  <a:gd name="T10" fmla="*/ 950 w 1133"/>
                  <a:gd name="T11" fmla="*/ 175 h 895"/>
                  <a:gd name="T12" fmla="*/ 999 w 1133"/>
                  <a:gd name="T13" fmla="*/ 230 h 895"/>
                  <a:gd name="T14" fmla="*/ 1061 w 1133"/>
                  <a:gd name="T15" fmla="*/ 259 h 895"/>
                  <a:gd name="T16" fmla="*/ 1113 w 1133"/>
                  <a:gd name="T17" fmla="*/ 260 h 895"/>
                  <a:gd name="T18" fmla="*/ 1133 w 1133"/>
                  <a:gd name="T19" fmla="*/ 323 h 895"/>
                  <a:gd name="T20" fmla="*/ 1075 w 1133"/>
                  <a:gd name="T21" fmla="*/ 383 h 895"/>
                  <a:gd name="T22" fmla="*/ 1034 w 1133"/>
                  <a:gd name="T23" fmla="*/ 384 h 895"/>
                  <a:gd name="T24" fmla="*/ 925 w 1133"/>
                  <a:gd name="T25" fmla="*/ 479 h 895"/>
                  <a:gd name="T26" fmla="*/ 1046 w 1133"/>
                  <a:gd name="T27" fmla="*/ 678 h 895"/>
                  <a:gd name="T28" fmla="*/ 985 w 1133"/>
                  <a:gd name="T29" fmla="*/ 705 h 895"/>
                  <a:gd name="T30" fmla="*/ 1015 w 1133"/>
                  <a:gd name="T31" fmla="*/ 859 h 895"/>
                  <a:gd name="T32" fmla="*/ 909 w 1133"/>
                  <a:gd name="T33" fmla="*/ 891 h 895"/>
                  <a:gd name="T34" fmla="*/ 808 w 1133"/>
                  <a:gd name="T35" fmla="*/ 895 h 895"/>
                  <a:gd name="T36" fmla="*/ 800 w 1133"/>
                  <a:gd name="T37" fmla="*/ 845 h 895"/>
                  <a:gd name="T38" fmla="*/ 717 w 1133"/>
                  <a:gd name="T39" fmla="*/ 855 h 895"/>
                  <a:gd name="T40" fmla="*/ 614 w 1133"/>
                  <a:gd name="T41" fmla="*/ 737 h 895"/>
                  <a:gd name="T42" fmla="*/ 573 w 1133"/>
                  <a:gd name="T43" fmla="*/ 734 h 895"/>
                  <a:gd name="T44" fmla="*/ 532 w 1133"/>
                  <a:gd name="T45" fmla="*/ 792 h 895"/>
                  <a:gd name="T46" fmla="*/ 392 w 1133"/>
                  <a:gd name="T47" fmla="*/ 781 h 895"/>
                  <a:gd name="T48" fmla="*/ 325 w 1133"/>
                  <a:gd name="T49" fmla="*/ 689 h 895"/>
                  <a:gd name="T50" fmla="*/ 342 w 1133"/>
                  <a:gd name="T51" fmla="*/ 621 h 895"/>
                  <a:gd name="T52" fmla="*/ 113 w 1133"/>
                  <a:gd name="T53" fmla="*/ 626 h 895"/>
                  <a:gd name="T54" fmla="*/ 0 w 1133"/>
                  <a:gd name="T55" fmla="*/ 483 h 895"/>
                  <a:gd name="T56" fmla="*/ 189 w 1133"/>
                  <a:gd name="T57" fmla="*/ 213 h 8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33" h="895">
                    <a:moveTo>
                      <a:pt x="189" y="213"/>
                    </a:moveTo>
                    <a:lnTo>
                      <a:pt x="438" y="128"/>
                    </a:lnTo>
                    <a:lnTo>
                      <a:pt x="617" y="77"/>
                    </a:lnTo>
                    <a:lnTo>
                      <a:pt x="812" y="57"/>
                    </a:lnTo>
                    <a:lnTo>
                      <a:pt x="879" y="0"/>
                    </a:lnTo>
                    <a:lnTo>
                      <a:pt x="950" y="175"/>
                    </a:lnTo>
                    <a:lnTo>
                      <a:pt x="999" y="230"/>
                    </a:lnTo>
                    <a:lnTo>
                      <a:pt x="1061" y="259"/>
                    </a:lnTo>
                    <a:lnTo>
                      <a:pt x="1113" y="260"/>
                    </a:lnTo>
                    <a:lnTo>
                      <a:pt x="1133" y="323"/>
                    </a:lnTo>
                    <a:lnTo>
                      <a:pt x="1075" y="383"/>
                    </a:lnTo>
                    <a:lnTo>
                      <a:pt x="1034" y="384"/>
                    </a:lnTo>
                    <a:lnTo>
                      <a:pt x="925" y="479"/>
                    </a:lnTo>
                    <a:lnTo>
                      <a:pt x="1046" y="678"/>
                    </a:lnTo>
                    <a:lnTo>
                      <a:pt x="985" y="705"/>
                    </a:lnTo>
                    <a:lnTo>
                      <a:pt x="1015" y="859"/>
                    </a:lnTo>
                    <a:lnTo>
                      <a:pt x="909" y="891"/>
                    </a:lnTo>
                    <a:lnTo>
                      <a:pt x="808" y="895"/>
                    </a:lnTo>
                    <a:lnTo>
                      <a:pt x="800" y="845"/>
                    </a:lnTo>
                    <a:lnTo>
                      <a:pt x="717" y="855"/>
                    </a:lnTo>
                    <a:lnTo>
                      <a:pt x="614" y="737"/>
                    </a:lnTo>
                    <a:lnTo>
                      <a:pt x="573" y="734"/>
                    </a:lnTo>
                    <a:lnTo>
                      <a:pt x="532" y="792"/>
                    </a:lnTo>
                    <a:lnTo>
                      <a:pt x="392" y="781"/>
                    </a:lnTo>
                    <a:lnTo>
                      <a:pt x="325" y="689"/>
                    </a:lnTo>
                    <a:lnTo>
                      <a:pt x="342" y="621"/>
                    </a:lnTo>
                    <a:lnTo>
                      <a:pt x="113" y="626"/>
                    </a:lnTo>
                    <a:lnTo>
                      <a:pt x="0" y="483"/>
                    </a:lnTo>
                    <a:lnTo>
                      <a:pt x="189" y="213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613" name="Freeform 53"/>
              <p:cNvSpPr>
                <a:spLocks noChangeAspect="1"/>
              </p:cNvSpPr>
              <p:nvPr/>
            </p:nvSpPr>
            <p:spPr bwMode="auto">
              <a:xfrm>
                <a:off x="3830" y="3208"/>
                <a:ext cx="106" cy="45"/>
              </a:xfrm>
              <a:custGeom>
                <a:avLst/>
                <a:gdLst>
                  <a:gd name="T0" fmla="*/ 142 w 590"/>
                  <a:gd name="T1" fmla="*/ 250 h 250"/>
                  <a:gd name="T2" fmla="*/ 261 w 590"/>
                  <a:gd name="T3" fmla="*/ 175 h 250"/>
                  <a:gd name="T4" fmla="*/ 387 w 590"/>
                  <a:gd name="T5" fmla="*/ 240 h 250"/>
                  <a:gd name="T6" fmla="*/ 536 w 590"/>
                  <a:gd name="T7" fmla="*/ 103 h 250"/>
                  <a:gd name="T8" fmla="*/ 590 w 590"/>
                  <a:gd name="T9" fmla="*/ 53 h 250"/>
                  <a:gd name="T10" fmla="*/ 514 w 590"/>
                  <a:gd name="T11" fmla="*/ 0 h 250"/>
                  <a:gd name="T12" fmla="*/ 389 w 590"/>
                  <a:gd name="T13" fmla="*/ 78 h 250"/>
                  <a:gd name="T14" fmla="*/ 357 w 590"/>
                  <a:gd name="T15" fmla="*/ 77 h 250"/>
                  <a:gd name="T16" fmla="*/ 342 w 590"/>
                  <a:gd name="T17" fmla="*/ 45 h 250"/>
                  <a:gd name="T18" fmla="*/ 281 w 590"/>
                  <a:gd name="T19" fmla="*/ 35 h 250"/>
                  <a:gd name="T20" fmla="*/ 258 w 590"/>
                  <a:gd name="T21" fmla="*/ 70 h 250"/>
                  <a:gd name="T22" fmla="*/ 221 w 590"/>
                  <a:gd name="T23" fmla="*/ 80 h 250"/>
                  <a:gd name="T24" fmla="*/ 147 w 590"/>
                  <a:gd name="T25" fmla="*/ 156 h 250"/>
                  <a:gd name="T26" fmla="*/ 76 w 590"/>
                  <a:gd name="T27" fmla="*/ 174 h 250"/>
                  <a:gd name="T28" fmla="*/ 0 w 590"/>
                  <a:gd name="T29" fmla="*/ 215 h 250"/>
                  <a:gd name="T30" fmla="*/ 13 w 590"/>
                  <a:gd name="T31" fmla="*/ 242 h 250"/>
                  <a:gd name="T32" fmla="*/ 142 w 590"/>
                  <a:gd name="T33" fmla="*/ 250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0" h="250">
                    <a:moveTo>
                      <a:pt x="142" y="250"/>
                    </a:moveTo>
                    <a:lnTo>
                      <a:pt x="261" y="175"/>
                    </a:lnTo>
                    <a:lnTo>
                      <a:pt x="387" y="240"/>
                    </a:lnTo>
                    <a:lnTo>
                      <a:pt x="536" y="103"/>
                    </a:lnTo>
                    <a:lnTo>
                      <a:pt x="590" y="53"/>
                    </a:lnTo>
                    <a:lnTo>
                      <a:pt x="514" y="0"/>
                    </a:lnTo>
                    <a:lnTo>
                      <a:pt x="389" y="78"/>
                    </a:lnTo>
                    <a:lnTo>
                      <a:pt x="357" y="77"/>
                    </a:lnTo>
                    <a:lnTo>
                      <a:pt x="342" y="45"/>
                    </a:lnTo>
                    <a:lnTo>
                      <a:pt x="281" y="35"/>
                    </a:lnTo>
                    <a:lnTo>
                      <a:pt x="258" y="70"/>
                    </a:lnTo>
                    <a:lnTo>
                      <a:pt x="221" y="80"/>
                    </a:lnTo>
                    <a:lnTo>
                      <a:pt x="147" y="156"/>
                    </a:lnTo>
                    <a:lnTo>
                      <a:pt x="76" y="174"/>
                    </a:lnTo>
                    <a:lnTo>
                      <a:pt x="0" y="215"/>
                    </a:lnTo>
                    <a:lnTo>
                      <a:pt x="13" y="242"/>
                    </a:lnTo>
                    <a:lnTo>
                      <a:pt x="142" y="250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614" name="Freeform 54"/>
              <p:cNvSpPr>
                <a:spLocks noChangeAspect="1"/>
              </p:cNvSpPr>
              <p:nvPr/>
            </p:nvSpPr>
            <p:spPr bwMode="auto">
              <a:xfrm>
                <a:off x="4099" y="3189"/>
                <a:ext cx="17" cy="36"/>
              </a:xfrm>
              <a:custGeom>
                <a:avLst/>
                <a:gdLst>
                  <a:gd name="T0" fmla="*/ 36 w 95"/>
                  <a:gd name="T1" fmla="*/ 0 h 196"/>
                  <a:gd name="T2" fmla="*/ 95 w 95"/>
                  <a:gd name="T3" fmla="*/ 97 h 196"/>
                  <a:gd name="T4" fmla="*/ 67 w 95"/>
                  <a:gd name="T5" fmla="*/ 196 h 196"/>
                  <a:gd name="T6" fmla="*/ 0 w 95"/>
                  <a:gd name="T7" fmla="*/ 89 h 196"/>
                  <a:gd name="T8" fmla="*/ 36 w 95"/>
                  <a:gd name="T9" fmla="*/ 0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5" h="196">
                    <a:moveTo>
                      <a:pt x="36" y="0"/>
                    </a:moveTo>
                    <a:lnTo>
                      <a:pt x="95" y="97"/>
                    </a:lnTo>
                    <a:lnTo>
                      <a:pt x="67" y="196"/>
                    </a:lnTo>
                    <a:lnTo>
                      <a:pt x="0" y="89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194615" name="Group 55"/>
          <p:cNvGrpSpPr>
            <a:grpSpLocks/>
          </p:cNvGrpSpPr>
          <p:nvPr/>
        </p:nvGrpSpPr>
        <p:grpSpPr bwMode="auto">
          <a:xfrm>
            <a:off x="3713163" y="1252538"/>
            <a:ext cx="1846262" cy="757237"/>
            <a:chOff x="2339" y="789"/>
            <a:chExt cx="1163" cy="477"/>
          </a:xfrm>
        </p:grpSpPr>
        <p:sp>
          <p:nvSpPr>
            <p:cNvPr id="194616" name="Freeform 56"/>
            <p:cNvSpPr>
              <a:spLocks/>
            </p:cNvSpPr>
            <p:nvPr/>
          </p:nvSpPr>
          <p:spPr bwMode="auto">
            <a:xfrm>
              <a:off x="2393" y="939"/>
              <a:ext cx="618" cy="87"/>
            </a:xfrm>
            <a:custGeom>
              <a:avLst/>
              <a:gdLst>
                <a:gd name="T0" fmla="*/ 618 w 618"/>
                <a:gd name="T1" fmla="*/ 0 h 87"/>
                <a:gd name="T2" fmla="*/ 427 w 618"/>
                <a:gd name="T3" fmla="*/ 87 h 87"/>
                <a:gd name="T4" fmla="*/ 0 w 618"/>
                <a:gd name="T5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18" h="87">
                  <a:moveTo>
                    <a:pt x="618" y="0"/>
                  </a:moveTo>
                  <a:lnTo>
                    <a:pt x="427" y="87"/>
                  </a:lnTo>
                  <a:lnTo>
                    <a:pt x="0" y="87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4617" name="Text Box 57"/>
            <p:cNvSpPr txBox="1">
              <a:spLocks noChangeArrowheads="1"/>
            </p:cNvSpPr>
            <p:nvPr/>
          </p:nvSpPr>
          <p:spPr bwMode="auto">
            <a:xfrm>
              <a:off x="2339" y="789"/>
              <a:ext cx="52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  <a:p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Camocim</a:t>
              </a:r>
            </a:p>
          </p:txBody>
        </p:sp>
        <p:grpSp>
          <p:nvGrpSpPr>
            <p:cNvPr id="194618" name="Group 58"/>
            <p:cNvGrpSpPr>
              <a:grpSpLocks/>
            </p:cNvGrpSpPr>
            <p:nvPr/>
          </p:nvGrpSpPr>
          <p:grpSpPr bwMode="auto">
            <a:xfrm>
              <a:off x="2849" y="838"/>
              <a:ext cx="653" cy="428"/>
              <a:chOff x="2849" y="838"/>
              <a:chExt cx="653" cy="428"/>
            </a:xfrm>
          </p:grpSpPr>
          <p:sp>
            <p:nvSpPr>
              <p:cNvPr id="194619" name="Freeform 59"/>
              <p:cNvSpPr>
                <a:spLocks noChangeAspect="1"/>
              </p:cNvSpPr>
              <p:nvPr/>
            </p:nvSpPr>
            <p:spPr bwMode="auto">
              <a:xfrm>
                <a:off x="2849" y="935"/>
                <a:ext cx="561" cy="331"/>
              </a:xfrm>
              <a:custGeom>
                <a:avLst/>
                <a:gdLst>
                  <a:gd name="T0" fmla="*/ 71 w 3110"/>
                  <a:gd name="T1" fmla="*/ 1665 h 1835"/>
                  <a:gd name="T2" fmla="*/ 365 w 3110"/>
                  <a:gd name="T3" fmla="*/ 543 h 1835"/>
                  <a:gd name="T4" fmla="*/ 1452 w 3110"/>
                  <a:gd name="T5" fmla="*/ 70 h 1835"/>
                  <a:gd name="T6" fmla="*/ 1573 w 3110"/>
                  <a:gd name="T7" fmla="*/ 49 h 1835"/>
                  <a:gd name="T8" fmla="*/ 1615 w 3110"/>
                  <a:gd name="T9" fmla="*/ 38 h 1835"/>
                  <a:gd name="T10" fmla="*/ 1638 w 3110"/>
                  <a:gd name="T11" fmla="*/ 39 h 1835"/>
                  <a:gd name="T12" fmla="*/ 1650 w 3110"/>
                  <a:gd name="T13" fmla="*/ 20 h 1835"/>
                  <a:gd name="T14" fmla="*/ 1798 w 3110"/>
                  <a:gd name="T15" fmla="*/ 0 h 1835"/>
                  <a:gd name="T16" fmla="*/ 1963 w 3110"/>
                  <a:gd name="T17" fmla="*/ 81 h 1835"/>
                  <a:gd name="T18" fmla="*/ 2803 w 3110"/>
                  <a:gd name="T19" fmla="*/ 11 h 1835"/>
                  <a:gd name="T20" fmla="*/ 2892 w 3110"/>
                  <a:gd name="T21" fmla="*/ 49 h 1835"/>
                  <a:gd name="T22" fmla="*/ 2955 w 3110"/>
                  <a:gd name="T23" fmla="*/ 73 h 1835"/>
                  <a:gd name="T24" fmla="*/ 3057 w 3110"/>
                  <a:gd name="T25" fmla="*/ 137 h 1835"/>
                  <a:gd name="T26" fmla="*/ 3070 w 3110"/>
                  <a:gd name="T27" fmla="*/ 322 h 1835"/>
                  <a:gd name="T28" fmla="*/ 2301 w 3110"/>
                  <a:gd name="T29" fmla="*/ 139 h 1835"/>
                  <a:gd name="T30" fmla="*/ 2285 w 3110"/>
                  <a:gd name="T31" fmla="*/ 163 h 1835"/>
                  <a:gd name="T32" fmla="*/ 2000 w 3110"/>
                  <a:gd name="T33" fmla="*/ 653 h 1835"/>
                  <a:gd name="T34" fmla="*/ 1985 w 3110"/>
                  <a:gd name="T35" fmla="*/ 701 h 1835"/>
                  <a:gd name="T36" fmla="*/ 1983 w 3110"/>
                  <a:gd name="T37" fmla="*/ 742 h 1835"/>
                  <a:gd name="T38" fmla="*/ 1978 w 3110"/>
                  <a:gd name="T39" fmla="*/ 815 h 1835"/>
                  <a:gd name="T40" fmla="*/ 2055 w 3110"/>
                  <a:gd name="T41" fmla="*/ 860 h 1835"/>
                  <a:gd name="T42" fmla="*/ 1981 w 3110"/>
                  <a:gd name="T43" fmla="*/ 965 h 1835"/>
                  <a:gd name="T44" fmla="*/ 1928 w 3110"/>
                  <a:gd name="T45" fmla="*/ 1054 h 1835"/>
                  <a:gd name="T46" fmla="*/ 1868 w 3110"/>
                  <a:gd name="T47" fmla="*/ 1152 h 1835"/>
                  <a:gd name="T48" fmla="*/ 2005 w 3110"/>
                  <a:gd name="T49" fmla="*/ 1168 h 1835"/>
                  <a:gd name="T50" fmla="*/ 1934 w 3110"/>
                  <a:gd name="T51" fmla="*/ 1291 h 1835"/>
                  <a:gd name="T52" fmla="*/ 1949 w 3110"/>
                  <a:gd name="T53" fmla="*/ 1354 h 1835"/>
                  <a:gd name="T54" fmla="*/ 1876 w 3110"/>
                  <a:gd name="T55" fmla="*/ 1456 h 1835"/>
                  <a:gd name="T56" fmla="*/ 1832 w 3110"/>
                  <a:gd name="T57" fmla="*/ 1556 h 1835"/>
                  <a:gd name="T58" fmla="*/ 1862 w 3110"/>
                  <a:gd name="T59" fmla="*/ 1612 h 1835"/>
                  <a:gd name="T60" fmla="*/ 1810 w 3110"/>
                  <a:gd name="T61" fmla="*/ 1660 h 1835"/>
                  <a:gd name="T62" fmla="*/ 1342 w 3110"/>
                  <a:gd name="T63" fmla="*/ 1286 h 1835"/>
                  <a:gd name="T64" fmla="*/ 1275 w 3110"/>
                  <a:gd name="T65" fmla="*/ 1239 h 1835"/>
                  <a:gd name="T66" fmla="*/ 1058 w 3110"/>
                  <a:gd name="T67" fmla="*/ 1143 h 1835"/>
                  <a:gd name="T68" fmla="*/ 874 w 3110"/>
                  <a:gd name="T69" fmla="*/ 925 h 1835"/>
                  <a:gd name="T70" fmla="*/ 670 w 3110"/>
                  <a:gd name="T71" fmla="*/ 1480 h 1835"/>
                  <a:gd name="T72" fmla="*/ 581 w 3110"/>
                  <a:gd name="T73" fmla="*/ 1553 h 1835"/>
                  <a:gd name="T74" fmla="*/ 488 w 3110"/>
                  <a:gd name="T75" fmla="*/ 1532 h 18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110" h="1835">
                    <a:moveTo>
                      <a:pt x="150" y="1835"/>
                    </a:moveTo>
                    <a:lnTo>
                      <a:pt x="71" y="1665"/>
                    </a:lnTo>
                    <a:lnTo>
                      <a:pt x="0" y="1166"/>
                    </a:lnTo>
                    <a:lnTo>
                      <a:pt x="365" y="543"/>
                    </a:lnTo>
                    <a:lnTo>
                      <a:pt x="653" y="549"/>
                    </a:lnTo>
                    <a:lnTo>
                      <a:pt x="1452" y="70"/>
                    </a:lnTo>
                    <a:lnTo>
                      <a:pt x="1504" y="49"/>
                    </a:lnTo>
                    <a:lnTo>
                      <a:pt x="1573" y="49"/>
                    </a:lnTo>
                    <a:lnTo>
                      <a:pt x="1602" y="38"/>
                    </a:lnTo>
                    <a:lnTo>
                      <a:pt x="1615" y="38"/>
                    </a:lnTo>
                    <a:lnTo>
                      <a:pt x="1627" y="39"/>
                    </a:lnTo>
                    <a:lnTo>
                      <a:pt x="1638" y="39"/>
                    </a:lnTo>
                    <a:lnTo>
                      <a:pt x="1650" y="40"/>
                    </a:lnTo>
                    <a:lnTo>
                      <a:pt x="1650" y="20"/>
                    </a:lnTo>
                    <a:lnTo>
                      <a:pt x="1798" y="11"/>
                    </a:lnTo>
                    <a:lnTo>
                      <a:pt x="1798" y="0"/>
                    </a:lnTo>
                    <a:lnTo>
                      <a:pt x="1848" y="0"/>
                    </a:lnTo>
                    <a:lnTo>
                      <a:pt x="1963" y="81"/>
                    </a:lnTo>
                    <a:lnTo>
                      <a:pt x="2377" y="4"/>
                    </a:lnTo>
                    <a:lnTo>
                      <a:pt x="2803" y="11"/>
                    </a:lnTo>
                    <a:lnTo>
                      <a:pt x="2874" y="27"/>
                    </a:lnTo>
                    <a:lnTo>
                      <a:pt x="2892" y="49"/>
                    </a:lnTo>
                    <a:lnTo>
                      <a:pt x="2935" y="54"/>
                    </a:lnTo>
                    <a:lnTo>
                      <a:pt x="2955" y="73"/>
                    </a:lnTo>
                    <a:lnTo>
                      <a:pt x="2984" y="72"/>
                    </a:lnTo>
                    <a:lnTo>
                      <a:pt x="3057" y="137"/>
                    </a:lnTo>
                    <a:lnTo>
                      <a:pt x="3110" y="156"/>
                    </a:lnTo>
                    <a:lnTo>
                      <a:pt x="3070" y="322"/>
                    </a:lnTo>
                    <a:lnTo>
                      <a:pt x="2852" y="404"/>
                    </a:lnTo>
                    <a:lnTo>
                      <a:pt x="2301" y="139"/>
                    </a:lnTo>
                    <a:lnTo>
                      <a:pt x="2285" y="139"/>
                    </a:lnTo>
                    <a:lnTo>
                      <a:pt x="2285" y="163"/>
                    </a:lnTo>
                    <a:lnTo>
                      <a:pt x="2426" y="737"/>
                    </a:lnTo>
                    <a:lnTo>
                      <a:pt x="2000" y="653"/>
                    </a:lnTo>
                    <a:lnTo>
                      <a:pt x="1990" y="651"/>
                    </a:lnTo>
                    <a:lnTo>
                      <a:pt x="1985" y="701"/>
                    </a:lnTo>
                    <a:lnTo>
                      <a:pt x="2016" y="722"/>
                    </a:lnTo>
                    <a:lnTo>
                      <a:pt x="1983" y="742"/>
                    </a:lnTo>
                    <a:lnTo>
                      <a:pt x="2025" y="799"/>
                    </a:lnTo>
                    <a:lnTo>
                      <a:pt x="1978" y="815"/>
                    </a:lnTo>
                    <a:lnTo>
                      <a:pt x="2001" y="854"/>
                    </a:lnTo>
                    <a:lnTo>
                      <a:pt x="2055" y="860"/>
                    </a:lnTo>
                    <a:lnTo>
                      <a:pt x="2049" y="915"/>
                    </a:lnTo>
                    <a:lnTo>
                      <a:pt x="1981" y="965"/>
                    </a:lnTo>
                    <a:lnTo>
                      <a:pt x="1944" y="972"/>
                    </a:lnTo>
                    <a:lnTo>
                      <a:pt x="1928" y="1054"/>
                    </a:lnTo>
                    <a:lnTo>
                      <a:pt x="1855" y="1132"/>
                    </a:lnTo>
                    <a:lnTo>
                      <a:pt x="1868" y="1152"/>
                    </a:lnTo>
                    <a:lnTo>
                      <a:pt x="1983" y="1131"/>
                    </a:lnTo>
                    <a:lnTo>
                      <a:pt x="2005" y="1168"/>
                    </a:lnTo>
                    <a:lnTo>
                      <a:pt x="1962" y="1220"/>
                    </a:lnTo>
                    <a:lnTo>
                      <a:pt x="1934" y="1291"/>
                    </a:lnTo>
                    <a:lnTo>
                      <a:pt x="1944" y="1332"/>
                    </a:lnTo>
                    <a:lnTo>
                      <a:pt x="1949" y="1354"/>
                    </a:lnTo>
                    <a:lnTo>
                      <a:pt x="1899" y="1399"/>
                    </a:lnTo>
                    <a:lnTo>
                      <a:pt x="1876" y="1456"/>
                    </a:lnTo>
                    <a:lnTo>
                      <a:pt x="1882" y="1514"/>
                    </a:lnTo>
                    <a:lnTo>
                      <a:pt x="1832" y="1556"/>
                    </a:lnTo>
                    <a:lnTo>
                      <a:pt x="1832" y="1581"/>
                    </a:lnTo>
                    <a:lnTo>
                      <a:pt x="1862" y="1612"/>
                    </a:lnTo>
                    <a:lnTo>
                      <a:pt x="1829" y="1632"/>
                    </a:lnTo>
                    <a:lnTo>
                      <a:pt x="1810" y="1660"/>
                    </a:lnTo>
                    <a:lnTo>
                      <a:pt x="1469" y="1373"/>
                    </a:lnTo>
                    <a:lnTo>
                      <a:pt x="1342" y="1286"/>
                    </a:lnTo>
                    <a:lnTo>
                      <a:pt x="1288" y="1280"/>
                    </a:lnTo>
                    <a:lnTo>
                      <a:pt x="1275" y="1239"/>
                    </a:lnTo>
                    <a:lnTo>
                      <a:pt x="1250" y="1219"/>
                    </a:lnTo>
                    <a:lnTo>
                      <a:pt x="1058" y="1143"/>
                    </a:lnTo>
                    <a:lnTo>
                      <a:pt x="940" y="1128"/>
                    </a:lnTo>
                    <a:lnTo>
                      <a:pt x="874" y="925"/>
                    </a:lnTo>
                    <a:lnTo>
                      <a:pt x="695" y="1471"/>
                    </a:lnTo>
                    <a:lnTo>
                      <a:pt x="670" y="1480"/>
                    </a:lnTo>
                    <a:lnTo>
                      <a:pt x="648" y="1511"/>
                    </a:lnTo>
                    <a:lnTo>
                      <a:pt x="581" y="1553"/>
                    </a:lnTo>
                    <a:lnTo>
                      <a:pt x="567" y="1544"/>
                    </a:lnTo>
                    <a:lnTo>
                      <a:pt x="488" y="1532"/>
                    </a:lnTo>
                    <a:lnTo>
                      <a:pt x="150" y="1835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620" name="Freeform 60"/>
              <p:cNvSpPr>
                <a:spLocks noChangeAspect="1"/>
              </p:cNvSpPr>
              <p:nvPr/>
            </p:nvSpPr>
            <p:spPr bwMode="auto">
              <a:xfrm>
                <a:off x="3038" y="838"/>
                <a:ext cx="377" cy="147"/>
              </a:xfrm>
              <a:custGeom>
                <a:avLst/>
                <a:gdLst>
                  <a:gd name="T0" fmla="*/ 56 w 2090"/>
                  <a:gd name="T1" fmla="*/ 814 h 814"/>
                  <a:gd name="T2" fmla="*/ 407 w 2090"/>
                  <a:gd name="T3" fmla="*/ 604 h 814"/>
                  <a:gd name="T4" fmla="*/ 455 w 2090"/>
                  <a:gd name="T5" fmla="*/ 585 h 814"/>
                  <a:gd name="T6" fmla="*/ 526 w 2090"/>
                  <a:gd name="T7" fmla="*/ 584 h 814"/>
                  <a:gd name="T8" fmla="*/ 553 w 2090"/>
                  <a:gd name="T9" fmla="*/ 574 h 814"/>
                  <a:gd name="T10" fmla="*/ 602 w 2090"/>
                  <a:gd name="T11" fmla="*/ 576 h 814"/>
                  <a:gd name="T12" fmla="*/ 604 w 2090"/>
                  <a:gd name="T13" fmla="*/ 558 h 814"/>
                  <a:gd name="T14" fmla="*/ 750 w 2090"/>
                  <a:gd name="T15" fmla="*/ 548 h 814"/>
                  <a:gd name="T16" fmla="*/ 750 w 2090"/>
                  <a:gd name="T17" fmla="*/ 537 h 814"/>
                  <a:gd name="T18" fmla="*/ 801 w 2090"/>
                  <a:gd name="T19" fmla="*/ 535 h 814"/>
                  <a:gd name="T20" fmla="*/ 915 w 2090"/>
                  <a:gd name="T21" fmla="*/ 617 h 814"/>
                  <a:gd name="T22" fmla="*/ 1327 w 2090"/>
                  <a:gd name="T23" fmla="*/ 539 h 814"/>
                  <a:gd name="T24" fmla="*/ 1760 w 2090"/>
                  <a:gd name="T25" fmla="*/ 546 h 814"/>
                  <a:gd name="T26" fmla="*/ 1828 w 2090"/>
                  <a:gd name="T27" fmla="*/ 563 h 814"/>
                  <a:gd name="T28" fmla="*/ 1844 w 2090"/>
                  <a:gd name="T29" fmla="*/ 585 h 814"/>
                  <a:gd name="T30" fmla="*/ 1885 w 2090"/>
                  <a:gd name="T31" fmla="*/ 589 h 814"/>
                  <a:gd name="T32" fmla="*/ 1905 w 2090"/>
                  <a:gd name="T33" fmla="*/ 608 h 814"/>
                  <a:gd name="T34" fmla="*/ 1934 w 2090"/>
                  <a:gd name="T35" fmla="*/ 606 h 814"/>
                  <a:gd name="T36" fmla="*/ 2007 w 2090"/>
                  <a:gd name="T37" fmla="*/ 671 h 814"/>
                  <a:gd name="T38" fmla="*/ 2064 w 2090"/>
                  <a:gd name="T39" fmla="*/ 693 h 814"/>
                  <a:gd name="T40" fmla="*/ 2090 w 2090"/>
                  <a:gd name="T41" fmla="*/ 465 h 814"/>
                  <a:gd name="T42" fmla="*/ 2084 w 2090"/>
                  <a:gd name="T43" fmla="*/ 445 h 814"/>
                  <a:gd name="T44" fmla="*/ 2075 w 2090"/>
                  <a:gd name="T45" fmla="*/ 431 h 814"/>
                  <a:gd name="T46" fmla="*/ 2047 w 2090"/>
                  <a:gd name="T47" fmla="*/ 432 h 814"/>
                  <a:gd name="T48" fmla="*/ 2012 w 2090"/>
                  <a:gd name="T49" fmla="*/ 382 h 814"/>
                  <a:gd name="T50" fmla="*/ 2006 w 2090"/>
                  <a:gd name="T51" fmla="*/ 370 h 814"/>
                  <a:gd name="T52" fmla="*/ 1989 w 2090"/>
                  <a:gd name="T53" fmla="*/ 370 h 814"/>
                  <a:gd name="T54" fmla="*/ 1953 w 2090"/>
                  <a:gd name="T55" fmla="*/ 342 h 814"/>
                  <a:gd name="T56" fmla="*/ 1949 w 2090"/>
                  <a:gd name="T57" fmla="*/ 311 h 814"/>
                  <a:gd name="T58" fmla="*/ 1960 w 2090"/>
                  <a:gd name="T59" fmla="*/ 290 h 814"/>
                  <a:gd name="T60" fmla="*/ 1960 w 2090"/>
                  <a:gd name="T61" fmla="*/ 273 h 814"/>
                  <a:gd name="T62" fmla="*/ 1931 w 2090"/>
                  <a:gd name="T63" fmla="*/ 249 h 814"/>
                  <a:gd name="T64" fmla="*/ 1927 w 2090"/>
                  <a:gd name="T65" fmla="*/ 193 h 814"/>
                  <a:gd name="T66" fmla="*/ 1952 w 2090"/>
                  <a:gd name="T67" fmla="*/ 159 h 814"/>
                  <a:gd name="T68" fmla="*/ 1937 w 2090"/>
                  <a:gd name="T69" fmla="*/ 144 h 814"/>
                  <a:gd name="T70" fmla="*/ 1851 w 2090"/>
                  <a:gd name="T71" fmla="*/ 134 h 814"/>
                  <a:gd name="T72" fmla="*/ 1832 w 2090"/>
                  <a:gd name="T73" fmla="*/ 130 h 814"/>
                  <a:gd name="T74" fmla="*/ 1796 w 2090"/>
                  <a:gd name="T75" fmla="*/ 80 h 814"/>
                  <a:gd name="T76" fmla="*/ 1767 w 2090"/>
                  <a:gd name="T77" fmla="*/ 0 h 814"/>
                  <a:gd name="T78" fmla="*/ 1153 w 2090"/>
                  <a:gd name="T79" fmla="*/ 22 h 814"/>
                  <a:gd name="T80" fmla="*/ 943 w 2090"/>
                  <a:gd name="T81" fmla="*/ 137 h 814"/>
                  <a:gd name="T82" fmla="*/ 880 w 2090"/>
                  <a:gd name="T83" fmla="*/ 138 h 814"/>
                  <a:gd name="T84" fmla="*/ 863 w 2090"/>
                  <a:gd name="T85" fmla="*/ 69 h 814"/>
                  <a:gd name="T86" fmla="*/ 708 w 2090"/>
                  <a:gd name="T87" fmla="*/ 52 h 814"/>
                  <a:gd name="T88" fmla="*/ 666 w 2090"/>
                  <a:gd name="T89" fmla="*/ 102 h 814"/>
                  <a:gd name="T90" fmla="*/ 535 w 2090"/>
                  <a:gd name="T91" fmla="*/ 101 h 814"/>
                  <a:gd name="T92" fmla="*/ 508 w 2090"/>
                  <a:gd name="T93" fmla="*/ 131 h 814"/>
                  <a:gd name="T94" fmla="*/ 438 w 2090"/>
                  <a:gd name="T95" fmla="*/ 145 h 814"/>
                  <a:gd name="T96" fmla="*/ 56 w 2090"/>
                  <a:gd name="T97" fmla="*/ 167 h 814"/>
                  <a:gd name="T98" fmla="*/ 169 w 2090"/>
                  <a:gd name="T99" fmla="*/ 282 h 814"/>
                  <a:gd name="T100" fmla="*/ 170 w 2090"/>
                  <a:gd name="T101" fmla="*/ 322 h 814"/>
                  <a:gd name="T102" fmla="*/ 143 w 2090"/>
                  <a:gd name="T103" fmla="*/ 322 h 814"/>
                  <a:gd name="T104" fmla="*/ 179 w 2090"/>
                  <a:gd name="T105" fmla="*/ 370 h 814"/>
                  <a:gd name="T106" fmla="*/ 139 w 2090"/>
                  <a:gd name="T107" fmla="*/ 425 h 814"/>
                  <a:gd name="T108" fmla="*/ 143 w 2090"/>
                  <a:gd name="T109" fmla="*/ 505 h 814"/>
                  <a:gd name="T110" fmla="*/ 68 w 2090"/>
                  <a:gd name="T111" fmla="*/ 606 h 814"/>
                  <a:gd name="T112" fmla="*/ 56 w 2090"/>
                  <a:gd name="T113" fmla="*/ 649 h 814"/>
                  <a:gd name="T114" fmla="*/ 0 w 2090"/>
                  <a:gd name="T115" fmla="*/ 712 h 814"/>
                  <a:gd name="T116" fmla="*/ 5 w 2090"/>
                  <a:gd name="T117" fmla="*/ 751 h 814"/>
                  <a:gd name="T118" fmla="*/ 56 w 2090"/>
                  <a:gd name="T119" fmla="*/ 814 h 8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90" h="814">
                    <a:moveTo>
                      <a:pt x="56" y="814"/>
                    </a:moveTo>
                    <a:lnTo>
                      <a:pt x="407" y="604"/>
                    </a:lnTo>
                    <a:lnTo>
                      <a:pt x="455" y="585"/>
                    </a:lnTo>
                    <a:lnTo>
                      <a:pt x="526" y="584"/>
                    </a:lnTo>
                    <a:lnTo>
                      <a:pt x="553" y="574"/>
                    </a:lnTo>
                    <a:lnTo>
                      <a:pt x="602" y="576"/>
                    </a:lnTo>
                    <a:lnTo>
                      <a:pt x="604" y="558"/>
                    </a:lnTo>
                    <a:lnTo>
                      <a:pt x="750" y="548"/>
                    </a:lnTo>
                    <a:lnTo>
                      <a:pt x="750" y="537"/>
                    </a:lnTo>
                    <a:lnTo>
                      <a:pt x="801" y="535"/>
                    </a:lnTo>
                    <a:lnTo>
                      <a:pt x="915" y="617"/>
                    </a:lnTo>
                    <a:lnTo>
                      <a:pt x="1327" y="539"/>
                    </a:lnTo>
                    <a:lnTo>
                      <a:pt x="1760" y="546"/>
                    </a:lnTo>
                    <a:lnTo>
                      <a:pt x="1828" y="563"/>
                    </a:lnTo>
                    <a:lnTo>
                      <a:pt x="1844" y="585"/>
                    </a:lnTo>
                    <a:lnTo>
                      <a:pt x="1885" y="589"/>
                    </a:lnTo>
                    <a:lnTo>
                      <a:pt x="1905" y="608"/>
                    </a:lnTo>
                    <a:lnTo>
                      <a:pt x="1934" y="606"/>
                    </a:lnTo>
                    <a:lnTo>
                      <a:pt x="2007" y="671"/>
                    </a:lnTo>
                    <a:lnTo>
                      <a:pt x="2064" y="693"/>
                    </a:lnTo>
                    <a:lnTo>
                      <a:pt x="2090" y="465"/>
                    </a:lnTo>
                    <a:lnTo>
                      <a:pt x="2084" y="445"/>
                    </a:lnTo>
                    <a:lnTo>
                      <a:pt x="2075" y="431"/>
                    </a:lnTo>
                    <a:lnTo>
                      <a:pt x="2047" y="432"/>
                    </a:lnTo>
                    <a:lnTo>
                      <a:pt x="2012" y="382"/>
                    </a:lnTo>
                    <a:lnTo>
                      <a:pt x="2006" y="370"/>
                    </a:lnTo>
                    <a:lnTo>
                      <a:pt x="1989" y="370"/>
                    </a:lnTo>
                    <a:lnTo>
                      <a:pt x="1953" y="342"/>
                    </a:lnTo>
                    <a:lnTo>
                      <a:pt x="1949" y="311"/>
                    </a:lnTo>
                    <a:lnTo>
                      <a:pt x="1960" y="290"/>
                    </a:lnTo>
                    <a:lnTo>
                      <a:pt x="1960" y="273"/>
                    </a:lnTo>
                    <a:lnTo>
                      <a:pt x="1931" y="249"/>
                    </a:lnTo>
                    <a:lnTo>
                      <a:pt x="1927" y="193"/>
                    </a:lnTo>
                    <a:lnTo>
                      <a:pt x="1952" y="159"/>
                    </a:lnTo>
                    <a:lnTo>
                      <a:pt x="1937" y="144"/>
                    </a:lnTo>
                    <a:lnTo>
                      <a:pt x="1851" y="134"/>
                    </a:lnTo>
                    <a:lnTo>
                      <a:pt x="1832" y="130"/>
                    </a:lnTo>
                    <a:lnTo>
                      <a:pt x="1796" y="80"/>
                    </a:lnTo>
                    <a:lnTo>
                      <a:pt x="1767" y="0"/>
                    </a:lnTo>
                    <a:lnTo>
                      <a:pt x="1153" y="22"/>
                    </a:lnTo>
                    <a:lnTo>
                      <a:pt x="943" y="137"/>
                    </a:lnTo>
                    <a:lnTo>
                      <a:pt x="880" y="138"/>
                    </a:lnTo>
                    <a:lnTo>
                      <a:pt x="863" y="69"/>
                    </a:lnTo>
                    <a:lnTo>
                      <a:pt x="708" y="52"/>
                    </a:lnTo>
                    <a:lnTo>
                      <a:pt x="666" y="102"/>
                    </a:lnTo>
                    <a:lnTo>
                      <a:pt x="535" y="101"/>
                    </a:lnTo>
                    <a:lnTo>
                      <a:pt x="508" y="131"/>
                    </a:lnTo>
                    <a:lnTo>
                      <a:pt x="438" y="145"/>
                    </a:lnTo>
                    <a:lnTo>
                      <a:pt x="56" y="167"/>
                    </a:lnTo>
                    <a:lnTo>
                      <a:pt x="169" y="282"/>
                    </a:lnTo>
                    <a:lnTo>
                      <a:pt x="170" y="322"/>
                    </a:lnTo>
                    <a:lnTo>
                      <a:pt x="143" y="322"/>
                    </a:lnTo>
                    <a:lnTo>
                      <a:pt x="179" y="370"/>
                    </a:lnTo>
                    <a:lnTo>
                      <a:pt x="139" y="425"/>
                    </a:lnTo>
                    <a:lnTo>
                      <a:pt x="143" y="505"/>
                    </a:lnTo>
                    <a:lnTo>
                      <a:pt x="68" y="606"/>
                    </a:lnTo>
                    <a:lnTo>
                      <a:pt x="56" y="649"/>
                    </a:lnTo>
                    <a:lnTo>
                      <a:pt x="0" y="712"/>
                    </a:lnTo>
                    <a:lnTo>
                      <a:pt x="5" y="751"/>
                    </a:lnTo>
                    <a:lnTo>
                      <a:pt x="56" y="814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621" name="Freeform 61"/>
              <p:cNvSpPr>
                <a:spLocks noChangeAspect="1"/>
              </p:cNvSpPr>
              <p:nvPr/>
            </p:nvSpPr>
            <p:spPr bwMode="auto">
              <a:xfrm>
                <a:off x="2913" y="911"/>
                <a:ext cx="107" cy="123"/>
              </a:xfrm>
              <a:custGeom>
                <a:avLst/>
                <a:gdLst>
                  <a:gd name="T0" fmla="*/ 299 w 593"/>
                  <a:gd name="T1" fmla="*/ 683 h 683"/>
                  <a:gd name="T2" fmla="*/ 593 w 593"/>
                  <a:gd name="T3" fmla="*/ 507 h 683"/>
                  <a:gd name="T4" fmla="*/ 553 w 593"/>
                  <a:gd name="T5" fmla="*/ 478 h 683"/>
                  <a:gd name="T6" fmla="*/ 533 w 593"/>
                  <a:gd name="T7" fmla="*/ 429 h 683"/>
                  <a:gd name="T8" fmla="*/ 523 w 593"/>
                  <a:gd name="T9" fmla="*/ 376 h 683"/>
                  <a:gd name="T10" fmla="*/ 563 w 593"/>
                  <a:gd name="T11" fmla="*/ 321 h 683"/>
                  <a:gd name="T12" fmla="*/ 555 w 593"/>
                  <a:gd name="T13" fmla="*/ 290 h 683"/>
                  <a:gd name="T14" fmla="*/ 466 w 593"/>
                  <a:gd name="T15" fmla="*/ 239 h 683"/>
                  <a:gd name="T16" fmla="*/ 444 w 593"/>
                  <a:gd name="T17" fmla="*/ 100 h 683"/>
                  <a:gd name="T18" fmla="*/ 271 w 593"/>
                  <a:gd name="T19" fmla="*/ 8 h 683"/>
                  <a:gd name="T20" fmla="*/ 173 w 593"/>
                  <a:gd name="T21" fmla="*/ 0 h 683"/>
                  <a:gd name="T22" fmla="*/ 191 w 593"/>
                  <a:gd name="T23" fmla="*/ 60 h 683"/>
                  <a:gd name="T24" fmla="*/ 248 w 593"/>
                  <a:gd name="T25" fmla="*/ 176 h 683"/>
                  <a:gd name="T26" fmla="*/ 218 w 593"/>
                  <a:gd name="T27" fmla="*/ 263 h 683"/>
                  <a:gd name="T28" fmla="*/ 221 w 593"/>
                  <a:gd name="T29" fmla="*/ 319 h 683"/>
                  <a:gd name="T30" fmla="*/ 242 w 593"/>
                  <a:gd name="T31" fmla="*/ 325 h 683"/>
                  <a:gd name="T32" fmla="*/ 235 w 593"/>
                  <a:gd name="T33" fmla="*/ 376 h 683"/>
                  <a:gd name="T34" fmla="*/ 42 w 593"/>
                  <a:gd name="T35" fmla="*/ 564 h 683"/>
                  <a:gd name="T36" fmla="*/ 26 w 593"/>
                  <a:gd name="T37" fmla="*/ 610 h 683"/>
                  <a:gd name="T38" fmla="*/ 0 w 593"/>
                  <a:gd name="T39" fmla="*/ 624 h 683"/>
                  <a:gd name="T40" fmla="*/ 14 w 593"/>
                  <a:gd name="T41" fmla="*/ 679 h 683"/>
                  <a:gd name="T42" fmla="*/ 299 w 593"/>
                  <a:gd name="T43" fmla="*/ 683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93" h="683">
                    <a:moveTo>
                      <a:pt x="299" y="683"/>
                    </a:moveTo>
                    <a:lnTo>
                      <a:pt x="593" y="507"/>
                    </a:lnTo>
                    <a:lnTo>
                      <a:pt x="553" y="478"/>
                    </a:lnTo>
                    <a:lnTo>
                      <a:pt x="533" y="429"/>
                    </a:lnTo>
                    <a:lnTo>
                      <a:pt x="523" y="376"/>
                    </a:lnTo>
                    <a:lnTo>
                      <a:pt x="563" y="321"/>
                    </a:lnTo>
                    <a:lnTo>
                      <a:pt x="555" y="290"/>
                    </a:lnTo>
                    <a:lnTo>
                      <a:pt x="466" y="239"/>
                    </a:lnTo>
                    <a:lnTo>
                      <a:pt x="444" y="100"/>
                    </a:lnTo>
                    <a:lnTo>
                      <a:pt x="271" y="8"/>
                    </a:lnTo>
                    <a:lnTo>
                      <a:pt x="173" y="0"/>
                    </a:lnTo>
                    <a:lnTo>
                      <a:pt x="191" y="60"/>
                    </a:lnTo>
                    <a:lnTo>
                      <a:pt x="248" y="176"/>
                    </a:lnTo>
                    <a:lnTo>
                      <a:pt x="218" y="263"/>
                    </a:lnTo>
                    <a:lnTo>
                      <a:pt x="221" y="319"/>
                    </a:lnTo>
                    <a:lnTo>
                      <a:pt x="242" y="325"/>
                    </a:lnTo>
                    <a:lnTo>
                      <a:pt x="235" y="376"/>
                    </a:lnTo>
                    <a:lnTo>
                      <a:pt x="42" y="564"/>
                    </a:lnTo>
                    <a:lnTo>
                      <a:pt x="26" y="610"/>
                    </a:lnTo>
                    <a:lnTo>
                      <a:pt x="0" y="624"/>
                    </a:lnTo>
                    <a:lnTo>
                      <a:pt x="14" y="679"/>
                    </a:lnTo>
                    <a:lnTo>
                      <a:pt x="299" y="683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622" name="Freeform 62"/>
              <p:cNvSpPr>
                <a:spLocks noChangeAspect="1"/>
              </p:cNvSpPr>
              <p:nvPr/>
            </p:nvSpPr>
            <p:spPr bwMode="auto">
              <a:xfrm>
                <a:off x="2916" y="864"/>
                <a:ext cx="154" cy="138"/>
              </a:xfrm>
              <a:custGeom>
                <a:avLst/>
                <a:gdLst>
                  <a:gd name="T0" fmla="*/ 575 w 856"/>
                  <a:gd name="T1" fmla="*/ 770 h 770"/>
                  <a:gd name="T2" fmla="*/ 733 w 856"/>
                  <a:gd name="T3" fmla="*/ 675 h 770"/>
                  <a:gd name="T4" fmla="*/ 682 w 856"/>
                  <a:gd name="T5" fmla="*/ 613 h 770"/>
                  <a:gd name="T6" fmla="*/ 675 w 856"/>
                  <a:gd name="T7" fmla="*/ 573 h 770"/>
                  <a:gd name="T8" fmla="*/ 733 w 856"/>
                  <a:gd name="T9" fmla="*/ 510 h 770"/>
                  <a:gd name="T10" fmla="*/ 745 w 856"/>
                  <a:gd name="T11" fmla="*/ 468 h 770"/>
                  <a:gd name="T12" fmla="*/ 821 w 856"/>
                  <a:gd name="T13" fmla="*/ 364 h 770"/>
                  <a:gd name="T14" fmla="*/ 816 w 856"/>
                  <a:gd name="T15" fmla="*/ 288 h 770"/>
                  <a:gd name="T16" fmla="*/ 856 w 856"/>
                  <a:gd name="T17" fmla="*/ 232 h 770"/>
                  <a:gd name="T18" fmla="*/ 819 w 856"/>
                  <a:gd name="T19" fmla="*/ 183 h 770"/>
                  <a:gd name="T20" fmla="*/ 847 w 856"/>
                  <a:gd name="T21" fmla="*/ 183 h 770"/>
                  <a:gd name="T22" fmla="*/ 845 w 856"/>
                  <a:gd name="T23" fmla="*/ 142 h 770"/>
                  <a:gd name="T24" fmla="*/ 731 w 856"/>
                  <a:gd name="T25" fmla="*/ 25 h 770"/>
                  <a:gd name="T26" fmla="*/ 171 w 856"/>
                  <a:gd name="T27" fmla="*/ 0 h 770"/>
                  <a:gd name="T28" fmla="*/ 108 w 856"/>
                  <a:gd name="T29" fmla="*/ 59 h 770"/>
                  <a:gd name="T30" fmla="*/ 0 w 856"/>
                  <a:gd name="T31" fmla="*/ 116 h 770"/>
                  <a:gd name="T32" fmla="*/ 3 w 856"/>
                  <a:gd name="T33" fmla="*/ 209 h 770"/>
                  <a:gd name="T34" fmla="*/ 63 w 856"/>
                  <a:gd name="T35" fmla="*/ 256 h 770"/>
                  <a:gd name="T36" fmla="*/ 157 w 856"/>
                  <a:gd name="T37" fmla="*/ 263 h 770"/>
                  <a:gd name="T38" fmla="*/ 253 w 856"/>
                  <a:gd name="T39" fmla="*/ 271 h 770"/>
                  <a:gd name="T40" fmla="*/ 426 w 856"/>
                  <a:gd name="T41" fmla="*/ 363 h 770"/>
                  <a:gd name="T42" fmla="*/ 448 w 856"/>
                  <a:gd name="T43" fmla="*/ 500 h 770"/>
                  <a:gd name="T44" fmla="*/ 537 w 856"/>
                  <a:gd name="T45" fmla="*/ 553 h 770"/>
                  <a:gd name="T46" fmla="*/ 545 w 856"/>
                  <a:gd name="T47" fmla="*/ 582 h 770"/>
                  <a:gd name="T48" fmla="*/ 505 w 856"/>
                  <a:gd name="T49" fmla="*/ 641 h 770"/>
                  <a:gd name="T50" fmla="*/ 516 w 856"/>
                  <a:gd name="T51" fmla="*/ 696 h 770"/>
                  <a:gd name="T52" fmla="*/ 536 w 856"/>
                  <a:gd name="T53" fmla="*/ 742 h 770"/>
                  <a:gd name="T54" fmla="*/ 575 w 856"/>
                  <a:gd name="T55" fmla="*/ 770 h 7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56" h="770">
                    <a:moveTo>
                      <a:pt x="575" y="770"/>
                    </a:moveTo>
                    <a:lnTo>
                      <a:pt x="733" y="675"/>
                    </a:lnTo>
                    <a:lnTo>
                      <a:pt x="682" y="613"/>
                    </a:lnTo>
                    <a:lnTo>
                      <a:pt x="675" y="573"/>
                    </a:lnTo>
                    <a:lnTo>
                      <a:pt x="733" y="510"/>
                    </a:lnTo>
                    <a:lnTo>
                      <a:pt x="745" y="468"/>
                    </a:lnTo>
                    <a:lnTo>
                      <a:pt x="821" y="364"/>
                    </a:lnTo>
                    <a:lnTo>
                      <a:pt x="816" y="288"/>
                    </a:lnTo>
                    <a:lnTo>
                      <a:pt x="856" y="232"/>
                    </a:lnTo>
                    <a:lnTo>
                      <a:pt x="819" y="183"/>
                    </a:lnTo>
                    <a:lnTo>
                      <a:pt x="847" y="183"/>
                    </a:lnTo>
                    <a:lnTo>
                      <a:pt x="845" y="142"/>
                    </a:lnTo>
                    <a:lnTo>
                      <a:pt x="731" y="25"/>
                    </a:lnTo>
                    <a:lnTo>
                      <a:pt x="171" y="0"/>
                    </a:lnTo>
                    <a:lnTo>
                      <a:pt x="108" y="59"/>
                    </a:lnTo>
                    <a:lnTo>
                      <a:pt x="0" y="116"/>
                    </a:lnTo>
                    <a:lnTo>
                      <a:pt x="3" y="209"/>
                    </a:lnTo>
                    <a:lnTo>
                      <a:pt x="63" y="256"/>
                    </a:lnTo>
                    <a:lnTo>
                      <a:pt x="157" y="263"/>
                    </a:lnTo>
                    <a:lnTo>
                      <a:pt x="253" y="271"/>
                    </a:lnTo>
                    <a:lnTo>
                      <a:pt x="426" y="363"/>
                    </a:lnTo>
                    <a:lnTo>
                      <a:pt x="448" y="500"/>
                    </a:lnTo>
                    <a:lnTo>
                      <a:pt x="537" y="553"/>
                    </a:lnTo>
                    <a:lnTo>
                      <a:pt x="545" y="582"/>
                    </a:lnTo>
                    <a:lnTo>
                      <a:pt x="505" y="641"/>
                    </a:lnTo>
                    <a:lnTo>
                      <a:pt x="516" y="696"/>
                    </a:lnTo>
                    <a:lnTo>
                      <a:pt x="536" y="742"/>
                    </a:lnTo>
                    <a:lnTo>
                      <a:pt x="575" y="77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623" name="Freeform 63"/>
              <p:cNvSpPr>
                <a:spLocks noChangeAspect="1"/>
              </p:cNvSpPr>
              <p:nvPr/>
            </p:nvSpPr>
            <p:spPr bwMode="auto">
              <a:xfrm>
                <a:off x="3364" y="992"/>
                <a:ext cx="138" cy="199"/>
              </a:xfrm>
              <a:custGeom>
                <a:avLst/>
                <a:gdLst>
                  <a:gd name="T0" fmla="*/ 0 w 763"/>
                  <a:gd name="T1" fmla="*/ 83 h 1099"/>
                  <a:gd name="T2" fmla="*/ 219 w 763"/>
                  <a:gd name="T3" fmla="*/ 0 h 1099"/>
                  <a:gd name="T4" fmla="*/ 247 w 763"/>
                  <a:gd name="T5" fmla="*/ 29 h 1099"/>
                  <a:gd name="T6" fmla="*/ 304 w 763"/>
                  <a:gd name="T7" fmla="*/ 35 h 1099"/>
                  <a:gd name="T8" fmla="*/ 388 w 763"/>
                  <a:gd name="T9" fmla="*/ 113 h 1099"/>
                  <a:gd name="T10" fmla="*/ 397 w 763"/>
                  <a:gd name="T11" fmla="*/ 207 h 1099"/>
                  <a:gd name="T12" fmla="*/ 430 w 763"/>
                  <a:gd name="T13" fmla="*/ 255 h 1099"/>
                  <a:gd name="T14" fmla="*/ 515 w 763"/>
                  <a:gd name="T15" fmla="*/ 417 h 1099"/>
                  <a:gd name="T16" fmla="*/ 552 w 763"/>
                  <a:gd name="T17" fmla="*/ 424 h 1099"/>
                  <a:gd name="T18" fmla="*/ 621 w 763"/>
                  <a:gd name="T19" fmla="*/ 533 h 1099"/>
                  <a:gd name="T20" fmla="*/ 695 w 763"/>
                  <a:gd name="T21" fmla="*/ 539 h 1099"/>
                  <a:gd name="T22" fmla="*/ 740 w 763"/>
                  <a:gd name="T23" fmla="*/ 581 h 1099"/>
                  <a:gd name="T24" fmla="*/ 760 w 763"/>
                  <a:gd name="T25" fmla="*/ 587 h 1099"/>
                  <a:gd name="T26" fmla="*/ 763 w 763"/>
                  <a:gd name="T27" fmla="*/ 646 h 1099"/>
                  <a:gd name="T28" fmla="*/ 762 w 763"/>
                  <a:gd name="T29" fmla="*/ 813 h 1099"/>
                  <a:gd name="T30" fmla="*/ 660 w 763"/>
                  <a:gd name="T31" fmla="*/ 871 h 1099"/>
                  <a:gd name="T32" fmla="*/ 586 w 763"/>
                  <a:gd name="T33" fmla="*/ 880 h 1099"/>
                  <a:gd name="T34" fmla="*/ 569 w 763"/>
                  <a:gd name="T35" fmla="*/ 846 h 1099"/>
                  <a:gd name="T36" fmla="*/ 534 w 763"/>
                  <a:gd name="T37" fmla="*/ 850 h 1099"/>
                  <a:gd name="T38" fmla="*/ 515 w 763"/>
                  <a:gd name="T39" fmla="*/ 834 h 1099"/>
                  <a:gd name="T40" fmla="*/ 484 w 763"/>
                  <a:gd name="T41" fmla="*/ 846 h 1099"/>
                  <a:gd name="T42" fmla="*/ 430 w 763"/>
                  <a:gd name="T43" fmla="*/ 869 h 1099"/>
                  <a:gd name="T44" fmla="*/ 348 w 763"/>
                  <a:gd name="T45" fmla="*/ 891 h 1099"/>
                  <a:gd name="T46" fmla="*/ 186 w 763"/>
                  <a:gd name="T47" fmla="*/ 932 h 1099"/>
                  <a:gd name="T48" fmla="*/ 106 w 763"/>
                  <a:gd name="T49" fmla="*/ 1099 h 1099"/>
                  <a:gd name="T50" fmla="*/ 20 w 763"/>
                  <a:gd name="T51" fmla="*/ 1071 h 1099"/>
                  <a:gd name="T52" fmla="*/ 24 w 763"/>
                  <a:gd name="T53" fmla="*/ 969 h 1099"/>
                  <a:gd name="T54" fmla="*/ 100 w 763"/>
                  <a:gd name="T55" fmla="*/ 969 h 1099"/>
                  <a:gd name="T56" fmla="*/ 93 w 763"/>
                  <a:gd name="T57" fmla="*/ 920 h 1099"/>
                  <a:gd name="T58" fmla="*/ 139 w 763"/>
                  <a:gd name="T59" fmla="*/ 910 h 1099"/>
                  <a:gd name="T60" fmla="*/ 219 w 763"/>
                  <a:gd name="T61" fmla="*/ 846 h 1099"/>
                  <a:gd name="T62" fmla="*/ 237 w 763"/>
                  <a:gd name="T63" fmla="*/ 778 h 1099"/>
                  <a:gd name="T64" fmla="*/ 260 w 763"/>
                  <a:gd name="T65" fmla="*/ 747 h 1099"/>
                  <a:gd name="T66" fmla="*/ 287 w 763"/>
                  <a:gd name="T67" fmla="*/ 720 h 1099"/>
                  <a:gd name="T68" fmla="*/ 295 w 763"/>
                  <a:gd name="T69" fmla="*/ 606 h 1099"/>
                  <a:gd name="T70" fmla="*/ 282 w 763"/>
                  <a:gd name="T71" fmla="*/ 560 h 1099"/>
                  <a:gd name="T72" fmla="*/ 285 w 763"/>
                  <a:gd name="T73" fmla="*/ 530 h 1099"/>
                  <a:gd name="T74" fmla="*/ 306 w 763"/>
                  <a:gd name="T75" fmla="*/ 503 h 1099"/>
                  <a:gd name="T76" fmla="*/ 125 w 763"/>
                  <a:gd name="T77" fmla="*/ 424 h 1099"/>
                  <a:gd name="T78" fmla="*/ 110 w 763"/>
                  <a:gd name="T79" fmla="*/ 339 h 1099"/>
                  <a:gd name="T80" fmla="*/ 67 w 763"/>
                  <a:gd name="T81" fmla="*/ 274 h 1099"/>
                  <a:gd name="T82" fmla="*/ 60 w 763"/>
                  <a:gd name="T83" fmla="*/ 246 h 1099"/>
                  <a:gd name="T84" fmla="*/ 7 w 763"/>
                  <a:gd name="T85" fmla="*/ 190 h 1099"/>
                  <a:gd name="T86" fmla="*/ 0 w 763"/>
                  <a:gd name="T87" fmla="*/ 83 h 10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63" h="1099">
                    <a:moveTo>
                      <a:pt x="0" y="83"/>
                    </a:moveTo>
                    <a:lnTo>
                      <a:pt x="219" y="0"/>
                    </a:lnTo>
                    <a:lnTo>
                      <a:pt x="247" y="29"/>
                    </a:lnTo>
                    <a:lnTo>
                      <a:pt x="304" y="35"/>
                    </a:lnTo>
                    <a:lnTo>
                      <a:pt x="388" y="113"/>
                    </a:lnTo>
                    <a:lnTo>
                      <a:pt x="397" y="207"/>
                    </a:lnTo>
                    <a:lnTo>
                      <a:pt x="430" y="255"/>
                    </a:lnTo>
                    <a:lnTo>
                      <a:pt x="515" y="417"/>
                    </a:lnTo>
                    <a:lnTo>
                      <a:pt x="552" y="424"/>
                    </a:lnTo>
                    <a:lnTo>
                      <a:pt x="621" y="533"/>
                    </a:lnTo>
                    <a:lnTo>
                      <a:pt x="695" y="539"/>
                    </a:lnTo>
                    <a:lnTo>
                      <a:pt x="740" y="581"/>
                    </a:lnTo>
                    <a:lnTo>
                      <a:pt x="760" y="587"/>
                    </a:lnTo>
                    <a:lnTo>
                      <a:pt x="763" y="646"/>
                    </a:lnTo>
                    <a:lnTo>
                      <a:pt x="762" y="813"/>
                    </a:lnTo>
                    <a:lnTo>
                      <a:pt x="660" y="871"/>
                    </a:lnTo>
                    <a:lnTo>
                      <a:pt x="586" y="880"/>
                    </a:lnTo>
                    <a:lnTo>
                      <a:pt x="569" y="846"/>
                    </a:lnTo>
                    <a:lnTo>
                      <a:pt x="534" y="850"/>
                    </a:lnTo>
                    <a:lnTo>
                      <a:pt x="515" y="834"/>
                    </a:lnTo>
                    <a:lnTo>
                      <a:pt x="484" y="846"/>
                    </a:lnTo>
                    <a:lnTo>
                      <a:pt x="430" y="869"/>
                    </a:lnTo>
                    <a:lnTo>
                      <a:pt x="348" y="891"/>
                    </a:lnTo>
                    <a:lnTo>
                      <a:pt x="186" y="932"/>
                    </a:lnTo>
                    <a:lnTo>
                      <a:pt x="106" y="1099"/>
                    </a:lnTo>
                    <a:lnTo>
                      <a:pt x="20" y="1071"/>
                    </a:lnTo>
                    <a:lnTo>
                      <a:pt x="24" y="969"/>
                    </a:lnTo>
                    <a:lnTo>
                      <a:pt x="100" y="969"/>
                    </a:lnTo>
                    <a:lnTo>
                      <a:pt x="93" y="920"/>
                    </a:lnTo>
                    <a:lnTo>
                      <a:pt x="139" y="910"/>
                    </a:lnTo>
                    <a:lnTo>
                      <a:pt x="219" y="846"/>
                    </a:lnTo>
                    <a:lnTo>
                      <a:pt x="237" y="778"/>
                    </a:lnTo>
                    <a:lnTo>
                      <a:pt x="260" y="747"/>
                    </a:lnTo>
                    <a:lnTo>
                      <a:pt x="287" y="720"/>
                    </a:lnTo>
                    <a:lnTo>
                      <a:pt x="295" y="606"/>
                    </a:lnTo>
                    <a:lnTo>
                      <a:pt x="282" y="560"/>
                    </a:lnTo>
                    <a:lnTo>
                      <a:pt x="285" y="530"/>
                    </a:lnTo>
                    <a:lnTo>
                      <a:pt x="306" y="503"/>
                    </a:lnTo>
                    <a:lnTo>
                      <a:pt x="125" y="424"/>
                    </a:lnTo>
                    <a:lnTo>
                      <a:pt x="110" y="339"/>
                    </a:lnTo>
                    <a:lnTo>
                      <a:pt x="67" y="274"/>
                    </a:lnTo>
                    <a:lnTo>
                      <a:pt x="60" y="246"/>
                    </a:lnTo>
                    <a:lnTo>
                      <a:pt x="7" y="190"/>
                    </a:lnTo>
                    <a:lnTo>
                      <a:pt x="0" y="83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624" name="Freeform 64"/>
              <p:cNvSpPr>
                <a:spLocks noChangeAspect="1"/>
              </p:cNvSpPr>
              <p:nvPr/>
            </p:nvSpPr>
            <p:spPr bwMode="auto">
              <a:xfrm>
                <a:off x="3261" y="960"/>
                <a:ext cx="126" cy="115"/>
              </a:xfrm>
              <a:custGeom>
                <a:avLst/>
                <a:gdLst>
                  <a:gd name="T0" fmla="*/ 141 w 696"/>
                  <a:gd name="T1" fmla="*/ 600 h 636"/>
                  <a:gd name="T2" fmla="*/ 0 w 696"/>
                  <a:gd name="T3" fmla="*/ 27 h 636"/>
                  <a:gd name="T4" fmla="*/ 2 w 696"/>
                  <a:gd name="T5" fmla="*/ 0 h 636"/>
                  <a:gd name="T6" fmla="*/ 16 w 696"/>
                  <a:gd name="T7" fmla="*/ 2 h 636"/>
                  <a:gd name="T8" fmla="*/ 571 w 696"/>
                  <a:gd name="T9" fmla="*/ 266 h 636"/>
                  <a:gd name="T10" fmla="*/ 576 w 696"/>
                  <a:gd name="T11" fmla="*/ 371 h 636"/>
                  <a:gd name="T12" fmla="*/ 631 w 696"/>
                  <a:gd name="T13" fmla="*/ 429 h 636"/>
                  <a:gd name="T14" fmla="*/ 635 w 696"/>
                  <a:gd name="T15" fmla="*/ 455 h 636"/>
                  <a:gd name="T16" fmla="*/ 679 w 696"/>
                  <a:gd name="T17" fmla="*/ 520 h 636"/>
                  <a:gd name="T18" fmla="*/ 696 w 696"/>
                  <a:gd name="T19" fmla="*/ 609 h 636"/>
                  <a:gd name="T20" fmla="*/ 321 w 696"/>
                  <a:gd name="T21" fmla="*/ 636 h 636"/>
                  <a:gd name="T22" fmla="*/ 228 w 696"/>
                  <a:gd name="T23" fmla="*/ 633 h 636"/>
                  <a:gd name="T24" fmla="*/ 141 w 696"/>
                  <a:gd name="T25" fmla="*/ 600 h 6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96" h="636">
                    <a:moveTo>
                      <a:pt x="141" y="600"/>
                    </a:moveTo>
                    <a:lnTo>
                      <a:pt x="0" y="27"/>
                    </a:lnTo>
                    <a:lnTo>
                      <a:pt x="2" y="0"/>
                    </a:lnTo>
                    <a:lnTo>
                      <a:pt x="16" y="2"/>
                    </a:lnTo>
                    <a:lnTo>
                      <a:pt x="571" y="266"/>
                    </a:lnTo>
                    <a:lnTo>
                      <a:pt x="576" y="371"/>
                    </a:lnTo>
                    <a:lnTo>
                      <a:pt x="631" y="429"/>
                    </a:lnTo>
                    <a:lnTo>
                      <a:pt x="635" y="455"/>
                    </a:lnTo>
                    <a:lnTo>
                      <a:pt x="679" y="520"/>
                    </a:lnTo>
                    <a:lnTo>
                      <a:pt x="696" y="609"/>
                    </a:lnTo>
                    <a:lnTo>
                      <a:pt x="321" y="636"/>
                    </a:lnTo>
                    <a:lnTo>
                      <a:pt x="228" y="633"/>
                    </a:lnTo>
                    <a:lnTo>
                      <a:pt x="141" y="60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625" name="Freeform 65"/>
              <p:cNvSpPr>
                <a:spLocks noChangeAspect="1"/>
              </p:cNvSpPr>
              <p:nvPr/>
            </p:nvSpPr>
            <p:spPr bwMode="auto">
              <a:xfrm>
                <a:off x="3184" y="1053"/>
                <a:ext cx="236" cy="131"/>
              </a:xfrm>
              <a:custGeom>
                <a:avLst/>
                <a:gdLst>
                  <a:gd name="T0" fmla="*/ 137 w 1308"/>
                  <a:gd name="T1" fmla="*/ 0 h 728"/>
                  <a:gd name="T2" fmla="*/ 132 w 1308"/>
                  <a:gd name="T3" fmla="*/ 52 h 728"/>
                  <a:gd name="T4" fmla="*/ 163 w 1308"/>
                  <a:gd name="T5" fmla="*/ 73 h 728"/>
                  <a:gd name="T6" fmla="*/ 129 w 1308"/>
                  <a:gd name="T7" fmla="*/ 92 h 728"/>
                  <a:gd name="T8" fmla="*/ 171 w 1308"/>
                  <a:gd name="T9" fmla="*/ 148 h 728"/>
                  <a:gd name="T10" fmla="*/ 124 w 1308"/>
                  <a:gd name="T11" fmla="*/ 168 h 728"/>
                  <a:gd name="T12" fmla="*/ 149 w 1308"/>
                  <a:gd name="T13" fmla="*/ 205 h 728"/>
                  <a:gd name="T14" fmla="*/ 200 w 1308"/>
                  <a:gd name="T15" fmla="*/ 211 h 728"/>
                  <a:gd name="T16" fmla="*/ 197 w 1308"/>
                  <a:gd name="T17" fmla="*/ 264 h 728"/>
                  <a:gd name="T18" fmla="*/ 129 w 1308"/>
                  <a:gd name="T19" fmla="*/ 316 h 728"/>
                  <a:gd name="T20" fmla="*/ 91 w 1308"/>
                  <a:gd name="T21" fmla="*/ 322 h 728"/>
                  <a:gd name="T22" fmla="*/ 75 w 1308"/>
                  <a:gd name="T23" fmla="*/ 405 h 728"/>
                  <a:gd name="T24" fmla="*/ 0 w 1308"/>
                  <a:gd name="T25" fmla="*/ 482 h 728"/>
                  <a:gd name="T26" fmla="*/ 13 w 1308"/>
                  <a:gd name="T27" fmla="*/ 502 h 728"/>
                  <a:gd name="T28" fmla="*/ 129 w 1308"/>
                  <a:gd name="T29" fmla="*/ 481 h 728"/>
                  <a:gd name="T30" fmla="*/ 152 w 1308"/>
                  <a:gd name="T31" fmla="*/ 519 h 728"/>
                  <a:gd name="T32" fmla="*/ 106 w 1308"/>
                  <a:gd name="T33" fmla="*/ 572 h 728"/>
                  <a:gd name="T34" fmla="*/ 81 w 1308"/>
                  <a:gd name="T35" fmla="*/ 642 h 728"/>
                  <a:gd name="T36" fmla="*/ 89 w 1308"/>
                  <a:gd name="T37" fmla="*/ 680 h 728"/>
                  <a:gd name="T38" fmla="*/ 143 w 1308"/>
                  <a:gd name="T39" fmla="*/ 683 h 728"/>
                  <a:gd name="T40" fmla="*/ 154 w 1308"/>
                  <a:gd name="T41" fmla="*/ 696 h 728"/>
                  <a:gd name="T42" fmla="*/ 197 w 1308"/>
                  <a:gd name="T43" fmla="*/ 694 h 728"/>
                  <a:gd name="T44" fmla="*/ 250 w 1308"/>
                  <a:gd name="T45" fmla="*/ 674 h 728"/>
                  <a:gd name="T46" fmla="*/ 327 w 1308"/>
                  <a:gd name="T47" fmla="*/ 690 h 728"/>
                  <a:gd name="T48" fmla="*/ 357 w 1308"/>
                  <a:gd name="T49" fmla="*/ 686 h 728"/>
                  <a:gd name="T50" fmla="*/ 418 w 1308"/>
                  <a:gd name="T51" fmla="*/ 720 h 728"/>
                  <a:gd name="T52" fmla="*/ 467 w 1308"/>
                  <a:gd name="T53" fmla="*/ 728 h 728"/>
                  <a:gd name="T54" fmla="*/ 518 w 1308"/>
                  <a:gd name="T55" fmla="*/ 692 h 728"/>
                  <a:gd name="T56" fmla="*/ 505 w 1308"/>
                  <a:gd name="T57" fmla="*/ 589 h 728"/>
                  <a:gd name="T58" fmla="*/ 499 w 1308"/>
                  <a:gd name="T59" fmla="*/ 564 h 728"/>
                  <a:gd name="T60" fmla="*/ 513 w 1308"/>
                  <a:gd name="T61" fmla="*/ 564 h 728"/>
                  <a:gd name="T62" fmla="*/ 574 w 1308"/>
                  <a:gd name="T63" fmla="*/ 619 h 728"/>
                  <a:gd name="T64" fmla="*/ 647 w 1308"/>
                  <a:gd name="T65" fmla="*/ 570 h 728"/>
                  <a:gd name="T66" fmla="*/ 660 w 1308"/>
                  <a:gd name="T67" fmla="*/ 528 h 728"/>
                  <a:gd name="T68" fmla="*/ 704 w 1308"/>
                  <a:gd name="T69" fmla="*/ 495 h 728"/>
                  <a:gd name="T70" fmla="*/ 744 w 1308"/>
                  <a:gd name="T71" fmla="*/ 483 h 728"/>
                  <a:gd name="T72" fmla="*/ 813 w 1308"/>
                  <a:gd name="T73" fmla="*/ 485 h 728"/>
                  <a:gd name="T74" fmla="*/ 892 w 1308"/>
                  <a:gd name="T75" fmla="*/ 497 h 728"/>
                  <a:gd name="T76" fmla="*/ 902 w 1308"/>
                  <a:gd name="T77" fmla="*/ 520 h 728"/>
                  <a:gd name="T78" fmla="*/ 819 w 1308"/>
                  <a:gd name="T79" fmla="*/ 572 h 728"/>
                  <a:gd name="T80" fmla="*/ 825 w 1308"/>
                  <a:gd name="T81" fmla="*/ 585 h 728"/>
                  <a:gd name="T82" fmla="*/ 859 w 1308"/>
                  <a:gd name="T83" fmla="*/ 615 h 728"/>
                  <a:gd name="T84" fmla="*/ 892 w 1308"/>
                  <a:gd name="T85" fmla="*/ 645 h 728"/>
                  <a:gd name="T86" fmla="*/ 951 w 1308"/>
                  <a:gd name="T87" fmla="*/ 647 h 728"/>
                  <a:gd name="T88" fmla="*/ 1022 w 1308"/>
                  <a:gd name="T89" fmla="*/ 639 h 728"/>
                  <a:gd name="T90" fmla="*/ 1101 w 1308"/>
                  <a:gd name="T91" fmla="*/ 637 h 728"/>
                  <a:gd name="T92" fmla="*/ 1093 w 1308"/>
                  <a:gd name="T93" fmla="*/ 591 h 728"/>
                  <a:gd name="T94" fmla="*/ 1138 w 1308"/>
                  <a:gd name="T95" fmla="*/ 580 h 728"/>
                  <a:gd name="T96" fmla="*/ 1221 w 1308"/>
                  <a:gd name="T97" fmla="*/ 514 h 728"/>
                  <a:gd name="T98" fmla="*/ 1241 w 1308"/>
                  <a:gd name="T99" fmla="*/ 440 h 728"/>
                  <a:gd name="T100" fmla="*/ 1288 w 1308"/>
                  <a:gd name="T101" fmla="*/ 390 h 728"/>
                  <a:gd name="T102" fmla="*/ 1296 w 1308"/>
                  <a:gd name="T103" fmla="*/ 278 h 728"/>
                  <a:gd name="T104" fmla="*/ 1282 w 1308"/>
                  <a:gd name="T105" fmla="*/ 229 h 728"/>
                  <a:gd name="T106" fmla="*/ 1286 w 1308"/>
                  <a:gd name="T107" fmla="*/ 199 h 728"/>
                  <a:gd name="T108" fmla="*/ 1308 w 1308"/>
                  <a:gd name="T109" fmla="*/ 171 h 728"/>
                  <a:gd name="T110" fmla="*/ 1127 w 1308"/>
                  <a:gd name="T111" fmla="*/ 95 h 728"/>
                  <a:gd name="T112" fmla="*/ 782 w 1308"/>
                  <a:gd name="T113" fmla="*/ 122 h 728"/>
                  <a:gd name="T114" fmla="*/ 658 w 1308"/>
                  <a:gd name="T115" fmla="*/ 120 h 728"/>
                  <a:gd name="T116" fmla="*/ 568 w 1308"/>
                  <a:gd name="T117" fmla="*/ 85 h 728"/>
                  <a:gd name="T118" fmla="*/ 137 w 1308"/>
                  <a:gd name="T119" fmla="*/ 0 h 7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08" h="728">
                    <a:moveTo>
                      <a:pt x="137" y="0"/>
                    </a:moveTo>
                    <a:lnTo>
                      <a:pt x="132" y="52"/>
                    </a:lnTo>
                    <a:lnTo>
                      <a:pt x="163" y="73"/>
                    </a:lnTo>
                    <a:lnTo>
                      <a:pt x="129" y="92"/>
                    </a:lnTo>
                    <a:lnTo>
                      <a:pt x="171" y="148"/>
                    </a:lnTo>
                    <a:lnTo>
                      <a:pt x="124" y="168"/>
                    </a:lnTo>
                    <a:lnTo>
                      <a:pt x="149" y="205"/>
                    </a:lnTo>
                    <a:lnTo>
                      <a:pt x="200" y="211"/>
                    </a:lnTo>
                    <a:lnTo>
                      <a:pt x="197" y="264"/>
                    </a:lnTo>
                    <a:lnTo>
                      <a:pt x="129" y="316"/>
                    </a:lnTo>
                    <a:lnTo>
                      <a:pt x="91" y="322"/>
                    </a:lnTo>
                    <a:lnTo>
                      <a:pt x="75" y="405"/>
                    </a:lnTo>
                    <a:lnTo>
                      <a:pt x="0" y="482"/>
                    </a:lnTo>
                    <a:lnTo>
                      <a:pt x="13" y="502"/>
                    </a:lnTo>
                    <a:lnTo>
                      <a:pt x="129" y="481"/>
                    </a:lnTo>
                    <a:lnTo>
                      <a:pt x="152" y="519"/>
                    </a:lnTo>
                    <a:lnTo>
                      <a:pt x="106" y="572"/>
                    </a:lnTo>
                    <a:lnTo>
                      <a:pt x="81" y="642"/>
                    </a:lnTo>
                    <a:lnTo>
                      <a:pt x="89" y="680"/>
                    </a:lnTo>
                    <a:lnTo>
                      <a:pt x="143" y="683"/>
                    </a:lnTo>
                    <a:lnTo>
                      <a:pt x="154" y="696"/>
                    </a:lnTo>
                    <a:lnTo>
                      <a:pt x="197" y="694"/>
                    </a:lnTo>
                    <a:lnTo>
                      <a:pt x="250" y="674"/>
                    </a:lnTo>
                    <a:lnTo>
                      <a:pt x="327" y="690"/>
                    </a:lnTo>
                    <a:lnTo>
                      <a:pt x="357" y="686"/>
                    </a:lnTo>
                    <a:lnTo>
                      <a:pt x="418" y="720"/>
                    </a:lnTo>
                    <a:lnTo>
                      <a:pt x="467" y="728"/>
                    </a:lnTo>
                    <a:lnTo>
                      <a:pt x="518" y="692"/>
                    </a:lnTo>
                    <a:lnTo>
                      <a:pt x="505" y="589"/>
                    </a:lnTo>
                    <a:lnTo>
                      <a:pt x="499" y="564"/>
                    </a:lnTo>
                    <a:lnTo>
                      <a:pt x="513" y="564"/>
                    </a:lnTo>
                    <a:lnTo>
                      <a:pt x="574" y="619"/>
                    </a:lnTo>
                    <a:lnTo>
                      <a:pt x="647" y="570"/>
                    </a:lnTo>
                    <a:lnTo>
                      <a:pt x="660" y="528"/>
                    </a:lnTo>
                    <a:lnTo>
                      <a:pt x="704" y="495"/>
                    </a:lnTo>
                    <a:lnTo>
                      <a:pt x="744" y="483"/>
                    </a:lnTo>
                    <a:lnTo>
                      <a:pt x="813" y="485"/>
                    </a:lnTo>
                    <a:lnTo>
                      <a:pt x="892" y="497"/>
                    </a:lnTo>
                    <a:lnTo>
                      <a:pt x="902" y="520"/>
                    </a:lnTo>
                    <a:lnTo>
                      <a:pt x="819" y="572"/>
                    </a:lnTo>
                    <a:lnTo>
                      <a:pt x="825" y="585"/>
                    </a:lnTo>
                    <a:lnTo>
                      <a:pt x="859" y="615"/>
                    </a:lnTo>
                    <a:lnTo>
                      <a:pt x="892" y="645"/>
                    </a:lnTo>
                    <a:lnTo>
                      <a:pt x="951" y="647"/>
                    </a:lnTo>
                    <a:lnTo>
                      <a:pt x="1022" y="639"/>
                    </a:lnTo>
                    <a:lnTo>
                      <a:pt x="1101" y="637"/>
                    </a:lnTo>
                    <a:lnTo>
                      <a:pt x="1093" y="591"/>
                    </a:lnTo>
                    <a:lnTo>
                      <a:pt x="1138" y="580"/>
                    </a:lnTo>
                    <a:lnTo>
                      <a:pt x="1221" y="514"/>
                    </a:lnTo>
                    <a:lnTo>
                      <a:pt x="1241" y="440"/>
                    </a:lnTo>
                    <a:lnTo>
                      <a:pt x="1288" y="390"/>
                    </a:lnTo>
                    <a:lnTo>
                      <a:pt x="1296" y="278"/>
                    </a:lnTo>
                    <a:lnTo>
                      <a:pt x="1282" y="229"/>
                    </a:lnTo>
                    <a:lnTo>
                      <a:pt x="1286" y="199"/>
                    </a:lnTo>
                    <a:lnTo>
                      <a:pt x="1308" y="171"/>
                    </a:lnTo>
                    <a:lnTo>
                      <a:pt x="1127" y="95"/>
                    </a:lnTo>
                    <a:lnTo>
                      <a:pt x="782" y="122"/>
                    </a:lnTo>
                    <a:lnTo>
                      <a:pt x="658" y="120"/>
                    </a:lnTo>
                    <a:lnTo>
                      <a:pt x="568" y="85"/>
                    </a:lnTo>
                    <a:lnTo>
                      <a:pt x="137" y="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626" name="Freeform 66"/>
              <p:cNvSpPr>
                <a:spLocks noChangeAspect="1"/>
              </p:cNvSpPr>
              <p:nvPr/>
            </p:nvSpPr>
            <p:spPr bwMode="auto">
              <a:xfrm>
                <a:off x="3198" y="1140"/>
                <a:ext cx="188" cy="100"/>
              </a:xfrm>
              <a:custGeom>
                <a:avLst/>
                <a:gdLst>
                  <a:gd name="T0" fmla="*/ 0 w 1040"/>
                  <a:gd name="T1" fmla="*/ 553 h 559"/>
                  <a:gd name="T2" fmla="*/ 221 w 1040"/>
                  <a:gd name="T3" fmla="*/ 486 h 559"/>
                  <a:gd name="T4" fmla="*/ 278 w 1040"/>
                  <a:gd name="T5" fmla="*/ 472 h 559"/>
                  <a:gd name="T6" fmla="*/ 315 w 1040"/>
                  <a:gd name="T7" fmla="*/ 468 h 559"/>
                  <a:gd name="T8" fmla="*/ 361 w 1040"/>
                  <a:gd name="T9" fmla="*/ 476 h 559"/>
                  <a:gd name="T10" fmla="*/ 471 w 1040"/>
                  <a:gd name="T11" fmla="*/ 517 h 559"/>
                  <a:gd name="T12" fmla="*/ 512 w 1040"/>
                  <a:gd name="T13" fmla="*/ 486 h 559"/>
                  <a:gd name="T14" fmla="*/ 540 w 1040"/>
                  <a:gd name="T15" fmla="*/ 474 h 559"/>
                  <a:gd name="T16" fmla="*/ 570 w 1040"/>
                  <a:gd name="T17" fmla="*/ 484 h 559"/>
                  <a:gd name="T18" fmla="*/ 599 w 1040"/>
                  <a:gd name="T19" fmla="*/ 498 h 559"/>
                  <a:gd name="T20" fmla="*/ 605 w 1040"/>
                  <a:gd name="T21" fmla="*/ 535 h 559"/>
                  <a:gd name="T22" fmla="*/ 985 w 1040"/>
                  <a:gd name="T23" fmla="*/ 559 h 559"/>
                  <a:gd name="T24" fmla="*/ 1026 w 1040"/>
                  <a:gd name="T25" fmla="*/ 521 h 559"/>
                  <a:gd name="T26" fmla="*/ 1040 w 1040"/>
                  <a:gd name="T27" fmla="*/ 456 h 559"/>
                  <a:gd name="T28" fmla="*/ 981 w 1040"/>
                  <a:gd name="T29" fmla="*/ 411 h 559"/>
                  <a:gd name="T30" fmla="*/ 975 w 1040"/>
                  <a:gd name="T31" fmla="*/ 391 h 559"/>
                  <a:gd name="T32" fmla="*/ 1022 w 1040"/>
                  <a:gd name="T33" fmla="*/ 285 h 559"/>
                  <a:gd name="T34" fmla="*/ 937 w 1040"/>
                  <a:gd name="T35" fmla="*/ 255 h 559"/>
                  <a:gd name="T36" fmla="*/ 943 w 1040"/>
                  <a:gd name="T37" fmla="*/ 154 h 559"/>
                  <a:gd name="T38" fmla="*/ 870 w 1040"/>
                  <a:gd name="T39" fmla="*/ 164 h 559"/>
                  <a:gd name="T40" fmla="*/ 811 w 1040"/>
                  <a:gd name="T41" fmla="*/ 162 h 559"/>
                  <a:gd name="T42" fmla="*/ 742 w 1040"/>
                  <a:gd name="T43" fmla="*/ 97 h 559"/>
                  <a:gd name="T44" fmla="*/ 740 w 1040"/>
                  <a:gd name="T45" fmla="*/ 85 h 559"/>
                  <a:gd name="T46" fmla="*/ 821 w 1040"/>
                  <a:gd name="T47" fmla="*/ 37 h 559"/>
                  <a:gd name="T48" fmla="*/ 813 w 1040"/>
                  <a:gd name="T49" fmla="*/ 14 h 559"/>
                  <a:gd name="T50" fmla="*/ 732 w 1040"/>
                  <a:gd name="T51" fmla="*/ 2 h 559"/>
                  <a:gd name="T52" fmla="*/ 663 w 1040"/>
                  <a:gd name="T53" fmla="*/ 0 h 559"/>
                  <a:gd name="T54" fmla="*/ 623 w 1040"/>
                  <a:gd name="T55" fmla="*/ 10 h 559"/>
                  <a:gd name="T56" fmla="*/ 579 w 1040"/>
                  <a:gd name="T57" fmla="*/ 45 h 559"/>
                  <a:gd name="T58" fmla="*/ 566 w 1040"/>
                  <a:gd name="T59" fmla="*/ 87 h 559"/>
                  <a:gd name="T60" fmla="*/ 493 w 1040"/>
                  <a:gd name="T61" fmla="*/ 136 h 559"/>
                  <a:gd name="T62" fmla="*/ 434 w 1040"/>
                  <a:gd name="T63" fmla="*/ 81 h 559"/>
                  <a:gd name="T64" fmla="*/ 418 w 1040"/>
                  <a:gd name="T65" fmla="*/ 79 h 559"/>
                  <a:gd name="T66" fmla="*/ 437 w 1040"/>
                  <a:gd name="T67" fmla="*/ 211 h 559"/>
                  <a:gd name="T68" fmla="*/ 384 w 1040"/>
                  <a:gd name="T69" fmla="*/ 245 h 559"/>
                  <a:gd name="T70" fmla="*/ 339 w 1040"/>
                  <a:gd name="T71" fmla="*/ 239 h 559"/>
                  <a:gd name="T72" fmla="*/ 280 w 1040"/>
                  <a:gd name="T73" fmla="*/ 207 h 559"/>
                  <a:gd name="T74" fmla="*/ 246 w 1040"/>
                  <a:gd name="T75" fmla="*/ 207 h 559"/>
                  <a:gd name="T76" fmla="*/ 171 w 1040"/>
                  <a:gd name="T77" fmla="*/ 191 h 559"/>
                  <a:gd name="T78" fmla="*/ 120 w 1040"/>
                  <a:gd name="T79" fmla="*/ 209 h 559"/>
                  <a:gd name="T80" fmla="*/ 73 w 1040"/>
                  <a:gd name="T81" fmla="*/ 213 h 559"/>
                  <a:gd name="T82" fmla="*/ 65 w 1040"/>
                  <a:gd name="T83" fmla="*/ 199 h 559"/>
                  <a:gd name="T84" fmla="*/ 10 w 1040"/>
                  <a:gd name="T85" fmla="*/ 199 h 559"/>
                  <a:gd name="T86" fmla="*/ 16 w 1040"/>
                  <a:gd name="T87" fmla="*/ 218 h 559"/>
                  <a:gd name="T88" fmla="*/ 104 w 1040"/>
                  <a:gd name="T89" fmla="*/ 362 h 559"/>
                  <a:gd name="T90" fmla="*/ 0 w 1040"/>
                  <a:gd name="T91" fmla="*/ 553 h 5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040" h="559">
                    <a:moveTo>
                      <a:pt x="0" y="553"/>
                    </a:moveTo>
                    <a:lnTo>
                      <a:pt x="221" y="486"/>
                    </a:lnTo>
                    <a:lnTo>
                      <a:pt x="278" y="472"/>
                    </a:lnTo>
                    <a:lnTo>
                      <a:pt x="315" y="468"/>
                    </a:lnTo>
                    <a:lnTo>
                      <a:pt x="361" y="476"/>
                    </a:lnTo>
                    <a:lnTo>
                      <a:pt x="471" y="517"/>
                    </a:lnTo>
                    <a:lnTo>
                      <a:pt x="512" y="486"/>
                    </a:lnTo>
                    <a:lnTo>
                      <a:pt x="540" y="474"/>
                    </a:lnTo>
                    <a:lnTo>
                      <a:pt x="570" y="484"/>
                    </a:lnTo>
                    <a:lnTo>
                      <a:pt x="599" y="498"/>
                    </a:lnTo>
                    <a:lnTo>
                      <a:pt x="605" y="535"/>
                    </a:lnTo>
                    <a:lnTo>
                      <a:pt x="985" y="559"/>
                    </a:lnTo>
                    <a:lnTo>
                      <a:pt x="1026" y="521"/>
                    </a:lnTo>
                    <a:lnTo>
                      <a:pt x="1040" y="456"/>
                    </a:lnTo>
                    <a:lnTo>
                      <a:pt x="981" y="411"/>
                    </a:lnTo>
                    <a:lnTo>
                      <a:pt x="975" y="391"/>
                    </a:lnTo>
                    <a:lnTo>
                      <a:pt x="1022" y="285"/>
                    </a:lnTo>
                    <a:lnTo>
                      <a:pt x="937" y="255"/>
                    </a:lnTo>
                    <a:lnTo>
                      <a:pt x="943" y="154"/>
                    </a:lnTo>
                    <a:lnTo>
                      <a:pt x="870" y="164"/>
                    </a:lnTo>
                    <a:lnTo>
                      <a:pt x="811" y="162"/>
                    </a:lnTo>
                    <a:lnTo>
                      <a:pt x="742" y="97"/>
                    </a:lnTo>
                    <a:lnTo>
                      <a:pt x="740" y="85"/>
                    </a:lnTo>
                    <a:lnTo>
                      <a:pt x="821" y="37"/>
                    </a:lnTo>
                    <a:lnTo>
                      <a:pt x="813" y="14"/>
                    </a:lnTo>
                    <a:lnTo>
                      <a:pt x="732" y="2"/>
                    </a:lnTo>
                    <a:lnTo>
                      <a:pt x="663" y="0"/>
                    </a:lnTo>
                    <a:lnTo>
                      <a:pt x="623" y="10"/>
                    </a:lnTo>
                    <a:lnTo>
                      <a:pt x="579" y="45"/>
                    </a:lnTo>
                    <a:lnTo>
                      <a:pt x="566" y="87"/>
                    </a:lnTo>
                    <a:lnTo>
                      <a:pt x="493" y="136"/>
                    </a:lnTo>
                    <a:lnTo>
                      <a:pt x="434" y="81"/>
                    </a:lnTo>
                    <a:lnTo>
                      <a:pt x="418" y="79"/>
                    </a:lnTo>
                    <a:lnTo>
                      <a:pt x="437" y="211"/>
                    </a:lnTo>
                    <a:lnTo>
                      <a:pt x="384" y="245"/>
                    </a:lnTo>
                    <a:lnTo>
                      <a:pt x="339" y="239"/>
                    </a:lnTo>
                    <a:lnTo>
                      <a:pt x="280" y="207"/>
                    </a:lnTo>
                    <a:lnTo>
                      <a:pt x="246" y="207"/>
                    </a:lnTo>
                    <a:lnTo>
                      <a:pt x="171" y="191"/>
                    </a:lnTo>
                    <a:lnTo>
                      <a:pt x="120" y="209"/>
                    </a:lnTo>
                    <a:lnTo>
                      <a:pt x="73" y="213"/>
                    </a:lnTo>
                    <a:lnTo>
                      <a:pt x="65" y="199"/>
                    </a:lnTo>
                    <a:lnTo>
                      <a:pt x="10" y="199"/>
                    </a:lnTo>
                    <a:lnTo>
                      <a:pt x="16" y="218"/>
                    </a:lnTo>
                    <a:lnTo>
                      <a:pt x="104" y="362"/>
                    </a:lnTo>
                    <a:lnTo>
                      <a:pt x="0" y="553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194627" name="Text Box 67"/>
          <p:cNvSpPr txBox="1">
            <a:spLocks noChangeArrowheads="1"/>
          </p:cNvSpPr>
          <p:nvPr/>
        </p:nvSpPr>
        <p:spPr bwMode="auto">
          <a:xfrm>
            <a:off x="117475" y="1957388"/>
            <a:ext cx="4094163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dirty="0">
                <a:solidFill>
                  <a:srgbClr val="066168"/>
                </a:solidFill>
                <a:latin typeface="Verdana" pitchFamily="34" charset="0"/>
              </a:rPr>
              <a:t>8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municípios:</a:t>
            </a:r>
          </a:p>
          <a:p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Camocim, </a:t>
            </a:r>
            <a:r>
              <a:rPr lang="pt-BR" sz="1400" b="0" dirty="0" err="1">
                <a:solidFill>
                  <a:srgbClr val="066168"/>
                </a:solidFill>
                <a:latin typeface="Verdana" pitchFamily="34" charset="0"/>
              </a:rPr>
              <a:t>Barroquinha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400" b="0" dirty="0" err="1">
                <a:solidFill>
                  <a:srgbClr val="066168"/>
                </a:solidFill>
                <a:latin typeface="Verdana" pitchFamily="34" charset="0"/>
              </a:rPr>
              <a:t>Chaval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, Granja, </a:t>
            </a:r>
            <a:r>
              <a:rPr lang="pt-BR" sz="1400" b="0" dirty="0" err="1" smtClean="0">
                <a:solidFill>
                  <a:srgbClr val="066168"/>
                </a:solidFill>
                <a:latin typeface="Verdana" pitchFamily="34" charset="0"/>
              </a:rPr>
              <a:t>Martinópole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400" b="0" dirty="0" err="1">
                <a:solidFill>
                  <a:srgbClr val="066168"/>
                </a:solidFill>
                <a:latin typeface="Verdana" pitchFamily="34" charset="0"/>
              </a:rPr>
              <a:t>Uruoca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400" b="0" dirty="0" err="1" smtClean="0">
                <a:solidFill>
                  <a:srgbClr val="066168"/>
                </a:solidFill>
                <a:latin typeface="Verdana" pitchFamily="34" charset="0"/>
              </a:rPr>
              <a:t>Moraújo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Senador Sá </a:t>
            </a:r>
          </a:p>
        </p:txBody>
      </p:sp>
      <p:sp>
        <p:nvSpPr>
          <p:cNvPr id="194628" name="Text Box 68"/>
          <p:cNvSpPr txBox="1">
            <a:spLocks noChangeArrowheads="1"/>
          </p:cNvSpPr>
          <p:nvPr/>
        </p:nvSpPr>
        <p:spPr bwMode="auto">
          <a:xfrm>
            <a:off x="117475" y="2865438"/>
            <a:ext cx="31210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18.842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ha de área plantada </a:t>
            </a:r>
          </a:p>
        </p:txBody>
      </p:sp>
      <p:sp>
        <p:nvSpPr>
          <p:cNvPr id="194629" name="Line 69"/>
          <p:cNvSpPr>
            <a:spLocks noChangeShapeType="1"/>
          </p:cNvSpPr>
          <p:nvPr/>
        </p:nvSpPr>
        <p:spPr bwMode="auto">
          <a:xfrm>
            <a:off x="146050" y="2822575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94630" name="Line 70"/>
          <p:cNvSpPr>
            <a:spLocks noChangeShapeType="1"/>
          </p:cNvSpPr>
          <p:nvPr/>
        </p:nvSpPr>
        <p:spPr bwMode="auto">
          <a:xfrm>
            <a:off x="146050" y="3305175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94631" name="Text Box 71"/>
          <p:cNvSpPr txBox="1">
            <a:spLocks noChangeArrowheads="1"/>
          </p:cNvSpPr>
          <p:nvPr/>
        </p:nvSpPr>
        <p:spPr bwMode="auto">
          <a:xfrm>
            <a:off x="117475" y="3348038"/>
            <a:ext cx="137795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5.761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ton</a:t>
            </a:r>
          </a:p>
        </p:txBody>
      </p:sp>
      <p:sp>
        <p:nvSpPr>
          <p:cNvPr id="194632" name="Line 72"/>
          <p:cNvSpPr>
            <a:spLocks noChangeShapeType="1"/>
          </p:cNvSpPr>
          <p:nvPr/>
        </p:nvSpPr>
        <p:spPr bwMode="auto">
          <a:xfrm>
            <a:off x="146050" y="3787775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94633" name="Text Box 73"/>
          <p:cNvSpPr txBox="1">
            <a:spLocks noChangeArrowheads="1"/>
          </p:cNvSpPr>
          <p:nvPr/>
        </p:nvSpPr>
        <p:spPr bwMode="auto">
          <a:xfrm>
            <a:off x="117475" y="3830638"/>
            <a:ext cx="27400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R$</a:t>
            </a:r>
            <a:r>
              <a:rPr lang="pt-BR">
                <a:solidFill>
                  <a:srgbClr val="066168"/>
                </a:solidFill>
                <a:latin typeface="Verdana" pitchFamily="34" charset="0"/>
              </a:rPr>
              <a:t>5,7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milhões – Valor VBP </a:t>
            </a:r>
          </a:p>
        </p:txBody>
      </p:sp>
      <p:sp>
        <p:nvSpPr>
          <p:cNvPr id="194634" name="Rectangle 74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94635" name="Text Box 75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194636" name="Rectangle 76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94637" name="Rectangle 77"/>
          <p:cNvSpPr>
            <a:spLocks noChangeArrowheads="1"/>
          </p:cNvSpPr>
          <p:nvPr/>
        </p:nvSpPr>
        <p:spPr bwMode="auto">
          <a:xfrm>
            <a:off x="0" y="514350"/>
            <a:ext cx="38163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 dirty="0" smtClean="0">
                <a:solidFill>
                  <a:schemeClr val="bg1"/>
                </a:solidFill>
                <a:latin typeface="Verdana" pitchFamily="34" charset="0"/>
              </a:rPr>
              <a:t>POLOS </a:t>
            </a:r>
            <a:r>
              <a:rPr lang="pt-BR" sz="1800" dirty="0">
                <a:solidFill>
                  <a:schemeClr val="bg1"/>
                </a:solidFill>
                <a:latin typeface="Verdana" pitchFamily="34" charset="0"/>
              </a:rPr>
              <a:t>DE PRODUÇÃO</a:t>
            </a:r>
          </a:p>
        </p:txBody>
      </p:sp>
      <p:grpSp>
        <p:nvGrpSpPr>
          <p:cNvPr id="194638" name="Group 78"/>
          <p:cNvGrpSpPr>
            <a:grpSpLocks/>
          </p:cNvGrpSpPr>
          <p:nvPr/>
        </p:nvGrpSpPr>
        <p:grpSpPr bwMode="auto">
          <a:xfrm>
            <a:off x="7040563" y="2425700"/>
            <a:ext cx="1949450" cy="1733550"/>
            <a:chOff x="4435" y="1528"/>
            <a:chExt cx="1228" cy="1092"/>
          </a:xfrm>
        </p:grpSpPr>
        <p:sp>
          <p:nvSpPr>
            <p:cNvPr id="194639" name="Freeform 79"/>
            <p:cNvSpPr>
              <a:spLocks/>
            </p:cNvSpPr>
            <p:nvPr/>
          </p:nvSpPr>
          <p:spPr bwMode="auto">
            <a:xfrm>
              <a:off x="5064" y="1668"/>
              <a:ext cx="540" cy="165"/>
            </a:xfrm>
            <a:custGeom>
              <a:avLst/>
              <a:gdLst>
                <a:gd name="T0" fmla="*/ 21 w 540"/>
                <a:gd name="T1" fmla="*/ 165 h 165"/>
                <a:gd name="T2" fmla="*/ 0 w 540"/>
                <a:gd name="T3" fmla="*/ 0 h 165"/>
                <a:gd name="T4" fmla="*/ 540 w 540"/>
                <a:gd name="T5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40" h="165">
                  <a:moveTo>
                    <a:pt x="21" y="165"/>
                  </a:moveTo>
                  <a:lnTo>
                    <a:pt x="0" y="0"/>
                  </a:lnTo>
                  <a:lnTo>
                    <a:pt x="540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194640" name="Group 80"/>
            <p:cNvGrpSpPr>
              <a:grpSpLocks/>
            </p:cNvGrpSpPr>
            <p:nvPr/>
          </p:nvGrpSpPr>
          <p:grpSpPr bwMode="auto">
            <a:xfrm>
              <a:off x="4435" y="1567"/>
              <a:ext cx="859" cy="1053"/>
              <a:chOff x="4435" y="1567"/>
              <a:chExt cx="859" cy="1053"/>
            </a:xfrm>
          </p:grpSpPr>
          <p:sp>
            <p:nvSpPr>
              <p:cNvPr id="194641" name="Freeform 81"/>
              <p:cNvSpPr>
                <a:spLocks noChangeAspect="1"/>
              </p:cNvSpPr>
              <p:nvPr/>
            </p:nvSpPr>
            <p:spPr bwMode="auto">
              <a:xfrm>
                <a:off x="4916" y="1737"/>
                <a:ext cx="121" cy="86"/>
              </a:xfrm>
              <a:custGeom>
                <a:avLst/>
                <a:gdLst>
                  <a:gd name="T0" fmla="*/ 495 w 674"/>
                  <a:gd name="T1" fmla="*/ 0 h 475"/>
                  <a:gd name="T2" fmla="*/ 508 w 674"/>
                  <a:gd name="T3" fmla="*/ 9 h 475"/>
                  <a:gd name="T4" fmla="*/ 578 w 674"/>
                  <a:gd name="T5" fmla="*/ 9 h 475"/>
                  <a:gd name="T6" fmla="*/ 672 w 674"/>
                  <a:gd name="T7" fmla="*/ 61 h 475"/>
                  <a:gd name="T8" fmla="*/ 674 w 674"/>
                  <a:gd name="T9" fmla="*/ 98 h 475"/>
                  <a:gd name="T10" fmla="*/ 616 w 674"/>
                  <a:gd name="T11" fmla="*/ 145 h 475"/>
                  <a:gd name="T12" fmla="*/ 641 w 674"/>
                  <a:gd name="T13" fmla="*/ 238 h 475"/>
                  <a:gd name="T14" fmla="*/ 582 w 674"/>
                  <a:gd name="T15" fmla="*/ 365 h 475"/>
                  <a:gd name="T16" fmla="*/ 486 w 674"/>
                  <a:gd name="T17" fmla="*/ 340 h 475"/>
                  <a:gd name="T18" fmla="*/ 360 w 674"/>
                  <a:gd name="T19" fmla="*/ 475 h 475"/>
                  <a:gd name="T20" fmla="*/ 184 w 674"/>
                  <a:gd name="T21" fmla="*/ 447 h 475"/>
                  <a:gd name="T22" fmla="*/ 141 w 674"/>
                  <a:gd name="T23" fmla="*/ 412 h 475"/>
                  <a:gd name="T24" fmla="*/ 16 w 674"/>
                  <a:gd name="T25" fmla="*/ 425 h 475"/>
                  <a:gd name="T26" fmla="*/ 2 w 674"/>
                  <a:gd name="T27" fmla="*/ 384 h 475"/>
                  <a:gd name="T28" fmla="*/ 43 w 674"/>
                  <a:gd name="T29" fmla="*/ 272 h 475"/>
                  <a:gd name="T30" fmla="*/ 20 w 674"/>
                  <a:gd name="T31" fmla="*/ 233 h 475"/>
                  <a:gd name="T32" fmla="*/ 0 w 674"/>
                  <a:gd name="T33" fmla="*/ 117 h 475"/>
                  <a:gd name="T34" fmla="*/ 74 w 674"/>
                  <a:gd name="T35" fmla="*/ 58 h 475"/>
                  <a:gd name="T36" fmla="*/ 68 w 674"/>
                  <a:gd name="T37" fmla="*/ 31 h 475"/>
                  <a:gd name="T38" fmla="*/ 93 w 674"/>
                  <a:gd name="T39" fmla="*/ 5 h 475"/>
                  <a:gd name="T40" fmla="*/ 230 w 674"/>
                  <a:gd name="T41" fmla="*/ 50 h 475"/>
                  <a:gd name="T42" fmla="*/ 309 w 674"/>
                  <a:gd name="T43" fmla="*/ 54 h 475"/>
                  <a:gd name="T44" fmla="*/ 318 w 674"/>
                  <a:gd name="T45" fmla="*/ 30 h 475"/>
                  <a:gd name="T46" fmla="*/ 486 w 674"/>
                  <a:gd name="T47" fmla="*/ 30 h 475"/>
                  <a:gd name="T48" fmla="*/ 495 w 674"/>
                  <a:gd name="T49" fmla="*/ 0 h 4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74" h="475">
                    <a:moveTo>
                      <a:pt x="495" y="0"/>
                    </a:moveTo>
                    <a:lnTo>
                      <a:pt x="508" y="9"/>
                    </a:lnTo>
                    <a:lnTo>
                      <a:pt x="578" y="9"/>
                    </a:lnTo>
                    <a:lnTo>
                      <a:pt x="672" y="61"/>
                    </a:lnTo>
                    <a:lnTo>
                      <a:pt x="674" y="98"/>
                    </a:lnTo>
                    <a:lnTo>
                      <a:pt x="616" y="145"/>
                    </a:lnTo>
                    <a:lnTo>
                      <a:pt x="641" y="238"/>
                    </a:lnTo>
                    <a:lnTo>
                      <a:pt x="582" y="365"/>
                    </a:lnTo>
                    <a:lnTo>
                      <a:pt x="486" y="340"/>
                    </a:lnTo>
                    <a:lnTo>
                      <a:pt x="360" y="475"/>
                    </a:lnTo>
                    <a:lnTo>
                      <a:pt x="184" y="447"/>
                    </a:lnTo>
                    <a:lnTo>
                      <a:pt x="141" y="412"/>
                    </a:lnTo>
                    <a:lnTo>
                      <a:pt x="16" y="425"/>
                    </a:lnTo>
                    <a:lnTo>
                      <a:pt x="2" y="384"/>
                    </a:lnTo>
                    <a:lnTo>
                      <a:pt x="43" y="272"/>
                    </a:lnTo>
                    <a:lnTo>
                      <a:pt x="20" y="233"/>
                    </a:lnTo>
                    <a:lnTo>
                      <a:pt x="0" y="117"/>
                    </a:lnTo>
                    <a:lnTo>
                      <a:pt x="74" y="58"/>
                    </a:lnTo>
                    <a:lnTo>
                      <a:pt x="68" y="31"/>
                    </a:lnTo>
                    <a:lnTo>
                      <a:pt x="93" y="5"/>
                    </a:lnTo>
                    <a:lnTo>
                      <a:pt x="230" y="50"/>
                    </a:lnTo>
                    <a:lnTo>
                      <a:pt x="309" y="54"/>
                    </a:lnTo>
                    <a:lnTo>
                      <a:pt x="318" y="30"/>
                    </a:lnTo>
                    <a:lnTo>
                      <a:pt x="486" y="30"/>
                    </a:lnTo>
                    <a:lnTo>
                      <a:pt x="495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642" name="Freeform 82"/>
              <p:cNvSpPr>
                <a:spLocks noChangeAspect="1"/>
              </p:cNvSpPr>
              <p:nvPr/>
            </p:nvSpPr>
            <p:spPr bwMode="auto">
              <a:xfrm>
                <a:off x="4683" y="1567"/>
                <a:ext cx="321" cy="301"/>
              </a:xfrm>
              <a:custGeom>
                <a:avLst/>
                <a:gdLst>
                  <a:gd name="T0" fmla="*/ 703 w 1784"/>
                  <a:gd name="T1" fmla="*/ 0 h 1668"/>
                  <a:gd name="T2" fmla="*/ 658 w 1784"/>
                  <a:gd name="T3" fmla="*/ 48 h 1668"/>
                  <a:gd name="T4" fmla="*/ 652 w 1784"/>
                  <a:gd name="T5" fmla="*/ 154 h 1668"/>
                  <a:gd name="T6" fmla="*/ 590 w 1784"/>
                  <a:gd name="T7" fmla="*/ 283 h 1668"/>
                  <a:gd name="T8" fmla="*/ 508 w 1784"/>
                  <a:gd name="T9" fmla="*/ 291 h 1668"/>
                  <a:gd name="T10" fmla="*/ 431 w 1784"/>
                  <a:gd name="T11" fmla="*/ 335 h 1668"/>
                  <a:gd name="T12" fmla="*/ 396 w 1784"/>
                  <a:gd name="T13" fmla="*/ 578 h 1668"/>
                  <a:gd name="T14" fmla="*/ 363 w 1784"/>
                  <a:gd name="T15" fmla="*/ 835 h 1668"/>
                  <a:gd name="T16" fmla="*/ 304 w 1784"/>
                  <a:gd name="T17" fmla="*/ 963 h 1668"/>
                  <a:gd name="T18" fmla="*/ 222 w 1784"/>
                  <a:gd name="T19" fmla="*/ 1030 h 1668"/>
                  <a:gd name="T20" fmla="*/ 229 w 1784"/>
                  <a:gd name="T21" fmla="*/ 1061 h 1668"/>
                  <a:gd name="T22" fmla="*/ 176 w 1784"/>
                  <a:gd name="T23" fmla="*/ 1095 h 1668"/>
                  <a:gd name="T24" fmla="*/ 136 w 1784"/>
                  <a:gd name="T25" fmla="*/ 1070 h 1668"/>
                  <a:gd name="T26" fmla="*/ 101 w 1784"/>
                  <a:gd name="T27" fmla="*/ 1071 h 1668"/>
                  <a:gd name="T28" fmla="*/ 65 w 1784"/>
                  <a:gd name="T29" fmla="*/ 1257 h 1668"/>
                  <a:gd name="T30" fmla="*/ 1 w 1784"/>
                  <a:gd name="T31" fmla="*/ 1260 h 1668"/>
                  <a:gd name="T32" fmla="*/ 0 w 1784"/>
                  <a:gd name="T33" fmla="*/ 1289 h 1668"/>
                  <a:gd name="T34" fmla="*/ 64 w 1784"/>
                  <a:gd name="T35" fmla="*/ 1320 h 1668"/>
                  <a:gd name="T36" fmla="*/ 102 w 1784"/>
                  <a:gd name="T37" fmla="*/ 1318 h 1668"/>
                  <a:gd name="T38" fmla="*/ 253 w 1784"/>
                  <a:gd name="T39" fmla="*/ 1425 h 1668"/>
                  <a:gd name="T40" fmla="*/ 441 w 1784"/>
                  <a:gd name="T41" fmla="*/ 1538 h 1668"/>
                  <a:gd name="T42" fmla="*/ 588 w 1784"/>
                  <a:gd name="T43" fmla="*/ 1668 h 1668"/>
                  <a:gd name="T44" fmla="*/ 727 w 1784"/>
                  <a:gd name="T45" fmla="*/ 1638 h 1668"/>
                  <a:gd name="T46" fmla="*/ 747 w 1784"/>
                  <a:gd name="T47" fmla="*/ 1644 h 1668"/>
                  <a:gd name="T48" fmla="*/ 844 w 1784"/>
                  <a:gd name="T49" fmla="*/ 1645 h 1668"/>
                  <a:gd name="T50" fmla="*/ 842 w 1784"/>
                  <a:gd name="T51" fmla="*/ 1596 h 1668"/>
                  <a:gd name="T52" fmla="*/ 885 w 1784"/>
                  <a:gd name="T53" fmla="*/ 1580 h 1668"/>
                  <a:gd name="T54" fmla="*/ 914 w 1784"/>
                  <a:gd name="T55" fmla="*/ 1575 h 1668"/>
                  <a:gd name="T56" fmla="*/ 933 w 1784"/>
                  <a:gd name="T57" fmla="*/ 1586 h 1668"/>
                  <a:gd name="T58" fmla="*/ 1010 w 1784"/>
                  <a:gd name="T59" fmla="*/ 1589 h 1668"/>
                  <a:gd name="T60" fmla="*/ 1033 w 1784"/>
                  <a:gd name="T61" fmla="*/ 1570 h 1668"/>
                  <a:gd name="T62" fmla="*/ 1067 w 1784"/>
                  <a:gd name="T63" fmla="*/ 1577 h 1668"/>
                  <a:gd name="T64" fmla="*/ 1087 w 1784"/>
                  <a:gd name="T65" fmla="*/ 1593 h 1668"/>
                  <a:gd name="T66" fmla="*/ 1109 w 1784"/>
                  <a:gd name="T67" fmla="*/ 1597 h 1668"/>
                  <a:gd name="T68" fmla="*/ 1123 w 1784"/>
                  <a:gd name="T69" fmla="*/ 1582 h 1668"/>
                  <a:gd name="T70" fmla="*/ 1151 w 1784"/>
                  <a:gd name="T71" fmla="*/ 1585 h 1668"/>
                  <a:gd name="T72" fmla="*/ 1177 w 1784"/>
                  <a:gd name="T73" fmla="*/ 1594 h 1668"/>
                  <a:gd name="T74" fmla="*/ 1238 w 1784"/>
                  <a:gd name="T75" fmla="*/ 1561 h 1668"/>
                  <a:gd name="T76" fmla="*/ 1219 w 1784"/>
                  <a:gd name="T77" fmla="*/ 1494 h 1668"/>
                  <a:gd name="T78" fmla="*/ 1312 w 1784"/>
                  <a:gd name="T79" fmla="*/ 1368 h 1668"/>
                  <a:gd name="T80" fmla="*/ 1291 w 1784"/>
                  <a:gd name="T81" fmla="*/ 1334 h 1668"/>
                  <a:gd name="T82" fmla="*/ 1343 w 1784"/>
                  <a:gd name="T83" fmla="*/ 1229 h 1668"/>
                  <a:gd name="T84" fmla="*/ 1334 w 1784"/>
                  <a:gd name="T85" fmla="*/ 1193 h 1668"/>
                  <a:gd name="T86" fmla="*/ 1307 w 1784"/>
                  <a:gd name="T87" fmla="*/ 1174 h 1668"/>
                  <a:gd name="T88" fmla="*/ 1294 w 1784"/>
                  <a:gd name="T89" fmla="*/ 1060 h 1668"/>
                  <a:gd name="T90" fmla="*/ 1362 w 1784"/>
                  <a:gd name="T91" fmla="*/ 1007 h 1668"/>
                  <a:gd name="T92" fmla="*/ 1357 w 1784"/>
                  <a:gd name="T93" fmla="*/ 975 h 1668"/>
                  <a:gd name="T94" fmla="*/ 1381 w 1784"/>
                  <a:gd name="T95" fmla="*/ 958 h 1668"/>
                  <a:gd name="T96" fmla="*/ 1511 w 1784"/>
                  <a:gd name="T97" fmla="*/ 995 h 1668"/>
                  <a:gd name="T98" fmla="*/ 1599 w 1784"/>
                  <a:gd name="T99" fmla="*/ 1002 h 1668"/>
                  <a:gd name="T100" fmla="*/ 1607 w 1784"/>
                  <a:gd name="T101" fmla="*/ 978 h 1668"/>
                  <a:gd name="T102" fmla="*/ 1770 w 1784"/>
                  <a:gd name="T103" fmla="*/ 979 h 1668"/>
                  <a:gd name="T104" fmla="*/ 1784 w 1784"/>
                  <a:gd name="T105" fmla="*/ 947 h 1668"/>
                  <a:gd name="T106" fmla="*/ 1654 w 1784"/>
                  <a:gd name="T107" fmla="*/ 883 h 1668"/>
                  <a:gd name="T108" fmla="*/ 1483 w 1784"/>
                  <a:gd name="T109" fmla="*/ 760 h 1668"/>
                  <a:gd name="T110" fmla="*/ 1344 w 1784"/>
                  <a:gd name="T111" fmla="*/ 633 h 1668"/>
                  <a:gd name="T112" fmla="*/ 956 w 1784"/>
                  <a:gd name="T113" fmla="*/ 273 h 1668"/>
                  <a:gd name="T114" fmla="*/ 792 w 1784"/>
                  <a:gd name="T115" fmla="*/ 122 h 1668"/>
                  <a:gd name="T116" fmla="*/ 703 w 1784"/>
                  <a:gd name="T117" fmla="*/ 0 h 16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784" h="1668">
                    <a:moveTo>
                      <a:pt x="703" y="0"/>
                    </a:moveTo>
                    <a:lnTo>
                      <a:pt x="658" y="48"/>
                    </a:lnTo>
                    <a:lnTo>
                      <a:pt x="652" y="154"/>
                    </a:lnTo>
                    <a:lnTo>
                      <a:pt x="590" y="283"/>
                    </a:lnTo>
                    <a:lnTo>
                      <a:pt x="508" y="291"/>
                    </a:lnTo>
                    <a:lnTo>
                      <a:pt x="431" y="335"/>
                    </a:lnTo>
                    <a:lnTo>
                      <a:pt x="396" y="578"/>
                    </a:lnTo>
                    <a:lnTo>
                      <a:pt x="363" y="835"/>
                    </a:lnTo>
                    <a:lnTo>
                      <a:pt x="304" y="963"/>
                    </a:lnTo>
                    <a:lnTo>
                      <a:pt x="222" y="1030"/>
                    </a:lnTo>
                    <a:lnTo>
                      <a:pt x="229" y="1061"/>
                    </a:lnTo>
                    <a:lnTo>
                      <a:pt x="176" y="1095"/>
                    </a:lnTo>
                    <a:lnTo>
                      <a:pt x="136" y="1070"/>
                    </a:lnTo>
                    <a:lnTo>
                      <a:pt x="101" y="1071"/>
                    </a:lnTo>
                    <a:lnTo>
                      <a:pt x="65" y="1257"/>
                    </a:lnTo>
                    <a:lnTo>
                      <a:pt x="1" y="1260"/>
                    </a:lnTo>
                    <a:lnTo>
                      <a:pt x="0" y="1289"/>
                    </a:lnTo>
                    <a:lnTo>
                      <a:pt x="64" y="1320"/>
                    </a:lnTo>
                    <a:lnTo>
                      <a:pt x="102" y="1318"/>
                    </a:lnTo>
                    <a:lnTo>
                      <a:pt x="253" y="1425"/>
                    </a:lnTo>
                    <a:lnTo>
                      <a:pt x="441" y="1538"/>
                    </a:lnTo>
                    <a:lnTo>
                      <a:pt x="588" y="1668"/>
                    </a:lnTo>
                    <a:lnTo>
                      <a:pt x="727" y="1638"/>
                    </a:lnTo>
                    <a:lnTo>
                      <a:pt x="747" y="1644"/>
                    </a:lnTo>
                    <a:lnTo>
                      <a:pt x="844" y="1645"/>
                    </a:lnTo>
                    <a:lnTo>
                      <a:pt x="842" y="1596"/>
                    </a:lnTo>
                    <a:lnTo>
                      <a:pt x="885" y="1580"/>
                    </a:lnTo>
                    <a:lnTo>
                      <a:pt x="914" y="1575"/>
                    </a:lnTo>
                    <a:lnTo>
                      <a:pt x="933" y="1586"/>
                    </a:lnTo>
                    <a:lnTo>
                      <a:pt x="1010" y="1589"/>
                    </a:lnTo>
                    <a:lnTo>
                      <a:pt x="1033" y="1570"/>
                    </a:lnTo>
                    <a:lnTo>
                      <a:pt x="1067" y="1577"/>
                    </a:lnTo>
                    <a:lnTo>
                      <a:pt x="1087" y="1593"/>
                    </a:lnTo>
                    <a:lnTo>
                      <a:pt x="1109" y="1597"/>
                    </a:lnTo>
                    <a:lnTo>
                      <a:pt x="1123" y="1582"/>
                    </a:lnTo>
                    <a:lnTo>
                      <a:pt x="1151" y="1585"/>
                    </a:lnTo>
                    <a:lnTo>
                      <a:pt x="1177" y="1594"/>
                    </a:lnTo>
                    <a:lnTo>
                      <a:pt x="1238" y="1561"/>
                    </a:lnTo>
                    <a:lnTo>
                      <a:pt x="1219" y="1494"/>
                    </a:lnTo>
                    <a:lnTo>
                      <a:pt x="1312" y="1368"/>
                    </a:lnTo>
                    <a:lnTo>
                      <a:pt x="1291" y="1334"/>
                    </a:lnTo>
                    <a:lnTo>
                      <a:pt x="1343" y="1229"/>
                    </a:lnTo>
                    <a:lnTo>
                      <a:pt x="1334" y="1193"/>
                    </a:lnTo>
                    <a:lnTo>
                      <a:pt x="1307" y="1174"/>
                    </a:lnTo>
                    <a:lnTo>
                      <a:pt x="1294" y="1060"/>
                    </a:lnTo>
                    <a:lnTo>
                      <a:pt x="1362" y="1007"/>
                    </a:lnTo>
                    <a:lnTo>
                      <a:pt x="1357" y="975"/>
                    </a:lnTo>
                    <a:lnTo>
                      <a:pt x="1381" y="958"/>
                    </a:lnTo>
                    <a:lnTo>
                      <a:pt x="1511" y="995"/>
                    </a:lnTo>
                    <a:lnTo>
                      <a:pt x="1599" y="1002"/>
                    </a:lnTo>
                    <a:lnTo>
                      <a:pt x="1607" y="978"/>
                    </a:lnTo>
                    <a:lnTo>
                      <a:pt x="1770" y="979"/>
                    </a:lnTo>
                    <a:lnTo>
                      <a:pt x="1784" y="947"/>
                    </a:lnTo>
                    <a:lnTo>
                      <a:pt x="1654" y="883"/>
                    </a:lnTo>
                    <a:lnTo>
                      <a:pt x="1483" y="760"/>
                    </a:lnTo>
                    <a:lnTo>
                      <a:pt x="1344" y="633"/>
                    </a:lnTo>
                    <a:lnTo>
                      <a:pt x="956" y="273"/>
                    </a:lnTo>
                    <a:lnTo>
                      <a:pt x="792" y="122"/>
                    </a:lnTo>
                    <a:lnTo>
                      <a:pt x="703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643" name="Freeform 83"/>
              <p:cNvSpPr>
                <a:spLocks noChangeAspect="1"/>
              </p:cNvSpPr>
              <p:nvPr/>
            </p:nvSpPr>
            <p:spPr bwMode="auto">
              <a:xfrm>
                <a:off x="5159" y="1871"/>
                <a:ext cx="135" cy="134"/>
              </a:xfrm>
              <a:custGeom>
                <a:avLst/>
                <a:gdLst>
                  <a:gd name="T0" fmla="*/ 52 w 750"/>
                  <a:gd name="T1" fmla="*/ 56 h 742"/>
                  <a:gd name="T2" fmla="*/ 179 w 750"/>
                  <a:gd name="T3" fmla="*/ 0 h 742"/>
                  <a:gd name="T4" fmla="*/ 283 w 750"/>
                  <a:gd name="T5" fmla="*/ 86 h 742"/>
                  <a:gd name="T6" fmla="*/ 747 w 750"/>
                  <a:gd name="T7" fmla="*/ 231 h 742"/>
                  <a:gd name="T8" fmla="*/ 750 w 750"/>
                  <a:gd name="T9" fmla="*/ 716 h 742"/>
                  <a:gd name="T10" fmla="*/ 658 w 750"/>
                  <a:gd name="T11" fmla="*/ 742 h 742"/>
                  <a:gd name="T12" fmla="*/ 664 w 750"/>
                  <a:gd name="T13" fmla="*/ 566 h 742"/>
                  <a:gd name="T14" fmla="*/ 642 w 750"/>
                  <a:gd name="T15" fmla="*/ 513 h 742"/>
                  <a:gd name="T16" fmla="*/ 588 w 750"/>
                  <a:gd name="T17" fmla="*/ 492 h 742"/>
                  <a:gd name="T18" fmla="*/ 532 w 750"/>
                  <a:gd name="T19" fmla="*/ 483 h 742"/>
                  <a:gd name="T20" fmla="*/ 173 w 750"/>
                  <a:gd name="T21" fmla="*/ 524 h 742"/>
                  <a:gd name="T22" fmla="*/ 0 w 750"/>
                  <a:gd name="T23" fmla="*/ 295 h 742"/>
                  <a:gd name="T24" fmla="*/ 52 w 750"/>
                  <a:gd name="T25" fmla="*/ 56 h 7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50" h="742">
                    <a:moveTo>
                      <a:pt x="52" y="56"/>
                    </a:moveTo>
                    <a:lnTo>
                      <a:pt x="179" y="0"/>
                    </a:lnTo>
                    <a:lnTo>
                      <a:pt x="283" y="86"/>
                    </a:lnTo>
                    <a:lnTo>
                      <a:pt x="747" y="231"/>
                    </a:lnTo>
                    <a:lnTo>
                      <a:pt x="750" y="716"/>
                    </a:lnTo>
                    <a:lnTo>
                      <a:pt x="658" y="742"/>
                    </a:lnTo>
                    <a:lnTo>
                      <a:pt x="664" y="566"/>
                    </a:lnTo>
                    <a:lnTo>
                      <a:pt x="642" y="513"/>
                    </a:lnTo>
                    <a:lnTo>
                      <a:pt x="588" y="492"/>
                    </a:lnTo>
                    <a:lnTo>
                      <a:pt x="532" y="483"/>
                    </a:lnTo>
                    <a:lnTo>
                      <a:pt x="173" y="524"/>
                    </a:lnTo>
                    <a:lnTo>
                      <a:pt x="0" y="295"/>
                    </a:lnTo>
                    <a:lnTo>
                      <a:pt x="52" y="56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644" name="Freeform 84"/>
              <p:cNvSpPr>
                <a:spLocks noChangeAspect="1"/>
              </p:cNvSpPr>
              <p:nvPr/>
            </p:nvSpPr>
            <p:spPr bwMode="auto">
              <a:xfrm>
                <a:off x="4739" y="2451"/>
                <a:ext cx="130" cy="169"/>
              </a:xfrm>
              <a:custGeom>
                <a:avLst/>
                <a:gdLst>
                  <a:gd name="T0" fmla="*/ 604 w 720"/>
                  <a:gd name="T1" fmla="*/ 129 h 939"/>
                  <a:gd name="T2" fmla="*/ 582 w 720"/>
                  <a:gd name="T3" fmla="*/ 238 h 939"/>
                  <a:gd name="T4" fmla="*/ 585 w 720"/>
                  <a:gd name="T5" fmla="*/ 304 h 939"/>
                  <a:gd name="T6" fmla="*/ 720 w 720"/>
                  <a:gd name="T7" fmla="*/ 317 h 939"/>
                  <a:gd name="T8" fmla="*/ 717 w 720"/>
                  <a:gd name="T9" fmla="*/ 349 h 939"/>
                  <a:gd name="T10" fmla="*/ 501 w 720"/>
                  <a:gd name="T11" fmla="*/ 613 h 939"/>
                  <a:gd name="T12" fmla="*/ 472 w 720"/>
                  <a:gd name="T13" fmla="*/ 804 h 939"/>
                  <a:gd name="T14" fmla="*/ 406 w 720"/>
                  <a:gd name="T15" fmla="*/ 851 h 939"/>
                  <a:gd name="T16" fmla="*/ 393 w 720"/>
                  <a:gd name="T17" fmla="*/ 908 h 939"/>
                  <a:gd name="T18" fmla="*/ 333 w 720"/>
                  <a:gd name="T19" fmla="*/ 939 h 939"/>
                  <a:gd name="T20" fmla="*/ 327 w 720"/>
                  <a:gd name="T21" fmla="*/ 927 h 939"/>
                  <a:gd name="T22" fmla="*/ 340 w 720"/>
                  <a:gd name="T23" fmla="*/ 896 h 939"/>
                  <a:gd name="T24" fmla="*/ 384 w 720"/>
                  <a:gd name="T25" fmla="*/ 817 h 939"/>
                  <a:gd name="T26" fmla="*/ 375 w 720"/>
                  <a:gd name="T27" fmla="*/ 792 h 939"/>
                  <a:gd name="T28" fmla="*/ 387 w 720"/>
                  <a:gd name="T29" fmla="*/ 754 h 939"/>
                  <a:gd name="T30" fmla="*/ 274 w 720"/>
                  <a:gd name="T31" fmla="*/ 685 h 939"/>
                  <a:gd name="T32" fmla="*/ 132 w 720"/>
                  <a:gd name="T33" fmla="*/ 638 h 939"/>
                  <a:gd name="T34" fmla="*/ 126 w 720"/>
                  <a:gd name="T35" fmla="*/ 597 h 939"/>
                  <a:gd name="T36" fmla="*/ 75 w 720"/>
                  <a:gd name="T37" fmla="*/ 547 h 939"/>
                  <a:gd name="T38" fmla="*/ 51 w 720"/>
                  <a:gd name="T39" fmla="*/ 367 h 939"/>
                  <a:gd name="T40" fmla="*/ 57 w 720"/>
                  <a:gd name="T41" fmla="*/ 311 h 939"/>
                  <a:gd name="T42" fmla="*/ 9 w 720"/>
                  <a:gd name="T43" fmla="*/ 214 h 939"/>
                  <a:gd name="T44" fmla="*/ 0 w 720"/>
                  <a:gd name="T45" fmla="*/ 129 h 939"/>
                  <a:gd name="T46" fmla="*/ 66 w 720"/>
                  <a:gd name="T47" fmla="*/ 40 h 939"/>
                  <a:gd name="T48" fmla="*/ 95 w 720"/>
                  <a:gd name="T49" fmla="*/ 22 h 939"/>
                  <a:gd name="T50" fmla="*/ 117 w 720"/>
                  <a:gd name="T51" fmla="*/ 34 h 939"/>
                  <a:gd name="T52" fmla="*/ 154 w 720"/>
                  <a:gd name="T53" fmla="*/ 37 h 939"/>
                  <a:gd name="T54" fmla="*/ 170 w 720"/>
                  <a:gd name="T55" fmla="*/ 0 h 939"/>
                  <a:gd name="T56" fmla="*/ 227 w 720"/>
                  <a:gd name="T57" fmla="*/ 3 h 939"/>
                  <a:gd name="T58" fmla="*/ 255 w 720"/>
                  <a:gd name="T59" fmla="*/ 37 h 939"/>
                  <a:gd name="T60" fmla="*/ 302 w 720"/>
                  <a:gd name="T61" fmla="*/ 40 h 939"/>
                  <a:gd name="T62" fmla="*/ 330 w 720"/>
                  <a:gd name="T63" fmla="*/ 75 h 939"/>
                  <a:gd name="T64" fmla="*/ 378 w 720"/>
                  <a:gd name="T65" fmla="*/ 94 h 939"/>
                  <a:gd name="T66" fmla="*/ 399 w 720"/>
                  <a:gd name="T67" fmla="*/ 122 h 939"/>
                  <a:gd name="T68" fmla="*/ 438 w 720"/>
                  <a:gd name="T69" fmla="*/ 141 h 939"/>
                  <a:gd name="T70" fmla="*/ 604 w 720"/>
                  <a:gd name="T71" fmla="*/ 129 h 9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20" h="939">
                    <a:moveTo>
                      <a:pt x="604" y="129"/>
                    </a:moveTo>
                    <a:lnTo>
                      <a:pt x="582" y="238"/>
                    </a:lnTo>
                    <a:lnTo>
                      <a:pt x="585" y="304"/>
                    </a:lnTo>
                    <a:lnTo>
                      <a:pt x="720" y="317"/>
                    </a:lnTo>
                    <a:lnTo>
                      <a:pt x="717" y="349"/>
                    </a:lnTo>
                    <a:lnTo>
                      <a:pt x="501" y="613"/>
                    </a:lnTo>
                    <a:lnTo>
                      <a:pt x="472" y="804"/>
                    </a:lnTo>
                    <a:lnTo>
                      <a:pt x="406" y="851"/>
                    </a:lnTo>
                    <a:lnTo>
                      <a:pt x="393" y="908"/>
                    </a:lnTo>
                    <a:lnTo>
                      <a:pt x="333" y="939"/>
                    </a:lnTo>
                    <a:lnTo>
                      <a:pt x="327" y="927"/>
                    </a:lnTo>
                    <a:lnTo>
                      <a:pt x="340" y="896"/>
                    </a:lnTo>
                    <a:lnTo>
                      <a:pt x="384" y="817"/>
                    </a:lnTo>
                    <a:lnTo>
                      <a:pt x="375" y="792"/>
                    </a:lnTo>
                    <a:lnTo>
                      <a:pt x="387" y="754"/>
                    </a:lnTo>
                    <a:lnTo>
                      <a:pt x="274" y="685"/>
                    </a:lnTo>
                    <a:lnTo>
                      <a:pt x="132" y="638"/>
                    </a:lnTo>
                    <a:lnTo>
                      <a:pt x="126" y="597"/>
                    </a:lnTo>
                    <a:lnTo>
                      <a:pt x="75" y="547"/>
                    </a:lnTo>
                    <a:lnTo>
                      <a:pt x="51" y="367"/>
                    </a:lnTo>
                    <a:lnTo>
                      <a:pt x="57" y="311"/>
                    </a:lnTo>
                    <a:lnTo>
                      <a:pt x="9" y="214"/>
                    </a:lnTo>
                    <a:lnTo>
                      <a:pt x="0" y="129"/>
                    </a:lnTo>
                    <a:lnTo>
                      <a:pt x="66" y="40"/>
                    </a:lnTo>
                    <a:lnTo>
                      <a:pt x="95" y="22"/>
                    </a:lnTo>
                    <a:lnTo>
                      <a:pt x="117" y="34"/>
                    </a:lnTo>
                    <a:lnTo>
                      <a:pt x="154" y="37"/>
                    </a:lnTo>
                    <a:lnTo>
                      <a:pt x="170" y="0"/>
                    </a:lnTo>
                    <a:lnTo>
                      <a:pt x="227" y="3"/>
                    </a:lnTo>
                    <a:lnTo>
                      <a:pt x="255" y="37"/>
                    </a:lnTo>
                    <a:lnTo>
                      <a:pt x="302" y="40"/>
                    </a:lnTo>
                    <a:lnTo>
                      <a:pt x="330" y="75"/>
                    </a:lnTo>
                    <a:lnTo>
                      <a:pt x="378" y="94"/>
                    </a:lnTo>
                    <a:lnTo>
                      <a:pt x="399" y="122"/>
                    </a:lnTo>
                    <a:lnTo>
                      <a:pt x="438" y="141"/>
                    </a:lnTo>
                    <a:lnTo>
                      <a:pt x="604" y="129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645" name="Freeform 85"/>
              <p:cNvSpPr>
                <a:spLocks noChangeAspect="1"/>
              </p:cNvSpPr>
              <p:nvPr/>
            </p:nvSpPr>
            <p:spPr bwMode="auto">
              <a:xfrm>
                <a:off x="4624" y="2293"/>
                <a:ext cx="331" cy="182"/>
              </a:xfrm>
              <a:custGeom>
                <a:avLst/>
                <a:gdLst>
                  <a:gd name="T0" fmla="*/ 74 w 1837"/>
                  <a:gd name="T1" fmla="*/ 600 h 1011"/>
                  <a:gd name="T2" fmla="*/ 15 w 1837"/>
                  <a:gd name="T3" fmla="*/ 549 h 1011"/>
                  <a:gd name="T4" fmla="*/ 0 w 1837"/>
                  <a:gd name="T5" fmla="*/ 448 h 1011"/>
                  <a:gd name="T6" fmla="*/ 90 w 1837"/>
                  <a:gd name="T7" fmla="*/ 365 h 1011"/>
                  <a:gd name="T8" fmla="*/ 78 w 1837"/>
                  <a:gd name="T9" fmla="*/ 314 h 1011"/>
                  <a:gd name="T10" fmla="*/ 110 w 1837"/>
                  <a:gd name="T11" fmla="*/ 284 h 1011"/>
                  <a:gd name="T12" fmla="*/ 33 w 1837"/>
                  <a:gd name="T13" fmla="*/ 223 h 1011"/>
                  <a:gd name="T14" fmla="*/ 100 w 1837"/>
                  <a:gd name="T15" fmla="*/ 177 h 1011"/>
                  <a:gd name="T16" fmla="*/ 109 w 1837"/>
                  <a:gd name="T17" fmla="*/ 76 h 1011"/>
                  <a:gd name="T18" fmla="*/ 204 w 1837"/>
                  <a:gd name="T19" fmla="*/ 6 h 1011"/>
                  <a:gd name="T20" fmla="*/ 394 w 1837"/>
                  <a:gd name="T21" fmla="*/ 136 h 1011"/>
                  <a:gd name="T22" fmla="*/ 453 w 1837"/>
                  <a:gd name="T23" fmla="*/ 136 h 1011"/>
                  <a:gd name="T24" fmla="*/ 482 w 1837"/>
                  <a:gd name="T25" fmla="*/ 98 h 1011"/>
                  <a:gd name="T26" fmla="*/ 540 w 1837"/>
                  <a:gd name="T27" fmla="*/ 102 h 1011"/>
                  <a:gd name="T28" fmla="*/ 639 w 1837"/>
                  <a:gd name="T29" fmla="*/ 151 h 1011"/>
                  <a:gd name="T30" fmla="*/ 680 w 1837"/>
                  <a:gd name="T31" fmla="*/ 114 h 1011"/>
                  <a:gd name="T32" fmla="*/ 761 w 1837"/>
                  <a:gd name="T33" fmla="*/ 110 h 1011"/>
                  <a:gd name="T34" fmla="*/ 982 w 1837"/>
                  <a:gd name="T35" fmla="*/ 0 h 1011"/>
                  <a:gd name="T36" fmla="*/ 981 w 1837"/>
                  <a:gd name="T37" fmla="*/ 30 h 1011"/>
                  <a:gd name="T38" fmla="*/ 899 w 1837"/>
                  <a:gd name="T39" fmla="*/ 236 h 1011"/>
                  <a:gd name="T40" fmla="*/ 1352 w 1837"/>
                  <a:gd name="T41" fmla="*/ 240 h 1011"/>
                  <a:gd name="T42" fmla="*/ 1837 w 1837"/>
                  <a:gd name="T43" fmla="*/ 241 h 1011"/>
                  <a:gd name="T44" fmla="*/ 1824 w 1837"/>
                  <a:gd name="T45" fmla="*/ 301 h 1011"/>
                  <a:gd name="T46" fmla="*/ 1771 w 1837"/>
                  <a:gd name="T47" fmla="*/ 296 h 1011"/>
                  <a:gd name="T48" fmla="*/ 1702 w 1837"/>
                  <a:gd name="T49" fmla="*/ 365 h 1011"/>
                  <a:gd name="T50" fmla="*/ 1649 w 1837"/>
                  <a:gd name="T51" fmla="*/ 353 h 1011"/>
                  <a:gd name="T52" fmla="*/ 1659 w 1837"/>
                  <a:gd name="T53" fmla="*/ 453 h 1011"/>
                  <a:gd name="T54" fmla="*/ 1716 w 1837"/>
                  <a:gd name="T55" fmla="*/ 477 h 1011"/>
                  <a:gd name="T56" fmla="*/ 1661 w 1837"/>
                  <a:gd name="T57" fmla="*/ 579 h 1011"/>
                  <a:gd name="T58" fmla="*/ 1542 w 1837"/>
                  <a:gd name="T59" fmla="*/ 629 h 1011"/>
                  <a:gd name="T60" fmla="*/ 1522 w 1837"/>
                  <a:gd name="T61" fmla="*/ 654 h 1011"/>
                  <a:gd name="T62" fmla="*/ 1516 w 1837"/>
                  <a:gd name="T63" fmla="*/ 733 h 1011"/>
                  <a:gd name="T64" fmla="*/ 1482 w 1837"/>
                  <a:gd name="T65" fmla="*/ 750 h 1011"/>
                  <a:gd name="T66" fmla="*/ 1455 w 1837"/>
                  <a:gd name="T67" fmla="*/ 774 h 1011"/>
                  <a:gd name="T68" fmla="*/ 1396 w 1837"/>
                  <a:gd name="T69" fmla="*/ 896 h 1011"/>
                  <a:gd name="T70" fmla="*/ 1242 w 1837"/>
                  <a:gd name="T71" fmla="*/ 997 h 1011"/>
                  <a:gd name="T72" fmla="*/ 1078 w 1837"/>
                  <a:gd name="T73" fmla="*/ 1011 h 1011"/>
                  <a:gd name="T74" fmla="*/ 1037 w 1837"/>
                  <a:gd name="T75" fmla="*/ 1003 h 1011"/>
                  <a:gd name="T76" fmla="*/ 1026 w 1837"/>
                  <a:gd name="T77" fmla="*/ 969 h 1011"/>
                  <a:gd name="T78" fmla="*/ 966 w 1837"/>
                  <a:gd name="T79" fmla="*/ 946 h 1011"/>
                  <a:gd name="T80" fmla="*/ 947 w 1837"/>
                  <a:gd name="T81" fmla="*/ 915 h 1011"/>
                  <a:gd name="T82" fmla="*/ 891 w 1837"/>
                  <a:gd name="T83" fmla="*/ 910 h 1011"/>
                  <a:gd name="T84" fmla="*/ 868 w 1837"/>
                  <a:gd name="T85" fmla="*/ 881 h 1011"/>
                  <a:gd name="T86" fmla="*/ 810 w 1837"/>
                  <a:gd name="T87" fmla="*/ 876 h 1011"/>
                  <a:gd name="T88" fmla="*/ 795 w 1837"/>
                  <a:gd name="T89" fmla="*/ 906 h 1011"/>
                  <a:gd name="T90" fmla="*/ 755 w 1837"/>
                  <a:gd name="T91" fmla="*/ 907 h 1011"/>
                  <a:gd name="T92" fmla="*/ 732 w 1837"/>
                  <a:gd name="T93" fmla="*/ 899 h 1011"/>
                  <a:gd name="T94" fmla="*/ 700 w 1837"/>
                  <a:gd name="T95" fmla="*/ 915 h 1011"/>
                  <a:gd name="T96" fmla="*/ 635 w 1837"/>
                  <a:gd name="T97" fmla="*/ 851 h 1011"/>
                  <a:gd name="T98" fmla="*/ 631 w 1837"/>
                  <a:gd name="T99" fmla="*/ 779 h 1011"/>
                  <a:gd name="T100" fmla="*/ 204 w 1837"/>
                  <a:gd name="T101" fmla="*/ 824 h 1011"/>
                  <a:gd name="T102" fmla="*/ 90 w 1837"/>
                  <a:gd name="T103" fmla="*/ 843 h 1011"/>
                  <a:gd name="T104" fmla="*/ 74 w 1837"/>
                  <a:gd name="T105" fmla="*/ 600 h 10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837" h="1011">
                    <a:moveTo>
                      <a:pt x="74" y="600"/>
                    </a:moveTo>
                    <a:lnTo>
                      <a:pt x="15" y="549"/>
                    </a:lnTo>
                    <a:lnTo>
                      <a:pt x="0" y="448"/>
                    </a:lnTo>
                    <a:lnTo>
                      <a:pt x="90" y="365"/>
                    </a:lnTo>
                    <a:lnTo>
                      <a:pt x="78" y="314"/>
                    </a:lnTo>
                    <a:lnTo>
                      <a:pt x="110" y="284"/>
                    </a:lnTo>
                    <a:lnTo>
                      <a:pt x="33" y="223"/>
                    </a:lnTo>
                    <a:lnTo>
                      <a:pt x="100" y="177"/>
                    </a:lnTo>
                    <a:lnTo>
                      <a:pt x="109" y="76"/>
                    </a:lnTo>
                    <a:lnTo>
                      <a:pt x="204" y="6"/>
                    </a:lnTo>
                    <a:lnTo>
                      <a:pt x="394" y="136"/>
                    </a:lnTo>
                    <a:lnTo>
                      <a:pt x="453" y="136"/>
                    </a:lnTo>
                    <a:lnTo>
                      <a:pt x="482" y="98"/>
                    </a:lnTo>
                    <a:lnTo>
                      <a:pt x="540" y="102"/>
                    </a:lnTo>
                    <a:lnTo>
                      <a:pt x="639" y="151"/>
                    </a:lnTo>
                    <a:lnTo>
                      <a:pt x="680" y="114"/>
                    </a:lnTo>
                    <a:lnTo>
                      <a:pt x="761" y="110"/>
                    </a:lnTo>
                    <a:lnTo>
                      <a:pt x="982" y="0"/>
                    </a:lnTo>
                    <a:lnTo>
                      <a:pt x="981" y="30"/>
                    </a:lnTo>
                    <a:lnTo>
                      <a:pt x="899" y="236"/>
                    </a:lnTo>
                    <a:lnTo>
                      <a:pt x="1352" y="240"/>
                    </a:lnTo>
                    <a:lnTo>
                      <a:pt x="1837" y="241"/>
                    </a:lnTo>
                    <a:lnTo>
                      <a:pt x="1824" y="301"/>
                    </a:lnTo>
                    <a:lnTo>
                      <a:pt x="1771" y="296"/>
                    </a:lnTo>
                    <a:lnTo>
                      <a:pt x="1702" y="365"/>
                    </a:lnTo>
                    <a:lnTo>
                      <a:pt x="1649" y="353"/>
                    </a:lnTo>
                    <a:lnTo>
                      <a:pt x="1659" y="453"/>
                    </a:lnTo>
                    <a:lnTo>
                      <a:pt x="1716" y="477"/>
                    </a:lnTo>
                    <a:lnTo>
                      <a:pt x="1661" y="579"/>
                    </a:lnTo>
                    <a:lnTo>
                      <a:pt x="1542" y="629"/>
                    </a:lnTo>
                    <a:lnTo>
                      <a:pt x="1522" y="654"/>
                    </a:lnTo>
                    <a:lnTo>
                      <a:pt x="1516" y="733"/>
                    </a:lnTo>
                    <a:lnTo>
                      <a:pt x="1482" y="750"/>
                    </a:lnTo>
                    <a:lnTo>
                      <a:pt x="1455" y="774"/>
                    </a:lnTo>
                    <a:lnTo>
                      <a:pt x="1396" y="896"/>
                    </a:lnTo>
                    <a:lnTo>
                      <a:pt x="1242" y="997"/>
                    </a:lnTo>
                    <a:lnTo>
                      <a:pt x="1078" y="1011"/>
                    </a:lnTo>
                    <a:lnTo>
                      <a:pt x="1037" y="1003"/>
                    </a:lnTo>
                    <a:lnTo>
                      <a:pt x="1026" y="969"/>
                    </a:lnTo>
                    <a:lnTo>
                      <a:pt x="966" y="946"/>
                    </a:lnTo>
                    <a:lnTo>
                      <a:pt x="947" y="915"/>
                    </a:lnTo>
                    <a:lnTo>
                      <a:pt x="891" y="910"/>
                    </a:lnTo>
                    <a:lnTo>
                      <a:pt x="868" y="881"/>
                    </a:lnTo>
                    <a:lnTo>
                      <a:pt x="810" y="876"/>
                    </a:lnTo>
                    <a:lnTo>
                      <a:pt x="795" y="906"/>
                    </a:lnTo>
                    <a:lnTo>
                      <a:pt x="755" y="907"/>
                    </a:lnTo>
                    <a:lnTo>
                      <a:pt x="732" y="899"/>
                    </a:lnTo>
                    <a:lnTo>
                      <a:pt x="700" y="915"/>
                    </a:lnTo>
                    <a:lnTo>
                      <a:pt x="635" y="851"/>
                    </a:lnTo>
                    <a:lnTo>
                      <a:pt x="631" y="779"/>
                    </a:lnTo>
                    <a:lnTo>
                      <a:pt x="204" y="824"/>
                    </a:lnTo>
                    <a:lnTo>
                      <a:pt x="90" y="843"/>
                    </a:lnTo>
                    <a:lnTo>
                      <a:pt x="74" y="60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646" name="Freeform 86"/>
              <p:cNvSpPr>
                <a:spLocks noChangeAspect="1"/>
              </p:cNvSpPr>
              <p:nvPr/>
            </p:nvSpPr>
            <p:spPr bwMode="auto">
              <a:xfrm>
                <a:off x="4749" y="2071"/>
                <a:ext cx="267" cy="187"/>
              </a:xfrm>
              <a:custGeom>
                <a:avLst/>
                <a:gdLst>
                  <a:gd name="T0" fmla="*/ 1413 w 1480"/>
                  <a:gd name="T1" fmla="*/ 1038 h 1038"/>
                  <a:gd name="T2" fmla="*/ 1028 w 1480"/>
                  <a:gd name="T3" fmla="*/ 1033 h 1038"/>
                  <a:gd name="T4" fmla="*/ 983 w 1480"/>
                  <a:gd name="T5" fmla="*/ 964 h 1038"/>
                  <a:gd name="T6" fmla="*/ 914 w 1480"/>
                  <a:gd name="T7" fmla="*/ 907 h 1038"/>
                  <a:gd name="T8" fmla="*/ 869 w 1480"/>
                  <a:gd name="T9" fmla="*/ 888 h 1038"/>
                  <a:gd name="T10" fmla="*/ 574 w 1480"/>
                  <a:gd name="T11" fmla="*/ 668 h 1038"/>
                  <a:gd name="T12" fmla="*/ 505 w 1480"/>
                  <a:gd name="T13" fmla="*/ 686 h 1038"/>
                  <a:gd name="T14" fmla="*/ 358 w 1480"/>
                  <a:gd name="T15" fmla="*/ 767 h 1038"/>
                  <a:gd name="T16" fmla="*/ 142 w 1480"/>
                  <a:gd name="T17" fmla="*/ 700 h 1038"/>
                  <a:gd name="T18" fmla="*/ 48 w 1480"/>
                  <a:gd name="T19" fmla="*/ 599 h 1038"/>
                  <a:gd name="T20" fmla="*/ 32 w 1480"/>
                  <a:gd name="T21" fmla="*/ 639 h 1038"/>
                  <a:gd name="T22" fmla="*/ 64 w 1480"/>
                  <a:gd name="T23" fmla="*/ 686 h 1038"/>
                  <a:gd name="T24" fmla="*/ 46 w 1480"/>
                  <a:gd name="T25" fmla="*/ 707 h 1038"/>
                  <a:gd name="T26" fmla="*/ 21 w 1480"/>
                  <a:gd name="T27" fmla="*/ 677 h 1038"/>
                  <a:gd name="T28" fmla="*/ 0 w 1480"/>
                  <a:gd name="T29" fmla="*/ 643 h 1038"/>
                  <a:gd name="T30" fmla="*/ 14 w 1480"/>
                  <a:gd name="T31" fmla="*/ 506 h 1038"/>
                  <a:gd name="T32" fmla="*/ 117 w 1480"/>
                  <a:gd name="T33" fmla="*/ 219 h 1038"/>
                  <a:gd name="T34" fmla="*/ 119 w 1480"/>
                  <a:gd name="T35" fmla="*/ 12 h 1038"/>
                  <a:gd name="T36" fmla="*/ 179 w 1480"/>
                  <a:gd name="T37" fmla="*/ 0 h 1038"/>
                  <a:gd name="T38" fmla="*/ 229 w 1480"/>
                  <a:gd name="T39" fmla="*/ 37 h 1038"/>
                  <a:gd name="T40" fmla="*/ 606 w 1480"/>
                  <a:gd name="T41" fmla="*/ 347 h 1038"/>
                  <a:gd name="T42" fmla="*/ 658 w 1480"/>
                  <a:gd name="T43" fmla="*/ 363 h 1038"/>
                  <a:gd name="T44" fmla="*/ 677 w 1480"/>
                  <a:gd name="T45" fmla="*/ 342 h 1038"/>
                  <a:gd name="T46" fmla="*/ 824 w 1480"/>
                  <a:gd name="T47" fmla="*/ 347 h 1038"/>
                  <a:gd name="T48" fmla="*/ 914 w 1480"/>
                  <a:gd name="T49" fmla="*/ 411 h 1038"/>
                  <a:gd name="T50" fmla="*/ 993 w 1480"/>
                  <a:gd name="T51" fmla="*/ 508 h 1038"/>
                  <a:gd name="T52" fmla="*/ 1012 w 1480"/>
                  <a:gd name="T53" fmla="*/ 549 h 1038"/>
                  <a:gd name="T54" fmla="*/ 1028 w 1480"/>
                  <a:gd name="T55" fmla="*/ 613 h 1038"/>
                  <a:gd name="T56" fmla="*/ 1138 w 1480"/>
                  <a:gd name="T57" fmla="*/ 718 h 1038"/>
                  <a:gd name="T58" fmla="*/ 1223 w 1480"/>
                  <a:gd name="T59" fmla="*/ 727 h 1038"/>
                  <a:gd name="T60" fmla="*/ 1480 w 1480"/>
                  <a:gd name="T61" fmla="*/ 860 h 1038"/>
                  <a:gd name="T62" fmla="*/ 1422 w 1480"/>
                  <a:gd name="T63" fmla="*/ 993 h 1038"/>
                  <a:gd name="T64" fmla="*/ 1413 w 1480"/>
                  <a:gd name="T65" fmla="*/ 1038 h 10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80" h="1038">
                    <a:moveTo>
                      <a:pt x="1413" y="1038"/>
                    </a:moveTo>
                    <a:lnTo>
                      <a:pt x="1028" y="1033"/>
                    </a:lnTo>
                    <a:lnTo>
                      <a:pt x="983" y="964"/>
                    </a:lnTo>
                    <a:lnTo>
                      <a:pt x="914" y="907"/>
                    </a:lnTo>
                    <a:lnTo>
                      <a:pt x="869" y="888"/>
                    </a:lnTo>
                    <a:lnTo>
                      <a:pt x="574" y="668"/>
                    </a:lnTo>
                    <a:lnTo>
                      <a:pt x="505" y="686"/>
                    </a:lnTo>
                    <a:lnTo>
                      <a:pt x="358" y="767"/>
                    </a:lnTo>
                    <a:lnTo>
                      <a:pt x="142" y="700"/>
                    </a:lnTo>
                    <a:lnTo>
                      <a:pt x="48" y="599"/>
                    </a:lnTo>
                    <a:lnTo>
                      <a:pt x="32" y="639"/>
                    </a:lnTo>
                    <a:lnTo>
                      <a:pt x="64" y="686"/>
                    </a:lnTo>
                    <a:lnTo>
                      <a:pt x="46" y="707"/>
                    </a:lnTo>
                    <a:lnTo>
                      <a:pt x="21" y="677"/>
                    </a:lnTo>
                    <a:lnTo>
                      <a:pt x="0" y="643"/>
                    </a:lnTo>
                    <a:lnTo>
                      <a:pt x="14" y="506"/>
                    </a:lnTo>
                    <a:lnTo>
                      <a:pt x="117" y="219"/>
                    </a:lnTo>
                    <a:lnTo>
                      <a:pt x="119" y="12"/>
                    </a:lnTo>
                    <a:lnTo>
                      <a:pt x="179" y="0"/>
                    </a:lnTo>
                    <a:lnTo>
                      <a:pt x="229" y="37"/>
                    </a:lnTo>
                    <a:lnTo>
                      <a:pt x="606" y="347"/>
                    </a:lnTo>
                    <a:lnTo>
                      <a:pt x="658" y="363"/>
                    </a:lnTo>
                    <a:lnTo>
                      <a:pt x="677" y="342"/>
                    </a:lnTo>
                    <a:lnTo>
                      <a:pt x="824" y="347"/>
                    </a:lnTo>
                    <a:lnTo>
                      <a:pt x="914" y="411"/>
                    </a:lnTo>
                    <a:lnTo>
                      <a:pt x="993" y="508"/>
                    </a:lnTo>
                    <a:lnTo>
                      <a:pt x="1012" y="549"/>
                    </a:lnTo>
                    <a:lnTo>
                      <a:pt x="1028" y="613"/>
                    </a:lnTo>
                    <a:lnTo>
                      <a:pt x="1138" y="718"/>
                    </a:lnTo>
                    <a:lnTo>
                      <a:pt x="1223" y="727"/>
                    </a:lnTo>
                    <a:lnTo>
                      <a:pt x="1480" y="860"/>
                    </a:lnTo>
                    <a:lnTo>
                      <a:pt x="1422" y="993"/>
                    </a:lnTo>
                    <a:lnTo>
                      <a:pt x="1413" y="1038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647" name="Freeform 87"/>
              <p:cNvSpPr>
                <a:spLocks noChangeAspect="1"/>
              </p:cNvSpPr>
              <p:nvPr/>
            </p:nvSpPr>
            <p:spPr bwMode="auto">
              <a:xfrm>
                <a:off x="4790" y="1848"/>
                <a:ext cx="166" cy="145"/>
              </a:xfrm>
              <a:custGeom>
                <a:avLst/>
                <a:gdLst>
                  <a:gd name="T0" fmla="*/ 253 w 925"/>
                  <a:gd name="T1" fmla="*/ 85 h 806"/>
                  <a:gd name="T2" fmla="*/ 252 w 925"/>
                  <a:gd name="T3" fmla="*/ 34 h 806"/>
                  <a:gd name="T4" fmla="*/ 294 w 925"/>
                  <a:gd name="T5" fmla="*/ 20 h 806"/>
                  <a:gd name="T6" fmla="*/ 323 w 925"/>
                  <a:gd name="T7" fmla="*/ 15 h 806"/>
                  <a:gd name="T8" fmla="*/ 342 w 925"/>
                  <a:gd name="T9" fmla="*/ 27 h 806"/>
                  <a:gd name="T10" fmla="*/ 420 w 925"/>
                  <a:gd name="T11" fmla="*/ 29 h 806"/>
                  <a:gd name="T12" fmla="*/ 440 w 925"/>
                  <a:gd name="T13" fmla="*/ 10 h 806"/>
                  <a:gd name="T14" fmla="*/ 477 w 925"/>
                  <a:gd name="T15" fmla="*/ 17 h 806"/>
                  <a:gd name="T16" fmla="*/ 493 w 925"/>
                  <a:gd name="T17" fmla="*/ 31 h 806"/>
                  <a:gd name="T18" fmla="*/ 519 w 925"/>
                  <a:gd name="T19" fmla="*/ 37 h 806"/>
                  <a:gd name="T20" fmla="*/ 532 w 925"/>
                  <a:gd name="T21" fmla="*/ 22 h 806"/>
                  <a:gd name="T22" fmla="*/ 561 w 925"/>
                  <a:gd name="T23" fmla="*/ 23 h 806"/>
                  <a:gd name="T24" fmla="*/ 586 w 925"/>
                  <a:gd name="T25" fmla="*/ 34 h 806"/>
                  <a:gd name="T26" fmla="*/ 647 w 925"/>
                  <a:gd name="T27" fmla="*/ 0 h 806"/>
                  <a:gd name="T28" fmla="*/ 686 w 925"/>
                  <a:gd name="T29" fmla="*/ 103 h 806"/>
                  <a:gd name="T30" fmla="*/ 722 w 925"/>
                  <a:gd name="T31" fmla="*/ 195 h 806"/>
                  <a:gd name="T32" fmla="*/ 777 w 925"/>
                  <a:gd name="T33" fmla="*/ 211 h 806"/>
                  <a:gd name="T34" fmla="*/ 759 w 925"/>
                  <a:gd name="T35" fmla="*/ 432 h 806"/>
                  <a:gd name="T36" fmla="*/ 762 w 925"/>
                  <a:gd name="T37" fmla="*/ 498 h 806"/>
                  <a:gd name="T38" fmla="*/ 820 w 925"/>
                  <a:gd name="T39" fmla="*/ 578 h 806"/>
                  <a:gd name="T40" fmla="*/ 912 w 925"/>
                  <a:gd name="T41" fmla="*/ 694 h 806"/>
                  <a:gd name="T42" fmla="*/ 925 w 925"/>
                  <a:gd name="T43" fmla="*/ 748 h 806"/>
                  <a:gd name="T44" fmla="*/ 743 w 925"/>
                  <a:gd name="T45" fmla="*/ 772 h 806"/>
                  <a:gd name="T46" fmla="*/ 464 w 925"/>
                  <a:gd name="T47" fmla="*/ 806 h 806"/>
                  <a:gd name="T48" fmla="*/ 391 w 925"/>
                  <a:gd name="T49" fmla="*/ 705 h 806"/>
                  <a:gd name="T50" fmla="*/ 440 w 925"/>
                  <a:gd name="T51" fmla="*/ 604 h 806"/>
                  <a:gd name="T52" fmla="*/ 321 w 925"/>
                  <a:gd name="T53" fmla="*/ 467 h 806"/>
                  <a:gd name="T54" fmla="*/ 295 w 925"/>
                  <a:gd name="T55" fmla="*/ 382 h 806"/>
                  <a:gd name="T56" fmla="*/ 141 w 925"/>
                  <a:gd name="T57" fmla="*/ 273 h 806"/>
                  <a:gd name="T58" fmla="*/ 0 w 925"/>
                  <a:gd name="T59" fmla="*/ 109 h 806"/>
                  <a:gd name="T60" fmla="*/ 136 w 925"/>
                  <a:gd name="T61" fmla="*/ 78 h 806"/>
                  <a:gd name="T62" fmla="*/ 155 w 925"/>
                  <a:gd name="T63" fmla="*/ 83 h 806"/>
                  <a:gd name="T64" fmla="*/ 253 w 925"/>
                  <a:gd name="T65" fmla="*/ 85 h 8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925" h="806">
                    <a:moveTo>
                      <a:pt x="253" y="85"/>
                    </a:moveTo>
                    <a:lnTo>
                      <a:pt x="252" y="34"/>
                    </a:lnTo>
                    <a:lnTo>
                      <a:pt x="294" y="20"/>
                    </a:lnTo>
                    <a:lnTo>
                      <a:pt x="323" y="15"/>
                    </a:lnTo>
                    <a:lnTo>
                      <a:pt x="342" y="27"/>
                    </a:lnTo>
                    <a:lnTo>
                      <a:pt x="420" y="29"/>
                    </a:lnTo>
                    <a:lnTo>
                      <a:pt x="440" y="10"/>
                    </a:lnTo>
                    <a:lnTo>
                      <a:pt x="477" y="17"/>
                    </a:lnTo>
                    <a:lnTo>
                      <a:pt x="493" y="31"/>
                    </a:lnTo>
                    <a:lnTo>
                      <a:pt x="519" y="37"/>
                    </a:lnTo>
                    <a:lnTo>
                      <a:pt x="532" y="22"/>
                    </a:lnTo>
                    <a:lnTo>
                      <a:pt x="561" y="23"/>
                    </a:lnTo>
                    <a:lnTo>
                      <a:pt x="586" y="34"/>
                    </a:lnTo>
                    <a:lnTo>
                      <a:pt x="647" y="0"/>
                    </a:lnTo>
                    <a:lnTo>
                      <a:pt x="686" y="103"/>
                    </a:lnTo>
                    <a:lnTo>
                      <a:pt x="722" y="195"/>
                    </a:lnTo>
                    <a:lnTo>
                      <a:pt x="777" y="211"/>
                    </a:lnTo>
                    <a:lnTo>
                      <a:pt x="759" y="432"/>
                    </a:lnTo>
                    <a:lnTo>
                      <a:pt x="762" y="498"/>
                    </a:lnTo>
                    <a:lnTo>
                      <a:pt x="820" y="578"/>
                    </a:lnTo>
                    <a:lnTo>
                      <a:pt x="912" y="694"/>
                    </a:lnTo>
                    <a:lnTo>
                      <a:pt x="925" y="748"/>
                    </a:lnTo>
                    <a:lnTo>
                      <a:pt x="743" y="772"/>
                    </a:lnTo>
                    <a:lnTo>
                      <a:pt x="464" y="806"/>
                    </a:lnTo>
                    <a:lnTo>
                      <a:pt x="391" y="705"/>
                    </a:lnTo>
                    <a:lnTo>
                      <a:pt x="440" y="604"/>
                    </a:lnTo>
                    <a:lnTo>
                      <a:pt x="321" y="467"/>
                    </a:lnTo>
                    <a:lnTo>
                      <a:pt x="295" y="382"/>
                    </a:lnTo>
                    <a:lnTo>
                      <a:pt x="141" y="273"/>
                    </a:lnTo>
                    <a:lnTo>
                      <a:pt x="0" y="109"/>
                    </a:lnTo>
                    <a:lnTo>
                      <a:pt x="136" y="78"/>
                    </a:lnTo>
                    <a:lnTo>
                      <a:pt x="155" y="83"/>
                    </a:lnTo>
                    <a:lnTo>
                      <a:pt x="253" y="85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648" name="Freeform 88"/>
              <p:cNvSpPr>
                <a:spLocks noChangeAspect="1"/>
              </p:cNvSpPr>
              <p:nvPr/>
            </p:nvSpPr>
            <p:spPr bwMode="auto">
              <a:xfrm>
                <a:off x="4620" y="1848"/>
                <a:ext cx="382" cy="285"/>
              </a:xfrm>
              <a:custGeom>
                <a:avLst/>
                <a:gdLst>
                  <a:gd name="T0" fmla="*/ 839 w 2123"/>
                  <a:gd name="T1" fmla="*/ 1243 h 1579"/>
                  <a:gd name="T2" fmla="*/ 843 w 2123"/>
                  <a:gd name="T3" fmla="*/ 1228 h 1579"/>
                  <a:gd name="T4" fmla="*/ 664 w 2123"/>
                  <a:gd name="T5" fmla="*/ 938 h 1579"/>
                  <a:gd name="T6" fmla="*/ 614 w 2123"/>
                  <a:gd name="T7" fmla="*/ 938 h 1579"/>
                  <a:gd name="T8" fmla="*/ 523 w 2123"/>
                  <a:gd name="T9" fmla="*/ 872 h 1579"/>
                  <a:gd name="T10" fmla="*/ 434 w 2123"/>
                  <a:gd name="T11" fmla="*/ 870 h 1579"/>
                  <a:gd name="T12" fmla="*/ 349 w 2123"/>
                  <a:gd name="T13" fmla="*/ 836 h 1579"/>
                  <a:gd name="T14" fmla="*/ 146 w 2123"/>
                  <a:gd name="T15" fmla="*/ 870 h 1579"/>
                  <a:gd name="T16" fmla="*/ 123 w 2123"/>
                  <a:gd name="T17" fmla="*/ 861 h 1579"/>
                  <a:gd name="T18" fmla="*/ 105 w 2123"/>
                  <a:gd name="T19" fmla="*/ 799 h 1579"/>
                  <a:gd name="T20" fmla="*/ 0 w 2123"/>
                  <a:gd name="T21" fmla="*/ 731 h 1579"/>
                  <a:gd name="T22" fmla="*/ 342 w 2123"/>
                  <a:gd name="T23" fmla="*/ 395 h 1579"/>
                  <a:gd name="T24" fmla="*/ 450 w 2123"/>
                  <a:gd name="T25" fmla="*/ 269 h 1579"/>
                  <a:gd name="T26" fmla="*/ 503 w 2123"/>
                  <a:gd name="T27" fmla="*/ 271 h 1579"/>
                  <a:gd name="T28" fmla="*/ 523 w 2123"/>
                  <a:gd name="T29" fmla="*/ 288 h 1579"/>
                  <a:gd name="T30" fmla="*/ 547 w 2123"/>
                  <a:gd name="T31" fmla="*/ 293 h 1579"/>
                  <a:gd name="T32" fmla="*/ 821 w 2123"/>
                  <a:gd name="T33" fmla="*/ 0 h 1579"/>
                  <a:gd name="T34" fmla="*/ 942 w 2123"/>
                  <a:gd name="T35" fmla="*/ 108 h 1579"/>
                  <a:gd name="T36" fmla="*/ 1081 w 2123"/>
                  <a:gd name="T37" fmla="*/ 269 h 1579"/>
                  <a:gd name="T38" fmla="*/ 1236 w 2123"/>
                  <a:gd name="T39" fmla="*/ 380 h 1579"/>
                  <a:gd name="T40" fmla="*/ 1261 w 2123"/>
                  <a:gd name="T41" fmla="*/ 466 h 1579"/>
                  <a:gd name="T42" fmla="*/ 1384 w 2123"/>
                  <a:gd name="T43" fmla="*/ 602 h 1579"/>
                  <a:gd name="T44" fmla="*/ 1333 w 2123"/>
                  <a:gd name="T45" fmla="*/ 702 h 1579"/>
                  <a:gd name="T46" fmla="*/ 1406 w 2123"/>
                  <a:gd name="T47" fmla="*/ 804 h 1579"/>
                  <a:gd name="T48" fmla="*/ 1870 w 2123"/>
                  <a:gd name="T49" fmla="*/ 750 h 1579"/>
                  <a:gd name="T50" fmla="*/ 1921 w 2123"/>
                  <a:gd name="T51" fmla="*/ 815 h 1579"/>
                  <a:gd name="T52" fmla="*/ 1903 w 2123"/>
                  <a:gd name="T53" fmla="*/ 894 h 1579"/>
                  <a:gd name="T54" fmla="*/ 1855 w 2123"/>
                  <a:gd name="T55" fmla="*/ 975 h 1579"/>
                  <a:gd name="T56" fmla="*/ 1857 w 2123"/>
                  <a:gd name="T57" fmla="*/ 1027 h 1579"/>
                  <a:gd name="T58" fmla="*/ 1907 w 2123"/>
                  <a:gd name="T59" fmla="*/ 1095 h 1579"/>
                  <a:gd name="T60" fmla="*/ 2123 w 2123"/>
                  <a:gd name="T61" fmla="*/ 1266 h 1579"/>
                  <a:gd name="T62" fmla="*/ 2073 w 2123"/>
                  <a:gd name="T63" fmla="*/ 1303 h 1579"/>
                  <a:gd name="T64" fmla="*/ 2044 w 2123"/>
                  <a:gd name="T65" fmla="*/ 1303 h 1579"/>
                  <a:gd name="T66" fmla="*/ 2000 w 2123"/>
                  <a:gd name="T67" fmla="*/ 1258 h 1579"/>
                  <a:gd name="T68" fmla="*/ 1962 w 2123"/>
                  <a:gd name="T69" fmla="*/ 1260 h 1579"/>
                  <a:gd name="T70" fmla="*/ 1941 w 2123"/>
                  <a:gd name="T71" fmla="*/ 1272 h 1579"/>
                  <a:gd name="T72" fmla="*/ 1905 w 2123"/>
                  <a:gd name="T73" fmla="*/ 1266 h 1579"/>
                  <a:gd name="T74" fmla="*/ 1881 w 2123"/>
                  <a:gd name="T75" fmla="*/ 1221 h 1579"/>
                  <a:gd name="T76" fmla="*/ 1847 w 2123"/>
                  <a:gd name="T77" fmla="*/ 1263 h 1579"/>
                  <a:gd name="T78" fmla="*/ 1808 w 2123"/>
                  <a:gd name="T79" fmla="*/ 1285 h 1579"/>
                  <a:gd name="T80" fmla="*/ 1761 w 2123"/>
                  <a:gd name="T81" fmla="*/ 1327 h 1579"/>
                  <a:gd name="T82" fmla="*/ 1624 w 2123"/>
                  <a:gd name="T83" fmla="*/ 1343 h 1579"/>
                  <a:gd name="T84" fmla="*/ 1468 w 2123"/>
                  <a:gd name="T85" fmla="*/ 1400 h 1579"/>
                  <a:gd name="T86" fmla="*/ 1376 w 2123"/>
                  <a:gd name="T87" fmla="*/ 1512 h 1579"/>
                  <a:gd name="T88" fmla="*/ 1325 w 2123"/>
                  <a:gd name="T89" fmla="*/ 1579 h 1579"/>
                  <a:gd name="T90" fmla="*/ 1265 w 2123"/>
                  <a:gd name="T91" fmla="*/ 1534 h 1579"/>
                  <a:gd name="T92" fmla="*/ 946 w 2123"/>
                  <a:gd name="T93" fmla="*/ 1265 h 1579"/>
                  <a:gd name="T94" fmla="*/ 899 w 2123"/>
                  <a:gd name="T95" fmla="*/ 1232 h 1579"/>
                  <a:gd name="T96" fmla="*/ 839 w 2123"/>
                  <a:gd name="T97" fmla="*/ 1243 h 1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3" h="1579">
                    <a:moveTo>
                      <a:pt x="839" y="1243"/>
                    </a:moveTo>
                    <a:lnTo>
                      <a:pt x="843" y="1228"/>
                    </a:lnTo>
                    <a:lnTo>
                      <a:pt x="664" y="938"/>
                    </a:lnTo>
                    <a:lnTo>
                      <a:pt x="614" y="938"/>
                    </a:lnTo>
                    <a:lnTo>
                      <a:pt x="523" y="872"/>
                    </a:lnTo>
                    <a:lnTo>
                      <a:pt x="434" y="870"/>
                    </a:lnTo>
                    <a:lnTo>
                      <a:pt x="349" y="836"/>
                    </a:lnTo>
                    <a:lnTo>
                      <a:pt x="146" y="870"/>
                    </a:lnTo>
                    <a:lnTo>
                      <a:pt x="123" y="861"/>
                    </a:lnTo>
                    <a:lnTo>
                      <a:pt x="105" y="799"/>
                    </a:lnTo>
                    <a:lnTo>
                      <a:pt x="0" y="731"/>
                    </a:lnTo>
                    <a:lnTo>
                      <a:pt x="342" y="395"/>
                    </a:lnTo>
                    <a:lnTo>
                      <a:pt x="450" y="269"/>
                    </a:lnTo>
                    <a:lnTo>
                      <a:pt x="503" y="271"/>
                    </a:lnTo>
                    <a:lnTo>
                      <a:pt x="523" y="288"/>
                    </a:lnTo>
                    <a:lnTo>
                      <a:pt x="547" y="293"/>
                    </a:lnTo>
                    <a:lnTo>
                      <a:pt x="821" y="0"/>
                    </a:lnTo>
                    <a:lnTo>
                      <a:pt x="942" y="108"/>
                    </a:lnTo>
                    <a:lnTo>
                      <a:pt x="1081" y="269"/>
                    </a:lnTo>
                    <a:lnTo>
                      <a:pt x="1236" y="380"/>
                    </a:lnTo>
                    <a:lnTo>
                      <a:pt x="1261" y="466"/>
                    </a:lnTo>
                    <a:lnTo>
                      <a:pt x="1384" y="602"/>
                    </a:lnTo>
                    <a:lnTo>
                      <a:pt x="1333" y="702"/>
                    </a:lnTo>
                    <a:lnTo>
                      <a:pt x="1406" y="804"/>
                    </a:lnTo>
                    <a:lnTo>
                      <a:pt x="1870" y="750"/>
                    </a:lnTo>
                    <a:lnTo>
                      <a:pt x="1921" y="815"/>
                    </a:lnTo>
                    <a:lnTo>
                      <a:pt x="1903" y="894"/>
                    </a:lnTo>
                    <a:lnTo>
                      <a:pt x="1855" y="975"/>
                    </a:lnTo>
                    <a:lnTo>
                      <a:pt x="1857" y="1027"/>
                    </a:lnTo>
                    <a:lnTo>
                      <a:pt x="1907" y="1095"/>
                    </a:lnTo>
                    <a:lnTo>
                      <a:pt x="2123" y="1266"/>
                    </a:lnTo>
                    <a:lnTo>
                      <a:pt x="2073" y="1303"/>
                    </a:lnTo>
                    <a:lnTo>
                      <a:pt x="2044" y="1303"/>
                    </a:lnTo>
                    <a:lnTo>
                      <a:pt x="2000" y="1258"/>
                    </a:lnTo>
                    <a:lnTo>
                      <a:pt x="1962" y="1260"/>
                    </a:lnTo>
                    <a:lnTo>
                      <a:pt x="1941" y="1272"/>
                    </a:lnTo>
                    <a:lnTo>
                      <a:pt x="1905" y="1266"/>
                    </a:lnTo>
                    <a:lnTo>
                      <a:pt x="1881" y="1221"/>
                    </a:lnTo>
                    <a:lnTo>
                      <a:pt x="1847" y="1263"/>
                    </a:lnTo>
                    <a:lnTo>
                      <a:pt x="1808" y="1285"/>
                    </a:lnTo>
                    <a:lnTo>
                      <a:pt x="1761" y="1327"/>
                    </a:lnTo>
                    <a:lnTo>
                      <a:pt x="1624" y="1343"/>
                    </a:lnTo>
                    <a:lnTo>
                      <a:pt x="1468" y="1400"/>
                    </a:lnTo>
                    <a:lnTo>
                      <a:pt x="1376" y="1512"/>
                    </a:lnTo>
                    <a:lnTo>
                      <a:pt x="1325" y="1579"/>
                    </a:lnTo>
                    <a:lnTo>
                      <a:pt x="1265" y="1534"/>
                    </a:lnTo>
                    <a:lnTo>
                      <a:pt x="946" y="1265"/>
                    </a:lnTo>
                    <a:lnTo>
                      <a:pt x="899" y="1232"/>
                    </a:lnTo>
                    <a:lnTo>
                      <a:pt x="839" y="1243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649" name="Freeform 89"/>
              <p:cNvSpPr>
                <a:spLocks noChangeAspect="1"/>
              </p:cNvSpPr>
              <p:nvPr/>
            </p:nvSpPr>
            <p:spPr bwMode="auto">
              <a:xfrm>
                <a:off x="4937" y="1931"/>
                <a:ext cx="204" cy="187"/>
              </a:xfrm>
              <a:custGeom>
                <a:avLst/>
                <a:gdLst>
                  <a:gd name="T0" fmla="*/ 1078 w 1126"/>
                  <a:gd name="T1" fmla="*/ 0 h 1040"/>
                  <a:gd name="T2" fmla="*/ 1126 w 1126"/>
                  <a:gd name="T3" fmla="*/ 47 h 1040"/>
                  <a:gd name="T4" fmla="*/ 1126 w 1126"/>
                  <a:gd name="T5" fmla="*/ 59 h 1040"/>
                  <a:gd name="T6" fmla="*/ 1076 w 1126"/>
                  <a:gd name="T7" fmla="*/ 138 h 1040"/>
                  <a:gd name="T8" fmla="*/ 1113 w 1126"/>
                  <a:gd name="T9" fmla="*/ 259 h 1040"/>
                  <a:gd name="T10" fmla="*/ 952 w 1126"/>
                  <a:gd name="T11" fmla="*/ 636 h 1040"/>
                  <a:gd name="T12" fmla="*/ 743 w 1126"/>
                  <a:gd name="T13" fmla="*/ 985 h 1040"/>
                  <a:gd name="T14" fmla="*/ 715 w 1126"/>
                  <a:gd name="T15" fmla="*/ 1040 h 1040"/>
                  <a:gd name="T16" fmla="*/ 354 w 1126"/>
                  <a:gd name="T17" fmla="*/ 810 h 1040"/>
                  <a:gd name="T18" fmla="*/ 145 w 1126"/>
                  <a:gd name="T19" fmla="*/ 638 h 1040"/>
                  <a:gd name="T20" fmla="*/ 96 w 1126"/>
                  <a:gd name="T21" fmla="*/ 576 h 1040"/>
                  <a:gd name="T22" fmla="*/ 93 w 1126"/>
                  <a:gd name="T23" fmla="*/ 522 h 1040"/>
                  <a:gd name="T24" fmla="*/ 140 w 1126"/>
                  <a:gd name="T25" fmla="*/ 441 h 1040"/>
                  <a:gd name="T26" fmla="*/ 160 w 1126"/>
                  <a:gd name="T27" fmla="*/ 361 h 1040"/>
                  <a:gd name="T28" fmla="*/ 103 w 1126"/>
                  <a:gd name="T29" fmla="*/ 292 h 1040"/>
                  <a:gd name="T30" fmla="*/ 89 w 1126"/>
                  <a:gd name="T31" fmla="*/ 237 h 1040"/>
                  <a:gd name="T32" fmla="*/ 0 w 1126"/>
                  <a:gd name="T33" fmla="*/ 113 h 1040"/>
                  <a:gd name="T34" fmla="*/ 344 w 1126"/>
                  <a:gd name="T35" fmla="*/ 113 h 1040"/>
                  <a:gd name="T36" fmla="*/ 349 w 1126"/>
                  <a:gd name="T37" fmla="*/ 49 h 1040"/>
                  <a:gd name="T38" fmla="*/ 454 w 1126"/>
                  <a:gd name="T39" fmla="*/ 14 h 1040"/>
                  <a:gd name="T40" fmla="*/ 466 w 1126"/>
                  <a:gd name="T41" fmla="*/ 97 h 1040"/>
                  <a:gd name="T42" fmla="*/ 1078 w 1126"/>
                  <a:gd name="T43" fmla="*/ 0 h 10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26" h="1040">
                    <a:moveTo>
                      <a:pt x="1078" y="0"/>
                    </a:moveTo>
                    <a:lnTo>
                      <a:pt x="1126" y="47"/>
                    </a:lnTo>
                    <a:lnTo>
                      <a:pt x="1126" y="59"/>
                    </a:lnTo>
                    <a:lnTo>
                      <a:pt x="1076" y="138"/>
                    </a:lnTo>
                    <a:lnTo>
                      <a:pt x="1113" y="259"/>
                    </a:lnTo>
                    <a:lnTo>
                      <a:pt x="952" y="636"/>
                    </a:lnTo>
                    <a:lnTo>
                      <a:pt x="743" y="985"/>
                    </a:lnTo>
                    <a:lnTo>
                      <a:pt x="715" y="1040"/>
                    </a:lnTo>
                    <a:lnTo>
                      <a:pt x="354" y="810"/>
                    </a:lnTo>
                    <a:lnTo>
                      <a:pt x="145" y="638"/>
                    </a:lnTo>
                    <a:lnTo>
                      <a:pt x="96" y="576"/>
                    </a:lnTo>
                    <a:lnTo>
                      <a:pt x="93" y="522"/>
                    </a:lnTo>
                    <a:lnTo>
                      <a:pt x="140" y="441"/>
                    </a:lnTo>
                    <a:lnTo>
                      <a:pt x="160" y="361"/>
                    </a:lnTo>
                    <a:lnTo>
                      <a:pt x="103" y="292"/>
                    </a:lnTo>
                    <a:lnTo>
                      <a:pt x="89" y="237"/>
                    </a:lnTo>
                    <a:lnTo>
                      <a:pt x="0" y="113"/>
                    </a:lnTo>
                    <a:lnTo>
                      <a:pt x="344" y="113"/>
                    </a:lnTo>
                    <a:lnTo>
                      <a:pt x="349" y="49"/>
                    </a:lnTo>
                    <a:lnTo>
                      <a:pt x="454" y="14"/>
                    </a:lnTo>
                    <a:lnTo>
                      <a:pt x="466" y="97"/>
                    </a:lnTo>
                    <a:lnTo>
                      <a:pt x="1078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650" name="Freeform 90"/>
              <p:cNvSpPr>
                <a:spLocks noChangeAspect="1"/>
              </p:cNvSpPr>
              <p:nvPr/>
            </p:nvSpPr>
            <p:spPr bwMode="auto">
              <a:xfrm>
                <a:off x="4927" y="1886"/>
                <a:ext cx="205" cy="65"/>
              </a:xfrm>
              <a:custGeom>
                <a:avLst/>
                <a:gdLst>
                  <a:gd name="T0" fmla="*/ 15 w 1135"/>
                  <a:gd name="T1" fmla="*/ 0 h 358"/>
                  <a:gd name="T2" fmla="*/ 344 w 1135"/>
                  <a:gd name="T3" fmla="*/ 93 h 358"/>
                  <a:gd name="T4" fmla="*/ 382 w 1135"/>
                  <a:gd name="T5" fmla="*/ 41 h 358"/>
                  <a:gd name="T6" fmla="*/ 465 w 1135"/>
                  <a:gd name="T7" fmla="*/ 69 h 358"/>
                  <a:gd name="T8" fmla="*/ 489 w 1135"/>
                  <a:gd name="T9" fmla="*/ 145 h 358"/>
                  <a:gd name="T10" fmla="*/ 634 w 1135"/>
                  <a:gd name="T11" fmla="*/ 202 h 358"/>
                  <a:gd name="T12" fmla="*/ 764 w 1135"/>
                  <a:gd name="T13" fmla="*/ 218 h 358"/>
                  <a:gd name="T14" fmla="*/ 1092 w 1135"/>
                  <a:gd name="T15" fmla="*/ 202 h 358"/>
                  <a:gd name="T16" fmla="*/ 1135 w 1135"/>
                  <a:gd name="T17" fmla="*/ 247 h 358"/>
                  <a:gd name="T18" fmla="*/ 525 w 1135"/>
                  <a:gd name="T19" fmla="*/ 342 h 358"/>
                  <a:gd name="T20" fmla="*/ 511 w 1135"/>
                  <a:gd name="T21" fmla="*/ 261 h 358"/>
                  <a:gd name="T22" fmla="*/ 406 w 1135"/>
                  <a:gd name="T23" fmla="*/ 294 h 358"/>
                  <a:gd name="T24" fmla="*/ 401 w 1135"/>
                  <a:gd name="T25" fmla="*/ 356 h 358"/>
                  <a:gd name="T26" fmla="*/ 50 w 1135"/>
                  <a:gd name="T27" fmla="*/ 358 h 358"/>
                  <a:gd name="T28" fmla="*/ 2 w 1135"/>
                  <a:gd name="T29" fmla="*/ 287 h 358"/>
                  <a:gd name="T30" fmla="*/ 0 w 1135"/>
                  <a:gd name="T31" fmla="*/ 204 h 358"/>
                  <a:gd name="T32" fmla="*/ 15 w 1135"/>
                  <a:gd name="T33" fmla="*/ 0 h 3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5" h="358">
                    <a:moveTo>
                      <a:pt x="15" y="0"/>
                    </a:moveTo>
                    <a:lnTo>
                      <a:pt x="344" y="93"/>
                    </a:lnTo>
                    <a:lnTo>
                      <a:pt x="382" y="41"/>
                    </a:lnTo>
                    <a:lnTo>
                      <a:pt x="465" y="69"/>
                    </a:lnTo>
                    <a:lnTo>
                      <a:pt x="489" y="145"/>
                    </a:lnTo>
                    <a:lnTo>
                      <a:pt x="634" y="202"/>
                    </a:lnTo>
                    <a:lnTo>
                      <a:pt x="764" y="218"/>
                    </a:lnTo>
                    <a:lnTo>
                      <a:pt x="1092" y="202"/>
                    </a:lnTo>
                    <a:lnTo>
                      <a:pt x="1135" y="247"/>
                    </a:lnTo>
                    <a:lnTo>
                      <a:pt x="525" y="342"/>
                    </a:lnTo>
                    <a:lnTo>
                      <a:pt x="511" y="261"/>
                    </a:lnTo>
                    <a:lnTo>
                      <a:pt x="406" y="294"/>
                    </a:lnTo>
                    <a:lnTo>
                      <a:pt x="401" y="356"/>
                    </a:lnTo>
                    <a:lnTo>
                      <a:pt x="50" y="358"/>
                    </a:lnTo>
                    <a:lnTo>
                      <a:pt x="2" y="287"/>
                    </a:lnTo>
                    <a:lnTo>
                      <a:pt x="0" y="204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651" name="Freeform 91"/>
              <p:cNvSpPr>
                <a:spLocks noChangeAspect="1"/>
              </p:cNvSpPr>
              <p:nvPr/>
            </p:nvSpPr>
            <p:spPr bwMode="auto">
              <a:xfrm>
                <a:off x="4903" y="1755"/>
                <a:ext cx="375" cy="289"/>
              </a:xfrm>
              <a:custGeom>
                <a:avLst/>
                <a:gdLst>
                  <a:gd name="T0" fmla="*/ 744 w 2080"/>
                  <a:gd name="T1" fmla="*/ 0 h 1602"/>
                  <a:gd name="T2" fmla="*/ 749 w 2080"/>
                  <a:gd name="T3" fmla="*/ 39 h 1602"/>
                  <a:gd name="T4" fmla="*/ 789 w 2080"/>
                  <a:gd name="T5" fmla="*/ 79 h 1602"/>
                  <a:gd name="T6" fmla="*/ 829 w 2080"/>
                  <a:gd name="T7" fmla="*/ 204 h 1602"/>
                  <a:gd name="T8" fmla="*/ 977 w 2080"/>
                  <a:gd name="T9" fmla="*/ 337 h 1602"/>
                  <a:gd name="T10" fmla="*/ 1135 w 2080"/>
                  <a:gd name="T11" fmla="*/ 510 h 1602"/>
                  <a:gd name="T12" fmla="*/ 1277 w 2080"/>
                  <a:gd name="T13" fmla="*/ 624 h 1602"/>
                  <a:gd name="T14" fmla="*/ 1397 w 2080"/>
                  <a:gd name="T15" fmla="*/ 689 h 1602"/>
                  <a:gd name="T16" fmla="*/ 1470 w 2080"/>
                  <a:gd name="T17" fmla="*/ 695 h 1602"/>
                  <a:gd name="T18" fmla="*/ 1419 w 2080"/>
                  <a:gd name="T19" fmla="*/ 941 h 1602"/>
                  <a:gd name="T20" fmla="*/ 1590 w 2080"/>
                  <a:gd name="T21" fmla="*/ 1168 h 1602"/>
                  <a:gd name="T22" fmla="*/ 1941 w 2080"/>
                  <a:gd name="T23" fmla="*/ 1125 h 1602"/>
                  <a:gd name="T24" fmla="*/ 2004 w 2080"/>
                  <a:gd name="T25" fmla="*/ 1134 h 1602"/>
                  <a:gd name="T26" fmla="*/ 2057 w 2080"/>
                  <a:gd name="T27" fmla="*/ 1156 h 1602"/>
                  <a:gd name="T28" fmla="*/ 2080 w 2080"/>
                  <a:gd name="T29" fmla="*/ 1208 h 1602"/>
                  <a:gd name="T30" fmla="*/ 2075 w 2080"/>
                  <a:gd name="T31" fmla="*/ 1384 h 1602"/>
                  <a:gd name="T32" fmla="*/ 1144 w 2080"/>
                  <a:gd name="T33" fmla="*/ 1602 h 1602"/>
                  <a:gd name="T34" fmla="*/ 1305 w 2080"/>
                  <a:gd name="T35" fmla="*/ 1239 h 1602"/>
                  <a:gd name="T36" fmla="*/ 1263 w 2080"/>
                  <a:gd name="T37" fmla="*/ 1109 h 1602"/>
                  <a:gd name="T38" fmla="*/ 1317 w 2080"/>
                  <a:gd name="T39" fmla="*/ 1038 h 1602"/>
                  <a:gd name="T40" fmla="*/ 1314 w 2080"/>
                  <a:gd name="T41" fmla="*/ 1020 h 1602"/>
                  <a:gd name="T42" fmla="*/ 1223 w 2080"/>
                  <a:gd name="T43" fmla="*/ 935 h 1602"/>
                  <a:gd name="T44" fmla="*/ 1195 w 2080"/>
                  <a:gd name="T45" fmla="*/ 932 h 1602"/>
                  <a:gd name="T46" fmla="*/ 894 w 2080"/>
                  <a:gd name="T47" fmla="*/ 949 h 1602"/>
                  <a:gd name="T48" fmla="*/ 775 w 2080"/>
                  <a:gd name="T49" fmla="*/ 930 h 1602"/>
                  <a:gd name="T50" fmla="*/ 621 w 2080"/>
                  <a:gd name="T51" fmla="*/ 878 h 1602"/>
                  <a:gd name="T52" fmla="*/ 605 w 2080"/>
                  <a:gd name="T53" fmla="*/ 828 h 1602"/>
                  <a:gd name="T54" fmla="*/ 591 w 2080"/>
                  <a:gd name="T55" fmla="*/ 796 h 1602"/>
                  <a:gd name="T56" fmla="*/ 517 w 2080"/>
                  <a:gd name="T57" fmla="*/ 771 h 1602"/>
                  <a:gd name="T58" fmla="*/ 474 w 2080"/>
                  <a:gd name="T59" fmla="*/ 822 h 1602"/>
                  <a:gd name="T60" fmla="*/ 92 w 2080"/>
                  <a:gd name="T61" fmla="*/ 714 h 1602"/>
                  <a:gd name="T62" fmla="*/ 18 w 2080"/>
                  <a:gd name="T63" fmla="*/ 521 h 1602"/>
                  <a:gd name="T64" fmla="*/ 0 w 2080"/>
                  <a:gd name="T65" fmla="*/ 453 h 1602"/>
                  <a:gd name="T66" fmla="*/ 89 w 2080"/>
                  <a:gd name="T67" fmla="*/ 331 h 1602"/>
                  <a:gd name="T68" fmla="*/ 211 w 2080"/>
                  <a:gd name="T69" fmla="*/ 320 h 1602"/>
                  <a:gd name="T70" fmla="*/ 256 w 2080"/>
                  <a:gd name="T71" fmla="*/ 351 h 1602"/>
                  <a:gd name="T72" fmla="*/ 427 w 2080"/>
                  <a:gd name="T73" fmla="*/ 382 h 1602"/>
                  <a:gd name="T74" fmla="*/ 557 w 2080"/>
                  <a:gd name="T75" fmla="*/ 246 h 1602"/>
                  <a:gd name="T76" fmla="*/ 653 w 2080"/>
                  <a:gd name="T77" fmla="*/ 269 h 1602"/>
                  <a:gd name="T78" fmla="*/ 710 w 2080"/>
                  <a:gd name="T79" fmla="*/ 144 h 1602"/>
                  <a:gd name="T80" fmla="*/ 689 w 2080"/>
                  <a:gd name="T81" fmla="*/ 50 h 1602"/>
                  <a:gd name="T82" fmla="*/ 744 w 2080"/>
                  <a:gd name="T83" fmla="*/ 0 h 16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080" h="1602">
                    <a:moveTo>
                      <a:pt x="744" y="0"/>
                    </a:moveTo>
                    <a:lnTo>
                      <a:pt x="749" y="39"/>
                    </a:lnTo>
                    <a:lnTo>
                      <a:pt x="789" y="79"/>
                    </a:lnTo>
                    <a:lnTo>
                      <a:pt x="829" y="204"/>
                    </a:lnTo>
                    <a:lnTo>
                      <a:pt x="977" y="337"/>
                    </a:lnTo>
                    <a:lnTo>
                      <a:pt x="1135" y="510"/>
                    </a:lnTo>
                    <a:lnTo>
                      <a:pt x="1277" y="624"/>
                    </a:lnTo>
                    <a:lnTo>
                      <a:pt x="1397" y="689"/>
                    </a:lnTo>
                    <a:lnTo>
                      <a:pt x="1470" y="695"/>
                    </a:lnTo>
                    <a:lnTo>
                      <a:pt x="1419" y="941"/>
                    </a:lnTo>
                    <a:lnTo>
                      <a:pt x="1590" y="1168"/>
                    </a:lnTo>
                    <a:lnTo>
                      <a:pt x="1941" y="1125"/>
                    </a:lnTo>
                    <a:lnTo>
                      <a:pt x="2004" y="1134"/>
                    </a:lnTo>
                    <a:lnTo>
                      <a:pt x="2057" y="1156"/>
                    </a:lnTo>
                    <a:lnTo>
                      <a:pt x="2080" y="1208"/>
                    </a:lnTo>
                    <a:lnTo>
                      <a:pt x="2075" y="1384"/>
                    </a:lnTo>
                    <a:lnTo>
                      <a:pt x="1144" y="1602"/>
                    </a:lnTo>
                    <a:lnTo>
                      <a:pt x="1305" y="1239"/>
                    </a:lnTo>
                    <a:lnTo>
                      <a:pt x="1263" y="1109"/>
                    </a:lnTo>
                    <a:lnTo>
                      <a:pt x="1317" y="1038"/>
                    </a:lnTo>
                    <a:lnTo>
                      <a:pt x="1314" y="1020"/>
                    </a:lnTo>
                    <a:lnTo>
                      <a:pt x="1223" y="935"/>
                    </a:lnTo>
                    <a:lnTo>
                      <a:pt x="1195" y="932"/>
                    </a:lnTo>
                    <a:lnTo>
                      <a:pt x="894" y="949"/>
                    </a:lnTo>
                    <a:lnTo>
                      <a:pt x="775" y="930"/>
                    </a:lnTo>
                    <a:lnTo>
                      <a:pt x="621" y="878"/>
                    </a:lnTo>
                    <a:lnTo>
                      <a:pt x="605" y="828"/>
                    </a:lnTo>
                    <a:lnTo>
                      <a:pt x="591" y="796"/>
                    </a:lnTo>
                    <a:lnTo>
                      <a:pt x="517" y="771"/>
                    </a:lnTo>
                    <a:lnTo>
                      <a:pt x="474" y="822"/>
                    </a:lnTo>
                    <a:lnTo>
                      <a:pt x="92" y="714"/>
                    </a:lnTo>
                    <a:lnTo>
                      <a:pt x="18" y="521"/>
                    </a:lnTo>
                    <a:lnTo>
                      <a:pt x="0" y="453"/>
                    </a:lnTo>
                    <a:lnTo>
                      <a:pt x="89" y="331"/>
                    </a:lnTo>
                    <a:lnTo>
                      <a:pt x="211" y="320"/>
                    </a:lnTo>
                    <a:lnTo>
                      <a:pt x="256" y="351"/>
                    </a:lnTo>
                    <a:lnTo>
                      <a:pt x="427" y="382"/>
                    </a:lnTo>
                    <a:lnTo>
                      <a:pt x="557" y="246"/>
                    </a:lnTo>
                    <a:lnTo>
                      <a:pt x="653" y="269"/>
                    </a:lnTo>
                    <a:lnTo>
                      <a:pt x="710" y="144"/>
                    </a:lnTo>
                    <a:lnTo>
                      <a:pt x="689" y="50"/>
                    </a:lnTo>
                    <a:lnTo>
                      <a:pt x="744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652" name="Freeform 92"/>
              <p:cNvSpPr>
                <a:spLocks noChangeAspect="1"/>
              </p:cNvSpPr>
              <p:nvPr/>
            </p:nvSpPr>
            <p:spPr bwMode="auto">
              <a:xfrm>
                <a:off x="4753" y="2179"/>
                <a:ext cx="251" cy="158"/>
              </a:xfrm>
              <a:custGeom>
                <a:avLst/>
                <a:gdLst>
                  <a:gd name="T0" fmla="*/ 265 w 1393"/>
                  <a:gd name="T1" fmla="*/ 635 h 875"/>
                  <a:gd name="T2" fmla="*/ 208 w 1393"/>
                  <a:gd name="T3" fmla="*/ 558 h 875"/>
                  <a:gd name="T4" fmla="*/ 125 w 1393"/>
                  <a:gd name="T5" fmla="*/ 514 h 875"/>
                  <a:gd name="T6" fmla="*/ 58 w 1393"/>
                  <a:gd name="T7" fmla="*/ 415 h 875"/>
                  <a:gd name="T8" fmla="*/ 100 w 1393"/>
                  <a:gd name="T9" fmla="*/ 274 h 875"/>
                  <a:gd name="T10" fmla="*/ 0 w 1393"/>
                  <a:gd name="T11" fmla="*/ 141 h 875"/>
                  <a:gd name="T12" fmla="*/ 27 w 1393"/>
                  <a:gd name="T13" fmla="*/ 109 h 875"/>
                  <a:gd name="T14" fmla="*/ 43 w 1393"/>
                  <a:gd name="T15" fmla="*/ 83 h 875"/>
                  <a:gd name="T16" fmla="*/ 8 w 1393"/>
                  <a:gd name="T17" fmla="*/ 40 h 875"/>
                  <a:gd name="T18" fmla="*/ 27 w 1393"/>
                  <a:gd name="T19" fmla="*/ 0 h 875"/>
                  <a:gd name="T20" fmla="*/ 116 w 1393"/>
                  <a:gd name="T21" fmla="*/ 97 h 875"/>
                  <a:gd name="T22" fmla="*/ 337 w 1393"/>
                  <a:gd name="T23" fmla="*/ 168 h 875"/>
                  <a:gd name="T24" fmla="*/ 485 w 1393"/>
                  <a:gd name="T25" fmla="*/ 88 h 875"/>
                  <a:gd name="T26" fmla="*/ 553 w 1393"/>
                  <a:gd name="T27" fmla="*/ 69 h 875"/>
                  <a:gd name="T28" fmla="*/ 846 w 1393"/>
                  <a:gd name="T29" fmla="*/ 288 h 875"/>
                  <a:gd name="T30" fmla="*/ 892 w 1393"/>
                  <a:gd name="T31" fmla="*/ 306 h 875"/>
                  <a:gd name="T32" fmla="*/ 962 w 1393"/>
                  <a:gd name="T33" fmla="*/ 368 h 875"/>
                  <a:gd name="T34" fmla="*/ 1013 w 1393"/>
                  <a:gd name="T35" fmla="*/ 435 h 875"/>
                  <a:gd name="T36" fmla="*/ 1393 w 1393"/>
                  <a:gd name="T37" fmla="*/ 438 h 875"/>
                  <a:gd name="T38" fmla="*/ 1372 w 1393"/>
                  <a:gd name="T39" fmla="*/ 479 h 875"/>
                  <a:gd name="T40" fmla="*/ 1320 w 1393"/>
                  <a:gd name="T41" fmla="*/ 517 h 875"/>
                  <a:gd name="T42" fmla="*/ 1289 w 1393"/>
                  <a:gd name="T43" fmla="*/ 555 h 875"/>
                  <a:gd name="T44" fmla="*/ 1248 w 1393"/>
                  <a:gd name="T45" fmla="*/ 683 h 875"/>
                  <a:gd name="T46" fmla="*/ 1209 w 1393"/>
                  <a:gd name="T47" fmla="*/ 707 h 875"/>
                  <a:gd name="T48" fmla="*/ 1174 w 1393"/>
                  <a:gd name="T49" fmla="*/ 766 h 875"/>
                  <a:gd name="T50" fmla="*/ 1133 w 1393"/>
                  <a:gd name="T51" fmla="*/ 813 h 875"/>
                  <a:gd name="T52" fmla="*/ 1119 w 1393"/>
                  <a:gd name="T53" fmla="*/ 875 h 875"/>
                  <a:gd name="T54" fmla="*/ 618 w 1393"/>
                  <a:gd name="T55" fmla="*/ 869 h 875"/>
                  <a:gd name="T56" fmla="*/ 198 w 1393"/>
                  <a:gd name="T57" fmla="*/ 869 h 875"/>
                  <a:gd name="T58" fmla="*/ 179 w 1393"/>
                  <a:gd name="T59" fmla="*/ 870 h 875"/>
                  <a:gd name="T60" fmla="*/ 265 w 1393"/>
                  <a:gd name="T61" fmla="*/ 659 h 875"/>
                  <a:gd name="T62" fmla="*/ 265 w 1393"/>
                  <a:gd name="T63" fmla="*/ 635 h 8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93" h="875">
                    <a:moveTo>
                      <a:pt x="265" y="635"/>
                    </a:moveTo>
                    <a:lnTo>
                      <a:pt x="208" y="558"/>
                    </a:lnTo>
                    <a:lnTo>
                      <a:pt x="125" y="514"/>
                    </a:lnTo>
                    <a:lnTo>
                      <a:pt x="58" y="415"/>
                    </a:lnTo>
                    <a:lnTo>
                      <a:pt x="100" y="274"/>
                    </a:lnTo>
                    <a:lnTo>
                      <a:pt x="0" y="141"/>
                    </a:lnTo>
                    <a:lnTo>
                      <a:pt x="27" y="109"/>
                    </a:lnTo>
                    <a:lnTo>
                      <a:pt x="43" y="83"/>
                    </a:lnTo>
                    <a:lnTo>
                      <a:pt x="8" y="40"/>
                    </a:lnTo>
                    <a:lnTo>
                      <a:pt x="27" y="0"/>
                    </a:lnTo>
                    <a:lnTo>
                      <a:pt x="116" y="97"/>
                    </a:lnTo>
                    <a:lnTo>
                      <a:pt x="337" y="168"/>
                    </a:lnTo>
                    <a:lnTo>
                      <a:pt x="485" y="88"/>
                    </a:lnTo>
                    <a:lnTo>
                      <a:pt x="553" y="69"/>
                    </a:lnTo>
                    <a:lnTo>
                      <a:pt x="846" y="288"/>
                    </a:lnTo>
                    <a:lnTo>
                      <a:pt x="892" y="306"/>
                    </a:lnTo>
                    <a:lnTo>
                      <a:pt x="962" y="368"/>
                    </a:lnTo>
                    <a:lnTo>
                      <a:pt x="1013" y="435"/>
                    </a:lnTo>
                    <a:lnTo>
                      <a:pt x="1393" y="438"/>
                    </a:lnTo>
                    <a:lnTo>
                      <a:pt x="1372" y="479"/>
                    </a:lnTo>
                    <a:lnTo>
                      <a:pt x="1320" y="517"/>
                    </a:lnTo>
                    <a:lnTo>
                      <a:pt x="1289" y="555"/>
                    </a:lnTo>
                    <a:lnTo>
                      <a:pt x="1248" y="683"/>
                    </a:lnTo>
                    <a:lnTo>
                      <a:pt x="1209" y="707"/>
                    </a:lnTo>
                    <a:lnTo>
                      <a:pt x="1174" y="766"/>
                    </a:lnTo>
                    <a:lnTo>
                      <a:pt x="1133" y="813"/>
                    </a:lnTo>
                    <a:lnTo>
                      <a:pt x="1119" y="875"/>
                    </a:lnTo>
                    <a:lnTo>
                      <a:pt x="618" y="869"/>
                    </a:lnTo>
                    <a:lnTo>
                      <a:pt x="198" y="869"/>
                    </a:lnTo>
                    <a:lnTo>
                      <a:pt x="179" y="870"/>
                    </a:lnTo>
                    <a:lnTo>
                      <a:pt x="265" y="659"/>
                    </a:lnTo>
                    <a:lnTo>
                      <a:pt x="265" y="635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653" name="Freeform 93"/>
              <p:cNvSpPr>
                <a:spLocks noChangeAspect="1"/>
              </p:cNvSpPr>
              <p:nvPr/>
            </p:nvSpPr>
            <p:spPr bwMode="auto">
              <a:xfrm>
                <a:off x="4435" y="1799"/>
                <a:ext cx="336" cy="540"/>
              </a:xfrm>
              <a:custGeom>
                <a:avLst/>
                <a:gdLst>
                  <a:gd name="T0" fmla="*/ 0 w 1862"/>
                  <a:gd name="T1" fmla="*/ 2694 h 2994"/>
                  <a:gd name="T2" fmla="*/ 856 w 1862"/>
                  <a:gd name="T3" fmla="*/ 2994 h 2994"/>
                  <a:gd name="T4" fmla="*/ 1251 w 1862"/>
                  <a:gd name="T5" fmla="*/ 2743 h 2994"/>
                  <a:gd name="T6" fmla="*/ 1434 w 1862"/>
                  <a:gd name="T7" fmla="*/ 2675 h 2994"/>
                  <a:gd name="T8" fmla="*/ 1465 w 1862"/>
                  <a:gd name="T9" fmla="*/ 2490 h 2994"/>
                  <a:gd name="T10" fmla="*/ 1559 w 1862"/>
                  <a:gd name="T11" fmla="*/ 2426 h 2994"/>
                  <a:gd name="T12" fmla="*/ 1792 w 1862"/>
                  <a:gd name="T13" fmla="*/ 2214 h 2994"/>
                  <a:gd name="T14" fmla="*/ 1745 w 1862"/>
                  <a:gd name="T15" fmla="*/ 2145 h 2994"/>
                  <a:gd name="T16" fmla="*/ 1861 w 1862"/>
                  <a:gd name="T17" fmla="*/ 1723 h 2994"/>
                  <a:gd name="T18" fmla="*/ 1687 w 1862"/>
                  <a:gd name="T19" fmla="*/ 1214 h 2994"/>
                  <a:gd name="T20" fmla="*/ 1542 w 1862"/>
                  <a:gd name="T21" fmla="*/ 1143 h 2994"/>
                  <a:gd name="T22" fmla="*/ 1368 w 1862"/>
                  <a:gd name="T23" fmla="*/ 1109 h 2994"/>
                  <a:gd name="T24" fmla="*/ 1147 w 1862"/>
                  <a:gd name="T25" fmla="*/ 1131 h 2994"/>
                  <a:gd name="T26" fmla="*/ 1024 w 1862"/>
                  <a:gd name="T27" fmla="*/ 1004 h 2994"/>
                  <a:gd name="T28" fmla="*/ 1451 w 1862"/>
                  <a:gd name="T29" fmla="*/ 571 h 2994"/>
                  <a:gd name="T30" fmla="*/ 1521 w 1862"/>
                  <a:gd name="T31" fmla="*/ 542 h 2994"/>
                  <a:gd name="T32" fmla="*/ 1568 w 1862"/>
                  <a:gd name="T33" fmla="*/ 566 h 2994"/>
                  <a:gd name="T34" fmla="*/ 1814 w 1862"/>
                  <a:gd name="T35" fmla="*/ 247 h 2994"/>
                  <a:gd name="T36" fmla="*/ 1477 w 1862"/>
                  <a:gd name="T37" fmla="*/ 30 h 2994"/>
                  <a:gd name="T38" fmla="*/ 1376 w 1862"/>
                  <a:gd name="T39" fmla="*/ 0 h 2994"/>
                  <a:gd name="T40" fmla="*/ 1295 w 1862"/>
                  <a:gd name="T41" fmla="*/ 73 h 2994"/>
                  <a:gd name="T42" fmla="*/ 1338 w 1862"/>
                  <a:gd name="T43" fmla="*/ 243 h 2994"/>
                  <a:gd name="T44" fmla="*/ 1070 w 1862"/>
                  <a:gd name="T45" fmla="*/ 476 h 2994"/>
                  <a:gd name="T46" fmla="*/ 991 w 1862"/>
                  <a:gd name="T47" fmla="*/ 476 h 2994"/>
                  <a:gd name="T48" fmla="*/ 813 w 1862"/>
                  <a:gd name="T49" fmla="*/ 561 h 2994"/>
                  <a:gd name="T50" fmla="*/ 844 w 1862"/>
                  <a:gd name="T51" fmla="*/ 740 h 2994"/>
                  <a:gd name="T52" fmla="*/ 690 w 1862"/>
                  <a:gd name="T53" fmla="*/ 827 h 2994"/>
                  <a:gd name="T54" fmla="*/ 650 w 1862"/>
                  <a:gd name="T55" fmla="*/ 957 h 2994"/>
                  <a:gd name="T56" fmla="*/ 463 w 1862"/>
                  <a:gd name="T57" fmla="*/ 1106 h 2994"/>
                  <a:gd name="T58" fmla="*/ 365 w 1862"/>
                  <a:gd name="T59" fmla="*/ 1168 h 2994"/>
                  <a:gd name="T60" fmla="*/ 497 w 1862"/>
                  <a:gd name="T61" fmla="*/ 1333 h 2994"/>
                  <a:gd name="T62" fmla="*/ 611 w 1862"/>
                  <a:gd name="T63" fmla="*/ 1183 h 2994"/>
                  <a:gd name="T64" fmla="*/ 1116 w 1862"/>
                  <a:gd name="T65" fmla="*/ 1201 h 2994"/>
                  <a:gd name="T66" fmla="*/ 1158 w 1862"/>
                  <a:gd name="T67" fmla="*/ 1372 h 2994"/>
                  <a:gd name="T68" fmla="*/ 929 w 1862"/>
                  <a:gd name="T69" fmla="*/ 1634 h 2994"/>
                  <a:gd name="T70" fmla="*/ 921 w 1862"/>
                  <a:gd name="T71" fmla="*/ 1752 h 2994"/>
                  <a:gd name="T72" fmla="*/ 510 w 1862"/>
                  <a:gd name="T73" fmla="*/ 1802 h 2994"/>
                  <a:gd name="T74" fmla="*/ 534 w 1862"/>
                  <a:gd name="T75" fmla="*/ 1954 h 2994"/>
                  <a:gd name="T76" fmla="*/ 552 w 1862"/>
                  <a:gd name="T77" fmla="*/ 2055 h 2994"/>
                  <a:gd name="T78" fmla="*/ 258 w 1862"/>
                  <a:gd name="T79" fmla="*/ 2327 h 29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62" h="2994">
                    <a:moveTo>
                      <a:pt x="258" y="2327"/>
                    </a:moveTo>
                    <a:lnTo>
                      <a:pt x="0" y="2694"/>
                    </a:lnTo>
                    <a:lnTo>
                      <a:pt x="603" y="2770"/>
                    </a:lnTo>
                    <a:lnTo>
                      <a:pt x="856" y="2994"/>
                    </a:lnTo>
                    <a:lnTo>
                      <a:pt x="1119" y="2838"/>
                    </a:lnTo>
                    <a:lnTo>
                      <a:pt x="1251" y="2743"/>
                    </a:lnTo>
                    <a:lnTo>
                      <a:pt x="1394" y="2694"/>
                    </a:lnTo>
                    <a:lnTo>
                      <a:pt x="1434" y="2675"/>
                    </a:lnTo>
                    <a:lnTo>
                      <a:pt x="1414" y="2625"/>
                    </a:lnTo>
                    <a:lnTo>
                      <a:pt x="1465" y="2490"/>
                    </a:lnTo>
                    <a:lnTo>
                      <a:pt x="1503" y="2444"/>
                    </a:lnTo>
                    <a:lnTo>
                      <a:pt x="1559" y="2426"/>
                    </a:lnTo>
                    <a:lnTo>
                      <a:pt x="1763" y="2247"/>
                    </a:lnTo>
                    <a:lnTo>
                      <a:pt x="1792" y="2214"/>
                    </a:lnTo>
                    <a:lnTo>
                      <a:pt x="1762" y="2180"/>
                    </a:lnTo>
                    <a:lnTo>
                      <a:pt x="1745" y="2145"/>
                    </a:lnTo>
                    <a:lnTo>
                      <a:pt x="1756" y="2012"/>
                    </a:lnTo>
                    <a:lnTo>
                      <a:pt x="1861" y="1723"/>
                    </a:lnTo>
                    <a:lnTo>
                      <a:pt x="1862" y="1502"/>
                    </a:lnTo>
                    <a:lnTo>
                      <a:pt x="1687" y="1214"/>
                    </a:lnTo>
                    <a:lnTo>
                      <a:pt x="1636" y="1209"/>
                    </a:lnTo>
                    <a:lnTo>
                      <a:pt x="1542" y="1143"/>
                    </a:lnTo>
                    <a:lnTo>
                      <a:pt x="1453" y="1142"/>
                    </a:lnTo>
                    <a:lnTo>
                      <a:pt x="1368" y="1109"/>
                    </a:lnTo>
                    <a:lnTo>
                      <a:pt x="1170" y="1144"/>
                    </a:lnTo>
                    <a:lnTo>
                      <a:pt x="1147" y="1131"/>
                    </a:lnTo>
                    <a:lnTo>
                      <a:pt x="1127" y="1068"/>
                    </a:lnTo>
                    <a:lnTo>
                      <a:pt x="1024" y="1004"/>
                    </a:lnTo>
                    <a:lnTo>
                      <a:pt x="1370" y="663"/>
                    </a:lnTo>
                    <a:lnTo>
                      <a:pt x="1451" y="571"/>
                    </a:lnTo>
                    <a:lnTo>
                      <a:pt x="1473" y="542"/>
                    </a:lnTo>
                    <a:lnTo>
                      <a:pt x="1521" y="542"/>
                    </a:lnTo>
                    <a:lnTo>
                      <a:pt x="1543" y="559"/>
                    </a:lnTo>
                    <a:lnTo>
                      <a:pt x="1568" y="566"/>
                    </a:lnTo>
                    <a:lnTo>
                      <a:pt x="1845" y="275"/>
                    </a:lnTo>
                    <a:lnTo>
                      <a:pt x="1814" y="247"/>
                    </a:lnTo>
                    <a:lnTo>
                      <a:pt x="1623" y="134"/>
                    </a:lnTo>
                    <a:lnTo>
                      <a:pt x="1477" y="30"/>
                    </a:lnTo>
                    <a:lnTo>
                      <a:pt x="1436" y="30"/>
                    </a:lnTo>
                    <a:lnTo>
                      <a:pt x="1376" y="0"/>
                    </a:lnTo>
                    <a:lnTo>
                      <a:pt x="1302" y="32"/>
                    </a:lnTo>
                    <a:lnTo>
                      <a:pt x="1295" y="73"/>
                    </a:lnTo>
                    <a:lnTo>
                      <a:pt x="1354" y="109"/>
                    </a:lnTo>
                    <a:lnTo>
                      <a:pt x="1338" y="243"/>
                    </a:lnTo>
                    <a:lnTo>
                      <a:pt x="1285" y="247"/>
                    </a:lnTo>
                    <a:lnTo>
                      <a:pt x="1070" y="476"/>
                    </a:lnTo>
                    <a:lnTo>
                      <a:pt x="1008" y="465"/>
                    </a:lnTo>
                    <a:lnTo>
                      <a:pt x="991" y="476"/>
                    </a:lnTo>
                    <a:lnTo>
                      <a:pt x="906" y="469"/>
                    </a:lnTo>
                    <a:lnTo>
                      <a:pt x="813" y="561"/>
                    </a:lnTo>
                    <a:lnTo>
                      <a:pt x="800" y="650"/>
                    </a:lnTo>
                    <a:lnTo>
                      <a:pt x="844" y="740"/>
                    </a:lnTo>
                    <a:lnTo>
                      <a:pt x="771" y="825"/>
                    </a:lnTo>
                    <a:lnTo>
                      <a:pt x="690" y="827"/>
                    </a:lnTo>
                    <a:lnTo>
                      <a:pt x="648" y="863"/>
                    </a:lnTo>
                    <a:lnTo>
                      <a:pt x="650" y="957"/>
                    </a:lnTo>
                    <a:lnTo>
                      <a:pt x="547" y="1059"/>
                    </a:lnTo>
                    <a:lnTo>
                      <a:pt x="463" y="1106"/>
                    </a:lnTo>
                    <a:lnTo>
                      <a:pt x="409" y="1104"/>
                    </a:lnTo>
                    <a:lnTo>
                      <a:pt x="365" y="1168"/>
                    </a:lnTo>
                    <a:lnTo>
                      <a:pt x="459" y="1350"/>
                    </a:lnTo>
                    <a:lnTo>
                      <a:pt x="497" y="1333"/>
                    </a:lnTo>
                    <a:lnTo>
                      <a:pt x="476" y="1285"/>
                    </a:lnTo>
                    <a:lnTo>
                      <a:pt x="611" y="1183"/>
                    </a:lnTo>
                    <a:lnTo>
                      <a:pt x="857" y="1240"/>
                    </a:lnTo>
                    <a:lnTo>
                      <a:pt x="1116" y="1201"/>
                    </a:lnTo>
                    <a:lnTo>
                      <a:pt x="1207" y="1413"/>
                    </a:lnTo>
                    <a:lnTo>
                      <a:pt x="1158" y="1372"/>
                    </a:lnTo>
                    <a:lnTo>
                      <a:pt x="912" y="1451"/>
                    </a:lnTo>
                    <a:lnTo>
                      <a:pt x="929" y="1634"/>
                    </a:lnTo>
                    <a:lnTo>
                      <a:pt x="973" y="1691"/>
                    </a:lnTo>
                    <a:lnTo>
                      <a:pt x="921" y="1752"/>
                    </a:lnTo>
                    <a:lnTo>
                      <a:pt x="940" y="1863"/>
                    </a:lnTo>
                    <a:lnTo>
                      <a:pt x="510" y="1802"/>
                    </a:lnTo>
                    <a:lnTo>
                      <a:pt x="494" y="1835"/>
                    </a:lnTo>
                    <a:lnTo>
                      <a:pt x="534" y="1954"/>
                    </a:lnTo>
                    <a:lnTo>
                      <a:pt x="525" y="2018"/>
                    </a:lnTo>
                    <a:lnTo>
                      <a:pt x="552" y="2055"/>
                    </a:lnTo>
                    <a:lnTo>
                      <a:pt x="312" y="2317"/>
                    </a:lnTo>
                    <a:lnTo>
                      <a:pt x="258" y="2327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194654" name="Text Box 94"/>
            <p:cNvSpPr txBox="1">
              <a:spLocks noChangeArrowheads="1"/>
            </p:cNvSpPr>
            <p:nvPr/>
          </p:nvSpPr>
          <p:spPr bwMode="auto">
            <a:xfrm>
              <a:off x="4982" y="1528"/>
              <a:ext cx="68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Aracati</a:t>
              </a:r>
            </a:p>
          </p:txBody>
        </p:sp>
      </p:grpSp>
      <p:grpSp>
        <p:nvGrpSpPr>
          <p:cNvPr id="194655" name="Group 95"/>
          <p:cNvGrpSpPr>
            <a:grpSpLocks/>
          </p:cNvGrpSpPr>
          <p:nvPr/>
        </p:nvGrpSpPr>
        <p:grpSpPr bwMode="auto">
          <a:xfrm>
            <a:off x="6831013" y="1978025"/>
            <a:ext cx="1931987" cy="1060450"/>
            <a:chOff x="4303" y="1246"/>
            <a:chExt cx="1217" cy="668"/>
          </a:xfrm>
        </p:grpSpPr>
        <p:sp>
          <p:nvSpPr>
            <p:cNvPr id="194656" name="Freeform 96"/>
            <p:cNvSpPr>
              <a:spLocks/>
            </p:cNvSpPr>
            <p:nvPr/>
          </p:nvSpPr>
          <p:spPr bwMode="auto">
            <a:xfrm>
              <a:off x="4680" y="1494"/>
              <a:ext cx="828" cy="30"/>
            </a:xfrm>
            <a:custGeom>
              <a:avLst/>
              <a:gdLst>
                <a:gd name="T0" fmla="*/ 0 w 828"/>
                <a:gd name="T1" fmla="*/ 0 h 30"/>
                <a:gd name="T2" fmla="*/ 222 w 828"/>
                <a:gd name="T3" fmla="*/ 30 h 30"/>
                <a:gd name="T4" fmla="*/ 828 w 828"/>
                <a:gd name="T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28" h="30">
                  <a:moveTo>
                    <a:pt x="0" y="0"/>
                  </a:moveTo>
                  <a:lnTo>
                    <a:pt x="222" y="30"/>
                  </a:lnTo>
                  <a:lnTo>
                    <a:pt x="828" y="3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194657" name="Group 97"/>
            <p:cNvGrpSpPr>
              <a:grpSpLocks/>
            </p:cNvGrpSpPr>
            <p:nvPr/>
          </p:nvGrpSpPr>
          <p:grpSpPr bwMode="auto">
            <a:xfrm>
              <a:off x="4303" y="1246"/>
              <a:ext cx="507" cy="668"/>
              <a:chOff x="4303" y="1246"/>
              <a:chExt cx="507" cy="668"/>
            </a:xfrm>
          </p:grpSpPr>
          <p:sp>
            <p:nvSpPr>
              <p:cNvPr id="194658" name="Freeform 98"/>
              <p:cNvSpPr>
                <a:spLocks noChangeAspect="1"/>
              </p:cNvSpPr>
              <p:nvPr/>
            </p:nvSpPr>
            <p:spPr bwMode="auto">
              <a:xfrm>
                <a:off x="4578" y="1407"/>
                <a:ext cx="187" cy="145"/>
              </a:xfrm>
              <a:custGeom>
                <a:avLst/>
                <a:gdLst>
                  <a:gd name="T0" fmla="*/ 1030 w 1030"/>
                  <a:gd name="T1" fmla="*/ 579 h 803"/>
                  <a:gd name="T2" fmla="*/ 986 w 1030"/>
                  <a:gd name="T3" fmla="*/ 633 h 803"/>
                  <a:gd name="T4" fmla="*/ 877 w 1030"/>
                  <a:gd name="T5" fmla="*/ 635 h 803"/>
                  <a:gd name="T6" fmla="*/ 788 w 1030"/>
                  <a:gd name="T7" fmla="*/ 582 h 803"/>
                  <a:gd name="T8" fmla="*/ 747 w 1030"/>
                  <a:gd name="T9" fmla="*/ 585 h 803"/>
                  <a:gd name="T10" fmla="*/ 683 w 1030"/>
                  <a:gd name="T11" fmla="*/ 642 h 803"/>
                  <a:gd name="T12" fmla="*/ 620 w 1030"/>
                  <a:gd name="T13" fmla="*/ 699 h 803"/>
                  <a:gd name="T14" fmla="*/ 552 w 1030"/>
                  <a:gd name="T15" fmla="*/ 758 h 803"/>
                  <a:gd name="T16" fmla="*/ 534 w 1030"/>
                  <a:gd name="T17" fmla="*/ 803 h 803"/>
                  <a:gd name="T18" fmla="*/ 468 w 1030"/>
                  <a:gd name="T19" fmla="*/ 782 h 803"/>
                  <a:gd name="T20" fmla="*/ 418 w 1030"/>
                  <a:gd name="T21" fmla="*/ 768 h 803"/>
                  <a:gd name="T22" fmla="*/ 343 w 1030"/>
                  <a:gd name="T23" fmla="*/ 781 h 803"/>
                  <a:gd name="T24" fmla="*/ 271 w 1030"/>
                  <a:gd name="T25" fmla="*/ 772 h 803"/>
                  <a:gd name="T26" fmla="*/ 212 w 1030"/>
                  <a:gd name="T27" fmla="*/ 748 h 803"/>
                  <a:gd name="T28" fmla="*/ 145 w 1030"/>
                  <a:gd name="T29" fmla="*/ 746 h 803"/>
                  <a:gd name="T30" fmla="*/ 104 w 1030"/>
                  <a:gd name="T31" fmla="*/ 761 h 803"/>
                  <a:gd name="T32" fmla="*/ 0 w 1030"/>
                  <a:gd name="T33" fmla="*/ 693 h 803"/>
                  <a:gd name="T34" fmla="*/ 44 w 1030"/>
                  <a:gd name="T35" fmla="*/ 612 h 803"/>
                  <a:gd name="T36" fmla="*/ 16 w 1030"/>
                  <a:gd name="T37" fmla="*/ 569 h 803"/>
                  <a:gd name="T38" fmla="*/ 21 w 1030"/>
                  <a:gd name="T39" fmla="*/ 537 h 803"/>
                  <a:gd name="T40" fmla="*/ 48 w 1030"/>
                  <a:gd name="T41" fmla="*/ 510 h 803"/>
                  <a:gd name="T42" fmla="*/ 44 w 1030"/>
                  <a:gd name="T43" fmla="*/ 436 h 803"/>
                  <a:gd name="T44" fmla="*/ 66 w 1030"/>
                  <a:gd name="T45" fmla="*/ 399 h 803"/>
                  <a:gd name="T46" fmla="*/ 139 w 1030"/>
                  <a:gd name="T47" fmla="*/ 353 h 803"/>
                  <a:gd name="T48" fmla="*/ 168 w 1030"/>
                  <a:gd name="T49" fmla="*/ 324 h 803"/>
                  <a:gd name="T50" fmla="*/ 188 w 1030"/>
                  <a:gd name="T51" fmla="*/ 325 h 803"/>
                  <a:gd name="T52" fmla="*/ 194 w 1030"/>
                  <a:gd name="T53" fmla="*/ 349 h 803"/>
                  <a:gd name="T54" fmla="*/ 222 w 1030"/>
                  <a:gd name="T55" fmla="*/ 307 h 803"/>
                  <a:gd name="T56" fmla="*/ 250 w 1030"/>
                  <a:gd name="T57" fmla="*/ 307 h 803"/>
                  <a:gd name="T58" fmla="*/ 274 w 1030"/>
                  <a:gd name="T59" fmla="*/ 316 h 803"/>
                  <a:gd name="T60" fmla="*/ 307 w 1030"/>
                  <a:gd name="T61" fmla="*/ 247 h 803"/>
                  <a:gd name="T62" fmla="*/ 414 w 1030"/>
                  <a:gd name="T63" fmla="*/ 161 h 803"/>
                  <a:gd name="T64" fmla="*/ 400 w 1030"/>
                  <a:gd name="T65" fmla="*/ 81 h 803"/>
                  <a:gd name="T66" fmla="*/ 388 w 1030"/>
                  <a:gd name="T67" fmla="*/ 66 h 803"/>
                  <a:gd name="T68" fmla="*/ 391 w 1030"/>
                  <a:gd name="T69" fmla="*/ 2 h 803"/>
                  <a:gd name="T70" fmla="*/ 450 w 1030"/>
                  <a:gd name="T71" fmla="*/ 0 h 803"/>
                  <a:gd name="T72" fmla="*/ 577 w 1030"/>
                  <a:gd name="T73" fmla="*/ 201 h 803"/>
                  <a:gd name="T74" fmla="*/ 760 w 1030"/>
                  <a:gd name="T75" fmla="*/ 361 h 803"/>
                  <a:gd name="T76" fmla="*/ 892 w 1030"/>
                  <a:gd name="T77" fmla="*/ 418 h 803"/>
                  <a:gd name="T78" fmla="*/ 994 w 1030"/>
                  <a:gd name="T79" fmla="*/ 543 h 803"/>
                  <a:gd name="T80" fmla="*/ 1030 w 1030"/>
                  <a:gd name="T81" fmla="*/ 579 h 8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30" h="803">
                    <a:moveTo>
                      <a:pt x="1030" y="579"/>
                    </a:moveTo>
                    <a:lnTo>
                      <a:pt x="986" y="633"/>
                    </a:lnTo>
                    <a:lnTo>
                      <a:pt x="877" y="635"/>
                    </a:lnTo>
                    <a:lnTo>
                      <a:pt x="788" y="582"/>
                    </a:lnTo>
                    <a:lnTo>
                      <a:pt x="747" y="585"/>
                    </a:lnTo>
                    <a:lnTo>
                      <a:pt x="683" y="642"/>
                    </a:lnTo>
                    <a:lnTo>
                      <a:pt x="620" y="699"/>
                    </a:lnTo>
                    <a:lnTo>
                      <a:pt x="552" y="758"/>
                    </a:lnTo>
                    <a:lnTo>
                      <a:pt x="534" y="803"/>
                    </a:lnTo>
                    <a:lnTo>
                      <a:pt x="468" y="782"/>
                    </a:lnTo>
                    <a:lnTo>
                      <a:pt x="418" y="768"/>
                    </a:lnTo>
                    <a:lnTo>
                      <a:pt x="343" y="781"/>
                    </a:lnTo>
                    <a:lnTo>
                      <a:pt x="271" y="772"/>
                    </a:lnTo>
                    <a:lnTo>
                      <a:pt x="212" y="748"/>
                    </a:lnTo>
                    <a:lnTo>
                      <a:pt x="145" y="746"/>
                    </a:lnTo>
                    <a:lnTo>
                      <a:pt x="104" y="761"/>
                    </a:lnTo>
                    <a:lnTo>
                      <a:pt x="0" y="693"/>
                    </a:lnTo>
                    <a:lnTo>
                      <a:pt x="44" y="612"/>
                    </a:lnTo>
                    <a:lnTo>
                      <a:pt x="16" y="569"/>
                    </a:lnTo>
                    <a:lnTo>
                      <a:pt x="21" y="537"/>
                    </a:lnTo>
                    <a:lnTo>
                      <a:pt x="48" y="510"/>
                    </a:lnTo>
                    <a:lnTo>
                      <a:pt x="44" y="436"/>
                    </a:lnTo>
                    <a:lnTo>
                      <a:pt x="66" y="399"/>
                    </a:lnTo>
                    <a:lnTo>
                      <a:pt x="139" y="353"/>
                    </a:lnTo>
                    <a:lnTo>
                      <a:pt x="168" y="324"/>
                    </a:lnTo>
                    <a:lnTo>
                      <a:pt x="188" y="325"/>
                    </a:lnTo>
                    <a:lnTo>
                      <a:pt x="194" y="349"/>
                    </a:lnTo>
                    <a:lnTo>
                      <a:pt x="222" y="307"/>
                    </a:lnTo>
                    <a:lnTo>
                      <a:pt x="250" y="307"/>
                    </a:lnTo>
                    <a:lnTo>
                      <a:pt x="274" y="316"/>
                    </a:lnTo>
                    <a:lnTo>
                      <a:pt x="307" y="247"/>
                    </a:lnTo>
                    <a:lnTo>
                      <a:pt x="414" y="161"/>
                    </a:lnTo>
                    <a:lnTo>
                      <a:pt x="400" y="81"/>
                    </a:lnTo>
                    <a:lnTo>
                      <a:pt x="388" y="66"/>
                    </a:lnTo>
                    <a:lnTo>
                      <a:pt x="391" y="2"/>
                    </a:lnTo>
                    <a:lnTo>
                      <a:pt x="450" y="0"/>
                    </a:lnTo>
                    <a:lnTo>
                      <a:pt x="577" y="201"/>
                    </a:lnTo>
                    <a:lnTo>
                      <a:pt x="760" y="361"/>
                    </a:lnTo>
                    <a:lnTo>
                      <a:pt x="892" y="418"/>
                    </a:lnTo>
                    <a:lnTo>
                      <a:pt x="994" y="543"/>
                    </a:lnTo>
                    <a:lnTo>
                      <a:pt x="1030" y="579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659" name="Freeform 99"/>
              <p:cNvSpPr>
                <a:spLocks noChangeAspect="1"/>
              </p:cNvSpPr>
              <p:nvPr/>
            </p:nvSpPr>
            <p:spPr bwMode="auto">
              <a:xfrm>
                <a:off x="4528" y="1580"/>
                <a:ext cx="142" cy="68"/>
              </a:xfrm>
              <a:custGeom>
                <a:avLst/>
                <a:gdLst>
                  <a:gd name="T0" fmla="*/ 793 w 793"/>
                  <a:gd name="T1" fmla="*/ 53 h 376"/>
                  <a:gd name="T2" fmla="*/ 754 w 793"/>
                  <a:gd name="T3" fmla="*/ 322 h 376"/>
                  <a:gd name="T4" fmla="*/ 576 w 793"/>
                  <a:gd name="T5" fmla="*/ 341 h 376"/>
                  <a:gd name="T6" fmla="*/ 524 w 793"/>
                  <a:gd name="T7" fmla="*/ 376 h 376"/>
                  <a:gd name="T8" fmla="*/ 419 w 793"/>
                  <a:gd name="T9" fmla="*/ 337 h 376"/>
                  <a:gd name="T10" fmla="*/ 150 w 793"/>
                  <a:gd name="T11" fmla="*/ 335 h 376"/>
                  <a:gd name="T12" fmla="*/ 0 w 793"/>
                  <a:gd name="T13" fmla="*/ 130 h 376"/>
                  <a:gd name="T14" fmla="*/ 28 w 793"/>
                  <a:gd name="T15" fmla="*/ 79 h 376"/>
                  <a:gd name="T16" fmla="*/ 61 w 793"/>
                  <a:gd name="T17" fmla="*/ 72 h 376"/>
                  <a:gd name="T18" fmla="*/ 172 w 793"/>
                  <a:gd name="T19" fmla="*/ 0 h 376"/>
                  <a:gd name="T20" fmla="*/ 396 w 793"/>
                  <a:gd name="T21" fmla="*/ 58 h 376"/>
                  <a:gd name="T22" fmla="*/ 460 w 793"/>
                  <a:gd name="T23" fmla="*/ 41 h 376"/>
                  <a:gd name="T24" fmla="*/ 793 w 793"/>
                  <a:gd name="T25" fmla="*/ 53 h 3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93" h="376">
                    <a:moveTo>
                      <a:pt x="793" y="53"/>
                    </a:moveTo>
                    <a:lnTo>
                      <a:pt x="754" y="322"/>
                    </a:lnTo>
                    <a:lnTo>
                      <a:pt x="576" y="341"/>
                    </a:lnTo>
                    <a:lnTo>
                      <a:pt x="524" y="376"/>
                    </a:lnTo>
                    <a:lnTo>
                      <a:pt x="419" y="337"/>
                    </a:lnTo>
                    <a:lnTo>
                      <a:pt x="150" y="335"/>
                    </a:lnTo>
                    <a:lnTo>
                      <a:pt x="0" y="130"/>
                    </a:lnTo>
                    <a:lnTo>
                      <a:pt x="28" y="79"/>
                    </a:lnTo>
                    <a:lnTo>
                      <a:pt x="61" y="72"/>
                    </a:lnTo>
                    <a:lnTo>
                      <a:pt x="172" y="0"/>
                    </a:lnTo>
                    <a:lnTo>
                      <a:pt x="396" y="58"/>
                    </a:lnTo>
                    <a:lnTo>
                      <a:pt x="460" y="41"/>
                    </a:lnTo>
                    <a:lnTo>
                      <a:pt x="793" y="5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660" name="Freeform 100"/>
              <p:cNvSpPr>
                <a:spLocks noChangeAspect="1"/>
              </p:cNvSpPr>
              <p:nvPr/>
            </p:nvSpPr>
            <p:spPr bwMode="auto">
              <a:xfrm>
                <a:off x="4555" y="1638"/>
                <a:ext cx="112" cy="105"/>
              </a:xfrm>
              <a:custGeom>
                <a:avLst/>
                <a:gdLst>
                  <a:gd name="T0" fmla="*/ 601 w 621"/>
                  <a:gd name="T1" fmla="*/ 0 h 582"/>
                  <a:gd name="T2" fmla="*/ 621 w 621"/>
                  <a:gd name="T3" fmla="*/ 348 h 582"/>
                  <a:gd name="T4" fmla="*/ 414 w 621"/>
                  <a:gd name="T5" fmla="*/ 454 h 582"/>
                  <a:gd name="T6" fmla="*/ 461 w 621"/>
                  <a:gd name="T7" fmla="*/ 520 h 582"/>
                  <a:gd name="T8" fmla="*/ 443 w 621"/>
                  <a:gd name="T9" fmla="*/ 582 h 582"/>
                  <a:gd name="T10" fmla="*/ 131 w 621"/>
                  <a:gd name="T11" fmla="*/ 469 h 582"/>
                  <a:gd name="T12" fmla="*/ 80 w 621"/>
                  <a:gd name="T13" fmla="*/ 269 h 582"/>
                  <a:gd name="T14" fmla="*/ 78 w 621"/>
                  <a:gd name="T15" fmla="*/ 144 h 582"/>
                  <a:gd name="T16" fmla="*/ 9 w 621"/>
                  <a:gd name="T17" fmla="*/ 29 h 582"/>
                  <a:gd name="T18" fmla="*/ 0 w 621"/>
                  <a:gd name="T19" fmla="*/ 18 h 582"/>
                  <a:gd name="T20" fmla="*/ 274 w 621"/>
                  <a:gd name="T21" fmla="*/ 18 h 582"/>
                  <a:gd name="T22" fmla="*/ 369 w 621"/>
                  <a:gd name="T23" fmla="*/ 59 h 582"/>
                  <a:gd name="T24" fmla="*/ 425 w 621"/>
                  <a:gd name="T25" fmla="*/ 18 h 582"/>
                  <a:gd name="T26" fmla="*/ 601 w 621"/>
                  <a:gd name="T27" fmla="*/ 0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21" h="582">
                    <a:moveTo>
                      <a:pt x="601" y="0"/>
                    </a:moveTo>
                    <a:lnTo>
                      <a:pt x="621" y="348"/>
                    </a:lnTo>
                    <a:lnTo>
                      <a:pt x="414" y="454"/>
                    </a:lnTo>
                    <a:lnTo>
                      <a:pt x="461" y="520"/>
                    </a:lnTo>
                    <a:lnTo>
                      <a:pt x="443" y="582"/>
                    </a:lnTo>
                    <a:lnTo>
                      <a:pt x="131" y="469"/>
                    </a:lnTo>
                    <a:lnTo>
                      <a:pt x="80" y="269"/>
                    </a:lnTo>
                    <a:lnTo>
                      <a:pt x="78" y="144"/>
                    </a:lnTo>
                    <a:lnTo>
                      <a:pt x="9" y="29"/>
                    </a:lnTo>
                    <a:lnTo>
                      <a:pt x="0" y="18"/>
                    </a:lnTo>
                    <a:lnTo>
                      <a:pt x="274" y="18"/>
                    </a:lnTo>
                    <a:lnTo>
                      <a:pt x="369" y="59"/>
                    </a:lnTo>
                    <a:lnTo>
                      <a:pt x="425" y="18"/>
                    </a:lnTo>
                    <a:lnTo>
                      <a:pt x="601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661" name="Freeform 101"/>
              <p:cNvSpPr>
                <a:spLocks noChangeAspect="1"/>
              </p:cNvSpPr>
              <p:nvPr/>
            </p:nvSpPr>
            <p:spPr bwMode="auto">
              <a:xfrm>
                <a:off x="4482" y="1644"/>
                <a:ext cx="97" cy="105"/>
              </a:xfrm>
              <a:custGeom>
                <a:avLst/>
                <a:gdLst>
                  <a:gd name="T0" fmla="*/ 2 w 539"/>
                  <a:gd name="T1" fmla="*/ 437 h 582"/>
                  <a:gd name="T2" fmla="*/ 102 w 539"/>
                  <a:gd name="T3" fmla="*/ 570 h 582"/>
                  <a:gd name="T4" fmla="*/ 148 w 539"/>
                  <a:gd name="T5" fmla="*/ 582 h 582"/>
                  <a:gd name="T6" fmla="*/ 240 w 539"/>
                  <a:gd name="T7" fmla="*/ 550 h 582"/>
                  <a:gd name="T8" fmla="*/ 283 w 539"/>
                  <a:gd name="T9" fmla="*/ 475 h 582"/>
                  <a:gd name="T10" fmla="*/ 316 w 539"/>
                  <a:gd name="T11" fmla="*/ 483 h 582"/>
                  <a:gd name="T12" fmla="*/ 408 w 539"/>
                  <a:gd name="T13" fmla="*/ 475 h 582"/>
                  <a:gd name="T14" fmla="*/ 539 w 539"/>
                  <a:gd name="T15" fmla="*/ 437 h 582"/>
                  <a:gd name="T16" fmla="*/ 488 w 539"/>
                  <a:gd name="T17" fmla="*/ 229 h 582"/>
                  <a:gd name="T18" fmla="*/ 488 w 539"/>
                  <a:gd name="T19" fmla="*/ 112 h 582"/>
                  <a:gd name="T20" fmla="*/ 414 w 539"/>
                  <a:gd name="T21" fmla="*/ 0 h 582"/>
                  <a:gd name="T22" fmla="*/ 107 w 539"/>
                  <a:gd name="T23" fmla="*/ 104 h 582"/>
                  <a:gd name="T24" fmla="*/ 69 w 539"/>
                  <a:gd name="T25" fmla="*/ 124 h 582"/>
                  <a:gd name="T26" fmla="*/ 30 w 539"/>
                  <a:gd name="T27" fmla="*/ 163 h 582"/>
                  <a:gd name="T28" fmla="*/ 0 w 539"/>
                  <a:gd name="T29" fmla="*/ 301 h 582"/>
                  <a:gd name="T30" fmla="*/ 2 w 539"/>
                  <a:gd name="T31" fmla="*/ 437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39" h="582">
                    <a:moveTo>
                      <a:pt x="2" y="437"/>
                    </a:moveTo>
                    <a:lnTo>
                      <a:pt x="102" y="570"/>
                    </a:lnTo>
                    <a:lnTo>
                      <a:pt x="148" y="582"/>
                    </a:lnTo>
                    <a:lnTo>
                      <a:pt x="240" y="550"/>
                    </a:lnTo>
                    <a:lnTo>
                      <a:pt x="283" y="475"/>
                    </a:lnTo>
                    <a:lnTo>
                      <a:pt x="316" y="483"/>
                    </a:lnTo>
                    <a:lnTo>
                      <a:pt x="408" y="475"/>
                    </a:lnTo>
                    <a:lnTo>
                      <a:pt x="539" y="437"/>
                    </a:lnTo>
                    <a:lnTo>
                      <a:pt x="488" y="229"/>
                    </a:lnTo>
                    <a:lnTo>
                      <a:pt x="488" y="112"/>
                    </a:lnTo>
                    <a:lnTo>
                      <a:pt x="414" y="0"/>
                    </a:lnTo>
                    <a:lnTo>
                      <a:pt x="107" y="104"/>
                    </a:lnTo>
                    <a:lnTo>
                      <a:pt x="69" y="124"/>
                    </a:lnTo>
                    <a:lnTo>
                      <a:pt x="30" y="163"/>
                    </a:lnTo>
                    <a:lnTo>
                      <a:pt x="0" y="301"/>
                    </a:lnTo>
                    <a:lnTo>
                      <a:pt x="2" y="43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662" name="Freeform 102"/>
              <p:cNvSpPr>
                <a:spLocks noChangeAspect="1"/>
              </p:cNvSpPr>
              <p:nvPr/>
            </p:nvSpPr>
            <p:spPr bwMode="auto">
              <a:xfrm>
                <a:off x="4511" y="1723"/>
                <a:ext cx="172" cy="178"/>
              </a:xfrm>
              <a:custGeom>
                <a:avLst/>
                <a:gdLst>
                  <a:gd name="T0" fmla="*/ 952 w 954"/>
                  <a:gd name="T1" fmla="*/ 424 h 992"/>
                  <a:gd name="T2" fmla="*/ 954 w 954"/>
                  <a:gd name="T3" fmla="*/ 330 h 992"/>
                  <a:gd name="T4" fmla="*/ 706 w 954"/>
                  <a:gd name="T5" fmla="*/ 51 h 992"/>
                  <a:gd name="T6" fmla="*/ 688 w 954"/>
                  <a:gd name="T7" fmla="*/ 115 h 992"/>
                  <a:gd name="T8" fmla="*/ 376 w 954"/>
                  <a:gd name="T9" fmla="*/ 0 h 992"/>
                  <a:gd name="T10" fmla="*/ 240 w 954"/>
                  <a:gd name="T11" fmla="*/ 158 h 992"/>
                  <a:gd name="T12" fmla="*/ 84 w 954"/>
                  <a:gd name="T13" fmla="*/ 207 h 992"/>
                  <a:gd name="T14" fmla="*/ 46 w 954"/>
                  <a:gd name="T15" fmla="*/ 273 h 992"/>
                  <a:gd name="T16" fmla="*/ 54 w 954"/>
                  <a:gd name="T17" fmla="*/ 389 h 992"/>
                  <a:gd name="T18" fmla="*/ 87 w 954"/>
                  <a:gd name="T19" fmla="*/ 444 h 992"/>
                  <a:gd name="T20" fmla="*/ 92 w 954"/>
                  <a:gd name="T21" fmla="*/ 513 h 992"/>
                  <a:gd name="T22" fmla="*/ 0 w 954"/>
                  <a:gd name="T23" fmla="*/ 593 h 992"/>
                  <a:gd name="T24" fmla="*/ 115 w 954"/>
                  <a:gd name="T25" fmla="*/ 856 h 992"/>
                  <a:gd name="T26" fmla="*/ 120 w 954"/>
                  <a:gd name="T27" fmla="*/ 939 h 992"/>
                  <a:gd name="T28" fmla="*/ 392 w 954"/>
                  <a:gd name="T29" fmla="*/ 992 h 992"/>
                  <a:gd name="T30" fmla="*/ 483 w 954"/>
                  <a:gd name="T31" fmla="*/ 892 h 992"/>
                  <a:gd name="T32" fmla="*/ 568 w 954"/>
                  <a:gd name="T33" fmla="*/ 902 h 992"/>
                  <a:gd name="T34" fmla="*/ 583 w 954"/>
                  <a:gd name="T35" fmla="*/ 892 h 992"/>
                  <a:gd name="T36" fmla="*/ 647 w 954"/>
                  <a:gd name="T37" fmla="*/ 902 h 992"/>
                  <a:gd name="T38" fmla="*/ 859 w 954"/>
                  <a:gd name="T39" fmla="*/ 673 h 992"/>
                  <a:gd name="T40" fmla="*/ 913 w 954"/>
                  <a:gd name="T41" fmla="*/ 667 h 992"/>
                  <a:gd name="T42" fmla="*/ 930 w 954"/>
                  <a:gd name="T43" fmla="*/ 534 h 992"/>
                  <a:gd name="T44" fmla="*/ 872 w 954"/>
                  <a:gd name="T45" fmla="*/ 501 h 992"/>
                  <a:gd name="T46" fmla="*/ 880 w 954"/>
                  <a:gd name="T47" fmla="*/ 458 h 992"/>
                  <a:gd name="T48" fmla="*/ 952 w 954"/>
                  <a:gd name="T49" fmla="*/ 424 h 9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54" h="992">
                    <a:moveTo>
                      <a:pt x="952" y="424"/>
                    </a:moveTo>
                    <a:lnTo>
                      <a:pt x="954" y="330"/>
                    </a:lnTo>
                    <a:lnTo>
                      <a:pt x="706" y="51"/>
                    </a:lnTo>
                    <a:lnTo>
                      <a:pt x="688" y="115"/>
                    </a:lnTo>
                    <a:lnTo>
                      <a:pt x="376" y="0"/>
                    </a:lnTo>
                    <a:lnTo>
                      <a:pt x="240" y="158"/>
                    </a:lnTo>
                    <a:lnTo>
                      <a:pt x="84" y="207"/>
                    </a:lnTo>
                    <a:lnTo>
                      <a:pt x="46" y="273"/>
                    </a:lnTo>
                    <a:lnTo>
                      <a:pt x="54" y="389"/>
                    </a:lnTo>
                    <a:lnTo>
                      <a:pt x="87" y="444"/>
                    </a:lnTo>
                    <a:lnTo>
                      <a:pt x="92" y="513"/>
                    </a:lnTo>
                    <a:lnTo>
                      <a:pt x="0" y="593"/>
                    </a:lnTo>
                    <a:lnTo>
                      <a:pt x="115" y="856"/>
                    </a:lnTo>
                    <a:lnTo>
                      <a:pt x="120" y="939"/>
                    </a:lnTo>
                    <a:lnTo>
                      <a:pt x="392" y="992"/>
                    </a:lnTo>
                    <a:lnTo>
                      <a:pt x="483" y="892"/>
                    </a:lnTo>
                    <a:lnTo>
                      <a:pt x="568" y="902"/>
                    </a:lnTo>
                    <a:lnTo>
                      <a:pt x="583" y="892"/>
                    </a:lnTo>
                    <a:lnTo>
                      <a:pt x="647" y="902"/>
                    </a:lnTo>
                    <a:lnTo>
                      <a:pt x="859" y="673"/>
                    </a:lnTo>
                    <a:lnTo>
                      <a:pt x="913" y="667"/>
                    </a:lnTo>
                    <a:lnTo>
                      <a:pt x="930" y="534"/>
                    </a:lnTo>
                    <a:lnTo>
                      <a:pt x="872" y="501"/>
                    </a:lnTo>
                    <a:lnTo>
                      <a:pt x="880" y="458"/>
                    </a:lnTo>
                    <a:lnTo>
                      <a:pt x="952" y="424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663" name="Freeform 103"/>
              <p:cNvSpPr>
                <a:spLocks noChangeAspect="1"/>
              </p:cNvSpPr>
              <p:nvPr/>
            </p:nvSpPr>
            <p:spPr bwMode="auto">
              <a:xfrm>
                <a:off x="4394" y="1684"/>
                <a:ext cx="185" cy="230"/>
              </a:xfrm>
              <a:custGeom>
                <a:avLst/>
                <a:gdLst>
                  <a:gd name="T0" fmla="*/ 855 w 1024"/>
                  <a:gd name="T1" fmla="*/ 1167 h 1276"/>
                  <a:gd name="T2" fmla="*/ 699 w 1024"/>
                  <a:gd name="T3" fmla="*/ 1276 h 1276"/>
                  <a:gd name="T4" fmla="*/ 594 w 1024"/>
                  <a:gd name="T5" fmla="*/ 1142 h 1276"/>
                  <a:gd name="T6" fmla="*/ 564 w 1024"/>
                  <a:gd name="T7" fmla="*/ 1154 h 1276"/>
                  <a:gd name="T8" fmla="*/ 464 w 1024"/>
                  <a:gd name="T9" fmla="*/ 987 h 1276"/>
                  <a:gd name="T10" fmla="*/ 254 w 1024"/>
                  <a:gd name="T11" fmla="*/ 1021 h 1276"/>
                  <a:gd name="T12" fmla="*/ 318 w 1024"/>
                  <a:gd name="T13" fmla="*/ 724 h 1276"/>
                  <a:gd name="T14" fmla="*/ 236 w 1024"/>
                  <a:gd name="T15" fmla="*/ 711 h 1276"/>
                  <a:gd name="T16" fmla="*/ 195 w 1024"/>
                  <a:gd name="T17" fmla="*/ 655 h 1276"/>
                  <a:gd name="T18" fmla="*/ 144 w 1024"/>
                  <a:gd name="T19" fmla="*/ 668 h 1276"/>
                  <a:gd name="T20" fmla="*/ 128 w 1024"/>
                  <a:gd name="T21" fmla="*/ 693 h 1276"/>
                  <a:gd name="T22" fmla="*/ 57 w 1024"/>
                  <a:gd name="T23" fmla="*/ 693 h 1276"/>
                  <a:gd name="T24" fmla="*/ 22 w 1024"/>
                  <a:gd name="T25" fmla="*/ 602 h 1276"/>
                  <a:gd name="T26" fmla="*/ 80 w 1024"/>
                  <a:gd name="T27" fmla="*/ 450 h 1276"/>
                  <a:gd name="T28" fmla="*/ 11 w 1024"/>
                  <a:gd name="T29" fmla="*/ 474 h 1276"/>
                  <a:gd name="T30" fmla="*/ 0 w 1024"/>
                  <a:gd name="T31" fmla="*/ 230 h 1276"/>
                  <a:gd name="T32" fmla="*/ 73 w 1024"/>
                  <a:gd name="T33" fmla="*/ 44 h 1276"/>
                  <a:gd name="T34" fmla="*/ 190 w 1024"/>
                  <a:gd name="T35" fmla="*/ 52 h 1276"/>
                  <a:gd name="T36" fmla="*/ 239 w 1024"/>
                  <a:gd name="T37" fmla="*/ 0 h 1276"/>
                  <a:gd name="T38" fmla="*/ 293 w 1024"/>
                  <a:gd name="T39" fmla="*/ 13 h 1276"/>
                  <a:gd name="T40" fmla="*/ 374 w 1024"/>
                  <a:gd name="T41" fmla="*/ 203 h 1276"/>
                  <a:gd name="T42" fmla="*/ 446 w 1024"/>
                  <a:gd name="T43" fmla="*/ 243 h 1276"/>
                  <a:gd name="T44" fmla="*/ 487 w 1024"/>
                  <a:gd name="T45" fmla="*/ 230 h 1276"/>
                  <a:gd name="T46" fmla="*/ 487 w 1024"/>
                  <a:gd name="T47" fmla="*/ 218 h 1276"/>
                  <a:gd name="T48" fmla="*/ 587 w 1024"/>
                  <a:gd name="T49" fmla="*/ 343 h 1276"/>
                  <a:gd name="T50" fmla="*/ 630 w 1024"/>
                  <a:gd name="T51" fmla="*/ 358 h 1276"/>
                  <a:gd name="T52" fmla="*/ 725 w 1024"/>
                  <a:gd name="T53" fmla="*/ 326 h 1276"/>
                  <a:gd name="T54" fmla="*/ 768 w 1024"/>
                  <a:gd name="T55" fmla="*/ 254 h 1276"/>
                  <a:gd name="T56" fmla="*/ 801 w 1024"/>
                  <a:gd name="T57" fmla="*/ 259 h 1276"/>
                  <a:gd name="T58" fmla="*/ 893 w 1024"/>
                  <a:gd name="T59" fmla="*/ 251 h 1276"/>
                  <a:gd name="T60" fmla="*/ 1024 w 1024"/>
                  <a:gd name="T61" fmla="*/ 213 h 1276"/>
                  <a:gd name="T62" fmla="*/ 890 w 1024"/>
                  <a:gd name="T63" fmla="*/ 373 h 1276"/>
                  <a:gd name="T64" fmla="*/ 735 w 1024"/>
                  <a:gd name="T65" fmla="*/ 420 h 1276"/>
                  <a:gd name="T66" fmla="*/ 694 w 1024"/>
                  <a:gd name="T67" fmla="*/ 486 h 1276"/>
                  <a:gd name="T68" fmla="*/ 702 w 1024"/>
                  <a:gd name="T69" fmla="*/ 604 h 1276"/>
                  <a:gd name="T70" fmla="*/ 740 w 1024"/>
                  <a:gd name="T71" fmla="*/ 661 h 1276"/>
                  <a:gd name="T72" fmla="*/ 735 w 1024"/>
                  <a:gd name="T73" fmla="*/ 735 h 1276"/>
                  <a:gd name="T74" fmla="*/ 651 w 1024"/>
                  <a:gd name="T75" fmla="*/ 804 h 1276"/>
                  <a:gd name="T76" fmla="*/ 766 w 1024"/>
                  <a:gd name="T77" fmla="*/ 1080 h 1276"/>
                  <a:gd name="T78" fmla="*/ 771 w 1024"/>
                  <a:gd name="T79" fmla="*/ 1152 h 1276"/>
                  <a:gd name="T80" fmla="*/ 855 w 1024"/>
                  <a:gd name="T81" fmla="*/ 1167 h 1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24" h="1276">
                    <a:moveTo>
                      <a:pt x="855" y="1167"/>
                    </a:moveTo>
                    <a:lnTo>
                      <a:pt x="699" y="1276"/>
                    </a:lnTo>
                    <a:lnTo>
                      <a:pt x="594" y="1142"/>
                    </a:lnTo>
                    <a:lnTo>
                      <a:pt x="564" y="1154"/>
                    </a:lnTo>
                    <a:lnTo>
                      <a:pt x="464" y="987"/>
                    </a:lnTo>
                    <a:lnTo>
                      <a:pt x="254" y="1021"/>
                    </a:lnTo>
                    <a:lnTo>
                      <a:pt x="318" y="724"/>
                    </a:lnTo>
                    <a:lnTo>
                      <a:pt x="236" y="711"/>
                    </a:lnTo>
                    <a:lnTo>
                      <a:pt x="195" y="655"/>
                    </a:lnTo>
                    <a:lnTo>
                      <a:pt x="144" y="668"/>
                    </a:lnTo>
                    <a:lnTo>
                      <a:pt x="128" y="693"/>
                    </a:lnTo>
                    <a:lnTo>
                      <a:pt x="57" y="693"/>
                    </a:lnTo>
                    <a:lnTo>
                      <a:pt x="22" y="602"/>
                    </a:lnTo>
                    <a:lnTo>
                      <a:pt x="80" y="450"/>
                    </a:lnTo>
                    <a:lnTo>
                      <a:pt x="11" y="474"/>
                    </a:lnTo>
                    <a:lnTo>
                      <a:pt x="0" y="230"/>
                    </a:lnTo>
                    <a:lnTo>
                      <a:pt x="73" y="44"/>
                    </a:lnTo>
                    <a:lnTo>
                      <a:pt x="190" y="52"/>
                    </a:lnTo>
                    <a:lnTo>
                      <a:pt x="239" y="0"/>
                    </a:lnTo>
                    <a:lnTo>
                      <a:pt x="293" y="13"/>
                    </a:lnTo>
                    <a:lnTo>
                      <a:pt x="374" y="203"/>
                    </a:lnTo>
                    <a:lnTo>
                      <a:pt x="446" y="243"/>
                    </a:lnTo>
                    <a:lnTo>
                      <a:pt x="487" y="230"/>
                    </a:lnTo>
                    <a:lnTo>
                      <a:pt x="487" y="218"/>
                    </a:lnTo>
                    <a:lnTo>
                      <a:pt x="587" y="343"/>
                    </a:lnTo>
                    <a:lnTo>
                      <a:pt x="630" y="358"/>
                    </a:lnTo>
                    <a:lnTo>
                      <a:pt x="725" y="326"/>
                    </a:lnTo>
                    <a:lnTo>
                      <a:pt x="768" y="254"/>
                    </a:lnTo>
                    <a:lnTo>
                      <a:pt x="801" y="259"/>
                    </a:lnTo>
                    <a:lnTo>
                      <a:pt x="893" y="251"/>
                    </a:lnTo>
                    <a:lnTo>
                      <a:pt x="1024" y="213"/>
                    </a:lnTo>
                    <a:lnTo>
                      <a:pt x="890" y="373"/>
                    </a:lnTo>
                    <a:lnTo>
                      <a:pt x="735" y="420"/>
                    </a:lnTo>
                    <a:lnTo>
                      <a:pt x="694" y="486"/>
                    </a:lnTo>
                    <a:lnTo>
                      <a:pt x="702" y="604"/>
                    </a:lnTo>
                    <a:lnTo>
                      <a:pt x="740" y="661"/>
                    </a:lnTo>
                    <a:lnTo>
                      <a:pt x="735" y="735"/>
                    </a:lnTo>
                    <a:lnTo>
                      <a:pt x="651" y="804"/>
                    </a:lnTo>
                    <a:lnTo>
                      <a:pt x="766" y="1080"/>
                    </a:lnTo>
                    <a:lnTo>
                      <a:pt x="771" y="1152"/>
                    </a:lnTo>
                    <a:lnTo>
                      <a:pt x="855" y="116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664" name="Freeform 104"/>
              <p:cNvSpPr>
                <a:spLocks noChangeAspect="1"/>
              </p:cNvSpPr>
              <p:nvPr/>
            </p:nvSpPr>
            <p:spPr bwMode="auto">
              <a:xfrm>
                <a:off x="4674" y="1513"/>
                <a:ext cx="73" cy="51"/>
              </a:xfrm>
              <a:custGeom>
                <a:avLst/>
                <a:gdLst>
                  <a:gd name="T0" fmla="*/ 404 w 404"/>
                  <a:gd name="T1" fmla="*/ 49 h 284"/>
                  <a:gd name="T2" fmla="*/ 366 w 404"/>
                  <a:gd name="T3" fmla="*/ 184 h 284"/>
                  <a:gd name="T4" fmla="*/ 274 w 404"/>
                  <a:gd name="T5" fmla="*/ 169 h 284"/>
                  <a:gd name="T6" fmla="*/ 292 w 404"/>
                  <a:gd name="T7" fmla="*/ 284 h 284"/>
                  <a:gd name="T8" fmla="*/ 0 w 404"/>
                  <a:gd name="T9" fmla="*/ 230 h 284"/>
                  <a:gd name="T10" fmla="*/ 28 w 404"/>
                  <a:gd name="T11" fmla="*/ 161 h 284"/>
                  <a:gd name="T12" fmla="*/ 217 w 404"/>
                  <a:gd name="T13" fmla="*/ 2 h 284"/>
                  <a:gd name="T14" fmla="*/ 259 w 404"/>
                  <a:gd name="T15" fmla="*/ 0 h 284"/>
                  <a:gd name="T16" fmla="*/ 348 w 404"/>
                  <a:gd name="T17" fmla="*/ 49 h 284"/>
                  <a:gd name="T18" fmla="*/ 404 w 404"/>
                  <a:gd name="T19" fmla="*/ 49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4" h="284">
                    <a:moveTo>
                      <a:pt x="404" y="49"/>
                    </a:moveTo>
                    <a:lnTo>
                      <a:pt x="366" y="184"/>
                    </a:lnTo>
                    <a:lnTo>
                      <a:pt x="274" y="169"/>
                    </a:lnTo>
                    <a:lnTo>
                      <a:pt x="292" y="284"/>
                    </a:lnTo>
                    <a:lnTo>
                      <a:pt x="0" y="230"/>
                    </a:lnTo>
                    <a:lnTo>
                      <a:pt x="28" y="161"/>
                    </a:lnTo>
                    <a:lnTo>
                      <a:pt x="217" y="2"/>
                    </a:lnTo>
                    <a:lnTo>
                      <a:pt x="259" y="0"/>
                    </a:lnTo>
                    <a:lnTo>
                      <a:pt x="348" y="49"/>
                    </a:lnTo>
                    <a:lnTo>
                      <a:pt x="404" y="49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665" name="Freeform 105"/>
              <p:cNvSpPr>
                <a:spLocks noChangeAspect="1"/>
              </p:cNvSpPr>
              <p:nvPr/>
            </p:nvSpPr>
            <p:spPr bwMode="auto">
              <a:xfrm>
                <a:off x="4630" y="1511"/>
                <a:ext cx="180" cy="283"/>
              </a:xfrm>
              <a:custGeom>
                <a:avLst/>
                <a:gdLst>
                  <a:gd name="T0" fmla="*/ 745 w 992"/>
                  <a:gd name="T1" fmla="*/ 0 h 1568"/>
                  <a:gd name="T2" fmla="*/ 852 w 992"/>
                  <a:gd name="T3" fmla="*/ 105 h 1568"/>
                  <a:gd name="T4" fmla="*/ 992 w 992"/>
                  <a:gd name="T5" fmla="*/ 306 h 1568"/>
                  <a:gd name="T6" fmla="*/ 949 w 992"/>
                  <a:gd name="T7" fmla="*/ 356 h 1568"/>
                  <a:gd name="T8" fmla="*/ 943 w 992"/>
                  <a:gd name="T9" fmla="*/ 462 h 1568"/>
                  <a:gd name="T10" fmla="*/ 879 w 992"/>
                  <a:gd name="T11" fmla="*/ 590 h 1568"/>
                  <a:gd name="T12" fmla="*/ 798 w 992"/>
                  <a:gd name="T13" fmla="*/ 598 h 1568"/>
                  <a:gd name="T14" fmla="*/ 720 w 992"/>
                  <a:gd name="T15" fmla="*/ 642 h 1568"/>
                  <a:gd name="T16" fmla="*/ 654 w 992"/>
                  <a:gd name="T17" fmla="*/ 1139 h 1568"/>
                  <a:gd name="T18" fmla="*/ 592 w 992"/>
                  <a:gd name="T19" fmla="*/ 1273 h 1568"/>
                  <a:gd name="T20" fmla="*/ 514 w 992"/>
                  <a:gd name="T21" fmla="*/ 1338 h 1568"/>
                  <a:gd name="T22" fmla="*/ 518 w 992"/>
                  <a:gd name="T23" fmla="*/ 1369 h 1568"/>
                  <a:gd name="T24" fmla="*/ 466 w 992"/>
                  <a:gd name="T25" fmla="*/ 1402 h 1568"/>
                  <a:gd name="T26" fmla="*/ 424 w 992"/>
                  <a:gd name="T27" fmla="*/ 1377 h 1568"/>
                  <a:gd name="T28" fmla="*/ 392 w 992"/>
                  <a:gd name="T29" fmla="*/ 1378 h 1568"/>
                  <a:gd name="T30" fmla="*/ 355 w 992"/>
                  <a:gd name="T31" fmla="*/ 1564 h 1568"/>
                  <a:gd name="T32" fmla="*/ 291 w 992"/>
                  <a:gd name="T33" fmla="*/ 1568 h 1568"/>
                  <a:gd name="T34" fmla="*/ 294 w 992"/>
                  <a:gd name="T35" fmla="*/ 1503 h 1568"/>
                  <a:gd name="T36" fmla="*/ 39 w 992"/>
                  <a:gd name="T37" fmla="*/ 1215 h 1568"/>
                  <a:gd name="T38" fmla="*/ 0 w 992"/>
                  <a:gd name="T39" fmla="*/ 1155 h 1568"/>
                  <a:gd name="T40" fmla="*/ 202 w 992"/>
                  <a:gd name="T41" fmla="*/ 1051 h 1568"/>
                  <a:gd name="T42" fmla="*/ 186 w 992"/>
                  <a:gd name="T43" fmla="*/ 703 h 1568"/>
                  <a:gd name="T44" fmla="*/ 212 w 992"/>
                  <a:gd name="T45" fmla="*/ 519 h 1568"/>
                  <a:gd name="T46" fmla="*/ 222 w 992"/>
                  <a:gd name="T47" fmla="*/ 439 h 1568"/>
                  <a:gd name="T48" fmla="*/ 227 w 992"/>
                  <a:gd name="T49" fmla="*/ 439 h 1568"/>
                  <a:gd name="T50" fmla="*/ 245 w 992"/>
                  <a:gd name="T51" fmla="*/ 237 h 1568"/>
                  <a:gd name="T52" fmla="*/ 536 w 992"/>
                  <a:gd name="T53" fmla="*/ 291 h 1568"/>
                  <a:gd name="T54" fmla="*/ 517 w 992"/>
                  <a:gd name="T55" fmla="*/ 174 h 1568"/>
                  <a:gd name="T56" fmla="*/ 610 w 992"/>
                  <a:gd name="T57" fmla="*/ 193 h 1568"/>
                  <a:gd name="T58" fmla="*/ 649 w 992"/>
                  <a:gd name="T59" fmla="*/ 55 h 1568"/>
                  <a:gd name="T60" fmla="*/ 699 w 992"/>
                  <a:gd name="T61" fmla="*/ 54 h 1568"/>
                  <a:gd name="T62" fmla="*/ 745 w 992"/>
                  <a:gd name="T63" fmla="*/ 0 h 1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92" h="1568">
                    <a:moveTo>
                      <a:pt x="745" y="0"/>
                    </a:moveTo>
                    <a:lnTo>
                      <a:pt x="852" y="105"/>
                    </a:lnTo>
                    <a:lnTo>
                      <a:pt x="992" y="306"/>
                    </a:lnTo>
                    <a:lnTo>
                      <a:pt x="949" y="356"/>
                    </a:lnTo>
                    <a:lnTo>
                      <a:pt x="943" y="462"/>
                    </a:lnTo>
                    <a:lnTo>
                      <a:pt x="879" y="590"/>
                    </a:lnTo>
                    <a:lnTo>
                      <a:pt x="798" y="598"/>
                    </a:lnTo>
                    <a:lnTo>
                      <a:pt x="720" y="642"/>
                    </a:lnTo>
                    <a:lnTo>
                      <a:pt x="654" y="1139"/>
                    </a:lnTo>
                    <a:lnTo>
                      <a:pt x="592" y="1273"/>
                    </a:lnTo>
                    <a:lnTo>
                      <a:pt x="514" y="1338"/>
                    </a:lnTo>
                    <a:lnTo>
                      <a:pt x="518" y="1369"/>
                    </a:lnTo>
                    <a:lnTo>
                      <a:pt x="466" y="1402"/>
                    </a:lnTo>
                    <a:lnTo>
                      <a:pt x="424" y="1377"/>
                    </a:lnTo>
                    <a:lnTo>
                      <a:pt x="392" y="1378"/>
                    </a:lnTo>
                    <a:lnTo>
                      <a:pt x="355" y="1564"/>
                    </a:lnTo>
                    <a:lnTo>
                      <a:pt x="291" y="1568"/>
                    </a:lnTo>
                    <a:lnTo>
                      <a:pt x="294" y="1503"/>
                    </a:lnTo>
                    <a:lnTo>
                      <a:pt x="39" y="1215"/>
                    </a:lnTo>
                    <a:lnTo>
                      <a:pt x="0" y="1155"/>
                    </a:lnTo>
                    <a:lnTo>
                      <a:pt x="202" y="1051"/>
                    </a:lnTo>
                    <a:lnTo>
                      <a:pt x="186" y="703"/>
                    </a:lnTo>
                    <a:lnTo>
                      <a:pt x="212" y="519"/>
                    </a:lnTo>
                    <a:lnTo>
                      <a:pt x="222" y="439"/>
                    </a:lnTo>
                    <a:lnTo>
                      <a:pt x="227" y="439"/>
                    </a:lnTo>
                    <a:lnTo>
                      <a:pt x="245" y="237"/>
                    </a:lnTo>
                    <a:lnTo>
                      <a:pt x="536" y="291"/>
                    </a:lnTo>
                    <a:lnTo>
                      <a:pt x="517" y="174"/>
                    </a:lnTo>
                    <a:lnTo>
                      <a:pt x="610" y="193"/>
                    </a:lnTo>
                    <a:lnTo>
                      <a:pt x="649" y="55"/>
                    </a:lnTo>
                    <a:lnTo>
                      <a:pt x="699" y="54"/>
                    </a:lnTo>
                    <a:lnTo>
                      <a:pt x="745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666" name="Freeform 106"/>
              <p:cNvSpPr>
                <a:spLocks noChangeAspect="1"/>
              </p:cNvSpPr>
              <p:nvPr/>
            </p:nvSpPr>
            <p:spPr bwMode="auto">
              <a:xfrm>
                <a:off x="4558" y="1532"/>
                <a:ext cx="117" cy="59"/>
              </a:xfrm>
              <a:custGeom>
                <a:avLst/>
                <a:gdLst>
                  <a:gd name="T0" fmla="*/ 0 w 644"/>
                  <a:gd name="T1" fmla="*/ 271 h 324"/>
                  <a:gd name="T2" fmla="*/ 224 w 644"/>
                  <a:gd name="T3" fmla="*/ 324 h 324"/>
                  <a:gd name="T4" fmla="*/ 296 w 644"/>
                  <a:gd name="T5" fmla="*/ 304 h 324"/>
                  <a:gd name="T6" fmla="*/ 624 w 644"/>
                  <a:gd name="T7" fmla="*/ 324 h 324"/>
                  <a:gd name="T8" fmla="*/ 644 w 644"/>
                  <a:gd name="T9" fmla="*/ 109 h 324"/>
                  <a:gd name="T10" fmla="*/ 531 w 644"/>
                  <a:gd name="T11" fmla="*/ 74 h 324"/>
                  <a:gd name="T12" fmla="*/ 447 w 644"/>
                  <a:gd name="T13" fmla="*/ 89 h 324"/>
                  <a:gd name="T14" fmla="*/ 380 w 644"/>
                  <a:gd name="T15" fmla="*/ 79 h 324"/>
                  <a:gd name="T16" fmla="*/ 319 w 644"/>
                  <a:gd name="T17" fmla="*/ 55 h 324"/>
                  <a:gd name="T18" fmla="*/ 263 w 644"/>
                  <a:gd name="T19" fmla="*/ 55 h 324"/>
                  <a:gd name="T20" fmla="*/ 217 w 644"/>
                  <a:gd name="T21" fmla="*/ 66 h 324"/>
                  <a:gd name="T22" fmla="*/ 112 w 644"/>
                  <a:gd name="T23" fmla="*/ 0 h 324"/>
                  <a:gd name="T24" fmla="*/ 119 w 644"/>
                  <a:gd name="T25" fmla="*/ 79 h 324"/>
                  <a:gd name="T26" fmla="*/ 22 w 644"/>
                  <a:gd name="T27" fmla="*/ 252 h 324"/>
                  <a:gd name="T28" fmla="*/ 2 w 644"/>
                  <a:gd name="T29" fmla="*/ 247 h 324"/>
                  <a:gd name="T30" fmla="*/ 0 w 644"/>
                  <a:gd name="T31" fmla="*/ 271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44" h="324">
                    <a:moveTo>
                      <a:pt x="0" y="271"/>
                    </a:moveTo>
                    <a:lnTo>
                      <a:pt x="224" y="324"/>
                    </a:lnTo>
                    <a:lnTo>
                      <a:pt x="296" y="304"/>
                    </a:lnTo>
                    <a:lnTo>
                      <a:pt x="624" y="324"/>
                    </a:lnTo>
                    <a:lnTo>
                      <a:pt x="644" y="109"/>
                    </a:lnTo>
                    <a:lnTo>
                      <a:pt x="531" y="74"/>
                    </a:lnTo>
                    <a:lnTo>
                      <a:pt x="447" y="89"/>
                    </a:lnTo>
                    <a:lnTo>
                      <a:pt x="380" y="79"/>
                    </a:lnTo>
                    <a:lnTo>
                      <a:pt x="319" y="55"/>
                    </a:lnTo>
                    <a:lnTo>
                      <a:pt x="263" y="55"/>
                    </a:lnTo>
                    <a:lnTo>
                      <a:pt x="217" y="66"/>
                    </a:lnTo>
                    <a:lnTo>
                      <a:pt x="112" y="0"/>
                    </a:lnTo>
                    <a:lnTo>
                      <a:pt x="119" y="79"/>
                    </a:lnTo>
                    <a:lnTo>
                      <a:pt x="22" y="252"/>
                    </a:lnTo>
                    <a:lnTo>
                      <a:pt x="2" y="247"/>
                    </a:lnTo>
                    <a:lnTo>
                      <a:pt x="0" y="27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4667" name="Freeform 107"/>
              <p:cNvSpPr>
                <a:spLocks noChangeAspect="1"/>
              </p:cNvSpPr>
              <p:nvPr/>
            </p:nvSpPr>
            <p:spPr bwMode="auto">
              <a:xfrm>
                <a:off x="4303" y="1246"/>
                <a:ext cx="246" cy="258"/>
              </a:xfrm>
              <a:custGeom>
                <a:avLst/>
                <a:gdLst>
                  <a:gd name="T0" fmla="*/ 622 w 1362"/>
                  <a:gd name="T1" fmla="*/ 0 h 1427"/>
                  <a:gd name="T2" fmla="*/ 787 w 1362"/>
                  <a:gd name="T3" fmla="*/ 211 h 1427"/>
                  <a:gd name="T4" fmla="*/ 990 w 1362"/>
                  <a:gd name="T5" fmla="*/ 302 h 1427"/>
                  <a:gd name="T6" fmla="*/ 1020 w 1362"/>
                  <a:gd name="T7" fmla="*/ 353 h 1427"/>
                  <a:gd name="T8" fmla="*/ 1172 w 1362"/>
                  <a:gd name="T9" fmla="*/ 454 h 1427"/>
                  <a:gd name="T10" fmla="*/ 1325 w 1362"/>
                  <a:gd name="T11" fmla="*/ 453 h 1427"/>
                  <a:gd name="T12" fmla="*/ 1362 w 1362"/>
                  <a:gd name="T13" fmla="*/ 471 h 1427"/>
                  <a:gd name="T14" fmla="*/ 1332 w 1362"/>
                  <a:gd name="T15" fmla="*/ 505 h 1427"/>
                  <a:gd name="T16" fmla="*/ 1257 w 1362"/>
                  <a:gd name="T17" fmla="*/ 506 h 1427"/>
                  <a:gd name="T18" fmla="*/ 1261 w 1362"/>
                  <a:gd name="T19" fmla="*/ 554 h 1427"/>
                  <a:gd name="T20" fmla="*/ 1314 w 1362"/>
                  <a:gd name="T21" fmla="*/ 604 h 1427"/>
                  <a:gd name="T22" fmla="*/ 1310 w 1362"/>
                  <a:gd name="T23" fmla="*/ 645 h 1427"/>
                  <a:gd name="T24" fmla="*/ 1203 w 1362"/>
                  <a:gd name="T25" fmla="*/ 818 h 1427"/>
                  <a:gd name="T26" fmla="*/ 1174 w 1362"/>
                  <a:gd name="T27" fmla="*/ 833 h 1427"/>
                  <a:gd name="T28" fmla="*/ 1180 w 1362"/>
                  <a:gd name="T29" fmla="*/ 918 h 1427"/>
                  <a:gd name="T30" fmla="*/ 1113 w 1362"/>
                  <a:gd name="T31" fmla="*/ 943 h 1427"/>
                  <a:gd name="T32" fmla="*/ 1113 w 1362"/>
                  <a:gd name="T33" fmla="*/ 958 h 1427"/>
                  <a:gd name="T34" fmla="*/ 1043 w 1362"/>
                  <a:gd name="T35" fmla="*/ 954 h 1427"/>
                  <a:gd name="T36" fmla="*/ 1034 w 1362"/>
                  <a:gd name="T37" fmla="*/ 986 h 1427"/>
                  <a:gd name="T38" fmla="*/ 971 w 1362"/>
                  <a:gd name="T39" fmla="*/ 1054 h 1427"/>
                  <a:gd name="T40" fmla="*/ 943 w 1362"/>
                  <a:gd name="T41" fmla="*/ 1059 h 1427"/>
                  <a:gd name="T42" fmla="*/ 860 w 1362"/>
                  <a:gd name="T43" fmla="*/ 1233 h 1427"/>
                  <a:gd name="T44" fmla="*/ 808 w 1362"/>
                  <a:gd name="T45" fmla="*/ 1226 h 1427"/>
                  <a:gd name="T46" fmla="*/ 712 w 1362"/>
                  <a:gd name="T47" fmla="*/ 1336 h 1427"/>
                  <a:gd name="T48" fmla="*/ 663 w 1362"/>
                  <a:gd name="T49" fmla="*/ 1346 h 1427"/>
                  <a:gd name="T50" fmla="*/ 649 w 1362"/>
                  <a:gd name="T51" fmla="*/ 1328 h 1427"/>
                  <a:gd name="T52" fmla="*/ 607 w 1362"/>
                  <a:gd name="T53" fmla="*/ 1339 h 1427"/>
                  <a:gd name="T54" fmla="*/ 511 w 1362"/>
                  <a:gd name="T55" fmla="*/ 1427 h 1427"/>
                  <a:gd name="T56" fmla="*/ 412 w 1362"/>
                  <a:gd name="T57" fmla="*/ 1354 h 1427"/>
                  <a:gd name="T58" fmla="*/ 187 w 1362"/>
                  <a:gd name="T59" fmla="*/ 1277 h 1427"/>
                  <a:gd name="T60" fmla="*/ 125 w 1362"/>
                  <a:gd name="T61" fmla="*/ 1210 h 1427"/>
                  <a:gd name="T62" fmla="*/ 135 w 1362"/>
                  <a:gd name="T63" fmla="*/ 1178 h 1427"/>
                  <a:gd name="T64" fmla="*/ 113 w 1362"/>
                  <a:gd name="T65" fmla="*/ 1134 h 1427"/>
                  <a:gd name="T66" fmla="*/ 83 w 1362"/>
                  <a:gd name="T67" fmla="*/ 1127 h 1427"/>
                  <a:gd name="T68" fmla="*/ 66 w 1362"/>
                  <a:gd name="T69" fmla="*/ 1104 h 1427"/>
                  <a:gd name="T70" fmla="*/ 66 w 1362"/>
                  <a:gd name="T71" fmla="*/ 1063 h 1427"/>
                  <a:gd name="T72" fmla="*/ 0 w 1362"/>
                  <a:gd name="T73" fmla="*/ 945 h 1427"/>
                  <a:gd name="T74" fmla="*/ 74 w 1362"/>
                  <a:gd name="T75" fmla="*/ 857 h 1427"/>
                  <a:gd name="T76" fmla="*/ 69 w 1362"/>
                  <a:gd name="T77" fmla="*/ 752 h 1427"/>
                  <a:gd name="T78" fmla="*/ 133 w 1362"/>
                  <a:gd name="T79" fmla="*/ 728 h 1427"/>
                  <a:gd name="T80" fmla="*/ 151 w 1362"/>
                  <a:gd name="T81" fmla="*/ 590 h 1427"/>
                  <a:gd name="T82" fmla="*/ 125 w 1362"/>
                  <a:gd name="T83" fmla="*/ 535 h 1427"/>
                  <a:gd name="T84" fmla="*/ 203 w 1362"/>
                  <a:gd name="T85" fmla="*/ 439 h 1427"/>
                  <a:gd name="T86" fmla="*/ 250 w 1362"/>
                  <a:gd name="T87" fmla="*/ 439 h 1427"/>
                  <a:gd name="T88" fmla="*/ 271 w 1362"/>
                  <a:gd name="T89" fmla="*/ 406 h 1427"/>
                  <a:gd name="T90" fmla="*/ 353 w 1362"/>
                  <a:gd name="T91" fmla="*/ 439 h 1427"/>
                  <a:gd name="T92" fmla="*/ 393 w 1362"/>
                  <a:gd name="T93" fmla="*/ 439 h 1427"/>
                  <a:gd name="T94" fmla="*/ 540 w 1362"/>
                  <a:gd name="T95" fmla="*/ 127 h 1427"/>
                  <a:gd name="T96" fmla="*/ 622 w 1362"/>
                  <a:gd name="T97" fmla="*/ 0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362" h="1427">
                    <a:moveTo>
                      <a:pt x="622" y="0"/>
                    </a:moveTo>
                    <a:lnTo>
                      <a:pt x="787" y="211"/>
                    </a:lnTo>
                    <a:lnTo>
                      <a:pt x="990" y="302"/>
                    </a:lnTo>
                    <a:lnTo>
                      <a:pt x="1020" y="353"/>
                    </a:lnTo>
                    <a:lnTo>
                      <a:pt x="1172" y="454"/>
                    </a:lnTo>
                    <a:lnTo>
                      <a:pt x="1325" y="453"/>
                    </a:lnTo>
                    <a:lnTo>
                      <a:pt x="1362" y="471"/>
                    </a:lnTo>
                    <a:lnTo>
                      <a:pt x="1332" y="505"/>
                    </a:lnTo>
                    <a:lnTo>
                      <a:pt x="1257" y="506"/>
                    </a:lnTo>
                    <a:lnTo>
                      <a:pt x="1261" y="554"/>
                    </a:lnTo>
                    <a:lnTo>
                      <a:pt x="1314" y="604"/>
                    </a:lnTo>
                    <a:lnTo>
                      <a:pt x="1310" y="645"/>
                    </a:lnTo>
                    <a:lnTo>
                      <a:pt x="1203" y="818"/>
                    </a:lnTo>
                    <a:lnTo>
                      <a:pt x="1174" y="833"/>
                    </a:lnTo>
                    <a:lnTo>
                      <a:pt x="1180" y="918"/>
                    </a:lnTo>
                    <a:lnTo>
                      <a:pt x="1113" y="943"/>
                    </a:lnTo>
                    <a:lnTo>
                      <a:pt x="1113" y="958"/>
                    </a:lnTo>
                    <a:lnTo>
                      <a:pt x="1043" y="954"/>
                    </a:lnTo>
                    <a:lnTo>
                      <a:pt x="1034" y="986"/>
                    </a:lnTo>
                    <a:lnTo>
                      <a:pt x="971" y="1054"/>
                    </a:lnTo>
                    <a:lnTo>
                      <a:pt x="943" y="1059"/>
                    </a:lnTo>
                    <a:lnTo>
                      <a:pt x="860" y="1233"/>
                    </a:lnTo>
                    <a:lnTo>
                      <a:pt x="808" y="1226"/>
                    </a:lnTo>
                    <a:lnTo>
                      <a:pt x="712" y="1336"/>
                    </a:lnTo>
                    <a:lnTo>
                      <a:pt x="663" y="1346"/>
                    </a:lnTo>
                    <a:lnTo>
                      <a:pt x="649" y="1328"/>
                    </a:lnTo>
                    <a:lnTo>
                      <a:pt x="607" y="1339"/>
                    </a:lnTo>
                    <a:lnTo>
                      <a:pt x="511" y="1427"/>
                    </a:lnTo>
                    <a:lnTo>
                      <a:pt x="412" y="1354"/>
                    </a:lnTo>
                    <a:lnTo>
                      <a:pt x="187" y="1277"/>
                    </a:lnTo>
                    <a:lnTo>
                      <a:pt x="125" y="1210"/>
                    </a:lnTo>
                    <a:lnTo>
                      <a:pt x="135" y="1178"/>
                    </a:lnTo>
                    <a:lnTo>
                      <a:pt x="113" y="1134"/>
                    </a:lnTo>
                    <a:lnTo>
                      <a:pt x="83" y="1127"/>
                    </a:lnTo>
                    <a:lnTo>
                      <a:pt x="66" y="1104"/>
                    </a:lnTo>
                    <a:lnTo>
                      <a:pt x="66" y="1063"/>
                    </a:lnTo>
                    <a:lnTo>
                      <a:pt x="0" y="945"/>
                    </a:lnTo>
                    <a:lnTo>
                      <a:pt x="74" y="857"/>
                    </a:lnTo>
                    <a:lnTo>
                      <a:pt x="69" y="752"/>
                    </a:lnTo>
                    <a:lnTo>
                      <a:pt x="133" y="728"/>
                    </a:lnTo>
                    <a:lnTo>
                      <a:pt x="151" y="590"/>
                    </a:lnTo>
                    <a:lnTo>
                      <a:pt x="125" y="535"/>
                    </a:lnTo>
                    <a:lnTo>
                      <a:pt x="203" y="439"/>
                    </a:lnTo>
                    <a:lnTo>
                      <a:pt x="250" y="439"/>
                    </a:lnTo>
                    <a:lnTo>
                      <a:pt x="271" y="406"/>
                    </a:lnTo>
                    <a:lnTo>
                      <a:pt x="353" y="439"/>
                    </a:lnTo>
                    <a:lnTo>
                      <a:pt x="393" y="439"/>
                    </a:lnTo>
                    <a:lnTo>
                      <a:pt x="540" y="127"/>
                    </a:lnTo>
                    <a:lnTo>
                      <a:pt x="622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194668" name="Text Box 108"/>
            <p:cNvSpPr txBox="1">
              <a:spLocks noChangeArrowheads="1"/>
            </p:cNvSpPr>
            <p:nvPr/>
          </p:nvSpPr>
          <p:spPr bwMode="auto">
            <a:xfrm>
              <a:off x="4833" y="1383"/>
              <a:ext cx="68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Pacajus</a:t>
              </a:r>
            </a:p>
          </p:txBody>
        </p:sp>
      </p:grpSp>
      <p:sp>
        <p:nvSpPr>
          <p:cNvPr id="194669" name="Freeform 109"/>
          <p:cNvSpPr>
            <a:spLocks noChangeAspect="1"/>
          </p:cNvSpPr>
          <p:nvPr/>
        </p:nvSpPr>
        <p:spPr bwMode="auto">
          <a:xfrm>
            <a:off x="7180263" y="2119313"/>
            <a:ext cx="217487" cy="174625"/>
          </a:xfrm>
          <a:custGeom>
            <a:avLst/>
            <a:gdLst>
              <a:gd name="T0" fmla="*/ 525 w 926"/>
              <a:gd name="T1" fmla="*/ 750 h 750"/>
              <a:gd name="T2" fmla="*/ 461 w 926"/>
              <a:gd name="T3" fmla="*/ 649 h 750"/>
              <a:gd name="T4" fmla="*/ 339 w 926"/>
              <a:gd name="T5" fmla="*/ 570 h 750"/>
              <a:gd name="T6" fmla="*/ 315 w 926"/>
              <a:gd name="T7" fmla="*/ 543 h 750"/>
              <a:gd name="T8" fmla="*/ 280 w 926"/>
              <a:gd name="T9" fmla="*/ 544 h 750"/>
              <a:gd name="T10" fmla="*/ 270 w 926"/>
              <a:gd name="T11" fmla="*/ 570 h 750"/>
              <a:gd name="T12" fmla="*/ 253 w 926"/>
              <a:gd name="T13" fmla="*/ 566 h 750"/>
              <a:gd name="T14" fmla="*/ 0 w 926"/>
              <a:gd name="T15" fmla="*/ 354 h 750"/>
              <a:gd name="T16" fmla="*/ 148 w 926"/>
              <a:gd name="T17" fmla="*/ 198 h 750"/>
              <a:gd name="T18" fmla="*/ 156 w 926"/>
              <a:gd name="T19" fmla="*/ 158 h 750"/>
              <a:gd name="T20" fmla="*/ 92 w 926"/>
              <a:gd name="T21" fmla="*/ 106 h 750"/>
              <a:gd name="T22" fmla="*/ 96 w 926"/>
              <a:gd name="T23" fmla="*/ 42 h 750"/>
              <a:gd name="T24" fmla="*/ 186 w 926"/>
              <a:gd name="T25" fmla="*/ 40 h 750"/>
              <a:gd name="T26" fmla="*/ 222 w 926"/>
              <a:gd name="T27" fmla="*/ 0 h 750"/>
              <a:gd name="T28" fmla="*/ 418 w 926"/>
              <a:gd name="T29" fmla="*/ 89 h 750"/>
              <a:gd name="T30" fmla="*/ 492 w 926"/>
              <a:gd name="T31" fmla="*/ 82 h 750"/>
              <a:gd name="T32" fmla="*/ 613 w 926"/>
              <a:gd name="T33" fmla="*/ 124 h 750"/>
              <a:gd name="T34" fmla="*/ 643 w 926"/>
              <a:gd name="T35" fmla="*/ 38 h 750"/>
              <a:gd name="T36" fmla="*/ 742 w 926"/>
              <a:gd name="T37" fmla="*/ 179 h 750"/>
              <a:gd name="T38" fmla="*/ 926 w 926"/>
              <a:gd name="T39" fmla="*/ 476 h 750"/>
              <a:gd name="T40" fmla="*/ 859 w 926"/>
              <a:gd name="T41" fmla="*/ 481 h 750"/>
              <a:gd name="T42" fmla="*/ 856 w 926"/>
              <a:gd name="T43" fmla="*/ 467 h 750"/>
              <a:gd name="T44" fmla="*/ 828 w 926"/>
              <a:gd name="T45" fmla="*/ 441 h 750"/>
              <a:gd name="T46" fmla="*/ 772 w 926"/>
              <a:gd name="T47" fmla="*/ 432 h 750"/>
              <a:gd name="T48" fmla="*/ 761 w 926"/>
              <a:gd name="T49" fmla="*/ 458 h 750"/>
              <a:gd name="T50" fmla="*/ 764 w 926"/>
              <a:gd name="T51" fmla="*/ 544 h 750"/>
              <a:gd name="T52" fmla="*/ 737 w 926"/>
              <a:gd name="T53" fmla="*/ 575 h 750"/>
              <a:gd name="T54" fmla="*/ 715 w 926"/>
              <a:gd name="T55" fmla="*/ 585 h 750"/>
              <a:gd name="T56" fmla="*/ 678 w 926"/>
              <a:gd name="T57" fmla="*/ 562 h 750"/>
              <a:gd name="T58" fmla="*/ 633 w 926"/>
              <a:gd name="T59" fmla="*/ 594 h 750"/>
              <a:gd name="T60" fmla="*/ 525 w 926"/>
              <a:gd name="T61" fmla="*/ 750 h 7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926" h="750">
                <a:moveTo>
                  <a:pt x="525" y="750"/>
                </a:moveTo>
                <a:lnTo>
                  <a:pt x="461" y="649"/>
                </a:lnTo>
                <a:lnTo>
                  <a:pt x="339" y="570"/>
                </a:lnTo>
                <a:lnTo>
                  <a:pt x="315" y="543"/>
                </a:lnTo>
                <a:lnTo>
                  <a:pt x="280" y="544"/>
                </a:lnTo>
                <a:lnTo>
                  <a:pt x="270" y="570"/>
                </a:lnTo>
                <a:lnTo>
                  <a:pt x="253" y="566"/>
                </a:lnTo>
                <a:lnTo>
                  <a:pt x="0" y="354"/>
                </a:lnTo>
                <a:lnTo>
                  <a:pt x="148" y="198"/>
                </a:lnTo>
                <a:lnTo>
                  <a:pt x="156" y="158"/>
                </a:lnTo>
                <a:lnTo>
                  <a:pt x="92" y="106"/>
                </a:lnTo>
                <a:lnTo>
                  <a:pt x="96" y="42"/>
                </a:lnTo>
                <a:lnTo>
                  <a:pt x="186" y="40"/>
                </a:lnTo>
                <a:lnTo>
                  <a:pt x="222" y="0"/>
                </a:lnTo>
                <a:lnTo>
                  <a:pt x="418" y="89"/>
                </a:lnTo>
                <a:lnTo>
                  <a:pt x="492" y="82"/>
                </a:lnTo>
                <a:lnTo>
                  <a:pt x="613" y="124"/>
                </a:lnTo>
                <a:lnTo>
                  <a:pt x="643" y="38"/>
                </a:lnTo>
                <a:lnTo>
                  <a:pt x="742" y="179"/>
                </a:lnTo>
                <a:lnTo>
                  <a:pt x="926" y="476"/>
                </a:lnTo>
                <a:lnTo>
                  <a:pt x="859" y="481"/>
                </a:lnTo>
                <a:lnTo>
                  <a:pt x="856" y="467"/>
                </a:lnTo>
                <a:lnTo>
                  <a:pt x="828" y="441"/>
                </a:lnTo>
                <a:lnTo>
                  <a:pt x="772" y="432"/>
                </a:lnTo>
                <a:lnTo>
                  <a:pt x="761" y="458"/>
                </a:lnTo>
                <a:lnTo>
                  <a:pt x="764" y="544"/>
                </a:lnTo>
                <a:lnTo>
                  <a:pt x="737" y="575"/>
                </a:lnTo>
                <a:lnTo>
                  <a:pt x="715" y="585"/>
                </a:lnTo>
                <a:lnTo>
                  <a:pt x="678" y="562"/>
                </a:lnTo>
                <a:lnTo>
                  <a:pt x="633" y="594"/>
                </a:lnTo>
                <a:lnTo>
                  <a:pt x="525" y="750"/>
                </a:lnTo>
                <a:close/>
              </a:path>
            </a:pathLst>
          </a:custGeom>
          <a:noFill/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folHlink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194670" name="Group 110"/>
          <p:cNvGrpSpPr>
            <a:grpSpLocks/>
          </p:cNvGrpSpPr>
          <p:nvPr/>
        </p:nvGrpSpPr>
        <p:grpSpPr bwMode="auto">
          <a:xfrm>
            <a:off x="0" y="1177925"/>
            <a:ext cx="3492500" cy="304800"/>
            <a:chOff x="0" y="742"/>
            <a:chExt cx="2200" cy="192"/>
          </a:xfrm>
        </p:grpSpPr>
        <p:sp>
          <p:nvSpPr>
            <p:cNvPr id="194671" name="Text Box 111"/>
            <p:cNvSpPr txBox="1">
              <a:spLocks noChangeArrowheads="1"/>
            </p:cNvSpPr>
            <p:nvPr/>
          </p:nvSpPr>
          <p:spPr bwMode="auto">
            <a:xfrm>
              <a:off x="178" y="742"/>
              <a:ext cx="2022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400">
                  <a:solidFill>
                    <a:srgbClr val="066168"/>
                  </a:solidFill>
                  <a:latin typeface="Verdana" pitchFamily="34" charset="0"/>
                </a:rPr>
                <a:t>PRODUÇÃO DE CAJU (2011)</a:t>
              </a:r>
            </a:p>
          </p:txBody>
        </p:sp>
        <p:sp>
          <p:nvSpPr>
            <p:cNvPr id="194672" name="Rectangle 112"/>
            <p:cNvSpPr>
              <a:spLocks noChangeArrowheads="1"/>
            </p:cNvSpPr>
            <p:nvPr/>
          </p:nvSpPr>
          <p:spPr bwMode="auto">
            <a:xfrm>
              <a:off x="0" y="771"/>
              <a:ext cx="158" cy="136"/>
            </a:xfrm>
            <a:prstGeom prst="rect">
              <a:avLst/>
            </a:prstGeom>
            <a:solidFill>
              <a:srgbClr val="07767E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sp>
        <p:nvSpPr>
          <p:cNvPr id="194673" name="Rectangle 113"/>
          <p:cNvSpPr>
            <a:spLocks noChangeArrowheads="1"/>
          </p:cNvSpPr>
          <p:nvPr/>
        </p:nvSpPr>
        <p:spPr bwMode="auto">
          <a:xfrm>
            <a:off x="0" y="1519238"/>
            <a:ext cx="1763713" cy="39687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94674" name="Rectangle 114"/>
          <p:cNvSpPr>
            <a:spLocks noChangeArrowheads="1"/>
          </p:cNvSpPr>
          <p:nvPr/>
        </p:nvSpPr>
        <p:spPr bwMode="auto">
          <a:xfrm>
            <a:off x="141288" y="1565275"/>
            <a:ext cx="159226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 dirty="0" smtClean="0">
                <a:solidFill>
                  <a:schemeClr val="bg1"/>
                </a:solidFill>
                <a:latin typeface="Verdana" pitchFamily="34" charset="0"/>
              </a:rPr>
              <a:t>Polo </a:t>
            </a:r>
            <a:r>
              <a:rPr lang="pt-BR" sz="1400" dirty="0">
                <a:solidFill>
                  <a:schemeClr val="bg1"/>
                </a:solidFill>
                <a:latin typeface="Verdana" pitchFamily="34" charset="0"/>
              </a:rPr>
              <a:t>Camocim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19457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7" dur="indefinite"/>
                                        <p:tgtEl>
                                          <p:spTgt spid="1945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9" dur="indefinite"/>
                                        <p:tgtEl>
                                          <p:spTgt spid="19459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0" dur="indefinite"/>
                                        <p:tgtEl>
                                          <p:spTgt spid="1945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800" fill="hold"/>
                                        <p:tgtEl>
                                          <p:spTgt spid="194615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4" dur="indefinite"/>
                                        <p:tgtEl>
                                          <p:spTgt spid="19465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5" dur="indefinite"/>
                                        <p:tgtEl>
                                          <p:spTgt spid="1946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7" dur="indefinite"/>
                                        <p:tgtEl>
                                          <p:spTgt spid="19463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8" dur="indefinite"/>
                                        <p:tgtEl>
                                          <p:spTgt spid="1946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300"/>
                                        <p:tgtEl>
                                          <p:spTgt spid="1946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6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1946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6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300"/>
                                        <p:tgtEl>
                                          <p:spTgt spid="1946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8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6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1946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6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300"/>
                                        <p:tgtEl>
                                          <p:spTgt spid="1946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6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1946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6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300"/>
                                        <p:tgtEl>
                                          <p:spTgt spid="1946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6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300"/>
                                        <p:tgtEl>
                                          <p:spTgt spid="1946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6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300"/>
                                        <p:tgtEl>
                                          <p:spTgt spid="1946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4627" grpId="0"/>
      <p:bldP spid="194629" grpId="0" animBg="1"/>
      <p:bldP spid="194630" grpId="0" animBg="1"/>
      <p:bldP spid="194632" grpId="0" animBg="1"/>
      <p:bldP spid="194673" grpId="0" animBg="1"/>
      <p:bldP spid="194674" grpId="0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6610" name="Group 2"/>
          <p:cNvGrpSpPr>
            <a:grpSpLocks/>
          </p:cNvGrpSpPr>
          <p:nvPr/>
        </p:nvGrpSpPr>
        <p:grpSpPr bwMode="auto">
          <a:xfrm>
            <a:off x="6948488" y="1679575"/>
            <a:ext cx="1814512" cy="573088"/>
            <a:chOff x="4377" y="1058"/>
            <a:chExt cx="1143" cy="361"/>
          </a:xfrm>
        </p:grpSpPr>
        <p:sp>
          <p:nvSpPr>
            <p:cNvPr id="196611" name="Freeform 3"/>
            <p:cNvSpPr>
              <a:spLocks/>
            </p:cNvSpPr>
            <p:nvPr/>
          </p:nvSpPr>
          <p:spPr bwMode="auto">
            <a:xfrm>
              <a:off x="4624" y="1351"/>
              <a:ext cx="588" cy="45"/>
            </a:xfrm>
            <a:custGeom>
              <a:avLst/>
              <a:gdLst>
                <a:gd name="T0" fmla="*/ 0 w 588"/>
                <a:gd name="T1" fmla="*/ 0 h 45"/>
                <a:gd name="T2" fmla="*/ 168 w 588"/>
                <a:gd name="T3" fmla="*/ 41 h 45"/>
                <a:gd name="T4" fmla="*/ 588 w 588"/>
                <a:gd name="T5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88" h="45">
                  <a:moveTo>
                    <a:pt x="0" y="0"/>
                  </a:moveTo>
                  <a:lnTo>
                    <a:pt x="168" y="41"/>
                  </a:lnTo>
                  <a:lnTo>
                    <a:pt x="588" y="45"/>
                  </a:lnTo>
                </a:path>
              </a:pathLst>
            </a:custGeom>
            <a:noFill/>
            <a:ln w="19050" cap="flat" cmpd="sng">
              <a:solidFill>
                <a:srgbClr val="8FC663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8FC663">
                        <a:gamma/>
                        <a:shade val="60000"/>
                        <a:invGamma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51874" name="Text Box 290"/>
            <p:cNvSpPr txBox="1">
              <a:spLocks noChangeArrowheads="1"/>
            </p:cNvSpPr>
            <p:nvPr/>
          </p:nvSpPr>
          <p:spPr bwMode="auto">
            <a:xfrm>
              <a:off x="4769" y="1275"/>
              <a:ext cx="694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Fortaleza</a:t>
              </a:r>
            </a:p>
          </p:txBody>
        </p:sp>
        <p:sp>
          <p:nvSpPr>
            <p:cNvPr id="196613" name="Text Box 5"/>
            <p:cNvSpPr txBox="1">
              <a:spLocks noChangeArrowheads="1"/>
            </p:cNvSpPr>
            <p:nvPr/>
          </p:nvSpPr>
          <p:spPr bwMode="auto">
            <a:xfrm>
              <a:off x="4426" y="1058"/>
              <a:ext cx="751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Pecém</a:t>
              </a:r>
            </a:p>
          </p:txBody>
        </p:sp>
        <p:pic>
          <p:nvPicPr>
            <p:cNvPr id="196614" name="Picture 6" descr="Imagem3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77" y="1142"/>
              <a:ext cx="162" cy="10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96615" name="Text Box 7"/>
            <p:cNvSpPr txBox="1">
              <a:spLocks noChangeArrowheads="1"/>
            </p:cNvSpPr>
            <p:nvPr/>
          </p:nvSpPr>
          <p:spPr bwMode="auto">
            <a:xfrm>
              <a:off x="4667" y="1171"/>
              <a:ext cx="85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Mucuripe</a:t>
              </a:r>
            </a:p>
          </p:txBody>
        </p:sp>
        <p:pic>
          <p:nvPicPr>
            <p:cNvPr id="196616" name="Picture 8" descr="Imagem3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41" y="1249"/>
              <a:ext cx="156" cy="10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pic>
        <p:nvPicPr>
          <p:cNvPr id="196617" name="Picture 9" descr="Mapa_CE2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75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96618" name="Freeform 10"/>
          <p:cNvSpPr>
            <a:spLocks noChangeAspect="1"/>
          </p:cNvSpPr>
          <p:nvPr/>
        </p:nvSpPr>
        <p:spPr bwMode="auto">
          <a:xfrm>
            <a:off x="7180263" y="2119313"/>
            <a:ext cx="217487" cy="174625"/>
          </a:xfrm>
          <a:custGeom>
            <a:avLst/>
            <a:gdLst>
              <a:gd name="T0" fmla="*/ 525 w 926"/>
              <a:gd name="T1" fmla="*/ 750 h 750"/>
              <a:gd name="T2" fmla="*/ 461 w 926"/>
              <a:gd name="T3" fmla="*/ 649 h 750"/>
              <a:gd name="T4" fmla="*/ 339 w 926"/>
              <a:gd name="T5" fmla="*/ 570 h 750"/>
              <a:gd name="T6" fmla="*/ 315 w 926"/>
              <a:gd name="T7" fmla="*/ 543 h 750"/>
              <a:gd name="T8" fmla="*/ 280 w 926"/>
              <a:gd name="T9" fmla="*/ 544 h 750"/>
              <a:gd name="T10" fmla="*/ 270 w 926"/>
              <a:gd name="T11" fmla="*/ 570 h 750"/>
              <a:gd name="T12" fmla="*/ 253 w 926"/>
              <a:gd name="T13" fmla="*/ 566 h 750"/>
              <a:gd name="T14" fmla="*/ 0 w 926"/>
              <a:gd name="T15" fmla="*/ 354 h 750"/>
              <a:gd name="T16" fmla="*/ 148 w 926"/>
              <a:gd name="T17" fmla="*/ 198 h 750"/>
              <a:gd name="T18" fmla="*/ 156 w 926"/>
              <a:gd name="T19" fmla="*/ 158 h 750"/>
              <a:gd name="T20" fmla="*/ 92 w 926"/>
              <a:gd name="T21" fmla="*/ 106 h 750"/>
              <a:gd name="T22" fmla="*/ 96 w 926"/>
              <a:gd name="T23" fmla="*/ 42 h 750"/>
              <a:gd name="T24" fmla="*/ 186 w 926"/>
              <a:gd name="T25" fmla="*/ 40 h 750"/>
              <a:gd name="T26" fmla="*/ 222 w 926"/>
              <a:gd name="T27" fmla="*/ 0 h 750"/>
              <a:gd name="T28" fmla="*/ 418 w 926"/>
              <a:gd name="T29" fmla="*/ 89 h 750"/>
              <a:gd name="T30" fmla="*/ 492 w 926"/>
              <a:gd name="T31" fmla="*/ 82 h 750"/>
              <a:gd name="T32" fmla="*/ 613 w 926"/>
              <a:gd name="T33" fmla="*/ 124 h 750"/>
              <a:gd name="T34" fmla="*/ 643 w 926"/>
              <a:gd name="T35" fmla="*/ 38 h 750"/>
              <a:gd name="T36" fmla="*/ 742 w 926"/>
              <a:gd name="T37" fmla="*/ 179 h 750"/>
              <a:gd name="T38" fmla="*/ 926 w 926"/>
              <a:gd name="T39" fmla="*/ 476 h 750"/>
              <a:gd name="T40" fmla="*/ 859 w 926"/>
              <a:gd name="T41" fmla="*/ 481 h 750"/>
              <a:gd name="T42" fmla="*/ 856 w 926"/>
              <a:gd name="T43" fmla="*/ 467 h 750"/>
              <a:gd name="T44" fmla="*/ 828 w 926"/>
              <a:gd name="T45" fmla="*/ 441 h 750"/>
              <a:gd name="T46" fmla="*/ 772 w 926"/>
              <a:gd name="T47" fmla="*/ 432 h 750"/>
              <a:gd name="T48" fmla="*/ 761 w 926"/>
              <a:gd name="T49" fmla="*/ 458 h 750"/>
              <a:gd name="T50" fmla="*/ 764 w 926"/>
              <a:gd name="T51" fmla="*/ 544 h 750"/>
              <a:gd name="T52" fmla="*/ 737 w 926"/>
              <a:gd name="T53" fmla="*/ 575 h 750"/>
              <a:gd name="T54" fmla="*/ 715 w 926"/>
              <a:gd name="T55" fmla="*/ 585 h 750"/>
              <a:gd name="T56" fmla="*/ 678 w 926"/>
              <a:gd name="T57" fmla="*/ 562 h 750"/>
              <a:gd name="T58" fmla="*/ 633 w 926"/>
              <a:gd name="T59" fmla="*/ 594 h 750"/>
              <a:gd name="T60" fmla="*/ 525 w 926"/>
              <a:gd name="T61" fmla="*/ 750 h 7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926" h="750">
                <a:moveTo>
                  <a:pt x="525" y="750"/>
                </a:moveTo>
                <a:lnTo>
                  <a:pt x="461" y="649"/>
                </a:lnTo>
                <a:lnTo>
                  <a:pt x="339" y="570"/>
                </a:lnTo>
                <a:lnTo>
                  <a:pt x="315" y="543"/>
                </a:lnTo>
                <a:lnTo>
                  <a:pt x="280" y="544"/>
                </a:lnTo>
                <a:lnTo>
                  <a:pt x="270" y="570"/>
                </a:lnTo>
                <a:lnTo>
                  <a:pt x="253" y="566"/>
                </a:lnTo>
                <a:lnTo>
                  <a:pt x="0" y="354"/>
                </a:lnTo>
                <a:lnTo>
                  <a:pt x="148" y="198"/>
                </a:lnTo>
                <a:lnTo>
                  <a:pt x="156" y="158"/>
                </a:lnTo>
                <a:lnTo>
                  <a:pt x="92" y="106"/>
                </a:lnTo>
                <a:lnTo>
                  <a:pt x="96" y="42"/>
                </a:lnTo>
                <a:lnTo>
                  <a:pt x="186" y="40"/>
                </a:lnTo>
                <a:lnTo>
                  <a:pt x="222" y="0"/>
                </a:lnTo>
                <a:lnTo>
                  <a:pt x="418" y="89"/>
                </a:lnTo>
                <a:lnTo>
                  <a:pt x="492" y="82"/>
                </a:lnTo>
                <a:lnTo>
                  <a:pt x="613" y="124"/>
                </a:lnTo>
                <a:lnTo>
                  <a:pt x="643" y="38"/>
                </a:lnTo>
                <a:lnTo>
                  <a:pt x="742" y="179"/>
                </a:lnTo>
                <a:lnTo>
                  <a:pt x="926" y="476"/>
                </a:lnTo>
                <a:lnTo>
                  <a:pt x="859" y="481"/>
                </a:lnTo>
                <a:lnTo>
                  <a:pt x="856" y="467"/>
                </a:lnTo>
                <a:lnTo>
                  <a:pt x="828" y="441"/>
                </a:lnTo>
                <a:lnTo>
                  <a:pt x="772" y="432"/>
                </a:lnTo>
                <a:lnTo>
                  <a:pt x="761" y="458"/>
                </a:lnTo>
                <a:lnTo>
                  <a:pt x="764" y="544"/>
                </a:lnTo>
                <a:lnTo>
                  <a:pt x="737" y="575"/>
                </a:lnTo>
                <a:lnTo>
                  <a:pt x="715" y="585"/>
                </a:lnTo>
                <a:lnTo>
                  <a:pt x="678" y="562"/>
                </a:lnTo>
                <a:lnTo>
                  <a:pt x="633" y="594"/>
                </a:lnTo>
                <a:lnTo>
                  <a:pt x="525" y="750"/>
                </a:lnTo>
                <a:close/>
              </a:path>
            </a:pathLst>
          </a:custGeom>
          <a:noFill/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folHlink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196619" name="Group 11"/>
          <p:cNvGrpSpPr>
            <a:grpSpLocks/>
          </p:cNvGrpSpPr>
          <p:nvPr/>
        </p:nvGrpSpPr>
        <p:grpSpPr bwMode="auto">
          <a:xfrm>
            <a:off x="5329238" y="1276350"/>
            <a:ext cx="2273300" cy="920750"/>
            <a:chOff x="3357" y="804"/>
            <a:chExt cx="1432" cy="580"/>
          </a:xfrm>
        </p:grpSpPr>
        <p:sp>
          <p:nvSpPr>
            <p:cNvPr id="196620" name="Freeform 12"/>
            <p:cNvSpPr>
              <a:spLocks/>
            </p:cNvSpPr>
            <p:nvPr/>
          </p:nvSpPr>
          <p:spPr bwMode="auto">
            <a:xfrm>
              <a:off x="3923" y="945"/>
              <a:ext cx="848" cy="126"/>
            </a:xfrm>
            <a:custGeom>
              <a:avLst/>
              <a:gdLst>
                <a:gd name="T0" fmla="*/ 0 w 848"/>
                <a:gd name="T1" fmla="*/ 126 h 126"/>
                <a:gd name="T2" fmla="*/ 150 w 848"/>
                <a:gd name="T3" fmla="*/ 0 h 126"/>
                <a:gd name="T4" fmla="*/ 848 w 848"/>
                <a:gd name="T5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48" h="126">
                  <a:moveTo>
                    <a:pt x="0" y="126"/>
                  </a:moveTo>
                  <a:lnTo>
                    <a:pt x="150" y="0"/>
                  </a:lnTo>
                  <a:lnTo>
                    <a:pt x="848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6621" name="Text Box 13"/>
            <p:cNvSpPr txBox="1">
              <a:spLocks noChangeArrowheads="1"/>
            </p:cNvSpPr>
            <p:nvPr/>
          </p:nvSpPr>
          <p:spPr bwMode="auto">
            <a:xfrm>
              <a:off x="4023" y="819"/>
              <a:ext cx="76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Itapipoca</a:t>
              </a:r>
            </a:p>
          </p:txBody>
        </p:sp>
        <p:grpSp>
          <p:nvGrpSpPr>
            <p:cNvPr id="196622" name="Group 14"/>
            <p:cNvGrpSpPr>
              <a:grpSpLocks/>
            </p:cNvGrpSpPr>
            <p:nvPr/>
          </p:nvGrpSpPr>
          <p:grpSpPr bwMode="auto">
            <a:xfrm>
              <a:off x="3357" y="804"/>
              <a:ext cx="1058" cy="580"/>
              <a:chOff x="3357" y="804"/>
              <a:chExt cx="1058" cy="580"/>
            </a:xfrm>
          </p:grpSpPr>
          <p:sp>
            <p:nvSpPr>
              <p:cNvPr id="196623" name="Freeform 15"/>
              <p:cNvSpPr>
                <a:spLocks noChangeAspect="1"/>
              </p:cNvSpPr>
              <p:nvPr/>
            </p:nvSpPr>
            <p:spPr bwMode="auto">
              <a:xfrm>
                <a:off x="3357" y="804"/>
                <a:ext cx="92" cy="102"/>
              </a:xfrm>
              <a:custGeom>
                <a:avLst/>
                <a:gdLst>
                  <a:gd name="T0" fmla="*/ 0 w 512"/>
                  <a:gd name="T1" fmla="*/ 192 h 564"/>
                  <a:gd name="T2" fmla="*/ 35 w 512"/>
                  <a:gd name="T3" fmla="*/ 177 h 564"/>
                  <a:gd name="T4" fmla="*/ 62 w 512"/>
                  <a:gd name="T5" fmla="*/ 140 h 564"/>
                  <a:gd name="T6" fmla="*/ 111 w 512"/>
                  <a:gd name="T7" fmla="*/ 136 h 564"/>
                  <a:gd name="T8" fmla="*/ 167 w 512"/>
                  <a:gd name="T9" fmla="*/ 107 h 564"/>
                  <a:gd name="T10" fmla="*/ 199 w 512"/>
                  <a:gd name="T11" fmla="*/ 76 h 564"/>
                  <a:gd name="T12" fmla="*/ 207 w 512"/>
                  <a:gd name="T13" fmla="*/ 23 h 564"/>
                  <a:gd name="T14" fmla="*/ 242 w 512"/>
                  <a:gd name="T15" fmla="*/ 20 h 564"/>
                  <a:gd name="T16" fmla="*/ 286 w 512"/>
                  <a:gd name="T17" fmla="*/ 0 h 564"/>
                  <a:gd name="T18" fmla="*/ 423 w 512"/>
                  <a:gd name="T19" fmla="*/ 56 h 564"/>
                  <a:gd name="T20" fmla="*/ 409 w 512"/>
                  <a:gd name="T21" fmla="*/ 125 h 564"/>
                  <a:gd name="T22" fmla="*/ 446 w 512"/>
                  <a:gd name="T23" fmla="*/ 218 h 564"/>
                  <a:gd name="T24" fmla="*/ 452 w 512"/>
                  <a:gd name="T25" fmla="*/ 265 h 564"/>
                  <a:gd name="T26" fmla="*/ 428 w 512"/>
                  <a:gd name="T27" fmla="*/ 291 h 564"/>
                  <a:gd name="T28" fmla="*/ 512 w 512"/>
                  <a:gd name="T29" fmla="*/ 419 h 564"/>
                  <a:gd name="T30" fmla="*/ 489 w 512"/>
                  <a:gd name="T31" fmla="*/ 485 h 564"/>
                  <a:gd name="T32" fmla="*/ 423 w 512"/>
                  <a:gd name="T33" fmla="*/ 532 h 564"/>
                  <a:gd name="T34" fmla="*/ 374 w 512"/>
                  <a:gd name="T35" fmla="*/ 535 h 564"/>
                  <a:gd name="T36" fmla="*/ 351 w 512"/>
                  <a:gd name="T37" fmla="*/ 549 h 564"/>
                  <a:gd name="T38" fmla="*/ 338 w 512"/>
                  <a:gd name="T39" fmla="*/ 541 h 564"/>
                  <a:gd name="T40" fmla="*/ 288 w 512"/>
                  <a:gd name="T41" fmla="*/ 544 h 564"/>
                  <a:gd name="T42" fmla="*/ 275 w 512"/>
                  <a:gd name="T43" fmla="*/ 564 h 564"/>
                  <a:gd name="T44" fmla="*/ 237 w 512"/>
                  <a:gd name="T45" fmla="*/ 561 h 564"/>
                  <a:gd name="T46" fmla="*/ 224 w 512"/>
                  <a:gd name="T47" fmla="*/ 559 h 564"/>
                  <a:gd name="T48" fmla="*/ 187 w 512"/>
                  <a:gd name="T49" fmla="*/ 533 h 564"/>
                  <a:gd name="T50" fmla="*/ 182 w 512"/>
                  <a:gd name="T51" fmla="*/ 501 h 564"/>
                  <a:gd name="T52" fmla="*/ 191 w 512"/>
                  <a:gd name="T53" fmla="*/ 483 h 564"/>
                  <a:gd name="T54" fmla="*/ 193 w 512"/>
                  <a:gd name="T55" fmla="*/ 463 h 564"/>
                  <a:gd name="T56" fmla="*/ 164 w 512"/>
                  <a:gd name="T57" fmla="*/ 442 h 564"/>
                  <a:gd name="T58" fmla="*/ 160 w 512"/>
                  <a:gd name="T59" fmla="*/ 385 h 564"/>
                  <a:gd name="T60" fmla="*/ 184 w 512"/>
                  <a:gd name="T61" fmla="*/ 351 h 564"/>
                  <a:gd name="T62" fmla="*/ 170 w 512"/>
                  <a:gd name="T63" fmla="*/ 334 h 564"/>
                  <a:gd name="T64" fmla="*/ 63 w 512"/>
                  <a:gd name="T65" fmla="*/ 320 h 564"/>
                  <a:gd name="T66" fmla="*/ 29 w 512"/>
                  <a:gd name="T67" fmla="*/ 268 h 564"/>
                  <a:gd name="T68" fmla="*/ 0 w 512"/>
                  <a:gd name="T69" fmla="*/ 192 h 5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12" h="564">
                    <a:moveTo>
                      <a:pt x="0" y="192"/>
                    </a:moveTo>
                    <a:lnTo>
                      <a:pt x="35" y="177"/>
                    </a:lnTo>
                    <a:lnTo>
                      <a:pt x="62" y="140"/>
                    </a:lnTo>
                    <a:lnTo>
                      <a:pt x="111" y="136"/>
                    </a:lnTo>
                    <a:lnTo>
                      <a:pt x="167" y="107"/>
                    </a:lnTo>
                    <a:lnTo>
                      <a:pt x="199" y="76"/>
                    </a:lnTo>
                    <a:lnTo>
                      <a:pt x="207" y="23"/>
                    </a:lnTo>
                    <a:lnTo>
                      <a:pt x="242" y="20"/>
                    </a:lnTo>
                    <a:lnTo>
                      <a:pt x="286" y="0"/>
                    </a:lnTo>
                    <a:lnTo>
                      <a:pt x="423" y="56"/>
                    </a:lnTo>
                    <a:lnTo>
                      <a:pt x="409" y="125"/>
                    </a:lnTo>
                    <a:lnTo>
                      <a:pt x="446" y="218"/>
                    </a:lnTo>
                    <a:lnTo>
                      <a:pt x="452" y="265"/>
                    </a:lnTo>
                    <a:lnTo>
                      <a:pt x="428" y="291"/>
                    </a:lnTo>
                    <a:lnTo>
                      <a:pt x="512" y="419"/>
                    </a:lnTo>
                    <a:lnTo>
                      <a:pt x="489" y="485"/>
                    </a:lnTo>
                    <a:lnTo>
                      <a:pt x="423" y="532"/>
                    </a:lnTo>
                    <a:lnTo>
                      <a:pt x="374" y="535"/>
                    </a:lnTo>
                    <a:lnTo>
                      <a:pt x="351" y="549"/>
                    </a:lnTo>
                    <a:lnTo>
                      <a:pt x="338" y="541"/>
                    </a:lnTo>
                    <a:lnTo>
                      <a:pt x="288" y="544"/>
                    </a:lnTo>
                    <a:lnTo>
                      <a:pt x="275" y="564"/>
                    </a:lnTo>
                    <a:lnTo>
                      <a:pt x="237" y="561"/>
                    </a:lnTo>
                    <a:lnTo>
                      <a:pt x="224" y="559"/>
                    </a:lnTo>
                    <a:lnTo>
                      <a:pt x="187" y="533"/>
                    </a:lnTo>
                    <a:lnTo>
                      <a:pt x="182" y="501"/>
                    </a:lnTo>
                    <a:lnTo>
                      <a:pt x="191" y="483"/>
                    </a:lnTo>
                    <a:lnTo>
                      <a:pt x="193" y="463"/>
                    </a:lnTo>
                    <a:lnTo>
                      <a:pt x="164" y="442"/>
                    </a:lnTo>
                    <a:lnTo>
                      <a:pt x="160" y="385"/>
                    </a:lnTo>
                    <a:lnTo>
                      <a:pt x="184" y="351"/>
                    </a:lnTo>
                    <a:lnTo>
                      <a:pt x="170" y="334"/>
                    </a:lnTo>
                    <a:lnTo>
                      <a:pt x="63" y="320"/>
                    </a:lnTo>
                    <a:lnTo>
                      <a:pt x="29" y="268"/>
                    </a:lnTo>
                    <a:lnTo>
                      <a:pt x="0" y="192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624" name="Freeform 16"/>
              <p:cNvSpPr>
                <a:spLocks noChangeAspect="1"/>
              </p:cNvSpPr>
              <p:nvPr/>
            </p:nvSpPr>
            <p:spPr bwMode="auto">
              <a:xfrm>
                <a:off x="3431" y="814"/>
                <a:ext cx="185" cy="93"/>
              </a:xfrm>
              <a:custGeom>
                <a:avLst/>
                <a:gdLst>
                  <a:gd name="T0" fmla="*/ 12 w 1026"/>
                  <a:gd name="T1" fmla="*/ 0 h 512"/>
                  <a:gd name="T2" fmla="*/ 159 w 1026"/>
                  <a:gd name="T3" fmla="*/ 40 h 512"/>
                  <a:gd name="T4" fmla="*/ 298 w 1026"/>
                  <a:gd name="T5" fmla="*/ 16 h 512"/>
                  <a:gd name="T6" fmla="*/ 312 w 1026"/>
                  <a:gd name="T7" fmla="*/ 152 h 512"/>
                  <a:gd name="T8" fmla="*/ 340 w 1026"/>
                  <a:gd name="T9" fmla="*/ 219 h 512"/>
                  <a:gd name="T10" fmla="*/ 615 w 1026"/>
                  <a:gd name="T11" fmla="*/ 239 h 512"/>
                  <a:gd name="T12" fmla="*/ 620 w 1026"/>
                  <a:gd name="T13" fmla="*/ 225 h 512"/>
                  <a:gd name="T14" fmla="*/ 720 w 1026"/>
                  <a:gd name="T15" fmla="*/ 219 h 512"/>
                  <a:gd name="T16" fmla="*/ 857 w 1026"/>
                  <a:gd name="T17" fmla="*/ 234 h 512"/>
                  <a:gd name="T18" fmla="*/ 929 w 1026"/>
                  <a:gd name="T19" fmla="*/ 239 h 512"/>
                  <a:gd name="T20" fmla="*/ 944 w 1026"/>
                  <a:gd name="T21" fmla="*/ 255 h 512"/>
                  <a:gd name="T22" fmla="*/ 998 w 1026"/>
                  <a:gd name="T23" fmla="*/ 255 h 512"/>
                  <a:gd name="T24" fmla="*/ 1026 w 1026"/>
                  <a:gd name="T25" fmla="*/ 287 h 512"/>
                  <a:gd name="T26" fmla="*/ 1026 w 1026"/>
                  <a:gd name="T27" fmla="*/ 309 h 512"/>
                  <a:gd name="T28" fmla="*/ 949 w 1026"/>
                  <a:gd name="T29" fmla="*/ 456 h 512"/>
                  <a:gd name="T30" fmla="*/ 697 w 1026"/>
                  <a:gd name="T31" fmla="*/ 472 h 512"/>
                  <a:gd name="T32" fmla="*/ 666 w 1026"/>
                  <a:gd name="T33" fmla="*/ 456 h 512"/>
                  <a:gd name="T34" fmla="*/ 459 w 1026"/>
                  <a:gd name="T35" fmla="*/ 456 h 512"/>
                  <a:gd name="T36" fmla="*/ 415 w 1026"/>
                  <a:gd name="T37" fmla="*/ 499 h 512"/>
                  <a:gd name="T38" fmla="*/ 308 w 1026"/>
                  <a:gd name="T39" fmla="*/ 512 h 512"/>
                  <a:gd name="T40" fmla="*/ 241 w 1026"/>
                  <a:gd name="T41" fmla="*/ 492 h 512"/>
                  <a:gd name="T42" fmla="*/ 119 w 1026"/>
                  <a:gd name="T43" fmla="*/ 472 h 512"/>
                  <a:gd name="T44" fmla="*/ 76 w 1026"/>
                  <a:gd name="T45" fmla="*/ 428 h 512"/>
                  <a:gd name="T46" fmla="*/ 102 w 1026"/>
                  <a:gd name="T47" fmla="*/ 359 h 512"/>
                  <a:gd name="T48" fmla="*/ 16 w 1026"/>
                  <a:gd name="T49" fmla="*/ 230 h 512"/>
                  <a:gd name="T50" fmla="*/ 39 w 1026"/>
                  <a:gd name="T51" fmla="*/ 209 h 512"/>
                  <a:gd name="T52" fmla="*/ 38 w 1026"/>
                  <a:gd name="T53" fmla="*/ 159 h 512"/>
                  <a:gd name="T54" fmla="*/ 0 w 1026"/>
                  <a:gd name="T55" fmla="*/ 68 h 512"/>
                  <a:gd name="T56" fmla="*/ 12 w 1026"/>
                  <a:gd name="T57" fmla="*/ 0 h 5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026" h="512">
                    <a:moveTo>
                      <a:pt x="12" y="0"/>
                    </a:moveTo>
                    <a:lnTo>
                      <a:pt x="159" y="40"/>
                    </a:lnTo>
                    <a:lnTo>
                      <a:pt x="298" y="16"/>
                    </a:lnTo>
                    <a:lnTo>
                      <a:pt x="312" y="152"/>
                    </a:lnTo>
                    <a:lnTo>
                      <a:pt x="340" y="219"/>
                    </a:lnTo>
                    <a:lnTo>
                      <a:pt x="615" y="239"/>
                    </a:lnTo>
                    <a:lnTo>
                      <a:pt x="620" y="225"/>
                    </a:lnTo>
                    <a:lnTo>
                      <a:pt x="720" y="219"/>
                    </a:lnTo>
                    <a:lnTo>
                      <a:pt x="857" y="234"/>
                    </a:lnTo>
                    <a:lnTo>
                      <a:pt x="929" y="239"/>
                    </a:lnTo>
                    <a:lnTo>
                      <a:pt x="944" y="255"/>
                    </a:lnTo>
                    <a:lnTo>
                      <a:pt x="998" y="255"/>
                    </a:lnTo>
                    <a:lnTo>
                      <a:pt x="1026" y="287"/>
                    </a:lnTo>
                    <a:lnTo>
                      <a:pt x="1026" y="309"/>
                    </a:lnTo>
                    <a:lnTo>
                      <a:pt x="949" y="456"/>
                    </a:lnTo>
                    <a:lnTo>
                      <a:pt x="697" y="472"/>
                    </a:lnTo>
                    <a:lnTo>
                      <a:pt x="666" y="456"/>
                    </a:lnTo>
                    <a:lnTo>
                      <a:pt x="459" y="456"/>
                    </a:lnTo>
                    <a:lnTo>
                      <a:pt x="415" y="499"/>
                    </a:lnTo>
                    <a:lnTo>
                      <a:pt x="308" y="512"/>
                    </a:lnTo>
                    <a:lnTo>
                      <a:pt x="241" y="492"/>
                    </a:lnTo>
                    <a:lnTo>
                      <a:pt x="119" y="472"/>
                    </a:lnTo>
                    <a:lnTo>
                      <a:pt x="76" y="428"/>
                    </a:lnTo>
                    <a:lnTo>
                      <a:pt x="102" y="359"/>
                    </a:lnTo>
                    <a:lnTo>
                      <a:pt x="16" y="230"/>
                    </a:lnTo>
                    <a:lnTo>
                      <a:pt x="39" y="209"/>
                    </a:lnTo>
                    <a:lnTo>
                      <a:pt x="38" y="159"/>
                    </a:lnTo>
                    <a:lnTo>
                      <a:pt x="0" y="68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625" name="Freeform 17"/>
              <p:cNvSpPr>
                <a:spLocks noChangeAspect="1"/>
              </p:cNvSpPr>
              <p:nvPr/>
            </p:nvSpPr>
            <p:spPr bwMode="auto">
              <a:xfrm>
                <a:off x="3401" y="892"/>
                <a:ext cx="256" cy="155"/>
              </a:xfrm>
              <a:custGeom>
                <a:avLst/>
                <a:gdLst>
                  <a:gd name="T0" fmla="*/ 52 w 1420"/>
                  <a:gd name="T1" fmla="*/ 405 h 859"/>
                  <a:gd name="T2" fmla="*/ 84 w 1420"/>
                  <a:gd name="T3" fmla="*/ 161 h 859"/>
                  <a:gd name="T4" fmla="*/ 67 w 1420"/>
                  <a:gd name="T5" fmla="*/ 136 h 859"/>
                  <a:gd name="T6" fmla="*/ 40 w 1420"/>
                  <a:gd name="T7" fmla="*/ 136 h 859"/>
                  <a:gd name="T8" fmla="*/ 0 w 1420"/>
                  <a:gd name="T9" fmla="*/ 77 h 859"/>
                  <a:gd name="T10" fmla="*/ 36 w 1420"/>
                  <a:gd name="T11" fmla="*/ 75 h 859"/>
                  <a:gd name="T12" fmla="*/ 50 w 1420"/>
                  <a:gd name="T13" fmla="*/ 57 h 859"/>
                  <a:gd name="T14" fmla="*/ 98 w 1420"/>
                  <a:gd name="T15" fmla="*/ 55 h 859"/>
                  <a:gd name="T16" fmla="*/ 111 w 1420"/>
                  <a:gd name="T17" fmla="*/ 65 h 859"/>
                  <a:gd name="T18" fmla="*/ 135 w 1420"/>
                  <a:gd name="T19" fmla="*/ 47 h 859"/>
                  <a:gd name="T20" fmla="*/ 181 w 1420"/>
                  <a:gd name="T21" fmla="*/ 45 h 859"/>
                  <a:gd name="T22" fmla="*/ 246 w 1420"/>
                  <a:gd name="T23" fmla="*/ 0 h 859"/>
                  <a:gd name="T24" fmla="*/ 290 w 1420"/>
                  <a:gd name="T25" fmla="*/ 45 h 859"/>
                  <a:gd name="T26" fmla="*/ 412 w 1420"/>
                  <a:gd name="T27" fmla="*/ 63 h 859"/>
                  <a:gd name="T28" fmla="*/ 479 w 1420"/>
                  <a:gd name="T29" fmla="*/ 84 h 859"/>
                  <a:gd name="T30" fmla="*/ 584 w 1420"/>
                  <a:gd name="T31" fmla="*/ 73 h 859"/>
                  <a:gd name="T32" fmla="*/ 630 w 1420"/>
                  <a:gd name="T33" fmla="*/ 28 h 859"/>
                  <a:gd name="T34" fmla="*/ 834 w 1420"/>
                  <a:gd name="T35" fmla="*/ 28 h 859"/>
                  <a:gd name="T36" fmla="*/ 867 w 1420"/>
                  <a:gd name="T37" fmla="*/ 43 h 859"/>
                  <a:gd name="T38" fmla="*/ 1109 w 1420"/>
                  <a:gd name="T39" fmla="*/ 30 h 859"/>
                  <a:gd name="T40" fmla="*/ 1113 w 1420"/>
                  <a:gd name="T41" fmla="*/ 80 h 859"/>
                  <a:gd name="T42" fmla="*/ 1162 w 1420"/>
                  <a:gd name="T43" fmla="*/ 172 h 859"/>
                  <a:gd name="T44" fmla="*/ 1181 w 1420"/>
                  <a:gd name="T45" fmla="*/ 213 h 859"/>
                  <a:gd name="T46" fmla="*/ 1177 w 1420"/>
                  <a:gd name="T47" fmla="*/ 311 h 859"/>
                  <a:gd name="T48" fmla="*/ 1192 w 1420"/>
                  <a:gd name="T49" fmla="*/ 340 h 859"/>
                  <a:gd name="T50" fmla="*/ 1225 w 1420"/>
                  <a:gd name="T51" fmla="*/ 346 h 859"/>
                  <a:gd name="T52" fmla="*/ 1233 w 1420"/>
                  <a:gd name="T53" fmla="*/ 332 h 859"/>
                  <a:gd name="T54" fmla="*/ 1273 w 1420"/>
                  <a:gd name="T55" fmla="*/ 328 h 859"/>
                  <a:gd name="T56" fmla="*/ 1297 w 1420"/>
                  <a:gd name="T57" fmla="*/ 334 h 859"/>
                  <a:gd name="T58" fmla="*/ 1418 w 1420"/>
                  <a:gd name="T59" fmla="*/ 477 h 859"/>
                  <a:gd name="T60" fmla="*/ 1420 w 1420"/>
                  <a:gd name="T61" fmla="*/ 569 h 859"/>
                  <a:gd name="T62" fmla="*/ 1241 w 1420"/>
                  <a:gd name="T63" fmla="*/ 451 h 859"/>
                  <a:gd name="T64" fmla="*/ 1208 w 1420"/>
                  <a:gd name="T65" fmla="*/ 463 h 859"/>
                  <a:gd name="T66" fmla="*/ 1192 w 1420"/>
                  <a:gd name="T67" fmla="*/ 477 h 859"/>
                  <a:gd name="T68" fmla="*/ 1190 w 1420"/>
                  <a:gd name="T69" fmla="*/ 513 h 859"/>
                  <a:gd name="T70" fmla="*/ 1202 w 1420"/>
                  <a:gd name="T71" fmla="*/ 554 h 859"/>
                  <a:gd name="T72" fmla="*/ 1196 w 1420"/>
                  <a:gd name="T73" fmla="*/ 573 h 859"/>
                  <a:gd name="T74" fmla="*/ 1143 w 1420"/>
                  <a:gd name="T75" fmla="*/ 590 h 859"/>
                  <a:gd name="T76" fmla="*/ 1125 w 1420"/>
                  <a:gd name="T77" fmla="*/ 592 h 859"/>
                  <a:gd name="T78" fmla="*/ 975 w 1420"/>
                  <a:gd name="T79" fmla="*/ 714 h 859"/>
                  <a:gd name="T80" fmla="*/ 907 w 1420"/>
                  <a:gd name="T81" fmla="*/ 752 h 859"/>
                  <a:gd name="T82" fmla="*/ 858 w 1420"/>
                  <a:gd name="T83" fmla="*/ 742 h 859"/>
                  <a:gd name="T84" fmla="*/ 818 w 1420"/>
                  <a:gd name="T85" fmla="*/ 679 h 859"/>
                  <a:gd name="T86" fmla="*/ 709 w 1420"/>
                  <a:gd name="T87" fmla="*/ 848 h 859"/>
                  <a:gd name="T88" fmla="*/ 677 w 1420"/>
                  <a:gd name="T89" fmla="*/ 842 h 859"/>
                  <a:gd name="T90" fmla="*/ 662 w 1420"/>
                  <a:gd name="T91" fmla="*/ 827 h 859"/>
                  <a:gd name="T92" fmla="*/ 626 w 1420"/>
                  <a:gd name="T93" fmla="*/ 833 h 859"/>
                  <a:gd name="T94" fmla="*/ 602 w 1420"/>
                  <a:gd name="T95" fmla="*/ 852 h 859"/>
                  <a:gd name="T96" fmla="*/ 519 w 1420"/>
                  <a:gd name="T97" fmla="*/ 859 h 859"/>
                  <a:gd name="T98" fmla="*/ 505 w 1420"/>
                  <a:gd name="T99" fmla="*/ 842 h 859"/>
                  <a:gd name="T100" fmla="*/ 492 w 1420"/>
                  <a:gd name="T101" fmla="*/ 722 h 859"/>
                  <a:gd name="T102" fmla="*/ 426 w 1420"/>
                  <a:gd name="T103" fmla="*/ 627 h 859"/>
                  <a:gd name="T104" fmla="*/ 317 w 1420"/>
                  <a:gd name="T105" fmla="*/ 607 h 859"/>
                  <a:gd name="T106" fmla="*/ 244 w 1420"/>
                  <a:gd name="T107" fmla="*/ 536 h 859"/>
                  <a:gd name="T108" fmla="*/ 211 w 1420"/>
                  <a:gd name="T109" fmla="*/ 530 h 859"/>
                  <a:gd name="T110" fmla="*/ 52 w 1420"/>
                  <a:gd name="T111" fmla="*/ 405 h 8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420" h="859">
                    <a:moveTo>
                      <a:pt x="52" y="405"/>
                    </a:moveTo>
                    <a:lnTo>
                      <a:pt x="84" y="161"/>
                    </a:lnTo>
                    <a:lnTo>
                      <a:pt x="67" y="136"/>
                    </a:lnTo>
                    <a:lnTo>
                      <a:pt x="40" y="136"/>
                    </a:lnTo>
                    <a:lnTo>
                      <a:pt x="0" y="77"/>
                    </a:lnTo>
                    <a:lnTo>
                      <a:pt x="36" y="75"/>
                    </a:lnTo>
                    <a:lnTo>
                      <a:pt x="50" y="57"/>
                    </a:lnTo>
                    <a:lnTo>
                      <a:pt x="98" y="55"/>
                    </a:lnTo>
                    <a:lnTo>
                      <a:pt x="111" y="65"/>
                    </a:lnTo>
                    <a:lnTo>
                      <a:pt x="135" y="47"/>
                    </a:lnTo>
                    <a:lnTo>
                      <a:pt x="181" y="45"/>
                    </a:lnTo>
                    <a:lnTo>
                      <a:pt x="246" y="0"/>
                    </a:lnTo>
                    <a:lnTo>
                      <a:pt x="290" y="45"/>
                    </a:lnTo>
                    <a:lnTo>
                      <a:pt x="412" y="63"/>
                    </a:lnTo>
                    <a:lnTo>
                      <a:pt x="479" y="84"/>
                    </a:lnTo>
                    <a:lnTo>
                      <a:pt x="584" y="73"/>
                    </a:lnTo>
                    <a:lnTo>
                      <a:pt x="630" y="28"/>
                    </a:lnTo>
                    <a:lnTo>
                      <a:pt x="834" y="28"/>
                    </a:lnTo>
                    <a:lnTo>
                      <a:pt x="867" y="43"/>
                    </a:lnTo>
                    <a:lnTo>
                      <a:pt x="1109" y="30"/>
                    </a:lnTo>
                    <a:lnTo>
                      <a:pt x="1113" y="80"/>
                    </a:lnTo>
                    <a:lnTo>
                      <a:pt x="1162" y="172"/>
                    </a:lnTo>
                    <a:lnTo>
                      <a:pt x="1181" y="213"/>
                    </a:lnTo>
                    <a:lnTo>
                      <a:pt x="1177" y="311"/>
                    </a:lnTo>
                    <a:lnTo>
                      <a:pt x="1192" y="340"/>
                    </a:lnTo>
                    <a:lnTo>
                      <a:pt x="1225" y="346"/>
                    </a:lnTo>
                    <a:lnTo>
                      <a:pt x="1233" y="332"/>
                    </a:lnTo>
                    <a:lnTo>
                      <a:pt x="1273" y="328"/>
                    </a:lnTo>
                    <a:lnTo>
                      <a:pt x="1297" y="334"/>
                    </a:lnTo>
                    <a:lnTo>
                      <a:pt x="1418" y="477"/>
                    </a:lnTo>
                    <a:lnTo>
                      <a:pt x="1420" y="569"/>
                    </a:lnTo>
                    <a:lnTo>
                      <a:pt x="1241" y="451"/>
                    </a:lnTo>
                    <a:lnTo>
                      <a:pt x="1208" y="463"/>
                    </a:lnTo>
                    <a:lnTo>
                      <a:pt x="1192" y="477"/>
                    </a:lnTo>
                    <a:lnTo>
                      <a:pt x="1190" y="513"/>
                    </a:lnTo>
                    <a:lnTo>
                      <a:pt x="1202" y="554"/>
                    </a:lnTo>
                    <a:lnTo>
                      <a:pt x="1196" y="573"/>
                    </a:lnTo>
                    <a:lnTo>
                      <a:pt x="1143" y="590"/>
                    </a:lnTo>
                    <a:lnTo>
                      <a:pt x="1125" y="592"/>
                    </a:lnTo>
                    <a:lnTo>
                      <a:pt x="975" y="714"/>
                    </a:lnTo>
                    <a:lnTo>
                      <a:pt x="907" y="752"/>
                    </a:lnTo>
                    <a:lnTo>
                      <a:pt x="858" y="742"/>
                    </a:lnTo>
                    <a:lnTo>
                      <a:pt x="818" y="679"/>
                    </a:lnTo>
                    <a:lnTo>
                      <a:pt x="709" y="848"/>
                    </a:lnTo>
                    <a:lnTo>
                      <a:pt x="677" y="842"/>
                    </a:lnTo>
                    <a:lnTo>
                      <a:pt x="662" y="827"/>
                    </a:lnTo>
                    <a:lnTo>
                      <a:pt x="626" y="833"/>
                    </a:lnTo>
                    <a:lnTo>
                      <a:pt x="602" y="852"/>
                    </a:lnTo>
                    <a:lnTo>
                      <a:pt x="519" y="859"/>
                    </a:lnTo>
                    <a:lnTo>
                      <a:pt x="505" y="842"/>
                    </a:lnTo>
                    <a:lnTo>
                      <a:pt x="492" y="722"/>
                    </a:lnTo>
                    <a:lnTo>
                      <a:pt x="426" y="627"/>
                    </a:lnTo>
                    <a:lnTo>
                      <a:pt x="317" y="607"/>
                    </a:lnTo>
                    <a:lnTo>
                      <a:pt x="244" y="536"/>
                    </a:lnTo>
                    <a:lnTo>
                      <a:pt x="211" y="530"/>
                    </a:lnTo>
                    <a:lnTo>
                      <a:pt x="52" y="405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626" name="Freeform 18"/>
              <p:cNvSpPr>
                <a:spLocks noChangeAspect="1"/>
              </p:cNvSpPr>
              <p:nvPr/>
            </p:nvSpPr>
            <p:spPr bwMode="auto">
              <a:xfrm>
                <a:off x="3403" y="965"/>
                <a:ext cx="300" cy="141"/>
              </a:xfrm>
              <a:custGeom>
                <a:avLst/>
                <a:gdLst>
                  <a:gd name="T0" fmla="*/ 0 w 1659"/>
                  <a:gd name="T1" fmla="*/ 155 h 784"/>
                  <a:gd name="T2" fmla="*/ 35 w 1659"/>
                  <a:gd name="T3" fmla="*/ 0 h 784"/>
                  <a:gd name="T4" fmla="*/ 195 w 1659"/>
                  <a:gd name="T5" fmla="*/ 125 h 784"/>
                  <a:gd name="T6" fmla="*/ 229 w 1659"/>
                  <a:gd name="T7" fmla="*/ 130 h 784"/>
                  <a:gd name="T8" fmla="*/ 299 w 1659"/>
                  <a:gd name="T9" fmla="*/ 202 h 784"/>
                  <a:gd name="T10" fmla="*/ 410 w 1659"/>
                  <a:gd name="T11" fmla="*/ 221 h 784"/>
                  <a:gd name="T12" fmla="*/ 477 w 1659"/>
                  <a:gd name="T13" fmla="*/ 321 h 784"/>
                  <a:gd name="T14" fmla="*/ 490 w 1659"/>
                  <a:gd name="T15" fmla="*/ 439 h 784"/>
                  <a:gd name="T16" fmla="*/ 505 w 1659"/>
                  <a:gd name="T17" fmla="*/ 457 h 784"/>
                  <a:gd name="T18" fmla="*/ 585 w 1659"/>
                  <a:gd name="T19" fmla="*/ 449 h 784"/>
                  <a:gd name="T20" fmla="*/ 609 w 1659"/>
                  <a:gd name="T21" fmla="*/ 428 h 784"/>
                  <a:gd name="T22" fmla="*/ 644 w 1659"/>
                  <a:gd name="T23" fmla="*/ 423 h 784"/>
                  <a:gd name="T24" fmla="*/ 660 w 1659"/>
                  <a:gd name="T25" fmla="*/ 436 h 784"/>
                  <a:gd name="T26" fmla="*/ 696 w 1659"/>
                  <a:gd name="T27" fmla="*/ 443 h 784"/>
                  <a:gd name="T28" fmla="*/ 802 w 1659"/>
                  <a:gd name="T29" fmla="*/ 277 h 784"/>
                  <a:gd name="T30" fmla="*/ 842 w 1659"/>
                  <a:gd name="T31" fmla="*/ 337 h 784"/>
                  <a:gd name="T32" fmla="*/ 892 w 1659"/>
                  <a:gd name="T33" fmla="*/ 346 h 784"/>
                  <a:gd name="T34" fmla="*/ 959 w 1659"/>
                  <a:gd name="T35" fmla="*/ 309 h 784"/>
                  <a:gd name="T36" fmla="*/ 1108 w 1659"/>
                  <a:gd name="T37" fmla="*/ 186 h 784"/>
                  <a:gd name="T38" fmla="*/ 1125 w 1659"/>
                  <a:gd name="T39" fmla="*/ 185 h 784"/>
                  <a:gd name="T40" fmla="*/ 1180 w 1659"/>
                  <a:gd name="T41" fmla="*/ 168 h 784"/>
                  <a:gd name="T42" fmla="*/ 1188 w 1659"/>
                  <a:gd name="T43" fmla="*/ 150 h 784"/>
                  <a:gd name="T44" fmla="*/ 1175 w 1659"/>
                  <a:gd name="T45" fmla="*/ 112 h 784"/>
                  <a:gd name="T46" fmla="*/ 1177 w 1659"/>
                  <a:gd name="T47" fmla="*/ 72 h 784"/>
                  <a:gd name="T48" fmla="*/ 1191 w 1659"/>
                  <a:gd name="T49" fmla="*/ 59 h 784"/>
                  <a:gd name="T50" fmla="*/ 1223 w 1659"/>
                  <a:gd name="T51" fmla="*/ 47 h 784"/>
                  <a:gd name="T52" fmla="*/ 1403 w 1659"/>
                  <a:gd name="T53" fmla="*/ 162 h 784"/>
                  <a:gd name="T54" fmla="*/ 1659 w 1659"/>
                  <a:gd name="T55" fmla="*/ 502 h 784"/>
                  <a:gd name="T56" fmla="*/ 1357 w 1659"/>
                  <a:gd name="T57" fmla="*/ 435 h 784"/>
                  <a:gd name="T58" fmla="*/ 1271 w 1659"/>
                  <a:gd name="T59" fmla="*/ 437 h 784"/>
                  <a:gd name="T60" fmla="*/ 924 w 1659"/>
                  <a:gd name="T61" fmla="*/ 735 h 784"/>
                  <a:gd name="T62" fmla="*/ 899 w 1659"/>
                  <a:gd name="T63" fmla="*/ 731 h 784"/>
                  <a:gd name="T64" fmla="*/ 778 w 1659"/>
                  <a:gd name="T65" fmla="*/ 668 h 784"/>
                  <a:gd name="T66" fmla="*/ 765 w 1659"/>
                  <a:gd name="T67" fmla="*/ 674 h 784"/>
                  <a:gd name="T68" fmla="*/ 762 w 1659"/>
                  <a:gd name="T69" fmla="*/ 784 h 784"/>
                  <a:gd name="T70" fmla="*/ 733 w 1659"/>
                  <a:gd name="T71" fmla="*/ 782 h 784"/>
                  <a:gd name="T72" fmla="*/ 695 w 1659"/>
                  <a:gd name="T73" fmla="*/ 778 h 784"/>
                  <a:gd name="T74" fmla="*/ 615 w 1659"/>
                  <a:gd name="T75" fmla="*/ 726 h 784"/>
                  <a:gd name="T76" fmla="*/ 558 w 1659"/>
                  <a:gd name="T77" fmla="*/ 717 h 784"/>
                  <a:gd name="T78" fmla="*/ 541 w 1659"/>
                  <a:gd name="T79" fmla="*/ 740 h 784"/>
                  <a:gd name="T80" fmla="*/ 520 w 1659"/>
                  <a:gd name="T81" fmla="*/ 734 h 784"/>
                  <a:gd name="T82" fmla="*/ 479 w 1659"/>
                  <a:gd name="T83" fmla="*/ 691 h 784"/>
                  <a:gd name="T84" fmla="*/ 403 w 1659"/>
                  <a:gd name="T85" fmla="*/ 687 h 784"/>
                  <a:gd name="T86" fmla="*/ 335 w 1659"/>
                  <a:gd name="T87" fmla="*/ 578 h 784"/>
                  <a:gd name="T88" fmla="*/ 297 w 1659"/>
                  <a:gd name="T89" fmla="*/ 570 h 784"/>
                  <a:gd name="T90" fmla="*/ 209 w 1659"/>
                  <a:gd name="T91" fmla="*/ 405 h 784"/>
                  <a:gd name="T92" fmla="*/ 179 w 1659"/>
                  <a:gd name="T93" fmla="*/ 367 h 784"/>
                  <a:gd name="T94" fmla="*/ 170 w 1659"/>
                  <a:gd name="T95" fmla="*/ 269 h 784"/>
                  <a:gd name="T96" fmla="*/ 86 w 1659"/>
                  <a:gd name="T97" fmla="*/ 189 h 784"/>
                  <a:gd name="T98" fmla="*/ 27 w 1659"/>
                  <a:gd name="T99" fmla="*/ 181 h 784"/>
                  <a:gd name="T100" fmla="*/ 0 w 1659"/>
                  <a:gd name="T101" fmla="*/ 155 h 7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659" h="784">
                    <a:moveTo>
                      <a:pt x="0" y="155"/>
                    </a:moveTo>
                    <a:lnTo>
                      <a:pt x="35" y="0"/>
                    </a:lnTo>
                    <a:lnTo>
                      <a:pt x="195" y="125"/>
                    </a:lnTo>
                    <a:lnTo>
                      <a:pt x="229" y="130"/>
                    </a:lnTo>
                    <a:lnTo>
                      <a:pt x="299" y="202"/>
                    </a:lnTo>
                    <a:lnTo>
                      <a:pt x="410" y="221"/>
                    </a:lnTo>
                    <a:lnTo>
                      <a:pt x="477" y="321"/>
                    </a:lnTo>
                    <a:lnTo>
                      <a:pt x="490" y="439"/>
                    </a:lnTo>
                    <a:lnTo>
                      <a:pt x="505" y="457"/>
                    </a:lnTo>
                    <a:lnTo>
                      <a:pt x="585" y="449"/>
                    </a:lnTo>
                    <a:lnTo>
                      <a:pt x="609" y="428"/>
                    </a:lnTo>
                    <a:lnTo>
                      <a:pt x="644" y="423"/>
                    </a:lnTo>
                    <a:lnTo>
                      <a:pt x="660" y="436"/>
                    </a:lnTo>
                    <a:lnTo>
                      <a:pt x="696" y="443"/>
                    </a:lnTo>
                    <a:lnTo>
                      <a:pt x="802" y="277"/>
                    </a:lnTo>
                    <a:lnTo>
                      <a:pt x="842" y="337"/>
                    </a:lnTo>
                    <a:lnTo>
                      <a:pt x="892" y="346"/>
                    </a:lnTo>
                    <a:lnTo>
                      <a:pt x="959" y="309"/>
                    </a:lnTo>
                    <a:lnTo>
                      <a:pt x="1108" y="186"/>
                    </a:lnTo>
                    <a:lnTo>
                      <a:pt x="1125" y="185"/>
                    </a:lnTo>
                    <a:lnTo>
                      <a:pt x="1180" y="168"/>
                    </a:lnTo>
                    <a:lnTo>
                      <a:pt x="1188" y="150"/>
                    </a:lnTo>
                    <a:lnTo>
                      <a:pt x="1175" y="112"/>
                    </a:lnTo>
                    <a:lnTo>
                      <a:pt x="1177" y="72"/>
                    </a:lnTo>
                    <a:lnTo>
                      <a:pt x="1191" y="59"/>
                    </a:lnTo>
                    <a:lnTo>
                      <a:pt x="1223" y="47"/>
                    </a:lnTo>
                    <a:lnTo>
                      <a:pt x="1403" y="162"/>
                    </a:lnTo>
                    <a:lnTo>
                      <a:pt x="1659" y="502"/>
                    </a:lnTo>
                    <a:lnTo>
                      <a:pt x="1357" y="435"/>
                    </a:lnTo>
                    <a:lnTo>
                      <a:pt x="1271" y="437"/>
                    </a:lnTo>
                    <a:lnTo>
                      <a:pt x="924" y="735"/>
                    </a:lnTo>
                    <a:lnTo>
                      <a:pt x="899" y="731"/>
                    </a:lnTo>
                    <a:lnTo>
                      <a:pt x="778" y="668"/>
                    </a:lnTo>
                    <a:lnTo>
                      <a:pt x="765" y="674"/>
                    </a:lnTo>
                    <a:lnTo>
                      <a:pt x="762" y="784"/>
                    </a:lnTo>
                    <a:lnTo>
                      <a:pt x="733" y="782"/>
                    </a:lnTo>
                    <a:lnTo>
                      <a:pt x="695" y="778"/>
                    </a:lnTo>
                    <a:lnTo>
                      <a:pt x="615" y="726"/>
                    </a:lnTo>
                    <a:lnTo>
                      <a:pt x="558" y="717"/>
                    </a:lnTo>
                    <a:lnTo>
                      <a:pt x="541" y="740"/>
                    </a:lnTo>
                    <a:lnTo>
                      <a:pt x="520" y="734"/>
                    </a:lnTo>
                    <a:lnTo>
                      <a:pt x="479" y="691"/>
                    </a:lnTo>
                    <a:lnTo>
                      <a:pt x="403" y="687"/>
                    </a:lnTo>
                    <a:lnTo>
                      <a:pt x="335" y="578"/>
                    </a:lnTo>
                    <a:lnTo>
                      <a:pt x="297" y="570"/>
                    </a:lnTo>
                    <a:lnTo>
                      <a:pt x="209" y="405"/>
                    </a:lnTo>
                    <a:lnTo>
                      <a:pt x="179" y="367"/>
                    </a:lnTo>
                    <a:lnTo>
                      <a:pt x="170" y="269"/>
                    </a:lnTo>
                    <a:lnTo>
                      <a:pt x="86" y="189"/>
                    </a:lnTo>
                    <a:lnTo>
                      <a:pt x="27" y="181"/>
                    </a:lnTo>
                    <a:lnTo>
                      <a:pt x="0" y="155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627" name="Freeform 19"/>
              <p:cNvSpPr>
                <a:spLocks noChangeAspect="1"/>
              </p:cNvSpPr>
              <p:nvPr/>
            </p:nvSpPr>
            <p:spPr bwMode="auto">
              <a:xfrm>
                <a:off x="3484" y="818"/>
                <a:ext cx="276" cy="296"/>
              </a:xfrm>
              <a:custGeom>
                <a:avLst/>
                <a:gdLst>
                  <a:gd name="T0" fmla="*/ 0 w 1526"/>
                  <a:gd name="T1" fmla="*/ 0 h 1644"/>
                  <a:gd name="T2" fmla="*/ 622 w 1526"/>
                  <a:gd name="T3" fmla="*/ 24 h 1644"/>
                  <a:gd name="T4" fmla="*/ 732 w 1526"/>
                  <a:gd name="T5" fmla="*/ 109 h 1644"/>
                  <a:gd name="T6" fmla="*/ 766 w 1526"/>
                  <a:gd name="T7" fmla="*/ 105 h 1644"/>
                  <a:gd name="T8" fmla="*/ 787 w 1526"/>
                  <a:gd name="T9" fmla="*/ 66 h 1644"/>
                  <a:gd name="T10" fmla="*/ 816 w 1526"/>
                  <a:gd name="T11" fmla="*/ 57 h 1644"/>
                  <a:gd name="T12" fmla="*/ 894 w 1526"/>
                  <a:gd name="T13" fmla="*/ 64 h 1644"/>
                  <a:gd name="T14" fmla="*/ 937 w 1526"/>
                  <a:gd name="T15" fmla="*/ 86 h 1644"/>
                  <a:gd name="T16" fmla="*/ 1072 w 1526"/>
                  <a:gd name="T17" fmla="*/ 127 h 1644"/>
                  <a:gd name="T18" fmla="*/ 1206 w 1526"/>
                  <a:gd name="T19" fmla="*/ 114 h 1644"/>
                  <a:gd name="T20" fmla="*/ 1352 w 1526"/>
                  <a:gd name="T21" fmla="*/ 147 h 1644"/>
                  <a:gd name="T22" fmla="*/ 1406 w 1526"/>
                  <a:gd name="T23" fmla="*/ 176 h 1644"/>
                  <a:gd name="T24" fmla="*/ 1322 w 1526"/>
                  <a:gd name="T25" fmla="*/ 416 h 1644"/>
                  <a:gd name="T26" fmla="*/ 1308 w 1526"/>
                  <a:gd name="T27" fmla="*/ 626 h 1644"/>
                  <a:gd name="T28" fmla="*/ 1277 w 1526"/>
                  <a:gd name="T29" fmla="*/ 688 h 1644"/>
                  <a:gd name="T30" fmla="*/ 1312 w 1526"/>
                  <a:gd name="T31" fmla="*/ 815 h 1644"/>
                  <a:gd name="T32" fmla="*/ 1315 w 1526"/>
                  <a:gd name="T33" fmla="*/ 847 h 1644"/>
                  <a:gd name="T34" fmla="*/ 1292 w 1526"/>
                  <a:gd name="T35" fmla="*/ 881 h 1644"/>
                  <a:gd name="T36" fmla="*/ 1268 w 1526"/>
                  <a:gd name="T37" fmla="*/ 902 h 1644"/>
                  <a:gd name="T38" fmla="*/ 1251 w 1526"/>
                  <a:gd name="T39" fmla="*/ 1114 h 1644"/>
                  <a:gd name="T40" fmla="*/ 1279 w 1526"/>
                  <a:gd name="T41" fmla="*/ 1150 h 1644"/>
                  <a:gd name="T42" fmla="*/ 1268 w 1526"/>
                  <a:gd name="T43" fmla="*/ 1191 h 1644"/>
                  <a:gd name="T44" fmla="*/ 1240 w 1526"/>
                  <a:gd name="T45" fmla="*/ 1225 h 1644"/>
                  <a:gd name="T46" fmla="*/ 1238 w 1526"/>
                  <a:gd name="T47" fmla="*/ 1273 h 1644"/>
                  <a:gd name="T48" fmla="*/ 1255 w 1526"/>
                  <a:gd name="T49" fmla="*/ 1316 h 1644"/>
                  <a:gd name="T50" fmla="*/ 1338 w 1526"/>
                  <a:gd name="T51" fmla="*/ 1380 h 1644"/>
                  <a:gd name="T52" fmla="*/ 1416 w 1526"/>
                  <a:gd name="T53" fmla="*/ 1408 h 1644"/>
                  <a:gd name="T54" fmla="*/ 1526 w 1526"/>
                  <a:gd name="T55" fmla="*/ 1503 h 1644"/>
                  <a:gd name="T56" fmla="*/ 1451 w 1526"/>
                  <a:gd name="T57" fmla="*/ 1644 h 1644"/>
                  <a:gd name="T58" fmla="*/ 954 w 1526"/>
                  <a:gd name="T59" fmla="*/ 981 h 1644"/>
                  <a:gd name="T60" fmla="*/ 950 w 1526"/>
                  <a:gd name="T61" fmla="*/ 884 h 1644"/>
                  <a:gd name="T62" fmla="*/ 832 w 1526"/>
                  <a:gd name="T63" fmla="*/ 749 h 1644"/>
                  <a:gd name="T64" fmla="*/ 811 w 1526"/>
                  <a:gd name="T65" fmla="*/ 740 h 1644"/>
                  <a:gd name="T66" fmla="*/ 766 w 1526"/>
                  <a:gd name="T67" fmla="*/ 743 h 1644"/>
                  <a:gd name="T68" fmla="*/ 757 w 1526"/>
                  <a:gd name="T69" fmla="*/ 756 h 1644"/>
                  <a:gd name="T70" fmla="*/ 727 w 1526"/>
                  <a:gd name="T71" fmla="*/ 751 h 1644"/>
                  <a:gd name="T72" fmla="*/ 712 w 1526"/>
                  <a:gd name="T73" fmla="*/ 724 h 1644"/>
                  <a:gd name="T74" fmla="*/ 712 w 1526"/>
                  <a:gd name="T75" fmla="*/ 696 h 1644"/>
                  <a:gd name="T76" fmla="*/ 712 w 1526"/>
                  <a:gd name="T77" fmla="*/ 622 h 1644"/>
                  <a:gd name="T78" fmla="*/ 699 w 1526"/>
                  <a:gd name="T79" fmla="*/ 590 h 1644"/>
                  <a:gd name="T80" fmla="*/ 648 w 1526"/>
                  <a:gd name="T81" fmla="*/ 498 h 1644"/>
                  <a:gd name="T82" fmla="*/ 643 w 1526"/>
                  <a:gd name="T83" fmla="*/ 440 h 1644"/>
                  <a:gd name="T84" fmla="*/ 653 w 1526"/>
                  <a:gd name="T85" fmla="*/ 440 h 1644"/>
                  <a:gd name="T86" fmla="*/ 730 w 1526"/>
                  <a:gd name="T87" fmla="*/ 293 h 1644"/>
                  <a:gd name="T88" fmla="*/ 728 w 1526"/>
                  <a:gd name="T89" fmla="*/ 269 h 1644"/>
                  <a:gd name="T90" fmla="*/ 702 w 1526"/>
                  <a:gd name="T91" fmla="*/ 239 h 1644"/>
                  <a:gd name="T92" fmla="*/ 650 w 1526"/>
                  <a:gd name="T93" fmla="*/ 239 h 1644"/>
                  <a:gd name="T94" fmla="*/ 634 w 1526"/>
                  <a:gd name="T95" fmla="*/ 223 h 1644"/>
                  <a:gd name="T96" fmla="*/ 422 w 1526"/>
                  <a:gd name="T97" fmla="*/ 203 h 1644"/>
                  <a:gd name="T98" fmla="*/ 324 w 1526"/>
                  <a:gd name="T99" fmla="*/ 209 h 1644"/>
                  <a:gd name="T100" fmla="*/ 319 w 1526"/>
                  <a:gd name="T101" fmla="*/ 222 h 1644"/>
                  <a:gd name="T102" fmla="*/ 44 w 1526"/>
                  <a:gd name="T103" fmla="*/ 203 h 1644"/>
                  <a:gd name="T104" fmla="*/ 16 w 1526"/>
                  <a:gd name="T105" fmla="*/ 134 h 1644"/>
                  <a:gd name="T106" fmla="*/ 0 w 1526"/>
                  <a:gd name="T107" fmla="*/ 0 h 16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26" h="1644">
                    <a:moveTo>
                      <a:pt x="0" y="0"/>
                    </a:moveTo>
                    <a:lnTo>
                      <a:pt x="622" y="24"/>
                    </a:lnTo>
                    <a:lnTo>
                      <a:pt x="732" y="109"/>
                    </a:lnTo>
                    <a:lnTo>
                      <a:pt x="766" y="105"/>
                    </a:lnTo>
                    <a:lnTo>
                      <a:pt x="787" y="66"/>
                    </a:lnTo>
                    <a:lnTo>
                      <a:pt x="816" y="57"/>
                    </a:lnTo>
                    <a:lnTo>
                      <a:pt x="894" y="64"/>
                    </a:lnTo>
                    <a:lnTo>
                      <a:pt x="937" y="86"/>
                    </a:lnTo>
                    <a:lnTo>
                      <a:pt x="1072" y="127"/>
                    </a:lnTo>
                    <a:lnTo>
                      <a:pt x="1206" y="114"/>
                    </a:lnTo>
                    <a:lnTo>
                      <a:pt x="1352" y="147"/>
                    </a:lnTo>
                    <a:lnTo>
                      <a:pt x="1406" y="176"/>
                    </a:lnTo>
                    <a:lnTo>
                      <a:pt x="1322" y="416"/>
                    </a:lnTo>
                    <a:lnTo>
                      <a:pt x="1308" y="626"/>
                    </a:lnTo>
                    <a:lnTo>
                      <a:pt x="1277" y="688"/>
                    </a:lnTo>
                    <a:lnTo>
                      <a:pt x="1312" y="815"/>
                    </a:lnTo>
                    <a:lnTo>
                      <a:pt x="1315" y="847"/>
                    </a:lnTo>
                    <a:lnTo>
                      <a:pt x="1292" y="881"/>
                    </a:lnTo>
                    <a:lnTo>
                      <a:pt x="1268" y="902"/>
                    </a:lnTo>
                    <a:lnTo>
                      <a:pt x="1251" y="1114"/>
                    </a:lnTo>
                    <a:lnTo>
                      <a:pt x="1279" y="1150"/>
                    </a:lnTo>
                    <a:lnTo>
                      <a:pt x="1268" y="1191"/>
                    </a:lnTo>
                    <a:lnTo>
                      <a:pt x="1240" y="1225"/>
                    </a:lnTo>
                    <a:lnTo>
                      <a:pt x="1238" y="1273"/>
                    </a:lnTo>
                    <a:lnTo>
                      <a:pt x="1255" y="1316"/>
                    </a:lnTo>
                    <a:lnTo>
                      <a:pt x="1338" y="1380"/>
                    </a:lnTo>
                    <a:lnTo>
                      <a:pt x="1416" y="1408"/>
                    </a:lnTo>
                    <a:lnTo>
                      <a:pt x="1526" y="1503"/>
                    </a:lnTo>
                    <a:lnTo>
                      <a:pt x="1451" y="1644"/>
                    </a:lnTo>
                    <a:lnTo>
                      <a:pt x="954" y="981"/>
                    </a:lnTo>
                    <a:lnTo>
                      <a:pt x="950" y="884"/>
                    </a:lnTo>
                    <a:lnTo>
                      <a:pt x="832" y="749"/>
                    </a:lnTo>
                    <a:lnTo>
                      <a:pt x="811" y="740"/>
                    </a:lnTo>
                    <a:lnTo>
                      <a:pt x="766" y="743"/>
                    </a:lnTo>
                    <a:lnTo>
                      <a:pt x="757" y="756"/>
                    </a:lnTo>
                    <a:lnTo>
                      <a:pt x="727" y="751"/>
                    </a:lnTo>
                    <a:lnTo>
                      <a:pt x="712" y="724"/>
                    </a:lnTo>
                    <a:lnTo>
                      <a:pt x="712" y="696"/>
                    </a:lnTo>
                    <a:lnTo>
                      <a:pt x="712" y="622"/>
                    </a:lnTo>
                    <a:lnTo>
                      <a:pt x="699" y="590"/>
                    </a:lnTo>
                    <a:lnTo>
                      <a:pt x="648" y="498"/>
                    </a:lnTo>
                    <a:lnTo>
                      <a:pt x="643" y="440"/>
                    </a:lnTo>
                    <a:lnTo>
                      <a:pt x="653" y="440"/>
                    </a:lnTo>
                    <a:lnTo>
                      <a:pt x="730" y="293"/>
                    </a:lnTo>
                    <a:lnTo>
                      <a:pt x="728" y="269"/>
                    </a:lnTo>
                    <a:lnTo>
                      <a:pt x="702" y="239"/>
                    </a:lnTo>
                    <a:lnTo>
                      <a:pt x="650" y="239"/>
                    </a:lnTo>
                    <a:lnTo>
                      <a:pt x="634" y="223"/>
                    </a:lnTo>
                    <a:lnTo>
                      <a:pt x="422" y="203"/>
                    </a:lnTo>
                    <a:lnTo>
                      <a:pt x="324" y="209"/>
                    </a:lnTo>
                    <a:lnTo>
                      <a:pt x="319" y="222"/>
                    </a:lnTo>
                    <a:lnTo>
                      <a:pt x="44" y="203"/>
                    </a:lnTo>
                    <a:lnTo>
                      <a:pt x="16" y="1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628" name="Freeform 20"/>
              <p:cNvSpPr>
                <a:spLocks noChangeAspect="1"/>
              </p:cNvSpPr>
              <p:nvPr/>
            </p:nvSpPr>
            <p:spPr bwMode="auto">
              <a:xfrm>
                <a:off x="3501" y="1043"/>
                <a:ext cx="245" cy="100"/>
              </a:xfrm>
              <a:custGeom>
                <a:avLst/>
                <a:gdLst>
                  <a:gd name="T0" fmla="*/ 2 w 1359"/>
                  <a:gd name="T1" fmla="*/ 403 h 551"/>
                  <a:gd name="T2" fmla="*/ 4 w 1359"/>
                  <a:gd name="T3" fmla="*/ 360 h 551"/>
                  <a:gd name="T4" fmla="*/ 0 w 1359"/>
                  <a:gd name="T5" fmla="*/ 306 h 551"/>
                  <a:gd name="T6" fmla="*/ 15 w 1359"/>
                  <a:gd name="T7" fmla="*/ 281 h 551"/>
                  <a:gd name="T8" fmla="*/ 73 w 1359"/>
                  <a:gd name="T9" fmla="*/ 291 h 551"/>
                  <a:gd name="T10" fmla="*/ 152 w 1359"/>
                  <a:gd name="T11" fmla="*/ 342 h 551"/>
                  <a:gd name="T12" fmla="*/ 223 w 1359"/>
                  <a:gd name="T13" fmla="*/ 349 h 551"/>
                  <a:gd name="T14" fmla="*/ 224 w 1359"/>
                  <a:gd name="T15" fmla="*/ 240 h 551"/>
                  <a:gd name="T16" fmla="*/ 238 w 1359"/>
                  <a:gd name="T17" fmla="*/ 230 h 551"/>
                  <a:gd name="T18" fmla="*/ 356 w 1359"/>
                  <a:gd name="T19" fmla="*/ 294 h 551"/>
                  <a:gd name="T20" fmla="*/ 381 w 1359"/>
                  <a:gd name="T21" fmla="*/ 299 h 551"/>
                  <a:gd name="T22" fmla="*/ 732 w 1359"/>
                  <a:gd name="T23" fmla="*/ 0 h 551"/>
                  <a:gd name="T24" fmla="*/ 814 w 1359"/>
                  <a:gd name="T25" fmla="*/ 0 h 551"/>
                  <a:gd name="T26" fmla="*/ 1118 w 1359"/>
                  <a:gd name="T27" fmla="*/ 65 h 551"/>
                  <a:gd name="T28" fmla="*/ 1359 w 1359"/>
                  <a:gd name="T29" fmla="*/ 390 h 551"/>
                  <a:gd name="T30" fmla="*/ 1324 w 1359"/>
                  <a:gd name="T31" fmla="*/ 467 h 551"/>
                  <a:gd name="T32" fmla="*/ 1173 w 1359"/>
                  <a:gd name="T33" fmla="*/ 551 h 551"/>
                  <a:gd name="T34" fmla="*/ 1143 w 1359"/>
                  <a:gd name="T35" fmla="*/ 526 h 551"/>
                  <a:gd name="T36" fmla="*/ 1102 w 1359"/>
                  <a:gd name="T37" fmla="*/ 526 h 551"/>
                  <a:gd name="T38" fmla="*/ 1078 w 1359"/>
                  <a:gd name="T39" fmla="*/ 541 h 551"/>
                  <a:gd name="T40" fmla="*/ 1031 w 1359"/>
                  <a:gd name="T41" fmla="*/ 533 h 551"/>
                  <a:gd name="T42" fmla="*/ 1020 w 1359"/>
                  <a:gd name="T43" fmla="*/ 525 h 551"/>
                  <a:gd name="T44" fmla="*/ 845 w 1359"/>
                  <a:gd name="T45" fmla="*/ 520 h 551"/>
                  <a:gd name="T46" fmla="*/ 832 w 1359"/>
                  <a:gd name="T47" fmla="*/ 508 h 551"/>
                  <a:gd name="T48" fmla="*/ 845 w 1359"/>
                  <a:gd name="T49" fmla="*/ 396 h 551"/>
                  <a:gd name="T50" fmla="*/ 773 w 1359"/>
                  <a:gd name="T51" fmla="*/ 398 h 551"/>
                  <a:gd name="T52" fmla="*/ 743 w 1359"/>
                  <a:gd name="T53" fmla="*/ 390 h 551"/>
                  <a:gd name="T54" fmla="*/ 700 w 1359"/>
                  <a:gd name="T55" fmla="*/ 391 h 551"/>
                  <a:gd name="T56" fmla="*/ 646 w 1359"/>
                  <a:gd name="T57" fmla="*/ 354 h 551"/>
                  <a:gd name="T58" fmla="*/ 621 w 1359"/>
                  <a:gd name="T59" fmla="*/ 365 h 551"/>
                  <a:gd name="T60" fmla="*/ 588 w 1359"/>
                  <a:gd name="T61" fmla="*/ 395 h 551"/>
                  <a:gd name="T62" fmla="*/ 514 w 1359"/>
                  <a:gd name="T63" fmla="*/ 398 h 551"/>
                  <a:gd name="T64" fmla="*/ 488 w 1359"/>
                  <a:gd name="T65" fmla="*/ 375 h 551"/>
                  <a:gd name="T66" fmla="*/ 403 w 1359"/>
                  <a:gd name="T67" fmla="*/ 375 h 551"/>
                  <a:gd name="T68" fmla="*/ 160 w 1359"/>
                  <a:gd name="T69" fmla="*/ 390 h 551"/>
                  <a:gd name="T70" fmla="*/ 2 w 1359"/>
                  <a:gd name="T71" fmla="*/ 403 h 5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59" h="551">
                    <a:moveTo>
                      <a:pt x="2" y="403"/>
                    </a:moveTo>
                    <a:lnTo>
                      <a:pt x="4" y="360"/>
                    </a:lnTo>
                    <a:lnTo>
                      <a:pt x="0" y="306"/>
                    </a:lnTo>
                    <a:lnTo>
                      <a:pt x="15" y="281"/>
                    </a:lnTo>
                    <a:lnTo>
                      <a:pt x="73" y="291"/>
                    </a:lnTo>
                    <a:lnTo>
                      <a:pt x="152" y="342"/>
                    </a:lnTo>
                    <a:lnTo>
                      <a:pt x="223" y="349"/>
                    </a:lnTo>
                    <a:lnTo>
                      <a:pt x="224" y="240"/>
                    </a:lnTo>
                    <a:lnTo>
                      <a:pt x="238" y="230"/>
                    </a:lnTo>
                    <a:lnTo>
                      <a:pt x="356" y="294"/>
                    </a:lnTo>
                    <a:lnTo>
                      <a:pt x="381" y="299"/>
                    </a:lnTo>
                    <a:lnTo>
                      <a:pt x="732" y="0"/>
                    </a:lnTo>
                    <a:lnTo>
                      <a:pt x="814" y="0"/>
                    </a:lnTo>
                    <a:lnTo>
                      <a:pt x="1118" y="65"/>
                    </a:lnTo>
                    <a:lnTo>
                      <a:pt x="1359" y="390"/>
                    </a:lnTo>
                    <a:lnTo>
                      <a:pt x="1324" y="467"/>
                    </a:lnTo>
                    <a:lnTo>
                      <a:pt x="1173" y="551"/>
                    </a:lnTo>
                    <a:lnTo>
                      <a:pt x="1143" y="526"/>
                    </a:lnTo>
                    <a:lnTo>
                      <a:pt x="1102" y="526"/>
                    </a:lnTo>
                    <a:lnTo>
                      <a:pt x="1078" y="541"/>
                    </a:lnTo>
                    <a:lnTo>
                      <a:pt x="1031" y="533"/>
                    </a:lnTo>
                    <a:lnTo>
                      <a:pt x="1020" y="525"/>
                    </a:lnTo>
                    <a:lnTo>
                      <a:pt x="845" y="520"/>
                    </a:lnTo>
                    <a:lnTo>
                      <a:pt x="832" y="508"/>
                    </a:lnTo>
                    <a:lnTo>
                      <a:pt x="845" y="396"/>
                    </a:lnTo>
                    <a:lnTo>
                      <a:pt x="773" y="398"/>
                    </a:lnTo>
                    <a:lnTo>
                      <a:pt x="743" y="390"/>
                    </a:lnTo>
                    <a:lnTo>
                      <a:pt x="700" y="391"/>
                    </a:lnTo>
                    <a:lnTo>
                      <a:pt x="646" y="354"/>
                    </a:lnTo>
                    <a:lnTo>
                      <a:pt x="621" y="365"/>
                    </a:lnTo>
                    <a:lnTo>
                      <a:pt x="588" y="395"/>
                    </a:lnTo>
                    <a:lnTo>
                      <a:pt x="514" y="398"/>
                    </a:lnTo>
                    <a:lnTo>
                      <a:pt x="488" y="375"/>
                    </a:lnTo>
                    <a:lnTo>
                      <a:pt x="403" y="375"/>
                    </a:lnTo>
                    <a:lnTo>
                      <a:pt x="160" y="390"/>
                    </a:lnTo>
                    <a:lnTo>
                      <a:pt x="2" y="40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629" name="Freeform 21"/>
              <p:cNvSpPr>
                <a:spLocks noChangeAspect="1"/>
              </p:cNvSpPr>
              <p:nvPr/>
            </p:nvSpPr>
            <p:spPr bwMode="auto">
              <a:xfrm>
                <a:off x="3501" y="1107"/>
                <a:ext cx="211" cy="223"/>
              </a:xfrm>
              <a:custGeom>
                <a:avLst/>
                <a:gdLst>
                  <a:gd name="T0" fmla="*/ 0 w 1169"/>
                  <a:gd name="T1" fmla="*/ 177 h 1236"/>
                  <a:gd name="T2" fmla="*/ 0 w 1169"/>
                  <a:gd name="T3" fmla="*/ 47 h 1236"/>
                  <a:gd name="T4" fmla="*/ 394 w 1169"/>
                  <a:gd name="T5" fmla="*/ 21 h 1236"/>
                  <a:gd name="T6" fmla="*/ 486 w 1169"/>
                  <a:gd name="T7" fmla="*/ 21 h 1236"/>
                  <a:gd name="T8" fmla="*/ 512 w 1169"/>
                  <a:gd name="T9" fmla="*/ 44 h 1236"/>
                  <a:gd name="T10" fmla="*/ 585 w 1169"/>
                  <a:gd name="T11" fmla="*/ 42 h 1236"/>
                  <a:gd name="T12" fmla="*/ 617 w 1169"/>
                  <a:gd name="T13" fmla="*/ 12 h 1236"/>
                  <a:gd name="T14" fmla="*/ 644 w 1169"/>
                  <a:gd name="T15" fmla="*/ 0 h 1236"/>
                  <a:gd name="T16" fmla="*/ 698 w 1169"/>
                  <a:gd name="T17" fmla="*/ 37 h 1236"/>
                  <a:gd name="T18" fmla="*/ 740 w 1169"/>
                  <a:gd name="T19" fmla="*/ 36 h 1236"/>
                  <a:gd name="T20" fmla="*/ 767 w 1169"/>
                  <a:gd name="T21" fmla="*/ 44 h 1236"/>
                  <a:gd name="T22" fmla="*/ 843 w 1169"/>
                  <a:gd name="T23" fmla="*/ 42 h 1236"/>
                  <a:gd name="T24" fmla="*/ 830 w 1169"/>
                  <a:gd name="T25" fmla="*/ 154 h 1236"/>
                  <a:gd name="T26" fmla="*/ 846 w 1169"/>
                  <a:gd name="T27" fmla="*/ 169 h 1236"/>
                  <a:gd name="T28" fmla="*/ 1018 w 1169"/>
                  <a:gd name="T29" fmla="*/ 169 h 1236"/>
                  <a:gd name="T30" fmla="*/ 1027 w 1169"/>
                  <a:gd name="T31" fmla="*/ 177 h 1236"/>
                  <a:gd name="T32" fmla="*/ 1076 w 1169"/>
                  <a:gd name="T33" fmla="*/ 189 h 1236"/>
                  <a:gd name="T34" fmla="*/ 1096 w 1169"/>
                  <a:gd name="T35" fmla="*/ 172 h 1236"/>
                  <a:gd name="T36" fmla="*/ 1145 w 1169"/>
                  <a:gd name="T37" fmla="*/ 174 h 1236"/>
                  <a:gd name="T38" fmla="*/ 1169 w 1169"/>
                  <a:gd name="T39" fmla="*/ 197 h 1236"/>
                  <a:gd name="T40" fmla="*/ 1166 w 1169"/>
                  <a:gd name="T41" fmla="*/ 248 h 1236"/>
                  <a:gd name="T42" fmla="*/ 1136 w 1169"/>
                  <a:gd name="T43" fmla="*/ 331 h 1236"/>
                  <a:gd name="T44" fmla="*/ 1044 w 1169"/>
                  <a:gd name="T45" fmla="*/ 421 h 1236"/>
                  <a:gd name="T46" fmla="*/ 1039 w 1169"/>
                  <a:gd name="T47" fmla="*/ 482 h 1236"/>
                  <a:gd name="T48" fmla="*/ 1010 w 1169"/>
                  <a:gd name="T49" fmla="*/ 482 h 1236"/>
                  <a:gd name="T50" fmla="*/ 993 w 1169"/>
                  <a:gd name="T51" fmla="*/ 694 h 1236"/>
                  <a:gd name="T52" fmla="*/ 976 w 1169"/>
                  <a:gd name="T53" fmla="*/ 701 h 1236"/>
                  <a:gd name="T54" fmla="*/ 980 w 1169"/>
                  <a:gd name="T55" fmla="*/ 831 h 1236"/>
                  <a:gd name="T56" fmla="*/ 995 w 1169"/>
                  <a:gd name="T57" fmla="*/ 847 h 1236"/>
                  <a:gd name="T58" fmla="*/ 738 w 1169"/>
                  <a:gd name="T59" fmla="*/ 1075 h 1236"/>
                  <a:gd name="T60" fmla="*/ 769 w 1169"/>
                  <a:gd name="T61" fmla="*/ 1122 h 1236"/>
                  <a:gd name="T62" fmla="*/ 757 w 1169"/>
                  <a:gd name="T63" fmla="*/ 1236 h 1236"/>
                  <a:gd name="T64" fmla="*/ 676 w 1169"/>
                  <a:gd name="T65" fmla="*/ 1220 h 1236"/>
                  <a:gd name="T66" fmla="*/ 647 w 1169"/>
                  <a:gd name="T67" fmla="*/ 1165 h 1236"/>
                  <a:gd name="T68" fmla="*/ 580 w 1169"/>
                  <a:gd name="T69" fmla="*/ 1169 h 1236"/>
                  <a:gd name="T70" fmla="*/ 548 w 1169"/>
                  <a:gd name="T71" fmla="*/ 1185 h 1236"/>
                  <a:gd name="T72" fmla="*/ 527 w 1169"/>
                  <a:gd name="T73" fmla="*/ 1175 h 1236"/>
                  <a:gd name="T74" fmla="*/ 527 w 1169"/>
                  <a:gd name="T75" fmla="*/ 1127 h 1236"/>
                  <a:gd name="T76" fmla="*/ 512 w 1169"/>
                  <a:gd name="T77" fmla="*/ 1117 h 1236"/>
                  <a:gd name="T78" fmla="*/ 497 w 1169"/>
                  <a:gd name="T79" fmla="*/ 1111 h 1236"/>
                  <a:gd name="T80" fmla="*/ 436 w 1169"/>
                  <a:gd name="T81" fmla="*/ 1050 h 1236"/>
                  <a:gd name="T82" fmla="*/ 431 w 1169"/>
                  <a:gd name="T83" fmla="*/ 1019 h 1236"/>
                  <a:gd name="T84" fmla="*/ 465 w 1169"/>
                  <a:gd name="T85" fmla="*/ 984 h 1236"/>
                  <a:gd name="T86" fmla="*/ 461 w 1169"/>
                  <a:gd name="T87" fmla="*/ 961 h 1236"/>
                  <a:gd name="T88" fmla="*/ 415 w 1169"/>
                  <a:gd name="T89" fmla="*/ 958 h 1236"/>
                  <a:gd name="T90" fmla="*/ 386 w 1169"/>
                  <a:gd name="T91" fmla="*/ 925 h 1236"/>
                  <a:gd name="T92" fmla="*/ 371 w 1169"/>
                  <a:gd name="T93" fmla="*/ 892 h 1236"/>
                  <a:gd name="T94" fmla="*/ 224 w 1169"/>
                  <a:gd name="T95" fmla="*/ 867 h 1236"/>
                  <a:gd name="T96" fmla="*/ 285 w 1169"/>
                  <a:gd name="T97" fmla="*/ 820 h 1236"/>
                  <a:gd name="T98" fmla="*/ 290 w 1169"/>
                  <a:gd name="T99" fmla="*/ 601 h 1236"/>
                  <a:gd name="T100" fmla="*/ 204 w 1169"/>
                  <a:gd name="T101" fmla="*/ 509 h 1236"/>
                  <a:gd name="T102" fmla="*/ 109 w 1169"/>
                  <a:gd name="T103" fmla="*/ 339 h 1236"/>
                  <a:gd name="T104" fmla="*/ 23 w 1169"/>
                  <a:gd name="T105" fmla="*/ 316 h 1236"/>
                  <a:gd name="T106" fmla="*/ 0 w 1169"/>
                  <a:gd name="T107" fmla="*/ 177 h 1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69" h="1236">
                    <a:moveTo>
                      <a:pt x="0" y="177"/>
                    </a:moveTo>
                    <a:lnTo>
                      <a:pt x="0" y="47"/>
                    </a:lnTo>
                    <a:lnTo>
                      <a:pt x="394" y="21"/>
                    </a:lnTo>
                    <a:lnTo>
                      <a:pt x="486" y="21"/>
                    </a:lnTo>
                    <a:lnTo>
                      <a:pt x="512" y="44"/>
                    </a:lnTo>
                    <a:lnTo>
                      <a:pt x="585" y="42"/>
                    </a:lnTo>
                    <a:lnTo>
                      <a:pt x="617" y="12"/>
                    </a:lnTo>
                    <a:lnTo>
                      <a:pt x="644" y="0"/>
                    </a:lnTo>
                    <a:lnTo>
                      <a:pt x="698" y="37"/>
                    </a:lnTo>
                    <a:lnTo>
                      <a:pt x="740" y="36"/>
                    </a:lnTo>
                    <a:lnTo>
                      <a:pt x="767" y="44"/>
                    </a:lnTo>
                    <a:lnTo>
                      <a:pt x="843" y="42"/>
                    </a:lnTo>
                    <a:lnTo>
                      <a:pt x="830" y="154"/>
                    </a:lnTo>
                    <a:lnTo>
                      <a:pt x="846" y="169"/>
                    </a:lnTo>
                    <a:lnTo>
                      <a:pt x="1018" y="169"/>
                    </a:lnTo>
                    <a:lnTo>
                      <a:pt x="1027" y="177"/>
                    </a:lnTo>
                    <a:lnTo>
                      <a:pt x="1076" y="189"/>
                    </a:lnTo>
                    <a:lnTo>
                      <a:pt x="1096" y="172"/>
                    </a:lnTo>
                    <a:lnTo>
                      <a:pt x="1145" y="174"/>
                    </a:lnTo>
                    <a:lnTo>
                      <a:pt x="1169" y="197"/>
                    </a:lnTo>
                    <a:lnTo>
                      <a:pt x="1166" y="248"/>
                    </a:lnTo>
                    <a:lnTo>
                      <a:pt x="1136" y="331"/>
                    </a:lnTo>
                    <a:lnTo>
                      <a:pt x="1044" y="421"/>
                    </a:lnTo>
                    <a:lnTo>
                      <a:pt x="1039" y="482"/>
                    </a:lnTo>
                    <a:lnTo>
                      <a:pt x="1010" y="482"/>
                    </a:lnTo>
                    <a:lnTo>
                      <a:pt x="993" y="694"/>
                    </a:lnTo>
                    <a:lnTo>
                      <a:pt x="976" y="701"/>
                    </a:lnTo>
                    <a:lnTo>
                      <a:pt x="980" y="831"/>
                    </a:lnTo>
                    <a:lnTo>
                      <a:pt x="995" y="847"/>
                    </a:lnTo>
                    <a:lnTo>
                      <a:pt x="738" y="1075"/>
                    </a:lnTo>
                    <a:lnTo>
                      <a:pt x="769" y="1122"/>
                    </a:lnTo>
                    <a:lnTo>
                      <a:pt x="757" y="1236"/>
                    </a:lnTo>
                    <a:lnTo>
                      <a:pt x="676" y="1220"/>
                    </a:lnTo>
                    <a:lnTo>
                      <a:pt x="647" y="1165"/>
                    </a:lnTo>
                    <a:lnTo>
                      <a:pt x="580" y="1169"/>
                    </a:lnTo>
                    <a:lnTo>
                      <a:pt x="548" y="1185"/>
                    </a:lnTo>
                    <a:lnTo>
                      <a:pt x="527" y="1175"/>
                    </a:lnTo>
                    <a:lnTo>
                      <a:pt x="527" y="1127"/>
                    </a:lnTo>
                    <a:lnTo>
                      <a:pt x="512" y="1117"/>
                    </a:lnTo>
                    <a:lnTo>
                      <a:pt x="497" y="1111"/>
                    </a:lnTo>
                    <a:lnTo>
                      <a:pt x="436" y="1050"/>
                    </a:lnTo>
                    <a:lnTo>
                      <a:pt x="431" y="1019"/>
                    </a:lnTo>
                    <a:lnTo>
                      <a:pt x="465" y="984"/>
                    </a:lnTo>
                    <a:lnTo>
                      <a:pt x="461" y="961"/>
                    </a:lnTo>
                    <a:lnTo>
                      <a:pt x="415" y="958"/>
                    </a:lnTo>
                    <a:lnTo>
                      <a:pt x="386" y="925"/>
                    </a:lnTo>
                    <a:lnTo>
                      <a:pt x="371" y="892"/>
                    </a:lnTo>
                    <a:lnTo>
                      <a:pt x="224" y="867"/>
                    </a:lnTo>
                    <a:lnTo>
                      <a:pt x="285" y="820"/>
                    </a:lnTo>
                    <a:lnTo>
                      <a:pt x="290" y="601"/>
                    </a:lnTo>
                    <a:lnTo>
                      <a:pt x="204" y="509"/>
                    </a:lnTo>
                    <a:lnTo>
                      <a:pt x="109" y="339"/>
                    </a:lnTo>
                    <a:lnTo>
                      <a:pt x="23" y="316"/>
                    </a:lnTo>
                    <a:lnTo>
                      <a:pt x="0" y="177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630" name="Freeform 22"/>
              <p:cNvSpPr>
                <a:spLocks noChangeAspect="1"/>
              </p:cNvSpPr>
              <p:nvPr/>
            </p:nvSpPr>
            <p:spPr bwMode="auto">
              <a:xfrm>
                <a:off x="3708" y="849"/>
                <a:ext cx="171" cy="239"/>
              </a:xfrm>
              <a:custGeom>
                <a:avLst/>
                <a:gdLst>
                  <a:gd name="T0" fmla="*/ 167 w 948"/>
                  <a:gd name="T1" fmla="*/ 0 h 1327"/>
                  <a:gd name="T2" fmla="*/ 244 w 948"/>
                  <a:gd name="T3" fmla="*/ 45 h 1327"/>
                  <a:gd name="T4" fmla="*/ 337 w 948"/>
                  <a:gd name="T5" fmla="*/ 66 h 1327"/>
                  <a:gd name="T6" fmla="*/ 407 w 948"/>
                  <a:gd name="T7" fmla="*/ 102 h 1327"/>
                  <a:gd name="T8" fmla="*/ 439 w 948"/>
                  <a:gd name="T9" fmla="*/ 137 h 1327"/>
                  <a:gd name="T10" fmla="*/ 486 w 948"/>
                  <a:gd name="T11" fmla="*/ 148 h 1327"/>
                  <a:gd name="T12" fmla="*/ 540 w 948"/>
                  <a:gd name="T13" fmla="*/ 216 h 1327"/>
                  <a:gd name="T14" fmla="*/ 576 w 948"/>
                  <a:gd name="T15" fmla="*/ 215 h 1327"/>
                  <a:gd name="T16" fmla="*/ 653 w 948"/>
                  <a:gd name="T17" fmla="*/ 285 h 1327"/>
                  <a:gd name="T18" fmla="*/ 699 w 948"/>
                  <a:gd name="T19" fmla="*/ 279 h 1327"/>
                  <a:gd name="T20" fmla="*/ 747 w 948"/>
                  <a:gd name="T21" fmla="*/ 309 h 1327"/>
                  <a:gd name="T22" fmla="*/ 855 w 948"/>
                  <a:gd name="T23" fmla="*/ 416 h 1327"/>
                  <a:gd name="T24" fmla="*/ 937 w 948"/>
                  <a:gd name="T25" fmla="*/ 444 h 1327"/>
                  <a:gd name="T26" fmla="*/ 948 w 948"/>
                  <a:gd name="T27" fmla="*/ 466 h 1327"/>
                  <a:gd name="T28" fmla="*/ 438 w 948"/>
                  <a:gd name="T29" fmla="*/ 835 h 1327"/>
                  <a:gd name="T30" fmla="*/ 428 w 948"/>
                  <a:gd name="T31" fmla="*/ 988 h 1327"/>
                  <a:gd name="T32" fmla="*/ 315 w 948"/>
                  <a:gd name="T33" fmla="*/ 1095 h 1327"/>
                  <a:gd name="T34" fmla="*/ 315 w 948"/>
                  <a:gd name="T35" fmla="*/ 1124 h 1327"/>
                  <a:gd name="T36" fmla="*/ 355 w 948"/>
                  <a:gd name="T37" fmla="*/ 1165 h 1327"/>
                  <a:gd name="T38" fmla="*/ 341 w 948"/>
                  <a:gd name="T39" fmla="*/ 1180 h 1327"/>
                  <a:gd name="T40" fmla="*/ 343 w 948"/>
                  <a:gd name="T41" fmla="*/ 1225 h 1327"/>
                  <a:gd name="T42" fmla="*/ 286 w 948"/>
                  <a:gd name="T43" fmla="*/ 1327 h 1327"/>
                  <a:gd name="T44" fmla="*/ 178 w 948"/>
                  <a:gd name="T45" fmla="*/ 1233 h 1327"/>
                  <a:gd name="T46" fmla="*/ 100 w 948"/>
                  <a:gd name="T47" fmla="*/ 1206 h 1327"/>
                  <a:gd name="T48" fmla="*/ 17 w 948"/>
                  <a:gd name="T49" fmla="*/ 1142 h 1327"/>
                  <a:gd name="T50" fmla="*/ 0 w 948"/>
                  <a:gd name="T51" fmla="*/ 1097 h 1327"/>
                  <a:gd name="T52" fmla="*/ 1 w 948"/>
                  <a:gd name="T53" fmla="*/ 1050 h 1327"/>
                  <a:gd name="T54" fmla="*/ 28 w 948"/>
                  <a:gd name="T55" fmla="*/ 1019 h 1327"/>
                  <a:gd name="T56" fmla="*/ 40 w 948"/>
                  <a:gd name="T57" fmla="*/ 975 h 1327"/>
                  <a:gd name="T58" fmla="*/ 13 w 948"/>
                  <a:gd name="T59" fmla="*/ 940 h 1327"/>
                  <a:gd name="T60" fmla="*/ 30 w 948"/>
                  <a:gd name="T61" fmla="*/ 726 h 1327"/>
                  <a:gd name="T62" fmla="*/ 52 w 948"/>
                  <a:gd name="T63" fmla="*/ 706 h 1327"/>
                  <a:gd name="T64" fmla="*/ 76 w 948"/>
                  <a:gd name="T65" fmla="*/ 673 h 1327"/>
                  <a:gd name="T66" fmla="*/ 73 w 948"/>
                  <a:gd name="T67" fmla="*/ 642 h 1327"/>
                  <a:gd name="T68" fmla="*/ 39 w 948"/>
                  <a:gd name="T69" fmla="*/ 514 h 1327"/>
                  <a:gd name="T70" fmla="*/ 70 w 948"/>
                  <a:gd name="T71" fmla="*/ 451 h 1327"/>
                  <a:gd name="T72" fmla="*/ 84 w 948"/>
                  <a:gd name="T73" fmla="*/ 239 h 1327"/>
                  <a:gd name="T74" fmla="*/ 167 w 948"/>
                  <a:gd name="T75" fmla="*/ 0 h 1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48" h="1327">
                    <a:moveTo>
                      <a:pt x="167" y="0"/>
                    </a:moveTo>
                    <a:lnTo>
                      <a:pt x="244" y="45"/>
                    </a:lnTo>
                    <a:lnTo>
                      <a:pt x="337" y="66"/>
                    </a:lnTo>
                    <a:lnTo>
                      <a:pt x="407" y="102"/>
                    </a:lnTo>
                    <a:lnTo>
                      <a:pt x="439" y="137"/>
                    </a:lnTo>
                    <a:lnTo>
                      <a:pt x="486" y="148"/>
                    </a:lnTo>
                    <a:lnTo>
                      <a:pt x="540" y="216"/>
                    </a:lnTo>
                    <a:lnTo>
                      <a:pt x="576" y="215"/>
                    </a:lnTo>
                    <a:lnTo>
                      <a:pt x="653" y="285"/>
                    </a:lnTo>
                    <a:lnTo>
                      <a:pt x="699" y="279"/>
                    </a:lnTo>
                    <a:lnTo>
                      <a:pt x="747" y="309"/>
                    </a:lnTo>
                    <a:lnTo>
                      <a:pt x="855" y="416"/>
                    </a:lnTo>
                    <a:lnTo>
                      <a:pt x="937" y="444"/>
                    </a:lnTo>
                    <a:lnTo>
                      <a:pt x="948" y="466"/>
                    </a:lnTo>
                    <a:lnTo>
                      <a:pt x="438" y="835"/>
                    </a:lnTo>
                    <a:lnTo>
                      <a:pt x="428" y="988"/>
                    </a:lnTo>
                    <a:lnTo>
                      <a:pt x="315" y="1095"/>
                    </a:lnTo>
                    <a:lnTo>
                      <a:pt x="315" y="1124"/>
                    </a:lnTo>
                    <a:lnTo>
                      <a:pt x="355" y="1165"/>
                    </a:lnTo>
                    <a:lnTo>
                      <a:pt x="341" y="1180"/>
                    </a:lnTo>
                    <a:lnTo>
                      <a:pt x="343" y="1225"/>
                    </a:lnTo>
                    <a:lnTo>
                      <a:pt x="286" y="1327"/>
                    </a:lnTo>
                    <a:lnTo>
                      <a:pt x="178" y="1233"/>
                    </a:lnTo>
                    <a:lnTo>
                      <a:pt x="100" y="1206"/>
                    </a:lnTo>
                    <a:lnTo>
                      <a:pt x="17" y="1142"/>
                    </a:lnTo>
                    <a:lnTo>
                      <a:pt x="0" y="1097"/>
                    </a:lnTo>
                    <a:lnTo>
                      <a:pt x="1" y="1050"/>
                    </a:lnTo>
                    <a:lnTo>
                      <a:pt x="28" y="1019"/>
                    </a:lnTo>
                    <a:lnTo>
                      <a:pt x="40" y="975"/>
                    </a:lnTo>
                    <a:lnTo>
                      <a:pt x="13" y="940"/>
                    </a:lnTo>
                    <a:lnTo>
                      <a:pt x="30" y="726"/>
                    </a:lnTo>
                    <a:lnTo>
                      <a:pt x="52" y="706"/>
                    </a:lnTo>
                    <a:lnTo>
                      <a:pt x="76" y="673"/>
                    </a:lnTo>
                    <a:lnTo>
                      <a:pt x="73" y="642"/>
                    </a:lnTo>
                    <a:lnTo>
                      <a:pt x="39" y="514"/>
                    </a:lnTo>
                    <a:lnTo>
                      <a:pt x="70" y="451"/>
                    </a:lnTo>
                    <a:lnTo>
                      <a:pt x="84" y="239"/>
                    </a:lnTo>
                    <a:lnTo>
                      <a:pt x="167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631" name="Freeform 23"/>
              <p:cNvSpPr>
                <a:spLocks noChangeAspect="1"/>
              </p:cNvSpPr>
              <p:nvPr/>
            </p:nvSpPr>
            <p:spPr bwMode="auto">
              <a:xfrm>
                <a:off x="4203" y="1161"/>
                <a:ext cx="139" cy="84"/>
              </a:xfrm>
              <a:custGeom>
                <a:avLst/>
                <a:gdLst>
                  <a:gd name="T0" fmla="*/ 287 w 771"/>
                  <a:gd name="T1" fmla="*/ 27 h 464"/>
                  <a:gd name="T2" fmla="*/ 297 w 771"/>
                  <a:gd name="T3" fmla="*/ 37 h 464"/>
                  <a:gd name="T4" fmla="*/ 398 w 771"/>
                  <a:gd name="T5" fmla="*/ 48 h 464"/>
                  <a:gd name="T6" fmla="*/ 446 w 771"/>
                  <a:gd name="T7" fmla="*/ 4 h 464"/>
                  <a:gd name="T8" fmla="*/ 570 w 771"/>
                  <a:gd name="T9" fmla="*/ 0 h 464"/>
                  <a:gd name="T10" fmla="*/ 719 w 771"/>
                  <a:gd name="T11" fmla="*/ 134 h 464"/>
                  <a:gd name="T12" fmla="*/ 771 w 771"/>
                  <a:gd name="T13" fmla="*/ 220 h 464"/>
                  <a:gd name="T14" fmla="*/ 718 w 771"/>
                  <a:gd name="T15" fmla="*/ 324 h 464"/>
                  <a:gd name="T16" fmla="*/ 652 w 771"/>
                  <a:gd name="T17" fmla="*/ 371 h 464"/>
                  <a:gd name="T18" fmla="*/ 673 w 771"/>
                  <a:gd name="T19" fmla="*/ 438 h 464"/>
                  <a:gd name="T20" fmla="*/ 633 w 771"/>
                  <a:gd name="T21" fmla="*/ 464 h 464"/>
                  <a:gd name="T22" fmla="*/ 519 w 771"/>
                  <a:gd name="T23" fmla="*/ 365 h 464"/>
                  <a:gd name="T24" fmla="*/ 0 w 771"/>
                  <a:gd name="T25" fmla="*/ 360 h 464"/>
                  <a:gd name="T26" fmla="*/ 77 w 771"/>
                  <a:gd name="T27" fmla="*/ 279 h 464"/>
                  <a:gd name="T28" fmla="*/ 110 w 771"/>
                  <a:gd name="T29" fmla="*/ 291 h 464"/>
                  <a:gd name="T30" fmla="*/ 144 w 771"/>
                  <a:gd name="T31" fmla="*/ 292 h 464"/>
                  <a:gd name="T32" fmla="*/ 157 w 771"/>
                  <a:gd name="T33" fmla="*/ 261 h 464"/>
                  <a:gd name="T34" fmla="*/ 135 w 771"/>
                  <a:gd name="T35" fmla="*/ 130 h 464"/>
                  <a:gd name="T36" fmla="*/ 188 w 771"/>
                  <a:gd name="T37" fmla="*/ 128 h 464"/>
                  <a:gd name="T38" fmla="*/ 187 w 771"/>
                  <a:gd name="T39" fmla="*/ 82 h 464"/>
                  <a:gd name="T40" fmla="*/ 287 w 771"/>
                  <a:gd name="T41" fmla="*/ 27 h 4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71" h="464">
                    <a:moveTo>
                      <a:pt x="287" y="27"/>
                    </a:moveTo>
                    <a:lnTo>
                      <a:pt x="297" y="37"/>
                    </a:lnTo>
                    <a:lnTo>
                      <a:pt x="398" y="48"/>
                    </a:lnTo>
                    <a:lnTo>
                      <a:pt x="446" y="4"/>
                    </a:lnTo>
                    <a:lnTo>
                      <a:pt x="570" y="0"/>
                    </a:lnTo>
                    <a:lnTo>
                      <a:pt x="719" y="134"/>
                    </a:lnTo>
                    <a:lnTo>
                      <a:pt x="771" y="220"/>
                    </a:lnTo>
                    <a:lnTo>
                      <a:pt x="718" y="324"/>
                    </a:lnTo>
                    <a:lnTo>
                      <a:pt x="652" y="371"/>
                    </a:lnTo>
                    <a:lnTo>
                      <a:pt x="673" y="438"/>
                    </a:lnTo>
                    <a:lnTo>
                      <a:pt x="633" y="464"/>
                    </a:lnTo>
                    <a:lnTo>
                      <a:pt x="519" y="365"/>
                    </a:lnTo>
                    <a:lnTo>
                      <a:pt x="0" y="360"/>
                    </a:lnTo>
                    <a:lnTo>
                      <a:pt x="77" y="279"/>
                    </a:lnTo>
                    <a:lnTo>
                      <a:pt x="110" y="291"/>
                    </a:lnTo>
                    <a:lnTo>
                      <a:pt x="144" y="292"/>
                    </a:lnTo>
                    <a:lnTo>
                      <a:pt x="157" y="261"/>
                    </a:lnTo>
                    <a:lnTo>
                      <a:pt x="135" y="130"/>
                    </a:lnTo>
                    <a:lnTo>
                      <a:pt x="188" y="128"/>
                    </a:lnTo>
                    <a:lnTo>
                      <a:pt x="187" y="82"/>
                    </a:lnTo>
                    <a:lnTo>
                      <a:pt x="287" y="27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632" name="Freeform 24"/>
              <p:cNvSpPr>
                <a:spLocks noChangeAspect="1"/>
              </p:cNvSpPr>
              <p:nvPr/>
            </p:nvSpPr>
            <p:spPr bwMode="auto">
              <a:xfrm>
                <a:off x="4135" y="1116"/>
                <a:ext cx="120" cy="110"/>
              </a:xfrm>
              <a:custGeom>
                <a:avLst/>
                <a:gdLst>
                  <a:gd name="T0" fmla="*/ 385 w 671"/>
                  <a:gd name="T1" fmla="*/ 0 h 607"/>
                  <a:gd name="T2" fmla="*/ 442 w 671"/>
                  <a:gd name="T3" fmla="*/ 80 h 607"/>
                  <a:gd name="T4" fmla="*/ 533 w 671"/>
                  <a:gd name="T5" fmla="*/ 80 h 607"/>
                  <a:gd name="T6" fmla="*/ 558 w 671"/>
                  <a:gd name="T7" fmla="*/ 101 h 607"/>
                  <a:gd name="T8" fmla="*/ 572 w 671"/>
                  <a:gd name="T9" fmla="*/ 139 h 607"/>
                  <a:gd name="T10" fmla="*/ 671 w 671"/>
                  <a:gd name="T11" fmla="*/ 274 h 607"/>
                  <a:gd name="T12" fmla="*/ 569 w 671"/>
                  <a:gd name="T13" fmla="*/ 328 h 607"/>
                  <a:gd name="T14" fmla="*/ 572 w 671"/>
                  <a:gd name="T15" fmla="*/ 375 h 607"/>
                  <a:gd name="T16" fmla="*/ 517 w 671"/>
                  <a:gd name="T17" fmla="*/ 379 h 607"/>
                  <a:gd name="T18" fmla="*/ 539 w 671"/>
                  <a:gd name="T19" fmla="*/ 506 h 607"/>
                  <a:gd name="T20" fmla="*/ 526 w 671"/>
                  <a:gd name="T21" fmla="*/ 539 h 607"/>
                  <a:gd name="T22" fmla="*/ 493 w 671"/>
                  <a:gd name="T23" fmla="*/ 539 h 607"/>
                  <a:gd name="T24" fmla="*/ 459 w 671"/>
                  <a:gd name="T25" fmla="*/ 526 h 607"/>
                  <a:gd name="T26" fmla="*/ 382 w 671"/>
                  <a:gd name="T27" fmla="*/ 607 h 607"/>
                  <a:gd name="T28" fmla="*/ 0 w 671"/>
                  <a:gd name="T29" fmla="*/ 607 h 607"/>
                  <a:gd name="T30" fmla="*/ 1 w 671"/>
                  <a:gd name="T31" fmla="*/ 581 h 607"/>
                  <a:gd name="T32" fmla="*/ 81 w 671"/>
                  <a:gd name="T33" fmla="*/ 556 h 607"/>
                  <a:gd name="T34" fmla="*/ 112 w 671"/>
                  <a:gd name="T35" fmla="*/ 439 h 607"/>
                  <a:gd name="T36" fmla="*/ 101 w 671"/>
                  <a:gd name="T37" fmla="*/ 387 h 607"/>
                  <a:gd name="T38" fmla="*/ 106 w 671"/>
                  <a:gd name="T39" fmla="*/ 325 h 607"/>
                  <a:gd name="T40" fmla="*/ 136 w 671"/>
                  <a:gd name="T41" fmla="*/ 274 h 607"/>
                  <a:gd name="T42" fmla="*/ 81 w 671"/>
                  <a:gd name="T43" fmla="*/ 199 h 607"/>
                  <a:gd name="T44" fmla="*/ 116 w 671"/>
                  <a:gd name="T45" fmla="*/ 134 h 607"/>
                  <a:gd name="T46" fmla="*/ 220 w 671"/>
                  <a:gd name="T47" fmla="*/ 86 h 607"/>
                  <a:gd name="T48" fmla="*/ 236 w 671"/>
                  <a:gd name="T49" fmla="*/ 104 h 607"/>
                  <a:gd name="T50" fmla="*/ 260 w 671"/>
                  <a:gd name="T51" fmla="*/ 108 h 607"/>
                  <a:gd name="T52" fmla="*/ 290 w 671"/>
                  <a:gd name="T53" fmla="*/ 67 h 607"/>
                  <a:gd name="T54" fmla="*/ 337 w 671"/>
                  <a:gd name="T55" fmla="*/ 63 h 607"/>
                  <a:gd name="T56" fmla="*/ 385 w 671"/>
                  <a:gd name="T57" fmla="*/ 0 h 6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71" h="607">
                    <a:moveTo>
                      <a:pt x="385" y="0"/>
                    </a:moveTo>
                    <a:lnTo>
                      <a:pt x="442" y="80"/>
                    </a:lnTo>
                    <a:lnTo>
                      <a:pt x="533" y="80"/>
                    </a:lnTo>
                    <a:lnTo>
                      <a:pt x="558" y="101"/>
                    </a:lnTo>
                    <a:lnTo>
                      <a:pt x="572" y="139"/>
                    </a:lnTo>
                    <a:lnTo>
                      <a:pt x="671" y="274"/>
                    </a:lnTo>
                    <a:lnTo>
                      <a:pt x="569" y="328"/>
                    </a:lnTo>
                    <a:lnTo>
                      <a:pt x="572" y="375"/>
                    </a:lnTo>
                    <a:lnTo>
                      <a:pt x="517" y="379"/>
                    </a:lnTo>
                    <a:lnTo>
                      <a:pt x="539" y="506"/>
                    </a:lnTo>
                    <a:lnTo>
                      <a:pt x="526" y="539"/>
                    </a:lnTo>
                    <a:lnTo>
                      <a:pt x="493" y="539"/>
                    </a:lnTo>
                    <a:lnTo>
                      <a:pt x="459" y="526"/>
                    </a:lnTo>
                    <a:lnTo>
                      <a:pt x="382" y="607"/>
                    </a:lnTo>
                    <a:lnTo>
                      <a:pt x="0" y="607"/>
                    </a:lnTo>
                    <a:lnTo>
                      <a:pt x="1" y="581"/>
                    </a:lnTo>
                    <a:lnTo>
                      <a:pt x="81" y="556"/>
                    </a:lnTo>
                    <a:lnTo>
                      <a:pt x="112" y="439"/>
                    </a:lnTo>
                    <a:lnTo>
                      <a:pt x="101" y="387"/>
                    </a:lnTo>
                    <a:lnTo>
                      <a:pt x="106" y="325"/>
                    </a:lnTo>
                    <a:lnTo>
                      <a:pt x="136" y="274"/>
                    </a:lnTo>
                    <a:lnTo>
                      <a:pt x="81" y="199"/>
                    </a:lnTo>
                    <a:lnTo>
                      <a:pt x="116" y="134"/>
                    </a:lnTo>
                    <a:lnTo>
                      <a:pt x="220" y="86"/>
                    </a:lnTo>
                    <a:lnTo>
                      <a:pt x="236" y="104"/>
                    </a:lnTo>
                    <a:lnTo>
                      <a:pt x="260" y="108"/>
                    </a:lnTo>
                    <a:lnTo>
                      <a:pt x="290" y="67"/>
                    </a:lnTo>
                    <a:lnTo>
                      <a:pt x="337" y="63"/>
                    </a:lnTo>
                    <a:lnTo>
                      <a:pt x="385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633" name="Freeform 25"/>
              <p:cNvSpPr>
                <a:spLocks noChangeAspect="1"/>
              </p:cNvSpPr>
              <p:nvPr/>
            </p:nvSpPr>
            <p:spPr bwMode="auto">
              <a:xfrm>
                <a:off x="3992" y="1028"/>
                <a:ext cx="212" cy="236"/>
              </a:xfrm>
              <a:custGeom>
                <a:avLst/>
                <a:gdLst>
                  <a:gd name="T0" fmla="*/ 418 w 1177"/>
                  <a:gd name="T1" fmla="*/ 33 h 1308"/>
                  <a:gd name="T2" fmla="*/ 482 w 1177"/>
                  <a:gd name="T3" fmla="*/ 32 h 1308"/>
                  <a:gd name="T4" fmla="*/ 525 w 1177"/>
                  <a:gd name="T5" fmla="*/ 0 h 1308"/>
                  <a:gd name="T6" fmla="*/ 587 w 1177"/>
                  <a:gd name="T7" fmla="*/ 11 h 1308"/>
                  <a:gd name="T8" fmla="*/ 652 w 1177"/>
                  <a:gd name="T9" fmla="*/ 99 h 1308"/>
                  <a:gd name="T10" fmla="*/ 735 w 1177"/>
                  <a:gd name="T11" fmla="*/ 117 h 1308"/>
                  <a:gd name="T12" fmla="*/ 751 w 1177"/>
                  <a:gd name="T13" fmla="*/ 150 h 1308"/>
                  <a:gd name="T14" fmla="*/ 810 w 1177"/>
                  <a:gd name="T15" fmla="*/ 172 h 1308"/>
                  <a:gd name="T16" fmla="*/ 878 w 1177"/>
                  <a:gd name="T17" fmla="*/ 157 h 1308"/>
                  <a:gd name="T18" fmla="*/ 931 w 1177"/>
                  <a:gd name="T19" fmla="*/ 208 h 1308"/>
                  <a:gd name="T20" fmla="*/ 974 w 1177"/>
                  <a:gd name="T21" fmla="*/ 228 h 1308"/>
                  <a:gd name="T22" fmla="*/ 1039 w 1177"/>
                  <a:gd name="T23" fmla="*/ 304 h 1308"/>
                  <a:gd name="T24" fmla="*/ 1177 w 1177"/>
                  <a:gd name="T25" fmla="*/ 489 h 1308"/>
                  <a:gd name="T26" fmla="*/ 1128 w 1177"/>
                  <a:gd name="T27" fmla="*/ 551 h 1308"/>
                  <a:gd name="T28" fmla="*/ 1081 w 1177"/>
                  <a:gd name="T29" fmla="*/ 556 h 1308"/>
                  <a:gd name="T30" fmla="*/ 1050 w 1177"/>
                  <a:gd name="T31" fmla="*/ 596 h 1308"/>
                  <a:gd name="T32" fmla="*/ 1029 w 1177"/>
                  <a:gd name="T33" fmla="*/ 593 h 1308"/>
                  <a:gd name="T34" fmla="*/ 1011 w 1177"/>
                  <a:gd name="T35" fmla="*/ 574 h 1308"/>
                  <a:gd name="T36" fmla="*/ 967 w 1177"/>
                  <a:gd name="T37" fmla="*/ 598 h 1308"/>
                  <a:gd name="T38" fmla="*/ 908 w 1177"/>
                  <a:gd name="T39" fmla="*/ 621 h 1308"/>
                  <a:gd name="T40" fmla="*/ 872 w 1177"/>
                  <a:gd name="T41" fmla="*/ 687 h 1308"/>
                  <a:gd name="T42" fmla="*/ 926 w 1177"/>
                  <a:gd name="T43" fmla="*/ 761 h 1308"/>
                  <a:gd name="T44" fmla="*/ 897 w 1177"/>
                  <a:gd name="T45" fmla="*/ 813 h 1308"/>
                  <a:gd name="T46" fmla="*/ 892 w 1177"/>
                  <a:gd name="T47" fmla="*/ 872 h 1308"/>
                  <a:gd name="T48" fmla="*/ 903 w 1177"/>
                  <a:gd name="T49" fmla="*/ 926 h 1308"/>
                  <a:gd name="T50" fmla="*/ 871 w 1177"/>
                  <a:gd name="T51" fmla="*/ 1044 h 1308"/>
                  <a:gd name="T52" fmla="*/ 792 w 1177"/>
                  <a:gd name="T53" fmla="*/ 1069 h 1308"/>
                  <a:gd name="T54" fmla="*/ 790 w 1177"/>
                  <a:gd name="T55" fmla="*/ 1120 h 1308"/>
                  <a:gd name="T56" fmla="*/ 750 w 1177"/>
                  <a:gd name="T57" fmla="*/ 1162 h 1308"/>
                  <a:gd name="T58" fmla="*/ 708 w 1177"/>
                  <a:gd name="T59" fmla="*/ 1161 h 1308"/>
                  <a:gd name="T60" fmla="*/ 704 w 1177"/>
                  <a:gd name="T61" fmla="*/ 1308 h 1308"/>
                  <a:gd name="T62" fmla="*/ 488 w 1177"/>
                  <a:gd name="T63" fmla="*/ 1306 h 1308"/>
                  <a:gd name="T64" fmla="*/ 534 w 1177"/>
                  <a:gd name="T65" fmla="*/ 1229 h 1308"/>
                  <a:gd name="T66" fmla="*/ 627 w 1177"/>
                  <a:gd name="T67" fmla="*/ 1124 h 1308"/>
                  <a:gd name="T68" fmla="*/ 628 w 1177"/>
                  <a:gd name="T69" fmla="*/ 1055 h 1308"/>
                  <a:gd name="T70" fmla="*/ 330 w 1177"/>
                  <a:gd name="T71" fmla="*/ 845 h 1308"/>
                  <a:gd name="T72" fmla="*/ 319 w 1177"/>
                  <a:gd name="T73" fmla="*/ 815 h 1308"/>
                  <a:gd name="T74" fmla="*/ 206 w 1177"/>
                  <a:gd name="T75" fmla="*/ 738 h 1308"/>
                  <a:gd name="T76" fmla="*/ 183 w 1177"/>
                  <a:gd name="T77" fmla="*/ 739 h 1308"/>
                  <a:gd name="T78" fmla="*/ 147 w 1177"/>
                  <a:gd name="T79" fmla="*/ 733 h 1308"/>
                  <a:gd name="T80" fmla="*/ 94 w 1177"/>
                  <a:gd name="T81" fmla="*/ 648 h 1308"/>
                  <a:gd name="T82" fmla="*/ 92 w 1177"/>
                  <a:gd name="T83" fmla="*/ 607 h 1308"/>
                  <a:gd name="T84" fmla="*/ 63 w 1177"/>
                  <a:gd name="T85" fmla="*/ 585 h 1308"/>
                  <a:gd name="T86" fmla="*/ 59 w 1177"/>
                  <a:gd name="T87" fmla="*/ 485 h 1308"/>
                  <a:gd name="T88" fmla="*/ 27 w 1177"/>
                  <a:gd name="T89" fmla="*/ 471 h 1308"/>
                  <a:gd name="T90" fmla="*/ 50 w 1177"/>
                  <a:gd name="T91" fmla="*/ 411 h 1308"/>
                  <a:gd name="T92" fmla="*/ 0 w 1177"/>
                  <a:gd name="T93" fmla="*/ 348 h 1308"/>
                  <a:gd name="T94" fmla="*/ 10 w 1177"/>
                  <a:gd name="T95" fmla="*/ 283 h 1308"/>
                  <a:gd name="T96" fmla="*/ 54 w 1177"/>
                  <a:gd name="T97" fmla="*/ 228 h 1308"/>
                  <a:gd name="T98" fmla="*/ 36 w 1177"/>
                  <a:gd name="T99" fmla="*/ 103 h 1308"/>
                  <a:gd name="T100" fmla="*/ 161 w 1177"/>
                  <a:gd name="T101" fmla="*/ 86 h 1308"/>
                  <a:gd name="T102" fmla="*/ 197 w 1177"/>
                  <a:gd name="T103" fmla="*/ 124 h 1308"/>
                  <a:gd name="T104" fmla="*/ 367 w 1177"/>
                  <a:gd name="T105" fmla="*/ 103 h 1308"/>
                  <a:gd name="T106" fmla="*/ 382 w 1177"/>
                  <a:gd name="T107" fmla="*/ 57 h 1308"/>
                  <a:gd name="T108" fmla="*/ 418 w 1177"/>
                  <a:gd name="T109" fmla="*/ 33 h 1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77" h="1308">
                    <a:moveTo>
                      <a:pt x="418" y="33"/>
                    </a:moveTo>
                    <a:lnTo>
                      <a:pt x="482" y="32"/>
                    </a:lnTo>
                    <a:lnTo>
                      <a:pt x="525" y="0"/>
                    </a:lnTo>
                    <a:lnTo>
                      <a:pt x="587" y="11"/>
                    </a:lnTo>
                    <a:lnTo>
                      <a:pt x="652" y="99"/>
                    </a:lnTo>
                    <a:lnTo>
                      <a:pt x="735" y="117"/>
                    </a:lnTo>
                    <a:lnTo>
                      <a:pt x="751" y="150"/>
                    </a:lnTo>
                    <a:lnTo>
                      <a:pt x="810" y="172"/>
                    </a:lnTo>
                    <a:lnTo>
                      <a:pt x="878" y="157"/>
                    </a:lnTo>
                    <a:lnTo>
                      <a:pt x="931" y="208"/>
                    </a:lnTo>
                    <a:lnTo>
                      <a:pt x="974" y="228"/>
                    </a:lnTo>
                    <a:lnTo>
                      <a:pt x="1039" y="304"/>
                    </a:lnTo>
                    <a:lnTo>
                      <a:pt x="1177" y="489"/>
                    </a:lnTo>
                    <a:lnTo>
                      <a:pt x="1128" y="551"/>
                    </a:lnTo>
                    <a:lnTo>
                      <a:pt x="1081" y="556"/>
                    </a:lnTo>
                    <a:lnTo>
                      <a:pt x="1050" y="596"/>
                    </a:lnTo>
                    <a:lnTo>
                      <a:pt x="1029" y="593"/>
                    </a:lnTo>
                    <a:lnTo>
                      <a:pt x="1011" y="574"/>
                    </a:lnTo>
                    <a:lnTo>
                      <a:pt x="967" y="598"/>
                    </a:lnTo>
                    <a:lnTo>
                      <a:pt x="908" y="621"/>
                    </a:lnTo>
                    <a:lnTo>
                      <a:pt x="872" y="687"/>
                    </a:lnTo>
                    <a:lnTo>
                      <a:pt x="926" y="761"/>
                    </a:lnTo>
                    <a:lnTo>
                      <a:pt x="897" y="813"/>
                    </a:lnTo>
                    <a:lnTo>
                      <a:pt x="892" y="872"/>
                    </a:lnTo>
                    <a:lnTo>
                      <a:pt x="903" y="926"/>
                    </a:lnTo>
                    <a:lnTo>
                      <a:pt x="871" y="1044"/>
                    </a:lnTo>
                    <a:lnTo>
                      <a:pt x="792" y="1069"/>
                    </a:lnTo>
                    <a:lnTo>
                      <a:pt x="790" y="1120"/>
                    </a:lnTo>
                    <a:lnTo>
                      <a:pt x="750" y="1162"/>
                    </a:lnTo>
                    <a:lnTo>
                      <a:pt x="708" y="1161"/>
                    </a:lnTo>
                    <a:lnTo>
                      <a:pt x="704" y="1308"/>
                    </a:lnTo>
                    <a:lnTo>
                      <a:pt x="488" y="1306"/>
                    </a:lnTo>
                    <a:lnTo>
                      <a:pt x="534" y="1229"/>
                    </a:lnTo>
                    <a:lnTo>
                      <a:pt x="627" y="1124"/>
                    </a:lnTo>
                    <a:lnTo>
                      <a:pt x="628" y="1055"/>
                    </a:lnTo>
                    <a:lnTo>
                      <a:pt x="330" y="845"/>
                    </a:lnTo>
                    <a:lnTo>
                      <a:pt x="319" y="815"/>
                    </a:lnTo>
                    <a:lnTo>
                      <a:pt x="206" y="738"/>
                    </a:lnTo>
                    <a:lnTo>
                      <a:pt x="183" y="739"/>
                    </a:lnTo>
                    <a:lnTo>
                      <a:pt x="147" y="733"/>
                    </a:lnTo>
                    <a:lnTo>
                      <a:pt x="94" y="648"/>
                    </a:lnTo>
                    <a:lnTo>
                      <a:pt x="92" y="607"/>
                    </a:lnTo>
                    <a:lnTo>
                      <a:pt x="63" y="585"/>
                    </a:lnTo>
                    <a:lnTo>
                      <a:pt x="59" y="485"/>
                    </a:lnTo>
                    <a:lnTo>
                      <a:pt x="27" y="471"/>
                    </a:lnTo>
                    <a:lnTo>
                      <a:pt x="50" y="411"/>
                    </a:lnTo>
                    <a:lnTo>
                      <a:pt x="0" y="348"/>
                    </a:lnTo>
                    <a:lnTo>
                      <a:pt x="10" y="283"/>
                    </a:lnTo>
                    <a:lnTo>
                      <a:pt x="54" y="228"/>
                    </a:lnTo>
                    <a:lnTo>
                      <a:pt x="36" y="103"/>
                    </a:lnTo>
                    <a:lnTo>
                      <a:pt x="161" y="86"/>
                    </a:lnTo>
                    <a:lnTo>
                      <a:pt x="197" y="124"/>
                    </a:lnTo>
                    <a:lnTo>
                      <a:pt x="367" y="103"/>
                    </a:lnTo>
                    <a:lnTo>
                      <a:pt x="382" y="57"/>
                    </a:lnTo>
                    <a:lnTo>
                      <a:pt x="418" y="3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634" name="Freeform 26"/>
              <p:cNvSpPr>
                <a:spLocks noChangeAspect="1"/>
              </p:cNvSpPr>
              <p:nvPr/>
            </p:nvSpPr>
            <p:spPr bwMode="auto">
              <a:xfrm>
                <a:off x="3690" y="928"/>
                <a:ext cx="283" cy="272"/>
              </a:xfrm>
              <a:custGeom>
                <a:avLst/>
                <a:gdLst>
                  <a:gd name="T0" fmla="*/ 1037 w 1571"/>
                  <a:gd name="T1" fmla="*/ 6 h 1510"/>
                  <a:gd name="T2" fmla="*/ 1128 w 1571"/>
                  <a:gd name="T3" fmla="*/ 0 h 1510"/>
                  <a:gd name="T4" fmla="*/ 1227 w 1571"/>
                  <a:gd name="T5" fmla="*/ 83 h 1510"/>
                  <a:gd name="T6" fmla="*/ 1296 w 1571"/>
                  <a:gd name="T7" fmla="*/ 61 h 1510"/>
                  <a:gd name="T8" fmla="*/ 1351 w 1571"/>
                  <a:gd name="T9" fmla="*/ 110 h 1510"/>
                  <a:gd name="T10" fmla="*/ 1363 w 1571"/>
                  <a:gd name="T11" fmla="*/ 154 h 1510"/>
                  <a:gd name="T12" fmla="*/ 1438 w 1571"/>
                  <a:gd name="T13" fmla="*/ 241 h 1510"/>
                  <a:gd name="T14" fmla="*/ 1506 w 1571"/>
                  <a:gd name="T15" fmla="*/ 240 h 1510"/>
                  <a:gd name="T16" fmla="*/ 1512 w 1571"/>
                  <a:gd name="T17" fmla="*/ 257 h 1510"/>
                  <a:gd name="T18" fmla="*/ 1571 w 1571"/>
                  <a:gd name="T19" fmla="*/ 259 h 1510"/>
                  <a:gd name="T20" fmla="*/ 1512 w 1571"/>
                  <a:gd name="T21" fmla="*/ 435 h 1510"/>
                  <a:gd name="T22" fmla="*/ 1381 w 1571"/>
                  <a:gd name="T23" fmla="*/ 495 h 1510"/>
                  <a:gd name="T24" fmla="*/ 1346 w 1571"/>
                  <a:gd name="T25" fmla="*/ 485 h 1510"/>
                  <a:gd name="T26" fmla="*/ 1310 w 1571"/>
                  <a:gd name="T27" fmla="*/ 494 h 1510"/>
                  <a:gd name="T28" fmla="*/ 1296 w 1571"/>
                  <a:gd name="T29" fmla="*/ 507 h 1510"/>
                  <a:gd name="T30" fmla="*/ 1186 w 1571"/>
                  <a:gd name="T31" fmla="*/ 531 h 1510"/>
                  <a:gd name="T32" fmla="*/ 1132 w 1571"/>
                  <a:gd name="T33" fmla="*/ 667 h 1510"/>
                  <a:gd name="T34" fmla="*/ 1107 w 1571"/>
                  <a:gd name="T35" fmla="*/ 676 h 1510"/>
                  <a:gd name="T36" fmla="*/ 1108 w 1571"/>
                  <a:gd name="T37" fmla="*/ 736 h 1510"/>
                  <a:gd name="T38" fmla="*/ 1080 w 1571"/>
                  <a:gd name="T39" fmla="*/ 754 h 1510"/>
                  <a:gd name="T40" fmla="*/ 1074 w 1571"/>
                  <a:gd name="T41" fmla="*/ 795 h 1510"/>
                  <a:gd name="T42" fmla="*/ 990 w 1571"/>
                  <a:gd name="T43" fmla="*/ 802 h 1510"/>
                  <a:gd name="T44" fmla="*/ 1074 w 1571"/>
                  <a:gd name="T45" fmla="*/ 1034 h 1510"/>
                  <a:gd name="T46" fmla="*/ 984 w 1571"/>
                  <a:gd name="T47" fmla="*/ 1116 h 1510"/>
                  <a:gd name="T48" fmla="*/ 959 w 1571"/>
                  <a:gd name="T49" fmla="*/ 1140 h 1510"/>
                  <a:gd name="T50" fmla="*/ 944 w 1571"/>
                  <a:gd name="T51" fmla="*/ 1268 h 1510"/>
                  <a:gd name="T52" fmla="*/ 962 w 1571"/>
                  <a:gd name="T53" fmla="*/ 1274 h 1510"/>
                  <a:gd name="T54" fmla="*/ 959 w 1571"/>
                  <a:gd name="T55" fmla="*/ 1308 h 1510"/>
                  <a:gd name="T56" fmla="*/ 865 w 1571"/>
                  <a:gd name="T57" fmla="*/ 1423 h 1510"/>
                  <a:gd name="T58" fmla="*/ 856 w 1571"/>
                  <a:gd name="T59" fmla="*/ 1472 h 1510"/>
                  <a:gd name="T60" fmla="*/ 793 w 1571"/>
                  <a:gd name="T61" fmla="*/ 1510 h 1510"/>
                  <a:gd name="T62" fmla="*/ 440 w 1571"/>
                  <a:gd name="T63" fmla="*/ 1441 h 1510"/>
                  <a:gd name="T64" fmla="*/ 250 w 1571"/>
                  <a:gd name="T65" fmla="*/ 1406 h 1510"/>
                  <a:gd name="T66" fmla="*/ 216 w 1571"/>
                  <a:gd name="T67" fmla="*/ 1407 h 1510"/>
                  <a:gd name="T68" fmla="*/ 206 w 1571"/>
                  <a:gd name="T69" fmla="*/ 1427 h 1510"/>
                  <a:gd name="T70" fmla="*/ 0 w 1571"/>
                  <a:gd name="T71" fmla="*/ 1414 h 1510"/>
                  <a:gd name="T72" fmla="*/ 92 w 1571"/>
                  <a:gd name="T73" fmla="*/ 1324 h 1510"/>
                  <a:gd name="T74" fmla="*/ 120 w 1571"/>
                  <a:gd name="T75" fmla="*/ 1242 h 1510"/>
                  <a:gd name="T76" fmla="*/ 124 w 1571"/>
                  <a:gd name="T77" fmla="*/ 1191 h 1510"/>
                  <a:gd name="T78" fmla="*/ 278 w 1571"/>
                  <a:gd name="T79" fmla="*/ 1108 h 1510"/>
                  <a:gd name="T80" fmla="*/ 312 w 1571"/>
                  <a:gd name="T81" fmla="*/ 1029 h 1510"/>
                  <a:gd name="T82" fmla="*/ 388 w 1571"/>
                  <a:gd name="T83" fmla="*/ 888 h 1510"/>
                  <a:gd name="T84" fmla="*/ 444 w 1571"/>
                  <a:gd name="T85" fmla="*/ 787 h 1510"/>
                  <a:gd name="T86" fmla="*/ 441 w 1571"/>
                  <a:gd name="T87" fmla="*/ 743 h 1510"/>
                  <a:gd name="T88" fmla="*/ 455 w 1571"/>
                  <a:gd name="T89" fmla="*/ 727 h 1510"/>
                  <a:gd name="T90" fmla="*/ 415 w 1571"/>
                  <a:gd name="T91" fmla="*/ 685 h 1510"/>
                  <a:gd name="T92" fmla="*/ 415 w 1571"/>
                  <a:gd name="T93" fmla="*/ 657 h 1510"/>
                  <a:gd name="T94" fmla="*/ 528 w 1571"/>
                  <a:gd name="T95" fmla="*/ 550 h 1510"/>
                  <a:gd name="T96" fmla="*/ 538 w 1571"/>
                  <a:gd name="T97" fmla="*/ 397 h 1510"/>
                  <a:gd name="T98" fmla="*/ 941 w 1571"/>
                  <a:gd name="T99" fmla="*/ 106 h 1510"/>
                  <a:gd name="T100" fmla="*/ 1049 w 1571"/>
                  <a:gd name="T101" fmla="*/ 28 h 1510"/>
                  <a:gd name="T102" fmla="*/ 1037 w 1571"/>
                  <a:gd name="T103" fmla="*/ 6 h 15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71" h="1510">
                    <a:moveTo>
                      <a:pt x="1037" y="6"/>
                    </a:moveTo>
                    <a:lnTo>
                      <a:pt x="1128" y="0"/>
                    </a:lnTo>
                    <a:lnTo>
                      <a:pt x="1227" y="83"/>
                    </a:lnTo>
                    <a:lnTo>
                      <a:pt x="1296" y="61"/>
                    </a:lnTo>
                    <a:lnTo>
                      <a:pt x="1351" y="110"/>
                    </a:lnTo>
                    <a:lnTo>
                      <a:pt x="1363" y="154"/>
                    </a:lnTo>
                    <a:lnTo>
                      <a:pt x="1438" y="241"/>
                    </a:lnTo>
                    <a:lnTo>
                      <a:pt x="1506" y="240"/>
                    </a:lnTo>
                    <a:lnTo>
                      <a:pt x="1512" y="257"/>
                    </a:lnTo>
                    <a:lnTo>
                      <a:pt x="1571" y="259"/>
                    </a:lnTo>
                    <a:lnTo>
                      <a:pt x="1512" y="435"/>
                    </a:lnTo>
                    <a:lnTo>
                      <a:pt x="1381" y="495"/>
                    </a:lnTo>
                    <a:lnTo>
                      <a:pt x="1346" y="485"/>
                    </a:lnTo>
                    <a:lnTo>
                      <a:pt x="1310" y="494"/>
                    </a:lnTo>
                    <a:lnTo>
                      <a:pt x="1296" y="507"/>
                    </a:lnTo>
                    <a:lnTo>
                      <a:pt x="1186" y="531"/>
                    </a:lnTo>
                    <a:lnTo>
                      <a:pt x="1132" y="667"/>
                    </a:lnTo>
                    <a:lnTo>
                      <a:pt x="1107" y="676"/>
                    </a:lnTo>
                    <a:lnTo>
                      <a:pt x="1108" y="736"/>
                    </a:lnTo>
                    <a:lnTo>
                      <a:pt x="1080" y="754"/>
                    </a:lnTo>
                    <a:lnTo>
                      <a:pt x="1074" y="795"/>
                    </a:lnTo>
                    <a:lnTo>
                      <a:pt x="990" y="802"/>
                    </a:lnTo>
                    <a:lnTo>
                      <a:pt x="1074" y="1034"/>
                    </a:lnTo>
                    <a:lnTo>
                      <a:pt x="984" y="1116"/>
                    </a:lnTo>
                    <a:lnTo>
                      <a:pt x="959" y="1140"/>
                    </a:lnTo>
                    <a:lnTo>
                      <a:pt x="944" y="1268"/>
                    </a:lnTo>
                    <a:lnTo>
                      <a:pt x="962" y="1274"/>
                    </a:lnTo>
                    <a:lnTo>
                      <a:pt x="959" y="1308"/>
                    </a:lnTo>
                    <a:lnTo>
                      <a:pt x="865" y="1423"/>
                    </a:lnTo>
                    <a:lnTo>
                      <a:pt x="856" y="1472"/>
                    </a:lnTo>
                    <a:lnTo>
                      <a:pt x="793" y="1510"/>
                    </a:lnTo>
                    <a:lnTo>
                      <a:pt x="440" y="1441"/>
                    </a:lnTo>
                    <a:lnTo>
                      <a:pt x="250" y="1406"/>
                    </a:lnTo>
                    <a:lnTo>
                      <a:pt x="216" y="1407"/>
                    </a:lnTo>
                    <a:lnTo>
                      <a:pt x="206" y="1427"/>
                    </a:lnTo>
                    <a:lnTo>
                      <a:pt x="0" y="1414"/>
                    </a:lnTo>
                    <a:lnTo>
                      <a:pt x="92" y="1324"/>
                    </a:lnTo>
                    <a:lnTo>
                      <a:pt x="120" y="1242"/>
                    </a:lnTo>
                    <a:lnTo>
                      <a:pt x="124" y="1191"/>
                    </a:lnTo>
                    <a:lnTo>
                      <a:pt x="278" y="1108"/>
                    </a:lnTo>
                    <a:lnTo>
                      <a:pt x="312" y="1029"/>
                    </a:lnTo>
                    <a:lnTo>
                      <a:pt x="388" y="888"/>
                    </a:lnTo>
                    <a:lnTo>
                      <a:pt x="444" y="787"/>
                    </a:lnTo>
                    <a:lnTo>
                      <a:pt x="441" y="743"/>
                    </a:lnTo>
                    <a:lnTo>
                      <a:pt x="455" y="727"/>
                    </a:lnTo>
                    <a:lnTo>
                      <a:pt x="415" y="685"/>
                    </a:lnTo>
                    <a:lnTo>
                      <a:pt x="415" y="657"/>
                    </a:lnTo>
                    <a:lnTo>
                      <a:pt x="528" y="550"/>
                    </a:lnTo>
                    <a:lnTo>
                      <a:pt x="538" y="397"/>
                    </a:lnTo>
                    <a:lnTo>
                      <a:pt x="941" y="106"/>
                    </a:lnTo>
                    <a:lnTo>
                      <a:pt x="1049" y="28"/>
                    </a:lnTo>
                    <a:lnTo>
                      <a:pt x="1037" y="6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635" name="Freeform 27"/>
              <p:cNvSpPr>
                <a:spLocks noChangeAspect="1"/>
              </p:cNvSpPr>
              <p:nvPr/>
            </p:nvSpPr>
            <p:spPr bwMode="auto">
              <a:xfrm>
                <a:off x="4119" y="1200"/>
                <a:ext cx="296" cy="143"/>
              </a:xfrm>
              <a:custGeom>
                <a:avLst/>
                <a:gdLst>
                  <a:gd name="T0" fmla="*/ 1238 w 1642"/>
                  <a:gd name="T1" fmla="*/ 0 h 794"/>
                  <a:gd name="T2" fmla="*/ 1330 w 1642"/>
                  <a:gd name="T3" fmla="*/ 140 h 794"/>
                  <a:gd name="T4" fmla="*/ 1406 w 1642"/>
                  <a:gd name="T5" fmla="*/ 147 h 794"/>
                  <a:gd name="T6" fmla="*/ 1500 w 1642"/>
                  <a:gd name="T7" fmla="*/ 243 h 794"/>
                  <a:gd name="T8" fmla="*/ 1642 w 1642"/>
                  <a:gd name="T9" fmla="*/ 257 h 794"/>
                  <a:gd name="T10" fmla="*/ 1561 w 1642"/>
                  <a:gd name="T11" fmla="*/ 382 h 794"/>
                  <a:gd name="T12" fmla="*/ 1410 w 1642"/>
                  <a:gd name="T13" fmla="*/ 698 h 794"/>
                  <a:gd name="T14" fmla="*/ 1376 w 1642"/>
                  <a:gd name="T15" fmla="*/ 698 h 794"/>
                  <a:gd name="T16" fmla="*/ 1292 w 1642"/>
                  <a:gd name="T17" fmla="*/ 664 h 794"/>
                  <a:gd name="T18" fmla="*/ 1270 w 1642"/>
                  <a:gd name="T19" fmla="*/ 696 h 794"/>
                  <a:gd name="T20" fmla="*/ 1223 w 1642"/>
                  <a:gd name="T21" fmla="*/ 698 h 794"/>
                  <a:gd name="T22" fmla="*/ 1145 w 1642"/>
                  <a:gd name="T23" fmla="*/ 794 h 794"/>
                  <a:gd name="T24" fmla="*/ 1064 w 1642"/>
                  <a:gd name="T25" fmla="*/ 734 h 794"/>
                  <a:gd name="T26" fmla="*/ 1021 w 1642"/>
                  <a:gd name="T27" fmla="*/ 713 h 794"/>
                  <a:gd name="T28" fmla="*/ 724 w 1642"/>
                  <a:gd name="T29" fmla="*/ 744 h 794"/>
                  <a:gd name="T30" fmla="*/ 600 w 1642"/>
                  <a:gd name="T31" fmla="*/ 748 h 794"/>
                  <a:gd name="T32" fmla="*/ 597 w 1642"/>
                  <a:gd name="T33" fmla="*/ 762 h 794"/>
                  <a:gd name="T34" fmla="*/ 514 w 1642"/>
                  <a:gd name="T35" fmla="*/ 768 h 794"/>
                  <a:gd name="T36" fmla="*/ 500 w 1642"/>
                  <a:gd name="T37" fmla="*/ 747 h 794"/>
                  <a:gd name="T38" fmla="*/ 306 w 1642"/>
                  <a:gd name="T39" fmla="*/ 728 h 794"/>
                  <a:gd name="T40" fmla="*/ 267 w 1642"/>
                  <a:gd name="T41" fmla="*/ 625 h 794"/>
                  <a:gd name="T42" fmla="*/ 299 w 1642"/>
                  <a:gd name="T43" fmla="*/ 496 h 794"/>
                  <a:gd name="T44" fmla="*/ 303 w 1642"/>
                  <a:gd name="T45" fmla="*/ 471 h 794"/>
                  <a:gd name="T46" fmla="*/ 224 w 1642"/>
                  <a:gd name="T47" fmla="*/ 387 h 794"/>
                  <a:gd name="T48" fmla="*/ 0 w 1642"/>
                  <a:gd name="T49" fmla="*/ 356 h 794"/>
                  <a:gd name="T50" fmla="*/ 4 w 1642"/>
                  <a:gd name="T51" fmla="*/ 210 h 794"/>
                  <a:gd name="T52" fmla="*/ 46 w 1642"/>
                  <a:gd name="T53" fmla="*/ 210 h 794"/>
                  <a:gd name="T54" fmla="*/ 86 w 1642"/>
                  <a:gd name="T55" fmla="*/ 169 h 794"/>
                  <a:gd name="T56" fmla="*/ 87 w 1642"/>
                  <a:gd name="T57" fmla="*/ 143 h 794"/>
                  <a:gd name="T58" fmla="*/ 689 w 1642"/>
                  <a:gd name="T59" fmla="*/ 145 h 794"/>
                  <a:gd name="T60" fmla="*/ 985 w 1642"/>
                  <a:gd name="T61" fmla="*/ 148 h 794"/>
                  <a:gd name="T62" fmla="*/ 1102 w 1642"/>
                  <a:gd name="T63" fmla="*/ 248 h 794"/>
                  <a:gd name="T64" fmla="*/ 1142 w 1642"/>
                  <a:gd name="T65" fmla="*/ 222 h 794"/>
                  <a:gd name="T66" fmla="*/ 1121 w 1642"/>
                  <a:gd name="T67" fmla="*/ 154 h 794"/>
                  <a:gd name="T68" fmla="*/ 1186 w 1642"/>
                  <a:gd name="T69" fmla="*/ 110 h 794"/>
                  <a:gd name="T70" fmla="*/ 1238 w 1642"/>
                  <a:gd name="T71" fmla="*/ 0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42" h="794">
                    <a:moveTo>
                      <a:pt x="1238" y="0"/>
                    </a:moveTo>
                    <a:lnTo>
                      <a:pt x="1330" y="140"/>
                    </a:lnTo>
                    <a:lnTo>
                      <a:pt x="1406" y="147"/>
                    </a:lnTo>
                    <a:lnTo>
                      <a:pt x="1500" y="243"/>
                    </a:lnTo>
                    <a:lnTo>
                      <a:pt x="1642" y="257"/>
                    </a:lnTo>
                    <a:lnTo>
                      <a:pt x="1561" y="382"/>
                    </a:lnTo>
                    <a:lnTo>
                      <a:pt x="1410" y="698"/>
                    </a:lnTo>
                    <a:lnTo>
                      <a:pt x="1376" y="698"/>
                    </a:lnTo>
                    <a:lnTo>
                      <a:pt x="1292" y="664"/>
                    </a:lnTo>
                    <a:lnTo>
                      <a:pt x="1270" y="696"/>
                    </a:lnTo>
                    <a:lnTo>
                      <a:pt x="1223" y="698"/>
                    </a:lnTo>
                    <a:lnTo>
                      <a:pt x="1145" y="794"/>
                    </a:lnTo>
                    <a:lnTo>
                      <a:pt x="1064" y="734"/>
                    </a:lnTo>
                    <a:lnTo>
                      <a:pt x="1021" y="713"/>
                    </a:lnTo>
                    <a:lnTo>
                      <a:pt x="724" y="744"/>
                    </a:lnTo>
                    <a:lnTo>
                      <a:pt x="600" y="748"/>
                    </a:lnTo>
                    <a:lnTo>
                      <a:pt x="597" y="762"/>
                    </a:lnTo>
                    <a:lnTo>
                      <a:pt x="514" y="768"/>
                    </a:lnTo>
                    <a:lnTo>
                      <a:pt x="500" y="747"/>
                    </a:lnTo>
                    <a:lnTo>
                      <a:pt x="306" y="728"/>
                    </a:lnTo>
                    <a:lnTo>
                      <a:pt x="267" y="625"/>
                    </a:lnTo>
                    <a:lnTo>
                      <a:pt x="299" y="496"/>
                    </a:lnTo>
                    <a:lnTo>
                      <a:pt x="303" y="471"/>
                    </a:lnTo>
                    <a:lnTo>
                      <a:pt x="224" y="387"/>
                    </a:lnTo>
                    <a:lnTo>
                      <a:pt x="0" y="356"/>
                    </a:lnTo>
                    <a:lnTo>
                      <a:pt x="4" y="210"/>
                    </a:lnTo>
                    <a:lnTo>
                      <a:pt x="46" y="210"/>
                    </a:lnTo>
                    <a:lnTo>
                      <a:pt x="86" y="169"/>
                    </a:lnTo>
                    <a:lnTo>
                      <a:pt x="87" y="143"/>
                    </a:lnTo>
                    <a:lnTo>
                      <a:pt x="689" y="145"/>
                    </a:lnTo>
                    <a:lnTo>
                      <a:pt x="985" y="148"/>
                    </a:lnTo>
                    <a:lnTo>
                      <a:pt x="1102" y="248"/>
                    </a:lnTo>
                    <a:lnTo>
                      <a:pt x="1142" y="222"/>
                    </a:lnTo>
                    <a:lnTo>
                      <a:pt x="1121" y="154"/>
                    </a:lnTo>
                    <a:lnTo>
                      <a:pt x="1186" y="110"/>
                    </a:lnTo>
                    <a:lnTo>
                      <a:pt x="1238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636" name="Freeform 28"/>
              <p:cNvSpPr>
                <a:spLocks noChangeAspect="1"/>
              </p:cNvSpPr>
              <p:nvPr/>
            </p:nvSpPr>
            <p:spPr bwMode="auto">
              <a:xfrm>
                <a:off x="4111" y="1264"/>
                <a:ext cx="63" cy="91"/>
              </a:xfrm>
              <a:custGeom>
                <a:avLst/>
                <a:gdLst>
                  <a:gd name="T0" fmla="*/ 0 w 350"/>
                  <a:gd name="T1" fmla="*/ 2 h 501"/>
                  <a:gd name="T2" fmla="*/ 43 w 350"/>
                  <a:gd name="T3" fmla="*/ 0 h 501"/>
                  <a:gd name="T4" fmla="*/ 269 w 350"/>
                  <a:gd name="T5" fmla="*/ 33 h 501"/>
                  <a:gd name="T6" fmla="*/ 347 w 350"/>
                  <a:gd name="T7" fmla="*/ 117 h 501"/>
                  <a:gd name="T8" fmla="*/ 313 w 350"/>
                  <a:gd name="T9" fmla="*/ 269 h 501"/>
                  <a:gd name="T10" fmla="*/ 350 w 350"/>
                  <a:gd name="T11" fmla="*/ 373 h 501"/>
                  <a:gd name="T12" fmla="*/ 162 w 350"/>
                  <a:gd name="T13" fmla="*/ 501 h 501"/>
                  <a:gd name="T14" fmla="*/ 145 w 350"/>
                  <a:gd name="T15" fmla="*/ 314 h 501"/>
                  <a:gd name="T16" fmla="*/ 57 w 350"/>
                  <a:gd name="T17" fmla="*/ 285 h 501"/>
                  <a:gd name="T18" fmla="*/ 43 w 350"/>
                  <a:gd name="T19" fmla="*/ 134 h 501"/>
                  <a:gd name="T20" fmla="*/ 0 w 350"/>
                  <a:gd name="T21" fmla="*/ 2 h 5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0" h="501">
                    <a:moveTo>
                      <a:pt x="0" y="2"/>
                    </a:moveTo>
                    <a:lnTo>
                      <a:pt x="43" y="0"/>
                    </a:lnTo>
                    <a:lnTo>
                      <a:pt x="269" y="33"/>
                    </a:lnTo>
                    <a:lnTo>
                      <a:pt x="347" y="117"/>
                    </a:lnTo>
                    <a:lnTo>
                      <a:pt x="313" y="269"/>
                    </a:lnTo>
                    <a:lnTo>
                      <a:pt x="350" y="373"/>
                    </a:lnTo>
                    <a:lnTo>
                      <a:pt x="162" y="501"/>
                    </a:lnTo>
                    <a:lnTo>
                      <a:pt x="145" y="314"/>
                    </a:lnTo>
                    <a:lnTo>
                      <a:pt x="57" y="285"/>
                    </a:lnTo>
                    <a:lnTo>
                      <a:pt x="43" y="13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637" name="Freeform 29"/>
              <p:cNvSpPr>
                <a:spLocks noChangeAspect="1"/>
              </p:cNvSpPr>
              <p:nvPr/>
            </p:nvSpPr>
            <p:spPr bwMode="auto">
              <a:xfrm>
                <a:off x="3995" y="1264"/>
                <a:ext cx="145" cy="120"/>
              </a:xfrm>
              <a:custGeom>
                <a:avLst/>
                <a:gdLst>
                  <a:gd name="T0" fmla="*/ 469 w 801"/>
                  <a:gd name="T1" fmla="*/ 0 h 665"/>
                  <a:gd name="T2" fmla="*/ 639 w 801"/>
                  <a:gd name="T3" fmla="*/ 4 h 665"/>
                  <a:gd name="T4" fmla="*/ 682 w 801"/>
                  <a:gd name="T5" fmla="*/ 136 h 665"/>
                  <a:gd name="T6" fmla="*/ 696 w 801"/>
                  <a:gd name="T7" fmla="*/ 287 h 665"/>
                  <a:gd name="T8" fmla="*/ 784 w 801"/>
                  <a:gd name="T9" fmla="*/ 318 h 665"/>
                  <a:gd name="T10" fmla="*/ 801 w 801"/>
                  <a:gd name="T11" fmla="*/ 503 h 665"/>
                  <a:gd name="T12" fmla="*/ 720 w 801"/>
                  <a:gd name="T13" fmla="*/ 529 h 665"/>
                  <a:gd name="T14" fmla="*/ 662 w 801"/>
                  <a:gd name="T15" fmla="*/ 496 h 665"/>
                  <a:gd name="T16" fmla="*/ 631 w 801"/>
                  <a:gd name="T17" fmla="*/ 500 h 665"/>
                  <a:gd name="T18" fmla="*/ 595 w 801"/>
                  <a:gd name="T19" fmla="*/ 538 h 665"/>
                  <a:gd name="T20" fmla="*/ 552 w 801"/>
                  <a:gd name="T21" fmla="*/ 506 h 665"/>
                  <a:gd name="T22" fmla="*/ 503 w 801"/>
                  <a:gd name="T23" fmla="*/ 574 h 665"/>
                  <a:gd name="T24" fmla="*/ 489 w 801"/>
                  <a:gd name="T25" fmla="*/ 622 h 665"/>
                  <a:gd name="T26" fmla="*/ 459 w 801"/>
                  <a:gd name="T27" fmla="*/ 622 h 665"/>
                  <a:gd name="T28" fmla="*/ 447 w 801"/>
                  <a:gd name="T29" fmla="*/ 609 h 665"/>
                  <a:gd name="T30" fmla="*/ 391 w 801"/>
                  <a:gd name="T31" fmla="*/ 610 h 665"/>
                  <a:gd name="T32" fmla="*/ 390 w 801"/>
                  <a:gd name="T33" fmla="*/ 639 h 665"/>
                  <a:gd name="T34" fmla="*/ 272 w 801"/>
                  <a:gd name="T35" fmla="*/ 665 h 665"/>
                  <a:gd name="T36" fmla="*/ 262 w 801"/>
                  <a:gd name="T37" fmla="*/ 564 h 665"/>
                  <a:gd name="T38" fmla="*/ 12 w 801"/>
                  <a:gd name="T39" fmla="*/ 409 h 665"/>
                  <a:gd name="T40" fmla="*/ 0 w 801"/>
                  <a:gd name="T41" fmla="*/ 298 h 665"/>
                  <a:gd name="T42" fmla="*/ 300 w 801"/>
                  <a:gd name="T43" fmla="*/ 154 h 665"/>
                  <a:gd name="T44" fmla="*/ 332 w 801"/>
                  <a:gd name="T45" fmla="*/ 166 h 665"/>
                  <a:gd name="T46" fmla="*/ 383 w 801"/>
                  <a:gd name="T47" fmla="*/ 138 h 665"/>
                  <a:gd name="T48" fmla="*/ 469 w 801"/>
                  <a:gd name="T49" fmla="*/ 0 h 6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01" h="665">
                    <a:moveTo>
                      <a:pt x="469" y="0"/>
                    </a:moveTo>
                    <a:lnTo>
                      <a:pt x="639" y="4"/>
                    </a:lnTo>
                    <a:lnTo>
                      <a:pt x="682" y="136"/>
                    </a:lnTo>
                    <a:lnTo>
                      <a:pt x="696" y="287"/>
                    </a:lnTo>
                    <a:lnTo>
                      <a:pt x="784" y="318"/>
                    </a:lnTo>
                    <a:lnTo>
                      <a:pt x="801" y="503"/>
                    </a:lnTo>
                    <a:lnTo>
                      <a:pt x="720" y="529"/>
                    </a:lnTo>
                    <a:lnTo>
                      <a:pt x="662" y="496"/>
                    </a:lnTo>
                    <a:lnTo>
                      <a:pt x="631" y="500"/>
                    </a:lnTo>
                    <a:lnTo>
                      <a:pt x="595" y="538"/>
                    </a:lnTo>
                    <a:lnTo>
                      <a:pt x="552" y="506"/>
                    </a:lnTo>
                    <a:lnTo>
                      <a:pt x="503" y="574"/>
                    </a:lnTo>
                    <a:lnTo>
                      <a:pt x="489" y="622"/>
                    </a:lnTo>
                    <a:lnTo>
                      <a:pt x="459" y="622"/>
                    </a:lnTo>
                    <a:lnTo>
                      <a:pt x="447" y="609"/>
                    </a:lnTo>
                    <a:lnTo>
                      <a:pt x="391" y="610"/>
                    </a:lnTo>
                    <a:lnTo>
                      <a:pt x="390" y="639"/>
                    </a:lnTo>
                    <a:lnTo>
                      <a:pt x="272" y="665"/>
                    </a:lnTo>
                    <a:lnTo>
                      <a:pt x="262" y="564"/>
                    </a:lnTo>
                    <a:lnTo>
                      <a:pt x="12" y="409"/>
                    </a:lnTo>
                    <a:lnTo>
                      <a:pt x="0" y="298"/>
                    </a:lnTo>
                    <a:lnTo>
                      <a:pt x="300" y="154"/>
                    </a:lnTo>
                    <a:lnTo>
                      <a:pt x="332" y="166"/>
                    </a:lnTo>
                    <a:lnTo>
                      <a:pt x="383" y="138"/>
                    </a:lnTo>
                    <a:lnTo>
                      <a:pt x="469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638" name="Freeform 30"/>
              <p:cNvSpPr>
                <a:spLocks noChangeAspect="1"/>
              </p:cNvSpPr>
              <p:nvPr/>
            </p:nvSpPr>
            <p:spPr bwMode="auto">
              <a:xfrm>
                <a:off x="4002" y="1161"/>
                <a:ext cx="103" cy="132"/>
              </a:xfrm>
              <a:custGeom>
                <a:avLst/>
                <a:gdLst>
                  <a:gd name="T0" fmla="*/ 122 w 569"/>
                  <a:gd name="T1" fmla="*/ 3 h 734"/>
                  <a:gd name="T2" fmla="*/ 146 w 569"/>
                  <a:gd name="T3" fmla="*/ 0 h 734"/>
                  <a:gd name="T4" fmla="*/ 261 w 569"/>
                  <a:gd name="T5" fmla="*/ 77 h 734"/>
                  <a:gd name="T6" fmla="*/ 268 w 569"/>
                  <a:gd name="T7" fmla="*/ 106 h 734"/>
                  <a:gd name="T8" fmla="*/ 569 w 569"/>
                  <a:gd name="T9" fmla="*/ 319 h 734"/>
                  <a:gd name="T10" fmla="*/ 567 w 569"/>
                  <a:gd name="T11" fmla="*/ 385 h 734"/>
                  <a:gd name="T12" fmla="*/ 473 w 569"/>
                  <a:gd name="T13" fmla="*/ 494 h 734"/>
                  <a:gd name="T14" fmla="*/ 428 w 569"/>
                  <a:gd name="T15" fmla="*/ 570 h 734"/>
                  <a:gd name="T16" fmla="*/ 344 w 569"/>
                  <a:gd name="T17" fmla="*/ 707 h 734"/>
                  <a:gd name="T18" fmla="*/ 294 w 569"/>
                  <a:gd name="T19" fmla="*/ 734 h 734"/>
                  <a:gd name="T20" fmla="*/ 258 w 569"/>
                  <a:gd name="T21" fmla="*/ 722 h 734"/>
                  <a:gd name="T22" fmla="*/ 59 w 569"/>
                  <a:gd name="T23" fmla="*/ 658 h 734"/>
                  <a:gd name="T24" fmla="*/ 0 w 569"/>
                  <a:gd name="T25" fmla="*/ 580 h 734"/>
                  <a:gd name="T26" fmla="*/ 217 w 569"/>
                  <a:gd name="T27" fmla="*/ 575 h 734"/>
                  <a:gd name="T28" fmla="*/ 230 w 569"/>
                  <a:gd name="T29" fmla="*/ 540 h 734"/>
                  <a:gd name="T30" fmla="*/ 293 w 569"/>
                  <a:gd name="T31" fmla="*/ 481 h 734"/>
                  <a:gd name="T32" fmla="*/ 334 w 569"/>
                  <a:gd name="T33" fmla="*/ 481 h 734"/>
                  <a:gd name="T34" fmla="*/ 344 w 569"/>
                  <a:gd name="T35" fmla="*/ 456 h 734"/>
                  <a:gd name="T36" fmla="*/ 284 w 569"/>
                  <a:gd name="T37" fmla="*/ 328 h 734"/>
                  <a:gd name="T38" fmla="*/ 237 w 569"/>
                  <a:gd name="T39" fmla="*/ 322 h 734"/>
                  <a:gd name="T40" fmla="*/ 228 w 569"/>
                  <a:gd name="T41" fmla="*/ 266 h 734"/>
                  <a:gd name="T42" fmla="*/ 254 w 569"/>
                  <a:gd name="T43" fmla="*/ 240 h 734"/>
                  <a:gd name="T44" fmla="*/ 122 w 569"/>
                  <a:gd name="T45" fmla="*/ 3 h 7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69" h="734">
                    <a:moveTo>
                      <a:pt x="122" y="3"/>
                    </a:moveTo>
                    <a:lnTo>
                      <a:pt x="146" y="0"/>
                    </a:lnTo>
                    <a:lnTo>
                      <a:pt x="261" y="77"/>
                    </a:lnTo>
                    <a:lnTo>
                      <a:pt x="268" y="106"/>
                    </a:lnTo>
                    <a:lnTo>
                      <a:pt x="569" y="319"/>
                    </a:lnTo>
                    <a:lnTo>
                      <a:pt x="567" y="385"/>
                    </a:lnTo>
                    <a:lnTo>
                      <a:pt x="473" y="494"/>
                    </a:lnTo>
                    <a:lnTo>
                      <a:pt x="428" y="570"/>
                    </a:lnTo>
                    <a:lnTo>
                      <a:pt x="344" y="707"/>
                    </a:lnTo>
                    <a:lnTo>
                      <a:pt x="294" y="734"/>
                    </a:lnTo>
                    <a:lnTo>
                      <a:pt x="258" y="722"/>
                    </a:lnTo>
                    <a:lnTo>
                      <a:pt x="59" y="658"/>
                    </a:lnTo>
                    <a:lnTo>
                      <a:pt x="0" y="580"/>
                    </a:lnTo>
                    <a:lnTo>
                      <a:pt x="217" y="575"/>
                    </a:lnTo>
                    <a:lnTo>
                      <a:pt x="230" y="540"/>
                    </a:lnTo>
                    <a:lnTo>
                      <a:pt x="293" y="481"/>
                    </a:lnTo>
                    <a:lnTo>
                      <a:pt x="334" y="481"/>
                    </a:lnTo>
                    <a:lnTo>
                      <a:pt x="344" y="456"/>
                    </a:lnTo>
                    <a:lnTo>
                      <a:pt x="284" y="328"/>
                    </a:lnTo>
                    <a:lnTo>
                      <a:pt x="237" y="322"/>
                    </a:lnTo>
                    <a:lnTo>
                      <a:pt x="228" y="266"/>
                    </a:lnTo>
                    <a:lnTo>
                      <a:pt x="254" y="240"/>
                    </a:lnTo>
                    <a:lnTo>
                      <a:pt x="122" y="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639" name="Freeform 31"/>
              <p:cNvSpPr>
                <a:spLocks noChangeAspect="1"/>
              </p:cNvSpPr>
              <p:nvPr/>
            </p:nvSpPr>
            <p:spPr bwMode="auto">
              <a:xfrm>
                <a:off x="3833" y="974"/>
                <a:ext cx="234" cy="334"/>
              </a:xfrm>
              <a:custGeom>
                <a:avLst/>
                <a:gdLst>
                  <a:gd name="T0" fmla="*/ 828 w 1297"/>
                  <a:gd name="T1" fmla="*/ 40 h 1847"/>
                  <a:gd name="T2" fmla="*/ 969 w 1297"/>
                  <a:gd name="T3" fmla="*/ 117 h 1847"/>
                  <a:gd name="T4" fmla="*/ 1036 w 1297"/>
                  <a:gd name="T5" fmla="*/ 200 h 1847"/>
                  <a:gd name="T6" fmla="*/ 1244 w 1297"/>
                  <a:gd name="T7" fmla="*/ 265 h 1847"/>
                  <a:gd name="T8" fmla="*/ 1257 w 1297"/>
                  <a:gd name="T9" fmla="*/ 357 h 1847"/>
                  <a:gd name="T10" fmla="*/ 1076 w 1297"/>
                  <a:gd name="T11" fmla="*/ 424 h 1847"/>
                  <a:gd name="T12" fmla="*/ 914 w 1297"/>
                  <a:gd name="T13" fmla="*/ 402 h 1847"/>
                  <a:gd name="T14" fmla="*/ 887 w 1297"/>
                  <a:gd name="T15" fmla="*/ 586 h 1847"/>
                  <a:gd name="T16" fmla="*/ 928 w 1297"/>
                  <a:gd name="T17" fmla="*/ 710 h 1847"/>
                  <a:gd name="T18" fmla="*/ 937 w 1297"/>
                  <a:gd name="T19" fmla="*/ 784 h 1847"/>
                  <a:gd name="T20" fmla="*/ 970 w 1297"/>
                  <a:gd name="T21" fmla="*/ 903 h 1847"/>
                  <a:gd name="T22" fmla="*/ 1024 w 1297"/>
                  <a:gd name="T23" fmla="*/ 1032 h 1847"/>
                  <a:gd name="T24" fmla="*/ 1191 w 1297"/>
                  <a:gd name="T25" fmla="*/ 1276 h 1847"/>
                  <a:gd name="T26" fmla="*/ 1175 w 1297"/>
                  <a:gd name="T27" fmla="*/ 1358 h 1847"/>
                  <a:gd name="T28" fmla="*/ 1279 w 1297"/>
                  <a:gd name="T29" fmla="*/ 1490 h 1847"/>
                  <a:gd name="T30" fmla="*/ 1230 w 1297"/>
                  <a:gd name="T31" fmla="*/ 1517 h 1847"/>
                  <a:gd name="T32" fmla="*/ 1154 w 1297"/>
                  <a:gd name="T33" fmla="*/ 1610 h 1847"/>
                  <a:gd name="T34" fmla="*/ 821 w 1297"/>
                  <a:gd name="T35" fmla="*/ 1543 h 1847"/>
                  <a:gd name="T36" fmla="*/ 756 w 1297"/>
                  <a:gd name="T37" fmla="*/ 1806 h 1847"/>
                  <a:gd name="T38" fmla="*/ 613 w 1297"/>
                  <a:gd name="T39" fmla="*/ 1779 h 1847"/>
                  <a:gd name="T40" fmla="*/ 480 w 1297"/>
                  <a:gd name="T41" fmla="*/ 1814 h 1847"/>
                  <a:gd name="T42" fmla="*/ 350 w 1297"/>
                  <a:gd name="T43" fmla="*/ 1832 h 1847"/>
                  <a:gd name="T44" fmla="*/ 321 w 1297"/>
                  <a:gd name="T45" fmla="*/ 1730 h 1847"/>
                  <a:gd name="T46" fmla="*/ 248 w 1297"/>
                  <a:gd name="T47" fmla="*/ 1847 h 1847"/>
                  <a:gd name="T48" fmla="*/ 38 w 1297"/>
                  <a:gd name="T49" fmla="*/ 1626 h 1847"/>
                  <a:gd name="T50" fmla="*/ 4 w 1297"/>
                  <a:gd name="T51" fmla="*/ 1339 h 1847"/>
                  <a:gd name="T52" fmla="*/ 63 w 1297"/>
                  <a:gd name="T53" fmla="*/ 1217 h 1847"/>
                  <a:gd name="T54" fmla="*/ 167 w 1297"/>
                  <a:gd name="T55" fmla="*/ 1050 h 1847"/>
                  <a:gd name="T56" fmla="*/ 149 w 1297"/>
                  <a:gd name="T57" fmla="*/ 1012 h 1847"/>
                  <a:gd name="T58" fmla="*/ 280 w 1297"/>
                  <a:gd name="T59" fmla="*/ 779 h 1847"/>
                  <a:gd name="T60" fmla="*/ 281 w 1297"/>
                  <a:gd name="T61" fmla="*/ 539 h 1847"/>
                  <a:gd name="T62" fmla="*/ 314 w 1297"/>
                  <a:gd name="T63" fmla="*/ 480 h 1847"/>
                  <a:gd name="T64" fmla="*/ 339 w 1297"/>
                  <a:gd name="T65" fmla="*/ 412 h 1847"/>
                  <a:gd name="T66" fmla="*/ 503 w 1297"/>
                  <a:gd name="T67" fmla="*/ 251 h 1847"/>
                  <a:gd name="T68" fmla="*/ 553 w 1297"/>
                  <a:gd name="T69" fmla="*/ 228 h 1847"/>
                  <a:gd name="T70" fmla="*/ 719 w 1297"/>
                  <a:gd name="T71" fmla="*/ 177 h 18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97" h="1847">
                    <a:moveTo>
                      <a:pt x="777" y="0"/>
                    </a:moveTo>
                    <a:lnTo>
                      <a:pt x="828" y="40"/>
                    </a:lnTo>
                    <a:lnTo>
                      <a:pt x="873" y="92"/>
                    </a:lnTo>
                    <a:lnTo>
                      <a:pt x="969" y="117"/>
                    </a:lnTo>
                    <a:lnTo>
                      <a:pt x="1013" y="138"/>
                    </a:lnTo>
                    <a:lnTo>
                      <a:pt x="1036" y="200"/>
                    </a:lnTo>
                    <a:lnTo>
                      <a:pt x="1182" y="229"/>
                    </a:lnTo>
                    <a:lnTo>
                      <a:pt x="1244" y="265"/>
                    </a:lnTo>
                    <a:lnTo>
                      <a:pt x="1297" y="329"/>
                    </a:lnTo>
                    <a:lnTo>
                      <a:pt x="1257" y="357"/>
                    </a:lnTo>
                    <a:lnTo>
                      <a:pt x="1246" y="402"/>
                    </a:lnTo>
                    <a:lnTo>
                      <a:pt x="1076" y="424"/>
                    </a:lnTo>
                    <a:lnTo>
                      <a:pt x="1038" y="386"/>
                    </a:lnTo>
                    <a:lnTo>
                      <a:pt x="914" y="402"/>
                    </a:lnTo>
                    <a:lnTo>
                      <a:pt x="932" y="527"/>
                    </a:lnTo>
                    <a:lnTo>
                      <a:pt x="887" y="586"/>
                    </a:lnTo>
                    <a:lnTo>
                      <a:pt x="878" y="645"/>
                    </a:lnTo>
                    <a:lnTo>
                      <a:pt x="928" y="710"/>
                    </a:lnTo>
                    <a:lnTo>
                      <a:pt x="905" y="769"/>
                    </a:lnTo>
                    <a:lnTo>
                      <a:pt x="937" y="784"/>
                    </a:lnTo>
                    <a:lnTo>
                      <a:pt x="941" y="884"/>
                    </a:lnTo>
                    <a:lnTo>
                      <a:pt x="970" y="903"/>
                    </a:lnTo>
                    <a:lnTo>
                      <a:pt x="972" y="947"/>
                    </a:lnTo>
                    <a:lnTo>
                      <a:pt x="1024" y="1032"/>
                    </a:lnTo>
                    <a:lnTo>
                      <a:pt x="1059" y="1037"/>
                    </a:lnTo>
                    <a:lnTo>
                      <a:pt x="1191" y="1276"/>
                    </a:lnTo>
                    <a:lnTo>
                      <a:pt x="1167" y="1300"/>
                    </a:lnTo>
                    <a:lnTo>
                      <a:pt x="1175" y="1358"/>
                    </a:lnTo>
                    <a:lnTo>
                      <a:pt x="1223" y="1365"/>
                    </a:lnTo>
                    <a:lnTo>
                      <a:pt x="1279" y="1490"/>
                    </a:lnTo>
                    <a:lnTo>
                      <a:pt x="1270" y="1517"/>
                    </a:lnTo>
                    <a:lnTo>
                      <a:pt x="1230" y="1517"/>
                    </a:lnTo>
                    <a:lnTo>
                      <a:pt x="1170" y="1572"/>
                    </a:lnTo>
                    <a:lnTo>
                      <a:pt x="1154" y="1610"/>
                    </a:lnTo>
                    <a:lnTo>
                      <a:pt x="937" y="1616"/>
                    </a:lnTo>
                    <a:lnTo>
                      <a:pt x="821" y="1543"/>
                    </a:lnTo>
                    <a:lnTo>
                      <a:pt x="762" y="1641"/>
                    </a:lnTo>
                    <a:lnTo>
                      <a:pt x="756" y="1806"/>
                    </a:lnTo>
                    <a:lnTo>
                      <a:pt x="700" y="1773"/>
                    </a:lnTo>
                    <a:lnTo>
                      <a:pt x="613" y="1779"/>
                    </a:lnTo>
                    <a:lnTo>
                      <a:pt x="557" y="1810"/>
                    </a:lnTo>
                    <a:lnTo>
                      <a:pt x="480" y="1814"/>
                    </a:lnTo>
                    <a:lnTo>
                      <a:pt x="448" y="1844"/>
                    </a:lnTo>
                    <a:lnTo>
                      <a:pt x="350" y="1832"/>
                    </a:lnTo>
                    <a:lnTo>
                      <a:pt x="310" y="1775"/>
                    </a:lnTo>
                    <a:lnTo>
                      <a:pt x="321" y="1730"/>
                    </a:lnTo>
                    <a:lnTo>
                      <a:pt x="281" y="1734"/>
                    </a:lnTo>
                    <a:lnTo>
                      <a:pt x="248" y="1847"/>
                    </a:lnTo>
                    <a:lnTo>
                      <a:pt x="42" y="1652"/>
                    </a:lnTo>
                    <a:lnTo>
                      <a:pt x="38" y="1626"/>
                    </a:lnTo>
                    <a:lnTo>
                      <a:pt x="93" y="1560"/>
                    </a:lnTo>
                    <a:lnTo>
                      <a:pt x="4" y="1339"/>
                    </a:lnTo>
                    <a:lnTo>
                      <a:pt x="0" y="1255"/>
                    </a:lnTo>
                    <a:lnTo>
                      <a:pt x="63" y="1217"/>
                    </a:lnTo>
                    <a:lnTo>
                      <a:pt x="70" y="1170"/>
                    </a:lnTo>
                    <a:lnTo>
                      <a:pt x="167" y="1050"/>
                    </a:lnTo>
                    <a:lnTo>
                      <a:pt x="167" y="1019"/>
                    </a:lnTo>
                    <a:lnTo>
                      <a:pt x="149" y="1012"/>
                    </a:lnTo>
                    <a:lnTo>
                      <a:pt x="165" y="884"/>
                    </a:lnTo>
                    <a:lnTo>
                      <a:pt x="280" y="779"/>
                    </a:lnTo>
                    <a:lnTo>
                      <a:pt x="197" y="546"/>
                    </a:lnTo>
                    <a:lnTo>
                      <a:pt x="281" y="539"/>
                    </a:lnTo>
                    <a:lnTo>
                      <a:pt x="285" y="498"/>
                    </a:lnTo>
                    <a:lnTo>
                      <a:pt x="314" y="480"/>
                    </a:lnTo>
                    <a:lnTo>
                      <a:pt x="314" y="419"/>
                    </a:lnTo>
                    <a:lnTo>
                      <a:pt x="339" y="412"/>
                    </a:lnTo>
                    <a:lnTo>
                      <a:pt x="391" y="274"/>
                    </a:lnTo>
                    <a:lnTo>
                      <a:pt x="503" y="251"/>
                    </a:lnTo>
                    <a:lnTo>
                      <a:pt x="514" y="239"/>
                    </a:lnTo>
                    <a:lnTo>
                      <a:pt x="553" y="228"/>
                    </a:lnTo>
                    <a:lnTo>
                      <a:pt x="587" y="239"/>
                    </a:lnTo>
                    <a:lnTo>
                      <a:pt x="719" y="177"/>
                    </a:lnTo>
                    <a:lnTo>
                      <a:pt x="777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196640" name="Group 32"/>
          <p:cNvGrpSpPr>
            <a:grpSpLocks/>
          </p:cNvGrpSpPr>
          <p:nvPr/>
        </p:nvGrpSpPr>
        <p:grpSpPr bwMode="auto">
          <a:xfrm>
            <a:off x="7040563" y="2425700"/>
            <a:ext cx="1949450" cy="1733550"/>
            <a:chOff x="4435" y="1528"/>
            <a:chExt cx="1228" cy="1092"/>
          </a:xfrm>
        </p:grpSpPr>
        <p:sp>
          <p:nvSpPr>
            <p:cNvPr id="196641" name="Text Box 33"/>
            <p:cNvSpPr txBox="1">
              <a:spLocks noChangeArrowheads="1"/>
            </p:cNvSpPr>
            <p:nvPr/>
          </p:nvSpPr>
          <p:spPr bwMode="auto">
            <a:xfrm>
              <a:off x="4982" y="1528"/>
              <a:ext cx="68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Aracati</a:t>
              </a:r>
            </a:p>
          </p:txBody>
        </p:sp>
        <p:sp>
          <p:nvSpPr>
            <p:cNvPr id="196642" name="Freeform 34"/>
            <p:cNvSpPr>
              <a:spLocks/>
            </p:cNvSpPr>
            <p:nvPr/>
          </p:nvSpPr>
          <p:spPr bwMode="auto">
            <a:xfrm>
              <a:off x="5064" y="1668"/>
              <a:ext cx="540" cy="165"/>
            </a:xfrm>
            <a:custGeom>
              <a:avLst/>
              <a:gdLst>
                <a:gd name="T0" fmla="*/ 21 w 540"/>
                <a:gd name="T1" fmla="*/ 165 h 165"/>
                <a:gd name="T2" fmla="*/ 0 w 540"/>
                <a:gd name="T3" fmla="*/ 0 h 165"/>
                <a:gd name="T4" fmla="*/ 540 w 540"/>
                <a:gd name="T5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40" h="165">
                  <a:moveTo>
                    <a:pt x="21" y="165"/>
                  </a:moveTo>
                  <a:lnTo>
                    <a:pt x="0" y="0"/>
                  </a:lnTo>
                  <a:lnTo>
                    <a:pt x="540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196643" name="Group 35"/>
            <p:cNvGrpSpPr>
              <a:grpSpLocks/>
            </p:cNvGrpSpPr>
            <p:nvPr/>
          </p:nvGrpSpPr>
          <p:grpSpPr bwMode="auto">
            <a:xfrm>
              <a:off x="4435" y="1567"/>
              <a:ext cx="859" cy="1053"/>
              <a:chOff x="4435" y="1567"/>
              <a:chExt cx="859" cy="1053"/>
            </a:xfrm>
          </p:grpSpPr>
          <p:sp>
            <p:nvSpPr>
              <p:cNvPr id="196644" name="Freeform 36"/>
              <p:cNvSpPr>
                <a:spLocks noChangeAspect="1"/>
              </p:cNvSpPr>
              <p:nvPr/>
            </p:nvSpPr>
            <p:spPr bwMode="auto">
              <a:xfrm>
                <a:off x="4916" y="1737"/>
                <a:ext cx="121" cy="86"/>
              </a:xfrm>
              <a:custGeom>
                <a:avLst/>
                <a:gdLst>
                  <a:gd name="T0" fmla="*/ 495 w 674"/>
                  <a:gd name="T1" fmla="*/ 0 h 475"/>
                  <a:gd name="T2" fmla="*/ 508 w 674"/>
                  <a:gd name="T3" fmla="*/ 9 h 475"/>
                  <a:gd name="T4" fmla="*/ 578 w 674"/>
                  <a:gd name="T5" fmla="*/ 9 h 475"/>
                  <a:gd name="T6" fmla="*/ 672 w 674"/>
                  <a:gd name="T7" fmla="*/ 61 h 475"/>
                  <a:gd name="T8" fmla="*/ 674 w 674"/>
                  <a:gd name="T9" fmla="*/ 98 h 475"/>
                  <a:gd name="T10" fmla="*/ 616 w 674"/>
                  <a:gd name="T11" fmla="*/ 145 h 475"/>
                  <a:gd name="T12" fmla="*/ 641 w 674"/>
                  <a:gd name="T13" fmla="*/ 238 h 475"/>
                  <a:gd name="T14" fmla="*/ 582 w 674"/>
                  <a:gd name="T15" fmla="*/ 365 h 475"/>
                  <a:gd name="T16" fmla="*/ 486 w 674"/>
                  <a:gd name="T17" fmla="*/ 340 h 475"/>
                  <a:gd name="T18" fmla="*/ 360 w 674"/>
                  <a:gd name="T19" fmla="*/ 475 h 475"/>
                  <a:gd name="T20" fmla="*/ 184 w 674"/>
                  <a:gd name="T21" fmla="*/ 447 h 475"/>
                  <a:gd name="T22" fmla="*/ 141 w 674"/>
                  <a:gd name="T23" fmla="*/ 412 h 475"/>
                  <a:gd name="T24" fmla="*/ 16 w 674"/>
                  <a:gd name="T25" fmla="*/ 425 h 475"/>
                  <a:gd name="T26" fmla="*/ 2 w 674"/>
                  <a:gd name="T27" fmla="*/ 384 h 475"/>
                  <a:gd name="T28" fmla="*/ 43 w 674"/>
                  <a:gd name="T29" fmla="*/ 272 h 475"/>
                  <a:gd name="T30" fmla="*/ 20 w 674"/>
                  <a:gd name="T31" fmla="*/ 233 h 475"/>
                  <a:gd name="T32" fmla="*/ 0 w 674"/>
                  <a:gd name="T33" fmla="*/ 117 h 475"/>
                  <a:gd name="T34" fmla="*/ 74 w 674"/>
                  <a:gd name="T35" fmla="*/ 58 h 475"/>
                  <a:gd name="T36" fmla="*/ 68 w 674"/>
                  <a:gd name="T37" fmla="*/ 31 h 475"/>
                  <a:gd name="T38" fmla="*/ 93 w 674"/>
                  <a:gd name="T39" fmla="*/ 5 h 475"/>
                  <a:gd name="T40" fmla="*/ 230 w 674"/>
                  <a:gd name="T41" fmla="*/ 50 h 475"/>
                  <a:gd name="T42" fmla="*/ 309 w 674"/>
                  <a:gd name="T43" fmla="*/ 54 h 475"/>
                  <a:gd name="T44" fmla="*/ 318 w 674"/>
                  <a:gd name="T45" fmla="*/ 30 h 475"/>
                  <a:gd name="T46" fmla="*/ 486 w 674"/>
                  <a:gd name="T47" fmla="*/ 30 h 475"/>
                  <a:gd name="T48" fmla="*/ 495 w 674"/>
                  <a:gd name="T49" fmla="*/ 0 h 4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74" h="475">
                    <a:moveTo>
                      <a:pt x="495" y="0"/>
                    </a:moveTo>
                    <a:lnTo>
                      <a:pt x="508" y="9"/>
                    </a:lnTo>
                    <a:lnTo>
                      <a:pt x="578" y="9"/>
                    </a:lnTo>
                    <a:lnTo>
                      <a:pt x="672" y="61"/>
                    </a:lnTo>
                    <a:lnTo>
                      <a:pt x="674" y="98"/>
                    </a:lnTo>
                    <a:lnTo>
                      <a:pt x="616" y="145"/>
                    </a:lnTo>
                    <a:lnTo>
                      <a:pt x="641" y="238"/>
                    </a:lnTo>
                    <a:lnTo>
                      <a:pt x="582" y="365"/>
                    </a:lnTo>
                    <a:lnTo>
                      <a:pt x="486" y="340"/>
                    </a:lnTo>
                    <a:lnTo>
                      <a:pt x="360" y="475"/>
                    </a:lnTo>
                    <a:lnTo>
                      <a:pt x="184" y="447"/>
                    </a:lnTo>
                    <a:lnTo>
                      <a:pt x="141" y="412"/>
                    </a:lnTo>
                    <a:lnTo>
                      <a:pt x="16" y="425"/>
                    </a:lnTo>
                    <a:lnTo>
                      <a:pt x="2" y="384"/>
                    </a:lnTo>
                    <a:lnTo>
                      <a:pt x="43" y="272"/>
                    </a:lnTo>
                    <a:lnTo>
                      <a:pt x="20" y="233"/>
                    </a:lnTo>
                    <a:lnTo>
                      <a:pt x="0" y="117"/>
                    </a:lnTo>
                    <a:lnTo>
                      <a:pt x="74" y="58"/>
                    </a:lnTo>
                    <a:lnTo>
                      <a:pt x="68" y="31"/>
                    </a:lnTo>
                    <a:lnTo>
                      <a:pt x="93" y="5"/>
                    </a:lnTo>
                    <a:lnTo>
                      <a:pt x="230" y="50"/>
                    </a:lnTo>
                    <a:lnTo>
                      <a:pt x="309" y="54"/>
                    </a:lnTo>
                    <a:lnTo>
                      <a:pt x="318" y="30"/>
                    </a:lnTo>
                    <a:lnTo>
                      <a:pt x="486" y="30"/>
                    </a:lnTo>
                    <a:lnTo>
                      <a:pt x="495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645" name="Freeform 37"/>
              <p:cNvSpPr>
                <a:spLocks noChangeAspect="1"/>
              </p:cNvSpPr>
              <p:nvPr/>
            </p:nvSpPr>
            <p:spPr bwMode="auto">
              <a:xfrm>
                <a:off x="4683" y="1567"/>
                <a:ext cx="321" cy="301"/>
              </a:xfrm>
              <a:custGeom>
                <a:avLst/>
                <a:gdLst>
                  <a:gd name="T0" fmla="*/ 703 w 1784"/>
                  <a:gd name="T1" fmla="*/ 0 h 1668"/>
                  <a:gd name="T2" fmla="*/ 658 w 1784"/>
                  <a:gd name="T3" fmla="*/ 48 h 1668"/>
                  <a:gd name="T4" fmla="*/ 652 w 1784"/>
                  <a:gd name="T5" fmla="*/ 154 h 1668"/>
                  <a:gd name="T6" fmla="*/ 590 w 1784"/>
                  <a:gd name="T7" fmla="*/ 283 h 1668"/>
                  <a:gd name="T8" fmla="*/ 508 w 1784"/>
                  <a:gd name="T9" fmla="*/ 291 h 1668"/>
                  <a:gd name="T10" fmla="*/ 431 w 1784"/>
                  <a:gd name="T11" fmla="*/ 335 h 1668"/>
                  <a:gd name="T12" fmla="*/ 396 w 1784"/>
                  <a:gd name="T13" fmla="*/ 578 h 1668"/>
                  <a:gd name="T14" fmla="*/ 363 w 1784"/>
                  <a:gd name="T15" fmla="*/ 835 h 1668"/>
                  <a:gd name="T16" fmla="*/ 304 w 1784"/>
                  <a:gd name="T17" fmla="*/ 963 h 1668"/>
                  <a:gd name="T18" fmla="*/ 222 w 1784"/>
                  <a:gd name="T19" fmla="*/ 1030 h 1668"/>
                  <a:gd name="T20" fmla="*/ 229 w 1784"/>
                  <a:gd name="T21" fmla="*/ 1061 h 1668"/>
                  <a:gd name="T22" fmla="*/ 176 w 1784"/>
                  <a:gd name="T23" fmla="*/ 1095 h 1668"/>
                  <a:gd name="T24" fmla="*/ 136 w 1784"/>
                  <a:gd name="T25" fmla="*/ 1070 h 1668"/>
                  <a:gd name="T26" fmla="*/ 101 w 1784"/>
                  <a:gd name="T27" fmla="*/ 1071 h 1668"/>
                  <a:gd name="T28" fmla="*/ 65 w 1784"/>
                  <a:gd name="T29" fmla="*/ 1257 h 1668"/>
                  <a:gd name="T30" fmla="*/ 1 w 1784"/>
                  <a:gd name="T31" fmla="*/ 1260 h 1668"/>
                  <a:gd name="T32" fmla="*/ 0 w 1784"/>
                  <a:gd name="T33" fmla="*/ 1289 h 1668"/>
                  <a:gd name="T34" fmla="*/ 64 w 1784"/>
                  <a:gd name="T35" fmla="*/ 1320 h 1668"/>
                  <a:gd name="T36" fmla="*/ 102 w 1784"/>
                  <a:gd name="T37" fmla="*/ 1318 h 1668"/>
                  <a:gd name="T38" fmla="*/ 253 w 1784"/>
                  <a:gd name="T39" fmla="*/ 1425 h 1668"/>
                  <a:gd name="T40" fmla="*/ 441 w 1784"/>
                  <a:gd name="T41" fmla="*/ 1538 h 1668"/>
                  <a:gd name="T42" fmla="*/ 588 w 1784"/>
                  <a:gd name="T43" fmla="*/ 1668 h 1668"/>
                  <a:gd name="T44" fmla="*/ 727 w 1784"/>
                  <a:gd name="T45" fmla="*/ 1638 h 1668"/>
                  <a:gd name="T46" fmla="*/ 747 w 1784"/>
                  <a:gd name="T47" fmla="*/ 1644 h 1668"/>
                  <a:gd name="T48" fmla="*/ 844 w 1784"/>
                  <a:gd name="T49" fmla="*/ 1645 h 1668"/>
                  <a:gd name="T50" fmla="*/ 842 w 1784"/>
                  <a:gd name="T51" fmla="*/ 1596 h 1668"/>
                  <a:gd name="T52" fmla="*/ 885 w 1784"/>
                  <a:gd name="T53" fmla="*/ 1580 h 1668"/>
                  <a:gd name="T54" fmla="*/ 914 w 1784"/>
                  <a:gd name="T55" fmla="*/ 1575 h 1668"/>
                  <a:gd name="T56" fmla="*/ 933 w 1784"/>
                  <a:gd name="T57" fmla="*/ 1586 h 1668"/>
                  <a:gd name="T58" fmla="*/ 1010 w 1784"/>
                  <a:gd name="T59" fmla="*/ 1589 h 1668"/>
                  <a:gd name="T60" fmla="*/ 1033 w 1784"/>
                  <a:gd name="T61" fmla="*/ 1570 h 1668"/>
                  <a:gd name="T62" fmla="*/ 1067 w 1784"/>
                  <a:gd name="T63" fmla="*/ 1577 h 1668"/>
                  <a:gd name="T64" fmla="*/ 1087 w 1784"/>
                  <a:gd name="T65" fmla="*/ 1593 h 1668"/>
                  <a:gd name="T66" fmla="*/ 1109 w 1784"/>
                  <a:gd name="T67" fmla="*/ 1597 h 1668"/>
                  <a:gd name="T68" fmla="*/ 1123 w 1784"/>
                  <a:gd name="T69" fmla="*/ 1582 h 1668"/>
                  <a:gd name="T70" fmla="*/ 1151 w 1784"/>
                  <a:gd name="T71" fmla="*/ 1585 h 1668"/>
                  <a:gd name="T72" fmla="*/ 1177 w 1784"/>
                  <a:gd name="T73" fmla="*/ 1594 h 1668"/>
                  <a:gd name="T74" fmla="*/ 1238 w 1784"/>
                  <a:gd name="T75" fmla="*/ 1561 h 1668"/>
                  <a:gd name="T76" fmla="*/ 1219 w 1784"/>
                  <a:gd name="T77" fmla="*/ 1494 h 1668"/>
                  <a:gd name="T78" fmla="*/ 1312 w 1784"/>
                  <a:gd name="T79" fmla="*/ 1368 h 1668"/>
                  <a:gd name="T80" fmla="*/ 1291 w 1784"/>
                  <a:gd name="T81" fmla="*/ 1334 h 1668"/>
                  <a:gd name="T82" fmla="*/ 1343 w 1784"/>
                  <a:gd name="T83" fmla="*/ 1229 h 1668"/>
                  <a:gd name="T84" fmla="*/ 1334 w 1784"/>
                  <a:gd name="T85" fmla="*/ 1193 h 1668"/>
                  <a:gd name="T86" fmla="*/ 1307 w 1784"/>
                  <a:gd name="T87" fmla="*/ 1174 h 1668"/>
                  <a:gd name="T88" fmla="*/ 1294 w 1784"/>
                  <a:gd name="T89" fmla="*/ 1060 h 1668"/>
                  <a:gd name="T90" fmla="*/ 1362 w 1784"/>
                  <a:gd name="T91" fmla="*/ 1007 h 1668"/>
                  <a:gd name="T92" fmla="*/ 1357 w 1784"/>
                  <a:gd name="T93" fmla="*/ 975 h 1668"/>
                  <a:gd name="T94" fmla="*/ 1381 w 1784"/>
                  <a:gd name="T95" fmla="*/ 958 h 1668"/>
                  <a:gd name="T96" fmla="*/ 1511 w 1784"/>
                  <a:gd name="T97" fmla="*/ 995 h 1668"/>
                  <a:gd name="T98" fmla="*/ 1599 w 1784"/>
                  <a:gd name="T99" fmla="*/ 1002 h 1668"/>
                  <a:gd name="T100" fmla="*/ 1607 w 1784"/>
                  <a:gd name="T101" fmla="*/ 978 h 1668"/>
                  <a:gd name="T102" fmla="*/ 1770 w 1784"/>
                  <a:gd name="T103" fmla="*/ 979 h 1668"/>
                  <a:gd name="T104" fmla="*/ 1784 w 1784"/>
                  <a:gd name="T105" fmla="*/ 947 h 1668"/>
                  <a:gd name="T106" fmla="*/ 1654 w 1784"/>
                  <a:gd name="T107" fmla="*/ 883 h 1668"/>
                  <a:gd name="T108" fmla="*/ 1483 w 1784"/>
                  <a:gd name="T109" fmla="*/ 760 h 1668"/>
                  <a:gd name="T110" fmla="*/ 1344 w 1784"/>
                  <a:gd name="T111" fmla="*/ 633 h 1668"/>
                  <a:gd name="T112" fmla="*/ 956 w 1784"/>
                  <a:gd name="T113" fmla="*/ 273 h 1668"/>
                  <a:gd name="T114" fmla="*/ 792 w 1784"/>
                  <a:gd name="T115" fmla="*/ 122 h 1668"/>
                  <a:gd name="T116" fmla="*/ 703 w 1784"/>
                  <a:gd name="T117" fmla="*/ 0 h 16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784" h="1668">
                    <a:moveTo>
                      <a:pt x="703" y="0"/>
                    </a:moveTo>
                    <a:lnTo>
                      <a:pt x="658" y="48"/>
                    </a:lnTo>
                    <a:lnTo>
                      <a:pt x="652" y="154"/>
                    </a:lnTo>
                    <a:lnTo>
                      <a:pt x="590" y="283"/>
                    </a:lnTo>
                    <a:lnTo>
                      <a:pt x="508" y="291"/>
                    </a:lnTo>
                    <a:lnTo>
                      <a:pt x="431" y="335"/>
                    </a:lnTo>
                    <a:lnTo>
                      <a:pt x="396" y="578"/>
                    </a:lnTo>
                    <a:lnTo>
                      <a:pt x="363" y="835"/>
                    </a:lnTo>
                    <a:lnTo>
                      <a:pt x="304" y="963"/>
                    </a:lnTo>
                    <a:lnTo>
                      <a:pt x="222" y="1030"/>
                    </a:lnTo>
                    <a:lnTo>
                      <a:pt x="229" y="1061"/>
                    </a:lnTo>
                    <a:lnTo>
                      <a:pt x="176" y="1095"/>
                    </a:lnTo>
                    <a:lnTo>
                      <a:pt x="136" y="1070"/>
                    </a:lnTo>
                    <a:lnTo>
                      <a:pt x="101" y="1071"/>
                    </a:lnTo>
                    <a:lnTo>
                      <a:pt x="65" y="1257"/>
                    </a:lnTo>
                    <a:lnTo>
                      <a:pt x="1" y="1260"/>
                    </a:lnTo>
                    <a:lnTo>
                      <a:pt x="0" y="1289"/>
                    </a:lnTo>
                    <a:lnTo>
                      <a:pt x="64" y="1320"/>
                    </a:lnTo>
                    <a:lnTo>
                      <a:pt x="102" y="1318"/>
                    </a:lnTo>
                    <a:lnTo>
                      <a:pt x="253" y="1425"/>
                    </a:lnTo>
                    <a:lnTo>
                      <a:pt x="441" y="1538"/>
                    </a:lnTo>
                    <a:lnTo>
                      <a:pt x="588" y="1668"/>
                    </a:lnTo>
                    <a:lnTo>
                      <a:pt x="727" y="1638"/>
                    </a:lnTo>
                    <a:lnTo>
                      <a:pt x="747" y="1644"/>
                    </a:lnTo>
                    <a:lnTo>
                      <a:pt x="844" y="1645"/>
                    </a:lnTo>
                    <a:lnTo>
                      <a:pt x="842" y="1596"/>
                    </a:lnTo>
                    <a:lnTo>
                      <a:pt x="885" y="1580"/>
                    </a:lnTo>
                    <a:lnTo>
                      <a:pt x="914" y="1575"/>
                    </a:lnTo>
                    <a:lnTo>
                      <a:pt x="933" y="1586"/>
                    </a:lnTo>
                    <a:lnTo>
                      <a:pt x="1010" y="1589"/>
                    </a:lnTo>
                    <a:lnTo>
                      <a:pt x="1033" y="1570"/>
                    </a:lnTo>
                    <a:lnTo>
                      <a:pt x="1067" y="1577"/>
                    </a:lnTo>
                    <a:lnTo>
                      <a:pt x="1087" y="1593"/>
                    </a:lnTo>
                    <a:lnTo>
                      <a:pt x="1109" y="1597"/>
                    </a:lnTo>
                    <a:lnTo>
                      <a:pt x="1123" y="1582"/>
                    </a:lnTo>
                    <a:lnTo>
                      <a:pt x="1151" y="1585"/>
                    </a:lnTo>
                    <a:lnTo>
                      <a:pt x="1177" y="1594"/>
                    </a:lnTo>
                    <a:lnTo>
                      <a:pt x="1238" y="1561"/>
                    </a:lnTo>
                    <a:lnTo>
                      <a:pt x="1219" y="1494"/>
                    </a:lnTo>
                    <a:lnTo>
                      <a:pt x="1312" y="1368"/>
                    </a:lnTo>
                    <a:lnTo>
                      <a:pt x="1291" y="1334"/>
                    </a:lnTo>
                    <a:lnTo>
                      <a:pt x="1343" y="1229"/>
                    </a:lnTo>
                    <a:lnTo>
                      <a:pt x="1334" y="1193"/>
                    </a:lnTo>
                    <a:lnTo>
                      <a:pt x="1307" y="1174"/>
                    </a:lnTo>
                    <a:lnTo>
                      <a:pt x="1294" y="1060"/>
                    </a:lnTo>
                    <a:lnTo>
                      <a:pt x="1362" y="1007"/>
                    </a:lnTo>
                    <a:lnTo>
                      <a:pt x="1357" y="975"/>
                    </a:lnTo>
                    <a:lnTo>
                      <a:pt x="1381" y="958"/>
                    </a:lnTo>
                    <a:lnTo>
                      <a:pt x="1511" y="995"/>
                    </a:lnTo>
                    <a:lnTo>
                      <a:pt x="1599" y="1002"/>
                    </a:lnTo>
                    <a:lnTo>
                      <a:pt x="1607" y="978"/>
                    </a:lnTo>
                    <a:lnTo>
                      <a:pt x="1770" y="979"/>
                    </a:lnTo>
                    <a:lnTo>
                      <a:pt x="1784" y="947"/>
                    </a:lnTo>
                    <a:lnTo>
                      <a:pt x="1654" y="883"/>
                    </a:lnTo>
                    <a:lnTo>
                      <a:pt x="1483" y="760"/>
                    </a:lnTo>
                    <a:lnTo>
                      <a:pt x="1344" y="633"/>
                    </a:lnTo>
                    <a:lnTo>
                      <a:pt x="956" y="273"/>
                    </a:lnTo>
                    <a:lnTo>
                      <a:pt x="792" y="122"/>
                    </a:lnTo>
                    <a:lnTo>
                      <a:pt x="703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646" name="Freeform 38"/>
              <p:cNvSpPr>
                <a:spLocks noChangeAspect="1"/>
              </p:cNvSpPr>
              <p:nvPr/>
            </p:nvSpPr>
            <p:spPr bwMode="auto">
              <a:xfrm>
                <a:off x="5159" y="1871"/>
                <a:ext cx="135" cy="134"/>
              </a:xfrm>
              <a:custGeom>
                <a:avLst/>
                <a:gdLst>
                  <a:gd name="T0" fmla="*/ 52 w 750"/>
                  <a:gd name="T1" fmla="*/ 56 h 742"/>
                  <a:gd name="T2" fmla="*/ 179 w 750"/>
                  <a:gd name="T3" fmla="*/ 0 h 742"/>
                  <a:gd name="T4" fmla="*/ 283 w 750"/>
                  <a:gd name="T5" fmla="*/ 86 h 742"/>
                  <a:gd name="T6" fmla="*/ 747 w 750"/>
                  <a:gd name="T7" fmla="*/ 231 h 742"/>
                  <a:gd name="T8" fmla="*/ 750 w 750"/>
                  <a:gd name="T9" fmla="*/ 716 h 742"/>
                  <a:gd name="T10" fmla="*/ 658 w 750"/>
                  <a:gd name="T11" fmla="*/ 742 h 742"/>
                  <a:gd name="T12" fmla="*/ 664 w 750"/>
                  <a:gd name="T13" fmla="*/ 566 h 742"/>
                  <a:gd name="T14" fmla="*/ 642 w 750"/>
                  <a:gd name="T15" fmla="*/ 513 h 742"/>
                  <a:gd name="T16" fmla="*/ 588 w 750"/>
                  <a:gd name="T17" fmla="*/ 492 h 742"/>
                  <a:gd name="T18" fmla="*/ 532 w 750"/>
                  <a:gd name="T19" fmla="*/ 483 h 742"/>
                  <a:gd name="T20" fmla="*/ 173 w 750"/>
                  <a:gd name="T21" fmla="*/ 524 h 742"/>
                  <a:gd name="T22" fmla="*/ 0 w 750"/>
                  <a:gd name="T23" fmla="*/ 295 h 742"/>
                  <a:gd name="T24" fmla="*/ 52 w 750"/>
                  <a:gd name="T25" fmla="*/ 56 h 7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50" h="742">
                    <a:moveTo>
                      <a:pt x="52" y="56"/>
                    </a:moveTo>
                    <a:lnTo>
                      <a:pt x="179" y="0"/>
                    </a:lnTo>
                    <a:lnTo>
                      <a:pt x="283" y="86"/>
                    </a:lnTo>
                    <a:lnTo>
                      <a:pt x="747" y="231"/>
                    </a:lnTo>
                    <a:lnTo>
                      <a:pt x="750" y="716"/>
                    </a:lnTo>
                    <a:lnTo>
                      <a:pt x="658" y="742"/>
                    </a:lnTo>
                    <a:lnTo>
                      <a:pt x="664" y="566"/>
                    </a:lnTo>
                    <a:lnTo>
                      <a:pt x="642" y="513"/>
                    </a:lnTo>
                    <a:lnTo>
                      <a:pt x="588" y="492"/>
                    </a:lnTo>
                    <a:lnTo>
                      <a:pt x="532" y="483"/>
                    </a:lnTo>
                    <a:lnTo>
                      <a:pt x="173" y="524"/>
                    </a:lnTo>
                    <a:lnTo>
                      <a:pt x="0" y="295"/>
                    </a:lnTo>
                    <a:lnTo>
                      <a:pt x="52" y="56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647" name="Freeform 39"/>
              <p:cNvSpPr>
                <a:spLocks noChangeAspect="1"/>
              </p:cNvSpPr>
              <p:nvPr/>
            </p:nvSpPr>
            <p:spPr bwMode="auto">
              <a:xfrm>
                <a:off x="4739" y="2451"/>
                <a:ext cx="130" cy="169"/>
              </a:xfrm>
              <a:custGeom>
                <a:avLst/>
                <a:gdLst>
                  <a:gd name="T0" fmla="*/ 604 w 720"/>
                  <a:gd name="T1" fmla="*/ 129 h 939"/>
                  <a:gd name="T2" fmla="*/ 582 w 720"/>
                  <a:gd name="T3" fmla="*/ 238 h 939"/>
                  <a:gd name="T4" fmla="*/ 585 w 720"/>
                  <a:gd name="T5" fmla="*/ 304 h 939"/>
                  <a:gd name="T6" fmla="*/ 720 w 720"/>
                  <a:gd name="T7" fmla="*/ 317 h 939"/>
                  <a:gd name="T8" fmla="*/ 717 w 720"/>
                  <a:gd name="T9" fmla="*/ 349 h 939"/>
                  <a:gd name="T10" fmla="*/ 501 w 720"/>
                  <a:gd name="T11" fmla="*/ 613 h 939"/>
                  <a:gd name="T12" fmla="*/ 472 w 720"/>
                  <a:gd name="T13" fmla="*/ 804 h 939"/>
                  <a:gd name="T14" fmla="*/ 406 w 720"/>
                  <a:gd name="T15" fmla="*/ 851 h 939"/>
                  <a:gd name="T16" fmla="*/ 393 w 720"/>
                  <a:gd name="T17" fmla="*/ 908 h 939"/>
                  <a:gd name="T18" fmla="*/ 333 w 720"/>
                  <a:gd name="T19" fmla="*/ 939 h 939"/>
                  <a:gd name="T20" fmla="*/ 327 w 720"/>
                  <a:gd name="T21" fmla="*/ 927 h 939"/>
                  <a:gd name="T22" fmla="*/ 340 w 720"/>
                  <a:gd name="T23" fmla="*/ 896 h 939"/>
                  <a:gd name="T24" fmla="*/ 384 w 720"/>
                  <a:gd name="T25" fmla="*/ 817 h 939"/>
                  <a:gd name="T26" fmla="*/ 375 w 720"/>
                  <a:gd name="T27" fmla="*/ 792 h 939"/>
                  <a:gd name="T28" fmla="*/ 387 w 720"/>
                  <a:gd name="T29" fmla="*/ 754 h 939"/>
                  <a:gd name="T30" fmla="*/ 274 w 720"/>
                  <a:gd name="T31" fmla="*/ 685 h 939"/>
                  <a:gd name="T32" fmla="*/ 132 w 720"/>
                  <a:gd name="T33" fmla="*/ 638 h 939"/>
                  <a:gd name="T34" fmla="*/ 126 w 720"/>
                  <a:gd name="T35" fmla="*/ 597 h 939"/>
                  <a:gd name="T36" fmla="*/ 75 w 720"/>
                  <a:gd name="T37" fmla="*/ 547 h 939"/>
                  <a:gd name="T38" fmla="*/ 51 w 720"/>
                  <a:gd name="T39" fmla="*/ 367 h 939"/>
                  <a:gd name="T40" fmla="*/ 57 w 720"/>
                  <a:gd name="T41" fmla="*/ 311 h 939"/>
                  <a:gd name="T42" fmla="*/ 9 w 720"/>
                  <a:gd name="T43" fmla="*/ 214 h 939"/>
                  <a:gd name="T44" fmla="*/ 0 w 720"/>
                  <a:gd name="T45" fmla="*/ 129 h 939"/>
                  <a:gd name="T46" fmla="*/ 66 w 720"/>
                  <a:gd name="T47" fmla="*/ 40 h 939"/>
                  <a:gd name="T48" fmla="*/ 95 w 720"/>
                  <a:gd name="T49" fmla="*/ 22 h 939"/>
                  <a:gd name="T50" fmla="*/ 117 w 720"/>
                  <a:gd name="T51" fmla="*/ 34 h 939"/>
                  <a:gd name="T52" fmla="*/ 154 w 720"/>
                  <a:gd name="T53" fmla="*/ 37 h 939"/>
                  <a:gd name="T54" fmla="*/ 170 w 720"/>
                  <a:gd name="T55" fmla="*/ 0 h 939"/>
                  <a:gd name="T56" fmla="*/ 227 w 720"/>
                  <a:gd name="T57" fmla="*/ 3 h 939"/>
                  <a:gd name="T58" fmla="*/ 255 w 720"/>
                  <a:gd name="T59" fmla="*/ 37 h 939"/>
                  <a:gd name="T60" fmla="*/ 302 w 720"/>
                  <a:gd name="T61" fmla="*/ 40 h 939"/>
                  <a:gd name="T62" fmla="*/ 330 w 720"/>
                  <a:gd name="T63" fmla="*/ 75 h 939"/>
                  <a:gd name="T64" fmla="*/ 378 w 720"/>
                  <a:gd name="T65" fmla="*/ 94 h 939"/>
                  <a:gd name="T66" fmla="*/ 399 w 720"/>
                  <a:gd name="T67" fmla="*/ 122 h 939"/>
                  <a:gd name="T68" fmla="*/ 438 w 720"/>
                  <a:gd name="T69" fmla="*/ 141 h 939"/>
                  <a:gd name="T70" fmla="*/ 604 w 720"/>
                  <a:gd name="T71" fmla="*/ 129 h 9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20" h="939">
                    <a:moveTo>
                      <a:pt x="604" y="129"/>
                    </a:moveTo>
                    <a:lnTo>
                      <a:pt x="582" y="238"/>
                    </a:lnTo>
                    <a:lnTo>
                      <a:pt x="585" y="304"/>
                    </a:lnTo>
                    <a:lnTo>
                      <a:pt x="720" y="317"/>
                    </a:lnTo>
                    <a:lnTo>
                      <a:pt x="717" y="349"/>
                    </a:lnTo>
                    <a:lnTo>
                      <a:pt x="501" y="613"/>
                    </a:lnTo>
                    <a:lnTo>
                      <a:pt x="472" y="804"/>
                    </a:lnTo>
                    <a:lnTo>
                      <a:pt x="406" y="851"/>
                    </a:lnTo>
                    <a:lnTo>
                      <a:pt x="393" y="908"/>
                    </a:lnTo>
                    <a:lnTo>
                      <a:pt x="333" y="939"/>
                    </a:lnTo>
                    <a:lnTo>
                      <a:pt x="327" y="927"/>
                    </a:lnTo>
                    <a:lnTo>
                      <a:pt x="340" y="896"/>
                    </a:lnTo>
                    <a:lnTo>
                      <a:pt x="384" y="817"/>
                    </a:lnTo>
                    <a:lnTo>
                      <a:pt x="375" y="792"/>
                    </a:lnTo>
                    <a:lnTo>
                      <a:pt x="387" y="754"/>
                    </a:lnTo>
                    <a:lnTo>
                      <a:pt x="274" y="685"/>
                    </a:lnTo>
                    <a:lnTo>
                      <a:pt x="132" y="638"/>
                    </a:lnTo>
                    <a:lnTo>
                      <a:pt x="126" y="597"/>
                    </a:lnTo>
                    <a:lnTo>
                      <a:pt x="75" y="547"/>
                    </a:lnTo>
                    <a:lnTo>
                      <a:pt x="51" y="367"/>
                    </a:lnTo>
                    <a:lnTo>
                      <a:pt x="57" y="311"/>
                    </a:lnTo>
                    <a:lnTo>
                      <a:pt x="9" y="214"/>
                    </a:lnTo>
                    <a:lnTo>
                      <a:pt x="0" y="129"/>
                    </a:lnTo>
                    <a:lnTo>
                      <a:pt x="66" y="40"/>
                    </a:lnTo>
                    <a:lnTo>
                      <a:pt x="95" y="22"/>
                    </a:lnTo>
                    <a:lnTo>
                      <a:pt x="117" y="34"/>
                    </a:lnTo>
                    <a:lnTo>
                      <a:pt x="154" y="37"/>
                    </a:lnTo>
                    <a:lnTo>
                      <a:pt x="170" y="0"/>
                    </a:lnTo>
                    <a:lnTo>
                      <a:pt x="227" y="3"/>
                    </a:lnTo>
                    <a:lnTo>
                      <a:pt x="255" y="37"/>
                    </a:lnTo>
                    <a:lnTo>
                      <a:pt x="302" y="40"/>
                    </a:lnTo>
                    <a:lnTo>
                      <a:pt x="330" y="75"/>
                    </a:lnTo>
                    <a:lnTo>
                      <a:pt x="378" y="94"/>
                    </a:lnTo>
                    <a:lnTo>
                      <a:pt x="399" y="122"/>
                    </a:lnTo>
                    <a:lnTo>
                      <a:pt x="438" y="141"/>
                    </a:lnTo>
                    <a:lnTo>
                      <a:pt x="604" y="129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648" name="Freeform 40"/>
              <p:cNvSpPr>
                <a:spLocks noChangeAspect="1"/>
              </p:cNvSpPr>
              <p:nvPr/>
            </p:nvSpPr>
            <p:spPr bwMode="auto">
              <a:xfrm>
                <a:off x="4624" y="2293"/>
                <a:ext cx="331" cy="182"/>
              </a:xfrm>
              <a:custGeom>
                <a:avLst/>
                <a:gdLst>
                  <a:gd name="T0" fmla="*/ 74 w 1837"/>
                  <a:gd name="T1" fmla="*/ 600 h 1011"/>
                  <a:gd name="T2" fmla="*/ 15 w 1837"/>
                  <a:gd name="T3" fmla="*/ 549 h 1011"/>
                  <a:gd name="T4" fmla="*/ 0 w 1837"/>
                  <a:gd name="T5" fmla="*/ 448 h 1011"/>
                  <a:gd name="T6" fmla="*/ 90 w 1837"/>
                  <a:gd name="T7" fmla="*/ 365 h 1011"/>
                  <a:gd name="T8" fmla="*/ 78 w 1837"/>
                  <a:gd name="T9" fmla="*/ 314 h 1011"/>
                  <a:gd name="T10" fmla="*/ 110 w 1837"/>
                  <a:gd name="T11" fmla="*/ 284 h 1011"/>
                  <a:gd name="T12" fmla="*/ 33 w 1837"/>
                  <a:gd name="T13" fmla="*/ 223 h 1011"/>
                  <a:gd name="T14" fmla="*/ 100 w 1837"/>
                  <a:gd name="T15" fmla="*/ 177 h 1011"/>
                  <a:gd name="T16" fmla="*/ 109 w 1837"/>
                  <a:gd name="T17" fmla="*/ 76 h 1011"/>
                  <a:gd name="T18" fmla="*/ 204 w 1837"/>
                  <a:gd name="T19" fmla="*/ 6 h 1011"/>
                  <a:gd name="T20" fmla="*/ 394 w 1837"/>
                  <a:gd name="T21" fmla="*/ 136 h 1011"/>
                  <a:gd name="T22" fmla="*/ 453 w 1837"/>
                  <a:gd name="T23" fmla="*/ 136 h 1011"/>
                  <a:gd name="T24" fmla="*/ 482 w 1837"/>
                  <a:gd name="T25" fmla="*/ 98 h 1011"/>
                  <a:gd name="T26" fmla="*/ 540 w 1837"/>
                  <a:gd name="T27" fmla="*/ 102 h 1011"/>
                  <a:gd name="T28" fmla="*/ 639 w 1837"/>
                  <a:gd name="T29" fmla="*/ 151 h 1011"/>
                  <a:gd name="T30" fmla="*/ 680 w 1837"/>
                  <a:gd name="T31" fmla="*/ 114 h 1011"/>
                  <a:gd name="T32" fmla="*/ 761 w 1837"/>
                  <a:gd name="T33" fmla="*/ 110 h 1011"/>
                  <a:gd name="T34" fmla="*/ 982 w 1837"/>
                  <a:gd name="T35" fmla="*/ 0 h 1011"/>
                  <a:gd name="T36" fmla="*/ 981 w 1837"/>
                  <a:gd name="T37" fmla="*/ 30 h 1011"/>
                  <a:gd name="T38" fmla="*/ 899 w 1837"/>
                  <a:gd name="T39" fmla="*/ 236 h 1011"/>
                  <a:gd name="T40" fmla="*/ 1352 w 1837"/>
                  <a:gd name="T41" fmla="*/ 240 h 1011"/>
                  <a:gd name="T42" fmla="*/ 1837 w 1837"/>
                  <a:gd name="T43" fmla="*/ 241 h 1011"/>
                  <a:gd name="T44" fmla="*/ 1824 w 1837"/>
                  <a:gd name="T45" fmla="*/ 301 h 1011"/>
                  <a:gd name="T46" fmla="*/ 1771 w 1837"/>
                  <a:gd name="T47" fmla="*/ 296 h 1011"/>
                  <a:gd name="T48" fmla="*/ 1702 w 1837"/>
                  <a:gd name="T49" fmla="*/ 365 h 1011"/>
                  <a:gd name="T50" fmla="*/ 1649 w 1837"/>
                  <a:gd name="T51" fmla="*/ 353 h 1011"/>
                  <a:gd name="T52" fmla="*/ 1659 w 1837"/>
                  <a:gd name="T53" fmla="*/ 453 h 1011"/>
                  <a:gd name="T54" fmla="*/ 1716 w 1837"/>
                  <a:gd name="T55" fmla="*/ 477 h 1011"/>
                  <a:gd name="T56" fmla="*/ 1661 w 1837"/>
                  <a:gd name="T57" fmla="*/ 579 h 1011"/>
                  <a:gd name="T58" fmla="*/ 1542 w 1837"/>
                  <a:gd name="T59" fmla="*/ 629 h 1011"/>
                  <a:gd name="T60" fmla="*/ 1522 w 1837"/>
                  <a:gd name="T61" fmla="*/ 654 h 1011"/>
                  <a:gd name="T62" fmla="*/ 1516 w 1837"/>
                  <a:gd name="T63" fmla="*/ 733 h 1011"/>
                  <a:gd name="T64" fmla="*/ 1482 w 1837"/>
                  <a:gd name="T65" fmla="*/ 750 h 1011"/>
                  <a:gd name="T66" fmla="*/ 1455 w 1837"/>
                  <a:gd name="T67" fmla="*/ 774 h 1011"/>
                  <a:gd name="T68" fmla="*/ 1396 w 1837"/>
                  <a:gd name="T69" fmla="*/ 896 h 1011"/>
                  <a:gd name="T70" fmla="*/ 1242 w 1837"/>
                  <a:gd name="T71" fmla="*/ 997 h 1011"/>
                  <a:gd name="T72" fmla="*/ 1078 w 1837"/>
                  <a:gd name="T73" fmla="*/ 1011 h 1011"/>
                  <a:gd name="T74" fmla="*/ 1037 w 1837"/>
                  <a:gd name="T75" fmla="*/ 1003 h 1011"/>
                  <a:gd name="T76" fmla="*/ 1026 w 1837"/>
                  <a:gd name="T77" fmla="*/ 969 h 1011"/>
                  <a:gd name="T78" fmla="*/ 966 w 1837"/>
                  <a:gd name="T79" fmla="*/ 946 h 1011"/>
                  <a:gd name="T80" fmla="*/ 947 w 1837"/>
                  <a:gd name="T81" fmla="*/ 915 h 1011"/>
                  <a:gd name="T82" fmla="*/ 891 w 1837"/>
                  <a:gd name="T83" fmla="*/ 910 h 1011"/>
                  <a:gd name="T84" fmla="*/ 868 w 1837"/>
                  <a:gd name="T85" fmla="*/ 881 h 1011"/>
                  <a:gd name="T86" fmla="*/ 810 w 1837"/>
                  <a:gd name="T87" fmla="*/ 876 h 1011"/>
                  <a:gd name="T88" fmla="*/ 795 w 1837"/>
                  <a:gd name="T89" fmla="*/ 906 h 1011"/>
                  <a:gd name="T90" fmla="*/ 755 w 1837"/>
                  <a:gd name="T91" fmla="*/ 907 h 1011"/>
                  <a:gd name="T92" fmla="*/ 732 w 1837"/>
                  <a:gd name="T93" fmla="*/ 899 h 1011"/>
                  <a:gd name="T94" fmla="*/ 700 w 1837"/>
                  <a:gd name="T95" fmla="*/ 915 h 1011"/>
                  <a:gd name="T96" fmla="*/ 635 w 1837"/>
                  <a:gd name="T97" fmla="*/ 851 h 1011"/>
                  <a:gd name="T98" fmla="*/ 631 w 1837"/>
                  <a:gd name="T99" fmla="*/ 779 h 1011"/>
                  <a:gd name="T100" fmla="*/ 204 w 1837"/>
                  <a:gd name="T101" fmla="*/ 824 h 1011"/>
                  <a:gd name="T102" fmla="*/ 90 w 1837"/>
                  <a:gd name="T103" fmla="*/ 843 h 1011"/>
                  <a:gd name="T104" fmla="*/ 74 w 1837"/>
                  <a:gd name="T105" fmla="*/ 600 h 10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837" h="1011">
                    <a:moveTo>
                      <a:pt x="74" y="600"/>
                    </a:moveTo>
                    <a:lnTo>
                      <a:pt x="15" y="549"/>
                    </a:lnTo>
                    <a:lnTo>
                      <a:pt x="0" y="448"/>
                    </a:lnTo>
                    <a:lnTo>
                      <a:pt x="90" y="365"/>
                    </a:lnTo>
                    <a:lnTo>
                      <a:pt x="78" y="314"/>
                    </a:lnTo>
                    <a:lnTo>
                      <a:pt x="110" y="284"/>
                    </a:lnTo>
                    <a:lnTo>
                      <a:pt x="33" y="223"/>
                    </a:lnTo>
                    <a:lnTo>
                      <a:pt x="100" y="177"/>
                    </a:lnTo>
                    <a:lnTo>
                      <a:pt x="109" y="76"/>
                    </a:lnTo>
                    <a:lnTo>
                      <a:pt x="204" y="6"/>
                    </a:lnTo>
                    <a:lnTo>
                      <a:pt x="394" y="136"/>
                    </a:lnTo>
                    <a:lnTo>
                      <a:pt x="453" y="136"/>
                    </a:lnTo>
                    <a:lnTo>
                      <a:pt x="482" y="98"/>
                    </a:lnTo>
                    <a:lnTo>
                      <a:pt x="540" y="102"/>
                    </a:lnTo>
                    <a:lnTo>
                      <a:pt x="639" y="151"/>
                    </a:lnTo>
                    <a:lnTo>
                      <a:pt x="680" y="114"/>
                    </a:lnTo>
                    <a:lnTo>
                      <a:pt x="761" y="110"/>
                    </a:lnTo>
                    <a:lnTo>
                      <a:pt x="982" y="0"/>
                    </a:lnTo>
                    <a:lnTo>
                      <a:pt x="981" y="30"/>
                    </a:lnTo>
                    <a:lnTo>
                      <a:pt x="899" y="236"/>
                    </a:lnTo>
                    <a:lnTo>
                      <a:pt x="1352" y="240"/>
                    </a:lnTo>
                    <a:lnTo>
                      <a:pt x="1837" y="241"/>
                    </a:lnTo>
                    <a:lnTo>
                      <a:pt x="1824" y="301"/>
                    </a:lnTo>
                    <a:lnTo>
                      <a:pt x="1771" y="296"/>
                    </a:lnTo>
                    <a:lnTo>
                      <a:pt x="1702" y="365"/>
                    </a:lnTo>
                    <a:lnTo>
                      <a:pt x="1649" y="353"/>
                    </a:lnTo>
                    <a:lnTo>
                      <a:pt x="1659" y="453"/>
                    </a:lnTo>
                    <a:lnTo>
                      <a:pt x="1716" y="477"/>
                    </a:lnTo>
                    <a:lnTo>
                      <a:pt x="1661" y="579"/>
                    </a:lnTo>
                    <a:lnTo>
                      <a:pt x="1542" y="629"/>
                    </a:lnTo>
                    <a:lnTo>
                      <a:pt x="1522" y="654"/>
                    </a:lnTo>
                    <a:lnTo>
                      <a:pt x="1516" y="733"/>
                    </a:lnTo>
                    <a:lnTo>
                      <a:pt x="1482" y="750"/>
                    </a:lnTo>
                    <a:lnTo>
                      <a:pt x="1455" y="774"/>
                    </a:lnTo>
                    <a:lnTo>
                      <a:pt x="1396" y="896"/>
                    </a:lnTo>
                    <a:lnTo>
                      <a:pt x="1242" y="997"/>
                    </a:lnTo>
                    <a:lnTo>
                      <a:pt x="1078" y="1011"/>
                    </a:lnTo>
                    <a:lnTo>
                      <a:pt x="1037" y="1003"/>
                    </a:lnTo>
                    <a:lnTo>
                      <a:pt x="1026" y="969"/>
                    </a:lnTo>
                    <a:lnTo>
                      <a:pt x="966" y="946"/>
                    </a:lnTo>
                    <a:lnTo>
                      <a:pt x="947" y="915"/>
                    </a:lnTo>
                    <a:lnTo>
                      <a:pt x="891" y="910"/>
                    </a:lnTo>
                    <a:lnTo>
                      <a:pt x="868" y="881"/>
                    </a:lnTo>
                    <a:lnTo>
                      <a:pt x="810" y="876"/>
                    </a:lnTo>
                    <a:lnTo>
                      <a:pt x="795" y="906"/>
                    </a:lnTo>
                    <a:lnTo>
                      <a:pt x="755" y="907"/>
                    </a:lnTo>
                    <a:lnTo>
                      <a:pt x="732" y="899"/>
                    </a:lnTo>
                    <a:lnTo>
                      <a:pt x="700" y="915"/>
                    </a:lnTo>
                    <a:lnTo>
                      <a:pt x="635" y="851"/>
                    </a:lnTo>
                    <a:lnTo>
                      <a:pt x="631" y="779"/>
                    </a:lnTo>
                    <a:lnTo>
                      <a:pt x="204" y="824"/>
                    </a:lnTo>
                    <a:lnTo>
                      <a:pt x="90" y="843"/>
                    </a:lnTo>
                    <a:lnTo>
                      <a:pt x="74" y="60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649" name="Freeform 41"/>
              <p:cNvSpPr>
                <a:spLocks noChangeAspect="1"/>
              </p:cNvSpPr>
              <p:nvPr/>
            </p:nvSpPr>
            <p:spPr bwMode="auto">
              <a:xfrm>
                <a:off x="4749" y="2071"/>
                <a:ext cx="267" cy="187"/>
              </a:xfrm>
              <a:custGeom>
                <a:avLst/>
                <a:gdLst>
                  <a:gd name="T0" fmla="*/ 1413 w 1480"/>
                  <a:gd name="T1" fmla="*/ 1038 h 1038"/>
                  <a:gd name="T2" fmla="*/ 1028 w 1480"/>
                  <a:gd name="T3" fmla="*/ 1033 h 1038"/>
                  <a:gd name="T4" fmla="*/ 983 w 1480"/>
                  <a:gd name="T5" fmla="*/ 964 h 1038"/>
                  <a:gd name="T6" fmla="*/ 914 w 1480"/>
                  <a:gd name="T7" fmla="*/ 907 h 1038"/>
                  <a:gd name="T8" fmla="*/ 869 w 1480"/>
                  <a:gd name="T9" fmla="*/ 888 h 1038"/>
                  <a:gd name="T10" fmla="*/ 574 w 1480"/>
                  <a:gd name="T11" fmla="*/ 668 h 1038"/>
                  <a:gd name="T12" fmla="*/ 505 w 1480"/>
                  <a:gd name="T13" fmla="*/ 686 h 1038"/>
                  <a:gd name="T14" fmla="*/ 358 w 1480"/>
                  <a:gd name="T15" fmla="*/ 767 h 1038"/>
                  <a:gd name="T16" fmla="*/ 142 w 1480"/>
                  <a:gd name="T17" fmla="*/ 700 h 1038"/>
                  <a:gd name="T18" fmla="*/ 48 w 1480"/>
                  <a:gd name="T19" fmla="*/ 599 h 1038"/>
                  <a:gd name="T20" fmla="*/ 32 w 1480"/>
                  <a:gd name="T21" fmla="*/ 639 h 1038"/>
                  <a:gd name="T22" fmla="*/ 64 w 1480"/>
                  <a:gd name="T23" fmla="*/ 686 h 1038"/>
                  <a:gd name="T24" fmla="*/ 46 w 1480"/>
                  <a:gd name="T25" fmla="*/ 707 h 1038"/>
                  <a:gd name="T26" fmla="*/ 21 w 1480"/>
                  <a:gd name="T27" fmla="*/ 677 h 1038"/>
                  <a:gd name="T28" fmla="*/ 0 w 1480"/>
                  <a:gd name="T29" fmla="*/ 643 h 1038"/>
                  <a:gd name="T30" fmla="*/ 14 w 1480"/>
                  <a:gd name="T31" fmla="*/ 506 h 1038"/>
                  <a:gd name="T32" fmla="*/ 117 w 1480"/>
                  <a:gd name="T33" fmla="*/ 219 h 1038"/>
                  <a:gd name="T34" fmla="*/ 119 w 1480"/>
                  <a:gd name="T35" fmla="*/ 12 h 1038"/>
                  <a:gd name="T36" fmla="*/ 179 w 1480"/>
                  <a:gd name="T37" fmla="*/ 0 h 1038"/>
                  <a:gd name="T38" fmla="*/ 229 w 1480"/>
                  <a:gd name="T39" fmla="*/ 37 h 1038"/>
                  <a:gd name="T40" fmla="*/ 606 w 1480"/>
                  <a:gd name="T41" fmla="*/ 347 h 1038"/>
                  <a:gd name="T42" fmla="*/ 658 w 1480"/>
                  <a:gd name="T43" fmla="*/ 363 h 1038"/>
                  <a:gd name="T44" fmla="*/ 677 w 1480"/>
                  <a:gd name="T45" fmla="*/ 342 h 1038"/>
                  <a:gd name="T46" fmla="*/ 824 w 1480"/>
                  <a:gd name="T47" fmla="*/ 347 h 1038"/>
                  <a:gd name="T48" fmla="*/ 914 w 1480"/>
                  <a:gd name="T49" fmla="*/ 411 h 1038"/>
                  <a:gd name="T50" fmla="*/ 993 w 1480"/>
                  <a:gd name="T51" fmla="*/ 508 h 1038"/>
                  <a:gd name="T52" fmla="*/ 1012 w 1480"/>
                  <a:gd name="T53" fmla="*/ 549 h 1038"/>
                  <a:gd name="T54" fmla="*/ 1028 w 1480"/>
                  <a:gd name="T55" fmla="*/ 613 h 1038"/>
                  <a:gd name="T56" fmla="*/ 1138 w 1480"/>
                  <a:gd name="T57" fmla="*/ 718 h 1038"/>
                  <a:gd name="T58" fmla="*/ 1223 w 1480"/>
                  <a:gd name="T59" fmla="*/ 727 h 1038"/>
                  <a:gd name="T60" fmla="*/ 1480 w 1480"/>
                  <a:gd name="T61" fmla="*/ 860 h 1038"/>
                  <a:gd name="T62" fmla="*/ 1422 w 1480"/>
                  <a:gd name="T63" fmla="*/ 993 h 1038"/>
                  <a:gd name="T64" fmla="*/ 1413 w 1480"/>
                  <a:gd name="T65" fmla="*/ 1038 h 10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80" h="1038">
                    <a:moveTo>
                      <a:pt x="1413" y="1038"/>
                    </a:moveTo>
                    <a:lnTo>
                      <a:pt x="1028" y="1033"/>
                    </a:lnTo>
                    <a:lnTo>
                      <a:pt x="983" y="964"/>
                    </a:lnTo>
                    <a:lnTo>
                      <a:pt x="914" y="907"/>
                    </a:lnTo>
                    <a:lnTo>
                      <a:pt x="869" y="888"/>
                    </a:lnTo>
                    <a:lnTo>
                      <a:pt x="574" y="668"/>
                    </a:lnTo>
                    <a:lnTo>
                      <a:pt x="505" y="686"/>
                    </a:lnTo>
                    <a:lnTo>
                      <a:pt x="358" y="767"/>
                    </a:lnTo>
                    <a:lnTo>
                      <a:pt x="142" y="700"/>
                    </a:lnTo>
                    <a:lnTo>
                      <a:pt x="48" y="599"/>
                    </a:lnTo>
                    <a:lnTo>
                      <a:pt x="32" y="639"/>
                    </a:lnTo>
                    <a:lnTo>
                      <a:pt x="64" y="686"/>
                    </a:lnTo>
                    <a:lnTo>
                      <a:pt x="46" y="707"/>
                    </a:lnTo>
                    <a:lnTo>
                      <a:pt x="21" y="677"/>
                    </a:lnTo>
                    <a:lnTo>
                      <a:pt x="0" y="643"/>
                    </a:lnTo>
                    <a:lnTo>
                      <a:pt x="14" y="506"/>
                    </a:lnTo>
                    <a:lnTo>
                      <a:pt x="117" y="219"/>
                    </a:lnTo>
                    <a:lnTo>
                      <a:pt x="119" y="12"/>
                    </a:lnTo>
                    <a:lnTo>
                      <a:pt x="179" y="0"/>
                    </a:lnTo>
                    <a:lnTo>
                      <a:pt x="229" y="37"/>
                    </a:lnTo>
                    <a:lnTo>
                      <a:pt x="606" y="347"/>
                    </a:lnTo>
                    <a:lnTo>
                      <a:pt x="658" y="363"/>
                    </a:lnTo>
                    <a:lnTo>
                      <a:pt x="677" y="342"/>
                    </a:lnTo>
                    <a:lnTo>
                      <a:pt x="824" y="347"/>
                    </a:lnTo>
                    <a:lnTo>
                      <a:pt x="914" y="411"/>
                    </a:lnTo>
                    <a:lnTo>
                      <a:pt x="993" y="508"/>
                    </a:lnTo>
                    <a:lnTo>
                      <a:pt x="1012" y="549"/>
                    </a:lnTo>
                    <a:lnTo>
                      <a:pt x="1028" y="613"/>
                    </a:lnTo>
                    <a:lnTo>
                      <a:pt x="1138" y="718"/>
                    </a:lnTo>
                    <a:lnTo>
                      <a:pt x="1223" y="727"/>
                    </a:lnTo>
                    <a:lnTo>
                      <a:pt x="1480" y="860"/>
                    </a:lnTo>
                    <a:lnTo>
                      <a:pt x="1422" y="993"/>
                    </a:lnTo>
                    <a:lnTo>
                      <a:pt x="1413" y="1038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650" name="Freeform 42"/>
              <p:cNvSpPr>
                <a:spLocks noChangeAspect="1"/>
              </p:cNvSpPr>
              <p:nvPr/>
            </p:nvSpPr>
            <p:spPr bwMode="auto">
              <a:xfrm>
                <a:off x="4790" y="1848"/>
                <a:ext cx="166" cy="145"/>
              </a:xfrm>
              <a:custGeom>
                <a:avLst/>
                <a:gdLst>
                  <a:gd name="T0" fmla="*/ 253 w 925"/>
                  <a:gd name="T1" fmla="*/ 85 h 806"/>
                  <a:gd name="T2" fmla="*/ 252 w 925"/>
                  <a:gd name="T3" fmla="*/ 34 h 806"/>
                  <a:gd name="T4" fmla="*/ 294 w 925"/>
                  <a:gd name="T5" fmla="*/ 20 h 806"/>
                  <a:gd name="T6" fmla="*/ 323 w 925"/>
                  <a:gd name="T7" fmla="*/ 15 h 806"/>
                  <a:gd name="T8" fmla="*/ 342 w 925"/>
                  <a:gd name="T9" fmla="*/ 27 h 806"/>
                  <a:gd name="T10" fmla="*/ 420 w 925"/>
                  <a:gd name="T11" fmla="*/ 29 h 806"/>
                  <a:gd name="T12" fmla="*/ 440 w 925"/>
                  <a:gd name="T13" fmla="*/ 10 h 806"/>
                  <a:gd name="T14" fmla="*/ 477 w 925"/>
                  <a:gd name="T15" fmla="*/ 17 h 806"/>
                  <a:gd name="T16" fmla="*/ 493 w 925"/>
                  <a:gd name="T17" fmla="*/ 31 h 806"/>
                  <a:gd name="T18" fmla="*/ 519 w 925"/>
                  <a:gd name="T19" fmla="*/ 37 h 806"/>
                  <a:gd name="T20" fmla="*/ 532 w 925"/>
                  <a:gd name="T21" fmla="*/ 22 h 806"/>
                  <a:gd name="T22" fmla="*/ 561 w 925"/>
                  <a:gd name="T23" fmla="*/ 23 h 806"/>
                  <a:gd name="T24" fmla="*/ 586 w 925"/>
                  <a:gd name="T25" fmla="*/ 34 h 806"/>
                  <a:gd name="T26" fmla="*/ 647 w 925"/>
                  <a:gd name="T27" fmla="*/ 0 h 806"/>
                  <a:gd name="T28" fmla="*/ 686 w 925"/>
                  <a:gd name="T29" fmla="*/ 103 h 806"/>
                  <a:gd name="T30" fmla="*/ 722 w 925"/>
                  <a:gd name="T31" fmla="*/ 195 h 806"/>
                  <a:gd name="T32" fmla="*/ 777 w 925"/>
                  <a:gd name="T33" fmla="*/ 211 h 806"/>
                  <a:gd name="T34" fmla="*/ 759 w 925"/>
                  <a:gd name="T35" fmla="*/ 432 h 806"/>
                  <a:gd name="T36" fmla="*/ 762 w 925"/>
                  <a:gd name="T37" fmla="*/ 498 h 806"/>
                  <a:gd name="T38" fmla="*/ 820 w 925"/>
                  <a:gd name="T39" fmla="*/ 578 h 806"/>
                  <a:gd name="T40" fmla="*/ 912 w 925"/>
                  <a:gd name="T41" fmla="*/ 694 h 806"/>
                  <a:gd name="T42" fmla="*/ 925 w 925"/>
                  <a:gd name="T43" fmla="*/ 748 h 806"/>
                  <a:gd name="T44" fmla="*/ 743 w 925"/>
                  <a:gd name="T45" fmla="*/ 772 h 806"/>
                  <a:gd name="T46" fmla="*/ 464 w 925"/>
                  <a:gd name="T47" fmla="*/ 806 h 806"/>
                  <a:gd name="T48" fmla="*/ 391 w 925"/>
                  <a:gd name="T49" fmla="*/ 705 h 806"/>
                  <a:gd name="T50" fmla="*/ 440 w 925"/>
                  <a:gd name="T51" fmla="*/ 604 h 806"/>
                  <a:gd name="T52" fmla="*/ 321 w 925"/>
                  <a:gd name="T53" fmla="*/ 467 h 806"/>
                  <a:gd name="T54" fmla="*/ 295 w 925"/>
                  <a:gd name="T55" fmla="*/ 382 h 806"/>
                  <a:gd name="T56" fmla="*/ 141 w 925"/>
                  <a:gd name="T57" fmla="*/ 273 h 806"/>
                  <a:gd name="T58" fmla="*/ 0 w 925"/>
                  <a:gd name="T59" fmla="*/ 109 h 806"/>
                  <a:gd name="T60" fmla="*/ 136 w 925"/>
                  <a:gd name="T61" fmla="*/ 78 h 806"/>
                  <a:gd name="T62" fmla="*/ 155 w 925"/>
                  <a:gd name="T63" fmla="*/ 83 h 806"/>
                  <a:gd name="T64" fmla="*/ 253 w 925"/>
                  <a:gd name="T65" fmla="*/ 85 h 8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925" h="806">
                    <a:moveTo>
                      <a:pt x="253" y="85"/>
                    </a:moveTo>
                    <a:lnTo>
                      <a:pt x="252" y="34"/>
                    </a:lnTo>
                    <a:lnTo>
                      <a:pt x="294" y="20"/>
                    </a:lnTo>
                    <a:lnTo>
                      <a:pt x="323" y="15"/>
                    </a:lnTo>
                    <a:lnTo>
                      <a:pt x="342" y="27"/>
                    </a:lnTo>
                    <a:lnTo>
                      <a:pt x="420" y="29"/>
                    </a:lnTo>
                    <a:lnTo>
                      <a:pt x="440" y="10"/>
                    </a:lnTo>
                    <a:lnTo>
                      <a:pt x="477" y="17"/>
                    </a:lnTo>
                    <a:lnTo>
                      <a:pt x="493" y="31"/>
                    </a:lnTo>
                    <a:lnTo>
                      <a:pt x="519" y="37"/>
                    </a:lnTo>
                    <a:lnTo>
                      <a:pt x="532" y="22"/>
                    </a:lnTo>
                    <a:lnTo>
                      <a:pt x="561" y="23"/>
                    </a:lnTo>
                    <a:lnTo>
                      <a:pt x="586" y="34"/>
                    </a:lnTo>
                    <a:lnTo>
                      <a:pt x="647" y="0"/>
                    </a:lnTo>
                    <a:lnTo>
                      <a:pt x="686" y="103"/>
                    </a:lnTo>
                    <a:lnTo>
                      <a:pt x="722" y="195"/>
                    </a:lnTo>
                    <a:lnTo>
                      <a:pt x="777" y="211"/>
                    </a:lnTo>
                    <a:lnTo>
                      <a:pt x="759" y="432"/>
                    </a:lnTo>
                    <a:lnTo>
                      <a:pt x="762" y="498"/>
                    </a:lnTo>
                    <a:lnTo>
                      <a:pt x="820" y="578"/>
                    </a:lnTo>
                    <a:lnTo>
                      <a:pt x="912" y="694"/>
                    </a:lnTo>
                    <a:lnTo>
                      <a:pt x="925" y="748"/>
                    </a:lnTo>
                    <a:lnTo>
                      <a:pt x="743" y="772"/>
                    </a:lnTo>
                    <a:lnTo>
                      <a:pt x="464" y="806"/>
                    </a:lnTo>
                    <a:lnTo>
                      <a:pt x="391" y="705"/>
                    </a:lnTo>
                    <a:lnTo>
                      <a:pt x="440" y="604"/>
                    </a:lnTo>
                    <a:lnTo>
                      <a:pt x="321" y="467"/>
                    </a:lnTo>
                    <a:lnTo>
                      <a:pt x="295" y="382"/>
                    </a:lnTo>
                    <a:lnTo>
                      <a:pt x="141" y="273"/>
                    </a:lnTo>
                    <a:lnTo>
                      <a:pt x="0" y="109"/>
                    </a:lnTo>
                    <a:lnTo>
                      <a:pt x="136" y="78"/>
                    </a:lnTo>
                    <a:lnTo>
                      <a:pt x="155" y="83"/>
                    </a:lnTo>
                    <a:lnTo>
                      <a:pt x="253" y="85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651" name="Freeform 43"/>
              <p:cNvSpPr>
                <a:spLocks noChangeAspect="1"/>
              </p:cNvSpPr>
              <p:nvPr/>
            </p:nvSpPr>
            <p:spPr bwMode="auto">
              <a:xfrm>
                <a:off x="4620" y="1848"/>
                <a:ext cx="382" cy="285"/>
              </a:xfrm>
              <a:custGeom>
                <a:avLst/>
                <a:gdLst>
                  <a:gd name="T0" fmla="*/ 839 w 2123"/>
                  <a:gd name="T1" fmla="*/ 1243 h 1579"/>
                  <a:gd name="T2" fmla="*/ 843 w 2123"/>
                  <a:gd name="T3" fmla="*/ 1228 h 1579"/>
                  <a:gd name="T4" fmla="*/ 664 w 2123"/>
                  <a:gd name="T5" fmla="*/ 938 h 1579"/>
                  <a:gd name="T6" fmla="*/ 614 w 2123"/>
                  <a:gd name="T7" fmla="*/ 938 h 1579"/>
                  <a:gd name="T8" fmla="*/ 523 w 2123"/>
                  <a:gd name="T9" fmla="*/ 872 h 1579"/>
                  <a:gd name="T10" fmla="*/ 434 w 2123"/>
                  <a:gd name="T11" fmla="*/ 870 h 1579"/>
                  <a:gd name="T12" fmla="*/ 349 w 2123"/>
                  <a:gd name="T13" fmla="*/ 836 h 1579"/>
                  <a:gd name="T14" fmla="*/ 146 w 2123"/>
                  <a:gd name="T15" fmla="*/ 870 h 1579"/>
                  <a:gd name="T16" fmla="*/ 123 w 2123"/>
                  <a:gd name="T17" fmla="*/ 861 h 1579"/>
                  <a:gd name="T18" fmla="*/ 105 w 2123"/>
                  <a:gd name="T19" fmla="*/ 799 h 1579"/>
                  <a:gd name="T20" fmla="*/ 0 w 2123"/>
                  <a:gd name="T21" fmla="*/ 731 h 1579"/>
                  <a:gd name="T22" fmla="*/ 342 w 2123"/>
                  <a:gd name="T23" fmla="*/ 395 h 1579"/>
                  <a:gd name="T24" fmla="*/ 450 w 2123"/>
                  <a:gd name="T25" fmla="*/ 269 h 1579"/>
                  <a:gd name="T26" fmla="*/ 503 w 2123"/>
                  <a:gd name="T27" fmla="*/ 271 h 1579"/>
                  <a:gd name="T28" fmla="*/ 523 w 2123"/>
                  <a:gd name="T29" fmla="*/ 288 h 1579"/>
                  <a:gd name="T30" fmla="*/ 547 w 2123"/>
                  <a:gd name="T31" fmla="*/ 293 h 1579"/>
                  <a:gd name="T32" fmla="*/ 821 w 2123"/>
                  <a:gd name="T33" fmla="*/ 0 h 1579"/>
                  <a:gd name="T34" fmla="*/ 942 w 2123"/>
                  <a:gd name="T35" fmla="*/ 108 h 1579"/>
                  <a:gd name="T36" fmla="*/ 1081 w 2123"/>
                  <a:gd name="T37" fmla="*/ 269 h 1579"/>
                  <a:gd name="T38" fmla="*/ 1236 w 2123"/>
                  <a:gd name="T39" fmla="*/ 380 h 1579"/>
                  <a:gd name="T40" fmla="*/ 1261 w 2123"/>
                  <a:gd name="T41" fmla="*/ 466 h 1579"/>
                  <a:gd name="T42" fmla="*/ 1384 w 2123"/>
                  <a:gd name="T43" fmla="*/ 602 h 1579"/>
                  <a:gd name="T44" fmla="*/ 1333 w 2123"/>
                  <a:gd name="T45" fmla="*/ 702 h 1579"/>
                  <a:gd name="T46" fmla="*/ 1406 w 2123"/>
                  <a:gd name="T47" fmla="*/ 804 h 1579"/>
                  <a:gd name="T48" fmla="*/ 1870 w 2123"/>
                  <a:gd name="T49" fmla="*/ 750 h 1579"/>
                  <a:gd name="T50" fmla="*/ 1921 w 2123"/>
                  <a:gd name="T51" fmla="*/ 815 h 1579"/>
                  <a:gd name="T52" fmla="*/ 1903 w 2123"/>
                  <a:gd name="T53" fmla="*/ 894 h 1579"/>
                  <a:gd name="T54" fmla="*/ 1855 w 2123"/>
                  <a:gd name="T55" fmla="*/ 975 h 1579"/>
                  <a:gd name="T56" fmla="*/ 1857 w 2123"/>
                  <a:gd name="T57" fmla="*/ 1027 h 1579"/>
                  <a:gd name="T58" fmla="*/ 1907 w 2123"/>
                  <a:gd name="T59" fmla="*/ 1095 h 1579"/>
                  <a:gd name="T60" fmla="*/ 2123 w 2123"/>
                  <a:gd name="T61" fmla="*/ 1266 h 1579"/>
                  <a:gd name="T62" fmla="*/ 2073 w 2123"/>
                  <a:gd name="T63" fmla="*/ 1303 h 1579"/>
                  <a:gd name="T64" fmla="*/ 2044 w 2123"/>
                  <a:gd name="T65" fmla="*/ 1303 h 1579"/>
                  <a:gd name="T66" fmla="*/ 2000 w 2123"/>
                  <a:gd name="T67" fmla="*/ 1258 h 1579"/>
                  <a:gd name="T68" fmla="*/ 1962 w 2123"/>
                  <a:gd name="T69" fmla="*/ 1260 h 1579"/>
                  <a:gd name="T70" fmla="*/ 1941 w 2123"/>
                  <a:gd name="T71" fmla="*/ 1272 h 1579"/>
                  <a:gd name="T72" fmla="*/ 1905 w 2123"/>
                  <a:gd name="T73" fmla="*/ 1266 h 1579"/>
                  <a:gd name="T74" fmla="*/ 1881 w 2123"/>
                  <a:gd name="T75" fmla="*/ 1221 h 1579"/>
                  <a:gd name="T76" fmla="*/ 1847 w 2123"/>
                  <a:gd name="T77" fmla="*/ 1263 h 1579"/>
                  <a:gd name="T78" fmla="*/ 1808 w 2123"/>
                  <a:gd name="T79" fmla="*/ 1285 h 1579"/>
                  <a:gd name="T80" fmla="*/ 1761 w 2123"/>
                  <a:gd name="T81" fmla="*/ 1327 h 1579"/>
                  <a:gd name="T82" fmla="*/ 1624 w 2123"/>
                  <a:gd name="T83" fmla="*/ 1343 h 1579"/>
                  <a:gd name="T84" fmla="*/ 1468 w 2123"/>
                  <a:gd name="T85" fmla="*/ 1400 h 1579"/>
                  <a:gd name="T86" fmla="*/ 1376 w 2123"/>
                  <a:gd name="T87" fmla="*/ 1512 h 1579"/>
                  <a:gd name="T88" fmla="*/ 1325 w 2123"/>
                  <a:gd name="T89" fmla="*/ 1579 h 1579"/>
                  <a:gd name="T90" fmla="*/ 1265 w 2123"/>
                  <a:gd name="T91" fmla="*/ 1534 h 1579"/>
                  <a:gd name="T92" fmla="*/ 946 w 2123"/>
                  <a:gd name="T93" fmla="*/ 1265 h 1579"/>
                  <a:gd name="T94" fmla="*/ 899 w 2123"/>
                  <a:gd name="T95" fmla="*/ 1232 h 1579"/>
                  <a:gd name="T96" fmla="*/ 839 w 2123"/>
                  <a:gd name="T97" fmla="*/ 1243 h 1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3" h="1579">
                    <a:moveTo>
                      <a:pt x="839" y="1243"/>
                    </a:moveTo>
                    <a:lnTo>
                      <a:pt x="843" y="1228"/>
                    </a:lnTo>
                    <a:lnTo>
                      <a:pt x="664" y="938"/>
                    </a:lnTo>
                    <a:lnTo>
                      <a:pt x="614" y="938"/>
                    </a:lnTo>
                    <a:lnTo>
                      <a:pt x="523" y="872"/>
                    </a:lnTo>
                    <a:lnTo>
                      <a:pt x="434" y="870"/>
                    </a:lnTo>
                    <a:lnTo>
                      <a:pt x="349" y="836"/>
                    </a:lnTo>
                    <a:lnTo>
                      <a:pt x="146" y="870"/>
                    </a:lnTo>
                    <a:lnTo>
                      <a:pt x="123" y="861"/>
                    </a:lnTo>
                    <a:lnTo>
                      <a:pt x="105" y="799"/>
                    </a:lnTo>
                    <a:lnTo>
                      <a:pt x="0" y="731"/>
                    </a:lnTo>
                    <a:lnTo>
                      <a:pt x="342" y="395"/>
                    </a:lnTo>
                    <a:lnTo>
                      <a:pt x="450" y="269"/>
                    </a:lnTo>
                    <a:lnTo>
                      <a:pt x="503" y="271"/>
                    </a:lnTo>
                    <a:lnTo>
                      <a:pt x="523" y="288"/>
                    </a:lnTo>
                    <a:lnTo>
                      <a:pt x="547" y="293"/>
                    </a:lnTo>
                    <a:lnTo>
                      <a:pt x="821" y="0"/>
                    </a:lnTo>
                    <a:lnTo>
                      <a:pt x="942" y="108"/>
                    </a:lnTo>
                    <a:lnTo>
                      <a:pt x="1081" y="269"/>
                    </a:lnTo>
                    <a:lnTo>
                      <a:pt x="1236" y="380"/>
                    </a:lnTo>
                    <a:lnTo>
                      <a:pt x="1261" y="466"/>
                    </a:lnTo>
                    <a:lnTo>
                      <a:pt x="1384" y="602"/>
                    </a:lnTo>
                    <a:lnTo>
                      <a:pt x="1333" y="702"/>
                    </a:lnTo>
                    <a:lnTo>
                      <a:pt x="1406" y="804"/>
                    </a:lnTo>
                    <a:lnTo>
                      <a:pt x="1870" y="750"/>
                    </a:lnTo>
                    <a:lnTo>
                      <a:pt x="1921" y="815"/>
                    </a:lnTo>
                    <a:lnTo>
                      <a:pt x="1903" y="894"/>
                    </a:lnTo>
                    <a:lnTo>
                      <a:pt x="1855" y="975"/>
                    </a:lnTo>
                    <a:lnTo>
                      <a:pt x="1857" y="1027"/>
                    </a:lnTo>
                    <a:lnTo>
                      <a:pt x="1907" y="1095"/>
                    </a:lnTo>
                    <a:lnTo>
                      <a:pt x="2123" y="1266"/>
                    </a:lnTo>
                    <a:lnTo>
                      <a:pt x="2073" y="1303"/>
                    </a:lnTo>
                    <a:lnTo>
                      <a:pt x="2044" y="1303"/>
                    </a:lnTo>
                    <a:lnTo>
                      <a:pt x="2000" y="1258"/>
                    </a:lnTo>
                    <a:lnTo>
                      <a:pt x="1962" y="1260"/>
                    </a:lnTo>
                    <a:lnTo>
                      <a:pt x="1941" y="1272"/>
                    </a:lnTo>
                    <a:lnTo>
                      <a:pt x="1905" y="1266"/>
                    </a:lnTo>
                    <a:lnTo>
                      <a:pt x="1881" y="1221"/>
                    </a:lnTo>
                    <a:lnTo>
                      <a:pt x="1847" y="1263"/>
                    </a:lnTo>
                    <a:lnTo>
                      <a:pt x="1808" y="1285"/>
                    </a:lnTo>
                    <a:lnTo>
                      <a:pt x="1761" y="1327"/>
                    </a:lnTo>
                    <a:lnTo>
                      <a:pt x="1624" y="1343"/>
                    </a:lnTo>
                    <a:lnTo>
                      <a:pt x="1468" y="1400"/>
                    </a:lnTo>
                    <a:lnTo>
                      <a:pt x="1376" y="1512"/>
                    </a:lnTo>
                    <a:lnTo>
                      <a:pt x="1325" y="1579"/>
                    </a:lnTo>
                    <a:lnTo>
                      <a:pt x="1265" y="1534"/>
                    </a:lnTo>
                    <a:lnTo>
                      <a:pt x="946" y="1265"/>
                    </a:lnTo>
                    <a:lnTo>
                      <a:pt x="899" y="1232"/>
                    </a:lnTo>
                    <a:lnTo>
                      <a:pt x="839" y="1243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652" name="Freeform 44"/>
              <p:cNvSpPr>
                <a:spLocks noChangeAspect="1"/>
              </p:cNvSpPr>
              <p:nvPr/>
            </p:nvSpPr>
            <p:spPr bwMode="auto">
              <a:xfrm>
                <a:off x="4937" y="1931"/>
                <a:ext cx="204" cy="187"/>
              </a:xfrm>
              <a:custGeom>
                <a:avLst/>
                <a:gdLst>
                  <a:gd name="T0" fmla="*/ 1078 w 1126"/>
                  <a:gd name="T1" fmla="*/ 0 h 1040"/>
                  <a:gd name="T2" fmla="*/ 1126 w 1126"/>
                  <a:gd name="T3" fmla="*/ 47 h 1040"/>
                  <a:gd name="T4" fmla="*/ 1126 w 1126"/>
                  <a:gd name="T5" fmla="*/ 59 h 1040"/>
                  <a:gd name="T6" fmla="*/ 1076 w 1126"/>
                  <a:gd name="T7" fmla="*/ 138 h 1040"/>
                  <a:gd name="T8" fmla="*/ 1113 w 1126"/>
                  <a:gd name="T9" fmla="*/ 259 h 1040"/>
                  <a:gd name="T10" fmla="*/ 952 w 1126"/>
                  <a:gd name="T11" fmla="*/ 636 h 1040"/>
                  <a:gd name="T12" fmla="*/ 743 w 1126"/>
                  <a:gd name="T13" fmla="*/ 985 h 1040"/>
                  <a:gd name="T14" fmla="*/ 715 w 1126"/>
                  <a:gd name="T15" fmla="*/ 1040 h 1040"/>
                  <a:gd name="T16" fmla="*/ 354 w 1126"/>
                  <a:gd name="T17" fmla="*/ 810 h 1040"/>
                  <a:gd name="T18" fmla="*/ 145 w 1126"/>
                  <a:gd name="T19" fmla="*/ 638 h 1040"/>
                  <a:gd name="T20" fmla="*/ 96 w 1126"/>
                  <a:gd name="T21" fmla="*/ 576 h 1040"/>
                  <a:gd name="T22" fmla="*/ 93 w 1126"/>
                  <a:gd name="T23" fmla="*/ 522 h 1040"/>
                  <a:gd name="T24" fmla="*/ 140 w 1126"/>
                  <a:gd name="T25" fmla="*/ 441 h 1040"/>
                  <a:gd name="T26" fmla="*/ 160 w 1126"/>
                  <a:gd name="T27" fmla="*/ 361 h 1040"/>
                  <a:gd name="T28" fmla="*/ 103 w 1126"/>
                  <a:gd name="T29" fmla="*/ 292 h 1040"/>
                  <a:gd name="T30" fmla="*/ 89 w 1126"/>
                  <a:gd name="T31" fmla="*/ 237 h 1040"/>
                  <a:gd name="T32" fmla="*/ 0 w 1126"/>
                  <a:gd name="T33" fmla="*/ 113 h 1040"/>
                  <a:gd name="T34" fmla="*/ 344 w 1126"/>
                  <a:gd name="T35" fmla="*/ 113 h 1040"/>
                  <a:gd name="T36" fmla="*/ 349 w 1126"/>
                  <a:gd name="T37" fmla="*/ 49 h 1040"/>
                  <a:gd name="T38" fmla="*/ 454 w 1126"/>
                  <a:gd name="T39" fmla="*/ 14 h 1040"/>
                  <a:gd name="T40" fmla="*/ 466 w 1126"/>
                  <a:gd name="T41" fmla="*/ 97 h 1040"/>
                  <a:gd name="T42" fmla="*/ 1078 w 1126"/>
                  <a:gd name="T43" fmla="*/ 0 h 10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26" h="1040">
                    <a:moveTo>
                      <a:pt x="1078" y="0"/>
                    </a:moveTo>
                    <a:lnTo>
                      <a:pt x="1126" y="47"/>
                    </a:lnTo>
                    <a:lnTo>
                      <a:pt x="1126" y="59"/>
                    </a:lnTo>
                    <a:lnTo>
                      <a:pt x="1076" y="138"/>
                    </a:lnTo>
                    <a:lnTo>
                      <a:pt x="1113" y="259"/>
                    </a:lnTo>
                    <a:lnTo>
                      <a:pt x="952" y="636"/>
                    </a:lnTo>
                    <a:lnTo>
                      <a:pt x="743" y="985"/>
                    </a:lnTo>
                    <a:lnTo>
                      <a:pt x="715" y="1040"/>
                    </a:lnTo>
                    <a:lnTo>
                      <a:pt x="354" y="810"/>
                    </a:lnTo>
                    <a:lnTo>
                      <a:pt x="145" y="638"/>
                    </a:lnTo>
                    <a:lnTo>
                      <a:pt x="96" y="576"/>
                    </a:lnTo>
                    <a:lnTo>
                      <a:pt x="93" y="522"/>
                    </a:lnTo>
                    <a:lnTo>
                      <a:pt x="140" y="441"/>
                    </a:lnTo>
                    <a:lnTo>
                      <a:pt x="160" y="361"/>
                    </a:lnTo>
                    <a:lnTo>
                      <a:pt x="103" y="292"/>
                    </a:lnTo>
                    <a:lnTo>
                      <a:pt x="89" y="237"/>
                    </a:lnTo>
                    <a:lnTo>
                      <a:pt x="0" y="113"/>
                    </a:lnTo>
                    <a:lnTo>
                      <a:pt x="344" y="113"/>
                    </a:lnTo>
                    <a:lnTo>
                      <a:pt x="349" y="49"/>
                    </a:lnTo>
                    <a:lnTo>
                      <a:pt x="454" y="14"/>
                    </a:lnTo>
                    <a:lnTo>
                      <a:pt x="466" y="97"/>
                    </a:lnTo>
                    <a:lnTo>
                      <a:pt x="1078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653" name="Freeform 45"/>
              <p:cNvSpPr>
                <a:spLocks noChangeAspect="1"/>
              </p:cNvSpPr>
              <p:nvPr/>
            </p:nvSpPr>
            <p:spPr bwMode="auto">
              <a:xfrm>
                <a:off x="4927" y="1886"/>
                <a:ext cx="205" cy="65"/>
              </a:xfrm>
              <a:custGeom>
                <a:avLst/>
                <a:gdLst>
                  <a:gd name="T0" fmla="*/ 15 w 1135"/>
                  <a:gd name="T1" fmla="*/ 0 h 358"/>
                  <a:gd name="T2" fmla="*/ 344 w 1135"/>
                  <a:gd name="T3" fmla="*/ 93 h 358"/>
                  <a:gd name="T4" fmla="*/ 382 w 1135"/>
                  <a:gd name="T5" fmla="*/ 41 h 358"/>
                  <a:gd name="T6" fmla="*/ 465 w 1135"/>
                  <a:gd name="T7" fmla="*/ 69 h 358"/>
                  <a:gd name="T8" fmla="*/ 489 w 1135"/>
                  <a:gd name="T9" fmla="*/ 145 h 358"/>
                  <a:gd name="T10" fmla="*/ 634 w 1135"/>
                  <a:gd name="T11" fmla="*/ 202 h 358"/>
                  <a:gd name="T12" fmla="*/ 764 w 1135"/>
                  <a:gd name="T13" fmla="*/ 218 h 358"/>
                  <a:gd name="T14" fmla="*/ 1092 w 1135"/>
                  <a:gd name="T15" fmla="*/ 202 h 358"/>
                  <a:gd name="T16" fmla="*/ 1135 w 1135"/>
                  <a:gd name="T17" fmla="*/ 247 h 358"/>
                  <a:gd name="T18" fmla="*/ 525 w 1135"/>
                  <a:gd name="T19" fmla="*/ 342 h 358"/>
                  <a:gd name="T20" fmla="*/ 511 w 1135"/>
                  <a:gd name="T21" fmla="*/ 261 h 358"/>
                  <a:gd name="T22" fmla="*/ 406 w 1135"/>
                  <a:gd name="T23" fmla="*/ 294 h 358"/>
                  <a:gd name="T24" fmla="*/ 401 w 1135"/>
                  <a:gd name="T25" fmla="*/ 356 h 358"/>
                  <a:gd name="T26" fmla="*/ 50 w 1135"/>
                  <a:gd name="T27" fmla="*/ 358 h 358"/>
                  <a:gd name="T28" fmla="*/ 2 w 1135"/>
                  <a:gd name="T29" fmla="*/ 287 h 358"/>
                  <a:gd name="T30" fmla="*/ 0 w 1135"/>
                  <a:gd name="T31" fmla="*/ 204 h 358"/>
                  <a:gd name="T32" fmla="*/ 15 w 1135"/>
                  <a:gd name="T33" fmla="*/ 0 h 3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5" h="358">
                    <a:moveTo>
                      <a:pt x="15" y="0"/>
                    </a:moveTo>
                    <a:lnTo>
                      <a:pt x="344" y="93"/>
                    </a:lnTo>
                    <a:lnTo>
                      <a:pt x="382" y="41"/>
                    </a:lnTo>
                    <a:lnTo>
                      <a:pt x="465" y="69"/>
                    </a:lnTo>
                    <a:lnTo>
                      <a:pt x="489" y="145"/>
                    </a:lnTo>
                    <a:lnTo>
                      <a:pt x="634" y="202"/>
                    </a:lnTo>
                    <a:lnTo>
                      <a:pt x="764" y="218"/>
                    </a:lnTo>
                    <a:lnTo>
                      <a:pt x="1092" y="202"/>
                    </a:lnTo>
                    <a:lnTo>
                      <a:pt x="1135" y="247"/>
                    </a:lnTo>
                    <a:lnTo>
                      <a:pt x="525" y="342"/>
                    </a:lnTo>
                    <a:lnTo>
                      <a:pt x="511" y="261"/>
                    </a:lnTo>
                    <a:lnTo>
                      <a:pt x="406" y="294"/>
                    </a:lnTo>
                    <a:lnTo>
                      <a:pt x="401" y="356"/>
                    </a:lnTo>
                    <a:lnTo>
                      <a:pt x="50" y="358"/>
                    </a:lnTo>
                    <a:lnTo>
                      <a:pt x="2" y="287"/>
                    </a:lnTo>
                    <a:lnTo>
                      <a:pt x="0" y="204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654" name="Freeform 46"/>
              <p:cNvSpPr>
                <a:spLocks noChangeAspect="1"/>
              </p:cNvSpPr>
              <p:nvPr/>
            </p:nvSpPr>
            <p:spPr bwMode="auto">
              <a:xfrm>
                <a:off x="4903" y="1755"/>
                <a:ext cx="375" cy="289"/>
              </a:xfrm>
              <a:custGeom>
                <a:avLst/>
                <a:gdLst>
                  <a:gd name="T0" fmla="*/ 744 w 2080"/>
                  <a:gd name="T1" fmla="*/ 0 h 1602"/>
                  <a:gd name="T2" fmla="*/ 749 w 2080"/>
                  <a:gd name="T3" fmla="*/ 39 h 1602"/>
                  <a:gd name="T4" fmla="*/ 789 w 2080"/>
                  <a:gd name="T5" fmla="*/ 79 h 1602"/>
                  <a:gd name="T6" fmla="*/ 829 w 2080"/>
                  <a:gd name="T7" fmla="*/ 204 h 1602"/>
                  <a:gd name="T8" fmla="*/ 977 w 2080"/>
                  <a:gd name="T9" fmla="*/ 337 h 1602"/>
                  <a:gd name="T10" fmla="*/ 1135 w 2080"/>
                  <a:gd name="T11" fmla="*/ 510 h 1602"/>
                  <a:gd name="T12" fmla="*/ 1277 w 2080"/>
                  <a:gd name="T13" fmla="*/ 624 h 1602"/>
                  <a:gd name="T14" fmla="*/ 1397 w 2080"/>
                  <a:gd name="T15" fmla="*/ 689 h 1602"/>
                  <a:gd name="T16" fmla="*/ 1470 w 2080"/>
                  <a:gd name="T17" fmla="*/ 695 h 1602"/>
                  <a:gd name="T18" fmla="*/ 1419 w 2080"/>
                  <a:gd name="T19" fmla="*/ 941 h 1602"/>
                  <a:gd name="T20" fmla="*/ 1590 w 2080"/>
                  <a:gd name="T21" fmla="*/ 1168 h 1602"/>
                  <a:gd name="T22" fmla="*/ 1941 w 2080"/>
                  <a:gd name="T23" fmla="*/ 1125 h 1602"/>
                  <a:gd name="T24" fmla="*/ 2004 w 2080"/>
                  <a:gd name="T25" fmla="*/ 1134 h 1602"/>
                  <a:gd name="T26" fmla="*/ 2057 w 2080"/>
                  <a:gd name="T27" fmla="*/ 1156 h 1602"/>
                  <a:gd name="T28" fmla="*/ 2080 w 2080"/>
                  <a:gd name="T29" fmla="*/ 1208 h 1602"/>
                  <a:gd name="T30" fmla="*/ 2075 w 2080"/>
                  <a:gd name="T31" fmla="*/ 1384 h 1602"/>
                  <a:gd name="T32" fmla="*/ 1144 w 2080"/>
                  <a:gd name="T33" fmla="*/ 1602 h 1602"/>
                  <a:gd name="T34" fmla="*/ 1305 w 2080"/>
                  <a:gd name="T35" fmla="*/ 1239 h 1602"/>
                  <a:gd name="T36" fmla="*/ 1263 w 2080"/>
                  <a:gd name="T37" fmla="*/ 1109 h 1602"/>
                  <a:gd name="T38" fmla="*/ 1317 w 2080"/>
                  <a:gd name="T39" fmla="*/ 1038 h 1602"/>
                  <a:gd name="T40" fmla="*/ 1314 w 2080"/>
                  <a:gd name="T41" fmla="*/ 1020 h 1602"/>
                  <a:gd name="T42" fmla="*/ 1223 w 2080"/>
                  <a:gd name="T43" fmla="*/ 935 h 1602"/>
                  <a:gd name="T44" fmla="*/ 1195 w 2080"/>
                  <a:gd name="T45" fmla="*/ 932 h 1602"/>
                  <a:gd name="T46" fmla="*/ 894 w 2080"/>
                  <a:gd name="T47" fmla="*/ 949 h 1602"/>
                  <a:gd name="T48" fmla="*/ 775 w 2080"/>
                  <a:gd name="T49" fmla="*/ 930 h 1602"/>
                  <a:gd name="T50" fmla="*/ 621 w 2080"/>
                  <a:gd name="T51" fmla="*/ 878 h 1602"/>
                  <a:gd name="T52" fmla="*/ 605 w 2080"/>
                  <a:gd name="T53" fmla="*/ 828 h 1602"/>
                  <a:gd name="T54" fmla="*/ 591 w 2080"/>
                  <a:gd name="T55" fmla="*/ 796 h 1602"/>
                  <a:gd name="T56" fmla="*/ 517 w 2080"/>
                  <a:gd name="T57" fmla="*/ 771 h 1602"/>
                  <a:gd name="T58" fmla="*/ 474 w 2080"/>
                  <a:gd name="T59" fmla="*/ 822 h 1602"/>
                  <a:gd name="T60" fmla="*/ 92 w 2080"/>
                  <a:gd name="T61" fmla="*/ 714 h 1602"/>
                  <a:gd name="T62" fmla="*/ 18 w 2080"/>
                  <a:gd name="T63" fmla="*/ 521 h 1602"/>
                  <a:gd name="T64" fmla="*/ 0 w 2080"/>
                  <a:gd name="T65" fmla="*/ 453 h 1602"/>
                  <a:gd name="T66" fmla="*/ 89 w 2080"/>
                  <a:gd name="T67" fmla="*/ 331 h 1602"/>
                  <a:gd name="T68" fmla="*/ 211 w 2080"/>
                  <a:gd name="T69" fmla="*/ 320 h 1602"/>
                  <a:gd name="T70" fmla="*/ 256 w 2080"/>
                  <a:gd name="T71" fmla="*/ 351 h 1602"/>
                  <a:gd name="T72" fmla="*/ 427 w 2080"/>
                  <a:gd name="T73" fmla="*/ 382 h 1602"/>
                  <a:gd name="T74" fmla="*/ 557 w 2080"/>
                  <a:gd name="T75" fmla="*/ 246 h 1602"/>
                  <a:gd name="T76" fmla="*/ 653 w 2080"/>
                  <a:gd name="T77" fmla="*/ 269 h 1602"/>
                  <a:gd name="T78" fmla="*/ 710 w 2080"/>
                  <a:gd name="T79" fmla="*/ 144 h 1602"/>
                  <a:gd name="T80" fmla="*/ 689 w 2080"/>
                  <a:gd name="T81" fmla="*/ 50 h 1602"/>
                  <a:gd name="T82" fmla="*/ 744 w 2080"/>
                  <a:gd name="T83" fmla="*/ 0 h 16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080" h="1602">
                    <a:moveTo>
                      <a:pt x="744" y="0"/>
                    </a:moveTo>
                    <a:lnTo>
                      <a:pt x="749" y="39"/>
                    </a:lnTo>
                    <a:lnTo>
                      <a:pt x="789" y="79"/>
                    </a:lnTo>
                    <a:lnTo>
                      <a:pt x="829" y="204"/>
                    </a:lnTo>
                    <a:lnTo>
                      <a:pt x="977" y="337"/>
                    </a:lnTo>
                    <a:lnTo>
                      <a:pt x="1135" y="510"/>
                    </a:lnTo>
                    <a:lnTo>
                      <a:pt x="1277" y="624"/>
                    </a:lnTo>
                    <a:lnTo>
                      <a:pt x="1397" y="689"/>
                    </a:lnTo>
                    <a:lnTo>
                      <a:pt x="1470" y="695"/>
                    </a:lnTo>
                    <a:lnTo>
                      <a:pt x="1419" y="941"/>
                    </a:lnTo>
                    <a:lnTo>
                      <a:pt x="1590" y="1168"/>
                    </a:lnTo>
                    <a:lnTo>
                      <a:pt x="1941" y="1125"/>
                    </a:lnTo>
                    <a:lnTo>
                      <a:pt x="2004" y="1134"/>
                    </a:lnTo>
                    <a:lnTo>
                      <a:pt x="2057" y="1156"/>
                    </a:lnTo>
                    <a:lnTo>
                      <a:pt x="2080" y="1208"/>
                    </a:lnTo>
                    <a:lnTo>
                      <a:pt x="2075" y="1384"/>
                    </a:lnTo>
                    <a:lnTo>
                      <a:pt x="1144" y="1602"/>
                    </a:lnTo>
                    <a:lnTo>
                      <a:pt x="1305" y="1239"/>
                    </a:lnTo>
                    <a:lnTo>
                      <a:pt x="1263" y="1109"/>
                    </a:lnTo>
                    <a:lnTo>
                      <a:pt x="1317" y="1038"/>
                    </a:lnTo>
                    <a:lnTo>
                      <a:pt x="1314" y="1020"/>
                    </a:lnTo>
                    <a:lnTo>
                      <a:pt x="1223" y="935"/>
                    </a:lnTo>
                    <a:lnTo>
                      <a:pt x="1195" y="932"/>
                    </a:lnTo>
                    <a:lnTo>
                      <a:pt x="894" y="949"/>
                    </a:lnTo>
                    <a:lnTo>
                      <a:pt x="775" y="930"/>
                    </a:lnTo>
                    <a:lnTo>
                      <a:pt x="621" y="878"/>
                    </a:lnTo>
                    <a:lnTo>
                      <a:pt x="605" y="828"/>
                    </a:lnTo>
                    <a:lnTo>
                      <a:pt x="591" y="796"/>
                    </a:lnTo>
                    <a:lnTo>
                      <a:pt x="517" y="771"/>
                    </a:lnTo>
                    <a:lnTo>
                      <a:pt x="474" y="822"/>
                    </a:lnTo>
                    <a:lnTo>
                      <a:pt x="92" y="714"/>
                    </a:lnTo>
                    <a:lnTo>
                      <a:pt x="18" y="521"/>
                    </a:lnTo>
                    <a:lnTo>
                      <a:pt x="0" y="453"/>
                    </a:lnTo>
                    <a:lnTo>
                      <a:pt x="89" y="331"/>
                    </a:lnTo>
                    <a:lnTo>
                      <a:pt x="211" y="320"/>
                    </a:lnTo>
                    <a:lnTo>
                      <a:pt x="256" y="351"/>
                    </a:lnTo>
                    <a:lnTo>
                      <a:pt x="427" y="382"/>
                    </a:lnTo>
                    <a:lnTo>
                      <a:pt x="557" y="246"/>
                    </a:lnTo>
                    <a:lnTo>
                      <a:pt x="653" y="269"/>
                    </a:lnTo>
                    <a:lnTo>
                      <a:pt x="710" y="144"/>
                    </a:lnTo>
                    <a:lnTo>
                      <a:pt x="689" y="50"/>
                    </a:lnTo>
                    <a:lnTo>
                      <a:pt x="744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655" name="Freeform 47"/>
              <p:cNvSpPr>
                <a:spLocks noChangeAspect="1"/>
              </p:cNvSpPr>
              <p:nvPr/>
            </p:nvSpPr>
            <p:spPr bwMode="auto">
              <a:xfrm>
                <a:off x="4753" y="2179"/>
                <a:ext cx="251" cy="158"/>
              </a:xfrm>
              <a:custGeom>
                <a:avLst/>
                <a:gdLst>
                  <a:gd name="T0" fmla="*/ 265 w 1393"/>
                  <a:gd name="T1" fmla="*/ 635 h 875"/>
                  <a:gd name="T2" fmla="*/ 208 w 1393"/>
                  <a:gd name="T3" fmla="*/ 558 h 875"/>
                  <a:gd name="T4" fmla="*/ 125 w 1393"/>
                  <a:gd name="T5" fmla="*/ 514 h 875"/>
                  <a:gd name="T6" fmla="*/ 58 w 1393"/>
                  <a:gd name="T7" fmla="*/ 415 h 875"/>
                  <a:gd name="T8" fmla="*/ 100 w 1393"/>
                  <a:gd name="T9" fmla="*/ 274 h 875"/>
                  <a:gd name="T10" fmla="*/ 0 w 1393"/>
                  <a:gd name="T11" fmla="*/ 141 h 875"/>
                  <a:gd name="T12" fmla="*/ 27 w 1393"/>
                  <a:gd name="T13" fmla="*/ 109 h 875"/>
                  <a:gd name="T14" fmla="*/ 43 w 1393"/>
                  <a:gd name="T15" fmla="*/ 83 h 875"/>
                  <a:gd name="T16" fmla="*/ 8 w 1393"/>
                  <a:gd name="T17" fmla="*/ 40 h 875"/>
                  <a:gd name="T18" fmla="*/ 27 w 1393"/>
                  <a:gd name="T19" fmla="*/ 0 h 875"/>
                  <a:gd name="T20" fmla="*/ 116 w 1393"/>
                  <a:gd name="T21" fmla="*/ 97 h 875"/>
                  <a:gd name="T22" fmla="*/ 337 w 1393"/>
                  <a:gd name="T23" fmla="*/ 168 h 875"/>
                  <a:gd name="T24" fmla="*/ 485 w 1393"/>
                  <a:gd name="T25" fmla="*/ 88 h 875"/>
                  <a:gd name="T26" fmla="*/ 553 w 1393"/>
                  <a:gd name="T27" fmla="*/ 69 h 875"/>
                  <a:gd name="T28" fmla="*/ 846 w 1393"/>
                  <a:gd name="T29" fmla="*/ 288 h 875"/>
                  <a:gd name="T30" fmla="*/ 892 w 1393"/>
                  <a:gd name="T31" fmla="*/ 306 h 875"/>
                  <a:gd name="T32" fmla="*/ 962 w 1393"/>
                  <a:gd name="T33" fmla="*/ 368 h 875"/>
                  <a:gd name="T34" fmla="*/ 1013 w 1393"/>
                  <a:gd name="T35" fmla="*/ 435 h 875"/>
                  <a:gd name="T36" fmla="*/ 1393 w 1393"/>
                  <a:gd name="T37" fmla="*/ 438 h 875"/>
                  <a:gd name="T38" fmla="*/ 1372 w 1393"/>
                  <a:gd name="T39" fmla="*/ 479 h 875"/>
                  <a:gd name="T40" fmla="*/ 1320 w 1393"/>
                  <a:gd name="T41" fmla="*/ 517 h 875"/>
                  <a:gd name="T42" fmla="*/ 1289 w 1393"/>
                  <a:gd name="T43" fmla="*/ 555 h 875"/>
                  <a:gd name="T44" fmla="*/ 1248 w 1393"/>
                  <a:gd name="T45" fmla="*/ 683 h 875"/>
                  <a:gd name="T46" fmla="*/ 1209 w 1393"/>
                  <a:gd name="T47" fmla="*/ 707 h 875"/>
                  <a:gd name="T48" fmla="*/ 1174 w 1393"/>
                  <a:gd name="T49" fmla="*/ 766 h 875"/>
                  <a:gd name="T50" fmla="*/ 1133 w 1393"/>
                  <a:gd name="T51" fmla="*/ 813 h 875"/>
                  <a:gd name="T52" fmla="*/ 1119 w 1393"/>
                  <a:gd name="T53" fmla="*/ 875 h 875"/>
                  <a:gd name="T54" fmla="*/ 618 w 1393"/>
                  <a:gd name="T55" fmla="*/ 869 h 875"/>
                  <a:gd name="T56" fmla="*/ 198 w 1393"/>
                  <a:gd name="T57" fmla="*/ 869 h 875"/>
                  <a:gd name="T58" fmla="*/ 179 w 1393"/>
                  <a:gd name="T59" fmla="*/ 870 h 875"/>
                  <a:gd name="T60" fmla="*/ 265 w 1393"/>
                  <a:gd name="T61" fmla="*/ 659 h 875"/>
                  <a:gd name="T62" fmla="*/ 265 w 1393"/>
                  <a:gd name="T63" fmla="*/ 635 h 8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93" h="875">
                    <a:moveTo>
                      <a:pt x="265" y="635"/>
                    </a:moveTo>
                    <a:lnTo>
                      <a:pt x="208" y="558"/>
                    </a:lnTo>
                    <a:lnTo>
                      <a:pt x="125" y="514"/>
                    </a:lnTo>
                    <a:lnTo>
                      <a:pt x="58" y="415"/>
                    </a:lnTo>
                    <a:lnTo>
                      <a:pt x="100" y="274"/>
                    </a:lnTo>
                    <a:lnTo>
                      <a:pt x="0" y="141"/>
                    </a:lnTo>
                    <a:lnTo>
                      <a:pt x="27" y="109"/>
                    </a:lnTo>
                    <a:lnTo>
                      <a:pt x="43" y="83"/>
                    </a:lnTo>
                    <a:lnTo>
                      <a:pt x="8" y="40"/>
                    </a:lnTo>
                    <a:lnTo>
                      <a:pt x="27" y="0"/>
                    </a:lnTo>
                    <a:lnTo>
                      <a:pt x="116" y="97"/>
                    </a:lnTo>
                    <a:lnTo>
                      <a:pt x="337" y="168"/>
                    </a:lnTo>
                    <a:lnTo>
                      <a:pt x="485" y="88"/>
                    </a:lnTo>
                    <a:lnTo>
                      <a:pt x="553" y="69"/>
                    </a:lnTo>
                    <a:lnTo>
                      <a:pt x="846" y="288"/>
                    </a:lnTo>
                    <a:lnTo>
                      <a:pt x="892" y="306"/>
                    </a:lnTo>
                    <a:lnTo>
                      <a:pt x="962" y="368"/>
                    </a:lnTo>
                    <a:lnTo>
                      <a:pt x="1013" y="435"/>
                    </a:lnTo>
                    <a:lnTo>
                      <a:pt x="1393" y="438"/>
                    </a:lnTo>
                    <a:lnTo>
                      <a:pt x="1372" y="479"/>
                    </a:lnTo>
                    <a:lnTo>
                      <a:pt x="1320" y="517"/>
                    </a:lnTo>
                    <a:lnTo>
                      <a:pt x="1289" y="555"/>
                    </a:lnTo>
                    <a:lnTo>
                      <a:pt x="1248" y="683"/>
                    </a:lnTo>
                    <a:lnTo>
                      <a:pt x="1209" y="707"/>
                    </a:lnTo>
                    <a:lnTo>
                      <a:pt x="1174" y="766"/>
                    </a:lnTo>
                    <a:lnTo>
                      <a:pt x="1133" y="813"/>
                    </a:lnTo>
                    <a:lnTo>
                      <a:pt x="1119" y="875"/>
                    </a:lnTo>
                    <a:lnTo>
                      <a:pt x="618" y="869"/>
                    </a:lnTo>
                    <a:lnTo>
                      <a:pt x="198" y="869"/>
                    </a:lnTo>
                    <a:lnTo>
                      <a:pt x="179" y="870"/>
                    </a:lnTo>
                    <a:lnTo>
                      <a:pt x="265" y="659"/>
                    </a:lnTo>
                    <a:lnTo>
                      <a:pt x="265" y="635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656" name="Freeform 48"/>
              <p:cNvSpPr>
                <a:spLocks noChangeAspect="1"/>
              </p:cNvSpPr>
              <p:nvPr/>
            </p:nvSpPr>
            <p:spPr bwMode="auto">
              <a:xfrm>
                <a:off x="4435" y="1799"/>
                <a:ext cx="336" cy="540"/>
              </a:xfrm>
              <a:custGeom>
                <a:avLst/>
                <a:gdLst>
                  <a:gd name="T0" fmla="*/ 0 w 1862"/>
                  <a:gd name="T1" fmla="*/ 2694 h 2994"/>
                  <a:gd name="T2" fmla="*/ 856 w 1862"/>
                  <a:gd name="T3" fmla="*/ 2994 h 2994"/>
                  <a:gd name="T4" fmla="*/ 1251 w 1862"/>
                  <a:gd name="T5" fmla="*/ 2743 h 2994"/>
                  <a:gd name="T6" fmla="*/ 1434 w 1862"/>
                  <a:gd name="T7" fmla="*/ 2675 h 2994"/>
                  <a:gd name="T8" fmla="*/ 1465 w 1862"/>
                  <a:gd name="T9" fmla="*/ 2490 h 2994"/>
                  <a:gd name="T10" fmla="*/ 1559 w 1862"/>
                  <a:gd name="T11" fmla="*/ 2426 h 2994"/>
                  <a:gd name="T12" fmla="*/ 1792 w 1862"/>
                  <a:gd name="T13" fmla="*/ 2214 h 2994"/>
                  <a:gd name="T14" fmla="*/ 1745 w 1862"/>
                  <a:gd name="T15" fmla="*/ 2145 h 2994"/>
                  <a:gd name="T16" fmla="*/ 1861 w 1862"/>
                  <a:gd name="T17" fmla="*/ 1723 h 2994"/>
                  <a:gd name="T18" fmla="*/ 1687 w 1862"/>
                  <a:gd name="T19" fmla="*/ 1214 h 2994"/>
                  <a:gd name="T20" fmla="*/ 1542 w 1862"/>
                  <a:gd name="T21" fmla="*/ 1143 h 2994"/>
                  <a:gd name="T22" fmla="*/ 1368 w 1862"/>
                  <a:gd name="T23" fmla="*/ 1109 h 2994"/>
                  <a:gd name="T24" fmla="*/ 1147 w 1862"/>
                  <a:gd name="T25" fmla="*/ 1131 h 2994"/>
                  <a:gd name="T26" fmla="*/ 1024 w 1862"/>
                  <a:gd name="T27" fmla="*/ 1004 h 2994"/>
                  <a:gd name="T28" fmla="*/ 1451 w 1862"/>
                  <a:gd name="T29" fmla="*/ 571 h 2994"/>
                  <a:gd name="T30" fmla="*/ 1521 w 1862"/>
                  <a:gd name="T31" fmla="*/ 542 h 2994"/>
                  <a:gd name="T32" fmla="*/ 1568 w 1862"/>
                  <a:gd name="T33" fmla="*/ 566 h 2994"/>
                  <a:gd name="T34" fmla="*/ 1814 w 1862"/>
                  <a:gd name="T35" fmla="*/ 247 h 2994"/>
                  <a:gd name="T36" fmla="*/ 1477 w 1862"/>
                  <a:gd name="T37" fmla="*/ 30 h 2994"/>
                  <a:gd name="T38" fmla="*/ 1376 w 1862"/>
                  <a:gd name="T39" fmla="*/ 0 h 2994"/>
                  <a:gd name="T40" fmla="*/ 1295 w 1862"/>
                  <a:gd name="T41" fmla="*/ 73 h 2994"/>
                  <a:gd name="T42" fmla="*/ 1338 w 1862"/>
                  <a:gd name="T43" fmla="*/ 243 h 2994"/>
                  <a:gd name="T44" fmla="*/ 1070 w 1862"/>
                  <a:gd name="T45" fmla="*/ 476 h 2994"/>
                  <a:gd name="T46" fmla="*/ 991 w 1862"/>
                  <a:gd name="T47" fmla="*/ 476 h 2994"/>
                  <a:gd name="T48" fmla="*/ 813 w 1862"/>
                  <a:gd name="T49" fmla="*/ 561 h 2994"/>
                  <a:gd name="T50" fmla="*/ 844 w 1862"/>
                  <a:gd name="T51" fmla="*/ 740 h 2994"/>
                  <a:gd name="T52" fmla="*/ 690 w 1862"/>
                  <a:gd name="T53" fmla="*/ 827 h 2994"/>
                  <a:gd name="T54" fmla="*/ 650 w 1862"/>
                  <a:gd name="T55" fmla="*/ 957 h 2994"/>
                  <a:gd name="T56" fmla="*/ 463 w 1862"/>
                  <a:gd name="T57" fmla="*/ 1106 h 2994"/>
                  <a:gd name="T58" fmla="*/ 365 w 1862"/>
                  <a:gd name="T59" fmla="*/ 1168 h 2994"/>
                  <a:gd name="T60" fmla="*/ 497 w 1862"/>
                  <a:gd name="T61" fmla="*/ 1333 h 2994"/>
                  <a:gd name="T62" fmla="*/ 611 w 1862"/>
                  <a:gd name="T63" fmla="*/ 1183 h 2994"/>
                  <a:gd name="T64" fmla="*/ 1116 w 1862"/>
                  <a:gd name="T65" fmla="*/ 1201 h 2994"/>
                  <a:gd name="T66" fmla="*/ 1158 w 1862"/>
                  <a:gd name="T67" fmla="*/ 1372 h 2994"/>
                  <a:gd name="T68" fmla="*/ 929 w 1862"/>
                  <a:gd name="T69" fmla="*/ 1634 h 2994"/>
                  <a:gd name="T70" fmla="*/ 921 w 1862"/>
                  <a:gd name="T71" fmla="*/ 1752 h 2994"/>
                  <a:gd name="T72" fmla="*/ 510 w 1862"/>
                  <a:gd name="T73" fmla="*/ 1802 h 2994"/>
                  <a:gd name="T74" fmla="*/ 534 w 1862"/>
                  <a:gd name="T75" fmla="*/ 1954 h 2994"/>
                  <a:gd name="T76" fmla="*/ 552 w 1862"/>
                  <a:gd name="T77" fmla="*/ 2055 h 2994"/>
                  <a:gd name="T78" fmla="*/ 258 w 1862"/>
                  <a:gd name="T79" fmla="*/ 2327 h 29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62" h="2994">
                    <a:moveTo>
                      <a:pt x="258" y="2327"/>
                    </a:moveTo>
                    <a:lnTo>
                      <a:pt x="0" y="2694"/>
                    </a:lnTo>
                    <a:lnTo>
                      <a:pt x="603" y="2770"/>
                    </a:lnTo>
                    <a:lnTo>
                      <a:pt x="856" y="2994"/>
                    </a:lnTo>
                    <a:lnTo>
                      <a:pt x="1119" y="2838"/>
                    </a:lnTo>
                    <a:lnTo>
                      <a:pt x="1251" y="2743"/>
                    </a:lnTo>
                    <a:lnTo>
                      <a:pt x="1394" y="2694"/>
                    </a:lnTo>
                    <a:lnTo>
                      <a:pt x="1434" y="2675"/>
                    </a:lnTo>
                    <a:lnTo>
                      <a:pt x="1414" y="2625"/>
                    </a:lnTo>
                    <a:lnTo>
                      <a:pt x="1465" y="2490"/>
                    </a:lnTo>
                    <a:lnTo>
                      <a:pt x="1503" y="2444"/>
                    </a:lnTo>
                    <a:lnTo>
                      <a:pt x="1559" y="2426"/>
                    </a:lnTo>
                    <a:lnTo>
                      <a:pt x="1763" y="2247"/>
                    </a:lnTo>
                    <a:lnTo>
                      <a:pt x="1792" y="2214"/>
                    </a:lnTo>
                    <a:lnTo>
                      <a:pt x="1762" y="2180"/>
                    </a:lnTo>
                    <a:lnTo>
                      <a:pt x="1745" y="2145"/>
                    </a:lnTo>
                    <a:lnTo>
                      <a:pt x="1756" y="2012"/>
                    </a:lnTo>
                    <a:lnTo>
                      <a:pt x="1861" y="1723"/>
                    </a:lnTo>
                    <a:lnTo>
                      <a:pt x="1862" y="1502"/>
                    </a:lnTo>
                    <a:lnTo>
                      <a:pt x="1687" y="1214"/>
                    </a:lnTo>
                    <a:lnTo>
                      <a:pt x="1636" y="1209"/>
                    </a:lnTo>
                    <a:lnTo>
                      <a:pt x="1542" y="1143"/>
                    </a:lnTo>
                    <a:lnTo>
                      <a:pt x="1453" y="1142"/>
                    </a:lnTo>
                    <a:lnTo>
                      <a:pt x="1368" y="1109"/>
                    </a:lnTo>
                    <a:lnTo>
                      <a:pt x="1170" y="1144"/>
                    </a:lnTo>
                    <a:lnTo>
                      <a:pt x="1147" y="1131"/>
                    </a:lnTo>
                    <a:lnTo>
                      <a:pt x="1127" y="1068"/>
                    </a:lnTo>
                    <a:lnTo>
                      <a:pt x="1024" y="1004"/>
                    </a:lnTo>
                    <a:lnTo>
                      <a:pt x="1370" y="663"/>
                    </a:lnTo>
                    <a:lnTo>
                      <a:pt x="1451" y="571"/>
                    </a:lnTo>
                    <a:lnTo>
                      <a:pt x="1473" y="542"/>
                    </a:lnTo>
                    <a:lnTo>
                      <a:pt x="1521" y="542"/>
                    </a:lnTo>
                    <a:lnTo>
                      <a:pt x="1543" y="559"/>
                    </a:lnTo>
                    <a:lnTo>
                      <a:pt x="1568" y="566"/>
                    </a:lnTo>
                    <a:lnTo>
                      <a:pt x="1845" y="275"/>
                    </a:lnTo>
                    <a:lnTo>
                      <a:pt x="1814" y="247"/>
                    </a:lnTo>
                    <a:lnTo>
                      <a:pt x="1623" y="134"/>
                    </a:lnTo>
                    <a:lnTo>
                      <a:pt x="1477" y="30"/>
                    </a:lnTo>
                    <a:lnTo>
                      <a:pt x="1436" y="30"/>
                    </a:lnTo>
                    <a:lnTo>
                      <a:pt x="1376" y="0"/>
                    </a:lnTo>
                    <a:lnTo>
                      <a:pt x="1302" y="32"/>
                    </a:lnTo>
                    <a:lnTo>
                      <a:pt x="1295" y="73"/>
                    </a:lnTo>
                    <a:lnTo>
                      <a:pt x="1354" y="109"/>
                    </a:lnTo>
                    <a:lnTo>
                      <a:pt x="1338" y="243"/>
                    </a:lnTo>
                    <a:lnTo>
                      <a:pt x="1285" y="247"/>
                    </a:lnTo>
                    <a:lnTo>
                      <a:pt x="1070" y="476"/>
                    </a:lnTo>
                    <a:lnTo>
                      <a:pt x="1008" y="465"/>
                    </a:lnTo>
                    <a:lnTo>
                      <a:pt x="991" y="476"/>
                    </a:lnTo>
                    <a:lnTo>
                      <a:pt x="906" y="469"/>
                    </a:lnTo>
                    <a:lnTo>
                      <a:pt x="813" y="561"/>
                    </a:lnTo>
                    <a:lnTo>
                      <a:pt x="800" y="650"/>
                    </a:lnTo>
                    <a:lnTo>
                      <a:pt x="844" y="740"/>
                    </a:lnTo>
                    <a:lnTo>
                      <a:pt x="771" y="825"/>
                    </a:lnTo>
                    <a:lnTo>
                      <a:pt x="690" y="827"/>
                    </a:lnTo>
                    <a:lnTo>
                      <a:pt x="648" y="863"/>
                    </a:lnTo>
                    <a:lnTo>
                      <a:pt x="650" y="957"/>
                    </a:lnTo>
                    <a:lnTo>
                      <a:pt x="547" y="1059"/>
                    </a:lnTo>
                    <a:lnTo>
                      <a:pt x="463" y="1106"/>
                    </a:lnTo>
                    <a:lnTo>
                      <a:pt x="409" y="1104"/>
                    </a:lnTo>
                    <a:lnTo>
                      <a:pt x="365" y="1168"/>
                    </a:lnTo>
                    <a:lnTo>
                      <a:pt x="459" y="1350"/>
                    </a:lnTo>
                    <a:lnTo>
                      <a:pt x="497" y="1333"/>
                    </a:lnTo>
                    <a:lnTo>
                      <a:pt x="476" y="1285"/>
                    </a:lnTo>
                    <a:lnTo>
                      <a:pt x="611" y="1183"/>
                    </a:lnTo>
                    <a:lnTo>
                      <a:pt x="857" y="1240"/>
                    </a:lnTo>
                    <a:lnTo>
                      <a:pt x="1116" y="1201"/>
                    </a:lnTo>
                    <a:lnTo>
                      <a:pt x="1207" y="1413"/>
                    </a:lnTo>
                    <a:lnTo>
                      <a:pt x="1158" y="1372"/>
                    </a:lnTo>
                    <a:lnTo>
                      <a:pt x="912" y="1451"/>
                    </a:lnTo>
                    <a:lnTo>
                      <a:pt x="929" y="1634"/>
                    </a:lnTo>
                    <a:lnTo>
                      <a:pt x="973" y="1691"/>
                    </a:lnTo>
                    <a:lnTo>
                      <a:pt x="921" y="1752"/>
                    </a:lnTo>
                    <a:lnTo>
                      <a:pt x="940" y="1863"/>
                    </a:lnTo>
                    <a:lnTo>
                      <a:pt x="510" y="1802"/>
                    </a:lnTo>
                    <a:lnTo>
                      <a:pt x="494" y="1835"/>
                    </a:lnTo>
                    <a:lnTo>
                      <a:pt x="534" y="1954"/>
                    </a:lnTo>
                    <a:lnTo>
                      <a:pt x="525" y="2018"/>
                    </a:lnTo>
                    <a:lnTo>
                      <a:pt x="552" y="2055"/>
                    </a:lnTo>
                    <a:lnTo>
                      <a:pt x="312" y="2317"/>
                    </a:lnTo>
                    <a:lnTo>
                      <a:pt x="258" y="2327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196657" name="Group 49"/>
          <p:cNvGrpSpPr>
            <a:grpSpLocks/>
          </p:cNvGrpSpPr>
          <p:nvPr/>
        </p:nvGrpSpPr>
        <p:grpSpPr bwMode="auto">
          <a:xfrm>
            <a:off x="5368925" y="4635500"/>
            <a:ext cx="3019425" cy="1209675"/>
            <a:chOff x="3382" y="2920"/>
            <a:chExt cx="1902" cy="762"/>
          </a:xfrm>
        </p:grpSpPr>
        <p:sp>
          <p:nvSpPr>
            <p:cNvPr id="196658" name="Freeform 50"/>
            <p:cNvSpPr>
              <a:spLocks/>
            </p:cNvSpPr>
            <p:nvPr/>
          </p:nvSpPr>
          <p:spPr bwMode="auto">
            <a:xfrm>
              <a:off x="4462" y="3513"/>
              <a:ext cx="647" cy="140"/>
            </a:xfrm>
            <a:custGeom>
              <a:avLst/>
              <a:gdLst>
                <a:gd name="T0" fmla="*/ 0 w 647"/>
                <a:gd name="T1" fmla="*/ 0 h 140"/>
                <a:gd name="T2" fmla="*/ 165 w 647"/>
                <a:gd name="T3" fmla="*/ 140 h 140"/>
                <a:gd name="T4" fmla="*/ 647 w 647"/>
                <a:gd name="T5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7" h="140">
                  <a:moveTo>
                    <a:pt x="0" y="0"/>
                  </a:moveTo>
                  <a:lnTo>
                    <a:pt x="165" y="140"/>
                  </a:lnTo>
                  <a:lnTo>
                    <a:pt x="647" y="14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6659" name="Text Box 51"/>
            <p:cNvSpPr txBox="1">
              <a:spLocks noChangeArrowheads="1"/>
            </p:cNvSpPr>
            <p:nvPr/>
          </p:nvSpPr>
          <p:spPr bwMode="auto">
            <a:xfrm>
              <a:off x="4573" y="3528"/>
              <a:ext cx="71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Cariri</a:t>
              </a:r>
            </a:p>
          </p:txBody>
        </p:sp>
        <p:grpSp>
          <p:nvGrpSpPr>
            <p:cNvPr id="196660" name="Group 52"/>
            <p:cNvGrpSpPr>
              <a:grpSpLocks/>
            </p:cNvGrpSpPr>
            <p:nvPr/>
          </p:nvGrpSpPr>
          <p:grpSpPr bwMode="auto">
            <a:xfrm>
              <a:off x="3382" y="2920"/>
              <a:ext cx="1196" cy="752"/>
              <a:chOff x="3382" y="2920"/>
              <a:chExt cx="1196" cy="752"/>
            </a:xfrm>
          </p:grpSpPr>
          <p:sp>
            <p:nvSpPr>
              <p:cNvPr id="196661" name="Freeform 53"/>
              <p:cNvSpPr>
                <a:spLocks noChangeAspect="1"/>
              </p:cNvSpPr>
              <p:nvPr/>
            </p:nvSpPr>
            <p:spPr bwMode="auto">
              <a:xfrm>
                <a:off x="3765" y="3009"/>
                <a:ext cx="181" cy="134"/>
              </a:xfrm>
              <a:custGeom>
                <a:avLst/>
                <a:gdLst>
                  <a:gd name="T0" fmla="*/ 571 w 1002"/>
                  <a:gd name="T1" fmla="*/ 0 h 742"/>
                  <a:gd name="T2" fmla="*/ 595 w 1002"/>
                  <a:gd name="T3" fmla="*/ 38 h 742"/>
                  <a:gd name="T4" fmla="*/ 577 w 1002"/>
                  <a:gd name="T5" fmla="*/ 76 h 742"/>
                  <a:gd name="T6" fmla="*/ 559 w 1002"/>
                  <a:gd name="T7" fmla="*/ 76 h 742"/>
                  <a:gd name="T8" fmla="*/ 563 w 1002"/>
                  <a:gd name="T9" fmla="*/ 120 h 742"/>
                  <a:gd name="T10" fmla="*/ 586 w 1002"/>
                  <a:gd name="T11" fmla="*/ 144 h 742"/>
                  <a:gd name="T12" fmla="*/ 647 w 1002"/>
                  <a:gd name="T13" fmla="*/ 123 h 742"/>
                  <a:gd name="T14" fmla="*/ 687 w 1002"/>
                  <a:gd name="T15" fmla="*/ 151 h 742"/>
                  <a:gd name="T16" fmla="*/ 723 w 1002"/>
                  <a:gd name="T17" fmla="*/ 128 h 742"/>
                  <a:gd name="T18" fmla="*/ 797 w 1002"/>
                  <a:gd name="T19" fmla="*/ 145 h 742"/>
                  <a:gd name="T20" fmla="*/ 819 w 1002"/>
                  <a:gd name="T21" fmla="*/ 174 h 742"/>
                  <a:gd name="T22" fmla="*/ 874 w 1002"/>
                  <a:gd name="T23" fmla="*/ 437 h 742"/>
                  <a:gd name="T24" fmla="*/ 982 w 1002"/>
                  <a:gd name="T25" fmla="*/ 440 h 742"/>
                  <a:gd name="T26" fmla="*/ 1002 w 1002"/>
                  <a:gd name="T27" fmla="*/ 502 h 742"/>
                  <a:gd name="T28" fmla="*/ 965 w 1002"/>
                  <a:gd name="T29" fmla="*/ 612 h 742"/>
                  <a:gd name="T30" fmla="*/ 856 w 1002"/>
                  <a:gd name="T31" fmla="*/ 643 h 742"/>
                  <a:gd name="T32" fmla="*/ 838 w 1002"/>
                  <a:gd name="T33" fmla="*/ 637 h 742"/>
                  <a:gd name="T34" fmla="*/ 833 w 1002"/>
                  <a:gd name="T35" fmla="*/ 614 h 742"/>
                  <a:gd name="T36" fmla="*/ 803 w 1002"/>
                  <a:gd name="T37" fmla="*/ 623 h 742"/>
                  <a:gd name="T38" fmla="*/ 832 w 1002"/>
                  <a:gd name="T39" fmla="*/ 725 h 742"/>
                  <a:gd name="T40" fmla="*/ 726 w 1002"/>
                  <a:gd name="T41" fmla="*/ 742 h 742"/>
                  <a:gd name="T42" fmla="*/ 680 w 1002"/>
                  <a:gd name="T43" fmla="*/ 614 h 742"/>
                  <a:gd name="T44" fmla="*/ 615 w 1002"/>
                  <a:gd name="T45" fmla="*/ 599 h 742"/>
                  <a:gd name="T46" fmla="*/ 577 w 1002"/>
                  <a:gd name="T47" fmla="*/ 622 h 742"/>
                  <a:gd name="T48" fmla="*/ 549 w 1002"/>
                  <a:gd name="T49" fmla="*/ 667 h 742"/>
                  <a:gd name="T50" fmla="*/ 401 w 1002"/>
                  <a:gd name="T51" fmla="*/ 660 h 742"/>
                  <a:gd name="T52" fmla="*/ 117 w 1002"/>
                  <a:gd name="T53" fmla="*/ 734 h 742"/>
                  <a:gd name="T54" fmla="*/ 66 w 1002"/>
                  <a:gd name="T55" fmla="*/ 609 h 742"/>
                  <a:gd name="T56" fmla="*/ 0 w 1002"/>
                  <a:gd name="T57" fmla="*/ 534 h 742"/>
                  <a:gd name="T58" fmla="*/ 99 w 1002"/>
                  <a:gd name="T59" fmla="*/ 440 h 742"/>
                  <a:gd name="T60" fmla="*/ 242 w 1002"/>
                  <a:gd name="T61" fmla="*/ 326 h 742"/>
                  <a:gd name="T62" fmla="*/ 237 w 1002"/>
                  <a:gd name="T63" fmla="*/ 305 h 742"/>
                  <a:gd name="T64" fmla="*/ 295 w 1002"/>
                  <a:gd name="T65" fmla="*/ 297 h 742"/>
                  <a:gd name="T66" fmla="*/ 368 w 1002"/>
                  <a:gd name="T67" fmla="*/ 224 h 742"/>
                  <a:gd name="T68" fmla="*/ 392 w 1002"/>
                  <a:gd name="T69" fmla="*/ 220 h 742"/>
                  <a:gd name="T70" fmla="*/ 448 w 1002"/>
                  <a:gd name="T71" fmla="*/ 198 h 742"/>
                  <a:gd name="T72" fmla="*/ 442 w 1002"/>
                  <a:gd name="T73" fmla="*/ 111 h 742"/>
                  <a:gd name="T74" fmla="*/ 467 w 1002"/>
                  <a:gd name="T75" fmla="*/ 83 h 742"/>
                  <a:gd name="T76" fmla="*/ 571 w 1002"/>
                  <a:gd name="T77" fmla="*/ 0 h 7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002" h="742">
                    <a:moveTo>
                      <a:pt x="571" y="0"/>
                    </a:moveTo>
                    <a:lnTo>
                      <a:pt x="595" y="38"/>
                    </a:lnTo>
                    <a:lnTo>
                      <a:pt x="577" y="76"/>
                    </a:lnTo>
                    <a:lnTo>
                      <a:pt x="559" y="76"/>
                    </a:lnTo>
                    <a:lnTo>
                      <a:pt x="563" y="120"/>
                    </a:lnTo>
                    <a:lnTo>
                      <a:pt x="586" y="144"/>
                    </a:lnTo>
                    <a:lnTo>
                      <a:pt x="647" y="123"/>
                    </a:lnTo>
                    <a:lnTo>
                      <a:pt x="687" y="151"/>
                    </a:lnTo>
                    <a:lnTo>
                      <a:pt x="723" y="128"/>
                    </a:lnTo>
                    <a:lnTo>
                      <a:pt x="797" y="145"/>
                    </a:lnTo>
                    <a:lnTo>
                      <a:pt x="819" y="174"/>
                    </a:lnTo>
                    <a:lnTo>
                      <a:pt x="874" y="437"/>
                    </a:lnTo>
                    <a:lnTo>
                      <a:pt x="982" y="440"/>
                    </a:lnTo>
                    <a:lnTo>
                      <a:pt x="1002" y="502"/>
                    </a:lnTo>
                    <a:lnTo>
                      <a:pt x="965" y="612"/>
                    </a:lnTo>
                    <a:lnTo>
                      <a:pt x="856" y="643"/>
                    </a:lnTo>
                    <a:lnTo>
                      <a:pt x="838" y="637"/>
                    </a:lnTo>
                    <a:lnTo>
                      <a:pt x="833" y="614"/>
                    </a:lnTo>
                    <a:lnTo>
                      <a:pt x="803" y="623"/>
                    </a:lnTo>
                    <a:lnTo>
                      <a:pt x="832" y="725"/>
                    </a:lnTo>
                    <a:lnTo>
                      <a:pt x="726" y="742"/>
                    </a:lnTo>
                    <a:lnTo>
                      <a:pt x="680" y="614"/>
                    </a:lnTo>
                    <a:lnTo>
                      <a:pt x="615" y="599"/>
                    </a:lnTo>
                    <a:lnTo>
                      <a:pt x="577" y="622"/>
                    </a:lnTo>
                    <a:lnTo>
                      <a:pt x="549" y="667"/>
                    </a:lnTo>
                    <a:lnTo>
                      <a:pt x="401" y="660"/>
                    </a:lnTo>
                    <a:lnTo>
                      <a:pt x="117" y="734"/>
                    </a:lnTo>
                    <a:lnTo>
                      <a:pt x="66" y="609"/>
                    </a:lnTo>
                    <a:lnTo>
                      <a:pt x="0" y="534"/>
                    </a:lnTo>
                    <a:lnTo>
                      <a:pt x="99" y="440"/>
                    </a:lnTo>
                    <a:lnTo>
                      <a:pt x="242" y="326"/>
                    </a:lnTo>
                    <a:lnTo>
                      <a:pt x="237" y="305"/>
                    </a:lnTo>
                    <a:lnTo>
                      <a:pt x="295" y="297"/>
                    </a:lnTo>
                    <a:lnTo>
                      <a:pt x="368" y="224"/>
                    </a:lnTo>
                    <a:lnTo>
                      <a:pt x="392" y="220"/>
                    </a:lnTo>
                    <a:lnTo>
                      <a:pt x="448" y="198"/>
                    </a:lnTo>
                    <a:lnTo>
                      <a:pt x="442" y="111"/>
                    </a:lnTo>
                    <a:lnTo>
                      <a:pt x="467" y="83"/>
                    </a:lnTo>
                    <a:lnTo>
                      <a:pt x="571" y="0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662" name="Freeform 54"/>
              <p:cNvSpPr>
                <a:spLocks noChangeAspect="1"/>
              </p:cNvSpPr>
              <p:nvPr/>
            </p:nvSpPr>
            <p:spPr bwMode="auto">
              <a:xfrm>
                <a:off x="3623" y="3052"/>
                <a:ext cx="185" cy="103"/>
              </a:xfrm>
              <a:custGeom>
                <a:avLst/>
                <a:gdLst>
                  <a:gd name="T0" fmla="*/ 469 w 1029"/>
                  <a:gd name="T1" fmla="*/ 28 h 571"/>
                  <a:gd name="T2" fmla="*/ 471 w 1029"/>
                  <a:gd name="T3" fmla="*/ 68 h 571"/>
                  <a:gd name="T4" fmla="*/ 483 w 1029"/>
                  <a:gd name="T5" fmla="*/ 99 h 571"/>
                  <a:gd name="T6" fmla="*/ 245 w 1029"/>
                  <a:gd name="T7" fmla="*/ 335 h 571"/>
                  <a:gd name="T8" fmla="*/ 263 w 1029"/>
                  <a:gd name="T9" fmla="*/ 374 h 571"/>
                  <a:gd name="T10" fmla="*/ 208 w 1029"/>
                  <a:gd name="T11" fmla="*/ 395 h 571"/>
                  <a:gd name="T12" fmla="*/ 138 w 1029"/>
                  <a:gd name="T13" fmla="*/ 444 h 571"/>
                  <a:gd name="T14" fmla="*/ 80 w 1029"/>
                  <a:gd name="T15" fmla="*/ 482 h 571"/>
                  <a:gd name="T16" fmla="*/ 2 w 1029"/>
                  <a:gd name="T17" fmla="*/ 472 h 571"/>
                  <a:gd name="T18" fmla="*/ 0 w 1029"/>
                  <a:gd name="T19" fmla="*/ 485 h 571"/>
                  <a:gd name="T20" fmla="*/ 13 w 1029"/>
                  <a:gd name="T21" fmla="*/ 514 h 571"/>
                  <a:gd name="T22" fmla="*/ 214 w 1029"/>
                  <a:gd name="T23" fmla="*/ 571 h 571"/>
                  <a:gd name="T24" fmla="*/ 267 w 1029"/>
                  <a:gd name="T25" fmla="*/ 571 h 571"/>
                  <a:gd name="T26" fmla="*/ 284 w 1029"/>
                  <a:gd name="T27" fmla="*/ 524 h 571"/>
                  <a:gd name="T28" fmla="*/ 277 w 1029"/>
                  <a:gd name="T29" fmla="*/ 509 h 571"/>
                  <a:gd name="T30" fmla="*/ 403 w 1029"/>
                  <a:gd name="T31" fmla="*/ 437 h 571"/>
                  <a:gd name="T32" fmla="*/ 590 w 1029"/>
                  <a:gd name="T33" fmla="*/ 427 h 571"/>
                  <a:gd name="T34" fmla="*/ 789 w 1029"/>
                  <a:gd name="T35" fmla="*/ 297 h 571"/>
                  <a:gd name="T36" fmla="*/ 888 w 1029"/>
                  <a:gd name="T37" fmla="*/ 204 h 571"/>
                  <a:gd name="T38" fmla="*/ 1029 w 1029"/>
                  <a:gd name="T39" fmla="*/ 92 h 571"/>
                  <a:gd name="T40" fmla="*/ 1022 w 1029"/>
                  <a:gd name="T41" fmla="*/ 44 h 571"/>
                  <a:gd name="T42" fmla="*/ 989 w 1029"/>
                  <a:gd name="T43" fmla="*/ 10 h 571"/>
                  <a:gd name="T44" fmla="*/ 922 w 1029"/>
                  <a:gd name="T45" fmla="*/ 35 h 571"/>
                  <a:gd name="T46" fmla="*/ 897 w 1029"/>
                  <a:gd name="T47" fmla="*/ 17 h 571"/>
                  <a:gd name="T48" fmla="*/ 871 w 1029"/>
                  <a:gd name="T49" fmla="*/ 0 h 571"/>
                  <a:gd name="T50" fmla="*/ 791 w 1029"/>
                  <a:gd name="T51" fmla="*/ 62 h 571"/>
                  <a:gd name="T52" fmla="*/ 764 w 1029"/>
                  <a:gd name="T53" fmla="*/ 56 h 571"/>
                  <a:gd name="T54" fmla="*/ 679 w 1029"/>
                  <a:gd name="T55" fmla="*/ 130 h 571"/>
                  <a:gd name="T56" fmla="*/ 549 w 1029"/>
                  <a:gd name="T57" fmla="*/ 42 h 571"/>
                  <a:gd name="T58" fmla="*/ 549 w 1029"/>
                  <a:gd name="T59" fmla="*/ 4 h 571"/>
                  <a:gd name="T60" fmla="*/ 534 w 1029"/>
                  <a:gd name="T61" fmla="*/ 0 h 571"/>
                  <a:gd name="T62" fmla="*/ 496 w 1029"/>
                  <a:gd name="T63" fmla="*/ 39 h 571"/>
                  <a:gd name="T64" fmla="*/ 469 w 1029"/>
                  <a:gd name="T65" fmla="*/ 28 h 5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29" h="571">
                    <a:moveTo>
                      <a:pt x="469" y="28"/>
                    </a:moveTo>
                    <a:lnTo>
                      <a:pt x="471" y="68"/>
                    </a:lnTo>
                    <a:lnTo>
                      <a:pt x="483" y="99"/>
                    </a:lnTo>
                    <a:lnTo>
                      <a:pt x="245" y="335"/>
                    </a:lnTo>
                    <a:lnTo>
                      <a:pt x="263" y="374"/>
                    </a:lnTo>
                    <a:lnTo>
                      <a:pt x="208" y="395"/>
                    </a:lnTo>
                    <a:lnTo>
                      <a:pt x="138" y="444"/>
                    </a:lnTo>
                    <a:lnTo>
                      <a:pt x="80" y="482"/>
                    </a:lnTo>
                    <a:lnTo>
                      <a:pt x="2" y="472"/>
                    </a:lnTo>
                    <a:lnTo>
                      <a:pt x="0" y="485"/>
                    </a:lnTo>
                    <a:lnTo>
                      <a:pt x="13" y="514"/>
                    </a:lnTo>
                    <a:lnTo>
                      <a:pt x="214" y="571"/>
                    </a:lnTo>
                    <a:lnTo>
                      <a:pt x="267" y="571"/>
                    </a:lnTo>
                    <a:lnTo>
                      <a:pt x="284" y="524"/>
                    </a:lnTo>
                    <a:lnTo>
                      <a:pt x="277" y="509"/>
                    </a:lnTo>
                    <a:lnTo>
                      <a:pt x="403" y="437"/>
                    </a:lnTo>
                    <a:lnTo>
                      <a:pt x="590" y="427"/>
                    </a:lnTo>
                    <a:lnTo>
                      <a:pt x="789" y="297"/>
                    </a:lnTo>
                    <a:lnTo>
                      <a:pt x="888" y="204"/>
                    </a:lnTo>
                    <a:lnTo>
                      <a:pt x="1029" y="92"/>
                    </a:lnTo>
                    <a:lnTo>
                      <a:pt x="1022" y="44"/>
                    </a:lnTo>
                    <a:lnTo>
                      <a:pt x="989" y="10"/>
                    </a:lnTo>
                    <a:lnTo>
                      <a:pt x="922" y="35"/>
                    </a:lnTo>
                    <a:lnTo>
                      <a:pt x="897" y="17"/>
                    </a:lnTo>
                    <a:lnTo>
                      <a:pt x="871" y="0"/>
                    </a:lnTo>
                    <a:lnTo>
                      <a:pt x="791" y="62"/>
                    </a:lnTo>
                    <a:lnTo>
                      <a:pt x="764" y="56"/>
                    </a:lnTo>
                    <a:lnTo>
                      <a:pt x="679" y="130"/>
                    </a:lnTo>
                    <a:lnTo>
                      <a:pt x="549" y="42"/>
                    </a:lnTo>
                    <a:lnTo>
                      <a:pt x="549" y="4"/>
                    </a:lnTo>
                    <a:lnTo>
                      <a:pt x="534" y="0"/>
                    </a:lnTo>
                    <a:lnTo>
                      <a:pt x="496" y="39"/>
                    </a:lnTo>
                    <a:lnTo>
                      <a:pt x="469" y="28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663" name="Freeform 55"/>
              <p:cNvSpPr>
                <a:spLocks noChangeAspect="1"/>
              </p:cNvSpPr>
              <p:nvPr/>
            </p:nvSpPr>
            <p:spPr bwMode="auto">
              <a:xfrm>
                <a:off x="4128" y="2920"/>
                <a:ext cx="222" cy="155"/>
              </a:xfrm>
              <a:custGeom>
                <a:avLst/>
                <a:gdLst>
                  <a:gd name="T0" fmla="*/ 547 w 1232"/>
                  <a:gd name="T1" fmla="*/ 833 h 862"/>
                  <a:gd name="T2" fmla="*/ 531 w 1232"/>
                  <a:gd name="T3" fmla="*/ 786 h 862"/>
                  <a:gd name="T4" fmla="*/ 495 w 1232"/>
                  <a:gd name="T5" fmla="*/ 727 h 862"/>
                  <a:gd name="T6" fmla="*/ 465 w 1232"/>
                  <a:gd name="T7" fmla="*/ 729 h 862"/>
                  <a:gd name="T8" fmla="*/ 421 w 1232"/>
                  <a:gd name="T9" fmla="*/ 723 h 862"/>
                  <a:gd name="T10" fmla="*/ 402 w 1232"/>
                  <a:gd name="T11" fmla="*/ 664 h 862"/>
                  <a:gd name="T12" fmla="*/ 373 w 1232"/>
                  <a:gd name="T13" fmla="*/ 615 h 862"/>
                  <a:gd name="T14" fmla="*/ 383 w 1232"/>
                  <a:gd name="T15" fmla="*/ 605 h 862"/>
                  <a:gd name="T16" fmla="*/ 397 w 1232"/>
                  <a:gd name="T17" fmla="*/ 577 h 862"/>
                  <a:gd name="T18" fmla="*/ 380 w 1232"/>
                  <a:gd name="T19" fmla="*/ 548 h 862"/>
                  <a:gd name="T20" fmla="*/ 295 w 1232"/>
                  <a:gd name="T21" fmla="*/ 531 h 862"/>
                  <a:gd name="T22" fmla="*/ 208 w 1232"/>
                  <a:gd name="T23" fmla="*/ 449 h 862"/>
                  <a:gd name="T24" fmla="*/ 177 w 1232"/>
                  <a:gd name="T25" fmla="*/ 453 h 862"/>
                  <a:gd name="T26" fmla="*/ 0 w 1232"/>
                  <a:gd name="T27" fmla="*/ 376 h 862"/>
                  <a:gd name="T28" fmla="*/ 2 w 1232"/>
                  <a:gd name="T29" fmla="*/ 274 h 862"/>
                  <a:gd name="T30" fmla="*/ 196 w 1232"/>
                  <a:gd name="T31" fmla="*/ 260 h 862"/>
                  <a:gd name="T32" fmla="*/ 223 w 1232"/>
                  <a:gd name="T33" fmla="*/ 225 h 862"/>
                  <a:gd name="T34" fmla="*/ 219 w 1232"/>
                  <a:gd name="T35" fmla="*/ 149 h 862"/>
                  <a:gd name="T36" fmla="*/ 292 w 1232"/>
                  <a:gd name="T37" fmla="*/ 128 h 862"/>
                  <a:gd name="T38" fmla="*/ 292 w 1232"/>
                  <a:gd name="T39" fmla="*/ 63 h 862"/>
                  <a:gd name="T40" fmla="*/ 383 w 1232"/>
                  <a:gd name="T41" fmla="*/ 22 h 862"/>
                  <a:gd name="T42" fmla="*/ 481 w 1232"/>
                  <a:gd name="T43" fmla="*/ 0 h 862"/>
                  <a:gd name="T44" fmla="*/ 498 w 1232"/>
                  <a:gd name="T45" fmla="*/ 35 h 862"/>
                  <a:gd name="T46" fmla="*/ 538 w 1232"/>
                  <a:gd name="T47" fmla="*/ 56 h 862"/>
                  <a:gd name="T48" fmla="*/ 642 w 1232"/>
                  <a:gd name="T49" fmla="*/ 57 h 862"/>
                  <a:gd name="T50" fmla="*/ 680 w 1232"/>
                  <a:gd name="T51" fmla="*/ 22 h 862"/>
                  <a:gd name="T52" fmla="*/ 727 w 1232"/>
                  <a:gd name="T53" fmla="*/ 19 h 862"/>
                  <a:gd name="T54" fmla="*/ 992 w 1232"/>
                  <a:gd name="T55" fmla="*/ 185 h 862"/>
                  <a:gd name="T56" fmla="*/ 1232 w 1232"/>
                  <a:gd name="T57" fmla="*/ 410 h 862"/>
                  <a:gd name="T58" fmla="*/ 1210 w 1232"/>
                  <a:gd name="T59" fmla="*/ 531 h 862"/>
                  <a:gd name="T60" fmla="*/ 1128 w 1232"/>
                  <a:gd name="T61" fmla="*/ 628 h 862"/>
                  <a:gd name="T62" fmla="*/ 1125 w 1232"/>
                  <a:gd name="T63" fmla="*/ 642 h 862"/>
                  <a:gd name="T64" fmla="*/ 1079 w 1232"/>
                  <a:gd name="T65" fmla="*/ 648 h 862"/>
                  <a:gd name="T66" fmla="*/ 1086 w 1232"/>
                  <a:gd name="T67" fmla="*/ 677 h 862"/>
                  <a:gd name="T68" fmla="*/ 1020 w 1232"/>
                  <a:gd name="T69" fmla="*/ 705 h 862"/>
                  <a:gd name="T70" fmla="*/ 964 w 1232"/>
                  <a:gd name="T71" fmla="*/ 685 h 862"/>
                  <a:gd name="T72" fmla="*/ 912 w 1232"/>
                  <a:gd name="T73" fmla="*/ 693 h 862"/>
                  <a:gd name="T74" fmla="*/ 849 w 1232"/>
                  <a:gd name="T75" fmla="*/ 730 h 862"/>
                  <a:gd name="T76" fmla="*/ 823 w 1232"/>
                  <a:gd name="T77" fmla="*/ 727 h 862"/>
                  <a:gd name="T78" fmla="*/ 807 w 1232"/>
                  <a:gd name="T79" fmla="*/ 693 h 862"/>
                  <a:gd name="T80" fmla="*/ 779 w 1232"/>
                  <a:gd name="T81" fmla="*/ 693 h 862"/>
                  <a:gd name="T82" fmla="*/ 771 w 1232"/>
                  <a:gd name="T83" fmla="*/ 718 h 862"/>
                  <a:gd name="T84" fmla="*/ 828 w 1232"/>
                  <a:gd name="T85" fmla="*/ 794 h 862"/>
                  <a:gd name="T86" fmla="*/ 573 w 1232"/>
                  <a:gd name="T87" fmla="*/ 862 h 862"/>
                  <a:gd name="T88" fmla="*/ 547 w 1232"/>
                  <a:gd name="T89" fmla="*/ 833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32" h="862">
                    <a:moveTo>
                      <a:pt x="547" y="833"/>
                    </a:moveTo>
                    <a:lnTo>
                      <a:pt x="531" y="786"/>
                    </a:lnTo>
                    <a:lnTo>
                      <a:pt x="495" y="727"/>
                    </a:lnTo>
                    <a:lnTo>
                      <a:pt x="465" y="729"/>
                    </a:lnTo>
                    <a:lnTo>
                      <a:pt x="421" y="723"/>
                    </a:lnTo>
                    <a:lnTo>
                      <a:pt x="402" y="664"/>
                    </a:lnTo>
                    <a:lnTo>
                      <a:pt x="373" y="615"/>
                    </a:lnTo>
                    <a:lnTo>
                      <a:pt x="383" y="605"/>
                    </a:lnTo>
                    <a:lnTo>
                      <a:pt x="397" y="577"/>
                    </a:lnTo>
                    <a:lnTo>
                      <a:pt x="380" y="548"/>
                    </a:lnTo>
                    <a:lnTo>
                      <a:pt x="295" y="531"/>
                    </a:lnTo>
                    <a:lnTo>
                      <a:pt x="208" y="449"/>
                    </a:lnTo>
                    <a:lnTo>
                      <a:pt x="177" y="453"/>
                    </a:lnTo>
                    <a:lnTo>
                      <a:pt x="0" y="376"/>
                    </a:lnTo>
                    <a:lnTo>
                      <a:pt x="2" y="274"/>
                    </a:lnTo>
                    <a:lnTo>
                      <a:pt x="196" y="260"/>
                    </a:lnTo>
                    <a:lnTo>
                      <a:pt x="223" y="225"/>
                    </a:lnTo>
                    <a:lnTo>
                      <a:pt x="219" y="149"/>
                    </a:lnTo>
                    <a:lnTo>
                      <a:pt x="292" y="128"/>
                    </a:lnTo>
                    <a:lnTo>
                      <a:pt x="292" y="63"/>
                    </a:lnTo>
                    <a:lnTo>
                      <a:pt x="383" y="22"/>
                    </a:lnTo>
                    <a:lnTo>
                      <a:pt x="481" y="0"/>
                    </a:lnTo>
                    <a:lnTo>
                      <a:pt x="498" y="35"/>
                    </a:lnTo>
                    <a:lnTo>
                      <a:pt x="538" y="56"/>
                    </a:lnTo>
                    <a:lnTo>
                      <a:pt x="642" y="57"/>
                    </a:lnTo>
                    <a:lnTo>
                      <a:pt x="680" y="22"/>
                    </a:lnTo>
                    <a:lnTo>
                      <a:pt x="727" y="19"/>
                    </a:lnTo>
                    <a:lnTo>
                      <a:pt x="992" y="185"/>
                    </a:lnTo>
                    <a:lnTo>
                      <a:pt x="1232" y="410"/>
                    </a:lnTo>
                    <a:lnTo>
                      <a:pt x="1210" y="531"/>
                    </a:lnTo>
                    <a:lnTo>
                      <a:pt x="1128" y="628"/>
                    </a:lnTo>
                    <a:lnTo>
                      <a:pt x="1125" y="642"/>
                    </a:lnTo>
                    <a:lnTo>
                      <a:pt x="1079" y="648"/>
                    </a:lnTo>
                    <a:lnTo>
                      <a:pt x="1086" y="677"/>
                    </a:lnTo>
                    <a:lnTo>
                      <a:pt x="1020" y="705"/>
                    </a:lnTo>
                    <a:lnTo>
                      <a:pt x="964" y="685"/>
                    </a:lnTo>
                    <a:lnTo>
                      <a:pt x="912" y="693"/>
                    </a:lnTo>
                    <a:lnTo>
                      <a:pt x="849" y="730"/>
                    </a:lnTo>
                    <a:lnTo>
                      <a:pt x="823" y="727"/>
                    </a:lnTo>
                    <a:lnTo>
                      <a:pt x="807" y="693"/>
                    </a:lnTo>
                    <a:lnTo>
                      <a:pt x="779" y="693"/>
                    </a:lnTo>
                    <a:lnTo>
                      <a:pt x="771" y="718"/>
                    </a:lnTo>
                    <a:lnTo>
                      <a:pt x="828" y="794"/>
                    </a:lnTo>
                    <a:lnTo>
                      <a:pt x="573" y="862"/>
                    </a:lnTo>
                    <a:lnTo>
                      <a:pt x="547" y="833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664" name="Freeform 56"/>
              <p:cNvSpPr>
                <a:spLocks noChangeAspect="1"/>
              </p:cNvSpPr>
              <p:nvPr/>
            </p:nvSpPr>
            <p:spPr bwMode="auto">
              <a:xfrm>
                <a:off x="3998" y="2987"/>
                <a:ext cx="233" cy="212"/>
              </a:xfrm>
              <a:custGeom>
                <a:avLst/>
                <a:gdLst>
                  <a:gd name="T0" fmla="*/ 98 w 1290"/>
                  <a:gd name="T1" fmla="*/ 888 h 1168"/>
                  <a:gd name="T2" fmla="*/ 142 w 1290"/>
                  <a:gd name="T3" fmla="*/ 986 h 1168"/>
                  <a:gd name="T4" fmla="*/ 91 w 1290"/>
                  <a:gd name="T5" fmla="*/ 1007 h 1168"/>
                  <a:gd name="T6" fmla="*/ 103 w 1290"/>
                  <a:gd name="T7" fmla="*/ 1083 h 1168"/>
                  <a:gd name="T8" fmla="*/ 319 w 1290"/>
                  <a:gd name="T9" fmla="*/ 1077 h 1168"/>
                  <a:gd name="T10" fmla="*/ 389 w 1290"/>
                  <a:gd name="T11" fmla="*/ 1168 h 1168"/>
                  <a:gd name="T12" fmla="*/ 619 w 1290"/>
                  <a:gd name="T13" fmla="*/ 1089 h 1168"/>
                  <a:gd name="T14" fmla="*/ 813 w 1290"/>
                  <a:gd name="T15" fmla="*/ 1031 h 1168"/>
                  <a:gd name="T16" fmla="*/ 1007 w 1290"/>
                  <a:gd name="T17" fmla="*/ 1013 h 1168"/>
                  <a:gd name="T18" fmla="*/ 1078 w 1290"/>
                  <a:gd name="T19" fmla="*/ 956 h 1168"/>
                  <a:gd name="T20" fmla="*/ 1091 w 1290"/>
                  <a:gd name="T21" fmla="*/ 891 h 1168"/>
                  <a:gd name="T22" fmla="*/ 1098 w 1290"/>
                  <a:gd name="T23" fmla="*/ 853 h 1168"/>
                  <a:gd name="T24" fmla="*/ 1290 w 1290"/>
                  <a:gd name="T25" fmla="*/ 485 h 1168"/>
                  <a:gd name="T26" fmla="*/ 1264 w 1290"/>
                  <a:gd name="T27" fmla="*/ 458 h 1168"/>
                  <a:gd name="T28" fmla="*/ 1248 w 1290"/>
                  <a:gd name="T29" fmla="*/ 409 h 1168"/>
                  <a:gd name="T30" fmla="*/ 1212 w 1290"/>
                  <a:gd name="T31" fmla="*/ 351 h 1168"/>
                  <a:gd name="T32" fmla="*/ 1181 w 1290"/>
                  <a:gd name="T33" fmla="*/ 353 h 1168"/>
                  <a:gd name="T34" fmla="*/ 1139 w 1290"/>
                  <a:gd name="T35" fmla="*/ 347 h 1168"/>
                  <a:gd name="T36" fmla="*/ 1117 w 1290"/>
                  <a:gd name="T37" fmla="*/ 281 h 1168"/>
                  <a:gd name="T38" fmla="*/ 1090 w 1290"/>
                  <a:gd name="T39" fmla="*/ 237 h 1168"/>
                  <a:gd name="T40" fmla="*/ 1100 w 1290"/>
                  <a:gd name="T41" fmla="*/ 229 h 1168"/>
                  <a:gd name="T42" fmla="*/ 1115 w 1290"/>
                  <a:gd name="T43" fmla="*/ 197 h 1168"/>
                  <a:gd name="T44" fmla="*/ 1098 w 1290"/>
                  <a:gd name="T45" fmla="*/ 169 h 1168"/>
                  <a:gd name="T46" fmla="*/ 1013 w 1290"/>
                  <a:gd name="T47" fmla="*/ 152 h 1168"/>
                  <a:gd name="T48" fmla="*/ 925 w 1290"/>
                  <a:gd name="T49" fmla="*/ 71 h 1168"/>
                  <a:gd name="T50" fmla="*/ 886 w 1290"/>
                  <a:gd name="T51" fmla="*/ 71 h 1168"/>
                  <a:gd name="T52" fmla="*/ 716 w 1290"/>
                  <a:gd name="T53" fmla="*/ 0 h 1168"/>
                  <a:gd name="T54" fmla="*/ 715 w 1290"/>
                  <a:gd name="T55" fmla="*/ 25 h 1168"/>
                  <a:gd name="T56" fmla="*/ 685 w 1290"/>
                  <a:gd name="T57" fmla="*/ 48 h 1168"/>
                  <a:gd name="T58" fmla="*/ 654 w 1290"/>
                  <a:gd name="T59" fmla="*/ 138 h 1168"/>
                  <a:gd name="T60" fmla="*/ 714 w 1290"/>
                  <a:gd name="T61" fmla="*/ 156 h 1168"/>
                  <a:gd name="T62" fmla="*/ 764 w 1290"/>
                  <a:gd name="T63" fmla="*/ 212 h 1168"/>
                  <a:gd name="T64" fmla="*/ 775 w 1290"/>
                  <a:gd name="T65" fmla="*/ 275 h 1168"/>
                  <a:gd name="T66" fmla="*/ 737 w 1290"/>
                  <a:gd name="T67" fmla="*/ 296 h 1168"/>
                  <a:gd name="T68" fmla="*/ 725 w 1290"/>
                  <a:gd name="T69" fmla="*/ 358 h 1168"/>
                  <a:gd name="T70" fmla="*/ 655 w 1290"/>
                  <a:gd name="T71" fmla="*/ 401 h 1168"/>
                  <a:gd name="T72" fmla="*/ 660 w 1290"/>
                  <a:gd name="T73" fmla="*/ 475 h 1168"/>
                  <a:gd name="T74" fmla="*/ 603 w 1290"/>
                  <a:gd name="T75" fmla="*/ 530 h 1168"/>
                  <a:gd name="T76" fmla="*/ 615 w 1290"/>
                  <a:gd name="T77" fmla="*/ 564 h 1168"/>
                  <a:gd name="T78" fmla="*/ 704 w 1290"/>
                  <a:gd name="T79" fmla="*/ 561 h 1168"/>
                  <a:gd name="T80" fmla="*/ 718 w 1290"/>
                  <a:gd name="T81" fmla="*/ 592 h 1168"/>
                  <a:gd name="T82" fmla="*/ 630 w 1290"/>
                  <a:gd name="T83" fmla="*/ 658 h 1168"/>
                  <a:gd name="T84" fmla="*/ 428 w 1290"/>
                  <a:gd name="T85" fmla="*/ 656 h 1168"/>
                  <a:gd name="T86" fmla="*/ 374 w 1290"/>
                  <a:gd name="T87" fmla="*/ 633 h 1168"/>
                  <a:gd name="T88" fmla="*/ 336 w 1290"/>
                  <a:gd name="T89" fmla="*/ 669 h 1168"/>
                  <a:gd name="T90" fmla="*/ 305 w 1290"/>
                  <a:gd name="T91" fmla="*/ 711 h 1168"/>
                  <a:gd name="T92" fmla="*/ 221 w 1290"/>
                  <a:gd name="T93" fmla="*/ 726 h 1168"/>
                  <a:gd name="T94" fmla="*/ 202 w 1290"/>
                  <a:gd name="T95" fmla="*/ 695 h 1168"/>
                  <a:gd name="T96" fmla="*/ 170 w 1290"/>
                  <a:gd name="T97" fmla="*/ 690 h 1168"/>
                  <a:gd name="T98" fmla="*/ 135 w 1290"/>
                  <a:gd name="T99" fmla="*/ 643 h 1168"/>
                  <a:gd name="T100" fmla="*/ 77 w 1290"/>
                  <a:gd name="T101" fmla="*/ 617 h 1168"/>
                  <a:gd name="T102" fmla="*/ 36 w 1290"/>
                  <a:gd name="T103" fmla="*/ 633 h 1168"/>
                  <a:gd name="T104" fmla="*/ 4 w 1290"/>
                  <a:gd name="T105" fmla="*/ 687 h 1168"/>
                  <a:gd name="T106" fmla="*/ 19 w 1290"/>
                  <a:gd name="T107" fmla="*/ 737 h 1168"/>
                  <a:gd name="T108" fmla="*/ 0 w 1290"/>
                  <a:gd name="T109" fmla="*/ 791 h 1168"/>
                  <a:gd name="T110" fmla="*/ 61 w 1290"/>
                  <a:gd name="T111" fmla="*/ 913 h 1168"/>
                  <a:gd name="T112" fmla="*/ 98 w 1290"/>
                  <a:gd name="T113" fmla="*/ 888 h 1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290" h="1168">
                    <a:moveTo>
                      <a:pt x="98" y="888"/>
                    </a:moveTo>
                    <a:lnTo>
                      <a:pt x="142" y="986"/>
                    </a:lnTo>
                    <a:lnTo>
                      <a:pt x="91" y="1007"/>
                    </a:lnTo>
                    <a:lnTo>
                      <a:pt x="103" y="1083"/>
                    </a:lnTo>
                    <a:lnTo>
                      <a:pt x="319" y="1077"/>
                    </a:lnTo>
                    <a:lnTo>
                      <a:pt x="389" y="1168"/>
                    </a:lnTo>
                    <a:lnTo>
                      <a:pt x="619" y="1089"/>
                    </a:lnTo>
                    <a:lnTo>
                      <a:pt x="813" y="1031"/>
                    </a:lnTo>
                    <a:lnTo>
                      <a:pt x="1007" y="1013"/>
                    </a:lnTo>
                    <a:lnTo>
                      <a:pt x="1078" y="956"/>
                    </a:lnTo>
                    <a:lnTo>
                      <a:pt x="1091" y="891"/>
                    </a:lnTo>
                    <a:lnTo>
                      <a:pt x="1098" y="853"/>
                    </a:lnTo>
                    <a:lnTo>
                      <a:pt x="1290" y="485"/>
                    </a:lnTo>
                    <a:lnTo>
                      <a:pt x="1264" y="458"/>
                    </a:lnTo>
                    <a:lnTo>
                      <a:pt x="1248" y="409"/>
                    </a:lnTo>
                    <a:lnTo>
                      <a:pt x="1212" y="351"/>
                    </a:lnTo>
                    <a:lnTo>
                      <a:pt x="1181" y="353"/>
                    </a:lnTo>
                    <a:lnTo>
                      <a:pt x="1139" y="347"/>
                    </a:lnTo>
                    <a:lnTo>
                      <a:pt x="1117" y="281"/>
                    </a:lnTo>
                    <a:lnTo>
                      <a:pt x="1090" y="237"/>
                    </a:lnTo>
                    <a:lnTo>
                      <a:pt x="1100" y="229"/>
                    </a:lnTo>
                    <a:lnTo>
                      <a:pt x="1115" y="197"/>
                    </a:lnTo>
                    <a:lnTo>
                      <a:pt x="1098" y="169"/>
                    </a:lnTo>
                    <a:lnTo>
                      <a:pt x="1013" y="152"/>
                    </a:lnTo>
                    <a:lnTo>
                      <a:pt x="925" y="71"/>
                    </a:lnTo>
                    <a:lnTo>
                      <a:pt x="886" y="71"/>
                    </a:lnTo>
                    <a:lnTo>
                      <a:pt x="716" y="0"/>
                    </a:lnTo>
                    <a:lnTo>
                      <a:pt x="715" y="25"/>
                    </a:lnTo>
                    <a:lnTo>
                      <a:pt x="685" y="48"/>
                    </a:lnTo>
                    <a:lnTo>
                      <a:pt x="654" y="138"/>
                    </a:lnTo>
                    <a:lnTo>
                      <a:pt x="714" y="156"/>
                    </a:lnTo>
                    <a:lnTo>
                      <a:pt x="764" y="212"/>
                    </a:lnTo>
                    <a:lnTo>
                      <a:pt x="775" y="275"/>
                    </a:lnTo>
                    <a:lnTo>
                      <a:pt x="737" y="296"/>
                    </a:lnTo>
                    <a:lnTo>
                      <a:pt x="725" y="358"/>
                    </a:lnTo>
                    <a:lnTo>
                      <a:pt x="655" y="401"/>
                    </a:lnTo>
                    <a:lnTo>
                      <a:pt x="660" y="475"/>
                    </a:lnTo>
                    <a:lnTo>
                      <a:pt x="603" y="530"/>
                    </a:lnTo>
                    <a:lnTo>
                      <a:pt x="615" y="564"/>
                    </a:lnTo>
                    <a:lnTo>
                      <a:pt x="704" y="561"/>
                    </a:lnTo>
                    <a:lnTo>
                      <a:pt x="718" y="592"/>
                    </a:lnTo>
                    <a:lnTo>
                      <a:pt x="630" y="658"/>
                    </a:lnTo>
                    <a:lnTo>
                      <a:pt x="428" y="656"/>
                    </a:lnTo>
                    <a:lnTo>
                      <a:pt x="374" y="633"/>
                    </a:lnTo>
                    <a:lnTo>
                      <a:pt x="336" y="669"/>
                    </a:lnTo>
                    <a:lnTo>
                      <a:pt x="305" y="711"/>
                    </a:lnTo>
                    <a:lnTo>
                      <a:pt x="221" y="726"/>
                    </a:lnTo>
                    <a:lnTo>
                      <a:pt x="202" y="695"/>
                    </a:lnTo>
                    <a:lnTo>
                      <a:pt x="170" y="690"/>
                    </a:lnTo>
                    <a:lnTo>
                      <a:pt x="135" y="643"/>
                    </a:lnTo>
                    <a:lnTo>
                      <a:pt x="77" y="617"/>
                    </a:lnTo>
                    <a:lnTo>
                      <a:pt x="36" y="633"/>
                    </a:lnTo>
                    <a:lnTo>
                      <a:pt x="4" y="687"/>
                    </a:lnTo>
                    <a:lnTo>
                      <a:pt x="19" y="737"/>
                    </a:lnTo>
                    <a:lnTo>
                      <a:pt x="0" y="791"/>
                    </a:lnTo>
                    <a:lnTo>
                      <a:pt x="61" y="913"/>
                    </a:lnTo>
                    <a:lnTo>
                      <a:pt x="98" y="888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665" name="Freeform 57"/>
              <p:cNvSpPr>
                <a:spLocks noChangeAspect="1"/>
              </p:cNvSpPr>
              <p:nvPr/>
            </p:nvSpPr>
            <p:spPr bwMode="auto">
              <a:xfrm>
                <a:off x="3611" y="3234"/>
                <a:ext cx="165" cy="93"/>
              </a:xfrm>
              <a:custGeom>
                <a:avLst/>
                <a:gdLst>
                  <a:gd name="T0" fmla="*/ 142 w 916"/>
                  <a:gd name="T1" fmla="*/ 105 h 515"/>
                  <a:gd name="T2" fmla="*/ 218 w 916"/>
                  <a:gd name="T3" fmla="*/ 77 h 515"/>
                  <a:gd name="T4" fmla="*/ 230 w 916"/>
                  <a:gd name="T5" fmla="*/ 0 h 515"/>
                  <a:gd name="T6" fmla="*/ 263 w 916"/>
                  <a:gd name="T7" fmla="*/ 0 h 515"/>
                  <a:gd name="T8" fmla="*/ 300 w 916"/>
                  <a:gd name="T9" fmla="*/ 52 h 515"/>
                  <a:gd name="T10" fmla="*/ 571 w 916"/>
                  <a:gd name="T11" fmla="*/ 67 h 515"/>
                  <a:gd name="T12" fmla="*/ 638 w 916"/>
                  <a:gd name="T13" fmla="*/ 48 h 515"/>
                  <a:gd name="T14" fmla="*/ 718 w 916"/>
                  <a:gd name="T15" fmla="*/ 77 h 515"/>
                  <a:gd name="T16" fmla="*/ 728 w 916"/>
                  <a:gd name="T17" fmla="*/ 276 h 515"/>
                  <a:gd name="T18" fmla="*/ 805 w 916"/>
                  <a:gd name="T19" fmla="*/ 276 h 515"/>
                  <a:gd name="T20" fmla="*/ 897 w 916"/>
                  <a:gd name="T21" fmla="*/ 232 h 515"/>
                  <a:gd name="T22" fmla="*/ 916 w 916"/>
                  <a:gd name="T23" fmla="*/ 309 h 515"/>
                  <a:gd name="T24" fmla="*/ 864 w 916"/>
                  <a:gd name="T25" fmla="*/ 345 h 515"/>
                  <a:gd name="T26" fmla="*/ 825 w 916"/>
                  <a:gd name="T27" fmla="*/ 335 h 515"/>
                  <a:gd name="T28" fmla="*/ 586 w 916"/>
                  <a:gd name="T29" fmla="*/ 505 h 515"/>
                  <a:gd name="T30" fmla="*/ 413 w 916"/>
                  <a:gd name="T31" fmla="*/ 515 h 515"/>
                  <a:gd name="T32" fmla="*/ 91 w 916"/>
                  <a:gd name="T33" fmla="*/ 394 h 515"/>
                  <a:gd name="T34" fmla="*/ 0 w 916"/>
                  <a:gd name="T35" fmla="*/ 170 h 515"/>
                  <a:gd name="T36" fmla="*/ 142 w 916"/>
                  <a:gd name="T37" fmla="*/ 105 h 5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16" h="515">
                    <a:moveTo>
                      <a:pt x="142" y="105"/>
                    </a:moveTo>
                    <a:lnTo>
                      <a:pt x="218" y="77"/>
                    </a:lnTo>
                    <a:lnTo>
                      <a:pt x="230" y="0"/>
                    </a:lnTo>
                    <a:lnTo>
                      <a:pt x="263" y="0"/>
                    </a:lnTo>
                    <a:lnTo>
                      <a:pt x="300" y="52"/>
                    </a:lnTo>
                    <a:lnTo>
                      <a:pt x="571" y="67"/>
                    </a:lnTo>
                    <a:lnTo>
                      <a:pt x="638" y="48"/>
                    </a:lnTo>
                    <a:lnTo>
                      <a:pt x="718" y="77"/>
                    </a:lnTo>
                    <a:lnTo>
                      <a:pt x="728" y="276"/>
                    </a:lnTo>
                    <a:lnTo>
                      <a:pt x="805" y="276"/>
                    </a:lnTo>
                    <a:lnTo>
                      <a:pt x="897" y="232"/>
                    </a:lnTo>
                    <a:lnTo>
                      <a:pt x="916" y="309"/>
                    </a:lnTo>
                    <a:lnTo>
                      <a:pt x="864" y="345"/>
                    </a:lnTo>
                    <a:lnTo>
                      <a:pt x="825" y="335"/>
                    </a:lnTo>
                    <a:lnTo>
                      <a:pt x="586" y="505"/>
                    </a:lnTo>
                    <a:lnTo>
                      <a:pt x="413" y="515"/>
                    </a:lnTo>
                    <a:lnTo>
                      <a:pt x="91" y="394"/>
                    </a:lnTo>
                    <a:lnTo>
                      <a:pt x="0" y="170"/>
                    </a:lnTo>
                    <a:lnTo>
                      <a:pt x="142" y="105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666" name="Freeform 58"/>
              <p:cNvSpPr>
                <a:spLocks noChangeAspect="1"/>
              </p:cNvSpPr>
              <p:nvPr/>
            </p:nvSpPr>
            <p:spPr bwMode="auto">
              <a:xfrm>
                <a:off x="3853" y="3240"/>
                <a:ext cx="106" cy="121"/>
              </a:xfrm>
              <a:custGeom>
                <a:avLst/>
                <a:gdLst>
                  <a:gd name="T0" fmla="*/ 14 w 587"/>
                  <a:gd name="T1" fmla="*/ 105 h 669"/>
                  <a:gd name="T2" fmla="*/ 11 w 587"/>
                  <a:gd name="T3" fmla="*/ 75 h 669"/>
                  <a:gd name="T4" fmla="*/ 132 w 587"/>
                  <a:gd name="T5" fmla="*/ 0 h 669"/>
                  <a:gd name="T6" fmla="*/ 256 w 587"/>
                  <a:gd name="T7" fmla="*/ 65 h 669"/>
                  <a:gd name="T8" fmla="*/ 254 w 587"/>
                  <a:gd name="T9" fmla="*/ 69 h 669"/>
                  <a:gd name="T10" fmla="*/ 332 w 587"/>
                  <a:gd name="T11" fmla="*/ 79 h 669"/>
                  <a:gd name="T12" fmla="*/ 395 w 587"/>
                  <a:gd name="T13" fmla="*/ 52 h 669"/>
                  <a:gd name="T14" fmla="*/ 465 w 587"/>
                  <a:gd name="T15" fmla="*/ 106 h 669"/>
                  <a:gd name="T16" fmla="*/ 581 w 587"/>
                  <a:gd name="T17" fmla="*/ 145 h 669"/>
                  <a:gd name="T18" fmla="*/ 587 w 587"/>
                  <a:gd name="T19" fmla="*/ 246 h 669"/>
                  <a:gd name="T20" fmla="*/ 559 w 587"/>
                  <a:gd name="T21" fmla="*/ 248 h 669"/>
                  <a:gd name="T22" fmla="*/ 529 w 587"/>
                  <a:gd name="T23" fmla="*/ 261 h 669"/>
                  <a:gd name="T24" fmla="*/ 519 w 587"/>
                  <a:gd name="T25" fmla="*/ 415 h 669"/>
                  <a:gd name="T26" fmla="*/ 531 w 587"/>
                  <a:gd name="T27" fmla="*/ 634 h 669"/>
                  <a:gd name="T28" fmla="*/ 523 w 587"/>
                  <a:gd name="T29" fmla="*/ 669 h 669"/>
                  <a:gd name="T30" fmla="*/ 216 w 587"/>
                  <a:gd name="T31" fmla="*/ 544 h 669"/>
                  <a:gd name="T32" fmla="*/ 52 w 587"/>
                  <a:gd name="T33" fmla="*/ 276 h 669"/>
                  <a:gd name="T34" fmla="*/ 0 w 587"/>
                  <a:gd name="T35" fmla="*/ 110 h 669"/>
                  <a:gd name="T36" fmla="*/ 14 w 587"/>
                  <a:gd name="T37" fmla="*/ 105 h 6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7" h="669">
                    <a:moveTo>
                      <a:pt x="14" y="105"/>
                    </a:moveTo>
                    <a:lnTo>
                      <a:pt x="11" y="75"/>
                    </a:lnTo>
                    <a:lnTo>
                      <a:pt x="132" y="0"/>
                    </a:lnTo>
                    <a:lnTo>
                      <a:pt x="256" y="65"/>
                    </a:lnTo>
                    <a:lnTo>
                      <a:pt x="254" y="69"/>
                    </a:lnTo>
                    <a:lnTo>
                      <a:pt x="332" y="79"/>
                    </a:lnTo>
                    <a:lnTo>
                      <a:pt x="395" y="52"/>
                    </a:lnTo>
                    <a:lnTo>
                      <a:pt x="465" y="106"/>
                    </a:lnTo>
                    <a:lnTo>
                      <a:pt x="581" y="145"/>
                    </a:lnTo>
                    <a:lnTo>
                      <a:pt x="587" y="246"/>
                    </a:lnTo>
                    <a:lnTo>
                      <a:pt x="559" y="248"/>
                    </a:lnTo>
                    <a:lnTo>
                      <a:pt x="529" y="261"/>
                    </a:lnTo>
                    <a:lnTo>
                      <a:pt x="519" y="415"/>
                    </a:lnTo>
                    <a:lnTo>
                      <a:pt x="531" y="634"/>
                    </a:lnTo>
                    <a:lnTo>
                      <a:pt x="523" y="669"/>
                    </a:lnTo>
                    <a:lnTo>
                      <a:pt x="216" y="544"/>
                    </a:lnTo>
                    <a:lnTo>
                      <a:pt x="52" y="276"/>
                    </a:lnTo>
                    <a:lnTo>
                      <a:pt x="0" y="110"/>
                    </a:lnTo>
                    <a:lnTo>
                      <a:pt x="14" y="105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667" name="Freeform 59"/>
              <p:cNvSpPr>
                <a:spLocks noChangeAspect="1"/>
              </p:cNvSpPr>
              <p:nvPr/>
            </p:nvSpPr>
            <p:spPr bwMode="auto">
              <a:xfrm>
                <a:off x="3638" y="3106"/>
                <a:ext cx="309" cy="178"/>
              </a:xfrm>
              <a:custGeom>
                <a:avLst/>
                <a:gdLst>
                  <a:gd name="T0" fmla="*/ 185 w 1713"/>
                  <a:gd name="T1" fmla="*/ 270 h 988"/>
                  <a:gd name="T2" fmla="*/ 187 w 1713"/>
                  <a:gd name="T3" fmla="*/ 211 h 988"/>
                  <a:gd name="T4" fmla="*/ 309 w 1713"/>
                  <a:gd name="T5" fmla="*/ 141 h 988"/>
                  <a:gd name="T6" fmla="*/ 701 w 1713"/>
                  <a:gd name="T7" fmla="*/ 0 h 988"/>
                  <a:gd name="T8" fmla="*/ 819 w 1713"/>
                  <a:gd name="T9" fmla="*/ 201 h 988"/>
                  <a:gd name="T10" fmla="*/ 1252 w 1713"/>
                  <a:gd name="T11" fmla="*/ 131 h 988"/>
                  <a:gd name="T12" fmla="*/ 1317 w 1713"/>
                  <a:gd name="T13" fmla="*/ 67 h 988"/>
                  <a:gd name="T14" fmla="*/ 1427 w 1713"/>
                  <a:gd name="T15" fmla="*/ 206 h 988"/>
                  <a:gd name="T16" fmla="*/ 1585 w 1713"/>
                  <a:gd name="T17" fmla="*/ 217 h 988"/>
                  <a:gd name="T18" fmla="*/ 1566 w 1713"/>
                  <a:gd name="T19" fmla="*/ 292 h 988"/>
                  <a:gd name="T20" fmla="*/ 1502 w 1713"/>
                  <a:gd name="T21" fmla="*/ 461 h 988"/>
                  <a:gd name="T22" fmla="*/ 1543 w 1713"/>
                  <a:gd name="T23" fmla="*/ 417 h 988"/>
                  <a:gd name="T24" fmla="*/ 1621 w 1713"/>
                  <a:gd name="T25" fmla="*/ 446 h 988"/>
                  <a:gd name="T26" fmla="*/ 1705 w 1713"/>
                  <a:gd name="T27" fmla="*/ 421 h 988"/>
                  <a:gd name="T28" fmla="*/ 1698 w 1713"/>
                  <a:gd name="T29" fmla="*/ 498 h 988"/>
                  <a:gd name="T30" fmla="*/ 1603 w 1713"/>
                  <a:gd name="T31" fmla="*/ 551 h 988"/>
                  <a:gd name="T32" fmla="*/ 1419 w 1713"/>
                  <a:gd name="T33" fmla="*/ 645 h 988"/>
                  <a:gd name="T34" fmla="*/ 1342 w 1713"/>
                  <a:gd name="T35" fmla="*/ 603 h 988"/>
                  <a:gd name="T36" fmla="*/ 1283 w 1713"/>
                  <a:gd name="T37" fmla="*/ 647 h 988"/>
                  <a:gd name="T38" fmla="*/ 1136 w 1713"/>
                  <a:gd name="T39" fmla="*/ 742 h 988"/>
                  <a:gd name="T40" fmla="*/ 1074 w 1713"/>
                  <a:gd name="T41" fmla="*/ 809 h 988"/>
                  <a:gd name="T42" fmla="*/ 1206 w 1713"/>
                  <a:gd name="T43" fmla="*/ 849 h 988"/>
                  <a:gd name="T44" fmla="*/ 1151 w 1713"/>
                  <a:gd name="T45" fmla="*/ 931 h 988"/>
                  <a:gd name="T46" fmla="*/ 1103 w 1713"/>
                  <a:gd name="T47" fmla="*/ 913 h 988"/>
                  <a:gd name="T48" fmla="*/ 1051 w 1713"/>
                  <a:gd name="T49" fmla="*/ 869 h 988"/>
                  <a:gd name="T50" fmla="*/ 845 w 1713"/>
                  <a:gd name="T51" fmla="*/ 916 h 988"/>
                  <a:gd name="T52" fmla="*/ 778 w 1713"/>
                  <a:gd name="T53" fmla="*/ 923 h 988"/>
                  <a:gd name="T54" fmla="*/ 749 w 1713"/>
                  <a:gd name="T55" fmla="*/ 946 h 988"/>
                  <a:gd name="T56" fmla="*/ 577 w 1713"/>
                  <a:gd name="T57" fmla="*/ 988 h 988"/>
                  <a:gd name="T58" fmla="*/ 487 w 1713"/>
                  <a:gd name="T59" fmla="*/ 760 h 988"/>
                  <a:gd name="T60" fmla="*/ 154 w 1713"/>
                  <a:gd name="T61" fmla="*/ 764 h 988"/>
                  <a:gd name="T62" fmla="*/ 139 w 1713"/>
                  <a:gd name="T63" fmla="*/ 709 h 988"/>
                  <a:gd name="T64" fmla="*/ 195 w 1713"/>
                  <a:gd name="T65" fmla="*/ 506 h 988"/>
                  <a:gd name="T66" fmla="*/ 134 w 1713"/>
                  <a:gd name="T67" fmla="*/ 276 h 9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713" h="988">
                    <a:moveTo>
                      <a:pt x="134" y="276"/>
                    </a:moveTo>
                    <a:lnTo>
                      <a:pt x="185" y="270"/>
                    </a:lnTo>
                    <a:lnTo>
                      <a:pt x="197" y="232"/>
                    </a:lnTo>
                    <a:lnTo>
                      <a:pt x="187" y="211"/>
                    </a:lnTo>
                    <a:lnTo>
                      <a:pt x="249" y="173"/>
                    </a:lnTo>
                    <a:lnTo>
                      <a:pt x="309" y="141"/>
                    </a:lnTo>
                    <a:lnTo>
                      <a:pt x="502" y="129"/>
                    </a:lnTo>
                    <a:lnTo>
                      <a:pt x="701" y="0"/>
                    </a:lnTo>
                    <a:lnTo>
                      <a:pt x="773" y="83"/>
                    </a:lnTo>
                    <a:lnTo>
                      <a:pt x="819" y="201"/>
                    </a:lnTo>
                    <a:lnTo>
                      <a:pt x="1100" y="126"/>
                    </a:lnTo>
                    <a:lnTo>
                      <a:pt x="1252" y="131"/>
                    </a:lnTo>
                    <a:lnTo>
                      <a:pt x="1278" y="88"/>
                    </a:lnTo>
                    <a:lnTo>
                      <a:pt x="1317" y="67"/>
                    </a:lnTo>
                    <a:lnTo>
                      <a:pt x="1379" y="78"/>
                    </a:lnTo>
                    <a:lnTo>
                      <a:pt x="1427" y="206"/>
                    </a:lnTo>
                    <a:lnTo>
                      <a:pt x="1536" y="191"/>
                    </a:lnTo>
                    <a:lnTo>
                      <a:pt x="1585" y="217"/>
                    </a:lnTo>
                    <a:lnTo>
                      <a:pt x="1595" y="253"/>
                    </a:lnTo>
                    <a:lnTo>
                      <a:pt x="1566" y="292"/>
                    </a:lnTo>
                    <a:lnTo>
                      <a:pt x="1497" y="310"/>
                    </a:lnTo>
                    <a:lnTo>
                      <a:pt x="1502" y="461"/>
                    </a:lnTo>
                    <a:lnTo>
                      <a:pt x="1526" y="461"/>
                    </a:lnTo>
                    <a:lnTo>
                      <a:pt x="1543" y="417"/>
                    </a:lnTo>
                    <a:lnTo>
                      <a:pt x="1610" y="421"/>
                    </a:lnTo>
                    <a:lnTo>
                      <a:pt x="1621" y="446"/>
                    </a:lnTo>
                    <a:lnTo>
                      <a:pt x="1670" y="417"/>
                    </a:lnTo>
                    <a:lnTo>
                      <a:pt x="1705" y="421"/>
                    </a:lnTo>
                    <a:lnTo>
                      <a:pt x="1713" y="456"/>
                    </a:lnTo>
                    <a:lnTo>
                      <a:pt x="1698" y="498"/>
                    </a:lnTo>
                    <a:lnTo>
                      <a:pt x="1657" y="539"/>
                    </a:lnTo>
                    <a:lnTo>
                      <a:pt x="1603" y="551"/>
                    </a:lnTo>
                    <a:lnTo>
                      <a:pt x="1448" y="647"/>
                    </a:lnTo>
                    <a:lnTo>
                      <a:pt x="1419" y="645"/>
                    </a:lnTo>
                    <a:lnTo>
                      <a:pt x="1404" y="613"/>
                    </a:lnTo>
                    <a:lnTo>
                      <a:pt x="1342" y="603"/>
                    </a:lnTo>
                    <a:lnTo>
                      <a:pt x="1319" y="637"/>
                    </a:lnTo>
                    <a:lnTo>
                      <a:pt x="1283" y="647"/>
                    </a:lnTo>
                    <a:lnTo>
                      <a:pt x="1208" y="725"/>
                    </a:lnTo>
                    <a:lnTo>
                      <a:pt x="1136" y="742"/>
                    </a:lnTo>
                    <a:lnTo>
                      <a:pt x="1061" y="784"/>
                    </a:lnTo>
                    <a:lnTo>
                      <a:pt x="1074" y="809"/>
                    </a:lnTo>
                    <a:lnTo>
                      <a:pt x="1206" y="820"/>
                    </a:lnTo>
                    <a:lnTo>
                      <a:pt x="1206" y="849"/>
                    </a:lnTo>
                    <a:lnTo>
                      <a:pt x="1175" y="854"/>
                    </a:lnTo>
                    <a:lnTo>
                      <a:pt x="1151" y="931"/>
                    </a:lnTo>
                    <a:lnTo>
                      <a:pt x="1128" y="938"/>
                    </a:lnTo>
                    <a:lnTo>
                      <a:pt x="1103" y="913"/>
                    </a:lnTo>
                    <a:lnTo>
                      <a:pt x="1098" y="846"/>
                    </a:lnTo>
                    <a:lnTo>
                      <a:pt x="1051" y="869"/>
                    </a:lnTo>
                    <a:lnTo>
                      <a:pt x="894" y="905"/>
                    </a:lnTo>
                    <a:lnTo>
                      <a:pt x="845" y="916"/>
                    </a:lnTo>
                    <a:lnTo>
                      <a:pt x="816" y="961"/>
                    </a:lnTo>
                    <a:lnTo>
                      <a:pt x="778" y="923"/>
                    </a:lnTo>
                    <a:lnTo>
                      <a:pt x="752" y="916"/>
                    </a:lnTo>
                    <a:lnTo>
                      <a:pt x="749" y="946"/>
                    </a:lnTo>
                    <a:lnTo>
                      <a:pt x="659" y="988"/>
                    </a:lnTo>
                    <a:lnTo>
                      <a:pt x="577" y="988"/>
                    </a:lnTo>
                    <a:lnTo>
                      <a:pt x="564" y="789"/>
                    </a:lnTo>
                    <a:lnTo>
                      <a:pt x="487" y="760"/>
                    </a:lnTo>
                    <a:lnTo>
                      <a:pt x="417" y="779"/>
                    </a:lnTo>
                    <a:lnTo>
                      <a:pt x="154" y="764"/>
                    </a:lnTo>
                    <a:lnTo>
                      <a:pt x="112" y="714"/>
                    </a:lnTo>
                    <a:lnTo>
                      <a:pt x="139" y="709"/>
                    </a:lnTo>
                    <a:lnTo>
                      <a:pt x="182" y="598"/>
                    </a:lnTo>
                    <a:lnTo>
                      <a:pt x="195" y="506"/>
                    </a:lnTo>
                    <a:lnTo>
                      <a:pt x="0" y="392"/>
                    </a:lnTo>
                    <a:lnTo>
                      <a:pt x="134" y="27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668" name="Freeform 60"/>
              <p:cNvSpPr>
                <a:spLocks noChangeAspect="1"/>
              </p:cNvSpPr>
              <p:nvPr/>
            </p:nvSpPr>
            <p:spPr bwMode="auto">
              <a:xfrm>
                <a:off x="3947" y="3241"/>
                <a:ext cx="157" cy="258"/>
              </a:xfrm>
              <a:custGeom>
                <a:avLst/>
                <a:gdLst>
                  <a:gd name="T0" fmla="*/ 478 w 871"/>
                  <a:gd name="T1" fmla="*/ 35 h 1427"/>
                  <a:gd name="T2" fmla="*/ 591 w 871"/>
                  <a:gd name="T3" fmla="*/ 178 h 1427"/>
                  <a:gd name="T4" fmla="*/ 821 w 871"/>
                  <a:gd name="T5" fmla="*/ 173 h 1427"/>
                  <a:gd name="T6" fmla="*/ 803 w 871"/>
                  <a:gd name="T7" fmla="*/ 242 h 1427"/>
                  <a:gd name="T8" fmla="*/ 871 w 871"/>
                  <a:gd name="T9" fmla="*/ 335 h 1427"/>
                  <a:gd name="T10" fmla="*/ 784 w 871"/>
                  <a:gd name="T11" fmla="*/ 521 h 1427"/>
                  <a:gd name="T12" fmla="*/ 779 w 871"/>
                  <a:gd name="T13" fmla="*/ 688 h 1427"/>
                  <a:gd name="T14" fmla="*/ 817 w 871"/>
                  <a:gd name="T15" fmla="*/ 762 h 1427"/>
                  <a:gd name="T16" fmla="*/ 825 w 871"/>
                  <a:gd name="T17" fmla="*/ 872 h 1427"/>
                  <a:gd name="T18" fmla="*/ 511 w 871"/>
                  <a:gd name="T19" fmla="*/ 1080 h 1427"/>
                  <a:gd name="T20" fmla="*/ 501 w 871"/>
                  <a:gd name="T21" fmla="*/ 1427 h 1427"/>
                  <a:gd name="T22" fmla="*/ 486 w 871"/>
                  <a:gd name="T23" fmla="*/ 1423 h 1427"/>
                  <a:gd name="T24" fmla="*/ 429 w 871"/>
                  <a:gd name="T25" fmla="*/ 1424 h 1427"/>
                  <a:gd name="T26" fmla="*/ 398 w 871"/>
                  <a:gd name="T27" fmla="*/ 1406 h 1427"/>
                  <a:gd name="T28" fmla="*/ 353 w 871"/>
                  <a:gd name="T29" fmla="*/ 1363 h 1427"/>
                  <a:gd name="T30" fmla="*/ 327 w 871"/>
                  <a:gd name="T31" fmla="*/ 1325 h 1427"/>
                  <a:gd name="T32" fmla="*/ 197 w 871"/>
                  <a:gd name="T33" fmla="*/ 1238 h 1427"/>
                  <a:gd name="T34" fmla="*/ 100 w 871"/>
                  <a:gd name="T35" fmla="*/ 1186 h 1427"/>
                  <a:gd name="T36" fmla="*/ 9 w 871"/>
                  <a:gd name="T37" fmla="*/ 1085 h 1427"/>
                  <a:gd name="T38" fmla="*/ 5 w 871"/>
                  <a:gd name="T39" fmla="*/ 840 h 1427"/>
                  <a:gd name="T40" fmla="*/ 0 w 871"/>
                  <a:gd name="T41" fmla="*/ 661 h 1427"/>
                  <a:gd name="T42" fmla="*/ 12 w 871"/>
                  <a:gd name="T43" fmla="*/ 628 h 1427"/>
                  <a:gd name="T44" fmla="*/ 5 w 871"/>
                  <a:gd name="T45" fmla="*/ 490 h 1427"/>
                  <a:gd name="T46" fmla="*/ 0 w 871"/>
                  <a:gd name="T47" fmla="*/ 405 h 1427"/>
                  <a:gd name="T48" fmla="*/ 8 w 871"/>
                  <a:gd name="T49" fmla="*/ 256 h 1427"/>
                  <a:gd name="T50" fmla="*/ 42 w 871"/>
                  <a:gd name="T51" fmla="*/ 241 h 1427"/>
                  <a:gd name="T52" fmla="*/ 71 w 871"/>
                  <a:gd name="T53" fmla="*/ 243 h 1427"/>
                  <a:gd name="T54" fmla="*/ 58 w 871"/>
                  <a:gd name="T55" fmla="*/ 133 h 1427"/>
                  <a:gd name="T56" fmla="*/ 73 w 871"/>
                  <a:gd name="T57" fmla="*/ 65 h 1427"/>
                  <a:gd name="T58" fmla="*/ 273 w 871"/>
                  <a:gd name="T59" fmla="*/ 0 h 1427"/>
                  <a:gd name="T60" fmla="*/ 333 w 871"/>
                  <a:gd name="T61" fmla="*/ 34 h 1427"/>
                  <a:gd name="T62" fmla="*/ 478 w 871"/>
                  <a:gd name="T63" fmla="*/ 35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71" h="1427">
                    <a:moveTo>
                      <a:pt x="478" y="35"/>
                    </a:moveTo>
                    <a:lnTo>
                      <a:pt x="591" y="178"/>
                    </a:lnTo>
                    <a:lnTo>
                      <a:pt x="821" y="173"/>
                    </a:lnTo>
                    <a:lnTo>
                      <a:pt x="803" y="242"/>
                    </a:lnTo>
                    <a:lnTo>
                      <a:pt x="871" y="335"/>
                    </a:lnTo>
                    <a:lnTo>
                      <a:pt x="784" y="521"/>
                    </a:lnTo>
                    <a:lnTo>
                      <a:pt x="779" y="688"/>
                    </a:lnTo>
                    <a:lnTo>
                      <a:pt x="817" y="762"/>
                    </a:lnTo>
                    <a:lnTo>
                      <a:pt x="825" y="872"/>
                    </a:lnTo>
                    <a:lnTo>
                      <a:pt x="511" y="1080"/>
                    </a:lnTo>
                    <a:lnTo>
                      <a:pt x="501" y="1427"/>
                    </a:lnTo>
                    <a:lnTo>
                      <a:pt x="486" y="1423"/>
                    </a:lnTo>
                    <a:lnTo>
                      <a:pt x="429" y="1424"/>
                    </a:lnTo>
                    <a:lnTo>
                      <a:pt x="398" y="1406"/>
                    </a:lnTo>
                    <a:lnTo>
                      <a:pt x="353" y="1363"/>
                    </a:lnTo>
                    <a:lnTo>
                      <a:pt x="327" y="1325"/>
                    </a:lnTo>
                    <a:lnTo>
                      <a:pt x="197" y="1238"/>
                    </a:lnTo>
                    <a:lnTo>
                      <a:pt x="100" y="1186"/>
                    </a:lnTo>
                    <a:lnTo>
                      <a:pt x="9" y="1085"/>
                    </a:lnTo>
                    <a:lnTo>
                      <a:pt x="5" y="840"/>
                    </a:lnTo>
                    <a:lnTo>
                      <a:pt x="0" y="661"/>
                    </a:lnTo>
                    <a:lnTo>
                      <a:pt x="12" y="628"/>
                    </a:lnTo>
                    <a:lnTo>
                      <a:pt x="5" y="490"/>
                    </a:lnTo>
                    <a:lnTo>
                      <a:pt x="0" y="405"/>
                    </a:lnTo>
                    <a:lnTo>
                      <a:pt x="8" y="256"/>
                    </a:lnTo>
                    <a:lnTo>
                      <a:pt x="42" y="241"/>
                    </a:lnTo>
                    <a:lnTo>
                      <a:pt x="71" y="243"/>
                    </a:lnTo>
                    <a:lnTo>
                      <a:pt x="58" y="133"/>
                    </a:lnTo>
                    <a:lnTo>
                      <a:pt x="73" y="65"/>
                    </a:lnTo>
                    <a:lnTo>
                      <a:pt x="273" y="0"/>
                    </a:lnTo>
                    <a:lnTo>
                      <a:pt x="333" y="34"/>
                    </a:lnTo>
                    <a:lnTo>
                      <a:pt x="478" y="35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669" name="Freeform 61"/>
              <p:cNvSpPr>
                <a:spLocks noChangeAspect="1"/>
              </p:cNvSpPr>
              <p:nvPr/>
            </p:nvSpPr>
            <p:spPr bwMode="auto">
              <a:xfrm>
                <a:off x="3899" y="3108"/>
                <a:ext cx="169" cy="158"/>
              </a:xfrm>
              <a:custGeom>
                <a:avLst/>
                <a:gdLst>
                  <a:gd name="T0" fmla="*/ 138 w 936"/>
                  <a:gd name="T1" fmla="*/ 203 h 877"/>
                  <a:gd name="T2" fmla="*/ 149 w 936"/>
                  <a:gd name="T3" fmla="*/ 242 h 877"/>
                  <a:gd name="T4" fmla="*/ 119 w 936"/>
                  <a:gd name="T5" fmla="*/ 281 h 877"/>
                  <a:gd name="T6" fmla="*/ 47 w 936"/>
                  <a:gd name="T7" fmla="*/ 301 h 877"/>
                  <a:gd name="T8" fmla="*/ 55 w 936"/>
                  <a:gd name="T9" fmla="*/ 449 h 877"/>
                  <a:gd name="T10" fmla="*/ 76 w 936"/>
                  <a:gd name="T11" fmla="*/ 452 h 877"/>
                  <a:gd name="T12" fmla="*/ 97 w 936"/>
                  <a:gd name="T13" fmla="*/ 407 h 877"/>
                  <a:gd name="T14" fmla="*/ 162 w 936"/>
                  <a:gd name="T15" fmla="*/ 410 h 877"/>
                  <a:gd name="T16" fmla="*/ 173 w 936"/>
                  <a:gd name="T17" fmla="*/ 436 h 877"/>
                  <a:gd name="T18" fmla="*/ 223 w 936"/>
                  <a:gd name="T19" fmla="*/ 407 h 877"/>
                  <a:gd name="T20" fmla="*/ 261 w 936"/>
                  <a:gd name="T21" fmla="*/ 407 h 877"/>
                  <a:gd name="T22" fmla="*/ 264 w 936"/>
                  <a:gd name="T23" fmla="*/ 442 h 877"/>
                  <a:gd name="T24" fmla="*/ 251 w 936"/>
                  <a:gd name="T25" fmla="*/ 492 h 877"/>
                  <a:gd name="T26" fmla="*/ 212 w 936"/>
                  <a:gd name="T27" fmla="*/ 528 h 877"/>
                  <a:gd name="T28" fmla="*/ 156 w 936"/>
                  <a:gd name="T29" fmla="*/ 539 h 877"/>
                  <a:gd name="T30" fmla="*/ 133 w 936"/>
                  <a:gd name="T31" fmla="*/ 558 h 877"/>
                  <a:gd name="T32" fmla="*/ 203 w 936"/>
                  <a:gd name="T33" fmla="*/ 612 h 877"/>
                  <a:gd name="T34" fmla="*/ 0 w 936"/>
                  <a:gd name="T35" fmla="*/ 800 h 877"/>
                  <a:gd name="T36" fmla="*/ 74 w 936"/>
                  <a:gd name="T37" fmla="*/ 810 h 877"/>
                  <a:gd name="T38" fmla="*/ 139 w 936"/>
                  <a:gd name="T39" fmla="*/ 783 h 877"/>
                  <a:gd name="T40" fmla="*/ 209 w 936"/>
                  <a:gd name="T41" fmla="*/ 836 h 877"/>
                  <a:gd name="T42" fmla="*/ 302 w 936"/>
                  <a:gd name="T43" fmla="*/ 868 h 877"/>
                  <a:gd name="T44" fmla="*/ 323 w 936"/>
                  <a:gd name="T45" fmla="*/ 877 h 877"/>
                  <a:gd name="T46" fmla="*/ 340 w 936"/>
                  <a:gd name="T47" fmla="*/ 803 h 877"/>
                  <a:gd name="T48" fmla="*/ 537 w 936"/>
                  <a:gd name="T49" fmla="*/ 741 h 877"/>
                  <a:gd name="T50" fmla="*/ 598 w 936"/>
                  <a:gd name="T51" fmla="*/ 772 h 877"/>
                  <a:gd name="T52" fmla="*/ 744 w 936"/>
                  <a:gd name="T53" fmla="*/ 777 h 877"/>
                  <a:gd name="T54" fmla="*/ 936 w 936"/>
                  <a:gd name="T55" fmla="*/ 501 h 877"/>
                  <a:gd name="T56" fmla="*/ 869 w 936"/>
                  <a:gd name="T57" fmla="*/ 413 h 877"/>
                  <a:gd name="T58" fmla="*/ 651 w 936"/>
                  <a:gd name="T59" fmla="*/ 420 h 877"/>
                  <a:gd name="T60" fmla="*/ 639 w 936"/>
                  <a:gd name="T61" fmla="*/ 344 h 877"/>
                  <a:gd name="T62" fmla="*/ 692 w 936"/>
                  <a:gd name="T63" fmla="*/ 320 h 877"/>
                  <a:gd name="T64" fmla="*/ 646 w 936"/>
                  <a:gd name="T65" fmla="*/ 223 h 877"/>
                  <a:gd name="T66" fmla="*/ 609 w 936"/>
                  <a:gd name="T67" fmla="*/ 248 h 877"/>
                  <a:gd name="T68" fmla="*/ 549 w 936"/>
                  <a:gd name="T69" fmla="*/ 128 h 877"/>
                  <a:gd name="T70" fmla="*/ 569 w 936"/>
                  <a:gd name="T71" fmla="*/ 74 h 877"/>
                  <a:gd name="T72" fmla="*/ 555 w 936"/>
                  <a:gd name="T73" fmla="*/ 23 h 877"/>
                  <a:gd name="T74" fmla="*/ 487 w 936"/>
                  <a:gd name="T75" fmla="*/ 0 h 877"/>
                  <a:gd name="T76" fmla="*/ 441 w 936"/>
                  <a:gd name="T77" fmla="*/ 5 h 877"/>
                  <a:gd name="T78" fmla="*/ 443 w 936"/>
                  <a:gd name="T79" fmla="*/ 23 h 877"/>
                  <a:gd name="T80" fmla="*/ 412 w 936"/>
                  <a:gd name="T81" fmla="*/ 21 h 877"/>
                  <a:gd name="T82" fmla="*/ 408 w 936"/>
                  <a:gd name="T83" fmla="*/ 65 h 877"/>
                  <a:gd name="T84" fmla="*/ 373 w 936"/>
                  <a:gd name="T85" fmla="*/ 65 h 877"/>
                  <a:gd name="T86" fmla="*/ 363 w 936"/>
                  <a:gd name="T87" fmla="*/ 102 h 877"/>
                  <a:gd name="T88" fmla="*/ 381 w 936"/>
                  <a:gd name="T89" fmla="*/ 143 h 877"/>
                  <a:gd name="T90" fmla="*/ 346 w 936"/>
                  <a:gd name="T91" fmla="*/ 190 h 877"/>
                  <a:gd name="T92" fmla="*/ 379 w 936"/>
                  <a:gd name="T93" fmla="*/ 240 h 877"/>
                  <a:gd name="T94" fmla="*/ 326 w 936"/>
                  <a:gd name="T95" fmla="*/ 245 h 877"/>
                  <a:gd name="T96" fmla="*/ 282 w 936"/>
                  <a:gd name="T97" fmla="*/ 184 h 877"/>
                  <a:gd name="T98" fmla="*/ 293 w 936"/>
                  <a:gd name="T99" fmla="*/ 153 h 877"/>
                  <a:gd name="T100" fmla="*/ 221 w 936"/>
                  <a:gd name="T101" fmla="*/ 68 h 877"/>
                  <a:gd name="T102" fmla="*/ 112 w 936"/>
                  <a:gd name="T103" fmla="*/ 97 h 877"/>
                  <a:gd name="T104" fmla="*/ 94 w 936"/>
                  <a:gd name="T105" fmla="*/ 93 h 877"/>
                  <a:gd name="T106" fmla="*/ 88 w 936"/>
                  <a:gd name="T107" fmla="*/ 70 h 877"/>
                  <a:gd name="T108" fmla="*/ 58 w 936"/>
                  <a:gd name="T109" fmla="*/ 79 h 877"/>
                  <a:gd name="T110" fmla="*/ 87 w 936"/>
                  <a:gd name="T111" fmla="*/ 181 h 877"/>
                  <a:gd name="T112" fmla="*/ 138 w 936"/>
                  <a:gd name="T113" fmla="*/ 203 h 8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36" h="877">
                    <a:moveTo>
                      <a:pt x="138" y="203"/>
                    </a:moveTo>
                    <a:lnTo>
                      <a:pt x="149" y="242"/>
                    </a:lnTo>
                    <a:lnTo>
                      <a:pt x="119" y="281"/>
                    </a:lnTo>
                    <a:lnTo>
                      <a:pt x="47" y="301"/>
                    </a:lnTo>
                    <a:lnTo>
                      <a:pt x="55" y="449"/>
                    </a:lnTo>
                    <a:lnTo>
                      <a:pt x="76" y="452"/>
                    </a:lnTo>
                    <a:lnTo>
                      <a:pt x="97" y="407"/>
                    </a:lnTo>
                    <a:lnTo>
                      <a:pt x="162" y="410"/>
                    </a:lnTo>
                    <a:lnTo>
                      <a:pt x="173" y="436"/>
                    </a:lnTo>
                    <a:lnTo>
                      <a:pt x="223" y="407"/>
                    </a:lnTo>
                    <a:lnTo>
                      <a:pt x="261" y="407"/>
                    </a:lnTo>
                    <a:lnTo>
                      <a:pt x="264" y="442"/>
                    </a:lnTo>
                    <a:lnTo>
                      <a:pt x="251" y="492"/>
                    </a:lnTo>
                    <a:lnTo>
                      <a:pt x="212" y="528"/>
                    </a:lnTo>
                    <a:lnTo>
                      <a:pt x="156" y="539"/>
                    </a:lnTo>
                    <a:lnTo>
                      <a:pt x="133" y="558"/>
                    </a:lnTo>
                    <a:lnTo>
                      <a:pt x="203" y="612"/>
                    </a:lnTo>
                    <a:lnTo>
                      <a:pt x="0" y="800"/>
                    </a:lnTo>
                    <a:lnTo>
                      <a:pt x="74" y="810"/>
                    </a:lnTo>
                    <a:lnTo>
                      <a:pt x="139" y="783"/>
                    </a:lnTo>
                    <a:lnTo>
                      <a:pt x="209" y="836"/>
                    </a:lnTo>
                    <a:lnTo>
                      <a:pt x="302" y="868"/>
                    </a:lnTo>
                    <a:lnTo>
                      <a:pt x="323" y="877"/>
                    </a:lnTo>
                    <a:lnTo>
                      <a:pt x="340" y="803"/>
                    </a:lnTo>
                    <a:lnTo>
                      <a:pt x="537" y="741"/>
                    </a:lnTo>
                    <a:lnTo>
                      <a:pt x="598" y="772"/>
                    </a:lnTo>
                    <a:lnTo>
                      <a:pt x="744" y="777"/>
                    </a:lnTo>
                    <a:lnTo>
                      <a:pt x="936" y="501"/>
                    </a:lnTo>
                    <a:lnTo>
                      <a:pt x="869" y="413"/>
                    </a:lnTo>
                    <a:lnTo>
                      <a:pt x="651" y="420"/>
                    </a:lnTo>
                    <a:lnTo>
                      <a:pt x="639" y="344"/>
                    </a:lnTo>
                    <a:lnTo>
                      <a:pt x="692" y="320"/>
                    </a:lnTo>
                    <a:lnTo>
                      <a:pt x="646" y="223"/>
                    </a:lnTo>
                    <a:lnTo>
                      <a:pt x="609" y="248"/>
                    </a:lnTo>
                    <a:lnTo>
                      <a:pt x="549" y="128"/>
                    </a:lnTo>
                    <a:lnTo>
                      <a:pt x="569" y="74"/>
                    </a:lnTo>
                    <a:lnTo>
                      <a:pt x="555" y="23"/>
                    </a:lnTo>
                    <a:lnTo>
                      <a:pt x="487" y="0"/>
                    </a:lnTo>
                    <a:lnTo>
                      <a:pt x="441" y="5"/>
                    </a:lnTo>
                    <a:lnTo>
                      <a:pt x="443" y="23"/>
                    </a:lnTo>
                    <a:lnTo>
                      <a:pt x="412" y="21"/>
                    </a:lnTo>
                    <a:lnTo>
                      <a:pt x="408" y="65"/>
                    </a:lnTo>
                    <a:lnTo>
                      <a:pt x="373" y="65"/>
                    </a:lnTo>
                    <a:lnTo>
                      <a:pt x="363" y="102"/>
                    </a:lnTo>
                    <a:lnTo>
                      <a:pt x="381" y="143"/>
                    </a:lnTo>
                    <a:lnTo>
                      <a:pt x="346" y="190"/>
                    </a:lnTo>
                    <a:lnTo>
                      <a:pt x="379" y="240"/>
                    </a:lnTo>
                    <a:lnTo>
                      <a:pt x="326" y="245"/>
                    </a:lnTo>
                    <a:lnTo>
                      <a:pt x="282" y="184"/>
                    </a:lnTo>
                    <a:lnTo>
                      <a:pt x="293" y="153"/>
                    </a:lnTo>
                    <a:lnTo>
                      <a:pt x="221" y="68"/>
                    </a:lnTo>
                    <a:lnTo>
                      <a:pt x="112" y="97"/>
                    </a:lnTo>
                    <a:lnTo>
                      <a:pt x="94" y="93"/>
                    </a:lnTo>
                    <a:lnTo>
                      <a:pt x="88" y="70"/>
                    </a:lnTo>
                    <a:lnTo>
                      <a:pt x="58" y="79"/>
                    </a:lnTo>
                    <a:lnTo>
                      <a:pt x="87" y="181"/>
                    </a:lnTo>
                    <a:lnTo>
                      <a:pt x="138" y="203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670" name="Freeform 62"/>
              <p:cNvSpPr>
                <a:spLocks noChangeAspect="1"/>
              </p:cNvSpPr>
              <p:nvPr/>
            </p:nvSpPr>
            <p:spPr bwMode="auto">
              <a:xfrm>
                <a:off x="4088" y="3293"/>
                <a:ext cx="94" cy="105"/>
              </a:xfrm>
              <a:custGeom>
                <a:avLst/>
                <a:gdLst>
                  <a:gd name="T0" fmla="*/ 89 w 521"/>
                  <a:gd name="T1" fmla="*/ 45 h 582"/>
                  <a:gd name="T2" fmla="*/ 230 w 521"/>
                  <a:gd name="T3" fmla="*/ 57 h 582"/>
                  <a:gd name="T4" fmla="*/ 272 w 521"/>
                  <a:gd name="T5" fmla="*/ 0 h 582"/>
                  <a:gd name="T6" fmla="*/ 315 w 521"/>
                  <a:gd name="T7" fmla="*/ 3 h 582"/>
                  <a:gd name="T8" fmla="*/ 415 w 521"/>
                  <a:gd name="T9" fmla="*/ 120 h 582"/>
                  <a:gd name="T10" fmla="*/ 500 w 521"/>
                  <a:gd name="T11" fmla="*/ 110 h 582"/>
                  <a:gd name="T12" fmla="*/ 506 w 521"/>
                  <a:gd name="T13" fmla="*/ 154 h 582"/>
                  <a:gd name="T14" fmla="*/ 521 w 521"/>
                  <a:gd name="T15" fmla="*/ 222 h 582"/>
                  <a:gd name="T16" fmla="*/ 475 w 521"/>
                  <a:gd name="T17" fmla="*/ 414 h 582"/>
                  <a:gd name="T18" fmla="*/ 44 w 521"/>
                  <a:gd name="T19" fmla="*/ 582 h 582"/>
                  <a:gd name="T20" fmla="*/ 39 w 521"/>
                  <a:gd name="T21" fmla="*/ 476 h 582"/>
                  <a:gd name="T22" fmla="*/ 0 w 521"/>
                  <a:gd name="T23" fmla="*/ 402 h 582"/>
                  <a:gd name="T24" fmla="*/ 6 w 521"/>
                  <a:gd name="T25" fmla="*/ 234 h 582"/>
                  <a:gd name="T26" fmla="*/ 89 w 521"/>
                  <a:gd name="T27" fmla="*/ 45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21" h="582">
                    <a:moveTo>
                      <a:pt x="89" y="45"/>
                    </a:moveTo>
                    <a:lnTo>
                      <a:pt x="230" y="57"/>
                    </a:lnTo>
                    <a:lnTo>
                      <a:pt x="272" y="0"/>
                    </a:lnTo>
                    <a:lnTo>
                      <a:pt x="315" y="3"/>
                    </a:lnTo>
                    <a:lnTo>
                      <a:pt x="415" y="120"/>
                    </a:lnTo>
                    <a:lnTo>
                      <a:pt x="500" y="110"/>
                    </a:lnTo>
                    <a:lnTo>
                      <a:pt x="506" y="154"/>
                    </a:lnTo>
                    <a:lnTo>
                      <a:pt x="521" y="222"/>
                    </a:lnTo>
                    <a:lnTo>
                      <a:pt x="475" y="414"/>
                    </a:lnTo>
                    <a:lnTo>
                      <a:pt x="44" y="582"/>
                    </a:lnTo>
                    <a:lnTo>
                      <a:pt x="39" y="476"/>
                    </a:lnTo>
                    <a:lnTo>
                      <a:pt x="0" y="402"/>
                    </a:lnTo>
                    <a:lnTo>
                      <a:pt x="6" y="234"/>
                    </a:lnTo>
                    <a:lnTo>
                      <a:pt x="89" y="45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671" name="Freeform 63"/>
              <p:cNvSpPr>
                <a:spLocks noChangeAspect="1"/>
              </p:cNvSpPr>
              <p:nvPr/>
            </p:nvSpPr>
            <p:spPr bwMode="auto">
              <a:xfrm>
                <a:off x="3382" y="3103"/>
                <a:ext cx="291" cy="213"/>
              </a:xfrm>
              <a:custGeom>
                <a:avLst/>
                <a:gdLst>
                  <a:gd name="T0" fmla="*/ 0 w 1611"/>
                  <a:gd name="T1" fmla="*/ 1029 h 1178"/>
                  <a:gd name="T2" fmla="*/ 93 w 1611"/>
                  <a:gd name="T3" fmla="*/ 812 h 1178"/>
                  <a:gd name="T4" fmla="*/ 184 w 1611"/>
                  <a:gd name="T5" fmla="*/ 763 h 1178"/>
                  <a:gd name="T6" fmla="*/ 191 w 1611"/>
                  <a:gd name="T7" fmla="*/ 720 h 1178"/>
                  <a:gd name="T8" fmla="*/ 222 w 1611"/>
                  <a:gd name="T9" fmla="*/ 683 h 1178"/>
                  <a:gd name="T10" fmla="*/ 242 w 1611"/>
                  <a:gd name="T11" fmla="*/ 686 h 1178"/>
                  <a:gd name="T12" fmla="*/ 284 w 1611"/>
                  <a:gd name="T13" fmla="*/ 636 h 1178"/>
                  <a:gd name="T14" fmla="*/ 343 w 1611"/>
                  <a:gd name="T15" fmla="*/ 603 h 1178"/>
                  <a:gd name="T16" fmla="*/ 415 w 1611"/>
                  <a:gd name="T17" fmla="*/ 564 h 1178"/>
                  <a:gd name="T18" fmla="*/ 426 w 1611"/>
                  <a:gd name="T19" fmla="*/ 526 h 1178"/>
                  <a:gd name="T20" fmla="*/ 390 w 1611"/>
                  <a:gd name="T21" fmla="*/ 474 h 1178"/>
                  <a:gd name="T22" fmla="*/ 379 w 1611"/>
                  <a:gd name="T23" fmla="*/ 430 h 1178"/>
                  <a:gd name="T24" fmla="*/ 413 w 1611"/>
                  <a:gd name="T25" fmla="*/ 379 h 1178"/>
                  <a:gd name="T26" fmla="*/ 410 w 1611"/>
                  <a:gd name="T27" fmla="*/ 297 h 1178"/>
                  <a:gd name="T28" fmla="*/ 480 w 1611"/>
                  <a:gd name="T29" fmla="*/ 289 h 1178"/>
                  <a:gd name="T30" fmla="*/ 543 w 1611"/>
                  <a:gd name="T31" fmla="*/ 230 h 1178"/>
                  <a:gd name="T32" fmla="*/ 596 w 1611"/>
                  <a:gd name="T33" fmla="*/ 139 h 1178"/>
                  <a:gd name="T34" fmla="*/ 632 w 1611"/>
                  <a:gd name="T35" fmla="*/ 158 h 1178"/>
                  <a:gd name="T36" fmla="*/ 668 w 1611"/>
                  <a:gd name="T37" fmla="*/ 119 h 1178"/>
                  <a:gd name="T38" fmla="*/ 730 w 1611"/>
                  <a:gd name="T39" fmla="*/ 137 h 1178"/>
                  <a:gd name="T40" fmla="*/ 791 w 1611"/>
                  <a:gd name="T41" fmla="*/ 93 h 1178"/>
                  <a:gd name="T42" fmla="*/ 830 w 1611"/>
                  <a:gd name="T43" fmla="*/ 137 h 1178"/>
                  <a:gd name="T44" fmla="*/ 851 w 1611"/>
                  <a:gd name="T45" fmla="*/ 139 h 1178"/>
                  <a:gd name="T46" fmla="*/ 877 w 1611"/>
                  <a:gd name="T47" fmla="*/ 116 h 1178"/>
                  <a:gd name="T48" fmla="*/ 959 w 1611"/>
                  <a:gd name="T49" fmla="*/ 111 h 1178"/>
                  <a:gd name="T50" fmla="*/ 1021 w 1611"/>
                  <a:gd name="T51" fmla="*/ 44 h 1178"/>
                  <a:gd name="T52" fmla="*/ 1145 w 1611"/>
                  <a:gd name="T53" fmla="*/ 37 h 1178"/>
                  <a:gd name="T54" fmla="*/ 1189 w 1611"/>
                  <a:gd name="T55" fmla="*/ 0 h 1178"/>
                  <a:gd name="T56" fmla="*/ 1215 w 1611"/>
                  <a:gd name="T57" fmla="*/ 8 h 1178"/>
                  <a:gd name="T58" fmla="*/ 1215 w 1611"/>
                  <a:gd name="T59" fmla="*/ 44 h 1178"/>
                  <a:gd name="T60" fmla="*/ 1256 w 1611"/>
                  <a:gd name="T61" fmla="*/ 96 h 1178"/>
                  <a:gd name="T62" fmla="*/ 1323 w 1611"/>
                  <a:gd name="T63" fmla="*/ 87 h 1178"/>
                  <a:gd name="T64" fmla="*/ 1369 w 1611"/>
                  <a:gd name="T65" fmla="*/ 139 h 1178"/>
                  <a:gd name="T66" fmla="*/ 1328 w 1611"/>
                  <a:gd name="T67" fmla="*/ 199 h 1178"/>
                  <a:gd name="T68" fmla="*/ 1343 w 1611"/>
                  <a:gd name="T69" fmla="*/ 228 h 1178"/>
                  <a:gd name="T70" fmla="*/ 1558 w 1611"/>
                  <a:gd name="T71" fmla="*/ 291 h 1178"/>
                  <a:gd name="T72" fmla="*/ 1410 w 1611"/>
                  <a:gd name="T73" fmla="*/ 405 h 1178"/>
                  <a:gd name="T74" fmla="*/ 1611 w 1611"/>
                  <a:gd name="T75" fmla="*/ 514 h 1178"/>
                  <a:gd name="T76" fmla="*/ 1599 w 1611"/>
                  <a:gd name="T77" fmla="*/ 613 h 1178"/>
                  <a:gd name="T78" fmla="*/ 1558 w 1611"/>
                  <a:gd name="T79" fmla="*/ 720 h 1178"/>
                  <a:gd name="T80" fmla="*/ 1532 w 1611"/>
                  <a:gd name="T81" fmla="*/ 723 h 1178"/>
                  <a:gd name="T82" fmla="*/ 1498 w 1611"/>
                  <a:gd name="T83" fmla="*/ 727 h 1178"/>
                  <a:gd name="T84" fmla="*/ 1489 w 1611"/>
                  <a:gd name="T85" fmla="*/ 801 h 1178"/>
                  <a:gd name="T86" fmla="*/ 1410 w 1611"/>
                  <a:gd name="T87" fmla="*/ 831 h 1178"/>
                  <a:gd name="T88" fmla="*/ 1388 w 1611"/>
                  <a:gd name="T89" fmla="*/ 774 h 1178"/>
                  <a:gd name="T90" fmla="*/ 1110 w 1611"/>
                  <a:gd name="T91" fmla="*/ 877 h 1178"/>
                  <a:gd name="T92" fmla="*/ 981 w 1611"/>
                  <a:gd name="T93" fmla="*/ 979 h 1178"/>
                  <a:gd name="T94" fmla="*/ 939 w 1611"/>
                  <a:gd name="T95" fmla="*/ 963 h 1178"/>
                  <a:gd name="T96" fmla="*/ 845 w 1611"/>
                  <a:gd name="T97" fmla="*/ 1018 h 1178"/>
                  <a:gd name="T98" fmla="*/ 760 w 1611"/>
                  <a:gd name="T99" fmla="*/ 1016 h 1178"/>
                  <a:gd name="T100" fmla="*/ 750 w 1611"/>
                  <a:gd name="T101" fmla="*/ 1076 h 1178"/>
                  <a:gd name="T102" fmla="*/ 769 w 1611"/>
                  <a:gd name="T103" fmla="*/ 1107 h 1178"/>
                  <a:gd name="T104" fmla="*/ 747 w 1611"/>
                  <a:gd name="T105" fmla="*/ 1178 h 1178"/>
                  <a:gd name="T106" fmla="*/ 364 w 1611"/>
                  <a:gd name="T107" fmla="*/ 1055 h 1178"/>
                  <a:gd name="T108" fmla="*/ 335 w 1611"/>
                  <a:gd name="T109" fmla="*/ 1015 h 1178"/>
                  <a:gd name="T110" fmla="*/ 132 w 1611"/>
                  <a:gd name="T111" fmla="*/ 1049 h 1178"/>
                  <a:gd name="T112" fmla="*/ 0 w 1611"/>
                  <a:gd name="T113" fmla="*/ 1029 h 1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611" h="1178">
                    <a:moveTo>
                      <a:pt x="0" y="1029"/>
                    </a:moveTo>
                    <a:lnTo>
                      <a:pt x="93" y="812"/>
                    </a:lnTo>
                    <a:lnTo>
                      <a:pt x="184" y="763"/>
                    </a:lnTo>
                    <a:lnTo>
                      <a:pt x="191" y="720"/>
                    </a:lnTo>
                    <a:lnTo>
                      <a:pt x="222" y="683"/>
                    </a:lnTo>
                    <a:lnTo>
                      <a:pt x="242" y="686"/>
                    </a:lnTo>
                    <a:lnTo>
                      <a:pt x="284" y="636"/>
                    </a:lnTo>
                    <a:lnTo>
                      <a:pt x="343" y="603"/>
                    </a:lnTo>
                    <a:lnTo>
                      <a:pt x="415" y="564"/>
                    </a:lnTo>
                    <a:lnTo>
                      <a:pt x="426" y="526"/>
                    </a:lnTo>
                    <a:lnTo>
                      <a:pt x="390" y="474"/>
                    </a:lnTo>
                    <a:lnTo>
                      <a:pt x="379" y="430"/>
                    </a:lnTo>
                    <a:lnTo>
                      <a:pt x="413" y="379"/>
                    </a:lnTo>
                    <a:lnTo>
                      <a:pt x="410" y="297"/>
                    </a:lnTo>
                    <a:lnTo>
                      <a:pt x="480" y="289"/>
                    </a:lnTo>
                    <a:lnTo>
                      <a:pt x="543" y="230"/>
                    </a:lnTo>
                    <a:lnTo>
                      <a:pt x="596" y="139"/>
                    </a:lnTo>
                    <a:lnTo>
                      <a:pt x="632" y="158"/>
                    </a:lnTo>
                    <a:lnTo>
                      <a:pt x="668" y="119"/>
                    </a:lnTo>
                    <a:lnTo>
                      <a:pt x="730" y="137"/>
                    </a:lnTo>
                    <a:lnTo>
                      <a:pt x="791" y="93"/>
                    </a:lnTo>
                    <a:lnTo>
                      <a:pt x="830" y="137"/>
                    </a:lnTo>
                    <a:lnTo>
                      <a:pt x="851" y="139"/>
                    </a:lnTo>
                    <a:lnTo>
                      <a:pt x="877" y="116"/>
                    </a:lnTo>
                    <a:lnTo>
                      <a:pt x="959" y="111"/>
                    </a:lnTo>
                    <a:lnTo>
                      <a:pt x="1021" y="44"/>
                    </a:lnTo>
                    <a:lnTo>
                      <a:pt x="1145" y="37"/>
                    </a:lnTo>
                    <a:lnTo>
                      <a:pt x="1189" y="0"/>
                    </a:lnTo>
                    <a:lnTo>
                      <a:pt x="1215" y="8"/>
                    </a:lnTo>
                    <a:lnTo>
                      <a:pt x="1215" y="44"/>
                    </a:lnTo>
                    <a:lnTo>
                      <a:pt x="1256" y="96"/>
                    </a:lnTo>
                    <a:lnTo>
                      <a:pt x="1323" y="87"/>
                    </a:lnTo>
                    <a:lnTo>
                      <a:pt x="1369" y="139"/>
                    </a:lnTo>
                    <a:lnTo>
                      <a:pt x="1328" y="199"/>
                    </a:lnTo>
                    <a:lnTo>
                      <a:pt x="1343" y="228"/>
                    </a:lnTo>
                    <a:lnTo>
                      <a:pt x="1558" y="291"/>
                    </a:lnTo>
                    <a:lnTo>
                      <a:pt x="1410" y="405"/>
                    </a:lnTo>
                    <a:lnTo>
                      <a:pt x="1611" y="514"/>
                    </a:lnTo>
                    <a:lnTo>
                      <a:pt x="1599" y="613"/>
                    </a:lnTo>
                    <a:lnTo>
                      <a:pt x="1558" y="720"/>
                    </a:lnTo>
                    <a:lnTo>
                      <a:pt x="1532" y="723"/>
                    </a:lnTo>
                    <a:lnTo>
                      <a:pt x="1498" y="727"/>
                    </a:lnTo>
                    <a:lnTo>
                      <a:pt x="1489" y="801"/>
                    </a:lnTo>
                    <a:lnTo>
                      <a:pt x="1410" y="831"/>
                    </a:lnTo>
                    <a:lnTo>
                      <a:pt x="1388" y="774"/>
                    </a:lnTo>
                    <a:lnTo>
                      <a:pt x="1110" y="877"/>
                    </a:lnTo>
                    <a:lnTo>
                      <a:pt x="981" y="979"/>
                    </a:lnTo>
                    <a:lnTo>
                      <a:pt x="939" y="963"/>
                    </a:lnTo>
                    <a:lnTo>
                      <a:pt x="845" y="1018"/>
                    </a:lnTo>
                    <a:lnTo>
                      <a:pt x="760" y="1016"/>
                    </a:lnTo>
                    <a:lnTo>
                      <a:pt x="750" y="1076"/>
                    </a:lnTo>
                    <a:lnTo>
                      <a:pt x="769" y="1107"/>
                    </a:lnTo>
                    <a:lnTo>
                      <a:pt x="747" y="1178"/>
                    </a:lnTo>
                    <a:lnTo>
                      <a:pt x="364" y="1055"/>
                    </a:lnTo>
                    <a:lnTo>
                      <a:pt x="335" y="1015"/>
                    </a:lnTo>
                    <a:lnTo>
                      <a:pt x="132" y="1049"/>
                    </a:lnTo>
                    <a:lnTo>
                      <a:pt x="0" y="1029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672" name="Freeform 64"/>
              <p:cNvSpPr>
                <a:spLocks noChangeAspect="1"/>
              </p:cNvSpPr>
              <p:nvPr/>
            </p:nvSpPr>
            <p:spPr bwMode="auto">
              <a:xfrm>
                <a:off x="4243" y="3394"/>
                <a:ext cx="76" cy="88"/>
              </a:xfrm>
              <a:custGeom>
                <a:avLst/>
                <a:gdLst>
                  <a:gd name="T0" fmla="*/ 73 w 424"/>
                  <a:gd name="T1" fmla="*/ 470 h 489"/>
                  <a:gd name="T2" fmla="*/ 424 w 424"/>
                  <a:gd name="T3" fmla="*/ 489 h 489"/>
                  <a:gd name="T4" fmla="*/ 421 w 424"/>
                  <a:gd name="T5" fmla="*/ 324 h 489"/>
                  <a:gd name="T6" fmla="*/ 361 w 424"/>
                  <a:gd name="T7" fmla="*/ 172 h 489"/>
                  <a:gd name="T8" fmla="*/ 308 w 424"/>
                  <a:gd name="T9" fmla="*/ 96 h 489"/>
                  <a:gd name="T10" fmla="*/ 147 w 424"/>
                  <a:gd name="T11" fmla="*/ 49 h 489"/>
                  <a:gd name="T12" fmla="*/ 62 w 424"/>
                  <a:gd name="T13" fmla="*/ 0 h 489"/>
                  <a:gd name="T14" fmla="*/ 48 w 424"/>
                  <a:gd name="T15" fmla="*/ 35 h 489"/>
                  <a:gd name="T16" fmla="*/ 76 w 424"/>
                  <a:gd name="T17" fmla="*/ 79 h 489"/>
                  <a:gd name="T18" fmla="*/ 71 w 424"/>
                  <a:gd name="T19" fmla="*/ 114 h 489"/>
                  <a:gd name="T20" fmla="*/ 0 w 424"/>
                  <a:gd name="T21" fmla="*/ 181 h 489"/>
                  <a:gd name="T22" fmla="*/ 73 w 424"/>
                  <a:gd name="T23" fmla="*/ 470 h 4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24" h="489">
                    <a:moveTo>
                      <a:pt x="73" y="470"/>
                    </a:moveTo>
                    <a:lnTo>
                      <a:pt x="424" y="489"/>
                    </a:lnTo>
                    <a:lnTo>
                      <a:pt x="421" y="324"/>
                    </a:lnTo>
                    <a:lnTo>
                      <a:pt x="361" y="172"/>
                    </a:lnTo>
                    <a:lnTo>
                      <a:pt x="308" y="96"/>
                    </a:lnTo>
                    <a:lnTo>
                      <a:pt x="147" y="49"/>
                    </a:lnTo>
                    <a:lnTo>
                      <a:pt x="62" y="0"/>
                    </a:lnTo>
                    <a:lnTo>
                      <a:pt x="48" y="35"/>
                    </a:lnTo>
                    <a:lnTo>
                      <a:pt x="76" y="79"/>
                    </a:lnTo>
                    <a:lnTo>
                      <a:pt x="71" y="114"/>
                    </a:lnTo>
                    <a:lnTo>
                      <a:pt x="0" y="181"/>
                    </a:lnTo>
                    <a:lnTo>
                      <a:pt x="73" y="470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673" name="Freeform 65"/>
              <p:cNvSpPr>
                <a:spLocks noChangeAspect="1"/>
              </p:cNvSpPr>
              <p:nvPr/>
            </p:nvSpPr>
            <p:spPr bwMode="auto">
              <a:xfrm>
                <a:off x="4250" y="3287"/>
                <a:ext cx="155" cy="214"/>
              </a:xfrm>
              <a:custGeom>
                <a:avLst/>
                <a:gdLst>
                  <a:gd name="T0" fmla="*/ 20 w 859"/>
                  <a:gd name="T1" fmla="*/ 588 h 1187"/>
                  <a:gd name="T2" fmla="*/ 102 w 859"/>
                  <a:gd name="T3" fmla="*/ 640 h 1187"/>
                  <a:gd name="T4" fmla="*/ 266 w 859"/>
                  <a:gd name="T5" fmla="*/ 693 h 1187"/>
                  <a:gd name="T6" fmla="*/ 312 w 859"/>
                  <a:gd name="T7" fmla="*/ 760 h 1187"/>
                  <a:gd name="T8" fmla="*/ 379 w 859"/>
                  <a:gd name="T9" fmla="*/ 918 h 1187"/>
                  <a:gd name="T10" fmla="*/ 386 w 859"/>
                  <a:gd name="T11" fmla="*/ 1080 h 1187"/>
                  <a:gd name="T12" fmla="*/ 479 w 859"/>
                  <a:gd name="T13" fmla="*/ 1085 h 1187"/>
                  <a:gd name="T14" fmla="*/ 678 w 859"/>
                  <a:gd name="T15" fmla="*/ 1187 h 1187"/>
                  <a:gd name="T16" fmla="*/ 749 w 859"/>
                  <a:gd name="T17" fmla="*/ 833 h 1187"/>
                  <a:gd name="T18" fmla="*/ 859 w 859"/>
                  <a:gd name="T19" fmla="*/ 483 h 1187"/>
                  <a:gd name="T20" fmla="*/ 570 w 859"/>
                  <a:gd name="T21" fmla="*/ 508 h 1187"/>
                  <a:gd name="T22" fmla="*/ 459 w 859"/>
                  <a:gd name="T23" fmla="*/ 179 h 1187"/>
                  <a:gd name="T24" fmla="*/ 578 w 859"/>
                  <a:gd name="T25" fmla="*/ 0 h 1187"/>
                  <a:gd name="T26" fmla="*/ 424 w 859"/>
                  <a:gd name="T27" fmla="*/ 6 h 1187"/>
                  <a:gd name="T28" fmla="*/ 202 w 859"/>
                  <a:gd name="T29" fmla="*/ 222 h 1187"/>
                  <a:gd name="T30" fmla="*/ 207 w 859"/>
                  <a:gd name="T31" fmla="*/ 328 h 1187"/>
                  <a:gd name="T32" fmla="*/ 17 w 859"/>
                  <a:gd name="T33" fmla="*/ 491 h 1187"/>
                  <a:gd name="T34" fmla="*/ 0 w 859"/>
                  <a:gd name="T35" fmla="*/ 556 h 1187"/>
                  <a:gd name="T36" fmla="*/ 20 w 859"/>
                  <a:gd name="T37" fmla="*/ 588 h 1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59" h="1187">
                    <a:moveTo>
                      <a:pt x="20" y="588"/>
                    </a:moveTo>
                    <a:lnTo>
                      <a:pt x="102" y="640"/>
                    </a:lnTo>
                    <a:lnTo>
                      <a:pt x="266" y="693"/>
                    </a:lnTo>
                    <a:lnTo>
                      <a:pt x="312" y="760"/>
                    </a:lnTo>
                    <a:lnTo>
                      <a:pt x="379" y="918"/>
                    </a:lnTo>
                    <a:lnTo>
                      <a:pt x="386" y="1080"/>
                    </a:lnTo>
                    <a:lnTo>
                      <a:pt x="479" y="1085"/>
                    </a:lnTo>
                    <a:lnTo>
                      <a:pt x="678" y="1187"/>
                    </a:lnTo>
                    <a:lnTo>
                      <a:pt x="749" y="833"/>
                    </a:lnTo>
                    <a:lnTo>
                      <a:pt x="859" y="483"/>
                    </a:lnTo>
                    <a:lnTo>
                      <a:pt x="570" y="508"/>
                    </a:lnTo>
                    <a:lnTo>
                      <a:pt x="459" y="179"/>
                    </a:lnTo>
                    <a:lnTo>
                      <a:pt x="578" y="0"/>
                    </a:lnTo>
                    <a:lnTo>
                      <a:pt x="424" y="6"/>
                    </a:lnTo>
                    <a:lnTo>
                      <a:pt x="202" y="222"/>
                    </a:lnTo>
                    <a:lnTo>
                      <a:pt x="207" y="328"/>
                    </a:lnTo>
                    <a:lnTo>
                      <a:pt x="17" y="491"/>
                    </a:lnTo>
                    <a:lnTo>
                      <a:pt x="0" y="556"/>
                    </a:lnTo>
                    <a:lnTo>
                      <a:pt x="20" y="588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674" name="Freeform 66"/>
              <p:cNvSpPr>
                <a:spLocks noChangeAspect="1"/>
              </p:cNvSpPr>
              <p:nvPr/>
            </p:nvSpPr>
            <p:spPr bwMode="auto">
              <a:xfrm>
                <a:off x="4188" y="3497"/>
                <a:ext cx="97" cy="111"/>
              </a:xfrm>
              <a:custGeom>
                <a:avLst/>
                <a:gdLst>
                  <a:gd name="T0" fmla="*/ 393 w 539"/>
                  <a:gd name="T1" fmla="*/ 571 h 618"/>
                  <a:gd name="T2" fmla="*/ 413 w 539"/>
                  <a:gd name="T3" fmla="*/ 548 h 618"/>
                  <a:gd name="T4" fmla="*/ 495 w 539"/>
                  <a:gd name="T5" fmla="*/ 618 h 618"/>
                  <a:gd name="T6" fmla="*/ 539 w 539"/>
                  <a:gd name="T7" fmla="*/ 595 h 618"/>
                  <a:gd name="T8" fmla="*/ 532 w 539"/>
                  <a:gd name="T9" fmla="*/ 268 h 618"/>
                  <a:gd name="T10" fmla="*/ 411 w 539"/>
                  <a:gd name="T11" fmla="*/ 156 h 618"/>
                  <a:gd name="T12" fmla="*/ 325 w 539"/>
                  <a:gd name="T13" fmla="*/ 104 h 618"/>
                  <a:gd name="T14" fmla="*/ 183 w 539"/>
                  <a:gd name="T15" fmla="*/ 10 h 618"/>
                  <a:gd name="T16" fmla="*/ 142 w 539"/>
                  <a:gd name="T17" fmla="*/ 0 h 618"/>
                  <a:gd name="T18" fmla="*/ 0 w 539"/>
                  <a:gd name="T19" fmla="*/ 169 h 618"/>
                  <a:gd name="T20" fmla="*/ 58 w 539"/>
                  <a:gd name="T21" fmla="*/ 361 h 618"/>
                  <a:gd name="T22" fmla="*/ 85 w 539"/>
                  <a:gd name="T23" fmla="*/ 387 h 618"/>
                  <a:gd name="T24" fmla="*/ 393 w 539"/>
                  <a:gd name="T25" fmla="*/ 571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39" h="618">
                    <a:moveTo>
                      <a:pt x="393" y="571"/>
                    </a:moveTo>
                    <a:lnTo>
                      <a:pt x="413" y="548"/>
                    </a:lnTo>
                    <a:lnTo>
                      <a:pt x="495" y="618"/>
                    </a:lnTo>
                    <a:lnTo>
                      <a:pt x="539" y="595"/>
                    </a:lnTo>
                    <a:lnTo>
                      <a:pt x="532" y="268"/>
                    </a:lnTo>
                    <a:lnTo>
                      <a:pt x="411" y="156"/>
                    </a:lnTo>
                    <a:lnTo>
                      <a:pt x="325" y="104"/>
                    </a:lnTo>
                    <a:lnTo>
                      <a:pt x="183" y="10"/>
                    </a:lnTo>
                    <a:lnTo>
                      <a:pt x="142" y="0"/>
                    </a:lnTo>
                    <a:lnTo>
                      <a:pt x="0" y="169"/>
                    </a:lnTo>
                    <a:lnTo>
                      <a:pt x="58" y="361"/>
                    </a:lnTo>
                    <a:lnTo>
                      <a:pt x="85" y="387"/>
                    </a:lnTo>
                    <a:lnTo>
                      <a:pt x="393" y="571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675" name="Freeform 67"/>
              <p:cNvSpPr>
                <a:spLocks noChangeAspect="1"/>
              </p:cNvSpPr>
              <p:nvPr/>
            </p:nvSpPr>
            <p:spPr bwMode="auto">
              <a:xfrm>
                <a:off x="4224" y="3480"/>
                <a:ext cx="247" cy="192"/>
              </a:xfrm>
              <a:custGeom>
                <a:avLst/>
                <a:gdLst>
                  <a:gd name="T0" fmla="*/ 333 w 1366"/>
                  <a:gd name="T1" fmla="*/ 687 h 1064"/>
                  <a:gd name="T2" fmla="*/ 330 w 1366"/>
                  <a:gd name="T3" fmla="*/ 362 h 1064"/>
                  <a:gd name="T4" fmla="*/ 207 w 1366"/>
                  <a:gd name="T5" fmla="*/ 251 h 1064"/>
                  <a:gd name="T6" fmla="*/ 0 w 1366"/>
                  <a:gd name="T7" fmla="*/ 113 h 1064"/>
                  <a:gd name="T8" fmla="*/ 102 w 1366"/>
                  <a:gd name="T9" fmla="*/ 137 h 1064"/>
                  <a:gd name="T10" fmla="*/ 160 w 1366"/>
                  <a:gd name="T11" fmla="*/ 131 h 1064"/>
                  <a:gd name="T12" fmla="*/ 204 w 1366"/>
                  <a:gd name="T13" fmla="*/ 49 h 1064"/>
                  <a:gd name="T14" fmla="*/ 180 w 1366"/>
                  <a:gd name="T15" fmla="*/ 0 h 1064"/>
                  <a:gd name="T16" fmla="*/ 532 w 1366"/>
                  <a:gd name="T17" fmla="*/ 14 h 1064"/>
                  <a:gd name="T18" fmla="*/ 625 w 1366"/>
                  <a:gd name="T19" fmla="*/ 20 h 1064"/>
                  <a:gd name="T20" fmla="*/ 822 w 1366"/>
                  <a:gd name="T21" fmla="*/ 116 h 1064"/>
                  <a:gd name="T22" fmla="*/ 1011 w 1366"/>
                  <a:gd name="T23" fmla="*/ 348 h 1064"/>
                  <a:gd name="T24" fmla="*/ 1175 w 1366"/>
                  <a:gd name="T25" fmla="*/ 584 h 1064"/>
                  <a:gd name="T26" fmla="*/ 1366 w 1366"/>
                  <a:gd name="T27" fmla="*/ 678 h 1064"/>
                  <a:gd name="T28" fmla="*/ 1356 w 1366"/>
                  <a:gd name="T29" fmla="*/ 693 h 1064"/>
                  <a:gd name="T30" fmla="*/ 1313 w 1366"/>
                  <a:gd name="T31" fmla="*/ 705 h 1064"/>
                  <a:gd name="T32" fmla="*/ 1274 w 1366"/>
                  <a:gd name="T33" fmla="*/ 778 h 1064"/>
                  <a:gd name="T34" fmla="*/ 1196 w 1366"/>
                  <a:gd name="T35" fmla="*/ 783 h 1064"/>
                  <a:gd name="T36" fmla="*/ 1111 w 1366"/>
                  <a:gd name="T37" fmla="*/ 825 h 1064"/>
                  <a:gd name="T38" fmla="*/ 1078 w 1366"/>
                  <a:gd name="T39" fmla="*/ 815 h 1064"/>
                  <a:gd name="T40" fmla="*/ 1035 w 1366"/>
                  <a:gd name="T41" fmla="*/ 804 h 1064"/>
                  <a:gd name="T42" fmla="*/ 1023 w 1366"/>
                  <a:gd name="T43" fmla="*/ 831 h 1064"/>
                  <a:gd name="T44" fmla="*/ 1044 w 1366"/>
                  <a:gd name="T45" fmla="*/ 880 h 1064"/>
                  <a:gd name="T46" fmla="*/ 1032 w 1366"/>
                  <a:gd name="T47" fmla="*/ 953 h 1064"/>
                  <a:gd name="T48" fmla="*/ 985 w 1366"/>
                  <a:gd name="T49" fmla="*/ 977 h 1064"/>
                  <a:gd name="T50" fmla="*/ 945 w 1366"/>
                  <a:gd name="T51" fmla="*/ 965 h 1064"/>
                  <a:gd name="T52" fmla="*/ 871 w 1366"/>
                  <a:gd name="T53" fmla="*/ 950 h 1064"/>
                  <a:gd name="T54" fmla="*/ 839 w 1366"/>
                  <a:gd name="T55" fmla="*/ 991 h 1064"/>
                  <a:gd name="T56" fmla="*/ 824 w 1366"/>
                  <a:gd name="T57" fmla="*/ 1053 h 1064"/>
                  <a:gd name="T58" fmla="*/ 783 w 1366"/>
                  <a:gd name="T59" fmla="*/ 1064 h 1064"/>
                  <a:gd name="T60" fmla="*/ 783 w 1366"/>
                  <a:gd name="T61" fmla="*/ 626 h 1064"/>
                  <a:gd name="T62" fmla="*/ 552 w 1366"/>
                  <a:gd name="T63" fmla="*/ 605 h 1064"/>
                  <a:gd name="T64" fmla="*/ 333 w 1366"/>
                  <a:gd name="T65" fmla="*/ 687 h 1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66" h="1064">
                    <a:moveTo>
                      <a:pt x="333" y="687"/>
                    </a:moveTo>
                    <a:lnTo>
                      <a:pt x="330" y="362"/>
                    </a:lnTo>
                    <a:lnTo>
                      <a:pt x="207" y="251"/>
                    </a:lnTo>
                    <a:lnTo>
                      <a:pt x="0" y="113"/>
                    </a:lnTo>
                    <a:lnTo>
                      <a:pt x="102" y="137"/>
                    </a:lnTo>
                    <a:lnTo>
                      <a:pt x="160" y="131"/>
                    </a:lnTo>
                    <a:lnTo>
                      <a:pt x="204" y="49"/>
                    </a:lnTo>
                    <a:lnTo>
                      <a:pt x="180" y="0"/>
                    </a:lnTo>
                    <a:lnTo>
                      <a:pt x="532" y="14"/>
                    </a:lnTo>
                    <a:lnTo>
                      <a:pt x="625" y="20"/>
                    </a:lnTo>
                    <a:lnTo>
                      <a:pt x="822" y="116"/>
                    </a:lnTo>
                    <a:lnTo>
                      <a:pt x="1011" y="348"/>
                    </a:lnTo>
                    <a:lnTo>
                      <a:pt x="1175" y="584"/>
                    </a:lnTo>
                    <a:lnTo>
                      <a:pt x="1366" y="678"/>
                    </a:lnTo>
                    <a:lnTo>
                      <a:pt x="1356" y="693"/>
                    </a:lnTo>
                    <a:lnTo>
                      <a:pt x="1313" y="705"/>
                    </a:lnTo>
                    <a:lnTo>
                      <a:pt x="1274" y="778"/>
                    </a:lnTo>
                    <a:lnTo>
                      <a:pt x="1196" y="783"/>
                    </a:lnTo>
                    <a:lnTo>
                      <a:pt x="1111" y="825"/>
                    </a:lnTo>
                    <a:lnTo>
                      <a:pt x="1078" y="815"/>
                    </a:lnTo>
                    <a:lnTo>
                      <a:pt x="1035" y="804"/>
                    </a:lnTo>
                    <a:lnTo>
                      <a:pt x="1023" y="831"/>
                    </a:lnTo>
                    <a:lnTo>
                      <a:pt x="1044" y="880"/>
                    </a:lnTo>
                    <a:lnTo>
                      <a:pt x="1032" y="953"/>
                    </a:lnTo>
                    <a:lnTo>
                      <a:pt x="985" y="977"/>
                    </a:lnTo>
                    <a:lnTo>
                      <a:pt x="945" y="965"/>
                    </a:lnTo>
                    <a:lnTo>
                      <a:pt x="871" y="950"/>
                    </a:lnTo>
                    <a:lnTo>
                      <a:pt x="839" y="991"/>
                    </a:lnTo>
                    <a:lnTo>
                      <a:pt x="824" y="1053"/>
                    </a:lnTo>
                    <a:lnTo>
                      <a:pt x="783" y="1064"/>
                    </a:lnTo>
                    <a:lnTo>
                      <a:pt x="783" y="626"/>
                    </a:lnTo>
                    <a:lnTo>
                      <a:pt x="552" y="605"/>
                    </a:lnTo>
                    <a:lnTo>
                      <a:pt x="333" y="687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676" name="Freeform 68"/>
              <p:cNvSpPr>
                <a:spLocks noChangeAspect="1"/>
              </p:cNvSpPr>
              <p:nvPr/>
            </p:nvSpPr>
            <p:spPr bwMode="auto">
              <a:xfrm>
                <a:off x="4152" y="3315"/>
                <a:ext cx="136" cy="212"/>
              </a:xfrm>
              <a:custGeom>
                <a:avLst/>
                <a:gdLst>
                  <a:gd name="T0" fmla="*/ 386 w 752"/>
                  <a:gd name="T1" fmla="*/ 1 h 1176"/>
                  <a:gd name="T2" fmla="*/ 457 w 752"/>
                  <a:gd name="T3" fmla="*/ 77 h 1176"/>
                  <a:gd name="T4" fmla="*/ 551 w 752"/>
                  <a:gd name="T5" fmla="*/ 88 h 1176"/>
                  <a:gd name="T6" fmla="*/ 586 w 752"/>
                  <a:gd name="T7" fmla="*/ 49 h 1176"/>
                  <a:gd name="T8" fmla="*/ 626 w 752"/>
                  <a:gd name="T9" fmla="*/ 43 h 1176"/>
                  <a:gd name="T10" fmla="*/ 627 w 752"/>
                  <a:gd name="T11" fmla="*/ 24 h 1176"/>
                  <a:gd name="T12" fmla="*/ 686 w 752"/>
                  <a:gd name="T13" fmla="*/ 28 h 1176"/>
                  <a:gd name="T14" fmla="*/ 748 w 752"/>
                  <a:gd name="T15" fmla="*/ 69 h 1176"/>
                  <a:gd name="T16" fmla="*/ 752 w 752"/>
                  <a:gd name="T17" fmla="*/ 175 h 1176"/>
                  <a:gd name="T18" fmla="*/ 560 w 752"/>
                  <a:gd name="T19" fmla="*/ 333 h 1176"/>
                  <a:gd name="T20" fmla="*/ 544 w 752"/>
                  <a:gd name="T21" fmla="*/ 397 h 1176"/>
                  <a:gd name="T22" fmla="*/ 565 w 752"/>
                  <a:gd name="T23" fmla="*/ 429 h 1176"/>
                  <a:gd name="T24" fmla="*/ 547 w 752"/>
                  <a:gd name="T25" fmla="*/ 476 h 1176"/>
                  <a:gd name="T26" fmla="*/ 576 w 752"/>
                  <a:gd name="T27" fmla="*/ 511 h 1176"/>
                  <a:gd name="T28" fmla="*/ 570 w 752"/>
                  <a:gd name="T29" fmla="*/ 549 h 1176"/>
                  <a:gd name="T30" fmla="*/ 502 w 752"/>
                  <a:gd name="T31" fmla="*/ 610 h 1176"/>
                  <a:gd name="T32" fmla="*/ 532 w 752"/>
                  <a:gd name="T33" fmla="*/ 731 h 1176"/>
                  <a:gd name="T34" fmla="*/ 581 w 752"/>
                  <a:gd name="T35" fmla="*/ 924 h 1176"/>
                  <a:gd name="T36" fmla="*/ 601 w 752"/>
                  <a:gd name="T37" fmla="*/ 959 h 1176"/>
                  <a:gd name="T38" fmla="*/ 577 w 752"/>
                  <a:gd name="T39" fmla="*/ 1012 h 1176"/>
                  <a:gd name="T40" fmla="*/ 548 w 752"/>
                  <a:gd name="T41" fmla="*/ 1043 h 1176"/>
                  <a:gd name="T42" fmla="*/ 495 w 752"/>
                  <a:gd name="T43" fmla="*/ 1047 h 1176"/>
                  <a:gd name="T44" fmla="*/ 336 w 752"/>
                  <a:gd name="T45" fmla="*/ 1008 h 1176"/>
                  <a:gd name="T46" fmla="*/ 194 w 752"/>
                  <a:gd name="T47" fmla="*/ 1176 h 1176"/>
                  <a:gd name="T48" fmla="*/ 0 w 752"/>
                  <a:gd name="T49" fmla="*/ 1127 h 1176"/>
                  <a:gd name="T50" fmla="*/ 1 w 752"/>
                  <a:gd name="T51" fmla="*/ 803 h 1176"/>
                  <a:gd name="T52" fmla="*/ 72 w 752"/>
                  <a:gd name="T53" fmla="*/ 549 h 1176"/>
                  <a:gd name="T54" fmla="*/ 68 w 752"/>
                  <a:gd name="T55" fmla="*/ 395 h 1176"/>
                  <a:gd name="T56" fmla="*/ 64 w 752"/>
                  <a:gd name="T57" fmla="*/ 312 h 1176"/>
                  <a:gd name="T58" fmla="*/ 116 w 752"/>
                  <a:gd name="T59" fmla="*/ 292 h 1176"/>
                  <a:gd name="T60" fmla="*/ 165 w 752"/>
                  <a:gd name="T61" fmla="*/ 100 h 1176"/>
                  <a:gd name="T62" fmla="*/ 148 w 752"/>
                  <a:gd name="T63" fmla="*/ 36 h 1176"/>
                  <a:gd name="T64" fmla="*/ 246 w 752"/>
                  <a:gd name="T65" fmla="*/ 34 h 1176"/>
                  <a:gd name="T66" fmla="*/ 354 w 752"/>
                  <a:gd name="T67" fmla="*/ 0 h 1176"/>
                  <a:gd name="T68" fmla="*/ 386 w 752"/>
                  <a:gd name="T69" fmla="*/ 1 h 1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52" h="1176">
                    <a:moveTo>
                      <a:pt x="386" y="1"/>
                    </a:moveTo>
                    <a:lnTo>
                      <a:pt x="457" y="77"/>
                    </a:lnTo>
                    <a:lnTo>
                      <a:pt x="551" y="88"/>
                    </a:lnTo>
                    <a:lnTo>
                      <a:pt x="586" y="49"/>
                    </a:lnTo>
                    <a:lnTo>
                      <a:pt x="626" y="43"/>
                    </a:lnTo>
                    <a:lnTo>
                      <a:pt x="627" y="24"/>
                    </a:lnTo>
                    <a:lnTo>
                      <a:pt x="686" y="28"/>
                    </a:lnTo>
                    <a:lnTo>
                      <a:pt x="748" y="69"/>
                    </a:lnTo>
                    <a:lnTo>
                      <a:pt x="752" y="175"/>
                    </a:lnTo>
                    <a:lnTo>
                      <a:pt x="560" y="333"/>
                    </a:lnTo>
                    <a:lnTo>
                      <a:pt x="544" y="397"/>
                    </a:lnTo>
                    <a:lnTo>
                      <a:pt x="565" y="429"/>
                    </a:lnTo>
                    <a:lnTo>
                      <a:pt x="547" y="476"/>
                    </a:lnTo>
                    <a:lnTo>
                      <a:pt x="576" y="511"/>
                    </a:lnTo>
                    <a:lnTo>
                      <a:pt x="570" y="549"/>
                    </a:lnTo>
                    <a:lnTo>
                      <a:pt x="502" y="610"/>
                    </a:lnTo>
                    <a:lnTo>
                      <a:pt x="532" y="731"/>
                    </a:lnTo>
                    <a:lnTo>
                      <a:pt x="581" y="924"/>
                    </a:lnTo>
                    <a:lnTo>
                      <a:pt x="601" y="959"/>
                    </a:lnTo>
                    <a:lnTo>
                      <a:pt x="577" y="1012"/>
                    </a:lnTo>
                    <a:lnTo>
                      <a:pt x="548" y="1043"/>
                    </a:lnTo>
                    <a:lnTo>
                      <a:pt x="495" y="1047"/>
                    </a:lnTo>
                    <a:lnTo>
                      <a:pt x="336" y="1008"/>
                    </a:lnTo>
                    <a:lnTo>
                      <a:pt x="194" y="1176"/>
                    </a:lnTo>
                    <a:lnTo>
                      <a:pt x="0" y="1127"/>
                    </a:lnTo>
                    <a:lnTo>
                      <a:pt x="1" y="803"/>
                    </a:lnTo>
                    <a:lnTo>
                      <a:pt x="72" y="549"/>
                    </a:lnTo>
                    <a:lnTo>
                      <a:pt x="68" y="395"/>
                    </a:lnTo>
                    <a:lnTo>
                      <a:pt x="64" y="312"/>
                    </a:lnTo>
                    <a:lnTo>
                      <a:pt x="116" y="292"/>
                    </a:lnTo>
                    <a:lnTo>
                      <a:pt x="165" y="100"/>
                    </a:lnTo>
                    <a:lnTo>
                      <a:pt x="148" y="36"/>
                    </a:lnTo>
                    <a:lnTo>
                      <a:pt x="246" y="34"/>
                    </a:lnTo>
                    <a:lnTo>
                      <a:pt x="354" y="0"/>
                    </a:lnTo>
                    <a:lnTo>
                      <a:pt x="386" y="1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677" name="Freeform 69"/>
              <p:cNvSpPr>
                <a:spLocks noChangeAspect="1"/>
              </p:cNvSpPr>
              <p:nvPr/>
            </p:nvSpPr>
            <p:spPr bwMode="auto">
              <a:xfrm>
                <a:off x="4373" y="3365"/>
                <a:ext cx="205" cy="237"/>
              </a:xfrm>
              <a:custGeom>
                <a:avLst/>
                <a:gdLst>
                  <a:gd name="T0" fmla="*/ 542 w 1138"/>
                  <a:gd name="T1" fmla="*/ 1316 h 1316"/>
                  <a:gd name="T2" fmla="*/ 565 w 1138"/>
                  <a:gd name="T3" fmla="*/ 1194 h 1316"/>
                  <a:gd name="T4" fmla="*/ 594 w 1138"/>
                  <a:gd name="T5" fmla="*/ 1170 h 1316"/>
                  <a:gd name="T6" fmla="*/ 661 w 1138"/>
                  <a:gd name="T7" fmla="*/ 1164 h 1316"/>
                  <a:gd name="T8" fmla="*/ 679 w 1138"/>
                  <a:gd name="T9" fmla="*/ 1132 h 1316"/>
                  <a:gd name="T10" fmla="*/ 728 w 1138"/>
                  <a:gd name="T11" fmla="*/ 1135 h 1316"/>
                  <a:gd name="T12" fmla="*/ 741 w 1138"/>
                  <a:gd name="T13" fmla="*/ 1062 h 1316"/>
                  <a:gd name="T14" fmla="*/ 752 w 1138"/>
                  <a:gd name="T15" fmla="*/ 986 h 1316"/>
                  <a:gd name="T16" fmla="*/ 798 w 1138"/>
                  <a:gd name="T17" fmla="*/ 883 h 1316"/>
                  <a:gd name="T18" fmla="*/ 834 w 1138"/>
                  <a:gd name="T19" fmla="*/ 863 h 1316"/>
                  <a:gd name="T20" fmla="*/ 784 w 1138"/>
                  <a:gd name="T21" fmla="*/ 766 h 1316"/>
                  <a:gd name="T22" fmla="*/ 910 w 1138"/>
                  <a:gd name="T23" fmla="*/ 757 h 1316"/>
                  <a:gd name="T24" fmla="*/ 921 w 1138"/>
                  <a:gd name="T25" fmla="*/ 717 h 1316"/>
                  <a:gd name="T26" fmla="*/ 983 w 1138"/>
                  <a:gd name="T27" fmla="*/ 678 h 1316"/>
                  <a:gd name="T28" fmla="*/ 983 w 1138"/>
                  <a:gd name="T29" fmla="*/ 635 h 1316"/>
                  <a:gd name="T30" fmla="*/ 954 w 1138"/>
                  <a:gd name="T31" fmla="*/ 614 h 1316"/>
                  <a:gd name="T32" fmla="*/ 1009 w 1138"/>
                  <a:gd name="T33" fmla="*/ 526 h 1316"/>
                  <a:gd name="T34" fmla="*/ 1012 w 1138"/>
                  <a:gd name="T35" fmla="*/ 501 h 1316"/>
                  <a:gd name="T36" fmla="*/ 1056 w 1138"/>
                  <a:gd name="T37" fmla="*/ 439 h 1316"/>
                  <a:gd name="T38" fmla="*/ 1068 w 1138"/>
                  <a:gd name="T39" fmla="*/ 398 h 1316"/>
                  <a:gd name="T40" fmla="*/ 1094 w 1138"/>
                  <a:gd name="T41" fmla="*/ 377 h 1316"/>
                  <a:gd name="T42" fmla="*/ 1089 w 1138"/>
                  <a:gd name="T43" fmla="*/ 316 h 1316"/>
                  <a:gd name="T44" fmla="*/ 1138 w 1138"/>
                  <a:gd name="T45" fmla="*/ 257 h 1316"/>
                  <a:gd name="T46" fmla="*/ 1126 w 1138"/>
                  <a:gd name="T47" fmla="*/ 176 h 1316"/>
                  <a:gd name="T48" fmla="*/ 1086 w 1138"/>
                  <a:gd name="T49" fmla="*/ 158 h 1316"/>
                  <a:gd name="T50" fmla="*/ 1086 w 1138"/>
                  <a:gd name="T51" fmla="*/ 88 h 1316"/>
                  <a:gd name="T52" fmla="*/ 1068 w 1138"/>
                  <a:gd name="T53" fmla="*/ 78 h 1316"/>
                  <a:gd name="T54" fmla="*/ 977 w 1138"/>
                  <a:gd name="T55" fmla="*/ 114 h 1316"/>
                  <a:gd name="T56" fmla="*/ 948 w 1138"/>
                  <a:gd name="T57" fmla="*/ 100 h 1316"/>
                  <a:gd name="T58" fmla="*/ 942 w 1138"/>
                  <a:gd name="T59" fmla="*/ 70 h 1316"/>
                  <a:gd name="T60" fmla="*/ 907 w 1138"/>
                  <a:gd name="T61" fmla="*/ 61 h 1316"/>
                  <a:gd name="T62" fmla="*/ 871 w 1138"/>
                  <a:gd name="T63" fmla="*/ 41 h 1316"/>
                  <a:gd name="T64" fmla="*/ 866 w 1138"/>
                  <a:gd name="T65" fmla="*/ 11 h 1316"/>
                  <a:gd name="T66" fmla="*/ 807 w 1138"/>
                  <a:gd name="T67" fmla="*/ 24 h 1316"/>
                  <a:gd name="T68" fmla="*/ 778 w 1138"/>
                  <a:gd name="T69" fmla="*/ 0 h 1316"/>
                  <a:gd name="T70" fmla="*/ 717 w 1138"/>
                  <a:gd name="T71" fmla="*/ 27 h 1316"/>
                  <a:gd name="T72" fmla="*/ 509 w 1138"/>
                  <a:gd name="T73" fmla="*/ 55 h 1316"/>
                  <a:gd name="T74" fmla="*/ 500 w 1138"/>
                  <a:gd name="T75" fmla="*/ 67 h 1316"/>
                  <a:gd name="T76" fmla="*/ 363 w 1138"/>
                  <a:gd name="T77" fmla="*/ 71 h 1316"/>
                  <a:gd name="T78" fmla="*/ 300 w 1138"/>
                  <a:gd name="T79" fmla="*/ 1 h 1316"/>
                  <a:gd name="T80" fmla="*/ 262 w 1138"/>
                  <a:gd name="T81" fmla="*/ 31 h 1316"/>
                  <a:gd name="T82" fmla="*/ 194 w 1138"/>
                  <a:gd name="T83" fmla="*/ 32 h 1316"/>
                  <a:gd name="T84" fmla="*/ 180 w 1138"/>
                  <a:gd name="T85" fmla="*/ 55 h 1316"/>
                  <a:gd name="T86" fmla="*/ 71 w 1138"/>
                  <a:gd name="T87" fmla="*/ 406 h 1316"/>
                  <a:gd name="T88" fmla="*/ 0 w 1138"/>
                  <a:gd name="T89" fmla="*/ 754 h 1316"/>
                  <a:gd name="T90" fmla="*/ 175 w 1138"/>
                  <a:gd name="T91" fmla="*/ 973 h 1316"/>
                  <a:gd name="T92" fmla="*/ 354 w 1138"/>
                  <a:gd name="T93" fmla="*/ 1225 h 1316"/>
                  <a:gd name="T94" fmla="*/ 542 w 1138"/>
                  <a:gd name="T95" fmla="*/ 1316 h 1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38" h="1316">
                    <a:moveTo>
                      <a:pt x="542" y="1316"/>
                    </a:moveTo>
                    <a:lnTo>
                      <a:pt x="565" y="1194"/>
                    </a:lnTo>
                    <a:lnTo>
                      <a:pt x="594" y="1170"/>
                    </a:lnTo>
                    <a:lnTo>
                      <a:pt x="661" y="1164"/>
                    </a:lnTo>
                    <a:lnTo>
                      <a:pt x="679" y="1132"/>
                    </a:lnTo>
                    <a:lnTo>
                      <a:pt x="728" y="1135"/>
                    </a:lnTo>
                    <a:lnTo>
                      <a:pt x="741" y="1062"/>
                    </a:lnTo>
                    <a:lnTo>
                      <a:pt x="752" y="986"/>
                    </a:lnTo>
                    <a:lnTo>
                      <a:pt x="798" y="883"/>
                    </a:lnTo>
                    <a:lnTo>
                      <a:pt x="834" y="863"/>
                    </a:lnTo>
                    <a:lnTo>
                      <a:pt x="784" y="766"/>
                    </a:lnTo>
                    <a:lnTo>
                      <a:pt x="910" y="757"/>
                    </a:lnTo>
                    <a:lnTo>
                      <a:pt x="921" y="717"/>
                    </a:lnTo>
                    <a:lnTo>
                      <a:pt x="983" y="678"/>
                    </a:lnTo>
                    <a:lnTo>
                      <a:pt x="983" y="635"/>
                    </a:lnTo>
                    <a:lnTo>
                      <a:pt x="954" y="614"/>
                    </a:lnTo>
                    <a:lnTo>
                      <a:pt x="1009" y="526"/>
                    </a:lnTo>
                    <a:lnTo>
                      <a:pt x="1012" y="501"/>
                    </a:lnTo>
                    <a:lnTo>
                      <a:pt x="1056" y="439"/>
                    </a:lnTo>
                    <a:lnTo>
                      <a:pt x="1068" y="398"/>
                    </a:lnTo>
                    <a:lnTo>
                      <a:pt x="1094" y="377"/>
                    </a:lnTo>
                    <a:lnTo>
                      <a:pt x="1089" y="316"/>
                    </a:lnTo>
                    <a:lnTo>
                      <a:pt x="1138" y="257"/>
                    </a:lnTo>
                    <a:lnTo>
                      <a:pt x="1126" y="176"/>
                    </a:lnTo>
                    <a:lnTo>
                      <a:pt x="1086" y="158"/>
                    </a:lnTo>
                    <a:lnTo>
                      <a:pt x="1086" y="88"/>
                    </a:lnTo>
                    <a:lnTo>
                      <a:pt x="1068" y="78"/>
                    </a:lnTo>
                    <a:lnTo>
                      <a:pt x="977" y="114"/>
                    </a:lnTo>
                    <a:lnTo>
                      <a:pt x="948" y="100"/>
                    </a:lnTo>
                    <a:lnTo>
                      <a:pt x="942" y="70"/>
                    </a:lnTo>
                    <a:lnTo>
                      <a:pt x="907" y="61"/>
                    </a:lnTo>
                    <a:lnTo>
                      <a:pt x="871" y="41"/>
                    </a:lnTo>
                    <a:lnTo>
                      <a:pt x="866" y="11"/>
                    </a:lnTo>
                    <a:lnTo>
                      <a:pt x="807" y="24"/>
                    </a:lnTo>
                    <a:lnTo>
                      <a:pt x="778" y="0"/>
                    </a:lnTo>
                    <a:lnTo>
                      <a:pt x="717" y="27"/>
                    </a:lnTo>
                    <a:lnTo>
                      <a:pt x="509" y="55"/>
                    </a:lnTo>
                    <a:lnTo>
                      <a:pt x="500" y="67"/>
                    </a:lnTo>
                    <a:lnTo>
                      <a:pt x="363" y="71"/>
                    </a:lnTo>
                    <a:lnTo>
                      <a:pt x="300" y="1"/>
                    </a:lnTo>
                    <a:lnTo>
                      <a:pt x="262" y="31"/>
                    </a:lnTo>
                    <a:lnTo>
                      <a:pt x="194" y="32"/>
                    </a:lnTo>
                    <a:lnTo>
                      <a:pt x="180" y="55"/>
                    </a:lnTo>
                    <a:lnTo>
                      <a:pt x="71" y="406"/>
                    </a:lnTo>
                    <a:lnTo>
                      <a:pt x="0" y="754"/>
                    </a:lnTo>
                    <a:lnTo>
                      <a:pt x="175" y="973"/>
                    </a:lnTo>
                    <a:lnTo>
                      <a:pt x="354" y="1225"/>
                    </a:lnTo>
                    <a:lnTo>
                      <a:pt x="542" y="131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678" name="Freeform 70"/>
              <p:cNvSpPr>
                <a:spLocks noChangeAspect="1"/>
              </p:cNvSpPr>
              <p:nvPr/>
            </p:nvSpPr>
            <p:spPr bwMode="auto">
              <a:xfrm>
                <a:off x="4033" y="3160"/>
                <a:ext cx="205" cy="162"/>
              </a:xfrm>
              <a:custGeom>
                <a:avLst/>
                <a:gdLst>
                  <a:gd name="T0" fmla="*/ 189 w 1133"/>
                  <a:gd name="T1" fmla="*/ 213 h 895"/>
                  <a:gd name="T2" fmla="*/ 438 w 1133"/>
                  <a:gd name="T3" fmla="*/ 128 h 895"/>
                  <a:gd name="T4" fmla="*/ 617 w 1133"/>
                  <a:gd name="T5" fmla="*/ 77 h 895"/>
                  <a:gd name="T6" fmla="*/ 812 w 1133"/>
                  <a:gd name="T7" fmla="*/ 57 h 895"/>
                  <a:gd name="T8" fmla="*/ 879 w 1133"/>
                  <a:gd name="T9" fmla="*/ 0 h 895"/>
                  <a:gd name="T10" fmla="*/ 950 w 1133"/>
                  <a:gd name="T11" fmla="*/ 175 h 895"/>
                  <a:gd name="T12" fmla="*/ 999 w 1133"/>
                  <a:gd name="T13" fmla="*/ 230 h 895"/>
                  <a:gd name="T14" fmla="*/ 1061 w 1133"/>
                  <a:gd name="T15" fmla="*/ 259 h 895"/>
                  <a:gd name="T16" fmla="*/ 1113 w 1133"/>
                  <a:gd name="T17" fmla="*/ 260 h 895"/>
                  <a:gd name="T18" fmla="*/ 1133 w 1133"/>
                  <a:gd name="T19" fmla="*/ 323 h 895"/>
                  <a:gd name="T20" fmla="*/ 1075 w 1133"/>
                  <a:gd name="T21" fmla="*/ 383 h 895"/>
                  <a:gd name="T22" fmla="*/ 1034 w 1133"/>
                  <a:gd name="T23" fmla="*/ 384 h 895"/>
                  <a:gd name="T24" fmla="*/ 925 w 1133"/>
                  <a:gd name="T25" fmla="*/ 479 h 895"/>
                  <a:gd name="T26" fmla="*/ 1046 w 1133"/>
                  <a:gd name="T27" fmla="*/ 678 h 895"/>
                  <a:gd name="T28" fmla="*/ 985 w 1133"/>
                  <a:gd name="T29" fmla="*/ 705 h 895"/>
                  <a:gd name="T30" fmla="*/ 1015 w 1133"/>
                  <a:gd name="T31" fmla="*/ 859 h 895"/>
                  <a:gd name="T32" fmla="*/ 909 w 1133"/>
                  <a:gd name="T33" fmla="*/ 891 h 895"/>
                  <a:gd name="T34" fmla="*/ 808 w 1133"/>
                  <a:gd name="T35" fmla="*/ 895 h 895"/>
                  <a:gd name="T36" fmla="*/ 800 w 1133"/>
                  <a:gd name="T37" fmla="*/ 845 h 895"/>
                  <a:gd name="T38" fmla="*/ 717 w 1133"/>
                  <a:gd name="T39" fmla="*/ 855 h 895"/>
                  <a:gd name="T40" fmla="*/ 614 w 1133"/>
                  <a:gd name="T41" fmla="*/ 737 h 895"/>
                  <a:gd name="T42" fmla="*/ 573 w 1133"/>
                  <a:gd name="T43" fmla="*/ 734 h 895"/>
                  <a:gd name="T44" fmla="*/ 532 w 1133"/>
                  <a:gd name="T45" fmla="*/ 792 h 895"/>
                  <a:gd name="T46" fmla="*/ 392 w 1133"/>
                  <a:gd name="T47" fmla="*/ 781 h 895"/>
                  <a:gd name="T48" fmla="*/ 325 w 1133"/>
                  <a:gd name="T49" fmla="*/ 689 h 895"/>
                  <a:gd name="T50" fmla="*/ 342 w 1133"/>
                  <a:gd name="T51" fmla="*/ 621 h 895"/>
                  <a:gd name="T52" fmla="*/ 113 w 1133"/>
                  <a:gd name="T53" fmla="*/ 626 h 895"/>
                  <a:gd name="T54" fmla="*/ 0 w 1133"/>
                  <a:gd name="T55" fmla="*/ 483 h 895"/>
                  <a:gd name="T56" fmla="*/ 189 w 1133"/>
                  <a:gd name="T57" fmla="*/ 213 h 8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33" h="895">
                    <a:moveTo>
                      <a:pt x="189" y="213"/>
                    </a:moveTo>
                    <a:lnTo>
                      <a:pt x="438" y="128"/>
                    </a:lnTo>
                    <a:lnTo>
                      <a:pt x="617" y="77"/>
                    </a:lnTo>
                    <a:lnTo>
                      <a:pt x="812" y="57"/>
                    </a:lnTo>
                    <a:lnTo>
                      <a:pt x="879" y="0"/>
                    </a:lnTo>
                    <a:lnTo>
                      <a:pt x="950" y="175"/>
                    </a:lnTo>
                    <a:lnTo>
                      <a:pt x="999" y="230"/>
                    </a:lnTo>
                    <a:lnTo>
                      <a:pt x="1061" y="259"/>
                    </a:lnTo>
                    <a:lnTo>
                      <a:pt x="1113" y="260"/>
                    </a:lnTo>
                    <a:lnTo>
                      <a:pt x="1133" y="323"/>
                    </a:lnTo>
                    <a:lnTo>
                      <a:pt x="1075" y="383"/>
                    </a:lnTo>
                    <a:lnTo>
                      <a:pt x="1034" y="384"/>
                    </a:lnTo>
                    <a:lnTo>
                      <a:pt x="925" y="479"/>
                    </a:lnTo>
                    <a:lnTo>
                      <a:pt x="1046" y="678"/>
                    </a:lnTo>
                    <a:lnTo>
                      <a:pt x="985" y="705"/>
                    </a:lnTo>
                    <a:lnTo>
                      <a:pt x="1015" y="859"/>
                    </a:lnTo>
                    <a:lnTo>
                      <a:pt x="909" y="891"/>
                    </a:lnTo>
                    <a:lnTo>
                      <a:pt x="808" y="895"/>
                    </a:lnTo>
                    <a:lnTo>
                      <a:pt x="800" y="845"/>
                    </a:lnTo>
                    <a:lnTo>
                      <a:pt x="717" y="855"/>
                    </a:lnTo>
                    <a:lnTo>
                      <a:pt x="614" y="737"/>
                    </a:lnTo>
                    <a:lnTo>
                      <a:pt x="573" y="734"/>
                    </a:lnTo>
                    <a:lnTo>
                      <a:pt x="532" y="792"/>
                    </a:lnTo>
                    <a:lnTo>
                      <a:pt x="392" y="781"/>
                    </a:lnTo>
                    <a:lnTo>
                      <a:pt x="325" y="689"/>
                    </a:lnTo>
                    <a:lnTo>
                      <a:pt x="342" y="621"/>
                    </a:lnTo>
                    <a:lnTo>
                      <a:pt x="113" y="626"/>
                    </a:lnTo>
                    <a:lnTo>
                      <a:pt x="0" y="483"/>
                    </a:lnTo>
                    <a:lnTo>
                      <a:pt x="189" y="213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679" name="Freeform 71"/>
              <p:cNvSpPr>
                <a:spLocks noChangeAspect="1"/>
              </p:cNvSpPr>
              <p:nvPr/>
            </p:nvSpPr>
            <p:spPr bwMode="auto">
              <a:xfrm>
                <a:off x="3830" y="3208"/>
                <a:ext cx="106" cy="45"/>
              </a:xfrm>
              <a:custGeom>
                <a:avLst/>
                <a:gdLst>
                  <a:gd name="T0" fmla="*/ 142 w 590"/>
                  <a:gd name="T1" fmla="*/ 250 h 250"/>
                  <a:gd name="T2" fmla="*/ 261 w 590"/>
                  <a:gd name="T3" fmla="*/ 175 h 250"/>
                  <a:gd name="T4" fmla="*/ 387 w 590"/>
                  <a:gd name="T5" fmla="*/ 240 h 250"/>
                  <a:gd name="T6" fmla="*/ 536 w 590"/>
                  <a:gd name="T7" fmla="*/ 103 h 250"/>
                  <a:gd name="T8" fmla="*/ 590 w 590"/>
                  <a:gd name="T9" fmla="*/ 53 h 250"/>
                  <a:gd name="T10" fmla="*/ 514 w 590"/>
                  <a:gd name="T11" fmla="*/ 0 h 250"/>
                  <a:gd name="T12" fmla="*/ 389 w 590"/>
                  <a:gd name="T13" fmla="*/ 78 h 250"/>
                  <a:gd name="T14" fmla="*/ 357 w 590"/>
                  <a:gd name="T15" fmla="*/ 77 h 250"/>
                  <a:gd name="T16" fmla="*/ 342 w 590"/>
                  <a:gd name="T17" fmla="*/ 45 h 250"/>
                  <a:gd name="T18" fmla="*/ 281 w 590"/>
                  <a:gd name="T19" fmla="*/ 35 h 250"/>
                  <a:gd name="T20" fmla="*/ 258 w 590"/>
                  <a:gd name="T21" fmla="*/ 70 h 250"/>
                  <a:gd name="T22" fmla="*/ 221 w 590"/>
                  <a:gd name="T23" fmla="*/ 80 h 250"/>
                  <a:gd name="T24" fmla="*/ 147 w 590"/>
                  <a:gd name="T25" fmla="*/ 156 h 250"/>
                  <a:gd name="T26" fmla="*/ 76 w 590"/>
                  <a:gd name="T27" fmla="*/ 174 h 250"/>
                  <a:gd name="T28" fmla="*/ 0 w 590"/>
                  <a:gd name="T29" fmla="*/ 215 h 250"/>
                  <a:gd name="T30" fmla="*/ 13 w 590"/>
                  <a:gd name="T31" fmla="*/ 242 h 250"/>
                  <a:gd name="T32" fmla="*/ 142 w 590"/>
                  <a:gd name="T33" fmla="*/ 250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0" h="250">
                    <a:moveTo>
                      <a:pt x="142" y="250"/>
                    </a:moveTo>
                    <a:lnTo>
                      <a:pt x="261" y="175"/>
                    </a:lnTo>
                    <a:lnTo>
                      <a:pt x="387" y="240"/>
                    </a:lnTo>
                    <a:lnTo>
                      <a:pt x="536" y="103"/>
                    </a:lnTo>
                    <a:lnTo>
                      <a:pt x="590" y="53"/>
                    </a:lnTo>
                    <a:lnTo>
                      <a:pt x="514" y="0"/>
                    </a:lnTo>
                    <a:lnTo>
                      <a:pt x="389" y="78"/>
                    </a:lnTo>
                    <a:lnTo>
                      <a:pt x="357" y="77"/>
                    </a:lnTo>
                    <a:lnTo>
                      <a:pt x="342" y="45"/>
                    </a:lnTo>
                    <a:lnTo>
                      <a:pt x="281" y="35"/>
                    </a:lnTo>
                    <a:lnTo>
                      <a:pt x="258" y="70"/>
                    </a:lnTo>
                    <a:lnTo>
                      <a:pt x="221" y="80"/>
                    </a:lnTo>
                    <a:lnTo>
                      <a:pt x="147" y="156"/>
                    </a:lnTo>
                    <a:lnTo>
                      <a:pt x="76" y="174"/>
                    </a:lnTo>
                    <a:lnTo>
                      <a:pt x="0" y="215"/>
                    </a:lnTo>
                    <a:lnTo>
                      <a:pt x="13" y="242"/>
                    </a:lnTo>
                    <a:lnTo>
                      <a:pt x="142" y="250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680" name="Freeform 72"/>
              <p:cNvSpPr>
                <a:spLocks noChangeAspect="1"/>
              </p:cNvSpPr>
              <p:nvPr/>
            </p:nvSpPr>
            <p:spPr bwMode="auto">
              <a:xfrm>
                <a:off x="4099" y="3189"/>
                <a:ext cx="17" cy="36"/>
              </a:xfrm>
              <a:custGeom>
                <a:avLst/>
                <a:gdLst>
                  <a:gd name="T0" fmla="*/ 36 w 95"/>
                  <a:gd name="T1" fmla="*/ 0 h 196"/>
                  <a:gd name="T2" fmla="*/ 95 w 95"/>
                  <a:gd name="T3" fmla="*/ 97 h 196"/>
                  <a:gd name="T4" fmla="*/ 67 w 95"/>
                  <a:gd name="T5" fmla="*/ 196 h 196"/>
                  <a:gd name="T6" fmla="*/ 0 w 95"/>
                  <a:gd name="T7" fmla="*/ 89 h 196"/>
                  <a:gd name="T8" fmla="*/ 36 w 95"/>
                  <a:gd name="T9" fmla="*/ 0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5" h="196">
                    <a:moveTo>
                      <a:pt x="36" y="0"/>
                    </a:moveTo>
                    <a:lnTo>
                      <a:pt x="95" y="97"/>
                    </a:lnTo>
                    <a:lnTo>
                      <a:pt x="67" y="196"/>
                    </a:lnTo>
                    <a:lnTo>
                      <a:pt x="0" y="89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196681" name="Group 73"/>
          <p:cNvGrpSpPr>
            <a:grpSpLocks/>
          </p:cNvGrpSpPr>
          <p:nvPr/>
        </p:nvGrpSpPr>
        <p:grpSpPr bwMode="auto">
          <a:xfrm>
            <a:off x="3713163" y="1252538"/>
            <a:ext cx="1846262" cy="757237"/>
            <a:chOff x="2339" y="789"/>
            <a:chExt cx="1163" cy="477"/>
          </a:xfrm>
        </p:grpSpPr>
        <p:sp>
          <p:nvSpPr>
            <p:cNvPr id="196682" name="Freeform 74"/>
            <p:cNvSpPr>
              <a:spLocks/>
            </p:cNvSpPr>
            <p:nvPr/>
          </p:nvSpPr>
          <p:spPr bwMode="auto">
            <a:xfrm>
              <a:off x="2393" y="939"/>
              <a:ext cx="618" cy="87"/>
            </a:xfrm>
            <a:custGeom>
              <a:avLst/>
              <a:gdLst>
                <a:gd name="T0" fmla="*/ 618 w 618"/>
                <a:gd name="T1" fmla="*/ 0 h 87"/>
                <a:gd name="T2" fmla="*/ 427 w 618"/>
                <a:gd name="T3" fmla="*/ 87 h 87"/>
                <a:gd name="T4" fmla="*/ 0 w 618"/>
                <a:gd name="T5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18" h="87">
                  <a:moveTo>
                    <a:pt x="618" y="0"/>
                  </a:moveTo>
                  <a:lnTo>
                    <a:pt x="427" y="87"/>
                  </a:lnTo>
                  <a:lnTo>
                    <a:pt x="0" y="87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6683" name="Text Box 75"/>
            <p:cNvSpPr txBox="1">
              <a:spLocks noChangeArrowheads="1"/>
            </p:cNvSpPr>
            <p:nvPr/>
          </p:nvSpPr>
          <p:spPr bwMode="auto">
            <a:xfrm>
              <a:off x="2339" y="789"/>
              <a:ext cx="52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  <a:p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Camocim</a:t>
              </a:r>
            </a:p>
          </p:txBody>
        </p:sp>
        <p:grpSp>
          <p:nvGrpSpPr>
            <p:cNvPr id="196684" name="Group 76"/>
            <p:cNvGrpSpPr>
              <a:grpSpLocks/>
            </p:cNvGrpSpPr>
            <p:nvPr/>
          </p:nvGrpSpPr>
          <p:grpSpPr bwMode="auto">
            <a:xfrm>
              <a:off x="2849" y="838"/>
              <a:ext cx="653" cy="428"/>
              <a:chOff x="2849" y="838"/>
              <a:chExt cx="653" cy="428"/>
            </a:xfrm>
          </p:grpSpPr>
          <p:sp>
            <p:nvSpPr>
              <p:cNvPr id="196685" name="Freeform 77"/>
              <p:cNvSpPr>
                <a:spLocks noChangeAspect="1"/>
              </p:cNvSpPr>
              <p:nvPr/>
            </p:nvSpPr>
            <p:spPr bwMode="auto">
              <a:xfrm>
                <a:off x="2849" y="935"/>
                <a:ext cx="561" cy="331"/>
              </a:xfrm>
              <a:custGeom>
                <a:avLst/>
                <a:gdLst>
                  <a:gd name="T0" fmla="*/ 71 w 3110"/>
                  <a:gd name="T1" fmla="*/ 1665 h 1835"/>
                  <a:gd name="T2" fmla="*/ 365 w 3110"/>
                  <a:gd name="T3" fmla="*/ 543 h 1835"/>
                  <a:gd name="T4" fmla="*/ 1452 w 3110"/>
                  <a:gd name="T5" fmla="*/ 70 h 1835"/>
                  <a:gd name="T6" fmla="*/ 1573 w 3110"/>
                  <a:gd name="T7" fmla="*/ 49 h 1835"/>
                  <a:gd name="T8" fmla="*/ 1615 w 3110"/>
                  <a:gd name="T9" fmla="*/ 38 h 1835"/>
                  <a:gd name="T10" fmla="*/ 1638 w 3110"/>
                  <a:gd name="T11" fmla="*/ 39 h 1835"/>
                  <a:gd name="T12" fmla="*/ 1650 w 3110"/>
                  <a:gd name="T13" fmla="*/ 20 h 1835"/>
                  <a:gd name="T14" fmla="*/ 1798 w 3110"/>
                  <a:gd name="T15" fmla="*/ 0 h 1835"/>
                  <a:gd name="T16" fmla="*/ 1963 w 3110"/>
                  <a:gd name="T17" fmla="*/ 81 h 1835"/>
                  <a:gd name="T18" fmla="*/ 2803 w 3110"/>
                  <a:gd name="T19" fmla="*/ 11 h 1835"/>
                  <a:gd name="T20" fmla="*/ 2892 w 3110"/>
                  <a:gd name="T21" fmla="*/ 49 h 1835"/>
                  <a:gd name="T22" fmla="*/ 2955 w 3110"/>
                  <a:gd name="T23" fmla="*/ 73 h 1835"/>
                  <a:gd name="T24" fmla="*/ 3057 w 3110"/>
                  <a:gd name="T25" fmla="*/ 137 h 1835"/>
                  <a:gd name="T26" fmla="*/ 3070 w 3110"/>
                  <a:gd name="T27" fmla="*/ 322 h 1835"/>
                  <a:gd name="T28" fmla="*/ 2301 w 3110"/>
                  <a:gd name="T29" fmla="*/ 139 h 1835"/>
                  <a:gd name="T30" fmla="*/ 2285 w 3110"/>
                  <a:gd name="T31" fmla="*/ 163 h 1835"/>
                  <a:gd name="T32" fmla="*/ 2000 w 3110"/>
                  <a:gd name="T33" fmla="*/ 653 h 1835"/>
                  <a:gd name="T34" fmla="*/ 1985 w 3110"/>
                  <a:gd name="T35" fmla="*/ 701 h 1835"/>
                  <a:gd name="T36" fmla="*/ 1983 w 3110"/>
                  <a:gd name="T37" fmla="*/ 742 h 1835"/>
                  <a:gd name="T38" fmla="*/ 1978 w 3110"/>
                  <a:gd name="T39" fmla="*/ 815 h 1835"/>
                  <a:gd name="T40" fmla="*/ 2055 w 3110"/>
                  <a:gd name="T41" fmla="*/ 860 h 1835"/>
                  <a:gd name="T42" fmla="*/ 1981 w 3110"/>
                  <a:gd name="T43" fmla="*/ 965 h 1835"/>
                  <a:gd name="T44" fmla="*/ 1928 w 3110"/>
                  <a:gd name="T45" fmla="*/ 1054 h 1835"/>
                  <a:gd name="T46" fmla="*/ 1868 w 3110"/>
                  <a:gd name="T47" fmla="*/ 1152 h 1835"/>
                  <a:gd name="T48" fmla="*/ 2005 w 3110"/>
                  <a:gd name="T49" fmla="*/ 1168 h 1835"/>
                  <a:gd name="T50" fmla="*/ 1934 w 3110"/>
                  <a:gd name="T51" fmla="*/ 1291 h 1835"/>
                  <a:gd name="T52" fmla="*/ 1949 w 3110"/>
                  <a:gd name="T53" fmla="*/ 1354 h 1835"/>
                  <a:gd name="T54" fmla="*/ 1876 w 3110"/>
                  <a:gd name="T55" fmla="*/ 1456 h 1835"/>
                  <a:gd name="T56" fmla="*/ 1832 w 3110"/>
                  <a:gd name="T57" fmla="*/ 1556 h 1835"/>
                  <a:gd name="T58" fmla="*/ 1862 w 3110"/>
                  <a:gd name="T59" fmla="*/ 1612 h 1835"/>
                  <a:gd name="T60" fmla="*/ 1810 w 3110"/>
                  <a:gd name="T61" fmla="*/ 1660 h 1835"/>
                  <a:gd name="T62" fmla="*/ 1342 w 3110"/>
                  <a:gd name="T63" fmla="*/ 1286 h 1835"/>
                  <a:gd name="T64" fmla="*/ 1275 w 3110"/>
                  <a:gd name="T65" fmla="*/ 1239 h 1835"/>
                  <a:gd name="T66" fmla="*/ 1058 w 3110"/>
                  <a:gd name="T67" fmla="*/ 1143 h 1835"/>
                  <a:gd name="T68" fmla="*/ 874 w 3110"/>
                  <a:gd name="T69" fmla="*/ 925 h 1835"/>
                  <a:gd name="T70" fmla="*/ 670 w 3110"/>
                  <a:gd name="T71" fmla="*/ 1480 h 1835"/>
                  <a:gd name="T72" fmla="*/ 581 w 3110"/>
                  <a:gd name="T73" fmla="*/ 1553 h 1835"/>
                  <a:gd name="T74" fmla="*/ 488 w 3110"/>
                  <a:gd name="T75" fmla="*/ 1532 h 18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110" h="1835">
                    <a:moveTo>
                      <a:pt x="150" y="1835"/>
                    </a:moveTo>
                    <a:lnTo>
                      <a:pt x="71" y="1665"/>
                    </a:lnTo>
                    <a:lnTo>
                      <a:pt x="0" y="1166"/>
                    </a:lnTo>
                    <a:lnTo>
                      <a:pt x="365" y="543"/>
                    </a:lnTo>
                    <a:lnTo>
                      <a:pt x="653" y="549"/>
                    </a:lnTo>
                    <a:lnTo>
                      <a:pt x="1452" y="70"/>
                    </a:lnTo>
                    <a:lnTo>
                      <a:pt x="1504" y="49"/>
                    </a:lnTo>
                    <a:lnTo>
                      <a:pt x="1573" y="49"/>
                    </a:lnTo>
                    <a:lnTo>
                      <a:pt x="1602" y="38"/>
                    </a:lnTo>
                    <a:lnTo>
                      <a:pt x="1615" y="38"/>
                    </a:lnTo>
                    <a:lnTo>
                      <a:pt x="1627" y="39"/>
                    </a:lnTo>
                    <a:lnTo>
                      <a:pt x="1638" y="39"/>
                    </a:lnTo>
                    <a:lnTo>
                      <a:pt x="1650" y="40"/>
                    </a:lnTo>
                    <a:lnTo>
                      <a:pt x="1650" y="20"/>
                    </a:lnTo>
                    <a:lnTo>
                      <a:pt x="1798" y="11"/>
                    </a:lnTo>
                    <a:lnTo>
                      <a:pt x="1798" y="0"/>
                    </a:lnTo>
                    <a:lnTo>
                      <a:pt x="1848" y="0"/>
                    </a:lnTo>
                    <a:lnTo>
                      <a:pt x="1963" y="81"/>
                    </a:lnTo>
                    <a:lnTo>
                      <a:pt x="2377" y="4"/>
                    </a:lnTo>
                    <a:lnTo>
                      <a:pt x="2803" y="11"/>
                    </a:lnTo>
                    <a:lnTo>
                      <a:pt x="2874" y="27"/>
                    </a:lnTo>
                    <a:lnTo>
                      <a:pt x="2892" y="49"/>
                    </a:lnTo>
                    <a:lnTo>
                      <a:pt x="2935" y="54"/>
                    </a:lnTo>
                    <a:lnTo>
                      <a:pt x="2955" y="73"/>
                    </a:lnTo>
                    <a:lnTo>
                      <a:pt x="2984" y="72"/>
                    </a:lnTo>
                    <a:lnTo>
                      <a:pt x="3057" y="137"/>
                    </a:lnTo>
                    <a:lnTo>
                      <a:pt x="3110" y="156"/>
                    </a:lnTo>
                    <a:lnTo>
                      <a:pt x="3070" y="322"/>
                    </a:lnTo>
                    <a:lnTo>
                      <a:pt x="2852" y="404"/>
                    </a:lnTo>
                    <a:lnTo>
                      <a:pt x="2301" y="139"/>
                    </a:lnTo>
                    <a:lnTo>
                      <a:pt x="2285" y="139"/>
                    </a:lnTo>
                    <a:lnTo>
                      <a:pt x="2285" y="163"/>
                    </a:lnTo>
                    <a:lnTo>
                      <a:pt x="2426" y="737"/>
                    </a:lnTo>
                    <a:lnTo>
                      <a:pt x="2000" y="653"/>
                    </a:lnTo>
                    <a:lnTo>
                      <a:pt x="1990" y="651"/>
                    </a:lnTo>
                    <a:lnTo>
                      <a:pt x="1985" y="701"/>
                    </a:lnTo>
                    <a:lnTo>
                      <a:pt x="2016" y="722"/>
                    </a:lnTo>
                    <a:lnTo>
                      <a:pt x="1983" y="742"/>
                    </a:lnTo>
                    <a:lnTo>
                      <a:pt x="2025" y="799"/>
                    </a:lnTo>
                    <a:lnTo>
                      <a:pt x="1978" y="815"/>
                    </a:lnTo>
                    <a:lnTo>
                      <a:pt x="2001" y="854"/>
                    </a:lnTo>
                    <a:lnTo>
                      <a:pt x="2055" y="860"/>
                    </a:lnTo>
                    <a:lnTo>
                      <a:pt x="2049" y="915"/>
                    </a:lnTo>
                    <a:lnTo>
                      <a:pt x="1981" y="965"/>
                    </a:lnTo>
                    <a:lnTo>
                      <a:pt x="1944" y="972"/>
                    </a:lnTo>
                    <a:lnTo>
                      <a:pt x="1928" y="1054"/>
                    </a:lnTo>
                    <a:lnTo>
                      <a:pt x="1855" y="1132"/>
                    </a:lnTo>
                    <a:lnTo>
                      <a:pt x="1868" y="1152"/>
                    </a:lnTo>
                    <a:lnTo>
                      <a:pt x="1983" y="1131"/>
                    </a:lnTo>
                    <a:lnTo>
                      <a:pt x="2005" y="1168"/>
                    </a:lnTo>
                    <a:lnTo>
                      <a:pt x="1962" y="1220"/>
                    </a:lnTo>
                    <a:lnTo>
                      <a:pt x="1934" y="1291"/>
                    </a:lnTo>
                    <a:lnTo>
                      <a:pt x="1944" y="1332"/>
                    </a:lnTo>
                    <a:lnTo>
                      <a:pt x="1949" y="1354"/>
                    </a:lnTo>
                    <a:lnTo>
                      <a:pt x="1899" y="1399"/>
                    </a:lnTo>
                    <a:lnTo>
                      <a:pt x="1876" y="1456"/>
                    </a:lnTo>
                    <a:lnTo>
                      <a:pt x="1882" y="1514"/>
                    </a:lnTo>
                    <a:lnTo>
                      <a:pt x="1832" y="1556"/>
                    </a:lnTo>
                    <a:lnTo>
                      <a:pt x="1832" y="1581"/>
                    </a:lnTo>
                    <a:lnTo>
                      <a:pt x="1862" y="1612"/>
                    </a:lnTo>
                    <a:lnTo>
                      <a:pt x="1829" y="1632"/>
                    </a:lnTo>
                    <a:lnTo>
                      <a:pt x="1810" y="1660"/>
                    </a:lnTo>
                    <a:lnTo>
                      <a:pt x="1469" y="1373"/>
                    </a:lnTo>
                    <a:lnTo>
                      <a:pt x="1342" y="1286"/>
                    </a:lnTo>
                    <a:lnTo>
                      <a:pt x="1288" y="1280"/>
                    </a:lnTo>
                    <a:lnTo>
                      <a:pt x="1275" y="1239"/>
                    </a:lnTo>
                    <a:lnTo>
                      <a:pt x="1250" y="1219"/>
                    </a:lnTo>
                    <a:lnTo>
                      <a:pt x="1058" y="1143"/>
                    </a:lnTo>
                    <a:lnTo>
                      <a:pt x="940" y="1128"/>
                    </a:lnTo>
                    <a:lnTo>
                      <a:pt x="874" y="925"/>
                    </a:lnTo>
                    <a:lnTo>
                      <a:pt x="695" y="1471"/>
                    </a:lnTo>
                    <a:lnTo>
                      <a:pt x="670" y="1480"/>
                    </a:lnTo>
                    <a:lnTo>
                      <a:pt x="648" y="1511"/>
                    </a:lnTo>
                    <a:lnTo>
                      <a:pt x="581" y="1553"/>
                    </a:lnTo>
                    <a:lnTo>
                      <a:pt x="567" y="1544"/>
                    </a:lnTo>
                    <a:lnTo>
                      <a:pt x="488" y="1532"/>
                    </a:lnTo>
                    <a:lnTo>
                      <a:pt x="150" y="1835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686" name="Freeform 78"/>
              <p:cNvSpPr>
                <a:spLocks noChangeAspect="1"/>
              </p:cNvSpPr>
              <p:nvPr/>
            </p:nvSpPr>
            <p:spPr bwMode="auto">
              <a:xfrm>
                <a:off x="3038" y="838"/>
                <a:ext cx="377" cy="147"/>
              </a:xfrm>
              <a:custGeom>
                <a:avLst/>
                <a:gdLst>
                  <a:gd name="T0" fmla="*/ 56 w 2090"/>
                  <a:gd name="T1" fmla="*/ 814 h 814"/>
                  <a:gd name="T2" fmla="*/ 407 w 2090"/>
                  <a:gd name="T3" fmla="*/ 604 h 814"/>
                  <a:gd name="T4" fmla="*/ 455 w 2090"/>
                  <a:gd name="T5" fmla="*/ 585 h 814"/>
                  <a:gd name="T6" fmla="*/ 526 w 2090"/>
                  <a:gd name="T7" fmla="*/ 584 h 814"/>
                  <a:gd name="T8" fmla="*/ 553 w 2090"/>
                  <a:gd name="T9" fmla="*/ 574 h 814"/>
                  <a:gd name="T10" fmla="*/ 602 w 2090"/>
                  <a:gd name="T11" fmla="*/ 576 h 814"/>
                  <a:gd name="T12" fmla="*/ 604 w 2090"/>
                  <a:gd name="T13" fmla="*/ 558 h 814"/>
                  <a:gd name="T14" fmla="*/ 750 w 2090"/>
                  <a:gd name="T15" fmla="*/ 548 h 814"/>
                  <a:gd name="T16" fmla="*/ 750 w 2090"/>
                  <a:gd name="T17" fmla="*/ 537 h 814"/>
                  <a:gd name="T18" fmla="*/ 801 w 2090"/>
                  <a:gd name="T19" fmla="*/ 535 h 814"/>
                  <a:gd name="T20" fmla="*/ 915 w 2090"/>
                  <a:gd name="T21" fmla="*/ 617 h 814"/>
                  <a:gd name="T22" fmla="*/ 1327 w 2090"/>
                  <a:gd name="T23" fmla="*/ 539 h 814"/>
                  <a:gd name="T24" fmla="*/ 1760 w 2090"/>
                  <a:gd name="T25" fmla="*/ 546 h 814"/>
                  <a:gd name="T26" fmla="*/ 1828 w 2090"/>
                  <a:gd name="T27" fmla="*/ 563 h 814"/>
                  <a:gd name="T28" fmla="*/ 1844 w 2090"/>
                  <a:gd name="T29" fmla="*/ 585 h 814"/>
                  <a:gd name="T30" fmla="*/ 1885 w 2090"/>
                  <a:gd name="T31" fmla="*/ 589 h 814"/>
                  <a:gd name="T32" fmla="*/ 1905 w 2090"/>
                  <a:gd name="T33" fmla="*/ 608 h 814"/>
                  <a:gd name="T34" fmla="*/ 1934 w 2090"/>
                  <a:gd name="T35" fmla="*/ 606 h 814"/>
                  <a:gd name="T36" fmla="*/ 2007 w 2090"/>
                  <a:gd name="T37" fmla="*/ 671 h 814"/>
                  <a:gd name="T38" fmla="*/ 2064 w 2090"/>
                  <a:gd name="T39" fmla="*/ 693 h 814"/>
                  <a:gd name="T40" fmla="*/ 2090 w 2090"/>
                  <a:gd name="T41" fmla="*/ 465 h 814"/>
                  <a:gd name="T42" fmla="*/ 2084 w 2090"/>
                  <a:gd name="T43" fmla="*/ 445 h 814"/>
                  <a:gd name="T44" fmla="*/ 2075 w 2090"/>
                  <a:gd name="T45" fmla="*/ 431 h 814"/>
                  <a:gd name="T46" fmla="*/ 2047 w 2090"/>
                  <a:gd name="T47" fmla="*/ 432 h 814"/>
                  <a:gd name="T48" fmla="*/ 2012 w 2090"/>
                  <a:gd name="T49" fmla="*/ 382 h 814"/>
                  <a:gd name="T50" fmla="*/ 2006 w 2090"/>
                  <a:gd name="T51" fmla="*/ 370 h 814"/>
                  <a:gd name="T52" fmla="*/ 1989 w 2090"/>
                  <a:gd name="T53" fmla="*/ 370 h 814"/>
                  <a:gd name="T54" fmla="*/ 1953 w 2090"/>
                  <a:gd name="T55" fmla="*/ 342 h 814"/>
                  <a:gd name="T56" fmla="*/ 1949 w 2090"/>
                  <a:gd name="T57" fmla="*/ 311 h 814"/>
                  <a:gd name="T58" fmla="*/ 1960 w 2090"/>
                  <a:gd name="T59" fmla="*/ 290 h 814"/>
                  <a:gd name="T60" fmla="*/ 1960 w 2090"/>
                  <a:gd name="T61" fmla="*/ 273 h 814"/>
                  <a:gd name="T62" fmla="*/ 1931 w 2090"/>
                  <a:gd name="T63" fmla="*/ 249 h 814"/>
                  <a:gd name="T64" fmla="*/ 1927 w 2090"/>
                  <a:gd name="T65" fmla="*/ 193 h 814"/>
                  <a:gd name="T66" fmla="*/ 1952 w 2090"/>
                  <a:gd name="T67" fmla="*/ 159 h 814"/>
                  <a:gd name="T68" fmla="*/ 1937 w 2090"/>
                  <a:gd name="T69" fmla="*/ 144 h 814"/>
                  <a:gd name="T70" fmla="*/ 1851 w 2090"/>
                  <a:gd name="T71" fmla="*/ 134 h 814"/>
                  <a:gd name="T72" fmla="*/ 1832 w 2090"/>
                  <a:gd name="T73" fmla="*/ 130 h 814"/>
                  <a:gd name="T74" fmla="*/ 1796 w 2090"/>
                  <a:gd name="T75" fmla="*/ 80 h 814"/>
                  <a:gd name="T76" fmla="*/ 1767 w 2090"/>
                  <a:gd name="T77" fmla="*/ 0 h 814"/>
                  <a:gd name="T78" fmla="*/ 1153 w 2090"/>
                  <a:gd name="T79" fmla="*/ 22 h 814"/>
                  <a:gd name="T80" fmla="*/ 943 w 2090"/>
                  <a:gd name="T81" fmla="*/ 137 h 814"/>
                  <a:gd name="T82" fmla="*/ 880 w 2090"/>
                  <a:gd name="T83" fmla="*/ 138 h 814"/>
                  <a:gd name="T84" fmla="*/ 863 w 2090"/>
                  <a:gd name="T85" fmla="*/ 69 h 814"/>
                  <a:gd name="T86" fmla="*/ 708 w 2090"/>
                  <a:gd name="T87" fmla="*/ 52 h 814"/>
                  <a:gd name="T88" fmla="*/ 666 w 2090"/>
                  <a:gd name="T89" fmla="*/ 102 h 814"/>
                  <a:gd name="T90" fmla="*/ 535 w 2090"/>
                  <a:gd name="T91" fmla="*/ 101 h 814"/>
                  <a:gd name="T92" fmla="*/ 508 w 2090"/>
                  <a:gd name="T93" fmla="*/ 131 h 814"/>
                  <a:gd name="T94" fmla="*/ 438 w 2090"/>
                  <a:gd name="T95" fmla="*/ 145 h 814"/>
                  <a:gd name="T96" fmla="*/ 56 w 2090"/>
                  <a:gd name="T97" fmla="*/ 167 h 814"/>
                  <a:gd name="T98" fmla="*/ 169 w 2090"/>
                  <a:gd name="T99" fmla="*/ 282 h 814"/>
                  <a:gd name="T100" fmla="*/ 170 w 2090"/>
                  <a:gd name="T101" fmla="*/ 322 h 814"/>
                  <a:gd name="T102" fmla="*/ 143 w 2090"/>
                  <a:gd name="T103" fmla="*/ 322 h 814"/>
                  <a:gd name="T104" fmla="*/ 179 w 2090"/>
                  <a:gd name="T105" fmla="*/ 370 h 814"/>
                  <a:gd name="T106" fmla="*/ 139 w 2090"/>
                  <a:gd name="T107" fmla="*/ 425 h 814"/>
                  <a:gd name="T108" fmla="*/ 143 w 2090"/>
                  <a:gd name="T109" fmla="*/ 505 h 814"/>
                  <a:gd name="T110" fmla="*/ 68 w 2090"/>
                  <a:gd name="T111" fmla="*/ 606 h 814"/>
                  <a:gd name="T112" fmla="*/ 56 w 2090"/>
                  <a:gd name="T113" fmla="*/ 649 h 814"/>
                  <a:gd name="T114" fmla="*/ 0 w 2090"/>
                  <a:gd name="T115" fmla="*/ 712 h 814"/>
                  <a:gd name="T116" fmla="*/ 5 w 2090"/>
                  <a:gd name="T117" fmla="*/ 751 h 814"/>
                  <a:gd name="T118" fmla="*/ 56 w 2090"/>
                  <a:gd name="T119" fmla="*/ 814 h 8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90" h="814">
                    <a:moveTo>
                      <a:pt x="56" y="814"/>
                    </a:moveTo>
                    <a:lnTo>
                      <a:pt x="407" y="604"/>
                    </a:lnTo>
                    <a:lnTo>
                      <a:pt x="455" y="585"/>
                    </a:lnTo>
                    <a:lnTo>
                      <a:pt x="526" y="584"/>
                    </a:lnTo>
                    <a:lnTo>
                      <a:pt x="553" y="574"/>
                    </a:lnTo>
                    <a:lnTo>
                      <a:pt x="602" y="576"/>
                    </a:lnTo>
                    <a:lnTo>
                      <a:pt x="604" y="558"/>
                    </a:lnTo>
                    <a:lnTo>
                      <a:pt x="750" y="548"/>
                    </a:lnTo>
                    <a:lnTo>
                      <a:pt x="750" y="537"/>
                    </a:lnTo>
                    <a:lnTo>
                      <a:pt x="801" y="535"/>
                    </a:lnTo>
                    <a:lnTo>
                      <a:pt x="915" y="617"/>
                    </a:lnTo>
                    <a:lnTo>
                      <a:pt x="1327" y="539"/>
                    </a:lnTo>
                    <a:lnTo>
                      <a:pt x="1760" y="546"/>
                    </a:lnTo>
                    <a:lnTo>
                      <a:pt x="1828" y="563"/>
                    </a:lnTo>
                    <a:lnTo>
                      <a:pt x="1844" y="585"/>
                    </a:lnTo>
                    <a:lnTo>
                      <a:pt x="1885" y="589"/>
                    </a:lnTo>
                    <a:lnTo>
                      <a:pt x="1905" y="608"/>
                    </a:lnTo>
                    <a:lnTo>
                      <a:pt x="1934" y="606"/>
                    </a:lnTo>
                    <a:lnTo>
                      <a:pt x="2007" y="671"/>
                    </a:lnTo>
                    <a:lnTo>
                      <a:pt x="2064" y="693"/>
                    </a:lnTo>
                    <a:lnTo>
                      <a:pt x="2090" y="465"/>
                    </a:lnTo>
                    <a:lnTo>
                      <a:pt x="2084" y="445"/>
                    </a:lnTo>
                    <a:lnTo>
                      <a:pt x="2075" y="431"/>
                    </a:lnTo>
                    <a:lnTo>
                      <a:pt x="2047" y="432"/>
                    </a:lnTo>
                    <a:lnTo>
                      <a:pt x="2012" y="382"/>
                    </a:lnTo>
                    <a:lnTo>
                      <a:pt x="2006" y="370"/>
                    </a:lnTo>
                    <a:lnTo>
                      <a:pt x="1989" y="370"/>
                    </a:lnTo>
                    <a:lnTo>
                      <a:pt x="1953" y="342"/>
                    </a:lnTo>
                    <a:lnTo>
                      <a:pt x="1949" y="311"/>
                    </a:lnTo>
                    <a:lnTo>
                      <a:pt x="1960" y="290"/>
                    </a:lnTo>
                    <a:lnTo>
                      <a:pt x="1960" y="273"/>
                    </a:lnTo>
                    <a:lnTo>
                      <a:pt x="1931" y="249"/>
                    </a:lnTo>
                    <a:lnTo>
                      <a:pt x="1927" y="193"/>
                    </a:lnTo>
                    <a:lnTo>
                      <a:pt x="1952" y="159"/>
                    </a:lnTo>
                    <a:lnTo>
                      <a:pt x="1937" y="144"/>
                    </a:lnTo>
                    <a:lnTo>
                      <a:pt x="1851" y="134"/>
                    </a:lnTo>
                    <a:lnTo>
                      <a:pt x="1832" y="130"/>
                    </a:lnTo>
                    <a:lnTo>
                      <a:pt x="1796" y="80"/>
                    </a:lnTo>
                    <a:lnTo>
                      <a:pt x="1767" y="0"/>
                    </a:lnTo>
                    <a:lnTo>
                      <a:pt x="1153" y="22"/>
                    </a:lnTo>
                    <a:lnTo>
                      <a:pt x="943" y="137"/>
                    </a:lnTo>
                    <a:lnTo>
                      <a:pt x="880" y="138"/>
                    </a:lnTo>
                    <a:lnTo>
                      <a:pt x="863" y="69"/>
                    </a:lnTo>
                    <a:lnTo>
                      <a:pt x="708" y="52"/>
                    </a:lnTo>
                    <a:lnTo>
                      <a:pt x="666" y="102"/>
                    </a:lnTo>
                    <a:lnTo>
                      <a:pt x="535" y="101"/>
                    </a:lnTo>
                    <a:lnTo>
                      <a:pt x="508" y="131"/>
                    </a:lnTo>
                    <a:lnTo>
                      <a:pt x="438" y="145"/>
                    </a:lnTo>
                    <a:lnTo>
                      <a:pt x="56" y="167"/>
                    </a:lnTo>
                    <a:lnTo>
                      <a:pt x="169" y="282"/>
                    </a:lnTo>
                    <a:lnTo>
                      <a:pt x="170" y="322"/>
                    </a:lnTo>
                    <a:lnTo>
                      <a:pt x="143" y="322"/>
                    </a:lnTo>
                    <a:lnTo>
                      <a:pt x="179" y="370"/>
                    </a:lnTo>
                    <a:lnTo>
                      <a:pt x="139" y="425"/>
                    </a:lnTo>
                    <a:lnTo>
                      <a:pt x="143" y="505"/>
                    </a:lnTo>
                    <a:lnTo>
                      <a:pt x="68" y="606"/>
                    </a:lnTo>
                    <a:lnTo>
                      <a:pt x="56" y="649"/>
                    </a:lnTo>
                    <a:lnTo>
                      <a:pt x="0" y="712"/>
                    </a:lnTo>
                    <a:lnTo>
                      <a:pt x="5" y="751"/>
                    </a:lnTo>
                    <a:lnTo>
                      <a:pt x="56" y="814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687" name="Freeform 79"/>
              <p:cNvSpPr>
                <a:spLocks noChangeAspect="1"/>
              </p:cNvSpPr>
              <p:nvPr/>
            </p:nvSpPr>
            <p:spPr bwMode="auto">
              <a:xfrm>
                <a:off x="2913" y="911"/>
                <a:ext cx="107" cy="123"/>
              </a:xfrm>
              <a:custGeom>
                <a:avLst/>
                <a:gdLst>
                  <a:gd name="T0" fmla="*/ 299 w 593"/>
                  <a:gd name="T1" fmla="*/ 683 h 683"/>
                  <a:gd name="T2" fmla="*/ 593 w 593"/>
                  <a:gd name="T3" fmla="*/ 507 h 683"/>
                  <a:gd name="T4" fmla="*/ 553 w 593"/>
                  <a:gd name="T5" fmla="*/ 478 h 683"/>
                  <a:gd name="T6" fmla="*/ 533 w 593"/>
                  <a:gd name="T7" fmla="*/ 429 h 683"/>
                  <a:gd name="T8" fmla="*/ 523 w 593"/>
                  <a:gd name="T9" fmla="*/ 376 h 683"/>
                  <a:gd name="T10" fmla="*/ 563 w 593"/>
                  <a:gd name="T11" fmla="*/ 321 h 683"/>
                  <a:gd name="T12" fmla="*/ 555 w 593"/>
                  <a:gd name="T13" fmla="*/ 290 h 683"/>
                  <a:gd name="T14" fmla="*/ 466 w 593"/>
                  <a:gd name="T15" fmla="*/ 239 h 683"/>
                  <a:gd name="T16" fmla="*/ 444 w 593"/>
                  <a:gd name="T17" fmla="*/ 100 h 683"/>
                  <a:gd name="T18" fmla="*/ 271 w 593"/>
                  <a:gd name="T19" fmla="*/ 8 h 683"/>
                  <a:gd name="T20" fmla="*/ 173 w 593"/>
                  <a:gd name="T21" fmla="*/ 0 h 683"/>
                  <a:gd name="T22" fmla="*/ 191 w 593"/>
                  <a:gd name="T23" fmla="*/ 60 h 683"/>
                  <a:gd name="T24" fmla="*/ 248 w 593"/>
                  <a:gd name="T25" fmla="*/ 176 h 683"/>
                  <a:gd name="T26" fmla="*/ 218 w 593"/>
                  <a:gd name="T27" fmla="*/ 263 h 683"/>
                  <a:gd name="T28" fmla="*/ 221 w 593"/>
                  <a:gd name="T29" fmla="*/ 319 h 683"/>
                  <a:gd name="T30" fmla="*/ 242 w 593"/>
                  <a:gd name="T31" fmla="*/ 325 h 683"/>
                  <a:gd name="T32" fmla="*/ 235 w 593"/>
                  <a:gd name="T33" fmla="*/ 376 h 683"/>
                  <a:gd name="T34" fmla="*/ 42 w 593"/>
                  <a:gd name="T35" fmla="*/ 564 h 683"/>
                  <a:gd name="T36" fmla="*/ 26 w 593"/>
                  <a:gd name="T37" fmla="*/ 610 h 683"/>
                  <a:gd name="T38" fmla="*/ 0 w 593"/>
                  <a:gd name="T39" fmla="*/ 624 h 683"/>
                  <a:gd name="T40" fmla="*/ 14 w 593"/>
                  <a:gd name="T41" fmla="*/ 679 h 683"/>
                  <a:gd name="T42" fmla="*/ 299 w 593"/>
                  <a:gd name="T43" fmla="*/ 683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93" h="683">
                    <a:moveTo>
                      <a:pt x="299" y="683"/>
                    </a:moveTo>
                    <a:lnTo>
                      <a:pt x="593" y="507"/>
                    </a:lnTo>
                    <a:lnTo>
                      <a:pt x="553" y="478"/>
                    </a:lnTo>
                    <a:lnTo>
                      <a:pt x="533" y="429"/>
                    </a:lnTo>
                    <a:lnTo>
                      <a:pt x="523" y="376"/>
                    </a:lnTo>
                    <a:lnTo>
                      <a:pt x="563" y="321"/>
                    </a:lnTo>
                    <a:lnTo>
                      <a:pt x="555" y="290"/>
                    </a:lnTo>
                    <a:lnTo>
                      <a:pt x="466" y="239"/>
                    </a:lnTo>
                    <a:lnTo>
                      <a:pt x="444" y="100"/>
                    </a:lnTo>
                    <a:lnTo>
                      <a:pt x="271" y="8"/>
                    </a:lnTo>
                    <a:lnTo>
                      <a:pt x="173" y="0"/>
                    </a:lnTo>
                    <a:lnTo>
                      <a:pt x="191" y="60"/>
                    </a:lnTo>
                    <a:lnTo>
                      <a:pt x="248" y="176"/>
                    </a:lnTo>
                    <a:lnTo>
                      <a:pt x="218" y="263"/>
                    </a:lnTo>
                    <a:lnTo>
                      <a:pt x="221" y="319"/>
                    </a:lnTo>
                    <a:lnTo>
                      <a:pt x="242" y="325"/>
                    </a:lnTo>
                    <a:lnTo>
                      <a:pt x="235" y="376"/>
                    </a:lnTo>
                    <a:lnTo>
                      <a:pt x="42" y="564"/>
                    </a:lnTo>
                    <a:lnTo>
                      <a:pt x="26" y="610"/>
                    </a:lnTo>
                    <a:lnTo>
                      <a:pt x="0" y="624"/>
                    </a:lnTo>
                    <a:lnTo>
                      <a:pt x="14" y="679"/>
                    </a:lnTo>
                    <a:lnTo>
                      <a:pt x="299" y="683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688" name="Freeform 80"/>
              <p:cNvSpPr>
                <a:spLocks noChangeAspect="1"/>
              </p:cNvSpPr>
              <p:nvPr/>
            </p:nvSpPr>
            <p:spPr bwMode="auto">
              <a:xfrm>
                <a:off x="2916" y="864"/>
                <a:ext cx="154" cy="138"/>
              </a:xfrm>
              <a:custGeom>
                <a:avLst/>
                <a:gdLst>
                  <a:gd name="T0" fmla="*/ 575 w 856"/>
                  <a:gd name="T1" fmla="*/ 770 h 770"/>
                  <a:gd name="T2" fmla="*/ 733 w 856"/>
                  <a:gd name="T3" fmla="*/ 675 h 770"/>
                  <a:gd name="T4" fmla="*/ 682 w 856"/>
                  <a:gd name="T5" fmla="*/ 613 h 770"/>
                  <a:gd name="T6" fmla="*/ 675 w 856"/>
                  <a:gd name="T7" fmla="*/ 573 h 770"/>
                  <a:gd name="T8" fmla="*/ 733 w 856"/>
                  <a:gd name="T9" fmla="*/ 510 h 770"/>
                  <a:gd name="T10" fmla="*/ 745 w 856"/>
                  <a:gd name="T11" fmla="*/ 468 h 770"/>
                  <a:gd name="T12" fmla="*/ 821 w 856"/>
                  <a:gd name="T13" fmla="*/ 364 h 770"/>
                  <a:gd name="T14" fmla="*/ 816 w 856"/>
                  <a:gd name="T15" fmla="*/ 288 h 770"/>
                  <a:gd name="T16" fmla="*/ 856 w 856"/>
                  <a:gd name="T17" fmla="*/ 232 h 770"/>
                  <a:gd name="T18" fmla="*/ 819 w 856"/>
                  <a:gd name="T19" fmla="*/ 183 h 770"/>
                  <a:gd name="T20" fmla="*/ 847 w 856"/>
                  <a:gd name="T21" fmla="*/ 183 h 770"/>
                  <a:gd name="T22" fmla="*/ 845 w 856"/>
                  <a:gd name="T23" fmla="*/ 142 h 770"/>
                  <a:gd name="T24" fmla="*/ 731 w 856"/>
                  <a:gd name="T25" fmla="*/ 25 h 770"/>
                  <a:gd name="T26" fmla="*/ 171 w 856"/>
                  <a:gd name="T27" fmla="*/ 0 h 770"/>
                  <a:gd name="T28" fmla="*/ 108 w 856"/>
                  <a:gd name="T29" fmla="*/ 59 h 770"/>
                  <a:gd name="T30" fmla="*/ 0 w 856"/>
                  <a:gd name="T31" fmla="*/ 116 h 770"/>
                  <a:gd name="T32" fmla="*/ 3 w 856"/>
                  <a:gd name="T33" fmla="*/ 209 h 770"/>
                  <a:gd name="T34" fmla="*/ 63 w 856"/>
                  <a:gd name="T35" fmla="*/ 256 h 770"/>
                  <a:gd name="T36" fmla="*/ 157 w 856"/>
                  <a:gd name="T37" fmla="*/ 263 h 770"/>
                  <a:gd name="T38" fmla="*/ 253 w 856"/>
                  <a:gd name="T39" fmla="*/ 271 h 770"/>
                  <a:gd name="T40" fmla="*/ 426 w 856"/>
                  <a:gd name="T41" fmla="*/ 363 h 770"/>
                  <a:gd name="T42" fmla="*/ 448 w 856"/>
                  <a:gd name="T43" fmla="*/ 500 h 770"/>
                  <a:gd name="T44" fmla="*/ 537 w 856"/>
                  <a:gd name="T45" fmla="*/ 553 h 770"/>
                  <a:gd name="T46" fmla="*/ 545 w 856"/>
                  <a:gd name="T47" fmla="*/ 582 h 770"/>
                  <a:gd name="T48" fmla="*/ 505 w 856"/>
                  <a:gd name="T49" fmla="*/ 641 h 770"/>
                  <a:gd name="T50" fmla="*/ 516 w 856"/>
                  <a:gd name="T51" fmla="*/ 696 h 770"/>
                  <a:gd name="T52" fmla="*/ 536 w 856"/>
                  <a:gd name="T53" fmla="*/ 742 h 770"/>
                  <a:gd name="T54" fmla="*/ 575 w 856"/>
                  <a:gd name="T55" fmla="*/ 770 h 7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56" h="770">
                    <a:moveTo>
                      <a:pt x="575" y="770"/>
                    </a:moveTo>
                    <a:lnTo>
                      <a:pt x="733" y="675"/>
                    </a:lnTo>
                    <a:lnTo>
                      <a:pt x="682" y="613"/>
                    </a:lnTo>
                    <a:lnTo>
                      <a:pt x="675" y="573"/>
                    </a:lnTo>
                    <a:lnTo>
                      <a:pt x="733" y="510"/>
                    </a:lnTo>
                    <a:lnTo>
                      <a:pt x="745" y="468"/>
                    </a:lnTo>
                    <a:lnTo>
                      <a:pt x="821" y="364"/>
                    </a:lnTo>
                    <a:lnTo>
                      <a:pt x="816" y="288"/>
                    </a:lnTo>
                    <a:lnTo>
                      <a:pt x="856" y="232"/>
                    </a:lnTo>
                    <a:lnTo>
                      <a:pt x="819" y="183"/>
                    </a:lnTo>
                    <a:lnTo>
                      <a:pt x="847" y="183"/>
                    </a:lnTo>
                    <a:lnTo>
                      <a:pt x="845" y="142"/>
                    </a:lnTo>
                    <a:lnTo>
                      <a:pt x="731" y="25"/>
                    </a:lnTo>
                    <a:lnTo>
                      <a:pt x="171" y="0"/>
                    </a:lnTo>
                    <a:lnTo>
                      <a:pt x="108" y="59"/>
                    </a:lnTo>
                    <a:lnTo>
                      <a:pt x="0" y="116"/>
                    </a:lnTo>
                    <a:lnTo>
                      <a:pt x="3" y="209"/>
                    </a:lnTo>
                    <a:lnTo>
                      <a:pt x="63" y="256"/>
                    </a:lnTo>
                    <a:lnTo>
                      <a:pt x="157" y="263"/>
                    </a:lnTo>
                    <a:lnTo>
                      <a:pt x="253" y="271"/>
                    </a:lnTo>
                    <a:lnTo>
                      <a:pt x="426" y="363"/>
                    </a:lnTo>
                    <a:lnTo>
                      <a:pt x="448" y="500"/>
                    </a:lnTo>
                    <a:lnTo>
                      <a:pt x="537" y="553"/>
                    </a:lnTo>
                    <a:lnTo>
                      <a:pt x="545" y="582"/>
                    </a:lnTo>
                    <a:lnTo>
                      <a:pt x="505" y="641"/>
                    </a:lnTo>
                    <a:lnTo>
                      <a:pt x="516" y="696"/>
                    </a:lnTo>
                    <a:lnTo>
                      <a:pt x="536" y="742"/>
                    </a:lnTo>
                    <a:lnTo>
                      <a:pt x="575" y="77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689" name="Freeform 81"/>
              <p:cNvSpPr>
                <a:spLocks noChangeAspect="1"/>
              </p:cNvSpPr>
              <p:nvPr/>
            </p:nvSpPr>
            <p:spPr bwMode="auto">
              <a:xfrm>
                <a:off x="3364" y="992"/>
                <a:ext cx="138" cy="199"/>
              </a:xfrm>
              <a:custGeom>
                <a:avLst/>
                <a:gdLst>
                  <a:gd name="T0" fmla="*/ 0 w 763"/>
                  <a:gd name="T1" fmla="*/ 83 h 1099"/>
                  <a:gd name="T2" fmla="*/ 219 w 763"/>
                  <a:gd name="T3" fmla="*/ 0 h 1099"/>
                  <a:gd name="T4" fmla="*/ 247 w 763"/>
                  <a:gd name="T5" fmla="*/ 29 h 1099"/>
                  <a:gd name="T6" fmla="*/ 304 w 763"/>
                  <a:gd name="T7" fmla="*/ 35 h 1099"/>
                  <a:gd name="T8" fmla="*/ 388 w 763"/>
                  <a:gd name="T9" fmla="*/ 113 h 1099"/>
                  <a:gd name="T10" fmla="*/ 397 w 763"/>
                  <a:gd name="T11" fmla="*/ 207 h 1099"/>
                  <a:gd name="T12" fmla="*/ 430 w 763"/>
                  <a:gd name="T13" fmla="*/ 255 h 1099"/>
                  <a:gd name="T14" fmla="*/ 515 w 763"/>
                  <a:gd name="T15" fmla="*/ 417 h 1099"/>
                  <a:gd name="T16" fmla="*/ 552 w 763"/>
                  <a:gd name="T17" fmla="*/ 424 h 1099"/>
                  <a:gd name="T18" fmla="*/ 621 w 763"/>
                  <a:gd name="T19" fmla="*/ 533 h 1099"/>
                  <a:gd name="T20" fmla="*/ 695 w 763"/>
                  <a:gd name="T21" fmla="*/ 539 h 1099"/>
                  <a:gd name="T22" fmla="*/ 740 w 763"/>
                  <a:gd name="T23" fmla="*/ 581 h 1099"/>
                  <a:gd name="T24" fmla="*/ 760 w 763"/>
                  <a:gd name="T25" fmla="*/ 587 h 1099"/>
                  <a:gd name="T26" fmla="*/ 763 w 763"/>
                  <a:gd name="T27" fmla="*/ 646 h 1099"/>
                  <a:gd name="T28" fmla="*/ 762 w 763"/>
                  <a:gd name="T29" fmla="*/ 813 h 1099"/>
                  <a:gd name="T30" fmla="*/ 660 w 763"/>
                  <a:gd name="T31" fmla="*/ 871 h 1099"/>
                  <a:gd name="T32" fmla="*/ 586 w 763"/>
                  <a:gd name="T33" fmla="*/ 880 h 1099"/>
                  <a:gd name="T34" fmla="*/ 569 w 763"/>
                  <a:gd name="T35" fmla="*/ 846 h 1099"/>
                  <a:gd name="T36" fmla="*/ 534 w 763"/>
                  <a:gd name="T37" fmla="*/ 850 h 1099"/>
                  <a:gd name="T38" fmla="*/ 515 w 763"/>
                  <a:gd name="T39" fmla="*/ 834 h 1099"/>
                  <a:gd name="T40" fmla="*/ 484 w 763"/>
                  <a:gd name="T41" fmla="*/ 846 h 1099"/>
                  <a:gd name="T42" fmla="*/ 430 w 763"/>
                  <a:gd name="T43" fmla="*/ 869 h 1099"/>
                  <a:gd name="T44" fmla="*/ 348 w 763"/>
                  <a:gd name="T45" fmla="*/ 891 h 1099"/>
                  <a:gd name="T46" fmla="*/ 186 w 763"/>
                  <a:gd name="T47" fmla="*/ 932 h 1099"/>
                  <a:gd name="T48" fmla="*/ 106 w 763"/>
                  <a:gd name="T49" fmla="*/ 1099 h 1099"/>
                  <a:gd name="T50" fmla="*/ 20 w 763"/>
                  <a:gd name="T51" fmla="*/ 1071 h 1099"/>
                  <a:gd name="T52" fmla="*/ 24 w 763"/>
                  <a:gd name="T53" fmla="*/ 969 h 1099"/>
                  <a:gd name="T54" fmla="*/ 100 w 763"/>
                  <a:gd name="T55" fmla="*/ 969 h 1099"/>
                  <a:gd name="T56" fmla="*/ 93 w 763"/>
                  <a:gd name="T57" fmla="*/ 920 h 1099"/>
                  <a:gd name="T58" fmla="*/ 139 w 763"/>
                  <a:gd name="T59" fmla="*/ 910 h 1099"/>
                  <a:gd name="T60" fmla="*/ 219 w 763"/>
                  <a:gd name="T61" fmla="*/ 846 h 1099"/>
                  <a:gd name="T62" fmla="*/ 237 w 763"/>
                  <a:gd name="T63" fmla="*/ 778 h 1099"/>
                  <a:gd name="T64" fmla="*/ 260 w 763"/>
                  <a:gd name="T65" fmla="*/ 747 h 1099"/>
                  <a:gd name="T66" fmla="*/ 287 w 763"/>
                  <a:gd name="T67" fmla="*/ 720 h 1099"/>
                  <a:gd name="T68" fmla="*/ 295 w 763"/>
                  <a:gd name="T69" fmla="*/ 606 h 1099"/>
                  <a:gd name="T70" fmla="*/ 282 w 763"/>
                  <a:gd name="T71" fmla="*/ 560 h 1099"/>
                  <a:gd name="T72" fmla="*/ 285 w 763"/>
                  <a:gd name="T73" fmla="*/ 530 h 1099"/>
                  <a:gd name="T74" fmla="*/ 306 w 763"/>
                  <a:gd name="T75" fmla="*/ 503 h 1099"/>
                  <a:gd name="T76" fmla="*/ 125 w 763"/>
                  <a:gd name="T77" fmla="*/ 424 h 1099"/>
                  <a:gd name="T78" fmla="*/ 110 w 763"/>
                  <a:gd name="T79" fmla="*/ 339 h 1099"/>
                  <a:gd name="T80" fmla="*/ 67 w 763"/>
                  <a:gd name="T81" fmla="*/ 274 h 1099"/>
                  <a:gd name="T82" fmla="*/ 60 w 763"/>
                  <a:gd name="T83" fmla="*/ 246 h 1099"/>
                  <a:gd name="T84" fmla="*/ 7 w 763"/>
                  <a:gd name="T85" fmla="*/ 190 h 1099"/>
                  <a:gd name="T86" fmla="*/ 0 w 763"/>
                  <a:gd name="T87" fmla="*/ 83 h 10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63" h="1099">
                    <a:moveTo>
                      <a:pt x="0" y="83"/>
                    </a:moveTo>
                    <a:lnTo>
                      <a:pt x="219" y="0"/>
                    </a:lnTo>
                    <a:lnTo>
                      <a:pt x="247" y="29"/>
                    </a:lnTo>
                    <a:lnTo>
                      <a:pt x="304" y="35"/>
                    </a:lnTo>
                    <a:lnTo>
                      <a:pt x="388" y="113"/>
                    </a:lnTo>
                    <a:lnTo>
                      <a:pt x="397" y="207"/>
                    </a:lnTo>
                    <a:lnTo>
                      <a:pt x="430" y="255"/>
                    </a:lnTo>
                    <a:lnTo>
                      <a:pt x="515" y="417"/>
                    </a:lnTo>
                    <a:lnTo>
                      <a:pt x="552" y="424"/>
                    </a:lnTo>
                    <a:lnTo>
                      <a:pt x="621" y="533"/>
                    </a:lnTo>
                    <a:lnTo>
                      <a:pt x="695" y="539"/>
                    </a:lnTo>
                    <a:lnTo>
                      <a:pt x="740" y="581"/>
                    </a:lnTo>
                    <a:lnTo>
                      <a:pt x="760" y="587"/>
                    </a:lnTo>
                    <a:lnTo>
                      <a:pt x="763" y="646"/>
                    </a:lnTo>
                    <a:lnTo>
                      <a:pt x="762" y="813"/>
                    </a:lnTo>
                    <a:lnTo>
                      <a:pt x="660" y="871"/>
                    </a:lnTo>
                    <a:lnTo>
                      <a:pt x="586" y="880"/>
                    </a:lnTo>
                    <a:lnTo>
                      <a:pt x="569" y="846"/>
                    </a:lnTo>
                    <a:lnTo>
                      <a:pt x="534" y="850"/>
                    </a:lnTo>
                    <a:lnTo>
                      <a:pt x="515" y="834"/>
                    </a:lnTo>
                    <a:lnTo>
                      <a:pt x="484" y="846"/>
                    </a:lnTo>
                    <a:lnTo>
                      <a:pt x="430" y="869"/>
                    </a:lnTo>
                    <a:lnTo>
                      <a:pt x="348" y="891"/>
                    </a:lnTo>
                    <a:lnTo>
                      <a:pt x="186" y="932"/>
                    </a:lnTo>
                    <a:lnTo>
                      <a:pt x="106" y="1099"/>
                    </a:lnTo>
                    <a:lnTo>
                      <a:pt x="20" y="1071"/>
                    </a:lnTo>
                    <a:lnTo>
                      <a:pt x="24" y="969"/>
                    </a:lnTo>
                    <a:lnTo>
                      <a:pt x="100" y="969"/>
                    </a:lnTo>
                    <a:lnTo>
                      <a:pt x="93" y="920"/>
                    </a:lnTo>
                    <a:lnTo>
                      <a:pt x="139" y="910"/>
                    </a:lnTo>
                    <a:lnTo>
                      <a:pt x="219" y="846"/>
                    </a:lnTo>
                    <a:lnTo>
                      <a:pt x="237" y="778"/>
                    </a:lnTo>
                    <a:lnTo>
                      <a:pt x="260" y="747"/>
                    </a:lnTo>
                    <a:lnTo>
                      <a:pt x="287" y="720"/>
                    </a:lnTo>
                    <a:lnTo>
                      <a:pt x="295" y="606"/>
                    </a:lnTo>
                    <a:lnTo>
                      <a:pt x="282" y="560"/>
                    </a:lnTo>
                    <a:lnTo>
                      <a:pt x="285" y="530"/>
                    </a:lnTo>
                    <a:lnTo>
                      <a:pt x="306" y="503"/>
                    </a:lnTo>
                    <a:lnTo>
                      <a:pt x="125" y="424"/>
                    </a:lnTo>
                    <a:lnTo>
                      <a:pt x="110" y="339"/>
                    </a:lnTo>
                    <a:lnTo>
                      <a:pt x="67" y="274"/>
                    </a:lnTo>
                    <a:lnTo>
                      <a:pt x="60" y="246"/>
                    </a:lnTo>
                    <a:lnTo>
                      <a:pt x="7" y="190"/>
                    </a:lnTo>
                    <a:lnTo>
                      <a:pt x="0" y="83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690" name="Freeform 82"/>
              <p:cNvSpPr>
                <a:spLocks noChangeAspect="1"/>
              </p:cNvSpPr>
              <p:nvPr/>
            </p:nvSpPr>
            <p:spPr bwMode="auto">
              <a:xfrm>
                <a:off x="3261" y="960"/>
                <a:ext cx="126" cy="115"/>
              </a:xfrm>
              <a:custGeom>
                <a:avLst/>
                <a:gdLst>
                  <a:gd name="T0" fmla="*/ 141 w 696"/>
                  <a:gd name="T1" fmla="*/ 600 h 636"/>
                  <a:gd name="T2" fmla="*/ 0 w 696"/>
                  <a:gd name="T3" fmla="*/ 27 h 636"/>
                  <a:gd name="T4" fmla="*/ 2 w 696"/>
                  <a:gd name="T5" fmla="*/ 0 h 636"/>
                  <a:gd name="T6" fmla="*/ 16 w 696"/>
                  <a:gd name="T7" fmla="*/ 2 h 636"/>
                  <a:gd name="T8" fmla="*/ 571 w 696"/>
                  <a:gd name="T9" fmla="*/ 266 h 636"/>
                  <a:gd name="T10" fmla="*/ 576 w 696"/>
                  <a:gd name="T11" fmla="*/ 371 h 636"/>
                  <a:gd name="T12" fmla="*/ 631 w 696"/>
                  <a:gd name="T13" fmla="*/ 429 h 636"/>
                  <a:gd name="T14" fmla="*/ 635 w 696"/>
                  <a:gd name="T15" fmla="*/ 455 h 636"/>
                  <a:gd name="T16" fmla="*/ 679 w 696"/>
                  <a:gd name="T17" fmla="*/ 520 h 636"/>
                  <a:gd name="T18" fmla="*/ 696 w 696"/>
                  <a:gd name="T19" fmla="*/ 609 h 636"/>
                  <a:gd name="T20" fmla="*/ 321 w 696"/>
                  <a:gd name="T21" fmla="*/ 636 h 636"/>
                  <a:gd name="T22" fmla="*/ 228 w 696"/>
                  <a:gd name="T23" fmla="*/ 633 h 636"/>
                  <a:gd name="T24" fmla="*/ 141 w 696"/>
                  <a:gd name="T25" fmla="*/ 600 h 6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96" h="636">
                    <a:moveTo>
                      <a:pt x="141" y="600"/>
                    </a:moveTo>
                    <a:lnTo>
                      <a:pt x="0" y="27"/>
                    </a:lnTo>
                    <a:lnTo>
                      <a:pt x="2" y="0"/>
                    </a:lnTo>
                    <a:lnTo>
                      <a:pt x="16" y="2"/>
                    </a:lnTo>
                    <a:lnTo>
                      <a:pt x="571" y="266"/>
                    </a:lnTo>
                    <a:lnTo>
                      <a:pt x="576" y="371"/>
                    </a:lnTo>
                    <a:lnTo>
                      <a:pt x="631" y="429"/>
                    </a:lnTo>
                    <a:lnTo>
                      <a:pt x="635" y="455"/>
                    </a:lnTo>
                    <a:lnTo>
                      <a:pt x="679" y="520"/>
                    </a:lnTo>
                    <a:lnTo>
                      <a:pt x="696" y="609"/>
                    </a:lnTo>
                    <a:lnTo>
                      <a:pt x="321" y="636"/>
                    </a:lnTo>
                    <a:lnTo>
                      <a:pt x="228" y="633"/>
                    </a:lnTo>
                    <a:lnTo>
                      <a:pt x="141" y="60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691" name="Freeform 83"/>
              <p:cNvSpPr>
                <a:spLocks noChangeAspect="1"/>
              </p:cNvSpPr>
              <p:nvPr/>
            </p:nvSpPr>
            <p:spPr bwMode="auto">
              <a:xfrm>
                <a:off x="3184" y="1053"/>
                <a:ext cx="236" cy="131"/>
              </a:xfrm>
              <a:custGeom>
                <a:avLst/>
                <a:gdLst>
                  <a:gd name="T0" fmla="*/ 137 w 1308"/>
                  <a:gd name="T1" fmla="*/ 0 h 728"/>
                  <a:gd name="T2" fmla="*/ 132 w 1308"/>
                  <a:gd name="T3" fmla="*/ 52 h 728"/>
                  <a:gd name="T4" fmla="*/ 163 w 1308"/>
                  <a:gd name="T5" fmla="*/ 73 h 728"/>
                  <a:gd name="T6" fmla="*/ 129 w 1308"/>
                  <a:gd name="T7" fmla="*/ 92 h 728"/>
                  <a:gd name="T8" fmla="*/ 171 w 1308"/>
                  <a:gd name="T9" fmla="*/ 148 h 728"/>
                  <a:gd name="T10" fmla="*/ 124 w 1308"/>
                  <a:gd name="T11" fmla="*/ 168 h 728"/>
                  <a:gd name="T12" fmla="*/ 149 w 1308"/>
                  <a:gd name="T13" fmla="*/ 205 h 728"/>
                  <a:gd name="T14" fmla="*/ 200 w 1308"/>
                  <a:gd name="T15" fmla="*/ 211 h 728"/>
                  <a:gd name="T16" fmla="*/ 197 w 1308"/>
                  <a:gd name="T17" fmla="*/ 264 h 728"/>
                  <a:gd name="T18" fmla="*/ 129 w 1308"/>
                  <a:gd name="T19" fmla="*/ 316 h 728"/>
                  <a:gd name="T20" fmla="*/ 91 w 1308"/>
                  <a:gd name="T21" fmla="*/ 322 h 728"/>
                  <a:gd name="T22" fmla="*/ 75 w 1308"/>
                  <a:gd name="T23" fmla="*/ 405 h 728"/>
                  <a:gd name="T24" fmla="*/ 0 w 1308"/>
                  <a:gd name="T25" fmla="*/ 482 h 728"/>
                  <a:gd name="T26" fmla="*/ 13 w 1308"/>
                  <a:gd name="T27" fmla="*/ 502 h 728"/>
                  <a:gd name="T28" fmla="*/ 129 w 1308"/>
                  <a:gd name="T29" fmla="*/ 481 h 728"/>
                  <a:gd name="T30" fmla="*/ 152 w 1308"/>
                  <a:gd name="T31" fmla="*/ 519 h 728"/>
                  <a:gd name="T32" fmla="*/ 106 w 1308"/>
                  <a:gd name="T33" fmla="*/ 572 h 728"/>
                  <a:gd name="T34" fmla="*/ 81 w 1308"/>
                  <a:gd name="T35" fmla="*/ 642 h 728"/>
                  <a:gd name="T36" fmla="*/ 89 w 1308"/>
                  <a:gd name="T37" fmla="*/ 680 h 728"/>
                  <a:gd name="T38" fmla="*/ 143 w 1308"/>
                  <a:gd name="T39" fmla="*/ 683 h 728"/>
                  <a:gd name="T40" fmla="*/ 154 w 1308"/>
                  <a:gd name="T41" fmla="*/ 696 h 728"/>
                  <a:gd name="T42" fmla="*/ 197 w 1308"/>
                  <a:gd name="T43" fmla="*/ 694 h 728"/>
                  <a:gd name="T44" fmla="*/ 250 w 1308"/>
                  <a:gd name="T45" fmla="*/ 674 h 728"/>
                  <a:gd name="T46" fmla="*/ 327 w 1308"/>
                  <a:gd name="T47" fmla="*/ 690 h 728"/>
                  <a:gd name="T48" fmla="*/ 357 w 1308"/>
                  <a:gd name="T49" fmla="*/ 686 h 728"/>
                  <a:gd name="T50" fmla="*/ 418 w 1308"/>
                  <a:gd name="T51" fmla="*/ 720 h 728"/>
                  <a:gd name="T52" fmla="*/ 467 w 1308"/>
                  <a:gd name="T53" fmla="*/ 728 h 728"/>
                  <a:gd name="T54" fmla="*/ 518 w 1308"/>
                  <a:gd name="T55" fmla="*/ 692 h 728"/>
                  <a:gd name="T56" fmla="*/ 505 w 1308"/>
                  <a:gd name="T57" fmla="*/ 589 h 728"/>
                  <a:gd name="T58" fmla="*/ 499 w 1308"/>
                  <a:gd name="T59" fmla="*/ 564 h 728"/>
                  <a:gd name="T60" fmla="*/ 513 w 1308"/>
                  <a:gd name="T61" fmla="*/ 564 h 728"/>
                  <a:gd name="T62" fmla="*/ 574 w 1308"/>
                  <a:gd name="T63" fmla="*/ 619 h 728"/>
                  <a:gd name="T64" fmla="*/ 647 w 1308"/>
                  <a:gd name="T65" fmla="*/ 570 h 728"/>
                  <a:gd name="T66" fmla="*/ 660 w 1308"/>
                  <a:gd name="T67" fmla="*/ 528 h 728"/>
                  <a:gd name="T68" fmla="*/ 704 w 1308"/>
                  <a:gd name="T69" fmla="*/ 495 h 728"/>
                  <a:gd name="T70" fmla="*/ 744 w 1308"/>
                  <a:gd name="T71" fmla="*/ 483 h 728"/>
                  <a:gd name="T72" fmla="*/ 813 w 1308"/>
                  <a:gd name="T73" fmla="*/ 485 h 728"/>
                  <a:gd name="T74" fmla="*/ 892 w 1308"/>
                  <a:gd name="T75" fmla="*/ 497 h 728"/>
                  <a:gd name="T76" fmla="*/ 902 w 1308"/>
                  <a:gd name="T77" fmla="*/ 520 h 728"/>
                  <a:gd name="T78" fmla="*/ 819 w 1308"/>
                  <a:gd name="T79" fmla="*/ 572 h 728"/>
                  <a:gd name="T80" fmla="*/ 825 w 1308"/>
                  <a:gd name="T81" fmla="*/ 585 h 728"/>
                  <a:gd name="T82" fmla="*/ 859 w 1308"/>
                  <a:gd name="T83" fmla="*/ 615 h 728"/>
                  <a:gd name="T84" fmla="*/ 892 w 1308"/>
                  <a:gd name="T85" fmla="*/ 645 h 728"/>
                  <a:gd name="T86" fmla="*/ 951 w 1308"/>
                  <a:gd name="T87" fmla="*/ 647 h 728"/>
                  <a:gd name="T88" fmla="*/ 1022 w 1308"/>
                  <a:gd name="T89" fmla="*/ 639 h 728"/>
                  <a:gd name="T90" fmla="*/ 1101 w 1308"/>
                  <a:gd name="T91" fmla="*/ 637 h 728"/>
                  <a:gd name="T92" fmla="*/ 1093 w 1308"/>
                  <a:gd name="T93" fmla="*/ 591 h 728"/>
                  <a:gd name="T94" fmla="*/ 1138 w 1308"/>
                  <a:gd name="T95" fmla="*/ 580 h 728"/>
                  <a:gd name="T96" fmla="*/ 1221 w 1308"/>
                  <a:gd name="T97" fmla="*/ 514 h 728"/>
                  <a:gd name="T98" fmla="*/ 1241 w 1308"/>
                  <a:gd name="T99" fmla="*/ 440 h 728"/>
                  <a:gd name="T100" fmla="*/ 1288 w 1308"/>
                  <a:gd name="T101" fmla="*/ 390 h 728"/>
                  <a:gd name="T102" fmla="*/ 1296 w 1308"/>
                  <a:gd name="T103" fmla="*/ 278 h 728"/>
                  <a:gd name="T104" fmla="*/ 1282 w 1308"/>
                  <a:gd name="T105" fmla="*/ 229 h 728"/>
                  <a:gd name="T106" fmla="*/ 1286 w 1308"/>
                  <a:gd name="T107" fmla="*/ 199 h 728"/>
                  <a:gd name="T108" fmla="*/ 1308 w 1308"/>
                  <a:gd name="T109" fmla="*/ 171 h 728"/>
                  <a:gd name="T110" fmla="*/ 1127 w 1308"/>
                  <a:gd name="T111" fmla="*/ 95 h 728"/>
                  <a:gd name="T112" fmla="*/ 782 w 1308"/>
                  <a:gd name="T113" fmla="*/ 122 h 728"/>
                  <a:gd name="T114" fmla="*/ 658 w 1308"/>
                  <a:gd name="T115" fmla="*/ 120 h 728"/>
                  <a:gd name="T116" fmla="*/ 568 w 1308"/>
                  <a:gd name="T117" fmla="*/ 85 h 728"/>
                  <a:gd name="T118" fmla="*/ 137 w 1308"/>
                  <a:gd name="T119" fmla="*/ 0 h 7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08" h="728">
                    <a:moveTo>
                      <a:pt x="137" y="0"/>
                    </a:moveTo>
                    <a:lnTo>
                      <a:pt x="132" y="52"/>
                    </a:lnTo>
                    <a:lnTo>
                      <a:pt x="163" y="73"/>
                    </a:lnTo>
                    <a:lnTo>
                      <a:pt x="129" y="92"/>
                    </a:lnTo>
                    <a:lnTo>
                      <a:pt x="171" y="148"/>
                    </a:lnTo>
                    <a:lnTo>
                      <a:pt x="124" y="168"/>
                    </a:lnTo>
                    <a:lnTo>
                      <a:pt x="149" y="205"/>
                    </a:lnTo>
                    <a:lnTo>
                      <a:pt x="200" y="211"/>
                    </a:lnTo>
                    <a:lnTo>
                      <a:pt x="197" y="264"/>
                    </a:lnTo>
                    <a:lnTo>
                      <a:pt x="129" y="316"/>
                    </a:lnTo>
                    <a:lnTo>
                      <a:pt x="91" y="322"/>
                    </a:lnTo>
                    <a:lnTo>
                      <a:pt x="75" y="405"/>
                    </a:lnTo>
                    <a:lnTo>
                      <a:pt x="0" y="482"/>
                    </a:lnTo>
                    <a:lnTo>
                      <a:pt x="13" y="502"/>
                    </a:lnTo>
                    <a:lnTo>
                      <a:pt x="129" y="481"/>
                    </a:lnTo>
                    <a:lnTo>
                      <a:pt x="152" y="519"/>
                    </a:lnTo>
                    <a:lnTo>
                      <a:pt x="106" y="572"/>
                    </a:lnTo>
                    <a:lnTo>
                      <a:pt x="81" y="642"/>
                    </a:lnTo>
                    <a:lnTo>
                      <a:pt x="89" y="680"/>
                    </a:lnTo>
                    <a:lnTo>
                      <a:pt x="143" y="683"/>
                    </a:lnTo>
                    <a:lnTo>
                      <a:pt x="154" y="696"/>
                    </a:lnTo>
                    <a:lnTo>
                      <a:pt x="197" y="694"/>
                    </a:lnTo>
                    <a:lnTo>
                      <a:pt x="250" y="674"/>
                    </a:lnTo>
                    <a:lnTo>
                      <a:pt x="327" y="690"/>
                    </a:lnTo>
                    <a:lnTo>
                      <a:pt x="357" y="686"/>
                    </a:lnTo>
                    <a:lnTo>
                      <a:pt x="418" y="720"/>
                    </a:lnTo>
                    <a:lnTo>
                      <a:pt x="467" y="728"/>
                    </a:lnTo>
                    <a:lnTo>
                      <a:pt x="518" y="692"/>
                    </a:lnTo>
                    <a:lnTo>
                      <a:pt x="505" y="589"/>
                    </a:lnTo>
                    <a:lnTo>
                      <a:pt x="499" y="564"/>
                    </a:lnTo>
                    <a:lnTo>
                      <a:pt x="513" y="564"/>
                    </a:lnTo>
                    <a:lnTo>
                      <a:pt x="574" y="619"/>
                    </a:lnTo>
                    <a:lnTo>
                      <a:pt x="647" y="570"/>
                    </a:lnTo>
                    <a:lnTo>
                      <a:pt x="660" y="528"/>
                    </a:lnTo>
                    <a:lnTo>
                      <a:pt x="704" y="495"/>
                    </a:lnTo>
                    <a:lnTo>
                      <a:pt x="744" y="483"/>
                    </a:lnTo>
                    <a:lnTo>
                      <a:pt x="813" y="485"/>
                    </a:lnTo>
                    <a:lnTo>
                      <a:pt x="892" y="497"/>
                    </a:lnTo>
                    <a:lnTo>
                      <a:pt x="902" y="520"/>
                    </a:lnTo>
                    <a:lnTo>
                      <a:pt x="819" y="572"/>
                    </a:lnTo>
                    <a:lnTo>
                      <a:pt x="825" y="585"/>
                    </a:lnTo>
                    <a:lnTo>
                      <a:pt x="859" y="615"/>
                    </a:lnTo>
                    <a:lnTo>
                      <a:pt x="892" y="645"/>
                    </a:lnTo>
                    <a:lnTo>
                      <a:pt x="951" y="647"/>
                    </a:lnTo>
                    <a:lnTo>
                      <a:pt x="1022" y="639"/>
                    </a:lnTo>
                    <a:lnTo>
                      <a:pt x="1101" y="637"/>
                    </a:lnTo>
                    <a:lnTo>
                      <a:pt x="1093" y="591"/>
                    </a:lnTo>
                    <a:lnTo>
                      <a:pt x="1138" y="580"/>
                    </a:lnTo>
                    <a:lnTo>
                      <a:pt x="1221" y="514"/>
                    </a:lnTo>
                    <a:lnTo>
                      <a:pt x="1241" y="440"/>
                    </a:lnTo>
                    <a:lnTo>
                      <a:pt x="1288" y="390"/>
                    </a:lnTo>
                    <a:lnTo>
                      <a:pt x="1296" y="278"/>
                    </a:lnTo>
                    <a:lnTo>
                      <a:pt x="1282" y="229"/>
                    </a:lnTo>
                    <a:lnTo>
                      <a:pt x="1286" y="199"/>
                    </a:lnTo>
                    <a:lnTo>
                      <a:pt x="1308" y="171"/>
                    </a:lnTo>
                    <a:lnTo>
                      <a:pt x="1127" y="95"/>
                    </a:lnTo>
                    <a:lnTo>
                      <a:pt x="782" y="122"/>
                    </a:lnTo>
                    <a:lnTo>
                      <a:pt x="658" y="120"/>
                    </a:lnTo>
                    <a:lnTo>
                      <a:pt x="568" y="85"/>
                    </a:lnTo>
                    <a:lnTo>
                      <a:pt x="137" y="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692" name="Freeform 84"/>
              <p:cNvSpPr>
                <a:spLocks noChangeAspect="1"/>
              </p:cNvSpPr>
              <p:nvPr/>
            </p:nvSpPr>
            <p:spPr bwMode="auto">
              <a:xfrm>
                <a:off x="3198" y="1140"/>
                <a:ext cx="188" cy="100"/>
              </a:xfrm>
              <a:custGeom>
                <a:avLst/>
                <a:gdLst>
                  <a:gd name="T0" fmla="*/ 0 w 1040"/>
                  <a:gd name="T1" fmla="*/ 553 h 559"/>
                  <a:gd name="T2" fmla="*/ 221 w 1040"/>
                  <a:gd name="T3" fmla="*/ 486 h 559"/>
                  <a:gd name="T4" fmla="*/ 278 w 1040"/>
                  <a:gd name="T5" fmla="*/ 472 h 559"/>
                  <a:gd name="T6" fmla="*/ 315 w 1040"/>
                  <a:gd name="T7" fmla="*/ 468 h 559"/>
                  <a:gd name="T8" fmla="*/ 361 w 1040"/>
                  <a:gd name="T9" fmla="*/ 476 h 559"/>
                  <a:gd name="T10" fmla="*/ 471 w 1040"/>
                  <a:gd name="T11" fmla="*/ 517 h 559"/>
                  <a:gd name="T12" fmla="*/ 512 w 1040"/>
                  <a:gd name="T13" fmla="*/ 486 h 559"/>
                  <a:gd name="T14" fmla="*/ 540 w 1040"/>
                  <a:gd name="T15" fmla="*/ 474 h 559"/>
                  <a:gd name="T16" fmla="*/ 570 w 1040"/>
                  <a:gd name="T17" fmla="*/ 484 h 559"/>
                  <a:gd name="T18" fmla="*/ 599 w 1040"/>
                  <a:gd name="T19" fmla="*/ 498 h 559"/>
                  <a:gd name="T20" fmla="*/ 605 w 1040"/>
                  <a:gd name="T21" fmla="*/ 535 h 559"/>
                  <a:gd name="T22" fmla="*/ 985 w 1040"/>
                  <a:gd name="T23" fmla="*/ 559 h 559"/>
                  <a:gd name="T24" fmla="*/ 1026 w 1040"/>
                  <a:gd name="T25" fmla="*/ 521 h 559"/>
                  <a:gd name="T26" fmla="*/ 1040 w 1040"/>
                  <a:gd name="T27" fmla="*/ 456 h 559"/>
                  <a:gd name="T28" fmla="*/ 981 w 1040"/>
                  <a:gd name="T29" fmla="*/ 411 h 559"/>
                  <a:gd name="T30" fmla="*/ 975 w 1040"/>
                  <a:gd name="T31" fmla="*/ 391 h 559"/>
                  <a:gd name="T32" fmla="*/ 1022 w 1040"/>
                  <a:gd name="T33" fmla="*/ 285 h 559"/>
                  <a:gd name="T34" fmla="*/ 937 w 1040"/>
                  <a:gd name="T35" fmla="*/ 255 h 559"/>
                  <a:gd name="T36" fmla="*/ 943 w 1040"/>
                  <a:gd name="T37" fmla="*/ 154 h 559"/>
                  <a:gd name="T38" fmla="*/ 870 w 1040"/>
                  <a:gd name="T39" fmla="*/ 164 h 559"/>
                  <a:gd name="T40" fmla="*/ 811 w 1040"/>
                  <a:gd name="T41" fmla="*/ 162 h 559"/>
                  <a:gd name="T42" fmla="*/ 742 w 1040"/>
                  <a:gd name="T43" fmla="*/ 97 h 559"/>
                  <a:gd name="T44" fmla="*/ 740 w 1040"/>
                  <a:gd name="T45" fmla="*/ 85 h 559"/>
                  <a:gd name="T46" fmla="*/ 821 w 1040"/>
                  <a:gd name="T47" fmla="*/ 37 h 559"/>
                  <a:gd name="T48" fmla="*/ 813 w 1040"/>
                  <a:gd name="T49" fmla="*/ 14 h 559"/>
                  <a:gd name="T50" fmla="*/ 732 w 1040"/>
                  <a:gd name="T51" fmla="*/ 2 h 559"/>
                  <a:gd name="T52" fmla="*/ 663 w 1040"/>
                  <a:gd name="T53" fmla="*/ 0 h 559"/>
                  <a:gd name="T54" fmla="*/ 623 w 1040"/>
                  <a:gd name="T55" fmla="*/ 10 h 559"/>
                  <a:gd name="T56" fmla="*/ 579 w 1040"/>
                  <a:gd name="T57" fmla="*/ 45 h 559"/>
                  <a:gd name="T58" fmla="*/ 566 w 1040"/>
                  <a:gd name="T59" fmla="*/ 87 h 559"/>
                  <a:gd name="T60" fmla="*/ 493 w 1040"/>
                  <a:gd name="T61" fmla="*/ 136 h 559"/>
                  <a:gd name="T62" fmla="*/ 434 w 1040"/>
                  <a:gd name="T63" fmla="*/ 81 h 559"/>
                  <a:gd name="T64" fmla="*/ 418 w 1040"/>
                  <a:gd name="T65" fmla="*/ 79 h 559"/>
                  <a:gd name="T66" fmla="*/ 437 w 1040"/>
                  <a:gd name="T67" fmla="*/ 211 h 559"/>
                  <a:gd name="T68" fmla="*/ 384 w 1040"/>
                  <a:gd name="T69" fmla="*/ 245 h 559"/>
                  <a:gd name="T70" fmla="*/ 339 w 1040"/>
                  <a:gd name="T71" fmla="*/ 239 h 559"/>
                  <a:gd name="T72" fmla="*/ 280 w 1040"/>
                  <a:gd name="T73" fmla="*/ 207 h 559"/>
                  <a:gd name="T74" fmla="*/ 246 w 1040"/>
                  <a:gd name="T75" fmla="*/ 207 h 559"/>
                  <a:gd name="T76" fmla="*/ 171 w 1040"/>
                  <a:gd name="T77" fmla="*/ 191 h 559"/>
                  <a:gd name="T78" fmla="*/ 120 w 1040"/>
                  <a:gd name="T79" fmla="*/ 209 h 559"/>
                  <a:gd name="T80" fmla="*/ 73 w 1040"/>
                  <a:gd name="T81" fmla="*/ 213 h 559"/>
                  <a:gd name="T82" fmla="*/ 65 w 1040"/>
                  <a:gd name="T83" fmla="*/ 199 h 559"/>
                  <a:gd name="T84" fmla="*/ 10 w 1040"/>
                  <a:gd name="T85" fmla="*/ 199 h 559"/>
                  <a:gd name="T86" fmla="*/ 16 w 1040"/>
                  <a:gd name="T87" fmla="*/ 218 h 559"/>
                  <a:gd name="T88" fmla="*/ 104 w 1040"/>
                  <a:gd name="T89" fmla="*/ 362 h 559"/>
                  <a:gd name="T90" fmla="*/ 0 w 1040"/>
                  <a:gd name="T91" fmla="*/ 553 h 5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040" h="559">
                    <a:moveTo>
                      <a:pt x="0" y="553"/>
                    </a:moveTo>
                    <a:lnTo>
                      <a:pt x="221" y="486"/>
                    </a:lnTo>
                    <a:lnTo>
                      <a:pt x="278" y="472"/>
                    </a:lnTo>
                    <a:lnTo>
                      <a:pt x="315" y="468"/>
                    </a:lnTo>
                    <a:lnTo>
                      <a:pt x="361" y="476"/>
                    </a:lnTo>
                    <a:lnTo>
                      <a:pt x="471" y="517"/>
                    </a:lnTo>
                    <a:lnTo>
                      <a:pt x="512" y="486"/>
                    </a:lnTo>
                    <a:lnTo>
                      <a:pt x="540" y="474"/>
                    </a:lnTo>
                    <a:lnTo>
                      <a:pt x="570" y="484"/>
                    </a:lnTo>
                    <a:lnTo>
                      <a:pt x="599" y="498"/>
                    </a:lnTo>
                    <a:lnTo>
                      <a:pt x="605" y="535"/>
                    </a:lnTo>
                    <a:lnTo>
                      <a:pt x="985" y="559"/>
                    </a:lnTo>
                    <a:lnTo>
                      <a:pt x="1026" y="521"/>
                    </a:lnTo>
                    <a:lnTo>
                      <a:pt x="1040" y="456"/>
                    </a:lnTo>
                    <a:lnTo>
                      <a:pt x="981" y="411"/>
                    </a:lnTo>
                    <a:lnTo>
                      <a:pt x="975" y="391"/>
                    </a:lnTo>
                    <a:lnTo>
                      <a:pt x="1022" y="285"/>
                    </a:lnTo>
                    <a:lnTo>
                      <a:pt x="937" y="255"/>
                    </a:lnTo>
                    <a:lnTo>
                      <a:pt x="943" y="154"/>
                    </a:lnTo>
                    <a:lnTo>
                      <a:pt x="870" y="164"/>
                    </a:lnTo>
                    <a:lnTo>
                      <a:pt x="811" y="162"/>
                    </a:lnTo>
                    <a:lnTo>
                      <a:pt x="742" y="97"/>
                    </a:lnTo>
                    <a:lnTo>
                      <a:pt x="740" y="85"/>
                    </a:lnTo>
                    <a:lnTo>
                      <a:pt x="821" y="37"/>
                    </a:lnTo>
                    <a:lnTo>
                      <a:pt x="813" y="14"/>
                    </a:lnTo>
                    <a:lnTo>
                      <a:pt x="732" y="2"/>
                    </a:lnTo>
                    <a:lnTo>
                      <a:pt x="663" y="0"/>
                    </a:lnTo>
                    <a:lnTo>
                      <a:pt x="623" y="10"/>
                    </a:lnTo>
                    <a:lnTo>
                      <a:pt x="579" y="45"/>
                    </a:lnTo>
                    <a:lnTo>
                      <a:pt x="566" y="87"/>
                    </a:lnTo>
                    <a:lnTo>
                      <a:pt x="493" y="136"/>
                    </a:lnTo>
                    <a:lnTo>
                      <a:pt x="434" y="81"/>
                    </a:lnTo>
                    <a:lnTo>
                      <a:pt x="418" y="79"/>
                    </a:lnTo>
                    <a:lnTo>
                      <a:pt x="437" y="211"/>
                    </a:lnTo>
                    <a:lnTo>
                      <a:pt x="384" y="245"/>
                    </a:lnTo>
                    <a:lnTo>
                      <a:pt x="339" y="239"/>
                    </a:lnTo>
                    <a:lnTo>
                      <a:pt x="280" y="207"/>
                    </a:lnTo>
                    <a:lnTo>
                      <a:pt x="246" y="207"/>
                    </a:lnTo>
                    <a:lnTo>
                      <a:pt x="171" y="191"/>
                    </a:lnTo>
                    <a:lnTo>
                      <a:pt x="120" y="209"/>
                    </a:lnTo>
                    <a:lnTo>
                      <a:pt x="73" y="213"/>
                    </a:lnTo>
                    <a:lnTo>
                      <a:pt x="65" y="199"/>
                    </a:lnTo>
                    <a:lnTo>
                      <a:pt x="10" y="199"/>
                    </a:lnTo>
                    <a:lnTo>
                      <a:pt x="16" y="218"/>
                    </a:lnTo>
                    <a:lnTo>
                      <a:pt x="104" y="362"/>
                    </a:lnTo>
                    <a:lnTo>
                      <a:pt x="0" y="553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196693" name="Text Box 85"/>
          <p:cNvSpPr txBox="1">
            <a:spLocks noChangeArrowheads="1"/>
          </p:cNvSpPr>
          <p:nvPr/>
        </p:nvSpPr>
        <p:spPr bwMode="auto">
          <a:xfrm>
            <a:off x="117475" y="1958975"/>
            <a:ext cx="3949700" cy="169277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dirty="0">
                <a:solidFill>
                  <a:srgbClr val="066168"/>
                </a:solidFill>
                <a:latin typeface="Verdana" pitchFamily="34" charset="0"/>
              </a:rPr>
              <a:t>20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municípios:</a:t>
            </a:r>
          </a:p>
          <a:p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Mauriti, 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Brejo Santo,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Porteiras, Abaiara, Milagres, Missão Velha, Juazeiro do Norte, Crato, Nova Olinda, Caririaçu, Granjeiro, Altaneira, Farias Brito, Várzea Alegre, Cedro, Assaré, Potengi, Tarrafas, 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Antonina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do Norte, 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Campos Sales </a:t>
            </a:r>
            <a:endParaRPr lang="pt-BR" sz="1400" b="0" dirty="0">
              <a:solidFill>
                <a:srgbClr val="066168"/>
              </a:solidFill>
              <a:latin typeface="Verdana" pitchFamily="34" charset="0"/>
            </a:endParaRPr>
          </a:p>
        </p:txBody>
      </p:sp>
      <p:sp>
        <p:nvSpPr>
          <p:cNvPr id="196694" name="Text Box 86"/>
          <p:cNvSpPr txBox="1">
            <a:spLocks noChangeArrowheads="1"/>
          </p:cNvSpPr>
          <p:nvPr/>
        </p:nvSpPr>
        <p:spPr bwMode="auto">
          <a:xfrm>
            <a:off x="117475" y="3697288"/>
            <a:ext cx="294005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1.426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ha de área plantada </a:t>
            </a:r>
          </a:p>
        </p:txBody>
      </p:sp>
      <p:sp>
        <p:nvSpPr>
          <p:cNvPr id="196695" name="Line 87"/>
          <p:cNvSpPr>
            <a:spLocks noChangeShapeType="1"/>
          </p:cNvSpPr>
          <p:nvPr/>
        </p:nvSpPr>
        <p:spPr bwMode="auto">
          <a:xfrm>
            <a:off x="146050" y="3663950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96696" name="Line 88"/>
          <p:cNvSpPr>
            <a:spLocks noChangeShapeType="1"/>
          </p:cNvSpPr>
          <p:nvPr/>
        </p:nvSpPr>
        <p:spPr bwMode="auto">
          <a:xfrm>
            <a:off x="146050" y="4127500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96697" name="Text Box 89"/>
          <p:cNvSpPr txBox="1">
            <a:spLocks noChangeArrowheads="1"/>
          </p:cNvSpPr>
          <p:nvPr/>
        </p:nvSpPr>
        <p:spPr bwMode="auto">
          <a:xfrm>
            <a:off x="117475" y="4159250"/>
            <a:ext cx="11049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629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ton</a:t>
            </a:r>
          </a:p>
        </p:txBody>
      </p:sp>
      <p:sp>
        <p:nvSpPr>
          <p:cNvPr id="196698" name="Line 90"/>
          <p:cNvSpPr>
            <a:spLocks noChangeShapeType="1"/>
          </p:cNvSpPr>
          <p:nvPr/>
        </p:nvSpPr>
        <p:spPr bwMode="auto">
          <a:xfrm>
            <a:off x="146050" y="4589463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96699" name="Text Box 91"/>
          <p:cNvSpPr txBox="1">
            <a:spLocks noChangeArrowheads="1"/>
          </p:cNvSpPr>
          <p:nvPr/>
        </p:nvSpPr>
        <p:spPr bwMode="auto">
          <a:xfrm>
            <a:off x="117475" y="4622800"/>
            <a:ext cx="297815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R$ </a:t>
            </a:r>
            <a:r>
              <a:rPr lang="pt-BR">
                <a:solidFill>
                  <a:srgbClr val="066168"/>
                </a:solidFill>
                <a:latin typeface="Verdana" pitchFamily="34" charset="0"/>
              </a:rPr>
              <a:t>656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milhões – Valor VBP </a:t>
            </a:r>
          </a:p>
        </p:txBody>
      </p:sp>
      <p:sp>
        <p:nvSpPr>
          <p:cNvPr id="196700" name="Rectangle 92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96701" name="Text Box 93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196702" name="Rectangle 94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96703" name="Rectangle 95"/>
          <p:cNvSpPr>
            <a:spLocks noChangeArrowheads="1"/>
          </p:cNvSpPr>
          <p:nvPr/>
        </p:nvSpPr>
        <p:spPr bwMode="auto">
          <a:xfrm>
            <a:off x="0" y="514350"/>
            <a:ext cx="38163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 dirty="0" smtClean="0">
                <a:solidFill>
                  <a:schemeClr val="bg1"/>
                </a:solidFill>
                <a:latin typeface="Verdana" pitchFamily="34" charset="0"/>
              </a:rPr>
              <a:t>POLOS </a:t>
            </a:r>
            <a:r>
              <a:rPr lang="pt-BR" sz="1800" dirty="0">
                <a:solidFill>
                  <a:schemeClr val="bg1"/>
                </a:solidFill>
                <a:latin typeface="Verdana" pitchFamily="34" charset="0"/>
              </a:rPr>
              <a:t>DE PRODUÇÃO</a:t>
            </a:r>
          </a:p>
        </p:txBody>
      </p:sp>
      <p:grpSp>
        <p:nvGrpSpPr>
          <p:cNvPr id="196704" name="Group 96"/>
          <p:cNvGrpSpPr>
            <a:grpSpLocks/>
          </p:cNvGrpSpPr>
          <p:nvPr/>
        </p:nvGrpSpPr>
        <p:grpSpPr bwMode="auto">
          <a:xfrm>
            <a:off x="6831013" y="1978025"/>
            <a:ext cx="1931987" cy="1060450"/>
            <a:chOff x="4303" y="1246"/>
            <a:chExt cx="1217" cy="668"/>
          </a:xfrm>
        </p:grpSpPr>
        <p:sp>
          <p:nvSpPr>
            <p:cNvPr id="196705" name="Text Box 97"/>
            <p:cNvSpPr txBox="1">
              <a:spLocks noChangeArrowheads="1"/>
            </p:cNvSpPr>
            <p:nvPr/>
          </p:nvSpPr>
          <p:spPr bwMode="auto">
            <a:xfrm>
              <a:off x="4833" y="1383"/>
              <a:ext cx="68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Pacajus</a:t>
              </a:r>
            </a:p>
          </p:txBody>
        </p:sp>
        <p:sp>
          <p:nvSpPr>
            <p:cNvPr id="196706" name="Freeform 98"/>
            <p:cNvSpPr>
              <a:spLocks/>
            </p:cNvSpPr>
            <p:nvPr/>
          </p:nvSpPr>
          <p:spPr bwMode="auto">
            <a:xfrm>
              <a:off x="4680" y="1494"/>
              <a:ext cx="828" cy="30"/>
            </a:xfrm>
            <a:custGeom>
              <a:avLst/>
              <a:gdLst>
                <a:gd name="T0" fmla="*/ 0 w 828"/>
                <a:gd name="T1" fmla="*/ 0 h 30"/>
                <a:gd name="T2" fmla="*/ 222 w 828"/>
                <a:gd name="T3" fmla="*/ 30 h 30"/>
                <a:gd name="T4" fmla="*/ 828 w 828"/>
                <a:gd name="T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28" h="30">
                  <a:moveTo>
                    <a:pt x="0" y="0"/>
                  </a:moveTo>
                  <a:lnTo>
                    <a:pt x="222" y="30"/>
                  </a:lnTo>
                  <a:lnTo>
                    <a:pt x="828" y="3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196707" name="Group 99"/>
            <p:cNvGrpSpPr>
              <a:grpSpLocks/>
            </p:cNvGrpSpPr>
            <p:nvPr/>
          </p:nvGrpSpPr>
          <p:grpSpPr bwMode="auto">
            <a:xfrm>
              <a:off x="4303" y="1246"/>
              <a:ext cx="507" cy="668"/>
              <a:chOff x="4303" y="1246"/>
              <a:chExt cx="507" cy="668"/>
            </a:xfrm>
          </p:grpSpPr>
          <p:sp>
            <p:nvSpPr>
              <p:cNvPr id="196708" name="Freeform 100"/>
              <p:cNvSpPr>
                <a:spLocks noChangeAspect="1"/>
              </p:cNvSpPr>
              <p:nvPr/>
            </p:nvSpPr>
            <p:spPr bwMode="auto">
              <a:xfrm>
                <a:off x="4578" y="1407"/>
                <a:ext cx="187" cy="145"/>
              </a:xfrm>
              <a:custGeom>
                <a:avLst/>
                <a:gdLst>
                  <a:gd name="T0" fmla="*/ 1030 w 1030"/>
                  <a:gd name="T1" fmla="*/ 579 h 803"/>
                  <a:gd name="T2" fmla="*/ 986 w 1030"/>
                  <a:gd name="T3" fmla="*/ 633 h 803"/>
                  <a:gd name="T4" fmla="*/ 877 w 1030"/>
                  <a:gd name="T5" fmla="*/ 635 h 803"/>
                  <a:gd name="T6" fmla="*/ 788 w 1030"/>
                  <a:gd name="T7" fmla="*/ 582 h 803"/>
                  <a:gd name="T8" fmla="*/ 747 w 1030"/>
                  <a:gd name="T9" fmla="*/ 585 h 803"/>
                  <a:gd name="T10" fmla="*/ 683 w 1030"/>
                  <a:gd name="T11" fmla="*/ 642 h 803"/>
                  <a:gd name="T12" fmla="*/ 620 w 1030"/>
                  <a:gd name="T13" fmla="*/ 699 h 803"/>
                  <a:gd name="T14" fmla="*/ 552 w 1030"/>
                  <a:gd name="T15" fmla="*/ 758 h 803"/>
                  <a:gd name="T16" fmla="*/ 534 w 1030"/>
                  <a:gd name="T17" fmla="*/ 803 h 803"/>
                  <a:gd name="T18" fmla="*/ 468 w 1030"/>
                  <a:gd name="T19" fmla="*/ 782 h 803"/>
                  <a:gd name="T20" fmla="*/ 418 w 1030"/>
                  <a:gd name="T21" fmla="*/ 768 h 803"/>
                  <a:gd name="T22" fmla="*/ 343 w 1030"/>
                  <a:gd name="T23" fmla="*/ 781 h 803"/>
                  <a:gd name="T24" fmla="*/ 271 w 1030"/>
                  <a:gd name="T25" fmla="*/ 772 h 803"/>
                  <a:gd name="T26" fmla="*/ 212 w 1030"/>
                  <a:gd name="T27" fmla="*/ 748 h 803"/>
                  <a:gd name="T28" fmla="*/ 145 w 1030"/>
                  <a:gd name="T29" fmla="*/ 746 h 803"/>
                  <a:gd name="T30" fmla="*/ 104 w 1030"/>
                  <a:gd name="T31" fmla="*/ 761 h 803"/>
                  <a:gd name="T32" fmla="*/ 0 w 1030"/>
                  <a:gd name="T33" fmla="*/ 693 h 803"/>
                  <a:gd name="T34" fmla="*/ 44 w 1030"/>
                  <a:gd name="T35" fmla="*/ 612 h 803"/>
                  <a:gd name="T36" fmla="*/ 16 w 1030"/>
                  <a:gd name="T37" fmla="*/ 569 h 803"/>
                  <a:gd name="T38" fmla="*/ 21 w 1030"/>
                  <a:gd name="T39" fmla="*/ 537 h 803"/>
                  <a:gd name="T40" fmla="*/ 48 w 1030"/>
                  <a:gd name="T41" fmla="*/ 510 h 803"/>
                  <a:gd name="T42" fmla="*/ 44 w 1030"/>
                  <a:gd name="T43" fmla="*/ 436 h 803"/>
                  <a:gd name="T44" fmla="*/ 66 w 1030"/>
                  <a:gd name="T45" fmla="*/ 399 h 803"/>
                  <a:gd name="T46" fmla="*/ 139 w 1030"/>
                  <a:gd name="T47" fmla="*/ 353 h 803"/>
                  <a:gd name="T48" fmla="*/ 168 w 1030"/>
                  <a:gd name="T49" fmla="*/ 324 h 803"/>
                  <a:gd name="T50" fmla="*/ 188 w 1030"/>
                  <a:gd name="T51" fmla="*/ 325 h 803"/>
                  <a:gd name="T52" fmla="*/ 194 w 1030"/>
                  <a:gd name="T53" fmla="*/ 349 h 803"/>
                  <a:gd name="T54" fmla="*/ 222 w 1030"/>
                  <a:gd name="T55" fmla="*/ 307 h 803"/>
                  <a:gd name="T56" fmla="*/ 250 w 1030"/>
                  <a:gd name="T57" fmla="*/ 307 h 803"/>
                  <a:gd name="T58" fmla="*/ 274 w 1030"/>
                  <a:gd name="T59" fmla="*/ 316 h 803"/>
                  <a:gd name="T60" fmla="*/ 307 w 1030"/>
                  <a:gd name="T61" fmla="*/ 247 h 803"/>
                  <a:gd name="T62" fmla="*/ 414 w 1030"/>
                  <a:gd name="T63" fmla="*/ 161 h 803"/>
                  <a:gd name="T64" fmla="*/ 400 w 1030"/>
                  <a:gd name="T65" fmla="*/ 81 h 803"/>
                  <a:gd name="T66" fmla="*/ 388 w 1030"/>
                  <a:gd name="T67" fmla="*/ 66 h 803"/>
                  <a:gd name="T68" fmla="*/ 391 w 1030"/>
                  <a:gd name="T69" fmla="*/ 2 h 803"/>
                  <a:gd name="T70" fmla="*/ 450 w 1030"/>
                  <a:gd name="T71" fmla="*/ 0 h 803"/>
                  <a:gd name="T72" fmla="*/ 577 w 1030"/>
                  <a:gd name="T73" fmla="*/ 201 h 803"/>
                  <a:gd name="T74" fmla="*/ 760 w 1030"/>
                  <a:gd name="T75" fmla="*/ 361 h 803"/>
                  <a:gd name="T76" fmla="*/ 892 w 1030"/>
                  <a:gd name="T77" fmla="*/ 418 h 803"/>
                  <a:gd name="T78" fmla="*/ 994 w 1030"/>
                  <a:gd name="T79" fmla="*/ 543 h 803"/>
                  <a:gd name="T80" fmla="*/ 1030 w 1030"/>
                  <a:gd name="T81" fmla="*/ 579 h 8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30" h="803">
                    <a:moveTo>
                      <a:pt x="1030" y="579"/>
                    </a:moveTo>
                    <a:lnTo>
                      <a:pt x="986" y="633"/>
                    </a:lnTo>
                    <a:lnTo>
                      <a:pt x="877" y="635"/>
                    </a:lnTo>
                    <a:lnTo>
                      <a:pt x="788" y="582"/>
                    </a:lnTo>
                    <a:lnTo>
                      <a:pt x="747" y="585"/>
                    </a:lnTo>
                    <a:lnTo>
                      <a:pt x="683" y="642"/>
                    </a:lnTo>
                    <a:lnTo>
                      <a:pt x="620" y="699"/>
                    </a:lnTo>
                    <a:lnTo>
                      <a:pt x="552" y="758"/>
                    </a:lnTo>
                    <a:lnTo>
                      <a:pt x="534" y="803"/>
                    </a:lnTo>
                    <a:lnTo>
                      <a:pt x="468" y="782"/>
                    </a:lnTo>
                    <a:lnTo>
                      <a:pt x="418" y="768"/>
                    </a:lnTo>
                    <a:lnTo>
                      <a:pt x="343" y="781"/>
                    </a:lnTo>
                    <a:lnTo>
                      <a:pt x="271" y="772"/>
                    </a:lnTo>
                    <a:lnTo>
                      <a:pt x="212" y="748"/>
                    </a:lnTo>
                    <a:lnTo>
                      <a:pt x="145" y="746"/>
                    </a:lnTo>
                    <a:lnTo>
                      <a:pt x="104" y="761"/>
                    </a:lnTo>
                    <a:lnTo>
                      <a:pt x="0" y="693"/>
                    </a:lnTo>
                    <a:lnTo>
                      <a:pt x="44" y="612"/>
                    </a:lnTo>
                    <a:lnTo>
                      <a:pt x="16" y="569"/>
                    </a:lnTo>
                    <a:lnTo>
                      <a:pt x="21" y="537"/>
                    </a:lnTo>
                    <a:lnTo>
                      <a:pt x="48" y="510"/>
                    </a:lnTo>
                    <a:lnTo>
                      <a:pt x="44" y="436"/>
                    </a:lnTo>
                    <a:lnTo>
                      <a:pt x="66" y="399"/>
                    </a:lnTo>
                    <a:lnTo>
                      <a:pt x="139" y="353"/>
                    </a:lnTo>
                    <a:lnTo>
                      <a:pt x="168" y="324"/>
                    </a:lnTo>
                    <a:lnTo>
                      <a:pt x="188" y="325"/>
                    </a:lnTo>
                    <a:lnTo>
                      <a:pt x="194" y="349"/>
                    </a:lnTo>
                    <a:lnTo>
                      <a:pt x="222" y="307"/>
                    </a:lnTo>
                    <a:lnTo>
                      <a:pt x="250" y="307"/>
                    </a:lnTo>
                    <a:lnTo>
                      <a:pt x="274" y="316"/>
                    </a:lnTo>
                    <a:lnTo>
                      <a:pt x="307" y="247"/>
                    </a:lnTo>
                    <a:lnTo>
                      <a:pt x="414" y="161"/>
                    </a:lnTo>
                    <a:lnTo>
                      <a:pt x="400" y="81"/>
                    </a:lnTo>
                    <a:lnTo>
                      <a:pt x="388" y="66"/>
                    </a:lnTo>
                    <a:lnTo>
                      <a:pt x="391" y="2"/>
                    </a:lnTo>
                    <a:lnTo>
                      <a:pt x="450" y="0"/>
                    </a:lnTo>
                    <a:lnTo>
                      <a:pt x="577" y="201"/>
                    </a:lnTo>
                    <a:lnTo>
                      <a:pt x="760" y="361"/>
                    </a:lnTo>
                    <a:lnTo>
                      <a:pt x="892" y="418"/>
                    </a:lnTo>
                    <a:lnTo>
                      <a:pt x="994" y="543"/>
                    </a:lnTo>
                    <a:lnTo>
                      <a:pt x="1030" y="579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709" name="Freeform 101"/>
              <p:cNvSpPr>
                <a:spLocks noChangeAspect="1"/>
              </p:cNvSpPr>
              <p:nvPr/>
            </p:nvSpPr>
            <p:spPr bwMode="auto">
              <a:xfrm>
                <a:off x="4528" y="1580"/>
                <a:ext cx="142" cy="68"/>
              </a:xfrm>
              <a:custGeom>
                <a:avLst/>
                <a:gdLst>
                  <a:gd name="T0" fmla="*/ 793 w 793"/>
                  <a:gd name="T1" fmla="*/ 53 h 376"/>
                  <a:gd name="T2" fmla="*/ 754 w 793"/>
                  <a:gd name="T3" fmla="*/ 322 h 376"/>
                  <a:gd name="T4" fmla="*/ 576 w 793"/>
                  <a:gd name="T5" fmla="*/ 341 h 376"/>
                  <a:gd name="T6" fmla="*/ 524 w 793"/>
                  <a:gd name="T7" fmla="*/ 376 h 376"/>
                  <a:gd name="T8" fmla="*/ 419 w 793"/>
                  <a:gd name="T9" fmla="*/ 337 h 376"/>
                  <a:gd name="T10" fmla="*/ 150 w 793"/>
                  <a:gd name="T11" fmla="*/ 335 h 376"/>
                  <a:gd name="T12" fmla="*/ 0 w 793"/>
                  <a:gd name="T13" fmla="*/ 130 h 376"/>
                  <a:gd name="T14" fmla="*/ 28 w 793"/>
                  <a:gd name="T15" fmla="*/ 79 h 376"/>
                  <a:gd name="T16" fmla="*/ 61 w 793"/>
                  <a:gd name="T17" fmla="*/ 72 h 376"/>
                  <a:gd name="T18" fmla="*/ 172 w 793"/>
                  <a:gd name="T19" fmla="*/ 0 h 376"/>
                  <a:gd name="T20" fmla="*/ 396 w 793"/>
                  <a:gd name="T21" fmla="*/ 58 h 376"/>
                  <a:gd name="T22" fmla="*/ 460 w 793"/>
                  <a:gd name="T23" fmla="*/ 41 h 376"/>
                  <a:gd name="T24" fmla="*/ 793 w 793"/>
                  <a:gd name="T25" fmla="*/ 53 h 3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93" h="376">
                    <a:moveTo>
                      <a:pt x="793" y="53"/>
                    </a:moveTo>
                    <a:lnTo>
                      <a:pt x="754" y="322"/>
                    </a:lnTo>
                    <a:lnTo>
                      <a:pt x="576" y="341"/>
                    </a:lnTo>
                    <a:lnTo>
                      <a:pt x="524" y="376"/>
                    </a:lnTo>
                    <a:lnTo>
                      <a:pt x="419" y="337"/>
                    </a:lnTo>
                    <a:lnTo>
                      <a:pt x="150" y="335"/>
                    </a:lnTo>
                    <a:lnTo>
                      <a:pt x="0" y="130"/>
                    </a:lnTo>
                    <a:lnTo>
                      <a:pt x="28" y="79"/>
                    </a:lnTo>
                    <a:lnTo>
                      <a:pt x="61" y="72"/>
                    </a:lnTo>
                    <a:lnTo>
                      <a:pt x="172" y="0"/>
                    </a:lnTo>
                    <a:lnTo>
                      <a:pt x="396" y="58"/>
                    </a:lnTo>
                    <a:lnTo>
                      <a:pt x="460" y="41"/>
                    </a:lnTo>
                    <a:lnTo>
                      <a:pt x="793" y="5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710" name="Freeform 102"/>
              <p:cNvSpPr>
                <a:spLocks noChangeAspect="1"/>
              </p:cNvSpPr>
              <p:nvPr/>
            </p:nvSpPr>
            <p:spPr bwMode="auto">
              <a:xfrm>
                <a:off x="4555" y="1638"/>
                <a:ext cx="112" cy="105"/>
              </a:xfrm>
              <a:custGeom>
                <a:avLst/>
                <a:gdLst>
                  <a:gd name="T0" fmla="*/ 601 w 621"/>
                  <a:gd name="T1" fmla="*/ 0 h 582"/>
                  <a:gd name="T2" fmla="*/ 621 w 621"/>
                  <a:gd name="T3" fmla="*/ 348 h 582"/>
                  <a:gd name="T4" fmla="*/ 414 w 621"/>
                  <a:gd name="T5" fmla="*/ 454 h 582"/>
                  <a:gd name="T6" fmla="*/ 461 w 621"/>
                  <a:gd name="T7" fmla="*/ 520 h 582"/>
                  <a:gd name="T8" fmla="*/ 443 w 621"/>
                  <a:gd name="T9" fmla="*/ 582 h 582"/>
                  <a:gd name="T10" fmla="*/ 131 w 621"/>
                  <a:gd name="T11" fmla="*/ 469 h 582"/>
                  <a:gd name="T12" fmla="*/ 80 w 621"/>
                  <a:gd name="T13" fmla="*/ 269 h 582"/>
                  <a:gd name="T14" fmla="*/ 78 w 621"/>
                  <a:gd name="T15" fmla="*/ 144 h 582"/>
                  <a:gd name="T16" fmla="*/ 9 w 621"/>
                  <a:gd name="T17" fmla="*/ 29 h 582"/>
                  <a:gd name="T18" fmla="*/ 0 w 621"/>
                  <a:gd name="T19" fmla="*/ 18 h 582"/>
                  <a:gd name="T20" fmla="*/ 274 w 621"/>
                  <a:gd name="T21" fmla="*/ 18 h 582"/>
                  <a:gd name="T22" fmla="*/ 369 w 621"/>
                  <a:gd name="T23" fmla="*/ 59 h 582"/>
                  <a:gd name="T24" fmla="*/ 425 w 621"/>
                  <a:gd name="T25" fmla="*/ 18 h 582"/>
                  <a:gd name="T26" fmla="*/ 601 w 621"/>
                  <a:gd name="T27" fmla="*/ 0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21" h="582">
                    <a:moveTo>
                      <a:pt x="601" y="0"/>
                    </a:moveTo>
                    <a:lnTo>
                      <a:pt x="621" y="348"/>
                    </a:lnTo>
                    <a:lnTo>
                      <a:pt x="414" y="454"/>
                    </a:lnTo>
                    <a:lnTo>
                      <a:pt x="461" y="520"/>
                    </a:lnTo>
                    <a:lnTo>
                      <a:pt x="443" y="582"/>
                    </a:lnTo>
                    <a:lnTo>
                      <a:pt x="131" y="469"/>
                    </a:lnTo>
                    <a:lnTo>
                      <a:pt x="80" y="269"/>
                    </a:lnTo>
                    <a:lnTo>
                      <a:pt x="78" y="144"/>
                    </a:lnTo>
                    <a:lnTo>
                      <a:pt x="9" y="29"/>
                    </a:lnTo>
                    <a:lnTo>
                      <a:pt x="0" y="18"/>
                    </a:lnTo>
                    <a:lnTo>
                      <a:pt x="274" y="18"/>
                    </a:lnTo>
                    <a:lnTo>
                      <a:pt x="369" y="59"/>
                    </a:lnTo>
                    <a:lnTo>
                      <a:pt x="425" y="18"/>
                    </a:lnTo>
                    <a:lnTo>
                      <a:pt x="601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711" name="Freeform 103"/>
              <p:cNvSpPr>
                <a:spLocks noChangeAspect="1"/>
              </p:cNvSpPr>
              <p:nvPr/>
            </p:nvSpPr>
            <p:spPr bwMode="auto">
              <a:xfrm>
                <a:off x="4482" y="1644"/>
                <a:ext cx="97" cy="105"/>
              </a:xfrm>
              <a:custGeom>
                <a:avLst/>
                <a:gdLst>
                  <a:gd name="T0" fmla="*/ 2 w 539"/>
                  <a:gd name="T1" fmla="*/ 437 h 582"/>
                  <a:gd name="T2" fmla="*/ 102 w 539"/>
                  <a:gd name="T3" fmla="*/ 570 h 582"/>
                  <a:gd name="T4" fmla="*/ 148 w 539"/>
                  <a:gd name="T5" fmla="*/ 582 h 582"/>
                  <a:gd name="T6" fmla="*/ 240 w 539"/>
                  <a:gd name="T7" fmla="*/ 550 h 582"/>
                  <a:gd name="T8" fmla="*/ 283 w 539"/>
                  <a:gd name="T9" fmla="*/ 475 h 582"/>
                  <a:gd name="T10" fmla="*/ 316 w 539"/>
                  <a:gd name="T11" fmla="*/ 483 h 582"/>
                  <a:gd name="T12" fmla="*/ 408 w 539"/>
                  <a:gd name="T13" fmla="*/ 475 h 582"/>
                  <a:gd name="T14" fmla="*/ 539 w 539"/>
                  <a:gd name="T15" fmla="*/ 437 h 582"/>
                  <a:gd name="T16" fmla="*/ 488 w 539"/>
                  <a:gd name="T17" fmla="*/ 229 h 582"/>
                  <a:gd name="T18" fmla="*/ 488 w 539"/>
                  <a:gd name="T19" fmla="*/ 112 h 582"/>
                  <a:gd name="T20" fmla="*/ 414 w 539"/>
                  <a:gd name="T21" fmla="*/ 0 h 582"/>
                  <a:gd name="T22" fmla="*/ 107 w 539"/>
                  <a:gd name="T23" fmla="*/ 104 h 582"/>
                  <a:gd name="T24" fmla="*/ 69 w 539"/>
                  <a:gd name="T25" fmla="*/ 124 h 582"/>
                  <a:gd name="T26" fmla="*/ 30 w 539"/>
                  <a:gd name="T27" fmla="*/ 163 h 582"/>
                  <a:gd name="T28" fmla="*/ 0 w 539"/>
                  <a:gd name="T29" fmla="*/ 301 h 582"/>
                  <a:gd name="T30" fmla="*/ 2 w 539"/>
                  <a:gd name="T31" fmla="*/ 437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39" h="582">
                    <a:moveTo>
                      <a:pt x="2" y="437"/>
                    </a:moveTo>
                    <a:lnTo>
                      <a:pt x="102" y="570"/>
                    </a:lnTo>
                    <a:lnTo>
                      <a:pt x="148" y="582"/>
                    </a:lnTo>
                    <a:lnTo>
                      <a:pt x="240" y="550"/>
                    </a:lnTo>
                    <a:lnTo>
                      <a:pt x="283" y="475"/>
                    </a:lnTo>
                    <a:lnTo>
                      <a:pt x="316" y="483"/>
                    </a:lnTo>
                    <a:lnTo>
                      <a:pt x="408" y="475"/>
                    </a:lnTo>
                    <a:lnTo>
                      <a:pt x="539" y="437"/>
                    </a:lnTo>
                    <a:lnTo>
                      <a:pt x="488" y="229"/>
                    </a:lnTo>
                    <a:lnTo>
                      <a:pt x="488" y="112"/>
                    </a:lnTo>
                    <a:lnTo>
                      <a:pt x="414" y="0"/>
                    </a:lnTo>
                    <a:lnTo>
                      <a:pt x="107" y="104"/>
                    </a:lnTo>
                    <a:lnTo>
                      <a:pt x="69" y="124"/>
                    </a:lnTo>
                    <a:lnTo>
                      <a:pt x="30" y="163"/>
                    </a:lnTo>
                    <a:lnTo>
                      <a:pt x="0" y="301"/>
                    </a:lnTo>
                    <a:lnTo>
                      <a:pt x="2" y="43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712" name="Freeform 104"/>
              <p:cNvSpPr>
                <a:spLocks noChangeAspect="1"/>
              </p:cNvSpPr>
              <p:nvPr/>
            </p:nvSpPr>
            <p:spPr bwMode="auto">
              <a:xfrm>
                <a:off x="4511" y="1723"/>
                <a:ext cx="172" cy="178"/>
              </a:xfrm>
              <a:custGeom>
                <a:avLst/>
                <a:gdLst>
                  <a:gd name="T0" fmla="*/ 952 w 954"/>
                  <a:gd name="T1" fmla="*/ 424 h 992"/>
                  <a:gd name="T2" fmla="*/ 954 w 954"/>
                  <a:gd name="T3" fmla="*/ 330 h 992"/>
                  <a:gd name="T4" fmla="*/ 706 w 954"/>
                  <a:gd name="T5" fmla="*/ 51 h 992"/>
                  <a:gd name="T6" fmla="*/ 688 w 954"/>
                  <a:gd name="T7" fmla="*/ 115 h 992"/>
                  <a:gd name="T8" fmla="*/ 376 w 954"/>
                  <a:gd name="T9" fmla="*/ 0 h 992"/>
                  <a:gd name="T10" fmla="*/ 240 w 954"/>
                  <a:gd name="T11" fmla="*/ 158 h 992"/>
                  <a:gd name="T12" fmla="*/ 84 w 954"/>
                  <a:gd name="T13" fmla="*/ 207 h 992"/>
                  <a:gd name="T14" fmla="*/ 46 w 954"/>
                  <a:gd name="T15" fmla="*/ 273 h 992"/>
                  <a:gd name="T16" fmla="*/ 54 w 954"/>
                  <a:gd name="T17" fmla="*/ 389 h 992"/>
                  <a:gd name="T18" fmla="*/ 87 w 954"/>
                  <a:gd name="T19" fmla="*/ 444 h 992"/>
                  <a:gd name="T20" fmla="*/ 92 w 954"/>
                  <a:gd name="T21" fmla="*/ 513 h 992"/>
                  <a:gd name="T22" fmla="*/ 0 w 954"/>
                  <a:gd name="T23" fmla="*/ 593 h 992"/>
                  <a:gd name="T24" fmla="*/ 115 w 954"/>
                  <a:gd name="T25" fmla="*/ 856 h 992"/>
                  <a:gd name="T26" fmla="*/ 120 w 954"/>
                  <a:gd name="T27" fmla="*/ 939 h 992"/>
                  <a:gd name="T28" fmla="*/ 392 w 954"/>
                  <a:gd name="T29" fmla="*/ 992 h 992"/>
                  <a:gd name="T30" fmla="*/ 483 w 954"/>
                  <a:gd name="T31" fmla="*/ 892 h 992"/>
                  <a:gd name="T32" fmla="*/ 568 w 954"/>
                  <a:gd name="T33" fmla="*/ 902 h 992"/>
                  <a:gd name="T34" fmla="*/ 583 w 954"/>
                  <a:gd name="T35" fmla="*/ 892 h 992"/>
                  <a:gd name="T36" fmla="*/ 647 w 954"/>
                  <a:gd name="T37" fmla="*/ 902 h 992"/>
                  <a:gd name="T38" fmla="*/ 859 w 954"/>
                  <a:gd name="T39" fmla="*/ 673 h 992"/>
                  <a:gd name="T40" fmla="*/ 913 w 954"/>
                  <a:gd name="T41" fmla="*/ 667 h 992"/>
                  <a:gd name="T42" fmla="*/ 930 w 954"/>
                  <a:gd name="T43" fmla="*/ 534 h 992"/>
                  <a:gd name="T44" fmla="*/ 872 w 954"/>
                  <a:gd name="T45" fmla="*/ 501 h 992"/>
                  <a:gd name="T46" fmla="*/ 880 w 954"/>
                  <a:gd name="T47" fmla="*/ 458 h 992"/>
                  <a:gd name="T48" fmla="*/ 952 w 954"/>
                  <a:gd name="T49" fmla="*/ 424 h 9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54" h="992">
                    <a:moveTo>
                      <a:pt x="952" y="424"/>
                    </a:moveTo>
                    <a:lnTo>
                      <a:pt x="954" y="330"/>
                    </a:lnTo>
                    <a:lnTo>
                      <a:pt x="706" y="51"/>
                    </a:lnTo>
                    <a:lnTo>
                      <a:pt x="688" y="115"/>
                    </a:lnTo>
                    <a:lnTo>
                      <a:pt x="376" y="0"/>
                    </a:lnTo>
                    <a:lnTo>
                      <a:pt x="240" y="158"/>
                    </a:lnTo>
                    <a:lnTo>
                      <a:pt x="84" y="207"/>
                    </a:lnTo>
                    <a:lnTo>
                      <a:pt x="46" y="273"/>
                    </a:lnTo>
                    <a:lnTo>
                      <a:pt x="54" y="389"/>
                    </a:lnTo>
                    <a:lnTo>
                      <a:pt x="87" y="444"/>
                    </a:lnTo>
                    <a:lnTo>
                      <a:pt x="92" y="513"/>
                    </a:lnTo>
                    <a:lnTo>
                      <a:pt x="0" y="593"/>
                    </a:lnTo>
                    <a:lnTo>
                      <a:pt x="115" y="856"/>
                    </a:lnTo>
                    <a:lnTo>
                      <a:pt x="120" y="939"/>
                    </a:lnTo>
                    <a:lnTo>
                      <a:pt x="392" y="992"/>
                    </a:lnTo>
                    <a:lnTo>
                      <a:pt x="483" y="892"/>
                    </a:lnTo>
                    <a:lnTo>
                      <a:pt x="568" y="902"/>
                    </a:lnTo>
                    <a:lnTo>
                      <a:pt x="583" y="892"/>
                    </a:lnTo>
                    <a:lnTo>
                      <a:pt x="647" y="902"/>
                    </a:lnTo>
                    <a:lnTo>
                      <a:pt x="859" y="673"/>
                    </a:lnTo>
                    <a:lnTo>
                      <a:pt x="913" y="667"/>
                    </a:lnTo>
                    <a:lnTo>
                      <a:pt x="930" y="534"/>
                    </a:lnTo>
                    <a:lnTo>
                      <a:pt x="872" y="501"/>
                    </a:lnTo>
                    <a:lnTo>
                      <a:pt x="880" y="458"/>
                    </a:lnTo>
                    <a:lnTo>
                      <a:pt x="952" y="424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713" name="Freeform 105"/>
              <p:cNvSpPr>
                <a:spLocks noChangeAspect="1"/>
              </p:cNvSpPr>
              <p:nvPr/>
            </p:nvSpPr>
            <p:spPr bwMode="auto">
              <a:xfrm>
                <a:off x="4394" y="1684"/>
                <a:ext cx="185" cy="230"/>
              </a:xfrm>
              <a:custGeom>
                <a:avLst/>
                <a:gdLst>
                  <a:gd name="T0" fmla="*/ 855 w 1024"/>
                  <a:gd name="T1" fmla="*/ 1167 h 1276"/>
                  <a:gd name="T2" fmla="*/ 699 w 1024"/>
                  <a:gd name="T3" fmla="*/ 1276 h 1276"/>
                  <a:gd name="T4" fmla="*/ 594 w 1024"/>
                  <a:gd name="T5" fmla="*/ 1142 h 1276"/>
                  <a:gd name="T6" fmla="*/ 564 w 1024"/>
                  <a:gd name="T7" fmla="*/ 1154 h 1276"/>
                  <a:gd name="T8" fmla="*/ 464 w 1024"/>
                  <a:gd name="T9" fmla="*/ 987 h 1276"/>
                  <a:gd name="T10" fmla="*/ 254 w 1024"/>
                  <a:gd name="T11" fmla="*/ 1021 h 1276"/>
                  <a:gd name="T12" fmla="*/ 318 w 1024"/>
                  <a:gd name="T13" fmla="*/ 724 h 1276"/>
                  <a:gd name="T14" fmla="*/ 236 w 1024"/>
                  <a:gd name="T15" fmla="*/ 711 h 1276"/>
                  <a:gd name="T16" fmla="*/ 195 w 1024"/>
                  <a:gd name="T17" fmla="*/ 655 h 1276"/>
                  <a:gd name="T18" fmla="*/ 144 w 1024"/>
                  <a:gd name="T19" fmla="*/ 668 h 1276"/>
                  <a:gd name="T20" fmla="*/ 128 w 1024"/>
                  <a:gd name="T21" fmla="*/ 693 h 1276"/>
                  <a:gd name="T22" fmla="*/ 57 w 1024"/>
                  <a:gd name="T23" fmla="*/ 693 h 1276"/>
                  <a:gd name="T24" fmla="*/ 22 w 1024"/>
                  <a:gd name="T25" fmla="*/ 602 h 1276"/>
                  <a:gd name="T26" fmla="*/ 80 w 1024"/>
                  <a:gd name="T27" fmla="*/ 450 h 1276"/>
                  <a:gd name="T28" fmla="*/ 11 w 1024"/>
                  <a:gd name="T29" fmla="*/ 474 h 1276"/>
                  <a:gd name="T30" fmla="*/ 0 w 1024"/>
                  <a:gd name="T31" fmla="*/ 230 h 1276"/>
                  <a:gd name="T32" fmla="*/ 73 w 1024"/>
                  <a:gd name="T33" fmla="*/ 44 h 1276"/>
                  <a:gd name="T34" fmla="*/ 190 w 1024"/>
                  <a:gd name="T35" fmla="*/ 52 h 1276"/>
                  <a:gd name="T36" fmla="*/ 239 w 1024"/>
                  <a:gd name="T37" fmla="*/ 0 h 1276"/>
                  <a:gd name="T38" fmla="*/ 293 w 1024"/>
                  <a:gd name="T39" fmla="*/ 13 h 1276"/>
                  <a:gd name="T40" fmla="*/ 374 w 1024"/>
                  <a:gd name="T41" fmla="*/ 203 h 1276"/>
                  <a:gd name="T42" fmla="*/ 446 w 1024"/>
                  <a:gd name="T43" fmla="*/ 243 h 1276"/>
                  <a:gd name="T44" fmla="*/ 487 w 1024"/>
                  <a:gd name="T45" fmla="*/ 230 h 1276"/>
                  <a:gd name="T46" fmla="*/ 487 w 1024"/>
                  <a:gd name="T47" fmla="*/ 218 h 1276"/>
                  <a:gd name="T48" fmla="*/ 587 w 1024"/>
                  <a:gd name="T49" fmla="*/ 343 h 1276"/>
                  <a:gd name="T50" fmla="*/ 630 w 1024"/>
                  <a:gd name="T51" fmla="*/ 358 h 1276"/>
                  <a:gd name="T52" fmla="*/ 725 w 1024"/>
                  <a:gd name="T53" fmla="*/ 326 h 1276"/>
                  <a:gd name="T54" fmla="*/ 768 w 1024"/>
                  <a:gd name="T55" fmla="*/ 254 h 1276"/>
                  <a:gd name="T56" fmla="*/ 801 w 1024"/>
                  <a:gd name="T57" fmla="*/ 259 h 1276"/>
                  <a:gd name="T58" fmla="*/ 893 w 1024"/>
                  <a:gd name="T59" fmla="*/ 251 h 1276"/>
                  <a:gd name="T60" fmla="*/ 1024 w 1024"/>
                  <a:gd name="T61" fmla="*/ 213 h 1276"/>
                  <a:gd name="T62" fmla="*/ 890 w 1024"/>
                  <a:gd name="T63" fmla="*/ 373 h 1276"/>
                  <a:gd name="T64" fmla="*/ 735 w 1024"/>
                  <a:gd name="T65" fmla="*/ 420 h 1276"/>
                  <a:gd name="T66" fmla="*/ 694 w 1024"/>
                  <a:gd name="T67" fmla="*/ 486 h 1276"/>
                  <a:gd name="T68" fmla="*/ 702 w 1024"/>
                  <a:gd name="T69" fmla="*/ 604 h 1276"/>
                  <a:gd name="T70" fmla="*/ 740 w 1024"/>
                  <a:gd name="T71" fmla="*/ 661 h 1276"/>
                  <a:gd name="T72" fmla="*/ 735 w 1024"/>
                  <a:gd name="T73" fmla="*/ 735 h 1276"/>
                  <a:gd name="T74" fmla="*/ 651 w 1024"/>
                  <a:gd name="T75" fmla="*/ 804 h 1276"/>
                  <a:gd name="T76" fmla="*/ 766 w 1024"/>
                  <a:gd name="T77" fmla="*/ 1080 h 1276"/>
                  <a:gd name="T78" fmla="*/ 771 w 1024"/>
                  <a:gd name="T79" fmla="*/ 1152 h 1276"/>
                  <a:gd name="T80" fmla="*/ 855 w 1024"/>
                  <a:gd name="T81" fmla="*/ 1167 h 1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24" h="1276">
                    <a:moveTo>
                      <a:pt x="855" y="1167"/>
                    </a:moveTo>
                    <a:lnTo>
                      <a:pt x="699" y="1276"/>
                    </a:lnTo>
                    <a:lnTo>
                      <a:pt x="594" y="1142"/>
                    </a:lnTo>
                    <a:lnTo>
                      <a:pt x="564" y="1154"/>
                    </a:lnTo>
                    <a:lnTo>
                      <a:pt x="464" y="987"/>
                    </a:lnTo>
                    <a:lnTo>
                      <a:pt x="254" y="1021"/>
                    </a:lnTo>
                    <a:lnTo>
                      <a:pt x="318" y="724"/>
                    </a:lnTo>
                    <a:lnTo>
                      <a:pt x="236" y="711"/>
                    </a:lnTo>
                    <a:lnTo>
                      <a:pt x="195" y="655"/>
                    </a:lnTo>
                    <a:lnTo>
                      <a:pt x="144" y="668"/>
                    </a:lnTo>
                    <a:lnTo>
                      <a:pt x="128" y="693"/>
                    </a:lnTo>
                    <a:lnTo>
                      <a:pt x="57" y="693"/>
                    </a:lnTo>
                    <a:lnTo>
                      <a:pt x="22" y="602"/>
                    </a:lnTo>
                    <a:lnTo>
                      <a:pt x="80" y="450"/>
                    </a:lnTo>
                    <a:lnTo>
                      <a:pt x="11" y="474"/>
                    </a:lnTo>
                    <a:lnTo>
                      <a:pt x="0" y="230"/>
                    </a:lnTo>
                    <a:lnTo>
                      <a:pt x="73" y="44"/>
                    </a:lnTo>
                    <a:lnTo>
                      <a:pt x="190" y="52"/>
                    </a:lnTo>
                    <a:lnTo>
                      <a:pt x="239" y="0"/>
                    </a:lnTo>
                    <a:lnTo>
                      <a:pt x="293" y="13"/>
                    </a:lnTo>
                    <a:lnTo>
                      <a:pt x="374" y="203"/>
                    </a:lnTo>
                    <a:lnTo>
                      <a:pt x="446" y="243"/>
                    </a:lnTo>
                    <a:lnTo>
                      <a:pt x="487" y="230"/>
                    </a:lnTo>
                    <a:lnTo>
                      <a:pt x="487" y="218"/>
                    </a:lnTo>
                    <a:lnTo>
                      <a:pt x="587" y="343"/>
                    </a:lnTo>
                    <a:lnTo>
                      <a:pt x="630" y="358"/>
                    </a:lnTo>
                    <a:lnTo>
                      <a:pt x="725" y="326"/>
                    </a:lnTo>
                    <a:lnTo>
                      <a:pt x="768" y="254"/>
                    </a:lnTo>
                    <a:lnTo>
                      <a:pt x="801" y="259"/>
                    </a:lnTo>
                    <a:lnTo>
                      <a:pt x="893" y="251"/>
                    </a:lnTo>
                    <a:lnTo>
                      <a:pt x="1024" y="213"/>
                    </a:lnTo>
                    <a:lnTo>
                      <a:pt x="890" y="373"/>
                    </a:lnTo>
                    <a:lnTo>
                      <a:pt x="735" y="420"/>
                    </a:lnTo>
                    <a:lnTo>
                      <a:pt x="694" y="486"/>
                    </a:lnTo>
                    <a:lnTo>
                      <a:pt x="702" y="604"/>
                    </a:lnTo>
                    <a:lnTo>
                      <a:pt x="740" y="661"/>
                    </a:lnTo>
                    <a:lnTo>
                      <a:pt x="735" y="735"/>
                    </a:lnTo>
                    <a:lnTo>
                      <a:pt x="651" y="804"/>
                    </a:lnTo>
                    <a:lnTo>
                      <a:pt x="766" y="1080"/>
                    </a:lnTo>
                    <a:lnTo>
                      <a:pt x="771" y="1152"/>
                    </a:lnTo>
                    <a:lnTo>
                      <a:pt x="855" y="116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714" name="Freeform 106"/>
              <p:cNvSpPr>
                <a:spLocks noChangeAspect="1"/>
              </p:cNvSpPr>
              <p:nvPr/>
            </p:nvSpPr>
            <p:spPr bwMode="auto">
              <a:xfrm>
                <a:off x="4674" y="1513"/>
                <a:ext cx="73" cy="51"/>
              </a:xfrm>
              <a:custGeom>
                <a:avLst/>
                <a:gdLst>
                  <a:gd name="T0" fmla="*/ 404 w 404"/>
                  <a:gd name="T1" fmla="*/ 49 h 284"/>
                  <a:gd name="T2" fmla="*/ 366 w 404"/>
                  <a:gd name="T3" fmla="*/ 184 h 284"/>
                  <a:gd name="T4" fmla="*/ 274 w 404"/>
                  <a:gd name="T5" fmla="*/ 169 h 284"/>
                  <a:gd name="T6" fmla="*/ 292 w 404"/>
                  <a:gd name="T7" fmla="*/ 284 h 284"/>
                  <a:gd name="T8" fmla="*/ 0 w 404"/>
                  <a:gd name="T9" fmla="*/ 230 h 284"/>
                  <a:gd name="T10" fmla="*/ 28 w 404"/>
                  <a:gd name="T11" fmla="*/ 161 h 284"/>
                  <a:gd name="T12" fmla="*/ 217 w 404"/>
                  <a:gd name="T13" fmla="*/ 2 h 284"/>
                  <a:gd name="T14" fmla="*/ 259 w 404"/>
                  <a:gd name="T15" fmla="*/ 0 h 284"/>
                  <a:gd name="T16" fmla="*/ 348 w 404"/>
                  <a:gd name="T17" fmla="*/ 49 h 284"/>
                  <a:gd name="T18" fmla="*/ 404 w 404"/>
                  <a:gd name="T19" fmla="*/ 49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4" h="284">
                    <a:moveTo>
                      <a:pt x="404" y="49"/>
                    </a:moveTo>
                    <a:lnTo>
                      <a:pt x="366" y="184"/>
                    </a:lnTo>
                    <a:lnTo>
                      <a:pt x="274" y="169"/>
                    </a:lnTo>
                    <a:lnTo>
                      <a:pt x="292" y="284"/>
                    </a:lnTo>
                    <a:lnTo>
                      <a:pt x="0" y="230"/>
                    </a:lnTo>
                    <a:lnTo>
                      <a:pt x="28" y="161"/>
                    </a:lnTo>
                    <a:lnTo>
                      <a:pt x="217" y="2"/>
                    </a:lnTo>
                    <a:lnTo>
                      <a:pt x="259" y="0"/>
                    </a:lnTo>
                    <a:lnTo>
                      <a:pt x="348" y="49"/>
                    </a:lnTo>
                    <a:lnTo>
                      <a:pt x="404" y="49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715" name="Freeform 107"/>
              <p:cNvSpPr>
                <a:spLocks noChangeAspect="1"/>
              </p:cNvSpPr>
              <p:nvPr/>
            </p:nvSpPr>
            <p:spPr bwMode="auto">
              <a:xfrm>
                <a:off x="4630" y="1511"/>
                <a:ext cx="180" cy="283"/>
              </a:xfrm>
              <a:custGeom>
                <a:avLst/>
                <a:gdLst>
                  <a:gd name="T0" fmla="*/ 745 w 992"/>
                  <a:gd name="T1" fmla="*/ 0 h 1568"/>
                  <a:gd name="T2" fmla="*/ 852 w 992"/>
                  <a:gd name="T3" fmla="*/ 105 h 1568"/>
                  <a:gd name="T4" fmla="*/ 992 w 992"/>
                  <a:gd name="T5" fmla="*/ 306 h 1568"/>
                  <a:gd name="T6" fmla="*/ 949 w 992"/>
                  <a:gd name="T7" fmla="*/ 356 h 1568"/>
                  <a:gd name="T8" fmla="*/ 943 w 992"/>
                  <a:gd name="T9" fmla="*/ 462 h 1568"/>
                  <a:gd name="T10" fmla="*/ 879 w 992"/>
                  <a:gd name="T11" fmla="*/ 590 h 1568"/>
                  <a:gd name="T12" fmla="*/ 798 w 992"/>
                  <a:gd name="T13" fmla="*/ 598 h 1568"/>
                  <a:gd name="T14" fmla="*/ 720 w 992"/>
                  <a:gd name="T15" fmla="*/ 642 h 1568"/>
                  <a:gd name="T16" fmla="*/ 654 w 992"/>
                  <a:gd name="T17" fmla="*/ 1139 h 1568"/>
                  <a:gd name="T18" fmla="*/ 592 w 992"/>
                  <a:gd name="T19" fmla="*/ 1273 h 1568"/>
                  <a:gd name="T20" fmla="*/ 514 w 992"/>
                  <a:gd name="T21" fmla="*/ 1338 h 1568"/>
                  <a:gd name="T22" fmla="*/ 518 w 992"/>
                  <a:gd name="T23" fmla="*/ 1369 h 1568"/>
                  <a:gd name="T24" fmla="*/ 466 w 992"/>
                  <a:gd name="T25" fmla="*/ 1402 h 1568"/>
                  <a:gd name="T26" fmla="*/ 424 w 992"/>
                  <a:gd name="T27" fmla="*/ 1377 h 1568"/>
                  <a:gd name="T28" fmla="*/ 392 w 992"/>
                  <a:gd name="T29" fmla="*/ 1378 h 1568"/>
                  <a:gd name="T30" fmla="*/ 355 w 992"/>
                  <a:gd name="T31" fmla="*/ 1564 h 1568"/>
                  <a:gd name="T32" fmla="*/ 291 w 992"/>
                  <a:gd name="T33" fmla="*/ 1568 h 1568"/>
                  <a:gd name="T34" fmla="*/ 294 w 992"/>
                  <a:gd name="T35" fmla="*/ 1503 h 1568"/>
                  <a:gd name="T36" fmla="*/ 39 w 992"/>
                  <a:gd name="T37" fmla="*/ 1215 h 1568"/>
                  <a:gd name="T38" fmla="*/ 0 w 992"/>
                  <a:gd name="T39" fmla="*/ 1155 h 1568"/>
                  <a:gd name="T40" fmla="*/ 202 w 992"/>
                  <a:gd name="T41" fmla="*/ 1051 h 1568"/>
                  <a:gd name="T42" fmla="*/ 186 w 992"/>
                  <a:gd name="T43" fmla="*/ 703 h 1568"/>
                  <a:gd name="T44" fmla="*/ 212 w 992"/>
                  <a:gd name="T45" fmla="*/ 519 h 1568"/>
                  <a:gd name="T46" fmla="*/ 222 w 992"/>
                  <a:gd name="T47" fmla="*/ 439 h 1568"/>
                  <a:gd name="T48" fmla="*/ 227 w 992"/>
                  <a:gd name="T49" fmla="*/ 439 h 1568"/>
                  <a:gd name="T50" fmla="*/ 245 w 992"/>
                  <a:gd name="T51" fmla="*/ 237 h 1568"/>
                  <a:gd name="T52" fmla="*/ 536 w 992"/>
                  <a:gd name="T53" fmla="*/ 291 h 1568"/>
                  <a:gd name="T54" fmla="*/ 517 w 992"/>
                  <a:gd name="T55" fmla="*/ 174 h 1568"/>
                  <a:gd name="T56" fmla="*/ 610 w 992"/>
                  <a:gd name="T57" fmla="*/ 193 h 1568"/>
                  <a:gd name="T58" fmla="*/ 649 w 992"/>
                  <a:gd name="T59" fmla="*/ 55 h 1568"/>
                  <a:gd name="T60" fmla="*/ 699 w 992"/>
                  <a:gd name="T61" fmla="*/ 54 h 1568"/>
                  <a:gd name="T62" fmla="*/ 745 w 992"/>
                  <a:gd name="T63" fmla="*/ 0 h 1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92" h="1568">
                    <a:moveTo>
                      <a:pt x="745" y="0"/>
                    </a:moveTo>
                    <a:lnTo>
                      <a:pt x="852" y="105"/>
                    </a:lnTo>
                    <a:lnTo>
                      <a:pt x="992" y="306"/>
                    </a:lnTo>
                    <a:lnTo>
                      <a:pt x="949" y="356"/>
                    </a:lnTo>
                    <a:lnTo>
                      <a:pt x="943" y="462"/>
                    </a:lnTo>
                    <a:lnTo>
                      <a:pt x="879" y="590"/>
                    </a:lnTo>
                    <a:lnTo>
                      <a:pt x="798" y="598"/>
                    </a:lnTo>
                    <a:lnTo>
                      <a:pt x="720" y="642"/>
                    </a:lnTo>
                    <a:lnTo>
                      <a:pt x="654" y="1139"/>
                    </a:lnTo>
                    <a:lnTo>
                      <a:pt x="592" y="1273"/>
                    </a:lnTo>
                    <a:lnTo>
                      <a:pt x="514" y="1338"/>
                    </a:lnTo>
                    <a:lnTo>
                      <a:pt x="518" y="1369"/>
                    </a:lnTo>
                    <a:lnTo>
                      <a:pt x="466" y="1402"/>
                    </a:lnTo>
                    <a:lnTo>
                      <a:pt x="424" y="1377"/>
                    </a:lnTo>
                    <a:lnTo>
                      <a:pt x="392" y="1378"/>
                    </a:lnTo>
                    <a:lnTo>
                      <a:pt x="355" y="1564"/>
                    </a:lnTo>
                    <a:lnTo>
                      <a:pt x="291" y="1568"/>
                    </a:lnTo>
                    <a:lnTo>
                      <a:pt x="294" y="1503"/>
                    </a:lnTo>
                    <a:lnTo>
                      <a:pt x="39" y="1215"/>
                    </a:lnTo>
                    <a:lnTo>
                      <a:pt x="0" y="1155"/>
                    </a:lnTo>
                    <a:lnTo>
                      <a:pt x="202" y="1051"/>
                    </a:lnTo>
                    <a:lnTo>
                      <a:pt x="186" y="703"/>
                    </a:lnTo>
                    <a:lnTo>
                      <a:pt x="212" y="519"/>
                    </a:lnTo>
                    <a:lnTo>
                      <a:pt x="222" y="439"/>
                    </a:lnTo>
                    <a:lnTo>
                      <a:pt x="227" y="439"/>
                    </a:lnTo>
                    <a:lnTo>
                      <a:pt x="245" y="237"/>
                    </a:lnTo>
                    <a:lnTo>
                      <a:pt x="536" y="291"/>
                    </a:lnTo>
                    <a:lnTo>
                      <a:pt x="517" y="174"/>
                    </a:lnTo>
                    <a:lnTo>
                      <a:pt x="610" y="193"/>
                    </a:lnTo>
                    <a:lnTo>
                      <a:pt x="649" y="55"/>
                    </a:lnTo>
                    <a:lnTo>
                      <a:pt x="699" y="54"/>
                    </a:lnTo>
                    <a:lnTo>
                      <a:pt x="745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716" name="Freeform 108"/>
              <p:cNvSpPr>
                <a:spLocks noChangeAspect="1"/>
              </p:cNvSpPr>
              <p:nvPr/>
            </p:nvSpPr>
            <p:spPr bwMode="auto">
              <a:xfrm>
                <a:off x="4558" y="1532"/>
                <a:ext cx="117" cy="59"/>
              </a:xfrm>
              <a:custGeom>
                <a:avLst/>
                <a:gdLst>
                  <a:gd name="T0" fmla="*/ 0 w 644"/>
                  <a:gd name="T1" fmla="*/ 271 h 324"/>
                  <a:gd name="T2" fmla="*/ 224 w 644"/>
                  <a:gd name="T3" fmla="*/ 324 h 324"/>
                  <a:gd name="T4" fmla="*/ 296 w 644"/>
                  <a:gd name="T5" fmla="*/ 304 h 324"/>
                  <a:gd name="T6" fmla="*/ 624 w 644"/>
                  <a:gd name="T7" fmla="*/ 324 h 324"/>
                  <a:gd name="T8" fmla="*/ 644 w 644"/>
                  <a:gd name="T9" fmla="*/ 109 h 324"/>
                  <a:gd name="T10" fmla="*/ 531 w 644"/>
                  <a:gd name="T11" fmla="*/ 74 h 324"/>
                  <a:gd name="T12" fmla="*/ 447 w 644"/>
                  <a:gd name="T13" fmla="*/ 89 h 324"/>
                  <a:gd name="T14" fmla="*/ 380 w 644"/>
                  <a:gd name="T15" fmla="*/ 79 h 324"/>
                  <a:gd name="T16" fmla="*/ 319 w 644"/>
                  <a:gd name="T17" fmla="*/ 55 h 324"/>
                  <a:gd name="T18" fmla="*/ 263 w 644"/>
                  <a:gd name="T19" fmla="*/ 55 h 324"/>
                  <a:gd name="T20" fmla="*/ 217 w 644"/>
                  <a:gd name="T21" fmla="*/ 66 h 324"/>
                  <a:gd name="T22" fmla="*/ 112 w 644"/>
                  <a:gd name="T23" fmla="*/ 0 h 324"/>
                  <a:gd name="T24" fmla="*/ 119 w 644"/>
                  <a:gd name="T25" fmla="*/ 79 h 324"/>
                  <a:gd name="T26" fmla="*/ 22 w 644"/>
                  <a:gd name="T27" fmla="*/ 252 h 324"/>
                  <a:gd name="T28" fmla="*/ 2 w 644"/>
                  <a:gd name="T29" fmla="*/ 247 h 324"/>
                  <a:gd name="T30" fmla="*/ 0 w 644"/>
                  <a:gd name="T31" fmla="*/ 271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44" h="324">
                    <a:moveTo>
                      <a:pt x="0" y="271"/>
                    </a:moveTo>
                    <a:lnTo>
                      <a:pt x="224" y="324"/>
                    </a:lnTo>
                    <a:lnTo>
                      <a:pt x="296" y="304"/>
                    </a:lnTo>
                    <a:lnTo>
                      <a:pt x="624" y="324"/>
                    </a:lnTo>
                    <a:lnTo>
                      <a:pt x="644" y="109"/>
                    </a:lnTo>
                    <a:lnTo>
                      <a:pt x="531" y="74"/>
                    </a:lnTo>
                    <a:lnTo>
                      <a:pt x="447" y="89"/>
                    </a:lnTo>
                    <a:lnTo>
                      <a:pt x="380" y="79"/>
                    </a:lnTo>
                    <a:lnTo>
                      <a:pt x="319" y="55"/>
                    </a:lnTo>
                    <a:lnTo>
                      <a:pt x="263" y="55"/>
                    </a:lnTo>
                    <a:lnTo>
                      <a:pt x="217" y="66"/>
                    </a:lnTo>
                    <a:lnTo>
                      <a:pt x="112" y="0"/>
                    </a:lnTo>
                    <a:lnTo>
                      <a:pt x="119" y="79"/>
                    </a:lnTo>
                    <a:lnTo>
                      <a:pt x="22" y="252"/>
                    </a:lnTo>
                    <a:lnTo>
                      <a:pt x="2" y="247"/>
                    </a:lnTo>
                    <a:lnTo>
                      <a:pt x="0" y="27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717" name="Freeform 109"/>
              <p:cNvSpPr>
                <a:spLocks noChangeAspect="1"/>
              </p:cNvSpPr>
              <p:nvPr/>
            </p:nvSpPr>
            <p:spPr bwMode="auto">
              <a:xfrm>
                <a:off x="4303" y="1246"/>
                <a:ext cx="246" cy="258"/>
              </a:xfrm>
              <a:custGeom>
                <a:avLst/>
                <a:gdLst>
                  <a:gd name="T0" fmla="*/ 622 w 1362"/>
                  <a:gd name="T1" fmla="*/ 0 h 1427"/>
                  <a:gd name="T2" fmla="*/ 787 w 1362"/>
                  <a:gd name="T3" fmla="*/ 211 h 1427"/>
                  <a:gd name="T4" fmla="*/ 990 w 1362"/>
                  <a:gd name="T5" fmla="*/ 302 h 1427"/>
                  <a:gd name="T6" fmla="*/ 1020 w 1362"/>
                  <a:gd name="T7" fmla="*/ 353 h 1427"/>
                  <a:gd name="T8" fmla="*/ 1172 w 1362"/>
                  <a:gd name="T9" fmla="*/ 454 h 1427"/>
                  <a:gd name="T10" fmla="*/ 1325 w 1362"/>
                  <a:gd name="T11" fmla="*/ 453 h 1427"/>
                  <a:gd name="T12" fmla="*/ 1362 w 1362"/>
                  <a:gd name="T13" fmla="*/ 471 h 1427"/>
                  <a:gd name="T14" fmla="*/ 1332 w 1362"/>
                  <a:gd name="T15" fmla="*/ 505 h 1427"/>
                  <a:gd name="T16" fmla="*/ 1257 w 1362"/>
                  <a:gd name="T17" fmla="*/ 506 h 1427"/>
                  <a:gd name="T18" fmla="*/ 1261 w 1362"/>
                  <a:gd name="T19" fmla="*/ 554 h 1427"/>
                  <a:gd name="T20" fmla="*/ 1314 w 1362"/>
                  <a:gd name="T21" fmla="*/ 604 h 1427"/>
                  <a:gd name="T22" fmla="*/ 1310 w 1362"/>
                  <a:gd name="T23" fmla="*/ 645 h 1427"/>
                  <a:gd name="T24" fmla="*/ 1203 w 1362"/>
                  <a:gd name="T25" fmla="*/ 818 h 1427"/>
                  <a:gd name="T26" fmla="*/ 1174 w 1362"/>
                  <a:gd name="T27" fmla="*/ 833 h 1427"/>
                  <a:gd name="T28" fmla="*/ 1180 w 1362"/>
                  <a:gd name="T29" fmla="*/ 918 h 1427"/>
                  <a:gd name="T30" fmla="*/ 1113 w 1362"/>
                  <a:gd name="T31" fmla="*/ 943 h 1427"/>
                  <a:gd name="T32" fmla="*/ 1113 w 1362"/>
                  <a:gd name="T33" fmla="*/ 958 h 1427"/>
                  <a:gd name="T34" fmla="*/ 1043 w 1362"/>
                  <a:gd name="T35" fmla="*/ 954 h 1427"/>
                  <a:gd name="T36" fmla="*/ 1034 w 1362"/>
                  <a:gd name="T37" fmla="*/ 986 h 1427"/>
                  <a:gd name="T38" fmla="*/ 971 w 1362"/>
                  <a:gd name="T39" fmla="*/ 1054 h 1427"/>
                  <a:gd name="T40" fmla="*/ 943 w 1362"/>
                  <a:gd name="T41" fmla="*/ 1059 h 1427"/>
                  <a:gd name="T42" fmla="*/ 860 w 1362"/>
                  <a:gd name="T43" fmla="*/ 1233 h 1427"/>
                  <a:gd name="T44" fmla="*/ 808 w 1362"/>
                  <a:gd name="T45" fmla="*/ 1226 h 1427"/>
                  <a:gd name="T46" fmla="*/ 712 w 1362"/>
                  <a:gd name="T47" fmla="*/ 1336 h 1427"/>
                  <a:gd name="T48" fmla="*/ 663 w 1362"/>
                  <a:gd name="T49" fmla="*/ 1346 h 1427"/>
                  <a:gd name="T50" fmla="*/ 649 w 1362"/>
                  <a:gd name="T51" fmla="*/ 1328 h 1427"/>
                  <a:gd name="T52" fmla="*/ 607 w 1362"/>
                  <a:gd name="T53" fmla="*/ 1339 h 1427"/>
                  <a:gd name="T54" fmla="*/ 511 w 1362"/>
                  <a:gd name="T55" fmla="*/ 1427 h 1427"/>
                  <a:gd name="T56" fmla="*/ 412 w 1362"/>
                  <a:gd name="T57" fmla="*/ 1354 h 1427"/>
                  <a:gd name="T58" fmla="*/ 187 w 1362"/>
                  <a:gd name="T59" fmla="*/ 1277 h 1427"/>
                  <a:gd name="T60" fmla="*/ 125 w 1362"/>
                  <a:gd name="T61" fmla="*/ 1210 h 1427"/>
                  <a:gd name="T62" fmla="*/ 135 w 1362"/>
                  <a:gd name="T63" fmla="*/ 1178 h 1427"/>
                  <a:gd name="T64" fmla="*/ 113 w 1362"/>
                  <a:gd name="T65" fmla="*/ 1134 h 1427"/>
                  <a:gd name="T66" fmla="*/ 83 w 1362"/>
                  <a:gd name="T67" fmla="*/ 1127 h 1427"/>
                  <a:gd name="T68" fmla="*/ 66 w 1362"/>
                  <a:gd name="T69" fmla="*/ 1104 h 1427"/>
                  <a:gd name="T70" fmla="*/ 66 w 1362"/>
                  <a:gd name="T71" fmla="*/ 1063 h 1427"/>
                  <a:gd name="T72" fmla="*/ 0 w 1362"/>
                  <a:gd name="T73" fmla="*/ 945 h 1427"/>
                  <a:gd name="T74" fmla="*/ 74 w 1362"/>
                  <a:gd name="T75" fmla="*/ 857 h 1427"/>
                  <a:gd name="T76" fmla="*/ 69 w 1362"/>
                  <a:gd name="T77" fmla="*/ 752 h 1427"/>
                  <a:gd name="T78" fmla="*/ 133 w 1362"/>
                  <a:gd name="T79" fmla="*/ 728 h 1427"/>
                  <a:gd name="T80" fmla="*/ 151 w 1362"/>
                  <a:gd name="T81" fmla="*/ 590 h 1427"/>
                  <a:gd name="T82" fmla="*/ 125 w 1362"/>
                  <a:gd name="T83" fmla="*/ 535 h 1427"/>
                  <a:gd name="T84" fmla="*/ 203 w 1362"/>
                  <a:gd name="T85" fmla="*/ 439 h 1427"/>
                  <a:gd name="T86" fmla="*/ 250 w 1362"/>
                  <a:gd name="T87" fmla="*/ 439 h 1427"/>
                  <a:gd name="T88" fmla="*/ 271 w 1362"/>
                  <a:gd name="T89" fmla="*/ 406 h 1427"/>
                  <a:gd name="T90" fmla="*/ 353 w 1362"/>
                  <a:gd name="T91" fmla="*/ 439 h 1427"/>
                  <a:gd name="T92" fmla="*/ 393 w 1362"/>
                  <a:gd name="T93" fmla="*/ 439 h 1427"/>
                  <a:gd name="T94" fmla="*/ 540 w 1362"/>
                  <a:gd name="T95" fmla="*/ 127 h 1427"/>
                  <a:gd name="T96" fmla="*/ 622 w 1362"/>
                  <a:gd name="T97" fmla="*/ 0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362" h="1427">
                    <a:moveTo>
                      <a:pt x="622" y="0"/>
                    </a:moveTo>
                    <a:lnTo>
                      <a:pt x="787" y="211"/>
                    </a:lnTo>
                    <a:lnTo>
                      <a:pt x="990" y="302"/>
                    </a:lnTo>
                    <a:lnTo>
                      <a:pt x="1020" y="353"/>
                    </a:lnTo>
                    <a:lnTo>
                      <a:pt x="1172" y="454"/>
                    </a:lnTo>
                    <a:lnTo>
                      <a:pt x="1325" y="453"/>
                    </a:lnTo>
                    <a:lnTo>
                      <a:pt x="1362" y="471"/>
                    </a:lnTo>
                    <a:lnTo>
                      <a:pt x="1332" y="505"/>
                    </a:lnTo>
                    <a:lnTo>
                      <a:pt x="1257" y="506"/>
                    </a:lnTo>
                    <a:lnTo>
                      <a:pt x="1261" y="554"/>
                    </a:lnTo>
                    <a:lnTo>
                      <a:pt x="1314" y="604"/>
                    </a:lnTo>
                    <a:lnTo>
                      <a:pt x="1310" y="645"/>
                    </a:lnTo>
                    <a:lnTo>
                      <a:pt x="1203" y="818"/>
                    </a:lnTo>
                    <a:lnTo>
                      <a:pt x="1174" y="833"/>
                    </a:lnTo>
                    <a:lnTo>
                      <a:pt x="1180" y="918"/>
                    </a:lnTo>
                    <a:lnTo>
                      <a:pt x="1113" y="943"/>
                    </a:lnTo>
                    <a:lnTo>
                      <a:pt x="1113" y="958"/>
                    </a:lnTo>
                    <a:lnTo>
                      <a:pt x="1043" y="954"/>
                    </a:lnTo>
                    <a:lnTo>
                      <a:pt x="1034" y="986"/>
                    </a:lnTo>
                    <a:lnTo>
                      <a:pt x="971" y="1054"/>
                    </a:lnTo>
                    <a:lnTo>
                      <a:pt x="943" y="1059"/>
                    </a:lnTo>
                    <a:lnTo>
                      <a:pt x="860" y="1233"/>
                    </a:lnTo>
                    <a:lnTo>
                      <a:pt x="808" y="1226"/>
                    </a:lnTo>
                    <a:lnTo>
                      <a:pt x="712" y="1336"/>
                    </a:lnTo>
                    <a:lnTo>
                      <a:pt x="663" y="1346"/>
                    </a:lnTo>
                    <a:lnTo>
                      <a:pt x="649" y="1328"/>
                    </a:lnTo>
                    <a:lnTo>
                      <a:pt x="607" y="1339"/>
                    </a:lnTo>
                    <a:lnTo>
                      <a:pt x="511" y="1427"/>
                    </a:lnTo>
                    <a:lnTo>
                      <a:pt x="412" y="1354"/>
                    </a:lnTo>
                    <a:lnTo>
                      <a:pt x="187" y="1277"/>
                    </a:lnTo>
                    <a:lnTo>
                      <a:pt x="125" y="1210"/>
                    </a:lnTo>
                    <a:lnTo>
                      <a:pt x="135" y="1178"/>
                    </a:lnTo>
                    <a:lnTo>
                      <a:pt x="113" y="1134"/>
                    </a:lnTo>
                    <a:lnTo>
                      <a:pt x="83" y="1127"/>
                    </a:lnTo>
                    <a:lnTo>
                      <a:pt x="66" y="1104"/>
                    </a:lnTo>
                    <a:lnTo>
                      <a:pt x="66" y="1063"/>
                    </a:lnTo>
                    <a:lnTo>
                      <a:pt x="0" y="945"/>
                    </a:lnTo>
                    <a:lnTo>
                      <a:pt x="74" y="857"/>
                    </a:lnTo>
                    <a:lnTo>
                      <a:pt x="69" y="752"/>
                    </a:lnTo>
                    <a:lnTo>
                      <a:pt x="133" y="728"/>
                    </a:lnTo>
                    <a:lnTo>
                      <a:pt x="151" y="590"/>
                    </a:lnTo>
                    <a:lnTo>
                      <a:pt x="125" y="535"/>
                    </a:lnTo>
                    <a:lnTo>
                      <a:pt x="203" y="439"/>
                    </a:lnTo>
                    <a:lnTo>
                      <a:pt x="250" y="439"/>
                    </a:lnTo>
                    <a:lnTo>
                      <a:pt x="271" y="406"/>
                    </a:lnTo>
                    <a:lnTo>
                      <a:pt x="353" y="439"/>
                    </a:lnTo>
                    <a:lnTo>
                      <a:pt x="393" y="439"/>
                    </a:lnTo>
                    <a:lnTo>
                      <a:pt x="540" y="127"/>
                    </a:lnTo>
                    <a:lnTo>
                      <a:pt x="622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196718" name="Freeform 110"/>
          <p:cNvSpPr>
            <a:spLocks noChangeAspect="1"/>
          </p:cNvSpPr>
          <p:nvPr/>
        </p:nvSpPr>
        <p:spPr bwMode="auto">
          <a:xfrm>
            <a:off x="7180263" y="2119313"/>
            <a:ext cx="217487" cy="174625"/>
          </a:xfrm>
          <a:custGeom>
            <a:avLst/>
            <a:gdLst>
              <a:gd name="T0" fmla="*/ 525 w 926"/>
              <a:gd name="T1" fmla="*/ 750 h 750"/>
              <a:gd name="T2" fmla="*/ 461 w 926"/>
              <a:gd name="T3" fmla="*/ 649 h 750"/>
              <a:gd name="T4" fmla="*/ 339 w 926"/>
              <a:gd name="T5" fmla="*/ 570 h 750"/>
              <a:gd name="T6" fmla="*/ 315 w 926"/>
              <a:gd name="T7" fmla="*/ 543 h 750"/>
              <a:gd name="T8" fmla="*/ 280 w 926"/>
              <a:gd name="T9" fmla="*/ 544 h 750"/>
              <a:gd name="T10" fmla="*/ 270 w 926"/>
              <a:gd name="T11" fmla="*/ 570 h 750"/>
              <a:gd name="T12" fmla="*/ 253 w 926"/>
              <a:gd name="T13" fmla="*/ 566 h 750"/>
              <a:gd name="T14" fmla="*/ 0 w 926"/>
              <a:gd name="T15" fmla="*/ 354 h 750"/>
              <a:gd name="T16" fmla="*/ 148 w 926"/>
              <a:gd name="T17" fmla="*/ 198 h 750"/>
              <a:gd name="T18" fmla="*/ 156 w 926"/>
              <a:gd name="T19" fmla="*/ 158 h 750"/>
              <a:gd name="T20" fmla="*/ 92 w 926"/>
              <a:gd name="T21" fmla="*/ 106 h 750"/>
              <a:gd name="T22" fmla="*/ 96 w 926"/>
              <a:gd name="T23" fmla="*/ 42 h 750"/>
              <a:gd name="T24" fmla="*/ 186 w 926"/>
              <a:gd name="T25" fmla="*/ 40 h 750"/>
              <a:gd name="T26" fmla="*/ 222 w 926"/>
              <a:gd name="T27" fmla="*/ 0 h 750"/>
              <a:gd name="T28" fmla="*/ 418 w 926"/>
              <a:gd name="T29" fmla="*/ 89 h 750"/>
              <a:gd name="T30" fmla="*/ 492 w 926"/>
              <a:gd name="T31" fmla="*/ 82 h 750"/>
              <a:gd name="T32" fmla="*/ 613 w 926"/>
              <a:gd name="T33" fmla="*/ 124 h 750"/>
              <a:gd name="T34" fmla="*/ 643 w 926"/>
              <a:gd name="T35" fmla="*/ 38 h 750"/>
              <a:gd name="T36" fmla="*/ 742 w 926"/>
              <a:gd name="T37" fmla="*/ 179 h 750"/>
              <a:gd name="T38" fmla="*/ 926 w 926"/>
              <a:gd name="T39" fmla="*/ 476 h 750"/>
              <a:gd name="T40" fmla="*/ 859 w 926"/>
              <a:gd name="T41" fmla="*/ 481 h 750"/>
              <a:gd name="T42" fmla="*/ 856 w 926"/>
              <a:gd name="T43" fmla="*/ 467 h 750"/>
              <a:gd name="T44" fmla="*/ 828 w 926"/>
              <a:gd name="T45" fmla="*/ 441 h 750"/>
              <a:gd name="T46" fmla="*/ 772 w 926"/>
              <a:gd name="T47" fmla="*/ 432 h 750"/>
              <a:gd name="T48" fmla="*/ 761 w 926"/>
              <a:gd name="T49" fmla="*/ 458 h 750"/>
              <a:gd name="T50" fmla="*/ 764 w 926"/>
              <a:gd name="T51" fmla="*/ 544 h 750"/>
              <a:gd name="T52" fmla="*/ 737 w 926"/>
              <a:gd name="T53" fmla="*/ 575 h 750"/>
              <a:gd name="T54" fmla="*/ 715 w 926"/>
              <a:gd name="T55" fmla="*/ 585 h 750"/>
              <a:gd name="T56" fmla="*/ 678 w 926"/>
              <a:gd name="T57" fmla="*/ 562 h 750"/>
              <a:gd name="T58" fmla="*/ 633 w 926"/>
              <a:gd name="T59" fmla="*/ 594 h 750"/>
              <a:gd name="T60" fmla="*/ 525 w 926"/>
              <a:gd name="T61" fmla="*/ 750 h 7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926" h="750">
                <a:moveTo>
                  <a:pt x="525" y="750"/>
                </a:moveTo>
                <a:lnTo>
                  <a:pt x="461" y="649"/>
                </a:lnTo>
                <a:lnTo>
                  <a:pt x="339" y="570"/>
                </a:lnTo>
                <a:lnTo>
                  <a:pt x="315" y="543"/>
                </a:lnTo>
                <a:lnTo>
                  <a:pt x="280" y="544"/>
                </a:lnTo>
                <a:lnTo>
                  <a:pt x="270" y="570"/>
                </a:lnTo>
                <a:lnTo>
                  <a:pt x="253" y="566"/>
                </a:lnTo>
                <a:lnTo>
                  <a:pt x="0" y="354"/>
                </a:lnTo>
                <a:lnTo>
                  <a:pt x="148" y="198"/>
                </a:lnTo>
                <a:lnTo>
                  <a:pt x="156" y="158"/>
                </a:lnTo>
                <a:lnTo>
                  <a:pt x="92" y="106"/>
                </a:lnTo>
                <a:lnTo>
                  <a:pt x="96" y="42"/>
                </a:lnTo>
                <a:lnTo>
                  <a:pt x="186" y="40"/>
                </a:lnTo>
                <a:lnTo>
                  <a:pt x="222" y="0"/>
                </a:lnTo>
                <a:lnTo>
                  <a:pt x="418" y="89"/>
                </a:lnTo>
                <a:lnTo>
                  <a:pt x="492" y="82"/>
                </a:lnTo>
                <a:lnTo>
                  <a:pt x="613" y="124"/>
                </a:lnTo>
                <a:lnTo>
                  <a:pt x="643" y="38"/>
                </a:lnTo>
                <a:lnTo>
                  <a:pt x="742" y="179"/>
                </a:lnTo>
                <a:lnTo>
                  <a:pt x="926" y="476"/>
                </a:lnTo>
                <a:lnTo>
                  <a:pt x="859" y="481"/>
                </a:lnTo>
                <a:lnTo>
                  <a:pt x="856" y="467"/>
                </a:lnTo>
                <a:lnTo>
                  <a:pt x="828" y="441"/>
                </a:lnTo>
                <a:lnTo>
                  <a:pt x="772" y="432"/>
                </a:lnTo>
                <a:lnTo>
                  <a:pt x="761" y="458"/>
                </a:lnTo>
                <a:lnTo>
                  <a:pt x="764" y="544"/>
                </a:lnTo>
                <a:lnTo>
                  <a:pt x="737" y="575"/>
                </a:lnTo>
                <a:lnTo>
                  <a:pt x="715" y="585"/>
                </a:lnTo>
                <a:lnTo>
                  <a:pt x="678" y="562"/>
                </a:lnTo>
                <a:lnTo>
                  <a:pt x="633" y="594"/>
                </a:lnTo>
                <a:lnTo>
                  <a:pt x="525" y="750"/>
                </a:lnTo>
                <a:close/>
              </a:path>
            </a:pathLst>
          </a:custGeom>
          <a:noFill/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folHlink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196719" name="Group 111"/>
          <p:cNvGrpSpPr>
            <a:grpSpLocks/>
          </p:cNvGrpSpPr>
          <p:nvPr/>
        </p:nvGrpSpPr>
        <p:grpSpPr bwMode="auto">
          <a:xfrm>
            <a:off x="0" y="1177925"/>
            <a:ext cx="3492500" cy="304800"/>
            <a:chOff x="0" y="742"/>
            <a:chExt cx="2200" cy="192"/>
          </a:xfrm>
        </p:grpSpPr>
        <p:sp>
          <p:nvSpPr>
            <p:cNvPr id="196720" name="Text Box 112"/>
            <p:cNvSpPr txBox="1">
              <a:spLocks noChangeArrowheads="1"/>
            </p:cNvSpPr>
            <p:nvPr/>
          </p:nvSpPr>
          <p:spPr bwMode="auto">
            <a:xfrm>
              <a:off x="178" y="742"/>
              <a:ext cx="2022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400">
                  <a:solidFill>
                    <a:srgbClr val="066168"/>
                  </a:solidFill>
                  <a:latin typeface="Verdana" pitchFamily="34" charset="0"/>
                </a:rPr>
                <a:t>PRODUÇÃO DE CAJU (2011)</a:t>
              </a:r>
            </a:p>
          </p:txBody>
        </p:sp>
        <p:sp>
          <p:nvSpPr>
            <p:cNvPr id="196721" name="Rectangle 113"/>
            <p:cNvSpPr>
              <a:spLocks noChangeArrowheads="1"/>
            </p:cNvSpPr>
            <p:nvPr/>
          </p:nvSpPr>
          <p:spPr bwMode="auto">
            <a:xfrm>
              <a:off x="0" y="771"/>
              <a:ext cx="158" cy="136"/>
            </a:xfrm>
            <a:prstGeom prst="rect">
              <a:avLst/>
            </a:prstGeom>
            <a:solidFill>
              <a:srgbClr val="07767E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sp>
        <p:nvSpPr>
          <p:cNvPr id="196722" name="Rectangle 114"/>
          <p:cNvSpPr>
            <a:spLocks noChangeArrowheads="1"/>
          </p:cNvSpPr>
          <p:nvPr/>
        </p:nvSpPr>
        <p:spPr bwMode="auto">
          <a:xfrm>
            <a:off x="0" y="1519238"/>
            <a:ext cx="1763713" cy="39687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96723" name="Rectangle 115"/>
          <p:cNvSpPr>
            <a:spLocks noChangeArrowheads="1"/>
          </p:cNvSpPr>
          <p:nvPr/>
        </p:nvSpPr>
        <p:spPr bwMode="auto">
          <a:xfrm>
            <a:off x="141288" y="1565275"/>
            <a:ext cx="12255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 dirty="0" smtClean="0">
                <a:solidFill>
                  <a:schemeClr val="bg1"/>
                </a:solidFill>
                <a:latin typeface="Verdana" pitchFamily="34" charset="0"/>
              </a:rPr>
              <a:t>Polo </a:t>
            </a:r>
            <a:r>
              <a:rPr lang="pt-BR" sz="1400" dirty="0">
                <a:solidFill>
                  <a:schemeClr val="bg1"/>
                </a:solidFill>
                <a:latin typeface="Verdana" pitchFamily="34" charset="0"/>
              </a:rPr>
              <a:t>Cariri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19661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7" dur="indefinite"/>
                                        <p:tgtEl>
                                          <p:spTgt spid="1966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9" dur="indefinite"/>
                                        <p:tgtEl>
                                          <p:spTgt spid="19668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0" dur="indefinite"/>
                                        <p:tgtEl>
                                          <p:spTgt spid="1966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800" fill="hold"/>
                                        <p:tgtEl>
                                          <p:spTgt spid="196657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4" dur="indefinite"/>
                                        <p:tgtEl>
                                          <p:spTgt spid="19670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5" dur="indefinite"/>
                                        <p:tgtEl>
                                          <p:spTgt spid="1967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7" dur="indefinite"/>
                                        <p:tgtEl>
                                          <p:spTgt spid="19664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8" dur="indefinite"/>
                                        <p:tgtEl>
                                          <p:spTgt spid="1966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6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300"/>
                                        <p:tgtEl>
                                          <p:spTgt spid="1966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6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1966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6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300"/>
                                        <p:tgtEl>
                                          <p:spTgt spid="1966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8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6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1966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6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300"/>
                                        <p:tgtEl>
                                          <p:spTgt spid="1966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6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1966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6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300"/>
                                        <p:tgtEl>
                                          <p:spTgt spid="1966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7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300"/>
                                        <p:tgtEl>
                                          <p:spTgt spid="1967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7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300"/>
                                        <p:tgtEl>
                                          <p:spTgt spid="1967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6693" grpId="0"/>
      <p:bldP spid="196695" grpId="0" animBg="1"/>
      <p:bldP spid="196696" grpId="0" animBg="1"/>
      <p:bldP spid="196698" grpId="0" animBg="1"/>
      <p:bldP spid="196722" grpId="0" animBg="1"/>
      <p:bldP spid="196723" grpId="0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8658" name="Picture 2" descr="Mapa_CE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75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98659" name="Text Box 3"/>
          <p:cNvSpPr txBox="1">
            <a:spLocks noChangeArrowheads="1"/>
          </p:cNvSpPr>
          <p:nvPr/>
        </p:nvSpPr>
        <p:spPr bwMode="auto">
          <a:xfrm>
            <a:off x="282575" y="1108075"/>
            <a:ext cx="32813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PRODUÇÃO DE LEITE (2010)</a:t>
            </a:r>
          </a:p>
        </p:txBody>
      </p:sp>
      <p:sp>
        <p:nvSpPr>
          <p:cNvPr id="198660" name="Rectangle 4"/>
          <p:cNvSpPr>
            <a:spLocks noChangeArrowheads="1"/>
          </p:cNvSpPr>
          <p:nvPr/>
        </p:nvSpPr>
        <p:spPr bwMode="auto">
          <a:xfrm>
            <a:off x="0" y="1135063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98661" name="Text Box 5"/>
          <p:cNvSpPr txBox="1">
            <a:spLocks noChangeArrowheads="1"/>
          </p:cNvSpPr>
          <p:nvPr/>
        </p:nvSpPr>
        <p:spPr bwMode="auto">
          <a:xfrm>
            <a:off x="117475" y="1719263"/>
            <a:ext cx="4167188" cy="2905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300" b="0">
                <a:solidFill>
                  <a:srgbClr val="066168"/>
                </a:solidFill>
                <a:latin typeface="Verdana" pitchFamily="34" charset="0"/>
              </a:rPr>
              <a:t>Produção em todos os municípios (184)</a:t>
            </a:r>
          </a:p>
        </p:txBody>
      </p:sp>
      <p:sp>
        <p:nvSpPr>
          <p:cNvPr id="198662" name="Text Box 6"/>
          <p:cNvSpPr txBox="1">
            <a:spLocks noChangeArrowheads="1"/>
          </p:cNvSpPr>
          <p:nvPr/>
        </p:nvSpPr>
        <p:spPr bwMode="auto">
          <a:xfrm>
            <a:off x="117475" y="1984375"/>
            <a:ext cx="4454525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300" b="0">
                <a:solidFill>
                  <a:srgbClr val="066168"/>
                </a:solidFill>
                <a:latin typeface="Verdana" pitchFamily="34" charset="0"/>
              </a:rPr>
              <a:t>Valor da produção (VBP):R$ 282,9 milhões</a:t>
            </a:r>
          </a:p>
        </p:txBody>
      </p:sp>
      <p:sp>
        <p:nvSpPr>
          <p:cNvPr id="198663" name="Text Box 7"/>
          <p:cNvSpPr txBox="1">
            <a:spLocks noChangeArrowheads="1"/>
          </p:cNvSpPr>
          <p:nvPr/>
        </p:nvSpPr>
        <p:spPr bwMode="auto">
          <a:xfrm>
            <a:off x="117475" y="2247900"/>
            <a:ext cx="3675063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300" b="0">
                <a:solidFill>
                  <a:srgbClr val="066168"/>
                </a:solidFill>
                <a:latin typeface="Verdana" pitchFamily="34" charset="0"/>
              </a:rPr>
              <a:t>Produção: 432,5 milhões de litros</a:t>
            </a:r>
          </a:p>
        </p:txBody>
      </p:sp>
      <p:sp>
        <p:nvSpPr>
          <p:cNvPr id="198664" name="Line 8"/>
          <p:cNvSpPr>
            <a:spLocks noChangeShapeType="1"/>
          </p:cNvSpPr>
          <p:nvPr/>
        </p:nvSpPr>
        <p:spPr bwMode="auto">
          <a:xfrm>
            <a:off x="146050" y="2003425"/>
            <a:ext cx="3763963" cy="1588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98665" name="Line 9"/>
          <p:cNvSpPr>
            <a:spLocks noChangeShapeType="1"/>
          </p:cNvSpPr>
          <p:nvPr/>
        </p:nvSpPr>
        <p:spPr bwMode="auto">
          <a:xfrm>
            <a:off x="146050" y="2266950"/>
            <a:ext cx="3763963" cy="1588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98666" name="Text Box 10"/>
          <p:cNvSpPr txBox="1">
            <a:spLocks noChangeArrowheads="1"/>
          </p:cNvSpPr>
          <p:nvPr/>
        </p:nvSpPr>
        <p:spPr bwMode="auto">
          <a:xfrm>
            <a:off x="117475" y="2511425"/>
            <a:ext cx="3662363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300" b="0">
                <a:solidFill>
                  <a:srgbClr val="066168"/>
                </a:solidFill>
                <a:latin typeface="Verdana" pitchFamily="34" charset="0"/>
              </a:rPr>
              <a:t>Captação: 215,9 (50%)</a:t>
            </a:r>
          </a:p>
        </p:txBody>
      </p:sp>
      <p:sp>
        <p:nvSpPr>
          <p:cNvPr id="198667" name="Text Box 11"/>
          <p:cNvSpPr txBox="1">
            <a:spLocks noChangeArrowheads="1"/>
          </p:cNvSpPr>
          <p:nvPr/>
        </p:nvSpPr>
        <p:spPr bwMode="auto">
          <a:xfrm>
            <a:off x="117475" y="2774950"/>
            <a:ext cx="4022725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300" b="0">
                <a:solidFill>
                  <a:srgbClr val="066168"/>
                </a:solidFill>
                <a:latin typeface="Verdana" pitchFamily="34" charset="0"/>
              </a:rPr>
              <a:t>Vacas ordenhadas: 524,3 mil </a:t>
            </a:r>
          </a:p>
        </p:txBody>
      </p:sp>
      <p:sp>
        <p:nvSpPr>
          <p:cNvPr id="198668" name="Line 12"/>
          <p:cNvSpPr>
            <a:spLocks noChangeShapeType="1"/>
          </p:cNvSpPr>
          <p:nvPr/>
        </p:nvSpPr>
        <p:spPr bwMode="auto">
          <a:xfrm>
            <a:off x="146050" y="2530475"/>
            <a:ext cx="3763963" cy="1588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98669" name="Line 13"/>
          <p:cNvSpPr>
            <a:spLocks noChangeShapeType="1"/>
          </p:cNvSpPr>
          <p:nvPr/>
        </p:nvSpPr>
        <p:spPr bwMode="auto">
          <a:xfrm>
            <a:off x="146050" y="2795588"/>
            <a:ext cx="3763963" cy="1587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98670" name="Freeform 14"/>
          <p:cNvSpPr>
            <a:spLocks/>
          </p:cNvSpPr>
          <p:nvPr/>
        </p:nvSpPr>
        <p:spPr bwMode="auto">
          <a:xfrm>
            <a:off x="3419475" y="1730375"/>
            <a:ext cx="2714625" cy="1812925"/>
          </a:xfrm>
          <a:custGeom>
            <a:avLst/>
            <a:gdLst>
              <a:gd name="T0" fmla="*/ 1710 w 1710"/>
              <a:gd name="T1" fmla="*/ 1142 h 1142"/>
              <a:gd name="T2" fmla="*/ 608 w 1710"/>
              <a:gd name="T3" fmla="*/ 0 h 1142"/>
              <a:gd name="T4" fmla="*/ 0 w 1710"/>
              <a:gd name="T5" fmla="*/ 0 h 1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710" h="1142">
                <a:moveTo>
                  <a:pt x="1710" y="1142"/>
                </a:moveTo>
                <a:cubicBezTo>
                  <a:pt x="1710" y="1142"/>
                  <a:pt x="1110" y="670"/>
                  <a:pt x="608" y="0"/>
                </a:cubicBezTo>
                <a:lnTo>
                  <a:pt x="0" y="0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98671" name="Text Box 15"/>
          <p:cNvSpPr txBox="1">
            <a:spLocks noChangeArrowheads="1"/>
          </p:cNvSpPr>
          <p:nvPr/>
        </p:nvSpPr>
        <p:spPr bwMode="auto">
          <a:xfrm>
            <a:off x="3341688" y="1385888"/>
            <a:ext cx="1152525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900" dirty="0" smtClean="0">
                <a:solidFill>
                  <a:srgbClr val="066168"/>
                </a:solidFill>
                <a:latin typeface="Verdana" pitchFamily="34" charset="0"/>
              </a:rPr>
              <a:t>Polo </a:t>
            </a:r>
            <a:r>
              <a:rPr lang="pt-BR" sz="900" dirty="0">
                <a:solidFill>
                  <a:srgbClr val="066168"/>
                </a:solidFill>
                <a:latin typeface="Verdana" pitchFamily="34" charset="0"/>
              </a:rPr>
              <a:t>Quixeramobim</a:t>
            </a:r>
          </a:p>
        </p:txBody>
      </p:sp>
      <p:sp>
        <p:nvSpPr>
          <p:cNvPr id="198672" name="Text Box 16"/>
          <p:cNvSpPr txBox="1">
            <a:spLocks noChangeArrowheads="1"/>
          </p:cNvSpPr>
          <p:nvPr/>
        </p:nvSpPr>
        <p:spPr bwMode="auto">
          <a:xfrm>
            <a:off x="117475" y="3038475"/>
            <a:ext cx="4310063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300" b="0">
                <a:solidFill>
                  <a:srgbClr val="066168"/>
                </a:solidFill>
                <a:latin typeface="Verdana" pitchFamily="34" charset="0"/>
              </a:rPr>
              <a:t>49 agroindústrias de leite em 26 municípios</a:t>
            </a:r>
          </a:p>
        </p:txBody>
      </p:sp>
      <p:sp>
        <p:nvSpPr>
          <p:cNvPr id="198673" name="Text Box 17"/>
          <p:cNvSpPr txBox="1">
            <a:spLocks noChangeArrowheads="1"/>
          </p:cNvSpPr>
          <p:nvPr/>
        </p:nvSpPr>
        <p:spPr bwMode="auto">
          <a:xfrm>
            <a:off x="117475" y="3302000"/>
            <a:ext cx="2725738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300" b="0" dirty="0">
                <a:solidFill>
                  <a:srgbClr val="066168"/>
                </a:solidFill>
                <a:latin typeface="Verdana" pitchFamily="34" charset="0"/>
              </a:rPr>
              <a:t>8 </a:t>
            </a:r>
            <a:r>
              <a:rPr lang="pt-BR" sz="1300" b="0" dirty="0" smtClean="0">
                <a:solidFill>
                  <a:srgbClr val="066168"/>
                </a:solidFill>
                <a:latin typeface="Verdana" pitchFamily="34" charset="0"/>
              </a:rPr>
              <a:t>Polos </a:t>
            </a:r>
            <a:r>
              <a:rPr lang="pt-BR" sz="1300" b="0" dirty="0">
                <a:solidFill>
                  <a:srgbClr val="066168"/>
                </a:solidFill>
                <a:latin typeface="Verdana" pitchFamily="34" charset="0"/>
              </a:rPr>
              <a:t>com 85 municípios</a:t>
            </a:r>
          </a:p>
        </p:txBody>
      </p:sp>
      <p:sp>
        <p:nvSpPr>
          <p:cNvPr id="198674" name="Line 18"/>
          <p:cNvSpPr>
            <a:spLocks noChangeShapeType="1"/>
          </p:cNvSpPr>
          <p:nvPr/>
        </p:nvSpPr>
        <p:spPr bwMode="auto">
          <a:xfrm>
            <a:off x="146050" y="3059113"/>
            <a:ext cx="3763963" cy="1587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98675" name="Line 19"/>
          <p:cNvSpPr>
            <a:spLocks noChangeShapeType="1"/>
          </p:cNvSpPr>
          <p:nvPr/>
        </p:nvSpPr>
        <p:spPr bwMode="auto">
          <a:xfrm>
            <a:off x="146050" y="3322638"/>
            <a:ext cx="3763963" cy="1587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98676" name="Freeform 20"/>
          <p:cNvSpPr>
            <a:spLocks/>
          </p:cNvSpPr>
          <p:nvPr/>
        </p:nvSpPr>
        <p:spPr bwMode="auto">
          <a:xfrm>
            <a:off x="5683250" y="1206500"/>
            <a:ext cx="1250950" cy="879475"/>
          </a:xfrm>
          <a:custGeom>
            <a:avLst/>
            <a:gdLst>
              <a:gd name="T0" fmla="*/ 0 w 788"/>
              <a:gd name="T1" fmla="*/ 554 h 554"/>
              <a:gd name="T2" fmla="*/ 309 w 788"/>
              <a:gd name="T3" fmla="*/ 0 h 554"/>
              <a:gd name="T4" fmla="*/ 788 w 788"/>
              <a:gd name="T5" fmla="*/ 0 h 5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88" h="554">
                <a:moveTo>
                  <a:pt x="0" y="554"/>
                </a:moveTo>
                <a:lnTo>
                  <a:pt x="309" y="0"/>
                </a:lnTo>
                <a:lnTo>
                  <a:pt x="788" y="0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98677" name="Text Box 21"/>
          <p:cNvSpPr txBox="1">
            <a:spLocks noChangeArrowheads="1"/>
          </p:cNvSpPr>
          <p:nvPr/>
        </p:nvSpPr>
        <p:spPr bwMode="auto">
          <a:xfrm>
            <a:off x="6078538" y="1014413"/>
            <a:ext cx="914400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900" dirty="0" smtClean="0">
                <a:solidFill>
                  <a:srgbClr val="066168"/>
                </a:solidFill>
                <a:latin typeface="Verdana" pitchFamily="34" charset="0"/>
              </a:rPr>
              <a:t>Polo </a:t>
            </a:r>
            <a:r>
              <a:rPr lang="pt-BR" sz="900" dirty="0">
                <a:solidFill>
                  <a:srgbClr val="066168"/>
                </a:solidFill>
                <a:latin typeface="Verdana" pitchFamily="34" charset="0"/>
              </a:rPr>
              <a:t>Sobral</a:t>
            </a:r>
          </a:p>
        </p:txBody>
      </p:sp>
      <p:sp>
        <p:nvSpPr>
          <p:cNvPr id="198678" name="Freeform 22"/>
          <p:cNvSpPr>
            <a:spLocks/>
          </p:cNvSpPr>
          <p:nvPr/>
        </p:nvSpPr>
        <p:spPr bwMode="auto">
          <a:xfrm>
            <a:off x="6642100" y="1609725"/>
            <a:ext cx="1322388" cy="374650"/>
          </a:xfrm>
          <a:custGeom>
            <a:avLst/>
            <a:gdLst>
              <a:gd name="T0" fmla="*/ 0 w 833"/>
              <a:gd name="T1" fmla="*/ 236 h 236"/>
              <a:gd name="T2" fmla="*/ 118 w 833"/>
              <a:gd name="T3" fmla="*/ 0 h 236"/>
              <a:gd name="T4" fmla="*/ 833 w 833"/>
              <a:gd name="T5" fmla="*/ 0 h 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33" h="236">
                <a:moveTo>
                  <a:pt x="0" y="236"/>
                </a:moveTo>
                <a:lnTo>
                  <a:pt x="118" y="0"/>
                </a:lnTo>
                <a:lnTo>
                  <a:pt x="833" y="0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98679" name="Text Box 23"/>
          <p:cNvSpPr txBox="1">
            <a:spLocks noChangeArrowheads="1"/>
          </p:cNvSpPr>
          <p:nvPr/>
        </p:nvSpPr>
        <p:spPr bwMode="auto">
          <a:xfrm>
            <a:off x="6735763" y="1417638"/>
            <a:ext cx="1320800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900" dirty="0" smtClean="0">
                <a:solidFill>
                  <a:srgbClr val="066168"/>
                </a:solidFill>
                <a:latin typeface="Verdana" pitchFamily="34" charset="0"/>
              </a:rPr>
              <a:t>Polo </a:t>
            </a:r>
            <a:r>
              <a:rPr lang="pt-BR" sz="900" dirty="0">
                <a:solidFill>
                  <a:srgbClr val="066168"/>
                </a:solidFill>
                <a:latin typeface="Verdana" pitchFamily="34" charset="0"/>
              </a:rPr>
              <a:t>Vale do </a:t>
            </a:r>
            <a:r>
              <a:rPr lang="pt-BR" sz="900" dirty="0" err="1">
                <a:solidFill>
                  <a:srgbClr val="066168"/>
                </a:solidFill>
                <a:latin typeface="Verdana" pitchFamily="34" charset="0"/>
              </a:rPr>
              <a:t>Curu</a:t>
            </a:r>
            <a:endParaRPr lang="pt-BR" sz="900" dirty="0">
              <a:solidFill>
                <a:srgbClr val="066168"/>
              </a:solidFill>
              <a:latin typeface="Verdana" pitchFamily="34" charset="0"/>
            </a:endParaRPr>
          </a:p>
        </p:txBody>
      </p:sp>
      <p:grpSp>
        <p:nvGrpSpPr>
          <p:cNvPr id="198680" name="Group 24"/>
          <p:cNvGrpSpPr>
            <a:grpSpLocks/>
          </p:cNvGrpSpPr>
          <p:nvPr/>
        </p:nvGrpSpPr>
        <p:grpSpPr bwMode="auto">
          <a:xfrm>
            <a:off x="5027613" y="1546225"/>
            <a:ext cx="1428750" cy="1573213"/>
            <a:chOff x="3167" y="974"/>
            <a:chExt cx="900" cy="991"/>
          </a:xfrm>
        </p:grpSpPr>
        <p:sp>
          <p:nvSpPr>
            <p:cNvPr id="198681" name="Freeform 25"/>
            <p:cNvSpPr>
              <a:spLocks noChangeAspect="1"/>
            </p:cNvSpPr>
            <p:nvPr/>
          </p:nvSpPr>
          <p:spPr bwMode="auto">
            <a:xfrm>
              <a:off x="3501" y="1107"/>
              <a:ext cx="211" cy="223"/>
            </a:xfrm>
            <a:custGeom>
              <a:avLst/>
              <a:gdLst>
                <a:gd name="T0" fmla="*/ 0 w 1169"/>
                <a:gd name="T1" fmla="*/ 177 h 1236"/>
                <a:gd name="T2" fmla="*/ 0 w 1169"/>
                <a:gd name="T3" fmla="*/ 47 h 1236"/>
                <a:gd name="T4" fmla="*/ 394 w 1169"/>
                <a:gd name="T5" fmla="*/ 21 h 1236"/>
                <a:gd name="T6" fmla="*/ 486 w 1169"/>
                <a:gd name="T7" fmla="*/ 21 h 1236"/>
                <a:gd name="T8" fmla="*/ 512 w 1169"/>
                <a:gd name="T9" fmla="*/ 44 h 1236"/>
                <a:gd name="T10" fmla="*/ 585 w 1169"/>
                <a:gd name="T11" fmla="*/ 42 h 1236"/>
                <a:gd name="T12" fmla="*/ 617 w 1169"/>
                <a:gd name="T13" fmla="*/ 12 h 1236"/>
                <a:gd name="T14" fmla="*/ 644 w 1169"/>
                <a:gd name="T15" fmla="*/ 0 h 1236"/>
                <a:gd name="T16" fmla="*/ 698 w 1169"/>
                <a:gd name="T17" fmla="*/ 37 h 1236"/>
                <a:gd name="T18" fmla="*/ 740 w 1169"/>
                <a:gd name="T19" fmla="*/ 36 h 1236"/>
                <a:gd name="T20" fmla="*/ 767 w 1169"/>
                <a:gd name="T21" fmla="*/ 44 h 1236"/>
                <a:gd name="T22" fmla="*/ 843 w 1169"/>
                <a:gd name="T23" fmla="*/ 42 h 1236"/>
                <a:gd name="T24" fmla="*/ 830 w 1169"/>
                <a:gd name="T25" fmla="*/ 154 h 1236"/>
                <a:gd name="T26" fmla="*/ 846 w 1169"/>
                <a:gd name="T27" fmla="*/ 169 h 1236"/>
                <a:gd name="T28" fmla="*/ 1018 w 1169"/>
                <a:gd name="T29" fmla="*/ 169 h 1236"/>
                <a:gd name="T30" fmla="*/ 1027 w 1169"/>
                <a:gd name="T31" fmla="*/ 177 h 1236"/>
                <a:gd name="T32" fmla="*/ 1076 w 1169"/>
                <a:gd name="T33" fmla="*/ 189 h 1236"/>
                <a:gd name="T34" fmla="*/ 1096 w 1169"/>
                <a:gd name="T35" fmla="*/ 172 h 1236"/>
                <a:gd name="T36" fmla="*/ 1145 w 1169"/>
                <a:gd name="T37" fmla="*/ 174 h 1236"/>
                <a:gd name="T38" fmla="*/ 1169 w 1169"/>
                <a:gd name="T39" fmla="*/ 197 h 1236"/>
                <a:gd name="T40" fmla="*/ 1166 w 1169"/>
                <a:gd name="T41" fmla="*/ 248 h 1236"/>
                <a:gd name="T42" fmla="*/ 1136 w 1169"/>
                <a:gd name="T43" fmla="*/ 331 h 1236"/>
                <a:gd name="T44" fmla="*/ 1044 w 1169"/>
                <a:gd name="T45" fmla="*/ 421 h 1236"/>
                <a:gd name="T46" fmla="*/ 1039 w 1169"/>
                <a:gd name="T47" fmla="*/ 482 h 1236"/>
                <a:gd name="T48" fmla="*/ 1010 w 1169"/>
                <a:gd name="T49" fmla="*/ 482 h 1236"/>
                <a:gd name="T50" fmla="*/ 993 w 1169"/>
                <a:gd name="T51" fmla="*/ 694 h 1236"/>
                <a:gd name="T52" fmla="*/ 976 w 1169"/>
                <a:gd name="T53" fmla="*/ 701 h 1236"/>
                <a:gd name="T54" fmla="*/ 980 w 1169"/>
                <a:gd name="T55" fmla="*/ 831 h 1236"/>
                <a:gd name="T56" fmla="*/ 995 w 1169"/>
                <a:gd name="T57" fmla="*/ 847 h 1236"/>
                <a:gd name="T58" fmla="*/ 738 w 1169"/>
                <a:gd name="T59" fmla="*/ 1075 h 1236"/>
                <a:gd name="T60" fmla="*/ 769 w 1169"/>
                <a:gd name="T61" fmla="*/ 1122 h 1236"/>
                <a:gd name="T62" fmla="*/ 757 w 1169"/>
                <a:gd name="T63" fmla="*/ 1236 h 1236"/>
                <a:gd name="T64" fmla="*/ 676 w 1169"/>
                <a:gd name="T65" fmla="*/ 1220 h 1236"/>
                <a:gd name="T66" fmla="*/ 647 w 1169"/>
                <a:gd name="T67" fmla="*/ 1165 h 1236"/>
                <a:gd name="T68" fmla="*/ 580 w 1169"/>
                <a:gd name="T69" fmla="*/ 1169 h 1236"/>
                <a:gd name="T70" fmla="*/ 548 w 1169"/>
                <a:gd name="T71" fmla="*/ 1185 h 1236"/>
                <a:gd name="T72" fmla="*/ 527 w 1169"/>
                <a:gd name="T73" fmla="*/ 1175 h 1236"/>
                <a:gd name="T74" fmla="*/ 527 w 1169"/>
                <a:gd name="T75" fmla="*/ 1127 h 1236"/>
                <a:gd name="T76" fmla="*/ 512 w 1169"/>
                <a:gd name="T77" fmla="*/ 1117 h 1236"/>
                <a:gd name="T78" fmla="*/ 497 w 1169"/>
                <a:gd name="T79" fmla="*/ 1111 h 1236"/>
                <a:gd name="T80" fmla="*/ 436 w 1169"/>
                <a:gd name="T81" fmla="*/ 1050 h 1236"/>
                <a:gd name="T82" fmla="*/ 431 w 1169"/>
                <a:gd name="T83" fmla="*/ 1019 h 1236"/>
                <a:gd name="T84" fmla="*/ 465 w 1169"/>
                <a:gd name="T85" fmla="*/ 984 h 1236"/>
                <a:gd name="T86" fmla="*/ 461 w 1169"/>
                <a:gd name="T87" fmla="*/ 961 h 1236"/>
                <a:gd name="T88" fmla="*/ 415 w 1169"/>
                <a:gd name="T89" fmla="*/ 958 h 1236"/>
                <a:gd name="T90" fmla="*/ 386 w 1169"/>
                <a:gd name="T91" fmla="*/ 925 h 1236"/>
                <a:gd name="T92" fmla="*/ 371 w 1169"/>
                <a:gd name="T93" fmla="*/ 892 h 1236"/>
                <a:gd name="T94" fmla="*/ 224 w 1169"/>
                <a:gd name="T95" fmla="*/ 867 h 1236"/>
                <a:gd name="T96" fmla="*/ 285 w 1169"/>
                <a:gd name="T97" fmla="*/ 820 h 1236"/>
                <a:gd name="T98" fmla="*/ 290 w 1169"/>
                <a:gd name="T99" fmla="*/ 601 h 1236"/>
                <a:gd name="T100" fmla="*/ 204 w 1169"/>
                <a:gd name="T101" fmla="*/ 509 h 1236"/>
                <a:gd name="T102" fmla="*/ 109 w 1169"/>
                <a:gd name="T103" fmla="*/ 339 h 1236"/>
                <a:gd name="T104" fmla="*/ 23 w 1169"/>
                <a:gd name="T105" fmla="*/ 316 h 1236"/>
                <a:gd name="T106" fmla="*/ 0 w 1169"/>
                <a:gd name="T107" fmla="*/ 177 h 1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69" h="1236">
                  <a:moveTo>
                    <a:pt x="0" y="177"/>
                  </a:moveTo>
                  <a:lnTo>
                    <a:pt x="0" y="47"/>
                  </a:lnTo>
                  <a:lnTo>
                    <a:pt x="394" y="21"/>
                  </a:lnTo>
                  <a:lnTo>
                    <a:pt x="486" y="21"/>
                  </a:lnTo>
                  <a:lnTo>
                    <a:pt x="512" y="44"/>
                  </a:lnTo>
                  <a:lnTo>
                    <a:pt x="585" y="42"/>
                  </a:lnTo>
                  <a:lnTo>
                    <a:pt x="617" y="12"/>
                  </a:lnTo>
                  <a:lnTo>
                    <a:pt x="644" y="0"/>
                  </a:lnTo>
                  <a:lnTo>
                    <a:pt x="698" y="37"/>
                  </a:lnTo>
                  <a:lnTo>
                    <a:pt x="740" y="36"/>
                  </a:lnTo>
                  <a:lnTo>
                    <a:pt x="767" y="44"/>
                  </a:lnTo>
                  <a:lnTo>
                    <a:pt x="843" y="42"/>
                  </a:lnTo>
                  <a:lnTo>
                    <a:pt x="830" y="154"/>
                  </a:lnTo>
                  <a:lnTo>
                    <a:pt x="846" y="169"/>
                  </a:lnTo>
                  <a:lnTo>
                    <a:pt x="1018" y="169"/>
                  </a:lnTo>
                  <a:lnTo>
                    <a:pt x="1027" y="177"/>
                  </a:lnTo>
                  <a:lnTo>
                    <a:pt x="1076" y="189"/>
                  </a:lnTo>
                  <a:lnTo>
                    <a:pt x="1096" y="172"/>
                  </a:lnTo>
                  <a:lnTo>
                    <a:pt x="1145" y="174"/>
                  </a:lnTo>
                  <a:lnTo>
                    <a:pt x="1169" y="197"/>
                  </a:lnTo>
                  <a:lnTo>
                    <a:pt x="1166" y="248"/>
                  </a:lnTo>
                  <a:lnTo>
                    <a:pt x="1136" y="331"/>
                  </a:lnTo>
                  <a:lnTo>
                    <a:pt x="1044" y="421"/>
                  </a:lnTo>
                  <a:lnTo>
                    <a:pt x="1039" y="482"/>
                  </a:lnTo>
                  <a:lnTo>
                    <a:pt x="1010" y="482"/>
                  </a:lnTo>
                  <a:lnTo>
                    <a:pt x="993" y="694"/>
                  </a:lnTo>
                  <a:lnTo>
                    <a:pt x="976" y="701"/>
                  </a:lnTo>
                  <a:lnTo>
                    <a:pt x="980" y="831"/>
                  </a:lnTo>
                  <a:lnTo>
                    <a:pt x="995" y="847"/>
                  </a:lnTo>
                  <a:lnTo>
                    <a:pt x="738" y="1075"/>
                  </a:lnTo>
                  <a:lnTo>
                    <a:pt x="769" y="1122"/>
                  </a:lnTo>
                  <a:lnTo>
                    <a:pt x="757" y="1236"/>
                  </a:lnTo>
                  <a:lnTo>
                    <a:pt x="676" y="1220"/>
                  </a:lnTo>
                  <a:lnTo>
                    <a:pt x="647" y="1165"/>
                  </a:lnTo>
                  <a:lnTo>
                    <a:pt x="580" y="1169"/>
                  </a:lnTo>
                  <a:lnTo>
                    <a:pt x="548" y="1185"/>
                  </a:lnTo>
                  <a:lnTo>
                    <a:pt x="527" y="1175"/>
                  </a:lnTo>
                  <a:lnTo>
                    <a:pt x="527" y="1127"/>
                  </a:lnTo>
                  <a:lnTo>
                    <a:pt x="512" y="1117"/>
                  </a:lnTo>
                  <a:lnTo>
                    <a:pt x="497" y="1111"/>
                  </a:lnTo>
                  <a:lnTo>
                    <a:pt x="436" y="1050"/>
                  </a:lnTo>
                  <a:lnTo>
                    <a:pt x="431" y="1019"/>
                  </a:lnTo>
                  <a:lnTo>
                    <a:pt x="465" y="984"/>
                  </a:lnTo>
                  <a:lnTo>
                    <a:pt x="461" y="961"/>
                  </a:lnTo>
                  <a:lnTo>
                    <a:pt x="415" y="958"/>
                  </a:lnTo>
                  <a:lnTo>
                    <a:pt x="386" y="925"/>
                  </a:lnTo>
                  <a:lnTo>
                    <a:pt x="371" y="892"/>
                  </a:lnTo>
                  <a:lnTo>
                    <a:pt x="224" y="867"/>
                  </a:lnTo>
                  <a:lnTo>
                    <a:pt x="285" y="820"/>
                  </a:lnTo>
                  <a:lnTo>
                    <a:pt x="290" y="601"/>
                  </a:lnTo>
                  <a:lnTo>
                    <a:pt x="204" y="509"/>
                  </a:lnTo>
                  <a:lnTo>
                    <a:pt x="109" y="339"/>
                  </a:lnTo>
                  <a:lnTo>
                    <a:pt x="23" y="316"/>
                  </a:lnTo>
                  <a:lnTo>
                    <a:pt x="0" y="17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8682" name="Freeform 26"/>
            <p:cNvSpPr>
              <a:spLocks noChangeAspect="1"/>
            </p:cNvSpPr>
            <p:nvPr/>
          </p:nvSpPr>
          <p:spPr bwMode="auto">
            <a:xfrm>
              <a:off x="3280" y="1263"/>
              <a:ext cx="519" cy="325"/>
            </a:xfrm>
            <a:custGeom>
              <a:avLst/>
              <a:gdLst>
                <a:gd name="T0" fmla="*/ 387 w 2877"/>
                <a:gd name="T1" fmla="*/ 253 h 1803"/>
                <a:gd name="T2" fmla="*/ 649 w 2877"/>
                <a:gd name="T3" fmla="*/ 245 h 1803"/>
                <a:gd name="T4" fmla="*/ 809 w 2877"/>
                <a:gd name="T5" fmla="*/ 221 h 1803"/>
                <a:gd name="T6" fmla="*/ 1047 w 2877"/>
                <a:gd name="T7" fmla="*/ 185 h 1803"/>
                <a:gd name="T8" fmla="*/ 1117 w 2877"/>
                <a:gd name="T9" fmla="*/ 140 h 1803"/>
                <a:gd name="T10" fmla="*/ 1271 w 2877"/>
                <a:gd name="T11" fmla="*/ 163 h 1803"/>
                <a:gd name="T12" fmla="*/ 1322 w 2877"/>
                <a:gd name="T13" fmla="*/ 157 h 1803"/>
                <a:gd name="T14" fmla="*/ 1379 w 2877"/>
                <a:gd name="T15" fmla="*/ 64 h 1803"/>
                <a:gd name="T16" fmla="*/ 1613 w 2877"/>
                <a:gd name="T17" fmla="*/ 61 h 1803"/>
                <a:gd name="T18" fmla="*/ 1692 w 2877"/>
                <a:gd name="T19" fmla="*/ 117 h 1803"/>
                <a:gd name="T20" fmla="*/ 1724 w 2877"/>
                <a:gd name="T21" fmla="*/ 247 h 1803"/>
                <a:gd name="T22" fmla="*/ 1778 w 2877"/>
                <a:gd name="T23" fmla="*/ 323 h 1803"/>
                <a:gd name="T24" fmla="*/ 1901 w 2877"/>
                <a:gd name="T25" fmla="*/ 355 h 1803"/>
                <a:gd name="T26" fmla="*/ 1964 w 2877"/>
                <a:gd name="T27" fmla="*/ 210 h 1803"/>
                <a:gd name="T28" fmla="*/ 2276 w 2877"/>
                <a:gd name="T29" fmla="*/ 43 h 1803"/>
                <a:gd name="T30" fmla="*/ 2412 w 2877"/>
                <a:gd name="T31" fmla="*/ 6 h 1803"/>
                <a:gd name="T32" fmla="*/ 2299 w 2877"/>
                <a:gd name="T33" fmla="*/ 347 h 1803"/>
                <a:gd name="T34" fmla="*/ 2371 w 2877"/>
                <a:gd name="T35" fmla="*/ 632 h 1803"/>
                <a:gd name="T36" fmla="*/ 2336 w 2877"/>
                <a:gd name="T37" fmla="*/ 1022 h 1803"/>
                <a:gd name="T38" fmla="*/ 2418 w 2877"/>
                <a:gd name="T39" fmla="*/ 1166 h 1803"/>
                <a:gd name="T40" fmla="*/ 2608 w 2877"/>
                <a:gd name="T41" fmla="*/ 1322 h 1803"/>
                <a:gd name="T42" fmla="*/ 2629 w 2877"/>
                <a:gd name="T43" fmla="*/ 1420 h 1803"/>
                <a:gd name="T44" fmla="*/ 2778 w 2877"/>
                <a:gd name="T45" fmla="*/ 1490 h 1803"/>
                <a:gd name="T46" fmla="*/ 2844 w 2877"/>
                <a:gd name="T47" fmla="*/ 1613 h 1803"/>
                <a:gd name="T48" fmla="*/ 2872 w 2877"/>
                <a:gd name="T49" fmla="*/ 1705 h 1803"/>
                <a:gd name="T50" fmla="*/ 2780 w 2877"/>
                <a:gd name="T51" fmla="*/ 1788 h 1803"/>
                <a:gd name="T52" fmla="*/ 2461 w 2877"/>
                <a:gd name="T53" fmla="*/ 1705 h 1803"/>
                <a:gd name="T54" fmla="*/ 2376 w 2877"/>
                <a:gd name="T55" fmla="*/ 1625 h 1803"/>
                <a:gd name="T56" fmla="*/ 2171 w 2877"/>
                <a:gd name="T57" fmla="*/ 1554 h 1803"/>
                <a:gd name="T58" fmla="*/ 1890 w 2877"/>
                <a:gd name="T59" fmla="*/ 1426 h 1803"/>
                <a:gd name="T60" fmla="*/ 1916 w 2877"/>
                <a:gd name="T61" fmla="*/ 1007 h 1803"/>
                <a:gd name="T62" fmla="*/ 1962 w 2877"/>
                <a:gd name="T63" fmla="*/ 755 h 1803"/>
                <a:gd name="T64" fmla="*/ 1944 w 2877"/>
                <a:gd name="T65" fmla="*/ 427 h 1803"/>
                <a:gd name="T66" fmla="*/ 1618 w 2877"/>
                <a:gd name="T67" fmla="*/ 534 h 1803"/>
                <a:gd name="T68" fmla="*/ 1594 w 2877"/>
                <a:gd name="T69" fmla="*/ 632 h 1803"/>
                <a:gd name="T70" fmla="*/ 1458 w 2877"/>
                <a:gd name="T71" fmla="*/ 584 h 1803"/>
                <a:gd name="T72" fmla="*/ 1415 w 2877"/>
                <a:gd name="T73" fmla="*/ 607 h 1803"/>
                <a:gd name="T74" fmla="*/ 1392 w 2877"/>
                <a:gd name="T75" fmla="*/ 666 h 1803"/>
                <a:gd name="T76" fmla="*/ 1456 w 2877"/>
                <a:gd name="T77" fmla="*/ 864 h 1803"/>
                <a:gd name="T78" fmla="*/ 1066 w 2877"/>
                <a:gd name="T79" fmla="*/ 843 h 1803"/>
                <a:gd name="T80" fmla="*/ 558 w 2877"/>
                <a:gd name="T81" fmla="*/ 875 h 1803"/>
                <a:gd name="T82" fmla="*/ 353 w 2877"/>
                <a:gd name="T83" fmla="*/ 855 h 1803"/>
                <a:gd name="T84" fmla="*/ 146 w 2877"/>
                <a:gd name="T85" fmla="*/ 858 h 1803"/>
                <a:gd name="T86" fmla="*/ 6 w 2877"/>
                <a:gd name="T87" fmla="*/ 798 h 1803"/>
                <a:gd name="T88" fmla="*/ 167 w 2877"/>
                <a:gd name="T89" fmla="*/ 724 h 18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877" h="1803">
                  <a:moveTo>
                    <a:pt x="184" y="706"/>
                  </a:moveTo>
                  <a:lnTo>
                    <a:pt x="345" y="253"/>
                  </a:lnTo>
                  <a:lnTo>
                    <a:pt x="387" y="253"/>
                  </a:lnTo>
                  <a:lnTo>
                    <a:pt x="500" y="258"/>
                  </a:lnTo>
                  <a:lnTo>
                    <a:pt x="566" y="266"/>
                  </a:lnTo>
                  <a:lnTo>
                    <a:pt x="649" y="245"/>
                  </a:lnTo>
                  <a:lnTo>
                    <a:pt x="713" y="217"/>
                  </a:lnTo>
                  <a:lnTo>
                    <a:pt x="734" y="140"/>
                  </a:lnTo>
                  <a:lnTo>
                    <a:pt x="809" y="221"/>
                  </a:lnTo>
                  <a:lnTo>
                    <a:pt x="1011" y="233"/>
                  </a:lnTo>
                  <a:lnTo>
                    <a:pt x="1047" y="194"/>
                  </a:lnTo>
                  <a:lnTo>
                    <a:pt x="1047" y="185"/>
                  </a:lnTo>
                  <a:lnTo>
                    <a:pt x="1060" y="181"/>
                  </a:lnTo>
                  <a:lnTo>
                    <a:pt x="1130" y="194"/>
                  </a:lnTo>
                  <a:lnTo>
                    <a:pt x="1117" y="140"/>
                  </a:lnTo>
                  <a:lnTo>
                    <a:pt x="1231" y="138"/>
                  </a:lnTo>
                  <a:lnTo>
                    <a:pt x="1252" y="157"/>
                  </a:lnTo>
                  <a:lnTo>
                    <a:pt x="1271" y="163"/>
                  </a:lnTo>
                  <a:lnTo>
                    <a:pt x="1287" y="144"/>
                  </a:lnTo>
                  <a:lnTo>
                    <a:pt x="1303" y="142"/>
                  </a:lnTo>
                  <a:lnTo>
                    <a:pt x="1322" y="157"/>
                  </a:lnTo>
                  <a:lnTo>
                    <a:pt x="1357" y="157"/>
                  </a:lnTo>
                  <a:lnTo>
                    <a:pt x="1384" y="130"/>
                  </a:lnTo>
                  <a:lnTo>
                    <a:pt x="1379" y="64"/>
                  </a:lnTo>
                  <a:lnTo>
                    <a:pt x="1456" y="0"/>
                  </a:lnTo>
                  <a:lnTo>
                    <a:pt x="1596" y="27"/>
                  </a:lnTo>
                  <a:lnTo>
                    <a:pt x="1613" y="61"/>
                  </a:lnTo>
                  <a:lnTo>
                    <a:pt x="1640" y="93"/>
                  </a:lnTo>
                  <a:lnTo>
                    <a:pt x="1688" y="97"/>
                  </a:lnTo>
                  <a:lnTo>
                    <a:pt x="1692" y="117"/>
                  </a:lnTo>
                  <a:lnTo>
                    <a:pt x="1661" y="151"/>
                  </a:lnTo>
                  <a:lnTo>
                    <a:pt x="1663" y="181"/>
                  </a:lnTo>
                  <a:lnTo>
                    <a:pt x="1724" y="247"/>
                  </a:lnTo>
                  <a:lnTo>
                    <a:pt x="1758" y="262"/>
                  </a:lnTo>
                  <a:lnTo>
                    <a:pt x="1758" y="309"/>
                  </a:lnTo>
                  <a:lnTo>
                    <a:pt x="1778" y="323"/>
                  </a:lnTo>
                  <a:lnTo>
                    <a:pt x="1809" y="302"/>
                  </a:lnTo>
                  <a:lnTo>
                    <a:pt x="1875" y="301"/>
                  </a:lnTo>
                  <a:lnTo>
                    <a:pt x="1901" y="355"/>
                  </a:lnTo>
                  <a:lnTo>
                    <a:pt x="1987" y="372"/>
                  </a:lnTo>
                  <a:lnTo>
                    <a:pt x="1997" y="255"/>
                  </a:lnTo>
                  <a:lnTo>
                    <a:pt x="1964" y="210"/>
                  </a:lnTo>
                  <a:lnTo>
                    <a:pt x="2179" y="20"/>
                  </a:lnTo>
                  <a:lnTo>
                    <a:pt x="2235" y="34"/>
                  </a:lnTo>
                  <a:lnTo>
                    <a:pt x="2276" y="43"/>
                  </a:lnTo>
                  <a:lnTo>
                    <a:pt x="2334" y="29"/>
                  </a:lnTo>
                  <a:lnTo>
                    <a:pt x="2382" y="21"/>
                  </a:lnTo>
                  <a:lnTo>
                    <a:pt x="2412" y="6"/>
                  </a:lnTo>
                  <a:lnTo>
                    <a:pt x="2437" y="6"/>
                  </a:lnTo>
                  <a:lnTo>
                    <a:pt x="2448" y="20"/>
                  </a:lnTo>
                  <a:lnTo>
                    <a:pt x="2299" y="347"/>
                  </a:lnTo>
                  <a:lnTo>
                    <a:pt x="2312" y="451"/>
                  </a:lnTo>
                  <a:lnTo>
                    <a:pt x="2323" y="580"/>
                  </a:lnTo>
                  <a:lnTo>
                    <a:pt x="2371" y="632"/>
                  </a:lnTo>
                  <a:lnTo>
                    <a:pt x="2439" y="644"/>
                  </a:lnTo>
                  <a:lnTo>
                    <a:pt x="2610" y="1175"/>
                  </a:lnTo>
                  <a:lnTo>
                    <a:pt x="2336" y="1022"/>
                  </a:lnTo>
                  <a:lnTo>
                    <a:pt x="2357" y="1065"/>
                  </a:lnTo>
                  <a:lnTo>
                    <a:pt x="2357" y="1137"/>
                  </a:lnTo>
                  <a:lnTo>
                    <a:pt x="2418" y="1166"/>
                  </a:lnTo>
                  <a:lnTo>
                    <a:pt x="2557" y="1284"/>
                  </a:lnTo>
                  <a:lnTo>
                    <a:pt x="2557" y="1317"/>
                  </a:lnTo>
                  <a:lnTo>
                    <a:pt x="2608" y="1322"/>
                  </a:lnTo>
                  <a:lnTo>
                    <a:pt x="2635" y="1358"/>
                  </a:lnTo>
                  <a:lnTo>
                    <a:pt x="2646" y="1392"/>
                  </a:lnTo>
                  <a:lnTo>
                    <a:pt x="2629" y="1420"/>
                  </a:lnTo>
                  <a:lnTo>
                    <a:pt x="2615" y="1462"/>
                  </a:lnTo>
                  <a:lnTo>
                    <a:pt x="2743" y="1480"/>
                  </a:lnTo>
                  <a:lnTo>
                    <a:pt x="2778" y="1490"/>
                  </a:lnTo>
                  <a:lnTo>
                    <a:pt x="2782" y="1522"/>
                  </a:lnTo>
                  <a:lnTo>
                    <a:pt x="2782" y="1552"/>
                  </a:lnTo>
                  <a:lnTo>
                    <a:pt x="2844" y="1613"/>
                  </a:lnTo>
                  <a:lnTo>
                    <a:pt x="2844" y="1662"/>
                  </a:lnTo>
                  <a:lnTo>
                    <a:pt x="2834" y="1679"/>
                  </a:lnTo>
                  <a:lnTo>
                    <a:pt x="2872" y="1705"/>
                  </a:lnTo>
                  <a:lnTo>
                    <a:pt x="2877" y="1735"/>
                  </a:lnTo>
                  <a:lnTo>
                    <a:pt x="2823" y="1795"/>
                  </a:lnTo>
                  <a:lnTo>
                    <a:pt x="2780" y="1788"/>
                  </a:lnTo>
                  <a:lnTo>
                    <a:pt x="2706" y="1803"/>
                  </a:lnTo>
                  <a:lnTo>
                    <a:pt x="2497" y="1763"/>
                  </a:lnTo>
                  <a:lnTo>
                    <a:pt x="2461" y="1705"/>
                  </a:lnTo>
                  <a:lnTo>
                    <a:pt x="2393" y="1695"/>
                  </a:lnTo>
                  <a:lnTo>
                    <a:pt x="2393" y="1641"/>
                  </a:lnTo>
                  <a:lnTo>
                    <a:pt x="2376" y="1625"/>
                  </a:lnTo>
                  <a:lnTo>
                    <a:pt x="2310" y="1631"/>
                  </a:lnTo>
                  <a:lnTo>
                    <a:pt x="2222" y="1594"/>
                  </a:lnTo>
                  <a:lnTo>
                    <a:pt x="2171" y="1554"/>
                  </a:lnTo>
                  <a:lnTo>
                    <a:pt x="2101" y="1546"/>
                  </a:lnTo>
                  <a:lnTo>
                    <a:pt x="1973" y="1492"/>
                  </a:lnTo>
                  <a:lnTo>
                    <a:pt x="1890" y="1426"/>
                  </a:lnTo>
                  <a:lnTo>
                    <a:pt x="1724" y="1216"/>
                  </a:lnTo>
                  <a:lnTo>
                    <a:pt x="1828" y="1128"/>
                  </a:lnTo>
                  <a:lnTo>
                    <a:pt x="1916" y="1007"/>
                  </a:lnTo>
                  <a:lnTo>
                    <a:pt x="1910" y="917"/>
                  </a:lnTo>
                  <a:lnTo>
                    <a:pt x="1950" y="834"/>
                  </a:lnTo>
                  <a:lnTo>
                    <a:pt x="1962" y="755"/>
                  </a:lnTo>
                  <a:lnTo>
                    <a:pt x="1921" y="737"/>
                  </a:lnTo>
                  <a:lnTo>
                    <a:pt x="1954" y="658"/>
                  </a:lnTo>
                  <a:lnTo>
                    <a:pt x="1944" y="427"/>
                  </a:lnTo>
                  <a:lnTo>
                    <a:pt x="1571" y="415"/>
                  </a:lnTo>
                  <a:lnTo>
                    <a:pt x="1571" y="496"/>
                  </a:lnTo>
                  <a:lnTo>
                    <a:pt x="1618" y="534"/>
                  </a:lnTo>
                  <a:lnTo>
                    <a:pt x="1624" y="576"/>
                  </a:lnTo>
                  <a:lnTo>
                    <a:pt x="1620" y="615"/>
                  </a:lnTo>
                  <a:lnTo>
                    <a:pt x="1594" y="632"/>
                  </a:lnTo>
                  <a:lnTo>
                    <a:pt x="1551" y="640"/>
                  </a:lnTo>
                  <a:lnTo>
                    <a:pt x="1481" y="615"/>
                  </a:lnTo>
                  <a:lnTo>
                    <a:pt x="1458" y="584"/>
                  </a:lnTo>
                  <a:lnTo>
                    <a:pt x="1437" y="549"/>
                  </a:lnTo>
                  <a:lnTo>
                    <a:pt x="1421" y="545"/>
                  </a:lnTo>
                  <a:lnTo>
                    <a:pt x="1415" y="607"/>
                  </a:lnTo>
                  <a:lnTo>
                    <a:pt x="1431" y="625"/>
                  </a:lnTo>
                  <a:lnTo>
                    <a:pt x="1417" y="647"/>
                  </a:lnTo>
                  <a:lnTo>
                    <a:pt x="1392" y="666"/>
                  </a:lnTo>
                  <a:lnTo>
                    <a:pt x="1407" y="735"/>
                  </a:lnTo>
                  <a:lnTo>
                    <a:pt x="1466" y="819"/>
                  </a:lnTo>
                  <a:lnTo>
                    <a:pt x="1456" y="864"/>
                  </a:lnTo>
                  <a:lnTo>
                    <a:pt x="1268" y="864"/>
                  </a:lnTo>
                  <a:lnTo>
                    <a:pt x="1224" y="847"/>
                  </a:lnTo>
                  <a:lnTo>
                    <a:pt x="1066" y="843"/>
                  </a:lnTo>
                  <a:lnTo>
                    <a:pt x="989" y="753"/>
                  </a:lnTo>
                  <a:lnTo>
                    <a:pt x="745" y="888"/>
                  </a:lnTo>
                  <a:lnTo>
                    <a:pt x="558" y="875"/>
                  </a:lnTo>
                  <a:lnTo>
                    <a:pt x="451" y="913"/>
                  </a:lnTo>
                  <a:lnTo>
                    <a:pt x="380" y="867"/>
                  </a:lnTo>
                  <a:lnTo>
                    <a:pt x="353" y="855"/>
                  </a:lnTo>
                  <a:lnTo>
                    <a:pt x="285" y="790"/>
                  </a:lnTo>
                  <a:lnTo>
                    <a:pt x="211" y="807"/>
                  </a:lnTo>
                  <a:lnTo>
                    <a:pt x="146" y="858"/>
                  </a:lnTo>
                  <a:lnTo>
                    <a:pt x="130" y="836"/>
                  </a:lnTo>
                  <a:lnTo>
                    <a:pt x="74" y="832"/>
                  </a:lnTo>
                  <a:lnTo>
                    <a:pt x="6" y="798"/>
                  </a:lnTo>
                  <a:lnTo>
                    <a:pt x="0" y="756"/>
                  </a:lnTo>
                  <a:lnTo>
                    <a:pt x="72" y="734"/>
                  </a:lnTo>
                  <a:lnTo>
                    <a:pt x="167" y="724"/>
                  </a:lnTo>
                  <a:lnTo>
                    <a:pt x="184" y="70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8683" name="Freeform 27"/>
            <p:cNvSpPr>
              <a:spLocks noChangeAspect="1"/>
            </p:cNvSpPr>
            <p:nvPr/>
          </p:nvSpPr>
          <p:spPr bwMode="auto">
            <a:xfrm>
              <a:off x="3460" y="1400"/>
              <a:ext cx="65" cy="126"/>
            </a:xfrm>
            <a:custGeom>
              <a:avLst/>
              <a:gdLst>
                <a:gd name="T0" fmla="*/ 0 w 359"/>
                <a:gd name="T1" fmla="*/ 0 h 695"/>
                <a:gd name="T2" fmla="*/ 8 w 359"/>
                <a:gd name="T3" fmla="*/ 152 h 695"/>
                <a:gd name="T4" fmla="*/ 20 w 359"/>
                <a:gd name="T5" fmla="*/ 267 h 695"/>
                <a:gd name="T6" fmla="*/ 32 w 359"/>
                <a:gd name="T7" fmla="*/ 336 h 695"/>
                <a:gd name="T8" fmla="*/ 11 w 359"/>
                <a:gd name="T9" fmla="*/ 350 h 695"/>
                <a:gd name="T10" fmla="*/ 18 w 359"/>
                <a:gd name="T11" fmla="*/ 387 h 695"/>
                <a:gd name="T12" fmla="*/ 34 w 359"/>
                <a:gd name="T13" fmla="*/ 389 h 695"/>
                <a:gd name="T14" fmla="*/ 46 w 359"/>
                <a:gd name="T15" fmla="*/ 396 h 695"/>
                <a:gd name="T16" fmla="*/ 47 w 359"/>
                <a:gd name="T17" fmla="*/ 430 h 695"/>
                <a:gd name="T18" fmla="*/ 47 w 359"/>
                <a:gd name="T19" fmla="*/ 449 h 695"/>
                <a:gd name="T20" fmla="*/ 68 w 359"/>
                <a:gd name="T21" fmla="*/ 456 h 695"/>
                <a:gd name="T22" fmla="*/ 65 w 359"/>
                <a:gd name="T23" fmla="*/ 504 h 695"/>
                <a:gd name="T24" fmla="*/ 126 w 359"/>
                <a:gd name="T25" fmla="*/ 576 h 695"/>
                <a:gd name="T26" fmla="*/ 141 w 359"/>
                <a:gd name="T27" fmla="*/ 636 h 695"/>
                <a:gd name="T28" fmla="*/ 187 w 359"/>
                <a:gd name="T29" fmla="*/ 695 h 695"/>
                <a:gd name="T30" fmla="*/ 239 w 359"/>
                <a:gd name="T31" fmla="*/ 538 h 695"/>
                <a:gd name="T32" fmla="*/ 263 w 359"/>
                <a:gd name="T33" fmla="*/ 480 h 695"/>
                <a:gd name="T34" fmla="*/ 359 w 359"/>
                <a:gd name="T35" fmla="*/ 391 h 695"/>
                <a:gd name="T36" fmla="*/ 317 w 359"/>
                <a:gd name="T37" fmla="*/ 332 h 695"/>
                <a:gd name="T38" fmla="*/ 64 w 359"/>
                <a:gd name="T39" fmla="*/ 76 h 695"/>
                <a:gd name="T40" fmla="*/ 0 w 359"/>
                <a:gd name="T41" fmla="*/ 0 h 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59" h="695">
                  <a:moveTo>
                    <a:pt x="0" y="0"/>
                  </a:moveTo>
                  <a:lnTo>
                    <a:pt x="8" y="152"/>
                  </a:lnTo>
                  <a:lnTo>
                    <a:pt x="20" y="267"/>
                  </a:lnTo>
                  <a:lnTo>
                    <a:pt x="32" y="336"/>
                  </a:lnTo>
                  <a:lnTo>
                    <a:pt x="11" y="350"/>
                  </a:lnTo>
                  <a:lnTo>
                    <a:pt x="18" y="387"/>
                  </a:lnTo>
                  <a:lnTo>
                    <a:pt x="34" y="389"/>
                  </a:lnTo>
                  <a:lnTo>
                    <a:pt x="46" y="396"/>
                  </a:lnTo>
                  <a:lnTo>
                    <a:pt x="47" y="430"/>
                  </a:lnTo>
                  <a:lnTo>
                    <a:pt x="47" y="449"/>
                  </a:lnTo>
                  <a:lnTo>
                    <a:pt x="68" y="456"/>
                  </a:lnTo>
                  <a:lnTo>
                    <a:pt x="65" y="504"/>
                  </a:lnTo>
                  <a:lnTo>
                    <a:pt x="126" y="576"/>
                  </a:lnTo>
                  <a:lnTo>
                    <a:pt x="141" y="636"/>
                  </a:lnTo>
                  <a:lnTo>
                    <a:pt x="187" y="695"/>
                  </a:lnTo>
                  <a:lnTo>
                    <a:pt x="239" y="538"/>
                  </a:lnTo>
                  <a:lnTo>
                    <a:pt x="263" y="480"/>
                  </a:lnTo>
                  <a:lnTo>
                    <a:pt x="359" y="391"/>
                  </a:lnTo>
                  <a:lnTo>
                    <a:pt x="317" y="332"/>
                  </a:lnTo>
                  <a:lnTo>
                    <a:pt x="64" y="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8684" name="Freeform 28"/>
            <p:cNvSpPr>
              <a:spLocks noChangeAspect="1"/>
            </p:cNvSpPr>
            <p:nvPr/>
          </p:nvSpPr>
          <p:spPr bwMode="auto">
            <a:xfrm>
              <a:off x="3473" y="1338"/>
              <a:ext cx="161" cy="144"/>
            </a:xfrm>
            <a:custGeom>
              <a:avLst/>
              <a:gdLst>
                <a:gd name="T0" fmla="*/ 0 w 891"/>
                <a:gd name="T1" fmla="*/ 428 h 800"/>
                <a:gd name="T2" fmla="*/ 150 w 891"/>
                <a:gd name="T3" fmla="*/ 432 h 800"/>
                <a:gd name="T4" fmla="*/ 197 w 891"/>
                <a:gd name="T5" fmla="*/ 449 h 800"/>
                <a:gd name="T6" fmla="*/ 384 w 891"/>
                <a:gd name="T7" fmla="*/ 449 h 800"/>
                <a:gd name="T8" fmla="*/ 397 w 891"/>
                <a:gd name="T9" fmla="*/ 405 h 800"/>
                <a:gd name="T10" fmla="*/ 338 w 891"/>
                <a:gd name="T11" fmla="*/ 321 h 800"/>
                <a:gd name="T12" fmla="*/ 323 w 891"/>
                <a:gd name="T13" fmla="*/ 251 h 800"/>
                <a:gd name="T14" fmla="*/ 348 w 891"/>
                <a:gd name="T15" fmla="*/ 235 h 800"/>
                <a:gd name="T16" fmla="*/ 362 w 891"/>
                <a:gd name="T17" fmla="*/ 215 h 800"/>
                <a:gd name="T18" fmla="*/ 345 w 891"/>
                <a:gd name="T19" fmla="*/ 195 h 800"/>
                <a:gd name="T20" fmla="*/ 350 w 891"/>
                <a:gd name="T21" fmla="*/ 131 h 800"/>
                <a:gd name="T22" fmla="*/ 364 w 891"/>
                <a:gd name="T23" fmla="*/ 133 h 800"/>
                <a:gd name="T24" fmla="*/ 407 w 891"/>
                <a:gd name="T25" fmla="*/ 198 h 800"/>
                <a:gd name="T26" fmla="*/ 477 w 891"/>
                <a:gd name="T27" fmla="*/ 225 h 800"/>
                <a:gd name="T28" fmla="*/ 528 w 891"/>
                <a:gd name="T29" fmla="*/ 218 h 800"/>
                <a:gd name="T30" fmla="*/ 553 w 891"/>
                <a:gd name="T31" fmla="*/ 200 h 800"/>
                <a:gd name="T32" fmla="*/ 555 w 891"/>
                <a:gd name="T33" fmla="*/ 169 h 800"/>
                <a:gd name="T34" fmla="*/ 550 w 891"/>
                <a:gd name="T35" fmla="*/ 120 h 800"/>
                <a:gd name="T36" fmla="*/ 500 w 891"/>
                <a:gd name="T37" fmla="*/ 82 h 800"/>
                <a:gd name="T38" fmla="*/ 502 w 891"/>
                <a:gd name="T39" fmla="*/ 0 h 800"/>
                <a:gd name="T40" fmla="*/ 874 w 891"/>
                <a:gd name="T41" fmla="*/ 13 h 800"/>
                <a:gd name="T42" fmla="*/ 886 w 891"/>
                <a:gd name="T43" fmla="*/ 239 h 800"/>
                <a:gd name="T44" fmla="*/ 851 w 891"/>
                <a:gd name="T45" fmla="*/ 323 h 800"/>
                <a:gd name="T46" fmla="*/ 891 w 891"/>
                <a:gd name="T47" fmla="*/ 340 h 800"/>
                <a:gd name="T48" fmla="*/ 881 w 891"/>
                <a:gd name="T49" fmla="*/ 422 h 800"/>
                <a:gd name="T50" fmla="*/ 841 w 891"/>
                <a:gd name="T51" fmla="*/ 502 h 800"/>
                <a:gd name="T52" fmla="*/ 844 w 891"/>
                <a:gd name="T53" fmla="*/ 592 h 800"/>
                <a:gd name="T54" fmla="*/ 755 w 891"/>
                <a:gd name="T55" fmla="*/ 720 h 800"/>
                <a:gd name="T56" fmla="*/ 651 w 891"/>
                <a:gd name="T57" fmla="*/ 800 h 800"/>
                <a:gd name="T58" fmla="*/ 282 w 891"/>
                <a:gd name="T59" fmla="*/ 738 h 800"/>
                <a:gd name="T60" fmla="*/ 243 w 891"/>
                <a:gd name="T61" fmla="*/ 677 h 800"/>
                <a:gd name="T62" fmla="*/ 0 w 891"/>
                <a:gd name="T63" fmla="*/ 428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91" h="800">
                  <a:moveTo>
                    <a:pt x="0" y="428"/>
                  </a:moveTo>
                  <a:lnTo>
                    <a:pt x="150" y="432"/>
                  </a:lnTo>
                  <a:lnTo>
                    <a:pt x="197" y="449"/>
                  </a:lnTo>
                  <a:lnTo>
                    <a:pt x="384" y="449"/>
                  </a:lnTo>
                  <a:lnTo>
                    <a:pt x="397" y="405"/>
                  </a:lnTo>
                  <a:lnTo>
                    <a:pt x="338" y="321"/>
                  </a:lnTo>
                  <a:lnTo>
                    <a:pt x="323" y="251"/>
                  </a:lnTo>
                  <a:lnTo>
                    <a:pt x="348" y="235"/>
                  </a:lnTo>
                  <a:lnTo>
                    <a:pt x="362" y="215"/>
                  </a:lnTo>
                  <a:lnTo>
                    <a:pt x="345" y="195"/>
                  </a:lnTo>
                  <a:lnTo>
                    <a:pt x="350" y="131"/>
                  </a:lnTo>
                  <a:lnTo>
                    <a:pt x="364" y="133"/>
                  </a:lnTo>
                  <a:lnTo>
                    <a:pt x="407" y="198"/>
                  </a:lnTo>
                  <a:lnTo>
                    <a:pt x="477" y="225"/>
                  </a:lnTo>
                  <a:lnTo>
                    <a:pt x="528" y="218"/>
                  </a:lnTo>
                  <a:lnTo>
                    <a:pt x="553" y="200"/>
                  </a:lnTo>
                  <a:lnTo>
                    <a:pt x="555" y="169"/>
                  </a:lnTo>
                  <a:lnTo>
                    <a:pt x="550" y="120"/>
                  </a:lnTo>
                  <a:lnTo>
                    <a:pt x="500" y="82"/>
                  </a:lnTo>
                  <a:lnTo>
                    <a:pt x="502" y="0"/>
                  </a:lnTo>
                  <a:lnTo>
                    <a:pt x="874" y="13"/>
                  </a:lnTo>
                  <a:lnTo>
                    <a:pt x="886" y="239"/>
                  </a:lnTo>
                  <a:lnTo>
                    <a:pt x="851" y="323"/>
                  </a:lnTo>
                  <a:lnTo>
                    <a:pt x="891" y="340"/>
                  </a:lnTo>
                  <a:lnTo>
                    <a:pt x="881" y="422"/>
                  </a:lnTo>
                  <a:lnTo>
                    <a:pt x="841" y="502"/>
                  </a:lnTo>
                  <a:lnTo>
                    <a:pt x="844" y="592"/>
                  </a:lnTo>
                  <a:lnTo>
                    <a:pt x="755" y="720"/>
                  </a:lnTo>
                  <a:lnTo>
                    <a:pt x="651" y="800"/>
                  </a:lnTo>
                  <a:lnTo>
                    <a:pt x="282" y="738"/>
                  </a:lnTo>
                  <a:lnTo>
                    <a:pt x="243" y="677"/>
                  </a:lnTo>
                  <a:lnTo>
                    <a:pt x="0" y="42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8685" name="Freeform 29"/>
            <p:cNvSpPr>
              <a:spLocks noChangeAspect="1"/>
            </p:cNvSpPr>
            <p:nvPr/>
          </p:nvSpPr>
          <p:spPr bwMode="auto">
            <a:xfrm>
              <a:off x="3281" y="1399"/>
              <a:ext cx="211" cy="164"/>
            </a:xfrm>
            <a:custGeom>
              <a:avLst/>
              <a:gdLst>
                <a:gd name="T0" fmla="*/ 138 w 1169"/>
                <a:gd name="T1" fmla="*/ 106 h 905"/>
                <a:gd name="T2" fmla="*/ 0 w 1169"/>
                <a:gd name="T3" fmla="*/ 244 h 905"/>
                <a:gd name="T4" fmla="*/ 15 w 1169"/>
                <a:gd name="T5" fmla="*/ 294 h 905"/>
                <a:gd name="T6" fmla="*/ 0 w 1169"/>
                <a:gd name="T7" fmla="*/ 339 h 905"/>
                <a:gd name="T8" fmla="*/ 20 w 1169"/>
                <a:gd name="T9" fmla="*/ 374 h 905"/>
                <a:gd name="T10" fmla="*/ 145 w 1169"/>
                <a:gd name="T11" fmla="*/ 372 h 905"/>
                <a:gd name="T12" fmla="*/ 159 w 1169"/>
                <a:gd name="T13" fmla="*/ 415 h 905"/>
                <a:gd name="T14" fmla="*/ 185 w 1169"/>
                <a:gd name="T15" fmla="*/ 410 h 905"/>
                <a:gd name="T16" fmla="*/ 203 w 1169"/>
                <a:gd name="T17" fmla="*/ 388 h 905"/>
                <a:gd name="T18" fmla="*/ 230 w 1169"/>
                <a:gd name="T19" fmla="*/ 382 h 905"/>
                <a:gd name="T20" fmla="*/ 243 w 1169"/>
                <a:gd name="T21" fmla="*/ 390 h 905"/>
                <a:gd name="T22" fmla="*/ 251 w 1169"/>
                <a:gd name="T23" fmla="*/ 415 h 905"/>
                <a:gd name="T24" fmla="*/ 240 w 1169"/>
                <a:gd name="T25" fmla="*/ 435 h 905"/>
                <a:gd name="T26" fmla="*/ 203 w 1169"/>
                <a:gd name="T27" fmla="*/ 448 h 905"/>
                <a:gd name="T28" fmla="*/ 187 w 1169"/>
                <a:gd name="T29" fmla="*/ 474 h 905"/>
                <a:gd name="T30" fmla="*/ 181 w 1169"/>
                <a:gd name="T31" fmla="*/ 521 h 905"/>
                <a:gd name="T32" fmla="*/ 210 w 1169"/>
                <a:gd name="T33" fmla="*/ 543 h 905"/>
                <a:gd name="T34" fmla="*/ 189 w 1169"/>
                <a:gd name="T35" fmla="*/ 628 h 905"/>
                <a:gd name="T36" fmla="*/ 158 w 1169"/>
                <a:gd name="T37" fmla="*/ 666 h 905"/>
                <a:gd name="T38" fmla="*/ 161 w 1169"/>
                <a:gd name="T39" fmla="*/ 692 h 905"/>
                <a:gd name="T40" fmla="*/ 168 w 1169"/>
                <a:gd name="T41" fmla="*/ 705 h 905"/>
                <a:gd name="T42" fmla="*/ 195 w 1169"/>
                <a:gd name="T43" fmla="*/ 699 h 905"/>
                <a:gd name="T44" fmla="*/ 213 w 1169"/>
                <a:gd name="T45" fmla="*/ 675 h 905"/>
                <a:gd name="T46" fmla="*/ 237 w 1169"/>
                <a:gd name="T47" fmla="*/ 645 h 905"/>
                <a:gd name="T48" fmla="*/ 242 w 1169"/>
                <a:gd name="T49" fmla="*/ 709 h 905"/>
                <a:gd name="T50" fmla="*/ 291 w 1169"/>
                <a:gd name="T51" fmla="*/ 687 h 905"/>
                <a:gd name="T52" fmla="*/ 390 w 1169"/>
                <a:gd name="T53" fmla="*/ 687 h 905"/>
                <a:gd name="T54" fmla="*/ 450 w 1169"/>
                <a:gd name="T55" fmla="*/ 746 h 905"/>
                <a:gd name="T56" fmla="*/ 664 w 1169"/>
                <a:gd name="T57" fmla="*/ 754 h 905"/>
                <a:gd name="T58" fmla="*/ 802 w 1169"/>
                <a:gd name="T59" fmla="*/ 874 h 905"/>
                <a:gd name="T60" fmla="*/ 950 w 1169"/>
                <a:gd name="T61" fmla="*/ 905 h 905"/>
                <a:gd name="T62" fmla="*/ 1114 w 1169"/>
                <a:gd name="T63" fmla="*/ 895 h 905"/>
                <a:gd name="T64" fmla="*/ 1169 w 1169"/>
                <a:gd name="T65" fmla="*/ 694 h 905"/>
                <a:gd name="T66" fmla="*/ 1127 w 1169"/>
                <a:gd name="T67" fmla="*/ 643 h 905"/>
                <a:gd name="T68" fmla="*/ 1116 w 1169"/>
                <a:gd name="T69" fmla="*/ 586 h 905"/>
                <a:gd name="T70" fmla="*/ 1055 w 1169"/>
                <a:gd name="T71" fmla="*/ 515 h 905"/>
                <a:gd name="T72" fmla="*/ 1057 w 1169"/>
                <a:gd name="T73" fmla="*/ 462 h 905"/>
                <a:gd name="T74" fmla="*/ 1035 w 1169"/>
                <a:gd name="T75" fmla="*/ 457 h 905"/>
                <a:gd name="T76" fmla="*/ 1037 w 1169"/>
                <a:gd name="T77" fmla="*/ 403 h 905"/>
                <a:gd name="T78" fmla="*/ 1006 w 1169"/>
                <a:gd name="T79" fmla="*/ 395 h 905"/>
                <a:gd name="T80" fmla="*/ 1001 w 1169"/>
                <a:gd name="T81" fmla="*/ 359 h 905"/>
                <a:gd name="T82" fmla="*/ 1020 w 1169"/>
                <a:gd name="T83" fmla="*/ 343 h 905"/>
                <a:gd name="T84" fmla="*/ 1006 w 1169"/>
                <a:gd name="T85" fmla="*/ 254 h 905"/>
                <a:gd name="T86" fmla="*/ 989 w 1169"/>
                <a:gd name="T87" fmla="*/ 6 h 905"/>
                <a:gd name="T88" fmla="*/ 981 w 1169"/>
                <a:gd name="T89" fmla="*/ 0 h 905"/>
                <a:gd name="T90" fmla="*/ 740 w 1169"/>
                <a:gd name="T91" fmla="*/ 136 h 905"/>
                <a:gd name="T92" fmla="*/ 553 w 1169"/>
                <a:gd name="T93" fmla="*/ 123 h 905"/>
                <a:gd name="T94" fmla="*/ 448 w 1169"/>
                <a:gd name="T95" fmla="*/ 161 h 905"/>
                <a:gd name="T96" fmla="*/ 373 w 1169"/>
                <a:gd name="T97" fmla="*/ 114 h 905"/>
                <a:gd name="T98" fmla="*/ 350 w 1169"/>
                <a:gd name="T99" fmla="*/ 108 h 905"/>
                <a:gd name="T100" fmla="*/ 279 w 1169"/>
                <a:gd name="T101" fmla="*/ 36 h 905"/>
                <a:gd name="T102" fmla="*/ 208 w 1169"/>
                <a:gd name="T103" fmla="*/ 52 h 905"/>
                <a:gd name="T104" fmla="*/ 138 w 1169"/>
                <a:gd name="T105" fmla="*/ 106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169" h="905">
                  <a:moveTo>
                    <a:pt x="138" y="106"/>
                  </a:moveTo>
                  <a:lnTo>
                    <a:pt x="0" y="244"/>
                  </a:lnTo>
                  <a:lnTo>
                    <a:pt x="15" y="294"/>
                  </a:lnTo>
                  <a:lnTo>
                    <a:pt x="0" y="339"/>
                  </a:lnTo>
                  <a:lnTo>
                    <a:pt x="20" y="374"/>
                  </a:lnTo>
                  <a:lnTo>
                    <a:pt x="145" y="372"/>
                  </a:lnTo>
                  <a:lnTo>
                    <a:pt x="159" y="415"/>
                  </a:lnTo>
                  <a:lnTo>
                    <a:pt x="185" y="410"/>
                  </a:lnTo>
                  <a:lnTo>
                    <a:pt x="203" y="388"/>
                  </a:lnTo>
                  <a:lnTo>
                    <a:pt x="230" y="382"/>
                  </a:lnTo>
                  <a:lnTo>
                    <a:pt x="243" y="390"/>
                  </a:lnTo>
                  <a:lnTo>
                    <a:pt x="251" y="415"/>
                  </a:lnTo>
                  <a:lnTo>
                    <a:pt x="240" y="435"/>
                  </a:lnTo>
                  <a:lnTo>
                    <a:pt x="203" y="448"/>
                  </a:lnTo>
                  <a:lnTo>
                    <a:pt x="187" y="474"/>
                  </a:lnTo>
                  <a:lnTo>
                    <a:pt x="181" y="521"/>
                  </a:lnTo>
                  <a:lnTo>
                    <a:pt x="210" y="543"/>
                  </a:lnTo>
                  <a:lnTo>
                    <a:pt x="189" y="628"/>
                  </a:lnTo>
                  <a:lnTo>
                    <a:pt x="158" y="666"/>
                  </a:lnTo>
                  <a:lnTo>
                    <a:pt x="161" y="692"/>
                  </a:lnTo>
                  <a:lnTo>
                    <a:pt x="168" y="705"/>
                  </a:lnTo>
                  <a:lnTo>
                    <a:pt x="195" y="699"/>
                  </a:lnTo>
                  <a:lnTo>
                    <a:pt x="213" y="675"/>
                  </a:lnTo>
                  <a:lnTo>
                    <a:pt x="237" y="645"/>
                  </a:lnTo>
                  <a:lnTo>
                    <a:pt x="242" y="709"/>
                  </a:lnTo>
                  <a:lnTo>
                    <a:pt x="291" y="687"/>
                  </a:lnTo>
                  <a:lnTo>
                    <a:pt x="390" y="687"/>
                  </a:lnTo>
                  <a:lnTo>
                    <a:pt x="450" y="746"/>
                  </a:lnTo>
                  <a:lnTo>
                    <a:pt x="664" y="754"/>
                  </a:lnTo>
                  <a:lnTo>
                    <a:pt x="802" y="874"/>
                  </a:lnTo>
                  <a:lnTo>
                    <a:pt x="950" y="905"/>
                  </a:lnTo>
                  <a:lnTo>
                    <a:pt x="1114" y="895"/>
                  </a:lnTo>
                  <a:lnTo>
                    <a:pt x="1169" y="694"/>
                  </a:lnTo>
                  <a:lnTo>
                    <a:pt x="1127" y="643"/>
                  </a:lnTo>
                  <a:lnTo>
                    <a:pt x="1116" y="586"/>
                  </a:lnTo>
                  <a:lnTo>
                    <a:pt x="1055" y="515"/>
                  </a:lnTo>
                  <a:lnTo>
                    <a:pt x="1057" y="462"/>
                  </a:lnTo>
                  <a:lnTo>
                    <a:pt x="1035" y="457"/>
                  </a:lnTo>
                  <a:lnTo>
                    <a:pt x="1037" y="403"/>
                  </a:lnTo>
                  <a:lnTo>
                    <a:pt x="1006" y="395"/>
                  </a:lnTo>
                  <a:lnTo>
                    <a:pt x="1001" y="359"/>
                  </a:lnTo>
                  <a:lnTo>
                    <a:pt x="1020" y="343"/>
                  </a:lnTo>
                  <a:lnTo>
                    <a:pt x="1006" y="254"/>
                  </a:lnTo>
                  <a:lnTo>
                    <a:pt x="989" y="6"/>
                  </a:lnTo>
                  <a:lnTo>
                    <a:pt x="981" y="0"/>
                  </a:lnTo>
                  <a:lnTo>
                    <a:pt x="740" y="136"/>
                  </a:lnTo>
                  <a:lnTo>
                    <a:pt x="553" y="123"/>
                  </a:lnTo>
                  <a:lnTo>
                    <a:pt x="448" y="161"/>
                  </a:lnTo>
                  <a:lnTo>
                    <a:pt x="373" y="114"/>
                  </a:lnTo>
                  <a:lnTo>
                    <a:pt x="350" y="108"/>
                  </a:lnTo>
                  <a:lnTo>
                    <a:pt x="279" y="36"/>
                  </a:lnTo>
                  <a:lnTo>
                    <a:pt x="208" y="52"/>
                  </a:lnTo>
                  <a:lnTo>
                    <a:pt x="138" y="10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8686" name="Freeform 30"/>
            <p:cNvSpPr>
              <a:spLocks noChangeAspect="1"/>
            </p:cNvSpPr>
            <p:nvPr/>
          </p:nvSpPr>
          <p:spPr bwMode="auto">
            <a:xfrm>
              <a:off x="3167" y="1224"/>
              <a:ext cx="209" cy="205"/>
            </a:xfrm>
            <a:custGeom>
              <a:avLst/>
              <a:gdLst>
                <a:gd name="T0" fmla="*/ 53 w 1160"/>
                <a:gd name="T1" fmla="*/ 521 h 1137"/>
                <a:gd name="T2" fmla="*/ 98 w 1160"/>
                <a:gd name="T3" fmla="*/ 497 h 1137"/>
                <a:gd name="T4" fmla="*/ 110 w 1160"/>
                <a:gd name="T5" fmla="*/ 446 h 1137"/>
                <a:gd name="T6" fmla="*/ 139 w 1160"/>
                <a:gd name="T7" fmla="*/ 448 h 1137"/>
                <a:gd name="T8" fmla="*/ 167 w 1160"/>
                <a:gd name="T9" fmla="*/ 469 h 1137"/>
                <a:gd name="T10" fmla="*/ 193 w 1160"/>
                <a:gd name="T11" fmla="*/ 461 h 1137"/>
                <a:gd name="T12" fmla="*/ 234 w 1160"/>
                <a:gd name="T13" fmla="*/ 426 h 1137"/>
                <a:gd name="T14" fmla="*/ 273 w 1160"/>
                <a:gd name="T15" fmla="*/ 422 h 1137"/>
                <a:gd name="T16" fmla="*/ 476 w 1160"/>
                <a:gd name="T17" fmla="*/ 650 h 1137"/>
                <a:gd name="T18" fmla="*/ 417 w 1160"/>
                <a:gd name="T19" fmla="*/ 744 h 1137"/>
                <a:gd name="T20" fmla="*/ 404 w 1160"/>
                <a:gd name="T21" fmla="*/ 778 h 1137"/>
                <a:gd name="T22" fmla="*/ 407 w 1160"/>
                <a:gd name="T23" fmla="*/ 898 h 1137"/>
                <a:gd name="T24" fmla="*/ 427 w 1160"/>
                <a:gd name="T25" fmla="*/ 928 h 1137"/>
                <a:gd name="T26" fmla="*/ 429 w 1160"/>
                <a:gd name="T27" fmla="*/ 957 h 1137"/>
                <a:gd name="T28" fmla="*/ 417 w 1160"/>
                <a:gd name="T29" fmla="*/ 985 h 1137"/>
                <a:gd name="T30" fmla="*/ 378 w 1160"/>
                <a:gd name="T31" fmla="*/ 1034 h 1137"/>
                <a:gd name="T32" fmla="*/ 372 w 1160"/>
                <a:gd name="T33" fmla="*/ 1052 h 1137"/>
                <a:gd name="T34" fmla="*/ 457 w 1160"/>
                <a:gd name="T35" fmla="*/ 1137 h 1137"/>
                <a:gd name="T36" fmla="*/ 549 w 1160"/>
                <a:gd name="T37" fmla="*/ 1022 h 1137"/>
                <a:gd name="T38" fmla="*/ 636 w 1160"/>
                <a:gd name="T39" fmla="*/ 1018 h 1137"/>
                <a:gd name="T40" fmla="*/ 630 w 1160"/>
                <a:gd name="T41" fmla="*/ 979 h 1137"/>
                <a:gd name="T42" fmla="*/ 697 w 1160"/>
                <a:gd name="T43" fmla="*/ 955 h 1137"/>
                <a:gd name="T44" fmla="*/ 798 w 1160"/>
                <a:gd name="T45" fmla="*/ 943 h 1137"/>
                <a:gd name="T46" fmla="*/ 816 w 1160"/>
                <a:gd name="T47" fmla="*/ 924 h 1137"/>
                <a:gd name="T48" fmla="*/ 974 w 1160"/>
                <a:gd name="T49" fmla="*/ 473 h 1137"/>
                <a:gd name="T50" fmla="*/ 1160 w 1160"/>
                <a:gd name="T51" fmla="*/ 481 h 1137"/>
                <a:gd name="T52" fmla="*/ 1041 w 1160"/>
                <a:gd name="T53" fmla="*/ 422 h 1137"/>
                <a:gd name="T54" fmla="*/ 1029 w 1160"/>
                <a:gd name="T55" fmla="*/ 373 h 1137"/>
                <a:gd name="T56" fmla="*/ 986 w 1160"/>
                <a:gd name="T57" fmla="*/ 363 h 1137"/>
                <a:gd name="T58" fmla="*/ 958 w 1160"/>
                <a:gd name="T59" fmla="*/ 343 h 1137"/>
                <a:gd name="T60" fmla="*/ 984 w 1160"/>
                <a:gd name="T61" fmla="*/ 320 h 1137"/>
                <a:gd name="T62" fmla="*/ 986 w 1160"/>
                <a:gd name="T63" fmla="*/ 260 h 1137"/>
                <a:gd name="T64" fmla="*/ 1027 w 1160"/>
                <a:gd name="T65" fmla="*/ 243 h 1137"/>
                <a:gd name="T66" fmla="*/ 1018 w 1160"/>
                <a:gd name="T67" fmla="*/ 229 h 1137"/>
                <a:gd name="T68" fmla="*/ 1018 w 1160"/>
                <a:gd name="T69" fmla="*/ 205 h 1137"/>
                <a:gd name="T70" fmla="*/ 1051 w 1160"/>
                <a:gd name="T71" fmla="*/ 191 h 1137"/>
                <a:gd name="T72" fmla="*/ 1067 w 1160"/>
                <a:gd name="T73" fmla="*/ 197 h 1137"/>
                <a:gd name="T74" fmla="*/ 1096 w 1160"/>
                <a:gd name="T75" fmla="*/ 193 h 1137"/>
                <a:gd name="T76" fmla="*/ 1102 w 1160"/>
                <a:gd name="T77" fmla="*/ 148 h 1137"/>
                <a:gd name="T78" fmla="*/ 1160 w 1160"/>
                <a:gd name="T79" fmla="*/ 95 h 1137"/>
                <a:gd name="T80" fmla="*/ 778 w 1160"/>
                <a:gd name="T81" fmla="*/ 69 h 1137"/>
                <a:gd name="T82" fmla="*/ 776 w 1160"/>
                <a:gd name="T83" fmla="*/ 36 h 1137"/>
                <a:gd name="T84" fmla="*/ 748 w 1160"/>
                <a:gd name="T85" fmla="*/ 20 h 1137"/>
                <a:gd name="T86" fmla="*/ 715 w 1160"/>
                <a:gd name="T87" fmla="*/ 10 h 1137"/>
                <a:gd name="T88" fmla="*/ 691 w 1160"/>
                <a:gd name="T89" fmla="*/ 20 h 1137"/>
                <a:gd name="T90" fmla="*/ 648 w 1160"/>
                <a:gd name="T91" fmla="*/ 53 h 1137"/>
                <a:gd name="T92" fmla="*/ 534 w 1160"/>
                <a:gd name="T93" fmla="*/ 8 h 1137"/>
                <a:gd name="T94" fmla="*/ 490 w 1160"/>
                <a:gd name="T95" fmla="*/ 0 h 1137"/>
                <a:gd name="T96" fmla="*/ 453 w 1160"/>
                <a:gd name="T97" fmla="*/ 6 h 1137"/>
                <a:gd name="T98" fmla="*/ 177 w 1160"/>
                <a:gd name="T99" fmla="*/ 89 h 1137"/>
                <a:gd name="T100" fmla="*/ 39 w 1160"/>
                <a:gd name="T101" fmla="*/ 185 h 1137"/>
                <a:gd name="T102" fmla="*/ 0 w 1160"/>
                <a:gd name="T103" fmla="*/ 229 h 1137"/>
                <a:gd name="T104" fmla="*/ 53 w 1160"/>
                <a:gd name="T105" fmla="*/ 521 h 1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160" h="1137">
                  <a:moveTo>
                    <a:pt x="53" y="521"/>
                  </a:moveTo>
                  <a:lnTo>
                    <a:pt x="98" y="497"/>
                  </a:lnTo>
                  <a:lnTo>
                    <a:pt x="110" y="446"/>
                  </a:lnTo>
                  <a:lnTo>
                    <a:pt x="139" y="448"/>
                  </a:lnTo>
                  <a:lnTo>
                    <a:pt x="167" y="469"/>
                  </a:lnTo>
                  <a:lnTo>
                    <a:pt x="193" y="461"/>
                  </a:lnTo>
                  <a:lnTo>
                    <a:pt x="234" y="426"/>
                  </a:lnTo>
                  <a:lnTo>
                    <a:pt x="273" y="422"/>
                  </a:lnTo>
                  <a:lnTo>
                    <a:pt x="476" y="650"/>
                  </a:lnTo>
                  <a:lnTo>
                    <a:pt x="417" y="744"/>
                  </a:lnTo>
                  <a:lnTo>
                    <a:pt x="404" y="778"/>
                  </a:lnTo>
                  <a:lnTo>
                    <a:pt x="407" y="898"/>
                  </a:lnTo>
                  <a:lnTo>
                    <a:pt x="427" y="928"/>
                  </a:lnTo>
                  <a:lnTo>
                    <a:pt x="429" y="957"/>
                  </a:lnTo>
                  <a:lnTo>
                    <a:pt x="417" y="985"/>
                  </a:lnTo>
                  <a:lnTo>
                    <a:pt x="378" y="1034"/>
                  </a:lnTo>
                  <a:lnTo>
                    <a:pt x="372" y="1052"/>
                  </a:lnTo>
                  <a:lnTo>
                    <a:pt x="457" y="1137"/>
                  </a:lnTo>
                  <a:lnTo>
                    <a:pt x="549" y="1022"/>
                  </a:lnTo>
                  <a:lnTo>
                    <a:pt x="636" y="1018"/>
                  </a:lnTo>
                  <a:lnTo>
                    <a:pt x="630" y="979"/>
                  </a:lnTo>
                  <a:lnTo>
                    <a:pt x="697" y="955"/>
                  </a:lnTo>
                  <a:lnTo>
                    <a:pt x="798" y="943"/>
                  </a:lnTo>
                  <a:lnTo>
                    <a:pt x="816" y="924"/>
                  </a:lnTo>
                  <a:lnTo>
                    <a:pt x="974" y="473"/>
                  </a:lnTo>
                  <a:lnTo>
                    <a:pt x="1160" y="481"/>
                  </a:lnTo>
                  <a:lnTo>
                    <a:pt x="1041" y="422"/>
                  </a:lnTo>
                  <a:lnTo>
                    <a:pt x="1029" y="373"/>
                  </a:lnTo>
                  <a:lnTo>
                    <a:pt x="986" y="363"/>
                  </a:lnTo>
                  <a:lnTo>
                    <a:pt x="958" y="343"/>
                  </a:lnTo>
                  <a:lnTo>
                    <a:pt x="984" y="320"/>
                  </a:lnTo>
                  <a:lnTo>
                    <a:pt x="986" y="260"/>
                  </a:lnTo>
                  <a:lnTo>
                    <a:pt x="1027" y="243"/>
                  </a:lnTo>
                  <a:lnTo>
                    <a:pt x="1018" y="229"/>
                  </a:lnTo>
                  <a:lnTo>
                    <a:pt x="1018" y="205"/>
                  </a:lnTo>
                  <a:lnTo>
                    <a:pt x="1051" y="191"/>
                  </a:lnTo>
                  <a:lnTo>
                    <a:pt x="1067" y="197"/>
                  </a:lnTo>
                  <a:lnTo>
                    <a:pt x="1096" y="193"/>
                  </a:lnTo>
                  <a:lnTo>
                    <a:pt x="1102" y="148"/>
                  </a:lnTo>
                  <a:lnTo>
                    <a:pt x="1160" y="95"/>
                  </a:lnTo>
                  <a:lnTo>
                    <a:pt x="778" y="69"/>
                  </a:lnTo>
                  <a:lnTo>
                    <a:pt x="776" y="36"/>
                  </a:lnTo>
                  <a:lnTo>
                    <a:pt x="748" y="20"/>
                  </a:lnTo>
                  <a:lnTo>
                    <a:pt x="715" y="10"/>
                  </a:lnTo>
                  <a:lnTo>
                    <a:pt x="691" y="20"/>
                  </a:lnTo>
                  <a:lnTo>
                    <a:pt x="648" y="53"/>
                  </a:lnTo>
                  <a:lnTo>
                    <a:pt x="534" y="8"/>
                  </a:lnTo>
                  <a:lnTo>
                    <a:pt x="490" y="0"/>
                  </a:lnTo>
                  <a:lnTo>
                    <a:pt x="453" y="6"/>
                  </a:lnTo>
                  <a:lnTo>
                    <a:pt x="177" y="89"/>
                  </a:lnTo>
                  <a:lnTo>
                    <a:pt x="39" y="185"/>
                  </a:lnTo>
                  <a:lnTo>
                    <a:pt x="0" y="229"/>
                  </a:lnTo>
                  <a:lnTo>
                    <a:pt x="53" y="52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8687" name="Freeform 31"/>
            <p:cNvSpPr>
              <a:spLocks noChangeAspect="1"/>
            </p:cNvSpPr>
            <p:nvPr/>
          </p:nvSpPr>
          <p:spPr bwMode="auto">
            <a:xfrm>
              <a:off x="3697" y="1281"/>
              <a:ext cx="222" cy="326"/>
            </a:xfrm>
            <a:custGeom>
              <a:avLst/>
              <a:gdLst>
                <a:gd name="T0" fmla="*/ 1170 w 1230"/>
                <a:gd name="T1" fmla="*/ 694 h 1809"/>
                <a:gd name="T2" fmla="*/ 1077 w 1230"/>
                <a:gd name="T3" fmla="*/ 725 h 1809"/>
                <a:gd name="T4" fmla="*/ 983 w 1230"/>
                <a:gd name="T5" fmla="*/ 836 h 1809"/>
                <a:gd name="T6" fmla="*/ 985 w 1230"/>
                <a:gd name="T7" fmla="*/ 1120 h 1809"/>
                <a:gd name="T8" fmla="*/ 1021 w 1230"/>
                <a:gd name="T9" fmla="*/ 1190 h 1809"/>
                <a:gd name="T10" fmla="*/ 1014 w 1230"/>
                <a:gd name="T11" fmla="*/ 1286 h 1809"/>
                <a:gd name="T12" fmla="*/ 1058 w 1230"/>
                <a:gd name="T13" fmla="*/ 1317 h 1809"/>
                <a:gd name="T14" fmla="*/ 1072 w 1230"/>
                <a:gd name="T15" fmla="*/ 1517 h 1809"/>
                <a:gd name="T16" fmla="*/ 1016 w 1230"/>
                <a:gd name="T17" fmla="*/ 1582 h 1809"/>
                <a:gd name="T18" fmla="*/ 918 w 1230"/>
                <a:gd name="T19" fmla="*/ 1599 h 1809"/>
                <a:gd name="T20" fmla="*/ 839 w 1230"/>
                <a:gd name="T21" fmla="*/ 1755 h 1809"/>
                <a:gd name="T22" fmla="*/ 735 w 1230"/>
                <a:gd name="T23" fmla="*/ 1774 h 1809"/>
                <a:gd name="T24" fmla="*/ 674 w 1230"/>
                <a:gd name="T25" fmla="*/ 1635 h 1809"/>
                <a:gd name="T26" fmla="*/ 562 w 1230"/>
                <a:gd name="T27" fmla="*/ 1606 h 1809"/>
                <a:gd name="T28" fmla="*/ 530 w 1230"/>
                <a:gd name="T29" fmla="*/ 1563 h 1809"/>
                <a:gd name="T30" fmla="*/ 470 w 1230"/>
                <a:gd name="T31" fmla="*/ 1455 h 1809"/>
                <a:gd name="T32" fmla="*/ 429 w 1230"/>
                <a:gd name="T33" fmla="*/ 1380 h 1809"/>
                <a:gd name="T34" fmla="*/ 313 w 1230"/>
                <a:gd name="T35" fmla="*/ 1325 h 1809"/>
                <a:gd name="T36" fmla="*/ 323 w 1230"/>
                <a:gd name="T37" fmla="*/ 1262 h 1809"/>
                <a:gd name="T38" fmla="*/ 243 w 1230"/>
                <a:gd name="T39" fmla="*/ 1218 h 1809"/>
                <a:gd name="T40" fmla="*/ 104 w 1230"/>
                <a:gd name="T41" fmla="*/ 1067 h 1809"/>
                <a:gd name="T42" fmla="*/ 44 w 1230"/>
                <a:gd name="T43" fmla="*/ 966 h 1809"/>
                <a:gd name="T44" fmla="*/ 297 w 1230"/>
                <a:gd name="T45" fmla="*/ 1076 h 1809"/>
                <a:gd name="T46" fmla="*/ 62 w 1230"/>
                <a:gd name="T47" fmla="*/ 532 h 1809"/>
                <a:gd name="T48" fmla="*/ 0 w 1230"/>
                <a:gd name="T49" fmla="*/ 337 h 1809"/>
                <a:gd name="T50" fmla="*/ 378 w 1230"/>
                <a:gd name="T51" fmla="*/ 188 h 1809"/>
                <a:gd name="T52" fmla="*/ 672 w 1230"/>
                <a:gd name="T53" fmla="*/ 8 h 1809"/>
                <a:gd name="T54" fmla="*/ 968 w 1230"/>
                <a:gd name="T55" fmla="*/ 162 h 1809"/>
                <a:gd name="T56" fmla="*/ 1000 w 1230"/>
                <a:gd name="T57" fmla="*/ 143 h 1809"/>
                <a:gd name="T58" fmla="*/ 1050 w 1230"/>
                <a:gd name="T59" fmla="*/ 143 h 1809"/>
                <a:gd name="T60" fmla="*/ 1086 w 1230"/>
                <a:gd name="T61" fmla="*/ 369 h 1809"/>
                <a:gd name="T62" fmla="*/ 1175 w 1230"/>
                <a:gd name="T63" fmla="*/ 520 h 18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30" h="1809">
                  <a:moveTo>
                    <a:pt x="1230" y="688"/>
                  </a:moveTo>
                  <a:lnTo>
                    <a:pt x="1170" y="694"/>
                  </a:lnTo>
                  <a:lnTo>
                    <a:pt x="1132" y="725"/>
                  </a:lnTo>
                  <a:lnTo>
                    <a:pt x="1077" y="725"/>
                  </a:lnTo>
                  <a:lnTo>
                    <a:pt x="1050" y="768"/>
                  </a:lnTo>
                  <a:lnTo>
                    <a:pt x="983" y="836"/>
                  </a:lnTo>
                  <a:lnTo>
                    <a:pt x="1016" y="1088"/>
                  </a:lnTo>
                  <a:lnTo>
                    <a:pt x="985" y="1120"/>
                  </a:lnTo>
                  <a:lnTo>
                    <a:pt x="983" y="1163"/>
                  </a:lnTo>
                  <a:lnTo>
                    <a:pt x="1021" y="1190"/>
                  </a:lnTo>
                  <a:lnTo>
                    <a:pt x="1030" y="1269"/>
                  </a:lnTo>
                  <a:lnTo>
                    <a:pt x="1014" y="1286"/>
                  </a:lnTo>
                  <a:lnTo>
                    <a:pt x="1014" y="1315"/>
                  </a:lnTo>
                  <a:lnTo>
                    <a:pt x="1058" y="1317"/>
                  </a:lnTo>
                  <a:lnTo>
                    <a:pt x="1144" y="1500"/>
                  </a:lnTo>
                  <a:lnTo>
                    <a:pt x="1072" y="1517"/>
                  </a:lnTo>
                  <a:lnTo>
                    <a:pt x="1033" y="1548"/>
                  </a:lnTo>
                  <a:lnTo>
                    <a:pt x="1016" y="1582"/>
                  </a:lnTo>
                  <a:lnTo>
                    <a:pt x="981" y="1572"/>
                  </a:lnTo>
                  <a:lnTo>
                    <a:pt x="918" y="1599"/>
                  </a:lnTo>
                  <a:lnTo>
                    <a:pt x="860" y="1681"/>
                  </a:lnTo>
                  <a:lnTo>
                    <a:pt x="839" y="1755"/>
                  </a:lnTo>
                  <a:lnTo>
                    <a:pt x="783" y="1809"/>
                  </a:lnTo>
                  <a:lnTo>
                    <a:pt x="735" y="1774"/>
                  </a:lnTo>
                  <a:lnTo>
                    <a:pt x="684" y="1678"/>
                  </a:lnTo>
                  <a:lnTo>
                    <a:pt x="674" y="1635"/>
                  </a:lnTo>
                  <a:lnTo>
                    <a:pt x="564" y="1635"/>
                  </a:lnTo>
                  <a:lnTo>
                    <a:pt x="562" y="1606"/>
                  </a:lnTo>
                  <a:lnTo>
                    <a:pt x="518" y="1579"/>
                  </a:lnTo>
                  <a:lnTo>
                    <a:pt x="530" y="1563"/>
                  </a:lnTo>
                  <a:lnTo>
                    <a:pt x="530" y="1514"/>
                  </a:lnTo>
                  <a:lnTo>
                    <a:pt x="470" y="1455"/>
                  </a:lnTo>
                  <a:lnTo>
                    <a:pt x="465" y="1390"/>
                  </a:lnTo>
                  <a:lnTo>
                    <a:pt x="429" y="1380"/>
                  </a:lnTo>
                  <a:lnTo>
                    <a:pt x="304" y="1363"/>
                  </a:lnTo>
                  <a:lnTo>
                    <a:pt x="313" y="1325"/>
                  </a:lnTo>
                  <a:lnTo>
                    <a:pt x="332" y="1290"/>
                  </a:lnTo>
                  <a:lnTo>
                    <a:pt x="323" y="1262"/>
                  </a:lnTo>
                  <a:lnTo>
                    <a:pt x="297" y="1225"/>
                  </a:lnTo>
                  <a:lnTo>
                    <a:pt x="243" y="1218"/>
                  </a:lnTo>
                  <a:lnTo>
                    <a:pt x="246" y="1187"/>
                  </a:lnTo>
                  <a:lnTo>
                    <a:pt x="104" y="1067"/>
                  </a:lnTo>
                  <a:lnTo>
                    <a:pt x="41" y="1041"/>
                  </a:lnTo>
                  <a:lnTo>
                    <a:pt x="44" y="966"/>
                  </a:lnTo>
                  <a:lnTo>
                    <a:pt x="25" y="925"/>
                  </a:lnTo>
                  <a:lnTo>
                    <a:pt x="297" y="1076"/>
                  </a:lnTo>
                  <a:lnTo>
                    <a:pt x="130" y="546"/>
                  </a:lnTo>
                  <a:lnTo>
                    <a:pt x="62" y="532"/>
                  </a:lnTo>
                  <a:lnTo>
                    <a:pt x="10" y="481"/>
                  </a:lnTo>
                  <a:lnTo>
                    <a:pt x="0" y="337"/>
                  </a:lnTo>
                  <a:lnTo>
                    <a:pt x="332" y="373"/>
                  </a:lnTo>
                  <a:lnTo>
                    <a:pt x="378" y="188"/>
                  </a:lnTo>
                  <a:lnTo>
                    <a:pt x="590" y="0"/>
                  </a:lnTo>
                  <a:lnTo>
                    <a:pt x="672" y="8"/>
                  </a:lnTo>
                  <a:lnTo>
                    <a:pt x="783" y="123"/>
                  </a:lnTo>
                  <a:lnTo>
                    <a:pt x="968" y="162"/>
                  </a:lnTo>
                  <a:lnTo>
                    <a:pt x="1004" y="150"/>
                  </a:lnTo>
                  <a:lnTo>
                    <a:pt x="1000" y="143"/>
                  </a:lnTo>
                  <a:lnTo>
                    <a:pt x="1028" y="55"/>
                  </a:lnTo>
                  <a:lnTo>
                    <a:pt x="1050" y="143"/>
                  </a:lnTo>
                  <a:lnTo>
                    <a:pt x="1007" y="269"/>
                  </a:lnTo>
                  <a:lnTo>
                    <a:pt x="1086" y="369"/>
                  </a:lnTo>
                  <a:lnTo>
                    <a:pt x="1088" y="467"/>
                  </a:lnTo>
                  <a:lnTo>
                    <a:pt x="1175" y="520"/>
                  </a:lnTo>
                  <a:lnTo>
                    <a:pt x="1230" y="68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8688" name="Freeform 32"/>
            <p:cNvSpPr>
              <a:spLocks noChangeAspect="1"/>
            </p:cNvSpPr>
            <p:nvPr/>
          </p:nvSpPr>
          <p:spPr bwMode="auto">
            <a:xfrm>
              <a:off x="3879" y="1286"/>
              <a:ext cx="175" cy="141"/>
            </a:xfrm>
            <a:custGeom>
              <a:avLst/>
              <a:gdLst>
                <a:gd name="T0" fmla="*/ 23 w 975"/>
                <a:gd name="T1" fmla="*/ 22 h 777"/>
                <a:gd name="T2" fmla="*/ 44 w 975"/>
                <a:gd name="T3" fmla="*/ 112 h 777"/>
                <a:gd name="T4" fmla="*/ 0 w 975"/>
                <a:gd name="T5" fmla="*/ 242 h 777"/>
                <a:gd name="T6" fmla="*/ 81 w 975"/>
                <a:gd name="T7" fmla="*/ 340 h 777"/>
                <a:gd name="T8" fmla="*/ 83 w 975"/>
                <a:gd name="T9" fmla="*/ 438 h 777"/>
                <a:gd name="T10" fmla="*/ 169 w 975"/>
                <a:gd name="T11" fmla="*/ 489 h 777"/>
                <a:gd name="T12" fmla="*/ 197 w 975"/>
                <a:gd name="T13" fmla="*/ 570 h 777"/>
                <a:gd name="T14" fmla="*/ 227 w 975"/>
                <a:gd name="T15" fmla="*/ 663 h 777"/>
                <a:gd name="T16" fmla="*/ 251 w 975"/>
                <a:gd name="T17" fmla="*/ 684 h 777"/>
                <a:gd name="T18" fmla="*/ 286 w 975"/>
                <a:gd name="T19" fmla="*/ 686 h 777"/>
                <a:gd name="T20" fmla="*/ 298 w 975"/>
                <a:gd name="T21" fmla="*/ 663 h 777"/>
                <a:gd name="T22" fmla="*/ 374 w 975"/>
                <a:gd name="T23" fmla="*/ 671 h 777"/>
                <a:gd name="T24" fmla="*/ 388 w 975"/>
                <a:gd name="T25" fmla="*/ 681 h 777"/>
                <a:gd name="T26" fmla="*/ 625 w 975"/>
                <a:gd name="T27" fmla="*/ 494 h 777"/>
                <a:gd name="T28" fmla="*/ 638 w 975"/>
                <a:gd name="T29" fmla="*/ 423 h 777"/>
                <a:gd name="T30" fmla="*/ 719 w 975"/>
                <a:gd name="T31" fmla="*/ 456 h 777"/>
                <a:gd name="T32" fmla="*/ 723 w 975"/>
                <a:gd name="T33" fmla="*/ 638 h 777"/>
                <a:gd name="T34" fmla="*/ 757 w 975"/>
                <a:gd name="T35" fmla="*/ 647 h 777"/>
                <a:gd name="T36" fmla="*/ 776 w 975"/>
                <a:gd name="T37" fmla="*/ 764 h 777"/>
                <a:gd name="T38" fmla="*/ 866 w 975"/>
                <a:gd name="T39" fmla="*/ 777 h 777"/>
                <a:gd name="T40" fmla="*/ 923 w 975"/>
                <a:gd name="T41" fmla="*/ 767 h 777"/>
                <a:gd name="T42" fmla="*/ 975 w 975"/>
                <a:gd name="T43" fmla="*/ 688 h 777"/>
                <a:gd name="T44" fmla="*/ 934 w 975"/>
                <a:gd name="T45" fmla="*/ 642 h 777"/>
                <a:gd name="T46" fmla="*/ 908 w 975"/>
                <a:gd name="T47" fmla="*/ 438 h 777"/>
                <a:gd name="T48" fmla="*/ 659 w 975"/>
                <a:gd name="T49" fmla="*/ 283 h 777"/>
                <a:gd name="T50" fmla="*/ 645 w 975"/>
                <a:gd name="T51" fmla="*/ 145 h 777"/>
                <a:gd name="T52" fmla="*/ 503 w 975"/>
                <a:gd name="T53" fmla="*/ 125 h 777"/>
                <a:gd name="T54" fmla="*/ 504 w 975"/>
                <a:gd name="T55" fmla="*/ 74 h 777"/>
                <a:gd name="T56" fmla="*/ 448 w 975"/>
                <a:gd name="T57" fmla="*/ 43 h 777"/>
                <a:gd name="T58" fmla="*/ 366 w 975"/>
                <a:gd name="T59" fmla="*/ 48 h 777"/>
                <a:gd name="T60" fmla="*/ 308 w 975"/>
                <a:gd name="T61" fmla="*/ 79 h 777"/>
                <a:gd name="T62" fmla="*/ 230 w 975"/>
                <a:gd name="T63" fmla="*/ 83 h 777"/>
                <a:gd name="T64" fmla="*/ 198 w 975"/>
                <a:gd name="T65" fmla="*/ 112 h 777"/>
                <a:gd name="T66" fmla="*/ 100 w 975"/>
                <a:gd name="T67" fmla="*/ 103 h 777"/>
                <a:gd name="T68" fmla="*/ 58 w 975"/>
                <a:gd name="T69" fmla="*/ 46 h 777"/>
                <a:gd name="T70" fmla="*/ 69 w 975"/>
                <a:gd name="T71" fmla="*/ 0 h 777"/>
                <a:gd name="T72" fmla="*/ 28 w 975"/>
                <a:gd name="T73" fmla="*/ 3 h 777"/>
                <a:gd name="T74" fmla="*/ 23 w 975"/>
                <a:gd name="T75" fmla="*/ 22 h 7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75" h="777">
                  <a:moveTo>
                    <a:pt x="23" y="22"/>
                  </a:moveTo>
                  <a:lnTo>
                    <a:pt x="44" y="112"/>
                  </a:lnTo>
                  <a:lnTo>
                    <a:pt x="0" y="242"/>
                  </a:lnTo>
                  <a:lnTo>
                    <a:pt x="81" y="340"/>
                  </a:lnTo>
                  <a:lnTo>
                    <a:pt x="83" y="438"/>
                  </a:lnTo>
                  <a:lnTo>
                    <a:pt x="169" y="489"/>
                  </a:lnTo>
                  <a:lnTo>
                    <a:pt x="197" y="570"/>
                  </a:lnTo>
                  <a:lnTo>
                    <a:pt x="227" y="663"/>
                  </a:lnTo>
                  <a:lnTo>
                    <a:pt x="251" y="684"/>
                  </a:lnTo>
                  <a:lnTo>
                    <a:pt x="286" y="686"/>
                  </a:lnTo>
                  <a:lnTo>
                    <a:pt x="298" y="663"/>
                  </a:lnTo>
                  <a:lnTo>
                    <a:pt x="374" y="671"/>
                  </a:lnTo>
                  <a:lnTo>
                    <a:pt x="388" y="681"/>
                  </a:lnTo>
                  <a:lnTo>
                    <a:pt x="625" y="494"/>
                  </a:lnTo>
                  <a:lnTo>
                    <a:pt x="638" y="423"/>
                  </a:lnTo>
                  <a:lnTo>
                    <a:pt x="719" y="456"/>
                  </a:lnTo>
                  <a:lnTo>
                    <a:pt x="723" y="638"/>
                  </a:lnTo>
                  <a:lnTo>
                    <a:pt x="757" y="647"/>
                  </a:lnTo>
                  <a:lnTo>
                    <a:pt x="776" y="764"/>
                  </a:lnTo>
                  <a:lnTo>
                    <a:pt x="866" y="777"/>
                  </a:lnTo>
                  <a:lnTo>
                    <a:pt x="923" y="767"/>
                  </a:lnTo>
                  <a:lnTo>
                    <a:pt x="975" y="688"/>
                  </a:lnTo>
                  <a:lnTo>
                    <a:pt x="934" y="642"/>
                  </a:lnTo>
                  <a:lnTo>
                    <a:pt x="908" y="438"/>
                  </a:lnTo>
                  <a:lnTo>
                    <a:pt x="659" y="283"/>
                  </a:lnTo>
                  <a:lnTo>
                    <a:pt x="645" y="145"/>
                  </a:lnTo>
                  <a:lnTo>
                    <a:pt x="503" y="125"/>
                  </a:lnTo>
                  <a:lnTo>
                    <a:pt x="504" y="74"/>
                  </a:lnTo>
                  <a:lnTo>
                    <a:pt x="448" y="43"/>
                  </a:lnTo>
                  <a:lnTo>
                    <a:pt x="366" y="48"/>
                  </a:lnTo>
                  <a:lnTo>
                    <a:pt x="308" y="79"/>
                  </a:lnTo>
                  <a:lnTo>
                    <a:pt x="230" y="83"/>
                  </a:lnTo>
                  <a:lnTo>
                    <a:pt x="198" y="112"/>
                  </a:lnTo>
                  <a:lnTo>
                    <a:pt x="100" y="103"/>
                  </a:lnTo>
                  <a:lnTo>
                    <a:pt x="58" y="46"/>
                  </a:lnTo>
                  <a:lnTo>
                    <a:pt x="69" y="0"/>
                  </a:lnTo>
                  <a:lnTo>
                    <a:pt x="28" y="3"/>
                  </a:lnTo>
                  <a:lnTo>
                    <a:pt x="23" y="2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8689" name="Freeform 33"/>
            <p:cNvSpPr>
              <a:spLocks noChangeAspect="1"/>
            </p:cNvSpPr>
            <p:nvPr/>
          </p:nvSpPr>
          <p:spPr bwMode="auto">
            <a:xfrm>
              <a:off x="3437" y="1472"/>
              <a:ext cx="457" cy="493"/>
            </a:xfrm>
            <a:custGeom>
              <a:avLst/>
              <a:gdLst>
                <a:gd name="T0" fmla="*/ 86 w 2531"/>
                <a:gd name="T1" fmla="*/ 504 h 2738"/>
                <a:gd name="T2" fmla="*/ 306 w 2531"/>
                <a:gd name="T3" fmla="*/ 295 h 2738"/>
                <a:gd name="T4" fmla="*/ 386 w 2531"/>
                <a:gd name="T5" fmla="*/ 87 h 2738"/>
                <a:gd name="T6" fmla="*/ 854 w 2531"/>
                <a:gd name="T7" fmla="*/ 62 h 2738"/>
                <a:gd name="T8" fmla="*/ 1100 w 2531"/>
                <a:gd name="T9" fmla="*/ 339 h 2738"/>
                <a:gd name="T10" fmla="*/ 1298 w 2531"/>
                <a:gd name="T11" fmla="*/ 400 h 2738"/>
                <a:gd name="T12" fmla="*/ 1439 w 2531"/>
                <a:gd name="T13" fmla="*/ 477 h 2738"/>
                <a:gd name="T14" fmla="*/ 1524 w 2531"/>
                <a:gd name="T15" fmla="*/ 486 h 2738"/>
                <a:gd name="T16" fmla="*/ 1591 w 2531"/>
                <a:gd name="T17" fmla="*/ 550 h 2738"/>
                <a:gd name="T18" fmla="*/ 1838 w 2531"/>
                <a:gd name="T19" fmla="*/ 651 h 2738"/>
                <a:gd name="T20" fmla="*/ 1953 w 2531"/>
                <a:gd name="T21" fmla="*/ 642 h 2738"/>
                <a:gd name="T22" fmla="*/ 2117 w 2531"/>
                <a:gd name="T23" fmla="*/ 582 h 2738"/>
                <a:gd name="T24" fmla="*/ 2176 w 2531"/>
                <a:gd name="T25" fmla="*/ 721 h 2738"/>
                <a:gd name="T26" fmla="*/ 2187 w 2531"/>
                <a:gd name="T27" fmla="*/ 804 h 2738"/>
                <a:gd name="T28" fmla="*/ 2226 w 2531"/>
                <a:gd name="T29" fmla="*/ 946 h 2738"/>
                <a:gd name="T30" fmla="*/ 2373 w 2531"/>
                <a:gd name="T31" fmla="*/ 1064 h 2738"/>
                <a:gd name="T32" fmla="*/ 2454 w 2531"/>
                <a:gd name="T33" fmla="*/ 1312 h 2738"/>
                <a:gd name="T34" fmla="*/ 2363 w 2531"/>
                <a:gd name="T35" fmla="*/ 1478 h 2738"/>
                <a:gd name="T36" fmla="*/ 2322 w 2531"/>
                <a:gd name="T37" fmla="*/ 1521 h 2738"/>
                <a:gd name="T38" fmla="*/ 2408 w 2531"/>
                <a:gd name="T39" fmla="*/ 1733 h 2738"/>
                <a:gd name="T40" fmla="*/ 2316 w 2531"/>
                <a:gd name="T41" fmla="*/ 1792 h 2738"/>
                <a:gd name="T42" fmla="*/ 2280 w 2531"/>
                <a:gd name="T43" fmla="*/ 1904 h 2738"/>
                <a:gd name="T44" fmla="*/ 2440 w 2531"/>
                <a:gd name="T45" fmla="*/ 1930 h 2738"/>
                <a:gd name="T46" fmla="*/ 2531 w 2531"/>
                <a:gd name="T47" fmla="*/ 2035 h 2738"/>
                <a:gd name="T48" fmla="*/ 2367 w 2531"/>
                <a:gd name="T49" fmla="*/ 2119 h 2738"/>
                <a:gd name="T50" fmla="*/ 2240 w 2531"/>
                <a:gd name="T51" fmla="*/ 2236 h 2738"/>
                <a:gd name="T52" fmla="*/ 2271 w 2531"/>
                <a:gd name="T53" fmla="*/ 2275 h 2738"/>
                <a:gd name="T54" fmla="*/ 2390 w 2531"/>
                <a:gd name="T55" fmla="*/ 2336 h 2738"/>
                <a:gd name="T56" fmla="*/ 2394 w 2531"/>
                <a:gd name="T57" fmla="*/ 2413 h 2738"/>
                <a:gd name="T58" fmla="*/ 2347 w 2531"/>
                <a:gd name="T59" fmla="*/ 2506 h 2738"/>
                <a:gd name="T60" fmla="*/ 2181 w 2531"/>
                <a:gd name="T61" fmla="*/ 2618 h 2738"/>
                <a:gd name="T62" fmla="*/ 2053 w 2531"/>
                <a:gd name="T63" fmla="*/ 2558 h 2738"/>
                <a:gd name="T64" fmla="*/ 1982 w 2531"/>
                <a:gd name="T65" fmla="*/ 2572 h 2738"/>
                <a:gd name="T66" fmla="*/ 1884 w 2531"/>
                <a:gd name="T67" fmla="*/ 2738 h 2738"/>
                <a:gd name="T68" fmla="*/ 1734 w 2531"/>
                <a:gd name="T69" fmla="*/ 2680 h 2738"/>
                <a:gd name="T70" fmla="*/ 1292 w 2531"/>
                <a:gd name="T71" fmla="*/ 2506 h 2738"/>
                <a:gd name="T72" fmla="*/ 1223 w 2531"/>
                <a:gd name="T73" fmla="*/ 2428 h 2738"/>
                <a:gd name="T74" fmla="*/ 1189 w 2531"/>
                <a:gd name="T75" fmla="*/ 2337 h 2738"/>
                <a:gd name="T76" fmla="*/ 1143 w 2531"/>
                <a:gd name="T77" fmla="*/ 2218 h 2738"/>
                <a:gd name="T78" fmla="*/ 1125 w 2531"/>
                <a:gd name="T79" fmla="*/ 2116 h 2738"/>
                <a:gd name="T80" fmla="*/ 1248 w 2531"/>
                <a:gd name="T81" fmla="*/ 2097 h 2738"/>
                <a:gd name="T82" fmla="*/ 1327 w 2531"/>
                <a:gd name="T83" fmla="*/ 2035 h 2738"/>
                <a:gd name="T84" fmla="*/ 1413 w 2531"/>
                <a:gd name="T85" fmla="*/ 1982 h 2738"/>
                <a:gd name="T86" fmla="*/ 1480 w 2531"/>
                <a:gd name="T87" fmla="*/ 1856 h 2738"/>
                <a:gd name="T88" fmla="*/ 1468 w 2531"/>
                <a:gd name="T89" fmla="*/ 1759 h 2738"/>
                <a:gd name="T90" fmla="*/ 1348 w 2531"/>
                <a:gd name="T91" fmla="*/ 1656 h 2738"/>
                <a:gd name="T92" fmla="*/ 1277 w 2531"/>
                <a:gd name="T93" fmla="*/ 1708 h 2738"/>
                <a:gd name="T94" fmla="*/ 1161 w 2531"/>
                <a:gd name="T95" fmla="*/ 1815 h 2738"/>
                <a:gd name="T96" fmla="*/ 1044 w 2531"/>
                <a:gd name="T97" fmla="*/ 1830 h 2738"/>
                <a:gd name="T98" fmla="*/ 943 w 2531"/>
                <a:gd name="T99" fmla="*/ 1825 h 2738"/>
                <a:gd name="T100" fmla="*/ 848 w 2531"/>
                <a:gd name="T101" fmla="*/ 1782 h 2738"/>
                <a:gd name="T102" fmla="*/ 805 w 2531"/>
                <a:gd name="T103" fmla="*/ 1699 h 2738"/>
                <a:gd name="T104" fmla="*/ 633 w 2531"/>
                <a:gd name="T105" fmla="*/ 1632 h 2738"/>
                <a:gd name="T106" fmla="*/ 561 w 2531"/>
                <a:gd name="T107" fmla="*/ 1531 h 2738"/>
                <a:gd name="T108" fmla="*/ 492 w 2531"/>
                <a:gd name="T109" fmla="*/ 1432 h 2738"/>
                <a:gd name="T110" fmla="*/ 455 w 2531"/>
                <a:gd name="T111" fmla="*/ 1098 h 2738"/>
                <a:gd name="T112" fmla="*/ 9 w 2531"/>
                <a:gd name="T113" fmla="*/ 1027 h 2738"/>
                <a:gd name="T114" fmla="*/ 30 w 2531"/>
                <a:gd name="T115" fmla="*/ 947 h 2738"/>
                <a:gd name="T116" fmla="*/ 27 w 2531"/>
                <a:gd name="T117" fmla="*/ 817 h 2738"/>
                <a:gd name="T118" fmla="*/ 64 w 2531"/>
                <a:gd name="T119" fmla="*/ 681 h 2738"/>
                <a:gd name="T120" fmla="*/ 53 w 2531"/>
                <a:gd name="T121" fmla="*/ 536 h 2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31" h="2738">
                  <a:moveTo>
                    <a:pt x="72" y="501"/>
                  </a:moveTo>
                  <a:lnTo>
                    <a:pt x="86" y="504"/>
                  </a:lnTo>
                  <a:lnTo>
                    <a:pt x="251" y="494"/>
                  </a:lnTo>
                  <a:lnTo>
                    <a:pt x="306" y="295"/>
                  </a:lnTo>
                  <a:lnTo>
                    <a:pt x="312" y="303"/>
                  </a:lnTo>
                  <a:lnTo>
                    <a:pt x="386" y="87"/>
                  </a:lnTo>
                  <a:lnTo>
                    <a:pt x="478" y="0"/>
                  </a:lnTo>
                  <a:lnTo>
                    <a:pt x="854" y="62"/>
                  </a:lnTo>
                  <a:lnTo>
                    <a:pt x="1022" y="273"/>
                  </a:lnTo>
                  <a:lnTo>
                    <a:pt x="1100" y="339"/>
                  </a:lnTo>
                  <a:lnTo>
                    <a:pt x="1229" y="390"/>
                  </a:lnTo>
                  <a:lnTo>
                    <a:pt x="1298" y="400"/>
                  </a:lnTo>
                  <a:lnTo>
                    <a:pt x="1351" y="439"/>
                  </a:lnTo>
                  <a:lnTo>
                    <a:pt x="1439" y="477"/>
                  </a:lnTo>
                  <a:lnTo>
                    <a:pt x="1504" y="471"/>
                  </a:lnTo>
                  <a:lnTo>
                    <a:pt x="1524" y="486"/>
                  </a:lnTo>
                  <a:lnTo>
                    <a:pt x="1519" y="541"/>
                  </a:lnTo>
                  <a:lnTo>
                    <a:pt x="1591" y="550"/>
                  </a:lnTo>
                  <a:lnTo>
                    <a:pt x="1624" y="606"/>
                  </a:lnTo>
                  <a:lnTo>
                    <a:pt x="1838" y="651"/>
                  </a:lnTo>
                  <a:lnTo>
                    <a:pt x="1906" y="633"/>
                  </a:lnTo>
                  <a:lnTo>
                    <a:pt x="1953" y="642"/>
                  </a:lnTo>
                  <a:lnTo>
                    <a:pt x="2008" y="579"/>
                  </a:lnTo>
                  <a:lnTo>
                    <a:pt x="2117" y="582"/>
                  </a:lnTo>
                  <a:lnTo>
                    <a:pt x="2126" y="627"/>
                  </a:lnTo>
                  <a:lnTo>
                    <a:pt x="2176" y="721"/>
                  </a:lnTo>
                  <a:lnTo>
                    <a:pt x="2228" y="756"/>
                  </a:lnTo>
                  <a:lnTo>
                    <a:pt x="2187" y="804"/>
                  </a:lnTo>
                  <a:lnTo>
                    <a:pt x="2234" y="905"/>
                  </a:lnTo>
                  <a:lnTo>
                    <a:pt x="2226" y="946"/>
                  </a:lnTo>
                  <a:lnTo>
                    <a:pt x="2253" y="982"/>
                  </a:lnTo>
                  <a:lnTo>
                    <a:pt x="2373" y="1064"/>
                  </a:lnTo>
                  <a:lnTo>
                    <a:pt x="2379" y="1282"/>
                  </a:lnTo>
                  <a:lnTo>
                    <a:pt x="2454" y="1312"/>
                  </a:lnTo>
                  <a:lnTo>
                    <a:pt x="2449" y="1426"/>
                  </a:lnTo>
                  <a:lnTo>
                    <a:pt x="2363" y="1478"/>
                  </a:lnTo>
                  <a:lnTo>
                    <a:pt x="2316" y="1479"/>
                  </a:lnTo>
                  <a:lnTo>
                    <a:pt x="2322" y="1521"/>
                  </a:lnTo>
                  <a:lnTo>
                    <a:pt x="2373" y="1683"/>
                  </a:lnTo>
                  <a:lnTo>
                    <a:pt x="2408" y="1733"/>
                  </a:lnTo>
                  <a:lnTo>
                    <a:pt x="2363" y="1788"/>
                  </a:lnTo>
                  <a:lnTo>
                    <a:pt x="2316" y="1792"/>
                  </a:lnTo>
                  <a:lnTo>
                    <a:pt x="2267" y="1876"/>
                  </a:lnTo>
                  <a:lnTo>
                    <a:pt x="2280" y="1904"/>
                  </a:lnTo>
                  <a:lnTo>
                    <a:pt x="2331" y="1927"/>
                  </a:lnTo>
                  <a:lnTo>
                    <a:pt x="2440" y="1930"/>
                  </a:lnTo>
                  <a:lnTo>
                    <a:pt x="2510" y="1978"/>
                  </a:lnTo>
                  <a:lnTo>
                    <a:pt x="2531" y="2035"/>
                  </a:lnTo>
                  <a:lnTo>
                    <a:pt x="2422" y="2122"/>
                  </a:lnTo>
                  <a:lnTo>
                    <a:pt x="2367" y="2119"/>
                  </a:lnTo>
                  <a:lnTo>
                    <a:pt x="2244" y="2211"/>
                  </a:lnTo>
                  <a:lnTo>
                    <a:pt x="2240" y="2236"/>
                  </a:lnTo>
                  <a:lnTo>
                    <a:pt x="2258" y="2267"/>
                  </a:lnTo>
                  <a:lnTo>
                    <a:pt x="2271" y="2275"/>
                  </a:lnTo>
                  <a:lnTo>
                    <a:pt x="2436" y="2305"/>
                  </a:lnTo>
                  <a:lnTo>
                    <a:pt x="2390" y="2336"/>
                  </a:lnTo>
                  <a:lnTo>
                    <a:pt x="2430" y="2370"/>
                  </a:lnTo>
                  <a:lnTo>
                    <a:pt x="2394" y="2413"/>
                  </a:lnTo>
                  <a:lnTo>
                    <a:pt x="2396" y="2437"/>
                  </a:lnTo>
                  <a:lnTo>
                    <a:pt x="2347" y="2506"/>
                  </a:lnTo>
                  <a:lnTo>
                    <a:pt x="2145" y="2483"/>
                  </a:lnTo>
                  <a:lnTo>
                    <a:pt x="2181" y="2618"/>
                  </a:lnTo>
                  <a:lnTo>
                    <a:pt x="2087" y="2551"/>
                  </a:lnTo>
                  <a:lnTo>
                    <a:pt x="2053" y="2558"/>
                  </a:lnTo>
                  <a:lnTo>
                    <a:pt x="2014" y="2569"/>
                  </a:lnTo>
                  <a:lnTo>
                    <a:pt x="1982" y="2572"/>
                  </a:lnTo>
                  <a:lnTo>
                    <a:pt x="1965" y="2557"/>
                  </a:lnTo>
                  <a:lnTo>
                    <a:pt x="1884" y="2738"/>
                  </a:lnTo>
                  <a:lnTo>
                    <a:pt x="1771" y="2728"/>
                  </a:lnTo>
                  <a:lnTo>
                    <a:pt x="1734" y="2680"/>
                  </a:lnTo>
                  <a:lnTo>
                    <a:pt x="1740" y="2563"/>
                  </a:lnTo>
                  <a:lnTo>
                    <a:pt x="1292" y="2506"/>
                  </a:lnTo>
                  <a:lnTo>
                    <a:pt x="1266" y="2450"/>
                  </a:lnTo>
                  <a:lnTo>
                    <a:pt x="1223" y="2428"/>
                  </a:lnTo>
                  <a:lnTo>
                    <a:pt x="1217" y="2356"/>
                  </a:lnTo>
                  <a:lnTo>
                    <a:pt x="1189" y="2337"/>
                  </a:lnTo>
                  <a:lnTo>
                    <a:pt x="1161" y="2336"/>
                  </a:lnTo>
                  <a:lnTo>
                    <a:pt x="1143" y="2218"/>
                  </a:lnTo>
                  <a:lnTo>
                    <a:pt x="1102" y="2159"/>
                  </a:lnTo>
                  <a:lnTo>
                    <a:pt x="1125" y="2116"/>
                  </a:lnTo>
                  <a:lnTo>
                    <a:pt x="1189" y="2092"/>
                  </a:lnTo>
                  <a:lnTo>
                    <a:pt x="1248" y="2097"/>
                  </a:lnTo>
                  <a:lnTo>
                    <a:pt x="1280" y="2038"/>
                  </a:lnTo>
                  <a:lnTo>
                    <a:pt x="1327" y="2035"/>
                  </a:lnTo>
                  <a:lnTo>
                    <a:pt x="1363" y="2041"/>
                  </a:lnTo>
                  <a:lnTo>
                    <a:pt x="1413" y="1982"/>
                  </a:lnTo>
                  <a:lnTo>
                    <a:pt x="1425" y="1929"/>
                  </a:lnTo>
                  <a:lnTo>
                    <a:pt x="1480" y="1856"/>
                  </a:lnTo>
                  <a:lnTo>
                    <a:pt x="1492" y="1797"/>
                  </a:lnTo>
                  <a:lnTo>
                    <a:pt x="1468" y="1759"/>
                  </a:lnTo>
                  <a:lnTo>
                    <a:pt x="1369" y="1668"/>
                  </a:lnTo>
                  <a:lnTo>
                    <a:pt x="1348" y="1656"/>
                  </a:lnTo>
                  <a:lnTo>
                    <a:pt x="1299" y="1662"/>
                  </a:lnTo>
                  <a:lnTo>
                    <a:pt x="1277" y="1708"/>
                  </a:lnTo>
                  <a:lnTo>
                    <a:pt x="1166" y="1773"/>
                  </a:lnTo>
                  <a:lnTo>
                    <a:pt x="1161" y="1815"/>
                  </a:lnTo>
                  <a:lnTo>
                    <a:pt x="1124" y="1815"/>
                  </a:lnTo>
                  <a:lnTo>
                    <a:pt x="1044" y="1830"/>
                  </a:lnTo>
                  <a:lnTo>
                    <a:pt x="993" y="1804"/>
                  </a:lnTo>
                  <a:lnTo>
                    <a:pt x="943" y="1825"/>
                  </a:lnTo>
                  <a:lnTo>
                    <a:pt x="887" y="1816"/>
                  </a:lnTo>
                  <a:lnTo>
                    <a:pt x="848" y="1782"/>
                  </a:lnTo>
                  <a:lnTo>
                    <a:pt x="833" y="1715"/>
                  </a:lnTo>
                  <a:lnTo>
                    <a:pt x="805" y="1699"/>
                  </a:lnTo>
                  <a:lnTo>
                    <a:pt x="646" y="1714"/>
                  </a:lnTo>
                  <a:lnTo>
                    <a:pt x="633" y="1632"/>
                  </a:lnTo>
                  <a:lnTo>
                    <a:pt x="599" y="1596"/>
                  </a:lnTo>
                  <a:lnTo>
                    <a:pt x="561" y="1531"/>
                  </a:lnTo>
                  <a:lnTo>
                    <a:pt x="501" y="1470"/>
                  </a:lnTo>
                  <a:lnTo>
                    <a:pt x="492" y="1432"/>
                  </a:lnTo>
                  <a:lnTo>
                    <a:pt x="418" y="1298"/>
                  </a:lnTo>
                  <a:lnTo>
                    <a:pt x="455" y="1098"/>
                  </a:lnTo>
                  <a:lnTo>
                    <a:pt x="494" y="1055"/>
                  </a:lnTo>
                  <a:lnTo>
                    <a:pt x="9" y="1027"/>
                  </a:lnTo>
                  <a:lnTo>
                    <a:pt x="39" y="1008"/>
                  </a:lnTo>
                  <a:lnTo>
                    <a:pt x="30" y="947"/>
                  </a:lnTo>
                  <a:lnTo>
                    <a:pt x="0" y="900"/>
                  </a:lnTo>
                  <a:lnTo>
                    <a:pt x="27" y="817"/>
                  </a:lnTo>
                  <a:lnTo>
                    <a:pt x="27" y="742"/>
                  </a:lnTo>
                  <a:lnTo>
                    <a:pt x="64" y="681"/>
                  </a:lnTo>
                  <a:lnTo>
                    <a:pt x="71" y="592"/>
                  </a:lnTo>
                  <a:lnTo>
                    <a:pt x="53" y="536"/>
                  </a:lnTo>
                  <a:lnTo>
                    <a:pt x="72" y="501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8690" name="Freeform 34"/>
            <p:cNvSpPr>
              <a:spLocks noChangeAspect="1"/>
            </p:cNvSpPr>
            <p:nvPr/>
          </p:nvSpPr>
          <p:spPr bwMode="auto">
            <a:xfrm>
              <a:off x="3833" y="974"/>
              <a:ext cx="234" cy="334"/>
            </a:xfrm>
            <a:custGeom>
              <a:avLst/>
              <a:gdLst>
                <a:gd name="T0" fmla="*/ 828 w 1297"/>
                <a:gd name="T1" fmla="*/ 40 h 1847"/>
                <a:gd name="T2" fmla="*/ 969 w 1297"/>
                <a:gd name="T3" fmla="*/ 117 h 1847"/>
                <a:gd name="T4" fmla="*/ 1036 w 1297"/>
                <a:gd name="T5" fmla="*/ 200 h 1847"/>
                <a:gd name="T6" fmla="*/ 1244 w 1297"/>
                <a:gd name="T7" fmla="*/ 265 h 1847"/>
                <a:gd name="T8" fmla="*/ 1257 w 1297"/>
                <a:gd name="T9" fmla="*/ 357 h 1847"/>
                <a:gd name="T10" fmla="*/ 1076 w 1297"/>
                <a:gd name="T11" fmla="*/ 424 h 1847"/>
                <a:gd name="T12" fmla="*/ 914 w 1297"/>
                <a:gd name="T13" fmla="*/ 402 h 1847"/>
                <a:gd name="T14" fmla="*/ 887 w 1297"/>
                <a:gd name="T15" fmla="*/ 586 h 1847"/>
                <a:gd name="T16" fmla="*/ 928 w 1297"/>
                <a:gd name="T17" fmla="*/ 710 h 1847"/>
                <a:gd name="T18" fmla="*/ 937 w 1297"/>
                <a:gd name="T19" fmla="*/ 784 h 1847"/>
                <a:gd name="T20" fmla="*/ 970 w 1297"/>
                <a:gd name="T21" fmla="*/ 903 h 1847"/>
                <a:gd name="T22" fmla="*/ 1024 w 1297"/>
                <a:gd name="T23" fmla="*/ 1032 h 1847"/>
                <a:gd name="T24" fmla="*/ 1191 w 1297"/>
                <a:gd name="T25" fmla="*/ 1276 h 1847"/>
                <a:gd name="T26" fmla="*/ 1175 w 1297"/>
                <a:gd name="T27" fmla="*/ 1358 h 1847"/>
                <a:gd name="T28" fmla="*/ 1279 w 1297"/>
                <a:gd name="T29" fmla="*/ 1490 h 1847"/>
                <a:gd name="T30" fmla="*/ 1230 w 1297"/>
                <a:gd name="T31" fmla="*/ 1517 h 1847"/>
                <a:gd name="T32" fmla="*/ 1154 w 1297"/>
                <a:gd name="T33" fmla="*/ 1610 h 1847"/>
                <a:gd name="T34" fmla="*/ 821 w 1297"/>
                <a:gd name="T35" fmla="*/ 1543 h 1847"/>
                <a:gd name="T36" fmla="*/ 756 w 1297"/>
                <a:gd name="T37" fmla="*/ 1806 h 1847"/>
                <a:gd name="T38" fmla="*/ 613 w 1297"/>
                <a:gd name="T39" fmla="*/ 1779 h 1847"/>
                <a:gd name="T40" fmla="*/ 480 w 1297"/>
                <a:gd name="T41" fmla="*/ 1814 h 1847"/>
                <a:gd name="T42" fmla="*/ 350 w 1297"/>
                <a:gd name="T43" fmla="*/ 1832 h 1847"/>
                <a:gd name="T44" fmla="*/ 321 w 1297"/>
                <a:gd name="T45" fmla="*/ 1730 h 1847"/>
                <a:gd name="T46" fmla="*/ 248 w 1297"/>
                <a:gd name="T47" fmla="*/ 1847 h 1847"/>
                <a:gd name="T48" fmla="*/ 38 w 1297"/>
                <a:gd name="T49" fmla="*/ 1626 h 1847"/>
                <a:gd name="T50" fmla="*/ 4 w 1297"/>
                <a:gd name="T51" fmla="*/ 1339 h 1847"/>
                <a:gd name="T52" fmla="*/ 63 w 1297"/>
                <a:gd name="T53" fmla="*/ 1217 h 1847"/>
                <a:gd name="T54" fmla="*/ 167 w 1297"/>
                <a:gd name="T55" fmla="*/ 1050 h 1847"/>
                <a:gd name="T56" fmla="*/ 149 w 1297"/>
                <a:gd name="T57" fmla="*/ 1012 h 1847"/>
                <a:gd name="T58" fmla="*/ 280 w 1297"/>
                <a:gd name="T59" fmla="*/ 779 h 1847"/>
                <a:gd name="T60" fmla="*/ 281 w 1297"/>
                <a:gd name="T61" fmla="*/ 539 h 1847"/>
                <a:gd name="T62" fmla="*/ 314 w 1297"/>
                <a:gd name="T63" fmla="*/ 480 h 1847"/>
                <a:gd name="T64" fmla="*/ 339 w 1297"/>
                <a:gd name="T65" fmla="*/ 412 h 1847"/>
                <a:gd name="T66" fmla="*/ 503 w 1297"/>
                <a:gd name="T67" fmla="*/ 251 h 1847"/>
                <a:gd name="T68" fmla="*/ 553 w 1297"/>
                <a:gd name="T69" fmla="*/ 228 h 1847"/>
                <a:gd name="T70" fmla="*/ 719 w 1297"/>
                <a:gd name="T71" fmla="*/ 177 h 18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97" h="1847">
                  <a:moveTo>
                    <a:pt x="777" y="0"/>
                  </a:moveTo>
                  <a:lnTo>
                    <a:pt x="828" y="40"/>
                  </a:lnTo>
                  <a:lnTo>
                    <a:pt x="873" y="92"/>
                  </a:lnTo>
                  <a:lnTo>
                    <a:pt x="969" y="117"/>
                  </a:lnTo>
                  <a:lnTo>
                    <a:pt x="1013" y="138"/>
                  </a:lnTo>
                  <a:lnTo>
                    <a:pt x="1036" y="200"/>
                  </a:lnTo>
                  <a:lnTo>
                    <a:pt x="1182" y="229"/>
                  </a:lnTo>
                  <a:lnTo>
                    <a:pt x="1244" y="265"/>
                  </a:lnTo>
                  <a:lnTo>
                    <a:pt x="1297" y="329"/>
                  </a:lnTo>
                  <a:lnTo>
                    <a:pt x="1257" y="357"/>
                  </a:lnTo>
                  <a:lnTo>
                    <a:pt x="1246" y="402"/>
                  </a:lnTo>
                  <a:lnTo>
                    <a:pt x="1076" y="424"/>
                  </a:lnTo>
                  <a:lnTo>
                    <a:pt x="1038" y="386"/>
                  </a:lnTo>
                  <a:lnTo>
                    <a:pt x="914" y="402"/>
                  </a:lnTo>
                  <a:lnTo>
                    <a:pt x="932" y="527"/>
                  </a:lnTo>
                  <a:lnTo>
                    <a:pt x="887" y="586"/>
                  </a:lnTo>
                  <a:lnTo>
                    <a:pt x="878" y="645"/>
                  </a:lnTo>
                  <a:lnTo>
                    <a:pt x="928" y="710"/>
                  </a:lnTo>
                  <a:lnTo>
                    <a:pt x="905" y="769"/>
                  </a:lnTo>
                  <a:lnTo>
                    <a:pt x="937" y="784"/>
                  </a:lnTo>
                  <a:lnTo>
                    <a:pt x="941" y="884"/>
                  </a:lnTo>
                  <a:lnTo>
                    <a:pt x="970" y="903"/>
                  </a:lnTo>
                  <a:lnTo>
                    <a:pt x="972" y="947"/>
                  </a:lnTo>
                  <a:lnTo>
                    <a:pt x="1024" y="1032"/>
                  </a:lnTo>
                  <a:lnTo>
                    <a:pt x="1059" y="1037"/>
                  </a:lnTo>
                  <a:lnTo>
                    <a:pt x="1191" y="1276"/>
                  </a:lnTo>
                  <a:lnTo>
                    <a:pt x="1167" y="1300"/>
                  </a:lnTo>
                  <a:lnTo>
                    <a:pt x="1175" y="1358"/>
                  </a:lnTo>
                  <a:lnTo>
                    <a:pt x="1223" y="1365"/>
                  </a:lnTo>
                  <a:lnTo>
                    <a:pt x="1279" y="1490"/>
                  </a:lnTo>
                  <a:lnTo>
                    <a:pt x="1270" y="1517"/>
                  </a:lnTo>
                  <a:lnTo>
                    <a:pt x="1230" y="1517"/>
                  </a:lnTo>
                  <a:lnTo>
                    <a:pt x="1170" y="1572"/>
                  </a:lnTo>
                  <a:lnTo>
                    <a:pt x="1154" y="1610"/>
                  </a:lnTo>
                  <a:lnTo>
                    <a:pt x="937" y="1616"/>
                  </a:lnTo>
                  <a:lnTo>
                    <a:pt x="821" y="1543"/>
                  </a:lnTo>
                  <a:lnTo>
                    <a:pt x="762" y="1641"/>
                  </a:lnTo>
                  <a:lnTo>
                    <a:pt x="756" y="1806"/>
                  </a:lnTo>
                  <a:lnTo>
                    <a:pt x="700" y="1773"/>
                  </a:lnTo>
                  <a:lnTo>
                    <a:pt x="613" y="1779"/>
                  </a:lnTo>
                  <a:lnTo>
                    <a:pt x="557" y="1810"/>
                  </a:lnTo>
                  <a:lnTo>
                    <a:pt x="480" y="1814"/>
                  </a:lnTo>
                  <a:lnTo>
                    <a:pt x="448" y="1844"/>
                  </a:lnTo>
                  <a:lnTo>
                    <a:pt x="350" y="1832"/>
                  </a:lnTo>
                  <a:lnTo>
                    <a:pt x="310" y="1775"/>
                  </a:lnTo>
                  <a:lnTo>
                    <a:pt x="321" y="1730"/>
                  </a:lnTo>
                  <a:lnTo>
                    <a:pt x="281" y="1734"/>
                  </a:lnTo>
                  <a:lnTo>
                    <a:pt x="248" y="1847"/>
                  </a:lnTo>
                  <a:lnTo>
                    <a:pt x="42" y="1652"/>
                  </a:lnTo>
                  <a:lnTo>
                    <a:pt x="38" y="1626"/>
                  </a:lnTo>
                  <a:lnTo>
                    <a:pt x="93" y="1560"/>
                  </a:lnTo>
                  <a:lnTo>
                    <a:pt x="4" y="1339"/>
                  </a:lnTo>
                  <a:lnTo>
                    <a:pt x="0" y="1255"/>
                  </a:lnTo>
                  <a:lnTo>
                    <a:pt x="63" y="1217"/>
                  </a:lnTo>
                  <a:lnTo>
                    <a:pt x="70" y="1170"/>
                  </a:lnTo>
                  <a:lnTo>
                    <a:pt x="167" y="1050"/>
                  </a:lnTo>
                  <a:lnTo>
                    <a:pt x="167" y="1019"/>
                  </a:lnTo>
                  <a:lnTo>
                    <a:pt x="149" y="1012"/>
                  </a:lnTo>
                  <a:lnTo>
                    <a:pt x="165" y="884"/>
                  </a:lnTo>
                  <a:lnTo>
                    <a:pt x="280" y="779"/>
                  </a:lnTo>
                  <a:lnTo>
                    <a:pt x="197" y="546"/>
                  </a:lnTo>
                  <a:lnTo>
                    <a:pt x="281" y="539"/>
                  </a:lnTo>
                  <a:lnTo>
                    <a:pt x="285" y="498"/>
                  </a:lnTo>
                  <a:lnTo>
                    <a:pt x="314" y="480"/>
                  </a:lnTo>
                  <a:lnTo>
                    <a:pt x="314" y="419"/>
                  </a:lnTo>
                  <a:lnTo>
                    <a:pt x="339" y="412"/>
                  </a:lnTo>
                  <a:lnTo>
                    <a:pt x="391" y="274"/>
                  </a:lnTo>
                  <a:lnTo>
                    <a:pt x="503" y="251"/>
                  </a:lnTo>
                  <a:lnTo>
                    <a:pt x="514" y="239"/>
                  </a:lnTo>
                  <a:lnTo>
                    <a:pt x="553" y="228"/>
                  </a:lnTo>
                  <a:lnTo>
                    <a:pt x="587" y="239"/>
                  </a:lnTo>
                  <a:lnTo>
                    <a:pt x="719" y="177"/>
                  </a:lnTo>
                  <a:lnTo>
                    <a:pt x="777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198691" name="Group 35"/>
          <p:cNvGrpSpPr>
            <a:grpSpLocks/>
          </p:cNvGrpSpPr>
          <p:nvPr/>
        </p:nvGrpSpPr>
        <p:grpSpPr bwMode="auto">
          <a:xfrm>
            <a:off x="6342063" y="1771650"/>
            <a:ext cx="666750" cy="425450"/>
            <a:chOff x="3995" y="1116"/>
            <a:chExt cx="420" cy="268"/>
          </a:xfrm>
        </p:grpSpPr>
        <p:sp>
          <p:nvSpPr>
            <p:cNvPr id="198692" name="Freeform 36"/>
            <p:cNvSpPr>
              <a:spLocks noChangeAspect="1"/>
            </p:cNvSpPr>
            <p:nvPr/>
          </p:nvSpPr>
          <p:spPr bwMode="auto">
            <a:xfrm>
              <a:off x="4135" y="1116"/>
              <a:ext cx="120" cy="110"/>
            </a:xfrm>
            <a:custGeom>
              <a:avLst/>
              <a:gdLst>
                <a:gd name="T0" fmla="*/ 385 w 671"/>
                <a:gd name="T1" fmla="*/ 0 h 607"/>
                <a:gd name="T2" fmla="*/ 442 w 671"/>
                <a:gd name="T3" fmla="*/ 80 h 607"/>
                <a:gd name="T4" fmla="*/ 533 w 671"/>
                <a:gd name="T5" fmla="*/ 80 h 607"/>
                <a:gd name="T6" fmla="*/ 558 w 671"/>
                <a:gd name="T7" fmla="*/ 101 h 607"/>
                <a:gd name="T8" fmla="*/ 572 w 671"/>
                <a:gd name="T9" fmla="*/ 139 h 607"/>
                <a:gd name="T10" fmla="*/ 671 w 671"/>
                <a:gd name="T11" fmla="*/ 274 h 607"/>
                <a:gd name="T12" fmla="*/ 569 w 671"/>
                <a:gd name="T13" fmla="*/ 328 h 607"/>
                <a:gd name="T14" fmla="*/ 572 w 671"/>
                <a:gd name="T15" fmla="*/ 375 h 607"/>
                <a:gd name="T16" fmla="*/ 517 w 671"/>
                <a:gd name="T17" fmla="*/ 379 h 607"/>
                <a:gd name="T18" fmla="*/ 539 w 671"/>
                <a:gd name="T19" fmla="*/ 506 h 607"/>
                <a:gd name="T20" fmla="*/ 526 w 671"/>
                <a:gd name="T21" fmla="*/ 539 h 607"/>
                <a:gd name="T22" fmla="*/ 493 w 671"/>
                <a:gd name="T23" fmla="*/ 539 h 607"/>
                <a:gd name="T24" fmla="*/ 459 w 671"/>
                <a:gd name="T25" fmla="*/ 526 h 607"/>
                <a:gd name="T26" fmla="*/ 382 w 671"/>
                <a:gd name="T27" fmla="*/ 607 h 607"/>
                <a:gd name="T28" fmla="*/ 0 w 671"/>
                <a:gd name="T29" fmla="*/ 607 h 607"/>
                <a:gd name="T30" fmla="*/ 1 w 671"/>
                <a:gd name="T31" fmla="*/ 581 h 607"/>
                <a:gd name="T32" fmla="*/ 81 w 671"/>
                <a:gd name="T33" fmla="*/ 556 h 607"/>
                <a:gd name="T34" fmla="*/ 112 w 671"/>
                <a:gd name="T35" fmla="*/ 439 h 607"/>
                <a:gd name="T36" fmla="*/ 101 w 671"/>
                <a:gd name="T37" fmla="*/ 387 h 607"/>
                <a:gd name="T38" fmla="*/ 106 w 671"/>
                <a:gd name="T39" fmla="*/ 325 h 607"/>
                <a:gd name="T40" fmla="*/ 136 w 671"/>
                <a:gd name="T41" fmla="*/ 274 h 607"/>
                <a:gd name="T42" fmla="*/ 81 w 671"/>
                <a:gd name="T43" fmla="*/ 199 h 607"/>
                <a:gd name="T44" fmla="*/ 116 w 671"/>
                <a:gd name="T45" fmla="*/ 134 h 607"/>
                <a:gd name="T46" fmla="*/ 220 w 671"/>
                <a:gd name="T47" fmla="*/ 86 h 607"/>
                <a:gd name="T48" fmla="*/ 236 w 671"/>
                <a:gd name="T49" fmla="*/ 104 h 607"/>
                <a:gd name="T50" fmla="*/ 260 w 671"/>
                <a:gd name="T51" fmla="*/ 108 h 607"/>
                <a:gd name="T52" fmla="*/ 290 w 671"/>
                <a:gd name="T53" fmla="*/ 67 h 607"/>
                <a:gd name="T54" fmla="*/ 337 w 671"/>
                <a:gd name="T55" fmla="*/ 63 h 607"/>
                <a:gd name="T56" fmla="*/ 385 w 671"/>
                <a:gd name="T57" fmla="*/ 0 h 6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71" h="607">
                  <a:moveTo>
                    <a:pt x="385" y="0"/>
                  </a:moveTo>
                  <a:lnTo>
                    <a:pt x="442" y="80"/>
                  </a:lnTo>
                  <a:lnTo>
                    <a:pt x="533" y="80"/>
                  </a:lnTo>
                  <a:lnTo>
                    <a:pt x="558" y="101"/>
                  </a:lnTo>
                  <a:lnTo>
                    <a:pt x="572" y="139"/>
                  </a:lnTo>
                  <a:lnTo>
                    <a:pt x="671" y="274"/>
                  </a:lnTo>
                  <a:lnTo>
                    <a:pt x="569" y="328"/>
                  </a:lnTo>
                  <a:lnTo>
                    <a:pt x="572" y="375"/>
                  </a:lnTo>
                  <a:lnTo>
                    <a:pt x="517" y="379"/>
                  </a:lnTo>
                  <a:lnTo>
                    <a:pt x="539" y="506"/>
                  </a:lnTo>
                  <a:lnTo>
                    <a:pt x="526" y="539"/>
                  </a:lnTo>
                  <a:lnTo>
                    <a:pt x="493" y="539"/>
                  </a:lnTo>
                  <a:lnTo>
                    <a:pt x="459" y="526"/>
                  </a:lnTo>
                  <a:lnTo>
                    <a:pt x="382" y="607"/>
                  </a:lnTo>
                  <a:lnTo>
                    <a:pt x="0" y="607"/>
                  </a:lnTo>
                  <a:lnTo>
                    <a:pt x="1" y="581"/>
                  </a:lnTo>
                  <a:lnTo>
                    <a:pt x="81" y="556"/>
                  </a:lnTo>
                  <a:lnTo>
                    <a:pt x="112" y="439"/>
                  </a:lnTo>
                  <a:lnTo>
                    <a:pt x="101" y="387"/>
                  </a:lnTo>
                  <a:lnTo>
                    <a:pt x="106" y="325"/>
                  </a:lnTo>
                  <a:lnTo>
                    <a:pt x="136" y="274"/>
                  </a:lnTo>
                  <a:lnTo>
                    <a:pt x="81" y="199"/>
                  </a:lnTo>
                  <a:lnTo>
                    <a:pt x="116" y="134"/>
                  </a:lnTo>
                  <a:lnTo>
                    <a:pt x="220" y="86"/>
                  </a:lnTo>
                  <a:lnTo>
                    <a:pt x="236" y="104"/>
                  </a:lnTo>
                  <a:lnTo>
                    <a:pt x="260" y="108"/>
                  </a:lnTo>
                  <a:lnTo>
                    <a:pt x="290" y="67"/>
                  </a:lnTo>
                  <a:lnTo>
                    <a:pt x="337" y="63"/>
                  </a:lnTo>
                  <a:lnTo>
                    <a:pt x="385" y="0"/>
                  </a:lnTo>
                  <a:close/>
                </a:path>
              </a:pathLst>
            </a:custGeom>
            <a:solidFill>
              <a:srgbClr val="DD85DF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98693" name="Freeform 37"/>
            <p:cNvSpPr>
              <a:spLocks noChangeAspect="1"/>
            </p:cNvSpPr>
            <p:nvPr/>
          </p:nvSpPr>
          <p:spPr bwMode="auto">
            <a:xfrm>
              <a:off x="4119" y="1200"/>
              <a:ext cx="296" cy="143"/>
            </a:xfrm>
            <a:custGeom>
              <a:avLst/>
              <a:gdLst>
                <a:gd name="T0" fmla="*/ 1238 w 1642"/>
                <a:gd name="T1" fmla="*/ 0 h 794"/>
                <a:gd name="T2" fmla="*/ 1330 w 1642"/>
                <a:gd name="T3" fmla="*/ 140 h 794"/>
                <a:gd name="T4" fmla="*/ 1406 w 1642"/>
                <a:gd name="T5" fmla="*/ 147 h 794"/>
                <a:gd name="T6" fmla="*/ 1500 w 1642"/>
                <a:gd name="T7" fmla="*/ 243 h 794"/>
                <a:gd name="T8" fmla="*/ 1642 w 1642"/>
                <a:gd name="T9" fmla="*/ 257 h 794"/>
                <a:gd name="T10" fmla="*/ 1561 w 1642"/>
                <a:gd name="T11" fmla="*/ 382 h 794"/>
                <a:gd name="T12" fmla="*/ 1410 w 1642"/>
                <a:gd name="T13" fmla="*/ 698 h 794"/>
                <a:gd name="T14" fmla="*/ 1376 w 1642"/>
                <a:gd name="T15" fmla="*/ 698 h 794"/>
                <a:gd name="T16" fmla="*/ 1292 w 1642"/>
                <a:gd name="T17" fmla="*/ 664 h 794"/>
                <a:gd name="T18" fmla="*/ 1270 w 1642"/>
                <a:gd name="T19" fmla="*/ 696 h 794"/>
                <a:gd name="T20" fmla="*/ 1223 w 1642"/>
                <a:gd name="T21" fmla="*/ 698 h 794"/>
                <a:gd name="T22" fmla="*/ 1145 w 1642"/>
                <a:gd name="T23" fmla="*/ 794 h 794"/>
                <a:gd name="T24" fmla="*/ 1064 w 1642"/>
                <a:gd name="T25" fmla="*/ 734 h 794"/>
                <a:gd name="T26" fmla="*/ 1021 w 1642"/>
                <a:gd name="T27" fmla="*/ 713 h 794"/>
                <a:gd name="T28" fmla="*/ 724 w 1642"/>
                <a:gd name="T29" fmla="*/ 744 h 794"/>
                <a:gd name="T30" fmla="*/ 600 w 1642"/>
                <a:gd name="T31" fmla="*/ 748 h 794"/>
                <a:gd name="T32" fmla="*/ 597 w 1642"/>
                <a:gd name="T33" fmla="*/ 762 h 794"/>
                <a:gd name="T34" fmla="*/ 514 w 1642"/>
                <a:gd name="T35" fmla="*/ 768 h 794"/>
                <a:gd name="T36" fmla="*/ 500 w 1642"/>
                <a:gd name="T37" fmla="*/ 747 h 794"/>
                <a:gd name="T38" fmla="*/ 306 w 1642"/>
                <a:gd name="T39" fmla="*/ 728 h 794"/>
                <a:gd name="T40" fmla="*/ 267 w 1642"/>
                <a:gd name="T41" fmla="*/ 625 h 794"/>
                <a:gd name="T42" fmla="*/ 299 w 1642"/>
                <a:gd name="T43" fmla="*/ 496 h 794"/>
                <a:gd name="T44" fmla="*/ 303 w 1642"/>
                <a:gd name="T45" fmla="*/ 471 h 794"/>
                <a:gd name="T46" fmla="*/ 224 w 1642"/>
                <a:gd name="T47" fmla="*/ 387 h 794"/>
                <a:gd name="T48" fmla="*/ 0 w 1642"/>
                <a:gd name="T49" fmla="*/ 356 h 794"/>
                <a:gd name="T50" fmla="*/ 4 w 1642"/>
                <a:gd name="T51" fmla="*/ 210 h 794"/>
                <a:gd name="T52" fmla="*/ 46 w 1642"/>
                <a:gd name="T53" fmla="*/ 210 h 794"/>
                <a:gd name="T54" fmla="*/ 86 w 1642"/>
                <a:gd name="T55" fmla="*/ 169 h 794"/>
                <a:gd name="T56" fmla="*/ 87 w 1642"/>
                <a:gd name="T57" fmla="*/ 143 h 794"/>
                <a:gd name="T58" fmla="*/ 689 w 1642"/>
                <a:gd name="T59" fmla="*/ 145 h 794"/>
                <a:gd name="T60" fmla="*/ 985 w 1642"/>
                <a:gd name="T61" fmla="*/ 148 h 794"/>
                <a:gd name="T62" fmla="*/ 1102 w 1642"/>
                <a:gd name="T63" fmla="*/ 248 h 794"/>
                <a:gd name="T64" fmla="*/ 1142 w 1642"/>
                <a:gd name="T65" fmla="*/ 222 h 794"/>
                <a:gd name="T66" fmla="*/ 1121 w 1642"/>
                <a:gd name="T67" fmla="*/ 154 h 794"/>
                <a:gd name="T68" fmla="*/ 1186 w 1642"/>
                <a:gd name="T69" fmla="*/ 110 h 794"/>
                <a:gd name="T70" fmla="*/ 1238 w 1642"/>
                <a:gd name="T71" fmla="*/ 0 h 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42" h="794">
                  <a:moveTo>
                    <a:pt x="1238" y="0"/>
                  </a:moveTo>
                  <a:lnTo>
                    <a:pt x="1330" y="140"/>
                  </a:lnTo>
                  <a:lnTo>
                    <a:pt x="1406" y="147"/>
                  </a:lnTo>
                  <a:lnTo>
                    <a:pt x="1500" y="243"/>
                  </a:lnTo>
                  <a:lnTo>
                    <a:pt x="1642" y="257"/>
                  </a:lnTo>
                  <a:lnTo>
                    <a:pt x="1561" y="382"/>
                  </a:lnTo>
                  <a:lnTo>
                    <a:pt x="1410" y="698"/>
                  </a:lnTo>
                  <a:lnTo>
                    <a:pt x="1376" y="698"/>
                  </a:lnTo>
                  <a:lnTo>
                    <a:pt x="1292" y="664"/>
                  </a:lnTo>
                  <a:lnTo>
                    <a:pt x="1270" y="696"/>
                  </a:lnTo>
                  <a:lnTo>
                    <a:pt x="1223" y="698"/>
                  </a:lnTo>
                  <a:lnTo>
                    <a:pt x="1145" y="794"/>
                  </a:lnTo>
                  <a:lnTo>
                    <a:pt x="1064" y="734"/>
                  </a:lnTo>
                  <a:lnTo>
                    <a:pt x="1021" y="713"/>
                  </a:lnTo>
                  <a:lnTo>
                    <a:pt x="724" y="744"/>
                  </a:lnTo>
                  <a:lnTo>
                    <a:pt x="600" y="748"/>
                  </a:lnTo>
                  <a:lnTo>
                    <a:pt x="597" y="762"/>
                  </a:lnTo>
                  <a:lnTo>
                    <a:pt x="514" y="768"/>
                  </a:lnTo>
                  <a:lnTo>
                    <a:pt x="500" y="747"/>
                  </a:lnTo>
                  <a:lnTo>
                    <a:pt x="306" y="728"/>
                  </a:lnTo>
                  <a:lnTo>
                    <a:pt x="267" y="625"/>
                  </a:lnTo>
                  <a:lnTo>
                    <a:pt x="299" y="496"/>
                  </a:lnTo>
                  <a:lnTo>
                    <a:pt x="303" y="471"/>
                  </a:lnTo>
                  <a:lnTo>
                    <a:pt x="224" y="387"/>
                  </a:lnTo>
                  <a:lnTo>
                    <a:pt x="0" y="356"/>
                  </a:lnTo>
                  <a:lnTo>
                    <a:pt x="4" y="210"/>
                  </a:lnTo>
                  <a:lnTo>
                    <a:pt x="46" y="210"/>
                  </a:lnTo>
                  <a:lnTo>
                    <a:pt x="86" y="169"/>
                  </a:lnTo>
                  <a:lnTo>
                    <a:pt x="87" y="143"/>
                  </a:lnTo>
                  <a:lnTo>
                    <a:pt x="689" y="145"/>
                  </a:lnTo>
                  <a:lnTo>
                    <a:pt x="985" y="148"/>
                  </a:lnTo>
                  <a:lnTo>
                    <a:pt x="1102" y="248"/>
                  </a:lnTo>
                  <a:lnTo>
                    <a:pt x="1142" y="222"/>
                  </a:lnTo>
                  <a:lnTo>
                    <a:pt x="1121" y="154"/>
                  </a:lnTo>
                  <a:lnTo>
                    <a:pt x="1186" y="110"/>
                  </a:lnTo>
                  <a:lnTo>
                    <a:pt x="1238" y="0"/>
                  </a:lnTo>
                  <a:close/>
                </a:path>
              </a:pathLst>
            </a:custGeom>
            <a:solidFill>
              <a:srgbClr val="DD85DF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98694" name="Freeform 38"/>
            <p:cNvSpPr>
              <a:spLocks noChangeAspect="1"/>
            </p:cNvSpPr>
            <p:nvPr/>
          </p:nvSpPr>
          <p:spPr bwMode="auto">
            <a:xfrm>
              <a:off x="4111" y="1264"/>
              <a:ext cx="63" cy="91"/>
            </a:xfrm>
            <a:custGeom>
              <a:avLst/>
              <a:gdLst>
                <a:gd name="T0" fmla="*/ 0 w 350"/>
                <a:gd name="T1" fmla="*/ 2 h 501"/>
                <a:gd name="T2" fmla="*/ 43 w 350"/>
                <a:gd name="T3" fmla="*/ 0 h 501"/>
                <a:gd name="T4" fmla="*/ 269 w 350"/>
                <a:gd name="T5" fmla="*/ 33 h 501"/>
                <a:gd name="T6" fmla="*/ 347 w 350"/>
                <a:gd name="T7" fmla="*/ 117 h 501"/>
                <a:gd name="T8" fmla="*/ 313 w 350"/>
                <a:gd name="T9" fmla="*/ 269 h 501"/>
                <a:gd name="T10" fmla="*/ 350 w 350"/>
                <a:gd name="T11" fmla="*/ 373 h 501"/>
                <a:gd name="T12" fmla="*/ 162 w 350"/>
                <a:gd name="T13" fmla="*/ 501 h 501"/>
                <a:gd name="T14" fmla="*/ 145 w 350"/>
                <a:gd name="T15" fmla="*/ 314 h 501"/>
                <a:gd name="T16" fmla="*/ 57 w 350"/>
                <a:gd name="T17" fmla="*/ 285 h 501"/>
                <a:gd name="T18" fmla="*/ 43 w 350"/>
                <a:gd name="T19" fmla="*/ 134 h 501"/>
                <a:gd name="T20" fmla="*/ 0 w 350"/>
                <a:gd name="T21" fmla="*/ 2 h 5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0" h="501">
                  <a:moveTo>
                    <a:pt x="0" y="2"/>
                  </a:moveTo>
                  <a:lnTo>
                    <a:pt x="43" y="0"/>
                  </a:lnTo>
                  <a:lnTo>
                    <a:pt x="269" y="33"/>
                  </a:lnTo>
                  <a:lnTo>
                    <a:pt x="347" y="117"/>
                  </a:lnTo>
                  <a:lnTo>
                    <a:pt x="313" y="269"/>
                  </a:lnTo>
                  <a:lnTo>
                    <a:pt x="350" y="373"/>
                  </a:lnTo>
                  <a:lnTo>
                    <a:pt x="162" y="501"/>
                  </a:lnTo>
                  <a:lnTo>
                    <a:pt x="145" y="314"/>
                  </a:lnTo>
                  <a:lnTo>
                    <a:pt x="57" y="285"/>
                  </a:lnTo>
                  <a:lnTo>
                    <a:pt x="43" y="134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DD85DF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98695" name="Freeform 39"/>
            <p:cNvSpPr>
              <a:spLocks noChangeAspect="1"/>
            </p:cNvSpPr>
            <p:nvPr/>
          </p:nvSpPr>
          <p:spPr bwMode="auto">
            <a:xfrm>
              <a:off x="3995" y="1264"/>
              <a:ext cx="145" cy="120"/>
            </a:xfrm>
            <a:custGeom>
              <a:avLst/>
              <a:gdLst>
                <a:gd name="T0" fmla="*/ 469 w 801"/>
                <a:gd name="T1" fmla="*/ 0 h 665"/>
                <a:gd name="T2" fmla="*/ 639 w 801"/>
                <a:gd name="T3" fmla="*/ 4 h 665"/>
                <a:gd name="T4" fmla="*/ 682 w 801"/>
                <a:gd name="T5" fmla="*/ 136 h 665"/>
                <a:gd name="T6" fmla="*/ 696 w 801"/>
                <a:gd name="T7" fmla="*/ 287 h 665"/>
                <a:gd name="T8" fmla="*/ 784 w 801"/>
                <a:gd name="T9" fmla="*/ 318 h 665"/>
                <a:gd name="T10" fmla="*/ 801 w 801"/>
                <a:gd name="T11" fmla="*/ 503 h 665"/>
                <a:gd name="T12" fmla="*/ 720 w 801"/>
                <a:gd name="T13" fmla="*/ 529 h 665"/>
                <a:gd name="T14" fmla="*/ 662 w 801"/>
                <a:gd name="T15" fmla="*/ 496 h 665"/>
                <a:gd name="T16" fmla="*/ 631 w 801"/>
                <a:gd name="T17" fmla="*/ 500 h 665"/>
                <a:gd name="T18" fmla="*/ 595 w 801"/>
                <a:gd name="T19" fmla="*/ 538 h 665"/>
                <a:gd name="T20" fmla="*/ 552 w 801"/>
                <a:gd name="T21" fmla="*/ 506 h 665"/>
                <a:gd name="T22" fmla="*/ 503 w 801"/>
                <a:gd name="T23" fmla="*/ 574 h 665"/>
                <a:gd name="T24" fmla="*/ 489 w 801"/>
                <a:gd name="T25" fmla="*/ 622 h 665"/>
                <a:gd name="T26" fmla="*/ 459 w 801"/>
                <a:gd name="T27" fmla="*/ 622 h 665"/>
                <a:gd name="T28" fmla="*/ 447 w 801"/>
                <a:gd name="T29" fmla="*/ 609 h 665"/>
                <a:gd name="T30" fmla="*/ 391 w 801"/>
                <a:gd name="T31" fmla="*/ 610 h 665"/>
                <a:gd name="T32" fmla="*/ 390 w 801"/>
                <a:gd name="T33" fmla="*/ 639 h 665"/>
                <a:gd name="T34" fmla="*/ 272 w 801"/>
                <a:gd name="T35" fmla="*/ 665 h 665"/>
                <a:gd name="T36" fmla="*/ 262 w 801"/>
                <a:gd name="T37" fmla="*/ 564 h 665"/>
                <a:gd name="T38" fmla="*/ 12 w 801"/>
                <a:gd name="T39" fmla="*/ 409 h 665"/>
                <a:gd name="T40" fmla="*/ 0 w 801"/>
                <a:gd name="T41" fmla="*/ 298 h 665"/>
                <a:gd name="T42" fmla="*/ 300 w 801"/>
                <a:gd name="T43" fmla="*/ 154 h 665"/>
                <a:gd name="T44" fmla="*/ 332 w 801"/>
                <a:gd name="T45" fmla="*/ 166 h 665"/>
                <a:gd name="T46" fmla="*/ 383 w 801"/>
                <a:gd name="T47" fmla="*/ 138 h 665"/>
                <a:gd name="T48" fmla="*/ 469 w 801"/>
                <a:gd name="T49" fmla="*/ 0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01" h="665">
                  <a:moveTo>
                    <a:pt x="469" y="0"/>
                  </a:moveTo>
                  <a:lnTo>
                    <a:pt x="639" y="4"/>
                  </a:lnTo>
                  <a:lnTo>
                    <a:pt x="682" y="136"/>
                  </a:lnTo>
                  <a:lnTo>
                    <a:pt x="696" y="287"/>
                  </a:lnTo>
                  <a:lnTo>
                    <a:pt x="784" y="318"/>
                  </a:lnTo>
                  <a:lnTo>
                    <a:pt x="801" y="503"/>
                  </a:lnTo>
                  <a:lnTo>
                    <a:pt x="720" y="529"/>
                  </a:lnTo>
                  <a:lnTo>
                    <a:pt x="662" y="496"/>
                  </a:lnTo>
                  <a:lnTo>
                    <a:pt x="631" y="500"/>
                  </a:lnTo>
                  <a:lnTo>
                    <a:pt x="595" y="538"/>
                  </a:lnTo>
                  <a:lnTo>
                    <a:pt x="552" y="506"/>
                  </a:lnTo>
                  <a:lnTo>
                    <a:pt x="503" y="574"/>
                  </a:lnTo>
                  <a:lnTo>
                    <a:pt x="489" y="622"/>
                  </a:lnTo>
                  <a:lnTo>
                    <a:pt x="459" y="622"/>
                  </a:lnTo>
                  <a:lnTo>
                    <a:pt x="447" y="609"/>
                  </a:lnTo>
                  <a:lnTo>
                    <a:pt x="391" y="610"/>
                  </a:lnTo>
                  <a:lnTo>
                    <a:pt x="390" y="639"/>
                  </a:lnTo>
                  <a:lnTo>
                    <a:pt x="272" y="665"/>
                  </a:lnTo>
                  <a:lnTo>
                    <a:pt x="262" y="564"/>
                  </a:lnTo>
                  <a:lnTo>
                    <a:pt x="12" y="409"/>
                  </a:lnTo>
                  <a:lnTo>
                    <a:pt x="0" y="298"/>
                  </a:lnTo>
                  <a:lnTo>
                    <a:pt x="300" y="154"/>
                  </a:lnTo>
                  <a:lnTo>
                    <a:pt x="332" y="166"/>
                  </a:lnTo>
                  <a:lnTo>
                    <a:pt x="383" y="138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DD85DF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198696" name="Freeform 40"/>
          <p:cNvSpPr>
            <a:spLocks/>
          </p:cNvSpPr>
          <p:nvPr/>
        </p:nvSpPr>
        <p:spPr bwMode="auto">
          <a:xfrm>
            <a:off x="7292975" y="1981200"/>
            <a:ext cx="1069975" cy="206375"/>
          </a:xfrm>
          <a:custGeom>
            <a:avLst/>
            <a:gdLst>
              <a:gd name="T0" fmla="*/ 0 w 674"/>
              <a:gd name="T1" fmla="*/ 130 h 130"/>
              <a:gd name="T2" fmla="*/ 68 w 674"/>
              <a:gd name="T3" fmla="*/ 0 h 130"/>
              <a:gd name="T4" fmla="*/ 674 w 674"/>
              <a:gd name="T5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74" h="130">
                <a:moveTo>
                  <a:pt x="0" y="130"/>
                </a:moveTo>
                <a:lnTo>
                  <a:pt x="68" y="0"/>
                </a:lnTo>
                <a:lnTo>
                  <a:pt x="674" y="0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98697" name="Text Box 41"/>
          <p:cNvSpPr txBox="1">
            <a:spLocks noChangeArrowheads="1"/>
          </p:cNvSpPr>
          <p:nvPr/>
        </p:nvSpPr>
        <p:spPr bwMode="auto">
          <a:xfrm>
            <a:off x="7297738" y="1779588"/>
            <a:ext cx="1101725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900" dirty="0" smtClean="0">
                <a:solidFill>
                  <a:srgbClr val="066168"/>
                </a:solidFill>
                <a:latin typeface="Verdana" pitchFamily="34" charset="0"/>
              </a:rPr>
              <a:t>Polo </a:t>
            </a:r>
            <a:r>
              <a:rPr lang="pt-BR" sz="900" dirty="0">
                <a:solidFill>
                  <a:srgbClr val="066168"/>
                </a:solidFill>
                <a:latin typeface="Verdana" pitchFamily="34" charset="0"/>
              </a:rPr>
              <a:t>Fortaleza</a:t>
            </a:r>
          </a:p>
        </p:txBody>
      </p:sp>
      <p:sp>
        <p:nvSpPr>
          <p:cNvPr id="198698" name="Freeform 42"/>
          <p:cNvSpPr>
            <a:spLocks/>
          </p:cNvSpPr>
          <p:nvPr/>
        </p:nvSpPr>
        <p:spPr bwMode="auto">
          <a:xfrm>
            <a:off x="7778750" y="3644900"/>
            <a:ext cx="966788" cy="260350"/>
          </a:xfrm>
          <a:custGeom>
            <a:avLst/>
            <a:gdLst>
              <a:gd name="T0" fmla="*/ 0 w 609"/>
              <a:gd name="T1" fmla="*/ 0 h 164"/>
              <a:gd name="T2" fmla="*/ 196 w 609"/>
              <a:gd name="T3" fmla="*/ 164 h 164"/>
              <a:gd name="T4" fmla="*/ 609 w 609"/>
              <a:gd name="T5" fmla="*/ 164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09" h="164">
                <a:moveTo>
                  <a:pt x="0" y="0"/>
                </a:moveTo>
                <a:lnTo>
                  <a:pt x="196" y="164"/>
                </a:lnTo>
                <a:lnTo>
                  <a:pt x="609" y="164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98699" name="Text Box 43"/>
          <p:cNvSpPr txBox="1">
            <a:spLocks noChangeArrowheads="1"/>
          </p:cNvSpPr>
          <p:nvPr/>
        </p:nvSpPr>
        <p:spPr bwMode="auto">
          <a:xfrm>
            <a:off x="8012113" y="3429000"/>
            <a:ext cx="850900" cy="5078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900" dirty="0" smtClean="0">
                <a:solidFill>
                  <a:srgbClr val="066168"/>
                </a:solidFill>
                <a:latin typeface="Verdana" pitchFamily="34" charset="0"/>
              </a:rPr>
              <a:t>Polo </a:t>
            </a:r>
            <a:r>
              <a:rPr lang="pt-BR" sz="900" dirty="0">
                <a:solidFill>
                  <a:srgbClr val="066168"/>
                </a:solidFill>
                <a:latin typeface="Verdana" pitchFamily="34" charset="0"/>
              </a:rPr>
              <a:t>Médio Jaguaribe</a:t>
            </a:r>
          </a:p>
        </p:txBody>
      </p:sp>
      <p:grpSp>
        <p:nvGrpSpPr>
          <p:cNvPr id="198700" name="Group 44"/>
          <p:cNvGrpSpPr>
            <a:grpSpLocks/>
          </p:cNvGrpSpPr>
          <p:nvPr/>
        </p:nvGrpSpPr>
        <p:grpSpPr bwMode="auto">
          <a:xfrm>
            <a:off x="6851650" y="2855913"/>
            <a:ext cx="1309688" cy="1585912"/>
            <a:chOff x="4316" y="1799"/>
            <a:chExt cx="825" cy="999"/>
          </a:xfrm>
        </p:grpSpPr>
        <p:sp>
          <p:nvSpPr>
            <p:cNvPr id="198701" name="Freeform 45"/>
            <p:cNvSpPr>
              <a:spLocks noChangeAspect="1"/>
            </p:cNvSpPr>
            <p:nvPr/>
          </p:nvSpPr>
          <p:spPr bwMode="auto">
            <a:xfrm>
              <a:off x="4316" y="2515"/>
              <a:ext cx="312" cy="269"/>
            </a:xfrm>
            <a:custGeom>
              <a:avLst/>
              <a:gdLst>
                <a:gd name="T0" fmla="*/ 795 w 1728"/>
                <a:gd name="T1" fmla="*/ 1358 h 1490"/>
                <a:gd name="T2" fmla="*/ 826 w 1728"/>
                <a:gd name="T3" fmla="*/ 1455 h 1490"/>
                <a:gd name="T4" fmla="*/ 1053 w 1728"/>
                <a:gd name="T5" fmla="*/ 1421 h 1490"/>
                <a:gd name="T6" fmla="*/ 1241 w 1728"/>
                <a:gd name="T7" fmla="*/ 1370 h 1490"/>
                <a:gd name="T8" fmla="*/ 1379 w 1728"/>
                <a:gd name="T9" fmla="*/ 1091 h 1490"/>
                <a:gd name="T10" fmla="*/ 1468 w 1728"/>
                <a:gd name="T11" fmla="*/ 845 h 1490"/>
                <a:gd name="T12" fmla="*/ 1728 w 1728"/>
                <a:gd name="T13" fmla="*/ 581 h 1490"/>
                <a:gd name="T14" fmla="*/ 1603 w 1728"/>
                <a:gd name="T15" fmla="*/ 559 h 1490"/>
                <a:gd name="T16" fmla="*/ 1540 w 1728"/>
                <a:gd name="T17" fmla="*/ 434 h 1490"/>
                <a:gd name="T18" fmla="*/ 1613 w 1728"/>
                <a:gd name="T19" fmla="*/ 387 h 1490"/>
                <a:gd name="T20" fmla="*/ 1599 w 1728"/>
                <a:gd name="T21" fmla="*/ 129 h 1490"/>
                <a:gd name="T22" fmla="*/ 1468 w 1728"/>
                <a:gd name="T23" fmla="*/ 25 h 1490"/>
                <a:gd name="T24" fmla="*/ 1379 w 1728"/>
                <a:gd name="T25" fmla="*/ 9 h 1490"/>
                <a:gd name="T26" fmla="*/ 931 w 1728"/>
                <a:gd name="T27" fmla="*/ 51 h 1490"/>
                <a:gd name="T28" fmla="*/ 694 w 1728"/>
                <a:gd name="T29" fmla="*/ 129 h 1490"/>
                <a:gd name="T30" fmla="*/ 573 w 1728"/>
                <a:gd name="T31" fmla="*/ 145 h 1490"/>
                <a:gd name="T32" fmla="*/ 453 w 1728"/>
                <a:gd name="T33" fmla="*/ 283 h 1490"/>
                <a:gd name="T34" fmla="*/ 204 w 1728"/>
                <a:gd name="T35" fmla="*/ 644 h 1490"/>
                <a:gd name="T36" fmla="*/ 135 w 1728"/>
                <a:gd name="T37" fmla="*/ 698 h 1490"/>
                <a:gd name="T38" fmla="*/ 110 w 1728"/>
                <a:gd name="T39" fmla="*/ 767 h 1490"/>
                <a:gd name="T40" fmla="*/ 92 w 1728"/>
                <a:gd name="T41" fmla="*/ 848 h 1490"/>
                <a:gd name="T42" fmla="*/ 35 w 1728"/>
                <a:gd name="T43" fmla="*/ 914 h 1490"/>
                <a:gd name="T44" fmla="*/ 0 w 1728"/>
                <a:gd name="T45" fmla="*/ 1122 h 1490"/>
                <a:gd name="T46" fmla="*/ 148 w 1728"/>
                <a:gd name="T47" fmla="*/ 1075 h 1490"/>
                <a:gd name="T48" fmla="*/ 236 w 1728"/>
                <a:gd name="T49" fmla="*/ 1244 h 1490"/>
                <a:gd name="T50" fmla="*/ 315 w 1728"/>
                <a:gd name="T51" fmla="*/ 1295 h 1490"/>
                <a:gd name="T52" fmla="*/ 513 w 1728"/>
                <a:gd name="T53" fmla="*/ 1217 h 1490"/>
                <a:gd name="T54" fmla="*/ 559 w 1728"/>
                <a:gd name="T55" fmla="*/ 1251 h 1490"/>
                <a:gd name="T56" fmla="*/ 628 w 1728"/>
                <a:gd name="T57" fmla="*/ 1197 h 1490"/>
                <a:gd name="T58" fmla="*/ 688 w 1728"/>
                <a:gd name="T59" fmla="*/ 1200 h 1490"/>
                <a:gd name="T60" fmla="*/ 717 w 1728"/>
                <a:gd name="T61" fmla="*/ 1178 h 1490"/>
                <a:gd name="T62" fmla="*/ 805 w 1728"/>
                <a:gd name="T63" fmla="*/ 1200 h 1490"/>
                <a:gd name="T64" fmla="*/ 883 w 1728"/>
                <a:gd name="T65" fmla="*/ 1178 h 1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728" h="1490">
                  <a:moveTo>
                    <a:pt x="883" y="1178"/>
                  </a:moveTo>
                  <a:lnTo>
                    <a:pt x="795" y="1358"/>
                  </a:lnTo>
                  <a:lnTo>
                    <a:pt x="799" y="1386"/>
                  </a:lnTo>
                  <a:lnTo>
                    <a:pt x="826" y="1455"/>
                  </a:lnTo>
                  <a:lnTo>
                    <a:pt x="968" y="1490"/>
                  </a:lnTo>
                  <a:lnTo>
                    <a:pt x="1053" y="1421"/>
                  </a:lnTo>
                  <a:lnTo>
                    <a:pt x="1147" y="1373"/>
                  </a:lnTo>
                  <a:lnTo>
                    <a:pt x="1241" y="1370"/>
                  </a:lnTo>
                  <a:lnTo>
                    <a:pt x="1373" y="1191"/>
                  </a:lnTo>
                  <a:lnTo>
                    <a:pt x="1379" y="1091"/>
                  </a:lnTo>
                  <a:lnTo>
                    <a:pt x="1458" y="930"/>
                  </a:lnTo>
                  <a:lnTo>
                    <a:pt x="1468" y="845"/>
                  </a:lnTo>
                  <a:lnTo>
                    <a:pt x="1493" y="917"/>
                  </a:lnTo>
                  <a:lnTo>
                    <a:pt x="1728" y="581"/>
                  </a:lnTo>
                  <a:lnTo>
                    <a:pt x="1544" y="764"/>
                  </a:lnTo>
                  <a:lnTo>
                    <a:pt x="1603" y="559"/>
                  </a:lnTo>
                  <a:lnTo>
                    <a:pt x="1559" y="518"/>
                  </a:lnTo>
                  <a:lnTo>
                    <a:pt x="1540" y="434"/>
                  </a:lnTo>
                  <a:lnTo>
                    <a:pt x="1578" y="396"/>
                  </a:lnTo>
                  <a:lnTo>
                    <a:pt x="1613" y="387"/>
                  </a:lnTo>
                  <a:lnTo>
                    <a:pt x="1616" y="126"/>
                  </a:lnTo>
                  <a:lnTo>
                    <a:pt x="1599" y="129"/>
                  </a:lnTo>
                  <a:lnTo>
                    <a:pt x="1544" y="103"/>
                  </a:lnTo>
                  <a:lnTo>
                    <a:pt x="1468" y="25"/>
                  </a:lnTo>
                  <a:lnTo>
                    <a:pt x="1421" y="37"/>
                  </a:lnTo>
                  <a:lnTo>
                    <a:pt x="1379" y="9"/>
                  </a:lnTo>
                  <a:lnTo>
                    <a:pt x="965" y="0"/>
                  </a:lnTo>
                  <a:lnTo>
                    <a:pt x="931" y="51"/>
                  </a:lnTo>
                  <a:lnTo>
                    <a:pt x="714" y="82"/>
                  </a:lnTo>
                  <a:lnTo>
                    <a:pt x="694" y="129"/>
                  </a:lnTo>
                  <a:lnTo>
                    <a:pt x="582" y="132"/>
                  </a:lnTo>
                  <a:lnTo>
                    <a:pt x="573" y="145"/>
                  </a:lnTo>
                  <a:lnTo>
                    <a:pt x="465" y="211"/>
                  </a:lnTo>
                  <a:lnTo>
                    <a:pt x="453" y="283"/>
                  </a:lnTo>
                  <a:lnTo>
                    <a:pt x="346" y="364"/>
                  </a:lnTo>
                  <a:lnTo>
                    <a:pt x="204" y="644"/>
                  </a:lnTo>
                  <a:lnTo>
                    <a:pt x="135" y="656"/>
                  </a:lnTo>
                  <a:lnTo>
                    <a:pt x="135" y="698"/>
                  </a:lnTo>
                  <a:lnTo>
                    <a:pt x="104" y="716"/>
                  </a:lnTo>
                  <a:lnTo>
                    <a:pt x="110" y="767"/>
                  </a:lnTo>
                  <a:lnTo>
                    <a:pt x="92" y="776"/>
                  </a:lnTo>
                  <a:lnTo>
                    <a:pt x="92" y="848"/>
                  </a:lnTo>
                  <a:lnTo>
                    <a:pt x="38" y="874"/>
                  </a:lnTo>
                  <a:lnTo>
                    <a:pt x="35" y="914"/>
                  </a:lnTo>
                  <a:lnTo>
                    <a:pt x="57" y="956"/>
                  </a:lnTo>
                  <a:lnTo>
                    <a:pt x="0" y="1122"/>
                  </a:lnTo>
                  <a:lnTo>
                    <a:pt x="110" y="1075"/>
                  </a:lnTo>
                  <a:lnTo>
                    <a:pt x="148" y="1075"/>
                  </a:lnTo>
                  <a:lnTo>
                    <a:pt x="217" y="1109"/>
                  </a:lnTo>
                  <a:lnTo>
                    <a:pt x="236" y="1244"/>
                  </a:lnTo>
                  <a:lnTo>
                    <a:pt x="264" y="1286"/>
                  </a:lnTo>
                  <a:lnTo>
                    <a:pt x="315" y="1295"/>
                  </a:lnTo>
                  <a:lnTo>
                    <a:pt x="459" y="1226"/>
                  </a:lnTo>
                  <a:lnTo>
                    <a:pt x="513" y="1217"/>
                  </a:lnTo>
                  <a:lnTo>
                    <a:pt x="507" y="1260"/>
                  </a:lnTo>
                  <a:lnTo>
                    <a:pt x="559" y="1251"/>
                  </a:lnTo>
                  <a:lnTo>
                    <a:pt x="565" y="1197"/>
                  </a:lnTo>
                  <a:lnTo>
                    <a:pt x="628" y="1197"/>
                  </a:lnTo>
                  <a:lnTo>
                    <a:pt x="642" y="1178"/>
                  </a:lnTo>
                  <a:lnTo>
                    <a:pt x="688" y="1200"/>
                  </a:lnTo>
                  <a:lnTo>
                    <a:pt x="711" y="1200"/>
                  </a:lnTo>
                  <a:lnTo>
                    <a:pt x="717" y="1178"/>
                  </a:lnTo>
                  <a:lnTo>
                    <a:pt x="770" y="1175"/>
                  </a:lnTo>
                  <a:lnTo>
                    <a:pt x="805" y="1200"/>
                  </a:lnTo>
                  <a:lnTo>
                    <a:pt x="836" y="1203"/>
                  </a:lnTo>
                  <a:lnTo>
                    <a:pt x="883" y="1178"/>
                  </a:lnTo>
                  <a:close/>
                </a:path>
              </a:pathLst>
            </a:custGeom>
            <a:solidFill>
              <a:srgbClr val="6D2579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8702" name="Freeform 46"/>
            <p:cNvSpPr>
              <a:spLocks noChangeAspect="1"/>
            </p:cNvSpPr>
            <p:nvPr/>
          </p:nvSpPr>
          <p:spPr bwMode="auto">
            <a:xfrm>
              <a:off x="4608" y="2433"/>
              <a:ext cx="201" cy="185"/>
            </a:xfrm>
            <a:custGeom>
              <a:avLst/>
              <a:gdLst>
                <a:gd name="T0" fmla="*/ 788 w 1115"/>
                <a:gd name="T1" fmla="*/ 135 h 1025"/>
                <a:gd name="T2" fmla="*/ 722 w 1115"/>
                <a:gd name="T3" fmla="*/ 220 h 1025"/>
                <a:gd name="T4" fmla="*/ 728 w 1115"/>
                <a:gd name="T5" fmla="*/ 305 h 1025"/>
                <a:gd name="T6" fmla="*/ 782 w 1115"/>
                <a:gd name="T7" fmla="*/ 412 h 1025"/>
                <a:gd name="T8" fmla="*/ 773 w 1115"/>
                <a:gd name="T9" fmla="*/ 475 h 1025"/>
                <a:gd name="T10" fmla="*/ 797 w 1115"/>
                <a:gd name="T11" fmla="*/ 642 h 1025"/>
                <a:gd name="T12" fmla="*/ 857 w 1115"/>
                <a:gd name="T13" fmla="*/ 688 h 1025"/>
                <a:gd name="T14" fmla="*/ 854 w 1115"/>
                <a:gd name="T15" fmla="*/ 739 h 1025"/>
                <a:gd name="T16" fmla="*/ 992 w 1115"/>
                <a:gd name="T17" fmla="*/ 783 h 1025"/>
                <a:gd name="T18" fmla="*/ 1068 w 1115"/>
                <a:gd name="T19" fmla="*/ 820 h 1025"/>
                <a:gd name="T20" fmla="*/ 1115 w 1115"/>
                <a:gd name="T21" fmla="*/ 849 h 1025"/>
                <a:gd name="T22" fmla="*/ 1100 w 1115"/>
                <a:gd name="T23" fmla="*/ 880 h 1025"/>
                <a:gd name="T24" fmla="*/ 1109 w 1115"/>
                <a:gd name="T25" fmla="*/ 918 h 1025"/>
                <a:gd name="T26" fmla="*/ 1065 w 1115"/>
                <a:gd name="T27" fmla="*/ 991 h 1025"/>
                <a:gd name="T28" fmla="*/ 1055 w 1115"/>
                <a:gd name="T29" fmla="*/ 1025 h 1025"/>
                <a:gd name="T30" fmla="*/ 745 w 1115"/>
                <a:gd name="T31" fmla="*/ 1025 h 1025"/>
                <a:gd name="T32" fmla="*/ 568 w 1115"/>
                <a:gd name="T33" fmla="*/ 836 h 1025"/>
                <a:gd name="T34" fmla="*/ 487 w 1115"/>
                <a:gd name="T35" fmla="*/ 883 h 1025"/>
                <a:gd name="T36" fmla="*/ 364 w 1115"/>
                <a:gd name="T37" fmla="*/ 1003 h 1025"/>
                <a:gd name="T38" fmla="*/ 273 w 1115"/>
                <a:gd name="T39" fmla="*/ 984 h 1025"/>
                <a:gd name="T40" fmla="*/ 226 w 1115"/>
                <a:gd name="T41" fmla="*/ 937 h 1025"/>
                <a:gd name="T42" fmla="*/ 223 w 1115"/>
                <a:gd name="T43" fmla="*/ 896 h 1025"/>
                <a:gd name="T44" fmla="*/ 178 w 1115"/>
                <a:gd name="T45" fmla="*/ 893 h 1025"/>
                <a:gd name="T46" fmla="*/ 166 w 1115"/>
                <a:gd name="T47" fmla="*/ 905 h 1025"/>
                <a:gd name="T48" fmla="*/ 122 w 1115"/>
                <a:gd name="T49" fmla="*/ 890 h 1025"/>
                <a:gd name="T50" fmla="*/ 94 w 1115"/>
                <a:gd name="T51" fmla="*/ 868 h 1025"/>
                <a:gd name="T52" fmla="*/ 72 w 1115"/>
                <a:gd name="T53" fmla="*/ 862 h 1025"/>
                <a:gd name="T54" fmla="*/ 34 w 1115"/>
                <a:gd name="T55" fmla="*/ 915 h 1025"/>
                <a:gd name="T56" fmla="*/ 46 w 1115"/>
                <a:gd name="T57" fmla="*/ 789 h 1025"/>
                <a:gd name="T58" fmla="*/ 75 w 1115"/>
                <a:gd name="T59" fmla="*/ 682 h 1025"/>
                <a:gd name="T60" fmla="*/ 66 w 1115"/>
                <a:gd name="T61" fmla="*/ 579 h 1025"/>
                <a:gd name="T62" fmla="*/ 37 w 1115"/>
                <a:gd name="T63" fmla="*/ 567 h 1025"/>
                <a:gd name="T64" fmla="*/ 0 w 1115"/>
                <a:gd name="T65" fmla="*/ 525 h 1025"/>
                <a:gd name="T66" fmla="*/ 3 w 1115"/>
                <a:gd name="T67" fmla="*/ 472 h 1025"/>
                <a:gd name="T68" fmla="*/ 72 w 1115"/>
                <a:gd name="T69" fmla="*/ 418 h 1025"/>
                <a:gd name="T70" fmla="*/ 103 w 1115"/>
                <a:gd name="T71" fmla="*/ 340 h 1025"/>
                <a:gd name="T72" fmla="*/ 91 w 1115"/>
                <a:gd name="T73" fmla="*/ 252 h 1025"/>
                <a:gd name="T74" fmla="*/ 154 w 1115"/>
                <a:gd name="T75" fmla="*/ 167 h 1025"/>
                <a:gd name="T76" fmla="*/ 178 w 1115"/>
                <a:gd name="T77" fmla="*/ 63 h 1025"/>
                <a:gd name="T78" fmla="*/ 719 w 1115"/>
                <a:gd name="T79" fmla="*/ 0 h 1025"/>
                <a:gd name="T80" fmla="*/ 722 w 1115"/>
                <a:gd name="T81" fmla="*/ 69 h 1025"/>
                <a:gd name="T82" fmla="*/ 788 w 1115"/>
                <a:gd name="T83" fmla="*/ 135 h 10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15" h="1025">
                  <a:moveTo>
                    <a:pt x="788" y="135"/>
                  </a:moveTo>
                  <a:lnTo>
                    <a:pt x="722" y="220"/>
                  </a:lnTo>
                  <a:lnTo>
                    <a:pt x="728" y="305"/>
                  </a:lnTo>
                  <a:lnTo>
                    <a:pt x="782" y="412"/>
                  </a:lnTo>
                  <a:lnTo>
                    <a:pt x="773" y="475"/>
                  </a:lnTo>
                  <a:lnTo>
                    <a:pt x="797" y="642"/>
                  </a:lnTo>
                  <a:lnTo>
                    <a:pt x="857" y="688"/>
                  </a:lnTo>
                  <a:lnTo>
                    <a:pt x="854" y="739"/>
                  </a:lnTo>
                  <a:lnTo>
                    <a:pt x="992" y="783"/>
                  </a:lnTo>
                  <a:lnTo>
                    <a:pt x="1068" y="820"/>
                  </a:lnTo>
                  <a:lnTo>
                    <a:pt x="1115" y="849"/>
                  </a:lnTo>
                  <a:lnTo>
                    <a:pt x="1100" y="880"/>
                  </a:lnTo>
                  <a:lnTo>
                    <a:pt x="1109" y="918"/>
                  </a:lnTo>
                  <a:lnTo>
                    <a:pt x="1065" y="991"/>
                  </a:lnTo>
                  <a:lnTo>
                    <a:pt x="1055" y="1025"/>
                  </a:lnTo>
                  <a:lnTo>
                    <a:pt x="745" y="1025"/>
                  </a:lnTo>
                  <a:lnTo>
                    <a:pt x="568" y="836"/>
                  </a:lnTo>
                  <a:lnTo>
                    <a:pt x="487" y="883"/>
                  </a:lnTo>
                  <a:lnTo>
                    <a:pt x="364" y="1003"/>
                  </a:lnTo>
                  <a:lnTo>
                    <a:pt x="273" y="984"/>
                  </a:lnTo>
                  <a:lnTo>
                    <a:pt x="226" y="937"/>
                  </a:lnTo>
                  <a:lnTo>
                    <a:pt x="223" y="896"/>
                  </a:lnTo>
                  <a:lnTo>
                    <a:pt x="178" y="893"/>
                  </a:lnTo>
                  <a:lnTo>
                    <a:pt x="166" y="905"/>
                  </a:lnTo>
                  <a:lnTo>
                    <a:pt x="122" y="890"/>
                  </a:lnTo>
                  <a:lnTo>
                    <a:pt x="94" y="868"/>
                  </a:lnTo>
                  <a:lnTo>
                    <a:pt x="72" y="862"/>
                  </a:lnTo>
                  <a:lnTo>
                    <a:pt x="34" y="915"/>
                  </a:lnTo>
                  <a:lnTo>
                    <a:pt x="46" y="789"/>
                  </a:lnTo>
                  <a:lnTo>
                    <a:pt x="75" y="682"/>
                  </a:lnTo>
                  <a:lnTo>
                    <a:pt x="66" y="579"/>
                  </a:lnTo>
                  <a:lnTo>
                    <a:pt x="37" y="567"/>
                  </a:lnTo>
                  <a:lnTo>
                    <a:pt x="0" y="525"/>
                  </a:lnTo>
                  <a:lnTo>
                    <a:pt x="3" y="472"/>
                  </a:lnTo>
                  <a:lnTo>
                    <a:pt x="72" y="418"/>
                  </a:lnTo>
                  <a:lnTo>
                    <a:pt x="103" y="340"/>
                  </a:lnTo>
                  <a:lnTo>
                    <a:pt x="91" y="252"/>
                  </a:lnTo>
                  <a:lnTo>
                    <a:pt x="154" y="167"/>
                  </a:lnTo>
                  <a:lnTo>
                    <a:pt x="178" y="63"/>
                  </a:lnTo>
                  <a:lnTo>
                    <a:pt x="719" y="0"/>
                  </a:lnTo>
                  <a:lnTo>
                    <a:pt x="722" y="69"/>
                  </a:lnTo>
                  <a:lnTo>
                    <a:pt x="788" y="135"/>
                  </a:lnTo>
                  <a:close/>
                </a:path>
              </a:pathLst>
            </a:custGeom>
            <a:solidFill>
              <a:srgbClr val="6D2579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8703" name="Freeform 47"/>
            <p:cNvSpPr>
              <a:spLocks noChangeAspect="1"/>
            </p:cNvSpPr>
            <p:nvPr/>
          </p:nvSpPr>
          <p:spPr bwMode="auto">
            <a:xfrm>
              <a:off x="4739" y="2451"/>
              <a:ext cx="130" cy="169"/>
            </a:xfrm>
            <a:custGeom>
              <a:avLst/>
              <a:gdLst>
                <a:gd name="T0" fmla="*/ 604 w 720"/>
                <a:gd name="T1" fmla="*/ 129 h 939"/>
                <a:gd name="T2" fmla="*/ 582 w 720"/>
                <a:gd name="T3" fmla="*/ 238 h 939"/>
                <a:gd name="T4" fmla="*/ 585 w 720"/>
                <a:gd name="T5" fmla="*/ 304 h 939"/>
                <a:gd name="T6" fmla="*/ 720 w 720"/>
                <a:gd name="T7" fmla="*/ 317 h 939"/>
                <a:gd name="T8" fmla="*/ 717 w 720"/>
                <a:gd name="T9" fmla="*/ 349 h 939"/>
                <a:gd name="T10" fmla="*/ 501 w 720"/>
                <a:gd name="T11" fmla="*/ 613 h 939"/>
                <a:gd name="T12" fmla="*/ 472 w 720"/>
                <a:gd name="T13" fmla="*/ 804 h 939"/>
                <a:gd name="T14" fmla="*/ 406 w 720"/>
                <a:gd name="T15" fmla="*/ 851 h 939"/>
                <a:gd name="T16" fmla="*/ 393 w 720"/>
                <a:gd name="T17" fmla="*/ 908 h 939"/>
                <a:gd name="T18" fmla="*/ 333 w 720"/>
                <a:gd name="T19" fmla="*/ 939 h 939"/>
                <a:gd name="T20" fmla="*/ 327 w 720"/>
                <a:gd name="T21" fmla="*/ 927 h 939"/>
                <a:gd name="T22" fmla="*/ 340 w 720"/>
                <a:gd name="T23" fmla="*/ 896 h 939"/>
                <a:gd name="T24" fmla="*/ 384 w 720"/>
                <a:gd name="T25" fmla="*/ 817 h 939"/>
                <a:gd name="T26" fmla="*/ 375 w 720"/>
                <a:gd name="T27" fmla="*/ 792 h 939"/>
                <a:gd name="T28" fmla="*/ 387 w 720"/>
                <a:gd name="T29" fmla="*/ 754 h 939"/>
                <a:gd name="T30" fmla="*/ 274 w 720"/>
                <a:gd name="T31" fmla="*/ 685 h 939"/>
                <a:gd name="T32" fmla="*/ 132 w 720"/>
                <a:gd name="T33" fmla="*/ 638 h 939"/>
                <a:gd name="T34" fmla="*/ 126 w 720"/>
                <a:gd name="T35" fmla="*/ 597 h 939"/>
                <a:gd name="T36" fmla="*/ 75 w 720"/>
                <a:gd name="T37" fmla="*/ 547 h 939"/>
                <a:gd name="T38" fmla="*/ 51 w 720"/>
                <a:gd name="T39" fmla="*/ 367 h 939"/>
                <a:gd name="T40" fmla="*/ 57 w 720"/>
                <a:gd name="T41" fmla="*/ 311 h 939"/>
                <a:gd name="T42" fmla="*/ 9 w 720"/>
                <a:gd name="T43" fmla="*/ 214 h 939"/>
                <a:gd name="T44" fmla="*/ 0 w 720"/>
                <a:gd name="T45" fmla="*/ 129 h 939"/>
                <a:gd name="T46" fmla="*/ 66 w 720"/>
                <a:gd name="T47" fmla="*/ 40 h 939"/>
                <a:gd name="T48" fmla="*/ 95 w 720"/>
                <a:gd name="T49" fmla="*/ 22 h 939"/>
                <a:gd name="T50" fmla="*/ 117 w 720"/>
                <a:gd name="T51" fmla="*/ 34 h 939"/>
                <a:gd name="T52" fmla="*/ 154 w 720"/>
                <a:gd name="T53" fmla="*/ 37 h 939"/>
                <a:gd name="T54" fmla="*/ 170 w 720"/>
                <a:gd name="T55" fmla="*/ 0 h 939"/>
                <a:gd name="T56" fmla="*/ 227 w 720"/>
                <a:gd name="T57" fmla="*/ 3 h 939"/>
                <a:gd name="T58" fmla="*/ 255 w 720"/>
                <a:gd name="T59" fmla="*/ 37 h 939"/>
                <a:gd name="T60" fmla="*/ 302 w 720"/>
                <a:gd name="T61" fmla="*/ 40 h 939"/>
                <a:gd name="T62" fmla="*/ 330 w 720"/>
                <a:gd name="T63" fmla="*/ 75 h 939"/>
                <a:gd name="T64" fmla="*/ 378 w 720"/>
                <a:gd name="T65" fmla="*/ 94 h 939"/>
                <a:gd name="T66" fmla="*/ 399 w 720"/>
                <a:gd name="T67" fmla="*/ 122 h 939"/>
                <a:gd name="T68" fmla="*/ 438 w 720"/>
                <a:gd name="T69" fmla="*/ 141 h 939"/>
                <a:gd name="T70" fmla="*/ 604 w 720"/>
                <a:gd name="T71" fmla="*/ 129 h 9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20" h="939">
                  <a:moveTo>
                    <a:pt x="604" y="129"/>
                  </a:moveTo>
                  <a:lnTo>
                    <a:pt x="582" y="238"/>
                  </a:lnTo>
                  <a:lnTo>
                    <a:pt x="585" y="304"/>
                  </a:lnTo>
                  <a:lnTo>
                    <a:pt x="720" y="317"/>
                  </a:lnTo>
                  <a:lnTo>
                    <a:pt x="717" y="349"/>
                  </a:lnTo>
                  <a:lnTo>
                    <a:pt x="501" y="613"/>
                  </a:lnTo>
                  <a:lnTo>
                    <a:pt x="472" y="804"/>
                  </a:lnTo>
                  <a:lnTo>
                    <a:pt x="406" y="851"/>
                  </a:lnTo>
                  <a:lnTo>
                    <a:pt x="393" y="908"/>
                  </a:lnTo>
                  <a:lnTo>
                    <a:pt x="333" y="939"/>
                  </a:lnTo>
                  <a:lnTo>
                    <a:pt x="327" y="927"/>
                  </a:lnTo>
                  <a:lnTo>
                    <a:pt x="340" y="896"/>
                  </a:lnTo>
                  <a:lnTo>
                    <a:pt x="384" y="817"/>
                  </a:lnTo>
                  <a:lnTo>
                    <a:pt x="375" y="792"/>
                  </a:lnTo>
                  <a:lnTo>
                    <a:pt x="387" y="754"/>
                  </a:lnTo>
                  <a:lnTo>
                    <a:pt x="274" y="685"/>
                  </a:lnTo>
                  <a:lnTo>
                    <a:pt x="132" y="638"/>
                  </a:lnTo>
                  <a:lnTo>
                    <a:pt x="126" y="597"/>
                  </a:lnTo>
                  <a:lnTo>
                    <a:pt x="75" y="547"/>
                  </a:lnTo>
                  <a:lnTo>
                    <a:pt x="51" y="367"/>
                  </a:lnTo>
                  <a:lnTo>
                    <a:pt x="57" y="311"/>
                  </a:lnTo>
                  <a:lnTo>
                    <a:pt x="9" y="214"/>
                  </a:lnTo>
                  <a:lnTo>
                    <a:pt x="0" y="129"/>
                  </a:lnTo>
                  <a:lnTo>
                    <a:pt x="66" y="40"/>
                  </a:lnTo>
                  <a:lnTo>
                    <a:pt x="95" y="22"/>
                  </a:lnTo>
                  <a:lnTo>
                    <a:pt x="117" y="34"/>
                  </a:lnTo>
                  <a:lnTo>
                    <a:pt x="154" y="37"/>
                  </a:lnTo>
                  <a:lnTo>
                    <a:pt x="170" y="0"/>
                  </a:lnTo>
                  <a:lnTo>
                    <a:pt x="227" y="3"/>
                  </a:lnTo>
                  <a:lnTo>
                    <a:pt x="255" y="37"/>
                  </a:lnTo>
                  <a:lnTo>
                    <a:pt x="302" y="40"/>
                  </a:lnTo>
                  <a:lnTo>
                    <a:pt x="330" y="75"/>
                  </a:lnTo>
                  <a:lnTo>
                    <a:pt x="378" y="94"/>
                  </a:lnTo>
                  <a:lnTo>
                    <a:pt x="399" y="122"/>
                  </a:lnTo>
                  <a:lnTo>
                    <a:pt x="438" y="141"/>
                  </a:lnTo>
                  <a:lnTo>
                    <a:pt x="604" y="129"/>
                  </a:lnTo>
                  <a:close/>
                </a:path>
              </a:pathLst>
            </a:custGeom>
            <a:solidFill>
              <a:srgbClr val="6D2579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8704" name="Freeform 48"/>
            <p:cNvSpPr>
              <a:spLocks noChangeAspect="1"/>
            </p:cNvSpPr>
            <p:nvPr/>
          </p:nvSpPr>
          <p:spPr bwMode="auto">
            <a:xfrm>
              <a:off x="4624" y="2293"/>
              <a:ext cx="331" cy="182"/>
            </a:xfrm>
            <a:custGeom>
              <a:avLst/>
              <a:gdLst>
                <a:gd name="T0" fmla="*/ 74 w 1837"/>
                <a:gd name="T1" fmla="*/ 600 h 1011"/>
                <a:gd name="T2" fmla="*/ 15 w 1837"/>
                <a:gd name="T3" fmla="*/ 549 h 1011"/>
                <a:gd name="T4" fmla="*/ 0 w 1837"/>
                <a:gd name="T5" fmla="*/ 448 h 1011"/>
                <a:gd name="T6" fmla="*/ 90 w 1837"/>
                <a:gd name="T7" fmla="*/ 365 h 1011"/>
                <a:gd name="T8" fmla="*/ 78 w 1837"/>
                <a:gd name="T9" fmla="*/ 314 h 1011"/>
                <a:gd name="T10" fmla="*/ 110 w 1837"/>
                <a:gd name="T11" fmla="*/ 284 h 1011"/>
                <a:gd name="T12" fmla="*/ 33 w 1837"/>
                <a:gd name="T13" fmla="*/ 223 h 1011"/>
                <a:gd name="T14" fmla="*/ 100 w 1837"/>
                <a:gd name="T15" fmla="*/ 177 h 1011"/>
                <a:gd name="T16" fmla="*/ 109 w 1837"/>
                <a:gd name="T17" fmla="*/ 76 h 1011"/>
                <a:gd name="T18" fmla="*/ 204 w 1837"/>
                <a:gd name="T19" fmla="*/ 6 h 1011"/>
                <a:gd name="T20" fmla="*/ 394 w 1837"/>
                <a:gd name="T21" fmla="*/ 136 h 1011"/>
                <a:gd name="T22" fmla="*/ 453 w 1837"/>
                <a:gd name="T23" fmla="*/ 136 h 1011"/>
                <a:gd name="T24" fmla="*/ 482 w 1837"/>
                <a:gd name="T25" fmla="*/ 98 h 1011"/>
                <a:gd name="T26" fmla="*/ 540 w 1837"/>
                <a:gd name="T27" fmla="*/ 102 h 1011"/>
                <a:gd name="T28" fmla="*/ 639 w 1837"/>
                <a:gd name="T29" fmla="*/ 151 h 1011"/>
                <a:gd name="T30" fmla="*/ 680 w 1837"/>
                <a:gd name="T31" fmla="*/ 114 h 1011"/>
                <a:gd name="T32" fmla="*/ 761 w 1837"/>
                <a:gd name="T33" fmla="*/ 110 h 1011"/>
                <a:gd name="T34" fmla="*/ 982 w 1837"/>
                <a:gd name="T35" fmla="*/ 0 h 1011"/>
                <a:gd name="T36" fmla="*/ 981 w 1837"/>
                <a:gd name="T37" fmla="*/ 30 h 1011"/>
                <a:gd name="T38" fmla="*/ 899 w 1837"/>
                <a:gd name="T39" fmla="*/ 236 h 1011"/>
                <a:gd name="T40" fmla="*/ 1352 w 1837"/>
                <a:gd name="T41" fmla="*/ 240 h 1011"/>
                <a:gd name="T42" fmla="*/ 1837 w 1837"/>
                <a:gd name="T43" fmla="*/ 241 h 1011"/>
                <a:gd name="T44" fmla="*/ 1824 w 1837"/>
                <a:gd name="T45" fmla="*/ 301 h 1011"/>
                <a:gd name="T46" fmla="*/ 1771 w 1837"/>
                <a:gd name="T47" fmla="*/ 296 h 1011"/>
                <a:gd name="T48" fmla="*/ 1702 w 1837"/>
                <a:gd name="T49" fmla="*/ 365 h 1011"/>
                <a:gd name="T50" fmla="*/ 1649 w 1837"/>
                <a:gd name="T51" fmla="*/ 353 h 1011"/>
                <a:gd name="T52" fmla="*/ 1659 w 1837"/>
                <a:gd name="T53" fmla="*/ 453 h 1011"/>
                <a:gd name="T54" fmla="*/ 1716 w 1837"/>
                <a:gd name="T55" fmla="*/ 477 h 1011"/>
                <a:gd name="T56" fmla="*/ 1661 w 1837"/>
                <a:gd name="T57" fmla="*/ 579 h 1011"/>
                <a:gd name="T58" fmla="*/ 1542 w 1837"/>
                <a:gd name="T59" fmla="*/ 629 h 1011"/>
                <a:gd name="T60" fmla="*/ 1522 w 1837"/>
                <a:gd name="T61" fmla="*/ 654 h 1011"/>
                <a:gd name="T62" fmla="*/ 1516 w 1837"/>
                <a:gd name="T63" fmla="*/ 733 h 1011"/>
                <a:gd name="T64" fmla="*/ 1482 w 1837"/>
                <a:gd name="T65" fmla="*/ 750 h 1011"/>
                <a:gd name="T66" fmla="*/ 1455 w 1837"/>
                <a:gd name="T67" fmla="*/ 774 h 1011"/>
                <a:gd name="T68" fmla="*/ 1396 w 1837"/>
                <a:gd name="T69" fmla="*/ 896 h 1011"/>
                <a:gd name="T70" fmla="*/ 1242 w 1837"/>
                <a:gd name="T71" fmla="*/ 997 h 1011"/>
                <a:gd name="T72" fmla="*/ 1078 w 1837"/>
                <a:gd name="T73" fmla="*/ 1011 h 1011"/>
                <a:gd name="T74" fmla="*/ 1037 w 1837"/>
                <a:gd name="T75" fmla="*/ 1003 h 1011"/>
                <a:gd name="T76" fmla="*/ 1026 w 1837"/>
                <a:gd name="T77" fmla="*/ 969 h 1011"/>
                <a:gd name="T78" fmla="*/ 966 w 1837"/>
                <a:gd name="T79" fmla="*/ 946 h 1011"/>
                <a:gd name="T80" fmla="*/ 947 w 1837"/>
                <a:gd name="T81" fmla="*/ 915 h 1011"/>
                <a:gd name="T82" fmla="*/ 891 w 1837"/>
                <a:gd name="T83" fmla="*/ 910 h 1011"/>
                <a:gd name="T84" fmla="*/ 868 w 1837"/>
                <a:gd name="T85" fmla="*/ 881 h 1011"/>
                <a:gd name="T86" fmla="*/ 810 w 1837"/>
                <a:gd name="T87" fmla="*/ 876 h 1011"/>
                <a:gd name="T88" fmla="*/ 795 w 1837"/>
                <a:gd name="T89" fmla="*/ 906 h 1011"/>
                <a:gd name="T90" fmla="*/ 755 w 1837"/>
                <a:gd name="T91" fmla="*/ 907 h 1011"/>
                <a:gd name="T92" fmla="*/ 732 w 1837"/>
                <a:gd name="T93" fmla="*/ 899 h 1011"/>
                <a:gd name="T94" fmla="*/ 700 w 1837"/>
                <a:gd name="T95" fmla="*/ 915 h 1011"/>
                <a:gd name="T96" fmla="*/ 635 w 1837"/>
                <a:gd name="T97" fmla="*/ 851 h 1011"/>
                <a:gd name="T98" fmla="*/ 631 w 1837"/>
                <a:gd name="T99" fmla="*/ 779 h 1011"/>
                <a:gd name="T100" fmla="*/ 204 w 1837"/>
                <a:gd name="T101" fmla="*/ 824 h 1011"/>
                <a:gd name="T102" fmla="*/ 90 w 1837"/>
                <a:gd name="T103" fmla="*/ 843 h 1011"/>
                <a:gd name="T104" fmla="*/ 74 w 1837"/>
                <a:gd name="T105" fmla="*/ 600 h 10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37" h="1011">
                  <a:moveTo>
                    <a:pt x="74" y="600"/>
                  </a:moveTo>
                  <a:lnTo>
                    <a:pt x="15" y="549"/>
                  </a:lnTo>
                  <a:lnTo>
                    <a:pt x="0" y="448"/>
                  </a:lnTo>
                  <a:lnTo>
                    <a:pt x="90" y="365"/>
                  </a:lnTo>
                  <a:lnTo>
                    <a:pt x="78" y="314"/>
                  </a:lnTo>
                  <a:lnTo>
                    <a:pt x="110" y="284"/>
                  </a:lnTo>
                  <a:lnTo>
                    <a:pt x="33" y="223"/>
                  </a:lnTo>
                  <a:lnTo>
                    <a:pt x="100" y="177"/>
                  </a:lnTo>
                  <a:lnTo>
                    <a:pt x="109" y="76"/>
                  </a:lnTo>
                  <a:lnTo>
                    <a:pt x="204" y="6"/>
                  </a:lnTo>
                  <a:lnTo>
                    <a:pt x="394" y="136"/>
                  </a:lnTo>
                  <a:lnTo>
                    <a:pt x="453" y="136"/>
                  </a:lnTo>
                  <a:lnTo>
                    <a:pt x="482" y="98"/>
                  </a:lnTo>
                  <a:lnTo>
                    <a:pt x="540" y="102"/>
                  </a:lnTo>
                  <a:lnTo>
                    <a:pt x="639" y="151"/>
                  </a:lnTo>
                  <a:lnTo>
                    <a:pt x="680" y="114"/>
                  </a:lnTo>
                  <a:lnTo>
                    <a:pt x="761" y="110"/>
                  </a:lnTo>
                  <a:lnTo>
                    <a:pt x="982" y="0"/>
                  </a:lnTo>
                  <a:lnTo>
                    <a:pt x="981" y="30"/>
                  </a:lnTo>
                  <a:lnTo>
                    <a:pt x="899" y="236"/>
                  </a:lnTo>
                  <a:lnTo>
                    <a:pt x="1352" y="240"/>
                  </a:lnTo>
                  <a:lnTo>
                    <a:pt x="1837" y="241"/>
                  </a:lnTo>
                  <a:lnTo>
                    <a:pt x="1824" y="301"/>
                  </a:lnTo>
                  <a:lnTo>
                    <a:pt x="1771" y="296"/>
                  </a:lnTo>
                  <a:lnTo>
                    <a:pt x="1702" y="365"/>
                  </a:lnTo>
                  <a:lnTo>
                    <a:pt x="1649" y="353"/>
                  </a:lnTo>
                  <a:lnTo>
                    <a:pt x="1659" y="453"/>
                  </a:lnTo>
                  <a:lnTo>
                    <a:pt x="1716" y="477"/>
                  </a:lnTo>
                  <a:lnTo>
                    <a:pt x="1661" y="579"/>
                  </a:lnTo>
                  <a:lnTo>
                    <a:pt x="1542" y="629"/>
                  </a:lnTo>
                  <a:lnTo>
                    <a:pt x="1522" y="654"/>
                  </a:lnTo>
                  <a:lnTo>
                    <a:pt x="1516" y="733"/>
                  </a:lnTo>
                  <a:lnTo>
                    <a:pt x="1482" y="750"/>
                  </a:lnTo>
                  <a:lnTo>
                    <a:pt x="1455" y="774"/>
                  </a:lnTo>
                  <a:lnTo>
                    <a:pt x="1396" y="896"/>
                  </a:lnTo>
                  <a:lnTo>
                    <a:pt x="1242" y="997"/>
                  </a:lnTo>
                  <a:lnTo>
                    <a:pt x="1078" y="1011"/>
                  </a:lnTo>
                  <a:lnTo>
                    <a:pt x="1037" y="1003"/>
                  </a:lnTo>
                  <a:lnTo>
                    <a:pt x="1026" y="969"/>
                  </a:lnTo>
                  <a:lnTo>
                    <a:pt x="966" y="946"/>
                  </a:lnTo>
                  <a:lnTo>
                    <a:pt x="947" y="915"/>
                  </a:lnTo>
                  <a:lnTo>
                    <a:pt x="891" y="910"/>
                  </a:lnTo>
                  <a:lnTo>
                    <a:pt x="868" y="881"/>
                  </a:lnTo>
                  <a:lnTo>
                    <a:pt x="810" y="876"/>
                  </a:lnTo>
                  <a:lnTo>
                    <a:pt x="795" y="906"/>
                  </a:lnTo>
                  <a:lnTo>
                    <a:pt x="755" y="907"/>
                  </a:lnTo>
                  <a:lnTo>
                    <a:pt x="732" y="899"/>
                  </a:lnTo>
                  <a:lnTo>
                    <a:pt x="700" y="915"/>
                  </a:lnTo>
                  <a:lnTo>
                    <a:pt x="635" y="851"/>
                  </a:lnTo>
                  <a:lnTo>
                    <a:pt x="631" y="779"/>
                  </a:lnTo>
                  <a:lnTo>
                    <a:pt x="204" y="824"/>
                  </a:lnTo>
                  <a:lnTo>
                    <a:pt x="90" y="843"/>
                  </a:lnTo>
                  <a:lnTo>
                    <a:pt x="74" y="600"/>
                  </a:lnTo>
                  <a:close/>
                </a:path>
              </a:pathLst>
            </a:custGeom>
            <a:solidFill>
              <a:srgbClr val="6D2579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8705" name="Freeform 49"/>
            <p:cNvSpPr>
              <a:spLocks noChangeAspect="1"/>
            </p:cNvSpPr>
            <p:nvPr/>
          </p:nvSpPr>
          <p:spPr bwMode="auto">
            <a:xfrm>
              <a:off x="4749" y="2071"/>
              <a:ext cx="267" cy="187"/>
            </a:xfrm>
            <a:custGeom>
              <a:avLst/>
              <a:gdLst>
                <a:gd name="T0" fmla="*/ 1413 w 1480"/>
                <a:gd name="T1" fmla="*/ 1038 h 1038"/>
                <a:gd name="T2" fmla="*/ 1028 w 1480"/>
                <a:gd name="T3" fmla="*/ 1033 h 1038"/>
                <a:gd name="T4" fmla="*/ 983 w 1480"/>
                <a:gd name="T5" fmla="*/ 964 h 1038"/>
                <a:gd name="T6" fmla="*/ 914 w 1480"/>
                <a:gd name="T7" fmla="*/ 907 h 1038"/>
                <a:gd name="T8" fmla="*/ 869 w 1480"/>
                <a:gd name="T9" fmla="*/ 888 h 1038"/>
                <a:gd name="T10" fmla="*/ 574 w 1480"/>
                <a:gd name="T11" fmla="*/ 668 h 1038"/>
                <a:gd name="T12" fmla="*/ 505 w 1480"/>
                <a:gd name="T13" fmla="*/ 686 h 1038"/>
                <a:gd name="T14" fmla="*/ 358 w 1480"/>
                <a:gd name="T15" fmla="*/ 767 h 1038"/>
                <a:gd name="T16" fmla="*/ 142 w 1480"/>
                <a:gd name="T17" fmla="*/ 700 h 1038"/>
                <a:gd name="T18" fmla="*/ 48 w 1480"/>
                <a:gd name="T19" fmla="*/ 599 h 1038"/>
                <a:gd name="T20" fmla="*/ 32 w 1480"/>
                <a:gd name="T21" fmla="*/ 639 h 1038"/>
                <a:gd name="T22" fmla="*/ 64 w 1480"/>
                <a:gd name="T23" fmla="*/ 686 h 1038"/>
                <a:gd name="T24" fmla="*/ 46 w 1480"/>
                <a:gd name="T25" fmla="*/ 707 h 1038"/>
                <a:gd name="T26" fmla="*/ 21 w 1480"/>
                <a:gd name="T27" fmla="*/ 677 h 1038"/>
                <a:gd name="T28" fmla="*/ 0 w 1480"/>
                <a:gd name="T29" fmla="*/ 643 h 1038"/>
                <a:gd name="T30" fmla="*/ 14 w 1480"/>
                <a:gd name="T31" fmla="*/ 506 h 1038"/>
                <a:gd name="T32" fmla="*/ 117 w 1480"/>
                <a:gd name="T33" fmla="*/ 219 h 1038"/>
                <a:gd name="T34" fmla="*/ 119 w 1480"/>
                <a:gd name="T35" fmla="*/ 12 h 1038"/>
                <a:gd name="T36" fmla="*/ 179 w 1480"/>
                <a:gd name="T37" fmla="*/ 0 h 1038"/>
                <a:gd name="T38" fmla="*/ 229 w 1480"/>
                <a:gd name="T39" fmla="*/ 37 h 1038"/>
                <a:gd name="T40" fmla="*/ 606 w 1480"/>
                <a:gd name="T41" fmla="*/ 347 h 1038"/>
                <a:gd name="T42" fmla="*/ 658 w 1480"/>
                <a:gd name="T43" fmla="*/ 363 h 1038"/>
                <a:gd name="T44" fmla="*/ 677 w 1480"/>
                <a:gd name="T45" fmla="*/ 342 h 1038"/>
                <a:gd name="T46" fmla="*/ 824 w 1480"/>
                <a:gd name="T47" fmla="*/ 347 h 1038"/>
                <a:gd name="T48" fmla="*/ 914 w 1480"/>
                <a:gd name="T49" fmla="*/ 411 h 1038"/>
                <a:gd name="T50" fmla="*/ 993 w 1480"/>
                <a:gd name="T51" fmla="*/ 508 h 1038"/>
                <a:gd name="T52" fmla="*/ 1012 w 1480"/>
                <a:gd name="T53" fmla="*/ 549 h 1038"/>
                <a:gd name="T54" fmla="*/ 1028 w 1480"/>
                <a:gd name="T55" fmla="*/ 613 h 1038"/>
                <a:gd name="T56" fmla="*/ 1138 w 1480"/>
                <a:gd name="T57" fmla="*/ 718 h 1038"/>
                <a:gd name="T58" fmla="*/ 1223 w 1480"/>
                <a:gd name="T59" fmla="*/ 727 h 1038"/>
                <a:gd name="T60" fmla="*/ 1480 w 1480"/>
                <a:gd name="T61" fmla="*/ 860 h 1038"/>
                <a:gd name="T62" fmla="*/ 1422 w 1480"/>
                <a:gd name="T63" fmla="*/ 993 h 1038"/>
                <a:gd name="T64" fmla="*/ 1413 w 1480"/>
                <a:gd name="T65" fmla="*/ 1038 h 10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480" h="1038">
                  <a:moveTo>
                    <a:pt x="1413" y="1038"/>
                  </a:moveTo>
                  <a:lnTo>
                    <a:pt x="1028" y="1033"/>
                  </a:lnTo>
                  <a:lnTo>
                    <a:pt x="983" y="964"/>
                  </a:lnTo>
                  <a:lnTo>
                    <a:pt x="914" y="907"/>
                  </a:lnTo>
                  <a:lnTo>
                    <a:pt x="869" y="888"/>
                  </a:lnTo>
                  <a:lnTo>
                    <a:pt x="574" y="668"/>
                  </a:lnTo>
                  <a:lnTo>
                    <a:pt x="505" y="686"/>
                  </a:lnTo>
                  <a:lnTo>
                    <a:pt x="358" y="767"/>
                  </a:lnTo>
                  <a:lnTo>
                    <a:pt x="142" y="700"/>
                  </a:lnTo>
                  <a:lnTo>
                    <a:pt x="48" y="599"/>
                  </a:lnTo>
                  <a:lnTo>
                    <a:pt x="32" y="639"/>
                  </a:lnTo>
                  <a:lnTo>
                    <a:pt x="64" y="686"/>
                  </a:lnTo>
                  <a:lnTo>
                    <a:pt x="46" y="707"/>
                  </a:lnTo>
                  <a:lnTo>
                    <a:pt x="21" y="677"/>
                  </a:lnTo>
                  <a:lnTo>
                    <a:pt x="0" y="643"/>
                  </a:lnTo>
                  <a:lnTo>
                    <a:pt x="14" y="506"/>
                  </a:lnTo>
                  <a:lnTo>
                    <a:pt x="117" y="219"/>
                  </a:lnTo>
                  <a:lnTo>
                    <a:pt x="119" y="12"/>
                  </a:lnTo>
                  <a:lnTo>
                    <a:pt x="179" y="0"/>
                  </a:lnTo>
                  <a:lnTo>
                    <a:pt x="229" y="37"/>
                  </a:lnTo>
                  <a:lnTo>
                    <a:pt x="606" y="347"/>
                  </a:lnTo>
                  <a:lnTo>
                    <a:pt x="658" y="363"/>
                  </a:lnTo>
                  <a:lnTo>
                    <a:pt x="677" y="342"/>
                  </a:lnTo>
                  <a:lnTo>
                    <a:pt x="824" y="347"/>
                  </a:lnTo>
                  <a:lnTo>
                    <a:pt x="914" y="411"/>
                  </a:lnTo>
                  <a:lnTo>
                    <a:pt x="993" y="508"/>
                  </a:lnTo>
                  <a:lnTo>
                    <a:pt x="1012" y="549"/>
                  </a:lnTo>
                  <a:lnTo>
                    <a:pt x="1028" y="613"/>
                  </a:lnTo>
                  <a:lnTo>
                    <a:pt x="1138" y="718"/>
                  </a:lnTo>
                  <a:lnTo>
                    <a:pt x="1223" y="727"/>
                  </a:lnTo>
                  <a:lnTo>
                    <a:pt x="1480" y="860"/>
                  </a:lnTo>
                  <a:lnTo>
                    <a:pt x="1422" y="993"/>
                  </a:lnTo>
                  <a:lnTo>
                    <a:pt x="1413" y="1038"/>
                  </a:lnTo>
                  <a:close/>
                </a:path>
              </a:pathLst>
            </a:custGeom>
            <a:solidFill>
              <a:srgbClr val="6D2579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8706" name="Freeform 50"/>
            <p:cNvSpPr>
              <a:spLocks noChangeAspect="1"/>
            </p:cNvSpPr>
            <p:nvPr/>
          </p:nvSpPr>
          <p:spPr bwMode="auto">
            <a:xfrm>
              <a:off x="4620" y="1848"/>
              <a:ext cx="382" cy="285"/>
            </a:xfrm>
            <a:custGeom>
              <a:avLst/>
              <a:gdLst>
                <a:gd name="T0" fmla="*/ 839 w 2123"/>
                <a:gd name="T1" fmla="*/ 1243 h 1579"/>
                <a:gd name="T2" fmla="*/ 843 w 2123"/>
                <a:gd name="T3" fmla="*/ 1228 h 1579"/>
                <a:gd name="T4" fmla="*/ 664 w 2123"/>
                <a:gd name="T5" fmla="*/ 938 h 1579"/>
                <a:gd name="T6" fmla="*/ 614 w 2123"/>
                <a:gd name="T7" fmla="*/ 938 h 1579"/>
                <a:gd name="T8" fmla="*/ 523 w 2123"/>
                <a:gd name="T9" fmla="*/ 872 h 1579"/>
                <a:gd name="T10" fmla="*/ 434 w 2123"/>
                <a:gd name="T11" fmla="*/ 870 h 1579"/>
                <a:gd name="T12" fmla="*/ 349 w 2123"/>
                <a:gd name="T13" fmla="*/ 836 h 1579"/>
                <a:gd name="T14" fmla="*/ 146 w 2123"/>
                <a:gd name="T15" fmla="*/ 870 h 1579"/>
                <a:gd name="T16" fmla="*/ 123 w 2123"/>
                <a:gd name="T17" fmla="*/ 861 h 1579"/>
                <a:gd name="T18" fmla="*/ 105 w 2123"/>
                <a:gd name="T19" fmla="*/ 799 h 1579"/>
                <a:gd name="T20" fmla="*/ 0 w 2123"/>
                <a:gd name="T21" fmla="*/ 731 h 1579"/>
                <a:gd name="T22" fmla="*/ 342 w 2123"/>
                <a:gd name="T23" fmla="*/ 395 h 1579"/>
                <a:gd name="T24" fmla="*/ 450 w 2123"/>
                <a:gd name="T25" fmla="*/ 269 h 1579"/>
                <a:gd name="T26" fmla="*/ 503 w 2123"/>
                <a:gd name="T27" fmla="*/ 271 h 1579"/>
                <a:gd name="T28" fmla="*/ 523 w 2123"/>
                <a:gd name="T29" fmla="*/ 288 h 1579"/>
                <a:gd name="T30" fmla="*/ 547 w 2123"/>
                <a:gd name="T31" fmla="*/ 293 h 1579"/>
                <a:gd name="T32" fmla="*/ 821 w 2123"/>
                <a:gd name="T33" fmla="*/ 0 h 1579"/>
                <a:gd name="T34" fmla="*/ 942 w 2123"/>
                <a:gd name="T35" fmla="*/ 108 h 1579"/>
                <a:gd name="T36" fmla="*/ 1081 w 2123"/>
                <a:gd name="T37" fmla="*/ 269 h 1579"/>
                <a:gd name="T38" fmla="*/ 1236 w 2123"/>
                <a:gd name="T39" fmla="*/ 380 h 1579"/>
                <a:gd name="T40" fmla="*/ 1261 w 2123"/>
                <a:gd name="T41" fmla="*/ 466 h 1579"/>
                <a:gd name="T42" fmla="*/ 1384 w 2123"/>
                <a:gd name="T43" fmla="*/ 602 h 1579"/>
                <a:gd name="T44" fmla="*/ 1333 w 2123"/>
                <a:gd name="T45" fmla="*/ 702 h 1579"/>
                <a:gd name="T46" fmla="*/ 1406 w 2123"/>
                <a:gd name="T47" fmla="*/ 804 h 1579"/>
                <a:gd name="T48" fmla="*/ 1870 w 2123"/>
                <a:gd name="T49" fmla="*/ 750 h 1579"/>
                <a:gd name="T50" fmla="*/ 1921 w 2123"/>
                <a:gd name="T51" fmla="*/ 815 h 1579"/>
                <a:gd name="T52" fmla="*/ 1903 w 2123"/>
                <a:gd name="T53" fmla="*/ 894 h 1579"/>
                <a:gd name="T54" fmla="*/ 1855 w 2123"/>
                <a:gd name="T55" fmla="*/ 975 h 1579"/>
                <a:gd name="T56" fmla="*/ 1857 w 2123"/>
                <a:gd name="T57" fmla="*/ 1027 h 1579"/>
                <a:gd name="T58" fmla="*/ 1907 w 2123"/>
                <a:gd name="T59" fmla="*/ 1095 h 1579"/>
                <a:gd name="T60" fmla="*/ 2123 w 2123"/>
                <a:gd name="T61" fmla="*/ 1266 h 1579"/>
                <a:gd name="T62" fmla="*/ 2073 w 2123"/>
                <a:gd name="T63" fmla="*/ 1303 h 1579"/>
                <a:gd name="T64" fmla="*/ 2044 w 2123"/>
                <a:gd name="T65" fmla="*/ 1303 h 1579"/>
                <a:gd name="T66" fmla="*/ 2000 w 2123"/>
                <a:gd name="T67" fmla="*/ 1258 h 1579"/>
                <a:gd name="T68" fmla="*/ 1962 w 2123"/>
                <a:gd name="T69" fmla="*/ 1260 h 1579"/>
                <a:gd name="T70" fmla="*/ 1941 w 2123"/>
                <a:gd name="T71" fmla="*/ 1272 h 1579"/>
                <a:gd name="T72" fmla="*/ 1905 w 2123"/>
                <a:gd name="T73" fmla="*/ 1266 h 1579"/>
                <a:gd name="T74" fmla="*/ 1881 w 2123"/>
                <a:gd name="T75" fmla="*/ 1221 h 1579"/>
                <a:gd name="T76" fmla="*/ 1847 w 2123"/>
                <a:gd name="T77" fmla="*/ 1263 h 1579"/>
                <a:gd name="T78" fmla="*/ 1808 w 2123"/>
                <a:gd name="T79" fmla="*/ 1285 h 1579"/>
                <a:gd name="T80" fmla="*/ 1761 w 2123"/>
                <a:gd name="T81" fmla="*/ 1327 h 1579"/>
                <a:gd name="T82" fmla="*/ 1624 w 2123"/>
                <a:gd name="T83" fmla="*/ 1343 h 1579"/>
                <a:gd name="T84" fmla="*/ 1468 w 2123"/>
                <a:gd name="T85" fmla="*/ 1400 h 1579"/>
                <a:gd name="T86" fmla="*/ 1376 w 2123"/>
                <a:gd name="T87" fmla="*/ 1512 h 1579"/>
                <a:gd name="T88" fmla="*/ 1325 w 2123"/>
                <a:gd name="T89" fmla="*/ 1579 h 1579"/>
                <a:gd name="T90" fmla="*/ 1265 w 2123"/>
                <a:gd name="T91" fmla="*/ 1534 h 1579"/>
                <a:gd name="T92" fmla="*/ 946 w 2123"/>
                <a:gd name="T93" fmla="*/ 1265 h 1579"/>
                <a:gd name="T94" fmla="*/ 899 w 2123"/>
                <a:gd name="T95" fmla="*/ 1232 h 1579"/>
                <a:gd name="T96" fmla="*/ 839 w 2123"/>
                <a:gd name="T97" fmla="*/ 1243 h 1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123" h="1579">
                  <a:moveTo>
                    <a:pt x="839" y="1243"/>
                  </a:moveTo>
                  <a:lnTo>
                    <a:pt x="843" y="1228"/>
                  </a:lnTo>
                  <a:lnTo>
                    <a:pt x="664" y="938"/>
                  </a:lnTo>
                  <a:lnTo>
                    <a:pt x="614" y="938"/>
                  </a:lnTo>
                  <a:lnTo>
                    <a:pt x="523" y="872"/>
                  </a:lnTo>
                  <a:lnTo>
                    <a:pt x="434" y="870"/>
                  </a:lnTo>
                  <a:lnTo>
                    <a:pt x="349" y="836"/>
                  </a:lnTo>
                  <a:lnTo>
                    <a:pt x="146" y="870"/>
                  </a:lnTo>
                  <a:lnTo>
                    <a:pt x="123" y="861"/>
                  </a:lnTo>
                  <a:lnTo>
                    <a:pt x="105" y="799"/>
                  </a:lnTo>
                  <a:lnTo>
                    <a:pt x="0" y="731"/>
                  </a:lnTo>
                  <a:lnTo>
                    <a:pt x="342" y="395"/>
                  </a:lnTo>
                  <a:lnTo>
                    <a:pt x="450" y="269"/>
                  </a:lnTo>
                  <a:lnTo>
                    <a:pt x="503" y="271"/>
                  </a:lnTo>
                  <a:lnTo>
                    <a:pt x="523" y="288"/>
                  </a:lnTo>
                  <a:lnTo>
                    <a:pt x="547" y="293"/>
                  </a:lnTo>
                  <a:lnTo>
                    <a:pt x="821" y="0"/>
                  </a:lnTo>
                  <a:lnTo>
                    <a:pt x="942" y="108"/>
                  </a:lnTo>
                  <a:lnTo>
                    <a:pt x="1081" y="269"/>
                  </a:lnTo>
                  <a:lnTo>
                    <a:pt x="1236" y="380"/>
                  </a:lnTo>
                  <a:lnTo>
                    <a:pt x="1261" y="466"/>
                  </a:lnTo>
                  <a:lnTo>
                    <a:pt x="1384" y="602"/>
                  </a:lnTo>
                  <a:lnTo>
                    <a:pt x="1333" y="702"/>
                  </a:lnTo>
                  <a:lnTo>
                    <a:pt x="1406" y="804"/>
                  </a:lnTo>
                  <a:lnTo>
                    <a:pt x="1870" y="750"/>
                  </a:lnTo>
                  <a:lnTo>
                    <a:pt x="1921" y="815"/>
                  </a:lnTo>
                  <a:lnTo>
                    <a:pt x="1903" y="894"/>
                  </a:lnTo>
                  <a:lnTo>
                    <a:pt x="1855" y="975"/>
                  </a:lnTo>
                  <a:lnTo>
                    <a:pt x="1857" y="1027"/>
                  </a:lnTo>
                  <a:lnTo>
                    <a:pt x="1907" y="1095"/>
                  </a:lnTo>
                  <a:lnTo>
                    <a:pt x="2123" y="1266"/>
                  </a:lnTo>
                  <a:lnTo>
                    <a:pt x="2073" y="1303"/>
                  </a:lnTo>
                  <a:lnTo>
                    <a:pt x="2044" y="1303"/>
                  </a:lnTo>
                  <a:lnTo>
                    <a:pt x="2000" y="1258"/>
                  </a:lnTo>
                  <a:lnTo>
                    <a:pt x="1962" y="1260"/>
                  </a:lnTo>
                  <a:lnTo>
                    <a:pt x="1941" y="1272"/>
                  </a:lnTo>
                  <a:lnTo>
                    <a:pt x="1905" y="1266"/>
                  </a:lnTo>
                  <a:lnTo>
                    <a:pt x="1881" y="1221"/>
                  </a:lnTo>
                  <a:lnTo>
                    <a:pt x="1847" y="1263"/>
                  </a:lnTo>
                  <a:lnTo>
                    <a:pt x="1808" y="1285"/>
                  </a:lnTo>
                  <a:lnTo>
                    <a:pt x="1761" y="1327"/>
                  </a:lnTo>
                  <a:lnTo>
                    <a:pt x="1624" y="1343"/>
                  </a:lnTo>
                  <a:lnTo>
                    <a:pt x="1468" y="1400"/>
                  </a:lnTo>
                  <a:lnTo>
                    <a:pt x="1376" y="1512"/>
                  </a:lnTo>
                  <a:lnTo>
                    <a:pt x="1325" y="1579"/>
                  </a:lnTo>
                  <a:lnTo>
                    <a:pt x="1265" y="1534"/>
                  </a:lnTo>
                  <a:lnTo>
                    <a:pt x="946" y="1265"/>
                  </a:lnTo>
                  <a:lnTo>
                    <a:pt x="899" y="1232"/>
                  </a:lnTo>
                  <a:lnTo>
                    <a:pt x="839" y="1243"/>
                  </a:lnTo>
                  <a:close/>
                </a:path>
              </a:pathLst>
            </a:custGeom>
            <a:solidFill>
              <a:srgbClr val="6D2579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8707" name="Freeform 51"/>
            <p:cNvSpPr>
              <a:spLocks noChangeAspect="1"/>
            </p:cNvSpPr>
            <p:nvPr/>
          </p:nvSpPr>
          <p:spPr bwMode="auto">
            <a:xfrm>
              <a:off x="4937" y="1931"/>
              <a:ext cx="204" cy="187"/>
            </a:xfrm>
            <a:custGeom>
              <a:avLst/>
              <a:gdLst>
                <a:gd name="T0" fmla="*/ 1078 w 1126"/>
                <a:gd name="T1" fmla="*/ 0 h 1040"/>
                <a:gd name="T2" fmla="*/ 1126 w 1126"/>
                <a:gd name="T3" fmla="*/ 47 h 1040"/>
                <a:gd name="T4" fmla="*/ 1126 w 1126"/>
                <a:gd name="T5" fmla="*/ 59 h 1040"/>
                <a:gd name="T6" fmla="*/ 1076 w 1126"/>
                <a:gd name="T7" fmla="*/ 138 h 1040"/>
                <a:gd name="T8" fmla="*/ 1113 w 1126"/>
                <a:gd name="T9" fmla="*/ 259 h 1040"/>
                <a:gd name="T10" fmla="*/ 952 w 1126"/>
                <a:gd name="T11" fmla="*/ 636 h 1040"/>
                <a:gd name="T12" fmla="*/ 743 w 1126"/>
                <a:gd name="T13" fmla="*/ 985 h 1040"/>
                <a:gd name="T14" fmla="*/ 715 w 1126"/>
                <a:gd name="T15" fmla="*/ 1040 h 1040"/>
                <a:gd name="T16" fmla="*/ 354 w 1126"/>
                <a:gd name="T17" fmla="*/ 810 h 1040"/>
                <a:gd name="T18" fmla="*/ 145 w 1126"/>
                <a:gd name="T19" fmla="*/ 638 h 1040"/>
                <a:gd name="T20" fmla="*/ 96 w 1126"/>
                <a:gd name="T21" fmla="*/ 576 h 1040"/>
                <a:gd name="T22" fmla="*/ 93 w 1126"/>
                <a:gd name="T23" fmla="*/ 522 h 1040"/>
                <a:gd name="T24" fmla="*/ 140 w 1126"/>
                <a:gd name="T25" fmla="*/ 441 h 1040"/>
                <a:gd name="T26" fmla="*/ 160 w 1126"/>
                <a:gd name="T27" fmla="*/ 361 h 1040"/>
                <a:gd name="T28" fmla="*/ 103 w 1126"/>
                <a:gd name="T29" fmla="*/ 292 h 1040"/>
                <a:gd name="T30" fmla="*/ 89 w 1126"/>
                <a:gd name="T31" fmla="*/ 237 h 1040"/>
                <a:gd name="T32" fmla="*/ 0 w 1126"/>
                <a:gd name="T33" fmla="*/ 113 h 1040"/>
                <a:gd name="T34" fmla="*/ 344 w 1126"/>
                <a:gd name="T35" fmla="*/ 113 h 1040"/>
                <a:gd name="T36" fmla="*/ 349 w 1126"/>
                <a:gd name="T37" fmla="*/ 49 h 1040"/>
                <a:gd name="T38" fmla="*/ 454 w 1126"/>
                <a:gd name="T39" fmla="*/ 14 h 1040"/>
                <a:gd name="T40" fmla="*/ 466 w 1126"/>
                <a:gd name="T41" fmla="*/ 97 h 1040"/>
                <a:gd name="T42" fmla="*/ 1078 w 1126"/>
                <a:gd name="T43" fmla="*/ 0 h 10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26" h="1040">
                  <a:moveTo>
                    <a:pt x="1078" y="0"/>
                  </a:moveTo>
                  <a:lnTo>
                    <a:pt x="1126" y="47"/>
                  </a:lnTo>
                  <a:lnTo>
                    <a:pt x="1126" y="59"/>
                  </a:lnTo>
                  <a:lnTo>
                    <a:pt x="1076" y="138"/>
                  </a:lnTo>
                  <a:lnTo>
                    <a:pt x="1113" y="259"/>
                  </a:lnTo>
                  <a:lnTo>
                    <a:pt x="952" y="636"/>
                  </a:lnTo>
                  <a:lnTo>
                    <a:pt x="743" y="985"/>
                  </a:lnTo>
                  <a:lnTo>
                    <a:pt x="715" y="1040"/>
                  </a:lnTo>
                  <a:lnTo>
                    <a:pt x="354" y="810"/>
                  </a:lnTo>
                  <a:lnTo>
                    <a:pt x="145" y="638"/>
                  </a:lnTo>
                  <a:lnTo>
                    <a:pt x="96" y="576"/>
                  </a:lnTo>
                  <a:lnTo>
                    <a:pt x="93" y="522"/>
                  </a:lnTo>
                  <a:lnTo>
                    <a:pt x="140" y="441"/>
                  </a:lnTo>
                  <a:lnTo>
                    <a:pt x="160" y="361"/>
                  </a:lnTo>
                  <a:lnTo>
                    <a:pt x="103" y="292"/>
                  </a:lnTo>
                  <a:lnTo>
                    <a:pt x="89" y="237"/>
                  </a:lnTo>
                  <a:lnTo>
                    <a:pt x="0" y="113"/>
                  </a:lnTo>
                  <a:lnTo>
                    <a:pt x="344" y="113"/>
                  </a:lnTo>
                  <a:lnTo>
                    <a:pt x="349" y="49"/>
                  </a:lnTo>
                  <a:lnTo>
                    <a:pt x="454" y="14"/>
                  </a:lnTo>
                  <a:lnTo>
                    <a:pt x="466" y="97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6D2579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8708" name="Freeform 52"/>
            <p:cNvSpPr>
              <a:spLocks noChangeAspect="1"/>
            </p:cNvSpPr>
            <p:nvPr/>
          </p:nvSpPr>
          <p:spPr bwMode="auto">
            <a:xfrm>
              <a:off x="4661" y="2205"/>
              <a:ext cx="139" cy="115"/>
            </a:xfrm>
            <a:custGeom>
              <a:avLst/>
              <a:gdLst>
                <a:gd name="T0" fmla="*/ 512 w 773"/>
                <a:gd name="T1" fmla="*/ 0 h 641"/>
                <a:gd name="T2" fmla="*/ 612 w 773"/>
                <a:gd name="T3" fmla="*/ 132 h 641"/>
                <a:gd name="T4" fmla="*/ 569 w 773"/>
                <a:gd name="T5" fmla="*/ 273 h 641"/>
                <a:gd name="T6" fmla="*/ 636 w 773"/>
                <a:gd name="T7" fmla="*/ 372 h 641"/>
                <a:gd name="T8" fmla="*/ 719 w 773"/>
                <a:gd name="T9" fmla="*/ 415 h 641"/>
                <a:gd name="T10" fmla="*/ 773 w 773"/>
                <a:gd name="T11" fmla="*/ 489 h 641"/>
                <a:gd name="T12" fmla="*/ 555 w 773"/>
                <a:gd name="T13" fmla="*/ 599 h 641"/>
                <a:gd name="T14" fmla="*/ 475 w 773"/>
                <a:gd name="T15" fmla="*/ 602 h 641"/>
                <a:gd name="T16" fmla="*/ 433 w 773"/>
                <a:gd name="T17" fmla="*/ 641 h 641"/>
                <a:gd name="T18" fmla="*/ 330 w 773"/>
                <a:gd name="T19" fmla="*/ 590 h 641"/>
                <a:gd name="T20" fmla="*/ 273 w 773"/>
                <a:gd name="T21" fmla="*/ 588 h 641"/>
                <a:gd name="T22" fmla="*/ 247 w 773"/>
                <a:gd name="T23" fmla="*/ 626 h 641"/>
                <a:gd name="T24" fmla="*/ 188 w 773"/>
                <a:gd name="T25" fmla="*/ 625 h 641"/>
                <a:gd name="T26" fmla="*/ 0 w 773"/>
                <a:gd name="T27" fmla="*/ 497 h 641"/>
                <a:gd name="T28" fmla="*/ 135 w 773"/>
                <a:gd name="T29" fmla="*/ 449 h 641"/>
                <a:gd name="T30" fmla="*/ 180 w 773"/>
                <a:gd name="T31" fmla="*/ 429 h 641"/>
                <a:gd name="T32" fmla="*/ 161 w 773"/>
                <a:gd name="T33" fmla="*/ 381 h 641"/>
                <a:gd name="T34" fmla="*/ 209 w 773"/>
                <a:gd name="T35" fmla="*/ 244 h 641"/>
                <a:gd name="T36" fmla="*/ 250 w 773"/>
                <a:gd name="T37" fmla="*/ 198 h 641"/>
                <a:gd name="T38" fmla="*/ 305 w 773"/>
                <a:gd name="T39" fmla="*/ 181 h 641"/>
                <a:gd name="T40" fmla="*/ 512 w 773"/>
                <a:gd name="T41" fmla="*/ 0 h 6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73" h="641">
                  <a:moveTo>
                    <a:pt x="512" y="0"/>
                  </a:moveTo>
                  <a:lnTo>
                    <a:pt x="612" y="132"/>
                  </a:lnTo>
                  <a:lnTo>
                    <a:pt x="569" y="273"/>
                  </a:lnTo>
                  <a:lnTo>
                    <a:pt x="636" y="372"/>
                  </a:lnTo>
                  <a:lnTo>
                    <a:pt x="719" y="415"/>
                  </a:lnTo>
                  <a:lnTo>
                    <a:pt x="773" y="489"/>
                  </a:lnTo>
                  <a:lnTo>
                    <a:pt x="555" y="599"/>
                  </a:lnTo>
                  <a:lnTo>
                    <a:pt x="475" y="602"/>
                  </a:lnTo>
                  <a:lnTo>
                    <a:pt x="433" y="641"/>
                  </a:lnTo>
                  <a:lnTo>
                    <a:pt x="330" y="590"/>
                  </a:lnTo>
                  <a:lnTo>
                    <a:pt x="273" y="588"/>
                  </a:lnTo>
                  <a:lnTo>
                    <a:pt x="247" y="626"/>
                  </a:lnTo>
                  <a:lnTo>
                    <a:pt x="188" y="625"/>
                  </a:lnTo>
                  <a:lnTo>
                    <a:pt x="0" y="497"/>
                  </a:lnTo>
                  <a:lnTo>
                    <a:pt x="135" y="449"/>
                  </a:lnTo>
                  <a:lnTo>
                    <a:pt x="180" y="429"/>
                  </a:lnTo>
                  <a:lnTo>
                    <a:pt x="161" y="381"/>
                  </a:lnTo>
                  <a:lnTo>
                    <a:pt x="209" y="244"/>
                  </a:lnTo>
                  <a:lnTo>
                    <a:pt x="250" y="198"/>
                  </a:lnTo>
                  <a:lnTo>
                    <a:pt x="305" y="181"/>
                  </a:lnTo>
                  <a:lnTo>
                    <a:pt x="512" y="0"/>
                  </a:lnTo>
                  <a:close/>
                </a:path>
              </a:pathLst>
            </a:custGeom>
            <a:solidFill>
              <a:srgbClr val="6D2579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8709" name="Freeform 53"/>
            <p:cNvSpPr>
              <a:spLocks noChangeAspect="1"/>
            </p:cNvSpPr>
            <p:nvPr/>
          </p:nvSpPr>
          <p:spPr bwMode="auto">
            <a:xfrm>
              <a:off x="4481" y="2307"/>
              <a:ext cx="162" cy="232"/>
            </a:xfrm>
            <a:custGeom>
              <a:avLst/>
              <a:gdLst>
                <a:gd name="T0" fmla="*/ 900 w 902"/>
                <a:gd name="T1" fmla="*/ 0 h 1286"/>
                <a:gd name="T2" fmla="*/ 893 w 902"/>
                <a:gd name="T3" fmla="*/ 98 h 1286"/>
                <a:gd name="T4" fmla="*/ 825 w 902"/>
                <a:gd name="T5" fmla="*/ 143 h 1286"/>
                <a:gd name="T6" fmla="*/ 902 w 902"/>
                <a:gd name="T7" fmla="*/ 205 h 1286"/>
                <a:gd name="T8" fmla="*/ 870 w 902"/>
                <a:gd name="T9" fmla="*/ 234 h 1286"/>
                <a:gd name="T10" fmla="*/ 881 w 902"/>
                <a:gd name="T11" fmla="*/ 286 h 1286"/>
                <a:gd name="T12" fmla="*/ 792 w 902"/>
                <a:gd name="T13" fmla="*/ 368 h 1286"/>
                <a:gd name="T14" fmla="*/ 808 w 902"/>
                <a:gd name="T15" fmla="*/ 472 h 1286"/>
                <a:gd name="T16" fmla="*/ 867 w 902"/>
                <a:gd name="T17" fmla="*/ 523 h 1286"/>
                <a:gd name="T18" fmla="*/ 883 w 902"/>
                <a:gd name="T19" fmla="*/ 756 h 1286"/>
                <a:gd name="T20" fmla="*/ 857 w 902"/>
                <a:gd name="T21" fmla="*/ 864 h 1286"/>
                <a:gd name="T22" fmla="*/ 795 w 902"/>
                <a:gd name="T23" fmla="*/ 944 h 1286"/>
                <a:gd name="T24" fmla="*/ 808 w 902"/>
                <a:gd name="T25" fmla="*/ 1042 h 1286"/>
                <a:gd name="T26" fmla="*/ 773 w 902"/>
                <a:gd name="T27" fmla="*/ 1114 h 1286"/>
                <a:gd name="T28" fmla="*/ 710 w 902"/>
                <a:gd name="T29" fmla="*/ 1166 h 1286"/>
                <a:gd name="T30" fmla="*/ 703 w 902"/>
                <a:gd name="T31" fmla="*/ 1222 h 1286"/>
                <a:gd name="T32" fmla="*/ 746 w 902"/>
                <a:gd name="T33" fmla="*/ 1266 h 1286"/>
                <a:gd name="T34" fmla="*/ 693 w 902"/>
                <a:gd name="T35" fmla="*/ 1286 h 1286"/>
                <a:gd name="T36" fmla="*/ 637 w 902"/>
                <a:gd name="T37" fmla="*/ 1259 h 1286"/>
                <a:gd name="T38" fmla="*/ 559 w 902"/>
                <a:gd name="T39" fmla="*/ 1181 h 1286"/>
                <a:gd name="T40" fmla="*/ 508 w 902"/>
                <a:gd name="T41" fmla="*/ 1189 h 1286"/>
                <a:gd name="T42" fmla="*/ 466 w 902"/>
                <a:gd name="T43" fmla="*/ 1161 h 1286"/>
                <a:gd name="T44" fmla="*/ 57 w 902"/>
                <a:gd name="T45" fmla="*/ 1154 h 1286"/>
                <a:gd name="T46" fmla="*/ 0 w 902"/>
                <a:gd name="T47" fmla="*/ 1097 h 1286"/>
                <a:gd name="T48" fmla="*/ 111 w 902"/>
                <a:gd name="T49" fmla="*/ 938 h 1286"/>
                <a:gd name="T50" fmla="*/ 232 w 902"/>
                <a:gd name="T51" fmla="*/ 771 h 1286"/>
                <a:gd name="T52" fmla="*/ 272 w 902"/>
                <a:gd name="T53" fmla="*/ 703 h 1286"/>
                <a:gd name="T54" fmla="*/ 220 w 902"/>
                <a:gd name="T55" fmla="*/ 691 h 1286"/>
                <a:gd name="T56" fmla="*/ 220 w 902"/>
                <a:gd name="T57" fmla="*/ 655 h 1286"/>
                <a:gd name="T58" fmla="*/ 334 w 902"/>
                <a:gd name="T59" fmla="*/ 518 h 1286"/>
                <a:gd name="T60" fmla="*/ 528 w 902"/>
                <a:gd name="T61" fmla="*/ 487 h 1286"/>
                <a:gd name="T62" fmla="*/ 599 w 902"/>
                <a:gd name="T63" fmla="*/ 359 h 1286"/>
                <a:gd name="T64" fmla="*/ 512 w 902"/>
                <a:gd name="T65" fmla="*/ 271 h 1286"/>
                <a:gd name="T66" fmla="*/ 596 w 902"/>
                <a:gd name="T67" fmla="*/ 178 h 1286"/>
                <a:gd name="T68" fmla="*/ 601 w 902"/>
                <a:gd name="T69" fmla="*/ 179 h 1286"/>
                <a:gd name="T70" fmla="*/ 808 w 902"/>
                <a:gd name="T71" fmla="*/ 56 h 1286"/>
                <a:gd name="T72" fmla="*/ 900 w 902"/>
                <a:gd name="T73" fmla="*/ 0 h 1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02" h="1286">
                  <a:moveTo>
                    <a:pt x="900" y="0"/>
                  </a:moveTo>
                  <a:lnTo>
                    <a:pt x="893" y="98"/>
                  </a:lnTo>
                  <a:lnTo>
                    <a:pt x="825" y="143"/>
                  </a:lnTo>
                  <a:lnTo>
                    <a:pt x="902" y="205"/>
                  </a:lnTo>
                  <a:lnTo>
                    <a:pt x="870" y="234"/>
                  </a:lnTo>
                  <a:lnTo>
                    <a:pt x="881" y="286"/>
                  </a:lnTo>
                  <a:lnTo>
                    <a:pt x="792" y="368"/>
                  </a:lnTo>
                  <a:lnTo>
                    <a:pt x="808" y="472"/>
                  </a:lnTo>
                  <a:lnTo>
                    <a:pt x="867" y="523"/>
                  </a:lnTo>
                  <a:lnTo>
                    <a:pt x="883" y="756"/>
                  </a:lnTo>
                  <a:lnTo>
                    <a:pt x="857" y="864"/>
                  </a:lnTo>
                  <a:lnTo>
                    <a:pt x="795" y="944"/>
                  </a:lnTo>
                  <a:lnTo>
                    <a:pt x="808" y="1042"/>
                  </a:lnTo>
                  <a:lnTo>
                    <a:pt x="773" y="1114"/>
                  </a:lnTo>
                  <a:lnTo>
                    <a:pt x="710" y="1166"/>
                  </a:lnTo>
                  <a:lnTo>
                    <a:pt x="703" y="1222"/>
                  </a:lnTo>
                  <a:lnTo>
                    <a:pt x="746" y="1266"/>
                  </a:lnTo>
                  <a:lnTo>
                    <a:pt x="693" y="1286"/>
                  </a:lnTo>
                  <a:lnTo>
                    <a:pt x="637" y="1259"/>
                  </a:lnTo>
                  <a:lnTo>
                    <a:pt x="559" y="1181"/>
                  </a:lnTo>
                  <a:lnTo>
                    <a:pt x="508" y="1189"/>
                  </a:lnTo>
                  <a:lnTo>
                    <a:pt x="466" y="1161"/>
                  </a:lnTo>
                  <a:lnTo>
                    <a:pt x="57" y="1154"/>
                  </a:lnTo>
                  <a:lnTo>
                    <a:pt x="0" y="1097"/>
                  </a:lnTo>
                  <a:lnTo>
                    <a:pt x="111" y="938"/>
                  </a:lnTo>
                  <a:lnTo>
                    <a:pt x="232" y="771"/>
                  </a:lnTo>
                  <a:lnTo>
                    <a:pt x="272" y="703"/>
                  </a:lnTo>
                  <a:lnTo>
                    <a:pt x="220" y="691"/>
                  </a:lnTo>
                  <a:lnTo>
                    <a:pt x="220" y="655"/>
                  </a:lnTo>
                  <a:lnTo>
                    <a:pt x="334" y="518"/>
                  </a:lnTo>
                  <a:lnTo>
                    <a:pt x="528" y="487"/>
                  </a:lnTo>
                  <a:lnTo>
                    <a:pt x="599" y="359"/>
                  </a:lnTo>
                  <a:lnTo>
                    <a:pt x="512" y="271"/>
                  </a:lnTo>
                  <a:lnTo>
                    <a:pt x="596" y="178"/>
                  </a:lnTo>
                  <a:lnTo>
                    <a:pt x="601" y="179"/>
                  </a:lnTo>
                  <a:lnTo>
                    <a:pt x="808" y="56"/>
                  </a:lnTo>
                  <a:lnTo>
                    <a:pt x="900" y="0"/>
                  </a:lnTo>
                  <a:close/>
                </a:path>
              </a:pathLst>
            </a:custGeom>
            <a:solidFill>
              <a:srgbClr val="6D2579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8710" name="Freeform 54"/>
            <p:cNvSpPr>
              <a:spLocks noChangeAspect="1"/>
            </p:cNvSpPr>
            <p:nvPr/>
          </p:nvSpPr>
          <p:spPr bwMode="auto">
            <a:xfrm>
              <a:off x="4348" y="2200"/>
              <a:ext cx="241" cy="339"/>
            </a:xfrm>
            <a:custGeom>
              <a:avLst/>
              <a:gdLst>
                <a:gd name="T0" fmla="*/ 534 w 1335"/>
                <a:gd name="T1" fmla="*/ 0 h 1880"/>
                <a:gd name="T2" fmla="*/ 406 w 1335"/>
                <a:gd name="T3" fmla="*/ 61 h 1880"/>
                <a:gd name="T4" fmla="*/ 337 w 1335"/>
                <a:gd name="T5" fmla="*/ 123 h 1880"/>
                <a:gd name="T6" fmla="*/ 321 w 1335"/>
                <a:gd name="T7" fmla="*/ 163 h 1880"/>
                <a:gd name="T8" fmla="*/ 245 w 1335"/>
                <a:gd name="T9" fmla="*/ 288 h 1880"/>
                <a:gd name="T10" fmla="*/ 148 w 1335"/>
                <a:gd name="T11" fmla="*/ 357 h 1880"/>
                <a:gd name="T12" fmla="*/ 3 w 1335"/>
                <a:gd name="T13" fmla="*/ 360 h 1880"/>
                <a:gd name="T14" fmla="*/ 0 w 1335"/>
                <a:gd name="T15" fmla="*/ 697 h 1880"/>
                <a:gd name="T16" fmla="*/ 5 w 1335"/>
                <a:gd name="T17" fmla="*/ 745 h 1880"/>
                <a:gd name="T18" fmla="*/ 41 w 1335"/>
                <a:gd name="T19" fmla="*/ 763 h 1880"/>
                <a:gd name="T20" fmla="*/ 37 w 1335"/>
                <a:gd name="T21" fmla="*/ 824 h 1880"/>
                <a:gd name="T22" fmla="*/ 60 w 1335"/>
                <a:gd name="T23" fmla="*/ 892 h 1880"/>
                <a:gd name="T24" fmla="*/ 55 w 1335"/>
                <a:gd name="T25" fmla="*/ 1267 h 1880"/>
                <a:gd name="T26" fmla="*/ 152 w 1335"/>
                <a:gd name="T27" fmla="*/ 1469 h 1880"/>
                <a:gd name="T28" fmla="*/ 406 w 1335"/>
                <a:gd name="T29" fmla="*/ 1880 h 1880"/>
                <a:gd name="T30" fmla="*/ 524 w 1335"/>
                <a:gd name="T31" fmla="*/ 1872 h 1880"/>
                <a:gd name="T32" fmla="*/ 539 w 1335"/>
                <a:gd name="T33" fmla="*/ 1828 h 1880"/>
                <a:gd name="T34" fmla="*/ 635 w 1335"/>
                <a:gd name="T35" fmla="*/ 1816 h 1880"/>
                <a:gd name="T36" fmla="*/ 755 w 1335"/>
                <a:gd name="T37" fmla="*/ 1801 h 1880"/>
                <a:gd name="T38" fmla="*/ 794 w 1335"/>
                <a:gd name="T39" fmla="*/ 1749 h 1880"/>
                <a:gd name="T40" fmla="*/ 735 w 1335"/>
                <a:gd name="T41" fmla="*/ 1692 h 1880"/>
                <a:gd name="T42" fmla="*/ 969 w 1335"/>
                <a:gd name="T43" fmla="*/ 1365 h 1880"/>
                <a:gd name="T44" fmla="*/ 1008 w 1335"/>
                <a:gd name="T45" fmla="*/ 1298 h 1880"/>
                <a:gd name="T46" fmla="*/ 957 w 1335"/>
                <a:gd name="T47" fmla="*/ 1286 h 1880"/>
                <a:gd name="T48" fmla="*/ 957 w 1335"/>
                <a:gd name="T49" fmla="*/ 1250 h 1880"/>
                <a:gd name="T50" fmla="*/ 1070 w 1335"/>
                <a:gd name="T51" fmla="*/ 1113 h 1880"/>
                <a:gd name="T52" fmla="*/ 1264 w 1335"/>
                <a:gd name="T53" fmla="*/ 1084 h 1880"/>
                <a:gd name="T54" fmla="*/ 1335 w 1335"/>
                <a:gd name="T55" fmla="*/ 954 h 1880"/>
                <a:gd name="T56" fmla="*/ 1249 w 1335"/>
                <a:gd name="T57" fmla="*/ 868 h 1880"/>
                <a:gd name="T58" fmla="*/ 1335 w 1335"/>
                <a:gd name="T59" fmla="*/ 773 h 1880"/>
                <a:gd name="T60" fmla="*/ 1079 w 1335"/>
                <a:gd name="T61" fmla="*/ 549 h 1880"/>
                <a:gd name="T62" fmla="*/ 484 w 1335"/>
                <a:gd name="T63" fmla="*/ 474 h 1880"/>
                <a:gd name="T64" fmla="*/ 743 w 1335"/>
                <a:gd name="T65" fmla="*/ 106 h 1880"/>
                <a:gd name="T66" fmla="*/ 705 w 1335"/>
                <a:gd name="T67" fmla="*/ 94 h 1880"/>
                <a:gd name="T68" fmla="*/ 679 w 1335"/>
                <a:gd name="T69" fmla="*/ 10 h 1880"/>
                <a:gd name="T70" fmla="*/ 534 w 1335"/>
                <a:gd name="T71" fmla="*/ 0 h 1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335" h="1880">
                  <a:moveTo>
                    <a:pt x="534" y="0"/>
                  </a:moveTo>
                  <a:lnTo>
                    <a:pt x="406" y="61"/>
                  </a:lnTo>
                  <a:lnTo>
                    <a:pt x="337" y="123"/>
                  </a:lnTo>
                  <a:lnTo>
                    <a:pt x="321" y="163"/>
                  </a:lnTo>
                  <a:lnTo>
                    <a:pt x="245" y="288"/>
                  </a:lnTo>
                  <a:lnTo>
                    <a:pt x="148" y="357"/>
                  </a:lnTo>
                  <a:lnTo>
                    <a:pt x="3" y="360"/>
                  </a:lnTo>
                  <a:lnTo>
                    <a:pt x="0" y="697"/>
                  </a:lnTo>
                  <a:lnTo>
                    <a:pt x="5" y="745"/>
                  </a:lnTo>
                  <a:lnTo>
                    <a:pt x="41" y="763"/>
                  </a:lnTo>
                  <a:lnTo>
                    <a:pt x="37" y="824"/>
                  </a:lnTo>
                  <a:lnTo>
                    <a:pt x="60" y="892"/>
                  </a:lnTo>
                  <a:lnTo>
                    <a:pt x="55" y="1267"/>
                  </a:lnTo>
                  <a:lnTo>
                    <a:pt x="152" y="1469"/>
                  </a:lnTo>
                  <a:lnTo>
                    <a:pt x="406" y="1880"/>
                  </a:lnTo>
                  <a:lnTo>
                    <a:pt x="524" y="1872"/>
                  </a:lnTo>
                  <a:lnTo>
                    <a:pt x="539" y="1828"/>
                  </a:lnTo>
                  <a:lnTo>
                    <a:pt x="635" y="1816"/>
                  </a:lnTo>
                  <a:lnTo>
                    <a:pt x="755" y="1801"/>
                  </a:lnTo>
                  <a:lnTo>
                    <a:pt x="794" y="1749"/>
                  </a:lnTo>
                  <a:lnTo>
                    <a:pt x="735" y="1692"/>
                  </a:lnTo>
                  <a:lnTo>
                    <a:pt x="969" y="1365"/>
                  </a:lnTo>
                  <a:lnTo>
                    <a:pt x="1008" y="1298"/>
                  </a:lnTo>
                  <a:lnTo>
                    <a:pt x="957" y="1286"/>
                  </a:lnTo>
                  <a:lnTo>
                    <a:pt x="957" y="1250"/>
                  </a:lnTo>
                  <a:lnTo>
                    <a:pt x="1070" y="1113"/>
                  </a:lnTo>
                  <a:lnTo>
                    <a:pt x="1264" y="1084"/>
                  </a:lnTo>
                  <a:lnTo>
                    <a:pt x="1335" y="954"/>
                  </a:lnTo>
                  <a:lnTo>
                    <a:pt x="1249" y="868"/>
                  </a:lnTo>
                  <a:lnTo>
                    <a:pt x="1335" y="773"/>
                  </a:lnTo>
                  <a:lnTo>
                    <a:pt x="1079" y="549"/>
                  </a:lnTo>
                  <a:lnTo>
                    <a:pt x="484" y="474"/>
                  </a:lnTo>
                  <a:lnTo>
                    <a:pt x="743" y="106"/>
                  </a:lnTo>
                  <a:lnTo>
                    <a:pt x="705" y="94"/>
                  </a:lnTo>
                  <a:lnTo>
                    <a:pt x="679" y="10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rgbClr val="6D2579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8711" name="Freeform 55"/>
            <p:cNvSpPr>
              <a:spLocks noChangeAspect="1"/>
            </p:cNvSpPr>
            <p:nvPr/>
          </p:nvSpPr>
          <p:spPr bwMode="auto">
            <a:xfrm>
              <a:off x="4753" y="2179"/>
              <a:ext cx="251" cy="158"/>
            </a:xfrm>
            <a:custGeom>
              <a:avLst/>
              <a:gdLst>
                <a:gd name="T0" fmla="*/ 265 w 1393"/>
                <a:gd name="T1" fmla="*/ 635 h 875"/>
                <a:gd name="T2" fmla="*/ 208 w 1393"/>
                <a:gd name="T3" fmla="*/ 558 h 875"/>
                <a:gd name="T4" fmla="*/ 125 w 1393"/>
                <a:gd name="T5" fmla="*/ 514 h 875"/>
                <a:gd name="T6" fmla="*/ 58 w 1393"/>
                <a:gd name="T7" fmla="*/ 415 h 875"/>
                <a:gd name="T8" fmla="*/ 100 w 1393"/>
                <a:gd name="T9" fmla="*/ 274 h 875"/>
                <a:gd name="T10" fmla="*/ 0 w 1393"/>
                <a:gd name="T11" fmla="*/ 141 h 875"/>
                <a:gd name="T12" fmla="*/ 27 w 1393"/>
                <a:gd name="T13" fmla="*/ 109 h 875"/>
                <a:gd name="T14" fmla="*/ 43 w 1393"/>
                <a:gd name="T15" fmla="*/ 83 h 875"/>
                <a:gd name="T16" fmla="*/ 8 w 1393"/>
                <a:gd name="T17" fmla="*/ 40 h 875"/>
                <a:gd name="T18" fmla="*/ 27 w 1393"/>
                <a:gd name="T19" fmla="*/ 0 h 875"/>
                <a:gd name="T20" fmla="*/ 116 w 1393"/>
                <a:gd name="T21" fmla="*/ 97 h 875"/>
                <a:gd name="T22" fmla="*/ 337 w 1393"/>
                <a:gd name="T23" fmla="*/ 168 h 875"/>
                <a:gd name="T24" fmla="*/ 485 w 1393"/>
                <a:gd name="T25" fmla="*/ 88 h 875"/>
                <a:gd name="T26" fmla="*/ 553 w 1393"/>
                <a:gd name="T27" fmla="*/ 69 h 875"/>
                <a:gd name="T28" fmla="*/ 846 w 1393"/>
                <a:gd name="T29" fmla="*/ 288 h 875"/>
                <a:gd name="T30" fmla="*/ 892 w 1393"/>
                <a:gd name="T31" fmla="*/ 306 h 875"/>
                <a:gd name="T32" fmla="*/ 962 w 1393"/>
                <a:gd name="T33" fmla="*/ 368 h 875"/>
                <a:gd name="T34" fmla="*/ 1013 w 1393"/>
                <a:gd name="T35" fmla="*/ 435 h 875"/>
                <a:gd name="T36" fmla="*/ 1393 w 1393"/>
                <a:gd name="T37" fmla="*/ 438 h 875"/>
                <a:gd name="T38" fmla="*/ 1372 w 1393"/>
                <a:gd name="T39" fmla="*/ 479 h 875"/>
                <a:gd name="T40" fmla="*/ 1320 w 1393"/>
                <a:gd name="T41" fmla="*/ 517 h 875"/>
                <a:gd name="T42" fmla="*/ 1289 w 1393"/>
                <a:gd name="T43" fmla="*/ 555 h 875"/>
                <a:gd name="T44" fmla="*/ 1248 w 1393"/>
                <a:gd name="T45" fmla="*/ 683 h 875"/>
                <a:gd name="T46" fmla="*/ 1209 w 1393"/>
                <a:gd name="T47" fmla="*/ 707 h 875"/>
                <a:gd name="T48" fmla="*/ 1174 w 1393"/>
                <a:gd name="T49" fmla="*/ 766 h 875"/>
                <a:gd name="T50" fmla="*/ 1133 w 1393"/>
                <a:gd name="T51" fmla="*/ 813 h 875"/>
                <a:gd name="T52" fmla="*/ 1119 w 1393"/>
                <a:gd name="T53" fmla="*/ 875 h 875"/>
                <a:gd name="T54" fmla="*/ 618 w 1393"/>
                <a:gd name="T55" fmla="*/ 869 h 875"/>
                <a:gd name="T56" fmla="*/ 198 w 1393"/>
                <a:gd name="T57" fmla="*/ 869 h 875"/>
                <a:gd name="T58" fmla="*/ 179 w 1393"/>
                <a:gd name="T59" fmla="*/ 870 h 875"/>
                <a:gd name="T60" fmla="*/ 265 w 1393"/>
                <a:gd name="T61" fmla="*/ 659 h 875"/>
                <a:gd name="T62" fmla="*/ 265 w 1393"/>
                <a:gd name="T63" fmla="*/ 635 h 8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93" h="875">
                  <a:moveTo>
                    <a:pt x="265" y="635"/>
                  </a:moveTo>
                  <a:lnTo>
                    <a:pt x="208" y="558"/>
                  </a:lnTo>
                  <a:lnTo>
                    <a:pt x="125" y="514"/>
                  </a:lnTo>
                  <a:lnTo>
                    <a:pt x="58" y="415"/>
                  </a:lnTo>
                  <a:lnTo>
                    <a:pt x="100" y="274"/>
                  </a:lnTo>
                  <a:lnTo>
                    <a:pt x="0" y="141"/>
                  </a:lnTo>
                  <a:lnTo>
                    <a:pt x="27" y="109"/>
                  </a:lnTo>
                  <a:lnTo>
                    <a:pt x="43" y="83"/>
                  </a:lnTo>
                  <a:lnTo>
                    <a:pt x="8" y="40"/>
                  </a:lnTo>
                  <a:lnTo>
                    <a:pt x="27" y="0"/>
                  </a:lnTo>
                  <a:lnTo>
                    <a:pt x="116" y="97"/>
                  </a:lnTo>
                  <a:lnTo>
                    <a:pt x="337" y="168"/>
                  </a:lnTo>
                  <a:lnTo>
                    <a:pt x="485" y="88"/>
                  </a:lnTo>
                  <a:lnTo>
                    <a:pt x="553" y="69"/>
                  </a:lnTo>
                  <a:lnTo>
                    <a:pt x="846" y="288"/>
                  </a:lnTo>
                  <a:lnTo>
                    <a:pt x="892" y="306"/>
                  </a:lnTo>
                  <a:lnTo>
                    <a:pt x="962" y="368"/>
                  </a:lnTo>
                  <a:lnTo>
                    <a:pt x="1013" y="435"/>
                  </a:lnTo>
                  <a:lnTo>
                    <a:pt x="1393" y="438"/>
                  </a:lnTo>
                  <a:lnTo>
                    <a:pt x="1372" y="479"/>
                  </a:lnTo>
                  <a:lnTo>
                    <a:pt x="1320" y="517"/>
                  </a:lnTo>
                  <a:lnTo>
                    <a:pt x="1289" y="555"/>
                  </a:lnTo>
                  <a:lnTo>
                    <a:pt x="1248" y="683"/>
                  </a:lnTo>
                  <a:lnTo>
                    <a:pt x="1209" y="707"/>
                  </a:lnTo>
                  <a:lnTo>
                    <a:pt x="1174" y="766"/>
                  </a:lnTo>
                  <a:lnTo>
                    <a:pt x="1133" y="813"/>
                  </a:lnTo>
                  <a:lnTo>
                    <a:pt x="1119" y="875"/>
                  </a:lnTo>
                  <a:lnTo>
                    <a:pt x="618" y="869"/>
                  </a:lnTo>
                  <a:lnTo>
                    <a:pt x="198" y="869"/>
                  </a:lnTo>
                  <a:lnTo>
                    <a:pt x="179" y="870"/>
                  </a:lnTo>
                  <a:lnTo>
                    <a:pt x="265" y="659"/>
                  </a:lnTo>
                  <a:lnTo>
                    <a:pt x="265" y="635"/>
                  </a:lnTo>
                  <a:close/>
                </a:path>
              </a:pathLst>
            </a:custGeom>
            <a:solidFill>
              <a:srgbClr val="6D2579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8712" name="Freeform 56"/>
            <p:cNvSpPr>
              <a:spLocks noChangeAspect="1"/>
            </p:cNvSpPr>
            <p:nvPr/>
          </p:nvSpPr>
          <p:spPr bwMode="auto">
            <a:xfrm>
              <a:off x="4541" y="2536"/>
              <a:ext cx="121" cy="262"/>
            </a:xfrm>
            <a:custGeom>
              <a:avLst/>
              <a:gdLst>
                <a:gd name="T0" fmla="*/ 95 w 670"/>
                <a:gd name="T1" fmla="*/ 1360 h 1449"/>
                <a:gd name="T2" fmla="*/ 38 w 670"/>
                <a:gd name="T3" fmla="*/ 1341 h 1449"/>
                <a:gd name="T4" fmla="*/ 0 w 670"/>
                <a:gd name="T5" fmla="*/ 1278 h 1449"/>
                <a:gd name="T6" fmla="*/ 0 w 670"/>
                <a:gd name="T7" fmla="*/ 1253 h 1449"/>
                <a:gd name="T8" fmla="*/ 129 w 670"/>
                <a:gd name="T9" fmla="*/ 1077 h 1449"/>
                <a:gd name="T10" fmla="*/ 132 w 670"/>
                <a:gd name="T11" fmla="*/ 986 h 1449"/>
                <a:gd name="T12" fmla="*/ 217 w 670"/>
                <a:gd name="T13" fmla="*/ 807 h 1449"/>
                <a:gd name="T14" fmla="*/ 224 w 670"/>
                <a:gd name="T15" fmla="*/ 744 h 1449"/>
                <a:gd name="T16" fmla="*/ 255 w 670"/>
                <a:gd name="T17" fmla="*/ 804 h 1449"/>
                <a:gd name="T18" fmla="*/ 475 w 670"/>
                <a:gd name="T19" fmla="*/ 477 h 1449"/>
                <a:gd name="T20" fmla="*/ 300 w 670"/>
                <a:gd name="T21" fmla="*/ 644 h 1449"/>
                <a:gd name="T22" fmla="*/ 362 w 670"/>
                <a:gd name="T23" fmla="*/ 442 h 1449"/>
                <a:gd name="T24" fmla="*/ 312 w 670"/>
                <a:gd name="T25" fmla="*/ 404 h 1449"/>
                <a:gd name="T26" fmla="*/ 296 w 670"/>
                <a:gd name="T27" fmla="*/ 320 h 1449"/>
                <a:gd name="T28" fmla="*/ 337 w 670"/>
                <a:gd name="T29" fmla="*/ 279 h 1449"/>
                <a:gd name="T30" fmla="*/ 372 w 670"/>
                <a:gd name="T31" fmla="*/ 270 h 1449"/>
                <a:gd name="T32" fmla="*/ 375 w 670"/>
                <a:gd name="T33" fmla="*/ 15 h 1449"/>
                <a:gd name="T34" fmla="*/ 406 w 670"/>
                <a:gd name="T35" fmla="*/ 0 h 1449"/>
                <a:gd name="T36" fmla="*/ 435 w 670"/>
                <a:gd name="T37" fmla="*/ 6 h 1449"/>
                <a:gd name="T38" fmla="*/ 447 w 670"/>
                <a:gd name="T39" fmla="*/ 103 h 1449"/>
                <a:gd name="T40" fmla="*/ 418 w 670"/>
                <a:gd name="T41" fmla="*/ 201 h 1449"/>
                <a:gd name="T42" fmla="*/ 406 w 670"/>
                <a:gd name="T43" fmla="*/ 332 h 1449"/>
                <a:gd name="T44" fmla="*/ 444 w 670"/>
                <a:gd name="T45" fmla="*/ 292 h 1449"/>
                <a:gd name="T46" fmla="*/ 466 w 670"/>
                <a:gd name="T47" fmla="*/ 295 h 1449"/>
                <a:gd name="T48" fmla="*/ 501 w 670"/>
                <a:gd name="T49" fmla="*/ 320 h 1449"/>
                <a:gd name="T50" fmla="*/ 538 w 670"/>
                <a:gd name="T51" fmla="*/ 326 h 1449"/>
                <a:gd name="T52" fmla="*/ 547 w 670"/>
                <a:gd name="T53" fmla="*/ 317 h 1449"/>
                <a:gd name="T54" fmla="*/ 592 w 670"/>
                <a:gd name="T55" fmla="*/ 323 h 1449"/>
                <a:gd name="T56" fmla="*/ 598 w 670"/>
                <a:gd name="T57" fmla="*/ 364 h 1449"/>
                <a:gd name="T58" fmla="*/ 645 w 670"/>
                <a:gd name="T59" fmla="*/ 411 h 1449"/>
                <a:gd name="T60" fmla="*/ 670 w 670"/>
                <a:gd name="T61" fmla="*/ 668 h 1449"/>
                <a:gd name="T62" fmla="*/ 573 w 670"/>
                <a:gd name="T63" fmla="*/ 734 h 1449"/>
                <a:gd name="T64" fmla="*/ 619 w 670"/>
                <a:gd name="T65" fmla="*/ 873 h 1449"/>
                <a:gd name="T66" fmla="*/ 538 w 670"/>
                <a:gd name="T67" fmla="*/ 945 h 1449"/>
                <a:gd name="T68" fmla="*/ 507 w 670"/>
                <a:gd name="T69" fmla="*/ 954 h 1449"/>
                <a:gd name="T70" fmla="*/ 481 w 670"/>
                <a:gd name="T71" fmla="*/ 1020 h 1449"/>
                <a:gd name="T72" fmla="*/ 421 w 670"/>
                <a:gd name="T73" fmla="*/ 1077 h 1449"/>
                <a:gd name="T74" fmla="*/ 403 w 670"/>
                <a:gd name="T75" fmla="*/ 1137 h 1449"/>
                <a:gd name="T76" fmla="*/ 397 w 670"/>
                <a:gd name="T77" fmla="*/ 1194 h 1449"/>
                <a:gd name="T78" fmla="*/ 330 w 670"/>
                <a:gd name="T79" fmla="*/ 1253 h 1449"/>
                <a:gd name="T80" fmla="*/ 324 w 670"/>
                <a:gd name="T81" fmla="*/ 1307 h 1449"/>
                <a:gd name="T82" fmla="*/ 283 w 670"/>
                <a:gd name="T83" fmla="*/ 1307 h 1449"/>
                <a:gd name="T84" fmla="*/ 246 w 670"/>
                <a:gd name="T85" fmla="*/ 1316 h 1449"/>
                <a:gd name="T86" fmla="*/ 237 w 670"/>
                <a:gd name="T87" fmla="*/ 1379 h 1449"/>
                <a:gd name="T88" fmla="*/ 243 w 670"/>
                <a:gd name="T89" fmla="*/ 1401 h 1449"/>
                <a:gd name="T90" fmla="*/ 178 w 670"/>
                <a:gd name="T91" fmla="*/ 1449 h 1449"/>
                <a:gd name="T92" fmla="*/ 111 w 670"/>
                <a:gd name="T93" fmla="*/ 1429 h 1449"/>
                <a:gd name="T94" fmla="*/ 95 w 670"/>
                <a:gd name="T95" fmla="*/ 1360 h 1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0" h="1449">
                  <a:moveTo>
                    <a:pt x="95" y="1360"/>
                  </a:moveTo>
                  <a:lnTo>
                    <a:pt x="38" y="1341"/>
                  </a:lnTo>
                  <a:lnTo>
                    <a:pt x="0" y="1278"/>
                  </a:lnTo>
                  <a:lnTo>
                    <a:pt x="0" y="1253"/>
                  </a:lnTo>
                  <a:lnTo>
                    <a:pt x="129" y="1077"/>
                  </a:lnTo>
                  <a:lnTo>
                    <a:pt x="132" y="986"/>
                  </a:lnTo>
                  <a:lnTo>
                    <a:pt x="217" y="807"/>
                  </a:lnTo>
                  <a:lnTo>
                    <a:pt x="224" y="744"/>
                  </a:lnTo>
                  <a:lnTo>
                    <a:pt x="255" y="804"/>
                  </a:lnTo>
                  <a:lnTo>
                    <a:pt x="475" y="477"/>
                  </a:lnTo>
                  <a:lnTo>
                    <a:pt x="300" y="644"/>
                  </a:lnTo>
                  <a:lnTo>
                    <a:pt x="362" y="442"/>
                  </a:lnTo>
                  <a:lnTo>
                    <a:pt x="312" y="404"/>
                  </a:lnTo>
                  <a:lnTo>
                    <a:pt x="296" y="320"/>
                  </a:lnTo>
                  <a:lnTo>
                    <a:pt x="337" y="279"/>
                  </a:lnTo>
                  <a:lnTo>
                    <a:pt x="372" y="270"/>
                  </a:lnTo>
                  <a:lnTo>
                    <a:pt x="375" y="15"/>
                  </a:lnTo>
                  <a:lnTo>
                    <a:pt x="406" y="0"/>
                  </a:lnTo>
                  <a:lnTo>
                    <a:pt x="435" y="6"/>
                  </a:lnTo>
                  <a:lnTo>
                    <a:pt x="447" y="103"/>
                  </a:lnTo>
                  <a:lnTo>
                    <a:pt x="418" y="201"/>
                  </a:lnTo>
                  <a:lnTo>
                    <a:pt x="406" y="332"/>
                  </a:lnTo>
                  <a:lnTo>
                    <a:pt x="444" y="292"/>
                  </a:lnTo>
                  <a:lnTo>
                    <a:pt x="466" y="295"/>
                  </a:lnTo>
                  <a:lnTo>
                    <a:pt x="501" y="320"/>
                  </a:lnTo>
                  <a:lnTo>
                    <a:pt x="538" y="326"/>
                  </a:lnTo>
                  <a:lnTo>
                    <a:pt x="547" y="317"/>
                  </a:lnTo>
                  <a:lnTo>
                    <a:pt x="592" y="323"/>
                  </a:lnTo>
                  <a:lnTo>
                    <a:pt x="598" y="364"/>
                  </a:lnTo>
                  <a:lnTo>
                    <a:pt x="645" y="411"/>
                  </a:lnTo>
                  <a:lnTo>
                    <a:pt x="670" y="668"/>
                  </a:lnTo>
                  <a:lnTo>
                    <a:pt x="573" y="734"/>
                  </a:lnTo>
                  <a:lnTo>
                    <a:pt x="619" y="873"/>
                  </a:lnTo>
                  <a:lnTo>
                    <a:pt x="538" y="945"/>
                  </a:lnTo>
                  <a:lnTo>
                    <a:pt x="507" y="954"/>
                  </a:lnTo>
                  <a:lnTo>
                    <a:pt x="481" y="1020"/>
                  </a:lnTo>
                  <a:lnTo>
                    <a:pt x="421" y="1077"/>
                  </a:lnTo>
                  <a:lnTo>
                    <a:pt x="403" y="1137"/>
                  </a:lnTo>
                  <a:lnTo>
                    <a:pt x="397" y="1194"/>
                  </a:lnTo>
                  <a:lnTo>
                    <a:pt x="330" y="1253"/>
                  </a:lnTo>
                  <a:lnTo>
                    <a:pt x="324" y="1307"/>
                  </a:lnTo>
                  <a:lnTo>
                    <a:pt x="283" y="1307"/>
                  </a:lnTo>
                  <a:lnTo>
                    <a:pt x="246" y="1316"/>
                  </a:lnTo>
                  <a:lnTo>
                    <a:pt x="237" y="1379"/>
                  </a:lnTo>
                  <a:lnTo>
                    <a:pt x="243" y="1401"/>
                  </a:lnTo>
                  <a:lnTo>
                    <a:pt x="178" y="1449"/>
                  </a:lnTo>
                  <a:lnTo>
                    <a:pt x="111" y="1429"/>
                  </a:lnTo>
                  <a:lnTo>
                    <a:pt x="95" y="1360"/>
                  </a:lnTo>
                  <a:close/>
                </a:path>
              </a:pathLst>
            </a:custGeom>
            <a:solidFill>
              <a:srgbClr val="6D2579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8713" name="Freeform 57"/>
            <p:cNvSpPr>
              <a:spLocks noChangeAspect="1"/>
            </p:cNvSpPr>
            <p:nvPr/>
          </p:nvSpPr>
          <p:spPr bwMode="auto">
            <a:xfrm>
              <a:off x="4644" y="2584"/>
              <a:ext cx="155" cy="129"/>
            </a:xfrm>
            <a:custGeom>
              <a:avLst/>
              <a:gdLst>
                <a:gd name="T0" fmla="*/ 66 w 857"/>
                <a:gd name="T1" fmla="*/ 148 h 714"/>
                <a:gd name="T2" fmla="*/ 166 w 857"/>
                <a:gd name="T3" fmla="*/ 167 h 714"/>
                <a:gd name="T4" fmla="*/ 276 w 857"/>
                <a:gd name="T5" fmla="*/ 54 h 714"/>
                <a:gd name="T6" fmla="*/ 367 w 857"/>
                <a:gd name="T7" fmla="*/ 0 h 714"/>
                <a:gd name="T8" fmla="*/ 544 w 857"/>
                <a:gd name="T9" fmla="*/ 186 h 714"/>
                <a:gd name="T10" fmla="*/ 854 w 857"/>
                <a:gd name="T11" fmla="*/ 189 h 714"/>
                <a:gd name="T12" fmla="*/ 851 w 857"/>
                <a:gd name="T13" fmla="*/ 204 h 714"/>
                <a:gd name="T14" fmla="*/ 857 w 857"/>
                <a:gd name="T15" fmla="*/ 252 h 714"/>
                <a:gd name="T16" fmla="*/ 833 w 857"/>
                <a:gd name="T17" fmla="*/ 279 h 714"/>
                <a:gd name="T18" fmla="*/ 782 w 857"/>
                <a:gd name="T19" fmla="*/ 284 h 714"/>
                <a:gd name="T20" fmla="*/ 565 w 857"/>
                <a:gd name="T21" fmla="*/ 462 h 714"/>
                <a:gd name="T22" fmla="*/ 553 w 857"/>
                <a:gd name="T23" fmla="*/ 579 h 714"/>
                <a:gd name="T24" fmla="*/ 364 w 857"/>
                <a:gd name="T25" fmla="*/ 708 h 714"/>
                <a:gd name="T26" fmla="*/ 343 w 857"/>
                <a:gd name="T27" fmla="*/ 688 h 714"/>
                <a:gd name="T28" fmla="*/ 283 w 857"/>
                <a:gd name="T29" fmla="*/ 685 h 714"/>
                <a:gd name="T30" fmla="*/ 245 w 857"/>
                <a:gd name="T31" fmla="*/ 663 h 714"/>
                <a:gd name="T32" fmla="*/ 235 w 857"/>
                <a:gd name="T33" fmla="*/ 691 h 714"/>
                <a:gd name="T34" fmla="*/ 217 w 857"/>
                <a:gd name="T35" fmla="*/ 708 h 714"/>
                <a:gd name="T36" fmla="*/ 178 w 857"/>
                <a:gd name="T37" fmla="*/ 714 h 714"/>
                <a:gd name="T38" fmla="*/ 122 w 857"/>
                <a:gd name="T39" fmla="*/ 613 h 714"/>
                <a:gd name="T40" fmla="*/ 46 w 857"/>
                <a:gd name="T41" fmla="*/ 610 h 714"/>
                <a:gd name="T42" fmla="*/ 0 w 857"/>
                <a:gd name="T43" fmla="*/ 478 h 714"/>
                <a:gd name="T44" fmla="*/ 94 w 857"/>
                <a:gd name="T45" fmla="*/ 408 h 714"/>
                <a:gd name="T46" fmla="*/ 66 w 857"/>
                <a:gd name="T47" fmla="*/ 148 h 7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857" h="714">
                  <a:moveTo>
                    <a:pt x="66" y="148"/>
                  </a:moveTo>
                  <a:lnTo>
                    <a:pt x="166" y="167"/>
                  </a:lnTo>
                  <a:lnTo>
                    <a:pt x="276" y="54"/>
                  </a:lnTo>
                  <a:lnTo>
                    <a:pt x="367" y="0"/>
                  </a:lnTo>
                  <a:lnTo>
                    <a:pt x="544" y="186"/>
                  </a:lnTo>
                  <a:lnTo>
                    <a:pt x="854" y="189"/>
                  </a:lnTo>
                  <a:lnTo>
                    <a:pt x="851" y="204"/>
                  </a:lnTo>
                  <a:lnTo>
                    <a:pt x="857" y="252"/>
                  </a:lnTo>
                  <a:lnTo>
                    <a:pt x="833" y="279"/>
                  </a:lnTo>
                  <a:lnTo>
                    <a:pt x="782" y="284"/>
                  </a:lnTo>
                  <a:lnTo>
                    <a:pt x="565" y="462"/>
                  </a:lnTo>
                  <a:lnTo>
                    <a:pt x="553" y="579"/>
                  </a:lnTo>
                  <a:lnTo>
                    <a:pt x="364" y="708"/>
                  </a:lnTo>
                  <a:lnTo>
                    <a:pt x="343" y="688"/>
                  </a:lnTo>
                  <a:lnTo>
                    <a:pt x="283" y="685"/>
                  </a:lnTo>
                  <a:lnTo>
                    <a:pt x="245" y="663"/>
                  </a:lnTo>
                  <a:lnTo>
                    <a:pt x="235" y="691"/>
                  </a:lnTo>
                  <a:lnTo>
                    <a:pt x="217" y="708"/>
                  </a:lnTo>
                  <a:lnTo>
                    <a:pt x="178" y="714"/>
                  </a:lnTo>
                  <a:lnTo>
                    <a:pt x="122" y="613"/>
                  </a:lnTo>
                  <a:lnTo>
                    <a:pt x="46" y="610"/>
                  </a:lnTo>
                  <a:lnTo>
                    <a:pt x="0" y="478"/>
                  </a:lnTo>
                  <a:lnTo>
                    <a:pt x="94" y="408"/>
                  </a:lnTo>
                  <a:lnTo>
                    <a:pt x="66" y="148"/>
                  </a:lnTo>
                  <a:close/>
                </a:path>
              </a:pathLst>
            </a:custGeom>
            <a:solidFill>
              <a:srgbClr val="6D2579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8714" name="Freeform 58"/>
            <p:cNvSpPr>
              <a:spLocks noChangeAspect="1"/>
            </p:cNvSpPr>
            <p:nvPr/>
          </p:nvSpPr>
          <p:spPr bwMode="auto">
            <a:xfrm>
              <a:off x="4859" y="2069"/>
              <a:ext cx="208" cy="157"/>
            </a:xfrm>
            <a:custGeom>
              <a:avLst/>
              <a:gdLst>
                <a:gd name="T0" fmla="*/ 795 w 1152"/>
                <a:gd name="T1" fmla="*/ 47 h 872"/>
                <a:gd name="T2" fmla="*/ 1152 w 1152"/>
                <a:gd name="T3" fmla="*/ 274 h 872"/>
                <a:gd name="T4" fmla="*/ 1015 w 1152"/>
                <a:gd name="T5" fmla="*/ 567 h 872"/>
                <a:gd name="T6" fmla="*/ 875 w 1152"/>
                <a:gd name="T7" fmla="*/ 872 h 872"/>
                <a:gd name="T8" fmla="*/ 618 w 1152"/>
                <a:gd name="T9" fmla="*/ 739 h 872"/>
                <a:gd name="T10" fmla="*/ 533 w 1152"/>
                <a:gd name="T11" fmla="*/ 730 h 872"/>
                <a:gd name="T12" fmla="*/ 423 w 1152"/>
                <a:gd name="T13" fmla="*/ 625 h 872"/>
                <a:gd name="T14" fmla="*/ 407 w 1152"/>
                <a:gd name="T15" fmla="*/ 561 h 872"/>
                <a:gd name="T16" fmla="*/ 388 w 1152"/>
                <a:gd name="T17" fmla="*/ 520 h 872"/>
                <a:gd name="T18" fmla="*/ 309 w 1152"/>
                <a:gd name="T19" fmla="*/ 423 h 872"/>
                <a:gd name="T20" fmla="*/ 219 w 1152"/>
                <a:gd name="T21" fmla="*/ 359 h 872"/>
                <a:gd name="T22" fmla="*/ 72 w 1152"/>
                <a:gd name="T23" fmla="*/ 354 h 872"/>
                <a:gd name="T24" fmla="*/ 53 w 1152"/>
                <a:gd name="T25" fmla="*/ 375 h 872"/>
                <a:gd name="T26" fmla="*/ 1 w 1152"/>
                <a:gd name="T27" fmla="*/ 359 h 872"/>
                <a:gd name="T28" fmla="*/ 0 w 1152"/>
                <a:gd name="T29" fmla="*/ 358 h 872"/>
                <a:gd name="T30" fmla="*/ 50 w 1152"/>
                <a:gd name="T31" fmla="*/ 291 h 872"/>
                <a:gd name="T32" fmla="*/ 142 w 1152"/>
                <a:gd name="T33" fmla="*/ 179 h 872"/>
                <a:gd name="T34" fmla="*/ 298 w 1152"/>
                <a:gd name="T35" fmla="*/ 122 h 872"/>
                <a:gd name="T36" fmla="*/ 435 w 1152"/>
                <a:gd name="T37" fmla="*/ 106 h 872"/>
                <a:gd name="T38" fmla="*/ 482 w 1152"/>
                <a:gd name="T39" fmla="*/ 64 h 872"/>
                <a:gd name="T40" fmla="*/ 521 w 1152"/>
                <a:gd name="T41" fmla="*/ 42 h 872"/>
                <a:gd name="T42" fmla="*/ 555 w 1152"/>
                <a:gd name="T43" fmla="*/ 0 h 872"/>
                <a:gd name="T44" fmla="*/ 579 w 1152"/>
                <a:gd name="T45" fmla="*/ 45 h 872"/>
                <a:gd name="T46" fmla="*/ 615 w 1152"/>
                <a:gd name="T47" fmla="*/ 51 h 872"/>
                <a:gd name="T48" fmla="*/ 636 w 1152"/>
                <a:gd name="T49" fmla="*/ 39 h 872"/>
                <a:gd name="T50" fmla="*/ 674 w 1152"/>
                <a:gd name="T51" fmla="*/ 37 h 872"/>
                <a:gd name="T52" fmla="*/ 718 w 1152"/>
                <a:gd name="T53" fmla="*/ 82 h 872"/>
                <a:gd name="T54" fmla="*/ 747 w 1152"/>
                <a:gd name="T55" fmla="*/ 82 h 872"/>
                <a:gd name="T56" fmla="*/ 795 w 1152"/>
                <a:gd name="T57" fmla="*/ 47 h 8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52" h="872">
                  <a:moveTo>
                    <a:pt x="795" y="47"/>
                  </a:moveTo>
                  <a:lnTo>
                    <a:pt x="1152" y="274"/>
                  </a:lnTo>
                  <a:lnTo>
                    <a:pt x="1015" y="567"/>
                  </a:lnTo>
                  <a:lnTo>
                    <a:pt x="875" y="872"/>
                  </a:lnTo>
                  <a:lnTo>
                    <a:pt x="618" y="739"/>
                  </a:lnTo>
                  <a:lnTo>
                    <a:pt x="533" y="730"/>
                  </a:lnTo>
                  <a:lnTo>
                    <a:pt x="423" y="625"/>
                  </a:lnTo>
                  <a:lnTo>
                    <a:pt x="407" y="561"/>
                  </a:lnTo>
                  <a:lnTo>
                    <a:pt x="388" y="520"/>
                  </a:lnTo>
                  <a:lnTo>
                    <a:pt x="309" y="423"/>
                  </a:lnTo>
                  <a:lnTo>
                    <a:pt x="219" y="359"/>
                  </a:lnTo>
                  <a:lnTo>
                    <a:pt x="72" y="354"/>
                  </a:lnTo>
                  <a:lnTo>
                    <a:pt x="53" y="375"/>
                  </a:lnTo>
                  <a:lnTo>
                    <a:pt x="1" y="359"/>
                  </a:lnTo>
                  <a:lnTo>
                    <a:pt x="0" y="358"/>
                  </a:lnTo>
                  <a:lnTo>
                    <a:pt x="50" y="291"/>
                  </a:lnTo>
                  <a:lnTo>
                    <a:pt x="142" y="179"/>
                  </a:lnTo>
                  <a:lnTo>
                    <a:pt x="298" y="122"/>
                  </a:lnTo>
                  <a:lnTo>
                    <a:pt x="435" y="106"/>
                  </a:lnTo>
                  <a:lnTo>
                    <a:pt x="482" y="64"/>
                  </a:lnTo>
                  <a:lnTo>
                    <a:pt x="521" y="42"/>
                  </a:lnTo>
                  <a:lnTo>
                    <a:pt x="555" y="0"/>
                  </a:lnTo>
                  <a:lnTo>
                    <a:pt x="579" y="45"/>
                  </a:lnTo>
                  <a:lnTo>
                    <a:pt x="615" y="51"/>
                  </a:lnTo>
                  <a:lnTo>
                    <a:pt x="636" y="39"/>
                  </a:lnTo>
                  <a:lnTo>
                    <a:pt x="674" y="37"/>
                  </a:lnTo>
                  <a:lnTo>
                    <a:pt x="718" y="82"/>
                  </a:lnTo>
                  <a:lnTo>
                    <a:pt x="747" y="82"/>
                  </a:lnTo>
                  <a:lnTo>
                    <a:pt x="795" y="47"/>
                  </a:lnTo>
                  <a:close/>
                </a:path>
              </a:pathLst>
            </a:custGeom>
            <a:solidFill>
              <a:srgbClr val="6D2579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8715" name="Freeform 59"/>
            <p:cNvSpPr>
              <a:spLocks noChangeAspect="1"/>
            </p:cNvSpPr>
            <p:nvPr/>
          </p:nvSpPr>
          <p:spPr bwMode="auto">
            <a:xfrm>
              <a:off x="4435" y="1799"/>
              <a:ext cx="336" cy="540"/>
            </a:xfrm>
            <a:custGeom>
              <a:avLst/>
              <a:gdLst>
                <a:gd name="T0" fmla="*/ 0 w 1862"/>
                <a:gd name="T1" fmla="*/ 2694 h 2994"/>
                <a:gd name="T2" fmla="*/ 856 w 1862"/>
                <a:gd name="T3" fmla="*/ 2994 h 2994"/>
                <a:gd name="T4" fmla="*/ 1251 w 1862"/>
                <a:gd name="T5" fmla="*/ 2743 h 2994"/>
                <a:gd name="T6" fmla="*/ 1434 w 1862"/>
                <a:gd name="T7" fmla="*/ 2675 h 2994"/>
                <a:gd name="T8" fmla="*/ 1465 w 1862"/>
                <a:gd name="T9" fmla="*/ 2490 h 2994"/>
                <a:gd name="T10" fmla="*/ 1559 w 1862"/>
                <a:gd name="T11" fmla="*/ 2426 h 2994"/>
                <a:gd name="T12" fmla="*/ 1792 w 1862"/>
                <a:gd name="T13" fmla="*/ 2214 h 2994"/>
                <a:gd name="T14" fmla="*/ 1745 w 1862"/>
                <a:gd name="T15" fmla="*/ 2145 h 2994"/>
                <a:gd name="T16" fmla="*/ 1861 w 1862"/>
                <a:gd name="T17" fmla="*/ 1723 h 2994"/>
                <a:gd name="T18" fmla="*/ 1687 w 1862"/>
                <a:gd name="T19" fmla="*/ 1214 h 2994"/>
                <a:gd name="T20" fmla="*/ 1542 w 1862"/>
                <a:gd name="T21" fmla="*/ 1143 h 2994"/>
                <a:gd name="T22" fmla="*/ 1368 w 1862"/>
                <a:gd name="T23" fmla="*/ 1109 h 2994"/>
                <a:gd name="T24" fmla="*/ 1147 w 1862"/>
                <a:gd name="T25" fmla="*/ 1131 h 2994"/>
                <a:gd name="T26" fmla="*/ 1024 w 1862"/>
                <a:gd name="T27" fmla="*/ 1004 h 2994"/>
                <a:gd name="T28" fmla="*/ 1451 w 1862"/>
                <a:gd name="T29" fmla="*/ 571 h 2994"/>
                <a:gd name="T30" fmla="*/ 1521 w 1862"/>
                <a:gd name="T31" fmla="*/ 542 h 2994"/>
                <a:gd name="T32" fmla="*/ 1568 w 1862"/>
                <a:gd name="T33" fmla="*/ 566 h 2994"/>
                <a:gd name="T34" fmla="*/ 1814 w 1862"/>
                <a:gd name="T35" fmla="*/ 247 h 2994"/>
                <a:gd name="T36" fmla="*/ 1477 w 1862"/>
                <a:gd name="T37" fmla="*/ 30 h 2994"/>
                <a:gd name="T38" fmla="*/ 1376 w 1862"/>
                <a:gd name="T39" fmla="*/ 0 h 2994"/>
                <a:gd name="T40" fmla="*/ 1295 w 1862"/>
                <a:gd name="T41" fmla="*/ 73 h 2994"/>
                <a:gd name="T42" fmla="*/ 1338 w 1862"/>
                <a:gd name="T43" fmla="*/ 243 h 2994"/>
                <a:gd name="T44" fmla="*/ 1070 w 1862"/>
                <a:gd name="T45" fmla="*/ 476 h 2994"/>
                <a:gd name="T46" fmla="*/ 991 w 1862"/>
                <a:gd name="T47" fmla="*/ 476 h 2994"/>
                <a:gd name="T48" fmla="*/ 813 w 1862"/>
                <a:gd name="T49" fmla="*/ 561 h 2994"/>
                <a:gd name="T50" fmla="*/ 844 w 1862"/>
                <a:gd name="T51" fmla="*/ 740 h 2994"/>
                <a:gd name="T52" fmla="*/ 690 w 1862"/>
                <a:gd name="T53" fmla="*/ 827 h 2994"/>
                <a:gd name="T54" fmla="*/ 650 w 1862"/>
                <a:gd name="T55" fmla="*/ 957 h 2994"/>
                <a:gd name="T56" fmla="*/ 463 w 1862"/>
                <a:gd name="T57" fmla="*/ 1106 h 2994"/>
                <a:gd name="T58" fmla="*/ 365 w 1862"/>
                <a:gd name="T59" fmla="*/ 1168 h 2994"/>
                <a:gd name="T60" fmla="*/ 497 w 1862"/>
                <a:gd name="T61" fmla="*/ 1333 h 2994"/>
                <a:gd name="T62" fmla="*/ 611 w 1862"/>
                <a:gd name="T63" fmla="*/ 1183 h 2994"/>
                <a:gd name="T64" fmla="*/ 1116 w 1862"/>
                <a:gd name="T65" fmla="*/ 1201 h 2994"/>
                <a:gd name="T66" fmla="*/ 1158 w 1862"/>
                <a:gd name="T67" fmla="*/ 1372 h 2994"/>
                <a:gd name="T68" fmla="*/ 929 w 1862"/>
                <a:gd name="T69" fmla="*/ 1634 h 2994"/>
                <a:gd name="T70" fmla="*/ 921 w 1862"/>
                <a:gd name="T71" fmla="*/ 1752 h 2994"/>
                <a:gd name="T72" fmla="*/ 510 w 1862"/>
                <a:gd name="T73" fmla="*/ 1802 h 2994"/>
                <a:gd name="T74" fmla="*/ 534 w 1862"/>
                <a:gd name="T75" fmla="*/ 1954 h 2994"/>
                <a:gd name="T76" fmla="*/ 552 w 1862"/>
                <a:gd name="T77" fmla="*/ 2055 h 2994"/>
                <a:gd name="T78" fmla="*/ 258 w 1862"/>
                <a:gd name="T79" fmla="*/ 2327 h 2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62" h="2994">
                  <a:moveTo>
                    <a:pt x="258" y="2327"/>
                  </a:moveTo>
                  <a:lnTo>
                    <a:pt x="0" y="2694"/>
                  </a:lnTo>
                  <a:lnTo>
                    <a:pt x="603" y="2770"/>
                  </a:lnTo>
                  <a:lnTo>
                    <a:pt x="856" y="2994"/>
                  </a:lnTo>
                  <a:lnTo>
                    <a:pt x="1119" y="2838"/>
                  </a:lnTo>
                  <a:lnTo>
                    <a:pt x="1251" y="2743"/>
                  </a:lnTo>
                  <a:lnTo>
                    <a:pt x="1394" y="2694"/>
                  </a:lnTo>
                  <a:lnTo>
                    <a:pt x="1434" y="2675"/>
                  </a:lnTo>
                  <a:lnTo>
                    <a:pt x="1414" y="2625"/>
                  </a:lnTo>
                  <a:lnTo>
                    <a:pt x="1465" y="2490"/>
                  </a:lnTo>
                  <a:lnTo>
                    <a:pt x="1503" y="2444"/>
                  </a:lnTo>
                  <a:lnTo>
                    <a:pt x="1559" y="2426"/>
                  </a:lnTo>
                  <a:lnTo>
                    <a:pt x="1763" y="2247"/>
                  </a:lnTo>
                  <a:lnTo>
                    <a:pt x="1792" y="2214"/>
                  </a:lnTo>
                  <a:lnTo>
                    <a:pt x="1762" y="2180"/>
                  </a:lnTo>
                  <a:lnTo>
                    <a:pt x="1745" y="2145"/>
                  </a:lnTo>
                  <a:lnTo>
                    <a:pt x="1756" y="2012"/>
                  </a:lnTo>
                  <a:lnTo>
                    <a:pt x="1861" y="1723"/>
                  </a:lnTo>
                  <a:lnTo>
                    <a:pt x="1862" y="1502"/>
                  </a:lnTo>
                  <a:lnTo>
                    <a:pt x="1687" y="1214"/>
                  </a:lnTo>
                  <a:lnTo>
                    <a:pt x="1636" y="1209"/>
                  </a:lnTo>
                  <a:lnTo>
                    <a:pt x="1542" y="1143"/>
                  </a:lnTo>
                  <a:lnTo>
                    <a:pt x="1453" y="1142"/>
                  </a:lnTo>
                  <a:lnTo>
                    <a:pt x="1368" y="1109"/>
                  </a:lnTo>
                  <a:lnTo>
                    <a:pt x="1170" y="1144"/>
                  </a:lnTo>
                  <a:lnTo>
                    <a:pt x="1147" y="1131"/>
                  </a:lnTo>
                  <a:lnTo>
                    <a:pt x="1127" y="1068"/>
                  </a:lnTo>
                  <a:lnTo>
                    <a:pt x="1024" y="1004"/>
                  </a:lnTo>
                  <a:lnTo>
                    <a:pt x="1370" y="663"/>
                  </a:lnTo>
                  <a:lnTo>
                    <a:pt x="1451" y="571"/>
                  </a:lnTo>
                  <a:lnTo>
                    <a:pt x="1473" y="542"/>
                  </a:lnTo>
                  <a:lnTo>
                    <a:pt x="1521" y="542"/>
                  </a:lnTo>
                  <a:lnTo>
                    <a:pt x="1543" y="559"/>
                  </a:lnTo>
                  <a:lnTo>
                    <a:pt x="1568" y="566"/>
                  </a:lnTo>
                  <a:lnTo>
                    <a:pt x="1845" y="275"/>
                  </a:lnTo>
                  <a:lnTo>
                    <a:pt x="1814" y="247"/>
                  </a:lnTo>
                  <a:lnTo>
                    <a:pt x="1623" y="134"/>
                  </a:lnTo>
                  <a:lnTo>
                    <a:pt x="1477" y="30"/>
                  </a:lnTo>
                  <a:lnTo>
                    <a:pt x="1436" y="30"/>
                  </a:lnTo>
                  <a:lnTo>
                    <a:pt x="1376" y="0"/>
                  </a:lnTo>
                  <a:lnTo>
                    <a:pt x="1302" y="32"/>
                  </a:lnTo>
                  <a:lnTo>
                    <a:pt x="1295" y="73"/>
                  </a:lnTo>
                  <a:lnTo>
                    <a:pt x="1354" y="109"/>
                  </a:lnTo>
                  <a:lnTo>
                    <a:pt x="1338" y="243"/>
                  </a:lnTo>
                  <a:lnTo>
                    <a:pt x="1285" y="247"/>
                  </a:lnTo>
                  <a:lnTo>
                    <a:pt x="1070" y="476"/>
                  </a:lnTo>
                  <a:lnTo>
                    <a:pt x="1008" y="465"/>
                  </a:lnTo>
                  <a:lnTo>
                    <a:pt x="991" y="476"/>
                  </a:lnTo>
                  <a:lnTo>
                    <a:pt x="906" y="469"/>
                  </a:lnTo>
                  <a:lnTo>
                    <a:pt x="813" y="561"/>
                  </a:lnTo>
                  <a:lnTo>
                    <a:pt x="800" y="650"/>
                  </a:lnTo>
                  <a:lnTo>
                    <a:pt x="844" y="740"/>
                  </a:lnTo>
                  <a:lnTo>
                    <a:pt x="771" y="825"/>
                  </a:lnTo>
                  <a:lnTo>
                    <a:pt x="690" y="827"/>
                  </a:lnTo>
                  <a:lnTo>
                    <a:pt x="648" y="863"/>
                  </a:lnTo>
                  <a:lnTo>
                    <a:pt x="650" y="957"/>
                  </a:lnTo>
                  <a:lnTo>
                    <a:pt x="547" y="1059"/>
                  </a:lnTo>
                  <a:lnTo>
                    <a:pt x="463" y="1106"/>
                  </a:lnTo>
                  <a:lnTo>
                    <a:pt x="409" y="1104"/>
                  </a:lnTo>
                  <a:lnTo>
                    <a:pt x="365" y="1168"/>
                  </a:lnTo>
                  <a:lnTo>
                    <a:pt x="459" y="1350"/>
                  </a:lnTo>
                  <a:lnTo>
                    <a:pt x="497" y="1333"/>
                  </a:lnTo>
                  <a:lnTo>
                    <a:pt x="476" y="1285"/>
                  </a:lnTo>
                  <a:lnTo>
                    <a:pt x="611" y="1183"/>
                  </a:lnTo>
                  <a:lnTo>
                    <a:pt x="857" y="1240"/>
                  </a:lnTo>
                  <a:lnTo>
                    <a:pt x="1116" y="1201"/>
                  </a:lnTo>
                  <a:lnTo>
                    <a:pt x="1207" y="1413"/>
                  </a:lnTo>
                  <a:lnTo>
                    <a:pt x="1158" y="1372"/>
                  </a:lnTo>
                  <a:lnTo>
                    <a:pt x="912" y="1451"/>
                  </a:lnTo>
                  <a:lnTo>
                    <a:pt x="929" y="1634"/>
                  </a:lnTo>
                  <a:lnTo>
                    <a:pt x="973" y="1691"/>
                  </a:lnTo>
                  <a:lnTo>
                    <a:pt x="921" y="1752"/>
                  </a:lnTo>
                  <a:lnTo>
                    <a:pt x="940" y="1863"/>
                  </a:lnTo>
                  <a:lnTo>
                    <a:pt x="510" y="1802"/>
                  </a:lnTo>
                  <a:lnTo>
                    <a:pt x="494" y="1835"/>
                  </a:lnTo>
                  <a:lnTo>
                    <a:pt x="534" y="1954"/>
                  </a:lnTo>
                  <a:lnTo>
                    <a:pt x="525" y="2018"/>
                  </a:lnTo>
                  <a:lnTo>
                    <a:pt x="552" y="2055"/>
                  </a:lnTo>
                  <a:lnTo>
                    <a:pt x="312" y="2317"/>
                  </a:lnTo>
                  <a:lnTo>
                    <a:pt x="258" y="2327"/>
                  </a:lnTo>
                  <a:close/>
                </a:path>
              </a:pathLst>
            </a:custGeom>
            <a:solidFill>
              <a:srgbClr val="6D2579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198716" name="Freeform 60"/>
          <p:cNvSpPr>
            <a:spLocks/>
          </p:cNvSpPr>
          <p:nvPr/>
        </p:nvSpPr>
        <p:spPr bwMode="auto">
          <a:xfrm>
            <a:off x="7108825" y="4775200"/>
            <a:ext cx="966788" cy="260350"/>
          </a:xfrm>
          <a:custGeom>
            <a:avLst/>
            <a:gdLst>
              <a:gd name="T0" fmla="*/ 0 w 609"/>
              <a:gd name="T1" fmla="*/ 0 h 164"/>
              <a:gd name="T2" fmla="*/ 196 w 609"/>
              <a:gd name="T3" fmla="*/ 164 h 164"/>
              <a:gd name="T4" fmla="*/ 609 w 609"/>
              <a:gd name="T5" fmla="*/ 164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09" h="164">
                <a:moveTo>
                  <a:pt x="0" y="0"/>
                </a:moveTo>
                <a:lnTo>
                  <a:pt x="196" y="164"/>
                </a:lnTo>
                <a:lnTo>
                  <a:pt x="609" y="164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98717" name="Text Box 61"/>
          <p:cNvSpPr txBox="1">
            <a:spLocks noChangeArrowheads="1"/>
          </p:cNvSpPr>
          <p:nvPr/>
        </p:nvSpPr>
        <p:spPr bwMode="auto">
          <a:xfrm>
            <a:off x="7358063" y="4694238"/>
            <a:ext cx="8509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900" dirty="0" smtClean="0">
                <a:solidFill>
                  <a:srgbClr val="066168"/>
                </a:solidFill>
                <a:latin typeface="Verdana" pitchFamily="34" charset="0"/>
              </a:rPr>
              <a:t>Polo </a:t>
            </a:r>
            <a:r>
              <a:rPr lang="pt-BR" sz="900" dirty="0">
                <a:solidFill>
                  <a:srgbClr val="066168"/>
                </a:solidFill>
                <a:latin typeface="Verdana" pitchFamily="34" charset="0"/>
              </a:rPr>
              <a:t>Alto Salgado</a:t>
            </a:r>
          </a:p>
        </p:txBody>
      </p:sp>
      <p:grpSp>
        <p:nvGrpSpPr>
          <p:cNvPr id="198718" name="Group 62"/>
          <p:cNvGrpSpPr>
            <a:grpSpLocks/>
          </p:cNvGrpSpPr>
          <p:nvPr/>
        </p:nvGrpSpPr>
        <p:grpSpPr bwMode="auto">
          <a:xfrm>
            <a:off x="5986463" y="4179888"/>
            <a:ext cx="1301750" cy="1182687"/>
            <a:chOff x="3771" y="2633"/>
            <a:chExt cx="820" cy="745"/>
          </a:xfrm>
        </p:grpSpPr>
        <p:sp>
          <p:nvSpPr>
            <p:cNvPr id="198719" name="Freeform 63"/>
            <p:cNvSpPr>
              <a:spLocks noChangeAspect="1"/>
            </p:cNvSpPr>
            <p:nvPr/>
          </p:nvSpPr>
          <p:spPr bwMode="auto">
            <a:xfrm>
              <a:off x="4121" y="2666"/>
              <a:ext cx="199" cy="159"/>
            </a:xfrm>
            <a:custGeom>
              <a:avLst/>
              <a:gdLst>
                <a:gd name="T0" fmla="*/ 0 w 1100"/>
                <a:gd name="T1" fmla="*/ 528 h 878"/>
                <a:gd name="T2" fmla="*/ 89 w 1100"/>
                <a:gd name="T3" fmla="*/ 536 h 878"/>
                <a:gd name="T4" fmla="*/ 76 w 1100"/>
                <a:gd name="T5" fmla="*/ 764 h 878"/>
                <a:gd name="T6" fmla="*/ 23 w 1100"/>
                <a:gd name="T7" fmla="*/ 842 h 878"/>
                <a:gd name="T8" fmla="*/ 496 w 1100"/>
                <a:gd name="T9" fmla="*/ 874 h 878"/>
                <a:gd name="T10" fmla="*/ 544 w 1100"/>
                <a:gd name="T11" fmla="*/ 878 h 878"/>
                <a:gd name="T12" fmla="*/ 719 w 1100"/>
                <a:gd name="T13" fmla="*/ 751 h 878"/>
                <a:gd name="T14" fmla="*/ 776 w 1100"/>
                <a:gd name="T15" fmla="*/ 746 h 878"/>
                <a:gd name="T16" fmla="*/ 815 w 1100"/>
                <a:gd name="T17" fmla="*/ 804 h 878"/>
                <a:gd name="T18" fmla="*/ 1000 w 1100"/>
                <a:gd name="T19" fmla="*/ 681 h 878"/>
                <a:gd name="T20" fmla="*/ 1035 w 1100"/>
                <a:gd name="T21" fmla="*/ 532 h 878"/>
                <a:gd name="T22" fmla="*/ 1100 w 1100"/>
                <a:gd name="T23" fmla="*/ 396 h 878"/>
                <a:gd name="T24" fmla="*/ 1080 w 1100"/>
                <a:gd name="T25" fmla="*/ 290 h 878"/>
                <a:gd name="T26" fmla="*/ 1042 w 1100"/>
                <a:gd name="T27" fmla="*/ 253 h 878"/>
                <a:gd name="T28" fmla="*/ 1040 w 1100"/>
                <a:gd name="T29" fmla="*/ 69 h 878"/>
                <a:gd name="T30" fmla="*/ 955 w 1100"/>
                <a:gd name="T31" fmla="*/ 0 h 878"/>
                <a:gd name="T32" fmla="*/ 898 w 1100"/>
                <a:gd name="T33" fmla="*/ 58 h 878"/>
                <a:gd name="T34" fmla="*/ 831 w 1100"/>
                <a:gd name="T35" fmla="*/ 53 h 878"/>
                <a:gd name="T36" fmla="*/ 822 w 1100"/>
                <a:gd name="T37" fmla="*/ 123 h 878"/>
                <a:gd name="T38" fmla="*/ 775 w 1100"/>
                <a:gd name="T39" fmla="*/ 129 h 878"/>
                <a:gd name="T40" fmla="*/ 698 w 1100"/>
                <a:gd name="T41" fmla="*/ 300 h 878"/>
                <a:gd name="T42" fmla="*/ 537 w 1100"/>
                <a:gd name="T43" fmla="*/ 482 h 878"/>
                <a:gd name="T44" fmla="*/ 159 w 1100"/>
                <a:gd name="T45" fmla="*/ 390 h 878"/>
                <a:gd name="T46" fmla="*/ 0 w 1100"/>
                <a:gd name="T47" fmla="*/ 528 h 8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00" h="878">
                  <a:moveTo>
                    <a:pt x="0" y="528"/>
                  </a:moveTo>
                  <a:lnTo>
                    <a:pt x="89" y="536"/>
                  </a:lnTo>
                  <a:lnTo>
                    <a:pt x="76" y="764"/>
                  </a:lnTo>
                  <a:lnTo>
                    <a:pt x="23" y="842"/>
                  </a:lnTo>
                  <a:lnTo>
                    <a:pt x="496" y="874"/>
                  </a:lnTo>
                  <a:lnTo>
                    <a:pt x="544" y="878"/>
                  </a:lnTo>
                  <a:lnTo>
                    <a:pt x="719" y="751"/>
                  </a:lnTo>
                  <a:lnTo>
                    <a:pt x="776" y="746"/>
                  </a:lnTo>
                  <a:lnTo>
                    <a:pt x="815" y="804"/>
                  </a:lnTo>
                  <a:lnTo>
                    <a:pt x="1000" y="681"/>
                  </a:lnTo>
                  <a:lnTo>
                    <a:pt x="1035" y="532"/>
                  </a:lnTo>
                  <a:lnTo>
                    <a:pt x="1100" y="396"/>
                  </a:lnTo>
                  <a:lnTo>
                    <a:pt x="1080" y="290"/>
                  </a:lnTo>
                  <a:lnTo>
                    <a:pt x="1042" y="253"/>
                  </a:lnTo>
                  <a:lnTo>
                    <a:pt x="1040" y="69"/>
                  </a:lnTo>
                  <a:lnTo>
                    <a:pt x="955" y="0"/>
                  </a:lnTo>
                  <a:lnTo>
                    <a:pt x="898" y="58"/>
                  </a:lnTo>
                  <a:lnTo>
                    <a:pt x="831" y="53"/>
                  </a:lnTo>
                  <a:lnTo>
                    <a:pt x="822" y="123"/>
                  </a:lnTo>
                  <a:lnTo>
                    <a:pt x="775" y="129"/>
                  </a:lnTo>
                  <a:lnTo>
                    <a:pt x="698" y="300"/>
                  </a:lnTo>
                  <a:lnTo>
                    <a:pt x="537" y="482"/>
                  </a:lnTo>
                  <a:lnTo>
                    <a:pt x="159" y="390"/>
                  </a:lnTo>
                  <a:lnTo>
                    <a:pt x="0" y="528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8720" name="Freeform 64"/>
            <p:cNvSpPr>
              <a:spLocks noChangeAspect="1"/>
            </p:cNvSpPr>
            <p:nvPr/>
          </p:nvSpPr>
          <p:spPr bwMode="auto">
            <a:xfrm>
              <a:off x="3771" y="2633"/>
              <a:ext cx="500" cy="232"/>
            </a:xfrm>
            <a:custGeom>
              <a:avLst/>
              <a:gdLst>
                <a:gd name="T0" fmla="*/ 404 w 2767"/>
                <a:gd name="T1" fmla="*/ 197 h 1286"/>
                <a:gd name="T2" fmla="*/ 559 w 2767"/>
                <a:gd name="T3" fmla="*/ 88 h 1286"/>
                <a:gd name="T4" fmla="*/ 491 w 2767"/>
                <a:gd name="T5" fmla="*/ 217 h 1286"/>
                <a:gd name="T6" fmla="*/ 563 w 2767"/>
                <a:gd name="T7" fmla="*/ 184 h 1286"/>
                <a:gd name="T8" fmla="*/ 669 w 2767"/>
                <a:gd name="T9" fmla="*/ 220 h 1286"/>
                <a:gd name="T10" fmla="*/ 789 w 2767"/>
                <a:gd name="T11" fmla="*/ 49 h 1286"/>
                <a:gd name="T12" fmla="*/ 963 w 2767"/>
                <a:gd name="T13" fmla="*/ 120 h 1286"/>
                <a:gd name="T14" fmla="*/ 1076 w 2767"/>
                <a:gd name="T15" fmla="*/ 39 h 1286"/>
                <a:gd name="T16" fmla="*/ 1125 w 2767"/>
                <a:gd name="T17" fmla="*/ 194 h 1286"/>
                <a:gd name="T18" fmla="*/ 1206 w 2767"/>
                <a:gd name="T19" fmla="*/ 68 h 1286"/>
                <a:gd name="T20" fmla="*/ 1286 w 2767"/>
                <a:gd name="T21" fmla="*/ 88 h 1286"/>
                <a:gd name="T22" fmla="*/ 1432 w 2767"/>
                <a:gd name="T23" fmla="*/ 88 h 1286"/>
                <a:gd name="T24" fmla="*/ 1635 w 2767"/>
                <a:gd name="T25" fmla="*/ 65 h 1286"/>
                <a:gd name="T26" fmla="*/ 1736 w 2767"/>
                <a:gd name="T27" fmla="*/ 123 h 1286"/>
                <a:gd name="T28" fmla="*/ 1813 w 2767"/>
                <a:gd name="T29" fmla="*/ 156 h 1286"/>
                <a:gd name="T30" fmla="*/ 1965 w 2767"/>
                <a:gd name="T31" fmla="*/ 116 h 1286"/>
                <a:gd name="T32" fmla="*/ 2036 w 2767"/>
                <a:gd name="T33" fmla="*/ 162 h 1286"/>
                <a:gd name="T34" fmla="*/ 2132 w 2767"/>
                <a:gd name="T35" fmla="*/ 168 h 1286"/>
                <a:gd name="T36" fmla="*/ 2200 w 2767"/>
                <a:gd name="T37" fmla="*/ 107 h 1286"/>
                <a:gd name="T38" fmla="*/ 2278 w 2767"/>
                <a:gd name="T39" fmla="*/ 20 h 1286"/>
                <a:gd name="T40" fmla="*/ 2437 w 2767"/>
                <a:gd name="T41" fmla="*/ 0 h 1286"/>
                <a:gd name="T42" fmla="*/ 2759 w 2767"/>
                <a:gd name="T43" fmla="*/ 153 h 1286"/>
                <a:gd name="T44" fmla="*/ 2756 w 2767"/>
                <a:gd name="T45" fmla="*/ 311 h 1286"/>
                <a:gd name="T46" fmla="*/ 2634 w 2767"/>
                <a:gd name="T47" fmla="*/ 484 h 1286"/>
                <a:gd name="T48" fmla="*/ 2094 w 2767"/>
                <a:gd name="T49" fmla="*/ 576 h 1286"/>
                <a:gd name="T50" fmla="*/ 1665 w 2767"/>
                <a:gd name="T51" fmla="*/ 866 h 1286"/>
                <a:gd name="T52" fmla="*/ 1561 w 2767"/>
                <a:gd name="T53" fmla="*/ 999 h 1286"/>
                <a:gd name="T54" fmla="*/ 1432 w 2767"/>
                <a:gd name="T55" fmla="*/ 1205 h 1286"/>
                <a:gd name="T56" fmla="*/ 1202 w 2767"/>
                <a:gd name="T57" fmla="*/ 1209 h 1286"/>
                <a:gd name="T58" fmla="*/ 1116 w 2767"/>
                <a:gd name="T59" fmla="*/ 1221 h 1286"/>
                <a:gd name="T60" fmla="*/ 1021 w 2767"/>
                <a:gd name="T61" fmla="*/ 1163 h 1286"/>
                <a:gd name="T62" fmla="*/ 854 w 2767"/>
                <a:gd name="T63" fmla="*/ 1202 h 1286"/>
                <a:gd name="T64" fmla="*/ 679 w 2767"/>
                <a:gd name="T65" fmla="*/ 1221 h 1286"/>
                <a:gd name="T66" fmla="*/ 582 w 2767"/>
                <a:gd name="T67" fmla="*/ 1047 h 1286"/>
                <a:gd name="T68" fmla="*/ 533 w 2767"/>
                <a:gd name="T69" fmla="*/ 960 h 1286"/>
                <a:gd name="T70" fmla="*/ 592 w 2767"/>
                <a:gd name="T71" fmla="*/ 850 h 1286"/>
                <a:gd name="T72" fmla="*/ 524 w 2767"/>
                <a:gd name="T73" fmla="*/ 850 h 1286"/>
                <a:gd name="T74" fmla="*/ 462 w 2767"/>
                <a:gd name="T75" fmla="*/ 928 h 1286"/>
                <a:gd name="T76" fmla="*/ 327 w 2767"/>
                <a:gd name="T77" fmla="*/ 830 h 1286"/>
                <a:gd name="T78" fmla="*/ 275 w 2767"/>
                <a:gd name="T79" fmla="*/ 598 h 1286"/>
                <a:gd name="T80" fmla="*/ 204 w 2767"/>
                <a:gd name="T81" fmla="*/ 598 h 1286"/>
                <a:gd name="T82" fmla="*/ 107 w 2767"/>
                <a:gd name="T83" fmla="*/ 576 h 1286"/>
                <a:gd name="T84" fmla="*/ 0 w 2767"/>
                <a:gd name="T85" fmla="*/ 527 h 1286"/>
                <a:gd name="T86" fmla="*/ 216 w 2767"/>
                <a:gd name="T87" fmla="*/ 249 h 1286"/>
                <a:gd name="T88" fmla="*/ 356 w 2767"/>
                <a:gd name="T89" fmla="*/ 233 h 1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767" h="1286">
                  <a:moveTo>
                    <a:pt x="356" y="233"/>
                  </a:moveTo>
                  <a:lnTo>
                    <a:pt x="404" y="197"/>
                  </a:lnTo>
                  <a:lnTo>
                    <a:pt x="462" y="178"/>
                  </a:lnTo>
                  <a:lnTo>
                    <a:pt x="559" y="88"/>
                  </a:lnTo>
                  <a:lnTo>
                    <a:pt x="488" y="178"/>
                  </a:lnTo>
                  <a:lnTo>
                    <a:pt x="491" y="217"/>
                  </a:lnTo>
                  <a:lnTo>
                    <a:pt x="549" y="213"/>
                  </a:lnTo>
                  <a:lnTo>
                    <a:pt x="563" y="184"/>
                  </a:lnTo>
                  <a:lnTo>
                    <a:pt x="631" y="178"/>
                  </a:lnTo>
                  <a:lnTo>
                    <a:pt x="669" y="220"/>
                  </a:lnTo>
                  <a:lnTo>
                    <a:pt x="721" y="213"/>
                  </a:lnTo>
                  <a:lnTo>
                    <a:pt x="789" y="49"/>
                  </a:lnTo>
                  <a:lnTo>
                    <a:pt x="830" y="49"/>
                  </a:lnTo>
                  <a:lnTo>
                    <a:pt x="963" y="120"/>
                  </a:lnTo>
                  <a:lnTo>
                    <a:pt x="983" y="78"/>
                  </a:lnTo>
                  <a:lnTo>
                    <a:pt x="1076" y="39"/>
                  </a:lnTo>
                  <a:lnTo>
                    <a:pt x="1089" y="188"/>
                  </a:lnTo>
                  <a:lnTo>
                    <a:pt x="1125" y="194"/>
                  </a:lnTo>
                  <a:lnTo>
                    <a:pt x="1170" y="126"/>
                  </a:lnTo>
                  <a:lnTo>
                    <a:pt x="1206" y="68"/>
                  </a:lnTo>
                  <a:lnTo>
                    <a:pt x="1238" y="97"/>
                  </a:lnTo>
                  <a:lnTo>
                    <a:pt x="1286" y="88"/>
                  </a:lnTo>
                  <a:lnTo>
                    <a:pt x="1354" y="126"/>
                  </a:lnTo>
                  <a:lnTo>
                    <a:pt x="1432" y="88"/>
                  </a:lnTo>
                  <a:lnTo>
                    <a:pt x="1555" y="116"/>
                  </a:lnTo>
                  <a:lnTo>
                    <a:pt x="1635" y="65"/>
                  </a:lnTo>
                  <a:lnTo>
                    <a:pt x="1749" y="88"/>
                  </a:lnTo>
                  <a:lnTo>
                    <a:pt x="1736" y="123"/>
                  </a:lnTo>
                  <a:lnTo>
                    <a:pt x="1793" y="120"/>
                  </a:lnTo>
                  <a:lnTo>
                    <a:pt x="1813" y="156"/>
                  </a:lnTo>
                  <a:lnTo>
                    <a:pt x="1891" y="172"/>
                  </a:lnTo>
                  <a:lnTo>
                    <a:pt x="1965" y="116"/>
                  </a:lnTo>
                  <a:lnTo>
                    <a:pt x="2003" y="165"/>
                  </a:lnTo>
                  <a:lnTo>
                    <a:pt x="2036" y="162"/>
                  </a:lnTo>
                  <a:lnTo>
                    <a:pt x="2094" y="107"/>
                  </a:lnTo>
                  <a:lnTo>
                    <a:pt x="2132" y="168"/>
                  </a:lnTo>
                  <a:lnTo>
                    <a:pt x="2172" y="162"/>
                  </a:lnTo>
                  <a:lnTo>
                    <a:pt x="2200" y="107"/>
                  </a:lnTo>
                  <a:lnTo>
                    <a:pt x="2281" y="116"/>
                  </a:lnTo>
                  <a:lnTo>
                    <a:pt x="2278" y="20"/>
                  </a:lnTo>
                  <a:lnTo>
                    <a:pt x="2388" y="39"/>
                  </a:lnTo>
                  <a:lnTo>
                    <a:pt x="2437" y="0"/>
                  </a:lnTo>
                  <a:lnTo>
                    <a:pt x="2508" y="97"/>
                  </a:lnTo>
                  <a:lnTo>
                    <a:pt x="2759" y="153"/>
                  </a:lnTo>
                  <a:lnTo>
                    <a:pt x="2767" y="236"/>
                  </a:lnTo>
                  <a:lnTo>
                    <a:pt x="2756" y="311"/>
                  </a:lnTo>
                  <a:lnTo>
                    <a:pt x="2715" y="311"/>
                  </a:lnTo>
                  <a:lnTo>
                    <a:pt x="2634" y="484"/>
                  </a:lnTo>
                  <a:lnTo>
                    <a:pt x="2475" y="666"/>
                  </a:lnTo>
                  <a:lnTo>
                    <a:pt x="2094" y="576"/>
                  </a:lnTo>
                  <a:lnTo>
                    <a:pt x="1755" y="879"/>
                  </a:lnTo>
                  <a:lnTo>
                    <a:pt x="1665" y="866"/>
                  </a:lnTo>
                  <a:lnTo>
                    <a:pt x="1558" y="953"/>
                  </a:lnTo>
                  <a:lnTo>
                    <a:pt x="1561" y="999"/>
                  </a:lnTo>
                  <a:lnTo>
                    <a:pt x="1406" y="1054"/>
                  </a:lnTo>
                  <a:lnTo>
                    <a:pt x="1432" y="1205"/>
                  </a:lnTo>
                  <a:lnTo>
                    <a:pt x="1241" y="1237"/>
                  </a:lnTo>
                  <a:lnTo>
                    <a:pt x="1202" y="1209"/>
                  </a:lnTo>
                  <a:lnTo>
                    <a:pt x="1131" y="1199"/>
                  </a:lnTo>
                  <a:lnTo>
                    <a:pt x="1116" y="1221"/>
                  </a:lnTo>
                  <a:lnTo>
                    <a:pt x="1073" y="1199"/>
                  </a:lnTo>
                  <a:lnTo>
                    <a:pt x="1021" y="1163"/>
                  </a:lnTo>
                  <a:lnTo>
                    <a:pt x="966" y="1193"/>
                  </a:lnTo>
                  <a:lnTo>
                    <a:pt x="854" y="1202"/>
                  </a:lnTo>
                  <a:lnTo>
                    <a:pt x="795" y="1251"/>
                  </a:lnTo>
                  <a:lnTo>
                    <a:pt x="679" y="1221"/>
                  </a:lnTo>
                  <a:lnTo>
                    <a:pt x="614" y="1286"/>
                  </a:lnTo>
                  <a:lnTo>
                    <a:pt x="582" y="1047"/>
                  </a:lnTo>
                  <a:lnTo>
                    <a:pt x="540" y="1015"/>
                  </a:lnTo>
                  <a:lnTo>
                    <a:pt x="533" y="960"/>
                  </a:lnTo>
                  <a:lnTo>
                    <a:pt x="579" y="921"/>
                  </a:lnTo>
                  <a:lnTo>
                    <a:pt x="592" y="850"/>
                  </a:lnTo>
                  <a:lnTo>
                    <a:pt x="559" y="830"/>
                  </a:lnTo>
                  <a:lnTo>
                    <a:pt x="524" y="850"/>
                  </a:lnTo>
                  <a:lnTo>
                    <a:pt x="505" y="888"/>
                  </a:lnTo>
                  <a:lnTo>
                    <a:pt x="462" y="928"/>
                  </a:lnTo>
                  <a:lnTo>
                    <a:pt x="427" y="827"/>
                  </a:lnTo>
                  <a:lnTo>
                    <a:pt x="327" y="830"/>
                  </a:lnTo>
                  <a:lnTo>
                    <a:pt x="327" y="656"/>
                  </a:lnTo>
                  <a:lnTo>
                    <a:pt x="275" y="598"/>
                  </a:lnTo>
                  <a:lnTo>
                    <a:pt x="240" y="579"/>
                  </a:lnTo>
                  <a:lnTo>
                    <a:pt x="204" y="598"/>
                  </a:lnTo>
                  <a:lnTo>
                    <a:pt x="145" y="543"/>
                  </a:lnTo>
                  <a:lnTo>
                    <a:pt x="107" y="576"/>
                  </a:lnTo>
                  <a:lnTo>
                    <a:pt x="78" y="539"/>
                  </a:lnTo>
                  <a:lnTo>
                    <a:pt x="0" y="527"/>
                  </a:lnTo>
                  <a:lnTo>
                    <a:pt x="227" y="301"/>
                  </a:lnTo>
                  <a:lnTo>
                    <a:pt x="216" y="249"/>
                  </a:lnTo>
                  <a:lnTo>
                    <a:pt x="284" y="200"/>
                  </a:lnTo>
                  <a:lnTo>
                    <a:pt x="356" y="233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8721" name="Freeform 65"/>
            <p:cNvSpPr>
              <a:spLocks noChangeAspect="1"/>
            </p:cNvSpPr>
            <p:nvPr/>
          </p:nvSpPr>
          <p:spPr bwMode="auto">
            <a:xfrm>
              <a:off x="3844" y="2843"/>
              <a:ext cx="221" cy="181"/>
            </a:xfrm>
            <a:custGeom>
              <a:avLst/>
              <a:gdLst>
                <a:gd name="T0" fmla="*/ 140 w 1227"/>
                <a:gd name="T1" fmla="*/ 995 h 1002"/>
                <a:gd name="T2" fmla="*/ 155 w 1227"/>
                <a:gd name="T3" fmla="*/ 956 h 1002"/>
                <a:gd name="T4" fmla="*/ 133 w 1227"/>
                <a:gd name="T5" fmla="*/ 919 h 1002"/>
                <a:gd name="T6" fmla="*/ 31 w 1227"/>
                <a:gd name="T7" fmla="*/ 1002 h 1002"/>
                <a:gd name="T8" fmla="*/ 10 w 1227"/>
                <a:gd name="T9" fmla="*/ 1002 h 1002"/>
                <a:gd name="T10" fmla="*/ 0 w 1227"/>
                <a:gd name="T11" fmla="*/ 974 h 1002"/>
                <a:gd name="T12" fmla="*/ 138 w 1227"/>
                <a:gd name="T13" fmla="*/ 720 h 1002"/>
                <a:gd name="T14" fmla="*/ 64 w 1227"/>
                <a:gd name="T15" fmla="*/ 644 h 1002"/>
                <a:gd name="T16" fmla="*/ 155 w 1227"/>
                <a:gd name="T17" fmla="*/ 580 h 1002"/>
                <a:gd name="T18" fmla="*/ 8 w 1227"/>
                <a:gd name="T19" fmla="*/ 488 h 1002"/>
                <a:gd name="T20" fmla="*/ 0 w 1227"/>
                <a:gd name="T21" fmla="*/ 308 h 1002"/>
                <a:gd name="T22" fmla="*/ 56 w 1227"/>
                <a:gd name="T23" fmla="*/ 287 h 1002"/>
                <a:gd name="T24" fmla="*/ 282 w 1227"/>
                <a:gd name="T25" fmla="*/ 56 h 1002"/>
                <a:gd name="T26" fmla="*/ 395 w 1227"/>
                <a:gd name="T27" fmla="*/ 87 h 1002"/>
                <a:gd name="T28" fmla="*/ 456 w 1227"/>
                <a:gd name="T29" fmla="*/ 36 h 1002"/>
                <a:gd name="T30" fmla="*/ 565 w 1227"/>
                <a:gd name="T31" fmla="*/ 28 h 1002"/>
                <a:gd name="T32" fmla="*/ 618 w 1227"/>
                <a:gd name="T33" fmla="*/ 0 h 1002"/>
                <a:gd name="T34" fmla="*/ 713 w 1227"/>
                <a:gd name="T35" fmla="*/ 56 h 1002"/>
                <a:gd name="T36" fmla="*/ 728 w 1227"/>
                <a:gd name="T37" fmla="*/ 36 h 1002"/>
                <a:gd name="T38" fmla="*/ 799 w 1227"/>
                <a:gd name="T39" fmla="*/ 41 h 1002"/>
                <a:gd name="T40" fmla="*/ 839 w 1227"/>
                <a:gd name="T41" fmla="*/ 68 h 1002"/>
                <a:gd name="T42" fmla="*/ 1033 w 1227"/>
                <a:gd name="T43" fmla="*/ 38 h 1002"/>
                <a:gd name="T44" fmla="*/ 998 w 1227"/>
                <a:gd name="T45" fmla="*/ 142 h 1002"/>
                <a:gd name="T46" fmla="*/ 982 w 1227"/>
                <a:gd name="T47" fmla="*/ 183 h 1002"/>
                <a:gd name="T48" fmla="*/ 1033 w 1227"/>
                <a:gd name="T49" fmla="*/ 224 h 1002"/>
                <a:gd name="T50" fmla="*/ 1084 w 1227"/>
                <a:gd name="T51" fmla="*/ 267 h 1002"/>
                <a:gd name="T52" fmla="*/ 1117 w 1227"/>
                <a:gd name="T53" fmla="*/ 282 h 1002"/>
                <a:gd name="T54" fmla="*/ 1155 w 1227"/>
                <a:gd name="T55" fmla="*/ 249 h 1002"/>
                <a:gd name="T56" fmla="*/ 1201 w 1227"/>
                <a:gd name="T57" fmla="*/ 308 h 1002"/>
                <a:gd name="T58" fmla="*/ 1193 w 1227"/>
                <a:gd name="T59" fmla="*/ 387 h 1002"/>
                <a:gd name="T60" fmla="*/ 1227 w 1227"/>
                <a:gd name="T61" fmla="*/ 473 h 1002"/>
                <a:gd name="T62" fmla="*/ 1227 w 1227"/>
                <a:gd name="T63" fmla="*/ 486 h 1002"/>
                <a:gd name="T64" fmla="*/ 1148 w 1227"/>
                <a:gd name="T65" fmla="*/ 483 h 1002"/>
                <a:gd name="T66" fmla="*/ 1119 w 1227"/>
                <a:gd name="T67" fmla="*/ 565 h 1002"/>
                <a:gd name="T68" fmla="*/ 998 w 1227"/>
                <a:gd name="T69" fmla="*/ 641 h 1002"/>
                <a:gd name="T70" fmla="*/ 927 w 1227"/>
                <a:gd name="T71" fmla="*/ 630 h 1002"/>
                <a:gd name="T72" fmla="*/ 784 w 1227"/>
                <a:gd name="T73" fmla="*/ 771 h 1002"/>
                <a:gd name="T74" fmla="*/ 623 w 1227"/>
                <a:gd name="T75" fmla="*/ 843 h 1002"/>
                <a:gd name="T76" fmla="*/ 430 w 1227"/>
                <a:gd name="T77" fmla="*/ 944 h 1002"/>
                <a:gd name="T78" fmla="*/ 304 w 1227"/>
                <a:gd name="T79" fmla="*/ 997 h 1002"/>
                <a:gd name="T80" fmla="*/ 285 w 1227"/>
                <a:gd name="T81" fmla="*/ 985 h 1002"/>
                <a:gd name="T82" fmla="*/ 250 w 1227"/>
                <a:gd name="T83" fmla="*/ 982 h 1002"/>
                <a:gd name="T84" fmla="*/ 224 w 1227"/>
                <a:gd name="T85" fmla="*/ 997 h 1002"/>
                <a:gd name="T86" fmla="*/ 140 w 1227"/>
                <a:gd name="T87" fmla="*/ 995 h 10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27" h="1002">
                  <a:moveTo>
                    <a:pt x="140" y="995"/>
                  </a:moveTo>
                  <a:lnTo>
                    <a:pt x="155" y="956"/>
                  </a:lnTo>
                  <a:lnTo>
                    <a:pt x="133" y="919"/>
                  </a:lnTo>
                  <a:lnTo>
                    <a:pt x="31" y="1002"/>
                  </a:lnTo>
                  <a:lnTo>
                    <a:pt x="10" y="1002"/>
                  </a:lnTo>
                  <a:lnTo>
                    <a:pt x="0" y="974"/>
                  </a:lnTo>
                  <a:lnTo>
                    <a:pt x="138" y="720"/>
                  </a:lnTo>
                  <a:lnTo>
                    <a:pt x="64" y="644"/>
                  </a:lnTo>
                  <a:lnTo>
                    <a:pt x="155" y="580"/>
                  </a:lnTo>
                  <a:lnTo>
                    <a:pt x="8" y="488"/>
                  </a:lnTo>
                  <a:lnTo>
                    <a:pt x="0" y="308"/>
                  </a:lnTo>
                  <a:lnTo>
                    <a:pt x="56" y="287"/>
                  </a:lnTo>
                  <a:lnTo>
                    <a:pt x="282" y="56"/>
                  </a:lnTo>
                  <a:lnTo>
                    <a:pt x="395" y="87"/>
                  </a:lnTo>
                  <a:lnTo>
                    <a:pt x="456" y="36"/>
                  </a:lnTo>
                  <a:lnTo>
                    <a:pt x="565" y="28"/>
                  </a:lnTo>
                  <a:lnTo>
                    <a:pt x="618" y="0"/>
                  </a:lnTo>
                  <a:lnTo>
                    <a:pt x="713" y="56"/>
                  </a:lnTo>
                  <a:lnTo>
                    <a:pt x="728" y="36"/>
                  </a:lnTo>
                  <a:lnTo>
                    <a:pt x="799" y="41"/>
                  </a:lnTo>
                  <a:lnTo>
                    <a:pt x="839" y="68"/>
                  </a:lnTo>
                  <a:lnTo>
                    <a:pt x="1033" y="38"/>
                  </a:lnTo>
                  <a:lnTo>
                    <a:pt x="998" y="142"/>
                  </a:lnTo>
                  <a:lnTo>
                    <a:pt x="982" y="183"/>
                  </a:lnTo>
                  <a:lnTo>
                    <a:pt x="1033" y="224"/>
                  </a:lnTo>
                  <a:lnTo>
                    <a:pt x="1084" y="267"/>
                  </a:lnTo>
                  <a:lnTo>
                    <a:pt x="1117" y="282"/>
                  </a:lnTo>
                  <a:lnTo>
                    <a:pt x="1155" y="249"/>
                  </a:lnTo>
                  <a:lnTo>
                    <a:pt x="1201" y="308"/>
                  </a:lnTo>
                  <a:lnTo>
                    <a:pt x="1193" y="387"/>
                  </a:lnTo>
                  <a:lnTo>
                    <a:pt x="1227" y="473"/>
                  </a:lnTo>
                  <a:lnTo>
                    <a:pt x="1227" y="486"/>
                  </a:lnTo>
                  <a:lnTo>
                    <a:pt x="1148" y="483"/>
                  </a:lnTo>
                  <a:lnTo>
                    <a:pt x="1119" y="565"/>
                  </a:lnTo>
                  <a:lnTo>
                    <a:pt x="998" y="641"/>
                  </a:lnTo>
                  <a:lnTo>
                    <a:pt x="927" y="630"/>
                  </a:lnTo>
                  <a:lnTo>
                    <a:pt x="784" y="771"/>
                  </a:lnTo>
                  <a:lnTo>
                    <a:pt x="623" y="843"/>
                  </a:lnTo>
                  <a:lnTo>
                    <a:pt x="430" y="944"/>
                  </a:lnTo>
                  <a:lnTo>
                    <a:pt x="304" y="997"/>
                  </a:lnTo>
                  <a:lnTo>
                    <a:pt x="285" y="985"/>
                  </a:lnTo>
                  <a:lnTo>
                    <a:pt x="250" y="982"/>
                  </a:lnTo>
                  <a:lnTo>
                    <a:pt x="224" y="997"/>
                  </a:lnTo>
                  <a:lnTo>
                    <a:pt x="140" y="995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8722" name="Freeform 66"/>
            <p:cNvSpPr>
              <a:spLocks noChangeAspect="1"/>
            </p:cNvSpPr>
            <p:nvPr/>
          </p:nvSpPr>
          <p:spPr bwMode="auto">
            <a:xfrm>
              <a:off x="4192" y="2993"/>
              <a:ext cx="233" cy="226"/>
            </a:xfrm>
            <a:custGeom>
              <a:avLst/>
              <a:gdLst>
                <a:gd name="T0" fmla="*/ 213 w 1286"/>
                <a:gd name="T1" fmla="*/ 453 h 1248"/>
                <a:gd name="T2" fmla="*/ 21 w 1286"/>
                <a:gd name="T3" fmla="*/ 822 h 1248"/>
                <a:gd name="T4" fmla="*/ 0 w 1286"/>
                <a:gd name="T5" fmla="*/ 927 h 1248"/>
                <a:gd name="T6" fmla="*/ 67 w 1286"/>
                <a:gd name="T7" fmla="*/ 1100 h 1248"/>
                <a:gd name="T8" fmla="*/ 114 w 1286"/>
                <a:gd name="T9" fmla="*/ 1153 h 1248"/>
                <a:gd name="T10" fmla="*/ 181 w 1286"/>
                <a:gd name="T11" fmla="*/ 1185 h 1248"/>
                <a:gd name="T12" fmla="*/ 231 w 1286"/>
                <a:gd name="T13" fmla="*/ 1184 h 1248"/>
                <a:gd name="T14" fmla="*/ 252 w 1286"/>
                <a:gd name="T15" fmla="*/ 1248 h 1248"/>
                <a:gd name="T16" fmla="*/ 371 w 1286"/>
                <a:gd name="T17" fmla="*/ 1136 h 1248"/>
                <a:gd name="T18" fmla="*/ 427 w 1286"/>
                <a:gd name="T19" fmla="*/ 1089 h 1248"/>
                <a:gd name="T20" fmla="*/ 464 w 1286"/>
                <a:gd name="T21" fmla="*/ 1085 h 1248"/>
                <a:gd name="T22" fmla="*/ 481 w 1286"/>
                <a:gd name="T23" fmla="*/ 1054 h 1248"/>
                <a:gd name="T24" fmla="*/ 593 w 1286"/>
                <a:gd name="T25" fmla="*/ 973 h 1248"/>
                <a:gd name="T26" fmla="*/ 658 w 1286"/>
                <a:gd name="T27" fmla="*/ 962 h 1248"/>
                <a:gd name="T28" fmla="*/ 681 w 1286"/>
                <a:gd name="T29" fmla="*/ 936 h 1248"/>
                <a:gd name="T30" fmla="*/ 734 w 1286"/>
                <a:gd name="T31" fmla="*/ 935 h 1248"/>
                <a:gd name="T32" fmla="*/ 765 w 1286"/>
                <a:gd name="T33" fmla="*/ 959 h 1248"/>
                <a:gd name="T34" fmla="*/ 828 w 1286"/>
                <a:gd name="T35" fmla="*/ 931 h 1248"/>
                <a:gd name="T36" fmla="*/ 1022 w 1286"/>
                <a:gd name="T37" fmla="*/ 931 h 1248"/>
                <a:gd name="T38" fmla="*/ 1114 w 1286"/>
                <a:gd name="T39" fmla="*/ 925 h 1248"/>
                <a:gd name="T40" fmla="*/ 1157 w 1286"/>
                <a:gd name="T41" fmla="*/ 898 h 1248"/>
                <a:gd name="T42" fmla="*/ 1243 w 1286"/>
                <a:gd name="T43" fmla="*/ 884 h 1248"/>
                <a:gd name="T44" fmla="*/ 1221 w 1286"/>
                <a:gd name="T45" fmla="*/ 830 h 1248"/>
                <a:gd name="T46" fmla="*/ 1214 w 1286"/>
                <a:gd name="T47" fmla="*/ 719 h 1248"/>
                <a:gd name="T48" fmla="*/ 1213 w 1286"/>
                <a:gd name="T49" fmla="*/ 669 h 1248"/>
                <a:gd name="T50" fmla="*/ 1286 w 1286"/>
                <a:gd name="T51" fmla="*/ 645 h 1248"/>
                <a:gd name="T52" fmla="*/ 1186 w 1286"/>
                <a:gd name="T53" fmla="*/ 568 h 1248"/>
                <a:gd name="T54" fmla="*/ 1185 w 1286"/>
                <a:gd name="T55" fmla="*/ 532 h 1248"/>
                <a:gd name="T56" fmla="*/ 1116 w 1286"/>
                <a:gd name="T57" fmla="*/ 480 h 1248"/>
                <a:gd name="T58" fmla="*/ 1079 w 1286"/>
                <a:gd name="T59" fmla="*/ 371 h 1248"/>
                <a:gd name="T60" fmla="*/ 1124 w 1286"/>
                <a:gd name="T61" fmla="*/ 294 h 1248"/>
                <a:gd name="T62" fmla="*/ 1031 w 1286"/>
                <a:gd name="T63" fmla="*/ 131 h 1248"/>
                <a:gd name="T64" fmla="*/ 1022 w 1286"/>
                <a:gd name="T65" fmla="*/ 41 h 1248"/>
                <a:gd name="T66" fmla="*/ 988 w 1286"/>
                <a:gd name="T67" fmla="*/ 34 h 1248"/>
                <a:gd name="T68" fmla="*/ 871 w 1286"/>
                <a:gd name="T69" fmla="*/ 0 h 1248"/>
                <a:gd name="T70" fmla="*/ 851 w 1286"/>
                <a:gd name="T71" fmla="*/ 117 h 1248"/>
                <a:gd name="T72" fmla="*/ 773 w 1286"/>
                <a:gd name="T73" fmla="*/ 216 h 1248"/>
                <a:gd name="T74" fmla="*/ 764 w 1286"/>
                <a:gd name="T75" fmla="*/ 232 h 1248"/>
                <a:gd name="T76" fmla="*/ 722 w 1286"/>
                <a:gd name="T77" fmla="*/ 239 h 1248"/>
                <a:gd name="T78" fmla="*/ 724 w 1286"/>
                <a:gd name="T79" fmla="*/ 270 h 1248"/>
                <a:gd name="T80" fmla="*/ 658 w 1286"/>
                <a:gd name="T81" fmla="*/ 297 h 1248"/>
                <a:gd name="T82" fmla="*/ 605 w 1286"/>
                <a:gd name="T83" fmla="*/ 276 h 1248"/>
                <a:gd name="T84" fmla="*/ 549 w 1286"/>
                <a:gd name="T85" fmla="*/ 287 h 1248"/>
                <a:gd name="T86" fmla="*/ 484 w 1286"/>
                <a:gd name="T87" fmla="*/ 324 h 1248"/>
                <a:gd name="T88" fmla="*/ 462 w 1286"/>
                <a:gd name="T89" fmla="*/ 319 h 1248"/>
                <a:gd name="T90" fmla="*/ 445 w 1286"/>
                <a:gd name="T91" fmla="*/ 287 h 1248"/>
                <a:gd name="T92" fmla="*/ 417 w 1286"/>
                <a:gd name="T93" fmla="*/ 285 h 1248"/>
                <a:gd name="T94" fmla="*/ 413 w 1286"/>
                <a:gd name="T95" fmla="*/ 310 h 1248"/>
                <a:gd name="T96" fmla="*/ 467 w 1286"/>
                <a:gd name="T97" fmla="*/ 386 h 1248"/>
                <a:gd name="T98" fmla="*/ 213 w 1286"/>
                <a:gd name="T99" fmla="*/ 453 h 1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286" h="1248">
                  <a:moveTo>
                    <a:pt x="213" y="453"/>
                  </a:moveTo>
                  <a:lnTo>
                    <a:pt x="21" y="822"/>
                  </a:lnTo>
                  <a:lnTo>
                    <a:pt x="0" y="927"/>
                  </a:lnTo>
                  <a:lnTo>
                    <a:pt x="67" y="1100"/>
                  </a:lnTo>
                  <a:lnTo>
                    <a:pt x="114" y="1153"/>
                  </a:lnTo>
                  <a:lnTo>
                    <a:pt x="181" y="1185"/>
                  </a:lnTo>
                  <a:lnTo>
                    <a:pt x="231" y="1184"/>
                  </a:lnTo>
                  <a:lnTo>
                    <a:pt x="252" y="1248"/>
                  </a:lnTo>
                  <a:lnTo>
                    <a:pt x="371" y="1136"/>
                  </a:lnTo>
                  <a:lnTo>
                    <a:pt x="427" y="1089"/>
                  </a:lnTo>
                  <a:lnTo>
                    <a:pt x="464" y="1085"/>
                  </a:lnTo>
                  <a:lnTo>
                    <a:pt x="481" y="1054"/>
                  </a:lnTo>
                  <a:lnTo>
                    <a:pt x="593" y="973"/>
                  </a:lnTo>
                  <a:lnTo>
                    <a:pt x="658" y="962"/>
                  </a:lnTo>
                  <a:lnTo>
                    <a:pt x="681" y="936"/>
                  </a:lnTo>
                  <a:lnTo>
                    <a:pt x="734" y="935"/>
                  </a:lnTo>
                  <a:lnTo>
                    <a:pt x="765" y="959"/>
                  </a:lnTo>
                  <a:lnTo>
                    <a:pt x="828" y="931"/>
                  </a:lnTo>
                  <a:lnTo>
                    <a:pt x="1022" y="931"/>
                  </a:lnTo>
                  <a:lnTo>
                    <a:pt x="1114" y="925"/>
                  </a:lnTo>
                  <a:lnTo>
                    <a:pt x="1157" y="898"/>
                  </a:lnTo>
                  <a:lnTo>
                    <a:pt x="1243" y="884"/>
                  </a:lnTo>
                  <a:lnTo>
                    <a:pt x="1221" y="830"/>
                  </a:lnTo>
                  <a:lnTo>
                    <a:pt x="1214" y="719"/>
                  </a:lnTo>
                  <a:lnTo>
                    <a:pt x="1213" y="669"/>
                  </a:lnTo>
                  <a:lnTo>
                    <a:pt x="1286" y="645"/>
                  </a:lnTo>
                  <a:lnTo>
                    <a:pt x="1186" y="568"/>
                  </a:lnTo>
                  <a:lnTo>
                    <a:pt x="1185" y="532"/>
                  </a:lnTo>
                  <a:lnTo>
                    <a:pt x="1116" y="480"/>
                  </a:lnTo>
                  <a:lnTo>
                    <a:pt x="1079" y="371"/>
                  </a:lnTo>
                  <a:lnTo>
                    <a:pt x="1124" y="294"/>
                  </a:lnTo>
                  <a:lnTo>
                    <a:pt x="1031" y="131"/>
                  </a:lnTo>
                  <a:lnTo>
                    <a:pt x="1022" y="41"/>
                  </a:lnTo>
                  <a:lnTo>
                    <a:pt x="988" y="34"/>
                  </a:lnTo>
                  <a:lnTo>
                    <a:pt x="871" y="0"/>
                  </a:lnTo>
                  <a:lnTo>
                    <a:pt x="851" y="117"/>
                  </a:lnTo>
                  <a:lnTo>
                    <a:pt x="773" y="216"/>
                  </a:lnTo>
                  <a:lnTo>
                    <a:pt x="764" y="232"/>
                  </a:lnTo>
                  <a:lnTo>
                    <a:pt x="722" y="239"/>
                  </a:lnTo>
                  <a:lnTo>
                    <a:pt x="724" y="270"/>
                  </a:lnTo>
                  <a:lnTo>
                    <a:pt x="658" y="297"/>
                  </a:lnTo>
                  <a:lnTo>
                    <a:pt x="605" y="276"/>
                  </a:lnTo>
                  <a:lnTo>
                    <a:pt x="549" y="287"/>
                  </a:lnTo>
                  <a:lnTo>
                    <a:pt x="484" y="324"/>
                  </a:lnTo>
                  <a:lnTo>
                    <a:pt x="462" y="319"/>
                  </a:lnTo>
                  <a:lnTo>
                    <a:pt x="445" y="287"/>
                  </a:lnTo>
                  <a:lnTo>
                    <a:pt x="417" y="285"/>
                  </a:lnTo>
                  <a:lnTo>
                    <a:pt x="413" y="310"/>
                  </a:lnTo>
                  <a:lnTo>
                    <a:pt x="467" y="386"/>
                  </a:lnTo>
                  <a:lnTo>
                    <a:pt x="213" y="453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8723" name="Freeform 67"/>
            <p:cNvSpPr>
              <a:spLocks noChangeAspect="1"/>
            </p:cNvSpPr>
            <p:nvPr/>
          </p:nvSpPr>
          <p:spPr bwMode="auto">
            <a:xfrm>
              <a:off x="4214" y="2728"/>
              <a:ext cx="377" cy="289"/>
            </a:xfrm>
            <a:custGeom>
              <a:avLst/>
              <a:gdLst>
                <a:gd name="T0" fmla="*/ 1643 w 2091"/>
                <a:gd name="T1" fmla="*/ 1389 h 1603"/>
                <a:gd name="T2" fmla="*/ 1770 w 2091"/>
                <a:gd name="T3" fmla="*/ 1350 h 1603"/>
                <a:gd name="T4" fmla="*/ 1812 w 2091"/>
                <a:gd name="T5" fmla="*/ 1253 h 1603"/>
                <a:gd name="T6" fmla="*/ 1909 w 2091"/>
                <a:gd name="T7" fmla="*/ 1155 h 1603"/>
                <a:gd name="T8" fmla="*/ 1957 w 2091"/>
                <a:gd name="T9" fmla="*/ 1078 h 1603"/>
                <a:gd name="T10" fmla="*/ 2042 w 2091"/>
                <a:gd name="T11" fmla="*/ 997 h 1603"/>
                <a:gd name="T12" fmla="*/ 2091 w 2091"/>
                <a:gd name="T13" fmla="*/ 958 h 1603"/>
                <a:gd name="T14" fmla="*/ 1998 w 2091"/>
                <a:gd name="T15" fmla="*/ 939 h 1603"/>
                <a:gd name="T16" fmla="*/ 1821 w 2091"/>
                <a:gd name="T17" fmla="*/ 904 h 1603"/>
                <a:gd name="T18" fmla="*/ 1859 w 2091"/>
                <a:gd name="T19" fmla="*/ 840 h 1603"/>
                <a:gd name="T20" fmla="*/ 1932 w 2091"/>
                <a:gd name="T21" fmla="*/ 779 h 1603"/>
                <a:gd name="T22" fmla="*/ 1880 w 2091"/>
                <a:gd name="T23" fmla="*/ 658 h 1603"/>
                <a:gd name="T24" fmla="*/ 1913 w 2091"/>
                <a:gd name="T25" fmla="*/ 584 h 1603"/>
                <a:gd name="T26" fmla="*/ 1934 w 2091"/>
                <a:gd name="T27" fmla="*/ 502 h 1603"/>
                <a:gd name="T28" fmla="*/ 1988 w 2091"/>
                <a:gd name="T29" fmla="*/ 432 h 1603"/>
                <a:gd name="T30" fmla="*/ 2063 w 2091"/>
                <a:gd name="T31" fmla="*/ 362 h 1603"/>
                <a:gd name="T32" fmla="*/ 1984 w 2091"/>
                <a:gd name="T33" fmla="*/ 388 h 1603"/>
                <a:gd name="T34" fmla="*/ 1902 w 2091"/>
                <a:gd name="T35" fmla="*/ 300 h 1603"/>
                <a:gd name="T36" fmla="*/ 1809 w 2091"/>
                <a:gd name="T37" fmla="*/ 221 h 1603"/>
                <a:gd name="T38" fmla="*/ 1718 w 2091"/>
                <a:gd name="T39" fmla="*/ 195 h 1603"/>
                <a:gd name="T40" fmla="*/ 1533 w 2091"/>
                <a:gd name="T41" fmla="*/ 315 h 1603"/>
                <a:gd name="T42" fmla="*/ 1362 w 2091"/>
                <a:gd name="T43" fmla="*/ 212 h 1603"/>
                <a:gd name="T44" fmla="*/ 1446 w 2091"/>
                <a:gd name="T45" fmla="*/ 0 h 1603"/>
                <a:gd name="T46" fmla="*/ 1369 w 2091"/>
                <a:gd name="T47" fmla="*/ 24 h 1603"/>
                <a:gd name="T48" fmla="*/ 1282 w 2091"/>
                <a:gd name="T49" fmla="*/ 5 h 1603"/>
                <a:gd name="T50" fmla="*/ 1251 w 2091"/>
                <a:gd name="T51" fmla="*/ 24 h 1603"/>
                <a:gd name="T52" fmla="*/ 1190 w 2091"/>
                <a:gd name="T53" fmla="*/ 19 h 1603"/>
                <a:gd name="T54" fmla="*/ 1117 w 2091"/>
                <a:gd name="T55" fmla="*/ 141 h 1603"/>
                <a:gd name="T56" fmla="*/ 1063 w 2091"/>
                <a:gd name="T57" fmla="*/ 475 h 1603"/>
                <a:gd name="T58" fmla="*/ 885 w 2091"/>
                <a:gd name="T59" fmla="*/ 695 h 1603"/>
                <a:gd name="T60" fmla="*/ 782 w 2091"/>
                <a:gd name="T61" fmla="*/ 641 h 1603"/>
                <a:gd name="T62" fmla="*/ 597 w 2091"/>
                <a:gd name="T63" fmla="*/ 723 h 1603"/>
                <a:gd name="T64" fmla="*/ 550 w 2091"/>
                <a:gd name="T65" fmla="*/ 847 h 1603"/>
                <a:gd name="T66" fmla="*/ 298 w 2091"/>
                <a:gd name="T67" fmla="*/ 883 h 1603"/>
                <a:gd name="T68" fmla="*/ 59 w 2091"/>
                <a:gd name="T69" fmla="*/ 918 h 1603"/>
                <a:gd name="T70" fmla="*/ 0 w 2091"/>
                <a:gd name="T71" fmla="*/ 1063 h 1603"/>
                <a:gd name="T72" fmla="*/ 59 w 2091"/>
                <a:gd name="T73" fmla="*/ 1120 h 1603"/>
                <a:gd name="T74" fmla="*/ 202 w 2091"/>
                <a:gd name="T75" fmla="*/ 1087 h 1603"/>
                <a:gd name="T76" fmla="*/ 509 w 2091"/>
                <a:gd name="T77" fmla="*/ 1246 h 1603"/>
                <a:gd name="T78" fmla="*/ 865 w 2091"/>
                <a:gd name="T79" fmla="*/ 1507 h 1603"/>
                <a:gd name="T80" fmla="*/ 970 w 2091"/>
                <a:gd name="T81" fmla="*/ 1564 h 1603"/>
                <a:gd name="T82" fmla="*/ 1219 w 2091"/>
                <a:gd name="T83" fmla="*/ 1603 h 1603"/>
                <a:gd name="T84" fmla="*/ 1366 w 2091"/>
                <a:gd name="T85" fmla="*/ 1462 h 1603"/>
                <a:gd name="T86" fmla="*/ 1512 w 2091"/>
                <a:gd name="T87" fmla="*/ 1457 h 16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91" h="1603">
                  <a:moveTo>
                    <a:pt x="1512" y="1457"/>
                  </a:moveTo>
                  <a:lnTo>
                    <a:pt x="1643" y="1389"/>
                  </a:lnTo>
                  <a:lnTo>
                    <a:pt x="1711" y="1346"/>
                  </a:lnTo>
                  <a:lnTo>
                    <a:pt x="1770" y="1350"/>
                  </a:lnTo>
                  <a:lnTo>
                    <a:pt x="1766" y="1287"/>
                  </a:lnTo>
                  <a:lnTo>
                    <a:pt x="1812" y="1253"/>
                  </a:lnTo>
                  <a:lnTo>
                    <a:pt x="1859" y="1214"/>
                  </a:lnTo>
                  <a:lnTo>
                    <a:pt x="1909" y="1155"/>
                  </a:lnTo>
                  <a:lnTo>
                    <a:pt x="1925" y="1089"/>
                  </a:lnTo>
                  <a:lnTo>
                    <a:pt x="1957" y="1078"/>
                  </a:lnTo>
                  <a:lnTo>
                    <a:pt x="1972" y="1024"/>
                  </a:lnTo>
                  <a:lnTo>
                    <a:pt x="2042" y="997"/>
                  </a:lnTo>
                  <a:lnTo>
                    <a:pt x="2049" y="965"/>
                  </a:lnTo>
                  <a:lnTo>
                    <a:pt x="2091" y="958"/>
                  </a:lnTo>
                  <a:lnTo>
                    <a:pt x="2038" y="908"/>
                  </a:lnTo>
                  <a:lnTo>
                    <a:pt x="1998" y="939"/>
                  </a:lnTo>
                  <a:lnTo>
                    <a:pt x="1880" y="935"/>
                  </a:lnTo>
                  <a:lnTo>
                    <a:pt x="1821" y="904"/>
                  </a:lnTo>
                  <a:lnTo>
                    <a:pt x="1823" y="878"/>
                  </a:lnTo>
                  <a:lnTo>
                    <a:pt x="1859" y="840"/>
                  </a:lnTo>
                  <a:lnTo>
                    <a:pt x="1906" y="843"/>
                  </a:lnTo>
                  <a:lnTo>
                    <a:pt x="1932" y="779"/>
                  </a:lnTo>
                  <a:lnTo>
                    <a:pt x="1887" y="740"/>
                  </a:lnTo>
                  <a:lnTo>
                    <a:pt x="1880" y="658"/>
                  </a:lnTo>
                  <a:lnTo>
                    <a:pt x="1916" y="615"/>
                  </a:lnTo>
                  <a:lnTo>
                    <a:pt x="1913" y="584"/>
                  </a:lnTo>
                  <a:lnTo>
                    <a:pt x="1889" y="536"/>
                  </a:lnTo>
                  <a:lnTo>
                    <a:pt x="1934" y="502"/>
                  </a:lnTo>
                  <a:lnTo>
                    <a:pt x="1955" y="498"/>
                  </a:lnTo>
                  <a:lnTo>
                    <a:pt x="1988" y="432"/>
                  </a:lnTo>
                  <a:lnTo>
                    <a:pt x="2028" y="423"/>
                  </a:lnTo>
                  <a:lnTo>
                    <a:pt x="2063" y="362"/>
                  </a:lnTo>
                  <a:lnTo>
                    <a:pt x="2056" y="345"/>
                  </a:lnTo>
                  <a:lnTo>
                    <a:pt x="1984" y="388"/>
                  </a:lnTo>
                  <a:lnTo>
                    <a:pt x="1920" y="364"/>
                  </a:lnTo>
                  <a:lnTo>
                    <a:pt x="1902" y="300"/>
                  </a:lnTo>
                  <a:lnTo>
                    <a:pt x="1850" y="277"/>
                  </a:lnTo>
                  <a:lnTo>
                    <a:pt x="1809" y="221"/>
                  </a:lnTo>
                  <a:lnTo>
                    <a:pt x="1816" y="193"/>
                  </a:lnTo>
                  <a:lnTo>
                    <a:pt x="1718" y="195"/>
                  </a:lnTo>
                  <a:lnTo>
                    <a:pt x="1620" y="243"/>
                  </a:lnTo>
                  <a:lnTo>
                    <a:pt x="1533" y="315"/>
                  </a:lnTo>
                  <a:lnTo>
                    <a:pt x="1396" y="280"/>
                  </a:lnTo>
                  <a:lnTo>
                    <a:pt x="1362" y="212"/>
                  </a:lnTo>
                  <a:lnTo>
                    <a:pt x="1362" y="175"/>
                  </a:lnTo>
                  <a:lnTo>
                    <a:pt x="1446" y="0"/>
                  </a:lnTo>
                  <a:lnTo>
                    <a:pt x="1396" y="24"/>
                  </a:lnTo>
                  <a:lnTo>
                    <a:pt x="1369" y="24"/>
                  </a:lnTo>
                  <a:lnTo>
                    <a:pt x="1333" y="0"/>
                  </a:lnTo>
                  <a:lnTo>
                    <a:pt x="1282" y="5"/>
                  </a:lnTo>
                  <a:lnTo>
                    <a:pt x="1275" y="26"/>
                  </a:lnTo>
                  <a:lnTo>
                    <a:pt x="1251" y="24"/>
                  </a:lnTo>
                  <a:lnTo>
                    <a:pt x="1207" y="5"/>
                  </a:lnTo>
                  <a:lnTo>
                    <a:pt x="1190" y="19"/>
                  </a:lnTo>
                  <a:lnTo>
                    <a:pt x="1137" y="26"/>
                  </a:lnTo>
                  <a:lnTo>
                    <a:pt x="1117" y="141"/>
                  </a:lnTo>
                  <a:lnTo>
                    <a:pt x="1054" y="383"/>
                  </a:lnTo>
                  <a:lnTo>
                    <a:pt x="1063" y="475"/>
                  </a:lnTo>
                  <a:lnTo>
                    <a:pt x="1080" y="526"/>
                  </a:lnTo>
                  <a:lnTo>
                    <a:pt x="885" y="695"/>
                  </a:lnTo>
                  <a:lnTo>
                    <a:pt x="817" y="667"/>
                  </a:lnTo>
                  <a:lnTo>
                    <a:pt x="782" y="641"/>
                  </a:lnTo>
                  <a:lnTo>
                    <a:pt x="724" y="709"/>
                  </a:lnTo>
                  <a:lnTo>
                    <a:pt x="597" y="723"/>
                  </a:lnTo>
                  <a:lnTo>
                    <a:pt x="547" y="756"/>
                  </a:lnTo>
                  <a:lnTo>
                    <a:pt x="550" y="847"/>
                  </a:lnTo>
                  <a:lnTo>
                    <a:pt x="352" y="852"/>
                  </a:lnTo>
                  <a:lnTo>
                    <a:pt x="298" y="883"/>
                  </a:lnTo>
                  <a:lnTo>
                    <a:pt x="235" y="822"/>
                  </a:lnTo>
                  <a:lnTo>
                    <a:pt x="59" y="918"/>
                  </a:lnTo>
                  <a:lnTo>
                    <a:pt x="48" y="1008"/>
                  </a:lnTo>
                  <a:lnTo>
                    <a:pt x="0" y="1063"/>
                  </a:lnTo>
                  <a:lnTo>
                    <a:pt x="19" y="1099"/>
                  </a:lnTo>
                  <a:lnTo>
                    <a:pt x="59" y="1120"/>
                  </a:lnTo>
                  <a:lnTo>
                    <a:pt x="157" y="1122"/>
                  </a:lnTo>
                  <a:lnTo>
                    <a:pt x="202" y="1087"/>
                  </a:lnTo>
                  <a:lnTo>
                    <a:pt x="247" y="1085"/>
                  </a:lnTo>
                  <a:lnTo>
                    <a:pt x="509" y="1246"/>
                  </a:lnTo>
                  <a:lnTo>
                    <a:pt x="749" y="1474"/>
                  </a:lnTo>
                  <a:lnTo>
                    <a:pt x="865" y="1507"/>
                  </a:lnTo>
                  <a:lnTo>
                    <a:pt x="946" y="1521"/>
                  </a:lnTo>
                  <a:lnTo>
                    <a:pt x="970" y="1564"/>
                  </a:lnTo>
                  <a:lnTo>
                    <a:pt x="1171" y="1559"/>
                  </a:lnTo>
                  <a:lnTo>
                    <a:pt x="1219" y="1603"/>
                  </a:lnTo>
                  <a:lnTo>
                    <a:pt x="1364" y="1521"/>
                  </a:lnTo>
                  <a:lnTo>
                    <a:pt x="1366" y="1462"/>
                  </a:lnTo>
                  <a:lnTo>
                    <a:pt x="1469" y="1421"/>
                  </a:lnTo>
                  <a:lnTo>
                    <a:pt x="1512" y="1457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8724" name="Freeform 68"/>
            <p:cNvSpPr>
              <a:spLocks noChangeAspect="1"/>
            </p:cNvSpPr>
            <p:nvPr/>
          </p:nvSpPr>
          <p:spPr bwMode="auto">
            <a:xfrm>
              <a:off x="4021" y="2762"/>
              <a:ext cx="248" cy="211"/>
            </a:xfrm>
            <a:custGeom>
              <a:avLst/>
              <a:gdLst>
                <a:gd name="T0" fmla="*/ 558 w 1373"/>
                <a:gd name="T1" fmla="*/ 0 h 1170"/>
                <a:gd name="T2" fmla="*/ 644 w 1373"/>
                <a:gd name="T3" fmla="*/ 8 h 1170"/>
                <a:gd name="T4" fmla="*/ 631 w 1373"/>
                <a:gd name="T5" fmla="*/ 236 h 1170"/>
                <a:gd name="T6" fmla="*/ 579 w 1373"/>
                <a:gd name="T7" fmla="*/ 311 h 1170"/>
                <a:gd name="T8" fmla="*/ 1096 w 1373"/>
                <a:gd name="T9" fmla="*/ 348 h 1170"/>
                <a:gd name="T10" fmla="*/ 1273 w 1373"/>
                <a:gd name="T11" fmla="*/ 221 h 1170"/>
                <a:gd name="T12" fmla="*/ 1330 w 1373"/>
                <a:gd name="T13" fmla="*/ 218 h 1170"/>
                <a:gd name="T14" fmla="*/ 1373 w 1373"/>
                <a:gd name="T15" fmla="*/ 276 h 1170"/>
                <a:gd name="T16" fmla="*/ 1373 w 1373"/>
                <a:gd name="T17" fmla="*/ 412 h 1170"/>
                <a:gd name="T18" fmla="*/ 1298 w 1373"/>
                <a:gd name="T19" fmla="*/ 502 h 1170"/>
                <a:gd name="T20" fmla="*/ 1256 w 1373"/>
                <a:gd name="T21" fmla="*/ 532 h 1170"/>
                <a:gd name="T22" fmla="*/ 1143 w 1373"/>
                <a:gd name="T23" fmla="*/ 722 h 1170"/>
                <a:gd name="T24" fmla="*/ 1132 w 1373"/>
                <a:gd name="T25" fmla="*/ 726 h 1170"/>
                <a:gd name="T26" fmla="*/ 1121 w 1373"/>
                <a:gd name="T27" fmla="*/ 815 h 1170"/>
                <a:gd name="T28" fmla="*/ 1071 w 1373"/>
                <a:gd name="T29" fmla="*/ 870 h 1170"/>
                <a:gd name="T30" fmla="*/ 978 w 1373"/>
                <a:gd name="T31" fmla="*/ 895 h 1170"/>
                <a:gd name="T32" fmla="*/ 886 w 1373"/>
                <a:gd name="T33" fmla="*/ 935 h 1170"/>
                <a:gd name="T34" fmla="*/ 885 w 1373"/>
                <a:gd name="T35" fmla="*/ 999 h 1170"/>
                <a:gd name="T36" fmla="*/ 814 w 1373"/>
                <a:gd name="T37" fmla="*/ 1023 h 1170"/>
                <a:gd name="T38" fmla="*/ 816 w 1373"/>
                <a:gd name="T39" fmla="*/ 1095 h 1170"/>
                <a:gd name="T40" fmla="*/ 789 w 1373"/>
                <a:gd name="T41" fmla="*/ 1133 h 1170"/>
                <a:gd name="T42" fmla="*/ 595 w 1373"/>
                <a:gd name="T43" fmla="*/ 1150 h 1170"/>
                <a:gd name="T44" fmla="*/ 595 w 1373"/>
                <a:gd name="T45" fmla="*/ 1145 h 1170"/>
                <a:gd name="T46" fmla="*/ 441 w 1373"/>
                <a:gd name="T47" fmla="*/ 1170 h 1170"/>
                <a:gd name="T48" fmla="*/ 394 w 1373"/>
                <a:gd name="T49" fmla="*/ 1104 h 1170"/>
                <a:gd name="T50" fmla="*/ 391 w 1373"/>
                <a:gd name="T51" fmla="*/ 1069 h 1170"/>
                <a:gd name="T52" fmla="*/ 413 w 1373"/>
                <a:gd name="T53" fmla="*/ 1002 h 1170"/>
                <a:gd name="T54" fmla="*/ 416 w 1373"/>
                <a:gd name="T55" fmla="*/ 956 h 1170"/>
                <a:gd name="T56" fmla="*/ 392 w 1373"/>
                <a:gd name="T57" fmla="*/ 947 h 1170"/>
                <a:gd name="T58" fmla="*/ 372 w 1373"/>
                <a:gd name="T59" fmla="*/ 964 h 1170"/>
                <a:gd name="T60" fmla="*/ 298 w 1373"/>
                <a:gd name="T61" fmla="*/ 968 h 1170"/>
                <a:gd name="T62" fmla="*/ 279 w 1373"/>
                <a:gd name="T63" fmla="*/ 938 h 1170"/>
                <a:gd name="T64" fmla="*/ 244 w 1373"/>
                <a:gd name="T65" fmla="*/ 935 h 1170"/>
                <a:gd name="T66" fmla="*/ 246 w 1373"/>
                <a:gd name="T67" fmla="*/ 926 h 1170"/>
                <a:gd name="T68" fmla="*/ 213 w 1373"/>
                <a:gd name="T69" fmla="*/ 841 h 1170"/>
                <a:gd name="T70" fmla="*/ 219 w 1373"/>
                <a:gd name="T71" fmla="*/ 763 h 1170"/>
                <a:gd name="T72" fmla="*/ 174 w 1373"/>
                <a:gd name="T73" fmla="*/ 700 h 1170"/>
                <a:gd name="T74" fmla="*/ 135 w 1373"/>
                <a:gd name="T75" fmla="*/ 733 h 1170"/>
                <a:gd name="T76" fmla="*/ 109 w 1373"/>
                <a:gd name="T77" fmla="*/ 722 h 1170"/>
                <a:gd name="T78" fmla="*/ 0 w 1373"/>
                <a:gd name="T79" fmla="*/ 633 h 1170"/>
                <a:gd name="T80" fmla="*/ 51 w 1373"/>
                <a:gd name="T81" fmla="*/ 490 h 1170"/>
                <a:gd name="T82" fmla="*/ 24 w 1373"/>
                <a:gd name="T83" fmla="*/ 340 h 1170"/>
                <a:gd name="T84" fmla="*/ 180 w 1373"/>
                <a:gd name="T85" fmla="*/ 283 h 1170"/>
                <a:gd name="T86" fmla="*/ 174 w 1373"/>
                <a:gd name="T87" fmla="*/ 241 h 1170"/>
                <a:gd name="T88" fmla="*/ 284 w 1373"/>
                <a:gd name="T89" fmla="*/ 152 h 1170"/>
                <a:gd name="T90" fmla="*/ 375 w 1373"/>
                <a:gd name="T91" fmla="*/ 164 h 1170"/>
                <a:gd name="T92" fmla="*/ 558 w 1373"/>
                <a:gd name="T93" fmla="*/ 0 h 1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73" h="1170">
                  <a:moveTo>
                    <a:pt x="558" y="0"/>
                  </a:moveTo>
                  <a:lnTo>
                    <a:pt x="644" y="8"/>
                  </a:lnTo>
                  <a:lnTo>
                    <a:pt x="631" y="236"/>
                  </a:lnTo>
                  <a:lnTo>
                    <a:pt x="579" y="311"/>
                  </a:lnTo>
                  <a:lnTo>
                    <a:pt x="1096" y="348"/>
                  </a:lnTo>
                  <a:lnTo>
                    <a:pt x="1273" y="221"/>
                  </a:lnTo>
                  <a:lnTo>
                    <a:pt x="1330" y="218"/>
                  </a:lnTo>
                  <a:lnTo>
                    <a:pt x="1373" y="276"/>
                  </a:lnTo>
                  <a:lnTo>
                    <a:pt x="1373" y="412"/>
                  </a:lnTo>
                  <a:lnTo>
                    <a:pt x="1298" y="502"/>
                  </a:lnTo>
                  <a:lnTo>
                    <a:pt x="1256" y="532"/>
                  </a:lnTo>
                  <a:lnTo>
                    <a:pt x="1143" y="722"/>
                  </a:lnTo>
                  <a:lnTo>
                    <a:pt x="1132" y="726"/>
                  </a:lnTo>
                  <a:lnTo>
                    <a:pt x="1121" y="815"/>
                  </a:lnTo>
                  <a:lnTo>
                    <a:pt x="1071" y="870"/>
                  </a:lnTo>
                  <a:lnTo>
                    <a:pt x="978" y="895"/>
                  </a:lnTo>
                  <a:lnTo>
                    <a:pt x="886" y="935"/>
                  </a:lnTo>
                  <a:lnTo>
                    <a:pt x="885" y="999"/>
                  </a:lnTo>
                  <a:lnTo>
                    <a:pt x="814" y="1023"/>
                  </a:lnTo>
                  <a:lnTo>
                    <a:pt x="816" y="1095"/>
                  </a:lnTo>
                  <a:lnTo>
                    <a:pt x="789" y="1133"/>
                  </a:lnTo>
                  <a:lnTo>
                    <a:pt x="595" y="1150"/>
                  </a:lnTo>
                  <a:lnTo>
                    <a:pt x="595" y="1145"/>
                  </a:lnTo>
                  <a:lnTo>
                    <a:pt x="441" y="1170"/>
                  </a:lnTo>
                  <a:lnTo>
                    <a:pt x="394" y="1104"/>
                  </a:lnTo>
                  <a:lnTo>
                    <a:pt x="391" y="1069"/>
                  </a:lnTo>
                  <a:lnTo>
                    <a:pt x="413" y="1002"/>
                  </a:lnTo>
                  <a:lnTo>
                    <a:pt x="416" y="956"/>
                  </a:lnTo>
                  <a:lnTo>
                    <a:pt x="392" y="947"/>
                  </a:lnTo>
                  <a:lnTo>
                    <a:pt x="372" y="964"/>
                  </a:lnTo>
                  <a:lnTo>
                    <a:pt x="298" y="968"/>
                  </a:lnTo>
                  <a:lnTo>
                    <a:pt x="279" y="938"/>
                  </a:lnTo>
                  <a:lnTo>
                    <a:pt x="244" y="935"/>
                  </a:lnTo>
                  <a:lnTo>
                    <a:pt x="246" y="926"/>
                  </a:lnTo>
                  <a:lnTo>
                    <a:pt x="213" y="841"/>
                  </a:lnTo>
                  <a:lnTo>
                    <a:pt x="219" y="763"/>
                  </a:lnTo>
                  <a:lnTo>
                    <a:pt x="174" y="700"/>
                  </a:lnTo>
                  <a:lnTo>
                    <a:pt x="135" y="733"/>
                  </a:lnTo>
                  <a:lnTo>
                    <a:pt x="109" y="722"/>
                  </a:lnTo>
                  <a:lnTo>
                    <a:pt x="0" y="633"/>
                  </a:lnTo>
                  <a:lnTo>
                    <a:pt x="51" y="490"/>
                  </a:lnTo>
                  <a:lnTo>
                    <a:pt x="24" y="340"/>
                  </a:lnTo>
                  <a:lnTo>
                    <a:pt x="180" y="283"/>
                  </a:lnTo>
                  <a:lnTo>
                    <a:pt x="174" y="241"/>
                  </a:lnTo>
                  <a:lnTo>
                    <a:pt x="284" y="152"/>
                  </a:lnTo>
                  <a:lnTo>
                    <a:pt x="375" y="164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8725" name="Freeform 69"/>
            <p:cNvSpPr>
              <a:spLocks noChangeAspect="1"/>
            </p:cNvSpPr>
            <p:nvPr/>
          </p:nvSpPr>
          <p:spPr bwMode="auto">
            <a:xfrm>
              <a:off x="4227" y="2709"/>
              <a:ext cx="191" cy="184"/>
            </a:xfrm>
            <a:custGeom>
              <a:avLst/>
              <a:gdLst>
                <a:gd name="T0" fmla="*/ 493 w 1058"/>
                <a:gd name="T1" fmla="*/ 57 h 1019"/>
                <a:gd name="T2" fmla="*/ 516 w 1058"/>
                <a:gd name="T3" fmla="*/ 164 h 1019"/>
                <a:gd name="T4" fmla="*/ 450 w 1058"/>
                <a:gd name="T5" fmla="*/ 296 h 1019"/>
                <a:gd name="T6" fmla="*/ 411 w 1058"/>
                <a:gd name="T7" fmla="*/ 453 h 1019"/>
                <a:gd name="T8" fmla="*/ 229 w 1058"/>
                <a:gd name="T9" fmla="*/ 570 h 1019"/>
                <a:gd name="T10" fmla="*/ 232 w 1058"/>
                <a:gd name="T11" fmla="*/ 699 h 1019"/>
                <a:gd name="T12" fmla="*/ 163 w 1058"/>
                <a:gd name="T13" fmla="*/ 793 h 1019"/>
                <a:gd name="T14" fmla="*/ 119 w 1058"/>
                <a:gd name="T15" fmla="*/ 820 h 1019"/>
                <a:gd name="T16" fmla="*/ 0 w 1058"/>
                <a:gd name="T17" fmla="*/ 1019 h 1019"/>
                <a:gd name="T18" fmla="*/ 166 w 1058"/>
                <a:gd name="T19" fmla="*/ 925 h 1019"/>
                <a:gd name="T20" fmla="*/ 223 w 1058"/>
                <a:gd name="T21" fmla="*/ 988 h 1019"/>
                <a:gd name="T22" fmla="*/ 289 w 1058"/>
                <a:gd name="T23" fmla="*/ 953 h 1019"/>
                <a:gd name="T24" fmla="*/ 477 w 1058"/>
                <a:gd name="T25" fmla="*/ 953 h 1019"/>
                <a:gd name="T26" fmla="*/ 474 w 1058"/>
                <a:gd name="T27" fmla="*/ 862 h 1019"/>
                <a:gd name="T28" fmla="*/ 531 w 1058"/>
                <a:gd name="T29" fmla="*/ 827 h 1019"/>
                <a:gd name="T30" fmla="*/ 660 w 1058"/>
                <a:gd name="T31" fmla="*/ 811 h 1019"/>
                <a:gd name="T32" fmla="*/ 710 w 1058"/>
                <a:gd name="T33" fmla="*/ 745 h 1019"/>
                <a:gd name="T34" fmla="*/ 748 w 1058"/>
                <a:gd name="T35" fmla="*/ 774 h 1019"/>
                <a:gd name="T36" fmla="*/ 814 w 1058"/>
                <a:gd name="T37" fmla="*/ 799 h 1019"/>
                <a:gd name="T38" fmla="*/ 1015 w 1058"/>
                <a:gd name="T39" fmla="*/ 633 h 1019"/>
                <a:gd name="T40" fmla="*/ 992 w 1058"/>
                <a:gd name="T41" fmla="*/ 585 h 1019"/>
                <a:gd name="T42" fmla="*/ 983 w 1058"/>
                <a:gd name="T43" fmla="*/ 491 h 1019"/>
                <a:gd name="T44" fmla="*/ 1058 w 1058"/>
                <a:gd name="T45" fmla="*/ 180 h 1019"/>
                <a:gd name="T46" fmla="*/ 1009 w 1058"/>
                <a:gd name="T47" fmla="*/ 186 h 1019"/>
                <a:gd name="T48" fmla="*/ 1009 w 1058"/>
                <a:gd name="T49" fmla="*/ 146 h 1019"/>
                <a:gd name="T50" fmla="*/ 955 w 1058"/>
                <a:gd name="T51" fmla="*/ 152 h 1019"/>
                <a:gd name="T52" fmla="*/ 814 w 1058"/>
                <a:gd name="T53" fmla="*/ 224 h 1019"/>
                <a:gd name="T54" fmla="*/ 760 w 1058"/>
                <a:gd name="T55" fmla="*/ 218 h 1019"/>
                <a:gd name="T56" fmla="*/ 729 w 1058"/>
                <a:gd name="T57" fmla="*/ 180 h 1019"/>
                <a:gd name="T58" fmla="*/ 716 w 1058"/>
                <a:gd name="T59" fmla="*/ 38 h 1019"/>
                <a:gd name="T60" fmla="*/ 647 w 1058"/>
                <a:gd name="T61" fmla="*/ 0 h 1019"/>
                <a:gd name="T62" fmla="*/ 609 w 1058"/>
                <a:gd name="T63" fmla="*/ 0 h 1019"/>
                <a:gd name="T64" fmla="*/ 493 w 1058"/>
                <a:gd name="T65" fmla="*/ 57 h 10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58" h="1019">
                  <a:moveTo>
                    <a:pt x="493" y="57"/>
                  </a:moveTo>
                  <a:lnTo>
                    <a:pt x="516" y="164"/>
                  </a:lnTo>
                  <a:lnTo>
                    <a:pt x="450" y="296"/>
                  </a:lnTo>
                  <a:lnTo>
                    <a:pt x="411" y="453"/>
                  </a:lnTo>
                  <a:lnTo>
                    <a:pt x="229" y="570"/>
                  </a:lnTo>
                  <a:lnTo>
                    <a:pt x="232" y="699"/>
                  </a:lnTo>
                  <a:lnTo>
                    <a:pt x="163" y="793"/>
                  </a:lnTo>
                  <a:lnTo>
                    <a:pt x="119" y="820"/>
                  </a:lnTo>
                  <a:lnTo>
                    <a:pt x="0" y="1019"/>
                  </a:lnTo>
                  <a:lnTo>
                    <a:pt x="166" y="925"/>
                  </a:lnTo>
                  <a:lnTo>
                    <a:pt x="223" y="988"/>
                  </a:lnTo>
                  <a:lnTo>
                    <a:pt x="289" y="953"/>
                  </a:lnTo>
                  <a:lnTo>
                    <a:pt x="477" y="953"/>
                  </a:lnTo>
                  <a:lnTo>
                    <a:pt x="474" y="862"/>
                  </a:lnTo>
                  <a:lnTo>
                    <a:pt x="531" y="827"/>
                  </a:lnTo>
                  <a:lnTo>
                    <a:pt x="660" y="811"/>
                  </a:lnTo>
                  <a:lnTo>
                    <a:pt x="710" y="745"/>
                  </a:lnTo>
                  <a:lnTo>
                    <a:pt x="748" y="774"/>
                  </a:lnTo>
                  <a:lnTo>
                    <a:pt x="814" y="799"/>
                  </a:lnTo>
                  <a:lnTo>
                    <a:pt x="1015" y="633"/>
                  </a:lnTo>
                  <a:lnTo>
                    <a:pt x="992" y="585"/>
                  </a:lnTo>
                  <a:lnTo>
                    <a:pt x="983" y="491"/>
                  </a:lnTo>
                  <a:lnTo>
                    <a:pt x="1058" y="180"/>
                  </a:lnTo>
                  <a:lnTo>
                    <a:pt x="1009" y="186"/>
                  </a:lnTo>
                  <a:lnTo>
                    <a:pt x="1009" y="146"/>
                  </a:lnTo>
                  <a:lnTo>
                    <a:pt x="955" y="152"/>
                  </a:lnTo>
                  <a:lnTo>
                    <a:pt x="814" y="224"/>
                  </a:lnTo>
                  <a:lnTo>
                    <a:pt x="760" y="218"/>
                  </a:lnTo>
                  <a:lnTo>
                    <a:pt x="729" y="180"/>
                  </a:lnTo>
                  <a:lnTo>
                    <a:pt x="716" y="38"/>
                  </a:lnTo>
                  <a:lnTo>
                    <a:pt x="647" y="0"/>
                  </a:lnTo>
                  <a:lnTo>
                    <a:pt x="609" y="0"/>
                  </a:lnTo>
                  <a:lnTo>
                    <a:pt x="493" y="57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8726" name="Freeform 70"/>
            <p:cNvSpPr>
              <a:spLocks noChangeAspect="1"/>
            </p:cNvSpPr>
            <p:nvPr/>
          </p:nvSpPr>
          <p:spPr bwMode="auto">
            <a:xfrm>
              <a:off x="3866" y="2931"/>
              <a:ext cx="272" cy="221"/>
            </a:xfrm>
            <a:custGeom>
              <a:avLst/>
              <a:gdLst>
                <a:gd name="T0" fmla="*/ 809 w 1506"/>
                <a:gd name="T1" fmla="*/ 931 h 1222"/>
                <a:gd name="T2" fmla="*/ 902 w 1506"/>
                <a:gd name="T3" fmla="*/ 1005 h 1222"/>
                <a:gd name="T4" fmla="*/ 954 w 1506"/>
                <a:gd name="T5" fmla="*/ 1042 h 1222"/>
                <a:gd name="T6" fmla="*/ 1066 w 1506"/>
                <a:gd name="T7" fmla="*/ 984 h 1222"/>
                <a:gd name="T8" fmla="*/ 1157 w 1506"/>
                <a:gd name="T9" fmla="*/ 969 h 1222"/>
                <a:gd name="T10" fmla="*/ 1450 w 1506"/>
                <a:gd name="T11" fmla="*/ 909 h 1222"/>
                <a:gd name="T12" fmla="*/ 1346 w 1506"/>
                <a:gd name="T13" fmla="*/ 878 h 1222"/>
                <a:gd name="T14" fmla="*/ 1389 w 1506"/>
                <a:gd name="T15" fmla="*/ 790 h 1222"/>
                <a:gd name="T16" fmla="*/ 1454 w 1506"/>
                <a:gd name="T17" fmla="*/ 676 h 1222"/>
                <a:gd name="T18" fmla="*/ 1506 w 1506"/>
                <a:gd name="T19" fmla="*/ 589 h 1222"/>
                <a:gd name="T20" fmla="*/ 1450 w 1506"/>
                <a:gd name="T21" fmla="*/ 471 h 1222"/>
                <a:gd name="T22" fmla="*/ 1417 w 1506"/>
                <a:gd name="T23" fmla="*/ 363 h 1222"/>
                <a:gd name="T24" fmla="*/ 1456 w 1506"/>
                <a:gd name="T25" fmla="*/ 211 h 1222"/>
                <a:gd name="T26" fmla="*/ 1252 w 1506"/>
                <a:gd name="T27" fmla="*/ 169 h 1222"/>
                <a:gd name="T28" fmla="*/ 1271 w 1506"/>
                <a:gd name="T29" fmla="*/ 62 h 1222"/>
                <a:gd name="T30" fmla="*/ 1248 w 1506"/>
                <a:gd name="T31" fmla="*/ 10 h 1222"/>
                <a:gd name="T32" fmla="*/ 1158 w 1506"/>
                <a:gd name="T33" fmla="*/ 34 h 1222"/>
                <a:gd name="T34" fmla="*/ 1025 w 1506"/>
                <a:gd name="T35" fmla="*/ 0 h 1222"/>
                <a:gd name="T36" fmla="*/ 873 w 1506"/>
                <a:gd name="T37" fmla="*/ 160 h 1222"/>
                <a:gd name="T38" fmla="*/ 661 w 1506"/>
                <a:gd name="T39" fmla="*/ 285 h 1222"/>
                <a:gd name="T40" fmla="*/ 184 w 1506"/>
                <a:gd name="T41" fmla="*/ 514 h 1222"/>
                <a:gd name="T42" fmla="*/ 128 w 1506"/>
                <a:gd name="T43" fmla="*/ 498 h 1222"/>
                <a:gd name="T44" fmla="*/ 0 w 1506"/>
                <a:gd name="T45" fmla="*/ 511 h 1222"/>
                <a:gd name="T46" fmla="*/ 26 w 1506"/>
                <a:gd name="T47" fmla="*/ 579 h 1222"/>
                <a:gd name="T48" fmla="*/ 124 w 1506"/>
                <a:gd name="T49" fmla="*/ 586 h 1222"/>
                <a:gd name="T50" fmla="*/ 236 w 1506"/>
                <a:gd name="T51" fmla="*/ 582 h 1222"/>
                <a:gd name="T52" fmla="*/ 312 w 1506"/>
                <a:gd name="T53" fmla="*/ 875 h 1222"/>
                <a:gd name="T54" fmla="*/ 441 w 1506"/>
                <a:gd name="T55" fmla="*/ 940 h 1222"/>
                <a:gd name="T56" fmla="*/ 477 w 1506"/>
                <a:gd name="T57" fmla="*/ 1131 h 1222"/>
                <a:gd name="T58" fmla="*/ 511 w 1506"/>
                <a:gd name="T59" fmla="*/ 1222 h 1222"/>
                <a:gd name="T60" fmla="*/ 530 w 1506"/>
                <a:gd name="T61" fmla="*/ 1171 h 1222"/>
                <a:gd name="T62" fmla="*/ 547 w 1506"/>
                <a:gd name="T63" fmla="*/ 1084 h 1222"/>
                <a:gd name="T64" fmla="*/ 591 w 1506"/>
                <a:gd name="T65" fmla="*/ 1044 h 1222"/>
                <a:gd name="T66" fmla="*/ 629 w 1506"/>
                <a:gd name="T67" fmla="*/ 1002 h 1222"/>
                <a:gd name="T68" fmla="*/ 670 w 1506"/>
                <a:gd name="T69" fmla="*/ 979 h 1222"/>
                <a:gd name="T70" fmla="*/ 769 w 1506"/>
                <a:gd name="T71" fmla="*/ 949 h 1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506" h="1222">
                  <a:moveTo>
                    <a:pt x="769" y="949"/>
                  </a:moveTo>
                  <a:lnTo>
                    <a:pt x="809" y="931"/>
                  </a:lnTo>
                  <a:lnTo>
                    <a:pt x="865" y="957"/>
                  </a:lnTo>
                  <a:lnTo>
                    <a:pt x="902" y="1005"/>
                  </a:lnTo>
                  <a:lnTo>
                    <a:pt x="931" y="1010"/>
                  </a:lnTo>
                  <a:lnTo>
                    <a:pt x="954" y="1042"/>
                  </a:lnTo>
                  <a:lnTo>
                    <a:pt x="1036" y="1028"/>
                  </a:lnTo>
                  <a:lnTo>
                    <a:pt x="1066" y="984"/>
                  </a:lnTo>
                  <a:lnTo>
                    <a:pt x="1105" y="948"/>
                  </a:lnTo>
                  <a:lnTo>
                    <a:pt x="1157" y="969"/>
                  </a:lnTo>
                  <a:lnTo>
                    <a:pt x="1363" y="970"/>
                  </a:lnTo>
                  <a:lnTo>
                    <a:pt x="1450" y="909"/>
                  </a:lnTo>
                  <a:lnTo>
                    <a:pt x="1437" y="878"/>
                  </a:lnTo>
                  <a:lnTo>
                    <a:pt x="1346" y="878"/>
                  </a:lnTo>
                  <a:lnTo>
                    <a:pt x="1336" y="847"/>
                  </a:lnTo>
                  <a:lnTo>
                    <a:pt x="1389" y="790"/>
                  </a:lnTo>
                  <a:lnTo>
                    <a:pt x="1387" y="718"/>
                  </a:lnTo>
                  <a:lnTo>
                    <a:pt x="1454" y="676"/>
                  </a:lnTo>
                  <a:lnTo>
                    <a:pt x="1468" y="609"/>
                  </a:lnTo>
                  <a:lnTo>
                    <a:pt x="1506" y="589"/>
                  </a:lnTo>
                  <a:lnTo>
                    <a:pt x="1495" y="527"/>
                  </a:lnTo>
                  <a:lnTo>
                    <a:pt x="1450" y="471"/>
                  </a:lnTo>
                  <a:lnTo>
                    <a:pt x="1384" y="453"/>
                  </a:lnTo>
                  <a:lnTo>
                    <a:pt x="1417" y="363"/>
                  </a:lnTo>
                  <a:lnTo>
                    <a:pt x="1448" y="341"/>
                  </a:lnTo>
                  <a:lnTo>
                    <a:pt x="1456" y="211"/>
                  </a:lnTo>
                  <a:lnTo>
                    <a:pt x="1298" y="234"/>
                  </a:lnTo>
                  <a:lnTo>
                    <a:pt x="1252" y="169"/>
                  </a:lnTo>
                  <a:lnTo>
                    <a:pt x="1248" y="135"/>
                  </a:lnTo>
                  <a:lnTo>
                    <a:pt x="1271" y="62"/>
                  </a:lnTo>
                  <a:lnTo>
                    <a:pt x="1272" y="21"/>
                  </a:lnTo>
                  <a:lnTo>
                    <a:pt x="1248" y="10"/>
                  </a:lnTo>
                  <a:lnTo>
                    <a:pt x="1228" y="31"/>
                  </a:lnTo>
                  <a:lnTo>
                    <a:pt x="1158" y="34"/>
                  </a:lnTo>
                  <a:lnTo>
                    <a:pt x="1134" y="1"/>
                  </a:lnTo>
                  <a:lnTo>
                    <a:pt x="1025" y="0"/>
                  </a:lnTo>
                  <a:lnTo>
                    <a:pt x="998" y="81"/>
                  </a:lnTo>
                  <a:lnTo>
                    <a:pt x="873" y="160"/>
                  </a:lnTo>
                  <a:lnTo>
                    <a:pt x="806" y="147"/>
                  </a:lnTo>
                  <a:lnTo>
                    <a:pt x="661" y="285"/>
                  </a:lnTo>
                  <a:lnTo>
                    <a:pt x="389" y="418"/>
                  </a:lnTo>
                  <a:lnTo>
                    <a:pt x="184" y="514"/>
                  </a:lnTo>
                  <a:lnTo>
                    <a:pt x="161" y="501"/>
                  </a:lnTo>
                  <a:lnTo>
                    <a:pt x="128" y="498"/>
                  </a:lnTo>
                  <a:lnTo>
                    <a:pt x="94" y="518"/>
                  </a:lnTo>
                  <a:lnTo>
                    <a:pt x="0" y="511"/>
                  </a:lnTo>
                  <a:lnTo>
                    <a:pt x="0" y="555"/>
                  </a:lnTo>
                  <a:lnTo>
                    <a:pt x="26" y="579"/>
                  </a:lnTo>
                  <a:lnTo>
                    <a:pt x="85" y="558"/>
                  </a:lnTo>
                  <a:lnTo>
                    <a:pt x="124" y="586"/>
                  </a:lnTo>
                  <a:lnTo>
                    <a:pt x="161" y="563"/>
                  </a:lnTo>
                  <a:lnTo>
                    <a:pt x="236" y="582"/>
                  </a:lnTo>
                  <a:lnTo>
                    <a:pt x="257" y="612"/>
                  </a:lnTo>
                  <a:lnTo>
                    <a:pt x="312" y="875"/>
                  </a:lnTo>
                  <a:lnTo>
                    <a:pt x="421" y="875"/>
                  </a:lnTo>
                  <a:lnTo>
                    <a:pt x="441" y="940"/>
                  </a:lnTo>
                  <a:lnTo>
                    <a:pt x="403" y="1046"/>
                  </a:lnTo>
                  <a:lnTo>
                    <a:pt x="477" y="1131"/>
                  </a:lnTo>
                  <a:lnTo>
                    <a:pt x="468" y="1160"/>
                  </a:lnTo>
                  <a:lnTo>
                    <a:pt x="511" y="1222"/>
                  </a:lnTo>
                  <a:lnTo>
                    <a:pt x="562" y="1217"/>
                  </a:lnTo>
                  <a:lnTo>
                    <a:pt x="530" y="1171"/>
                  </a:lnTo>
                  <a:lnTo>
                    <a:pt x="565" y="1120"/>
                  </a:lnTo>
                  <a:lnTo>
                    <a:pt x="547" y="1084"/>
                  </a:lnTo>
                  <a:lnTo>
                    <a:pt x="555" y="1044"/>
                  </a:lnTo>
                  <a:lnTo>
                    <a:pt x="591" y="1044"/>
                  </a:lnTo>
                  <a:lnTo>
                    <a:pt x="595" y="999"/>
                  </a:lnTo>
                  <a:lnTo>
                    <a:pt x="629" y="1002"/>
                  </a:lnTo>
                  <a:lnTo>
                    <a:pt x="624" y="985"/>
                  </a:lnTo>
                  <a:lnTo>
                    <a:pt x="670" y="979"/>
                  </a:lnTo>
                  <a:lnTo>
                    <a:pt x="738" y="1002"/>
                  </a:lnTo>
                  <a:lnTo>
                    <a:pt x="769" y="949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8727" name="Freeform 71"/>
            <p:cNvSpPr>
              <a:spLocks noChangeAspect="1"/>
            </p:cNvSpPr>
            <p:nvPr/>
          </p:nvSpPr>
          <p:spPr bwMode="auto">
            <a:xfrm>
              <a:off x="4128" y="2920"/>
              <a:ext cx="222" cy="155"/>
            </a:xfrm>
            <a:custGeom>
              <a:avLst/>
              <a:gdLst>
                <a:gd name="T0" fmla="*/ 547 w 1232"/>
                <a:gd name="T1" fmla="*/ 833 h 862"/>
                <a:gd name="T2" fmla="*/ 531 w 1232"/>
                <a:gd name="T3" fmla="*/ 786 h 862"/>
                <a:gd name="T4" fmla="*/ 495 w 1232"/>
                <a:gd name="T5" fmla="*/ 727 h 862"/>
                <a:gd name="T6" fmla="*/ 465 w 1232"/>
                <a:gd name="T7" fmla="*/ 729 h 862"/>
                <a:gd name="T8" fmla="*/ 421 w 1232"/>
                <a:gd name="T9" fmla="*/ 723 h 862"/>
                <a:gd name="T10" fmla="*/ 402 w 1232"/>
                <a:gd name="T11" fmla="*/ 664 h 862"/>
                <a:gd name="T12" fmla="*/ 373 w 1232"/>
                <a:gd name="T13" fmla="*/ 615 h 862"/>
                <a:gd name="T14" fmla="*/ 383 w 1232"/>
                <a:gd name="T15" fmla="*/ 605 h 862"/>
                <a:gd name="T16" fmla="*/ 397 w 1232"/>
                <a:gd name="T17" fmla="*/ 577 h 862"/>
                <a:gd name="T18" fmla="*/ 380 w 1232"/>
                <a:gd name="T19" fmla="*/ 548 h 862"/>
                <a:gd name="T20" fmla="*/ 295 w 1232"/>
                <a:gd name="T21" fmla="*/ 531 h 862"/>
                <a:gd name="T22" fmla="*/ 208 w 1232"/>
                <a:gd name="T23" fmla="*/ 449 h 862"/>
                <a:gd name="T24" fmla="*/ 177 w 1232"/>
                <a:gd name="T25" fmla="*/ 453 h 862"/>
                <a:gd name="T26" fmla="*/ 0 w 1232"/>
                <a:gd name="T27" fmla="*/ 376 h 862"/>
                <a:gd name="T28" fmla="*/ 2 w 1232"/>
                <a:gd name="T29" fmla="*/ 274 h 862"/>
                <a:gd name="T30" fmla="*/ 196 w 1232"/>
                <a:gd name="T31" fmla="*/ 260 h 862"/>
                <a:gd name="T32" fmla="*/ 223 w 1232"/>
                <a:gd name="T33" fmla="*/ 225 h 862"/>
                <a:gd name="T34" fmla="*/ 219 w 1232"/>
                <a:gd name="T35" fmla="*/ 149 h 862"/>
                <a:gd name="T36" fmla="*/ 292 w 1232"/>
                <a:gd name="T37" fmla="*/ 128 h 862"/>
                <a:gd name="T38" fmla="*/ 292 w 1232"/>
                <a:gd name="T39" fmla="*/ 63 h 862"/>
                <a:gd name="T40" fmla="*/ 383 w 1232"/>
                <a:gd name="T41" fmla="*/ 22 h 862"/>
                <a:gd name="T42" fmla="*/ 481 w 1232"/>
                <a:gd name="T43" fmla="*/ 0 h 862"/>
                <a:gd name="T44" fmla="*/ 498 w 1232"/>
                <a:gd name="T45" fmla="*/ 35 h 862"/>
                <a:gd name="T46" fmla="*/ 538 w 1232"/>
                <a:gd name="T47" fmla="*/ 56 h 862"/>
                <a:gd name="T48" fmla="*/ 642 w 1232"/>
                <a:gd name="T49" fmla="*/ 57 h 862"/>
                <a:gd name="T50" fmla="*/ 680 w 1232"/>
                <a:gd name="T51" fmla="*/ 22 h 862"/>
                <a:gd name="T52" fmla="*/ 727 w 1232"/>
                <a:gd name="T53" fmla="*/ 19 h 862"/>
                <a:gd name="T54" fmla="*/ 992 w 1232"/>
                <a:gd name="T55" fmla="*/ 185 h 862"/>
                <a:gd name="T56" fmla="*/ 1232 w 1232"/>
                <a:gd name="T57" fmla="*/ 410 h 862"/>
                <a:gd name="T58" fmla="*/ 1210 w 1232"/>
                <a:gd name="T59" fmla="*/ 531 h 862"/>
                <a:gd name="T60" fmla="*/ 1128 w 1232"/>
                <a:gd name="T61" fmla="*/ 628 h 862"/>
                <a:gd name="T62" fmla="*/ 1125 w 1232"/>
                <a:gd name="T63" fmla="*/ 642 h 862"/>
                <a:gd name="T64" fmla="*/ 1079 w 1232"/>
                <a:gd name="T65" fmla="*/ 648 h 862"/>
                <a:gd name="T66" fmla="*/ 1086 w 1232"/>
                <a:gd name="T67" fmla="*/ 677 h 862"/>
                <a:gd name="T68" fmla="*/ 1020 w 1232"/>
                <a:gd name="T69" fmla="*/ 705 h 862"/>
                <a:gd name="T70" fmla="*/ 964 w 1232"/>
                <a:gd name="T71" fmla="*/ 685 h 862"/>
                <a:gd name="T72" fmla="*/ 912 w 1232"/>
                <a:gd name="T73" fmla="*/ 693 h 862"/>
                <a:gd name="T74" fmla="*/ 849 w 1232"/>
                <a:gd name="T75" fmla="*/ 730 h 862"/>
                <a:gd name="T76" fmla="*/ 823 w 1232"/>
                <a:gd name="T77" fmla="*/ 727 h 862"/>
                <a:gd name="T78" fmla="*/ 807 w 1232"/>
                <a:gd name="T79" fmla="*/ 693 h 862"/>
                <a:gd name="T80" fmla="*/ 779 w 1232"/>
                <a:gd name="T81" fmla="*/ 693 h 862"/>
                <a:gd name="T82" fmla="*/ 771 w 1232"/>
                <a:gd name="T83" fmla="*/ 718 h 862"/>
                <a:gd name="T84" fmla="*/ 828 w 1232"/>
                <a:gd name="T85" fmla="*/ 794 h 862"/>
                <a:gd name="T86" fmla="*/ 573 w 1232"/>
                <a:gd name="T87" fmla="*/ 862 h 862"/>
                <a:gd name="T88" fmla="*/ 547 w 1232"/>
                <a:gd name="T89" fmla="*/ 833 h 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232" h="862">
                  <a:moveTo>
                    <a:pt x="547" y="833"/>
                  </a:moveTo>
                  <a:lnTo>
                    <a:pt x="531" y="786"/>
                  </a:lnTo>
                  <a:lnTo>
                    <a:pt x="495" y="727"/>
                  </a:lnTo>
                  <a:lnTo>
                    <a:pt x="465" y="729"/>
                  </a:lnTo>
                  <a:lnTo>
                    <a:pt x="421" y="723"/>
                  </a:lnTo>
                  <a:lnTo>
                    <a:pt x="402" y="664"/>
                  </a:lnTo>
                  <a:lnTo>
                    <a:pt x="373" y="615"/>
                  </a:lnTo>
                  <a:lnTo>
                    <a:pt x="383" y="605"/>
                  </a:lnTo>
                  <a:lnTo>
                    <a:pt x="397" y="577"/>
                  </a:lnTo>
                  <a:lnTo>
                    <a:pt x="380" y="548"/>
                  </a:lnTo>
                  <a:lnTo>
                    <a:pt x="295" y="531"/>
                  </a:lnTo>
                  <a:lnTo>
                    <a:pt x="208" y="449"/>
                  </a:lnTo>
                  <a:lnTo>
                    <a:pt x="177" y="453"/>
                  </a:lnTo>
                  <a:lnTo>
                    <a:pt x="0" y="376"/>
                  </a:lnTo>
                  <a:lnTo>
                    <a:pt x="2" y="274"/>
                  </a:lnTo>
                  <a:lnTo>
                    <a:pt x="196" y="260"/>
                  </a:lnTo>
                  <a:lnTo>
                    <a:pt x="223" y="225"/>
                  </a:lnTo>
                  <a:lnTo>
                    <a:pt x="219" y="149"/>
                  </a:lnTo>
                  <a:lnTo>
                    <a:pt x="292" y="128"/>
                  </a:lnTo>
                  <a:lnTo>
                    <a:pt x="292" y="63"/>
                  </a:lnTo>
                  <a:lnTo>
                    <a:pt x="383" y="22"/>
                  </a:lnTo>
                  <a:lnTo>
                    <a:pt x="481" y="0"/>
                  </a:lnTo>
                  <a:lnTo>
                    <a:pt x="498" y="35"/>
                  </a:lnTo>
                  <a:lnTo>
                    <a:pt x="538" y="56"/>
                  </a:lnTo>
                  <a:lnTo>
                    <a:pt x="642" y="57"/>
                  </a:lnTo>
                  <a:lnTo>
                    <a:pt x="680" y="22"/>
                  </a:lnTo>
                  <a:lnTo>
                    <a:pt x="727" y="19"/>
                  </a:lnTo>
                  <a:lnTo>
                    <a:pt x="992" y="185"/>
                  </a:lnTo>
                  <a:lnTo>
                    <a:pt x="1232" y="410"/>
                  </a:lnTo>
                  <a:lnTo>
                    <a:pt x="1210" y="531"/>
                  </a:lnTo>
                  <a:lnTo>
                    <a:pt x="1128" y="628"/>
                  </a:lnTo>
                  <a:lnTo>
                    <a:pt x="1125" y="642"/>
                  </a:lnTo>
                  <a:lnTo>
                    <a:pt x="1079" y="648"/>
                  </a:lnTo>
                  <a:lnTo>
                    <a:pt x="1086" y="677"/>
                  </a:lnTo>
                  <a:lnTo>
                    <a:pt x="1020" y="705"/>
                  </a:lnTo>
                  <a:lnTo>
                    <a:pt x="964" y="685"/>
                  </a:lnTo>
                  <a:lnTo>
                    <a:pt x="912" y="693"/>
                  </a:lnTo>
                  <a:lnTo>
                    <a:pt x="849" y="730"/>
                  </a:lnTo>
                  <a:lnTo>
                    <a:pt x="823" y="727"/>
                  </a:lnTo>
                  <a:lnTo>
                    <a:pt x="807" y="693"/>
                  </a:lnTo>
                  <a:lnTo>
                    <a:pt x="779" y="693"/>
                  </a:lnTo>
                  <a:lnTo>
                    <a:pt x="771" y="718"/>
                  </a:lnTo>
                  <a:lnTo>
                    <a:pt x="828" y="794"/>
                  </a:lnTo>
                  <a:lnTo>
                    <a:pt x="573" y="862"/>
                  </a:lnTo>
                  <a:lnTo>
                    <a:pt x="547" y="833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8728" name="Freeform 72"/>
            <p:cNvSpPr>
              <a:spLocks noChangeAspect="1"/>
            </p:cNvSpPr>
            <p:nvPr/>
          </p:nvSpPr>
          <p:spPr bwMode="auto">
            <a:xfrm>
              <a:off x="3998" y="2987"/>
              <a:ext cx="233" cy="212"/>
            </a:xfrm>
            <a:custGeom>
              <a:avLst/>
              <a:gdLst>
                <a:gd name="T0" fmla="*/ 98 w 1290"/>
                <a:gd name="T1" fmla="*/ 888 h 1168"/>
                <a:gd name="T2" fmla="*/ 142 w 1290"/>
                <a:gd name="T3" fmla="*/ 986 h 1168"/>
                <a:gd name="T4" fmla="*/ 91 w 1290"/>
                <a:gd name="T5" fmla="*/ 1007 h 1168"/>
                <a:gd name="T6" fmla="*/ 103 w 1290"/>
                <a:gd name="T7" fmla="*/ 1083 h 1168"/>
                <a:gd name="T8" fmla="*/ 319 w 1290"/>
                <a:gd name="T9" fmla="*/ 1077 h 1168"/>
                <a:gd name="T10" fmla="*/ 389 w 1290"/>
                <a:gd name="T11" fmla="*/ 1168 h 1168"/>
                <a:gd name="T12" fmla="*/ 619 w 1290"/>
                <a:gd name="T13" fmla="*/ 1089 h 1168"/>
                <a:gd name="T14" fmla="*/ 813 w 1290"/>
                <a:gd name="T15" fmla="*/ 1031 h 1168"/>
                <a:gd name="T16" fmla="*/ 1007 w 1290"/>
                <a:gd name="T17" fmla="*/ 1013 h 1168"/>
                <a:gd name="T18" fmla="*/ 1078 w 1290"/>
                <a:gd name="T19" fmla="*/ 956 h 1168"/>
                <a:gd name="T20" fmla="*/ 1091 w 1290"/>
                <a:gd name="T21" fmla="*/ 891 h 1168"/>
                <a:gd name="T22" fmla="*/ 1098 w 1290"/>
                <a:gd name="T23" fmla="*/ 853 h 1168"/>
                <a:gd name="T24" fmla="*/ 1290 w 1290"/>
                <a:gd name="T25" fmla="*/ 485 h 1168"/>
                <a:gd name="T26" fmla="*/ 1264 w 1290"/>
                <a:gd name="T27" fmla="*/ 458 h 1168"/>
                <a:gd name="T28" fmla="*/ 1248 w 1290"/>
                <a:gd name="T29" fmla="*/ 409 h 1168"/>
                <a:gd name="T30" fmla="*/ 1212 w 1290"/>
                <a:gd name="T31" fmla="*/ 351 h 1168"/>
                <a:gd name="T32" fmla="*/ 1181 w 1290"/>
                <a:gd name="T33" fmla="*/ 353 h 1168"/>
                <a:gd name="T34" fmla="*/ 1139 w 1290"/>
                <a:gd name="T35" fmla="*/ 347 h 1168"/>
                <a:gd name="T36" fmla="*/ 1117 w 1290"/>
                <a:gd name="T37" fmla="*/ 281 h 1168"/>
                <a:gd name="T38" fmla="*/ 1090 w 1290"/>
                <a:gd name="T39" fmla="*/ 237 h 1168"/>
                <a:gd name="T40" fmla="*/ 1100 w 1290"/>
                <a:gd name="T41" fmla="*/ 229 h 1168"/>
                <a:gd name="T42" fmla="*/ 1115 w 1290"/>
                <a:gd name="T43" fmla="*/ 197 h 1168"/>
                <a:gd name="T44" fmla="*/ 1098 w 1290"/>
                <a:gd name="T45" fmla="*/ 169 h 1168"/>
                <a:gd name="T46" fmla="*/ 1013 w 1290"/>
                <a:gd name="T47" fmla="*/ 152 h 1168"/>
                <a:gd name="T48" fmla="*/ 925 w 1290"/>
                <a:gd name="T49" fmla="*/ 71 h 1168"/>
                <a:gd name="T50" fmla="*/ 886 w 1290"/>
                <a:gd name="T51" fmla="*/ 71 h 1168"/>
                <a:gd name="T52" fmla="*/ 716 w 1290"/>
                <a:gd name="T53" fmla="*/ 0 h 1168"/>
                <a:gd name="T54" fmla="*/ 715 w 1290"/>
                <a:gd name="T55" fmla="*/ 25 h 1168"/>
                <a:gd name="T56" fmla="*/ 685 w 1290"/>
                <a:gd name="T57" fmla="*/ 48 h 1168"/>
                <a:gd name="T58" fmla="*/ 654 w 1290"/>
                <a:gd name="T59" fmla="*/ 138 h 1168"/>
                <a:gd name="T60" fmla="*/ 714 w 1290"/>
                <a:gd name="T61" fmla="*/ 156 h 1168"/>
                <a:gd name="T62" fmla="*/ 764 w 1290"/>
                <a:gd name="T63" fmla="*/ 212 h 1168"/>
                <a:gd name="T64" fmla="*/ 775 w 1290"/>
                <a:gd name="T65" fmla="*/ 275 h 1168"/>
                <a:gd name="T66" fmla="*/ 737 w 1290"/>
                <a:gd name="T67" fmla="*/ 296 h 1168"/>
                <a:gd name="T68" fmla="*/ 725 w 1290"/>
                <a:gd name="T69" fmla="*/ 358 h 1168"/>
                <a:gd name="T70" fmla="*/ 655 w 1290"/>
                <a:gd name="T71" fmla="*/ 401 h 1168"/>
                <a:gd name="T72" fmla="*/ 660 w 1290"/>
                <a:gd name="T73" fmla="*/ 475 h 1168"/>
                <a:gd name="T74" fmla="*/ 603 w 1290"/>
                <a:gd name="T75" fmla="*/ 530 h 1168"/>
                <a:gd name="T76" fmla="*/ 615 w 1290"/>
                <a:gd name="T77" fmla="*/ 564 h 1168"/>
                <a:gd name="T78" fmla="*/ 704 w 1290"/>
                <a:gd name="T79" fmla="*/ 561 h 1168"/>
                <a:gd name="T80" fmla="*/ 718 w 1290"/>
                <a:gd name="T81" fmla="*/ 592 h 1168"/>
                <a:gd name="T82" fmla="*/ 630 w 1290"/>
                <a:gd name="T83" fmla="*/ 658 h 1168"/>
                <a:gd name="T84" fmla="*/ 428 w 1290"/>
                <a:gd name="T85" fmla="*/ 656 h 1168"/>
                <a:gd name="T86" fmla="*/ 374 w 1290"/>
                <a:gd name="T87" fmla="*/ 633 h 1168"/>
                <a:gd name="T88" fmla="*/ 336 w 1290"/>
                <a:gd name="T89" fmla="*/ 669 h 1168"/>
                <a:gd name="T90" fmla="*/ 305 w 1290"/>
                <a:gd name="T91" fmla="*/ 711 h 1168"/>
                <a:gd name="T92" fmla="*/ 221 w 1290"/>
                <a:gd name="T93" fmla="*/ 726 h 1168"/>
                <a:gd name="T94" fmla="*/ 202 w 1290"/>
                <a:gd name="T95" fmla="*/ 695 h 1168"/>
                <a:gd name="T96" fmla="*/ 170 w 1290"/>
                <a:gd name="T97" fmla="*/ 690 h 1168"/>
                <a:gd name="T98" fmla="*/ 135 w 1290"/>
                <a:gd name="T99" fmla="*/ 643 h 1168"/>
                <a:gd name="T100" fmla="*/ 77 w 1290"/>
                <a:gd name="T101" fmla="*/ 617 h 1168"/>
                <a:gd name="T102" fmla="*/ 36 w 1290"/>
                <a:gd name="T103" fmla="*/ 633 h 1168"/>
                <a:gd name="T104" fmla="*/ 4 w 1290"/>
                <a:gd name="T105" fmla="*/ 687 h 1168"/>
                <a:gd name="T106" fmla="*/ 19 w 1290"/>
                <a:gd name="T107" fmla="*/ 737 h 1168"/>
                <a:gd name="T108" fmla="*/ 0 w 1290"/>
                <a:gd name="T109" fmla="*/ 791 h 1168"/>
                <a:gd name="T110" fmla="*/ 61 w 1290"/>
                <a:gd name="T111" fmla="*/ 913 h 1168"/>
                <a:gd name="T112" fmla="*/ 98 w 1290"/>
                <a:gd name="T113" fmla="*/ 888 h 1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290" h="1168">
                  <a:moveTo>
                    <a:pt x="98" y="888"/>
                  </a:moveTo>
                  <a:lnTo>
                    <a:pt x="142" y="986"/>
                  </a:lnTo>
                  <a:lnTo>
                    <a:pt x="91" y="1007"/>
                  </a:lnTo>
                  <a:lnTo>
                    <a:pt x="103" y="1083"/>
                  </a:lnTo>
                  <a:lnTo>
                    <a:pt x="319" y="1077"/>
                  </a:lnTo>
                  <a:lnTo>
                    <a:pt x="389" y="1168"/>
                  </a:lnTo>
                  <a:lnTo>
                    <a:pt x="619" y="1089"/>
                  </a:lnTo>
                  <a:lnTo>
                    <a:pt x="813" y="1031"/>
                  </a:lnTo>
                  <a:lnTo>
                    <a:pt x="1007" y="1013"/>
                  </a:lnTo>
                  <a:lnTo>
                    <a:pt x="1078" y="956"/>
                  </a:lnTo>
                  <a:lnTo>
                    <a:pt x="1091" y="891"/>
                  </a:lnTo>
                  <a:lnTo>
                    <a:pt x="1098" y="853"/>
                  </a:lnTo>
                  <a:lnTo>
                    <a:pt x="1290" y="485"/>
                  </a:lnTo>
                  <a:lnTo>
                    <a:pt x="1264" y="458"/>
                  </a:lnTo>
                  <a:lnTo>
                    <a:pt x="1248" y="409"/>
                  </a:lnTo>
                  <a:lnTo>
                    <a:pt x="1212" y="351"/>
                  </a:lnTo>
                  <a:lnTo>
                    <a:pt x="1181" y="353"/>
                  </a:lnTo>
                  <a:lnTo>
                    <a:pt x="1139" y="347"/>
                  </a:lnTo>
                  <a:lnTo>
                    <a:pt x="1117" y="281"/>
                  </a:lnTo>
                  <a:lnTo>
                    <a:pt x="1090" y="237"/>
                  </a:lnTo>
                  <a:lnTo>
                    <a:pt x="1100" y="229"/>
                  </a:lnTo>
                  <a:lnTo>
                    <a:pt x="1115" y="197"/>
                  </a:lnTo>
                  <a:lnTo>
                    <a:pt x="1098" y="169"/>
                  </a:lnTo>
                  <a:lnTo>
                    <a:pt x="1013" y="152"/>
                  </a:lnTo>
                  <a:lnTo>
                    <a:pt x="925" y="71"/>
                  </a:lnTo>
                  <a:lnTo>
                    <a:pt x="886" y="71"/>
                  </a:lnTo>
                  <a:lnTo>
                    <a:pt x="716" y="0"/>
                  </a:lnTo>
                  <a:lnTo>
                    <a:pt x="715" y="25"/>
                  </a:lnTo>
                  <a:lnTo>
                    <a:pt x="685" y="48"/>
                  </a:lnTo>
                  <a:lnTo>
                    <a:pt x="654" y="138"/>
                  </a:lnTo>
                  <a:lnTo>
                    <a:pt x="714" y="156"/>
                  </a:lnTo>
                  <a:lnTo>
                    <a:pt x="764" y="212"/>
                  </a:lnTo>
                  <a:lnTo>
                    <a:pt x="775" y="275"/>
                  </a:lnTo>
                  <a:lnTo>
                    <a:pt x="737" y="296"/>
                  </a:lnTo>
                  <a:lnTo>
                    <a:pt x="725" y="358"/>
                  </a:lnTo>
                  <a:lnTo>
                    <a:pt x="655" y="401"/>
                  </a:lnTo>
                  <a:lnTo>
                    <a:pt x="660" y="475"/>
                  </a:lnTo>
                  <a:lnTo>
                    <a:pt x="603" y="530"/>
                  </a:lnTo>
                  <a:lnTo>
                    <a:pt x="615" y="564"/>
                  </a:lnTo>
                  <a:lnTo>
                    <a:pt x="704" y="561"/>
                  </a:lnTo>
                  <a:lnTo>
                    <a:pt x="718" y="592"/>
                  </a:lnTo>
                  <a:lnTo>
                    <a:pt x="630" y="658"/>
                  </a:lnTo>
                  <a:lnTo>
                    <a:pt x="428" y="656"/>
                  </a:lnTo>
                  <a:lnTo>
                    <a:pt x="374" y="633"/>
                  </a:lnTo>
                  <a:lnTo>
                    <a:pt x="336" y="669"/>
                  </a:lnTo>
                  <a:lnTo>
                    <a:pt x="305" y="711"/>
                  </a:lnTo>
                  <a:lnTo>
                    <a:pt x="221" y="726"/>
                  </a:lnTo>
                  <a:lnTo>
                    <a:pt x="202" y="695"/>
                  </a:lnTo>
                  <a:lnTo>
                    <a:pt x="170" y="690"/>
                  </a:lnTo>
                  <a:lnTo>
                    <a:pt x="135" y="643"/>
                  </a:lnTo>
                  <a:lnTo>
                    <a:pt x="77" y="617"/>
                  </a:lnTo>
                  <a:lnTo>
                    <a:pt x="36" y="633"/>
                  </a:lnTo>
                  <a:lnTo>
                    <a:pt x="4" y="687"/>
                  </a:lnTo>
                  <a:lnTo>
                    <a:pt x="19" y="737"/>
                  </a:lnTo>
                  <a:lnTo>
                    <a:pt x="0" y="791"/>
                  </a:lnTo>
                  <a:lnTo>
                    <a:pt x="61" y="913"/>
                  </a:lnTo>
                  <a:lnTo>
                    <a:pt x="98" y="888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8729" name="Freeform 73"/>
            <p:cNvSpPr>
              <a:spLocks noChangeAspect="1"/>
            </p:cNvSpPr>
            <p:nvPr/>
          </p:nvSpPr>
          <p:spPr bwMode="auto">
            <a:xfrm>
              <a:off x="4392" y="3074"/>
              <a:ext cx="138" cy="117"/>
            </a:xfrm>
            <a:custGeom>
              <a:avLst/>
              <a:gdLst>
                <a:gd name="T0" fmla="*/ 64 w 767"/>
                <a:gd name="T1" fmla="*/ 448 h 646"/>
                <a:gd name="T2" fmla="*/ 111 w 767"/>
                <a:gd name="T3" fmla="*/ 488 h 646"/>
                <a:gd name="T4" fmla="*/ 210 w 767"/>
                <a:gd name="T5" fmla="*/ 488 h 646"/>
                <a:gd name="T6" fmla="*/ 255 w 767"/>
                <a:gd name="T7" fmla="*/ 539 h 646"/>
                <a:gd name="T8" fmla="*/ 206 w 767"/>
                <a:gd name="T9" fmla="*/ 588 h 646"/>
                <a:gd name="T10" fmla="*/ 253 w 767"/>
                <a:gd name="T11" fmla="*/ 634 h 646"/>
                <a:gd name="T12" fmla="*/ 295 w 767"/>
                <a:gd name="T13" fmla="*/ 646 h 646"/>
                <a:gd name="T14" fmla="*/ 324 w 767"/>
                <a:gd name="T15" fmla="*/ 611 h 646"/>
                <a:gd name="T16" fmla="*/ 377 w 767"/>
                <a:gd name="T17" fmla="*/ 610 h 646"/>
                <a:gd name="T18" fmla="*/ 402 w 767"/>
                <a:gd name="T19" fmla="*/ 574 h 646"/>
                <a:gd name="T20" fmla="*/ 437 w 767"/>
                <a:gd name="T21" fmla="*/ 568 h 646"/>
                <a:gd name="T22" fmla="*/ 444 w 767"/>
                <a:gd name="T23" fmla="*/ 533 h 646"/>
                <a:gd name="T24" fmla="*/ 506 w 767"/>
                <a:gd name="T25" fmla="*/ 523 h 646"/>
                <a:gd name="T26" fmla="*/ 571 w 767"/>
                <a:gd name="T27" fmla="*/ 482 h 646"/>
                <a:gd name="T28" fmla="*/ 590 w 767"/>
                <a:gd name="T29" fmla="*/ 383 h 646"/>
                <a:gd name="T30" fmla="*/ 644 w 767"/>
                <a:gd name="T31" fmla="*/ 333 h 646"/>
                <a:gd name="T32" fmla="*/ 690 w 767"/>
                <a:gd name="T33" fmla="*/ 310 h 646"/>
                <a:gd name="T34" fmla="*/ 692 w 767"/>
                <a:gd name="T35" fmla="*/ 262 h 646"/>
                <a:gd name="T36" fmla="*/ 767 w 767"/>
                <a:gd name="T37" fmla="*/ 252 h 646"/>
                <a:gd name="T38" fmla="*/ 644 w 767"/>
                <a:gd name="T39" fmla="*/ 147 h 646"/>
                <a:gd name="T40" fmla="*/ 554 w 767"/>
                <a:gd name="T41" fmla="*/ 145 h 646"/>
                <a:gd name="T42" fmla="*/ 543 w 767"/>
                <a:gd name="T43" fmla="*/ 187 h 646"/>
                <a:gd name="T44" fmla="*/ 435 w 767"/>
                <a:gd name="T45" fmla="*/ 180 h 646"/>
                <a:gd name="T46" fmla="*/ 379 w 767"/>
                <a:gd name="T47" fmla="*/ 140 h 646"/>
                <a:gd name="T48" fmla="*/ 313 w 767"/>
                <a:gd name="T49" fmla="*/ 140 h 646"/>
                <a:gd name="T50" fmla="*/ 255 w 767"/>
                <a:gd name="T51" fmla="*/ 27 h 646"/>
                <a:gd name="T52" fmla="*/ 195 w 767"/>
                <a:gd name="T53" fmla="*/ 27 h 646"/>
                <a:gd name="T54" fmla="*/ 158 w 767"/>
                <a:gd name="T55" fmla="*/ 36 h 646"/>
                <a:gd name="T56" fmla="*/ 0 w 767"/>
                <a:gd name="T57" fmla="*/ 0 h 646"/>
                <a:gd name="T58" fmla="*/ 9 w 767"/>
                <a:gd name="T59" fmla="*/ 31 h 646"/>
                <a:gd name="T60" fmla="*/ 80 w 767"/>
                <a:gd name="T61" fmla="*/ 84 h 646"/>
                <a:gd name="T62" fmla="*/ 80 w 767"/>
                <a:gd name="T63" fmla="*/ 120 h 646"/>
                <a:gd name="T64" fmla="*/ 182 w 767"/>
                <a:gd name="T65" fmla="*/ 198 h 646"/>
                <a:gd name="T66" fmla="*/ 109 w 767"/>
                <a:gd name="T67" fmla="*/ 222 h 646"/>
                <a:gd name="T68" fmla="*/ 116 w 767"/>
                <a:gd name="T69" fmla="*/ 381 h 646"/>
                <a:gd name="T70" fmla="*/ 137 w 767"/>
                <a:gd name="T71" fmla="*/ 435 h 646"/>
                <a:gd name="T72" fmla="*/ 64 w 767"/>
                <a:gd name="T73" fmla="*/ 448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67" h="646">
                  <a:moveTo>
                    <a:pt x="64" y="448"/>
                  </a:moveTo>
                  <a:lnTo>
                    <a:pt x="111" y="488"/>
                  </a:lnTo>
                  <a:lnTo>
                    <a:pt x="210" y="488"/>
                  </a:lnTo>
                  <a:lnTo>
                    <a:pt x="255" y="539"/>
                  </a:lnTo>
                  <a:lnTo>
                    <a:pt x="206" y="588"/>
                  </a:lnTo>
                  <a:lnTo>
                    <a:pt x="253" y="634"/>
                  </a:lnTo>
                  <a:lnTo>
                    <a:pt x="295" y="646"/>
                  </a:lnTo>
                  <a:lnTo>
                    <a:pt x="324" y="611"/>
                  </a:lnTo>
                  <a:lnTo>
                    <a:pt x="377" y="610"/>
                  </a:lnTo>
                  <a:lnTo>
                    <a:pt x="402" y="574"/>
                  </a:lnTo>
                  <a:lnTo>
                    <a:pt x="437" y="568"/>
                  </a:lnTo>
                  <a:lnTo>
                    <a:pt x="444" y="533"/>
                  </a:lnTo>
                  <a:lnTo>
                    <a:pt x="506" y="523"/>
                  </a:lnTo>
                  <a:lnTo>
                    <a:pt x="571" y="482"/>
                  </a:lnTo>
                  <a:lnTo>
                    <a:pt x="590" y="383"/>
                  </a:lnTo>
                  <a:lnTo>
                    <a:pt x="644" y="333"/>
                  </a:lnTo>
                  <a:lnTo>
                    <a:pt x="690" y="310"/>
                  </a:lnTo>
                  <a:lnTo>
                    <a:pt x="692" y="262"/>
                  </a:lnTo>
                  <a:lnTo>
                    <a:pt x="767" y="252"/>
                  </a:lnTo>
                  <a:lnTo>
                    <a:pt x="644" y="147"/>
                  </a:lnTo>
                  <a:lnTo>
                    <a:pt x="554" y="145"/>
                  </a:lnTo>
                  <a:lnTo>
                    <a:pt x="543" y="187"/>
                  </a:lnTo>
                  <a:lnTo>
                    <a:pt x="435" y="180"/>
                  </a:lnTo>
                  <a:lnTo>
                    <a:pt x="379" y="140"/>
                  </a:lnTo>
                  <a:lnTo>
                    <a:pt x="313" y="140"/>
                  </a:lnTo>
                  <a:lnTo>
                    <a:pt x="255" y="27"/>
                  </a:lnTo>
                  <a:lnTo>
                    <a:pt x="195" y="27"/>
                  </a:lnTo>
                  <a:lnTo>
                    <a:pt x="158" y="36"/>
                  </a:lnTo>
                  <a:lnTo>
                    <a:pt x="0" y="0"/>
                  </a:lnTo>
                  <a:lnTo>
                    <a:pt x="9" y="31"/>
                  </a:lnTo>
                  <a:lnTo>
                    <a:pt x="80" y="84"/>
                  </a:lnTo>
                  <a:lnTo>
                    <a:pt x="80" y="120"/>
                  </a:lnTo>
                  <a:lnTo>
                    <a:pt x="182" y="198"/>
                  </a:lnTo>
                  <a:lnTo>
                    <a:pt x="109" y="222"/>
                  </a:lnTo>
                  <a:lnTo>
                    <a:pt x="116" y="381"/>
                  </a:lnTo>
                  <a:lnTo>
                    <a:pt x="137" y="435"/>
                  </a:lnTo>
                  <a:lnTo>
                    <a:pt x="64" y="448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8730" name="Freeform 74"/>
            <p:cNvSpPr>
              <a:spLocks noChangeAspect="1"/>
            </p:cNvSpPr>
            <p:nvPr/>
          </p:nvSpPr>
          <p:spPr bwMode="auto">
            <a:xfrm>
              <a:off x="4333" y="3230"/>
              <a:ext cx="196" cy="148"/>
            </a:xfrm>
            <a:custGeom>
              <a:avLst/>
              <a:gdLst>
                <a:gd name="T0" fmla="*/ 611 w 1085"/>
                <a:gd name="T1" fmla="*/ 38 h 822"/>
                <a:gd name="T2" fmla="*/ 786 w 1085"/>
                <a:gd name="T3" fmla="*/ 139 h 822"/>
                <a:gd name="T4" fmla="*/ 907 w 1085"/>
                <a:gd name="T5" fmla="*/ 226 h 822"/>
                <a:gd name="T6" fmla="*/ 904 w 1085"/>
                <a:gd name="T7" fmla="*/ 284 h 822"/>
                <a:gd name="T8" fmla="*/ 953 w 1085"/>
                <a:gd name="T9" fmla="*/ 363 h 822"/>
                <a:gd name="T10" fmla="*/ 947 w 1085"/>
                <a:gd name="T11" fmla="*/ 398 h 822"/>
                <a:gd name="T12" fmla="*/ 898 w 1085"/>
                <a:gd name="T13" fmla="*/ 468 h 822"/>
                <a:gd name="T14" fmla="*/ 892 w 1085"/>
                <a:gd name="T15" fmla="*/ 602 h 822"/>
                <a:gd name="T16" fmla="*/ 868 w 1085"/>
                <a:gd name="T17" fmla="*/ 644 h 822"/>
                <a:gd name="T18" fmla="*/ 997 w 1085"/>
                <a:gd name="T19" fmla="*/ 641 h 822"/>
                <a:gd name="T20" fmla="*/ 1041 w 1085"/>
                <a:gd name="T21" fmla="*/ 675 h 822"/>
                <a:gd name="T22" fmla="*/ 1070 w 1085"/>
                <a:gd name="T23" fmla="*/ 678 h 822"/>
                <a:gd name="T24" fmla="*/ 1085 w 1085"/>
                <a:gd name="T25" fmla="*/ 761 h 822"/>
                <a:gd name="T26" fmla="*/ 1026 w 1085"/>
                <a:gd name="T27" fmla="*/ 770 h 822"/>
                <a:gd name="T28" fmla="*/ 994 w 1085"/>
                <a:gd name="T29" fmla="*/ 746 h 822"/>
                <a:gd name="T30" fmla="*/ 936 w 1085"/>
                <a:gd name="T31" fmla="*/ 775 h 822"/>
                <a:gd name="T32" fmla="*/ 728 w 1085"/>
                <a:gd name="T33" fmla="*/ 801 h 822"/>
                <a:gd name="T34" fmla="*/ 719 w 1085"/>
                <a:gd name="T35" fmla="*/ 813 h 822"/>
                <a:gd name="T36" fmla="*/ 582 w 1085"/>
                <a:gd name="T37" fmla="*/ 816 h 822"/>
                <a:gd name="T38" fmla="*/ 517 w 1085"/>
                <a:gd name="T39" fmla="*/ 749 h 822"/>
                <a:gd name="T40" fmla="*/ 480 w 1085"/>
                <a:gd name="T41" fmla="*/ 775 h 822"/>
                <a:gd name="T42" fmla="*/ 413 w 1085"/>
                <a:gd name="T43" fmla="*/ 778 h 822"/>
                <a:gd name="T44" fmla="*/ 392 w 1085"/>
                <a:gd name="T45" fmla="*/ 801 h 822"/>
                <a:gd name="T46" fmla="*/ 111 w 1085"/>
                <a:gd name="T47" fmla="*/ 822 h 822"/>
                <a:gd name="T48" fmla="*/ 0 w 1085"/>
                <a:gd name="T49" fmla="*/ 498 h 822"/>
                <a:gd name="T50" fmla="*/ 122 w 1085"/>
                <a:gd name="T51" fmla="*/ 316 h 822"/>
                <a:gd name="T52" fmla="*/ 310 w 1085"/>
                <a:gd name="T53" fmla="*/ 3 h 822"/>
                <a:gd name="T54" fmla="*/ 371 w 1085"/>
                <a:gd name="T55" fmla="*/ 0 h 822"/>
                <a:gd name="T56" fmla="*/ 392 w 1085"/>
                <a:gd name="T57" fmla="*/ 29 h 822"/>
                <a:gd name="T58" fmla="*/ 576 w 1085"/>
                <a:gd name="T59" fmla="*/ 55 h 822"/>
                <a:gd name="T60" fmla="*/ 611 w 1085"/>
                <a:gd name="T61" fmla="*/ 38 h 8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85" h="822">
                  <a:moveTo>
                    <a:pt x="611" y="38"/>
                  </a:moveTo>
                  <a:lnTo>
                    <a:pt x="786" y="139"/>
                  </a:lnTo>
                  <a:lnTo>
                    <a:pt x="907" y="226"/>
                  </a:lnTo>
                  <a:lnTo>
                    <a:pt x="904" y="284"/>
                  </a:lnTo>
                  <a:lnTo>
                    <a:pt x="953" y="363"/>
                  </a:lnTo>
                  <a:lnTo>
                    <a:pt x="947" y="398"/>
                  </a:lnTo>
                  <a:lnTo>
                    <a:pt x="898" y="468"/>
                  </a:lnTo>
                  <a:lnTo>
                    <a:pt x="892" y="602"/>
                  </a:lnTo>
                  <a:lnTo>
                    <a:pt x="868" y="644"/>
                  </a:lnTo>
                  <a:lnTo>
                    <a:pt x="997" y="641"/>
                  </a:lnTo>
                  <a:lnTo>
                    <a:pt x="1041" y="675"/>
                  </a:lnTo>
                  <a:lnTo>
                    <a:pt x="1070" y="678"/>
                  </a:lnTo>
                  <a:lnTo>
                    <a:pt x="1085" y="761"/>
                  </a:lnTo>
                  <a:lnTo>
                    <a:pt x="1026" y="770"/>
                  </a:lnTo>
                  <a:lnTo>
                    <a:pt x="994" y="746"/>
                  </a:lnTo>
                  <a:lnTo>
                    <a:pt x="936" y="775"/>
                  </a:lnTo>
                  <a:lnTo>
                    <a:pt x="728" y="801"/>
                  </a:lnTo>
                  <a:lnTo>
                    <a:pt x="719" y="813"/>
                  </a:lnTo>
                  <a:lnTo>
                    <a:pt x="582" y="816"/>
                  </a:lnTo>
                  <a:lnTo>
                    <a:pt x="517" y="749"/>
                  </a:lnTo>
                  <a:lnTo>
                    <a:pt x="480" y="775"/>
                  </a:lnTo>
                  <a:lnTo>
                    <a:pt x="413" y="778"/>
                  </a:lnTo>
                  <a:lnTo>
                    <a:pt x="392" y="801"/>
                  </a:lnTo>
                  <a:lnTo>
                    <a:pt x="111" y="822"/>
                  </a:lnTo>
                  <a:lnTo>
                    <a:pt x="0" y="498"/>
                  </a:lnTo>
                  <a:lnTo>
                    <a:pt x="122" y="316"/>
                  </a:lnTo>
                  <a:lnTo>
                    <a:pt x="310" y="3"/>
                  </a:lnTo>
                  <a:lnTo>
                    <a:pt x="371" y="0"/>
                  </a:lnTo>
                  <a:lnTo>
                    <a:pt x="392" y="29"/>
                  </a:lnTo>
                  <a:lnTo>
                    <a:pt x="576" y="55"/>
                  </a:lnTo>
                  <a:lnTo>
                    <a:pt x="611" y="38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8731" name="Freeform 75"/>
            <p:cNvSpPr>
              <a:spLocks noChangeAspect="1"/>
            </p:cNvSpPr>
            <p:nvPr/>
          </p:nvSpPr>
          <p:spPr bwMode="auto">
            <a:xfrm>
              <a:off x="4201" y="3155"/>
              <a:ext cx="252" cy="175"/>
            </a:xfrm>
            <a:custGeom>
              <a:avLst/>
              <a:gdLst>
                <a:gd name="T0" fmla="*/ 0 w 1398"/>
                <a:gd name="T1" fmla="*/ 504 h 972"/>
                <a:gd name="T2" fmla="*/ 105 w 1398"/>
                <a:gd name="T3" fmla="*/ 416 h 972"/>
                <a:gd name="T4" fmla="*/ 152 w 1398"/>
                <a:gd name="T5" fmla="*/ 416 h 972"/>
                <a:gd name="T6" fmla="*/ 207 w 1398"/>
                <a:gd name="T7" fmla="*/ 348 h 972"/>
                <a:gd name="T8" fmla="*/ 380 w 1398"/>
                <a:gd name="T9" fmla="*/ 194 h 972"/>
                <a:gd name="T10" fmla="*/ 421 w 1398"/>
                <a:gd name="T11" fmla="*/ 188 h 972"/>
                <a:gd name="T12" fmla="*/ 438 w 1398"/>
                <a:gd name="T13" fmla="*/ 150 h 972"/>
                <a:gd name="T14" fmla="*/ 553 w 1398"/>
                <a:gd name="T15" fmla="*/ 73 h 972"/>
                <a:gd name="T16" fmla="*/ 608 w 1398"/>
                <a:gd name="T17" fmla="*/ 68 h 972"/>
                <a:gd name="T18" fmla="*/ 643 w 1398"/>
                <a:gd name="T19" fmla="*/ 36 h 972"/>
                <a:gd name="T20" fmla="*/ 690 w 1398"/>
                <a:gd name="T21" fmla="*/ 36 h 972"/>
                <a:gd name="T22" fmla="*/ 719 w 1398"/>
                <a:gd name="T23" fmla="*/ 62 h 972"/>
                <a:gd name="T24" fmla="*/ 795 w 1398"/>
                <a:gd name="T25" fmla="*/ 30 h 972"/>
                <a:gd name="T26" fmla="*/ 1058 w 1398"/>
                <a:gd name="T27" fmla="*/ 30 h 972"/>
                <a:gd name="T28" fmla="*/ 1111 w 1398"/>
                <a:gd name="T29" fmla="*/ 0 h 972"/>
                <a:gd name="T30" fmla="*/ 1126 w 1398"/>
                <a:gd name="T31" fmla="*/ 0 h 972"/>
                <a:gd name="T32" fmla="*/ 1170 w 1398"/>
                <a:gd name="T33" fmla="*/ 42 h 972"/>
                <a:gd name="T34" fmla="*/ 1266 w 1398"/>
                <a:gd name="T35" fmla="*/ 39 h 972"/>
                <a:gd name="T36" fmla="*/ 1316 w 1398"/>
                <a:gd name="T37" fmla="*/ 86 h 972"/>
                <a:gd name="T38" fmla="*/ 1266 w 1398"/>
                <a:gd name="T39" fmla="*/ 138 h 972"/>
                <a:gd name="T40" fmla="*/ 1319 w 1398"/>
                <a:gd name="T41" fmla="*/ 188 h 972"/>
                <a:gd name="T42" fmla="*/ 1360 w 1398"/>
                <a:gd name="T43" fmla="*/ 196 h 972"/>
                <a:gd name="T44" fmla="*/ 1366 w 1398"/>
                <a:gd name="T45" fmla="*/ 275 h 972"/>
                <a:gd name="T46" fmla="*/ 1354 w 1398"/>
                <a:gd name="T47" fmla="*/ 320 h 972"/>
                <a:gd name="T48" fmla="*/ 1398 w 1398"/>
                <a:gd name="T49" fmla="*/ 361 h 972"/>
                <a:gd name="T50" fmla="*/ 1398 w 1398"/>
                <a:gd name="T51" fmla="*/ 416 h 972"/>
                <a:gd name="T52" fmla="*/ 1351 w 1398"/>
                <a:gd name="T53" fmla="*/ 451 h 972"/>
                <a:gd name="T54" fmla="*/ 1307 w 1398"/>
                <a:gd name="T55" fmla="*/ 471 h 972"/>
                <a:gd name="T56" fmla="*/ 1128 w 1398"/>
                <a:gd name="T57" fmla="*/ 443 h 972"/>
                <a:gd name="T58" fmla="*/ 1111 w 1398"/>
                <a:gd name="T59" fmla="*/ 416 h 972"/>
                <a:gd name="T60" fmla="*/ 1044 w 1398"/>
                <a:gd name="T61" fmla="*/ 416 h 972"/>
                <a:gd name="T62" fmla="*/ 856 w 1398"/>
                <a:gd name="T63" fmla="*/ 732 h 972"/>
                <a:gd name="T64" fmla="*/ 696 w 1398"/>
                <a:gd name="T65" fmla="*/ 735 h 972"/>
                <a:gd name="T66" fmla="*/ 477 w 1398"/>
                <a:gd name="T67" fmla="*/ 954 h 972"/>
                <a:gd name="T68" fmla="*/ 415 w 1398"/>
                <a:gd name="T69" fmla="*/ 914 h 972"/>
                <a:gd name="T70" fmla="*/ 362 w 1398"/>
                <a:gd name="T71" fmla="*/ 911 h 972"/>
                <a:gd name="T72" fmla="*/ 356 w 1398"/>
                <a:gd name="T73" fmla="*/ 928 h 972"/>
                <a:gd name="T74" fmla="*/ 325 w 1398"/>
                <a:gd name="T75" fmla="*/ 934 h 972"/>
                <a:gd name="T76" fmla="*/ 286 w 1398"/>
                <a:gd name="T77" fmla="*/ 972 h 972"/>
                <a:gd name="T78" fmla="*/ 187 w 1398"/>
                <a:gd name="T79" fmla="*/ 966 h 972"/>
                <a:gd name="T80" fmla="*/ 120 w 1398"/>
                <a:gd name="T81" fmla="*/ 887 h 972"/>
                <a:gd name="T82" fmla="*/ 90 w 1398"/>
                <a:gd name="T83" fmla="*/ 884 h 972"/>
                <a:gd name="T84" fmla="*/ 58 w 1398"/>
                <a:gd name="T85" fmla="*/ 735 h 972"/>
                <a:gd name="T86" fmla="*/ 120 w 1398"/>
                <a:gd name="T87" fmla="*/ 709 h 972"/>
                <a:gd name="T88" fmla="*/ 0 w 1398"/>
                <a:gd name="T89" fmla="*/ 504 h 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98" h="972">
                  <a:moveTo>
                    <a:pt x="0" y="504"/>
                  </a:moveTo>
                  <a:lnTo>
                    <a:pt x="105" y="416"/>
                  </a:lnTo>
                  <a:lnTo>
                    <a:pt x="152" y="416"/>
                  </a:lnTo>
                  <a:lnTo>
                    <a:pt x="207" y="348"/>
                  </a:lnTo>
                  <a:lnTo>
                    <a:pt x="380" y="194"/>
                  </a:lnTo>
                  <a:lnTo>
                    <a:pt x="421" y="188"/>
                  </a:lnTo>
                  <a:lnTo>
                    <a:pt x="438" y="150"/>
                  </a:lnTo>
                  <a:lnTo>
                    <a:pt x="553" y="73"/>
                  </a:lnTo>
                  <a:lnTo>
                    <a:pt x="608" y="68"/>
                  </a:lnTo>
                  <a:lnTo>
                    <a:pt x="643" y="36"/>
                  </a:lnTo>
                  <a:lnTo>
                    <a:pt x="690" y="36"/>
                  </a:lnTo>
                  <a:lnTo>
                    <a:pt x="719" y="62"/>
                  </a:lnTo>
                  <a:lnTo>
                    <a:pt x="795" y="30"/>
                  </a:lnTo>
                  <a:lnTo>
                    <a:pt x="1058" y="30"/>
                  </a:lnTo>
                  <a:lnTo>
                    <a:pt x="1111" y="0"/>
                  </a:lnTo>
                  <a:lnTo>
                    <a:pt x="1126" y="0"/>
                  </a:lnTo>
                  <a:lnTo>
                    <a:pt x="1170" y="42"/>
                  </a:lnTo>
                  <a:lnTo>
                    <a:pt x="1266" y="39"/>
                  </a:lnTo>
                  <a:lnTo>
                    <a:pt x="1316" y="86"/>
                  </a:lnTo>
                  <a:lnTo>
                    <a:pt x="1266" y="138"/>
                  </a:lnTo>
                  <a:lnTo>
                    <a:pt x="1319" y="188"/>
                  </a:lnTo>
                  <a:lnTo>
                    <a:pt x="1360" y="196"/>
                  </a:lnTo>
                  <a:lnTo>
                    <a:pt x="1366" y="275"/>
                  </a:lnTo>
                  <a:lnTo>
                    <a:pt x="1354" y="320"/>
                  </a:lnTo>
                  <a:lnTo>
                    <a:pt x="1398" y="361"/>
                  </a:lnTo>
                  <a:lnTo>
                    <a:pt x="1398" y="416"/>
                  </a:lnTo>
                  <a:lnTo>
                    <a:pt x="1351" y="451"/>
                  </a:lnTo>
                  <a:lnTo>
                    <a:pt x="1307" y="471"/>
                  </a:lnTo>
                  <a:lnTo>
                    <a:pt x="1128" y="443"/>
                  </a:lnTo>
                  <a:lnTo>
                    <a:pt x="1111" y="416"/>
                  </a:lnTo>
                  <a:lnTo>
                    <a:pt x="1044" y="416"/>
                  </a:lnTo>
                  <a:lnTo>
                    <a:pt x="856" y="732"/>
                  </a:lnTo>
                  <a:lnTo>
                    <a:pt x="696" y="735"/>
                  </a:lnTo>
                  <a:lnTo>
                    <a:pt x="477" y="954"/>
                  </a:lnTo>
                  <a:lnTo>
                    <a:pt x="415" y="914"/>
                  </a:lnTo>
                  <a:lnTo>
                    <a:pt x="362" y="911"/>
                  </a:lnTo>
                  <a:lnTo>
                    <a:pt x="356" y="928"/>
                  </a:lnTo>
                  <a:lnTo>
                    <a:pt x="325" y="934"/>
                  </a:lnTo>
                  <a:lnTo>
                    <a:pt x="286" y="972"/>
                  </a:lnTo>
                  <a:lnTo>
                    <a:pt x="187" y="966"/>
                  </a:lnTo>
                  <a:lnTo>
                    <a:pt x="120" y="887"/>
                  </a:lnTo>
                  <a:lnTo>
                    <a:pt x="90" y="884"/>
                  </a:lnTo>
                  <a:lnTo>
                    <a:pt x="58" y="735"/>
                  </a:lnTo>
                  <a:lnTo>
                    <a:pt x="120" y="709"/>
                  </a:lnTo>
                  <a:lnTo>
                    <a:pt x="0" y="504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8732" name="Freeform 76"/>
            <p:cNvSpPr>
              <a:spLocks noChangeAspect="1"/>
            </p:cNvSpPr>
            <p:nvPr/>
          </p:nvSpPr>
          <p:spPr bwMode="auto">
            <a:xfrm>
              <a:off x="4377" y="2970"/>
              <a:ext cx="156" cy="99"/>
            </a:xfrm>
            <a:custGeom>
              <a:avLst/>
              <a:gdLst>
                <a:gd name="T0" fmla="*/ 0 w 869"/>
                <a:gd name="T1" fmla="*/ 169 h 545"/>
                <a:gd name="T2" fmla="*/ 47 w 869"/>
                <a:gd name="T3" fmla="*/ 175 h 545"/>
                <a:gd name="T4" fmla="*/ 69 w 869"/>
                <a:gd name="T5" fmla="*/ 218 h 545"/>
                <a:gd name="T6" fmla="*/ 273 w 869"/>
                <a:gd name="T7" fmla="*/ 213 h 545"/>
                <a:gd name="T8" fmla="*/ 319 w 869"/>
                <a:gd name="T9" fmla="*/ 261 h 545"/>
                <a:gd name="T10" fmla="*/ 464 w 869"/>
                <a:gd name="T11" fmla="*/ 179 h 545"/>
                <a:gd name="T12" fmla="*/ 466 w 869"/>
                <a:gd name="T13" fmla="*/ 117 h 545"/>
                <a:gd name="T14" fmla="*/ 570 w 869"/>
                <a:gd name="T15" fmla="*/ 74 h 545"/>
                <a:gd name="T16" fmla="*/ 612 w 869"/>
                <a:gd name="T17" fmla="*/ 113 h 545"/>
                <a:gd name="T18" fmla="*/ 752 w 869"/>
                <a:gd name="T19" fmla="*/ 37 h 545"/>
                <a:gd name="T20" fmla="*/ 809 w 869"/>
                <a:gd name="T21" fmla="*/ 0 h 545"/>
                <a:gd name="T22" fmla="*/ 869 w 869"/>
                <a:gd name="T23" fmla="*/ 7 h 545"/>
                <a:gd name="T24" fmla="*/ 778 w 869"/>
                <a:gd name="T25" fmla="*/ 142 h 545"/>
                <a:gd name="T26" fmla="*/ 818 w 869"/>
                <a:gd name="T27" fmla="*/ 186 h 545"/>
                <a:gd name="T28" fmla="*/ 814 w 869"/>
                <a:gd name="T29" fmla="*/ 231 h 545"/>
                <a:gd name="T30" fmla="*/ 721 w 869"/>
                <a:gd name="T31" fmla="*/ 319 h 545"/>
                <a:gd name="T32" fmla="*/ 709 w 869"/>
                <a:gd name="T33" fmla="*/ 346 h 545"/>
                <a:gd name="T34" fmla="*/ 723 w 869"/>
                <a:gd name="T35" fmla="*/ 375 h 545"/>
                <a:gd name="T36" fmla="*/ 749 w 869"/>
                <a:gd name="T37" fmla="*/ 381 h 545"/>
                <a:gd name="T38" fmla="*/ 750 w 869"/>
                <a:gd name="T39" fmla="*/ 426 h 545"/>
                <a:gd name="T40" fmla="*/ 700 w 869"/>
                <a:gd name="T41" fmla="*/ 467 h 545"/>
                <a:gd name="T42" fmla="*/ 663 w 869"/>
                <a:gd name="T43" fmla="*/ 543 h 545"/>
                <a:gd name="T44" fmla="*/ 619 w 869"/>
                <a:gd name="T45" fmla="*/ 545 h 545"/>
                <a:gd name="T46" fmla="*/ 408 w 869"/>
                <a:gd name="T47" fmla="*/ 450 h 545"/>
                <a:gd name="T48" fmla="*/ 341 w 869"/>
                <a:gd name="T49" fmla="*/ 439 h 545"/>
                <a:gd name="T50" fmla="*/ 272 w 869"/>
                <a:gd name="T51" fmla="*/ 417 h 545"/>
                <a:gd name="T52" fmla="*/ 210 w 869"/>
                <a:gd name="T53" fmla="*/ 405 h 545"/>
                <a:gd name="T54" fmla="*/ 100 w 869"/>
                <a:gd name="T55" fmla="*/ 430 h 545"/>
                <a:gd name="T56" fmla="*/ 100 w 869"/>
                <a:gd name="T57" fmla="*/ 420 h 545"/>
                <a:gd name="T58" fmla="*/ 9 w 869"/>
                <a:gd name="T59" fmla="*/ 261 h 545"/>
                <a:gd name="T60" fmla="*/ 0 w 869"/>
                <a:gd name="T61" fmla="*/ 169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69" h="545">
                  <a:moveTo>
                    <a:pt x="0" y="169"/>
                  </a:moveTo>
                  <a:lnTo>
                    <a:pt x="47" y="175"/>
                  </a:lnTo>
                  <a:lnTo>
                    <a:pt x="69" y="218"/>
                  </a:lnTo>
                  <a:lnTo>
                    <a:pt x="273" y="213"/>
                  </a:lnTo>
                  <a:lnTo>
                    <a:pt x="319" y="261"/>
                  </a:lnTo>
                  <a:lnTo>
                    <a:pt x="464" y="179"/>
                  </a:lnTo>
                  <a:lnTo>
                    <a:pt x="466" y="117"/>
                  </a:lnTo>
                  <a:lnTo>
                    <a:pt x="570" y="74"/>
                  </a:lnTo>
                  <a:lnTo>
                    <a:pt x="612" y="113"/>
                  </a:lnTo>
                  <a:lnTo>
                    <a:pt x="752" y="37"/>
                  </a:lnTo>
                  <a:lnTo>
                    <a:pt x="809" y="0"/>
                  </a:lnTo>
                  <a:lnTo>
                    <a:pt x="869" y="7"/>
                  </a:lnTo>
                  <a:lnTo>
                    <a:pt x="778" y="142"/>
                  </a:lnTo>
                  <a:lnTo>
                    <a:pt x="818" y="186"/>
                  </a:lnTo>
                  <a:lnTo>
                    <a:pt x="814" y="231"/>
                  </a:lnTo>
                  <a:lnTo>
                    <a:pt x="721" y="319"/>
                  </a:lnTo>
                  <a:lnTo>
                    <a:pt x="709" y="346"/>
                  </a:lnTo>
                  <a:lnTo>
                    <a:pt x="723" y="375"/>
                  </a:lnTo>
                  <a:lnTo>
                    <a:pt x="749" y="381"/>
                  </a:lnTo>
                  <a:lnTo>
                    <a:pt x="750" y="426"/>
                  </a:lnTo>
                  <a:lnTo>
                    <a:pt x="700" y="467"/>
                  </a:lnTo>
                  <a:lnTo>
                    <a:pt x="663" y="543"/>
                  </a:lnTo>
                  <a:lnTo>
                    <a:pt x="619" y="545"/>
                  </a:lnTo>
                  <a:lnTo>
                    <a:pt x="408" y="450"/>
                  </a:lnTo>
                  <a:lnTo>
                    <a:pt x="341" y="439"/>
                  </a:lnTo>
                  <a:lnTo>
                    <a:pt x="272" y="417"/>
                  </a:lnTo>
                  <a:lnTo>
                    <a:pt x="210" y="405"/>
                  </a:lnTo>
                  <a:lnTo>
                    <a:pt x="100" y="430"/>
                  </a:lnTo>
                  <a:lnTo>
                    <a:pt x="100" y="420"/>
                  </a:lnTo>
                  <a:lnTo>
                    <a:pt x="9" y="261"/>
                  </a:lnTo>
                  <a:lnTo>
                    <a:pt x="0" y="169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8733" name="Freeform 77"/>
            <p:cNvSpPr>
              <a:spLocks noChangeAspect="1"/>
            </p:cNvSpPr>
            <p:nvPr/>
          </p:nvSpPr>
          <p:spPr bwMode="auto">
            <a:xfrm>
              <a:off x="4388" y="3043"/>
              <a:ext cx="120" cy="64"/>
            </a:xfrm>
            <a:custGeom>
              <a:avLst/>
              <a:gdLst>
                <a:gd name="T0" fmla="*/ 24 w 668"/>
                <a:gd name="T1" fmla="*/ 171 h 356"/>
                <a:gd name="T2" fmla="*/ 180 w 668"/>
                <a:gd name="T3" fmla="*/ 209 h 356"/>
                <a:gd name="T4" fmla="*/ 221 w 668"/>
                <a:gd name="T5" fmla="*/ 198 h 356"/>
                <a:gd name="T6" fmla="*/ 277 w 668"/>
                <a:gd name="T7" fmla="*/ 198 h 356"/>
                <a:gd name="T8" fmla="*/ 339 w 668"/>
                <a:gd name="T9" fmla="*/ 313 h 356"/>
                <a:gd name="T10" fmla="*/ 399 w 668"/>
                <a:gd name="T11" fmla="*/ 311 h 356"/>
                <a:gd name="T12" fmla="*/ 455 w 668"/>
                <a:gd name="T13" fmla="*/ 350 h 356"/>
                <a:gd name="T14" fmla="*/ 567 w 668"/>
                <a:gd name="T15" fmla="*/ 356 h 356"/>
                <a:gd name="T16" fmla="*/ 576 w 668"/>
                <a:gd name="T17" fmla="*/ 316 h 356"/>
                <a:gd name="T18" fmla="*/ 668 w 668"/>
                <a:gd name="T19" fmla="*/ 316 h 356"/>
                <a:gd name="T20" fmla="*/ 654 w 668"/>
                <a:gd name="T21" fmla="*/ 231 h 356"/>
                <a:gd name="T22" fmla="*/ 601 w 668"/>
                <a:gd name="T23" fmla="*/ 140 h 356"/>
                <a:gd name="T24" fmla="*/ 565 w 668"/>
                <a:gd name="T25" fmla="*/ 142 h 356"/>
                <a:gd name="T26" fmla="*/ 344 w 668"/>
                <a:gd name="T27" fmla="*/ 43 h 356"/>
                <a:gd name="T28" fmla="*/ 294 w 668"/>
                <a:gd name="T29" fmla="*/ 38 h 356"/>
                <a:gd name="T30" fmla="*/ 159 w 668"/>
                <a:gd name="T31" fmla="*/ 0 h 356"/>
                <a:gd name="T32" fmla="*/ 40 w 668"/>
                <a:gd name="T33" fmla="*/ 25 h 356"/>
                <a:gd name="T34" fmla="*/ 0 w 668"/>
                <a:gd name="T35" fmla="*/ 92 h 356"/>
                <a:gd name="T36" fmla="*/ 24 w 668"/>
                <a:gd name="T37" fmla="*/ 171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68" h="356">
                  <a:moveTo>
                    <a:pt x="24" y="171"/>
                  </a:moveTo>
                  <a:lnTo>
                    <a:pt x="180" y="209"/>
                  </a:lnTo>
                  <a:lnTo>
                    <a:pt x="221" y="198"/>
                  </a:lnTo>
                  <a:lnTo>
                    <a:pt x="277" y="198"/>
                  </a:lnTo>
                  <a:lnTo>
                    <a:pt x="339" y="313"/>
                  </a:lnTo>
                  <a:lnTo>
                    <a:pt x="399" y="311"/>
                  </a:lnTo>
                  <a:lnTo>
                    <a:pt x="455" y="350"/>
                  </a:lnTo>
                  <a:lnTo>
                    <a:pt x="567" y="356"/>
                  </a:lnTo>
                  <a:lnTo>
                    <a:pt x="576" y="316"/>
                  </a:lnTo>
                  <a:lnTo>
                    <a:pt x="668" y="316"/>
                  </a:lnTo>
                  <a:lnTo>
                    <a:pt x="654" y="231"/>
                  </a:lnTo>
                  <a:lnTo>
                    <a:pt x="601" y="140"/>
                  </a:lnTo>
                  <a:lnTo>
                    <a:pt x="565" y="142"/>
                  </a:lnTo>
                  <a:lnTo>
                    <a:pt x="344" y="43"/>
                  </a:lnTo>
                  <a:lnTo>
                    <a:pt x="294" y="38"/>
                  </a:lnTo>
                  <a:lnTo>
                    <a:pt x="159" y="0"/>
                  </a:lnTo>
                  <a:lnTo>
                    <a:pt x="40" y="25"/>
                  </a:lnTo>
                  <a:lnTo>
                    <a:pt x="0" y="92"/>
                  </a:lnTo>
                  <a:lnTo>
                    <a:pt x="24" y="171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198734" name="Freeform 78"/>
          <p:cNvSpPr>
            <a:spLocks/>
          </p:cNvSpPr>
          <p:nvPr/>
        </p:nvSpPr>
        <p:spPr bwMode="auto">
          <a:xfrm>
            <a:off x="7096125" y="5610225"/>
            <a:ext cx="1036638" cy="260350"/>
          </a:xfrm>
          <a:custGeom>
            <a:avLst/>
            <a:gdLst>
              <a:gd name="T0" fmla="*/ 0 w 609"/>
              <a:gd name="T1" fmla="*/ 0 h 164"/>
              <a:gd name="T2" fmla="*/ 196 w 609"/>
              <a:gd name="T3" fmla="*/ 164 h 164"/>
              <a:gd name="T4" fmla="*/ 609 w 609"/>
              <a:gd name="T5" fmla="*/ 164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09" h="164">
                <a:moveTo>
                  <a:pt x="0" y="0"/>
                </a:moveTo>
                <a:lnTo>
                  <a:pt x="196" y="164"/>
                </a:lnTo>
                <a:lnTo>
                  <a:pt x="609" y="164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98735" name="Text Box 79"/>
          <p:cNvSpPr txBox="1">
            <a:spLocks noChangeArrowheads="1"/>
          </p:cNvSpPr>
          <p:nvPr/>
        </p:nvSpPr>
        <p:spPr bwMode="auto">
          <a:xfrm>
            <a:off x="7345363" y="5670550"/>
            <a:ext cx="1042987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900" dirty="0" smtClean="0">
                <a:solidFill>
                  <a:srgbClr val="066168"/>
                </a:solidFill>
                <a:latin typeface="Verdana" pitchFamily="34" charset="0"/>
              </a:rPr>
              <a:t>Polo </a:t>
            </a:r>
            <a:r>
              <a:rPr lang="pt-BR" sz="900" dirty="0">
                <a:solidFill>
                  <a:srgbClr val="066168"/>
                </a:solidFill>
                <a:latin typeface="Verdana" pitchFamily="34" charset="0"/>
              </a:rPr>
              <a:t>Cariri</a:t>
            </a:r>
          </a:p>
        </p:txBody>
      </p:sp>
      <p:grpSp>
        <p:nvGrpSpPr>
          <p:cNvPr id="198736" name="Group 80"/>
          <p:cNvGrpSpPr>
            <a:grpSpLocks/>
          </p:cNvGrpSpPr>
          <p:nvPr/>
        </p:nvGrpSpPr>
        <p:grpSpPr bwMode="auto">
          <a:xfrm>
            <a:off x="6265863" y="5016500"/>
            <a:ext cx="1001712" cy="812800"/>
            <a:chOff x="3947" y="3160"/>
            <a:chExt cx="631" cy="512"/>
          </a:xfrm>
        </p:grpSpPr>
        <p:sp>
          <p:nvSpPr>
            <p:cNvPr id="198737" name="Freeform 81"/>
            <p:cNvSpPr>
              <a:spLocks noChangeAspect="1"/>
            </p:cNvSpPr>
            <p:nvPr/>
          </p:nvSpPr>
          <p:spPr bwMode="auto">
            <a:xfrm>
              <a:off x="4038" y="3372"/>
              <a:ext cx="127" cy="228"/>
            </a:xfrm>
            <a:custGeom>
              <a:avLst/>
              <a:gdLst>
                <a:gd name="T0" fmla="*/ 0 w 708"/>
                <a:gd name="T1" fmla="*/ 703 h 1264"/>
                <a:gd name="T2" fmla="*/ 82 w 708"/>
                <a:gd name="T3" fmla="*/ 747 h 1264"/>
                <a:gd name="T4" fmla="*/ 101 w 708"/>
                <a:gd name="T5" fmla="*/ 840 h 1264"/>
                <a:gd name="T6" fmla="*/ 96 w 708"/>
                <a:gd name="T7" fmla="*/ 943 h 1264"/>
                <a:gd name="T8" fmla="*/ 75 w 708"/>
                <a:gd name="T9" fmla="*/ 1010 h 1264"/>
                <a:gd name="T10" fmla="*/ 80 w 708"/>
                <a:gd name="T11" fmla="*/ 1200 h 1264"/>
                <a:gd name="T12" fmla="*/ 195 w 708"/>
                <a:gd name="T13" fmla="*/ 1223 h 1264"/>
                <a:gd name="T14" fmla="*/ 258 w 708"/>
                <a:gd name="T15" fmla="*/ 1264 h 1264"/>
                <a:gd name="T16" fmla="*/ 262 w 708"/>
                <a:gd name="T17" fmla="*/ 734 h 1264"/>
                <a:gd name="T18" fmla="*/ 639 w 708"/>
                <a:gd name="T19" fmla="*/ 813 h 1264"/>
                <a:gd name="T20" fmla="*/ 639 w 708"/>
                <a:gd name="T21" fmla="*/ 493 h 1264"/>
                <a:gd name="T22" fmla="*/ 708 w 708"/>
                <a:gd name="T23" fmla="*/ 241 h 1264"/>
                <a:gd name="T24" fmla="*/ 701 w 708"/>
                <a:gd name="T25" fmla="*/ 0 h 1264"/>
                <a:gd name="T26" fmla="*/ 323 w 708"/>
                <a:gd name="T27" fmla="*/ 146 h 1264"/>
                <a:gd name="T28" fmla="*/ 9 w 708"/>
                <a:gd name="T29" fmla="*/ 356 h 1264"/>
                <a:gd name="T30" fmla="*/ 0 w 708"/>
                <a:gd name="T31" fmla="*/ 703 h 1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08" h="1264">
                  <a:moveTo>
                    <a:pt x="0" y="703"/>
                  </a:moveTo>
                  <a:lnTo>
                    <a:pt x="82" y="747"/>
                  </a:lnTo>
                  <a:lnTo>
                    <a:pt x="101" y="840"/>
                  </a:lnTo>
                  <a:lnTo>
                    <a:pt x="96" y="943"/>
                  </a:lnTo>
                  <a:lnTo>
                    <a:pt x="75" y="1010"/>
                  </a:lnTo>
                  <a:lnTo>
                    <a:pt x="80" y="1200"/>
                  </a:lnTo>
                  <a:lnTo>
                    <a:pt x="195" y="1223"/>
                  </a:lnTo>
                  <a:lnTo>
                    <a:pt x="258" y="1264"/>
                  </a:lnTo>
                  <a:lnTo>
                    <a:pt x="262" y="734"/>
                  </a:lnTo>
                  <a:lnTo>
                    <a:pt x="639" y="813"/>
                  </a:lnTo>
                  <a:lnTo>
                    <a:pt x="639" y="493"/>
                  </a:lnTo>
                  <a:lnTo>
                    <a:pt x="708" y="241"/>
                  </a:lnTo>
                  <a:lnTo>
                    <a:pt x="701" y="0"/>
                  </a:lnTo>
                  <a:lnTo>
                    <a:pt x="323" y="146"/>
                  </a:lnTo>
                  <a:lnTo>
                    <a:pt x="9" y="356"/>
                  </a:lnTo>
                  <a:lnTo>
                    <a:pt x="0" y="703"/>
                  </a:lnTo>
                  <a:close/>
                </a:path>
              </a:pathLst>
            </a:custGeom>
            <a:solidFill>
              <a:srgbClr val="AB971D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98738" name="Freeform 82"/>
            <p:cNvSpPr>
              <a:spLocks noChangeAspect="1"/>
            </p:cNvSpPr>
            <p:nvPr/>
          </p:nvSpPr>
          <p:spPr bwMode="auto">
            <a:xfrm>
              <a:off x="3947" y="3241"/>
              <a:ext cx="157" cy="258"/>
            </a:xfrm>
            <a:custGeom>
              <a:avLst/>
              <a:gdLst>
                <a:gd name="T0" fmla="*/ 478 w 871"/>
                <a:gd name="T1" fmla="*/ 35 h 1427"/>
                <a:gd name="T2" fmla="*/ 591 w 871"/>
                <a:gd name="T3" fmla="*/ 178 h 1427"/>
                <a:gd name="T4" fmla="*/ 821 w 871"/>
                <a:gd name="T5" fmla="*/ 173 h 1427"/>
                <a:gd name="T6" fmla="*/ 803 w 871"/>
                <a:gd name="T7" fmla="*/ 242 h 1427"/>
                <a:gd name="T8" fmla="*/ 871 w 871"/>
                <a:gd name="T9" fmla="*/ 335 h 1427"/>
                <a:gd name="T10" fmla="*/ 784 w 871"/>
                <a:gd name="T11" fmla="*/ 521 h 1427"/>
                <a:gd name="T12" fmla="*/ 779 w 871"/>
                <a:gd name="T13" fmla="*/ 688 h 1427"/>
                <a:gd name="T14" fmla="*/ 817 w 871"/>
                <a:gd name="T15" fmla="*/ 762 h 1427"/>
                <a:gd name="T16" fmla="*/ 825 w 871"/>
                <a:gd name="T17" fmla="*/ 872 h 1427"/>
                <a:gd name="T18" fmla="*/ 511 w 871"/>
                <a:gd name="T19" fmla="*/ 1080 h 1427"/>
                <a:gd name="T20" fmla="*/ 501 w 871"/>
                <a:gd name="T21" fmla="*/ 1427 h 1427"/>
                <a:gd name="T22" fmla="*/ 486 w 871"/>
                <a:gd name="T23" fmla="*/ 1423 h 1427"/>
                <a:gd name="T24" fmla="*/ 429 w 871"/>
                <a:gd name="T25" fmla="*/ 1424 h 1427"/>
                <a:gd name="T26" fmla="*/ 398 w 871"/>
                <a:gd name="T27" fmla="*/ 1406 h 1427"/>
                <a:gd name="T28" fmla="*/ 353 w 871"/>
                <a:gd name="T29" fmla="*/ 1363 h 1427"/>
                <a:gd name="T30" fmla="*/ 327 w 871"/>
                <a:gd name="T31" fmla="*/ 1325 h 1427"/>
                <a:gd name="T32" fmla="*/ 197 w 871"/>
                <a:gd name="T33" fmla="*/ 1238 h 1427"/>
                <a:gd name="T34" fmla="*/ 100 w 871"/>
                <a:gd name="T35" fmla="*/ 1186 h 1427"/>
                <a:gd name="T36" fmla="*/ 9 w 871"/>
                <a:gd name="T37" fmla="*/ 1085 h 1427"/>
                <a:gd name="T38" fmla="*/ 5 w 871"/>
                <a:gd name="T39" fmla="*/ 840 h 1427"/>
                <a:gd name="T40" fmla="*/ 0 w 871"/>
                <a:gd name="T41" fmla="*/ 661 h 1427"/>
                <a:gd name="T42" fmla="*/ 12 w 871"/>
                <a:gd name="T43" fmla="*/ 628 h 1427"/>
                <a:gd name="T44" fmla="*/ 5 w 871"/>
                <a:gd name="T45" fmla="*/ 490 h 1427"/>
                <a:gd name="T46" fmla="*/ 0 w 871"/>
                <a:gd name="T47" fmla="*/ 405 h 1427"/>
                <a:gd name="T48" fmla="*/ 8 w 871"/>
                <a:gd name="T49" fmla="*/ 256 h 1427"/>
                <a:gd name="T50" fmla="*/ 42 w 871"/>
                <a:gd name="T51" fmla="*/ 241 h 1427"/>
                <a:gd name="T52" fmla="*/ 71 w 871"/>
                <a:gd name="T53" fmla="*/ 243 h 1427"/>
                <a:gd name="T54" fmla="*/ 58 w 871"/>
                <a:gd name="T55" fmla="*/ 133 h 1427"/>
                <a:gd name="T56" fmla="*/ 73 w 871"/>
                <a:gd name="T57" fmla="*/ 65 h 1427"/>
                <a:gd name="T58" fmla="*/ 273 w 871"/>
                <a:gd name="T59" fmla="*/ 0 h 1427"/>
                <a:gd name="T60" fmla="*/ 333 w 871"/>
                <a:gd name="T61" fmla="*/ 34 h 1427"/>
                <a:gd name="T62" fmla="*/ 478 w 871"/>
                <a:gd name="T63" fmla="*/ 35 h 1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71" h="1427">
                  <a:moveTo>
                    <a:pt x="478" y="35"/>
                  </a:moveTo>
                  <a:lnTo>
                    <a:pt x="591" y="178"/>
                  </a:lnTo>
                  <a:lnTo>
                    <a:pt x="821" y="173"/>
                  </a:lnTo>
                  <a:lnTo>
                    <a:pt x="803" y="242"/>
                  </a:lnTo>
                  <a:lnTo>
                    <a:pt x="871" y="335"/>
                  </a:lnTo>
                  <a:lnTo>
                    <a:pt x="784" y="521"/>
                  </a:lnTo>
                  <a:lnTo>
                    <a:pt x="779" y="688"/>
                  </a:lnTo>
                  <a:lnTo>
                    <a:pt x="817" y="762"/>
                  </a:lnTo>
                  <a:lnTo>
                    <a:pt x="825" y="872"/>
                  </a:lnTo>
                  <a:lnTo>
                    <a:pt x="511" y="1080"/>
                  </a:lnTo>
                  <a:lnTo>
                    <a:pt x="501" y="1427"/>
                  </a:lnTo>
                  <a:lnTo>
                    <a:pt x="486" y="1423"/>
                  </a:lnTo>
                  <a:lnTo>
                    <a:pt x="429" y="1424"/>
                  </a:lnTo>
                  <a:lnTo>
                    <a:pt x="398" y="1406"/>
                  </a:lnTo>
                  <a:lnTo>
                    <a:pt x="353" y="1363"/>
                  </a:lnTo>
                  <a:lnTo>
                    <a:pt x="327" y="1325"/>
                  </a:lnTo>
                  <a:lnTo>
                    <a:pt x="197" y="1238"/>
                  </a:lnTo>
                  <a:lnTo>
                    <a:pt x="100" y="1186"/>
                  </a:lnTo>
                  <a:lnTo>
                    <a:pt x="9" y="1085"/>
                  </a:lnTo>
                  <a:lnTo>
                    <a:pt x="5" y="840"/>
                  </a:lnTo>
                  <a:lnTo>
                    <a:pt x="0" y="661"/>
                  </a:lnTo>
                  <a:lnTo>
                    <a:pt x="12" y="628"/>
                  </a:lnTo>
                  <a:lnTo>
                    <a:pt x="5" y="490"/>
                  </a:lnTo>
                  <a:lnTo>
                    <a:pt x="0" y="405"/>
                  </a:lnTo>
                  <a:lnTo>
                    <a:pt x="8" y="256"/>
                  </a:lnTo>
                  <a:lnTo>
                    <a:pt x="42" y="241"/>
                  </a:lnTo>
                  <a:lnTo>
                    <a:pt x="71" y="243"/>
                  </a:lnTo>
                  <a:lnTo>
                    <a:pt x="58" y="133"/>
                  </a:lnTo>
                  <a:lnTo>
                    <a:pt x="73" y="65"/>
                  </a:lnTo>
                  <a:lnTo>
                    <a:pt x="273" y="0"/>
                  </a:lnTo>
                  <a:lnTo>
                    <a:pt x="333" y="34"/>
                  </a:lnTo>
                  <a:lnTo>
                    <a:pt x="478" y="35"/>
                  </a:lnTo>
                  <a:close/>
                </a:path>
              </a:pathLst>
            </a:custGeom>
            <a:solidFill>
              <a:srgbClr val="AB971D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98739" name="Freeform 83"/>
            <p:cNvSpPr>
              <a:spLocks noChangeAspect="1"/>
            </p:cNvSpPr>
            <p:nvPr/>
          </p:nvSpPr>
          <p:spPr bwMode="auto">
            <a:xfrm>
              <a:off x="4088" y="3293"/>
              <a:ext cx="94" cy="105"/>
            </a:xfrm>
            <a:custGeom>
              <a:avLst/>
              <a:gdLst>
                <a:gd name="T0" fmla="*/ 89 w 521"/>
                <a:gd name="T1" fmla="*/ 45 h 582"/>
                <a:gd name="T2" fmla="*/ 230 w 521"/>
                <a:gd name="T3" fmla="*/ 57 h 582"/>
                <a:gd name="T4" fmla="*/ 272 w 521"/>
                <a:gd name="T5" fmla="*/ 0 h 582"/>
                <a:gd name="T6" fmla="*/ 315 w 521"/>
                <a:gd name="T7" fmla="*/ 3 h 582"/>
                <a:gd name="T8" fmla="*/ 415 w 521"/>
                <a:gd name="T9" fmla="*/ 120 h 582"/>
                <a:gd name="T10" fmla="*/ 500 w 521"/>
                <a:gd name="T11" fmla="*/ 110 h 582"/>
                <a:gd name="T12" fmla="*/ 506 w 521"/>
                <a:gd name="T13" fmla="*/ 154 h 582"/>
                <a:gd name="T14" fmla="*/ 521 w 521"/>
                <a:gd name="T15" fmla="*/ 222 h 582"/>
                <a:gd name="T16" fmla="*/ 475 w 521"/>
                <a:gd name="T17" fmla="*/ 414 h 582"/>
                <a:gd name="T18" fmla="*/ 44 w 521"/>
                <a:gd name="T19" fmla="*/ 582 h 582"/>
                <a:gd name="T20" fmla="*/ 39 w 521"/>
                <a:gd name="T21" fmla="*/ 476 h 582"/>
                <a:gd name="T22" fmla="*/ 0 w 521"/>
                <a:gd name="T23" fmla="*/ 402 h 582"/>
                <a:gd name="T24" fmla="*/ 6 w 521"/>
                <a:gd name="T25" fmla="*/ 234 h 582"/>
                <a:gd name="T26" fmla="*/ 89 w 521"/>
                <a:gd name="T27" fmla="*/ 45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21" h="582">
                  <a:moveTo>
                    <a:pt x="89" y="45"/>
                  </a:moveTo>
                  <a:lnTo>
                    <a:pt x="230" y="57"/>
                  </a:lnTo>
                  <a:lnTo>
                    <a:pt x="272" y="0"/>
                  </a:lnTo>
                  <a:lnTo>
                    <a:pt x="315" y="3"/>
                  </a:lnTo>
                  <a:lnTo>
                    <a:pt x="415" y="120"/>
                  </a:lnTo>
                  <a:lnTo>
                    <a:pt x="500" y="110"/>
                  </a:lnTo>
                  <a:lnTo>
                    <a:pt x="506" y="154"/>
                  </a:lnTo>
                  <a:lnTo>
                    <a:pt x="521" y="222"/>
                  </a:lnTo>
                  <a:lnTo>
                    <a:pt x="475" y="414"/>
                  </a:lnTo>
                  <a:lnTo>
                    <a:pt x="44" y="582"/>
                  </a:lnTo>
                  <a:lnTo>
                    <a:pt x="39" y="476"/>
                  </a:lnTo>
                  <a:lnTo>
                    <a:pt x="0" y="402"/>
                  </a:lnTo>
                  <a:lnTo>
                    <a:pt x="6" y="234"/>
                  </a:lnTo>
                  <a:lnTo>
                    <a:pt x="89" y="45"/>
                  </a:lnTo>
                  <a:close/>
                </a:path>
              </a:pathLst>
            </a:custGeom>
            <a:solidFill>
              <a:srgbClr val="AB971D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98740" name="Freeform 84"/>
            <p:cNvSpPr>
              <a:spLocks noChangeAspect="1"/>
            </p:cNvSpPr>
            <p:nvPr/>
          </p:nvSpPr>
          <p:spPr bwMode="auto">
            <a:xfrm>
              <a:off x="4243" y="3394"/>
              <a:ext cx="76" cy="88"/>
            </a:xfrm>
            <a:custGeom>
              <a:avLst/>
              <a:gdLst>
                <a:gd name="T0" fmla="*/ 73 w 424"/>
                <a:gd name="T1" fmla="*/ 470 h 489"/>
                <a:gd name="T2" fmla="*/ 424 w 424"/>
                <a:gd name="T3" fmla="*/ 489 h 489"/>
                <a:gd name="T4" fmla="*/ 421 w 424"/>
                <a:gd name="T5" fmla="*/ 324 h 489"/>
                <a:gd name="T6" fmla="*/ 361 w 424"/>
                <a:gd name="T7" fmla="*/ 172 h 489"/>
                <a:gd name="T8" fmla="*/ 308 w 424"/>
                <a:gd name="T9" fmla="*/ 96 h 489"/>
                <a:gd name="T10" fmla="*/ 147 w 424"/>
                <a:gd name="T11" fmla="*/ 49 h 489"/>
                <a:gd name="T12" fmla="*/ 62 w 424"/>
                <a:gd name="T13" fmla="*/ 0 h 489"/>
                <a:gd name="T14" fmla="*/ 48 w 424"/>
                <a:gd name="T15" fmla="*/ 35 h 489"/>
                <a:gd name="T16" fmla="*/ 76 w 424"/>
                <a:gd name="T17" fmla="*/ 79 h 489"/>
                <a:gd name="T18" fmla="*/ 71 w 424"/>
                <a:gd name="T19" fmla="*/ 114 h 489"/>
                <a:gd name="T20" fmla="*/ 0 w 424"/>
                <a:gd name="T21" fmla="*/ 181 h 489"/>
                <a:gd name="T22" fmla="*/ 73 w 424"/>
                <a:gd name="T23" fmla="*/ 470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24" h="489">
                  <a:moveTo>
                    <a:pt x="73" y="470"/>
                  </a:moveTo>
                  <a:lnTo>
                    <a:pt x="424" y="489"/>
                  </a:lnTo>
                  <a:lnTo>
                    <a:pt x="421" y="324"/>
                  </a:lnTo>
                  <a:lnTo>
                    <a:pt x="361" y="172"/>
                  </a:lnTo>
                  <a:lnTo>
                    <a:pt x="308" y="96"/>
                  </a:lnTo>
                  <a:lnTo>
                    <a:pt x="147" y="49"/>
                  </a:lnTo>
                  <a:lnTo>
                    <a:pt x="62" y="0"/>
                  </a:lnTo>
                  <a:lnTo>
                    <a:pt x="48" y="35"/>
                  </a:lnTo>
                  <a:lnTo>
                    <a:pt x="76" y="79"/>
                  </a:lnTo>
                  <a:lnTo>
                    <a:pt x="71" y="114"/>
                  </a:lnTo>
                  <a:lnTo>
                    <a:pt x="0" y="181"/>
                  </a:lnTo>
                  <a:lnTo>
                    <a:pt x="73" y="470"/>
                  </a:lnTo>
                  <a:close/>
                </a:path>
              </a:pathLst>
            </a:custGeom>
            <a:solidFill>
              <a:srgbClr val="AB971D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98741" name="Freeform 85"/>
            <p:cNvSpPr>
              <a:spLocks noChangeAspect="1"/>
            </p:cNvSpPr>
            <p:nvPr/>
          </p:nvSpPr>
          <p:spPr bwMode="auto">
            <a:xfrm>
              <a:off x="4250" y="3287"/>
              <a:ext cx="155" cy="214"/>
            </a:xfrm>
            <a:custGeom>
              <a:avLst/>
              <a:gdLst>
                <a:gd name="T0" fmla="*/ 20 w 859"/>
                <a:gd name="T1" fmla="*/ 588 h 1187"/>
                <a:gd name="T2" fmla="*/ 102 w 859"/>
                <a:gd name="T3" fmla="*/ 640 h 1187"/>
                <a:gd name="T4" fmla="*/ 266 w 859"/>
                <a:gd name="T5" fmla="*/ 693 h 1187"/>
                <a:gd name="T6" fmla="*/ 312 w 859"/>
                <a:gd name="T7" fmla="*/ 760 h 1187"/>
                <a:gd name="T8" fmla="*/ 379 w 859"/>
                <a:gd name="T9" fmla="*/ 918 h 1187"/>
                <a:gd name="T10" fmla="*/ 386 w 859"/>
                <a:gd name="T11" fmla="*/ 1080 h 1187"/>
                <a:gd name="T12" fmla="*/ 479 w 859"/>
                <a:gd name="T13" fmla="*/ 1085 h 1187"/>
                <a:gd name="T14" fmla="*/ 678 w 859"/>
                <a:gd name="T15" fmla="*/ 1187 h 1187"/>
                <a:gd name="T16" fmla="*/ 749 w 859"/>
                <a:gd name="T17" fmla="*/ 833 h 1187"/>
                <a:gd name="T18" fmla="*/ 859 w 859"/>
                <a:gd name="T19" fmla="*/ 483 h 1187"/>
                <a:gd name="T20" fmla="*/ 570 w 859"/>
                <a:gd name="T21" fmla="*/ 508 h 1187"/>
                <a:gd name="T22" fmla="*/ 459 w 859"/>
                <a:gd name="T23" fmla="*/ 179 h 1187"/>
                <a:gd name="T24" fmla="*/ 578 w 859"/>
                <a:gd name="T25" fmla="*/ 0 h 1187"/>
                <a:gd name="T26" fmla="*/ 424 w 859"/>
                <a:gd name="T27" fmla="*/ 6 h 1187"/>
                <a:gd name="T28" fmla="*/ 202 w 859"/>
                <a:gd name="T29" fmla="*/ 222 h 1187"/>
                <a:gd name="T30" fmla="*/ 207 w 859"/>
                <a:gd name="T31" fmla="*/ 328 h 1187"/>
                <a:gd name="T32" fmla="*/ 17 w 859"/>
                <a:gd name="T33" fmla="*/ 491 h 1187"/>
                <a:gd name="T34" fmla="*/ 0 w 859"/>
                <a:gd name="T35" fmla="*/ 556 h 1187"/>
                <a:gd name="T36" fmla="*/ 20 w 859"/>
                <a:gd name="T37" fmla="*/ 588 h 1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59" h="1187">
                  <a:moveTo>
                    <a:pt x="20" y="588"/>
                  </a:moveTo>
                  <a:lnTo>
                    <a:pt x="102" y="640"/>
                  </a:lnTo>
                  <a:lnTo>
                    <a:pt x="266" y="693"/>
                  </a:lnTo>
                  <a:lnTo>
                    <a:pt x="312" y="760"/>
                  </a:lnTo>
                  <a:lnTo>
                    <a:pt x="379" y="918"/>
                  </a:lnTo>
                  <a:lnTo>
                    <a:pt x="386" y="1080"/>
                  </a:lnTo>
                  <a:lnTo>
                    <a:pt x="479" y="1085"/>
                  </a:lnTo>
                  <a:lnTo>
                    <a:pt x="678" y="1187"/>
                  </a:lnTo>
                  <a:lnTo>
                    <a:pt x="749" y="833"/>
                  </a:lnTo>
                  <a:lnTo>
                    <a:pt x="859" y="483"/>
                  </a:lnTo>
                  <a:lnTo>
                    <a:pt x="570" y="508"/>
                  </a:lnTo>
                  <a:lnTo>
                    <a:pt x="459" y="179"/>
                  </a:lnTo>
                  <a:lnTo>
                    <a:pt x="578" y="0"/>
                  </a:lnTo>
                  <a:lnTo>
                    <a:pt x="424" y="6"/>
                  </a:lnTo>
                  <a:lnTo>
                    <a:pt x="202" y="222"/>
                  </a:lnTo>
                  <a:lnTo>
                    <a:pt x="207" y="328"/>
                  </a:lnTo>
                  <a:lnTo>
                    <a:pt x="17" y="491"/>
                  </a:lnTo>
                  <a:lnTo>
                    <a:pt x="0" y="556"/>
                  </a:lnTo>
                  <a:lnTo>
                    <a:pt x="20" y="588"/>
                  </a:lnTo>
                  <a:close/>
                </a:path>
              </a:pathLst>
            </a:custGeom>
            <a:solidFill>
              <a:srgbClr val="AB971D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98742" name="Freeform 86"/>
            <p:cNvSpPr>
              <a:spLocks noChangeAspect="1"/>
            </p:cNvSpPr>
            <p:nvPr/>
          </p:nvSpPr>
          <p:spPr bwMode="auto">
            <a:xfrm>
              <a:off x="4224" y="3480"/>
              <a:ext cx="247" cy="192"/>
            </a:xfrm>
            <a:custGeom>
              <a:avLst/>
              <a:gdLst>
                <a:gd name="T0" fmla="*/ 333 w 1366"/>
                <a:gd name="T1" fmla="*/ 687 h 1064"/>
                <a:gd name="T2" fmla="*/ 330 w 1366"/>
                <a:gd name="T3" fmla="*/ 362 h 1064"/>
                <a:gd name="T4" fmla="*/ 207 w 1366"/>
                <a:gd name="T5" fmla="*/ 251 h 1064"/>
                <a:gd name="T6" fmla="*/ 0 w 1366"/>
                <a:gd name="T7" fmla="*/ 113 h 1064"/>
                <a:gd name="T8" fmla="*/ 102 w 1366"/>
                <a:gd name="T9" fmla="*/ 137 h 1064"/>
                <a:gd name="T10" fmla="*/ 160 w 1366"/>
                <a:gd name="T11" fmla="*/ 131 h 1064"/>
                <a:gd name="T12" fmla="*/ 204 w 1366"/>
                <a:gd name="T13" fmla="*/ 49 h 1064"/>
                <a:gd name="T14" fmla="*/ 180 w 1366"/>
                <a:gd name="T15" fmla="*/ 0 h 1064"/>
                <a:gd name="T16" fmla="*/ 532 w 1366"/>
                <a:gd name="T17" fmla="*/ 14 h 1064"/>
                <a:gd name="T18" fmla="*/ 625 w 1366"/>
                <a:gd name="T19" fmla="*/ 20 h 1064"/>
                <a:gd name="T20" fmla="*/ 822 w 1366"/>
                <a:gd name="T21" fmla="*/ 116 h 1064"/>
                <a:gd name="T22" fmla="*/ 1011 w 1366"/>
                <a:gd name="T23" fmla="*/ 348 h 1064"/>
                <a:gd name="T24" fmla="*/ 1175 w 1366"/>
                <a:gd name="T25" fmla="*/ 584 h 1064"/>
                <a:gd name="T26" fmla="*/ 1366 w 1366"/>
                <a:gd name="T27" fmla="*/ 678 h 1064"/>
                <a:gd name="T28" fmla="*/ 1356 w 1366"/>
                <a:gd name="T29" fmla="*/ 693 h 1064"/>
                <a:gd name="T30" fmla="*/ 1313 w 1366"/>
                <a:gd name="T31" fmla="*/ 705 h 1064"/>
                <a:gd name="T32" fmla="*/ 1274 w 1366"/>
                <a:gd name="T33" fmla="*/ 778 h 1064"/>
                <a:gd name="T34" fmla="*/ 1196 w 1366"/>
                <a:gd name="T35" fmla="*/ 783 h 1064"/>
                <a:gd name="T36" fmla="*/ 1111 w 1366"/>
                <a:gd name="T37" fmla="*/ 825 h 1064"/>
                <a:gd name="T38" fmla="*/ 1078 w 1366"/>
                <a:gd name="T39" fmla="*/ 815 h 1064"/>
                <a:gd name="T40" fmla="*/ 1035 w 1366"/>
                <a:gd name="T41" fmla="*/ 804 h 1064"/>
                <a:gd name="T42" fmla="*/ 1023 w 1366"/>
                <a:gd name="T43" fmla="*/ 831 h 1064"/>
                <a:gd name="T44" fmla="*/ 1044 w 1366"/>
                <a:gd name="T45" fmla="*/ 880 h 1064"/>
                <a:gd name="T46" fmla="*/ 1032 w 1366"/>
                <a:gd name="T47" fmla="*/ 953 h 1064"/>
                <a:gd name="T48" fmla="*/ 985 w 1366"/>
                <a:gd name="T49" fmla="*/ 977 h 1064"/>
                <a:gd name="T50" fmla="*/ 945 w 1366"/>
                <a:gd name="T51" fmla="*/ 965 h 1064"/>
                <a:gd name="T52" fmla="*/ 871 w 1366"/>
                <a:gd name="T53" fmla="*/ 950 h 1064"/>
                <a:gd name="T54" fmla="*/ 839 w 1366"/>
                <a:gd name="T55" fmla="*/ 991 h 1064"/>
                <a:gd name="T56" fmla="*/ 824 w 1366"/>
                <a:gd name="T57" fmla="*/ 1053 h 1064"/>
                <a:gd name="T58" fmla="*/ 783 w 1366"/>
                <a:gd name="T59" fmla="*/ 1064 h 1064"/>
                <a:gd name="T60" fmla="*/ 783 w 1366"/>
                <a:gd name="T61" fmla="*/ 626 h 1064"/>
                <a:gd name="T62" fmla="*/ 552 w 1366"/>
                <a:gd name="T63" fmla="*/ 605 h 1064"/>
                <a:gd name="T64" fmla="*/ 333 w 1366"/>
                <a:gd name="T65" fmla="*/ 687 h 10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66" h="1064">
                  <a:moveTo>
                    <a:pt x="333" y="687"/>
                  </a:moveTo>
                  <a:lnTo>
                    <a:pt x="330" y="362"/>
                  </a:lnTo>
                  <a:lnTo>
                    <a:pt x="207" y="251"/>
                  </a:lnTo>
                  <a:lnTo>
                    <a:pt x="0" y="113"/>
                  </a:lnTo>
                  <a:lnTo>
                    <a:pt x="102" y="137"/>
                  </a:lnTo>
                  <a:lnTo>
                    <a:pt x="160" y="131"/>
                  </a:lnTo>
                  <a:lnTo>
                    <a:pt x="204" y="49"/>
                  </a:lnTo>
                  <a:lnTo>
                    <a:pt x="180" y="0"/>
                  </a:lnTo>
                  <a:lnTo>
                    <a:pt x="532" y="14"/>
                  </a:lnTo>
                  <a:lnTo>
                    <a:pt x="625" y="20"/>
                  </a:lnTo>
                  <a:lnTo>
                    <a:pt x="822" y="116"/>
                  </a:lnTo>
                  <a:lnTo>
                    <a:pt x="1011" y="348"/>
                  </a:lnTo>
                  <a:lnTo>
                    <a:pt x="1175" y="584"/>
                  </a:lnTo>
                  <a:lnTo>
                    <a:pt x="1366" y="678"/>
                  </a:lnTo>
                  <a:lnTo>
                    <a:pt x="1356" y="693"/>
                  </a:lnTo>
                  <a:lnTo>
                    <a:pt x="1313" y="705"/>
                  </a:lnTo>
                  <a:lnTo>
                    <a:pt x="1274" y="778"/>
                  </a:lnTo>
                  <a:lnTo>
                    <a:pt x="1196" y="783"/>
                  </a:lnTo>
                  <a:lnTo>
                    <a:pt x="1111" y="825"/>
                  </a:lnTo>
                  <a:lnTo>
                    <a:pt x="1078" y="815"/>
                  </a:lnTo>
                  <a:lnTo>
                    <a:pt x="1035" y="804"/>
                  </a:lnTo>
                  <a:lnTo>
                    <a:pt x="1023" y="831"/>
                  </a:lnTo>
                  <a:lnTo>
                    <a:pt x="1044" y="880"/>
                  </a:lnTo>
                  <a:lnTo>
                    <a:pt x="1032" y="953"/>
                  </a:lnTo>
                  <a:lnTo>
                    <a:pt x="985" y="977"/>
                  </a:lnTo>
                  <a:lnTo>
                    <a:pt x="945" y="965"/>
                  </a:lnTo>
                  <a:lnTo>
                    <a:pt x="871" y="950"/>
                  </a:lnTo>
                  <a:lnTo>
                    <a:pt x="839" y="991"/>
                  </a:lnTo>
                  <a:lnTo>
                    <a:pt x="824" y="1053"/>
                  </a:lnTo>
                  <a:lnTo>
                    <a:pt x="783" y="1064"/>
                  </a:lnTo>
                  <a:lnTo>
                    <a:pt x="783" y="626"/>
                  </a:lnTo>
                  <a:lnTo>
                    <a:pt x="552" y="605"/>
                  </a:lnTo>
                  <a:lnTo>
                    <a:pt x="333" y="687"/>
                  </a:lnTo>
                  <a:close/>
                </a:path>
              </a:pathLst>
            </a:custGeom>
            <a:solidFill>
              <a:srgbClr val="AB971D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98743" name="Freeform 87"/>
            <p:cNvSpPr>
              <a:spLocks noChangeAspect="1"/>
            </p:cNvSpPr>
            <p:nvPr/>
          </p:nvSpPr>
          <p:spPr bwMode="auto">
            <a:xfrm>
              <a:off x="4152" y="3315"/>
              <a:ext cx="136" cy="212"/>
            </a:xfrm>
            <a:custGeom>
              <a:avLst/>
              <a:gdLst>
                <a:gd name="T0" fmla="*/ 386 w 752"/>
                <a:gd name="T1" fmla="*/ 1 h 1176"/>
                <a:gd name="T2" fmla="*/ 457 w 752"/>
                <a:gd name="T3" fmla="*/ 77 h 1176"/>
                <a:gd name="T4" fmla="*/ 551 w 752"/>
                <a:gd name="T5" fmla="*/ 88 h 1176"/>
                <a:gd name="T6" fmla="*/ 586 w 752"/>
                <a:gd name="T7" fmla="*/ 49 h 1176"/>
                <a:gd name="T8" fmla="*/ 626 w 752"/>
                <a:gd name="T9" fmla="*/ 43 h 1176"/>
                <a:gd name="T10" fmla="*/ 627 w 752"/>
                <a:gd name="T11" fmla="*/ 24 h 1176"/>
                <a:gd name="T12" fmla="*/ 686 w 752"/>
                <a:gd name="T13" fmla="*/ 28 h 1176"/>
                <a:gd name="T14" fmla="*/ 748 w 752"/>
                <a:gd name="T15" fmla="*/ 69 h 1176"/>
                <a:gd name="T16" fmla="*/ 752 w 752"/>
                <a:gd name="T17" fmla="*/ 175 h 1176"/>
                <a:gd name="T18" fmla="*/ 560 w 752"/>
                <a:gd name="T19" fmla="*/ 333 h 1176"/>
                <a:gd name="T20" fmla="*/ 544 w 752"/>
                <a:gd name="T21" fmla="*/ 397 h 1176"/>
                <a:gd name="T22" fmla="*/ 565 w 752"/>
                <a:gd name="T23" fmla="*/ 429 h 1176"/>
                <a:gd name="T24" fmla="*/ 547 w 752"/>
                <a:gd name="T25" fmla="*/ 476 h 1176"/>
                <a:gd name="T26" fmla="*/ 576 w 752"/>
                <a:gd name="T27" fmla="*/ 511 h 1176"/>
                <a:gd name="T28" fmla="*/ 570 w 752"/>
                <a:gd name="T29" fmla="*/ 549 h 1176"/>
                <a:gd name="T30" fmla="*/ 502 w 752"/>
                <a:gd name="T31" fmla="*/ 610 h 1176"/>
                <a:gd name="T32" fmla="*/ 532 w 752"/>
                <a:gd name="T33" fmla="*/ 731 h 1176"/>
                <a:gd name="T34" fmla="*/ 581 w 752"/>
                <a:gd name="T35" fmla="*/ 924 h 1176"/>
                <a:gd name="T36" fmla="*/ 601 w 752"/>
                <a:gd name="T37" fmla="*/ 959 h 1176"/>
                <a:gd name="T38" fmla="*/ 577 w 752"/>
                <a:gd name="T39" fmla="*/ 1012 h 1176"/>
                <a:gd name="T40" fmla="*/ 548 w 752"/>
                <a:gd name="T41" fmla="*/ 1043 h 1176"/>
                <a:gd name="T42" fmla="*/ 495 w 752"/>
                <a:gd name="T43" fmla="*/ 1047 h 1176"/>
                <a:gd name="T44" fmla="*/ 336 w 752"/>
                <a:gd name="T45" fmla="*/ 1008 h 1176"/>
                <a:gd name="T46" fmla="*/ 194 w 752"/>
                <a:gd name="T47" fmla="*/ 1176 h 1176"/>
                <a:gd name="T48" fmla="*/ 0 w 752"/>
                <a:gd name="T49" fmla="*/ 1127 h 1176"/>
                <a:gd name="T50" fmla="*/ 1 w 752"/>
                <a:gd name="T51" fmla="*/ 803 h 1176"/>
                <a:gd name="T52" fmla="*/ 72 w 752"/>
                <a:gd name="T53" fmla="*/ 549 h 1176"/>
                <a:gd name="T54" fmla="*/ 68 w 752"/>
                <a:gd name="T55" fmla="*/ 395 h 1176"/>
                <a:gd name="T56" fmla="*/ 64 w 752"/>
                <a:gd name="T57" fmla="*/ 312 h 1176"/>
                <a:gd name="T58" fmla="*/ 116 w 752"/>
                <a:gd name="T59" fmla="*/ 292 h 1176"/>
                <a:gd name="T60" fmla="*/ 165 w 752"/>
                <a:gd name="T61" fmla="*/ 100 h 1176"/>
                <a:gd name="T62" fmla="*/ 148 w 752"/>
                <a:gd name="T63" fmla="*/ 36 h 1176"/>
                <a:gd name="T64" fmla="*/ 246 w 752"/>
                <a:gd name="T65" fmla="*/ 34 h 1176"/>
                <a:gd name="T66" fmla="*/ 354 w 752"/>
                <a:gd name="T67" fmla="*/ 0 h 1176"/>
                <a:gd name="T68" fmla="*/ 386 w 752"/>
                <a:gd name="T69" fmla="*/ 1 h 1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52" h="1176">
                  <a:moveTo>
                    <a:pt x="386" y="1"/>
                  </a:moveTo>
                  <a:lnTo>
                    <a:pt x="457" y="77"/>
                  </a:lnTo>
                  <a:lnTo>
                    <a:pt x="551" y="88"/>
                  </a:lnTo>
                  <a:lnTo>
                    <a:pt x="586" y="49"/>
                  </a:lnTo>
                  <a:lnTo>
                    <a:pt x="626" y="43"/>
                  </a:lnTo>
                  <a:lnTo>
                    <a:pt x="627" y="24"/>
                  </a:lnTo>
                  <a:lnTo>
                    <a:pt x="686" y="28"/>
                  </a:lnTo>
                  <a:lnTo>
                    <a:pt x="748" y="69"/>
                  </a:lnTo>
                  <a:lnTo>
                    <a:pt x="752" y="175"/>
                  </a:lnTo>
                  <a:lnTo>
                    <a:pt x="560" y="333"/>
                  </a:lnTo>
                  <a:lnTo>
                    <a:pt x="544" y="397"/>
                  </a:lnTo>
                  <a:lnTo>
                    <a:pt x="565" y="429"/>
                  </a:lnTo>
                  <a:lnTo>
                    <a:pt x="547" y="476"/>
                  </a:lnTo>
                  <a:lnTo>
                    <a:pt x="576" y="511"/>
                  </a:lnTo>
                  <a:lnTo>
                    <a:pt x="570" y="549"/>
                  </a:lnTo>
                  <a:lnTo>
                    <a:pt x="502" y="610"/>
                  </a:lnTo>
                  <a:lnTo>
                    <a:pt x="532" y="731"/>
                  </a:lnTo>
                  <a:lnTo>
                    <a:pt x="581" y="924"/>
                  </a:lnTo>
                  <a:lnTo>
                    <a:pt x="601" y="959"/>
                  </a:lnTo>
                  <a:lnTo>
                    <a:pt x="577" y="1012"/>
                  </a:lnTo>
                  <a:lnTo>
                    <a:pt x="548" y="1043"/>
                  </a:lnTo>
                  <a:lnTo>
                    <a:pt x="495" y="1047"/>
                  </a:lnTo>
                  <a:lnTo>
                    <a:pt x="336" y="1008"/>
                  </a:lnTo>
                  <a:lnTo>
                    <a:pt x="194" y="1176"/>
                  </a:lnTo>
                  <a:lnTo>
                    <a:pt x="0" y="1127"/>
                  </a:lnTo>
                  <a:lnTo>
                    <a:pt x="1" y="803"/>
                  </a:lnTo>
                  <a:lnTo>
                    <a:pt x="72" y="549"/>
                  </a:lnTo>
                  <a:lnTo>
                    <a:pt x="68" y="395"/>
                  </a:lnTo>
                  <a:lnTo>
                    <a:pt x="64" y="312"/>
                  </a:lnTo>
                  <a:lnTo>
                    <a:pt x="116" y="292"/>
                  </a:lnTo>
                  <a:lnTo>
                    <a:pt x="165" y="100"/>
                  </a:lnTo>
                  <a:lnTo>
                    <a:pt x="148" y="36"/>
                  </a:lnTo>
                  <a:lnTo>
                    <a:pt x="246" y="34"/>
                  </a:lnTo>
                  <a:lnTo>
                    <a:pt x="354" y="0"/>
                  </a:lnTo>
                  <a:lnTo>
                    <a:pt x="386" y="1"/>
                  </a:lnTo>
                  <a:close/>
                </a:path>
              </a:pathLst>
            </a:custGeom>
            <a:solidFill>
              <a:srgbClr val="AB971D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98744" name="Freeform 88"/>
            <p:cNvSpPr>
              <a:spLocks noChangeAspect="1"/>
            </p:cNvSpPr>
            <p:nvPr/>
          </p:nvSpPr>
          <p:spPr bwMode="auto">
            <a:xfrm>
              <a:off x="4373" y="3365"/>
              <a:ext cx="205" cy="237"/>
            </a:xfrm>
            <a:custGeom>
              <a:avLst/>
              <a:gdLst>
                <a:gd name="T0" fmla="*/ 542 w 1138"/>
                <a:gd name="T1" fmla="*/ 1316 h 1316"/>
                <a:gd name="T2" fmla="*/ 565 w 1138"/>
                <a:gd name="T3" fmla="*/ 1194 h 1316"/>
                <a:gd name="T4" fmla="*/ 594 w 1138"/>
                <a:gd name="T5" fmla="*/ 1170 h 1316"/>
                <a:gd name="T6" fmla="*/ 661 w 1138"/>
                <a:gd name="T7" fmla="*/ 1164 h 1316"/>
                <a:gd name="T8" fmla="*/ 679 w 1138"/>
                <a:gd name="T9" fmla="*/ 1132 h 1316"/>
                <a:gd name="T10" fmla="*/ 728 w 1138"/>
                <a:gd name="T11" fmla="*/ 1135 h 1316"/>
                <a:gd name="T12" fmla="*/ 741 w 1138"/>
                <a:gd name="T13" fmla="*/ 1062 h 1316"/>
                <a:gd name="T14" fmla="*/ 752 w 1138"/>
                <a:gd name="T15" fmla="*/ 986 h 1316"/>
                <a:gd name="T16" fmla="*/ 798 w 1138"/>
                <a:gd name="T17" fmla="*/ 883 h 1316"/>
                <a:gd name="T18" fmla="*/ 834 w 1138"/>
                <a:gd name="T19" fmla="*/ 863 h 1316"/>
                <a:gd name="T20" fmla="*/ 784 w 1138"/>
                <a:gd name="T21" fmla="*/ 766 h 1316"/>
                <a:gd name="T22" fmla="*/ 910 w 1138"/>
                <a:gd name="T23" fmla="*/ 757 h 1316"/>
                <a:gd name="T24" fmla="*/ 921 w 1138"/>
                <a:gd name="T25" fmla="*/ 717 h 1316"/>
                <a:gd name="T26" fmla="*/ 983 w 1138"/>
                <a:gd name="T27" fmla="*/ 678 h 1316"/>
                <a:gd name="T28" fmla="*/ 983 w 1138"/>
                <a:gd name="T29" fmla="*/ 635 h 1316"/>
                <a:gd name="T30" fmla="*/ 954 w 1138"/>
                <a:gd name="T31" fmla="*/ 614 h 1316"/>
                <a:gd name="T32" fmla="*/ 1009 w 1138"/>
                <a:gd name="T33" fmla="*/ 526 h 1316"/>
                <a:gd name="T34" fmla="*/ 1012 w 1138"/>
                <a:gd name="T35" fmla="*/ 501 h 1316"/>
                <a:gd name="T36" fmla="*/ 1056 w 1138"/>
                <a:gd name="T37" fmla="*/ 439 h 1316"/>
                <a:gd name="T38" fmla="*/ 1068 w 1138"/>
                <a:gd name="T39" fmla="*/ 398 h 1316"/>
                <a:gd name="T40" fmla="*/ 1094 w 1138"/>
                <a:gd name="T41" fmla="*/ 377 h 1316"/>
                <a:gd name="T42" fmla="*/ 1089 w 1138"/>
                <a:gd name="T43" fmla="*/ 316 h 1316"/>
                <a:gd name="T44" fmla="*/ 1138 w 1138"/>
                <a:gd name="T45" fmla="*/ 257 h 1316"/>
                <a:gd name="T46" fmla="*/ 1126 w 1138"/>
                <a:gd name="T47" fmla="*/ 176 h 1316"/>
                <a:gd name="T48" fmla="*/ 1086 w 1138"/>
                <a:gd name="T49" fmla="*/ 158 h 1316"/>
                <a:gd name="T50" fmla="*/ 1086 w 1138"/>
                <a:gd name="T51" fmla="*/ 88 h 1316"/>
                <a:gd name="T52" fmla="*/ 1068 w 1138"/>
                <a:gd name="T53" fmla="*/ 78 h 1316"/>
                <a:gd name="T54" fmla="*/ 977 w 1138"/>
                <a:gd name="T55" fmla="*/ 114 h 1316"/>
                <a:gd name="T56" fmla="*/ 948 w 1138"/>
                <a:gd name="T57" fmla="*/ 100 h 1316"/>
                <a:gd name="T58" fmla="*/ 942 w 1138"/>
                <a:gd name="T59" fmla="*/ 70 h 1316"/>
                <a:gd name="T60" fmla="*/ 907 w 1138"/>
                <a:gd name="T61" fmla="*/ 61 h 1316"/>
                <a:gd name="T62" fmla="*/ 871 w 1138"/>
                <a:gd name="T63" fmla="*/ 41 h 1316"/>
                <a:gd name="T64" fmla="*/ 866 w 1138"/>
                <a:gd name="T65" fmla="*/ 11 h 1316"/>
                <a:gd name="T66" fmla="*/ 807 w 1138"/>
                <a:gd name="T67" fmla="*/ 24 h 1316"/>
                <a:gd name="T68" fmla="*/ 778 w 1138"/>
                <a:gd name="T69" fmla="*/ 0 h 1316"/>
                <a:gd name="T70" fmla="*/ 717 w 1138"/>
                <a:gd name="T71" fmla="*/ 27 h 1316"/>
                <a:gd name="T72" fmla="*/ 509 w 1138"/>
                <a:gd name="T73" fmla="*/ 55 h 1316"/>
                <a:gd name="T74" fmla="*/ 500 w 1138"/>
                <a:gd name="T75" fmla="*/ 67 h 1316"/>
                <a:gd name="T76" fmla="*/ 363 w 1138"/>
                <a:gd name="T77" fmla="*/ 71 h 1316"/>
                <a:gd name="T78" fmla="*/ 300 w 1138"/>
                <a:gd name="T79" fmla="*/ 1 h 1316"/>
                <a:gd name="T80" fmla="*/ 262 w 1138"/>
                <a:gd name="T81" fmla="*/ 31 h 1316"/>
                <a:gd name="T82" fmla="*/ 194 w 1138"/>
                <a:gd name="T83" fmla="*/ 32 h 1316"/>
                <a:gd name="T84" fmla="*/ 180 w 1138"/>
                <a:gd name="T85" fmla="*/ 55 h 1316"/>
                <a:gd name="T86" fmla="*/ 71 w 1138"/>
                <a:gd name="T87" fmla="*/ 406 h 1316"/>
                <a:gd name="T88" fmla="*/ 0 w 1138"/>
                <a:gd name="T89" fmla="*/ 754 h 1316"/>
                <a:gd name="T90" fmla="*/ 175 w 1138"/>
                <a:gd name="T91" fmla="*/ 973 h 1316"/>
                <a:gd name="T92" fmla="*/ 354 w 1138"/>
                <a:gd name="T93" fmla="*/ 1225 h 1316"/>
                <a:gd name="T94" fmla="*/ 542 w 1138"/>
                <a:gd name="T95" fmla="*/ 1316 h 1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38" h="1316">
                  <a:moveTo>
                    <a:pt x="542" y="1316"/>
                  </a:moveTo>
                  <a:lnTo>
                    <a:pt x="565" y="1194"/>
                  </a:lnTo>
                  <a:lnTo>
                    <a:pt x="594" y="1170"/>
                  </a:lnTo>
                  <a:lnTo>
                    <a:pt x="661" y="1164"/>
                  </a:lnTo>
                  <a:lnTo>
                    <a:pt x="679" y="1132"/>
                  </a:lnTo>
                  <a:lnTo>
                    <a:pt x="728" y="1135"/>
                  </a:lnTo>
                  <a:lnTo>
                    <a:pt x="741" y="1062"/>
                  </a:lnTo>
                  <a:lnTo>
                    <a:pt x="752" y="986"/>
                  </a:lnTo>
                  <a:lnTo>
                    <a:pt x="798" y="883"/>
                  </a:lnTo>
                  <a:lnTo>
                    <a:pt x="834" y="863"/>
                  </a:lnTo>
                  <a:lnTo>
                    <a:pt x="784" y="766"/>
                  </a:lnTo>
                  <a:lnTo>
                    <a:pt x="910" y="757"/>
                  </a:lnTo>
                  <a:lnTo>
                    <a:pt x="921" y="717"/>
                  </a:lnTo>
                  <a:lnTo>
                    <a:pt x="983" y="678"/>
                  </a:lnTo>
                  <a:lnTo>
                    <a:pt x="983" y="635"/>
                  </a:lnTo>
                  <a:lnTo>
                    <a:pt x="954" y="614"/>
                  </a:lnTo>
                  <a:lnTo>
                    <a:pt x="1009" y="526"/>
                  </a:lnTo>
                  <a:lnTo>
                    <a:pt x="1012" y="501"/>
                  </a:lnTo>
                  <a:lnTo>
                    <a:pt x="1056" y="439"/>
                  </a:lnTo>
                  <a:lnTo>
                    <a:pt x="1068" y="398"/>
                  </a:lnTo>
                  <a:lnTo>
                    <a:pt x="1094" y="377"/>
                  </a:lnTo>
                  <a:lnTo>
                    <a:pt x="1089" y="316"/>
                  </a:lnTo>
                  <a:lnTo>
                    <a:pt x="1138" y="257"/>
                  </a:lnTo>
                  <a:lnTo>
                    <a:pt x="1126" y="176"/>
                  </a:lnTo>
                  <a:lnTo>
                    <a:pt x="1086" y="158"/>
                  </a:lnTo>
                  <a:lnTo>
                    <a:pt x="1086" y="88"/>
                  </a:lnTo>
                  <a:lnTo>
                    <a:pt x="1068" y="78"/>
                  </a:lnTo>
                  <a:lnTo>
                    <a:pt x="977" y="114"/>
                  </a:lnTo>
                  <a:lnTo>
                    <a:pt x="948" y="100"/>
                  </a:lnTo>
                  <a:lnTo>
                    <a:pt x="942" y="70"/>
                  </a:lnTo>
                  <a:lnTo>
                    <a:pt x="907" y="61"/>
                  </a:lnTo>
                  <a:lnTo>
                    <a:pt x="871" y="41"/>
                  </a:lnTo>
                  <a:lnTo>
                    <a:pt x="866" y="11"/>
                  </a:lnTo>
                  <a:lnTo>
                    <a:pt x="807" y="24"/>
                  </a:lnTo>
                  <a:lnTo>
                    <a:pt x="778" y="0"/>
                  </a:lnTo>
                  <a:lnTo>
                    <a:pt x="717" y="27"/>
                  </a:lnTo>
                  <a:lnTo>
                    <a:pt x="509" y="55"/>
                  </a:lnTo>
                  <a:lnTo>
                    <a:pt x="500" y="67"/>
                  </a:lnTo>
                  <a:lnTo>
                    <a:pt x="363" y="71"/>
                  </a:lnTo>
                  <a:lnTo>
                    <a:pt x="300" y="1"/>
                  </a:lnTo>
                  <a:lnTo>
                    <a:pt x="262" y="31"/>
                  </a:lnTo>
                  <a:lnTo>
                    <a:pt x="194" y="32"/>
                  </a:lnTo>
                  <a:lnTo>
                    <a:pt x="180" y="55"/>
                  </a:lnTo>
                  <a:lnTo>
                    <a:pt x="71" y="406"/>
                  </a:lnTo>
                  <a:lnTo>
                    <a:pt x="0" y="754"/>
                  </a:lnTo>
                  <a:lnTo>
                    <a:pt x="175" y="973"/>
                  </a:lnTo>
                  <a:lnTo>
                    <a:pt x="354" y="1225"/>
                  </a:lnTo>
                  <a:lnTo>
                    <a:pt x="542" y="1316"/>
                  </a:lnTo>
                  <a:close/>
                </a:path>
              </a:pathLst>
            </a:custGeom>
            <a:solidFill>
              <a:srgbClr val="AB971D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98745" name="Freeform 89"/>
            <p:cNvSpPr>
              <a:spLocks noChangeAspect="1"/>
            </p:cNvSpPr>
            <p:nvPr/>
          </p:nvSpPr>
          <p:spPr bwMode="auto">
            <a:xfrm>
              <a:off x="4033" y="3160"/>
              <a:ext cx="205" cy="162"/>
            </a:xfrm>
            <a:custGeom>
              <a:avLst/>
              <a:gdLst>
                <a:gd name="T0" fmla="*/ 34 w 205"/>
                <a:gd name="T1" fmla="*/ 39 h 162"/>
                <a:gd name="T2" fmla="*/ 67 w 205"/>
                <a:gd name="T3" fmla="*/ 29 h 162"/>
                <a:gd name="T4" fmla="*/ 67 w 205"/>
                <a:gd name="T5" fmla="*/ 44 h 162"/>
                <a:gd name="T6" fmla="*/ 82 w 205"/>
                <a:gd name="T7" fmla="*/ 70 h 162"/>
                <a:gd name="T8" fmla="*/ 88 w 205"/>
                <a:gd name="T9" fmla="*/ 49 h 162"/>
                <a:gd name="T10" fmla="*/ 79 w 205"/>
                <a:gd name="T11" fmla="*/ 23 h 162"/>
                <a:gd name="T12" fmla="*/ 112 w 205"/>
                <a:gd name="T13" fmla="*/ 14 h 162"/>
                <a:gd name="T14" fmla="*/ 147 w 205"/>
                <a:gd name="T15" fmla="*/ 10 h 162"/>
                <a:gd name="T16" fmla="*/ 159 w 205"/>
                <a:gd name="T17" fmla="*/ 0 h 162"/>
                <a:gd name="T18" fmla="*/ 172 w 205"/>
                <a:gd name="T19" fmla="*/ 32 h 162"/>
                <a:gd name="T20" fmla="*/ 181 w 205"/>
                <a:gd name="T21" fmla="*/ 42 h 162"/>
                <a:gd name="T22" fmla="*/ 192 w 205"/>
                <a:gd name="T23" fmla="*/ 47 h 162"/>
                <a:gd name="T24" fmla="*/ 201 w 205"/>
                <a:gd name="T25" fmla="*/ 47 h 162"/>
                <a:gd name="T26" fmla="*/ 205 w 205"/>
                <a:gd name="T27" fmla="*/ 58 h 162"/>
                <a:gd name="T28" fmla="*/ 195 w 205"/>
                <a:gd name="T29" fmla="*/ 69 h 162"/>
                <a:gd name="T30" fmla="*/ 187 w 205"/>
                <a:gd name="T31" fmla="*/ 70 h 162"/>
                <a:gd name="T32" fmla="*/ 167 w 205"/>
                <a:gd name="T33" fmla="*/ 87 h 162"/>
                <a:gd name="T34" fmla="*/ 189 w 205"/>
                <a:gd name="T35" fmla="*/ 123 h 162"/>
                <a:gd name="T36" fmla="*/ 178 w 205"/>
                <a:gd name="T37" fmla="*/ 128 h 162"/>
                <a:gd name="T38" fmla="*/ 184 w 205"/>
                <a:gd name="T39" fmla="*/ 155 h 162"/>
                <a:gd name="T40" fmla="*/ 164 w 205"/>
                <a:gd name="T41" fmla="*/ 161 h 162"/>
                <a:gd name="T42" fmla="*/ 146 w 205"/>
                <a:gd name="T43" fmla="*/ 162 h 162"/>
                <a:gd name="T44" fmla="*/ 145 w 205"/>
                <a:gd name="T45" fmla="*/ 153 h 162"/>
                <a:gd name="T46" fmla="*/ 130 w 205"/>
                <a:gd name="T47" fmla="*/ 155 h 162"/>
                <a:gd name="T48" fmla="*/ 111 w 205"/>
                <a:gd name="T49" fmla="*/ 133 h 162"/>
                <a:gd name="T50" fmla="*/ 104 w 205"/>
                <a:gd name="T51" fmla="*/ 133 h 162"/>
                <a:gd name="T52" fmla="*/ 96 w 205"/>
                <a:gd name="T53" fmla="*/ 143 h 162"/>
                <a:gd name="T54" fmla="*/ 71 w 205"/>
                <a:gd name="T55" fmla="*/ 141 h 162"/>
                <a:gd name="T56" fmla="*/ 59 w 205"/>
                <a:gd name="T57" fmla="*/ 125 h 162"/>
                <a:gd name="T58" fmla="*/ 62 w 205"/>
                <a:gd name="T59" fmla="*/ 112 h 162"/>
                <a:gd name="T60" fmla="*/ 20 w 205"/>
                <a:gd name="T61" fmla="*/ 113 h 162"/>
                <a:gd name="T62" fmla="*/ 0 w 205"/>
                <a:gd name="T63" fmla="*/ 87 h 162"/>
                <a:gd name="T64" fmla="*/ 34 w 205"/>
                <a:gd name="T65" fmla="*/ 39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05" h="162">
                  <a:moveTo>
                    <a:pt x="34" y="39"/>
                  </a:moveTo>
                  <a:lnTo>
                    <a:pt x="67" y="29"/>
                  </a:lnTo>
                  <a:lnTo>
                    <a:pt x="67" y="44"/>
                  </a:lnTo>
                  <a:lnTo>
                    <a:pt x="82" y="70"/>
                  </a:lnTo>
                  <a:lnTo>
                    <a:pt x="88" y="49"/>
                  </a:lnTo>
                  <a:lnTo>
                    <a:pt x="79" y="23"/>
                  </a:lnTo>
                  <a:lnTo>
                    <a:pt x="112" y="14"/>
                  </a:lnTo>
                  <a:lnTo>
                    <a:pt x="147" y="10"/>
                  </a:lnTo>
                  <a:lnTo>
                    <a:pt x="159" y="0"/>
                  </a:lnTo>
                  <a:lnTo>
                    <a:pt x="172" y="32"/>
                  </a:lnTo>
                  <a:lnTo>
                    <a:pt x="181" y="42"/>
                  </a:lnTo>
                  <a:lnTo>
                    <a:pt x="192" y="47"/>
                  </a:lnTo>
                  <a:lnTo>
                    <a:pt x="201" y="47"/>
                  </a:lnTo>
                  <a:lnTo>
                    <a:pt x="205" y="58"/>
                  </a:lnTo>
                  <a:lnTo>
                    <a:pt x="195" y="69"/>
                  </a:lnTo>
                  <a:lnTo>
                    <a:pt x="187" y="70"/>
                  </a:lnTo>
                  <a:lnTo>
                    <a:pt x="167" y="87"/>
                  </a:lnTo>
                  <a:lnTo>
                    <a:pt x="189" y="123"/>
                  </a:lnTo>
                  <a:lnTo>
                    <a:pt x="178" y="128"/>
                  </a:lnTo>
                  <a:lnTo>
                    <a:pt x="184" y="155"/>
                  </a:lnTo>
                  <a:lnTo>
                    <a:pt x="164" y="161"/>
                  </a:lnTo>
                  <a:lnTo>
                    <a:pt x="146" y="162"/>
                  </a:lnTo>
                  <a:lnTo>
                    <a:pt x="145" y="153"/>
                  </a:lnTo>
                  <a:lnTo>
                    <a:pt x="130" y="155"/>
                  </a:lnTo>
                  <a:lnTo>
                    <a:pt x="111" y="133"/>
                  </a:lnTo>
                  <a:lnTo>
                    <a:pt x="104" y="133"/>
                  </a:lnTo>
                  <a:lnTo>
                    <a:pt x="96" y="143"/>
                  </a:lnTo>
                  <a:lnTo>
                    <a:pt x="71" y="141"/>
                  </a:lnTo>
                  <a:lnTo>
                    <a:pt x="59" y="125"/>
                  </a:lnTo>
                  <a:lnTo>
                    <a:pt x="62" y="112"/>
                  </a:lnTo>
                  <a:lnTo>
                    <a:pt x="20" y="113"/>
                  </a:lnTo>
                  <a:lnTo>
                    <a:pt x="0" y="87"/>
                  </a:lnTo>
                  <a:lnTo>
                    <a:pt x="34" y="39"/>
                  </a:lnTo>
                  <a:close/>
                </a:path>
              </a:pathLst>
            </a:custGeom>
            <a:solidFill>
              <a:srgbClr val="AB971D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198746" name="Freeform 90"/>
          <p:cNvSpPr>
            <a:spLocks/>
          </p:cNvSpPr>
          <p:nvPr/>
        </p:nvSpPr>
        <p:spPr bwMode="auto">
          <a:xfrm>
            <a:off x="4716463" y="4259263"/>
            <a:ext cx="1273175" cy="1724025"/>
          </a:xfrm>
          <a:custGeom>
            <a:avLst/>
            <a:gdLst>
              <a:gd name="T0" fmla="*/ 538 w 802"/>
              <a:gd name="T1" fmla="*/ 0 h 1086"/>
              <a:gd name="T2" fmla="*/ 446 w 802"/>
              <a:gd name="T3" fmla="*/ 1086 h 1086"/>
              <a:gd name="T4" fmla="*/ 0 w 802"/>
              <a:gd name="T5" fmla="*/ 1086 h 10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02" h="1086">
                <a:moveTo>
                  <a:pt x="538" y="0"/>
                </a:moveTo>
                <a:cubicBezTo>
                  <a:pt x="802" y="634"/>
                  <a:pt x="446" y="1086"/>
                  <a:pt x="446" y="1086"/>
                </a:cubicBezTo>
                <a:lnTo>
                  <a:pt x="0" y="1086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98747" name="Text Box 91"/>
          <p:cNvSpPr txBox="1">
            <a:spLocks noChangeArrowheads="1"/>
          </p:cNvSpPr>
          <p:nvPr/>
        </p:nvSpPr>
        <p:spPr bwMode="auto">
          <a:xfrm>
            <a:off x="4657725" y="5645150"/>
            <a:ext cx="847725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900" dirty="0" smtClean="0">
                <a:solidFill>
                  <a:srgbClr val="066168"/>
                </a:solidFill>
                <a:latin typeface="Verdana" pitchFamily="34" charset="0"/>
              </a:rPr>
              <a:t>Polo </a:t>
            </a:r>
            <a:r>
              <a:rPr lang="pt-BR" sz="900" dirty="0" err="1">
                <a:solidFill>
                  <a:srgbClr val="066168"/>
                </a:solidFill>
                <a:latin typeface="Verdana" pitchFamily="34" charset="0"/>
              </a:rPr>
              <a:t>Inhamuns</a:t>
            </a:r>
            <a:endParaRPr lang="pt-BR" sz="900" dirty="0">
              <a:solidFill>
                <a:srgbClr val="066168"/>
              </a:solidFill>
              <a:latin typeface="Verdana" pitchFamily="34" charset="0"/>
            </a:endParaRPr>
          </a:p>
        </p:txBody>
      </p:sp>
      <p:grpSp>
        <p:nvGrpSpPr>
          <p:cNvPr id="198748" name="Group 92"/>
          <p:cNvGrpSpPr>
            <a:grpSpLocks/>
          </p:cNvGrpSpPr>
          <p:nvPr/>
        </p:nvGrpSpPr>
        <p:grpSpPr bwMode="auto">
          <a:xfrm>
            <a:off x="4829175" y="3244850"/>
            <a:ext cx="1216025" cy="1546225"/>
            <a:chOff x="3042" y="2044"/>
            <a:chExt cx="766" cy="974"/>
          </a:xfrm>
        </p:grpSpPr>
        <p:sp>
          <p:nvSpPr>
            <p:cNvPr id="198749" name="Freeform 93"/>
            <p:cNvSpPr>
              <a:spLocks noChangeAspect="1"/>
            </p:cNvSpPr>
            <p:nvPr/>
          </p:nvSpPr>
          <p:spPr bwMode="auto">
            <a:xfrm>
              <a:off x="3151" y="2316"/>
              <a:ext cx="231" cy="213"/>
            </a:xfrm>
            <a:custGeom>
              <a:avLst/>
              <a:gdLst>
                <a:gd name="T0" fmla="*/ 58 w 1277"/>
                <a:gd name="T1" fmla="*/ 236 h 1182"/>
                <a:gd name="T2" fmla="*/ 123 w 1277"/>
                <a:gd name="T3" fmla="*/ 257 h 1182"/>
                <a:gd name="T4" fmla="*/ 212 w 1277"/>
                <a:gd name="T5" fmla="*/ 312 h 1182"/>
                <a:gd name="T6" fmla="*/ 242 w 1277"/>
                <a:gd name="T7" fmla="*/ 312 h 1182"/>
                <a:gd name="T8" fmla="*/ 287 w 1277"/>
                <a:gd name="T9" fmla="*/ 257 h 1182"/>
                <a:gd name="T10" fmla="*/ 389 w 1277"/>
                <a:gd name="T11" fmla="*/ 272 h 1182"/>
                <a:gd name="T12" fmla="*/ 454 w 1277"/>
                <a:gd name="T13" fmla="*/ 312 h 1182"/>
                <a:gd name="T14" fmla="*/ 532 w 1277"/>
                <a:gd name="T15" fmla="*/ 312 h 1182"/>
                <a:gd name="T16" fmla="*/ 543 w 1277"/>
                <a:gd name="T17" fmla="*/ 274 h 1182"/>
                <a:gd name="T18" fmla="*/ 581 w 1277"/>
                <a:gd name="T19" fmla="*/ 261 h 1182"/>
                <a:gd name="T20" fmla="*/ 657 w 1277"/>
                <a:gd name="T21" fmla="*/ 294 h 1182"/>
                <a:gd name="T22" fmla="*/ 674 w 1277"/>
                <a:gd name="T23" fmla="*/ 225 h 1182"/>
                <a:gd name="T24" fmla="*/ 795 w 1277"/>
                <a:gd name="T25" fmla="*/ 225 h 1182"/>
                <a:gd name="T26" fmla="*/ 802 w 1277"/>
                <a:gd name="T27" fmla="*/ 238 h 1182"/>
                <a:gd name="T28" fmla="*/ 1277 w 1277"/>
                <a:gd name="T29" fmla="*/ 0 h 1182"/>
                <a:gd name="T30" fmla="*/ 1250 w 1277"/>
                <a:gd name="T31" fmla="*/ 132 h 1182"/>
                <a:gd name="T32" fmla="*/ 1208 w 1277"/>
                <a:gd name="T33" fmla="*/ 134 h 1182"/>
                <a:gd name="T34" fmla="*/ 1076 w 1277"/>
                <a:gd name="T35" fmla="*/ 372 h 1182"/>
                <a:gd name="T36" fmla="*/ 1045 w 1277"/>
                <a:gd name="T37" fmla="*/ 411 h 1182"/>
                <a:gd name="T38" fmla="*/ 1043 w 1277"/>
                <a:gd name="T39" fmla="*/ 439 h 1182"/>
                <a:gd name="T40" fmla="*/ 1074 w 1277"/>
                <a:gd name="T41" fmla="*/ 493 h 1182"/>
                <a:gd name="T42" fmla="*/ 1085 w 1277"/>
                <a:gd name="T43" fmla="*/ 526 h 1182"/>
                <a:gd name="T44" fmla="*/ 1029 w 1277"/>
                <a:gd name="T45" fmla="*/ 575 h 1182"/>
                <a:gd name="T46" fmla="*/ 1018 w 1277"/>
                <a:gd name="T47" fmla="*/ 593 h 1182"/>
                <a:gd name="T48" fmla="*/ 1043 w 1277"/>
                <a:gd name="T49" fmla="*/ 653 h 1182"/>
                <a:gd name="T50" fmla="*/ 991 w 1277"/>
                <a:gd name="T51" fmla="*/ 703 h 1182"/>
                <a:gd name="T52" fmla="*/ 1011 w 1277"/>
                <a:gd name="T53" fmla="*/ 727 h 1182"/>
                <a:gd name="T54" fmla="*/ 1022 w 1277"/>
                <a:gd name="T55" fmla="*/ 768 h 1182"/>
                <a:gd name="T56" fmla="*/ 960 w 1277"/>
                <a:gd name="T57" fmla="*/ 806 h 1182"/>
                <a:gd name="T58" fmla="*/ 941 w 1277"/>
                <a:gd name="T59" fmla="*/ 853 h 1182"/>
                <a:gd name="T60" fmla="*/ 970 w 1277"/>
                <a:gd name="T61" fmla="*/ 908 h 1182"/>
                <a:gd name="T62" fmla="*/ 1047 w 1277"/>
                <a:gd name="T63" fmla="*/ 910 h 1182"/>
                <a:gd name="T64" fmla="*/ 1050 w 1277"/>
                <a:gd name="T65" fmla="*/ 933 h 1182"/>
                <a:gd name="T66" fmla="*/ 1012 w 1277"/>
                <a:gd name="T67" fmla="*/ 974 h 1182"/>
                <a:gd name="T68" fmla="*/ 1059 w 1277"/>
                <a:gd name="T69" fmla="*/ 1048 h 1182"/>
                <a:gd name="T70" fmla="*/ 1047 w 1277"/>
                <a:gd name="T71" fmla="*/ 1085 h 1182"/>
                <a:gd name="T72" fmla="*/ 989 w 1277"/>
                <a:gd name="T73" fmla="*/ 1042 h 1182"/>
                <a:gd name="T74" fmla="*/ 989 w 1277"/>
                <a:gd name="T75" fmla="*/ 1031 h 1182"/>
                <a:gd name="T76" fmla="*/ 977 w 1277"/>
                <a:gd name="T77" fmla="*/ 987 h 1182"/>
                <a:gd name="T78" fmla="*/ 940 w 1277"/>
                <a:gd name="T79" fmla="*/ 973 h 1182"/>
                <a:gd name="T80" fmla="*/ 907 w 1277"/>
                <a:gd name="T81" fmla="*/ 940 h 1182"/>
                <a:gd name="T82" fmla="*/ 888 w 1277"/>
                <a:gd name="T83" fmla="*/ 884 h 1182"/>
                <a:gd name="T84" fmla="*/ 869 w 1277"/>
                <a:gd name="T85" fmla="*/ 854 h 1182"/>
                <a:gd name="T86" fmla="*/ 822 w 1277"/>
                <a:gd name="T87" fmla="*/ 835 h 1182"/>
                <a:gd name="T88" fmla="*/ 795 w 1277"/>
                <a:gd name="T89" fmla="*/ 796 h 1182"/>
                <a:gd name="T90" fmla="*/ 630 w 1277"/>
                <a:gd name="T91" fmla="*/ 1007 h 1182"/>
                <a:gd name="T92" fmla="*/ 521 w 1277"/>
                <a:gd name="T93" fmla="*/ 1089 h 1182"/>
                <a:gd name="T94" fmla="*/ 482 w 1277"/>
                <a:gd name="T95" fmla="*/ 1073 h 1182"/>
                <a:gd name="T96" fmla="*/ 322 w 1277"/>
                <a:gd name="T97" fmla="*/ 1182 h 1182"/>
                <a:gd name="T98" fmla="*/ 101 w 1277"/>
                <a:gd name="T99" fmla="*/ 1176 h 1182"/>
                <a:gd name="T100" fmla="*/ 71 w 1277"/>
                <a:gd name="T101" fmla="*/ 1126 h 1182"/>
                <a:gd name="T102" fmla="*/ 63 w 1277"/>
                <a:gd name="T103" fmla="*/ 1035 h 1182"/>
                <a:gd name="T104" fmla="*/ 33 w 1277"/>
                <a:gd name="T105" fmla="*/ 967 h 1182"/>
                <a:gd name="T106" fmla="*/ 21 w 1277"/>
                <a:gd name="T107" fmla="*/ 913 h 1182"/>
                <a:gd name="T108" fmla="*/ 20 w 1277"/>
                <a:gd name="T109" fmla="*/ 885 h 1182"/>
                <a:gd name="T110" fmla="*/ 36 w 1277"/>
                <a:gd name="T111" fmla="*/ 852 h 1182"/>
                <a:gd name="T112" fmla="*/ 69 w 1277"/>
                <a:gd name="T113" fmla="*/ 834 h 1182"/>
                <a:gd name="T114" fmla="*/ 106 w 1277"/>
                <a:gd name="T115" fmla="*/ 763 h 1182"/>
                <a:gd name="T116" fmla="*/ 108 w 1277"/>
                <a:gd name="T117" fmla="*/ 667 h 1182"/>
                <a:gd name="T118" fmla="*/ 0 w 1277"/>
                <a:gd name="T119" fmla="*/ 477 h 1182"/>
                <a:gd name="T120" fmla="*/ 7 w 1277"/>
                <a:gd name="T121" fmla="*/ 341 h 1182"/>
                <a:gd name="T122" fmla="*/ 58 w 1277"/>
                <a:gd name="T123" fmla="*/ 236 h 1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77" h="1182">
                  <a:moveTo>
                    <a:pt x="58" y="236"/>
                  </a:moveTo>
                  <a:lnTo>
                    <a:pt x="123" y="257"/>
                  </a:lnTo>
                  <a:lnTo>
                    <a:pt x="212" y="312"/>
                  </a:lnTo>
                  <a:lnTo>
                    <a:pt x="242" y="312"/>
                  </a:lnTo>
                  <a:lnTo>
                    <a:pt x="287" y="257"/>
                  </a:lnTo>
                  <a:lnTo>
                    <a:pt x="389" y="272"/>
                  </a:lnTo>
                  <a:lnTo>
                    <a:pt x="454" y="312"/>
                  </a:lnTo>
                  <a:lnTo>
                    <a:pt x="532" y="312"/>
                  </a:lnTo>
                  <a:lnTo>
                    <a:pt x="543" y="274"/>
                  </a:lnTo>
                  <a:lnTo>
                    <a:pt x="581" y="261"/>
                  </a:lnTo>
                  <a:lnTo>
                    <a:pt x="657" y="294"/>
                  </a:lnTo>
                  <a:lnTo>
                    <a:pt x="674" y="225"/>
                  </a:lnTo>
                  <a:lnTo>
                    <a:pt x="795" y="225"/>
                  </a:lnTo>
                  <a:lnTo>
                    <a:pt x="802" y="238"/>
                  </a:lnTo>
                  <a:lnTo>
                    <a:pt x="1277" y="0"/>
                  </a:lnTo>
                  <a:lnTo>
                    <a:pt x="1250" y="132"/>
                  </a:lnTo>
                  <a:lnTo>
                    <a:pt x="1208" y="134"/>
                  </a:lnTo>
                  <a:lnTo>
                    <a:pt x="1076" y="372"/>
                  </a:lnTo>
                  <a:lnTo>
                    <a:pt x="1045" y="411"/>
                  </a:lnTo>
                  <a:lnTo>
                    <a:pt x="1043" y="439"/>
                  </a:lnTo>
                  <a:lnTo>
                    <a:pt x="1074" y="493"/>
                  </a:lnTo>
                  <a:lnTo>
                    <a:pt x="1085" y="526"/>
                  </a:lnTo>
                  <a:lnTo>
                    <a:pt x="1029" y="575"/>
                  </a:lnTo>
                  <a:lnTo>
                    <a:pt x="1018" y="593"/>
                  </a:lnTo>
                  <a:lnTo>
                    <a:pt x="1043" y="653"/>
                  </a:lnTo>
                  <a:lnTo>
                    <a:pt x="991" y="703"/>
                  </a:lnTo>
                  <a:lnTo>
                    <a:pt x="1011" y="727"/>
                  </a:lnTo>
                  <a:lnTo>
                    <a:pt x="1022" y="768"/>
                  </a:lnTo>
                  <a:lnTo>
                    <a:pt x="960" y="806"/>
                  </a:lnTo>
                  <a:lnTo>
                    <a:pt x="941" y="853"/>
                  </a:lnTo>
                  <a:lnTo>
                    <a:pt x="970" y="908"/>
                  </a:lnTo>
                  <a:lnTo>
                    <a:pt x="1047" y="910"/>
                  </a:lnTo>
                  <a:lnTo>
                    <a:pt x="1050" y="933"/>
                  </a:lnTo>
                  <a:lnTo>
                    <a:pt x="1012" y="974"/>
                  </a:lnTo>
                  <a:lnTo>
                    <a:pt x="1059" y="1048"/>
                  </a:lnTo>
                  <a:lnTo>
                    <a:pt x="1047" y="1085"/>
                  </a:lnTo>
                  <a:lnTo>
                    <a:pt x="989" y="1042"/>
                  </a:lnTo>
                  <a:lnTo>
                    <a:pt x="989" y="1031"/>
                  </a:lnTo>
                  <a:lnTo>
                    <a:pt x="977" y="987"/>
                  </a:lnTo>
                  <a:lnTo>
                    <a:pt x="940" y="973"/>
                  </a:lnTo>
                  <a:lnTo>
                    <a:pt x="907" y="940"/>
                  </a:lnTo>
                  <a:lnTo>
                    <a:pt x="888" y="884"/>
                  </a:lnTo>
                  <a:lnTo>
                    <a:pt x="869" y="854"/>
                  </a:lnTo>
                  <a:lnTo>
                    <a:pt x="822" y="835"/>
                  </a:lnTo>
                  <a:lnTo>
                    <a:pt x="795" y="796"/>
                  </a:lnTo>
                  <a:lnTo>
                    <a:pt x="630" y="1007"/>
                  </a:lnTo>
                  <a:lnTo>
                    <a:pt x="521" y="1089"/>
                  </a:lnTo>
                  <a:lnTo>
                    <a:pt x="482" y="1073"/>
                  </a:lnTo>
                  <a:lnTo>
                    <a:pt x="322" y="1182"/>
                  </a:lnTo>
                  <a:lnTo>
                    <a:pt x="101" y="1176"/>
                  </a:lnTo>
                  <a:lnTo>
                    <a:pt x="71" y="1126"/>
                  </a:lnTo>
                  <a:lnTo>
                    <a:pt x="63" y="1035"/>
                  </a:lnTo>
                  <a:lnTo>
                    <a:pt x="33" y="967"/>
                  </a:lnTo>
                  <a:lnTo>
                    <a:pt x="21" y="913"/>
                  </a:lnTo>
                  <a:lnTo>
                    <a:pt x="20" y="885"/>
                  </a:lnTo>
                  <a:lnTo>
                    <a:pt x="36" y="852"/>
                  </a:lnTo>
                  <a:lnTo>
                    <a:pt x="69" y="834"/>
                  </a:lnTo>
                  <a:lnTo>
                    <a:pt x="106" y="763"/>
                  </a:lnTo>
                  <a:lnTo>
                    <a:pt x="108" y="667"/>
                  </a:lnTo>
                  <a:lnTo>
                    <a:pt x="0" y="477"/>
                  </a:lnTo>
                  <a:lnTo>
                    <a:pt x="7" y="341"/>
                  </a:lnTo>
                  <a:lnTo>
                    <a:pt x="58" y="236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8750" name="Freeform 94"/>
            <p:cNvSpPr>
              <a:spLocks noChangeAspect="1"/>
            </p:cNvSpPr>
            <p:nvPr/>
          </p:nvSpPr>
          <p:spPr bwMode="auto">
            <a:xfrm>
              <a:off x="3321" y="2174"/>
              <a:ext cx="375" cy="400"/>
            </a:xfrm>
            <a:custGeom>
              <a:avLst/>
              <a:gdLst>
                <a:gd name="T0" fmla="*/ 1604 w 2081"/>
                <a:gd name="T1" fmla="*/ 37 h 2218"/>
                <a:gd name="T2" fmla="*/ 1869 w 2081"/>
                <a:gd name="T3" fmla="*/ 54 h 2218"/>
                <a:gd name="T4" fmla="*/ 1913 w 2081"/>
                <a:gd name="T5" fmla="*/ 49 h 2218"/>
                <a:gd name="T6" fmla="*/ 1965 w 2081"/>
                <a:gd name="T7" fmla="*/ 88 h 2218"/>
                <a:gd name="T8" fmla="*/ 2047 w 2081"/>
                <a:gd name="T9" fmla="*/ 115 h 2218"/>
                <a:gd name="T10" fmla="*/ 1987 w 2081"/>
                <a:gd name="T11" fmla="*/ 281 h 2218"/>
                <a:gd name="T12" fmla="*/ 1960 w 2081"/>
                <a:gd name="T13" fmla="*/ 445 h 2218"/>
                <a:gd name="T14" fmla="*/ 2081 w 2081"/>
                <a:gd name="T15" fmla="*/ 582 h 2218"/>
                <a:gd name="T16" fmla="*/ 1962 w 2081"/>
                <a:gd name="T17" fmla="*/ 652 h 2218"/>
                <a:gd name="T18" fmla="*/ 1782 w 2081"/>
                <a:gd name="T19" fmla="*/ 992 h 2218"/>
                <a:gd name="T20" fmla="*/ 1790 w 2081"/>
                <a:gd name="T21" fmla="*/ 1190 h 2218"/>
                <a:gd name="T22" fmla="*/ 1653 w 2081"/>
                <a:gd name="T23" fmla="*/ 1250 h 2218"/>
                <a:gd name="T24" fmla="*/ 1563 w 2081"/>
                <a:gd name="T25" fmla="*/ 1305 h 2218"/>
                <a:gd name="T26" fmla="*/ 1541 w 2081"/>
                <a:gd name="T27" fmla="*/ 1342 h 2218"/>
                <a:gd name="T28" fmla="*/ 1398 w 2081"/>
                <a:gd name="T29" fmla="*/ 1421 h 2218"/>
                <a:gd name="T30" fmla="*/ 1380 w 2081"/>
                <a:gd name="T31" fmla="*/ 1488 h 2218"/>
                <a:gd name="T32" fmla="*/ 1446 w 2081"/>
                <a:gd name="T33" fmla="*/ 1710 h 2218"/>
                <a:gd name="T34" fmla="*/ 1209 w 2081"/>
                <a:gd name="T35" fmla="*/ 1931 h 2218"/>
                <a:gd name="T36" fmla="*/ 950 w 2081"/>
                <a:gd name="T37" fmla="*/ 1897 h 2218"/>
                <a:gd name="T38" fmla="*/ 784 w 2081"/>
                <a:gd name="T39" fmla="*/ 2099 h 2218"/>
                <a:gd name="T40" fmla="*/ 598 w 2081"/>
                <a:gd name="T41" fmla="*/ 2164 h 2218"/>
                <a:gd name="T42" fmla="*/ 510 w 2081"/>
                <a:gd name="T43" fmla="*/ 2164 h 2218"/>
                <a:gd name="T44" fmla="*/ 447 w 2081"/>
                <a:gd name="T45" fmla="*/ 2132 h 2218"/>
                <a:gd name="T46" fmla="*/ 279 w 2081"/>
                <a:gd name="T47" fmla="*/ 2218 h 2218"/>
                <a:gd name="T48" fmla="*/ 347 w 2081"/>
                <a:gd name="T49" fmla="*/ 1878 h 2218"/>
                <a:gd name="T50" fmla="*/ 264 w 2081"/>
                <a:gd name="T51" fmla="*/ 1890 h 2218"/>
                <a:gd name="T52" fmla="*/ 116 w 2081"/>
                <a:gd name="T53" fmla="*/ 1836 h 2218"/>
                <a:gd name="T54" fmla="*/ 109 w 2081"/>
                <a:gd name="T55" fmla="*/ 1719 h 2218"/>
                <a:gd name="T56" fmla="*/ 24 w 2081"/>
                <a:gd name="T57" fmla="*/ 1693 h 2218"/>
                <a:gd name="T58" fmla="*/ 18 w 2081"/>
                <a:gd name="T59" fmla="*/ 1596 h 2218"/>
                <a:gd name="T60" fmla="*/ 68 w 2081"/>
                <a:gd name="T61" fmla="*/ 1513 h 2218"/>
                <a:gd name="T62" fmla="*/ 104 w 2081"/>
                <a:gd name="T63" fmla="*/ 1439 h 2218"/>
                <a:gd name="T64" fmla="*/ 89 w 2081"/>
                <a:gd name="T65" fmla="*/ 1364 h 2218"/>
                <a:gd name="T66" fmla="*/ 136 w 2081"/>
                <a:gd name="T67" fmla="*/ 1289 h 2218"/>
                <a:gd name="T68" fmla="*/ 104 w 2081"/>
                <a:gd name="T69" fmla="*/ 1201 h 2218"/>
                <a:gd name="T70" fmla="*/ 267 w 2081"/>
                <a:gd name="T71" fmla="*/ 924 h 2218"/>
                <a:gd name="T72" fmla="*/ 335 w 2081"/>
                <a:gd name="T73" fmla="*/ 791 h 2218"/>
                <a:gd name="T74" fmla="*/ 570 w 2081"/>
                <a:gd name="T75" fmla="*/ 392 h 2218"/>
                <a:gd name="T76" fmla="*/ 1111 w 2081"/>
                <a:gd name="T77" fmla="*/ 20 h 2218"/>
                <a:gd name="T78" fmla="*/ 1225 w 2081"/>
                <a:gd name="T79" fmla="*/ 41 h 2218"/>
                <a:gd name="T80" fmla="*/ 1313 w 2081"/>
                <a:gd name="T81" fmla="*/ 56 h 2218"/>
                <a:gd name="T82" fmla="*/ 1397 w 2081"/>
                <a:gd name="T83" fmla="*/ 0 h 2218"/>
                <a:gd name="T84" fmla="*/ 1538 w 2081"/>
                <a:gd name="T85" fmla="*/ 56 h 2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81" h="2218">
                  <a:moveTo>
                    <a:pt x="1538" y="56"/>
                  </a:moveTo>
                  <a:lnTo>
                    <a:pt x="1604" y="37"/>
                  </a:lnTo>
                  <a:lnTo>
                    <a:pt x="1692" y="7"/>
                  </a:lnTo>
                  <a:lnTo>
                    <a:pt x="1869" y="54"/>
                  </a:lnTo>
                  <a:lnTo>
                    <a:pt x="1889" y="30"/>
                  </a:lnTo>
                  <a:lnTo>
                    <a:pt x="1913" y="49"/>
                  </a:lnTo>
                  <a:lnTo>
                    <a:pt x="1950" y="110"/>
                  </a:lnTo>
                  <a:lnTo>
                    <a:pt x="1965" y="88"/>
                  </a:lnTo>
                  <a:lnTo>
                    <a:pt x="2018" y="83"/>
                  </a:lnTo>
                  <a:lnTo>
                    <a:pt x="2047" y="115"/>
                  </a:lnTo>
                  <a:lnTo>
                    <a:pt x="2057" y="170"/>
                  </a:lnTo>
                  <a:lnTo>
                    <a:pt x="1987" y="281"/>
                  </a:lnTo>
                  <a:lnTo>
                    <a:pt x="2003" y="331"/>
                  </a:lnTo>
                  <a:lnTo>
                    <a:pt x="1960" y="445"/>
                  </a:lnTo>
                  <a:lnTo>
                    <a:pt x="2050" y="464"/>
                  </a:lnTo>
                  <a:lnTo>
                    <a:pt x="2081" y="582"/>
                  </a:lnTo>
                  <a:lnTo>
                    <a:pt x="2010" y="647"/>
                  </a:lnTo>
                  <a:lnTo>
                    <a:pt x="1962" y="652"/>
                  </a:lnTo>
                  <a:lnTo>
                    <a:pt x="1950" y="779"/>
                  </a:lnTo>
                  <a:lnTo>
                    <a:pt x="1782" y="992"/>
                  </a:lnTo>
                  <a:lnTo>
                    <a:pt x="1768" y="1084"/>
                  </a:lnTo>
                  <a:lnTo>
                    <a:pt x="1790" y="1190"/>
                  </a:lnTo>
                  <a:lnTo>
                    <a:pt x="1741" y="1286"/>
                  </a:lnTo>
                  <a:lnTo>
                    <a:pt x="1653" y="1250"/>
                  </a:lnTo>
                  <a:lnTo>
                    <a:pt x="1599" y="1265"/>
                  </a:lnTo>
                  <a:lnTo>
                    <a:pt x="1563" y="1305"/>
                  </a:lnTo>
                  <a:lnTo>
                    <a:pt x="1543" y="1311"/>
                  </a:lnTo>
                  <a:lnTo>
                    <a:pt x="1541" y="1342"/>
                  </a:lnTo>
                  <a:lnTo>
                    <a:pt x="1439" y="1378"/>
                  </a:lnTo>
                  <a:lnTo>
                    <a:pt x="1398" y="1421"/>
                  </a:lnTo>
                  <a:lnTo>
                    <a:pt x="1413" y="1442"/>
                  </a:lnTo>
                  <a:lnTo>
                    <a:pt x="1380" y="1488"/>
                  </a:lnTo>
                  <a:lnTo>
                    <a:pt x="1395" y="1601"/>
                  </a:lnTo>
                  <a:lnTo>
                    <a:pt x="1446" y="1710"/>
                  </a:lnTo>
                  <a:lnTo>
                    <a:pt x="1439" y="1744"/>
                  </a:lnTo>
                  <a:lnTo>
                    <a:pt x="1209" y="1931"/>
                  </a:lnTo>
                  <a:lnTo>
                    <a:pt x="1147" y="1904"/>
                  </a:lnTo>
                  <a:lnTo>
                    <a:pt x="950" y="1897"/>
                  </a:lnTo>
                  <a:lnTo>
                    <a:pt x="836" y="2022"/>
                  </a:lnTo>
                  <a:lnTo>
                    <a:pt x="784" y="2099"/>
                  </a:lnTo>
                  <a:lnTo>
                    <a:pt x="681" y="2157"/>
                  </a:lnTo>
                  <a:lnTo>
                    <a:pt x="598" y="2164"/>
                  </a:lnTo>
                  <a:lnTo>
                    <a:pt x="544" y="2184"/>
                  </a:lnTo>
                  <a:lnTo>
                    <a:pt x="510" y="2164"/>
                  </a:lnTo>
                  <a:lnTo>
                    <a:pt x="455" y="2167"/>
                  </a:lnTo>
                  <a:lnTo>
                    <a:pt x="447" y="2132"/>
                  </a:lnTo>
                  <a:lnTo>
                    <a:pt x="405" y="2133"/>
                  </a:lnTo>
                  <a:lnTo>
                    <a:pt x="279" y="2218"/>
                  </a:lnTo>
                  <a:lnTo>
                    <a:pt x="257" y="1935"/>
                  </a:lnTo>
                  <a:lnTo>
                    <a:pt x="347" y="1878"/>
                  </a:lnTo>
                  <a:lnTo>
                    <a:pt x="354" y="1839"/>
                  </a:lnTo>
                  <a:lnTo>
                    <a:pt x="264" y="1890"/>
                  </a:lnTo>
                  <a:lnTo>
                    <a:pt x="162" y="1867"/>
                  </a:lnTo>
                  <a:lnTo>
                    <a:pt x="116" y="1836"/>
                  </a:lnTo>
                  <a:lnTo>
                    <a:pt x="73" y="1763"/>
                  </a:lnTo>
                  <a:lnTo>
                    <a:pt x="109" y="1719"/>
                  </a:lnTo>
                  <a:lnTo>
                    <a:pt x="105" y="1702"/>
                  </a:lnTo>
                  <a:lnTo>
                    <a:pt x="24" y="1693"/>
                  </a:lnTo>
                  <a:lnTo>
                    <a:pt x="0" y="1642"/>
                  </a:lnTo>
                  <a:lnTo>
                    <a:pt x="18" y="1596"/>
                  </a:lnTo>
                  <a:lnTo>
                    <a:pt x="77" y="1557"/>
                  </a:lnTo>
                  <a:lnTo>
                    <a:pt x="68" y="1513"/>
                  </a:lnTo>
                  <a:lnTo>
                    <a:pt x="46" y="1493"/>
                  </a:lnTo>
                  <a:lnTo>
                    <a:pt x="104" y="1439"/>
                  </a:lnTo>
                  <a:lnTo>
                    <a:pt x="79" y="1387"/>
                  </a:lnTo>
                  <a:lnTo>
                    <a:pt x="89" y="1364"/>
                  </a:lnTo>
                  <a:lnTo>
                    <a:pt x="141" y="1315"/>
                  </a:lnTo>
                  <a:lnTo>
                    <a:pt x="136" y="1289"/>
                  </a:lnTo>
                  <a:lnTo>
                    <a:pt x="105" y="1235"/>
                  </a:lnTo>
                  <a:lnTo>
                    <a:pt x="104" y="1201"/>
                  </a:lnTo>
                  <a:lnTo>
                    <a:pt x="136" y="1158"/>
                  </a:lnTo>
                  <a:lnTo>
                    <a:pt x="267" y="924"/>
                  </a:lnTo>
                  <a:lnTo>
                    <a:pt x="309" y="924"/>
                  </a:lnTo>
                  <a:lnTo>
                    <a:pt x="335" y="791"/>
                  </a:lnTo>
                  <a:lnTo>
                    <a:pt x="411" y="763"/>
                  </a:lnTo>
                  <a:lnTo>
                    <a:pt x="570" y="392"/>
                  </a:lnTo>
                  <a:lnTo>
                    <a:pt x="814" y="227"/>
                  </a:lnTo>
                  <a:lnTo>
                    <a:pt x="1111" y="20"/>
                  </a:lnTo>
                  <a:lnTo>
                    <a:pt x="1145" y="49"/>
                  </a:lnTo>
                  <a:lnTo>
                    <a:pt x="1225" y="41"/>
                  </a:lnTo>
                  <a:lnTo>
                    <a:pt x="1282" y="39"/>
                  </a:lnTo>
                  <a:lnTo>
                    <a:pt x="1313" y="56"/>
                  </a:lnTo>
                  <a:lnTo>
                    <a:pt x="1357" y="54"/>
                  </a:lnTo>
                  <a:lnTo>
                    <a:pt x="1397" y="0"/>
                  </a:lnTo>
                  <a:lnTo>
                    <a:pt x="1439" y="7"/>
                  </a:lnTo>
                  <a:lnTo>
                    <a:pt x="1538" y="56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8751" name="Freeform 95"/>
            <p:cNvSpPr>
              <a:spLocks noChangeAspect="1"/>
            </p:cNvSpPr>
            <p:nvPr/>
          </p:nvSpPr>
          <p:spPr bwMode="auto">
            <a:xfrm>
              <a:off x="3042" y="2044"/>
              <a:ext cx="443" cy="328"/>
            </a:xfrm>
            <a:custGeom>
              <a:avLst/>
              <a:gdLst>
                <a:gd name="T0" fmla="*/ 2113 w 2456"/>
                <a:gd name="T1" fmla="*/ 1107 h 1817"/>
                <a:gd name="T2" fmla="*/ 2330 w 2456"/>
                <a:gd name="T3" fmla="*/ 965 h 1817"/>
                <a:gd name="T4" fmla="*/ 2456 w 2456"/>
                <a:gd name="T5" fmla="*/ 599 h 1817"/>
                <a:gd name="T6" fmla="*/ 2451 w 2456"/>
                <a:gd name="T7" fmla="*/ 567 h 1817"/>
                <a:gd name="T8" fmla="*/ 2385 w 2456"/>
                <a:gd name="T9" fmla="*/ 536 h 1817"/>
                <a:gd name="T10" fmla="*/ 2299 w 2456"/>
                <a:gd name="T11" fmla="*/ 469 h 1817"/>
                <a:gd name="T12" fmla="*/ 2230 w 2456"/>
                <a:gd name="T13" fmla="*/ 340 h 1817"/>
                <a:gd name="T14" fmla="*/ 2201 w 2456"/>
                <a:gd name="T15" fmla="*/ 369 h 1817"/>
                <a:gd name="T16" fmla="*/ 2141 w 2456"/>
                <a:gd name="T17" fmla="*/ 369 h 1817"/>
                <a:gd name="T18" fmla="*/ 2113 w 2456"/>
                <a:gd name="T19" fmla="*/ 343 h 1817"/>
                <a:gd name="T20" fmla="*/ 2052 w 2456"/>
                <a:gd name="T21" fmla="*/ 348 h 1817"/>
                <a:gd name="T22" fmla="*/ 1912 w 2456"/>
                <a:gd name="T23" fmla="*/ 277 h 1817"/>
                <a:gd name="T24" fmla="*/ 1845 w 2456"/>
                <a:gd name="T25" fmla="*/ 285 h 1817"/>
                <a:gd name="T26" fmla="*/ 1815 w 2456"/>
                <a:gd name="T27" fmla="*/ 285 h 1817"/>
                <a:gd name="T28" fmla="*/ 1720 w 2456"/>
                <a:gd name="T29" fmla="*/ 78 h 1817"/>
                <a:gd name="T30" fmla="*/ 1594 w 2456"/>
                <a:gd name="T31" fmla="*/ 0 h 1817"/>
                <a:gd name="T32" fmla="*/ 1539 w 2456"/>
                <a:gd name="T33" fmla="*/ 183 h 1817"/>
                <a:gd name="T34" fmla="*/ 1507 w 2456"/>
                <a:gd name="T35" fmla="*/ 183 h 1817"/>
                <a:gd name="T36" fmla="*/ 1323 w 2456"/>
                <a:gd name="T37" fmla="*/ 73 h 1817"/>
                <a:gd name="T38" fmla="*/ 533 w 2456"/>
                <a:gd name="T39" fmla="*/ 249 h 1817"/>
                <a:gd name="T40" fmla="*/ 219 w 2456"/>
                <a:gd name="T41" fmla="*/ 304 h 1817"/>
                <a:gd name="T42" fmla="*/ 0 w 2456"/>
                <a:gd name="T43" fmla="*/ 306 h 1817"/>
                <a:gd name="T44" fmla="*/ 97 w 2456"/>
                <a:gd name="T45" fmla="*/ 382 h 1817"/>
                <a:gd name="T46" fmla="*/ 135 w 2456"/>
                <a:gd name="T47" fmla="*/ 394 h 1817"/>
                <a:gd name="T48" fmla="*/ 163 w 2456"/>
                <a:gd name="T49" fmla="*/ 460 h 1817"/>
                <a:gd name="T50" fmla="*/ 241 w 2456"/>
                <a:gd name="T51" fmla="*/ 465 h 1817"/>
                <a:gd name="T52" fmla="*/ 262 w 2456"/>
                <a:gd name="T53" fmla="*/ 533 h 1817"/>
                <a:gd name="T54" fmla="*/ 445 w 2456"/>
                <a:gd name="T55" fmla="*/ 714 h 1817"/>
                <a:gd name="T56" fmla="*/ 509 w 2456"/>
                <a:gd name="T57" fmla="*/ 720 h 1817"/>
                <a:gd name="T58" fmla="*/ 558 w 2456"/>
                <a:gd name="T59" fmla="*/ 839 h 1817"/>
                <a:gd name="T60" fmla="*/ 593 w 2456"/>
                <a:gd name="T61" fmla="*/ 874 h 1817"/>
                <a:gd name="T62" fmla="*/ 614 w 2456"/>
                <a:gd name="T63" fmla="*/ 1029 h 1817"/>
                <a:gd name="T64" fmla="*/ 644 w 2456"/>
                <a:gd name="T65" fmla="*/ 1095 h 1817"/>
                <a:gd name="T66" fmla="*/ 640 w 2456"/>
                <a:gd name="T67" fmla="*/ 1177 h 1817"/>
                <a:gd name="T68" fmla="*/ 372 w 2456"/>
                <a:gd name="T69" fmla="*/ 1547 h 1817"/>
                <a:gd name="T70" fmla="*/ 671 w 2456"/>
                <a:gd name="T71" fmla="*/ 1743 h 1817"/>
                <a:gd name="T72" fmla="*/ 723 w 2456"/>
                <a:gd name="T73" fmla="*/ 1761 h 1817"/>
                <a:gd name="T74" fmla="*/ 820 w 2456"/>
                <a:gd name="T75" fmla="*/ 1817 h 1817"/>
                <a:gd name="T76" fmla="*/ 849 w 2456"/>
                <a:gd name="T77" fmla="*/ 1817 h 1817"/>
                <a:gd name="T78" fmla="*/ 891 w 2456"/>
                <a:gd name="T79" fmla="*/ 1764 h 1817"/>
                <a:gd name="T80" fmla="*/ 988 w 2456"/>
                <a:gd name="T81" fmla="*/ 1775 h 1817"/>
                <a:gd name="T82" fmla="*/ 1056 w 2456"/>
                <a:gd name="T83" fmla="*/ 1816 h 1817"/>
                <a:gd name="T84" fmla="*/ 1134 w 2456"/>
                <a:gd name="T85" fmla="*/ 1817 h 1817"/>
                <a:gd name="T86" fmla="*/ 1145 w 2456"/>
                <a:gd name="T87" fmla="*/ 1783 h 1817"/>
                <a:gd name="T88" fmla="*/ 1190 w 2456"/>
                <a:gd name="T89" fmla="*/ 1766 h 1817"/>
                <a:gd name="T90" fmla="*/ 1260 w 2456"/>
                <a:gd name="T91" fmla="*/ 1799 h 1817"/>
                <a:gd name="T92" fmla="*/ 1281 w 2456"/>
                <a:gd name="T93" fmla="*/ 1727 h 1817"/>
                <a:gd name="T94" fmla="*/ 1394 w 2456"/>
                <a:gd name="T95" fmla="*/ 1729 h 1817"/>
                <a:gd name="T96" fmla="*/ 1411 w 2456"/>
                <a:gd name="T97" fmla="*/ 1743 h 1817"/>
                <a:gd name="T98" fmla="*/ 1888 w 2456"/>
                <a:gd name="T99" fmla="*/ 1499 h 1817"/>
                <a:gd name="T100" fmla="*/ 1956 w 2456"/>
                <a:gd name="T101" fmla="*/ 1480 h 1817"/>
                <a:gd name="T102" fmla="*/ 2113 w 2456"/>
                <a:gd name="T103" fmla="*/ 1107 h 18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456" h="1817">
                  <a:moveTo>
                    <a:pt x="2113" y="1107"/>
                  </a:moveTo>
                  <a:lnTo>
                    <a:pt x="2330" y="965"/>
                  </a:lnTo>
                  <a:lnTo>
                    <a:pt x="2456" y="599"/>
                  </a:lnTo>
                  <a:lnTo>
                    <a:pt x="2451" y="567"/>
                  </a:lnTo>
                  <a:lnTo>
                    <a:pt x="2385" y="536"/>
                  </a:lnTo>
                  <a:lnTo>
                    <a:pt x="2299" y="469"/>
                  </a:lnTo>
                  <a:lnTo>
                    <a:pt x="2230" y="340"/>
                  </a:lnTo>
                  <a:lnTo>
                    <a:pt x="2201" y="369"/>
                  </a:lnTo>
                  <a:lnTo>
                    <a:pt x="2141" y="369"/>
                  </a:lnTo>
                  <a:lnTo>
                    <a:pt x="2113" y="343"/>
                  </a:lnTo>
                  <a:lnTo>
                    <a:pt x="2052" y="348"/>
                  </a:lnTo>
                  <a:lnTo>
                    <a:pt x="1912" y="277"/>
                  </a:lnTo>
                  <a:lnTo>
                    <a:pt x="1845" y="285"/>
                  </a:lnTo>
                  <a:lnTo>
                    <a:pt x="1815" y="285"/>
                  </a:lnTo>
                  <a:lnTo>
                    <a:pt x="1720" y="78"/>
                  </a:lnTo>
                  <a:lnTo>
                    <a:pt x="1594" y="0"/>
                  </a:lnTo>
                  <a:lnTo>
                    <a:pt x="1539" y="183"/>
                  </a:lnTo>
                  <a:lnTo>
                    <a:pt x="1507" y="183"/>
                  </a:lnTo>
                  <a:lnTo>
                    <a:pt x="1323" y="73"/>
                  </a:lnTo>
                  <a:lnTo>
                    <a:pt x="533" y="249"/>
                  </a:lnTo>
                  <a:lnTo>
                    <a:pt x="219" y="304"/>
                  </a:lnTo>
                  <a:lnTo>
                    <a:pt x="0" y="306"/>
                  </a:lnTo>
                  <a:lnTo>
                    <a:pt x="97" y="382"/>
                  </a:lnTo>
                  <a:lnTo>
                    <a:pt x="135" y="394"/>
                  </a:lnTo>
                  <a:lnTo>
                    <a:pt x="163" y="460"/>
                  </a:lnTo>
                  <a:lnTo>
                    <a:pt x="241" y="465"/>
                  </a:lnTo>
                  <a:lnTo>
                    <a:pt x="262" y="533"/>
                  </a:lnTo>
                  <a:lnTo>
                    <a:pt x="445" y="714"/>
                  </a:lnTo>
                  <a:lnTo>
                    <a:pt x="509" y="720"/>
                  </a:lnTo>
                  <a:lnTo>
                    <a:pt x="558" y="839"/>
                  </a:lnTo>
                  <a:lnTo>
                    <a:pt x="593" y="874"/>
                  </a:lnTo>
                  <a:lnTo>
                    <a:pt x="614" y="1029"/>
                  </a:lnTo>
                  <a:lnTo>
                    <a:pt x="644" y="1095"/>
                  </a:lnTo>
                  <a:lnTo>
                    <a:pt x="640" y="1177"/>
                  </a:lnTo>
                  <a:lnTo>
                    <a:pt x="372" y="1547"/>
                  </a:lnTo>
                  <a:lnTo>
                    <a:pt x="671" y="1743"/>
                  </a:lnTo>
                  <a:lnTo>
                    <a:pt x="723" y="1761"/>
                  </a:lnTo>
                  <a:lnTo>
                    <a:pt x="820" y="1817"/>
                  </a:lnTo>
                  <a:lnTo>
                    <a:pt x="849" y="1817"/>
                  </a:lnTo>
                  <a:lnTo>
                    <a:pt x="891" y="1764"/>
                  </a:lnTo>
                  <a:lnTo>
                    <a:pt x="988" y="1775"/>
                  </a:lnTo>
                  <a:lnTo>
                    <a:pt x="1056" y="1816"/>
                  </a:lnTo>
                  <a:lnTo>
                    <a:pt x="1134" y="1817"/>
                  </a:lnTo>
                  <a:lnTo>
                    <a:pt x="1145" y="1783"/>
                  </a:lnTo>
                  <a:lnTo>
                    <a:pt x="1190" y="1766"/>
                  </a:lnTo>
                  <a:lnTo>
                    <a:pt x="1260" y="1799"/>
                  </a:lnTo>
                  <a:lnTo>
                    <a:pt x="1281" y="1727"/>
                  </a:lnTo>
                  <a:lnTo>
                    <a:pt x="1394" y="1729"/>
                  </a:lnTo>
                  <a:lnTo>
                    <a:pt x="1411" y="1743"/>
                  </a:lnTo>
                  <a:lnTo>
                    <a:pt x="1888" y="1499"/>
                  </a:lnTo>
                  <a:lnTo>
                    <a:pt x="1956" y="1480"/>
                  </a:lnTo>
                  <a:lnTo>
                    <a:pt x="2113" y="1107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8752" name="Freeform 96"/>
            <p:cNvSpPr>
              <a:spLocks noChangeAspect="1"/>
            </p:cNvSpPr>
            <p:nvPr/>
          </p:nvSpPr>
          <p:spPr bwMode="auto">
            <a:xfrm>
              <a:off x="3265" y="2316"/>
              <a:ext cx="543" cy="554"/>
            </a:xfrm>
            <a:custGeom>
              <a:avLst/>
              <a:gdLst>
                <a:gd name="T0" fmla="*/ 2430 w 3006"/>
                <a:gd name="T1" fmla="*/ 1072 h 3072"/>
                <a:gd name="T2" fmla="*/ 2502 w 3006"/>
                <a:gd name="T3" fmla="*/ 1258 h 3072"/>
                <a:gd name="T4" fmla="*/ 2609 w 3006"/>
                <a:gd name="T5" fmla="*/ 1339 h 3072"/>
                <a:gd name="T6" fmla="*/ 2736 w 3006"/>
                <a:gd name="T7" fmla="*/ 1603 h 3072"/>
                <a:gd name="T8" fmla="*/ 2857 w 3006"/>
                <a:gd name="T9" fmla="*/ 1633 h 3072"/>
                <a:gd name="T10" fmla="*/ 3000 w 3006"/>
                <a:gd name="T11" fmla="*/ 1759 h 3072"/>
                <a:gd name="T12" fmla="*/ 2922 w 3006"/>
                <a:gd name="T13" fmla="*/ 1886 h 3072"/>
                <a:gd name="T14" fmla="*/ 2750 w 3006"/>
                <a:gd name="T15" fmla="*/ 2101 h 3072"/>
                <a:gd name="T16" fmla="*/ 2573 w 3006"/>
                <a:gd name="T17" fmla="*/ 2206 h 3072"/>
                <a:gd name="T18" fmla="*/ 2400 w 3006"/>
                <a:gd name="T19" fmla="*/ 2235 h 3072"/>
                <a:gd name="T20" fmla="*/ 2094 w 3006"/>
                <a:gd name="T21" fmla="*/ 2300 h 3072"/>
                <a:gd name="T22" fmla="*/ 1938 w 3006"/>
                <a:gd name="T23" fmla="*/ 2327 h 3072"/>
                <a:gd name="T24" fmla="*/ 1768 w 3006"/>
                <a:gd name="T25" fmla="*/ 2359 h 3072"/>
                <a:gd name="T26" fmla="*/ 1619 w 3006"/>
                <a:gd name="T27" fmla="*/ 2418 h 3072"/>
                <a:gd name="T28" fmla="*/ 1025 w 3006"/>
                <a:gd name="T29" fmla="*/ 2988 h 3072"/>
                <a:gd name="T30" fmla="*/ 710 w 3006"/>
                <a:gd name="T31" fmla="*/ 3043 h 3072"/>
                <a:gd name="T32" fmla="*/ 554 w 3006"/>
                <a:gd name="T33" fmla="*/ 3069 h 3072"/>
                <a:gd name="T34" fmla="*/ 446 w 3006"/>
                <a:gd name="T35" fmla="*/ 2994 h 3072"/>
                <a:gd name="T36" fmla="*/ 543 w 3006"/>
                <a:gd name="T37" fmla="*/ 2857 h 3072"/>
                <a:gd name="T38" fmla="*/ 824 w 3006"/>
                <a:gd name="T39" fmla="*/ 2714 h 3072"/>
                <a:gd name="T40" fmla="*/ 707 w 3006"/>
                <a:gd name="T41" fmla="*/ 2402 h 3072"/>
                <a:gd name="T42" fmla="*/ 869 w 3006"/>
                <a:gd name="T43" fmla="*/ 2039 h 3072"/>
                <a:gd name="T44" fmla="*/ 804 w 3006"/>
                <a:gd name="T45" fmla="*/ 1890 h 3072"/>
                <a:gd name="T46" fmla="*/ 521 w 3006"/>
                <a:gd name="T47" fmla="*/ 1923 h 3072"/>
                <a:gd name="T48" fmla="*/ 215 w 3006"/>
                <a:gd name="T49" fmla="*/ 1939 h 3072"/>
                <a:gd name="T50" fmla="*/ 24 w 3006"/>
                <a:gd name="T51" fmla="*/ 1930 h 3072"/>
                <a:gd name="T52" fmla="*/ 104 w 3006"/>
                <a:gd name="T53" fmla="*/ 1815 h 3072"/>
                <a:gd name="T54" fmla="*/ 159 w 3006"/>
                <a:gd name="T55" fmla="*/ 1649 h 3072"/>
                <a:gd name="T56" fmla="*/ 198 w 3006"/>
                <a:gd name="T57" fmla="*/ 1557 h 3072"/>
                <a:gd name="T58" fmla="*/ 256 w 3006"/>
                <a:gd name="T59" fmla="*/ 1463 h 3072"/>
                <a:gd name="T60" fmla="*/ 417 w 3006"/>
                <a:gd name="T61" fmla="*/ 1450 h 3072"/>
                <a:gd name="T62" fmla="*/ 521 w 3006"/>
                <a:gd name="T63" fmla="*/ 1414 h 3072"/>
                <a:gd name="T64" fmla="*/ 713 w 3006"/>
                <a:gd name="T65" fmla="*/ 1345 h 3072"/>
                <a:gd name="T66" fmla="*/ 813 w 3006"/>
                <a:gd name="T67" fmla="*/ 1375 h 3072"/>
                <a:gd name="T68" fmla="*/ 993 w 3006"/>
                <a:gd name="T69" fmla="*/ 1372 h 3072"/>
                <a:gd name="T70" fmla="*/ 1260 w 3006"/>
                <a:gd name="T71" fmla="*/ 1108 h 3072"/>
                <a:gd name="T72" fmla="*/ 1749 w 3006"/>
                <a:gd name="T73" fmla="*/ 958 h 3072"/>
                <a:gd name="T74" fmla="*/ 1690 w 3006"/>
                <a:gd name="T75" fmla="*/ 697 h 3072"/>
                <a:gd name="T76" fmla="*/ 1749 w 3006"/>
                <a:gd name="T77" fmla="*/ 596 h 3072"/>
                <a:gd name="T78" fmla="*/ 1873 w 3006"/>
                <a:gd name="T79" fmla="*/ 521 h 3072"/>
                <a:gd name="T80" fmla="*/ 2058 w 3006"/>
                <a:gd name="T81" fmla="*/ 502 h 3072"/>
                <a:gd name="T82" fmla="*/ 2091 w 3006"/>
                <a:gd name="T83" fmla="*/ 209 h 3072"/>
                <a:gd name="T84" fmla="*/ 2268 w 3006"/>
                <a:gd name="T85" fmla="*/ 140 h 3072"/>
                <a:gd name="T86" fmla="*/ 2303 w 3006"/>
                <a:gd name="T87" fmla="*/ 306 h 3072"/>
                <a:gd name="T88" fmla="*/ 2352 w 3006"/>
                <a:gd name="T89" fmla="*/ 322 h 3072"/>
                <a:gd name="T90" fmla="*/ 2397 w 3006"/>
                <a:gd name="T91" fmla="*/ 433 h 3072"/>
                <a:gd name="T92" fmla="*/ 2206 w 3006"/>
                <a:gd name="T93" fmla="*/ 610 h 3072"/>
                <a:gd name="T94" fmla="*/ 2268 w 3006"/>
                <a:gd name="T95" fmla="*/ 753 h 3072"/>
                <a:gd name="T96" fmla="*/ 2312 w 3006"/>
                <a:gd name="T97" fmla="*/ 1006 h 30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006" h="3072">
                  <a:moveTo>
                    <a:pt x="2352" y="987"/>
                  </a:moveTo>
                  <a:lnTo>
                    <a:pt x="2414" y="997"/>
                  </a:lnTo>
                  <a:lnTo>
                    <a:pt x="2430" y="1072"/>
                  </a:lnTo>
                  <a:lnTo>
                    <a:pt x="2443" y="1157"/>
                  </a:lnTo>
                  <a:lnTo>
                    <a:pt x="2424" y="1189"/>
                  </a:lnTo>
                  <a:lnTo>
                    <a:pt x="2502" y="1258"/>
                  </a:lnTo>
                  <a:lnTo>
                    <a:pt x="2499" y="1333"/>
                  </a:lnTo>
                  <a:lnTo>
                    <a:pt x="2580" y="1352"/>
                  </a:lnTo>
                  <a:lnTo>
                    <a:pt x="2609" y="1339"/>
                  </a:lnTo>
                  <a:lnTo>
                    <a:pt x="2677" y="1398"/>
                  </a:lnTo>
                  <a:lnTo>
                    <a:pt x="2613" y="1506"/>
                  </a:lnTo>
                  <a:lnTo>
                    <a:pt x="2736" y="1603"/>
                  </a:lnTo>
                  <a:lnTo>
                    <a:pt x="2863" y="1551"/>
                  </a:lnTo>
                  <a:lnTo>
                    <a:pt x="2919" y="1571"/>
                  </a:lnTo>
                  <a:lnTo>
                    <a:pt x="2857" y="1633"/>
                  </a:lnTo>
                  <a:lnTo>
                    <a:pt x="2968" y="1711"/>
                  </a:lnTo>
                  <a:lnTo>
                    <a:pt x="2990" y="1711"/>
                  </a:lnTo>
                  <a:lnTo>
                    <a:pt x="3000" y="1759"/>
                  </a:lnTo>
                  <a:lnTo>
                    <a:pt x="3006" y="1834"/>
                  </a:lnTo>
                  <a:lnTo>
                    <a:pt x="2961" y="1870"/>
                  </a:lnTo>
                  <a:lnTo>
                    <a:pt x="2922" y="1886"/>
                  </a:lnTo>
                  <a:lnTo>
                    <a:pt x="2811" y="2044"/>
                  </a:lnTo>
                  <a:lnTo>
                    <a:pt x="2766" y="2047"/>
                  </a:lnTo>
                  <a:lnTo>
                    <a:pt x="2750" y="2101"/>
                  </a:lnTo>
                  <a:lnTo>
                    <a:pt x="2685" y="2170"/>
                  </a:lnTo>
                  <a:lnTo>
                    <a:pt x="2605" y="2179"/>
                  </a:lnTo>
                  <a:lnTo>
                    <a:pt x="2573" y="2206"/>
                  </a:lnTo>
                  <a:lnTo>
                    <a:pt x="2583" y="2245"/>
                  </a:lnTo>
                  <a:lnTo>
                    <a:pt x="2420" y="2252"/>
                  </a:lnTo>
                  <a:lnTo>
                    <a:pt x="2400" y="2235"/>
                  </a:lnTo>
                  <a:lnTo>
                    <a:pt x="2293" y="2238"/>
                  </a:lnTo>
                  <a:lnTo>
                    <a:pt x="2247" y="2268"/>
                  </a:lnTo>
                  <a:lnTo>
                    <a:pt x="2094" y="2300"/>
                  </a:lnTo>
                  <a:lnTo>
                    <a:pt x="2055" y="2287"/>
                  </a:lnTo>
                  <a:lnTo>
                    <a:pt x="1941" y="2287"/>
                  </a:lnTo>
                  <a:lnTo>
                    <a:pt x="1938" y="2327"/>
                  </a:lnTo>
                  <a:lnTo>
                    <a:pt x="1863" y="2381"/>
                  </a:lnTo>
                  <a:lnTo>
                    <a:pt x="1805" y="2378"/>
                  </a:lnTo>
                  <a:lnTo>
                    <a:pt x="1768" y="2359"/>
                  </a:lnTo>
                  <a:lnTo>
                    <a:pt x="1736" y="2378"/>
                  </a:lnTo>
                  <a:lnTo>
                    <a:pt x="1700" y="2349"/>
                  </a:lnTo>
                  <a:lnTo>
                    <a:pt x="1619" y="2418"/>
                  </a:lnTo>
                  <a:lnTo>
                    <a:pt x="1501" y="2564"/>
                  </a:lnTo>
                  <a:lnTo>
                    <a:pt x="1124" y="2943"/>
                  </a:lnTo>
                  <a:lnTo>
                    <a:pt x="1025" y="2988"/>
                  </a:lnTo>
                  <a:lnTo>
                    <a:pt x="925" y="2997"/>
                  </a:lnTo>
                  <a:lnTo>
                    <a:pt x="847" y="3014"/>
                  </a:lnTo>
                  <a:lnTo>
                    <a:pt x="710" y="3043"/>
                  </a:lnTo>
                  <a:lnTo>
                    <a:pt x="651" y="3021"/>
                  </a:lnTo>
                  <a:lnTo>
                    <a:pt x="602" y="3072"/>
                  </a:lnTo>
                  <a:lnTo>
                    <a:pt x="554" y="3069"/>
                  </a:lnTo>
                  <a:lnTo>
                    <a:pt x="527" y="3030"/>
                  </a:lnTo>
                  <a:lnTo>
                    <a:pt x="455" y="3053"/>
                  </a:lnTo>
                  <a:lnTo>
                    <a:pt x="446" y="2994"/>
                  </a:lnTo>
                  <a:lnTo>
                    <a:pt x="504" y="2943"/>
                  </a:lnTo>
                  <a:lnTo>
                    <a:pt x="514" y="2877"/>
                  </a:lnTo>
                  <a:lnTo>
                    <a:pt x="543" y="2857"/>
                  </a:lnTo>
                  <a:lnTo>
                    <a:pt x="583" y="2864"/>
                  </a:lnTo>
                  <a:lnTo>
                    <a:pt x="719" y="2798"/>
                  </a:lnTo>
                  <a:lnTo>
                    <a:pt x="824" y="2714"/>
                  </a:lnTo>
                  <a:lnTo>
                    <a:pt x="840" y="2580"/>
                  </a:lnTo>
                  <a:lnTo>
                    <a:pt x="710" y="2453"/>
                  </a:lnTo>
                  <a:lnTo>
                    <a:pt x="707" y="2402"/>
                  </a:lnTo>
                  <a:lnTo>
                    <a:pt x="817" y="2196"/>
                  </a:lnTo>
                  <a:lnTo>
                    <a:pt x="840" y="2203"/>
                  </a:lnTo>
                  <a:lnTo>
                    <a:pt x="869" y="2039"/>
                  </a:lnTo>
                  <a:lnTo>
                    <a:pt x="918" y="1988"/>
                  </a:lnTo>
                  <a:lnTo>
                    <a:pt x="850" y="1870"/>
                  </a:lnTo>
                  <a:lnTo>
                    <a:pt x="804" y="1890"/>
                  </a:lnTo>
                  <a:lnTo>
                    <a:pt x="759" y="1890"/>
                  </a:lnTo>
                  <a:lnTo>
                    <a:pt x="625" y="1929"/>
                  </a:lnTo>
                  <a:lnTo>
                    <a:pt x="521" y="1923"/>
                  </a:lnTo>
                  <a:lnTo>
                    <a:pt x="449" y="1902"/>
                  </a:lnTo>
                  <a:lnTo>
                    <a:pt x="331" y="1926"/>
                  </a:lnTo>
                  <a:lnTo>
                    <a:pt x="215" y="1939"/>
                  </a:lnTo>
                  <a:lnTo>
                    <a:pt x="110" y="2050"/>
                  </a:lnTo>
                  <a:lnTo>
                    <a:pt x="51" y="2014"/>
                  </a:lnTo>
                  <a:lnTo>
                    <a:pt x="24" y="1930"/>
                  </a:lnTo>
                  <a:lnTo>
                    <a:pt x="6" y="1896"/>
                  </a:lnTo>
                  <a:lnTo>
                    <a:pt x="0" y="1864"/>
                  </a:lnTo>
                  <a:lnTo>
                    <a:pt x="104" y="1815"/>
                  </a:lnTo>
                  <a:lnTo>
                    <a:pt x="100" y="1746"/>
                  </a:lnTo>
                  <a:lnTo>
                    <a:pt x="143" y="1705"/>
                  </a:lnTo>
                  <a:lnTo>
                    <a:pt x="159" y="1649"/>
                  </a:lnTo>
                  <a:lnTo>
                    <a:pt x="234" y="1652"/>
                  </a:lnTo>
                  <a:lnTo>
                    <a:pt x="224" y="1590"/>
                  </a:lnTo>
                  <a:lnTo>
                    <a:pt x="198" y="1557"/>
                  </a:lnTo>
                  <a:lnTo>
                    <a:pt x="201" y="1528"/>
                  </a:lnTo>
                  <a:lnTo>
                    <a:pt x="237" y="1512"/>
                  </a:lnTo>
                  <a:lnTo>
                    <a:pt x="256" y="1463"/>
                  </a:lnTo>
                  <a:lnTo>
                    <a:pt x="331" y="1420"/>
                  </a:lnTo>
                  <a:lnTo>
                    <a:pt x="387" y="1463"/>
                  </a:lnTo>
                  <a:lnTo>
                    <a:pt x="417" y="1450"/>
                  </a:lnTo>
                  <a:lnTo>
                    <a:pt x="446" y="1450"/>
                  </a:lnTo>
                  <a:lnTo>
                    <a:pt x="511" y="1391"/>
                  </a:lnTo>
                  <a:lnTo>
                    <a:pt x="521" y="1414"/>
                  </a:lnTo>
                  <a:lnTo>
                    <a:pt x="592" y="1411"/>
                  </a:lnTo>
                  <a:lnTo>
                    <a:pt x="586" y="1431"/>
                  </a:lnTo>
                  <a:lnTo>
                    <a:pt x="713" y="1345"/>
                  </a:lnTo>
                  <a:lnTo>
                    <a:pt x="756" y="1339"/>
                  </a:lnTo>
                  <a:lnTo>
                    <a:pt x="765" y="1382"/>
                  </a:lnTo>
                  <a:lnTo>
                    <a:pt x="813" y="1375"/>
                  </a:lnTo>
                  <a:lnTo>
                    <a:pt x="853" y="1395"/>
                  </a:lnTo>
                  <a:lnTo>
                    <a:pt x="909" y="1375"/>
                  </a:lnTo>
                  <a:lnTo>
                    <a:pt x="993" y="1372"/>
                  </a:lnTo>
                  <a:lnTo>
                    <a:pt x="1090" y="1313"/>
                  </a:lnTo>
                  <a:lnTo>
                    <a:pt x="1143" y="1242"/>
                  </a:lnTo>
                  <a:lnTo>
                    <a:pt x="1260" y="1108"/>
                  </a:lnTo>
                  <a:lnTo>
                    <a:pt x="1453" y="1118"/>
                  </a:lnTo>
                  <a:lnTo>
                    <a:pt x="1515" y="1143"/>
                  </a:lnTo>
                  <a:lnTo>
                    <a:pt x="1749" y="958"/>
                  </a:lnTo>
                  <a:lnTo>
                    <a:pt x="1752" y="925"/>
                  </a:lnTo>
                  <a:lnTo>
                    <a:pt x="1706" y="818"/>
                  </a:lnTo>
                  <a:lnTo>
                    <a:pt x="1690" y="697"/>
                  </a:lnTo>
                  <a:lnTo>
                    <a:pt x="1723" y="648"/>
                  </a:lnTo>
                  <a:lnTo>
                    <a:pt x="1709" y="635"/>
                  </a:lnTo>
                  <a:lnTo>
                    <a:pt x="1749" y="596"/>
                  </a:lnTo>
                  <a:lnTo>
                    <a:pt x="1850" y="554"/>
                  </a:lnTo>
                  <a:lnTo>
                    <a:pt x="1850" y="524"/>
                  </a:lnTo>
                  <a:lnTo>
                    <a:pt x="1873" y="521"/>
                  </a:lnTo>
                  <a:lnTo>
                    <a:pt x="1915" y="479"/>
                  </a:lnTo>
                  <a:lnTo>
                    <a:pt x="1964" y="463"/>
                  </a:lnTo>
                  <a:lnTo>
                    <a:pt x="2058" y="502"/>
                  </a:lnTo>
                  <a:lnTo>
                    <a:pt x="2101" y="404"/>
                  </a:lnTo>
                  <a:lnTo>
                    <a:pt x="2082" y="303"/>
                  </a:lnTo>
                  <a:lnTo>
                    <a:pt x="2091" y="209"/>
                  </a:lnTo>
                  <a:lnTo>
                    <a:pt x="2247" y="0"/>
                  </a:lnTo>
                  <a:lnTo>
                    <a:pt x="2225" y="75"/>
                  </a:lnTo>
                  <a:lnTo>
                    <a:pt x="2268" y="140"/>
                  </a:lnTo>
                  <a:lnTo>
                    <a:pt x="2290" y="235"/>
                  </a:lnTo>
                  <a:lnTo>
                    <a:pt x="2263" y="287"/>
                  </a:lnTo>
                  <a:lnTo>
                    <a:pt x="2303" y="306"/>
                  </a:lnTo>
                  <a:lnTo>
                    <a:pt x="2349" y="300"/>
                  </a:lnTo>
                  <a:lnTo>
                    <a:pt x="2365" y="303"/>
                  </a:lnTo>
                  <a:lnTo>
                    <a:pt x="2352" y="322"/>
                  </a:lnTo>
                  <a:lnTo>
                    <a:pt x="2365" y="359"/>
                  </a:lnTo>
                  <a:lnTo>
                    <a:pt x="2408" y="375"/>
                  </a:lnTo>
                  <a:lnTo>
                    <a:pt x="2397" y="433"/>
                  </a:lnTo>
                  <a:lnTo>
                    <a:pt x="2349" y="511"/>
                  </a:lnTo>
                  <a:lnTo>
                    <a:pt x="2202" y="590"/>
                  </a:lnTo>
                  <a:lnTo>
                    <a:pt x="2206" y="610"/>
                  </a:lnTo>
                  <a:lnTo>
                    <a:pt x="2257" y="619"/>
                  </a:lnTo>
                  <a:lnTo>
                    <a:pt x="2271" y="664"/>
                  </a:lnTo>
                  <a:lnTo>
                    <a:pt x="2268" y="753"/>
                  </a:lnTo>
                  <a:lnTo>
                    <a:pt x="2218" y="844"/>
                  </a:lnTo>
                  <a:lnTo>
                    <a:pt x="2225" y="883"/>
                  </a:lnTo>
                  <a:lnTo>
                    <a:pt x="2312" y="1006"/>
                  </a:lnTo>
                  <a:lnTo>
                    <a:pt x="2352" y="1006"/>
                  </a:lnTo>
                  <a:lnTo>
                    <a:pt x="2352" y="987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8753" name="Freeform 97"/>
            <p:cNvSpPr>
              <a:spLocks noChangeAspect="1"/>
            </p:cNvSpPr>
            <p:nvPr/>
          </p:nvSpPr>
          <p:spPr bwMode="auto">
            <a:xfrm>
              <a:off x="3198" y="2653"/>
              <a:ext cx="315" cy="365"/>
            </a:xfrm>
            <a:custGeom>
              <a:avLst/>
              <a:gdLst>
                <a:gd name="T0" fmla="*/ 172 w 1748"/>
                <a:gd name="T1" fmla="*/ 391 h 2022"/>
                <a:gd name="T2" fmla="*/ 219 w 1748"/>
                <a:gd name="T3" fmla="*/ 340 h 2022"/>
                <a:gd name="T4" fmla="*/ 416 w 1748"/>
                <a:gd name="T5" fmla="*/ 292 h 2022"/>
                <a:gd name="T6" fmla="*/ 447 w 1748"/>
                <a:gd name="T7" fmla="*/ 227 h 2022"/>
                <a:gd name="T8" fmla="*/ 588 w 1748"/>
                <a:gd name="T9" fmla="*/ 67 h 2022"/>
                <a:gd name="T10" fmla="*/ 826 w 1748"/>
                <a:gd name="T11" fmla="*/ 30 h 2022"/>
                <a:gd name="T12" fmla="*/ 998 w 1748"/>
                <a:gd name="T13" fmla="*/ 62 h 2022"/>
                <a:gd name="T14" fmla="*/ 1180 w 1748"/>
                <a:gd name="T15" fmla="*/ 25 h 2022"/>
                <a:gd name="T16" fmla="*/ 1290 w 1748"/>
                <a:gd name="T17" fmla="*/ 121 h 2022"/>
                <a:gd name="T18" fmla="*/ 1214 w 1748"/>
                <a:gd name="T19" fmla="*/ 332 h 2022"/>
                <a:gd name="T20" fmla="*/ 1077 w 1748"/>
                <a:gd name="T21" fmla="*/ 537 h 2022"/>
                <a:gd name="T22" fmla="*/ 1214 w 1748"/>
                <a:gd name="T23" fmla="*/ 713 h 2022"/>
                <a:gd name="T24" fmla="*/ 1096 w 1748"/>
                <a:gd name="T25" fmla="*/ 930 h 2022"/>
                <a:gd name="T26" fmla="*/ 922 w 1748"/>
                <a:gd name="T27" fmla="*/ 988 h 2022"/>
                <a:gd name="T28" fmla="*/ 877 w 1748"/>
                <a:gd name="T29" fmla="*/ 1068 h 2022"/>
                <a:gd name="T30" fmla="*/ 835 w 1748"/>
                <a:gd name="T31" fmla="*/ 1182 h 2022"/>
                <a:gd name="T32" fmla="*/ 928 w 1748"/>
                <a:gd name="T33" fmla="*/ 1202 h 2022"/>
                <a:gd name="T34" fmla="*/ 1023 w 1748"/>
                <a:gd name="T35" fmla="*/ 1149 h 2022"/>
                <a:gd name="T36" fmla="*/ 1312 w 1748"/>
                <a:gd name="T37" fmla="*/ 1123 h 2022"/>
                <a:gd name="T38" fmla="*/ 1501 w 1748"/>
                <a:gd name="T39" fmla="*/ 1074 h 2022"/>
                <a:gd name="T40" fmla="*/ 1736 w 1748"/>
                <a:gd name="T41" fmla="*/ 1396 h 2022"/>
                <a:gd name="T42" fmla="*/ 1616 w 1748"/>
                <a:gd name="T43" fmla="*/ 1449 h 2022"/>
                <a:gd name="T44" fmla="*/ 1537 w 1748"/>
                <a:gd name="T45" fmla="*/ 1590 h 2022"/>
                <a:gd name="T46" fmla="*/ 1335 w 1748"/>
                <a:gd name="T47" fmla="*/ 1750 h 2022"/>
                <a:gd name="T48" fmla="*/ 1147 w 1748"/>
                <a:gd name="T49" fmla="*/ 1787 h 2022"/>
                <a:gd name="T50" fmla="*/ 1074 w 1748"/>
                <a:gd name="T51" fmla="*/ 1809 h 2022"/>
                <a:gd name="T52" fmla="*/ 961 w 1748"/>
                <a:gd name="T53" fmla="*/ 1806 h 2022"/>
                <a:gd name="T54" fmla="*/ 883 w 1748"/>
                <a:gd name="T55" fmla="*/ 1930 h 2022"/>
                <a:gd name="T56" fmla="*/ 717 w 1748"/>
                <a:gd name="T57" fmla="*/ 1992 h 2022"/>
                <a:gd name="T58" fmla="*/ 635 w 1748"/>
                <a:gd name="T59" fmla="*/ 2022 h 2022"/>
                <a:gd name="T60" fmla="*/ 416 w 1748"/>
                <a:gd name="T61" fmla="*/ 1989 h 2022"/>
                <a:gd name="T62" fmla="*/ 222 w 1748"/>
                <a:gd name="T63" fmla="*/ 1711 h 2022"/>
                <a:gd name="T64" fmla="*/ 205 w 1748"/>
                <a:gd name="T65" fmla="*/ 1595 h 2022"/>
                <a:gd name="T66" fmla="*/ 189 w 1748"/>
                <a:gd name="T67" fmla="*/ 1363 h 2022"/>
                <a:gd name="T68" fmla="*/ 203 w 1748"/>
                <a:gd name="T69" fmla="*/ 1272 h 2022"/>
                <a:gd name="T70" fmla="*/ 253 w 1748"/>
                <a:gd name="T71" fmla="*/ 1087 h 2022"/>
                <a:gd name="T72" fmla="*/ 32 w 1748"/>
                <a:gd name="T73" fmla="*/ 688 h 2022"/>
                <a:gd name="T74" fmla="*/ 40 w 1748"/>
                <a:gd name="T75" fmla="*/ 545 h 2022"/>
                <a:gd name="T76" fmla="*/ 0 w 1748"/>
                <a:gd name="T77" fmla="*/ 396 h 20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48" h="2022">
                  <a:moveTo>
                    <a:pt x="0" y="396"/>
                  </a:moveTo>
                  <a:lnTo>
                    <a:pt x="172" y="391"/>
                  </a:lnTo>
                  <a:lnTo>
                    <a:pt x="157" y="357"/>
                  </a:lnTo>
                  <a:lnTo>
                    <a:pt x="219" y="340"/>
                  </a:lnTo>
                  <a:lnTo>
                    <a:pt x="372" y="351"/>
                  </a:lnTo>
                  <a:lnTo>
                    <a:pt x="416" y="292"/>
                  </a:lnTo>
                  <a:lnTo>
                    <a:pt x="422" y="227"/>
                  </a:lnTo>
                  <a:lnTo>
                    <a:pt x="447" y="227"/>
                  </a:lnTo>
                  <a:lnTo>
                    <a:pt x="483" y="183"/>
                  </a:lnTo>
                  <a:lnTo>
                    <a:pt x="588" y="67"/>
                  </a:lnTo>
                  <a:lnTo>
                    <a:pt x="669" y="62"/>
                  </a:lnTo>
                  <a:lnTo>
                    <a:pt x="826" y="30"/>
                  </a:lnTo>
                  <a:lnTo>
                    <a:pt x="905" y="56"/>
                  </a:lnTo>
                  <a:lnTo>
                    <a:pt x="998" y="62"/>
                  </a:lnTo>
                  <a:lnTo>
                    <a:pt x="1136" y="17"/>
                  </a:lnTo>
                  <a:lnTo>
                    <a:pt x="1180" y="25"/>
                  </a:lnTo>
                  <a:lnTo>
                    <a:pt x="1223" y="0"/>
                  </a:lnTo>
                  <a:lnTo>
                    <a:pt x="1290" y="121"/>
                  </a:lnTo>
                  <a:lnTo>
                    <a:pt x="1245" y="168"/>
                  </a:lnTo>
                  <a:lnTo>
                    <a:pt x="1214" y="332"/>
                  </a:lnTo>
                  <a:lnTo>
                    <a:pt x="1198" y="323"/>
                  </a:lnTo>
                  <a:lnTo>
                    <a:pt x="1077" y="537"/>
                  </a:lnTo>
                  <a:lnTo>
                    <a:pt x="1088" y="588"/>
                  </a:lnTo>
                  <a:lnTo>
                    <a:pt x="1214" y="713"/>
                  </a:lnTo>
                  <a:lnTo>
                    <a:pt x="1198" y="837"/>
                  </a:lnTo>
                  <a:lnTo>
                    <a:pt x="1096" y="930"/>
                  </a:lnTo>
                  <a:lnTo>
                    <a:pt x="956" y="994"/>
                  </a:lnTo>
                  <a:lnTo>
                    <a:pt x="922" y="988"/>
                  </a:lnTo>
                  <a:lnTo>
                    <a:pt x="885" y="1003"/>
                  </a:lnTo>
                  <a:lnTo>
                    <a:pt x="877" y="1068"/>
                  </a:lnTo>
                  <a:lnTo>
                    <a:pt x="821" y="1123"/>
                  </a:lnTo>
                  <a:lnTo>
                    <a:pt x="835" y="1182"/>
                  </a:lnTo>
                  <a:lnTo>
                    <a:pt x="902" y="1163"/>
                  </a:lnTo>
                  <a:lnTo>
                    <a:pt x="928" y="1202"/>
                  </a:lnTo>
                  <a:lnTo>
                    <a:pt x="972" y="1206"/>
                  </a:lnTo>
                  <a:lnTo>
                    <a:pt x="1023" y="1149"/>
                  </a:lnTo>
                  <a:lnTo>
                    <a:pt x="1079" y="1171"/>
                  </a:lnTo>
                  <a:lnTo>
                    <a:pt x="1312" y="1123"/>
                  </a:lnTo>
                  <a:lnTo>
                    <a:pt x="1399" y="1118"/>
                  </a:lnTo>
                  <a:lnTo>
                    <a:pt x="1501" y="1074"/>
                  </a:lnTo>
                  <a:lnTo>
                    <a:pt x="1748" y="1343"/>
                  </a:lnTo>
                  <a:lnTo>
                    <a:pt x="1736" y="1396"/>
                  </a:lnTo>
                  <a:lnTo>
                    <a:pt x="1692" y="1388"/>
                  </a:lnTo>
                  <a:lnTo>
                    <a:pt x="1616" y="1449"/>
                  </a:lnTo>
                  <a:lnTo>
                    <a:pt x="1622" y="1495"/>
                  </a:lnTo>
                  <a:lnTo>
                    <a:pt x="1537" y="1590"/>
                  </a:lnTo>
                  <a:lnTo>
                    <a:pt x="1363" y="1649"/>
                  </a:lnTo>
                  <a:lnTo>
                    <a:pt x="1335" y="1750"/>
                  </a:lnTo>
                  <a:lnTo>
                    <a:pt x="1155" y="1767"/>
                  </a:lnTo>
                  <a:lnTo>
                    <a:pt x="1147" y="1787"/>
                  </a:lnTo>
                  <a:lnTo>
                    <a:pt x="1093" y="1784"/>
                  </a:lnTo>
                  <a:lnTo>
                    <a:pt x="1074" y="1809"/>
                  </a:lnTo>
                  <a:lnTo>
                    <a:pt x="1015" y="1820"/>
                  </a:lnTo>
                  <a:lnTo>
                    <a:pt x="961" y="1806"/>
                  </a:lnTo>
                  <a:lnTo>
                    <a:pt x="905" y="1862"/>
                  </a:lnTo>
                  <a:lnTo>
                    <a:pt x="883" y="1930"/>
                  </a:lnTo>
                  <a:lnTo>
                    <a:pt x="821" y="2003"/>
                  </a:lnTo>
                  <a:lnTo>
                    <a:pt x="717" y="1992"/>
                  </a:lnTo>
                  <a:lnTo>
                    <a:pt x="705" y="2014"/>
                  </a:lnTo>
                  <a:lnTo>
                    <a:pt x="635" y="2022"/>
                  </a:lnTo>
                  <a:lnTo>
                    <a:pt x="602" y="1986"/>
                  </a:lnTo>
                  <a:lnTo>
                    <a:pt x="416" y="1989"/>
                  </a:lnTo>
                  <a:lnTo>
                    <a:pt x="375" y="1860"/>
                  </a:lnTo>
                  <a:lnTo>
                    <a:pt x="222" y="1711"/>
                  </a:lnTo>
                  <a:lnTo>
                    <a:pt x="230" y="1655"/>
                  </a:lnTo>
                  <a:lnTo>
                    <a:pt x="205" y="1595"/>
                  </a:lnTo>
                  <a:lnTo>
                    <a:pt x="214" y="1422"/>
                  </a:lnTo>
                  <a:lnTo>
                    <a:pt x="189" y="1363"/>
                  </a:lnTo>
                  <a:lnTo>
                    <a:pt x="186" y="1331"/>
                  </a:lnTo>
                  <a:lnTo>
                    <a:pt x="203" y="1272"/>
                  </a:lnTo>
                  <a:lnTo>
                    <a:pt x="262" y="1169"/>
                  </a:lnTo>
                  <a:lnTo>
                    <a:pt x="253" y="1087"/>
                  </a:lnTo>
                  <a:lnTo>
                    <a:pt x="113" y="918"/>
                  </a:lnTo>
                  <a:lnTo>
                    <a:pt x="32" y="688"/>
                  </a:lnTo>
                  <a:lnTo>
                    <a:pt x="20" y="575"/>
                  </a:lnTo>
                  <a:lnTo>
                    <a:pt x="40" y="545"/>
                  </a:lnTo>
                  <a:lnTo>
                    <a:pt x="43" y="475"/>
                  </a:lnTo>
                  <a:lnTo>
                    <a:pt x="0" y="396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8754" name="Freeform 98"/>
            <p:cNvSpPr>
              <a:spLocks noChangeAspect="1"/>
            </p:cNvSpPr>
            <p:nvPr/>
          </p:nvSpPr>
          <p:spPr bwMode="auto">
            <a:xfrm>
              <a:off x="3168" y="2459"/>
              <a:ext cx="216" cy="265"/>
            </a:xfrm>
            <a:custGeom>
              <a:avLst/>
              <a:gdLst>
                <a:gd name="T0" fmla="*/ 231 w 1198"/>
                <a:gd name="T1" fmla="*/ 385 h 1466"/>
                <a:gd name="T2" fmla="*/ 424 w 1198"/>
                <a:gd name="T3" fmla="*/ 292 h 1466"/>
                <a:gd name="T4" fmla="*/ 698 w 1198"/>
                <a:gd name="T5" fmla="*/ 0 h 1466"/>
                <a:gd name="T6" fmla="*/ 771 w 1198"/>
                <a:gd name="T7" fmla="*/ 62 h 1466"/>
                <a:gd name="T8" fmla="*/ 812 w 1198"/>
                <a:gd name="T9" fmla="*/ 148 h 1466"/>
                <a:gd name="T10" fmla="*/ 879 w 1198"/>
                <a:gd name="T11" fmla="*/ 191 h 1466"/>
                <a:gd name="T12" fmla="*/ 892 w 1198"/>
                <a:gd name="T13" fmla="*/ 245 h 1466"/>
                <a:gd name="T14" fmla="*/ 963 w 1198"/>
                <a:gd name="T15" fmla="*/ 254 h 1466"/>
                <a:gd name="T16" fmla="*/ 1105 w 1198"/>
                <a:gd name="T17" fmla="*/ 307 h 1466"/>
                <a:gd name="T18" fmla="*/ 1194 w 1198"/>
                <a:gd name="T19" fmla="*/ 292 h 1466"/>
                <a:gd name="T20" fmla="*/ 1127 w 1198"/>
                <a:gd name="T21" fmla="*/ 616 h 1466"/>
                <a:gd name="T22" fmla="*/ 1045 w 1198"/>
                <a:gd name="T23" fmla="*/ 603 h 1466"/>
                <a:gd name="T24" fmla="*/ 956 w 1198"/>
                <a:gd name="T25" fmla="*/ 650 h 1466"/>
                <a:gd name="T26" fmla="*/ 869 w 1198"/>
                <a:gd name="T27" fmla="*/ 616 h 1466"/>
                <a:gd name="T28" fmla="*/ 771 w 1198"/>
                <a:gd name="T29" fmla="*/ 715 h 1466"/>
                <a:gd name="T30" fmla="*/ 737 w 1198"/>
                <a:gd name="T31" fmla="*/ 765 h 1466"/>
                <a:gd name="T32" fmla="*/ 765 w 1198"/>
                <a:gd name="T33" fmla="*/ 855 h 1466"/>
                <a:gd name="T34" fmla="*/ 678 w 1198"/>
                <a:gd name="T35" fmla="*/ 913 h 1466"/>
                <a:gd name="T36" fmla="*/ 638 w 1198"/>
                <a:gd name="T37" fmla="*/ 1023 h 1466"/>
                <a:gd name="T38" fmla="*/ 536 w 1198"/>
                <a:gd name="T39" fmla="*/ 1099 h 1466"/>
                <a:gd name="T40" fmla="*/ 571 w 1198"/>
                <a:gd name="T41" fmla="*/ 1172 h 1466"/>
                <a:gd name="T42" fmla="*/ 649 w 1198"/>
                <a:gd name="T43" fmla="*/ 1251 h 1466"/>
                <a:gd name="T44" fmla="*/ 584 w 1198"/>
                <a:gd name="T45" fmla="*/ 1299 h 1466"/>
                <a:gd name="T46" fmla="*/ 531 w 1198"/>
                <a:gd name="T47" fmla="*/ 1424 h 1466"/>
                <a:gd name="T48" fmla="*/ 326 w 1198"/>
                <a:gd name="T49" fmla="*/ 1430 h 1466"/>
                <a:gd name="T50" fmla="*/ 160 w 1198"/>
                <a:gd name="T51" fmla="*/ 1466 h 1466"/>
                <a:gd name="T52" fmla="*/ 115 w 1198"/>
                <a:gd name="T53" fmla="*/ 1312 h 1466"/>
                <a:gd name="T54" fmla="*/ 19 w 1198"/>
                <a:gd name="T55" fmla="*/ 1230 h 1466"/>
                <a:gd name="T56" fmla="*/ 44 w 1198"/>
                <a:gd name="T57" fmla="*/ 1117 h 1466"/>
                <a:gd name="T58" fmla="*/ 115 w 1198"/>
                <a:gd name="T59" fmla="*/ 1053 h 1466"/>
                <a:gd name="T60" fmla="*/ 35 w 1198"/>
                <a:gd name="T61" fmla="*/ 805 h 1466"/>
                <a:gd name="T62" fmla="*/ 4 w 1198"/>
                <a:gd name="T63" fmla="*/ 620 h 1466"/>
                <a:gd name="T64" fmla="*/ 6 w 1198"/>
                <a:gd name="T65" fmla="*/ 549 h 1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98" h="1466">
                  <a:moveTo>
                    <a:pt x="4" y="383"/>
                  </a:moveTo>
                  <a:lnTo>
                    <a:pt x="231" y="385"/>
                  </a:lnTo>
                  <a:lnTo>
                    <a:pt x="384" y="284"/>
                  </a:lnTo>
                  <a:lnTo>
                    <a:pt x="424" y="292"/>
                  </a:lnTo>
                  <a:lnTo>
                    <a:pt x="534" y="221"/>
                  </a:lnTo>
                  <a:lnTo>
                    <a:pt x="698" y="0"/>
                  </a:lnTo>
                  <a:lnTo>
                    <a:pt x="724" y="38"/>
                  </a:lnTo>
                  <a:lnTo>
                    <a:pt x="771" y="62"/>
                  </a:lnTo>
                  <a:lnTo>
                    <a:pt x="791" y="85"/>
                  </a:lnTo>
                  <a:lnTo>
                    <a:pt x="812" y="148"/>
                  </a:lnTo>
                  <a:lnTo>
                    <a:pt x="843" y="178"/>
                  </a:lnTo>
                  <a:lnTo>
                    <a:pt x="879" y="191"/>
                  </a:lnTo>
                  <a:lnTo>
                    <a:pt x="890" y="225"/>
                  </a:lnTo>
                  <a:lnTo>
                    <a:pt x="892" y="245"/>
                  </a:lnTo>
                  <a:lnTo>
                    <a:pt x="952" y="292"/>
                  </a:lnTo>
                  <a:lnTo>
                    <a:pt x="963" y="254"/>
                  </a:lnTo>
                  <a:lnTo>
                    <a:pt x="1005" y="282"/>
                  </a:lnTo>
                  <a:lnTo>
                    <a:pt x="1105" y="307"/>
                  </a:lnTo>
                  <a:lnTo>
                    <a:pt x="1198" y="258"/>
                  </a:lnTo>
                  <a:lnTo>
                    <a:pt x="1194" y="292"/>
                  </a:lnTo>
                  <a:lnTo>
                    <a:pt x="1103" y="351"/>
                  </a:lnTo>
                  <a:lnTo>
                    <a:pt x="1127" y="616"/>
                  </a:lnTo>
                  <a:lnTo>
                    <a:pt x="1060" y="618"/>
                  </a:lnTo>
                  <a:lnTo>
                    <a:pt x="1045" y="603"/>
                  </a:lnTo>
                  <a:lnTo>
                    <a:pt x="985" y="652"/>
                  </a:lnTo>
                  <a:lnTo>
                    <a:pt x="956" y="650"/>
                  </a:lnTo>
                  <a:lnTo>
                    <a:pt x="922" y="672"/>
                  </a:lnTo>
                  <a:lnTo>
                    <a:pt x="869" y="616"/>
                  </a:lnTo>
                  <a:lnTo>
                    <a:pt x="791" y="665"/>
                  </a:lnTo>
                  <a:lnTo>
                    <a:pt x="771" y="715"/>
                  </a:lnTo>
                  <a:lnTo>
                    <a:pt x="733" y="730"/>
                  </a:lnTo>
                  <a:lnTo>
                    <a:pt x="737" y="765"/>
                  </a:lnTo>
                  <a:lnTo>
                    <a:pt x="767" y="797"/>
                  </a:lnTo>
                  <a:lnTo>
                    <a:pt x="765" y="855"/>
                  </a:lnTo>
                  <a:lnTo>
                    <a:pt x="698" y="852"/>
                  </a:lnTo>
                  <a:lnTo>
                    <a:pt x="678" y="913"/>
                  </a:lnTo>
                  <a:lnTo>
                    <a:pt x="636" y="945"/>
                  </a:lnTo>
                  <a:lnTo>
                    <a:pt x="638" y="1023"/>
                  </a:lnTo>
                  <a:lnTo>
                    <a:pt x="528" y="1066"/>
                  </a:lnTo>
                  <a:lnTo>
                    <a:pt x="536" y="1099"/>
                  </a:lnTo>
                  <a:lnTo>
                    <a:pt x="567" y="1128"/>
                  </a:lnTo>
                  <a:lnTo>
                    <a:pt x="571" y="1172"/>
                  </a:lnTo>
                  <a:lnTo>
                    <a:pt x="593" y="1223"/>
                  </a:lnTo>
                  <a:lnTo>
                    <a:pt x="649" y="1251"/>
                  </a:lnTo>
                  <a:lnTo>
                    <a:pt x="616" y="1299"/>
                  </a:lnTo>
                  <a:lnTo>
                    <a:pt x="584" y="1299"/>
                  </a:lnTo>
                  <a:lnTo>
                    <a:pt x="578" y="1359"/>
                  </a:lnTo>
                  <a:lnTo>
                    <a:pt x="531" y="1424"/>
                  </a:lnTo>
                  <a:lnTo>
                    <a:pt x="391" y="1417"/>
                  </a:lnTo>
                  <a:lnTo>
                    <a:pt x="326" y="1430"/>
                  </a:lnTo>
                  <a:lnTo>
                    <a:pt x="334" y="1460"/>
                  </a:lnTo>
                  <a:lnTo>
                    <a:pt x="160" y="1466"/>
                  </a:lnTo>
                  <a:lnTo>
                    <a:pt x="146" y="1443"/>
                  </a:lnTo>
                  <a:lnTo>
                    <a:pt x="115" y="1312"/>
                  </a:lnTo>
                  <a:lnTo>
                    <a:pt x="44" y="1253"/>
                  </a:lnTo>
                  <a:lnTo>
                    <a:pt x="19" y="1230"/>
                  </a:lnTo>
                  <a:lnTo>
                    <a:pt x="15" y="1155"/>
                  </a:lnTo>
                  <a:lnTo>
                    <a:pt x="44" y="1117"/>
                  </a:lnTo>
                  <a:lnTo>
                    <a:pt x="93" y="1101"/>
                  </a:lnTo>
                  <a:lnTo>
                    <a:pt x="115" y="1053"/>
                  </a:lnTo>
                  <a:lnTo>
                    <a:pt x="97" y="908"/>
                  </a:lnTo>
                  <a:lnTo>
                    <a:pt x="35" y="805"/>
                  </a:lnTo>
                  <a:lnTo>
                    <a:pt x="37" y="717"/>
                  </a:lnTo>
                  <a:lnTo>
                    <a:pt x="4" y="620"/>
                  </a:lnTo>
                  <a:lnTo>
                    <a:pt x="0" y="561"/>
                  </a:lnTo>
                  <a:lnTo>
                    <a:pt x="6" y="549"/>
                  </a:lnTo>
                  <a:lnTo>
                    <a:pt x="4" y="383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198755" name="Group 99"/>
          <p:cNvGrpSpPr>
            <a:grpSpLocks/>
          </p:cNvGrpSpPr>
          <p:nvPr/>
        </p:nvGrpSpPr>
        <p:grpSpPr bwMode="auto">
          <a:xfrm>
            <a:off x="5756275" y="2955925"/>
            <a:ext cx="1630363" cy="1370013"/>
            <a:chOff x="3626" y="1862"/>
            <a:chExt cx="1027" cy="863"/>
          </a:xfrm>
        </p:grpSpPr>
        <p:sp>
          <p:nvSpPr>
            <p:cNvPr id="198756" name="Freeform 100"/>
            <p:cNvSpPr>
              <a:spLocks noChangeAspect="1"/>
            </p:cNvSpPr>
            <p:nvPr/>
          </p:nvSpPr>
          <p:spPr bwMode="auto">
            <a:xfrm>
              <a:off x="3662" y="2279"/>
              <a:ext cx="310" cy="219"/>
            </a:xfrm>
            <a:custGeom>
              <a:avLst/>
              <a:gdLst>
                <a:gd name="T0" fmla="*/ 1532 w 1717"/>
                <a:gd name="T1" fmla="*/ 832 h 1213"/>
                <a:gd name="T2" fmla="*/ 1622 w 1717"/>
                <a:gd name="T3" fmla="*/ 705 h 1213"/>
                <a:gd name="T4" fmla="*/ 1646 w 1717"/>
                <a:gd name="T5" fmla="*/ 618 h 1213"/>
                <a:gd name="T6" fmla="*/ 1674 w 1717"/>
                <a:gd name="T7" fmla="*/ 589 h 1213"/>
                <a:gd name="T8" fmla="*/ 1578 w 1717"/>
                <a:gd name="T9" fmla="*/ 541 h 1213"/>
                <a:gd name="T10" fmla="*/ 1491 w 1717"/>
                <a:gd name="T11" fmla="*/ 470 h 1213"/>
                <a:gd name="T12" fmla="*/ 1438 w 1717"/>
                <a:gd name="T13" fmla="*/ 408 h 1213"/>
                <a:gd name="T14" fmla="*/ 1415 w 1717"/>
                <a:gd name="T15" fmla="*/ 351 h 1213"/>
                <a:gd name="T16" fmla="*/ 1350 w 1717"/>
                <a:gd name="T17" fmla="*/ 258 h 1213"/>
                <a:gd name="T18" fmla="*/ 1329 w 1717"/>
                <a:gd name="T19" fmla="*/ 162 h 1213"/>
                <a:gd name="T20" fmla="*/ 1381 w 1717"/>
                <a:gd name="T21" fmla="*/ 119 h 1213"/>
                <a:gd name="T22" fmla="*/ 1245 w 1717"/>
                <a:gd name="T23" fmla="*/ 80 h 1213"/>
                <a:gd name="T24" fmla="*/ 1175 w 1717"/>
                <a:gd name="T25" fmla="*/ 144 h 1213"/>
                <a:gd name="T26" fmla="*/ 1065 w 1717"/>
                <a:gd name="T27" fmla="*/ 99 h 1213"/>
                <a:gd name="T28" fmla="*/ 920 w 1717"/>
                <a:gd name="T29" fmla="*/ 202 h 1213"/>
                <a:gd name="T30" fmla="*/ 894 w 1717"/>
                <a:gd name="T31" fmla="*/ 167 h 1213"/>
                <a:gd name="T32" fmla="*/ 802 w 1717"/>
                <a:gd name="T33" fmla="*/ 120 h 1213"/>
                <a:gd name="T34" fmla="*/ 595 w 1717"/>
                <a:gd name="T35" fmla="*/ 194 h 1213"/>
                <a:gd name="T36" fmla="*/ 432 w 1717"/>
                <a:gd name="T37" fmla="*/ 41 h 1213"/>
                <a:gd name="T38" fmla="*/ 266 w 1717"/>
                <a:gd name="T39" fmla="*/ 36 h 1213"/>
                <a:gd name="T40" fmla="*/ 116 w 1717"/>
                <a:gd name="T41" fmla="*/ 64 h 1213"/>
                <a:gd name="T42" fmla="*/ 55 w 1717"/>
                <a:gd name="T43" fmla="*/ 190 h 1213"/>
                <a:gd name="T44" fmla="*/ 64 w 1717"/>
                <a:gd name="T45" fmla="*/ 345 h 1213"/>
                <a:gd name="T46" fmla="*/ 71 w 1717"/>
                <a:gd name="T47" fmla="*/ 494 h 1213"/>
                <a:gd name="T48" fmla="*/ 141 w 1717"/>
                <a:gd name="T49" fmla="*/ 500 h 1213"/>
                <a:gd name="T50" fmla="*/ 151 w 1717"/>
                <a:gd name="T51" fmla="*/ 526 h 1213"/>
                <a:gd name="T52" fmla="*/ 190 w 1717"/>
                <a:gd name="T53" fmla="*/ 572 h 1213"/>
                <a:gd name="T54" fmla="*/ 196 w 1717"/>
                <a:gd name="T55" fmla="*/ 634 h 1213"/>
                <a:gd name="T56" fmla="*/ 0 w 1717"/>
                <a:gd name="T57" fmla="*/ 795 h 1213"/>
                <a:gd name="T58" fmla="*/ 53 w 1717"/>
                <a:gd name="T59" fmla="*/ 821 h 1213"/>
                <a:gd name="T60" fmla="*/ 64 w 1717"/>
                <a:gd name="T61" fmla="*/ 969 h 1213"/>
                <a:gd name="T62" fmla="*/ 21 w 1717"/>
                <a:gd name="T63" fmla="*/ 1088 h 1213"/>
                <a:gd name="T64" fmla="*/ 149 w 1717"/>
                <a:gd name="T65" fmla="*/ 1211 h 1213"/>
                <a:gd name="T66" fmla="*/ 139 w 1717"/>
                <a:gd name="T67" fmla="*/ 994 h 1213"/>
                <a:gd name="T68" fmla="*/ 205 w 1717"/>
                <a:gd name="T69" fmla="*/ 938 h 1213"/>
                <a:gd name="T70" fmla="*/ 275 w 1717"/>
                <a:gd name="T71" fmla="*/ 957 h 1213"/>
                <a:gd name="T72" fmla="*/ 374 w 1717"/>
                <a:gd name="T73" fmla="*/ 918 h 1213"/>
                <a:gd name="T74" fmla="*/ 457 w 1717"/>
                <a:gd name="T75" fmla="*/ 974 h 1213"/>
                <a:gd name="T76" fmla="*/ 492 w 1717"/>
                <a:gd name="T77" fmla="*/ 976 h 1213"/>
                <a:gd name="T78" fmla="*/ 591 w 1717"/>
                <a:gd name="T79" fmla="*/ 936 h 1213"/>
                <a:gd name="T80" fmla="*/ 651 w 1717"/>
                <a:gd name="T81" fmla="*/ 969 h 1213"/>
                <a:gd name="T82" fmla="*/ 746 w 1717"/>
                <a:gd name="T83" fmla="*/ 870 h 1213"/>
                <a:gd name="T84" fmla="*/ 856 w 1717"/>
                <a:gd name="T85" fmla="*/ 746 h 1213"/>
                <a:gd name="T86" fmla="*/ 1049 w 1717"/>
                <a:gd name="T87" fmla="*/ 781 h 1213"/>
                <a:gd name="T88" fmla="*/ 1081 w 1717"/>
                <a:gd name="T89" fmla="*/ 789 h 1213"/>
                <a:gd name="T90" fmla="*/ 1247 w 1717"/>
                <a:gd name="T91" fmla="*/ 851 h 1213"/>
                <a:gd name="T92" fmla="*/ 1292 w 1717"/>
                <a:gd name="T93" fmla="*/ 897 h 1213"/>
                <a:gd name="T94" fmla="*/ 1382 w 1717"/>
                <a:gd name="T95" fmla="*/ 881 h 1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17" h="1213">
                  <a:moveTo>
                    <a:pt x="1464" y="876"/>
                  </a:moveTo>
                  <a:lnTo>
                    <a:pt x="1532" y="832"/>
                  </a:lnTo>
                  <a:lnTo>
                    <a:pt x="1579" y="788"/>
                  </a:lnTo>
                  <a:lnTo>
                    <a:pt x="1622" y="705"/>
                  </a:lnTo>
                  <a:lnTo>
                    <a:pt x="1619" y="658"/>
                  </a:lnTo>
                  <a:lnTo>
                    <a:pt x="1646" y="618"/>
                  </a:lnTo>
                  <a:lnTo>
                    <a:pt x="1717" y="604"/>
                  </a:lnTo>
                  <a:lnTo>
                    <a:pt x="1674" y="589"/>
                  </a:lnTo>
                  <a:lnTo>
                    <a:pt x="1629" y="535"/>
                  </a:lnTo>
                  <a:lnTo>
                    <a:pt x="1578" y="541"/>
                  </a:lnTo>
                  <a:lnTo>
                    <a:pt x="1539" y="489"/>
                  </a:lnTo>
                  <a:lnTo>
                    <a:pt x="1491" y="470"/>
                  </a:lnTo>
                  <a:lnTo>
                    <a:pt x="1438" y="443"/>
                  </a:lnTo>
                  <a:lnTo>
                    <a:pt x="1438" y="408"/>
                  </a:lnTo>
                  <a:lnTo>
                    <a:pt x="1420" y="381"/>
                  </a:lnTo>
                  <a:lnTo>
                    <a:pt x="1415" y="351"/>
                  </a:lnTo>
                  <a:lnTo>
                    <a:pt x="1384" y="328"/>
                  </a:lnTo>
                  <a:lnTo>
                    <a:pt x="1350" y="258"/>
                  </a:lnTo>
                  <a:lnTo>
                    <a:pt x="1348" y="215"/>
                  </a:lnTo>
                  <a:lnTo>
                    <a:pt x="1329" y="162"/>
                  </a:lnTo>
                  <a:lnTo>
                    <a:pt x="1358" y="155"/>
                  </a:lnTo>
                  <a:lnTo>
                    <a:pt x="1381" y="119"/>
                  </a:lnTo>
                  <a:lnTo>
                    <a:pt x="1346" y="80"/>
                  </a:lnTo>
                  <a:lnTo>
                    <a:pt x="1245" y="80"/>
                  </a:lnTo>
                  <a:lnTo>
                    <a:pt x="1208" y="111"/>
                  </a:lnTo>
                  <a:lnTo>
                    <a:pt x="1175" y="144"/>
                  </a:lnTo>
                  <a:lnTo>
                    <a:pt x="1113" y="122"/>
                  </a:lnTo>
                  <a:lnTo>
                    <a:pt x="1065" y="99"/>
                  </a:lnTo>
                  <a:lnTo>
                    <a:pt x="999" y="132"/>
                  </a:lnTo>
                  <a:lnTo>
                    <a:pt x="920" y="202"/>
                  </a:lnTo>
                  <a:lnTo>
                    <a:pt x="898" y="181"/>
                  </a:lnTo>
                  <a:lnTo>
                    <a:pt x="894" y="167"/>
                  </a:lnTo>
                  <a:lnTo>
                    <a:pt x="864" y="175"/>
                  </a:lnTo>
                  <a:lnTo>
                    <a:pt x="802" y="120"/>
                  </a:lnTo>
                  <a:lnTo>
                    <a:pt x="676" y="120"/>
                  </a:lnTo>
                  <a:lnTo>
                    <a:pt x="595" y="194"/>
                  </a:lnTo>
                  <a:lnTo>
                    <a:pt x="499" y="161"/>
                  </a:lnTo>
                  <a:lnTo>
                    <a:pt x="432" y="41"/>
                  </a:lnTo>
                  <a:lnTo>
                    <a:pt x="384" y="16"/>
                  </a:lnTo>
                  <a:lnTo>
                    <a:pt x="266" y="36"/>
                  </a:lnTo>
                  <a:lnTo>
                    <a:pt x="188" y="0"/>
                  </a:lnTo>
                  <a:lnTo>
                    <a:pt x="116" y="64"/>
                  </a:lnTo>
                  <a:lnTo>
                    <a:pt x="71" y="68"/>
                  </a:lnTo>
                  <a:lnTo>
                    <a:pt x="55" y="190"/>
                  </a:lnTo>
                  <a:lnTo>
                    <a:pt x="23" y="275"/>
                  </a:lnTo>
                  <a:lnTo>
                    <a:pt x="64" y="345"/>
                  </a:lnTo>
                  <a:lnTo>
                    <a:pt x="85" y="440"/>
                  </a:lnTo>
                  <a:lnTo>
                    <a:pt x="71" y="494"/>
                  </a:lnTo>
                  <a:lnTo>
                    <a:pt x="93" y="510"/>
                  </a:lnTo>
                  <a:lnTo>
                    <a:pt x="141" y="500"/>
                  </a:lnTo>
                  <a:lnTo>
                    <a:pt x="161" y="504"/>
                  </a:lnTo>
                  <a:lnTo>
                    <a:pt x="151" y="526"/>
                  </a:lnTo>
                  <a:lnTo>
                    <a:pt x="165" y="558"/>
                  </a:lnTo>
                  <a:lnTo>
                    <a:pt x="190" y="572"/>
                  </a:lnTo>
                  <a:lnTo>
                    <a:pt x="209" y="576"/>
                  </a:lnTo>
                  <a:lnTo>
                    <a:pt x="196" y="634"/>
                  </a:lnTo>
                  <a:lnTo>
                    <a:pt x="151" y="715"/>
                  </a:lnTo>
                  <a:lnTo>
                    <a:pt x="0" y="795"/>
                  </a:lnTo>
                  <a:lnTo>
                    <a:pt x="9" y="819"/>
                  </a:lnTo>
                  <a:lnTo>
                    <a:pt x="53" y="821"/>
                  </a:lnTo>
                  <a:lnTo>
                    <a:pt x="73" y="881"/>
                  </a:lnTo>
                  <a:lnTo>
                    <a:pt x="64" y="969"/>
                  </a:lnTo>
                  <a:lnTo>
                    <a:pt x="23" y="1040"/>
                  </a:lnTo>
                  <a:lnTo>
                    <a:pt x="21" y="1088"/>
                  </a:lnTo>
                  <a:lnTo>
                    <a:pt x="109" y="1213"/>
                  </a:lnTo>
                  <a:lnTo>
                    <a:pt x="149" y="1211"/>
                  </a:lnTo>
                  <a:lnTo>
                    <a:pt x="93" y="1068"/>
                  </a:lnTo>
                  <a:lnTo>
                    <a:pt x="139" y="994"/>
                  </a:lnTo>
                  <a:lnTo>
                    <a:pt x="188" y="978"/>
                  </a:lnTo>
                  <a:lnTo>
                    <a:pt x="205" y="938"/>
                  </a:lnTo>
                  <a:lnTo>
                    <a:pt x="256" y="936"/>
                  </a:lnTo>
                  <a:lnTo>
                    <a:pt x="275" y="957"/>
                  </a:lnTo>
                  <a:lnTo>
                    <a:pt x="360" y="955"/>
                  </a:lnTo>
                  <a:lnTo>
                    <a:pt x="374" y="918"/>
                  </a:lnTo>
                  <a:lnTo>
                    <a:pt x="391" y="965"/>
                  </a:lnTo>
                  <a:lnTo>
                    <a:pt x="457" y="974"/>
                  </a:lnTo>
                  <a:lnTo>
                    <a:pt x="480" y="920"/>
                  </a:lnTo>
                  <a:lnTo>
                    <a:pt x="492" y="976"/>
                  </a:lnTo>
                  <a:lnTo>
                    <a:pt x="567" y="988"/>
                  </a:lnTo>
                  <a:lnTo>
                    <a:pt x="591" y="936"/>
                  </a:lnTo>
                  <a:lnTo>
                    <a:pt x="641" y="938"/>
                  </a:lnTo>
                  <a:lnTo>
                    <a:pt x="651" y="969"/>
                  </a:lnTo>
                  <a:lnTo>
                    <a:pt x="744" y="928"/>
                  </a:lnTo>
                  <a:lnTo>
                    <a:pt x="746" y="870"/>
                  </a:lnTo>
                  <a:lnTo>
                    <a:pt x="820" y="761"/>
                  </a:lnTo>
                  <a:lnTo>
                    <a:pt x="856" y="746"/>
                  </a:lnTo>
                  <a:lnTo>
                    <a:pt x="1003" y="817"/>
                  </a:lnTo>
                  <a:lnTo>
                    <a:pt x="1049" y="781"/>
                  </a:lnTo>
                  <a:lnTo>
                    <a:pt x="1069" y="783"/>
                  </a:lnTo>
                  <a:lnTo>
                    <a:pt x="1081" y="789"/>
                  </a:lnTo>
                  <a:lnTo>
                    <a:pt x="1085" y="839"/>
                  </a:lnTo>
                  <a:lnTo>
                    <a:pt x="1247" y="851"/>
                  </a:lnTo>
                  <a:lnTo>
                    <a:pt x="1259" y="887"/>
                  </a:lnTo>
                  <a:lnTo>
                    <a:pt x="1292" y="897"/>
                  </a:lnTo>
                  <a:lnTo>
                    <a:pt x="1326" y="901"/>
                  </a:lnTo>
                  <a:lnTo>
                    <a:pt x="1382" y="881"/>
                  </a:lnTo>
                  <a:lnTo>
                    <a:pt x="1464" y="876"/>
                  </a:lnTo>
                  <a:close/>
                </a:path>
              </a:pathLst>
            </a:custGeom>
            <a:solidFill>
              <a:srgbClr val="964B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8757" name="Freeform 101"/>
            <p:cNvSpPr>
              <a:spLocks noChangeAspect="1"/>
            </p:cNvSpPr>
            <p:nvPr/>
          </p:nvSpPr>
          <p:spPr bwMode="auto">
            <a:xfrm>
              <a:off x="3902" y="2301"/>
              <a:ext cx="252" cy="239"/>
            </a:xfrm>
            <a:custGeom>
              <a:avLst/>
              <a:gdLst>
                <a:gd name="T0" fmla="*/ 1326 w 1396"/>
                <a:gd name="T1" fmla="*/ 847 h 1327"/>
                <a:gd name="T2" fmla="*/ 1302 w 1396"/>
                <a:gd name="T3" fmla="*/ 936 h 1327"/>
                <a:gd name="T4" fmla="*/ 1368 w 1396"/>
                <a:gd name="T5" fmla="*/ 960 h 1327"/>
                <a:gd name="T6" fmla="*/ 1328 w 1396"/>
                <a:gd name="T7" fmla="*/ 1013 h 1327"/>
                <a:gd name="T8" fmla="*/ 1349 w 1396"/>
                <a:gd name="T9" fmla="*/ 1106 h 1327"/>
                <a:gd name="T10" fmla="*/ 1284 w 1396"/>
                <a:gd name="T11" fmla="*/ 1235 h 1327"/>
                <a:gd name="T12" fmla="*/ 798 w 1396"/>
                <a:gd name="T13" fmla="*/ 1140 h 1327"/>
                <a:gd name="T14" fmla="*/ 723 w 1396"/>
                <a:gd name="T15" fmla="*/ 1154 h 1327"/>
                <a:gd name="T16" fmla="*/ 664 w 1396"/>
                <a:gd name="T17" fmla="*/ 1002 h 1327"/>
                <a:gd name="T18" fmla="*/ 767 w 1396"/>
                <a:gd name="T19" fmla="*/ 905 h 1327"/>
                <a:gd name="T20" fmla="*/ 613 w 1396"/>
                <a:gd name="T21" fmla="*/ 835 h 1327"/>
                <a:gd name="T22" fmla="*/ 625 w 1396"/>
                <a:gd name="T23" fmla="*/ 777 h 1327"/>
                <a:gd name="T24" fmla="*/ 545 w 1396"/>
                <a:gd name="T25" fmla="*/ 815 h 1327"/>
                <a:gd name="T26" fmla="*/ 447 w 1396"/>
                <a:gd name="T27" fmla="*/ 770 h 1327"/>
                <a:gd name="T28" fmla="*/ 395 w 1396"/>
                <a:gd name="T29" fmla="*/ 784 h 1327"/>
                <a:gd name="T30" fmla="*/ 339 w 1396"/>
                <a:gd name="T31" fmla="*/ 751 h 1327"/>
                <a:gd name="T32" fmla="*/ 232 w 1396"/>
                <a:gd name="T33" fmla="*/ 801 h 1327"/>
                <a:gd name="T34" fmla="*/ 124 w 1396"/>
                <a:gd name="T35" fmla="*/ 842 h 1327"/>
                <a:gd name="T36" fmla="*/ 213 w 1396"/>
                <a:gd name="T37" fmla="*/ 702 h 1327"/>
                <a:gd name="T38" fmla="*/ 293 w 1396"/>
                <a:gd name="T39" fmla="*/ 583 h 1327"/>
                <a:gd name="T40" fmla="*/ 312 w 1396"/>
                <a:gd name="T41" fmla="*/ 498 h 1327"/>
                <a:gd name="T42" fmla="*/ 344 w 1396"/>
                <a:gd name="T43" fmla="*/ 471 h 1327"/>
                <a:gd name="T44" fmla="*/ 249 w 1396"/>
                <a:gd name="T45" fmla="*/ 419 h 1327"/>
                <a:gd name="T46" fmla="*/ 106 w 1396"/>
                <a:gd name="T47" fmla="*/ 321 h 1327"/>
                <a:gd name="T48" fmla="*/ 92 w 1396"/>
                <a:gd name="T49" fmla="*/ 258 h 1327"/>
                <a:gd name="T50" fmla="*/ 56 w 1396"/>
                <a:gd name="T51" fmla="*/ 210 h 1327"/>
                <a:gd name="T52" fmla="*/ 17 w 1396"/>
                <a:gd name="T53" fmla="*/ 94 h 1327"/>
                <a:gd name="T54" fmla="*/ 26 w 1396"/>
                <a:gd name="T55" fmla="*/ 36 h 1327"/>
                <a:gd name="T56" fmla="*/ 111 w 1396"/>
                <a:gd name="T57" fmla="*/ 75 h 1327"/>
                <a:gd name="T58" fmla="*/ 225 w 1396"/>
                <a:gd name="T59" fmla="*/ 113 h 1327"/>
                <a:gd name="T60" fmla="*/ 262 w 1396"/>
                <a:gd name="T61" fmla="*/ 94 h 1327"/>
                <a:gd name="T62" fmla="*/ 332 w 1396"/>
                <a:gd name="T63" fmla="*/ 99 h 1327"/>
                <a:gd name="T64" fmla="*/ 404 w 1396"/>
                <a:gd name="T65" fmla="*/ 31 h 1327"/>
                <a:gd name="T66" fmla="*/ 470 w 1396"/>
                <a:gd name="T67" fmla="*/ 155 h 1327"/>
                <a:gd name="T68" fmla="*/ 653 w 1396"/>
                <a:gd name="T69" fmla="*/ 344 h 1327"/>
                <a:gd name="T70" fmla="*/ 707 w 1396"/>
                <a:gd name="T71" fmla="*/ 336 h 1327"/>
                <a:gd name="T72" fmla="*/ 908 w 1396"/>
                <a:gd name="T73" fmla="*/ 441 h 1327"/>
                <a:gd name="T74" fmla="*/ 1216 w 1396"/>
                <a:gd name="T75" fmla="*/ 431 h 1327"/>
                <a:gd name="T76" fmla="*/ 1336 w 1396"/>
                <a:gd name="T77" fmla="*/ 581 h 1327"/>
                <a:gd name="T78" fmla="*/ 1363 w 1396"/>
                <a:gd name="T79" fmla="*/ 677 h 1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396" h="1327">
                  <a:moveTo>
                    <a:pt x="1396" y="694"/>
                  </a:moveTo>
                  <a:lnTo>
                    <a:pt x="1326" y="847"/>
                  </a:lnTo>
                  <a:lnTo>
                    <a:pt x="1303" y="880"/>
                  </a:lnTo>
                  <a:lnTo>
                    <a:pt x="1302" y="936"/>
                  </a:lnTo>
                  <a:lnTo>
                    <a:pt x="1326" y="964"/>
                  </a:lnTo>
                  <a:lnTo>
                    <a:pt x="1368" y="960"/>
                  </a:lnTo>
                  <a:lnTo>
                    <a:pt x="1357" y="994"/>
                  </a:lnTo>
                  <a:lnTo>
                    <a:pt x="1328" y="1013"/>
                  </a:lnTo>
                  <a:lnTo>
                    <a:pt x="1319" y="1071"/>
                  </a:lnTo>
                  <a:lnTo>
                    <a:pt x="1349" y="1106"/>
                  </a:lnTo>
                  <a:lnTo>
                    <a:pt x="1326" y="1260"/>
                  </a:lnTo>
                  <a:lnTo>
                    <a:pt x="1284" y="1235"/>
                  </a:lnTo>
                  <a:lnTo>
                    <a:pt x="1128" y="1327"/>
                  </a:lnTo>
                  <a:lnTo>
                    <a:pt x="798" y="1140"/>
                  </a:lnTo>
                  <a:lnTo>
                    <a:pt x="746" y="1157"/>
                  </a:lnTo>
                  <a:lnTo>
                    <a:pt x="723" y="1154"/>
                  </a:lnTo>
                  <a:lnTo>
                    <a:pt x="649" y="1077"/>
                  </a:lnTo>
                  <a:lnTo>
                    <a:pt x="664" y="1002"/>
                  </a:lnTo>
                  <a:lnTo>
                    <a:pt x="695" y="997"/>
                  </a:lnTo>
                  <a:lnTo>
                    <a:pt x="767" y="905"/>
                  </a:lnTo>
                  <a:lnTo>
                    <a:pt x="629" y="864"/>
                  </a:lnTo>
                  <a:lnTo>
                    <a:pt x="613" y="835"/>
                  </a:lnTo>
                  <a:lnTo>
                    <a:pt x="627" y="823"/>
                  </a:lnTo>
                  <a:lnTo>
                    <a:pt x="625" y="777"/>
                  </a:lnTo>
                  <a:lnTo>
                    <a:pt x="583" y="772"/>
                  </a:lnTo>
                  <a:lnTo>
                    <a:pt x="545" y="815"/>
                  </a:lnTo>
                  <a:lnTo>
                    <a:pt x="518" y="813"/>
                  </a:lnTo>
                  <a:lnTo>
                    <a:pt x="447" y="770"/>
                  </a:lnTo>
                  <a:lnTo>
                    <a:pt x="412" y="763"/>
                  </a:lnTo>
                  <a:lnTo>
                    <a:pt x="395" y="784"/>
                  </a:lnTo>
                  <a:lnTo>
                    <a:pt x="375" y="777"/>
                  </a:lnTo>
                  <a:lnTo>
                    <a:pt x="339" y="751"/>
                  </a:lnTo>
                  <a:lnTo>
                    <a:pt x="266" y="753"/>
                  </a:lnTo>
                  <a:lnTo>
                    <a:pt x="232" y="801"/>
                  </a:lnTo>
                  <a:lnTo>
                    <a:pt x="208" y="791"/>
                  </a:lnTo>
                  <a:lnTo>
                    <a:pt x="124" y="842"/>
                  </a:lnTo>
                  <a:lnTo>
                    <a:pt x="131" y="755"/>
                  </a:lnTo>
                  <a:lnTo>
                    <a:pt x="213" y="702"/>
                  </a:lnTo>
                  <a:lnTo>
                    <a:pt x="252" y="660"/>
                  </a:lnTo>
                  <a:lnTo>
                    <a:pt x="293" y="583"/>
                  </a:lnTo>
                  <a:lnTo>
                    <a:pt x="288" y="537"/>
                  </a:lnTo>
                  <a:lnTo>
                    <a:pt x="312" y="498"/>
                  </a:lnTo>
                  <a:lnTo>
                    <a:pt x="384" y="484"/>
                  </a:lnTo>
                  <a:lnTo>
                    <a:pt x="344" y="471"/>
                  </a:lnTo>
                  <a:lnTo>
                    <a:pt x="300" y="414"/>
                  </a:lnTo>
                  <a:lnTo>
                    <a:pt x="249" y="419"/>
                  </a:lnTo>
                  <a:lnTo>
                    <a:pt x="211" y="370"/>
                  </a:lnTo>
                  <a:lnTo>
                    <a:pt x="106" y="321"/>
                  </a:lnTo>
                  <a:lnTo>
                    <a:pt x="108" y="293"/>
                  </a:lnTo>
                  <a:lnTo>
                    <a:pt x="92" y="258"/>
                  </a:lnTo>
                  <a:lnTo>
                    <a:pt x="89" y="232"/>
                  </a:lnTo>
                  <a:lnTo>
                    <a:pt x="56" y="210"/>
                  </a:lnTo>
                  <a:lnTo>
                    <a:pt x="21" y="138"/>
                  </a:lnTo>
                  <a:lnTo>
                    <a:pt x="17" y="94"/>
                  </a:lnTo>
                  <a:lnTo>
                    <a:pt x="0" y="43"/>
                  </a:lnTo>
                  <a:lnTo>
                    <a:pt x="26" y="36"/>
                  </a:lnTo>
                  <a:lnTo>
                    <a:pt x="49" y="0"/>
                  </a:lnTo>
                  <a:lnTo>
                    <a:pt x="111" y="75"/>
                  </a:lnTo>
                  <a:lnTo>
                    <a:pt x="161" y="99"/>
                  </a:lnTo>
                  <a:lnTo>
                    <a:pt x="225" y="113"/>
                  </a:lnTo>
                  <a:lnTo>
                    <a:pt x="239" y="94"/>
                  </a:lnTo>
                  <a:lnTo>
                    <a:pt x="262" y="94"/>
                  </a:lnTo>
                  <a:lnTo>
                    <a:pt x="283" y="118"/>
                  </a:lnTo>
                  <a:lnTo>
                    <a:pt x="332" y="99"/>
                  </a:lnTo>
                  <a:lnTo>
                    <a:pt x="361" y="24"/>
                  </a:lnTo>
                  <a:lnTo>
                    <a:pt x="404" y="31"/>
                  </a:lnTo>
                  <a:lnTo>
                    <a:pt x="421" y="127"/>
                  </a:lnTo>
                  <a:lnTo>
                    <a:pt x="470" y="155"/>
                  </a:lnTo>
                  <a:lnTo>
                    <a:pt x="463" y="273"/>
                  </a:lnTo>
                  <a:lnTo>
                    <a:pt x="653" y="344"/>
                  </a:lnTo>
                  <a:lnTo>
                    <a:pt x="671" y="331"/>
                  </a:lnTo>
                  <a:lnTo>
                    <a:pt x="707" y="336"/>
                  </a:lnTo>
                  <a:lnTo>
                    <a:pt x="840" y="412"/>
                  </a:lnTo>
                  <a:lnTo>
                    <a:pt x="908" y="441"/>
                  </a:lnTo>
                  <a:lnTo>
                    <a:pt x="1002" y="494"/>
                  </a:lnTo>
                  <a:lnTo>
                    <a:pt x="1216" y="431"/>
                  </a:lnTo>
                  <a:lnTo>
                    <a:pt x="1331" y="532"/>
                  </a:lnTo>
                  <a:lnTo>
                    <a:pt x="1336" y="581"/>
                  </a:lnTo>
                  <a:lnTo>
                    <a:pt x="1378" y="613"/>
                  </a:lnTo>
                  <a:lnTo>
                    <a:pt x="1363" y="677"/>
                  </a:lnTo>
                  <a:lnTo>
                    <a:pt x="1396" y="694"/>
                  </a:lnTo>
                  <a:close/>
                </a:path>
              </a:pathLst>
            </a:custGeom>
            <a:solidFill>
              <a:srgbClr val="964B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8758" name="Freeform 102"/>
            <p:cNvSpPr>
              <a:spLocks noChangeAspect="1"/>
            </p:cNvSpPr>
            <p:nvPr/>
          </p:nvSpPr>
          <p:spPr bwMode="auto">
            <a:xfrm>
              <a:off x="3906" y="1978"/>
              <a:ext cx="381" cy="449"/>
            </a:xfrm>
            <a:custGeom>
              <a:avLst/>
              <a:gdLst>
                <a:gd name="T0" fmla="*/ 133 w 2114"/>
                <a:gd name="T1" fmla="*/ 1880 h 2486"/>
                <a:gd name="T2" fmla="*/ 239 w 2114"/>
                <a:gd name="T3" fmla="*/ 1880 h 2486"/>
                <a:gd name="T4" fmla="*/ 341 w 2114"/>
                <a:gd name="T5" fmla="*/ 1812 h 2486"/>
                <a:gd name="T6" fmla="*/ 449 w 2114"/>
                <a:gd name="T7" fmla="*/ 1941 h 2486"/>
                <a:gd name="T8" fmla="*/ 632 w 2114"/>
                <a:gd name="T9" fmla="*/ 2128 h 2486"/>
                <a:gd name="T10" fmla="*/ 693 w 2114"/>
                <a:gd name="T11" fmla="*/ 2127 h 2486"/>
                <a:gd name="T12" fmla="*/ 984 w 2114"/>
                <a:gd name="T13" fmla="*/ 2281 h 2486"/>
                <a:gd name="T14" fmla="*/ 1318 w 2114"/>
                <a:gd name="T15" fmla="*/ 2367 h 2486"/>
                <a:gd name="T16" fmla="*/ 1384 w 2114"/>
                <a:gd name="T17" fmla="*/ 2486 h 2486"/>
                <a:gd name="T18" fmla="*/ 1554 w 2114"/>
                <a:gd name="T19" fmla="*/ 2281 h 2486"/>
                <a:gd name="T20" fmla="*/ 1713 w 2114"/>
                <a:gd name="T21" fmla="*/ 2216 h 2486"/>
                <a:gd name="T22" fmla="*/ 1852 w 2114"/>
                <a:gd name="T23" fmla="*/ 2230 h 2486"/>
                <a:gd name="T24" fmla="*/ 1909 w 2114"/>
                <a:gd name="T25" fmla="*/ 2257 h 2486"/>
                <a:gd name="T26" fmla="*/ 1958 w 2114"/>
                <a:gd name="T27" fmla="*/ 2281 h 2486"/>
                <a:gd name="T28" fmla="*/ 2000 w 2114"/>
                <a:gd name="T29" fmla="*/ 2178 h 2486"/>
                <a:gd name="T30" fmla="*/ 2011 w 2114"/>
                <a:gd name="T31" fmla="*/ 1941 h 2486"/>
                <a:gd name="T32" fmla="*/ 2004 w 2114"/>
                <a:gd name="T33" fmla="*/ 1611 h 2486"/>
                <a:gd name="T34" fmla="*/ 2094 w 2114"/>
                <a:gd name="T35" fmla="*/ 1429 h 2486"/>
                <a:gd name="T36" fmla="*/ 2083 w 2114"/>
                <a:gd name="T37" fmla="*/ 1364 h 2486"/>
                <a:gd name="T38" fmla="*/ 2055 w 2114"/>
                <a:gd name="T39" fmla="*/ 1317 h 2486"/>
                <a:gd name="T40" fmla="*/ 1946 w 2114"/>
                <a:gd name="T41" fmla="*/ 1234 h 2486"/>
                <a:gd name="T42" fmla="*/ 1849 w 2114"/>
                <a:gd name="T43" fmla="*/ 1089 h 2486"/>
                <a:gd name="T44" fmla="*/ 1758 w 2114"/>
                <a:gd name="T45" fmla="*/ 1038 h 2486"/>
                <a:gd name="T46" fmla="*/ 1652 w 2114"/>
                <a:gd name="T47" fmla="*/ 1006 h 2486"/>
                <a:gd name="T48" fmla="*/ 1684 w 2114"/>
                <a:gd name="T49" fmla="*/ 925 h 2486"/>
                <a:gd name="T50" fmla="*/ 1682 w 2114"/>
                <a:gd name="T51" fmla="*/ 770 h 2486"/>
                <a:gd name="T52" fmla="*/ 1561 w 2114"/>
                <a:gd name="T53" fmla="*/ 649 h 2486"/>
                <a:gd name="T54" fmla="*/ 1449 w 2114"/>
                <a:gd name="T55" fmla="*/ 635 h 2486"/>
                <a:gd name="T56" fmla="*/ 1445 w 2114"/>
                <a:gd name="T57" fmla="*/ 482 h 2486"/>
                <a:gd name="T58" fmla="*/ 1259 w 2114"/>
                <a:gd name="T59" fmla="*/ 264 h 2486"/>
                <a:gd name="T60" fmla="*/ 1203 w 2114"/>
                <a:gd name="T61" fmla="*/ 140 h 2486"/>
                <a:gd name="T62" fmla="*/ 1073 w 2114"/>
                <a:gd name="T63" fmla="*/ 12 h 2486"/>
                <a:gd name="T64" fmla="*/ 1022 w 2114"/>
                <a:gd name="T65" fmla="*/ 143 h 2486"/>
                <a:gd name="T66" fmla="*/ 1003 w 2114"/>
                <a:gd name="T67" fmla="*/ 348 h 2486"/>
                <a:gd name="T68" fmla="*/ 1040 w 2114"/>
                <a:gd name="T69" fmla="*/ 477 h 2486"/>
                <a:gd name="T70" fmla="*/ 933 w 2114"/>
                <a:gd name="T71" fmla="*/ 441 h 2486"/>
                <a:gd name="T72" fmla="*/ 872 w 2114"/>
                <a:gd name="T73" fmla="*/ 368 h 2486"/>
                <a:gd name="T74" fmla="*/ 655 w 2114"/>
                <a:gd name="T75" fmla="*/ 480 h 2486"/>
                <a:gd name="T76" fmla="*/ 599 w 2114"/>
                <a:gd name="T77" fmla="*/ 611 h 2486"/>
                <a:gd name="T78" fmla="*/ 533 w 2114"/>
                <a:gd name="T79" fmla="*/ 765 h 2486"/>
                <a:gd name="T80" fmla="*/ 236 w 2114"/>
                <a:gd name="T81" fmla="*/ 918 h 2486"/>
                <a:gd name="T82" fmla="*/ 348 w 2114"/>
                <a:gd name="T83" fmla="*/ 944 h 2486"/>
                <a:gd name="T84" fmla="*/ 425 w 2114"/>
                <a:gd name="T85" fmla="*/ 988 h 2486"/>
                <a:gd name="T86" fmla="*/ 146 w 2114"/>
                <a:gd name="T87" fmla="*/ 1616 h 2486"/>
                <a:gd name="T88" fmla="*/ 114 w 2114"/>
                <a:gd name="T89" fmla="*/ 1661 h 2486"/>
                <a:gd name="T90" fmla="*/ 24 w 2114"/>
                <a:gd name="T91" fmla="*/ 1683 h 2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114" h="2486">
                  <a:moveTo>
                    <a:pt x="0" y="1745"/>
                  </a:moveTo>
                  <a:lnTo>
                    <a:pt x="93" y="1861"/>
                  </a:lnTo>
                  <a:lnTo>
                    <a:pt x="133" y="1880"/>
                  </a:lnTo>
                  <a:lnTo>
                    <a:pt x="203" y="1900"/>
                  </a:lnTo>
                  <a:lnTo>
                    <a:pt x="219" y="1878"/>
                  </a:lnTo>
                  <a:lnTo>
                    <a:pt x="239" y="1880"/>
                  </a:lnTo>
                  <a:lnTo>
                    <a:pt x="266" y="1903"/>
                  </a:lnTo>
                  <a:lnTo>
                    <a:pt x="313" y="1886"/>
                  </a:lnTo>
                  <a:lnTo>
                    <a:pt x="341" y="1812"/>
                  </a:lnTo>
                  <a:lnTo>
                    <a:pt x="387" y="1816"/>
                  </a:lnTo>
                  <a:lnTo>
                    <a:pt x="402" y="1912"/>
                  </a:lnTo>
                  <a:lnTo>
                    <a:pt x="449" y="1941"/>
                  </a:lnTo>
                  <a:lnTo>
                    <a:pt x="442" y="2062"/>
                  </a:lnTo>
                  <a:lnTo>
                    <a:pt x="584" y="2110"/>
                  </a:lnTo>
                  <a:lnTo>
                    <a:pt x="632" y="2128"/>
                  </a:lnTo>
                  <a:lnTo>
                    <a:pt x="649" y="2119"/>
                  </a:lnTo>
                  <a:lnTo>
                    <a:pt x="675" y="2119"/>
                  </a:lnTo>
                  <a:lnTo>
                    <a:pt x="693" y="2127"/>
                  </a:lnTo>
                  <a:lnTo>
                    <a:pt x="821" y="2195"/>
                  </a:lnTo>
                  <a:lnTo>
                    <a:pt x="889" y="2225"/>
                  </a:lnTo>
                  <a:lnTo>
                    <a:pt x="984" y="2281"/>
                  </a:lnTo>
                  <a:lnTo>
                    <a:pt x="1194" y="2216"/>
                  </a:lnTo>
                  <a:lnTo>
                    <a:pt x="1311" y="2318"/>
                  </a:lnTo>
                  <a:lnTo>
                    <a:pt x="1318" y="2367"/>
                  </a:lnTo>
                  <a:lnTo>
                    <a:pt x="1358" y="2395"/>
                  </a:lnTo>
                  <a:lnTo>
                    <a:pt x="1344" y="2463"/>
                  </a:lnTo>
                  <a:lnTo>
                    <a:pt x="1384" y="2486"/>
                  </a:lnTo>
                  <a:lnTo>
                    <a:pt x="1471" y="2318"/>
                  </a:lnTo>
                  <a:lnTo>
                    <a:pt x="1510" y="2351"/>
                  </a:lnTo>
                  <a:lnTo>
                    <a:pt x="1554" y="2281"/>
                  </a:lnTo>
                  <a:lnTo>
                    <a:pt x="1603" y="2284"/>
                  </a:lnTo>
                  <a:lnTo>
                    <a:pt x="1611" y="2277"/>
                  </a:lnTo>
                  <a:lnTo>
                    <a:pt x="1713" y="2216"/>
                  </a:lnTo>
                  <a:lnTo>
                    <a:pt x="1832" y="2216"/>
                  </a:lnTo>
                  <a:lnTo>
                    <a:pt x="1836" y="2227"/>
                  </a:lnTo>
                  <a:lnTo>
                    <a:pt x="1852" y="2230"/>
                  </a:lnTo>
                  <a:lnTo>
                    <a:pt x="1875" y="2211"/>
                  </a:lnTo>
                  <a:lnTo>
                    <a:pt x="1904" y="2213"/>
                  </a:lnTo>
                  <a:lnTo>
                    <a:pt x="1909" y="2257"/>
                  </a:lnTo>
                  <a:lnTo>
                    <a:pt x="1920" y="2268"/>
                  </a:lnTo>
                  <a:lnTo>
                    <a:pt x="1936" y="2291"/>
                  </a:lnTo>
                  <a:lnTo>
                    <a:pt x="1958" y="2281"/>
                  </a:lnTo>
                  <a:lnTo>
                    <a:pt x="1969" y="2265"/>
                  </a:lnTo>
                  <a:lnTo>
                    <a:pt x="2002" y="2216"/>
                  </a:lnTo>
                  <a:lnTo>
                    <a:pt x="2000" y="2178"/>
                  </a:lnTo>
                  <a:lnTo>
                    <a:pt x="1974" y="2141"/>
                  </a:lnTo>
                  <a:lnTo>
                    <a:pt x="2016" y="1992"/>
                  </a:lnTo>
                  <a:lnTo>
                    <a:pt x="2011" y="1941"/>
                  </a:lnTo>
                  <a:lnTo>
                    <a:pt x="1979" y="1898"/>
                  </a:lnTo>
                  <a:lnTo>
                    <a:pt x="1922" y="1864"/>
                  </a:lnTo>
                  <a:lnTo>
                    <a:pt x="2004" y="1611"/>
                  </a:lnTo>
                  <a:lnTo>
                    <a:pt x="2049" y="1501"/>
                  </a:lnTo>
                  <a:lnTo>
                    <a:pt x="2105" y="1434"/>
                  </a:lnTo>
                  <a:lnTo>
                    <a:pt x="2094" y="1429"/>
                  </a:lnTo>
                  <a:lnTo>
                    <a:pt x="2067" y="1404"/>
                  </a:lnTo>
                  <a:lnTo>
                    <a:pt x="2072" y="1385"/>
                  </a:lnTo>
                  <a:lnTo>
                    <a:pt x="2083" y="1364"/>
                  </a:lnTo>
                  <a:lnTo>
                    <a:pt x="2114" y="1302"/>
                  </a:lnTo>
                  <a:lnTo>
                    <a:pt x="2072" y="1301"/>
                  </a:lnTo>
                  <a:lnTo>
                    <a:pt x="2055" y="1317"/>
                  </a:lnTo>
                  <a:lnTo>
                    <a:pt x="2018" y="1306"/>
                  </a:lnTo>
                  <a:lnTo>
                    <a:pt x="1969" y="1277"/>
                  </a:lnTo>
                  <a:lnTo>
                    <a:pt x="1946" y="1234"/>
                  </a:lnTo>
                  <a:lnTo>
                    <a:pt x="1906" y="1149"/>
                  </a:lnTo>
                  <a:lnTo>
                    <a:pt x="1909" y="1090"/>
                  </a:lnTo>
                  <a:lnTo>
                    <a:pt x="1849" y="1089"/>
                  </a:lnTo>
                  <a:lnTo>
                    <a:pt x="1827" y="1073"/>
                  </a:lnTo>
                  <a:lnTo>
                    <a:pt x="1784" y="1071"/>
                  </a:lnTo>
                  <a:lnTo>
                    <a:pt x="1758" y="1038"/>
                  </a:lnTo>
                  <a:lnTo>
                    <a:pt x="1740" y="1059"/>
                  </a:lnTo>
                  <a:lnTo>
                    <a:pt x="1709" y="1063"/>
                  </a:lnTo>
                  <a:lnTo>
                    <a:pt x="1652" y="1006"/>
                  </a:lnTo>
                  <a:lnTo>
                    <a:pt x="1668" y="968"/>
                  </a:lnTo>
                  <a:lnTo>
                    <a:pt x="1649" y="945"/>
                  </a:lnTo>
                  <a:lnTo>
                    <a:pt x="1684" y="925"/>
                  </a:lnTo>
                  <a:lnTo>
                    <a:pt x="1670" y="871"/>
                  </a:lnTo>
                  <a:lnTo>
                    <a:pt x="1695" y="809"/>
                  </a:lnTo>
                  <a:lnTo>
                    <a:pt x="1682" y="770"/>
                  </a:lnTo>
                  <a:lnTo>
                    <a:pt x="1611" y="740"/>
                  </a:lnTo>
                  <a:lnTo>
                    <a:pt x="1577" y="702"/>
                  </a:lnTo>
                  <a:lnTo>
                    <a:pt x="1561" y="649"/>
                  </a:lnTo>
                  <a:lnTo>
                    <a:pt x="1500" y="637"/>
                  </a:lnTo>
                  <a:lnTo>
                    <a:pt x="1476" y="619"/>
                  </a:lnTo>
                  <a:lnTo>
                    <a:pt x="1449" y="635"/>
                  </a:lnTo>
                  <a:lnTo>
                    <a:pt x="1433" y="598"/>
                  </a:lnTo>
                  <a:lnTo>
                    <a:pt x="1431" y="528"/>
                  </a:lnTo>
                  <a:lnTo>
                    <a:pt x="1445" y="482"/>
                  </a:lnTo>
                  <a:lnTo>
                    <a:pt x="1454" y="470"/>
                  </a:lnTo>
                  <a:lnTo>
                    <a:pt x="1454" y="449"/>
                  </a:lnTo>
                  <a:lnTo>
                    <a:pt x="1259" y="264"/>
                  </a:lnTo>
                  <a:lnTo>
                    <a:pt x="1254" y="216"/>
                  </a:lnTo>
                  <a:lnTo>
                    <a:pt x="1208" y="214"/>
                  </a:lnTo>
                  <a:lnTo>
                    <a:pt x="1203" y="140"/>
                  </a:lnTo>
                  <a:lnTo>
                    <a:pt x="1178" y="81"/>
                  </a:lnTo>
                  <a:lnTo>
                    <a:pt x="1103" y="69"/>
                  </a:lnTo>
                  <a:lnTo>
                    <a:pt x="1073" y="12"/>
                  </a:lnTo>
                  <a:lnTo>
                    <a:pt x="1050" y="0"/>
                  </a:lnTo>
                  <a:lnTo>
                    <a:pt x="992" y="96"/>
                  </a:lnTo>
                  <a:lnTo>
                    <a:pt x="1022" y="143"/>
                  </a:lnTo>
                  <a:lnTo>
                    <a:pt x="1023" y="209"/>
                  </a:lnTo>
                  <a:lnTo>
                    <a:pt x="1046" y="260"/>
                  </a:lnTo>
                  <a:lnTo>
                    <a:pt x="1003" y="348"/>
                  </a:lnTo>
                  <a:lnTo>
                    <a:pt x="992" y="373"/>
                  </a:lnTo>
                  <a:lnTo>
                    <a:pt x="1007" y="397"/>
                  </a:lnTo>
                  <a:lnTo>
                    <a:pt x="1040" y="477"/>
                  </a:lnTo>
                  <a:lnTo>
                    <a:pt x="1031" y="538"/>
                  </a:lnTo>
                  <a:lnTo>
                    <a:pt x="972" y="502"/>
                  </a:lnTo>
                  <a:lnTo>
                    <a:pt x="933" y="441"/>
                  </a:lnTo>
                  <a:lnTo>
                    <a:pt x="920" y="382"/>
                  </a:lnTo>
                  <a:lnTo>
                    <a:pt x="900" y="366"/>
                  </a:lnTo>
                  <a:lnTo>
                    <a:pt x="872" y="368"/>
                  </a:lnTo>
                  <a:lnTo>
                    <a:pt x="777" y="440"/>
                  </a:lnTo>
                  <a:lnTo>
                    <a:pt x="705" y="449"/>
                  </a:lnTo>
                  <a:lnTo>
                    <a:pt x="655" y="480"/>
                  </a:lnTo>
                  <a:lnTo>
                    <a:pt x="614" y="528"/>
                  </a:lnTo>
                  <a:lnTo>
                    <a:pt x="598" y="583"/>
                  </a:lnTo>
                  <a:lnTo>
                    <a:pt x="599" y="611"/>
                  </a:lnTo>
                  <a:lnTo>
                    <a:pt x="627" y="623"/>
                  </a:lnTo>
                  <a:lnTo>
                    <a:pt x="617" y="647"/>
                  </a:lnTo>
                  <a:lnTo>
                    <a:pt x="533" y="765"/>
                  </a:lnTo>
                  <a:lnTo>
                    <a:pt x="121" y="739"/>
                  </a:lnTo>
                  <a:lnTo>
                    <a:pt x="97" y="767"/>
                  </a:lnTo>
                  <a:lnTo>
                    <a:pt x="236" y="918"/>
                  </a:lnTo>
                  <a:lnTo>
                    <a:pt x="273" y="910"/>
                  </a:lnTo>
                  <a:lnTo>
                    <a:pt x="306" y="915"/>
                  </a:lnTo>
                  <a:lnTo>
                    <a:pt x="348" y="944"/>
                  </a:lnTo>
                  <a:lnTo>
                    <a:pt x="354" y="955"/>
                  </a:lnTo>
                  <a:lnTo>
                    <a:pt x="407" y="960"/>
                  </a:lnTo>
                  <a:lnTo>
                    <a:pt x="425" y="988"/>
                  </a:lnTo>
                  <a:lnTo>
                    <a:pt x="140" y="1414"/>
                  </a:lnTo>
                  <a:lnTo>
                    <a:pt x="134" y="1594"/>
                  </a:lnTo>
                  <a:lnTo>
                    <a:pt x="146" y="1616"/>
                  </a:lnTo>
                  <a:lnTo>
                    <a:pt x="147" y="1632"/>
                  </a:lnTo>
                  <a:lnTo>
                    <a:pt x="118" y="1635"/>
                  </a:lnTo>
                  <a:lnTo>
                    <a:pt x="114" y="1661"/>
                  </a:lnTo>
                  <a:lnTo>
                    <a:pt x="73" y="1665"/>
                  </a:lnTo>
                  <a:lnTo>
                    <a:pt x="68" y="1676"/>
                  </a:lnTo>
                  <a:lnTo>
                    <a:pt x="24" y="1683"/>
                  </a:lnTo>
                  <a:lnTo>
                    <a:pt x="27" y="1727"/>
                  </a:lnTo>
                  <a:lnTo>
                    <a:pt x="0" y="1745"/>
                  </a:lnTo>
                  <a:close/>
                </a:path>
              </a:pathLst>
            </a:custGeom>
            <a:solidFill>
              <a:srgbClr val="964B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8759" name="Freeform 103"/>
            <p:cNvSpPr>
              <a:spLocks noChangeAspect="1"/>
            </p:cNvSpPr>
            <p:nvPr/>
          </p:nvSpPr>
          <p:spPr bwMode="auto">
            <a:xfrm>
              <a:off x="4137" y="2373"/>
              <a:ext cx="147" cy="173"/>
            </a:xfrm>
            <a:custGeom>
              <a:avLst/>
              <a:gdLst>
                <a:gd name="T0" fmla="*/ 377 w 813"/>
                <a:gd name="T1" fmla="*/ 959 h 959"/>
                <a:gd name="T2" fmla="*/ 696 w 813"/>
                <a:gd name="T3" fmla="*/ 260 h 959"/>
                <a:gd name="T4" fmla="*/ 813 w 813"/>
                <a:gd name="T5" fmla="*/ 0 h 959"/>
                <a:gd name="T6" fmla="*/ 764 w 813"/>
                <a:gd name="T7" fmla="*/ 31 h 959"/>
                <a:gd name="T8" fmla="*/ 720 w 813"/>
                <a:gd name="T9" fmla="*/ 29 h 959"/>
                <a:gd name="T10" fmla="*/ 675 w 813"/>
                <a:gd name="T11" fmla="*/ 94 h 959"/>
                <a:gd name="T12" fmla="*/ 653 w 813"/>
                <a:gd name="T13" fmla="*/ 104 h 959"/>
                <a:gd name="T14" fmla="*/ 626 w 813"/>
                <a:gd name="T15" fmla="*/ 70 h 959"/>
                <a:gd name="T16" fmla="*/ 621 w 813"/>
                <a:gd name="T17" fmla="*/ 26 h 959"/>
                <a:gd name="T18" fmla="*/ 593 w 813"/>
                <a:gd name="T19" fmla="*/ 23 h 959"/>
                <a:gd name="T20" fmla="*/ 572 w 813"/>
                <a:gd name="T21" fmla="*/ 43 h 959"/>
                <a:gd name="T22" fmla="*/ 553 w 813"/>
                <a:gd name="T23" fmla="*/ 41 h 959"/>
                <a:gd name="T24" fmla="*/ 548 w 813"/>
                <a:gd name="T25" fmla="*/ 30 h 959"/>
                <a:gd name="T26" fmla="*/ 434 w 813"/>
                <a:gd name="T27" fmla="*/ 30 h 959"/>
                <a:gd name="T28" fmla="*/ 328 w 813"/>
                <a:gd name="T29" fmla="*/ 91 h 959"/>
                <a:gd name="T30" fmla="*/ 321 w 813"/>
                <a:gd name="T31" fmla="*/ 97 h 959"/>
                <a:gd name="T32" fmla="*/ 270 w 813"/>
                <a:gd name="T33" fmla="*/ 94 h 959"/>
                <a:gd name="T34" fmla="*/ 226 w 813"/>
                <a:gd name="T35" fmla="*/ 164 h 959"/>
                <a:gd name="T36" fmla="*/ 188 w 813"/>
                <a:gd name="T37" fmla="*/ 133 h 959"/>
                <a:gd name="T38" fmla="*/ 100 w 813"/>
                <a:gd name="T39" fmla="*/ 299 h 959"/>
                <a:gd name="T40" fmla="*/ 93 w 813"/>
                <a:gd name="T41" fmla="*/ 296 h 959"/>
                <a:gd name="T42" fmla="*/ 29 w 813"/>
                <a:gd name="T43" fmla="*/ 436 h 959"/>
                <a:gd name="T44" fmla="*/ 2 w 813"/>
                <a:gd name="T45" fmla="*/ 478 h 959"/>
                <a:gd name="T46" fmla="*/ 0 w 813"/>
                <a:gd name="T47" fmla="*/ 535 h 959"/>
                <a:gd name="T48" fmla="*/ 24 w 813"/>
                <a:gd name="T49" fmla="*/ 562 h 959"/>
                <a:gd name="T50" fmla="*/ 65 w 813"/>
                <a:gd name="T51" fmla="*/ 560 h 959"/>
                <a:gd name="T52" fmla="*/ 56 w 813"/>
                <a:gd name="T53" fmla="*/ 591 h 959"/>
                <a:gd name="T54" fmla="*/ 27 w 813"/>
                <a:gd name="T55" fmla="*/ 611 h 959"/>
                <a:gd name="T56" fmla="*/ 18 w 813"/>
                <a:gd name="T57" fmla="*/ 668 h 959"/>
                <a:gd name="T58" fmla="*/ 48 w 813"/>
                <a:gd name="T59" fmla="*/ 706 h 959"/>
                <a:gd name="T60" fmla="*/ 25 w 813"/>
                <a:gd name="T61" fmla="*/ 858 h 959"/>
                <a:gd name="T62" fmla="*/ 65 w 813"/>
                <a:gd name="T63" fmla="*/ 838 h 959"/>
                <a:gd name="T64" fmla="*/ 129 w 813"/>
                <a:gd name="T65" fmla="*/ 869 h 959"/>
                <a:gd name="T66" fmla="*/ 159 w 813"/>
                <a:gd name="T67" fmla="*/ 862 h 959"/>
                <a:gd name="T68" fmla="*/ 237 w 813"/>
                <a:gd name="T69" fmla="*/ 926 h 959"/>
                <a:gd name="T70" fmla="*/ 296 w 813"/>
                <a:gd name="T71" fmla="*/ 932 h 959"/>
                <a:gd name="T72" fmla="*/ 352 w 813"/>
                <a:gd name="T73" fmla="*/ 959 h 959"/>
                <a:gd name="T74" fmla="*/ 377 w 813"/>
                <a:gd name="T75" fmla="*/ 959 h 9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13" h="959">
                  <a:moveTo>
                    <a:pt x="377" y="959"/>
                  </a:moveTo>
                  <a:lnTo>
                    <a:pt x="696" y="260"/>
                  </a:lnTo>
                  <a:lnTo>
                    <a:pt x="813" y="0"/>
                  </a:lnTo>
                  <a:lnTo>
                    <a:pt x="764" y="31"/>
                  </a:lnTo>
                  <a:lnTo>
                    <a:pt x="720" y="29"/>
                  </a:lnTo>
                  <a:lnTo>
                    <a:pt x="675" y="94"/>
                  </a:lnTo>
                  <a:lnTo>
                    <a:pt x="653" y="104"/>
                  </a:lnTo>
                  <a:lnTo>
                    <a:pt x="626" y="70"/>
                  </a:lnTo>
                  <a:lnTo>
                    <a:pt x="621" y="26"/>
                  </a:lnTo>
                  <a:lnTo>
                    <a:pt x="593" y="23"/>
                  </a:lnTo>
                  <a:lnTo>
                    <a:pt x="572" y="43"/>
                  </a:lnTo>
                  <a:lnTo>
                    <a:pt x="553" y="41"/>
                  </a:lnTo>
                  <a:lnTo>
                    <a:pt x="548" y="30"/>
                  </a:lnTo>
                  <a:lnTo>
                    <a:pt x="434" y="30"/>
                  </a:lnTo>
                  <a:lnTo>
                    <a:pt x="328" y="91"/>
                  </a:lnTo>
                  <a:lnTo>
                    <a:pt x="321" y="97"/>
                  </a:lnTo>
                  <a:lnTo>
                    <a:pt x="270" y="94"/>
                  </a:lnTo>
                  <a:lnTo>
                    <a:pt x="226" y="164"/>
                  </a:lnTo>
                  <a:lnTo>
                    <a:pt x="188" y="133"/>
                  </a:lnTo>
                  <a:lnTo>
                    <a:pt x="100" y="299"/>
                  </a:lnTo>
                  <a:lnTo>
                    <a:pt x="93" y="296"/>
                  </a:lnTo>
                  <a:lnTo>
                    <a:pt x="29" y="436"/>
                  </a:lnTo>
                  <a:lnTo>
                    <a:pt x="2" y="478"/>
                  </a:lnTo>
                  <a:lnTo>
                    <a:pt x="0" y="535"/>
                  </a:lnTo>
                  <a:lnTo>
                    <a:pt x="24" y="562"/>
                  </a:lnTo>
                  <a:lnTo>
                    <a:pt x="65" y="560"/>
                  </a:lnTo>
                  <a:lnTo>
                    <a:pt x="56" y="591"/>
                  </a:lnTo>
                  <a:lnTo>
                    <a:pt x="27" y="611"/>
                  </a:lnTo>
                  <a:lnTo>
                    <a:pt x="18" y="668"/>
                  </a:lnTo>
                  <a:lnTo>
                    <a:pt x="48" y="706"/>
                  </a:lnTo>
                  <a:lnTo>
                    <a:pt x="25" y="858"/>
                  </a:lnTo>
                  <a:lnTo>
                    <a:pt x="65" y="838"/>
                  </a:lnTo>
                  <a:lnTo>
                    <a:pt x="129" y="869"/>
                  </a:lnTo>
                  <a:lnTo>
                    <a:pt x="159" y="862"/>
                  </a:lnTo>
                  <a:lnTo>
                    <a:pt x="237" y="926"/>
                  </a:lnTo>
                  <a:lnTo>
                    <a:pt x="296" y="932"/>
                  </a:lnTo>
                  <a:lnTo>
                    <a:pt x="352" y="959"/>
                  </a:lnTo>
                  <a:lnTo>
                    <a:pt x="377" y="959"/>
                  </a:lnTo>
                  <a:close/>
                </a:path>
              </a:pathLst>
            </a:custGeom>
            <a:solidFill>
              <a:srgbClr val="964B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8760" name="Freeform 104"/>
            <p:cNvSpPr>
              <a:spLocks noChangeAspect="1"/>
            </p:cNvSpPr>
            <p:nvPr/>
          </p:nvSpPr>
          <p:spPr bwMode="auto">
            <a:xfrm>
              <a:off x="4080" y="1869"/>
              <a:ext cx="235" cy="198"/>
            </a:xfrm>
            <a:custGeom>
              <a:avLst/>
              <a:gdLst>
                <a:gd name="T0" fmla="*/ 812 w 1303"/>
                <a:gd name="T1" fmla="*/ 0 h 1091"/>
                <a:gd name="T2" fmla="*/ 843 w 1303"/>
                <a:gd name="T3" fmla="*/ 23 h 1091"/>
                <a:gd name="T4" fmla="*/ 851 w 1303"/>
                <a:gd name="T5" fmla="*/ 57 h 1091"/>
                <a:gd name="T6" fmla="*/ 980 w 1303"/>
                <a:gd name="T7" fmla="*/ 59 h 1091"/>
                <a:gd name="T8" fmla="*/ 1009 w 1303"/>
                <a:gd name="T9" fmla="*/ 93 h 1091"/>
                <a:gd name="T10" fmla="*/ 1071 w 1303"/>
                <a:gd name="T11" fmla="*/ 54 h 1091"/>
                <a:gd name="T12" fmla="*/ 1171 w 1303"/>
                <a:gd name="T13" fmla="*/ 57 h 1091"/>
                <a:gd name="T14" fmla="*/ 1256 w 1303"/>
                <a:gd name="T15" fmla="*/ 82 h 1091"/>
                <a:gd name="T16" fmla="*/ 1303 w 1303"/>
                <a:gd name="T17" fmla="*/ 123 h 1091"/>
                <a:gd name="T18" fmla="*/ 1104 w 1303"/>
                <a:gd name="T19" fmla="*/ 150 h 1091"/>
                <a:gd name="T20" fmla="*/ 1071 w 1303"/>
                <a:gd name="T21" fmla="*/ 287 h 1091"/>
                <a:gd name="T22" fmla="*/ 879 w 1303"/>
                <a:gd name="T23" fmla="*/ 424 h 1091"/>
                <a:gd name="T24" fmla="*/ 1068 w 1303"/>
                <a:gd name="T25" fmla="*/ 488 h 1091"/>
                <a:gd name="T26" fmla="*/ 980 w 1303"/>
                <a:gd name="T27" fmla="*/ 625 h 1091"/>
                <a:gd name="T28" fmla="*/ 954 w 1303"/>
                <a:gd name="T29" fmla="*/ 635 h 1091"/>
                <a:gd name="T30" fmla="*/ 969 w 1303"/>
                <a:gd name="T31" fmla="*/ 672 h 1091"/>
                <a:gd name="T32" fmla="*/ 944 w 1303"/>
                <a:gd name="T33" fmla="*/ 687 h 1091"/>
                <a:gd name="T34" fmla="*/ 919 w 1303"/>
                <a:gd name="T35" fmla="*/ 670 h 1091"/>
                <a:gd name="T36" fmla="*/ 864 w 1303"/>
                <a:gd name="T37" fmla="*/ 703 h 1091"/>
                <a:gd name="T38" fmla="*/ 807 w 1303"/>
                <a:gd name="T39" fmla="*/ 677 h 1091"/>
                <a:gd name="T40" fmla="*/ 775 w 1303"/>
                <a:gd name="T41" fmla="*/ 705 h 1091"/>
                <a:gd name="T42" fmla="*/ 827 w 1303"/>
                <a:gd name="T43" fmla="*/ 739 h 1091"/>
                <a:gd name="T44" fmla="*/ 603 w 1303"/>
                <a:gd name="T45" fmla="*/ 1064 h 1091"/>
                <a:gd name="T46" fmla="*/ 561 w 1303"/>
                <a:gd name="T47" fmla="*/ 1091 h 1091"/>
                <a:gd name="T48" fmla="*/ 548 w 1303"/>
                <a:gd name="T49" fmla="*/ 1074 h 1091"/>
                <a:gd name="T50" fmla="*/ 546 w 1303"/>
                <a:gd name="T51" fmla="*/ 1062 h 1091"/>
                <a:gd name="T52" fmla="*/ 486 w 1303"/>
                <a:gd name="T53" fmla="*/ 1069 h 1091"/>
                <a:gd name="T54" fmla="*/ 489 w 1303"/>
                <a:gd name="T55" fmla="*/ 1054 h 1091"/>
                <a:gd name="T56" fmla="*/ 292 w 1303"/>
                <a:gd name="T57" fmla="*/ 868 h 1091"/>
                <a:gd name="T58" fmla="*/ 287 w 1303"/>
                <a:gd name="T59" fmla="*/ 819 h 1091"/>
                <a:gd name="T60" fmla="*/ 241 w 1303"/>
                <a:gd name="T61" fmla="*/ 819 h 1091"/>
                <a:gd name="T62" fmla="*/ 236 w 1303"/>
                <a:gd name="T63" fmla="*/ 747 h 1091"/>
                <a:gd name="T64" fmla="*/ 210 w 1303"/>
                <a:gd name="T65" fmla="*/ 682 h 1091"/>
                <a:gd name="T66" fmla="*/ 135 w 1303"/>
                <a:gd name="T67" fmla="*/ 672 h 1091"/>
                <a:gd name="T68" fmla="*/ 107 w 1303"/>
                <a:gd name="T69" fmla="*/ 618 h 1091"/>
                <a:gd name="T70" fmla="*/ 78 w 1303"/>
                <a:gd name="T71" fmla="*/ 602 h 1091"/>
                <a:gd name="T72" fmla="*/ 85 w 1303"/>
                <a:gd name="T73" fmla="*/ 488 h 1091"/>
                <a:gd name="T74" fmla="*/ 262 w 1303"/>
                <a:gd name="T75" fmla="*/ 364 h 1091"/>
                <a:gd name="T76" fmla="*/ 236 w 1303"/>
                <a:gd name="T77" fmla="*/ 315 h 1091"/>
                <a:gd name="T78" fmla="*/ 197 w 1303"/>
                <a:gd name="T79" fmla="*/ 341 h 1091"/>
                <a:gd name="T80" fmla="*/ 189 w 1303"/>
                <a:gd name="T81" fmla="*/ 328 h 1091"/>
                <a:gd name="T82" fmla="*/ 73 w 1303"/>
                <a:gd name="T83" fmla="*/ 411 h 1091"/>
                <a:gd name="T84" fmla="*/ 42 w 1303"/>
                <a:gd name="T85" fmla="*/ 403 h 1091"/>
                <a:gd name="T86" fmla="*/ 5 w 1303"/>
                <a:gd name="T87" fmla="*/ 379 h 1091"/>
                <a:gd name="T88" fmla="*/ 0 w 1303"/>
                <a:gd name="T89" fmla="*/ 354 h 1091"/>
                <a:gd name="T90" fmla="*/ 50 w 1303"/>
                <a:gd name="T91" fmla="*/ 351 h 1091"/>
                <a:gd name="T92" fmla="*/ 182 w 1303"/>
                <a:gd name="T93" fmla="*/ 269 h 1091"/>
                <a:gd name="T94" fmla="*/ 215 w 1303"/>
                <a:gd name="T95" fmla="*/ 256 h 1091"/>
                <a:gd name="T96" fmla="*/ 247 w 1303"/>
                <a:gd name="T97" fmla="*/ 215 h 1091"/>
                <a:gd name="T98" fmla="*/ 254 w 1303"/>
                <a:gd name="T99" fmla="*/ 132 h 1091"/>
                <a:gd name="T100" fmla="*/ 306 w 1303"/>
                <a:gd name="T101" fmla="*/ 90 h 1091"/>
                <a:gd name="T102" fmla="*/ 391 w 1303"/>
                <a:gd name="T103" fmla="*/ 80 h 1091"/>
                <a:gd name="T104" fmla="*/ 414 w 1303"/>
                <a:gd name="T105" fmla="*/ 54 h 1091"/>
                <a:gd name="T106" fmla="*/ 484 w 1303"/>
                <a:gd name="T107" fmla="*/ 98 h 1091"/>
                <a:gd name="T108" fmla="*/ 543 w 1303"/>
                <a:gd name="T109" fmla="*/ 90 h 1091"/>
                <a:gd name="T110" fmla="*/ 558 w 1303"/>
                <a:gd name="T111" fmla="*/ 75 h 1091"/>
                <a:gd name="T112" fmla="*/ 621 w 1303"/>
                <a:gd name="T113" fmla="*/ 82 h 1091"/>
                <a:gd name="T114" fmla="*/ 638 w 1303"/>
                <a:gd name="T115" fmla="*/ 98 h 1091"/>
                <a:gd name="T116" fmla="*/ 706 w 1303"/>
                <a:gd name="T117" fmla="*/ 33 h 1091"/>
                <a:gd name="T118" fmla="*/ 812 w 1303"/>
                <a:gd name="T119" fmla="*/ 0 h 10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303" h="1091">
                  <a:moveTo>
                    <a:pt x="812" y="0"/>
                  </a:moveTo>
                  <a:lnTo>
                    <a:pt x="843" y="23"/>
                  </a:lnTo>
                  <a:lnTo>
                    <a:pt x="851" y="57"/>
                  </a:lnTo>
                  <a:lnTo>
                    <a:pt x="980" y="59"/>
                  </a:lnTo>
                  <a:lnTo>
                    <a:pt x="1009" y="93"/>
                  </a:lnTo>
                  <a:lnTo>
                    <a:pt x="1071" y="54"/>
                  </a:lnTo>
                  <a:lnTo>
                    <a:pt x="1171" y="57"/>
                  </a:lnTo>
                  <a:lnTo>
                    <a:pt x="1256" y="82"/>
                  </a:lnTo>
                  <a:lnTo>
                    <a:pt x="1303" y="123"/>
                  </a:lnTo>
                  <a:lnTo>
                    <a:pt x="1104" y="150"/>
                  </a:lnTo>
                  <a:lnTo>
                    <a:pt x="1071" y="287"/>
                  </a:lnTo>
                  <a:lnTo>
                    <a:pt x="879" y="424"/>
                  </a:lnTo>
                  <a:lnTo>
                    <a:pt x="1068" y="488"/>
                  </a:lnTo>
                  <a:lnTo>
                    <a:pt x="980" y="625"/>
                  </a:lnTo>
                  <a:lnTo>
                    <a:pt x="954" y="635"/>
                  </a:lnTo>
                  <a:lnTo>
                    <a:pt x="969" y="672"/>
                  </a:lnTo>
                  <a:lnTo>
                    <a:pt x="944" y="687"/>
                  </a:lnTo>
                  <a:lnTo>
                    <a:pt x="919" y="670"/>
                  </a:lnTo>
                  <a:lnTo>
                    <a:pt x="864" y="703"/>
                  </a:lnTo>
                  <a:lnTo>
                    <a:pt x="807" y="677"/>
                  </a:lnTo>
                  <a:lnTo>
                    <a:pt x="775" y="705"/>
                  </a:lnTo>
                  <a:lnTo>
                    <a:pt x="827" y="739"/>
                  </a:lnTo>
                  <a:lnTo>
                    <a:pt x="603" y="1064"/>
                  </a:lnTo>
                  <a:lnTo>
                    <a:pt x="561" y="1091"/>
                  </a:lnTo>
                  <a:lnTo>
                    <a:pt x="548" y="1074"/>
                  </a:lnTo>
                  <a:lnTo>
                    <a:pt x="546" y="1062"/>
                  </a:lnTo>
                  <a:lnTo>
                    <a:pt x="486" y="1069"/>
                  </a:lnTo>
                  <a:lnTo>
                    <a:pt x="489" y="1054"/>
                  </a:lnTo>
                  <a:lnTo>
                    <a:pt x="292" y="868"/>
                  </a:lnTo>
                  <a:lnTo>
                    <a:pt x="287" y="819"/>
                  </a:lnTo>
                  <a:lnTo>
                    <a:pt x="241" y="819"/>
                  </a:lnTo>
                  <a:lnTo>
                    <a:pt x="236" y="747"/>
                  </a:lnTo>
                  <a:lnTo>
                    <a:pt x="210" y="682"/>
                  </a:lnTo>
                  <a:lnTo>
                    <a:pt x="135" y="672"/>
                  </a:lnTo>
                  <a:lnTo>
                    <a:pt x="107" y="618"/>
                  </a:lnTo>
                  <a:lnTo>
                    <a:pt x="78" y="602"/>
                  </a:lnTo>
                  <a:lnTo>
                    <a:pt x="85" y="488"/>
                  </a:lnTo>
                  <a:lnTo>
                    <a:pt x="262" y="364"/>
                  </a:lnTo>
                  <a:lnTo>
                    <a:pt x="236" y="315"/>
                  </a:lnTo>
                  <a:lnTo>
                    <a:pt x="197" y="341"/>
                  </a:lnTo>
                  <a:lnTo>
                    <a:pt x="189" y="328"/>
                  </a:lnTo>
                  <a:lnTo>
                    <a:pt x="73" y="411"/>
                  </a:lnTo>
                  <a:lnTo>
                    <a:pt x="42" y="403"/>
                  </a:lnTo>
                  <a:lnTo>
                    <a:pt x="5" y="379"/>
                  </a:lnTo>
                  <a:lnTo>
                    <a:pt x="0" y="354"/>
                  </a:lnTo>
                  <a:lnTo>
                    <a:pt x="50" y="351"/>
                  </a:lnTo>
                  <a:lnTo>
                    <a:pt x="182" y="269"/>
                  </a:lnTo>
                  <a:lnTo>
                    <a:pt x="215" y="256"/>
                  </a:lnTo>
                  <a:lnTo>
                    <a:pt x="247" y="215"/>
                  </a:lnTo>
                  <a:lnTo>
                    <a:pt x="254" y="132"/>
                  </a:lnTo>
                  <a:lnTo>
                    <a:pt x="306" y="90"/>
                  </a:lnTo>
                  <a:lnTo>
                    <a:pt x="391" y="80"/>
                  </a:lnTo>
                  <a:lnTo>
                    <a:pt x="414" y="54"/>
                  </a:lnTo>
                  <a:lnTo>
                    <a:pt x="484" y="98"/>
                  </a:lnTo>
                  <a:lnTo>
                    <a:pt x="543" y="90"/>
                  </a:lnTo>
                  <a:lnTo>
                    <a:pt x="558" y="75"/>
                  </a:lnTo>
                  <a:lnTo>
                    <a:pt x="621" y="82"/>
                  </a:lnTo>
                  <a:lnTo>
                    <a:pt x="638" y="98"/>
                  </a:lnTo>
                  <a:lnTo>
                    <a:pt x="706" y="33"/>
                  </a:lnTo>
                  <a:lnTo>
                    <a:pt x="812" y="0"/>
                  </a:lnTo>
                  <a:close/>
                </a:path>
              </a:pathLst>
            </a:custGeom>
            <a:solidFill>
              <a:srgbClr val="964B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8761" name="Freeform 105"/>
            <p:cNvSpPr>
              <a:spLocks noChangeAspect="1"/>
            </p:cNvSpPr>
            <p:nvPr/>
          </p:nvSpPr>
          <p:spPr bwMode="auto">
            <a:xfrm>
              <a:off x="4164" y="1892"/>
              <a:ext cx="367" cy="289"/>
            </a:xfrm>
            <a:custGeom>
              <a:avLst/>
              <a:gdLst>
                <a:gd name="T0" fmla="*/ 838 w 2035"/>
                <a:gd name="T1" fmla="*/ 0 h 1604"/>
                <a:gd name="T2" fmla="*/ 928 w 2035"/>
                <a:gd name="T3" fmla="*/ 31 h 1604"/>
                <a:gd name="T4" fmla="*/ 878 w 2035"/>
                <a:gd name="T5" fmla="*/ 118 h 1604"/>
                <a:gd name="T6" fmla="*/ 919 w 2035"/>
                <a:gd name="T7" fmla="*/ 166 h 1604"/>
                <a:gd name="T8" fmla="*/ 1056 w 2035"/>
                <a:gd name="T9" fmla="*/ 215 h 1604"/>
                <a:gd name="T10" fmla="*/ 1145 w 2035"/>
                <a:gd name="T11" fmla="*/ 153 h 1604"/>
                <a:gd name="T12" fmla="*/ 1417 w 2035"/>
                <a:gd name="T13" fmla="*/ 250 h 1604"/>
                <a:gd name="T14" fmla="*/ 1070 w 2035"/>
                <a:gd name="T15" fmla="*/ 547 h 1604"/>
                <a:gd name="T16" fmla="*/ 1030 w 2035"/>
                <a:gd name="T17" fmla="*/ 580 h 1604"/>
                <a:gd name="T18" fmla="*/ 1149 w 2035"/>
                <a:gd name="T19" fmla="*/ 867 h 1604"/>
                <a:gd name="T20" fmla="*/ 1743 w 2035"/>
                <a:gd name="T21" fmla="*/ 774 h 1604"/>
                <a:gd name="T22" fmla="*/ 1938 w 2035"/>
                <a:gd name="T23" fmla="*/ 944 h 1604"/>
                <a:gd name="T24" fmla="*/ 1895 w 2035"/>
                <a:gd name="T25" fmla="*/ 1034 h 1604"/>
                <a:gd name="T26" fmla="*/ 1827 w 2035"/>
                <a:gd name="T27" fmla="*/ 1081 h 1604"/>
                <a:gd name="T28" fmla="*/ 1789 w 2035"/>
                <a:gd name="T29" fmla="*/ 1265 h 1604"/>
                <a:gd name="T30" fmla="*/ 1919 w 2035"/>
                <a:gd name="T31" fmla="*/ 1239 h 1604"/>
                <a:gd name="T32" fmla="*/ 2010 w 2035"/>
                <a:gd name="T33" fmla="*/ 1286 h 1604"/>
                <a:gd name="T34" fmla="*/ 2035 w 2035"/>
                <a:gd name="T35" fmla="*/ 1443 h 1604"/>
                <a:gd name="T36" fmla="*/ 1726 w 2035"/>
                <a:gd name="T37" fmla="*/ 1376 h 1604"/>
                <a:gd name="T38" fmla="*/ 1549 w 2035"/>
                <a:gd name="T39" fmla="*/ 1338 h 1604"/>
                <a:gd name="T40" fmla="*/ 1380 w 2035"/>
                <a:gd name="T41" fmla="*/ 1298 h 1604"/>
                <a:gd name="T42" fmla="*/ 1030 w 2035"/>
                <a:gd name="T43" fmla="*/ 1598 h 1604"/>
                <a:gd name="T44" fmla="*/ 835 w 2035"/>
                <a:gd name="T45" fmla="*/ 1540 h 1604"/>
                <a:gd name="T46" fmla="*/ 657 w 2035"/>
                <a:gd name="T47" fmla="*/ 1596 h 1604"/>
                <a:gd name="T48" fmla="*/ 478 w 2035"/>
                <a:gd name="T49" fmla="*/ 1571 h 1604"/>
                <a:gd name="T50" fmla="*/ 400 w 2035"/>
                <a:gd name="T51" fmla="*/ 1555 h 1604"/>
                <a:gd name="T52" fmla="*/ 329 w 2035"/>
                <a:gd name="T53" fmla="*/ 1522 h 1604"/>
                <a:gd name="T54" fmla="*/ 279 w 2035"/>
                <a:gd name="T55" fmla="*/ 1544 h 1604"/>
                <a:gd name="T56" fmla="*/ 238 w 2035"/>
                <a:gd name="T57" fmla="*/ 1453 h 1604"/>
                <a:gd name="T58" fmla="*/ 254 w 2035"/>
                <a:gd name="T59" fmla="*/ 1407 h 1604"/>
                <a:gd name="T60" fmla="*/ 264 w 2035"/>
                <a:gd name="T61" fmla="*/ 1291 h 1604"/>
                <a:gd name="T62" fmla="*/ 184 w 2035"/>
                <a:gd name="T63" fmla="*/ 1223 h 1604"/>
                <a:gd name="T64" fmla="*/ 132 w 2035"/>
                <a:gd name="T65" fmla="*/ 1129 h 1604"/>
                <a:gd name="T66" fmla="*/ 46 w 2035"/>
                <a:gd name="T67" fmla="*/ 1099 h 1604"/>
                <a:gd name="T68" fmla="*/ 6 w 2035"/>
                <a:gd name="T69" fmla="*/ 1083 h 1604"/>
                <a:gd name="T70" fmla="*/ 17 w 2035"/>
                <a:gd name="T71" fmla="*/ 964 h 1604"/>
                <a:gd name="T72" fmla="*/ 86 w 2035"/>
                <a:gd name="T73" fmla="*/ 940 h 1604"/>
                <a:gd name="T74" fmla="*/ 101 w 2035"/>
                <a:gd name="T75" fmla="*/ 967 h 1604"/>
                <a:gd name="T76" fmla="*/ 365 w 2035"/>
                <a:gd name="T77" fmla="*/ 618 h 1604"/>
                <a:gd name="T78" fmla="*/ 344 w 2035"/>
                <a:gd name="T79" fmla="*/ 554 h 1604"/>
                <a:gd name="T80" fmla="*/ 455 w 2035"/>
                <a:gd name="T81" fmla="*/ 547 h 1604"/>
                <a:gd name="T82" fmla="*/ 506 w 2035"/>
                <a:gd name="T83" fmla="*/ 551 h 1604"/>
                <a:gd name="T84" fmla="*/ 515 w 2035"/>
                <a:gd name="T85" fmla="*/ 504 h 1604"/>
                <a:gd name="T86" fmla="*/ 418 w 2035"/>
                <a:gd name="T87" fmla="*/ 300 h 1604"/>
                <a:gd name="T88" fmla="*/ 644 w 2035"/>
                <a:gd name="T89" fmla="*/ 26 h 1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035" h="1604">
                  <a:moveTo>
                    <a:pt x="644" y="26"/>
                  </a:moveTo>
                  <a:lnTo>
                    <a:pt x="838" y="0"/>
                  </a:lnTo>
                  <a:lnTo>
                    <a:pt x="896" y="6"/>
                  </a:lnTo>
                  <a:lnTo>
                    <a:pt x="928" y="31"/>
                  </a:lnTo>
                  <a:lnTo>
                    <a:pt x="929" y="63"/>
                  </a:lnTo>
                  <a:lnTo>
                    <a:pt x="878" y="118"/>
                  </a:lnTo>
                  <a:lnTo>
                    <a:pt x="892" y="155"/>
                  </a:lnTo>
                  <a:lnTo>
                    <a:pt x="919" y="166"/>
                  </a:lnTo>
                  <a:lnTo>
                    <a:pt x="952" y="247"/>
                  </a:lnTo>
                  <a:lnTo>
                    <a:pt x="1056" y="215"/>
                  </a:lnTo>
                  <a:lnTo>
                    <a:pt x="1080" y="159"/>
                  </a:lnTo>
                  <a:lnTo>
                    <a:pt x="1145" y="153"/>
                  </a:lnTo>
                  <a:lnTo>
                    <a:pt x="1182" y="37"/>
                  </a:lnTo>
                  <a:lnTo>
                    <a:pt x="1417" y="250"/>
                  </a:lnTo>
                  <a:lnTo>
                    <a:pt x="1181" y="591"/>
                  </a:lnTo>
                  <a:lnTo>
                    <a:pt x="1070" y="547"/>
                  </a:lnTo>
                  <a:lnTo>
                    <a:pt x="1021" y="547"/>
                  </a:lnTo>
                  <a:lnTo>
                    <a:pt x="1030" y="580"/>
                  </a:lnTo>
                  <a:lnTo>
                    <a:pt x="1124" y="739"/>
                  </a:lnTo>
                  <a:lnTo>
                    <a:pt x="1149" y="867"/>
                  </a:lnTo>
                  <a:lnTo>
                    <a:pt x="1453" y="825"/>
                  </a:lnTo>
                  <a:lnTo>
                    <a:pt x="1743" y="774"/>
                  </a:lnTo>
                  <a:lnTo>
                    <a:pt x="1923" y="873"/>
                  </a:lnTo>
                  <a:lnTo>
                    <a:pt x="1938" y="944"/>
                  </a:lnTo>
                  <a:lnTo>
                    <a:pt x="1930" y="1016"/>
                  </a:lnTo>
                  <a:lnTo>
                    <a:pt x="1895" y="1034"/>
                  </a:lnTo>
                  <a:lnTo>
                    <a:pt x="1882" y="1076"/>
                  </a:lnTo>
                  <a:lnTo>
                    <a:pt x="1827" y="1081"/>
                  </a:lnTo>
                  <a:lnTo>
                    <a:pt x="1835" y="1161"/>
                  </a:lnTo>
                  <a:lnTo>
                    <a:pt x="1789" y="1265"/>
                  </a:lnTo>
                  <a:lnTo>
                    <a:pt x="1867" y="1237"/>
                  </a:lnTo>
                  <a:lnTo>
                    <a:pt x="1919" y="1239"/>
                  </a:lnTo>
                  <a:lnTo>
                    <a:pt x="1977" y="1246"/>
                  </a:lnTo>
                  <a:lnTo>
                    <a:pt x="2010" y="1286"/>
                  </a:lnTo>
                  <a:lnTo>
                    <a:pt x="1999" y="1325"/>
                  </a:lnTo>
                  <a:lnTo>
                    <a:pt x="2035" y="1443"/>
                  </a:lnTo>
                  <a:lnTo>
                    <a:pt x="1908" y="1462"/>
                  </a:lnTo>
                  <a:lnTo>
                    <a:pt x="1726" y="1376"/>
                  </a:lnTo>
                  <a:lnTo>
                    <a:pt x="1599" y="1380"/>
                  </a:lnTo>
                  <a:lnTo>
                    <a:pt x="1549" y="1338"/>
                  </a:lnTo>
                  <a:lnTo>
                    <a:pt x="1435" y="1332"/>
                  </a:lnTo>
                  <a:lnTo>
                    <a:pt x="1380" y="1298"/>
                  </a:lnTo>
                  <a:lnTo>
                    <a:pt x="1090" y="1600"/>
                  </a:lnTo>
                  <a:lnTo>
                    <a:pt x="1030" y="1598"/>
                  </a:lnTo>
                  <a:lnTo>
                    <a:pt x="872" y="1542"/>
                  </a:lnTo>
                  <a:lnTo>
                    <a:pt x="835" y="1540"/>
                  </a:lnTo>
                  <a:lnTo>
                    <a:pt x="762" y="1604"/>
                  </a:lnTo>
                  <a:lnTo>
                    <a:pt x="657" y="1596"/>
                  </a:lnTo>
                  <a:lnTo>
                    <a:pt x="581" y="1569"/>
                  </a:lnTo>
                  <a:lnTo>
                    <a:pt x="478" y="1571"/>
                  </a:lnTo>
                  <a:lnTo>
                    <a:pt x="418" y="1571"/>
                  </a:lnTo>
                  <a:lnTo>
                    <a:pt x="400" y="1555"/>
                  </a:lnTo>
                  <a:lnTo>
                    <a:pt x="355" y="1552"/>
                  </a:lnTo>
                  <a:lnTo>
                    <a:pt x="329" y="1522"/>
                  </a:lnTo>
                  <a:lnTo>
                    <a:pt x="311" y="1538"/>
                  </a:lnTo>
                  <a:lnTo>
                    <a:pt x="279" y="1544"/>
                  </a:lnTo>
                  <a:lnTo>
                    <a:pt x="221" y="1487"/>
                  </a:lnTo>
                  <a:lnTo>
                    <a:pt x="238" y="1453"/>
                  </a:lnTo>
                  <a:lnTo>
                    <a:pt x="221" y="1425"/>
                  </a:lnTo>
                  <a:lnTo>
                    <a:pt x="254" y="1407"/>
                  </a:lnTo>
                  <a:lnTo>
                    <a:pt x="242" y="1351"/>
                  </a:lnTo>
                  <a:lnTo>
                    <a:pt x="264" y="1291"/>
                  </a:lnTo>
                  <a:lnTo>
                    <a:pt x="253" y="1250"/>
                  </a:lnTo>
                  <a:lnTo>
                    <a:pt x="184" y="1223"/>
                  </a:lnTo>
                  <a:lnTo>
                    <a:pt x="149" y="1185"/>
                  </a:lnTo>
                  <a:lnTo>
                    <a:pt x="132" y="1129"/>
                  </a:lnTo>
                  <a:lnTo>
                    <a:pt x="74" y="1120"/>
                  </a:lnTo>
                  <a:lnTo>
                    <a:pt x="46" y="1099"/>
                  </a:lnTo>
                  <a:lnTo>
                    <a:pt x="19" y="1118"/>
                  </a:lnTo>
                  <a:lnTo>
                    <a:pt x="6" y="1083"/>
                  </a:lnTo>
                  <a:lnTo>
                    <a:pt x="0" y="1012"/>
                  </a:lnTo>
                  <a:lnTo>
                    <a:pt x="17" y="964"/>
                  </a:lnTo>
                  <a:lnTo>
                    <a:pt x="24" y="946"/>
                  </a:lnTo>
                  <a:lnTo>
                    <a:pt x="86" y="940"/>
                  </a:lnTo>
                  <a:lnTo>
                    <a:pt x="86" y="949"/>
                  </a:lnTo>
                  <a:lnTo>
                    <a:pt x="101" y="967"/>
                  </a:lnTo>
                  <a:lnTo>
                    <a:pt x="139" y="944"/>
                  </a:lnTo>
                  <a:lnTo>
                    <a:pt x="365" y="618"/>
                  </a:lnTo>
                  <a:lnTo>
                    <a:pt x="316" y="583"/>
                  </a:lnTo>
                  <a:lnTo>
                    <a:pt x="344" y="554"/>
                  </a:lnTo>
                  <a:lnTo>
                    <a:pt x="401" y="579"/>
                  </a:lnTo>
                  <a:lnTo>
                    <a:pt x="455" y="547"/>
                  </a:lnTo>
                  <a:lnTo>
                    <a:pt x="480" y="564"/>
                  </a:lnTo>
                  <a:lnTo>
                    <a:pt x="506" y="551"/>
                  </a:lnTo>
                  <a:lnTo>
                    <a:pt x="495" y="514"/>
                  </a:lnTo>
                  <a:lnTo>
                    <a:pt x="515" y="504"/>
                  </a:lnTo>
                  <a:lnTo>
                    <a:pt x="608" y="365"/>
                  </a:lnTo>
                  <a:lnTo>
                    <a:pt x="418" y="300"/>
                  </a:lnTo>
                  <a:lnTo>
                    <a:pt x="608" y="164"/>
                  </a:lnTo>
                  <a:lnTo>
                    <a:pt x="644" y="26"/>
                  </a:lnTo>
                  <a:close/>
                </a:path>
              </a:pathLst>
            </a:custGeom>
            <a:solidFill>
              <a:srgbClr val="964B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8762" name="Freeform 106"/>
            <p:cNvSpPr>
              <a:spLocks noChangeAspect="1"/>
            </p:cNvSpPr>
            <p:nvPr/>
          </p:nvSpPr>
          <p:spPr bwMode="auto">
            <a:xfrm>
              <a:off x="4348" y="1862"/>
              <a:ext cx="239" cy="187"/>
            </a:xfrm>
            <a:custGeom>
              <a:avLst/>
              <a:gdLst>
                <a:gd name="T0" fmla="*/ 336 w 1325"/>
                <a:gd name="T1" fmla="*/ 190 h 1035"/>
                <a:gd name="T2" fmla="*/ 513 w 1325"/>
                <a:gd name="T3" fmla="*/ 32 h 1035"/>
                <a:gd name="T4" fmla="*/ 719 w 1325"/>
                <a:gd name="T5" fmla="*/ 0 h 1035"/>
                <a:gd name="T6" fmla="*/ 820 w 1325"/>
                <a:gd name="T7" fmla="*/ 166 h 1035"/>
                <a:gd name="T8" fmla="*/ 851 w 1325"/>
                <a:gd name="T9" fmla="*/ 154 h 1035"/>
                <a:gd name="T10" fmla="*/ 957 w 1325"/>
                <a:gd name="T11" fmla="*/ 291 h 1035"/>
                <a:gd name="T12" fmla="*/ 1111 w 1325"/>
                <a:gd name="T13" fmla="*/ 179 h 1035"/>
                <a:gd name="T14" fmla="*/ 1295 w 1325"/>
                <a:gd name="T15" fmla="*/ 217 h 1035"/>
                <a:gd name="T16" fmla="*/ 1282 w 1325"/>
                <a:gd name="T17" fmla="*/ 302 h 1035"/>
                <a:gd name="T18" fmla="*/ 1325 w 1325"/>
                <a:gd name="T19" fmla="*/ 386 h 1035"/>
                <a:gd name="T20" fmla="*/ 1253 w 1325"/>
                <a:gd name="T21" fmla="*/ 475 h 1035"/>
                <a:gd name="T22" fmla="*/ 1171 w 1325"/>
                <a:gd name="T23" fmla="*/ 478 h 1035"/>
                <a:gd name="T24" fmla="*/ 1134 w 1325"/>
                <a:gd name="T25" fmla="*/ 509 h 1035"/>
                <a:gd name="T26" fmla="*/ 1131 w 1325"/>
                <a:gd name="T27" fmla="*/ 607 h 1035"/>
                <a:gd name="T28" fmla="*/ 1025 w 1325"/>
                <a:gd name="T29" fmla="*/ 709 h 1035"/>
                <a:gd name="T30" fmla="*/ 944 w 1325"/>
                <a:gd name="T31" fmla="*/ 754 h 1035"/>
                <a:gd name="T32" fmla="*/ 892 w 1325"/>
                <a:gd name="T33" fmla="*/ 754 h 1035"/>
                <a:gd name="T34" fmla="*/ 845 w 1325"/>
                <a:gd name="T35" fmla="*/ 820 h 1035"/>
                <a:gd name="T36" fmla="*/ 941 w 1325"/>
                <a:gd name="T37" fmla="*/ 998 h 1035"/>
                <a:gd name="T38" fmla="*/ 901 w 1325"/>
                <a:gd name="T39" fmla="*/ 1035 h 1035"/>
                <a:gd name="T40" fmla="*/ 721 w 1325"/>
                <a:gd name="T41" fmla="*/ 936 h 1035"/>
                <a:gd name="T42" fmla="*/ 437 w 1325"/>
                <a:gd name="T43" fmla="*/ 985 h 1035"/>
                <a:gd name="T44" fmla="*/ 128 w 1325"/>
                <a:gd name="T45" fmla="*/ 1029 h 1035"/>
                <a:gd name="T46" fmla="*/ 104 w 1325"/>
                <a:gd name="T47" fmla="*/ 901 h 1035"/>
                <a:gd name="T48" fmla="*/ 9 w 1325"/>
                <a:gd name="T49" fmla="*/ 743 h 1035"/>
                <a:gd name="T50" fmla="*/ 0 w 1325"/>
                <a:gd name="T51" fmla="*/ 710 h 1035"/>
                <a:gd name="T52" fmla="*/ 48 w 1325"/>
                <a:gd name="T53" fmla="*/ 708 h 1035"/>
                <a:gd name="T54" fmla="*/ 161 w 1325"/>
                <a:gd name="T55" fmla="*/ 754 h 1035"/>
                <a:gd name="T56" fmla="*/ 396 w 1325"/>
                <a:gd name="T57" fmla="*/ 411 h 1035"/>
                <a:gd name="T58" fmla="*/ 163 w 1325"/>
                <a:gd name="T59" fmla="*/ 200 h 1035"/>
                <a:gd name="T60" fmla="*/ 209 w 1325"/>
                <a:gd name="T61" fmla="*/ 177 h 1035"/>
                <a:gd name="T62" fmla="*/ 336 w 1325"/>
                <a:gd name="T63" fmla="*/ 190 h 10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25" h="1035">
                  <a:moveTo>
                    <a:pt x="336" y="190"/>
                  </a:moveTo>
                  <a:lnTo>
                    <a:pt x="513" y="32"/>
                  </a:lnTo>
                  <a:lnTo>
                    <a:pt x="719" y="0"/>
                  </a:lnTo>
                  <a:lnTo>
                    <a:pt x="820" y="166"/>
                  </a:lnTo>
                  <a:lnTo>
                    <a:pt x="851" y="154"/>
                  </a:lnTo>
                  <a:lnTo>
                    <a:pt x="957" y="291"/>
                  </a:lnTo>
                  <a:lnTo>
                    <a:pt x="1111" y="179"/>
                  </a:lnTo>
                  <a:lnTo>
                    <a:pt x="1295" y="217"/>
                  </a:lnTo>
                  <a:lnTo>
                    <a:pt x="1282" y="302"/>
                  </a:lnTo>
                  <a:lnTo>
                    <a:pt x="1325" y="386"/>
                  </a:lnTo>
                  <a:lnTo>
                    <a:pt x="1253" y="475"/>
                  </a:lnTo>
                  <a:lnTo>
                    <a:pt x="1171" y="478"/>
                  </a:lnTo>
                  <a:lnTo>
                    <a:pt x="1134" y="509"/>
                  </a:lnTo>
                  <a:lnTo>
                    <a:pt x="1131" y="607"/>
                  </a:lnTo>
                  <a:lnTo>
                    <a:pt x="1025" y="709"/>
                  </a:lnTo>
                  <a:lnTo>
                    <a:pt x="944" y="754"/>
                  </a:lnTo>
                  <a:lnTo>
                    <a:pt x="892" y="754"/>
                  </a:lnTo>
                  <a:lnTo>
                    <a:pt x="845" y="820"/>
                  </a:lnTo>
                  <a:lnTo>
                    <a:pt x="941" y="998"/>
                  </a:lnTo>
                  <a:lnTo>
                    <a:pt x="901" y="1035"/>
                  </a:lnTo>
                  <a:lnTo>
                    <a:pt x="721" y="936"/>
                  </a:lnTo>
                  <a:lnTo>
                    <a:pt x="437" y="985"/>
                  </a:lnTo>
                  <a:lnTo>
                    <a:pt x="128" y="1029"/>
                  </a:lnTo>
                  <a:lnTo>
                    <a:pt x="104" y="901"/>
                  </a:lnTo>
                  <a:lnTo>
                    <a:pt x="9" y="743"/>
                  </a:lnTo>
                  <a:lnTo>
                    <a:pt x="0" y="710"/>
                  </a:lnTo>
                  <a:lnTo>
                    <a:pt x="48" y="708"/>
                  </a:lnTo>
                  <a:lnTo>
                    <a:pt x="161" y="754"/>
                  </a:lnTo>
                  <a:lnTo>
                    <a:pt x="396" y="411"/>
                  </a:lnTo>
                  <a:lnTo>
                    <a:pt x="163" y="200"/>
                  </a:lnTo>
                  <a:lnTo>
                    <a:pt x="209" y="177"/>
                  </a:lnTo>
                  <a:lnTo>
                    <a:pt x="336" y="190"/>
                  </a:lnTo>
                  <a:close/>
                </a:path>
              </a:pathLst>
            </a:custGeom>
            <a:solidFill>
              <a:srgbClr val="964B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8763" name="Freeform 107"/>
            <p:cNvSpPr>
              <a:spLocks noChangeAspect="1"/>
            </p:cNvSpPr>
            <p:nvPr/>
          </p:nvSpPr>
          <p:spPr bwMode="auto">
            <a:xfrm>
              <a:off x="4249" y="2126"/>
              <a:ext cx="285" cy="257"/>
            </a:xfrm>
            <a:custGeom>
              <a:avLst/>
              <a:gdLst>
                <a:gd name="T0" fmla="*/ 4 w 1577"/>
                <a:gd name="T1" fmla="*/ 271 h 1426"/>
                <a:gd name="T2" fmla="*/ 104 w 1577"/>
                <a:gd name="T3" fmla="*/ 270 h 1426"/>
                <a:gd name="T4" fmla="*/ 181 w 1577"/>
                <a:gd name="T5" fmla="*/ 297 h 1426"/>
                <a:gd name="T6" fmla="*/ 284 w 1577"/>
                <a:gd name="T7" fmla="*/ 305 h 1426"/>
                <a:gd name="T8" fmla="*/ 359 w 1577"/>
                <a:gd name="T9" fmla="*/ 241 h 1426"/>
                <a:gd name="T10" fmla="*/ 395 w 1577"/>
                <a:gd name="T11" fmla="*/ 243 h 1426"/>
                <a:gd name="T12" fmla="*/ 552 w 1577"/>
                <a:gd name="T13" fmla="*/ 298 h 1426"/>
                <a:gd name="T14" fmla="*/ 614 w 1577"/>
                <a:gd name="T15" fmla="*/ 301 h 1426"/>
                <a:gd name="T16" fmla="*/ 903 w 1577"/>
                <a:gd name="T17" fmla="*/ 0 h 1426"/>
                <a:gd name="T18" fmla="*/ 959 w 1577"/>
                <a:gd name="T19" fmla="*/ 33 h 1426"/>
                <a:gd name="T20" fmla="*/ 1073 w 1577"/>
                <a:gd name="T21" fmla="*/ 39 h 1426"/>
                <a:gd name="T22" fmla="*/ 1123 w 1577"/>
                <a:gd name="T23" fmla="*/ 81 h 1426"/>
                <a:gd name="T24" fmla="*/ 1248 w 1577"/>
                <a:gd name="T25" fmla="*/ 78 h 1426"/>
                <a:gd name="T26" fmla="*/ 1431 w 1577"/>
                <a:gd name="T27" fmla="*/ 162 h 1426"/>
                <a:gd name="T28" fmla="*/ 1559 w 1577"/>
                <a:gd name="T29" fmla="*/ 144 h 1426"/>
                <a:gd name="T30" fmla="*/ 1549 w 1577"/>
                <a:gd name="T31" fmla="*/ 209 h 1426"/>
                <a:gd name="T32" fmla="*/ 1577 w 1577"/>
                <a:gd name="T33" fmla="*/ 243 h 1426"/>
                <a:gd name="T34" fmla="*/ 1340 w 1577"/>
                <a:gd name="T35" fmla="*/ 504 h 1426"/>
                <a:gd name="T36" fmla="*/ 1286 w 1577"/>
                <a:gd name="T37" fmla="*/ 515 h 1426"/>
                <a:gd name="T38" fmla="*/ 1249 w 1577"/>
                <a:gd name="T39" fmla="*/ 501 h 1426"/>
                <a:gd name="T40" fmla="*/ 1222 w 1577"/>
                <a:gd name="T41" fmla="*/ 418 h 1426"/>
                <a:gd name="T42" fmla="*/ 1076 w 1577"/>
                <a:gd name="T43" fmla="*/ 410 h 1426"/>
                <a:gd name="T44" fmla="*/ 949 w 1577"/>
                <a:gd name="T45" fmla="*/ 470 h 1426"/>
                <a:gd name="T46" fmla="*/ 882 w 1577"/>
                <a:gd name="T47" fmla="*/ 531 h 1426"/>
                <a:gd name="T48" fmla="*/ 867 w 1577"/>
                <a:gd name="T49" fmla="*/ 568 h 1426"/>
                <a:gd name="T50" fmla="*/ 790 w 1577"/>
                <a:gd name="T51" fmla="*/ 694 h 1426"/>
                <a:gd name="T52" fmla="*/ 695 w 1577"/>
                <a:gd name="T53" fmla="*/ 765 h 1426"/>
                <a:gd name="T54" fmla="*/ 549 w 1577"/>
                <a:gd name="T55" fmla="*/ 767 h 1426"/>
                <a:gd name="T56" fmla="*/ 544 w 1577"/>
                <a:gd name="T57" fmla="*/ 1105 h 1426"/>
                <a:gd name="T58" fmla="*/ 552 w 1577"/>
                <a:gd name="T59" fmla="*/ 1154 h 1426"/>
                <a:gd name="T60" fmla="*/ 583 w 1577"/>
                <a:gd name="T61" fmla="*/ 1170 h 1426"/>
                <a:gd name="T62" fmla="*/ 583 w 1577"/>
                <a:gd name="T63" fmla="*/ 1231 h 1426"/>
                <a:gd name="T64" fmla="*/ 540 w 1577"/>
                <a:gd name="T65" fmla="*/ 1233 h 1426"/>
                <a:gd name="T66" fmla="*/ 534 w 1577"/>
                <a:gd name="T67" fmla="*/ 1314 h 1426"/>
                <a:gd name="T68" fmla="*/ 375 w 1577"/>
                <a:gd name="T69" fmla="*/ 1426 h 1426"/>
                <a:gd name="T70" fmla="*/ 300 w 1577"/>
                <a:gd name="T71" fmla="*/ 1393 h 1426"/>
                <a:gd name="T72" fmla="*/ 247 w 1577"/>
                <a:gd name="T73" fmla="*/ 1395 h 1426"/>
                <a:gd name="T74" fmla="*/ 211 w 1577"/>
                <a:gd name="T75" fmla="*/ 1347 h 1426"/>
                <a:gd name="T76" fmla="*/ 188 w 1577"/>
                <a:gd name="T77" fmla="*/ 1371 h 1426"/>
                <a:gd name="T78" fmla="*/ 139 w 1577"/>
                <a:gd name="T79" fmla="*/ 1399 h 1426"/>
                <a:gd name="T80" fmla="*/ 96 w 1577"/>
                <a:gd name="T81" fmla="*/ 1398 h 1426"/>
                <a:gd name="T82" fmla="*/ 95 w 1577"/>
                <a:gd name="T83" fmla="*/ 1360 h 1426"/>
                <a:gd name="T84" fmla="*/ 68 w 1577"/>
                <a:gd name="T85" fmla="*/ 1322 h 1426"/>
                <a:gd name="T86" fmla="*/ 110 w 1577"/>
                <a:gd name="T87" fmla="*/ 1173 h 1426"/>
                <a:gd name="T88" fmla="*/ 106 w 1577"/>
                <a:gd name="T89" fmla="*/ 1123 h 1426"/>
                <a:gd name="T90" fmla="*/ 75 w 1577"/>
                <a:gd name="T91" fmla="*/ 1082 h 1426"/>
                <a:gd name="T92" fmla="*/ 16 w 1577"/>
                <a:gd name="T93" fmla="*/ 1046 h 1426"/>
                <a:gd name="T94" fmla="*/ 97 w 1577"/>
                <a:gd name="T95" fmla="*/ 794 h 1426"/>
                <a:gd name="T96" fmla="*/ 142 w 1577"/>
                <a:gd name="T97" fmla="*/ 684 h 1426"/>
                <a:gd name="T98" fmla="*/ 200 w 1577"/>
                <a:gd name="T99" fmla="*/ 618 h 1426"/>
                <a:gd name="T100" fmla="*/ 187 w 1577"/>
                <a:gd name="T101" fmla="*/ 609 h 1426"/>
                <a:gd name="T102" fmla="*/ 161 w 1577"/>
                <a:gd name="T103" fmla="*/ 587 h 1426"/>
                <a:gd name="T104" fmla="*/ 166 w 1577"/>
                <a:gd name="T105" fmla="*/ 568 h 1426"/>
                <a:gd name="T106" fmla="*/ 207 w 1577"/>
                <a:gd name="T107" fmla="*/ 485 h 1426"/>
                <a:gd name="T108" fmla="*/ 168 w 1577"/>
                <a:gd name="T109" fmla="*/ 482 h 1426"/>
                <a:gd name="T110" fmla="*/ 149 w 1577"/>
                <a:gd name="T111" fmla="*/ 499 h 1426"/>
                <a:gd name="T112" fmla="*/ 114 w 1577"/>
                <a:gd name="T113" fmla="*/ 489 h 1426"/>
                <a:gd name="T114" fmla="*/ 64 w 1577"/>
                <a:gd name="T115" fmla="*/ 459 h 1426"/>
                <a:gd name="T116" fmla="*/ 0 w 1577"/>
                <a:gd name="T117" fmla="*/ 331 h 1426"/>
                <a:gd name="T118" fmla="*/ 4 w 1577"/>
                <a:gd name="T119" fmla="*/ 271 h 1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577" h="1426">
                  <a:moveTo>
                    <a:pt x="4" y="271"/>
                  </a:moveTo>
                  <a:lnTo>
                    <a:pt x="104" y="270"/>
                  </a:lnTo>
                  <a:lnTo>
                    <a:pt x="181" y="297"/>
                  </a:lnTo>
                  <a:lnTo>
                    <a:pt x="284" y="305"/>
                  </a:lnTo>
                  <a:lnTo>
                    <a:pt x="359" y="241"/>
                  </a:lnTo>
                  <a:lnTo>
                    <a:pt x="395" y="243"/>
                  </a:lnTo>
                  <a:lnTo>
                    <a:pt x="552" y="298"/>
                  </a:lnTo>
                  <a:lnTo>
                    <a:pt x="614" y="301"/>
                  </a:lnTo>
                  <a:lnTo>
                    <a:pt x="903" y="0"/>
                  </a:lnTo>
                  <a:lnTo>
                    <a:pt x="959" y="33"/>
                  </a:lnTo>
                  <a:lnTo>
                    <a:pt x="1073" y="39"/>
                  </a:lnTo>
                  <a:lnTo>
                    <a:pt x="1123" y="81"/>
                  </a:lnTo>
                  <a:lnTo>
                    <a:pt x="1248" y="78"/>
                  </a:lnTo>
                  <a:lnTo>
                    <a:pt x="1431" y="162"/>
                  </a:lnTo>
                  <a:lnTo>
                    <a:pt x="1559" y="144"/>
                  </a:lnTo>
                  <a:lnTo>
                    <a:pt x="1549" y="209"/>
                  </a:lnTo>
                  <a:lnTo>
                    <a:pt x="1577" y="243"/>
                  </a:lnTo>
                  <a:lnTo>
                    <a:pt x="1340" y="504"/>
                  </a:lnTo>
                  <a:lnTo>
                    <a:pt x="1286" y="515"/>
                  </a:lnTo>
                  <a:lnTo>
                    <a:pt x="1249" y="501"/>
                  </a:lnTo>
                  <a:lnTo>
                    <a:pt x="1222" y="418"/>
                  </a:lnTo>
                  <a:lnTo>
                    <a:pt x="1076" y="410"/>
                  </a:lnTo>
                  <a:lnTo>
                    <a:pt x="949" y="470"/>
                  </a:lnTo>
                  <a:lnTo>
                    <a:pt x="882" y="531"/>
                  </a:lnTo>
                  <a:lnTo>
                    <a:pt x="867" y="568"/>
                  </a:lnTo>
                  <a:lnTo>
                    <a:pt x="790" y="694"/>
                  </a:lnTo>
                  <a:lnTo>
                    <a:pt x="695" y="765"/>
                  </a:lnTo>
                  <a:lnTo>
                    <a:pt x="549" y="767"/>
                  </a:lnTo>
                  <a:lnTo>
                    <a:pt x="544" y="1105"/>
                  </a:lnTo>
                  <a:lnTo>
                    <a:pt x="552" y="1154"/>
                  </a:lnTo>
                  <a:lnTo>
                    <a:pt x="583" y="1170"/>
                  </a:lnTo>
                  <a:lnTo>
                    <a:pt x="583" y="1231"/>
                  </a:lnTo>
                  <a:lnTo>
                    <a:pt x="540" y="1233"/>
                  </a:lnTo>
                  <a:lnTo>
                    <a:pt x="534" y="1314"/>
                  </a:lnTo>
                  <a:lnTo>
                    <a:pt x="375" y="1426"/>
                  </a:lnTo>
                  <a:lnTo>
                    <a:pt x="300" y="1393"/>
                  </a:lnTo>
                  <a:lnTo>
                    <a:pt x="247" y="1395"/>
                  </a:lnTo>
                  <a:lnTo>
                    <a:pt x="211" y="1347"/>
                  </a:lnTo>
                  <a:lnTo>
                    <a:pt x="188" y="1371"/>
                  </a:lnTo>
                  <a:lnTo>
                    <a:pt x="139" y="1399"/>
                  </a:lnTo>
                  <a:lnTo>
                    <a:pt x="96" y="1398"/>
                  </a:lnTo>
                  <a:lnTo>
                    <a:pt x="95" y="1360"/>
                  </a:lnTo>
                  <a:lnTo>
                    <a:pt x="68" y="1322"/>
                  </a:lnTo>
                  <a:lnTo>
                    <a:pt x="110" y="1173"/>
                  </a:lnTo>
                  <a:lnTo>
                    <a:pt x="106" y="1123"/>
                  </a:lnTo>
                  <a:lnTo>
                    <a:pt x="75" y="1082"/>
                  </a:lnTo>
                  <a:lnTo>
                    <a:pt x="16" y="1046"/>
                  </a:lnTo>
                  <a:lnTo>
                    <a:pt x="97" y="794"/>
                  </a:lnTo>
                  <a:lnTo>
                    <a:pt x="142" y="684"/>
                  </a:lnTo>
                  <a:lnTo>
                    <a:pt x="200" y="618"/>
                  </a:lnTo>
                  <a:lnTo>
                    <a:pt x="187" y="609"/>
                  </a:lnTo>
                  <a:lnTo>
                    <a:pt x="161" y="587"/>
                  </a:lnTo>
                  <a:lnTo>
                    <a:pt x="166" y="568"/>
                  </a:lnTo>
                  <a:lnTo>
                    <a:pt x="207" y="485"/>
                  </a:lnTo>
                  <a:lnTo>
                    <a:pt x="168" y="482"/>
                  </a:lnTo>
                  <a:lnTo>
                    <a:pt x="149" y="499"/>
                  </a:lnTo>
                  <a:lnTo>
                    <a:pt x="114" y="489"/>
                  </a:lnTo>
                  <a:lnTo>
                    <a:pt x="64" y="459"/>
                  </a:lnTo>
                  <a:lnTo>
                    <a:pt x="0" y="331"/>
                  </a:lnTo>
                  <a:lnTo>
                    <a:pt x="4" y="271"/>
                  </a:lnTo>
                  <a:close/>
                </a:path>
              </a:pathLst>
            </a:custGeom>
            <a:solidFill>
              <a:srgbClr val="964B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8764" name="Freeform 108"/>
            <p:cNvSpPr>
              <a:spLocks noChangeAspect="1"/>
            </p:cNvSpPr>
            <p:nvPr/>
          </p:nvSpPr>
          <p:spPr bwMode="auto">
            <a:xfrm>
              <a:off x="4194" y="2348"/>
              <a:ext cx="226" cy="371"/>
            </a:xfrm>
            <a:custGeom>
              <a:avLst/>
              <a:gdLst>
                <a:gd name="T0" fmla="*/ 497 w 1255"/>
                <a:gd name="T1" fmla="*/ 138 h 2054"/>
                <a:gd name="T2" fmla="*/ 518 w 1255"/>
                <a:gd name="T3" fmla="*/ 116 h 2054"/>
                <a:gd name="T4" fmla="*/ 553 w 1255"/>
                <a:gd name="T5" fmla="*/ 165 h 2054"/>
                <a:gd name="T6" fmla="*/ 606 w 1255"/>
                <a:gd name="T7" fmla="*/ 162 h 2054"/>
                <a:gd name="T8" fmla="*/ 681 w 1255"/>
                <a:gd name="T9" fmla="*/ 195 h 2054"/>
                <a:gd name="T10" fmla="*/ 841 w 1255"/>
                <a:gd name="T11" fmla="*/ 83 h 2054"/>
                <a:gd name="T12" fmla="*/ 848 w 1255"/>
                <a:gd name="T13" fmla="*/ 3 h 2054"/>
                <a:gd name="T14" fmla="*/ 887 w 1255"/>
                <a:gd name="T15" fmla="*/ 0 h 2054"/>
                <a:gd name="T16" fmla="*/ 910 w 1255"/>
                <a:gd name="T17" fmla="*/ 63 h 2054"/>
                <a:gd name="T18" fmla="*/ 906 w 1255"/>
                <a:gd name="T19" fmla="*/ 447 h 2054"/>
                <a:gd name="T20" fmla="*/ 1001 w 1255"/>
                <a:gd name="T21" fmla="*/ 642 h 2054"/>
                <a:gd name="T22" fmla="*/ 1255 w 1255"/>
                <a:gd name="T23" fmla="*/ 1055 h 2054"/>
                <a:gd name="T24" fmla="*/ 1245 w 1255"/>
                <a:gd name="T25" fmla="*/ 1075 h 2054"/>
                <a:gd name="T26" fmla="*/ 1143 w 1255"/>
                <a:gd name="T27" fmla="*/ 1136 h 2054"/>
                <a:gd name="T28" fmla="*/ 1126 w 1255"/>
                <a:gd name="T29" fmla="*/ 1207 h 2054"/>
                <a:gd name="T30" fmla="*/ 1027 w 1255"/>
                <a:gd name="T31" fmla="*/ 1291 h 2054"/>
                <a:gd name="T32" fmla="*/ 877 w 1255"/>
                <a:gd name="T33" fmla="*/ 1571 h 2054"/>
                <a:gd name="T34" fmla="*/ 808 w 1255"/>
                <a:gd name="T35" fmla="*/ 1583 h 2054"/>
                <a:gd name="T36" fmla="*/ 812 w 1255"/>
                <a:gd name="T37" fmla="*/ 1627 h 2054"/>
                <a:gd name="T38" fmla="*/ 778 w 1255"/>
                <a:gd name="T39" fmla="*/ 1642 h 2054"/>
                <a:gd name="T40" fmla="*/ 779 w 1255"/>
                <a:gd name="T41" fmla="*/ 1698 h 2054"/>
                <a:gd name="T42" fmla="*/ 764 w 1255"/>
                <a:gd name="T43" fmla="*/ 1703 h 2054"/>
                <a:gd name="T44" fmla="*/ 767 w 1255"/>
                <a:gd name="T45" fmla="*/ 1775 h 2054"/>
                <a:gd name="T46" fmla="*/ 720 w 1255"/>
                <a:gd name="T47" fmla="*/ 1799 h 2054"/>
                <a:gd name="T48" fmla="*/ 711 w 1255"/>
                <a:gd name="T49" fmla="*/ 1844 h 2054"/>
                <a:gd name="T50" fmla="*/ 735 w 1255"/>
                <a:gd name="T51" fmla="*/ 1886 h 2054"/>
                <a:gd name="T52" fmla="*/ 684 w 1255"/>
                <a:gd name="T53" fmla="*/ 2035 h 2054"/>
                <a:gd name="T54" fmla="*/ 676 w 1255"/>
                <a:gd name="T55" fmla="*/ 2054 h 2054"/>
                <a:gd name="T56" fmla="*/ 637 w 1255"/>
                <a:gd name="T57" fmla="*/ 2015 h 2054"/>
                <a:gd name="T58" fmla="*/ 635 w 1255"/>
                <a:gd name="T59" fmla="*/ 1832 h 2054"/>
                <a:gd name="T60" fmla="*/ 550 w 1255"/>
                <a:gd name="T61" fmla="*/ 1764 h 2054"/>
                <a:gd name="T62" fmla="*/ 493 w 1255"/>
                <a:gd name="T63" fmla="*/ 1823 h 2054"/>
                <a:gd name="T64" fmla="*/ 426 w 1255"/>
                <a:gd name="T65" fmla="*/ 1815 h 2054"/>
                <a:gd name="T66" fmla="*/ 414 w 1255"/>
                <a:gd name="T67" fmla="*/ 1729 h 2054"/>
                <a:gd name="T68" fmla="*/ 165 w 1255"/>
                <a:gd name="T69" fmla="*/ 1680 h 2054"/>
                <a:gd name="T70" fmla="*/ 98 w 1255"/>
                <a:gd name="T71" fmla="*/ 1577 h 2054"/>
                <a:gd name="T72" fmla="*/ 41 w 1255"/>
                <a:gd name="T73" fmla="*/ 1618 h 2054"/>
                <a:gd name="T74" fmla="*/ 36 w 1255"/>
                <a:gd name="T75" fmla="*/ 1559 h 2054"/>
                <a:gd name="T76" fmla="*/ 21 w 1255"/>
                <a:gd name="T77" fmla="*/ 1512 h 2054"/>
                <a:gd name="T78" fmla="*/ 17 w 1255"/>
                <a:gd name="T79" fmla="*/ 1451 h 2054"/>
                <a:gd name="T80" fmla="*/ 31 w 1255"/>
                <a:gd name="T81" fmla="*/ 1426 h 2054"/>
                <a:gd name="T82" fmla="*/ 32 w 1255"/>
                <a:gd name="T83" fmla="*/ 1351 h 2054"/>
                <a:gd name="T84" fmla="*/ 46 w 1255"/>
                <a:gd name="T85" fmla="*/ 1331 h 2054"/>
                <a:gd name="T86" fmla="*/ 45 w 1255"/>
                <a:gd name="T87" fmla="*/ 1313 h 2054"/>
                <a:gd name="T88" fmla="*/ 0 w 1255"/>
                <a:gd name="T89" fmla="*/ 1288 h 2054"/>
                <a:gd name="T90" fmla="*/ 63 w 1255"/>
                <a:gd name="T91" fmla="*/ 1095 h 2054"/>
                <a:gd name="T92" fmla="*/ 497 w 1255"/>
                <a:gd name="T93" fmla="*/ 138 h 20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5" h="2054">
                  <a:moveTo>
                    <a:pt x="497" y="138"/>
                  </a:moveTo>
                  <a:lnTo>
                    <a:pt x="518" y="116"/>
                  </a:lnTo>
                  <a:lnTo>
                    <a:pt x="553" y="165"/>
                  </a:lnTo>
                  <a:lnTo>
                    <a:pt x="606" y="162"/>
                  </a:lnTo>
                  <a:lnTo>
                    <a:pt x="681" y="195"/>
                  </a:lnTo>
                  <a:lnTo>
                    <a:pt x="841" y="83"/>
                  </a:lnTo>
                  <a:lnTo>
                    <a:pt x="848" y="3"/>
                  </a:lnTo>
                  <a:lnTo>
                    <a:pt x="887" y="0"/>
                  </a:lnTo>
                  <a:lnTo>
                    <a:pt x="910" y="63"/>
                  </a:lnTo>
                  <a:lnTo>
                    <a:pt x="906" y="447"/>
                  </a:lnTo>
                  <a:lnTo>
                    <a:pt x="1001" y="642"/>
                  </a:lnTo>
                  <a:lnTo>
                    <a:pt x="1255" y="1055"/>
                  </a:lnTo>
                  <a:lnTo>
                    <a:pt x="1245" y="1075"/>
                  </a:lnTo>
                  <a:lnTo>
                    <a:pt x="1143" y="1136"/>
                  </a:lnTo>
                  <a:lnTo>
                    <a:pt x="1126" y="1207"/>
                  </a:lnTo>
                  <a:lnTo>
                    <a:pt x="1027" y="1291"/>
                  </a:lnTo>
                  <a:lnTo>
                    <a:pt x="877" y="1571"/>
                  </a:lnTo>
                  <a:lnTo>
                    <a:pt x="808" y="1583"/>
                  </a:lnTo>
                  <a:lnTo>
                    <a:pt x="812" y="1627"/>
                  </a:lnTo>
                  <a:lnTo>
                    <a:pt x="778" y="1642"/>
                  </a:lnTo>
                  <a:lnTo>
                    <a:pt x="779" y="1698"/>
                  </a:lnTo>
                  <a:lnTo>
                    <a:pt x="764" y="1703"/>
                  </a:lnTo>
                  <a:lnTo>
                    <a:pt x="767" y="1775"/>
                  </a:lnTo>
                  <a:lnTo>
                    <a:pt x="720" y="1799"/>
                  </a:lnTo>
                  <a:lnTo>
                    <a:pt x="711" y="1844"/>
                  </a:lnTo>
                  <a:lnTo>
                    <a:pt x="735" y="1886"/>
                  </a:lnTo>
                  <a:lnTo>
                    <a:pt x="684" y="2035"/>
                  </a:lnTo>
                  <a:lnTo>
                    <a:pt x="676" y="2054"/>
                  </a:lnTo>
                  <a:lnTo>
                    <a:pt x="637" y="2015"/>
                  </a:lnTo>
                  <a:lnTo>
                    <a:pt x="635" y="1832"/>
                  </a:lnTo>
                  <a:lnTo>
                    <a:pt x="550" y="1764"/>
                  </a:lnTo>
                  <a:lnTo>
                    <a:pt x="493" y="1823"/>
                  </a:lnTo>
                  <a:lnTo>
                    <a:pt x="426" y="1815"/>
                  </a:lnTo>
                  <a:lnTo>
                    <a:pt x="414" y="1729"/>
                  </a:lnTo>
                  <a:lnTo>
                    <a:pt x="165" y="1680"/>
                  </a:lnTo>
                  <a:lnTo>
                    <a:pt x="98" y="1577"/>
                  </a:lnTo>
                  <a:lnTo>
                    <a:pt x="41" y="1618"/>
                  </a:lnTo>
                  <a:lnTo>
                    <a:pt x="36" y="1559"/>
                  </a:lnTo>
                  <a:lnTo>
                    <a:pt x="21" y="1512"/>
                  </a:lnTo>
                  <a:lnTo>
                    <a:pt x="17" y="1451"/>
                  </a:lnTo>
                  <a:lnTo>
                    <a:pt x="31" y="1426"/>
                  </a:lnTo>
                  <a:lnTo>
                    <a:pt x="32" y="1351"/>
                  </a:lnTo>
                  <a:lnTo>
                    <a:pt x="46" y="1331"/>
                  </a:lnTo>
                  <a:lnTo>
                    <a:pt x="45" y="1313"/>
                  </a:lnTo>
                  <a:lnTo>
                    <a:pt x="0" y="1288"/>
                  </a:lnTo>
                  <a:lnTo>
                    <a:pt x="63" y="1095"/>
                  </a:lnTo>
                  <a:lnTo>
                    <a:pt x="497" y="138"/>
                  </a:lnTo>
                  <a:close/>
                </a:path>
              </a:pathLst>
            </a:custGeom>
            <a:solidFill>
              <a:srgbClr val="964B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8765" name="Freeform 109"/>
            <p:cNvSpPr>
              <a:spLocks noChangeAspect="1"/>
            </p:cNvSpPr>
            <p:nvPr/>
          </p:nvSpPr>
          <p:spPr bwMode="auto">
            <a:xfrm>
              <a:off x="3626" y="1919"/>
              <a:ext cx="356" cy="397"/>
            </a:xfrm>
            <a:custGeom>
              <a:avLst/>
              <a:gdLst>
                <a:gd name="T0" fmla="*/ 726 w 1979"/>
                <a:gd name="T1" fmla="*/ 250 h 2200"/>
                <a:gd name="T2" fmla="*/ 921 w 1979"/>
                <a:gd name="T3" fmla="*/ 79 h 2200"/>
                <a:gd name="T4" fmla="*/ 1041 w 1979"/>
                <a:gd name="T5" fmla="*/ 74 h 2200"/>
                <a:gd name="T6" fmla="*/ 1103 w 1979"/>
                <a:gd name="T7" fmla="*/ 4 h 2200"/>
                <a:gd name="T8" fmla="*/ 1329 w 1979"/>
                <a:gd name="T9" fmla="*/ 0 h 2200"/>
                <a:gd name="T10" fmla="*/ 1319 w 1979"/>
                <a:gd name="T11" fmla="*/ 79 h 2200"/>
                <a:gd name="T12" fmla="*/ 1347 w 1979"/>
                <a:gd name="T13" fmla="*/ 180 h 2200"/>
                <a:gd name="T14" fmla="*/ 1429 w 1979"/>
                <a:gd name="T15" fmla="*/ 228 h 2200"/>
                <a:gd name="T16" fmla="*/ 1516 w 1979"/>
                <a:gd name="T17" fmla="*/ 269 h 2200"/>
                <a:gd name="T18" fmla="*/ 1575 w 1979"/>
                <a:gd name="T19" fmla="*/ 399 h 2200"/>
                <a:gd name="T20" fmla="*/ 1584 w 1979"/>
                <a:gd name="T21" fmla="*/ 484 h 2200"/>
                <a:gd name="T22" fmla="*/ 1721 w 1979"/>
                <a:gd name="T23" fmla="*/ 708 h 2200"/>
                <a:gd name="T24" fmla="*/ 1749 w 1979"/>
                <a:gd name="T25" fmla="*/ 840 h 2200"/>
                <a:gd name="T26" fmla="*/ 1731 w 1979"/>
                <a:gd name="T27" fmla="*/ 900 h 2200"/>
                <a:gd name="T28" fmla="*/ 1739 w 1979"/>
                <a:gd name="T29" fmla="*/ 1014 h 2200"/>
                <a:gd name="T30" fmla="*/ 1676 w 1979"/>
                <a:gd name="T31" fmla="*/ 1071 h 2200"/>
                <a:gd name="T32" fmla="*/ 1788 w 1979"/>
                <a:gd name="T33" fmla="*/ 1250 h 2200"/>
                <a:gd name="T34" fmla="*/ 1859 w 1979"/>
                <a:gd name="T35" fmla="*/ 1247 h 2200"/>
                <a:gd name="T36" fmla="*/ 1912 w 1979"/>
                <a:gd name="T37" fmla="*/ 1290 h 2200"/>
                <a:gd name="T38" fmla="*/ 1979 w 1979"/>
                <a:gd name="T39" fmla="*/ 1320 h 2200"/>
                <a:gd name="T40" fmla="*/ 1686 w 1979"/>
                <a:gd name="T41" fmla="*/ 1925 h 2200"/>
                <a:gd name="T42" fmla="*/ 1702 w 1979"/>
                <a:gd name="T43" fmla="*/ 1961 h 2200"/>
                <a:gd name="T44" fmla="*/ 1669 w 1979"/>
                <a:gd name="T45" fmla="*/ 1992 h 2200"/>
                <a:gd name="T46" fmla="*/ 1621 w 1979"/>
                <a:gd name="T47" fmla="*/ 2005 h 2200"/>
                <a:gd name="T48" fmla="*/ 1579 w 1979"/>
                <a:gd name="T49" fmla="*/ 2055 h 2200"/>
                <a:gd name="T50" fmla="*/ 1537 w 1979"/>
                <a:gd name="T51" fmla="*/ 2075 h 2200"/>
                <a:gd name="T52" fmla="*/ 1379 w 1979"/>
                <a:gd name="T53" fmla="*/ 2140 h 2200"/>
                <a:gd name="T54" fmla="*/ 1204 w 1979"/>
                <a:gd name="T55" fmla="*/ 2129 h 2200"/>
                <a:gd name="T56" fmla="*/ 1094 w 1979"/>
                <a:gd name="T57" fmla="*/ 2163 h 2200"/>
                <a:gd name="T58" fmla="*/ 1006 w 1979"/>
                <a:gd name="T59" fmla="*/ 2115 h 2200"/>
                <a:gd name="T60" fmla="*/ 802 w 1979"/>
                <a:gd name="T61" fmla="*/ 2190 h 2200"/>
                <a:gd name="T62" fmla="*/ 638 w 1979"/>
                <a:gd name="T63" fmla="*/ 2038 h 2200"/>
                <a:gd name="T64" fmla="*/ 472 w 1979"/>
                <a:gd name="T65" fmla="*/ 2033 h 2200"/>
                <a:gd name="T66" fmla="*/ 386 w 1979"/>
                <a:gd name="T67" fmla="*/ 1982 h 2200"/>
                <a:gd name="T68" fmla="*/ 273 w 1979"/>
                <a:gd name="T69" fmla="*/ 1860 h 2200"/>
                <a:gd name="T70" fmla="*/ 312 w 1979"/>
                <a:gd name="T71" fmla="*/ 1745 h 2200"/>
                <a:gd name="T72" fmla="*/ 369 w 1979"/>
                <a:gd name="T73" fmla="*/ 1585 h 2200"/>
                <a:gd name="T74" fmla="*/ 332 w 1979"/>
                <a:gd name="T75" fmla="*/ 1497 h 2200"/>
                <a:gd name="T76" fmla="*/ 262 w 1979"/>
                <a:gd name="T77" fmla="*/ 1522 h 2200"/>
                <a:gd name="T78" fmla="*/ 197 w 1979"/>
                <a:gd name="T79" fmla="*/ 1444 h 2200"/>
                <a:gd name="T80" fmla="*/ 146 w 1979"/>
                <a:gd name="T81" fmla="*/ 1457 h 2200"/>
                <a:gd name="T82" fmla="*/ 474 w 1979"/>
                <a:gd name="T83" fmla="*/ 1195 h 2200"/>
                <a:gd name="T84" fmla="*/ 596 w 1979"/>
                <a:gd name="T85" fmla="*/ 1019 h 2200"/>
                <a:gd name="T86" fmla="*/ 573 w 1979"/>
                <a:gd name="T87" fmla="*/ 918 h 2200"/>
                <a:gd name="T88" fmla="*/ 556 w 1979"/>
                <a:gd name="T89" fmla="*/ 733 h 2200"/>
                <a:gd name="T90" fmla="*/ 643 w 1979"/>
                <a:gd name="T91" fmla="*/ 700 h 2200"/>
                <a:gd name="T92" fmla="*/ 774 w 1979"/>
                <a:gd name="T93" fmla="*/ 635 h 2200"/>
                <a:gd name="T94" fmla="*/ 626 w 1979"/>
                <a:gd name="T95" fmla="*/ 407 h 2200"/>
                <a:gd name="T96" fmla="*/ 679 w 1979"/>
                <a:gd name="T97" fmla="*/ 290 h 2200"/>
                <a:gd name="T98" fmla="*/ 690 w 1979"/>
                <a:gd name="T99" fmla="*/ 202 h 2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979" h="2200">
                  <a:moveTo>
                    <a:pt x="690" y="202"/>
                  </a:moveTo>
                  <a:lnTo>
                    <a:pt x="726" y="250"/>
                  </a:lnTo>
                  <a:lnTo>
                    <a:pt x="841" y="259"/>
                  </a:lnTo>
                  <a:lnTo>
                    <a:pt x="921" y="79"/>
                  </a:lnTo>
                  <a:lnTo>
                    <a:pt x="939" y="97"/>
                  </a:lnTo>
                  <a:lnTo>
                    <a:pt x="1041" y="74"/>
                  </a:lnTo>
                  <a:lnTo>
                    <a:pt x="1137" y="139"/>
                  </a:lnTo>
                  <a:lnTo>
                    <a:pt x="1103" y="4"/>
                  </a:lnTo>
                  <a:lnTo>
                    <a:pt x="1300" y="28"/>
                  </a:lnTo>
                  <a:lnTo>
                    <a:pt x="1329" y="0"/>
                  </a:lnTo>
                  <a:lnTo>
                    <a:pt x="1341" y="38"/>
                  </a:lnTo>
                  <a:lnTo>
                    <a:pt x="1319" y="79"/>
                  </a:lnTo>
                  <a:lnTo>
                    <a:pt x="1341" y="130"/>
                  </a:lnTo>
                  <a:lnTo>
                    <a:pt x="1347" y="180"/>
                  </a:lnTo>
                  <a:lnTo>
                    <a:pt x="1328" y="204"/>
                  </a:lnTo>
                  <a:lnTo>
                    <a:pt x="1429" y="228"/>
                  </a:lnTo>
                  <a:lnTo>
                    <a:pt x="1456" y="272"/>
                  </a:lnTo>
                  <a:lnTo>
                    <a:pt x="1516" y="269"/>
                  </a:lnTo>
                  <a:lnTo>
                    <a:pt x="1569" y="345"/>
                  </a:lnTo>
                  <a:lnTo>
                    <a:pt x="1575" y="399"/>
                  </a:lnTo>
                  <a:lnTo>
                    <a:pt x="1632" y="430"/>
                  </a:lnTo>
                  <a:lnTo>
                    <a:pt x="1584" y="484"/>
                  </a:lnTo>
                  <a:lnTo>
                    <a:pt x="1699" y="647"/>
                  </a:lnTo>
                  <a:lnTo>
                    <a:pt x="1721" y="708"/>
                  </a:lnTo>
                  <a:lnTo>
                    <a:pt x="1751" y="744"/>
                  </a:lnTo>
                  <a:lnTo>
                    <a:pt x="1749" y="840"/>
                  </a:lnTo>
                  <a:lnTo>
                    <a:pt x="1714" y="863"/>
                  </a:lnTo>
                  <a:lnTo>
                    <a:pt x="1731" y="900"/>
                  </a:lnTo>
                  <a:lnTo>
                    <a:pt x="1759" y="925"/>
                  </a:lnTo>
                  <a:lnTo>
                    <a:pt x="1739" y="1014"/>
                  </a:lnTo>
                  <a:lnTo>
                    <a:pt x="1691" y="1047"/>
                  </a:lnTo>
                  <a:lnTo>
                    <a:pt x="1676" y="1071"/>
                  </a:lnTo>
                  <a:lnTo>
                    <a:pt x="1651" y="1099"/>
                  </a:lnTo>
                  <a:lnTo>
                    <a:pt x="1788" y="1250"/>
                  </a:lnTo>
                  <a:lnTo>
                    <a:pt x="1827" y="1240"/>
                  </a:lnTo>
                  <a:lnTo>
                    <a:pt x="1859" y="1247"/>
                  </a:lnTo>
                  <a:lnTo>
                    <a:pt x="1900" y="1276"/>
                  </a:lnTo>
                  <a:lnTo>
                    <a:pt x="1912" y="1290"/>
                  </a:lnTo>
                  <a:lnTo>
                    <a:pt x="1957" y="1290"/>
                  </a:lnTo>
                  <a:lnTo>
                    <a:pt x="1979" y="1320"/>
                  </a:lnTo>
                  <a:lnTo>
                    <a:pt x="1694" y="1745"/>
                  </a:lnTo>
                  <a:lnTo>
                    <a:pt x="1686" y="1925"/>
                  </a:lnTo>
                  <a:lnTo>
                    <a:pt x="1699" y="1945"/>
                  </a:lnTo>
                  <a:lnTo>
                    <a:pt x="1702" y="1961"/>
                  </a:lnTo>
                  <a:lnTo>
                    <a:pt x="1672" y="1966"/>
                  </a:lnTo>
                  <a:lnTo>
                    <a:pt x="1669" y="1992"/>
                  </a:lnTo>
                  <a:lnTo>
                    <a:pt x="1627" y="1997"/>
                  </a:lnTo>
                  <a:lnTo>
                    <a:pt x="1621" y="2005"/>
                  </a:lnTo>
                  <a:lnTo>
                    <a:pt x="1578" y="2015"/>
                  </a:lnTo>
                  <a:lnTo>
                    <a:pt x="1579" y="2055"/>
                  </a:lnTo>
                  <a:lnTo>
                    <a:pt x="1554" y="2075"/>
                  </a:lnTo>
                  <a:lnTo>
                    <a:pt x="1537" y="2075"/>
                  </a:lnTo>
                  <a:lnTo>
                    <a:pt x="1449" y="2077"/>
                  </a:lnTo>
                  <a:lnTo>
                    <a:pt x="1379" y="2140"/>
                  </a:lnTo>
                  <a:lnTo>
                    <a:pt x="1269" y="2095"/>
                  </a:lnTo>
                  <a:lnTo>
                    <a:pt x="1204" y="2129"/>
                  </a:lnTo>
                  <a:lnTo>
                    <a:pt x="1124" y="2200"/>
                  </a:lnTo>
                  <a:lnTo>
                    <a:pt x="1094" y="2163"/>
                  </a:lnTo>
                  <a:lnTo>
                    <a:pt x="1066" y="2170"/>
                  </a:lnTo>
                  <a:lnTo>
                    <a:pt x="1006" y="2115"/>
                  </a:lnTo>
                  <a:lnTo>
                    <a:pt x="880" y="2115"/>
                  </a:lnTo>
                  <a:lnTo>
                    <a:pt x="802" y="2190"/>
                  </a:lnTo>
                  <a:lnTo>
                    <a:pt x="703" y="2155"/>
                  </a:lnTo>
                  <a:lnTo>
                    <a:pt x="638" y="2038"/>
                  </a:lnTo>
                  <a:lnTo>
                    <a:pt x="591" y="2015"/>
                  </a:lnTo>
                  <a:lnTo>
                    <a:pt x="472" y="2033"/>
                  </a:lnTo>
                  <a:lnTo>
                    <a:pt x="394" y="1998"/>
                  </a:lnTo>
                  <a:lnTo>
                    <a:pt x="386" y="1982"/>
                  </a:lnTo>
                  <a:lnTo>
                    <a:pt x="358" y="1875"/>
                  </a:lnTo>
                  <a:lnTo>
                    <a:pt x="273" y="1860"/>
                  </a:lnTo>
                  <a:lnTo>
                    <a:pt x="278" y="1834"/>
                  </a:lnTo>
                  <a:lnTo>
                    <a:pt x="312" y="1745"/>
                  </a:lnTo>
                  <a:lnTo>
                    <a:pt x="298" y="1695"/>
                  </a:lnTo>
                  <a:lnTo>
                    <a:pt x="369" y="1585"/>
                  </a:lnTo>
                  <a:lnTo>
                    <a:pt x="358" y="1530"/>
                  </a:lnTo>
                  <a:lnTo>
                    <a:pt x="332" y="1497"/>
                  </a:lnTo>
                  <a:lnTo>
                    <a:pt x="278" y="1500"/>
                  </a:lnTo>
                  <a:lnTo>
                    <a:pt x="262" y="1522"/>
                  </a:lnTo>
                  <a:lnTo>
                    <a:pt x="224" y="1463"/>
                  </a:lnTo>
                  <a:lnTo>
                    <a:pt x="197" y="1444"/>
                  </a:lnTo>
                  <a:lnTo>
                    <a:pt x="179" y="1468"/>
                  </a:lnTo>
                  <a:lnTo>
                    <a:pt x="146" y="1457"/>
                  </a:lnTo>
                  <a:lnTo>
                    <a:pt x="0" y="1421"/>
                  </a:lnTo>
                  <a:lnTo>
                    <a:pt x="474" y="1195"/>
                  </a:lnTo>
                  <a:lnTo>
                    <a:pt x="568" y="1020"/>
                  </a:lnTo>
                  <a:lnTo>
                    <a:pt x="596" y="1019"/>
                  </a:lnTo>
                  <a:lnTo>
                    <a:pt x="599" y="947"/>
                  </a:lnTo>
                  <a:lnTo>
                    <a:pt x="573" y="918"/>
                  </a:lnTo>
                  <a:lnTo>
                    <a:pt x="558" y="803"/>
                  </a:lnTo>
                  <a:lnTo>
                    <a:pt x="556" y="733"/>
                  </a:lnTo>
                  <a:lnTo>
                    <a:pt x="589" y="702"/>
                  </a:lnTo>
                  <a:lnTo>
                    <a:pt x="643" y="700"/>
                  </a:lnTo>
                  <a:lnTo>
                    <a:pt x="724" y="635"/>
                  </a:lnTo>
                  <a:lnTo>
                    <a:pt x="774" y="635"/>
                  </a:lnTo>
                  <a:lnTo>
                    <a:pt x="801" y="585"/>
                  </a:lnTo>
                  <a:lnTo>
                    <a:pt x="626" y="407"/>
                  </a:lnTo>
                  <a:lnTo>
                    <a:pt x="621" y="332"/>
                  </a:lnTo>
                  <a:lnTo>
                    <a:pt x="679" y="290"/>
                  </a:lnTo>
                  <a:lnTo>
                    <a:pt x="652" y="200"/>
                  </a:lnTo>
                  <a:lnTo>
                    <a:pt x="690" y="202"/>
                  </a:lnTo>
                  <a:close/>
                </a:path>
              </a:pathLst>
            </a:custGeom>
            <a:solidFill>
              <a:srgbClr val="964B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8766" name="Freeform 110"/>
            <p:cNvSpPr>
              <a:spLocks noChangeAspect="1"/>
            </p:cNvSpPr>
            <p:nvPr/>
          </p:nvSpPr>
          <p:spPr bwMode="auto">
            <a:xfrm>
              <a:off x="3864" y="1911"/>
              <a:ext cx="264" cy="206"/>
            </a:xfrm>
            <a:custGeom>
              <a:avLst/>
              <a:gdLst>
                <a:gd name="T0" fmla="*/ 31 w 1462"/>
                <a:gd name="T1" fmla="*/ 0 h 1141"/>
                <a:gd name="T2" fmla="*/ 5 w 1462"/>
                <a:gd name="T3" fmla="*/ 40 h 1141"/>
                <a:gd name="T4" fmla="*/ 19 w 1462"/>
                <a:gd name="T5" fmla="*/ 78 h 1141"/>
                <a:gd name="T6" fmla="*/ 0 w 1462"/>
                <a:gd name="T7" fmla="*/ 120 h 1141"/>
                <a:gd name="T8" fmla="*/ 20 w 1462"/>
                <a:gd name="T9" fmla="*/ 167 h 1141"/>
                <a:gd name="T10" fmla="*/ 27 w 1462"/>
                <a:gd name="T11" fmla="*/ 222 h 1141"/>
                <a:gd name="T12" fmla="*/ 5 w 1462"/>
                <a:gd name="T13" fmla="*/ 246 h 1141"/>
                <a:gd name="T14" fmla="*/ 109 w 1462"/>
                <a:gd name="T15" fmla="*/ 271 h 1141"/>
                <a:gd name="T16" fmla="*/ 136 w 1462"/>
                <a:gd name="T17" fmla="*/ 314 h 1141"/>
                <a:gd name="T18" fmla="*/ 193 w 1462"/>
                <a:gd name="T19" fmla="*/ 310 h 1141"/>
                <a:gd name="T20" fmla="*/ 250 w 1462"/>
                <a:gd name="T21" fmla="*/ 387 h 1141"/>
                <a:gd name="T22" fmla="*/ 255 w 1462"/>
                <a:gd name="T23" fmla="*/ 441 h 1141"/>
                <a:gd name="T24" fmla="*/ 313 w 1462"/>
                <a:gd name="T25" fmla="*/ 472 h 1141"/>
                <a:gd name="T26" fmla="*/ 265 w 1462"/>
                <a:gd name="T27" fmla="*/ 524 h 1141"/>
                <a:gd name="T28" fmla="*/ 377 w 1462"/>
                <a:gd name="T29" fmla="*/ 686 h 1141"/>
                <a:gd name="T30" fmla="*/ 400 w 1462"/>
                <a:gd name="T31" fmla="*/ 747 h 1141"/>
                <a:gd name="T32" fmla="*/ 431 w 1462"/>
                <a:gd name="T33" fmla="*/ 784 h 1141"/>
                <a:gd name="T34" fmla="*/ 428 w 1462"/>
                <a:gd name="T35" fmla="*/ 884 h 1141"/>
                <a:gd name="T36" fmla="*/ 393 w 1462"/>
                <a:gd name="T37" fmla="*/ 905 h 1141"/>
                <a:gd name="T38" fmla="*/ 407 w 1462"/>
                <a:gd name="T39" fmla="*/ 940 h 1141"/>
                <a:gd name="T40" fmla="*/ 438 w 1462"/>
                <a:gd name="T41" fmla="*/ 966 h 1141"/>
                <a:gd name="T42" fmla="*/ 421 w 1462"/>
                <a:gd name="T43" fmla="*/ 1056 h 1141"/>
                <a:gd name="T44" fmla="*/ 372 w 1462"/>
                <a:gd name="T45" fmla="*/ 1083 h 1141"/>
                <a:gd name="T46" fmla="*/ 356 w 1462"/>
                <a:gd name="T47" fmla="*/ 1110 h 1141"/>
                <a:gd name="T48" fmla="*/ 766 w 1462"/>
                <a:gd name="T49" fmla="*/ 1141 h 1141"/>
                <a:gd name="T50" fmla="*/ 853 w 1462"/>
                <a:gd name="T51" fmla="*/ 1019 h 1141"/>
                <a:gd name="T52" fmla="*/ 859 w 1462"/>
                <a:gd name="T53" fmla="*/ 996 h 1141"/>
                <a:gd name="T54" fmla="*/ 830 w 1462"/>
                <a:gd name="T55" fmla="*/ 986 h 1141"/>
                <a:gd name="T56" fmla="*/ 830 w 1462"/>
                <a:gd name="T57" fmla="*/ 959 h 1141"/>
                <a:gd name="T58" fmla="*/ 846 w 1462"/>
                <a:gd name="T59" fmla="*/ 903 h 1141"/>
                <a:gd name="T60" fmla="*/ 884 w 1462"/>
                <a:gd name="T61" fmla="*/ 859 h 1141"/>
                <a:gd name="T62" fmla="*/ 934 w 1462"/>
                <a:gd name="T63" fmla="*/ 823 h 1141"/>
                <a:gd name="T64" fmla="*/ 1006 w 1462"/>
                <a:gd name="T65" fmla="*/ 815 h 1141"/>
                <a:gd name="T66" fmla="*/ 1105 w 1462"/>
                <a:gd name="T67" fmla="*/ 740 h 1141"/>
                <a:gd name="T68" fmla="*/ 1129 w 1462"/>
                <a:gd name="T69" fmla="*/ 740 h 1141"/>
                <a:gd name="T70" fmla="*/ 1153 w 1462"/>
                <a:gd name="T71" fmla="*/ 755 h 1141"/>
                <a:gd name="T72" fmla="*/ 1165 w 1462"/>
                <a:gd name="T73" fmla="*/ 813 h 1141"/>
                <a:gd name="T74" fmla="*/ 1204 w 1462"/>
                <a:gd name="T75" fmla="*/ 878 h 1141"/>
                <a:gd name="T76" fmla="*/ 1264 w 1462"/>
                <a:gd name="T77" fmla="*/ 912 h 1141"/>
                <a:gd name="T78" fmla="*/ 1274 w 1462"/>
                <a:gd name="T79" fmla="*/ 855 h 1141"/>
                <a:gd name="T80" fmla="*/ 1226 w 1462"/>
                <a:gd name="T81" fmla="*/ 750 h 1141"/>
                <a:gd name="T82" fmla="*/ 1279 w 1462"/>
                <a:gd name="T83" fmla="*/ 637 h 1141"/>
                <a:gd name="T84" fmla="*/ 1253 w 1462"/>
                <a:gd name="T85" fmla="*/ 582 h 1141"/>
                <a:gd name="T86" fmla="*/ 1255 w 1462"/>
                <a:gd name="T87" fmla="*/ 517 h 1141"/>
                <a:gd name="T88" fmla="*/ 1222 w 1462"/>
                <a:gd name="T89" fmla="*/ 470 h 1141"/>
                <a:gd name="T90" fmla="*/ 1276 w 1462"/>
                <a:gd name="T91" fmla="*/ 381 h 1141"/>
                <a:gd name="T92" fmla="*/ 1286 w 1462"/>
                <a:gd name="T93" fmla="*/ 259 h 1141"/>
                <a:gd name="T94" fmla="*/ 1462 w 1462"/>
                <a:gd name="T95" fmla="*/ 132 h 1141"/>
                <a:gd name="T96" fmla="*/ 1435 w 1462"/>
                <a:gd name="T97" fmla="*/ 85 h 1141"/>
                <a:gd name="T98" fmla="*/ 1398 w 1462"/>
                <a:gd name="T99" fmla="*/ 111 h 1141"/>
                <a:gd name="T100" fmla="*/ 1389 w 1462"/>
                <a:gd name="T101" fmla="*/ 99 h 1141"/>
                <a:gd name="T102" fmla="*/ 1274 w 1462"/>
                <a:gd name="T103" fmla="*/ 179 h 1141"/>
                <a:gd name="T104" fmla="*/ 1246 w 1462"/>
                <a:gd name="T105" fmla="*/ 174 h 1141"/>
                <a:gd name="T106" fmla="*/ 1208 w 1462"/>
                <a:gd name="T107" fmla="*/ 151 h 1141"/>
                <a:gd name="T108" fmla="*/ 1201 w 1462"/>
                <a:gd name="T109" fmla="*/ 98 h 1141"/>
                <a:gd name="T110" fmla="*/ 749 w 1462"/>
                <a:gd name="T111" fmla="*/ 101 h 1141"/>
                <a:gd name="T112" fmla="*/ 565 w 1462"/>
                <a:gd name="T113" fmla="*/ 161 h 1141"/>
                <a:gd name="T114" fmla="*/ 536 w 1462"/>
                <a:gd name="T115" fmla="*/ 176 h 1141"/>
                <a:gd name="T116" fmla="*/ 31 w 1462"/>
                <a:gd name="T117" fmla="*/ 0 h 1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462" h="1141">
                  <a:moveTo>
                    <a:pt x="31" y="0"/>
                  </a:moveTo>
                  <a:lnTo>
                    <a:pt x="5" y="40"/>
                  </a:lnTo>
                  <a:lnTo>
                    <a:pt x="19" y="78"/>
                  </a:lnTo>
                  <a:lnTo>
                    <a:pt x="0" y="120"/>
                  </a:lnTo>
                  <a:lnTo>
                    <a:pt x="20" y="167"/>
                  </a:lnTo>
                  <a:lnTo>
                    <a:pt x="27" y="222"/>
                  </a:lnTo>
                  <a:lnTo>
                    <a:pt x="5" y="246"/>
                  </a:lnTo>
                  <a:lnTo>
                    <a:pt x="109" y="271"/>
                  </a:lnTo>
                  <a:lnTo>
                    <a:pt x="136" y="314"/>
                  </a:lnTo>
                  <a:lnTo>
                    <a:pt x="193" y="310"/>
                  </a:lnTo>
                  <a:lnTo>
                    <a:pt x="250" y="387"/>
                  </a:lnTo>
                  <a:lnTo>
                    <a:pt x="255" y="441"/>
                  </a:lnTo>
                  <a:lnTo>
                    <a:pt x="313" y="472"/>
                  </a:lnTo>
                  <a:lnTo>
                    <a:pt x="265" y="524"/>
                  </a:lnTo>
                  <a:lnTo>
                    <a:pt x="377" y="686"/>
                  </a:lnTo>
                  <a:lnTo>
                    <a:pt x="400" y="747"/>
                  </a:lnTo>
                  <a:lnTo>
                    <a:pt x="431" y="784"/>
                  </a:lnTo>
                  <a:lnTo>
                    <a:pt x="428" y="884"/>
                  </a:lnTo>
                  <a:lnTo>
                    <a:pt x="393" y="905"/>
                  </a:lnTo>
                  <a:lnTo>
                    <a:pt x="407" y="940"/>
                  </a:lnTo>
                  <a:lnTo>
                    <a:pt x="438" y="966"/>
                  </a:lnTo>
                  <a:lnTo>
                    <a:pt x="421" y="1056"/>
                  </a:lnTo>
                  <a:lnTo>
                    <a:pt x="372" y="1083"/>
                  </a:lnTo>
                  <a:lnTo>
                    <a:pt x="356" y="1110"/>
                  </a:lnTo>
                  <a:lnTo>
                    <a:pt x="766" y="1141"/>
                  </a:lnTo>
                  <a:lnTo>
                    <a:pt x="853" y="1019"/>
                  </a:lnTo>
                  <a:lnTo>
                    <a:pt x="859" y="996"/>
                  </a:lnTo>
                  <a:lnTo>
                    <a:pt x="830" y="986"/>
                  </a:lnTo>
                  <a:lnTo>
                    <a:pt x="830" y="959"/>
                  </a:lnTo>
                  <a:lnTo>
                    <a:pt x="846" y="903"/>
                  </a:lnTo>
                  <a:lnTo>
                    <a:pt x="884" y="859"/>
                  </a:lnTo>
                  <a:lnTo>
                    <a:pt x="934" y="823"/>
                  </a:lnTo>
                  <a:lnTo>
                    <a:pt x="1006" y="815"/>
                  </a:lnTo>
                  <a:lnTo>
                    <a:pt x="1105" y="740"/>
                  </a:lnTo>
                  <a:lnTo>
                    <a:pt x="1129" y="740"/>
                  </a:lnTo>
                  <a:lnTo>
                    <a:pt x="1153" y="755"/>
                  </a:lnTo>
                  <a:lnTo>
                    <a:pt x="1165" y="813"/>
                  </a:lnTo>
                  <a:lnTo>
                    <a:pt x="1204" y="878"/>
                  </a:lnTo>
                  <a:lnTo>
                    <a:pt x="1264" y="912"/>
                  </a:lnTo>
                  <a:lnTo>
                    <a:pt x="1274" y="855"/>
                  </a:lnTo>
                  <a:lnTo>
                    <a:pt x="1226" y="750"/>
                  </a:lnTo>
                  <a:lnTo>
                    <a:pt x="1279" y="637"/>
                  </a:lnTo>
                  <a:lnTo>
                    <a:pt x="1253" y="582"/>
                  </a:lnTo>
                  <a:lnTo>
                    <a:pt x="1255" y="517"/>
                  </a:lnTo>
                  <a:lnTo>
                    <a:pt x="1222" y="470"/>
                  </a:lnTo>
                  <a:lnTo>
                    <a:pt x="1276" y="381"/>
                  </a:lnTo>
                  <a:lnTo>
                    <a:pt x="1286" y="259"/>
                  </a:lnTo>
                  <a:lnTo>
                    <a:pt x="1462" y="132"/>
                  </a:lnTo>
                  <a:lnTo>
                    <a:pt x="1435" y="85"/>
                  </a:lnTo>
                  <a:lnTo>
                    <a:pt x="1398" y="111"/>
                  </a:lnTo>
                  <a:lnTo>
                    <a:pt x="1389" y="99"/>
                  </a:lnTo>
                  <a:lnTo>
                    <a:pt x="1274" y="179"/>
                  </a:lnTo>
                  <a:lnTo>
                    <a:pt x="1246" y="174"/>
                  </a:lnTo>
                  <a:lnTo>
                    <a:pt x="1208" y="151"/>
                  </a:lnTo>
                  <a:lnTo>
                    <a:pt x="1201" y="98"/>
                  </a:lnTo>
                  <a:lnTo>
                    <a:pt x="749" y="101"/>
                  </a:lnTo>
                  <a:lnTo>
                    <a:pt x="565" y="161"/>
                  </a:lnTo>
                  <a:lnTo>
                    <a:pt x="536" y="176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964B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8767" name="Freeform 111"/>
            <p:cNvSpPr>
              <a:spLocks noChangeAspect="1"/>
            </p:cNvSpPr>
            <p:nvPr/>
          </p:nvSpPr>
          <p:spPr bwMode="auto">
            <a:xfrm>
              <a:off x="3679" y="2414"/>
              <a:ext cx="362" cy="311"/>
            </a:xfrm>
            <a:custGeom>
              <a:avLst/>
              <a:gdLst>
                <a:gd name="T0" fmla="*/ 121 w 2006"/>
                <a:gd name="T1" fmla="*/ 456 h 1725"/>
                <a:gd name="T2" fmla="*/ 0 w 2006"/>
                <a:gd name="T3" fmla="*/ 322 h 1725"/>
                <a:gd name="T4" fmla="*/ 97 w 2006"/>
                <a:gd name="T5" fmla="*/ 232 h 1725"/>
                <a:gd name="T6" fmla="*/ 167 w 2006"/>
                <a:gd name="T7" fmla="*/ 191 h 1725"/>
                <a:gd name="T8" fmla="*/ 269 w 2006"/>
                <a:gd name="T9" fmla="*/ 209 h 1725"/>
                <a:gd name="T10" fmla="*/ 301 w 2006"/>
                <a:gd name="T11" fmla="*/ 219 h 1725"/>
                <a:gd name="T12" fmla="*/ 390 w 2006"/>
                <a:gd name="T13" fmla="*/ 172 h 1725"/>
                <a:gd name="T14" fmla="*/ 476 w 2006"/>
                <a:gd name="T15" fmla="*/ 241 h 1725"/>
                <a:gd name="T16" fmla="*/ 549 w 2006"/>
                <a:gd name="T17" fmla="*/ 191 h 1725"/>
                <a:gd name="T18" fmla="*/ 654 w 2006"/>
                <a:gd name="T19" fmla="*/ 180 h 1725"/>
                <a:gd name="T20" fmla="*/ 730 w 2006"/>
                <a:gd name="T21" fmla="*/ 12 h 1725"/>
                <a:gd name="T22" fmla="*/ 913 w 2006"/>
                <a:gd name="T23" fmla="*/ 71 h 1725"/>
                <a:gd name="T24" fmla="*/ 974 w 2006"/>
                <a:gd name="T25" fmla="*/ 36 h 1725"/>
                <a:gd name="T26" fmla="*/ 991 w 2006"/>
                <a:gd name="T27" fmla="*/ 90 h 1725"/>
                <a:gd name="T28" fmla="*/ 1168 w 2006"/>
                <a:gd name="T29" fmla="*/ 142 h 1725"/>
                <a:gd name="T30" fmla="*/ 1291 w 2006"/>
                <a:gd name="T31" fmla="*/ 135 h 1725"/>
                <a:gd name="T32" fmla="*/ 1364 w 2006"/>
                <a:gd name="T33" fmla="*/ 213 h 1725"/>
                <a:gd name="T34" fmla="*/ 1471 w 2006"/>
                <a:gd name="T35" fmla="*/ 176 h 1725"/>
                <a:gd name="T36" fmla="*/ 1579 w 2006"/>
                <a:gd name="T37" fmla="*/ 127 h 1725"/>
                <a:gd name="T38" fmla="*/ 1633 w 2006"/>
                <a:gd name="T39" fmla="*/ 159 h 1725"/>
                <a:gd name="T40" fmla="*/ 1684 w 2006"/>
                <a:gd name="T41" fmla="*/ 144 h 1725"/>
                <a:gd name="T42" fmla="*/ 1786 w 2006"/>
                <a:gd name="T43" fmla="*/ 191 h 1725"/>
                <a:gd name="T44" fmla="*/ 1864 w 2006"/>
                <a:gd name="T45" fmla="*/ 152 h 1725"/>
                <a:gd name="T46" fmla="*/ 1853 w 2006"/>
                <a:gd name="T47" fmla="*/ 207 h 1725"/>
                <a:gd name="T48" fmla="*/ 2006 w 2006"/>
                <a:gd name="T49" fmla="*/ 278 h 1725"/>
                <a:gd name="T50" fmla="*/ 1903 w 2006"/>
                <a:gd name="T51" fmla="*/ 376 h 1725"/>
                <a:gd name="T52" fmla="*/ 1803 w 2006"/>
                <a:gd name="T53" fmla="*/ 510 h 1725"/>
                <a:gd name="T54" fmla="*/ 1629 w 2006"/>
                <a:gd name="T55" fmla="*/ 887 h 1725"/>
                <a:gd name="T56" fmla="*/ 1640 w 2006"/>
                <a:gd name="T57" fmla="*/ 1118 h 1725"/>
                <a:gd name="T58" fmla="*/ 1590 w 2006"/>
                <a:gd name="T59" fmla="*/ 1258 h 1725"/>
                <a:gd name="T60" fmla="*/ 1479 w 2006"/>
                <a:gd name="T61" fmla="*/ 1339 h 1725"/>
                <a:gd name="T62" fmla="*/ 1301 w 2006"/>
                <a:gd name="T63" fmla="*/ 1266 h 1725"/>
                <a:gd name="T64" fmla="*/ 1183 w 2006"/>
                <a:gd name="T65" fmla="*/ 1439 h 1725"/>
                <a:gd name="T66" fmla="*/ 1080 w 2006"/>
                <a:gd name="T67" fmla="*/ 1404 h 1725"/>
                <a:gd name="T68" fmla="*/ 1006 w 2006"/>
                <a:gd name="T69" fmla="*/ 1433 h 1725"/>
                <a:gd name="T70" fmla="*/ 1062 w 2006"/>
                <a:gd name="T71" fmla="*/ 1320 h 1725"/>
                <a:gd name="T72" fmla="*/ 919 w 2006"/>
                <a:gd name="T73" fmla="*/ 1415 h 1725"/>
                <a:gd name="T74" fmla="*/ 799 w 2006"/>
                <a:gd name="T75" fmla="*/ 1419 h 1725"/>
                <a:gd name="T76" fmla="*/ 741 w 2006"/>
                <a:gd name="T77" fmla="*/ 1516 h 1725"/>
                <a:gd name="T78" fmla="*/ 447 w 2006"/>
                <a:gd name="T79" fmla="*/ 1644 h 1725"/>
                <a:gd name="T80" fmla="*/ 290 w 2006"/>
                <a:gd name="T81" fmla="*/ 1705 h 1725"/>
                <a:gd name="T82" fmla="*/ 312 w 2006"/>
                <a:gd name="T83" fmla="*/ 1636 h 1725"/>
                <a:gd name="T84" fmla="*/ 459 w 2006"/>
                <a:gd name="T85" fmla="*/ 1559 h 1725"/>
                <a:gd name="T86" fmla="*/ 519 w 2006"/>
                <a:gd name="T87" fmla="*/ 1499 h 1725"/>
                <a:gd name="T88" fmla="*/ 670 w 2006"/>
                <a:gd name="T89" fmla="*/ 1327 h 1725"/>
                <a:gd name="T90" fmla="*/ 700 w 2006"/>
                <a:gd name="T91" fmla="*/ 1170 h 1725"/>
                <a:gd name="T92" fmla="*/ 566 w 2006"/>
                <a:gd name="T93" fmla="*/ 1092 h 1725"/>
                <a:gd name="T94" fmla="*/ 571 w 2006"/>
                <a:gd name="T95" fmla="*/ 1009 h 1725"/>
                <a:gd name="T96" fmla="*/ 321 w 2006"/>
                <a:gd name="T97" fmla="*/ 965 h 1725"/>
                <a:gd name="T98" fmla="*/ 314 w 2006"/>
                <a:gd name="T99" fmla="*/ 796 h 1725"/>
                <a:gd name="T100" fmla="*/ 205 w 2006"/>
                <a:gd name="T101" fmla="*/ 790 h 1725"/>
                <a:gd name="T102" fmla="*/ 131 w 2006"/>
                <a:gd name="T103" fmla="*/ 648 h 17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006" h="1725">
                  <a:moveTo>
                    <a:pt x="151" y="614"/>
                  </a:moveTo>
                  <a:lnTo>
                    <a:pt x="121" y="456"/>
                  </a:lnTo>
                  <a:lnTo>
                    <a:pt x="52" y="443"/>
                  </a:lnTo>
                  <a:lnTo>
                    <a:pt x="0" y="322"/>
                  </a:lnTo>
                  <a:lnTo>
                    <a:pt x="46" y="247"/>
                  </a:lnTo>
                  <a:lnTo>
                    <a:pt x="97" y="232"/>
                  </a:lnTo>
                  <a:lnTo>
                    <a:pt x="114" y="193"/>
                  </a:lnTo>
                  <a:lnTo>
                    <a:pt x="167" y="191"/>
                  </a:lnTo>
                  <a:lnTo>
                    <a:pt x="185" y="213"/>
                  </a:lnTo>
                  <a:lnTo>
                    <a:pt x="269" y="209"/>
                  </a:lnTo>
                  <a:lnTo>
                    <a:pt x="282" y="165"/>
                  </a:lnTo>
                  <a:lnTo>
                    <a:pt x="301" y="219"/>
                  </a:lnTo>
                  <a:lnTo>
                    <a:pt x="368" y="226"/>
                  </a:lnTo>
                  <a:lnTo>
                    <a:pt x="390" y="172"/>
                  </a:lnTo>
                  <a:lnTo>
                    <a:pt x="403" y="228"/>
                  </a:lnTo>
                  <a:lnTo>
                    <a:pt x="476" y="241"/>
                  </a:lnTo>
                  <a:lnTo>
                    <a:pt x="500" y="189"/>
                  </a:lnTo>
                  <a:lnTo>
                    <a:pt x="549" y="191"/>
                  </a:lnTo>
                  <a:lnTo>
                    <a:pt x="562" y="226"/>
                  </a:lnTo>
                  <a:lnTo>
                    <a:pt x="654" y="180"/>
                  </a:lnTo>
                  <a:lnTo>
                    <a:pt x="656" y="124"/>
                  </a:lnTo>
                  <a:lnTo>
                    <a:pt x="730" y="12"/>
                  </a:lnTo>
                  <a:lnTo>
                    <a:pt x="763" y="0"/>
                  </a:lnTo>
                  <a:lnTo>
                    <a:pt x="913" y="71"/>
                  </a:lnTo>
                  <a:lnTo>
                    <a:pt x="955" y="38"/>
                  </a:lnTo>
                  <a:lnTo>
                    <a:pt x="974" y="36"/>
                  </a:lnTo>
                  <a:lnTo>
                    <a:pt x="991" y="46"/>
                  </a:lnTo>
                  <a:lnTo>
                    <a:pt x="991" y="90"/>
                  </a:lnTo>
                  <a:lnTo>
                    <a:pt x="1153" y="105"/>
                  </a:lnTo>
                  <a:lnTo>
                    <a:pt x="1168" y="142"/>
                  </a:lnTo>
                  <a:lnTo>
                    <a:pt x="1232" y="155"/>
                  </a:lnTo>
                  <a:lnTo>
                    <a:pt x="1291" y="135"/>
                  </a:lnTo>
                  <a:lnTo>
                    <a:pt x="1364" y="135"/>
                  </a:lnTo>
                  <a:lnTo>
                    <a:pt x="1364" y="213"/>
                  </a:lnTo>
                  <a:lnTo>
                    <a:pt x="1446" y="165"/>
                  </a:lnTo>
                  <a:lnTo>
                    <a:pt x="1471" y="176"/>
                  </a:lnTo>
                  <a:lnTo>
                    <a:pt x="1504" y="129"/>
                  </a:lnTo>
                  <a:lnTo>
                    <a:pt x="1579" y="127"/>
                  </a:lnTo>
                  <a:lnTo>
                    <a:pt x="1613" y="152"/>
                  </a:lnTo>
                  <a:lnTo>
                    <a:pt x="1633" y="159"/>
                  </a:lnTo>
                  <a:lnTo>
                    <a:pt x="1648" y="138"/>
                  </a:lnTo>
                  <a:lnTo>
                    <a:pt x="1684" y="144"/>
                  </a:lnTo>
                  <a:lnTo>
                    <a:pt x="1758" y="189"/>
                  </a:lnTo>
                  <a:lnTo>
                    <a:pt x="1786" y="191"/>
                  </a:lnTo>
                  <a:lnTo>
                    <a:pt x="1818" y="146"/>
                  </a:lnTo>
                  <a:lnTo>
                    <a:pt x="1864" y="152"/>
                  </a:lnTo>
                  <a:lnTo>
                    <a:pt x="1864" y="193"/>
                  </a:lnTo>
                  <a:lnTo>
                    <a:pt x="1853" y="207"/>
                  </a:lnTo>
                  <a:lnTo>
                    <a:pt x="1864" y="238"/>
                  </a:lnTo>
                  <a:lnTo>
                    <a:pt x="2006" y="278"/>
                  </a:lnTo>
                  <a:lnTo>
                    <a:pt x="1934" y="370"/>
                  </a:lnTo>
                  <a:lnTo>
                    <a:pt x="1903" y="376"/>
                  </a:lnTo>
                  <a:lnTo>
                    <a:pt x="1889" y="435"/>
                  </a:lnTo>
                  <a:lnTo>
                    <a:pt x="1803" y="510"/>
                  </a:lnTo>
                  <a:lnTo>
                    <a:pt x="1640" y="850"/>
                  </a:lnTo>
                  <a:lnTo>
                    <a:pt x="1629" y="887"/>
                  </a:lnTo>
                  <a:lnTo>
                    <a:pt x="1657" y="917"/>
                  </a:lnTo>
                  <a:lnTo>
                    <a:pt x="1640" y="1118"/>
                  </a:lnTo>
                  <a:lnTo>
                    <a:pt x="1619" y="1139"/>
                  </a:lnTo>
                  <a:lnTo>
                    <a:pt x="1590" y="1258"/>
                  </a:lnTo>
                  <a:lnTo>
                    <a:pt x="1502" y="1295"/>
                  </a:lnTo>
                  <a:lnTo>
                    <a:pt x="1479" y="1339"/>
                  </a:lnTo>
                  <a:lnTo>
                    <a:pt x="1342" y="1266"/>
                  </a:lnTo>
                  <a:lnTo>
                    <a:pt x="1301" y="1266"/>
                  </a:lnTo>
                  <a:lnTo>
                    <a:pt x="1235" y="1430"/>
                  </a:lnTo>
                  <a:lnTo>
                    <a:pt x="1183" y="1439"/>
                  </a:lnTo>
                  <a:lnTo>
                    <a:pt x="1147" y="1395"/>
                  </a:lnTo>
                  <a:lnTo>
                    <a:pt x="1080" y="1404"/>
                  </a:lnTo>
                  <a:lnTo>
                    <a:pt x="1064" y="1430"/>
                  </a:lnTo>
                  <a:lnTo>
                    <a:pt x="1006" y="1433"/>
                  </a:lnTo>
                  <a:lnTo>
                    <a:pt x="1003" y="1396"/>
                  </a:lnTo>
                  <a:lnTo>
                    <a:pt x="1062" y="1320"/>
                  </a:lnTo>
                  <a:lnTo>
                    <a:pt x="986" y="1389"/>
                  </a:lnTo>
                  <a:lnTo>
                    <a:pt x="919" y="1415"/>
                  </a:lnTo>
                  <a:lnTo>
                    <a:pt x="875" y="1450"/>
                  </a:lnTo>
                  <a:lnTo>
                    <a:pt x="799" y="1419"/>
                  </a:lnTo>
                  <a:lnTo>
                    <a:pt x="730" y="1467"/>
                  </a:lnTo>
                  <a:lnTo>
                    <a:pt x="741" y="1516"/>
                  </a:lnTo>
                  <a:lnTo>
                    <a:pt x="537" y="1725"/>
                  </a:lnTo>
                  <a:lnTo>
                    <a:pt x="447" y="1644"/>
                  </a:lnTo>
                  <a:lnTo>
                    <a:pt x="340" y="1719"/>
                  </a:lnTo>
                  <a:lnTo>
                    <a:pt x="290" y="1705"/>
                  </a:lnTo>
                  <a:lnTo>
                    <a:pt x="282" y="1665"/>
                  </a:lnTo>
                  <a:lnTo>
                    <a:pt x="312" y="1636"/>
                  </a:lnTo>
                  <a:lnTo>
                    <a:pt x="388" y="1630"/>
                  </a:lnTo>
                  <a:lnTo>
                    <a:pt x="459" y="1559"/>
                  </a:lnTo>
                  <a:lnTo>
                    <a:pt x="470" y="1504"/>
                  </a:lnTo>
                  <a:lnTo>
                    <a:pt x="519" y="1499"/>
                  </a:lnTo>
                  <a:lnTo>
                    <a:pt x="629" y="1344"/>
                  </a:lnTo>
                  <a:lnTo>
                    <a:pt x="670" y="1327"/>
                  </a:lnTo>
                  <a:lnTo>
                    <a:pt x="715" y="1290"/>
                  </a:lnTo>
                  <a:lnTo>
                    <a:pt x="700" y="1170"/>
                  </a:lnTo>
                  <a:lnTo>
                    <a:pt x="681" y="1170"/>
                  </a:lnTo>
                  <a:lnTo>
                    <a:pt x="566" y="1092"/>
                  </a:lnTo>
                  <a:lnTo>
                    <a:pt x="627" y="1028"/>
                  </a:lnTo>
                  <a:lnTo>
                    <a:pt x="571" y="1009"/>
                  </a:lnTo>
                  <a:lnTo>
                    <a:pt x="445" y="1061"/>
                  </a:lnTo>
                  <a:lnTo>
                    <a:pt x="321" y="965"/>
                  </a:lnTo>
                  <a:lnTo>
                    <a:pt x="385" y="855"/>
                  </a:lnTo>
                  <a:lnTo>
                    <a:pt x="314" y="796"/>
                  </a:lnTo>
                  <a:lnTo>
                    <a:pt x="290" y="811"/>
                  </a:lnTo>
                  <a:lnTo>
                    <a:pt x="205" y="790"/>
                  </a:lnTo>
                  <a:lnTo>
                    <a:pt x="209" y="715"/>
                  </a:lnTo>
                  <a:lnTo>
                    <a:pt x="131" y="648"/>
                  </a:lnTo>
                  <a:lnTo>
                    <a:pt x="151" y="614"/>
                  </a:lnTo>
                  <a:close/>
                </a:path>
              </a:pathLst>
            </a:custGeom>
            <a:solidFill>
              <a:srgbClr val="964B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8768" name="Freeform 112"/>
            <p:cNvSpPr>
              <a:spLocks noChangeAspect="1"/>
            </p:cNvSpPr>
            <p:nvPr/>
          </p:nvSpPr>
          <p:spPr bwMode="auto">
            <a:xfrm>
              <a:off x="3966" y="2493"/>
              <a:ext cx="146" cy="175"/>
            </a:xfrm>
            <a:custGeom>
              <a:avLst/>
              <a:gdLst>
                <a:gd name="T0" fmla="*/ 445 w 811"/>
                <a:gd name="T1" fmla="*/ 77 h 970"/>
                <a:gd name="T2" fmla="*/ 775 w 811"/>
                <a:gd name="T3" fmla="*/ 263 h 970"/>
                <a:gd name="T4" fmla="*/ 777 w 811"/>
                <a:gd name="T5" fmla="*/ 285 h 970"/>
                <a:gd name="T6" fmla="*/ 728 w 811"/>
                <a:gd name="T7" fmla="*/ 342 h 970"/>
                <a:gd name="T8" fmla="*/ 724 w 811"/>
                <a:gd name="T9" fmla="*/ 405 h 970"/>
                <a:gd name="T10" fmla="*/ 811 w 811"/>
                <a:gd name="T11" fmla="*/ 409 h 970"/>
                <a:gd name="T12" fmla="*/ 783 w 811"/>
                <a:gd name="T13" fmla="*/ 451 h 970"/>
                <a:gd name="T14" fmla="*/ 723 w 811"/>
                <a:gd name="T15" fmla="*/ 470 h 970"/>
                <a:gd name="T16" fmla="*/ 690 w 811"/>
                <a:gd name="T17" fmla="*/ 565 h 970"/>
                <a:gd name="T18" fmla="*/ 689 w 811"/>
                <a:gd name="T19" fmla="*/ 613 h 970"/>
                <a:gd name="T20" fmla="*/ 650 w 811"/>
                <a:gd name="T21" fmla="*/ 623 h 970"/>
                <a:gd name="T22" fmla="*/ 636 w 811"/>
                <a:gd name="T23" fmla="*/ 650 h 970"/>
                <a:gd name="T24" fmla="*/ 668 w 811"/>
                <a:gd name="T25" fmla="*/ 677 h 970"/>
                <a:gd name="T26" fmla="*/ 684 w 811"/>
                <a:gd name="T27" fmla="*/ 719 h 970"/>
                <a:gd name="T28" fmla="*/ 668 w 811"/>
                <a:gd name="T29" fmla="*/ 726 h 970"/>
                <a:gd name="T30" fmla="*/ 663 w 811"/>
                <a:gd name="T31" fmla="*/ 778 h 970"/>
                <a:gd name="T32" fmla="*/ 701 w 811"/>
                <a:gd name="T33" fmla="*/ 783 h 970"/>
                <a:gd name="T34" fmla="*/ 670 w 811"/>
                <a:gd name="T35" fmla="*/ 869 h 970"/>
                <a:gd name="T36" fmla="*/ 560 w 811"/>
                <a:gd name="T37" fmla="*/ 843 h 970"/>
                <a:gd name="T38" fmla="*/ 479 w 811"/>
                <a:gd name="T39" fmla="*/ 895 h 970"/>
                <a:gd name="T40" fmla="*/ 352 w 811"/>
                <a:gd name="T41" fmla="*/ 867 h 970"/>
                <a:gd name="T42" fmla="*/ 278 w 811"/>
                <a:gd name="T43" fmla="*/ 902 h 970"/>
                <a:gd name="T44" fmla="*/ 209 w 811"/>
                <a:gd name="T45" fmla="*/ 865 h 970"/>
                <a:gd name="T46" fmla="*/ 158 w 811"/>
                <a:gd name="T47" fmla="*/ 874 h 970"/>
                <a:gd name="T48" fmla="*/ 129 w 811"/>
                <a:gd name="T49" fmla="*/ 847 h 970"/>
                <a:gd name="T50" fmla="*/ 50 w 811"/>
                <a:gd name="T51" fmla="*/ 970 h 970"/>
                <a:gd name="T52" fmla="*/ 14 w 811"/>
                <a:gd name="T53" fmla="*/ 962 h 970"/>
                <a:gd name="T54" fmla="*/ 0 w 811"/>
                <a:gd name="T55" fmla="*/ 821 h 970"/>
                <a:gd name="T56" fmla="*/ 24 w 811"/>
                <a:gd name="T57" fmla="*/ 704 h 970"/>
                <a:gd name="T58" fmla="*/ 50 w 811"/>
                <a:gd name="T59" fmla="*/ 680 h 970"/>
                <a:gd name="T60" fmla="*/ 65 w 811"/>
                <a:gd name="T61" fmla="*/ 477 h 970"/>
                <a:gd name="T62" fmla="*/ 37 w 811"/>
                <a:gd name="T63" fmla="*/ 450 h 970"/>
                <a:gd name="T64" fmla="*/ 48 w 811"/>
                <a:gd name="T65" fmla="*/ 416 h 970"/>
                <a:gd name="T66" fmla="*/ 208 w 811"/>
                <a:gd name="T67" fmla="*/ 72 h 970"/>
                <a:gd name="T68" fmla="*/ 297 w 811"/>
                <a:gd name="T69" fmla="*/ 0 h 970"/>
                <a:gd name="T70" fmla="*/ 296 w 811"/>
                <a:gd name="T71" fmla="*/ 14 h 970"/>
                <a:gd name="T72" fmla="*/ 371 w 811"/>
                <a:gd name="T73" fmla="*/ 91 h 970"/>
                <a:gd name="T74" fmla="*/ 397 w 811"/>
                <a:gd name="T75" fmla="*/ 93 h 970"/>
                <a:gd name="T76" fmla="*/ 445 w 811"/>
                <a:gd name="T77" fmla="*/ 77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11" h="970">
                  <a:moveTo>
                    <a:pt x="445" y="77"/>
                  </a:moveTo>
                  <a:lnTo>
                    <a:pt x="775" y="263"/>
                  </a:lnTo>
                  <a:lnTo>
                    <a:pt x="777" y="285"/>
                  </a:lnTo>
                  <a:lnTo>
                    <a:pt x="728" y="342"/>
                  </a:lnTo>
                  <a:lnTo>
                    <a:pt x="724" y="405"/>
                  </a:lnTo>
                  <a:lnTo>
                    <a:pt x="811" y="409"/>
                  </a:lnTo>
                  <a:lnTo>
                    <a:pt x="783" y="451"/>
                  </a:lnTo>
                  <a:lnTo>
                    <a:pt x="723" y="470"/>
                  </a:lnTo>
                  <a:lnTo>
                    <a:pt x="690" y="565"/>
                  </a:lnTo>
                  <a:lnTo>
                    <a:pt x="689" y="613"/>
                  </a:lnTo>
                  <a:lnTo>
                    <a:pt x="650" y="623"/>
                  </a:lnTo>
                  <a:lnTo>
                    <a:pt x="636" y="650"/>
                  </a:lnTo>
                  <a:lnTo>
                    <a:pt x="668" y="677"/>
                  </a:lnTo>
                  <a:lnTo>
                    <a:pt x="684" y="719"/>
                  </a:lnTo>
                  <a:lnTo>
                    <a:pt x="668" y="726"/>
                  </a:lnTo>
                  <a:lnTo>
                    <a:pt x="663" y="778"/>
                  </a:lnTo>
                  <a:lnTo>
                    <a:pt x="701" y="783"/>
                  </a:lnTo>
                  <a:lnTo>
                    <a:pt x="670" y="869"/>
                  </a:lnTo>
                  <a:lnTo>
                    <a:pt x="560" y="843"/>
                  </a:lnTo>
                  <a:lnTo>
                    <a:pt x="479" y="895"/>
                  </a:lnTo>
                  <a:lnTo>
                    <a:pt x="352" y="867"/>
                  </a:lnTo>
                  <a:lnTo>
                    <a:pt x="278" y="902"/>
                  </a:lnTo>
                  <a:lnTo>
                    <a:pt x="209" y="865"/>
                  </a:lnTo>
                  <a:lnTo>
                    <a:pt x="158" y="874"/>
                  </a:lnTo>
                  <a:lnTo>
                    <a:pt x="129" y="847"/>
                  </a:lnTo>
                  <a:lnTo>
                    <a:pt x="50" y="970"/>
                  </a:lnTo>
                  <a:lnTo>
                    <a:pt x="14" y="962"/>
                  </a:lnTo>
                  <a:lnTo>
                    <a:pt x="0" y="821"/>
                  </a:lnTo>
                  <a:lnTo>
                    <a:pt x="24" y="704"/>
                  </a:lnTo>
                  <a:lnTo>
                    <a:pt x="50" y="680"/>
                  </a:lnTo>
                  <a:lnTo>
                    <a:pt x="65" y="477"/>
                  </a:lnTo>
                  <a:lnTo>
                    <a:pt x="37" y="450"/>
                  </a:lnTo>
                  <a:lnTo>
                    <a:pt x="48" y="416"/>
                  </a:lnTo>
                  <a:lnTo>
                    <a:pt x="208" y="72"/>
                  </a:lnTo>
                  <a:lnTo>
                    <a:pt x="297" y="0"/>
                  </a:lnTo>
                  <a:lnTo>
                    <a:pt x="296" y="14"/>
                  </a:lnTo>
                  <a:lnTo>
                    <a:pt x="371" y="91"/>
                  </a:lnTo>
                  <a:lnTo>
                    <a:pt x="397" y="93"/>
                  </a:lnTo>
                  <a:lnTo>
                    <a:pt x="445" y="77"/>
                  </a:lnTo>
                  <a:close/>
                </a:path>
              </a:pathLst>
            </a:custGeom>
            <a:solidFill>
              <a:srgbClr val="964B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8769" name="Freeform 113"/>
            <p:cNvSpPr>
              <a:spLocks noChangeAspect="1"/>
            </p:cNvSpPr>
            <p:nvPr/>
          </p:nvSpPr>
          <p:spPr bwMode="auto">
            <a:xfrm>
              <a:off x="4080" y="2524"/>
              <a:ext cx="125" cy="140"/>
            </a:xfrm>
            <a:custGeom>
              <a:avLst/>
              <a:gdLst>
                <a:gd name="T0" fmla="*/ 141 w 692"/>
                <a:gd name="T1" fmla="*/ 90 h 779"/>
                <a:gd name="T2" fmla="*/ 143 w 692"/>
                <a:gd name="T3" fmla="*/ 114 h 779"/>
                <a:gd name="T4" fmla="*/ 92 w 692"/>
                <a:gd name="T5" fmla="*/ 172 h 779"/>
                <a:gd name="T6" fmla="*/ 90 w 692"/>
                <a:gd name="T7" fmla="*/ 236 h 779"/>
                <a:gd name="T8" fmla="*/ 175 w 692"/>
                <a:gd name="T9" fmla="*/ 238 h 779"/>
                <a:gd name="T10" fmla="*/ 148 w 692"/>
                <a:gd name="T11" fmla="*/ 280 h 779"/>
                <a:gd name="T12" fmla="*/ 89 w 692"/>
                <a:gd name="T13" fmla="*/ 299 h 779"/>
                <a:gd name="T14" fmla="*/ 53 w 692"/>
                <a:gd name="T15" fmla="*/ 403 h 779"/>
                <a:gd name="T16" fmla="*/ 51 w 692"/>
                <a:gd name="T17" fmla="*/ 442 h 779"/>
                <a:gd name="T18" fmla="*/ 14 w 692"/>
                <a:gd name="T19" fmla="*/ 451 h 779"/>
                <a:gd name="T20" fmla="*/ 0 w 692"/>
                <a:gd name="T21" fmla="*/ 479 h 779"/>
                <a:gd name="T22" fmla="*/ 29 w 692"/>
                <a:gd name="T23" fmla="*/ 502 h 779"/>
                <a:gd name="T24" fmla="*/ 43 w 692"/>
                <a:gd name="T25" fmla="*/ 523 h 779"/>
                <a:gd name="T26" fmla="*/ 50 w 692"/>
                <a:gd name="T27" fmla="*/ 548 h 779"/>
                <a:gd name="T28" fmla="*/ 34 w 692"/>
                <a:gd name="T29" fmla="*/ 557 h 779"/>
                <a:gd name="T30" fmla="*/ 29 w 692"/>
                <a:gd name="T31" fmla="*/ 607 h 779"/>
                <a:gd name="T32" fmla="*/ 67 w 692"/>
                <a:gd name="T33" fmla="*/ 611 h 779"/>
                <a:gd name="T34" fmla="*/ 36 w 692"/>
                <a:gd name="T35" fmla="*/ 694 h 779"/>
                <a:gd name="T36" fmla="*/ 23 w 692"/>
                <a:gd name="T37" fmla="*/ 732 h 779"/>
                <a:gd name="T38" fmla="*/ 79 w 692"/>
                <a:gd name="T39" fmla="*/ 727 h 779"/>
                <a:gd name="T40" fmla="*/ 101 w 692"/>
                <a:gd name="T41" fmla="*/ 761 h 779"/>
                <a:gd name="T42" fmla="*/ 177 w 692"/>
                <a:gd name="T43" fmla="*/ 779 h 779"/>
                <a:gd name="T44" fmla="*/ 256 w 692"/>
                <a:gd name="T45" fmla="*/ 722 h 779"/>
                <a:gd name="T46" fmla="*/ 292 w 692"/>
                <a:gd name="T47" fmla="*/ 773 h 779"/>
                <a:gd name="T48" fmla="*/ 321 w 692"/>
                <a:gd name="T49" fmla="*/ 768 h 779"/>
                <a:gd name="T50" fmla="*/ 384 w 692"/>
                <a:gd name="T51" fmla="*/ 713 h 779"/>
                <a:gd name="T52" fmla="*/ 423 w 692"/>
                <a:gd name="T53" fmla="*/ 779 h 779"/>
                <a:gd name="T54" fmla="*/ 464 w 692"/>
                <a:gd name="T55" fmla="*/ 770 h 779"/>
                <a:gd name="T56" fmla="*/ 490 w 692"/>
                <a:gd name="T57" fmla="*/ 713 h 779"/>
                <a:gd name="T58" fmla="*/ 569 w 692"/>
                <a:gd name="T59" fmla="*/ 727 h 779"/>
                <a:gd name="T60" fmla="*/ 567 w 692"/>
                <a:gd name="T61" fmla="*/ 627 h 779"/>
                <a:gd name="T62" fmla="*/ 671 w 692"/>
                <a:gd name="T63" fmla="*/ 646 h 779"/>
                <a:gd name="T64" fmla="*/ 668 w 692"/>
                <a:gd name="T65" fmla="*/ 590 h 779"/>
                <a:gd name="T66" fmla="*/ 654 w 692"/>
                <a:gd name="T67" fmla="*/ 545 h 779"/>
                <a:gd name="T68" fmla="*/ 649 w 692"/>
                <a:gd name="T69" fmla="*/ 481 h 779"/>
                <a:gd name="T70" fmla="*/ 659 w 692"/>
                <a:gd name="T71" fmla="*/ 458 h 779"/>
                <a:gd name="T72" fmla="*/ 663 w 692"/>
                <a:gd name="T73" fmla="*/ 384 h 779"/>
                <a:gd name="T74" fmla="*/ 678 w 692"/>
                <a:gd name="T75" fmla="*/ 359 h 779"/>
                <a:gd name="T76" fmla="*/ 675 w 692"/>
                <a:gd name="T77" fmla="*/ 342 h 779"/>
                <a:gd name="T78" fmla="*/ 630 w 692"/>
                <a:gd name="T79" fmla="*/ 318 h 779"/>
                <a:gd name="T80" fmla="*/ 692 w 692"/>
                <a:gd name="T81" fmla="*/ 130 h 779"/>
                <a:gd name="T82" fmla="*/ 668 w 692"/>
                <a:gd name="T83" fmla="*/ 125 h 779"/>
                <a:gd name="T84" fmla="*/ 613 w 692"/>
                <a:gd name="T85" fmla="*/ 100 h 779"/>
                <a:gd name="T86" fmla="*/ 555 w 692"/>
                <a:gd name="T87" fmla="*/ 93 h 779"/>
                <a:gd name="T88" fmla="*/ 474 w 692"/>
                <a:gd name="T89" fmla="*/ 30 h 779"/>
                <a:gd name="T90" fmla="*/ 444 w 692"/>
                <a:gd name="T91" fmla="*/ 35 h 779"/>
                <a:gd name="T92" fmla="*/ 383 w 692"/>
                <a:gd name="T93" fmla="*/ 5 h 779"/>
                <a:gd name="T94" fmla="*/ 338 w 692"/>
                <a:gd name="T95" fmla="*/ 25 h 779"/>
                <a:gd name="T96" fmla="*/ 297 w 692"/>
                <a:gd name="T97" fmla="*/ 0 h 779"/>
                <a:gd name="T98" fmla="*/ 141 w 692"/>
                <a:gd name="T99" fmla="*/ 90 h 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92" h="779">
                  <a:moveTo>
                    <a:pt x="141" y="90"/>
                  </a:moveTo>
                  <a:lnTo>
                    <a:pt x="143" y="114"/>
                  </a:lnTo>
                  <a:lnTo>
                    <a:pt x="92" y="172"/>
                  </a:lnTo>
                  <a:lnTo>
                    <a:pt x="90" y="236"/>
                  </a:lnTo>
                  <a:lnTo>
                    <a:pt x="175" y="238"/>
                  </a:lnTo>
                  <a:lnTo>
                    <a:pt x="148" y="280"/>
                  </a:lnTo>
                  <a:lnTo>
                    <a:pt x="89" y="299"/>
                  </a:lnTo>
                  <a:lnTo>
                    <a:pt x="53" y="403"/>
                  </a:lnTo>
                  <a:lnTo>
                    <a:pt x="51" y="442"/>
                  </a:lnTo>
                  <a:lnTo>
                    <a:pt x="14" y="451"/>
                  </a:lnTo>
                  <a:lnTo>
                    <a:pt x="0" y="479"/>
                  </a:lnTo>
                  <a:lnTo>
                    <a:pt x="29" y="502"/>
                  </a:lnTo>
                  <a:lnTo>
                    <a:pt x="43" y="523"/>
                  </a:lnTo>
                  <a:lnTo>
                    <a:pt x="50" y="548"/>
                  </a:lnTo>
                  <a:lnTo>
                    <a:pt x="34" y="557"/>
                  </a:lnTo>
                  <a:lnTo>
                    <a:pt x="29" y="607"/>
                  </a:lnTo>
                  <a:lnTo>
                    <a:pt x="67" y="611"/>
                  </a:lnTo>
                  <a:lnTo>
                    <a:pt x="36" y="694"/>
                  </a:lnTo>
                  <a:lnTo>
                    <a:pt x="23" y="732"/>
                  </a:lnTo>
                  <a:lnTo>
                    <a:pt x="79" y="727"/>
                  </a:lnTo>
                  <a:lnTo>
                    <a:pt x="101" y="761"/>
                  </a:lnTo>
                  <a:lnTo>
                    <a:pt x="177" y="779"/>
                  </a:lnTo>
                  <a:lnTo>
                    <a:pt x="256" y="722"/>
                  </a:lnTo>
                  <a:lnTo>
                    <a:pt x="292" y="773"/>
                  </a:lnTo>
                  <a:lnTo>
                    <a:pt x="321" y="768"/>
                  </a:lnTo>
                  <a:lnTo>
                    <a:pt x="384" y="713"/>
                  </a:lnTo>
                  <a:lnTo>
                    <a:pt x="423" y="779"/>
                  </a:lnTo>
                  <a:lnTo>
                    <a:pt x="464" y="770"/>
                  </a:lnTo>
                  <a:lnTo>
                    <a:pt x="490" y="713"/>
                  </a:lnTo>
                  <a:lnTo>
                    <a:pt x="569" y="727"/>
                  </a:lnTo>
                  <a:lnTo>
                    <a:pt x="567" y="627"/>
                  </a:lnTo>
                  <a:lnTo>
                    <a:pt x="671" y="646"/>
                  </a:lnTo>
                  <a:lnTo>
                    <a:pt x="668" y="590"/>
                  </a:lnTo>
                  <a:lnTo>
                    <a:pt x="654" y="545"/>
                  </a:lnTo>
                  <a:lnTo>
                    <a:pt x="649" y="481"/>
                  </a:lnTo>
                  <a:lnTo>
                    <a:pt x="659" y="458"/>
                  </a:lnTo>
                  <a:lnTo>
                    <a:pt x="663" y="384"/>
                  </a:lnTo>
                  <a:lnTo>
                    <a:pt x="678" y="359"/>
                  </a:lnTo>
                  <a:lnTo>
                    <a:pt x="675" y="342"/>
                  </a:lnTo>
                  <a:lnTo>
                    <a:pt x="630" y="318"/>
                  </a:lnTo>
                  <a:lnTo>
                    <a:pt x="692" y="130"/>
                  </a:lnTo>
                  <a:lnTo>
                    <a:pt x="668" y="125"/>
                  </a:lnTo>
                  <a:lnTo>
                    <a:pt x="613" y="100"/>
                  </a:lnTo>
                  <a:lnTo>
                    <a:pt x="555" y="93"/>
                  </a:lnTo>
                  <a:lnTo>
                    <a:pt x="474" y="30"/>
                  </a:lnTo>
                  <a:lnTo>
                    <a:pt x="444" y="35"/>
                  </a:lnTo>
                  <a:lnTo>
                    <a:pt x="383" y="5"/>
                  </a:lnTo>
                  <a:lnTo>
                    <a:pt x="338" y="25"/>
                  </a:lnTo>
                  <a:lnTo>
                    <a:pt x="297" y="0"/>
                  </a:lnTo>
                  <a:lnTo>
                    <a:pt x="141" y="90"/>
                  </a:lnTo>
                  <a:close/>
                </a:path>
              </a:pathLst>
            </a:custGeom>
            <a:solidFill>
              <a:srgbClr val="964B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8770" name="Freeform 114"/>
            <p:cNvSpPr>
              <a:spLocks noChangeAspect="1"/>
            </p:cNvSpPr>
            <p:nvPr/>
          </p:nvSpPr>
          <p:spPr bwMode="auto">
            <a:xfrm>
              <a:off x="4487" y="2013"/>
              <a:ext cx="166" cy="122"/>
            </a:xfrm>
            <a:custGeom>
              <a:avLst/>
              <a:gdLst>
                <a:gd name="T0" fmla="*/ 163 w 916"/>
                <a:gd name="T1" fmla="*/ 170 h 680"/>
                <a:gd name="T2" fmla="*/ 206 w 916"/>
                <a:gd name="T3" fmla="*/ 150 h 680"/>
                <a:gd name="T4" fmla="*/ 185 w 916"/>
                <a:gd name="T5" fmla="*/ 102 h 680"/>
                <a:gd name="T6" fmla="*/ 320 w 916"/>
                <a:gd name="T7" fmla="*/ 0 h 680"/>
                <a:gd name="T8" fmla="*/ 566 w 916"/>
                <a:gd name="T9" fmla="*/ 57 h 680"/>
                <a:gd name="T10" fmla="*/ 825 w 916"/>
                <a:gd name="T11" fmla="*/ 18 h 680"/>
                <a:gd name="T12" fmla="*/ 916 w 916"/>
                <a:gd name="T13" fmla="*/ 230 h 680"/>
                <a:gd name="T14" fmla="*/ 867 w 916"/>
                <a:gd name="T15" fmla="*/ 189 h 680"/>
                <a:gd name="T16" fmla="*/ 621 w 916"/>
                <a:gd name="T17" fmla="*/ 268 h 680"/>
                <a:gd name="T18" fmla="*/ 638 w 916"/>
                <a:gd name="T19" fmla="*/ 451 h 680"/>
                <a:gd name="T20" fmla="*/ 682 w 916"/>
                <a:gd name="T21" fmla="*/ 508 h 680"/>
                <a:gd name="T22" fmla="*/ 630 w 916"/>
                <a:gd name="T23" fmla="*/ 569 h 680"/>
                <a:gd name="T24" fmla="*/ 649 w 916"/>
                <a:gd name="T25" fmla="*/ 680 h 680"/>
                <a:gd name="T26" fmla="*/ 216 w 916"/>
                <a:gd name="T27" fmla="*/ 619 h 680"/>
                <a:gd name="T28" fmla="*/ 181 w 916"/>
                <a:gd name="T29" fmla="*/ 572 h 680"/>
                <a:gd name="T30" fmla="*/ 76 w 916"/>
                <a:gd name="T31" fmla="*/ 565 h 680"/>
                <a:gd name="T32" fmla="*/ 0 w 916"/>
                <a:gd name="T33" fmla="*/ 592 h 680"/>
                <a:gd name="T34" fmla="*/ 43 w 916"/>
                <a:gd name="T35" fmla="*/ 489 h 680"/>
                <a:gd name="T36" fmla="*/ 33 w 916"/>
                <a:gd name="T37" fmla="*/ 411 h 680"/>
                <a:gd name="T38" fmla="*/ 89 w 916"/>
                <a:gd name="T39" fmla="*/ 404 h 680"/>
                <a:gd name="T40" fmla="*/ 103 w 916"/>
                <a:gd name="T41" fmla="*/ 365 h 680"/>
                <a:gd name="T42" fmla="*/ 139 w 916"/>
                <a:gd name="T43" fmla="*/ 346 h 680"/>
                <a:gd name="T44" fmla="*/ 143 w 916"/>
                <a:gd name="T45" fmla="*/ 269 h 680"/>
                <a:gd name="T46" fmla="*/ 131 w 916"/>
                <a:gd name="T47" fmla="*/ 201 h 680"/>
                <a:gd name="T48" fmla="*/ 163 w 916"/>
                <a:gd name="T49" fmla="*/ 170 h 6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16" h="680">
                  <a:moveTo>
                    <a:pt x="163" y="170"/>
                  </a:moveTo>
                  <a:lnTo>
                    <a:pt x="206" y="150"/>
                  </a:lnTo>
                  <a:lnTo>
                    <a:pt x="185" y="102"/>
                  </a:lnTo>
                  <a:lnTo>
                    <a:pt x="320" y="0"/>
                  </a:lnTo>
                  <a:lnTo>
                    <a:pt x="566" y="57"/>
                  </a:lnTo>
                  <a:lnTo>
                    <a:pt x="825" y="18"/>
                  </a:lnTo>
                  <a:lnTo>
                    <a:pt x="916" y="230"/>
                  </a:lnTo>
                  <a:lnTo>
                    <a:pt x="867" y="189"/>
                  </a:lnTo>
                  <a:lnTo>
                    <a:pt x="621" y="268"/>
                  </a:lnTo>
                  <a:lnTo>
                    <a:pt x="638" y="451"/>
                  </a:lnTo>
                  <a:lnTo>
                    <a:pt x="682" y="508"/>
                  </a:lnTo>
                  <a:lnTo>
                    <a:pt x="630" y="569"/>
                  </a:lnTo>
                  <a:lnTo>
                    <a:pt x="649" y="680"/>
                  </a:lnTo>
                  <a:lnTo>
                    <a:pt x="216" y="619"/>
                  </a:lnTo>
                  <a:lnTo>
                    <a:pt x="181" y="572"/>
                  </a:lnTo>
                  <a:lnTo>
                    <a:pt x="76" y="565"/>
                  </a:lnTo>
                  <a:lnTo>
                    <a:pt x="0" y="592"/>
                  </a:lnTo>
                  <a:lnTo>
                    <a:pt x="43" y="489"/>
                  </a:lnTo>
                  <a:lnTo>
                    <a:pt x="33" y="411"/>
                  </a:lnTo>
                  <a:lnTo>
                    <a:pt x="89" y="404"/>
                  </a:lnTo>
                  <a:lnTo>
                    <a:pt x="103" y="365"/>
                  </a:lnTo>
                  <a:lnTo>
                    <a:pt x="139" y="346"/>
                  </a:lnTo>
                  <a:lnTo>
                    <a:pt x="143" y="269"/>
                  </a:lnTo>
                  <a:lnTo>
                    <a:pt x="131" y="201"/>
                  </a:lnTo>
                  <a:lnTo>
                    <a:pt x="163" y="170"/>
                  </a:lnTo>
                  <a:close/>
                </a:path>
              </a:pathLst>
            </a:custGeom>
            <a:solidFill>
              <a:srgbClr val="964B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198771" name="Group 115"/>
          <p:cNvGrpSpPr>
            <a:grpSpLocks/>
          </p:cNvGrpSpPr>
          <p:nvPr/>
        </p:nvGrpSpPr>
        <p:grpSpPr bwMode="auto">
          <a:xfrm rot="-271486">
            <a:off x="1187450" y="3856038"/>
            <a:ext cx="3308350" cy="2212975"/>
            <a:chOff x="383" y="2021"/>
            <a:chExt cx="2530" cy="1790"/>
          </a:xfrm>
        </p:grpSpPr>
        <p:pic>
          <p:nvPicPr>
            <p:cNvPr id="198772" name="Picture 116" descr="caixa foto_2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681">
              <a:off x="383" y="2021"/>
              <a:ext cx="2530" cy="179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98773" name="Rectangle 117" descr="2221016_-_leite_3"/>
            <p:cNvSpPr>
              <a:spLocks noChangeArrowheads="1"/>
            </p:cNvSpPr>
            <p:nvPr/>
          </p:nvSpPr>
          <p:spPr bwMode="auto">
            <a:xfrm>
              <a:off x="547" y="2169"/>
              <a:ext cx="2206" cy="1476"/>
            </a:xfrm>
            <a:prstGeom prst="rect">
              <a:avLst/>
            </a:prstGeom>
            <a:blipFill dpi="0" rotWithShape="1">
              <a:blip r:embed="rId5"/>
              <a:srcRect/>
              <a:stretch>
                <a:fillRect/>
              </a:stretch>
            </a:blip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pic>
        <p:nvPicPr>
          <p:cNvPr id="198774" name="Picture 118" descr="996749_59950327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19363" y="3468688"/>
            <a:ext cx="550862" cy="5318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98775" name="Text Box 119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grpSp>
        <p:nvGrpSpPr>
          <p:cNvPr id="198776" name="Group 120"/>
          <p:cNvGrpSpPr>
            <a:grpSpLocks/>
          </p:cNvGrpSpPr>
          <p:nvPr/>
        </p:nvGrpSpPr>
        <p:grpSpPr bwMode="auto">
          <a:xfrm>
            <a:off x="0" y="488950"/>
            <a:ext cx="3924300" cy="438150"/>
            <a:chOff x="0" y="308"/>
            <a:chExt cx="2472" cy="276"/>
          </a:xfrm>
        </p:grpSpPr>
        <p:sp>
          <p:nvSpPr>
            <p:cNvPr id="198777" name="Rectangle 121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98778" name="Rectangle 122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98779" name="Rectangle 123"/>
            <p:cNvSpPr>
              <a:spLocks noChangeArrowheads="1"/>
            </p:cNvSpPr>
            <p:nvPr/>
          </p:nvSpPr>
          <p:spPr bwMode="auto">
            <a:xfrm>
              <a:off x="0" y="331"/>
              <a:ext cx="2404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800" dirty="0" smtClean="0">
                  <a:solidFill>
                    <a:schemeClr val="bg1"/>
                  </a:solidFill>
                  <a:latin typeface="Verdana" pitchFamily="34" charset="0"/>
                </a:rPr>
                <a:t>POLOS </a:t>
              </a:r>
              <a:r>
                <a:rPr lang="pt-BR" sz="1800" dirty="0">
                  <a:solidFill>
                    <a:schemeClr val="bg1"/>
                  </a:solidFill>
                  <a:latin typeface="Verdana" pitchFamily="34" charset="0"/>
                </a:rPr>
                <a:t>DE PRODUÇÃO</a:t>
              </a:r>
            </a:p>
          </p:txBody>
        </p:sp>
      </p:grpSp>
      <p:grpSp>
        <p:nvGrpSpPr>
          <p:cNvPr id="198780" name="Group 124"/>
          <p:cNvGrpSpPr>
            <a:grpSpLocks/>
          </p:cNvGrpSpPr>
          <p:nvPr/>
        </p:nvGrpSpPr>
        <p:grpSpPr bwMode="auto">
          <a:xfrm>
            <a:off x="6083300" y="1978025"/>
            <a:ext cx="1481138" cy="1089025"/>
            <a:chOff x="3832" y="1246"/>
            <a:chExt cx="933" cy="686"/>
          </a:xfrm>
        </p:grpSpPr>
        <p:grpSp>
          <p:nvGrpSpPr>
            <p:cNvPr id="198781" name="Group 125"/>
            <p:cNvGrpSpPr>
              <a:grpSpLocks/>
            </p:cNvGrpSpPr>
            <p:nvPr/>
          </p:nvGrpSpPr>
          <p:grpSpPr bwMode="auto">
            <a:xfrm>
              <a:off x="3832" y="1246"/>
              <a:ext cx="933" cy="686"/>
              <a:chOff x="3832" y="1246"/>
              <a:chExt cx="933" cy="686"/>
            </a:xfrm>
          </p:grpSpPr>
          <p:sp>
            <p:nvSpPr>
              <p:cNvPr id="198782" name="Freeform 126"/>
              <p:cNvSpPr>
                <a:spLocks noChangeAspect="1"/>
              </p:cNvSpPr>
              <p:nvPr/>
            </p:nvSpPr>
            <p:spPr bwMode="auto">
              <a:xfrm>
                <a:off x="4499" y="1424"/>
                <a:ext cx="77" cy="113"/>
              </a:xfrm>
              <a:custGeom>
                <a:avLst/>
                <a:gdLst>
                  <a:gd name="T0" fmla="*/ 0 w 430"/>
                  <a:gd name="T1" fmla="*/ 480 h 619"/>
                  <a:gd name="T2" fmla="*/ 75 w 430"/>
                  <a:gd name="T3" fmla="*/ 380 h 619"/>
                  <a:gd name="T4" fmla="*/ 123 w 430"/>
                  <a:gd name="T5" fmla="*/ 384 h 619"/>
                  <a:gd name="T6" fmla="*/ 134 w 430"/>
                  <a:gd name="T7" fmla="*/ 378 h 619"/>
                  <a:gd name="T8" fmla="*/ 136 w 430"/>
                  <a:gd name="T9" fmla="*/ 361 h 619"/>
                  <a:gd name="T10" fmla="*/ 123 w 430"/>
                  <a:gd name="T11" fmla="*/ 339 h 619"/>
                  <a:gd name="T12" fmla="*/ 128 w 430"/>
                  <a:gd name="T13" fmla="*/ 322 h 619"/>
                  <a:gd name="T14" fmla="*/ 187 w 430"/>
                  <a:gd name="T15" fmla="*/ 256 h 619"/>
                  <a:gd name="T16" fmla="*/ 161 w 430"/>
                  <a:gd name="T17" fmla="*/ 119 h 619"/>
                  <a:gd name="T18" fmla="*/ 170 w 430"/>
                  <a:gd name="T19" fmla="*/ 108 h 619"/>
                  <a:gd name="T20" fmla="*/ 205 w 430"/>
                  <a:gd name="T21" fmla="*/ 82 h 619"/>
                  <a:gd name="T22" fmla="*/ 258 w 430"/>
                  <a:gd name="T23" fmla="*/ 86 h 619"/>
                  <a:gd name="T24" fmla="*/ 337 w 430"/>
                  <a:gd name="T25" fmla="*/ 33 h 619"/>
                  <a:gd name="T26" fmla="*/ 408 w 430"/>
                  <a:gd name="T27" fmla="*/ 0 h 619"/>
                  <a:gd name="T28" fmla="*/ 430 w 430"/>
                  <a:gd name="T29" fmla="*/ 13 h 619"/>
                  <a:gd name="T30" fmla="*/ 347 w 430"/>
                  <a:gd name="T31" fmla="*/ 355 h 619"/>
                  <a:gd name="T32" fmla="*/ 325 w 430"/>
                  <a:gd name="T33" fmla="*/ 523 h 619"/>
                  <a:gd name="T34" fmla="*/ 317 w 430"/>
                  <a:gd name="T35" fmla="*/ 619 h 619"/>
                  <a:gd name="T36" fmla="*/ 208 w 430"/>
                  <a:gd name="T37" fmla="*/ 489 h 619"/>
                  <a:gd name="T38" fmla="*/ 141 w 430"/>
                  <a:gd name="T39" fmla="*/ 519 h 619"/>
                  <a:gd name="T40" fmla="*/ 99 w 430"/>
                  <a:gd name="T41" fmla="*/ 525 h 619"/>
                  <a:gd name="T42" fmla="*/ 78 w 430"/>
                  <a:gd name="T43" fmla="*/ 489 h 619"/>
                  <a:gd name="T44" fmla="*/ 53 w 430"/>
                  <a:gd name="T45" fmla="*/ 494 h 619"/>
                  <a:gd name="T46" fmla="*/ 30 w 430"/>
                  <a:gd name="T47" fmla="*/ 507 h 619"/>
                  <a:gd name="T48" fmla="*/ 6 w 430"/>
                  <a:gd name="T49" fmla="*/ 504 h 619"/>
                  <a:gd name="T50" fmla="*/ 0 w 430"/>
                  <a:gd name="T51" fmla="*/ 480 h 6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30" h="619">
                    <a:moveTo>
                      <a:pt x="0" y="480"/>
                    </a:moveTo>
                    <a:lnTo>
                      <a:pt x="75" y="380"/>
                    </a:lnTo>
                    <a:lnTo>
                      <a:pt x="123" y="384"/>
                    </a:lnTo>
                    <a:lnTo>
                      <a:pt x="134" y="378"/>
                    </a:lnTo>
                    <a:lnTo>
                      <a:pt x="136" y="361"/>
                    </a:lnTo>
                    <a:lnTo>
                      <a:pt x="123" y="339"/>
                    </a:lnTo>
                    <a:lnTo>
                      <a:pt x="128" y="322"/>
                    </a:lnTo>
                    <a:lnTo>
                      <a:pt x="187" y="256"/>
                    </a:lnTo>
                    <a:lnTo>
                      <a:pt x="161" y="119"/>
                    </a:lnTo>
                    <a:lnTo>
                      <a:pt x="170" y="108"/>
                    </a:lnTo>
                    <a:lnTo>
                      <a:pt x="205" y="82"/>
                    </a:lnTo>
                    <a:lnTo>
                      <a:pt x="258" y="86"/>
                    </a:lnTo>
                    <a:lnTo>
                      <a:pt x="337" y="33"/>
                    </a:lnTo>
                    <a:lnTo>
                      <a:pt x="408" y="0"/>
                    </a:lnTo>
                    <a:lnTo>
                      <a:pt x="430" y="13"/>
                    </a:lnTo>
                    <a:lnTo>
                      <a:pt x="347" y="355"/>
                    </a:lnTo>
                    <a:lnTo>
                      <a:pt x="325" y="523"/>
                    </a:lnTo>
                    <a:lnTo>
                      <a:pt x="317" y="619"/>
                    </a:lnTo>
                    <a:lnTo>
                      <a:pt x="208" y="489"/>
                    </a:lnTo>
                    <a:lnTo>
                      <a:pt x="141" y="519"/>
                    </a:lnTo>
                    <a:lnTo>
                      <a:pt x="99" y="525"/>
                    </a:lnTo>
                    <a:lnTo>
                      <a:pt x="78" y="489"/>
                    </a:lnTo>
                    <a:lnTo>
                      <a:pt x="53" y="494"/>
                    </a:lnTo>
                    <a:lnTo>
                      <a:pt x="30" y="507"/>
                    </a:lnTo>
                    <a:lnTo>
                      <a:pt x="6" y="504"/>
                    </a:lnTo>
                    <a:lnTo>
                      <a:pt x="0" y="48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8783" name="Freeform 127"/>
              <p:cNvSpPr>
                <a:spLocks noChangeAspect="1"/>
              </p:cNvSpPr>
              <p:nvPr/>
            </p:nvSpPr>
            <p:spPr bwMode="auto">
              <a:xfrm>
                <a:off x="4520" y="1331"/>
                <a:ext cx="140" cy="118"/>
              </a:xfrm>
              <a:custGeom>
                <a:avLst/>
                <a:gdLst>
                  <a:gd name="T0" fmla="*/ 425 w 775"/>
                  <a:gd name="T1" fmla="*/ 655 h 655"/>
                  <a:gd name="T2" fmla="*/ 370 w 775"/>
                  <a:gd name="T3" fmla="*/ 567 h 655"/>
                  <a:gd name="T4" fmla="*/ 263 w 775"/>
                  <a:gd name="T5" fmla="*/ 498 h 655"/>
                  <a:gd name="T6" fmla="*/ 242 w 775"/>
                  <a:gd name="T7" fmla="*/ 474 h 655"/>
                  <a:gd name="T8" fmla="*/ 212 w 775"/>
                  <a:gd name="T9" fmla="*/ 475 h 655"/>
                  <a:gd name="T10" fmla="*/ 203 w 775"/>
                  <a:gd name="T11" fmla="*/ 498 h 655"/>
                  <a:gd name="T12" fmla="*/ 188 w 775"/>
                  <a:gd name="T13" fmla="*/ 494 h 655"/>
                  <a:gd name="T14" fmla="*/ 0 w 775"/>
                  <a:gd name="T15" fmla="*/ 350 h 655"/>
                  <a:gd name="T16" fmla="*/ 108 w 775"/>
                  <a:gd name="T17" fmla="*/ 175 h 655"/>
                  <a:gd name="T18" fmla="*/ 111 w 775"/>
                  <a:gd name="T19" fmla="*/ 133 h 655"/>
                  <a:gd name="T20" fmla="*/ 60 w 775"/>
                  <a:gd name="T21" fmla="*/ 88 h 655"/>
                  <a:gd name="T22" fmla="*/ 55 w 775"/>
                  <a:gd name="T23" fmla="*/ 36 h 655"/>
                  <a:gd name="T24" fmla="*/ 130 w 775"/>
                  <a:gd name="T25" fmla="*/ 35 h 655"/>
                  <a:gd name="T26" fmla="*/ 161 w 775"/>
                  <a:gd name="T27" fmla="*/ 0 h 655"/>
                  <a:gd name="T28" fmla="*/ 332 w 775"/>
                  <a:gd name="T29" fmla="*/ 78 h 655"/>
                  <a:gd name="T30" fmla="*/ 397 w 775"/>
                  <a:gd name="T31" fmla="*/ 72 h 655"/>
                  <a:gd name="T32" fmla="*/ 502 w 775"/>
                  <a:gd name="T33" fmla="*/ 108 h 655"/>
                  <a:gd name="T34" fmla="*/ 528 w 775"/>
                  <a:gd name="T35" fmla="*/ 33 h 655"/>
                  <a:gd name="T36" fmla="*/ 615 w 775"/>
                  <a:gd name="T37" fmla="*/ 156 h 655"/>
                  <a:gd name="T38" fmla="*/ 775 w 775"/>
                  <a:gd name="T39" fmla="*/ 416 h 655"/>
                  <a:gd name="T40" fmla="*/ 717 w 775"/>
                  <a:gd name="T41" fmla="*/ 420 h 655"/>
                  <a:gd name="T42" fmla="*/ 714 w 775"/>
                  <a:gd name="T43" fmla="*/ 408 h 655"/>
                  <a:gd name="T44" fmla="*/ 690 w 775"/>
                  <a:gd name="T45" fmla="*/ 385 h 655"/>
                  <a:gd name="T46" fmla="*/ 641 w 775"/>
                  <a:gd name="T47" fmla="*/ 377 h 655"/>
                  <a:gd name="T48" fmla="*/ 631 w 775"/>
                  <a:gd name="T49" fmla="*/ 400 h 655"/>
                  <a:gd name="T50" fmla="*/ 634 w 775"/>
                  <a:gd name="T51" fmla="*/ 475 h 655"/>
                  <a:gd name="T52" fmla="*/ 610 w 775"/>
                  <a:gd name="T53" fmla="*/ 502 h 655"/>
                  <a:gd name="T54" fmla="*/ 591 w 775"/>
                  <a:gd name="T55" fmla="*/ 511 h 655"/>
                  <a:gd name="T56" fmla="*/ 559 w 775"/>
                  <a:gd name="T57" fmla="*/ 491 h 655"/>
                  <a:gd name="T58" fmla="*/ 520 w 775"/>
                  <a:gd name="T59" fmla="*/ 519 h 655"/>
                  <a:gd name="T60" fmla="*/ 425 w 775"/>
                  <a:gd name="T61" fmla="*/ 655 h 6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75" h="655">
                    <a:moveTo>
                      <a:pt x="425" y="655"/>
                    </a:moveTo>
                    <a:lnTo>
                      <a:pt x="370" y="567"/>
                    </a:lnTo>
                    <a:lnTo>
                      <a:pt x="263" y="498"/>
                    </a:lnTo>
                    <a:lnTo>
                      <a:pt x="242" y="474"/>
                    </a:lnTo>
                    <a:lnTo>
                      <a:pt x="212" y="475"/>
                    </a:lnTo>
                    <a:lnTo>
                      <a:pt x="203" y="498"/>
                    </a:lnTo>
                    <a:lnTo>
                      <a:pt x="188" y="494"/>
                    </a:lnTo>
                    <a:lnTo>
                      <a:pt x="0" y="350"/>
                    </a:lnTo>
                    <a:lnTo>
                      <a:pt x="108" y="175"/>
                    </a:lnTo>
                    <a:lnTo>
                      <a:pt x="111" y="133"/>
                    </a:lnTo>
                    <a:lnTo>
                      <a:pt x="60" y="88"/>
                    </a:lnTo>
                    <a:lnTo>
                      <a:pt x="55" y="36"/>
                    </a:lnTo>
                    <a:lnTo>
                      <a:pt x="130" y="35"/>
                    </a:lnTo>
                    <a:lnTo>
                      <a:pt x="161" y="0"/>
                    </a:lnTo>
                    <a:lnTo>
                      <a:pt x="332" y="78"/>
                    </a:lnTo>
                    <a:lnTo>
                      <a:pt x="397" y="72"/>
                    </a:lnTo>
                    <a:lnTo>
                      <a:pt x="502" y="108"/>
                    </a:lnTo>
                    <a:lnTo>
                      <a:pt x="528" y="33"/>
                    </a:lnTo>
                    <a:lnTo>
                      <a:pt x="615" y="156"/>
                    </a:lnTo>
                    <a:lnTo>
                      <a:pt x="775" y="416"/>
                    </a:lnTo>
                    <a:lnTo>
                      <a:pt x="717" y="420"/>
                    </a:lnTo>
                    <a:lnTo>
                      <a:pt x="714" y="408"/>
                    </a:lnTo>
                    <a:lnTo>
                      <a:pt x="690" y="385"/>
                    </a:lnTo>
                    <a:lnTo>
                      <a:pt x="641" y="377"/>
                    </a:lnTo>
                    <a:lnTo>
                      <a:pt x="631" y="400"/>
                    </a:lnTo>
                    <a:lnTo>
                      <a:pt x="634" y="475"/>
                    </a:lnTo>
                    <a:lnTo>
                      <a:pt x="610" y="502"/>
                    </a:lnTo>
                    <a:lnTo>
                      <a:pt x="591" y="511"/>
                    </a:lnTo>
                    <a:lnTo>
                      <a:pt x="559" y="491"/>
                    </a:lnTo>
                    <a:lnTo>
                      <a:pt x="520" y="519"/>
                    </a:lnTo>
                    <a:lnTo>
                      <a:pt x="425" y="655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8784" name="Freeform 128"/>
              <p:cNvSpPr>
                <a:spLocks noChangeAspect="1"/>
              </p:cNvSpPr>
              <p:nvPr/>
            </p:nvSpPr>
            <p:spPr bwMode="auto">
              <a:xfrm>
                <a:off x="4578" y="1407"/>
                <a:ext cx="187" cy="145"/>
              </a:xfrm>
              <a:custGeom>
                <a:avLst/>
                <a:gdLst>
                  <a:gd name="T0" fmla="*/ 1030 w 1030"/>
                  <a:gd name="T1" fmla="*/ 579 h 803"/>
                  <a:gd name="T2" fmla="*/ 986 w 1030"/>
                  <a:gd name="T3" fmla="*/ 633 h 803"/>
                  <a:gd name="T4" fmla="*/ 877 w 1030"/>
                  <a:gd name="T5" fmla="*/ 635 h 803"/>
                  <a:gd name="T6" fmla="*/ 788 w 1030"/>
                  <a:gd name="T7" fmla="*/ 582 h 803"/>
                  <a:gd name="T8" fmla="*/ 747 w 1030"/>
                  <a:gd name="T9" fmla="*/ 585 h 803"/>
                  <a:gd name="T10" fmla="*/ 683 w 1030"/>
                  <a:gd name="T11" fmla="*/ 642 h 803"/>
                  <a:gd name="T12" fmla="*/ 620 w 1030"/>
                  <a:gd name="T13" fmla="*/ 699 h 803"/>
                  <a:gd name="T14" fmla="*/ 552 w 1030"/>
                  <a:gd name="T15" fmla="*/ 758 h 803"/>
                  <a:gd name="T16" fmla="*/ 534 w 1030"/>
                  <a:gd name="T17" fmla="*/ 803 h 803"/>
                  <a:gd name="T18" fmla="*/ 468 w 1030"/>
                  <a:gd name="T19" fmla="*/ 782 h 803"/>
                  <a:gd name="T20" fmla="*/ 418 w 1030"/>
                  <a:gd name="T21" fmla="*/ 768 h 803"/>
                  <a:gd name="T22" fmla="*/ 343 w 1030"/>
                  <a:gd name="T23" fmla="*/ 781 h 803"/>
                  <a:gd name="T24" fmla="*/ 271 w 1030"/>
                  <a:gd name="T25" fmla="*/ 772 h 803"/>
                  <a:gd name="T26" fmla="*/ 212 w 1030"/>
                  <a:gd name="T27" fmla="*/ 748 h 803"/>
                  <a:gd name="T28" fmla="*/ 145 w 1030"/>
                  <a:gd name="T29" fmla="*/ 746 h 803"/>
                  <a:gd name="T30" fmla="*/ 104 w 1030"/>
                  <a:gd name="T31" fmla="*/ 761 h 803"/>
                  <a:gd name="T32" fmla="*/ 0 w 1030"/>
                  <a:gd name="T33" fmla="*/ 693 h 803"/>
                  <a:gd name="T34" fmla="*/ 44 w 1030"/>
                  <a:gd name="T35" fmla="*/ 612 h 803"/>
                  <a:gd name="T36" fmla="*/ 16 w 1030"/>
                  <a:gd name="T37" fmla="*/ 569 h 803"/>
                  <a:gd name="T38" fmla="*/ 21 w 1030"/>
                  <a:gd name="T39" fmla="*/ 537 h 803"/>
                  <a:gd name="T40" fmla="*/ 48 w 1030"/>
                  <a:gd name="T41" fmla="*/ 510 h 803"/>
                  <a:gd name="T42" fmla="*/ 44 w 1030"/>
                  <a:gd name="T43" fmla="*/ 436 h 803"/>
                  <a:gd name="T44" fmla="*/ 66 w 1030"/>
                  <a:gd name="T45" fmla="*/ 399 h 803"/>
                  <a:gd name="T46" fmla="*/ 139 w 1030"/>
                  <a:gd name="T47" fmla="*/ 353 h 803"/>
                  <a:gd name="T48" fmla="*/ 168 w 1030"/>
                  <a:gd name="T49" fmla="*/ 324 h 803"/>
                  <a:gd name="T50" fmla="*/ 188 w 1030"/>
                  <a:gd name="T51" fmla="*/ 325 h 803"/>
                  <a:gd name="T52" fmla="*/ 194 w 1030"/>
                  <a:gd name="T53" fmla="*/ 349 h 803"/>
                  <a:gd name="T54" fmla="*/ 222 w 1030"/>
                  <a:gd name="T55" fmla="*/ 307 h 803"/>
                  <a:gd name="T56" fmla="*/ 250 w 1030"/>
                  <a:gd name="T57" fmla="*/ 307 h 803"/>
                  <a:gd name="T58" fmla="*/ 274 w 1030"/>
                  <a:gd name="T59" fmla="*/ 316 h 803"/>
                  <a:gd name="T60" fmla="*/ 307 w 1030"/>
                  <a:gd name="T61" fmla="*/ 247 h 803"/>
                  <a:gd name="T62" fmla="*/ 414 w 1030"/>
                  <a:gd name="T63" fmla="*/ 161 h 803"/>
                  <a:gd name="T64" fmla="*/ 400 w 1030"/>
                  <a:gd name="T65" fmla="*/ 81 h 803"/>
                  <a:gd name="T66" fmla="*/ 388 w 1030"/>
                  <a:gd name="T67" fmla="*/ 66 h 803"/>
                  <a:gd name="T68" fmla="*/ 391 w 1030"/>
                  <a:gd name="T69" fmla="*/ 2 h 803"/>
                  <a:gd name="T70" fmla="*/ 450 w 1030"/>
                  <a:gd name="T71" fmla="*/ 0 h 803"/>
                  <a:gd name="T72" fmla="*/ 577 w 1030"/>
                  <a:gd name="T73" fmla="*/ 201 h 803"/>
                  <a:gd name="T74" fmla="*/ 760 w 1030"/>
                  <a:gd name="T75" fmla="*/ 361 h 803"/>
                  <a:gd name="T76" fmla="*/ 892 w 1030"/>
                  <a:gd name="T77" fmla="*/ 418 h 803"/>
                  <a:gd name="T78" fmla="*/ 994 w 1030"/>
                  <a:gd name="T79" fmla="*/ 543 h 803"/>
                  <a:gd name="T80" fmla="*/ 1030 w 1030"/>
                  <a:gd name="T81" fmla="*/ 579 h 8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30" h="803">
                    <a:moveTo>
                      <a:pt x="1030" y="579"/>
                    </a:moveTo>
                    <a:lnTo>
                      <a:pt x="986" y="633"/>
                    </a:lnTo>
                    <a:lnTo>
                      <a:pt x="877" y="635"/>
                    </a:lnTo>
                    <a:lnTo>
                      <a:pt x="788" y="582"/>
                    </a:lnTo>
                    <a:lnTo>
                      <a:pt x="747" y="585"/>
                    </a:lnTo>
                    <a:lnTo>
                      <a:pt x="683" y="642"/>
                    </a:lnTo>
                    <a:lnTo>
                      <a:pt x="620" y="699"/>
                    </a:lnTo>
                    <a:lnTo>
                      <a:pt x="552" y="758"/>
                    </a:lnTo>
                    <a:lnTo>
                      <a:pt x="534" y="803"/>
                    </a:lnTo>
                    <a:lnTo>
                      <a:pt x="468" y="782"/>
                    </a:lnTo>
                    <a:lnTo>
                      <a:pt x="418" y="768"/>
                    </a:lnTo>
                    <a:lnTo>
                      <a:pt x="343" y="781"/>
                    </a:lnTo>
                    <a:lnTo>
                      <a:pt x="271" y="772"/>
                    </a:lnTo>
                    <a:lnTo>
                      <a:pt x="212" y="748"/>
                    </a:lnTo>
                    <a:lnTo>
                      <a:pt x="145" y="746"/>
                    </a:lnTo>
                    <a:lnTo>
                      <a:pt x="104" y="761"/>
                    </a:lnTo>
                    <a:lnTo>
                      <a:pt x="0" y="693"/>
                    </a:lnTo>
                    <a:lnTo>
                      <a:pt x="44" y="612"/>
                    </a:lnTo>
                    <a:lnTo>
                      <a:pt x="16" y="569"/>
                    </a:lnTo>
                    <a:lnTo>
                      <a:pt x="21" y="537"/>
                    </a:lnTo>
                    <a:lnTo>
                      <a:pt x="48" y="510"/>
                    </a:lnTo>
                    <a:lnTo>
                      <a:pt x="44" y="436"/>
                    </a:lnTo>
                    <a:lnTo>
                      <a:pt x="66" y="399"/>
                    </a:lnTo>
                    <a:lnTo>
                      <a:pt x="139" y="353"/>
                    </a:lnTo>
                    <a:lnTo>
                      <a:pt x="168" y="324"/>
                    </a:lnTo>
                    <a:lnTo>
                      <a:pt x="188" y="325"/>
                    </a:lnTo>
                    <a:lnTo>
                      <a:pt x="194" y="349"/>
                    </a:lnTo>
                    <a:lnTo>
                      <a:pt x="222" y="307"/>
                    </a:lnTo>
                    <a:lnTo>
                      <a:pt x="250" y="307"/>
                    </a:lnTo>
                    <a:lnTo>
                      <a:pt x="274" y="316"/>
                    </a:lnTo>
                    <a:lnTo>
                      <a:pt x="307" y="247"/>
                    </a:lnTo>
                    <a:lnTo>
                      <a:pt x="414" y="161"/>
                    </a:lnTo>
                    <a:lnTo>
                      <a:pt x="400" y="81"/>
                    </a:lnTo>
                    <a:lnTo>
                      <a:pt x="388" y="66"/>
                    </a:lnTo>
                    <a:lnTo>
                      <a:pt x="391" y="2"/>
                    </a:lnTo>
                    <a:lnTo>
                      <a:pt x="450" y="0"/>
                    </a:lnTo>
                    <a:lnTo>
                      <a:pt x="577" y="201"/>
                    </a:lnTo>
                    <a:lnTo>
                      <a:pt x="760" y="361"/>
                    </a:lnTo>
                    <a:lnTo>
                      <a:pt x="892" y="418"/>
                    </a:lnTo>
                    <a:lnTo>
                      <a:pt x="994" y="543"/>
                    </a:lnTo>
                    <a:lnTo>
                      <a:pt x="1030" y="579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8785" name="Freeform 129"/>
              <p:cNvSpPr>
                <a:spLocks noChangeAspect="1"/>
              </p:cNvSpPr>
              <p:nvPr/>
            </p:nvSpPr>
            <p:spPr bwMode="auto">
              <a:xfrm>
                <a:off x="4305" y="1424"/>
                <a:ext cx="216" cy="142"/>
              </a:xfrm>
              <a:custGeom>
                <a:avLst/>
                <a:gdLst>
                  <a:gd name="T0" fmla="*/ 1021 w 1197"/>
                  <a:gd name="T1" fmla="*/ 0 h 787"/>
                  <a:gd name="T2" fmla="*/ 958 w 1197"/>
                  <a:gd name="T3" fmla="*/ 67 h 787"/>
                  <a:gd name="T4" fmla="*/ 930 w 1197"/>
                  <a:gd name="T5" fmla="*/ 73 h 787"/>
                  <a:gd name="T6" fmla="*/ 845 w 1197"/>
                  <a:gd name="T7" fmla="*/ 246 h 787"/>
                  <a:gd name="T8" fmla="*/ 794 w 1197"/>
                  <a:gd name="T9" fmla="*/ 239 h 787"/>
                  <a:gd name="T10" fmla="*/ 697 w 1197"/>
                  <a:gd name="T11" fmla="*/ 351 h 787"/>
                  <a:gd name="T12" fmla="*/ 650 w 1197"/>
                  <a:gd name="T13" fmla="*/ 358 h 787"/>
                  <a:gd name="T14" fmla="*/ 637 w 1197"/>
                  <a:gd name="T15" fmla="*/ 340 h 787"/>
                  <a:gd name="T16" fmla="*/ 592 w 1197"/>
                  <a:gd name="T17" fmla="*/ 351 h 787"/>
                  <a:gd name="T18" fmla="*/ 498 w 1197"/>
                  <a:gd name="T19" fmla="*/ 439 h 787"/>
                  <a:gd name="T20" fmla="*/ 399 w 1197"/>
                  <a:gd name="T21" fmla="*/ 367 h 787"/>
                  <a:gd name="T22" fmla="*/ 175 w 1197"/>
                  <a:gd name="T23" fmla="*/ 290 h 787"/>
                  <a:gd name="T24" fmla="*/ 0 w 1197"/>
                  <a:gd name="T25" fmla="*/ 430 h 787"/>
                  <a:gd name="T26" fmla="*/ 35 w 1197"/>
                  <a:gd name="T27" fmla="*/ 600 h 787"/>
                  <a:gd name="T28" fmla="*/ 121 w 1197"/>
                  <a:gd name="T29" fmla="*/ 697 h 787"/>
                  <a:gd name="T30" fmla="*/ 522 w 1197"/>
                  <a:gd name="T31" fmla="*/ 717 h 787"/>
                  <a:gd name="T32" fmla="*/ 544 w 1197"/>
                  <a:gd name="T33" fmla="*/ 682 h 787"/>
                  <a:gd name="T34" fmla="*/ 719 w 1197"/>
                  <a:gd name="T35" fmla="*/ 787 h 787"/>
                  <a:gd name="T36" fmla="*/ 773 w 1197"/>
                  <a:gd name="T37" fmla="*/ 703 h 787"/>
                  <a:gd name="T38" fmla="*/ 806 w 1197"/>
                  <a:gd name="T39" fmla="*/ 742 h 787"/>
                  <a:gd name="T40" fmla="*/ 830 w 1197"/>
                  <a:gd name="T41" fmla="*/ 689 h 787"/>
                  <a:gd name="T42" fmla="*/ 863 w 1197"/>
                  <a:gd name="T43" fmla="*/ 689 h 787"/>
                  <a:gd name="T44" fmla="*/ 870 w 1197"/>
                  <a:gd name="T45" fmla="*/ 703 h 787"/>
                  <a:gd name="T46" fmla="*/ 894 w 1197"/>
                  <a:gd name="T47" fmla="*/ 701 h 787"/>
                  <a:gd name="T48" fmla="*/ 916 w 1197"/>
                  <a:gd name="T49" fmla="*/ 675 h 787"/>
                  <a:gd name="T50" fmla="*/ 1055 w 1197"/>
                  <a:gd name="T51" fmla="*/ 590 h 787"/>
                  <a:gd name="T52" fmla="*/ 1055 w 1197"/>
                  <a:gd name="T53" fmla="*/ 561 h 787"/>
                  <a:gd name="T54" fmla="*/ 1080 w 1197"/>
                  <a:gd name="T55" fmla="*/ 503 h 787"/>
                  <a:gd name="T56" fmla="*/ 1073 w 1197"/>
                  <a:gd name="T57" fmla="*/ 479 h 787"/>
                  <a:gd name="T58" fmla="*/ 1149 w 1197"/>
                  <a:gd name="T59" fmla="*/ 379 h 787"/>
                  <a:gd name="T60" fmla="*/ 1134 w 1197"/>
                  <a:gd name="T61" fmla="*/ 328 h 787"/>
                  <a:gd name="T62" fmla="*/ 1081 w 1197"/>
                  <a:gd name="T63" fmla="*/ 292 h 787"/>
                  <a:gd name="T64" fmla="*/ 1056 w 1197"/>
                  <a:gd name="T65" fmla="*/ 246 h 787"/>
                  <a:gd name="T66" fmla="*/ 1119 w 1197"/>
                  <a:gd name="T67" fmla="*/ 179 h 787"/>
                  <a:gd name="T68" fmla="*/ 1197 w 1197"/>
                  <a:gd name="T69" fmla="*/ 83 h 787"/>
                  <a:gd name="T70" fmla="*/ 1021 w 1197"/>
                  <a:gd name="T71" fmla="*/ 0 h 7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197" h="787">
                    <a:moveTo>
                      <a:pt x="1021" y="0"/>
                    </a:moveTo>
                    <a:lnTo>
                      <a:pt x="958" y="67"/>
                    </a:lnTo>
                    <a:lnTo>
                      <a:pt x="930" y="73"/>
                    </a:lnTo>
                    <a:lnTo>
                      <a:pt x="845" y="246"/>
                    </a:lnTo>
                    <a:lnTo>
                      <a:pt x="794" y="239"/>
                    </a:lnTo>
                    <a:lnTo>
                      <a:pt x="697" y="351"/>
                    </a:lnTo>
                    <a:lnTo>
                      <a:pt x="650" y="358"/>
                    </a:lnTo>
                    <a:lnTo>
                      <a:pt x="637" y="340"/>
                    </a:lnTo>
                    <a:lnTo>
                      <a:pt x="592" y="351"/>
                    </a:lnTo>
                    <a:lnTo>
                      <a:pt x="498" y="439"/>
                    </a:lnTo>
                    <a:lnTo>
                      <a:pt x="399" y="367"/>
                    </a:lnTo>
                    <a:lnTo>
                      <a:pt x="175" y="290"/>
                    </a:lnTo>
                    <a:lnTo>
                      <a:pt x="0" y="430"/>
                    </a:lnTo>
                    <a:lnTo>
                      <a:pt x="35" y="600"/>
                    </a:lnTo>
                    <a:lnTo>
                      <a:pt x="121" y="697"/>
                    </a:lnTo>
                    <a:lnTo>
                      <a:pt x="522" y="717"/>
                    </a:lnTo>
                    <a:lnTo>
                      <a:pt x="544" y="682"/>
                    </a:lnTo>
                    <a:lnTo>
                      <a:pt x="719" y="787"/>
                    </a:lnTo>
                    <a:lnTo>
                      <a:pt x="773" y="703"/>
                    </a:lnTo>
                    <a:lnTo>
                      <a:pt x="806" y="742"/>
                    </a:lnTo>
                    <a:lnTo>
                      <a:pt x="830" y="689"/>
                    </a:lnTo>
                    <a:lnTo>
                      <a:pt x="863" y="689"/>
                    </a:lnTo>
                    <a:lnTo>
                      <a:pt x="870" y="703"/>
                    </a:lnTo>
                    <a:lnTo>
                      <a:pt x="894" y="701"/>
                    </a:lnTo>
                    <a:lnTo>
                      <a:pt x="916" y="675"/>
                    </a:lnTo>
                    <a:lnTo>
                      <a:pt x="1055" y="590"/>
                    </a:lnTo>
                    <a:lnTo>
                      <a:pt x="1055" y="561"/>
                    </a:lnTo>
                    <a:lnTo>
                      <a:pt x="1080" y="503"/>
                    </a:lnTo>
                    <a:lnTo>
                      <a:pt x="1073" y="479"/>
                    </a:lnTo>
                    <a:lnTo>
                      <a:pt x="1149" y="379"/>
                    </a:lnTo>
                    <a:lnTo>
                      <a:pt x="1134" y="328"/>
                    </a:lnTo>
                    <a:lnTo>
                      <a:pt x="1081" y="292"/>
                    </a:lnTo>
                    <a:lnTo>
                      <a:pt x="1056" y="246"/>
                    </a:lnTo>
                    <a:lnTo>
                      <a:pt x="1119" y="179"/>
                    </a:lnTo>
                    <a:lnTo>
                      <a:pt x="1197" y="83"/>
                    </a:lnTo>
                    <a:lnTo>
                      <a:pt x="1021" y="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8786" name="Freeform 130"/>
              <p:cNvSpPr>
                <a:spLocks noChangeAspect="1"/>
              </p:cNvSpPr>
              <p:nvPr/>
            </p:nvSpPr>
            <p:spPr bwMode="auto">
              <a:xfrm>
                <a:off x="4303" y="1246"/>
                <a:ext cx="246" cy="258"/>
              </a:xfrm>
              <a:custGeom>
                <a:avLst/>
                <a:gdLst>
                  <a:gd name="T0" fmla="*/ 622 w 1362"/>
                  <a:gd name="T1" fmla="*/ 0 h 1427"/>
                  <a:gd name="T2" fmla="*/ 787 w 1362"/>
                  <a:gd name="T3" fmla="*/ 211 h 1427"/>
                  <a:gd name="T4" fmla="*/ 990 w 1362"/>
                  <a:gd name="T5" fmla="*/ 302 h 1427"/>
                  <a:gd name="T6" fmla="*/ 1020 w 1362"/>
                  <a:gd name="T7" fmla="*/ 353 h 1427"/>
                  <a:gd name="T8" fmla="*/ 1172 w 1362"/>
                  <a:gd name="T9" fmla="*/ 454 h 1427"/>
                  <a:gd name="T10" fmla="*/ 1325 w 1362"/>
                  <a:gd name="T11" fmla="*/ 453 h 1427"/>
                  <a:gd name="T12" fmla="*/ 1362 w 1362"/>
                  <a:gd name="T13" fmla="*/ 471 h 1427"/>
                  <a:gd name="T14" fmla="*/ 1332 w 1362"/>
                  <a:gd name="T15" fmla="*/ 505 h 1427"/>
                  <a:gd name="T16" fmla="*/ 1257 w 1362"/>
                  <a:gd name="T17" fmla="*/ 506 h 1427"/>
                  <a:gd name="T18" fmla="*/ 1261 w 1362"/>
                  <a:gd name="T19" fmla="*/ 554 h 1427"/>
                  <a:gd name="T20" fmla="*/ 1314 w 1362"/>
                  <a:gd name="T21" fmla="*/ 604 h 1427"/>
                  <a:gd name="T22" fmla="*/ 1310 w 1362"/>
                  <a:gd name="T23" fmla="*/ 645 h 1427"/>
                  <a:gd name="T24" fmla="*/ 1203 w 1362"/>
                  <a:gd name="T25" fmla="*/ 818 h 1427"/>
                  <a:gd name="T26" fmla="*/ 1174 w 1362"/>
                  <a:gd name="T27" fmla="*/ 833 h 1427"/>
                  <a:gd name="T28" fmla="*/ 1180 w 1362"/>
                  <a:gd name="T29" fmla="*/ 918 h 1427"/>
                  <a:gd name="T30" fmla="*/ 1113 w 1362"/>
                  <a:gd name="T31" fmla="*/ 943 h 1427"/>
                  <a:gd name="T32" fmla="*/ 1113 w 1362"/>
                  <a:gd name="T33" fmla="*/ 958 h 1427"/>
                  <a:gd name="T34" fmla="*/ 1043 w 1362"/>
                  <a:gd name="T35" fmla="*/ 954 h 1427"/>
                  <a:gd name="T36" fmla="*/ 1034 w 1362"/>
                  <a:gd name="T37" fmla="*/ 986 h 1427"/>
                  <a:gd name="T38" fmla="*/ 971 w 1362"/>
                  <a:gd name="T39" fmla="*/ 1054 h 1427"/>
                  <a:gd name="T40" fmla="*/ 943 w 1362"/>
                  <a:gd name="T41" fmla="*/ 1059 h 1427"/>
                  <a:gd name="T42" fmla="*/ 860 w 1362"/>
                  <a:gd name="T43" fmla="*/ 1233 h 1427"/>
                  <a:gd name="T44" fmla="*/ 808 w 1362"/>
                  <a:gd name="T45" fmla="*/ 1226 h 1427"/>
                  <a:gd name="T46" fmla="*/ 712 w 1362"/>
                  <a:gd name="T47" fmla="*/ 1336 h 1427"/>
                  <a:gd name="T48" fmla="*/ 663 w 1362"/>
                  <a:gd name="T49" fmla="*/ 1346 h 1427"/>
                  <a:gd name="T50" fmla="*/ 649 w 1362"/>
                  <a:gd name="T51" fmla="*/ 1328 h 1427"/>
                  <a:gd name="T52" fmla="*/ 607 w 1362"/>
                  <a:gd name="T53" fmla="*/ 1339 h 1427"/>
                  <a:gd name="T54" fmla="*/ 511 w 1362"/>
                  <a:gd name="T55" fmla="*/ 1427 h 1427"/>
                  <a:gd name="T56" fmla="*/ 412 w 1362"/>
                  <a:gd name="T57" fmla="*/ 1354 h 1427"/>
                  <a:gd name="T58" fmla="*/ 187 w 1362"/>
                  <a:gd name="T59" fmla="*/ 1277 h 1427"/>
                  <a:gd name="T60" fmla="*/ 125 w 1362"/>
                  <a:gd name="T61" fmla="*/ 1210 h 1427"/>
                  <a:gd name="T62" fmla="*/ 135 w 1362"/>
                  <a:gd name="T63" fmla="*/ 1178 h 1427"/>
                  <a:gd name="T64" fmla="*/ 113 w 1362"/>
                  <a:gd name="T65" fmla="*/ 1134 h 1427"/>
                  <a:gd name="T66" fmla="*/ 83 w 1362"/>
                  <a:gd name="T67" fmla="*/ 1127 h 1427"/>
                  <a:gd name="T68" fmla="*/ 66 w 1362"/>
                  <a:gd name="T69" fmla="*/ 1104 h 1427"/>
                  <a:gd name="T70" fmla="*/ 66 w 1362"/>
                  <a:gd name="T71" fmla="*/ 1063 h 1427"/>
                  <a:gd name="T72" fmla="*/ 0 w 1362"/>
                  <a:gd name="T73" fmla="*/ 945 h 1427"/>
                  <a:gd name="T74" fmla="*/ 74 w 1362"/>
                  <a:gd name="T75" fmla="*/ 857 h 1427"/>
                  <a:gd name="T76" fmla="*/ 69 w 1362"/>
                  <a:gd name="T77" fmla="*/ 752 h 1427"/>
                  <a:gd name="T78" fmla="*/ 133 w 1362"/>
                  <a:gd name="T79" fmla="*/ 728 h 1427"/>
                  <a:gd name="T80" fmla="*/ 151 w 1362"/>
                  <a:gd name="T81" fmla="*/ 590 h 1427"/>
                  <a:gd name="T82" fmla="*/ 125 w 1362"/>
                  <a:gd name="T83" fmla="*/ 535 h 1427"/>
                  <a:gd name="T84" fmla="*/ 203 w 1362"/>
                  <a:gd name="T85" fmla="*/ 439 h 1427"/>
                  <a:gd name="T86" fmla="*/ 250 w 1362"/>
                  <a:gd name="T87" fmla="*/ 439 h 1427"/>
                  <a:gd name="T88" fmla="*/ 271 w 1362"/>
                  <a:gd name="T89" fmla="*/ 406 h 1427"/>
                  <a:gd name="T90" fmla="*/ 353 w 1362"/>
                  <a:gd name="T91" fmla="*/ 439 h 1427"/>
                  <a:gd name="T92" fmla="*/ 393 w 1362"/>
                  <a:gd name="T93" fmla="*/ 439 h 1427"/>
                  <a:gd name="T94" fmla="*/ 540 w 1362"/>
                  <a:gd name="T95" fmla="*/ 127 h 1427"/>
                  <a:gd name="T96" fmla="*/ 622 w 1362"/>
                  <a:gd name="T97" fmla="*/ 0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362" h="1427">
                    <a:moveTo>
                      <a:pt x="622" y="0"/>
                    </a:moveTo>
                    <a:lnTo>
                      <a:pt x="787" y="211"/>
                    </a:lnTo>
                    <a:lnTo>
                      <a:pt x="990" y="302"/>
                    </a:lnTo>
                    <a:lnTo>
                      <a:pt x="1020" y="353"/>
                    </a:lnTo>
                    <a:lnTo>
                      <a:pt x="1172" y="454"/>
                    </a:lnTo>
                    <a:lnTo>
                      <a:pt x="1325" y="453"/>
                    </a:lnTo>
                    <a:lnTo>
                      <a:pt x="1362" y="471"/>
                    </a:lnTo>
                    <a:lnTo>
                      <a:pt x="1332" y="505"/>
                    </a:lnTo>
                    <a:lnTo>
                      <a:pt x="1257" y="506"/>
                    </a:lnTo>
                    <a:lnTo>
                      <a:pt x="1261" y="554"/>
                    </a:lnTo>
                    <a:lnTo>
                      <a:pt x="1314" y="604"/>
                    </a:lnTo>
                    <a:lnTo>
                      <a:pt x="1310" y="645"/>
                    </a:lnTo>
                    <a:lnTo>
                      <a:pt x="1203" y="818"/>
                    </a:lnTo>
                    <a:lnTo>
                      <a:pt x="1174" y="833"/>
                    </a:lnTo>
                    <a:lnTo>
                      <a:pt x="1180" y="918"/>
                    </a:lnTo>
                    <a:lnTo>
                      <a:pt x="1113" y="943"/>
                    </a:lnTo>
                    <a:lnTo>
                      <a:pt x="1113" y="958"/>
                    </a:lnTo>
                    <a:lnTo>
                      <a:pt x="1043" y="954"/>
                    </a:lnTo>
                    <a:lnTo>
                      <a:pt x="1034" y="986"/>
                    </a:lnTo>
                    <a:lnTo>
                      <a:pt x="971" y="1054"/>
                    </a:lnTo>
                    <a:lnTo>
                      <a:pt x="943" y="1059"/>
                    </a:lnTo>
                    <a:lnTo>
                      <a:pt x="860" y="1233"/>
                    </a:lnTo>
                    <a:lnTo>
                      <a:pt x="808" y="1226"/>
                    </a:lnTo>
                    <a:lnTo>
                      <a:pt x="712" y="1336"/>
                    </a:lnTo>
                    <a:lnTo>
                      <a:pt x="663" y="1346"/>
                    </a:lnTo>
                    <a:lnTo>
                      <a:pt x="649" y="1328"/>
                    </a:lnTo>
                    <a:lnTo>
                      <a:pt x="607" y="1339"/>
                    </a:lnTo>
                    <a:lnTo>
                      <a:pt x="511" y="1427"/>
                    </a:lnTo>
                    <a:lnTo>
                      <a:pt x="412" y="1354"/>
                    </a:lnTo>
                    <a:lnTo>
                      <a:pt x="187" y="1277"/>
                    </a:lnTo>
                    <a:lnTo>
                      <a:pt x="125" y="1210"/>
                    </a:lnTo>
                    <a:lnTo>
                      <a:pt x="135" y="1178"/>
                    </a:lnTo>
                    <a:lnTo>
                      <a:pt x="113" y="1134"/>
                    </a:lnTo>
                    <a:lnTo>
                      <a:pt x="83" y="1127"/>
                    </a:lnTo>
                    <a:lnTo>
                      <a:pt x="66" y="1104"/>
                    </a:lnTo>
                    <a:lnTo>
                      <a:pt x="66" y="1063"/>
                    </a:lnTo>
                    <a:lnTo>
                      <a:pt x="0" y="945"/>
                    </a:lnTo>
                    <a:lnTo>
                      <a:pt x="74" y="857"/>
                    </a:lnTo>
                    <a:lnTo>
                      <a:pt x="69" y="752"/>
                    </a:lnTo>
                    <a:lnTo>
                      <a:pt x="133" y="728"/>
                    </a:lnTo>
                    <a:lnTo>
                      <a:pt x="151" y="590"/>
                    </a:lnTo>
                    <a:lnTo>
                      <a:pt x="125" y="535"/>
                    </a:lnTo>
                    <a:lnTo>
                      <a:pt x="203" y="439"/>
                    </a:lnTo>
                    <a:lnTo>
                      <a:pt x="250" y="439"/>
                    </a:lnTo>
                    <a:lnTo>
                      <a:pt x="271" y="406"/>
                    </a:lnTo>
                    <a:lnTo>
                      <a:pt x="353" y="439"/>
                    </a:lnTo>
                    <a:lnTo>
                      <a:pt x="393" y="439"/>
                    </a:lnTo>
                    <a:lnTo>
                      <a:pt x="540" y="127"/>
                    </a:lnTo>
                    <a:lnTo>
                      <a:pt x="622" y="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8787" name="Freeform 131"/>
              <p:cNvSpPr>
                <a:spLocks noChangeAspect="1"/>
              </p:cNvSpPr>
              <p:nvPr/>
            </p:nvSpPr>
            <p:spPr bwMode="auto">
              <a:xfrm>
                <a:off x="4045" y="1328"/>
                <a:ext cx="292" cy="217"/>
              </a:xfrm>
              <a:custGeom>
                <a:avLst/>
                <a:gdLst>
                  <a:gd name="T0" fmla="*/ 718 w 1620"/>
                  <a:gd name="T1" fmla="*/ 14 h 1199"/>
                  <a:gd name="T2" fmla="*/ 911 w 1620"/>
                  <a:gd name="T3" fmla="*/ 37 h 1199"/>
                  <a:gd name="T4" fmla="*/ 927 w 1620"/>
                  <a:gd name="T5" fmla="*/ 59 h 1199"/>
                  <a:gd name="T6" fmla="*/ 1008 w 1620"/>
                  <a:gd name="T7" fmla="*/ 53 h 1199"/>
                  <a:gd name="T8" fmla="*/ 1011 w 1620"/>
                  <a:gd name="T9" fmla="*/ 37 h 1199"/>
                  <a:gd name="T10" fmla="*/ 1145 w 1620"/>
                  <a:gd name="T11" fmla="*/ 29 h 1199"/>
                  <a:gd name="T12" fmla="*/ 1428 w 1620"/>
                  <a:gd name="T13" fmla="*/ 0 h 1199"/>
                  <a:gd name="T14" fmla="*/ 1473 w 1620"/>
                  <a:gd name="T15" fmla="*/ 23 h 1199"/>
                  <a:gd name="T16" fmla="*/ 1555 w 1620"/>
                  <a:gd name="T17" fmla="*/ 82 h 1199"/>
                  <a:gd name="T18" fmla="*/ 1585 w 1620"/>
                  <a:gd name="T19" fmla="*/ 137 h 1199"/>
                  <a:gd name="T20" fmla="*/ 1565 w 1620"/>
                  <a:gd name="T21" fmla="*/ 272 h 1199"/>
                  <a:gd name="T22" fmla="*/ 1501 w 1620"/>
                  <a:gd name="T23" fmla="*/ 297 h 1199"/>
                  <a:gd name="T24" fmla="*/ 1505 w 1620"/>
                  <a:gd name="T25" fmla="*/ 403 h 1199"/>
                  <a:gd name="T26" fmla="*/ 1432 w 1620"/>
                  <a:gd name="T27" fmla="*/ 493 h 1199"/>
                  <a:gd name="T28" fmla="*/ 1497 w 1620"/>
                  <a:gd name="T29" fmla="*/ 604 h 1199"/>
                  <a:gd name="T30" fmla="*/ 1499 w 1620"/>
                  <a:gd name="T31" fmla="*/ 653 h 1199"/>
                  <a:gd name="T32" fmla="*/ 1517 w 1620"/>
                  <a:gd name="T33" fmla="*/ 679 h 1199"/>
                  <a:gd name="T34" fmla="*/ 1541 w 1620"/>
                  <a:gd name="T35" fmla="*/ 679 h 1199"/>
                  <a:gd name="T36" fmla="*/ 1567 w 1620"/>
                  <a:gd name="T37" fmla="*/ 723 h 1199"/>
                  <a:gd name="T38" fmla="*/ 1559 w 1620"/>
                  <a:gd name="T39" fmla="*/ 755 h 1199"/>
                  <a:gd name="T40" fmla="*/ 1620 w 1620"/>
                  <a:gd name="T41" fmla="*/ 823 h 1199"/>
                  <a:gd name="T42" fmla="*/ 1442 w 1620"/>
                  <a:gd name="T43" fmla="*/ 964 h 1199"/>
                  <a:gd name="T44" fmla="*/ 1334 w 1620"/>
                  <a:gd name="T45" fmla="*/ 1199 h 1199"/>
                  <a:gd name="T46" fmla="*/ 976 w 1620"/>
                  <a:gd name="T47" fmla="*/ 1176 h 1199"/>
                  <a:gd name="T48" fmla="*/ 752 w 1620"/>
                  <a:gd name="T49" fmla="*/ 1142 h 1199"/>
                  <a:gd name="T50" fmla="*/ 788 w 1620"/>
                  <a:gd name="T51" fmla="*/ 1060 h 1199"/>
                  <a:gd name="T52" fmla="*/ 786 w 1620"/>
                  <a:gd name="T53" fmla="*/ 1029 h 1199"/>
                  <a:gd name="T54" fmla="*/ 814 w 1620"/>
                  <a:gd name="T55" fmla="*/ 995 h 1199"/>
                  <a:gd name="T56" fmla="*/ 796 w 1620"/>
                  <a:gd name="T57" fmla="*/ 968 h 1199"/>
                  <a:gd name="T58" fmla="*/ 824 w 1620"/>
                  <a:gd name="T59" fmla="*/ 937 h 1199"/>
                  <a:gd name="T60" fmla="*/ 784 w 1620"/>
                  <a:gd name="T61" fmla="*/ 902 h 1199"/>
                  <a:gd name="T62" fmla="*/ 812 w 1620"/>
                  <a:gd name="T63" fmla="*/ 839 h 1199"/>
                  <a:gd name="T64" fmla="*/ 802 w 1620"/>
                  <a:gd name="T65" fmla="*/ 782 h 1199"/>
                  <a:gd name="T66" fmla="*/ 722 w 1620"/>
                  <a:gd name="T67" fmla="*/ 685 h 1199"/>
                  <a:gd name="T68" fmla="*/ 724 w 1620"/>
                  <a:gd name="T69" fmla="*/ 659 h 1199"/>
                  <a:gd name="T70" fmla="*/ 752 w 1620"/>
                  <a:gd name="T71" fmla="*/ 616 h 1199"/>
                  <a:gd name="T72" fmla="*/ 702 w 1620"/>
                  <a:gd name="T73" fmla="*/ 576 h 1199"/>
                  <a:gd name="T74" fmla="*/ 522 w 1620"/>
                  <a:gd name="T75" fmla="*/ 739 h 1199"/>
                  <a:gd name="T76" fmla="*/ 438 w 1620"/>
                  <a:gd name="T77" fmla="*/ 753 h 1199"/>
                  <a:gd name="T78" fmla="*/ 419 w 1620"/>
                  <a:gd name="T79" fmla="*/ 788 h 1199"/>
                  <a:gd name="T80" fmla="*/ 397 w 1620"/>
                  <a:gd name="T81" fmla="*/ 784 h 1199"/>
                  <a:gd name="T82" fmla="*/ 278 w 1620"/>
                  <a:gd name="T83" fmla="*/ 479 h 1199"/>
                  <a:gd name="T84" fmla="*/ 55 w 1620"/>
                  <a:gd name="T85" fmla="*/ 457 h 1199"/>
                  <a:gd name="T86" fmla="*/ 13 w 1620"/>
                  <a:gd name="T87" fmla="*/ 409 h 1199"/>
                  <a:gd name="T88" fmla="*/ 0 w 1620"/>
                  <a:gd name="T89" fmla="*/ 309 h 1199"/>
                  <a:gd name="T90" fmla="*/ 118 w 1620"/>
                  <a:gd name="T91" fmla="*/ 282 h 1199"/>
                  <a:gd name="T92" fmla="*/ 118 w 1620"/>
                  <a:gd name="T93" fmla="*/ 252 h 1199"/>
                  <a:gd name="T94" fmla="*/ 178 w 1620"/>
                  <a:gd name="T95" fmla="*/ 252 h 1199"/>
                  <a:gd name="T96" fmla="*/ 186 w 1620"/>
                  <a:gd name="T97" fmla="*/ 264 h 1199"/>
                  <a:gd name="T98" fmla="*/ 219 w 1620"/>
                  <a:gd name="T99" fmla="*/ 264 h 1199"/>
                  <a:gd name="T100" fmla="*/ 231 w 1620"/>
                  <a:gd name="T101" fmla="*/ 219 h 1199"/>
                  <a:gd name="T102" fmla="*/ 280 w 1620"/>
                  <a:gd name="T103" fmla="*/ 149 h 1199"/>
                  <a:gd name="T104" fmla="*/ 321 w 1620"/>
                  <a:gd name="T105" fmla="*/ 180 h 1199"/>
                  <a:gd name="T106" fmla="*/ 358 w 1620"/>
                  <a:gd name="T107" fmla="*/ 143 h 1199"/>
                  <a:gd name="T108" fmla="*/ 387 w 1620"/>
                  <a:gd name="T109" fmla="*/ 139 h 1199"/>
                  <a:gd name="T110" fmla="*/ 450 w 1620"/>
                  <a:gd name="T111" fmla="*/ 172 h 1199"/>
                  <a:gd name="T112" fmla="*/ 528 w 1620"/>
                  <a:gd name="T113" fmla="*/ 147 h 1199"/>
                  <a:gd name="T114" fmla="*/ 718 w 1620"/>
                  <a:gd name="T115" fmla="*/ 14 h 1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620" h="1199">
                    <a:moveTo>
                      <a:pt x="718" y="14"/>
                    </a:moveTo>
                    <a:lnTo>
                      <a:pt x="911" y="37"/>
                    </a:lnTo>
                    <a:lnTo>
                      <a:pt x="927" y="59"/>
                    </a:lnTo>
                    <a:lnTo>
                      <a:pt x="1008" y="53"/>
                    </a:lnTo>
                    <a:lnTo>
                      <a:pt x="1011" y="37"/>
                    </a:lnTo>
                    <a:lnTo>
                      <a:pt x="1145" y="29"/>
                    </a:lnTo>
                    <a:lnTo>
                      <a:pt x="1428" y="0"/>
                    </a:lnTo>
                    <a:lnTo>
                      <a:pt x="1473" y="23"/>
                    </a:lnTo>
                    <a:lnTo>
                      <a:pt x="1555" y="82"/>
                    </a:lnTo>
                    <a:lnTo>
                      <a:pt x="1585" y="137"/>
                    </a:lnTo>
                    <a:lnTo>
                      <a:pt x="1565" y="272"/>
                    </a:lnTo>
                    <a:lnTo>
                      <a:pt x="1501" y="297"/>
                    </a:lnTo>
                    <a:lnTo>
                      <a:pt x="1505" y="403"/>
                    </a:lnTo>
                    <a:lnTo>
                      <a:pt x="1432" y="493"/>
                    </a:lnTo>
                    <a:lnTo>
                      <a:pt x="1497" y="604"/>
                    </a:lnTo>
                    <a:lnTo>
                      <a:pt x="1499" y="653"/>
                    </a:lnTo>
                    <a:lnTo>
                      <a:pt x="1517" y="679"/>
                    </a:lnTo>
                    <a:lnTo>
                      <a:pt x="1541" y="679"/>
                    </a:lnTo>
                    <a:lnTo>
                      <a:pt x="1567" y="723"/>
                    </a:lnTo>
                    <a:lnTo>
                      <a:pt x="1559" y="755"/>
                    </a:lnTo>
                    <a:lnTo>
                      <a:pt x="1620" y="823"/>
                    </a:lnTo>
                    <a:lnTo>
                      <a:pt x="1442" y="964"/>
                    </a:lnTo>
                    <a:lnTo>
                      <a:pt x="1334" y="1199"/>
                    </a:lnTo>
                    <a:lnTo>
                      <a:pt x="976" y="1176"/>
                    </a:lnTo>
                    <a:lnTo>
                      <a:pt x="752" y="1142"/>
                    </a:lnTo>
                    <a:lnTo>
                      <a:pt x="788" y="1060"/>
                    </a:lnTo>
                    <a:lnTo>
                      <a:pt x="786" y="1029"/>
                    </a:lnTo>
                    <a:lnTo>
                      <a:pt x="814" y="995"/>
                    </a:lnTo>
                    <a:lnTo>
                      <a:pt x="796" y="968"/>
                    </a:lnTo>
                    <a:lnTo>
                      <a:pt x="824" y="937"/>
                    </a:lnTo>
                    <a:lnTo>
                      <a:pt x="784" y="902"/>
                    </a:lnTo>
                    <a:lnTo>
                      <a:pt x="812" y="839"/>
                    </a:lnTo>
                    <a:lnTo>
                      <a:pt x="802" y="782"/>
                    </a:lnTo>
                    <a:lnTo>
                      <a:pt x="722" y="685"/>
                    </a:lnTo>
                    <a:lnTo>
                      <a:pt x="724" y="659"/>
                    </a:lnTo>
                    <a:lnTo>
                      <a:pt x="752" y="616"/>
                    </a:lnTo>
                    <a:lnTo>
                      <a:pt x="702" y="576"/>
                    </a:lnTo>
                    <a:lnTo>
                      <a:pt x="522" y="739"/>
                    </a:lnTo>
                    <a:lnTo>
                      <a:pt x="438" y="753"/>
                    </a:lnTo>
                    <a:lnTo>
                      <a:pt x="419" y="788"/>
                    </a:lnTo>
                    <a:lnTo>
                      <a:pt x="397" y="784"/>
                    </a:lnTo>
                    <a:lnTo>
                      <a:pt x="278" y="479"/>
                    </a:lnTo>
                    <a:lnTo>
                      <a:pt x="55" y="457"/>
                    </a:lnTo>
                    <a:lnTo>
                      <a:pt x="13" y="409"/>
                    </a:lnTo>
                    <a:lnTo>
                      <a:pt x="0" y="309"/>
                    </a:lnTo>
                    <a:lnTo>
                      <a:pt x="118" y="282"/>
                    </a:lnTo>
                    <a:lnTo>
                      <a:pt x="118" y="252"/>
                    </a:lnTo>
                    <a:lnTo>
                      <a:pt x="178" y="252"/>
                    </a:lnTo>
                    <a:lnTo>
                      <a:pt x="186" y="264"/>
                    </a:lnTo>
                    <a:lnTo>
                      <a:pt x="219" y="264"/>
                    </a:lnTo>
                    <a:lnTo>
                      <a:pt x="231" y="219"/>
                    </a:lnTo>
                    <a:lnTo>
                      <a:pt x="280" y="149"/>
                    </a:lnTo>
                    <a:lnTo>
                      <a:pt x="321" y="180"/>
                    </a:lnTo>
                    <a:lnTo>
                      <a:pt x="358" y="143"/>
                    </a:lnTo>
                    <a:lnTo>
                      <a:pt x="387" y="139"/>
                    </a:lnTo>
                    <a:lnTo>
                      <a:pt x="450" y="172"/>
                    </a:lnTo>
                    <a:lnTo>
                      <a:pt x="528" y="147"/>
                    </a:lnTo>
                    <a:lnTo>
                      <a:pt x="718" y="14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8788" name="Freeform 132"/>
              <p:cNvSpPr>
                <a:spLocks noChangeAspect="1"/>
              </p:cNvSpPr>
              <p:nvPr/>
            </p:nvSpPr>
            <p:spPr bwMode="auto">
              <a:xfrm>
                <a:off x="4102" y="1502"/>
                <a:ext cx="234" cy="187"/>
              </a:xfrm>
              <a:custGeom>
                <a:avLst/>
                <a:gdLst>
                  <a:gd name="T0" fmla="*/ 1127 w 1301"/>
                  <a:gd name="T1" fmla="*/ 0 h 1035"/>
                  <a:gd name="T2" fmla="*/ 1162 w 1301"/>
                  <a:gd name="T3" fmla="*/ 172 h 1035"/>
                  <a:gd name="T4" fmla="*/ 1250 w 1301"/>
                  <a:gd name="T5" fmla="*/ 266 h 1035"/>
                  <a:gd name="T6" fmla="*/ 1258 w 1301"/>
                  <a:gd name="T7" fmla="*/ 345 h 1035"/>
                  <a:gd name="T8" fmla="*/ 1301 w 1301"/>
                  <a:gd name="T9" fmla="*/ 362 h 1035"/>
                  <a:gd name="T10" fmla="*/ 1297 w 1301"/>
                  <a:gd name="T11" fmla="*/ 403 h 1035"/>
                  <a:gd name="T12" fmla="*/ 1287 w 1301"/>
                  <a:gd name="T13" fmla="*/ 448 h 1035"/>
                  <a:gd name="T14" fmla="*/ 1246 w 1301"/>
                  <a:gd name="T15" fmla="*/ 478 h 1035"/>
                  <a:gd name="T16" fmla="*/ 1248 w 1301"/>
                  <a:gd name="T17" fmla="*/ 567 h 1035"/>
                  <a:gd name="T18" fmla="*/ 1268 w 1301"/>
                  <a:gd name="T19" fmla="*/ 597 h 1035"/>
                  <a:gd name="T20" fmla="*/ 1164 w 1301"/>
                  <a:gd name="T21" fmla="*/ 675 h 1035"/>
                  <a:gd name="T22" fmla="*/ 1095 w 1301"/>
                  <a:gd name="T23" fmla="*/ 695 h 1035"/>
                  <a:gd name="T24" fmla="*/ 1095 w 1301"/>
                  <a:gd name="T25" fmla="*/ 749 h 1035"/>
                  <a:gd name="T26" fmla="*/ 1063 w 1301"/>
                  <a:gd name="T27" fmla="*/ 755 h 1035"/>
                  <a:gd name="T28" fmla="*/ 1123 w 1301"/>
                  <a:gd name="T29" fmla="*/ 769 h 1035"/>
                  <a:gd name="T30" fmla="*/ 1113 w 1301"/>
                  <a:gd name="T31" fmla="*/ 826 h 1035"/>
                  <a:gd name="T32" fmla="*/ 1081 w 1301"/>
                  <a:gd name="T33" fmla="*/ 838 h 1035"/>
                  <a:gd name="T34" fmla="*/ 1125 w 1301"/>
                  <a:gd name="T35" fmla="*/ 836 h 1035"/>
                  <a:gd name="T36" fmla="*/ 1113 w 1301"/>
                  <a:gd name="T37" fmla="*/ 878 h 1035"/>
                  <a:gd name="T38" fmla="*/ 1091 w 1301"/>
                  <a:gd name="T39" fmla="*/ 906 h 1035"/>
                  <a:gd name="T40" fmla="*/ 1025 w 1301"/>
                  <a:gd name="T41" fmla="*/ 902 h 1035"/>
                  <a:gd name="T42" fmla="*/ 952 w 1301"/>
                  <a:gd name="T43" fmla="*/ 1019 h 1035"/>
                  <a:gd name="T44" fmla="*/ 954 w 1301"/>
                  <a:gd name="T45" fmla="*/ 1035 h 1035"/>
                  <a:gd name="T46" fmla="*/ 892 w 1301"/>
                  <a:gd name="T47" fmla="*/ 1029 h 1035"/>
                  <a:gd name="T48" fmla="*/ 779 w 1301"/>
                  <a:gd name="T49" fmla="*/ 969 h 1035"/>
                  <a:gd name="T50" fmla="*/ 626 w 1301"/>
                  <a:gd name="T51" fmla="*/ 965 h 1035"/>
                  <a:gd name="T52" fmla="*/ 495 w 1301"/>
                  <a:gd name="T53" fmla="*/ 1019 h 1035"/>
                  <a:gd name="T54" fmla="*/ 429 w 1301"/>
                  <a:gd name="T55" fmla="*/ 1009 h 1035"/>
                  <a:gd name="T56" fmla="*/ 415 w 1301"/>
                  <a:gd name="T57" fmla="*/ 945 h 1035"/>
                  <a:gd name="T58" fmla="*/ 308 w 1301"/>
                  <a:gd name="T59" fmla="*/ 933 h 1035"/>
                  <a:gd name="T60" fmla="*/ 0 w 1301"/>
                  <a:gd name="T61" fmla="*/ 643 h 1035"/>
                  <a:gd name="T62" fmla="*/ 14 w 1301"/>
                  <a:gd name="T63" fmla="*/ 617 h 1035"/>
                  <a:gd name="T64" fmla="*/ 55 w 1301"/>
                  <a:gd name="T65" fmla="*/ 605 h 1035"/>
                  <a:gd name="T66" fmla="*/ 159 w 1301"/>
                  <a:gd name="T67" fmla="*/ 488 h 1035"/>
                  <a:gd name="T68" fmla="*/ 243 w 1301"/>
                  <a:gd name="T69" fmla="*/ 462 h 1035"/>
                  <a:gd name="T70" fmla="*/ 425 w 1301"/>
                  <a:gd name="T71" fmla="*/ 460 h 1035"/>
                  <a:gd name="T72" fmla="*/ 465 w 1301"/>
                  <a:gd name="T73" fmla="*/ 323 h 1035"/>
                  <a:gd name="T74" fmla="*/ 536 w 1301"/>
                  <a:gd name="T75" fmla="*/ 317 h 1035"/>
                  <a:gd name="T76" fmla="*/ 513 w 1301"/>
                  <a:gd name="T77" fmla="*/ 258 h 1035"/>
                  <a:gd name="T78" fmla="*/ 485 w 1301"/>
                  <a:gd name="T79" fmla="*/ 229 h 1035"/>
                  <a:gd name="T80" fmla="*/ 437 w 1301"/>
                  <a:gd name="T81" fmla="*/ 178 h 1035"/>
                  <a:gd name="T82" fmla="*/ 642 w 1301"/>
                  <a:gd name="T83" fmla="*/ 210 h 1035"/>
                  <a:gd name="T84" fmla="*/ 1017 w 1301"/>
                  <a:gd name="T85" fmla="*/ 235 h 1035"/>
                  <a:gd name="T86" fmla="*/ 1127 w 1301"/>
                  <a:gd name="T87" fmla="*/ 0 h 10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01" h="1035">
                    <a:moveTo>
                      <a:pt x="1127" y="0"/>
                    </a:moveTo>
                    <a:lnTo>
                      <a:pt x="1162" y="172"/>
                    </a:lnTo>
                    <a:lnTo>
                      <a:pt x="1250" y="266"/>
                    </a:lnTo>
                    <a:lnTo>
                      <a:pt x="1258" y="345"/>
                    </a:lnTo>
                    <a:lnTo>
                      <a:pt x="1301" y="362"/>
                    </a:lnTo>
                    <a:lnTo>
                      <a:pt x="1297" y="403"/>
                    </a:lnTo>
                    <a:lnTo>
                      <a:pt x="1287" y="448"/>
                    </a:lnTo>
                    <a:lnTo>
                      <a:pt x="1246" y="478"/>
                    </a:lnTo>
                    <a:lnTo>
                      <a:pt x="1248" y="567"/>
                    </a:lnTo>
                    <a:lnTo>
                      <a:pt x="1268" y="597"/>
                    </a:lnTo>
                    <a:lnTo>
                      <a:pt x="1164" y="675"/>
                    </a:lnTo>
                    <a:lnTo>
                      <a:pt x="1095" y="695"/>
                    </a:lnTo>
                    <a:lnTo>
                      <a:pt x="1095" y="749"/>
                    </a:lnTo>
                    <a:lnTo>
                      <a:pt x="1063" y="755"/>
                    </a:lnTo>
                    <a:lnTo>
                      <a:pt x="1123" y="769"/>
                    </a:lnTo>
                    <a:lnTo>
                      <a:pt x="1113" y="826"/>
                    </a:lnTo>
                    <a:lnTo>
                      <a:pt x="1081" y="838"/>
                    </a:lnTo>
                    <a:lnTo>
                      <a:pt x="1125" y="836"/>
                    </a:lnTo>
                    <a:lnTo>
                      <a:pt x="1113" y="878"/>
                    </a:lnTo>
                    <a:lnTo>
                      <a:pt x="1091" y="906"/>
                    </a:lnTo>
                    <a:lnTo>
                      <a:pt x="1025" y="902"/>
                    </a:lnTo>
                    <a:lnTo>
                      <a:pt x="952" y="1019"/>
                    </a:lnTo>
                    <a:lnTo>
                      <a:pt x="954" y="1035"/>
                    </a:lnTo>
                    <a:lnTo>
                      <a:pt x="892" y="1029"/>
                    </a:lnTo>
                    <a:lnTo>
                      <a:pt x="779" y="969"/>
                    </a:lnTo>
                    <a:lnTo>
                      <a:pt x="626" y="965"/>
                    </a:lnTo>
                    <a:lnTo>
                      <a:pt x="495" y="1019"/>
                    </a:lnTo>
                    <a:lnTo>
                      <a:pt x="429" y="1009"/>
                    </a:lnTo>
                    <a:lnTo>
                      <a:pt x="415" y="945"/>
                    </a:lnTo>
                    <a:lnTo>
                      <a:pt x="308" y="933"/>
                    </a:lnTo>
                    <a:lnTo>
                      <a:pt x="0" y="643"/>
                    </a:lnTo>
                    <a:lnTo>
                      <a:pt x="14" y="617"/>
                    </a:lnTo>
                    <a:lnTo>
                      <a:pt x="55" y="605"/>
                    </a:lnTo>
                    <a:lnTo>
                      <a:pt x="159" y="488"/>
                    </a:lnTo>
                    <a:lnTo>
                      <a:pt x="243" y="462"/>
                    </a:lnTo>
                    <a:lnTo>
                      <a:pt x="425" y="460"/>
                    </a:lnTo>
                    <a:lnTo>
                      <a:pt x="465" y="323"/>
                    </a:lnTo>
                    <a:lnTo>
                      <a:pt x="536" y="317"/>
                    </a:lnTo>
                    <a:lnTo>
                      <a:pt x="513" y="258"/>
                    </a:lnTo>
                    <a:lnTo>
                      <a:pt x="485" y="229"/>
                    </a:lnTo>
                    <a:lnTo>
                      <a:pt x="437" y="178"/>
                    </a:lnTo>
                    <a:lnTo>
                      <a:pt x="642" y="210"/>
                    </a:lnTo>
                    <a:lnTo>
                      <a:pt x="1017" y="235"/>
                    </a:lnTo>
                    <a:lnTo>
                      <a:pt x="1127" y="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8789" name="Freeform 133"/>
              <p:cNvSpPr>
                <a:spLocks noChangeAspect="1"/>
              </p:cNvSpPr>
              <p:nvPr/>
            </p:nvSpPr>
            <p:spPr bwMode="auto">
              <a:xfrm>
                <a:off x="3983" y="1492"/>
                <a:ext cx="117" cy="81"/>
              </a:xfrm>
              <a:custGeom>
                <a:avLst/>
                <a:gdLst>
                  <a:gd name="T0" fmla="*/ 133 w 646"/>
                  <a:gd name="T1" fmla="*/ 95 h 449"/>
                  <a:gd name="T2" fmla="*/ 250 w 646"/>
                  <a:gd name="T3" fmla="*/ 110 h 449"/>
                  <a:gd name="T4" fmla="*/ 305 w 646"/>
                  <a:gd name="T5" fmla="*/ 0 h 449"/>
                  <a:gd name="T6" fmla="*/ 646 w 646"/>
                  <a:gd name="T7" fmla="*/ 373 h 449"/>
                  <a:gd name="T8" fmla="*/ 561 w 646"/>
                  <a:gd name="T9" fmla="*/ 380 h 449"/>
                  <a:gd name="T10" fmla="*/ 580 w 646"/>
                  <a:gd name="T11" fmla="*/ 410 h 449"/>
                  <a:gd name="T12" fmla="*/ 547 w 646"/>
                  <a:gd name="T13" fmla="*/ 438 h 449"/>
                  <a:gd name="T14" fmla="*/ 509 w 646"/>
                  <a:gd name="T15" fmla="*/ 438 h 449"/>
                  <a:gd name="T16" fmla="*/ 419 w 646"/>
                  <a:gd name="T17" fmla="*/ 409 h 449"/>
                  <a:gd name="T18" fmla="*/ 48 w 646"/>
                  <a:gd name="T19" fmla="*/ 449 h 449"/>
                  <a:gd name="T20" fmla="*/ 0 w 646"/>
                  <a:gd name="T21" fmla="*/ 365 h 449"/>
                  <a:gd name="T22" fmla="*/ 74 w 646"/>
                  <a:gd name="T23" fmla="*/ 143 h 449"/>
                  <a:gd name="T24" fmla="*/ 98 w 646"/>
                  <a:gd name="T25" fmla="*/ 113 h 449"/>
                  <a:gd name="T26" fmla="*/ 133 w 646"/>
                  <a:gd name="T27" fmla="*/ 95 h 4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46" h="449">
                    <a:moveTo>
                      <a:pt x="133" y="95"/>
                    </a:moveTo>
                    <a:lnTo>
                      <a:pt x="250" y="110"/>
                    </a:lnTo>
                    <a:lnTo>
                      <a:pt x="305" y="0"/>
                    </a:lnTo>
                    <a:lnTo>
                      <a:pt x="646" y="373"/>
                    </a:lnTo>
                    <a:lnTo>
                      <a:pt x="561" y="380"/>
                    </a:lnTo>
                    <a:lnTo>
                      <a:pt x="580" y="410"/>
                    </a:lnTo>
                    <a:lnTo>
                      <a:pt x="547" y="438"/>
                    </a:lnTo>
                    <a:lnTo>
                      <a:pt x="509" y="438"/>
                    </a:lnTo>
                    <a:lnTo>
                      <a:pt x="419" y="409"/>
                    </a:lnTo>
                    <a:lnTo>
                      <a:pt x="48" y="449"/>
                    </a:lnTo>
                    <a:lnTo>
                      <a:pt x="0" y="365"/>
                    </a:lnTo>
                    <a:lnTo>
                      <a:pt x="74" y="143"/>
                    </a:lnTo>
                    <a:lnTo>
                      <a:pt x="98" y="113"/>
                    </a:lnTo>
                    <a:lnTo>
                      <a:pt x="133" y="95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8790" name="Freeform 134"/>
              <p:cNvSpPr>
                <a:spLocks noChangeAspect="1"/>
              </p:cNvSpPr>
              <p:nvPr/>
            </p:nvSpPr>
            <p:spPr bwMode="auto">
              <a:xfrm>
                <a:off x="3964" y="1534"/>
                <a:ext cx="235" cy="140"/>
              </a:xfrm>
              <a:custGeom>
                <a:avLst/>
                <a:gdLst>
                  <a:gd name="T0" fmla="*/ 156 w 1301"/>
                  <a:gd name="T1" fmla="*/ 213 h 774"/>
                  <a:gd name="T2" fmla="*/ 120 w 1301"/>
                  <a:gd name="T3" fmla="*/ 332 h 774"/>
                  <a:gd name="T4" fmla="*/ 30 w 1301"/>
                  <a:gd name="T5" fmla="*/ 418 h 774"/>
                  <a:gd name="T6" fmla="*/ 0 w 1301"/>
                  <a:gd name="T7" fmla="*/ 562 h 774"/>
                  <a:gd name="T8" fmla="*/ 63 w 1301"/>
                  <a:gd name="T9" fmla="*/ 564 h 774"/>
                  <a:gd name="T10" fmla="*/ 111 w 1301"/>
                  <a:gd name="T11" fmla="*/ 597 h 774"/>
                  <a:gd name="T12" fmla="*/ 177 w 1301"/>
                  <a:gd name="T13" fmla="*/ 608 h 774"/>
                  <a:gd name="T14" fmla="*/ 200 w 1301"/>
                  <a:gd name="T15" fmla="*/ 697 h 774"/>
                  <a:gd name="T16" fmla="*/ 242 w 1301"/>
                  <a:gd name="T17" fmla="*/ 774 h 774"/>
                  <a:gd name="T18" fmla="*/ 766 w 1301"/>
                  <a:gd name="T19" fmla="*/ 464 h 774"/>
                  <a:gd name="T20" fmla="*/ 779 w 1301"/>
                  <a:gd name="T21" fmla="*/ 439 h 774"/>
                  <a:gd name="T22" fmla="*/ 819 w 1301"/>
                  <a:gd name="T23" fmla="*/ 425 h 774"/>
                  <a:gd name="T24" fmla="*/ 921 w 1301"/>
                  <a:gd name="T25" fmla="*/ 310 h 774"/>
                  <a:gd name="T26" fmla="*/ 1009 w 1301"/>
                  <a:gd name="T27" fmla="*/ 283 h 774"/>
                  <a:gd name="T28" fmla="*/ 1188 w 1301"/>
                  <a:gd name="T29" fmla="*/ 283 h 774"/>
                  <a:gd name="T30" fmla="*/ 1229 w 1301"/>
                  <a:gd name="T31" fmla="*/ 143 h 774"/>
                  <a:gd name="T32" fmla="*/ 1301 w 1301"/>
                  <a:gd name="T33" fmla="*/ 140 h 774"/>
                  <a:gd name="T34" fmla="*/ 1278 w 1301"/>
                  <a:gd name="T35" fmla="*/ 82 h 774"/>
                  <a:gd name="T36" fmla="*/ 1201 w 1301"/>
                  <a:gd name="T37" fmla="*/ 0 h 774"/>
                  <a:gd name="T38" fmla="*/ 1164 w 1301"/>
                  <a:gd name="T39" fmla="*/ 11 h 774"/>
                  <a:gd name="T40" fmla="*/ 1100 w 1301"/>
                  <a:gd name="T41" fmla="*/ 99 h 774"/>
                  <a:gd name="T42" fmla="*/ 999 w 1301"/>
                  <a:gd name="T43" fmla="*/ 108 h 774"/>
                  <a:gd name="T44" fmla="*/ 979 w 1301"/>
                  <a:gd name="T45" fmla="*/ 133 h 774"/>
                  <a:gd name="T46" fmla="*/ 751 w 1301"/>
                  <a:gd name="T47" fmla="*/ 136 h 774"/>
                  <a:gd name="T48" fmla="*/ 668 w 1301"/>
                  <a:gd name="T49" fmla="*/ 144 h 774"/>
                  <a:gd name="T50" fmla="*/ 687 w 1301"/>
                  <a:gd name="T51" fmla="*/ 175 h 774"/>
                  <a:gd name="T52" fmla="*/ 654 w 1301"/>
                  <a:gd name="T53" fmla="*/ 202 h 774"/>
                  <a:gd name="T54" fmla="*/ 615 w 1301"/>
                  <a:gd name="T55" fmla="*/ 202 h 774"/>
                  <a:gd name="T56" fmla="*/ 528 w 1301"/>
                  <a:gd name="T57" fmla="*/ 174 h 774"/>
                  <a:gd name="T58" fmla="*/ 156 w 1301"/>
                  <a:gd name="T59" fmla="*/ 213 h 7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301" h="774">
                    <a:moveTo>
                      <a:pt x="156" y="213"/>
                    </a:moveTo>
                    <a:lnTo>
                      <a:pt x="120" y="332"/>
                    </a:lnTo>
                    <a:lnTo>
                      <a:pt x="30" y="418"/>
                    </a:lnTo>
                    <a:lnTo>
                      <a:pt x="0" y="562"/>
                    </a:lnTo>
                    <a:lnTo>
                      <a:pt x="63" y="564"/>
                    </a:lnTo>
                    <a:lnTo>
                      <a:pt x="111" y="597"/>
                    </a:lnTo>
                    <a:lnTo>
                      <a:pt x="177" y="608"/>
                    </a:lnTo>
                    <a:lnTo>
                      <a:pt x="200" y="697"/>
                    </a:lnTo>
                    <a:lnTo>
                      <a:pt x="242" y="774"/>
                    </a:lnTo>
                    <a:lnTo>
                      <a:pt x="766" y="464"/>
                    </a:lnTo>
                    <a:lnTo>
                      <a:pt x="779" y="439"/>
                    </a:lnTo>
                    <a:lnTo>
                      <a:pt x="819" y="425"/>
                    </a:lnTo>
                    <a:lnTo>
                      <a:pt x="921" y="310"/>
                    </a:lnTo>
                    <a:lnTo>
                      <a:pt x="1009" y="283"/>
                    </a:lnTo>
                    <a:lnTo>
                      <a:pt x="1188" y="283"/>
                    </a:lnTo>
                    <a:lnTo>
                      <a:pt x="1229" y="143"/>
                    </a:lnTo>
                    <a:lnTo>
                      <a:pt x="1301" y="140"/>
                    </a:lnTo>
                    <a:lnTo>
                      <a:pt x="1278" y="82"/>
                    </a:lnTo>
                    <a:lnTo>
                      <a:pt x="1201" y="0"/>
                    </a:lnTo>
                    <a:lnTo>
                      <a:pt x="1164" y="11"/>
                    </a:lnTo>
                    <a:lnTo>
                      <a:pt x="1100" y="99"/>
                    </a:lnTo>
                    <a:lnTo>
                      <a:pt x="999" y="108"/>
                    </a:lnTo>
                    <a:lnTo>
                      <a:pt x="979" y="133"/>
                    </a:lnTo>
                    <a:lnTo>
                      <a:pt x="751" y="136"/>
                    </a:lnTo>
                    <a:lnTo>
                      <a:pt x="668" y="144"/>
                    </a:lnTo>
                    <a:lnTo>
                      <a:pt x="687" y="175"/>
                    </a:lnTo>
                    <a:lnTo>
                      <a:pt x="654" y="202"/>
                    </a:lnTo>
                    <a:lnTo>
                      <a:pt x="615" y="202"/>
                    </a:lnTo>
                    <a:lnTo>
                      <a:pt x="528" y="174"/>
                    </a:lnTo>
                    <a:lnTo>
                      <a:pt x="156" y="213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8791" name="Freeform 135"/>
              <p:cNvSpPr>
                <a:spLocks noChangeAspect="1"/>
              </p:cNvSpPr>
              <p:nvPr/>
            </p:nvSpPr>
            <p:spPr bwMode="auto">
              <a:xfrm>
                <a:off x="4000" y="1410"/>
                <a:ext cx="194" cy="149"/>
              </a:xfrm>
              <a:custGeom>
                <a:avLst/>
                <a:gdLst>
                  <a:gd name="T0" fmla="*/ 304 w 1071"/>
                  <a:gd name="T1" fmla="*/ 0 h 824"/>
                  <a:gd name="T2" fmla="*/ 525 w 1071"/>
                  <a:gd name="T3" fmla="*/ 24 h 824"/>
                  <a:gd name="T4" fmla="*/ 644 w 1071"/>
                  <a:gd name="T5" fmla="*/ 329 h 824"/>
                  <a:gd name="T6" fmla="*/ 666 w 1071"/>
                  <a:gd name="T7" fmla="*/ 337 h 824"/>
                  <a:gd name="T8" fmla="*/ 685 w 1071"/>
                  <a:gd name="T9" fmla="*/ 296 h 824"/>
                  <a:gd name="T10" fmla="*/ 767 w 1071"/>
                  <a:gd name="T11" fmla="*/ 284 h 824"/>
                  <a:gd name="T12" fmla="*/ 949 w 1071"/>
                  <a:gd name="T13" fmla="*/ 121 h 824"/>
                  <a:gd name="T14" fmla="*/ 1001 w 1071"/>
                  <a:gd name="T15" fmla="*/ 159 h 824"/>
                  <a:gd name="T16" fmla="*/ 971 w 1071"/>
                  <a:gd name="T17" fmla="*/ 202 h 824"/>
                  <a:gd name="T18" fmla="*/ 969 w 1071"/>
                  <a:gd name="T19" fmla="*/ 230 h 824"/>
                  <a:gd name="T20" fmla="*/ 1049 w 1071"/>
                  <a:gd name="T21" fmla="*/ 329 h 824"/>
                  <a:gd name="T22" fmla="*/ 1061 w 1071"/>
                  <a:gd name="T23" fmla="*/ 382 h 824"/>
                  <a:gd name="T24" fmla="*/ 1033 w 1071"/>
                  <a:gd name="T25" fmla="*/ 447 h 824"/>
                  <a:gd name="T26" fmla="*/ 1071 w 1071"/>
                  <a:gd name="T27" fmla="*/ 482 h 824"/>
                  <a:gd name="T28" fmla="*/ 1043 w 1071"/>
                  <a:gd name="T29" fmla="*/ 511 h 824"/>
                  <a:gd name="T30" fmla="*/ 1061 w 1071"/>
                  <a:gd name="T31" fmla="*/ 542 h 824"/>
                  <a:gd name="T32" fmla="*/ 1033 w 1071"/>
                  <a:gd name="T33" fmla="*/ 572 h 824"/>
                  <a:gd name="T34" fmla="*/ 1037 w 1071"/>
                  <a:gd name="T35" fmla="*/ 607 h 824"/>
                  <a:gd name="T36" fmla="*/ 997 w 1071"/>
                  <a:gd name="T37" fmla="*/ 687 h 824"/>
                  <a:gd name="T38" fmla="*/ 965 w 1071"/>
                  <a:gd name="T39" fmla="*/ 697 h 824"/>
                  <a:gd name="T40" fmla="*/ 900 w 1071"/>
                  <a:gd name="T41" fmla="*/ 785 h 824"/>
                  <a:gd name="T42" fmla="*/ 799 w 1071"/>
                  <a:gd name="T43" fmla="*/ 795 h 824"/>
                  <a:gd name="T44" fmla="*/ 777 w 1071"/>
                  <a:gd name="T45" fmla="*/ 820 h 824"/>
                  <a:gd name="T46" fmla="*/ 552 w 1071"/>
                  <a:gd name="T47" fmla="*/ 824 h 824"/>
                  <a:gd name="T48" fmla="*/ 210 w 1071"/>
                  <a:gd name="T49" fmla="*/ 449 h 824"/>
                  <a:gd name="T50" fmla="*/ 157 w 1071"/>
                  <a:gd name="T51" fmla="*/ 560 h 824"/>
                  <a:gd name="T52" fmla="*/ 40 w 1071"/>
                  <a:gd name="T53" fmla="*/ 546 h 824"/>
                  <a:gd name="T54" fmla="*/ 14 w 1071"/>
                  <a:gd name="T55" fmla="*/ 447 h 824"/>
                  <a:gd name="T56" fmla="*/ 28 w 1071"/>
                  <a:gd name="T57" fmla="*/ 405 h 824"/>
                  <a:gd name="T58" fmla="*/ 0 w 1071"/>
                  <a:gd name="T59" fmla="*/ 345 h 824"/>
                  <a:gd name="T60" fmla="*/ 247 w 1071"/>
                  <a:gd name="T61" fmla="*/ 83 h 824"/>
                  <a:gd name="T62" fmla="*/ 304 w 1071"/>
                  <a:gd name="T63" fmla="*/ 0 h 8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71" h="824">
                    <a:moveTo>
                      <a:pt x="304" y="0"/>
                    </a:moveTo>
                    <a:lnTo>
                      <a:pt x="525" y="24"/>
                    </a:lnTo>
                    <a:lnTo>
                      <a:pt x="644" y="329"/>
                    </a:lnTo>
                    <a:lnTo>
                      <a:pt x="666" y="337"/>
                    </a:lnTo>
                    <a:lnTo>
                      <a:pt x="685" y="296"/>
                    </a:lnTo>
                    <a:lnTo>
                      <a:pt x="767" y="284"/>
                    </a:lnTo>
                    <a:lnTo>
                      <a:pt x="949" y="121"/>
                    </a:lnTo>
                    <a:lnTo>
                      <a:pt x="1001" y="159"/>
                    </a:lnTo>
                    <a:lnTo>
                      <a:pt x="971" y="202"/>
                    </a:lnTo>
                    <a:lnTo>
                      <a:pt x="969" y="230"/>
                    </a:lnTo>
                    <a:lnTo>
                      <a:pt x="1049" y="329"/>
                    </a:lnTo>
                    <a:lnTo>
                      <a:pt x="1061" y="382"/>
                    </a:lnTo>
                    <a:lnTo>
                      <a:pt x="1033" y="447"/>
                    </a:lnTo>
                    <a:lnTo>
                      <a:pt x="1071" y="482"/>
                    </a:lnTo>
                    <a:lnTo>
                      <a:pt x="1043" y="511"/>
                    </a:lnTo>
                    <a:lnTo>
                      <a:pt x="1061" y="542"/>
                    </a:lnTo>
                    <a:lnTo>
                      <a:pt x="1033" y="572"/>
                    </a:lnTo>
                    <a:lnTo>
                      <a:pt x="1037" y="607"/>
                    </a:lnTo>
                    <a:lnTo>
                      <a:pt x="997" y="687"/>
                    </a:lnTo>
                    <a:lnTo>
                      <a:pt x="965" y="697"/>
                    </a:lnTo>
                    <a:lnTo>
                      <a:pt x="900" y="785"/>
                    </a:lnTo>
                    <a:lnTo>
                      <a:pt x="799" y="795"/>
                    </a:lnTo>
                    <a:lnTo>
                      <a:pt x="777" y="820"/>
                    </a:lnTo>
                    <a:lnTo>
                      <a:pt x="552" y="824"/>
                    </a:lnTo>
                    <a:lnTo>
                      <a:pt x="210" y="449"/>
                    </a:lnTo>
                    <a:lnTo>
                      <a:pt x="157" y="560"/>
                    </a:lnTo>
                    <a:lnTo>
                      <a:pt x="40" y="546"/>
                    </a:lnTo>
                    <a:lnTo>
                      <a:pt x="14" y="447"/>
                    </a:lnTo>
                    <a:lnTo>
                      <a:pt x="28" y="405"/>
                    </a:lnTo>
                    <a:lnTo>
                      <a:pt x="0" y="345"/>
                    </a:lnTo>
                    <a:lnTo>
                      <a:pt x="247" y="83"/>
                    </a:lnTo>
                    <a:lnTo>
                      <a:pt x="304" y="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8792" name="Freeform 136"/>
              <p:cNvSpPr>
                <a:spLocks noChangeAspect="1"/>
              </p:cNvSpPr>
              <p:nvPr/>
            </p:nvSpPr>
            <p:spPr bwMode="auto">
              <a:xfrm>
                <a:off x="3832" y="1547"/>
                <a:ext cx="456" cy="385"/>
              </a:xfrm>
              <a:custGeom>
                <a:avLst/>
                <a:gdLst>
                  <a:gd name="T0" fmla="*/ 94 w 2527"/>
                  <a:gd name="T1" fmla="*/ 279 h 2134"/>
                  <a:gd name="T2" fmla="*/ 165 w 2527"/>
                  <a:gd name="T3" fmla="*/ 127 h 2134"/>
                  <a:gd name="T4" fmla="*/ 264 w 2527"/>
                  <a:gd name="T5" fmla="*/ 108 h 2134"/>
                  <a:gd name="T6" fmla="*/ 402 w 2527"/>
                  <a:gd name="T7" fmla="*/ 21 h 2134"/>
                  <a:gd name="T8" fmla="*/ 529 w 2527"/>
                  <a:gd name="T9" fmla="*/ 0 h 2134"/>
                  <a:gd name="T10" fmla="*/ 687 w 2527"/>
                  <a:gd name="T11" fmla="*/ 82 h 2134"/>
                  <a:gd name="T12" fmla="*/ 752 w 2527"/>
                  <a:gd name="T13" fmla="*/ 103 h 2134"/>
                  <a:gd name="T14" fmla="*/ 837 w 2527"/>
                  <a:gd name="T15" fmla="*/ 62 h 2134"/>
                  <a:gd name="T16" fmla="*/ 855 w 2527"/>
                  <a:gd name="T17" fmla="*/ 256 h 2134"/>
                  <a:gd name="T18" fmla="*/ 732 w 2527"/>
                  <a:gd name="T19" fmla="*/ 488 h 2134"/>
                  <a:gd name="T20" fmla="*/ 840 w 2527"/>
                  <a:gd name="T21" fmla="*/ 524 h 2134"/>
                  <a:gd name="T22" fmla="*/ 937 w 2527"/>
                  <a:gd name="T23" fmla="*/ 626 h 2134"/>
                  <a:gd name="T24" fmla="*/ 1501 w 2527"/>
                  <a:gd name="T25" fmla="*/ 394 h 2134"/>
                  <a:gd name="T26" fmla="*/ 1910 w 2527"/>
                  <a:gd name="T27" fmla="*/ 694 h 2134"/>
                  <a:gd name="T28" fmla="*/ 1986 w 2527"/>
                  <a:gd name="T29" fmla="*/ 773 h 2134"/>
                  <a:gd name="T30" fmla="*/ 2274 w 2527"/>
                  <a:gd name="T31" fmla="*/ 720 h 2134"/>
                  <a:gd name="T32" fmla="*/ 2451 w 2527"/>
                  <a:gd name="T33" fmla="*/ 785 h 2134"/>
                  <a:gd name="T34" fmla="*/ 2527 w 2527"/>
                  <a:gd name="T35" fmla="*/ 812 h 2134"/>
                  <a:gd name="T36" fmla="*/ 2386 w 2527"/>
                  <a:gd name="T37" fmla="*/ 917 h 2134"/>
                  <a:gd name="T38" fmla="*/ 2336 w 2527"/>
                  <a:gd name="T39" fmla="*/ 1038 h 2134"/>
                  <a:gd name="T40" fmla="*/ 2295 w 2527"/>
                  <a:gd name="T41" fmla="*/ 1055 h 2134"/>
                  <a:gd name="T42" fmla="*/ 2353 w 2527"/>
                  <a:gd name="T43" fmla="*/ 1088 h 2134"/>
                  <a:gd name="T44" fmla="*/ 2448 w 2527"/>
                  <a:gd name="T45" fmla="*/ 1173 h 2134"/>
                  <a:gd name="T46" fmla="*/ 2341 w 2527"/>
                  <a:gd name="T47" fmla="*/ 1293 h 2134"/>
                  <a:gd name="T48" fmla="*/ 2380 w 2527"/>
                  <a:gd name="T49" fmla="*/ 1578 h 2134"/>
                  <a:gd name="T50" fmla="*/ 2080 w 2527"/>
                  <a:gd name="T51" fmla="*/ 1816 h 2134"/>
                  <a:gd name="T52" fmla="*/ 2003 w 2527"/>
                  <a:gd name="T53" fmla="*/ 1866 h 2134"/>
                  <a:gd name="T54" fmla="*/ 1924 w 2527"/>
                  <a:gd name="T55" fmla="*/ 1872 h 2134"/>
                  <a:gd name="T56" fmla="*/ 1795 w 2527"/>
                  <a:gd name="T57" fmla="*/ 1843 h 2134"/>
                  <a:gd name="T58" fmla="*/ 1687 w 2527"/>
                  <a:gd name="T59" fmla="*/ 1875 h 2134"/>
                  <a:gd name="T60" fmla="*/ 1622 w 2527"/>
                  <a:gd name="T61" fmla="*/ 1998 h 2134"/>
                  <a:gd name="T62" fmla="*/ 1572 w 2527"/>
                  <a:gd name="T63" fmla="*/ 2049 h 2134"/>
                  <a:gd name="T64" fmla="*/ 1378 w 2527"/>
                  <a:gd name="T65" fmla="*/ 2134 h 2134"/>
                  <a:gd name="T66" fmla="*/ 1340 w 2527"/>
                  <a:gd name="T67" fmla="*/ 2013 h 2134"/>
                  <a:gd name="T68" fmla="*/ 1225 w 2527"/>
                  <a:gd name="T69" fmla="*/ 1987 h 2134"/>
                  <a:gd name="T70" fmla="*/ 1213 w 2527"/>
                  <a:gd name="T71" fmla="*/ 1857 h 2134"/>
                  <a:gd name="T72" fmla="*/ 1166 w 2527"/>
                  <a:gd name="T73" fmla="*/ 1740 h 2134"/>
                  <a:gd name="T74" fmla="*/ 1116 w 2527"/>
                  <a:gd name="T75" fmla="*/ 1699 h 2134"/>
                  <a:gd name="T76" fmla="*/ 1134 w 2527"/>
                  <a:gd name="T77" fmla="*/ 1602 h 2134"/>
                  <a:gd name="T78" fmla="*/ 1075 w 2527"/>
                  <a:gd name="T79" fmla="*/ 1502 h 2134"/>
                  <a:gd name="T80" fmla="*/ 1016 w 2527"/>
                  <a:gd name="T81" fmla="*/ 1373 h 2134"/>
                  <a:gd name="T82" fmla="*/ 878 w 2527"/>
                  <a:gd name="T83" fmla="*/ 1378 h 2134"/>
                  <a:gd name="T84" fmla="*/ 817 w 2527"/>
                  <a:gd name="T85" fmla="*/ 1275 h 2134"/>
                  <a:gd name="T86" fmla="*/ 790 w 2527"/>
                  <a:gd name="T87" fmla="*/ 1328 h 2134"/>
                  <a:gd name="T88" fmla="*/ 673 w 2527"/>
                  <a:gd name="T89" fmla="*/ 1320 h 2134"/>
                  <a:gd name="T90" fmla="*/ 690 w 2527"/>
                  <a:gd name="T91" fmla="*/ 1402 h 2134"/>
                  <a:gd name="T92" fmla="*/ 647 w 2527"/>
                  <a:gd name="T93" fmla="*/ 1429 h 2134"/>
                  <a:gd name="T94" fmla="*/ 487 w 2527"/>
                  <a:gd name="T95" fmla="*/ 1381 h 2134"/>
                  <a:gd name="T96" fmla="*/ 420 w 2527"/>
                  <a:gd name="T97" fmla="*/ 1452 h 2134"/>
                  <a:gd name="T98" fmla="*/ 435 w 2527"/>
                  <a:gd name="T99" fmla="*/ 1546 h 2134"/>
                  <a:gd name="T100" fmla="*/ 255 w 2527"/>
                  <a:gd name="T101" fmla="*/ 1511 h 2134"/>
                  <a:gd name="T102" fmla="*/ 91 w 2527"/>
                  <a:gd name="T103" fmla="*/ 1481 h 2134"/>
                  <a:gd name="T104" fmla="*/ 126 w 2527"/>
                  <a:gd name="T105" fmla="*/ 1376 h 2134"/>
                  <a:gd name="T106" fmla="*/ 214 w 2527"/>
                  <a:gd name="T107" fmla="*/ 1320 h 2134"/>
                  <a:gd name="T108" fmla="*/ 129 w 2527"/>
                  <a:gd name="T109" fmla="*/ 1088 h 2134"/>
                  <a:gd name="T110" fmla="*/ 182 w 2527"/>
                  <a:gd name="T111" fmla="*/ 1061 h 2134"/>
                  <a:gd name="T112" fmla="*/ 270 w 2527"/>
                  <a:gd name="T113" fmla="*/ 888 h 2134"/>
                  <a:gd name="T114" fmla="*/ 185 w 2527"/>
                  <a:gd name="T115" fmla="*/ 644 h 2134"/>
                  <a:gd name="T116" fmla="*/ 38 w 2527"/>
                  <a:gd name="T117" fmla="*/ 530 h 2134"/>
                  <a:gd name="T118" fmla="*/ 0 w 2527"/>
                  <a:gd name="T119" fmla="*/ 382 h 2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27" h="2134">
                    <a:moveTo>
                      <a:pt x="44" y="330"/>
                    </a:moveTo>
                    <a:lnTo>
                      <a:pt x="94" y="279"/>
                    </a:lnTo>
                    <a:lnTo>
                      <a:pt x="114" y="209"/>
                    </a:lnTo>
                    <a:lnTo>
                      <a:pt x="165" y="127"/>
                    </a:lnTo>
                    <a:lnTo>
                      <a:pt x="235" y="97"/>
                    </a:lnTo>
                    <a:lnTo>
                      <a:pt x="264" y="108"/>
                    </a:lnTo>
                    <a:lnTo>
                      <a:pt x="317" y="45"/>
                    </a:lnTo>
                    <a:lnTo>
                      <a:pt x="402" y="21"/>
                    </a:lnTo>
                    <a:lnTo>
                      <a:pt x="391" y="6"/>
                    </a:lnTo>
                    <a:lnTo>
                      <a:pt x="529" y="0"/>
                    </a:lnTo>
                    <a:lnTo>
                      <a:pt x="634" y="82"/>
                    </a:lnTo>
                    <a:lnTo>
                      <a:pt x="687" y="82"/>
                    </a:lnTo>
                    <a:lnTo>
                      <a:pt x="699" y="65"/>
                    </a:lnTo>
                    <a:lnTo>
                      <a:pt x="752" y="103"/>
                    </a:lnTo>
                    <a:lnTo>
                      <a:pt x="769" y="103"/>
                    </a:lnTo>
                    <a:lnTo>
                      <a:pt x="837" y="62"/>
                    </a:lnTo>
                    <a:lnTo>
                      <a:pt x="887" y="141"/>
                    </a:lnTo>
                    <a:lnTo>
                      <a:pt x="855" y="256"/>
                    </a:lnTo>
                    <a:lnTo>
                      <a:pt x="766" y="344"/>
                    </a:lnTo>
                    <a:lnTo>
                      <a:pt x="732" y="488"/>
                    </a:lnTo>
                    <a:lnTo>
                      <a:pt x="796" y="494"/>
                    </a:lnTo>
                    <a:lnTo>
                      <a:pt x="840" y="524"/>
                    </a:lnTo>
                    <a:lnTo>
                      <a:pt x="910" y="544"/>
                    </a:lnTo>
                    <a:lnTo>
                      <a:pt x="937" y="626"/>
                    </a:lnTo>
                    <a:lnTo>
                      <a:pt x="972" y="702"/>
                    </a:lnTo>
                    <a:lnTo>
                      <a:pt x="1501" y="394"/>
                    </a:lnTo>
                    <a:lnTo>
                      <a:pt x="1810" y="691"/>
                    </a:lnTo>
                    <a:lnTo>
                      <a:pt x="1910" y="694"/>
                    </a:lnTo>
                    <a:lnTo>
                      <a:pt x="1924" y="758"/>
                    </a:lnTo>
                    <a:lnTo>
                      <a:pt x="1986" y="773"/>
                    </a:lnTo>
                    <a:lnTo>
                      <a:pt x="2130" y="714"/>
                    </a:lnTo>
                    <a:lnTo>
                      <a:pt x="2274" y="720"/>
                    </a:lnTo>
                    <a:lnTo>
                      <a:pt x="2377" y="776"/>
                    </a:lnTo>
                    <a:lnTo>
                      <a:pt x="2451" y="785"/>
                    </a:lnTo>
                    <a:lnTo>
                      <a:pt x="2448" y="770"/>
                    </a:lnTo>
                    <a:lnTo>
                      <a:pt x="2527" y="812"/>
                    </a:lnTo>
                    <a:lnTo>
                      <a:pt x="2482" y="920"/>
                    </a:lnTo>
                    <a:lnTo>
                      <a:pt x="2386" y="917"/>
                    </a:lnTo>
                    <a:lnTo>
                      <a:pt x="2403" y="1046"/>
                    </a:lnTo>
                    <a:lnTo>
                      <a:pt x="2336" y="1038"/>
                    </a:lnTo>
                    <a:lnTo>
                      <a:pt x="2301" y="1011"/>
                    </a:lnTo>
                    <a:lnTo>
                      <a:pt x="2295" y="1055"/>
                    </a:lnTo>
                    <a:lnTo>
                      <a:pt x="2324" y="1105"/>
                    </a:lnTo>
                    <a:lnTo>
                      <a:pt x="2353" y="1088"/>
                    </a:lnTo>
                    <a:lnTo>
                      <a:pt x="2380" y="1161"/>
                    </a:lnTo>
                    <a:lnTo>
                      <a:pt x="2448" y="1173"/>
                    </a:lnTo>
                    <a:lnTo>
                      <a:pt x="2488" y="1258"/>
                    </a:lnTo>
                    <a:lnTo>
                      <a:pt x="2341" y="1293"/>
                    </a:lnTo>
                    <a:lnTo>
                      <a:pt x="2315" y="1481"/>
                    </a:lnTo>
                    <a:lnTo>
                      <a:pt x="2380" y="1578"/>
                    </a:lnTo>
                    <a:lnTo>
                      <a:pt x="2192" y="1781"/>
                    </a:lnTo>
                    <a:lnTo>
                      <a:pt x="2080" y="1816"/>
                    </a:lnTo>
                    <a:lnTo>
                      <a:pt x="2019" y="1881"/>
                    </a:lnTo>
                    <a:lnTo>
                      <a:pt x="2003" y="1866"/>
                    </a:lnTo>
                    <a:lnTo>
                      <a:pt x="1939" y="1860"/>
                    </a:lnTo>
                    <a:lnTo>
                      <a:pt x="1924" y="1872"/>
                    </a:lnTo>
                    <a:lnTo>
                      <a:pt x="1868" y="1881"/>
                    </a:lnTo>
                    <a:lnTo>
                      <a:pt x="1795" y="1843"/>
                    </a:lnTo>
                    <a:lnTo>
                      <a:pt x="1769" y="1860"/>
                    </a:lnTo>
                    <a:lnTo>
                      <a:pt x="1687" y="1875"/>
                    </a:lnTo>
                    <a:lnTo>
                      <a:pt x="1634" y="1919"/>
                    </a:lnTo>
                    <a:lnTo>
                      <a:pt x="1622" y="1998"/>
                    </a:lnTo>
                    <a:lnTo>
                      <a:pt x="1589" y="2046"/>
                    </a:lnTo>
                    <a:lnTo>
                      <a:pt x="1572" y="2049"/>
                    </a:lnTo>
                    <a:lnTo>
                      <a:pt x="1428" y="2134"/>
                    </a:lnTo>
                    <a:lnTo>
                      <a:pt x="1378" y="2134"/>
                    </a:lnTo>
                    <a:lnTo>
                      <a:pt x="1378" y="2083"/>
                    </a:lnTo>
                    <a:lnTo>
                      <a:pt x="1340" y="2013"/>
                    </a:lnTo>
                    <a:lnTo>
                      <a:pt x="1284" y="1984"/>
                    </a:lnTo>
                    <a:lnTo>
                      <a:pt x="1225" y="1987"/>
                    </a:lnTo>
                    <a:lnTo>
                      <a:pt x="1208" y="1925"/>
                    </a:lnTo>
                    <a:lnTo>
                      <a:pt x="1213" y="1857"/>
                    </a:lnTo>
                    <a:lnTo>
                      <a:pt x="1189" y="1828"/>
                    </a:lnTo>
                    <a:lnTo>
                      <a:pt x="1166" y="1740"/>
                    </a:lnTo>
                    <a:lnTo>
                      <a:pt x="1131" y="1728"/>
                    </a:lnTo>
                    <a:lnTo>
                      <a:pt x="1116" y="1699"/>
                    </a:lnTo>
                    <a:lnTo>
                      <a:pt x="1146" y="1660"/>
                    </a:lnTo>
                    <a:lnTo>
                      <a:pt x="1134" y="1602"/>
                    </a:lnTo>
                    <a:lnTo>
                      <a:pt x="1090" y="1564"/>
                    </a:lnTo>
                    <a:lnTo>
                      <a:pt x="1075" y="1502"/>
                    </a:lnTo>
                    <a:lnTo>
                      <a:pt x="1037" y="1481"/>
                    </a:lnTo>
                    <a:lnTo>
                      <a:pt x="1016" y="1373"/>
                    </a:lnTo>
                    <a:lnTo>
                      <a:pt x="934" y="1282"/>
                    </a:lnTo>
                    <a:lnTo>
                      <a:pt x="878" y="1378"/>
                    </a:lnTo>
                    <a:lnTo>
                      <a:pt x="849" y="1282"/>
                    </a:lnTo>
                    <a:lnTo>
                      <a:pt x="817" y="1275"/>
                    </a:lnTo>
                    <a:lnTo>
                      <a:pt x="817" y="1328"/>
                    </a:lnTo>
                    <a:lnTo>
                      <a:pt x="790" y="1328"/>
                    </a:lnTo>
                    <a:lnTo>
                      <a:pt x="737" y="1282"/>
                    </a:lnTo>
                    <a:lnTo>
                      <a:pt x="673" y="1320"/>
                    </a:lnTo>
                    <a:lnTo>
                      <a:pt x="676" y="1376"/>
                    </a:lnTo>
                    <a:lnTo>
                      <a:pt x="690" y="1402"/>
                    </a:lnTo>
                    <a:lnTo>
                      <a:pt x="676" y="1434"/>
                    </a:lnTo>
                    <a:lnTo>
                      <a:pt x="647" y="1429"/>
                    </a:lnTo>
                    <a:lnTo>
                      <a:pt x="617" y="1387"/>
                    </a:lnTo>
                    <a:lnTo>
                      <a:pt x="487" y="1381"/>
                    </a:lnTo>
                    <a:lnTo>
                      <a:pt x="420" y="1413"/>
                    </a:lnTo>
                    <a:lnTo>
                      <a:pt x="420" y="1452"/>
                    </a:lnTo>
                    <a:lnTo>
                      <a:pt x="467" y="1499"/>
                    </a:lnTo>
                    <a:lnTo>
                      <a:pt x="435" y="1546"/>
                    </a:lnTo>
                    <a:lnTo>
                      <a:pt x="320" y="1561"/>
                    </a:lnTo>
                    <a:lnTo>
                      <a:pt x="255" y="1511"/>
                    </a:lnTo>
                    <a:lnTo>
                      <a:pt x="146" y="1505"/>
                    </a:lnTo>
                    <a:lnTo>
                      <a:pt x="91" y="1481"/>
                    </a:lnTo>
                    <a:lnTo>
                      <a:pt x="82" y="1458"/>
                    </a:lnTo>
                    <a:lnTo>
                      <a:pt x="126" y="1376"/>
                    </a:lnTo>
                    <a:lnTo>
                      <a:pt x="170" y="1370"/>
                    </a:lnTo>
                    <a:lnTo>
                      <a:pt x="214" y="1320"/>
                    </a:lnTo>
                    <a:lnTo>
                      <a:pt x="182" y="1258"/>
                    </a:lnTo>
                    <a:lnTo>
                      <a:pt x="129" y="1088"/>
                    </a:lnTo>
                    <a:lnTo>
                      <a:pt x="126" y="1061"/>
                    </a:lnTo>
                    <a:lnTo>
                      <a:pt x="182" y="1061"/>
                    </a:lnTo>
                    <a:lnTo>
                      <a:pt x="264" y="1006"/>
                    </a:lnTo>
                    <a:lnTo>
                      <a:pt x="270" y="888"/>
                    </a:lnTo>
                    <a:lnTo>
                      <a:pt x="197" y="858"/>
                    </a:lnTo>
                    <a:lnTo>
                      <a:pt x="185" y="644"/>
                    </a:lnTo>
                    <a:lnTo>
                      <a:pt x="67" y="564"/>
                    </a:lnTo>
                    <a:lnTo>
                      <a:pt x="38" y="530"/>
                    </a:lnTo>
                    <a:lnTo>
                      <a:pt x="50" y="491"/>
                    </a:lnTo>
                    <a:lnTo>
                      <a:pt x="0" y="382"/>
                    </a:lnTo>
                    <a:lnTo>
                      <a:pt x="44" y="33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198793" name="Freeform 137"/>
            <p:cNvSpPr>
              <a:spLocks noChangeAspect="1"/>
            </p:cNvSpPr>
            <p:nvPr/>
          </p:nvSpPr>
          <p:spPr bwMode="auto">
            <a:xfrm>
              <a:off x="4523" y="1335"/>
              <a:ext cx="137" cy="110"/>
            </a:xfrm>
            <a:custGeom>
              <a:avLst/>
              <a:gdLst>
                <a:gd name="T0" fmla="*/ 525 w 926"/>
                <a:gd name="T1" fmla="*/ 750 h 750"/>
                <a:gd name="T2" fmla="*/ 461 w 926"/>
                <a:gd name="T3" fmla="*/ 649 h 750"/>
                <a:gd name="T4" fmla="*/ 339 w 926"/>
                <a:gd name="T5" fmla="*/ 570 h 750"/>
                <a:gd name="T6" fmla="*/ 315 w 926"/>
                <a:gd name="T7" fmla="*/ 543 h 750"/>
                <a:gd name="T8" fmla="*/ 280 w 926"/>
                <a:gd name="T9" fmla="*/ 544 h 750"/>
                <a:gd name="T10" fmla="*/ 270 w 926"/>
                <a:gd name="T11" fmla="*/ 570 h 750"/>
                <a:gd name="T12" fmla="*/ 253 w 926"/>
                <a:gd name="T13" fmla="*/ 566 h 750"/>
                <a:gd name="T14" fmla="*/ 0 w 926"/>
                <a:gd name="T15" fmla="*/ 354 h 750"/>
                <a:gd name="T16" fmla="*/ 148 w 926"/>
                <a:gd name="T17" fmla="*/ 198 h 750"/>
                <a:gd name="T18" fmla="*/ 156 w 926"/>
                <a:gd name="T19" fmla="*/ 158 h 750"/>
                <a:gd name="T20" fmla="*/ 92 w 926"/>
                <a:gd name="T21" fmla="*/ 106 h 750"/>
                <a:gd name="T22" fmla="*/ 96 w 926"/>
                <a:gd name="T23" fmla="*/ 42 h 750"/>
                <a:gd name="T24" fmla="*/ 186 w 926"/>
                <a:gd name="T25" fmla="*/ 40 h 750"/>
                <a:gd name="T26" fmla="*/ 222 w 926"/>
                <a:gd name="T27" fmla="*/ 0 h 750"/>
                <a:gd name="T28" fmla="*/ 418 w 926"/>
                <a:gd name="T29" fmla="*/ 89 h 750"/>
                <a:gd name="T30" fmla="*/ 492 w 926"/>
                <a:gd name="T31" fmla="*/ 82 h 750"/>
                <a:gd name="T32" fmla="*/ 613 w 926"/>
                <a:gd name="T33" fmla="*/ 124 h 750"/>
                <a:gd name="T34" fmla="*/ 643 w 926"/>
                <a:gd name="T35" fmla="*/ 38 h 750"/>
                <a:gd name="T36" fmla="*/ 742 w 926"/>
                <a:gd name="T37" fmla="*/ 179 h 750"/>
                <a:gd name="T38" fmla="*/ 926 w 926"/>
                <a:gd name="T39" fmla="*/ 476 h 750"/>
                <a:gd name="T40" fmla="*/ 859 w 926"/>
                <a:gd name="T41" fmla="*/ 481 h 750"/>
                <a:gd name="T42" fmla="*/ 856 w 926"/>
                <a:gd name="T43" fmla="*/ 467 h 750"/>
                <a:gd name="T44" fmla="*/ 828 w 926"/>
                <a:gd name="T45" fmla="*/ 441 h 750"/>
                <a:gd name="T46" fmla="*/ 772 w 926"/>
                <a:gd name="T47" fmla="*/ 432 h 750"/>
                <a:gd name="T48" fmla="*/ 761 w 926"/>
                <a:gd name="T49" fmla="*/ 458 h 750"/>
                <a:gd name="T50" fmla="*/ 764 w 926"/>
                <a:gd name="T51" fmla="*/ 544 h 750"/>
                <a:gd name="T52" fmla="*/ 737 w 926"/>
                <a:gd name="T53" fmla="*/ 575 h 750"/>
                <a:gd name="T54" fmla="*/ 715 w 926"/>
                <a:gd name="T55" fmla="*/ 585 h 750"/>
                <a:gd name="T56" fmla="*/ 678 w 926"/>
                <a:gd name="T57" fmla="*/ 562 h 750"/>
                <a:gd name="T58" fmla="*/ 633 w 926"/>
                <a:gd name="T59" fmla="*/ 594 h 750"/>
                <a:gd name="T60" fmla="*/ 525 w 926"/>
                <a:gd name="T61" fmla="*/ 750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26" h="750">
                  <a:moveTo>
                    <a:pt x="525" y="750"/>
                  </a:moveTo>
                  <a:lnTo>
                    <a:pt x="461" y="649"/>
                  </a:lnTo>
                  <a:lnTo>
                    <a:pt x="339" y="570"/>
                  </a:lnTo>
                  <a:lnTo>
                    <a:pt x="315" y="543"/>
                  </a:lnTo>
                  <a:lnTo>
                    <a:pt x="280" y="544"/>
                  </a:lnTo>
                  <a:lnTo>
                    <a:pt x="270" y="570"/>
                  </a:lnTo>
                  <a:lnTo>
                    <a:pt x="253" y="566"/>
                  </a:lnTo>
                  <a:lnTo>
                    <a:pt x="0" y="354"/>
                  </a:lnTo>
                  <a:lnTo>
                    <a:pt x="148" y="198"/>
                  </a:lnTo>
                  <a:lnTo>
                    <a:pt x="156" y="158"/>
                  </a:lnTo>
                  <a:lnTo>
                    <a:pt x="92" y="106"/>
                  </a:lnTo>
                  <a:lnTo>
                    <a:pt x="96" y="42"/>
                  </a:lnTo>
                  <a:lnTo>
                    <a:pt x="186" y="40"/>
                  </a:lnTo>
                  <a:lnTo>
                    <a:pt x="222" y="0"/>
                  </a:lnTo>
                  <a:lnTo>
                    <a:pt x="418" y="89"/>
                  </a:lnTo>
                  <a:lnTo>
                    <a:pt x="492" y="82"/>
                  </a:lnTo>
                  <a:lnTo>
                    <a:pt x="613" y="124"/>
                  </a:lnTo>
                  <a:lnTo>
                    <a:pt x="643" y="38"/>
                  </a:lnTo>
                  <a:lnTo>
                    <a:pt x="742" y="179"/>
                  </a:lnTo>
                  <a:lnTo>
                    <a:pt x="926" y="476"/>
                  </a:lnTo>
                  <a:lnTo>
                    <a:pt x="859" y="481"/>
                  </a:lnTo>
                  <a:lnTo>
                    <a:pt x="856" y="467"/>
                  </a:lnTo>
                  <a:lnTo>
                    <a:pt x="828" y="441"/>
                  </a:lnTo>
                  <a:lnTo>
                    <a:pt x="772" y="432"/>
                  </a:lnTo>
                  <a:lnTo>
                    <a:pt x="761" y="458"/>
                  </a:lnTo>
                  <a:lnTo>
                    <a:pt x="764" y="544"/>
                  </a:lnTo>
                  <a:lnTo>
                    <a:pt x="737" y="575"/>
                  </a:lnTo>
                  <a:lnTo>
                    <a:pt x="715" y="585"/>
                  </a:lnTo>
                  <a:lnTo>
                    <a:pt x="678" y="562"/>
                  </a:lnTo>
                  <a:lnTo>
                    <a:pt x="633" y="594"/>
                  </a:lnTo>
                  <a:lnTo>
                    <a:pt x="525" y="750"/>
                  </a:lnTo>
                  <a:close/>
                </a:path>
              </a:pathLst>
            </a:custGeom>
            <a:solidFill>
              <a:srgbClr val="3366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198794" name="Text Box 138"/>
          <p:cNvSpPr txBox="1">
            <a:spLocks noChangeArrowheads="1"/>
          </p:cNvSpPr>
          <p:nvPr/>
        </p:nvSpPr>
        <p:spPr bwMode="auto">
          <a:xfrm>
            <a:off x="6821488" y="1676400"/>
            <a:ext cx="11922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Pecém</a:t>
            </a:r>
          </a:p>
        </p:txBody>
      </p:sp>
      <p:pic>
        <p:nvPicPr>
          <p:cNvPr id="198795" name="Picture 139" descr="Imagem3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62775" y="1801813"/>
            <a:ext cx="257175" cy="1682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98796" name="Text Box 140"/>
          <p:cNvSpPr txBox="1">
            <a:spLocks noChangeArrowheads="1"/>
          </p:cNvSpPr>
          <p:nvPr/>
        </p:nvSpPr>
        <p:spPr bwMode="auto">
          <a:xfrm>
            <a:off x="7386638" y="2103438"/>
            <a:ext cx="1354137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Mucuripe</a:t>
            </a:r>
          </a:p>
        </p:txBody>
      </p:sp>
      <p:pic>
        <p:nvPicPr>
          <p:cNvPr id="198797" name="Picture 141" descr="Imagem3"/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08863" y="2036763"/>
            <a:ext cx="247650" cy="1619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1986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300"/>
                                        <p:tgtEl>
                                          <p:spTgt spid="1986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3" presetClass="entr" presetSubtype="16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300" fill="hold"/>
                                        <p:tgtEl>
                                          <p:spTgt spid="1986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300" fill="hold"/>
                                        <p:tgtEl>
                                          <p:spTgt spid="1986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3" presetClass="entr" presetSubtype="16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7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200" fill="hold"/>
                                        <p:tgtEl>
                                          <p:spTgt spid="1987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200" fill="hold"/>
                                        <p:tgtEl>
                                          <p:spTgt spid="1987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6" presetClass="emph" presetSubtype="0" autoRev="1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animScale>
                                      <p:cBhvr>
                                        <p:cTn id="20" dur="100" fill="hold"/>
                                        <p:tgtEl>
                                          <p:spTgt spid="1987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21" presetID="22" presetClass="entr" presetSubtype="8" fill="hold" grpId="0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300"/>
                                        <p:tgtEl>
                                          <p:spTgt spid="1986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nodeType="withEffect">
                                  <p:stCondLst>
                                    <p:cond delay="1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300"/>
                                        <p:tgtEl>
                                          <p:spTgt spid="1986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3" presetClass="entr" presetSubtype="16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7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200" fill="hold"/>
                                        <p:tgtEl>
                                          <p:spTgt spid="1987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200" fill="hold"/>
                                        <p:tgtEl>
                                          <p:spTgt spid="1987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6" presetClass="emph" presetSubtype="0" autoRev="1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animScale>
                                      <p:cBhvr>
                                        <p:cTn id="32" dur="100" fill="hold"/>
                                        <p:tgtEl>
                                          <p:spTgt spid="19875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33" presetID="22" presetClass="entr" presetSubtype="4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1986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nodeType="withEffect">
                                  <p:stCondLst>
                                    <p:cond delay="1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300"/>
                                        <p:tgtEl>
                                          <p:spTgt spid="1986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23" presetClass="entr" presetSubtype="16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7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200" fill="hold"/>
                                        <p:tgtEl>
                                          <p:spTgt spid="1987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200" fill="hold"/>
                                        <p:tgtEl>
                                          <p:spTgt spid="1987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6" presetClass="emph" presetSubtype="0" autoRev="1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animScale>
                                      <p:cBhvr>
                                        <p:cTn id="44" dur="100" fill="hold"/>
                                        <p:tgtEl>
                                          <p:spTgt spid="1987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45" presetID="22" presetClass="entr" presetSubtype="8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7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300"/>
                                        <p:tgtEl>
                                          <p:spTgt spid="1987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nodeType="withEffect">
                                  <p:stCondLst>
                                    <p:cond delay="1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7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300"/>
                                        <p:tgtEl>
                                          <p:spTgt spid="1987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23" presetClass="entr" presetSubtype="16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200" fill="hold"/>
                                        <p:tgtEl>
                                          <p:spTgt spid="1986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200" fill="hold"/>
                                        <p:tgtEl>
                                          <p:spTgt spid="1986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6" presetClass="emph" presetSubtype="0" autoRev="1" fill="hold" nodeType="withEffect">
                                  <p:stCondLst>
                                    <p:cond delay="1400"/>
                                  </p:stCondLst>
                                  <p:childTnLst>
                                    <p:animScale>
                                      <p:cBhvr>
                                        <p:cTn id="56" dur="100" fill="hold"/>
                                        <p:tgtEl>
                                          <p:spTgt spid="19868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57" presetID="22" presetClass="entr" presetSubtype="8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300"/>
                                        <p:tgtEl>
                                          <p:spTgt spid="1986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nodeType="withEffect">
                                  <p:stCondLst>
                                    <p:cond delay="1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300"/>
                                        <p:tgtEl>
                                          <p:spTgt spid="1986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300"/>
                                        <p:tgtEl>
                                          <p:spTgt spid="1986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23" presetClass="entr" presetSubtype="16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7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200" fill="hold"/>
                                        <p:tgtEl>
                                          <p:spTgt spid="1987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200" fill="hold"/>
                                        <p:tgtEl>
                                          <p:spTgt spid="1987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" presetID="6" presetClass="emph" presetSubtype="0" autoRev="1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animScale>
                                      <p:cBhvr>
                                        <p:cTn id="71" dur="100" fill="hold"/>
                                        <p:tgtEl>
                                          <p:spTgt spid="198780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300"/>
                                        <p:tgtEl>
                                          <p:spTgt spid="1986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3" presetClass="entr" presetSubtype="16" fill="hold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7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200" fill="hold"/>
                                        <p:tgtEl>
                                          <p:spTgt spid="1987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200" fill="hold"/>
                                        <p:tgtEl>
                                          <p:spTgt spid="1987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" presetID="6" presetClass="emph" presetSubtype="0" autoRev="1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animScale>
                                      <p:cBhvr>
                                        <p:cTn id="80" dur="100" fill="hold"/>
                                        <p:tgtEl>
                                          <p:spTgt spid="1987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81" presetID="22" presetClass="entr" presetSubtype="1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7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3" dur="300"/>
                                        <p:tgtEl>
                                          <p:spTgt spid="1987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nodeType="withEffect">
                                  <p:stCondLst>
                                    <p:cond delay="1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300"/>
                                        <p:tgtEl>
                                          <p:spTgt spid="1987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23" presetClass="entr" presetSubtype="16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7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" dur="200" fill="hold"/>
                                        <p:tgtEl>
                                          <p:spTgt spid="1987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200" fill="hold"/>
                                        <p:tgtEl>
                                          <p:spTgt spid="1987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1" presetID="6" presetClass="emph" presetSubtype="0" autoRev="1" fill="hold" nodeType="withEffect">
                                  <p:stCondLst>
                                    <p:cond delay="1700"/>
                                  </p:stCondLst>
                                  <p:childTnLst>
                                    <p:animScale>
                                      <p:cBhvr>
                                        <p:cTn id="92" dur="100" fill="hold"/>
                                        <p:tgtEl>
                                          <p:spTgt spid="19873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3" presetID="22" presetClass="entr" presetSubtype="8" fill="hold" grpId="0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7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5" dur="300"/>
                                        <p:tgtEl>
                                          <p:spTgt spid="1987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nodeType="withEffect">
                                  <p:stCondLst>
                                    <p:cond delay="1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7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300"/>
                                        <p:tgtEl>
                                          <p:spTgt spid="1987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23" presetClass="entr" presetSubtype="16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1" dur="200" fill="hold"/>
                                        <p:tgtEl>
                                          <p:spTgt spid="1986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200" fill="hold"/>
                                        <p:tgtEl>
                                          <p:spTgt spid="1986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3" presetID="6" presetClass="emph" presetSubtype="0" autoRev="1" fill="hold" nodeType="withEffect">
                                  <p:stCondLst>
                                    <p:cond delay="1800"/>
                                  </p:stCondLst>
                                  <p:childTnLst>
                                    <p:animScale>
                                      <p:cBhvr>
                                        <p:cTn id="104" dur="100" fill="hold"/>
                                        <p:tgtEl>
                                          <p:spTgt spid="19869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05" presetID="22" presetClass="entr" presetSubtype="8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7" dur="300"/>
                                        <p:tgtEl>
                                          <p:spTgt spid="1986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10" presetClass="entr" presetSubtype="0" fill="hold" nodeType="withEffect">
                                  <p:stCondLst>
                                    <p:cond delay="1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300"/>
                                        <p:tgtEl>
                                          <p:spTgt spid="1986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300"/>
                                        <p:tgtEl>
                                          <p:spTgt spid="1986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6" dur="500"/>
                                        <p:tgtEl>
                                          <p:spTgt spid="1986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300"/>
                                        <p:tgtEl>
                                          <p:spTgt spid="1986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22" presetClass="entr" presetSubtype="8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2" dur="500"/>
                                        <p:tgtEl>
                                          <p:spTgt spid="1986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10" presetClass="entr" presetSubtype="0" fill="hold" nodeType="withEffect">
                                  <p:stCondLst>
                                    <p:cond delay="1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300"/>
                                        <p:tgtEl>
                                          <p:spTgt spid="1986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8" dur="500"/>
                                        <p:tgtEl>
                                          <p:spTgt spid="1986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300"/>
                                        <p:tgtEl>
                                          <p:spTgt spid="1986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" presetID="22" presetClass="entr" presetSubtype="8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4" dur="500"/>
                                        <p:tgtEl>
                                          <p:spTgt spid="1986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" presetID="10" presetClass="entr" presetSubtype="0" fill="hold" nodeType="withEffect">
                                  <p:stCondLst>
                                    <p:cond delay="1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300"/>
                                        <p:tgtEl>
                                          <p:spTgt spid="1986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22" presetClass="entr" presetSubtype="8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0" dur="500"/>
                                        <p:tgtEl>
                                          <p:spTgt spid="1986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1" presetID="10" presetClass="entr" presetSubtype="0" fill="hold" nodeType="withEffect">
                                  <p:stCondLst>
                                    <p:cond delay="2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300"/>
                                        <p:tgtEl>
                                          <p:spTgt spid="1986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22" presetClass="entr" presetSubtype="8" fill="hold" grpId="0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6" dur="500"/>
                                        <p:tgtEl>
                                          <p:spTgt spid="1986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" presetID="10" presetClass="entr" presetSubtype="0" fill="hold" nodeType="withEffect">
                                  <p:stCondLst>
                                    <p:cond delay="2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300"/>
                                        <p:tgtEl>
                                          <p:spTgt spid="1986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" presetID="23" presetClass="entr" presetSubtype="36" fill="hold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7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2" dur="500" fill="hold"/>
                                        <p:tgtEl>
                                          <p:spTgt spid="1987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3" dur="500" fill="hold"/>
                                        <p:tgtEl>
                                          <p:spTgt spid="1987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4" dur="500" fill="hold"/>
                                        <p:tgtEl>
                                          <p:spTgt spid="1987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" dur="500" fill="hold"/>
                                        <p:tgtEl>
                                          <p:spTgt spid="1987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(6*min(max(#ppt_w*#ppt_h,.3),1)-7.4)/-.7*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31" presetClass="entr" presetSubtype="0" fill="hold" nodeType="withEffect">
                                  <p:stCondLst>
                                    <p:cond delay="1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7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8" dur="500" fill="hold"/>
                                        <p:tgtEl>
                                          <p:spTgt spid="1987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9" dur="500" fill="hold"/>
                                        <p:tgtEl>
                                          <p:spTgt spid="1987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0" dur="500" fill="hold"/>
                                        <p:tgtEl>
                                          <p:spTgt spid="19877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1" dur="500"/>
                                        <p:tgtEl>
                                          <p:spTgt spid="1987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2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7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500"/>
                                        <p:tgtEl>
                                          <p:spTgt spid="1987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" presetID="10" presetClass="entr" presetSubtype="0" fill="hold" grpId="0" nodeType="withEffect">
                                  <p:stCondLst>
                                    <p:cond delay="1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300"/>
                                        <p:tgtEl>
                                          <p:spTgt spid="1987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10" presetClass="entr" presetSubtype="0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1987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1" presetID="10" presetClass="entr" presetSubtype="0" fill="hold" grpId="0" nodeType="withEffect">
                                  <p:stCondLst>
                                    <p:cond delay="1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7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300"/>
                                        <p:tgtEl>
                                          <p:spTgt spid="1987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2" presetClass="entr" presetSubtype="8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6" dur="300" fill="hold"/>
                                        <p:tgtEl>
                                          <p:spTgt spid="1987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7" dur="300" fill="hold"/>
                                        <p:tgtEl>
                                          <p:spTgt spid="1987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8659" grpId="0"/>
      <p:bldP spid="198660" grpId="0" animBg="1"/>
      <p:bldP spid="198664" grpId="0" animBg="1"/>
      <p:bldP spid="198665" grpId="0" animBg="1"/>
      <p:bldP spid="198668" grpId="0" animBg="1"/>
      <p:bldP spid="198669" grpId="0" animBg="1"/>
      <p:bldP spid="198670" grpId="0" animBg="1"/>
      <p:bldP spid="198674" grpId="0" animBg="1"/>
      <p:bldP spid="198675" grpId="0" animBg="1"/>
      <p:bldP spid="198676" grpId="0" animBg="1"/>
      <p:bldP spid="198678" grpId="0" animBg="1"/>
      <p:bldP spid="198696" grpId="0" animBg="1"/>
      <p:bldP spid="198698" grpId="0" animBg="1"/>
      <p:bldP spid="198716" grpId="0" animBg="1"/>
      <p:bldP spid="198734" grpId="0" animBg="1"/>
      <p:bldP spid="198746" grpId="0" animBg="1"/>
      <p:bldP spid="198794" grpId="0"/>
      <p:bldP spid="198796" grpId="0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0706" name="Picture 2" descr="Mapa_CE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75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00707" name="Text Box 3"/>
          <p:cNvSpPr txBox="1">
            <a:spLocks noChangeArrowheads="1"/>
          </p:cNvSpPr>
          <p:nvPr/>
        </p:nvSpPr>
        <p:spPr bwMode="auto">
          <a:xfrm>
            <a:off x="117475" y="2005013"/>
            <a:ext cx="3949700" cy="14605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15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municípios:</a:t>
            </a:r>
          </a:p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Jaguaruana, Russas, Quixeré, Limoeiro do Norte, Morada Nova, Tabuleiro do Norte, São João do Jaguaribe, Alto Santo Jaguaretama, Jaguaribara, Iracema, Potiretama, Ererê, Pereiro, Jaguaribe</a:t>
            </a:r>
          </a:p>
        </p:txBody>
      </p:sp>
      <p:sp>
        <p:nvSpPr>
          <p:cNvPr id="200708" name="Text Box 4"/>
          <p:cNvSpPr txBox="1">
            <a:spLocks noChangeArrowheads="1"/>
          </p:cNvSpPr>
          <p:nvPr/>
        </p:nvSpPr>
        <p:spPr bwMode="auto">
          <a:xfrm>
            <a:off x="117475" y="3578225"/>
            <a:ext cx="2109788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90.835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mil litros</a:t>
            </a:r>
            <a:r>
              <a:rPr lang="pt-BR" sz="1800" b="0"/>
              <a:t> </a:t>
            </a:r>
          </a:p>
        </p:txBody>
      </p:sp>
      <p:sp>
        <p:nvSpPr>
          <p:cNvPr id="200709" name="Line 5"/>
          <p:cNvSpPr>
            <a:spLocks noChangeShapeType="1"/>
          </p:cNvSpPr>
          <p:nvPr/>
        </p:nvSpPr>
        <p:spPr bwMode="auto">
          <a:xfrm>
            <a:off x="146050" y="3541713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00710" name="Line 6"/>
          <p:cNvSpPr>
            <a:spLocks noChangeShapeType="1"/>
          </p:cNvSpPr>
          <p:nvPr/>
        </p:nvSpPr>
        <p:spPr bwMode="auto">
          <a:xfrm>
            <a:off x="146050" y="4011613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00711" name="Text Box 7"/>
          <p:cNvSpPr txBox="1">
            <a:spLocks noChangeArrowheads="1"/>
          </p:cNvSpPr>
          <p:nvPr/>
        </p:nvSpPr>
        <p:spPr bwMode="auto">
          <a:xfrm>
            <a:off x="117475" y="4048125"/>
            <a:ext cx="289877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R$ </a:t>
            </a:r>
            <a:r>
              <a:rPr lang="pt-BR">
                <a:solidFill>
                  <a:srgbClr val="066168"/>
                </a:solidFill>
                <a:latin typeface="Verdana" pitchFamily="34" charset="0"/>
              </a:rPr>
              <a:t>59.111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mil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-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valor VBP</a:t>
            </a:r>
          </a:p>
        </p:txBody>
      </p:sp>
      <p:grpSp>
        <p:nvGrpSpPr>
          <p:cNvPr id="200712" name="Group 8"/>
          <p:cNvGrpSpPr>
            <a:grpSpLocks/>
          </p:cNvGrpSpPr>
          <p:nvPr/>
        </p:nvGrpSpPr>
        <p:grpSpPr bwMode="auto">
          <a:xfrm>
            <a:off x="5027613" y="1014413"/>
            <a:ext cx="1965325" cy="2105025"/>
            <a:chOff x="3167" y="639"/>
            <a:chExt cx="1238" cy="1326"/>
          </a:xfrm>
        </p:grpSpPr>
        <p:sp>
          <p:nvSpPr>
            <p:cNvPr id="200713" name="Freeform 9"/>
            <p:cNvSpPr>
              <a:spLocks/>
            </p:cNvSpPr>
            <p:nvPr/>
          </p:nvSpPr>
          <p:spPr bwMode="auto">
            <a:xfrm>
              <a:off x="3580" y="760"/>
              <a:ext cx="788" cy="554"/>
            </a:xfrm>
            <a:custGeom>
              <a:avLst/>
              <a:gdLst>
                <a:gd name="T0" fmla="*/ 0 w 788"/>
                <a:gd name="T1" fmla="*/ 554 h 554"/>
                <a:gd name="T2" fmla="*/ 309 w 788"/>
                <a:gd name="T3" fmla="*/ 0 h 554"/>
                <a:gd name="T4" fmla="*/ 788 w 788"/>
                <a:gd name="T5" fmla="*/ 0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88" h="554">
                  <a:moveTo>
                    <a:pt x="0" y="554"/>
                  </a:moveTo>
                  <a:lnTo>
                    <a:pt x="309" y="0"/>
                  </a:lnTo>
                  <a:lnTo>
                    <a:pt x="788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00714" name="Text Box 10"/>
            <p:cNvSpPr txBox="1">
              <a:spLocks noChangeArrowheads="1"/>
            </p:cNvSpPr>
            <p:nvPr/>
          </p:nvSpPr>
          <p:spPr bwMode="auto">
            <a:xfrm>
              <a:off x="3829" y="639"/>
              <a:ext cx="576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900" dirty="0">
                  <a:solidFill>
                    <a:srgbClr val="066168"/>
                  </a:solidFill>
                  <a:latin typeface="Verdana" pitchFamily="34" charset="0"/>
                </a:rPr>
                <a:t>Sobral</a:t>
              </a:r>
            </a:p>
          </p:txBody>
        </p:sp>
        <p:grpSp>
          <p:nvGrpSpPr>
            <p:cNvPr id="200715" name="Group 11"/>
            <p:cNvGrpSpPr>
              <a:grpSpLocks/>
            </p:cNvGrpSpPr>
            <p:nvPr/>
          </p:nvGrpSpPr>
          <p:grpSpPr bwMode="auto">
            <a:xfrm>
              <a:off x="3167" y="974"/>
              <a:ext cx="900" cy="991"/>
              <a:chOff x="3167" y="974"/>
              <a:chExt cx="900" cy="991"/>
            </a:xfrm>
          </p:grpSpPr>
          <p:sp>
            <p:nvSpPr>
              <p:cNvPr id="200716" name="Freeform 12"/>
              <p:cNvSpPr>
                <a:spLocks noChangeAspect="1"/>
              </p:cNvSpPr>
              <p:nvPr/>
            </p:nvSpPr>
            <p:spPr bwMode="auto">
              <a:xfrm>
                <a:off x="3501" y="1107"/>
                <a:ext cx="211" cy="223"/>
              </a:xfrm>
              <a:custGeom>
                <a:avLst/>
                <a:gdLst>
                  <a:gd name="T0" fmla="*/ 0 w 1169"/>
                  <a:gd name="T1" fmla="*/ 177 h 1236"/>
                  <a:gd name="T2" fmla="*/ 0 w 1169"/>
                  <a:gd name="T3" fmla="*/ 47 h 1236"/>
                  <a:gd name="T4" fmla="*/ 394 w 1169"/>
                  <a:gd name="T5" fmla="*/ 21 h 1236"/>
                  <a:gd name="T6" fmla="*/ 486 w 1169"/>
                  <a:gd name="T7" fmla="*/ 21 h 1236"/>
                  <a:gd name="T8" fmla="*/ 512 w 1169"/>
                  <a:gd name="T9" fmla="*/ 44 h 1236"/>
                  <a:gd name="T10" fmla="*/ 585 w 1169"/>
                  <a:gd name="T11" fmla="*/ 42 h 1236"/>
                  <a:gd name="T12" fmla="*/ 617 w 1169"/>
                  <a:gd name="T13" fmla="*/ 12 h 1236"/>
                  <a:gd name="T14" fmla="*/ 644 w 1169"/>
                  <a:gd name="T15" fmla="*/ 0 h 1236"/>
                  <a:gd name="T16" fmla="*/ 698 w 1169"/>
                  <a:gd name="T17" fmla="*/ 37 h 1236"/>
                  <a:gd name="T18" fmla="*/ 740 w 1169"/>
                  <a:gd name="T19" fmla="*/ 36 h 1236"/>
                  <a:gd name="T20" fmla="*/ 767 w 1169"/>
                  <a:gd name="T21" fmla="*/ 44 h 1236"/>
                  <a:gd name="T22" fmla="*/ 843 w 1169"/>
                  <a:gd name="T23" fmla="*/ 42 h 1236"/>
                  <a:gd name="T24" fmla="*/ 830 w 1169"/>
                  <a:gd name="T25" fmla="*/ 154 h 1236"/>
                  <a:gd name="T26" fmla="*/ 846 w 1169"/>
                  <a:gd name="T27" fmla="*/ 169 h 1236"/>
                  <a:gd name="T28" fmla="*/ 1018 w 1169"/>
                  <a:gd name="T29" fmla="*/ 169 h 1236"/>
                  <a:gd name="T30" fmla="*/ 1027 w 1169"/>
                  <a:gd name="T31" fmla="*/ 177 h 1236"/>
                  <a:gd name="T32" fmla="*/ 1076 w 1169"/>
                  <a:gd name="T33" fmla="*/ 189 h 1236"/>
                  <a:gd name="T34" fmla="*/ 1096 w 1169"/>
                  <a:gd name="T35" fmla="*/ 172 h 1236"/>
                  <a:gd name="T36" fmla="*/ 1145 w 1169"/>
                  <a:gd name="T37" fmla="*/ 174 h 1236"/>
                  <a:gd name="T38" fmla="*/ 1169 w 1169"/>
                  <a:gd name="T39" fmla="*/ 197 h 1236"/>
                  <a:gd name="T40" fmla="*/ 1166 w 1169"/>
                  <a:gd name="T41" fmla="*/ 248 h 1236"/>
                  <a:gd name="T42" fmla="*/ 1136 w 1169"/>
                  <a:gd name="T43" fmla="*/ 331 h 1236"/>
                  <a:gd name="T44" fmla="*/ 1044 w 1169"/>
                  <a:gd name="T45" fmla="*/ 421 h 1236"/>
                  <a:gd name="T46" fmla="*/ 1039 w 1169"/>
                  <a:gd name="T47" fmla="*/ 482 h 1236"/>
                  <a:gd name="T48" fmla="*/ 1010 w 1169"/>
                  <a:gd name="T49" fmla="*/ 482 h 1236"/>
                  <a:gd name="T50" fmla="*/ 993 w 1169"/>
                  <a:gd name="T51" fmla="*/ 694 h 1236"/>
                  <a:gd name="T52" fmla="*/ 976 w 1169"/>
                  <a:gd name="T53" fmla="*/ 701 h 1236"/>
                  <a:gd name="T54" fmla="*/ 980 w 1169"/>
                  <a:gd name="T55" fmla="*/ 831 h 1236"/>
                  <a:gd name="T56" fmla="*/ 995 w 1169"/>
                  <a:gd name="T57" fmla="*/ 847 h 1236"/>
                  <a:gd name="T58" fmla="*/ 738 w 1169"/>
                  <a:gd name="T59" fmla="*/ 1075 h 1236"/>
                  <a:gd name="T60" fmla="*/ 769 w 1169"/>
                  <a:gd name="T61" fmla="*/ 1122 h 1236"/>
                  <a:gd name="T62" fmla="*/ 757 w 1169"/>
                  <a:gd name="T63" fmla="*/ 1236 h 1236"/>
                  <a:gd name="T64" fmla="*/ 676 w 1169"/>
                  <a:gd name="T65" fmla="*/ 1220 h 1236"/>
                  <a:gd name="T66" fmla="*/ 647 w 1169"/>
                  <a:gd name="T67" fmla="*/ 1165 h 1236"/>
                  <a:gd name="T68" fmla="*/ 580 w 1169"/>
                  <a:gd name="T69" fmla="*/ 1169 h 1236"/>
                  <a:gd name="T70" fmla="*/ 548 w 1169"/>
                  <a:gd name="T71" fmla="*/ 1185 h 1236"/>
                  <a:gd name="T72" fmla="*/ 527 w 1169"/>
                  <a:gd name="T73" fmla="*/ 1175 h 1236"/>
                  <a:gd name="T74" fmla="*/ 527 w 1169"/>
                  <a:gd name="T75" fmla="*/ 1127 h 1236"/>
                  <a:gd name="T76" fmla="*/ 512 w 1169"/>
                  <a:gd name="T77" fmla="*/ 1117 h 1236"/>
                  <a:gd name="T78" fmla="*/ 497 w 1169"/>
                  <a:gd name="T79" fmla="*/ 1111 h 1236"/>
                  <a:gd name="T80" fmla="*/ 436 w 1169"/>
                  <a:gd name="T81" fmla="*/ 1050 h 1236"/>
                  <a:gd name="T82" fmla="*/ 431 w 1169"/>
                  <a:gd name="T83" fmla="*/ 1019 h 1236"/>
                  <a:gd name="T84" fmla="*/ 465 w 1169"/>
                  <a:gd name="T85" fmla="*/ 984 h 1236"/>
                  <a:gd name="T86" fmla="*/ 461 w 1169"/>
                  <a:gd name="T87" fmla="*/ 961 h 1236"/>
                  <a:gd name="T88" fmla="*/ 415 w 1169"/>
                  <a:gd name="T89" fmla="*/ 958 h 1236"/>
                  <a:gd name="T90" fmla="*/ 386 w 1169"/>
                  <a:gd name="T91" fmla="*/ 925 h 1236"/>
                  <a:gd name="T92" fmla="*/ 371 w 1169"/>
                  <a:gd name="T93" fmla="*/ 892 h 1236"/>
                  <a:gd name="T94" fmla="*/ 224 w 1169"/>
                  <a:gd name="T95" fmla="*/ 867 h 1236"/>
                  <a:gd name="T96" fmla="*/ 285 w 1169"/>
                  <a:gd name="T97" fmla="*/ 820 h 1236"/>
                  <a:gd name="T98" fmla="*/ 290 w 1169"/>
                  <a:gd name="T99" fmla="*/ 601 h 1236"/>
                  <a:gd name="T100" fmla="*/ 204 w 1169"/>
                  <a:gd name="T101" fmla="*/ 509 h 1236"/>
                  <a:gd name="T102" fmla="*/ 109 w 1169"/>
                  <a:gd name="T103" fmla="*/ 339 h 1236"/>
                  <a:gd name="T104" fmla="*/ 23 w 1169"/>
                  <a:gd name="T105" fmla="*/ 316 h 1236"/>
                  <a:gd name="T106" fmla="*/ 0 w 1169"/>
                  <a:gd name="T107" fmla="*/ 177 h 1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69" h="1236">
                    <a:moveTo>
                      <a:pt x="0" y="177"/>
                    </a:moveTo>
                    <a:lnTo>
                      <a:pt x="0" y="47"/>
                    </a:lnTo>
                    <a:lnTo>
                      <a:pt x="394" y="21"/>
                    </a:lnTo>
                    <a:lnTo>
                      <a:pt x="486" y="21"/>
                    </a:lnTo>
                    <a:lnTo>
                      <a:pt x="512" y="44"/>
                    </a:lnTo>
                    <a:lnTo>
                      <a:pt x="585" y="42"/>
                    </a:lnTo>
                    <a:lnTo>
                      <a:pt x="617" y="12"/>
                    </a:lnTo>
                    <a:lnTo>
                      <a:pt x="644" y="0"/>
                    </a:lnTo>
                    <a:lnTo>
                      <a:pt x="698" y="37"/>
                    </a:lnTo>
                    <a:lnTo>
                      <a:pt x="740" y="36"/>
                    </a:lnTo>
                    <a:lnTo>
                      <a:pt x="767" y="44"/>
                    </a:lnTo>
                    <a:lnTo>
                      <a:pt x="843" y="42"/>
                    </a:lnTo>
                    <a:lnTo>
                      <a:pt x="830" y="154"/>
                    </a:lnTo>
                    <a:lnTo>
                      <a:pt x="846" y="169"/>
                    </a:lnTo>
                    <a:lnTo>
                      <a:pt x="1018" y="169"/>
                    </a:lnTo>
                    <a:lnTo>
                      <a:pt x="1027" y="177"/>
                    </a:lnTo>
                    <a:lnTo>
                      <a:pt x="1076" y="189"/>
                    </a:lnTo>
                    <a:lnTo>
                      <a:pt x="1096" y="172"/>
                    </a:lnTo>
                    <a:lnTo>
                      <a:pt x="1145" y="174"/>
                    </a:lnTo>
                    <a:lnTo>
                      <a:pt x="1169" y="197"/>
                    </a:lnTo>
                    <a:lnTo>
                      <a:pt x="1166" y="248"/>
                    </a:lnTo>
                    <a:lnTo>
                      <a:pt x="1136" y="331"/>
                    </a:lnTo>
                    <a:lnTo>
                      <a:pt x="1044" y="421"/>
                    </a:lnTo>
                    <a:lnTo>
                      <a:pt x="1039" y="482"/>
                    </a:lnTo>
                    <a:lnTo>
                      <a:pt x="1010" y="482"/>
                    </a:lnTo>
                    <a:lnTo>
                      <a:pt x="993" y="694"/>
                    </a:lnTo>
                    <a:lnTo>
                      <a:pt x="976" y="701"/>
                    </a:lnTo>
                    <a:lnTo>
                      <a:pt x="980" y="831"/>
                    </a:lnTo>
                    <a:lnTo>
                      <a:pt x="995" y="847"/>
                    </a:lnTo>
                    <a:lnTo>
                      <a:pt x="738" y="1075"/>
                    </a:lnTo>
                    <a:lnTo>
                      <a:pt x="769" y="1122"/>
                    </a:lnTo>
                    <a:lnTo>
                      <a:pt x="757" y="1236"/>
                    </a:lnTo>
                    <a:lnTo>
                      <a:pt x="676" y="1220"/>
                    </a:lnTo>
                    <a:lnTo>
                      <a:pt x="647" y="1165"/>
                    </a:lnTo>
                    <a:lnTo>
                      <a:pt x="580" y="1169"/>
                    </a:lnTo>
                    <a:lnTo>
                      <a:pt x="548" y="1185"/>
                    </a:lnTo>
                    <a:lnTo>
                      <a:pt x="527" y="1175"/>
                    </a:lnTo>
                    <a:lnTo>
                      <a:pt x="527" y="1127"/>
                    </a:lnTo>
                    <a:lnTo>
                      <a:pt x="512" y="1117"/>
                    </a:lnTo>
                    <a:lnTo>
                      <a:pt x="497" y="1111"/>
                    </a:lnTo>
                    <a:lnTo>
                      <a:pt x="436" y="1050"/>
                    </a:lnTo>
                    <a:lnTo>
                      <a:pt x="431" y="1019"/>
                    </a:lnTo>
                    <a:lnTo>
                      <a:pt x="465" y="984"/>
                    </a:lnTo>
                    <a:lnTo>
                      <a:pt x="461" y="961"/>
                    </a:lnTo>
                    <a:lnTo>
                      <a:pt x="415" y="958"/>
                    </a:lnTo>
                    <a:lnTo>
                      <a:pt x="386" y="925"/>
                    </a:lnTo>
                    <a:lnTo>
                      <a:pt x="371" y="892"/>
                    </a:lnTo>
                    <a:lnTo>
                      <a:pt x="224" y="867"/>
                    </a:lnTo>
                    <a:lnTo>
                      <a:pt x="285" y="820"/>
                    </a:lnTo>
                    <a:lnTo>
                      <a:pt x="290" y="601"/>
                    </a:lnTo>
                    <a:lnTo>
                      <a:pt x="204" y="509"/>
                    </a:lnTo>
                    <a:lnTo>
                      <a:pt x="109" y="339"/>
                    </a:lnTo>
                    <a:lnTo>
                      <a:pt x="23" y="316"/>
                    </a:lnTo>
                    <a:lnTo>
                      <a:pt x="0" y="17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717" name="Freeform 13"/>
              <p:cNvSpPr>
                <a:spLocks noChangeAspect="1"/>
              </p:cNvSpPr>
              <p:nvPr/>
            </p:nvSpPr>
            <p:spPr bwMode="auto">
              <a:xfrm>
                <a:off x="3280" y="1263"/>
                <a:ext cx="519" cy="325"/>
              </a:xfrm>
              <a:custGeom>
                <a:avLst/>
                <a:gdLst>
                  <a:gd name="T0" fmla="*/ 387 w 2877"/>
                  <a:gd name="T1" fmla="*/ 253 h 1803"/>
                  <a:gd name="T2" fmla="*/ 649 w 2877"/>
                  <a:gd name="T3" fmla="*/ 245 h 1803"/>
                  <a:gd name="T4" fmla="*/ 809 w 2877"/>
                  <a:gd name="T5" fmla="*/ 221 h 1803"/>
                  <a:gd name="T6" fmla="*/ 1047 w 2877"/>
                  <a:gd name="T7" fmla="*/ 185 h 1803"/>
                  <a:gd name="T8" fmla="*/ 1117 w 2877"/>
                  <a:gd name="T9" fmla="*/ 140 h 1803"/>
                  <a:gd name="T10" fmla="*/ 1271 w 2877"/>
                  <a:gd name="T11" fmla="*/ 163 h 1803"/>
                  <a:gd name="T12" fmla="*/ 1322 w 2877"/>
                  <a:gd name="T13" fmla="*/ 157 h 1803"/>
                  <a:gd name="T14" fmla="*/ 1379 w 2877"/>
                  <a:gd name="T15" fmla="*/ 64 h 1803"/>
                  <a:gd name="T16" fmla="*/ 1613 w 2877"/>
                  <a:gd name="T17" fmla="*/ 61 h 1803"/>
                  <a:gd name="T18" fmla="*/ 1692 w 2877"/>
                  <a:gd name="T19" fmla="*/ 117 h 1803"/>
                  <a:gd name="T20" fmla="*/ 1724 w 2877"/>
                  <a:gd name="T21" fmla="*/ 247 h 1803"/>
                  <a:gd name="T22" fmla="*/ 1778 w 2877"/>
                  <a:gd name="T23" fmla="*/ 323 h 1803"/>
                  <a:gd name="T24" fmla="*/ 1901 w 2877"/>
                  <a:gd name="T25" fmla="*/ 355 h 1803"/>
                  <a:gd name="T26" fmla="*/ 1964 w 2877"/>
                  <a:gd name="T27" fmla="*/ 210 h 1803"/>
                  <a:gd name="T28" fmla="*/ 2276 w 2877"/>
                  <a:gd name="T29" fmla="*/ 43 h 1803"/>
                  <a:gd name="T30" fmla="*/ 2412 w 2877"/>
                  <a:gd name="T31" fmla="*/ 6 h 1803"/>
                  <a:gd name="T32" fmla="*/ 2299 w 2877"/>
                  <a:gd name="T33" fmla="*/ 347 h 1803"/>
                  <a:gd name="T34" fmla="*/ 2371 w 2877"/>
                  <a:gd name="T35" fmla="*/ 632 h 1803"/>
                  <a:gd name="T36" fmla="*/ 2336 w 2877"/>
                  <a:gd name="T37" fmla="*/ 1022 h 1803"/>
                  <a:gd name="T38" fmla="*/ 2418 w 2877"/>
                  <a:gd name="T39" fmla="*/ 1166 h 1803"/>
                  <a:gd name="T40" fmla="*/ 2608 w 2877"/>
                  <a:gd name="T41" fmla="*/ 1322 h 1803"/>
                  <a:gd name="T42" fmla="*/ 2629 w 2877"/>
                  <a:gd name="T43" fmla="*/ 1420 h 1803"/>
                  <a:gd name="T44" fmla="*/ 2778 w 2877"/>
                  <a:gd name="T45" fmla="*/ 1490 h 1803"/>
                  <a:gd name="T46" fmla="*/ 2844 w 2877"/>
                  <a:gd name="T47" fmla="*/ 1613 h 1803"/>
                  <a:gd name="T48" fmla="*/ 2872 w 2877"/>
                  <a:gd name="T49" fmla="*/ 1705 h 1803"/>
                  <a:gd name="T50" fmla="*/ 2780 w 2877"/>
                  <a:gd name="T51" fmla="*/ 1788 h 1803"/>
                  <a:gd name="T52" fmla="*/ 2461 w 2877"/>
                  <a:gd name="T53" fmla="*/ 1705 h 1803"/>
                  <a:gd name="T54" fmla="*/ 2376 w 2877"/>
                  <a:gd name="T55" fmla="*/ 1625 h 1803"/>
                  <a:gd name="T56" fmla="*/ 2171 w 2877"/>
                  <a:gd name="T57" fmla="*/ 1554 h 1803"/>
                  <a:gd name="T58" fmla="*/ 1890 w 2877"/>
                  <a:gd name="T59" fmla="*/ 1426 h 1803"/>
                  <a:gd name="T60" fmla="*/ 1916 w 2877"/>
                  <a:gd name="T61" fmla="*/ 1007 h 1803"/>
                  <a:gd name="T62" fmla="*/ 1962 w 2877"/>
                  <a:gd name="T63" fmla="*/ 755 h 1803"/>
                  <a:gd name="T64" fmla="*/ 1944 w 2877"/>
                  <a:gd name="T65" fmla="*/ 427 h 1803"/>
                  <a:gd name="T66" fmla="*/ 1618 w 2877"/>
                  <a:gd name="T67" fmla="*/ 534 h 1803"/>
                  <a:gd name="T68" fmla="*/ 1594 w 2877"/>
                  <a:gd name="T69" fmla="*/ 632 h 1803"/>
                  <a:gd name="T70" fmla="*/ 1458 w 2877"/>
                  <a:gd name="T71" fmla="*/ 584 h 1803"/>
                  <a:gd name="T72" fmla="*/ 1415 w 2877"/>
                  <a:gd name="T73" fmla="*/ 607 h 1803"/>
                  <a:gd name="T74" fmla="*/ 1392 w 2877"/>
                  <a:gd name="T75" fmla="*/ 666 h 1803"/>
                  <a:gd name="T76" fmla="*/ 1456 w 2877"/>
                  <a:gd name="T77" fmla="*/ 864 h 1803"/>
                  <a:gd name="T78" fmla="*/ 1066 w 2877"/>
                  <a:gd name="T79" fmla="*/ 843 h 1803"/>
                  <a:gd name="T80" fmla="*/ 558 w 2877"/>
                  <a:gd name="T81" fmla="*/ 875 h 1803"/>
                  <a:gd name="T82" fmla="*/ 353 w 2877"/>
                  <a:gd name="T83" fmla="*/ 855 h 1803"/>
                  <a:gd name="T84" fmla="*/ 146 w 2877"/>
                  <a:gd name="T85" fmla="*/ 858 h 1803"/>
                  <a:gd name="T86" fmla="*/ 6 w 2877"/>
                  <a:gd name="T87" fmla="*/ 798 h 1803"/>
                  <a:gd name="T88" fmla="*/ 167 w 2877"/>
                  <a:gd name="T89" fmla="*/ 724 h 18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877" h="1803">
                    <a:moveTo>
                      <a:pt x="184" y="706"/>
                    </a:moveTo>
                    <a:lnTo>
                      <a:pt x="345" y="253"/>
                    </a:lnTo>
                    <a:lnTo>
                      <a:pt x="387" y="253"/>
                    </a:lnTo>
                    <a:lnTo>
                      <a:pt x="500" y="258"/>
                    </a:lnTo>
                    <a:lnTo>
                      <a:pt x="566" y="266"/>
                    </a:lnTo>
                    <a:lnTo>
                      <a:pt x="649" y="245"/>
                    </a:lnTo>
                    <a:lnTo>
                      <a:pt x="713" y="217"/>
                    </a:lnTo>
                    <a:lnTo>
                      <a:pt x="734" y="140"/>
                    </a:lnTo>
                    <a:lnTo>
                      <a:pt x="809" y="221"/>
                    </a:lnTo>
                    <a:lnTo>
                      <a:pt x="1011" y="233"/>
                    </a:lnTo>
                    <a:lnTo>
                      <a:pt x="1047" y="194"/>
                    </a:lnTo>
                    <a:lnTo>
                      <a:pt x="1047" y="185"/>
                    </a:lnTo>
                    <a:lnTo>
                      <a:pt x="1060" y="181"/>
                    </a:lnTo>
                    <a:lnTo>
                      <a:pt x="1130" y="194"/>
                    </a:lnTo>
                    <a:lnTo>
                      <a:pt x="1117" y="140"/>
                    </a:lnTo>
                    <a:lnTo>
                      <a:pt x="1231" y="138"/>
                    </a:lnTo>
                    <a:lnTo>
                      <a:pt x="1252" y="157"/>
                    </a:lnTo>
                    <a:lnTo>
                      <a:pt x="1271" y="163"/>
                    </a:lnTo>
                    <a:lnTo>
                      <a:pt x="1287" y="144"/>
                    </a:lnTo>
                    <a:lnTo>
                      <a:pt x="1303" y="142"/>
                    </a:lnTo>
                    <a:lnTo>
                      <a:pt x="1322" y="157"/>
                    </a:lnTo>
                    <a:lnTo>
                      <a:pt x="1357" y="157"/>
                    </a:lnTo>
                    <a:lnTo>
                      <a:pt x="1384" y="130"/>
                    </a:lnTo>
                    <a:lnTo>
                      <a:pt x="1379" y="64"/>
                    </a:lnTo>
                    <a:lnTo>
                      <a:pt x="1456" y="0"/>
                    </a:lnTo>
                    <a:lnTo>
                      <a:pt x="1596" y="27"/>
                    </a:lnTo>
                    <a:lnTo>
                      <a:pt x="1613" y="61"/>
                    </a:lnTo>
                    <a:lnTo>
                      <a:pt x="1640" y="93"/>
                    </a:lnTo>
                    <a:lnTo>
                      <a:pt x="1688" y="97"/>
                    </a:lnTo>
                    <a:lnTo>
                      <a:pt x="1692" y="117"/>
                    </a:lnTo>
                    <a:lnTo>
                      <a:pt x="1661" y="151"/>
                    </a:lnTo>
                    <a:lnTo>
                      <a:pt x="1663" y="181"/>
                    </a:lnTo>
                    <a:lnTo>
                      <a:pt x="1724" y="247"/>
                    </a:lnTo>
                    <a:lnTo>
                      <a:pt x="1758" y="262"/>
                    </a:lnTo>
                    <a:lnTo>
                      <a:pt x="1758" y="309"/>
                    </a:lnTo>
                    <a:lnTo>
                      <a:pt x="1778" y="323"/>
                    </a:lnTo>
                    <a:lnTo>
                      <a:pt x="1809" y="302"/>
                    </a:lnTo>
                    <a:lnTo>
                      <a:pt x="1875" y="301"/>
                    </a:lnTo>
                    <a:lnTo>
                      <a:pt x="1901" y="355"/>
                    </a:lnTo>
                    <a:lnTo>
                      <a:pt x="1987" y="372"/>
                    </a:lnTo>
                    <a:lnTo>
                      <a:pt x="1997" y="255"/>
                    </a:lnTo>
                    <a:lnTo>
                      <a:pt x="1964" y="210"/>
                    </a:lnTo>
                    <a:lnTo>
                      <a:pt x="2179" y="20"/>
                    </a:lnTo>
                    <a:lnTo>
                      <a:pt x="2235" y="34"/>
                    </a:lnTo>
                    <a:lnTo>
                      <a:pt x="2276" y="43"/>
                    </a:lnTo>
                    <a:lnTo>
                      <a:pt x="2334" y="29"/>
                    </a:lnTo>
                    <a:lnTo>
                      <a:pt x="2382" y="21"/>
                    </a:lnTo>
                    <a:lnTo>
                      <a:pt x="2412" y="6"/>
                    </a:lnTo>
                    <a:lnTo>
                      <a:pt x="2437" y="6"/>
                    </a:lnTo>
                    <a:lnTo>
                      <a:pt x="2448" y="20"/>
                    </a:lnTo>
                    <a:lnTo>
                      <a:pt x="2299" y="347"/>
                    </a:lnTo>
                    <a:lnTo>
                      <a:pt x="2312" y="451"/>
                    </a:lnTo>
                    <a:lnTo>
                      <a:pt x="2323" y="580"/>
                    </a:lnTo>
                    <a:lnTo>
                      <a:pt x="2371" y="632"/>
                    </a:lnTo>
                    <a:lnTo>
                      <a:pt x="2439" y="644"/>
                    </a:lnTo>
                    <a:lnTo>
                      <a:pt x="2610" y="1175"/>
                    </a:lnTo>
                    <a:lnTo>
                      <a:pt x="2336" y="1022"/>
                    </a:lnTo>
                    <a:lnTo>
                      <a:pt x="2357" y="1065"/>
                    </a:lnTo>
                    <a:lnTo>
                      <a:pt x="2357" y="1137"/>
                    </a:lnTo>
                    <a:lnTo>
                      <a:pt x="2418" y="1166"/>
                    </a:lnTo>
                    <a:lnTo>
                      <a:pt x="2557" y="1284"/>
                    </a:lnTo>
                    <a:lnTo>
                      <a:pt x="2557" y="1317"/>
                    </a:lnTo>
                    <a:lnTo>
                      <a:pt x="2608" y="1322"/>
                    </a:lnTo>
                    <a:lnTo>
                      <a:pt x="2635" y="1358"/>
                    </a:lnTo>
                    <a:lnTo>
                      <a:pt x="2646" y="1392"/>
                    </a:lnTo>
                    <a:lnTo>
                      <a:pt x="2629" y="1420"/>
                    </a:lnTo>
                    <a:lnTo>
                      <a:pt x="2615" y="1462"/>
                    </a:lnTo>
                    <a:lnTo>
                      <a:pt x="2743" y="1480"/>
                    </a:lnTo>
                    <a:lnTo>
                      <a:pt x="2778" y="1490"/>
                    </a:lnTo>
                    <a:lnTo>
                      <a:pt x="2782" y="1522"/>
                    </a:lnTo>
                    <a:lnTo>
                      <a:pt x="2782" y="1552"/>
                    </a:lnTo>
                    <a:lnTo>
                      <a:pt x="2844" y="1613"/>
                    </a:lnTo>
                    <a:lnTo>
                      <a:pt x="2844" y="1662"/>
                    </a:lnTo>
                    <a:lnTo>
                      <a:pt x="2834" y="1679"/>
                    </a:lnTo>
                    <a:lnTo>
                      <a:pt x="2872" y="1705"/>
                    </a:lnTo>
                    <a:lnTo>
                      <a:pt x="2877" y="1735"/>
                    </a:lnTo>
                    <a:lnTo>
                      <a:pt x="2823" y="1795"/>
                    </a:lnTo>
                    <a:lnTo>
                      <a:pt x="2780" y="1788"/>
                    </a:lnTo>
                    <a:lnTo>
                      <a:pt x="2706" y="1803"/>
                    </a:lnTo>
                    <a:lnTo>
                      <a:pt x="2497" y="1763"/>
                    </a:lnTo>
                    <a:lnTo>
                      <a:pt x="2461" y="1705"/>
                    </a:lnTo>
                    <a:lnTo>
                      <a:pt x="2393" y="1695"/>
                    </a:lnTo>
                    <a:lnTo>
                      <a:pt x="2393" y="1641"/>
                    </a:lnTo>
                    <a:lnTo>
                      <a:pt x="2376" y="1625"/>
                    </a:lnTo>
                    <a:lnTo>
                      <a:pt x="2310" y="1631"/>
                    </a:lnTo>
                    <a:lnTo>
                      <a:pt x="2222" y="1594"/>
                    </a:lnTo>
                    <a:lnTo>
                      <a:pt x="2171" y="1554"/>
                    </a:lnTo>
                    <a:lnTo>
                      <a:pt x="2101" y="1546"/>
                    </a:lnTo>
                    <a:lnTo>
                      <a:pt x="1973" y="1492"/>
                    </a:lnTo>
                    <a:lnTo>
                      <a:pt x="1890" y="1426"/>
                    </a:lnTo>
                    <a:lnTo>
                      <a:pt x="1724" y="1216"/>
                    </a:lnTo>
                    <a:lnTo>
                      <a:pt x="1828" y="1128"/>
                    </a:lnTo>
                    <a:lnTo>
                      <a:pt x="1916" y="1007"/>
                    </a:lnTo>
                    <a:lnTo>
                      <a:pt x="1910" y="917"/>
                    </a:lnTo>
                    <a:lnTo>
                      <a:pt x="1950" y="834"/>
                    </a:lnTo>
                    <a:lnTo>
                      <a:pt x="1962" y="755"/>
                    </a:lnTo>
                    <a:lnTo>
                      <a:pt x="1921" y="737"/>
                    </a:lnTo>
                    <a:lnTo>
                      <a:pt x="1954" y="658"/>
                    </a:lnTo>
                    <a:lnTo>
                      <a:pt x="1944" y="427"/>
                    </a:lnTo>
                    <a:lnTo>
                      <a:pt x="1571" y="415"/>
                    </a:lnTo>
                    <a:lnTo>
                      <a:pt x="1571" y="496"/>
                    </a:lnTo>
                    <a:lnTo>
                      <a:pt x="1618" y="534"/>
                    </a:lnTo>
                    <a:lnTo>
                      <a:pt x="1624" y="576"/>
                    </a:lnTo>
                    <a:lnTo>
                      <a:pt x="1620" y="615"/>
                    </a:lnTo>
                    <a:lnTo>
                      <a:pt x="1594" y="632"/>
                    </a:lnTo>
                    <a:lnTo>
                      <a:pt x="1551" y="640"/>
                    </a:lnTo>
                    <a:lnTo>
                      <a:pt x="1481" y="615"/>
                    </a:lnTo>
                    <a:lnTo>
                      <a:pt x="1458" y="584"/>
                    </a:lnTo>
                    <a:lnTo>
                      <a:pt x="1437" y="549"/>
                    </a:lnTo>
                    <a:lnTo>
                      <a:pt x="1421" y="545"/>
                    </a:lnTo>
                    <a:lnTo>
                      <a:pt x="1415" y="607"/>
                    </a:lnTo>
                    <a:lnTo>
                      <a:pt x="1431" y="625"/>
                    </a:lnTo>
                    <a:lnTo>
                      <a:pt x="1417" y="647"/>
                    </a:lnTo>
                    <a:lnTo>
                      <a:pt x="1392" y="666"/>
                    </a:lnTo>
                    <a:lnTo>
                      <a:pt x="1407" y="735"/>
                    </a:lnTo>
                    <a:lnTo>
                      <a:pt x="1466" y="819"/>
                    </a:lnTo>
                    <a:lnTo>
                      <a:pt x="1456" y="864"/>
                    </a:lnTo>
                    <a:lnTo>
                      <a:pt x="1268" y="864"/>
                    </a:lnTo>
                    <a:lnTo>
                      <a:pt x="1224" y="847"/>
                    </a:lnTo>
                    <a:lnTo>
                      <a:pt x="1066" y="843"/>
                    </a:lnTo>
                    <a:lnTo>
                      <a:pt x="989" y="753"/>
                    </a:lnTo>
                    <a:lnTo>
                      <a:pt x="745" y="888"/>
                    </a:lnTo>
                    <a:lnTo>
                      <a:pt x="558" y="875"/>
                    </a:lnTo>
                    <a:lnTo>
                      <a:pt x="451" y="913"/>
                    </a:lnTo>
                    <a:lnTo>
                      <a:pt x="380" y="867"/>
                    </a:lnTo>
                    <a:lnTo>
                      <a:pt x="353" y="855"/>
                    </a:lnTo>
                    <a:lnTo>
                      <a:pt x="285" y="790"/>
                    </a:lnTo>
                    <a:lnTo>
                      <a:pt x="211" y="807"/>
                    </a:lnTo>
                    <a:lnTo>
                      <a:pt x="146" y="858"/>
                    </a:lnTo>
                    <a:lnTo>
                      <a:pt x="130" y="836"/>
                    </a:lnTo>
                    <a:lnTo>
                      <a:pt x="74" y="832"/>
                    </a:lnTo>
                    <a:lnTo>
                      <a:pt x="6" y="798"/>
                    </a:lnTo>
                    <a:lnTo>
                      <a:pt x="0" y="756"/>
                    </a:lnTo>
                    <a:lnTo>
                      <a:pt x="72" y="734"/>
                    </a:lnTo>
                    <a:lnTo>
                      <a:pt x="167" y="724"/>
                    </a:lnTo>
                    <a:lnTo>
                      <a:pt x="184" y="70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718" name="Freeform 14"/>
              <p:cNvSpPr>
                <a:spLocks noChangeAspect="1"/>
              </p:cNvSpPr>
              <p:nvPr/>
            </p:nvSpPr>
            <p:spPr bwMode="auto">
              <a:xfrm>
                <a:off x="3460" y="1400"/>
                <a:ext cx="65" cy="126"/>
              </a:xfrm>
              <a:custGeom>
                <a:avLst/>
                <a:gdLst>
                  <a:gd name="T0" fmla="*/ 0 w 359"/>
                  <a:gd name="T1" fmla="*/ 0 h 695"/>
                  <a:gd name="T2" fmla="*/ 8 w 359"/>
                  <a:gd name="T3" fmla="*/ 152 h 695"/>
                  <a:gd name="T4" fmla="*/ 20 w 359"/>
                  <a:gd name="T5" fmla="*/ 267 h 695"/>
                  <a:gd name="T6" fmla="*/ 32 w 359"/>
                  <a:gd name="T7" fmla="*/ 336 h 695"/>
                  <a:gd name="T8" fmla="*/ 11 w 359"/>
                  <a:gd name="T9" fmla="*/ 350 h 695"/>
                  <a:gd name="T10" fmla="*/ 18 w 359"/>
                  <a:gd name="T11" fmla="*/ 387 h 695"/>
                  <a:gd name="T12" fmla="*/ 34 w 359"/>
                  <a:gd name="T13" fmla="*/ 389 h 695"/>
                  <a:gd name="T14" fmla="*/ 46 w 359"/>
                  <a:gd name="T15" fmla="*/ 396 h 695"/>
                  <a:gd name="T16" fmla="*/ 47 w 359"/>
                  <a:gd name="T17" fmla="*/ 430 h 695"/>
                  <a:gd name="T18" fmla="*/ 47 w 359"/>
                  <a:gd name="T19" fmla="*/ 449 h 695"/>
                  <a:gd name="T20" fmla="*/ 68 w 359"/>
                  <a:gd name="T21" fmla="*/ 456 h 695"/>
                  <a:gd name="T22" fmla="*/ 65 w 359"/>
                  <a:gd name="T23" fmla="*/ 504 h 695"/>
                  <a:gd name="T24" fmla="*/ 126 w 359"/>
                  <a:gd name="T25" fmla="*/ 576 h 695"/>
                  <a:gd name="T26" fmla="*/ 141 w 359"/>
                  <a:gd name="T27" fmla="*/ 636 h 695"/>
                  <a:gd name="T28" fmla="*/ 187 w 359"/>
                  <a:gd name="T29" fmla="*/ 695 h 695"/>
                  <a:gd name="T30" fmla="*/ 239 w 359"/>
                  <a:gd name="T31" fmla="*/ 538 h 695"/>
                  <a:gd name="T32" fmla="*/ 263 w 359"/>
                  <a:gd name="T33" fmla="*/ 480 h 695"/>
                  <a:gd name="T34" fmla="*/ 359 w 359"/>
                  <a:gd name="T35" fmla="*/ 391 h 695"/>
                  <a:gd name="T36" fmla="*/ 317 w 359"/>
                  <a:gd name="T37" fmla="*/ 332 h 695"/>
                  <a:gd name="T38" fmla="*/ 64 w 359"/>
                  <a:gd name="T39" fmla="*/ 76 h 695"/>
                  <a:gd name="T40" fmla="*/ 0 w 359"/>
                  <a:gd name="T41" fmla="*/ 0 h 6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9" h="695">
                    <a:moveTo>
                      <a:pt x="0" y="0"/>
                    </a:moveTo>
                    <a:lnTo>
                      <a:pt x="8" y="152"/>
                    </a:lnTo>
                    <a:lnTo>
                      <a:pt x="20" y="267"/>
                    </a:lnTo>
                    <a:lnTo>
                      <a:pt x="32" y="336"/>
                    </a:lnTo>
                    <a:lnTo>
                      <a:pt x="11" y="350"/>
                    </a:lnTo>
                    <a:lnTo>
                      <a:pt x="18" y="387"/>
                    </a:lnTo>
                    <a:lnTo>
                      <a:pt x="34" y="389"/>
                    </a:lnTo>
                    <a:lnTo>
                      <a:pt x="46" y="396"/>
                    </a:lnTo>
                    <a:lnTo>
                      <a:pt x="47" y="430"/>
                    </a:lnTo>
                    <a:lnTo>
                      <a:pt x="47" y="449"/>
                    </a:lnTo>
                    <a:lnTo>
                      <a:pt x="68" y="456"/>
                    </a:lnTo>
                    <a:lnTo>
                      <a:pt x="65" y="504"/>
                    </a:lnTo>
                    <a:lnTo>
                      <a:pt x="126" y="576"/>
                    </a:lnTo>
                    <a:lnTo>
                      <a:pt x="141" y="636"/>
                    </a:lnTo>
                    <a:lnTo>
                      <a:pt x="187" y="695"/>
                    </a:lnTo>
                    <a:lnTo>
                      <a:pt x="239" y="538"/>
                    </a:lnTo>
                    <a:lnTo>
                      <a:pt x="263" y="480"/>
                    </a:lnTo>
                    <a:lnTo>
                      <a:pt x="359" y="391"/>
                    </a:lnTo>
                    <a:lnTo>
                      <a:pt x="317" y="332"/>
                    </a:lnTo>
                    <a:lnTo>
                      <a:pt x="64" y="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719" name="Freeform 15"/>
              <p:cNvSpPr>
                <a:spLocks noChangeAspect="1"/>
              </p:cNvSpPr>
              <p:nvPr/>
            </p:nvSpPr>
            <p:spPr bwMode="auto">
              <a:xfrm>
                <a:off x="3473" y="1338"/>
                <a:ext cx="161" cy="144"/>
              </a:xfrm>
              <a:custGeom>
                <a:avLst/>
                <a:gdLst>
                  <a:gd name="T0" fmla="*/ 0 w 891"/>
                  <a:gd name="T1" fmla="*/ 428 h 800"/>
                  <a:gd name="T2" fmla="*/ 150 w 891"/>
                  <a:gd name="T3" fmla="*/ 432 h 800"/>
                  <a:gd name="T4" fmla="*/ 197 w 891"/>
                  <a:gd name="T5" fmla="*/ 449 h 800"/>
                  <a:gd name="T6" fmla="*/ 384 w 891"/>
                  <a:gd name="T7" fmla="*/ 449 h 800"/>
                  <a:gd name="T8" fmla="*/ 397 w 891"/>
                  <a:gd name="T9" fmla="*/ 405 h 800"/>
                  <a:gd name="T10" fmla="*/ 338 w 891"/>
                  <a:gd name="T11" fmla="*/ 321 h 800"/>
                  <a:gd name="T12" fmla="*/ 323 w 891"/>
                  <a:gd name="T13" fmla="*/ 251 h 800"/>
                  <a:gd name="T14" fmla="*/ 348 w 891"/>
                  <a:gd name="T15" fmla="*/ 235 h 800"/>
                  <a:gd name="T16" fmla="*/ 362 w 891"/>
                  <a:gd name="T17" fmla="*/ 215 h 800"/>
                  <a:gd name="T18" fmla="*/ 345 w 891"/>
                  <a:gd name="T19" fmla="*/ 195 h 800"/>
                  <a:gd name="T20" fmla="*/ 350 w 891"/>
                  <a:gd name="T21" fmla="*/ 131 h 800"/>
                  <a:gd name="T22" fmla="*/ 364 w 891"/>
                  <a:gd name="T23" fmla="*/ 133 h 800"/>
                  <a:gd name="T24" fmla="*/ 407 w 891"/>
                  <a:gd name="T25" fmla="*/ 198 h 800"/>
                  <a:gd name="T26" fmla="*/ 477 w 891"/>
                  <a:gd name="T27" fmla="*/ 225 h 800"/>
                  <a:gd name="T28" fmla="*/ 528 w 891"/>
                  <a:gd name="T29" fmla="*/ 218 h 800"/>
                  <a:gd name="T30" fmla="*/ 553 w 891"/>
                  <a:gd name="T31" fmla="*/ 200 h 800"/>
                  <a:gd name="T32" fmla="*/ 555 w 891"/>
                  <a:gd name="T33" fmla="*/ 169 h 800"/>
                  <a:gd name="T34" fmla="*/ 550 w 891"/>
                  <a:gd name="T35" fmla="*/ 120 h 800"/>
                  <a:gd name="T36" fmla="*/ 500 w 891"/>
                  <a:gd name="T37" fmla="*/ 82 h 800"/>
                  <a:gd name="T38" fmla="*/ 502 w 891"/>
                  <a:gd name="T39" fmla="*/ 0 h 800"/>
                  <a:gd name="T40" fmla="*/ 874 w 891"/>
                  <a:gd name="T41" fmla="*/ 13 h 800"/>
                  <a:gd name="T42" fmla="*/ 886 w 891"/>
                  <a:gd name="T43" fmla="*/ 239 h 800"/>
                  <a:gd name="T44" fmla="*/ 851 w 891"/>
                  <a:gd name="T45" fmla="*/ 323 h 800"/>
                  <a:gd name="T46" fmla="*/ 891 w 891"/>
                  <a:gd name="T47" fmla="*/ 340 h 800"/>
                  <a:gd name="T48" fmla="*/ 881 w 891"/>
                  <a:gd name="T49" fmla="*/ 422 h 800"/>
                  <a:gd name="T50" fmla="*/ 841 w 891"/>
                  <a:gd name="T51" fmla="*/ 502 h 800"/>
                  <a:gd name="T52" fmla="*/ 844 w 891"/>
                  <a:gd name="T53" fmla="*/ 592 h 800"/>
                  <a:gd name="T54" fmla="*/ 755 w 891"/>
                  <a:gd name="T55" fmla="*/ 720 h 800"/>
                  <a:gd name="T56" fmla="*/ 651 w 891"/>
                  <a:gd name="T57" fmla="*/ 800 h 800"/>
                  <a:gd name="T58" fmla="*/ 282 w 891"/>
                  <a:gd name="T59" fmla="*/ 738 h 800"/>
                  <a:gd name="T60" fmla="*/ 243 w 891"/>
                  <a:gd name="T61" fmla="*/ 677 h 800"/>
                  <a:gd name="T62" fmla="*/ 0 w 891"/>
                  <a:gd name="T63" fmla="*/ 428 h 8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91" h="800">
                    <a:moveTo>
                      <a:pt x="0" y="428"/>
                    </a:moveTo>
                    <a:lnTo>
                      <a:pt x="150" y="432"/>
                    </a:lnTo>
                    <a:lnTo>
                      <a:pt x="197" y="449"/>
                    </a:lnTo>
                    <a:lnTo>
                      <a:pt x="384" y="449"/>
                    </a:lnTo>
                    <a:lnTo>
                      <a:pt x="397" y="405"/>
                    </a:lnTo>
                    <a:lnTo>
                      <a:pt x="338" y="321"/>
                    </a:lnTo>
                    <a:lnTo>
                      <a:pt x="323" y="251"/>
                    </a:lnTo>
                    <a:lnTo>
                      <a:pt x="348" y="235"/>
                    </a:lnTo>
                    <a:lnTo>
                      <a:pt x="362" y="215"/>
                    </a:lnTo>
                    <a:lnTo>
                      <a:pt x="345" y="195"/>
                    </a:lnTo>
                    <a:lnTo>
                      <a:pt x="350" y="131"/>
                    </a:lnTo>
                    <a:lnTo>
                      <a:pt x="364" y="133"/>
                    </a:lnTo>
                    <a:lnTo>
                      <a:pt x="407" y="198"/>
                    </a:lnTo>
                    <a:lnTo>
                      <a:pt x="477" y="225"/>
                    </a:lnTo>
                    <a:lnTo>
                      <a:pt x="528" y="218"/>
                    </a:lnTo>
                    <a:lnTo>
                      <a:pt x="553" y="200"/>
                    </a:lnTo>
                    <a:lnTo>
                      <a:pt x="555" y="169"/>
                    </a:lnTo>
                    <a:lnTo>
                      <a:pt x="550" y="120"/>
                    </a:lnTo>
                    <a:lnTo>
                      <a:pt x="500" y="82"/>
                    </a:lnTo>
                    <a:lnTo>
                      <a:pt x="502" y="0"/>
                    </a:lnTo>
                    <a:lnTo>
                      <a:pt x="874" y="13"/>
                    </a:lnTo>
                    <a:lnTo>
                      <a:pt x="886" y="239"/>
                    </a:lnTo>
                    <a:lnTo>
                      <a:pt x="851" y="323"/>
                    </a:lnTo>
                    <a:lnTo>
                      <a:pt x="891" y="340"/>
                    </a:lnTo>
                    <a:lnTo>
                      <a:pt x="881" y="422"/>
                    </a:lnTo>
                    <a:lnTo>
                      <a:pt x="841" y="502"/>
                    </a:lnTo>
                    <a:lnTo>
                      <a:pt x="844" y="592"/>
                    </a:lnTo>
                    <a:lnTo>
                      <a:pt x="755" y="720"/>
                    </a:lnTo>
                    <a:lnTo>
                      <a:pt x="651" y="800"/>
                    </a:lnTo>
                    <a:lnTo>
                      <a:pt x="282" y="738"/>
                    </a:lnTo>
                    <a:lnTo>
                      <a:pt x="243" y="677"/>
                    </a:lnTo>
                    <a:lnTo>
                      <a:pt x="0" y="42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720" name="Freeform 16"/>
              <p:cNvSpPr>
                <a:spLocks noChangeAspect="1"/>
              </p:cNvSpPr>
              <p:nvPr/>
            </p:nvSpPr>
            <p:spPr bwMode="auto">
              <a:xfrm>
                <a:off x="3281" y="1399"/>
                <a:ext cx="211" cy="164"/>
              </a:xfrm>
              <a:custGeom>
                <a:avLst/>
                <a:gdLst>
                  <a:gd name="T0" fmla="*/ 138 w 1169"/>
                  <a:gd name="T1" fmla="*/ 106 h 905"/>
                  <a:gd name="T2" fmla="*/ 0 w 1169"/>
                  <a:gd name="T3" fmla="*/ 244 h 905"/>
                  <a:gd name="T4" fmla="*/ 15 w 1169"/>
                  <a:gd name="T5" fmla="*/ 294 h 905"/>
                  <a:gd name="T6" fmla="*/ 0 w 1169"/>
                  <a:gd name="T7" fmla="*/ 339 h 905"/>
                  <a:gd name="T8" fmla="*/ 20 w 1169"/>
                  <a:gd name="T9" fmla="*/ 374 h 905"/>
                  <a:gd name="T10" fmla="*/ 145 w 1169"/>
                  <a:gd name="T11" fmla="*/ 372 h 905"/>
                  <a:gd name="T12" fmla="*/ 159 w 1169"/>
                  <a:gd name="T13" fmla="*/ 415 h 905"/>
                  <a:gd name="T14" fmla="*/ 185 w 1169"/>
                  <a:gd name="T15" fmla="*/ 410 h 905"/>
                  <a:gd name="T16" fmla="*/ 203 w 1169"/>
                  <a:gd name="T17" fmla="*/ 388 h 905"/>
                  <a:gd name="T18" fmla="*/ 230 w 1169"/>
                  <a:gd name="T19" fmla="*/ 382 h 905"/>
                  <a:gd name="T20" fmla="*/ 243 w 1169"/>
                  <a:gd name="T21" fmla="*/ 390 h 905"/>
                  <a:gd name="T22" fmla="*/ 251 w 1169"/>
                  <a:gd name="T23" fmla="*/ 415 h 905"/>
                  <a:gd name="T24" fmla="*/ 240 w 1169"/>
                  <a:gd name="T25" fmla="*/ 435 h 905"/>
                  <a:gd name="T26" fmla="*/ 203 w 1169"/>
                  <a:gd name="T27" fmla="*/ 448 h 905"/>
                  <a:gd name="T28" fmla="*/ 187 w 1169"/>
                  <a:gd name="T29" fmla="*/ 474 h 905"/>
                  <a:gd name="T30" fmla="*/ 181 w 1169"/>
                  <a:gd name="T31" fmla="*/ 521 h 905"/>
                  <a:gd name="T32" fmla="*/ 210 w 1169"/>
                  <a:gd name="T33" fmla="*/ 543 h 905"/>
                  <a:gd name="T34" fmla="*/ 189 w 1169"/>
                  <a:gd name="T35" fmla="*/ 628 h 905"/>
                  <a:gd name="T36" fmla="*/ 158 w 1169"/>
                  <a:gd name="T37" fmla="*/ 666 h 905"/>
                  <a:gd name="T38" fmla="*/ 161 w 1169"/>
                  <a:gd name="T39" fmla="*/ 692 h 905"/>
                  <a:gd name="T40" fmla="*/ 168 w 1169"/>
                  <a:gd name="T41" fmla="*/ 705 h 905"/>
                  <a:gd name="T42" fmla="*/ 195 w 1169"/>
                  <a:gd name="T43" fmla="*/ 699 h 905"/>
                  <a:gd name="T44" fmla="*/ 213 w 1169"/>
                  <a:gd name="T45" fmla="*/ 675 h 905"/>
                  <a:gd name="T46" fmla="*/ 237 w 1169"/>
                  <a:gd name="T47" fmla="*/ 645 h 905"/>
                  <a:gd name="T48" fmla="*/ 242 w 1169"/>
                  <a:gd name="T49" fmla="*/ 709 h 905"/>
                  <a:gd name="T50" fmla="*/ 291 w 1169"/>
                  <a:gd name="T51" fmla="*/ 687 h 905"/>
                  <a:gd name="T52" fmla="*/ 390 w 1169"/>
                  <a:gd name="T53" fmla="*/ 687 h 905"/>
                  <a:gd name="T54" fmla="*/ 450 w 1169"/>
                  <a:gd name="T55" fmla="*/ 746 h 905"/>
                  <a:gd name="T56" fmla="*/ 664 w 1169"/>
                  <a:gd name="T57" fmla="*/ 754 h 905"/>
                  <a:gd name="T58" fmla="*/ 802 w 1169"/>
                  <a:gd name="T59" fmla="*/ 874 h 905"/>
                  <a:gd name="T60" fmla="*/ 950 w 1169"/>
                  <a:gd name="T61" fmla="*/ 905 h 905"/>
                  <a:gd name="T62" fmla="*/ 1114 w 1169"/>
                  <a:gd name="T63" fmla="*/ 895 h 905"/>
                  <a:gd name="T64" fmla="*/ 1169 w 1169"/>
                  <a:gd name="T65" fmla="*/ 694 h 905"/>
                  <a:gd name="T66" fmla="*/ 1127 w 1169"/>
                  <a:gd name="T67" fmla="*/ 643 h 905"/>
                  <a:gd name="T68" fmla="*/ 1116 w 1169"/>
                  <a:gd name="T69" fmla="*/ 586 h 905"/>
                  <a:gd name="T70" fmla="*/ 1055 w 1169"/>
                  <a:gd name="T71" fmla="*/ 515 h 905"/>
                  <a:gd name="T72" fmla="*/ 1057 w 1169"/>
                  <a:gd name="T73" fmla="*/ 462 h 905"/>
                  <a:gd name="T74" fmla="*/ 1035 w 1169"/>
                  <a:gd name="T75" fmla="*/ 457 h 905"/>
                  <a:gd name="T76" fmla="*/ 1037 w 1169"/>
                  <a:gd name="T77" fmla="*/ 403 h 905"/>
                  <a:gd name="T78" fmla="*/ 1006 w 1169"/>
                  <a:gd name="T79" fmla="*/ 395 h 905"/>
                  <a:gd name="T80" fmla="*/ 1001 w 1169"/>
                  <a:gd name="T81" fmla="*/ 359 h 905"/>
                  <a:gd name="T82" fmla="*/ 1020 w 1169"/>
                  <a:gd name="T83" fmla="*/ 343 h 905"/>
                  <a:gd name="T84" fmla="*/ 1006 w 1169"/>
                  <a:gd name="T85" fmla="*/ 254 h 905"/>
                  <a:gd name="T86" fmla="*/ 989 w 1169"/>
                  <a:gd name="T87" fmla="*/ 6 h 905"/>
                  <a:gd name="T88" fmla="*/ 981 w 1169"/>
                  <a:gd name="T89" fmla="*/ 0 h 905"/>
                  <a:gd name="T90" fmla="*/ 740 w 1169"/>
                  <a:gd name="T91" fmla="*/ 136 h 905"/>
                  <a:gd name="T92" fmla="*/ 553 w 1169"/>
                  <a:gd name="T93" fmla="*/ 123 h 905"/>
                  <a:gd name="T94" fmla="*/ 448 w 1169"/>
                  <a:gd name="T95" fmla="*/ 161 h 905"/>
                  <a:gd name="T96" fmla="*/ 373 w 1169"/>
                  <a:gd name="T97" fmla="*/ 114 h 905"/>
                  <a:gd name="T98" fmla="*/ 350 w 1169"/>
                  <a:gd name="T99" fmla="*/ 108 h 905"/>
                  <a:gd name="T100" fmla="*/ 279 w 1169"/>
                  <a:gd name="T101" fmla="*/ 36 h 905"/>
                  <a:gd name="T102" fmla="*/ 208 w 1169"/>
                  <a:gd name="T103" fmla="*/ 52 h 905"/>
                  <a:gd name="T104" fmla="*/ 138 w 1169"/>
                  <a:gd name="T105" fmla="*/ 106 h 9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169" h="905">
                    <a:moveTo>
                      <a:pt x="138" y="106"/>
                    </a:moveTo>
                    <a:lnTo>
                      <a:pt x="0" y="244"/>
                    </a:lnTo>
                    <a:lnTo>
                      <a:pt x="15" y="294"/>
                    </a:lnTo>
                    <a:lnTo>
                      <a:pt x="0" y="339"/>
                    </a:lnTo>
                    <a:lnTo>
                      <a:pt x="20" y="374"/>
                    </a:lnTo>
                    <a:lnTo>
                      <a:pt x="145" y="372"/>
                    </a:lnTo>
                    <a:lnTo>
                      <a:pt x="159" y="415"/>
                    </a:lnTo>
                    <a:lnTo>
                      <a:pt x="185" y="410"/>
                    </a:lnTo>
                    <a:lnTo>
                      <a:pt x="203" y="388"/>
                    </a:lnTo>
                    <a:lnTo>
                      <a:pt x="230" y="382"/>
                    </a:lnTo>
                    <a:lnTo>
                      <a:pt x="243" y="390"/>
                    </a:lnTo>
                    <a:lnTo>
                      <a:pt x="251" y="415"/>
                    </a:lnTo>
                    <a:lnTo>
                      <a:pt x="240" y="435"/>
                    </a:lnTo>
                    <a:lnTo>
                      <a:pt x="203" y="448"/>
                    </a:lnTo>
                    <a:lnTo>
                      <a:pt x="187" y="474"/>
                    </a:lnTo>
                    <a:lnTo>
                      <a:pt x="181" y="521"/>
                    </a:lnTo>
                    <a:lnTo>
                      <a:pt x="210" y="543"/>
                    </a:lnTo>
                    <a:lnTo>
                      <a:pt x="189" y="628"/>
                    </a:lnTo>
                    <a:lnTo>
                      <a:pt x="158" y="666"/>
                    </a:lnTo>
                    <a:lnTo>
                      <a:pt x="161" y="692"/>
                    </a:lnTo>
                    <a:lnTo>
                      <a:pt x="168" y="705"/>
                    </a:lnTo>
                    <a:lnTo>
                      <a:pt x="195" y="699"/>
                    </a:lnTo>
                    <a:lnTo>
                      <a:pt x="213" y="675"/>
                    </a:lnTo>
                    <a:lnTo>
                      <a:pt x="237" y="645"/>
                    </a:lnTo>
                    <a:lnTo>
                      <a:pt x="242" y="709"/>
                    </a:lnTo>
                    <a:lnTo>
                      <a:pt x="291" y="687"/>
                    </a:lnTo>
                    <a:lnTo>
                      <a:pt x="390" y="687"/>
                    </a:lnTo>
                    <a:lnTo>
                      <a:pt x="450" y="746"/>
                    </a:lnTo>
                    <a:lnTo>
                      <a:pt x="664" y="754"/>
                    </a:lnTo>
                    <a:lnTo>
                      <a:pt x="802" y="874"/>
                    </a:lnTo>
                    <a:lnTo>
                      <a:pt x="950" y="905"/>
                    </a:lnTo>
                    <a:lnTo>
                      <a:pt x="1114" y="895"/>
                    </a:lnTo>
                    <a:lnTo>
                      <a:pt x="1169" y="694"/>
                    </a:lnTo>
                    <a:lnTo>
                      <a:pt x="1127" y="643"/>
                    </a:lnTo>
                    <a:lnTo>
                      <a:pt x="1116" y="586"/>
                    </a:lnTo>
                    <a:lnTo>
                      <a:pt x="1055" y="515"/>
                    </a:lnTo>
                    <a:lnTo>
                      <a:pt x="1057" y="462"/>
                    </a:lnTo>
                    <a:lnTo>
                      <a:pt x="1035" y="457"/>
                    </a:lnTo>
                    <a:lnTo>
                      <a:pt x="1037" y="403"/>
                    </a:lnTo>
                    <a:lnTo>
                      <a:pt x="1006" y="395"/>
                    </a:lnTo>
                    <a:lnTo>
                      <a:pt x="1001" y="359"/>
                    </a:lnTo>
                    <a:lnTo>
                      <a:pt x="1020" y="343"/>
                    </a:lnTo>
                    <a:lnTo>
                      <a:pt x="1006" y="254"/>
                    </a:lnTo>
                    <a:lnTo>
                      <a:pt x="989" y="6"/>
                    </a:lnTo>
                    <a:lnTo>
                      <a:pt x="981" y="0"/>
                    </a:lnTo>
                    <a:lnTo>
                      <a:pt x="740" y="136"/>
                    </a:lnTo>
                    <a:lnTo>
                      <a:pt x="553" y="123"/>
                    </a:lnTo>
                    <a:lnTo>
                      <a:pt x="448" y="161"/>
                    </a:lnTo>
                    <a:lnTo>
                      <a:pt x="373" y="114"/>
                    </a:lnTo>
                    <a:lnTo>
                      <a:pt x="350" y="108"/>
                    </a:lnTo>
                    <a:lnTo>
                      <a:pt x="279" y="36"/>
                    </a:lnTo>
                    <a:lnTo>
                      <a:pt x="208" y="52"/>
                    </a:lnTo>
                    <a:lnTo>
                      <a:pt x="138" y="10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721" name="Freeform 17"/>
              <p:cNvSpPr>
                <a:spLocks noChangeAspect="1"/>
              </p:cNvSpPr>
              <p:nvPr/>
            </p:nvSpPr>
            <p:spPr bwMode="auto">
              <a:xfrm>
                <a:off x="3167" y="1224"/>
                <a:ext cx="209" cy="205"/>
              </a:xfrm>
              <a:custGeom>
                <a:avLst/>
                <a:gdLst>
                  <a:gd name="T0" fmla="*/ 53 w 1160"/>
                  <a:gd name="T1" fmla="*/ 521 h 1137"/>
                  <a:gd name="T2" fmla="*/ 98 w 1160"/>
                  <a:gd name="T3" fmla="*/ 497 h 1137"/>
                  <a:gd name="T4" fmla="*/ 110 w 1160"/>
                  <a:gd name="T5" fmla="*/ 446 h 1137"/>
                  <a:gd name="T6" fmla="*/ 139 w 1160"/>
                  <a:gd name="T7" fmla="*/ 448 h 1137"/>
                  <a:gd name="T8" fmla="*/ 167 w 1160"/>
                  <a:gd name="T9" fmla="*/ 469 h 1137"/>
                  <a:gd name="T10" fmla="*/ 193 w 1160"/>
                  <a:gd name="T11" fmla="*/ 461 h 1137"/>
                  <a:gd name="T12" fmla="*/ 234 w 1160"/>
                  <a:gd name="T13" fmla="*/ 426 h 1137"/>
                  <a:gd name="T14" fmla="*/ 273 w 1160"/>
                  <a:gd name="T15" fmla="*/ 422 h 1137"/>
                  <a:gd name="T16" fmla="*/ 476 w 1160"/>
                  <a:gd name="T17" fmla="*/ 650 h 1137"/>
                  <a:gd name="T18" fmla="*/ 417 w 1160"/>
                  <a:gd name="T19" fmla="*/ 744 h 1137"/>
                  <a:gd name="T20" fmla="*/ 404 w 1160"/>
                  <a:gd name="T21" fmla="*/ 778 h 1137"/>
                  <a:gd name="T22" fmla="*/ 407 w 1160"/>
                  <a:gd name="T23" fmla="*/ 898 h 1137"/>
                  <a:gd name="T24" fmla="*/ 427 w 1160"/>
                  <a:gd name="T25" fmla="*/ 928 h 1137"/>
                  <a:gd name="T26" fmla="*/ 429 w 1160"/>
                  <a:gd name="T27" fmla="*/ 957 h 1137"/>
                  <a:gd name="T28" fmla="*/ 417 w 1160"/>
                  <a:gd name="T29" fmla="*/ 985 h 1137"/>
                  <a:gd name="T30" fmla="*/ 378 w 1160"/>
                  <a:gd name="T31" fmla="*/ 1034 h 1137"/>
                  <a:gd name="T32" fmla="*/ 372 w 1160"/>
                  <a:gd name="T33" fmla="*/ 1052 h 1137"/>
                  <a:gd name="T34" fmla="*/ 457 w 1160"/>
                  <a:gd name="T35" fmla="*/ 1137 h 1137"/>
                  <a:gd name="T36" fmla="*/ 549 w 1160"/>
                  <a:gd name="T37" fmla="*/ 1022 h 1137"/>
                  <a:gd name="T38" fmla="*/ 636 w 1160"/>
                  <a:gd name="T39" fmla="*/ 1018 h 1137"/>
                  <a:gd name="T40" fmla="*/ 630 w 1160"/>
                  <a:gd name="T41" fmla="*/ 979 h 1137"/>
                  <a:gd name="T42" fmla="*/ 697 w 1160"/>
                  <a:gd name="T43" fmla="*/ 955 h 1137"/>
                  <a:gd name="T44" fmla="*/ 798 w 1160"/>
                  <a:gd name="T45" fmla="*/ 943 h 1137"/>
                  <a:gd name="T46" fmla="*/ 816 w 1160"/>
                  <a:gd name="T47" fmla="*/ 924 h 1137"/>
                  <a:gd name="T48" fmla="*/ 974 w 1160"/>
                  <a:gd name="T49" fmla="*/ 473 h 1137"/>
                  <a:gd name="T50" fmla="*/ 1160 w 1160"/>
                  <a:gd name="T51" fmla="*/ 481 h 1137"/>
                  <a:gd name="T52" fmla="*/ 1041 w 1160"/>
                  <a:gd name="T53" fmla="*/ 422 h 1137"/>
                  <a:gd name="T54" fmla="*/ 1029 w 1160"/>
                  <a:gd name="T55" fmla="*/ 373 h 1137"/>
                  <a:gd name="T56" fmla="*/ 986 w 1160"/>
                  <a:gd name="T57" fmla="*/ 363 h 1137"/>
                  <a:gd name="T58" fmla="*/ 958 w 1160"/>
                  <a:gd name="T59" fmla="*/ 343 h 1137"/>
                  <a:gd name="T60" fmla="*/ 984 w 1160"/>
                  <a:gd name="T61" fmla="*/ 320 h 1137"/>
                  <a:gd name="T62" fmla="*/ 986 w 1160"/>
                  <a:gd name="T63" fmla="*/ 260 h 1137"/>
                  <a:gd name="T64" fmla="*/ 1027 w 1160"/>
                  <a:gd name="T65" fmla="*/ 243 h 1137"/>
                  <a:gd name="T66" fmla="*/ 1018 w 1160"/>
                  <a:gd name="T67" fmla="*/ 229 h 1137"/>
                  <a:gd name="T68" fmla="*/ 1018 w 1160"/>
                  <a:gd name="T69" fmla="*/ 205 h 1137"/>
                  <a:gd name="T70" fmla="*/ 1051 w 1160"/>
                  <a:gd name="T71" fmla="*/ 191 h 1137"/>
                  <a:gd name="T72" fmla="*/ 1067 w 1160"/>
                  <a:gd name="T73" fmla="*/ 197 h 1137"/>
                  <a:gd name="T74" fmla="*/ 1096 w 1160"/>
                  <a:gd name="T75" fmla="*/ 193 h 1137"/>
                  <a:gd name="T76" fmla="*/ 1102 w 1160"/>
                  <a:gd name="T77" fmla="*/ 148 h 1137"/>
                  <a:gd name="T78" fmla="*/ 1160 w 1160"/>
                  <a:gd name="T79" fmla="*/ 95 h 1137"/>
                  <a:gd name="T80" fmla="*/ 778 w 1160"/>
                  <a:gd name="T81" fmla="*/ 69 h 1137"/>
                  <a:gd name="T82" fmla="*/ 776 w 1160"/>
                  <a:gd name="T83" fmla="*/ 36 h 1137"/>
                  <a:gd name="T84" fmla="*/ 748 w 1160"/>
                  <a:gd name="T85" fmla="*/ 20 h 1137"/>
                  <a:gd name="T86" fmla="*/ 715 w 1160"/>
                  <a:gd name="T87" fmla="*/ 10 h 1137"/>
                  <a:gd name="T88" fmla="*/ 691 w 1160"/>
                  <a:gd name="T89" fmla="*/ 20 h 1137"/>
                  <a:gd name="T90" fmla="*/ 648 w 1160"/>
                  <a:gd name="T91" fmla="*/ 53 h 1137"/>
                  <a:gd name="T92" fmla="*/ 534 w 1160"/>
                  <a:gd name="T93" fmla="*/ 8 h 1137"/>
                  <a:gd name="T94" fmla="*/ 490 w 1160"/>
                  <a:gd name="T95" fmla="*/ 0 h 1137"/>
                  <a:gd name="T96" fmla="*/ 453 w 1160"/>
                  <a:gd name="T97" fmla="*/ 6 h 1137"/>
                  <a:gd name="T98" fmla="*/ 177 w 1160"/>
                  <a:gd name="T99" fmla="*/ 89 h 1137"/>
                  <a:gd name="T100" fmla="*/ 39 w 1160"/>
                  <a:gd name="T101" fmla="*/ 185 h 1137"/>
                  <a:gd name="T102" fmla="*/ 0 w 1160"/>
                  <a:gd name="T103" fmla="*/ 229 h 1137"/>
                  <a:gd name="T104" fmla="*/ 53 w 1160"/>
                  <a:gd name="T105" fmla="*/ 521 h 1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160" h="1137">
                    <a:moveTo>
                      <a:pt x="53" y="521"/>
                    </a:moveTo>
                    <a:lnTo>
                      <a:pt x="98" y="497"/>
                    </a:lnTo>
                    <a:lnTo>
                      <a:pt x="110" y="446"/>
                    </a:lnTo>
                    <a:lnTo>
                      <a:pt x="139" y="448"/>
                    </a:lnTo>
                    <a:lnTo>
                      <a:pt x="167" y="469"/>
                    </a:lnTo>
                    <a:lnTo>
                      <a:pt x="193" y="461"/>
                    </a:lnTo>
                    <a:lnTo>
                      <a:pt x="234" y="426"/>
                    </a:lnTo>
                    <a:lnTo>
                      <a:pt x="273" y="422"/>
                    </a:lnTo>
                    <a:lnTo>
                      <a:pt x="476" y="650"/>
                    </a:lnTo>
                    <a:lnTo>
                      <a:pt x="417" y="744"/>
                    </a:lnTo>
                    <a:lnTo>
                      <a:pt x="404" y="778"/>
                    </a:lnTo>
                    <a:lnTo>
                      <a:pt x="407" y="898"/>
                    </a:lnTo>
                    <a:lnTo>
                      <a:pt x="427" y="928"/>
                    </a:lnTo>
                    <a:lnTo>
                      <a:pt x="429" y="957"/>
                    </a:lnTo>
                    <a:lnTo>
                      <a:pt x="417" y="985"/>
                    </a:lnTo>
                    <a:lnTo>
                      <a:pt x="378" y="1034"/>
                    </a:lnTo>
                    <a:lnTo>
                      <a:pt x="372" y="1052"/>
                    </a:lnTo>
                    <a:lnTo>
                      <a:pt x="457" y="1137"/>
                    </a:lnTo>
                    <a:lnTo>
                      <a:pt x="549" y="1022"/>
                    </a:lnTo>
                    <a:lnTo>
                      <a:pt x="636" y="1018"/>
                    </a:lnTo>
                    <a:lnTo>
                      <a:pt x="630" y="979"/>
                    </a:lnTo>
                    <a:lnTo>
                      <a:pt x="697" y="955"/>
                    </a:lnTo>
                    <a:lnTo>
                      <a:pt x="798" y="943"/>
                    </a:lnTo>
                    <a:lnTo>
                      <a:pt x="816" y="924"/>
                    </a:lnTo>
                    <a:lnTo>
                      <a:pt x="974" y="473"/>
                    </a:lnTo>
                    <a:lnTo>
                      <a:pt x="1160" y="481"/>
                    </a:lnTo>
                    <a:lnTo>
                      <a:pt x="1041" y="422"/>
                    </a:lnTo>
                    <a:lnTo>
                      <a:pt x="1029" y="373"/>
                    </a:lnTo>
                    <a:lnTo>
                      <a:pt x="986" y="363"/>
                    </a:lnTo>
                    <a:lnTo>
                      <a:pt x="958" y="343"/>
                    </a:lnTo>
                    <a:lnTo>
                      <a:pt x="984" y="320"/>
                    </a:lnTo>
                    <a:lnTo>
                      <a:pt x="986" y="260"/>
                    </a:lnTo>
                    <a:lnTo>
                      <a:pt x="1027" y="243"/>
                    </a:lnTo>
                    <a:lnTo>
                      <a:pt x="1018" y="229"/>
                    </a:lnTo>
                    <a:lnTo>
                      <a:pt x="1018" y="205"/>
                    </a:lnTo>
                    <a:lnTo>
                      <a:pt x="1051" y="191"/>
                    </a:lnTo>
                    <a:lnTo>
                      <a:pt x="1067" y="197"/>
                    </a:lnTo>
                    <a:lnTo>
                      <a:pt x="1096" y="193"/>
                    </a:lnTo>
                    <a:lnTo>
                      <a:pt x="1102" y="148"/>
                    </a:lnTo>
                    <a:lnTo>
                      <a:pt x="1160" y="95"/>
                    </a:lnTo>
                    <a:lnTo>
                      <a:pt x="778" y="69"/>
                    </a:lnTo>
                    <a:lnTo>
                      <a:pt x="776" y="36"/>
                    </a:lnTo>
                    <a:lnTo>
                      <a:pt x="748" y="20"/>
                    </a:lnTo>
                    <a:lnTo>
                      <a:pt x="715" y="10"/>
                    </a:lnTo>
                    <a:lnTo>
                      <a:pt x="691" y="20"/>
                    </a:lnTo>
                    <a:lnTo>
                      <a:pt x="648" y="53"/>
                    </a:lnTo>
                    <a:lnTo>
                      <a:pt x="534" y="8"/>
                    </a:lnTo>
                    <a:lnTo>
                      <a:pt x="490" y="0"/>
                    </a:lnTo>
                    <a:lnTo>
                      <a:pt x="453" y="6"/>
                    </a:lnTo>
                    <a:lnTo>
                      <a:pt x="177" y="89"/>
                    </a:lnTo>
                    <a:lnTo>
                      <a:pt x="39" y="185"/>
                    </a:lnTo>
                    <a:lnTo>
                      <a:pt x="0" y="229"/>
                    </a:lnTo>
                    <a:lnTo>
                      <a:pt x="53" y="52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722" name="Freeform 18"/>
              <p:cNvSpPr>
                <a:spLocks noChangeAspect="1"/>
              </p:cNvSpPr>
              <p:nvPr/>
            </p:nvSpPr>
            <p:spPr bwMode="auto">
              <a:xfrm>
                <a:off x="3697" y="1281"/>
                <a:ext cx="222" cy="326"/>
              </a:xfrm>
              <a:custGeom>
                <a:avLst/>
                <a:gdLst>
                  <a:gd name="T0" fmla="*/ 1170 w 1230"/>
                  <a:gd name="T1" fmla="*/ 694 h 1809"/>
                  <a:gd name="T2" fmla="*/ 1077 w 1230"/>
                  <a:gd name="T3" fmla="*/ 725 h 1809"/>
                  <a:gd name="T4" fmla="*/ 983 w 1230"/>
                  <a:gd name="T5" fmla="*/ 836 h 1809"/>
                  <a:gd name="T6" fmla="*/ 985 w 1230"/>
                  <a:gd name="T7" fmla="*/ 1120 h 1809"/>
                  <a:gd name="T8" fmla="*/ 1021 w 1230"/>
                  <a:gd name="T9" fmla="*/ 1190 h 1809"/>
                  <a:gd name="T10" fmla="*/ 1014 w 1230"/>
                  <a:gd name="T11" fmla="*/ 1286 h 1809"/>
                  <a:gd name="T12" fmla="*/ 1058 w 1230"/>
                  <a:gd name="T13" fmla="*/ 1317 h 1809"/>
                  <a:gd name="T14" fmla="*/ 1072 w 1230"/>
                  <a:gd name="T15" fmla="*/ 1517 h 1809"/>
                  <a:gd name="T16" fmla="*/ 1016 w 1230"/>
                  <a:gd name="T17" fmla="*/ 1582 h 1809"/>
                  <a:gd name="T18" fmla="*/ 918 w 1230"/>
                  <a:gd name="T19" fmla="*/ 1599 h 1809"/>
                  <a:gd name="T20" fmla="*/ 839 w 1230"/>
                  <a:gd name="T21" fmla="*/ 1755 h 1809"/>
                  <a:gd name="T22" fmla="*/ 735 w 1230"/>
                  <a:gd name="T23" fmla="*/ 1774 h 1809"/>
                  <a:gd name="T24" fmla="*/ 674 w 1230"/>
                  <a:gd name="T25" fmla="*/ 1635 h 1809"/>
                  <a:gd name="T26" fmla="*/ 562 w 1230"/>
                  <a:gd name="T27" fmla="*/ 1606 h 1809"/>
                  <a:gd name="T28" fmla="*/ 530 w 1230"/>
                  <a:gd name="T29" fmla="*/ 1563 h 1809"/>
                  <a:gd name="T30" fmla="*/ 470 w 1230"/>
                  <a:gd name="T31" fmla="*/ 1455 h 1809"/>
                  <a:gd name="T32" fmla="*/ 429 w 1230"/>
                  <a:gd name="T33" fmla="*/ 1380 h 1809"/>
                  <a:gd name="T34" fmla="*/ 313 w 1230"/>
                  <a:gd name="T35" fmla="*/ 1325 h 1809"/>
                  <a:gd name="T36" fmla="*/ 323 w 1230"/>
                  <a:gd name="T37" fmla="*/ 1262 h 1809"/>
                  <a:gd name="T38" fmla="*/ 243 w 1230"/>
                  <a:gd name="T39" fmla="*/ 1218 h 1809"/>
                  <a:gd name="T40" fmla="*/ 104 w 1230"/>
                  <a:gd name="T41" fmla="*/ 1067 h 1809"/>
                  <a:gd name="T42" fmla="*/ 44 w 1230"/>
                  <a:gd name="T43" fmla="*/ 966 h 1809"/>
                  <a:gd name="T44" fmla="*/ 297 w 1230"/>
                  <a:gd name="T45" fmla="*/ 1076 h 1809"/>
                  <a:gd name="T46" fmla="*/ 62 w 1230"/>
                  <a:gd name="T47" fmla="*/ 532 h 1809"/>
                  <a:gd name="T48" fmla="*/ 0 w 1230"/>
                  <a:gd name="T49" fmla="*/ 337 h 1809"/>
                  <a:gd name="T50" fmla="*/ 378 w 1230"/>
                  <a:gd name="T51" fmla="*/ 188 h 1809"/>
                  <a:gd name="T52" fmla="*/ 672 w 1230"/>
                  <a:gd name="T53" fmla="*/ 8 h 1809"/>
                  <a:gd name="T54" fmla="*/ 968 w 1230"/>
                  <a:gd name="T55" fmla="*/ 162 h 1809"/>
                  <a:gd name="T56" fmla="*/ 1000 w 1230"/>
                  <a:gd name="T57" fmla="*/ 143 h 1809"/>
                  <a:gd name="T58" fmla="*/ 1050 w 1230"/>
                  <a:gd name="T59" fmla="*/ 143 h 1809"/>
                  <a:gd name="T60" fmla="*/ 1086 w 1230"/>
                  <a:gd name="T61" fmla="*/ 369 h 1809"/>
                  <a:gd name="T62" fmla="*/ 1175 w 1230"/>
                  <a:gd name="T63" fmla="*/ 520 h 18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30" h="1809">
                    <a:moveTo>
                      <a:pt x="1230" y="688"/>
                    </a:moveTo>
                    <a:lnTo>
                      <a:pt x="1170" y="694"/>
                    </a:lnTo>
                    <a:lnTo>
                      <a:pt x="1132" y="725"/>
                    </a:lnTo>
                    <a:lnTo>
                      <a:pt x="1077" y="725"/>
                    </a:lnTo>
                    <a:lnTo>
                      <a:pt x="1050" y="768"/>
                    </a:lnTo>
                    <a:lnTo>
                      <a:pt x="983" y="836"/>
                    </a:lnTo>
                    <a:lnTo>
                      <a:pt x="1016" y="1088"/>
                    </a:lnTo>
                    <a:lnTo>
                      <a:pt x="985" y="1120"/>
                    </a:lnTo>
                    <a:lnTo>
                      <a:pt x="983" y="1163"/>
                    </a:lnTo>
                    <a:lnTo>
                      <a:pt x="1021" y="1190"/>
                    </a:lnTo>
                    <a:lnTo>
                      <a:pt x="1030" y="1269"/>
                    </a:lnTo>
                    <a:lnTo>
                      <a:pt x="1014" y="1286"/>
                    </a:lnTo>
                    <a:lnTo>
                      <a:pt x="1014" y="1315"/>
                    </a:lnTo>
                    <a:lnTo>
                      <a:pt x="1058" y="1317"/>
                    </a:lnTo>
                    <a:lnTo>
                      <a:pt x="1144" y="1500"/>
                    </a:lnTo>
                    <a:lnTo>
                      <a:pt x="1072" y="1517"/>
                    </a:lnTo>
                    <a:lnTo>
                      <a:pt x="1033" y="1548"/>
                    </a:lnTo>
                    <a:lnTo>
                      <a:pt x="1016" y="1582"/>
                    </a:lnTo>
                    <a:lnTo>
                      <a:pt x="981" y="1572"/>
                    </a:lnTo>
                    <a:lnTo>
                      <a:pt x="918" y="1599"/>
                    </a:lnTo>
                    <a:lnTo>
                      <a:pt x="860" y="1681"/>
                    </a:lnTo>
                    <a:lnTo>
                      <a:pt x="839" y="1755"/>
                    </a:lnTo>
                    <a:lnTo>
                      <a:pt x="783" y="1809"/>
                    </a:lnTo>
                    <a:lnTo>
                      <a:pt x="735" y="1774"/>
                    </a:lnTo>
                    <a:lnTo>
                      <a:pt x="684" y="1678"/>
                    </a:lnTo>
                    <a:lnTo>
                      <a:pt x="674" y="1635"/>
                    </a:lnTo>
                    <a:lnTo>
                      <a:pt x="564" y="1635"/>
                    </a:lnTo>
                    <a:lnTo>
                      <a:pt x="562" y="1606"/>
                    </a:lnTo>
                    <a:lnTo>
                      <a:pt x="518" y="1579"/>
                    </a:lnTo>
                    <a:lnTo>
                      <a:pt x="530" y="1563"/>
                    </a:lnTo>
                    <a:lnTo>
                      <a:pt x="530" y="1514"/>
                    </a:lnTo>
                    <a:lnTo>
                      <a:pt x="470" y="1455"/>
                    </a:lnTo>
                    <a:lnTo>
                      <a:pt x="465" y="1390"/>
                    </a:lnTo>
                    <a:lnTo>
                      <a:pt x="429" y="1380"/>
                    </a:lnTo>
                    <a:lnTo>
                      <a:pt x="304" y="1363"/>
                    </a:lnTo>
                    <a:lnTo>
                      <a:pt x="313" y="1325"/>
                    </a:lnTo>
                    <a:lnTo>
                      <a:pt x="332" y="1290"/>
                    </a:lnTo>
                    <a:lnTo>
                      <a:pt x="323" y="1262"/>
                    </a:lnTo>
                    <a:lnTo>
                      <a:pt x="297" y="1225"/>
                    </a:lnTo>
                    <a:lnTo>
                      <a:pt x="243" y="1218"/>
                    </a:lnTo>
                    <a:lnTo>
                      <a:pt x="246" y="1187"/>
                    </a:lnTo>
                    <a:lnTo>
                      <a:pt x="104" y="1067"/>
                    </a:lnTo>
                    <a:lnTo>
                      <a:pt x="41" y="1041"/>
                    </a:lnTo>
                    <a:lnTo>
                      <a:pt x="44" y="966"/>
                    </a:lnTo>
                    <a:lnTo>
                      <a:pt x="25" y="925"/>
                    </a:lnTo>
                    <a:lnTo>
                      <a:pt x="297" y="1076"/>
                    </a:lnTo>
                    <a:lnTo>
                      <a:pt x="130" y="546"/>
                    </a:lnTo>
                    <a:lnTo>
                      <a:pt x="62" y="532"/>
                    </a:lnTo>
                    <a:lnTo>
                      <a:pt x="10" y="481"/>
                    </a:lnTo>
                    <a:lnTo>
                      <a:pt x="0" y="337"/>
                    </a:lnTo>
                    <a:lnTo>
                      <a:pt x="332" y="373"/>
                    </a:lnTo>
                    <a:lnTo>
                      <a:pt x="378" y="188"/>
                    </a:lnTo>
                    <a:lnTo>
                      <a:pt x="590" y="0"/>
                    </a:lnTo>
                    <a:lnTo>
                      <a:pt x="672" y="8"/>
                    </a:lnTo>
                    <a:lnTo>
                      <a:pt x="783" y="123"/>
                    </a:lnTo>
                    <a:lnTo>
                      <a:pt x="968" y="162"/>
                    </a:lnTo>
                    <a:lnTo>
                      <a:pt x="1004" y="150"/>
                    </a:lnTo>
                    <a:lnTo>
                      <a:pt x="1000" y="143"/>
                    </a:lnTo>
                    <a:lnTo>
                      <a:pt x="1028" y="55"/>
                    </a:lnTo>
                    <a:lnTo>
                      <a:pt x="1050" y="143"/>
                    </a:lnTo>
                    <a:lnTo>
                      <a:pt x="1007" y="269"/>
                    </a:lnTo>
                    <a:lnTo>
                      <a:pt x="1086" y="369"/>
                    </a:lnTo>
                    <a:lnTo>
                      <a:pt x="1088" y="467"/>
                    </a:lnTo>
                    <a:lnTo>
                      <a:pt x="1175" y="520"/>
                    </a:lnTo>
                    <a:lnTo>
                      <a:pt x="1230" y="68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723" name="Freeform 19"/>
              <p:cNvSpPr>
                <a:spLocks noChangeAspect="1"/>
              </p:cNvSpPr>
              <p:nvPr/>
            </p:nvSpPr>
            <p:spPr bwMode="auto">
              <a:xfrm>
                <a:off x="3879" y="1286"/>
                <a:ext cx="175" cy="141"/>
              </a:xfrm>
              <a:custGeom>
                <a:avLst/>
                <a:gdLst>
                  <a:gd name="T0" fmla="*/ 23 w 975"/>
                  <a:gd name="T1" fmla="*/ 22 h 777"/>
                  <a:gd name="T2" fmla="*/ 44 w 975"/>
                  <a:gd name="T3" fmla="*/ 112 h 777"/>
                  <a:gd name="T4" fmla="*/ 0 w 975"/>
                  <a:gd name="T5" fmla="*/ 242 h 777"/>
                  <a:gd name="T6" fmla="*/ 81 w 975"/>
                  <a:gd name="T7" fmla="*/ 340 h 777"/>
                  <a:gd name="T8" fmla="*/ 83 w 975"/>
                  <a:gd name="T9" fmla="*/ 438 h 777"/>
                  <a:gd name="T10" fmla="*/ 169 w 975"/>
                  <a:gd name="T11" fmla="*/ 489 h 777"/>
                  <a:gd name="T12" fmla="*/ 197 w 975"/>
                  <a:gd name="T13" fmla="*/ 570 h 777"/>
                  <a:gd name="T14" fmla="*/ 227 w 975"/>
                  <a:gd name="T15" fmla="*/ 663 h 777"/>
                  <a:gd name="T16" fmla="*/ 251 w 975"/>
                  <a:gd name="T17" fmla="*/ 684 h 777"/>
                  <a:gd name="T18" fmla="*/ 286 w 975"/>
                  <a:gd name="T19" fmla="*/ 686 h 777"/>
                  <a:gd name="T20" fmla="*/ 298 w 975"/>
                  <a:gd name="T21" fmla="*/ 663 h 777"/>
                  <a:gd name="T22" fmla="*/ 374 w 975"/>
                  <a:gd name="T23" fmla="*/ 671 h 777"/>
                  <a:gd name="T24" fmla="*/ 388 w 975"/>
                  <a:gd name="T25" fmla="*/ 681 h 777"/>
                  <a:gd name="T26" fmla="*/ 625 w 975"/>
                  <a:gd name="T27" fmla="*/ 494 h 777"/>
                  <a:gd name="T28" fmla="*/ 638 w 975"/>
                  <a:gd name="T29" fmla="*/ 423 h 777"/>
                  <a:gd name="T30" fmla="*/ 719 w 975"/>
                  <a:gd name="T31" fmla="*/ 456 h 777"/>
                  <a:gd name="T32" fmla="*/ 723 w 975"/>
                  <a:gd name="T33" fmla="*/ 638 h 777"/>
                  <a:gd name="T34" fmla="*/ 757 w 975"/>
                  <a:gd name="T35" fmla="*/ 647 h 777"/>
                  <a:gd name="T36" fmla="*/ 776 w 975"/>
                  <a:gd name="T37" fmla="*/ 764 h 777"/>
                  <a:gd name="T38" fmla="*/ 866 w 975"/>
                  <a:gd name="T39" fmla="*/ 777 h 777"/>
                  <a:gd name="T40" fmla="*/ 923 w 975"/>
                  <a:gd name="T41" fmla="*/ 767 h 777"/>
                  <a:gd name="T42" fmla="*/ 975 w 975"/>
                  <a:gd name="T43" fmla="*/ 688 h 777"/>
                  <a:gd name="T44" fmla="*/ 934 w 975"/>
                  <a:gd name="T45" fmla="*/ 642 h 777"/>
                  <a:gd name="T46" fmla="*/ 908 w 975"/>
                  <a:gd name="T47" fmla="*/ 438 h 777"/>
                  <a:gd name="T48" fmla="*/ 659 w 975"/>
                  <a:gd name="T49" fmla="*/ 283 h 777"/>
                  <a:gd name="T50" fmla="*/ 645 w 975"/>
                  <a:gd name="T51" fmla="*/ 145 h 777"/>
                  <a:gd name="T52" fmla="*/ 503 w 975"/>
                  <a:gd name="T53" fmla="*/ 125 h 777"/>
                  <a:gd name="T54" fmla="*/ 504 w 975"/>
                  <a:gd name="T55" fmla="*/ 74 h 777"/>
                  <a:gd name="T56" fmla="*/ 448 w 975"/>
                  <a:gd name="T57" fmla="*/ 43 h 777"/>
                  <a:gd name="T58" fmla="*/ 366 w 975"/>
                  <a:gd name="T59" fmla="*/ 48 h 777"/>
                  <a:gd name="T60" fmla="*/ 308 w 975"/>
                  <a:gd name="T61" fmla="*/ 79 h 777"/>
                  <a:gd name="T62" fmla="*/ 230 w 975"/>
                  <a:gd name="T63" fmla="*/ 83 h 777"/>
                  <a:gd name="T64" fmla="*/ 198 w 975"/>
                  <a:gd name="T65" fmla="*/ 112 h 777"/>
                  <a:gd name="T66" fmla="*/ 100 w 975"/>
                  <a:gd name="T67" fmla="*/ 103 h 777"/>
                  <a:gd name="T68" fmla="*/ 58 w 975"/>
                  <a:gd name="T69" fmla="*/ 46 h 777"/>
                  <a:gd name="T70" fmla="*/ 69 w 975"/>
                  <a:gd name="T71" fmla="*/ 0 h 777"/>
                  <a:gd name="T72" fmla="*/ 28 w 975"/>
                  <a:gd name="T73" fmla="*/ 3 h 777"/>
                  <a:gd name="T74" fmla="*/ 23 w 975"/>
                  <a:gd name="T75" fmla="*/ 22 h 7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75" h="777">
                    <a:moveTo>
                      <a:pt x="23" y="22"/>
                    </a:moveTo>
                    <a:lnTo>
                      <a:pt x="44" y="112"/>
                    </a:lnTo>
                    <a:lnTo>
                      <a:pt x="0" y="242"/>
                    </a:lnTo>
                    <a:lnTo>
                      <a:pt x="81" y="340"/>
                    </a:lnTo>
                    <a:lnTo>
                      <a:pt x="83" y="438"/>
                    </a:lnTo>
                    <a:lnTo>
                      <a:pt x="169" y="489"/>
                    </a:lnTo>
                    <a:lnTo>
                      <a:pt x="197" y="570"/>
                    </a:lnTo>
                    <a:lnTo>
                      <a:pt x="227" y="663"/>
                    </a:lnTo>
                    <a:lnTo>
                      <a:pt x="251" y="684"/>
                    </a:lnTo>
                    <a:lnTo>
                      <a:pt x="286" y="686"/>
                    </a:lnTo>
                    <a:lnTo>
                      <a:pt x="298" y="663"/>
                    </a:lnTo>
                    <a:lnTo>
                      <a:pt x="374" y="671"/>
                    </a:lnTo>
                    <a:lnTo>
                      <a:pt x="388" y="681"/>
                    </a:lnTo>
                    <a:lnTo>
                      <a:pt x="625" y="494"/>
                    </a:lnTo>
                    <a:lnTo>
                      <a:pt x="638" y="423"/>
                    </a:lnTo>
                    <a:lnTo>
                      <a:pt x="719" y="456"/>
                    </a:lnTo>
                    <a:lnTo>
                      <a:pt x="723" y="638"/>
                    </a:lnTo>
                    <a:lnTo>
                      <a:pt x="757" y="647"/>
                    </a:lnTo>
                    <a:lnTo>
                      <a:pt x="776" y="764"/>
                    </a:lnTo>
                    <a:lnTo>
                      <a:pt x="866" y="777"/>
                    </a:lnTo>
                    <a:lnTo>
                      <a:pt x="923" y="767"/>
                    </a:lnTo>
                    <a:lnTo>
                      <a:pt x="975" y="688"/>
                    </a:lnTo>
                    <a:lnTo>
                      <a:pt x="934" y="642"/>
                    </a:lnTo>
                    <a:lnTo>
                      <a:pt x="908" y="438"/>
                    </a:lnTo>
                    <a:lnTo>
                      <a:pt x="659" y="283"/>
                    </a:lnTo>
                    <a:lnTo>
                      <a:pt x="645" y="145"/>
                    </a:lnTo>
                    <a:lnTo>
                      <a:pt x="503" y="125"/>
                    </a:lnTo>
                    <a:lnTo>
                      <a:pt x="504" y="74"/>
                    </a:lnTo>
                    <a:lnTo>
                      <a:pt x="448" y="43"/>
                    </a:lnTo>
                    <a:lnTo>
                      <a:pt x="366" y="48"/>
                    </a:lnTo>
                    <a:lnTo>
                      <a:pt x="308" y="79"/>
                    </a:lnTo>
                    <a:lnTo>
                      <a:pt x="230" y="83"/>
                    </a:lnTo>
                    <a:lnTo>
                      <a:pt x="198" y="112"/>
                    </a:lnTo>
                    <a:lnTo>
                      <a:pt x="100" y="103"/>
                    </a:lnTo>
                    <a:lnTo>
                      <a:pt x="58" y="46"/>
                    </a:lnTo>
                    <a:lnTo>
                      <a:pt x="69" y="0"/>
                    </a:lnTo>
                    <a:lnTo>
                      <a:pt x="28" y="3"/>
                    </a:lnTo>
                    <a:lnTo>
                      <a:pt x="23" y="22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724" name="Freeform 20"/>
              <p:cNvSpPr>
                <a:spLocks noChangeAspect="1"/>
              </p:cNvSpPr>
              <p:nvPr/>
            </p:nvSpPr>
            <p:spPr bwMode="auto">
              <a:xfrm>
                <a:off x="3437" y="1472"/>
                <a:ext cx="457" cy="493"/>
              </a:xfrm>
              <a:custGeom>
                <a:avLst/>
                <a:gdLst>
                  <a:gd name="T0" fmla="*/ 86 w 2531"/>
                  <a:gd name="T1" fmla="*/ 504 h 2738"/>
                  <a:gd name="T2" fmla="*/ 306 w 2531"/>
                  <a:gd name="T3" fmla="*/ 295 h 2738"/>
                  <a:gd name="T4" fmla="*/ 386 w 2531"/>
                  <a:gd name="T5" fmla="*/ 87 h 2738"/>
                  <a:gd name="T6" fmla="*/ 854 w 2531"/>
                  <a:gd name="T7" fmla="*/ 62 h 2738"/>
                  <a:gd name="T8" fmla="*/ 1100 w 2531"/>
                  <a:gd name="T9" fmla="*/ 339 h 2738"/>
                  <a:gd name="T10" fmla="*/ 1298 w 2531"/>
                  <a:gd name="T11" fmla="*/ 400 h 2738"/>
                  <a:gd name="T12" fmla="*/ 1439 w 2531"/>
                  <a:gd name="T13" fmla="*/ 477 h 2738"/>
                  <a:gd name="T14" fmla="*/ 1524 w 2531"/>
                  <a:gd name="T15" fmla="*/ 486 h 2738"/>
                  <a:gd name="T16" fmla="*/ 1591 w 2531"/>
                  <a:gd name="T17" fmla="*/ 550 h 2738"/>
                  <a:gd name="T18" fmla="*/ 1838 w 2531"/>
                  <a:gd name="T19" fmla="*/ 651 h 2738"/>
                  <a:gd name="T20" fmla="*/ 1953 w 2531"/>
                  <a:gd name="T21" fmla="*/ 642 h 2738"/>
                  <a:gd name="T22" fmla="*/ 2117 w 2531"/>
                  <a:gd name="T23" fmla="*/ 582 h 2738"/>
                  <a:gd name="T24" fmla="*/ 2176 w 2531"/>
                  <a:gd name="T25" fmla="*/ 721 h 2738"/>
                  <a:gd name="T26" fmla="*/ 2187 w 2531"/>
                  <a:gd name="T27" fmla="*/ 804 h 2738"/>
                  <a:gd name="T28" fmla="*/ 2226 w 2531"/>
                  <a:gd name="T29" fmla="*/ 946 h 2738"/>
                  <a:gd name="T30" fmla="*/ 2373 w 2531"/>
                  <a:gd name="T31" fmla="*/ 1064 h 2738"/>
                  <a:gd name="T32" fmla="*/ 2454 w 2531"/>
                  <a:gd name="T33" fmla="*/ 1312 h 2738"/>
                  <a:gd name="T34" fmla="*/ 2363 w 2531"/>
                  <a:gd name="T35" fmla="*/ 1478 h 2738"/>
                  <a:gd name="T36" fmla="*/ 2322 w 2531"/>
                  <a:gd name="T37" fmla="*/ 1521 h 2738"/>
                  <a:gd name="T38" fmla="*/ 2408 w 2531"/>
                  <a:gd name="T39" fmla="*/ 1733 h 2738"/>
                  <a:gd name="T40" fmla="*/ 2316 w 2531"/>
                  <a:gd name="T41" fmla="*/ 1792 h 2738"/>
                  <a:gd name="T42" fmla="*/ 2280 w 2531"/>
                  <a:gd name="T43" fmla="*/ 1904 h 2738"/>
                  <a:gd name="T44" fmla="*/ 2440 w 2531"/>
                  <a:gd name="T45" fmla="*/ 1930 h 2738"/>
                  <a:gd name="T46" fmla="*/ 2531 w 2531"/>
                  <a:gd name="T47" fmla="*/ 2035 h 2738"/>
                  <a:gd name="T48" fmla="*/ 2367 w 2531"/>
                  <a:gd name="T49" fmla="*/ 2119 h 2738"/>
                  <a:gd name="T50" fmla="*/ 2240 w 2531"/>
                  <a:gd name="T51" fmla="*/ 2236 h 2738"/>
                  <a:gd name="T52" fmla="*/ 2271 w 2531"/>
                  <a:gd name="T53" fmla="*/ 2275 h 2738"/>
                  <a:gd name="T54" fmla="*/ 2390 w 2531"/>
                  <a:gd name="T55" fmla="*/ 2336 h 2738"/>
                  <a:gd name="T56" fmla="*/ 2394 w 2531"/>
                  <a:gd name="T57" fmla="*/ 2413 h 2738"/>
                  <a:gd name="T58" fmla="*/ 2347 w 2531"/>
                  <a:gd name="T59" fmla="*/ 2506 h 2738"/>
                  <a:gd name="T60" fmla="*/ 2181 w 2531"/>
                  <a:gd name="T61" fmla="*/ 2618 h 2738"/>
                  <a:gd name="T62" fmla="*/ 2053 w 2531"/>
                  <a:gd name="T63" fmla="*/ 2558 h 2738"/>
                  <a:gd name="T64" fmla="*/ 1982 w 2531"/>
                  <a:gd name="T65" fmla="*/ 2572 h 2738"/>
                  <a:gd name="T66" fmla="*/ 1884 w 2531"/>
                  <a:gd name="T67" fmla="*/ 2738 h 2738"/>
                  <a:gd name="T68" fmla="*/ 1734 w 2531"/>
                  <a:gd name="T69" fmla="*/ 2680 h 2738"/>
                  <a:gd name="T70" fmla="*/ 1292 w 2531"/>
                  <a:gd name="T71" fmla="*/ 2506 h 2738"/>
                  <a:gd name="T72" fmla="*/ 1223 w 2531"/>
                  <a:gd name="T73" fmla="*/ 2428 h 2738"/>
                  <a:gd name="T74" fmla="*/ 1189 w 2531"/>
                  <a:gd name="T75" fmla="*/ 2337 h 2738"/>
                  <a:gd name="T76" fmla="*/ 1143 w 2531"/>
                  <a:gd name="T77" fmla="*/ 2218 h 2738"/>
                  <a:gd name="T78" fmla="*/ 1125 w 2531"/>
                  <a:gd name="T79" fmla="*/ 2116 h 2738"/>
                  <a:gd name="T80" fmla="*/ 1248 w 2531"/>
                  <a:gd name="T81" fmla="*/ 2097 h 2738"/>
                  <a:gd name="T82" fmla="*/ 1327 w 2531"/>
                  <a:gd name="T83" fmla="*/ 2035 h 2738"/>
                  <a:gd name="T84" fmla="*/ 1413 w 2531"/>
                  <a:gd name="T85" fmla="*/ 1982 h 2738"/>
                  <a:gd name="T86" fmla="*/ 1480 w 2531"/>
                  <a:gd name="T87" fmla="*/ 1856 h 2738"/>
                  <a:gd name="T88" fmla="*/ 1468 w 2531"/>
                  <a:gd name="T89" fmla="*/ 1759 h 2738"/>
                  <a:gd name="T90" fmla="*/ 1348 w 2531"/>
                  <a:gd name="T91" fmla="*/ 1656 h 2738"/>
                  <a:gd name="T92" fmla="*/ 1277 w 2531"/>
                  <a:gd name="T93" fmla="*/ 1708 h 2738"/>
                  <a:gd name="T94" fmla="*/ 1161 w 2531"/>
                  <a:gd name="T95" fmla="*/ 1815 h 2738"/>
                  <a:gd name="T96" fmla="*/ 1044 w 2531"/>
                  <a:gd name="T97" fmla="*/ 1830 h 2738"/>
                  <a:gd name="T98" fmla="*/ 943 w 2531"/>
                  <a:gd name="T99" fmla="*/ 1825 h 2738"/>
                  <a:gd name="T100" fmla="*/ 848 w 2531"/>
                  <a:gd name="T101" fmla="*/ 1782 h 2738"/>
                  <a:gd name="T102" fmla="*/ 805 w 2531"/>
                  <a:gd name="T103" fmla="*/ 1699 h 2738"/>
                  <a:gd name="T104" fmla="*/ 633 w 2531"/>
                  <a:gd name="T105" fmla="*/ 1632 h 2738"/>
                  <a:gd name="T106" fmla="*/ 561 w 2531"/>
                  <a:gd name="T107" fmla="*/ 1531 h 2738"/>
                  <a:gd name="T108" fmla="*/ 492 w 2531"/>
                  <a:gd name="T109" fmla="*/ 1432 h 2738"/>
                  <a:gd name="T110" fmla="*/ 455 w 2531"/>
                  <a:gd name="T111" fmla="*/ 1098 h 2738"/>
                  <a:gd name="T112" fmla="*/ 9 w 2531"/>
                  <a:gd name="T113" fmla="*/ 1027 h 2738"/>
                  <a:gd name="T114" fmla="*/ 30 w 2531"/>
                  <a:gd name="T115" fmla="*/ 947 h 2738"/>
                  <a:gd name="T116" fmla="*/ 27 w 2531"/>
                  <a:gd name="T117" fmla="*/ 817 h 2738"/>
                  <a:gd name="T118" fmla="*/ 64 w 2531"/>
                  <a:gd name="T119" fmla="*/ 681 h 2738"/>
                  <a:gd name="T120" fmla="*/ 53 w 2531"/>
                  <a:gd name="T121" fmla="*/ 536 h 27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31" h="2738">
                    <a:moveTo>
                      <a:pt x="72" y="501"/>
                    </a:moveTo>
                    <a:lnTo>
                      <a:pt x="86" y="504"/>
                    </a:lnTo>
                    <a:lnTo>
                      <a:pt x="251" y="494"/>
                    </a:lnTo>
                    <a:lnTo>
                      <a:pt x="306" y="295"/>
                    </a:lnTo>
                    <a:lnTo>
                      <a:pt x="312" y="303"/>
                    </a:lnTo>
                    <a:lnTo>
                      <a:pt x="386" y="87"/>
                    </a:lnTo>
                    <a:lnTo>
                      <a:pt x="478" y="0"/>
                    </a:lnTo>
                    <a:lnTo>
                      <a:pt x="854" y="62"/>
                    </a:lnTo>
                    <a:lnTo>
                      <a:pt x="1022" y="273"/>
                    </a:lnTo>
                    <a:lnTo>
                      <a:pt x="1100" y="339"/>
                    </a:lnTo>
                    <a:lnTo>
                      <a:pt x="1229" y="390"/>
                    </a:lnTo>
                    <a:lnTo>
                      <a:pt x="1298" y="400"/>
                    </a:lnTo>
                    <a:lnTo>
                      <a:pt x="1351" y="439"/>
                    </a:lnTo>
                    <a:lnTo>
                      <a:pt x="1439" y="477"/>
                    </a:lnTo>
                    <a:lnTo>
                      <a:pt x="1504" y="471"/>
                    </a:lnTo>
                    <a:lnTo>
                      <a:pt x="1524" y="486"/>
                    </a:lnTo>
                    <a:lnTo>
                      <a:pt x="1519" y="541"/>
                    </a:lnTo>
                    <a:lnTo>
                      <a:pt x="1591" y="550"/>
                    </a:lnTo>
                    <a:lnTo>
                      <a:pt x="1624" y="606"/>
                    </a:lnTo>
                    <a:lnTo>
                      <a:pt x="1838" y="651"/>
                    </a:lnTo>
                    <a:lnTo>
                      <a:pt x="1906" y="633"/>
                    </a:lnTo>
                    <a:lnTo>
                      <a:pt x="1953" y="642"/>
                    </a:lnTo>
                    <a:lnTo>
                      <a:pt x="2008" y="579"/>
                    </a:lnTo>
                    <a:lnTo>
                      <a:pt x="2117" y="582"/>
                    </a:lnTo>
                    <a:lnTo>
                      <a:pt x="2126" y="627"/>
                    </a:lnTo>
                    <a:lnTo>
                      <a:pt x="2176" y="721"/>
                    </a:lnTo>
                    <a:lnTo>
                      <a:pt x="2228" y="756"/>
                    </a:lnTo>
                    <a:lnTo>
                      <a:pt x="2187" y="804"/>
                    </a:lnTo>
                    <a:lnTo>
                      <a:pt x="2234" y="905"/>
                    </a:lnTo>
                    <a:lnTo>
                      <a:pt x="2226" y="946"/>
                    </a:lnTo>
                    <a:lnTo>
                      <a:pt x="2253" y="982"/>
                    </a:lnTo>
                    <a:lnTo>
                      <a:pt x="2373" y="1064"/>
                    </a:lnTo>
                    <a:lnTo>
                      <a:pt x="2379" y="1282"/>
                    </a:lnTo>
                    <a:lnTo>
                      <a:pt x="2454" y="1312"/>
                    </a:lnTo>
                    <a:lnTo>
                      <a:pt x="2449" y="1426"/>
                    </a:lnTo>
                    <a:lnTo>
                      <a:pt x="2363" y="1478"/>
                    </a:lnTo>
                    <a:lnTo>
                      <a:pt x="2316" y="1479"/>
                    </a:lnTo>
                    <a:lnTo>
                      <a:pt x="2322" y="1521"/>
                    </a:lnTo>
                    <a:lnTo>
                      <a:pt x="2373" y="1683"/>
                    </a:lnTo>
                    <a:lnTo>
                      <a:pt x="2408" y="1733"/>
                    </a:lnTo>
                    <a:lnTo>
                      <a:pt x="2363" y="1788"/>
                    </a:lnTo>
                    <a:lnTo>
                      <a:pt x="2316" y="1792"/>
                    </a:lnTo>
                    <a:lnTo>
                      <a:pt x="2267" y="1876"/>
                    </a:lnTo>
                    <a:lnTo>
                      <a:pt x="2280" y="1904"/>
                    </a:lnTo>
                    <a:lnTo>
                      <a:pt x="2331" y="1927"/>
                    </a:lnTo>
                    <a:lnTo>
                      <a:pt x="2440" y="1930"/>
                    </a:lnTo>
                    <a:lnTo>
                      <a:pt x="2510" y="1978"/>
                    </a:lnTo>
                    <a:lnTo>
                      <a:pt x="2531" y="2035"/>
                    </a:lnTo>
                    <a:lnTo>
                      <a:pt x="2422" y="2122"/>
                    </a:lnTo>
                    <a:lnTo>
                      <a:pt x="2367" y="2119"/>
                    </a:lnTo>
                    <a:lnTo>
                      <a:pt x="2244" y="2211"/>
                    </a:lnTo>
                    <a:lnTo>
                      <a:pt x="2240" y="2236"/>
                    </a:lnTo>
                    <a:lnTo>
                      <a:pt x="2258" y="2267"/>
                    </a:lnTo>
                    <a:lnTo>
                      <a:pt x="2271" y="2275"/>
                    </a:lnTo>
                    <a:lnTo>
                      <a:pt x="2436" y="2305"/>
                    </a:lnTo>
                    <a:lnTo>
                      <a:pt x="2390" y="2336"/>
                    </a:lnTo>
                    <a:lnTo>
                      <a:pt x="2430" y="2370"/>
                    </a:lnTo>
                    <a:lnTo>
                      <a:pt x="2394" y="2413"/>
                    </a:lnTo>
                    <a:lnTo>
                      <a:pt x="2396" y="2437"/>
                    </a:lnTo>
                    <a:lnTo>
                      <a:pt x="2347" y="2506"/>
                    </a:lnTo>
                    <a:lnTo>
                      <a:pt x="2145" y="2483"/>
                    </a:lnTo>
                    <a:lnTo>
                      <a:pt x="2181" y="2618"/>
                    </a:lnTo>
                    <a:lnTo>
                      <a:pt x="2087" y="2551"/>
                    </a:lnTo>
                    <a:lnTo>
                      <a:pt x="2053" y="2558"/>
                    </a:lnTo>
                    <a:lnTo>
                      <a:pt x="2014" y="2569"/>
                    </a:lnTo>
                    <a:lnTo>
                      <a:pt x="1982" y="2572"/>
                    </a:lnTo>
                    <a:lnTo>
                      <a:pt x="1965" y="2557"/>
                    </a:lnTo>
                    <a:lnTo>
                      <a:pt x="1884" y="2738"/>
                    </a:lnTo>
                    <a:lnTo>
                      <a:pt x="1771" y="2728"/>
                    </a:lnTo>
                    <a:lnTo>
                      <a:pt x="1734" y="2680"/>
                    </a:lnTo>
                    <a:lnTo>
                      <a:pt x="1740" y="2563"/>
                    </a:lnTo>
                    <a:lnTo>
                      <a:pt x="1292" y="2506"/>
                    </a:lnTo>
                    <a:lnTo>
                      <a:pt x="1266" y="2450"/>
                    </a:lnTo>
                    <a:lnTo>
                      <a:pt x="1223" y="2428"/>
                    </a:lnTo>
                    <a:lnTo>
                      <a:pt x="1217" y="2356"/>
                    </a:lnTo>
                    <a:lnTo>
                      <a:pt x="1189" y="2337"/>
                    </a:lnTo>
                    <a:lnTo>
                      <a:pt x="1161" y="2336"/>
                    </a:lnTo>
                    <a:lnTo>
                      <a:pt x="1143" y="2218"/>
                    </a:lnTo>
                    <a:lnTo>
                      <a:pt x="1102" y="2159"/>
                    </a:lnTo>
                    <a:lnTo>
                      <a:pt x="1125" y="2116"/>
                    </a:lnTo>
                    <a:lnTo>
                      <a:pt x="1189" y="2092"/>
                    </a:lnTo>
                    <a:lnTo>
                      <a:pt x="1248" y="2097"/>
                    </a:lnTo>
                    <a:lnTo>
                      <a:pt x="1280" y="2038"/>
                    </a:lnTo>
                    <a:lnTo>
                      <a:pt x="1327" y="2035"/>
                    </a:lnTo>
                    <a:lnTo>
                      <a:pt x="1363" y="2041"/>
                    </a:lnTo>
                    <a:lnTo>
                      <a:pt x="1413" y="1982"/>
                    </a:lnTo>
                    <a:lnTo>
                      <a:pt x="1425" y="1929"/>
                    </a:lnTo>
                    <a:lnTo>
                      <a:pt x="1480" y="1856"/>
                    </a:lnTo>
                    <a:lnTo>
                      <a:pt x="1492" y="1797"/>
                    </a:lnTo>
                    <a:lnTo>
                      <a:pt x="1468" y="1759"/>
                    </a:lnTo>
                    <a:lnTo>
                      <a:pt x="1369" y="1668"/>
                    </a:lnTo>
                    <a:lnTo>
                      <a:pt x="1348" y="1656"/>
                    </a:lnTo>
                    <a:lnTo>
                      <a:pt x="1299" y="1662"/>
                    </a:lnTo>
                    <a:lnTo>
                      <a:pt x="1277" y="1708"/>
                    </a:lnTo>
                    <a:lnTo>
                      <a:pt x="1166" y="1773"/>
                    </a:lnTo>
                    <a:lnTo>
                      <a:pt x="1161" y="1815"/>
                    </a:lnTo>
                    <a:lnTo>
                      <a:pt x="1124" y="1815"/>
                    </a:lnTo>
                    <a:lnTo>
                      <a:pt x="1044" y="1830"/>
                    </a:lnTo>
                    <a:lnTo>
                      <a:pt x="993" y="1804"/>
                    </a:lnTo>
                    <a:lnTo>
                      <a:pt x="943" y="1825"/>
                    </a:lnTo>
                    <a:lnTo>
                      <a:pt x="887" y="1816"/>
                    </a:lnTo>
                    <a:lnTo>
                      <a:pt x="848" y="1782"/>
                    </a:lnTo>
                    <a:lnTo>
                      <a:pt x="833" y="1715"/>
                    </a:lnTo>
                    <a:lnTo>
                      <a:pt x="805" y="1699"/>
                    </a:lnTo>
                    <a:lnTo>
                      <a:pt x="646" y="1714"/>
                    </a:lnTo>
                    <a:lnTo>
                      <a:pt x="633" y="1632"/>
                    </a:lnTo>
                    <a:lnTo>
                      <a:pt x="599" y="1596"/>
                    </a:lnTo>
                    <a:lnTo>
                      <a:pt x="561" y="1531"/>
                    </a:lnTo>
                    <a:lnTo>
                      <a:pt x="501" y="1470"/>
                    </a:lnTo>
                    <a:lnTo>
                      <a:pt x="492" y="1432"/>
                    </a:lnTo>
                    <a:lnTo>
                      <a:pt x="418" y="1298"/>
                    </a:lnTo>
                    <a:lnTo>
                      <a:pt x="455" y="1098"/>
                    </a:lnTo>
                    <a:lnTo>
                      <a:pt x="494" y="1055"/>
                    </a:lnTo>
                    <a:lnTo>
                      <a:pt x="9" y="1027"/>
                    </a:lnTo>
                    <a:lnTo>
                      <a:pt x="39" y="1008"/>
                    </a:lnTo>
                    <a:lnTo>
                      <a:pt x="30" y="947"/>
                    </a:lnTo>
                    <a:lnTo>
                      <a:pt x="0" y="900"/>
                    </a:lnTo>
                    <a:lnTo>
                      <a:pt x="27" y="817"/>
                    </a:lnTo>
                    <a:lnTo>
                      <a:pt x="27" y="742"/>
                    </a:lnTo>
                    <a:lnTo>
                      <a:pt x="64" y="681"/>
                    </a:lnTo>
                    <a:lnTo>
                      <a:pt x="71" y="592"/>
                    </a:lnTo>
                    <a:lnTo>
                      <a:pt x="53" y="536"/>
                    </a:lnTo>
                    <a:lnTo>
                      <a:pt x="72" y="50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725" name="Freeform 21"/>
              <p:cNvSpPr>
                <a:spLocks noChangeAspect="1"/>
              </p:cNvSpPr>
              <p:nvPr/>
            </p:nvSpPr>
            <p:spPr bwMode="auto">
              <a:xfrm>
                <a:off x="3833" y="974"/>
                <a:ext cx="234" cy="334"/>
              </a:xfrm>
              <a:custGeom>
                <a:avLst/>
                <a:gdLst>
                  <a:gd name="T0" fmla="*/ 828 w 1297"/>
                  <a:gd name="T1" fmla="*/ 40 h 1847"/>
                  <a:gd name="T2" fmla="*/ 969 w 1297"/>
                  <a:gd name="T3" fmla="*/ 117 h 1847"/>
                  <a:gd name="T4" fmla="*/ 1036 w 1297"/>
                  <a:gd name="T5" fmla="*/ 200 h 1847"/>
                  <a:gd name="T6" fmla="*/ 1244 w 1297"/>
                  <a:gd name="T7" fmla="*/ 265 h 1847"/>
                  <a:gd name="T8" fmla="*/ 1257 w 1297"/>
                  <a:gd name="T9" fmla="*/ 357 h 1847"/>
                  <a:gd name="T10" fmla="*/ 1076 w 1297"/>
                  <a:gd name="T11" fmla="*/ 424 h 1847"/>
                  <a:gd name="T12" fmla="*/ 914 w 1297"/>
                  <a:gd name="T13" fmla="*/ 402 h 1847"/>
                  <a:gd name="T14" fmla="*/ 887 w 1297"/>
                  <a:gd name="T15" fmla="*/ 586 h 1847"/>
                  <a:gd name="T16" fmla="*/ 928 w 1297"/>
                  <a:gd name="T17" fmla="*/ 710 h 1847"/>
                  <a:gd name="T18" fmla="*/ 937 w 1297"/>
                  <a:gd name="T19" fmla="*/ 784 h 1847"/>
                  <a:gd name="T20" fmla="*/ 970 w 1297"/>
                  <a:gd name="T21" fmla="*/ 903 h 1847"/>
                  <a:gd name="T22" fmla="*/ 1024 w 1297"/>
                  <a:gd name="T23" fmla="*/ 1032 h 1847"/>
                  <a:gd name="T24" fmla="*/ 1191 w 1297"/>
                  <a:gd name="T25" fmla="*/ 1276 h 1847"/>
                  <a:gd name="T26" fmla="*/ 1175 w 1297"/>
                  <a:gd name="T27" fmla="*/ 1358 h 1847"/>
                  <a:gd name="T28" fmla="*/ 1279 w 1297"/>
                  <a:gd name="T29" fmla="*/ 1490 h 1847"/>
                  <a:gd name="T30" fmla="*/ 1230 w 1297"/>
                  <a:gd name="T31" fmla="*/ 1517 h 1847"/>
                  <a:gd name="T32" fmla="*/ 1154 w 1297"/>
                  <a:gd name="T33" fmla="*/ 1610 h 1847"/>
                  <a:gd name="T34" fmla="*/ 821 w 1297"/>
                  <a:gd name="T35" fmla="*/ 1543 h 1847"/>
                  <a:gd name="T36" fmla="*/ 756 w 1297"/>
                  <a:gd name="T37" fmla="*/ 1806 h 1847"/>
                  <a:gd name="T38" fmla="*/ 613 w 1297"/>
                  <a:gd name="T39" fmla="*/ 1779 h 1847"/>
                  <a:gd name="T40" fmla="*/ 480 w 1297"/>
                  <a:gd name="T41" fmla="*/ 1814 h 1847"/>
                  <a:gd name="T42" fmla="*/ 350 w 1297"/>
                  <a:gd name="T43" fmla="*/ 1832 h 1847"/>
                  <a:gd name="T44" fmla="*/ 321 w 1297"/>
                  <a:gd name="T45" fmla="*/ 1730 h 1847"/>
                  <a:gd name="T46" fmla="*/ 248 w 1297"/>
                  <a:gd name="T47" fmla="*/ 1847 h 1847"/>
                  <a:gd name="T48" fmla="*/ 38 w 1297"/>
                  <a:gd name="T49" fmla="*/ 1626 h 1847"/>
                  <a:gd name="T50" fmla="*/ 4 w 1297"/>
                  <a:gd name="T51" fmla="*/ 1339 h 1847"/>
                  <a:gd name="T52" fmla="*/ 63 w 1297"/>
                  <a:gd name="T53" fmla="*/ 1217 h 1847"/>
                  <a:gd name="T54" fmla="*/ 167 w 1297"/>
                  <a:gd name="T55" fmla="*/ 1050 h 1847"/>
                  <a:gd name="T56" fmla="*/ 149 w 1297"/>
                  <a:gd name="T57" fmla="*/ 1012 h 1847"/>
                  <a:gd name="T58" fmla="*/ 280 w 1297"/>
                  <a:gd name="T59" fmla="*/ 779 h 1847"/>
                  <a:gd name="T60" fmla="*/ 281 w 1297"/>
                  <a:gd name="T61" fmla="*/ 539 h 1847"/>
                  <a:gd name="T62" fmla="*/ 314 w 1297"/>
                  <a:gd name="T63" fmla="*/ 480 h 1847"/>
                  <a:gd name="T64" fmla="*/ 339 w 1297"/>
                  <a:gd name="T65" fmla="*/ 412 h 1847"/>
                  <a:gd name="T66" fmla="*/ 503 w 1297"/>
                  <a:gd name="T67" fmla="*/ 251 h 1847"/>
                  <a:gd name="T68" fmla="*/ 553 w 1297"/>
                  <a:gd name="T69" fmla="*/ 228 h 1847"/>
                  <a:gd name="T70" fmla="*/ 719 w 1297"/>
                  <a:gd name="T71" fmla="*/ 177 h 18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97" h="1847">
                    <a:moveTo>
                      <a:pt x="777" y="0"/>
                    </a:moveTo>
                    <a:lnTo>
                      <a:pt x="828" y="40"/>
                    </a:lnTo>
                    <a:lnTo>
                      <a:pt x="873" y="92"/>
                    </a:lnTo>
                    <a:lnTo>
                      <a:pt x="969" y="117"/>
                    </a:lnTo>
                    <a:lnTo>
                      <a:pt x="1013" y="138"/>
                    </a:lnTo>
                    <a:lnTo>
                      <a:pt x="1036" y="200"/>
                    </a:lnTo>
                    <a:lnTo>
                      <a:pt x="1182" y="229"/>
                    </a:lnTo>
                    <a:lnTo>
                      <a:pt x="1244" y="265"/>
                    </a:lnTo>
                    <a:lnTo>
                      <a:pt x="1297" y="329"/>
                    </a:lnTo>
                    <a:lnTo>
                      <a:pt x="1257" y="357"/>
                    </a:lnTo>
                    <a:lnTo>
                      <a:pt x="1246" y="402"/>
                    </a:lnTo>
                    <a:lnTo>
                      <a:pt x="1076" y="424"/>
                    </a:lnTo>
                    <a:lnTo>
                      <a:pt x="1038" y="386"/>
                    </a:lnTo>
                    <a:lnTo>
                      <a:pt x="914" y="402"/>
                    </a:lnTo>
                    <a:lnTo>
                      <a:pt x="932" y="527"/>
                    </a:lnTo>
                    <a:lnTo>
                      <a:pt x="887" y="586"/>
                    </a:lnTo>
                    <a:lnTo>
                      <a:pt x="878" y="645"/>
                    </a:lnTo>
                    <a:lnTo>
                      <a:pt x="928" y="710"/>
                    </a:lnTo>
                    <a:lnTo>
                      <a:pt x="905" y="769"/>
                    </a:lnTo>
                    <a:lnTo>
                      <a:pt x="937" y="784"/>
                    </a:lnTo>
                    <a:lnTo>
                      <a:pt x="941" y="884"/>
                    </a:lnTo>
                    <a:lnTo>
                      <a:pt x="970" y="903"/>
                    </a:lnTo>
                    <a:lnTo>
                      <a:pt x="972" y="947"/>
                    </a:lnTo>
                    <a:lnTo>
                      <a:pt x="1024" y="1032"/>
                    </a:lnTo>
                    <a:lnTo>
                      <a:pt x="1059" y="1037"/>
                    </a:lnTo>
                    <a:lnTo>
                      <a:pt x="1191" y="1276"/>
                    </a:lnTo>
                    <a:lnTo>
                      <a:pt x="1167" y="1300"/>
                    </a:lnTo>
                    <a:lnTo>
                      <a:pt x="1175" y="1358"/>
                    </a:lnTo>
                    <a:lnTo>
                      <a:pt x="1223" y="1365"/>
                    </a:lnTo>
                    <a:lnTo>
                      <a:pt x="1279" y="1490"/>
                    </a:lnTo>
                    <a:lnTo>
                      <a:pt x="1270" y="1517"/>
                    </a:lnTo>
                    <a:lnTo>
                      <a:pt x="1230" y="1517"/>
                    </a:lnTo>
                    <a:lnTo>
                      <a:pt x="1170" y="1572"/>
                    </a:lnTo>
                    <a:lnTo>
                      <a:pt x="1154" y="1610"/>
                    </a:lnTo>
                    <a:lnTo>
                      <a:pt x="937" y="1616"/>
                    </a:lnTo>
                    <a:lnTo>
                      <a:pt x="821" y="1543"/>
                    </a:lnTo>
                    <a:lnTo>
                      <a:pt x="762" y="1641"/>
                    </a:lnTo>
                    <a:lnTo>
                      <a:pt x="756" y="1806"/>
                    </a:lnTo>
                    <a:lnTo>
                      <a:pt x="700" y="1773"/>
                    </a:lnTo>
                    <a:lnTo>
                      <a:pt x="613" y="1779"/>
                    </a:lnTo>
                    <a:lnTo>
                      <a:pt x="557" y="1810"/>
                    </a:lnTo>
                    <a:lnTo>
                      <a:pt x="480" y="1814"/>
                    </a:lnTo>
                    <a:lnTo>
                      <a:pt x="448" y="1844"/>
                    </a:lnTo>
                    <a:lnTo>
                      <a:pt x="350" y="1832"/>
                    </a:lnTo>
                    <a:lnTo>
                      <a:pt x="310" y="1775"/>
                    </a:lnTo>
                    <a:lnTo>
                      <a:pt x="321" y="1730"/>
                    </a:lnTo>
                    <a:lnTo>
                      <a:pt x="281" y="1734"/>
                    </a:lnTo>
                    <a:lnTo>
                      <a:pt x="248" y="1847"/>
                    </a:lnTo>
                    <a:lnTo>
                      <a:pt x="42" y="1652"/>
                    </a:lnTo>
                    <a:lnTo>
                      <a:pt x="38" y="1626"/>
                    </a:lnTo>
                    <a:lnTo>
                      <a:pt x="93" y="1560"/>
                    </a:lnTo>
                    <a:lnTo>
                      <a:pt x="4" y="1339"/>
                    </a:lnTo>
                    <a:lnTo>
                      <a:pt x="0" y="1255"/>
                    </a:lnTo>
                    <a:lnTo>
                      <a:pt x="63" y="1217"/>
                    </a:lnTo>
                    <a:lnTo>
                      <a:pt x="70" y="1170"/>
                    </a:lnTo>
                    <a:lnTo>
                      <a:pt x="167" y="1050"/>
                    </a:lnTo>
                    <a:lnTo>
                      <a:pt x="167" y="1019"/>
                    </a:lnTo>
                    <a:lnTo>
                      <a:pt x="149" y="1012"/>
                    </a:lnTo>
                    <a:lnTo>
                      <a:pt x="165" y="884"/>
                    </a:lnTo>
                    <a:lnTo>
                      <a:pt x="280" y="779"/>
                    </a:lnTo>
                    <a:lnTo>
                      <a:pt x="197" y="546"/>
                    </a:lnTo>
                    <a:lnTo>
                      <a:pt x="281" y="539"/>
                    </a:lnTo>
                    <a:lnTo>
                      <a:pt x="285" y="498"/>
                    </a:lnTo>
                    <a:lnTo>
                      <a:pt x="314" y="480"/>
                    </a:lnTo>
                    <a:lnTo>
                      <a:pt x="314" y="419"/>
                    </a:lnTo>
                    <a:lnTo>
                      <a:pt x="339" y="412"/>
                    </a:lnTo>
                    <a:lnTo>
                      <a:pt x="391" y="274"/>
                    </a:lnTo>
                    <a:lnTo>
                      <a:pt x="503" y="251"/>
                    </a:lnTo>
                    <a:lnTo>
                      <a:pt x="514" y="239"/>
                    </a:lnTo>
                    <a:lnTo>
                      <a:pt x="553" y="228"/>
                    </a:lnTo>
                    <a:lnTo>
                      <a:pt x="587" y="239"/>
                    </a:lnTo>
                    <a:lnTo>
                      <a:pt x="719" y="177"/>
                    </a:lnTo>
                    <a:lnTo>
                      <a:pt x="777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00726" name="Group 22"/>
          <p:cNvGrpSpPr>
            <a:grpSpLocks/>
          </p:cNvGrpSpPr>
          <p:nvPr/>
        </p:nvGrpSpPr>
        <p:grpSpPr bwMode="auto">
          <a:xfrm>
            <a:off x="6342063" y="1417638"/>
            <a:ext cx="1714500" cy="779462"/>
            <a:chOff x="3995" y="893"/>
            <a:chExt cx="1080" cy="491"/>
          </a:xfrm>
        </p:grpSpPr>
        <p:sp>
          <p:nvSpPr>
            <p:cNvPr id="200727" name="Freeform 23"/>
            <p:cNvSpPr>
              <a:spLocks/>
            </p:cNvSpPr>
            <p:nvPr/>
          </p:nvSpPr>
          <p:spPr bwMode="auto">
            <a:xfrm>
              <a:off x="4184" y="1014"/>
              <a:ext cx="833" cy="236"/>
            </a:xfrm>
            <a:custGeom>
              <a:avLst/>
              <a:gdLst>
                <a:gd name="T0" fmla="*/ 0 w 833"/>
                <a:gd name="T1" fmla="*/ 236 h 236"/>
                <a:gd name="T2" fmla="*/ 118 w 833"/>
                <a:gd name="T3" fmla="*/ 0 h 236"/>
                <a:gd name="T4" fmla="*/ 833 w 833"/>
                <a:gd name="T5" fmla="*/ 0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3" h="236">
                  <a:moveTo>
                    <a:pt x="0" y="236"/>
                  </a:moveTo>
                  <a:lnTo>
                    <a:pt x="118" y="0"/>
                  </a:lnTo>
                  <a:lnTo>
                    <a:pt x="833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00728" name="Text Box 24"/>
            <p:cNvSpPr txBox="1">
              <a:spLocks noChangeArrowheads="1"/>
            </p:cNvSpPr>
            <p:nvPr/>
          </p:nvSpPr>
          <p:spPr bwMode="auto">
            <a:xfrm>
              <a:off x="4243" y="893"/>
              <a:ext cx="832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900" dirty="0">
                  <a:solidFill>
                    <a:srgbClr val="066168"/>
                  </a:solidFill>
                  <a:latin typeface="Verdana" pitchFamily="34" charset="0"/>
                </a:rPr>
                <a:t>Vale do </a:t>
              </a:r>
              <a:r>
                <a:rPr lang="pt-BR" sz="900" dirty="0" err="1">
                  <a:solidFill>
                    <a:srgbClr val="066168"/>
                  </a:solidFill>
                  <a:latin typeface="Verdana" pitchFamily="34" charset="0"/>
                </a:rPr>
                <a:t>Curu</a:t>
              </a:r>
              <a:endParaRPr lang="pt-BR" sz="9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grpSp>
          <p:nvGrpSpPr>
            <p:cNvPr id="200729" name="Group 25"/>
            <p:cNvGrpSpPr>
              <a:grpSpLocks/>
            </p:cNvGrpSpPr>
            <p:nvPr/>
          </p:nvGrpSpPr>
          <p:grpSpPr bwMode="auto">
            <a:xfrm>
              <a:off x="3995" y="1116"/>
              <a:ext cx="420" cy="268"/>
              <a:chOff x="3995" y="1116"/>
              <a:chExt cx="420" cy="268"/>
            </a:xfrm>
          </p:grpSpPr>
          <p:sp>
            <p:nvSpPr>
              <p:cNvPr id="200730" name="Freeform 26"/>
              <p:cNvSpPr>
                <a:spLocks noChangeAspect="1"/>
              </p:cNvSpPr>
              <p:nvPr/>
            </p:nvSpPr>
            <p:spPr bwMode="auto">
              <a:xfrm>
                <a:off x="4135" y="1116"/>
                <a:ext cx="120" cy="110"/>
              </a:xfrm>
              <a:custGeom>
                <a:avLst/>
                <a:gdLst>
                  <a:gd name="T0" fmla="*/ 385 w 671"/>
                  <a:gd name="T1" fmla="*/ 0 h 607"/>
                  <a:gd name="T2" fmla="*/ 442 w 671"/>
                  <a:gd name="T3" fmla="*/ 80 h 607"/>
                  <a:gd name="T4" fmla="*/ 533 w 671"/>
                  <a:gd name="T5" fmla="*/ 80 h 607"/>
                  <a:gd name="T6" fmla="*/ 558 w 671"/>
                  <a:gd name="T7" fmla="*/ 101 h 607"/>
                  <a:gd name="T8" fmla="*/ 572 w 671"/>
                  <a:gd name="T9" fmla="*/ 139 h 607"/>
                  <a:gd name="T10" fmla="*/ 671 w 671"/>
                  <a:gd name="T11" fmla="*/ 274 h 607"/>
                  <a:gd name="T12" fmla="*/ 569 w 671"/>
                  <a:gd name="T13" fmla="*/ 328 h 607"/>
                  <a:gd name="T14" fmla="*/ 572 w 671"/>
                  <a:gd name="T15" fmla="*/ 375 h 607"/>
                  <a:gd name="T16" fmla="*/ 517 w 671"/>
                  <a:gd name="T17" fmla="*/ 379 h 607"/>
                  <a:gd name="T18" fmla="*/ 539 w 671"/>
                  <a:gd name="T19" fmla="*/ 506 h 607"/>
                  <a:gd name="T20" fmla="*/ 526 w 671"/>
                  <a:gd name="T21" fmla="*/ 539 h 607"/>
                  <a:gd name="T22" fmla="*/ 493 w 671"/>
                  <a:gd name="T23" fmla="*/ 539 h 607"/>
                  <a:gd name="T24" fmla="*/ 459 w 671"/>
                  <a:gd name="T25" fmla="*/ 526 h 607"/>
                  <a:gd name="T26" fmla="*/ 382 w 671"/>
                  <a:gd name="T27" fmla="*/ 607 h 607"/>
                  <a:gd name="T28" fmla="*/ 0 w 671"/>
                  <a:gd name="T29" fmla="*/ 607 h 607"/>
                  <a:gd name="T30" fmla="*/ 1 w 671"/>
                  <a:gd name="T31" fmla="*/ 581 h 607"/>
                  <a:gd name="T32" fmla="*/ 81 w 671"/>
                  <a:gd name="T33" fmla="*/ 556 h 607"/>
                  <a:gd name="T34" fmla="*/ 112 w 671"/>
                  <a:gd name="T35" fmla="*/ 439 h 607"/>
                  <a:gd name="T36" fmla="*/ 101 w 671"/>
                  <a:gd name="T37" fmla="*/ 387 h 607"/>
                  <a:gd name="T38" fmla="*/ 106 w 671"/>
                  <a:gd name="T39" fmla="*/ 325 h 607"/>
                  <a:gd name="T40" fmla="*/ 136 w 671"/>
                  <a:gd name="T41" fmla="*/ 274 h 607"/>
                  <a:gd name="T42" fmla="*/ 81 w 671"/>
                  <a:gd name="T43" fmla="*/ 199 h 607"/>
                  <a:gd name="T44" fmla="*/ 116 w 671"/>
                  <a:gd name="T45" fmla="*/ 134 h 607"/>
                  <a:gd name="T46" fmla="*/ 220 w 671"/>
                  <a:gd name="T47" fmla="*/ 86 h 607"/>
                  <a:gd name="T48" fmla="*/ 236 w 671"/>
                  <a:gd name="T49" fmla="*/ 104 h 607"/>
                  <a:gd name="T50" fmla="*/ 260 w 671"/>
                  <a:gd name="T51" fmla="*/ 108 h 607"/>
                  <a:gd name="T52" fmla="*/ 290 w 671"/>
                  <a:gd name="T53" fmla="*/ 67 h 607"/>
                  <a:gd name="T54" fmla="*/ 337 w 671"/>
                  <a:gd name="T55" fmla="*/ 63 h 607"/>
                  <a:gd name="T56" fmla="*/ 385 w 671"/>
                  <a:gd name="T57" fmla="*/ 0 h 6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71" h="607">
                    <a:moveTo>
                      <a:pt x="385" y="0"/>
                    </a:moveTo>
                    <a:lnTo>
                      <a:pt x="442" y="80"/>
                    </a:lnTo>
                    <a:lnTo>
                      <a:pt x="533" y="80"/>
                    </a:lnTo>
                    <a:lnTo>
                      <a:pt x="558" y="101"/>
                    </a:lnTo>
                    <a:lnTo>
                      <a:pt x="572" y="139"/>
                    </a:lnTo>
                    <a:lnTo>
                      <a:pt x="671" y="274"/>
                    </a:lnTo>
                    <a:lnTo>
                      <a:pt x="569" y="328"/>
                    </a:lnTo>
                    <a:lnTo>
                      <a:pt x="572" y="375"/>
                    </a:lnTo>
                    <a:lnTo>
                      <a:pt x="517" y="379"/>
                    </a:lnTo>
                    <a:lnTo>
                      <a:pt x="539" y="506"/>
                    </a:lnTo>
                    <a:lnTo>
                      <a:pt x="526" y="539"/>
                    </a:lnTo>
                    <a:lnTo>
                      <a:pt x="493" y="539"/>
                    </a:lnTo>
                    <a:lnTo>
                      <a:pt x="459" y="526"/>
                    </a:lnTo>
                    <a:lnTo>
                      <a:pt x="382" y="607"/>
                    </a:lnTo>
                    <a:lnTo>
                      <a:pt x="0" y="607"/>
                    </a:lnTo>
                    <a:lnTo>
                      <a:pt x="1" y="581"/>
                    </a:lnTo>
                    <a:lnTo>
                      <a:pt x="81" y="556"/>
                    </a:lnTo>
                    <a:lnTo>
                      <a:pt x="112" y="439"/>
                    </a:lnTo>
                    <a:lnTo>
                      <a:pt x="101" y="387"/>
                    </a:lnTo>
                    <a:lnTo>
                      <a:pt x="106" y="325"/>
                    </a:lnTo>
                    <a:lnTo>
                      <a:pt x="136" y="274"/>
                    </a:lnTo>
                    <a:lnTo>
                      <a:pt x="81" y="199"/>
                    </a:lnTo>
                    <a:lnTo>
                      <a:pt x="116" y="134"/>
                    </a:lnTo>
                    <a:lnTo>
                      <a:pt x="220" y="86"/>
                    </a:lnTo>
                    <a:lnTo>
                      <a:pt x="236" y="104"/>
                    </a:lnTo>
                    <a:lnTo>
                      <a:pt x="260" y="108"/>
                    </a:lnTo>
                    <a:lnTo>
                      <a:pt x="290" y="67"/>
                    </a:lnTo>
                    <a:lnTo>
                      <a:pt x="337" y="63"/>
                    </a:lnTo>
                    <a:lnTo>
                      <a:pt x="385" y="0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731" name="Freeform 27"/>
              <p:cNvSpPr>
                <a:spLocks noChangeAspect="1"/>
              </p:cNvSpPr>
              <p:nvPr/>
            </p:nvSpPr>
            <p:spPr bwMode="auto">
              <a:xfrm>
                <a:off x="4119" y="1200"/>
                <a:ext cx="296" cy="143"/>
              </a:xfrm>
              <a:custGeom>
                <a:avLst/>
                <a:gdLst>
                  <a:gd name="T0" fmla="*/ 1238 w 1642"/>
                  <a:gd name="T1" fmla="*/ 0 h 794"/>
                  <a:gd name="T2" fmla="*/ 1330 w 1642"/>
                  <a:gd name="T3" fmla="*/ 140 h 794"/>
                  <a:gd name="T4" fmla="*/ 1406 w 1642"/>
                  <a:gd name="T5" fmla="*/ 147 h 794"/>
                  <a:gd name="T6" fmla="*/ 1500 w 1642"/>
                  <a:gd name="T7" fmla="*/ 243 h 794"/>
                  <a:gd name="T8" fmla="*/ 1642 w 1642"/>
                  <a:gd name="T9" fmla="*/ 257 h 794"/>
                  <a:gd name="T10" fmla="*/ 1561 w 1642"/>
                  <a:gd name="T11" fmla="*/ 382 h 794"/>
                  <a:gd name="T12" fmla="*/ 1410 w 1642"/>
                  <a:gd name="T13" fmla="*/ 698 h 794"/>
                  <a:gd name="T14" fmla="*/ 1376 w 1642"/>
                  <a:gd name="T15" fmla="*/ 698 h 794"/>
                  <a:gd name="T16" fmla="*/ 1292 w 1642"/>
                  <a:gd name="T17" fmla="*/ 664 h 794"/>
                  <a:gd name="T18" fmla="*/ 1270 w 1642"/>
                  <a:gd name="T19" fmla="*/ 696 h 794"/>
                  <a:gd name="T20" fmla="*/ 1223 w 1642"/>
                  <a:gd name="T21" fmla="*/ 698 h 794"/>
                  <a:gd name="T22" fmla="*/ 1145 w 1642"/>
                  <a:gd name="T23" fmla="*/ 794 h 794"/>
                  <a:gd name="T24" fmla="*/ 1064 w 1642"/>
                  <a:gd name="T25" fmla="*/ 734 h 794"/>
                  <a:gd name="T26" fmla="*/ 1021 w 1642"/>
                  <a:gd name="T27" fmla="*/ 713 h 794"/>
                  <a:gd name="T28" fmla="*/ 724 w 1642"/>
                  <a:gd name="T29" fmla="*/ 744 h 794"/>
                  <a:gd name="T30" fmla="*/ 600 w 1642"/>
                  <a:gd name="T31" fmla="*/ 748 h 794"/>
                  <a:gd name="T32" fmla="*/ 597 w 1642"/>
                  <a:gd name="T33" fmla="*/ 762 h 794"/>
                  <a:gd name="T34" fmla="*/ 514 w 1642"/>
                  <a:gd name="T35" fmla="*/ 768 h 794"/>
                  <a:gd name="T36" fmla="*/ 500 w 1642"/>
                  <a:gd name="T37" fmla="*/ 747 h 794"/>
                  <a:gd name="T38" fmla="*/ 306 w 1642"/>
                  <a:gd name="T39" fmla="*/ 728 h 794"/>
                  <a:gd name="T40" fmla="*/ 267 w 1642"/>
                  <a:gd name="T41" fmla="*/ 625 h 794"/>
                  <a:gd name="T42" fmla="*/ 299 w 1642"/>
                  <a:gd name="T43" fmla="*/ 496 h 794"/>
                  <a:gd name="T44" fmla="*/ 303 w 1642"/>
                  <a:gd name="T45" fmla="*/ 471 h 794"/>
                  <a:gd name="T46" fmla="*/ 224 w 1642"/>
                  <a:gd name="T47" fmla="*/ 387 h 794"/>
                  <a:gd name="T48" fmla="*/ 0 w 1642"/>
                  <a:gd name="T49" fmla="*/ 356 h 794"/>
                  <a:gd name="T50" fmla="*/ 4 w 1642"/>
                  <a:gd name="T51" fmla="*/ 210 h 794"/>
                  <a:gd name="T52" fmla="*/ 46 w 1642"/>
                  <a:gd name="T53" fmla="*/ 210 h 794"/>
                  <a:gd name="T54" fmla="*/ 86 w 1642"/>
                  <a:gd name="T55" fmla="*/ 169 h 794"/>
                  <a:gd name="T56" fmla="*/ 87 w 1642"/>
                  <a:gd name="T57" fmla="*/ 143 h 794"/>
                  <a:gd name="T58" fmla="*/ 689 w 1642"/>
                  <a:gd name="T59" fmla="*/ 145 h 794"/>
                  <a:gd name="T60" fmla="*/ 985 w 1642"/>
                  <a:gd name="T61" fmla="*/ 148 h 794"/>
                  <a:gd name="T62" fmla="*/ 1102 w 1642"/>
                  <a:gd name="T63" fmla="*/ 248 h 794"/>
                  <a:gd name="T64" fmla="*/ 1142 w 1642"/>
                  <a:gd name="T65" fmla="*/ 222 h 794"/>
                  <a:gd name="T66" fmla="*/ 1121 w 1642"/>
                  <a:gd name="T67" fmla="*/ 154 h 794"/>
                  <a:gd name="T68" fmla="*/ 1186 w 1642"/>
                  <a:gd name="T69" fmla="*/ 110 h 794"/>
                  <a:gd name="T70" fmla="*/ 1238 w 1642"/>
                  <a:gd name="T71" fmla="*/ 0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42" h="794">
                    <a:moveTo>
                      <a:pt x="1238" y="0"/>
                    </a:moveTo>
                    <a:lnTo>
                      <a:pt x="1330" y="140"/>
                    </a:lnTo>
                    <a:lnTo>
                      <a:pt x="1406" y="147"/>
                    </a:lnTo>
                    <a:lnTo>
                      <a:pt x="1500" y="243"/>
                    </a:lnTo>
                    <a:lnTo>
                      <a:pt x="1642" y="257"/>
                    </a:lnTo>
                    <a:lnTo>
                      <a:pt x="1561" y="382"/>
                    </a:lnTo>
                    <a:lnTo>
                      <a:pt x="1410" y="698"/>
                    </a:lnTo>
                    <a:lnTo>
                      <a:pt x="1376" y="698"/>
                    </a:lnTo>
                    <a:lnTo>
                      <a:pt x="1292" y="664"/>
                    </a:lnTo>
                    <a:lnTo>
                      <a:pt x="1270" y="696"/>
                    </a:lnTo>
                    <a:lnTo>
                      <a:pt x="1223" y="698"/>
                    </a:lnTo>
                    <a:lnTo>
                      <a:pt x="1145" y="794"/>
                    </a:lnTo>
                    <a:lnTo>
                      <a:pt x="1064" y="734"/>
                    </a:lnTo>
                    <a:lnTo>
                      <a:pt x="1021" y="713"/>
                    </a:lnTo>
                    <a:lnTo>
                      <a:pt x="724" y="744"/>
                    </a:lnTo>
                    <a:lnTo>
                      <a:pt x="600" y="748"/>
                    </a:lnTo>
                    <a:lnTo>
                      <a:pt x="597" y="762"/>
                    </a:lnTo>
                    <a:lnTo>
                      <a:pt x="514" y="768"/>
                    </a:lnTo>
                    <a:lnTo>
                      <a:pt x="500" y="747"/>
                    </a:lnTo>
                    <a:lnTo>
                      <a:pt x="306" y="728"/>
                    </a:lnTo>
                    <a:lnTo>
                      <a:pt x="267" y="625"/>
                    </a:lnTo>
                    <a:lnTo>
                      <a:pt x="299" y="496"/>
                    </a:lnTo>
                    <a:lnTo>
                      <a:pt x="303" y="471"/>
                    </a:lnTo>
                    <a:lnTo>
                      <a:pt x="224" y="387"/>
                    </a:lnTo>
                    <a:lnTo>
                      <a:pt x="0" y="356"/>
                    </a:lnTo>
                    <a:lnTo>
                      <a:pt x="4" y="210"/>
                    </a:lnTo>
                    <a:lnTo>
                      <a:pt x="46" y="210"/>
                    </a:lnTo>
                    <a:lnTo>
                      <a:pt x="86" y="169"/>
                    </a:lnTo>
                    <a:lnTo>
                      <a:pt x="87" y="143"/>
                    </a:lnTo>
                    <a:lnTo>
                      <a:pt x="689" y="145"/>
                    </a:lnTo>
                    <a:lnTo>
                      <a:pt x="985" y="148"/>
                    </a:lnTo>
                    <a:lnTo>
                      <a:pt x="1102" y="248"/>
                    </a:lnTo>
                    <a:lnTo>
                      <a:pt x="1142" y="222"/>
                    </a:lnTo>
                    <a:lnTo>
                      <a:pt x="1121" y="154"/>
                    </a:lnTo>
                    <a:lnTo>
                      <a:pt x="1186" y="110"/>
                    </a:lnTo>
                    <a:lnTo>
                      <a:pt x="1238" y="0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732" name="Freeform 28"/>
              <p:cNvSpPr>
                <a:spLocks noChangeAspect="1"/>
              </p:cNvSpPr>
              <p:nvPr/>
            </p:nvSpPr>
            <p:spPr bwMode="auto">
              <a:xfrm>
                <a:off x="4111" y="1264"/>
                <a:ext cx="63" cy="91"/>
              </a:xfrm>
              <a:custGeom>
                <a:avLst/>
                <a:gdLst>
                  <a:gd name="T0" fmla="*/ 0 w 350"/>
                  <a:gd name="T1" fmla="*/ 2 h 501"/>
                  <a:gd name="T2" fmla="*/ 43 w 350"/>
                  <a:gd name="T3" fmla="*/ 0 h 501"/>
                  <a:gd name="T4" fmla="*/ 269 w 350"/>
                  <a:gd name="T5" fmla="*/ 33 h 501"/>
                  <a:gd name="T6" fmla="*/ 347 w 350"/>
                  <a:gd name="T7" fmla="*/ 117 h 501"/>
                  <a:gd name="T8" fmla="*/ 313 w 350"/>
                  <a:gd name="T9" fmla="*/ 269 h 501"/>
                  <a:gd name="T10" fmla="*/ 350 w 350"/>
                  <a:gd name="T11" fmla="*/ 373 h 501"/>
                  <a:gd name="T12" fmla="*/ 162 w 350"/>
                  <a:gd name="T13" fmla="*/ 501 h 501"/>
                  <a:gd name="T14" fmla="*/ 145 w 350"/>
                  <a:gd name="T15" fmla="*/ 314 h 501"/>
                  <a:gd name="T16" fmla="*/ 57 w 350"/>
                  <a:gd name="T17" fmla="*/ 285 h 501"/>
                  <a:gd name="T18" fmla="*/ 43 w 350"/>
                  <a:gd name="T19" fmla="*/ 134 h 501"/>
                  <a:gd name="T20" fmla="*/ 0 w 350"/>
                  <a:gd name="T21" fmla="*/ 2 h 5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0" h="501">
                    <a:moveTo>
                      <a:pt x="0" y="2"/>
                    </a:moveTo>
                    <a:lnTo>
                      <a:pt x="43" y="0"/>
                    </a:lnTo>
                    <a:lnTo>
                      <a:pt x="269" y="33"/>
                    </a:lnTo>
                    <a:lnTo>
                      <a:pt x="347" y="117"/>
                    </a:lnTo>
                    <a:lnTo>
                      <a:pt x="313" y="269"/>
                    </a:lnTo>
                    <a:lnTo>
                      <a:pt x="350" y="373"/>
                    </a:lnTo>
                    <a:lnTo>
                      <a:pt x="162" y="501"/>
                    </a:lnTo>
                    <a:lnTo>
                      <a:pt x="145" y="314"/>
                    </a:lnTo>
                    <a:lnTo>
                      <a:pt x="57" y="285"/>
                    </a:lnTo>
                    <a:lnTo>
                      <a:pt x="43" y="13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733" name="Freeform 29"/>
              <p:cNvSpPr>
                <a:spLocks noChangeAspect="1"/>
              </p:cNvSpPr>
              <p:nvPr/>
            </p:nvSpPr>
            <p:spPr bwMode="auto">
              <a:xfrm>
                <a:off x="3995" y="1264"/>
                <a:ext cx="145" cy="120"/>
              </a:xfrm>
              <a:custGeom>
                <a:avLst/>
                <a:gdLst>
                  <a:gd name="T0" fmla="*/ 469 w 801"/>
                  <a:gd name="T1" fmla="*/ 0 h 665"/>
                  <a:gd name="T2" fmla="*/ 639 w 801"/>
                  <a:gd name="T3" fmla="*/ 4 h 665"/>
                  <a:gd name="T4" fmla="*/ 682 w 801"/>
                  <a:gd name="T5" fmla="*/ 136 h 665"/>
                  <a:gd name="T6" fmla="*/ 696 w 801"/>
                  <a:gd name="T7" fmla="*/ 287 h 665"/>
                  <a:gd name="T8" fmla="*/ 784 w 801"/>
                  <a:gd name="T9" fmla="*/ 318 h 665"/>
                  <a:gd name="T10" fmla="*/ 801 w 801"/>
                  <a:gd name="T11" fmla="*/ 503 h 665"/>
                  <a:gd name="T12" fmla="*/ 720 w 801"/>
                  <a:gd name="T13" fmla="*/ 529 h 665"/>
                  <a:gd name="T14" fmla="*/ 662 w 801"/>
                  <a:gd name="T15" fmla="*/ 496 h 665"/>
                  <a:gd name="T16" fmla="*/ 631 w 801"/>
                  <a:gd name="T17" fmla="*/ 500 h 665"/>
                  <a:gd name="T18" fmla="*/ 595 w 801"/>
                  <a:gd name="T19" fmla="*/ 538 h 665"/>
                  <a:gd name="T20" fmla="*/ 552 w 801"/>
                  <a:gd name="T21" fmla="*/ 506 h 665"/>
                  <a:gd name="T22" fmla="*/ 503 w 801"/>
                  <a:gd name="T23" fmla="*/ 574 h 665"/>
                  <a:gd name="T24" fmla="*/ 489 w 801"/>
                  <a:gd name="T25" fmla="*/ 622 h 665"/>
                  <a:gd name="T26" fmla="*/ 459 w 801"/>
                  <a:gd name="T27" fmla="*/ 622 h 665"/>
                  <a:gd name="T28" fmla="*/ 447 w 801"/>
                  <a:gd name="T29" fmla="*/ 609 h 665"/>
                  <a:gd name="T30" fmla="*/ 391 w 801"/>
                  <a:gd name="T31" fmla="*/ 610 h 665"/>
                  <a:gd name="T32" fmla="*/ 390 w 801"/>
                  <a:gd name="T33" fmla="*/ 639 h 665"/>
                  <a:gd name="T34" fmla="*/ 272 w 801"/>
                  <a:gd name="T35" fmla="*/ 665 h 665"/>
                  <a:gd name="T36" fmla="*/ 262 w 801"/>
                  <a:gd name="T37" fmla="*/ 564 h 665"/>
                  <a:gd name="T38" fmla="*/ 12 w 801"/>
                  <a:gd name="T39" fmla="*/ 409 h 665"/>
                  <a:gd name="T40" fmla="*/ 0 w 801"/>
                  <a:gd name="T41" fmla="*/ 298 h 665"/>
                  <a:gd name="T42" fmla="*/ 300 w 801"/>
                  <a:gd name="T43" fmla="*/ 154 h 665"/>
                  <a:gd name="T44" fmla="*/ 332 w 801"/>
                  <a:gd name="T45" fmla="*/ 166 h 665"/>
                  <a:gd name="T46" fmla="*/ 383 w 801"/>
                  <a:gd name="T47" fmla="*/ 138 h 665"/>
                  <a:gd name="T48" fmla="*/ 469 w 801"/>
                  <a:gd name="T49" fmla="*/ 0 h 6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01" h="665">
                    <a:moveTo>
                      <a:pt x="469" y="0"/>
                    </a:moveTo>
                    <a:lnTo>
                      <a:pt x="639" y="4"/>
                    </a:lnTo>
                    <a:lnTo>
                      <a:pt x="682" y="136"/>
                    </a:lnTo>
                    <a:lnTo>
                      <a:pt x="696" y="287"/>
                    </a:lnTo>
                    <a:lnTo>
                      <a:pt x="784" y="318"/>
                    </a:lnTo>
                    <a:lnTo>
                      <a:pt x="801" y="503"/>
                    </a:lnTo>
                    <a:lnTo>
                      <a:pt x="720" y="529"/>
                    </a:lnTo>
                    <a:lnTo>
                      <a:pt x="662" y="496"/>
                    </a:lnTo>
                    <a:lnTo>
                      <a:pt x="631" y="500"/>
                    </a:lnTo>
                    <a:lnTo>
                      <a:pt x="595" y="538"/>
                    </a:lnTo>
                    <a:lnTo>
                      <a:pt x="552" y="506"/>
                    </a:lnTo>
                    <a:lnTo>
                      <a:pt x="503" y="574"/>
                    </a:lnTo>
                    <a:lnTo>
                      <a:pt x="489" y="622"/>
                    </a:lnTo>
                    <a:lnTo>
                      <a:pt x="459" y="622"/>
                    </a:lnTo>
                    <a:lnTo>
                      <a:pt x="447" y="609"/>
                    </a:lnTo>
                    <a:lnTo>
                      <a:pt x="391" y="610"/>
                    </a:lnTo>
                    <a:lnTo>
                      <a:pt x="390" y="639"/>
                    </a:lnTo>
                    <a:lnTo>
                      <a:pt x="272" y="665"/>
                    </a:lnTo>
                    <a:lnTo>
                      <a:pt x="262" y="564"/>
                    </a:lnTo>
                    <a:lnTo>
                      <a:pt x="12" y="409"/>
                    </a:lnTo>
                    <a:lnTo>
                      <a:pt x="0" y="298"/>
                    </a:lnTo>
                    <a:lnTo>
                      <a:pt x="300" y="154"/>
                    </a:lnTo>
                    <a:lnTo>
                      <a:pt x="332" y="166"/>
                    </a:lnTo>
                    <a:lnTo>
                      <a:pt x="383" y="138"/>
                    </a:lnTo>
                    <a:lnTo>
                      <a:pt x="469" y="0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00734" name="Group 30"/>
          <p:cNvGrpSpPr>
            <a:grpSpLocks/>
          </p:cNvGrpSpPr>
          <p:nvPr/>
        </p:nvGrpSpPr>
        <p:grpSpPr bwMode="auto">
          <a:xfrm>
            <a:off x="5986463" y="4179888"/>
            <a:ext cx="2222500" cy="1182687"/>
            <a:chOff x="3771" y="2633"/>
            <a:chExt cx="1400" cy="745"/>
          </a:xfrm>
        </p:grpSpPr>
        <p:sp>
          <p:nvSpPr>
            <p:cNvPr id="200735" name="Freeform 31"/>
            <p:cNvSpPr>
              <a:spLocks/>
            </p:cNvSpPr>
            <p:nvPr/>
          </p:nvSpPr>
          <p:spPr bwMode="auto">
            <a:xfrm>
              <a:off x="4478" y="3008"/>
              <a:ext cx="609" cy="164"/>
            </a:xfrm>
            <a:custGeom>
              <a:avLst/>
              <a:gdLst>
                <a:gd name="T0" fmla="*/ 0 w 609"/>
                <a:gd name="T1" fmla="*/ 0 h 164"/>
                <a:gd name="T2" fmla="*/ 196 w 609"/>
                <a:gd name="T3" fmla="*/ 164 h 164"/>
                <a:gd name="T4" fmla="*/ 609 w 609"/>
                <a:gd name="T5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09" h="164">
                  <a:moveTo>
                    <a:pt x="0" y="0"/>
                  </a:moveTo>
                  <a:lnTo>
                    <a:pt x="196" y="164"/>
                  </a:lnTo>
                  <a:lnTo>
                    <a:pt x="609" y="164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00736" name="Text Box 32"/>
            <p:cNvSpPr txBox="1">
              <a:spLocks noChangeArrowheads="1"/>
            </p:cNvSpPr>
            <p:nvPr/>
          </p:nvSpPr>
          <p:spPr bwMode="auto">
            <a:xfrm>
              <a:off x="4635" y="2957"/>
              <a:ext cx="53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900" dirty="0">
                  <a:solidFill>
                    <a:srgbClr val="066168"/>
                  </a:solidFill>
                  <a:latin typeface="Verdana" pitchFamily="34" charset="0"/>
                </a:rPr>
                <a:t>Alto Salgado</a:t>
              </a:r>
            </a:p>
          </p:txBody>
        </p:sp>
        <p:grpSp>
          <p:nvGrpSpPr>
            <p:cNvPr id="200737" name="Group 33"/>
            <p:cNvGrpSpPr>
              <a:grpSpLocks/>
            </p:cNvGrpSpPr>
            <p:nvPr/>
          </p:nvGrpSpPr>
          <p:grpSpPr bwMode="auto">
            <a:xfrm>
              <a:off x="3771" y="2633"/>
              <a:ext cx="820" cy="745"/>
              <a:chOff x="3771" y="2633"/>
              <a:chExt cx="820" cy="745"/>
            </a:xfrm>
          </p:grpSpPr>
          <p:sp>
            <p:nvSpPr>
              <p:cNvPr id="200738" name="Freeform 34"/>
              <p:cNvSpPr>
                <a:spLocks noChangeAspect="1"/>
              </p:cNvSpPr>
              <p:nvPr/>
            </p:nvSpPr>
            <p:spPr bwMode="auto">
              <a:xfrm>
                <a:off x="4121" y="2666"/>
                <a:ext cx="199" cy="159"/>
              </a:xfrm>
              <a:custGeom>
                <a:avLst/>
                <a:gdLst>
                  <a:gd name="T0" fmla="*/ 0 w 1100"/>
                  <a:gd name="T1" fmla="*/ 528 h 878"/>
                  <a:gd name="T2" fmla="*/ 89 w 1100"/>
                  <a:gd name="T3" fmla="*/ 536 h 878"/>
                  <a:gd name="T4" fmla="*/ 76 w 1100"/>
                  <a:gd name="T5" fmla="*/ 764 h 878"/>
                  <a:gd name="T6" fmla="*/ 23 w 1100"/>
                  <a:gd name="T7" fmla="*/ 842 h 878"/>
                  <a:gd name="T8" fmla="*/ 496 w 1100"/>
                  <a:gd name="T9" fmla="*/ 874 h 878"/>
                  <a:gd name="T10" fmla="*/ 544 w 1100"/>
                  <a:gd name="T11" fmla="*/ 878 h 878"/>
                  <a:gd name="T12" fmla="*/ 719 w 1100"/>
                  <a:gd name="T13" fmla="*/ 751 h 878"/>
                  <a:gd name="T14" fmla="*/ 776 w 1100"/>
                  <a:gd name="T15" fmla="*/ 746 h 878"/>
                  <a:gd name="T16" fmla="*/ 815 w 1100"/>
                  <a:gd name="T17" fmla="*/ 804 h 878"/>
                  <a:gd name="T18" fmla="*/ 1000 w 1100"/>
                  <a:gd name="T19" fmla="*/ 681 h 878"/>
                  <a:gd name="T20" fmla="*/ 1035 w 1100"/>
                  <a:gd name="T21" fmla="*/ 532 h 878"/>
                  <a:gd name="T22" fmla="*/ 1100 w 1100"/>
                  <a:gd name="T23" fmla="*/ 396 h 878"/>
                  <a:gd name="T24" fmla="*/ 1080 w 1100"/>
                  <a:gd name="T25" fmla="*/ 290 h 878"/>
                  <a:gd name="T26" fmla="*/ 1042 w 1100"/>
                  <a:gd name="T27" fmla="*/ 253 h 878"/>
                  <a:gd name="T28" fmla="*/ 1040 w 1100"/>
                  <a:gd name="T29" fmla="*/ 69 h 878"/>
                  <a:gd name="T30" fmla="*/ 955 w 1100"/>
                  <a:gd name="T31" fmla="*/ 0 h 878"/>
                  <a:gd name="T32" fmla="*/ 898 w 1100"/>
                  <a:gd name="T33" fmla="*/ 58 h 878"/>
                  <a:gd name="T34" fmla="*/ 831 w 1100"/>
                  <a:gd name="T35" fmla="*/ 53 h 878"/>
                  <a:gd name="T36" fmla="*/ 822 w 1100"/>
                  <a:gd name="T37" fmla="*/ 123 h 878"/>
                  <a:gd name="T38" fmla="*/ 775 w 1100"/>
                  <a:gd name="T39" fmla="*/ 129 h 878"/>
                  <a:gd name="T40" fmla="*/ 698 w 1100"/>
                  <a:gd name="T41" fmla="*/ 300 h 878"/>
                  <a:gd name="T42" fmla="*/ 537 w 1100"/>
                  <a:gd name="T43" fmla="*/ 482 h 878"/>
                  <a:gd name="T44" fmla="*/ 159 w 1100"/>
                  <a:gd name="T45" fmla="*/ 390 h 878"/>
                  <a:gd name="T46" fmla="*/ 0 w 1100"/>
                  <a:gd name="T47" fmla="*/ 528 h 8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00" h="878">
                    <a:moveTo>
                      <a:pt x="0" y="528"/>
                    </a:moveTo>
                    <a:lnTo>
                      <a:pt x="89" y="536"/>
                    </a:lnTo>
                    <a:lnTo>
                      <a:pt x="76" y="764"/>
                    </a:lnTo>
                    <a:lnTo>
                      <a:pt x="23" y="842"/>
                    </a:lnTo>
                    <a:lnTo>
                      <a:pt x="496" y="874"/>
                    </a:lnTo>
                    <a:lnTo>
                      <a:pt x="544" y="878"/>
                    </a:lnTo>
                    <a:lnTo>
                      <a:pt x="719" y="751"/>
                    </a:lnTo>
                    <a:lnTo>
                      <a:pt x="776" y="746"/>
                    </a:lnTo>
                    <a:lnTo>
                      <a:pt x="815" y="804"/>
                    </a:lnTo>
                    <a:lnTo>
                      <a:pt x="1000" y="681"/>
                    </a:lnTo>
                    <a:lnTo>
                      <a:pt x="1035" y="532"/>
                    </a:lnTo>
                    <a:lnTo>
                      <a:pt x="1100" y="396"/>
                    </a:lnTo>
                    <a:lnTo>
                      <a:pt x="1080" y="290"/>
                    </a:lnTo>
                    <a:lnTo>
                      <a:pt x="1042" y="253"/>
                    </a:lnTo>
                    <a:lnTo>
                      <a:pt x="1040" y="69"/>
                    </a:lnTo>
                    <a:lnTo>
                      <a:pt x="955" y="0"/>
                    </a:lnTo>
                    <a:lnTo>
                      <a:pt x="898" y="58"/>
                    </a:lnTo>
                    <a:lnTo>
                      <a:pt x="831" y="53"/>
                    </a:lnTo>
                    <a:lnTo>
                      <a:pt x="822" y="123"/>
                    </a:lnTo>
                    <a:lnTo>
                      <a:pt x="775" y="129"/>
                    </a:lnTo>
                    <a:lnTo>
                      <a:pt x="698" y="300"/>
                    </a:lnTo>
                    <a:lnTo>
                      <a:pt x="537" y="482"/>
                    </a:lnTo>
                    <a:lnTo>
                      <a:pt x="159" y="390"/>
                    </a:lnTo>
                    <a:lnTo>
                      <a:pt x="0" y="528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739" name="Freeform 35"/>
              <p:cNvSpPr>
                <a:spLocks noChangeAspect="1"/>
              </p:cNvSpPr>
              <p:nvPr/>
            </p:nvSpPr>
            <p:spPr bwMode="auto">
              <a:xfrm>
                <a:off x="3771" y="2633"/>
                <a:ext cx="500" cy="232"/>
              </a:xfrm>
              <a:custGeom>
                <a:avLst/>
                <a:gdLst>
                  <a:gd name="T0" fmla="*/ 404 w 2767"/>
                  <a:gd name="T1" fmla="*/ 197 h 1286"/>
                  <a:gd name="T2" fmla="*/ 559 w 2767"/>
                  <a:gd name="T3" fmla="*/ 88 h 1286"/>
                  <a:gd name="T4" fmla="*/ 491 w 2767"/>
                  <a:gd name="T5" fmla="*/ 217 h 1286"/>
                  <a:gd name="T6" fmla="*/ 563 w 2767"/>
                  <a:gd name="T7" fmla="*/ 184 h 1286"/>
                  <a:gd name="T8" fmla="*/ 669 w 2767"/>
                  <a:gd name="T9" fmla="*/ 220 h 1286"/>
                  <a:gd name="T10" fmla="*/ 789 w 2767"/>
                  <a:gd name="T11" fmla="*/ 49 h 1286"/>
                  <a:gd name="T12" fmla="*/ 963 w 2767"/>
                  <a:gd name="T13" fmla="*/ 120 h 1286"/>
                  <a:gd name="T14" fmla="*/ 1076 w 2767"/>
                  <a:gd name="T15" fmla="*/ 39 h 1286"/>
                  <a:gd name="T16" fmla="*/ 1125 w 2767"/>
                  <a:gd name="T17" fmla="*/ 194 h 1286"/>
                  <a:gd name="T18" fmla="*/ 1206 w 2767"/>
                  <a:gd name="T19" fmla="*/ 68 h 1286"/>
                  <a:gd name="T20" fmla="*/ 1286 w 2767"/>
                  <a:gd name="T21" fmla="*/ 88 h 1286"/>
                  <a:gd name="T22" fmla="*/ 1432 w 2767"/>
                  <a:gd name="T23" fmla="*/ 88 h 1286"/>
                  <a:gd name="T24" fmla="*/ 1635 w 2767"/>
                  <a:gd name="T25" fmla="*/ 65 h 1286"/>
                  <a:gd name="T26" fmla="*/ 1736 w 2767"/>
                  <a:gd name="T27" fmla="*/ 123 h 1286"/>
                  <a:gd name="T28" fmla="*/ 1813 w 2767"/>
                  <a:gd name="T29" fmla="*/ 156 h 1286"/>
                  <a:gd name="T30" fmla="*/ 1965 w 2767"/>
                  <a:gd name="T31" fmla="*/ 116 h 1286"/>
                  <a:gd name="T32" fmla="*/ 2036 w 2767"/>
                  <a:gd name="T33" fmla="*/ 162 h 1286"/>
                  <a:gd name="T34" fmla="*/ 2132 w 2767"/>
                  <a:gd name="T35" fmla="*/ 168 h 1286"/>
                  <a:gd name="T36" fmla="*/ 2200 w 2767"/>
                  <a:gd name="T37" fmla="*/ 107 h 1286"/>
                  <a:gd name="T38" fmla="*/ 2278 w 2767"/>
                  <a:gd name="T39" fmla="*/ 20 h 1286"/>
                  <a:gd name="T40" fmla="*/ 2437 w 2767"/>
                  <a:gd name="T41" fmla="*/ 0 h 1286"/>
                  <a:gd name="T42" fmla="*/ 2759 w 2767"/>
                  <a:gd name="T43" fmla="*/ 153 h 1286"/>
                  <a:gd name="T44" fmla="*/ 2756 w 2767"/>
                  <a:gd name="T45" fmla="*/ 311 h 1286"/>
                  <a:gd name="T46" fmla="*/ 2634 w 2767"/>
                  <a:gd name="T47" fmla="*/ 484 h 1286"/>
                  <a:gd name="T48" fmla="*/ 2094 w 2767"/>
                  <a:gd name="T49" fmla="*/ 576 h 1286"/>
                  <a:gd name="T50" fmla="*/ 1665 w 2767"/>
                  <a:gd name="T51" fmla="*/ 866 h 1286"/>
                  <a:gd name="T52" fmla="*/ 1561 w 2767"/>
                  <a:gd name="T53" fmla="*/ 999 h 1286"/>
                  <a:gd name="T54" fmla="*/ 1432 w 2767"/>
                  <a:gd name="T55" fmla="*/ 1205 h 1286"/>
                  <a:gd name="T56" fmla="*/ 1202 w 2767"/>
                  <a:gd name="T57" fmla="*/ 1209 h 1286"/>
                  <a:gd name="T58" fmla="*/ 1116 w 2767"/>
                  <a:gd name="T59" fmla="*/ 1221 h 1286"/>
                  <a:gd name="T60" fmla="*/ 1021 w 2767"/>
                  <a:gd name="T61" fmla="*/ 1163 h 1286"/>
                  <a:gd name="T62" fmla="*/ 854 w 2767"/>
                  <a:gd name="T63" fmla="*/ 1202 h 1286"/>
                  <a:gd name="T64" fmla="*/ 679 w 2767"/>
                  <a:gd name="T65" fmla="*/ 1221 h 1286"/>
                  <a:gd name="T66" fmla="*/ 582 w 2767"/>
                  <a:gd name="T67" fmla="*/ 1047 h 1286"/>
                  <a:gd name="T68" fmla="*/ 533 w 2767"/>
                  <a:gd name="T69" fmla="*/ 960 h 1286"/>
                  <a:gd name="T70" fmla="*/ 592 w 2767"/>
                  <a:gd name="T71" fmla="*/ 850 h 1286"/>
                  <a:gd name="T72" fmla="*/ 524 w 2767"/>
                  <a:gd name="T73" fmla="*/ 850 h 1286"/>
                  <a:gd name="T74" fmla="*/ 462 w 2767"/>
                  <a:gd name="T75" fmla="*/ 928 h 1286"/>
                  <a:gd name="T76" fmla="*/ 327 w 2767"/>
                  <a:gd name="T77" fmla="*/ 830 h 1286"/>
                  <a:gd name="T78" fmla="*/ 275 w 2767"/>
                  <a:gd name="T79" fmla="*/ 598 h 1286"/>
                  <a:gd name="T80" fmla="*/ 204 w 2767"/>
                  <a:gd name="T81" fmla="*/ 598 h 1286"/>
                  <a:gd name="T82" fmla="*/ 107 w 2767"/>
                  <a:gd name="T83" fmla="*/ 576 h 1286"/>
                  <a:gd name="T84" fmla="*/ 0 w 2767"/>
                  <a:gd name="T85" fmla="*/ 527 h 1286"/>
                  <a:gd name="T86" fmla="*/ 216 w 2767"/>
                  <a:gd name="T87" fmla="*/ 249 h 1286"/>
                  <a:gd name="T88" fmla="*/ 356 w 2767"/>
                  <a:gd name="T89" fmla="*/ 233 h 1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767" h="1286">
                    <a:moveTo>
                      <a:pt x="356" y="233"/>
                    </a:moveTo>
                    <a:lnTo>
                      <a:pt x="404" y="197"/>
                    </a:lnTo>
                    <a:lnTo>
                      <a:pt x="462" y="178"/>
                    </a:lnTo>
                    <a:lnTo>
                      <a:pt x="559" y="88"/>
                    </a:lnTo>
                    <a:lnTo>
                      <a:pt x="488" y="178"/>
                    </a:lnTo>
                    <a:lnTo>
                      <a:pt x="491" y="217"/>
                    </a:lnTo>
                    <a:lnTo>
                      <a:pt x="549" y="213"/>
                    </a:lnTo>
                    <a:lnTo>
                      <a:pt x="563" y="184"/>
                    </a:lnTo>
                    <a:lnTo>
                      <a:pt x="631" y="178"/>
                    </a:lnTo>
                    <a:lnTo>
                      <a:pt x="669" y="220"/>
                    </a:lnTo>
                    <a:lnTo>
                      <a:pt x="721" y="213"/>
                    </a:lnTo>
                    <a:lnTo>
                      <a:pt x="789" y="49"/>
                    </a:lnTo>
                    <a:lnTo>
                      <a:pt x="830" y="49"/>
                    </a:lnTo>
                    <a:lnTo>
                      <a:pt x="963" y="120"/>
                    </a:lnTo>
                    <a:lnTo>
                      <a:pt x="983" y="78"/>
                    </a:lnTo>
                    <a:lnTo>
                      <a:pt x="1076" y="39"/>
                    </a:lnTo>
                    <a:lnTo>
                      <a:pt x="1089" y="188"/>
                    </a:lnTo>
                    <a:lnTo>
                      <a:pt x="1125" y="194"/>
                    </a:lnTo>
                    <a:lnTo>
                      <a:pt x="1170" y="126"/>
                    </a:lnTo>
                    <a:lnTo>
                      <a:pt x="1206" y="68"/>
                    </a:lnTo>
                    <a:lnTo>
                      <a:pt x="1238" y="97"/>
                    </a:lnTo>
                    <a:lnTo>
                      <a:pt x="1286" y="88"/>
                    </a:lnTo>
                    <a:lnTo>
                      <a:pt x="1354" y="126"/>
                    </a:lnTo>
                    <a:lnTo>
                      <a:pt x="1432" y="88"/>
                    </a:lnTo>
                    <a:lnTo>
                      <a:pt x="1555" y="116"/>
                    </a:lnTo>
                    <a:lnTo>
                      <a:pt x="1635" y="65"/>
                    </a:lnTo>
                    <a:lnTo>
                      <a:pt x="1749" y="88"/>
                    </a:lnTo>
                    <a:lnTo>
                      <a:pt x="1736" y="123"/>
                    </a:lnTo>
                    <a:lnTo>
                      <a:pt x="1793" y="120"/>
                    </a:lnTo>
                    <a:lnTo>
                      <a:pt x="1813" y="156"/>
                    </a:lnTo>
                    <a:lnTo>
                      <a:pt x="1891" y="172"/>
                    </a:lnTo>
                    <a:lnTo>
                      <a:pt x="1965" y="116"/>
                    </a:lnTo>
                    <a:lnTo>
                      <a:pt x="2003" y="165"/>
                    </a:lnTo>
                    <a:lnTo>
                      <a:pt x="2036" y="162"/>
                    </a:lnTo>
                    <a:lnTo>
                      <a:pt x="2094" y="107"/>
                    </a:lnTo>
                    <a:lnTo>
                      <a:pt x="2132" y="168"/>
                    </a:lnTo>
                    <a:lnTo>
                      <a:pt x="2172" y="162"/>
                    </a:lnTo>
                    <a:lnTo>
                      <a:pt x="2200" y="107"/>
                    </a:lnTo>
                    <a:lnTo>
                      <a:pt x="2281" y="116"/>
                    </a:lnTo>
                    <a:lnTo>
                      <a:pt x="2278" y="20"/>
                    </a:lnTo>
                    <a:lnTo>
                      <a:pt x="2388" y="39"/>
                    </a:lnTo>
                    <a:lnTo>
                      <a:pt x="2437" y="0"/>
                    </a:lnTo>
                    <a:lnTo>
                      <a:pt x="2508" y="97"/>
                    </a:lnTo>
                    <a:lnTo>
                      <a:pt x="2759" y="153"/>
                    </a:lnTo>
                    <a:lnTo>
                      <a:pt x="2767" y="236"/>
                    </a:lnTo>
                    <a:lnTo>
                      <a:pt x="2756" y="311"/>
                    </a:lnTo>
                    <a:lnTo>
                      <a:pt x="2715" y="311"/>
                    </a:lnTo>
                    <a:lnTo>
                      <a:pt x="2634" y="484"/>
                    </a:lnTo>
                    <a:lnTo>
                      <a:pt x="2475" y="666"/>
                    </a:lnTo>
                    <a:lnTo>
                      <a:pt x="2094" y="576"/>
                    </a:lnTo>
                    <a:lnTo>
                      <a:pt x="1755" y="879"/>
                    </a:lnTo>
                    <a:lnTo>
                      <a:pt x="1665" y="866"/>
                    </a:lnTo>
                    <a:lnTo>
                      <a:pt x="1558" y="953"/>
                    </a:lnTo>
                    <a:lnTo>
                      <a:pt x="1561" y="999"/>
                    </a:lnTo>
                    <a:lnTo>
                      <a:pt x="1406" y="1054"/>
                    </a:lnTo>
                    <a:lnTo>
                      <a:pt x="1432" y="1205"/>
                    </a:lnTo>
                    <a:lnTo>
                      <a:pt x="1241" y="1237"/>
                    </a:lnTo>
                    <a:lnTo>
                      <a:pt x="1202" y="1209"/>
                    </a:lnTo>
                    <a:lnTo>
                      <a:pt x="1131" y="1199"/>
                    </a:lnTo>
                    <a:lnTo>
                      <a:pt x="1116" y="1221"/>
                    </a:lnTo>
                    <a:lnTo>
                      <a:pt x="1073" y="1199"/>
                    </a:lnTo>
                    <a:lnTo>
                      <a:pt x="1021" y="1163"/>
                    </a:lnTo>
                    <a:lnTo>
                      <a:pt x="966" y="1193"/>
                    </a:lnTo>
                    <a:lnTo>
                      <a:pt x="854" y="1202"/>
                    </a:lnTo>
                    <a:lnTo>
                      <a:pt x="795" y="1251"/>
                    </a:lnTo>
                    <a:lnTo>
                      <a:pt x="679" y="1221"/>
                    </a:lnTo>
                    <a:lnTo>
                      <a:pt x="614" y="1286"/>
                    </a:lnTo>
                    <a:lnTo>
                      <a:pt x="582" y="1047"/>
                    </a:lnTo>
                    <a:lnTo>
                      <a:pt x="540" y="1015"/>
                    </a:lnTo>
                    <a:lnTo>
                      <a:pt x="533" y="960"/>
                    </a:lnTo>
                    <a:lnTo>
                      <a:pt x="579" y="921"/>
                    </a:lnTo>
                    <a:lnTo>
                      <a:pt x="592" y="850"/>
                    </a:lnTo>
                    <a:lnTo>
                      <a:pt x="559" y="830"/>
                    </a:lnTo>
                    <a:lnTo>
                      <a:pt x="524" y="850"/>
                    </a:lnTo>
                    <a:lnTo>
                      <a:pt x="505" y="888"/>
                    </a:lnTo>
                    <a:lnTo>
                      <a:pt x="462" y="928"/>
                    </a:lnTo>
                    <a:lnTo>
                      <a:pt x="427" y="827"/>
                    </a:lnTo>
                    <a:lnTo>
                      <a:pt x="327" y="830"/>
                    </a:lnTo>
                    <a:lnTo>
                      <a:pt x="327" y="656"/>
                    </a:lnTo>
                    <a:lnTo>
                      <a:pt x="275" y="598"/>
                    </a:lnTo>
                    <a:lnTo>
                      <a:pt x="240" y="579"/>
                    </a:lnTo>
                    <a:lnTo>
                      <a:pt x="204" y="598"/>
                    </a:lnTo>
                    <a:lnTo>
                      <a:pt x="145" y="543"/>
                    </a:lnTo>
                    <a:lnTo>
                      <a:pt x="107" y="576"/>
                    </a:lnTo>
                    <a:lnTo>
                      <a:pt x="78" y="539"/>
                    </a:lnTo>
                    <a:lnTo>
                      <a:pt x="0" y="527"/>
                    </a:lnTo>
                    <a:lnTo>
                      <a:pt x="227" y="301"/>
                    </a:lnTo>
                    <a:lnTo>
                      <a:pt x="216" y="249"/>
                    </a:lnTo>
                    <a:lnTo>
                      <a:pt x="284" y="200"/>
                    </a:lnTo>
                    <a:lnTo>
                      <a:pt x="356" y="23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740" name="Freeform 36"/>
              <p:cNvSpPr>
                <a:spLocks noChangeAspect="1"/>
              </p:cNvSpPr>
              <p:nvPr/>
            </p:nvSpPr>
            <p:spPr bwMode="auto">
              <a:xfrm>
                <a:off x="3844" y="2843"/>
                <a:ext cx="221" cy="181"/>
              </a:xfrm>
              <a:custGeom>
                <a:avLst/>
                <a:gdLst>
                  <a:gd name="T0" fmla="*/ 140 w 1227"/>
                  <a:gd name="T1" fmla="*/ 995 h 1002"/>
                  <a:gd name="T2" fmla="*/ 155 w 1227"/>
                  <a:gd name="T3" fmla="*/ 956 h 1002"/>
                  <a:gd name="T4" fmla="*/ 133 w 1227"/>
                  <a:gd name="T5" fmla="*/ 919 h 1002"/>
                  <a:gd name="T6" fmla="*/ 31 w 1227"/>
                  <a:gd name="T7" fmla="*/ 1002 h 1002"/>
                  <a:gd name="T8" fmla="*/ 10 w 1227"/>
                  <a:gd name="T9" fmla="*/ 1002 h 1002"/>
                  <a:gd name="T10" fmla="*/ 0 w 1227"/>
                  <a:gd name="T11" fmla="*/ 974 h 1002"/>
                  <a:gd name="T12" fmla="*/ 138 w 1227"/>
                  <a:gd name="T13" fmla="*/ 720 h 1002"/>
                  <a:gd name="T14" fmla="*/ 64 w 1227"/>
                  <a:gd name="T15" fmla="*/ 644 h 1002"/>
                  <a:gd name="T16" fmla="*/ 155 w 1227"/>
                  <a:gd name="T17" fmla="*/ 580 h 1002"/>
                  <a:gd name="T18" fmla="*/ 8 w 1227"/>
                  <a:gd name="T19" fmla="*/ 488 h 1002"/>
                  <a:gd name="T20" fmla="*/ 0 w 1227"/>
                  <a:gd name="T21" fmla="*/ 308 h 1002"/>
                  <a:gd name="T22" fmla="*/ 56 w 1227"/>
                  <a:gd name="T23" fmla="*/ 287 h 1002"/>
                  <a:gd name="T24" fmla="*/ 282 w 1227"/>
                  <a:gd name="T25" fmla="*/ 56 h 1002"/>
                  <a:gd name="T26" fmla="*/ 395 w 1227"/>
                  <a:gd name="T27" fmla="*/ 87 h 1002"/>
                  <a:gd name="T28" fmla="*/ 456 w 1227"/>
                  <a:gd name="T29" fmla="*/ 36 h 1002"/>
                  <a:gd name="T30" fmla="*/ 565 w 1227"/>
                  <a:gd name="T31" fmla="*/ 28 h 1002"/>
                  <a:gd name="T32" fmla="*/ 618 w 1227"/>
                  <a:gd name="T33" fmla="*/ 0 h 1002"/>
                  <a:gd name="T34" fmla="*/ 713 w 1227"/>
                  <a:gd name="T35" fmla="*/ 56 h 1002"/>
                  <a:gd name="T36" fmla="*/ 728 w 1227"/>
                  <a:gd name="T37" fmla="*/ 36 h 1002"/>
                  <a:gd name="T38" fmla="*/ 799 w 1227"/>
                  <a:gd name="T39" fmla="*/ 41 h 1002"/>
                  <a:gd name="T40" fmla="*/ 839 w 1227"/>
                  <a:gd name="T41" fmla="*/ 68 h 1002"/>
                  <a:gd name="T42" fmla="*/ 1033 w 1227"/>
                  <a:gd name="T43" fmla="*/ 38 h 1002"/>
                  <a:gd name="T44" fmla="*/ 998 w 1227"/>
                  <a:gd name="T45" fmla="*/ 142 h 1002"/>
                  <a:gd name="T46" fmla="*/ 982 w 1227"/>
                  <a:gd name="T47" fmla="*/ 183 h 1002"/>
                  <a:gd name="T48" fmla="*/ 1033 w 1227"/>
                  <a:gd name="T49" fmla="*/ 224 h 1002"/>
                  <a:gd name="T50" fmla="*/ 1084 w 1227"/>
                  <a:gd name="T51" fmla="*/ 267 h 1002"/>
                  <a:gd name="T52" fmla="*/ 1117 w 1227"/>
                  <a:gd name="T53" fmla="*/ 282 h 1002"/>
                  <a:gd name="T54" fmla="*/ 1155 w 1227"/>
                  <a:gd name="T55" fmla="*/ 249 h 1002"/>
                  <a:gd name="T56" fmla="*/ 1201 w 1227"/>
                  <a:gd name="T57" fmla="*/ 308 h 1002"/>
                  <a:gd name="T58" fmla="*/ 1193 w 1227"/>
                  <a:gd name="T59" fmla="*/ 387 h 1002"/>
                  <a:gd name="T60" fmla="*/ 1227 w 1227"/>
                  <a:gd name="T61" fmla="*/ 473 h 1002"/>
                  <a:gd name="T62" fmla="*/ 1227 w 1227"/>
                  <a:gd name="T63" fmla="*/ 486 h 1002"/>
                  <a:gd name="T64" fmla="*/ 1148 w 1227"/>
                  <a:gd name="T65" fmla="*/ 483 h 1002"/>
                  <a:gd name="T66" fmla="*/ 1119 w 1227"/>
                  <a:gd name="T67" fmla="*/ 565 h 1002"/>
                  <a:gd name="T68" fmla="*/ 998 w 1227"/>
                  <a:gd name="T69" fmla="*/ 641 h 1002"/>
                  <a:gd name="T70" fmla="*/ 927 w 1227"/>
                  <a:gd name="T71" fmla="*/ 630 h 1002"/>
                  <a:gd name="T72" fmla="*/ 784 w 1227"/>
                  <a:gd name="T73" fmla="*/ 771 h 1002"/>
                  <a:gd name="T74" fmla="*/ 623 w 1227"/>
                  <a:gd name="T75" fmla="*/ 843 h 1002"/>
                  <a:gd name="T76" fmla="*/ 430 w 1227"/>
                  <a:gd name="T77" fmla="*/ 944 h 1002"/>
                  <a:gd name="T78" fmla="*/ 304 w 1227"/>
                  <a:gd name="T79" fmla="*/ 997 h 1002"/>
                  <a:gd name="T80" fmla="*/ 285 w 1227"/>
                  <a:gd name="T81" fmla="*/ 985 h 1002"/>
                  <a:gd name="T82" fmla="*/ 250 w 1227"/>
                  <a:gd name="T83" fmla="*/ 982 h 1002"/>
                  <a:gd name="T84" fmla="*/ 224 w 1227"/>
                  <a:gd name="T85" fmla="*/ 997 h 1002"/>
                  <a:gd name="T86" fmla="*/ 140 w 1227"/>
                  <a:gd name="T87" fmla="*/ 995 h 10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27" h="1002">
                    <a:moveTo>
                      <a:pt x="140" y="995"/>
                    </a:moveTo>
                    <a:lnTo>
                      <a:pt x="155" y="956"/>
                    </a:lnTo>
                    <a:lnTo>
                      <a:pt x="133" y="919"/>
                    </a:lnTo>
                    <a:lnTo>
                      <a:pt x="31" y="1002"/>
                    </a:lnTo>
                    <a:lnTo>
                      <a:pt x="10" y="1002"/>
                    </a:lnTo>
                    <a:lnTo>
                      <a:pt x="0" y="974"/>
                    </a:lnTo>
                    <a:lnTo>
                      <a:pt x="138" y="720"/>
                    </a:lnTo>
                    <a:lnTo>
                      <a:pt x="64" y="644"/>
                    </a:lnTo>
                    <a:lnTo>
                      <a:pt x="155" y="580"/>
                    </a:lnTo>
                    <a:lnTo>
                      <a:pt x="8" y="488"/>
                    </a:lnTo>
                    <a:lnTo>
                      <a:pt x="0" y="308"/>
                    </a:lnTo>
                    <a:lnTo>
                      <a:pt x="56" y="287"/>
                    </a:lnTo>
                    <a:lnTo>
                      <a:pt x="282" y="56"/>
                    </a:lnTo>
                    <a:lnTo>
                      <a:pt x="395" y="87"/>
                    </a:lnTo>
                    <a:lnTo>
                      <a:pt x="456" y="36"/>
                    </a:lnTo>
                    <a:lnTo>
                      <a:pt x="565" y="28"/>
                    </a:lnTo>
                    <a:lnTo>
                      <a:pt x="618" y="0"/>
                    </a:lnTo>
                    <a:lnTo>
                      <a:pt x="713" y="56"/>
                    </a:lnTo>
                    <a:lnTo>
                      <a:pt x="728" y="36"/>
                    </a:lnTo>
                    <a:lnTo>
                      <a:pt x="799" y="41"/>
                    </a:lnTo>
                    <a:lnTo>
                      <a:pt x="839" y="68"/>
                    </a:lnTo>
                    <a:lnTo>
                      <a:pt x="1033" y="38"/>
                    </a:lnTo>
                    <a:lnTo>
                      <a:pt x="998" y="142"/>
                    </a:lnTo>
                    <a:lnTo>
                      <a:pt x="982" y="183"/>
                    </a:lnTo>
                    <a:lnTo>
                      <a:pt x="1033" y="224"/>
                    </a:lnTo>
                    <a:lnTo>
                      <a:pt x="1084" y="267"/>
                    </a:lnTo>
                    <a:lnTo>
                      <a:pt x="1117" y="282"/>
                    </a:lnTo>
                    <a:lnTo>
                      <a:pt x="1155" y="249"/>
                    </a:lnTo>
                    <a:lnTo>
                      <a:pt x="1201" y="308"/>
                    </a:lnTo>
                    <a:lnTo>
                      <a:pt x="1193" y="387"/>
                    </a:lnTo>
                    <a:lnTo>
                      <a:pt x="1227" y="473"/>
                    </a:lnTo>
                    <a:lnTo>
                      <a:pt x="1227" y="486"/>
                    </a:lnTo>
                    <a:lnTo>
                      <a:pt x="1148" y="483"/>
                    </a:lnTo>
                    <a:lnTo>
                      <a:pt x="1119" y="565"/>
                    </a:lnTo>
                    <a:lnTo>
                      <a:pt x="998" y="641"/>
                    </a:lnTo>
                    <a:lnTo>
                      <a:pt x="927" y="630"/>
                    </a:lnTo>
                    <a:lnTo>
                      <a:pt x="784" y="771"/>
                    </a:lnTo>
                    <a:lnTo>
                      <a:pt x="623" y="843"/>
                    </a:lnTo>
                    <a:lnTo>
                      <a:pt x="430" y="944"/>
                    </a:lnTo>
                    <a:lnTo>
                      <a:pt x="304" y="997"/>
                    </a:lnTo>
                    <a:lnTo>
                      <a:pt x="285" y="985"/>
                    </a:lnTo>
                    <a:lnTo>
                      <a:pt x="250" y="982"/>
                    </a:lnTo>
                    <a:lnTo>
                      <a:pt x="224" y="997"/>
                    </a:lnTo>
                    <a:lnTo>
                      <a:pt x="140" y="995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741" name="Freeform 37"/>
              <p:cNvSpPr>
                <a:spLocks noChangeAspect="1"/>
              </p:cNvSpPr>
              <p:nvPr/>
            </p:nvSpPr>
            <p:spPr bwMode="auto">
              <a:xfrm>
                <a:off x="4192" y="2993"/>
                <a:ext cx="233" cy="226"/>
              </a:xfrm>
              <a:custGeom>
                <a:avLst/>
                <a:gdLst>
                  <a:gd name="T0" fmla="*/ 213 w 1286"/>
                  <a:gd name="T1" fmla="*/ 453 h 1248"/>
                  <a:gd name="T2" fmla="*/ 21 w 1286"/>
                  <a:gd name="T3" fmla="*/ 822 h 1248"/>
                  <a:gd name="T4" fmla="*/ 0 w 1286"/>
                  <a:gd name="T5" fmla="*/ 927 h 1248"/>
                  <a:gd name="T6" fmla="*/ 67 w 1286"/>
                  <a:gd name="T7" fmla="*/ 1100 h 1248"/>
                  <a:gd name="T8" fmla="*/ 114 w 1286"/>
                  <a:gd name="T9" fmla="*/ 1153 h 1248"/>
                  <a:gd name="T10" fmla="*/ 181 w 1286"/>
                  <a:gd name="T11" fmla="*/ 1185 h 1248"/>
                  <a:gd name="T12" fmla="*/ 231 w 1286"/>
                  <a:gd name="T13" fmla="*/ 1184 h 1248"/>
                  <a:gd name="T14" fmla="*/ 252 w 1286"/>
                  <a:gd name="T15" fmla="*/ 1248 h 1248"/>
                  <a:gd name="T16" fmla="*/ 371 w 1286"/>
                  <a:gd name="T17" fmla="*/ 1136 h 1248"/>
                  <a:gd name="T18" fmla="*/ 427 w 1286"/>
                  <a:gd name="T19" fmla="*/ 1089 h 1248"/>
                  <a:gd name="T20" fmla="*/ 464 w 1286"/>
                  <a:gd name="T21" fmla="*/ 1085 h 1248"/>
                  <a:gd name="T22" fmla="*/ 481 w 1286"/>
                  <a:gd name="T23" fmla="*/ 1054 h 1248"/>
                  <a:gd name="T24" fmla="*/ 593 w 1286"/>
                  <a:gd name="T25" fmla="*/ 973 h 1248"/>
                  <a:gd name="T26" fmla="*/ 658 w 1286"/>
                  <a:gd name="T27" fmla="*/ 962 h 1248"/>
                  <a:gd name="T28" fmla="*/ 681 w 1286"/>
                  <a:gd name="T29" fmla="*/ 936 h 1248"/>
                  <a:gd name="T30" fmla="*/ 734 w 1286"/>
                  <a:gd name="T31" fmla="*/ 935 h 1248"/>
                  <a:gd name="T32" fmla="*/ 765 w 1286"/>
                  <a:gd name="T33" fmla="*/ 959 h 1248"/>
                  <a:gd name="T34" fmla="*/ 828 w 1286"/>
                  <a:gd name="T35" fmla="*/ 931 h 1248"/>
                  <a:gd name="T36" fmla="*/ 1022 w 1286"/>
                  <a:gd name="T37" fmla="*/ 931 h 1248"/>
                  <a:gd name="T38" fmla="*/ 1114 w 1286"/>
                  <a:gd name="T39" fmla="*/ 925 h 1248"/>
                  <a:gd name="T40" fmla="*/ 1157 w 1286"/>
                  <a:gd name="T41" fmla="*/ 898 h 1248"/>
                  <a:gd name="T42" fmla="*/ 1243 w 1286"/>
                  <a:gd name="T43" fmla="*/ 884 h 1248"/>
                  <a:gd name="T44" fmla="*/ 1221 w 1286"/>
                  <a:gd name="T45" fmla="*/ 830 h 1248"/>
                  <a:gd name="T46" fmla="*/ 1214 w 1286"/>
                  <a:gd name="T47" fmla="*/ 719 h 1248"/>
                  <a:gd name="T48" fmla="*/ 1213 w 1286"/>
                  <a:gd name="T49" fmla="*/ 669 h 1248"/>
                  <a:gd name="T50" fmla="*/ 1286 w 1286"/>
                  <a:gd name="T51" fmla="*/ 645 h 1248"/>
                  <a:gd name="T52" fmla="*/ 1186 w 1286"/>
                  <a:gd name="T53" fmla="*/ 568 h 1248"/>
                  <a:gd name="T54" fmla="*/ 1185 w 1286"/>
                  <a:gd name="T55" fmla="*/ 532 h 1248"/>
                  <a:gd name="T56" fmla="*/ 1116 w 1286"/>
                  <a:gd name="T57" fmla="*/ 480 h 1248"/>
                  <a:gd name="T58" fmla="*/ 1079 w 1286"/>
                  <a:gd name="T59" fmla="*/ 371 h 1248"/>
                  <a:gd name="T60" fmla="*/ 1124 w 1286"/>
                  <a:gd name="T61" fmla="*/ 294 h 1248"/>
                  <a:gd name="T62" fmla="*/ 1031 w 1286"/>
                  <a:gd name="T63" fmla="*/ 131 h 1248"/>
                  <a:gd name="T64" fmla="*/ 1022 w 1286"/>
                  <a:gd name="T65" fmla="*/ 41 h 1248"/>
                  <a:gd name="T66" fmla="*/ 988 w 1286"/>
                  <a:gd name="T67" fmla="*/ 34 h 1248"/>
                  <a:gd name="T68" fmla="*/ 871 w 1286"/>
                  <a:gd name="T69" fmla="*/ 0 h 1248"/>
                  <a:gd name="T70" fmla="*/ 851 w 1286"/>
                  <a:gd name="T71" fmla="*/ 117 h 1248"/>
                  <a:gd name="T72" fmla="*/ 773 w 1286"/>
                  <a:gd name="T73" fmla="*/ 216 h 1248"/>
                  <a:gd name="T74" fmla="*/ 764 w 1286"/>
                  <a:gd name="T75" fmla="*/ 232 h 1248"/>
                  <a:gd name="T76" fmla="*/ 722 w 1286"/>
                  <a:gd name="T77" fmla="*/ 239 h 1248"/>
                  <a:gd name="T78" fmla="*/ 724 w 1286"/>
                  <a:gd name="T79" fmla="*/ 270 h 1248"/>
                  <a:gd name="T80" fmla="*/ 658 w 1286"/>
                  <a:gd name="T81" fmla="*/ 297 h 1248"/>
                  <a:gd name="T82" fmla="*/ 605 w 1286"/>
                  <a:gd name="T83" fmla="*/ 276 h 1248"/>
                  <a:gd name="T84" fmla="*/ 549 w 1286"/>
                  <a:gd name="T85" fmla="*/ 287 h 1248"/>
                  <a:gd name="T86" fmla="*/ 484 w 1286"/>
                  <a:gd name="T87" fmla="*/ 324 h 1248"/>
                  <a:gd name="T88" fmla="*/ 462 w 1286"/>
                  <a:gd name="T89" fmla="*/ 319 h 1248"/>
                  <a:gd name="T90" fmla="*/ 445 w 1286"/>
                  <a:gd name="T91" fmla="*/ 287 h 1248"/>
                  <a:gd name="T92" fmla="*/ 417 w 1286"/>
                  <a:gd name="T93" fmla="*/ 285 h 1248"/>
                  <a:gd name="T94" fmla="*/ 413 w 1286"/>
                  <a:gd name="T95" fmla="*/ 310 h 1248"/>
                  <a:gd name="T96" fmla="*/ 467 w 1286"/>
                  <a:gd name="T97" fmla="*/ 386 h 1248"/>
                  <a:gd name="T98" fmla="*/ 213 w 1286"/>
                  <a:gd name="T99" fmla="*/ 453 h 1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286" h="1248">
                    <a:moveTo>
                      <a:pt x="213" y="453"/>
                    </a:moveTo>
                    <a:lnTo>
                      <a:pt x="21" y="822"/>
                    </a:lnTo>
                    <a:lnTo>
                      <a:pt x="0" y="927"/>
                    </a:lnTo>
                    <a:lnTo>
                      <a:pt x="67" y="1100"/>
                    </a:lnTo>
                    <a:lnTo>
                      <a:pt x="114" y="1153"/>
                    </a:lnTo>
                    <a:lnTo>
                      <a:pt x="181" y="1185"/>
                    </a:lnTo>
                    <a:lnTo>
                      <a:pt x="231" y="1184"/>
                    </a:lnTo>
                    <a:lnTo>
                      <a:pt x="252" y="1248"/>
                    </a:lnTo>
                    <a:lnTo>
                      <a:pt x="371" y="1136"/>
                    </a:lnTo>
                    <a:lnTo>
                      <a:pt x="427" y="1089"/>
                    </a:lnTo>
                    <a:lnTo>
                      <a:pt x="464" y="1085"/>
                    </a:lnTo>
                    <a:lnTo>
                      <a:pt x="481" y="1054"/>
                    </a:lnTo>
                    <a:lnTo>
                      <a:pt x="593" y="973"/>
                    </a:lnTo>
                    <a:lnTo>
                      <a:pt x="658" y="962"/>
                    </a:lnTo>
                    <a:lnTo>
                      <a:pt x="681" y="936"/>
                    </a:lnTo>
                    <a:lnTo>
                      <a:pt x="734" y="935"/>
                    </a:lnTo>
                    <a:lnTo>
                      <a:pt x="765" y="959"/>
                    </a:lnTo>
                    <a:lnTo>
                      <a:pt x="828" y="931"/>
                    </a:lnTo>
                    <a:lnTo>
                      <a:pt x="1022" y="931"/>
                    </a:lnTo>
                    <a:lnTo>
                      <a:pt x="1114" y="925"/>
                    </a:lnTo>
                    <a:lnTo>
                      <a:pt x="1157" y="898"/>
                    </a:lnTo>
                    <a:lnTo>
                      <a:pt x="1243" y="884"/>
                    </a:lnTo>
                    <a:lnTo>
                      <a:pt x="1221" y="830"/>
                    </a:lnTo>
                    <a:lnTo>
                      <a:pt x="1214" y="719"/>
                    </a:lnTo>
                    <a:lnTo>
                      <a:pt x="1213" y="669"/>
                    </a:lnTo>
                    <a:lnTo>
                      <a:pt x="1286" y="645"/>
                    </a:lnTo>
                    <a:lnTo>
                      <a:pt x="1186" y="568"/>
                    </a:lnTo>
                    <a:lnTo>
                      <a:pt x="1185" y="532"/>
                    </a:lnTo>
                    <a:lnTo>
                      <a:pt x="1116" y="480"/>
                    </a:lnTo>
                    <a:lnTo>
                      <a:pt x="1079" y="371"/>
                    </a:lnTo>
                    <a:lnTo>
                      <a:pt x="1124" y="294"/>
                    </a:lnTo>
                    <a:lnTo>
                      <a:pt x="1031" y="131"/>
                    </a:lnTo>
                    <a:lnTo>
                      <a:pt x="1022" y="41"/>
                    </a:lnTo>
                    <a:lnTo>
                      <a:pt x="988" y="34"/>
                    </a:lnTo>
                    <a:lnTo>
                      <a:pt x="871" y="0"/>
                    </a:lnTo>
                    <a:lnTo>
                      <a:pt x="851" y="117"/>
                    </a:lnTo>
                    <a:lnTo>
                      <a:pt x="773" y="216"/>
                    </a:lnTo>
                    <a:lnTo>
                      <a:pt x="764" y="232"/>
                    </a:lnTo>
                    <a:lnTo>
                      <a:pt x="722" y="239"/>
                    </a:lnTo>
                    <a:lnTo>
                      <a:pt x="724" y="270"/>
                    </a:lnTo>
                    <a:lnTo>
                      <a:pt x="658" y="297"/>
                    </a:lnTo>
                    <a:lnTo>
                      <a:pt x="605" y="276"/>
                    </a:lnTo>
                    <a:lnTo>
                      <a:pt x="549" y="287"/>
                    </a:lnTo>
                    <a:lnTo>
                      <a:pt x="484" y="324"/>
                    </a:lnTo>
                    <a:lnTo>
                      <a:pt x="462" y="319"/>
                    </a:lnTo>
                    <a:lnTo>
                      <a:pt x="445" y="287"/>
                    </a:lnTo>
                    <a:lnTo>
                      <a:pt x="417" y="285"/>
                    </a:lnTo>
                    <a:lnTo>
                      <a:pt x="413" y="310"/>
                    </a:lnTo>
                    <a:lnTo>
                      <a:pt x="467" y="386"/>
                    </a:lnTo>
                    <a:lnTo>
                      <a:pt x="213" y="45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742" name="Freeform 38"/>
              <p:cNvSpPr>
                <a:spLocks noChangeAspect="1"/>
              </p:cNvSpPr>
              <p:nvPr/>
            </p:nvSpPr>
            <p:spPr bwMode="auto">
              <a:xfrm>
                <a:off x="4214" y="2728"/>
                <a:ext cx="377" cy="289"/>
              </a:xfrm>
              <a:custGeom>
                <a:avLst/>
                <a:gdLst>
                  <a:gd name="T0" fmla="*/ 1643 w 2091"/>
                  <a:gd name="T1" fmla="*/ 1389 h 1603"/>
                  <a:gd name="T2" fmla="*/ 1770 w 2091"/>
                  <a:gd name="T3" fmla="*/ 1350 h 1603"/>
                  <a:gd name="T4" fmla="*/ 1812 w 2091"/>
                  <a:gd name="T5" fmla="*/ 1253 h 1603"/>
                  <a:gd name="T6" fmla="*/ 1909 w 2091"/>
                  <a:gd name="T7" fmla="*/ 1155 h 1603"/>
                  <a:gd name="T8" fmla="*/ 1957 w 2091"/>
                  <a:gd name="T9" fmla="*/ 1078 h 1603"/>
                  <a:gd name="T10" fmla="*/ 2042 w 2091"/>
                  <a:gd name="T11" fmla="*/ 997 h 1603"/>
                  <a:gd name="T12" fmla="*/ 2091 w 2091"/>
                  <a:gd name="T13" fmla="*/ 958 h 1603"/>
                  <a:gd name="T14" fmla="*/ 1998 w 2091"/>
                  <a:gd name="T15" fmla="*/ 939 h 1603"/>
                  <a:gd name="T16" fmla="*/ 1821 w 2091"/>
                  <a:gd name="T17" fmla="*/ 904 h 1603"/>
                  <a:gd name="T18" fmla="*/ 1859 w 2091"/>
                  <a:gd name="T19" fmla="*/ 840 h 1603"/>
                  <a:gd name="T20" fmla="*/ 1932 w 2091"/>
                  <a:gd name="T21" fmla="*/ 779 h 1603"/>
                  <a:gd name="T22" fmla="*/ 1880 w 2091"/>
                  <a:gd name="T23" fmla="*/ 658 h 1603"/>
                  <a:gd name="T24" fmla="*/ 1913 w 2091"/>
                  <a:gd name="T25" fmla="*/ 584 h 1603"/>
                  <a:gd name="T26" fmla="*/ 1934 w 2091"/>
                  <a:gd name="T27" fmla="*/ 502 h 1603"/>
                  <a:gd name="T28" fmla="*/ 1988 w 2091"/>
                  <a:gd name="T29" fmla="*/ 432 h 1603"/>
                  <a:gd name="T30" fmla="*/ 2063 w 2091"/>
                  <a:gd name="T31" fmla="*/ 362 h 1603"/>
                  <a:gd name="T32" fmla="*/ 1984 w 2091"/>
                  <a:gd name="T33" fmla="*/ 388 h 1603"/>
                  <a:gd name="T34" fmla="*/ 1902 w 2091"/>
                  <a:gd name="T35" fmla="*/ 300 h 1603"/>
                  <a:gd name="T36" fmla="*/ 1809 w 2091"/>
                  <a:gd name="T37" fmla="*/ 221 h 1603"/>
                  <a:gd name="T38" fmla="*/ 1718 w 2091"/>
                  <a:gd name="T39" fmla="*/ 195 h 1603"/>
                  <a:gd name="T40" fmla="*/ 1533 w 2091"/>
                  <a:gd name="T41" fmla="*/ 315 h 1603"/>
                  <a:gd name="T42" fmla="*/ 1362 w 2091"/>
                  <a:gd name="T43" fmla="*/ 212 h 1603"/>
                  <a:gd name="T44" fmla="*/ 1446 w 2091"/>
                  <a:gd name="T45" fmla="*/ 0 h 1603"/>
                  <a:gd name="T46" fmla="*/ 1369 w 2091"/>
                  <a:gd name="T47" fmla="*/ 24 h 1603"/>
                  <a:gd name="T48" fmla="*/ 1282 w 2091"/>
                  <a:gd name="T49" fmla="*/ 5 h 1603"/>
                  <a:gd name="T50" fmla="*/ 1251 w 2091"/>
                  <a:gd name="T51" fmla="*/ 24 h 1603"/>
                  <a:gd name="T52" fmla="*/ 1190 w 2091"/>
                  <a:gd name="T53" fmla="*/ 19 h 1603"/>
                  <a:gd name="T54" fmla="*/ 1117 w 2091"/>
                  <a:gd name="T55" fmla="*/ 141 h 1603"/>
                  <a:gd name="T56" fmla="*/ 1063 w 2091"/>
                  <a:gd name="T57" fmla="*/ 475 h 1603"/>
                  <a:gd name="T58" fmla="*/ 885 w 2091"/>
                  <a:gd name="T59" fmla="*/ 695 h 1603"/>
                  <a:gd name="T60" fmla="*/ 782 w 2091"/>
                  <a:gd name="T61" fmla="*/ 641 h 1603"/>
                  <a:gd name="T62" fmla="*/ 597 w 2091"/>
                  <a:gd name="T63" fmla="*/ 723 h 1603"/>
                  <a:gd name="T64" fmla="*/ 550 w 2091"/>
                  <a:gd name="T65" fmla="*/ 847 h 1603"/>
                  <a:gd name="T66" fmla="*/ 298 w 2091"/>
                  <a:gd name="T67" fmla="*/ 883 h 1603"/>
                  <a:gd name="T68" fmla="*/ 59 w 2091"/>
                  <a:gd name="T69" fmla="*/ 918 h 1603"/>
                  <a:gd name="T70" fmla="*/ 0 w 2091"/>
                  <a:gd name="T71" fmla="*/ 1063 h 1603"/>
                  <a:gd name="T72" fmla="*/ 59 w 2091"/>
                  <a:gd name="T73" fmla="*/ 1120 h 1603"/>
                  <a:gd name="T74" fmla="*/ 202 w 2091"/>
                  <a:gd name="T75" fmla="*/ 1087 h 1603"/>
                  <a:gd name="T76" fmla="*/ 509 w 2091"/>
                  <a:gd name="T77" fmla="*/ 1246 h 1603"/>
                  <a:gd name="T78" fmla="*/ 865 w 2091"/>
                  <a:gd name="T79" fmla="*/ 1507 h 1603"/>
                  <a:gd name="T80" fmla="*/ 970 w 2091"/>
                  <a:gd name="T81" fmla="*/ 1564 h 1603"/>
                  <a:gd name="T82" fmla="*/ 1219 w 2091"/>
                  <a:gd name="T83" fmla="*/ 1603 h 1603"/>
                  <a:gd name="T84" fmla="*/ 1366 w 2091"/>
                  <a:gd name="T85" fmla="*/ 1462 h 1603"/>
                  <a:gd name="T86" fmla="*/ 1512 w 2091"/>
                  <a:gd name="T87" fmla="*/ 1457 h 16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091" h="1603">
                    <a:moveTo>
                      <a:pt x="1512" y="1457"/>
                    </a:moveTo>
                    <a:lnTo>
                      <a:pt x="1643" y="1389"/>
                    </a:lnTo>
                    <a:lnTo>
                      <a:pt x="1711" y="1346"/>
                    </a:lnTo>
                    <a:lnTo>
                      <a:pt x="1770" y="1350"/>
                    </a:lnTo>
                    <a:lnTo>
                      <a:pt x="1766" y="1287"/>
                    </a:lnTo>
                    <a:lnTo>
                      <a:pt x="1812" y="1253"/>
                    </a:lnTo>
                    <a:lnTo>
                      <a:pt x="1859" y="1214"/>
                    </a:lnTo>
                    <a:lnTo>
                      <a:pt x="1909" y="1155"/>
                    </a:lnTo>
                    <a:lnTo>
                      <a:pt x="1925" y="1089"/>
                    </a:lnTo>
                    <a:lnTo>
                      <a:pt x="1957" y="1078"/>
                    </a:lnTo>
                    <a:lnTo>
                      <a:pt x="1972" y="1024"/>
                    </a:lnTo>
                    <a:lnTo>
                      <a:pt x="2042" y="997"/>
                    </a:lnTo>
                    <a:lnTo>
                      <a:pt x="2049" y="965"/>
                    </a:lnTo>
                    <a:lnTo>
                      <a:pt x="2091" y="958"/>
                    </a:lnTo>
                    <a:lnTo>
                      <a:pt x="2038" y="908"/>
                    </a:lnTo>
                    <a:lnTo>
                      <a:pt x="1998" y="939"/>
                    </a:lnTo>
                    <a:lnTo>
                      <a:pt x="1880" y="935"/>
                    </a:lnTo>
                    <a:lnTo>
                      <a:pt x="1821" y="904"/>
                    </a:lnTo>
                    <a:lnTo>
                      <a:pt x="1823" y="878"/>
                    </a:lnTo>
                    <a:lnTo>
                      <a:pt x="1859" y="840"/>
                    </a:lnTo>
                    <a:lnTo>
                      <a:pt x="1906" y="843"/>
                    </a:lnTo>
                    <a:lnTo>
                      <a:pt x="1932" y="779"/>
                    </a:lnTo>
                    <a:lnTo>
                      <a:pt x="1887" y="740"/>
                    </a:lnTo>
                    <a:lnTo>
                      <a:pt x="1880" y="658"/>
                    </a:lnTo>
                    <a:lnTo>
                      <a:pt x="1916" y="615"/>
                    </a:lnTo>
                    <a:lnTo>
                      <a:pt x="1913" y="584"/>
                    </a:lnTo>
                    <a:lnTo>
                      <a:pt x="1889" y="536"/>
                    </a:lnTo>
                    <a:lnTo>
                      <a:pt x="1934" y="502"/>
                    </a:lnTo>
                    <a:lnTo>
                      <a:pt x="1955" y="498"/>
                    </a:lnTo>
                    <a:lnTo>
                      <a:pt x="1988" y="432"/>
                    </a:lnTo>
                    <a:lnTo>
                      <a:pt x="2028" y="423"/>
                    </a:lnTo>
                    <a:lnTo>
                      <a:pt x="2063" y="362"/>
                    </a:lnTo>
                    <a:lnTo>
                      <a:pt x="2056" y="345"/>
                    </a:lnTo>
                    <a:lnTo>
                      <a:pt x="1984" y="388"/>
                    </a:lnTo>
                    <a:lnTo>
                      <a:pt x="1920" y="364"/>
                    </a:lnTo>
                    <a:lnTo>
                      <a:pt x="1902" y="300"/>
                    </a:lnTo>
                    <a:lnTo>
                      <a:pt x="1850" y="277"/>
                    </a:lnTo>
                    <a:lnTo>
                      <a:pt x="1809" y="221"/>
                    </a:lnTo>
                    <a:lnTo>
                      <a:pt x="1816" y="193"/>
                    </a:lnTo>
                    <a:lnTo>
                      <a:pt x="1718" y="195"/>
                    </a:lnTo>
                    <a:lnTo>
                      <a:pt x="1620" y="243"/>
                    </a:lnTo>
                    <a:lnTo>
                      <a:pt x="1533" y="315"/>
                    </a:lnTo>
                    <a:lnTo>
                      <a:pt x="1396" y="280"/>
                    </a:lnTo>
                    <a:lnTo>
                      <a:pt x="1362" y="212"/>
                    </a:lnTo>
                    <a:lnTo>
                      <a:pt x="1362" y="175"/>
                    </a:lnTo>
                    <a:lnTo>
                      <a:pt x="1446" y="0"/>
                    </a:lnTo>
                    <a:lnTo>
                      <a:pt x="1396" y="24"/>
                    </a:lnTo>
                    <a:lnTo>
                      <a:pt x="1369" y="24"/>
                    </a:lnTo>
                    <a:lnTo>
                      <a:pt x="1333" y="0"/>
                    </a:lnTo>
                    <a:lnTo>
                      <a:pt x="1282" y="5"/>
                    </a:lnTo>
                    <a:lnTo>
                      <a:pt x="1275" y="26"/>
                    </a:lnTo>
                    <a:lnTo>
                      <a:pt x="1251" y="24"/>
                    </a:lnTo>
                    <a:lnTo>
                      <a:pt x="1207" y="5"/>
                    </a:lnTo>
                    <a:lnTo>
                      <a:pt x="1190" y="19"/>
                    </a:lnTo>
                    <a:lnTo>
                      <a:pt x="1137" y="26"/>
                    </a:lnTo>
                    <a:lnTo>
                      <a:pt x="1117" y="141"/>
                    </a:lnTo>
                    <a:lnTo>
                      <a:pt x="1054" y="383"/>
                    </a:lnTo>
                    <a:lnTo>
                      <a:pt x="1063" y="475"/>
                    </a:lnTo>
                    <a:lnTo>
                      <a:pt x="1080" y="526"/>
                    </a:lnTo>
                    <a:lnTo>
                      <a:pt x="885" y="695"/>
                    </a:lnTo>
                    <a:lnTo>
                      <a:pt x="817" y="667"/>
                    </a:lnTo>
                    <a:lnTo>
                      <a:pt x="782" y="641"/>
                    </a:lnTo>
                    <a:lnTo>
                      <a:pt x="724" y="709"/>
                    </a:lnTo>
                    <a:lnTo>
                      <a:pt x="597" y="723"/>
                    </a:lnTo>
                    <a:lnTo>
                      <a:pt x="547" y="756"/>
                    </a:lnTo>
                    <a:lnTo>
                      <a:pt x="550" y="847"/>
                    </a:lnTo>
                    <a:lnTo>
                      <a:pt x="352" y="852"/>
                    </a:lnTo>
                    <a:lnTo>
                      <a:pt x="298" y="883"/>
                    </a:lnTo>
                    <a:lnTo>
                      <a:pt x="235" y="822"/>
                    </a:lnTo>
                    <a:lnTo>
                      <a:pt x="59" y="918"/>
                    </a:lnTo>
                    <a:lnTo>
                      <a:pt x="48" y="1008"/>
                    </a:lnTo>
                    <a:lnTo>
                      <a:pt x="0" y="1063"/>
                    </a:lnTo>
                    <a:lnTo>
                      <a:pt x="19" y="1099"/>
                    </a:lnTo>
                    <a:lnTo>
                      <a:pt x="59" y="1120"/>
                    </a:lnTo>
                    <a:lnTo>
                      <a:pt x="157" y="1122"/>
                    </a:lnTo>
                    <a:lnTo>
                      <a:pt x="202" y="1087"/>
                    </a:lnTo>
                    <a:lnTo>
                      <a:pt x="247" y="1085"/>
                    </a:lnTo>
                    <a:lnTo>
                      <a:pt x="509" y="1246"/>
                    </a:lnTo>
                    <a:lnTo>
                      <a:pt x="749" y="1474"/>
                    </a:lnTo>
                    <a:lnTo>
                      <a:pt x="865" y="1507"/>
                    </a:lnTo>
                    <a:lnTo>
                      <a:pt x="946" y="1521"/>
                    </a:lnTo>
                    <a:lnTo>
                      <a:pt x="970" y="1564"/>
                    </a:lnTo>
                    <a:lnTo>
                      <a:pt x="1171" y="1559"/>
                    </a:lnTo>
                    <a:lnTo>
                      <a:pt x="1219" y="1603"/>
                    </a:lnTo>
                    <a:lnTo>
                      <a:pt x="1364" y="1521"/>
                    </a:lnTo>
                    <a:lnTo>
                      <a:pt x="1366" y="1462"/>
                    </a:lnTo>
                    <a:lnTo>
                      <a:pt x="1469" y="1421"/>
                    </a:lnTo>
                    <a:lnTo>
                      <a:pt x="1512" y="1457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743" name="Freeform 39"/>
              <p:cNvSpPr>
                <a:spLocks noChangeAspect="1"/>
              </p:cNvSpPr>
              <p:nvPr/>
            </p:nvSpPr>
            <p:spPr bwMode="auto">
              <a:xfrm>
                <a:off x="4021" y="2762"/>
                <a:ext cx="248" cy="211"/>
              </a:xfrm>
              <a:custGeom>
                <a:avLst/>
                <a:gdLst>
                  <a:gd name="T0" fmla="*/ 558 w 1373"/>
                  <a:gd name="T1" fmla="*/ 0 h 1170"/>
                  <a:gd name="T2" fmla="*/ 644 w 1373"/>
                  <a:gd name="T3" fmla="*/ 8 h 1170"/>
                  <a:gd name="T4" fmla="*/ 631 w 1373"/>
                  <a:gd name="T5" fmla="*/ 236 h 1170"/>
                  <a:gd name="T6" fmla="*/ 579 w 1373"/>
                  <a:gd name="T7" fmla="*/ 311 h 1170"/>
                  <a:gd name="T8" fmla="*/ 1096 w 1373"/>
                  <a:gd name="T9" fmla="*/ 348 h 1170"/>
                  <a:gd name="T10" fmla="*/ 1273 w 1373"/>
                  <a:gd name="T11" fmla="*/ 221 h 1170"/>
                  <a:gd name="T12" fmla="*/ 1330 w 1373"/>
                  <a:gd name="T13" fmla="*/ 218 h 1170"/>
                  <a:gd name="T14" fmla="*/ 1373 w 1373"/>
                  <a:gd name="T15" fmla="*/ 276 h 1170"/>
                  <a:gd name="T16" fmla="*/ 1373 w 1373"/>
                  <a:gd name="T17" fmla="*/ 412 h 1170"/>
                  <a:gd name="T18" fmla="*/ 1298 w 1373"/>
                  <a:gd name="T19" fmla="*/ 502 h 1170"/>
                  <a:gd name="T20" fmla="*/ 1256 w 1373"/>
                  <a:gd name="T21" fmla="*/ 532 h 1170"/>
                  <a:gd name="T22" fmla="*/ 1143 w 1373"/>
                  <a:gd name="T23" fmla="*/ 722 h 1170"/>
                  <a:gd name="T24" fmla="*/ 1132 w 1373"/>
                  <a:gd name="T25" fmla="*/ 726 h 1170"/>
                  <a:gd name="T26" fmla="*/ 1121 w 1373"/>
                  <a:gd name="T27" fmla="*/ 815 h 1170"/>
                  <a:gd name="T28" fmla="*/ 1071 w 1373"/>
                  <a:gd name="T29" fmla="*/ 870 h 1170"/>
                  <a:gd name="T30" fmla="*/ 978 w 1373"/>
                  <a:gd name="T31" fmla="*/ 895 h 1170"/>
                  <a:gd name="T32" fmla="*/ 886 w 1373"/>
                  <a:gd name="T33" fmla="*/ 935 h 1170"/>
                  <a:gd name="T34" fmla="*/ 885 w 1373"/>
                  <a:gd name="T35" fmla="*/ 999 h 1170"/>
                  <a:gd name="T36" fmla="*/ 814 w 1373"/>
                  <a:gd name="T37" fmla="*/ 1023 h 1170"/>
                  <a:gd name="T38" fmla="*/ 816 w 1373"/>
                  <a:gd name="T39" fmla="*/ 1095 h 1170"/>
                  <a:gd name="T40" fmla="*/ 789 w 1373"/>
                  <a:gd name="T41" fmla="*/ 1133 h 1170"/>
                  <a:gd name="T42" fmla="*/ 595 w 1373"/>
                  <a:gd name="T43" fmla="*/ 1150 h 1170"/>
                  <a:gd name="T44" fmla="*/ 595 w 1373"/>
                  <a:gd name="T45" fmla="*/ 1145 h 1170"/>
                  <a:gd name="T46" fmla="*/ 441 w 1373"/>
                  <a:gd name="T47" fmla="*/ 1170 h 1170"/>
                  <a:gd name="T48" fmla="*/ 394 w 1373"/>
                  <a:gd name="T49" fmla="*/ 1104 h 1170"/>
                  <a:gd name="T50" fmla="*/ 391 w 1373"/>
                  <a:gd name="T51" fmla="*/ 1069 h 1170"/>
                  <a:gd name="T52" fmla="*/ 413 w 1373"/>
                  <a:gd name="T53" fmla="*/ 1002 h 1170"/>
                  <a:gd name="T54" fmla="*/ 416 w 1373"/>
                  <a:gd name="T55" fmla="*/ 956 h 1170"/>
                  <a:gd name="T56" fmla="*/ 392 w 1373"/>
                  <a:gd name="T57" fmla="*/ 947 h 1170"/>
                  <a:gd name="T58" fmla="*/ 372 w 1373"/>
                  <a:gd name="T59" fmla="*/ 964 h 1170"/>
                  <a:gd name="T60" fmla="*/ 298 w 1373"/>
                  <a:gd name="T61" fmla="*/ 968 h 1170"/>
                  <a:gd name="T62" fmla="*/ 279 w 1373"/>
                  <a:gd name="T63" fmla="*/ 938 h 1170"/>
                  <a:gd name="T64" fmla="*/ 244 w 1373"/>
                  <a:gd name="T65" fmla="*/ 935 h 1170"/>
                  <a:gd name="T66" fmla="*/ 246 w 1373"/>
                  <a:gd name="T67" fmla="*/ 926 h 1170"/>
                  <a:gd name="T68" fmla="*/ 213 w 1373"/>
                  <a:gd name="T69" fmla="*/ 841 h 1170"/>
                  <a:gd name="T70" fmla="*/ 219 w 1373"/>
                  <a:gd name="T71" fmla="*/ 763 h 1170"/>
                  <a:gd name="T72" fmla="*/ 174 w 1373"/>
                  <a:gd name="T73" fmla="*/ 700 h 1170"/>
                  <a:gd name="T74" fmla="*/ 135 w 1373"/>
                  <a:gd name="T75" fmla="*/ 733 h 1170"/>
                  <a:gd name="T76" fmla="*/ 109 w 1373"/>
                  <a:gd name="T77" fmla="*/ 722 h 1170"/>
                  <a:gd name="T78" fmla="*/ 0 w 1373"/>
                  <a:gd name="T79" fmla="*/ 633 h 1170"/>
                  <a:gd name="T80" fmla="*/ 51 w 1373"/>
                  <a:gd name="T81" fmla="*/ 490 h 1170"/>
                  <a:gd name="T82" fmla="*/ 24 w 1373"/>
                  <a:gd name="T83" fmla="*/ 340 h 1170"/>
                  <a:gd name="T84" fmla="*/ 180 w 1373"/>
                  <a:gd name="T85" fmla="*/ 283 h 1170"/>
                  <a:gd name="T86" fmla="*/ 174 w 1373"/>
                  <a:gd name="T87" fmla="*/ 241 h 1170"/>
                  <a:gd name="T88" fmla="*/ 284 w 1373"/>
                  <a:gd name="T89" fmla="*/ 152 h 1170"/>
                  <a:gd name="T90" fmla="*/ 375 w 1373"/>
                  <a:gd name="T91" fmla="*/ 164 h 1170"/>
                  <a:gd name="T92" fmla="*/ 558 w 1373"/>
                  <a:gd name="T93" fmla="*/ 0 h 1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373" h="1170">
                    <a:moveTo>
                      <a:pt x="558" y="0"/>
                    </a:moveTo>
                    <a:lnTo>
                      <a:pt x="644" y="8"/>
                    </a:lnTo>
                    <a:lnTo>
                      <a:pt x="631" y="236"/>
                    </a:lnTo>
                    <a:lnTo>
                      <a:pt x="579" y="311"/>
                    </a:lnTo>
                    <a:lnTo>
                      <a:pt x="1096" y="348"/>
                    </a:lnTo>
                    <a:lnTo>
                      <a:pt x="1273" y="221"/>
                    </a:lnTo>
                    <a:lnTo>
                      <a:pt x="1330" y="218"/>
                    </a:lnTo>
                    <a:lnTo>
                      <a:pt x="1373" y="276"/>
                    </a:lnTo>
                    <a:lnTo>
                      <a:pt x="1373" y="412"/>
                    </a:lnTo>
                    <a:lnTo>
                      <a:pt x="1298" y="502"/>
                    </a:lnTo>
                    <a:lnTo>
                      <a:pt x="1256" y="532"/>
                    </a:lnTo>
                    <a:lnTo>
                      <a:pt x="1143" y="722"/>
                    </a:lnTo>
                    <a:lnTo>
                      <a:pt x="1132" y="726"/>
                    </a:lnTo>
                    <a:lnTo>
                      <a:pt x="1121" y="815"/>
                    </a:lnTo>
                    <a:lnTo>
                      <a:pt x="1071" y="870"/>
                    </a:lnTo>
                    <a:lnTo>
                      <a:pt x="978" y="895"/>
                    </a:lnTo>
                    <a:lnTo>
                      <a:pt x="886" y="935"/>
                    </a:lnTo>
                    <a:lnTo>
                      <a:pt x="885" y="999"/>
                    </a:lnTo>
                    <a:lnTo>
                      <a:pt x="814" y="1023"/>
                    </a:lnTo>
                    <a:lnTo>
                      <a:pt x="816" y="1095"/>
                    </a:lnTo>
                    <a:lnTo>
                      <a:pt x="789" y="1133"/>
                    </a:lnTo>
                    <a:lnTo>
                      <a:pt x="595" y="1150"/>
                    </a:lnTo>
                    <a:lnTo>
                      <a:pt x="595" y="1145"/>
                    </a:lnTo>
                    <a:lnTo>
                      <a:pt x="441" y="1170"/>
                    </a:lnTo>
                    <a:lnTo>
                      <a:pt x="394" y="1104"/>
                    </a:lnTo>
                    <a:lnTo>
                      <a:pt x="391" y="1069"/>
                    </a:lnTo>
                    <a:lnTo>
                      <a:pt x="413" y="1002"/>
                    </a:lnTo>
                    <a:lnTo>
                      <a:pt x="416" y="956"/>
                    </a:lnTo>
                    <a:lnTo>
                      <a:pt x="392" y="947"/>
                    </a:lnTo>
                    <a:lnTo>
                      <a:pt x="372" y="964"/>
                    </a:lnTo>
                    <a:lnTo>
                      <a:pt x="298" y="968"/>
                    </a:lnTo>
                    <a:lnTo>
                      <a:pt x="279" y="938"/>
                    </a:lnTo>
                    <a:lnTo>
                      <a:pt x="244" y="935"/>
                    </a:lnTo>
                    <a:lnTo>
                      <a:pt x="246" y="926"/>
                    </a:lnTo>
                    <a:lnTo>
                      <a:pt x="213" y="841"/>
                    </a:lnTo>
                    <a:lnTo>
                      <a:pt x="219" y="763"/>
                    </a:lnTo>
                    <a:lnTo>
                      <a:pt x="174" y="700"/>
                    </a:lnTo>
                    <a:lnTo>
                      <a:pt x="135" y="733"/>
                    </a:lnTo>
                    <a:lnTo>
                      <a:pt x="109" y="722"/>
                    </a:lnTo>
                    <a:lnTo>
                      <a:pt x="0" y="633"/>
                    </a:lnTo>
                    <a:lnTo>
                      <a:pt x="51" y="490"/>
                    </a:lnTo>
                    <a:lnTo>
                      <a:pt x="24" y="340"/>
                    </a:lnTo>
                    <a:lnTo>
                      <a:pt x="180" y="283"/>
                    </a:lnTo>
                    <a:lnTo>
                      <a:pt x="174" y="241"/>
                    </a:lnTo>
                    <a:lnTo>
                      <a:pt x="284" y="152"/>
                    </a:lnTo>
                    <a:lnTo>
                      <a:pt x="375" y="164"/>
                    </a:lnTo>
                    <a:lnTo>
                      <a:pt x="558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744" name="Freeform 40"/>
              <p:cNvSpPr>
                <a:spLocks noChangeAspect="1"/>
              </p:cNvSpPr>
              <p:nvPr/>
            </p:nvSpPr>
            <p:spPr bwMode="auto">
              <a:xfrm>
                <a:off x="4227" y="2709"/>
                <a:ext cx="191" cy="184"/>
              </a:xfrm>
              <a:custGeom>
                <a:avLst/>
                <a:gdLst>
                  <a:gd name="T0" fmla="*/ 493 w 1058"/>
                  <a:gd name="T1" fmla="*/ 57 h 1019"/>
                  <a:gd name="T2" fmla="*/ 516 w 1058"/>
                  <a:gd name="T3" fmla="*/ 164 h 1019"/>
                  <a:gd name="T4" fmla="*/ 450 w 1058"/>
                  <a:gd name="T5" fmla="*/ 296 h 1019"/>
                  <a:gd name="T6" fmla="*/ 411 w 1058"/>
                  <a:gd name="T7" fmla="*/ 453 h 1019"/>
                  <a:gd name="T8" fmla="*/ 229 w 1058"/>
                  <a:gd name="T9" fmla="*/ 570 h 1019"/>
                  <a:gd name="T10" fmla="*/ 232 w 1058"/>
                  <a:gd name="T11" fmla="*/ 699 h 1019"/>
                  <a:gd name="T12" fmla="*/ 163 w 1058"/>
                  <a:gd name="T13" fmla="*/ 793 h 1019"/>
                  <a:gd name="T14" fmla="*/ 119 w 1058"/>
                  <a:gd name="T15" fmla="*/ 820 h 1019"/>
                  <a:gd name="T16" fmla="*/ 0 w 1058"/>
                  <a:gd name="T17" fmla="*/ 1019 h 1019"/>
                  <a:gd name="T18" fmla="*/ 166 w 1058"/>
                  <a:gd name="T19" fmla="*/ 925 h 1019"/>
                  <a:gd name="T20" fmla="*/ 223 w 1058"/>
                  <a:gd name="T21" fmla="*/ 988 h 1019"/>
                  <a:gd name="T22" fmla="*/ 289 w 1058"/>
                  <a:gd name="T23" fmla="*/ 953 h 1019"/>
                  <a:gd name="T24" fmla="*/ 477 w 1058"/>
                  <a:gd name="T25" fmla="*/ 953 h 1019"/>
                  <a:gd name="T26" fmla="*/ 474 w 1058"/>
                  <a:gd name="T27" fmla="*/ 862 h 1019"/>
                  <a:gd name="T28" fmla="*/ 531 w 1058"/>
                  <a:gd name="T29" fmla="*/ 827 h 1019"/>
                  <a:gd name="T30" fmla="*/ 660 w 1058"/>
                  <a:gd name="T31" fmla="*/ 811 h 1019"/>
                  <a:gd name="T32" fmla="*/ 710 w 1058"/>
                  <a:gd name="T33" fmla="*/ 745 h 1019"/>
                  <a:gd name="T34" fmla="*/ 748 w 1058"/>
                  <a:gd name="T35" fmla="*/ 774 h 1019"/>
                  <a:gd name="T36" fmla="*/ 814 w 1058"/>
                  <a:gd name="T37" fmla="*/ 799 h 1019"/>
                  <a:gd name="T38" fmla="*/ 1015 w 1058"/>
                  <a:gd name="T39" fmla="*/ 633 h 1019"/>
                  <a:gd name="T40" fmla="*/ 992 w 1058"/>
                  <a:gd name="T41" fmla="*/ 585 h 1019"/>
                  <a:gd name="T42" fmla="*/ 983 w 1058"/>
                  <a:gd name="T43" fmla="*/ 491 h 1019"/>
                  <a:gd name="T44" fmla="*/ 1058 w 1058"/>
                  <a:gd name="T45" fmla="*/ 180 h 1019"/>
                  <a:gd name="T46" fmla="*/ 1009 w 1058"/>
                  <a:gd name="T47" fmla="*/ 186 h 1019"/>
                  <a:gd name="T48" fmla="*/ 1009 w 1058"/>
                  <a:gd name="T49" fmla="*/ 146 h 1019"/>
                  <a:gd name="T50" fmla="*/ 955 w 1058"/>
                  <a:gd name="T51" fmla="*/ 152 h 1019"/>
                  <a:gd name="T52" fmla="*/ 814 w 1058"/>
                  <a:gd name="T53" fmla="*/ 224 h 1019"/>
                  <a:gd name="T54" fmla="*/ 760 w 1058"/>
                  <a:gd name="T55" fmla="*/ 218 h 1019"/>
                  <a:gd name="T56" fmla="*/ 729 w 1058"/>
                  <a:gd name="T57" fmla="*/ 180 h 1019"/>
                  <a:gd name="T58" fmla="*/ 716 w 1058"/>
                  <a:gd name="T59" fmla="*/ 38 h 1019"/>
                  <a:gd name="T60" fmla="*/ 647 w 1058"/>
                  <a:gd name="T61" fmla="*/ 0 h 1019"/>
                  <a:gd name="T62" fmla="*/ 609 w 1058"/>
                  <a:gd name="T63" fmla="*/ 0 h 1019"/>
                  <a:gd name="T64" fmla="*/ 493 w 1058"/>
                  <a:gd name="T65" fmla="*/ 57 h 10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58" h="1019">
                    <a:moveTo>
                      <a:pt x="493" y="57"/>
                    </a:moveTo>
                    <a:lnTo>
                      <a:pt x="516" y="164"/>
                    </a:lnTo>
                    <a:lnTo>
                      <a:pt x="450" y="296"/>
                    </a:lnTo>
                    <a:lnTo>
                      <a:pt x="411" y="453"/>
                    </a:lnTo>
                    <a:lnTo>
                      <a:pt x="229" y="570"/>
                    </a:lnTo>
                    <a:lnTo>
                      <a:pt x="232" y="699"/>
                    </a:lnTo>
                    <a:lnTo>
                      <a:pt x="163" y="793"/>
                    </a:lnTo>
                    <a:lnTo>
                      <a:pt x="119" y="820"/>
                    </a:lnTo>
                    <a:lnTo>
                      <a:pt x="0" y="1019"/>
                    </a:lnTo>
                    <a:lnTo>
                      <a:pt x="166" y="925"/>
                    </a:lnTo>
                    <a:lnTo>
                      <a:pt x="223" y="988"/>
                    </a:lnTo>
                    <a:lnTo>
                      <a:pt x="289" y="953"/>
                    </a:lnTo>
                    <a:lnTo>
                      <a:pt x="477" y="953"/>
                    </a:lnTo>
                    <a:lnTo>
                      <a:pt x="474" y="862"/>
                    </a:lnTo>
                    <a:lnTo>
                      <a:pt x="531" y="827"/>
                    </a:lnTo>
                    <a:lnTo>
                      <a:pt x="660" y="811"/>
                    </a:lnTo>
                    <a:lnTo>
                      <a:pt x="710" y="745"/>
                    </a:lnTo>
                    <a:lnTo>
                      <a:pt x="748" y="774"/>
                    </a:lnTo>
                    <a:lnTo>
                      <a:pt x="814" y="799"/>
                    </a:lnTo>
                    <a:lnTo>
                      <a:pt x="1015" y="633"/>
                    </a:lnTo>
                    <a:lnTo>
                      <a:pt x="992" y="585"/>
                    </a:lnTo>
                    <a:lnTo>
                      <a:pt x="983" y="491"/>
                    </a:lnTo>
                    <a:lnTo>
                      <a:pt x="1058" y="180"/>
                    </a:lnTo>
                    <a:lnTo>
                      <a:pt x="1009" y="186"/>
                    </a:lnTo>
                    <a:lnTo>
                      <a:pt x="1009" y="146"/>
                    </a:lnTo>
                    <a:lnTo>
                      <a:pt x="955" y="152"/>
                    </a:lnTo>
                    <a:lnTo>
                      <a:pt x="814" y="224"/>
                    </a:lnTo>
                    <a:lnTo>
                      <a:pt x="760" y="218"/>
                    </a:lnTo>
                    <a:lnTo>
                      <a:pt x="729" y="180"/>
                    </a:lnTo>
                    <a:lnTo>
                      <a:pt x="716" y="38"/>
                    </a:lnTo>
                    <a:lnTo>
                      <a:pt x="647" y="0"/>
                    </a:lnTo>
                    <a:lnTo>
                      <a:pt x="609" y="0"/>
                    </a:lnTo>
                    <a:lnTo>
                      <a:pt x="493" y="57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745" name="Freeform 41"/>
              <p:cNvSpPr>
                <a:spLocks noChangeAspect="1"/>
              </p:cNvSpPr>
              <p:nvPr/>
            </p:nvSpPr>
            <p:spPr bwMode="auto">
              <a:xfrm>
                <a:off x="3866" y="2931"/>
                <a:ext cx="272" cy="221"/>
              </a:xfrm>
              <a:custGeom>
                <a:avLst/>
                <a:gdLst>
                  <a:gd name="T0" fmla="*/ 809 w 1506"/>
                  <a:gd name="T1" fmla="*/ 931 h 1222"/>
                  <a:gd name="T2" fmla="*/ 902 w 1506"/>
                  <a:gd name="T3" fmla="*/ 1005 h 1222"/>
                  <a:gd name="T4" fmla="*/ 954 w 1506"/>
                  <a:gd name="T5" fmla="*/ 1042 h 1222"/>
                  <a:gd name="T6" fmla="*/ 1066 w 1506"/>
                  <a:gd name="T7" fmla="*/ 984 h 1222"/>
                  <a:gd name="T8" fmla="*/ 1157 w 1506"/>
                  <a:gd name="T9" fmla="*/ 969 h 1222"/>
                  <a:gd name="T10" fmla="*/ 1450 w 1506"/>
                  <a:gd name="T11" fmla="*/ 909 h 1222"/>
                  <a:gd name="T12" fmla="*/ 1346 w 1506"/>
                  <a:gd name="T13" fmla="*/ 878 h 1222"/>
                  <a:gd name="T14" fmla="*/ 1389 w 1506"/>
                  <a:gd name="T15" fmla="*/ 790 h 1222"/>
                  <a:gd name="T16" fmla="*/ 1454 w 1506"/>
                  <a:gd name="T17" fmla="*/ 676 h 1222"/>
                  <a:gd name="T18" fmla="*/ 1506 w 1506"/>
                  <a:gd name="T19" fmla="*/ 589 h 1222"/>
                  <a:gd name="T20" fmla="*/ 1450 w 1506"/>
                  <a:gd name="T21" fmla="*/ 471 h 1222"/>
                  <a:gd name="T22" fmla="*/ 1417 w 1506"/>
                  <a:gd name="T23" fmla="*/ 363 h 1222"/>
                  <a:gd name="T24" fmla="*/ 1456 w 1506"/>
                  <a:gd name="T25" fmla="*/ 211 h 1222"/>
                  <a:gd name="T26" fmla="*/ 1252 w 1506"/>
                  <a:gd name="T27" fmla="*/ 169 h 1222"/>
                  <a:gd name="T28" fmla="*/ 1271 w 1506"/>
                  <a:gd name="T29" fmla="*/ 62 h 1222"/>
                  <a:gd name="T30" fmla="*/ 1248 w 1506"/>
                  <a:gd name="T31" fmla="*/ 10 h 1222"/>
                  <a:gd name="T32" fmla="*/ 1158 w 1506"/>
                  <a:gd name="T33" fmla="*/ 34 h 1222"/>
                  <a:gd name="T34" fmla="*/ 1025 w 1506"/>
                  <a:gd name="T35" fmla="*/ 0 h 1222"/>
                  <a:gd name="T36" fmla="*/ 873 w 1506"/>
                  <a:gd name="T37" fmla="*/ 160 h 1222"/>
                  <a:gd name="T38" fmla="*/ 661 w 1506"/>
                  <a:gd name="T39" fmla="*/ 285 h 1222"/>
                  <a:gd name="T40" fmla="*/ 184 w 1506"/>
                  <a:gd name="T41" fmla="*/ 514 h 1222"/>
                  <a:gd name="T42" fmla="*/ 128 w 1506"/>
                  <a:gd name="T43" fmla="*/ 498 h 1222"/>
                  <a:gd name="T44" fmla="*/ 0 w 1506"/>
                  <a:gd name="T45" fmla="*/ 511 h 1222"/>
                  <a:gd name="T46" fmla="*/ 26 w 1506"/>
                  <a:gd name="T47" fmla="*/ 579 h 1222"/>
                  <a:gd name="T48" fmla="*/ 124 w 1506"/>
                  <a:gd name="T49" fmla="*/ 586 h 1222"/>
                  <a:gd name="T50" fmla="*/ 236 w 1506"/>
                  <a:gd name="T51" fmla="*/ 582 h 1222"/>
                  <a:gd name="T52" fmla="*/ 312 w 1506"/>
                  <a:gd name="T53" fmla="*/ 875 h 1222"/>
                  <a:gd name="T54" fmla="*/ 441 w 1506"/>
                  <a:gd name="T55" fmla="*/ 940 h 1222"/>
                  <a:gd name="T56" fmla="*/ 477 w 1506"/>
                  <a:gd name="T57" fmla="*/ 1131 h 1222"/>
                  <a:gd name="T58" fmla="*/ 511 w 1506"/>
                  <a:gd name="T59" fmla="*/ 1222 h 1222"/>
                  <a:gd name="T60" fmla="*/ 530 w 1506"/>
                  <a:gd name="T61" fmla="*/ 1171 h 1222"/>
                  <a:gd name="T62" fmla="*/ 547 w 1506"/>
                  <a:gd name="T63" fmla="*/ 1084 h 1222"/>
                  <a:gd name="T64" fmla="*/ 591 w 1506"/>
                  <a:gd name="T65" fmla="*/ 1044 h 1222"/>
                  <a:gd name="T66" fmla="*/ 629 w 1506"/>
                  <a:gd name="T67" fmla="*/ 1002 h 1222"/>
                  <a:gd name="T68" fmla="*/ 670 w 1506"/>
                  <a:gd name="T69" fmla="*/ 979 h 1222"/>
                  <a:gd name="T70" fmla="*/ 769 w 1506"/>
                  <a:gd name="T71" fmla="*/ 949 h 1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06" h="1222">
                    <a:moveTo>
                      <a:pt x="769" y="949"/>
                    </a:moveTo>
                    <a:lnTo>
                      <a:pt x="809" y="931"/>
                    </a:lnTo>
                    <a:lnTo>
                      <a:pt x="865" y="957"/>
                    </a:lnTo>
                    <a:lnTo>
                      <a:pt x="902" y="1005"/>
                    </a:lnTo>
                    <a:lnTo>
                      <a:pt x="931" y="1010"/>
                    </a:lnTo>
                    <a:lnTo>
                      <a:pt x="954" y="1042"/>
                    </a:lnTo>
                    <a:lnTo>
                      <a:pt x="1036" y="1028"/>
                    </a:lnTo>
                    <a:lnTo>
                      <a:pt x="1066" y="984"/>
                    </a:lnTo>
                    <a:lnTo>
                      <a:pt x="1105" y="948"/>
                    </a:lnTo>
                    <a:lnTo>
                      <a:pt x="1157" y="969"/>
                    </a:lnTo>
                    <a:lnTo>
                      <a:pt x="1363" y="970"/>
                    </a:lnTo>
                    <a:lnTo>
                      <a:pt x="1450" y="909"/>
                    </a:lnTo>
                    <a:lnTo>
                      <a:pt x="1437" y="878"/>
                    </a:lnTo>
                    <a:lnTo>
                      <a:pt x="1346" y="878"/>
                    </a:lnTo>
                    <a:lnTo>
                      <a:pt x="1336" y="847"/>
                    </a:lnTo>
                    <a:lnTo>
                      <a:pt x="1389" y="790"/>
                    </a:lnTo>
                    <a:lnTo>
                      <a:pt x="1387" y="718"/>
                    </a:lnTo>
                    <a:lnTo>
                      <a:pt x="1454" y="676"/>
                    </a:lnTo>
                    <a:lnTo>
                      <a:pt x="1468" y="609"/>
                    </a:lnTo>
                    <a:lnTo>
                      <a:pt x="1506" y="589"/>
                    </a:lnTo>
                    <a:lnTo>
                      <a:pt x="1495" y="527"/>
                    </a:lnTo>
                    <a:lnTo>
                      <a:pt x="1450" y="471"/>
                    </a:lnTo>
                    <a:lnTo>
                      <a:pt x="1384" y="453"/>
                    </a:lnTo>
                    <a:lnTo>
                      <a:pt x="1417" y="363"/>
                    </a:lnTo>
                    <a:lnTo>
                      <a:pt x="1448" y="341"/>
                    </a:lnTo>
                    <a:lnTo>
                      <a:pt x="1456" y="211"/>
                    </a:lnTo>
                    <a:lnTo>
                      <a:pt x="1298" y="234"/>
                    </a:lnTo>
                    <a:lnTo>
                      <a:pt x="1252" y="169"/>
                    </a:lnTo>
                    <a:lnTo>
                      <a:pt x="1248" y="135"/>
                    </a:lnTo>
                    <a:lnTo>
                      <a:pt x="1271" y="62"/>
                    </a:lnTo>
                    <a:lnTo>
                      <a:pt x="1272" y="21"/>
                    </a:lnTo>
                    <a:lnTo>
                      <a:pt x="1248" y="10"/>
                    </a:lnTo>
                    <a:lnTo>
                      <a:pt x="1228" y="31"/>
                    </a:lnTo>
                    <a:lnTo>
                      <a:pt x="1158" y="34"/>
                    </a:lnTo>
                    <a:lnTo>
                      <a:pt x="1134" y="1"/>
                    </a:lnTo>
                    <a:lnTo>
                      <a:pt x="1025" y="0"/>
                    </a:lnTo>
                    <a:lnTo>
                      <a:pt x="998" y="81"/>
                    </a:lnTo>
                    <a:lnTo>
                      <a:pt x="873" y="160"/>
                    </a:lnTo>
                    <a:lnTo>
                      <a:pt x="806" y="147"/>
                    </a:lnTo>
                    <a:lnTo>
                      <a:pt x="661" y="285"/>
                    </a:lnTo>
                    <a:lnTo>
                      <a:pt x="389" y="418"/>
                    </a:lnTo>
                    <a:lnTo>
                      <a:pt x="184" y="514"/>
                    </a:lnTo>
                    <a:lnTo>
                      <a:pt x="161" y="501"/>
                    </a:lnTo>
                    <a:lnTo>
                      <a:pt x="128" y="498"/>
                    </a:lnTo>
                    <a:lnTo>
                      <a:pt x="94" y="518"/>
                    </a:lnTo>
                    <a:lnTo>
                      <a:pt x="0" y="511"/>
                    </a:lnTo>
                    <a:lnTo>
                      <a:pt x="0" y="555"/>
                    </a:lnTo>
                    <a:lnTo>
                      <a:pt x="26" y="579"/>
                    </a:lnTo>
                    <a:lnTo>
                      <a:pt x="85" y="558"/>
                    </a:lnTo>
                    <a:lnTo>
                      <a:pt x="124" y="586"/>
                    </a:lnTo>
                    <a:lnTo>
                      <a:pt x="161" y="563"/>
                    </a:lnTo>
                    <a:lnTo>
                      <a:pt x="236" y="582"/>
                    </a:lnTo>
                    <a:lnTo>
                      <a:pt x="257" y="612"/>
                    </a:lnTo>
                    <a:lnTo>
                      <a:pt x="312" y="875"/>
                    </a:lnTo>
                    <a:lnTo>
                      <a:pt x="421" y="875"/>
                    </a:lnTo>
                    <a:lnTo>
                      <a:pt x="441" y="940"/>
                    </a:lnTo>
                    <a:lnTo>
                      <a:pt x="403" y="1046"/>
                    </a:lnTo>
                    <a:lnTo>
                      <a:pt x="477" y="1131"/>
                    </a:lnTo>
                    <a:lnTo>
                      <a:pt x="468" y="1160"/>
                    </a:lnTo>
                    <a:lnTo>
                      <a:pt x="511" y="1222"/>
                    </a:lnTo>
                    <a:lnTo>
                      <a:pt x="562" y="1217"/>
                    </a:lnTo>
                    <a:lnTo>
                      <a:pt x="530" y="1171"/>
                    </a:lnTo>
                    <a:lnTo>
                      <a:pt x="565" y="1120"/>
                    </a:lnTo>
                    <a:lnTo>
                      <a:pt x="547" y="1084"/>
                    </a:lnTo>
                    <a:lnTo>
                      <a:pt x="555" y="1044"/>
                    </a:lnTo>
                    <a:lnTo>
                      <a:pt x="591" y="1044"/>
                    </a:lnTo>
                    <a:lnTo>
                      <a:pt x="595" y="999"/>
                    </a:lnTo>
                    <a:lnTo>
                      <a:pt x="629" y="1002"/>
                    </a:lnTo>
                    <a:lnTo>
                      <a:pt x="624" y="985"/>
                    </a:lnTo>
                    <a:lnTo>
                      <a:pt x="670" y="979"/>
                    </a:lnTo>
                    <a:lnTo>
                      <a:pt x="738" y="1002"/>
                    </a:lnTo>
                    <a:lnTo>
                      <a:pt x="769" y="949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746" name="Freeform 42"/>
              <p:cNvSpPr>
                <a:spLocks noChangeAspect="1"/>
              </p:cNvSpPr>
              <p:nvPr/>
            </p:nvSpPr>
            <p:spPr bwMode="auto">
              <a:xfrm>
                <a:off x="4128" y="2920"/>
                <a:ext cx="222" cy="155"/>
              </a:xfrm>
              <a:custGeom>
                <a:avLst/>
                <a:gdLst>
                  <a:gd name="T0" fmla="*/ 547 w 1232"/>
                  <a:gd name="T1" fmla="*/ 833 h 862"/>
                  <a:gd name="T2" fmla="*/ 531 w 1232"/>
                  <a:gd name="T3" fmla="*/ 786 h 862"/>
                  <a:gd name="T4" fmla="*/ 495 w 1232"/>
                  <a:gd name="T5" fmla="*/ 727 h 862"/>
                  <a:gd name="T6" fmla="*/ 465 w 1232"/>
                  <a:gd name="T7" fmla="*/ 729 h 862"/>
                  <a:gd name="T8" fmla="*/ 421 w 1232"/>
                  <a:gd name="T9" fmla="*/ 723 h 862"/>
                  <a:gd name="T10" fmla="*/ 402 w 1232"/>
                  <a:gd name="T11" fmla="*/ 664 h 862"/>
                  <a:gd name="T12" fmla="*/ 373 w 1232"/>
                  <a:gd name="T13" fmla="*/ 615 h 862"/>
                  <a:gd name="T14" fmla="*/ 383 w 1232"/>
                  <a:gd name="T15" fmla="*/ 605 h 862"/>
                  <a:gd name="T16" fmla="*/ 397 w 1232"/>
                  <a:gd name="T17" fmla="*/ 577 h 862"/>
                  <a:gd name="T18" fmla="*/ 380 w 1232"/>
                  <a:gd name="T19" fmla="*/ 548 h 862"/>
                  <a:gd name="T20" fmla="*/ 295 w 1232"/>
                  <a:gd name="T21" fmla="*/ 531 h 862"/>
                  <a:gd name="T22" fmla="*/ 208 w 1232"/>
                  <a:gd name="T23" fmla="*/ 449 h 862"/>
                  <a:gd name="T24" fmla="*/ 177 w 1232"/>
                  <a:gd name="T25" fmla="*/ 453 h 862"/>
                  <a:gd name="T26" fmla="*/ 0 w 1232"/>
                  <a:gd name="T27" fmla="*/ 376 h 862"/>
                  <a:gd name="T28" fmla="*/ 2 w 1232"/>
                  <a:gd name="T29" fmla="*/ 274 h 862"/>
                  <a:gd name="T30" fmla="*/ 196 w 1232"/>
                  <a:gd name="T31" fmla="*/ 260 h 862"/>
                  <a:gd name="T32" fmla="*/ 223 w 1232"/>
                  <a:gd name="T33" fmla="*/ 225 h 862"/>
                  <a:gd name="T34" fmla="*/ 219 w 1232"/>
                  <a:gd name="T35" fmla="*/ 149 h 862"/>
                  <a:gd name="T36" fmla="*/ 292 w 1232"/>
                  <a:gd name="T37" fmla="*/ 128 h 862"/>
                  <a:gd name="T38" fmla="*/ 292 w 1232"/>
                  <a:gd name="T39" fmla="*/ 63 h 862"/>
                  <a:gd name="T40" fmla="*/ 383 w 1232"/>
                  <a:gd name="T41" fmla="*/ 22 h 862"/>
                  <a:gd name="T42" fmla="*/ 481 w 1232"/>
                  <a:gd name="T43" fmla="*/ 0 h 862"/>
                  <a:gd name="T44" fmla="*/ 498 w 1232"/>
                  <a:gd name="T45" fmla="*/ 35 h 862"/>
                  <a:gd name="T46" fmla="*/ 538 w 1232"/>
                  <a:gd name="T47" fmla="*/ 56 h 862"/>
                  <a:gd name="T48" fmla="*/ 642 w 1232"/>
                  <a:gd name="T49" fmla="*/ 57 h 862"/>
                  <a:gd name="T50" fmla="*/ 680 w 1232"/>
                  <a:gd name="T51" fmla="*/ 22 h 862"/>
                  <a:gd name="T52" fmla="*/ 727 w 1232"/>
                  <a:gd name="T53" fmla="*/ 19 h 862"/>
                  <a:gd name="T54" fmla="*/ 992 w 1232"/>
                  <a:gd name="T55" fmla="*/ 185 h 862"/>
                  <a:gd name="T56" fmla="*/ 1232 w 1232"/>
                  <a:gd name="T57" fmla="*/ 410 h 862"/>
                  <a:gd name="T58" fmla="*/ 1210 w 1232"/>
                  <a:gd name="T59" fmla="*/ 531 h 862"/>
                  <a:gd name="T60" fmla="*/ 1128 w 1232"/>
                  <a:gd name="T61" fmla="*/ 628 h 862"/>
                  <a:gd name="T62" fmla="*/ 1125 w 1232"/>
                  <a:gd name="T63" fmla="*/ 642 h 862"/>
                  <a:gd name="T64" fmla="*/ 1079 w 1232"/>
                  <a:gd name="T65" fmla="*/ 648 h 862"/>
                  <a:gd name="T66" fmla="*/ 1086 w 1232"/>
                  <a:gd name="T67" fmla="*/ 677 h 862"/>
                  <a:gd name="T68" fmla="*/ 1020 w 1232"/>
                  <a:gd name="T69" fmla="*/ 705 h 862"/>
                  <a:gd name="T70" fmla="*/ 964 w 1232"/>
                  <a:gd name="T71" fmla="*/ 685 h 862"/>
                  <a:gd name="T72" fmla="*/ 912 w 1232"/>
                  <a:gd name="T73" fmla="*/ 693 h 862"/>
                  <a:gd name="T74" fmla="*/ 849 w 1232"/>
                  <a:gd name="T75" fmla="*/ 730 h 862"/>
                  <a:gd name="T76" fmla="*/ 823 w 1232"/>
                  <a:gd name="T77" fmla="*/ 727 h 862"/>
                  <a:gd name="T78" fmla="*/ 807 w 1232"/>
                  <a:gd name="T79" fmla="*/ 693 h 862"/>
                  <a:gd name="T80" fmla="*/ 779 w 1232"/>
                  <a:gd name="T81" fmla="*/ 693 h 862"/>
                  <a:gd name="T82" fmla="*/ 771 w 1232"/>
                  <a:gd name="T83" fmla="*/ 718 h 862"/>
                  <a:gd name="T84" fmla="*/ 828 w 1232"/>
                  <a:gd name="T85" fmla="*/ 794 h 862"/>
                  <a:gd name="T86" fmla="*/ 573 w 1232"/>
                  <a:gd name="T87" fmla="*/ 862 h 862"/>
                  <a:gd name="T88" fmla="*/ 547 w 1232"/>
                  <a:gd name="T89" fmla="*/ 833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32" h="862">
                    <a:moveTo>
                      <a:pt x="547" y="833"/>
                    </a:moveTo>
                    <a:lnTo>
                      <a:pt x="531" y="786"/>
                    </a:lnTo>
                    <a:lnTo>
                      <a:pt x="495" y="727"/>
                    </a:lnTo>
                    <a:lnTo>
                      <a:pt x="465" y="729"/>
                    </a:lnTo>
                    <a:lnTo>
                      <a:pt x="421" y="723"/>
                    </a:lnTo>
                    <a:lnTo>
                      <a:pt x="402" y="664"/>
                    </a:lnTo>
                    <a:lnTo>
                      <a:pt x="373" y="615"/>
                    </a:lnTo>
                    <a:lnTo>
                      <a:pt x="383" y="605"/>
                    </a:lnTo>
                    <a:lnTo>
                      <a:pt x="397" y="577"/>
                    </a:lnTo>
                    <a:lnTo>
                      <a:pt x="380" y="548"/>
                    </a:lnTo>
                    <a:lnTo>
                      <a:pt x="295" y="531"/>
                    </a:lnTo>
                    <a:lnTo>
                      <a:pt x="208" y="449"/>
                    </a:lnTo>
                    <a:lnTo>
                      <a:pt x="177" y="453"/>
                    </a:lnTo>
                    <a:lnTo>
                      <a:pt x="0" y="376"/>
                    </a:lnTo>
                    <a:lnTo>
                      <a:pt x="2" y="274"/>
                    </a:lnTo>
                    <a:lnTo>
                      <a:pt x="196" y="260"/>
                    </a:lnTo>
                    <a:lnTo>
                      <a:pt x="223" y="225"/>
                    </a:lnTo>
                    <a:lnTo>
                      <a:pt x="219" y="149"/>
                    </a:lnTo>
                    <a:lnTo>
                      <a:pt x="292" y="128"/>
                    </a:lnTo>
                    <a:lnTo>
                      <a:pt x="292" y="63"/>
                    </a:lnTo>
                    <a:lnTo>
                      <a:pt x="383" y="22"/>
                    </a:lnTo>
                    <a:lnTo>
                      <a:pt x="481" y="0"/>
                    </a:lnTo>
                    <a:lnTo>
                      <a:pt x="498" y="35"/>
                    </a:lnTo>
                    <a:lnTo>
                      <a:pt x="538" y="56"/>
                    </a:lnTo>
                    <a:lnTo>
                      <a:pt x="642" y="57"/>
                    </a:lnTo>
                    <a:lnTo>
                      <a:pt x="680" y="22"/>
                    </a:lnTo>
                    <a:lnTo>
                      <a:pt x="727" y="19"/>
                    </a:lnTo>
                    <a:lnTo>
                      <a:pt x="992" y="185"/>
                    </a:lnTo>
                    <a:lnTo>
                      <a:pt x="1232" y="410"/>
                    </a:lnTo>
                    <a:lnTo>
                      <a:pt x="1210" y="531"/>
                    </a:lnTo>
                    <a:lnTo>
                      <a:pt x="1128" y="628"/>
                    </a:lnTo>
                    <a:lnTo>
                      <a:pt x="1125" y="642"/>
                    </a:lnTo>
                    <a:lnTo>
                      <a:pt x="1079" y="648"/>
                    </a:lnTo>
                    <a:lnTo>
                      <a:pt x="1086" y="677"/>
                    </a:lnTo>
                    <a:lnTo>
                      <a:pt x="1020" y="705"/>
                    </a:lnTo>
                    <a:lnTo>
                      <a:pt x="964" y="685"/>
                    </a:lnTo>
                    <a:lnTo>
                      <a:pt x="912" y="693"/>
                    </a:lnTo>
                    <a:lnTo>
                      <a:pt x="849" y="730"/>
                    </a:lnTo>
                    <a:lnTo>
                      <a:pt x="823" y="727"/>
                    </a:lnTo>
                    <a:lnTo>
                      <a:pt x="807" y="693"/>
                    </a:lnTo>
                    <a:lnTo>
                      <a:pt x="779" y="693"/>
                    </a:lnTo>
                    <a:lnTo>
                      <a:pt x="771" y="718"/>
                    </a:lnTo>
                    <a:lnTo>
                      <a:pt x="828" y="794"/>
                    </a:lnTo>
                    <a:lnTo>
                      <a:pt x="573" y="862"/>
                    </a:lnTo>
                    <a:lnTo>
                      <a:pt x="547" y="83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747" name="Freeform 43"/>
              <p:cNvSpPr>
                <a:spLocks noChangeAspect="1"/>
              </p:cNvSpPr>
              <p:nvPr/>
            </p:nvSpPr>
            <p:spPr bwMode="auto">
              <a:xfrm>
                <a:off x="3998" y="2987"/>
                <a:ext cx="233" cy="212"/>
              </a:xfrm>
              <a:custGeom>
                <a:avLst/>
                <a:gdLst>
                  <a:gd name="T0" fmla="*/ 98 w 1290"/>
                  <a:gd name="T1" fmla="*/ 888 h 1168"/>
                  <a:gd name="T2" fmla="*/ 142 w 1290"/>
                  <a:gd name="T3" fmla="*/ 986 h 1168"/>
                  <a:gd name="T4" fmla="*/ 91 w 1290"/>
                  <a:gd name="T5" fmla="*/ 1007 h 1168"/>
                  <a:gd name="T6" fmla="*/ 103 w 1290"/>
                  <a:gd name="T7" fmla="*/ 1083 h 1168"/>
                  <a:gd name="T8" fmla="*/ 319 w 1290"/>
                  <a:gd name="T9" fmla="*/ 1077 h 1168"/>
                  <a:gd name="T10" fmla="*/ 389 w 1290"/>
                  <a:gd name="T11" fmla="*/ 1168 h 1168"/>
                  <a:gd name="T12" fmla="*/ 619 w 1290"/>
                  <a:gd name="T13" fmla="*/ 1089 h 1168"/>
                  <a:gd name="T14" fmla="*/ 813 w 1290"/>
                  <a:gd name="T15" fmla="*/ 1031 h 1168"/>
                  <a:gd name="T16" fmla="*/ 1007 w 1290"/>
                  <a:gd name="T17" fmla="*/ 1013 h 1168"/>
                  <a:gd name="T18" fmla="*/ 1078 w 1290"/>
                  <a:gd name="T19" fmla="*/ 956 h 1168"/>
                  <a:gd name="T20" fmla="*/ 1091 w 1290"/>
                  <a:gd name="T21" fmla="*/ 891 h 1168"/>
                  <a:gd name="T22" fmla="*/ 1098 w 1290"/>
                  <a:gd name="T23" fmla="*/ 853 h 1168"/>
                  <a:gd name="T24" fmla="*/ 1290 w 1290"/>
                  <a:gd name="T25" fmla="*/ 485 h 1168"/>
                  <a:gd name="T26" fmla="*/ 1264 w 1290"/>
                  <a:gd name="T27" fmla="*/ 458 h 1168"/>
                  <a:gd name="T28" fmla="*/ 1248 w 1290"/>
                  <a:gd name="T29" fmla="*/ 409 h 1168"/>
                  <a:gd name="T30" fmla="*/ 1212 w 1290"/>
                  <a:gd name="T31" fmla="*/ 351 h 1168"/>
                  <a:gd name="T32" fmla="*/ 1181 w 1290"/>
                  <a:gd name="T33" fmla="*/ 353 h 1168"/>
                  <a:gd name="T34" fmla="*/ 1139 w 1290"/>
                  <a:gd name="T35" fmla="*/ 347 h 1168"/>
                  <a:gd name="T36" fmla="*/ 1117 w 1290"/>
                  <a:gd name="T37" fmla="*/ 281 h 1168"/>
                  <a:gd name="T38" fmla="*/ 1090 w 1290"/>
                  <a:gd name="T39" fmla="*/ 237 h 1168"/>
                  <a:gd name="T40" fmla="*/ 1100 w 1290"/>
                  <a:gd name="T41" fmla="*/ 229 h 1168"/>
                  <a:gd name="T42" fmla="*/ 1115 w 1290"/>
                  <a:gd name="T43" fmla="*/ 197 h 1168"/>
                  <a:gd name="T44" fmla="*/ 1098 w 1290"/>
                  <a:gd name="T45" fmla="*/ 169 h 1168"/>
                  <a:gd name="T46" fmla="*/ 1013 w 1290"/>
                  <a:gd name="T47" fmla="*/ 152 h 1168"/>
                  <a:gd name="T48" fmla="*/ 925 w 1290"/>
                  <a:gd name="T49" fmla="*/ 71 h 1168"/>
                  <a:gd name="T50" fmla="*/ 886 w 1290"/>
                  <a:gd name="T51" fmla="*/ 71 h 1168"/>
                  <a:gd name="T52" fmla="*/ 716 w 1290"/>
                  <a:gd name="T53" fmla="*/ 0 h 1168"/>
                  <a:gd name="T54" fmla="*/ 715 w 1290"/>
                  <a:gd name="T55" fmla="*/ 25 h 1168"/>
                  <a:gd name="T56" fmla="*/ 685 w 1290"/>
                  <a:gd name="T57" fmla="*/ 48 h 1168"/>
                  <a:gd name="T58" fmla="*/ 654 w 1290"/>
                  <a:gd name="T59" fmla="*/ 138 h 1168"/>
                  <a:gd name="T60" fmla="*/ 714 w 1290"/>
                  <a:gd name="T61" fmla="*/ 156 h 1168"/>
                  <a:gd name="T62" fmla="*/ 764 w 1290"/>
                  <a:gd name="T63" fmla="*/ 212 h 1168"/>
                  <a:gd name="T64" fmla="*/ 775 w 1290"/>
                  <a:gd name="T65" fmla="*/ 275 h 1168"/>
                  <a:gd name="T66" fmla="*/ 737 w 1290"/>
                  <a:gd name="T67" fmla="*/ 296 h 1168"/>
                  <a:gd name="T68" fmla="*/ 725 w 1290"/>
                  <a:gd name="T69" fmla="*/ 358 h 1168"/>
                  <a:gd name="T70" fmla="*/ 655 w 1290"/>
                  <a:gd name="T71" fmla="*/ 401 h 1168"/>
                  <a:gd name="T72" fmla="*/ 660 w 1290"/>
                  <a:gd name="T73" fmla="*/ 475 h 1168"/>
                  <a:gd name="T74" fmla="*/ 603 w 1290"/>
                  <a:gd name="T75" fmla="*/ 530 h 1168"/>
                  <a:gd name="T76" fmla="*/ 615 w 1290"/>
                  <a:gd name="T77" fmla="*/ 564 h 1168"/>
                  <a:gd name="T78" fmla="*/ 704 w 1290"/>
                  <a:gd name="T79" fmla="*/ 561 h 1168"/>
                  <a:gd name="T80" fmla="*/ 718 w 1290"/>
                  <a:gd name="T81" fmla="*/ 592 h 1168"/>
                  <a:gd name="T82" fmla="*/ 630 w 1290"/>
                  <a:gd name="T83" fmla="*/ 658 h 1168"/>
                  <a:gd name="T84" fmla="*/ 428 w 1290"/>
                  <a:gd name="T85" fmla="*/ 656 h 1168"/>
                  <a:gd name="T86" fmla="*/ 374 w 1290"/>
                  <a:gd name="T87" fmla="*/ 633 h 1168"/>
                  <a:gd name="T88" fmla="*/ 336 w 1290"/>
                  <a:gd name="T89" fmla="*/ 669 h 1168"/>
                  <a:gd name="T90" fmla="*/ 305 w 1290"/>
                  <a:gd name="T91" fmla="*/ 711 h 1168"/>
                  <a:gd name="T92" fmla="*/ 221 w 1290"/>
                  <a:gd name="T93" fmla="*/ 726 h 1168"/>
                  <a:gd name="T94" fmla="*/ 202 w 1290"/>
                  <a:gd name="T95" fmla="*/ 695 h 1168"/>
                  <a:gd name="T96" fmla="*/ 170 w 1290"/>
                  <a:gd name="T97" fmla="*/ 690 h 1168"/>
                  <a:gd name="T98" fmla="*/ 135 w 1290"/>
                  <a:gd name="T99" fmla="*/ 643 h 1168"/>
                  <a:gd name="T100" fmla="*/ 77 w 1290"/>
                  <a:gd name="T101" fmla="*/ 617 h 1168"/>
                  <a:gd name="T102" fmla="*/ 36 w 1290"/>
                  <a:gd name="T103" fmla="*/ 633 h 1168"/>
                  <a:gd name="T104" fmla="*/ 4 w 1290"/>
                  <a:gd name="T105" fmla="*/ 687 h 1168"/>
                  <a:gd name="T106" fmla="*/ 19 w 1290"/>
                  <a:gd name="T107" fmla="*/ 737 h 1168"/>
                  <a:gd name="T108" fmla="*/ 0 w 1290"/>
                  <a:gd name="T109" fmla="*/ 791 h 1168"/>
                  <a:gd name="T110" fmla="*/ 61 w 1290"/>
                  <a:gd name="T111" fmla="*/ 913 h 1168"/>
                  <a:gd name="T112" fmla="*/ 98 w 1290"/>
                  <a:gd name="T113" fmla="*/ 888 h 1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290" h="1168">
                    <a:moveTo>
                      <a:pt x="98" y="888"/>
                    </a:moveTo>
                    <a:lnTo>
                      <a:pt x="142" y="986"/>
                    </a:lnTo>
                    <a:lnTo>
                      <a:pt x="91" y="1007"/>
                    </a:lnTo>
                    <a:lnTo>
                      <a:pt x="103" y="1083"/>
                    </a:lnTo>
                    <a:lnTo>
                      <a:pt x="319" y="1077"/>
                    </a:lnTo>
                    <a:lnTo>
                      <a:pt x="389" y="1168"/>
                    </a:lnTo>
                    <a:lnTo>
                      <a:pt x="619" y="1089"/>
                    </a:lnTo>
                    <a:lnTo>
                      <a:pt x="813" y="1031"/>
                    </a:lnTo>
                    <a:lnTo>
                      <a:pt x="1007" y="1013"/>
                    </a:lnTo>
                    <a:lnTo>
                      <a:pt x="1078" y="956"/>
                    </a:lnTo>
                    <a:lnTo>
                      <a:pt x="1091" y="891"/>
                    </a:lnTo>
                    <a:lnTo>
                      <a:pt x="1098" y="853"/>
                    </a:lnTo>
                    <a:lnTo>
                      <a:pt x="1290" y="485"/>
                    </a:lnTo>
                    <a:lnTo>
                      <a:pt x="1264" y="458"/>
                    </a:lnTo>
                    <a:lnTo>
                      <a:pt x="1248" y="409"/>
                    </a:lnTo>
                    <a:lnTo>
                      <a:pt x="1212" y="351"/>
                    </a:lnTo>
                    <a:lnTo>
                      <a:pt x="1181" y="353"/>
                    </a:lnTo>
                    <a:lnTo>
                      <a:pt x="1139" y="347"/>
                    </a:lnTo>
                    <a:lnTo>
                      <a:pt x="1117" y="281"/>
                    </a:lnTo>
                    <a:lnTo>
                      <a:pt x="1090" y="237"/>
                    </a:lnTo>
                    <a:lnTo>
                      <a:pt x="1100" y="229"/>
                    </a:lnTo>
                    <a:lnTo>
                      <a:pt x="1115" y="197"/>
                    </a:lnTo>
                    <a:lnTo>
                      <a:pt x="1098" y="169"/>
                    </a:lnTo>
                    <a:lnTo>
                      <a:pt x="1013" y="152"/>
                    </a:lnTo>
                    <a:lnTo>
                      <a:pt x="925" y="71"/>
                    </a:lnTo>
                    <a:lnTo>
                      <a:pt x="886" y="71"/>
                    </a:lnTo>
                    <a:lnTo>
                      <a:pt x="716" y="0"/>
                    </a:lnTo>
                    <a:lnTo>
                      <a:pt x="715" y="25"/>
                    </a:lnTo>
                    <a:lnTo>
                      <a:pt x="685" y="48"/>
                    </a:lnTo>
                    <a:lnTo>
                      <a:pt x="654" y="138"/>
                    </a:lnTo>
                    <a:lnTo>
                      <a:pt x="714" y="156"/>
                    </a:lnTo>
                    <a:lnTo>
                      <a:pt x="764" y="212"/>
                    </a:lnTo>
                    <a:lnTo>
                      <a:pt x="775" y="275"/>
                    </a:lnTo>
                    <a:lnTo>
                      <a:pt x="737" y="296"/>
                    </a:lnTo>
                    <a:lnTo>
                      <a:pt x="725" y="358"/>
                    </a:lnTo>
                    <a:lnTo>
                      <a:pt x="655" y="401"/>
                    </a:lnTo>
                    <a:lnTo>
                      <a:pt x="660" y="475"/>
                    </a:lnTo>
                    <a:lnTo>
                      <a:pt x="603" y="530"/>
                    </a:lnTo>
                    <a:lnTo>
                      <a:pt x="615" y="564"/>
                    </a:lnTo>
                    <a:lnTo>
                      <a:pt x="704" y="561"/>
                    </a:lnTo>
                    <a:lnTo>
                      <a:pt x="718" y="592"/>
                    </a:lnTo>
                    <a:lnTo>
                      <a:pt x="630" y="658"/>
                    </a:lnTo>
                    <a:lnTo>
                      <a:pt x="428" y="656"/>
                    </a:lnTo>
                    <a:lnTo>
                      <a:pt x="374" y="633"/>
                    </a:lnTo>
                    <a:lnTo>
                      <a:pt x="336" y="669"/>
                    </a:lnTo>
                    <a:lnTo>
                      <a:pt x="305" y="711"/>
                    </a:lnTo>
                    <a:lnTo>
                      <a:pt x="221" y="726"/>
                    </a:lnTo>
                    <a:lnTo>
                      <a:pt x="202" y="695"/>
                    </a:lnTo>
                    <a:lnTo>
                      <a:pt x="170" y="690"/>
                    </a:lnTo>
                    <a:lnTo>
                      <a:pt x="135" y="643"/>
                    </a:lnTo>
                    <a:lnTo>
                      <a:pt x="77" y="617"/>
                    </a:lnTo>
                    <a:lnTo>
                      <a:pt x="36" y="633"/>
                    </a:lnTo>
                    <a:lnTo>
                      <a:pt x="4" y="687"/>
                    </a:lnTo>
                    <a:lnTo>
                      <a:pt x="19" y="737"/>
                    </a:lnTo>
                    <a:lnTo>
                      <a:pt x="0" y="791"/>
                    </a:lnTo>
                    <a:lnTo>
                      <a:pt x="61" y="913"/>
                    </a:lnTo>
                    <a:lnTo>
                      <a:pt x="98" y="888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748" name="Freeform 44"/>
              <p:cNvSpPr>
                <a:spLocks noChangeAspect="1"/>
              </p:cNvSpPr>
              <p:nvPr/>
            </p:nvSpPr>
            <p:spPr bwMode="auto">
              <a:xfrm>
                <a:off x="4392" y="3074"/>
                <a:ext cx="138" cy="117"/>
              </a:xfrm>
              <a:custGeom>
                <a:avLst/>
                <a:gdLst>
                  <a:gd name="T0" fmla="*/ 64 w 767"/>
                  <a:gd name="T1" fmla="*/ 448 h 646"/>
                  <a:gd name="T2" fmla="*/ 111 w 767"/>
                  <a:gd name="T3" fmla="*/ 488 h 646"/>
                  <a:gd name="T4" fmla="*/ 210 w 767"/>
                  <a:gd name="T5" fmla="*/ 488 h 646"/>
                  <a:gd name="T6" fmla="*/ 255 w 767"/>
                  <a:gd name="T7" fmla="*/ 539 h 646"/>
                  <a:gd name="T8" fmla="*/ 206 w 767"/>
                  <a:gd name="T9" fmla="*/ 588 h 646"/>
                  <a:gd name="T10" fmla="*/ 253 w 767"/>
                  <a:gd name="T11" fmla="*/ 634 h 646"/>
                  <a:gd name="T12" fmla="*/ 295 w 767"/>
                  <a:gd name="T13" fmla="*/ 646 h 646"/>
                  <a:gd name="T14" fmla="*/ 324 w 767"/>
                  <a:gd name="T15" fmla="*/ 611 h 646"/>
                  <a:gd name="T16" fmla="*/ 377 w 767"/>
                  <a:gd name="T17" fmla="*/ 610 h 646"/>
                  <a:gd name="T18" fmla="*/ 402 w 767"/>
                  <a:gd name="T19" fmla="*/ 574 h 646"/>
                  <a:gd name="T20" fmla="*/ 437 w 767"/>
                  <a:gd name="T21" fmla="*/ 568 h 646"/>
                  <a:gd name="T22" fmla="*/ 444 w 767"/>
                  <a:gd name="T23" fmla="*/ 533 h 646"/>
                  <a:gd name="T24" fmla="*/ 506 w 767"/>
                  <a:gd name="T25" fmla="*/ 523 h 646"/>
                  <a:gd name="T26" fmla="*/ 571 w 767"/>
                  <a:gd name="T27" fmla="*/ 482 h 646"/>
                  <a:gd name="T28" fmla="*/ 590 w 767"/>
                  <a:gd name="T29" fmla="*/ 383 h 646"/>
                  <a:gd name="T30" fmla="*/ 644 w 767"/>
                  <a:gd name="T31" fmla="*/ 333 h 646"/>
                  <a:gd name="T32" fmla="*/ 690 w 767"/>
                  <a:gd name="T33" fmla="*/ 310 h 646"/>
                  <a:gd name="T34" fmla="*/ 692 w 767"/>
                  <a:gd name="T35" fmla="*/ 262 h 646"/>
                  <a:gd name="T36" fmla="*/ 767 w 767"/>
                  <a:gd name="T37" fmla="*/ 252 h 646"/>
                  <a:gd name="T38" fmla="*/ 644 w 767"/>
                  <a:gd name="T39" fmla="*/ 147 h 646"/>
                  <a:gd name="T40" fmla="*/ 554 w 767"/>
                  <a:gd name="T41" fmla="*/ 145 h 646"/>
                  <a:gd name="T42" fmla="*/ 543 w 767"/>
                  <a:gd name="T43" fmla="*/ 187 h 646"/>
                  <a:gd name="T44" fmla="*/ 435 w 767"/>
                  <a:gd name="T45" fmla="*/ 180 h 646"/>
                  <a:gd name="T46" fmla="*/ 379 w 767"/>
                  <a:gd name="T47" fmla="*/ 140 h 646"/>
                  <a:gd name="T48" fmla="*/ 313 w 767"/>
                  <a:gd name="T49" fmla="*/ 140 h 646"/>
                  <a:gd name="T50" fmla="*/ 255 w 767"/>
                  <a:gd name="T51" fmla="*/ 27 h 646"/>
                  <a:gd name="T52" fmla="*/ 195 w 767"/>
                  <a:gd name="T53" fmla="*/ 27 h 646"/>
                  <a:gd name="T54" fmla="*/ 158 w 767"/>
                  <a:gd name="T55" fmla="*/ 36 h 646"/>
                  <a:gd name="T56" fmla="*/ 0 w 767"/>
                  <a:gd name="T57" fmla="*/ 0 h 646"/>
                  <a:gd name="T58" fmla="*/ 9 w 767"/>
                  <a:gd name="T59" fmla="*/ 31 h 646"/>
                  <a:gd name="T60" fmla="*/ 80 w 767"/>
                  <a:gd name="T61" fmla="*/ 84 h 646"/>
                  <a:gd name="T62" fmla="*/ 80 w 767"/>
                  <a:gd name="T63" fmla="*/ 120 h 646"/>
                  <a:gd name="T64" fmla="*/ 182 w 767"/>
                  <a:gd name="T65" fmla="*/ 198 h 646"/>
                  <a:gd name="T66" fmla="*/ 109 w 767"/>
                  <a:gd name="T67" fmla="*/ 222 h 646"/>
                  <a:gd name="T68" fmla="*/ 116 w 767"/>
                  <a:gd name="T69" fmla="*/ 381 h 646"/>
                  <a:gd name="T70" fmla="*/ 137 w 767"/>
                  <a:gd name="T71" fmla="*/ 435 h 646"/>
                  <a:gd name="T72" fmla="*/ 64 w 767"/>
                  <a:gd name="T73" fmla="*/ 448 h 6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67" h="646">
                    <a:moveTo>
                      <a:pt x="64" y="448"/>
                    </a:moveTo>
                    <a:lnTo>
                      <a:pt x="111" y="488"/>
                    </a:lnTo>
                    <a:lnTo>
                      <a:pt x="210" y="488"/>
                    </a:lnTo>
                    <a:lnTo>
                      <a:pt x="255" y="539"/>
                    </a:lnTo>
                    <a:lnTo>
                      <a:pt x="206" y="588"/>
                    </a:lnTo>
                    <a:lnTo>
                      <a:pt x="253" y="634"/>
                    </a:lnTo>
                    <a:lnTo>
                      <a:pt x="295" y="646"/>
                    </a:lnTo>
                    <a:lnTo>
                      <a:pt x="324" y="611"/>
                    </a:lnTo>
                    <a:lnTo>
                      <a:pt x="377" y="610"/>
                    </a:lnTo>
                    <a:lnTo>
                      <a:pt x="402" y="574"/>
                    </a:lnTo>
                    <a:lnTo>
                      <a:pt x="437" y="568"/>
                    </a:lnTo>
                    <a:lnTo>
                      <a:pt x="444" y="533"/>
                    </a:lnTo>
                    <a:lnTo>
                      <a:pt x="506" y="523"/>
                    </a:lnTo>
                    <a:lnTo>
                      <a:pt x="571" y="482"/>
                    </a:lnTo>
                    <a:lnTo>
                      <a:pt x="590" y="383"/>
                    </a:lnTo>
                    <a:lnTo>
                      <a:pt x="644" y="333"/>
                    </a:lnTo>
                    <a:lnTo>
                      <a:pt x="690" y="310"/>
                    </a:lnTo>
                    <a:lnTo>
                      <a:pt x="692" y="262"/>
                    </a:lnTo>
                    <a:lnTo>
                      <a:pt x="767" y="252"/>
                    </a:lnTo>
                    <a:lnTo>
                      <a:pt x="644" y="147"/>
                    </a:lnTo>
                    <a:lnTo>
                      <a:pt x="554" y="145"/>
                    </a:lnTo>
                    <a:lnTo>
                      <a:pt x="543" y="187"/>
                    </a:lnTo>
                    <a:lnTo>
                      <a:pt x="435" y="180"/>
                    </a:lnTo>
                    <a:lnTo>
                      <a:pt x="379" y="140"/>
                    </a:lnTo>
                    <a:lnTo>
                      <a:pt x="313" y="140"/>
                    </a:lnTo>
                    <a:lnTo>
                      <a:pt x="255" y="27"/>
                    </a:lnTo>
                    <a:lnTo>
                      <a:pt x="195" y="27"/>
                    </a:lnTo>
                    <a:lnTo>
                      <a:pt x="158" y="36"/>
                    </a:lnTo>
                    <a:lnTo>
                      <a:pt x="0" y="0"/>
                    </a:lnTo>
                    <a:lnTo>
                      <a:pt x="9" y="31"/>
                    </a:lnTo>
                    <a:lnTo>
                      <a:pt x="80" y="84"/>
                    </a:lnTo>
                    <a:lnTo>
                      <a:pt x="80" y="120"/>
                    </a:lnTo>
                    <a:lnTo>
                      <a:pt x="182" y="198"/>
                    </a:lnTo>
                    <a:lnTo>
                      <a:pt x="109" y="222"/>
                    </a:lnTo>
                    <a:lnTo>
                      <a:pt x="116" y="381"/>
                    </a:lnTo>
                    <a:lnTo>
                      <a:pt x="137" y="435"/>
                    </a:lnTo>
                    <a:lnTo>
                      <a:pt x="64" y="448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749" name="Freeform 45"/>
              <p:cNvSpPr>
                <a:spLocks noChangeAspect="1"/>
              </p:cNvSpPr>
              <p:nvPr/>
            </p:nvSpPr>
            <p:spPr bwMode="auto">
              <a:xfrm>
                <a:off x="4333" y="3230"/>
                <a:ext cx="196" cy="148"/>
              </a:xfrm>
              <a:custGeom>
                <a:avLst/>
                <a:gdLst>
                  <a:gd name="T0" fmla="*/ 611 w 1085"/>
                  <a:gd name="T1" fmla="*/ 38 h 822"/>
                  <a:gd name="T2" fmla="*/ 786 w 1085"/>
                  <a:gd name="T3" fmla="*/ 139 h 822"/>
                  <a:gd name="T4" fmla="*/ 907 w 1085"/>
                  <a:gd name="T5" fmla="*/ 226 h 822"/>
                  <a:gd name="T6" fmla="*/ 904 w 1085"/>
                  <a:gd name="T7" fmla="*/ 284 h 822"/>
                  <a:gd name="T8" fmla="*/ 953 w 1085"/>
                  <a:gd name="T9" fmla="*/ 363 h 822"/>
                  <a:gd name="T10" fmla="*/ 947 w 1085"/>
                  <a:gd name="T11" fmla="*/ 398 h 822"/>
                  <a:gd name="T12" fmla="*/ 898 w 1085"/>
                  <a:gd name="T13" fmla="*/ 468 h 822"/>
                  <a:gd name="T14" fmla="*/ 892 w 1085"/>
                  <a:gd name="T15" fmla="*/ 602 h 822"/>
                  <a:gd name="T16" fmla="*/ 868 w 1085"/>
                  <a:gd name="T17" fmla="*/ 644 h 822"/>
                  <a:gd name="T18" fmla="*/ 997 w 1085"/>
                  <a:gd name="T19" fmla="*/ 641 h 822"/>
                  <a:gd name="T20" fmla="*/ 1041 w 1085"/>
                  <a:gd name="T21" fmla="*/ 675 h 822"/>
                  <a:gd name="T22" fmla="*/ 1070 w 1085"/>
                  <a:gd name="T23" fmla="*/ 678 h 822"/>
                  <a:gd name="T24" fmla="*/ 1085 w 1085"/>
                  <a:gd name="T25" fmla="*/ 761 h 822"/>
                  <a:gd name="T26" fmla="*/ 1026 w 1085"/>
                  <a:gd name="T27" fmla="*/ 770 h 822"/>
                  <a:gd name="T28" fmla="*/ 994 w 1085"/>
                  <a:gd name="T29" fmla="*/ 746 h 822"/>
                  <a:gd name="T30" fmla="*/ 936 w 1085"/>
                  <a:gd name="T31" fmla="*/ 775 h 822"/>
                  <a:gd name="T32" fmla="*/ 728 w 1085"/>
                  <a:gd name="T33" fmla="*/ 801 h 822"/>
                  <a:gd name="T34" fmla="*/ 719 w 1085"/>
                  <a:gd name="T35" fmla="*/ 813 h 822"/>
                  <a:gd name="T36" fmla="*/ 582 w 1085"/>
                  <a:gd name="T37" fmla="*/ 816 h 822"/>
                  <a:gd name="T38" fmla="*/ 517 w 1085"/>
                  <a:gd name="T39" fmla="*/ 749 h 822"/>
                  <a:gd name="T40" fmla="*/ 480 w 1085"/>
                  <a:gd name="T41" fmla="*/ 775 h 822"/>
                  <a:gd name="T42" fmla="*/ 413 w 1085"/>
                  <a:gd name="T43" fmla="*/ 778 h 822"/>
                  <a:gd name="T44" fmla="*/ 392 w 1085"/>
                  <a:gd name="T45" fmla="*/ 801 h 822"/>
                  <a:gd name="T46" fmla="*/ 111 w 1085"/>
                  <a:gd name="T47" fmla="*/ 822 h 822"/>
                  <a:gd name="T48" fmla="*/ 0 w 1085"/>
                  <a:gd name="T49" fmla="*/ 498 h 822"/>
                  <a:gd name="T50" fmla="*/ 122 w 1085"/>
                  <a:gd name="T51" fmla="*/ 316 h 822"/>
                  <a:gd name="T52" fmla="*/ 310 w 1085"/>
                  <a:gd name="T53" fmla="*/ 3 h 822"/>
                  <a:gd name="T54" fmla="*/ 371 w 1085"/>
                  <a:gd name="T55" fmla="*/ 0 h 822"/>
                  <a:gd name="T56" fmla="*/ 392 w 1085"/>
                  <a:gd name="T57" fmla="*/ 29 h 822"/>
                  <a:gd name="T58" fmla="*/ 576 w 1085"/>
                  <a:gd name="T59" fmla="*/ 55 h 822"/>
                  <a:gd name="T60" fmla="*/ 611 w 1085"/>
                  <a:gd name="T61" fmla="*/ 38 h 8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085" h="822">
                    <a:moveTo>
                      <a:pt x="611" y="38"/>
                    </a:moveTo>
                    <a:lnTo>
                      <a:pt x="786" y="139"/>
                    </a:lnTo>
                    <a:lnTo>
                      <a:pt x="907" y="226"/>
                    </a:lnTo>
                    <a:lnTo>
                      <a:pt x="904" y="284"/>
                    </a:lnTo>
                    <a:lnTo>
                      <a:pt x="953" y="363"/>
                    </a:lnTo>
                    <a:lnTo>
                      <a:pt x="947" y="398"/>
                    </a:lnTo>
                    <a:lnTo>
                      <a:pt x="898" y="468"/>
                    </a:lnTo>
                    <a:lnTo>
                      <a:pt x="892" y="602"/>
                    </a:lnTo>
                    <a:lnTo>
                      <a:pt x="868" y="644"/>
                    </a:lnTo>
                    <a:lnTo>
                      <a:pt x="997" y="641"/>
                    </a:lnTo>
                    <a:lnTo>
                      <a:pt x="1041" y="675"/>
                    </a:lnTo>
                    <a:lnTo>
                      <a:pt x="1070" y="678"/>
                    </a:lnTo>
                    <a:lnTo>
                      <a:pt x="1085" y="761"/>
                    </a:lnTo>
                    <a:lnTo>
                      <a:pt x="1026" y="770"/>
                    </a:lnTo>
                    <a:lnTo>
                      <a:pt x="994" y="746"/>
                    </a:lnTo>
                    <a:lnTo>
                      <a:pt x="936" y="775"/>
                    </a:lnTo>
                    <a:lnTo>
                      <a:pt x="728" y="801"/>
                    </a:lnTo>
                    <a:lnTo>
                      <a:pt x="719" y="813"/>
                    </a:lnTo>
                    <a:lnTo>
                      <a:pt x="582" y="816"/>
                    </a:lnTo>
                    <a:lnTo>
                      <a:pt x="517" y="749"/>
                    </a:lnTo>
                    <a:lnTo>
                      <a:pt x="480" y="775"/>
                    </a:lnTo>
                    <a:lnTo>
                      <a:pt x="413" y="778"/>
                    </a:lnTo>
                    <a:lnTo>
                      <a:pt x="392" y="801"/>
                    </a:lnTo>
                    <a:lnTo>
                      <a:pt x="111" y="822"/>
                    </a:lnTo>
                    <a:lnTo>
                      <a:pt x="0" y="498"/>
                    </a:lnTo>
                    <a:lnTo>
                      <a:pt x="122" y="316"/>
                    </a:lnTo>
                    <a:lnTo>
                      <a:pt x="310" y="3"/>
                    </a:lnTo>
                    <a:lnTo>
                      <a:pt x="371" y="0"/>
                    </a:lnTo>
                    <a:lnTo>
                      <a:pt x="392" y="29"/>
                    </a:lnTo>
                    <a:lnTo>
                      <a:pt x="576" y="55"/>
                    </a:lnTo>
                    <a:lnTo>
                      <a:pt x="611" y="38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750" name="Freeform 46"/>
              <p:cNvSpPr>
                <a:spLocks noChangeAspect="1"/>
              </p:cNvSpPr>
              <p:nvPr/>
            </p:nvSpPr>
            <p:spPr bwMode="auto">
              <a:xfrm>
                <a:off x="4201" y="3155"/>
                <a:ext cx="252" cy="175"/>
              </a:xfrm>
              <a:custGeom>
                <a:avLst/>
                <a:gdLst>
                  <a:gd name="T0" fmla="*/ 0 w 1398"/>
                  <a:gd name="T1" fmla="*/ 504 h 972"/>
                  <a:gd name="T2" fmla="*/ 105 w 1398"/>
                  <a:gd name="T3" fmla="*/ 416 h 972"/>
                  <a:gd name="T4" fmla="*/ 152 w 1398"/>
                  <a:gd name="T5" fmla="*/ 416 h 972"/>
                  <a:gd name="T6" fmla="*/ 207 w 1398"/>
                  <a:gd name="T7" fmla="*/ 348 h 972"/>
                  <a:gd name="T8" fmla="*/ 380 w 1398"/>
                  <a:gd name="T9" fmla="*/ 194 h 972"/>
                  <a:gd name="T10" fmla="*/ 421 w 1398"/>
                  <a:gd name="T11" fmla="*/ 188 h 972"/>
                  <a:gd name="T12" fmla="*/ 438 w 1398"/>
                  <a:gd name="T13" fmla="*/ 150 h 972"/>
                  <a:gd name="T14" fmla="*/ 553 w 1398"/>
                  <a:gd name="T15" fmla="*/ 73 h 972"/>
                  <a:gd name="T16" fmla="*/ 608 w 1398"/>
                  <a:gd name="T17" fmla="*/ 68 h 972"/>
                  <a:gd name="T18" fmla="*/ 643 w 1398"/>
                  <a:gd name="T19" fmla="*/ 36 h 972"/>
                  <a:gd name="T20" fmla="*/ 690 w 1398"/>
                  <a:gd name="T21" fmla="*/ 36 h 972"/>
                  <a:gd name="T22" fmla="*/ 719 w 1398"/>
                  <a:gd name="T23" fmla="*/ 62 h 972"/>
                  <a:gd name="T24" fmla="*/ 795 w 1398"/>
                  <a:gd name="T25" fmla="*/ 30 h 972"/>
                  <a:gd name="T26" fmla="*/ 1058 w 1398"/>
                  <a:gd name="T27" fmla="*/ 30 h 972"/>
                  <a:gd name="T28" fmla="*/ 1111 w 1398"/>
                  <a:gd name="T29" fmla="*/ 0 h 972"/>
                  <a:gd name="T30" fmla="*/ 1126 w 1398"/>
                  <a:gd name="T31" fmla="*/ 0 h 972"/>
                  <a:gd name="T32" fmla="*/ 1170 w 1398"/>
                  <a:gd name="T33" fmla="*/ 42 h 972"/>
                  <a:gd name="T34" fmla="*/ 1266 w 1398"/>
                  <a:gd name="T35" fmla="*/ 39 h 972"/>
                  <a:gd name="T36" fmla="*/ 1316 w 1398"/>
                  <a:gd name="T37" fmla="*/ 86 h 972"/>
                  <a:gd name="T38" fmla="*/ 1266 w 1398"/>
                  <a:gd name="T39" fmla="*/ 138 h 972"/>
                  <a:gd name="T40" fmla="*/ 1319 w 1398"/>
                  <a:gd name="T41" fmla="*/ 188 h 972"/>
                  <a:gd name="T42" fmla="*/ 1360 w 1398"/>
                  <a:gd name="T43" fmla="*/ 196 h 972"/>
                  <a:gd name="T44" fmla="*/ 1366 w 1398"/>
                  <a:gd name="T45" fmla="*/ 275 h 972"/>
                  <a:gd name="T46" fmla="*/ 1354 w 1398"/>
                  <a:gd name="T47" fmla="*/ 320 h 972"/>
                  <a:gd name="T48" fmla="*/ 1398 w 1398"/>
                  <a:gd name="T49" fmla="*/ 361 h 972"/>
                  <a:gd name="T50" fmla="*/ 1398 w 1398"/>
                  <a:gd name="T51" fmla="*/ 416 h 972"/>
                  <a:gd name="T52" fmla="*/ 1351 w 1398"/>
                  <a:gd name="T53" fmla="*/ 451 h 972"/>
                  <a:gd name="T54" fmla="*/ 1307 w 1398"/>
                  <a:gd name="T55" fmla="*/ 471 h 972"/>
                  <a:gd name="T56" fmla="*/ 1128 w 1398"/>
                  <a:gd name="T57" fmla="*/ 443 h 972"/>
                  <a:gd name="T58" fmla="*/ 1111 w 1398"/>
                  <a:gd name="T59" fmla="*/ 416 h 972"/>
                  <a:gd name="T60" fmla="*/ 1044 w 1398"/>
                  <a:gd name="T61" fmla="*/ 416 h 972"/>
                  <a:gd name="T62" fmla="*/ 856 w 1398"/>
                  <a:gd name="T63" fmla="*/ 732 h 972"/>
                  <a:gd name="T64" fmla="*/ 696 w 1398"/>
                  <a:gd name="T65" fmla="*/ 735 h 972"/>
                  <a:gd name="T66" fmla="*/ 477 w 1398"/>
                  <a:gd name="T67" fmla="*/ 954 h 972"/>
                  <a:gd name="T68" fmla="*/ 415 w 1398"/>
                  <a:gd name="T69" fmla="*/ 914 h 972"/>
                  <a:gd name="T70" fmla="*/ 362 w 1398"/>
                  <a:gd name="T71" fmla="*/ 911 h 972"/>
                  <a:gd name="T72" fmla="*/ 356 w 1398"/>
                  <a:gd name="T73" fmla="*/ 928 h 972"/>
                  <a:gd name="T74" fmla="*/ 325 w 1398"/>
                  <a:gd name="T75" fmla="*/ 934 h 972"/>
                  <a:gd name="T76" fmla="*/ 286 w 1398"/>
                  <a:gd name="T77" fmla="*/ 972 h 972"/>
                  <a:gd name="T78" fmla="*/ 187 w 1398"/>
                  <a:gd name="T79" fmla="*/ 966 h 972"/>
                  <a:gd name="T80" fmla="*/ 120 w 1398"/>
                  <a:gd name="T81" fmla="*/ 887 h 972"/>
                  <a:gd name="T82" fmla="*/ 90 w 1398"/>
                  <a:gd name="T83" fmla="*/ 884 h 972"/>
                  <a:gd name="T84" fmla="*/ 58 w 1398"/>
                  <a:gd name="T85" fmla="*/ 735 h 972"/>
                  <a:gd name="T86" fmla="*/ 120 w 1398"/>
                  <a:gd name="T87" fmla="*/ 709 h 972"/>
                  <a:gd name="T88" fmla="*/ 0 w 1398"/>
                  <a:gd name="T89" fmla="*/ 504 h 9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398" h="972">
                    <a:moveTo>
                      <a:pt x="0" y="504"/>
                    </a:moveTo>
                    <a:lnTo>
                      <a:pt x="105" y="416"/>
                    </a:lnTo>
                    <a:lnTo>
                      <a:pt x="152" y="416"/>
                    </a:lnTo>
                    <a:lnTo>
                      <a:pt x="207" y="348"/>
                    </a:lnTo>
                    <a:lnTo>
                      <a:pt x="380" y="194"/>
                    </a:lnTo>
                    <a:lnTo>
                      <a:pt x="421" y="188"/>
                    </a:lnTo>
                    <a:lnTo>
                      <a:pt x="438" y="150"/>
                    </a:lnTo>
                    <a:lnTo>
                      <a:pt x="553" y="73"/>
                    </a:lnTo>
                    <a:lnTo>
                      <a:pt x="608" y="68"/>
                    </a:lnTo>
                    <a:lnTo>
                      <a:pt x="643" y="36"/>
                    </a:lnTo>
                    <a:lnTo>
                      <a:pt x="690" y="36"/>
                    </a:lnTo>
                    <a:lnTo>
                      <a:pt x="719" y="62"/>
                    </a:lnTo>
                    <a:lnTo>
                      <a:pt x="795" y="30"/>
                    </a:lnTo>
                    <a:lnTo>
                      <a:pt x="1058" y="30"/>
                    </a:lnTo>
                    <a:lnTo>
                      <a:pt x="1111" y="0"/>
                    </a:lnTo>
                    <a:lnTo>
                      <a:pt x="1126" y="0"/>
                    </a:lnTo>
                    <a:lnTo>
                      <a:pt x="1170" y="42"/>
                    </a:lnTo>
                    <a:lnTo>
                      <a:pt x="1266" y="39"/>
                    </a:lnTo>
                    <a:lnTo>
                      <a:pt x="1316" y="86"/>
                    </a:lnTo>
                    <a:lnTo>
                      <a:pt x="1266" y="138"/>
                    </a:lnTo>
                    <a:lnTo>
                      <a:pt x="1319" y="188"/>
                    </a:lnTo>
                    <a:lnTo>
                      <a:pt x="1360" y="196"/>
                    </a:lnTo>
                    <a:lnTo>
                      <a:pt x="1366" y="275"/>
                    </a:lnTo>
                    <a:lnTo>
                      <a:pt x="1354" y="320"/>
                    </a:lnTo>
                    <a:lnTo>
                      <a:pt x="1398" y="361"/>
                    </a:lnTo>
                    <a:lnTo>
                      <a:pt x="1398" y="416"/>
                    </a:lnTo>
                    <a:lnTo>
                      <a:pt x="1351" y="451"/>
                    </a:lnTo>
                    <a:lnTo>
                      <a:pt x="1307" y="471"/>
                    </a:lnTo>
                    <a:lnTo>
                      <a:pt x="1128" y="443"/>
                    </a:lnTo>
                    <a:lnTo>
                      <a:pt x="1111" y="416"/>
                    </a:lnTo>
                    <a:lnTo>
                      <a:pt x="1044" y="416"/>
                    </a:lnTo>
                    <a:lnTo>
                      <a:pt x="856" y="732"/>
                    </a:lnTo>
                    <a:lnTo>
                      <a:pt x="696" y="735"/>
                    </a:lnTo>
                    <a:lnTo>
                      <a:pt x="477" y="954"/>
                    </a:lnTo>
                    <a:lnTo>
                      <a:pt x="415" y="914"/>
                    </a:lnTo>
                    <a:lnTo>
                      <a:pt x="362" y="911"/>
                    </a:lnTo>
                    <a:lnTo>
                      <a:pt x="356" y="928"/>
                    </a:lnTo>
                    <a:lnTo>
                      <a:pt x="325" y="934"/>
                    </a:lnTo>
                    <a:lnTo>
                      <a:pt x="286" y="972"/>
                    </a:lnTo>
                    <a:lnTo>
                      <a:pt x="187" y="966"/>
                    </a:lnTo>
                    <a:lnTo>
                      <a:pt x="120" y="887"/>
                    </a:lnTo>
                    <a:lnTo>
                      <a:pt x="90" y="884"/>
                    </a:lnTo>
                    <a:lnTo>
                      <a:pt x="58" y="735"/>
                    </a:lnTo>
                    <a:lnTo>
                      <a:pt x="120" y="709"/>
                    </a:lnTo>
                    <a:lnTo>
                      <a:pt x="0" y="504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751" name="Freeform 47"/>
              <p:cNvSpPr>
                <a:spLocks noChangeAspect="1"/>
              </p:cNvSpPr>
              <p:nvPr/>
            </p:nvSpPr>
            <p:spPr bwMode="auto">
              <a:xfrm>
                <a:off x="4377" y="2970"/>
                <a:ext cx="156" cy="99"/>
              </a:xfrm>
              <a:custGeom>
                <a:avLst/>
                <a:gdLst>
                  <a:gd name="T0" fmla="*/ 0 w 869"/>
                  <a:gd name="T1" fmla="*/ 169 h 545"/>
                  <a:gd name="T2" fmla="*/ 47 w 869"/>
                  <a:gd name="T3" fmla="*/ 175 h 545"/>
                  <a:gd name="T4" fmla="*/ 69 w 869"/>
                  <a:gd name="T5" fmla="*/ 218 h 545"/>
                  <a:gd name="T6" fmla="*/ 273 w 869"/>
                  <a:gd name="T7" fmla="*/ 213 h 545"/>
                  <a:gd name="T8" fmla="*/ 319 w 869"/>
                  <a:gd name="T9" fmla="*/ 261 h 545"/>
                  <a:gd name="T10" fmla="*/ 464 w 869"/>
                  <a:gd name="T11" fmla="*/ 179 h 545"/>
                  <a:gd name="T12" fmla="*/ 466 w 869"/>
                  <a:gd name="T13" fmla="*/ 117 h 545"/>
                  <a:gd name="T14" fmla="*/ 570 w 869"/>
                  <a:gd name="T15" fmla="*/ 74 h 545"/>
                  <a:gd name="T16" fmla="*/ 612 w 869"/>
                  <a:gd name="T17" fmla="*/ 113 h 545"/>
                  <a:gd name="T18" fmla="*/ 752 w 869"/>
                  <a:gd name="T19" fmla="*/ 37 h 545"/>
                  <a:gd name="T20" fmla="*/ 809 w 869"/>
                  <a:gd name="T21" fmla="*/ 0 h 545"/>
                  <a:gd name="T22" fmla="*/ 869 w 869"/>
                  <a:gd name="T23" fmla="*/ 7 h 545"/>
                  <a:gd name="T24" fmla="*/ 778 w 869"/>
                  <a:gd name="T25" fmla="*/ 142 h 545"/>
                  <a:gd name="T26" fmla="*/ 818 w 869"/>
                  <a:gd name="T27" fmla="*/ 186 h 545"/>
                  <a:gd name="T28" fmla="*/ 814 w 869"/>
                  <a:gd name="T29" fmla="*/ 231 h 545"/>
                  <a:gd name="T30" fmla="*/ 721 w 869"/>
                  <a:gd name="T31" fmla="*/ 319 h 545"/>
                  <a:gd name="T32" fmla="*/ 709 w 869"/>
                  <a:gd name="T33" fmla="*/ 346 h 545"/>
                  <a:gd name="T34" fmla="*/ 723 w 869"/>
                  <a:gd name="T35" fmla="*/ 375 h 545"/>
                  <a:gd name="T36" fmla="*/ 749 w 869"/>
                  <a:gd name="T37" fmla="*/ 381 h 545"/>
                  <a:gd name="T38" fmla="*/ 750 w 869"/>
                  <a:gd name="T39" fmla="*/ 426 h 545"/>
                  <a:gd name="T40" fmla="*/ 700 w 869"/>
                  <a:gd name="T41" fmla="*/ 467 h 545"/>
                  <a:gd name="T42" fmla="*/ 663 w 869"/>
                  <a:gd name="T43" fmla="*/ 543 h 545"/>
                  <a:gd name="T44" fmla="*/ 619 w 869"/>
                  <a:gd name="T45" fmla="*/ 545 h 545"/>
                  <a:gd name="T46" fmla="*/ 408 w 869"/>
                  <a:gd name="T47" fmla="*/ 450 h 545"/>
                  <a:gd name="T48" fmla="*/ 341 w 869"/>
                  <a:gd name="T49" fmla="*/ 439 h 545"/>
                  <a:gd name="T50" fmla="*/ 272 w 869"/>
                  <a:gd name="T51" fmla="*/ 417 h 545"/>
                  <a:gd name="T52" fmla="*/ 210 w 869"/>
                  <a:gd name="T53" fmla="*/ 405 h 545"/>
                  <a:gd name="T54" fmla="*/ 100 w 869"/>
                  <a:gd name="T55" fmla="*/ 430 h 545"/>
                  <a:gd name="T56" fmla="*/ 100 w 869"/>
                  <a:gd name="T57" fmla="*/ 420 h 545"/>
                  <a:gd name="T58" fmla="*/ 9 w 869"/>
                  <a:gd name="T59" fmla="*/ 261 h 545"/>
                  <a:gd name="T60" fmla="*/ 0 w 869"/>
                  <a:gd name="T61" fmla="*/ 169 h 5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869" h="545">
                    <a:moveTo>
                      <a:pt x="0" y="169"/>
                    </a:moveTo>
                    <a:lnTo>
                      <a:pt x="47" y="175"/>
                    </a:lnTo>
                    <a:lnTo>
                      <a:pt x="69" y="218"/>
                    </a:lnTo>
                    <a:lnTo>
                      <a:pt x="273" y="213"/>
                    </a:lnTo>
                    <a:lnTo>
                      <a:pt x="319" y="261"/>
                    </a:lnTo>
                    <a:lnTo>
                      <a:pt x="464" y="179"/>
                    </a:lnTo>
                    <a:lnTo>
                      <a:pt x="466" y="117"/>
                    </a:lnTo>
                    <a:lnTo>
                      <a:pt x="570" y="74"/>
                    </a:lnTo>
                    <a:lnTo>
                      <a:pt x="612" y="113"/>
                    </a:lnTo>
                    <a:lnTo>
                      <a:pt x="752" y="37"/>
                    </a:lnTo>
                    <a:lnTo>
                      <a:pt x="809" y="0"/>
                    </a:lnTo>
                    <a:lnTo>
                      <a:pt x="869" y="7"/>
                    </a:lnTo>
                    <a:lnTo>
                      <a:pt x="778" y="142"/>
                    </a:lnTo>
                    <a:lnTo>
                      <a:pt x="818" y="186"/>
                    </a:lnTo>
                    <a:lnTo>
                      <a:pt x="814" y="231"/>
                    </a:lnTo>
                    <a:lnTo>
                      <a:pt x="721" y="319"/>
                    </a:lnTo>
                    <a:lnTo>
                      <a:pt x="709" y="346"/>
                    </a:lnTo>
                    <a:lnTo>
                      <a:pt x="723" y="375"/>
                    </a:lnTo>
                    <a:lnTo>
                      <a:pt x="749" y="381"/>
                    </a:lnTo>
                    <a:lnTo>
                      <a:pt x="750" y="426"/>
                    </a:lnTo>
                    <a:lnTo>
                      <a:pt x="700" y="467"/>
                    </a:lnTo>
                    <a:lnTo>
                      <a:pt x="663" y="543"/>
                    </a:lnTo>
                    <a:lnTo>
                      <a:pt x="619" y="545"/>
                    </a:lnTo>
                    <a:lnTo>
                      <a:pt x="408" y="450"/>
                    </a:lnTo>
                    <a:lnTo>
                      <a:pt x="341" y="439"/>
                    </a:lnTo>
                    <a:lnTo>
                      <a:pt x="272" y="417"/>
                    </a:lnTo>
                    <a:lnTo>
                      <a:pt x="210" y="405"/>
                    </a:lnTo>
                    <a:lnTo>
                      <a:pt x="100" y="430"/>
                    </a:lnTo>
                    <a:lnTo>
                      <a:pt x="100" y="420"/>
                    </a:lnTo>
                    <a:lnTo>
                      <a:pt x="9" y="261"/>
                    </a:lnTo>
                    <a:lnTo>
                      <a:pt x="0" y="169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752" name="Freeform 48"/>
              <p:cNvSpPr>
                <a:spLocks noChangeAspect="1"/>
              </p:cNvSpPr>
              <p:nvPr/>
            </p:nvSpPr>
            <p:spPr bwMode="auto">
              <a:xfrm>
                <a:off x="4388" y="3043"/>
                <a:ext cx="120" cy="64"/>
              </a:xfrm>
              <a:custGeom>
                <a:avLst/>
                <a:gdLst>
                  <a:gd name="T0" fmla="*/ 24 w 668"/>
                  <a:gd name="T1" fmla="*/ 171 h 356"/>
                  <a:gd name="T2" fmla="*/ 180 w 668"/>
                  <a:gd name="T3" fmla="*/ 209 h 356"/>
                  <a:gd name="T4" fmla="*/ 221 w 668"/>
                  <a:gd name="T5" fmla="*/ 198 h 356"/>
                  <a:gd name="T6" fmla="*/ 277 w 668"/>
                  <a:gd name="T7" fmla="*/ 198 h 356"/>
                  <a:gd name="T8" fmla="*/ 339 w 668"/>
                  <a:gd name="T9" fmla="*/ 313 h 356"/>
                  <a:gd name="T10" fmla="*/ 399 w 668"/>
                  <a:gd name="T11" fmla="*/ 311 h 356"/>
                  <a:gd name="T12" fmla="*/ 455 w 668"/>
                  <a:gd name="T13" fmla="*/ 350 h 356"/>
                  <a:gd name="T14" fmla="*/ 567 w 668"/>
                  <a:gd name="T15" fmla="*/ 356 h 356"/>
                  <a:gd name="T16" fmla="*/ 576 w 668"/>
                  <a:gd name="T17" fmla="*/ 316 h 356"/>
                  <a:gd name="T18" fmla="*/ 668 w 668"/>
                  <a:gd name="T19" fmla="*/ 316 h 356"/>
                  <a:gd name="T20" fmla="*/ 654 w 668"/>
                  <a:gd name="T21" fmla="*/ 231 h 356"/>
                  <a:gd name="T22" fmla="*/ 601 w 668"/>
                  <a:gd name="T23" fmla="*/ 140 h 356"/>
                  <a:gd name="T24" fmla="*/ 565 w 668"/>
                  <a:gd name="T25" fmla="*/ 142 h 356"/>
                  <a:gd name="T26" fmla="*/ 344 w 668"/>
                  <a:gd name="T27" fmla="*/ 43 h 356"/>
                  <a:gd name="T28" fmla="*/ 294 w 668"/>
                  <a:gd name="T29" fmla="*/ 38 h 356"/>
                  <a:gd name="T30" fmla="*/ 159 w 668"/>
                  <a:gd name="T31" fmla="*/ 0 h 356"/>
                  <a:gd name="T32" fmla="*/ 40 w 668"/>
                  <a:gd name="T33" fmla="*/ 25 h 356"/>
                  <a:gd name="T34" fmla="*/ 0 w 668"/>
                  <a:gd name="T35" fmla="*/ 92 h 356"/>
                  <a:gd name="T36" fmla="*/ 24 w 668"/>
                  <a:gd name="T37" fmla="*/ 171 h 3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68" h="356">
                    <a:moveTo>
                      <a:pt x="24" y="171"/>
                    </a:moveTo>
                    <a:lnTo>
                      <a:pt x="180" y="209"/>
                    </a:lnTo>
                    <a:lnTo>
                      <a:pt x="221" y="198"/>
                    </a:lnTo>
                    <a:lnTo>
                      <a:pt x="277" y="198"/>
                    </a:lnTo>
                    <a:lnTo>
                      <a:pt x="339" y="313"/>
                    </a:lnTo>
                    <a:lnTo>
                      <a:pt x="399" y="311"/>
                    </a:lnTo>
                    <a:lnTo>
                      <a:pt x="455" y="350"/>
                    </a:lnTo>
                    <a:lnTo>
                      <a:pt x="567" y="356"/>
                    </a:lnTo>
                    <a:lnTo>
                      <a:pt x="576" y="316"/>
                    </a:lnTo>
                    <a:lnTo>
                      <a:pt x="668" y="316"/>
                    </a:lnTo>
                    <a:lnTo>
                      <a:pt x="654" y="231"/>
                    </a:lnTo>
                    <a:lnTo>
                      <a:pt x="601" y="140"/>
                    </a:lnTo>
                    <a:lnTo>
                      <a:pt x="565" y="142"/>
                    </a:lnTo>
                    <a:lnTo>
                      <a:pt x="344" y="43"/>
                    </a:lnTo>
                    <a:lnTo>
                      <a:pt x="294" y="38"/>
                    </a:lnTo>
                    <a:lnTo>
                      <a:pt x="159" y="0"/>
                    </a:lnTo>
                    <a:lnTo>
                      <a:pt x="40" y="25"/>
                    </a:lnTo>
                    <a:lnTo>
                      <a:pt x="0" y="92"/>
                    </a:lnTo>
                    <a:lnTo>
                      <a:pt x="24" y="171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00753" name="Group 49"/>
          <p:cNvGrpSpPr>
            <a:grpSpLocks/>
          </p:cNvGrpSpPr>
          <p:nvPr/>
        </p:nvGrpSpPr>
        <p:grpSpPr bwMode="auto">
          <a:xfrm>
            <a:off x="6265863" y="5016500"/>
            <a:ext cx="2122487" cy="882650"/>
            <a:chOff x="3947" y="3160"/>
            <a:chExt cx="1337" cy="556"/>
          </a:xfrm>
        </p:grpSpPr>
        <p:sp>
          <p:nvSpPr>
            <p:cNvPr id="200754" name="Freeform 50"/>
            <p:cNvSpPr>
              <a:spLocks/>
            </p:cNvSpPr>
            <p:nvPr/>
          </p:nvSpPr>
          <p:spPr bwMode="auto">
            <a:xfrm>
              <a:off x="4470" y="3534"/>
              <a:ext cx="653" cy="164"/>
            </a:xfrm>
            <a:custGeom>
              <a:avLst/>
              <a:gdLst>
                <a:gd name="T0" fmla="*/ 0 w 609"/>
                <a:gd name="T1" fmla="*/ 0 h 164"/>
                <a:gd name="T2" fmla="*/ 196 w 609"/>
                <a:gd name="T3" fmla="*/ 164 h 164"/>
                <a:gd name="T4" fmla="*/ 609 w 609"/>
                <a:gd name="T5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09" h="164">
                  <a:moveTo>
                    <a:pt x="0" y="0"/>
                  </a:moveTo>
                  <a:lnTo>
                    <a:pt x="196" y="164"/>
                  </a:lnTo>
                  <a:lnTo>
                    <a:pt x="609" y="164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00755" name="Text Box 51"/>
            <p:cNvSpPr txBox="1">
              <a:spLocks noChangeArrowheads="1"/>
            </p:cNvSpPr>
            <p:nvPr/>
          </p:nvSpPr>
          <p:spPr bwMode="auto">
            <a:xfrm>
              <a:off x="4627" y="3572"/>
              <a:ext cx="657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900" dirty="0">
                  <a:solidFill>
                    <a:srgbClr val="066168"/>
                  </a:solidFill>
                  <a:latin typeface="Verdana" pitchFamily="34" charset="0"/>
                </a:rPr>
                <a:t>Cariri</a:t>
              </a:r>
            </a:p>
          </p:txBody>
        </p:sp>
        <p:grpSp>
          <p:nvGrpSpPr>
            <p:cNvPr id="200756" name="Group 52"/>
            <p:cNvGrpSpPr>
              <a:grpSpLocks/>
            </p:cNvGrpSpPr>
            <p:nvPr/>
          </p:nvGrpSpPr>
          <p:grpSpPr bwMode="auto">
            <a:xfrm>
              <a:off x="3947" y="3160"/>
              <a:ext cx="631" cy="512"/>
              <a:chOff x="3947" y="3160"/>
              <a:chExt cx="631" cy="512"/>
            </a:xfrm>
          </p:grpSpPr>
          <p:sp>
            <p:nvSpPr>
              <p:cNvPr id="200757" name="Freeform 53"/>
              <p:cNvSpPr>
                <a:spLocks noChangeAspect="1"/>
              </p:cNvSpPr>
              <p:nvPr/>
            </p:nvSpPr>
            <p:spPr bwMode="auto">
              <a:xfrm>
                <a:off x="4038" y="3372"/>
                <a:ext cx="127" cy="228"/>
              </a:xfrm>
              <a:custGeom>
                <a:avLst/>
                <a:gdLst>
                  <a:gd name="T0" fmla="*/ 0 w 708"/>
                  <a:gd name="T1" fmla="*/ 703 h 1264"/>
                  <a:gd name="T2" fmla="*/ 82 w 708"/>
                  <a:gd name="T3" fmla="*/ 747 h 1264"/>
                  <a:gd name="T4" fmla="*/ 101 w 708"/>
                  <a:gd name="T5" fmla="*/ 840 h 1264"/>
                  <a:gd name="T6" fmla="*/ 96 w 708"/>
                  <a:gd name="T7" fmla="*/ 943 h 1264"/>
                  <a:gd name="T8" fmla="*/ 75 w 708"/>
                  <a:gd name="T9" fmla="*/ 1010 h 1264"/>
                  <a:gd name="T10" fmla="*/ 80 w 708"/>
                  <a:gd name="T11" fmla="*/ 1200 h 1264"/>
                  <a:gd name="T12" fmla="*/ 195 w 708"/>
                  <a:gd name="T13" fmla="*/ 1223 h 1264"/>
                  <a:gd name="T14" fmla="*/ 258 w 708"/>
                  <a:gd name="T15" fmla="*/ 1264 h 1264"/>
                  <a:gd name="T16" fmla="*/ 262 w 708"/>
                  <a:gd name="T17" fmla="*/ 734 h 1264"/>
                  <a:gd name="T18" fmla="*/ 639 w 708"/>
                  <a:gd name="T19" fmla="*/ 813 h 1264"/>
                  <a:gd name="T20" fmla="*/ 639 w 708"/>
                  <a:gd name="T21" fmla="*/ 493 h 1264"/>
                  <a:gd name="T22" fmla="*/ 708 w 708"/>
                  <a:gd name="T23" fmla="*/ 241 h 1264"/>
                  <a:gd name="T24" fmla="*/ 701 w 708"/>
                  <a:gd name="T25" fmla="*/ 0 h 1264"/>
                  <a:gd name="T26" fmla="*/ 323 w 708"/>
                  <a:gd name="T27" fmla="*/ 146 h 1264"/>
                  <a:gd name="T28" fmla="*/ 9 w 708"/>
                  <a:gd name="T29" fmla="*/ 356 h 1264"/>
                  <a:gd name="T30" fmla="*/ 0 w 708"/>
                  <a:gd name="T31" fmla="*/ 703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08" h="1264">
                    <a:moveTo>
                      <a:pt x="0" y="703"/>
                    </a:moveTo>
                    <a:lnTo>
                      <a:pt x="82" y="747"/>
                    </a:lnTo>
                    <a:lnTo>
                      <a:pt x="101" y="840"/>
                    </a:lnTo>
                    <a:lnTo>
                      <a:pt x="96" y="943"/>
                    </a:lnTo>
                    <a:lnTo>
                      <a:pt x="75" y="1010"/>
                    </a:lnTo>
                    <a:lnTo>
                      <a:pt x="80" y="1200"/>
                    </a:lnTo>
                    <a:lnTo>
                      <a:pt x="195" y="1223"/>
                    </a:lnTo>
                    <a:lnTo>
                      <a:pt x="258" y="1264"/>
                    </a:lnTo>
                    <a:lnTo>
                      <a:pt x="262" y="734"/>
                    </a:lnTo>
                    <a:lnTo>
                      <a:pt x="639" y="813"/>
                    </a:lnTo>
                    <a:lnTo>
                      <a:pt x="639" y="493"/>
                    </a:lnTo>
                    <a:lnTo>
                      <a:pt x="708" y="241"/>
                    </a:lnTo>
                    <a:lnTo>
                      <a:pt x="701" y="0"/>
                    </a:lnTo>
                    <a:lnTo>
                      <a:pt x="323" y="146"/>
                    </a:lnTo>
                    <a:lnTo>
                      <a:pt x="9" y="356"/>
                    </a:lnTo>
                    <a:lnTo>
                      <a:pt x="0" y="703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758" name="Freeform 54"/>
              <p:cNvSpPr>
                <a:spLocks noChangeAspect="1"/>
              </p:cNvSpPr>
              <p:nvPr/>
            </p:nvSpPr>
            <p:spPr bwMode="auto">
              <a:xfrm>
                <a:off x="3947" y="3241"/>
                <a:ext cx="157" cy="258"/>
              </a:xfrm>
              <a:custGeom>
                <a:avLst/>
                <a:gdLst>
                  <a:gd name="T0" fmla="*/ 478 w 871"/>
                  <a:gd name="T1" fmla="*/ 35 h 1427"/>
                  <a:gd name="T2" fmla="*/ 591 w 871"/>
                  <a:gd name="T3" fmla="*/ 178 h 1427"/>
                  <a:gd name="T4" fmla="*/ 821 w 871"/>
                  <a:gd name="T5" fmla="*/ 173 h 1427"/>
                  <a:gd name="T6" fmla="*/ 803 w 871"/>
                  <a:gd name="T7" fmla="*/ 242 h 1427"/>
                  <a:gd name="T8" fmla="*/ 871 w 871"/>
                  <a:gd name="T9" fmla="*/ 335 h 1427"/>
                  <a:gd name="T10" fmla="*/ 784 w 871"/>
                  <a:gd name="T11" fmla="*/ 521 h 1427"/>
                  <a:gd name="T12" fmla="*/ 779 w 871"/>
                  <a:gd name="T13" fmla="*/ 688 h 1427"/>
                  <a:gd name="T14" fmla="*/ 817 w 871"/>
                  <a:gd name="T15" fmla="*/ 762 h 1427"/>
                  <a:gd name="T16" fmla="*/ 825 w 871"/>
                  <a:gd name="T17" fmla="*/ 872 h 1427"/>
                  <a:gd name="T18" fmla="*/ 511 w 871"/>
                  <a:gd name="T19" fmla="*/ 1080 h 1427"/>
                  <a:gd name="T20" fmla="*/ 501 w 871"/>
                  <a:gd name="T21" fmla="*/ 1427 h 1427"/>
                  <a:gd name="T22" fmla="*/ 486 w 871"/>
                  <a:gd name="T23" fmla="*/ 1423 h 1427"/>
                  <a:gd name="T24" fmla="*/ 429 w 871"/>
                  <a:gd name="T25" fmla="*/ 1424 h 1427"/>
                  <a:gd name="T26" fmla="*/ 398 w 871"/>
                  <a:gd name="T27" fmla="*/ 1406 h 1427"/>
                  <a:gd name="T28" fmla="*/ 353 w 871"/>
                  <a:gd name="T29" fmla="*/ 1363 h 1427"/>
                  <a:gd name="T30" fmla="*/ 327 w 871"/>
                  <a:gd name="T31" fmla="*/ 1325 h 1427"/>
                  <a:gd name="T32" fmla="*/ 197 w 871"/>
                  <a:gd name="T33" fmla="*/ 1238 h 1427"/>
                  <a:gd name="T34" fmla="*/ 100 w 871"/>
                  <a:gd name="T35" fmla="*/ 1186 h 1427"/>
                  <a:gd name="T36" fmla="*/ 9 w 871"/>
                  <a:gd name="T37" fmla="*/ 1085 h 1427"/>
                  <a:gd name="T38" fmla="*/ 5 w 871"/>
                  <a:gd name="T39" fmla="*/ 840 h 1427"/>
                  <a:gd name="T40" fmla="*/ 0 w 871"/>
                  <a:gd name="T41" fmla="*/ 661 h 1427"/>
                  <a:gd name="T42" fmla="*/ 12 w 871"/>
                  <a:gd name="T43" fmla="*/ 628 h 1427"/>
                  <a:gd name="T44" fmla="*/ 5 w 871"/>
                  <a:gd name="T45" fmla="*/ 490 h 1427"/>
                  <a:gd name="T46" fmla="*/ 0 w 871"/>
                  <a:gd name="T47" fmla="*/ 405 h 1427"/>
                  <a:gd name="T48" fmla="*/ 8 w 871"/>
                  <a:gd name="T49" fmla="*/ 256 h 1427"/>
                  <a:gd name="T50" fmla="*/ 42 w 871"/>
                  <a:gd name="T51" fmla="*/ 241 h 1427"/>
                  <a:gd name="T52" fmla="*/ 71 w 871"/>
                  <a:gd name="T53" fmla="*/ 243 h 1427"/>
                  <a:gd name="T54" fmla="*/ 58 w 871"/>
                  <a:gd name="T55" fmla="*/ 133 h 1427"/>
                  <a:gd name="T56" fmla="*/ 73 w 871"/>
                  <a:gd name="T57" fmla="*/ 65 h 1427"/>
                  <a:gd name="T58" fmla="*/ 273 w 871"/>
                  <a:gd name="T59" fmla="*/ 0 h 1427"/>
                  <a:gd name="T60" fmla="*/ 333 w 871"/>
                  <a:gd name="T61" fmla="*/ 34 h 1427"/>
                  <a:gd name="T62" fmla="*/ 478 w 871"/>
                  <a:gd name="T63" fmla="*/ 35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71" h="1427">
                    <a:moveTo>
                      <a:pt x="478" y="35"/>
                    </a:moveTo>
                    <a:lnTo>
                      <a:pt x="591" y="178"/>
                    </a:lnTo>
                    <a:lnTo>
                      <a:pt x="821" y="173"/>
                    </a:lnTo>
                    <a:lnTo>
                      <a:pt x="803" y="242"/>
                    </a:lnTo>
                    <a:lnTo>
                      <a:pt x="871" y="335"/>
                    </a:lnTo>
                    <a:lnTo>
                      <a:pt x="784" y="521"/>
                    </a:lnTo>
                    <a:lnTo>
                      <a:pt x="779" y="688"/>
                    </a:lnTo>
                    <a:lnTo>
                      <a:pt x="817" y="762"/>
                    </a:lnTo>
                    <a:lnTo>
                      <a:pt x="825" y="872"/>
                    </a:lnTo>
                    <a:lnTo>
                      <a:pt x="511" y="1080"/>
                    </a:lnTo>
                    <a:lnTo>
                      <a:pt x="501" y="1427"/>
                    </a:lnTo>
                    <a:lnTo>
                      <a:pt x="486" y="1423"/>
                    </a:lnTo>
                    <a:lnTo>
                      <a:pt x="429" y="1424"/>
                    </a:lnTo>
                    <a:lnTo>
                      <a:pt x="398" y="1406"/>
                    </a:lnTo>
                    <a:lnTo>
                      <a:pt x="353" y="1363"/>
                    </a:lnTo>
                    <a:lnTo>
                      <a:pt x="327" y="1325"/>
                    </a:lnTo>
                    <a:lnTo>
                      <a:pt x="197" y="1238"/>
                    </a:lnTo>
                    <a:lnTo>
                      <a:pt x="100" y="1186"/>
                    </a:lnTo>
                    <a:lnTo>
                      <a:pt x="9" y="1085"/>
                    </a:lnTo>
                    <a:lnTo>
                      <a:pt x="5" y="840"/>
                    </a:lnTo>
                    <a:lnTo>
                      <a:pt x="0" y="661"/>
                    </a:lnTo>
                    <a:lnTo>
                      <a:pt x="12" y="628"/>
                    </a:lnTo>
                    <a:lnTo>
                      <a:pt x="5" y="490"/>
                    </a:lnTo>
                    <a:lnTo>
                      <a:pt x="0" y="405"/>
                    </a:lnTo>
                    <a:lnTo>
                      <a:pt x="8" y="256"/>
                    </a:lnTo>
                    <a:lnTo>
                      <a:pt x="42" y="241"/>
                    </a:lnTo>
                    <a:lnTo>
                      <a:pt x="71" y="243"/>
                    </a:lnTo>
                    <a:lnTo>
                      <a:pt x="58" y="133"/>
                    </a:lnTo>
                    <a:lnTo>
                      <a:pt x="73" y="65"/>
                    </a:lnTo>
                    <a:lnTo>
                      <a:pt x="273" y="0"/>
                    </a:lnTo>
                    <a:lnTo>
                      <a:pt x="333" y="34"/>
                    </a:lnTo>
                    <a:lnTo>
                      <a:pt x="478" y="3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759" name="Freeform 55"/>
              <p:cNvSpPr>
                <a:spLocks noChangeAspect="1"/>
              </p:cNvSpPr>
              <p:nvPr/>
            </p:nvSpPr>
            <p:spPr bwMode="auto">
              <a:xfrm>
                <a:off x="4088" y="3293"/>
                <a:ext cx="94" cy="105"/>
              </a:xfrm>
              <a:custGeom>
                <a:avLst/>
                <a:gdLst>
                  <a:gd name="T0" fmla="*/ 89 w 521"/>
                  <a:gd name="T1" fmla="*/ 45 h 582"/>
                  <a:gd name="T2" fmla="*/ 230 w 521"/>
                  <a:gd name="T3" fmla="*/ 57 h 582"/>
                  <a:gd name="T4" fmla="*/ 272 w 521"/>
                  <a:gd name="T5" fmla="*/ 0 h 582"/>
                  <a:gd name="T6" fmla="*/ 315 w 521"/>
                  <a:gd name="T7" fmla="*/ 3 h 582"/>
                  <a:gd name="T8" fmla="*/ 415 w 521"/>
                  <a:gd name="T9" fmla="*/ 120 h 582"/>
                  <a:gd name="T10" fmla="*/ 500 w 521"/>
                  <a:gd name="T11" fmla="*/ 110 h 582"/>
                  <a:gd name="T12" fmla="*/ 506 w 521"/>
                  <a:gd name="T13" fmla="*/ 154 h 582"/>
                  <a:gd name="T14" fmla="*/ 521 w 521"/>
                  <a:gd name="T15" fmla="*/ 222 h 582"/>
                  <a:gd name="T16" fmla="*/ 475 w 521"/>
                  <a:gd name="T17" fmla="*/ 414 h 582"/>
                  <a:gd name="T18" fmla="*/ 44 w 521"/>
                  <a:gd name="T19" fmla="*/ 582 h 582"/>
                  <a:gd name="T20" fmla="*/ 39 w 521"/>
                  <a:gd name="T21" fmla="*/ 476 h 582"/>
                  <a:gd name="T22" fmla="*/ 0 w 521"/>
                  <a:gd name="T23" fmla="*/ 402 h 582"/>
                  <a:gd name="T24" fmla="*/ 6 w 521"/>
                  <a:gd name="T25" fmla="*/ 234 h 582"/>
                  <a:gd name="T26" fmla="*/ 89 w 521"/>
                  <a:gd name="T27" fmla="*/ 45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21" h="582">
                    <a:moveTo>
                      <a:pt x="89" y="45"/>
                    </a:moveTo>
                    <a:lnTo>
                      <a:pt x="230" y="57"/>
                    </a:lnTo>
                    <a:lnTo>
                      <a:pt x="272" y="0"/>
                    </a:lnTo>
                    <a:lnTo>
                      <a:pt x="315" y="3"/>
                    </a:lnTo>
                    <a:lnTo>
                      <a:pt x="415" y="120"/>
                    </a:lnTo>
                    <a:lnTo>
                      <a:pt x="500" y="110"/>
                    </a:lnTo>
                    <a:lnTo>
                      <a:pt x="506" y="154"/>
                    </a:lnTo>
                    <a:lnTo>
                      <a:pt x="521" y="222"/>
                    </a:lnTo>
                    <a:lnTo>
                      <a:pt x="475" y="414"/>
                    </a:lnTo>
                    <a:lnTo>
                      <a:pt x="44" y="582"/>
                    </a:lnTo>
                    <a:lnTo>
                      <a:pt x="39" y="476"/>
                    </a:lnTo>
                    <a:lnTo>
                      <a:pt x="0" y="402"/>
                    </a:lnTo>
                    <a:lnTo>
                      <a:pt x="6" y="234"/>
                    </a:lnTo>
                    <a:lnTo>
                      <a:pt x="89" y="4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760" name="Freeform 56"/>
              <p:cNvSpPr>
                <a:spLocks noChangeAspect="1"/>
              </p:cNvSpPr>
              <p:nvPr/>
            </p:nvSpPr>
            <p:spPr bwMode="auto">
              <a:xfrm>
                <a:off x="4243" y="3394"/>
                <a:ext cx="76" cy="88"/>
              </a:xfrm>
              <a:custGeom>
                <a:avLst/>
                <a:gdLst>
                  <a:gd name="T0" fmla="*/ 73 w 424"/>
                  <a:gd name="T1" fmla="*/ 470 h 489"/>
                  <a:gd name="T2" fmla="*/ 424 w 424"/>
                  <a:gd name="T3" fmla="*/ 489 h 489"/>
                  <a:gd name="T4" fmla="*/ 421 w 424"/>
                  <a:gd name="T5" fmla="*/ 324 h 489"/>
                  <a:gd name="T6" fmla="*/ 361 w 424"/>
                  <a:gd name="T7" fmla="*/ 172 h 489"/>
                  <a:gd name="T8" fmla="*/ 308 w 424"/>
                  <a:gd name="T9" fmla="*/ 96 h 489"/>
                  <a:gd name="T10" fmla="*/ 147 w 424"/>
                  <a:gd name="T11" fmla="*/ 49 h 489"/>
                  <a:gd name="T12" fmla="*/ 62 w 424"/>
                  <a:gd name="T13" fmla="*/ 0 h 489"/>
                  <a:gd name="T14" fmla="*/ 48 w 424"/>
                  <a:gd name="T15" fmla="*/ 35 h 489"/>
                  <a:gd name="T16" fmla="*/ 76 w 424"/>
                  <a:gd name="T17" fmla="*/ 79 h 489"/>
                  <a:gd name="T18" fmla="*/ 71 w 424"/>
                  <a:gd name="T19" fmla="*/ 114 h 489"/>
                  <a:gd name="T20" fmla="*/ 0 w 424"/>
                  <a:gd name="T21" fmla="*/ 181 h 489"/>
                  <a:gd name="T22" fmla="*/ 73 w 424"/>
                  <a:gd name="T23" fmla="*/ 470 h 4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24" h="489">
                    <a:moveTo>
                      <a:pt x="73" y="470"/>
                    </a:moveTo>
                    <a:lnTo>
                      <a:pt x="424" y="489"/>
                    </a:lnTo>
                    <a:lnTo>
                      <a:pt x="421" y="324"/>
                    </a:lnTo>
                    <a:lnTo>
                      <a:pt x="361" y="172"/>
                    </a:lnTo>
                    <a:lnTo>
                      <a:pt x="308" y="96"/>
                    </a:lnTo>
                    <a:lnTo>
                      <a:pt x="147" y="49"/>
                    </a:lnTo>
                    <a:lnTo>
                      <a:pt x="62" y="0"/>
                    </a:lnTo>
                    <a:lnTo>
                      <a:pt x="48" y="35"/>
                    </a:lnTo>
                    <a:lnTo>
                      <a:pt x="76" y="79"/>
                    </a:lnTo>
                    <a:lnTo>
                      <a:pt x="71" y="114"/>
                    </a:lnTo>
                    <a:lnTo>
                      <a:pt x="0" y="181"/>
                    </a:lnTo>
                    <a:lnTo>
                      <a:pt x="73" y="470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761" name="Freeform 57"/>
              <p:cNvSpPr>
                <a:spLocks noChangeAspect="1"/>
              </p:cNvSpPr>
              <p:nvPr/>
            </p:nvSpPr>
            <p:spPr bwMode="auto">
              <a:xfrm>
                <a:off x="4250" y="3287"/>
                <a:ext cx="155" cy="214"/>
              </a:xfrm>
              <a:custGeom>
                <a:avLst/>
                <a:gdLst>
                  <a:gd name="T0" fmla="*/ 20 w 859"/>
                  <a:gd name="T1" fmla="*/ 588 h 1187"/>
                  <a:gd name="T2" fmla="*/ 102 w 859"/>
                  <a:gd name="T3" fmla="*/ 640 h 1187"/>
                  <a:gd name="T4" fmla="*/ 266 w 859"/>
                  <a:gd name="T5" fmla="*/ 693 h 1187"/>
                  <a:gd name="T6" fmla="*/ 312 w 859"/>
                  <a:gd name="T7" fmla="*/ 760 h 1187"/>
                  <a:gd name="T8" fmla="*/ 379 w 859"/>
                  <a:gd name="T9" fmla="*/ 918 h 1187"/>
                  <a:gd name="T10" fmla="*/ 386 w 859"/>
                  <a:gd name="T11" fmla="*/ 1080 h 1187"/>
                  <a:gd name="T12" fmla="*/ 479 w 859"/>
                  <a:gd name="T13" fmla="*/ 1085 h 1187"/>
                  <a:gd name="T14" fmla="*/ 678 w 859"/>
                  <a:gd name="T15" fmla="*/ 1187 h 1187"/>
                  <a:gd name="T16" fmla="*/ 749 w 859"/>
                  <a:gd name="T17" fmla="*/ 833 h 1187"/>
                  <a:gd name="T18" fmla="*/ 859 w 859"/>
                  <a:gd name="T19" fmla="*/ 483 h 1187"/>
                  <a:gd name="T20" fmla="*/ 570 w 859"/>
                  <a:gd name="T21" fmla="*/ 508 h 1187"/>
                  <a:gd name="T22" fmla="*/ 459 w 859"/>
                  <a:gd name="T23" fmla="*/ 179 h 1187"/>
                  <a:gd name="T24" fmla="*/ 578 w 859"/>
                  <a:gd name="T25" fmla="*/ 0 h 1187"/>
                  <a:gd name="T26" fmla="*/ 424 w 859"/>
                  <a:gd name="T27" fmla="*/ 6 h 1187"/>
                  <a:gd name="T28" fmla="*/ 202 w 859"/>
                  <a:gd name="T29" fmla="*/ 222 h 1187"/>
                  <a:gd name="T30" fmla="*/ 207 w 859"/>
                  <a:gd name="T31" fmla="*/ 328 h 1187"/>
                  <a:gd name="T32" fmla="*/ 17 w 859"/>
                  <a:gd name="T33" fmla="*/ 491 h 1187"/>
                  <a:gd name="T34" fmla="*/ 0 w 859"/>
                  <a:gd name="T35" fmla="*/ 556 h 1187"/>
                  <a:gd name="T36" fmla="*/ 20 w 859"/>
                  <a:gd name="T37" fmla="*/ 588 h 1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59" h="1187">
                    <a:moveTo>
                      <a:pt x="20" y="588"/>
                    </a:moveTo>
                    <a:lnTo>
                      <a:pt x="102" y="640"/>
                    </a:lnTo>
                    <a:lnTo>
                      <a:pt x="266" y="693"/>
                    </a:lnTo>
                    <a:lnTo>
                      <a:pt x="312" y="760"/>
                    </a:lnTo>
                    <a:lnTo>
                      <a:pt x="379" y="918"/>
                    </a:lnTo>
                    <a:lnTo>
                      <a:pt x="386" y="1080"/>
                    </a:lnTo>
                    <a:lnTo>
                      <a:pt x="479" y="1085"/>
                    </a:lnTo>
                    <a:lnTo>
                      <a:pt x="678" y="1187"/>
                    </a:lnTo>
                    <a:lnTo>
                      <a:pt x="749" y="833"/>
                    </a:lnTo>
                    <a:lnTo>
                      <a:pt x="859" y="483"/>
                    </a:lnTo>
                    <a:lnTo>
                      <a:pt x="570" y="508"/>
                    </a:lnTo>
                    <a:lnTo>
                      <a:pt x="459" y="179"/>
                    </a:lnTo>
                    <a:lnTo>
                      <a:pt x="578" y="0"/>
                    </a:lnTo>
                    <a:lnTo>
                      <a:pt x="424" y="6"/>
                    </a:lnTo>
                    <a:lnTo>
                      <a:pt x="202" y="222"/>
                    </a:lnTo>
                    <a:lnTo>
                      <a:pt x="207" y="328"/>
                    </a:lnTo>
                    <a:lnTo>
                      <a:pt x="17" y="491"/>
                    </a:lnTo>
                    <a:lnTo>
                      <a:pt x="0" y="556"/>
                    </a:lnTo>
                    <a:lnTo>
                      <a:pt x="20" y="58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762" name="Freeform 58"/>
              <p:cNvSpPr>
                <a:spLocks noChangeAspect="1"/>
              </p:cNvSpPr>
              <p:nvPr/>
            </p:nvSpPr>
            <p:spPr bwMode="auto">
              <a:xfrm>
                <a:off x="4224" y="3480"/>
                <a:ext cx="247" cy="192"/>
              </a:xfrm>
              <a:custGeom>
                <a:avLst/>
                <a:gdLst>
                  <a:gd name="T0" fmla="*/ 333 w 1366"/>
                  <a:gd name="T1" fmla="*/ 687 h 1064"/>
                  <a:gd name="T2" fmla="*/ 330 w 1366"/>
                  <a:gd name="T3" fmla="*/ 362 h 1064"/>
                  <a:gd name="T4" fmla="*/ 207 w 1366"/>
                  <a:gd name="T5" fmla="*/ 251 h 1064"/>
                  <a:gd name="T6" fmla="*/ 0 w 1366"/>
                  <a:gd name="T7" fmla="*/ 113 h 1064"/>
                  <a:gd name="T8" fmla="*/ 102 w 1366"/>
                  <a:gd name="T9" fmla="*/ 137 h 1064"/>
                  <a:gd name="T10" fmla="*/ 160 w 1366"/>
                  <a:gd name="T11" fmla="*/ 131 h 1064"/>
                  <a:gd name="T12" fmla="*/ 204 w 1366"/>
                  <a:gd name="T13" fmla="*/ 49 h 1064"/>
                  <a:gd name="T14" fmla="*/ 180 w 1366"/>
                  <a:gd name="T15" fmla="*/ 0 h 1064"/>
                  <a:gd name="T16" fmla="*/ 532 w 1366"/>
                  <a:gd name="T17" fmla="*/ 14 h 1064"/>
                  <a:gd name="T18" fmla="*/ 625 w 1366"/>
                  <a:gd name="T19" fmla="*/ 20 h 1064"/>
                  <a:gd name="T20" fmla="*/ 822 w 1366"/>
                  <a:gd name="T21" fmla="*/ 116 h 1064"/>
                  <a:gd name="T22" fmla="*/ 1011 w 1366"/>
                  <a:gd name="T23" fmla="*/ 348 h 1064"/>
                  <a:gd name="T24" fmla="*/ 1175 w 1366"/>
                  <a:gd name="T25" fmla="*/ 584 h 1064"/>
                  <a:gd name="T26" fmla="*/ 1366 w 1366"/>
                  <a:gd name="T27" fmla="*/ 678 h 1064"/>
                  <a:gd name="T28" fmla="*/ 1356 w 1366"/>
                  <a:gd name="T29" fmla="*/ 693 h 1064"/>
                  <a:gd name="T30" fmla="*/ 1313 w 1366"/>
                  <a:gd name="T31" fmla="*/ 705 h 1064"/>
                  <a:gd name="T32" fmla="*/ 1274 w 1366"/>
                  <a:gd name="T33" fmla="*/ 778 h 1064"/>
                  <a:gd name="T34" fmla="*/ 1196 w 1366"/>
                  <a:gd name="T35" fmla="*/ 783 h 1064"/>
                  <a:gd name="T36" fmla="*/ 1111 w 1366"/>
                  <a:gd name="T37" fmla="*/ 825 h 1064"/>
                  <a:gd name="T38" fmla="*/ 1078 w 1366"/>
                  <a:gd name="T39" fmla="*/ 815 h 1064"/>
                  <a:gd name="T40" fmla="*/ 1035 w 1366"/>
                  <a:gd name="T41" fmla="*/ 804 h 1064"/>
                  <a:gd name="T42" fmla="*/ 1023 w 1366"/>
                  <a:gd name="T43" fmla="*/ 831 h 1064"/>
                  <a:gd name="T44" fmla="*/ 1044 w 1366"/>
                  <a:gd name="T45" fmla="*/ 880 h 1064"/>
                  <a:gd name="T46" fmla="*/ 1032 w 1366"/>
                  <a:gd name="T47" fmla="*/ 953 h 1064"/>
                  <a:gd name="T48" fmla="*/ 985 w 1366"/>
                  <a:gd name="T49" fmla="*/ 977 h 1064"/>
                  <a:gd name="T50" fmla="*/ 945 w 1366"/>
                  <a:gd name="T51" fmla="*/ 965 h 1064"/>
                  <a:gd name="T52" fmla="*/ 871 w 1366"/>
                  <a:gd name="T53" fmla="*/ 950 h 1064"/>
                  <a:gd name="T54" fmla="*/ 839 w 1366"/>
                  <a:gd name="T55" fmla="*/ 991 h 1064"/>
                  <a:gd name="T56" fmla="*/ 824 w 1366"/>
                  <a:gd name="T57" fmla="*/ 1053 h 1064"/>
                  <a:gd name="T58" fmla="*/ 783 w 1366"/>
                  <a:gd name="T59" fmla="*/ 1064 h 1064"/>
                  <a:gd name="T60" fmla="*/ 783 w 1366"/>
                  <a:gd name="T61" fmla="*/ 626 h 1064"/>
                  <a:gd name="T62" fmla="*/ 552 w 1366"/>
                  <a:gd name="T63" fmla="*/ 605 h 1064"/>
                  <a:gd name="T64" fmla="*/ 333 w 1366"/>
                  <a:gd name="T65" fmla="*/ 687 h 1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66" h="1064">
                    <a:moveTo>
                      <a:pt x="333" y="687"/>
                    </a:moveTo>
                    <a:lnTo>
                      <a:pt x="330" y="362"/>
                    </a:lnTo>
                    <a:lnTo>
                      <a:pt x="207" y="251"/>
                    </a:lnTo>
                    <a:lnTo>
                      <a:pt x="0" y="113"/>
                    </a:lnTo>
                    <a:lnTo>
                      <a:pt x="102" y="137"/>
                    </a:lnTo>
                    <a:lnTo>
                      <a:pt x="160" y="131"/>
                    </a:lnTo>
                    <a:lnTo>
                      <a:pt x="204" y="49"/>
                    </a:lnTo>
                    <a:lnTo>
                      <a:pt x="180" y="0"/>
                    </a:lnTo>
                    <a:lnTo>
                      <a:pt x="532" y="14"/>
                    </a:lnTo>
                    <a:lnTo>
                      <a:pt x="625" y="20"/>
                    </a:lnTo>
                    <a:lnTo>
                      <a:pt x="822" y="116"/>
                    </a:lnTo>
                    <a:lnTo>
                      <a:pt x="1011" y="348"/>
                    </a:lnTo>
                    <a:lnTo>
                      <a:pt x="1175" y="584"/>
                    </a:lnTo>
                    <a:lnTo>
                      <a:pt x="1366" y="678"/>
                    </a:lnTo>
                    <a:lnTo>
                      <a:pt x="1356" y="693"/>
                    </a:lnTo>
                    <a:lnTo>
                      <a:pt x="1313" y="705"/>
                    </a:lnTo>
                    <a:lnTo>
                      <a:pt x="1274" y="778"/>
                    </a:lnTo>
                    <a:lnTo>
                      <a:pt x="1196" y="783"/>
                    </a:lnTo>
                    <a:lnTo>
                      <a:pt x="1111" y="825"/>
                    </a:lnTo>
                    <a:lnTo>
                      <a:pt x="1078" y="815"/>
                    </a:lnTo>
                    <a:lnTo>
                      <a:pt x="1035" y="804"/>
                    </a:lnTo>
                    <a:lnTo>
                      <a:pt x="1023" y="831"/>
                    </a:lnTo>
                    <a:lnTo>
                      <a:pt x="1044" y="880"/>
                    </a:lnTo>
                    <a:lnTo>
                      <a:pt x="1032" y="953"/>
                    </a:lnTo>
                    <a:lnTo>
                      <a:pt x="985" y="977"/>
                    </a:lnTo>
                    <a:lnTo>
                      <a:pt x="945" y="965"/>
                    </a:lnTo>
                    <a:lnTo>
                      <a:pt x="871" y="950"/>
                    </a:lnTo>
                    <a:lnTo>
                      <a:pt x="839" y="991"/>
                    </a:lnTo>
                    <a:lnTo>
                      <a:pt x="824" y="1053"/>
                    </a:lnTo>
                    <a:lnTo>
                      <a:pt x="783" y="1064"/>
                    </a:lnTo>
                    <a:lnTo>
                      <a:pt x="783" y="626"/>
                    </a:lnTo>
                    <a:lnTo>
                      <a:pt x="552" y="605"/>
                    </a:lnTo>
                    <a:lnTo>
                      <a:pt x="333" y="687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763" name="Freeform 59"/>
              <p:cNvSpPr>
                <a:spLocks noChangeAspect="1"/>
              </p:cNvSpPr>
              <p:nvPr/>
            </p:nvSpPr>
            <p:spPr bwMode="auto">
              <a:xfrm>
                <a:off x="4152" y="3315"/>
                <a:ext cx="136" cy="212"/>
              </a:xfrm>
              <a:custGeom>
                <a:avLst/>
                <a:gdLst>
                  <a:gd name="T0" fmla="*/ 386 w 752"/>
                  <a:gd name="T1" fmla="*/ 1 h 1176"/>
                  <a:gd name="T2" fmla="*/ 457 w 752"/>
                  <a:gd name="T3" fmla="*/ 77 h 1176"/>
                  <a:gd name="T4" fmla="*/ 551 w 752"/>
                  <a:gd name="T5" fmla="*/ 88 h 1176"/>
                  <a:gd name="T6" fmla="*/ 586 w 752"/>
                  <a:gd name="T7" fmla="*/ 49 h 1176"/>
                  <a:gd name="T8" fmla="*/ 626 w 752"/>
                  <a:gd name="T9" fmla="*/ 43 h 1176"/>
                  <a:gd name="T10" fmla="*/ 627 w 752"/>
                  <a:gd name="T11" fmla="*/ 24 h 1176"/>
                  <a:gd name="T12" fmla="*/ 686 w 752"/>
                  <a:gd name="T13" fmla="*/ 28 h 1176"/>
                  <a:gd name="T14" fmla="*/ 748 w 752"/>
                  <a:gd name="T15" fmla="*/ 69 h 1176"/>
                  <a:gd name="T16" fmla="*/ 752 w 752"/>
                  <a:gd name="T17" fmla="*/ 175 h 1176"/>
                  <a:gd name="T18" fmla="*/ 560 w 752"/>
                  <a:gd name="T19" fmla="*/ 333 h 1176"/>
                  <a:gd name="T20" fmla="*/ 544 w 752"/>
                  <a:gd name="T21" fmla="*/ 397 h 1176"/>
                  <a:gd name="T22" fmla="*/ 565 w 752"/>
                  <a:gd name="T23" fmla="*/ 429 h 1176"/>
                  <a:gd name="T24" fmla="*/ 547 w 752"/>
                  <a:gd name="T25" fmla="*/ 476 h 1176"/>
                  <a:gd name="T26" fmla="*/ 576 w 752"/>
                  <a:gd name="T27" fmla="*/ 511 h 1176"/>
                  <a:gd name="T28" fmla="*/ 570 w 752"/>
                  <a:gd name="T29" fmla="*/ 549 h 1176"/>
                  <a:gd name="T30" fmla="*/ 502 w 752"/>
                  <a:gd name="T31" fmla="*/ 610 h 1176"/>
                  <a:gd name="T32" fmla="*/ 532 w 752"/>
                  <a:gd name="T33" fmla="*/ 731 h 1176"/>
                  <a:gd name="T34" fmla="*/ 581 w 752"/>
                  <a:gd name="T35" fmla="*/ 924 h 1176"/>
                  <a:gd name="T36" fmla="*/ 601 w 752"/>
                  <a:gd name="T37" fmla="*/ 959 h 1176"/>
                  <a:gd name="T38" fmla="*/ 577 w 752"/>
                  <a:gd name="T39" fmla="*/ 1012 h 1176"/>
                  <a:gd name="T40" fmla="*/ 548 w 752"/>
                  <a:gd name="T41" fmla="*/ 1043 h 1176"/>
                  <a:gd name="T42" fmla="*/ 495 w 752"/>
                  <a:gd name="T43" fmla="*/ 1047 h 1176"/>
                  <a:gd name="T44" fmla="*/ 336 w 752"/>
                  <a:gd name="T45" fmla="*/ 1008 h 1176"/>
                  <a:gd name="T46" fmla="*/ 194 w 752"/>
                  <a:gd name="T47" fmla="*/ 1176 h 1176"/>
                  <a:gd name="T48" fmla="*/ 0 w 752"/>
                  <a:gd name="T49" fmla="*/ 1127 h 1176"/>
                  <a:gd name="T50" fmla="*/ 1 w 752"/>
                  <a:gd name="T51" fmla="*/ 803 h 1176"/>
                  <a:gd name="T52" fmla="*/ 72 w 752"/>
                  <a:gd name="T53" fmla="*/ 549 h 1176"/>
                  <a:gd name="T54" fmla="*/ 68 w 752"/>
                  <a:gd name="T55" fmla="*/ 395 h 1176"/>
                  <a:gd name="T56" fmla="*/ 64 w 752"/>
                  <a:gd name="T57" fmla="*/ 312 h 1176"/>
                  <a:gd name="T58" fmla="*/ 116 w 752"/>
                  <a:gd name="T59" fmla="*/ 292 h 1176"/>
                  <a:gd name="T60" fmla="*/ 165 w 752"/>
                  <a:gd name="T61" fmla="*/ 100 h 1176"/>
                  <a:gd name="T62" fmla="*/ 148 w 752"/>
                  <a:gd name="T63" fmla="*/ 36 h 1176"/>
                  <a:gd name="T64" fmla="*/ 246 w 752"/>
                  <a:gd name="T65" fmla="*/ 34 h 1176"/>
                  <a:gd name="T66" fmla="*/ 354 w 752"/>
                  <a:gd name="T67" fmla="*/ 0 h 1176"/>
                  <a:gd name="T68" fmla="*/ 386 w 752"/>
                  <a:gd name="T69" fmla="*/ 1 h 1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52" h="1176">
                    <a:moveTo>
                      <a:pt x="386" y="1"/>
                    </a:moveTo>
                    <a:lnTo>
                      <a:pt x="457" y="77"/>
                    </a:lnTo>
                    <a:lnTo>
                      <a:pt x="551" y="88"/>
                    </a:lnTo>
                    <a:lnTo>
                      <a:pt x="586" y="49"/>
                    </a:lnTo>
                    <a:lnTo>
                      <a:pt x="626" y="43"/>
                    </a:lnTo>
                    <a:lnTo>
                      <a:pt x="627" y="24"/>
                    </a:lnTo>
                    <a:lnTo>
                      <a:pt x="686" y="28"/>
                    </a:lnTo>
                    <a:lnTo>
                      <a:pt x="748" y="69"/>
                    </a:lnTo>
                    <a:lnTo>
                      <a:pt x="752" y="175"/>
                    </a:lnTo>
                    <a:lnTo>
                      <a:pt x="560" y="333"/>
                    </a:lnTo>
                    <a:lnTo>
                      <a:pt x="544" y="397"/>
                    </a:lnTo>
                    <a:lnTo>
                      <a:pt x="565" y="429"/>
                    </a:lnTo>
                    <a:lnTo>
                      <a:pt x="547" y="476"/>
                    </a:lnTo>
                    <a:lnTo>
                      <a:pt x="576" y="511"/>
                    </a:lnTo>
                    <a:lnTo>
                      <a:pt x="570" y="549"/>
                    </a:lnTo>
                    <a:lnTo>
                      <a:pt x="502" y="610"/>
                    </a:lnTo>
                    <a:lnTo>
                      <a:pt x="532" y="731"/>
                    </a:lnTo>
                    <a:lnTo>
                      <a:pt x="581" y="924"/>
                    </a:lnTo>
                    <a:lnTo>
                      <a:pt x="601" y="959"/>
                    </a:lnTo>
                    <a:lnTo>
                      <a:pt x="577" y="1012"/>
                    </a:lnTo>
                    <a:lnTo>
                      <a:pt x="548" y="1043"/>
                    </a:lnTo>
                    <a:lnTo>
                      <a:pt x="495" y="1047"/>
                    </a:lnTo>
                    <a:lnTo>
                      <a:pt x="336" y="1008"/>
                    </a:lnTo>
                    <a:lnTo>
                      <a:pt x="194" y="1176"/>
                    </a:lnTo>
                    <a:lnTo>
                      <a:pt x="0" y="1127"/>
                    </a:lnTo>
                    <a:lnTo>
                      <a:pt x="1" y="803"/>
                    </a:lnTo>
                    <a:lnTo>
                      <a:pt x="72" y="549"/>
                    </a:lnTo>
                    <a:lnTo>
                      <a:pt x="68" y="395"/>
                    </a:lnTo>
                    <a:lnTo>
                      <a:pt x="64" y="312"/>
                    </a:lnTo>
                    <a:lnTo>
                      <a:pt x="116" y="292"/>
                    </a:lnTo>
                    <a:lnTo>
                      <a:pt x="165" y="100"/>
                    </a:lnTo>
                    <a:lnTo>
                      <a:pt x="148" y="36"/>
                    </a:lnTo>
                    <a:lnTo>
                      <a:pt x="246" y="34"/>
                    </a:lnTo>
                    <a:lnTo>
                      <a:pt x="354" y="0"/>
                    </a:lnTo>
                    <a:lnTo>
                      <a:pt x="386" y="1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764" name="Freeform 60"/>
              <p:cNvSpPr>
                <a:spLocks noChangeAspect="1"/>
              </p:cNvSpPr>
              <p:nvPr/>
            </p:nvSpPr>
            <p:spPr bwMode="auto">
              <a:xfrm>
                <a:off x="4373" y="3365"/>
                <a:ext cx="205" cy="237"/>
              </a:xfrm>
              <a:custGeom>
                <a:avLst/>
                <a:gdLst>
                  <a:gd name="T0" fmla="*/ 542 w 1138"/>
                  <a:gd name="T1" fmla="*/ 1316 h 1316"/>
                  <a:gd name="T2" fmla="*/ 565 w 1138"/>
                  <a:gd name="T3" fmla="*/ 1194 h 1316"/>
                  <a:gd name="T4" fmla="*/ 594 w 1138"/>
                  <a:gd name="T5" fmla="*/ 1170 h 1316"/>
                  <a:gd name="T6" fmla="*/ 661 w 1138"/>
                  <a:gd name="T7" fmla="*/ 1164 h 1316"/>
                  <a:gd name="T8" fmla="*/ 679 w 1138"/>
                  <a:gd name="T9" fmla="*/ 1132 h 1316"/>
                  <a:gd name="T10" fmla="*/ 728 w 1138"/>
                  <a:gd name="T11" fmla="*/ 1135 h 1316"/>
                  <a:gd name="T12" fmla="*/ 741 w 1138"/>
                  <a:gd name="T13" fmla="*/ 1062 h 1316"/>
                  <a:gd name="T14" fmla="*/ 752 w 1138"/>
                  <a:gd name="T15" fmla="*/ 986 h 1316"/>
                  <a:gd name="T16" fmla="*/ 798 w 1138"/>
                  <a:gd name="T17" fmla="*/ 883 h 1316"/>
                  <a:gd name="T18" fmla="*/ 834 w 1138"/>
                  <a:gd name="T19" fmla="*/ 863 h 1316"/>
                  <a:gd name="T20" fmla="*/ 784 w 1138"/>
                  <a:gd name="T21" fmla="*/ 766 h 1316"/>
                  <a:gd name="T22" fmla="*/ 910 w 1138"/>
                  <a:gd name="T23" fmla="*/ 757 h 1316"/>
                  <a:gd name="T24" fmla="*/ 921 w 1138"/>
                  <a:gd name="T25" fmla="*/ 717 h 1316"/>
                  <a:gd name="T26" fmla="*/ 983 w 1138"/>
                  <a:gd name="T27" fmla="*/ 678 h 1316"/>
                  <a:gd name="T28" fmla="*/ 983 w 1138"/>
                  <a:gd name="T29" fmla="*/ 635 h 1316"/>
                  <a:gd name="T30" fmla="*/ 954 w 1138"/>
                  <a:gd name="T31" fmla="*/ 614 h 1316"/>
                  <a:gd name="T32" fmla="*/ 1009 w 1138"/>
                  <a:gd name="T33" fmla="*/ 526 h 1316"/>
                  <a:gd name="T34" fmla="*/ 1012 w 1138"/>
                  <a:gd name="T35" fmla="*/ 501 h 1316"/>
                  <a:gd name="T36" fmla="*/ 1056 w 1138"/>
                  <a:gd name="T37" fmla="*/ 439 h 1316"/>
                  <a:gd name="T38" fmla="*/ 1068 w 1138"/>
                  <a:gd name="T39" fmla="*/ 398 h 1316"/>
                  <a:gd name="T40" fmla="*/ 1094 w 1138"/>
                  <a:gd name="T41" fmla="*/ 377 h 1316"/>
                  <a:gd name="T42" fmla="*/ 1089 w 1138"/>
                  <a:gd name="T43" fmla="*/ 316 h 1316"/>
                  <a:gd name="T44" fmla="*/ 1138 w 1138"/>
                  <a:gd name="T45" fmla="*/ 257 h 1316"/>
                  <a:gd name="T46" fmla="*/ 1126 w 1138"/>
                  <a:gd name="T47" fmla="*/ 176 h 1316"/>
                  <a:gd name="T48" fmla="*/ 1086 w 1138"/>
                  <a:gd name="T49" fmla="*/ 158 h 1316"/>
                  <a:gd name="T50" fmla="*/ 1086 w 1138"/>
                  <a:gd name="T51" fmla="*/ 88 h 1316"/>
                  <a:gd name="T52" fmla="*/ 1068 w 1138"/>
                  <a:gd name="T53" fmla="*/ 78 h 1316"/>
                  <a:gd name="T54" fmla="*/ 977 w 1138"/>
                  <a:gd name="T55" fmla="*/ 114 h 1316"/>
                  <a:gd name="T56" fmla="*/ 948 w 1138"/>
                  <a:gd name="T57" fmla="*/ 100 h 1316"/>
                  <a:gd name="T58" fmla="*/ 942 w 1138"/>
                  <a:gd name="T59" fmla="*/ 70 h 1316"/>
                  <a:gd name="T60" fmla="*/ 907 w 1138"/>
                  <a:gd name="T61" fmla="*/ 61 h 1316"/>
                  <a:gd name="T62" fmla="*/ 871 w 1138"/>
                  <a:gd name="T63" fmla="*/ 41 h 1316"/>
                  <a:gd name="T64" fmla="*/ 866 w 1138"/>
                  <a:gd name="T65" fmla="*/ 11 h 1316"/>
                  <a:gd name="T66" fmla="*/ 807 w 1138"/>
                  <a:gd name="T67" fmla="*/ 24 h 1316"/>
                  <a:gd name="T68" fmla="*/ 778 w 1138"/>
                  <a:gd name="T69" fmla="*/ 0 h 1316"/>
                  <a:gd name="T70" fmla="*/ 717 w 1138"/>
                  <a:gd name="T71" fmla="*/ 27 h 1316"/>
                  <a:gd name="T72" fmla="*/ 509 w 1138"/>
                  <a:gd name="T73" fmla="*/ 55 h 1316"/>
                  <a:gd name="T74" fmla="*/ 500 w 1138"/>
                  <a:gd name="T75" fmla="*/ 67 h 1316"/>
                  <a:gd name="T76" fmla="*/ 363 w 1138"/>
                  <a:gd name="T77" fmla="*/ 71 h 1316"/>
                  <a:gd name="T78" fmla="*/ 300 w 1138"/>
                  <a:gd name="T79" fmla="*/ 1 h 1316"/>
                  <a:gd name="T80" fmla="*/ 262 w 1138"/>
                  <a:gd name="T81" fmla="*/ 31 h 1316"/>
                  <a:gd name="T82" fmla="*/ 194 w 1138"/>
                  <a:gd name="T83" fmla="*/ 32 h 1316"/>
                  <a:gd name="T84" fmla="*/ 180 w 1138"/>
                  <a:gd name="T85" fmla="*/ 55 h 1316"/>
                  <a:gd name="T86" fmla="*/ 71 w 1138"/>
                  <a:gd name="T87" fmla="*/ 406 h 1316"/>
                  <a:gd name="T88" fmla="*/ 0 w 1138"/>
                  <a:gd name="T89" fmla="*/ 754 h 1316"/>
                  <a:gd name="T90" fmla="*/ 175 w 1138"/>
                  <a:gd name="T91" fmla="*/ 973 h 1316"/>
                  <a:gd name="T92" fmla="*/ 354 w 1138"/>
                  <a:gd name="T93" fmla="*/ 1225 h 1316"/>
                  <a:gd name="T94" fmla="*/ 542 w 1138"/>
                  <a:gd name="T95" fmla="*/ 1316 h 1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38" h="1316">
                    <a:moveTo>
                      <a:pt x="542" y="1316"/>
                    </a:moveTo>
                    <a:lnTo>
                      <a:pt x="565" y="1194"/>
                    </a:lnTo>
                    <a:lnTo>
                      <a:pt x="594" y="1170"/>
                    </a:lnTo>
                    <a:lnTo>
                      <a:pt x="661" y="1164"/>
                    </a:lnTo>
                    <a:lnTo>
                      <a:pt x="679" y="1132"/>
                    </a:lnTo>
                    <a:lnTo>
                      <a:pt x="728" y="1135"/>
                    </a:lnTo>
                    <a:lnTo>
                      <a:pt x="741" y="1062"/>
                    </a:lnTo>
                    <a:lnTo>
                      <a:pt x="752" y="986"/>
                    </a:lnTo>
                    <a:lnTo>
                      <a:pt x="798" y="883"/>
                    </a:lnTo>
                    <a:lnTo>
                      <a:pt x="834" y="863"/>
                    </a:lnTo>
                    <a:lnTo>
                      <a:pt x="784" y="766"/>
                    </a:lnTo>
                    <a:lnTo>
                      <a:pt x="910" y="757"/>
                    </a:lnTo>
                    <a:lnTo>
                      <a:pt x="921" y="717"/>
                    </a:lnTo>
                    <a:lnTo>
                      <a:pt x="983" y="678"/>
                    </a:lnTo>
                    <a:lnTo>
                      <a:pt x="983" y="635"/>
                    </a:lnTo>
                    <a:lnTo>
                      <a:pt x="954" y="614"/>
                    </a:lnTo>
                    <a:lnTo>
                      <a:pt x="1009" y="526"/>
                    </a:lnTo>
                    <a:lnTo>
                      <a:pt x="1012" y="501"/>
                    </a:lnTo>
                    <a:lnTo>
                      <a:pt x="1056" y="439"/>
                    </a:lnTo>
                    <a:lnTo>
                      <a:pt x="1068" y="398"/>
                    </a:lnTo>
                    <a:lnTo>
                      <a:pt x="1094" y="377"/>
                    </a:lnTo>
                    <a:lnTo>
                      <a:pt x="1089" y="316"/>
                    </a:lnTo>
                    <a:lnTo>
                      <a:pt x="1138" y="257"/>
                    </a:lnTo>
                    <a:lnTo>
                      <a:pt x="1126" y="176"/>
                    </a:lnTo>
                    <a:lnTo>
                      <a:pt x="1086" y="158"/>
                    </a:lnTo>
                    <a:lnTo>
                      <a:pt x="1086" y="88"/>
                    </a:lnTo>
                    <a:lnTo>
                      <a:pt x="1068" y="78"/>
                    </a:lnTo>
                    <a:lnTo>
                      <a:pt x="977" y="114"/>
                    </a:lnTo>
                    <a:lnTo>
                      <a:pt x="948" y="100"/>
                    </a:lnTo>
                    <a:lnTo>
                      <a:pt x="942" y="70"/>
                    </a:lnTo>
                    <a:lnTo>
                      <a:pt x="907" y="61"/>
                    </a:lnTo>
                    <a:lnTo>
                      <a:pt x="871" y="41"/>
                    </a:lnTo>
                    <a:lnTo>
                      <a:pt x="866" y="11"/>
                    </a:lnTo>
                    <a:lnTo>
                      <a:pt x="807" y="24"/>
                    </a:lnTo>
                    <a:lnTo>
                      <a:pt x="778" y="0"/>
                    </a:lnTo>
                    <a:lnTo>
                      <a:pt x="717" y="27"/>
                    </a:lnTo>
                    <a:lnTo>
                      <a:pt x="509" y="55"/>
                    </a:lnTo>
                    <a:lnTo>
                      <a:pt x="500" y="67"/>
                    </a:lnTo>
                    <a:lnTo>
                      <a:pt x="363" y="71"/>
                    </a:lnTo>
                    <a:lnTo>
                      <a:pt x="300" y="1"/>
                    </a:lnTo>
                    <a:lnTo>
                      <a:pt x="262" y="31"/>
                    </a:lnTo>
                    <a:lnTo>
                      <a:pt x="194" y="32"/>
                    </a:lnTo>
                    <a:lnTo>
                      <a:pt x="180" y="55"/>
                    </a:lnTo>
                    <a:lnTo>
                      <a:pt x="71" y="406"/>
                    </a:lnTo>
                    <a:lnTo>
                      <a:pt x="0" y="754"/>
                    </a:lnTo>
                    <a:lnTo>
                      <a:pt x="175" y="973"/>
                    </a:lnTo>
                    <a:lnTo>
                      <a:pt x="354" y="1225"/>
                    </a:lnTo>
                    <a:lnTo>
                      <a:pt x="542" y="1316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765" name="Freeform 61"/>
              <p:cNvSpPr>
                <a:spLocks noChangeAspect="1"/>
              </p:cNvSpPr>
              <p:nvPr/>
            </p:nvSpPr>
            <p:spPr bwMode="auto">
              <a:xfrm>
                <a:off x="4033" y="3160"/>
                <a:ext cx="205" cy="162"/>
              </a:xfrm>
              <a:custGeom>
                <a:avLst/>
                <a:gdLst>
                  <a:gd name="T0" fmla="*/ 34 w 205"/>
                  <a:gd name="T1" fmla="*/ 39 h 162"/>
                  <a:gd name="T2" fmla="*/ 67 w 205"/>
                  <a:gd name="T3" fmla="*/ 29 h 162"/>
                  <a:gd name="T4" fmla="*/ 67 w 205"/>
                  <a:gd name="T5" fmla="*/ 44 h 162"/>
                  <a:gd name="T6" fmla="*/ 82 w 205"/>
                  <a:gd name="T7" fmla="*/ 70 h 162"/>
                  <a:gd name="T8" fmla="*/ 88 w 205"/>
                  <a:gd name="T9" fmla="*/ 49 h 162"/>
                  <a:gd name="T10" fmla="*/ 79 w 205"/>
                  <a:gd name="T11" fmla="*/ 23 h 162"/>
                  <a:gd name="T12" fmla="*/ 112 w 205"/>
                  <a:gd name="T13" fmla="*/ 14 h 162"/>
                  <a:gd name="T14" fmla="*/ 147 w 205"/>
                  <a:gd name="T15" fmla="*/ 10 h 162"/>
                  <a:gd name="T16" fmla="*/ 159 w 205"/>
                  <a:gd name="T17" fmla="*/ 0 h 162"/>
                  <a:gd name="T18" fmla="*/ 172 w 205"/>
                  <a:gd name="T19" fmla="*/ 32 h 162"/>
                  <a:gd name="T20" fmla="*/ 181 w 205"/>
                  <a:gd name="T21" fmla="*/ 42 h 162"/>
                  <a:gd name="T22" fmla="*/ 192 w 205"/>
                  <a:gd name="T23" fmla="*/ 47 h 162"/>
                  <a:gd name="T24" fmla="*/ 201 w 205"/>
                  <a:gd name="T25" fmla="*/ 47 h 162"/>
                  <a:gd name="T26" fmla="*/ 205 w 205"/>
                  <a:gd name="T27" fmla="*/ 58 h 162"/>
                  <a:gd name="T28" fmla="*/ 195 w 205"/>
                  <a:gd name="T29" fmla="*/ 69 h 162"/>
                  <a:gd name="T30" fmla="*/ 187 w 205"/>
                  <a:gd name="T31" fmla="*/ 70 h 162"/>
                  <a:gd name="T32" fmla="*/ 167 w 205"/>
                  <a:gd name="T33" fmla="*/ 87 h 162"/>
                  <a:gd name="T34" fmla="*/ 189 w 205"/>
                  <a:gd name="T35" fmla="*/ 123 h 162"/>
                  <a:gd name="T36" fmla="*/ 178 w 205"/>
                  <a:gd name="T37" fmla="*/ 128 h 162"/>
                  <a:gd name="T38" fmla="*/ 184 w 205"/>
                  <a:gd name="T39" fmla="*/ 155 h 162"/>
                  <a:gd name="T40" fmla="*/ 164 w 205"/>
                  <a:gd name="T41" fmla="*/ 161 h 162"/>
                  <a:gd name="T42" fmla="*/ 146 w 205"/>
                  <a:gd name="T43" fmla="*/ 162 h 162"/>
                  <a:gd name="T44" fmla="*/ 145 w 205"/>
                  <a:gd name="T45" fmla="*/ 153 h 162"/>
                  <a:gd name="T46" fmla="*/ 130 w 205"/>
                  <a:gd name="T47" fmla="*/ 155 h 162"/>
                  <a:gd name="T48" fmla="*/ 111 w 205"/>
                  <a:gd name="T49" fmla="*/ 133 h 162"/>
                  <a:gd name="T50" fmla="*/ 104 w 205"/>
                  <a:gd name="T51" fmla="*/ 133 h 162"/>
                  <a:gd name="T52" fmla="*/ 96 w 205"/>
                  <a:gd name="T53" fmla="*/ 143 h 162"/>
                  <a:gd name="T54" fmla="*/ 71 w 205"/>
                  <a:gd name="T55" fmla="*/ 141 h 162"/>
                  <a:gd name="T56" fmla="*/ 59 w 205"/>
                  <a:gd name="T57" fmla="*/ 125 h 162"/>
                  <a:gd name="T58" fmla="*/ 62 w 205"/>
                  <a:gd name="T59" fmla="*/ 112 h 162"/>
                  <a:gd name="T60" fmla="*/ 20 w 205"/>
                  <a:gd name="T61" fmla="*/ 113 h 162"/>
                  <a:gd name="T62" fmla="*/ 0 w 205"/>
                  <a:gd name="T63" fmla="*/ 87 h 162"/>
                  <a:gd name="T64" fmla="*/ 34 w 205"/>
                  <a:gd name="T65" fmla="*/ 39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05" h="162">
                    <a:moveTo>
                      <a:pt x="34" y="39"/>
                    </a:moveTo>
                    <a:lnTo>
                      <a:pt x="67" y="29"/>
                    </a:lnTo>
                    <a:lnTo>
                      <a:pt x="67" y="44"/>
                    </a:lnTo>
                    <a:lnTo>
                      <a:pt x="82" y="70"/>
                    </a:lnTo>
                    <a:lnTo>
                      <a:pt x="88" y="49"/>
                    </a:lnTo>
                    <a:lnTo>
                      <a:pt x="79" y="23"/>
                    </a:lnTo>
                    <a:lnTo>
                      <a:pt x="112" y="14"/>
                    </a:lnTo>
                    <a:lnTo>
                      <a:pt x="147" y="10"/>
                    </a:lnTo>
                    <a:lnTo>
                      <a:pt x="159" y="0"/>
                    </a:lnTo>
                    <a:lnTo>
                      <a:pt x="172" y="32"/>
                    </a:lnTo>
                    <a:lnTo>
                      <a:pt x="181" y="42"/>
                    </a:lnTo>
                    <a:lnTo>
                      <a:pt x="192" y="47"/>
                    </a:lnTo>
                    <a:lnTo>
                      <a:pt x="201" y="47"/>
                    </a:lnTo>
                    <a:lnTo>
                      <a:pt x="205" y="58"/>
                    </a:lnTo>
                    <a:lnTo>
                      <a:pt x="195" y="69"/>
                    </a:lnTo>
                    <a:lnTo>
                      <a:pt x="187" y="70"/>
                    </a:lnTo>
                    <a:lnTo>
                      <a:pt x="167" y="87"/>
                    </a:lnTo>
                    <a:lnTo>
                      <a:pt x="189" y="123"/>
                    </a:lnTo>
                    <a:lnTo>
                      <a:pt x="178" y="128"/>
                    </a:lnTo>
                    <a:lnTo>
                      <a:pt x="184" y="155"/>
                    </a:lnTo>
                    <a:lnTo>
                      <a:pt x="164" y="161"/>
                    </a:lnTo>
                    <a:lnTo>
                      <a:pt x="146" y="162"/>
                    </a:lnTo>
                    <a:lnTo>
                      <a:pt x="145" y="153"/>
                    </a:lnTo>
                    <a:lnTo>
                      <a:pt x="130" y="155"/>
                    </a:lnTo>
                    <a:lnTo>
                      <a:pt x="111" y="133"/>
                    </a:lnTo>
                    <a:lnTo>
                      <a:pt x="104" y="133"/>
                    </a:lnTo>
                    <a:lnTo>
                      <a:pt x="96" y="143"/>
                    </a:lnTo>
                    <a:lnTo>
                      <a:pt x="71" y="141"/>
                    </a:lnTo>
                    <a:lnTo>
                      <a:pt x="59" y="125"/>
                    </a:lnTo>
                    <a:lnTo>
                      <a:pt x="62" y="112"/>
                    </a:lnTo>
                    <a:lnTo>
                      <a:pt x="20" y="113"/>
                    </a:lnTo>
                    <a:lnTo>
                      <a:pt x="0" y="87"/>
                    </a:lnTo>
                    <a:lnTo>
                      <a:pt x="34" y="39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00766" name="Group 62"/>
          <p:cNvGrpSpPr>
            <a:grpSpLocks/>
          </p:cNvGrpSpPr>
          <p:nvPr/>
        </p:nvGrpSpPr>
        <p:grpSpPr bwMode="auto">
          <a:xfrm>
            <a:off x="4657725" y="3244851"/>
            <a:ext cx="1387475" cy="2770188"/>
            <a:chOff x="2934" y="2044"/>
            <a:chExt cx="874" cy="1745"/>
          </a:xfrm>
        </p:grpSpPr>
        <p:sp>
          <p:nvSpPr>
            <p:cNvPr id="200767" name="Freeform 63"/>
            <p:cNvSpPr>
              <a:spLocks/>
            </p:cNvSpPr>
            <p:nvPr/>
          </p:nvSpPr>
          <p:spPr bwMode="auto">
            <a:xfrm>
              <a:off x="2971" y="2683"/>
              <a:ext cx="802" cy="1086"/>
            </a:xfrm>
            <a:custGeom>
              <a:avLst/>
              <a:gdLst>
                <a:gd name="T0" fmla="*/ 538 w 802"/>
                <a:gd name="T1" fmla="*/ 0 h 1086"/>
                <a:gd name="T2" fmla="*/ 446 w 802"/>
                <a:gd name="T3" fmla="*/ 1086 h 1086"/>
                <a:gd name="T4" fmla="*/ 0 w 802"/>
                <a:gd name="T5" fmla="*/ 1086 h 10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02" h="1086">
                  <a:moveTo>
                    <a:pt x="538" y="0"/>
                  </a:moveTo>
                  <a:cubicBezTo>
                    <a:pt x="802" y="634"/>
                    <a:pt x="446" y="1086"/>
                    <a:pt x="446" y="1086"/>
                  </a:cubicBezTo>
                  <a:lnTo>
                    <a:pt x="0" y="1086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00768" name="Text Box 64"/>
            <p:cNvSpPr txBox="1">
              <a:spLocks noChangeArrowheads="1"/>
            </p:cNvSpPr>
            <p:nvPr/>
          </p:nvSpPr>
          <p:spPr bwMode="auto">
            <a:xfrm>
              <a:off x="2934" y="3556"/>
              <a:ext cx="534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900" dirty="0" err="1">
                  <a:solidFill>
                    <a:srgbClr val="066168"/>
                  </a:solidFill>
                  <a:latin typeface="Verdana" pitchFamily="34" charset="0"/>
                </a:rPr>
                <a:t>Inhamuns</a:t>
              </a:r>
              <a:endParaRPr lang="pt-BR" sz="9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grpSp>
          <p:nvGrpSpPr>
            <p:cNvPr id="200769" name="Group 65"/>
            <p:cNvGrpSpPr>
              <a:grpSpLocks/>
            </p:cNvGrpSpPr>
            <p:nvPr/>
          </p:nvGrpSpPr>
          <p:grpSpPr bwMode="auto">
            <a:xfrm>
              <a:off x="3042" y="2044"/>
              <a:ext cx="766" cy="974"/>
              <a:chOff x="3042" y="2044"/>
              <a:chExt cx="766" cy="974"/>
            </a:xfrm>
          </p:grpSpPr>
          <p:sp>
            <p:nvSpPr>
              <p:cNvPr id="200770" name="Freeform 66"/>
              <p:cNvSpPr>
                <a:spLocks noChangeAspect="1"/>
              </p:cNvSpPr>
              <p:nvPr/>
            </p:nvSpPr>
            <p:spPr bwMode="auto">
              <a:xfrm>
                <a:off x="3151" y="2316"/>
                <a:ext cx="231" cy="213"/>
              </a:xfrm>
              <a:custGeom>
                <a:avLst/>
                <a:gdLst>
                  <a:gd name="T0" fmla="*/ 58 w 1277"/>
                  <a:gd name="T1" fmla="*/ 236 h 1182"/>
                  <a:gd name="T2" fmla="*/ 123 w 1277"/>
                  <a:gd name="T3" fmla="*/ 257 h 1182"/>
                  <a:gd name="T4" fmla="*/ 212 w 1277"/>
                  <a:gd name="T5" fmla="*/ 312 h 1182"/>
                  <a:gd name="T6" fmla="*/ 242 w 1277"/>
                  <a:gd name="T7" fmla="*/ 312 h 1182"/>
                  <a:gd name="T8" fmla="*/ 287 w 1277"/>
                  <a:gd name="T9" fmla="*/ 257 h 1182"/>
                  <a:gd name="T10" fmla="*/ 389 w 1277"/>
                  <a:gd name="T11" fmla="*/ 272 h 1182"/>
                  <a:gd name="T12" fmla="*/ 454 w 1277"/>
                  <a:gd name="T13" fmla="*/ 312 h 1182"/>
                  <a:gd name="T14" fmla="*/ 532 w 1277"/>
                  <a:gd name="T15" fmla="*/ 312 h 1182"/>
                  <a:gd name="T16" fmla="*/ 543 w 1277"/>
                  <a:gd name="T17" fmla="*/ 274 h 1182"/>
                  <a:gd name="T18" fmla="*/ 581 w 1277"/>
                  <a:gd name="T19" fmla="*/ 261 h 1182"/>
                  <a:gd name="T20" fmla="*/ 657 w 1277"/>
                  <a:gd name="T21" fmla="*/ 294 h 1182"/>
                  <a:gd name="T22" fmla="*/ 674 w 1277"/>
                  <a:gd name="T23" fmla="*/ 225 h 1182"/>
                  <a:gd name="T24" fmla="*/ 795 w 1277"/>
                  <a:gd name="T25" fmla="*/ 225 h 1182"/>
                  <a:gd name="T26" fmla="*/ 802 w 1277"/>
                  <a:gd name="T27" fmla="*/ 238 h 1182"/>
                  <a:gd name="T28" fmla="*/ 1277 w 1277"/>
                  <a:gd name="T29" fmla="*/ 0 h 1182"/>
                  <a:gd name="T30" fmla="*/ 1250 w 1277"/>
                  <a:gd name="T31" fmla="*/ 132 h 1182"/>
                  <a:gd name="T32" fmla="*/ 1208 w 1277"/>
                  <a:gd name="T33" fmla="*/ 134 h 1182"/>
                  <a:gd name="T34" fmla="*/ 1076 w 1277"/>
                  <a:gd name="T35" fmla="*/ 372 h 1182"/>
                  <a:gd name="T36" fmla="*/ 1045 w 1277"/>
                  <a:gd name="T37" fmla="*/ 411 h 1182"/>
                  <a:gd name="T38" fmla="*/ 1043 w 1277"/>
                  <a:gd name="T39" fmla="*/ 439 h 1182"/>
                  <a:gd name="T40" fmla="*/ 1074 w 1277"/>
                  <a:gd name="T41" fmla="*/ 493 h 1182"/>
                  <a:gd name="T42" fmla="*/ 1085 w 1277"/>
                  <a:gd name="T43" fmla="*/ 526 h 1182"/>
                  <a:gd name="T44" fmla="*/ 1029 w 1277"/>
                  <a:gd name="T45" fmla="*/ 575 h 1182"/>
                  <a:gd name="T46" fmla="*/ 1018 w 1277"/>
                  <a:gd name="T47" fmla="*/ 593 h 1182"/>
                  <a:gd name="T48" fmla="*/ 1043 w 1277"/>
                  <a:gd name="T49" fmla="*/ 653 h 1182"/>
                  <a:gd name="T50" fmla="*/ 991 w 1277"/>
                  <a:gd name="T51" fmla="*/ 703 h 1182"/>
                  <a:gd name="T52" fmla="*/ 1011 w 1277"/>
                  <a:gd name="T53" fmla="*/ 727 h 1182"/>
                  <a:gd name="T54" fmla="*/ 1022 w 1277"/>
                  <a:gd name="T55" fmla="*/ 768 h 1182"/>
                  <a:gd name="T56" fmla="*/ 960 w 1277"/>
                  <a:gd name="T57" fmla="*/ 806 h 1182"/>
                  <a:gd name="T58" fmla="*/ 941 w 1277"/>
                  <a:gd name="T59" fmla="*/ 853 h 1182"/>
                  <a:gd name="T60" fmla="*/ 970 w 1277"/>
                  <a:gd name="T61" fmla="*/ 908 h 1182"/>
                  <a:gd name="T62" fmla="*/ 1047 w 1277"/>
                  <a:gd name="T63" fmla="*/ 910 h 1182"/>
                  <a:gd name="T64" fmla="*/ 1050 w 1277"/>
                  <a:gd name="T65" fmla="*/ 933 h 1182"/>
                  <a:gd name="T66" fmla="*/ 1012 w 1277"/>
                  <a:gd name="T67" fmla="*/ 974 h 1182"/>
                  <a:gd name="T68" fmla="*/ 1059 w 1277"/>
                  <a:gd name="T69" fmla="*/ 1048 h 1182"/>
                  <a:gd name="T70" fmla="*/ 1047 w 1277"/>
                  <a:gd name="T71" fmla="*/ 1085 h 1182"/>
                  <a:gd name="T72" fmla="*/ 989 w 1277"/>
                  <a:gd name="T73" fmla="*/ 1042 h 1182"/>
                  <a:gd name="T74" fmla="*/ 989 w 1277"/>
                  <a:gd name="T75" fmla="*/ 1031 h 1182"/>
                  <a:gd name="T76" fmla="*/ 977 w 1277"/>
                  <a:gd name="T77" fmla="*/ 987 h 1182"/>
                  <a:gd name="T78" fmla="*/ 940 w 1277"/>
                  <a:gd name="T79" fmla="*/ 973 h 1182"/>
                  <a:gd name="T80" fmla="*/ 907 w 1277"/>
                  <a:gd name="T81" fmla="*/ 940 h 1182"/>
                  <a:gd name="T82" fmla="*/ 888 w 1277"/>
                  <a:gd name="T83" fmla="*/ 884 h 1182"/>
                  <a:gd name="T84" fmla="*/ 869 w 1277"/>
                  <a:gd name="T85" fmla="*/ 854 h 1182"/>
                  <a:gd name="T86" fmla="*/ 822 w 1277"/>
                  <a:gd name="T87" fmla="*/ 835 h 1182"/>
                  <a:gd name="T88" fmla="*/ 795 w 1277"/>
                  <a:gd name="T89" fmla="*/ 796 h 1182"/>
                  <a:gd name="T90" fmla="*/ 630 w 1277"/>
                  <a:gd name="T91" fmla="*/ 1007 h 1182"/>
                  <a:gd name="T92" fmla="*/ 521 w 1277"/>
                  <a:gd name="T93" fmla="*/ 1089 h 1182"/>
                  <a:gd name="T94" fmla="*/ 482 w 1277"/>
                  <a:gd name="T95" fmla="*/ 1073 h 1182"/>
                  <a:gd name="T96" fmla="*/ 322 w 1277"/>
                  <a:gd name="T97" fmla="*/ 1182 h 1182"/>
                  <a:gd name="T98" fmla="*/ 101 w 1277"/>
                  <a:gd name="T99" fmla="*/ 1176 h 1182"/>
                  <a:gd name="T100" fmla="*/ 71 w 1277"/>
                  <a:gd name="T101" fmla="*/ 1126 h 1182"/>
                  <a:gd name="T102" fmla="*/ 63 w 1277"/>
                  <a:gd name="T103" fmla="*/ 1035 h 1182"/>
                  <a:gd name="T104" fmla="*/ 33 w 1277"/>
                  <a:gd name="T105" fmla="*/ 967 h 1182"/>
                  <a:gd name="T106" fmla="*/ 21 w 1277"/>
                  <a:gd name="T107" fmla="*/ 913 h 1182"/>
                  <a:gd name="T108" fmla="*/ 20 w 1277"/>
                  <a:gd name="T109" fmla="*/ 885 h 1182"/>
                  <a:gd name="T110" fmla="*/ 36 w 1277"/>
                  <a:gd name="T111" fmla="*/ 852 h 1182"/>
                  <a:gd name="T112" fmla="*/ 69 w 1277"/>
                  <a:gd name="T113" fmla="*/ 834 h 1182"/>
                  <a:gd name="T114" fmla="*/ 106 w 1277"/>
                  <a:gd name="T115" fmla="*/ 763 h 1182"/>
                  <a:gd name="T116" fmla="*/ 108 w 1277"/>
                  <a:gd name="T117" fmla="*/ 667 h 1182"/>
                  <a:gd name="T118" fmla="*/ 0 w 1277"/>
                  <a:gd name="T119" fmla="*/ 477 h 1182"/>
                  <a:gd name="T120" fmla="*/ 7 w 1277"/>
                  <a:gd name="T121" fmla="*/ 341 h 1182"/>
                  <a:gd name="T122" fmla="*/ 58 w 1277"/>
                  <a:gd name="T123" fmla="*/ 236 h 1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77" h="1182">
                    <a:moveTo>
                      <a:pt x="58" y="236"/>
                    </a:moveTo>
                    <a:lnTo>
                      <a:pt x="123" y="257"/>
                    </a:lnTo>
                    <a:lnTo>
                      <a:pt x="212" y="312"/>
                    </a:lnTo>
                    <a:lnTo>
                      <a:pt x="242" y="312"/>
                    </a:lnTo>
                    <a:lnTo>
                      <a:pt x="287" y="257"/>
                    </a:lnTo>
                    <a:lnTo>
                      <a:pt x="389" y="272"/>
                    </a:lnTo>
                    <a:lnTo>
                      <a:pt x="454" y="312"/>
                    </a:lnTo>
                    <a:lnTo>
                      <a:pt x="532" y="312"/>
                    </a:lnTo>
                    <a:lnTo>
                      <a:pt x="543" y="274"/>
                    </a:lnTo>
                    <a:lnTo>
                      <a:pt x="581" y="261"/>
                    </a:lnTo>
                    <a:lnTo>
                      <a:pt x="657" y="294"/>
                    </a:lnTo>
                    <a:lnTo>
                      <a:pt x="674" y="225"/>
                    </a:lnTo>
                    <a:lnTo>
                      <a:pt x="795" y="225"/>
                    </a:lnTo>
                    <a:lnTo>
                      <a:pt x="802" y="238"/>
                    </a:lnTo>
                    <a:lnTo>
                      <a:pt x="1277" y="0"/>
                    </a:lnTo>
                    <a:lnTo>
                      <a:pt x="1250" y="132"/>
                    </a:lnTo>
                    <a:lnTo>
                      <a:pt x="1208" y="134"/>
                    </a:lnTo>
                    <a:lnTo>
                      <a:pt x="1076" y="372"/>
                    </a:lnTo>
                    <a:lnTo>
                      <a:pt x="1045" y="411"/>
                    </a:lnTo>
                    <a:lnTo>
                      <a:pt x="1043" y="439"/>
                    </a:lnTo>
                    <a:lnTo>
                      <a:pt x="1074" y="493"/>
                    </a:lnTo>
                    <a:lnTo>
                      <a:pt x="1085" y="526"/>
                    </a:lnTo>
                    <a:lnTo>
                      <a:pt x="1029" y="575"/>
                    </a:lnTo>
                    <a:lnTo>
                      <a:pt x="1018" y="593"/>
                    </a:lnTo>
                    <a:lnTo>
                      <a:pt x="1043" y="653"/>
                    </a:lnTo>
                    <a:lnTo>
                      <a:pt x="991" y="703"/>
                    </a:lnTo>
                    <a:lnTo>
                      <a:pt x="1011" y="727"/>
                    </a:lnTo>
                    <a:lnTo>
                      <a:pt x="1022" y="768"/>
                    </a:lnTo>
                    <a:lnTo>
                      <a:pt x="960" y="806"/>
                    </a:lnTo>
                    <a:lnTo>
                      <a:pt x="941" y="853"/>
                    </a:lnTo>
                    <a:lnTo>
                      <a:pt x="970" y="908"/>
                    </a:lnTo>
                    <a:lnTo>
                      <a:pt x="1047" y="910"/>
                    </a:lnTo>
                    <a:lnTo>
                      <a:pt x="1050" y="933"/>
                    </a:lnTo>
                    <a:lnTo>
                      <a:pt x="1012" y="974"/>
                    </a:lnTo>
                    <a:lnTo>
                      <a:pt x="1059" y="1048"/>
                    </a:lnTo>
                    <a:lnTo>
                      <a:pt x="1047" y="1085"/>
                    </a:lnTo>
                    <a:lnTo>
                      <a:pt x="989" y="1042"/>
                    </a:lnTo>
                    <a:lnTo>
                      <a:pt x="989" y="1031"/>
                    </a:lnTo>
                    <a:lnTo>
                      <a:pt x="977" y="987"/>
                    </a:lnTo>
                    <a:lnTo>
                      <a:pt x="940" y="973"/>
                    </a:lnTo>
                    <a:lnTo>
                      <a:pt x="907" y="940"/>
                    </a:lnTo>
                    <a:lnTo>
                      <a:pt x="888" y="884"/>
                    </a:lnTo>
                    <a:lnTo>
                      <a:pt x="869" y="854"/>
                    </a:lnTo>
                    <a:lnTo>
                      <a:pt x="822" y="835"/>
                    </a:lnTo>
                    <a:lnTo>
                      <a:pt x="795" y="796"/>
                    </a:lnTo>
                    <a:lnTo>
                      <a:pt x="630" y="1007"/>
                    </a:lnTo>
                    <a:lnTo>
                      <a:pt x="521" y="1089"/>
                    </a:lnTo>
                    <a:lnTo>
                      <a:pt x="482" y="1073"/>
                    </a:lnTo>
                    <a:lnTo>
                      <a:pt x="322" y="1182"/>
                    </a:lnTo>
                    <a:lnTo>
                      <a:pt x="101" y="1176"/>
                    </a:lnTo>
                    <a:lnTo>
                      <a:pt x="71" y="1126"/>
                    </a:lnTo>
                    <a:lnTo>
                      <a:pt x="63" y="1035"/>
                    </a:lnTo>
                    <a:lnTo>
                      <a:pt x="33" y="967"/>
                    </a:lnTo>
                    <a:lnTo>
                      <a:pt x="21" y="913"/>
                    </a:lnTo>
                    <a:lnTo>
                      <a:pt x="20" y="885"/>
                    </a:lnTo>
                    <a:lnTo>
                      <a:pt x="36" y="852"/>
                    </a:lnTo>
                    <a:lnTo>
                      <a:pt x="69" y="834"/>
                    </a:lnTo>
                    <a:lnTo>
                      <a:pt x="106" y="763"/>
                    </a:lnTo>
                    <a:lnTo>
                      <a:pt x="108" y="667"/>
                    </a:lnTo>
                    <a:lnTo>
                      <a:pt x="0" y="477"/>
                    </a:lnTo>
                    <a:lnTo>
                      <a:pt x="7" y="341"/>
                    </a:lnTo>
                    <a:lnTo>
                      <a:pt x="58" y="23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771" name="Freeform 67"/>
              <p:cNvSpPr>
                <a:spLocks noChangeAspect="1"/>
              </p:cNvSpPr>
              <p:nvPr/>
            </p:nvSpPr>
            <p:spPr bwMode="auto">
              <a:xfrm>
                <a:off x="3321" y="2174"/>
                <a:ext cx="375" cy="400"/>
              </a:xfrm>
              <a:custGeom>
                <a:avLst/>
                <a:gdLst>
                  <a:gd name="T0" fmla="*/ 1604 w 2081"/>
                  <a:gd name="T1" fmla="*/ 37 h 2218"/>
                  <a:gd name="T2" fmla="*/ 1869 w 2081"/>
                  <a:gd name="T3" fmla="*/ 54 h 2218"/>
                  <a:gd name="T4" fmla="*/ 1913 w 2081"/>
                  <a:gd name="T5" fmla="*/ 49 h 2218"/>
                  <a:gd name="T6" fmla="*/ 1965 w 2081"/>
                  <a:gd name="T7" fmla="*/ 88 h 2218"/>
                  <a:gd name="T8" fmla="*/ 2047 w 2081"/>
                  <a:gd name="T9" fmla="*/ 115 h 2218"/>
                  <a:gd name="T10" fmla="*/ 1987 w 2081"/>
                  <a:gd name="T11" fmla="*/ 281 h 2218"/>
                  <a:gd name="T12" fmla="*/ 1960 w 2081"/>
                  <a:gd name="T13" fmla="*/ 445 h 2218"/>
                  <a:gd name="T14" fmla="*/ 2081 w 2081"/>
                  <a:gd name="T15" fmla="*/ 582 h 2218"/>
                  <a:gd name="T16" fmla="*/ 1962 w 2081"/>
                  <a:gd name="T17" fmla="*/ 652 h 2218"/>
                  <a:gd name="T18" fmla="*/ 1782 w 2081"/>
                  <a:gd name="T19" fmla="*/ 992 h 2218"/>
                  <a:gd name="T20" fmla="*/ 1790 w 2081"/>
                  <a:gd name="T21" fmla="*/ 1190 h 2218"/>
                  <a:gd name="T22" fmla="*/ 1653 w 2081"/>
                  <a:gd name="T23" fmla="*/ 1250 h 2218"/>
                  <a:gd name="T24" fmla="*/ 1563 w 2081"/>
                  <a:gd name="T25" fmla="*/ 1305 h 2218"/>
                  <a:gd name="T26" fmla="*/ 1541 w 2081"/>
                  <a:gd name="T27" fmla="*/ 1342 h 2218"/>
                  <a:gd name="T28" fmla="*/ 1398 w 2081"/>
                  <a:gd name="T29" fmla="*/ 1421 h 2218"/>
                  <a:gd name="T30" fmla="*/ 1380 w 2081"/>
                  <a:gd name="T31" fmla="*/ 1488 h 2218"/>
                  <a:gd name="T32" fmla="*/ 1446 w 2081"/>
                  <a:gd name="T33" fmla="*/ 1710 h 2218"/>
                  <a:gd name="T34" fmla="*/ 1209 w 2081"/>
                  <a:gd name="T35" fmla="*/ 1931 h 2218"/>
                  <a:gd name="T36" fmla="*/ 950 w 2081"/>
                  <a:gd name="T37" fmla="*/ 1897 h 2218"/>
                  <a:gd name="T38" fmla="*/ 784 w 2081"/>
                  <a:gd name="T39" fmla="*/ 2099 h 2218"/>
                  <a:gd name="T40" fmla="*/ 598 w 2081"/>
                  <a:gd name="T41" fmla="*/ 2164 h 2218"/>
                  <a:gd name="T42" fmla="*/ 510 w 2081"/>
                  <a:gd name="T43" fmla="*/ 2164 h 2218"/>
                  <a:gd name="T44" fmla="*/ 447 w 2081"/>
                  <a:gd name="T45" fmla="*/ 2132 h 2218"/>
                  <a:gd name="T46" fmla="*/ 279 w 2081"/>
                  <a:gd name="T47" fmla="*/ 2218 h 2218"/>
                  <a:gd name="T48" fmla="*/ 347 w 2081"/>
                  <a:gd name="T49" fmla="*/ 1878 h 2218"/>
                  <a:gd name="T50" fmla="*/ 264 w 2081"/>
                  <a:gd name="T51" fmla="*/ 1890 h 2218"/>
                  <a:gd name="T52" fmla="*/ 116 w 2081"/>
                  <a:gd name="T53" fmla="*/ 1836 h 2218"/>
                  <a:gd name="T54" fmla="*/ 109 w 2081"/>
                  <a:gd name="T55" fmla="*/ 1719 h 2218"/>
                  <a:gd name="T56" fmla="*/ 24 w 2081"/>
                  <a:gd name="T57" fmla="*/ 1693 h 2218"/>
                  <a:gd name="T58" fmla="*/ 18 w 2081"/>
                  <a:gd name="T59" fmla="*/ 1596 h 2218"/>
                  <a:gd name="T60" fmla="*/ 68 w 2081"/>
                  <a:gd name="T61" fmla="*/ 1513 h 2218"/>
                  <a:gd name="T62" fmla="*/ 104 w 2081"/>
                  <a:gd name="T63" fmla="*/ 1439 h 2218"/>
                  <a:gd name="T64" fmla="*/ 89 w 2081"/>
                  <a:gd name="T65" fmla="*/ 1364 h 2218"/>
                  <a:gd name="T66" fmla="*/ 136 w 2081"/>
                  <a:gd name="T67" fmla="*/ 1289 h 2218"/>
                  <a:gd name="T68" fmla="*/ 104 w 2081"/>
                  <a:gd name="T69" fmla="*/ 1201 h 2218"/>
                  <a:gd name="T70" fmla="*/ 267 w 2081"/>
                  <a:gd name="T71" fmla="*/ 924 h 2218"/>
                  <a:gd name="T72" fmla="*/ 335 w 2081"/>
                  <a:gd name="T73" fmla="*/ 791 h 2218"/>
                  <a:gd name="T74" fmla="*/ 570 w 2081"/>
                  <a:gd name="T75" fmla="*/ 392 h 2218"/>
                  <a:gd name="T76" fmla="*/ 1111 w 2081"/>
                  <a:gd name="T77" fmla="*/ 20 h 2218"/>
                  <a:gd name="T78" fmla="*/ 1225 w 2081"/>
                  <a:gd name="T79" fmla="*/ 41 h 2218"/>
                  <a:gd name="T80" fmla="*/ 1313 w 2081"/>
                  <a:gd name="T81" fmla="*/ 56 h 2218"/>
                  <a:gd name="T82" fmla="*/ 1397 w 2081"/>
                  <a:gd name="T83" fmla="*/ 0 h 2218"/>
                  <a:gd name="T84" fmla="*/ 1538 w 2081"/>
                  <a:gd name="T85" fmla="*/ 56 h 2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081" h="2218">
                    <a:moveTo>
                      <a:pt x="1538" y="56"/>
                    </a:moveTo>
                    <a:lnTo>
                      <a:pt x="1604" y="37"/>
                    </a:lnTo>
                    <a:lnTo>
                      <a:pt x="1692" y="7"/>
                    </a:lnTo>
                    <a:lnTo>
                      <a:pt x="1869" y="54"/>
                    </a:lnTo>
                    <a:lnTo>
                      <a:pt x="1889" y="30"/>
                    </a:lnTo>
                    <a:lnTo>
                      <a:pt x="1913" y="49"/>
                    </a:lnTo>
                    <a:lnTo>
                      <a:pt x="1950" y="110"/>
                    </a:lnTo>
                    <a:lnTo>
                      <a:pt x="1965" y="88"/>
                    </a:lnTo>
                    <a:lnTo>
                      <a:pt x="2018" y="83"/>
                    </a:lnTo>
                    <a:lnTo>
                      <a:pt x="2047" y="115"/>
                    </a:lnTo>
                    <a:lnTo>
                      <a:pt x="2057" y="170"/>
                    </a:lnTo>
                    <a:lnTo>
                      <a:pt x="1987" y="281"/>
                    </a:lnTo>
                    <a:lnTo>
                      <a:pt x="2003" y="331"/>
                    </a:lnTo>
                    <a:lnTo>
                      <a:pt x="1960" y="445"/>
                    </a:lnTo>
                    <a:lnTo>
                      <a:pt x="2050" y="464"/>
                    </a:lnTo>
                    <a:lnTo>
                      <a:pt x="2081" y="582"/>
                    </a:lnTo>
                    <a:lnTo>
                      <a:pt x="2010" y="647"/>
                    </a:lnTo>
                    <a:lnTo>
                      <a:pt x="1962" y="652"/>
                    </a:lnTo>
                    <a:lnTo>
                      <a:pt x="1950" y="779"/>
                    </a:lnTo>
                    <a:lnTo>
                      <a:pt x="1782" y="992"/>
                    </a:lnTo>
                    <a:lnTo>
                      <a:pt x="1768" y="1084"/>
                    </a:lnTo>
                    <a:lnTo>
                      <a:pt x="1790" y="1190"/>
                    </a:lnTo>
                    <a:lnTo>
                      <a:pt x="1741" y="1286"/>
                    </a:lnTo>
                    <a:lnTo>
                      <a:pt x="1653" y="1250"/>
                    </a:lnTo>
                    <a:lnTo>
                      <a:pt x="1599" y="1265"/>
                    </a:lnTo>
                    <a:lnTo>
                      <a:pt x="1563" y="1305"/>
                    </a:lnTo>
                    <a:lnTo>
                      <a:pt x="1543" y="1311"/>
                    </a:lnTo>
                    <a:lnTo>
                      <a:pt x="1541" y="1342"/>
                    </a:lnTo>
                    <a:lnTo>
                      <a:pt x="1439" y="1378"/>
                    </a:lnTo>
                    <a:lnTo>
                      <a:pt x="1398" y="1421"/>
                    </a:lnTo>
                    <a:lnTo>
                      <a:pt x="1413" y="1442"/>
                    </a:lnTo>
                    <a:lnTo>
                      <a:pt x="1380" y="1488"/>
                    </a:lnTo>
                    <a:lnTo>
                      <a:pt x="1395" y="1601"/>
                    </a:lnTo>
                    <a:lnTo>
                      <a:pt x="1446" y="1710"/>
                    </a:lnTo>
                    <a:lnTo>
                      <a:pt x="1439" y="1744"/>
                    </a:lnTo>
                    <a:lnTo>
                      <a:pt x="1209" y="1931"/>
                    </a:lnTo>
                    <a:lnTo>
                      <a:pt x="1147" y="1904"/>
                    </a:lnTo>
                    <a:lnTo>
                      <a:pt x="950" y="1897"/>
                    </a:lnTo>
                    <a:lnTo>
                      <a:pt x="836" y="2022"/>
                    </a:lnTo>
                    <a:lnTo>
                      <a:pt x="784" y="2099"/>
                    </a:lnTo>
                    <a:lnTo>
                      <a:pt x="681" y="2157"/>
                    </a:lnTo>
                    <a:lnTo>
                      <a:pt x="598" y="2164"/>
                    </a:lnTo>
                    <a:lnTo>
                      <a:pt x="544" y="2184"/>
                    </a:lnTo>
                    <a:lnTo>
                      <a:pt x="510" y="2164"/>
                    </a:lnTo>
                    <a:lnTo>
                      <a:pt x="455" y="2167"/>
                    </a:lnTo>
                    <a:lnTo>
                      <a:pt x="447" y="2132"/>
                    </a:lnTo>
                    <a:lnTo>
                      <a:pt x="405" y="2133"/>
                    </a:lnTo>
                    <a:lnTo>
                      <a:pt x="279" y="2218"/>
                    </a:lnTo>
                    <a:lnTo>
                      <a:pt x="257" y="1935"/>
                    </a:lnTo>
                    <a:lnTo>
                      <a:pt x="347" y="1878"/>
                    </a:lnTo>
                    <a:lnTo>
                      <a:pt x="354" y="1839"/>
                    </a:lnTo>
                    <a:lnTo>
                      <a:pt x="264" y="1890"/>
                    </a:lnTo>
                    <a:lnTo>
                      <a:pt x="162" y="1867"/>
                    </a:lnTo>
                    <a:lnTo>
                      <a:pt x="116" y="1836"/>
                    </a:lnTo>
                    <a:lnTo>
                      <a:pt x="73" y="1763"/>
                    </a:lnTo>
                    <a:lnTo>
                      <a:pt x="109" y="1719"/>
                    </a:lnTo>
                    <a:lnTo>
                      <a:pt x="105" y="1702"/>
                    </a:lnTo>
                    <a:lnTo>
                      <a:pt x="24" y="1693"/>
                    </a:lnTo>
                    <a:lnTo>
                      <a:pt x="0" y="1642"/>
                    </a:lnTo>
                    <a:lnTo>
                      <a:pt x="18" y="1596"/>
                    </a:lnTo>
                    <a:lnTo>
                      <a:pt x="77" y="1557"/>
                    </a:lnTo>
                    <a:lnTo>
                      <a:pt x="68" y="1513"/>
                    </a:lnTo>
                    <a:lnTo>
                      <a:pt x="46" y="1493"/>
                    </a:lnTo>
                    <a:lnTo>
                      <a:pt x="104" y="1439"/>
                    </a:lnTo>
                    <a:lnTo>
                      <a:pt x="79" y="1387"/>
                    </a:lnTo>
                    <a:lnTo>
                      <a:pt x="89" y="1364"/>
                    </a:lnTo>
                    <a:lnTo>
                      <a:pt x="141" y="1315"/>
                    </a:lnTo>
                    <a:lnTo>
                      <a:pt x="136" y="1289"/>
                    </a:lnTo>
                    <a:lnTo>
                      <a:pt x="105" y="1235"/>
                    </a:lnTo>
                    <a:lnTo>
                      <a:pt x="104" y="1201"/>
                    </a:lnTo>
                    <a:lnTo>
                      <a:pt x="136" y="1158"/>
                    </a:lnTo>
                    <a:lnTo>
                      <a:pt x="267" y="924"/>
                    </a:lnTo>
                    <a:lnTo>
                      <a:pt x="309" y="924"/>
                    </a:lnTo>
                    <a:lnTo>
                      <a:pt x="335" y="791"/>
                    </a:lnTo>
                    <a:lnTo>
                      <a:pt x="411" y="763"/>
                    </a:lnTo>
                    <a:lnTo>
                      <a:pt x="570" y="392"/>
                    </a:lnTo>
                    <a:lnTo>
                      <a:pt x="814" y="227"/>
                    </a:lnTo>
                    <a:lnTo>
                      <a:pt x="1111" y="20"/>
                    </a:lnTo>
                    <a:lnTo>
                      <a:pt x="1145" y="49"/>
                    </a:lnTo>
                    <a:lnTo>
                      <a:pt x="1225" y="41"/>
                    </a:lnTo>
                    <a:lnTo>
                      <a:pt x="1282" y="39"/>
                    </a:lnTo>
                    <a:lnTo>
                      <a:pt x="1313" y="56"/>
                    </a:lnTo>
                    <a:lnTo>
                      <a:pt x="1357" y="54"/>
                    </a:lnTo>
                    <a:lnTo>
                      <a:pt x="1397" y="0"/>
                    </a:lnTo>
                    <a:lnTo>
                      <a:pt x="1439" y="7"/>
                    </a:lnTo>
                    <a:lnTo>
                      <a:pt x="1538" y="5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772" name="Freeform 68"/>
              <p:cNvSpPr>
                <a:spLocks noChangeAspect="1"/>
              </p:cNvSpPr>
              <p:nvPr/>
            </p:nvSpPr>
            <p:spPr bwMode="auto">
              <a:xfrm>
                <a:off x="3042" y="2044"/>
                <a:ext cx="443" cy="328"/>
              </a:xfrm>
              <a:custGeom>
                <a:avLst/>
                <a:gdLst>
                  <a:gd name="T0" fmla="*/ 2113 w 2456"/>
                  <a:gd name="T1" fmla="*/ 1107 h 1817"/>
                  <a:gd name="T2" fmla="*/ 2330 w 2456"/>
                  <a:gd name="T3" fmla="*/ 965 h 1817"/>
                  <a:gd name="T4" fmla="*/ 2456 w 2456"/>
                  <a:gd name="T5" fmla="*/ 599 h 1817"/>
                  <a:gd name="T6" fmla="*/ 2451 w 2456"/>
                  <a:gd name="T7" fmla="*/ 567 h 1817"/>
                  <a:gd name="T8" fmla="*/ 2385 w 2456"/>
                  <a:gd name="T9" fmla="*/ 536 h 1817"/>
                  <a:gd name="T10" fmla="*/ 2299 w 2456"/>
                  <a:gd name="T11" fmla="*/ 469 h 1817"/>
                  <a:gd name="T12" fmla="*/ 2230 w 2456"/>
                  <a:gd name="T13" fmla="*/ 340 h 1817"/>
                  <a:gd name="T14" fmla="*/ 2201 w 2456"/>
                  <a:gd name="T15" fmla="*/ 369 h 1817"/>
                  <a:gd name="T16" fmla="*/ 2141 w 2456"/>
                  <a:gd name="T17" fmla="*/ 369 h 1817"/>
                  <a:gd name="T18" fmla="*/ 2113 w 2456"/>
                  <a:gd name="T19" fmla="*/ 343 h 1817"/>
                  <a:gd name="T20" fmla="*/ 2052 w 2456"/>
                  <a:gd name="T21" fmla="*/ 348 h 1817"/>
                  <a:gd name="T22" fmla="*/ 1912 w 2456"/>
                  <a:gd name="T23" fmla="*/ 277 h 1817"/>
                  <a:gd name="T24" fmla="*/ 1845 w 2456"/>
                  <a:gd name="T25" fmla="*/ 285 h 1817"/>
                  <a:gd name="T26" fmla="*/ 1815 w 2456"/>
                  <a:gd name="T27" fmla="*/ 285 h 1817"/>
                  <a:gd name="T28" fmla="*/ 1720 w 2456"/>
                  <a:gd name="T29" fmla="*/ 78 h 1817"/>
                  <a:gd name="T30" fmla="*/ 1594 w 2456"/>
                  <a:gd name="T31" fmla="*/ 0 h 1817"/>
                  <a:gd name="T32" fmla="*/ 1539 w 2456"/>
                  <a:gd name="T33" fmla="*/ 183 h 1817"/>
                  <a:gd name="T34" fmla="*/ 1507 w 2456"/>
                  <a:gd name="T35" fmla="*/ 183 h 1817"/>
                  <a:gd name="T36" fmla="*/ 1323 w 2456"/>
                  <a:gd name="T37" fmla="*/ 73 h 1817"/>
                  <a:gd name="T38" fmla="*/ 533 w 2456"/>
                  <a:gd name="T39" fmla="*/ 249 h 1817"/>
                  <a:gd name="T40" fmla="*/ 219 w 2456"/>
                  <a:gd name="T41" fmla="*/ 304 h 1817"/>
                  <a:gd name="T42" fmla="*/ 0 w 2456"/>
                  <a:gd name="T43" fmla="*/ 306 h 1817"/>
                  <a:gd name="T44" fmla="*/ 97 w 2456"/>
                  <a:gd name="T45" fmla="*/ 382 h 1817"/>
                  <a:gd name="T46" fmla="*/ 135 w 2456"/>
                  <a:gd name="T47" fmla="*/ 394 h 1817"/>
                  <a:gd name="T48" fmla="*/ 163 w 2456"/>
                  <a:gd name="T49" fmla="*/ 460 h 1817"/>
                  <a:gd name="T50" fmla="*/ 241 w 2456"/>
                  <a:gd name="T51" fmla="*/ 465 h 1817"/>
                  <a:gd name="T52" fmla="*/ 262 w 2456"/>
                  <a:gd name="T53" fmla="*/ 533 h 1817"/>
                  <a:gd name="T54" fmla="*/ 445 w 2456"/>
                  <a:gd name="T55" fmla="*/ 714 h 1817"/>
                  <a:gd name="T56" fmla="*/ 509 w 2456"/>
                  <a:gd name="T57" fmla="*/ 720 h 1817"/>
                  <a:gd name="T58" fmla="*/ 558 w 2456"/>
                  <a:gd name="T59" fmla="*/ 839 h 1817"/>
                  <a:gd name="T60" fmla="*/ 593 w 2456"/>
                  <a:gd name="T61" fmla="*/ 874 h 1817"/>
                  <a:gd name="T62" fmla="*/ 614 w 2456"/>
                  <a:gd name="T63" fmla="*/ 1029 h 1817"/>
                  <a:gd name="T64" fmla="*/ 644 w 2456"/>
                  <a:gd name="T65" fmla="*/ 1095 h 1817"/>
                  <a:gd name="T66" fmla="*/ 640 w 2456"/>
                  <a:gd name="T67" fmla="*/ 1177 h 1817"/>
                  <a:gd name="T68" fmla="*/ 372 w 2456"/>
                  <a:gd name="T69" fmla="*/ 1547 h 1817"/>
                  <a:gd name="T70" fmla="*/ 671 w 2456"/>
                  <a:gd name="T71" fmla="*/ 1743 h 1817"/>
                  <a:gd name="T72" fmla="*/ 723 w 2456"/>
                  <a:gd name="T73" fmla="*/ 1761 h 1817"/>
                  <a:gd name="T74" fmla="*/ 820 w 2456"/>
                  <a:gd name="T75" fmla="*/ 1817 h 1817"/>
                  <a:gd name="T76" fmla="*/ 849 w 2456"/>
                  <a:gd name="T77" fmla="*/ 1817 h 1817"/>
                  <a:gd name="T78" fmla="*/ 891 w 2456"/>
                  <a:gd name="T79" fmla="*/ 1764 h 1817"/>
                  <a:gd name="T80" fmla="*/ 988 w 2456"/>
                  <a:gd name="T81" fmla="*/ 1775 h 1817"/>
                  <a:gd name="T82" fmla="*/ 1056 w 2456"/>
                  <a:gd name="T83" fmla="*/ 1816 h 1817"/>
                  <a:gd name="T84" fmla="*/ 1134 w 2456"/>
                  <a:gd name="T85" fmla="*/ 1817 h 1817"/>
                  <a:gd name="T86" fmla="*/ 1145 w 2456"/>
                  <a:gd name="T87" fmla="*/ 1783 h 1817"/>
                  <a:gd name="T88" fmla="*/ 1190 w 2456"/>
                  <a:gd name="T89" fmla="*/ 1766 h 1817"/>
                  <a:gd name="T90" fmla="*/ 1260 w 2456"/>
                  <a:gd name="T91" fmla="*/ 1799 h 1817"/>
                  <a:gd name="T92" fmla="*/ 1281 w 2456"/>
                  <a:gd name="T93" fmla="*/ 1727 h 1817"/>
                  <a:gd name="T94" fmla="*/ 1394 w 2456"/>
                  <a:gd name="T95" fmla="*/ 1729 h 1817"/>
                  <a:gd name="T96" fmla="*/ 1411 w 2456"/>
                  <a:gd name="T97" fmla="*/ 1743 h 1817"/>
                  <a:gd name="T98" fmla="*/ 1888 w 2456"/>
                  <a:gd name="T99" fmla="*/ 1499 h 1817"/>
                  <a:gd name="T100" fmla="*/ 1956 w 2456"/>
                  <a:gd name="T101" fmla="*/ 1480 h 1817"/>
                  <a:gd name="T102" fmla="*/ 2113 w 2456"/>
                  <a:gd name="T103" fmla="*/ 1107 h 18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456" h="1817">
                    <a:moveTo>
                      <a:pt x="2113" y="1107"/>
                    </a:moveTo>
                    <a:lnTo>
                      <a:pt x="2330" y="965"/>
                    </a:lnTo>
                    <a:lnTo>
                      <a:pt x="2456" y="599"/>
                    </a:lnTo>
                    <a:lnTo>
                      <a:pt x="2451" y="567"/>
                    </a:lnTo>
                    <a:lnTo>
                      <a:pt x="2385" y="536"/>
                    </a:lnTo>
                    <a:lnTo>
                      <a:pt x="2299" y="469"/>
                    </a:lnTo>
                    <a:lnTo>
                      <a:pt x="2230" y="340"/>
                    </a:lnTo>
                    <a:lnTo>
                      <a:pt x="2201" y="369"/>
                    </a:lnTo>
                    <a:lnTo>
                      <a:pt x="2141" y="369"/>
                    </a:lnTo>
                    <a:lnTo>
                      <a:pt x="2113" y="343"/>
                    </a:lnTo>
                    <a:lnTo>
                      <a:pt x="2052" y="348"/>
                    </a:lnTo>
                    <a:lnTo>
                      <a:pt x="1912" y="277"/>
                    </a:lnTo>
                    <a:lnTo>
                      <a:pt x="1845" y="285"/>
                    </a:lnTo>
                    <a:lnTo>
                      <a:pt x="1815" y="285"/>
                    </a:lnTo>
                    <a:lnTo>
                      <a:pt x="1720" y="78"/>
                    </a:lnTo>
                    <a:lnTo>
                      <a:pt x="1594" y="0"/>
                    </a:lnTo>
                    <a:lnTo>
                      <a:pt x="1539" y="183"/>
                    </a:lnTo>
                    <a:lnTo>
                      <a:pt x="1507" y="183"/>
                    </a:lnTo>
                    <a:lnTo>
                      <a:pt x="1323" y="73"/>
                    </a:lnTo>
                    <a:lnTo>
                      <a:pt x="533" y="249"/>
                    </a:lnTo>
                    <a:lnTo>
                      <a:pt x="219" y="304"/>
                    </a:lnTo>
                    <a:lnTo>
                      <a:pt x="0" y="306"/>
                    </a:lnTo>
                    <a:lnTo>
                      <a:pt x="97" y="382"/>
                    </a:lnTo>
                    <a:lnTo>
                      <a:pt x="135" y="394"/>
                    </a:lnTo>
                    <a:lnTo>
                      <a:pt x="163" y="460"/>
                    </a:lnTo>
                    <a:lnTo>
                      <a:pt x="241" y="465"/>
                    </a:lnTo>
                    <a:lnTo>
                      <a:pt x="262" y="533"/>
                    </a:lnTo>
                    <a:lnTo>
                      <a:pt x="445" y="714"/>
                    </a:lnTo>
                    <a:lnTo>
                      <a:pt x="509" y="720"/>
                    </a:lnTo>
                    <a:lnTo>
                      <a:pt x="558" y="839"/>
                    </a:lnTo>
                    <a:lnTo>
                      <a:pt x="593" y="874"/>
                    </a:lnTo>
                    <a:lnTo>
                      <a:pt x="614" y="1029"/>
                    </a:lnTo>
                    <a:lnTo>
                      <a:pt x="644" y="1095"/>
                    </a:lnTo>
                    <a:lnTo>
                      <a:pt x="640" y="1177"/>
                    </a:lnTo>
                    <a:lnTo>
                      <a:pt x="372" y="1547"/>
                    </a:lnTo>
                    <a:lnTo>
                      <a:pt x="671" y="1743"/>
                    </a:lnTo>
                    <a:lnTo>
                      <a:pt x="723" y="1761"/>
                    </a:lnTo>
                    <a:lnTo>
                      <a:pt x="820" y="1817"/>
                    </a:lnTo>
                    <a:lnTo>
                      <a:pt x="849" y="1817"/>
                    </a:lnTo>
                    <a:lnTo>
                      <a:pt x="891" y="1764"/>
                    </a:lnTo>
                    <a:lnTo>
                      <a:pt x="988" y="1775"/>
                    </a:lnTo>
                    <a:lnTo>
                      <a:pt x="1056" y="1816"/>
                    </a:lnTo>
                    <a:lnTo>
                      <a:pt x="1134" y="1817"/>
                    </a:lnTo>
                    <a:lnTo>
                      <a:pt x="1145" y="1783"/>
                    </a:lnTo>
                    <a:lnTo>
                      <a:pt x="1190" y="1766"/>
                    </a:lnTo>
                    <a:lnTo>
                      <a:pt x="1260" y="1799"/>
                    </a:lnTo>
                    <a:lnTo>
                      <a:pt x="1281" y="1727"/>
                    </a:lnTo>
                    <a:lnTo>
                      <a:pt x="1394" y="1729"/>
                    </a:lnTo>
                    <a:lnTo>
                      <a:pt x="1411" y="1743"/>
                    </a:lnTo>
                    <a:lnTo>
                      <a:pt x="1888" y="1499"/>
                    </a:lnTo>
                    <a:lnTo>
                      <a:pt x="1956" y="1480"/>
                    </a:lnTo>
                    <a:lnTo>
                      <a:pt x="2113" y="1107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773" name="Freeform 69"/>
              <p:cNvSpPr>
                <a:spLocks noChangeAspect="1"/>
              </p:cNvSpPr>
              <p:nvPr/>
            </p:nvSpPr>
            <p:spPr bwMode="auto">
              <a:xfrm>
                <a:off x="3265" y="2316"/>
                <a:ext cx="543" cy="554"/>
              </a:xfrm>
              <a:custGeom>
                <a:avLst/>
                <a:gdLst>
                  <a:gd name="T0" fmla="*/ 2430 w 3006"/>
                  <a:gd name="T1" fmla="*/ 1072 h 3072"/>
                  <a:gd name="T2" fmla="*/ 2502 w 3006"/>
                  <a:gd name="T3" fmla="*/ 1258 h 3072"/>
                  <a:gd name="T4" fmla="*/ 2609 w 3006"/>
                  <a:gd name="T5" fmla="*/ 1339 h 3072"/>
                  <a:gd name="T6" fmla="*/ 2736 w 3006"/>
                  <a:gd name="T7" fmla="*/ 1603 h 3072"/>
                  <a:gd name="T8" fmla="*/ 2857 w 3006"/>
                  <a:gd name="T9" fmla="*/ 1633 h 3072"/>
                  <a:gd name="T10" fmla="*/ 3000 w 3006"/>
                  <a:gd name="T11" fmla="*/ 1759 h 3072"/>
                  <a:gd name="T12" fmla="*/ 2922 w 3006"/>
                  <a:gd name="T13" fmla="*/ 1886 h 3072"/>
                  <a:gd name="T14" fmla="*/ 2750 w 3006"/>
                  <a:gd name="T15" fmla="*/ 2101 h 3072"/>
                  <a:gd name="T16" fmla="*/ 2573 w 3006"/>
                  <a:gd name="T17" fmla="*/ 2206 h 3072"/>
                  <a:gd name="T18" fmla="*/ 2400 w 3006"/>
                  <a:gd name="T19" fmla="*/ 2235 h 3072"/>
                  <a:gd name="T20" fmla="*/ 2094 w 3006"/>
                  <a:gd name="T21" fmla="*/ 2300 h 3072"/>
                  <a:gd name="T22" fmla="*/ 1938 w 3006"/>
                  <a:gd name="T23" fmla="*/ 2327 h 3072"/>
                  <a:gd name="T24" fmla="*/ 1768 w 3006"/>
                  <a:gd name="T25" fmla="*/ 2359 h 3072"/>
                  <a:gd name="T26" fmla="*/ 1619 w 3006"/>
                  <a:gd name="T27" fmla="*/ 2418 h 3072"/>
                  <a:gd name="T28" fmla="*/ 1025 w 3006"/>
                  <a:gd name="T29" fmla="*/ 2988 h 3072"/>
                  <a:gd name="T30" fmla="*/ 710 w 3006"/>
                  <a:gd name="T31" fmla="*/ 3043 h 3072"/>
                  <a:gd name="T32" fmla="*/ 554 w 3006"/>
                  <a:gd name="T33" fmla="*/ 3069 h 3072"/>
                  <a:gd name="T34" fmla="*/ 446 w 3006"/>
                  <a:gd name="T35" fmla="*/ 2994 h 3072"/>
                  <a:gd name="T36" fmla="*/ 543 w 3006"/>
                  <a:gd name="T37" fmla="*/ 2857 h 3072"/>
                  <a:gd name="T38" fmla="*/ 824 w 3006"/>
                  <a:gd name="T39" fmla="*/ 2714 h 3072"/>
                  <a:gd name="T40" fmla="*/ 707 w 3006"/>
                  <a:gd name="T41" fmla="*/ 2402 h 3072"/>
                  <a:gd name="T42" fmla="*/ 869 w 3006"/>
                  <a:gd name="T43" fmla="*/ 2039 h 3072"/>
                  <a:gd name="T44" fmla="*/ 804 w 3006"/>
                  <a:gd name="T45" fmla="*/ 1890 h 3072"/>
                  <a:gd name="T46" fmla="*/ 521 w 3006"/>
                  <a:gd name="T47" fmla="*/ 1923 h 3072"/>
                  <a:gd name="T48" fmla="*/ 215 w 3006"/>
                  <a:gd name="T49" fmla="*/ 1939 h 3072"/>
                  <a:gd name="T50" fmla="*/ 24 w 3006"/>
                  <a:gd name="T51" fmla="*/ 1930 h 3072"/>
                  <a:gd name="T52" fmla="*/ 104 w 3006"/>
                  <a:gd name="T53" fmla="*/ 1815 h 3072"/>
                  <a:gd name="T54" fmla="*/ 159 w 3006"/>
                  <a:gd name="T55" fmla="*/ 1649 h 3072"/>
                  <a:gd name="T56" fmla="*/ 198 w 3006"/>
                  <a:gd name="T57" fmla="*/ 1557 h 3072"/>
                  <a:gd name="T58" fmla="*/ 256 w 3006"/>
                  <a:gd name="T59" fmla="*/ 1463 h 3072"/>
                  <a:gd name="T60" fmla="*/ 417 w 3006"/>
                  <a:gd name="T61" fmla="*/ 1450 h 3072"/>
                  <a:gd name="T62" fmla="*/ 521 w 3006"/>
                  <a:gd name="T63" fmla="*/ 1414 h 3072"/>
                  <a:gd name="T64" fmla="*/ 713 w 3006"/>
                  <a:gd name="T65" fmla="*/ 1345 h 3072"/>
                  <a:gd name="T66" fmla="*/ 813 w 3006"/>
                  <a:gd name="T67" fmla="*/ 1375 h 3072"/>
                  <a:gd name="T68" fmla="*/ 993 w 3006"/>
                  <a:gd name="T69" fmla="*/ 1372 h 3072"/>
                  <a:gd name="T70" fmla="*/ 1260 w 3006"/>
                  <a:gd name="T71" fmla="*/ 1108 h 3072"/>
                  <a:gd name="T72" fmla="*/ 1749 w 3006"/>
                  <a:gd name="T73" fmla="*/ 958 h 3072"/>
                  <a:gd name="T74" fmla="*/ 1690 w 3006"/>
                  <a:gd name="T75" fmla="*/ 697 h 3072"/>
                  <a:gd name="T76" fmla="*/ 1749 w 3006"/>
                  <a:gd name="T77" fmla="*/ 596 h 3072"/>
                  <a:gd name="T78" fmla="*/ 1873 w 3006"/>
                  <a:gd name="T79" fmla="*/ 521 h 3072"/>
                  <a:gd name="T80" fmla="*/ 2058 w 3006"/>
                  <a:gd name="T81" fmla="*/ 502 h 3072"/>
                  <a:gd name="T82" fmla="*/ 2091 w 3006"/>
                  <a:gd name="T83" fmla="*/ 209 h 3072"/>
                  <a:gd name="T84" fmla="*/ 2268 w 3006"/>
                  <a:gd name="T85" fmla="*/ 140 h 3072"/>
                  <a:gd name="T86" fmla="*/ 2303 w 3006"/>
                  <a:gd name="T87" fmla="*/ 306 h 3072"/>
                  <a:gd name="T88" fmla="*/ 2352 w 3006"/>
                  <a:gd name="T89" fmla="*/ 322 h 3072"/>
                  <a:gd name="T90" fmla="*/ 2397 w 3006"/>
                  <a:gd name="T91" fmla="*/ 433 h 3072"/>
                  <a:gd name="T92" fmla="*/ 2206 w 3006"/>
                  <a:gd name="T93" fmla="*/ 610 h 3072"/>
                  <a:gd name="T94" fmla="*/ 2268 w 3006"/>
                  <a:gd name="T95" fmla="*/ 753 h 3072"/>
                  <a:gd name="T96" fmla="*/ 2312 w 3006"/>
                  <a:gd name="T97" fmla="*/ 1006 h 30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06" h="3072">
                    <a:moveTo>
                      <a:pt x="2352" y="987"/>
                    </a:moveTo>
                    <a:lnTo>
                      <a:pt x="2414" y="997"/>
                    </a:lnTo>
                    <a:lnTo>
                      <a:pt x="2430" y="1072"/>
                    </a:lnTo>
                    <a:lnTo>
                      <a:pt x="2443" y="1157"/>
                    </a:lnTo>
                    <a:lnTo>
                      <a:pt x="2424" y="1189"/>
                    </a:lnTo>
                    <a:lnTo>
                      <a:pt x="2502" y="1258"/>
                    </a:lnTo>
                    <a:lnTo>
                      <a:pt x="2499" y="1333"/>
                    </a:lnTo>
                    <a:lnTo>
                      <a:pt x="2580" y="1352"/>
                    </a:lnTo>
                    <a:lnTo>
                      <a:pt x="2609" y="1339"/>
                    </a:lnTo>
                    <a:lnTo>
                      <a:pt x="2677" y="1398"/>
                    </a:lnTo>
                    <a:lnTo>
                      <a:pt x="2613" y="1506"/>
                    </a:lnTo>
                    <a:lnTo>
                      <a:pt x="2736" y="1603"/>
                    </a:lnTo>
                    <a:lnTo>
                      <a:pt x="2863" y="1551"/>
                    </a:lnTo>
                    <a:lnTo>
                      <a:pt x="2919" y="1571"/>
                    </a:lnTo>
                    <a:lnTo>
                      <a:pt x="2857" y="1633"/>
                    </a:lnTo>
                    <a:lnTo>
                      <a:pt x="2968" y="1711"/>
                    </a:lnTo>
                    <a:lnTo>
                      <a:pt x="2990" y="1711"/>
                    </a:lnTo>
                    <a:lnTo>
                      <a:pt x="3000" y="1759"/>
                    </a:lnTo>
                    <a:lnTo>
                      <a:pt x="3006" y="1834"/>
                    </a:lnTo>
                    <a:lnTo>
                      <a:pt x="2961" y="1870"/>
                    </a:lnTo>
                    <a:lnTo>
                      <a:pt x="2922" y="1886"/>
                    </a:lnTo>
                    <a:lnTo>
                      <a:pt x="2811" y="2044"/>
                    </a:lnTo>
                    <a:lnTo>
                      <a:pt x="2766" y="2047"/>
                    </a:lnTo>
                    <a:lnTo>
                      <a:pt x="2750" y="2101"/>
                    </a:lnTo>
                    <a:lnTo>
                      <a:pt x="2685" y="2170"/>
                    </a:lnTo>
                    <a:lnTo>
                      <a:pt x="2605" y="2179"/>
                    </a:lnTo>
                    <a:lnTo>
                      <a:pt x="2573" y="2206"/>
                    </a:lnTo>
                    <a:lnTo>
                      <a:pt x="2583" y="2245"/>
                    </a:lnTo>
                    <a:lnTo>
                      <a:pt x="2420" y="2252"/>
                    </a:lnTo>
                    <a:lnTo>
                      <a:pt x="2400" y="2235"/>
                    </a:lnTo>
                    <a:lnTo>
                      <a:pt x="2293" y="2238"/>
                    </a:lnTo>
                    <a:lnTo>
                      <a:pt x="2247" y="2268"/>
                    </a:lnTo>
                    <a:lnTo>
                      <a:pt x="2094" y="2300"/>
                    </a:lnTo>
                    <a:lnTo>
                      <a:pt x="2055" y="2287"/>
                    </a:lnTo>
                    <a:lnTo>
                      <a:pt x="1941" y="2287"/>
                    </a:lnTo>
                    <a:lnTo>
                      <a:pt x="1938" y="2327"/>
                    </a:lnTo>
                    <a:lnTo>
                      <a:pt x="1863" y="2381"/>
                    </a:lnTo>
                    <a:lnTo>
                      <a:pt x="1805" y="2378"/>
                    </a:lnTo>
                    <a:lnTo>
                      <a:pt x="1768" y="2359"/>
                    </a:lnTo>
                    <a:lnTo>
                      <a:pt x="1736" y="2378"/>
                    </a:lnTo>
                    <a:lnTo>
                      <a:pt x="1700" y="2349"/>
                    </a:lnTo>
                    <a:lnTo>
                      <a:pt x="1619" y="2418"/>
                    </a:lnTo>
                    <a:lnTo>
                      <a:pt x="1501" y="2564"/>
                    </a:lnTo>
                    <a:lnTo>
                      <a:pt x="1124" y="2943"/>
                    </a:lnTo>
                    <a:lnTo>
                      <a:pt x="1025" y="2988"/>
                    </a:lnTo>
                    <a:lnTo>
                      <a:pt x="925" y="2997"/>
                    </a:lnTo>
                    <a:lnTo>
                      <a:pt x="847" y="3014"/>
                    </a:lnTo>
                    <a:lnTo>
                      <a:pt x="710" y="3043"/>
                    </a:lnTo>
                    <a:lnTo>
                      <a:pt x="651" y="3021"/>
                    </a:lnTo>
                    <a:lnTo>
                      <a:pt x="602" y="3072"/>
                    </a:lnTo>
                    <a:lnTo>
                      <a:pt x="554" y="3069"/>
                    </a:lnTo>
                    <a:lnTo>
                      <a:pt x="527" y="3030"/>
                    </a:lnTo>
                    <a:lnTo>
                      <a:pt x="455" y="3053"/>
                    </a:lnTo>
                    <a:lnTo>
                      <a:pt x="446" y="2994"/>
                    </a:lnTo>
                    <a:lnTo>
                      <a:pt x="504" y="2943"/>
                    </a:lnTo>
                    <a:lnTo>
                      <a:pt x="514" y="2877"/>
                    </a:lnTo>
                    <a:lnTo>
                      <a:pt x="543" y="2857"/>
                    </a:lnTo>
                    <a:lnTo>
                      <a:pt x="583" y="2864"/>
                    </a:lnTo>
                    <a:lnTo>
                      <a:pt x="719" y="2798"/>
                    </a:lnTo>
                    <a:lnTo>
                      <a:pt x="824" y="2714"/>
                    </a:lnTo>
                    <a:lnTo>
                      <a:pt x="840" y="2580"/>
                    </a:lnTo>
                    <a:lnTo>
                      <a:pt x="710" y="2453"/>
                    </a:lnTo>
                    <a:lnTo>
                      <a:pt x="707" y="2402"/>
                    </a:lnTo>
                    <a:lnTo>
                      <a:pt x="817" y="2196"/>
                    </a:lnTo>
                    <a:lnTo>
                      <a:pt x="840" y="2203"/>
                    </a:lnTo>
                    <a:lnTo>
                      <a:pt x="869" y="2039"/>
                    </a:lnTo>
                    <a:lnTo>
                      <a:pt x="918" y="1988"/>
                    </a:lnTo>
                    <a:lnTo>
                      <a:pt x="850" y="1870"/>
                    </a:lnTo>
                    <a:lnTo>
                      <a:pt x="804" y="1890"/>
                    </a:lnTo>
                    <a:lnTo>
                      <a:pt x="759" y="1890"/>
                    </a:lnTo>
                    <a:lnTo>
                      <a:pt x="625" y="1929"/>
                    </a:lnTo>
                    <a:lnTo>
                      <a:pt x="521" y="1923"/>
                    </a:lnTo>
                    <a:lnTo>
                      <a:pt x="449" y="1902"/>
                    </a:lnTo>
                    <a:lnTo>
                      <a:pt x="331" y="1926"/>
                    </a:lnTo>
                    <a:lnTo>
                      <a:pt x="215" y="1939"/>
                    </a:lnTo>
                    <a:lnTo>
                      <a:pt x="110" y="2050"/>
                    </a:lnTo>
                    <a:lnTo>
                      <a:pt x="51" y="2014"/>
                    </a:lnTo>
                    <a:lnTo>
                      <a:pt x="24" y="1930"/>
                    </a:lnTo>
                    <a:lnTo>
                      <a:pt x="6" y="1896"/>
                    </a:lnTo>
                    <a:lnTo>
                      <a:pt x="0" y="1864"/>
                    </a:lnTo>
                    <a:lnTo>
                      <a:pt x="104" y="1815"/>
                    </a:lnTo>
                    <a:lnTo>
                      <a:pt x="100" y="1746"/>
                    </a:lnTo>
                    <a:lnTo>
                      <a:pt x="143" y="1705"/>
                    </a:lnTo>
                    <a:lnTo>
                      <a:pt x="159" y="1649"/>
                    </a:lnTo>
                    <a:lnTo>
                      <a:pt x="234" y="1652"/>
                    </a:lnTo>
                    <a:lnTo>
                      <a:pt x="224" y="1590"/>
                    </a:lnTo>
                    <a:lnTo>
                      <a:pt x="198" y="1557"/>
                    </a:lnTo>
                    <a:lnTo>
                      <a:pt x="201" y="1528"/>
                    </a:lnTo>
                    <a:lnTo>
                      <a:pt x="237" y="1512"/>
                    </a:lnTo>
                    <a:lnTo>
                      <a:pt x="256" y="1463"/>
                    </a:lnTo>
                    <a:lnTo>
                      <a:pt x="331" y="1420"/>
                    </a:lnTo>
                    <a:lnTo>
                      <a:pt x="387" y="1463"/>
                    </a:lnTo>
                    <a:lnTo>
                      <a:pt x="417" y="1450"/>
                    </a:lnTo>
                    <a:lnTo>
                      <a:pt x="446" y="1450"/>
                    </a:lnTo>
                    <a:lnTo>
                      <a:pt x="511" y="1391"/>
                    </a:lnTo>
                    <a:lnTo>
                      <a:pt x="521" y="1414"/>
                    </a:lnTo>
                    <a:lnTo>
                      <a:pt x="592" y="1411"/>
                    </a:lnTo>
                    <a:lnTo>
                      <a:pt x="586" y="1431"/>
                    </a:lnTo>
                    <a:lnTo>
                      <a:pt x="713" y="1345"/>
                    </a:lnTo>
                    <a:lnTo>
                      <a:pt x="756" y="1339"/>
                    </a:lnTo>
                    <a:lnTo>
                      <a:pt x="765" y="1382"/>
                    </a:lnTo>
                    <a:lnTo>
                      <a:pt x="813" y="1375"/>
                    </a:lnTo>
                    <a:lnTo>
                      <a:pt x="853" y="1395"/>
                    </a:lnTo>
                    <a:lnTo>
                      <a:pt x="909" y="1375"/>
                    </a:lnTo>
                    <a:lnTo>
                      <a:pt x="993" y="1372"/>
                    </a:lnTo>
                    <a:lnTo>
                      <a:pt x="1090" y="1313"/>
                    </a:lnTo>
                    <a:lnTo>
                      <a:pt x="1143" y="1242"/>
                    </a:lnTo>
                    <a:lnTo>
                      <a:pt x="1260" y="1108"/>
                    </a:lnTo>
                    <a:lnTo>
                      <a:pt x="1453" y="1118"/>
                    </a:lnTo>
                    <a:lnTo>
                      <a:pt x="1515" y="1143"/>
                    </a:lnTo>
                    <a:lnTo>
                      <a:pt x="1749" y="958"/>
                    </a:lnTo>
                    <a:lnTo>
                      <a:pt x="1752" y="925"/>
                    </a:lnTo>
                    <a:lnTo>
                      <a:pt x="1706" y="818"/>
                    </a:lnTo>
                    <a:lnTo>
                      <a:pt x="1690" y="697"/>
                    </a:lnTo>
                    <a:lnTo>
                      <a:pt x="1723" y="648"/>
                    </a:lnTo>
                    <a:lnTo>
                      <a:pt x="1709" y="635"/>
                    </a:lnTo>
                    <a:lnTo>
                      <a:pt x="1749" y="596"/>
                    </a:lnTo>
                    <a:lnTo>
                      <a:pt x="1850" y="554"/>
                    </a:lnTo>
                    <a:lnTo>
                      <a:pt x="1850" y="524"/>
                    </a:lnTo>
                    <a:lnTo>
                      <a:pt x="1873" y="521"/>
                    </a:lnTo>
                    <a:lnTo>
                      <a:pt x="1915" y="479"/>
                    </a:lnTo>
                    <a:lnTo>
                      <a:pt x="1964" y="463"/>
                    </a:lnTo>
                    <a:lnTo>
                      <a:pt x="2058" y="502"/>
                    </a:lnTo>
                    <a:lnTo>
                      <a:pt x="2101" y="404"/>
                    </a:lnTo>
                    <a:lnTo>
                      <a:pt x="2082" y="303"/>
                    </a:lnTo>
                    <a:lnTo>
                      <a:pt x="2091" y="209"/>
                    </a:lnTo>
                    <a:lnTo>
                      <a:pt x="2247" y="0"/>
                    </a:lnTo>
                    <a:lnTo>
                      <a:pt x="2225" y="75"/>
                    </a:lnTo>
                    <a:lnTo>
                      <a:pt x="2268" y="140"/>
                    </a:lnTo>
                    <a:lnTo>
                      <a:pt x="2290" y="235"/>
                    </a:lnTo>
                    <a:lnTo>
                      <a:pt x="2263" y="287"/>
                    </a:lnTo>
                    <a:lnTo>
                      <a:pt x="2303" y="306"/>
                    </a:lnTo>
                    <a:lnTo>
                      <a:pt x="2349" y="300"/>
                    </a:lnTo>
                    <a:lnTo>
                      <a:pt x="2365" y="303"/>
                    </a:lnTo>
                    <a:lnTo>
                      <a:pt x="2352" y="322"/>
                    </a:lnTo>
                    <a:lnTo>
                      <a:pt x="2365" y="359"/>
                    </a:lnTo>
                    <a:lnTo>
                      <a:pt x="2408" y="375"/>
                    </a:lnTo>
                    <a:lnTo>
                      <a:pt x="2397" y="433"/>
                    </a:lnTo>
                    <a:lnTo>
                      <a:pt x="2349" y="511"/>
                    </a:lnTo>
                    <a:lnTo>
                      <a:pt x="2202" y="590"/>
                    </a:lnTo>
                    <a:lnTo>
                      <a:pt x="2206" y="610"/>
                    </a:lnTo>
                    <a:lnTo>
                      <a:pt x="2257" y="619"/>
                    </a:lnTo>
                    <a:lnTo>
                      <a:pt x="2271" y="664"/>
                    </a:lnTo>
                    <a:lnTo>
                      <a:pt x="2268" y="753"/>
                    </a:lnTo>
                    <a:lnTo>
                      <a:pt x="2218" y="844"/>
                    </a:lnTo>
                    <a:lnTo>
                      <a:pt x="2225" y="883"/>
                    </a:lnTo>
                    <a:lnTo>
                      <a:pt x="2312" y="1006"/>
                    </a:lnTo>
                    <a:lnTo>
                      <a:pt x="2352" y="1006"/>
                    </a:lnTo>
                    <a:lnTo>
                      <a:pt x="2352" y="987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774" name="Freeform 70"/>
              <p:cNvSpPr>
                <a:spLocks noChangeAspect="1"/>
              </p:cNvSpPr>
              <p:nvPr/>
            </p:nvSpPr>
            <p:spPr bwMode="auto">
              <a:xfrm>
                <a:off x="3198" y="2653"/>
                <a:ext cx="315" cy="365"/>
              </a:xfrm>
              <a:custGeom>
                <a:avLst/>
                <a:gdLst>
                  <a:gd name="T0" fmla="*/ 172 w 1748"/>
                  <a:gd name="T1" fmla="*/ 391 h 2022"/>
                  <a:gd name="T2" fmla="*/ 219 w 1748"/>
                  <a:gd name="T3" fmla="*/ 340 h 2022"/>
                  <a:gd name="T4" fmla="*/ 416 w 1748"/>
                  <a:gd name="T5" fmla="*/ 292 h 2022"/>
                  <a:gd name="T6" fmla="*/ 447 w 1748"/>
                  <a:gd name="T7" fmla="*/ 227 h 2022"/>
                  <a:gd name="T8" fmla="*/ 588 w 1748"/>
                  <a:gd name="T9" fmla="*/ 67 h 2022"/>
                  <a:gd name="T10" fmla="*/ 826 w 1748"/>
                  <a:gd name="T11" fmla="*/ 30 h 2022"/>
                  <a:gd name="T12" fmla="*/ 998 w 1748"/>
                  <a:gd name="T13" fmla="*/ 62 h 2022"/>
                  <a:gd name="T14" fmla="*/ 1180 w 1748"/>
                  <a:gd name="T15" fmla="*/ 25 h 2022"/>
                  <a:gd name="T16" fmla="*/ 1290 w 1748"/>
                  <a:gd name="T17" fmla="*/ 121 h 2022"/>
                  <a:gd name="T18" fmla="*/ 1214 w 1748"/>
                  <a:gd name="T19" fmla="*/ 332 h 2022"/>
                  <a:gd name="T20" fmla="*/ 1077 w 1748"/>
                  <a:gd name="T21" fmla="*/ 537 h 2022"/>
                  <a:gd name="T22" fmla="*/ 1214 w 1748"/>
                  <a:gd name="T23" fmla="*/ 713 h 2022"/>
                  <a:gd name="T24" fmla="*/ 1096 w 1748"/>
                  <a:gd name="T25" fmla="*/ 930 h 2022"/>
                  <a:gd name="T26" fmla="*/ 922 w 1748"/>
                  <a:gd name="T27" fmla="*/ 988 h 2022"/>
                  <a:gd name="T28" fmla="*/ 877 w 1748"/>
                  <a:gd name="T29" fmla="*/ 1068 h 2022"/>
                  <a:gd name="T30" fmla="*/ 835 w 1748"/>
                  <a:gd name="T31" fmla="*/ 1182 h 2022"/>
                  <a:gd name="T32" fmla="*/ 928 w 1748"/>
                  <a:gd name="T33" fmla="*/ 1202 h 2022"/>
                  <a:gd name="T34" fmla="*/ 1023 w 1748"/>
                  <a:gd name="T35" fmla="*/ 1149 h 2022"/>
                  <a:gd name="T36" fmla="*/ 1312 w 1748"/>
                  <a:gd name="T37" fmla="*/ 1123 h 2022"/>
                  <a:gd name="T38" fmla="*/ 1501 w 1748"/>
                  <a:gd name="T39" fmla="*/ 1074 h 2022"/>
                  <a:gd name="T40" fmla="*/ 1736 w 1748"/>
                  <a:gd name="T41" fmla="*/ 1396 h 2022"/>
                  <a:gd name="T42" fmla="*/ 1616 w 1748"/>
                  <a:gd name="T43" fmla="*/ 1449 h 2022"/>
                  <a:gd name="T44" fmla="*/ 1537 w 1748"/>
                  <a:gd name="T45" fmla="*/ 1590 h 2022"/>
                  <a:gd name="T46" fmla="*/ 1335 w 1748"/>
                  <a:gd name="T47" fmla="*/ 1750 h 2022"/>
                  <a:gd name="T48" fmla="*/ 1147 w 1748"/>
                  <a:gd name="T49" fmla="*/ 1787 h 2022"/>
                  <a:gd name="T50" fmla="*/ 1074 w 1748"/>
                  <a:gd name="T51" fmla="*/ 1809 h 2022"/>
                  <a:gd name="T52" fmla="*/ 961 w 1748"/>
                  <a:gd name="T53" fmla="*/ 1806 h 2022"/>
                  <a:gd name="T54" fmla="*/ 883 w 1748"/>
                  <a:gd name="T55" fmla="*/ 1930 h 2022"/>
                  <a:gd name="T56" fmla="*/ 717 w 1748"/>
                  <a:gd name="T57" fmla="*/ 1992 h 2022"/>
                  <a:gd name="T58" fmla="*/ 635 w 1748"/>
                  <a:gd name="T59" fmla="*/ 2022 h 2022"/>
                  <a:gd name="T60" fmla="*/ 416 w 1748"/>
                  <a:gd name="T61" fmla="*/ 1989 h 2022"/>
                  <a:gd name="T62" fmla="*/ 222 w 1748"/>
                  <a:gd name="T63" fmla="*/ 1711 h 2022"/>
                  <a:gd name="T64" fmla="*/ 205 w 1748"/>
                  <a:gd name="T65" fmla="*/ 1595 h 2022"/>
                  <a:gd name="T66" fmla="*/ 189 w 1748"/>
                  <a:gd name="T67" fmla="*/ 1363 h 2022"/>
                  <a:gd name="T68" fmla="*/ 203 w 1748"/>
                  <a:gd name="T69" fmla="*/ 1272 h 2022"/>
                  <a:gd name="T70" fmla="*/ 253 w 1748"/>
                  <a:gd name="T71" fmla="*/ 1087 h 2022"/>
                  <a:gd name="T72" fmla="*/ 32 w 1748"/>
                  <a:gd name="T73" fmla="*/ 688 h 2022"/>
                  <a:gd name="T74" fmla="*/ 40 w 1748"/>
                  <a:gd name="T75" fmla="*/ 545 h 2022"/>
                  <a:gd name="T76" fmla="*/ 0 w 1748"/>
                  <a:gd name="T77" fmla="*/ 396 h 20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748" h="2022">
                    <a:moveTo>
                      <a:pt x="0" y="396"/>
                    </a:moveTo>
                    <a:lnTo>
                      <a:pt x="172" y="391"/>
                    </a:lnTo>
                    <a:lnTo>
                      <a:pt x="157" y="357"/>
                    </a:lnTo>
                    <a:lnTo>
                      <a:pt x="219" y="340"/>
                    </a:lnTo>
                    <a:lnTo>
                      <a:pt x="372" y="351"/>
                    </a:lnTo>
                    <a:lnTo>
                      <a:pt x="416" y="292"/>
                    </a:lnTo>
                    <a:lnTo>
                      <a:pt x="422" y="227"/>
                    </a:lnTo>
                    <a:lnTo>
                      <a:pt x="447" y="227"/>
                    </a:lnTo>
                    <a:lnTo>
                      <a:pt x="483" y="183"/>
                    </a:lnTo>
                    <a:lnTo>
                      <a:pt x="588" y="67"/>
                    </a:lnTo>
                    <a:lnTo>
                      <a:pt x="669" y="62"/>
                    </a:lnTo>
                    <a:lnTo>
                      <a:pt x="826" y="30"/>
                    </a:lnTo>
                    <a:lnTo>
                      <a:pt x="905" y="56"/>
                    </a:lnTo>
                    <a:lnTo>
                      <a:pt x="998" y="62"/>
                    </a:lnTo>
                    <a:lnTo>
                      <a:pt x="1136" y="17"/>
                    </a:lnTo>
                    <a:lnTo>
                      <a:pt x="1180" y="25"/>
                    </a:lnTo>
                    <a:lnTo>
                      <a:pt x="1223" y="0"/>
                    </a:lnTo>
                    <a:lnTo>
                      <a:pt x="1290" y="121"/>
                    </a:lnTo>
                    <a:lnTo>
                      <a:pt x="1245" y="168"/>
                    </a:lnTo>
                    <a:lnTo>
                      <a:pt x="1214" y="332"/>
                    </a:lnTo>
                    <a:lnTo>
                      <a:pt x="1198" y="323"/>
                    </a:lnTo>
                    <a:lnTo>
                      <a:pt x="1077" y="537"/>
                    </a:lnTo>
                    <a:lnTo>
                      <a:pt x="1088" y="588"/>
                    </a:lnTo>
                    <a:lnTo>
                      <a:pt x="1214" y="713"/>
                    </a:lnTo>
                    <a:lnTo>
                      <a:pt x="1198" y="837"/>
                    </a:lnTo>
                    <a:lnTo>
                      <a:pt x="1096" y="930"/>
                    </a:lnTo>
                    <a:lnTo>
                      <a:pt x="956" y="994"/>
                    </a:lnTo>
                    <a:lnTo>
                      <a:pt x="922" y="988"/>
                    </a:lnTo>
                    <a:lnTo>
                      <a:pt x="885" y="1003"/>
                    </a:lnTo>
                    <a:lnTo>
                      <a:pt x="877" y="1068"/>
                    </a:lnTo>
                    <a:lnTo>
                      <a:pt x="821" y="1123"/>
                    </a:lnTo>
                    <a:lnTo>
                      <a:pt x="835" y="1182"/>
                    </a:lnTo>
                    <a:lnTo>
                      <a:pt x="902" y="1163"/>
                    </a:lnTo>
                    <a:lnTo>
                      <a:pt x="928" y="1202"/>
                    </a:lnTo>
                    <a:lnTo>
                      <a:pt x="972" y="1206"/>
                    </a:lnTo>
                    <a:lnTo>
                      <a:pt x="1023" y="1149"/>
                    </a:lnTo>
                    <a:lnTo>
                      <a:pt x="1079" y="1171"/>
                    </a:lnTo>
                    <a:lnTo>
                      <a:pt x="1312" y="1123"/>
                    </a:lnTo>
                    <a:lnTo>
                      <a:pt x="1399" y="1118"/>
                    </a:lnTo>
                    <a:lnTo>
                      <a:pt x="1501" y="1074"/>
                    </a:lnTo>
                    <a:lnTo>
                      <a:pt x="1748" y="1343"/>
                    </a:lnTo>
                    <a:lnTo>
                      <a:pt x="1736" y="1396"/>
                    </a:lnTo>
                    <a:lnTo>
                      <a:pt x="1692" y="1388"/>
                    </a:lnTo>
                    <a:lnTo>
                      <a:pt x="1616" y="1449"/>
                    </a:lnTo>
                    <a:lnTo>
                      <a:pt x="1622" y="1495"/>
                    </a:lnTo>
                    <a:lnTo>
                      <a:pt x="1537" y="1590"/>
                    </a:lnTo>
                    <a:lnTo>
                      <a:pt x="1363" y="1649"/>
                    </a:lnTo>
                    <a:lnTo>
                      <a:pt x="1335" y="1750"/>
                    </a:lnTo>
                    <a:lnTo>
                      <a:pt x="1155" y="1767"/>
                    </a:lnTo>
                    <a:lnTo>
                      <a:pt x="1147" y="1787"/>
                    </a:lnTo>
                    <a:lnTo>
                      <a:pt x="1093" y="1784"/>
                    </a:lnTo>
                    <a:lnTo>
                      <a:pt x="1074" y="1809"/>
                    </a:lnTo>
                    <a:lnTo>
                      <a:pt x="1015" y="1820"/>
                    </a:lnTo>
                    <a:lnTo>
                      <a:pt x="961" y="1806"/>
                    </a:lnTo>
                    <a:lnTo>
                      <a:pt x="905" y="1862"/>
                    </a:lnTo>
                    <a:lnTo>
                      <a:pt x="883" y="1930"/>
                    </a:lnTo>
                    <a:lnTo>
                      <a:pt x="821" y="2003"/>
                    </a:lnTo>
                    <a:lnTo>
                      <a:pt x="717" y="1992"/>
                    </a:lnTo>
                    <a:lnTo>
                      <a:pt x="705" y="2014"/>
                    </a:lnTo>
                    <a:lnTo>
                      <a:pt x="635" y="2022"/>
                    </a:lnTo>
                    <a:lnTo>
                      <a:pt x="602" y="1986"/>
                    </a:lnTo>
                    <a:lnTo>
                      <a:pt x="416" y="1989"/>
                    </a:lnTo>
                    <a:lnTo>
                      <a:pt x="375" y="1860"/>
                    </a:lnTo>
                    <a:lnTo>
                      <a:pt x="222" y="1711"/>
                    </a:lnTo>
                    <a:lnTo>
                      <a:pt x="230" y="1655"/>
                    </a:lnTo>
                    <a:lnTo>
                      <a:pt x="205" y="1595"/>
                    </a:lnTo>
                    <a:lnTo>
                      <a:pt x="214" y="1422"/>
                    </a:lnTo>
                    <a:lnTo>
                      <a:pt x="189" y="1363"/>
                    </a:lnTo>
                    <a:lnTo>
                      <a:pt x="186" y="1331"/>
                    </a:lnTo>
                    <a:lnTo>
                      <a:pt x="203" y="1272"/>
                    </a:lnTo>
                    <a:lnTo>
                      <a:pt x="262" y="1169"/>
                    </a:lnTo>
                    <a:lnTo>
                      <a:pt x="253" y="1087"/>
                    </a:lnTo>
                    <a:lnTo>
                      <a:pt x="113" y="918"/>
                    </a:lnTo>
                    <a:lnTo>
                      <a:pt x="32" y="688"/>
                    </a:lnTo>
                    <a:lnTo>
                      <a:pt x="20" y="575"/>
                    </a:lnTo>
                    <a:lnTo>
                      <a:pt x="40" y="545"/>
                    </a:lnTo>
                    <a:lnTo>
                      <a:pt x="43" y="475"/>
                    </a:lnTo>
                    <a:lnTo>
                      <a:pt x="0" y="39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775" name="Freeform 71"/>
              <p:cNvSpPr>
                <a:spLocks noChangeAspect="1"/>
              </p:cNvSpPr>
              <p:nvPr/>
            </p:nvSpPr>
            <p:spPr bwMode="auto">
              <a:xfrm>
                <a:off x="3168" y="2459"/>
                <a:ext cx="216" cy="265"/>
              </a:xfrm>
              <a:custGeom>
                <a:avLst/>
                <a:gdLst>
                  <a:gd name="T0" fmla="*/ 231 w 1198"/>
                  <a:gd name="T1" fmla="*/ 385 h 1466"/>
                  <a:gd name="T2" fmla="*/ 424 w 1198"/>
                  <a:gd name="T3" fmla="*/ 292 h 1466"/>
                  <a:gd name="T4" fmla="*/ 698 w 1198"/>
                  <a:gd name="T5" fmla="*/ 0 h 1466"/>
                  <a:gd name="T6" fmla="*/ 771 w 1198"/>
                  <a:gd name="T7" fmla="*/ 62 h 1466"/>
                  <a:gd name="T8" fmla="*/ 812 w 1198"/>
                  <a:gd name="T9" fmla="*/ 148 h 1466"/>
                  <a:gd name="T10" fmla="*/ 879 w 1198"/>
                  <a:gd name="T11" fmla="*/ 191 h 1466"/>
                  <a:gd name="T12" fmla="*/ 892 w 1198"/>
                  <a:gd name="T13" fmla="*/ 245 h 1466"/>
                  <a:gd name="T14" fmla="*/ 963 w 1198"/>
                  <a:gd name="T15" fmla="*/ 254 h 1466"/>
                  <a:gd name="T16" fmla="*/ 1105 w 1198"/>
                  <a:gd name="T17" fmla="*/ 307 h 1466"/>
                  <a:gd name="T18" fmla="*/ 1194 w 1198"/>
                  <a:gd name="T19" fmla="*/ 292 h 1466"/>
                  <a:gd name="T20" fmla="*/ 1127 w 1198"/>
                  <a:gd name="T21" fmla="*/ 616 h 1466"/>
                  <a:gd name="T22" fmla="*/ 1045 w 1198"/>
                  <a:gd name="T23" fmla="*/ 603 h 1466"/>
                  <a:gd name="T24" fmla="*/ 956 w 1198"/>
                  <a:gd name="T25" fmla="*/ 650 h 1466"/>
                  <a:gd name="T26" fmla="*/ 869 w 1198"/>
                  <a:gd name="T27" fmla="*/ 616 h 1466"/>
                  <a:gd name="T28" fmla="*/ 771 w 1198"/>
                  <a:gd name="T29" fmla="*/ 715 h 1466"/>
                  <a:gd name="T30" fmla="*/ 737 w 1198"/>
                  <a:gd name="T31" fmla="*/ 765 h 1466"/>
                  <a:gd name="T32" fmla="*/ 765 w 1198"/>
                  <a:gd name="T33" fmla="*/ 855 h 1466"/>
                  <a:gd name="T34" fmla="*/ 678 w 1198"/>
                  <a:gd name="T35" fmla="*/ 913 h 1466"/>
                  <a:gd name="T36" fmla="*/ 638 w 1198"/>
                  <a:gd name="T37" fmla="*/ 1023 h 1466"/>
                  <a:gd name="T38" fmla="*/ 536 w 1198"/>
                  <a:gd name="T39" fmla="*/ 1099 h 1466"/>
                  <a:gd name="T40" fmla="*/ 571 w 1198"/>
                  <a:gd name="T41" fmla="*/ 1172 h 1466"/>
                  <a:gd name="T42" fmla="*/ 649 w 1198"/>
                  <a:gd name="T43" fmla="*/ 1251 h 1466"/>
                  <a:gd name="T44" fmla="*/ 584 w 1198"/>
                  <a:gd name="T45" fmla="*/ 1299 h 1466"/>
                  <a:gd name="T46" fmla="*/ 531 w 1198"/>
                  <a:gd name="T47" fmla="*/ 1424 h 1466"/>
                  <a:gd name="T48" fmla="*/ 326 w 1198"/>
                  <a:gd name="T49" fmla="*/ 1430 h 1466"/>
                  <a:gd name="T50" fmla="*/ 160 w 1198"/>
                  <a:gd name="T51" fmla="*/ 1466 h 1466"/>
                  <a:gd name="T52" fmla="*/ 115 w 1198"/>
                  <a:gd name="T53" fmla="*/ 1312 h 1466"/>
                  <a:gd name="T54" fmla="*/ 19 w 1198"/>
                  <a:gd name="T55" fmla="*/ 1230 h 1466"/>
                  <a:gd name="T56" fmla="*/ 44 w 1198"/>
                  <a:gd name="T57" fmla="*/ 1117 h 1466"/>
                  <a:gd name="T58" fmla="*/ 115 w 1198"/>
                  <a:gd name="T59" fmla="*/ 1053 h 1466"/>
                  <a:gd name="T60" fmla="*/ 35 w 1198"/>
                  <a:gd name="T61" fmla="*/ 805 h 1466"/>
                  <a:gd name="T62" fmla="*/ 4 w 1198"/>
                  <a:gd name="T63" fmla="*/ 620 h 1466"/>
                  <a:gd name="T64" fmla="*/ 6 w 1198"/>
                  <a:gd name="T65" fmla="*/ 549 h 14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98" h="1466">
                    <a:moveTo>
                      <a:pt x="4" y="383"/>
                    </a:moveTo>
                    <a:lnTo>
                      <a:pt x="231" y="385"/>
                    </a:lnTo>
                    <a:lnTo>
                      <a:pt x="384" y="284"/>
                    </a:lnTo>
                    <a:lnTo>
                      <a:pt x="424" y="292"/>
                    </a:lnTo>
                    <a:lnTo>
                      <a:pt x="534" y="221"/>
                    </a:lnTo>
                    <a:lnTo>
                      <a:pt x="698" y="0"/>
                    </a:lnTo>
                    <a:lnTo>
                      <a:pt x="724" y="38"/>
                    </a:lnTo>
                    <a:lnTo>
                      <a:pt x="771" y="62"/>
                    </a:lnTo>
                    <a:lnTo>
                      <a:pt x="791" y="85"/>
                    </a:lnTo>
                    <a:lnTo>
                      <a:pt x="812" y="148"/>
                    </a:lnTo>
                    <a:lnTo>
                      <a:pt x="843" y="178"/>
                    </a:lnTo>
                    <a:lnTo>
                      <a:pt x="879" y="191"/>
                    </a:lnTo>
                    <a:lnTo>
                      <a:pt x="890" y="225"/>
                    </a:lnTo>
                    <a:lnTo>
                      <a:pt x="892" y="245"/>
                    </a:lnTo>
                    <a:lnTo>
                      <a:pt x="952" y="292"/>
                    </a:lnTo>
                    <a:lnTo>
                      <a:pt x="963" y="254"/>
                    </a:lnTo>
                    <a:lnTo>
                      <a:pt x="1005" y="282"/>
                    </a:lnTo>
                    <a:lnTo>
                      <a:pt x="1105" y="307"/>
                    </a:lnTo>
                    <a:lnTo>
                      <a:pt x="1198" y="258"/>
                    </a:lnTo>
                    <a:lnTo>
                      <a:pt x="1194" y="292"/>
                    </a:lnTo>
                    <a:lnTo>
                      <a:pt x="1103" y="351"/>
                    </a:lnTo>
                    <a:lnTo>
                      <a:pt x="1127" y="616"/>
                    </a:lnTo>
                    <a:lnTo>
                      <a:pt x="1060" y="618"/>
                    </a:lnTo>
                    <a:lnTo>
                      <a:pt x="1045" y="603"/>
                    </a:lnTo>
                    <a:lnTo>
                      <a:pt x="985" y="652"/>
                    </a:lnTo>
                    <a:lnTo>
                      <a:pt x="956" y="650"/>
                    </a:lnTo>
                    <a:lnTo>
                      <a:pt x="922" y="672"/>
                    </a:lnTo>
                    <a:lnTo>
                      <a:pt x="869" y="616"/>
                    </a:lnTo>
                    <a:lnTo>
                      <a:pt x="791" y="665"/>
                    </a:lnTo>
                    <a:lnTo>
                      <a:pt x="771" y="715"/>
                    </a:lnTo>
                    <a:lnTo>
                      <a:pt x="733" y="730"/>
                    </a:lnTo>
                    <a:lnTo>
                      <a:pt x="737" y="765"/>
                    </a:lnTo>
                    <a:lnTo>
                      <a:pt x="767" y="797"/>
                    </a:lnTo>
                    <a:lnTo>
                      <a:pt x="765" y="855"/>
                    </a:lnTo>
                    <a:lnTo>
                      <a:pt x="698" y="852"/>
                    </a:lnTo>
                    <a:lnTo>
                      <a:pt x="678" y="913"/>
                    </a:lnTo>
                    <a:lnTo>
                      <a:pt x="636" y="945"/>
                    </a:lnTo>
                    <a:lnTo>
                      <a:pt x="638" y="1023"/>
                    </a:lnTo>
                    <a:lnTo>
                      <a:pt x="528" y="1066"/>
                    </a:lnTo>
                    <a:lnTo>
                      <a:pt x="536" y="1099"/>
                    </a:lnTo>
                    <a:lnTo>
                      <a:pt x="567" y="1128"/>
                    </a:lnTo>
                    <a:lnTo>
                      <a:pt x="571" y="1172"/>
                    </a:lnTo>
                    <a:lnTo>
                      <a:pt x="593" y="1223"/>
                    </a:lnTo>
                    <a:lnTo>
                      <a:pt x="649" y="1251"/>
                    </a:lnTo>
                    <a:lnTo>
                      <a:pt x="616" y="1299"/>
                    </a:lnTo>
                    <a:lnTo>
                      <a:pt x="584" y="1299"/>
                    </a:lnTo>
                    <a:lnTo>
                      <a:pt x="578" y="1359"/>
                    </a:lnTo>
                    <a:lnTo>
                      <a:pt x="531" y="1424"/>
                    </a:lnTo>
                    <a:lnTo>
                      <a:pt x="391" y="1417"/>
                    </a:lnTo>
                    <a:lnTo>
                      <a:pt x="326" y="1430"/>
                    </a:lnTo>
                    <a:lnTo>
                      <a:pt x="334" y="1460"/>
                    </a:lnTo>
                    <a:lnTo>
                      <a:pt x="160" y="1466"/>
                    </a:lnTo>
                    <a:lnTo>
                      <a:pt x="146" y="1443"/>
                    </a:lnTo>
                    <a:lnTo>
                      <a:pt x="115" y="1312"/>
                    </a:lnTo>
                    <a:lnTo>
                      <a:pt x="44" y="1253"/>
                    </a:lnTo>
                    <a:lnTo>
                      <a:pt x="19" y="1230"/>
                    </a:lnTo>
                    <a:lnTo>
                      <a:pt x="15" y="1155"/>
                    </a:lnTo>
                    <a:lnTo>
                      <a:pt x="44" y="1117"/>
                    </a:lnTo>
                    <a:lnTo>
                      <a:pt x="93" y="1101"/>
                    </a:lnTo>
                    <a:lnTo>
                      <a:pt x="115" y="1053"/>
                    </a:lnTo>
                    <a:lnTo>
                      <a:pt x="97" y="908"/>
                    </a:lnTo>
                    <a:lnTo>
                      <a:pt x="35" y="805"/>
                    </a:lnTo>
                    <a:lnTo>
                      <a:pt x="37" y="717"/>
                    </a:lnTo>
                    <a:lnTo>
                      <a:pt x="4" y="620"/>
                    </a:lnTo>
                    <a:lnTo>
                      <a:pt x="0" y="561"/>
                    </a:lnTo>
                    <a:lnTo>
                      <a:pt x="6" y="549"/>
                    </a:lnTo>
                    <a:lnTo>
                      <a:pt x="4" y="383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00776" name="Group 72"/>
          <p:cNvGrpSpPr>
            <a:grpSpLocks/>
          </p:cNvGrpSpPr>
          <p:nvPr/>
        </p:nvGrpSpPr>
        <p:grpSpPr bwMode="auto">
          <a:xfrm>
            <a:off x="3341688" y="1385888"/>
            <a:ext cx="4044950" cy="2940050"/>
            <a:chOff x="2105" y="873"/>
            <a:chExt cx="2548" cy="1852"/>
          </a:xfrm>
        </p:grpSpPr>
        <p:sp>
          <p:nvSpPr>
            <p:cNvPr id="200777" name="Freeform 73"/>
            <p:cNvSpPr>
              <a:spLocks/>
            </p:cNvSpPr>
            <p:nvPr/>
          </p:nvSpPr>
          <p:spPr bwMode="auto">
            <a:xfrm>
              <a:off x="2154" y="1090"/>
              <a:ext cx="1710" cy="1142"/>
            </a:xfrm>
            <a:custGeom>
              <a:avLst/>
              <a:gdLst>
                <a:gd name="T0" fmla="*/ 1710 w 1710"/>
                <a:gd name="T1" fmla="*/ 1142 h 1142"/>
                <a:gd name="T2" fmla="*/ 608 w 1710"/>
                <a:gd name="T3" fmla="*/ 0 h 1142"/>
                <a:gd name="T4" fmla="*/ 0 w 1710"/>
                <a:gd name="T5" fmla="*/ 0 h 1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10" h="1142">
                  <a:moveTo>
                    <a:pt x="1710" y="1142"/>
                  </a:moveTo>
                  <a:cubicBezTo>
                    <a:pt x="1710" y="1142"/>
                    <a:pt x="1110" y="670"/>
                    <a:pt x="608" y="0"/>
                  </a:cubicBezTo>
                  <a:lnTo>
                    <a:pt x="0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00778" name="Text Box 74"/>
            <p:cNvSpPr txBox="1">
              <a:spLocks noChangeArrowheads="1"/>
            </p:cNvSpPr>
            <p:nvPr/>
          </p:nvSpPr>
          <p:spPr bwMode="auto">
            <a:xfrm>
              <a:off x="2105" y="873"/>
              <a:ext cx="72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900" dirty="0">
                  <a:solidFill>
                    <a:srgbClr val="066168"/>
                  </a:solidFill>
                  <a:latin typeface="Verdana" pitchFamily="34" charset="0"/>
                </a:rPr>
                <a:t>Quixeramobim</a:t>
              </a:r>
            </a:p>
          </p:txBody>
        </p:sp>
        <p:grpSp>
          <p:nvGrpSpPr>
            <p:cNvPr id="200779" name="Group 75"/>
            <p:cNvGrpSpPr>
              <a:grpSpLocks/>
            </p:cNvGrpSpPr>
            <p:nvPr/>
          </p:nvGrpSpPr>
          <p:grpSpPr bwMode="auto">
            <a:xfrm>
              <a:off x="3626" y="1862"/>
              <a:ext cx="1027" cy="863"/>
              <a:chOff x="3626" y="1862"/>
              <a:chExt cx="1027" cy="863"/>
            </a:xfrm>
          </p:grpSpPr>
          <p:sp>
            <p:nvSpPr>
              <p:cNvPr id="200780" name="Freeform 76"/>
              <p:cNvSpPr>
                <a:spLocks noChangeAspect="1"/>
              </p:cNvSpPr>
              <p:nvPr/>
            </p:nvSpPr>
            <p:spPr bwMode="auto">
              <a:xfrm>
                <a:off x="3662" y="2279"/>
                <a:ext cx="310" cy="219"/>
              </a:xfrm>
              <a:custGeom>
                <a:avLst/>
                <a:gdLst>
                  <a:gd name="T0" fmla="*/ 1532 w 1717"/>
                  <a:gd name="T1" fmla="*/ 832 h 1213"/>
                  <a:gd name="T2" fmla="*/ 1622 w 1717"/>
                  <a:gd name="T3" fmla="*/ 705 h 1213"/>
                  <a:gd name="T4" fmla="*/ 1646 w 1717"/>
                  <a:gd name="T5" fmla="*/ 618 h 1213"/>
                  <a:gd name="T6" fmla="*/ 1674 w 1717"/>
                  <a:gd name="T7" fmla="*/ 589 h 1213"/>
                  <a:gd name="T8" fmla="*/ 1578 w 1717"/>
                  <a:gd name="T9" fmla="*/ 541 h 1213"/>
                  <a:gd name="T10" fmla="*/ 1491 w 1717"/>
                  <a:gd name="T11" fmla="*/ 470 h 1213"/>
                  <a:gd name="T12" fmla="*/ 1438 w 1717"/>
                  <a:gd name="T13" fmla="*/ 408 h 1213"/>
                  <a:gd name="T14" fmla="*/ 1415 w 1717"/>
                  <a:gd name="T15" fmla="*/ 351 h 1213"/>
                  <a:gd name="T16" fmla="*/ 1350 w 1717"/>
                  <a:gd name="T17" fmla="*/ 258 h 1213"/>
                  <a:gd name="T18" fmla="*/ 1329 w 1717"/>
                  <a:gd name="T19" fmla="*/ 162 h 1213"/>
                  <a:gd name="T20" fmla="*/ 1381 w 1717"/>
                  <a:gd name="T21" fmla="*/ 119 h 1213"/>
                  <a:gd name="T22" fmla="*/ 1245 w 1717"/>
                  <a:gd name="T23" fmla="*/ 80 h 1213"/>
                  <a:gd name="T24" fmla="*/ 1175 w 1717"/>
                  <a:gd name="T25" fmla="*/ 144 h 1213"/>
                  <a:gd name="T26" fmla="*/ 1065 w 1717"/>
                  <a:gd name="T27" fmla="*/ 99 h 1213"/>
                  <a:gd name="T28" fmla="*/ 920 w 1717"/>
                  <a:gd name="T29" fmla="*/ 202 h 1213"/>
                  <a:gd name="T30" fmla="*/ 894 w 1717"/>
                  <a:gd name="T31" fmla="*/ 167 h 1213"/>
                  <a:gd name="T32" fmla="*/ 802 w 1717"/>
                  <a:gd name="T33" fmla="*/ 120 h 1213"/>
                  <a:gd name="T34" fmla="*/ 595 w 1717"/>
                  <a:gd name="T35" fmla="*/ 194 h 1213"/>
                  <a:gd name="T36" fmla="*/ 432 w 1717"/>
                  <a:gd name="T37" fmla="*/ 41 h 1213"/>
                  <a:gd name="T38" fmla="*/ 266 w 1717"/>
                  <a:gd name="T39" fmla="*/ 36 h 1213"/>
                  <a:gd name="T40" fmla="*/ 116 w 1717"/>
                  <a:gd name="T41" fmla="*/ 64 h 1213"/>
                  <a:gd name="T42" fmla="*/ 55 w 1717"/>
                  <a:gd name="T43" fmla="*/ 190 h 1213"/>
                  <a:gd name="T44" fmla="*/ 64 w 1717"/>
                  <a:gd name="T45" fmla="*/ 345 h 1213"/>
                  <a:gd name="T46" fmla="*/ 71 w 1717"/>
                  <a:gd name="T47" fmla="*/ 494 h 1213"/>
                  <a:gd name="T48" fmla="*/ 141 w 1717"/>
                  <a:gd name="T49" fmla="*/ 500 h 1213"/>
                  <a:gd name="T50" fmla="*/ 151 w 1717"/>
                  <a:gd name="T51" fmla="*/ 526 h 1213"/>
                  <a:gd name="T52" fmla="*/ 190 w 1717"/>
                  <a:gd name="T53" fmla="*/ 572 h 1213"/>
                  <a:gd name="T54" fmla="*/ 196 w 1717"/>
                  <a:gd name="T55" fmla="*/ 634 h 1213"/>
                  <a:gd name="T56" fmla="*/ 0 w 1717"/>
                  <a:gd name="T57" fmla="*/ 795 h 1213"/>
                  <a:gd name="T58" fmla="*/ 53 w 1717"/>
                  <a:gd name="T59" fmla="*/ 821 h 1213"/>
                  <a:gd name="T60" fmla="*/ 64 w 1717"/>
                  <a:gd name="T61" fmla="*/ 969 h 1213"/>
                  <a:gd name="T62" fmla="*/ 21 w 1717"/>
                  <a:gd name="T63" fmla="*/ 1088 h 1213"/>
                  <a:gd name="T64" fmla="*/ 149 w 1717"/>
                  <a:gd name="T65" fmla="*/ 1211 h 1213"/>
                  <a:gd name="T66" fmla="*/ 139 w 1717"/>
                  <a:gd name="T67" fmla="*/ 994 h 1213"/>
                  <a:gd name="T68" fmla="*/ 205 w 1717"/>
                  <a:gd name="T69" fmla="*/ 938 h 1213"/>
                  <a:gd name="T70" fmla="*/ 275 w 1717"/>
                  <a:gd name="T71" fmla="*/ 957 h 1213"/>
                  <a:gd name="T72" fmla="*/ 374 w 1717"/>
                  <a:gd name="T73" fmla="*/ 918 h 1213"/>
                  <a:gd name="T74" fmla="*/ 457 w 1717"/>
                  <a:gd name="T75" fmla="*/ 974 h 1213"/>
                  <a:gd name="T76" fmla="*/ 492 w 1717"/>
                  <a:gd name="T77" fmla="*/ 976 h 1213"/>
                  <a:gd name="T78" fmla="*/ 591 w 1717"/>
                  <a:gd name="T79" fmla="*/ 936 h 1213"/>
                  <a:gd name="T80" fmla="*/ 651 w 1717"/>
                  <a:gd name="T81" fmla="*/ 969 h 1213"/>
                  <a:gd name="T82" fmla="*/ 746 w 1717"/>
                  <a:gd name="T83" fmla="*/ 870 h 1213"/>
                  <a:gd name="T84" fmla="*/ 856 w 1717"/>
                  <a:gd name="T85" fmla="*/ 746 h 1213"/>
                  <a:gd name="T86" fmla="*/ 1049 w 1717"/>
                  <a:gd name="T87" fmla="*/ 781 h 1213"/>
                  <a:gd name="T88" fmla="*/ 1081 w 1717"/>
                  <a:gd name="T89" fmla="*/ 789 h 1213"/>
                  <a:gd name="T90" fmla="*/ 1247 w 1717"/>
                  <a:gd name="T91" fmla="*/ 851 h 1213"/>
                  <a:gd name="T92" fmla="*/ 1292 w 1717"/>
                  <a:gd name="T93" fmla="*/ 897 h 1213"/>
                  <a:gd name="T94" fmla="*/ 1382 w 1717"/>
                  <a:gd name="T95" fmla="*/ 881 h 1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717" h="1213">
                    <a:moveTo>
                      <a:pt x="1464" y="876"/>
                    </a:moveTo>
                    <a:lnTo>
                      <a:pt x="1532" y="832"/>
                    </a:lnTo>
                    <a:lnTo>
                      <a:pt x="1579" y="788"/>
                    </a:lnTo>
                    <a:lnTo>
                      <a:pt x="1622" y="705"/>
                    </a:lnTo>
                    <a:lnTo>
                      <a:pt x="1619" y="658"/>
                    </a:lnTo>
                    <a:lnTo>
                      <a:pt x="1646" y="618"/>
                    </a:lnTo>
                    <a:lnTo>
                      <a:pt x="1717" y="604"/>
                    </a:lnTo>
                    <a:lnTo>
                      <a:pt x="1674" y="589"/>
                    </a:lnTo>
                    <a:lnTo>
                      <a:pt x="1629" y="535"/>
                    </a:lnTo>
                    <a:lnTo>
                      <a:pt x="1578" y="541"/>
                    </a:lnTo>
                    <a:lnTo>
                      <a:pt x="1539" y="489"/>
                    </a:lnTo>
                    <a:lnTo>
                      <a:pt x="1491" y="470"/>
                    </a:lnTo>
                    <a:lnTo>
                      <a:pt x="1438" y="443"/>
                    </a:lnTo>
                    <a:lnTo>
                      <a:pt x="1438" y="408"/>
                    </a:lnTo>
                    <a:lnTo>
                      <a:pt x="1420" y="381"/>
                    </a:lnTo>
                    <a:lnTo>
                      <a:pt x="1415" y="351"/>
                    </a:lnTo>
                    <a:lnTo>
                      <a:pt x="1384" y="328"/>
                    </a:lnTo>
                    <a:lnTo>
                      <a:pt x="1350" y="258"/>
                    </a:lnTo>
                    <a:lnTo>
                      <a:pt x="1348" y="215"/>
                    </a:lnTo>
                    <a:lnTo>
                      <a:pt x="1329" y="162"/>
                    </a:lnTo>
                    <a:lnTo>
                      <a:pt x="1358" y="155"/>
                    </a:lnTo>
                    <a:lnTo>
                      <a:pt x="1381" y="119"/>
                    </a:lnTo>
                    <a:lnTo>
                      <a:pt x="1346" y="80"/>
                    </a:lnTo>
                    <a:lnTo>
                      <a:pt x="1245" y="80"/>
                    </a:lnTo>
                    <a:lnTo>
                      <a:pt x="1208" y="111"/>
                    </a:lnTo>
                    <a:lnTo>
                      <a:pt x="1175" y="144"/>
                    </a:lnTo>
                    <a:lnTo>
                      <a:pt x="1113" y="122"/>
                    </a:lnTo>
                    <a:lnTo>
                      <a:pt x="1065" y="99"/>
                    </a:lnTo>
                    <a:lnTo>
                      <a:pt x="999" y="132"/>
                    </a:lnTo>
                    <a:lnTo>
                      <a:pt x="920" y="202"/>
                    </a:lnTo>
                    <a:lnTo>
                      <a:pt x="898" y="181"/>
                    </a:lnTo>
                    <a:lnTo>
                      <a:pt x="894" y="167"/>
                    </a:lnTo>
                    <a:lnTo>
                      <a:pt x="864" y="175"/>
                    </a:lnTo>
                    <a:lnTo>
                      <a:pt x="802" y="120"/>
                    </a:lnTo>
                    <a:lnTo>
                      <a:pt x="676" y="120"/>
                    </a:lnTo>
                    <a:lnTo>
                      <a:pt x="595" y="194"/>
                    </a:lnTo>
                    <a:lnTo>
                      <a:pt x="499" y="161"/>
                    </a:lnTo>
                    <a:lnTo>
                      <a:pt x="432" y="41"/>
                    </a:lnTo>
                    <a:lnTo>
                      <a:pt x="384" y="16"/>
                    </a:lnTo>
                    <a:lnTo>
                      <a:pt x="266" y="36"/>
                    </a:lnTo>
                    <a:lnTo>
                      <a:pt x="188" y="0"/>
                    </a:lnTo>
                    <a:lnTo>
                      <a:pt x="116" y="64"/>
                    </a:lnTo>
                    <a:lnTo>
                      <a:pt x="71" y="68"/>
                    </a:lnTo>
                    <a:lnTo>
                      <a:pt x="55" y="190"/>
                    </a:lnTo>
                    <a:lnTo>
                      <a:pt x="23" y="275"/>
                    </a:lnTo>
                    <a:lnTo>
                      <a:pt x="64" y="345"/>
                    </a:lnTo>
                    <a:lnTo>
                      <a:pt x="85" y="440"/>
                    </a:lnTo>
                    <a:lnTo>
                      <a:pt x="71" y="494"/>
                    </a:lnTo>
                    <a:lnTo>
                      <a:pt x="93" y="510"/>
                    </a:lnTo>
                    <a:lnTo>
                      <a:pt x="141" y="500"/>
                    </a:lnTo>
                    <a:lnTo>
                      <a:pt x="161" y="504"/>
                    </a:lnTo>
                    <a:lnTo>
                      <a:pt x="151" y="526"/>
                    </a:lnTo>
                    <a:lnTo>
                      <a:pt x="165" y="558"/>
                    </a:lnTo>
                    <a:lnTo>
                      <a:pt x="190" y="572"/>
                    </a:lnTo>
                    <a:lnTo>
                      <a:pt x="209" y="576"/>
                    </a:lnTo>
                    <a:lnTo>
                      <a:pt x="196" y="634"/>
                    </a:lnTo>
                    <a:lnTo>
                      <a:pt x="151" y="715"/>
                    </a:lnTo>
                    <a:lnTo>
                      <a:pt x="0" y="795"/>
                    </a:lnTo>
                    <a:lnTo>
                      <a:pt x="9" y="819"/>
                    </a:lnTo>
                    <a:lnTo>
                      <a:pt x="53" y="821"/>
                    </a:lnTo>
                    <a:lnTo>
                      <a:pt x="73" y="881"/>
                    </a:lnTo>
                    <a:lnTo>
                      <a:pt x="64" y="969"/>
                    </a:lnTo>
                    <a:lnTo>
                      <a:pt x="23" y="1040"/>
                    </a:lnTo>
                    <a:lnTo>
                      <a:pt x="21" y="1088"/>
                    </a:lnTo>
                    <a:lnTo>
                      <a:pt x="109" y="1213"/>
                    </a:lnTo>
                    <a:lnTo>
                      <a:pt x="149" y="1211"/>
                    </a:lnTo>
                    <a:lnTo>
                      <a:pt x="93" y="1068"/>
                    </a:lnTo>
                    <a:lnTo>
                      <a:pt x="139" y="994"/>
                    </a:lnTo>
                    <a:lnTo>
                      <a:pt x="188" y="978"/>
                    </a:lnTo>
                    <a:lnTo>
                      <a:pt x="205" y="938"/>
                    </a:lnTo>
                    <a:lnTo>
                      <a:pt x="256" y="936"/>
                    </a:lnTo>
                    <a:lnTo>
                      <a:pt x="275" y="957"/>
                    </a:lnTo>
                    <a:lnTo>
                      <a:pt x="360" y="955"/>
                    </a:lnTo>
                    <a:lnTo>
                      <a:pt x="374" y="918"/>
                    </a:lnTo>
                    <a:lnTo>
                      <a:pt x="391" y="965"/>
                    </a:lnTo>
                    <a:lnTo>
                      <a:pt x="457" y="974"/>
                    </a:lnTo>
                    <a:lnTo>
                      <a:pt x="480" y="920"/>
                    </a:lnTo>
                    <a:lnTo>
                      <a:pt x="492" y="976"/>
                    </a:lnTo>
                    <a:lnTo>
                      <a:pt x="567" y="988"/>
                    </a:lnTo>
                    <a:lnTo>
                      <a:pt x="591" y="936"/>
                    </a:lnTo>
                    <a:lnTo>
                      <a:pt x="641" y="938"/>
                    </a:lnTo>
                    <a:lnTo>
                      <a:pt x="651" y="969"/>
                    </a:lnTo>
                    <a:lnTo>
                      <a:pt x="744" y="928"/>
                    </a:lnTo>
                    <a:lnTo>
                      <a:pt x="746" y="870"/>
                    </a:lnTo>
                    <a:lnTo>
                      <a:pt x="820" y="761"/>
                    </a:lnTo>
                    <a:lnTo>
                      <a:pt x="856" y="746"/>
                    </a:lnTo>
                    <a:lnTo>
                      <a:pt x="1003" y="817"/>
                    </a:lnTo>
                    <a:lnTo>
                      <a:pt x="1049" y="781"/>
                    </a:lnTo>
                    <a:lnTo>
                      <a:pt x="1069" y="783"/>
                    </a:lnTo>
                    <a:lnTo>
                      <a:pt x="1081" y="789"/>
                    </a:lnTo>
                    <a:lnTo>
                      <a:pt x="1085" y="839"/>
                    </a:lnTo>
                    <a:lnTo>
                      <a:pt x="1247" y="851"/>
                    </a:lnTo>
                    <a:lnTo>
                      <a:pt x="1259" y="887"/>
                    </a:lnTo>
                    <a:lnTo>
                      <a:pt x="1292" y="897"/>
                    </a:lnTo>
                    <a:lnTo>
                      <a:pt x="1326" y="901"/>
                    </a:lnTo>
                    <a:lnTo>
                      <a:pt x="1382" y="881"/>
                    </a:lnTo>
                    <a:lnTo>
                      <a:pt x="1464" y="876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781" name="Freeform 77"/>
              <p:cNvSpPr>
                <a:spLocks noChangeAspect="1"/>
              </p:cNvSpPr>
              <p:nvPr/>
            </p:nvSpPr>
            <p:spPr bwMode="auto">
              <a:xfrm>
                <a:off x="3902" y="2301"/>
                <a:ext cx="252" cy="239"/>
              </a:xfrm>
              <a:custGeom>
                <a:avLst/>
                <a:gdLst>
                  <a:gd name="T0" fmla="*/ 1326 w 1396"/>
                  <a:gd name="T1" fmla="*/ 847 h 1327"/>
                  <a:gd name="T2" fmla="*/ 1302 w 1396"/>
                  <a:gd name="T3" fmla="*/ 936 h 1327"/>
                  <a:gd name="T4" fmla="*/ 1368 w 1396"/>
                  <a:gd name="T5" fmla="*/ 960 h 1327"/>
                  <a:gd name="T6" fmla="*/ 1328 w 1396"/>
                  <a:gd name="T7" fmla="*/ 1013 h 1327"/>
                  <a:gd name="T8" fmla="*/ 1349 w 1396"/>
                  <a:gd name="T9" fmla="*/ 1106 h 1327"/>
                  <a:gd name="T10" fmla="*/ 1284 w 1396"/>
                  <a:gd name="T11" fmla="*/ 1235 h 1327"/>
                  <a:gd name="T12" fmla="*/ 798 w 1396"/>
                  <a:gd name="T13" fmla="*/ 1140 h 1327"/>
                  <a:gd name="T14" fmla="*/ 723 w 1396"/>
                  <a:gd name="T15" fmla="*/ 1154 h 1327"/>
                  <a:gd name="T16" fmla="*/ 664 w 1396"/>
                  <a:gd name="T17" fmla="*/ 1002 h 1327"/>
                  <a:gd name="T18" fmla="*/ 767 w 1396"/>
                  <a:gd name="T19" fmla="*/ 905 h 1327"/>
                  <a:gd name="T20" fmla="*/ 613 w 1396"/>
                  <a:gd name="T21" fmla="*/ 835 h 1327"/>
                  <a:gd name="T22" fmla="*/ 625 w 1396"/>
                  <a:gd name="T23" fmla="*/ 777 h 1327"/>
                  <a:gd name="T24" fmla="*/ 545 w 1396"/>
                  <a:gd name="T25" fmla="*/ 815 h 1327"/>
                  <a:gd name="T26" fmla="*/ 447 w 1396"/>
                  <a:gd name="T27" fmla="*/ 770 h 1327"/>
                  <a:gd name="T28" fmla="*/ 395 w 1396"/>
                  <a:gd name="T29" fmla="*/ 784 h 1327"/>
                  <a:gd name="T30" fmla="*/ 339 w 1396"/>
                  <a:gd name="T31" fmla="*/ 751 h 1327"/>
                  <a:gd name="T32" fmla="*/ 232 w 1396"/>
                  <a:gd name="T33" fmla="*/ 801 h 1327"/>
                  <a:gd name="T34" fmla="*/ 124 w 1396"/>
                  <a:gd name="T35" fmla="*/ 842 h 1327"/>
                  <a:gd name="T36" fmla="*/ 213 w 1396"/>
                  <a:gd name="T37" fmla="*/ 702 h 1327"/>
                  <a:gd name="T38" fmla="*/ 293 w 1396"/>
                  <a:gd name="T39" fmla="*/ 583 h 1327"/>
                  <a:gd name="T40" fmla="*/ 312 w 1396"/>
                  <a:gd name="T41" fmla="*/ 498 h 1327"/>
                  <a:gd name="T42" fmla="*/ 344 w 1396"/>
                  <a:gd name="T43" fmla="*/ 471 h 1327"/>
                  <a:gd name="T44" fmla="*/ 249 w 1396"/>
                  <a:gd name="T45" fmla="*/ 419 h 1327"/>
                  <a:gd name="T46" fmla="*/ 106 w 1396"/>
                  <a:gd name="T47" fmla="*/ 321 h 1327"/>
                  <a:gd name="T48" fmla="*/ 92 w 1396"/>
                  <a:gd name="T49" fmla="*/ 258 h 1327"/>
                  <a:gd name="T50" fmla="*/ 56 w 1396"/>
                  <a:gd name="T51" fmla="*/ 210 h 1327"/>
                  <a:gd name="T52" fmla="*/ 17 w 1396"/>
                  <a:gd name="T53" fmla="*/ 94 h 1327"/>
                  <a:gd name="T54" fmla="*/ 26 w 1396"/>
                  <a:gd name="T55" fmla="*/ 36 h 1327"/>
                  <a:gd name="T56" fmla="*/ 111 w 1396"/>
                  <a:gd name="T57" fmla="*/ 75 h 1327"/>
                  <a:gd name="T58" fmla="*/ 225 w 1396"/>
                  <a:gd name="T59" fmla="*/ 113 h 1327"/>
                  <a:gd name="T60" fmla="*/ 262 w 1396"/>
                  <a:gd name="T61" fmla="*/ 94 h 1327"/>
                  <a:gd name="T62" fmla="*/ 332 w 1396"/>
                  <a:gd name="T63" fmla="*/ 99 h 1327"/>
                  <a:gd name="T64" fmla="*/ 404 w 1396"/>
                  <a:gd name="T65" fmla="*/ 31 h 1327"/>
                  <a:gd name="T66" fmla="*/ 470 w 1396"/>
                  <a:gd name="T67" fmla="*/ 155 h 1327"/>
                  <a:gd name="T68" fmla="*/ 653 w 1396"/>
                  <a:gd name="T69" fmla="*/ 344 h 1327"/>
                  <a:gd name="T70" fmla="*/ 707 w 1396"/>
                  <a:gd name="T71" fmla="*/ 336 h 1327"/>
                  <a:gd name="T72" fmla="*/ 908 w 1396"/>
                  <a:gd name="T73" fmla="*/ 441 h 1327"/>
                  <a:gd name="T74" fmla="*/ 1216 w 1396"/>
                  <a:gd name="T75" fmla="*/ 431 h 1327"/>
                  <a:gd name="T76" fmla="*/ 1336 w 1396"/>
                  <a:gd name="T77" fmla="*/ 581 h 1327"/>
                  <a:gd name="T78" fmla="*/ 1363 w 1396"/>
                  <a:gd name="T79" fmla="*/ 677 h 1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96" h="1327">
                    <a:moveTo>
                      <a:pt x="1396" y="694"/>
                    </a:moveTo>
                    <a:lnTo>
                      <a:pt x="1326" y="847"/>
                    </a:lnTo>
                    <a:lnTo>
                      <a:pt x="1303" y="880"/>
                    </a:lnTo>
                    <a:lnTo>
                      <a:pt x="1302" y="936"/>
                    </a:lnTo>
                    <a:lnTo>
                      <a:pt x="1326" y="964"/>
                    </a:lnTo>
                    <a:lnTo>
                      <a:pt x="1368" y="960"/>
                    </a:lnTo>
                    <a:lnTo>
                      <a:pt x="1357" y="994"/>
                    </a:lnTo>
                    <a:lnTo>
                      <a:pt x="1328" y="1013"/>
                    </a:lnTo>
                    <a:lnTo>
                      <a:pt x="1319" y="1071"/>
                    </a:lnTo>
                    <a:lnTo>
                      <a:pt x="1349" y="1106"/>
                    </a:lnTo>
                    <a:lnTo>
                      <a:pt x="1326" y="1260"/>
                    </a:lnTo>
                    <a:lnTo>
                      <a:pt x="1284" y="1235"/>
                    </a:lnTo>
                    <a:lnTo>
                      <a:pt x="1128" y="1327"/>
                    </a:lnTo>
                    <a:lnTo>
                      <a:pt x="798" y="1140"/>
                    </a:lnTo>
                    <a:lnTo>
                      <a:pt x="746" y="1157"/>
                    </a:lnTo>
                    <a:lnTo>
                      <a:pt x="723" y="1154"/>
                    </a:lnTo>
                    <a:lnTo>
                      <a:pt x="649" y="1077"/>
                    </a:lnTo>
                    <a:lnTo>
                      <a:pt x="664" y="1002"/>
                    </a:lnTo>
                    <a:lnTo>
                      <a:pt x="695" y="997"/>
                    </a:lnTo>
                    <a:lnTo>
                      <a:pt x="767" y="905"/>
                    </a:lnTo>
                    <a:lnTo>
                      <a:pt x="629" y="864"/>
                    </a:lnTo>
                    <a:lnTo>
                      <a:pt x="613" y="835"/>
                    </a:lnTo>
                    <a:lnTo>
                      <a:pt x="627" y="823"/>
                    </a:lnTo>
                    <a:lnTo>
                      <a:pt x="625" y="777"/>
                    </a:lnTo>
                    <a:lnTo>
                      <a:pt x="583" y="772"/>
                    </a:lnTo>
                    <a:lnTo>
                      <a:pt x="545" y="815"/>
                    </a:lnTo>
                    <a:lnTo>
                      <a:pt x="518" y="813"/>
                    </a:lnTo>
                    <a:lnTo>
                      <a:pt x="447" y="770"/>
                    </a:lnTo>
                    <a:lnTo>
                      <a:pt x="412" y="763"/>
                    </a:lnTo>
                    <a:lnTo>
                      <a:pt x="395" y="784"/>
                    </a:lnTo>
                    <a:lnTo>
                      <a:pt x="375" y="777"/>
                    </a:lnTo>
                    <a:lnTo>
                      <a:pt x="339" y="751"/>
                    </a:lnTo>
                    <a:lnTo>
                      <a:pt x="266" y="753"/>
                    </a:lnTo>
                    <a:lnTo>
                      <a:pt x="232" y="801"/>
                    </a:lnTo>
                    <a:lnTo>
                      <a:pt x="208" y="791"/>
                    </a:lnTo>
                    <a:lnTo>
                      <a:pt x="124" y="842"/>
                    </a:lnTo>
                    <a:lnTo>
                      <a:pt x="131" y="755"/>
                    </a:lnTo>
                    <a:lnTo>
                      <a:pt x="213" y="702"/>
                    </a:lnTo>
                    <a:lnTo>
                      <a:pt x="252" y="660"/>
                    </a:lnTo>
                    <a:lnTo>
                      <a:pt x="293" y="583"/>
                    </a:lnTo>
                    <a:lnTo>
                      <a:pt x="288" y="537"/>
                    </a:lnTo>
                    <a:lnTo>
                      <a:pt x="312" y="498"/>
                    </a:lnTo>
                    <a:lnTo>
                      <a:pt x="384" y="484"/>
                    </a:lnTo>
                    <a:lnTo>
                      <a:pt x="344" y="471"/>
                    </a:lnTo>
                    <a:lnTo>
                      <a:pt x="300" y="414"/>
                    </a:lnTo>
                    <a:lnTo>
                      <a:pt x="249" y="419"/>
                    </a:lnTo>
                    <a:lnTo>
                      <a:pt x="211" y="370"/>
                    </a:lnTo>
                    <a:lnTo>
                      <a:pt x="106" y="321"/>
                    </a:lnTo>
                    <a:lnTo>
                      <a:pt x="108" y="293"/>
                    </a:lnTo>
                    <a:lnTo>
                      <a:pt x="92" y="258"/>
                    </a:lnTo>
                    <a:lnTo>
                      <a:pt x="89" y="232"/>
                    </a:lnTo>
                    <a:lnTo>
                      <a:pt x="56" y="210"/>
                    </a:lnTo>
                    <a:lnTo>
                      <a:pt x="21" y="138"/>
                    </a:lnTo>
                    <a:lnTo>
                      <a:pt x="17" y="94"/>
                    </a:lnTo>
                    <a:lnTo>
                      <a:pt x="0" y="43"/>
                    </a:lnTo>
                    <a:lnTo>
                      <a:pt x="26" y="36"/>
                    </a:lnTo>
                    <a:lnTo>
                      <a:pt x="49" y="0"/>
                    </a:lnTo>
                    <a:lnTo>
                      <a:pt x="111" y="75"/>
                    </a:lnTo>
                    <a:lnTo>
                      <a:pt x="161" y="99"/>
                    </a:lnTo>
                    <a:lnTo>
                      <a:pt x="225" y="113"/>
                    </a:lnTo>
                    <a:lnTo>
                      <a:pt x="239" y="94"/>
                    </a:lnTo>
                    <a:lnTo>
                      <a:pt x="262" y="94"/>
                    </a:lnTo>
                    <a:lnTo>
                      <a:pt x="283" y="118"/>
                    </a:lnTo>
                    <a:lnTo>
                      <a:pt x="332" y="99"/>
                    </a:lnTo>
                    <a:lnTo>
                      <a:pt x="361" y="24"/>
                    </a:lnTo>
                    <a:lnTo>
                      <a:pt x="404" y="31"/>
                    </a:lnTo>
                    <a:lnTo>
                      <a:pt x="421" y="127"/>
                    </a:lnTo>
                    <a:lnTo>
                      <a:pt x="470" y="155"/>
                    </a:lnTo>
                    <a:lnTo>
                      <a:pt x="463" y="273"/>
                    </a:lnTo>
                    <a:lnTo>
                      <a:pt x="653" y="344"/>
                    </a:lnTo>
                    <a:lnTo>
                      <a:pt x="671" y="331"/>
                    </a:lnTo>
                    <a:lnTo>
                      <a:pt x="707" y="336"/>
                    </a:lnTo>
                    <a:lnTo>
                      <a:pt x="840" y="412"/>
                    </a:lnTo>
                    <a:lnTo>
                      <a:pt x="908" y="441"/>
                    </a:lnTo>
                    <a:lnTo>
                      <a:pt x="1002" y="494"/>
                    </a:lnTo>
                    <a:lnTo>
                      <a:pt x="1216" y="431"/>
                    </a:lnTo>
                    <a:lnTo>
                      <a:pt x="1331" y="532"/>
                    </a:lnTo>
                    <a:lnTo>
                      <a:pt x="1336" y="581"/>
                    </a:lnTo>
                    <a:lnTo>
                      <a:pt x="1378" y="613"/>
                    </a:lnTo>
                    <a:lnTo>
                      <a:pt x="1363" y="677"/>
                    </a:lnTo>
                    <a:lnTo>
                      <a:pt x="1396" y="694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782" name="Freeform 78"/>
              <p:cNvSpPr>
                <a:spLocks noChangeAspect="1"/>
              </p:cNvSpPr>
              <p:nvPr/>
            </p:nvSpPr>
            <p:spPr bwMode="auto">
              <a:xfrm>
                <a:off x="3906" y="1978"/>
                <a:ext cx="381" cy="449"/>
              </a:xfrm>
              <a:custGeom>
                <a:avLst/>
                <a:gdLst>
                  <a:gd name="T0" fmla="*/ 133 w 2114"/>
                  <a:gd name="T1" fmla="*/ 1880 h 2486"/>
                  <a:gd name="T2" fmla="*/ 239 w 2114"/>
                  <a:gd name="T3" fmla="*/ 1880 h 2486"/>
                  <a:gd name="T4" fmla="*/ 341 w 2114"/>
                  <a:gd name="T5" fmla="*/ 1812 h 2486"/>
                  <a:gd name="T6" fmla="*/ 449 w 2114"/>
                  <a:gd name="T7" fmla="*/ 1941 h 2486"/>
                  <a:gd name="T8" fmla="*/ 632 w 2114"/>
                  <a:gd name="T9" fmla="*/ 2128 h 2486"/>
                  <a:gd name="T10" fmla="*/ 693 w 2114"/>
                  <a:gd name="T11" fmla="*/ 2127 h 2486"/>
                  <a:gd name="T12" fmla="*/ 984 w 2114"/>
                  <a:gd name="T13" fmla="*/ 2281 h 2486"/>
                  <a:gd name="T14" fmla="*/ 1318 w 2114"/>
                  <a:gd name="T15" fmla="*/ 2367 h 2486"/>
                  <a:gd name="T16" fmla="*/ 1384 w 2114"/>
                  <a:gd name="T17" fmla="*/ 2486 h 2486"/>
                  <a:gd name="T18" fmla="*/ 1554 w 2114"/>
                  <a:gd name="T19" fmla="*/ 2281 h 2486"/>
                  <a:gd name="T20" fmla="*/ 1713 w 2114"/>
                  <a:gd name="T21" fmla="*/ 2216 h 2486"/>
                  <a:gd name="T22" fmla="*/ 1852 w 2114"/>
                  <a:gd name="T23" fmla="*/ 2230 h 2486"/>
                  <a:gd name="T24" fmla="*/ 1909 w 2114"/>
                  <a:gd name="T25" fmla="*/ 2257 h 2486"/>
                  <a:gd name="T26" fmla="*/ 1958 w 2114"/>
                  <a:gd name="T27" fmla="*/ 2281 h 2486"/>
                  <a:gd name="T28" fmla="*/ 2000 w 2114"/>
                  <a:gd name="T29" fmla="*/ 2178 h 2486"/>
                  <a:gd name="T30" fmla="*/ 2011 w 2114"/>
                  <a:gd name="T31" fmla="*/ 1941 h 2486"/>
                  <a:gd name="T32" fmla="*/ 2004 w 2114"/>
                  <a:gd name="T33" fmla="*/ 1611 h 2486"/>
                  <a:gd name="T34" fmla="*/ 2094 w 2114"/>
                  <a:gd name="T35" fmla="*/ 1429 h 2486"/>
                  <a:gd name="T36" fmla="*/ 2083 w 2114"/>
                  <a:gd name="T37" fmla="*/ 1364 h 2486"/>
                  <a:gd name="T38" fmla="*/ 2055 w 2114"/>
                  <a:gd name="T39" fmla="*/ 1317 h 2486"/>
                  <a:gd name="T40" fmla="*/ 1946 w 2114"/>
                  <a:gd name="T41" fmla="*/ 1234 h 2486"/>
                  <a:gd name="T42" fmla="*/ 1849 w 2114"/>
                  <a:gd name="T43" fmla="*/ 1089 h 2486"/>
                  <a:gd name="T44" fmla="*/ 1758 w 2114"/>
                  <a:gd name="T45" fmla="*/ 1038 h 2486"/>
                  <a:gd name="T46" fmla="*/ 1652 w 2114"/>
                  <a:gd name="T47" fmla="*/ 1006 h 2486"/>
                  <a:gd name="T48" fmla="*/ 1684 w 2114"/>
                  <a:gd name="T49" fmla="*/ 925 h 2486"/>
                  <a:gd name="T50" fmla="*/ 1682 w 2114"/>
                  <a:gd name="T51" fmla="*/ 770 h 2486"/>
                  <a:gd name="T52" fmla="*/ 1561 w 2114"/>
                  <a:gd name="T53" fmla="*/ 649 h 2486"/>
                  <a:gd name="T54" fmla="*/ 1449 w 2114"/>
                  <a:gd name="T55" fmla="*/ 635 h 2486"/>
                  <a:gd name="T56" fmla="*/ 1445 w 2114"/>
                  <a:gd name="T57" fmla="*/ 482 h 2486"/>
                  <a:gd name="T58" fmla="*/ 1259 w 2114"/>
                  <a:gd name="T59" fmla="*/ 264 h 2486"/>
                  <a:gd name="T60" fmla="*/ 1203 w 2114"/>
                  <a:gd name="T61" fmla="*/ 140 h 2486"/>
                  <a:gd name="T62" fmla="*/ 1073 w 2114"/>
                  <a:gd name="T63" fmla="*/ 12 h 2486"/>
                  <a:gd name="T64" fmla="*/ 1022 w 2114"/>
                  <a:gd name="T65" fmla="*/ 143 h 2486"/>
                  <a:gd name="T66" fmla="*/ 1003 w 2114"/>
                  <a:gd name="T67" fmla="*/ 348 h 2486"/>
                  <a:gd name="T68" fmla="*/ 1040 w 2114"/>
                  <a:gd name="T69" fmla="*/ 477 h 2486"/>
                  <a:gd name="T70" fmla="*/ 933 w 2114"/>
                  <a:gd name="T71" fmla="*/ 441 h 2486"/>
                  <a:gd name="T72" fmla="*/ 872 w 2114"/>
                  <a:gd name="T73" fmla="*/ 368 h 2486"/>
                  <a:gd name="T74" fmla="*/ 655 w 2114"/>
                  <a:gd name="T75" fmla="*/ 480 h 2486"/>
                  <a:gd name="T76" fmla="*/ 599 w 2114"/>
                  <a:gd name="T77" fmla="*/ 611 h 2486"/>
                  <a:gd name="T78" fmla="*/ 533 w 2114"/>
                  <a:gd name="T79" fmla="*/ 765 h 2486"/>
                  <a:gd name="T80" fmla="*/ 236 w 2114"/>
                  <a:gd name="T81" fmla="*/ 918 h 2486"/>
                  <a:gd name="T82" fmla="*/ 348 w 2114"/>
                  <a:gd name="T83" fmla="*/ 944 h 2486"/>
                  <a:gd name="T84" fmla="*/ 425 w 2114"/>
                  <a:gd name="T85" fmla="*/ 988 h 2486"/>
                  <a:gd name="T86" fmla="*/ 146 w 2114"/>
                  <a:gd name="T87" fmla="*/ 1616 h 2486"/>
                  <a:gd name="T88" fmla="*/ 114 w 2114"/>
                  <a:gd name="T89" fmla="*/ 1661 h 2486"/>
                  <a:gd name="T90" fmla="*/ 24 w 2114"/>
                  <a:gd name="T91" fmla="*/ 1683 h 24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114" h="2486">
                    <a:moveTo>
                      <a:pt x="0" y="1745"/>
                    </a:moveTo>
                    <a:lnTo>
                      <a:pt x="93" y="1861"/>
                    </a:lnTo>
                    <a:lnTo>
                      <a:pt x="133" y="1880"/>
                    </a:lnTo>
                    <a:lnTo>
                      <a:pt x="203" y="1900"/>
                    </a:lnTo>
                    <a:lnTo>
                      <a:pt x="219" y="1878"/>
                    </a:lnTo>
                    <a:lnTo>
                      <a:pt x="239" y="1880"/>
                    </a:lnTo>
                    <a:lnTo>
                      <a:pt x="266" y="1903"/>
                    </a:lnTo>
                    <a:lnTo>
                      <a:pt x="313" y="1886"/>
                    </a:lnTo>
                    <a:lnTo>
                      <a:pt x="341" y="1812"/>
                    </a:lnTo>
                    <a:lnTo>
                      <a:pt x="387" y="1816"/>
                    </a:lnTo>
                    <a:lnTo>
                      <a:pt x="402" y="1912"/>
                    </a:lnTo>
                    <a:lnTo>
                      <a:pt x="449" y="1941"/>
                    </a:lnTo>
                    <a:lnTo>
                      <a:pt x="442" y="2062"/>
                    </a:lnTo>
                    <a:lnTo>
                      <a:pt x="584" y="2110"/>
                    </a:lnTo>
                    <a:lnTo>
                      <a:pt x="632" y="2128"/>
                    </a:lnTo>
                    <a:lnTo>
                      <a:pt x="649" y="2119"/>
                    </a:lnTo>
                    <a:lnTo>
                      <a:pt x="675" y="2119"/>
                    </a:lnTo>
                    <a:lnTo>
                      <a:pt x="693" y="2127"/>
                    </a:lnTo>
                    <a:lnTo>
                      <a:pt x="821" y="2195"/>
                    </a:lnTo>
                    <a:lnTo>
                      <a:pt x="889" y="2225"/>
                    </a:lnTo>
                    <a:lnTo>
                      <a:pt x="984" y="2281"/>
                    </a:lnTo>
                    <a:lnTo>
                      <a:pt x="1194" y="2216"/>
                    </a:lnTo>
                    <a:lnTo>
                      <a:pt x="1311" y="2318"/>
                    </a:lnTo>
                    <a:lnTo>
                      <a:pt x="1318" y="2367"/>
                    </a:lnTo>
                    <a:lnTo>
                      <a:pt x="1358" y="2395"/>
                    </a:lnTo>
                    <a:lnTo>
                      <a:pt x="1344" y="2463"/>
                    </a:lnTo>
                    <a:lnTo>
                      <a:pt x="1384" y="2486"/>
                    </a:lnTo>
                    <a:lnTo>
                      <a:pt x="1471" y="2318"/>
                    </a:lnTo>
                    <a:lnTo>
                      <a:pt x="1510" y="2351"/>
                    </a:lnTo>
                    <a:lnTo>
                      <a:pt x="1554" y="2281"/>
                    </a:lnTo>
                    <a:lnTo>
                      <a:pt x="1603" y="2284"/>
                    </a:lnTo>
                    <a:lnTo>
                      <a:pt x="1611" y="2277"/>
                    </a:lnTo>
                    <a:lnTo>
                      <a:pt x="1713" y="2216"/>
                    </a:lnTo>
                    <a:lnTo>
                      <a:pt x="1832" y="2216"/>
                    </a:lnTo>
                    <a:lnTo>
                      <a:pt x="1836" y="2227"/>
                    </a:lnTo>
                    <a:lnTo>
                      <a:pt x="1852" y="2230"/>
                    </a:lnTo>
                    <a:lnTo>
                      <a:pt x="1875" y="2211"/>
                    </a:lnTo>
                    <a:lnTo>
                      <a:pt x="1904" y="2213"/>
                    </a:lnTo>
                    <a:lnTo>
                      <a:pt x="1909" y="2257"/>
                    </a:lnTo>
                    <a:lnTo>
                      <a:pt x="1920" y="2268"/>
                    </a:lnTo>
                    <a:lnTo>
                      <a:pt x="1936" y="2291"/>
                    </a:lnTo>
                    <a:lnTo>
                      <a:pt x="1958" y="2281"/>
                    </a:lnTo>
                    <a:lnTo>
                      <a:pt x="1969" y="2265"/>
                    </a:lnTo>
                    <a:lnTo>
                      <a:pt x="2002" y="2216"/>
                    </a:lnTo>
                    <a:lnTo>
                      <a:pt x="2000" y="2178"/>
                    </a:lnTo>
                    <a:lnTo>
                      <a:pt x="1974" y="2141"/>
                    </a:lnTo>
                    <a:lnTo>
                      <a:pt x="2016" y="1992"/>
                    </a:lnTo>
                    <a:lnTo>
                      <a:pt x="2011" y="1941"/>
                    </a:lnTo>
                    <a:lnTo>
                      <a:pt x="1979" y="1898"/>
                    </a:lnTo>
                    <a:lnTo>
                      <a:pt x="1922" y="1864"/>
                    </a:lnTo>
                    <a:lnTo>
                      <a:pt x="2004" y="1611"/>
                    </a:lnTo>
                    <a:lnTo>
                      <a:pt x="2049" y="1501"/>
                    </a:lnTo>
                    <a:lnTo>
                      <a:pt x="2105" y="1434"/>
                    </a:lnTo>
                    <a:lnTo>
                      <a:pt x="2094" y="1429"/>
                    </a:lnTo>
                    <a:lnTo>
                      <a:pt x="2067" y="1404"/>
                    </a:lnTo>
                    <a:lnTo>
                      <a:pt x="2072" y="1385"/>
                    </a:lnTo>
                    <a:lnTo>
                      <a:pt x="2083" y="1364"/>
                    </a:lnTo>
                    <a:lnTo>
                      <a:pt x="2114" y="1302"/>
                    </a:lnTo>
                    <a:lnTo>
                      <a:pt x="2072" y="1301"/>
                    </a:lnTo>
                    <a:lnTo>
                      <a:pt x="2055" y="1317"/>
                    </a:lnTo>
                    <a:lnTo>
                      <a:pt x="2018" y="1306"/>
                    </a:lnTo>
                    <a:lnTo>
                      <a:pt x="1969" y="1277"/>
                    </a:lnTo>
                    <a:lnTo>
                      <a:pt x="1946" y="1234"/>
                    </a:lnTo>
                    <a:lnTo>
                      <a:pt x="1906" y="1149"/>
                    </a:lnTo>
                    <a:lnTo>
                      <a:pt x="1909" y="1090"/>
                    </a:lnTo>
                    <a:lnTo>
                      <a:pt x="1849" y="1089"/>
                    </a:lnTo>
                    <a:lnTo>
                      <a:pt x="1827" y="1073"/>
                    </a:lnTo>
                    <a:lnTo>
                      <a:pt x="1784" y="1071"/>
                    </a:lnTo>
                    <a:lnTo>
                      <a:pt x="1758" y="1038"/>
                    </a:lnTo>
                    <a:lnTo>
                      <a:pt x="1740" y="1059"/>
                    </a:lnTo>
                    <a:lnTo>
                      <a:pt x="1709" y="1063"/>
                    </a:lnTo>
                    <a:lnTo>
                      <a:pt x="1652" y="1006"/>
                    </a:lnTo>
                    <a:lnTo>
                      <a:pt x="1668" y="968"/>
                    </a:lnTo>
                    <a:lnTo>
                      <a:pt x="1649" y="945"/>
                    </a:lnTo>
                    <a:lnTo>
                      <a:pt x="1684" y="925"/>
                    </a:lnTo>
                    <a:lnTo>
                      <a:pt x="1670" y="871"/>
                    </a:lnTo>
                    <a:lnTo>
                      <a:pt x="1695" y="809"/>
                    </a:lnTo>
                    <a:lnTo>
                      <a:pt x="1682" y="770"/>
                    </a:lnTo>
                    <a:lnTo>
                      <a:pt x="1611" y="740"/>
                    </a:lnTo>
                    <a:lnTo>
                      <a:pt x="1577" y="702"/>
                    </a:lnTo>
                    <a:lnTo>
                      <a:pt x="1561" y="649"/>
                    </a:lnTo>
                    <a:lnTo>
                      <a:pt x="1500" y="637"/>
                    </a:lnTo>
                    <a:lnTo>
                      <a:pt x="1476" y="619"/>
                    </a:lnTo>
                    <a:lnTo>
                      <a:pt x="1449" y="635"/>
                    </a:lnTo>
                    <a:lnTo>
                      <a:pt x="1433" y="598"/>
                    </a:lnTo>
                    <a:lnTo>
                      <a:pt x="1431" y="528"/>
                    </a:lnTo>
                    <a:lnTo>
                      <a:pt x="1445" y="482"/>
                    </a:lnTo>
                    <a:lnTo>
                      <a:pt x="1454" y="470"/>
                    </a:lnTo>
                    <a:lnTo>
                      <a:pt x="1454" y="449"/>
                    </a:lnTo>
                    <a:lnTo>
                      <a:pt x="1259" y="264"/>
                    </a:lnTo>
                    <a:lnTo>
                      <a:pt x="1254" y="216"/>
                    </a:lnTo>
                    <a:lnTo>
                      <a:pt x="1208" y="214"/>
                    </a:lnTo>
                    <a:lnTo>
                      <a:pt x="1203" y="140"/>
                    </a:lnTo>
                    <a:lnTo>
                      <a:pt x="1178" y="81"/>
                    </a:lnTo>
                    <a:lnTo>
                      <a:pt x="1103" y="69"/>
                    </a:lnTo>
                    <a:lnTo>
                      <a:pt x="1073" y="12"/>
                    </a:lnTo>
                    <a:lnTo>
                      <a:pt x="1050" y="0"/>
                    </a:lnTo>
                    <a:lnTo>
                      <a:pt x="992" y="96"/>
                    </a:lnTo>
                    <a:lnTo>
                      <a:pt x="1022" y="143"/>
                    </a:lnTo>
                    <a:lnTo>
                      <a:pt x="1023" y="209"/>
                    </a:lnTo>
                    <a:lnTo>
                      <a:pt x="1046" y="260"/>
                    </a:lnTo>
                    <a:lnTo>
                      <a:pt x="1003" y="348"/>
                    </a:lnTo>
                    <a:lnTo>
                      <a:pt x="992" y="373"/>
                    </a:lnTo>
                    <a:lnTo>
                      <a:pt x="1007" y="397"/>
                    </a:lnTo>
                    <a:lnTo>
                      <a:pt x="1040" y="477"/>
                    </a:lnTo>
                    <a:lnTo>
                      <a:pt x="1031" y="538"/>
                    </a:lnTo>
                    <a:lnTo>
                      <a:pt x="972" y="502"/>
                    </a:lnTo>
                    <a:lnTo>
                      <a:pt x="933" y="441"/>
                    </a:lnTo>
                    <a:lnTo>
                      <a:pt x="920" y="382"/>
                    </a:lnTo>
                    <a:lnTo>
                      <a:pt x="900" y="366"/>
                    </a:lnTo>
                    <a:lnTo>
                      <a:pt x="872" y="368"/>
                    </a:lnTo>
                    <a:lnTo>
                      <a:pt x="777" y="440"/>
                    </a:lnTo>
                    <a:lnTo>
                      <a:pt x="705" y="449"/>
                    </a:lnTo>
                    <a:lnTo>
                      <a:pt x="655" y="480"/>
                    </a:lnTo>
                    <a:lnTo>
                      <a:pt x="614" y="528"/>
                    </a:lnTo>
                    <a:lnTo>
                      <a:pt x="598" y="583"/>
                    </a:lnTo>
                    <a:lnTo>
                      <a:pt x="599" y="611"/>
                    </a:lnTo>
                    <a:lnTo>
                      <a:pt x="627" y="623"/>
                    </a:lnTo>
                    <a:lnTo>
                      <a:pt x="617" y="647"/>
                    </a:lnTo>
                    <a:lnTo>
                      <a:pt x="533" y="765"/>
                    </a:lnTo>
                    <a:lnTo>
                      <a:pt x="121" y="739"/>
                    </a:lnTo>
                    <a:lnTo>
                      <a:pt x="97" y="767"/>
                    </a:lnTo>
                    <a:lnTo>
                      <a:pt x="236" y="918"/>
                    </a:lnTo>
                    <a:lnTo>
                      <a:pt x="273" y="910"/>
                    </a:lnTo>
                    <a:lnTo>
                      <a:pt x="306" y="915"/>
                    </a:lnTo>
                    <a:lnTo>
                      <a:pt x="348" y="944"/>
                    </a:lnTo>
                    <a:lnTo>
                      <a:pt x="354" y="955"/>
                    </a:lnTo>
                    <a:lnTo>
                      <a:pt x="407" y="960"/>
                    </a:lnTo>
                    <a:lnTo>
                      <a:pt x="425" y="988"/>
                    </a:lnTo>
                    <a:lnTo>
                      <a:pt x="140" y="1414"/>
                    </a:lnTo>
                    <a:lnTo>
                      <a:pt x="134" y="1594"/>
                    </a:lnTo>
                    <a:lnTo>
                      <a:pt x="146" y="1616"/>
                    </a:lnTo>
                    <a:lnTo>
                      <a:pt x="147" y="1632"/>
                    </a:lnTo>
                    <a:lnTo>
                      <a:pt x="118" y="1635"/>
                    </a:lnTo>
                    <a:lnTo>
                      <a:pt x="114" y="1661"/>
                    </a:lnTo>
                    <a:lnTo>
                      <a:pt x="73" y="1665"/>
                    </a:lnTo>
                    <a:lnTo>
                      <a:pt x="68" y="1676"/>
                    </a:lnTo>
                    <a:lnTo>
                      <a:pt x="24" y="1683"/>
                    </a:lnTo>
                    <a:lnTo>
                      <a:pt x="27" y="1727"/>
                    </a:lnTo>
                    <a:lnTo>
                      <a:pt x="0" y="1745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783" name="Freeform 79"/>
              <p:cNvSpPr>
                <a:spLocks noChangeAspect="1"/>
              </p:cNvSpPr>
              <p:nvPr/>
            </p:nvSpPr>
            <p:spPr bwMode="auto">
              <a:xfrm>
                <a:off x="4137" y="2373"/>
                <a:ext cx="147" cy="173"/>
              </a:xfrm>
              <a:custGeom>
                <a:avLst/>
                <a:gdLst>
                  <a:gd name="T0" fmla="*/ 377 w 813"/>
                  <a:gd name="T1" fmla="*/ 959 h 959"/>
                  <a:gd name="T2" fmla="*/ 696 w 813"/>
                  <a:gd name="T3" fmla="*/ 260 h 959"/>
                  <a:gd name="T4" fmla="*/ 813 w 813"/>
                  <a:gd name="T5" fmla="*/ 0 h 959"/>
                  <a:gd name="T6" fmla="*/ 764 w 813"/>
                  <a:gd name="T7" fmla="*/ 31 h 959"/>
                  <a:gd name="T8" fmla="*/ 720 w 813"/>
                  <a:gd name="T9" fmla="*/ 29 h 959"/>
                  <a:gd name="T10" fmla="*/ 675 w 813"/>
                  <a:gd name="T11" fmla="*/ 94 h 959"/>
                  <a:gd name="T12" fmla="*/ 653 w 813"/>
                  <a:gd name="T13" fmla="*/ 104 h 959"/>
                  <a:gd name="T14" fmla="*/ 626 w 813"/>
                  <a:gd name="T15" fmla="*/ 70 h 959"/>
                  <a:gd name="T16" fmla="*/ 621 w 813"/>
                  <a:gd name="T17" fmla="*/ 26 h 959"/>
                  <a:gd name="T18" fmla="*/ 593 w 813"/>
                  <a:gd name="T19" fmla="*/ 23 h 959"/>
                  <a:gd name="T20" fmla="*/ 572 w 813"/>
                  <a:gd name="T21" fmla="*/ 43 h 959"/>
                  <a:gd name="T22" fmla="*/ 553 w 813"/>
                  <a:gd name="T23" fmla="*/ 41 h 959"/>
                  <a:gd name="T24" fmla="*/ 548 w 813"/>
                  <a:gd name="T25" fmla="*/ 30 h 959"/>
                  <a:gd name="T26" fmla="*/ 434 w 813"/>
                  <a:gd name="T27" fmla="*/ 30 h 959"/>
                  <a:gd name="T28" fmla="*/ 328 w 813"/>
                  <a:gd name="T29" fmla="*/ 91 h 959"/>
                  <a:gd name="T30" fmla="*/ 321 w 813"/>
                  <a:gd name="T31" fmla="*/ 97 h 959"/>
                  <a:gd name="T32" fmla="*/ 270 w 813"/>
                  <a:gd name="T33" fmla="*/ 94 h 959"/>
                  <a:gd name="T34" fmla="*/ 226 w 813"/>
                  <a:gd name="T35" fmla="*/ 164 h 959"/>
                  <a:gd name="T36" fmla="*/ 188 w 813"/>
                  <a:gd name="T37" fmla="*/ 133 h 959"/>
                  <a:gd name="T38" fmla="*/ 100 w 813"/>
                  <a:gd name="T39" fmla="*/ 299 h 959"/>
                  <a:gd name="T40" fmla="*/ 93 w 813"/>
                  <a:gd name="T41" fmla="*/ 296 h 959"/>
                  <a:gd name="T42" fmla="*/ 29 w 813"/>
                  <a:gd name="T43" fmla="*/ 436 h 959"/>
                  <a:gd name="T44" fmla="*/ 2 w 813"/>
                  <a:gd name="T45" fmla="*/ 478 h 959"/>
                  <a:gd name="T46" fmla="*/ 0 w 813"/>
                  <a:gd name="T47" fmla="*/ 535 h 959"/>
                  <a:gd name="T48" fmla="*/ 24 w 813"/>
                  <a:gd name="T49" fmla="*/ 562 h 959"/>
                  <a:gd name="T50" fmla="*/ 65 w 813"/>
                  <a:gd name="T51" fmla="*/ 560 h 959"/>
                  <a:gd name="T52" fmla="*/ 56 w 813"/>
                  <a:gd name="T53" fmla="*/ 591 h 959"/>
                  <a:gd name="T54" fmla="*/ 27 w 813"/>
                  <a:gd name="T55" fmla="*/ 611 h 959"/>
                  <a:gd name="T56" fmla="*/ 18 w 813"/>
                  <a:gd name="T57" fmla="*/ 668 h 959"/>
                  <a:gd name="T58" fmla="*/ 48 w 813"/>
                  <a:gd name="T59" fmla="*/ 706 h 959"/>
                  <a:gd name="T60" fmla="*/ 25 w 813"/>
                  <a:gd name="T61" fmla="*/ 858 h 959"/>
                  <a:gd name="T62" fmla="*/ 65 w 813"/>
                  <a:gd name="T63" fmla="*/ 838 h 959"/>
                  <a:gd name="T64" fmla="*/ 129 w 813"/>
                  <a:gd name="T65" fmla="*/ 869 h 959"/>
                  <a:gd name="T66" fmla="*/ 159 w 813"/>
                  <a:gd name="T67" fmla="*/ 862 h 959"/>
                  <a:gd name="T68" fmla="*/ 237 w 813"/>
                  <a:gd name="T69" fmla="*/ 926 h 959"/>
                  <a:gd name="T70" fmla="*/ 296 w 813"/>
                  <a:gd name="T71" fmla="*/ 932 h 959"/>
                  <a:gd name="T72" fmla="*/ 352 w 813"/>
                  <a:gd name="T73" fmla="*/ 959 h 959"/>
                  <a:gd name="T74" fmla="*/ 377 w 813"/>
                  <a:gd name="T75" fmla="*/ 959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813" h="959">
                    <a:moveTo>
                      <a:pt x="377" y="959"/>
                    </a:moveTo>
                    <a:lnTo>
                      <a:pt x="696" y="260"/>
                    </a:lnTo>
                    <a:lnTo>
                      <a:pt x="813" y="0"/>
                    </a:lnTo>
                    <a:lnTo>
                      <a:pt x="764" y="31"/>
                    </a:lnTo>
                    <a:lnTo>
                      <a:pt x="720" y="29"/>
                    </a:lnTo>
                    <a:lnTo>
                      <a:pt x="675" y="94"/>
                    </a:lnTo>
                    <a:lnTo>
                      <a:pt x="653" y="104"/>
                    </a:lnTo>
                    <a:lnTo>
                      <a:pt x="626" y="70"/>
                    </a:lnTo>
                    <a:lnTo>
                      <a:pt x="621" y="26"/>
                    </a:lnTo>
                    <a:lnTo>
                      <a:pt x="593" y="23"/>
                    </a:lnTo>
                    <a:lnTo>
                      <a:pt x="572" y="43"/>
                    </a:lnTo>
                    <a:lnTo>
                      <a:pt x="553" y="41"/>
                    </a:lnTo>
                    <a:lnTo>
                      <a:pt x="548" y="30"/>
                    </a:lnTo>
                    <a:lnTo>
                      <a:pt x="434" y="30"/>
                    </a:lnTo>
                    <a:lnTo>
                      <a:pt x="328" y="91"/>
                    </a:lnTo>
                    <a:lnTo>
                      <a:pt x="321" y="97"/>
                    </a:lnTo>
                    <a:lnTo>
                      <a:pt x="270" y="94"/>
                    </a:lnTo>
                    <a:lnTo>
                      <a:pt x="226" y="164"/>
                    </a:lnTo>
                    <a:lnTo>
                      <a:pt x="188" y="133"/>
                    </a:lnTo>
                    <a:lnTo>
                      <a:pt x="100" y="299"/>
                    </a:lnTo>
                    <a:lnTo>
                      <a:pt x="93" y="296"/>
                    </a:lnTo>
                    <a:lnTo>
                      <a:pt x="29" y="436"/>
                    </a:lnTo>
                    <a:lnTo>
                      <a:pt x="2" y="478"/>
                    </a:lnTo>
                    <a:lnTo>
                      <a:pt x="0" y="535"/>
                    </a:lnTo>
                    <a:lnTo>
                      <a:pt x="24" y="562"/>
                    </a:lnTo>
                    <a:lnTo>
                      <a:pt x="65" y="560"/>
                    </a:lnTo>
                    <a:lnTo>
                      <a:pt x="56" y="591"/>
                    </a:lnTo>
                    <a:lnTo>
                      <a:pt x="27" y="611"/>
                    </a:lnTo>
                    <a:lnTo>
                      <a:pt x="18" y="668"/>
                    </a:lnTo>
                    <a:lnTo>
                      <a:pt x="48" y="706"/>
                    </a:lnTo>
                    <a:lnTo>
                      <a:pt x="25" y="858"/>
                    </a:lnTo>
                    <a:lnTo>
                      <a:pt x="65" y="838"/>
                    </a:lnTo>
                    <a:lnTo>
                      <a:pt x="129" y="869"/>
                    </a:lnTo>
                    <a:lnTo>
                      <a:pt x="159" y="862"/>
                    </a:lnTo>
                    <a:lnTo>
                      <a:pt x="237" y="926"/>
                    </a:lnTo>
                    <a:lnTo>
                      <a:pt x="296" y="932"/>
                    </a:lnTo>
                    <a:lnTo>
                      <a:pt x="352" y="959"/>
                    </a:lnTo>
                    <a:lnTo>
                      <a:pt x="377" y="959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784" name="Freeform 80"/>
              <p:cNvSpPr>
                <a:spLocks noChangeAspect="1"/>
              </p:cNvSpPr>
              <p:nvPr/>
            </p:nvSpPr>
            <p:spPr bwMode="auto">
              <a:xfrm>
                <a:off x="4080" y="1869"/>
                <a:ext cx="235" cy="198"/>
              </a:xfrm>
              <a:custGeom>
                <a:avLst/>
                <a:gdLst>
                  <a:gd name="T0" fmla="*/ 812 w 1303"/>
                  <a:gd name="T1" fmla="*/ 0 h 1091"/>
                  <a:gd name="T2" fmla="*/ 843 w 1303"/>
                  <a:gd name="T3" fmla="*/ 23 h 1091"/>
                  <a:gd name="T4" fmla="*/ 851 w 1303"/>
                  <a:gd name="T5" fmla="*/ 57 h 1091"/>
                  <a:gd name="T6" fmla="*/ 980 w 1303"/>
                  <a:gd name="T7" fmla="*/ 59 h 1091"/>
                  <a:gd name="T8" fmla="*/ 1009 w 1303"/>
                  <a:gd name="T9" fmla="*/ 93 h 1091"/>
                  <a:gd name="T10" fmla="*/ 1071 w 1303"/>
                  <a:gd name="T11" fmla="*/ 54 h 1091"/>
                  <a:gd name="T12" fmla="*/ 1171 w 1303"/>
                  <a:gd name="T13" fmla="*/ 57 h 1091"/>
                  <a:gd name="T14" fmla="*/ 1256 w 1303"/>
                  <a:gd name="T15" fmla="*/ 82 h 1091"/>
                  <a:gd name="T16" fmla="*/ 1303 w 1303"/>
                  <a:gd name="T17" fmla="*/ 123 h 1091"/>
                  <a:gd name="T18" fmla="*/ 1104 w 1303"/>
                  <a:gd name="T19" fmla="*/ 150 h 1091"/>
                  <a:gd name="T20" fmla="*/ 1071 w 1303"/>
                  <a:gd name="T21" fmla="*/ 287 h 1091"/>
                  <a:gd name="T22" fmla="*/ 879 w 1303"/>
                  <a:gd name="T23" fmla="*/ 424 h 1091"/>
                  <a:gd name="T24" fmla="*/ 1068 w 1303"/>
                  <a:gd name="T25" fmla="*/ 488 h 1091"/>
                  <a:gd name="T26" fmla="*/ 980 w 1303"/>
                  <a:gd name="T27" fmla="*/ 625 h 1091"/>
                  <a:gd name="T28" fmla="*/ 954 w 1303"/>
                  <a:gd name="T29" fmla="*/ 635 h 1091"/>
                  <a:gd name="T30" fmla="*/ 969 w 1303"/>
                  <a:gd name="T31" fmla="*/ 672 h 1091"/>
                  <a:gd name="T32" fmla="*/ 944 w 1303"/>
                  <a:gd name="T33" fmla="*/ 687 h 1091"/>
                  <a:gd name="T34" fmla="*/ 919 w 1303"/>
                  <a:gd name="T35" fmla="*/ 670 h 1091"/>
                  <a:gd name="T36" fmla="*/ 864 w 1303"/>
                  <a:gd name="T37" fmla="*/ 703 h 1091"/>
                  <a:gd name="T38" fmla="*/ 807 w 1303"/>
                  <a:gd name="T39" fmla="*/ 677 h 1091"/>
                  <a:gd name="T40" fmla="*/ 775 w 1303"/>
                  <a:gd name="T41" fmla="*/ 705 h 1091"/>
                  <a:gd name="T42" fmla="*/ 827 w 1303"/>
                  <a:gd name="T43" fmla="*/ 739 h 1091"/>
                  <a:gd name="T44" fmla="*/ 603 w 1303"/>
                  <a:gd name="T45" fmla="*/ 1064 h 1091"/>
                  <a:gd name="T46" fmla="*/ 561 w 1303"/>
                  <a:gd name="T47" fmla="*/ 1091 h 1091"/>
                  <a:gd name="T48" fmla="*/ 548 w 1303"/>
                  <a:gd name="T49" fmla="*/ 1074 h 1091"/>
                  <a:gd name="T50" fmla="*/ 546 w 1303"/>
                  <a:gd name="T51" fmla="*/ 1062 h 1091"/>
                  <a:gd name="T52" fmla="*/ 486 w 1303"/>
                  <a:gd name="T53" fmla="*/ 1069 h 1091"/>
                  <a:gd name="T54" fmla="*/ 489 w 1303"/>
                  <a:gd name="T55" fmla="*/ 1054 h 1091"/>
                  <a:gd name="T56" fmla="*/ 292 w 1303"/>
                  <a:gd name="T57" fmla="*/ 868 h 1091"/>
                  <a:gd name="T58" fmla="*/ 287 w 1303"/>
                  <a:gd name="T59" fmla="*/ 819 h 1091"/>
                  <a:gd name="T60" fmla="*/ 241 w 1303"/>
                  <a:gd name="T61" fmla="*/ 819 h 1091"/>
                  <a:gd name="T62" fmla="*/ 236 w 1303"/>
                  <a:gd name="T63" fmla="*/ 747 h 1091"/>
                  <a:gd name="T64" fmla="*/ 210 w 1303"/>
                  <a:gd name="T65" fmla="*/ 682 h 1091"/>
                  <a:gd name="T66" fmla="*/ 135 w 1303"/>
                  <a:gd name="T67" fmla="*/ 672 h 1091"/>
                  <a:gd name="T68" fmla="*/ 107 w 1303"/>
                  <a:gd name="T69" fmla="*/ 618 h 1091"/>
                  <a:gd name="T70" fmla="*/ 78 w 1303"/>
                  <a:gd name="T71" fmla="*/ 602 h 1091"/>
                  <a:gd name="T72" fmla="*/ 85 w 1303"/>
                  <a:gd name="T73" fmla="*/ 488 h 1091"/>
                  <a:gd name="T74" fmla="*/ 262 w 1303"/>
                  <a:gd name="T75" fmla="*/ 364 h 1091"/>
                  <a:gd name="T76" fmla="*/ 236 w 1303"/>
                  <a:gd name="T77" fmla="*/ 315 h 1091"/>
                  <a:gd name="T78" fmla="*/ 197 w 1303"/>
                  <a:gd name="T79" fmla="*/ 341 h 1091"/>
                  <a:gd name="T80" fmla="*/ 189 w 1303"/>
                  <a:gd name="T81" fmla="*/ 328 h 1091"/>
                  <a:gd name="T82" fmla="*/ 73 w 1303"/>
                  <a:gd name="T83" fmla="*/ 411 h 1091"/>
                  <a:gd name="T84" fmla="*/ 42 w 1303"/>
                  <a:gd name="T85" fmla="*/ 403 h 1091"/>
                  <a:gd name="T86" fmla="*/ 5 w 1303"/>
                  <a:gd name="T87" fmla="*/ 379 h 1091"/>
                  <a:gd name="T88" fmla="*/ 0 w 1303"/>
                  <a:gd name="T89" fmla="*/ 354 h 1091"/>
                  <a:gd name="T90" fmla="*/ 50 w 1303"/>
                  <a:gd name="T91" fmla="*/ 351 h 1091"/>
                  <a:gd name="T92" fmla="*/ 182 w 1303"/>
                  <a:gd name="T93" fmla="*/ 269 h 1091"/>
                  <a:gd name="T94" fmla="*/ 215 w 1303"/>
                  <a:gd name="T95" fmla="*/ 256 h 1091"/>
                  <a:gd name="T96" fmla="*/ 247 w 1303"/>
                  <a:gd name="T97" fmla="*/ 215 h 1091"/>
                  <a:gd name="T98" fmla="*/ 254 w 1303"/>
                  <a:gd name="T99" fmla="*/ 132 h 1091"/>
                  <a:gd name="T100" fmla="*/ 306 w 1303"/>
                  <a:gd name="T101" fmla="*/ 90 h 1091"/>
                  <a:gd name="T102" fmla="*/ 391 w 1303"/>
                  <a:gd name="T103" fmla="*/ 80 h 1091"/>
                  <a:gd name="T104" fmla="*/ 414 w 1303"/>
                  <a:gd name="T105" fmla="*/ 54 h 1091"/>
                  <a:gd name="T106" fmla="*/ 484 w 1303"/>
                  <a:gd name="T107" fmla="*/ 98 h 1091"/>
                  <a:gd name="T108" fmla="*/ 543 w 1303"/>
                  <a:gd name="T109" fmla="*/ 90 h 1091"/>
                  <a:gd name="T110" fmla="*/ 558 w 1303"/>
                  <a:gd name="T111" fmla="*/ 75 h 1091"/>
                  <a:gd name="T112" fmla="*/ 621 w 1303"/>
                  <a:gd name="T113" fmla="*/ 82 h 1091"/>
                  <a:gd name="T114" fmla="*/ 638 w 1303"/>
                  <a:gd name="T115" fmla="*/ 98 h 1091"/>
                  <a:gd name="T116" fmla="*/ 706 w 1303"/>
                  <a:gd name="T117" fmla="*/ 33 h 1091"/>
                  <a:gd name="T118" fmla="*/ 812 w 1303"/>
                  <a:gd name="T119" fmla="*/ 0 h 10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03" h="1091">
                    <a:moveTo>
                      <a:pt x="812" y="0"/>
                    </a:moveTo>
                    <a:lnTo>
                      <a:pt x="843" y="23"/>
                    </a:lnTo>
                    <a:lnTo>
                      <a:pt x="851" y="57"/>
                    </a:lnTo>
                    <a:lnTo>
                      <a:pt x="980" y="59"/>
                    </a:lnTo>
                    <a:lnTo>
                      <a:pt x="1009" y="93"/>
                    </a:lnTo>
                    <a:lnTo>
                      <a:pt x="1071" y="54"/>
                    </a:lnTo>
                    <a:lnTo>
                      <a:pt x="1171" y="57"/>
                    </a:lnTo>
                    <a:lnTo>
                      <a:pt x="1256" y="82"/>
                    </a:lnTo>
                    <a:lnTo>
                      <a:pt x="1303" y="123"/>
                    </a:lnTo>
                    <a:lnTo>
                      <a:pt x="1104" y="150"/>
                    </a:lnTo>
                    <a:lnTo>
                      <a:pt x="1071" y="287"/>
                    </a:lnTo>
                    <a:lnTo>
                      <a:pt x="879" y="424"/>
                    </a:lnTo>
                    <a:lnTo>
                      <a:pt x="1068" y="488"/>
                    </a:lnTo>
                    <a:lnTo>
                      <a:pt x="980" y="625"/>
                    </a:lnTo>
                    <a:lnTo>
                      <a:pt x="954" y="635"/>
                    </a:lnTo>
                    <a:lnTo>
                      <a:pt x="969" y="672"/>
                    </a:lnTo>
                    <a:lnTo>
                      <a:pt x="944" y="687"/>
                    </a:lnTo>
                    <a:lnTo>
                      <a:pt x="919" y="670"/>
                    </a:lnTo>
                    <a:lnTo>
                      <a:pt x="864" y="703"/>
                    </a:lnTo>
                    <a:lnTo>
                      <a:pt x="807" y="677"/>
                    </a:lnTo>
                    <a:lnTo>
                      <a:pt x="775" y="705"/>
                    </a:lnTo>
                    <a:lnTo>
                      <a:pt x="827" y="739"/>
                    </a:lnTo>
                    <a:lnTo>
                      <a:pt x="603" y="1064"/>
                    </a:lnTo>
                    <a:lnTo>
                      <a:pt x="561" y="1091"/>
                    </a:lnTo>
                    <a:lnTo>
                      <a:pt x="548" y="1074"/>
                    </a:lnTo>
                    <a:lnTo>
                      <a:pt x="546" y="1062"/>
                    </a:lnTo>
                    <a:lnTo>
                      <a:pt x="486" y="1069"/>
                    </a:lnTo>
                    <a:lnTo>
                      <a:pt x="489" y="1054"/>
                    </a:lnTo>
                    <a:lnTo>
                      <a:pt x="292" y="868"/>
                    </a:lnTo>
                    <a:lnTo>
                      <a:pt x="287" y="819"/>
                    </a:lnTo>
                    <a:lnTo>
                      <a:pt x="241" y="819"/>
                    </a:lnTo>
                    <a:lnTo>
                      <a:pt x="236" y="747"/>
                    </a:lnTo>
                    <a:lnTo>
                      <a:pt x="210" y="682"/>
                    </a:lnTo>
                    <a:lnTo>
                      <a:pt x="135" y="672"/>
                    </a:lnTo>
                    <a:lnTo>
                      <a:pt x="107" y="618"/>
                    </a:lnTo>
                    <a:lnTo>
                      <a:pt x="78" y="602"/>
                    </a:lnTo>
                    <a:lnTo>
                      <a:pt x="85" y="488"/>
                    </a:lnTo>
                    <a:lnTo>
                      <a:pt x="262" y="364"/>
                    </a:lnTo>
                    <a:lnTo>
                      <a:pt x="236" y="315"/>
                    </a:lnTo>
                    <a:lnTo>
                      <a:pt x="197" y="341"/>
                    </a:lnTo>
                    <a:lnTo>
                      <a:pt x="189" y="328"/>
                    </a:lnTo>
                    <a:lnTo>
                      <a:pt x="73" y="411"/>
                    </a:lnTo>
                    <a:lnTo>
                      <a:pt x="42" y="403"/>
                    </a:lnTo>
                    <a:lnTo>
                      <a:pt x="5" y="379"/>
                    </a:lnTo>
                    <a:lnTo>
                      <a:pt x="0" y="354"/>
                    </a:lnTo>
                    <a:lnTo>
                      <a:pt x="50" y="351"/>
                    </a:lnTo>
                    <a:lnTo>
                      <a:pt x="182" y="269"/>
                    </a:lnTo>
                    <a:lnTo>
                      <a:pt x="215" y="256"/>
                    </a:lnTo>
                    <a:lnTo>
                      <a:pt x="247" y="215"/>
                    </a:lnTo>
                    <a:lnTo>
                      <a:pt x="254" y="132"/>
                    </a:lnTo>
                    <a:lnTo>
                      <a:pt x="306" y="90"/>
                    </a:lnTo>
                    <a:lnTo>
                      <a:pt x="391" y="80"/>
                    </a:lnTo>
                    <a:lnTo>
                      <a:pt x="414" y="54"/>
                    </a:lnTo>
                    <a:lnTo>
                      <a:pt x="484" y="98"/>
                    </a:lnTo>
                    <a:lnTo>
                      <a:pt x="543" y="90"/>
                    </a:lnTo>
                    <a:lnTo>
                      <a:pt x="558" y="75"/>
                    </a:lnTo>
                    <a:lnTo>
                      <a:pt x="621" y="82"/>
                    </a:lnTo>
                    <a:lnTo>
                      <a:pt x="638" y="98"/>
                    </a:lnTo>
                    <a:lnTo>
                      <a:pt x="706" y="33"/>
                    </a:lnTo>
                    <a:lnTo>
                      <a:pt x="812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785" name="Freeform 81"/>
              <p:cNvSpPr>
                <a:spLocks noChangeAspect="1"/>
              </p:cNvSpPr>
              <p:nvPr/>
            </p:nvSpPr>
            <p:spPr bwMode="auto">
              <a:xfrm>
                <a:off x="4164" y="1892"/>
                <a:ext cx="367" cy="289"/>
              </a:xfrm>
              <a:custGeom>
                <a:avLst/>
                <a:gdLst>
                  <a:gd name="T0" fmla="*/ 838 w 2035"/>
                  <a:gd name="T1" fmla="*/ 0 h 1604"/>
                  <a:gd name="T2" fmla="*/ 928 w 2035"/>
                  <a:gd name="T3" fmla="*/ 31 h 1604"/>
                  <a:gd name="T4" fmla="*/ 878 w 2035"/>
                  <a:gd name="T5" fmla="*/ 118 h 1604"/>
                  <a:gd name="T6" fmla="*/ 919 w 2035"/>
                  <a:gd name="T7" fmla="*/ 166 h 1604"/>
                  <a:gd name="T8" fmla="*/ 1056 w 2035"/>
                  <a:gd name="T9" fmla="*/ 215 h 1604"/>
                  <a:gd name="T10" fmla="*/ 1145 w 2035"/>
                  <a:gd name="T11" fmla="*/ 153 h 1604"/>
                  <a:gd name="T12" fmla="*/ 1417 w 2035"/>
                  <a:gd name="T13" fmla="*/ 250 h 1604"/>
                  <a:gd name="T14" fmla="*/ 1070 w 2035"/>
                  <a:gd name="T15" fmla="*/ 547 h 1604"/>
                  <a:gd name="T16" fmla="*/ 1030 w 2035"/>
                  <a:gd name="T17" fmla="*/ 580 h 1604"/>
                  <a:gd name="T18" fmla="*/ 1149 w 2035"/>
                  <a:gd name="T19" fmla="*/ 867 h 1604"/>
                  <a:gd name="T20" fmla="*/ 1743 w 2035"/>
                  <a:gd name="T21" fmla="*/ 774 h 1604"/>
                  <a:gd name="T22" fmla="*/ 1938 w 2035"/>
                  <a:gd name="T23" fmla="*/ 944 h 1604"/>
                  <a:gd name="T24" fmla="*/ 1895 w 2035"/>
                  <a:gd name="T25" fmla="*/ 1034 h 1604"/>
                  <a:gd name="T26" fmla="*/ 1827 w 2035"/>
                  <a:gd name="T27" fmla="*/ 1081 h 1604"/>
                  <a:gd name="T28" fmla="*/ 1789 w 2035"/>
                  <a:gd name="T29" fmla="*/ 1265 h 1604"/>
                  <a:gd name="T30" fmla="*/ 1919 w 2035"/>
                  <a:gd name="T31" fmla="*/ 1239 h 1604"/>
                  <a:gd name="T32" fmla="*/ 2010 w 2035"/>
                  <a:gd name="T33" fmla="*/ 1286 h 1604"/>
                  <a:gd name="T34" fmla="*/ 2035 w 2035"/>
                  <a:gd name="T35" fmla="*/ 1443 h 1604"/>
                  <a:gd name="T36" fmla="*/ 1726 w 2035"/>
                  <a:gd name="T37" fmla="*/ 1376 h 1604"/>
                  <a:gd name="T38" fmla="*/ 1549 w 2035"/>
                  <a:gd name="T39" fmla="*/ 1338 h 1604"/>
                  <a:gd name="T40" fmla="*/ 1380 w 2035"/>
                  <a:gd name="T41" fmla="*/ 1298 h 1604"/>
                  <a:gd name="T42" fmla="*/ 1030 w 2035"/>
                  <a:gd name="T43" fmla="*/ 1598 h 1604"/>
                  <a:gd name="T44" fmla="*/ 835 w 2035"/>
                  <a:gd name="T45" fmla="*/ 1540 h 1604"/>
                  <a:gd name="T46" fmla="*/ 657 w 2035"/>
                  <a:gd name="T47" fmla="*/ 1596 h 1604"/>
                  <a:gd name="T48" fmla="*/ 478 w 2035"/>
                  <a:gd name="T49" fmla="*/ 1571 h 1604"/>
                  <a:gd name="T50" fmla="*/ 400 w 2035"/>
                  <a:gd name="T51" fmla="*/ 1555 h 1604"/>
                  <a:gd name="T52" fmla="*/ 329 w 2035"/>
                  <a:gd name="T53" fmla="*/ 1522 h 1604"/>
                  <a:gd name="T54" fmla="*/ 279 w 2035"/>
                  <a:gd name="T55" fmla="*/ 1544 h 1604"/>
                  <a:gd name="T56" fmla="*/ 238 w 2035"/>
                  <a:gd name="T57" fmla="*/ 1453 h 1604"/>
                  <a:gd name="T58" fmla="*/ 254 w 2035"/>
                  <a:gd name="T59" fmla="*/ 1407 h 1604"/>
                  <a:gd name="T60" fmla="*/ 264 w 2035"/>
                  <a:gd name="T61" fmla="*/ 1291 h 1604"/>
                  <a:gd name="T62" fmla="*/ 184 w 2035"/>
                  <a:gd name="T63" fmla="*/ 1223 h 1604"/>
                  <a:gd name="T64" fmla="*/ 132 w 2035"/>
                  <a:gd name="T65" fmla="*/ 1129 h 1604"/>
                  <a:gd name="T66" fmla="*/ 46 w 2035"/>
                  <a:gd name="T67" fmla="*/ 1099 h 1604"/>
                  <a:gd name="T68" fmla="*/ 6 w 2035"/>
                  <a:gd name="T69" fmla="*/ 1083 h 1604"/>
                  <a:gd name="T70" fmla="*/ 17 w 2035"/>
                  <a:gd name="T71" fmla="*/ 964 h 1604"/>
                  <a:gd name="T72" fmla="*/ 86 w 2035"/>
                  <a:gd name="T73" fmla="*/ 940 h 1604"/>
                  <a:gd name="T74" fmla="*/ 101 w 2035"/>
                  <a:gd name="T75" fmla="*/ 967 h 1604"/>
                  <a:gd name="T76" fmla="*/ 365 w 2035"/>
                  <a:gd name="T77" fmla="*/ 618 h 1604"/>
                  <a:gd name="T78" fmla="*/ 344 w 2035"/>
                  <a:gd name="T79" fmla="*/ 554 h 1604"/>
                  <a:gd name="T80" fmla="*/ 455 w 2035"/>
                  <a:gd name="T81" fmla="*/ 547 h 1604"/>
                  <a:gd name="T82" fmla="*/ 506 w 2035"/>
                  <a:gd name="T83" fmla="*/ 551 h 1604"/>
                  <a:gd name="T84" fmla="*/ 515 w 2035"/>
                  <a:gd name="T85" fmla="*/ 504 h 1604"/>
                  <a:gd name="T86" fmla="*/ 418 w 2035"/>
                  <a:gd name="T87" fmla="*/ 300 h 1604"/>
                  <a:gd name="T88" fmla="*/ 644 w 2035"/>
                  <a:gd name="T89" fmla="*/ 26 h 1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035" h="1604">
                    <a:moveTo>
                      <a:pt x="644" y="26"/>
                    </a:moveTo>
                    <a:lnTo>
                      <a:pt x="838" y="0"/>
                    </a:lnTo>
                    <a:lnTo>
                      <a:pt x="896" y="6"/>
                    </a:lnTo>
                    <a:lnTo>
                      <a:pt x="928" y="31"/>
                    </a:lnTo>
                    <a:lnTo>
                      <a:pt x="929" y="63"/>
                    </a:lnTo>
                    <a:lnTo>
                      <a:pt x="878" y="118"/>
                    </a:lnTo>
                    <a:lnTo>
                      <a:pt x="892" y="155"/>
                    </a:lnTo>
                    <a:lnTo>
                      <a:pt x="919" y="166"/>
                    </a:lnTo>
                    <a:lnTo>
                      <a:pt x="952" y="247"/>
                    </a:lnTo>
                    <a:lnTo>
                      <a:pt x="1056" y="215"/>
                    </a:lnTo>
                    <a:lnTo>
                      <a:pt x="1080" y="159"/>
                    </a:lnTo>
                    <a:lnTo>
                      <a:pt x="1145" y="153"/>
                    </a:lnTo>
                    <a:lnTo>
                      <a:pt x="1182" y="37"/>
                    </a:lnTo>
                    <a:lnTo>
                      <a:pt x="1417" y="250"/>
                    </a:lnTo>
                    <a:lnTo>
                      <a:pt x="1181" y="591"/>
                    </a:lnTo>
                    <a:lnTo>
                      <a:pt x="1070" y="547"/>
                    </a:lnTo>
                    <a:lnTo>
                      <a:pt x="1021" y="547"/>
                    </a:lnTo>
                    <a:lnTo>
                      <a:pt x="1030" y="580"/>
                    </a:lnTo>
                    <a:lnTo>
                      <a:pt x="1124" y="739"/>
                    </a:lnTo>
                    <a:lnTo>
                      <a:pt x="1149" y="867"/>
                    </a:lnTo>
                    <a:lnTo>
                      <a:pt x="1453" y="825"/>
                    </a:lnTo>
                    <a:lnTo>
                      <a:pt x="1743" y="774"/>
                    </a:lnTo>
                    <a:lnTo>
                      <a:pt x="1923" y="873"/>
                    </a:lnTo>
                    <a:lnTo>
                      <a:pt x="1938" y="944"/>
                    </a:lnTo>
                    <a:lnTo>
                      <a:pt x="1930" y="1016"/>
                    </a:lnTo>
                    <a:lnTo>
                      <a:pt x="1895" y="1034"/>
                    </a:lnTo>
                    <a:lnTo>
                      <a:pt x="1882" y="1076"/>
                    </a:lnTo>
                    <a:lnTo>
                      <a:pt x="1827" y="1081"/>
                    </a:lnTo>
                    <a:lnTo>
                      <a:pt x="1835" y="1161"/>
                    </a:lnTo>
                    <a:lnTo>
                      <a:pt x="1789" y="1265"/>
                    </a:lnTo>
                    <a:lnTo>
                      <a:pt x="1867" y="1237"/>
                    </a:lnTo>
                    <a:lnTo>
                      <a:pt x="1919" y="1239"/>
                    </a:lnTo>
                    <a:lnTo>
                      <a:pt x="1977" y="1246"/>
                    </a:lnTo>
                    <a:lnTo>
                      <a:pt x="2010" y="1286"/>
                    </a:lnTo>
                    <a:lnTo>
                      <a:pt x="1999" y="1325"/>
                    </a:lnTo>
                    <a:lnTo>
                      <a:pt x="2035" y="1443"/>
                    </a:lnTo>
                    <a:lnTo>
                      <a:pt x="1908" y="1462"/>
                    </a:lnTo>
                    <a:lnTo>
                      <a:pt x="1726" y="1376"/>
                    </a:lnTo>
                    <a:lnTo>
                      <a:pt x="1599" y="1380"/>
                    </a:lnTo>
                    <a:lnTo>
                      <a:pt x="1549" y="1338"/>
                    </a:lnTo>
                    <a:lnTo>
                      <a:pt x="1435" y="1332"/>
                    </a:lnTo>
                    <a:lnTo>
                      <a:pt x="1380" y="1298"/>
                    </a:lnTo>
                    <a:lnTo>
                      <a:pt x="1090" y="1600"/>
                    </a:lnTo>
                    <a:lnTo>
                      <a:pt x="1030" y="1598"/>
                    </a:lnTo>
                    <a:lnTo>
                      <a:pt x="872" y="1542"/>
                    </a:lnTo>
                    <a:lnTo>
                      <a:pt x="835" y="1540"/>
                    </a:lnTo>
                    <a:lnTo>
                      <a:pt x="762" y="1604"/>
                    </a:lnTo>
                    <a:lnTo>
                      <a:pt x="657" y="1596"/>
                    </a:lnTo>
                    <a:lnTo>
                      <a:pt x="581" y="1569"/>
                    </a:lnTo>
                    <a:lnTo>
                      <a:pt x="478" y="1571"/>
                    </a:lnTo>
                    <a:lnTo>
                      <a:pt x="418" y="1571"/>
                    </a:lnTo>
                    <a:lnTo>
                      <a:pt x="400" y="1555"/>
                    </a:lnTo>
                    <a:lnTo>
                      <a:pt x="355" y="1552"/>
                    </a:lnTo>
                    <a:lnTo>
                      <a:pt x="329" y="1522"/>
                    </a:lnTo>
                    <a:lnTo>
                      <a:pt x="311" y="1538"/>
                    </a:lnTo>
                    <a:lnTo>
                      <a:pt x="279" y="1544"/>
                    </a:lnTo>
                    <a:lnTo>
                      <a:pt x="221" y="1487"/>
                    </a:lnTo>
                    <a:lnTo>
                      <a:pt x="238" y="1453"/>
                    </a:lnTo>
                    <a:lnTo>
                      <a:pt x="221" y="1425"/>
                    </a:lnTo>
                    <a:lnTo>
                      <a:pt x="254" y="1407"/>
                    </a:lnTo>
                    <a:lnTo>
                      <a:pt x="242" y="1351"/>
                    </a:lnTo>
                    <a:lnTo>
                      <a:pt x="264" y="1291"/>
                    </a:lnTo>
                    <a:lnTo>
                      <a:pt x="253" y="1250"/>
                    </a:lnTo>
                    <a:lnTo>
                      <a:pt x="184" y="1223"/>
                    </a:lnTo>
                    <a:lnTo>
                      <a:pt x="149" y="1185"/>
                    </a:lnTo>
                    <a:lnTo>
                      <a:pt x="132" y="1129"/>
                    </a:lnTo>
                    <a:lnTo>
                      <a:pt x="74" y="1120"/>
                    </a:lnTo>
                    <a:lnTo>
                      <a:pt x="46" y="1099"/>
                    </a:lnTo>
                    <a:lnTo>
                      <a:pt x="19" y="1118"/>
                    </a:lnTo>
                    <a:lnTo>
                      <a:pt x="6" y="1083"/>
                    </a:lnTo>
                    <a:lnTo>
                      <a:pt x="0" y="1012"/>
                    </a:lnTo>
                    <a:lnTo>
                      <a:pt x="17" y="964"/>
                    </a:lnTo>
                    <a:lnTo>
                      <a:pt x="24" y="946"/>
                    </a:lnTo>
                    <a:lnTo>
                      <a:pt x="86" y="940"/>
                    </a:lnTo>
                    <a:lnTo>
                      <a:pt x="86" y="949"/>
                    </a:lnTo>
                    <a:lnTo>
                      <a:pt x="101" y="967"/>
                    </a:lnTo>
                    <a:lnTo>
                      <a:pt x="139" y="944"/>
                    </a:lnTo>
                    <a:lnTo>
                      <a:pt x="365" y="618"/>
                    </a:lnTo>
                    <a:lnTo>
                      <a:pt x="316" y="583"/>
                    </a:lnTo>
                    <a:lnTo>
                      <a:pt x="344" y="554"/>
                    </a:lnTo>
                    <a:lnTo>
                      <a:pt x="401" y="579"/>
                    </a:lnTo>
                    <a:lnTo>
                      <a:pt x="455" y="547"/>
                    </a:lnTo>
                    <a:lnTo>
                      <a:pt x="480" y="564"/>
                    </a:lnTo>
                    <a:lnTo>
                      <a:pt x="506" y="551"/>
                    </a:lnTo>
                    <a:lnTo>
                      <a:pt x="495" y="514"/>
                    </a:lnTo>
                    <a:lnTo>
                      <a:pt x="515" y="504"/>
                    </a:lnTo>
                    <a:lnTo>
                      <a:pt x="608" y="365"/>
                    </a:lnTo>
                    <a:lnTo>
                      <a:pt x="418" y="300"/>
                    </a:lnTo>
                    <a:lnTo>
                      <a:pt x="608" y="164"/>
                    </a:lnTo>
                    <a:lnTo>
                      <a:pt x="644" y="26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786" name="Freeform 82"/>
              <p:cNvSpPr>
                <a:spLocks noChangeAspect="1"/>
              </p:cNvSpPr>
              <p:nvPr/>
            </p:nvSpPr>
            <p:spPr bwMode="auto">
              <a:xfrm>
                <a:off x="4348" y="1862"/>
                <a:ext cx="239" cy="187"/>
              </a:xfrm>
              <a:custGeom>
                <a:avLst/>
                <a:gdLst>
                  <a:gd name="T0" fmla="*/ 336 w 1325"/>
                  <a:gd name="T1" fmla="*/ 190 h 1035"/>
                  <a:gd name="T2" fmla="*/ 513 w 1325"/>
                  <a:gd name="T3" fmla="*/ 32 h 1035"/>
                  <a:gd name="T4" fmla="*/ 719 w 1325"/>
                  <a:gd name="T5" fmla="*/ 0 h 1035"/>
                  <a:gd name="T6" fmla="*/ 820 w 1325"/>
                  <a:gd name="T7" fmla="*/ 166 h 1035"/>
                  <a:gd name="T8" fmla="*/ 851 w 1325"/>
                  <a:gd name="T9" fmla="*/ 154 h 1035"/>
                  <a:gd name="T10" fmla="*/ 957 w 1325"/>
                  <a:gd name="T11" fmla="*/ 291 h 1035"/>
                  <a:gd name="T12" fmla="*/ 1111 w 1325"/>
                  <a:gd name="T13" fmla="*/ 179 h 1035"/>
                  <a:gd name="T14" fmla="*/ 1295 w 1325"/>
                  <a:gd name="T15" fmla="*/ 217 h 1035"/>
                  <a:gd name="T16" fmla="*/ 1282 w 1325"/>
                  <a:gd name="T17" fmla="*/ 302 h 1035"/>
                  <a:gd name="T18" fmla="*/ 1325 w 1325"/>
                  <a:gd name="T19" fmla="*/ 386 h 1035"/>
                  <a:gd name="T20" fmla="*/ 1253 w 1325"/>
                  <a:gd name="T21" fmla="*/ 475 h 1035"/>
                  <a:gd name="T22" fmla="*/ 1171 w 1325"/>
                  <a:gd name="T23" fmla="*/ 478 h 1035"/>
                  <a:gd name="T24" fmla="*/ 1134 w 1325"/>
                  <a:gd name="T25" fmla="*/ 509 h 1035"/>
                  <a:gd name="T26" fmla="*/ 1131 w 1325"/>
                  <a:gd name="T27" fmla="*/ 607 h 1035"/>
                  <a:gd name="T28" fmla="*/ 1025 w 1325"/>
                  <a:gd name="T29" fmla="*/ 709 h 1035"/>
                  <a:gd name="T30" fmla="*/ 944 w 1325"/>
                  <a:gd name="T31" fmla="*/ 754 h 1035"/>
                  <a:gd name="T32" fmla="*/ 892 w 1325"/>
                  <a:gd name="T33" fmla="*/ 754 h 1035"/>
                  <a:gd name="T34" fmla="*/ 845 w 1325"/>
                  <a:gd name="T35" fmla="*/ 820 h 1035"/>
                  <a:gd name="T36" fmla="*/ 941 w 1325"/>
                  <a:gd name="T37" fmla="*/ 998 h 1035"/>
                  <a:gd name="T38" fmla="*/ 901 w 1325"/>
                  <a:gd name="T39" fmla="*/ 1035 h 1035"/>
                  <a:gd name="T40" fmla="*/ 721 w 1325"/>
                  <a:gd name="T41" fmla="*/ 936 h 1035"/>
                  <a:gd name="T42" fmla="*/ 437 w 1325"/>
                  <a:gd name="T43" fmla="*/ 985 h 1035"/>
                  <a:gd name="T44" fmla="*/ 128 w 1325"/>
                  <a:gd name="T45" fmla="*/ 1029 h 1035"/>
                  <a:gd name="T46" fmla="*/ 104 w 1325"/>
                  <a:gd name="T47" fmla="*/ 901 h 1035"/>
                  <a:gd name="T48" fmla="*/ 9 w 1325"/>
                  <a:gd name="T49" fmla="*/ 743 h 1035"/>
                  <a:gd name="T50" fmla="*/ 0 w 1325"/>
                  <a:gd name="T51" fmla="*/ 710 h 1035"/>
                  <a:gd name="T52" fmla="*/ 48 w 1325"/>
                  <a:gd name="T53" fmla="*/ 708 h 1035"/>
                  <a:gd name="T54" fmla="*/ 161 w 1325"/>
                  <a:gd name="T55" fmla="*/ 754 h 1035"/>
                  <a:gd name="T56" fmla="*/ 396 w 1325"/>
                  <a:gd name="T57" fmla="*/ 411 h 1035"/>
                  <a:gd name="T58" fmla="*/ 163 w 1325"/>
                  <a:gd name="T59" fmla="*/ 200 h 1035"/>
                  <a:gd name="T60" fmla="*/ 209 w 1325"/>
                  <a:gd name="T61" fmla="*/ 177 h 1035"/>
                  <a:gd name="T62" fmla="*/ 336 w 1325"/>
                  <a:gd name="T63" fmla="*/ 190 h 10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25" h="1035">
                    <a:moveTo>
                      <a:pt x="336" y="190"/>
                    </a:moveTo>
                    <a:lnTo>
                      <a:pt x="513" y="32"/>
                    </a:lnTo>
                    <a:lnTo>
                      <a:pt x="719" y="0"/>
                    </a:lnTo>
                    <a:lnTo>
                      <a:pt x="820" y="166"/>
                    </a:lnTo>
                    <a:lnTo>
                      <a:pt x="851" y="154"/>
                    </a:lnTo>
                    <a:lnTo>
                      <a:pt x="957" y="291"/>
                    </a:lnTo>
                    <a:lnTo>
                      <a:pt x="1111" y="179"/>
                    </a:lnTo>
                    <a:lnTo>
                      <a:pt x="1295" y="217"/>
                    </a:lnTo>
                    <a:lnTo>
                      <a:pt x="1282" y="302"/>
                    </a:lnTo>
                    <a:lnTo>
                      <a:pt x="1325" y="386"/>
                    </a:lnTo>
                    <a:lnTo>
                      <a:pt x="1253" y="475"/>
                    </a:lnTo>
                    <a:lnTo>
                      <a:pt x="1171" y="478"/>
                    </a:lnTo>
                    <a:lnTo>
                      <a:pt x="1134" y="509"/>
                    </a:lnTo>
                    <a:lnTo>
                      <a:pt x="1131" y="607"/>
                    </a:lnTo>
                    <a:lnTo>
                      <a:pt x="1025" y="709"/>
                    </a:lnTo>
                    <a:lnTo>
                      <a:pt x="944" y="754"/>
                    </a:lnTo>
                    <a:lnTo>
                      <a:pt x="892" y="754"/>
                    </a:lnTo>
                    <a:lnTo>
                      <a:pt x="845" y="820"/>
                    </a:lnTo>
                    <a:lnTo>
                      <a:pt x="941" y="998"/>
                    </a:lnTo>
                    <a:lnTo>
                      <a:pt x="901" y="1035"/>
                    </a:lnTo>
                    <a:lnTo>
                      <a:pt x="721" y="936"/>
                    </a:lnTo>
                    <a:lnTo>
                      <a:pt x="437" y="985"/>
                    </a:lnTo>
                    <a:lnTo>
                      <a:pt x="128" y="1029"/>
                    </a:lnTo>
                    <a:lnTo>
                      <a:pt x="104" y="901"/>
                    </a:lnTo>
                    <a:lnTo>
                      <a:pt x="9" y="743"/>
                    </a:lnTo>
                    <a:lnTo>
                      <a:pt x="0" y="710"/>
                    </a:lnTo>
                    <a:lnTo>
                      <a:pt x="48" y="708"/>
                    </a:lnTo>
                    <a:lnTo>
                      <a:pt x="161" y="754"/>
                    </a:lnTo>
                    <a:lnTo>
                      <a:pt x="396" y="411"/>
                    </a:lnTo>
                    <a:lnTo>
                      <a:pt x="163" y="200"/>
                    </a:lnTo>
                    <a:lnTo>
                      <a:pt x="209" y="177"/>
                    </a:lnTo>
                    <a:lnTo>
                      <a:pt x="336" y="19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787" name="Freeform 83"/>
              <p:cNvSpPr>
                <a:spLocks noChangeAspect="1"/>
              </p:cNvSpPr>
              <p:nvPr/>
            </p:nvSpPr>
            <p:spPr bwMode="auto">
              <a:xfrm>
                <a:off x="4249" y="2126"/>
                <a:ext cx="285" cy="257"/>
              </a:xfrm>
              <a:custGeom>
                <a:avLst/>
                <a:gdLst>
                  <a:gd name="T0" fmla="*/ 4 w 1577"/>
                  <a:gd name="T1" fmla="*/ 271 h 1426"/>
                  <a:gd name="T2" fmla="*/ 104 w 1577"/>
                  <a:gd name="T3" fmla="*/ 270 h 1426"/>
                  <a:gd name="T4" fmla="*/ 181 w 1577"/>
                  <a:gd name="T5" fmla="*/ 297 h 1426"/>
                  <a:gd name="T6" fmla="*/ 284 w 1577"/>
                  <a:gd name="T7" fmla="*/ 305 h 1426"/>
                  <a:gd name="T8" fmla="*/ 359 w 1577"/>
                  <a:gd name="T9" fmla="*/ 241 h 1426"/>
                  <a:gd name="T10" fmla="*/ 395 w 1577"/>
                  <a:gd name="T11" fmla="*/ 243 h 1426"/>
                  <a:gd name="T12" fmla="*/ 552 w 1577"/>
                  <a:gd name="T13" fmla="*/ 298 h 1426"/>
                  <a:gd name="T14" fmla="*/ 614 w 1577"/>
                  <a:gd name="T15" fmla="*/ 301 h 1426"/>
                  <a:gd name="T16" fmla="*/ 903 w 1577"/>
                  <a:gd name="T17" fmla="*/ 0 h 1426"/>
                  <a:gd name="T18" fmla="*/ 959 w 1577"/>
                  <a:gd name="T19" fmla="*/ 33 h 1426"/>
                  <a:gd name="T20" fmla="*/ 1073 w 1577"/>
                  <a:gd name="T21" fmla="*/ 39 h 1426"/>
                  <a:gd name="T22" fmla="*/ 1123 w 1577"/>
                  <a:gd name="T23" fmla="*/ 81 h 1426"/>
                  <a:gd name="T24" fmla="*/ 1248 w 1577"/>
                  <a:gd name="T25" fmla="*/ 78 h 1426"/>
                  <a:gd name="T26" fmla="*/ 1431 w 1577"/>
                  <a:gd name="T27" fmla="*/ 162 h 1426"/>
                  <a:gd name="T28" fmla="*/ 1559 w 1577"/>
                  <a:gd name="T29" fmla="*/ 144 h 1426"/>
                  <a:gd name="T30" fmla="*/ 1549 w 1577"/>
                  <a:gd name="T31" fmla="*/ 209 h 1426"/>
                  <a:gd name="T32" fmla="*/ 1577 w 1577"/>
                  <a:gd name="T33" fmla="*/ 243 h 1426"/>
                  <a:gd name="T34" fmla="*/ 1340 w 1577"/>
                  <a:gd name="T35" fmla="*/ 504 h 1426"/>
                  <a:gd name="T36" fmla="*/ 1286 w 1577"/>
                  <a:gd name="T37" fmla="*/ 515 h 1426"/>
                  <a:gd name="T38" fmla="*/ 1249 w 1577"/>
                  <a:gd name="T39" fmla="*/ 501 h 1426"/>
                  <a:gd name="T40" fmla="*/ 1222 w 1577"/>
                  <a:gd name="T41" fmla="*/ 418 h 1426"/>
                  <a:gd name="T42" fmla="*/ 1076 w 1577"/>
                  <a:gd name="T43" fmla="*/ 410 h 1426"/>
                  <a:gd name="T44" fmla="*/ 949 w 1577"/>
                  <a:gd name="T45" fmla="*/ 470 h 1426"/>
                  <a:gd name="T46" fmla="*/ 882 w 1577"/>
                  <a:gd name="T47" fmla="*/ 531 h 1426"/>
                  <a:gd name="T48" fmla="*/ 867 w 1577"/>
                  <a:gd name="T49" fmla="*/ 568 h 1426"/>
                  <a:gd name="T50" fmla="*/ 790 w 1577"/>
                  <a:gd name="T51" fmla="*/ 694 h 1426"/>
                  <a:gd name="T52" fmla="*/ 695 w 1577"/>
                  <a:gd name="T53" fmla="*/ 765 h 1426"/>
                  <a:gd name="T54" fmla="*/ 549 w 1577"/>
                  <a:gd name="T55" fmla="*/ 767 h 1426"/>
                  <a:gd name="T56" fmla="*/ 544 w 1577"/>
                  <a:gd name="T57" fmla="*/ 1105 h 1426"/>
                  <a:gd name="T58" fmla="*/ 552 w 1577"/>
                  <a:gd name="T59" fmla="*/ 1154 h 1426"/>
                  <a:gd name="T60" fmla="*/ 583 w 1577"/>
                  <a:gd name="T61" fmla="*/ 1170 h 1426"/>
                  <a:gd name="T62" fmla="*/ 583 w 1577"/>
                  <a:gd name="T63" fmla="*/ 1231 h 1426"/>
                  <a:gd name="T64" fmla="*/ 540 w 1577"/>
                  <a:gd name="T65" fmla="*/ 1233 h 1426"/>
                  <a:gd name="T66" fmla="*/ 534 w 1577"/>
                  <a:gd name="T67" fmla="*/ 1314 h 1426"/>
                  <a:gd name="T68" fmla="*/ 375 w 1577"/>
                  <a:gd name="T69" fmla="*/ 1426 h 1426"/>
                  <a:gd name="T70" fmla="*/ 300 w 1577"/>
                  <a:gd name="T71" fmla="*/ 1393 h 1426"/>
                  <a:gd name="T72" fmla="*/ 247 w 1577"/>
                  <a:gd name="T73" fmla="*/ 1395 h 1426"/>
                  <a:gd name="T74" fmla="*/ 211 w 1577"/>
                  <a:gd name="T75" fmla="*/ 1347 h 1426"/>
                  <a:gd name="T76" fmla="*/ 188 w 1577"/>
                  <a:gd name="T77" fmla="*/ 1371 h 1426"/>
                  <a:gd name="T78" fmla="*/ 139 w 1577"/>
                  <a:gd name="T79" fmla="*/ 1399 h 1426"/>
                  <a:gd name="T80" fmla="*/ 96 w 1577"/>
                  <a:gd name="T81" fmla="*/ 1398 h 1426"/>
                  <a:gd name="T82" fmla="*/ 95 w 1577"/>
                  <a:gd name="T83" fmla="*/ 1360 h 1426"/>
                  <a:gd name="T84" fmla="*/ 68 w 1577"/>
                  <a:gd name="T85" fmla="*/ 1322 h 1426"/>
                  <a:gd name="T86" fmla="*/ 110 w 1577"/>
                  <a:gd name="T87" fmla="*/ 1173 h 1426"/>
                  <a:gd name="T88" fmla="*/ 106 w 1577"/>
                  <a:gd name="T89" fmla="*/ 1123 h 1426"/>
                  <a:gd name="T90" fmla="*/ 75 w 1577"/>
                  <a:gd name="T91" fmla="*/ 1082 h 1426"/>
                  <a:gd name="T92" fmla="*/ 16 w 1577"/>
                  <a:gd name="T93" fmla="*/ 1046 h 1426"/>
                  <a:gd name="T94" fmla="*/ 97 w 1577"/>
                  <a:gd name="T95" fmla="*/ 794 h 1426"/>
                  <a:gd name="T96" fmla="*/ 142 w 1577"/>
                  <a:gd name="T97" fmla="*/ 684 h 1426"/>
                  <a:gd name="T98" fmla="*/ 200 w 1577"/>
                  <a:gd name="T99" fmla="*/ 618 h 1426"/>
                  <a:gd name="T100" fmla="*/ 187 w 1577"/>
                  <a:gd name="T101" fmla="*/ 609 h 1426"/>
                  <a:gd name="T102" fmla="*/ 161 w 1577"/>
                  <a:gd name="T103" fmla="*/ 587 h 1426"/>
                  <a:gd name="T104" fmla="*/ 166 w 1577"/>
                  <a:gd name="T105" fmla="*/ 568 h 1426"/>
                  <a:gd name="T106" fmla="*/ 207 w 1577"/>
                  <a:gd name="T107" fmla="*/ 485 h 1426"/>
                  <a:gd name="T108" fmla="*/ 168 w 1577"/>
                  <a:gd name="T109" fmla="*/ 482 h 1426"/>
                  <a:gd name="T110" fmla="*/ 149 w 1577"/>
                  <a:gd name="T111" fmla="*/ 499 h 1426"/>
                  <a:gd name="T112" fmla="*/ 114 w 1577"/>
                  <a:gd name="T113" fmla="*/ 489 h 1426"/>
                  <a:gd name="T114" fmla="*/ 64 w 1577"/>
                  <a:gd name="T115" fmla="*/ 459 h 1426"/>
                  <a:gd name="T116" fmla="*/ 0 w 1577"/>
                  <a:gd name="T117" fmla="*/ 331 h 1426"/>
                  <a:gd name="T118" fmla="*/ 4 w 1577"/>
                  <a:gd name="T119" fmla="*/ 271 h 1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77" h="1426">
                    <a:moveTo>
                      <a:pt x="4" y="271"/>
                    </a:moveTo>
                    <a:lnTo>
                      <a:pt x="104" y="270"/>
                    </a:lnTo>
                    <a:lnTo>
                      <a:pt x="181" y="297"/>
                    </a:lnTo>
                    <a:lnTo>
                      <a:pt x="284" y="305"/>
                    </a:lnTo>
                    <a:lnTo>
                      <a:pt x="359" y="241"/>
                    </a:lnTo>
                    <a:lnTo>
                      <a:pt x="395" y="243"/>
                    </a:lnTo>
                    <a:lnTo>
                      <a:pt x="552" y="298"/>
                    </a:lnTo>
                    <a:lnTo>
                      <a:pt x="614" y="301"/>
                    </a:lnTo>
                    <a:lnTo>
                      <a:pt x="903" y="0"/>
                    </a:lnTo>
                    <a:lnTo>
                      <a:pt x="959" y="33"/>
                    </a:lnTo>
                    <a:lnTo>
                      <a:pt x="1073" y="39"/>
                    </a:lnTo>
                    <a:lnTo>
                      <a:pt x="1123" y="81"/>
                    </a:lnTo>
                    <a:lnTo>
                      <a:pt x="1248" y="78"/>
                    </a:lnTo>
                    <a:lnTo>
                      <a:pt x="1431" y="162"/>
                    </a:lnTo>
                    <a:lnTo>
                      <a:pt x="1559" y="144"/>
                    </a:lnTo>
                    <a:lnTo>
                      <a:pt x="1549" y="209"/>
                    </a:lnTo>
                    <a:lnTo>
                      <a:pt x="1577" y="243"/>
                    </a:lnTo>
                    <a:lnTo>
                      <a:pt x="1340" y="504"/>
                    </a:lnTo>
                    <a:lnTo>
                      <a:pt x="1286" y="515"/>
                    </a:lnTo>
                    <a:lnTo>
                      <a:pt x="1249" y="501"/>
                    </a:lnTo>
                    <a:lnTo>
                      <a:pt x="1222" y="418"/>
                    </a:lnTo>
                    <a:lnTo>
                      <a:pt x="1076" y="410"/>
                    </a:lnTo>
                    <a:lnTo>
                      <a:pt x="949" y="470"/>
                    </a:lnTo>
                    <a:lnTo>
                      <a:pt x="882" y="531"/>
                    </a:lnTo>
                    <a:lnTo>
                      <a:pt x="867" y="568"/>
                    </a:lnTo>
                    <a:lnTo>
                      <a:pt x="790" y="694"/>
                    </a:lnTo>
                    <a:lnTo>
                      <a:pt x="695" y="765"/>
                    </a:lnTo>
                    <a:lnTo>
                      <a:pt x="549" y="767"/>
                    </a:lnTo>
                    <a:lnTo>
                      <a:pt x="544" y="1105"/>
                    </a:lnTo>
                    <a:lnTo>
                      <a:pt x="552" y="1154"/>
                    </a:lnTo>
                    <a:lnTo>
                      <a:pt x="583" y="1170"/>
                    </a:lnTo>
                    <a:lnTo>
                      <a:pt x="583" y="1231"/>
                    </a:lnTo>
                    <a:lnTo>
                      <a:pt x="540" y="1233"/>
                    </a:lnTo>
                    <a:lnTo>
                      <a:pt x="534" y="1314"/>
                    </a:lnTo>
                    <a:lnTo>
                      <a:pt x="375" y="1426"/>
                    </a:lnTo>
                    <a:lnTo>
                      <a:pt x="300" y="1393"/>
                    </a:lnTo>
                    <a:lnTo>
                      <a:pt x="247" y="1395"/>
                    </a:lnTo>
                    <a:lnTo>
                      <a:pt x="211" y="1347"/>
                    </a:lnTo>
                    <a:lnTo>
                      <a:pt x="188" y="1371"/>
                    </a:lnTo>
                    <a:lnTo>
                      <a:pt x="139" y="1399"/>
                    </a:lnTo>
                    <a:lnTo>
                      <a:pt x="96" y="1398"/>
                    </a:lnTo>
                    <a:lnTo>
                      <a:pt x="95" y="1360"/>
                    </a:lnTo>
                    <a:lnTo>
                      <a:pt x="68" y="1322"/>
                    </a:lnTo>
                    <a:lnTo>
                      <a:pt x="110" y="1173"/>
                    </a:lnTo>
                    <a:lnTo>
                      <a:pt x="106" y="1123"/>
                    </a:lnTo>
                    <a:lnTo>
                      <a:pt x="75" y="1082"/>
                    </a:lnTo>
                    <a:lnTo>
                      <a:pt x="16" y="1046"/>
                    </a:lnTo>
                    <a:lnTo>
                      <a:pt x="97" y="794"/>
                    </a:lnTo>
                    <a:lnTo>
                      <a:pt x="142" y="684"/>
                    </a:lnTo>
                    <a:lnTo>
                      <a:pt x="200" y="618"/>
                    </a:lnTo>
                    <a:lnTo>
                      <a:pt x="187" y="609"/>
                    </a:lnTo>
                    <a:lnTo>
                      <a:pt x="161" y="587"/>
                    </a:lnTo>
                    <a:lnTo>
                      <a:pt x="166" y="568"/>
                    </a:lnTo>
                    <a:lnTo>
                      <a:pt x="207" y="485"/>
                    </a:lnTo>
                    <a:lnTo>
                      <a:pt x="168" y="482"/>
                    </a:lnTo>
                    <a:lnTo>
                      <a:pt x="149" y="499"/>
                    </a:lnTo>
                    <a:lnTo>
                      <a:pt x="114" y="489"/>
                    </a:lnTo>
                    <a:lnTo>
                      <a:pt x="64" y="459"/>
                    </a:lnTo>
                    <a:lnTo>
                      <a:pt x="0" y="331"/>
                    </a:lnTo>
                    <a:lnTo>
                      <a:pt x="4" y="271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788" name="Freeform 84"/>
              <p:cNvSpPr>
                <a:spLocks noChangeAspect="1"/>
              </p:cNvSpPr>
              <p:nvPr/>
            </p:nvSpPr>
            <p:spPr bwMode="auto">
              <a:xfrm>
                <a:off x="4194" y="2348"/>
                <a:ext cx="226" cy="371"/>
              </a:xfrm>
              <a:custGeom>
                <a:avLst/>
                <a:gdLst>
                  <a:gd name="T0" fmla="*/ 497 w 1255"/>
                  <a:gd name="T1" fmla="*/ 138 h 2054"/>
                  <a:gd name="T2" fmla="*/ 518 w 1255"/>
                  <a:gd name="T3" fmla="*/ 116 h 2054"/>
                  <a:gd name="T4" fmla="*/ 553 w 1255"/>
                  <a:gd name="T5" fmla="*/ 165 h 2054"/>
                  <a:gd name="T6" fmla="*/ 606 w 1255"/>
                  <a:gd name="T7" fmla="*/ 162 h 2054"/>
                  <a:gd name="T8" fmla="*/ 681 w 1255"/>
                  <a:gd name="T9" fmla="*/ 195 h 2054"/>
                  <a:gd name="T10" fmla="*/ 841 w 1255"/>
                  <a:gd name="T11" fmla="*/ 83 h 2054"/>
                  <a:gd name="T12" fmla="*/ 848 w 1255"/>
                  <a:gd name="T13" fmla="*/ 3 h 2054"/>
                  <a:gd name="T14" fmla="*/ 887 w 1255"/>
                  <a:gd name="T15" fmla="*/ 0 h 2054"/>
                  <a:gd name="T16" fmla="*/ 910 w 1255"/>
                  <a:gd name="T17" fmla="*/ 63 h 2054"/>
                  <a:gd name="T18" fmla="*/ 906 w 1255"/>
                  <a:gd name="T19" fmla="*/ 447 h 2054"/>
                  <a:gd name="T20" fmla="*/ 1001 w 1255"/>
                  <a:gd name="T21" fmla="*/ 642 h 2054"/>
                  <a:gd name="T22" fmla="*/ 1255 w 1255"/>
                  <a:gd name="T23" fmla="*/ 1055 h 2054"/>
                  <a:gd name="T24" fmla="*/ 1245 w 1255"/>
                  <a:gd name="T25" fmla="*/ 1075 h 2054"/>
                  <a:gd name="T26" fmla="*/ 1143 w 1255"/>
                  <a:gd name="T27" fmla="*/ 1136 h 2054"/>
                  <a:gd name="T28" fmla="*/ 1126 w 1255"/>
                  <a:gd name="T29" fmla="*/ 1207 h 2054"/>
                  <a:gd name="T30" fmla="*/ 1027 w 1255"/>
                  <a:gd name="T31" fmla="*/ 1291 h 2054"/>
                  <a:gd name="T32" fmla="*/ 877 w 1255"/>
                  <a:gd name="T33" fmla="*/ 1571 h 2054"/>
                  <a:gd name="T34" fmla="*/ 808 w 1255"/>
                  <a:gd name="T35" fmla="*/ 1583 h 2054"/>
                  <a:gd name="T36" fmla="*/ 812 w 1255"/>
                  <a:gd name="T37" fmla="*/ 1627 h 2054"/>
                  <a:gd name="T38" fmla="*/ 778 w 1255"/>
                  <a:gd name="T39" fmla="*/ 1642 h 2054"/>
                  <a:gd name="T40" fmla="*/ 779 w 1255"/>
                  <a:gd name="T41" fmla="*/ 1698 h 2054"/>
                  <a:gd name="T42" fmla="*/ 764 w 1255"/>
                  <a:gd name="T43" fmla="*/ 1703 h 2054"/>
                  <a:gd name="T44" fmla="*/ 767 w 1255"/>
                  <a:gd name="T45" fmla="*/ 1775 h 2054"/>
                  <a:gd name="T46" fmla="*/ 720 w 1255"/>
                  <a:gd name="T47" fmla="*/ 1799 h 2054"/>
                  <a:gd name="T48" fmla="*/ 711 w 1255"/>
                  <a:gd name="T49" fmla="*/ 1844 h 2054"/>
                  <a:gd name="T50" fmla="*/ 735 w 1255"/>
                  <a:gd name="T51" fmla="*/ 1886 h 2054"/>
                  <a:gd name="T52" fmla="*/ 684 w 1255"/>
                  <a:gd name="T53" fmla="*/ 2035 h 2054"/>
                  <a:gd name="T54" fmla="*/ 676 w 1255"/>
                  <a:gd name="T55" fmla="*/ 2054 h 2054"/>
                  <a:gd name="T56" fmla="*/ 637 w 1255"/>
                  <a:gd name="T57" fmla="*/ 2015 h 2054"/>
                  <a:gd name="T58" fmla="*/ 635 w 1255"/>
                  <a:gd name="T59" fmla="*/ 1832 h 2054"/>
                  <a:gd name="T60" fmla="*/ 550 w 1255"/>
                  <a:gd name="T61" fmla="*/ 1764 h 2054"/>
                  <a:gd name="T62" fmla="*/ 493 w 1255"/>
                  <a:gd name="T63" fmla="*/ 1823 h 2054"/>
                  <a:gd name="T64" fmla="*/ 426 w 1255"/>
                  <a:gd name="T65" fmla="*/ 1815 h 2054"/>
                  <a:gd name="T66" fmla="*/ 414 w 1255"/>
                  <a:gd name="T67" fmla="*/ 1729 h 2054"/>
                  <a:gd name="T68" fmla="*/ 165 w 1255"/>
                  <a:gd name="T69" fmla="*/ 1680 h 2054"/>
                  <a:gd name="T70" fmla="*/ 98 w 1255"/>
                  <a:gd name="T71" fmla="*/ 1577 h 2054"/>
                  <a:gd name="T72" fmla="*/ 41 w 1255"/>
                  <a:gd name="T73" fmla="*/ 1618 h 2054"/>
                  <a:gd name="T74" fmla="*/ 36 w 1255"/>
                  <a:gd name="T75" fmla="*/ 1559 h 2054"/>
                  <a:gd name="T76" fmla="*/ 21 w 1255"/>
                  <a:gd name="T77" fmla="*/ 1512 h 2054"/>
                  <a:gd name="T78" fmla="*/ 17 w 1255"/>
                  <a:gd name="T79" fmla="*/ 1451 h 2054"/>
                  <a:gd name="T80" fmla="*/ 31 w 1255"/>
                  <a:gd name="T81" fmla="*/ 1426 h 2054"/>
                  <a:gd name="T82" fmla="*/ 32 w 1255"/>
                  <a:gd name="T83" fmla="*/ 1351 h 2054"/>
                  <a:gd name="T84" fmla="*/ 46 w 1255"/>
                  <a:gd name="T85" fmla="*/ 1331 h 2054"/>
                  <a:gd name="T86" fmla="*/ 45 w 1255"/>
                  <a:gd name="T87" fmla="*/ 1313 h 2054"/>
                  <a:gd name="T88" fmla="*/ 0 w 1255"/>
                  <a:gd name="T89" fmla="*/ 1288 h 2054"/>
                  <a:gd name="T90" fmla="*/ 63 w 1255"/>
                  <a:gd name="T91" fmla="*/ 1095 h 2054"/>
                  <a:gd name="T92" fmla="*/ 497 w 1255"/>
                  <a:gd name="T93" fmla="*/ 138 h 20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55" h="2054">
                    <a:moveTo>
                      <a:pt x="497" y="138"/>
                    </a:moveTo>
                    <a:lnTo>
                      <a:pt x="518" y="116"/>
                    </a:lnTo>
                    <a:lnTo>
                      <a:pt x="553" y="165"/>
                    </a:lnTo>
                    <a:lnTo>
                      <a:pt x="606" y="162"/>
                    </a:lnTo>
                    <a:lnTo>
                      <a:pt x="681" y="195"/>
                    </a:lnTo>
                    <a:lnTo>
                      <a:pt x="841" y="83"/>
                    </a:lnTo>
                    <a:lnTo>
                      <a:pt x="848" y="3"/>
                    </a:lnTo>
                    <a:lnTo>
                      <a:pt x="887" y="0"/>
                    </a:lnTo>
                    <a:lnTo>
                      <a:pt x="910" y="63"/>
                    </a:lnTo>
                    <a:lnTo>
                      <a:pt x="906" y="447"/>
                    </a:lnTo>
                    <a:lnTo>
                      <a:pt x="1001" y="642"/>
                    </a:lnTo>
                    <a:lnTo>
                      <a:pt x="1255" y="1055"/>
                    </a:lnTo>
                    <a:lnTo>
                      <a:pt x="1245" y="1075"/>
                    </a:lnTo>
                    <a:lnTo>
                      <a:pt x="1143" y="1136"/>
                    </a:lnTo>
                    <a:lnTo>
                      <a:pt x="1126" y="1207"/>
                    </a:lnTo>
                    <a:lnTo>
                      <a:pt x="1027" y="1291"/>
                    </a:lnTo>
                    <a:lnTo>
                      <a:pt x="877" y="1571"/>
                    </a:lnTo>
                    <a:lnTo>
                      <a:pt x="808" y="1583"/>
                    </a:lnTo>
                    <a:lnTo>
                      <a:pt x="812" y="1627"/>
                    </a:lnTo>
                    <a:lnTo>
                      <a:pt x="778" y="1642"/>
                    </a:lnTo>
                    <a:lnTo>
                      <a:pt x="779" y="1698"/>
                    </a:lnTo>
                    <a:lnTo>
                      <a:pt x="764" y="1703"/>
                    </a:lnTo>
                    <a:lnTo>
                      <a:pt x="767" y="1775"/>
                    </a:lnTo>
                    <a:lnTo>
                      <a:pt x="720" y="1799"/>
                    </a:lnTo>
                    <a:lnTo>
                      <a:pt x="711" y="1844"/>
                    </a:lnTo>
                    <a:lnTo>
                      <a:pt x="735" y="1886"/>
                    </a:lnTo>
                    <a:lnTo>
                      <a:pt x="684" y="2035"/>
                    </a:lnTo>
                    <a:lnTo>
                      <a:pt x="676" y="2054"/>
                    </a:lnTo>
                    <a:lnTo>
                      <a:pt x="637" y="2015"/>
                    </a:lnTo>
                    <a:lnTo>
                      <a:pt x="635" y="1832"/>
                    </a:lnTo>
                    <a:lnTo>
                      <a:pt x="550" y="1764"/>
                    </a:lnTo>
                    <a:lnTo>
                      <a:pt x="493" y="1823"/>
                    </a:lnTo>
                    <a:lnTo>
                      <a:pt x="426" y="1815"/>
                    </a:lnTo>
                    <a:lnTo>
                      <a:pt x="414" y="1729"/>
                    </a:lnTo>
                    <a:lnTo>
                      <a:pt x="165" y="1680"/>
                    </a:lnTo>
                    <a:lnTo>
                      <a:pt x="98" y="1577"/>
                    </a:lnTo>
                    <a:lnTo>
                      <a:pt x="41" y="1618"/>
                    </a:lnTo>
                    <a:lnTo>
                      <a:pt x="36" y="1559"/>
                    </a:lnTo>
                    <a:lnTo>
                      <a:pt x="21" y="1512"/>
                    </a:lnTo>
                    <a:lnTo>
                      <a:pt x="17" y="1451"/>
                    </a:lnTo>
                    <a:lnTo>
                      <a:pt x="31" y="1426"/>
                    </a:lnTo>
                    <a:lnTo>
                      <a:pt x="32" y="1351"/>
                    </a:lnTo>
                    <a:lnTo>
                      <a:pt x="46" y="1331"/>
                    </a:lnTo>
                    <a:lnTo>
                      <a:pt x="45" y="1313"/>
                    </a:lnTo>
                    <a:lnTo>
                      <a:pt x="0" y="1288"/>
                    </a:lnTo>
                    <a:lnTo>
                      <a:pt x="63" y="1095"/>
                    </a:lnTo>
                    <a:lnTo>
                      <a:pt x="497" y="138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789" name="Freeform 85"/>
              <p:cNvSpPr>
                <a:spLocks noChangeAspect="1"/>
              </p:cNvSpPr>
              <p:nvPr/>
            </p:nvSpPr>
            <p:spPr bwMode="auto">
              <a:xfrm>
                <a:off x="3626" y="1919"/>
                <a:ext cx="356" cy="397"/>
              </a:xfrm>
              <a:custGeom>
                <a:avLst/>
                <a:gdLst>
                  <a:gd name="T0" fmla="*/ 726 w 1979"/>
                  <a:gd name="T1" fmla="*/ 250 h 2200"/>
                  <a:gd name="T2" fmla="*/ 921 w 1979"/>
                  <a:gd name="T3" fmla="*/ 79 h 2200"/>
                  <a:gd name="T4" fmla="*/ 1041 w 1979"/>
                  <a:gd name="T5" fmla="*/ 74 h 2200"/>
                  <a:gd name="T6" fmla="*/ 1103 w 1979"/>
                  <a:gd name="T7" fmla="*/ 4 h 2200"/>
                  <a:gd name="T8" fmla="*/ 1329 w 1979"/>
                  <a:gd name="T9" fmla="*/ 0 h 2200"/>
                  <a:gd name="T10" fmla="*/ 1319 w 1979"/>
                  <a:gd name="T11" fmla="*/ 79 h 2200"/>
                  <a:gd name="T12" fmla="*/ 1347 w 1979"/>
                  <a:gd name="T13" fmla="*/ 180 h 2200"/>
                  <a:gd name="T14" fmla="*/ 1429 w 1979"/>
                  <a:gd name="T15" fmla="*/ 228 h 2200"/>
                  <a:gd name="T16" fmla="*/ 1516 w 1979"/>
                  <a:gd name="T17" fmla="*/ 269 h 2200"/>
                  <a:gd name="T18" fmla="*/ 1575 w 1979"/>
                  <a:gd name="T19" fmla="*/ 399 h 2200"/>
                  <a:gd name="T20" fmla="*/ 1584 w 1979"/>
                  <a:gd name="T21" fmla="*/ 484 h 2200"/>
                  <a:gd name="T22" fmla="*/ 1721 w 1979"/>
                  <a:gd name="T23" fmla="*/ 708 h 2200"/>
                  <a:gd name="T24" fmla="*/ 1749 w 1979"/>
                  <a:gd name="T25" fmla="*/ 840 h 2200"/>
                  <a:gd name="T26" fmla="*/ 1731 w 1979"/>
                  <a:gd name="T27" fmla="*/ 900 h 2200"/>
                  <a:gd name="T28" fmla="*/ 1739 w 1979"/>
                  <a:gd name="T29" fmla="*/ 1014 h 2200"/>
                  <a:gd name="T30" fmla="*/ 1676 w 1979"/>
                  <a:gd name="T31" fmla="*/ 1071 h 2200"/>
                  <a:gd name="T32" fmla="*/ 1788 w 1979"/>
                  <a:gd name="T33" fmla="*/ 1250 h 2200"/>
                  <a:gd name="T34" fmla="*/ 1859 w 1979"/>
                  <a:gd name="T35" fmla="*/ 1247 h 2200"/>
                  <a:gd name="T36" fmla="*/ 1912 w 1979"/>
                  <a:gd name="T37" fmla="*/ 1290 h 2200"/>
                  <a:gd name="T38" fmla="*/ 1979 w 1979"/>
                  <a:gd name="T39" fmla="*/ 1320 h 2200"/>
                  <a:gd name="T40" fmla="*/ 1686 w 1979"/>
                  <a:gd name="T41" fmla="*/ 1925 h 2200"/>
                  <a:gd name="T42" fmla="*/ 1702 w 1979"/>
                  <a:gd name="T43" fmla="*/ 1961 h 2200"/>
                  <a:gd name="T44" fmla="*/ 1669 w 1979"/>
                  <a:gd name="T45" fmla="*/ 1992 h 2200"/>
                  <a:gd name="T46" fmla="*/ 1621 w 1979"/>
                  <a:gd name="T47" fmla="*/ 2005 h 2200"/>
                  <a:gd name="T48" fmla="*/ 1579 w 1979"/>
                  <a:gd name="T49" fmla="*/ 2055 h 2200"/>
                  <a:gd name="T50" fmla="*/ 1537 w 1979"/>
                  <a:gd name="T51" fmla="*/ 2075 h 2200"/>
                  <a:gd name="T52" fmla="*/ 1379 w 1979"/>
                  <a:gd name="T53" fmla="*/ 2140 h 2200"/>
                  <a:gd name="T54" fmla="*/ 1204 w 1979"/>
                  <a:gd name="T55" fmla="*/ 2129 h 2200"/>
                  <a:gd name="T56" fmla="*/ 1094 w 1979"/>
                  <a:gd name="T57" fmla="*/ 2163 h 2200"/>
                  <a:gd name="T58" fmla="*/ 1006 w 1979"/>
                  <a:gd name="T59" fmla="*/ 2115 h 2200"/>
                  <a:gd name="T60" fmla="*/ 802 w 1979"/>
                  <a:gd name="T61" fmla="*/ 2190 h 2200"/>
                  <a:gd name="T62" fmla="*/ 638 w 1979"/>
                  <a:gd name="T63" fmla="*/ 2038 h 2200"/>
                  <a:gd name="T64" fmla="*/ 472 w 1979"/>
                  <a:gd name="T65" fmla="*/ 2033 h 2200"/>
                  <a:gd name="T66" fmla="*/ 386 w 1979"/>
                  <a:gd name="T67" fmla="*/ 1982 h 2200"/>
                  <a:gd name="T68" fmla="*/ 273 w 1979"/>
                  <a:gd name="T69" fmla="*/ 1860 h 2200"/>
                  <a:gd name="T70" fmla="*/ 312 w 1979"/>
                  <a:gd name="T71" fmla="*/ 1745 h 2200"/>
                  <a:gd name="T72" fmla="*/ 369 w 1979"/>
                  <a:gd name="T73" fmla="*/ 1585 h 2200"/>
                  <a:gd name="T74" fmla="*/ 332 w 1979"/>
                  <a:gd name="T75" fmla="*/ 1497 h 2200"/>
                  <a:gd name="T76" fmla="*/ 262 w 1979"/>
                  <a:gd name="T77" fmla="*/ 1522 h 2200"/>
                  <a:gd name="T78" fmla="*/ 197 w 1979"/>
                  <a:gd name="T79" fmla="*/ 1444 h 2200"/>
                  <a:gd name="T80" fmla="*/ 146 w 1979"/>
                  <a:gd name="T81" fmla="*/ 1457 h 2200"/>
                  <a:gd name="T82" fmla="*/ 474 w 1979"/>
                  <a:gd name="T83" fmla="*/ 1195 h 2200"/>
                  <a:gd name="T84" fmla="*/ 596 w 1979"/>
                  <a:gd name="T85" fmla="*/ 1019 h 2200"/>
                  <a:gd name="T86" fmla="*/ 573 w 1979"/>
                  <a:gd name="T87" fmla="*/ 918 h 2200"/>
                  <a:gd name="T88" fmla="*/ 556 w 1979"/>
                  <a:gd name="T89" fmla="*/ 733 h 2200"/>
                  <a:gd name="T90" fmla="*/ 643 w 1979"/>
                  <a:gd name="T91" fmla="*/ 700 h 2200"/>
                  <a:gd name="T92" fmla="*/ 774 w 1979"/>
                  <a:gd name="T93" fmla="*/ 635 h 2200"/>
                  <a:gd name="T94" fmla="*/ 626 w 1979"/>
                  <a:gd name="T95" fmla="*/ 407 h 2200"/>
                  <a:gd name="T96" fmla="*/ 679 w 1979"/>
                  <a:gd name="T97" fmla="*/ 290 h 2200"/>
                  <a:gd name="T98" fmla="*/ 690 w 1979"/>
                  <a:gd name="T99" fmla="*/ 202 h 2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979" h="2200">
                    <a:moveTo>
                      <a:pt x="690" y="202"/>
                    </a:moveTo>
                    <a:lnTo>
                      <a:pt x="726" y="250"/>
                    </a:lnTo>
                    <a:lnTo>
                      <a:pt x="841" y="259"/>
                    </a:lnTo>
                    <a:lnTo>
                      <a:pt x="921" y="79"/>
                    </a:lnTo>
                    <a:lnTo>
                      <a:pt x="939" y="97"/>
                    </a:lnTo>
                    <a:lnTo>
                      <a:pt x="1041" y="74"/>
                    </a:lnTo>
                    <a:lnTo>
                      <a:pt x="1137" y="139"/>
                    </a:lnTo>
                    <a:lnTo>
                      <a:pt x="1103" y="4"/>
                    </a:lnTo>
                    <a:lnTo>
                      <a:pt x="1300" y="28"/>
                    </a:lnTo>
                    <a:lnTo>
                      <a:pt x="1329" y="0"/>
                    </a:lnTo>
                    <a:lnTo>
                      <a:pt x="1341" y="38"/>
                    </a:lnTo>
                    <a:lnTo>
                      <a:pt x="1319" y="79"/>
                    </a:lnTo>
                    <a:lnTo>
                      <a:pt x="1341" y="130"/>
                    </a:lnTo>
                    <a:lnTo>
                      <a:pt x="1347" y="180"/>
                    </a:lnTo>
                    <a:lnTo>
                      <a:pt x="1328" y="204"/>
                    </a:lnTo>
                    <a:lnTo>
                      <a:pt x="1429" y="228"/>
                    </a:lnTo>
                    <a:lnTo>
                      <a:pt x="1456" y="272"/>
                    </a:lnTo>
                    <a:lnTo>
                      <a:pt x="1516" y="269"/>
                    </a:lnTo>
                    <a:lnTo>
                      <a:pt x="1569" y="345"/>
                    </a:lnTo>
                    <a:lnTo>
                      <a:pt x="1575" y="399"/>
                    </a:lnTo>
                    <a:lnTo>
                      <a:pt x="1632" y="430"/>
                    </a:lnTo>
                    <a:lnTo>
                      <a:pt x="1584" y="484"/>
                    </a:lnTo>
                    <a:lnTo>
                      <a:pt x="1699" y="647"/>
                    </a:lnTo>
                    <a:lnTo>
                      <a:pt x="1721" y="708"/>
                    </a:lnTo>
                    <a:lnTo>
                      <a:pt x="1751" y="744"/>
                    </a:lnTo>
                    <a:lnTo>
                      <a:pt x="1749" y="840"/>
                    </a:lnTo>
                    <a:lnTo>
                      <a:pt x="1714" y="863"/>
                    </a:lnTo>
                    <a:lnTo>
                      <a:pt x="1731" y="900"/>
                    </a:lnTo>
                    <a:lnTo>
                      <a:pt x="1759" y="925"/>
                    </a:lnTo>
                    <a:lnTo>
                      <a:pt x="1739" y="1014"/>
                    </a:lnTo>
                    <a:lnTo>
                      <a:pt x="1691" y="1047"/>
                    </a:lnTo>
                    <a:lnTo>
                      <a:pt x="1676" y="1071"/>
                    </a:lnTo>
                    <a:lnTo>
                      <a:pt x="1651" y="1099"/>
                    </a:lnTo>
                    <a:lnTo>
                      <a:pt x="1788" y="1250"/>
                    </a:lnTo>
                    <a:lnTo>
                      <a:pt x="1827" y="1240"/>
                    </a:lnTo>
                    <a:lnTo>
                      <a:pt x="1859" y="1247"/>
                    </a:lnTo>
                    <a:lnTo>
                      <a:pt x="1900" y="1276"/>
                    </a:lnTo>
                    <a:lnTo>
                      <a:pt x="1912" y="1290"/>
                    </a:lnTo>
                    <a:lnTo>
                      <a:pt x="1957" y="1290"/>
                    </a:lnTo>
                    <a:lnTo>
                      <a:pt x="1979" y="1320"/>
                    </a:lnTo>
                    <a:lnTo>
                      <a:pt x="1694" y="1745"/>
                    </a:lnTo>
                    <a:lnTo>
                      <a:pt x="1686" y="1925"/>
                    </a:lnTo>
                    <a:lnTo>
                      <a:pt x="1699" y="1945"/>
                    </a:lnTo>
                    <a:lnTo>
                      <a:pt x="1702" y="1961"/>
                    </a:lnTo>
                    <a:lnTo>
                      <a:pt x="1672" y="1966"/>
                    </a:lnTo>
                    <a:lnTo>
                      <a:pt x="1669" y="1992"/>
                    </a:lnTo>
                    <a:lnTo>
                      <a:pt x="1627" y="1997"/>
                    </a:lnTo>
                    <a:lnTo>
                      <a:pt x="1621" y="2005"/>
                    </a:lnTo>
                    <a:lnTo>
                      <a:pt x="1578" y="2015"/>
                    </a:lnTo>
                    <a:lnTo>
                      <a:pt x="1579" y="2055"/>
                    </a:lnTo>
                    <a:lnTo>
                      <a:pt x="1554" y="2075"/>
                    </a:lnTo>
                    <a:lnTo>
                      <a:pt x="1537" y="2075"/>
                    </a:lnTo>
                    <a:lnTo>
                      <a:pt x="1449" y="2077"/>
                    </a:lnTo>
                    <a:lnTo>
                      <a:pt x="1379" y="2140"/>
                    </a:lnTo>
                    <a:lnTo>
                      <a:pt x="1269" y="2095"/>
                    </a:lnTo>
                    <a:lnTo>
                      <a:pt x="1204" y="2129"/>
                    </a:lnTo>
                    <a:lnTo>
                      <a:pt x="1124" y="2200"/>
                    </a:lnTo>
                    <a:lnTo>
                      <a:pt x="1094" y="2163"/>
                    </a:lnTo>
                    <a:lnTo>
                      <a:pt x="1066" y="2170"/>
                    </a:lnTo>
                    <a:lnTo>
                      <a:pt x="1006" y="2115"/>
                    </a:lnTo>
                    <a:lnTo>
                      <a:pt x="880" y="2115"/>
                    </a:lnTo>
                    <a:lnTo>
                      <a:pt x="802" y="2190"/>
                    </a:lnTo>
                    <a:lnTo>
                      <a:pt x="703" y="2155"/>
                    </a:lnTo>
                    <a:lnTo>
                      <a:pt x="638" y="2038"/>
                    </a:lnTo>
                    <a:lnTo>
                      <a:pt x="591" y="2015"/>
                    </a:lnTo>
                    <a:lnTo>
                      <a:pt x="472" y="2033"/>
                    </a:lnTo>
                    <a:lnTo>
                      <a:pt x="394" y="1998"/>
                    </a:lnTo>
                    <a:lnTo>
                      <a:pt x="386" y="1982"/>
                    </a:lnTo>
                    <a:lnTo>
                      <a:pt x="358" y="1875"/>
                    </a:lnTo>
                    <a:lnTo>
                      <a:pt x="273" y="1860"/>
                    </a:lnTo>
                    <a:lnTo>
                      <a:pt x="278" y="1834"/>
                    </a:lnTo>
                    <a:lnTo>
                      <a:pt x="312" y="1745"/>
                    </a:lnTo>
                    <a:lnTo>
                      <a:pt x="298" y="1695"/>
                    </a:lnTo>
                    <a:lnTo>
                      <a:pt x="369" y="1585"/>
                    </a:lnTo>
                    <a:lnTo>
                      <a:pt x="358" y="1530"/>
                    </a:lnTo>
                    <a:lnTo>
                      <a:pt x="332" y="1497"/>
                    </a:lnTo>
                    <a:lnTo>
                      <a:pt x="278" y="1500"/>
                    </a:lnTo>
                    <a:lnTo>
                      <a:pt x="262" y="1522"/>
                    </a:lnTo>
                    <a:lnTo>
                      <a:pt x="224" y="1463"/>
                    </a:lnTo>
                    <a:lnTo>
                      <a:pt x="197" y="1444"/>
                    </a:lnTo>
                    <a:lnTo>
                      <a:pt x="179" y="1468"/>
                    </a:lnTo>
                    <a:lnTo>
                      <a:pt x="146" y="1457"/>
                    </a:lnTo>
                    <a:lnTo>
                      <a:pt x="0" y="1421"/>
                    </a:lnTo>
                    <a:lnTo>
                      <a:pt x="474" y="1195"/>
                    </a:lnTo>
                    <a:lnTo>
                      <a:pt x="568" y="1020"/>
                    </a:lnTo>
                    <a:lnTo>
                      <a:pt x="596" y="1019"/>
                    </a:lnTo>
                    <a:lnTo>
                      <a:pt x="599" y="947"/>
                    </a:lnTo>
                    <a:lnTo>
                      <a:pt x="573" y="918"/>
                    </a:lnTo>
                    <a:lnTo>
                      <a:pt x="558" y="803"/>
                    </a:lnTo>
                    <a:lnTo>
                      <a:pt x="556" y="733"/>
                    </a:lnTo>
                    <a:lnTo>
                      <a:pt x="589" y="702"/>
                    </a:lnTo>
                    <a:lnTo>
                      <a:pt x="643" y="700"/>
                    </a:lnTo>
                    <a:lnTo>
                      <a:pt x="724" y="635"/>
                    </a:lnTo>
                    <a:lnTo>
                      <a:pt x="774" y="635"/>
                    </a:lnTo>
                    <a:lnTo>
                      <a:pt x="801" y="585"/>
                    </a:lnTo>
                    <a:lnTo>
                      <a:pt x="626" y="407"/>
                    </a:lnTo>
                    <a:lnTo>
                      <a:pt x="621" y="332"/>
                    </a:lnTo>
                    <a:lnTo>
                      <a:pt x="679" y="290"/>
                    </a:lnTo>
                    <a:lnTo>
                      <a:pt x="652" y="200"/>
                    </a:lnTo>
                    <a:lnTo>
                      <a:pt x="690" y="202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790" name="Freeform 86"/>
              <p:cNvSpPr>
                <a:spLocks noChangeAspect="1"/>
              </p:cNvSpPr>
              <p:nvPr/>
            </p:nvSpPr>
            <p:spPr bwMode="auto">
              <a:xfrm>
                <a:off x="3864" y="1911"/>
                <a:ext cx="264" cy="206"/>
              </a:xfrm>
              <a:custGeom>
                <a:avLst/>
                <a:gdLst>
                  <a:gd name="T0" fmla="*/ 31 w 1462"/>
                  <a:gd name="T1" fmla="*/ 0 h 1141"/>
                  <a:gd name="T2" fmla="*/ 5 w 1462"/>
                  <a:gd name="T3" fmla="*/ 40 h 1141"/>
                  <a:gd name="T4" fmla="*/ 19 w 1462"/>
                  <a:gd name="T5" fmla="*/ 78 h 1141"/>
                  <a:gd name="T6" fmla="*/ 0 w 1462"/>
                  <a:gd name="T7" fmla="*/ 120 h 1141"/>
                  <a:gd name="T8" fmla="*/ 20 w 1462"/>
                  <a:gd name="T9" fmla="*/ 167 h 1141"/>
                  <a:gd name="T10" fmla="*/ 27 w 1462"/>
                  <a:gd name="T11" fmla="*/ 222 h 1141"/>
                  <a:gd name="T12" fmla="*/ 5 w 1462"/>
                  <a:gd name="T13" fmla="*/ 246 h 1141"/>
                  <a:gd name="T14" fmla="*/ 109 w 1462"/>
                  <a:gd name="T15" fmla="*/ 271 h 1141"/>
                  <a:gd name="T16" fmla="*/ 136 w 1462"/>
                  <a:gd name="T17" fmla="*/ 314 h 1141"/>
                  <a:gd name="T18" fmla="*/ 193 w 1462"/>
                  <a:gd name="T19" fmla="*/ 310 h 1141"/>
                  <a:gd name="T20" fmla="*/ 250 w 1462"/>
                  <a:gd name="T21" fmla="*/ 387 h 1141"/>
                  <a:gd name="T22" fmla="*/ 255 w 1462"/>
                  <a:gd name="T23" fmla="*/ 441 h 1141"/>
                  <a:gd name="T24" fmla="*/ 313 w 1462"/>
                  <a:gd name="T25" fmla="*/ 472 h 1141"/>
                  <a:gd name="T26" fmla="*/ 265 w 1462"/>
                  <a:gd name="T27" fmla="*/ 524 h 1141"/>
                  <a:gd name="T28" fmla="*/ 377 w 1462"/>
                  <a:gd name="T29" fmla="*/ 686 h 1141"/>
                  <a:gd name="T30" fmla="*/ 400 w 1462"/>
                  <a:gd name="T31" fmla="*/ 747 h 1141"/>
                  <a:gd name="T32" fmla="*/ 431 w 1462"/>
                  <a:gd name="T33" fmla="*/ 784 h 1141"/>
                  <a:gd name="T34" fmla="*/ 428 w 1462"/>
                  <a:gd name="T35" fmla="*/ 884 h 1141"/>
                  <a:gd name="T36" fmla="*/ 393 w 1462"/>
                  <a:gd name="T37" fmla="*/ 905 h 1141"/>
                  <a:gd name="T38" fmla="*/ 407 w 1462"/>
                  <a:gd name="T39" fmla="*/ 940 h 1141"/>
                  <a:gd name="T40" fmla="*/ 438 w 1462"/>
                  <a:gd name="T41" fmla="*/ 966 h 1141"/>
                  <a:gd name="T42" fmla="*/ 421 w 1462"/>
                  <a:gd name="T43" fmla="*/ 1056 h 1141"/>
                  <a:gd name="T44" fmla="*/ 372 w 1462"/>
                  <a:gd name="T45" fmla="*/ 1083 h 1141"/>
                  <a:gd name="T46" fmla="*/ 356 w 1462"/>
                  <a:gd name="T47" fmla="*/ 1110 h 1141"/>
                  <a:gd name="T48" fmla="*/ 766 w 1462"/>
                  <a:gd name="T49" fmla="*/ 1141 h 1141"/>
                  <a:gd name="T50" fmla="*/ 853 w 1462"/>
                  <a:gd name="T51" fmla="*/ 1019 h 1141"/>
                  <a:gd name="T52" fmla="*/ 859 w 1462"/>
                  <a:gd name="T53" fmla="*/ 996 h 1141"/>
                  <a:gd name="T54" fmla="*/ 830 w 1462"/>
                  <a:gd name="T55" fmla="*/ 986 h 1141"/>
                  <a:gd name="T56" fmla="*/ 830 w 1462"/>
                  <a:gd name="T57" fmla="*/ 959 h 1141"/>
                  <a:gd name="T58" fmla="*/ 846 w 1462"/>
                  <a:gd name="T59" fmla="*/ 903 h 1141"/>
                  <a:gd name="T60" fmla="*/ 884 w 1462"/>
                  <a:gd name="T61" fmla="*/ 859 h 1141"/>
                  <a:gd name="T62" fmla="*/ 934 w 1462"/>
                  <a:gd name="T63" fmla="*/ 823 h 1141"/>
                  <a:gd name="T64" fmla="*/ 1006 w 1462"/>
                  <a:gd name="T65" fmla="*/ 815 h 1141"/>
                  <a:gd name="T66" fmla="*/ 1105 w 1462"/>
                  <a:gd name="T67" fmla="*/ 740 h 1141"/>
                  <a:gd name="T68" fmla="*/ 1129 w 1462"/>
                  <a:gd name="T69" fmla="*/ 740 h 1141"/>
                  <a:gd name="T70" fmla="*/ 1153 w 1462"/>
                  <a:gd name="T71" fmla="*/ 755 h 1141"/>
                  <a:gd name="T72" fmla="*/ 1165 w 1462"/>
                  <a:gd name="T73" fmla="*/ 813 h 1141"/>
                  <a:gd name="T74" fmla="*/ 1204 w 1462"/>
                  <a:gd name="T75" fmla="*/ 878 h 1141"/>
                  <a:gd name="T76" fmla="*/ 1264 w 1462"/>
                  <a:gd name="T77" fmla="*/ 912 h 1141"/>
                  <a:gd name="T78" fmla="*/ 1274 w 1462"/>
                  <a:gd name="T79" fmla="*/ 855 h 1141"/>
                  <a:gd name="T80" fmla="*/ 1226 w 1462"/>
                  <a:gd name="T81" fmla="*/ 750 h 1141"/>
                  <a:gd name="T82" fmla="*/ 1279 w 1462"/>
                  <a:gd name="T83" fmla="*/ 637 h 1141"/>
                  <a:gd name="T84" fmla="*/ 1253 w 1462"/>
                  <a:gd name="T85" fmla="*/ 582 h 1141"/>
                  <a:gd name="T86" fmla="*/ 1255 w 1462"/>
                  <a:gd name="T87" fmla="*/ 517 h 1141"/>
                  <a:gd name="T88" fmla="*/ 1222 w 1462"/>
                  <a:gd name="T89" fmla="*/ 470 h 1141"/>
                  <a:gd name="T90" fmla="*/ 1276 w 1462"/>
                  <a:gd name="T91" fmla="*/ 381 h 1141"/>
                  <a:gd name="T92" fmla="*/ 1286 w 1462"/>
                  <a:gd name="T93" fmla="*/ 259 h 1141"/>
                  <a:gd name="T94" fmla="*/ 1462 w 1462"/>
                  <a:gd name="T95" fmla="*/ 132 h 1141"/>
                  <a:gd name="T96" fmla="*/ 1435 w 1462"/>
                  <a:gd name="T97" fmla="*/ 85 h 1141"/>
                  <a:gd name="T98" fmla="*/ 1398 w 1462"/>
                  <a:gd name="T99" fmla="*/ 111 h 1141"/>
                  <a:gd name="T100" fmla="*/ 1389 w 1462"/>
                  <a:gd name="T101" fmla="*/ 99 h 1141"/>
                  <a:gd name="T102" fmla="*/ 1274 w 1462"/>
                  <a:gd name="T103" fmla="*/ 179 h 1141"/>
                  <a:gd name="T104" fmla="*/ 1246 w 1462"/>
                  <a:gd name="T105" fmla="*/ 174 h 1141"/>
                  <a:gd name="T106" fmla="*/ 1208 w 1462"/>
                  <a:gd name="T107" fmla="*/ 151 h 1141"/>
                  <a:gd name="T108" fmla="*/ 1201 w 1462"/>
                  <a:gd name="T109" fmla="*/ 98 h 1141"/>
                  <a:gd name="T110" fmla="*/ 749 w 1462"/>
                  <a:gd name="T111" fmla="*/ 101 h 1141"/>
                  <a:gd name="T112" fmla="*/ 565 w 1462"/>
                  <a:gd name="T113" fmla="*/ 161 h 1141"/>
                  <a:gd name="T114" fmla="*/ 536 w 1462"/>
                  <a:gd name="T115" fmla="*/ 176 h 1141"/>
                  <a:gd name="T116" fmla="*/ 31 w 1462"/>
                  <a:gd name="T117" fmla="*/ 0 h 1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462" h="1141">
                    <a:moveTo>
                      <a:pt x="31" y="0"/>
                    </a:moveTo>
                    <a:lnTo>
                      <a:pt x="5" y="40"/>
                    </a:lnTo>
                    <a:lnTo>
                      <a:pt x="19" y="78"/>
                    </a:lnTo>
                    <a:lnTo>
                      <a:pt x="0" y="120"/>
                    </a:lnTo>
                    <a:lnTo>
                      <a:pt x="20" y="167"/>
                    </a:lnTo>
                    <a:lnTo>
                      <a:pt x="27" y="222"/>
                    </a:lnTo>
                    <a:lnTo>
                      <a:pt x="5" y="246"/>
                    </a:lnTo>
                    <a:lnTo>
                      <a:pt x="109" y="271"/>
                    </a:lnTo>
                    <a:lnTo>
                      <a:pt x="136" y="314"/>
                    </a:lnTo>
                    <a:lnTo>
                      <a:pt x="193" y="310"/>
                    </a:lnTo>
                    <a:lnTo>
                      <a:pt x="250" y="387"/>
                    </a:lnTo>
                    <a:lnTo>
                      <a:pt x="255" y="441"/>
                    </a:lnTo>
                    <a:lnTo>
                      <a:pt x="313" y="472"/>
                    </a:lnTo>
                    <a:lnTo>
                      <a:pt x="265" y="524"/>
                    </a:lnTo>
                    <a:lnTo>
                      <a:pt x="377" y="686"/>
                    </a:lnTo>
                    <a:lnTo>
                      <a:pt x="400" y="747"/>
                    </a:lnTo>
                    <a:lnTo>
                      <a:pt x="431" y="784"/>
                    </a:lnTo>
                    <a:lnTo>
                      <a:pt x="428" y="884"/>
                    </a:lnTo>
                    <a:lnTo>
                      <a:pt x="393" y="905"/>
                    </a:lnTo>
                    <a:lnTo>
                      <a:pt x="407" y="940"/>
                    </a:lnTo>
                    <a:lnTo>
                      <a:pt x="438" y="966"/>
                    </a:lnTo>
                    <a:lnTo>
                      <a:pt x="421" y="1056"/>
                    </a:lnTo>
                    <a:lnTo>
                      <a:pt x="372" y="1083"/>
                    </a:lnTo>
                    <a:lnTo>
                      <a:pt x="356" y="1110"/>
                    </a:lnTo>
                    <a:lnTo>
                      <a:pt x="766" y="1141"/>
                    </a:lnTo>
                    <a:lnTo>
                      <a:pt x="853" y="1019"/>
                    </a:lnTo>
                    <a:lnTo>
                      <a:pt x="859" y="996"/>
                    </a:lnTo>
                    <a:lnTo>
                      <a:pt x="830" y="986"/>
                    </a:lnTo>
                    <a:lnTo>
                      <a:pt x="830" y="959"/>
                    </a:lnTo>
                    <a:lnTo>
                      <a:pt x="846" y="903"/>
                    </a:lnTo>
                    <a:lnTo>
                      <a:pt x="884" y="859"/>
                    </a:lnTo>
                    <a:lnTo>
                      <a:pt x="934" y="823"/>
                    </a:lnTo>
                    <a:lnTo>
                      <a:pt x="1006" y="815"/>
                    </a:lnTo>
                    <a:lnTo>
                      <a:pt x="1105" y="740"/>
                    </a:lnTo>
                    <a:lnTo>
                      <a:pt x="1129" y="740"/>
                    </a:lnTo>
                    <a:lnTo>
                      <a:pt x="1153" y="755"/>
                    </a:lnTo>
                    <a:lnTo>
                      <a:pt x="1165" y="813"/>
                    </a:lnTo>
                    <a:lnTo>
                      <a:pt x="1204" y="878"/>
                    </a:lnTo>
                    <a:lnTo>
                      <a:pt x="1264" y="912"/>
                    </a:lnTo>
                    <a:lnTo>
                      <a:pt x="1274" y="855"/>
                    </a:lnTo>
                    <a:lnTo>
                      <a:pt x="1226" y="750"/>
                    </a:lnTo>
                    <a:lnTo>
                      <a:pt x="1279" y="637"/>
                    </a:lnTo>
                    <a:lnTo>
                      <a:pt x="1253" y="582"/>
                    </a:lnTo>
                    <a:lnTo>
                      <a:pt x="1255" y="517"/>
                    </a:lnTo>
                    <a:lnTo>
                      <a:pt x="1222" y="470"/>
                    </a:lnTo>
                    <a:lnTo>
                      <a:pt x="1276" y="381"/>
                    </a:lnTo>
                    <a:lnTo>
                      <a:pt x="1286" y="259"/>
                    </a:lnTo>
                    <a:lnTo>
                      <a:pt x="1462" y="132"/>
                    </a:lnTo>
                    <a:lnTo>
                      <a:pt x="1435" y="85"/>
                    </a:lnTo>
                    <a:lnTo>
                      <a:pt x="1398" y="111"/>
                    </a:lnTo>
                    <a:lnTo>
                      <a:pt x="1389" y="99"/>
                    </a:lnTo>
                    <a:lnTo>
                      <a:pt x="1274" y="179"/>
                    </a:lnTo>
                    <a:lnTo>
                      <a:pt x="1246" y="174"/>
                    </a:lnTo>
                    <a:lnTo>
                      <a:pt x="1208" y="151"/>
                    </a:lnTo>
                    <a:lnTo>
                      <a:pt x="1201" y="98"/>
                    </a:lnTo>
                    <a:lnTo>
                      <a:pt x="749" y="101"/>
                    </a:lnTo>
                    <a:lnTo>
                      <a:pt x="565" y="161"/>
                    </a:lnTo>
                    <a:lnTo>
                      <a:pt x="536" y="176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791" name="Freeform 87"/>
              <p:cNvSpPr>
                <a:spLocks noChangeAspect="1"/>
              </p:cNvSpPr>
              <p:nvPr/>
            </p:nvSpPr>
            <p:spPr bwMode="auto">
              <a:xfrm>
                <a:off x="3679" y="2414"/>
                <a:ext cx="362" cy="311"/>
              </a:xfrm>
              <a:custGeom>
                <a:avLst/>
                <a:gdLst>
                  <a:gd name="T0" fmla="*/ 121 w 2006"/>
                  <a:gd name="T1" fmla="*/ 456 h 1725"/>
                  <a:gd name="T2" fmla="*/ 0 w 2006"/>
                  <a:gd name="T3" fmla="*/ 322 h 1725"/>
                  <a:gd name="T4" fmla="*/ 97 w 2006"/>
                  <a:gd name="T5" fmla="*/ 232 h 1725"/>
                  <a:gd name="T6" fmla="*/ 167 w 2006"/>
                  <a:gd name="T7" fmla="*/ 191 h 1725"/>
                  <a:gd name="T8" fmla="*/ 269 w 2006"/>
                  <a:gd name="T9" fmla="*/ 209 h 1725"/>
                  <a:gd name="T10" fmla="*/ 301 w 2006"/>
                  <a:gd name="T11" fmla="*/ 219 h 1725"/>
                  <a:gd name="T12" fmla="*/ 390 w 2006"/>
                  <a:gd name="T13" fmla="*/ 172 h 1725"/>
                  <a:gd name="T14" fmla="*/ 476 w 2006"/>
                  <a:gd name="T15" fmla="*/ 241 h 1725"/>
                  <a:gd name="T16" fmla="*/ 549 w 2006"/>
                  <a:gd name="T17" fmla="*/ 191 h 1725"/>
                  <a:gd name="T18" fmla="*/ 654 w 2006"/>
                  <a:gd name="T19" fmla="*/ 180 h 1725"/>
                  <a:gd name="T20" fmla="*/ 730 w 2006"/>
                  <a:gd name="T21" fmla="*/ 12 h 1725"/>
                  <a:gd name="T22" fmla="*/ 913 w 2006"/>
                  <a:gd name="T23" fmla="*/ 71 h 1725"/>
                  <a:gd name="T24" fmla="*/ 974 w 2006"/>
                  <a:gd name="T25" fmla="*/ 36 h 1725"/>
                  <a:gd name="T26" fmla="*/ 991 w 2006"/>
                  <a:gd name="T27" fmla="*/ 90 h 1725"/>
                  <a:gd name="T28" fmla="*/ 1168 w 2006"/>
                  <a:gd name="T29" fmla="*/ 142 h 1725"/>
                  <a:gd name="T30" fmla="*/ 1291 w 2006"/>
                  <a:gd name="T31" fmla="*/ 135 h 1725"/>
                  <a:gd name="T32" fmla="*/ 1364 w 2006"/>
                  <a:gd name="T33" fmla="*/ 213 h 1725"/>
                  <a:gd name="T34" fmla="*/ 1471 w 2006"/>
                  <a:gd name="T35" fmla="*/ 176 h 1725"/>
                  <a:gd name="T36" fmla="*/ 1579 w 2006"/>
                  <a:gd name="T37" fmla="*/ 127 h 1725"/>
                  <a:gd name="T38" fmla="*/ 1633 w 2006"/>
                  <a:gd name="T39" fmla="*/ 159 h 1725"/>
                  <a:gd name="T40" fmla="*/ 1684 w 2006"/>
                  <a:gd name="T41" fmla="*/ 144 h 1725"/>
                  <a:gd name="T42" fmla="*/ 1786 w 2006"/>
                  <a:gd name="T43" fmla="*/ 191 h 1725"/>
                  <a:gd name="T44" fmla="*/ 1864 w 2006"/>
                  <a:gd name="T45" fmla="*/ 152 h 1725"/>
                  <a:gd name="T46" fmla="*/ 1853 w 2006"/>
                  <a:gd name="T47" fmla="*/ 207 h 1725"/>
                  <a:gd name="T48" fmla="*/ 2006 w 2006"/>
                  <a:gd name="T49" fmla="*/ 278 h 1725"/>
                  <a:gd name="T50" fmla="*/ 1903 w 2006"/>
                  <a:gd name="T51" fmla="*/ 376 h 1725"/>
                  <a:gd name="T52" fmla="*/ 1803 w 2006"/>
                  <a:gd name="T53" fmla="*/ 510 h 1725"/>
                  <a:gd name="T54" fmla="*/ 1629 w 2006"/>
                  <a:gd name="T55" fmla="*/ 887 h 1725"/>
                  <a:gd name="T56" fmla="*/ 1640 w 2006"/>
                  <a:gd name="T57" fmla="*/ 1118 h 1725"/>
                  <a:gd name="T58" fmla="*/ 1590 w 2006"/>
                  <a:gd name="T59" fmla="*/ 1258 h 1725"/>
                  <a:gd name="T60" fmla="*/ 1479 w 2006"/>
                  <a:gd name="T61" fmla="*/ 1339 h 1725"/>
                  <a:gd name="T62" fmla="*/ 1301 w 2006"/>
                  <a:gd name="T63" fmla="*/ 1266 h 1725"/>
                  <a:gd name="T64" fmla="*/ 1183 w 2006"/>
                  <a:gd name="T65" fmla="*/ 1439 h 1725"/>
                  <a:gd name="T66" fmla="*/ 1080 w 2006"/>
                  <a:gd name="T67" fmla="*/ 1404 h 1725"/>
                  <a:gd name="T68" fmla="*/ 1006 w 2006"/>
                  <a:gd name="T69" fmla="*/ 1433 h 1725"/>
                  <a:gd name="T70" fmla="*/ 1062 w 2006"/>
                  <a:gd name="T71" fmla="*/ 1320 h 1725"/>
                  <a:gd name="T72" fmla="*/ 919 w 2006"/>
                  <a:gd name="T73" fmla="*/ 1415 h 1725"/>
                  <a:gd name="T74" fmla="*/ 799 w 2006"/>
                  <a:gd name="T75" fmla="*/ 1419 h 1725"/>
                  <a:gd name="T76" fmla="*/ 741 w 2006"/>
                  <a:gd name="T77" fmla="*/ 1516 h 1725"/>
                  <a:gd name="T78" fmla="*/ 447 w 2006"/>
                  <a:gd name="T79" fmla="*/ 1644 h 1725"/>
                  <a:gd name="T80" fmla="*/ 290 w 2006"/>
                  <a:gd name="T81" fmla="*/ 1705 h 1725"/>
                  <a:gd name="T82" fmla="*/ 312 w 2006"/>
                  <a:gd name="T83" fmla="*/ 1636 h 1725"/>
                  <a:gd name="T84" fmla="*/ 459 w 2006"/>
                  <a:gd name="T85" fmla="*/ 1559 h 1725"/>
                  <a:gd name="T86" fmla="*/ 519 w 2006"/>
                  <a:gd name="T87" fmla="*/ 1499 h 1725"/>
                  <a:gd name="T88" fmla="*/ 670 w 2006"/>
                  <a:gd name="T89" fmla="*/ 1327 h 1725"/>
                  <a:gd name="T90" fmla="*/ 700 w 2006"/>
                  <a:gd name="T91" fmla="*/ 1170 h 1725"/>
                  <a:gd name="T92" fmla="*/ 566 w 2006"/>
                  <a:gd name="T93" fmla="*/ 1092 h 1725"/>
                  <a:gd name="T94" fmla="*/ 571 w 2006"/>
                  <a:gd name="T95" fmla="*/ 1009 h 1725"/>
                  <a:gd name="T96" fmla="*/ 321 w 2006"/>
                  <a:gd name="T97" fmla="*/ 965 h 1725"/>
                  <a:gd name="T98" fmla="*/ 314 w 2006"/>
                  <a:gd name="T99" fmla="*/ 796 h 1725"/>
                  <a:gd name="T100" fmla="*/ 205 w 2006"/>
                  <a:gd name="T101" fmla="*/ 790 h 1725"/>
                  <a:gd name="T102" fmla="*/ 131 w 2006"/>
                  <a:gd name="T103" fmla="*/ 648 h 17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006" h="1725">
                    <a:moveTo>
                      <a:pt x="151" y="614"/>
                    </a:moveTo>
                    <a:lnTo>
                      <a:pt x="121" y="456"/>
                    </a:lnTo>
                    <a:lnTo>
                      <a:pt x="52" y="443"/>
                    </a:lnTo>
                    <a:lnTo>
                      <a:pt x="0" y="322"/>
                    </a:lnTo>
                    <a:lnTo>
                      <a:pt x="46" y="247"/>
                    </a:lnTo>
                    <a:lnTo>
                      <a:pt x="97" y="232"/>
                    </a:lnTo>
                    <a:lnTo>
                      <a:pt x="114" y="193"/>
                    </a:lnTo>
                    <a:lnTo>
                      <a:pt x="167" y="191"/>
                    </a:lnTo>
                    <a:lnTo>
                      <a:pt x="185" y="213"/>
                    </a:lnTo>
                    <a:lnTo>
                      <a:pt x="269" y="209"/>
                    </a:lnTo>
                    <a:lnTo>
                      <a:pt x="282" y="165"/>
                    </a:lnTo>
                    <a:lnTo>
                      <a:pt x="301" y="219"/>
                    </a:lnTo>
                    <a:lnTo>
                      <a:pt x="368" y="226"/>
                    </a:lnTo>
                    <a:lnTo>
                      <a:pt x="390" y="172"/>
                    </a:lnTo>
                    <a:lnTo>
                      <a:pt x="403" y="228"/>
                    </a:lnTo>
                    <a:lnTo>
                      <a:pt x="476" y="241"/>
                    </a:lnTo>
                    <a:lnTo>
                      <a:pt x="500" y="189"/>
                    </a:lnTo>
                    <a:lnTo>
                      <a:pt x="549" y="191"/>
                    </a:lnTo>
                    <a:lnTo>
                      <a:pt x="562" y="226"/>
                    </a:lnTo>
                    <a:lnTo>
                      <a:pt x="654" y="180"/>
                    </a:lnTo>
                    <a:lnTo>
                      <a:pt x="656" y="124"/>
                    </a:lnTo>
                    <a:lnTo>
                      <a:pt x="730" y="12"/>
                    </a:lnTo>
                    <a:lnTo>
                      <a:pt x="763" y="0"/>
                    </a:lnTo>
                    <a:lnTo>
                      <a:pt x="913" y="71"/>
                    </a:lnTo>
                    <a:lnTo>
                      <a:pt x="955" y="38"/>
                    </a:lnTo>
                    <a:lnTo>
                      <a:pt x="974" y="36"/>
                    </a:lnTo>
                    <a:lnTo>
                      <a:pt x="991" y="46"/>
                    </a:lnTo>
                    <a:lnTo>
                      <a:pt x="991" y="90"/>
                    </a:lnTo>
                    <a:lnTo>
                      <a:pt x="1153" y="105"/>
                    </a:lnTo>
                    <a:lnTo>
                      <a:pt x="1168" y="142"/>
                    </a:lnTo>
                    <a:lnTo>
                      <a:pt x="1232" y="155"/>
                    </a:lnTo>
                    <a:lnTo>
                      <a:pt x="1291" y="135"/>
                    </a:lnTo>
                    <a:lnTo>
                      <a:pt x="1364" y="135"/>
                    </a:lnTo>
                    <a:lnTo>
                      <a:pt x="1364" y="213"/>
                    </a:lnTo>
                    <a:lnTo>
                      <a:pt x="1446" y="165"/>
                    </a:lnTo>
                    <a:lnTo>
                      <a:pt x="1471" y="176"/>
                    </a:lnTo>
                    <a:lnTo>
                      <a:pt x="1504" y="129"/>
                    </a:lnTo>
                    <a:lnTo>
                      <a:pt x="1579" y="127"/>
                    </a:lnTo>
                    <a:lnTo>
                      <a:pt x="1613" y="152"/>
                    </a:lnTo>
                    <a:lnTo>
                      <a:pt x="1633" y="159"/>
                    </a:lnTo>
                    <a:lnTo>
                      <a:pt x="1648" y="138"/>
                    </a:lnTo>
                    <a:lnTo>
                      <a:pt x="1684" y="144"/>
                    </a:lnTo>
                    <a:lnTo>
                      <a:pt x="1758" y="189"/>
                    </a:lnTo>
                    <a:lnTo>
                      <a:pt x="1786" y="191"/>
                    </a:lnTo>
                    <a:lnTo>
                      <a:pt x="1818" y="146"/>
                    </a:lnTo>
                    <a:lnTo>
                      <a:pt x="1864" y="152"/>
                    </a:lnTo>
                    <a:lnTo>
                      <a:pt x="1864" y="193"/>
                    </a:lnTo>
                    <a:lnTo>
                      <a:pt x="1853" y="207"/>
                    </a:lnTo>
                    <a:lnTo>
                      <a:pt x="1864" y="238"/>
                    </a:lnTo>
                    <a:lnTo>
                      <a:pt x="2006" y="278"/>
                    </a:lnTo>
                    <a:lnTo>
                      <a:pt x="1934" y="370"/>
                    </a:lnTo>
                    <a:lnTo>
                      <a:pt x="1903" y="376"/>
                    </a:lnTo>
                    <a:lnTo>
                      <a:pt x="1889" y="435"/>
                    </a:lnTo>
                    <a:lnTo>
                      <a:pt x="1803" y="510"/>
                    </a:lnTo>
                    <a:lnTo>
                      <a:pt x="1640" y="850"/>
                    </a:lnTo>
                    <a:lnTo>
                      <a:pt x="1629" y="887"/>
                    </a:lnTo>
                    <a:lnTo>
                      <a:pt x="1657" y="917"/>
                    </a:lnTo>
                    <a:lnTo>
                      <a:pt x="1640" y="1118"/>
                    </a:lnTo>
                    <a:lnTo>
                      <a:pt x="1619" y="1139"/>
                    </a:lnTo>
                    <a:lnTo>
                      <a:pt x="1590" y="1258"/>
                    </a:lnTo>
                    <a:lnTo>
                      <a:pt x="1502" y="1295"/>
                    </a:lnTo>
                    <a:lnTo>
                      <a:pt x="1479" y="1339"/>
                    </a:lnTo>
                    <a:lnTo>
                      <a:pt x="1342" y="1266"/>
                    </a:lnTo>
                    <a:lnTo>
                      <a:pt x="1301" y="1266"/>
                    </a:lnTo>
                    <a:lnTo>
                      <a:pt x="1235" y="1430"/>
                    </a:lnTo>
                    <a:lnTo>
                      <a:pt x="1183" y="1439"/>
                    </a:lnTo>
                    <a:lnTo>
                      <a:pt x="1147" y="1395"/>
                    </a:lnTo>
                    <a:lnTo>
                      <a:pt x="1080" y="1404"/>
                    </a:lnTo>
                    <a:lnTo>
                      <a:pt x="1064" y="1430"/>
                    </a:lnTo>
                    <a:lnTo>
                      <a:pt x="1006" y="1433"/>
                    </a:lnTo>
                    <a:lnTo>
                      <a:pt x="1003" y="1396"/>
                    </a:lnTo>
                    <a:lnTo>
                      <a:pt x="1062" y="1320"/>
                    </a:lnTo>
                    <a:lnTo>
                      <a:pt x="986" y="1389"/>
                    </a:lnTo>
                    <a:lnTo>
                      <a:pt x="919" y="1415"/>
                    </a:lnTo>
                    <a:lnTo>
                      <a:pt x="875" y="1450"/>
                    </a:lnTo>
                    <a:lnTo>
                      <a:pt x="799" y="1419"/>
                    </a:lnTo>
                    <a:lnTo>
                      <a:pt x="730" y="1467"/>
                    </a:lnTo>
                    <a:lnTo>
                      <a:pt x="741" y="1516"/>
                    </a:lnTo>
                    <a:lnTo>
                      <a:pt x="537" y="1725"/>
                    </a:lnTo>
                    <a:lnTo>
                      <a:pt x="447" y="1644"/>
                    </a:lnTo>
                    <a:lnTo>
                      <a:pt x="340" y="1719"/>
                    </a:lnTo>
                    <a:lnTo>
                      <a:pt x="290" y="1705"/>
                    </a:lnTo>
                    <a:lnTo>
                      <a:pt x="282" y="1665"/>
                    </a:lnTo>
                    <a:lnTo>
                      <a:pt x="312" y="1636"/>
                    </a:lnTo>
                    <a:lnTo>
                      <a:pt x="388" y="1630"/>
                    </a:lnTo>
                    <a:lnTo>
                      <a:pt x="459" y="1559"/>
                    </a:lnTo>
                    <a:lnTo>
                      <a:pt x="470" y="1504"/>
                    </a:lnTo>
                    <a:lnTo>
                      <a:pt x="519" y="1499"/>
                    </a:lnTo>
                    <a:lnTo>
                      <a:pt x="629" y="1344"/>
                    </a:lnTo>
                    <a:lnTo>
                      <a:pt x="670" y="1327"/>
                    </a:lnTo>
                    <a:lnTo>
                      <a:pt x="715" y="1290"/>
                    </a:lnTo>
                    <a:lnTo>
                      <a:pt x="700" y="1170"/>
                    </a:lnTo>
                    <a:lnTo>
                      <a:pt x="681" y="1170"/>
                    </a:lnTo>
                    <a:lnTo>
                      <a:pt x="566" y="1092"/>
                    </a:lnTo>
                    <a:lnTo>
                      <a:pt x="627" y="1028"/>
                    </a:lnTo>
                    <a:lnTo>
                      <a:pt x="571" y="1009"/>
                    </a:lnTo>
                    <a:lnTo>
                      <a:pt x="445" y="1061"/>
                    </a:lnTo>
                    <a:lnTo>
                      <a:pt x="321" y="965"/>
                    </a:lnTo>
                    <a:lnTo>
                      <a:pt x="385" y="855"/>
                    </a:lnTo>
                    <a:lnTo>
                      <a:pt x="314" y="796"/>
                    </a:lnTo>
                    <a:lnTo>
                      <a:pt x="290" y="811"/>
                    </a:lnTo>
                    <a:lnTo>
                      <a:pt x="205" y="790"/>
                    </a:lnTo>
                    <a:lnTo>
                      <a:pt x="209" y="715"/>
                    </a:lnTo>
                    <a:lnTo>
                      <a:pt x="131" y="648"/>
                    </a:lnTo>
                    <a:lnTo>
                      <a:pt x="151" y="614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792" name="Freeform 88"/>
              <p:cNvSpPr>
                <a:spLocks noChangeAspect="1"/>
              </p:cNvSpPr>
              <p:nvPr/>
            </p:nvSpPr>
            <p:spPr bwMode="auto">
              <a:xfrm>
                <a:off x="3966" y="2493"/>
                <a:ext cx="146" cy="175"/>
              </a:xfrm>
              <a:custGeom>
                <a:avLst/>
                <a:gdLst>
                  <a:gd name="T0" fmla="*/ 445 w 811"/>
                  <a:gd name="T1" fmla="*/ 77 h 970"/>
                  <a:gd name="T2" fmla="*/ 775 w 811"/>
                  <a:gd name="T3" fmla="*/ 263 h 970"/>
                  <a:gd name="T4" fmla="*/ 777 w 811"/>
                  <a:gd name="T5" fmla="*/ 285 h 970"/>
                  <a:gd name="T6" fmla="*/ 728 w 811"/>
                  <a:gd name="T7" fmla="*/ 342 h 970"/>
                  <a:gd name="T8" fmla="*/ 724 w 811"/>
                  <a:gd name="T9" fmla="*/ 405 h 970"/>
                  <a:gd name="T10" fmla="*/ 811 w 811"/>
                  <a:gd name="T11" fmla="*/ 409 h 970"/>
                  <a:gd name="T12" fmla="*/ 783 w 811"/>
                  <a:gd name="T13" fmla="*/ 451 h 970"/>
                  <a:gd name="T14" fmla="*/ 723 w 811"/>
                  <a:gd name="T15" fmla="*/ 470 h 970"/>
                  <a:gd name="T16" fmla="*/ 690 w 811"/>
                  <a:gd name="T17" fmla="*/ 565 h 970"/>
                  <a:gd name="T18" fmla="*/ 689 w 811"/>
                  <a:gd name="T19" fmla="*/ 613 h 970"/>
                  <a:gd name="T20" fmla="*/ 650 w 811"/>
                  <a:gd name="T21" fmla="*/ 623 h 970"/>
                  <a:gd name="T22" fmla="*/ 636 w 811"/>
                  <a:gd name="T23" fmla="*/ 650 h 970"/>
                  <a:gd name="T24" fmla="*/ 668 w 811"/>
                  <a:gd name="T25" fmla="*/ 677 h 970"/>
                  <a:gd name="T26" fmla="*/ 684 w 811"/>
                  <a:gd name="T27" fmla="*/ 719 h 970"/>
                  <a:gd name="T28" fmla="*/ 668 w 811"/>
                  <a:gd name="T29" fmla="*/ 726 h 970"/>
                  <a:gd name="T30" fmla="*/ 663 w 811"/>
                  <a:gd name="T31" fmla="*/ 778 h 970"/>
                  <a:gd name="T32" fmla="*/ 701 w 811"/>
                  <a:gd name="T33" fmla="*/ 783 h 970"/>
                  <a:gd name="T34" fmla="*/ 670 w 811"/>
                  <a:gd name="T35" fmla="*/ 869 h 970"/>
                  <a:gd name="T36" fmla="*/ 560 w 811"/>
                  <a:gd name="T37" fmla="*/ 843 h 970"/>
                  <a:gd name="T38" fmla="*/ 479 w 811"/>
                  <a:gd name="T39" fmla="*/ 895 h 970"/>
                  <a:gd name="T40" fmla="*/ 352 w 811"/>
                  <a:gd name="T41" fmla="*/ 867 h 970"/>
                  <a:gd name="T42" fmla="*/ 278 w 811"/>
                  <a:gd name="T43" fmla="*/ 902 h 970"/>
                  <a:gd name="T44" fmla="*/ 209 w 811"/>
                  <a:gd name="T45" fmla="*/ 865 h 970"/>
                  <a:gd name="T46" fmla="*/ 158 w 811"/>
                  <a:gd name="T47" fmla="*/ 874 h 970"/>
                  <a:gd name="T48" fmla="*/ 129 w 811"/>
                  <a:gd name="T49" fmla="*/ 847 h 970"/>
                  <a:gd name="T50" fmla="*/ 50 w 811"/>
                  <a:gd name="T51" fmla="*/ 970 h 970"/>
                  <a:gd name="T52" fmla="*/ 14 w 811"/>
                  <a:gd name="T53" fmla="*/ 962 h 970"/>
                  <a:gd name="T54" fmla="*/ 0 w 811"/>
                  <a:gd name="T55" fmla="*/ 821 h 970"/>
                  <a:gd name="T56" fmla="*/ 24 w 811"/>
                  <a:gd name="T57" fmla="*/ 704 h 970"/>
                  <a:gd name="T58" fmla="*/ 50 w 811"/>
                  <a:gd name="T59" fmla="*/ 680 h 970"/>
                  <a:gd name="T60" fmla="*/ 65 w 811"/>
                  <a:gd name="T61" fmla="*/ 477 h 970"/>
                  <a:gd name="T62" fmla="*/ 37 w 811"/>
                  <a:gd name="T63" fmla="*/ 450 h 970"/>
                  <a:gd name="T64" fmla="*/ 48 w 811"/>
                  <a:gd name="T65" fmla="*/ 416 h 970"/>
                  <a:gd name="T66" fmla="*/ 208 w 811"/>
                  <a:gd name="T67" fmla="*/ 72 h 970"/>
                  <a:gd name="T68" fmla="*/ 297 w 811"/>
                  <a:gd name="T69" fmla="*/ 0 h 970"/>
                  <a:gd name="T70" fmla="*/ 296 w 811"/>
                  <a:gd name="T71" fmla="*/ 14 h 970"/>
                  <a:gd name="T72" fmla="*/ 371 w 811"/>
                  <a:gd name="T73" fmla="*/ 91 h 970"/>
                  <a:gd name="T74" fmla="*/ 397 w 811"/>
                  <a:gd name="T75" fmla="*/ 93 h 970"/>
                  <a:gd name="T76" fmla="*/ 445 w 811"/>
                  <a:gd name="T77" fmla="*/ 77 h 9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11" h="970">
                    <a:moveTo>
                      <a:pt x="445" y="77"/>
                    </a:moveTo>
                    <a:lnTo>
                      <a:pt x="775" y="263"/>
                    </a:lnTo>
                    <a:lnTo>
                      <a:pt x="777" y="285"/>
                    </a:lnTo>
                    <a:lnTo>
                      <a:pt x="728" y="342"/>
                    </a:lnTo>
                    <a:lnTo>
                      <a:pt x="724" y="405"/>
                    </a:lnTo>
                    <a:lnTo>
                      <a:pt x="811" y="409"/>
                    </a:lnTo>
                    <a:lnTo>
                      <a:pt x="783" y="451"/>
                    </a:lnTo>
                    <a:lnTo>
                      <a:pt x="723" y="470"/>
                    </a:lnTo>
                    <a:lnTo>
                      <a:pt x="690" y="565"/>
                    </a:lnTo>
                    <a:lnTo>
                      <a:pt x="689" y="613"/>
                    </a:lnTo>
                    <a:lnTo>
                      <a:pt x="650" y="623"/>
                    </a:lnTo>
                    <a:lnTo>
                      <a:pt x="636" y="650"/>
                    </a:lnTo>
                    <a:lnTo>
                      <a:pt x="668" y="677"/>
                    </a:lnTo>
                    <a:lnTo>
                      <a:pt x="684" y="719"/>
                    </a:lnTo>
                    <a:lnTo>
                      <a:pt x="668" y="726"/>
                    </a:lnTo>
                    <a:lnTo>
                      <a:pt x="663" y="778"/>
                    </a:lnTo>
                    <a:lnTo>
                      <a:pt x="701" y="783"/>
                    </a:lnTo>
                    <a:lnTo>
                      <a:pt x="670" y="869"/>
                    </a:lnTo>
                    <a:lnTo>
                      <a:pt x="560" y="843"/>
                    </a:lnTo>
                    <a:lnTo>
                      <a:pt x="479" y="895"/>
                    </a:lnTo>
                    <a:lnTo>
                      <a:pt x="352" y="867"/>
                    </a:lnTo>
                    <a:lnTo>
                      <a:pt x="278" y="902"/>
                    </a:lnTo>
                    <a:lnTo>
                      <a:pt x="209" y="865"/>
                    </a:lnTo>
                    <a:lnTo>
                      <a:pt x="158" y="874"/>
                    </a:lnTo>
                    <a:lnTo>
                      <a:pt x="129" y="847"/>
                    </a:lnTo>
                    <a:lnTo>
                      <a:pt x="50" y="970"/>
                    </a:lnTo>
                    <a:lnTo>
                      <a:pt x="14" y="962"/>
                    </a:lnTo>
                    <a:lnTo>
                      <a:pt x="0" y="821"/>
                    </a:lnTo>
                    <a:lnTo>
                      <a:pt x="24" y="704"/>
                    </a:lnTo>
                    <a:lnTo>
                      <a:pt x="50" y="680"/>
                    </a:lnTo>
                    <a:lnTo>
                      <a:pt x="65" y="477"/>
                    </a:lnTo>
                    <a:lnTo>
                      <a:pt x="37" y="450"/>
                    </a:lnTo>
                    <a:lnTo>
                      <a:pt x="48" y="416"/>
                    </a:lnTo>
                    <a:lnTo>
                      <a:pt x="208" y="72"/>
                    </a:lnTo>
                    <a:lnTo>
                      <a:pt x="297" y="0"/>
                    </a:lnTo>
                    <a:lnTo>
                      <a:pt x="296" y="14"/>
                    </a:lnTo>
                    <a:lnTo>
                      <a:pt x="371" y="91"/>
                    </a:lnTo>
                    <a:lnTo>
                      <a:pt x="397" y="93"/>
                    </a:lnTo>
                    <a:lnTo>
                      <a:pt x="445" y="77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793" name="Freeform 89"/>
              <p:cNvSpPr>
                <a:spLocks noChangeAspect="1"/>
              </p:cNvSpPr>
              <p:nvPr/>
            </p:nvSpPr>
            <p:spPr bwMode="auto">
              <a:xfrm>
                <a:off x="4080" y="2524"/>
                <a:ext cx="125" cy="140"/>
              </a:xfrm>
              <a:custGeom>
                <a:avLst/>
                <a:gdLst>
                  <a:gd name="T0" fmla="*/ 141 w 692"/>
                  <a:gd name="T1" fmla="*/ 90 h 779"/>
                  <a:gd name="T2" fmla="*/ 143 w 692"/>
                  <a:gd name="T3" fmla="*/ 114 h 779"/>
                  <a:gd name="T4" fmla="*/ 92 w 692"/>
                  <a:gd name="T5" fmla="*/ 172 h 779"/>
                  <a:gd name="T6" fmla="*/ 90 w 692"/>
                  <a:gd name="T7" fmla="*/ 236 h 779"/>
                  <a:gd name="T8" fmla="*/ 175 w 692"/>
                  <a:gd name="T9" fmla="*/ 238 h 779"/>
                  <a:gd name="T10" fmla="*/ 148 w 692"/>
                  <a:gd name="T11" fmla="*/ 280 h 779"/>
                  <a:gd name="T12" fmla="*/ 89 w 692"/>
                  <a:gd name="T13" fmla="*/ 299 h 779"/>
                  <a:gd name="T14" fmla="*/ 53 w 692"/>
                  <a:gd name="T15" fmla="*/ 403 h 779"/>
                  <a:gd name="T16" fmla="*/ 51 w 692"/>
                  <a:gd name="T17" fmla="*/ 442 h 779"/>
                  <a:gd name="T18" fmla="*/ 14 w 692"/>
                  <a:gd name="T19" fmla="*/ 451 h 779"/>
                  <a:gd name="T20" fmla="*/ 0 w 692"/>
                  <a:gd name="T21" fmla="*/ 479 h 779"/>
                  <a:gd name="T22" fmla="*/ 29 w 692"/>
                  <a:gd name="T23" fmla="*/ 502 h 779"/>
                  <a:gd name="T24" fmla="*/ 43 w 692"/>
                  <a:gd name="T25" fmla="*/ 523 h 779"/>
                  <a:gd name="T26" fmla="*/ 50 w 692"/>
                  <a:gd name="T27" fmla="*/ 548 h 779"/>
                  <a:gd name="T28" fmla="*/ 34 w 692"/>
                  <a:gd name="T29" fmla="*/ 557 h 779"/>
                  <a:gd name="T30" fmla="*/ 29 w 692"/>
                  <a:gd name="T31" fmla="*/ 607 h 779"/>
                  <a:gd name="T32" fmla="*/ 67 w 692"/>
                  <a:gd name="T33" fmla="*/ 611 h 779"/>
                  <a:gd name="T34" fmla="*/ 36 w 692"/>
                  <a:gd name="T35" fmla="*/ 694 h 779"/>
                  <a:gd name="T36" fmla="*/ 23 w 692"/>
                  <a:gd name="T37" fmla="*/ 732 h 779"/>
                  <a:gd name="T38" fmla="*/ 79 w 692"/>
                  <a:gd name="T39" fmla="*/ 727 h 779"/>
                  <a:gd name="T40" fmla="*/ 101 w 692"/>
                  <a:gd name="T41" fmla="*/ 761 h 779"/>
                  <a:gd name="T42" fmla="*/ 177 w 692"/>
                  <a:gd name="T43" fmla="*/ 779 h 779"/>
                  <a:gd name="T44" fmla="*/ 256 w 692"/>
                  <a:gd name="T45" fmla="*/ 722 h 779"/>
                  <a:gd name="T46" fmla="*/ 292 w 692"/>
                  <a:gd name="T47" fmla="*/ 773 h 779"/>
                  <a:gd name="T48" fmla="*/ 321 w 692"/>
                  <a:gd name="T49" fmla="*/ 768 h 779"/>
                  <a:gd name="T50" fmla="*/ 384 w 692"/>
                  <a:gd name="T51" fmla="*/ 713 h 779"/>
                  <a:gd name="T52" fmla="*/ 423 w 692"/>
                  <a:gd name="T53" fmla="*/ 779 h 779"/>
                  <a:gd name="T54" fmla="*/ 464 w 692"/>
                  <a:gd name="T55" fmla="*/ 770 h 779"/>
                  <a:gd name="T56" fmla="*/ 490 w 692"/>
                  <a:gd name="T57" fmla="*/ 713 h 779"/>
                  <a:gd name="T58" fmla="*/ 569 w 692"/>
                  <a:gd name="T59" fmla="*/ 727 h 779"/>
                  <a:gd name="T60" fmla="*/ 567 w 692"/>
                  <a:gd name="T61" fmla="*/ 627 h 779"/>
                  <a:gd name="T62" fmla="*/ 671 w 692"/>
                  <a:gd name="T63" fmla="*/ 646 h 779"/>
                  <a:gd name="T64" fmla="*/ 668 w 692"/>
                  <a:gd name="T65" fmla="*/ 590 h 779"/>
                  <a:gd name="T66" fmla="*/ 654 w 692"/>
                  <a:gd name="T67" fmla="*/ 545 h 779"/>
                  <a:gd name="T68" fmla="*/ 649 w 692"/>
                  <a:gd name="T69" fmla="*/ 481 h 779"/>
                  <a:gd name="T70" fmla="*/ 659 w 692"/>
                  <a:gd name="T71" fmla="*/ 458 h 779"/>
                  <a:gd name="T72" fmla="*/ 663 w 692"/>
                  <a:gd name="T73" fmla="*/ 384 h 779"/>
                  <a:gd name="T74" fmla="*/ 678 w 692"/>
                  <a:gd name="T75" fmla="*/ 359 h 779"/>
                  <a:gd name="T76" fmla="*/ 675 w 692"/>
                  <a:gd name="T77" fmla="*/ 342 h 779"/>
                  <a:gd name="T78" fmla="*/ 630 w 692"/>
                  <a:gd name="T79" fmla="*/ 318 h 779"/>
                  <a:gd name="T80" fmla="*/ 692 w 692"/>
                  <a:gd name="T81" fmla="*/ 130 h 779"/>
                  <a:gd name="T82" fmla="*/ 668 w 692"/>
                  <a:gd name="T83" fmla="*/ 125 h 779"/>
                  <a:gd name="T84" fmla="*/ 613 w 692"/>
                  <a:gd name="T85" fmla="*/ 100 h 779"/>
                  <a:gd name="T86" fmla="*/ 555 w 692"/>
                  <a:gd name="T87" fmla="*/ 93 h 779"/>
                  <a:gd name="T88" fmla="*/ 474 w 692"/>
                  <a:gd name="T89" fmla="*/ 30 h 779"/>
                  <a:gd name="T90" fmla="*/ 444 w 692"/>
                  <a:gd name="T91" fmla="*/ 35 h 779"/>
                  <a:gd name="T92" fmla="*/ 383 w 692"/>
                  <a:gd name="T93" fmla="*/ 5 h 779"/>
                  <a:gd name="T94" fmla="*/ 338 w 692"/>
                  <a:gd name="T95" fmla="*/ 25 h 779"/>
                  <a:gd name="T96" fmla="*/ 297 w 692"/>
                  <a:gd name="T97" fmla="*/ 0 h 779"/>
                  <a:gd name="T98" fmla="*/ 141 w 692"/>
                  <a:gd name="T99" fmla="*/ 90 h 7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92" h="779">
                    <a:moveTo>
                      <a:pt x="141" y="90"/>
                    </a:moveTo>
                    <a:lnTo>
                      <a:pt x="143" y="114"/>
                    </a:lnTo>
                    <a:lnTo>
                      <a:pt x="92" y="172"/>
                    </a:lnTo>
                    <a:lnTo>
                      <a:pt x="90" y="236"/>
                    </a:lnTo>
                    <a:lnTo>
                      <a:pt x="175" y="238"/>
                    </a:lnTo>
                    <a:lnTo>
                      <a:pt x="148" y="280"/>
                    </a:lnTo>
                    <a:lnTo>
                      <a:pt x="89" y="299"/>
                    </a:lnTo>
                    <a:lnTo>
                      <a:pt x="53" y="403"/>
                    </a:lnTo>
                    <a:lnTo>
                      <a:pt x="51" y="442"/>
                    </a:lnTo>
                    <a:lnTo>
                      <a:pt x="14" y="451"/>
                    </a:lnTo>
                    <a:lnTo>
                      <a:pt x="0" y="479"/>
                    </a:lnTo>
                    <a:lnTo>
                      <a:pt x="29" y="502"/>
                    </a:lnTo>
                    <a:lnTo>
                      <a:pt x="43" y="523"/>
                    </a:lnTo>
                    <a:lnTo>
                      <a:pt x="50" y="548"/>
                    </a:lnTo>
                    <a:lnTo>
                      <a:pt x="34" y="557"/>
                    </a:lnTo>
                    <a:lnTo>
                      <a:pt x="29" y="607"/>
                    </a:lnTo>
                    <a:lnTo>
                      <a:pt x="67" y="611"/>
                    </a:lnTo>
                    <a:lnTo>
                      <a:pt x="36" y="694"/>
                    </a:lnTo>
                    <a:lnTo>
                      <a:pt x="23" y="732"/>
                    </a:lnTo>
                    <a:lnTo>
                      <a:pt x="79" y="727"/>
                    </a:lnTo>
                    <a:lnTo>
                      <a:pt x="101" y="761"/>
                    </a:lnTo>
                    <a:lnTo>
                      <a:pt x="177" y="779"/>
                    </a:lnTo>
                    <a:lnTo>
                      <a:pt x="256" y="722"/>
                    </a:lnTo>
                    <a:lnTo>
                      <a:pt x="292" y="773"/>
                    </a:lnTo>
                    <a:lnTo>
                      <a:pt x="321" y="768"/>
                    </a:lnTo>
                    <a:lnTo>
                      <a:pt x="384" y="713"/>
                    </a:lnTo>
                    <a:lnTo>
                      <a:pt x="423" y="779"/>
                    </a:lnTo>
                    <a:lnTo>
                      <a:pt x="464" y="770"/>
                    </a:lnTo>
                    <a:lnTo>
                      <a:pt x="490" y="713"/>
                    </a:lnTo>
                    <a:lnTo>
                      <a:pt x="569" y="727"/>
                    </a:lnTo>
                    <a:lnTo>
                      <a:pt x="567" y="627"/>
                    </a:lnTo>
                    <a:lnTo>
                      <a:pt x="671" y="646"/>
                    </a:lnTo>
                    <a:lnTo>
                      <a:pt x="668" y="590"/>
                    </a:lnTo>
                    <a:lnTo>
                      <a:pt x="654" y="545"/>
                    </a:lnTo>
                    <a:lnTo>
                      <a:pt x="649" y="481"/>
                    </a:lnTo>
                    <a:lnTo>
                      <a:pt x="659" y="458"/>
                    </a:lnTo>
                    <a:lnTo>
                      <a:pt x="663" y="384"/>
                    </a:lnTo>
                    <a:lnTo>
                      <a:pt x="678" y="359"/>
                    </a:lnTo>
                    <a:lnTo>
                      <a:pt x="675" y="342"/>
                    </a:lnTo>
                    <a:lnTo>
                      <a:pt x="630" y="318"/>
                    </a:lnTo>
                    <a:lnTo>
                      <a:pt x="692" y="130"/>
                    </a:lnTo>
                    <a:lnTo>
                      <a:pt x="668" y="125"/>
                    </a:lnTo>
                    <a:lnTo>
                      <a:pt x="613" y="100"/>
                    </a:lnTo>
                    <a:lnTo>
                      <a:pt x="555" y="93"/>
                    </a:lnTo>
                    <a:lnTo>
                      <a:pt x="474" y="30"/>
                    </a:lnTo>
                    <a:lnTo>
                      <a:pt x="444" y="35"/>
                    </a:lnTo>
                    <a:lnTo>
                      <a:pt x="383" y="5"/>
                    </a:lnTo>
                    <a:lnTo>
                      <a:pt x="338" y="25"/>
                    </a:lnTo>
                    <a:lnTo>
                      <a:pt x="297" y="0"/>
                    </a:lnTo>
                    <a:lnTo>
                      <a:pt x="141" y="9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794" name="Freeform 90"/>
              <p:cNvSpPr>
                <a:spLocks noChangeAspect="1"/>
              </p:cNvSpPr>
              <p:nvPr/>
            </p:nvSpPr>
            <p:spPr bwMode="auto">
              <a:xfrm>
                <a:off x="4487" y="2013"/>
                <a:ext cx="166" cy="122"/>
              </a:xfrm>
              <a:custGeom>
                <a:avLst/>
                <a:gdLst>
                  <a:gd name="T0" fmla="*/ 163 w 916"/>
                  <a:gd name="T1" fmla="*/ 170 h 680"/>
                  <a:gd name="T2" fmla="*/ 206 w 916"/>
                  <a:gd name="T3" fmla="*/ 150 h 680"/>
                  <a:gd name="T4" fmla="*/ 185 w 916"/>
                  <a:gd name="T5" fmla="*/ 102 h 680"/>
                  <a:gd name="T6" fmla="*/ 320 w 916"/>
                  <a:gd name="T7" fmla="*/ 0 h 680"/>
                  <a:gd name="T8" fmla="*/ 566 w 916"/>
                  <a:gd name="T9" fmla="*/ 57 h 680"/>
                  <a:gd name="T10" fmla="*/ 825 w 916"/>
                  <a:gd name="T11" fmla="*/ 18 h 680"/>
                  <a:gd name="T12" fmla="*/ 916 w 916"/>
                  <a:gd name="T13" fmla="*/ 230 h 680"/>
                  <a:gd name="T14" fmla="*/ 867 w 916"/>
                  <a:gd name="T15" fmla="*/ 189 h 680"/>
                  <a:gd name="T16" fmla="*/ 621 w 916"/>
                  <a:gd name="T17" fmla="*/ 268 h 680"/>
                  <a:gd name="T18" fmla="*/ 638 w 916"/>
                  <a:gd name="T19" fmla="*/ 451 h 680"/>
                  <a:gd name="T20" fmla="*/ 682 w 916"/>
                  <a:gd name="T21" fmla="*/ 508 h 680"/>
                  <a:gd name="T22" fmla="*/ 630 w 916"/>
                  <a:gd name="T23" fmla="*/ 569 h 680"/>
                  <a:gd name="T24" fmla="*/ 649 w 916"/>
                  <a:gd name="T25" fmla="*/ 680 h 680"/>
                  <a:gd name="T26" fmla="*/ 216 w 916"/>
                  <a:gd name="T27" fmla="*/ 619 h 680"/>
                  <a:gd name="T28" fmla="*/ 181 w 916"/>
                  <a:gd name="T29" fmla="*/ 572 h 680"/>
                  <a:gd name="T30" fmla="*/ 76 w 916"/>
                  <a:gd name="T31" fmla="*/ 565 h 680"/>
                  <a:gd name="T32" fmla="*/ 0 w 916"/>
                  <a:gd name="T33" fmla="*/ 592 h 680"/>
                  <a:gd name="T34" fmla="*/ 43 w 916"/>
                  <a:gd name="T35" fmla="*/ 489 h 680"/>
                  <a:gd name="T36" fmla="*/ 33 w 916"/>
                  <a:gd name="T37" fmla="*/ 411 h 680"/>
                  <a:gd name="T38" fmla="*/ 89 w 916"/>
                  <a:gd name="T39" fmla="*/ 404 h 680"/>
                  <a:gd name="T40" fmla="*/ 103 w 916"/>
                  <a:gd name="T41" fmla="*/ 365 h 680"/>
                  <a:gd name="T42" fmla="*/ 139 w 916"/>
                  <a:gd name="T43" fmla="*/ 346 h 680"/>
                  <a:gd name="T44" fmla="*/ 143 w 916"/>
                  <a:gd name="T45" fmla="*/ 269 h 680"/>
                  <a:gd name="T46" fmla="*/ 131 w 916"/>
                  <a:gd name="T47" fmla="*/ 201 h 680"/>
                  <a:gd name="T48" fmla="*/ 163 w 916"/>
                  <a:gd name="T49" fmla="*/ 170 h 6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16" h="680">
                    <a:moveTo>
                      <a:pt x="163" y="170"/>
                    </a:moveTo>
                    <a:lnTo>
                      <a:pt x="206" y="150"/>
                    </a:lnTo>
                    <a:lnTo>
                      <a:pt x="185" y="102"/>
                    </a:lnTo>
                    <a:lnTo>
                      <a:pt x="320" y="0"/>
                    </a:lnTo>
                    <a:lnTo>
                      <a:pt x="566" y="57"/>
                    </a:lnTo>
                    <a:lnTo>
                      <a:pt x="825" y="18"/>
                    </a:lnTo>
                    <a:lnTo>
                      <a:pt x="916" y="230"/>
                    </a:lnTo>
                    <a:lnTo>
                      <a:pt x="867" y="189"/>
                    </a:lnTo>
                    <a:lnTo>
                      <a:pt x="621" y="268"/>
                    </a:lnTo>
                    <a:lnTo>
                      <a:pt x="638" y="451"/>
                    </a:lnTo>
                    <a:lnTo>
                      <a:pt x="682" y="508"/>
                    </a:lnTo>
                    <a:lnTo>
                      <a:pt x="630" y="569"/>
                    </a:lnTo>
                    <a:lnTo>
                      <a:pt x="649" y="680"/>
                    </a:lnTo>
                    <a:lnTo>
                      <a:pt x="216" y="619"/>
                    </a:lnTo>
                    <a:lnTo>
                      <a:pt x="181" y="572"/>
                    </a:lnTo>
                    <a:lnTo>
                      <a:pt x="76" y="565"/>
                    </a:lnTo>
                    <a:lnTo>
                      <a:pt x="0" y="592"/>
                    </a:lnTo>
                    <a:lnTo>
                      <a:pt x="43" y="489"/>
                    </a:lnTo>
                    <a:lnTo>
                      <a:pt x="33" y="411"/>
                    </a:lnTo>
                    <a:lnTo>
                      <a:pt x="89" y="404"/>
                    </a:lnTo>
                    <a:lnTo>
                      <a:pt x="103" y="365"/>
                    </a:lnTo>
                    <a:lnTo>
                      <a:pt x="139" y="346"/>
                    </a:lnTo>
                    <a:lnTo>
                      <a:pt x="143" y="269"/>
                    </a:lnTo>
                    <a:lnTo>
                      <a:pt x="131" y="201"/>
                    </a:lnTo>
                    <a:lnTo>
                      <a:pt x="163" y="17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00795" name="Group 91"/>
          <p:cNvGrpSpPr>
            <a:grpSpLocks/>
          </p:cNvGrpSpPr>
          <p:nvPr/>
        </p:nvGrpSpPr>
        <p:grpSpPr bwMode="auto">
          <a:xfrm>
            <a:off x="6851650" y="2855913"/>
            <a:ext cx="2011363" cy="1585912"/>
            <a:chOff x="4316" y="1799"/>
            <a:chExt cx="1267" cy="999"/>
          </a:xfrm>
        </p:grpSpPr>
        <p:sp>
          <p:nvSpPr>
            <p:cNvPr id="200796" name="Freeform 92"/>
            <p:cNvSpPr>
              <a:spLocks/>
            </p:cNvSpPr>
            <p:nvPr/>
          </p:nvSpPr>
          <p:spPr bwMode="auto">
            <a:xfrm>
              <a:off x="4900" y="2296"/>
              <a:ext cx="609" cy="164"/>
            </a:xfrm>
            <a:custGeom>
              <a:avLst/>
              <a:gdLst>
                <a:gd name="T0" fmla="*/ 0 w 609"/>
                <a:gd name="T1" fmla="*/ 0 h 164"/>
                <a:gd name="T2" fmla="*/ 196 w 609"/>
                <a:gd name="T3" fmla="*/ 164 h 164"/>
                <a:gd name="T4" fmla="*/ 609 w 609"/>
                <a:gd name="T5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09" h="164">
                  <a:moveTo>
                    <a:pt x="0" y="0"/>
                  </a:moveTo>
                  <a:lnTo>
                    <a:pt x="196" y="164"/>
                  </a:lnTo>
                  <a:lnTo>
                    <a:pt x="609" y="164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00797" name="Text Box 93"/>
            <p:cNvSpPr txBox="1">
              <a:spLocks noChangeArrowheads="1"/>
            </p:cNvSpPr>
            <p:nvPr/>
          </p:nvSpPr>
          <p:spPr bwMode="auto">
            <a:xfrm>
              <a:off x="5047" y="2160"/>
              <a:ext cx="536" cy="3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900" dirty="0">
                  <a:solidFill>
                    <a:srgbClr val="066168"/>
                  </a:solidFill>
                  <a:latin typeface="Verdana" pitchFamily="34" charset="0"/>
                </a:rPr>
                <a:t>Médio Jaguaribe</a:t>
              </a:r>
            </a:p>
          </p:txBody>
        </p:sp>
        <p:grpSp>
          <p:nvGrpSpPr>
            <p:cNvPr id="200798" name="Group 94"/>
            <p:cNvGrpSpPr>
              <a:grpSpLocks/>
            </p:cNvGrpSpPr>
            <p:nvPr/>
          </p:nvGrpSpPr>
          <p:grpSpPr bwMode="auto">
            <a:xfrm>
              <a:off x="4316" y="1799"/>
              <a:ext cx="825" cy="999"/>
              <a:chOff x="4316" y="1799"/>
              <a:chExt cx="825" cy="999"/>
            </a:xfrm>
          </p:grpSpPr>
          <p:sp>
            <p:nvSpPr>
              <p:cNvPr id="200799" name="Freeform 95"/>
              <p:cNvSpPr>
                <a:spLocks noChangeAspect="1"/>
              </p:cNvSpPr>
              <p:nvPr/>
            </p:nvSpPr>
            <p:spPr bwMode="auto">
              <a:xfrm>
                <a:off x="4316" y="2515"/>
                <a:ext cx="312" cy="269"/>
              </a:xfrm>
              <a:custGeom>
                <a:avLst/>
                <a:gdLst>
                  <a:gd name="T0" fmla="*/ 795 w 1728"/>
                  <a:gd name="T1" fmla="*/ 1358 h 1490"/>
                  <a:gd name="T2" fmla="*/ 826 w 1728"/>
                  <a:gd name="T3" fmla="*/ 1455 h 1490"/>
                  <a:gd name="T4" fmla="*/ 1053 w 1728"/>
                  <a:gd name="T5" fmla="*/ 1421 h 1490"/>
                  <a:gd name="T6" fmla="*/ 1241 w 1728"/>
                  <a:gd name="T7" fmla="*/ 1370 h 1490"/>
                  <a:gd name="T8" fmla="*/ 1379 w 1728"/>
                  <a:gd name="T9" fmla="*/ 1091 h 1490"/>
                  <a:gd name="T10" fmla="*/ 1468 w 1728"/>
                  <a:gd name="T11" fmla="*/ 845 h 1490"/>
                  <a:gd name="T12" fmla="*/ 1728 w 1728"/>
                  <a:gd name="T13" fmla="*/ 581 h 1490"/>
                  <a:gd name="T14" fmla="*/ 1603 w 1728"/>
                  <a:gd name="T15" fmla="*/ 559 h 1490"/>
                  <a:gd name="T16" fmla="*/ 1540 w 1728"/>
                  <a:gd name="T17" fmla="*/ 434 h 1490"/>
                  <a:gd name="T18" fmla="*/ 1613 w 1728"/>
                  <a:gd name="T19" fmla="*/ 387 h 1490"/>
                  <a:gd name="T20" fmla="*/ 1599 w 1728"/>
                  <a:gd name="T21" fmla="*/ 129 h 1490"/>
                  <a:gd name="T22" fmla="*/ 1468 w 1728"/>
                  <a:gd name="T23" fmla="*/ 25 h 1490"/>
                  <a:gd name="T24" fmla="*/ 1379 w 1728"/>
                  <a:gd name="T25" fmla="*/ 9 h 1490"/>
                  <a:gd name="T26" fmla="*/ 931 w 1728"/>
                  <a:gd name="T27" fmla="*/ 51 h 1490"/>
                  <a:gd name="T28" fmla="*/ 694 w 1728"/>
                  <a:gd name="T29" fmla="*/ 129 h 1490"/>
                  <a:gd name="T30" fmla="*/ 573 w 1728"/>
                  <a:gd name="T31" fmla="*/ 145 h 1490"/>
                  <a:gd name="T32" fmla="*/ 453 w 1728"/>
                  <a:gd name="T33" fmla="*/ 283 h 1490"/>
                  <a:gd name="T34" fmla="*/ 204 w 1728"/>
                  <a:gd name="T35" fmla="*/ 644 h 1490"/>
                  <a:gd name="T36" fmla="*/ 135 w 1728"/>
                  <a:gd name="T37" fmla="*/ 698 h 1490"/>
                  <a:gd name="T38" fmla="*/ 110 w 1728"/>
                  <a:gd name="T39" fmla="*/ 767 h 1490"/>
                  <a:gd name="T40" fmla="*/ 92 w 1728"/>
                  <a:gd name="T41" fmla="*/ 848 h 1490"/>
                  <a:gd name="T42" fmla="*/ 35 w 1728"/>
                  <a:gd name="T43" fmla="*/ 914 h 1490"/>
                  <a:gd name="T44" fmla="*/ 0 w 1728"/>
                  <a:gd name="T45" fmla="*/ 1122 h 1490"/>
                  <a:gd name="T46" fmla="*/ 148 w 1728"/>
                  <a:gd name="T47" fmla="*/ 1075 h 1490"/>
                  <a:gd name="T48" fmla="*/ 236 w 1728"/>
                  <a:gd name="T49" fmla="*/ 1244 h 1490"/>
                  <a:gd name="T50" fmla="*/ 315 w 1728"/>
                  <a:gd name="T51" fmla="*/ 1295 h 1490"/>
                  <a:gd name="T52" fmla="*/ 513 w 1728"/>
                  <a:gd name="T53" fmla="*/ 1217 h 1490"/>
                  <a:gd name="T54" fmla="*/ 559 w 1728"/>
                  <a:gd name="T55" fmla="*/ 1251 h 1490"/>
                  <a:gd name="T56" fmla="*/ 628 w 1728"/>
                  <a:gd name="T57" fmla="*/ 1197 h 1490"/>
                  <a:gd name="T58" fmla="*/ 688 w 1728"/>
                  <a:gd name="T59" fmla="*/ 1200 h 1490"/>
                  <a:gd name="T60" fmla="*/ 717 w 1728"/>
                  <a:gd name="T61" fmla="*/ 1178 h 1490"/>
                  <a:gd name="T62" fmla="*/ 805 w 1728"/>
                  <a:gd name="T63" fmla="*/ 1200 h 1490"/>
                  <a:gd name="T64" fmla="*/ 883 w 1728"/>
                  <a:gd name="T65" fmla="*/ 1178 h 14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728" h="1490">
                    <a:moveTo>
                      <a:pt x="883" y="1178"/>
                    </a:moveTo>
                    <a:lnTo>
                      <a:pt x="795" y="1358"/>
                    </a:lnTo>
                    <a:lnTo>
                      <a:pt x="799" y="1386"/>
                    </a:lnTo>
                    <a:lnTo>
                      <a:pt x="826" y="1455"/>
                    </a:lnTo>
                    <a:lnTo>
                      <a:pt x="968" y="1490"/>
                    </a:lnTo>
                    <a:lnTo>
                      <a:pt x="1053" y="1421"/>
                    </a:lnTo>
                    <a:lnTo>
                      <a:pt x="1147" y="1373"/>
                    </a:lnTo>
                    <a:lnTo>
                      <a:pt x="1241" y="1370"/>
                    </a:lnTo>
                    <a:lnTo>
                      <a:pt x="1373" y="1191"/>
                    </a:lnTo>
                    <a:lnTo>
                      <a:pt x="1379" y="1091"/>
                    </a:lnTo>
                    <a:lnTo>
                      <a:pt x="1458" y="930"/>
                    </a:lnTo>
                    <a:lnTo>
                      <a:pt x="1468" y="845"/>
                    </a:lnTo>
                    <a:lnTo>
                      <a:pt x="1493" y="917"/>
                    </a:lnTo>
                    <a:lnTo>
                      <a:pt x="1728" y="581"/>
                    </a:lnTo>
                    <a:lnTo>
                      <a:pt x="1544" y="764"/>
                    </a:lnTo>
                    <a:lnTo>
                      <a:pt x="1603" y="559"/>
                    </a:lnTo>
                    <a:lnTo>
                      <a:pt x="1559" y="518"/>
                    </a:lnTo>
                    <a:lnTo>
                      <a:pt x="1540" y="434"/>
                    </a:lnTo>
                    <a:lnTo>
                      <a:pt x="1578" y="396"/>
                    </a:lnTo>
                    <a:lnTo>
                      <a:pt x="1613" y="387"/>
                    </a:lnTo>
                    <a:lnTo>
                      <a:pt x="1616" y="126"/>
                    </a:lnTo>
                    <a:lnTo>
                      <a:pt x="1599" y="129"/>
                    </a:lnTo>
                    <a:lnTo>
                      <a:pt x="1544" y="103"/>
                    </a:lnTo>
                    <a:lnTo>
                      <a:pt x="1468" y="25"/>
                    </a:lnTo>
                    <a:lnTo>
                      <a:pt x="1421" y="37"/>
                    </a:lnTo>
                    <a:lnTo>
                      <a:pt x="1379" y="9"/>
                    </a:lnTo>
                    <a:lnTo>
                      <a:pt x="965" y="0"/>
                    </a:lnTo>
                    <a:lnTo>
                      <a:pt x="931" y="51"/>
                    </a:lnTo>
                    <a:lnTo>
                      <a:pt x="714" y="82"/>
                    </a:lnTo>
                    <a:lnTo>
                      <a:pt x="694" y="129"/>
                    </a:lnTo>
                    <a:lnTo>
                      <a:pt x="582" y="132"/>
                    </a:lnTo>
                    <a:lnTo>
                      <a:pt x="573" y="145"/>
                    </a:lnTo>
                    <a:lnTo>
                      <a:pt x="465" y="211"/>
                    </a:lnTo>
                    <a:lnTo>
                      <a:pt x="453" y="283"/>
                    </a:lnTo>
                    <a:lnTo>
                      <a:pt x="346" y="364"/>
                    </a:lnTo>
                    <a:lnTo>
                      <a:pt x="204" y="644"/>
                    </a:lnTo>
                    <a:lnTo>
                      <a:pt x="135" y="656"/>
                    </a:lnTo>
                    <a:lnTo>
                      <a:pt x="135" y="698"/>
                    </a:lnTo>
                    <a:lnTo>
                      <a:pt x="104" y="716"/>
                    </a:lnTo>
                    <a:lnTo>
                      <a:pt x="110" y="767"/>
                    </a:lnTo>
                    <a:lnTo>
                      <a:pt x="92" y="776"/>
                    </a:lnTo>
                    <a:lnTo>
                      <a:pt x="92" y="848"/>
                    </a:lnTo>
                    <a:lnTo>
                      <a:pt x="38" y="874"/>
                    </a:lnTo>
                    <a:lnTo>
                      <a:pt x="35" y="914"/>
                    </a:lnTo>
                    <a:lnTo>
                      <a:pt x="57" y="956"/>
                    </a:lnTo>
                    <a:lnTo>
                      <a:pt x="0" y="1122"/>
                    </a:lnTo>
                    <a:lnTo>
                      <a:pt x="110" y="1075"/>
                    </a:lnTo>
                    <a:lnTo>
                      <a:pt x="148" y="1075"/>
                    </a:lnTo>
                    <a:lnTo>
                      <a:pt x="217" y="1109"/>
                    </a:lnTo>
                    <a:lnTo>
                      <a:pt x="236" y="1244"/>
                    </a:lnTo>
                    <a:lnTo>
                      <a:pt x="264" y="1286"/>
                    </a:lnTo>
                    <a:lnTo>
                      <a:pt x="315" y="1295"/>
                    </a:lnTo>
                    <a:lnTo>
                      <a:pt x="459" y="1226"/>
                    </a:lnTo>
                    <a:lnTo>
                      <a:pt x="513" y="1217"/>
                    </a:lnTo>
                    <a:lnTo>
                      <a:pt x="507" y="1260"/>
                    </a:lnTo>
                    <a:lnTo>
                      <a:pt x="559" y="1251"/>
                    </a:lnTo>
                    <a:lnTo>
                      <a:pt x="565" y="1197"/>
                    </a:lnTo>
                    <a:lnTo>
                      <a:pt x="628" y="1197"/>
                    </a:lnTo>
                    <a:lnTo>
                      <a:pt x="642" y="1178"/>
                    </a:lnTo>
                    <a:lnTo>
                      <a:pt x="688" y="1200"/>
                    </a:lnTo>
                    <a:lnTo>
                      <a:pt x="711" y="1200"/>
                    </a:lnTo>
                    <a:lnTo>
                      <a:pt x="717" y="1178"/>
                    </a:lnTo>
                    <a:lnTo>
                      <a:pt x="770" y="1175"/>
                    </a:lnTo>
                    <a:lnTo>
                      <a:pt x="805" y="1200"/>
                    </a:lnTo>
                    <a:lnTo>
                      <a:pt x="836" y="1203"/>
                    </a:lnTo>
                    <a:lnTo>
                      <a:pt x="883" y="1178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800" name="Freeform 96"/>
              <p:cNvSpPr>
                <a:spLocks noChangeAspect="1"/>
              </p:cNvSpPr>
              <p:nvPr/>
            </p:nvSpPr>
            <p:spPr bwMode="auto">
              <a:xfrm>
                <a:off x="4608" y="2433"/>
                <a:ext cx="201" cy="185"/>
              </a:xfrm>
              <a:custGeom>
                <a:avLst/>
                <a:gdLst>
                  <a:gd name="T0" fmla="*/ 788 w 1115"/>
                  <a:gd name="T1" fmla="*/ 135 h 1025"/>
                  <a:gd name="T2" fmla="*/ 722 w 1115"/>
                  <a:gd name="T3" fmla="*/ 220 h 1025"/>
                  <a:gd name="T4" fmla="*/ 728 w 1115"/>
                  <a:gd name="T5" fmla="*/ 305 h 1025"/>
                  <a:gd name="T6" fmla="*/ 782 w 1115"/>
                  <a:gd name="T7" fmla="*/ 412 h 1025"/>
                  <a:gd name="T8" fmla="*/ 773 w 1115"/>
                  <a:gd name="T9" fmla="*/ 475 h 1025"/>
                  <a:gd name="T10" fmla="*/ 797 w 1115"/>
                  <a:gd name="T11" fmla="*/ 642 h 1025"/>
                  <a:gd name="T12" fmla="*/ 857 w 1115"/>
                  <a:gd name="T13" fmla="*/ 688 h 1025"/>
                  <a:gd name="T14" fmla="*/ 854 w 1115"/>
                  <a:gd name="T15" fmla="*/ 739 h 1025"/>
                  <a:gd name="T16" fmla="*/ 992 w 1115"/>
                  <a:gd name="T17" fmla="*/ 783 h 1025"/>
                  <a:gd name="T18" fmla="*/ 1068 w 1115"/>
                  <a:gd name="T19" fmla="*/ 820 h 1025"/>
                  <a:gd name="T20" fmla="*/ 1115 w 1115"/>
                  <a:gd name="T21" fmla="*/ 849 h 1025"/>
                  <a:gd name="T22" fmla="*/ 1100 w 1115"/>
                  <a:gd name="T23" fmla="*/ 880 h 1025"/>
                  <a:gd name="T24" fmla="*/ 1109 w 1115"/>
                  <a:gd name="T25" fmla="*/ 918 h 1025"/>
                  <a:gd name="T26" fmla="*/ 1065 w 1115"/>
                  <a:gd name="T27" fmla="*/ 991 h 1025"/>
                  <a:gd name="T28" fmla="*/ 1055 w 1115"/>
                  <a:gd name="T29" fmla="*/ 1025 h 1025"/>
                  <a:gd name="T30" fmla="*/ 745 w 1115"/>
                  <a:gd name="T31" fmla="*/ 1025 h 1025"/>
                  <a:gd name="T32" fmla="*/ 568 w 1115"/>
                  <a:gd name="T33" fmla="*/ 836 h 1025"/>
                  <a:gd name="T34" fmla="*/ 487 w 1115"/>
                  <a:gd name="T35" fmla="*/ 883 h 1025"/>
                  <a:gd name="T36" fmla="*/ 364 w 1115"/>
                  <a:gd name="T37" fmla="*/ 1003 h 1025"/>
                  <a:gd name="T38" fmla="*/ 273 w 1115"/>
                  <a:gd name="T39" fmla="*/ 984 h 1025"/>
                  <a:gd name="T40" fmla="*/ 226 w 1115"/>
                  <a:gd name="T41" fmla="*/ 937 h 1025"/>
                  <a:gd name="T42" fmla="*/ 223 w 1115"/>
                  <a:gd name="T43" fmla="*/ 896 h 1025"/>
                  <a:gd name="T44" fmla="*/ 178 w 1115"/>
                  <a:gd name="T45" fmla="*/ 893 h 1025"/>
                  <a:gd name="T46" fmla="*/ 166 w 1115"/>
                  <a:gd name="T47" fmla="*/ 905 h 1025"/>
                  <a:gd name="T48" fmla="*/ 122 w 1115"/>
                  <a:gd name="T49" fmla="*/ 890 h 1025"/>
                  <a:gd name="T50" fmla="*/ 94 w 1115"/>
                  <a:gd name="T51" fmla="*/ 868 h 1025"/>
                  <a:gd name="T52" fmla="*/ 72 w 1115"/>
                  <a:gd name="T53" fmla="*/ 862 h 1025"/>
                  <a:gd name="T54" fmla="*/ 34 w 1115"/>
                  <a:gd name="T55" fmla="*/ 915 h 1025"/>
                  <a:gd name="T56" fmla="*/ 46 w 1115"/>
                  <a:gd name="T57" fmla="*/ 789 h 1025"/>
                  <a:gd name="T58" fmla="*/ 75 w 1115"/>
                  <a:gd name="T59" fmla="*/ 682 h 1025"/>
                  <a:gd name="T60" fmla="*/ 66 w 1115"/>
                  <a:gd name="T61" fmla="*/ 579 h 1025"/>
                  <a:gd name="T62" fmla="*/ 37 w 1115"/>
                  <a:gd name="T63" fmla="*/ 567 h 1025"/>
                  <a:gd name="T64" fmla="*/ 0 w 1115"/>
                  <a:gd name="T65" fmla="*/ 525 h 1025"/>
                  <a:gd name="T66" fmla="*/ 3 w 1115"/>
                  <a:gd name="T67" fmla="*/ 472 h 1025"/>
                  <a:gd name="T68" fmla="*/ 72 w 1115"/>
                  <a:gd name="T69" fmla="*/ 418 h 1025"/>
                  <a:gd name="T70" fmla="*/ 103 w 1115"/>
                  <a:gd name="T71" fmla="*/ 340 h 1025"/>
                  <a:gd name="T72" fmla="*/ 91 w 1115"/>
                  <a:gd name="T73" fmla="*/ 252 h 1025"/>
                  <a:gd name="T74" fmla="*/ 154 w 1115"/>
                  <a:gd name="T75" fmla="*/ 167 h 1025"/>
                  <a:gd name="T76" fmla="*/ 178 w 1115"/>
                  <a:gd name="T77" fmla="*/ 63 h 1025"/>
                  <a:gd name="T78" fmla="*/ 719 w 1115"/>
                  <a:gd name="T79" fmla="*/ 0 h 1025"/>
                  <a:gd name="T80" fmla="*/ 722 w 1115"/>
                  <a:gd name="T81" fmla="*/ 69 h 1025"/>
                  <a:gd name="T82" fmla="*/ 788 w 1115"/>
                  <a:gd name="T83" fmla="*/ 135 h 10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15" h="1025">
                    <a:moveTo>
                      <a:pt x="788" y="135"/>
                    </a:moveTo>
                    <a:lnTo>
                      <a:pt x="722" y="220"/>
                    </a:lnTo>
                    <a:lnTo>
                      <a:pt x="728" y="305"/>
                    </a:lnTo>
                    <a:lnTo>
                      <a:pt x="782" y="412"/>
                    </a:lnTo>
                    <a:lnTo>
                      <a:pt x="773" y="475"/>
                    </a:lnTo>
                    <a:lnTo>
                      <a:pt x="797" y="642"/>
                    </a:lnTo>
                    <a:lnTo>
                      <a:pt x="857" y="688"/>
                    </a:lnTo>
                    <a:lnTo>
                      <a:pt x="854" y="739"/>
                    </a:lnTo>
                    <a:lnTo>
                      <a:pt x="992" y="783"/>
                    </a:lnTo>
                    <a:lnTo>
                      <a:pt x="1068" y="820"/>
                    </a:lnTo>
                    <a:lnTo>
                      <a:pt x="1115" y="849"/>
                    </a:lnTo>
                    <a:lnTo>
                      <a:pt x="1100" y="880"/>
                    </a:lnTo>
                    <a:lnTo>
                      <a:pt x="1109" y="918"/>
                    </a:lnTo>
                    <a:lnTo>
                      <a:pt x="1065" y="991"/>
                    </a:lnTo>
                    <a:lnTo>
                      <a:pt x="1055" y="1025"/>
                    </a:lnTo>
                    <a:lnTo>
                      <a:pt x="745" y="1025"/>
                    </a:lnTo>
                    <a:lnTo>
                      <a:pt x="568" y="836"/>
                    </a:lnTo>
                    <a:lnTo>
                      <a:pt x="487" y="883"/>
                    </a:lnTo>
                    <a:lnTo>
                      <a:pt x="364" y="1003"/>
                    </a:lnTo>
                    <a:lnTo>
                      <a:pt x="273" y="984"/>
                    </a:lnTo>
                    <a:lnTo>
                      <a:pt x="226" y="937"/>
                    </a:lnTo>
                    <a:lnTo>
                      <a:pt x="223" y="896"/>
                    </a:lnTo>
                    <a:lnTo>
                      <a:pt x="178" y="893"/>
                    </a:lnTo>
                    <a:lnTo>
                      <a:pt x="166" y="905"/>
                    </a:lnTo>
                    <a:lnTo>
                      <a:pt x="122" y="890"/>
                    </a:lnTo>
                    <a:lnTo>
                      <a:pt x="94" y="868"/>
                    </a:lnTo>
                    <a:lnTo>
                      <a:pt x="72" y="862"/>
                    </a:lnTo>
                    <a:lnTo>
                      <a:pt x="34" y="915"/>
                    </a:lnTo>
                    <a:lnTo>
                      <a:pt x="46" y="789"/>
                    </a:lnTo>
                    <a:lnTo>
                      <a:pt x="75" y="682"/>
                    </a:lnTo>
                    <a:lnTo>
                      <a:pt x="66" y="579"/>
                    </a:lnTo>
                    <a:lnTo>
                      <a:pt x="37" y="567"/>
                    </a:lnTo>
                    <a:lnTo>
                      <a:pt x="0" y="525"/>
                    </a:lnTo>
                    <a:lnTo>
                      <a:pt x="3" y="472"/>
                    </a:lnTo>
                    <a:lnTo>
                      <a:pt x="72" y="418"/>
                    </a:lnTo>
                    <a:lnTo>
                      <a:pt x="103" y="340"/>
                    </a:lnTo>
                    <a:lnTo>
                      <a:pt x="91" y="252"/>
                    </a:lnTo>
                    <a:lnTo>
                      <a:pt x="154" y="167"/>
                    </a:lnTo>
                    <a:lnTo>
                      <a:pt x="178" y="63"/>
                    </a:lnTo>
                    <a:lnTo>
                      <a:pt x="719" y="0"/>
                    </a:lnTo>
                    <a:lnTo>
                      <a:pt x="722" y="69"/>
                    </a:lnTo>
                    <a:lnTo>
                      <a:pt x="788" y="135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801" name="Freeform 97"/>
              <p:cNvSpPr>
                <a:spLocks noChangeAspect="1"/>
              </p:cNvSpPr>
              <p:nvPr/>
            </p:nvSpPr>
            <p:spPr bwMode="auto">
              <a:xfrm>
                <a:off x="4739" y="2451"/>
                <a:ext cx="130" cy="169"/>
              </a:xfrm>
              <a:custGeom>
                <a:avLst/>
                <a:gdLst>
                  <a:gd name="T0" fmla="*/ 604 w 720"/>
                  <a:gd name="T1" fmla="*/ 129 h 939"/>
                  <a:gd name="T2" fmla="*/ 582 w 720"/>
                  <a:gd name="T3" fmla="*/ 238 h 939"/>
                  <a:gd name="T4" fmla="*/ 585 w 720"/>
                  <a:gd name="T5" fmla="*/ 304 h 939"/>
                  <a:gd name="T6" fmla="*/ 720 w 720"/>
                  <a:gd name="T7" fmla="*/ 317 h 939"/>
                  <a:gd name="T8" fmla="*/ 717 w 720"/>
                  <a:gd name="T9" fmla="*/ 349 h 939"/>
                  <a:gd name="T10" fmla="*/ 501 w 720"/>
                  <a:gd name="T11" fmla="*/ 613 h 939"/>
                  <a:gd name="T12" fmla="*/ 472 w 720"/>
                  <a:gd name="T13" fmla="*/ 804 h 939"/>
                  <a:gd name="T14" fmla="*/ 406 w 720"/>
                  <a:gd name="T15" fmla="*/ 851 h 939"/>
                  <a:gd name="T16" fmla="*/ 393 w 720"/>
                  <a:gd name="T17" fmla="*/ 908 h 939"/>
                  <a:gd name="T18" fmla="*/ 333 w 720"/>
                  <a:gd name="T19" fmla="*/ 939 h 939"/>
                  <a:gd name="T20" fmla="*/ 327 w 720"/>
                  <a:gd name="T21" fmla="*/ 927 h 939"/>
                  <a:gd name="T22" fmla="*/ 340 w 720"/>
                  <a:gd name="T23" fmla="*/ 896 h 939"/>
                  <a:gd name="T24" fmla="*/ 384 w 720"/>
                  <a:gd name="T25" fmla="*/ 817 h 939"/>
                  <a:gd name="T26" fmla="*/ 375 w 720"/>
                  <a:gd name="T27" fmla="*/ 792 h 939"/>
                  <a:gd name="T28" fmla="*/ 387 w 720"/>
                  <a:gd name="T29" fmla="*/ 754 h 939"/>
                  <a:gd name="T30" fmla="*/ 274 w 720"/>
                  <a:gd name="T31" fmla="*/ 685 h 939"/>
                  <a:gd name="T32" fmla="*/ 132 w 720"/>
                  <a:gd name="T33" fmla="*/ 638 h 939"/>
                  <a:gd name="T34" fmla="*/ 126 w 720"/>
                  <a:gd name="T35" fmla="*/ 597 h 939"/>
                  <a:gd name="T36" fmla="*/ 75 w 720"/>
                  <a:gd name="T37" fmla="*/ 547 h 939"/>
                  <a:gd name="T38" fmla="*/ 51 w 720"/>
                  <a:gd name="T39" fmla="*/ 367 h 939"/>
                  <a:gd name="T40" fmla="*/ 57 w 720"/>
                  <a:gd name="T41" fmla="*/ 311 h 939"/>
                  <a:gd name="T42" fmla="*/ 9 w 720"/>
                  <a:gd name="T43" fmla="*/ 214 h 939"/>
                  <a:gd name="T44" fmla="*/ 0 w 720"/>
                  <a:gd name="T45" fmla="*/ 129 h 939"/>
                  <a:gd name="T46" fmla="*/ 66 w 720"/>
                  <a:gd name="T47" fmla="*/ 40 h 939"/>
                  <a:gd name="T48" fmla="*/ 95 w 720"/>
                  <a:gd name="T49" fmla="*/ 22 h 939"/>
                  <a:gd name="T50" fmla="*/ 117 w 720"/>
                  <a:gd name="T51" fmla="*/ 34 h 939"/>
                  <a:gd name="T52" fmla="*/ 154 w 720"/>
                  <a:gd name="T53" fmla="*/ 37 h 939"/>
                  <a:gd name="T54" fmla="*/ 170 w 720"/>
                  <a:gd name="T55" fmla="*/ 0 h 939"/>
                  <a:gd name="T56" fmla="*/ 227 w 720"/>
                  <a:gd name="T57" fmla="*/ 3 h 939"/>
                  <a:gd name="T58" fmla="*/ 255 w 720"/>
                  <a:gd name="T59" fmla="*/ 37 h 939"/>
                  <a:gd name="T60" fmla="*/ 302 w 720"/>
                  <a:gd name="T61" fmla="*/ 40 h 939"/>
                  <a:gd name="T62" fmla="*/ 330 w 720"/>
                  <a:gd name="T63" fmla="*/ 75 h 939"/>
                  <a:gd name="T64" fmla="*/ 378 w 720"/>
                  <a:gd name="T65" fmla="*/ 94 h 939"/>
                  <a:gd name="T66" fmla="*/ 399 w 720"/>
                  <a:gd name="T67" fmla="*/ 122 h 939"/>
                  <a:gd name="T68" fmla="*/ 438 w 720"/>
                  <a:gd name="T69" fmla="*/ 141 h 939"/>
                  <a:gd name="T70" fmla="*/ 604 w 720"/>
                  <a:gd name="T71" fmla="*/ 129 h 9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20" h="939">
                    <a:moveTo>
                      <a:pt x="604" y="129"/>
                    </a:moveTo>
                    <a:lnTo>
                      <a:pt x="582" y="238"/>
                    </a:lnTo>
                    <a:lnTo>
                      <a:pt x="585" y="304"/>
                    </a:lnTo>
                    <a:lnTo>
                      <a:pt x="720" y="317"/>
                    </a:lnTo>
                    <a:lnTo>
                      <a:pt x="717" y="349"/>
                    </a:lnTo>
                    <a:lnTo>
                      <a:pt x="501" y="613"/>
                    </a:lnTo>
                    <a:lnTo>
                      <a:pt x="472" y="804"/>
                    </a:lnTo>
                    <a:lnTo>
                      <a:pt x="406" y="851"/>
                    </a:lnTo>
                    <a:lnTo>
                      <a:pt x="393" y="908"/>
                    </a:lnTo>
                    <a:lnTo>
                      <a:pt x="333" y="939"/>
                    </a:lnTo>
                    <a:lnTo>
                      <a:pt x="327" y="927"/>
                    </a:lnTo>
                    <a:lnTo>
                      <a:pt x="340" y="896"/>
                    </a:lnTo>
                    <a:lnTo>
                      <a:pt x="384" y="817"/>
                    </a:lnTo>
                    <a:lnTo>
                      <a:pt x="375" y="792"/>
                    </a:lnTo>
                    <a:lnTo>
                      <a:pt x="387" y="754"/>
                    </a:lnTo>
                    <a:lnTo>
                      <a:pt x="274" y="685"/>
                    </a:lnTo>
                    <a:lnTo>
                      <a:pt x="132" y="638"/>
                    </a:lnTo>
                    <a:lnTo>
                      <a:pt x="126" y="597"/>
                    </a:lnTo>
                    <a:lnTo>
                      <a:pt x="75" y="547"/>
                    </a:lnTo>
                    <a:lnTo>
                      <a:pt x="51" y="367"/>
                    </a:lnTo>
                    <a:lnTo>
                      <a:pt x="57" y="311"/>
                    </a:lnTo>
                    <a:lnTo>
                      <a:pt x="9" y="214"/>
                    </a:lnTo>
                    <a:lnTo>
                      <a:pt x="0" y="129"/>
                    </a:lnTo>
                    <a:lnTo>
                      <a:pt x="66" y="40"/>
                    </a:lnTo>
                    <a:lnTo>
                      <a:pt x="95" y="22"/>
                    </a:lnTo>
                    <a:lnTo>
                      <a:pt x="117" y="34"/>
                    </a:lnTo>
                    <a:lnTo>
                      <a:pt x="154" y="37"/>
                    </a:lnTo>
                    <a:lnTo>
                      <a:pt x="170" y="0"/>
                    </a:lnTo>
                    <a:lnTo>
                      <a:pt x="227" y="3"/>
                    </a:lnTo>
                    <a:lnTo>
                      <a:pt x="255" y="37"/>
                    </a:lnTo>
                    <a:lnTo>
                      <a:pt x="302" y="40"/>
                    </a:lnTo>
                    <a:lnTo>
                      <a:pt x="330" y="75"/>
                    </a:lnTo>
                    <a:lnTo>
                      <a:pt x="378" y="94"/>
                    </a:lnTo>
                    <a:lnTo>
                      <a:pt x="399" y="122"/>
                    </a:lnTo>
                    <a:lnTo>
                      <a:pt x="438" y="141"/>
                    </a:lnTo>
                    <a:lnTo>
                      <a:pt x="604" y="129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802" name="Freeform 98"/>
              <p:cNvSpPr>
                <a:spLocks noChangeAspect="1"/>
              </p:cNvSpPr>
              <p:nvPr/>
            </p:nvSpPr>
            <p:spPr bwMode="auto">
              <a:xfrm>
                <a:off x="4624" y="2293"/>
                <a:ext cx="331" cy="182"/>
              </a:xfrm>
              <a:custGeom>
                <a:avLst/>
                <a:gdLst>
                  <a:gd name="T0" fmla="*/ 74 w 1837"/>
                  <a:gd name="T1" fmla="*/ 600 h 1011"/>
                  <a:gd name="T2" fmla="*/ 15 w 1837"/>
                  <a:gd name="T3" fmla="*/ 549 h 1011"/>
                  <a:gd name="T4" fmla="*/ 0 w 1837"/>
                  <a:gd name="T5" fmla="*/ 448 h 1011"/>
                  <a:gd name="T6" fmla="*/ 90 w 1837"/>
                  <a:gd name="T7" fmla="*/ 365 h 1011"/>
                  <a:gd name="T8" fmla="*/ 78 w 1837"/>
                  <a:gd name="T9" fmla="*/ 314 h 1011"/>
                  <a:gd name="T10" fmla="*/ 110 w 1837"/>
                  <a:gd name="T11" fmla="*/ 284 h 1011"/>
                  <a:gd name="T12" fmla="*/ 33 w 1837"/>
                  <a:gd name="T13" fmla="*/ 223 h 1011"/>
                  <a:gd name="T14" fmla="*/ 100 w 1837"/>
                  <a:gd name="T15" fmla="*/ 177 h 1011"/>
                  <a:gd name="T16" fmla="*/ 109 w 1837"/>
                  <a:gd name="T17" fmla="*/ 76 h 1011"/>
                  <a:gd name="T18" fmla="*/ 204 w 1837"/>
                  <a:gd name="T19" fmla="*/ 6 h 1011"/>
                  <a:gd name="T20" fmla="*/ 394 w 1837"/>
                  <a:gd name="T21" fmla="*/ 136 h 1011"/>
                  <a:gd name="T22" fmla="*/ 453 w 1837"/>
                  <a:gd name="T23" fmla="*/ 136 h 1011"/>
                  <a:gd name="T24" fmla="*/ 482 w 1837"/>
                  <a:gd name="T25" fmla="*/ 98 h 1011"/>
                  <a:gd name="T26" fmla="*/ 540 w 1837"/>
                  <a:gd name="T27" fmla="*/ 102 h 1011"/>
                  <a:gd name="T28" fmla="*/ 639 w 1837"/>
                  <a:gd name="T29" fmla="*/ 151 h 1011"/>
                  <a:gd name="T30" fmla="*/ 680 w 1837"/>
                  <a:gd name="T31" fmla="*/ 114 h 1011"/>
                  <a:gd name="T32" fmla="*/ 761 w 1837"/>
                  <a:gd name="T33" fmla="*/ 110 h 1011"/>
                  <a:gd name="T34" fmla="*/ 982 w 1837"/>
                  <a:gd name="T35" fmla="*/ 0 h 1011"/>
                  <a:gd name="T36" fmla="*/ 981 w 1837"/>
                  <a:gd name="T37" fmla="*/ 30 h 1011"/>
                  <a:gd name="T38" fmla="*/ 899 w 1837"/>
                  <a:gd name="T39" fmla="*/ 236 h 1011"/>
                  <a:gd name="T40" fmla="*/ 1352 w 1837"/>
                  <a:gd name="T41" fmla="*/ 240 h 1011"/>
                  <a:gd name="T42" fmla="*/ 1837 w 1837"/>
                  <a:gd name="T43" fmla="*/ 241 h 1011"/>
                  <a:gd name="T44" fmla="*/ 1824 w 1837"/>
                  <a:gd name="T45" fmla="*/ 301 h 1011"/>
                  <a:gd name="T46" fmla="*/ 1771 w 1837"/>
                  <a:gd name="T47" fmla="*/ 296 h 1011"/>
                  <a:gd name="T48" fmla="*/ 1702 w 1837"/>
                  <a:gd name="T49" fmla="*/ 365 h 1011"/>
                  <a:gd name="T50" fmla="*/ 1649 w 1837"/>
                  <a:gd name="T51" fmla="*/ 353 h 1011"/>
                  <a:gd name="T52" fmla="*/ 1659 w 1837"/>
                  <a:gd name="T53" fmla="*/ 453 h 1011"/>
                  <a:gd name="T54" fmla="*/ 1716 w 1837"/>
                  <a:gd name="T55" fmla="*/ 477 h 1011"/>
                  <a:gd name="T56" fmla="*/ 1661 w 1837"/>
                  <a:gd name="T57" fmla="*/ 579 h 1011"/>
                  <a:gd name="T58" fmla="*/ 1542 w 1837"/>
                  <a:gd name="T59" fmla="*/ 629 h 1011"/>
                  <a:gd name="T60" fmla="*/ 1522 w 1837"/>
                  <a:gd name="T61" fmla="*/ 654 h 1011"/>
                  <a:gd name="T62" fmla="*/ 1516 w 1837"/>
                  <a:gd name="T63" fmla="*/ 733 h 1011"/>
                  <a:gd name="T64" fmla="*/ 1482 w 1837"/>
                  <a:gd name="T65" fmla="*/ 750 h 1011"/>
                  <a:gd name="T66" fmla="*/ 1455 w 1837"/>
                  <a:gd name="T67" fmla="*/ 774 h 1011"/>
                  <a:gd name="T68" fmla="*/ 1396 w 1837"/>
                  <a:gd name="T69" fmla="*/ 896 h 1011"/>
                  <a:gd name="T70" fmla="*/ 1242 w 1837"/>
                  <a:gd name="T71" fmla="*/ 997 h 1011"/>
                  <a:gd name="T72" fmla="*/ 1078 w 1837"/>
                  <a:gd name="T73" fmla="*/ 1011 h 1011"/>
                  <a:gd name="T74" fmla="*/ 1037 w 1837"/>
                  <a:gd name="T75" fmla="*/ 1003 h 1011"/>
                  <a:gd name="T76" fmla="*/ 1026 w 1837"/>
                  <a:gd name="T77" fmla="*/ 969 h 1011"/>
                  <a:gd name="T78" fmla="*/ 966 w 1837"/>
                  <a:gd name="T79" fmla="*/ 946 h 1011"/>
                  <a:gd name="T80" fmla="*/ 947 w 1837"/>
                  <a:gd name="T81" fmla="*/ 915 h 1011"/>
                  <a:gd name="T82" fmla="*/ 891 w 1837"/>
                  <a:gd name="T83" fmla="*/ 910 h 1011"/>
                  <a:gd name="T84" fmla="*/ 868 w 1837"/>
                  <a:gd name="T85" fmla="*/ 881 h 1011"/>
                  <a:gd name="T86" fmla="*/ 810 w 1837"/>
                  <a:gd name="T87" fmla="*/ 876 h 1011"/>
                  <a:gd name="T88" fmla="*/ 795 w 1837"/>
                  <a:gd name="T89" fmla="*/ 906 h 1011"/>
                  <a:gd name="T90" fmla="*/ 755 w 1837"/>
                  <a:gd name="T91" fmla="*/ 907 h 1011"/>
                  <a:gd name="T92" fmla="*/ 732 w 1837"/>
                  <a:gd name="T93" fmla="*/ 899 h 1011"/>
                  <a:gd name="T94" fmla="*/ 700 w 1837"/>
                  <a:gd name="T95" fmla="*/ 915 h 1011"/>
                  <a:gd name="T96" fmla="*/ 635 w 1837"/>
                  <a:gd name="T97" fmla="*/ 851 h 1011"/>
                  <a:gd name="T98" fmla="*/ 631 w 1837"/>
                  <a:gd name="T99" fmla="*/ 779 h 1011"/>
                  <a:gd name="T100" fmla="*/ 204 w 1837"/>
                  <a:gd name="T101" fmla="*/ 824 h 1011"/>
                  <a:gd name="T102" fmla="*/ 90 w 1837"/>
                  <a:gd name="T103" fmla="*/ 843 h 1011"/>
                  <a:gd name="T104" fmla="*/ 74 w 1837"/>
                  <a:gd name="T105" fmla="*/ 600 h 10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837" h="1011">
                    <a:moveTo>
                      <a:pt x="74" y="600"/>
                    </a:moveTo>
                    <a:lnTo>
                      <a:pt x="15" y="549"/>
                    </a:lnTo>
                    <a:lnTo>
                      <a:pt x="0" y="448"/>
                    </a:lnTo>
                    <a:lnTo>
                      <a:pt x="90" y="365"/>
                    </a:lnTo>
                    <a:lnTo>
                      <a:pt x="78" y="314"/>
                    </a:lnTo>
                    <a:lnTo>
                      <a:pt x="110" y="284"/>
                    </a:lnTo>
                    <a:lnTo>
                      <a:pt x="33" y="223"/>
                    </a:lnTo>
                    <a:lnTo>
                      <a:pt x="100" y="177"/>
                    </a:lnTo>
                    <a:lnTo>
                      <a:pt x="109" y="76"/>
                    </a:lnTo>
                    <a:lnTo>
                      <a:pt x="204" y="6"/>
                    </a:lnTo>
                    <a:lnTo>
                      <a:pt x="394" y="136"/>
                    </a:lnTo>
                    <a:lnTo>
                      <a:pt x="453" y="136"/>
                    </a:lnTo>
                    <a:lnTo>
                      <a:pt x="482" y="98"/>
                    </a:lnTo>
                    <a:lnTo>
                      <a:pt x="540" y="102"/>
                    </a:lnTo>
                    <a:lnTo>
                      <a:pt x="639" y="151"/>
                    </a:lnTo>
                    <a:lnTo>
                      <a:pt x="680" y="114"/>
                    </a:lnTo>
                    <a:lnTo>
                      <a:pt x="761" y="110"/>
                    </a:lnTo>
                    <a:lnTo>
                      <a:pt x="982" y="0"/>
                    </a:lnTo>
                    <a:lnTo>
                      <a:pt x="981" y="30"/>
                    </a:lnTo>
                    <a:lnTo>
                      <a:pt x="899" y="236"/>
                    </a:lnTo>
                    <a:lnTo>
                      <a:pt x="1352" y="240"/>
                    </a:lnTo>
                    <a:lnTo>
                      <a:pt x="1837" y="241"/>
                    </a:lnTo>
                    <a:lnTo>
                      <a:pt x="1824" y="301"/>
                    </a:lnTo>
                    <a:lnTo>
                      <a:pt x="1771" y="296"/>
                    </a:lnTo>
                    <a:lnTo>
                      <a:pt x="1702" y="365"/>
                    </a:lnTo>
                    <a:lnTo>
                      <a:pt x="1649" y="353"/>
                    </a:lnTo>
                    <a:lnTo>
                      <a:pt x="1659" y="453"/>
                    </a:lnTo>
                    <a:lnTo>
                      <a:pt x="1716" y="477"/>
                    </a:lnTo>
                    <a:lnTo>
                      <a:pt x="1661" y="579"/>
                    </a:lnTo>
                    <a:lnTo>
                      <a:pt x="1542" y="629"/>
                    </a:lnTo>
                    <a:lnTo>
                      <a:pt x="1522" y="654"/>
                    </a:lnTo>
                    <a:lnTo>
                      <a:pt x="1516" y="733"/>
                    </a:lnTo>
                    <a:lnTo>
                      <a:pt x="1482" y="750"/>
                    </a:lnTo>
                    <a:lnTo>
                      <a:pt x="1455" y="774"/>
                    </a:lnTo>
                    <a:lnTo>
                      <a:pt x="1396" y="896"/>
                    </a:lnTo>
                    <a:lnTo>
                      <a:pt x="1242" y="997"/>
                    </a:lnTo>
                    <a:lnTo>
                      <a:pt x="1078" y="1011"/>
                    </a:lnTo>
                    <a:lnTo>
                      <a:pt x="1037" y="1003"/>
                    </a:lnTo>
                    <a:lnTo>
                      <a:pt x="1026" y="969"/>
                    </a:lnTo>
                    <a:lnTo>
                      <a:pt x="966" y="946"/>
                    </a:lnTo>
                    <a:lnTo>
                      <a:pt x="947" y="915"/>
                    </a:lnTo>
                    <a:lnTo>
                      <a:pt x="891" y="910"/>
                    </a:lnTo>
                    <a:lnTo>
                      <a:pt x="868" y="881"/>
                    </a:lnTo>
                    <a:lnTo>
                      <a:pt x="810" y="876"/>
                    </a:lnTo>
                    <a:lnTo>
                      <a:pt x="795" y="906"/>
                    </a:lnTo>
                    <a:lnTo>
                      <a:pt x="755" y="907"/>
                    </a:lnTo>
                    <a:lnTo>
                      <a:pt x="732" y="899"/>
                    </a:lnTo>
                    <a:lnTo>
                      <a:pt x="700" y="915"/>
                    </a:lnTo>
                    <a:lnTo>
                      <a:pt x="635" y="851"/>
                    </a:lnTo>
                    <a:lnTo>
                      <a:pt x="631" y="779"/>
                    </a:lnTo>
                    <a:lnTo>
                      <a:pt x="204" y="824"/>
                    </a:lnTo>
                    <a:lnTo>
                      <a:pt x="90" y="843"/>
                    </a:lnTo>
                    <a:lnTo>
                      <a:pt x="74" y="60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803" name="Freeform 99"/>
              <p:cNvSpPr>
                <a:spLocks noChangeAspect="1"/>
              </p:cNvSpPr>
              <p:nvPr/>
            </p:nvSpPr>
            <p:spPr bwMode="auto">
              <a:xfrm>
                <a:off x="4749" y="2071"/>
                <a:ext cx="267" cy="187"/>
              </a:xfrm>
              <a:custGeom>
                <a:avLst/>
                <a:gdLst>
                  <a:gd name="T0" fmla="*/ 1413 w 1480"/>
                  <a:gd name="T1" fmla="*/ 1038 h 1038"/>
                  <a:gd name="T2" fmla="*/ 1028 w 1480"/>
                  <a:gd name="T3" fmla="*/ 1033 h 1038"/>
                  <a:gd name="T4" fmla="*/ 983 w 1480"/>
                  <a:gd name="T5" fmla="*/ 964 h 1038"/>
                  <a:gd name="T6" fmla="*/ 914 w 1480"/>
                  <a:gd name="T7" fmla="*/ 907 h 1038"/>
                  <a:gd name="T8" fmla="*/ 869 w 1480"/>
                  <a:gd name="T9" fmla="*/ 888 h 1038"/>
                  <a:gd name="T10" fmla="*/ 574 w 1480"/>
                  <a:gd name="T11" fmla="*/ 668 h 1038"/>
                  <a:gd name="T12" fmla="*/ 505 w 1480"/>
                  <a:gd name="T13" fmla="*/ 686 h 1038"/>
                  <a:gd name="T14" fmla="*/ 358 w 1480"/>
                  <a:gd name="T15" fmla="*/ 767 h 1038"/>
                  <a:gd name="T16" fmla="*/ 142 w 1480"/>
                  <a:gd name="T17" fmla="*/ 700 h 1038"/>
                  <a:gd name="T18" fmla="*/ 48 w 1480"/>
                  <a:gd name="T19" fmla="*/ 599 h 1038"/>
                  <a:gd name="T20" fmla="*/ 32 w 1480"/>
                  <a:gd name="T21" fmla="*/ 639 h 1038"/>
                  <a:gd name="T22" fmla="*/ 64 w 1480"/>
                  <a:gd name="T23" fmla="*/ 686 h 1038"/>
                  <a:gd name="T24" fmla="*/ 46 w 1480"/>
                  <a:gd name="T25" fmla="*/ 707 h 1038"/>
                  <a:gd name="T26" fmla="*/ 21 w 1480"/>
                  <a:gd name="T27" fmla="*/ 677 h 1038"/>
                  <a:gd name="T28" fmla="*/ 0 w 1480"/>
                  <a:gd name="T29" fmla="*/ 643 h 1038"/>
                  <a:gd name="T30" fmla="*/ 14 w 1480"/>
                  <a:gd name="T31" fmla="*/ 506 h 1038"/>
                  <a:gd name="T32" fmla="*/ 117 w 1480"/>
                  <a:gd name="T33" fmla="*/ 219 h 1038"/>
                  <a:gd name="T34" fmla="*/ 119 w 1480"/>
                  <a:gd name="T35" fmla="*/ 12 h 1038"/>
                  <a:gd name="T36" fmla="*/ 179 w 1480"/>
                  <a:gd name="T37" fmla="*/ 0 h 1038"/>
                  <a:gd name="T38" fmla="*/ 229 w 1480"/>
                  <a:gd name="T39" fmla="*/ 37 h 1038"/>
                  <a:gd name="T40" fmla="*/ 606 w 1480"/>
                  <a:gd name="T41" fmla="*/ 347 h 1038"/>
                  <a:gd name="T42" fmla="*/ 658 w 1480"/>
                  <a:gd name="T43" fmla="*/ 363 h 1038"/>
                  <a:gd name="T44" fmla="*/ 677 w 1480"/>
                  <a:gd name="T45" fmla="*/ 342 h 1038"/>
                  <a:gd name="T46" fmla="*/ 824 w 1480"/>
                  <a:gd name="T47" fmla="*/ 347 h 1038"/>
                  <a:gd name="T48" fmla="*/ 914 w 1480"/>
                  <a:gd name="T49" fmla="*/ 411 h 1038"/>
                  <a:gd name="T50" fmla="*/ 993 w 1480"/>
                  <a:gd name="T51" fmla="*/ 508 h 1038"/>
                  <a:gd name="T52" fmla="*/ 1012 w 1480"/>
                  <a:gd name="T53" fmla="*/ 549 h 1038"/>
                  <a:gd name="T54" fmla="*/ 1028 w 1480"/>
                  <a:gd name="T55" fmla="*/ 613 h 1038"/>
                  <a:gd name="T56" fmla="*/ 1138 w 1480"/>
                  <a:gd name="T57" fmla="*/ 718 h 1038"/>
                  <a:gd name="T58" fmla="*/ 1223 w 1480"/>
                  <a:gd name="T59" fmla="*/ 727 h 1038"/>
                  <a:gd name="T60" fmla="*/ 1480 w 1480"/>
                  <a:gd name="T61" fmla="*/ 860 h 1038"/>
                  <a:gd name="T62" fmla="*/ 1422 w 1480"/>
                  <a:gd name="T63" fmla="*/ 993 h 1038"/>
                  <a:gd name="T64" fmla="*/ 1413 w 1480"/>
                  <a:gd name="T65" fmla="*/ 1038 h 10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80" h="1038">
                    <a:moveTo>
                      <a:pt x="1413" y="1038"/>
                    </a:moveTo>
                    <a:lnTo>
                      <a:pt x="1028" y="1033"/>
                    </a:lnTo>
                    <a:lnTo>
                      <a:pt x="983" y="964"/>
                    </a:lnTo>
                    <a:lnTo>
                      <a:pt x="914" y="907"/>
                    </a:lnTo>
                    <a:lnTo>
                      <a:pt x="869" y="888"/>
                    </a:lnTo>
                    <a:lnTo>
                      <a:pt x="574" y="668"/>
                    </a:lnTo>
                    <a:lnTo>
                      <a:pt x="505" y="686"/>
                    </a:lnTo>
                    <a:lnTo>
                      <a:pt x="358" y="767"/>
                    </a:lnTo>
                    <a:lnTo>
                      <a:pt x="142" y="700"/>
                    </a:lnTo>
                    <a:lnTo>
                      <a:pt x="48" y="599"/>
                    </a:lnTo>
                    <a:lnTo>
                      <a:pt x="32" y="639"/>
                    </a:lnTo>
                    <a:lnTo>
                      <a:pt x="64" y="686"/>
                    </a:lnTo>
                    <a:lnTo>
                      <a:pt x="46" y="707"/>
                    </a:lnTo>
                    <a:lnTo>
                      <a:pt x="21" y="677"/>
                    </a:lnTo>
                    <a:lnTo>
                      <a:pt x="0" y="643"/>
                    </a:lnTo>
                    <a:lnTo>
                      <a:pt x="14" y="506"/>
                    </a:lnTo>
                    <a:lnTo>
                      <a:pt x="117" y="219"/>
                    </a:lnTo>
                    <a:lnTo>
                      <a:pt x="119" y="12"/>
                    </a:lnTo>
                    <a:lnTo>
                      <a:pt x="179" y="0"/>
                    </a:lnTo>
                    <a:lnTo>
                      <a:pt x="229" y="37"/>
                    </a:lnTo>
                    <a:lnTo>
                      <a:pt x="606" y="347"/>
                    </a:lnTo>
                    <a:lnTo>
                      <a:pt x="658" y="363"/>
                    </a:lnTo>
                    <a:lnTo>
                      <a:pt x="677" y="342"/>
                    </a:lnTo>
                    <a:lnTo>
                      <a:pt x="824" y="347"/>
                    </a:lnTo>
                    <a:lnTo>
                      <a:pt x="914" y="411"/>
                    </a:lnTo>
                    <a:lnTo>
                      <a:pt x="993" y="508"/>
                    </a:lnTo>
                    <a:lnTo>
                      <a:pt x="1012" y="549"/>
                    </a:lnTo>
                    <a:lnTo>
                      <a:pt x="1028" y="613"/>
                    </a:lnTo>
                    <a:lnTo>
                      <a:pt x="1138" y="718"/>
                    </a:lnTo>
                    <a:lnTo>
                      <a:pt x="1223" y="727"/>
                    </a:lnTo>
                    <a:lnTo>
                      <a:pt x="1480" y="860"/>
                    </a:lnTo>
                    <a:lnTo>
                      <a:pt x="1422" y="993"/>
                    </a:lnTo>
                    <a:lnTo>
                      <a:pt x="1413" y="1038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804" name="Freeform 100"/>
              <p:cNvSpPr>
                <a:spLocks noChangeAspect="1"/>
              </p:cNvSpPr>
              <p:nvPr/>
            </p:nvSpPr>
            <p:spPr bwMode="auto">
              <a:xfrm>
                <a:off x="4620" y="1848"/>
                <a:ext cx="382" cy="285"/>
              </a:xfrm>
              <a:custGeom>
                <a:avLst/>
                <a:gdLst>
                  <a:gd name="T0" fmla="*/ 839 w 2123"/>
                  <a:gd name="T1" fmla="*/ 1243 h 1579"/>
                  <a:gd name="T2" fmla="*/ 843 w 2123"/>
                  <a:gd name="T3" fmla="*/ 1228 h 1579"/>
                  <a:gd name="T4" fmla="*/ 664 w 2123"/>
                  <a:gd name="T5" fmla="*/ 938 h 1579"/>
                  <a:gd name="T6" fmla="*/ 614 w 2123"/>
                  <a:gd name="T7" fmla="*/ 938 h 1579"/>
                  <a:gd name="T8" fmla="*/ 523 w 2123"/>
                  <a:gd name="T9" fmla="*/ 872 h 1579"/>
                  <a:gd name="T10" fmla="*/ 434 w 2123"/>
                  <a:gd name="T11" fmla="*/ 870 h 1579"/>
                  <a:gd name="T12" fmla="*/ 349 w 2123"/>
                  <a:gd name="T13" fmla="*/ 836 h 1579"/>
                  <a:gd name="T14" fmla="*/ 146 w 2123"/>
                  <a:gd name="T15" fmla="*/ 870 h 1579"/>
                  <a:gd name="T16" fmla="*/ 123 w 2123"/>
                  <a:gd name="T17" fmla="*/ 861 h 1579"/>
                  <a:gd name="T18" fmla="*/ 105 w 2123"/>
                  <a:gd name="T19" fmla="*/ 799 h 1579"/>
                  <a:gd name="T20" fmla="*/ 0 w 2123"/>
                  <a:gd name="T21" fmla="*/ 731 h 1579"/>
                  <a:gd name="T22" fmla="*/ 342 w 2123"/>
                  <a:gd name="T23" fmla="*/ 395 h 1579"/>
                  <a:gd name="T24" fmla="*/ 450 w 2123"/>
                  <a:gd name="T25" fmla="*/ 269 h 1579"/>
                  <a:gd name="T26" fmla="*/ 503 w 2123"/>
                  <a:gd name="T27" fmla="*/ 271 h 1579"/>
                  <a:gd name="T28" fmla="*/ 523 w 2123"/>
                  <a:gd name="T29" fmla="*/ 288 h 1579"/>
                  <a:gd name="T30" fmla="*/ 547 w 2123"/>
                  <a:gd name="T31" fmla="*/ 293 h 1579"/>
                  <a:gd name="T32" fmla="*/ 821 w 2123"/>
                  <a:gd name="T33" fmla="*/ 0 h 1579"/>
                  <a:gd name="T34" fmla="*/ 942 w 2123"/>
                  <a:gd name="T35" fmla="*/ 108 h 1579"/>
                  <a:gd name="T36" fmla="*/ 1081 w 2123"/>
                  <a:gd name="T37" fmla="*/ 269 h 1579"/>
                  <a:gd name="T38" fmla="*/ 1236 w 2123"/>
                  <a:gd name="T39" fmla="*/ 380 h 1579"/>
                  <a:gd name="T40" fmla="*/ 1261 w 2123"/>
                  <a:gd name="T41" fmla="*/ 466 h 1579"/>
                  <a:gd name="T42" fmla="*/ 1384 w 2123"/>
                  <a:gd name="T43" fmla="*/ 602 h 1579"/>
                  <a:gd name="T44" fmla="*/ 1333 w 2123"/>
                  <a:gd name="T45" fmla="*/ 702 h 1579"/>
                  <a:gd name="T46" fmla="*/ 1406 w 2123"/>
                  <a:gd name="T47" fmla="*/ 804 h 1579"/>
                  <a:gd name="T48" fmla="*/ 1870 w 2123"/>
                  <a:gd name="T49" fmla="*/ 750 h 1579"/>
                  <a:gd name="T50" fmla="*/ 1921 w 2123"/>
                  <a:gd name="T51" fmla="*/ 815 h 1579"/>
                  <a:gd name="T52" fmla="*/ 1903 w 2123"/>
                  <a:gd name="T53" fmla="*/ 894 h 1579"/>
                  <a:gd name="T54" fmla="*/ 1855 w 2123"/>
                  <a:gd name="T55" fmla="*/ 975 h 1579"/>
                  <a:gd name="T56" fmla="*/ 1857 w 2123"/>
                  <a:gd name="T57" fmla="*/ 1027 h 1579"/>
                  <a:gd name="T58" fmla="*/ 1907 w 2123"/>
                  <a:gd name="T59" fmla="*/ 1095 h 1579"/>
                  <a:gd name="T60" fmla="*/ 2123 w 2123"/>
                  <a:gd name="T61" fmla="*/ 1266 h 1579"/>
                  <a:gd name="T62" fmla="*/ 2073 w 2123"/>
                  <a:gd name="T63" fmla="*/ 1303 h 1579"/>
                  <a:gd name="T64" fmla="*/ 2044 w 2123"/>
                  <a:gd name="T65" fmla="*/ 1303 h 1579"/>
                  <a:gd name="T66" fmla="*/ 2000 w 2123"/>
                  <a:gd name="T67" fmla="*/ 1258 h 1579"/>
                  <a:gd name="T68" fmla="*/ 1962 w 2123"/>
                  <a:gd name="T69" fmla="*/ 1260 h 1579"/>
                  <a:gd name="T70" fmla="*/ 1941 w 2123"/>
                  <a:gd name="T71" fmla="*/ 1272 h 1579"/>
                  <a:gd name="T72" fmla="*/ 1905 w 2123"/>
                  <a:gd name="T73" fmla="*/ 1266 h 1579"/>
                  <a:gd name="T74" fmla="*/ 1881 w 2123"/>
                  <a:gd name="T75" fmla="*/ 1221 h 1579"/>
                  <a:gd name="T76" fmla="*/ 1847 w 2123"/>
                  <a:gd name="T77" fmla="*/ 1263 h 1579"/>
                  <a:gd name="T78" fmla="*/ 1808 w 2123"/>
                  <a:gd name="T79" fmla="*/ 1285 h 1579"/>
                  <a:gd name="T80" fmla="*/ 1761 w 2123"/>
                  <a:gd name="T81" fmla="*/ 1327 h 1579"/>
                  <a:gd name="T82" fmla="*/ 1624 w 2123"/>
                  <a:gd name="T83" fmla="*/ 1343 h 1579"/>
                  <a:gd name="T84" fmla="*/ 1468 w 2123"/>
                  <a:gd name="T85" fmla="*/ 1400 h 1579"/>
                  <a:gd name="T86" fmla="*/ 1376 w 2123"/>
                  <a:gd name="T87" fmla="*/ 1512 h 1579"/>
                  <a:gd name="T88" fmla="*/ 1325 w 2123"/>
                  <a:gd name="T89" fmla="*/ 1579 h 1579"/>
                  <a:gd name="T90" fmla="*/ 1265 w 2123"/>
                  <a:gd name="T91" fmla="*/ 1534 h 1579"/>
                  <a:gd name="T92" fmla="*/ 946 w 2123"/>
                  <a:gd name="T93" fmla="*/ 1265 h 1579"/>
                  <a:gd name="T94" fmla="*/ 899 w 2123"/>
                  <a:gd name="T95" fmla="*/ 1232 h 1579"/>
                  <a:gd name="T96" fmla="*/ 839 w 2123"/>
                  <a:gd name="T97" fmla="*/ 1243 h 1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3" h="1579">
                    <a:moveTo>
                      <a:pt x="839" y="1243"/>
                    </a:moveTo>
                    <a:lnTo>
                      <a:pt x="843" y="1228"/>
                    </a:lnTo>
                    <a:lnTo>
                      <a:pt x="664" y="938"/>
                    </a:lnTo>
                    <a:lnTo>
                      <a:pt x="614" y="938"/>
                    </a:lnTo>
                    <a:lnTo>
                      <a:pt x="523" y="872"/>
                    </a:lnTo>
                    <a:lnTo>
                      <a:pt x="434" y="870"/>
                    </a:lnTo>
                    <a:lnTo>
                      <a:pt x="349" y="836"/>
                    </a:lnTo>
                    <a:lnTo>
                      <a:pt x="146" y="870"/>
                    </a:lnTo>
                    <a:lnTo>
                      <a:pt x="123" y="861"/>
                    </a:lnTo>
                    <a:lnTo>
                      <a:pt x="105" y="799"/>
                    </a:lnTo>
                    <a:lnTo>
                      <a:pt x="0" y="731"/>
                    </a:lnTo>
                    <a:lnTo>
                      <a:pt x="342" y="395"/>
                    </a:lnTo>
                    <a:lnTo>
                      <a:pt x="450" y="269"/>
                    </a:lnTo>
                    <a:lnTo>
                      <a:pt x="503" y="271"/>
                    </a:lnTo>
                    <a:lnTo>
                      <a:pt x="523" y="288"/>
                    </a:lnTo>
                    <a:lnTo>
                      <a:pt x="547" y="293"/>
                    </a:lnTo>
                    <a:lnTo>
                      <a:pt x="821" y="0"/>
                    </a:lnTo>
                    <a:lnTo>
                      <a:pt x="942" y="108"/>
                    </a:lnTo>
                    <a:lnTo>
                      <a:pt x="1081" y="269"/>
                    </a:lnTo>
                    <a:lnTo>
                      <a:pt x="1236" y="380"/>
                    </a:lnTo>
                    <a:lnTo>
                      <a:pt x="1261" y="466"/>
                    </a:lnTo>
                    <a:lnTo>
                      <a:pt x="1384" y="602"/>
                    </a:lnTo>
                    <a:lnTo>
                      <a:pt x="1333" y="702"/>
                    </a:lnTo>
                    <a:lnTo>
                      <a:pt x="1406" y="804"/>
                    </a:lnTo>
                    <a:lnTo>
                      <a:pt x="1870" y="750"/>
                    </a:lnTo>
                    <a:lnTo>
                      <a:pt x="1921" y="815"/>
                    </a:lnTo>
                    <a:lnTo>
                      <a:pt x="1903" y="894"/>
                    </a:lnTo>
                    <a:lnTo>
                      <a:pt x="1855" y="975"/>
                    </a:lnTo>
                    <a:lnTo>
                      <a:pt x="1857" y="1027"/>
                    </a:lnTo>
                    <a:lnTo>
                      <a:pt x="1907" y="1095"/>
                    </a:lnTo>
                    <a:lnTo>
                      <a:pt x="2123" y="1266"/>
                    </a:lnTo>
                    <a:lnTo>
                      <a:pt x="2073" y="1303"/>
                    </a:lnTo>
                    <a:lnTo>
                      <a:pt x="2044" y="1303"/>
                    </a:lnTo>
                    <a:lnTo>
                      <a:pt x="2000" y="1258"/>
                    </a:lnTo>
                    <a:lnTo>
                      <a:pt x="1962" y="1260"/>
                    </a:lnTo>
                    <a:lnTo>
                      <a:pt x="1941" y="1272"/>
                    </a:lnTo>
                    <a:lnTo>
                      <a:pt x="1905" y="1266"/>
                    </a:lnTo>
                    <a:lnTo>
                      <a:pt x="1881" y="1221"/>
                    </a:lnTo>
                    <a:lnTo>
                      <a:pt x="1847" y="1263"/>
                    </a:lnTo>
                    <a:lnTo>
                      <a:pt x="1808" y="1285"/>
                    </a:lnTo>
                    <a:lnTo>
                      <a:pt x="1761" y="1327"/>
                    </a:lnTo>
                    <a:lnTo>
                      <a:pt x="1624" y="1343"/>
                    </a:lnTo>
                    <a:lnTo>
                      <a:pt x="1468" y="1400"/>
                    </a:lnTo>
                    <a:lnTo>
                      <a:pt x="1376" y="1512"/>
                    </a:lnTo>
                    <a:lnTo>
                      <a:pt x="1325" y="1579"/>
                    </a:lnTo>
                    <a:lnTo>
                      <a:pt x="1265" y="1534"/>
                    </a:lnTo>
                    <a:lnTo>
                      <a:pt x="946" y="1265"/>
                    </a:lnTo>
                    <a:lnTo>
                      <a:pt x="899" y="1232"/>
                    </a:lnTo>
                    <a:lnTo>
                      <a:pt x="839" y="1243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805" name="Freeform 101"/>
              <p:cNvSpPr>
                <a:spLocks noChangeAspect="1"/>
              </p:cNvSpPr>
              <p:nvPr/>
            </p:nvSpPr>
            <p:spPr bwMode="auto">
              <a:xfrm>
                <a:off x="4937" y="1931"/>
                <a:ext cx="204" cy="187"/>
              </a:xfrm>
              <a:custGeom>
                <a:avLst/>
                <a:gdLst>
                  <a:gd name="T0" fmla="*/ 1078 w 1126"/>
                  <a:gd name="T1" fmla="*/ 0 h 1040"/>
                  <a:gd name="T2" fmla="*/ 1126 w 1126"/>
                  <a:gd name="T3" fmla="*/ 47 h 1040"/>
                  <a:gd name="T4" fmla="*/ 1126 w 1126"/>
                  <a:gd name="T5" fmla="*/ 59 h 1040"/>
                  <a:gd name="T6" fmla="*/ 1076 w 1126"/>
                  <a:gd name="T7" fmla="*/ 138 h 1040"/>
                  <a:gd name="T8" fmla="*/ 1113 w 1126"/>
                  <a:gd name="T9" fmla="*/ 259 h 1040"/>
                  <a:gd name="T10" fmla="*/ 952 w 1126"/>
                  <a:gd name="T11" fmla="*/ 636 h 1040"/>
                  <a:gd name="T12" fmla="*/ 743 w 1126"/>
                  <a:gd name="T13" fmla="*/ 985 h 1040"/>
                  <a:gd name="T14" fmla="*/ 715 w 1126"/>
                  <a:gd name="T15" fmla="*/ 1040 h 1040"/>
                  <a:gd name="T16" fmla="*/ 354 w 1126"/>
                  <a:gd name="T17" fmla="*/ 810 h 1040"/>
                  <a:gd name="T18" fmla="*/ 145 w 1126"/>
                  <a:gd name="T19" fmla="*/ 638 h 1040"/>
                  <a:gd name="T20" fmla="*/ 96 w 1126"/>
                  <a:gd name="T21" fmla="*/ 576 h 1040"/>
                  <a:gd name="T22" fmla="*/ 93 w 1126"/>
                  <a:gd name="T23" fmla="*/ 522 h 1040"/>
                  <a:gd name="T24" fmla="*/ 140 w 1126"/>
                  <a:gd name="T25" fmla="*/ 441 h 1040"/>
                  <a:gd name="T26" fmla="*/ 160 w 1126"/>
                  <a:gd name="T27" fmla="*/ 361 h 1040"/>
                  <a:gd name="T28" fmla="*/ 103 w 1126"/>
                  <a:gd name="T29" fmla="*/ 292 h 1040"/>
                  <a:gd name="T30" fmla="*/ 89 w 1126"/>
                  <a:gd name="T31" fmla="*/ 237 h 1040"/>
                  <a:gd name="T32" fmla="*/ 0 w 1126"/>
                  <a:gd name="T33" fmla="*/ 113 h 1040"/>
                  <a:gd name="T34" fmla="*/ 344 w 1126"/>
                  <a:gd name="T35" fmla="*/ 113 h 1040"/>
                  <a:gd name="T36" fmla="*/ 349 w 1126"/>
                  <a:gd name="T37" fmla="*/ 49 h 1040"/>
                  <a:gd name="T38" fmla="*/ 454 w 1126"/>
                  <a:gd name="T39" fmla="*/ 14 h 1040"/>
                  <a:gd name="T40" fmla="*/ 466 w 1126"/>
                  <a:gd name="T41" fmla="*/ 97 h 1040"/>
                  <a:gd name="T42" fmla="*/ 1078 w 1126"/>
                  <a:gd name="T43" fmla="*/ 0 h 10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26" h="1040">
                    <a:moveTo>
                      <a:pt x="1078" y="0"/>
                    </a:moveTo>
                    <a:lnTo>
                      <a:pt x="1126" y="47"/>
                    </a:lnTo>
                    <a:lnTo>
                      <a:pt x="1126" y="59"/>
                    </a:lnTo>
                    <a:lnTo>
                      <a:pt x="1076" y="138"/>
                    </a:lnTo>
                    <a:lnTo>
                      <a:pt x="1113" y="259"/>
                    </a:lnTo>
                    <a:lnTo>
                      <a:pt x="952" y="636"/>
                    </a:lnTo>
                    <a:lnTo>
                      <a:pt x="743" y="985"/>
                    </a:lnTo>
                    <a:lnTo>
                      <a:pt x="715" y="1040"/>
                    </a:lnTo>
                    <a:lnTo>
                      <a:pt x="354" y="810"/>
                    </a:lnTo>
                    <a:lnTo>
                      <a:pt x="145" y="638"/>
                    </a:lnTo>
                    <a:lnTo>
                      <a:pt x="96" y="576"/>
                    </a:lnTo>
                    <a:lnTo>
                      <a:pt x="93" y="522"/>
                    </a:lnTo>
                    <a:lnTo>
                      <a:pt x="140" y="441"/>
                    </a:lnTo>
                    <a:lnTo>
                      <a:pt x="160" y="361"/>
                    </a:lnTo>
                    <a:lnTo>
                      <a:pt x="103" y="292"/>
                    </a:lnTo>
                    <a:lnTo>
                      <a:pt x="89" y="237"/>
                    </a:lnTo>
                    <a:lnTo>
                      <a:pt x="0" y="113"/>
                    </a:lnTo>
                    <a:lnTo>
                      <a:pt x="344" y="113"/>
                    </a:lnTo>
                    <a:lnTo>
                      <a:pt x="349" y="49"/>
                    </a:lnTo>
                    <a:lnTo>
                      <a:pt x="454" y="14"/>
                    </a:lnTo>
                    <a:lnTo>
                      <a:pt x="466" y="97"/>
                    </a:lnTo>
                    <a:lnTo>
                      <a:pt x="1078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806" name="Freeform 102"/>
              <p:cNvSpPr>
                <a:spLocks noChangeAspect="1"/>
              </p:cNvSpPr>
              <p:nvPr/>
            </p:nvSpPr>
            <p:spPr bwMode="auto">
              <a:xfrm>
                <a:off x="4661" y="2205"/>
                <a:ext cx="139" cy="115"/>
              </a:xfrm>
              <a:custGeom>
                <a:avLst/>
                <a:gdLst>
                  <a:gd name="T0" fmla="*/ 512 w 773"/>
                  <a:gd name="T1" fmla="*/ 0 h 641"/>
                  <a:gd name="T2" fmla="*/ 612 w 773"/>
                  <a:gd name="T3" fmla="*/ 132 h 641"/>
                  <a:gd name="T4" fmla="*/ 569 w 773"/>
                  <a:gd name="T5" fmla="*/ 273 h 641"/>
                  <a:gd name="T6" fmla="*/ 636 w 773"/>
                  <a:gd name="T7" fmla="*/ 372 h 641"/>
                  <a:gd name="T8" fmla="*/ 719 w 773"/>
                  <a:gd name="T9" fmla="*/ 415 h 641"/>
                  <a:gd name="T10" fmla="*/ 773 w 773"/>
                  <a:gd name="T11" fmla="*/ 489 h 641"/>
                  <a:gd name="T12" fmla="*/ 555 w 773"/>
                  <a:gd name="T13" fmla="*/ 599 h 641"/>
                  <a:gd name="T14" fmla="*/ 475 w 773"/>
                  <a:gd name="T15" fmla="*/ 602 h 641"/>
                  <a:gd name="T16" fmla="*/ 433 w 773"/>
                  <a:gd name="T17" fmla="*/ 641 h 641"/>
                  <a:gd name="T18" fmla="*/ 330 w 773"/>
                  <a:gd name="T19" fmla="*/ 590 h 641"/>
                  <a:gd name="T20" fmla="*/ 273 w 773"/>
                  <a:gd name="T21" fmla="*/ 588 h 641"/>
                  <a:gd name="T22" fmla="*/ 247 w 773"/>
                  <a:gd name="T23" fmla="*/ 626 h 641"/>
                  <a:gd name="T24" fmla="*/ 188 w 773"/>
                  <a:gd name="T25" fmla="*/ 625 h 641"/>
                  <a:gd name="T26" fmla="*/ 0 w 773"/>
                  <a:gd name="T27" fmla="*/ 497 h 641"/>
                  <a:gd name="T28" fmla="*/ 135 w 773"/>
                  <a:gd name="T29" fmla="*/ 449 h 641"/>
                  <a:gd name="T30" fmla="*/ 180 w 773"/>
                  <a:gd name="T31" fmla="*/ 429 h 641"/>
                  <a:gd name="T32" fmla="*/ 161 w 773"/>
                  <a:gd name="T33" fmla="*/ 381 h 641"/>
                  <a:gd name="T34" fmla="*/ 209 w 773"/>
                  <a:gd name="T35" fmla="*/ 244 h 641"/>
                  <a:gd name="T36" fmla="*/ 250 w 773"/>
                  <a:gd name="T37" fmla="*/ 198 h 641"/>
                  <a:gd name="T38" fmla="*/ 305 w 773"/>
                  <a:gd name="T39" fmla="*/ 181 h 641"/>
                  <a:gd name="T40" fmla="*/ 512 w 773"/>
                  <a:gd name="T41" fmla="*/ 0 h 6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73" h="641">
                    <a:moveTo>
                      <a:pt x="512" y="0"/>
                    </a:moveTo>
                    <a:lnTo>
                      <a:pt x="612" y="132"/>
                    </a:lnTo>
                    <a:lnTo>
                      <a:pt x="569" y="273"/>
                    </a:lnTo>
                    <a:lnTo>
                      <a:pt x="636" y="372"/>
                    </a:lnTo>
                    <a:lnTo>
                      <a:pt x="719" y="415"/>
                    </a:lnTo>
                    <a:lnTo>
                      <a:pt x="773" y="489"/>
                    </a:lnTo>
                    <a:lnTo>
                      <a:pt x="555" y="599"/>
                    </a:lnTo>
                    <a:lnTo>
                      <a:pt x="475" y="602"/>
                    </a:lnTo>
                    <a:lnTo>
                      <a:pt x="433" y="641"/>
                    </a:lnTo>
                    <a:lnTo>
                      <a:pt x="330" y="590"/>
                    </a:lnTo>
                    <a:lnTo>
                      <a:pt x="273" y="588"/>
                    </a:lnTo>
                    <a:lnTo>
                      <a:pt x="247" y="626"/>
                    </a:lnTo>
                    <a:lnTo>
                      <a:pt x="188" y="625"/>
                    </a:lnTo>
                    <a:lnTo>
                      <a:pt x="0" y="497"/>
                    </a:lnTo>
                    <a:lnTo>
                      <a:pt x="135" y="449"/>
                    </a:lnTo>
                    <a:lnTo>
                      <a:pt x="180" y="429"/>
                    </a:lnTo>
                    <a:lnTo>
                      <a:pt x="161" y="381"/>
                    </a:lnTo>
                    <a:lnTo>
                      <a:pt x="209" y="244"/>
                    </a:lnTo>
                    <a:lnTo>
                      <a:pt x="250" y="198"/>
                    </a:lnTo>
                    <a:lnTo>
                      <a:pt x="305" y="181"/>
                    </a:lnTo>
                    <a:lnTo>
                      <a:pt x="512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807" name="Freeform 103"/>
              <p:cNvSpPr>
                <a:spLocks noChangeAspect="1"/>
              </p:cNvSpPr>
              <p:nvPr/>
            </p:nvSpPr>
            <p:spPr bwMode="auto">
              <a:xfrm>
                <a:off x="4481" y="2307"/>
                <a:ext cx="162" cy="232"/>
              </a:xfrm>
              <a:custGeom>
                <a:avLst/>
                <a:gdLst>
                  <a:gd name="T0" fmla="*/ 900 w 902"/>
                  <a:gd name="T1" fmla="*/ 0 h 1286"/>
                  <a:gd name="T2" fmla="*/ 893 w 902"/>
                  <a:gd name="T3" fmla="*/ 98 h 1286"/>
                  <a:gd name="T4" fmla="*/ 825 w 902"/>
                  <a:gd name="T5" fmla="*/ 143 h 1286"/>
                  <a:gd name="T6" fmla="*/ 902 w 902"/>
                  <a:gd name="T7" fmla="*/ 205 h 1286"/>
                  <a:gd name="T8" fmla="*/ 870 w 902"/>
                  <a:gd name="T9" fmla="*/ 234 h 1286"/>
                  <a:gd name="T10" fmla="*/ 881 w 902"/>
                  <a:gd name="T11" fmla="*/ 286 h 1286"/>
                  <a:gd name="T12" fmla="*/ 792 w 902"/>
                  <a:gd name="T13" fmla="*/ 368 h 1286"/>
                  <a:gd name="T14" fmla="*/ 808 w 902"/>
                  <a:gd name="T15" fmla="*/ 472 h 1286"/>
                  <a:gd name="T16" fmla="*/ 867 w 902"/>
                  <a:gd name="T17" fmla="*/ 523 h 1286"/>
                  <a:gd name="T18" fmla="*/ 883 w 902"/>
                  <a:gd name="T19" fmla="*/ 756 h 1286"/>
                  <a:gd name="T20" fmla="*/ 857 w 902"/>
                  <a:gd name="T21" fmla="*/ 864 h 1286"/>
                  <a:gd name="T22" fmla="*/ 795 w 902"/>
                  <a:gd name="T23" fmla="*/ 944 h 1286"/>
                  <a:gd name="T24" fmla="*/ 808 w 902"/>
                  <a:gd name="T25" fmla="*/ 1042 h 1286"/>
                  <a:gd name="T26" fmla="*/ 773 w 902"/>
                  <a:gd name="T27" fmla="*/ 1114 h 1286"/>
                  <a:gd name="T28" fmla="*/ 710 w 902"/>
                  <a:gd name="T29" fmla="*/ 1166 h 1286"/>
                  <a:gd name="T30" fmla="*/ 703 w 902"/>
                  <a:gd name="T31" fmla="*/ 1222 h 1286"/>
                  <a:gd name="T32" fmla="*/ 746 w 902"/>
                  <a:gd name="T33" fmla="*/ 1266 h 1286"/>
                  <a:gd name="T34" fmla="*/ 693 w 902"/>
                  <a:gd name="T35" fmla="*/ 1286 h 1286"/>
                  <a:gd name="T36" fmla="*/ 637 w 902"/>
                  <a:gd name="T37" fmla="*/ 1259 h 1286"/>
                  <a:gd name="T38" fmla="*/ 559 w 902"/>
                  <a:gd name="T39" fmla="*/ 1181 h 1286"/>
                  <a:gd name="T40" fmla="*/ 508 w 902"/>
                  <a:gd name="T41" fmla="*/ 1189 h 1286"/>
                  <a:gd name="T42" fmla="*/ 466 w 902"/>
                  <a:gd name="T43" fmla="*/ 1161 h 1286"/>
                  <a:gd name="T44" fmla="*/ 57 w 902"/>
                  <a:gd name="T45" fmla="*/ 1154 h 1286"/>
                  <a:gd name="T46" fmla="*/ 0 w 902"/>
                  <a:gd name="T47" fmla="*/ 1097 h 1286"/>
                  <a:gd name="T48" fmla="*/ 111 w 902"/>
                  <a:gd name="T49" fmla="*/ 938 h 1286"/>
                  <a:gd name="T50" fmla="*/ 232 w 902"/>
                  <a:gd name="T51" fmla="*/ 771 h 1286"/>
                  <a:gd name="T52" fmla="*/ 272 w 902"/>
                  <a:gd name="T53" fmla="*/ 703 h 1286"/>
                  <a:gd name="T54" fmla="*/ 220 w 902"/>
                  <a:gd name="T55" fmla="*/ 691 h 1286"/>
                  <a:gd name="T56" fmla="*/ 220 w 902"/>
                  <a:gd name="T57" fmla="*/ 655 h 1286"/>
                  <a:gd name="T58" fmla="*/ 334 w 902"/>
                  <a:gd name="T59" fmla="*/ 518 h 1286"/>
                  <a:gd name="T60" fmla="*/ 528 w 902"/>
                  <a:gd name="T61" fmla="*/ 487 h 1286"/>
                  <a:gd name="T62" fmla="*/ 599 w 902"/>
                  <a:gd name="T63" fmla="*/ 359 h 1286"/>
                  <a:gd name="T64" fmla="*/ 512 w 902"/>
                  <a:gd name="T65" fmla="*/ 271 h 1286"/>
                  <a:gd name="T66" fmla="*/ 596 w 902"/>
                  <a:gd name="T67" fmla="*/ 178 h 1286"/>
                  <a:gd name="T68" fmla="*/ 601 w 902"/>
                  <a:gd name="T69" fmla="*/ 179 h 1286"/>
                  <a:gd name="T70" fmla="*/ 808 w 902"/>
                  <a:gd name="T71" fmla="*/ 56 h 1286"/>
                  <a:gd name="T72" fmla="*/ 900 w 902"/>
                  <a:gd name="T73" fmla="*/ 0 h 1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02" h="1286">
                    <a:moveTo>
                      <a:pt x="900" y="0"/>
                    </a:moveTo>
                    <a:lnTo>
                      <a:pt x="893" y="98"/>
                    </a:lnTo>
                    <a:lnTo>
                      <a:pt x="825" y="143"/>
                    </a:lnTo>
                    <a:lnTo>
                      <a:pt x="902" y="205"/>
                    </a:lnTo>
                    <a:lnTo>
                      <a:pt x="870" y="234"/>
                    </a:lnTo>
                    <a:lnTo>
                      <a:pt x="881" y="286"/>
                    </a:lnTo>
                    <a:lnTo>
                      <a:pt x="792" y="368"/>
                    </a:lnTo>
                    <a:lnTo>
                      <a:pt x="808" y="472"/>
                    </a:lnTo>
                    <a:lnTo>
                      <a:pt x="867" y="523"/>
                    </a:lnTo>
                    <a:lnTo>
                      <a:pt x="883" y="756"/>
                    </a:lnTo>
                    <a:lnTo>
                      <a:pt x="857" y="864"/>
                    </a:lnTo>
                    <a:lnTo>
                      <a:pt x="795" y="944"/>
                    </a:lnTo>
                    <a:lnTo>
                      <a:pt x="808" y="1042"/>
                    </a:lnTo>
                    <a:lnTo>
                      <a:pt x="773" y="1114"/>
                    </a:lnTo>
                    <a:lnTo>
                      <a:pt x="710" y="1166"/>
                    </a:lnTo>
                    <a:lnTo>
                      <a:pt x="703" y="1222"/>
                    </a:lnTo>
                    <a:lnTo>
                      <a:pt x="746" y="1266"/>
                    </a:lnTo>
                    <a:lnTo>
                      <a:pt x="693" y="1286"/>
                    </a:lnTo>
                    <a:lnTo>
                      <a:pt x="637" y="1259"/>
                    </a:lnTo>
                    <a:lnTo>
                      <a:pt x="559" y="1181"/>
                    </a:lnTo>
                    <a:lnTo>
                      <a:pt x="508" y="1189"/>
                    </a:lnTo>
                    <a:lnTo>
                      <a:pt x="466" y="1161"/>
                    </a:lnTo>
                    <a:lnTo>
                      <a:pt x="57" y="1154"/>
                    </a:lnTo>
                    <a:lnTo>
                      <a:pt x="0" y="1097"/>
                    </a:lnTo>
                    <a:lnTo>
                      <a:pt x="111" y="938"/>
                    </a:lnTo>
                    <a:lnTo>
                      <a:pt x="232" y="771"/>
                    </a:lnTo>
                    <a:lnTo>
                      <a:pt x="272" y="703"/>
                    </a:lnTo>
                    <a:lnTo>
                      <a:pt x="220" y="691"/>
                    </a:lnTo>
                    <a:lnTo>
                      <a:pt x="220" y="655"/>
                    </a:lnTo>
                    <a:lnTo>
                      <a:pt x="334" y="518"/>
                    </a:lnTo>
                    <a:lnTo>
                      <a:pt x="528" y="487"/>
                    </a:lnTo>
                    <a:lnTo>
                      <a:pt x="599" y="359"/>
                    </a:lnTo>
                    <a:lnTo>
                      <a:pt x="512" y="271"/>
                    </a:lnTo>
                    <a:lnTo>
                      <a:pt x="596" y="178"/>
                    </a:lnTo>
                    <a:lnTo>
                      <a:pt x="601" y="179"/>
                    </a:lnTo>
                    <a:lnTo>
                      <a:pt x="808" y="56"/>
                    </a:lnTo>
                    <a:lnTo>
                      <a:pt x="900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808" name="Freeform 104"/>
              <p:cNvSpPr>
                <a:spLocks noChangeAspect="1"/>
              </p:cNvSpPr>
              <p:nvPr/>
            </p:nvSpPr>
            <p:spPr bwMode="auto">
              <a:xfrm>
                <a:off x="4348" y="2200"/>
                <a:ext cx="241" cy="339"/>
              </a:xfrm>
              <a:custGeom>
                <a:avLst/>
                <a:gdLst>
                  <a:gd name="T0" fmla="*/ 534 w 1335"/>
                  <a:gd name="T1" fmla="*/ 0 h 1880"/>
                  <a:gd name="T2" fmla="*/ 406 w 1335"/>
                  <a:gd name="T3" fmla="*/ 61 h 1880"/>
                  <a:gd name="T4" fmla="*/ 337 w 1335"/>
                  <a:gd name="T5" fmla="*/ 123 h 1880"/>
                  <a:gd name="T6" fmla="*/ 321 w 1335"/>
                  <a:gd name="T7" fmla="*/ 163 h 1880"/>
                  <a:gd name="T8" fmla="*/ 245 w 1335"/>
                  <a:gd name="T9" fmla="*/ 288 h 1880"/>
                  <a:gd name="T10" fmla="*/ 148 w 1335"/>
                  <a:gd name="T11" fmla="*/ 357 h 1880"/>
                  <a:gd name="T12" fmla="*/ 3 w 1335"/>
                  <a:gd name="T13" fmla="*/ 360 h 1880"/>
                  <a:gd name="T14" fmla="*/ 0 w 1335"/>
                  <a:gd name="T15" fmla="*/ 697 h 1880"/>
                  <a:gd name="T16" fmla="*/ 5 w 1335"/>
                  <a:gd name="T17" fmla="*/ 745 h 1880"/>
                  <a:gd name="T18" fmla="*/ 41 w 1335"/>
                  <a:gd name="T19" fmla="*/ 763 h 1880"/>
                  <a:gd name="T20" fmla="*/ 37 w 1335"/>
                  <a:gd name="T21" fmla="*/ 824 h 1880"/>
                  <a:gd name="T22" fmla="*/ 60 w 1335"/>
                  <a:gd name="T23" fmla="*/ 892 h 1880"/>
                  <a:gd name="T24" fmla="*/ 55 w 1335"/>
                  <a:gd name="T25" fmla="*/ 1267 h 1880"/>
                  <a:gd name="T26" fmla="*/ 152 w 1335"/>
                  <a:gd name="T27" fmla="*/ 1469 h 1880"/>
                  <a:gd name="T28" fmla="*/ 406 w 1335"/>
                  <a:gd name="T29" fmla="*/ 1880 h 1880"/>
                  <a:gd name="T30" fmla="*/ 524 w 1335"/>
                  <a:gd name="T31" fmla="*/ 1872 h 1880"/>
                  <a:gd name="T32" fmla="*/ 539 w 1335"/>
                  <a:gd name="T33" fmla="*/ 1828 h 1880"/>
                  <a:gd name="T34" fmla="*/ 635 w 1335"/>
                  <a:gd name="T35" fmla="*/ 1816 h 1880"/>
                  <a:gd name="T36" fmla="*/ 755 w 1335"/>
                  <a:gd name="T37" fmla="*/ 1801 h 1880"/>
                  <a:gd name="T38" fmla="*/ 794 w 1335"/>
                  <a:gd name="T39" fmla="*/ 1749 h 1880"/>
                  <a:gd name="T40" fmla="*/ 735 w 1335"/>
                  <a:gd name="T41" fmla="*/ 1692 h 1880"/>
                  <a:gd name="T42" fmla="*/ 969 w 1335"/>
                  <a:gd name="T43" fmla="*/ 1365 h 1880"/>
                  <a:gd name="T44" fmla="*/ 1008 w 1335"/>
                  <a:gd name="T45" fmla="*/ 1298 h 1880"/>
                  <a:gd name="T46" fmla="*/ 957 w 1335"/>
                  <a:gd name="T47" fmla="*/ 1286 h 1880"/>
                  <a:gd name="T48" fmla="*/ 957 w 1335"/>
                  <a:gd name="T49" fmla="*/ 1250 h 1880"/>
                  <a:gd name="T50" fmla="*/ 1070 w 1335"/>
                  <a:gd name="T51" fmla="*/ 1113 h 1880"/>
                  <a:gd name="T52" fmla="*/ 1264 w 1335"/>
                  <a:gd name="T53" fmla="*/ 1084 h 1880"/>
                  <a:gd name="T54" fmla="*/ 1335 w 1335"/>
                  <a:gd name="T55" fmla="*/ 954 h 1880"/>
                  <a:gd name="T56" fmla="*/ 1249 w 1335"/>
                  <a:gd name="T57" fmla="*/ 868 h 1880"/>
                  <a:gd name="T58" fmla="*/ 1335 w 1335"/>
                  <a:gd name="T59" fmla="*/ 773 h 1880"/>
                  <a:gd name="T60" fmla="*/ 1079 w 1335"/>
                  <a:gd name="T61" fmla="*/ 549 h 1880"/>
                  <a:gd name="T62" fmla="*/ 484 w 1335"/>
                  <a:gd name="T63" fmla="*/ 474 h 1880"/>
                  <a:gd name="T64" fmla="*/ 743 w 1335"/>
                  <a:gd name="T65" fmla="*/ 106 h 1880"/>
                  <a:gd name="T66" fmla="*/ 705 w 1335"/>
                  <a:gd name="T67" fmla="*/ 94 h 1880"/>
                  <a:gd name="T68" fmla="*/ 679 w 1335"/>
                  <a:gd name="T69" fmla="*/ 10 h 1880"/>
                  <a:gd name="T70" fmla="*/ 534 w 1335"/>
                  <a:gd name="T71" fmla="*/ 0 h 18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35" h="1880">
                    <a:moveTo>
                      <a:pt x="534" y="0"/>
                    </a:moveTo>
                    <a:lnTo>
                      <a:pt x="406" y="61"/>
                    </a:lnTo>
                    <a:lnTo>
                      <a:pt x="337" y="123"/>
                    </a:lnTo>
                    <a:lnTo>
                      <a:pt x="321" y="163"/>
                    </a:lnTo>
                    <a:lnTo>
                      <a:pt x="245" y="288"/>
                    </a:lnTo>
                    <a:lnTo>
                      <a:pt x="148" y="357"/>
                    </a:lnTo>
                    <a:lnTo>
                      <a:pt x="3" y="360"/>
                    </a:lnTo>
                    <a:lnTo>
                      <a:pt x="0" y="697"/>
                    </a:lnTo>
                    <a:lnTo>
                      <a:pt x="5" y="745"/>
                    </a:lnTo>
                    <a:lnTo>
                      <a:pt x="41" y="763"/>
                    </a:lnTo>
                    <a:lnTo>
                      <a:pt x="37" y="824"/>
                    </a:lnTo>
                    <a:lnTo>
                      <a:pt x="60" y="892"/>
                    </a:lnTo>
                    <a:lnTo>
                      <a:pt x="55" y="1267"/>
                    </a:lnTo>
                    <a:lnTo>
                      <a:pt x="152" y="1469"/>
                    </a:lnTo>
                    <a:lnTo>
                      <a:pt x="406" y="1880"/>
                    </a:lnTo>
                    <a:lnTo>
                      <a:pt x="524" y="1872"/>
                    </a:lnTo>
                    <a:lnTo>
                      <a:pt x="539" y="1828"/>
                    </a:lnTo>
                    <a:lnTo>
                      <a:pt x="635" y="1816"/>
                    </a:lnTo>
                    <a:lnTo>
                      <a:pt x="755" y="1801"/>
                    </a:lnTo>
                    <a:lnTo>
                      <a:pt x="794" y="1749"/>
                    </a:lnTo>
                    <a:lnTo>
                      <a:pt x="735" y="1692"/>
                    </a:lnTo>
                    <a:lnTo>
                      <a:pt x="969" y="1365"/>
                    </a:lnTo>
                    <a:lnTo>
                      <a:pt x="1008" y="1298"/>
                    </a:lnTo>
                    <a:lnTo>
                      <a:pt x="957" y="1286"/>
                    </a:lnTo>
                    <a:lnTo>
                      <a:pt x="957" y="1250"/>
                    </a:lnTo>
                    <a:lnTo>
                      <a:pt x="1070" y="1113"/>
                    </a:lnTo>
                    <a:lnTo>
                      <a:pt x="1264" y="1084"/>
                    </a:lnTo>
                    <a:lnTo>
                      <a:pt x="1335" y="954"/>
                    </a:lnTo>
                    <a:lnTo>
                      <a:pt x="1249" y="868"/>
                    </a:lnTo>
                    <a:lnTo>
                      <a:pt x="1335" y="773"/>
                    </a:lnTo>
                    <a:lnTo>
                      <a:pt x="1079" y="549"/>
                    </a:lnTo>
                    <a:lnTo>
                      <a:pt x="484" y="474"/>
                    </a:lnTo>
                    <a:lnTo>
                      <a:pt x="743" y="106"/>
                    </a:lnTo>
                    <a:lnTo>
                      <a:pt x="705" y="94"/>
                    </a:lnTo>
                    <a:lnTo>
                      <a:pt x="679" y="10"/>
                    </a:lnTo>
                    <a:lnTo>
                      <a:pt x="534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809" name="Freeform 105"/>
              <p:cNvSpPr>
                <a:spLocks noChangeAspect="1"/>
              </p:cNvSpPr>
              <p:nvPr/>
            </p:nvSpPr>
            <p:spPr bwMode="auto">
              <a:xfrm>
                <a:off x="4753" y="2179"/>
                <a:ext cx="251" cy="158"/>
              </a:xfrm>
              <a:custGeom>
                <a:avLst/>
                <a:gdLst>
                  <a:gd name="T0" fmla="*/ 265 w 1393"/>
                  <a:gd name="T1" fmla="*/ 635 h 875"/>
                  <a:gd name="T2" fmla="*/ 208 w 1393"/>
                  <a:gd name="T3" fmla="*/ 558 h 875"/>
                  <a:gd name="T4" fmla="*/ 125 w 1393"/>
                  <a:gd name="T5" fmla="*/ 514 h 875"/>
                  <a:gd name="T6" fmla="*/ 58 w 1393"/>
                  <a:gd name="T7" fmla="*/ 415 h 875"/>
                  <a:gd name="T8" fmla="*/ 100 w 1393"/>
                  <a:gd name="T9" fmla="*/ 274 h 875"/>
                  <a:gd name="T10" fmla="*/ 0 w 1393"/>
                  <a:gd name="T11" fmla="*/ 141 h 875"/>
                  <a:gd name="T12" fmla="*/ 27 w 1393"/>
                  <a:gd name="T13" fmla="*/ 109 h 875"/>
                  <a:gd name="T14" fmla="*/ 43 w 1393"/>
                  <a:gd name="T15" fmla="*/ 83 h 875"/>
                  <a:gd name="T16" fmla="*/ 8 w 1393"/>
                  <a:gd name="T17" fmla="*/ 40 h 875"/>
                  <a:gd name="T18" fmla="*/ 27 w 1393"/>
                  <a:gd name="T19" fmla="*/ 0 h 875"/>
                  <a:gd name="T20" fmla="*/ 116 w 1393"/>
                  <a:gd name="T21" fmla="*/ 97 h 875"/>
                  <a:gd name="T22" fmla="*/ 337 w 1393"/>
                  <a:gd name="T23" fmla="*/ 168 h 875"/>
                  <a:gd name="T24" fmla="*/ 485 w 1393"/>
                  <a:gd name="T25" fmla="*/ 88 h 875"/>
                  <a:gd name="T26" fmla="*/ 553 w 1393"/>
                  <a:gd name="T27" fmla="*/ 69 h 875"/>
                  <a:gd name="T28" fmla="*/ 846 w 1393"/>
                  <a:gd name="T29" fmla="*/ 288 h 875"/>
                  <a:gd name="T30" fmla="*/ 892 w 1393"/>
                  <a:gd name="T31" fmla="*/ 306 h 875"/>
                  <a:gd name="T32" fmla="*/ 962 w 1393"/>
                  <a:gd name="T33" fmla="*/ 368 h 875"/>
                  <a:gd name="T34" fmla="*/ 1013 w 1393"/>
                  <a:gd name="T35" fmla="*/ 435 h 875"/>
                  <a:gd name="T36" fmla="*/ 1393 w 1393"/>
                  <a:gd name="T37" fmla="*/ 438 h 875"/>
                  <a:gd name="T38" fmla="*/ 1372 w 1393"/>
                  <a:gd name="T39" fmla="*/ 479 h 875"/>
                  <a:gd name="T40" fmla="*/ 1320 w 1393"/>
                  <a:gd name="T41" fmla="*/ 517 h 875"/>
                  <a:gd name="T42" fmla="*/ 1289 w 1393"/>
                  <a:gd name="T43" fmla="*/ 555 h 875"/>
                  <a:gd name="T44" fmla="*/ 1248 w 1393"/>
                  <a:gd name="T45" fmla="*/ 683 h 875"/>
                  <a:gd name="T46" fmla="*/ 1209 w 1393"/>
                  <a:gd name="T47" fmla="*/ 707 h 875"/>
                  <a:gd name="T48" fmla="*/ 1174 w 1393"/>
                  <a:gd name="T49" fmla="*/ 766 h 875"/>
                  <a:gd name="T50" fmla="*/ 1133 w 1393"/>
                  <a:gd name="T51" fmla="*/ 813 h 875"/>
                  <a:gd name="T52" fmla="*/ 1119 w 1393"/>
                  <a:gd name="T53" fmla="*/ 875 h 875"/>
                  <a:gd name="T54" fmla="*/ 618 w 1393"/>
                  <a:gd name="T55" fmla="*/ 869 h 875"/>
                  <a:gd name="T56" fmla="*/ 198 w 1393"/>
                  <a:gd name="T57" fmla="*/ 869 h 875"/>
                  <a:gd name="T58" fmla="*/ 179 w 1393"/>
                  <a:gd name="T59" fmla="*/ 870 h 875"/>
                  <a:gd name="T60" fmla="*/ 265 w 1393"/>
                  <a:gd name="T61" fmla="*/ 659 h 875"/>
                  <a:gd name="T62" fmla="*/ 265 w 1393"/>
                  <a:gd name="T63" fmla="*/ 635 h 8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93" h="875">
                    <a:moveTo>
                      <a:pt x="265" y="635"/>
                    </a:moveTo>
                    <a:lnTo>
                      <a:pt x="208" y="558"/>
                    </a:lnTo>
                    <a:lnTo>
                      <a:pt x="125" y="514"/>
                    </a:lnTo>
                    <a:lnTo>
                      <a:pt x="58" y="415"/>
                    </a:lnTo>
                    <a:lnTo>
                      <a:pt x="100" y="274"/>
                    </a:lnTo>
                    <a:lnTo>
                      <a:pt x="0" y="141"/>
                    </a:lnTo>
                    <a:lnTo>
                      <a:pt x="27" y="109"/>
                    </a:lnTo>
                    <a:lnTo>
                      <a:pt x="43" y="83"/>
                    </a:lnTo>
                    <a:lnTo>
                      <a:pt x="8" y="40"/>
                    </a:lnTo>
                    <a:lnTo>
                      <a:pt x="27" y="0"/>
                    </a:lnTo>
                    <a:lnTo>
                      <a:pt x="116" y="97"/>
                    </a:lnTo>
                    <a:lnTo>
                      <a:pt x="337" y="168"/>
                    </a:lnTo>
                    <a:lnTo>
                      <a:pt x="485" y="88"/>
                    </a:lnTo>
                    <a:lnTo>
                      <a:pt x="553" y="69"/>
                    </a:lnTo>
                    <a:lnTo>
                      <a:pt x="846" y="288"/>
                    </a:lnTo>
                    <a:lnTo>
                      <a:pt x="892" y="306"/>
                    </a:lnTo>
                    <a:lnTo>
                      <a:pt x="962" y="368"/>
                    </a:lnTo>
                    <a:lnTo>
                      <a:pt x="1013" y="435"/>
                    </a:lnTo>
                    <a:lnTo>
                      <a:pt x="1393" y="438"/>
                    </a:lnTo>
                    <a:lnTo>
                      <a:pt x="1372" y="479"/>
                    </a:lnTo>
                    <a:lnTo>
                      <a:pt x="1320" y="517"/>
                    </a:lnTo>
                    <a:lnTo>
                      <a:pt x="1289" y="555"/>
                    </a:lnTo>
                    <a:lnTo>
                      <a:pt x="1248" y="683"/>
                    </a:lnTo>
                    <a:lnTo>
                      <a:pt x="1209" y="707"/>
                    </a:lnTo>
                    <a:lnTo>
                      <a:pt x="1174" y="766"/>
                    </a:lnTo>
                    <a:lnTo>
                      <a:pt x="1133" y="813"/>
                    </a:lnTo>
                    <a:lnTo>
                      <a:pt x="1119" y="875"/>
                    </a:lnTo>
                    <a:lnTo>
                      <a:pt x="618" y="869"/>
                    </a:lnTo>
                    <a:lnTo>
                      <a:pt x="198" y="869"/>
                    </a:lnTo>
                    <a:lnTo>
                      <a:pt x="179" y="870"/>
                    </a:lnTo>
                    <a:lnTo>
                      <a:pt x="265" y="659"/>
                    </a:lnTo>
                    <a:lnTo>
                      <a:pt x="265" y="635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810" name="Freeform 106"/>
              <p:cNvSpPr>
                <a:spLocks noChangeAspect="1"/>
              </p:cNvSpPr>
              <p:nvPr/>
            </p:nvSpPr>
            <p:spPr bwMode="auto">
              <a:xfrm>
                <a:off x="4541" y="2536"/>
                <a:ext cx="121" cy="262"/>
              </a:xfrm>
              <a:custGeom>
                <a:avLst/>
                <a:gdLst>
                  <a:gd name="T0" fmla="*/ 95 w 670"/>
                  <a:gd name="T1" fmla="*/ 1360 h 1449"/>
                  <a:gd name="T2" fmla="*/ 38 w 670"/>
                  <a:gd name="T3" fmla="*/ 1341 h 1449"/>
                  <a:gd name="T4" fmla="*/ 0 w 670"/>
                  <a:gd name="T5" fmla="*/ 1278 h 1449"/>
                  <a:gd name="T6" fmla="*/ 0 w 670"/>
                  <a:gd name="T7" fmla="*/ 1253 h 1449"/>
                  <a:gd name="T8" fmla="*/ 129 w 670"/>
                  <a:gd name="T9" fmla="*/ 1077 h 1449"/>
                  <a:gd name="T10" fmla="*/ 132 w 670"/>
                  <a:gd name="T11" fmla="*/ 986 h 1449"/>
                  <a:gd name="T12" fmla="*/ 217 w 670"/>
                  <a:gd name="T13" fmla="*/ 807 h 1449"/>
                  <a:gd name="T14" fmla="*/ 224 w 670"/>
                  <a:gd name="T15" fmla="*/ 744 h 1449"/>
                  <a:gd name="T16" fmla="*/ 255 w 670"/>
                  <a:gd name="T17" fmla="*/ 804 h 1449"/>
                  <a:gd name="T18" fmla="*/ 475 w 670"/>
                  <a:gd name="T19" fmla="*/ 477 h 1449"/>
                  <a:gd name="T20" fmla="*/ 300 w 670"/>
                  <a:gd name="T21" fmla="*/ 644 h 1449"/>
                  <a:gd name="T22" fmla="*/ 362 w 670"/>
                  <a:gd name="T23" fmla="*/ 442 h 1449"/>
                  <a:gd name="T24" fmla="*/ 312 w 670"/>
                  <a:gd name="T25" fmla="*/ 404 h 1449"/>
                  <a:gd name="T26" fmla="*/ 296 w 670"/>
                  <a:gd name="T27" fmla="*/ 320 h 1449"/>
                  <a:gd name="T28" fmla="*/ 337 w 670"/>
                  <a:gd name="T29" fmla="*/ 279 h 1449"/>
                  <a:gd name="T30" fmla="*/ 372 w 670"/>
                  <a:gd name="T31" fmla="*/ 270 h 1449"/>
                  <a:gd name="T32" fmla="*/ 375 w 670"/>
                  <a:gd name="T33" fmla="*/ 15 h 1449"/>
                  <a:gd name="T34" fmla="*/ 406 w 670"/>
                  <a:gd name="T35" fmla="*/ 0 h 1449"/>
                  <a:gd name="T36" fmla="*/ 435 w 670"/>
                  <a:gd name="T37" fmla="*/ 6 h 1449"/>
                  <a:gd name="T38" fmla="*/ 447 w 670"/>
                  <a:gd name="T39" fmla="*/ 103 h 1449"/>
                  <a:gd name="T40" fmla="*/ 418 w 670"/>
                  <a:gd name="T41" fmla="*/ 201 h 1449"/>
                  <a:gd name="T42" fmla="*/ 406 w 670"/>
                  <a:gd name="T43" fmla="*/ 332 h 1449"/>
                  <a:gd name="T44" fmla="*/ 444 w 670"/>
                  <a:gd name="T45" fmla="*/ 292 h 1449"/>
                  <a:gd name="T46" fmla="*/ 466 w 670"/>
                  <a:gd name="T47" fmla="*/ 295 h 1449"/>
                  <a:gd name="T48" fmla="*/ 501 w 670"/>
                  <a:gd name="T49" fmla="*/ 320 h 1449"/>
                  <a:gd name="T50" fmla="*/ 538 w 670"/>
                  <a:gd name="T51" fmla="*/ 326 h 1449"/>
                  <a:gd name="T52" fmla="*/ 547 w 670"/>
                  <a:gd name="T53" fmla="*/ 317 h 1449"/>
                  <a:gd name="T54" fmla="*/ 592 w 670"/>
                  <a:gd name="T55" fmla="*/ 323 h 1449"/>
                  <a:gd name="T56" fmla="*/ 598 w 670"/>
                  <a:gd name="T57" fmla="*/ 364 h 1449"/>
                  <a:gd name="T58" fmla="*/ 645 w 670"/>
                  <a:gd name="T59" fmla="*/ 411 h 1449"/>
                  <a:gd name="T60" fmla="*/ 670 w 670"/>
                  <a:gd name="T61" fmla="*/ 668 h 1449"/>
                  <a:gd name="T62" fmla="*/ 573 w 670"/>
                  <a:gd name="T63" fmla="*/ 734 h 1449"/>
                  <a:gd name="T64" fmla="*/ 619 w 670"/>
                  <a:gd name="T65" fmla="*/ 873 h 1449"/>
                  <a:gd name="T66" fmla="*/ 538 w 670"/>
                  <a:gd name="T67" fmla="*/ 945 h 1449"/>
                  <a:gd name="T68" fmla="*/ 507 w 670"/>
                  <a:gd name="T69" fmla="*/ 954 h 1449"/>
                  <a:gd name="T70" fmla="*/ 481 w 670"/>
                  <a:gd name="T71" fmla="*/ 1020 h 1449"/>
                  <a:gd name="T72" fmla="*/ 421 w 670"/>
                  <a:gd name="T73" fmla="*/ 1077 h 1449"/>
                  <a:gd name="T74" fmla="*/ 403 w 670"/>
                  <a:gd name="T75" fmla="*/ 1137 h 1449"/>
                  <a:gd name="T76" fmla="*/ 397 w 670"/>
                  <a:gd name="T77" fmla="*/ 1194 h 1449"/>
                  <a:gd name="T78" fmla="*/ 330 w 670"/>
                  <a:gd name="T79" fmla="*/ 1253 h 1449"/>
                  <a:gd name="T80" fmla="*/ 324 w 670"/>
                  <a:gd name="T81" fmla="*/ 1307 h 1449"/>
                  <a:gd name="T82" fmla="*/ 283 w 670"/>
                  <a:gd name="T83" fmla="*/ 1307 h 1449"/>
                  <a:gd name="T84" fmla="*/ 246 w 670"/>
                  <a:gd name="T85" fmla="*/ 1316 h 1449"/>
                  <a:gd name="T86" fmla="*/ 237 w 670"/>
                  <a:gd name="T87" fmla="*/ 1379 h 1449"/>
                  <a:gd name="T88" fmla="*/ 243 w 670"/>
                  <a:gd name="T89" fmla="*/ 1401 h 1449"/>
                  <a:gd name="T90" fmla="*/ 178 w 670"/>
                  <a:gd name="T91" fmla="*/ 1449 h 1449"/>
                  <a:gd name="T92" fmla="*/ 111 w 670"/>
                  <a:gd name="T93" fmla="*/ 1429 h 1449"/>
                  <a:gd name="T94" fmla="*/ 95 w 670"/>
                  <a:gd name="T95" fmla="*/ 1360 h 14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670" h="1449">
                    <a:moveTo>
                      <a:pt x="95" y="1360"/>
                    </a:moveTo>
                    <a:lnTo>
                      <a:pt x="38" y="1341"/>
                    </a:lnTo>
                    <a:lnTo>
                      <a:pt x="0" y="1278"/>
                    </a:lnTo>
                    <a:lnTo>
                      <a:pt x="0" y="1253"/>
                    </a:lnTo>
                    <a:lnTo>
                      <a:pt x="129" y="1077"/>
                    </a:lnTo>
                    <a:lnTo>
                      <a:pt x="132" y="986"/>
                    </a:lnTo>
                    <a:lnTo>
                      <a:pt x="217" y="807"/>
                    </a:lnTo>
                    <a:lnTo>
                      <a:pt x="224" y="744"/>
                    </a:lnTo>
                    <a:lnTo>
                      <a:pt x="255" y="804"/>
                    </a:lnTo>
                    <a:lnTo>
                      <a:pt x="475" y="477"/>
                    </a:lnTo>
                    <a:lnTo>
                      <a:pt x="300" y="644"/>
                    </a:lnTo>
                    <a:lnTo>
                      <a:pt x="362" y="442"/>
                    </a:lnTo>
                    <a:lnTo>
                      <a:pt x="312" y="404"/>
                    </a:lnTo>
                    <a:lnTo>
                      <a:pt x="296" y="320"/>
                    </a:lnTo>
                    <a:lnTo>
                      <a:pt x="337" y="279"/>
                    </a:lnTo>
                    <a:lnTo>
                      <a:pt x="372" y="270"/>
                    </a:lnTo>
                    <a:lnTo>
                      <a:pt x="375" y="15"/>
                    </a:lnTo>
                    <a:lnTo>
                      <a:pt x="406" y="0"/>
                    </a:lnTo>
                    <a:lnTo>
                      <a:pt x="435" y="6"/>
                    </a:lnTo>
                    <a:lnTo>
                      <a:pt x="447" y="103"/>
                    </a:lnTo>
                    <a:lnTo>
                      <a:pt x="418" y="201"/>
                    </a:lnTo>
                    <a:lnTo>
                      <a:pt x="406" y="332"/>
                    </a:lnTo>
                    <a:lnTo>
                      <a:pt x="444" y="292"/>
                    </a:lnTo>
                    <a:lnTo>
                      <a:pt x="466" y="295"/>
                    </a:lnTo>
                    <a:lnTo>
                      <a:pt x="501" y="320"/>
                    </a:lnTo>
                    <a:lnTo>
                      <a:pt x="538" y="326"/>
                    </a:lnTo>
                    <a:lnTo>
                      <a:pt x="547" y="317"/>
                    </a:lnTo>
                    <a:lnTo>
                      <a:pt x="592" y="323"/>
                    </a:lnTo>
                    <a:lnTo>
                      <a:pt x="598" y="364"/>
                    </a:lnTo>
                    <a:lnTo>
                      <a:pt x="645" y="411"/>
                    </a:lnTo>
                    <a:lnTo>
                      <a:pt x="670" y="668"/>
                    </a:lnTo>
                    <a:lnTo>
                      <a:pt x="573" y="734"/>
                    </a:lnTo>
                    <a:lnTo>
                      <a:pt x="619" y="873"/>
                    </a:lnTo>
                    <a:lnTo>
                      <a:pt x="538" y="945"/>
                    </a:lnTo>
                    <a:lnTo>
                      <a:pt x="507" y="954"/>
                    </a:lnTo>
                    <a:lnTo>
                      <a:pt x="481" y="1020"/>
                    </a:lnTo>
                    <a:lnTo>
                      <a:pt x="421" y="1077"/>
                    </a:lnTo>
                    <a:lnTo>
                      <a:pt x="403" y="1137"/>
                    </a:lnTo>
                    <a:lnTo>
                      <a:pt x="397" y="1194"/>
                    </a:lnTo>
                    <a:lnTo>
                      <a:pt x="330" y="1253"/>
                    </a:lnTo>
                    <a:lnTo>
                      <a:pt x="324" y="1307"/>
                    </a:lnTo>
                    <a:lnTo>
                      <a:pt x="283" y="1307"/>
                    </a:lnTo>
                    <a:lnTo>
                      <a:pt x="246" y="1316"/>
                    </a:lnTo>
                    <a:lnTo>
                      <a:pt x="237" y="1379"/>
                    </a:lnTo>
                    <a:lnTo>
                      <a:pt x="243" y="1401"/>
                    </a:lnTo>
                    <a:lnTo>
                      <a:pt x="178" y="1449"/>
                    </a:lnTo>
                    <a:lnTo>
                      <a:pt x="111" y="1429"/>
                    </a:lnTo>
                    <a:lnTo>
                      <a:pt x="95" y="136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811" name="Freeform 107"/>
              <p:cNvSpPr>
                <a:spLocks noChangeAspect="1"/>
              </p:cNvSpPr>
              <p:nvPr/>
            </p:nvSpPr>
            <p:spPr bwMode="auto">
              <a:xfrm>
                <a:off x="4644" y="2584"/>
                <a:ext cx="155" cy="129"/>
              </a:xfrm>
              <a:custGeom>
                <a:avLst/>
                <a:gdLst>
                  <a:gd name="T0" fmla="*/ 66 w 857"/>
                  <a:gd name="T1" fmla="*/ 148 h 714"/>
                  <a:gd name="T2" fmla="*/ 166 w 857"/>
                  <a:gd name="T3" fmla="*/ 167 h 714"/>
                  <a:gd name="T4" fmla="*/ 276 w 857"/>
                  <a:gd name="T5" fmla="*/ 54 h 714"/>
                  <a:gd name="T6" fmla="*/ 367 w 857"/>
                  <a:gd name="T7" fmla="*/ 0 h 714"/>
                  <a:gd name="T8" fmla="*/ 544 w 857"/>
                  <a:gd name="T9" fmla="*/ 186 h 714"/>
                  <a:gd name="T10" fmla="*/ 854 w 857"/>
                  <a:gd name="T11" fmla="*/ 189 h 714"/>
                  <a:gd name="T12" fmla="*/ 851 w 857"/>
                  <a:gd name="T13" fmla="*/ 204 h 714"/>
                  <a:gd name="T14" fmla="*/ 857 w 857"/>
                  <a:gd name="T15" fmla="*/ 252 h 714"/>
                  <a:gd name="T16" fmla="*/ 833 w 857"/>
                  <a:gd name="T17" fmla="*/ 279 h 714"/>
                  <a:gd name="T18" fmla="*/ 782 w 857"/>
                  <a:gd name="T19" fmla="*/ 284 h 714"/>
                  <a:gd name="T20" fmla="*/ 565 w 857"/>
                  <a:gd name="T21" fmla="*/ 462 h 714"/>
                  <a:gd name="T22" fmla="*/ 553 w 857"/>
                  <a:gd name="T23" fmla="*/ 579 h 714"/>
                  <a:gd name="T24" fmla="*/ 364 w 857"/>
                  <a:gd name="T25" fmla="*/ 708 h 714"/>
                  <a:gd name="T26" fmla="*/ 343 w 857"/>
                  <a:gd name="T27" fmla="*/ 688 h 714"/>
                  <a:gd name="T28" fmla="*/ 283 w 857"/>
                  <a:gd name="T29" fmla="*/ 685 h 714"/>
                  <a:gd name="T30" fmla="*/ 245 w 857"/>
                  <a:gd name="T31" fmla="*/ 663 h 714"/>
                  <a:gd name="T32" fmla="*/ 235 w 857"/>
                  <a:gd name="T33" fmla="*/ 691 h 714"/>
                  <a:gd name="T34" fmla="*/ 217 w 857"/>
                  <a:gd name="T35" fmla="*/ 708 h 714"/>
                  <a:gd name="T36" fmla="*/ 178 w 857"/>
                  <a:gd name="T37" fmla="*/ 714 h 714"/>
                  <a:gd name="T38" fmla="*/ 122 w 857"/>
                  <a:gd name="T39" fmla="*/ 613 h 714"/>
                  <a:gd name="T40" fmla="*/ 46 w 857"/>
                  <a:gd name="T41" fmla="*/ 610 h 714"/>
                  <a:gd name="T42" fmla="*/ 0 w 857"/>
                  <a:gd name="T43" fmla="*/ 478 h 714"/>
                  <a:gd name="T44" fmla="*/ 94 w 857"/>
                  <a:gd name="T45" fmla="*/ 408 h 714"/>
                  <a:gd name="T46" fmla="*/ 66 w 857"/>
                  <a:gd name="T47" fmla="*/ 148 h 7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57" h="714">
                    <a:moveTo>
                      <a:pt x="66" y="148"/>
                    </a:moveTo>
                    <a:lnTo>
                      <a:pt x="166" y="167"/>
                    </a:lnTo>
                    <a:lnTo>
                      <a:pt x="276" y="54"/>
                    </a:lnTo>
                    <a:lnTo>
                      <a:pt x="367" y="0"/>
                    </a:lnTo>
                    <a:lnTo>
                      <a:pt x="544" y="186"/>
                    </a:lnTo>
                    <a:lnTo>
                      <a:pt x="854" y="189"/>
                    </a:lnTo>
                    <a:lnTo>
                      <a:pt x="851" y="204"/>
                    </a:lnTo>
                    <a:lnTo>
                      <a:pt x="857" y="252"/>
                    </a:lnTo>
                    <a:lnTo>
                      <a:pt x="833" y="279"/>
                    </a:lnTo>
                    <a:lnTo>
                      <a:pt x="782" y="284"/>
                    </a:lnTo>
                    <a:lnTo>
                      <a:pt x="565" y="462"/>
                    </a:lnTo>
                    <a:lnTo>
                      <a:pt x="553" y="579"/>
                    </a:lnTo>
                    <a:lnTo>
                      <a:pt x="364" y="708"/>
                    </a:lnTo>
                    <a:lnTo>
                      <a:pt x="343" y="688"/>
                    </a:lnTo>
                    <a:lnTo>
                      <a:pt x="283" y="685"/>
                    </a:lnTo>
                    <a:lnTo>
                      <a:pt x="245" y="663"/>
                    </a:lnTo>
                    <a:lnTo>
                      <a:pt x="235" y="691"/>
                    </a:lnTo>
                    <a:lnTo>
                      <a:pt x="217" y="708"/>
                    </a:lnTo>
                    <a:lnTo>
                      <a:pt x="178" y="714"/>
                    </a:lnTo>
                    <a:lnTo>
                      <a:pt x="122" y="613"/>
                    </a:lnTo>
                    <a:lnTo>
                      <a:pt x="46" y="610"/>
                    </a:lnTo>
                    <a:lnTo>
                      <a:pt x="0" y="478"/>
                    </a:lnTo>
                    <a:lnTo>
                      <a:pt x="94" y="408"/>
                    </a:lnTo>
                    <a:lnTo>
                      <a:pt x="66" y="148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812" name="Freeform 108"/>
              <p:cNvSpPr>
                <a:spLocks noChangeAspect="1"/>
              </p:cNvSpPr>
              <p:nvPr/>
            </p:nvSpPr>
            <p:spPr bwMode="auto">
              <a:xfrm>
                <a:off x="4859" y="2069"/>
                <a:ext cx="208" cy="157"/>
              </a:xfrm>
              <a:custGeom>
                <a:avLst/>
                <a:gdLst>
                  <a:gd name="T0" fmla="*/ 795 w 1152"/>
                  <a:gd name="T1" fmla="*/ 47 h 872"/>
                  <a:gd name="T2" fmla="*/ 1152 w 1152"/>
                  <a:gd name="T3" fmla="*/ 274 h 872"/>
                  <a:gd name="T4" fmla="*/ 1015 w 1152"/>
                  <a:gd name="T5" fmla="*/ 567 h 872"/>
                  <a:gd name="T6" fmla="*/ 875 w 1152"/>
                  <a:gd name="T7" fmla="*/ 872 h 872"/>
                  <a:gd name="T8" fmla="*/ 618 w 1152"/>
                  <a:gd name="T9" fmla="*/ 739 h 872"/>
                  <a:gd name="T10" fmla="*/ 533 w 1152"/>
                  <a:gd name="T11" fmla="*/ 730 h 872"/>
                  <a:gd name="T12" fmla="*/ 423 w 1152"/>
                  <a:gd name="T13" fmla="*/ 625 h 872"/>
                  <a:gd name="T14" fmla="*/ 407 w 1152"/>
                  <a:gd name="T15" fmla="*/ 561 h 872"/>
                  <a:gd name="T16" fmla="*/ 388 w 1152"/>
                  <a:gd name="T17" fmla="*/ 520 h 872"/>
                  <a:gd name="T18" fmla="*/ 309 w 1152"/>
                  <a:gd name="T19" fmla="*/ 423 h 872"/>
                  <a:gd name="T20" fmla="*/ 219 w 1152"/>
                  <a:gd name="T21" fmla="*/ 359 h 872"/>
                  <a:gd name="T22" fmla="*/ 72 w 1152"/>
                  <a:gd name="T23" fmla="*/ 354 h 872"/>
                  <a:gd name="T24" fmla="*/ 53 w 1152"/>
                  <a:gd name="T25" fmla="*/ 375 h 872"/>
                  <a:gd name="T26" fmla="*/ 1 w 1152"/>
                  <a:gd name="T27" fmla="*/ 359 h 872"/>
                  <a:gd name="T28" fmla="*/ 0 w 1152"/>
                  <a:gd name="T29" fmla="*/ 358 h 872"/>
                  <a:gd name="T30" fmla="*/ 50 w 1152"/>
                  <a:gd name="T31" fmla="*/ 291 h 872"/>
                  <a:gd name="T32" fmla="*/ 142 w 1152"/>
                  <a:gd name="T33" fmla="*/ 179 h 872"/>
                  <a:gd name="T34" fmla="*/ 298 w 1152"/>
                  <a:gd name="T35" fmla="*/ 122 h 872"/>
                  <a:gd name="T36" fmla="*/ 435 w 1152"/>
                  <a:gd name="T37" fmla="*/ 106 h 872"/>
                  <a:gd name="T38" fmla="*/ 482 w 1152"/>
                  <a:gd name="T39" fmla="*/ 64 h 872"/>
                  <a:gd name="T40" fmla="*/ 521 w 1152"/>
                  <a:gd name="T41" fmla="*/ 42 h 872"/>
                  <a:gd name="T42" fmla="*/ 555 w 1152"/>
                  <a:gd name="T43" fmla="*/ 0 h 872"/>
                  <a:gd name="T44" fmla="*/ 579 w 1152"/>
                  <a:gd name="T45" fmla="*/ 45 h 872"/>
                  <a:gd name="T46" fmla="*/ 615 w 1152"/>
                  <a:gd name="T47" fmla="*/ 51 h 872"/>
                  <a:gd name="T48" fmla="*/ 636 w 1152"/>
                  <a:gd name="T49" fmla="*/ 39 h 872"/>
                  <a:gd name="T50" fmla="*/ 674 w 1152"/>
                  <a:gd name="T51" fmla="*/ 37 h 872"/>
                  <a:gd name="T52" fmla="*/ 718 w 1152"/>
                  <a:gd name="T53" fmla="*/ 82 h 872"/>
                  <a:gd name="T54" fmla="*/ 747 w 1152"/>
                  <a:gd name="T55" fmla="*/ 82 h 872"/>
                  <a:gd name="T56" fmla="*/ 795 w 1152"/>
                  <a:gd name="T57" fmla="*/ 47 h 8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52" h="872">
                    <a:moveTo>
                      <a:pt x="795" y="47"/>
                    </a:moveTo>
                    <a:lnTo>
                      <a:pt x="1152" y="274"/>
                    </a:lnTo>
                    <a:lnTo>
                      <a:pt x="1015" y="567"/>
                    </a:lnTo>
                    <a:lnTo>
                      <a:pt x="875" y="872"/>
                    </a:lnTo>
                    <a:lnTo>
                      <a:pt x="618" y="739"/>
                    </a:lnTo>
                    <a:lnTo>
                      <a:pt x="533" y="730"/>
                    </a:lnTo>
                    <a:lnTo>
                      <a:pt x="423" y="625"/>
                    </a:lnTo>
                    <a:lnTo>
                      <a:pt x="407" y="561"/>
                    </a:lnTo>
                    <a:lnTo>
                      <a:pt x="388" y="520"/>
                    </a:lnTo>
                    <a:lnTo>
                      <a:pt x="309" y="423"/>
                    </a:lnTo>
                    <a:lnTo>
                      <a:pt x="219" y="359"/>
                    </a:lnTo>
                    <a:lnTo>
                      <a:pt x="72" y="354"/>
                    </a:lnTo>
                    <a:lnTo>
                      <a:pt x="53" y="375"/>
                    </a:lnTo>
                    <a:lnTo>
                      <a:pt x="1" y="359"/>
                    </a:lnTo>
                    <a:lnTo>
                      <a:pt x="0" y="358"/>
                    </a:lnTo>
                    <a:lnTo>
                      <a:pt x="50" y="291"/>
                    </a:lnTo>
                    <a:lnTo>
                      <a:pt x="142" y="179"/>
                    </a:lnTo>
                    <a:lnTo>
                      <a:pt x="298" y="122"/>
                    </a:lnTo>
                    <a:lnTo>
                      <a:pt x="435" y="106"/>
                    </a:lnTo>
                    <a:lnTo>
                      <a:pt x="482" y="64"/>
                    </a:lnTo>
                    <a:lnTo>
                      <a:pt x="521" y="42"/>
                    </a:lnTo>
                    <a:lnTo>
                      <a:pt x="555" y="0"/>
                    </a:lnTo>
                    <a:lnTo>
                      <a:pt x="579" y="45"/>
                    </a:lnTo>
                    <a:lnTo>
                      <a:pt x="615" y="51"/>
                    </a:lnTo>
                    <a:lnTo>
                      <a:pt x="636" y="39"/>
                    </a:lnTo>
                    <a:lnTo>
                      <a:pt x="674" y="37"/>
                    </a:lnTo>
                    <a:lnTo>
                      <a:pt x="718" y="82"/>
                    </a:lnTo>
                    <a:lnTo>
                      <a:pt x="747" y="82"/>
                    </a:lnTo>
                    <a:lnTo>
                      <a:pt x="795" y="47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813" name="Freeform 109"/>
              <p:cNvSpPr>
                <a:spLocks noChangeAspect="1"/>
              </p:cNvSpPr>
              <p:nvPr/>
            </p:nvSpPr>
            <p:spPr bwMode="auto">
              <a:xfrm>
                <a:off x="4435" y="1799"/>
                <a:ext cx="336" cy="540"/>
              </a:xfrm>
              <a:custGeom>
                <a:avLst/>
                <a:gdLst>
                  <a:gd name="T0" fmla="*/ 0 w 1862"/>
                  <a:gd name="T1" fmla="*/ 2694 h 2994"/>
                  <a:gd name="T2" fmla="*/ 856 w 1862"/>
                  <a:gd name="T3" fmla="*/ 2994 h 2994"/>
                  <a:gd name="T4" fmla="*/ 1251 w 1862"/>
                  <a:gd name="T5" fmla="*/ 2743 h 2994"/>
                  <a:gd name="T6" fmla="*/ 1434 w 1862"/>
                  <a:gd name="T7" fmla="*/ 2675 h 2994"/>
                  <a:gd name="T8" fmla="*/ 1465 w 1862"/>
                  <a:gd name="T9" fmla="*/ 2490 h 2994"/>
                  <a:gd name="T10" fmla="*/ 1559 w 1862"/>
                  <a:gd name="T11" fmla="*/ 2426 h 2994"/>
                  <a:gd name="T12" fmla="*/ 1792 w 1862"/>
                  <a:gd name="T13" fmla="*/ 2214 h 2994"/>
                  <a:gd name="T14" fmla="*/ 1745 w 1862"/>
                  <a:gd name="T15" fmla="*/ 2145 h 2994"/>
                  <a:gd name="T16" fmla="*/ 1861 w 1862"/>
                  <a:gd name="T17" fmla="*/ 1723 h 2994"/>
                  <a:gd name="T18" fmla="*/ 1687 w 1862"/>
                  <a:gd name="T19" fmla="*/ 1214 h 2994"/>
                  <a:gd name="T20" fmla="*/ 1542 w 1862"/>
                  <a:gd name="T21" fmla="*/ 1143 h 2994"/>
                  <a:gd name="T22" fmla="*/ 1368 w 1862"/>
                  <a:gd name="T23" fmla="*/ 1109 h 2994"/>
                  <a:gd name="T24" fmla="*/ 1147 w 1862"/>
                  <a:gd name="T25" fmla="*/ 1131 h 2994"/>
                  <a:gd name="T26" fmla="*/ 1024 w 1862"/>
                  <a:gd name="T27" fmla="*/ 1004 h 2994"/>
                  <a:gd name="T28" fmla="*/ 1451 w 1862"/>
                  <a:gd name="T29" fmla="*/ 571 h 2994"/>
                  <a:gd name="T30" fmla="*/ 1521 w 1862"/>
                  <a:gd name="T31" fmla="*/ 542 h 2994"/>
                  <a:gd name="T32" fmla="*/ 1568 w 1862"/>
                  <a:gd name="T33" fmla="*/ 566 h 2994"/>
                  <a:gd name="T34" fmla="*/ 1814 w 1862"/>
                  <a:gd name="T35" fmla="*/ 247 h 2994"/>
                  <a:gd name="T36" fmla="*/ 1477 w 1862"/>
                  <a:gd name="T37" fmla="*/ 30 h 2994"/>
                  <a:gd name="T38" fmla="*/ 1376 w 1862"/>
                  <a:gd name="T39" fmla="*/ 0 h 2994"/>
                  <a:gd name="T40" fmla="*/ 1295 w 1862"/>
                  <a:gd name="T41" fmla="*/ 73 h 2994"/>
                  <a:gd name="T42" fmla="*/ 1338 w 1862"/>
                  <a:gd name="T43" fmla="*/ 243 h 2994"/>
                  <a:gd name="T44" fmla="*/ 1070 w 1862"/>
                  <a:gd name="T45" fmla="*/ 476 h 2994"/>
                  <a:gd name="T46" fmla="*/ 991 w 1862"/>
                  <a:gd name="T47" fmla="*/ 476 h 2994"/>
                  <a:gd name="T48" fmla="*/ 813 w 1862"/>
                  <a:gd name="T49" fmla="*/ 561 h 2994"/>
                  <a:gd name="T50" fmla="*/ 844 w 1862"/>
                  <a:gd name="T51" fmla="*/ 740 h 2994"/>
                  <a:gd name="T52" fmla="*/ 690 w 1862"/>
                  <a:gd name="T53" fmla="*/ 827 h 2994"/>
                  <a:gd name="T54" fmla="*/ 650 w 1862"/>
                  <a:gd name="T55" fmla="*/ 957 h 2994"/>
                  <a:gd name="T56" fmla="*/ 463 w 1862"/>
                  <a:gd name="T57" fmla="*/ 1106 h 2994"/>
                  <a:gd name="T58" fmla="*/ 365 w 1862"/>
                  <a:gd name="T59" fmla="*/ 1168 h 2994"/>
                  <a:gd name="T60" fmla="*/ 497 w 1862"/>
                  <a:gd name="T61" fmla="*/ 1333 h 2994"/>
                  <a:gd name="T62" fmla="*/ 611 w 1862"/>
                  <a:gd name="T63" fmla="*/ 1183 h 2994"/>
                  <a:gd name="T64" fmla="*/ 1116 w 1862"/>
                  <a:gd name="T65" fmla="*/ 1201 h 2994"/>
                  <a:gd name="T66" fmla="*/ 1158 w 1862"/>
                  <a:gd name="T67" fmla="*/ 1372 h 2994"/>
                  <a:gd name="T68" fmla="*/ 929 w 1862"/>
                  <a:gd name="T69" fmla="*/ 1634 h 2994"/>
                  <a:gd name="T70" fmla="*/ 921 w 1862"/>
                  <a:gd name="T71" fmla="*/ 1752 h 2994"/>
                  <a:gd name="T72" fmla="*/ 510 w 1862"/>
                  <a:gd name="T73" fmla="*/ 1802 h 2994"/>
                  <a:gd name="T74" fmla="*/ 534 w 1862"/>
                  <a:gd name="T75" fmla="*/ 1954 h 2994"/>
                  <a:gd name="T76" fmla="*/ 552 w 1862"/>
                  <a:gd name="T77" fmla="*/ 2055 h 2994"/>
                  <a:gd name="T78" fmla="*/ 258 w 1862"/>
                  <a:gd name="T79" fmla="*/ 2327 h 29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62" h="2994">
                    <a:moveTo>
                      <a:pt x="258" y="2327"/>
                    </a:moveTo>
                    <a:lnTo>
                      <a:pt x="0" y="2694"/>
                    </a:lnTo>
                    <a:lnTo>
                      <a:pt x="603" y="2770"/>
                    </a:lnTo>
                    <a:lnTo>
                      <a:pt x="856" y="2994"/>
                    </a:lnTo>
                    <a:lnTo>
                      <a:pt x="1119" y="2838"/>
                    </a:lnTo>
                    <a:lnTo>
                      <a:pt x="1251" y="2743"/>
                    </a:lnTo>
                    <a:lnTo>
                      <a:pt x="1394" y="2694"/>
                    </a:lnTo>
                    <a:lnTo>
                      <a:pt x="1434" y="2675"/>
                    </a:lnTo>
                    <a:lnTo>
                      <a:pt x="1414" y="2625"/>
                    </a:lnTo>
                    <a:lnTo>
                      <a:pt x="1465" y="2490"/>
                    </a:lnTo>
                    <a:lnTo>
                      <a:pt x="1503" y="2444"/>
                    </a:lnTo>
                    <a:lnTo>
                      <a:pt x="1559" y="2426"/>
                    </a:lnTo>
                    <a:lnTo>
                      <a:pt x="1763" y="2247"/>
                    </a:lnTo>
                    <a:lnTo>
                      <a:pt x="1792" y="2214"/>
                    </a:lnTo>
                    <a:lnTo>
                      <a:pt x="1762" y="2180"/>
                    </a:lnTo>
                    <a:lnTo>
                      <a:pt x="1745" y="2145"/>
                    </a:lnTo>
                    <a:lnTo>
                      <a:pt x="1756" y="2012"/>
                    </a:lnTo>
                    <a:lnTo>
                      <a:pt x="1861" y="1723"/>
                    </a:lnTo>
                    <a:lnTo>
                      <a:pt x="1862" y="1502"/>
                    </a:lnTo>
                    <a:lnTo>
                      <a:pt x="1687" y="1214"/>
                    </a:lnTo>
                    <a:lnTo>
                      <a:pt x="1636" y="1209"/>
                    </a:lnTo>
                    <a:lnTo>
                      <a:pt x="1542" y="1143"/>
                    </a:lnTo>
                    <a:lnTo>
                      <a:pt x="1453" y="1142"/>
                    </a:lnTo>
                    <a:lnTo>
                      <a:pt x="1368" y="1109"/>
                    </a:lnTo>
                    <a:lnTo>
                      <a:pt x="1170" y="1144"/>
                    </a:lnTo>
                    <a:lnTo>
                      <a:pt x="1147" y="1131"/>
                    </a:lnTo>
                    <a:lnTo>
                      <a:pt x="1127" y="1068"/>
                    </a:lnTo>
                    <a:lnTo>
                      <a:pt x="1024" y="1004"/>
                    </a:lnTo>
                    <a:lnTo>
                      <a:pt x="1370" y="663"/>
                    </a:lnTo>
                    <a:lnTo>
                      <a:pt x="1451" y="571"/>
                    </a:lnTo>
                    <a:lnTo>
                      <a:pt x="1473" y="542"/>
                    </a:lnTo>
                    <a:lnTo>
                      <a:pt x="1521" y="542"/>
                    </a:lnTo>
                    <a:lnTo>
                      <a:pt x="1543" y="559"/>
                    </a:lnTo>
                    <a:lnTo>
                      <a:pt x="1568" y="566"/>
                    </a:lnTo>
                    <a:lnTo>
                      <a:pt x="1845" y="275"/>
                    </a:lnTo>
                    <a:lnTo>
                      <a:pt x="1814" y="247"/>
                    </a:lnTo>
                    <a:lnTo>
                      <a:pt x="1623" y="134"/>
                    </a:lnTo>
                    <a:lnTo>
                      <a:pt x="1477" y="30"/>
                    </a:lnTo>
                    <a:lnTo>
                      <a:pt x="1436" y="30"/>
                    </a:lnTo>
                    <a:lnTo>
                      <a:pt x="1376" y="0"/>
                    </a:lnTo>
                    <a:lnTo>
                      <a:pt x="1302" y="32"/>
                    </a:lnTo>
                    <a:lnTo>
                      <a:pt x="1295" y="73"/>
                    </a:lnTo>
                    <a:lnTo>
                      <a:pt x="1354" y="109"/>
                    </a:lnTo>
                    <a:lnTo>
                      <a:pt x="1338" y="243"/>
                    </a:lnTo>
                    <a:lnTo>
                      <a:pt x="1285" y="247"/>
                    </a:lnTo>
                    <a:lnTo>
                      <a:pt x="1070" y="476"/>
                    </a:lnTo>
                    <a:lnTo>
                      <a:pt x="1008" y="465"/>
                    </a:lnTo>
                    <a:lnTo>
                      <a:pt x="991" y="476"/>
                    </a:lnTo>
                    <a:lnTo>
                      <a:pt x="906" y="469"/>
                    </a:lnTo>
                    <a:lnTo>
                      <a:pt x="813" y="561"/>
                    </a:lnTo>
                    <a:lnTo>
                      <a:pt x="800" y="650"/>
                    </a:lnTo>
                    <a:lnTo>
                      <a:pt x="844" y="740"/>
                    </a:lnTo>
                    <a:lnTo>
                      <a:pt x="771" y="825"/>
                    </a:lnTo>
                    <a:lnTo>
                      <a:pt x="690" y="827"/>
                    </a:lnTo>
                    <a:lnTo>
                      <a:pt x="648" y="863"/>
                    </a:lnTo>
                    <a:lnTo>
                      <a:pt x="650" y="957"/>
                    </a:lnTo>
                    <a:lnTo>
                      <a:pt x="547" y="1059"/>
                    </a:lnTo>
                    <a:lnTo>
                      <a:pt x="463" y="1106"/>
                    </a:lnTo>
                    <a:lnTo>
                      <a:pt x="409" y="1104"/>
                    </a:lnTo>
                    <a:lnTo>
                      <a:pt x="365" y="1168"/>
                    </a:lnTo>
                    <a:lnTo>
                      <a:pt x="459" y="1350"/>
                    </a:lnTo>
                    <a:lnTo>
                      <a:pt x="497" y="1333"/>
                    </a:lnTo>
                    <a:lnTo>
                      <a:pt x="476" y="1285"/>
                    </a:lnTo>
                    <a:lnTo>
                      <a:pt x="611" y="1183"/>
                    </a:lnTo>
                    <a:lnTo>
                      <a:pt x="857" y="1240"/>
                    </a:lnTo>
                    <a:lnTo>
                      <a:pt x="1116" y="1201"/>
                    </a:lnTo>
                    <a:lnTo>
                      <a:pt x="1207" y="1413"/>
                    </a:lnTo>
                    <a:lnTo>
                      <a:pt x="1158" y="1372"/>
                    </a:lnTo>
                    <a:lnTo>
                      <a:pt x="912" y="1451"/>
                    </a:lnTo>
                    <a:lnTo>
                      <a:pt x="929" y="1634"/>
                    </a:lnTo>
                    <a:lnTo>
                      <a:pt x="973" y="1691"/>
                    </a:lnTo>
                    <a:lnTo>
                      <a:pt x="921" y="1752"/>
                    </a:lnTo>
                    <a:lnTo>
                      <a:pt x="940" y="1863"/>
                    </a:lnTo>
                    <a:lnTo>
                      <a:pt x="510" y="1802"/>
                    </a:lnTo>
                    <a:lnTo>
                      <a:pt x="494" y="1835"/>
                    </a:lnTo>
                    <a:lnTo>
                      <a:pt x="534" y="1954"/>
                    </a:lnTo>
                    <a:lnTo>
                      <a:pt x="525" y="2018"/>
                    </a:lnTo>
                    <a:lnTo>
                      <a:pt x="552" y="2055"/>
                    </a:lnTo>
                    <a:lnTo>
                      <a:pt x="312" y="2317"/>
                    </a:lnTo>
                    <a:lnTo>
                      <a:pt x="258" y="2327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00814" name="Group 110"/>
          <p:cNvGrpSpPr>
            <a:grpSpLocks/>
          </p:cNvGrpSpPr>
          <p:nvPr/>
        </p:nvGrpSpPr>
        <p:grpSpPr bwMode="auto">
          <a:xfrm>
            <a:off x="0" y="1108075"/>
            <a:ext cx="3419475" cy="304800"/>
            <a:chOff x="0" y="698"/>
            <a:chExt cx="2154" cy="192"/>
          </a:xfrm>
        </p:grpSpPr>
        <p:sp>
          <p:nvSpPr>
            <p:cNvPr id="200815" name="Text Box 111"/>
            <p:cNvSpPr txBox="1">
              <a:spLocks noChangeArrowheads="1"/>
            </p:cNvSpPr>
            <p:nvPr/>
          </p:nvSpPr>
          <p:spPr bwMode="auto">
            <a:xfrm>
              <a:off x="178" y="698"/>
              <a:ext cx="1976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400">
                  <a:solidFill>
                    <a:srgbClr val="066168"/>
                  </a:solidFill>
                  <a:latin typeface="Verdana" pitchFamily="34" charset="0"/>
                </a:rPr>
                <a:t>PRODUÇÃO DE LEITE (2010)</a:t>
              </a:r>
            </a:p>
          </p:txBody>
        </p:sp>
        <p:sp>
          <p:nvSpPr>
            <p:cNvPr id="200816" name="Rectangle 112"/>
            <p:cNvSpPr>
              <a:spLocks noChangeArrowheads="1"/>
            </p:cNvSpPr>
            <p:nvPr/>
          </p:nvSpPr>
          <p:spPr bwMode="auto">
            <a:xfrm>
              <a:off x="0" y="715"/>
              <a:ext cx="158" cy="136"/>
            </a:xfrm>
            <a:prstGeom prst="rect">
              <a:avLst/>
            </a:prstGeom>
            <a:solidFill>
              <a:srgbClr val="07767E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sp>
        <p:nvSpPr>
          <p:cNvPr id="200817" name="Rectangle 113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00818" name="Text Box 114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200819" name="Rectangle 115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00820" name="Rectangle 116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 dirty="0" smtClean="0">
                <a:solidFill>
                  <a:schemeClr val="bg1"/>
                </a:solidFill>
                <a:latin typeface="Verdana" pitchFamily="34" charset="0"/>
              </a:rPr>
              <a:t>POLOS </a:t>
            </a:r>
            <a:r>
              <a:rPr lang="pt-BR" sz="1800" dirty="0">
                <a:solidFill>
                  <a:schemeClr val="bg1"/>
                </a:solidFill>
                <a:latin typeface="Verdana" pitchFamily="34" charset="0"/>
              </a:rPr>
              <a:t>DE PRODUÇÃO</a:t>
            </a:r>
          </a:p>
        </p:txBody>
      </p:sp>
      <p:grpSp>
        <p:nvGrpSpPr>
          <p:cNvPr id="200821" name="Group 117"/>
          <p:cNvGrpSpPr>
            <a:grpSpLocks/>
          </p:cNvGrpSpPr>
          <p:nvPr/>
        </p:nvGrpSpPr>
        <p:grpSpPr bwMode="auto">
          <a:xfrm>
            <a:off x="6083300" y="1779588"/>
            <a:ext cx="2316163" cy="1287462"/>
            <a:chOff x="3832" y="1121"/>
            <a:chExt cx="1459" cy="811"/>
          </a:xfrm>
        </p:grpSpPr>
        <p:sp>
          <p:nvSpPr>
            <p:cNvPr id="200822" name="Freeform 118"/>
            <p:cNvSpPr>
              <a:spLocks/>
            </p:cNvSpPr>
            <p:nvPr/>
          </p:nvSpPr>
          <p:spPr bwMode="auto">
            <a:xfrm>
              <a:off x="4594" y="1248"/>
              <a:ext cx="674" cy="130"/>
            </a:xfrm>
            <a:custGeom>
              <a:avLst/>
              <a:gdLst>
                <a:gd name="T0" fmla="*/ 0 w 674"/>
                <a:gd name="T1" fmla="*/ 130 h 130"/>
                <a:gd name="T2" fmla="*/ 68 w 674"/>
                <a:gd name="T3" fmla="*/ 0 h 130"/>
                <a:gd name="T4" fmla="*/ 674 w 674"/>
                <a:gd name="T5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74" h="130">
                  <a:moveTo>
                    <a:pt x="0" y="130"/>
                  </a:moveTo>
                  <a:lnTo>
                    <a:pt x="68" y="0"/>
                  </a:lnTo>
                  <a:lnTo>
                    <a:pt x="674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00823" name="Group 119"/>
            <p:cNvGrpSpPr>
              <a:grpSpLocks/>
            </p:cNvGrpSpPr>
            <p:nvPr/>
          </p:nvGrpSpPr>
          <p:grpSpPr bwMode="auto">
            <a:xfrm>
              <a:off x="3832" y="1246"/>
              <a:ext cx="933" cy="686"/>
              <a:chOff x="3832" y="1246"/>
              <a:chExt cx="933" cy="686"/>
            </a:xfrm>
          </p:grpSpPr>
          <p:sp>
            <p:nvSpPr>
              <p:cNvPr id="200824" name="Freeform 120"/>
              <p:cNvSpPr>
                <a:spLocks noChangeAspect="1"/>
              </p:cNvSpPr>
              <p:nvPr/>
            </p:nvSpPr>
            <p:spPr bwMode="auto">
              <a:xfrm>
                <a:off x="4499" y="1424"/>
                <a:ext cx="77" cy="113"/>
              </a:xfrm>
              <a:custGeom>
                <a:avLst/>
                <a:gdLst>
                  <a:gd name="T0" fmla="*/ 0 w 430"/>
                  <a:gd name="T1" fmla="*/ 480 h 619"/>
                  <a:gd name="T2" fmla="*/ 75 w 430"/>
                  <a:gd name="T3" fmla="*/ 380 h 619"/>
                  <a:gd name="T4" fmla="*/ 123 w 430"/>
                  <a:gd name="T5" fmla="*/ 384 h 619"/>
                  <a:gd name="T6" fmla="*/ 134 w 430"/>
                  <a:gd name="T7" fmla="*/ 378 h 619"/>
                  <a:gd name="T8" fmla="*/ 136 w 430"/>
                  <a:gd name="T9" fmla="*/ 361 h 619"/>
                  <a:gd name="T10" fmla="*/ 123 w 430"/>
                  <a:gd name="T11" fmla="*/ 339 h 619"/>
                  <a:gd name="T12" fmla="*/ 128 w 430"/>
                  <a:gd name="T13" fmla="*/ 322 h 619"/>
                  <a:gd name="T14" fmla="*/ 187 w 430"/>
                  <a:gd name="T15" fmla="*/ 256 h 619"/>
                  <a:gd name="T16" fmla="*/ 161 w 430"/>
                  <a:gd name="T17" fmla="*/ 119 h 619"/>
                  <a:gd name="T18" fmla="*/ 170 w 430"/>
                  <a:gd name="T19" fmla="*/ 108 h 619"/>
                  <a:gd name="T20" fmla="*/ 205 w 430"/>
                  <a:gd name="T21" fmla="*/ 82 h 619"/>
                  <a:gd name="T22" fmla="*/ 258 w 430"/>
                  <a:gd name="T23" fmla="*/ 86 h 619"/>
                  <a:gd name="T24" fmla="*/ 337 w 430"/>
                  <a:gd name="T25" fmla="*/ 33 h 619"/>
                  <a:gd name="T26" fmla="*/ 408 w 430"/>
                  <a:gd name="T27" fmla="*/ 0 h 619"/>
                  <a:gd name="T28" fmla="*/ 430 w 430"/>
                  <a:gd name="T29" fmla="*/ 13 h 619"/>
                  <a:gd name="T30" fmla="*/ 347 w 430"/>
                  <a:gd name="T31" fmla="*/ 355 h 619"/>
                  <a:gd name="T32" fmla="*/ 325 w 430"/>
                  <a:gd name="T33" fmla="*/ 523 h 619"/>
                  <a:gd name="T34" fmla="*/ 317 w 430"/>
                  <a:gd name="T35" fmla="*/ 619 h 619"/>
                  <a:gd name="T36" fmla="*/ 208 w 430"/>
                  <a:gd name="T37" fmla="*/ 489 h 619"/>
                  <a:gd name="T38" fmla="*/ 141 w 430"/>
                  <a:gd name="T39" fmla="*/ 519 h 619"/>
                  <a:gd name="T40" fmla="*/ 99 w 430"/>
                  <a:gd name="T41" fmla="*/ 525 h 619"/>
                  <a:gd name="T42" fmla="*/ 78 w 430"/>
                  <a:gd name="T43" fmla="*/ 489 h 619"/>
                  <a:gd name="T44" fmla="*/ 53 w 430"/>
                  <a:gd name="T45" fmla="*/ 494 h 619"/>
                  <a:gd name="T46" fmla="*/ 30 w 430"/>
                  <a:gd name="T47" fmla="*/ 507 h 619"/>
                  <a:gd name="T48" fmla="*/ 6 w 430"/>
                  <a:gd name="T49" fmla="*/ 504 h 619"/>
                  <a:gd name="T50" fmla="*/ 0 w 430"/>
                  <a:gd name="T51" fmla="*/ 480 h 6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30" h="619">
                    <a:moveTo>
                      <a:pt x="0" y="480"/>
                    </a:moveTo>
                    <a:lnTo>
                      <a:pt x="75" y="380"/>
                    </a:lnTo>
                    <a:lnTo>
                      <a:pt x="123" y="384"/>
                    </a:lnTo>
                    <a:lnTo>
                      <a:pt x="134" y="378"/>
                    </a:lnTo>
                    <a:lnTo>
                      <a:pt x="136" y="361"/>
                    </a:lnTo>
                    <a:lnTo>
                      <a:pt x="123" y="339"/>
                    </a:lnTo>
                    <a:lnTo>
                      <a:pt x="128" y="322"/>
                    </a:lnTo>
                    <a:lnTo>
                      <a:pt x="187" y="256"/>
                    </a:lnTo>
                    <a:lnTo>
                      <a:pt x="161" y="119"/>
                    </a:lnTo>
                    <a:lnTo>
                      <a:pt x="170" y="108"/>
                    </a:lnTo>
                    <a:lnTo>
                      <a:pt x="205" y="82"/>
                    </a:lnTo>
                    <a:lnTo>
                      <a:pt x="258" y="86"/>
                    </a:lnTo>
                    <a:lnTo>
                      <a:pt x="337" y="33"/>
                    </a:lnTo>
                    <a:lnTo>
                      <a:pt x="408" y="0"/>
                    </a:lnTo>
                    <a:lnTo>
                      <a:pt x="430" y="13"/>
                    </a:lnTo>
                    <a:lnTo>
                      <a:pt x="347" y="355"/>
                    </a:lnTo>
                    <a:lnTo>
                      <a:pt x="325" y="523"/>
                    </a:lnTo>
                    <a:lnTo>
                      <a:pt x="317" y="619"/>
                    </a:lnTo>
                    <a:lnTo>
                      <a:pt x="208" y="489"/>
                    </a:lnTo>
                    <a:lnTo>
                      <a:pt x="141" y="519"/>
                    </a:lnTo>
                    <a:lnTo>
                      <a:pt x="99" y="525"/>
                    </a:lnTo>
                    <a:lnTo>
                      <a:pt x="78" y="489"/>
                    </a:lnTo>
                    <a:lnTo>
                      <a:pt x="53" y="494"/>
                    </a:lnTo>
                    <a:lnTo>
                      <a:pt x="30" y="507"/>
                    </a:lnTo>
                    <a:lnTo>
                      <a:pt x="6" y="504"/>
                    </a:lnTo>
                    <a:lnTo>
                      <a:pt x="0" y="48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825" name="Freeform 121"/>
              <p:cNvSpPr>
                <a:spLocks noChangeAspect="1"/>
              </p:cNvSpPr>
              <p:nvPr/>
            </p:nvSpPr>
            <p:spPr bwMode="auto">
              <a:xfrm>
                <a:off x="4520" y="1331"/>
                <a:ext cx="140" cy="118"/>
              </a:xfrm>
              <a:custGeom>
                <a:avLst/>
                <a:gdLst>
                  <a:gd name="T0" fmla="*/ 425 w 775"/>
                  <a:gd name="T1" fmla="*/ 655 h 655"/>
                  <a:gd name="T2" fmla="*/ 370 w 775"/>
                  <a:gd name="T3" fmla="*/ 567 h 655"/>
                  <a:gd name="T4" fmla="*/ 263 w 775"/>
                  <a:gd name="T5" fmla="*/ 498 h 655"/>
                  <a:gd name="T6" fmla="*/ 242 w 775"/>
                  <a:gd name="T7" fmla="*/ 474 h 655"/>
                  <a:gd name="T8" fmla="*/ 212 w 775"/>
                  <a:gd name="T9" fmla="*/ 475 h 655"/>
                  <a:gd name="T10" fmla="*/ 203 w 775"/>
                  <a:gd name="T11" fmla="*/ 498 h 655"/>
                  <a:gd name="T12" fmla="*/ 188 w 775"/>
                  <a:gd name="T13" fmla="*/ 494 h 655"/>
                  <a:gd name="T14" fmla="*/ 0 w 775"/>
                  <a:gd name="T15" fmla="*/ 350 h 655"/>
                  <a:gd name="T16" fmla="*/ 108 w 775"/>
                  <a:gd name="T17" fmla="*/ 175 h 655"/>
                  <a:gd name="T18" fmla="*/ 111 w 775"/>
                  <a:gd name="T19" fmla="*/ 133 h 655"/>
                  <a:gd name="T20" fmla="*/ 60 w 775"/>
                  <a:gd name="T21" fmla="*/ 88 h 655"/>
                  <a:gd name="T22" fmla="*/ 55 w 775"/>
                  <a:gd name="T23" fmla="*/ 36 h 655"/>
                  <a:gd name="T24" fmla="*/ 130 w 775"/>
                  <a:gd name="T25" fmla="*/ 35 h 655"/>
                  <a:gd name="T26" fmla="*/ 161 w 775"/>
                  <a:gd name="T27" fmla="*/ 0 h 655"/>
                  <a:gd name="T28" fmla="*/ 332 w 775"/>
                  <a:gd name="T29" fmla="*/ 78 h 655"/>
                  <a:gd name="T30" fmla="*/ 397 w 775"/>
                  <a:gd name="T31" fmla="*/ 72 h 655"/>
                  <a:gd name="T32" fmla="*/ 502 w 775"/>
                  <a:gd name="T33" fmla="*/ 108 h 655"/>
                  <a:gd name="T34" fmla="*/ 528 w 775"/>
                  <a:gd name="T35" fmla="*/ 33 h 655"/>
                  <a:gd name="T36" fmla="*/ 615 w 775"/>
                  <a:gd name="T37" fmla="*/ 156 h 655"/>
                  <a:gd name="T38" fmla="*/ 775 w 775"/>
                  <a:gd name="T39" fmla="*/ 416 h 655"/>
                  <a:gd name="T40" fmla="*/ 717 w 775"/>
                  <a:gd name="T41" fmla="*/ 420 h 655"/>
                  <a:gd name="T42" fmla="*/ 714 w 775"/>
                  <a:gd name="T43" fmla="*/ 408 h 655"/>
                  <a:gd name="T44" fmla="*/ 690 w 775"/>
                  <a:gd name="T45" fmla="*/ 385 h 655"/>
                  <a:gd name="T46" fmla="*/ 641 w 775"/>
                  <a:gd name="T47" fmla="*/ 377 h 655"/>
                  <a:gd name="T48" fmla="*/ 631 w 775"/>
                  <a:gd name="T49" fmla="*/ 400 h 655"/>
                  <a:gd name="T50" fmla="*/ 634 w 775"/>
                  <a:gd name="T51" fmla="*/ 475 h 655"/>
                  <a:gd name="T52" fmla="*/ 610 w 775"/>
                  <a:gd name="T53" fmla="*/ 502 h 655"/>
                  <a:gd name="T54" fmla="*/ 591 w 775"/>
                  <a:gd name="T55" fmla="*/ 511 h 655"/>
                  <a:gd name="T56" fmla="*/ 559 w 775"/>
                  <a:gd name="T57" fmla="*/ 491 h 655"/>
                  <a:gd name="T58" fmla="*/ 520 w 775"/>
                  <a:gd name="T59" fmla="*/ 519 h 655"/>
                  <a:gd name="T60" fmla="*/ 425 w 775"/>
                  <a:gd name="T61" fmla="*/ 655 h 6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75" h="655">
                    <a:moveTo>
                      <a:pt x="425" y="655"/>
                    </a:moveTo>
                    <a:lnTo>
                      <a:pt x="370" y="567"/>
                    </a:lnTo>
                    <a:lnTo>
                      <a:pt x="263" y="498"/>
                    </a:lnTo>
                    <a:lnTo>
                      <a:pt x="242" y="474"/>
                    </a:lnTo>
                    <a:lnTo>
                      <a:pt x="212" y="475"/>
                    </a:lnTo>
                    <a:lnTo>
                      <a:pt x="203" y="498"/>
                    </a:lnTo>
                    <a:lnTo>
                      <a:pt x="188" y="494"/>
                    </a:lnTo>
                    <a:lnTo>
                      <a:pt x="0" y="350"/>
                    </a:lnTo>
                    <a:lnTo>
                      <a:pt x="108" y="175"/>
                    </a:lnTo>
                    <a:lnTo>
                      <a:pt x="111" y="133"/>
                    </a:lnTo>
                    <a:lnTo>
                      <a:pt x="60" y="88"/>
                    </a:lnTo>
                    <a:lnTo>
                      <a:pt x="55" y="36"/>
                    </a:lnTo>
                    <a:lnTo>
                      <a:pt x="130" y="35"/>
                    </a:lnTo>
                    <a:lnTo>
                      <a:pt x="161" y="0"/>
                    </a:lnTo>
                    <a:lnTo>
                      <a:pt x="332" y="78"/>
                    </a:lnTo>
                    <a:lnTo>
                      <a:pt x="397" y="72"/>
                    </a:lnTo>
                    <a:lnTo>
                      <a:pt x="502" y="108"/>
                    </a:lnTo>
                    <a:lnTo>
                      <a:pt x="528" y="33"/>
                    </a:lnTo>
                    <a:lnTo>
                      <a:pt x="615" y="156"/>
                    </a:lnTo>
                    <a:lnTo>
                      <a:pt x="775" y="416"/>
                    </a:lnTo>
                    <a:lnTo>
                      <a:pt x="717" y="420"/>
                    </a:lnTo>
                    <a:lnTo>
                      <a:pt x="714" y="408"/>
                    </a:lnTo>
                    <a:lnTo>
                      <a:pt x="690" y="385"/>
                    </a:lnTo>
                    <a:lnTo>
                      <a:pt x="641" y="377"/>
                    </a:lnTo>
                    <a:lnTo>
                      <a:pt x="631" y="400"/>
                    </a:lnTo>
                    <a:lnTo>
                      <a:pt x="634" y="475"/>
                    </a:lnTo>
                    <a:lnTo>
                      <a:pt x="610" y="502"/>
                    </a:lnTo>
                    <a:lnTo>
                      <a:pt x="591" y="511"/>
                    </a:lnTo>
                    <a:lnTo>
                      <a:pt x="559" y="491"/>
                    </a:lnTo>
                    <a:lnTo>
                      <a:pt x="520" y="519"/>
                    </a:lnTo>
                    <a:lnTo>
                      <a:pt x="425" y="655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826" name="Freeform 122"/>
              <p:cNvSpPr>
                <a:spLocks noChangeAspect="1"/>
              </p:cNvSpPr>
              <p:nvPr/>
            </p:nvSpPr>
            <p:spPr bwMode="auto">
              <a:xfrm>
                <a:off x="4578" y="1407"/>
                <a:ext cx="187" cy="145"/>
              </a:xfrm>
              <a:custGeom>
                <a:avLst/>
                <a:gdLst>
                  <a:gd name="T0" fmla="*/ 1030 w 1030"/>
                  <a:gd name="T1" fmla="*/ 579 h 803"/>
                  <a:gd name="T2" fmla="*/ 986 w 1030"/>
                  <a:gd name="T3" fmla="*/ 633 h 803"/>
                  <a:gd name="T4" fmla="*/ 877 w 1030"/>
                  <a:gd name="T5" fmla="*/ 635 h 803"/>
                  <a:gd name="T6" fmla="*/ 788 w 1030"/>
                  <a:gd name="T7" fmla="*/ 582 h 803"/>
                  <a:gd name="T8" fmla="*/ 747 w 1030"/>
                  <a:gd name="T9" fmla="*/ 585 h 803"/>
                  <a:gd name="T10" fmla="*/ 683 w 1030"/>
                  <a:gd name="T11" fmla="*/ 642 h 803"/>
                  <a:gd name="T12" fmla="*/ 620 w 1030"/>
                  <a:gd name="T13" fmla="*/ 699 h 803"/>
                  <a:gd name="T14" fmla="*/ 552 w 1030"/>
                  <a:gd name="T15" fmla="*/ 758 h 803"/>
                  <a:gd name="T16" fmla="*/ 534 w 1030"/>
                  <a:gd name="T17" fmla="*/ 803 h 803"/>
                  <a:gd name="T18" fmla="*/ 468 w 1030"/>
                  <a:gd name="T19" fmla="*/ 782 h 803"/>
                  <a:gd name="T20" fmla="*/ 418 w 1030"/>
                  <a:gd name="T21" fmla="*/ 768 h 803"/>
                  <a:gd name="T22" fmla="*/ 343 w 1030"/>
                  <a:gd name="T23" fmla="*/ 781 h 803"/>
                  <a:gd name="T24" fmla="*/ 271 w 1030"/>
                  <a:gd name="T25" fmla="*/ 772 h 803"/>
                  <a:gd name="T26" fmla="*/ 212 w 1030"/>
                  <a:gd name="T27" fmla="*/ 748 h 803"/>
                  <a:gd name="T28" fmla="*/ 145 w 1030"/>
                  <a:gd name="T29" fmla="*/ 746 h 803"/>
                  <a:gd name="T30" fmla="*/ 104 w 1030"/>
                  <a:gd name="T31" fmla="*/ 761 h 803"/>
                  <a:gd name="T32" fmla="*/ 0 w 1030"/>
                  <a:gd name="T33" fmla="*/ 693 h 803"/>
                  <a:gd name="T34" fmla="*/ 44 w 1030"/>
                  <a:gd name="T35" fmla="*/ 612 h 803"/>
                  <a:gd name="T36" fmla="*/ 16 w 1030"/>
                  <a:gd name="T37" fmla="*/ 569 h 803"/>
                  <a:gd name="T38" fmla="*/ 21 w 1030"/>
                  <a:gd name="T39" fmla="*/ 537 h 803"/>
                  <a:gd name="T40" fmla="*/ 48 w 1030"/>
                  <a:gd name="T41" fmla="*/ 510 h 803"/>
                  <a:gd name="T42" fmla="*/ 44 w 1030"/>
                  <a:gd name="T43" fmla="*/ 436 h 803"/>
                  <a:gd name="T44" fmla="*/ 66 w 1030"/>
                  <a:gd name="T45" fmla="*/ 399 h 803"/>
                  <a:gd name="T46" fmla="*/ 139 w 1030"/>
                  <a:gd name="T47" fmla="*/ 353 h 803"/>
                  <a:gd name="T48" fmla="*/ 168 w 1030"/>
                  <a:gd name="T49" fmla="*/ 324 h 803"/>
                  <a:gd name="T50" fmla="*/ 188 w 1030"/>
                  <a:gd name="T51" fmla="*/ 325 h 803"/>
                  <a:gd name="T52" fmla="*/ 194 w 1030"/>
                  <a:gd name="T53" fmla="*/ 349 h 803"/>
                  <a:gd name="T54" fmla="*/ 222 w 1030"/>
                  <a:gd name="T55" fmla="*/ 307 h 803"/>
                  <a:gd name="T56" fmla="*/ 250 w 1030"/>
                  <a:gd name="T57" fmla="*/ 307 h 803"/>
                  <a:gd name="T58" fmla="*/ 274 w 1030"/>
                  <a:gd name="T59" fmla="*/ 316 h 803"/>
                  <a:gd name="T60" fmla="*/ 307 w 1030"/>
                  <a:gd name="T61" fmla="*/ 247 h 803"/>
                  <a:gd name="T62" fmla="*/ 414 w 1030"/>
                  <a:gd name="T63" fmla="*/ 161 h 803"/>
                  <a:gd name="T64" fmla="*/ 400 w 1030"/>
                  <a:gd name="T65" fmla="*/ 81 h 803"/>
                  <a:gd name="T66" fmla="*/ 388 w 1030"/>
                  <a:gd name="T67" fmla="*/ 66 h 803"/>
                  <a:gd name="T68" fmla="*/ 391 w 1030"/>
                  <a:gd name="T69" fmla="*/ 2 h 803"/>
                  <a:gd name="T70" fmla="*/ 450 w 1030"/>
                  <a:gd name="T71" fmla="*/ 0 h 803"/>
                  <a:gd name="T72" fmla="*/ 577 w 1030"/>
                  <a:gd name="T73" fmla="*/ 201 h 803"/>
                  <a:gd name="T74" fmla="*/ 760 w 1030"/>
                  <a:gd name="T75" fmla="*/ 361 h 803"/>
                  <a:gd name="T76" fmla="*/ 892 w 1030"/>
                  <a:gd name="T77" fmla="*/ 418 h 803"/>
                  <a:gd name="T78" fmla="*/ 994 w 1030"/>
                  <a:gd name="T79" fmla="*/ 543 h 803"/>
                  <a:gd name="T80" fmla="*/ 1030 w 1030"/>
                  <a:gd name="T81" fmla="*/ 579 h 8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30" h="803">
                    <a:moveTo>
                      <a:pt x="1030" y="579"/>
                    </a:moveTo>
                    <a:lnTo>
                      <a:pt x="986" y="633"/>
                    </a:lnTo>
                    <a:lnTo>
                      <a:pt x="877" y="635"/>
                    </a:lnTo>
                    <a:lnTo>
                      <a:pt x="788" y="582"/>
                    </a:lnTo>
                    <a:lnTo>
                      <a:pt x="747" y="585"/>
                    </a:lnTo>
                    <a:lnTo>
                      <a:pt x="683" y="642"/>
                    </a:lnTo>
                    <a:lnTo>
                      <a:pt x="620" y="699"/>
                    </a:lnTo>
                    <a:lnTo>
                      <a:pt x="552" y="758"/>
                    </a:lnTo>
                    <a:lnTo>
                      <a:pt x="534" y="803"/>
                    </a:lnTo>
                    <a:lnTo>
                      <a:pt x="468" y="782"/>
                    </a:lnTo>
                    <a:lnTo>
                      <a:pt x="418" y="768"/>
                    </a:lnTo>
                    <a:lnTo>
                      <a:pt x="343" y="781"/>
                    </a:lnTo>
                    <a:lnTo>
                      <a:pt x="271" y="772"/>
                    </a:lnTo>
                    <a:lnTo>
                      <a:pt x="212" y="748"/>
                    </a:lnTo>
                    <a:lnTo>
                      <a:pt x="145" y="746"/>
                    </a:lnTo>
                    <a:lnTo>
                      <a:pt x="104" y="761"/>
                    </a:lnTo>
                    <a:lnTo>
                      <a:pt x="0" y="693"/>
                    </a:lnTo>
                    <a:lnTo>
                      <a:pt x="44" y="612"/>
                    </a:lnTo>
                    <a:lnTo>
                      <a:pt x="16" y="569"/>
                    </a:lnTo>
                    <a:lnTo>
                      <a:pt x="21" y="537"/>
                    </a:lnTo>
                    <a:lnTo>
                      <a:pt x="48" y="510"/>
                    </a:lnTo>
                    <a:lnTo>
                      <a:pt x="44" y="436"/>
                    </a:lnTo>
                    <a:lnTo>
                      <a:pt x="66" y="399"/>
                    </a:lnTo>
                    <a:lnTo>
                      <a:pt x="139" y="353"/>
                    </a:lnTo>
                    <a:lnTo>
                      <a:pt x="168" y="324"/>
                    </a:lnTo>
                    <a:lnTo>
                      <a:pt x="188" y="325"/>
                    </a:lnTo>
                    <a:lnTo>
                      <a:pt x="194" y="349"/>
                    </a:lnTo>
                    <a:lnTo>
                      <a:pt x="222" y="307"/>
                    </a:lnTo>
                    <a:lnTo>
                      <a:pt x="250" y="307"/>
                    </a:lnTo>
                    <a:lnTo>
                      <a:pt x="274" y="316"/>
                    </a:lnTo>
                    <a:lnTo>
                      <a:pt x="307" y="247"/>
                    </a:lnTo>
                    <a:lnTo>
                      <a:pt x="414" y="161"/>
                    </a:lnTo>
                    <a:lnTo>
                      <a:pt x="400" y="81"/>
                    </a:lnTo>
                    <a:lnTo>
                      <a:pt x="388" y="66"/>
                    </a:lnTo>
                    <a:lnTo>
                      <a:pt x="391" y="2"/>
                    </a:lnTo>
                    <a:lnTo>
                      <a:pt x="450" y="0"/>
                    </a:lnTo>
                    <a:lnTo>
                      <a:pt x="577" y="201"/>
                    </a:lnTo>
                    <a:lnTo>
                      <a:pt x="760" y="361"/>
                    </a:lnTo>
                    <a:lnTo>
                      <a:pt x="892" y="418"/>
                    </a:lnTo>
                    <a:lnTo>
                      <a:pt x="994" y="543"/>
                    </a:lnTo>
                    <a:lnTo>
                      <a:pt x="1030" y="579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827" name="Freeform 123"/>
              <p:cNvSpPr>
                <a:spLocks noChangeAspect="1"/>
              </p:cNvSpPr>
              <p:nvPr/>
            </p:nvSpPr>
            <p:spPr bwMode="auto">
              <a:xfrm>
                <a:off x="4305" y="1424"/>
                <a:ext cx="216" cy="142"/>
              </a:xfrm>
              <a:custGeom>
                <a:avLst/>
                <a:gdLst>
                  <a:gd name="T0" fmla="*/ 1021 w 1197"/>
                  <a:gd name="T1" fmla="*/ 0 h 787"/>
                  <a:gd name="T2" fmla="*/ 958 w 1197"/>
                  <a:gd name="T3" fmla="*/ 67 h 787"/>
                  <a:gd name="T4" fmla="*/ 930 w 1197"/>
                  <a:gd name="T5" fmla="*/ 73 h 787"/>
                  <a:gd name="T6" fmla="*/ 845 w 1197"/>
                  <a:gd name="T7" fmla="*/ 246 h 787"/>
                  <a:gd name="T8" fmla="*/ 794 w 1197"/>
                  <a:gd name="T9" fmla="*/ 239 h 787"/>
                  <a:gd name="T10" fmla="*/ 697 w 1197"/>
                  <a:gd name="T11" fmla="*/ 351 h 787"/>
                  <a:gd name="T12" fmla="*/ 650 w 1197"/>
                  <a:gd name="T13" fmla="*/ 358 h 787"/>
                  <a:gd name="T14" fmla="*/ 637 w 1197"/>
                  <a:gd name="T15" fmla="*/ 340 h 787"/>
                  <a:gd name="T16" fmla="*/ 592 w 1197"/>
                  <a:gd name="T17" fmla="*/ 351 h 787"/>
                  <a:gd name="T18" fmla="*/ 498 w 1197"/>
                  <a:gd name="T19" fmla="*/ 439 h 787"/>
                  <a:gd name="T20" fmla="*/ 399 w 1197"/>
                  <a:gd name="T21" fmla="*/ 367 h 787"/>
                  <a:gd name="T22" fmla="*/ 175 w 1197"/>
                  <a:gd name="T23" fmla="*/ 290 h 787"/>
                  <a:gd name="T24" fmla="*/ 0 w 1197"/>
                  <a:gd name="T25" fmla="*/ 430 h 787"/>
                  <a:gd name="T26" fmla="*/ 35 w 1197"/>
                  <a:gd name="T27" fmla="*/ 600 h 787"/>
                  <a:gd name="T28" fmla="*/ 121 w 1197"/>
                  <a:gd name="T29" fmla="*/ 697 h 787"/>
                  <a:gd name="T30" fmla="*/ 522 w 1197"/>
                  <a:gd name="T31" fmla="*/ 717 h 787"/>
                  <a:gd name="T32" fmla="*/ 544 w 1197"/>
                  <a:gd name="T33" fmla="*/ 682 h 787"/>
                  <a:gd name="T34" fmla="*/ 719 w 1197"/>
                  <a:gd name="T35" fmla="*/ 787 h 787"/>
                  <a:gd name="T36" fmla="*/ 773 w 1197"/>
                  <a:gd name="T37" fmla="*/ 703 h 787"/>
                  <a:gd name="T38" fmla="*/ 806 w 1197"/>
                  <a:gd name="T39" fmla="*/ 742 h 787"/>
                  <a:gd name="T40" fmla="*/ 830 w 1197"/>
                  <a:gd name="T41" fmla="*/ 689 h 787"/>
                  <a:gd name="T42" fmla="*/ 863 w 1197"/>
                  <a:gd name="T43" fmla="*/ 689 h 787"/>
                  <a:gd name="T44" fmla="*/ 870 w 1197"/>
                  <a:gd name="T45" fmla="*/ 703 h 787"/>
                  <a:gd name="T46" fmla="*/ 894 w 1197"/>
                  <a:gd name="T47" fmla="*/ 701 h 787"/>
                  <a:gd name="T48" fmla="*/ 916 w 1197"/>
                  <a:gd name="T49" fmla="*/ 675 h 787"/>
                  <a:gd name="T50" fmla="*/ 1055 w 1197"/>
                  <a:gd name="T51" fmla="*/ 590 h 787"/>
                  <a:gd name="T52" fmla="*/ 1055 w 1197"/>
                  <a:gd name="T53" fmla="*/ 561 h 787"/>
                  <a:gd name="T54" fmla="*/ 1080 w 1197"/>
                  <a:gd name="T55" fmla="*/ 503 h 787"/>
                  <a:gd name="T56" fmla="*/ 1073 w 1197"/>
                  <a:gd name="T57" fmla="*/ 479 h 787"/>
                  <a:gd name="T58" fmla="*/ 1149 w 1197"/>
                  <a:gd name="T59" fmla="*/ 379 h 787"/>
                  <a:gd name="T60" fmla="*/ 1134 w 1197"/>
                  <a:gd name="T61" fmla="*/ 328 h 787"/>
                  <a:gd name="T62" fmla="*/ 1081 w 1197"/>
                  <a:gd name="T63" fmla="*/ 292 h 787"/>
                  <a:gd name="T64" fmla="*/ 1056 w 1197"/>
                  <a:gd name="T65" fmla="*/ 246 h 787"/>
                  <a:gd name="T66" fmla="*/ 1119 w 1197"/>
                  <a:gd name="T67" fmla="*/ 179 h 787"/>
                  <a:gd name="T68" fmla="*/ 1197 w 1197"/>
                  <a:gd name="T69" fmla="*/ 83 h 787"/>
                  <a:gd name="T70" fmla="*/ 1021 w 1197"/>
                  <a:gd name="T71" fmla="*/ 0 h 7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197" h="787">
                    <a:moveTo>
                      <a:pt x="1021" y="0"/>
                    </a:moveTo>
                    <a:lnTo>
                      <a:pt x="958" y="67"/>
                    </a:lnTo>
                    <a:lnTo>
                      <a:pt x="930" y="73"/>
                    </a:lnTo>
                    <a:lnTo>
                      <a:pt x="845" y="246"/>
                    </a:lnTo>
                    <a:lnTo>
                      <a:pt x="794" y="239"/>
                    </a:lnTo>
                    <a:lnTo>
                      <a:pt x="697" y="351"/>
                    </a:lnTo>
                    <a:lnTo>
                      <a:pt x="650" y="358"/>
                    </a:lnTo>
                    <a:lnTo>
                      <a:pt x="637" y="340"/>
                    </a:lnTo>
                    <a:lnTo>
                      <a:pt x="592" y="351"/>
                    </a:lnTo>
                    <a:lnTo>
                      <a:pt x="498" y="439"/>
                    </a:lnTo>
                    <a:lnTo>
                      <a:pt x="399" y="367"/>
                    </a:lnTo>
                    <a:lnTo>
                      <a:pt x="175" y="290"/>
                    </a:lnTo>
                    <a:lnTo>
                      <a:pt x="0" y="430"/>
                    </a:lnTo>
                    <a:lnTo>
                      <a:pt x="35" y="600"/>
                    </a:lnTo>
                    <a:lnTo>
                      <a:pt x="121" y="697"/>
                    </a:lnTo>
                    <a:lnTo>
                      <a:pt x="522" y="717"/>
                    </a:lnTo>
                    <a:lnTo>
                      <a:pt x="544" y="682"/>
                    </a:lnTo>
                    <a:lnTo>
                      <a:pt x="719" y="787"/>
                    </a:lnTo>
                    <a:lnTo>
                      <a:pt x="773" y="703"/>
                    </a:lnTo>
                    <a:lnTo>
                      <a:pt x="806" y="742"/>
                    </a:lnTo>
                    <a:lnTo>
                      <a:pt x="830" y="689"/>
                    </a:lnTo>
                    <a:lnTo>
                      <a:pt x="863" y="689"/>
                    </a:lnTo>
                    <a:lnTo>
                      <a:pt x="870" y="703"/>
                    </a:lnTo>
                    <a:lnTo>
                      <a:pt x="894" y="701"/>
                    </a:lnTo>
                    <a:lnTo>
                      <a:pt x="916" y="675"/>
                    </a:lnTo>
                    <a:lnTo>
                      <a:pt x="1055" y="590"/>
                    </a:lnTo>
                    <a:lnTo>
                      <a:pt x="1055" y="561"/>
                    </a:lnTo>
                    <a:lnTo>
                      <a:pt x="1080" y="503"/>
                    </a:lnTo>
                    <a:lnTo>
                      <a:pt x="1073" y="479"/>
                    </a:lnTo>
                    <a:lnTo>
                      <a:pt x="1149" y="379"/>
                    </a:lnTo>
                    <a:lnTo>
                      <a:pt x="1134" y="328"/>
                    </a:lnTo>
                    <a:lnTo>
                      <a:pt x="1081" y="292"/>
                    </a:lnTo>
                    <a:lnTo>
                      <a:pt x="1056" y="246"/>
                    </a:lnTo>
                    <a:lnTo>
                      <a:pt x="1119" y="179"/>
                    </a:lnTo>
                    <a:lnTo>
                      <a:pt x="1197" y="83"/>
                    </a:lnTo>
                    <a:lnTo>
                      <a:pt x="1021" y="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828" name="Freeform 124"/>
              <p:cNvSpPr>
                <a:spLocks noChangeAspect="1"/>
              </p:cNvSpPr>
              <p:nvPr/>
            </p:nvSpPr>
            <p:spPr bwMode="auto">
              <a:xfrm>
                <a:off x="4303" y="1246"/>
                <a:ext cx="246" cy="258"/>
              </a:xfrm>
              <a:custGeom>
                <a:avLst/>
                <a:gdLst>
                  <a:gd name="T0" fmla="*/ 622 w 1362"/>
                  <a:gd name="T1" fmla="*/ 0 h 1427"/>
                  <a:gd name="T2" fmla="*/ 787 w 1362"/>
                  <a:gd name="T3" fmla="*/ 211 h 1427"/>
                  <a:gd name="T4" fmla="*/ 990 w 1362"/>
                  <a:gd name="T5" fmla="*/ 302 h 1427"/>
                  <a:gd name="T6" fmla="*/ 1020 w 1362"/>
                  <a:gd name="T7" fmla="*/ 353 h 1427"/>
                  <a:gd name="T8" fmla="*/ 1172 w 1362"/>
                  <a:gd name="T9" fmla="*/ 454 h 1427"/>
                  <a:gd name="T10" fmla="*/ 1325 w 1362"/>
                  <a:gd name="T11" fmla="*/ 453 h 1427"/>
                  <a:gd name="T12" fmla="*/ 1362 w 1362"/>
                  <a:gd name="T13" fmla="*/ 471 h 1427"/>
                  <a:gd name="T14" fmla="*/ 1332 w 1362"/>
                  <a:gd name="T15" fmla="*/ 505 h 1427"/>
                  <a:gd name="T16" fmla="*/ 1257 w 1362"/>
                  <a:gd name="T17" fmla="*/ 506 h 1427"/>
                  <a:gd name="T18" fmla="*/ 1261 w 1362"/>
                  <a:gd name="T19" fmla="*/ 554 h 1427"/>
                  <a:gd name="T20" fmla="*/ 1314 w 1362"/>
                  <a:gd name="T21" fmla="*/ 604 h 1427"/>
                  <a:gd name="T22" fmla="*/ 1310 w 1362"/>
                  <a:gd name="T23" fmla="*/ 645 h 1427"/>
                  <a:gd name="T24" fmla="*/ 1203 w 1362"/>
                  <a:gd name="T25" fmla="*/ 818 h 1427"/>
                  <a:gd name="T26" fmla="*/ 1174 w 1362"/>
                  <a:gd name="T27" fmla="*/ 833 h 1427"/>
                  <a:gd name="T28" fmla="*/ 1180 w 1362"/>
                  <a:gd name="T29" fmla="*/ 918 h 1427"/>
                  <a:gd name="T30" fmla="*/ 1113 w 1362"/>
                  <a:gd name="T31" fmla="*/ 943 h 1427"/>
                  <a:gd name="T32" fmla="*/ 1113 w 1362"/>
                  <a:gd name="T33" fmla="*/ 958 h 1427"/>
                  <a:gd name="T34" fmla="*/ 1043 w 1362"/>
                  <a:gd name="T35" fmla="*/ 954 h 1427"/>
                  <a:gd name="T36" fmla="*/ 1034 w 1362"/>
                  <a:gd name="T37" fmla="*/ 986 h 1427"/>
                  <a:gd name="T38" fmla="*/ 971 w 1362"/>
                  <a:gd name="T39" fmla="*/ 1054 h 1427"/>
                  <a:gd name="T40" fmla="*/ 943 w 1362"/>
                  <a:gd name="T41" fmla="*/ 1059 h 1427"/>
                  <a:gd name="T42" fmla="*/ 860 w 1362"/>
                  <a:gd name="T43" fmla="*/ 1233 h 1427"/>
                  <a:gd name="T44" fmla="*/ 808 w 1362"/>
                  <a:gd name="T45" fmla="*/ 1226 h 1427"/>
                  <a:gd name="T46" fmla="*/ 712 w 1362"/>
                  <a:gd name="T47" fmla="*/ 1336 h 1427"/>
                  <a:gd name="T48" fmla="*/ 663 w 1362"/>
                  <a:gd name="T49" fmla="*/ 1346 h 1427"/>
                  <a:gd name="T50" fmla="*/ 649 w 1362"/>
                  <a:gd name="T51" fmla="*/ 1328 h 1427"/>
                  <a:gd name="T52" fmla="*/ 607 w 1362"/>
                  <a:gd name="T53" fmla="*/ 1339 h 1427"/>
                  <a:gd name="T54" fmla="*/ 511 w 1362"/>
                  <a:gd name="T55" fmla="*/ 1427 h 1427"/>
                  <a:gd name="T56" fmla="*/ 412 w 1362"/>
                  <a:gd name="T57" fmla="*/ 1354 h 1427"/>
                  <a:gd name="T58" fmla="*/ 187 w 1362"/>
                  <a:gd name="T59" fmla="*/ 1277 h 1427"/>
                  <a:gd name="T60" fmla="*/ 125 w 1362"/>
                  <a:gd name="T61" fmla="*/ 1210 h 1427"/>
                  <a:gd name="T62" fmla="*/ 135 w 1362"/>
                  <a:gd name="T63" fmla="*/ 1178 h 1427"/>
                  <a:gd name="T64" fmla="*/ 113 w 1362"/>
                  <a:gd name="T65" fmla="*/ 1134 h 1427"/>
                  <a:gd name="T66" fmla="*/ 83 w 1362"/>
                  <a:gd name="T67" fmla="*/ 1127 h 1427"/>
                  <a:gd name="T68" fmla="*/ 66 w 1362"/>
                  <a:gd name="T69" fmla="*/ 1104 h 1427"/>
                  <a:gd name="T70" fmla="*/ 66 w 1362"/>
                  <a:gd name="T71" fmla="*/ 1063 h 1427"/>
                  <a:gd name="T72" fmla="*/ 0 w 1362"/>
                  <a:gd name="T73" fmla="*/ 945 h 1427"/>
                  <a:gd name="T74" fmla="*/ 74 w 1362"/>
                  <a:gd name="T75" fmla="*/ 857 h 1427"/>
                  <a:gd name="T76" fmla="*/ 69 w 1362"/>
                  <a:gd name="T77" fmla="*/ 752 h 1427"/>
                  <a:gd name="T78" fmla="*/ 133 w 1362"/>
                  <a:gd name="T79" fmla="*/ 728 h 1427"/>
                  <a:gd name="T80" fmla="*/ 151 w 1362"/>
                  <a:gd name="T81" fmla="*/ 590 h 1427"/>
                  <a:gd name="T82" fmla="*/ 125 w 1362"/>
                  <a:gd name="T83" fmla="*/ 535 h 1427"/>
                  <a:gd name="T84" fmla="*/ 203 w 1362"/>
                  <a:gd name="T85" fmla="*/ 439 h 1427"/>
                  <a:gd name="T86" fmla="*/ 250 w 1362"/>
                  <a:gd name="T87" fmla="*/ 439 h 1427"/>
                  <a:gd name="T88" fmla="*/ 271 w 1362"/>
                  <a:gd name="T89" fmla="*/ 406 h 1427"/>
                  <a:gd name="T90" fmla="*/ 353 w 1362"/>
                  <a:gd name="T91" fmla="*/ 439 h 1427"/>
                  <a:gd name="T92" fmla="*/ 393 w 1362"/>
                  <a:gd name="T93" fmla="*/ 439 h 1427"/>
                  <a:gd name="T94" fmla="*/ 540 w 1362"/>
                  <a:gd name="T95" fmla="*/ 127 h 1427"/>
                  <a:gd name="T96" fmla="*/ 622 w 1362"/>
                  <a:gd name="T97" fmla="*/ 0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362" h="1427">
                    <a:moveTo>
                      <a:pt x="622" y="0"/>
                    </a:moveTo>
                    <a:lnTo>
                      <a:pt x="787" y="211"/>
                    </a:lnTo>
                    <a:lnTo>
                      <a:pt x="990" y="302"/>
                    </a:lnTo>
                    <a:lnTo>
                      <a:pt x="1020" y="353"/>
                    </a:lnTo>
                    <a:lnTo>
                      <a:pt x="1172" y="454"/>
                    </a:lnTo>
                    <a:lnTo>
                      <a:pt x="1325" y="453"/>
                    </a:lnTo>
                    <a:lnTo>
                      <a:pt x="1362" y="471"/>
                    </a:lnTo>
                    <a:lnTo>
                      <a:pt x="1332" y="505"/>
                    </a:lnTo>
                    <a:lnTo>
                      <a:pt x="1257" y="506"/>
                    </a:lnTo>
                    <a:lnTo>
                      <a:pt x="1261" y="554"/>
                    </a:lnTo>
                    <a:lnTo>
                      <a:pt x="1314" y="604"/>
                    </a:lnTo>
                    <a:lnTo>
                      <a:pt x="1310" y="645"/>
                    </a:lnTo>
                    <a:lnTo>
                      <a:pt x="1203" y="818"/>
                    </a:lnTo>
                    <a:lnTo>
                      <a:pt x="1174" y="833"/>
                    </a:lnTo>
                    <a:lnTo>
                      <a:pt x="1180" y="918"/>
                    </a:lnTo>
                    <a:lnTo>
                      <a:pt x="1113" y="943"/>
                    </a:lnTo>
                    <a:lnTo>
                      <a:pt x="1113" y="958"/>
                    </a:lnTo>
                    <a:lnTo>
                      <a:pt x="1043" y="954"/>
                    </a:lnTo>
                    <a:lnTo>
                      <a:pt x="1034" y="986"/>
                    </a:lnTo>
                    <a:lnTo>
                      <a:pt x="971" y="1054"/>
                    </a:lnTo>
                    <a:lnTo>
                      <a:pt x="943" y="1059"/>
                    </a:lnTo>
                    <a:lnTo>
                      <a:pt x="860" y="1233"/>
                    </a:lnTo>
                    <a:lnTo>
                      <a:pt x="808" y="1226"/>
                    </a:lnTo>
                    <a:lnTo>
                      <a:pt x="712" y="1336"/>
                    </a:lnTo>
                    <a:lnTo>
                      <a:pt x="663" y="1346"/>
                    </a:lnTo>
                    <a:lnTo>
                      <a:pt x="649" y="1328"/>
                    </a:lnTo>
                    <a:lnTo>
                      <a:pt x="607" y="1339"/>
                    </a:lnTo>
                    <a:lnTo>
                      <a:pt x="511" y="1427"/>
                    </a:lnTo>
                    <a:lnTo>
                      <a:pt x="412" y="1354"/>
                    </a:lnTo>
                    <a:lnTo>
                      <a:pt x="187" y="1277"/>
                    </a:lnTo>
                    <a:lnTo>
                      <a:pt x="125" y="1210"/>
                    </a:lnTo>
                    <a:lnTo>
                      <a:pt x="135" y="1178"/>
                    </a:lnTo>
                    <a:lnTo>
                      <a:pt x="113" y="1134"/>
                    </a:lnTo>
                    <a:lnTo>
                      <a:pt x="83" y="1127"/>
                    </a:lnTo>
                    <a:lnTo>
                      <a:pt x="66" y="1104"/>
                    </a:lnTo>
                    <a:lnTo>
                      <a:pt x="66" y="1063"/>
                    </a:lnTo>
                    <a:lnTo>
                      <a:pt x="0" y="945"/>
                    </a:lnTo>
                    <a:lnTo>
                      <a:pt x="74" y="857"/>
                    </a:lnTo>
                    <a:lnTo>
                      <a:pt x="69" y="752"/>
                    </a:lnTo>
                    <a:lnTo>
                      <a:pt x="133" y="728"/>
                    </a:lnTo>
                    <a:lnTo>
                      <a:pt x="151" y="590"/>
                    </a:lnTo>
                    <a:lnTo>
                      <a:pt x="125" y="535"/>
                    </a:lnTo>
                    <a:lnTo>
                      <a:pt x="203" y="439"/>
                    </a:lnTo>
                    <a:lnTo>
                      <a:pt x="250" y="439"/>
                    </a:lnTo>
                    <a:lnTo>
                      <a:pt x="271" y="406"/>
                    </a:lnTo>
                    <a:lnTo>
                      <a:pt x="353" y="439"/>
                    </a:lnTo>
                    <a:lnTo>
                      <a:pt x="393" y="439"/>
                    </a:lnTo>
                    <a:lnTo>
                      <a:pt x="540" y="127"/>
                    </a:lnTo>
                    <a:lnTo>
                      <a:pt x="622" y="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829" name="Freeform 125"/>
              <p:cNvSpPr>
                <a:spLocks noChangeAspect="1"/>
              </p:cNvSpPr>
              <p:nvPr/>
            </p:nvSpPr>
            <p:spPr bwMode="auto">
              <a:xfrm>
                <a:off x="4045" y="1328"/>
                <a:ext cx="292" cy="217"/>
              </a:xfrm>
              <a:custGeom>
                <a:avLst/>
                <a:gdLst>
                  <a:gd name="T0" fmla="*/ 718 w 1620"/>
                  <a:gd name="T1" fmla="*/ 14 h 1199"/>
                  <a:gd name="T2" fmla="*/ 911 w 1620"/>
                  <a:gd name="T3" fmla="*/ 37 h 1199"/>
                  <a:gd name="T4" fmla="*/ 927 w 1620"/>
                  <a:gd name="T5" fmla="*/ 59 h 1199"/>
                  <a:gd name="T6" fmla="*/ 1008 w 1620"/>
                  <a:gd name="T7" fmla="*/ 53 h 1199"/>
                  <a:gd name="T8" fmla="*/ 1011 w 1620"/>
                  <a:gd name="T9" fmla="*/ 37 h 1199"/>
                  <a:gd name="T10" fmla="*/ 1145 w 1620"/>
                  <a:gd name="T11" fmla="*/ 29 h 1199"/>
                  <a:gd name="T12" fmla="*/ 1428 w 1620"/>
                  <a:gd name="T13" fmla="*/ 0 h 1199"/>
                  <a:gd name="T14" fmla="*/ 1473 w 1620"/>
                  <a:gd name="T15" fmla="*/ 23 h 1199"/>
                  <a:gd name="T16" fmla="*/ 1555 w 1620"/>
                  <a:gd name="T17" fmla="*/ 82 h 1199"/>
                  <a:gd name="T18" fmla="*/ 1585 w 1620"/>
                  <a:gd name="T19" fmla="*/ 137 h 1199"/>
                  <a:gd name="T20" fmla="*/ 1565 w 1620"/>
                  <a:gd name="T21" fmla="*/ 272 h 1199"/>
                  <a:gd name="T22" fmla="*/ 1501 w 1620"/>
                  <a:gd name="T23" fmla="*/ 297 h 1199"/>
                  <a:gd name="T24" fmla="*/ 1505 w 1620"/>
                  <a:gd name="T25" fmla="*/ 403 h 1199"/>
                  <a:gd name="T26" fmla="*/ 1432 w 1620"/>
                  <a:gd name="T27" fmla="*/ 493 h 1199"/>
                  <a:gd name="T28" fmla="*/ 1497 w 1620"/>
                  <a:gd name="T29" fmla="*/ 604 h 1199"/>
                  <a:gd name="T30" fmla="*/ 1499 w 1620"/>
                  <a:gd name="T31" fmla="*/ 653 h 1199"/>
                  <a:gd name="T32" fmla="*/ 1517 w 1620"/>
                  <a:gd name="T33" fmla="*/ 679 h 1199"/>
                  <a:gd name="T34" fmla="*/ 1541 w 1620"/>
                  <a:gd name="T35" fmla="*/ 679 h 1199"/>
                  <a:gd name="T36" fmla="*/ 1567 w 1620"/>
                  <a:gd name="T37" fmla="*/ 723 h 1199"/>
                  <a:gd name="T38" fmla="*/ 1559 w 1620"/>
                  <a:gd name="T39" fmla="*/ 755 h 1199"/>
                  <a:gd name="T40" fmla="*/ 1620 w 1620"/>
                  <a:gd name="T41" fmla="*/ 823 h 1199"/>
                  <a:gd name="T42" fmla="*/ 1442 w 1620"/>
                  <a:gd name="T43" fmla="*/ 964 h 1199"/>
                  <a:gd name="T44" fmla="*/ 1334 w 1620"/>
                  <a:gd name="T45" fmla="*/ 1199 h 1199"/>
                  <a:gd name="T46" fmla="*/ 976 w 1620"/>
                  <a:gd name="T47" fmla="*/ 1176 h 1199"/>
                  <a:gd name="T48" fmla="*/ 752 w 1620"/>
                  <a:gd name="T49" fmla="*/ 1142 h 1199"/>
                  <a:gd name="T50" fmla="*/ 788 w 1620"/>
                  <a:gd name="T51" fmla="*/ 1060 h 1199"/>
                  <a:gd name="T52" fmla="*/ 786 w 1620"/>
                  <a:gd name="T53" fmla="*/ 1029 h 1199"/>
                  <a:gd name="T54" fmla="*/ 814 w 1620"/>
                  <a:gd name="T55" fmla="*/ 995 h 1199"/>
                  <a:gd name="T56" fmla="*/ 796 w 1620"/>
                  <a:gd name="T57" fmla="*/ 968 h 1199"/>
                  <a:gd name="T58" fmla="*/ 824 w 1620"/>
                  <a:gd name="T59" fmla="*/ 937 h 1199"/>
                  <a:gd name="T60" fmla="*/ 784 w 1620"/>
                  <a:gd name="T61" fmla="*/ 902 h 1199"/>
                  <a:gd name="T62" fmla="*/ 812 w 1620"/>
                  <a:gd name="T63" fmla="*/ 839 h 1199"/>
                  <a:gd name="T64" fmla="*/ 802 w 1620"/>
                  <a:gd name="T65" fmla="*/ 782 h 1199"/>
                  <a:gd name="T66" fmla="*/ 722 w 1620"/>
                  <a:gd name="T67" fmla="*/ 685 h 1199"/>
                  <a:gd name="T68" fmla="*/ 724 w 1620"/>
                  <a:gd name="T69" fmla="*/ 659 h 1199"/>
                  <a:gd name="T70" fmla="*/ 752 w 1620"/>
                  <a:gd name="T71" fmla="*/ 616 h 1199"/>
                  <a:gd name="T72" fmla="*/ 702 w 1620"/>
                  <a:gd name="T73" fmla="*/ 576 h 1199"/>
                  <a:gd name="T74" fmla="*/ 522 w 1620"/>
                  <a:gd name="T75" fmla="*/ 739 h 1199"/>
                  <a:gd name="T76" fmla="*/ 438 w 1620"/>
                  <a:gd name="T77" fmla="*/ 753 h 1199"/>
                  <a:gd name="T78" fmla="*/ 419 w 1620"/>
                  <a:gd name="T79" fmla="*/ 788 h 1199"/>
                  <a:gd name="T80" fmla="*/ 397 w 1620"/>
                  <a:gd name="T81" fmla="*/ 784 h 1199"/>
                  <a:gd name="T82" fmla="*/ 278 w 1620"/>
                  <a:gd name="T83" fmla="*/ 479 h 1199"/>
                  <a:gd name="T84" fmla="*/ 55 w 1620"/>
                  <a:gd name="T85" fmla="*/ 457 h 1199"/>
                  <a:gd name="T86" fmla="*/ 13 w 1620"/>
                  <a:gd name="T87" fmla="*/ 409 h 1199"/>
                  <a:gd name="T88" fmla="*/ 0 w 1620"/>
                  <a:gd name="T89" fmla="*/ 309 h 1199"/>
                  <a:gd name="T90" fmla="*/ 118 w 1620"/>
                  <a:gd name="T91" fmla="*/ 282 h 1199"/>
                  <a:gd name="T92" fmla="*/ 118 w 1620"/>
                  <a:gd name="T93" fmla="*/ 252 h 1199"/>
                  <a:gd name="T94" fmla="*/ 178 w 1620"/>
                  <a:gd name="T95" fmla="*/ 252 h 1199"/>
                  <a:gd name="T96" fmla="*/ 186 w 1620"/>
                  <a:gd name="T97" fmla="*/ 264 h 1199"/>
                  <a:gd name="T98" fmla="*/ 219 w 1620"/>
                  <a:gd name="T99" fmla="*/ 264 h 1199"/>
                  <a:gd name="T100" fmla="*/ 231 w 1620"/>
                  <a:gd name="T101" fmla="*/ 219 h 1199"/>
                  <a:gd name="T102" fmla="*/ 280 w 1620"/>
                  <a:gd name="T103" fmla="*/ 149 h 1199"/>
                  <a:gd name="T104" fmla="*/ 321 w 1620"/>
                  <a:gd name="T105" fmla="*/ 180 h 1199"/>
                  <a:gd name="T106" fmla="*/ 358 w 1620"/>
                  <a:gd name="T107" fmla="*/ 143 h 1199"/>
                  <a:gd name="T108" fmla="*/ 387 w 1620"/>
                  <a:gd name="T109" fmla="*/ 139 h 1199"/>
                  <a:gd name="T110" fmla="*/ 450 w 1620"/>
                  <a:gd name="T111" fmla="*/ 172 h 1199"/>
                  <a:gd name="T112" fmla="*/ 528 w 1620"/>
                  <a:gd name="T113" fmla="*/ 147 h 1199"/>
                  <a:gd name="T114" fmla="*/ 718 w 1620"/>
                  <a:gd name="T115" fmla="*/ 14 h 1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620" h="1199">
                    <a:moveTo>
                      <a:pt x="718" y="14"/>
                    </a:moveTo>
                    <a:lnTo>
                      <a:pt x="911" y="37"/>
                    </a:lnTo>
                    <a:lnTo>
                      <a:pt x="927" y="59"/>
                    </a:lnTo>
                    <a:lnTo>
                      <a:pt x="1008" y="53"/>
                    </a:lnTo>
                    <a:lnTo>
                      <a:pt x="1011" y="37"/>
                    </a:lnTo>
                    <a:lnTo>
                      <a:pt x="1145" y="29"/>
                    </a:lnTo>
                    <a:lnTo>
                      <a:pt x="1428" y="0"/>
                    </a:lnTo>
                    <a:lnTo>
                      <a:pt x="1473" y="23"/>
                    </a:lnTo>
                    <a:lnTo>
                      <a:pt x="1555" y="82"/>
                    </a:lnTo>
                    <a:lnTo>
                      <a:pt x="1585" y="137"/>
                    </a:lnTo>
                    <a:lnTo>
                      <a:pt x="1565" y="272"/>
                    </a:lnTo>
                    <a:lnTo>
                      <a:pt x="1501" y="297"/>
                    </a:lnTo>
                    <a:lnTo>
                      <a:pt x="1505" y="403"/>
                    </a:lnTo>
                    <a:lnTo>
                      <a:pt x="1432" y="493"/>
                    </a:lnTo>
                    <a:lnTo>
                      <a:pt x="1497" y="604"/>
                    </a:lnTo>
                    <a:lnTo>
                      <a:pt x="1499" y="653"/>
                    </a:lnTo>
                    <a:lnTo>
                      <a:pt x="1517" y="679"/>
                    </a:lnTo>
                    <a:lnTo>
                      <a:pt x="1541" y="679"/>
                    </a:lnTo>
                    <a:lnTo>
                      <a:pt x="1567" y="723"/>
                    </a:lnTo>
                    <a:lnTo>
                      <a:pt x="1559" y="755"/>
                    </a:lnTo>
                    <a:lnTo>
                      <a:pt x="1620" y="823"/>
                    </a:lnTo>
                    <a:lnTo>
                      <a:pt x="1442" y="964"/>
                    </a:lnTo>
                    <a:lnTo>
                      <a:pt x="1334" y="1199"/>
                    </a:lnTo>
                    <a:lnTo>
                      <a:pt x="976" y="1176"/>
                    </a:lnTo>
                    <a:lnTo>
                      <a:pt x="752" y="1142"/>
                    </a:lnTo>
                    <a:lnTo>
                      <a:pt x="788" y="1060"/>
                    </a:lnTo>
                    <a:lnTo>
                      <a:pt x="786" y="1029"/>
                    </a:lnTo>
                    <a:lnTo>
                      <a:pt x="814" y="995"/>
                    </a:lnTo>
                    <a:lnTo>
                      <a:pt x="796" y="968"/>
                    </a:lnTo>
                    <a:lnTo>
                      <a:pt x="824" y="937"/>
                    </a:lnTo>
                    <a:lnTo>
                      <a:pt x="784" y="902"/>
                    </a:lnTo>
                    <a:lnTo>
                      <a:pt x="812" y="839"/>
                    </a:lnTo>
                    <a:lnTo>
                      <a:pt x="802" y="782"/>
                    </a:lnTo>
                    <a:lnTo>
                      <a:pt x="722" y="685"/>
                    </a:lnTo>
                    <a:lnTo>
                      <a:pt x="724" y="659"/>
                    </a:lnTo>
                    <a:lnTo>
                      <a:pt x="752" y="616"/>
                    </a:lnTo>
                    <a:lnTo>
                      <a:pt x="702" y="576"/>
                    </a:lnTo>
                    <a:lnTo>
                      <a:pt x="522" y="739"/>
                    </a:lnTo>
                    <a:lnTo>
                      <a:pt x="438" y="753"/>
                    </a:lnTo>
                    <a:lnTo>
                      <a:pt x="419" y="788"/>
                    </a:lnTo>
                    <a:lnTo>
                      <a:pt x="397" y="784"/>
                    </a:lnTo>
                    <a:lnTo>
                      <a:pt x="278" y="479"/>
                    </a:lnTo>
                    <a:lnTo>
                      <a:pt x="55" y="457"/>
                    </a:lnTo>
                    <a:lnTo>
                      <a:pt x="13" y="409"/>
                    </a:lnTo>
                    <a:lnTo>
                      <a:pt x="0" y="309"/>
                    </a:lnTo>
                    <a:lnTo>
                      <a:pt x="118" y="282"/>
                    </a:lnTo>
                    <a:lnTo>
                      <a:pt x="118" y="252"/>
                    </a:lnTo>
                    <a:lnTo>
                      <a:pt x="178" y="252"/>
                    </a:lnTo>
                    <a:lnTo>
                      <a:pt x="186" y="264"/>
                    </a:lnTo>
                    <a:lnTo>
                      <a:pt x="219" y="264"/>
                    </a:lnTo>
                    <a:lnTo>
                      <a:pt x="231" y="219"/>
                    </a:lnTo>
                    <a:lnTo>
                      <a:pt x="280" y="149"/>
                    </a:lnTo>
                    <a:lnTo>
                      <a:pt x="321" y="180"/>
                    </a:lnTo>
                    <a:lnTo>
                      <a:pt x="358" y="143"/>
                    </a:lnTo>
                    <a:lnTo>
                      <a:pt x="387" y="139"/>
                    </a:lnTo>
                    <a:lnTo>
                      <a:pt x="450" y="172"/>
                    </a:lnTo>
                    <a:lnTo>
                      <a:pt x="528" y="147"/>
                    </a:lnTo>
                    <a:lnTo>
                      <a:pt x="718" y="14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830" name="Freeform 126"/>
              <p:cNvSpPr>
                <a:spLocks noChangeAspect="1"/>
              </p:cNvSpPr>
              <p:nvPr/>
            </p:nvSpPr>
            <p:spPr bwMode="auto">
              <a:xfrm>
                <a:off x="4102" y="1502"/>
                <a:ext cx="234" cy="187"/>
              </a:xfrm>
              <a:custGeom>
                <a:avLst/>
                <a:gdLst>
                  <a:gd name="T0" fmla="*/ 1127 w 1301"/>
                  <a:gd name="T1" fmla="*/ 0 h 1035"/>
                  <a:gd name="T2" fmla="*/ 1162 w 1301"/>
                  <a:gd name="T3" fmla="*/ 172 h 1035"/>
                  <a:gd name="T4" fmla="*/ 1250 w 1301"/>
                  <a:gd name="T5" fmla="*/ 266 h 1035"/>
                  <a:gd name="T6" fmla="*/ 1258 w 1301"/>
                  <a:gd name="T7" fmla="*/ 345 h 1035"/>
                  <a:gd name="T8" fmla="*/ 1301 w 1301"/>
                  <a:gd name="T9" fmla="*/ 362 h 1035"/>
                  <a:gd name="T10" fmla="*/ 1297 w 1301"/>
                  <a:gd name="T11" fmla="*/ 403 h 1035"/>
                  <a:gd name="T12" fmla="*/ 1287 w 1301"/>
                  <a:gd name="T13" fmla="*/ 448 h 1035"/>
                  <a:gd name="T14" fmla="*/ 1246 w 1301"/>
                  <a:gd name="T15" fmla="*/ 478 h 1035"/>
                  <a:gd name="T16" fmla="*/ 1248 w 1301"/>
                  <a:gd name="T17" fmla="*/ 567 h 1035"/>
                  <a:gd name="T18" fmla="*/ 1268 w 1301"/>
                  <a:gd name="T19" fmla="*/ 597 h 1035"/>
                  <a:gd name="T20" fmla="*/ 1164 w 1301"/>
                  <a:gd name="T21" fmla="*/ 675 h 1035"/>
                  <a:gd name="T22" fmla="*/ 1095 w 1301"/>
                  <a:gd name="T23" fmla="*/ 695 h 1035"/>
                  <a:gd name="T24" fmla="*/ 1095 w 1301"/>
                  <a:gd name="T25" fmla="*/ 749 h 1035"/>
                  <a:gd name="T26" fmla="*/ 1063 w 1301"/>
                  <a:gd name="T27" fmla="*/ 755 h 1035"/>
                  <a:gd name="T28" fmla="*/ 1123 w 1301"/>
                  <a:gd name="T29" fmla="*/ 769 h 1035"/>
                  <a:gd name="T30" fmla="*/ 1113 w 1301"/>
                  <a:gd name="T31" fmla="*/ 826 h 1035"/>
                  <a:gd name="T32" fmla="*/ 1081 w 1301"/>
                  <a:gd name="T33" fmla="*/ 838 h 1035"/>
                  <a:gd name="T34" fmla="*/ 1125 w 1301"/>
                  <a:gd name="T35" fmla="*/ 836 h 1035"/>
                  <a:gd name="T36" fmla="*/ 1113 w 1301"/>
                  <a:gd name="T37" fmla="*/ 878 h 1035"/>
                  <a:gd name="T38" fmla="*/ 1091 w 1301"/>
                  <a:gd name="T39" fmla="*/ 906 h 1035"/>
                  <a:gd name="T40" fmla="*/ 1025 w 1301"/>
                  <a:gd name="T41" fmla="*/ 902 h 1035"/>
                  <a:gd name="T42" fmla="*/ 952 w 1301"/>
                  <a:gd name="T43" fmla="*/ 1019 h 1035"/>
                  <a:gd name="T44" fmla="*/ 954 w 1301"/>
                  <a:gd name="T45" fmla="*/ 1035 h 1035"/>
                  <a:gd name="T46" fmla="*/ 892 w 1301"/>
                  <a:gd name="T47" fmla="*/ 1029 h 1035"/>
                  <a:gd name="T48" fmla="*/ 779 w 1301"/>
                  <a:gd name="T49" fmla="*/ 969 h 1035"/>
                  <a:gd name="T50" fmla="*/ 626 w 1301"/>
                  <a:gd name="T51" fmla="*/ 965 h 1035"/>
                  <a:gd name="T52" fmla="*/ 495 w 1301"/>
                  <a:gd name="T53" fmla="*/ 1019 h 1035"/>
                  <a:gd name="T54" fmla="*/ 429 w 1301"/>
                  <a:gd name="T55" fmla="*/ 1009 h 1035"/>
                  <a:gd name="T56" fmla="*/ 415 w 1301"/>
                  <a:gd name="T57" fmla="*/ 945 h 1035"/>
                  <a:gd name="T58" fmla="*/ 308 w 1301"/>
                  <a:gd name="T59" fmla="*/ 933 h 1035"/>
                  <a:gd name="T60" fmla="*/ 0 w 1301"/>
                  <a:gd name="T61" fmla="*/ 643 h 1035"/>
                  <a:gd name="T62" fmla="*/ 14 w 1301"/>
                  <a:gd name="T63" fmla="*/ 617 h 1035"/>
                  <a:gd name="T64" fmla="*/ 55 w 1301"/>
                  <a:gd name="T65" fmla="*/ 605 h 1035"/>
                  <a:gd name="T66" fmla="*/ 159 w 1301"/>
                  <a:gd name="T67" fmla="*/ 488 h 1035"/>
                  <a:gd name="T68" fmla="*/ 243 w 1301"/>
                  <a:gd name="T69" fmla="*/ 462 h 1035"/>
                  <a:gd name="T70" fmla="*/ 425 w 1301"/>
                  <a:gd name="T71" fmla="*/ 460 h 1035"/>
                  <a:gd name="T72" fmla="*/ 465 w 1301"/>
                  <a:gd name="T73" fmla="*/ 323 h 1035"/>
                  <a:gd name="T74" fmla="*/ 536 w 1301"/>
                  <a:gd name="T75" fmla="*/ 317 h 1035"/>
                  <a:gd name="T76" fmla="*/ 513 w 1301"/>
                  <a:gd name="T77" fmla="*/ 258 h 1035"/>
                  <a:gd name="T78" fmla="*/ 485 w 1301"/>
                  <a:gd name="T79" fmla="*/ 229 h 1035"/>
                  <a:gd name="T80" fmla="*/ 437 w 1301"/>
                  <a:gd name="T81" fmla="*/ 178 h 1035"/>
                  <a:gd name="T82" fmla="*/ 642 w 1301"/>
                  <a:gd name="T83" fmla="*/ 210 h 1035"/>
                  <a:gd name="T84" fmla="*/ 1017 w 1301"/>
                  <a:gd name="T85" fmla="*/ 235 h 1035"/>
                  <a:gd name="T86" fmla="*/ 1127 w 1301"/>
                  <a:gd name="T87" fmla="*/ 0 h 10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01" h="1035">
                    <a:moveTo>
                      <a:pt x="1127" y="0"/>
                    </a:moveTo>
                    <a:lnTo>
                      <a:pt x="1162" y="172"/>
                    </a:lnTo>
                    <a:lnTo>
                      <a:pt x="1250" y="266"/>
                    </a:lnTo>
                    <a:lnTo>
                      <a:pt x="1258" y="345"/>
                    </a:lnTo>
                    <a:lnTo>
                      <a:pt x="1301" y="362"/>
                    </a:lnTo>
                    <a:lnTo>
                      <a:pt x="1297" y="403"/>
                    </a:lnTo>
                    <a:lnTo>
                      <a:pt x="1287" y="448"/>
                    </a:lnTo>
                    <a:lnTo>
                      <a:pt x="1246" y="478"/>
                    </a:lnTo>
                    <a:lnTo>
                      <a:pt x="1248" y="567"/>
                    </a:lnTo>
                    <a:lnTo>
                      <a:pt x="1268" y="597"/>
                    </a:lnTo>
                    <a:lnTo>
                      <a:pt x="1164" y="675"/>
                    </a:lnTo>
                    <a:lnTo>
                      <a:pt x="1095" y="695"/>
                    </a:lnTo>
                    <a:lnTo>
                      <a:pt x="1095" y="749"/>
                    </a:lnTo>
                    <a:lnTo>
                      <a:pt x="1063" y="755"/>
                    </a:lnTo>
                    <a:lnTo>
                      <a:pt x="1123" y="769"/>
                    </a:lnTo>
                    <a:lnTo>
                      <a:pt x="1113" y="826"/>
                    </a:lnTo>
                    <a:lnTo>
                      <a:pt x="1081" y="838"/>
                    </a:lnTo>
                    <a:lnTo>
                      <a:pt x="1125" y="836"/>
                    </a:lnTo>
                    <a:lnTo>
                      <a:pt x="1113" y="878"/>
                    </a:lnTo>
                    <a:lnTo>
                      <a:pt x="1091" y="906"/>
                    </a:lnTo>
                    <a:lnTo>
                      <a:pt x="1025" y="902"/>
                    </a:lnTo>
                    <a:lnTo>
                      <a:pt x="952" y="1019"/>
                    </a:lnTo>
                    <a:lnTo>
                      <a:pt x="954" y="1035"/>
                    </a:lnTo>
                    <a:lnTo>
                      <a:pt x="892" y="1029"/>
                    </a:lnTo>
                    <a:lnTo>
                      <a:pt x="779" y="969"/>
                    </a:lnTo>
                    <a:lnTo>
                      <a:pt x="626" y="965"/>
                    </a:lnTo>
                    <a:lnTo>
                      <a:pt x="495" y="1019"/>
                    </a:lnTo>
                    <a:lnTo>
                      <a:pt x="429" y="1009"/>
                    </a:lnTo>
                    <a:lnTo>
                      <a:pt x="415" y="945"/>
                    </a:lnTo>
                    <a:lnTo>
                      <a:pt x="308" y="933"/>
                    </a:lnTo>
                    <a:lnTo>
                      <a:pt x="0" y="643"/>
                    </a:lnTo>
                    <a:lnTo>
                      <a:pt x="14" y="617"/>
                    </a:lnTo>
                    <a:lnTo>
                      <a:pt x="55" y="605"/>
                    </a:lnTo>
                    <a:lnTo>
                      <a:pt x="159" y="488"/>
                    </a:lnTo>
                    <a:lnTo>
                      <a:pt x="243" y="462"/>
                    </a:lnTo>
                    <a:lnTo>
                      <a:pt x="425" y="460"/>
                    </a:lnTo>
                    <a:lnTo>
                      <a:pt x="465" y="323"/>
                    </a:lnTo>
                    <a:lnTo>
                      <a:pt x="536" y="317"/>
                    </a:lnTo>
                    <a:lnTo>
                      <a:pt x="513" y="258"/>
                    </a:lnTo>
                    <a:lnTo>
                      <a:pt x="485" y="229"/>
                    </a:lnTo>
                    <a:lnTo>
                      <a:pt x="437" y="178"/>
                    </a:lnTo>
                    <a:lnTo>
                      <a:pt x="642" y="210"/>
                    </a:lnTo>
                    <a:lnTo>
                      <a:pt x="1017" y="235"/>
                    </a:lnTo>
                    <a:lnTo>
                      <a:pt x="1127" y="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831" name="Freeform 127"/>
              <p:cNvSpPr>
                <a:spLocks noChangeAspect="1"/>
              </p:cNvSpPr>
              <p:nvPr/>
            </p:nvSpPr>
            <p:spPr bwMode="auto">
              <a:xfrm>
                <a:off x="3983" y="1492"/>
                <a:ext cx="117" cy="81"/>
              </a:xfrm>
              <a:custGeom>
                <a:avLst/>
                <a:gdLst>
                  <a:gd name="T0" fmla="*/ 133 w 646"/>
                  <a:gd name="T1" fmla="*/ 95 h 449"/>
                  <a:gd name="T2" fmla="*/ 250 w 646"/>
                  <a:gd name="T3" fmla="*/ 110 h 449"/>
                  <a:gd name="T4" fmla="*/ 305 w 646"/>
                  <a:gd name="T5" fmla="*/ 0 h 449"/>
                  <a:gd name="T6" fmla="*/ 646 w 646"/>
                  <a:gd name="T7" fmla="*/ 373 h 449"/>
                  <a:gd name="T8" fmla="*/ 561 w 646"/>
                  <a:gd name="T9" fmla="*/ 380 h 449"/>
                  <a:gd name="T10" fmla="*/ 580 w 646"/>
                  <a:gd name="T11" fmla="*/ 410 h 449"/>
                  <a:gd name="T12" fmla="*/ 547 w 646"/>
                  <a:gd name="T13" fmla="*/ 438 h 449"/>
                  <a:gd name="T14" fmla="*/ 509 w 646"/>
                  <a:gd name="T15" fmla="*/ 438 h 449"/>
                  <a:gd name="T16" fmla="*/ 419 w 646"/>
                  <a:gd name="T17" fmla="*/ 409 h 449"/>
                  <a:gd name="T18" fmla="*/ 48 w 646"/>
                  <a:gd name="T19" fmla="*/ 449 h 449"/>
                  <a:gd name="T20" fmla="*/ 0 w 646"/>
                  <a:gd name="T21" fmla="*/ 365 h 449"/>
                  <a:gd name="T22" fmla="*/ 74 w 646"/>
                  <a:gd name="T23" fmla="*/ 143 h 449"/>
                  <a:gd name="T24" fmla="*/ 98 w 646"/>
                  <a:gd name="T25" fmla="*/ 113 h 449"/>
                  <a:gd name="T26" fmla="*/ 133 w 646"/>
                  <a:gd name="T27" fmla="*/ 95 h 4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46" h="449">
                    <a:moveTo>
                      <a:pt x="133" y="95"/>
                    </a:moveTo>
                    <a:lnTo>
                      <a:pt x="250" y="110"/>
                    </a:lnTo>
                    <a:lnTo>
                      <a:pt x="305" y="0"/>
                    </a:lnTo>
                    <a:lnTo>
                      <a:pt x="646" y="373"/>
                    </a:lnTo>
                    <a:lnTo>
                      <a:pt x="561" y="380"/>
                    </a:lnTo>
                    <a:lnTo>
                      <a:pt x="580" y="410"/>
                    </a:lnTo>
                    <a:lnTo>
                      <a:pt x="547" y="438"/>
                    </a:lnTo>
                    <a:lnTo>
                      <a:pt x="509" y="438"/>
                    </a:lnTo>
                    <a:lnTo>
                      <a:pt x="419" y="409"/>
                    </a:lnTo>
                    <a:lnTo>
                      <a:pt x="48" y="449"/>
                    </a:lnTo>
                    <a:lnTo>
                      <a:pt x="0" y="365"/>
                    </a:lnTo>
                    <a:lnTo>
                      <a:pt x="74" y="143"/>
                    </a:lnTo>
                    <a:lnTo>
                      <a:pt x="98" y="113"/>
                    </a:lnTo>
                    <a:lnTo>
                      <a:pt x="133" y="95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832" name="Freeform 128"/>
              <p:cNvSpPr>
                <a:spLocks noChangeAspect="1"/>
              </p:cNvSpPr>
              <p:nvPr/>
            </p:nvSpPr>
            <p:spPr bwMode="auto">
              <a:xfrm>
                <a:off x="3964" y="1534"/>
                <a:ext cx="235" cy="140"/>
              </a:xfrm>
              <a:custGeom>
                <a:avLst/>
                <a:gdLst>
                  <a:gd name="T0" fmla="*/ 156 w 1301"/>
                  <a:gd name="T1" fmla="*/ 213 h 774"/>
                  <a:gd name="T2" fmla="*/ 120 w 1301"/>
                  <a:gd name="T3" fmla="*/ 332 h 774"/>
                  <a:gd name="T4" fmla="*/ 30 w 1301"/>
                  <a:gd name="T5" fmla="*/ 418 h 774"/>
                  <a:gd name="T6" fmla="*/ 0 w 1301"/>
                  <a:gd name="T7" fmla="*/ 562 h 774"/>
                  <a:gd name="T8" fmla="*/ 63 w 1301"/>
                  <a:gd name="T9" fmla="*/ 564 h 774"/>
                  <a:gd name="T10" fmla="*/ 111 w 1301"/>
                  <a:gd name="T11" fmla="*/ 597 h 774"/>
                  <a:gd name="T12" fmla="*/ 177 w 1301"/>
                  <a:gd name="T13" fmla="*/ 608 h 774"/>
                  <a:gd name="T14" fmla="*/ 200 w 1301"/>
                  <a:gd name="T15" fmla="*/ 697 h 774"/>
                  <a:gd name="T16" fmla="*/ 242 w 1301"/>
                  <a:gd name="T17" fmla="*/ 774 h 774"/>
                  <a:gd name="T18" fmla="*/ 766 w 1301"/>
                  <a:gd name="T19" fmla="*/ 464 h 774"/>
                  <a:gd name="T20" fmla="*/ 779 w 1301"/>
                  <a:gd name="T21" fmla="*/ 439 h 774"/>
                  <a:gd name="T22" fmla="*/ 819 w 1301"/>
                  <a:gd name="T23" fmla="*/ 425 h 774"/>
                  <a:gd name="T24" fmla="*/ 921 w 1301"/>
                  <a:gd name="T25" fmla="*/ 310 h 774"/>
                  <a:gd name="T26" fmla="*/ 1009 w 1301"/>
                  <a:gd name="T27" fmla="*/ 283 h 774"/>
                  <a:gd name="T28" fmla="*/ 1188 w 1301"/>
                  <a:gd name="T29" fmla="*/ 283 h 774"/>
                  <a:gd name="T30" fmla="*/ 1229 w 1301"/>
                  <a:gd name="T31" fmla="*/ 143 h 774"/>
                  <a:gd name="T32" fmla="*/ 1301 w 1301"/>
                  <a:gd name="T33" fmla="*/ 140 h 774"/>
                  <a:gd name="T34" fmla="*/ 1278 w 1301"/>
                  <a:gd name="T35" fmla="*/ 82 h 774"/>
                  <a:gd name="T36" fmla="*/ 1201 w 1301"/>
                  <a:gd name="T37" fmla="*/ 0 h 774"/>
                  <a:gd name="T38" fmla="*/ 1164 w 1301"/>
                  <a:gd name="T39" fmla="*/ 11 h 774"/>
                  <a:gd name="T40" fmla="*/ 1100 w 1301"/>
                  <a:gd name="T41" fmla="*/ 99 h 774"/>
                  <a:gd name="T42" fmla="*/ 999 w 1301"/>
                  <a:gd name="T43" fmla="*/ 108 h 774"/>
                  <a:gd name="T44" fmla="*/ 979 w 1301"/>
                  <a:gd name="T45" fmla="*/ 133 h 774"/>
                  <a:gd name="T46" fmla="*/ 751 w 1301"/>
                  <a:gd name="T47" fmla="*/ 136 h 774"/>
                  <a:gd name="T48" fmla="*/ 668 w 1301"/>
                  <a:gd name="T49" fmla="*/ 144 h 774"/>
                  <a:gd name="T50" fmla="*/ 687 w 1301"/>
                  <a:gd name="T51" fmla="*/ 175 h 774"/>
                  <a:gd name="T52" fmla="*/ 654 w 1301"/>
                  <a:gd name="T53" fmla="*/ 202 h 774"/>
                  <a:gd name="T54" fmla="*/ 615 w 1301"/>
                  <a:gd name="T55" fmla="*/ 202 h 774"/>
                  <a:gd name="T56" fmla="*/ 528 w 1301"/>
                  <a:gd name="T57" fmla="*/ 174 h 774"/>
                  <a:gd name="T58" fmla="*/ 156 w 1301"/>
                  <a:gd name="T59" fmla="*/ 213 h 7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301" h="774">
                    <a:moveTo>
                      <a:pt x="156" y="213"/>
                    </a:moveTo>
                    <a:lnTo>
                      <a:pt x="120" y="332"/>
                    </a:lnTo>
                    <a:lnTo>
                      <a:pt x="30" y="418"/>
                    </a:lnTo>
                    <a:lnTo>
                      <a:pt x="0" y="562"/>
                    </a:lnTo>
                    <a:lnTo>
                      <a:pt x="63" y="564"/>
                    </a:lnTo>
                    <a:lnTo>
                      <a:pt x="111" y="597"/>
                    </a:lnTo>
                    <a:lnTo>
                      <a:pt x="177" y="608"/>
                    </a:lnTo>
                    <a:lnTo>
                      <a:pt x="200" y="697"/>
                    </a:lnTo>
                    <a:lnTo>
                      <a:pt x="242" y="774"/>
                    </a:lnTo>
                    <a:lnTo>
                      <a:pt x="766" y="464"/>
                    </a:lnTo>
                    <a:lnTo>
                      <a:pt x="779" y="439"/>
                    </a:lnTo>
                    <a:lnTo>
                      <a:pt x="819" y="425"/>
                    </a:lnTo>
                    <a:lnTo>
                      <a:pt x="921" y="310"/>
                    </a:lnTo>
                    <a:lnTo>
                      <a:pt x="1009" y="283"/>
                    </a:lnTo>
                    <a:lnTo>
                      <a:pt x="1188" y="283"/>
                    </a:lnTo>
                    <a:lnTo>
                      <a:pt x="1229" y="143"/>
                    </a:lnTo>
                    <a:lnTo>
                      <a:pt x="1301" y="140"/>
                    </a:lnTo>
                    <a:lnTo>
                      <a:pt x="1278" y="82"/>
                    </a:lnTo>
                    <a:lnTo>
                      <a:pt x="1201" y="0"/>
                    </a:lnTo>
                    <a:lnTo>
                      <a:pt x="1164" y="11"/>
                    </a:lnTo>
                    <a:lnTo>
                      <a:pt x="1100" y="99"/>
                    </a:lnTo>
                    <a:lnTo>
                      <a:pt x="999" y="108"/>
                    </a:lnTo>
                    <a:lnTo>
                      <a:pt x="979" y="133"/>
                    </a:lnTo>
                    <a:lnTo>
                      <a:pt x="751" y="136"/>
                    </a:lnTo>
                    <a:lnTo>
                      <a:pt x="668" y="144"/>
                    </a:lnTo>
                    <a:lnTo>
                      <a:pt x="687" y="175"/>
                    </a:lnTo>
                    <a:lnTo>
                      <a:pt x="654" y="202"/>
                    </a:lnTo>
                    <a:lnTo>
                      <a:pt x="615" y="202"/>
                    </a:lnTo>
                    <a:lnTo>
                      <a:pt x="528" y="174"/>
                    </a:lnTo>
                    <a:lnTo>
                      <a:pt x="156" y="213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833" name="Freeform 129"/>
              <p:cNvSpPr>
                <a:spLocks noChangeAspect="1"/>
              </p:cNvSpPr>
              <p:nvPr/>
            </p:nvSpPr>
            <p:spPr bwMode="auto">
              <a:xfrm>
                <a:off x="4000" y="1410"/>
                <a:ext cx="194" cy="149"/>
              </a:xfrm>
              <a:custGeom>
                <a:avLst/>
                <a:gdLst>
                  <a:gd name="T0" fmla="*/ 304 w 1071"/>
                  <a:gd name="T1" fmla="*/ 0 h 824"/>
                  <a:gd name="T2" fmla="*/ 525 w 1071"/>
                  <a:gd name="T3" fmla="*/ 24 h 824"/>
                  <a:gd name="T4" fmla="*/ 644 w 1071"/>
                  <a:gd name="T5" fmla="*/ 329 h 824"/>
                  <a:gd name="T6" fmla="*/ 666 w 1071"/>
                  <a:gd name="T7" fmla="*/ 337 h 824"/>
                  <a:gd name="T8" fmla="*/ 685 w 1071"/>
                  <a:gd name="T9" fmla="*/ 296 h 824"/>
                  <a:gd name="T10" fmla="*/ 767 w 1071"/>
                  <a:gd name="T11" fmla="*/ 284 h 824"/>
                  <a:gd name="T12" fmla="*/ 949 w 1071"/>
                  <a:gd name="T13" fmla="*/ 121 h 824"/>
                  <a:gd name="T14" fmla="*/ 1001 w 1071"/>
                  <a:gd name="T15" fmla="*/ 159 h 824"/>
                  <a:gd name="T16" fmla="*/ 971 w 1071"/>
                  <a:gd name="T17" fmla="*/ 202 h 824"/>
                  <a:gd name="T18" fmla="*/ 969 w 1071"/>
                  <a:gd name="T19" fmla="*/ 230 h 824"/>
                  <a:gd name="T20" fmla="*/ 1049 w 1071"/>
                  <a:gd name="T21" fmla="*/ 329 h 824"/>
                  <a:gd name="T22" fmla="*/ 1061 w 1071"/>
                  <a:gd name="T23" fmla="*/ 382 h 824"/>
                  <a:gd name="T24" fmla="*/ 1033 w 1071"/>
                  <a:gd name="T25" fmla="*/ 447 h 824"/>
                  <a:gd name="T26" fmla="*/ 1071 w 1071"/>
                  <a:gd name="T27" fmla="*/ 482 h 824"/>
                  <a:gd name="T28" fmla="*/ 1043 w 1071"/>
                  <a:gd name="T29" fmla="*/ 511 h 824"/>
                  <a:gd name="T30" fmla="*/ 1061 w 1071"/>
                  <a:gd name="T31" fmla="*/ 542 h 824"/>
                  <a:gd name="T32" fmla="*/ 1033 w 1071"/>
                  <a:gd name="T33" fmla="*/ 572 h 824"/>
                  <a:gd name="T34" fmla="*/ 1037 w 1071"/>
                  <a:gd name="T35" fmla="*/ 607 h 824"/>
                  <a:gd name="T36" fmla="*/ 997 w 1071"/>
                  <a:gd name="T37" fmla="*/ 687 h 824"/>
                  <a:gd name="T38" fmla="*/ 965 w 1071"/>
                  <a:gd name="T39" fmla="*/ 697 h 824"/>
                  <a:gd name="T40" fmla="*/ 900 w 1071"/>
                  <a:gd name="T41" fmla="*/ 785 h 824"/>
                  <a:gd name="T42" fmla="*/ 799 w 1071"/>
                  <a:gd name="T43" fmla="*/ 795 h 824"/>
                  <a:gd name="T44" fmla="*/ 777 w 1071"/>
                  <a:gd name="T45" fmla="*/ 820 h 824"/>
                  <a:gd name="T46" fmla="*/ 552 w 1071"/>
                  <a:gd name="T47" fmla="*/ 824 h 824"/>
                  <a:gd name="T48" fmla="*/ 210 w 1071"/>
                  <a:gd name="T49" fmla="*/ 449 h 824"/>
                  <a:gd name="T50" fmla="*/ 157 w 1071"/>
                  <a:gd name="T51" fmla="*/ 560 h 824"/>
                  <a:gd name="T52" fmla="*/ 40 w 1071"/>
                  <a:gd name="T53" fmla="*/ 546 h 824"/>
                  <a:gd name="T54" fmla="*/ 14 w 1071"/>
                  <a:gd name="T55" fmla="*/ 447 h 824"/>
                  <a:gd name="T56" fmla="*/ 28 w 1071"/>
                  <a:gd name="T57" fmla="*/ 405 h 824"/>
                  <a:gd name="T58" fmla="*/ 0 w 1071"/>
                  <a:gd name="T59" fmla="*/ 345 h 824"/>
                  <a:gd name="T60" fmla="*/ 247 w 1071"/>
                  <a:gd name="T61" fmla="*/ 83 h 824"/>
                  <a:gd name="T62" fmla="*/ 304 w 1071"/>
                  <a:gd name="T63" fmla="*/ 0 h 8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71" h="824">
                    <a:moveTo>
                      <a:pt x="304" y="0"/>
                    </a:moveTo>
                    <a:lnTo>
                      <a:pt x="525" y="24"/>
                    </a:lnTo>
                    <a:lnTo>
                      <a:pt x="644" y="329"/>
                    </a:lnTo>
                    <a:lnTo>
                      <a:pt x="666" y="337"/>
                    </a:lnTo>
                    <a:lnTo>
                      <a:pt x="685" y="296"/>
                    </a:lnTo>
                    <a:lnTo>
                      <a:pt x="767" y="284"/>
                    </a:lnTo>
                    <a:lnTo>
                      <a:pt x="949" y="121"/>
                    </a:lnTo>
                    <a:lnTo>
                      <a:pt x="1001" y="159"/>
                    </a:lnTo>
                    <a:lnTo>
                      <a:pt x="971" y="202"/>
                    </a:lnTo>
                    <a:lnTo>
                      <a:pt x="969" y="230"/>
                    </a:lnTo>
                    <a:lnTo>
                      <a:pt x="1049" y="329"/>
                    </a:lnTo>
                    <a:lnTo>
                      <a:pt x="1061" y="382"/>
                    </a:lnTo>
                    <a:lnTo>
                      <a:pt x="1033" y="447"/>
                    </a:lnTo>
                    <a:lnTo>
                      <a:pt x="1071" y="482"/>
                    </a:lnTo>
                    <a:lnTo>
                      <a:pt x="1043" y="511"/>
                    </a:lnTo>
                    <a:lnTo>
                      <a:pt x="1061" y="542"/>
                    </a:lnTo>
                    <a:lnTo>
                      <a:pt x="1033" y="572"/>
                    </a:lnTo>
                    <a:lnTo>
                      <a:pt x="1037" y="607"/>
                    </a:lnTo>
                    <a:lnTo>
                      <a:pt x="997" y="687"/>
                    </a:lnTo>
                    <a:lnTo>
                      <a:pt x="965" y="697"/>
                    </a:lnTo>
                    <a:lnTo>
                      <a:pt x="900" y="785"/>
                    </a:lnTo>
                    <a:lnTo>
                      <a:pt x="799" y="795"/>
                    </a:lnTo>
                    <a:lnTo>
                      <a:pt x="777" y="820"/>
                    </a:lnTo>
                    <a:lnTo>
                      <a:pt x="552" y="824"/>
                    </a:lnTo>
                    <a:lnTo>
                      <a:pt x="210" y="449"/>
                    </a:lnTo>
                    <a:lnTo>
                      <a:pt x="157" y="560"/>
                    </a:lnTo>
                    <a:lnTo>
                      <a:pt x="40" y="546"/>
                    </a:lnTo>
                    <a:lnTo>
                      <a:pt x="14" y="447"/>
                    </a:lnTo>
                    <a:lnTo>
                      <a:pt x="28" y="405"/>
                    </a:lnTo>
                    <a:lnTo>
                      <a:pt x="0" y="345"/>
                    </a:lnTo>
                    <a:lnTo>
                      <a:pt x="247" y="83"/>
                    </a:lnTo>
                    <a:lnTo>
                      <a:pt x="304" y="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834" name="Freeform 130"/>
              <p:cNvSpPr>
                <a:spLocks noChangeAspect="1"/>
              </p:cNvSpPr>
              <p:nvPr/>
            </p:nvSpPr>
            <p:spPr bwMode="auto">
              <a:xfrm>
                <a:off x="3832" y="1547"/>
                <a:ext cx="456" cy="385"/>
              </a:xfrm>
              <a:custGeom>
                <a:avLst/>
                <a:gdLst>
                  <a:gd name="T0" fmla="*/ 94 w 2527"/>
                  <a:gd name="T1" fmla="*/ 279 h 2134"/>
                  <a:gd name="T2" fmla="*/ 165 w 2527"/>
                  <a:gd name="T3" fmla="*/ 127 h 2134"/>
                  <a:gd name="T4" fmla="*/ 264 w 2527"/>
                  <a:gd name="T5" fmla="*/ 108 h 2134"/>
                  <a:gd name="T6" fmla="*/ 402 w 2527"/>
                  <a:gd name="T7" fmla="*/ 21 h 2134"/>
                  <a:gd name="T8" fmla="*/ 529 w 2527"/>
                  <a:gd name="T9" fmla="*/ 0 h 2134"/>
                  <a:gd name="T10" fmla="*/ 687 w 2527"/>
                  <a:gd name="T11" fmla="*/ 82 h 2134"/>
                  <a:gd name="T12" fmla="*/ 752 w 2527"/>
                  <a:gd name="T13" fmla="*/ 103 h 2134"/>
                  <a:gd name="T14" fmla="*/ 837 w 2527"/>
                  <a:gd name="T15" fmla="*/ 62 h 2134"/>
                  <a:gd name="T16" fmla="*/ 855 w 2527"/>
                  <a:gd name="T17" fmla="*/ 256 h 2134"/>
                  <a:gd name="T18" fmla="*/ 732 w 2527"/>
                  <a:gd name="T19" fmla="*/ 488 h 2134"/>
                  <a:gd name="T20" fmla="*/ 840 w 2527"/>
                  <a:gd name="T21" fmla="*/ 524 h 2134"/>
                  <a:gd name="T22" fmla="*/ 937 w 2527"/>
                  <a:gd name="T23" fmla="*/ 626 h 2134"/>
                  <a:gd name="T24" fmla="*/ 1501 w 2527"/>
                  <a:gd name="T25" fmla="*/ 394 h 2134"/>
                  <a:gd name="T26" fmla="*/ 1910 w 2527"/>
                  <a:gd name="T27" fmla="*/ 694 h 2134"/>
                  <a:gd name="T28" fmla="*/ 1986 w 2527"/>
                  <a:gd name="T29" fmla="*/ 773 h 2134"/>
                  <a:gd name="T30" fmla="*/ 2274 w 2527"/>
                  <a:gd name="T31" fmla="*/ 720 h 2134"/>
                  <a:gd name="T32" fmla="*/ 2451 w 2527"/>
                  <a:gd name="T33" fmla="*/ 785 h 2134"/>
                  <a:gd name="T34" fmla="*/ 2527 w 2527"/>
                  <a:gd name="T35" fmla="*/ 812 h 2134"/>
                  <a:gd name="T36" fmla="*/ 2386 w 2527"/>
                  <a:gd name="T37" fmla="*/ 917 h 2134"/>
                  <a:gd name="T38" fmla="*/ 2336 w 2527"/>
                  <a:gd name="T39" fmla="*/ 1038 h 2134"/>
                  <a:gd name="T40" fmla="*/ 2295 w 2527"/>
                  <a:gd name="T41" fmla="*/ 1055 h 2134"/>
                  <a:gd name="T42" fmla="*/ 2353 w 2527"/>
                  <a:gd name="T43" fmla="*/ 1088 h 2134"/>
                  <a:gd name="T44" fmla="*/ 2448 w 2527"/>
                  <a:gd name="T45" fmla="*/ 1173 h 2134"/>
                  <a:gd name="T46" fmla="*/ 2341 w 2527"/>
                  <a:gd name="T47" fmla="*/ 1293 h 2134"/>
                  <a:gd name="T48" fmla="*/ 2380 w 2527"/>
                  <a:gd name="T49" fmla="*/ 1578 h 2134"/>
                  <a:gd name="T50" fmla="*/ 2080 w 2527"/>
                  <a:gd name="T51" fmla="*/ 1816 h 2134"/>
                  <a:gd name="T52" fmla="*/ 2003 w 2527"/>
                  <a:gd name="T53" fmla="*/ 1866 h 2134"/>
                  <a:gd name="T54" fmla="*/ 1924 w 2527"/>
                  <a:gd name="T55" fmla="*/ 1872 h 2134"/>
                  <a:gd name="T56" fmla="*/ 1795 w 2527"/>
                  <a:gd name="T57" fmla="*/ 1843 h 2134"/>
                  <a:gd name="T58" fmla="*/ 1687 w 2527"/>
                  <a:gd name="T59" fmla="*/ 1875 h 2134"/>
                  <a:gd name="T60" fmla="*/ 1622 w 2527"/>
                  <a:gd name="T61" fmla="*/ 1998 h 2134"/>
                  <a:gd name="T62" fmla="*/ 1572 w 2527"/>
                  <a:gd name="T63" fmla="*/ 2049 h 2134"/>
                  <a:gd name="T64" fmla="*/ 1378 w 2527"/>
                  <a:gd name="T65" fmla="*/ 2134 h 2134"/>
                  <a:gd name="T66" fmla="*/ 1340 w 2527"/>
                  <a:gd name="T67" fmla="*/ 2013 h 2134"/>
                  <a:gd name="T68" fmla="*/ 1225 w 2527"/>
                  <a:gd name="T69" fmla="*/ 1987 h 2134"/>
                  <a:gd name="T70" fmla="*/ 1213 w 2527"/>
                  <a:gd name="T71" fmla="*/ 1857 h 2134"/>
                  <a:gd name="T72" fmla="*/ 1166 w 2527"/>
                  <a:gd name="T73" fmla="*/ 1740 h 2134"/>
                  <a:gd name="T74" fmla="*/ 1116 w 2527"/>
                  <a:gd name="T75" fmla="*/ 1699 h 2134"/>
                  <a:gd name="T76" fmla="*/ 1134 w 2527"/>
                  <a:gd name="T77" fmla="*/ 1602 h 2134"/>
                  <a:gd name="T78" fmla="*/ 1075 w 2527"/>
                  <a:gd name="T79" fmla="*/ 1502 h 2134"/>
                  <a:gd name="T80" fmla="*/ 1016 w 2527"/>
                  <a:gd name="T81" fmla="*/ 1373 h 2134"/>
                  <a:gd name="T82" fmla="*/ 878 w 2527"/>
                  <a:gd name="T83" fmla="*/ 1378 h 2134"/>
                  <a:gd name="T84" fmla="*/ 817 w 2527"/>
                  <a:gd name="T85" fmla="*/ 1275 h 2134"/>
                  <a:gd name="T86" fmla="*/ 790 w 2527"/>
                  <a:gd name="T87" fmla="*/ 1328 h 2134"/>
                  <a:gd name="T88" fmla="*/ 673 w 2527"/>
                  <a:gd name="T89" fmla="*/ 1320 h 2134"/>
                  <a:gd name="T90" fmla="*/ 690 w 2527"/>
                  <a:gd name="T91" fmla="*/ 1402 h 2134"/>
                  <a:gd name="T92" fmla="*/ 647 w 2527"/>
                  <a:gd name="T93" fmla="*/ 1429 h 2134"/>
                  <a:gd name="T94" fmla="*/ 487 w 2527"/>
                  <a:gd name="T95" fmla="*/ 1381 h 2134"/>
                  <a:gd name="T96" fmla="*/ 420 w 2527"/>
                  <a:gd name="T97" fmla="*/ 1452 h 2134"/>
                  <a:gd name="T98" fmla="*/ 435 w 2527"/>
                  <a:gd name="T99" fmla="*/ 1546 h 2134"/>
                  <a:gd name="T100" fmla="*/ 255 w 2527"/>
                  <a:gd name="T101" fmla="*/ 1511 h 2134"/>
                  <a:gd name="T102" fmla="*/ 91 w 2527"/>
                  <a:gd name="T103" fmla="*/ 1481 h 2134"/>
                  <a:gd name="T104" fmla="*/ 126 w 2527"/>
                  <a:gd name="T105" fmla="*/ 1376 h 2134"/>
                  <a:gd name="T106" fmla="*/ 214 w 2527"/>
                  <a:gd name="T107" fmla="*/ 1320 h 2134"/>
                  <a:gd name="T108" fmla="*/ 129 w 2527"/>
                  <a:gd name="T109" fmla="*/ 1088 h 2134"/>
                  <a:gd name="T110" fmla="*/ 182 w 2527"/>
                  <a:gd name="T111" fmla="*/ 1061 h 2134"/>
                  <a:gd name="T112" fmla="*/ 270 w 2527"/>
                  <a:gd name="T113" fmla="*/ 888 h 2134"/>
                  <a:gd name="T114" fmla="*/ 185 w 2527"/>
                  <a:gd name="T115" fmla="*/ 644 h 2134"/>
                  <a:gd name="T116" fmla="*/ 38 w 2527"/>
                  <a:gd name="T117" fmla="*/ 530 h 2134"/>
                  <a:gd name="T118" fmla="*/ 0 w 2527"/>
                  <a:gd name="T119" fmla="*/ 382 h 2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27" h="2134">
                    <a:moveTo>
                      <a:pt x="44" y="330"/>
                    </a:moveTo>
                    <a:lnTo>
                      <a:pt x="94" y="279"/>
                    </a:lnTo>
                    <a:lnTo>
                      <a:pt x="114" y="209"/>
                    </a:lnTo>
                    <a:lnTo>
                      <a:pt x="165" y="127"/>
                    </a:lnTo>
                    <a:lnTo>
                      <a:pt x="235" y="97"/>
                    </a:lnTo>
                    <a:lnTo>
                      <a:pt x="264" y="108"/>
                    </a:lnTo>
                    <a:lnTo>
                      <a:pt x="317" y="45"/>
                    </a:lnTo>
                    <a:lnTo>
                      <a:pt x="402" y="21"/>
                    </a:lnTo>
                    <a:lnTo>
                      <a:pt x="391" y="6"/>
                    </a:lnTo>
                    <a:lnTo>
                      <a:pt x="529" y="0"/>
                    </a:lnTo>
                    <a:lnTo>
                      <a:pt x="634" y="82"/>
                    </a:lnTo>
                    <a:lnTo>
                      <a:pt x="687" y="82"/>
                    </a:lnTo>
                    <a:lnTo>
                      <a:pt x="699" y="65"/>
                    </a:lnTo>
                    <a:lnTo>
                      <a:pt x="752" y="103"/>
                    </a:lnTo>
                    <a:lnTo>
                      <a:pt x="769" y="103"/>
                    </a:lnTo>
                    <a:lnTo>
                      <a:pt x="837" y="62"/>
                    </a:lnTo>
                    <a:lnTo>
                      <a:pt x="887" y="141"/>
                    </a:lnTo>
                    <a:lnTo>
                      <a:pt x="855" y="256"/>
                    </a:lnTo>
                    <a:lnTo>
                      <a:pt x="766" y="344"/>
                    </a:lnTo>
                    <a:lnTo>
                      <a:pt x="732" y="488"/>
                    </a:lnTo>
                    <a:lnTo>
                      <a:pt x="796" y="494"/>
                    </a:lnTo>
                    <a:lnTo>
                      <a:pt x="840" y="524"/>
                    </a:lnTo>
                    <a:lnTo>
                      <a:pt x="910" y="544"/>
                    </a:lnTo>
                    <a:lnTo>
                      <a:pt x="937" y="626"/>
                    </a:lnTo>
                    <a:lnTo>
                      <a:pt x="972" y="702"/>
                    </a:lnTo>
                    <a:lnTo>
                      <a:pt x="1501" y="394"/>
                    </a:lnTo>
                    <a:lnTo>
                      <a:pt x="1810" y="691"/>
                    </a:lnTo>
                    <a:lnTo>
                      <a:pt x="1910" y="694"/>
                    </a:lnTo>
                    <a:lnTo>
                      <a:pt x="1924" y="758"/>
                    </a:lnTo>
                    <a:lnTo>
                      <a:pt x="1986" y="773"/>
                    </a:lnTo>
                    <a:lnTo>
                      <a:pt x="2130" y="714"/>
                    </a:lnTo>
                    <a:lnTo>
                      <a:pt x="2274" y="720"/>
                    </a:lnTo>
                    <a:lnTo>
                      <a:pt x="2377" y="776"/>
                    </a:lnTo>
                    <a:lnTo>
                      <a:pt x="2451" y="785"/>
                    </a:lnTo>
                    <a:lnTo>
                      <a:pt x="2448" y="770"/>
                    </a:lnTo>
                    <a:lnTo>
                      <a:pt x="2527" y="812"/>
                    </a:lnTo>
                    <a:lnTo>
                      <a:pt x="2482" y="920"/>
                    </a:lnTo>
                    <a:lnTo>
                      <a:pt x="2386" y="917"/>
                    </a:lnTo>
                    <a:lnTo>
                      <a:pt x="2403" y="1046"/>
                    </a:lnTo>
                    <a:lnTo>
                      <a:pt x="2336" y="1038"/>
                    </a:lnTo>
                    <a:lnTo>
                      <a:pt x="2301" y="1011"/>
                    </a:lnTo>
                    <a:lnTo>
                      <a:pt x="2295" y="1055"/>
                    </a:lnTo>
                    <a:lnTo>
                      <a:pt x="2324" y="1105"/>
                    </a:lnTo>
                    <a:lnTo>
                      <a:pt x="2353" y="1088"/>
                    </a:lnTo>
                    <a:lnTo>
                      <a:pt x="2380" y="1161"/>
                    </a:lnTo>
                    <a:lnTo>
                      <a:pt x="2448" y="1173"/>
                    </a:lnTo>
                    <a:lnTo>
                      <a:pt x="2488" y="1258"/>
                    </a:lnTo>
                    <a:lnTo>
                      <a:pt x="2341" y="1293"/>
                    </a:lnTo>
                    <a:lnTo>
                      <a:pt x="2315" y="1481"/>
                    </a:lnTo>
                    <a:lnTo>
                      <a:pt x="2380" y="1578"/>
                    </a:lnTo>
                    <a:lnTo>
                      <a:pt x="2192" y="1781"/>
                    </a:lnTo>
                    <a:lnTo>
                      <a:pt x="2080" y="1816"/>
                    </a:lnTo>
                    <a:lnTo>
                      <a:pt x="2019" y="1881"/>
                    </a:lnTo>
                    <a:lnTo>
                      <a:pt x="2003" y="1866"/>
                    </a:lnTo>
                    <a:lnTo>
                      <a:pt x="1939" y="1860"/>
                    </a:lnTo>
                    <a:lnTo>
                      <a:pt x="1924" y="1872"/>
                    </a:lnTo>
                    <a:lnTo>
                      <a:pt x="1868" y="1881"/>
                    </a:lnTo>
                    <a:lnTo>
                      <a:pt x="1795" y="1843"/>
                    </a:lnTo>
                    <a:lnTo>
                      <a:pt x="1769" y="1860"/>
                    </a:lnTo>
                    <a:lnTo>
                      <a:pt x="1687" y="1875"/>
                    </a:lnTo>
                    <a:lnTo>
                      <a:pt x="1634" y="1919"/>
                    </a:lnTo>
                    <a:lnTo>
                      <a:pt x="1622" y="1998"/>
                    </a:lnTo>
                    <a:lnTo>
                      <a:pt x="1589" y="2046"/>
                    </a:lnTo>
                    <a:lnTo>
                      <a:pt x="1572" y="2049"/>
                    </a:lnTo>
                    <a:lnTo>
                      <a:pt x="1428" y="2134"/>
                    </a:lnTo>
                    <a:lnTo>
                      <a:pt x="1378" y="2134"/>
                    </a:lnTo>
                    <a:lnTo>
                      <a:pt x="1378" y="2083"/>
                    </a:lnTo>
                    <a:lnTo>
                      <a:pt x="1340" y="2013"/>
                    </a:lnTo>
                    <a:lnTo>
                      <a:pt x="1284" y="1984"/>
                    </a:lnTo>
                    <a:lnTo>
                      <a:pt x="1225" y="1987"/>
                    </a:lnTo>
                    <a:lnTo>
                      <a:pt x="1208" y="1925"/>
                    </a:lnTo>
                    <a:lnTo>
                      <a:pt x="1213" y="1857"/>
                    </a:lnTo>
                    <a:lnTo>
                      <a:pt x="1189" y="1828"/>
                    </a:lnTo>
                    <a:lnTo>
                      <a:pt x="1166" y="1740"/>
                    </a:lnTo>
                    <a:lnTo>
                      <a:pt x="1131" y="1728"/>
                    </a:lnTo>
                    <a:lnTo>
                      <a:pt x="1116" y="1699"/>
                    </a:lnTo>
                    <a:lnTo>
                      <a:pt x="1146" y="1660"/>
                    </a:lnTo>
                    <a:lnTo>
                      <a:pt x="1134" y="1602"/>
                    </a:lnTo>
                    <a:lnTo>
                      <a:pt x="1090" y="1564"/>
                    </a:lnTo>
                    <a:lnTo>
                      <a:pt x="1075" y="1502"/>
                    </a:lnTo>
                    <a:lnTo>
                      <a:pt x="1037" y="1481"/>
                    </a:lnTo>
                    <a:lnTo>
                      <a:pt x="1016" y="1373"/>
                    </a:lnTo>
                    <a:lnTo>
                      <a:pt x="934" y="1282"/>
                    </a:lnTo>
                    <a:lnTo>
                      <a:pt x="878" y="1378"/>
                    </a:lnTo>
                    <a:lnTo>
                      <a:pt x="849" y="1282"/>
                    </a:lnTo>
                    <a:lnTo>
                      <a:pt x="817" y="1275"/>
                    </a:lnTo>
                    <a:lnTo>
                      <a:pt x="817" y="1328"/>
                    </a:lnTo>
                    <a:lnTo>
                      <a:pt x="790" y="1328"/>
                    </a:lnTo>
                    <a:lnTo>
                      <a:pt x="737" y="1282"/>
                    </a:lnTo>
                    <a:lnTo>
                      <a:pt x="673" y="1320"/>
                    </a:lnTo>
                    <a:lnTo>
                      <a:pt x="676" y="1376"/>
                    </a:lnTo>
                    <a:lnTo>
                      <a:pt x="690" y="1402"/>
                    </a:lnTo>
                    <a:lnTo>
                      <a:pt x="676" y="1434"/>
                    </a:lnTo>
                    <a:lnTo>
                      <a:pt x="647" y="1429"/>
                    </a:lnTo>
                    <a:lnTo>
                      <a:pt x="617" y="1387"/>
                    </a:lnTo>
                    <a:lnTo>
                      <a:pt x="487" y="1381"/>
                    </a:lnTo>
                    <a:lnTo>
                      <a:pt x="420" y="1413"/>
                    </a:lnTo>
                    <a:lnTo>
                      <a:pt x="420" y="1452"/>
                    </a:lnTo>
                    <a:lnTo>
                      <a:pt x="467" y="1499"/>
                    </a:lnTo>
                    <a:lnTo>
                      <a:pt x="435" y="1546"/>
                    </a:lnTo>
                    <a:lnTo>
                      <a:pt x="320" y="1561"/>
                    </a:lnTo>
                    <a:lnTo>
                      <a:pt x="255" y="1511"/>
                    </a:lnTo>
                    <a:lnTo>
                      <a:pt x="146" y="1505"/>
                    </a:lnTo>
                    <a:lnTo>
                      <a:pt x="91" y="1481"/>
                    </a:lnTo>
                    <a:lnTo>
                      <a:pt x="82" y="1458"/>
                    </a:lnTo>
                    <a:lnTo>
                      <a:pt x="126" y="1376"/>
                    </a:lnTo>
                    <a:lnTo>
                      <a:pt x="170" y="1370"/>
                    </a:lnTo>
                    <a:lnTo>
                      <a:pt x="214" y="1320"/>
                    </a:lnTo>
                    <a:lnTo>
                      <a:pt x="182" y="1258"/>
                    </a:lnTo>
                    <a:lnTo>
                      <a:pt x="129" y="1088"/>
                    </a:lnTo>
                    <a:lnTo>
                      <a:pt x="126" y="1061"/>
                    </a:lnTo>
                    <a:lnTo>
                      <a:pt x="182" y="1061"/>
                    </a:lnTo>
                    <a:lnTo>
                      <a:pt x="264" y="1006"/>
                    </a:lnTo>
                    <a:lnTo>
                      <a:pt x="270" y="888"/>
                    </a:lnTo>
                    <a:lnTo>
                      <a:pt x="197" y="858"/>
                    </a:lnTo>
                    <a:lnTo>
                      <a:pt x="185" y="644"/>
                    </a:lnTo>
                    <a:lnTo>
                      <a:pt x="67" y="564"/>
                    </a:lnTo>
                    <a:lnTo>
                      <a:pt x="38" y="530"/>
                    </a:lnTo>
                    <a:lnTo>
                      <a:pt x="50" y="491"/>
                    </a:lnTo>
                    <a:lnTo>
                      <a:pt x="0" y="382"/>
                    </a:lnTo>
                    <a:lnTo>
                      <a:pt x="44" y="33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200835" name="Text Box 131"/>
            <p:cNvSpPr txBox="1">
              <a:spLocks noChangeArrowheads="1"/>
            </p:cNvSpPr>
            <p:nvPr/>
          </p:nvSpPr>
          <p:spPr bwMode="auto">
            <a:xfrm>
              <a:off x="4597" y="1121"/>
              <a:ext cx="694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900" dirty="0">
                  <a:solidFill>
                    <a:srgbClr val="066168"/>
                  </a:solidFill>
                  <a:latin typeface="Verdana" pitchFamily="34" charset="0"/>
                </a:rPr>
                <a:t>Fortaleza</a:t>
              </a:r>
            </a:p>
          </p:txBody>
        </p:sp>
      </p:grpSp>
      <p:sp>
        <p:nvSpPr>
          <p:cNvPr id="200836" name="Freeform 132"/>
          <p:cNvSpPr>
            <a:spLocks noChangeAspect="1"/>
          </p:cNvSpPr>
          <p:nvPr/>
        </p:nvSpPr>
        <p:spPr bwMode="auto">
          <a:xfrm>
            <a:off x="7180263" y="2119313"/>
            <a:ext cx="217487" cy="174625"/>
          </a:xfrm>
          <a:custGeom>
            <a:avLst/>
            <a:gdLst>
              <a:gd name="T0" fmla="*/ 525 w 926"/>
              <a:gd name="T1" fmla="*/ 750 h 750"/>
              <a:gd name="T2" fmla="*/ 461 w 926"/>
              <a:gd name="T3" fmla="*/ 649 h 750"/>
              <a:gd name="T4" fmla="*/ 339 w 926"/>
              <a:gd name="T5" fmla="*/ 570 h 750"/>
              <a:gd name="T6" fmla="*/ 315 w 926"/>
              <a:gd name="T7" fmla="*/ 543 h 750"/>
              <a:gd name="T8" fmla="*/ 280 w 926"/>
              <a:gd name="T9" fmla="*/ 544 h 750"/>
              <a:gd name="T10" fmla="*/ 270 w 926"/>
              <a:gd name="T11" fmla="*/ 570 h 750"/>
              <a:gd name="T12" fmla="*/ 253 w 926"/>
              <a:gd name="T13" fmla="*/ 566 h 750"/>
              <a:gd name="T14" fmla="*/ 0 w 926"/>
              <a:gd name="T15" fmla="*/ 354 h 750"/>
              <a:gd name="T16" fmla="*/ 148 w 926"/>
              <a:gd name="T17" fmla="*/ 198 h 750"/>
              <a:gd name="T18" fmla="*/ 156 w 926"/>
              <a:gd name="T19" fmla="*/ 158 h 750"/>
              <a:gd name="T20" fmla="*/ 92 w 926"/>
              <a:gd name="T21" fmla="*/ 106 h 750"/>
              <a:gd name="T22" fmla="*/ 96 w 926"/>
              <a:gd name="T23" fmla="*/ 42 h 750"/>
              <a:gd name="T24" fmla="*/ 186 w 926"/>
              <a:gd name="T25" fmla="*/ 40 h 750"/>
              <a:gd name="T26" fmla="*/ 222 w 926"/>
              <a:gd name="T27" fmla="*/ 0 h 750"/>
              <a:gd name="T28" fmla="*/ 418 w 926"/>
              <a:gd name="T29" fmla="*/ 89 h 750"/>
              <a:gd name="T30" fmla="*/ 492 w 926"/>
              <a:gd name="T31" fmla="*/ 82 h 750"/>
              <a:gd name="T32" fmla="*/ 613 w 926"/>
              <a:gd name="T33" fmla="*/ 124 h 750"/>
              <a:gd name="T34" fmla="*/ 643 w 926"/>
              <a:gd name="T35" fmla="*/ 38 h 750"/>
              <a:gd name="T36" fmla="*/ 742 w 926"/>
              <a:gd name="T37" fmla="*/ 179 h 750"/>
              <a:gd name="T38" fmla="*/ 926 w 926"/>
              <a:gd name="T39" fmla="*/ 476 h 750"/>
              <a:gd name="T40" fmla="*/ 859 w 926"/>
              <a:gd name="T41" fmla="*/ 481 h 750"/>
              <a:gd name="T42" fmla="*/ 856 w 926"/>
              <a:gd name="T43" fmla="*/ 467 h 750"/>
              <a:gd name="T44" fmla="*/ 828 w 926"/>
              <a:gd name="T45" fmla="*/ 441 h 750"/>
              <a:gd name="T46" fmla="*/ 772 w 926"/>
              <a:gd name="T47" fmla="*/ 432 h 750"/>
              <a:gd name="T48" fmla="*/ 761 w 926"/>
              <a:gd name="T49" fmla="*/ 458 h 750"/>
              <a:gd name="T50" fmla="*/ 764 w 926"/>
              <a:gd name="T51" fmla="*/ 544 h 750"/>
              <a:gd name="T52" fmla="*/ 737 w 926"/>
              <a:gd name="T53" fmla="*/ 575 h 750"/>
              <a:gd name="T54" fmla="*/ 715 w 926"/>
              <a:gd name="T55" fmla="*/ 585 h 750"/>
              <a:gd name="T56" fmla="*/ 678 w 926"/>
              <a:gd name="T57" fmla="*/ 562 h 750"/>
              <a:gd name="T58" fmla="*/ 633 w 926"/>
              <a:gd name="T59" fmla="*/ 594 h 750"/>
              <a:gd name="T60" fmla="*/ 525 w 926"/>
              <a:gd name="T61" fmla="*/ 750 h 7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926" h="750">
                <a:moveTo>
                  <a:pt x="525" y="750"/>
                </a:moveTo>
                <a:lnTo>
                  <a:pt x="461" y="649"/>
                </a:lnTo>
                <a:lnTo>
                  <a:pt x="339" y="570"/>
                </a:lnTo>
                <a:lnTo>
                  <a:pt x="315" y="543"/>
                </a:lnTo>
                <a:lnTo>
                  <a:pt x="280" y="544"/>
                </a:lnTo>
                <a:lnTo>
                  <a:pt x="270" y="570"/>
                </a:lnTo>
                <a:lnTo>
                  <a:pt x="253" y="566"/>
                </a:lnTo>
                <a:lnTo>
                  <a:pt x="0" y="354"/>
                </a:lnTo>
                <a:lnTo>
                  <a:pt x="148" y="198"/>
                </a:lnTo>
                <a:lnTo>
                  <a:pt x="156" y="158"/>
                </a:lnTo>
                <a:lnTo>
                  <a:pt x="92" y="106"/>
                </a:lnTo>
                <a:lnTo>
                  <a:pt x="96" y="42"/>
                </a:lnTo>
                <a:lnTo>
                  <a:pt x="186" y="40"/>
                </a:lnTo>
                <a:lnTo>
                  <a:pt x="222" y="0"/>
                </a:lnTo>
                <a:lnTo>
                  <a:pt x="418" y="89"/>
                </a:lnTo>
                <a:lnTo>
                  <a:pt x="492" y="82"/>
                </a:lnTo>
                <a:lnTo>
                  <a:pt x="613" y="124"/>
                </a:lnTo>
                <a:lnTo>
                  <a:pt x="643" y="38"/>
                </a:lnTo>
                <a:lnTo>
                  <a:pt x="742" y="179"/>
                </a:lnTo>
                <a:lnTo>
                  <a:pt x="926" y="476"/>
                </a:lnTo>
                <a:lnTo>
                  <a:pt x="859" y="481"/>
                </a:lnTo>
                <a:lnTo>
                  <a:pt x="856" y="467"/>
                </a:lnTo>
                <a:lnTo>
                  <a:pt x="828" y="441"/>
                </a:lnTo>
                <a:lnTo>
                  <a:pt x="772" y="432"/>
                </a:lnTo>
                <a:lnTo>
                  <a:pt x="761" y="458"/>
                </a:lnTo>
                <a:lnTo>
                  <a:pt x="764" y="544"/>
                </a:lnTo>
                <a:lnTo>
                  <a:pt x="737" y="575"/>
                </a:lnTo>
                <a:lnTo>
                  <a:pt x="715" y="585"/>
                </a:lnTo>
                <a:lnTo>
                  <a:pt x="678" y="562"/>
                </a:lnTo>
                <a:lnTo>
                  <a:pt x="633" y="594"/>
                </a:lnTo>
                <a:lnTo>
                  <a:pt x="525" y="750"/>
                </a:lnTo>
                <a:close/>
              </a:path>
            </a:pathLst>
          </a:custGeom>
          <a:solidFill>
            <a:srgbClr val="336600"/>
          </a:solidFill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200837" name="Group 133"/>
          <p:cNvGrpSpPr>
            <a:grpSpLocks/>
          </p:cNvGrpSpPr>
          <p:nvPr/>
        </p:nvGrpSpPr>
        <p:grpSpPr bwMode="auto">
          <a:xfrm>
            <a:off x="6821488" y="1676400"/>
            <a:ext cx="1919287" cy="641350"/>
            <a:chOff x="4297" y="1056"/>
            <a:chExt cx="1209" cy="404"/>
          </a:xfrm>
        </p:grpSpPr>
        <p:sp>
          <p:nvSpPr>
            <p:cNvPr id="200838" name="Text Box 134"/>
            <p:cNvSpPr txBox="1">
              <a:spLocks noChangeArrowheads="1"/>
            </p:cNvSpPr>
            <p:nvPr/>
          </p:nvSpPr>
          <p:spPr bwMode="auto">
            <a:xfrm>
              <a:off x="4297" y="1056"/>
              <a:ext cx="751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Pecém</a:t>
              </a:r>
            </a:p>
          </p:txBody>
        </p:sp>
        <p:pic>
          <p:nvPicPr>
            <p:cNvPr id="200839" name="Picture 135" descr="Imagem3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6" y="1135"/>
              <a:ext cx="162" cy="10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0840" name="Text Box 136"/>
            <p:cNvSpPr txBox="1">
              <a:spLocks noChangeArrowheads="1"/>
            </p:cNvSpPr>
            <p:nvPr/>
          </p:nvSpPr>
          <p:spPr bwMode="auto">
            <a:xfrm>
              <a:off x="4653" y="1325"/>
              <a:ext cx="85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Mucuripe</a:t>
              </a:r>
            </a:p>
          </p:txBody>
        </p:sp>
        <p:pic>
          <p:nvPicPr>
            <p:cNvPr id="200841" name="Picture 137" descr="Imagem3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67" y="1283"/>
              <a:ext cx="156" cy="10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00842" name="Line 138"/>
          <p:cNvSpPr>
            <a:spLocks noChangeShapeType="1"/>
          </p:cNvSpPr>
          <p:nvPr/>
        </p:nvSpPr>
        <p:spPr bwMode="auto">
          <a:xfrm>
            <a:off x="169863" y="4494213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00844" name="Rectangle 140"/>
          <p:cNvSpPr>
            <a:spLocks noChangeArrowheads="1"/>
          </p:cNvSpPr>
          <p:nvPr/>
        </p:nvSpPr>
        <p:spPr bwMode="auto">
          <a:xfrm>
            <a:off x="0" y="1519238"/>
            <a:ext cx="2411413" cy="39687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pt-BR" sz="1400">
              <a:solidFill>
                <a:schemeClr val="bg1"/>
              </a:solidFill>
              <a:latin typeface="Verdana" pitchFamily="34" charset="0"/>
            </a:endParaRPr>
          </a:p>
        </p:txBody>
      </p:sp>
      <p:sp>
        <p:nvSpPr>
          <p:cNvPr id="200845" name="Text Box 141"/>
          <p:cNvSpPr txBox="1">
            <a:spLocks noChangeArrowheads="1"/>
          </p:cNvSpPr>
          <p:nvPr/>
        </p:nvSpPr>
        <p:spPr bwMode="auto">
          <a:xfrm>
            <a:off x="50800" y="1565275"/>
            <a:ext cx="23098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pt-BR" sz="1400" dirty="0" smtClean="0">
                <a:solidFill>
                  <a:schemeClr val="bg1"/>
                </a:solidFill>
                <a:latin typeface="Verdana" pitchFamily="34" charset="0"/>
              </a:rPr>
              <a:t>Polo </a:t>
            </a:r>
            <a:r>
              <a:rPr lang="pt-BR" sz="1400" dirty="0">
                <a:solidFill>
                  <a:schemeClr val="bg1"/>
                </a:solidFill>
                <a:latin typeface="Verdana" pitchFamily="34" charset="0"/>
              </a:rPr>
              <a:t>Médio Jaguaribe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0077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7" dur="indefinite"/>
                                        <p:tgtEl>
                                          <p:spTgt spid="2007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9" dur="indefinite"/>
                                        <p:tgtEl>
                                          <p:spTgt spid="20073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0" dur="indefinite"/>
                                        <p:tgtEl>
                                          <p:spTgt spid="2007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2" dur="indefinite"/>
                                        <p:tgtEl>
                                          <p:spTgt spid="20071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3" dur="indefinite"/>
                                        <p:tgtEl>
                                          <p:spTgt spid="2007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5" dur="indefinite"/>
                                        <p:tgtEl>
                                          <p:spTgt spid="20076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6" dur="indefinite"/>
                                        <p:tgtEl>
                                          <p:spTgt spid="2007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8" dur="indefinite"/>
                                        <p:tgtEl>
                                          <p:spTgt spid="20075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9" dur="indefinite"/>
                                        <p:tgtEl>
                                          <p:spTgt spid="2007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1" dur="indefinite"/>
                                        <p:tgtEl>
                                          <p:spTgt spid="20072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22" dur="indefinite"/>
                                        <p:tgtEl>
                                          <p:spTgt spid="2007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4" dur="800" fill="hold"/>
                                        <p:tgtEl>
                                          <p:spTgt spid="200795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2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6" dur="indefinite"/>
                                        <p:tgtEl>
                                          <p:spTgt spid="20082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27" dur="indefinite"/>
                                        <p:tgtEl>
                                          <p:spTgt spid="2008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9" dur="indefinite"/>
                                        <p:tgtEl>
                                          <p:spTgt spid="20083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30" dur="indefinite"/>
                                        <p:tgtEl>
                                          <p:spTgt spid="2008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7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300"/>
                                        <p:tgtEl>
                                          <p:spTgt spid="2007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7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2007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7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300"/>
                                        <p:tgtEl>
                                          <p:spTgt spid="2007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2" presetClass="entr" presetSubtype="8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7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2007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7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300"/>
                                        <p:tgtEl>
                                          <p:spTgt spid="2007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2" presetClass="entr" presetSubtype="8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8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2008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8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300"/>
                                        <p:tgtEl>
                                          <p:spTgt spid="2008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8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300"/>
                                        <p:tgtEl>
                                          <p:spTgt spid="2008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0707" grpId="0"/>
      <p:bldP spid="200709" grpId="0" animBg="1"/>
      <p:bldP spid="200710" grpId="0" animBg="1"/>
      <p:bldP spid="200836" grpId="0" animBg="1"/>
      <p:bldP spid="200842" grpId="0" animBg="1"/>
      <p:bldP spid="200844" grpId="0" animBg="1"/>
      <p:bldP spid="200845" grpId="0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2754" name="Picture 2" descr="Mapa_CE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75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02755" name="Text Box 3"/>
          <p:cNvSpPr txBox="1">
            <a:spLocks noChangeArrowheads="1"/>
          </p:cNvSpPr>
          <p:nvPr/>
        </p:nvSpPr>
        <p:spPr bwMode="auto">
          <a:xfrm>
            <a:off x="117475" y="2003425"/>
            <a:ext cx="4238625" cy="14773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dirty="0">
                <a:solidFill>
                  <a:srgbClr val="066168"/>
                </a:solidFill>
                <a:latin typeface="Verdana" pitchFamily="34" charset="0"/>
              </a:rPr>
              <a:t>15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municípios:</a:t>
            </a:r>
          </a:p>
          <a:p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Boa Viagem,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Madalena, </a:t>
            </a:r>
            <a:r>
              <a:rPr lang="pt-BR" sz="1400" b="0" dirty="0" err="1">
                <a:solidFill>
                  <a:srgbClr val="066168"/>
                </a:solidFill>
                <a:latin typeface="Verdana" pitchFamily="34" charset="0"/>
              </a:rPr>
              <a:t>Choró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, Ibaretama, </a:t>
            </a:r>
            <a:r>
              <a:rPr lang="pt-BR" sz="1400" b="0" dirty="0" err="1">
                <a:solidFill>
                  <a:srgbClr val="066168"/>
                </a:solidFill>
                <a:latin typeface="Verdana" pitchFamily="34" charset="0"/>
              </a:rPr>
              <a:t>Ibicutinga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, Banabuiú, Quixeramobim,</a:t>
            </a:r>
          </a:p>
          <a:p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Quixadá,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Pedra Branca, Mombaça, </a:t>
            </a:r>
            <a:r>
              <a:rPr lang="pt-BR" sz="1400" b="0" dirty="0" err="1">
                <a:solidFill>
                  <a:srgbClr val="066168"/>
                </a:solidFill>
                <a:latin typeface="Verdana" pitchFamily="34" charset="0"/>
              </a:rPr>
              <a:t>Solonópole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, Dep. </a:t>
            </a:r>
            <a:r>
              <a:rPr lang="pt-BR" sz="1400" b="0" dirty="0" err="1">
                <a:solidFill>
                  <a:srgbClr val="066168"/>
                </a:solidFill>
                <a:latin typeface="Verdana" pitchFamily="34" charset="0"/>
              </a:rPr>
              <a:t>Irapuan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 Pinheiro, Milhã, Senador Pompeu, Piquet Carneiro</a:t>
            </a:r>
          </a:p>
        </p:txBody>
      </p:sp>
      <p:sp>
        <p:nvSpPr>
          <p:cNvPr id="202756" name="Text Box 4"/>
          <p:cNvSpPr txBox="1">
            <a:spLocks noChangeArrowheads="1"/>
          </p:cNvSpPr>
          <p:nvPr/>
        </p:nvSpPr>
        <p:spPr bwMode="auto">
          <a:xfrm>
            <a:off x="117475" y="3529013"/>
            <a:ext cx="21082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72.343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mil litros </a:t>
            </a:r>
          </a:p>
        </p:txBody>
      </p:sp>
      <p:sp>
        <p:nvSpPr>
          <p:cNvPr id="202757" name="Line 5"/>
          <p:cNvSpPr>
            <a:spLocks noChangeShapeType="1"/>
          </p:cNvSpPr>
          <p:nvPr/>
        </p:nvSpPr>
        <p:spPr bwMode="auto">
          <a:xfrm>
            <a:off x="146050" y="3492500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02758" name="Line 6"/>
          <p:cNvSpPr>
            <a:spLocks noChangeShapeType="1"/>
          </p:cNvSpPr>
          <p:nvPr/>
        </p:nvSpPr>
        <p:spPr bwMode="auto">
          <a:xfrm>
            <a:off x="146050" y="3963988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02759" name="Text Box 7"/>
          <p:cNvSpPr txBox="1">
            <a:spLocks noChangeArrowheads="1"/>
          </p:cNvSpPr>
          <p:nvPr/>
        </p:nvSpPr>
        <p:spPr bwMode="auto">
          <a:xfrm>
            <a:off x="117475" y="3970338"/>
            <a:ext cx="2817813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 b="0">
                <a:solidFill>
                  <a:srgbClr val="066168"/>
                </a:solidFill>
              </a:rPr>
              <a:t>R$ </a:t>
            </a:r>
            <a:r>
              <a:rPr lang="pt-BR">
                <a:solidFill>
                  <a:srgbClr val="066168"/>
                </a:solidFill>
                <a:latin typeface="Verdana" pitchFamily="34" charset="0"/>
              </a:rPr>
              <a:t>50.603 </a:t>
            </a:r>
            <a:r>
              <a:rPr lang="pt-BR" sz="1400" b="0">
                <a:solidFill>
                  <a:srgbClr val="066168"/>
                </a:solidFill>
              </a:rPr>
              <a:t>mil</a:t>
            </a:r>
            <a:r>
              <a:rPr lang="pt-BR" sz="1800" b="0">
                <a:solidFill>
                  <a:srgbClr val="066168"/>
                </a:solidFill>
              </a:rPr>
              <a:t> </a:t>
            </a:r>
            <a:r>
              <a:rPr lang="pt-BR" sz="1400" b="0">
                <a:solidFill>
                  <a:srgbClr val="066168"/>
                </a:solidFill>
              </a:rPr>
              <a:t>–</a:t>
            </a:r>
            <a:r>
              <a:rPr lang="pt-BR" sz="1800" b="0">
                <a:solidFill>
                  <a:srgbClr val="066168"/>
                </a:solidFill>
              </a:rPr>
              <a:t> </a:t>
            </a:r>
            <a:r>
              <a:rPr lang="pt-BR" sz="1400" b="0">
                <a:solidFill>
                  <a:srgbClr val="066168"/>
                </a:solidFill>
              </a:rPr>
              <a:t>Valor VBP</a:t>
            </a:r>
          </a:p>
        </p:txBody>
      </p:sp>
      <p:grpSp>
        <p:nvGrpSpPr>
          <p:cNvPr id="202760" name="Group 8"/>
          <p:cNvGrpSpPr>
            <a:grpSpLocks/>
          </p:cNvGrpSpPr>
          <p:nvPr/>
        </p:nvGrpSpPr>
        <p:grpSpPr bwMode="auto">
          <a:xfrm>
            <a:off x="5027613" y="1014413"/>
            <a:ext cx="1965325" cy="2105025"/>
            <a:chOff x="3167" y="639"/>
            <a:chExt cx="1238" cy="1326"/>
          </a:xfrm>
        </p:grpSpPr>
        <p:sp>
          <p:nvSpPr>
            <p:cNvPr id="202761" name="Freeform 9"/>
            <p:cNvSpPr>
              <a:spLocks/>
            </p:cNvSpPr>
            <p:nvPr/>
          </p:nvSpPr>
          <p:spPr bwMode="auto">
            <a:xfrm>
              <a:off x="3580" y="760"/>
              <a:ext cx="788" cy="554"/>
            </a:xfrm>
            <a:custGeom>
              <a:avLst/>
              <a:gdLst>
                <a:gd name="T0" fmla="*/ 0 w 788"/>
                <a:gd name="T1" fmla="*/ 554 h 554"/>
                <a:gd name="T2" fmla="*/ 309 w 788"/>
                <a:gd name="T3" fmla="*/ 0 h 554"/>
                <a:gd name="T4" fmla="*/ 788 w 788"/>
                <a:gd name="T5" fmla="*/ 0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88" h="554">
                  <a:moveTo>
                    <a:pt x="0" y="554"/>
                  </a:moveTo>
                  <a:lnTo>
                    <a:pt x="309" y="0"/>
                  </a:lnTo>
                  <a:lnTo>
                    <a:pt x="788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02762" name="Text Box 10"/>
            <p:cNvSpPr txBox="1">
              <a:spLocks noChangeArrowheads="1"/>
            </p:cNvSpPr>
            <p:nvPr/>
          </p:nvSpPr>
          <p:spPr bwMode="auto">
            <a:xfrm>
              <a:off x="3829" y="639"/>
              <a:ext cx="576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900" dirty="0">
                  <a:solidFill>
                    <a:srgbClr val="066168"/>
                  </a:solidFill>
                  <a:latin typeface="Verdana" pitchFamily="34" charset="0"/>
                </a:rPr>
                <a:t>Sobral</a:t>
              </a:r>
            </a:p>
          </p:txBody>
        </p:sp>
        <p:grpSp>
          <p:nvGrpSpPr>
            <p:cNvPr id="202763" name="Group 11"/>
            <p:cNvGrpSpPr>
              <a:grpSpLocks/>
            </p:cNvGrpSpPr>
            <p:nvPr/>
          </p:nvGrpSpPr>
          <p:grpSpPr bwMode="auto">
            <a:xfrm>
              <a:off x="3167" y="974"/>
              <a:ext cx="900" cy="991"/>
              <a:chOff x="3167" y="974"/>
              <a:chExt cx="900" cy="991"/>
            </a:xfrm>
          </p:grpSpPr>
          <p:sp>
            <p:nvSpPr>
              <p:cNvPr id="202764" name="Freeform 12"/>
              <p:cNvSpPr>
                <a:spLocks noChangeAspect="1"/>
              </p:cNvSpPr>
              <p:nvPr/>
            </p:nvSpPr>
            <p:spPr bwMode="auto">
              <a:xfrm>
                <a:off x="3501" y="1107"/>
                <a:ext cx="211" cy="223"/>
              </a:xfrm>
              <a:custGeom>
                <a:avLst/>
                <a:gdLst>
                  <a:gd name="T0" fmla="*/ 0 w 1169"/>
                  <a:gd name="T1" fmla="*/ 177 h 1236"/>
                  <a:gd name="T2" fmla="*/ 0 w 1169"/>
                  <a:gd name="T3" fmla="*/ 47 h 1236"/>
                  <a:gd name="T4" fmla="*/ 394 w 1169"/>
                  <a:gd name="T5" fmla="*/ 21 h 1236"/>
                  <a:gd name="T6" fmla="*/ 486 w 1169"/>
                  <a:gd name="T7" fmla="*/ 21 h 1236"/>
                  <a:gd name="T8" fmla="*/ 512 w 1169"/>
                  <a:gd name="T9" fmla="*/ 44 h 1236"/>
                  <a:gd name="T10" fmla="*/ 585 w 1169"/>
                  <a:gd name="T11" fmla="*/ 42 h 1236"/>
                  <a:gd name="T12" fmla="*/ 617 w 1169"/>
                  <a:gd name="T13" fmla="*/ 12 h 1236"/>
                  <a:gd name="T14" fmla="*/ 644 w 1169"/>
                  <a:gd name="T15" fmla="*/ 0 h 1236"/>
                  <a:gd name="T16" fmla="*/ 698 w 1169"/>
                  <a:gd name="T17" fmla="*/ 37 h 1236"/>
                  <a:gd name="T18" fmla="*/ 740 w 1169"/>
                  <a:gd name="T19" fmla="*/ 36 h 1236"/>
                  <a:gd name="T20" fmla="*/ 767 w 1169"/>
                  <a:gd name="T21" fmla="*/ 44 h 1236"/>
                  <a:gd name="T22" fmla="*/ 843 w 1169"/>
                  <a:gd name="T23" fmla="*/ 42 h 1236"/>
                  <a:gd name="T24" fmla="*/ 830 w 1169"/>
                  <a:gd name="T25" fmla="*/ 154 h 1236"/>
                  <a:gd name="T26" fmla="*/ 846 w 1169"/>
                  <a:gd name="T27" fmla="*/ 169 h 1236"/>
                  <a:gd name="T28" fmla="*/ 1018 w 1169"/>
                  <a:gd name="T29" fmla="*/ 169 h 1236"/>
                  <a:gd name="T30" fmla="*/ 1027 w 1169"/>
                  <a:gd name="T31" fmla="*/ 177 h 1236"/>
                  <a:gd name="T32" fmla="*/ 1076 w 1169"/>
                  <a:gd name="T33" fmla="*/ 189 h 1236"/>
                  <a:gd name="T34" fmla="*/ 1096 w 1169"/>
                  <a:gd name="T35" fmla="*/ 172 h 1236"/>
                  <a:gd name="T36" fmla="*/ 1145 w 1169"/>
                  <a:gd name="T37" fmla="*/ 174 h 1236"/>
                  <a:gd name="T38" fmla="*/ 1169 w 1169"/>
                  <a:gd name="T39" fmla="*/ 197 h 1236"/>
                  <a:gd name="T40" fmla="*/ 1166 w 1169"/>
                  <a:gd name="T41" fmla="*/ 248 h 1236"/>
                  <a:gd name="T42" fmla="*/ 1136 w 1169"/>
                  <a:gd name="T43" fmla="*/ 331 h 1236"/>
                  <a:gd name="T44" fmla="*/ 1044 w 1169"/>
                  <a:gd name="T45" fmla="*/ 421 h 1236"/>
                  <a:gd name="T46" fmla="*/ 1039 w 1169"/>
                  <a:gd name="T47" fmla="*/ 482 h 1236"/>
                  <a:gd name="T48" fmla="*/ 1010 w 1169"/>
                  <a:gd name="T49" fmla="*/ 482 h 1236"/>
                  <a:gd name="T50" fmla="*/ 993 w 1169"/>
                  <a:gd name="T51" fmla="*/ 694 h 1236"/>
                  <a:gd name="T52" fmla="*/ 976 w 1169"/>
                  <a:gd name="T53" fmla="*/ 701 h 1236"/>
                  <a:gd name="T54" fmla="*/ 980 w 1169"/>
                  <a:gd name="T55" fmla="*/ 831 h 1236"/>
                  <a:gd name="T56" fmla="*/ 995 w 1169"/>
                  <a:gd name="T57" fmla="*/ 847 h 1236"/>
                  <a:gd name="T58" fmla="*/ 738 w 1169"/>
                  <a:gd name="T59" fmla="*/ 1075 h 1236"/>
                  <a:gd name="T60" fmla="*/ 769 w 1169"/>
                  <a:gd name="T61" fmla="*/ 1122 h 1236"/>
                  <a:gd name="T62" fmla="*/ 757 w 1169"/>
                  <a:gd name="T63" fmla="*/ 1236 h 1236"/>
                  <a:gd name="T64" fmla="*/ 676 w 1169"/>
                  <a:gd name="T65" fmla="*/ 1220 h 1236"/>
                  <a:gd name="T66" fmla="*/ 647 w 1169"/>
                  <a:gd name="T67" fmla="*/ 1165 h 1236"/>
                  <a:gd name="T68" fmla="*/ 580 w 1169"/>
                  <a:gd name="T69" fmla="*/ 1169 h 1236"/>
                  <a:gd name="T70" fmla="*/ 548 w 1169"/>
                  <a:gd name="T71" fmla="*/ 1185 h 1236"/>
                  <a:gd name="T72" fmla="*/ 527 w 1169"/>
                  <a:gd name="T73" fmla="*/ 1175 h 1236"/>
                  <a:gd name="T74" fmla="*/ 527 w 1169"/>
                  <a:gd name="T75" fmla="*/ 1127 h 1236"/>
                  <a:gd name="T76" fmla="*/ 512 w 1169"/>
                  <a:gd name="T77" fmla="*/ 1117 h 1236"/>
                  <a:gd name="T78" fmla="*/ 497 w 1169"/>
                  <a:gd name="T79" fmla="*/ 1111 h 1236"/>
                  <a:gd name="T80" fmla="*/ 436 w 1169"/>
                  <a:gd name="T81" fmla="*/ 1050 h 1236"/>
                  <a:gd name="T82" fmla="*/ 431 w 1169"/>
                  <a:gd name="T83" fmla="*/ 1019 h 1236"/>
                  <a:gd name="T84" fmla="*/ 465 w 1169"/>
                  <a:gd name="T85" fmla="*/ 984 h 1236"/>
                  <a:gd name="T86" fmla="*/ 461 w 1169"/>
                  <a:gd name="T87" fmla="*/ 961 h 1236"/>
                  <a:gd name="T88" fmla="*/ 415 w 1169"/>
                  <a:gd name="T89" fmla="*/ 958 h 1236"/>
                  <a:gd name="T90" fmla="*/ 386 w 1169"/>
                  <a:gd name="T91" fmla="*/ 925 h 1236"/>
                  <a:gd name="T92" fmla="*/ 371 w 1169"/>
                  <a:gd name="T93" fmla="*/ 892 h 1236"/>
                  <a:gd name="T94" fmla="*/ 224 w 1169"/>
                  <a:gd name="T95" fmla="*/ 867 h 1236"/>
                  <a:gd name="T96" fmla="*/ 285 w 1169"/>
                  <a:gd name="T97" fmla="*/ 820 h 1236"/>
                  <a:gd name="T98" fmla="*/ 290 w 1169"/>
                  <a:gd name="T99" fmla="*/ 601 h 1236"/>
                  <a:gd name="T100" fmla="*/ 204 w 1169"/>
                  <a:gd name="T101" fmla="*/ 509 h 1236"/>
                  <a:gd name="T102" fmla="*/ 109 w 1169"/>
                  <a:gd name="T103" fmla="*/ 339 h 1236"/>
                  <a:gd name="T104" fmla="*/ 23 w 1169"/>
                  <a:gd name="T105" fmla="*/ 316 h 1236"/>
                  <a:gd name="T106" fmla="*/ 0 w 1169"/>
                  <a:gd name="T107" fmla="*/ 177 h 1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69" h="1236">
                    <a:moveTo>
                      <a:pt x="0" y="177"/>
                    </a:moveTo>
                    <a:lnTo>
                      <a:pt x="0" y="47"/>
                    </a:lnTo>
                    <a:lnTo>
                      <a:pt x="394" y="21"/>
                    </a:lnTo>
                    <a:lnTo>
                      <a:pt x="486" y="21"/>
                    </a:lnTo>
                    <a:lnTo>
                      <a:pt x="512" y="44"/>
                    </a:lnTo>
                    <a:lnTo>
                      <a:pt x="585" y="42"/>
                    </a:lnTo>
                    <a:lnTo>
                      <a:pt x="617" y="12"/>
                    </a:lnTo>
                    <a:lnTo>
                      <a:pt x="644" y="0"/>
                    </a:lnTo>
                    <a:lnTo>
                      <a:pt x="698" y="37"/>
                    </a:lnTo>
                    <a:lnTo>
                      <a:pt x="740" y="36"/>
                    </a:lnTo>
                    <a:lnTo>
                      <a:pt x="767" y="44"/>
                    </a:lnTo>
                    <a:lnTo>
                      <a:pt x="843" y="42"/>
                    </a:lnTo>
                    <a:lnTo>
                      <a:pt x="830" y="154"/>
                    </a:lnTo>
                    <a:lnTo>
                      <a:pt x="846" y="169"/>
                    </a:lnTo>
                    <a:lnTo>
                      <a:pt x="1018" y="169"/>
                    </a:lnTo>
                    <a:lnTo>
                      <a:pt x="1027" y="177"/>
                    </a:lnTo>
                    <a:lnTo>
                      <a:pt x="1076" y="189"/>
                    </a:lnTo>
                    <a:lnTo>
                      <a:pt x="1096" y="172"/>
                    </a:lnTo>
                    <a:lnTo>
                      <a:pt x="1145" y="174"/>
                    </a:lnTo>
                    <a:lnTo>
                      <a:pt x="1169" y="197"/>
                    </a:lnTo>
                    <a:lnTo>
                      <a:pt x="1166" y="248"/>
                    </a:lnTo>
                    <a:lnTo>
                      <a:pt x="1136" y="331"/>
                    </a:lnTo>
                    <a:lnTo>
                      <a:pt x="1044" y="421"/>
                    </a:lnTo>
                    <a:lnTo>
                      <a:pt x="1039" y="482"/>
                    </a:lnTo>
                    <a:lnTo>
                      <a:pt x="1010" y="482"/>
                    </a:lnTo>
                    <a:lnTo>
                      <a:pt x="993" y="694"/>
                    </a:lnTo>
                    <a:lnTo>
                      <a:pt x="976" y="701"/>
                    </a:lnTo>
                    <a:lnTo>
                      <a:pt x="980" y="831"/>
                    </a:lnTo>
                    <a:lnTo>
                      <a:pt x="995" y="847"/>
                    </a:lnTo>
                    <a:lnTo>
                      <a:pt x="738" y="1075"/>
                    </a:lnTo>
                    <a:lnTo>
                      <a:pt x="769" y="1122"/>
                    </a:lnTo>
                    <a:lnTo>
                      <a:pt x="757" y="1236"/>
                    </a:lnTo>
                    <a:lnTo>
                      <a:pt x="676" y="1220"/>
                    </a:lnTo>
                    <a:lnTo>
                      <a:pt x="647" y="1165"/>
                    </a:lnTo>
                    <a:lnTo>
                      <a:pt x="580" y="1169"/>
                    </a:lnTo>
                    <a:lnTo>
                      <a:pt x="548" y="1185"/>
                    </a:lnTo>
                    <a:lnTo>
                      <a:pt x="527" y="1175"/>
                    </a:lnTo>
                    <a:lnTo>
                      <a:pt x="527" y="1127"/>
                    </a:lnTo>
                    <a:lnTo>
                      <a:pt x="512" y="1117"/>
                    </a:lnTo>
                    <a:lnTo>
                      <a:pt x="497" y="1111"/>
                    </a:lnTo>
                    <a:lnTo>
                      <a:pt x="436" y="1050"/>
                    </a:lnTo>
                    <a:lnTo>
                      <a:pt x="431" y="1019"/>
                    </a:lnTo>
                    <a:lnTo>
                      <a:pt x="465" y="984"/>
                    </a:lnTo>
                    <a:lnTo>
                      <a:pt x="461" y="961"/>
                    </a:lnTo>
                    <a:lnTo>
                      <a:pt x="415" y="958"/>
                    </a:lnTo>
                    <a:lnTo>
                      <a:pt x="386" y="925"/>
                    </a:lnTo>
                    <a:lnTo>
                      <a:pt x="371" y="892"/>
                    </a:lnTo>
                    <a:lnTo>
                      <a:pt x="224" y="867"/>
                    </a:lnTo>
                    <a:lnTo>
                      <a:pt x="285" y="820"/>
                    </a:lnTo>
                    <a:lnTo>
                      <a:pt x="290" y="601"/>
                    </a:lnTo>
                    <a:lnTo>
                      <a:pt x="204" y="509"/>
                    </a:lnTo>
                    <a:lnTo>
                      <a:pt x="109" y="339"/>
                    </a:lnTo>
                    <a:lnTo>
                      <a:pt x="23" y="316"/>
                    </a:lnTo>
                    <a:lnTo>
                      <a:pt x="0" y="17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765" name="Freeform 13"/>
              <p:cNvSpPr>
                <a:spLocks noChangeAspect="1"/>
              </p:cNvSpPr>
              <p:nvPr/>
            </p:nvSpPr>
            <p:spPr bwMode="auto">
              <a:xfrm>
                <a:off x="3280" y="1263"/>
                <a:ext cx="519" cy="325"/>
              </a:xfrm>
              <a:custGeom>
                <a:avLst/>
                <a:gdLst>
                  <a:gd name="T0" fmla="*/ 387 w 2877"/>
                  <a:gd name="T1" fmla="*/ 253 h 1803"/>
                  <a:gd name="T2" fmla="*/ 649 w 2877"/>
                  <a:gd name="T3" fmla="*/ 245 h 1803"/>
                  <a:gd name="T4" fmla="*/ 809 w 2877"/>
                  <a:gd name="T5" fmla="*/ 221 h 1803"/>
                  <a:gd name="T6" fmla="*/ 1047 w 2877"/>
                  <a:gd name="T7" fmla="*/ 185 h 1803"/>
                  <a:gd name="T8" fmla="*/ 1117 w 2877"/>
                  <a:gd name="T9" fmla="*/ 140 h 1803"/>
                  <a:gd name="T10" fmla="*/ 1271 w 2877"/>
                  <a:gd name="T11" fmla="*/ 163 h 1803"/>
                  <a:gd name="T12" fmla="*/ 1322 w 2877"/>
                  <a:gd name="T13" fmla="*/ 157 h 1803"/>
                  <a:gd name="T14" fmla="*/ 1379 w 2877"/>
                  <a:gd name="T15" fmla="*/ 64 h 1803"/>
                  <a:gd name="T16" fmla="*/ 1613 w 2877"/>
                  <a:gd name="T17" fmla="*/ 61 h 1803"/>
                  <a:gd name="T18" fmla="*/ 1692 w 2877"/>
                  <a:gd name="T19" fmla="*/ 117 h 1803"/>
                  <a:gd name="T20" fmla="*/ 1724 w 2877"/>
                  <a:gd name="T21" fmla="*/ 247 h 1803"/>
                  <a:gd name="T22" fmla="*/ 1778 w 2877"/>
                  <a:gd name="T23" fmla="*/ 323 h 1803"/>
                  <a:gd name="T24" fmla="*/ 1901 w 2877"/>
                  <a:gd name="T25" fmla="*/ 355 h 1803"/>
                  <a:gd name="T26" fmla="*/ 1964 w 2877"/>
                  <a:gd name="T27" fmla="*/ 210 h 1803"/>
                  <a:gd name="T28" fmla="*/ 2276 w 2877"/>
                  <a:gd name="T29" fmla="*/ 43 h 1803"/>
                  <a:gd name="T30" fmla="*/ 2412 w 2877"/>
                  <a:gd name="T31" fmla="*/ 6 h 1803"/>
                  <a:gd name="T32" fmla="*/ 2299 w 2877"/>
                  <a:gd name="T33" fmla="*/ 347 h 1803"/>
                  <a:gd name="T34" fmla="*/ 2371 w 2877"/>
                  <a:gd name="T35" fmla="*/ 632 h 1803"/>
                  <a:gd name="T36" fmla="*/ 2336 w 2877"/>
                  <a:gd name="T37" fmla="*/ 1022 h 1803"/>
                  <a:gd name="T38" fmla="*/ 2418 w 2877"/>
                  <a:gd name="T39" fmla="*/ 1166 h 1803"/>
                  <a:gd name="T40" fmla="*/ 2608 w 2877"/>
                  <a:gd name="T41" fmla="*/ 1322 h 1803"/>
                  <a:gd name="T42" fmla="*/ 2629 w 2877"/>
                  <a:gd name="T43" fmla="*/ 1420 h 1803"/>
                  <a:gd name="T44" fmla="*/ 2778 w 2877"/>
                  <a:gd name="T45" fmla="*/ 1490 h 1803"/>
                  <a:gd name="T46" fmla="*/ 2844 w 2877"/>
                  <a:gd name="T47" fmla="*/ 1613 h 1803"/>
                  <a:gd name="T48" fmla="*/ 2872 w 2877"/>
                  <a:gd name="T49" fmla="*/ 1705 h 1803"/>
                  <a:gd name="T50" fmla="*/ 2780 w 2877"/>
                  <a:gd name="T51" fmla="*/ 1788 h 1803"/>
                  <a:gd name="T52" fmla="*/ 2461 w 2877"/>
                  <a:gd name="T53" fmla="*/ 1705 h 1803"/>
                  <a:gd name="T54" fmla="*/ 2376 w 2877"/>
                  <a:gd name="T55" fmla="*/ 1625 h 1803"/>
                  <a:gd name="T56" fmla="*/ 2171 w 2877"/>
                  <a:gd name="T57" fmla="*/ 1554 h 1803"/>
                  <a:gd name="T58" fmla="*/ 1890 w 2877"/>
                  <a:gd name="T59" fmla="*/ 1426 h 1803"/>
                  <a:gd name="T60" fmla="*/ 1916 w 2877"/>
                  <a:gd name="T61" fmla="*/ 1007 h 1803"/>
                  <a:gd name="T62" fmla="*/ 1962 w 2877"/>
                  <a:gd name="T63" fmla="*/ 755 h 1803"/>
                  <a:gd name="T64" fmla="*/ 1944 w 2877"/>
                  <a:gd name="T65" fmla="*/ 427 h 1803"/>
                  <a:gd name="T66" fmla="*/ 1618 w 2877"/>
                  <a:gd name="T67" fmla="*/ 534 h 1803"/>
                  <a:gd name="T68" fmla="*/ 1594 w 2877"/>
                  <a:gd name="T69" fmla="*/ 632 h 1803"/>
                  <a:gd name="T70" fmla="*/ 1458 w 2877"/>
                  <a:gd name="T71" fmla="*/ 584 h 1803"/>
                  <a:gd name="T72" fmla="*/ 1415 w 2877"/>
                  <a:gd name="T73" fmla="*/ 607 h 1803"/>
                  <a:gd name="T74" fmla="*/ 1392 w 2877"/>
                  <a:gd name="T75" fmla="*/ 666 h 1803"/>
                  <a:gd name="T76" fmla="*/ 1456 w 2877"/>
                  <a:gd name="T77" fmla="*/ 864 h 1803"/>
                  <a:gd name="T78" fmla="*/ 1066 w 2877"/>
                  <a:gd name="T79" fmla="*/ 843 h 1803"/>
                  <a:gd name="T80" fmla="*/ 558 w 2877"/>
                  <a:gd name="T81" fmla="*/ 875 h 1803"/>
                  <a:gd name="T82" fmla="*/ 353 w 2877"/>
                  <a:gd name="T83" fmla="*/ 855 h 1803"/>
                  <a:gd name="T84" fmla="*/ 146 w 2877"/>
                  <a:gd name="T85" fmla="*/ 858 h 1803"/>
                  <a:gd name="T86" fmla="*/ 6 w 2877"/>
                  <a:gd name="T87" fmla="*/ 798 h 1803"/>
                  <a:gd name="T88" fmla="*/ 167 w 2877"/>
                  <a:gd name="T89" fmla="*/ 724 h 18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877" h="1803">
                    <a:moveTo>
                      <a:pt x="184" y="706"/>
                    </a:moveTo>
                    <a:lnTo>
                      <a:pt x="345" y="253"/>
                    </a:lnTo>
                    <a:lnTo>
                      <a:pt x="387" y="253"/>
                    </a:lnTo>
                    <a:lnTo>
                      <a:pt x="500" y="258"/>
                    </a:lnTo>
                    <a:lnTo>
                      <a:pt x="566" y="266"/>
                    </a:lnTo>
                    <a:lnTo>
                      <a:pt x="649" y="245"/>
                    </a:lnTo>
                    <a:lnTo>
                      <a:pt x="713" y="217"/>
                    </a:lnTo>
                    <a:lnTo>
                      <a:pt x="734" y="140"/>
                    </a:lnTo>
                    <a:lnTo>
                      <a:pt x="809" y="221"/>
                    </a:lnTo>
                    <a:lnTo>
                      <a:pt x="1011" y="233"/>
                    </a:lnTo>
                    <a:lnTo>
                      <a:pt x="1047" y="194"/>
                    </a:lnTo>
                    <a:lnTo>
                      <a:pt x="1047" y="185"/>
                    </a:lnTo>
                    <a:lnTo>
                      <a:pt x="1060" y="181"/>
                    </a:lnTo>
                    <a:lnTo>
                      <a:pt x="1130" y="194"/>
                    </a:lnTo>
                    <a:lnTo>
                      <a:pt x="1117" y="140"/>
                    </a:lnTo>
                    <a:lnTo>
                      <a:pt x="1231" y="138"/>
                    </a:lnTo>
                    <a:lnTo>
                      <a:pt x="1252" y="157"/>
                    </a:lnTo>
                    <a:lnTo>
                      <a:pt x="1271" y="163"/>
                    </a:lnTo>
                    <a:lnTo>
                      <a:pt x="1287" y="144"/>
                    </a:lnTo>
                    <a:lnTo>
                      <a:pt x="1303" y="142"/>
                    </a:lnTo>
                    <a:lnTo>
                      <a:pt x="1322" y="157"/>
                    </a:lnTo>
                    <a:lnTo>
                      <a:pt x="1357" y="157"/>
                    </a:lnTo>
                    <a:lnTo>
                      <a:pt x="1384" y="130"/>
                    </a:lnTo>
                    <a:lnTo>
                      <a:pt x="1379" y="64"/>
                    </a:lnTo>
                    <a:lnTo>
                      <a:pt x="1456" y="0"/>
                    </a:lnTo>
                    <a:lnTo>
                      <a:pt x="1596" y="27"/>
                    </a:lnTo>
                    <a:lnTo>
                      <a:pt x="1613" y="61"/>
                    </a:lnTo>
                    <a:lnTo>
                      <a:pt x="1640" y="93"/>
                    </a:lnTo>
                    <a:lnTo>
                      <a:pt x="1688" y="97"/>
                    </a:lnTo>
                    <a:lnTo>
                      <a:pt x="1692" y="117"/>
                    </a:lnTo>
                    <a:lnTo>
                      <a:pt x="1661" y="151"/>
                    </a:lnTo>
                    <a:lnTo>
                      <a:pt x="1663" y="181"/>
                    </a:lnTo>
                    <a:lnTo>
                      <a:pt x="1724" y="247"/>
                    </a:lnTo>
                    <a:lnTo>
                      <a:pt x="1758" y="262"/>
                    </a:lnTo>
                    <a:lnTo>
                      <a:pt x="1758" y="309"/>
                    </a:lnTo>
                    <a:lnTo>
                      <a:pt x="1778" y="323"/>
                    </a:lnTo>
                    <a:lnTo>
                      <a:pt x="1809" y="302"/>
                    </a:lnTo>
                    <a:lnTo>
                      <a:pt x="1875" y="301"/>
                    </a:lnTo>
                    <a:lnTo>
                      <a:pt x="1901" y="355"/>
                    </a:lnTo>
                    <a:lnTo>
                      <a:pt x="1987" y="372"/>
                    </a:lnTo>
                    <a:lnTo>
                      <a:pt x="1997" y="255"/>
                    </a:lnTo>
                    <a:lnTo>
                      <a:pt x="1964" y="210"/>
                    </a:lnTo>
                    <a:lnTo>
                      <a:pt x="2179" y="20"/>
                    </a:lnTo>
                    <a:lnTo>
                      <a:pt x="2235" y="34"/>
                    </a:lnTo>
                    <a:lnTo>
                      <a:pt x="2276" y="43"/>
                    </a:lnTo>
                    <a:lnTo>
                      <a:pt x="2334" y="29"/>
                    </a:lnTo>
                    <a:lnTo>
                      <a:pt x="2382" y="21"/>
                    </a:lnTo>
                    <a:lnTo>
                      <a:pt x="2412" y="6"/>
                    </a:lnTo>
                    <a:lnTo>
                      <a:pt x="2437" y="6"/>
                    </a:lnTo>
                    <a:lnTo>
                      <a:pt x="2448" y="20"/>
                    </a:lnTo>
                    <a:lnTo>
                      <a:pt x="2299" y="347"/>
                    </a:lnTo>
                    <a:lnTo>
                      <a:pt x="2312" y="451"/>
                    </a:lnTo>
                    <a:lnTo>
                      <a:pt x="2323" y="580"/>
                    </a:lnTo>
                    <a:lnTo>
                      <a:pt x="2371" y="632"/>
                    </a:lnTo>
                    <a:lnTo>
                      <a:pt x="2439" y="644"/>
                    </a:lnTo>
                    <a:lnTo>
                      <a:pt x="2610" y="1175"/>
                    </a:lnTo>
                    <a:lnTo>
                      <a:pt x="2336" y="1022"/>
                    </a:lnTo>
                    <a:lnTo>
                      <a:pt x="2357" y="1065"/>
                    </a:lnTo>
                    <a:lnTo>
                      <a:pt x="2357" y="1137"/>
                    </a:lnTo>
                    <a:lnTo>
                      <a:pt x="2418" y="1166"/>
                    </a:lnTo>
                    <a:lnTo>
                      <a:pt x="2557" y="1284"/>
                    </a:lnTo>
                    <a:lnTo>
                      <a:pt x="2557" y="1317"/>
                    </a:lnTo>
                    <a:lnTo>
                      <a:pt x="2608" y="1322"/>
                    </a:lnTo>
                    <a:lnTo>
                      <a:pt x="2635" y="1358"/>
                    </a:lnTo>
                    <a:lnTo>
                      <a:pt x="2646" y="1392"/>
                    </a:lnTo>
                    <a:lnTo>
                      <a:pt x="2629" y="1420"/>
                    </a:lnTo>
                    <a:lnTo>
                      <a:pt x="2615" y="1462"/>
                    </a:lnTo>
                    <a:lnTo>
                      <a:pt x="2743" y="1480"/>
                    </a:lnTo>
                    <a:lnTo>
                      <a:pt x="2778" y="1490"/>
                    </a:lnTo>
                    <a:lnTo>
                      <a:pt x="2782" y="1522"/>
                    </a:lnTo>
                    <a:lnTo>
                      <a:pt x="2782" y="1552"/>
                    </a:lnTo>
                    <a:lnTo>
                      <a:pt x="2844" y="1613"/>
                    </a:lnTo>
                    <a:lnTo>
                      <a:pt x="2844" y="1662"/>
                    </a:lnTo>
                    <a:lnTo>
                      <a:pt x="2834" y="1679"/>
                    </a:lnTo>
                    <a:lnTo>
                      <a:pt x="2872" y="1705"/>
                    </a:lnTo>
                    <a:lnTo>
                      <a:pt x="2877" y="1735"/>
                    </a:lnTo>
                    <a:lnTo>
                      <a:pt x="2823" y="1795"/>
                    </a:lnTo>
                    <a:lnTo>
                      <a:pt x="2780" y="1788"/>
                    </a:lnTo>
                    <a:lnTo>
                      <a:pt x="2706" y="1803"/>
                    </a:lnTo>
                    <a:lnTo>
                      <a:pt x="2497" y="1763"/>
                    </a:lnTo>
                    <a:lnTo>
                      <a:pt x="2461" y="1705"/>
                    </a:lnTo>
                    <a:lnTo>
                      <a:pt x="2393" y="1695"/>
                    </a:lnTo>
                    <a:lnTo>
                      <a:pt x="2393" y="1641"/>
                    </a:lnTo>
                    <a:lnTo>
                      <a:pt x="2376" y="1625"/>
                    </a:lnTo>
                    <a:lnTo>
                      <a:pt x="2310" y="1631"/>
                    </a:lnTo>
                    <a:lnTo>
                      <a:pt x="2222" y="1594"/>
                    </a:lnTo>
                    <a:lnTo>
                      <a:pt x="2171" y="1554"/>
                    </a:lnTo>
                    <a:lnTo>
                      <a:pt x="2101" y="1546"/>
                    </a:lnTo>
                    <a:lnTo>
                      <a:pt x="1973" y="1492"/>
                    </a:lnTo>
                    <a:lnTo>
                      <a:pt x="1890" y="1426"/>
                    </a:lnTo>
                    <a:lnTo>
                      <a:pt x="1724" y="1216"/>
                    </a:lnTo>
                    <a:lnTo>
                      <a:pt x="1828" y="1128"/>
                    </a:lnTo>
                    <a:lnTo>
                      <a:pt x="1916" y="1007"/>
                    </a:lnTo>
                    <a:lnTo>
                      <a:pt x="1910" y="917"/>
                    </a:lnTo>
                    <a:lnTo>
                      <a:pt x="1950" y="834"/>
                    </a:lnTo>
                    <a:lnTo>
                      <a:pt x="1962" y="755"/>
                    </a:lnTo>
                    <a:lnTo>
                      <a:pt x="1921" y="737"/>
                    </a:lnTo>
                    <a:lnTo>
                      <a:pt x="1954" y="658"/>
                    </a:lnTo>
                    <a:lnTo>
                      <a:pt x="1944" y="427"/>
                    </a:lnTo>
                    <a:lnTo>
                      <a:pt x="1571" y="415"/>
                    </a:lnTo>
                    <a:lnTo>
                      <a:pt x="1571" y="496"/>
                    </a:lnTo>
                    <a:lnTo>
                      <a:pt x="1618" y="534"/>
                    </a:lnTo>
                    <a:lnTo>
                      <a:pt x="1624" y="576"/>
                    </a:lnTo>
                    <a:lnTo>
                      <a:pt x="1620" y="615"/>
                    </a:lnTo>
                    <a:lnTo>
                      <a:pt x="1594" y="632"/>
                    </a:lnTo>
                    <a:lnTo>
                      <a:pt x="1551" y="640"/>
                    </a:lnTo>
                    <a:lnTo>
                      <a:pt x="1481" y="615"/>
                    </a:lnTo>
                    <a:lnTo>
                      <a:pt x="1458" y="584"/>
                    </a:lnTo>
                    <a:lnTo>
                      <a:pt x="1437" y="549"/>
                    </a:lnTo>
                    <a:lnTo>
                      <a:pt x="1421" y="545"/>
                    </a:lnTo>
                    <a:lnTo>
                      <a:pt x="1415" y="607"/>
                    </a:lnTo>
                    <a:lnTo>
                      <a:pt x="1431" y="625"/>
                    </a:lnTo>
                    <a:lnTo>
                      <a:pt x="1417" y="647"/>
                    </a:lnTo>
                    <a:lnTo>
                      <a:pt x="1392" y="666"/>
                    </a:lnTo>
                    <a:lnTo>
                      <a:pt x="1407" y="735"/>
                    </a:lnTo>
                    <a:lnTo>
                      <a:pt x="1466" y="819"/>
                    </a:lnTo>
                    <a:lnTo>
                      <a:pt x="1456" y="864"/>
                    </a:lnTo>
                    <a:lnTo>
                      <a:pt x="1268" y="864"/>
                    </a:lnTo>
                    <a:lnTo>
                      <a:pt x="1224" y="847"/>
                    </a:lnTo>
                    <a:lnTo>
                      <a:pt x="1066" y="843"/>
                    </a:lnTo>
                    <a:lnTo>
                      <a:pt x="989" y="753"/>
                    </a:lnTo>
                    <a:lnTo>
                      <a:pt x="745" y="888"/>
                    </a:lnTo>
                    <a:lnTo>
                      <a:pt x="558" y="875"/>
                    </a:lnTo>
                    <a:lnTo>
                      <a:pt x="451" y="913"/>
                    </a:lnTo>
                    <a:lnTo>
                      <a:pt x="380" y="867"/>
                    </a:lnTo>
                    <a:lnTo>
                      <a:pt x="353" y="855"/>
                    </a:lnTo>
                    <a:lnTo>
                      <a:pt x="285" y="790"/>
                    </a:lnTo>
                    <a:lnTo>
                      <a:pt x="211" y="807"/>
                    </a:lnTo>
                    <a:lnTo>
                      <a:pt x="146" y="858"/>
                    </a:lnTo>
                    <a:lnTo>
                      <a:pt x="130" y="836"/>
                    </a:lnTo>
                    <a:lnTo>
                      <a:pt x="74" y="832"/>
                    </a:lnTo>
                    <a:lnTo>
                      <a:pt x="6" y="798"/>
                    </a:lnTo>
                    <a:lnTo>
                      <a:pt x="0" y="756"/>
                    </a:lnTo>
                    <a:lnTo>
                      <a:pt x="72" y="734"/>
                    </a:lnTo>
                    <a:lnTo>
                      <a:pt x="167" y="724"/>
                    </a:lnTo>
                    <a:lnTo>
                      <a:pt x="184" y="70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766" name="Freeform 14"/>
              <p:cNvSpPr>
                <a:spLocks noChangeAspect="1"/>
              </p:cNvSpPr>
              <p:nvPr/>
            </p:nvSpPr>
            <p:spPr bwMode="auto">
              <a:xfrm>
                <a:off x="3460" y="1400"/>
                <a:ext cx="65" cy="126"/>
              </a:xfrm>
              <a:custGeom>
                <a:avLst/>
                <a:gdLst>
                  <a:gd name="T0" fmla="*/ 0 w 359"/>
                  <a:gd name="T1" fmla="*/ 0 h 695"/>
                  <a:gd name="T2" fmla="*/ 8 w 359"/>
                  <a:gd name="T3" fmla="*/ 152 h 695"/>
                  <a:gd name="T4" fmla="*/ 20 w 359"/>
                  <a:gd name="T5" fmla="*/ 267 h 695"/>
                  <a:gd name="T6" fmla="*/ 32 w 359"/>
                  <a:gd name="T7" fmla="*/ 336 h 695"/>
                  <a:gd name="T8" fmla="*/ 11 w 359"/>
                  <a:gd name="T9" fmla="*/ 350 h 695"/>
                  <a:gd name="T10" fmla="*/ 18 w 359"/>
                  <a:gd name="T11" fmla="*/ 387 h 695"/>
                  <a:gd name="T12" fmla="*/ 34 w 359"/>
                  <a:gd name="T13" fmla="*/ 389 h 695"/>
                  <a:gd name="T14" fmla="*/ 46 w 359"/>
                  <a:gd name="T15" fmla="*/ 396 h 695"/>
                  <a:gd name="T16" fmla="*/ 47 w 359"/>
                  <a:gd name="T17" fmla="*/ 430 h 695"/>
                  <a:gd name="T18" fmla="*/ 47 w 359"/>
                  <a:gd name="T19" fmla="*/ 449 h 695"/>
                  <a:gd name="T20" fmla="*/ 68 w 359"/>
                  <a:gd name="T21" fmla="*/ 456 h 695"/>
                  <a:gd name="T22" fmla="*/ 65 w 359"/>
                  <a:gd name="T23" fmla="*/ 504 h 695"/>
                  <a:gd name="T24" fmla="*/ 126 w 359"/>
                  <a:gd name="T25" fmla="*/ 576 h 695"/>
                  <a:gd name="T26" fmla="*/ 141 w 359"/>
                  <a:gd name="T27" fmla="*/ 636 h 695"/>
                  <a:gd name="T28" fmla="*/ 187 w 359"/>
                  <a:gd name="T29" fmla="*/ 695 h 695"/>
                  <a:gd name="T30" fmla="*/ 239 w 359"/>
                  <a:gd name="T31" fmla="*/ 538 h 695"/>
                  <a:gd name="T32" fmla="*/ 263 w 359"/>
                  <a:gd name="T33" fmla="*/ 480 h 695"/>
                  <a:gd name="T34" fmla="*/ 359 w 359"/>
                  <a:gd name="T35" fmla="*/ 391 h 695"/>
                  <a:gd name="T36" fmla="*/ 317 w 359"/>
                  <a:gd name="T37" fmla="*/ 332 h 695"/>
                  <a:gd name="T38" fmla="*/ 64 w 359"/>
                  <a:gd name="T39" fmla="*/ 76 h 695"/>
                  <a:gd name="T40" fmla="*/ 0 w 359"/>
                  <a:gd name="T41" fmla="*/ 0 h 6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9" h="695">
                    <a:moveTo>
                      <a:pt x="0" y="0"/>
                    </a:moveTo>
                    <a:lnTo>
                      <a:pt x="8" y="152"/>
                    </a:lnTo>
                    <a:lnTo>
                      <a:pt x="20" y="267"/>
                    </a:lnTo>
                    <a:lnTo>
                      <a:pt x="32" y="336"/>
                    </a:lnTo>
                    <a:lnTo>
                      <a:pt x="11" y="350"/>
                    </a:lnTo>
                    <a:lnTo>
                      <a:pt x="18" y="387"/>
                    </a:lnTo>
                    <a:lnTo>
                      <a:pt x="34" y="389"/>
                    </a:lnTo>
                    <a:lnTo>
                      <a:pt x="46" y="396"/>
                    </a:lnTo>
                    <a:lnTo>
                      <a:pt x="47" y="430"/>
                    </a:lnTo>
                    <a:lnTo>
                      <a:pt x="47" y="449"/>
                    </a:lnTo>
                    <a:lnTo>
                      <a:pt x="68" y="456"/>
                    </a:lnTo>
                    <a:lnTo>
                      <a:pt x="65" y="504"/>
                    </a:lnTo>
                    <a:lnTo>
                      <a:pt x="126" y="576"/>
                    </a:lnTo>
                    <a:lnTo>
                      <a:pt x="141" y="636"/>
                    </a:lnTo>
                    <a:lnTo>
                      <a:pt x="187" y="695"/>
                    </a:lnTo>
                    <a:lnTo>
                      <a:pt x="239" y="538"/>
                    </a:lnTo>
                    <a:lnTo>
                      <a:pt x="263" y="480"/>
                    </a:lnTo>
                    <a:lnTo>
                      <a:pt x="359" y="391"/>
                    </a:lnTo>
                    <a:lnTo>
                      <a:pt x="317" y="332"/>
                    </a:lnTo>
                    <a:lnTo>
                      <a:pt x="64" y="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767" name="Freeform 15"/>
              <p:cNvSpPr>
                <a:spLocks noChangeAspect="1"/>
              </p:cNvSpPr>
              <p:nvPr/>
            </p:nvSpPr>
            <p:spPr bwMode="auto">
              <a:xfrm>
                <a:off x="3473" y="1338"/>
                <a:ext cx="161" cy="144"/>
              </a:xfrm>
              <a:custGeom>
                <a:avLst/>
                <a:gdLst>
                  <a:gd name="T0" fmla="*/ 0 w 891"/>
                  <a:gd name="T1" fmla="*/ 428 h 800"/>
                  <a:gd name="T2" fmla="*/ 150 w 891"/>
                  <a:gd name="T3" fmla="*/ 432 h 800"/>
                  <a:gd name="T4" fmla="*/ 197 w 891"/>
                  <a:gd name="T5" fmla="*/ 449 h 800"/>
                  <a:gd name="T6" fmla="*/ 384 w 891"/>
                  <a:gd name="T7" fmla="*/ 449 h 800"/>
                  <a:gd name="T8" fmla="*/ 397 w 891"/>
                  <a:gd name="T9" fmla="*/ 405 h 800"/>
                  <a:gd name="T10" fmla="*/ 338 w 891"/>
                  <a:gd name="T11" fmla="*/ 321 h 800"/>
                  <a:gd name="T12" fmla="*/ 323 w 891"/>
                  <a:gd name="T13" fmla="*/ 251 h 800"/>
                  <a:gd name="T14" fmla="*/ 348 w 891"/>
                  <a:gd name="T15" fmla="*/ 235 h 800"/>
                  <a:gd name="T16" fmla="*/ 362 w 891"/>
                  <a:gd name="T17" fmla="*/ 215 h 800"/>
                  <a:gd name="T18" fmla="*/ 345 w 891"/>
                  <a:gd name="T19" fmla="*/ 195 h 800"/>
                  <a:gd name="T20" fmla="*/ 350 w 891"/>
                  <a:gd name="T21" fmla="*/ 131 h 800"/>
                  <a:gd name="T22" fmla="*/ 364 w 891"/>
                  <a:gd name="T23" fmla="*/ 133 h 800"/>
                  <a:gd name="T24" fmla="*/ 407 w 891"/>
                  <a:gd name="T25" fmla="*/ 198 h 800"/>
                  <a:gd name="T26" fmla="*/ 477 w 891"/>
                  <a:gd name="T27" fmla="*/ 225 h 800"/>
                  <a:gd name="T28" fmla="*/ 528 w 891"/>
                  <a:gd name="T29" fmla="*/ 218 h 800"/>
                  <a:gd name="T30" fmla="*/ 553 w 891"/>
                  <a:gd name="T31" fmla="*/ 200 h 800"/>
                  <a:gd name="T32" fmla="*/ 555 w 891"/>
                  <a:gd name="T33" fmla="*/ 169 h 800"/>
                  <a:gd name="T34" fmla="*/ 550 w 891"/>
                  <a:gd name="T35" fmla="*/ 120 h 800"/>
                  <a:gd name="T36" fmla="*/ 500 w 891"/>
                  <a:gd name="T37" fmla="*/ 82 h 800"/>
                  <a:gd name="T38" fmla="*/ 502 w 891"/>
                  <a:gd name="T39" fmla="*/ 0 h 800"/>
                  <a:gd name="T40" fmla="*/ 874 w 891"/>
                  <a:gd name="T41" fmla="*/ 13 h 800"/>
                  <a:gd name="T42" fmla="*/ 886 w 891"/>
                  <a:gd name="T43" fmla="*/ 239 h 800"/>
                  <a:gd name="T44" fmla="*/ 851 w 891"/>
                  <a:gd name="T45" fmla="*/ 323 h 800"/>
                  <a:gd name="T46" fmla="*/ 891 w 891"/>
                  <a:gd name="T47" fmla="*/ 340 h 800"/>
                  <a:gd name="T48" fmla="*/ 881 w 891"/>
                  <a:gd name="T49" fmla="*/ 422 h 800"/>
                  <a:gd name="T50" fmla="*/ 841 w 891"/>
                  <a:gd name="T51" fmla="*/ 502 h 800"/>
                  <a:gd name="T52" fmla="*/ 844 w 891"/>
                  <a:gd name="T53" fmla="*/ 592 h 800"/>
                  <a:gd name="T54" fmla="*/ 755 w 891"/>
                  <a:gd name="T55" fmla="*/ 720 h 800"/>
                  <a:gd name="T56" fmla="*/ 651 w 891"/>
                  <a:gd name="T57" fmla="*/ 800 h 800"/>
                  <a:gd name="T58" fmla="*/ 282 w 891"/>
                  <a:gd name="T59" fmla="*/ 738 h 800"/>
                  <a:gd name="T60" fmla="*/ 243 w 891"/>
                  <a:gd name="T61" fmla="*/ 677 h 800"/>
                  <a:gd name="T62" fmla="*/ 0 w 891"/>
                  <a:gd name="T63" fmla="*/ 428 h 8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91" h="800">
                    <a:moveTo>
                      <a:pt x="0" y="428"/>
                    </a:moveTo>
                    <a:lnTo>
                      <a:pt x="150" y="432"/>
                    </a:lnTo>
                    <a:lnTo>
                      <a:pt x="197" y="449"/>
                    </a:lnTo>
                    <a:lnTo>
                      <a:pt x="384" y="449"/>
                    </a:lnTo>
                    <a:lnTo>
                      <a:pt x="397" y="405"/>
                    </a:lnTo>
                    <a:lnTo>
                      <a:pt x="338" y="321"/>
                    </a:lnTo>
                    <a:lnTo>
                      <a:pt x="323" y="251"/>
                    </a:lnTo>
                    <a:lnTo>
                      <a:pt x="348" y="235"/>
                    </a:lnTo>
                    <a:lnTo>
                      <a:pt x="362" y="215"/>
                    </a:lnTo>
                    <a:lnTo>
                      <a:pt x="345" y="195"/>
                    </a:lnTo>
                    <a:lnTo>
                      <a:pt x="350" y="131"/>
                    </a:lnTo>
                    <a:lnTo>
                      <a:pt x="364" y="133"/>
                    </a:lnTo>
                    <a:lnTo>
                      <a:pt x="407" y="198"/>
                    </a:lnTo>
                    <a:lnTo>
                      <a:pt x="477" y="225"/>
                    </a:lnTo>
                    <a:lnTo>
                      <a:pt x="528" y="218"/>
                    </a:lnTo>
                    <a:lnTo>
                      <a:pt x="553" y="200"/>
                    </a:lnTo>
                    <a:lnTo>
                      <a:pt x="555" y="169"/>
                    </a:lnTo>
                    <a:lnTo>
                      <a:pt x="550" y="120"/>
                    </a:lnTo>
                    <a:lnTo>
                      <a:pt x="500" y="82"/>
                    </a:lnTo>
                    <a:lnTo>
                      <a:pt x="502" y="0"/>
                    </a:lnTo>
                    <a:lnTo>
                      <a:pt x="874" y="13"/>
                    </a:lnTo>
                    <a:lnTo>
                      <a:pt x="886" y="239"/>
                    </a:lnTo>
                    <a:lnTo>
                      <a:pt x="851" y="323"/>
                    </a:lnTo>
                    <a:lnTo>
                      <a:pt x="891" y="340"/>
                    </a:lnTo>
                    <a:lnTo>
                      <a:pt x="881" y="422"/>
                    </a:lnTo>
                    <a:lnTo>
                      <a:pt x="841" y="502"/>
                    </a:lnTo>
                    <a:lnTo>
                      <a:pt x="844" y="592"/>
                    </a:lnTo>
                    <a:lnTo>
                      <a:pt x="755" y="720"/>
                    </a:lnTo>
                    <a:lnTo>
                      <a:pt x="651" y="800"/>
                    </a:lnTo>
                    <a:lnTo>
                      <a:pt x="282" y="738"/>
                    </a:lnTo>
                    <a:lnTo>
                      <a:pt x="243" y="677"/>
                    </a:lnTo>
                    <a:lnTo>
                      <a:pt x="0" y="42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768" name="Freeform 16"/>
              <p:cNvSpPr>
                <a:spLocks noChangeAspect="1"/>
              </p:cNvSpPr>
              <p:nvPr/>
            </p:nvSpPr>
            <p:spPr bwMode="auto">
              <a:xfrm>
                <a:off x="3281" y="1399"/>
                <a:ext cx="211" cy="164"/>
              </a:xfrm>
              <a:custGeom>
                <a:avLst/>
                <a:gdLst>
                  <a:gd name="T0" fmla="*/ 138 w 1169"/>
                  <a:gd name="T1" fmla="*/ 106 h 905"/>
                  <a:gd name="T2" fmla="*/ 0 w 1169"/>
                  <a:gd name="T3" fmla="*/ 244 h 905"/>
                  <a:gd name="T4" fmla="*/ 15 w 1169"/>
                  <a:gd name="T5" fmla="*/ 294 h 905"/>
                  <a:gd name="T6" fmla="*/ 0 w 1169"/>
                  <a:gd name="T7" fmla="*/ 339 h 905"/>
                  <a:gd name="T8" fmla="*/ 20 w 1169"/>
                  <a:gd name="T9" fmla="*/ 374 h 905"/>
                  <a:gd name="T10" fmla="*/ 145 w 1169"/>
                  <a:gd name="T11" fmla="*/ 372 h 905"/>
                  <a:gd name="T12" fmla="*/ 159 w 1169"/>
                  <a:gd name="T13" fmla="*/ 415 h 905"/>
                  <a:gd name="T14" fmla="*/ 185 w 1169"/>
                  <a:gd name="T15" fmla="*/ 410 h 905"/>
                  <a:gd name="T16" fmla="*/ 203 w 1169"/>
                  <a:gd name="T17" fmla="*/ 388 h 905"/>
                  <a:gd name="T18" fmla="*/ 230 w 1169"/>
                  <a:gd name="T19" fmla="*/ 382 h 905"/>
                  <a:gd name="T20" fmla="*/ 243 w 1169"/>
                  <a:gd name="T21" fmla="*/ 390 h 905"/>
                  <a:gd name="T22" fmla="*/ 251 w 1169"/>
                  <a:gd name="T23" fmla="*/ 415 h 905"/>
                  <a:gd name="T24" fmla="*/ 240 w 1169"/>
                  <a:gd name="T25" fmla="*/ 435 h 905"/>
                  <a:gd name="T26" fmla="*/ 203 w 1169"/>
                  <a:gd name="T27" fmla="*/ 448 h 905"/>
                  <a:gd name="T28" fmla="*/ 187 w 1169"/>
                  <a:gd name="T29" fmla="*/ 474 h 905"/>
                  <a:gd name="T30" fmla="*/ 181 w 1169"/>
                  <a:gd name="T31" fmla="*/ 521 h 905"/>
                  <a:gd name="T32" fmla="*/ 210 w 1169"/>
                  <a:gd name="T33" fmla="*/ 543 h 905"/>
                  <a:gd name="T34" fmla="*/ 189 w 1169"/>
                  <a:gd name="T35" fmla="*/ 628 h 905"/>
                  <a:gd name="T36" fmla="*/ 158 w 1169"/>
                  <a:gd name="T37" fmla="*/ 666 h 905"/>
                  <a:gd name="T38" fmla="*/ 161 w 1169"/>
                  <a:gd name="T39" fmla="*/ 692 h 905"/>
                  <a:gd name="T40" fmla="*/ 168 w 1169"/>
                  <a:gd name="T41" fmla="*/ 705 h 905"/>
                  <a:gd name="T42" fmla="*/ 195 w 1169"/>
                  <a:gd name="T43" fmla="*/ 699 h 905"/>
                  <a:gd name="T44" fmla="*/ 213 w 1169"/>
                  <a:gd name="T45" fmla="*/ 675 h 905"/>
                  <a:gd name="T46" fmla="*/ 237 w 1169"/>
                  <a:gd name="T47" fmla="*/ 645 h 905"/>
                  <a:gd name="T48" fmla="*/ 242 w 1169"/>
                  <a:gd name="T49" fmla="*/ 709 h 905"/>
                  <a:gd name="T50" fmla="*/ 291 w 1169"/>
                  <a:gd name="T51" fmla="*/ 687 h 905"/>
                  <a:gd name="T52" fmla="*/ 390 w 1169"/>
                  <a:gd name="T53" fmla="*/ 687 h 905"/>
                  <a:gd name="T54" fmla="*/ 450 w 1169"/>
                  <a:gd name="T55" fmla="*/ 746 h 905"/>
                  <a:gd name="T56" fmla="*/ 664 w 1169"/>
                  <a:gd name="T57" fmla="*/ 754 h 905"/>
                  <a:gd name="T58" fmla="*/ 802 w 1169"/>
                  <a:gd name="T59" fmla="*/ 874 h 905"/>
                  <a:gd name="T60" fmla="*/ 950 w 1169"/>
                  <a:gd name="T61" fmla="*/ 905 h 905"/>
                  <a:gd name="T62" fmla="*/ 1114 w 1169"/>
                  <a:gd name="T63" fmla="*/ 895 h 905"/>
                  <a:gd name="T64" fmla="*/ 1169 w 1169"/>
                  <a:gd name="T65" fmla="*/ 694 h 905"/>
                  <a:gd name="T66" fmla="*/ 1127 w 1169"/>
                  <a:gd name="T67" fmla="*/ 643 h 905"/>
                  <a:gd name="T68" fmla="*/ 1116 w 1169"/>
                  <a:gd name="T69" fmla="*/ 586 h 905"/>
                  <a:gd name="T70" fmla="*/ 1055 w 1169"/>
                  <a:gd name="T71" fmla="*/ 515 h 905"/>
                  <a:gd name="T72" fmla="*/ 1057 w 1169"/>
                  <a:gd name="T73" fmla="*/ 462 h 905"/>
                  <a:gd name="T74" fmla="*/ 1035 w 1169"/>
                  <a:gd name="T75" fmla="*/ 457 h 905"/>
                  <a:gd name="T76" fmla="*/ 1037 w 1169"/>
                  <a:gd name="T77" fmla="*/ 403 h 905"/>
                  <a:gd name="T78" fmla="*/ 1006 w 1169"/>
                  <a:gd name="T79" fmla="*/ 395 h 905"/>
                  <a:gd name="T80" fmla="*/ 1001 w 1169"/>
                  <a:gd name="T81" fmla="*/ 359 h 905"/>
                  <a:gd name="T82" fmla="*/ 1020 w 1169"/>
                  <a:gd name="T83" fmla="*/ 343 h 905"/>
                  <a:gd name="T84" fmla="*/ 1006 w 1169"/>
                  <a:gd name="T85" fmla="*/ 254 h 905"/>
                  <a:gd name="T86" fmla="*/ 989 w 1169"/>
                  <a:gd name="T87" fmla="*/ 6 h 905"/>
                  <a:gd name="T88" fmla="*/ 981 w 1169"/>
                  <a:gd name="T89" fmla="*/ 0 h 905"/>
                  <a:gd name="T90" fmla="*/ 740 w 1169"/>
                  <a:gd name="T91" fmla="*/ 136 h 905"/>
                  <a:gd name="T92" fmla="*/ 553 w 1169"/>
                  <a:gd name="T93" fmla="*/ 123 h 905"/>
                  <a:gd name="T94" fmla="*/ 448 w 1169"/>
                  <a:gd name="T95" fmla="*/ 161 h 905"/>
                  <a:gd name="T96" fmla="*/ 373 w 1169"/>
                  <a:gd name="T97" fmla="*/ 114 h 905"/>
                  <a:gd name="T98" fmla="*/ 350 w 1169"/>
                  <a:gd name="T99" fmla="*/ 108 h 905"/>
                  <a:gd name="T100" fmla="*/ 279 w 1169"/>
                  <a:gd name="T101" fmla="*/ 36 h 905"/>
                  <a:gd name="T102" fmla="*/ 208 w 1169"/>
                  <a:gd name="T103" fmla="*/ 52 h 905"/>
                  <a:gd name="T104" fmla="*/ 138 w 1169"/>
                  <a:gd name="T105" fmla="*/ 106 h 9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169" h="905">
                    <a:moveTo>
                      <a:pt x="138" y="106"/>
                    </a:moveTo>
                    <a:lnTo>
                      <a:pt x="0" y="244"/>
                    </a:lnTo>
                    <a:lnTo>
                      <a:pt x="15" y="294"/>
                    </a:lnTo>
                    <a:lnTo>
                      <a:pt x="0" y="339"/>
                    </a:lnTo>
                    <a:lnTo>
                      <a:pt x="20" y="374"/>
                    </a:lnTo>
                    <a:lnTo>
                      <a:pt x="145" y="372"/>
                    </a:lnTo>
                    <a:lnTo>
                      <a:pt x="159" y="415"/>
                    </a:lnTo>
                    <a:lnTo>
                      <a:pt x="185" y="410"/>
                    </a:lnTo>
                    <a:lnTo>
                      <a:pt x="203" y="388"/>
                    </a:lnTo>
                    <a:lnTo>
                      <a:pt x="230" y="382"/>
                    </a:lnTo>
                    <a:lnTo>
                      <a:pt x="243" y="390"/>
                    </a:lnTo>
                    <a:lnTo>
                      <a:pt x="251" y="415"/>
                    </a:lnTo>
                    <a:lnTo>
                      <a:pt x="240" y="435"/>
                    </a:lnTo>
                    <a:lnTo>
                      <a:pt x="203" y="448"/>
                    </a:lnTo>
                    <a:lnTo>
                      <a:pt x="187" y="474"/>
                    </a:lnTo>
                    <a:lnTo>
                      <a:pt x="181" y="521"/>
                    </a:lnTo>
                    <a:lnTo>
                      <a:pt x="210" y="543"/>
                    </a:lnTo>
                    <a:lnTo>
                      <a:pt x="189" y="628"/>
                    </a:lnTo>
                    <a:lnTo>
                      <a:pt x="158" y="666"/>
                    </a:lnTo>
                    <a:lnTo>
                      <a:pt x="161" y="692"/>
                    </a:lnTo>
                    <a:lnTo>
                      <a:pt x="168" y="705"/>
                    </a:lnTo>
                    <a:lnTo>
                      <a:pt x="195" y="699"/>
                    </a:lnTo>
                    <a:lnTo>
                      <a:pt x="213" y="675"/>
                    </a:lnTo>
                    <a:lnTo>
                      <a:pt x="237" y="645"/>
                    </a:lnTo>
                    <a:lnTo>
                      <a:pt x="242" y="709"/>
                    </a:lnTo>
                    <a:lnTo>
                      <a:pt x="291" y="687"/>
                    </a:lnTo>
                    <a:lnTo>
                      <a:pt x="390" y="687"/>
                    </a:lnTo>
                    <a:lnTo>
                      <a:pt x="450" y="746"/>
                    </a:lnTo>
                    <a:lnTo>
                      <a:pt x="664" y="754"/>
                    </a:lnTo>
                    <a:lnTo>
                      <a:pt x="802" y="874"/>
                    </a:lnTo>
                    <a:lnTo>
                      <a:pt x="950" y="905"/>
                    </a:lnTo>
                    <a:lnTo>
                      <a:pt x="1114" y="895"/>
                    </a:lnTo>
                    <a:lnTo>
                      <a:pt x="1169" y="694"/>
                    </a:lnTo>
                    <a:lnTo>
                      <a:pt x="1127" y="643"/>
                    </a:lnTo>
                    <a:lnTo>
                      <a:pt x="1116" y="586"/>
                    </a:lnTo>
                    <a:lnTo>
                      <a:pt x="1055" y="515"/>
                    </a:lnTo>
                    <a:lnTo>
                      <a:pt x="1057" y="462"/>
                    </a:lnTo>
                    <a:lnTo>
                      <a:pt x="1035" y="457"/>
                    </a:lnTo>
                    <a:lnTo>
                      <a:pt x="1037" y="403"/>
                    </a:lnTo>
                    <a:lnTo>
                      <a:pt x="1006" y="395"/>
                    </a:lnTo>
                    <a:lnTo>
                      <a:pt x="1001" y="359"/>
                    </a:lnTo>
                    <a:lnTo>
                      <a:pt x="1020" y="343"/>
                    </a:lnTo>
                    <a:lnTo>
                      <a:pt x="1006" y="254"/>
                    </a:lnTo>
                    <a:lnTo>
                      <a:pt x="989" y="6"/>
                    </a:lnTo>
                    <a:lnTo>
                      <a:pt x="981" y="0"/>
                    </a:lnTo>
                    <a:lnTo>
                      <a:pt x="740" y="136"/>
                    </a:lnTo>
                    <a:lnTo>
                      <a:pt x="553" y="123"/>
                    </a:lnTo>
                    <a:lnTo>
                      <a:pt x="448" y="161"/>
                    </a:lnTo>
                    <a:lnTo>
                      <a:pt x="373" y="114"/>
                    </a:lnTo>
                    <a:lnTo>
                      <a:pt x="350" y="108"/>
                    </a:lnTo>
                    <a:lnTo>
                      <a:pt x="279" y="36"/>
                    </a:lnTo>
                    <a:lnTo>
                      <a:pt x="208" y="52"/>
                    </a:lnTo>
                    <a:lnTo>
                      <a:pt x="138" y="10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769" name="Freeform 17"/>
              <p:cNvSpPr>
                <a:spLocks noChangeAspect="1"/>
              </p:cNvSpPr>
              <p:nvPr/>
            </p:nvSpPr>
            <p:spPr bwMode="auto">
              <a:xfrm>
                <a:off x="3167" y="1224"/>
                <a:ext cx="209" cy="205"/>
              </a:xfrm>
              <a:custGeom>
                <a:avLst/>
                <a:gdLst>
                  <a:gd name="T0" fmla="*/ 53 w 1160"/>
                  <a:gd name="T1" fmla="*/ 521 h 1137"/>
                  <a:gd name="T2" fmla="*/ 98 w 1160"/>
                  <a:gd name="T3" fmla="*/ 497 h 1137"/>
                  <a:gd name="T4" fmla="*/ 110 w 1160"/>
                  <a:gd name="T5" fmla="*/ 446 h 1137"/>
                  <a:gd name="T6" fmla="*/ 139 w 1160"/>
                  <a:gd name="T7" fmla="*/ 448 h 1137"/>
                  <a:gd name="T8" fmla="*/ 167 w 1160"/>
                  <a:gd name="T9" fmla="*/ 469 h 1137"/>
                  <a:gd name="T10" fmla="*/ 193 w 1160"/>
                  <a:gd name="T11" fmla="*/ 461 h 1137"/>
                  <a:gd name="T12" fmla="*/ 234 w 1160"/>
                  <a:gd name="T13" fmla="*/ 426 h 1137"/>
                  <a:gd name="T14" fmla="*/ 273 w 1160"/>
                  <a:gd name="T15" fmla="*/ 422 h 1137"/>
                  <a:gd name="T16" fmla="*/ 476 w 1160"/>
                  <a:gd name="T17" fmla="*/ 650 h 1137"/>
                  <a:gd name="T18" fmla="*/ 417 w 1160"/>
                  <a:gd name="T19" fmla="*/ 744 h 1137"/>
                  <a:gd name="T20" fmla="*/ 404 w 1160"/>
                  <a:gd name="T21" fmla="*/ 778 h 1137"/>
                  <a:gd name="T22" fmla="*/ 407 w 1160"/>
                  <a:gd name="T23" fmla="*/ 898 h 1137"/>
                  <a:gd name="T24" fmla="*/ 427 w 1160"/>
                  <a:gd name="T25" fmla="*/ 928 h 1137"/>
                  <a:gd name="T26" fmla="*/ 429 w 1160"/>
                  <a:gd name="T27" fmla="*/ 957 h 1137"/>
                  <a:gd name="T28" fmla="*/ 417 w 1160"/>
                  <a:gd name="T29" fmla="*/ 985 h 1137"/>
                  <a:gd name="T30" fmla="*/ 378 w 1160"/>
                  <a:gd name="T31" fmla="*/ 1034 h 1137"/>
                  <a:gd name="T32" fmla="*/ 372 w 1160"/>
                  <a:gd name="T33" fmla="*/ 1052 h 1137"/>
                  <a:gd name="T34" fmla="*/ 457 w 1160"/>
                  <a:gd name="T35" fmla="*/ 1137 h 1137"/>
                  <a:gd name="T36" fmla="*/ 549 w 1160"/>
                  <a:gd name="T37" fmla="*/ 1022 h 1137"/>
                  <a:gd name="T38" fmla="*/ 636 w 1160"/>
                  <a:gd name="T39" fmla="*/ 1018 h 1137"/>
                  <a:gd name="T40" fmla="*/ 630 w 1160"/>
                  <a:gd name="T41" fmla="*/ 979 h 1137"/>
                  <a:gd name="T42" fmla="*/ 697 w 1160"/>
                  <a:gd name="T43" fmla="*/ 955 h 1137"/>
                  <a:gd name="T44" fmla="*/ 798 w 1160"/>
                  <a:gd name="T45" fmla="*/ 943 h 1137"/>
                  <a:gd name="T46" fmla="*/ 816 w 1160"/>
                  <a:gd name="T47" fmla="*/ 924 h 1137"/>
                  <a:gd name="T48" fmla="*/ 974 w 1160"/>
                  <a:gd name="T49" fmla="*/ 473 h 1137"/>
                  <a:gd name="T50" fmla="*/ 1160 w 1160"/>
                  <a:gd name="T51" fmla="*/ 481 h 1137"/>
                  <a:gd name="T52" fmla="*/ 1041 w 1160"/>
                  <a:gd name="T53" fmla="*/ 422 h 1137"/>
                  <a:gd name="T54" fmla="*/ 1029 w 1160"/>
                  <a:gd name="T55" fmla="*/ 373 h 1137"/>
                  <a:gd name="T56" fmla="*/ 986 w 1160"/>
                  <a:gd name="T57" fmla="*/ 363 h 1137"/>
                  <a:gd name="T58" fmla="*/ 958 w 1160"/>
                  <a:gd name="T59" fmla="*/ 343 h 1137"/>
                  <a:gd name="T60" fmla="*/ 984 w 1160"/>
                  <a:gd name="T61" fmla="*/ 320 h 1137"/>
                  <a:gd name="T62" fmla="*/ 986 w 1160"/>
                  <a:gd name="T63" fmla="*/ 260 h 1137"/>
                  <a:gd name="T64" fmla="*/ 1027 w 1160"/>
                  <a:gd name="T65" fmla="*/ 243 h 1137"/>
                  <a:gd name="T66" fmla="*/ 1018 w 1160"/>
                  <a:gd name="T67" fmla="*/ 229 h 1137"/>
                  <a:gd name="T68" fmla="*/ 1018 w 1160"/>
                  <a:gd name="T69" fmla="*/ 205 h 1137"/>
                  <a:gd name="T70" fmla="*/ 1051 w 1160"/>
                  <a:gd name="T71" fmla="*/ 191 h 1137"/>
                  <a:gd name="T72" fmla="*/ 1067 w 1160"/>
                  <a:gd name="T73" fmla="*/ 197 h 1137"/>
                  <a:gd name="T74" fmla="*/ 1096 w 1160"/>
                  <a:gd name="T75" fmla="*/ 193 h 1137"/>
                  <a:gd name="T76" fmla="*/ 1102 w 1160"/>
                  <a:gd name="T77" fmla="*/ 148 h 1137"/>
                  <a:gd name="T78" fmla="*/ 1160 w 1160"/>
                  <a:gd name="T79" fmla="*/ 95 h 1137"/>
                  <a:gd name="T80" fmla="*/ 778 w 1160"/>
                  <a:gd name="T81" fmla="*/ 69 h 1137"/>
                  <a:gd name="T82" fmla="*/ 776 w 1160"/>
                  <a:gd name="T83" fmla="*/ 36 h 1137"/>
                  <a:gd name="T84" fmla="*/ 748 w 1160"/>
                  <a:gd name="T85" fmla="*/ 20 h 1137"/>
                  <a:gd name="T86" fmla="*/ 715 w 1160"/>
                  <a:gd name="T87" fmla="*/ 10 h 1137"/>
                  <a:gd name="T88" fmla="*/ 691 w 1160"/>
                  <a:gd name="T89" fmla="*/ 20 h 1137"/>
                  <a:gd name="T90" fmla="*/ 648 w 1160"/>
                  <a:gd name="T91" fmla="*/ 53 h 1137"/>
                  <a:gd name="T92" fmla="*/ 534 w 1160"/>
                  <a:gd name="T93" fmla="*/ 8 h 1137"/>
                  <a:gd name="T94" fmla="*/ 490 w 1160"/>
                  <a:gd name="T95" fmla="*/ 0 h 1137"/>
                  <a:gd name="T96" fmla="*/ 453 w 1160"/>
                  <a:gd name="T97" fmla="*/ 6 h 1137"/>
                  <a:gd name="T98" fmla="*/ 177 w 1160"/>
                  <a:gd name="T99" fmla="*/ 89 h 1137"/>
                  <a:gd name="T100" fmla="*/ 39 w 1160"/>
                  <a:gd name="T101" fmla="*/ 185 h 1137"/>
                  <a:gd name="T102" fmla="*/ 0 w 1160"/>
                  <a:gd name="T103" fmla="*/ 229 h 1137"/>
                  <a:gd name="T104" fmla="*/ 53 w 1160"/>
                  <a:gd name="T105" fmla="*/ 521 h 1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160" h="1137">
                    <a:moveTo>
                      <a:pt x="53" y="521"/>
                    </a:moveTo>
                    <a:lnTo>
                      <a:pt x="98" y="497"/>
                    </a:lnTo>
                    <a:lnTo>
                      <a:pt x="110" y="446"/>
                    </a:lnTo>
                    <a:lnTo>
                      <a:pt x="139" y="448"/>
                    </a:lnTo>
                    <a:lnTo>
                      <a:pt x="167" y="469"/>
                    </a:lnTo>
                    <a:lnTo>
                      <a:pt x="193" y="461"/>
                    </a:lnTo>
                    <a:lnTo>
                      <a:pt x="234" y="426"/>
                    </a:lnTo>
                    <a:lnTo>
                      <a:pt x="273" y="422"/>
                    </a:lnTo>
                    <a:lnTo>
                      <a:pt x="476" y="650"/>
                    </a:lnTo>
                    <a:lnTo>
                      <a:pt x="417" y="744"/>
                    </a:lnTo>
                    <a:lnTo>
                      <a:pt x="404" y="778"/>
                    </a:lnTo>
                    <a:lnTo>
                      <a:pt x="407" y="898"/>
                    </a:lnTo>
                    <a:lnTo>
                      <a:pt x="427" y="928"/>
                    </a:lnTo>
                    <a:lnTo>
                      <a:pt x="429" y="957"/>
                    </a:lnTo>
                    <a:lnTo>
                      <a:pt x="417" y="985"/>
                    </a:lnTo>
                    <a:lnTo>
                      <a:pt x="378" y="1034"/>
                    </a:lnTo>
                    <a:lnTo>
                      <a:pt x="372" y="1052"/>
                    </a:lnTo>
                    <a:lnTo>
                      <a:pt x="457" y="1137"/>
                    </a:lnTo>
                    <a:lnTo>
                      <a:pt x="549" y="1022"/>
                    </a:lnTo>
                    <a:lnTo>
                      <a:pt x="636" y="1018"/>
                    </a:lnTo>
                    <a:lnTo>
                      <a:pt x="630" y="979"/>
                    </a:lnTo>
                    <a:lnTo>
                      <a:pt x="697" y="955"/>
                    </a:lnTo>
                    <a:lnTo>
                      <a:pt x="798" y="943"/>
                    </a:lnTo>
                    <a:lnTo>
                      <a:pt x="816" y="924"/>
                    </a:lnTo>
                    <a:lnTo>
                      <a:pt x="974" y="473"/>
                    </a:lnTo>
                    <a:lnTo>
                      <a:pt x="1160" y="481"/>
                    </a:lnTo>
                    <a:lnTo>
                      <a:pt x="1041" y="422"/>
                    </a:lnTo>
                    <a:lnTo>
                      <a:pt x="1029" y="373"/>
                    </a:lnTo>
                    <a:lnTo>
                      <a:pt x="986" y="363"/>
                    </a:lnTo>
                    <a:lnTo>
                      <a:pt x="958" y="343"/>
                    </a:lnTo>
                    <a:lnTo>
                      <a:pt x="984" y="320"/>
                    </a:lnTo>
                    <a:lnTo>
                      <a:pt x="986" y="260"/>
                    </a:lnTo>
                    <a:lnTo>
                      <a:pt x="1027" y="243"/>
                    </a:lnTo>
                    <a:lnTo>
                      <a:pt x="1018" y="229"/>
                    </a:lnTo>
                    <a:lnTo>
                      <a:pt x="1018" y="205"/>
                    </a:lnTo>
                    <a:lnTo>
                      <a:pt x="1051" y="191"/>
                    </a:lnTo>
                    <a:lnTo>
                      <a:pt x="1067" y="197"/>
                    </a:lnTo>
                    <a:lnTo>
                      <a:pt x="1096" y="193"/>
                    </a:lnTo>
                    <a:lnTo>
                      <a:pt x="1102" y="148"/>
                    </a:lnTo>
                    <a:lnTo>
                      <a:pt x="1160" y="95"/>
                    </a:lnTo>
                    <a:lnTo>
                      <a:pt x="778" y="69"/>
                    </a:lnTo>
                    <a:lnTo>
                      <a:pt x="776" y="36"/>
                    </a:lnTo>
                    <a:lnTo>
                      <a:pt x="748" y="20"/>
                    </a:lnTo>
                    <a:lnTo>
                      <a:pt x="715" y="10"/>
                    </a:lnTo>
                    <a:lnTo>
                      <a:pt x="691" y="20"/>
                    </a:lnTo>
                    <a:lnTo>
                      <a:pt x="648" y="53"/>
                    </a:lnTo>
                    <a:lnTo>
                      <a:pt x="534" y="8"/>
                    </a:lnTo>
                    <a:lnTo>
                      <a:pt x="490" y="0"/>
                    </a:lnTo>
                    <a:lnTo>
                      <a:pt x="453" y="6"/>
                    </a:lnTo>
                    <a:lnTo>
                      <a:pt x="177" y="89"/>
                    </a:lnTo>
                    <a:lnTo>
                      <a:pt x="39" y="185"/>
                    </a:lnTo>
                    <a:lnTo>
                      <a:pt x="0" y="229"/>
                    </a:lnTo>
                    <a:lnTo>
                      <a:pt x="53" y="52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770" name="Freeform 18"/>
              <p:cNvSpPr>
                <a:spLocks noChangeAspect="1"/>
              </p:cNvSpPr>
              <p:nvPr/>
            </p:nvSpPr>
            <p:spPr bwMode="auto">
              <a:xfrm>
                <a:off x="3697" y="1281"/>
                <a:ext cx="222" cy="326"/>
              </a:xfrm>
              <a:custGeom>
                <a:avLst/>
                <a:gdLst>
                  <a:gd name="T0" fmla="*/ 1170 w 1230"/>
                  <a:gd name="T1" fmla="*/ 694 h 1809"/>
                  <a:gd name="T2" fmla="*/ 1077 w 1230"/>
                  <a:gd name="T3" fmla="*/ 725 h 1809"/>
                  <a:gd name="T4" fmla="*/ 983 w 1230"/>
                  <a:gd name="T5" fmla="*/ 836 h 1809"/>
                  <a:gd name="T6" fmla="*/ 985 w 1230"/>
                  <a:gd name="T7" fmla="*/ 1120 h 1809"/>
                  <a:gd name="T8" fmla="*/ 1021 w 1230"/>
                  <a:gd name="T9" fmla="*/ 1190 h 1809"/>
                  <a:gd name="T10" fmla="*/ 1014 w 1230"/>
                  <a:gd name="T11" fmla="*/ 1286 h 1809"/>
                  <a:gd name="T12" fmla="*/ 1058 w 1230"/>
                  <a:gd name="T13" fmla="*/ 1317 h 1809"/>
                  <a:gd name="T14" fmla="*/ 1072 w 1230"/>
                  <a:gd name="T15" fmla="*/ 1517 h 1809"/>
                  <a:gd name="T16" fmla="*/ 1016 w 1230"/>
                  <a:gd name="T17" fmla="*/ 1582 h 1809"/>
                  <a:gd name="T18" fmla="*/ 918 w 1230"/>
                  <a:gd name="T19" fmla="*/ 1599 h 1809"/>
                  <a:gd name="T20" fmla="*/ 839 w 1230"/>
                  <a:gd name="T21" fmla="*/ 1755 h 1809"/>
                  <a:gd name="T22" fmla="*/ 735 w 1230"/>
                  <a:gd name="T23" fmla="*/ 1774 h 1809"/>
                  <a:gd name="T24" fmla="*/ 674 w 1230"/>
                  <a:gd name="T25" fmla="*/ 1635 h 1809"/>
                  <a:gd name="T26" fmla="*/ 562 w 1230"/>
                  <a:gd name="T27" fmla="*/ 1606 h 1809"/>
                  <a:gd name="T28" fmla="*/ 530 w 1230"/>
                  <a:gd name="T29" fmla="*/ 1563 h 1809"/>
                  <a:gd name="T30" fmla="*/ 470 w 1230"/>
                  <a:gd name="T31" fmla="*/ 1455 h 1809"/>
                  <a:gd name="T32" fmla="*/ 429 w 1230"/>
                  <a:gd name="T33" fmla="*/ 1380 h 1809"/>
                  <a:gd name="T34" fmla="*/ 313 w 1230"/>
                  <a:gd name="T35" fmla="*/ 1325 h 1809"/>
                  <a:gd name="T36" fmla="*/ 323 w 1230"/>
                  <a:gd name="T37" fmla="*/ 1262 h 1809"/>
                  <a:gd name="T38" fmla="*/ 243 w 1230"/>
                  <a:gd name="T39" fmla="*/ 1218 h 1809"/>
                  <a:gd name="T40" fmla="*/ 104 w 1230"/>
                  <a:gd name="T41" fmla="*/ 1067 h 1809"/>
                  <a:gd name="T42" fmla="*/ 44 w 1230"/>
                  <a:gd name="T43" fmla="*/ 966 h 1809"/>
                  <a:gd name="T44" fmla="*/ 297 w 1230"/>
                  <a:gd name="T45" fmla="*/ 1076 h 1809"/>
                  <a:gd name="T46" fmla="*/ 62 w 1230"/>
                  <a:gd name="T47" fmla="*/ 532 h 1809"/>
                  <a:gd name="T48" fmla="*/ 0 w 1230"/>
                  <a:gd name="T49" fmla="*/ 337 h 1809"/>
                  <a:gd name="T50" fmla="*/ 378 w 1230"/>
                  <a:gd name="T51" fmla="*/ 188 h 1809"/>
                  <a:gd name="T52" fmla="*/ 672 w 1230"/>
                  <a:gd name="T53" fmla="*/ 8 h 1809"/>
                  <a:gd name="T54" fmla="*/ 968 w 1230"/>
                  <a:gd name="T55" fmla="*/ 162 h 1809"/>
                  <a:gd name="T56" fmla="*/ 1000 w 1230"/>
                  <a:gd name="T57" fmla="*/ 143 h 1809"/>
                  <a:gd name="T58" fmla="*/ 1050 w 1230"/>
                  <a:gd name="T59" fmla="*/ 143 h 1809"/>
                  <a:gd name="T60" fmla="*/ 1086 w 1230"/>
                  <a:gd name="T61" fmla="*/ 369 h 1809"/>
                  <a:gd name="T62" fmla="*/ 1175 w 1230"/>
                  <a:gd name="T63" fmla="*/ 520 h 18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30" h="1809">
                    <a:moveTo>
                      <a:pt x="1230" y="688"/>
                    </a:moveTo>
                    <a:lnTo>
                      <a:pt x="1170" y="694"/>
                    </a:lnTo>
                    <a:lnTo>
                      <a:pt x="1132" y="725"/>
                    </a:lnTo>
                    <a:lnTo>
                      <a:pt x="1077" y="725"/>
                    </a:lnTo>
                    <a:lnTo>
                      <a:pt x="1050" y="768"/>
                    </a:lnTo>
                    <a:lnTo>
                      <a:pt x="983" y="836"/>
                    </a:lnTo>
                    <a:lnTo>
                      <a:pt x="1016" y="1088"/>
                    </a:lnTo>
                    <a:lnTo>
                      <a:pt x="985" y="1120"/>
                    </a:lnTo>
                    <a:lnTo>
                      <a:pt x="983" y="1163"/>
                    </a:lnTo>
                    <a:lnTo>
                      <a:pt x="1021" y="1190"/>
                    </a:lnTo>
                    <a:lnTo>
                      <a:pt x="1030" y="1269"/>
                    </a:lnTo>
                    <a:lnTo>
                      <a:pt x="1014" y="1286"/>
                    </a:lnTo>
                    <a:lnTo>
                      <a:pt x="1014" y="1315"/>
                    </a:lnTo>
                    <a:lnTo>
                      <a:pt x="1058" y="1317"/>
                    </a:lnTo>
                    <a:lnTo>
                      <a:pt x="1144" y="1500"/>
                    </a:lnTo>
                    <a:lnTo>
                      <a:pt x="1072" y="1517"/>
                    </a:lnTo>
                    <a:lnTo>
                      <a:pt x="1033" y="1548"/>
                    </a:lnTo>
                    <a:lnTo>
                      <a:pt x="1016" y="1582"/>
                    </a:lnTo>
                    <a:lnTo>
                      <a:pt x="981" y="1572"/>
                    </a:lnTo>
                    <a:lnTo>
                      <a:pt x="918" y="1599"/>
                    </a:lnTo>
                    <a:lnTo>
                      <a:pt x="860" y="1681"/>
                    </a:lnTo>
                    <a:lnTo>
                      <a:pt x="839" y="1755"/>
                    </a:lnTo>
                    <a:lnTo>
                      <a:pt x="783" y="1809"/>
                    </a:lnTo>
                    <a:lnTo>
                      <a:pt x="735" y="1774"/>
                    </a:lnTo>
                    <a:lnTo>
                      <a:pt x="684" y="1678"/>
                    </a:lnTo>
                    <a:lnTo>
                      <a:pt x="674" y="1635"/>
                    </a:lnTo>
                    <a:lnTo>
                      <a:pt x="564" y="1635"/>
                    </a:lnTo>
                    <a:lnTo>
                      <a:pt x="562" y="1606"/>
                    </a:lnTo>
                    <a:lnTo>
                      <a:pt x="518" y="1579"/>
                    </a:lnTo>
                    <a:lnTo>
                      <a:pt x="530" y="1563"/>
                    </a:lnTo>
                    <a:lnTo>
                      <a:pt x="530" y="1514"/>
                    </a:lnTo>
                    <a:lnTo>
                      <a:pt x="470" y="1455"/>
                    </a:lnTo>
                    <a:lnTo>
                      <a:pt x="465" y="1390"/>
                    </a:lnTo>
                    <a:lnTo>
                      <a:pt x="429" y="1380"/>
                    </a:lnTo>
                    <a:lnTo>
                      <a:pt x="304" y="1363"/>
                    </a:lnTo>
                    <a:lnTo>
                      <a:pt x="313" y="1325"/>
                    </a:lnTo>
                    <a:lnTo>
                      <a:pt x="332" y="1290"/>
                    </a:lnTo>
                    <a:lnTo>
                      <a:pt x="323" y="1262"/>
                    </a:lnTo>
                    <a:lnTo>
                      <a:pt x="297" y="1225"/>
                    </a:lnTo>
                    <a:lnTo>
                      <a:pt x="243" y="1218"/>
                    </a:lnTo>
                    <a:lnTo>
                      <a:pt x="246" y="1187"/>
                    </a:lnTo>
                    <a:lnTo>
                      <a:pt x="104" y="1067"/>
                    </a:lnTo>
                    <a:lnTo>
                      <a:pt x="41" y="1041"/>
                    </a:lnTo>
                    <a:lnTo>
                      <a:pt x="44" y="966"/>
                    </a:lnTo>
                    <a:lnTo>
                      <a:pt x="25" y="925"/>
                    </a:lnTo>
                    <a:lnTo>
                      <a:pt x="297" y="1076"/>
                    </a:lnTo>
                    <a:lnTo>
                      <a:pt x="130" y="546"/>
                    </a:lnTo>
                    <a:lnTo>
                      <a:pt x="62" y="532"/>
                    </a:lnTo>
                    <a:lnTo>
                      <a:pt x="10" y="481"/>
                    </a:lnTo>
                    <a:lnTo>
                      <a:pt x="0" y="337"/>
                    </a:lnTo>
                    <a:lnTo>
                      <a:pt x="332" y="373"/>
                    </a:lnTo>
                    <a:lnTo>
                      <a:pt x="378" y="188"/>
                    </a:lnTo>
                    <a:lnTo>
                      <a:pt x="590" y="0"/>
                    </a:lnTo>
                    <a:lnTo>
                      <a:pt x="672" y="8"/>
                    </a:lnTo>
                    <a:lnTo>
                      <a:pt x="783" y="123"/>
                    </a:lnTo>
                    <a:lnTo>
                      <a:pt x="968" y="162"/>
                    </a:lnTo>
                    <a:lnTo>
                      <a:pt x="1004" y="150"/>
                    </a:lnTo>
                    <a:lnTo>
                      <a:pt x="1000" y="143"/>
                    </a:lnTo>
                    <a:lnTo>
                      <a:pt x="1028" y="55"/>
                    </a:lnTo>
                    <a:lnTo>
                      <a:pt x="1050" y="143"/>
                    </a:lnTo>
                    <a:lnTo>
                      <a:pt x="1007" y="269"/>
                    </a:lnTo>
                    <a:lnTo>
                      <a:pt x="1086" y="369"/>
                    </a:lnTo>
                    <a:lnTo>
                      <a:pt x="1088" y="467"/>
                    </a:lnTo>
                    <a:lnTo>
                      <a:pt x="1175" y="520"/>
                    </a:lnTo>
                    <a:lnTo>
                      <a:pt x="1230" y="68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771" name="Freeform 19"/>
              <p:cNvSpPr>
                <a:spLocks noChangeAspect="1"/>
              </p:cNvSpPr>
              <p:nvPr/>
            </p:nvSpPr>
            <p:spPr bwMode="auto">
              <a:xfrm>
                <a:off x="3879" y="1286"/>
                <a:ext cx="175" cy="141"/>
              </a:xfrm>
              <a:custGeom>
                <a:avLst/>
                <a:gdLst>
                  <a:gd name="T0" fmla="*/ 23 w 975"/>
                  <a:gd name="T1" fmla="*/ 22 h 777"/>
                  <a:gd name="T2" fmla="*/ 44 w 975"/>
                  <a:gd name="T3" fmla="*/ 112 h 777"/>
                  <a:gd name="T4" fmla="*/ 0 w 975"/>
                  <a:gd name="T5" fmla="*/ 242 h 777"/>
                  <a:gd name="T6" fmla="*/ 81 w 975"/>
                  <a:gd name="T7" fmla="*/ 340 h 777"/>
                  <a:gd name="T8" fmla="*/ 83 w 975"/>
                  <a:gd name="T9" fmla="*/ 438 h 777"/>
                  <a:gd name="T10" fmla="*/ 169 w 975"/>
                  <a:gd name="T11" fmla="*/ 489 h 777"/>
                  <a:gd name="T12" fmla="*/ 197 w 975"/>
                  <a:gd name="T13" fmla="*/ 570 h 777"/>
                  <a:gd name="T14" fmla="*/ 227 w 975"/>
                  <a:gd name="T15" fmla="*/ 663 h 777"/>
                  <a:gd name="T16" fmla="*/ 251 w 975"/>
                  <a:gd name="T17" fmla="*/ 684 h 777"/>
                  <a:gd name="T18" fmla="*/ 286 w 975"/>
                  <a:gd name="T19" fmla="*/ 686 h 777"/>
                  <a:gd name="T20" fmla="*/ 298 w 975"/>
                  <a:gd name="T21" fmla="*/ 663 h 777"/>
                  <a:gd name="T22" fmla="*/ 374 w 975"/>
                  <a:gd name="T23" fmla="*/ 671 h 777"/>
                  <a:gd name="T24" fmla="*/ 388 w 975"/>
                  <a:gd name="T25" fmla="*/ 681 h 777"/>
                  <a:gd name="T26" fmla="*/ 625 w 975"/>
                  <a:gd name="T27" fmla="*/ 494 h 777"/>
                  <a:gd name="T28" fmla="*/ 638 w 975"/>
                  <a:gd name="T29" fmla="*/ 423 h 777"/>
                  <a:gd name="T30" fmla="*/ 719 w 975"/>
                  <a:gd name="T31" fmla="*/ 456 h 777"/>
                  <a:gd name="T32" fmla="*/ 723 w 975"/>
                  <a:gd name="T33" fmla="*/ 638 h 777"/>
                  <a:gd name="T34" fmla="*/ 757 w 975"/>
                  <a:gd name="T35" fmla="*/ 647 h 777"/>
                  <a:gd name="T36" fmla="*/ 776 w 975"/>
                  <a:gd name="T37" fmla="*/ 764 h 777"/>
                  <a:gd name="T38" fmla="*/ 866 w 975"/>
                  <a:gd name="T39" fmla="*/ 777 h 777"/>
                  <a:gd name="T40" fmla="*/ 923 w 975"/>
                  <a:gd name="T41" fmla="*/ 767 h 777"/>
                  <a:gd name="T42" fmla="*/ 975 w 975"/>
                  <a:gd name="T43" fmla="*/ 688 h 777"/>
                  <a:gd name="T44" fmla="*/ 934 w 975"/>
                  <a:gd name="T45" fmla="*/ 642 h 777"/>
                  <a:gd name="T46" fmla="*/ 908 w 975"/>
                  <a:gd name="T47" fmla="*/ 438 h 777"/>
                  <a:gd name="T48" fmla="*/ 659 w 975"/>
                  <a:gd name="T49" fmla="*/ 283 h 777"/>
                  <a:gd name="T50" fmla="*/ 645 w 975"/>
                  <a:gd name="T51" fmla="*/ 145 h 777"/>
                  <a:gd name="T52" fmla="*/ 503 w 975"/>
                  <a:gd name="T53" fmla="*/ 125 h 777"/>
                  <a:gd name="T54" fmla="*/ 504 w 975"/>
                  <a:gd name="T55" fmla="*/ 74 h 777"/>
                  <a:gd name="T56" fmla="*/ 448 w 975"/>
                  <a:gd name="T57" fmla="*/ 43 h 777"/>
                  <a:gd name="T58" fmla="*/ 366 w 975"/>
                  <a:gd name="T59" fmla="*/ 48 h 777"/>
                  <a:gd name="T60" fmla="*/ 308 w 975"/>
                  <a:gd name="T61" fmla="*/ 79 h 777"/>
                  <a:gd name="T62" fmla="*/ 230 w 975"/>
                  <a:gd name="T63" fmla="*/ 83 h 777"/>
                  <a:gd name="T64" fmla="*/ 198 w 975"/>
                  <a:gd name="T65" fmla="*/ 112 h 777"/>
                  <a:gd name="T66" fmla="*/ 100 w 975"/>
                  <a:gd name="T67" fmla="*/ 103 h 777"/>
                  <a:gd name="T68" fmla="*/ 58 w 975"/>
                  <a:gd name="T69" fmla="*/ 46 h 777"/>
                  <a:gd name="T70" fmla="*/ 69 w 975"/>
                  <a:gd name="T71" fmla="*/ 0 h 777"/>
                  <a:gd name="T72" fmla="*/ 28 w 975"/>
                  <a:gd name="T73" fmla="*/ 3 h 777"/>
                  <a:gd name="T74" fmla="*/ 23 w 975"/>
                  <a:gd name="T75" fmla="*/ 22 h 7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75" h="777">
                    <a:moveTo>
                      <a:pt x="23" y="22"/>
                    </a:moveTo>
                    <a:lnTo>
                      <a:pt x="44" y="112"/>
                    </a:lnTo>
                    <a:lnTo>
                      <a:pt x="0" y="242"/>
                    </a:lnTo>
                    <a:lnTo>
                      <a:pt x="81" y="340"/>
                    </a:lnTo>
                    <a:lnTo>
                      <a:pt x="83" y="438"/>
                    </a:lnTo>
                    <a:lnTo>
                      <a:pt x="169" y="489"/>
                    </a:lnTo>
                    <a:lnTo>
                      <a:pt x="197" y="570"/>
                    </a:lnTo>
                    <a:lnTo>
                      <a:pt x="227" y="663"/>
                    </a:lnTo>
                    <a:lnTo>
                      <a:pt x="251" y="684"/>
                    </a:lnTo>
                    <a:lnTo>
                      <a:pt x="286" y="686"/>
                    </a:lnTo>
                    <a:lnTo>
                      <a:pt x="298" y="663"/>
                    </a:lnTo>
                    <a:lnTo>
                      <a:pt x="374" y="671"/>
                    </a:lnTo>
                    <a:lnTo>
                      <a:pt x="388" y="681"/>
                    </a:lnTo>
                    <a:lnTo>
                      <a:pt x="625" y="494"/>
                    </a:lnTo>
                    <a:lnTo>
                      <a:pt x="638" y="423"/>
                    </a:lnTo>
                    <a:lnTo>
                      <a:pt x="719" y="456"/>
                    </a:lnTo>
                    <a:lnTo>
                      <a:pt x="723" y="638"/>
                    </a:lnTo>
                    <a:lnTo>
                      <a:pt x="757" y="647"/>
                    </a:lnTo>
                    <a:lnTo>
                      <a:pt x="776" y="764"/>
                    </a:lnTo>
                    <a:lnTo>
                      <a:pt x="866" y="777"/>
                    </a:lnTo>
                    <a:lnTo>
                      <a:pt x="923" y="767"/>
                    </a:lnTo>
                    <a:lnTo>
                      <a:pt x="975" y="688"/>
                    </a:lnTo>
                    <a:lnTo>
                      <a:pt x="934" y="642"/>
                    </a:lnTo>
                    <a:lnTo>
                      <a:pt x="908" y="438"/>
                    </a:lnTo>
                    <a:lnTo>
                      <a:pt x="659" y="283"/>
                    </a:lnTo>
                    <a:lnTo>
                      <a:pt x="645" y="145"/>
                    </a:lnTo>
                    <a:lnTo>
                      <a:pt x="503" y="125"/>
                    </a:lnTo>
                    <a:lnTo>
                      <a:pt x="504" y="74"/>
                    </a:lnTo>
                    <a:lnTo>
                      <a:pt x="448" y="43"/>
                    </a:lnTo>
                    <a:lnTo>
                      <a:pt x="366" y="48"/>
                    </a:lnTo>
                    <a:lnTo>
                      <a:pt x="308" y="79"/>
                    </a:lnTo>
                    <a:lnTo>
                      <a:pt x="230" y="83"/>
                    </a:lnTo>
                    <a:lnTo>
                      <a:pt x="198" y="112"/>
                    </a:lnTo>
                    <a:lnTo>
                      <a:pt x="100" y="103"/>
                    </a:lnTo>
                    <a:lnTo>
                      <a:pt x="58" y="46"/>
                    </a:lnTo>
                    <a:lnTo>
                      <a:pt x="69" y="0"/>
                    </a:lnTo>
                    <a:lnTo>
                      <a:pt x="28" y="3"/>
                    </a:lnTo>
                    <a:lnTo>
                      <a:pt x="23" y="22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772" name="Freeform 20"/>
              <p:cNvSpPr>
                <a:spLocks noChangeAspect="1"/>
              </p:cNvSpPr>
              <p:nvPr/>
            </p:nvSpPr>
            <p:spPr bwMode="auto">
              <a:xfrm>
                <a:off x="3437" y="1472"/>
                <a:ext cx="457" cy="493"/>
              </a:xfrm>
              <a:custGeom>
                <a:avLst/>
                <a:gdLst>
                  <a:gd name="T0" fmla="*/ 86 w 2531"/>
                  <a:gd name="T1" fmla="*/ 504 h 2738"/>
                  <a:gd name="T2" fmla="*/ 306 w 2531"/>
                  <a:gd name="T3" fmla="*/ 295 h 2738"/>
                  <a:gd name="T4" fmla="*/ 386 w 2531"/>
                  <a:gd name="T5" fmla="*/ 87 h 2738"/>
                  <a:gd name="T6" fmla="*/ 854 w 2531"/>
                  <a:gd name="T7" fmla="*/ 62 h 2738"/>
                  <a:gd name="T8" fmla="*/ 1100 w 2531"/>
                  <a:gd name="T9" fmla="*/ 339 h 2738"/>
                  <a:gd name="T10" fmla="*/ 1298 w 2531"/>
                  <a:gd name="T11" fmla="*/ 400 h 2738"/>
                  <a:gd name="T12" fmla="*/ 1439 w 2531"/>
                  <a:gd name="T13" fmla="*/ 477 h 2738"/>
                  <a:gd name="T14" fmla="*/ 1524 w 2531"/>
                  <a:gd name="T15" fmla="*/ 486 h 2738"/>
                  <a:gd name="T16" fmla="*/ 1591 w 2531"/>
                  <a:gd name="T17" fmla="*/ 550 h 2738"/>
                  <a:gd name="T18" fmla="*/ 1838 w 2531"/>
                  <a:gd name="T19" fmla="*/ 651 h 2738"/>
                  <a:gd name="T20" fmla="*/ 1953 w 2531"/>
                  <a:gd name="T21" fmla="*/ 642 h 2738"/>
                  <a:gd name="T22" fmla="*/ 2117 w 2531"/>
                  <a:gd name="T23" fmla="*/ 582 h 2738"/>
                  <a:gd name="T24" fmla="*/ 2176 w 2531"/>
                  <a:gd name="T25" fmla="*/ 721 h 2738"/>
                  <a:gd name="T26" fmla="*/ 2187 w 2531"/>
                  <a:gd name="T27" fmla="*/ 804 h 2738"/>
                  <a:gd name="T28" fmla="*/ 2226 w 2531"/>
                  <a:gd name="T29" fmla="*/ 946 h 2738"/>
                  <a:gd name="T30" fmla="*/ 2373 w 2531"/>
                  <a:gd name="T31" fmla="*/ 1064 h 2738"/>
                  <a:gd name="T32" fmla="*/ 2454 w 2531"/>
                  <a:gd name="T33" fmla="*/ 1312 h 2738"/>
                  <a:gd name="T34" fmla="*/ 2363 w 2531"/>
                  <a:gd name="T35" fmla="*/ 1478 h 2738"/>
                  <a:gd name="T36" fmla="*/ 2322 w 2531"/>
                  <a:gd name="T37" fmla="*/ 1521 h 2738"/>
                  <a:gd name="T38" fmla="*/ 2408 w 2531"/>
                  <a:gd name="T39" fmla="*/ 1733 h 2738"/>
                  <a:gd name="T40" fmla="*/ 2316 w 2531"/>
                  <a:gd name="T41" fmla="*/ 1792 h 2738"/>
                  <a:gd name="T42" fmla="*/ 2280 w 2531"/>
                  <a:gd name="T43" fmla="*/ 1904 h 2738"/>
                  <a:gd name="T44" fmla="*/ 2440 w 2531"/>
                  <a:gd name="T45" fmla="*/ 1930 h 2738"/>
                  <a:gd name="T46" fmla="*/ 2531 w 2531"/>
                  <a:gd name="T47" fmla="*/ 2035 h 2738"/>
                  <a:gd name="T48" fmla="*/ 2367 w 2531"/>
                  <a:gd name="T49" fmla="*/ 2119 h 2738"/>
                  <a:gd name="T50" fmla="*/ 2240 w 2531"/>
                  <a:gd name="T51" fmla="*/ 2236 h 2738"/>
                  <a:gd name="T52" fmla="*/ 2271 w 2531"/>
                  <a:gd name="T53" fmla="*/ 2275 h 2738"/>
                  <a:gd name="T54" fmla="*/ 2390 w 2531"/>
                  <a:gd name="T55" fmla="*/ 2336 h 2738"/>
                  <a:gd name="T56" fmla="*/ 2394 w 2531"/>
                  <a:gd name="T57" fmla="*/ 2413 h 2738"/>
                  <a:gd name="T58" fmla="*/ 2347 w 2531"/>
                  <a:gd name="T59" fmla="*/ 2506 h 2738"/>
                  <a:gd name="T60" fmla="*/ 2181 w 2531"/>
                  <a:gd name="T61" fmla="*/ 2618 h 2738"/>
                  <a:gd name="T62" fmla="*/ 2053 w 2531"/>
                  <a:gd name="T63" fmla="*/ 2558 h 2738"/>
                  <a:gd name="T64" fmla="*/ 1982 w 2531"/>
                  <a:gd name="T65" fmla="*/ 2572 h 2738"/>
                  <a:gd name="T66" fmla="*/ 1884 w 2531"/>
                  <a:gd name="T67" fmla="*/ 2738 h 2738"/>
                  <a:gd name="T68" fmla="*/ 1734 w 2531"/>
                  <a:gd name="T69" fmla="*/ 2680 h 2738"/>
                  <a:gd name="T70" fmla="*/ 1292 w 2531"/>
                  <a:gd name="T71" fmla="*/ 2506 h 2738"/>
                  <a:gd name="T72" fmla="*/ 1223 w 2531"/>
                  <a:gd name="T73" fmla="*/ 2428 h 2738"/>
                  <a:gd name="T74" fmla="*/ 1189 w 2531"/>
                  <a:gd name="T75" fmla="*/ 2337 h 2738"/>
                  <a:gd name="T76" fmla="*/ 1143 w 2531"/>
                  <a:gd name="T77" fmla="*/ 2218 h 2738"/>
                  <a:gd name="T78" fmla="*/ 1125 w 2531"/>
                  <a:gd name="T79" fmla="*/ 2116 h 2738"/>
                  <a:gd name="T80" fmla="*/ 1248 w 2531"/>
                  <a:gd name="T81" fmla="*/ 2097 h 2738"/>
                  <a:gd name="T82" fmla="*/ 1327 w 2531"/>
                  <a:gd name="T83" fmla="*/ 2035 h 2738"/>
                  <a:gd name="T84" fmla="*/ 1413 w 2531"/>
                  <a:gd name="T85" fmla="*/ 1982 h 2738"/>
                  <a:gd name="T86" fmla="*/ 1480 w 2531"/>
                  <a:gd name="T87" fmla="*/ 1856 h 2738"/>
                  <a:gd name="T88" fmla="*/ 1468 w 2531"/>
                  <a:gd name="T89" fmla="*/ 1759 h 2738"/>
                  <a:gd name="T90" fmla="*/ 1348 w 2531"/>
                  <a:gd name="T91" fmla="*/ 1656 h 2738"/>
                  <a:gd name="T92" fmla="*/ 1277 w 2531"/>
                  <a:gd name="T93" fmla="*/ 1708 h 2738"/>
                  <a:gd name="T94" fmla="*/ 1161 w 2531"/>
                  <a:gd name="T95" fmla="*/ 1815 h 2738"/>
                  <a:gd name="T96" fmla="*/ 1044 w 2531"/>
                  <a:gd name="T97" fmla="*/ 1830 h 2738"/>
                  <a:gd name="T98" fmla="*/ 943 w 2531"/>
                  <a:gd name="T99" fmla="*/ 1825 h 2738"/>
                  <a:gd name="T100" fmla="*/ 848 w 2531"/>
                  <a:gd name="T101" fmla="*/ 1782 h 2738"/>
                  <a:gd name="T102" fmla="*/ 805 w 2531"/>
                  <a:gd name="T103" fmla="*/ 1699 h 2738"/>
                  <a:gd name="T104" fmla="*/ 633 w 2531"/>
                  <a:gd name="T105" fmla="*/ 1632 h 2738"/>
                  <a:gd name="T106" fmla="*/ 561 w 2531"/>
                  <a:gd name="T107" fmla="*/ 1531 h 2738"/>
                  <a:gd name="T108" fmla="*/ 492 w 2531"/>
                  <a:gd name="T109" fmla="*/ 1432 h 2738"/>
                  <a:gd name="T110" fmla="*/ 455 w 2531"/>
                  <a:gd name="T111" fmla="*/ 1098 h 2738"/>
                  <a:gd name="T112" fmla="*/ 9 w 2531"/>
                  <a:gd name="T113" fmla="*/ 1027 h 2738"/>
                  <a:gd name="T114" fmla="*/ 30 w 2531"/>
                  <a:gd name="T115" fmla="*/ 947 h 2738"/>
                  <a:gd name="T116" fmla="*/ 27 w 2531"/>
                  <a:gd name="T117" fmla="*/ 817 h 2738"/>
                  <a:gd name="T118" fmla="*/ 64 w 2531"/>
                  <a:gd name="T119" fmla="*/ 681 h 2738"/>
                  <a:gd name="T120" fmla="*/ 53 w 2531"/>
                  <a:gd name="T121" fmla="*/ 536 h 27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31" h="2738">
                    <a:moveTo>
                      <a:pt x="72" y="501"/>
                    </a:moveTo>
                    <a:lnTo>
                      <a:pt x="86" y="504"/>
                    </a:lnTo>
                    <a:lnTo>
                      <a:pt x="251" y="494"/>
                    </a:lnTo>
                    <a:lnTo>
                      <a:pt x="306" y="295"/>
                    </a:lnTo>
                    <a:lnTo>
                      <a:pt x="312" y="303"/>
                    </a:lnTo>
                    <a:lnTo>
                      <a:pt x="386" y="87"/>
                    </a:lnTo>
                    <a:lnTo>
                      <a:pt x="478" y="0"/>
                    </a:lnTo>
                    <a:lnTo>
                      <a:pt x="854" y="62"/>
                    </a:lnTo>
                    <a:lnTo>
                      <a:pt x="1022" y="273"/>
                    </a:lnTo>
                    <a:lnTo>
                      <a:pt x="1100" y="339"/>
                    </a:lnTo>
                    <a:lnTo>
                      <a:pt x="1229" y="390"/>
                    </a:lnTo>
                    <a:lnTo>
                      <a:pt x="1298" y="400"/>
                    </a:lnTo>
                    <a:lnTo>
                      <a:pt x="1351" y="439"/>
                    </a:lnTo>
                    <a:lnTo>
                      <a:pt x="1439" y="477"/>
                    </a:lnTo>
                    <a:lnTo>
                      <a:pt x="1504" y="471"/>
                    </a:lnTo>
                    <a:lnTo>
                      <a:pt x="1524" y="486"/>
                    </a:lnTo>
                    <a:lnTo>
                      <a:pt x="1519" y="541"/>
                    </a:lnTo>
                    <a:lnTo>
                      <a:pt x="1591" y="550"/>
                    </a:lnTo>
                    <a:lnTo>
                      <a:pt x="1624" y="606"/>
                    </a:lnTo>
                    <a:lnTo>
                      <a:pt x="1838" y="651"/>
                    </a:lnTo>
                    <a:lnTo>
                      <a:pt x="1906" y="633"/>
                    </a:lnTo>
                    <a:lnTo>
                      <a:pt x="1953" y="642"/>
                    </a:lnTo>
                    <a:lnTo>
                      <a:pt x="2008" y="579"/>
                    </a:lnTo>
                    <a:lnTo>
                      <a:pt x="2117" y="582"/>
                    </a:lnTo>
                    <a:lnTo>
                      <a:pt x="2126" y="627"/>
                    </a:lnTo>
                    <a:lnTo>
                      <a:pt x="2176" y="721"/>
                    </a:lnTo>
                    <a:lnTo>
                      <a:pt x="2228" y="756"/>
                    </a:lnTo>
                    <a:lnTo>
                      <a:pt x="2187" y="804"/>
                    </a:lnTo>
                    <a:lnTo>
                      <a:pt x="2234" y="905"/>
                    </a:lnTo>
                    <a:lnTo>
                      <a:pt x="2226" y="946"/>
                    </a:lnTo>
                    <a:lnTo>
                      <a:pt x="2253" y="982"/>
                    </a:lnTo>
                    <a:lnTo>
                      <a:pt x="2373" y="1064"/>
                    </a:lnTo>
                    <a:lnTo>
                      <a:pt x="2379" y="1282"/>
                    </a:lnTo>
                    <a:lnTo>
                      <a:pt x="2454" y="1312"/>
                    </a:lnTo>
                    <a:lnTo>
                      <a:pt x="2449" y="1426"/>
                    </a:lnTo>
                    <a:lnTo>
                      <a:pt x="2363" y="1478"/>
                    </a:lnTo>
                    <a:lnTo>
                      <a:pt x="2316" y="1479"/>
                    </a:lnTo>
                    <a:lnTo>
                      <a:pt x="2322" y="1521"/>
                    </a:lnTo>
                    <a:lnTo>
                      <a:pt x="2373" y="1683"/>
                    </a:lnTo>
                    <a:lnTo>
                      <a:pt x="2408" y="1733"/>
                    </a:lnTo>
                    <a:lnTo>
                      <a:pt x="2363" y="1788"/>
                    </a:lnTo>
                    <a:lnTo>
                      <a:pt x="2316" y="1792"/>
                    </a:lnTo>
                    <a:lnTo>
                      <a:pt x="2267" y="1876"/>
                    </a:lnTo>
                    <a:lnTo>
                      <a:pt x="2280" y="1904"/>
                    </a:lnTo>
                    <a:lnTo>
                      <a:pt x="2331" y="1927"/>
                    </a:lnTo>
                    <a:lnTo>
                      <a:pt x="2440" y="1930"/>
                    </a:lnTo>
                    <a:lnTo>
                      <a:pt x="2510" y="1978"/>
                    </a:lnTo>
                    <a:lnTo>
                      <a:pt x="2531" y="2035"/>
                    </a:lnTo>
                    <a:lnTo>
                      <a:pt x="2422" y="2122"/>
                    </a:lnTo>
                    <a:lnTo>
                      <a:pt x="2367" y="2119"/>
                    </a:lnTo>
                    <a:lnTo>
                      <a:pt x="2244" y="2211"/>
                    </a:lnTo>
                    <a:lnTo>
                      <a:pt x="2240" y="2236"/>
                    </a:lnTo>
                    <a:lnTo>
                      <a:pt x="2258" y="2267"/>
                    </a:lnTo>
                    <a:lnTo>
                      <a:pt x="2271" y="2275"/>
                    </a:lnTo>
                    <a:lnTo>
                      <a:pt x="2436" y="2305"/>
                    </a:lnTo>
                    <a:lnTo>
                      <a:pt x="2390" y="2336"/>
                    </a:lnTo>
                    <a:lnTo>
                      <a:pt x="2430" y="2370"/>
                    </a:lnTo>
                    <a:lnTo>
                      <a:pt x="2394" y="2413"/>
                    </a:lnTo>
                    <a:lnTo>
                      <a:pt x="2396" y="2437"/>
                    </a:lnTo>
                    <a:lnTo>
                      <a:pt x="2347" y="2506"/>
                    </a:lnTo>
                    <a:lnTo>
                      <a:pt x="2145" y="2483"/>
                    </a:lnTo>
                    <a:lnTo>
                      <a:pt x="2181" y="2618"/>
                    </a:lnTo>
                    <a:lnTo>
                      <a:pt x="2087" y="2551"/>
                    </a:lnTo>
                    <a:lnTo>
                      <a:pt x="2053" y="2558"/>
                    </a:lnTo>
                    <a:lnTo>
                      <a:pt x="2014" y="2569"/>
                    </a:lnTo>
                    <a:lnTo>
                      <a:pt x="1982" y="2572"/>
                    </a:lnTo>
                    <a:lnTo>
                      <a:pt x="1965" y="2557"/>
                    </a:lnTo>
                    <a:lnTo>
                      <a:pt x="1884" y="2738"/>
                    </a:lnTo>
                    <a:lnTo>
                      <a:pt x="1771" y="2728"/>
                    </a:lnTo>
                    <a:lnTo>
                      <a:pt x="1734" y="2680"/>
                    </a:lnTo>
                    <a:lnTo>
                      <a:pt x="1740" y="2563"/>
                    </a:lnTo>
                    <a:lnTo>
                      <a:pt x="1292" y="2506"/>
                    </a:lnTo>
                    <a:lnTo>
                      <a:pt x="1266" y="2450"/>
                    </a:lnTo>
                    <a:lnTo>
                      <a:pt x="1223" y="2428"/>
                    </a:lnTo>
                    <a:lnTo>
                      <a:pt x="1217" y="2356"/>
                    </a:lnTo>
                    <a:lnTo>
                      <a:pt x="1189" y="2337"/>
                    </a:lnTo>
                    <a:lnTo>
                      <a:pt x="1161" y="2336"/>
                    </a:lnTo>
                    <a:lnTo>
                      <a:pt x="1143" y="2218"/>
                    </a:lnTo>
                    <a:lnTo>
                      <a:pt x="1102" y="2159"/>
                    </a:lnTo>
                    <a:lnTo>
                      <a:pt x="1125" y="2116"/>
                    </a:lnTo>
                    <a:lnTo>
                      <a:pt x="1189" y="2092"/>
                    </a:lnTo>
                    <a:lnTo>
                      <a:pt x="1248" y="2097"/>
                    </a:lnTo>
                    <a:lnTo>
                      <a:pt x="1280" y="2038"/>
                    </a:lnTo>
                    <a:lnTo>
                      <a:pt x="1327" y="2035"/>
                    </a:lnTo>
                    <a:lnTo>
                      <a:pt x="1363" y="2041"/>
                    </a:lnTo>
                    <a:lnTo>
                      <a:pt x="1413" y="1982"/>
                    </a:lnTo>
                    <a:lnTo>
                      <a:pt x="1425" y="1929"/>
                    </a:lnTo>
                    <a:lnTo>
                      <a:pt x="1480" y="1856"/>
                    </a:lnTo>
                    <a:lnTo>
                      <a:pt x="1492" y="1797"/>
                    </a:lnTo>
                    <a:lnTo>
                      <a:pt x="1468" y="1759"/>
                    </a:lnTo>
                    <a:lnTo>
                      <a:pt x="1369" y="1668"/>
                    </a:lnTo>
                    <a:lnTo>
                      <a:pt x="1348" y="1656"/>
                    </a:lnTo>
                    <a:lnTo>
                      <a:pt x="1299" y="1662"/>
                    </a:lnTo>
                    <a:lnTo>
                      <a:pt x="1277" y="1708"/>
                    </a:lnTo>
                    <a:lnTo>
                      <a:pt x="1166" y="1773"/>
                    </a:lnTo>
                    <a:lnTo>
                      <a:pt x="1161" y="1815"/>
                    </a:lnTo>
                    <a:lnTo>
                      <a:pt x="1124" y="1815"/>
                    </a:lnTo>
                    <a:lnTo>
                      <a:pt x="1044" y="1830"/>
                    </a:lnTo>
                    <a:lnTo>
                      <a:pt x="993" y="1804"/>
                    </a:lnTo>
                    <a:lnTo>
                      <a:pt x="943" y="1825"/>
                    </a:lnTo>
                    <a:lnTo>
                      <a:pt x="887" y="1816"/>
                    </a:lnTo>
                    <a:lnTo>
                      <a:pt x="848" y="1782"/>
                    </a:lnTo>
                    <a:lnTo>
                      <a:pt x="833" y="1715"/>
                    </a:lnTo>
                    <a:lnTo>
                      <a:pt x="805" y="1699"/>
                    </a:lnTo>
                    <a:lnTo>
                      <a:pt x="646" y="1714"/>
                    </a:lnTo>
                    <a:lnTo>
                      <a:pt x="633" y="1632"/>
                    </a:lnTo>
                    <a:lnTo>
                      <a:pt x="599" y="1596"/>
                    </a:lnTo>
                    <a:lnTo>
                      <a:pt x="561" y="1531"/>
                    </a:lnTo>
                    <a:lnTo>
                      <a:pt x="501" y="1470"/>
                    </a:lnTo>
                    <a:lnTo>
                      <a:pt x="492" y="1432"/>
                    </a:lnTo>
                    <a:lnTo>
                      <a:pt x="418" y="1298"/>
                    </a:lnTo>
                    <a:lnTo>
                      <a:pt x="455" y="1098"/>
                    </a:lnTo>
                    <a:lnTo>
                      <a:pt x="494" y="1055"/>
                    </a:lnTo>
                    <a:lnTo>
                      <a:pt x="9" y="1027"/>
                    </a:lnTo>
                    <a:lnTo>
                      <a:pt x="39" y="1008"/>
                    </a:lnTo>
                    <a:lnTo>
                      <a:pt x="30" y="947"/>
                    </a:lnTo>
                    <a:lnTo>
                      <a:pt x="0" y="900"/>
                    </a:lnTo>
                    <a:lnTo>
                      <a:pt x="27" y="817"/>
                    </a:lnTo>
                    <a:lnTo>
                      <a:pt x="27" y="742"/>
                    </a:lnTo>
                    <a:lnTo>
                      <a:pt x="64" y="681"/>
                    </a:lnTo>
                    <a:lnTo>
                      <a:pt x="71" y="592"/>
                    </a:lnTo>
                    <a:lnTo>
                      <a:pt x="53" y="536"/>
                    </a:lnTo>
                    <a:lnTo>
                      <a:pt x="72" y="50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773" name="Freeform 21"/>
              <p:cNvSpPr>
                <a:spLocks noChangeAspect="1"/>
              </p:cNvSpPr>
              <p:nvPr/>
            </p:nvSpPr>
            <p:spPr bwMode="auto">
              <a:xfrm>
                <a:off x="3833" y="974"/>
                <a:ext cx="234" cy="334"/>
              </a:xfrm>
              <a:custGeom>
                <a:avLst/>
                <a:gdLst>
                  <a:gd name="T0" fmla="*/ 828 w 1297"/>
                  <a:gd name="T1" fmla="*/ 40 h 1847"/>
                  <a:gd name="T2" fmla="*/ 969 w 1297"/>
                  <a:gd name="T3" fmla="*/ 117 h 1847"/>
                  <a:gd name="T4" fmla="*/ 1036 w 1297"/>
                  <a:gd name="T5" fmla="*/ 200 h 1847"/>
                  <a:gd name="T6" fmla="*/ 1244 w 1297"/>
                  <a:gd name="T7" fmla="*/ 265 h 1847"/>
                  <a:gd name="T8" fmla="*/ 1257 w 1297"/>
                  <a:gd name="T9" fmla="*/ 357 h 1847"/>
                  <a:gd name="T10" fmla="*/ 1076 w 1297"/>
                  <a:gd name="T11" fmla="*/ 424 h 1847"/>
                  <a:gd name="T12" fmla="*/ 914 w 1297"/>
                  <a:gd name="T13" fmla="*/ 402 h 1847"/>
                  <a:gd name="T14" fmla="*/ 887 w 1297"/>
                  <a:gd name="T15" fmla="*/ 586 h 1847"/>
                  <a:gd name="T16" fmla="*/ 928 w 1297"/>
                  <a:gd name="T17" fmla="*/ 710 h 1847"/>
                  <a:gd name="T18" fmla="*/ 937 w 1297"/>
                  <a:gd name="T19" fmla="*/ 784 h 1847"/>
                  <a:gd name="T20" fmla="*/ 970 w 1297"/>
                  <a:gd name="T21" fmla="*/ 903 h 1847"/>
                  <a:gd name="T22" fmla="*/ 1024 w 1297"/>
                  <a:gd name="T23" fmla="*/ 1032 h 1847"/>
                  <a:gd name="T24" fmla="*/ 1191 w 1297"/>
                  <a:gd name="T25" fmla="*/ 1276 h 1847"/>
                  <a:gd name="T26" fmla="*/ 1175 w 1297"/>
                  <a:gd name="T27" fmla="*/ 1358 h 1847"/>
                  <a:gd name="T28" fmla="*/ 1279 w 1297"/>
                  <a:gd name="T29" fmla="*/ 1490 h 1847"/>
                  <a:gd name="T30" fmla="*/ 1230 w 1297"/>
                  <a:gd name="T31" fmla="*/ 1517 h 1847"/>
                  <a:gd name="T32" fmla="*/ 1154 w 1297"/>
                  <a:gd name="T33" fmla="*/ 1610 h 1847"/>
                  <a:gd name="T34" fmla="*/ 821 w 1297"/>
                  <a:gd name="T35" fmla="*/ 1543 h 1847"/>
                  <a:gd name="T36" fmla="*/ 756 w 1297"/>
                  <a:gd name="T37" fmla="*/ 1806 h 1847"/>
                  <a:gd name="T38" fmla="*/ 613 w 1297"/>
                  <a:gd name="T39" fmla="*/ 1779 h 1847"/>
                  <a:gd name="T40" fmla="*/ 480 w 1297"/>
                  <a:gd name="T41" fmla="*/ 1814 h 1847"/>
                  <a:gd name="T42" fmla="*/ 350 w 1297"/>
                  <a:gd name="T43" fmla="*/ 1832 h 1847"/>
                  <a:gd name="T44" fmla="*/ 321 w 1297"/>
                  <a:gd name="T45" fmla="*/ 1730 h 1847"/>
                  <a:gd name="T46" fmla="*/ 248 w 1297"/>
                  <a:gd name="T47" fmla="*/ 1847 h 1847"/>
                  <a:gd name="T48" fmla="*/ 38 w 1297"/>
                  <a:gd name="T49" fmla="*/ 1626 h 1847"/>
                  <a:gd name="T50" fmla="*/ 4 w 1297"/>
                  <a:gd name="T51" fmla="*/ 1339 h 1847"/>
                  <a:gd name="T52" fmla="*/ 63 w 1297"/>
                  <a:gd name="T53" fmla="*/ 1217 h 1847"/>
                  <a:gd name="T54" fmla="*/ 167 w 1297"/>
                  <a:gd name="T55" fmla="*/ 1050 h 1847"/>
                  <a:gd name="T56" fmla="*/ 149 w 1297"/>
                  <a:gd name="T57" fmla="*/ 1012 h 1847"/>
                  <a:gd name="T58" fmla="*/ 280 w 1297"/>
                  <a:gd name="T59" fmla="*/ 779 h 1847"/>
                  <a:gd name="T60" fmla="*/ 281 w 1297"/>
                  <a:gd name="T61" fmla="*/ 539 h 1847"/>
                  <a:gd name="T62" fmla="*/ 314 w 1297"/>
                  <a:gd name="T63" fmla="*/ 480 h 1847"/>
                  <a:gd name="T64" fmla="*/ 339 w 1297"/>
                  <a:gd name="T65" fmla="*/ 412 h 1847"/>
                  <a:gd name="T66" fmla="*/ 503 w 1297"/>
                  <a:gd name="T67" fmla="*/ 251 h 1847"/>
                  <a:gd name="T68" fmla="*/ 553 w 1297"/>
                  <a:gd name="T69" fmla="*/ 228 h 1847"/>
                  <a:gd name="T70" fmla="*/ 719 w 1297"/>
                  <a:gd name="T71" fmla="*/ 177 h 18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97" h="1847">
                    <a:moveTo>
                      <a:pt x="777" y="0"/>
                    </a:moveTo>
                    <a:lnTo>
                      <a:pt x="828" y="40"/>
                    </a:lnTo>
                    <a:lnTo>
                      <a:pt x="873" y="92"/>
                    </a:lnTo>
                    <a:lnTo>
                      <a:pt x="969" y="117"/>
                    </a:lnTo>
                    <a:lnTo>
                      <a:pt x="1013" y="138"/>
                    </a:lnTo>
                    <a:lnTo>
                      <a:pt x="1036" y="200"/>
                    </a:lnTo>
                    <a:lnTo>
                      <a:pt x="1182" y="229"/>
                    </a:lnTo>
                    <a:lnTo>
                      <a:pt x="1244" y="265"/>
                    </a:lnTo>
                    <a:lnTo>
                      <a:pt x="1297" y="329"/>
                    </a:lnTo>
                    <a:lnTo>
                      <a:pt x="1257" y="357"/>
                    </a:lnTo>
                    <a:lnTo>
                      <a:pt x="1246" y="402"/>
                    </a:lnTo>
                    <a:lnTo>
                      <a:pt x="1076" y="424"/>
                    </a:lnTo>
                    <a:lnTo>
                      <a:pt x="1038" y="386"/>
                    </a:lnTo>
                    <a:lnTo>
                      <a:pt x="914" y="402"/>
                    </a:lnTo>
                    <a:lnTo>
                      <a:pt x="932" y="527"/>
                    </a:lnTo>
                    <a:lnTo>
                      <a:pt x="887" y="586"/>
                    </a:lnTo>
                    <a:lnTo>
                      <a:pt x="878" y="645"/>
                    </a:lnTo>
                    <a:lnTo>
                      <a:pt x="928" y="710"/>
                    </a:lnTo>
                    <a:lnTo>
                      <a:pt x="905" y="769"/>
                    </a:lnTo>
                    <a:lnTo>
                      <a:pt x="937" y="784"/>
                    </a:lnTo>
                    <a:lnTo>
                      <a:pt x="941" y="884"/>
                    </a:lnTo>
                    <a:lnTo>
                      <a:pt x="970" y="903"/>
                    </a:lnTo>
                    <a:lnTo>
                      <a:pt x="972" y="947"/>
                    </a:lnTo>
                    <a:lnTo>
                      <a:pt x="1024" y="1032"/>
                    </a:lnTo>
                    <a:lnTo>
                      <a:pt x="1059" y="1037"/>
                    </a:lnTo>
                    <a:lnTo>
                      <a:pt x="1191" y="1276"/>
                    </a:lnTo>
                    <a:lnTo>
                      <a:pt x="1167" y="1300"/>
                    </a:lnTo>
                    <a:lnTo>
                      <a:pt x="1175" y="1358"/>
                    </a:lnTo>
                    <a:lnTo>
                      <a:pt x="1223" y="1365"/>
                    </a:lnTo>
                    <a:lnTo>
                      <a:pt x="1279" y="1490"/>
                    </a:lnTo>
                    <a:lnTo>
                      <a:pt x="1270" y="1517"/>
                    </a:lnTo>
                    <a:lnTo>
                      <a:pt x="1230" y="1517"/>
                    </a:lnTo>
                    <a:lnTo>
                      <a:pt x="1170" y="1572"/>
                    </a:lnTo>
                    <a:lnTo>
                      <a:pt x="1154" y="1610"/>
                    </a:lnTo>
                    <a:lnTo>
                      <a:pt x="937" y="1616"/>
                    </a:lnTo>
                    <a:lnTo>
                      <a:pt x="821" y="1543"/>
                    </a:lnTo>
                    <a:lnTo>
                      <a:pt x="762" y="1641"/>
                    </a:lnTo>
                    <a:lnTo>
                      <a:pt x="756" y="1806"/>
                    </a:lnTo>
                    <a:lnTo>
                      <a:pt x="700" y="1773"/>
                    </a:lnTo>
                    <a:lnTo>
                      <a:pt x="613" y="1779"/>
                    </a:lnTo>
                    <a:lnTo>
                      <a:pt x="557" y="1810"/>
                    </a:lnTo>
                    <a:lnTo>
                      <a:pt x="480" y="1814"/>
                    </a:lnTo>
                    <a:lnTo>
                      <a:pt x="448" y="1844"/>
                    </a:lnTo>
                    <a:lnTo>
                      <a:pt x="350" y="1832"/>
                    </a:lnTo>
                    <a:lnTo>
                      <a:pt x="310" y="1775"/>
                    </a:lnTo>
                    <a:lnTo>
                      <a:pt x="321" y="1730"/>
                    </a:lnTo>
                    <a:lnTo>
                      <a:pt x="281" y="1734"/>
                    </a:lnTo>
                    <a:lnTo>
                      <a:pt x="248" y="1847"/>
                    </a:lnTo>
                    <a:lnTo>
                      <a:pt x="42" y="1652"/>
                    </a:lnTo>
                    <a:lnTo>
                      <a:pt x="38" y="1626"/>
                    </a:lnTo>
                    <a:lnTo>
                      <a:pt x="93" y="1560"/>
                    </a:lnTo>
                    <a:lnTo>
                      <a:pt x="4" y="1339"/>
                    </a:lnTo>
                    <a:lnTo>
                      <a:pt x="0" y="1255"/>
                    </a:lnTo>
                    <a:lnTo>
                      <a:pt x="63" y="1217"/>
                    </a:lnTo>
                    <a:lnTo>
                      <a:pt x="70" y="1170"/>
                    </a:lnTo>
                    <a:lnTo>
                      <a:pt x="167" y="1050"/>
                    </a:lnTo>
                    <a:lnTo>
                      <a:pt x="167" y="1019"/>
                    </a:lnTo>
                    <a:lnTo>
                      <a:pt x="149" y="1012"/>
                    </a:lnTo>
                    <a:lnTo>
                      <a:pt x="165" y="884"/>
                    </a:lnTo>
                    <a:lnTo>
                      <a:pt x="280" y="779"/>
                    </a:lnTo>
                    <a:lnTo>
                      <a:pt x="197" y="546"/>
                    </a:lnTo>
                    <a:lnTo>
                      <a:pt x="281" y="539"/>
                    </a:lnTo>
                    <a:lnTo>
                      <a:pt x="285" y="498"/>
                    </a:lnTo>
                    <a:lnTo>
                      <a:pt x="314" y="480"/>
                    </a:lnTo>
                    <a:lnTo>
                      <a:pt x="314" y="419"/>
                    </a:lnTo>
                    <a:lnTo>
                      <a:pt x="339" y="412"/>
                    </a:lnTo>
                    <a:lnTo>
                      <a:pt x="391" y="274"/>
                    </a:lnTo>
                    <a:lnTo>
                      <a:pt x="503" y="251"/>
                    </a:lnTo>
                    <a:lnTo>
                      <a:pt x="514" y="239"/>
                    </a:lnTo>
                    <a:lnTo>
                      <a:pt x="553" y="228"/>
                    </a:lnTo>
                    <a:lnTo>
                      <a:pt x="587" y="239"/>
                    </a:lnTo>
                    <a:lnTo>
                      <a:pt x="719" y="177"/>
                    </a:lnTo>
                    <a:lnTo>
                      <a:pt x="777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02774" name="Group 22"/>
          <p:cNvGrpSpPr>
            <a:grpSpLocks/>
          </p:cNvGrpSpPr>
          <p:nvPr/>
        </p:nvGrpSpPr>
        <p:grpSpPr bwMode="auto">
          <a:xfrm>
            <a:off x="6342063" y="1417638"/>
            <a:ext cx="1714500" cy="779462"/>
            <a:chOff x="3995" y="893"/>
            <a:chExt cx="1080" cy="491"/>
          </a:xfrm>
        </p:grpSpPr>
        <p:sp>
          <p:nvSpPr>
            <p:cNvPr id="202775" name="Freeform 23"/>
            <p:cNvSpPr>
              <a:spLocks/>
            </p:cNvSpPr>
            <p:nvPr/>
          </p:nvSpPr>
          <p:spPr bwMode="auto">
            <a:xfrm>
              <a:off x="4184" y="1014"/>
              <a:ext cx="833" cy="236"/>
            </a:xfrm>
            <a:custGeom>
              <a:avLst/>
              <a:gdLst>
                <a:gd name="T0" fmla="*/ 0 w 833"/>
                <a:gd name="T1" fmla="*/ 236 h 236"/>
                <a:gd name="T2" fmla="*/ 118 w 833"/>
                <a:gd name="T3" fmla="*/ 0 h 236"/>
                <a:gd name="T4" fmla="*/ 833 w 833"/>
                <a:gd name="T5" fmla="*/ 0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3" h="236">
                  <a:moveTo>
                    <a:pt x="0" y="236"/>
                  </a:moveTo>
                  <a:lnTo>
                    <a:pt x="118" y="0"/>
                  </a:lnTo>
                  <a:lnTo>
                    <a:pt x="833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02776" name="Text Box 24"/>
            <p:cNvSpPr txBox="1">
              <a:spLocks noChangeArrowheads="1"/>
            </p:cNvSpPr>
            <p:nvPr/>
          </p:nvSpPr>
          <p:spPr bwMode="auto">
            <a:xfrm>
              <a:off x="4243" y="893"/>
              <a:ext cx="832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900" dirty="0">
                  <a:solidFill>
                    <a:srgbClr val="066168"/>
                  </a:solidFill>
                  <a:latin typeface="Verdana" pitchFamily="34" charset="0"/>
                </a:rPr>
                <a:t>Vale do </a:t>
              </a:r>
              <a:r>
                <a:rPr lang="pt-BR" sz="900" dirty="0" err="1">
                  <a:solidFill>
                    <a:srgbClr val="066168"/>
                  </a:solidFill>
                  <a:latin typeface="Verdana" pitchFamily="34" charset="0"/>
                </a:rPr>
                <a:t>Curu</a:t>
              </a:r>
              <a:endParaRPr lang="pt-BR" sz="9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grpSp>
          <p:nvGrpSpPr>
            <p:cNvPr id="202777" name="Group 25"/>
            <p:cNvGrpSpPr>
              <a:grpSpLocks/>
            </p:cNvGrpSpPr>
            <p:nvPr/>
          </p:nvGrpSpPr>
          <p:grpSpPr bwMode="auto">
            <a:xfrm>
              <a:off x="3995" y="1116"/>
              <a:ext cx="420" cy="268"/>
              <a:chOff x="3995" y="1116"/>
              <a:chExt cx="420" cy="268"/>
            </a:xfrm>
          </p:grpSpPr>
          <p:sp>
            <p:nvSpPr>
              <p:cNvPr id="202778" name="Freeform 26"/>
              <p:cNvSpPr>
                <a:spLocks noChangeAspect="1"/>
              </p:cNvSpPr>
              <p:nvPr/>
            </p:nvSpPr>
            <p:spPr bwMode="auto">
              <a:xfrm>
                <a:off x="4135" y="1116"/>
                <a:ext cx="120" cy="110"/>
              </a:xfrm>
              <a:custGeom>
                <a:avLst/>
                <a:gdLst>
                  <a:gd name="T0" fmla="*/ 385 w 671"/>
                  <a:gd name="T1" fmla="*/ 0 h 607"/>
                  <a:gd name="T2" fmla="*/ 442 w 671"/>
                  <a:gd name="T3" fmla="*/ 80 h 607"/>
                  <a:gd name="T4" fmla="*/ 533 w 671"/>
                  <a:gd name="T5" fmla="*/ 80 h 607"/>
                  <a:gd name="T6" fmla="*/ 558 w 671"/>
                  <a:gd name="T7" fmla="*/ 101 h 607"/>
                  <a:gd name="T8" fmla="*/ 572 w 671"/>
                  <a:gd name="T9" fmla="*/ 139 h 607"/>
                  <a:gd name="T10" fmla="*/ 671 w 671"/>
                  <a:gd name="T11" fmla="*/ 274 h 607"/>
                  <a:gd name="T12" fmla="*/ 569 w 671"/>
                  <a:gd name="T13" fmla="*/ 328 h 607"/>
                  <a:gd name="T14" fmla="*/ 572 w 671"/>
                  <a:gd name="T15" fmla="*/ 375 h 607"/>
                  <a:gd name="T16" fmla="*/ 517 w 671"/>
                  <a:gd name="T17" fmla="*/ 379 h 607"/>
                  <a:gd name="T18" fmla="*/ 539 w 671"/>
                  <a:gd name="T19" fmla="*/ 506 h 607"/>
                  <a:gd name="T20" fmla="*/ 526 w 671"/>
                  <a:gd name="T21" fmla="*/ 539 h 607"/>
                  <a:gd name="T22" fmla="*/ 493 w 671"/>
                  <a:gd name="T23" fmla="*/ 539 h 607"/>
                  <a:gd name="T24" fmla="*/ 459 w 671"/>
                  <a:gd name="T25" fmla="*/ 526 h 607"/>
                  <a:gd name="T26" fmla="*/ 382 w 671"/>
                  <a:gd name="T27" fmla="*/ 607 h 607"/>
                  <a:gd name="T28" fmla="*/ 0 w 671"/>
                  <a:gd name="T29" fmla="*/ 607 h 607"/>
                  <a:gd name="T30" fmla="*/ 1 w 671"/>
                  <a:gd name="T31" fmla="*/ 581 h 607"/>
                  <a:gd name="T32" fmla="*/ 81 w 671"/>
                  <a:gd name="T33" fmla="*/ 556 h 607"/>
                  <a:gd name="T34" fmla="*/ 112 w 671"/>
                  <a:gd name="T35" fmla="*/ 439 h 607"/>
                  <a:gd name="T36" fmla="*/ 101 w 671"/>
                  <a:gd name="T37" fmla="*/ 387 h 607"/>
                  <a:gd name="T38" fmla="*/ 106 w 671"/>
                  <a:gd name="T39" fmla="*/ 325 h 607"/>
                  <a:gd name="T40" fmla="*/ 136 w 671"/>
                  <a:gd name="T41" fmla="*/ 274 h 607"/>
                  <a:gd name="T42" fmla="*/ 81 w 671"/>
                  <a:gd name="T43" fmla="*/ 199 h 607"/>
                  <a:gd name="T44" fmla="*/ 116 w 671"/>
                  <a:gd name="T45" fmla="*/ 134 h 607"/>
                  <a:gd name="T46" fmla="*/ 220 w 671"/>
                  <a:gd name="T47" fmla="*/ 86 h 607"/>
                  <a:gd name="T48" fmla="*/ 236 w 671"/>
                  <a:gd name="T49" fmla="*/ 104 h 607"/>
                  <a:gd name="T50" fmla="*/ 260 w 671"/>
                  <a:gd name="T51" fmla="*/ 108 h 607"/>
                  <a:gd name="T52" fmla="*/ 290 w 671"/>
                  <a:gd name="T53" fmla="*/ 67 h 607"/>
                  <a:gd name="T54" fmla="*/ 337 w 671"/>
                  <a:gd name="T55" fmla="*/ 63 h 607"/>
                  <a:gd name="T56" fmla="*/ 385 w 671"/>
                  <a:gd name="T57" fmla="*/ 0 h 6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71" h="607">
                    <a:moveTo>
                      <a:pt x="385" y="0"/>
                    </a:moveTo>
                    <a:lnTo>
                      <a:pt x="442" y="80"/>
                    </a:lnTo>
                    <a:lnTo>
                      <a:pt x="533" y="80"/>
                    </a:lnTo>
                    <a:lnTo>
                      <a:pt x="558" y="101"/>
                    </a:lnTo>
                    <a:lnTo>
                      <a:pt x="572" y="139"/>
                    </a:lnTo>
                    <a:lnTo>
                      <a:pt x="671" y="274"/>
                    </a:lnTo>
                    <a:lnTo>
                      <a:pt x="569" y="328"/>
                    </a:lnTo>
                    <a:lnTo>
                      <a:pt x="572" y="375"/>
                    </a:lnTo>
                    <a:lnTo>
                      <a:pt x="517" y="379"/>
                    </a:lnTo>
                    <a:lnTo>
                      <a:pt x="539" y="506"/>
                    </a:lnTo>
                    <a:lnTo>
                      <a:pt x="526" y="539"/>
                    </a:lnTo>
                    <a:lnTo>
                      <a:pt x="493" y="539"/>
                    </a:lnTo>
                    <a:lnTo>
                      <a:pt x="459" y="526"/>
                    </a:lnTo>
                    <a:lnTo>
                      <a:pt x="382" y="607"/>
                    </a:lnTo>
                    <a:lnTo>
                      <a:pt x="0" y="607"/>
                    </a:lnTo>
                    <a:lnTo>
                      <a:pt x="1" y="581"/>
                    </a:lnTo>
                    <a:lnTo>
                      <a:pt x="81" y="556"/>
                    </a:lnTo>
                    <a:lnTo>
                      <a:pt x="112" y="439"/>
                    </a:lnTo>
                    <a:lnTo>
                      <a:pt x="101" y="387"/>
                    </a:lnTo>
                    <a:lnTo>
                      <a:pt x="106" y="325"/>
                    </a:lnTo>
                    <a:lnTo>
                      <a:pt x="136" y="274"/>
                    </a:lnTo>
                    <a:lnTo>
                      <a:pt x="81" y="199"/>
                    </a:lnTo>
                    <a:lnTo>
                      <a:pt x="116" y="134"/>
                    </a:lnTo>
                    <a:lnTo>
                      <a:pt x="220" y="86"/>
                    </a:lnTo>
                    <a:lnTo>
                      <a:pt x="236" y="104"/>
                    </a:lnTo>
                    <a:lnTo>
                      <a:pt x="260" y="108"/>
                    </a:lnTo>
                    <a:lnTo>
                      <a:pt x="290" y="67"/>
                    </a:lnTo>
                    <a:lnTo>
                      <a:pt x="337" y="63"/>
                    </a:lnTo>
                    <a:lnTo>
                      <a:pt x="385" y="0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779" name="Freeform 27"/>
              <p:cNvSpPr>
                <a:spLocks noChangeAspect="1"/>
              </p:cNvSpPr>
              <p:nvPr/>
            </p:nvSpPr>
            <p:spPr bwMode="auto">
              <a:xfrm>
                <a:off x="4119" y="1200"/>
                <a:ext cx="296" cy="143"/>
              </a:xfrm>
              <a:custGeom>
                <a:avLst/>
                <a:gdLst>
                  <a:gd name="T0" fmla="*/ 1238 w 1642"/>
                  <a:gd name="T1" fmla="*/ 0 h 794"/>
                  <a:gd name="T2" fmla="*/ 1330 w 1642"/>
                  <a:gd name="T3" fmla="*/ 140 h 794"/>
                  <a:gd name="T4" fmla="*/ 1406 w 1642"/>
                  <a:gd name="T5" fmla="*/ 147 h 794"/>
                  <a:gd name="T6" fmla="*/ 1500 w 1642"/>
                  <a:gd name="T7" fmla="*/ 243 h 794"/>
                  <a:gd name="T8" fmla="*/ 1642 w 1642"/>
                  <a:gd name="T9" fmla="*/ 257 h 794"/>
                  <a:gd name="T10" fmla="*/ 1561 w 1642"/>
                  <a:gd name="T11" fmla="*/ 382 h 794"/>
                  <a:gd name="T12" fmla="*/ 1410 w 1642"/>
                  <a:gd name="T13" fmla="*/ 698 h 794"/>
                  <a:gd name="T14" fmla="*/ 1376 w 1642"/>
                  <a:gd name="T15" fmla="*/ 698 h 794"/>
                  <a:gd name="T16" fmla="*/ 1292 w 1642"/>
                  <a:gd name="T17" fmla="*/ 664 h 794"/>
                  <a:gd name="T18" fmla="*/ 1270 w 1642"/>
                  <a:gd name="T19" fmla="*/ 696 h 794"/>
                  <a:gd name="T20" fmla="*/ 1223 w 1642"/>
                  <a:gd name="T21" fmla="*/ 698 h 794"/>
                  <a:gd name="T22" fmla="*/ 1145 w 1642"/>
                  <a:gd name="T23" fmla="*/ 794 h 794"/>
                  <a:gd name="T24" fmla="*/ 1064 w 1642"/>
                  <a:gd name="T25" fmla="*/ 734 h 794"/>
                  <a:gd name="T26" fmla="*/ 1021 w 1642"/>
                  <a:gd name="T27" fmla="*/ 713 h 794"/>
                  <a:gd name="T28" fmla="*/ 724 w 1642"/>
                  <a:gd name="T29" fmla="*/ 744 h 794"/>
                  <a:gd name="T30" fmla="*/ 600 w 1642"/>
                  <a:gd name="T31" fmla="*/ 748 h 794"/>
                  <a:gd name="T32" fmla="*/ 597 w 1642"/>
                  <a:gd name="T33" fmla="*/ 762 h 794"/>
                  <a:gd name="T34" fmla="*/ 514 w 1642"/>
                  <a:gd name="T35" fmla="*/ 768 h 794"/>
                  <a:gd name="T36" fmla="*/ 500 w 1642"/>
                  <a:gd name="T37" fmla="*/ 747 h 794"/>
                  <a:gd name="T38" fmla="*/ 306 w 1642"/>
                  <a:gd name="T39" fmla="*/ 728 h 794"/>
                  <a:gd name="T40" fmla="*/ 267 w 1642"/>
                  <a:gd name="T41" fmla="*/ 625 h 794"/>
                  <a:gd name="T42" fmla="*/ 299 w 1642"/>
                  <a:gd name="T43" fmla="*/ 496 h 794"/>
                  <a:gd name="T44" fmla="*/ 303 w 1642"/>
                  <a:gd name="T45" fmla="*/ 471 h 794"/>
                  <a:gd name="T46" fmla="*/ 224 w 1642"/>
                  <a:gd name="T47" fmla="*/ 387 h 794"/>
                  <a:gd name="T48" fmla="*/ 0 w 1642"/>
                  <a:gd name="T49" fmla="*/ 356 h 794"/>
                  <a:gd name="T50" fmla="*/ 4 w 1642"/>
                  <a:gd name="T51" fmla="*/ 210 h 794"/>
                  <a:gd name="T52" fmla="*/ 46 w 1642"/>
                  <a:gd name="T53" fmla="*/ 210 h 794"/>
                  <a:gd name="T54" fmla="*/ 86 w 1642"/>
                  <a:gd name="T55" fmla="*/ 169 h 794"/>
                  <a:gd name="T56" fmla="*/ 87 w 1642"/>
                  <a:gd name="T57" fmla="*/ 143 h 794"/>
                  <a:gd name="T58" fmla="*/ 689 w 1642"/>
                  <a:gd name="T59" fmla="*/ 145 h 794"/>
                  <a:gd name="T60" fmla="*/ 985 w 1642"/>
                  <a:gd name="T61" fmla="*/ 148 h 794"/>
                  <a:gd name="T62" fmla="*/ 1102 w 1642"/>
                  <a:gd name="T63" fmla="*/ 248 h 794"/>
                  <a:gd name="T64" fmla="*/ 1142 w 1642"/>
                  <a:gd name="T65" fmla="*/ 222 h 794"/>
                  <a:gd name="T66" fmla="*/ 1121 w 1642"/>
                  <a:gd name="T67" fmla="*/ 154 h 794"/>
                  <a:gd name="T68" fmla="*/ 1186 w 1642"/>
                  <a:gd name="T69" fmla="*/ 110 h 794"/>
                  <a:gd name="T70" fmla="*/ 1238 w 1642"/>
                  <a:gd name="T71" fmla="*/ 0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42" h="794">
                    <a:moveTo>
                      <a:pt x="1238" y="0"/>
                    </a:moveTo>
                    <a:lnTo>
                      <a:pt x="1330" y="140"/>
                    </a:lnTo>
                    <a:lnTo>
                      <a:pt x="1406" y="147"/>
                    </a:lnTo>
                    <a:lnTo>
                      <a:pt x="1500" y="243"/>
                    </a:lnTo>
                    <a:lnTo>
                      <a:pt x="1642" y="257"/>
                    </a:lnTo>
                    <a:lnTo>
                      <a:pt x="1561" y="382"/>
                    </a:lnTo>
                    <a:lnTo>
                      <a:pt x="1410" y="698"/>
                    </a:lnTo>
                    <a:lnTo>
                      <a:pt x="1376" y="698"/>
                    </a:lnTo>
                    <a:lnTo>
                      <a:pt x="1292" y="664"/>
                    </a:lnTo>
                    <a:lnTo>
                      <a:pt x="1270" y="696"/>
                    </a:lnTo>
                    <a:lnTo>
                      <a:pt x="1223" y="698"/>
                    </a:lnTo>
                    <a:lnTo>
                      <a:pt x="1145" y="794"/>
                    </a:lnTo>
                    <a:lnTo>
                      <a:pt x="1064" y="734"/>
                    </a:lnTo>
                    <a:lnTo>
                      <a:pt x="1021" y="713"/>
                    </a:lnTo>
                    <a:lnTo>
                      <a:pt x="724" y="744"/>
                    </a:lnTo>
                    <a:lnTo>
                      <a:pt x="600" y="748"/>
                    </a:lnTo>
                    <a:lnTo>
                      <a:pt x="597" y="762"/>
                    </a:lnTo>
                    <a:lnTo>
                      <a:pt x="514" y="768"/>
                    </a:lnTo>
                    <a:lnTo>
                      <a:pt x="500" y="747"/>
                    </a:lnTo>
                    <a:lnTo>
                      <a:pt x="306" y="728"/>
                    </a:lnTo>
                    <a:lnTo>
                      <a:pt x="267" y="625"/>
                    </a:lnTo>
                    <a:lnTo>
                      <a:pt x="299" y="496"/>
                    </a:lnTo>
                    <a:lnTo>
                      <a:pt x="303" y="471"/>
                    </a:lnTo>
                    <a:lnTo>
                      <a:pt x="224" y="387"/>
                    </a:lnTo>
                    <a:lnTo>
                      <a:pt x="0" y="356"/>
                    </a:lnTo>
                    <a:lnTo>
                      <a:pt x="4" y="210"/>
                    </a:lnTo>
                    <a:lnTo>
                      <a:pt x="46" y="210"/>
                    </a:lnTo>
                    <a:lnTo>
                      <a:pt x="86" y="169"/>
                    </a:lnTo>
                    <a:lnTo>
                      <a:pt x="87" y="143"/>
                    </a:lnTo>
                    <a:lnTo>
                      <a:pt x="689" y="145"/>
                    </a:lnTo>
                    <a:lnTo>
                      <a:pt x="985" y="148"/>
                    </a:lnTo>
                    <a:lnTo>
                      <a:pt x="1102" y="248"/>
                    </a:lnTo>
                    <a:lnTo>
                      <a:pt x="1142" y="222"/>
                    </a:lnTo>
                    <a:lnTo>
                      <a:pt x="1121" y="154"/>
                    </a:lnTo>
                    <a:lnTo>
                      <a:pt x="1186" y="110"/>
                    </a:lnTo>
                    <a:lnTo>
                      <a:pt x="1238" y="0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780" name="Freeform 28"/>
              <p:cNvSpPr>
                <a:spLocks noChangeAspect="1"/>
              </p:cNvSpPr>
              <p:nvPr/>
            </p:nvSpPr>
            <p:spPr bwMode="auto">
              <a:xfrm>
                <a:off x="4111" y="1264"/>
                <a:ext cx="63" cy="91"/>
              </a:xfrm>
              <a:custGeom>
                <a:avLst/>
                <a:gdLst>
                  <a:gd name="T0" fmla="*/ 0 w 350"/>
                  <a:gd name="T1" fmla="*/ 2 h 501"/>
                  <a:gd name="T2" fmla="*/ 43 w 350"/>
                  <a:gd name="T3" fmla="*/ 0 h 501"/>
                  <a:gd name="T4" fmla="*/ 269 w 350"/>
                  <a:gd name="T5" fmla="*/ 33 h 501"/>
                  <a:gd name="T6" fmla="*/ 347 w 350"/>
                  <a:gd name="T7" fmla="*/ 117 h 501"/>
                  <a:gd name="T8" fmla="*/ 313 w 350"/>
                  <a:gd name="T9" fmla="*/ 269 h 501"/>
                  <a:gd name="T10" fmla="*/ 350 w 350"/>
                  <a:gd name="T11" fmla="*/ 373 h 501"/>
                  <a:gd name="T12" fmla="*/ 162 w 350"/>
                  <a:gd name="T13" fmla="*/ 501 h 501"/>
                  <a:gd name="T14" fmla="*/ 145 w 350"/>
                  <a:gd name="T15" fmla="*/ 314 h 501"/>
                  <a:gd name="T16" fmla="*/ 57 w 350"/>
                  <a:gd name="T17" fmla="*/ 285 h 501"/>
                  <a:gd name="T18" fmla="*/ 43 w 350"/>
                  <a:gd name="T19" fmla="*/ 134 h 501"/>
                  <a:gd name="T20" fmla="*/ 0 w 350"/>
                  <a:gd name="T21" fmla="*/ 2 h 5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0" h="501">
                    <a:moveTo>
                      <a:pt x="0" y="2"/>
                    </a:moveTo>
                    <a:lnTo>
                      <a:pt x="43" y="0"/>
                    </a:lnTo>
                    <a:lnTo>
                      <a:pt x="269" y="33"/>
                    </a:lnTo>
                    <a:lnTo>
                      <a:pt x="347" y="117"/>
                    </a:lnTo>
                    <a:lnTo>
                      <a:pt x="313" y="269"/>
                    </a:lnTo>
                    <a:lnTo>
                      <a:pt x="350" y="373"/>
                    </a:lnTo>
                    <a:lnTo>
                      <a:pt x="162" y="501"/>
                    </a:lnTo>
                    <a:lnTo>
                      <a:pt x="145" y="314"/>
                    </a:lnTo>
                    <a:lnTo>
                      <a:pt x="57" y="285"/>
                    </a:lnTo>
                    <a:lnTo>
                      <a:pt x="43" y="13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781" name="Freeform 29"/>
              <p:cNvSpPr>
                <a:spLocks noChangeAspect="1"/>
              </p:cNvSpPr>
              <p:nvPr/>
            </p:nvSpPr>
            <p:spPr bwMode="auto">
              <a:xfrm>
                <a:off x="3995" y="1264"/>
                <a:ext cx="145" cy="120"/>
              </a:xfrm>
              <a:custGeom>
                <a:avLst/>
                <a:gdLst>
                  <a:gd name="T0" fmla="*/ 469 w 801"/>
                  <a:gd name="T1" fmla="*/ 0 h 665"/>
                  <a:gd name="T2" fmla="*/ 639 w 801"/>
                  <a:gd name="T3" fmla="*/ 4 h 665"/>
                  <a:gd name="T4" fmla="*/ 682 w 801"/>
                  <a:gd name="T5" fmla="*/ 136 h 665"/>
                  <a:gd name="T6" fmla="*/ 696 w 801"/>
                  <a:gd name="T7" fmla="*/ 287 h 665"/>
                  <a:gd name="T8" fmla="*/ 784 w 801"/>
                  <a:gd name="T9" fmla="*/ 318 h 665"/>
                  <a:gd name="T10" fmla="*/ 801 w 801"/>
                  <a:gd name="T11" fmla="*/ 503 h 665"/>
                  <a:gd name="T12" fmla="*/ 720 w 801"/>
                  <a:gd name="T13" fmla="*/ 529 h 665"/>
                  <a:gd name="T14" fmla="*/ 662 w 801"/>
                  <a:gd name="T15" fmla="*/ 496 h 665"/>
                  <a:gd name="T16" fmla="*/ 631 w 801"/>
                  <a:gd name="T17" fmla="*/ 500 h 665"/>
                  <a:gd name="T18" fmla="*/ 595 w 801"/>
                  <a:gd name="T19" fmla="*/ 538 h 665"/>
                  <a:gd name="T20" fmla="*/ 552 w 801"/>
                  <a:gd name="T21" fmla="*/ 506 h 665"/>
                  <a:gd name="T22" fmla="*/ 503 w 801"/>
                  <a:gd name="T23" fmla="*/ 574 h 665"/>
                  <a:gd name="T24" fmla="*/ 489 w 801"/>
                  <a:gd name="T25" fmla="*/ 622 h 665"/>
                  <a:gd name="T26" fmla="*/ 459 w 801"/>
                  <a:gd name="T27" fmla="*/ 622 h 665"/>
                  <a:gd name="T28" fmla="*/ 447 w 801"/>
                  <a:gd name="T29" fmla="*/ 609 h 665"/>
                  <a:gd name="T30" fmla="*/ 391 w 801"/>
                  <a:gd name="T31" fmla="*/ 610 h 665"/>
                  <a:gd name="T32" fmla="*/ 390 w 801"/>
                  <a:gd name="T33" fmla="*/ 639 h 665"/>
                  <a:gd name="T34" fmla="*/ 272 w 801"/>
                  <a:gd name="T35" fmla="*/ 665 h 665"/>
                  <a:gd name="T36" fmla="*/ 262 w 801"/>
                  <a:gd name="T37" fmla="*/ 564 h 665"/>
                  <a:gd name="T38" fmla="*/ 12 w 801"/>
                  <a:gd name="T39" fmla="*/ 409 h 665"/>
                  <a:gd name="T40" fmla="*/ 0 w 801"/>
                  <a:gd name="T41" fmla="*/ 298 h 665"/>
                  <a:gd name="T42" fmla="*/ 300 w 801"/>
                  <a:gd name="T43" fmla="*/ 154 h 665"/>
                  <a:gd name="T44" fmla="*/ 332 w 801"/>
                  <a:gd name="T45" fmla="*/ 166 h 665"/>
                  <a:gd name="T46" fmla="*/ 383 w 801"/>
                  <a:gd name="T47" fmla="*/ 138 h 665"/>
                  <a:gd name="T48" fmla="*/ 469 w 801"/>
                  <a:gd name="T49" fmla="*/ 0 h 6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01" h="665">
                    <a:moveTo>
                      <a:pt x="469" y="0"/>
                    </a:moveTo>
                    <a:lnTo>
                      <a:pt x="639" y="4"/>
                    </a:lnTo>
                    <a:lnTo>
                      <a:pt x="682" y="136"/>
                    </a:lnTo>
                    <a:lnTo>
                      <a:pt x="696" y="287"/>
                    </a:lnTo>
                    <a:lnTo>
                      <a:pt x="784" y="318"/>
                    </a:lnTo>
                    <a:lnTo>
                      <a:pt x="801" y="503"/>
                    </a:lnTo>
                    <a:lnTo>
                      <a:pt x="720" y="529"/>
                    </a:lnTo>
                    <a:lnTo>
                      <a:pt x="662" y="496"/>
                    </a:lnTo>
                    <a:lnTo>
                      <a:pt x="631" y="500"/>
                    </a:lnTo>
                    <a:lnTo>
                      <a:pt x="595" y="538"/>
                    </a:lnTo>
                    <a:lnTo>
                      <a:pt x="552" y="506"/>
                    </a:lnTo>
                    <a:lnTo>
                      <a:pt x="503" y="574"/>
                    </a:lnTo>
                    <a:lnTo>
                      <a:pt x="489" y="622"/>
                    </a:lnTo>
                    <a:lnTo>
                      <a:pt x="459" y="622"/>
                    </a:lnTo>
                    <a:lnTo>
                      <a:pt x="447" y="609"/>
                    </a:lnTo>
                    <a:lnTo>
                      <a:pt x="391" y="610"/>
                    </a:lnTo>
                    <a:lnTo>
                      <a:pt x="390" y="639"/>
                    </a:lnTo>
                    <a:lnTo>
                      <a:pt x="272" y="665"/>
                    </a:lnTo>
                    <a:lnTo>
                      <a:pt x="262" y="564"/>
                    </a:lnTo>
                    <a:lnTo>
                      <a:pt x="12" y="409"/>
                    </a:lnTo>
                    <a:lnTo>
                      <a:pt x="0" y="298"/>
                    </a:lnTo>
                    <a:lnTo>
                      <a:pt x="300" y="154"/>
                    </a:lnTo>
                    <a:lnTo>
                      <a:pt x="332" y="166"/>
                    </a:lnTo>
                    <a:lnTo>
                      <a:pt x="383" y="138"/>
                    </a:lnTo>
                    <a:lnTo>
                      <a:pt x="469" y="0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02782" name="Group 30"/>
          <p:cNvGrpSpPr>
            <a:grpSpLocks/>
          </p:cNvGrpSpPr>
          <p:nvPr/>
        </p:nvGrpSpPr>
        <p:grpSpPr bwMode="auto">
          <a:xfrm>
            <a:off x="6083300" y="1779588"/>
            <a:ext cx="2316163" cy="1287462"/>
            <a:chOff x="3832" y="1121"/>
            <a:chExt cx="1459" cy="811"/>
          </a:xfrm>
        </p:grpSpPr>
        <p:sp>
          <p:nvSpPr>
            <p:cNvPr id="202783" name="Freeform 31"/>
            <p:cNvSpPr>
              <a:spLocks/>
            </p:cNvSpPr>
            <p:nvPr/>
          </p:nvSpPr>
          <p:spPr bwMode="auto">
            <a:xfrm>
              <a:off x="4594" y="1248"/>
              <a:ext cx="674" cy="130"/>
            </a:xfrm>
            <a:custGeom>
              <a:avLst/>
              <a:gdLst>
                <a:gd name="T0" fmla="*/ 0 w 674"/>
                <a:gd name="T1" fmla="*/ 130 h 130"/>
                <a:gd name="T2" fmla="*/ 68 w 674"/>
                <a:gd name="T3" fmla="*/ 0 h 130"/>
                <a:gd name="T4" fmla="*/ 674 w 674"/>
                <a:gd name="T5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74" h="130">
                  <a:moveTo>
                    <a:pt x="0" y="130"/>
                  </a:moveTo>
                  <a:lnTo>
                    <a:pt x="68" y="0"/>
                  </a:lnTo>
                  <a:lnTo>
                    <a:pt x="674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02784" name="Text Box 32"/>
            <p:cNvSpPr txBox="1">
              <a:spLocks noChangeArrowheads="1"/>
            </p:cNvSpPr>
            <p:nvPr/>
          </p:nvSpPr>
          <p:spPr bwMode="auto">
            <a:xfrm>
              <a:off x="4597" y="1121"/>
              <a:ext cx="694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900" dirty="0">
                  <a:solidFill>
                    <a:srgbClr val="066168"/>
                  </a:solidFill>
                  <a:latin typeface="Verdana" pitchFamily="34" charset="0"/>
                </a:rPr>
                <a:t>Fortaleza</a:t>
              </a:r>
            </a:p>
          </p:txBody>
        </p:sp>
        <p:grpSp>
          <p:nvGrpSpPr>
            <p:cNvPr id="202785" name="Group 33"/>
            <p:cNvGrpSpPr>
              <a:grpSpLocks/>
            </p:cNvGrpSpPr>
            <p:nvPr/>
          </p:nvGrpSpPr>
          <p:grpSpPr bwMode="auto">
            <a:xfrm>
              <a:off x="3832" y="1246"/>
              <a:ext cx="933" cy="686"/>
              <a:chOff x="3832" y="1246"/>
              <a:chExt cx="933" cy="686"/>
            </a:xfrm>
          </p:grpSpPr>
          <p:sp>
            <p:nvSpPr>
              <p:cNvPr id="202786" name="Freeform 34"/>
              <p:cNvSpPr>
                <a:spLocks noChangeAspect="1"/>
              </p:cNvSpPr>
              <p:nvPr/>
            </p:nvSpPr>
            <p:spPr bwMode="auto">
              <a:xfrm>
                <a:off x="4499" y="1424"/>
                <a:ext cx="77" cy="113"/>
              </a:xfrm>
              <a:custGeom>
                <a:avLst/>
                <a:gdLst>
                  <a:gd name="T0" fmla="*/ 0 w 430"/>
                  <a:gd name="T1" fmla="*/ 480 h 619"/>
                  <a:gd name="T2" fmla="*/ 75 w 430"/>
                  <a:gd name="T3" fmla="*/ 380 h 619"/>
                  <a:gd name="T4" fmla="*/ 123 w 430"/>
                  <a:gd name="T5" fmla="*/ 384 h 619"/>
                  <a:gd name="T6" fmla="*/ 134 w 430"/>
                  <a:gd name="T7" fmla="*/ 378 h 619"/>
                  <a:gd name="T8" fmla="*/ 136 w 430"/>
                  <a:gd name="T9" fmla="*/ 361 h 619"/>
                  <a:gd name="T10" fmla="*/ 123 w 430"/>
                  <a:gd name="T11" fmla="*/ 339 h 619"/>
                  <a:gd name="T12" fmla="*/ 128 w 430"/>
                  <a:gd name="T13" fmla="*/ 322 h 619"/>
                  <a:gd name="T14" fmla="*/ 187 w 430"/>
                  <a:gd name="T15" fmla="*/ 256 h 619"/>
                  <a:gd name="T16" fmla="*/ 161 w 430"/>
                  <a:gd name="T17" fmla="*/ 119 h 619"/>
                  <a:gd name="T18" fmla="*/ 170 w 430"/>
                  <a:gd name="T19" fmla="*/ 108 h 619"/>
                  <a:gd name="T20" fmla="*/ 205 w 430"/>
                  <a:gd name="T21" fmla="*/ 82 h 619"/>
                  <a:gd name="T22" fmla="*/ 258 w 430"/>
                  <a:gd name="T23" fmla="*/ 86 h 619"/>
                  <a:gd name="T24" fmla="*/ 337 w 430"/>
                  <a:gd name="T25" fmla="*/ 33 h 619"/>
                  <a:gd name="T26" fmla="*/ 408 w 430"/>
                  <a:gd name="T27" fmla="*/ 0 h 619"/>
                  <a:gd name="T28" fmla="*/ 430 w 430"/>
                  <a:gd name="T29" fmla="*/ 13 h 619"/>
                  <a:gd name="T30" fmla="*/ 347 w 430"/>
                  <a:gd name="T31" fmla="*/ 355 h 619"/>
                  <a:gd name="T32" fmla="*/ 325 w 430"/>
                  <a:gd name="T33" fmla="*/ 523 h 619"/>
                  <a:gd name="T34" fmla="*/ 317 w 430"/>
                  <a:gd name="T35" fmla="*/ 619 h 619"/>
                  <a:gd name="T36" fmla="*/ 208 w 430"/>
                  <a:gd name="T37" fmla="*/ 489 h 619"/>
                  <a:gd name="T38" fmla="*/ 141 w 430"/>
                  <a:gd name="T39" fmla="*/ 519 h 619"/>
                  <a:gd name="T40" fmla="*/ 99 w 430"/>
                  <a:gd name="T41" fmla="*/ 525 h 619"/>
                  <a:gd name="T42" fmla="*/ 78 w 430"/>
                  <a:gd name="T43" fmla="*/ 489 h 619"/>
                  <a:gd name="T44" fmla="*/ 53 w 430"/>
                  <a:gd name="T45" fmla="*/ 494 h 619"/>
                  <a:gd name="T46" fmla="*/ 30 w 430"/>
                  <a:gd name="T47" fmla="*/ 507 h 619"/>
                  <a:gd name="T48" fmla="*/ 6 w 430"/>
                  <a:gd name="T49" fmla="*/ 504 h 619"/>
                  <a:gd name="T50" fmla="*/ 0 w 430"/>
                  <a:gd name="T51" fmla="*/ 480 h 6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30" h="619">
                    <a:moveTo>
                      <a:pt x="0" y="480"/>
                    </a:moveTo>
                    <a:lnTo>
                      <a:pt x="75" y="380"/>
                    </a:lnTo>
                    <a:lnTo>
                      <a:pt x="123" y="384"/>
                    </a:lnTo>
                    <a:lnTo>
                      <a:pt x="134" y="378"/>
                    </a:lnTo>
                    <a:lnTo>
                      <a:pt x="136" y="361"/>
                    </a:lnTo>
                    <a:lnTo>
                      <a:pt x="123" y="339"/>
                    </a:lnTo>
                    <a:lnTo>
                      <a:pt x="128" y="322"/>
                    </a:lnTo>
                    <a:lnTo>
                      <a:pt x="187" y="256"/>
                    </a:lnTo>
                    <a:lnTo>
                      <a:pt x="161" y="119"/>
                    </a:lnTo>
                    <a:lnTo>
                      <a:pt x="170" y="108"/>
                    </a:lnTo>
                    <a:lnTo>
                      <a:pt x="205" y="82"/>
                    </a:lnTo>
                    <a:lnTo>
                      <a:pt x="258" y="86"/>
                    </a:lnTo>
                    <a:lnTo>
                      <a:pt x="337" y="33"/>
                    </a:lnTo>
                    <a:lnTo>
                      <a:pt x="408" y="0"/>
                    </a:lnTo>
                    <a:lnTo>
                      <a:pt x="430" y="13"/>
                    </a:lnTo>
                    <a:lnTo>
                      <a:pt x="347" y="355"/>
                    </a:lnTo>
                    <a:lnTo>
                      <a:pt x="325" y="523"/>
                    </a:lnTo>
                    <a:lnTo>
                      <a:pt x="317" y="619"/>
                    </a:lnTo>
                    <a:lnTo>
                      <a:pt x="208" y="489"/>
                    </a:lnTo>
                    <a:lnTo>
                      <a:pt x="141" y="519"/>
                    </a:lnTo>
                    <a:lnTo>
                      <a:pt x="99" y="525"/>
                    </a:lnTo>
                    <a:lnTo>
                      <a:pt x="78" y="489"/>
                    </a:lnTo>
                    <a:lnTo>
                      <a:pt x="53" y="494"/>
                    </a:lnTo>
                    <a:lnTo>
                      <a:pt x="30" y="507"/>
                    </a:lnTo>
                    <a:lnTo>
                      <a:pt x="6" y="504"/>
                    </a:lnTo>
                    <a:lnTo>
                      <a:pt x="0" y="48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787" name="Freeform 35"/>
              <p:cNvSpPr>
                <a:spLocks noChangeAspect="1"/>
              </p:cNvSpPr>
              <p:nvPr/>
            </p:nvSpPr>
            <p:spPr bwMode="auto">
              <a:xfrm>
                <a:off x="4520" y="1331"/>
                <a:ext cx="140" cy="118"/>
              </a:xfrm>
              <a:custGeom>
                <a:avLst/>
                <a:gdLst>
                  <a:gd name="T0" fmla="*/ 425 w 775"/>
                  <a:gd name="T1" fmla="*/ 655 h 655"/>
                  <a:gd name="T2" fmla="*/ 370 w 775"/>
                  <a:gd name="T3" fmla="*/ 567 h 655"/>
                  <a:gd name="T4" fmla="*/ 263 w 775"/>
                  <a:gd name="T5" fmla="*/ 498 h 655"/>
                  <a:gd name="T6" fmla="*/ 242 w 775"/>
                  <a:gd name="T7" fmla="*/ 474 h 655"/>
                  <a:gd name="T8" fmla="*/ 212 w 775"/>
                  <a:gd name="T9" fmla="*/ 475 h 655"/>
                  <a:gd name="T10" fmla="*/ 203 w 775"/>
                  <a:gd name="T11" fmla="*/ 498 h 655"/>
                  <a:gd name="T12" fmla="*/ 188 w 775"/>
                  <a:gd name="T13" fmla="*/ 494 h 655"/>
                  <a:gd name="T14" fmla="*/ 0 w 775"/>
                  <a:gd name="T15" fmla="*/ 350 h 655"/>
                  <a:gd name="T16" fmla="*/ 108 w 775"/>
                  <a:gd name="T17" fmla="*/ 175 h 655"/>
                  <a:gd name="T18" fmla="*/ 111 w 775"/>
                  <a:gd name="T19" fmla="*/ 133 h 655"/>
                  <a:gd name="T20" fmla="*/ 60 w 775"/>
                  <a:gd name="T21" fmla="*/ 88 h 655"/>
                  <a:gd name="T22" fmla="*/ 55 w 775"/>
                  <a:gd name="T23" fmla="*/ 36 h 655"/>
                  <a:gd name="T24" fmla="*/ 130 w 775"/>
                  <a:gd name="T25" fmla="*/ 35 h 655"/>
                  <a:gd name="T26" fmla="*/ 161 w 775"/>
                  <a:gd name="T27" fmla="*/ 0 h 655"/>
                  <a:gd name="T28" fmla="*/ 332 w 775"/>
                  <a:gd name="T29" fmla="*/ 78 h 655"/>
                  <a:gd name="T30" fmla="*/ 397 w 775"/>
                  <a:gd name="T31" fmla="*/ 72 h 655"/>
                  <a:gd name="T32" fmla="*/ 502 w 775"/>
                  <a:gd name="T33" fmla="*/ 108 h 655"/>
                  <a:gd name="T34" fmla="*/ 528 w 775"/>
                  <a:gd name="T35" fmla="*/ 33 h 655"/>
                  <a:gd name="T36" fmla="*/ 615 w 775"/>
                  <a:gd name="T37" fmla="*/ 156 h 655"/>
                  <a:gd name="T38" fmla="*/ 775 w 775"/>
                  <a:gd name="T39" fmla="*/ 416 h 655"/>
                  <a:gd name="T40" fmla="*/ 717 w 775"/>
                  <a:gd name="T41" fmla="*/ 420 h 655"/>
                  <a:gd name="T42" fmla="*/ 714 w 775"/>
                  <a:gd name="T43" fmla="*/ 408 h 655"/>
                  <a:gd name="T44" fmla="*/ 690 w 775"/>
                  <a:gd name="T45" fmla="*/ 385 h 655"/>
                  <a:gd name="T46" fmla="*/ 641 w 775"/>
                  <a:gd name="T47" fmla="*/ 377 h 655"/>
                  <a:gd name="T48" fmla="*/ 631 w 775"/>
                  <a:gd name="T49" fmla="*/ 400 h 655"/>
                  <a:gd name="T50" fmla="*/ 634 w 775"/>
                  <a:gd name="T51" fmla="*/ 475 h 655"/>
                  <a:gd name="T52" fmla="*/ 610 w 775"/>
                  <a:gd name="T53" fmla="*/ 502 h 655"/>
                  <a:gd name="T54" fmla="*/ 591 w 775"/>
                  <a:gd name="T55" fmla="*/ 511 h 655"/>
                  <a:gd name="T56" fmla="*/ 559 w 775"/>
                  <a:gd name="T57" fmla="*/ 491 h 655"/>
                  <a:gd name="T58" fmla="*/ 520 w 775"/>
                  <a:gd name="T59" fmla="*/ 519 h 655"/>
                  <a:gd name="T60" fmla="*/ 425 w 775"/>
                  <a:gd name="T61" fmla="*/ 655 h 6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75" h="655">
                    <a:moveTo>
                      <a:pt x="425" y="655"/>
                    </a:moveTo>
                    <a:lnTo>
                      <a:pt x="370" y="567"/>
                    </a:lnTo>
                    <a:lnTo>
                      <a:pt x="263" y="498"/>
                    </a:lnTo>
                    <a:lnTo>
                      <a:pt x="242" y="474"/>
                    </a:lnTo>
                    <a:lnTo>
                      <a:pt x="212" y="475"/>
                    </a:lnTo>
                    <a:lnTo>
                      <a:pt x="203" y="498"/>
                    </a:lnTo>
                    <a:lnTo>
                      <a:pt x="188" y="494"/>
                    </a:lnTo>
                    <a:lnTo>
                      <a:pt x="0" y="350"/>
                    </a:lnTo>
                    <a:lnTo>
                      <a:pt x="108" y="175"/>
                    </a:lnTo>
                    <a:lnTo>
                      <a:pt x="111" y="133"/>
                    </a:lnTo>
                    <a:lnTo>
                      <a:pt x="60" y="88"/>
                    </a:lnTo>
                    <a:lnTo>
                      <a:pt x="55" y="36"/>
                    </a:lnTo>
                    <a:lnTo>
                      <a:pt x="130" y="35"/>
                    </a:lnTo>
                    <a:lnTo>
                      <a:pt x="161" y="0"/>
                    </a:lnTo>
                    <a:lnTo>
                      <a:pt x="332" y="78"/>
                    </a:lnTo>
                    <a:lnTo>
                      <a:pt x="397" y="72"/>
                    </a:lnTo>
                    <a:lnTo>
                      <a:pt x="502" y="108"/>
                    </a:lnTo>
                    <a:lnTo>
                      <a:pt x="528" y="33"/>
                    </a:lnTo>
                    <a:lnTo>
                      <a:pt x="615" y="156"/>
                    </a:lnTo>
                    <a:lnTo>
                      <a:pt x="775" y="416"/>
                    </a:lnTo>
                    <a:lnTo>
                      <a:pt x="717" y="420"/>
                    </a:lnTo>
                    <a:lnTo>
                      <a:pt x="714" y="408"/>
                    </a:lnTo>
                    <a:lnTo>
                      <a:pt x="690" y="385"/>
                    </a:lnTo>
                    <a:lnTo>
                      <a:pt x="641" y="377"/>
                    </a:lnTo>
                    <a:lnTo>
                      <a:pt x="631" y="400"/>
                    </a:lnTo>
                    <a:lnTo>
                      <a:pt x="634" y="475"/>
                    </a:lnTo>
                    <a:lnTo>
                      <a:pt x="610" y="502"/>
                    </a:lnTo>
                    <a:lnTo>
                      <a:pt x="591" y="511"/>
                    </a:lnTo>
                    <a:lnTo>
                      <a:pt x="559" y="491"/>
                    </a:lnTo>
                    <a:lnTo>
                      <a:pt x="520" y="519"/>
                    </a:lnTo>
                    <a:lnTo>
                      <a:pt x="425" y="655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788" name="Freeform 36"/>
              <p:cNvSpPr>
                <a:spLocks noChangeAspect="1"/>
              </p:cNvSpPr>
              <p:nvPr/>
            </p:nvSpPr>
            <p:spPr bwMode="auto">
              <a:xfrm>
                <a:off x="4578" y="1407"/>
                <a:ext cx="187" cy="145"/>
              </a:xfrm>
              <a:custGeom>
                <a:avLst/>
                <a:gdLst>
                  <a:gd name="T0" fmla="*/ 1030 w 1030"/>
                  <a:gd name="T1" fmla="*/ 579 h 803"/>
                  <a:gd name="T2" fmla="*/ 986 w 1030"/>
                  <a:gd name="T3" fmla="*/ 633 h 803"/>
                  <a:gd name="T4" fmla="*/ 877 w 1030"/>
                  <a:gd name="T5" fmla="*/ 635 h 803"/>
                  <a:gd name="T6" fmla="*/ 788 w 1030"/>
                  <a:gd name="T7" fmla="*/ 582 h 803"/>
                  <a:gd name="T8" fmla="*/ 747 w 1030"/>
                  <a:gd name="T9" fmla="*/ 585 h 803"/>
                  <a:gd name="T10" fmla="*/ 683 w 1030"/>
                  <a:gd name="T11" fmla="*/ 642 h 803"/>
                  <a:gd name="T12" fmla="*/ 620 w 1030"/>
                  <a:gd name="T13" fmla="*/ 699 h 803"/>
                  <a:gd name="T14" fmla="*/ 552 w 1030"/>
                  <a:gd name="T15" fmla="*/ 758 h 803"/>
                  <a:gd name="T16" fmla="*/ 534 w 1030"/>
                  <a:gd name="T17" fmla="*/ 803 h 803"/>
                  <a:gd name="T18" fmla="*/ 468 w 1030"/>
                  <a:gd name="T19" fmla="*/ 782 h 803"/>
                  <a:gd name="T20" fmla="*/ 418 w 1030"/>
                  <a:gd name="T21" fmla="*/ 768 h 803"/>
                  <a:gd name="T22" fmla="*/ 343 w 1030"/>
                  <a:gd name="T23" fmla="*/ 781 h 803"/>
                  <a:gd name="T24" fmla="*/ 271 w 1030"/>
                  <a:gd name="T25" fmla="*/ 772 h 803"/>
                  <a:gd name="T26" fmla="*/ 212 w 1030"/>
                  <a:gd name="T27" fmla="*/ 748 h 803"/>
                  <a:gd name="T28" fmla="*/ 145 w 1030"/>
                  <a:gd name="T29" fmla="*/ 746 h 803"/>
                  <a:gd name="T30" fmla="*/ 104 w 1030"/>
                  <a:gd name="T31" fmla="*/ 761 h 803"/>
                  <a:gd name="T32" fmla="*/ 0 w 1030"/>
                  <a:gd name="T33" fmla="*/ 693 h 803"/>
                  <a:gd name="T34" fmla="*/ 44 w 1030"/>
                  <a:gd name="T35" fmla="*/ 612 h 803"/>
                  <a:gd name="T36" fmla="*/ 16 w 1030"/>
                  <a:gd name="T37" fmla="*/ 569 h 803"/>
                  <a:gd name="T38" fmla="*/ 21 w 1030"/>
                  <a:gd name="T39" fmla="*/ 537 h 803"/>
                  <a:gd name="T40" fmla="*/ 48 w 1030"/>
                  <a:gd name="T41" fmla="*/ 510 h 803"/>
                  <a:gd name="T42" fmla="*/ 44 w 1030"/>
                  <a:gd name="T43" fmla="*/ 436 h 803"/>
                  <a:gd name="T44" fmla="*/ 66 w 1030"/>
                  <a:gd name="T45" fmla="*/ 399 h 803"/>
                  <a:gd name="T46" fmla="*/ 139 w 1030"/>
                  <a:gd name="T47" fmla="*/ 353 h 803"/>
                  <a:gd name="T48" fmla="*/ 168 w 1030"/>
                  <a:gd name="T49" fmla="*/ 324 h 803"/>
                  <a:gd name="T50" fmla="*/ 188 w 1030"/>
                  <a:gd name="T51" fmla="*/ 325 h 803"/>
                  <a:gd name="T52" fmla="*/ 194 w 1030"/>
                  <a:gd name="T53" fmla="*/ 349 h 803"/>
                  <a:gd name="T54" fmla="*/ 222 w 1030"/>
                  <a:gd name="T55" fmla="*/ 307 h 803"/>
                  <a:gd name="T56" fmla="*/ 250 w 1030"/>
                  <a:gd name="T57" fmla="*/ 307 h 803"/>
                  <a:gd name="T58" fmla="*/ 274 w 1030"/>
                  <a:gd name="T59" fmla="*/ 316 h 803"/>
                  <a:gd name="T60" fmla="*/ 307 w 1030"/>
                  <a:gd name="T61" fmla="*/ 247 h 803"/>
                  <a:gd name="T62" fmla="*/ 414 w 1030"/>
                  <a:gd name="T63" fmla="*/ 161 h 803"/>
                  <a:gd name="T64" fmla="*/ 400 w 1030"/>
                  <a:gd name="T65" fmla="*/ 81 h 803"/>
                  <a:gd name="T66" fmla="*/ 388 w 1030"/>
                  <a:gd name="T67" fmla="*/ 66 h 803"/>
                  <a:gd name="T68" fmla="*/ 391 w 1030"/>
                  <a:gd name="T69" fmla="*/ 2 h 803"/>
                  <a:gd name="T70" fmla="*/ 450 w 1030"/>
                  <a:gd name="T71" fmla="*/ 0 h 803"/>
                  <a:gd name="T72" fmla="*/ 577 w 1030"/>
                  <a:gd name="T73" fmla="*/ 201 h 803"/>
                  <a:gd name="T74" fmla="*/ 760 w 1030"/>
                  <a:gd name="T75" fmla="*/ 361 h 803"/>
                  <a:gd name="T76" fmla="*/ 892 w 1030"/>
                  <a:gd name="T77" fmla="*/ 418 h 803"/>
                  <a:gd name="T78" fmla="*/ 994 w 1030"/>
                  <a:gd name="T79" fmla="*/ 543 h 803"/>
                  <a:gd name="T80" fmla="*/ 1030 w 1030"/>
                  <a:gd name="T81" fmla="*/ 579 h 8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30" h="803">
                    <a:moveTo>
                      <a:pt x="1030" y="579"/>
                    </a:moveTo>
                    <a:lnTo>
                      <a:pt x="986" y="633"/>
                    </a:lnTo>
                    <a:lnTo>
                      <a:pt x="877" y="635"/>
                    </a:lnTo>
                    <a:lnTo>
                      <a:pt x="788" y="582"/>
                    </a:lnTo>
                    <a:lnTo>
                      <a:pt x="747" y="585"/>
                    </a:lnTo>
                    <a:lnTo>
                      <a:pt x="683" y="642"/>
                    </a:lnTo>
                    <a:lnTo>
                      <a:pt x="620" y="699"/>
                    </a:lnTo>
                    <a:lnTo>
                      <a:pt x="552" y="758"/>
                    </a:lnTo>
                    <a:lnTo>
                      <a:pt x="534" y="803"/>
                    </a:lnTo>
                    <a:lnTo>
                      <a:pt x="468" y="782"/>
                    </a:lnTo>
                    <a:lnTo>
                      <a:pt x="418" y="768"/>
                    </a:lnTo>
                    <a:lnTo>
                      <a:pt x="343" y="781"/>
                    </a:lnTo>
                    <a:lnTo>
                      <a:pt x="271" y="772"/>
                    </a:lnTo>
                    <a:lnTo>
                      <a:pt x="212" y="748"/>
                    </a:lnTo>
                    <a:lnTo>
                      <a:pt x="145" y="746"/>
                    </a:lnTo>
                    <a:lnTo>
                      <a:pt x="104" y="761"/>
                    </a:lnTo>
                    <a:lnTo>
                      <a:pt x="0" y="693"/>
                    </a:lnTo>
                    <a:lnTo>
                      <a:pt x="44" y="612"/>
                    </a:lnTo>
                    <a:lnTo>
                      <a:pt x="16" y="569"/>
                    </a:lnTo>
                    <a:lnTo>
                      <a:pt x="21" y="537"/>
                    </a:lnTo>
                    <a:lnTo>
                      <a:pt x="48" y="510"/>
                    </a:lnTo>
                    <a:lnTo>
                      <a:pt x="44" y="436"/>
                    </a:lnTo>
                    <a:lnTo>
                      <a:pt x="66" y="399"/>
                    </a:lnTo>
                    <a:lnTo>
                      <a:pt x="139" y="353"/>
                    </a:lnTo>
                    <a:lnTo>
                      <a:pt x="168" y="324"/>
                    </a:lnTo>
                    <a:lnTo>
                      <a:pt x="188" y="325"/>
                    </a:lnTo>
                    <a:lnTo>
                      <a:pt x="194" y="349"/>
                    </a:lnTo>
                    <a:lnTo>
                      <a:pt x="222" y="307"/>
                    </a:lnTo>
                    <a:lnTo>
                      <a:pt x="250" y="307"/>
                    </a:lnTo>
                    <a:lnTo>
                      <a:pt x="274" y="316"/>
                    </a:lnTo>
                    <a:lnTo>
                      <a:pt x="307" y="247"/>
                    </a:lnTo>
                    <a:lnTo>
                      <a:pt x="414" y="161"/>
                    </a:lnTo>
                    <a:lnTo>
                      <a:pt x="400" y="81"/>
                    </a:lnTo>
                    <a:lnTo>
                      <a:pt x="388" y="66"/>
                    </a:lnTo>
                    <a:lnTo>
                      <a:pt x="391" y="2"/>
                    </a:lnTo>
                    <a:lnTo>
                      <a:pt x="450" y="0"/>
                    </a:lnTo>
                    <a:lnTo>
                      <a:pt x="577" y="201"/>
                    </a:lnTo>
                    <a:lnTo>
                      <a:pt x="760" y="361"/>
                    </a:lnTo>
                    <a:lnTo>
                      <a:pt x="892" y="418"/>
                    </a:lnTo>
                    <a:lnTo>
                      <a:pt x="994" y="543"/>
                    </a:lnTo>
                    <a:lnTo>
                      <a:pt x="1030" y="579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789" name="Freeform 37"/>
              <p:cNvSpPr>
                <a:spLocks noChangeAspect="1"/>
              </p:cNvSpPr>
              <p:nvPr/>
            </p:nvSpPr>
            <p:spPr bwMode="auto">
              <a:xfrm>
                <a:off x="4305" y="1424"/>
                <a:ext cx="216" cy="142"/>
              </a:xfrm>
              <a:custGeom>
                <a:avLst/>
                <a:gdLst>
                  <a:gd name="T0" fmla="*/ 1021 w 1197"/>
                  <a:gd name="T1" fmla="*/ 0 h 787"/>
                  <a:gd name="T2" fmla="*/ 958 w 1197"/>
                  <a:gd name="T3" fmla="*/ 67 h 787"/>
                  <a:gd name="T4" fmla="*/ 930 w 1197"/>
                  <a:gd name="T5" fmla="*/ 73 h 787"/>
                  <a:gd name="T6" fmla="*/ 845 w 1197"/>
                  <a:gd name="T7" fmla="*/ 246 h 787"/>
                  <a:gd name="T8" fmla="*/ 794 w 1197"/>
                  <a:gd name="T9" fmla="*/ 239 h 787"/>
                  <a:gd name="T10" fmla="*/ 697 w 1197"/>
                  <a:gd name="T11" fmla="*/ 351 h 787"/>
                  <a:gd name="T12" fmla="*/ 650 w 1197"/>
                  <a:gd name="T13" fmla="*/ 358 h 787"/>
                  <a:gd name="T14" fmla="*/ 637 w 1197"/>
                  <a:gd name="T15" fmla="*/ 340 h 787"/>
                  <a:gd name="T16" fmla="*/ 592 w 1197"/>
                  <a:gd name="T17" fmla="*/ 351 h 787"/>
                  <a:gd name="T18" fmla="*/ 498 w 1197"/>
                  <a:gd name="T19" fmla="*/ 439 h 787"/>
                  <a:gd name="T20" fmla="*/ 399 w 1197"/>
                  <a:gd name="T21" fmla="*/ 367 h 787"/>
                  <a:gd name="T22" fmla="*/ 175 w 1197"/>
                  <a:gd name="T23" fmla="*/ 290 h 787"/>
                  <a:gd name="T24" fmla="*/ 0 w 1197"/>
                  <a:gd name="T25" fmla="*/ 430 h 787"/>
                  <a:gd name="T26" fmla="*/ 35 w 1197"/>
                  <a:gd name="T27" fmla="*/ 600 h 787"/>
                  <a:gd name="T28" fmla="*/ 121 w 1197"/>
                  <a:gd name="T29" fmla="*/ 697 h 787"/>
                  <a:gd name="T30" fmla="*/ 522 w 1197"/>
                  <a:gd name="T31" fmla="*/ 717 h 787"/>
                  <a:gd name="T32" fmla="*/ 544 w 1197"/>
                  <a:gd name="T33" fmla="*/ 682 h 787"/>
                  <a:gd name="T34" fmla="*/ 719 w 1197"/>
                  <a:gd name="T35" fmla="*/ 787 h 787"/>
                  <a:gd name="T36" fmla="*/ 773 w 1197"/>
                  <a:gd name="T37" fmla="*/ 703 h 787"/>
                  <a:gd name="T38" fmla="*/ 806 w 1197"/>
                  <a:gd name="T39" fmla="*/ 742 h 787"/>
                  <a:gd name="T40" fmla="*/ 830 w 1197"/>
                  <a:gd name="T41" fmla="*/ 689 h 787"/>
                  <a:gd name="T42" fmla="*/ 863 w 1197"/>
                  <a:gd name="T43" fmla="*/ 689 h 787"/>
                  <a:gd name="T44" fmla="*/ 870 w 1197"/>
                  <a:gd name="T45" fmla="*/ 703 h 787"/>
                  <a:gd name="T46" fmla="*/ 894 w 1197"/>
                  <a:gd name="T47" fmla="*/ 701 h 787"/>
                  <a:gd name="T48" fmla="*/ 916 w 1197"/>
                  <a:gd name="T49" fmla="*/ 675 h 787"/>
                  <a:gd name="T50" fmla="*/ 1055 w 1197"/>
                  <a:gd name="T51" fmla="*/ 590 h 787"/>
                  <a:gd name="T52" fmla="*/ 1055 w 1197"/>
                  <a:gd name="T53" fmla="*/ 561 h 787"/>
                  <a:gd name="T54" fmla="*/ 1080 w 1197"/>
                  <a:gd name="T55" fmla="*/ 503 h 787"/>
                  <a:gd name="T56" fmla="*/ 1073 w 1197"/>
                  <a:gd name="T57" fmla="*/ 479 h 787"/>
                  <a:gd name="T58" fmla="*/ 1149 w 1197"/>
                  <a:gd name="T59" fmla="*/ 379 h 787"/>
                  <a:gd name="T60" fmla="*/ 1134 w 1197"/>
                  <a:gd name="T61" fmla="*/ 328 h 787"/>
                  <a:gd name="T62" fmla="*/ 1081 w 1197"/>
                  <a:gd name="T63" fmla="*/ 292 h 787"/>
                  <a:gd name="T64" fmla="*/ 1056 w 1197"/>
                  <a:gd name="T65" fmla="*/ 246 h 787"/>
                  <a:gd name="T66" fmla="*/ 1119 w 1197"/>
                  <a:gd name="T67" fmla="*/ 179 h 787"/>
                  <a:gd name="T68" fmla="*/ 1197 w 1197"/>
                  <a:gd name="T69" fmla="*/ 83 h 787"/>
                  <a:gd name="T70" fmla="*/ 1021 w 1197"/>
                  <a:gd name="T71" fmla="*/ 0 h 7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197" h="787">
                    <a:moveTo>
                      <a:pt x="1021" y="0"/>
                    </a:moveTo>
                    <a:lnTo>
                      <a:pt x="958" y="67"/>
                    </a:lnTo>
                    <a:lnTo>
                      <a:pt x="930" y="73"/>
                    </a:lnTo>
                    <a:lnTo>
                      <a:pt x="845" y="246"/>
                    </a:lnTo>
                    <a:lnTo>
                      <a:pt x="794" y="239"/>
                    </a:lnTo>
                    <a:lnTo>
                      <a:pt x="697" y="351"/>
                    </a:lnTo>
                    <a:lnTo>
                      <a:pt x="650" y="358"/>
                    </a:lnTo>
                    <a:lnTo>
                      <a:pt x="637" y="340"/>
                    </a:lnTo>
                    <a:lnTo>
                      <a:pt x="592" y="351"/>
                    </a:lnTo>
                    <a:lnTo>
                      <a:pt x="498" y="439"/>
                    </a:lnTo>
                    <a:lnTo>
                      <a:pt x="399" y="367"/>
                    </a:lnTo>
                    <a:lnTo>
                      <a:pt x="175" y="290"/>
                    </a:lnTo>
                    <a:lnTo>
                      <a:pt x="0" y="430"/>
                    </a:lnTo>
                    <a:lnTo>
                      <a:pt x="35" y="600"/>
                    </a:lnTo>
                    <a:lnTo>
                      <a:pt x="121" y="697"/>
                    </a:lnTo>
                    <a:lnTo>
                      <a:pt x="522" y="717"/>
                    </a:lnTo>
                    <a:lnTo>
                      <a:pt x="544" y="682"/>
                    </a:lnTo>
                    <a:lnTo>
                      <a:pt x="719" y="787"/>
                    </a:lnTo>
                    <a:lnTo>
                      <a:pt x="773" y="703"/>
                    </a:lnTo>
                    <a:lnTo>
                      <a:pt x="806" y="742"/>
                    </a:lnTo>
                    <a:lnTo>
                      <a:pt x="830" y="689"/>
                    </a:lnTo>
                    <a:lnTo>
                      <a:pt x="863" y="689"/>
                    </a:lnTo>
                    <a:lnTo>
                      <a:pt x="870" y="703"/>
                    </a:lnTo>
                    <a:lnTo>
                      <a:pt x="894" y="701"/>
                    </a:lnTo>
                    <a:lnTo>
                      <a:pt x="916" y="675"/>
                    </a:lnTo>
                    <a:lnTo>
                      <a:pt x="1055" y="590"/>
                    </a:lnTo>
                    <a:lnTo>
                      <a:pt x="1055" y="561"/>
                    </a:lnTo>
                    <a:lnTo>
                      <a:pt x="1080" y="503"/>
                    </a:lnTo>
                    <a:lnTo>
                      <a:pt x="1073" y="479"/>
                    </a:lnTo>
                    <a:lnTo>
                      <a:pt x="1149" y="379"/>
                    </a:lnTo>
                    <a:lnTo>
                      <a:pt x="1134" y="328"/>
                    </a:lnTo>
                    <a:lnTo>
                      <a:pt x="1081" y="292"/>
                    </a:lnTo>
                    <a:lnTo>
                      <a:pt x="1056" y="246"/>
                    </a:lnTo>
                    <a:lnTo>
                      <a:pt x="1119" y="179"/>
                    </a:lnTo>
                    <a:lnTo>
                      <a:pt x="1197" y="83"/>
                    </a:lnTo>
                    <a:lnTo>
                      <a:pt x="1021" y="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790" name="Freeform 38"/>
              <p:cNvSpPr>
                <a:spLocks noChangeAspect="1"/>
              </p:cNvSpPr>
              <p:nvPr/>
            </p:nvSpPr>
            <p:spPr bwMode="auto">
              <a:xfrm>
                <a:off x="4303" y="1246"/>
                <a:ext cx="246" cy="258"/>
              </a:xfrm>
              <a:custGeom>
                <a:avLst/>
                <a:gdLst>
                  <a:gd name="T0" fmla="*/ 622 w 1362"/>
                  <a:gd name="T1" fmla="*/ 0 h 1427"/>
                  <a:gd name="T2" fmla="*/ 787 w 1362"/>
                  <a:gd name="T3" fmla="*/ 211 h 1427"/>
                  <a:gd name="T4" fmla="*/ 990 w 1362"/>
                  <a:gd name="T5" fmla="*/ 302 h 1427"/>
                  <a:gd name="T6" fmla="*/ 1020 w 1362"/>
                  <a:gd name="T7" fmla="*/ 353 h 1427"/>
                  <a:gd name="T8" fmla="*/ 1172 w 1362"/>
                  <a:gd name="T9" fmla="*/ 454 h 1427"/>
                  <a:gd name="T10" fmla="*/ 1325 w 1362"/>
                  <a:gd name="T11" fmla="*/ 453 h 1427"/>
                  <a:gd name="T12" fmla="*/ 1362 w 1362"/>
                  <a:gd name="T13" fmla="*/ 471 h 1427"/>
                  <a:gd name="T14" fmla="*/ 1332 w 1362"/>
                  <a:gd name="T15" fmla="*/ 505 h 1427"/>
                  <a:gd name="T16" fmla="*/ 1257 w 1362"/>
                  <a:gd name="T17" fmla="*/ 506 h 1427"/>
                  <a:gd name="T18" fmla="*/ 1261 w 1362"/>
                  <a:gd name="T19" fmla="*/ 554 h 1427"/>
                  <a:gd name="T20" fmla="*/ 1314 w 1362"/>
                  <a:gd name="T21" fmla="*/ 604 h 1427"/>
                  <a:gd name="T22" fmla="*/ 1310 w 1362"/>
                  <a:gd name="T23" fmla="*/ 645 h 1427"/>
                  <a:gd name="T24" fmla="*/ 1203 w 1362"/>
                  <a:gd name="T25" fmla="*/ 818 h 1427"/>
                  <a:gd name="T26" fmla="*/ 1174 w 1362"/>
                  <a:gd name="T27" fmla="*/ 833 h 1427"/>
                  <a:gd name="T28" fmla="*/ 1180 w 1362"/>
                  <a:gd name="T29" fmla="*/ 918 h 1427"/>
                  <a:gd name="T30" fmla="*/ 1113 w 1362"/>
                  <a:gd name="T31" fmla="*/ 943 h 1427"/>
                  <a:gd name="T32" fmla="*/ 1113 w 1362"/>
                  <a:gd name="T33" fmla="*/ 958 h 1427"/>
                  <a:gd name="T34" fmla="*/ 1043 w 1362"/>
                  <a:gd name="T35" fmla="*/ 954 h 1427"/>
                  <a:gd name="T36" fmla="*/ 1034 w 1362"/>
                  <a:gd name="T37" fmla="*/ 986 h 1427"/>
                  <a:gd name="T38" fmla="*/ 971 w 1362"/>
                  <a:gd name="T39" fmla="*/ 1054 h 1427"/>
                  <a:gd name="T40" fmla="*/ 943 w 1362"/>
                  <a:gd name="T41" fmla="*/ 1059 h 1427"/>
                  <a:gd name="T42" fmla="*/ 860 w 1362"/>
                  <a:gd name="T43" fmla="*/ 1233 h 1427"/>
                  <a:gd name="T44" fmla="*/ 808 w 1362"/>
                  <a:gd name="T45" fmla="*/ 1226 h 1427"/>
                  <a:gd name="T46" fmla="*/ 712 w 1362"/>
                  <a:gd name="T47" fmla="*/ 1336 h 1427"/>
                  <a:gd name="T48" fmla="*/ 663 w 1362"/>
                  <a:gd name="T49" fmla="*/ 1346 h 1427"/>
                  <a:gd name="T50" fmla="*/ 649 w 1362"/>
                  <a:gd name="T51" fmla="*/ 1328 h 1427"/>
                  <a:gd name="T52" fmla="*/ 607 w 1362"/>
                  <a:gd name="T53" fmla="*/ 1339 h 1427"/>
                  <a:gd name="T54" fmla="*/ 511 w 1362"/>
                  <a:gd name="T55" fmla="*/ 1427 h 1427"/>
                  <a:gd name="T56" fmla="*/ 412 w 1362"/>
                  <a:gd name="T57" fmla="*/ 1354 h 1427"/>
                  <a:gd name="T58" fmla="*/ 187 w 1362"/>
                  <a:gd name="T59" fmla="*/ 1277 h 1427"/>
                  <a:gd name="T60" fmla="*/ 125 w 1362"/>
                  <a:gd name="T61" fmla="*/ 1210 h 1427"/>
                  <a:gd name="T62" fmla="*/ 135 w 1362"/>
                  <a:gd name="T63" fmla="*/ 1178 h 1427"/>
                  <a:gd name="T64" fmla="*/ 113 w 1362"/>
                  <a:gd name="T65" fmla="*/ 1134 h 1427"/>
                  <a:gd name="T66" fmla="*/ 83 w 1362"/>
                  <a:gd name="T67" fmla="*/ 1127 h 1427"/>
                  <a:gd name="T68" fmla="*/ 66 w 1362"/>
                  <a:gd name="T69" fmla="*/ 1104 h 1427"/>
                  <a:gd name="T70" fmla="*/ 66 w 1362"/>
                  <a:gd name="T71" fmla="*/ 1063 h 1427"/>
                  <a:gd name="T72" fmla="*/ 0 w 1362"/>
                  <a:gd name="T73" fmla="*/ 945 h 1427"/>
                  <a:gd name="T74" fmla="*/ 74 w 1362"/>
                  <a:gd name="T75" fmla="*/ 857 h 1427"/>
                  <a:gd name="T76" fmla="*/ 69 w 1362"/>
                  <a:gd name="T77" fmla="*/ 752 h 1427"/>
                  <a:gd name="T78" fmla="*/ 133 w 1362"/>
                  <a:gd name="T79" fmla="*/ 728 h 1427"/>
                  <a:gd name="T80" fmla="*/ 151 w 1362"/>
                  <a:gd name="T81" fmla="*/ 590 h 1427"/>
                  <a:gd name="T82" fmla="*/ 125 w 1362"/>
                  <a:gd name="T83" fmla="*/ 535 h 1427"/>
                  <a:gd name="T84" fmla="*/ 203 w 1362"/>
                  <a:gd name="T85" fmla="*/ 439 h 1427"/>
                  <a:gd name="T86" fmla="*/ 250 w 1362"/>
                  <a:gd name="T87" fmla="*/ 439 h 1427"/>
                  <a:gd name="T88" fmla="*/ 271 w 1362"/>
                  <a:gd name="T89" fmla="*/ 406 h 1427"/>
                  <a:gd name="T90" fmla="*/ 353 w 1362"/>
                  <a:gd name="T91" fmla="*/ 439 h 1427"/>
                  <a:gd name="T92" fmla="*/ 393 w 1362"/>
                  <a:gd name="T93" fmla="*/ 439 h 1427"/>
                  <a:gd name="T94" fmla="*/ 540 w 1362"/>
                  <a:gd name="T95" fmla="*/ 127 h 1427"/>
                  <a:gd name="T96" fmla="*/ 622 w 1362"/>
                  <a:gd name="T97" fmla="*/ 0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362" h="1427">
                    <a:moveTo>
                      <a:pt x="622" y="0"/>
                    </a:moveTo>
                    <a:lnTo>
                      <a:pt x="787" y="211"/>
                    </a:lnTo>
                    <a:lnTo>
                      <a:pt x="990" y="302"/>
                    </a:lnTo>
                    <a:lnTo>
                      <a:pt x="1020" y="353"/>
                    </a:lnTo>
                    <a:lnTo>
                      <a:pt x="1172" y="454"/>
                    </a:lnTo>
                    <a:lnTo>
                      <a:pt x="1325" y="453"/>
                    </a:lnTo>
                    <a:lnTo>
                      <a:pt x="1362" y="471"/>
                    </a:lnTo>
                    <a:lnTo>
                      <a:pt x="1332" y="505"/>
                    </a:lnTo>
                    <a:lnTo>
                      <a:pt x="1257" y="506"/>
                    </a:lnTo>
                    <a:lnTo>
                      <a:pt x="1261" y="554"/>
                    </a:lnTo>
                    <a:lnTo>
                      <a:pt x="1314" y="604"/>
                    </a:lnTo>
                    <a:lnTo>
                      <a:pt x="1310" y="645"/>
                    </a:lnTo>
                    <a:lnTo>
                      <a:pt x="1203" y="818"/>
                    </a:lnTo>
                    <a:lnTo>
                      <a:pt x="1174" y="833"/>
                    </a:lnTo>
                    <a:lnTo>
                      <a:pt x="1180" y="918"/>
                    </a:lnTo>
                    <a:lnTo>
                      <a:pt x="1113" y="943"/>
                    </a:lnTo>
                    <a:lnTo>
                      <a:pt x="1113" y="958"/>
                    </a:lnTo>
                    <a:lnTo>
                      <a:pt x="1043" y="954"/>
                    </a:lnTo>
                    <a:lnTo>
                      <a:pt x="1034" y="986"/>
                    </a:lnTo>
                    <a:lnTo>
                      <a:pt x="971" y="1054"/>
                    </a:lnTo>
                    <a:lnTo>
                      <a:pt x="943" y="1059"/>
                    </a:lnTo>
                    <a:lnTo>
                      <a:pt x="860" y="1233"/>
                    </a:lnTo>
                    <a:lnTo>
                      <a:pt x="808" y="1226"/>
                    </a:lnTo>
                    <a:lnTo>
                      <a:pt x="712" y="1336"/>
                    </a:lnTo>
                    <a:lnTo>
                      <a:pt x="663" y="1346"/>
                    </a:lnTo>
                    <a:lnTo>
                      <a:pt x="649" y="1328"/>
                    </a:lnTo>
                    <a:lnTo>
                      <a:pt x="607" y="1339"/>
                    </a:lnTo>
                    <a:lnTo>
                      <a:pt x="511" y="1427"/>
                    </a:lnTo>
                    <a:lnTo>
                      <a:pt x="412" y="1354"/>
                    </a:lnTo>
                    <a:lnTo>
                      <a:pt x="187" y="1277"/>
                    </a:lnTo>
                    <a:lnTo>
                      <a:pt x="125" y="1210"/>
                    </a:lnTo>
                    <a:lnTo>
                      <a:pt x="135" y="1178"/>
                    </a:lnTo>
                    <a:lnTo>
                      <a:pt x="113" y="1134"/>
                    </a:lnTo>
                    <a:lnTo>
                      <a:pt x="83" y="1127"/>
                    </a:lnTo>
                    <a:lnTo>
                      <a:pt x="66" y="1104"/>
                    </a:lnTo>
                    <a:lnTo>
                      <a:pt x="66" y="1063"/>
                    </a:lnTo>
                    <a:lnTo>
                      <a:pt x="0" y="945"/>
                    </a:lnTo>
                    <a:lnTo>
                      <a:pt x="74" y="857"/>
                    </a:lnTo>
                    <a:lnTo>
                      <a:pt x="69" y="752"/>
                    </a:lnTo>
                    <a:lnTo>
                      <a:pt x="133" y="728"/>
                    </a:lnTo>
                    <a:lnTo>
                      <a:pt x="151" y="590"/>
                    </a:lnTo>
                    <a:lnTo>
                      <a:pt x="125" y="535"/>
                    </a:lnTo>
                    <a:lnTo>
                      <a:pt x="203" y="439"/>
                    </a:lnTo>
                    <a:lnTo>
                      <a:pt x="250" y="439"/>
                    </a:lnTo>
                    <a:lnTo>
                      <a:pt x="271" y="406"/>
                    </a:lnTo>
                    <a:lnTo>
                      <a:pt x="353" y="439"/>
                    </a:lnTo>
                    <a:lnTo>
                      <a:pt x="393" y="439"/>
                    </a:lnTo>
                    <a:lnTo>
                      <a:pt x="540" y="127"/>
                    </a:lnTo>
                    <a:lnTo>
                      <a:pt x="622" y="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791" name="Freeform 39"/>
              <p:cNvSpPr>
                <a:spLocks noChangeAspect="1"/>
              </p:cNvSpPr>
              <p:nvPr/>
            </p:nvSpPr>
            <p:spPr bwMode="auto">
              <a:xfrm>
                <a:off x="4045" y="1328"/>
                <a:ext cx="292" cy="217"/>
              </a:xfrm>
              <a:custGeom>
                <a:avLst/>
                <a:gdLst>
                  <a:gd name="T0" fmla="*/ 718 w 1620"/>
                  <a:gd name="T1" fmla="*/ 14 h 1199"/>
                  <a:gd name="T2" fmla="*/ 911 w 1620"/>
                  <a:gd name="T3" fmla="*/ 37 h 1199"/>
                  <a:gd name="T4" fmla="*/ 927 w 1620"/>
                  <a:gd name="T5" fmla="*/ 59 h 1199"/>
                  <a:gd name="T6" fmla="*/ 1008 w 1620"/>
                  <a:gd name="T7" fmla="*/ 53 h 1199"/>
                  <a:gd name="T8" fmla="*/ 1011 w 1620"/>
                  <a:gd name="T9" fmla="*/ 37 h 1199"/>
                  <a:gd name="T10" fmla="*/ 1145 w 1620"/>
                  <a:gd name="T11" fmla="*/ 29 h 1199"/>
                  <a:gd name="T12" fmla="*/ 1428 w 1620"/>
                  <a:gd name="T13" fmla="*/ 0 h 1199"/>
                  <a:gd name="T14" fmla="*/ 1473 w 1620"/>
                  <a:gd name="T15" fmla="*/ 23 h 1199"/>
                  <a:gd name="T16" fmla="*/ 1555 w 1620"/>
                  <a:gd name="T17" fmla="*/ 82 h 1199"/>
                  <a:gd name="T18" fmla="*/ 1585 w 1620"/>
                  <a:gd name="T19" fmla="*/ 137 h 1199"/>
                  <a:gd name="T20" fmla="*/ 1565 w 1620"/>
                  <a:gd name="T21" fmla="*/ 272 h 1199"/>
                  <a:gd name="T22" fmla="*/ 1501 w 1620"/>
                  <a:gd name="T23" fmla="*/ 297 h 1199"/>
                  <a:gd name="T24" fmla="*/ 1505 w 1620"/>
                  <a:gd name="T25" fmla="*/ 403 h 1199"/>
                  <a:gd name="T26" fmla="*/ 1432 w 1620"/>
                  <a:gd name="T27" fmla="*/ 493 h 1199"/>
                  <a:gd name="T28" fmla="*/ 1497 w 1620"/>
                  <a:gd name="T29" fmla="*/ 604 h 1199"/>
                  <a:gd name="T30" fmla="*/ 1499 w 1620"/>
                  <a:gd name="T31" fmla="*/ 653 h 1199"/>
                  <a:gd name="T32" fmla="*/ 1517 w 1620"/>
                  <a:gd name="T33" fmla="*/ 679 h 1199"/>
                  <a:gd name="T34" fmla="*/ 1541 w 1620"/>
                  <a:gd name="T35" fmla="*/ 679 h 1199"/>
                  <a:gd name="T36" fmla="*/ 1567 w 1620"/>
                  <a:gd name="T37" fmla="*/ 723 h 1199"/>
                  <a:gd name="T38" fmla="*/ 1559 w 1620"/>
                  <a:gd name="T39" fmla="*/ 755 h 1199"/>
                  <a:gd name="T40" fmla="*/ 1620 w 1620"/>
                  <a:gd name="T41" fmla="*/ 823 h 1199"/>
                  <a:gd name="T42" fmla="*/ 1442 w 1620"/>
                  <a:gd name="T43" fmla="*/ 964 h 1199"/>
                  <a:gd name="T44" fmla="*/ 1334 w 1620"/>
                  <a:gd name="T45" fmla="*/ 1199 h 1199"/>
                  <a:gd name="T46" fmla="*/ 976 w 1620"/>
                  <a:gd name="T47" fmla="*/ 1176 h 1199"/>
                  <a:gd name="T48" fmla="*/ 752 w 1620"/>
                  <a:gd name="T49" fmla="*/ 1142 h 1199"/>
                  <a:gd name="T50" fmla="*/ 788 w 1620"/>
                  <a:gd name="T51" fmla="*/ 1060 h 1199"/>
                  <a:gd name="T52" fmla="*/ 786 w 1620"/>
                  <a:gd name="T53" fmla="*/ 1029 h 1199"/>
                  <a:gd name="T54" fmla="*/ 814 w 1620"/>
                  <a:gd name="T55" fmla="*/ 995 h 1199"/>
                  <a:gd name="T56" fmla="*/ 796 w 1620"/>
                  <a:gd name="T57" fmla="*/ 968 h 1199"/>
                  <a:gd name="T58" fmla="*/ 824 w 1620"/>
                  <a:gd name="T59" fmla="*/ 937 h 1199"/>
                  <a:gd name="T60" fmla="*/ 784 w 1620"/>
                  <a:gd name="T61" fmla="*/ 902 h 1199"/>
                  <a:gd name="T62" fmla="*/ 812 w 1620"/>
                  <a:gd name="T63" fmla="*/ 839 h 1199"/>
                  <a:gd name="T64" fmla="*/ 802 w 1620"/>
                  <a:gd name="T65" fmla="*/ 782 h 1199"/>
                  <a:gd name="T66" fmla="*/ 722 w 1620"/>
                  <a:gd name="T67" fmla="*/ 685 h 1199"/>
                  <a:gd name="T68" fmla="*/ 724 w 1620"/>
                  <a:gd name="T69" fmla="*/ 659 h 1199"/>
                  <a:gd name="T70" fmla="*/ 752 w 1620"/>
                  <a:gd name="T71" fmla="*/ 616 h 1199"/>
                  <a:gd name="T72" fmla="*/ 702 w 1620"/>
                  <a:gd name="T73" fmla="*/ 576 h 1199"/>
                  <a:gd name="T74" fmla="*/ 522 w 1620"/>
                  <a:gd name="T75" fmla="*/ 739 h 1199"/>
                  <a:gd name="T76" fmla="*/ 438 w 1620"/>
                  <a:gd name="T77" fmla="*/ 753 h 1199"/>
                  <a:gd name="T78" fmla="*/ 419 w 1620"/>
                  <a:gd name="T79" fmla="*/ 788 h 1199"/>
                  <a:gd name="T80" fmla="*/ 397 w 1620"/>
                  <a:gd name="T81" fmla="*/ 784 h 1199"/>
                  <a:gd name="T82" fmla="*/ 278 w 1620"/>
                  <a:gd name="T83" fmla="*/ 479 h 1199"/>
                  <a:gd name="T84" fmla="*/ 55 w 1620"/>
                  <a:gd name="T85" fmla="*/ 457 h 1199"/>
                  <a:gd name="T86" fmla="*/ 13 w 1620"/>
                  <a:gd name="T87" fmla="*/ 409 h 1199"/>
                  <a:gd name="T88" fmla="*/ 0 w 1620"/>
                  <a:gd name="T89" fmla="*/ 309 h 1199"/>
                  <a:gd name="T90" fmla="*/ 118 w 1620"/>
                  <a:gd name="T91" fmla="*/ 282 h 1199"/>
                  <a:gd name="T92" fmla="*/ 118 w 1620"/>
                  <a:gd name="T93" fmla="*/ 252 h 1199"/>
                  <a:gd name="T94" fmla="*/ 178 w 1620"/>
                  <a:gd name="T95" fmla="*/ 252 h 1199"/>
                  <a:gd name="T96" fmla="*/ 186 w 1620"/>
                  <a:gd name="T97" fmla="*/ 264 h 1199"/>
                  <a:gd name="T98" fmla="*/ 219 w 1620"/>
                  <a:gd name="T99" fmla="*/ 264 h 1199"/>
                  <a:gd name="T100" fmla="*/ 231 w 1620"/>
                  <a:gd name="T101" fmla="*/ 219 h 1199"/>
                  <a:gd name="T102" fmla="*/ 280 w 1620"/>
                  <a:gd name="T103" fmla="*/ 149 h 1199"/>
                  <a:gd name="T104" fmla="*/ 321 w 1620"/>
                  <a:gd name="T105" fmla="*/ 180 h 1199"/>
                  <a:gd name="T106" fmla="*/ 358 w 1620"/>
                  <a:gd name="T107" fmla="*/ 143 h 1199"/>
                  <a:gd name="T108" fmla="*/ 387 w 1620"/>
                  <a:gd name="T109" fmla="*/ 139 h 1199"/>
                  <a:gd name="T110" fmla="*/ 450 w 1620"/>
                  <a:gd name="T111" fmla="*/ 172 h 1199"/>
                  <a:gd name="T112" fmla="*/ 528 w 1620"/>
                  <a:gd name="T113" fmla="*/ 147 h 1199"/>
                  <a:gd name="T114" fmla="*/ 718 w 1620"/>
                  <a:gd name="T115" fmla="*/ 14 h 1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620" h="1199">
                    <a:moveTo>
                      <a:pt x="718" y="14"/>
                    </a:moveTo>
                    <a:lnTo>
                      <a:pt x="911" y="37"/>
                    </a:lnTo>
                    <a:lnTo>
                      <a:pt x="927" y="59"/>
                    </a:lnTo>
                    <a:lnTo>
                      <a:pt x="1008" y="53"/>
                    </a:lnTo>
                    <a:lnTo>
                      <a:pt x="1011" y="37"/>
                    </a:lnTo>
                    <a:lnTo>
                      <a:pt x="1145" y="29"/>
                    </a:lnTo>
                    <a:lnTo>
                      <a:pt x="1428" y="0"/>
                    </a:lnTo>
                    <a:lnTo>
                      <a:pt x="1473" y="23"/>
                    </a:lnTo>
                    <a:lnTo>
                      <a:pt x="1555" y="82"/>
                    </a:lnTo>
                    <a:lnTo>
                      <a:pt x="1585" y="137"/>
                    </a:lnTo>
                    <a:lnTo>
                      <a:pt x="1565" y="272"/>
                    </a:lnTo>
                    <a:lnTo>
                      <a:pt x="1501" y="297"/>
                    </a:lnTo>
                    <a:lnTo>
                      <a:pt x="1505" y="403"/>
                    </a:lnTo>
                    <a:lnTo>
                      <a:pt x="1432" y="493"/>
                    </a:lnTo>
                    <a:lnTo>
                      <a:pt x="1497" y="604"/>
                    </a:lnTo>
                    <a:lnTo>
                      <a:pt x="1499" y="653"/>
                    </a:lnTo>
                    <a:lnTo>
                      <a:pt x="1517" y="679"/>
                    </a:lnTo>
                    <a:lnTo>
                      <a:pt x="1541" y="679"/>
                    </a:lnTo>
                    <a:lnTo>
                      <a:pt x="1567" y="723"/>
                    </a:lnTo>
                    <a:lnTo>
                      <a:pt x="1559" y="755"/>
                    </a:lnTo>
                    <a:lnTo>
                      <a:pt x="1620" y="823"/>
                    </a:lnTo>
                    <a:lnTo>
                      <a:pt x="1442" y="964"/>
                    </a:lnTo>
                    <a:lnTo>
                      <a:pt x="1334" y="1199"/>
                    </a:lnTo>
                    <a:lnTo>
                      <a:pt x="976" y="1176"/>
                    </a:lnTo>
                    <a:lnTo>
                      <a:pt x="752" y="1142"/>
                    </a:lnTo>
                    <a:lnTo>
                      <a:pt x="788" y="1060"/>
                    </a:lnTo>
                    <a:lnTo>
                      <a:pt x="786" y="1029"/>
                    </a:lnTo>
                    <a:lnTo>
                      <a:pt x="814" y="995"/>
                    </a:lnTo>
                    <a:lnTo>
                      <a:pt x="796" y="968"/>
                    </a:lnTo>
                    <a:lnTo>
                      <a:pt x="824" y="937"/>
                    </a:lnTo>
                    <a:lnTo>
                      <a:pt x="784" y="902"/>
                    </a:lnTo>
                    <a:lnTo>
                      <a:pt x="812" y="839"/>
                    </a:lnTo>
                    <a:lnTo>
                      <a:pt x="802" y="782"/>
                    </a:lnTo>
                    <a:lnTo>
                      <a:pt x="722" y="685"/>
                    </a:lnTo>
                    <a:lnTo>
                      <a:pt x="724" y="659"/>
                    </a:lnTo>
                    <a:lnTo>
                      <a:pt x="752" y="616"/>
                    </a:lnTo>
                    <a:lnTo>
                      <a:pt x="702" y="576"/>
                    </a:lnTo>
                    <a:lnTo>
                      <a:pt x="522" y="739"/>
                    </a:lnTo>
                    <a:lnTo>
                      <a:pt x="438" y="753"/>
                    </a:lnTo>
                    <a:lnTo>
                      <a:pt x="419" y="788"/>
                    </a:lnTo>
                    <a:lnTo>
                      <a:pt x="397" y="784"/>
                    </a:lnTo>
                    <a:lnTo>
                      <a:pt x="278" y="479"/>
                    </a:lnTo>
                    <a:lnTo>
                      <a:pt x="55" y="457"/>
                    </a:lnTo>
                    <a:lnTo>
                      <a:pt x="13" y="409"/>
                    </a:lnTo>
                    <a:lnTo>
                      <a:pt x="0" y="309"/>
                    </a:lnTo>
                    <a:lnTo>
                      <a:pt x="118" y="282"/>
                    </a:lnTo>
                    <a:lnTo>
                      <a:pt x="118" y="252"/>
                    </a:lnTo>
                    <a:lnTo>
                      <a:pt x="178" y="252"/>
                    </a:lnTo>
                    <a:lnTo>
                      <a:pt x="186" y="264"/>
                    </a:lnTo>
                    <a:lnTo>
                      <a:pt x="219" y="264"/>
                    </a:lnTo>
                    <a:lnTo>
                      <a:pt x="231" y="219"/>
                    </a:lnTo>
                    <a:lnTo>
                      <a:pt x="280" y="149"/>
                    </a:lnTo>
                    <a:lnTo>
                      <a:pt x="321" y="180"/>
                    </a:lnTo>
                    <a:lnTo>
                      <a:pt x="358" y="143"/>
                    </a:lnTo>
                    <a:lnTo>
                      <a:pt x="387" y="139"/>
                    </a:lnTo>
                    <a:lnTo>
                      <a:pt x="450" y="172"/>
                    </a:lnTo>
                    <a:lnTo>
                      <a:pt x="528" y="147"/>
                    </a:lnTo>
                    <a:lnTo>
                      <a:pt x="718" y="14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792" name="Freeform 40"/>
              <p:cNvSpPr>
                <a:spLocks noChangeAspect="1"/>
              </p:cNvSpPr>
              <p:nvPr/>
            </p:nvSpPr>
            <p:spPr bwMode="auto">
              <a:xfrm>
                <a:off x="4102" y="1502"/>
                <a:ext cx="234" cy="187"/>
              </a:xfrm>
              <a:custGeom>
                <a:avLst/>
                <a:gdLst>
                  <a:gd name="T0" fmla="*/ 1127 w 1301"/>
                  <a:gd name="T1" fmla="*/ 0 h 1035"/>
                  <a:gd name="T2" fmla="*/ 1162 w 1301"/>
                  <a:gd name="T3" fmla="*/ 172 h 1035"/>
                  <a:gd name="T4" fmla="*/ 1250 w 1301"/>
                  <a:gd name="T5" fmla="*/ 266 h 1035"/>
                  <a:gd name="T6" fmla="*/ 1258 w 1301"/>
                  <a:gd name="T7" fmla="*/ 345 h 1035"/>
                  <a:gd name="T8" fmla="*/ 1301 w 1301"/>
                  <a:gd name="T9" fmla="*/ 362 h 1035"/>
                  <a:gd name="T10" fmla="*/ 1297 w 1301"/>
                  <a:gd name="T11" fmla="*/ 403 h 1035"/>
                  <a:gd name="T12" fmla="*/ 1287 w 1301"/>
                  <a:gd name="T13" fmla="*/ 448 h 1035"/>
                  <a:gd name="T14" fmla="*/ 1246 w 1301"/>
                  <a:gd name="T15" fmla="*/ 478 h 1035"/>
                  <a:gd name="T16" fmla="*/ 1248 w 1301"/>
                  <a:gd name="T17" fmla="*/ 567 h 1035"/>
                  <a:gd name="T18" fmla="*/ 1268 w 1301"/>
                  <a:gd name="T19" fmla="*/ 597 h 1035"/>
                  <a:gd name="T20" fmla="*/ 1164 w 1301"/>
                  <a:gd name="T21" fmla="*/ 675 h 1035"/>
                  <a:gd name="T22" fmla="*/ 1095 w 1301"/>
                  <a:gd name="T23" fmla="*/ 695 h 1035"/>
                  <a:gd name="T24" fmla="*/ 1095 w 1301"/>
                  <a:gd name="T25" fmla="*/ 749 h 1035"/>
                  <a:gd name="T26" fmla="*/ 1063 w 1301"/>
                  <a:gd name="T27" fmla="*/ 755 h 1035"/>
                  <a:gd name="T28" fmla="*/ 1123 w 1301"/>
                  <a:gd name="T29" fmla="*/ 769 h 1035"/>
                  <a:gd name="T30" fmla="*/ 1113 w 1301"/>
                  <a:gd name="T31" fmla="*/ 826 h 1035"/>
                  <a:gd name="T32" fmla="*/ 1081 w 1301"/>
                  <a:gd name="T33" fmla="*/ 838 h 1035"/>
                  <a:gd name="T34" fmla="*/ 1125 w 1301"/>
                  <a:gd name="T35" fmla="*/ 836 h 1035"/>
                  <a:gd name="T36" fmla="*/ 1113 w 1301"/>
                  <a:gd name="T37" fmla="*/ 878 h 1035"/>
                  <a:gd name="T38" fmla="*/ 1091 w 1301"/>
                  <a:gd name="T39" fmla="*/ 906 h 1035"/>
                  <a:gd name="T40" fmla="*/ 1025 w 1301"/>
                  <a:gd name="T41" fmla="*/ 902 h 1035"/>
                  <a:gd name="T42" fmla="*/ 952 w 1301"/>
                  <a:gd name="T43" fmla="*/ 1019 h 1035"/>
                  <a:gd name="T44" fmla="*/ 954 w 1301"/>
                  <a:gd name="T45" fmla="*/ 1035 h 1035"/>
                  <a:gd name="T46" fmla="*/ 892 w 1301"/>
                  <a:gd name="T47" fmla="*/ 1029 h 1035"/>
                  <a:gd name="T48" fmla="*/ 779 w 1301"/>
                  <a:gd name="T49" fmla="*/ 969 h 1035"/>
                  <a:gd name="T50" fmla="*/ 626 w 1301"/>
                  <a:gd name="T51" fmla="*/ 965 h 1035"/>
                  <a:gd name="T52" fmla="*/ 495 w 1301"/>
                  <a:gd name="T53" fmla="*/ 1019 h 1035"/>
                  <a:gd name="T54" fmla="*/ 429 w 1301"/>
                  <a:gd name="T55" fmla="*/ 1009 h 1035"/>
                  <a:gd name="T56" fmla="*/ 415 w 1301"/>
                  <a:gd name="T57" fmla="*/ 945 h 1035"/>
                  <a:gd name="T58" fmla="*/ 308 w 1301"/>
                  <a:gd name="T59" fmla="*/ 933 h 1035"/>
                  <a:gd name="T60" fmla="*/ 0 w 1301"/>
                  <a:gd name="T61" fmla="*/ 643 h 1035"/>
                  <a:gd name="T62" fmla="*/ 14 w 1301"/>
                  <a:gd name="T63" fmla="*/ 617 h 1035"/>
                  <a:gd name="T64" fmla="*/ 55 w 1301"/>
                  <a:gd name="T65" fmla="*/ 605 h 1035"/>
                  <a:gd name="T66" fmla="*/ 159 w 1301"/>
                  <a:gd name="T67" fmla="*/ 488 h 1035"/>
                  <a:gd name="T68" fmla="*/ 243 w 1301"/>
                  <a:gd name="T69" fmla="*/ 462 h 1035"/>
                  <a:gd name="T70" fmla="*/ 425 w 1301"/>
                  <a:gd name="T71" fmla="*/ 460 h 1035"/>
                  <a:gd name="T72" fmla="*/ 465 w 1301"/>
                  <a:gd name="T73" fmla="*/ 323 h 1035"/>
                  <a:gd name="T74" fmla="*/ 536 w 1301"/>
                  <a:gd name="T75" fmla="*/ 317 h 1035"/>
                  <a:gd name="T76" fmla="*/ 513 w 1301"/>
                  <a:gd name="T77" fmla="*/ 258 h 1035"/>
                  <a:gd name="T78" fmla="*/ 485 w 1301"/>
                  <a:gd name="T79" fmla="*/ 229 h 1035"/>
                  <a:gd name="T80" fmla="*/ 437 w 1301"/>
                  <a:gd name="T81" fmla="*/ 178 h 1035"/>
                  <a:gd name="T82" fmla="*/ 642 w 1301"/>
                  <a:gd name="T83" fmla="*/ 210 h 1035"/>
                  <a:gd name="T84" fmla="*/ 1017 w 1301"/>
                  <a:gd name="T85" fmla="*/ 235 h 1035"/>
                  <a:gd name="T86" fmla="*/ 1127 w 1301"/>
                  <a:gd name="T87" fmla="*/ 0 h 10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01" h="1035">
                    <a:moveTo>
                      <a:pt x="1127" y="0"/>
                    </a:moveTo>
                    <a:lnTo>
                      <a:pt x="1162" y="172"/>
                    </a:lnTo>
                    <a:lnTo>
                      <a:pt x="1250" y="266"/>
                    </a:lnTo>
                    <a:lnTo>
                      <a:pt x="1258" y="345"/>
                    </a:lnTo>
                    <a:lnTo>
                      <a:pt x="1301" y="362"/>
                    </a:lnTo>
                    <a:lnTo>
                      <a:pt x="1297" y="403"/>
                    </a:lnTo>
                    <a:lnTo>
                      <a:pt x="1287" y="448"/>
                    </a:lnTo>
                    <a:lnTo>
                      <a:pt x="1246" y="478"/>
                    </a:lnTo>
                    <a:lnTo>
                      <a:pt x="1248" y="567"/>
                    </a:lnTo>
                    <a:lnTo>
                      <a:pt x="1268" y="597"/>
                    </a:lnTo>
                    <a:lnTo>
                      <a:pt x="1164" y="675"/>
                    </a:lnTo>
                    <a:lnTo>
                      <a:pt x="1095" y="695"/>
                    </a:lnTo>
                    <a:lnTo>
                      <a:pt x="1095" y="749"/>
                    </a:lnTo>
                    <a:lnTo>
                      <a:pt x="1063" y="755"/>
                    </a:lnTo>
                    <a:lnTo>
                      <a:pt x="1123" y="769"/>
                    </a:lnTo>
                    <a:lnTo>
                      <a:pt x="1113" y="826"/>
                    </a:lnTo>
                    <a:lnTo>
                      <a:pt x="1081" y="838"/>
                    </a:lnTo>
                    <a:lnTo>
                      <a:pt x="1125" y="836"/>
                    </a:lnTo>
                    <a:lnTo>
                      <a:pt x="1113" y="878"/>
                    </a:lnTo>
                    <a:lnTo>
                      <a:pt x="1091" y="906"/>
                    </a:lnTo>
                    <a:lnTo>
                      <a:pt x="1025" y="902"/>
                    </a:lnTo>
                    <a:lnTo>
                      <a:pt x="952" y="1019"/>
                    </a:lnTo>
                    <a:lnTo>
                      <a:pt x="954" y="1035"/>
                    </a:lnTo>
                    <a:lnTo>
                      <a:pt x="892" y="1029"/>
                    </a:lnTo>
                    <a:lnTo>
                      <a:pt x="779" y="969"/>
                    </a:lnTo>
                    <a:lnTo>
                      <a:pt x="626" y="965"/>
                    </a:lnTo>
                    <a:lnTo>
                      <a:pt x="495" y="1019"/>
                    </a:lnTo>
                    <a:lnTo>
                      <a:pt x="429" y="1009"/>
                    </a:lnTo>
                    <a:lnTo>
                      <a:pt x="415" y="945"/>
                    </a:lnTo>
                    <a:lnTo>
                      <a:pt x="308" y="933"/>
                    </a:lnTo>
                    <a:lnTo>
                      <a:pt x="0" y="643"/>
                    </a:lnTo>
                    <a:lnTo>
                      <a:pt x="14" y="617"/>
                    </a:lnTo>
                    <a:lnTo>
                      <a:pt x="55" y="605"/>
                    </a:lnTo>
                    <a:lnTo>
                      <a:pt x="159" y="488"/>
                    </a:lnTo>
                    <a:lnTo>
                      <a:pt x="243" y="462"/>
                    </a:lnTo>
                    <a:lnTo>
                      <a:pt x="425" y="460"/>
                    </a:lnTo>
                    <a:lnTo>
                      <a:pt x="465" y="323"/>
                    </a:lnTo>
                    <a:lnTo>
                      <a:pt x="536" y="317"/>
                    </a:lnTo>
                    <a:lnTo>
                      <a:pt x="513" y="258"/>
                    </a:lnTo>
                    <a:lnTo>
                      <a:pt x="485" y="229"/>
                    </a:lnTo>
                    <a:lnTo>
                      <a:pt x="437" y="178"/>
                    </a:lnTo>
                    <a:lnTo>
                      <a:pt x="642" y="210"/>
                    </a:lnTo>
                    <a:lnTo>
                      <a:pt x="1017" y="235"/>
                    </a:lnTo>
                    <a:lnTo>
                      <a:pt x="1127" y="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793" name="Freeform 41"/>
              <p:cNvSpPr>
                <a:spLocks noChangeAspect="1"/>
              </p:cNvSpPr>
              <p:nvPr/>
            </p:nvSpPr>
            <p:spPr bwMode="auto">
              <a:xfrm>
                <a:off x="3983" y="1492"/>
                <a:ext cx="117" cy="81"/>
              </a:xfrm>
              <a:custGeom>
                <a:avLst/>
                <a:gdLst>
                  <a:gd name="T0" fmla="*/ 133 w 646"/>
                  <a:gd name="T1" fmla="*/ 95 h 449"/>
                  <a:gd name="T2" fmla="*/ 250 w 646"/>
                  <a:gd name="T3" fmla="*/ 110 h 449"/>
                  <a:gd name="T4" fmla="*/ 305 w 646"/>
                  <a:gd name="T5" fmla="*/ 0 h 449"/>
                  <a:gd name="T6" fmla="*/ 646 w 646"/>
                  <a:gd name="T7" fmla="*/ 373 h 449"/>
                  <a:gd name="T8" fmla="*/ 561 w 646"/>
                  <a:gd name="T9" fmla="*/ 380 h 449"/>
                  <a:gd name="T10" fmla="*/ 580 w 646"/>
                  <a:gd name="T11" fmla="*/ 410 h 449"/>
                  <a:gd name="T12" fmla="*/ 547 w 646"/>
                  <a:gd name="T13" fmla="*/ 438 h 449"/>
                  <a:gd name="T14" fmla="*/ 509 w 646"/>
                  <a:gd name="T15" fmla="*/ 438 h 449"/>
                  <a:gd name="T16" fmla="*/ 419 w 646"/>
                  <a:gd name="T17" fmla="*/ 409 h 449"/>
                  <a:gd name="T18" fmla="*/ 48 w 646"/>
                  <a:gd name="T19" fmla="*/ 449 h 449"/>
                  <a:gd name="T20" fmla="*/ 0 w 646"/>
                  <a:gd name="T21" fmla="*/ 365 h 449"/>
                  <a:gd name="T22" fmla="*/ 74 w 646"/>
                  <a:gd name="T23" fmla="*/ 143 h 449"/>
                  <a:gd name="T24" fmla="*/ 98 w 646"/>
                  <a:gd name="T25" fmla="*/ 113 h 449"/>
                  <a:gd name="T26" fmla="*/ 133 w 646"/>
                  <a:gd name="T27" fmla="*/ 95 h 4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46" h="449">
                    <a:moveTo>
                      <a:pt x="133" y="95"/>
                    </a:moveTo>
                    <a:lnTo>
                      <a:pt x="250" y="110"/>
                    </a:lnTo>
                    <a:lnTo>
                      <a:pt x="305" y="0"/>
                    </a:lnTo>
                    <a:lnTo>
                      <a:pt x="646" y="373"/>
                    </a:lnTo>
                    <a:lnTo>
                      <a:pt x="561" y="380"/>
                    </a:lnTo>
                    <a:lnTo>
                      <a:pt x="580" y="410"/>
                    </a:lnTo>
                    <a:lnTo>
                      <a:pt x="547" y="438"/>
                    </a:lnTo>
                    <a:lnTo>
                      <a:pt x="509" y="438"/>
                    </a:lnTo>
                    <a:lnTo>
                      <a:pt x="419" y="409"/>
                    </a:lnTo>
                    <a:lnTo>
                      <a:pt x="48" y="449"/>
                    </a:lnTo>
                    <a:lnTo>
                      <a:pt x="0" y="365"/>
                    </a:lnTo>
                    <a:lnTo>
                      <a:pt x="74" y="143"/>
                    </a:lnTo>
                    <a:lnTo>
                      <a:pt x="98" y="113"/>
                    </a:lnTo>
                    <a:lnTo>
                      <a:pt x="133" y="95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794" name="Freeform 42"/>
              <p:cNvSpPr>
                <a:spLocks noChangeAspect="1"/>
              </p:cNvSpPr>
              <p:nvPr/>
            </p:nvSpPr>
            <p:spPr bwMode="auto">
              <a:xfrm>
                <a:off x="3964" y="1534"/>
                <a:ext cx="235" cy="140"/>
              </a:xfrm>
              <a:custGeom>
                <a:avLst/>
                <a:gdLst>
                  <a:gd name="T0" fmla="*/ 156 w 1301"/>
                  <a:gd name="T1" fmla="*/ 213 h 774"/>
                  <a:gd name="T2" fmla="*/ 120 w 1301"/>
                  <a:gd name="T3" fmla="*/ 332 h 774"/>
                  <a:gd name="T4" fmla="*/ 30 w 1301"/>
                  <a:gd name="T5" fmla="*/ 418 h 774"/>
                  <a:gd name="T6" fmla="*/ 0 w 1301"/>
                  <a:gd name="T7" fmla="*/ 562 h 774"/>
                  <a:gd name="T8" fmla="*/ 63 w 1301"/>
                  <a:gd name="T9" fmla="*/ 564 h 774"/>
                  <a:gd name="T10" fmla="*/ 111 w 1301"/>
                  <a:gd name="T11" fmla="*/ 597 h 774"/>
                  <a:gd name="T12" fmla="*/ 177 w 1301"/>
                  <a:gd name="T13" fmla="*/ 608 h 774"/>
                  <a:gd name="T14" fmla="*/ 200 w 1301"/>
                  <a:gd name="T15" fmla="*/ 697 h 774"/>
                  <a:gd name="T16" fmla="*/ 242 w 1301"/>
                  <a:gd name="T17" fmla="*/ 774 h 774"/>
                  <a:gd name="T18" fmla="*/ 766 w 1301"/>
                  <a:gd name="T19" fmla="*/ 464 h 774"/>
                  <a:gd name="T20" fmla="*/ 779 w 1301"/>
                  <a:gd name="T21" fmla="*/ 439 h 774"/>
                  <a:gd name="T22" fmla="*/ 819 w 1301"/>
                  <a:gd name="T23" fmla="*/ 425 h 774"/>
                  <a:gd name="T24" fmla="*/ 921 w 1301"/>
                  <a:gd name="T25" fmla="*/ 310 h 774"/>
                  <a:gd name="T26" fmla="*/ 1009 w 1301"/>
                  <a:gd name="T27" fmla="*/ 283 h 774"/>
                  <a:gd name="T28" fmla="*/ 1188 w 1301"/>
                  <a:gd name="T29" fmla="*/ 283 h 774"/>
                  <a:gd name="T30" fmla="*/ 1229 w 1301"/>
                  <a:gd name="T31" fmla="*/ 143 h 774"/>
                  <a:gd name="T32" fmla="*/ 1301 w 1301"/>
                  <a:gd name="T33" fmla="*/ 140 h 774"/>
                  <a:gd name="T34" fmla="*/ 1278 w 1301"/>
                  <a:gd name="T35" fmla="*/ 82 h 774"/>
                  <a:gd name="T36" fmla="*/ 1201 w 1301"/>
                  <a:gd name="T37" fmla="*/ 0 h 774"/>
                  <a:gd name="T38" fmla="*/ 1164 w 1301"/>
                  <a:gd name="T39" fmla="*/ 11 h 774"/>
                  <a:gd name="T40" fmla="*/ 1100 w 1301"/>
                  <a:gd name="T41" fmla="*/ 99 h 774"/>
                  <a:gd name="T42" fmla="*/ 999 w 1301"/>
                  <a:gd name="T43" fmla="*/ 108 h 774"/>
                  <a:gd name="T44" fmla="*/ 979 w 1301"/>
                  <a:gd name="T45" fmla="*/ 133 h 774"/>
                  <a:gd name="T46" fmla="*/ 751 w 1301"/>
                  <a:gd name="T47" fmla="*/ 136 h 774"/>
                  <a:gd name="T48" fmla="*/ 668 w 1301"/>
                  <a:gd name="T49" fmla="*/ 144 h 774"/>
                  <a:gd name="T50" fmla="*/ 687 w 1301"/>
                  <a:gd name="T51" fmla="*/ 175 h 774"/>
                  <a:gd name="T52" fmla="*/ 654 w 1301"/>
                  <a:gd name="T53" fmla="*/ 202 h 774"/>
                  <a:gd name="T54" fmla="*/ 615 w 1301"/>
                  <a:gd name="T55" fmla="*/ 202 h 774"/>
                  <a:gd name="T56" fmla="*/ 528 w 1301"/>
                  <a:gd name="T57" fmla="*/ 174 h 774"/>
                  <a:gd name="T58" fmla="*/ 156 w 1301"/>
                  <a:gd name="T59" fmla="*/ 213 h 7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301" h="774">
                    <a:moveTo>
                      <a:pt x="156" y="213"/>
                    </a:moveTo>
                    <a:lnTo>
                      <a:pt x="120" y="332"/>
                    </a:lnTo>
                    <a:lnTo>
                      <a:pt x="30" y="418"/>
                    </a:lnTo>
                    <a:lnTo>
                      <a:pt x="0" y="562"/>
                    </a:lnTo>
                    <a:lnTo>
                      <a:pt x="63" y="564"/>
                    </a:lnTo>
                    <a:lnTo>
                      <a:pt x="111" y="597"/>
                    </a:lnTo>
                    <a:lnTo>
                      <a:pt x="177" y="608"/>
                    </a:lnTo>
                    <a:lnTo>
                      <a:pt x="200" y="697"/>
                    </a:lnTo>
                    <a:lnTo>
                      <a:pt x="242" y="774"/>
                    </a:lnTo>
                    <a:lnTo>
                      <a:pt x="766" y="464"/>
                    </a:lnTo>
                    <a:lnTo>
                      <a:pt x="779" y="439"/>
                    </a:lnTo>
                    <a:lnTo>
                      <a:pt x="819" y="425"/>
                    </a:lnTo>
                    <a:lnTo>
                      <a:pt x="921" y="310"/>
                    </a:lnTo>
                    <a:lnTo>
                      <a:pt x="1009" y="283"/>
                    </a:lnTo>
                    <a:lnTo>
                      <a:pt x="1188" y="283"/>
                    </a:lnTo>
                    <a:lnTo>
                      <a:pt x="1229" y="143"/>
                    </a:lnTo>
                    <a:lnTo>
                      <a:pt x="1301" y="140"/>
                    </a:lnTo>
                    <a:lnTo>
                      <a:pt x="1278" y="82"/>
                    </a:lnTo>
                    <a:lnTo>
                      <a:pt x="1201" y="0"/>
                    </a:lnTo>
                    <a:lnTo>
                      <a:pt x="1164" y="11"/>
                    </a:lnTo>
                    <a:lnTo>
                      <a:pt x="1100" y="99"/>
                    </a:lnTo>
                    <a:lnTo>
                      <a:pt x="999" y="108"/>
                    </a:lnTo>
                    <a:lnTo>
                      <a:pt x="979" y="133"/>
                    </a:lnTo>
                    <a:lnTo>
                      <a:pt x="751" y="136"/>
                    </a:lnTo>
                    <a:lnTo>
                      <a:pt x="668" y="144"/>
                    </a:lnTo>
                    <a:lnTo>
                      <a:pt x="687" y="175"/>
                    </a:lnTo>
                    <a:lnTo>
                      <a:pt x="654" y="202"/>
                    </a:lnTo>
                    <a:lnTo>
                      <a:pt x="615" y="202"/>
                    </a:lnTo>
                    <a:lnTo>
                      <a:pt x="528" y="174"/>
                    </a:lnTo>
                    <a:lnTo>
                      <a:pt x="156" y="213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795" name="Freeform 43"/>
              <p:cNvSpPr>
                <a:spLocks noChangeAspect="1"/>
              </p:cNvSpPr>
              <p:nvPr/>
            </p:nvSpPr>
            <p:spPr bwMode="auto">
              <a:xfrm>
                <a:off x="4000" y="1410"/>
                <a:ext cx="194" cy="149"/>
              </a:xfrm>
              <a:custGeom>
                <a:avLst/>
                <a:gdLst>
                  <a:gd name="T0" fmla="*/ 304 w 1071"/>
                  <a:gd name="T1" fmla="*/ 0 h 824"/>
                  <a:gd name="T2" fmla="*/ 525 w 1071"/>
                  <a:gd name="T3" fmla="*/ 24 h 824"/>
                  <a:gd name="T4" fmla="*/ 644 w 1071"/>
                  <a:gd name="T5" fmla="*/ 329 h 824"/>
                  <a:gd name="T6" fmla="*/ 666 w 1071"/>
                  <a:gd name="T7" fmla="*/ 337 h 824"/>
                  <a:gd name="T8" fmla="*/ 685 w 1071"/>
                  <a:gd name="T9" fmla="*/ 296 h 824"/>
                  <a:gd name="T10" fmla="*/ 767 w 1071"/>
                  <a:gd name="T11" fmla="*/ 284 h 824"/>
                  <a:gd name="T12" fmla="*/ 949 w 1071"/>
                  <a:gd name="T13" fmla="*/ 121 h 824"/>
                  <a:gd name="T14" fmla="*/ 1001 w 1071"/>
                  <a:gd name="T15" fmla="*/ 159 h 824"/>
                  <a:gd name="T16" fmla="*/ 971 w 1071"/>
                  <a:gd name="T17" fmla="*/ 202 h 824"/>
                  <a:gd name="T18" fmla="*/ 969 w 1071"/>
                  <a:gd name="T19" fmla="*/ 230 h 824"/>
                  <a:gd name="T20" fmla="*/ 1049 w 1071"/>
                  <a:gd name="T21" fmla="*/ 329 h 824"/>
                  <a:gd name="T22" fmla="*/ 1061 w 1071"/>
                  <a:gd name="T23" fmla="*/ 382 h 824"/>
                  <a:gd name="T24" fmla="*/ 1033 w 1071"/>
                  <a:gd name="T25" fmla="*/ 447 h 824"/>
                  <a:gd name="T26" fmla="*/ 1071 w 1071"/>
                  <a:gd name="T27" fmla="*/ 482 h 824"/>
                  <a:gd name="T28" fmla="*/ 1043 w 1071"/>
                  <a:gd name="T29" fmla="*/ 511 h 824"/>
                  <a:gd name="T30" fmla="*/ 1061 w 1071"/>
                  <a:gd name="T31" fmla="*/ 542 h 824"/>
                  <a:gd name="T32" fmla="*/ 1033 w 1071"/>
                  <a:gd name="T33" fmla="*/ 572 h 824"/>
                  <a:gd name="T34" fmla="*/ 1037 w 1071"/>
                  <a:gd name="T35" fmla="*/ 607 h 824"/>
                  <a:gd name="T36" fmla="*/ 997 w 1071"/>
                  <a:gd name="T37" fmla="*/ 687 h 824"/>
                  <a:gd name="T38" fmla="*/ 965 w 1071"/>
                  <a:gd name="T39" fmla="*/ 697 h 824"/>
                  <a:gd name="T40" fmla="*/ 900 w 1071"/>
                  <a:gd name="T41" fmla="*/ 785 h 824"/>
                  <a:gd name="T42" fmla="*/ 799 w 1071"/>
                  <a:gd name="T43" fmla="*/ 795 h 824"/>
                  <a:gd name="T44" fmla="*/ 777 w 1071"/>
                  <a:gd name="T45" fmla="*/ 820 h 824"/>
                  <a:gd name="T46" fmla="*/ 552 w 1071"/>
                  <a:gd name="T47" fmla="*/ 824 h 824"/>
                  <a:gd name="T48" fmla="*/ 210 w 1071"/>
                  <a:gd name="T49" fmla="*/ 449 h 824"/>
                  <a:gd name="T50" fmla="*/ 157 w 1071"/>
                  <a:gd name="T51" fmla="*/ 560 h 824"/>
                  <a:gd name="T52" fmla="*/ 40 w 1071"/>
                  <a:gd name="T53" fmla="*/ 546 h 824"/>
                  <a:gd name="T54" fmla="*/ 14 w 1071"/>
                  <a:gd name="T55" fmla="*/ 447 h 824"/>
                  <a:gd name="T56" fmla="*/ 28 w 1071"/>
                  <a:gd name="T57" fmla="*/ 405 h 824"/>
                  <a:gd name="T58" fmla="*/ 0 w 1071"/>
                  <a:gd name="T59" fmla="*/ 345 h 824"/>
                  <a:gd name="T60" fmla="*/ 247 w 1071"/>
                  <a:gd name="T61" fmla="*/ 83 h 824"/>
                  <a:gd name="T62" fmla="*/ 304 w 1071"/>
                  <a:gd name="T63" fmla="*/ 0 h 8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71" h="824">
                    <a:moveTo>
                      <a:pt x="304" y="0"/>
                    </a:moveTo>
                    <a:lnTo>
                      <a:pt x="525" y="24"/>
                    </a:lnTo>
                    <a:lnTo>
                      <a:pt x="644" y="329"/>
                    </a:lnTo>
                    <a:lnTo>
                      <a:pt x="666" y="337"/>
                    </a:lnTo>
                    <a:lnTo>
                      <a:pt x="685" y="296"/>
                    </a:lnTo>
                    <a:lnTo>
                      <a:pt x="767" y="284"/>
                    </a:lnTo>
                    <a:lnTo>
                      <a:pt x="949" y="121"/>
                    </a:lnTo>
                    <a:lnTo>
                      <a:pt x="1001" y="159"/>
                    </a:lnTo>
                    <a:lnTo>
                      <a:pt x="971" y="202"/>
                    </a:lnTo>
                    <a:lnTo>
                      <a:pt x="969" y="230"/>
                    </a:lnTo>
                    <a:lnTo>
                      <a:pt x="1049" y="329"/>
                    </a:lnTo>
                    <a:lnTo>
                      <a:pt x="1061" y="382"/>
                    </a:lnTo>
                    <a:lnTo>
                      <a:pt x="1033" y="447"/>
                    </a:lnTo>
                    <a:lnTo>
                      <a:pt x="1071" y="482"/>
                    </a:lnTo>
                    <a:lnTo>
                      <a:pt x="1043" y="511"/>
                    </a:lnTo>
                    <a:lnTo>
                      <a:pt x="1061" y="542"/>
                    </a:lnTo>
                    <a:lnTo>
                      <a:pt x="1033" y="572"/>
                    </a:lnTo>
                    <a:lnTo>
                      <a:pt x="1037" y="607"/>
                    </a:lnTo>
                    <a:lnTo>
                      <a:pt x="997" y="687"/>
                    </a:lnTo>
                    <a:lnTo>
                      <a:pt x="965" y="697"/>
                    </a:lnTo>
                    <a:lnTo>
                      <a:pt x="900" y="785"/>
                    </a:lnTo>
                    <a:lnTo>
                      <a:pt x="799" y="795"/>
                    </a:lnTo>
                    <a:lnTo>
                      <a:pt x="777" y="820"/>
                    </a:lnTo>
                    <a:lnTo>
                      <a:pt x="552" y="824"/>
                    </a:lnTo>
                    <a:lnTo>
                      <a:pt x="210" y="449"/>
                    </a:lnTo>
                    <a:lnTo>
                      <a:pt x="157" y="560"/>
                    </a:lnTo>
                    <a:lnTo>
                      <a:pt x="40" y="546"/>
                    </a:lnTo>
                    <a:lnTo>
                      <a:pt x="14" y="447"/>
                    </a:lnTo>
                    <a:lnTo>
                      <a:pt x="28" y="405"/>
                    </a:lnTo>
                    <a:lnTo>
                      <a:pt x="0" y="345"/>
                    </a:lnTo>
                    <a:lnTo>
                      <a:pt x="247" y="83"/>
                    </a:lnTo>
                    <a:lnTo>
                      <a:pt x="304" y="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796" name="Freeform 44"/>
              <p:cNvSpPr>
                <a:spLocks noChangeAspect="1"/>
              </p:cNvSpPr>
              <p:nvPr/>
            </p:nvSpPr>
            <p:spPr bwMode="auto">
              <a:xfrm>
                <a:off x="3832" y="1547"/>
                <a:ext cx="456" cy="385"/>
              </a:xfrm>
              <a:custGeom>
                <a:avLst/>
                <a:gdLst>
                  <a:gd name="T0" fmla="*/ 94 w 2527"/>
                  <a:gd name="T1" fmla="*/ 279 h 2134"/>
                  <a:gd name="T2" fmla="*/ 165 w 2527"/>
                  <a:gd name="T3" fmla="*/ 127 h 2134"/>
                  <a:gd name="T4" fmla="*/ 264 w 2527"/>
                  <a:gd name="T5" fmla="*/ 108 h 2134"/>
                  <a:gd name="T6" fmla="*/ 402 w 2527"/>
                  <a:gd name="T7" fmla="*/ 21 h 2134"/>
                  <a:gd name="T8" fmla="*/ 529 w 2527"/>
                  <a:gd name="T9" fmla="*/ 0 h 2134"/>
                  <a:gd name="T10" fmla="*/ 687 w 2527"/>
                  <a:gd name="T11" fmla="*/ 82 h 2134"/>
                  <a:gd name="T12" fmla="*/ 752 w 2527"/>
                  <a:gd name="T13" fmla="*/ 103 h 2134"/>
                  <a:gd name="T14" fmla="*/ 837 w 2527"/>
                  <a:gd name="T15" fmla="*/ 62 h 2134"/>
                  <a:gd name="T16" fmla="*/ 855 w 2527"/>
                  <a:gd name="T17" fmla="*/ 256 h 2134"/>
                  <a:gd name="T18" fmla="*/ 732 w 2527"/>
                  <a:gd name="T19" fmla="*/ 488 h 2134"/>
                  <a:gd name="T20" fmla="*/ 840 w 2527"/>
                  <a:gd name="T21" fmla="*/ 524 h 2134"/>
                  <a:gd name="T22" fmla="*/ 937 w 2527"/>
                  <a:gd name="T23" fmla="*/ 626 h 2134"/>
                  <a:gd name="T24" fmla="*/ 1501 w 2527"/>
                  <a:gd name="T25" fmla="*/ 394 h 2134"/>
                  <a:gd name="T26" fmla="*/ 1910 w 2527"/>
                  <a:gd name="T27" fmla="*/ 694 h 2134"/>
                  <a:gd name="T28" fmla="*/ 1986 w 2527"/>
                  <a:gd name="T29" fmla="*/ 773 h 2134"/>
                  <a:gd name="T30" fmla="*/ 2274 w 2527"/>
                  <a:gd name="T31" fmla="*/ 720 h 2134"/>
                  <a:gd name="T32" fmla="*/ 2451 w 2527"/>
                  <a:gd name="T33" fmla="*/ 785 h 2134"/>
                  <a:gd name="T34" fmla="*/ 2527 w 2527"/>
                  <a:gd name="T35" fmla="*/ 812 h 2134"/>
                  <a:gd name="T36" fmla="*/ 2386 w 2527"/>
                  <a:gd name="T37" fmla="*/ 917 h 2134"/>
                  <a:gd name="T38" fmla="*/ 2336 w 2527"/>
                  <a:gd name="T39" fmla="*/ 1038 h 2134"/>
                  <a:gd name="T40" fmla="*/ 2295 w 2527"/>
                  <a:gd name="T41" fmla="*/ 1055 h 2134"/>
                  <a:gd name="T42" fmla="*/ 2353 w 2527"/>
                  <a:gd name="T43" fmla="*/ 1088 h 2134"/>
                  <a:gd name="T44" fmla="*/ 2448 w 2527"/>
                  <a:gd name="T45" fmla="*/ 1173 h 2134"/>
                  <a:gd name="T46" fmla="*/ 2341 w 2527"/>
                  <a:gd name="T47" fmla="*/ 1293 h 2134"/>
                  <a:gd name="T48" fmla="*/ 2380 w 2527"/>
                  <a:gd name="T49" fmla="*/ 1578 h 2134"/>
                  <a:gd name="T50" fmla="*/ 2080 w 2527"/>
                  <a:gd name="T51" fmla="*/ 1816 h 2134"/>
                  <a:gd name="T52" fmla="*/ 2003 w 2527"/>
                  <a:gd name="T53" fmla="*/ 1866 h 2134"/>
                  <a:gd name="T54" fmla="*/ 1924 w 2527"/>
                  <a:gd name="T55" fmla="*/ 1872 h 2134"/>
                  <a:gd name="T56" fmla="*/ 1795 w 2527"/>
                  <a:gd name="T57" fmla="*/ 1843 h 2134"/>
                  <a:gd name="T58" fmla="*/ 1687 w 2527"/>
                  <a:gd name="T59" fmla="*/ 1875 h 2134"/>
                  <a:gd name="T60" fmla="*/ 1622 w 2527"/>
                  <a:gd name="T61" fmla="*/ 1998 h 2134"/>
                  <a:gd name="T62" fmla="*/ 1572 w 2527"/>
                  <a:gd name="T63" fmla="*/ 2049 h 2134"/>
                  <a:gd name="T64" fmla="*/ 1378 w 2527"/>
                  <a:gd name="T65" fmla="*/ 2134 h 2134"/>
                  <a:gd name="T66" fmla="*/ 1340 w 2527"/>
                  <a:gd name="T67" fmla="*/ 2013 h 2134"/>
                  <a:gd name="T68" fmla="*/ 1225 w 2527"/>
                  <a:gd name="T69" fmla="*/ 1987 h 2134"/>
                  <a:gd name="T70" fmla="*/ 1213 w 2527"/>
                  <a:gd name="T71" fmla="*/ 1857 h 2134"/>
                  <a:gd name="T72" fmla="*/ 1166 w 2527"/>
                  <a:gd name="T73" fmla="*/ 1740 h 2134"/>
                  <a:gd name="T74" fmla="*/ 1116 w 2527"/>
                  <a:gd name="T75" fmla="*/ 1699 h 2134"/>
                  <a:gd name="T76" fmla="*/ 1134 w 2527"/>
                  <a:gd name="T77" fmla="*/ 1602 h 2134"/>
                  <a:gd name="T78" fmla="*/ 1075 w 2527"/>
                  <a:gd name="T79" fmla="*/ 1502 h 2134"/>
                  <a:gd name="T80" fmla="*/ 1016 w 2527"/>
                  <a:gd name="T81" fmla="*/ 1373 h 2134"/>
                  <a:gd name="T82" fmla="*/ 878 w 2527"/>
                  <a:gd name="T83" fmla="*/ 1378 h 2134"/>
                  <a:gd name="T84" fmla="*/ 817 w 2527"/>
                  <a:gd name="T85" fmla="*/ 1275 h 2134"/>
                  <a:gd name="T86" fmla="*/ 790 w 2527"/>
                  <a:gd name="T87" fmla="*/ 1328 h 2134"/>
                  <a:gd name="T88" fmla="*/ 673 w 2527"/>
                  <a:gd name="T89" fmla="*/ 1320 h 2134"/>
                  <a:gd name="T90" fmla="*/ 690 w 2527"/>
                  <a:gd name="T91" fmla="*/ 1402 h 2134"/>
                  <a:gd name="T92" fmla="*/ 647 w 2527"/>
                  <a:gd name="T93" fmla="*/ 1429 h 2134"/>
                  <a:gd name="T94" fmla="*/ 487 w 2527"/>
                  <a:gd name="T95" fmla="*/ 1381 h 2134"/>
                  <a:gd name="T96" fmla="*/ 420 w 2527"/>
                  <a:gd name="T97" fmla="*/ 1452 h 2134"/>
                  <a:gd name="T98" fmla="*/ 435 w 2527"/>
                  <a:gd name="T99" fmla="*/ 1546 h 2134"/>
                  <a:gd name="T100" fmla="*/ 255 w 2527"/>
                  <a:gd name="T101" fmla="*/ 1511 h 2134"/>
                  <a:gd name="T102" fmla="*/ 91 w 2527"/>
                  <a:gd name="T103" fmla="*/ 1481 h 2134"/>
                  <a:gd name="T104" fmla="*/ 126 w 2527"/>
                  <a:gd name="T105" fmla="*/ 1376 h 2134"/>
                  <a:gd name="T106" fmla="*/ 214 w 2527"/>
                  <a:gd name="T107" fmla="*/ 1320 h 2134"/>
                  <a:gd name="T108" fmla="*/ 129 w 2527"/>
                  <a:gd name="T109" fmla="*/ 1088 h 2134"/>
                  <a:gd name="T110" fmla="*/ 182 w 2527"/>
                  <a:gd name="T111" fmla="*/ 1061 h 2134"/>
                  <a:gd name="T112" fmla="*/ 270 w 2527"/>
                  <a:gd name="T113" fmla="*/ 888 h 2134"/>
                  <a:gd name="T114" fmla="*/ 185 w 2527"/>
                  <a:gd name="T115" fmla="*/ 644 h 2134"/>
                  <a:gd name="T116" fmla="*/ 38 w 2527"/>
                  <a:gd name="T117" fmla="*/ 530 h 2134"/>
                  <a:gd name="T118" fmla="*/ 0 w 2527"/>
                  <a:gd name="T119" fmla="*/ 382 h 2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27" h="2134">
                    <a:moveTo>
                      <a:pt x="44" y="330"/>
                    </a:moveTo>
                    <a:lnTo>
                      <a:pt x="94" y="279"/>
                    </a:lnTo>
                    <a:lnTo>
                      <a:pt x="114" y="209"/>
                    </a:lnTo>
                    <a:lnTo>
                      <a:pt x="165" y="127"/>
                    </a:lnTo>
                    <a:lnTo>
                      <a:pt x="235" y="97"/>
                    </a:lnTo>
                    <a:lnTo>
                      <a:pt x="264" y="108"/>
                    </a:lnTo>
                    <a:lnTo>
                      <a:pt x="317" y="45"/>
                    </a:lnTo>
                    <a:lnTo>
                      <a:pt x="402" y="21"/>
                    </a:lnTo>
                    <a:lnTo>
                      <a:pt x="391" y="6"/>
                    </a:lnTo>
                    <a:lnTo>
                      <a:pt x="529" y="0"/>
                    </a:lnTo>
                    <a:lnTo>
                      <a:pt x="634" y="82"/>
                    </a:lnTo>
                    <a:lnTo>
                      <a:pt x="687" y="82"/>
                    </a:lnTo>
                    <a:lnTo>
                      <a:pt x="699" y="65"/>
                    </a:lnTo>
                    <a:lnTo>
                      <a:pt x="752" y="103"/>
                    </a:lnTo>
                    <a:lnTo>
                      <a:pt x="769" y="103"/>
                    </a:lnTo>
                    <a:lnTo>
                      <a:pt x="837" y="62"/>
                    </a:lnTo>
                    <a:lnTo>
                      <a:pt x="887" y="141"/>
                    </a:lnTo>
                    <a:lnTo>
                      <a:pt x="855" y="256"/>
                    </a:lnTo>
                    <a:lnTo>
                      <a:pt x="766" y="344"/>
                    </a:lnTo>
                    <a:lnTo>
                      <a:pt x="732" y="488"/>
                    </a:lnTo>
                    <a:lnTo>
                      <a:pt x="796" y="494"/>
                    </a:lnTo>
                    <a:lnTo>
                      <a:pt x="840" y="524"/>
                    </a:lnTo>
                    <a:lnTo>
                      <a:pt x="910" y="544"/>
                    </a:lnTo>
                    <a:lnTo>
                      <a:pt x="937" y="626"/>
                    </a:lnTo>
                    <a:lnTo>
                      <a:pt x="972" y="702"/>
                    </a:lnTo>
                    <a:lnTo>
                      <a:pt x="1501" y="394"/>
                    </a:lnTo>
                    <a:lnTo>
                      <a:pt x="1810" y="691"/>
                    </a:lnTo>
                    <a:lnTo>
                      <a:pt x="1910" y="694"/>
                    </a:lnTo>
                    <a:lnTo>
                      <a:pt x="1924" y="758"/>
                    </a:lnTo>
                    <a:lnTo>
                      <a:pt x="1986" y="773"/>
                    </a:lnTo>
                    <a:lnTo>
                      <a:pt x="2130" y="714"/>
                    </a:lnTo>
                    <a:lnTo>
                      <a:pt x="2274" y="720"/>
                    </a:lnTo>
                    <a:lnTo>
                      <a:pt x="2377" y="776"/>
                    </a:lnTo>
                    <a:lnTo>
                      <a:pt x="2451" y="785"/>
                    </a:lnTo>
                    <a:lnTo>
                      <a:pt x="2448" y="770"/>
                    </a:lnTo>
                    <a:lnTo>
                      <a:pt x="2527" y="812"/>
                    </a:lnTo>
                    <a:lnTo>
                      <a:pt x="2482" y="920"/>
                    </a:lnTo>
                    <a:lnTo>
                      <a:pt x="2386" y="917"/>
                    </a:lnTo>
                    <a:lnTo>
                      <a:pt x="2403" y="1046"/>
                    </a:lnTo>
                    <a:lnTo>
                      <a:pt x="2336" y="1038"/>
                    </a:lnTo>
                    <a:lnTo>
                      <a:pt x="2301" y="1011"/>
                    </a:lnTo>
                    <a:lnTo>
                      <a:pt x="2295" y="1055"/>
                    </a:lnTo>
                    <a:lnTo>
                      <a:pt x="2324" y="1105"/>
                    </a:lnTo>
                    <a:lnTo>
                      <a:pt x="2353" y="1088"/>
                    </a:lnTo>
                    <a:lnTo>
                      <a:pt x="2380" y="1161"/>
                    </a:lnTo>
                    <a:lnTo>
                      <a:pt x="2448" y="1173"/>
                    </a:lnTo>
                    <a:lnTo>
                      <a:pt x="2488" y="1258"/>
                    </a:lnTo>
                    <a:lnTo>
                      <a:pt x="2341" y="1293"/>
                    </a:lnTo>
                    <a:lnTo>
                      <a:pt x="2315" y="1481"/>
                    </a:lnTo>
                    <a:lnTo>
                      <a:pt x="2380" y="1578"/>
                    </a:lnTo>
                    <a:lnTo>
                      <a:pt x="2192" y="1781"/>
                    </a:lnTo>
                    <a:lnTo>
                      <a:pt x="2080" y="1816"/>
                    </a:lnTo>
                    <a:lnTo>
                      <a:pt x="2019" y="1881"/>
                    </a:lnTo>
                    <a:lnTo>
                      <a:pt x="2003" y="1866"/>
                    </a:lnTo>
                    <a:lnTo>
                      <a:pt x="1939" y="1860"/>
                    </a:lnTo>
                    <a:lnTo>
                      <a:pt x="1924" y="1872"/>
                    </a:lnTo>
                    <a:lnTo>
                      <a:pt x="1868" y="1881"/>
                    </a:lnTo>
                    <a:lnTo>
                      <a:pt x="1795" y="1843"/>
                    </a:lnTo>
                    <a:lnTo>
                      <a:pt x="1769" y="1860"/>
                    </a:lnTo>
                    <a:lnTo>
                      <a:pt x="1687" y="1875"/>
                    </a:lnTo>
                    <a:lnTo>
                      <a:pt x="1634" y="1919"/>
                    </a:lnTo>
                    <a:lnTo>
                      <a:pt x="1622" y="1998"/>
                    </a:lnTo>
                    <a:lnTo>
                      <a:pt x="1589" y="2046"/>
                    </a:lnTo>
                    <a:lnTo>
                      <a:pt x="1572" y="2049"/>
                    </a:lnTo>
                    <a:lnTo>
                      <a:pt x="1428" y="2134"/>
                    </a:lnTo>
                    <a:lnTo>
                      <a:pt x="1378" y="2134"/>
                    </a:lnTo>
                    <a:lnTo>
                      <a:pt x="1378" y="2083"/>
                    </a:lnTo>
                    <a:lnTo>
                      <a:pt x="1340" y="2013"/>
                    </a:lnTo>
                    <a:lnTo>
                      <a:pt x="1284" y="1984"/>
                    </a:lnTo>
                    <a:lnTo>
                      <a:pt x="1225" y="1987"/>
                    </a:lnTo>
                    <a:lnTo>
                      <a:pt x="1208" y="1925"/>
                    </a:lnTo>
                    <a:lnTo>
                      <a:pt x="1213" y="1857"/>
                    </a:lnTo>
                    <a:lnTo>
                      <a:pt x="1189" y="1828"/>
                    </a:lnTo>
                    <a:lnTo>
                      <a:pt x="1166" y="1740"/>
                    </a:lnTo>
                    <a:lnTo>
                      <a:pt x="1131" y="1728"/>
                    </a:lnTo>
                    <a:lnTo>
                      <a:pt x="1116" y="1699"/>
                    </a:lnTo>
                    <a:lnTo>
                      <a:pt x="1146" y="1660"/>
                    </a:lnTo>
                    <a:lnTo>
                      <a:pt x="1134" y="1602"/>
                    </a:lnTo>
                    <a:lnTo>
                      <a:pt x="1090" y="1564"/>
                    </a:lnTo>
                    <a:lnTo>
                      <a:pt x="1075" y="1502"/>
                    </a:lnTo>
                    <a:lnTo>
                      <a:pt x="1037" y="1481"/>
                    </a:lnTo>
                    <a:lnTo>
                      <a:pt x="1016" y="1373"/>
                    </a:lnTo>
                    <a:lnTo>
                      <a:pt x="934" y="1282"/>
                    </a:lnTo>
                    <a:lnTo>
                      <a:pt x="878" y="1378"/>
                    </a:lnTo>
                    <a:lnTo>
                      <a:pt x="849" y="1282"/>
                    </a:lnTo>
                    <a:lnTo>
                      <a:pt x="817" y="1275"/>
                    </a:lnTo>
                    <a:lnTo>
                      <a:pt x="817" y="1328"/>
                    </a:lnTo>
                    <a:lnTo>
                      <a:pt x="790" y="1328"/>
                    </a:lnTo>
                    <a:lnTo>
                      <a:pt x="737" y="1282"/>
                    </a:lnTo>
                    <a:lnTo>
                      <a:pt x="673" y="1320"/>
                    </a:lnTo>
                    <a:lnTo>
                      <a:pt x="676" y="1376"/>
                    </a:lnTo>
                    <a:lnTo>
                      <a:pt x="690" y="1402"/>
                    </a:lnTo>
                    <a:lnTo>
                      <a:pt x="676" y="1434"/>
                    </a:lnTo>
                    <a:lnTo>
                      <a:pt x="647" y="1429"/>
                    </a:lnTo>
                    <a:lnTo>
                      <a:pt x="617" y="1387"/>
                    </a:lnTo>
                    <a:lnTo>
                      <a:pt x="487" y="1381"/>
                    </a:lnTo>
                    <a:lnTo>
                      <a:pt x="420" y="1413"/>
                    </a:lnTo>
                    <a:lnTo>
                      <a:pt x="420" y="1452"/>
                    </a:lnTo>
                    <a:lnTo>
                      <a:pt x="467" y="1499"/>
                    </a:lnTo>
                    <a:lnTo>
                      <a:pt x="435" y="1546"/>
                    </a:lnTo>
                    <a:lnTo>
                      <a:pt x="320" y="1561"/>
                    </a:lnTo>
                    <a:lnTo>
                      <a:pt x="255" y="1511"/>
                    </a:lnTo>
                    <a:lnTo>
                      <a:pt x="146" y="1505"/>
                    </a:lnTo>
                    <a:lnTo>
                      <a:pt x="91" y="1481"/>
                    </a:lnTo>
                    <a:lnTo>
                      <a:pt x="82" y="1458"/>
                    </a:lnTo>
                    <a:lnTo>
                      <a:pt x="126" y="1376"/>
                    </a:lnTo>
                    <a:lnTo>
                      <a:pt x="170" y="1370"/>
                    </a:lnTo>
                    <a:lnTo>
                      <a:pt x="214" y="1320"/>
                    </a:lnTo>
                    <a:lnTo>
                      <a:pt x="182" y="1258"/>
                    </a:lnTo>
                    <a:lnTo>
                      <a:pt x="129" y="1088"/>
                    </a:lnTo>
                    <a:lnTo>
                      <a:pt x="126" y="1061"/>
                    </a:lnTo>
                    <a:lnTo>
                      <a:pt x="182" y="1061"/>
                    </a:lnTo>
                    <a:lnTo>
                      <a:pt x="264" y="1006"/>
                    </a:lnTo>
                    <a:lnTo>
                      <a:pt x="270" y="888"/>
                    </a:lnTo>
                    <a:lnTo>
                      <a:pt x="197" y="858"/>
                    </a:lnTo>
                    <a:lnTo>
                      <a:pt x="185" y="644"/>
                    </a:lnTo>
                    <a:lnTo>
                      <a:pt x="67" y="564"/>
                    </a:lnTo>
                    <a:lnTo>
                      <a:pt x="38" y="530"/>
                    </a:lnTo>
                    <a:lnTo>
                      <a:pt x="50" y="491"/>
                    </a:lnTo>
                    <a:lnTo>
                      <a:pt x="0" y="382"/>
                    </a:lnTo>
                    <a:lnTo>
                      <a:pt x="44" y="33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02797" name="Group 45"/>
          <p:cNvGrpSpPr>
            <a:grpSpLocks/>
          </p:cNvGrpSpPr>
          <p:nvPr/>
        </p:nvGrpSpPr>
        <p:grpSpPr bwMode="auto">
          <a:xfrm>
            <a:off x="6851650" y="2855913"/>
            <a:ext cx="2011363" cy="1585912"/>
            <a:chOff x="4316" y="1799"/>
            <a:chExt cx="1267" cy="999"/>
          </a:xfrm>
        </p:grpSpPr>
        <p:sp>
          <p:nvSpPr>
            <p:cNvPr id="202798" name="Freeform 46"/>
            <p:cNvSpPr>
              <a:spLocks/>
            </p:cNvSpPr>
            <p:nvPr/>
          </p:nvSpPr>
          <p:spPr bwMode="auto">
            <a:xfrm>
              <a:off x="4900" y="2296"/>
              <a:ext cx="609" cy="164"/>
            </a:xfrm>
            <a:custGeom>
              <a:avLst/>
              <a:gdLst>
                <a:gd name="T0" fmla="*/ 0 w 609"/>
                <a:gd name="T1" fmla="*/ 0 h 164"/>
                <a:gd name="T2" fmla="*/ 196 w 609"/>
                <a:gd name="T3" fmla="*/ 164 h 164"/>
                <a:gd name="T4" fmla="*/ 609 w 609"/>
                <a:gd name="T5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09" h="164">
                  <a:moveTo>
                    <a:pt x="0" y="0"/>
                  </a:moveTo>
                  <a:lnTo>
                    <a:pt x="196" y="164"/>
                  </a:lnTo>
                  <a:lnTo>
                    <a:pt x="609" y="164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02799" name="Text Box 47"/>
            <p:cNvSpPr txBox="1">
              <a:spLocks noChangeArrowheads="1"/>
            </p:cNvSpPr>
            <p:nvPr/>
          </p:nvSpPr>
          <p:spPr bwMode="auto">
            <a:xfrm>
              <a:off x="5047" y="2160"/>
              <a:ext cx="536" cy="3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900" dirty="0">
                  <a:solidFill>
                    <a:srgbClr val="066168"/>
                  </a:solidFill>
                  <a:latin typeface="Verdana" pitchFamily="34" charset="0"/>
                </a:rPr>
                <a:t>Médio Jaguaribe</a:t>
              </a:r>
            </a:p>
          </p:txBody>
        </p:sp>
        <p:grpSp>
          <p:nvGrpSpPr>
            <p:cNvPr id="202800" name="Group 48"/>
            <p:cNvGrpSpPr>
              <a:grpSpLocks/>
            </p:cNvGrpSpPr>
            <p:nvPr/>
          </p:nvGrpSpPr>
          <p:grpSpPr bwMode="auto">
            <a:xfrm>
              <a:off x="4316" y="1799"/>
              <a:ext cx="825" cy="999"/>
              <a:chOff x="4316" y="1799"/>
              <a:chExt cx="825" cy="999"/>
            </a:xfrm>
          </p:grpSpPr>
          <p:sp>
            <p:nvSpPr>
              <p:cNvPr id="202801" name="Freeform 49"/>
              <p:cNvSpPr>
                <a:spLocks noChangeAspect="1"/>
              </p:cNvSpPr>
              <p:nvPr/>
            </p:nvSpPr>
            <p:spPr bwMode="auto">
              <a:xfrm>
                <a:off x="4316" y="2515"/>
                <a:ext cx="312" cy="269"/>
              </a:xfrm>
              <a:custGeom>
                <a:avLst/>
                <a:gdLst>
                  <a:gd name="T0" fmla="*/ 795 w 1728"/>
                  <a:gd name="T1" fmla="*/ 1358 h 1490"/>
                  <a:gd name="T2" fmla="*/ 826 w 1728"/>
                  <a:gd name="T3" fmla="*/ 1455 h 1490"/>
                  <a:gd name="T4" fmla="*/ 1053 w 1728"/>
                  <a:gd name="T5" fmla="*/ 1421 h 1490"/>
                  <a:gd name="T6" fmla="*/ 1241 w 1728"/>
                  <a:gd name="T7" fmla="*/ 1370 h 1490"/>
                  <a:gd name="T8" fmla="*/ 1379 w 1728"/>
                  <a:gd name="T9" fmla="*/ 1091 h 1490"/>
                  <a:gd name="T10" fmla="*/ 1468 w 1728"/>
                  <a:gd name="T11" fmla="*/ 845 h 1490"/>
                  <a:gd name="T12" fmla="*/ 1728 w 1728"/>
                  <a:gd name="T13" fmla="*/ 581 h 1490"/>
                  <a:gd name="T14" fmla="*/ 1603 w 1728"/>
                  <a:gd name="T15" fmla="*/ 559 h 1490"/>
                  <a:gd name="T16" fmla="*/ 1540 w 1728"/>
                  <a:gd name="T17" fmla="*/ 434 h 1490"/>
                  <a:gd name="T18" fmla="*/ 1613 w 1728"/>
                  <a:gd name="T19" fmla="*/ 387 h 1490"/>
                  <a:gd name="T20" fmla="*/ 1599 w 1728"/>
                  <a:gd name="T21" fmla="*/ 129 h 1490"/>
                  <a:gd name="T22" fmla="*/ 1468 w 1728"/>
                  <a:gd name="T23" fmla="*/ 25 h 1490"/>
                  <a:gd name="T24" fmla="*/ 1379 w 1728"/>
                  <a:gd name="T25" fmla="*/ 9 h 1490"/>
                  <a:gd name="T26" fmla="*/ 931 w 1728"/>
                  <a:gd name="T27" fmla="*/ 51 h 1490"/>
                  <a:gd name="T28" fmla="*/ 694 w 1728"/>
                  <a:gd name="T29" fmla="*/ 129 h 1490"/>
                  <a:gd name="T30" fmla="*/ 573 w 1728"/>
                  <a:gd name="T31" fmla="*/ 145 h 1490"/>
                  <a:gd name="T32" fmla="*/ 453 w 1728"/>
                  <a:gd name="T33" fmla="*/ 283 h 1490"/>
                  <a:gd name="T34" fmla="*/ 204 w 1728"/>
                  <a:gd name="T35" fmla="*/ 644 h 1490"/>
                  <a:gd name="T36" fmla="*/ 135 w 1728"/>
                  <a:gd name="T37" fmla="*/ 698 h 1490"/>
                  <a:gd name="T38" fmla="*/ 110 w 1728"/>
                  <a:gd name="T39" fmla="*/ 767 h 1490"/>
                  <a:gd name="T40" fmla="*/ 92 w 1728"/>
                  <a:gd name="T41" fmla="*/ 848 h 1490"/>
                  <a:gd name="T42" fmla="*/ 35 w 1728"/>
                  <a:gd name="T43" fmla="*/ 914 h 1490"/>
                  <a:gd name="T44" fmla="*/ 0 w 1728"/>
                  <a:gd name="T45" fmla="*/ 1122 h 1490"/>
                  <a:gd name="T46" fmla="*/ 148 w 1728"/>
                  <a:gd name="T47" fmla="*/ 1075 h 1490"/>
                  <a:gd name="T48" fmla="*/ 236 w 1728"/>
                  <a:gd name="T49" fmla="*/ 1244 h 1490"/>
                  <a:gd name="T50" fmla="*/ 315 w 1728"/>
                  <a:gd name="T51" fmla="*/ 1295 h 1490"/>
                  <a:gd name="T52" fmla="*/ 513 w 1728"/>
                  <a:gd name="T53" fmla="*/ 1217 h 1490"/>
                  <a:gd name="T54" fmla="*/ 559 w 1728"/>
                  <a:gd name="T55" fmla="*/ 1251 h 1490"/>
                  <a:gd name="T56" fmla="*/ 628 w 1728"/>
                  <a:gd name="T57" fmla="*/ 1197 h 1490"/>
                  <a:gd name="T58" fmla="*/ 688 w 1728"/>
                  <a:gd name="T59" fmla="*/ 1200 h 1490"/>
                  <a:gd name="T60" fmla="*/ 717 w 1728"/>
                  <a:gd name="T61" fmla="*/ 1178 h 1490"/>
                  <a:gd name="T62" fmla="*/ 805 w 1728"/>
                  <a:gd name="T63" fmla="*/ 1200 h 1490"/>
                  <a:gd name="T64" fmla="*/ 883 w 1728"/>
                  <a:gd name="T65" fmla="*/ 1178 h 14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728" h="1490">
                    <a:moveTo>
                      <a:pt x="883" y="1178"/>
                    </a:moveTo>
                    <a:lnTo>
                      <a:pt x="795" y="1358"/>
                    </a:lnTo>
                    <a:lnTo>
                      <a:pt x="799" y="1386"/>
                    </a:lnTo>
                    <a:lnTo>
                      <a:pt x="826" y="1455"/>
                    </a:lnTo>
                    <a:lnTo>
                      <a:pt x="968" y="1490"/>
                    </a:lnTo>
                    <a:lnTo>
                      <a:pt x="1053" y="1421"/>
                    </a:lnTo>
                    <a:lnTo>
                      <a:pt x="1147" y="1373"/>
                    </a:lnTo>
                    <a:lnTo>
                      <a:pt x="1241" y="1370"/>
                    </a:lnTo>
                    <a:lnTo>
                      <a:pt x="1373" y="1191"/>
                    </a:lnTo>
                    <a:lnTo>
                      <a:pt x="1379" y="1091"/>
                    </a:lnTo>
                    <a:lnTo>
                      <a:pt x="1458" y="930"/>
                    </a:lnTo>
                    <a:lnTo>
                      <a:pt x="1468" y="845"/>
                    </a:lnTo>
                    <a:lnTo>
                      <a:pt x="1493" y="917"/>
                    </a:lnTo>
                    <a:lnTo>
                      <a:pt x="1728" y="581"/>
                    </a:lnTo>
                    <a:lnTo>
                      <a:pt x="1544" y="764"/>
                    </a:lnTo>
                    <a:lnTo>
                      <a:pt x="1603" y="559"/>
                    </a:lnTo>
                    <a:lnTo>
                      <a:pt x="1559" y="518"/>
                    </a:lnTo>
                    <a:lnTo>
                      <a:pt x="1540" y="434"/>
                    </a:lnTo>
                    <a:lnTo>
                      <a:pt x="1578" y="396"/>
                    </a:lnTo>
                    <a:lnTo>
                      <a:pt x="1613" y="387"/>
                    </a:lnTo>
                    <a:lnTo>
                      <a:pt x="1616" y="126"/>
                    </a:lnTo>
                    <a:lnTo>
                      <a:pt x="1599" y="129"/>
                    </a:lnTo>
                    <a:lnTo>
                      <a:pt x="1544" y="103"/>
                    </a:lnTo>
                    <a:lnTo>
                      <a:pt x="1468" y="25"/>
                    </a:lnTo>
                    <a:lnTo>
                      <a:pt x="1421" y="37"/>
                    </a:lnTo>
                    <a:lnTo>
                      <a:pt x="1379" y="9"/>
                    </a:lnTo>
                    <a:lnTo>
                      <a:pt x="965" y="0"/>
                    </a:lnTo>
                    <a:lnTo>
                      <a:pt x="931" y="51"/>
                    </a:lnTo>
                    <a:lnTo>
                      <a:pt x="714" y="82"/>
                    </a:lnTo>
                    <a:lnTo>
                      <a:pt x="694" y="129"/>
                    </a:lnTo>
                    <a:lnTo>
                      <a:pt x="582" y="132"/>
                    </a:lnTo>
                    <a:lnTo>
                      <a:pt x="573" y="145"/>
                    </a:lnTo>
                    <a:lnTo>
                      <a:pt x="465" y="211"/>
                    </a:lnTo>
                    <a:lnTo>
                      <a:pt x="453" y="283"/>
                    </a:lnTo>
                    <a:lnTo>
                      <a:pt x="346" y="364"/>
                    </a:lnTo>
                    <a:lnTo>
                      <a:pt x="204" y="644"/>
                    </a:lnTo>
                    <a:lnTo>
                      <a:pt x="135" y="656"/>
                    </a:lnTo>
                    <a:lnTo>
                      <a:pt x="135" y="698"/>
                    </a:lnTo>
                    <a:lnTo>
                      <a:pt x="104" y="716"/>
                    </a:lnTo>
                    <a:lnTo>
                      <a:pt x="110" y="767"/>
                    </a:lnTo>
                    <a:lnTo>
                      <a:pt x="92" y="776"/>
                    </a:lnTo>
                    <a:lnTo>
                      <a:pt x="92" y="848"/>
                    </a:lnTo>
                    <a:lnTo>
                      <a:pt x="38" y="874"/>
                    </a:lnTo>
                    <a:lnTo>
                      <a:pt x="35" y="914"/>
                    </a:lnTo>
                    <a:lnTo>
                      <a:pt x="57" y="956"/>
                    </a:lnTo>
                    <a:lnTo>
                      <a:pt x="0" y="1122"/>
                    </a:lnTo>
                    <a:lnTo>
                      <a:pt x="110" y="1075"/>
                    </a:lnTo>
                    <a:lnTo>
                      <a:pt x="148" y="1075"/>
                    </a:lnTo>
                    <a:lnTo>
                      <a:pt x="217" y="1109"/>
                    </a:lnTo>
                    <a:lnTo>
                      <a:pt x="236" y="1244"/>
                    </a:lnTo>
                    <a:lnTo>
                      <a:pt x="264" y="1286"/>
                    </a:lnTo>
                    <a:lnTo>
                      <a:pt x="315" y="1295"/>
                    </a:lnTo>
                    <a:lnTo>
                      <a:pt x="459" y="1226"/>
                    </a:lnTo>
                    <a:lnTo>
                      <a:pt x="513" y="1217"/>
                    </a:lnTo>
                    <a:lnTo>
                      <a:pt x="507" y="1260"/>
                    </a:lnTo>
                    <a:lnTo>
                      <a:pt x="559" y="1251"/>
                    </a:lnTo>
                    <a:lnTo>
                      <a:pt x="565" y="1197"/>
                    </a:lnTo>
                    <a:lnTo>
                      <a:pt x="628" y="1197"/>
                    </a:lnTo>
                    <a:lnTo>
                      <a:pt x="642" y="1178"/>
                    </a:lnTo>
                    <a:lnTo>
                      <a:pt x="688" y="1200"/>
                    </a:lnTo>
                    <a:lnTo>
                      <a:pt x="711" y="1200"/>
                    </a:lnTo>
                    <a:lnTo>
                      <a:pt x="717" y="1178"/>
                    </a:lnTo>
                    <a:lnTo>
                      <a:pt x="770" y="1175"/>
                    </a:lnTo>
                    <a:lnTo>
                      <a:pt x="805" y="1200"/>
                    </a:lnTo>
                    <a:lnTo>
                      <a:pt x="836" y="1203"/>
                    </a:lnTo>
                    <a:lnTo>
                      <a:pt x="883" y="1178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802" name="Freeform 50"/>
              <p:cNvSpPr>
                <a:spLocks noChangeAspect="1"/>
              </p:cNvSpPr>
              <p:nvPr/>
            </p:nvSpPr>
            <p:spPr bwMode="auto">
              <a:xfrm>
                <a:off x="4608" y="2433"/>
                <a:ext cx="201" cy="185"/>
              </a:xfrm>
              <a:custGeom>
                <a:avLst/>
                <a:gdLst>
                  <a:gd name="T0" fmla="*/ 788 w 1115"/>
                  <a:gd name="T1" fmla="*/ 135 h 1025"/>
                  <a:gd name="T2" fmla="*/ 722 w 1115"/>
                  <a:gd name="T3" fmla="*/ 220 h 1025"/>
                  <a:gd name="T4" fmla="*/ 728 w 1115"/>
                  <a:gd name="T5" fmla="*/ 305 h 1025"/>
                  <a:gd name="T6" fmla="*/ 782 w 1115"/>
                  <a:gd name="T7" fmla="*/ 412 h 1025"/>
                  <a:gd name="T8" fmla="*/ 773 w 1115"/>
                  <a:gd name="T9" fmla="*/ 475 h 1025"/>
                  <a:gd name="T10" fmla="*/ 797 w 1115"/>
                  <a:gd name="T11" fmla="*/ 642 h 1025"/>
                  <a:gd name="T12" fmla="*/ 857 w 1115"/>
                  <a:gd name="T13" fmla="*/ 688 h 1025"/>
                  <a:gd name="T14" fmla="*/ 854 w 1115"/>
                  <a:gd name="T15" fmla="*/ 739 h 1025"/>
                  <a:gd name="T16" fmla="*/ 992 w 1115"/>
                  <a:gd name="T17" fmla="*/ 783 h 1025"/>
                  <a:gd name="T18" fmla="*/ 1068 w 1115"/>
                  <a:gd name="T19" fmla="*/ 820 h 1025"/>
                  <a:gd name="T20" fmla="*/ 1115 w 1115"/>
                  <a:gd name="T21" fmla="*/ 849 h 1025"/>
                  <a:gd name="T22" fmla="*/ 1100 w 1115"/>
                  <a:gd name="T23" fmla="*/ 880 h 1025"/>
                  <a:gd name="T24" fmla="*/ 1109 w 1115"/>
                  <a:gd name="T25" fmla="*/ 918 h 1025"/>
                  <a:gd name="T26" fmla="*/ 1065 w 1115"/>
                  <a:gd name="T27" fmla="*/ 991 h 1025"/>
                  <a:gd name="T28" fmla="*/ 1055 w 1115"/>
                  <a:gd name="T29" fmla="*/ 1025 h 1025"/>
                  <a:gd name="T30" fmla="*/ 745 w 1115"/>
                  <a:gd name="T31" fmla="*/ 1025 h 1025"/>
                  <a:gd name="T32" fmla="*/ 568 w 1115"/>
                  <a:gd name="T33" fmla="*/ 836 h 1025"/>
                  <a:gd name="T34" fmla="*/ 487 w 1115"/>
                  <a:gd name="T35" fmla="*/ 883 h 1025"/>
                  <a:gd name="T36" fmla="*/ 364 w 1115"/>
                  <a:gd name="T37" fmla="*/ 1003 h 1025"/>
                  <a:gd name="T38" fmla="*/ 273 w 1115"/>
                  <a:gd name="T39" fmla="*/ 984 h 1025"/>
                  <a:gd name="T40" fmla="*/ 226 w 1115"/>
                  <a:gd name="T41" fmla="*/ 937 h 1025"/>
                  <a:gd name="T42" fmla="*/ 223 w 1115"/>
                  <a:gd name="T43" fmla="*/ 896 h 1025"/>
                  <a:gd name="T44" fmla="*/ 178 w 1115"/>
                  <a:gd name="T45" fmla="*/ 893 h 1025"/>
                  <a:gd name="T46" fmla="*/ 166 w 1115"/>
                  <a:gd name="T47" fmla="*/ 905 h 1025"/>
                  <a:gd name="T48" fmla="*/ 122 w 1115"/>
                  <a:gd name="T49" fmla="*/ 890 h 1025"/>
                  <a:gd name="T50" fmla="*/ 94 w 1115"/>
                  <a:gd name="T51" fmla="*/ 868 h 1025"/>
                  <a:gd name="T52" fmla="*/ 72 w 1115"/>
                  <a:gd name="T53" fmla="*/ 862 h 1025"/>
                  <a:gd name="T54" fmla="*/ 34 w 1115"/>
                  <a:gd name="T55" fmla="*/ 915 h 1025"/>
                  <a:gd name="T56" fmla="*/ 46 w 1115"/>
                  <a:gd name="T57" fmla="*/ 789 h 1025"/>
                  <a:gd name="T58" fmla="*/ 75 w 1115"/>
                  <a:gd name="T59" fmla="*/ 682 h 1025"/>
                  <a:gd name="T60" fmla="*/ 66 w 1115"/>
                  <a:gd name="T61" fmla="*/ 579 h 1025"/>
                  <a:gd name="T62" fmla="*/ 37 w 1115"/>
                  <a:gd name="T63" fmla="*/ 567 h 1025"/>
                  <a:gd name="T64" fmla="*/ 0 w 1115"/>
                  <a:gd name="T65" fmla="*/ 525 h 1025"/>
                  <a:gd name="T66" fmla="*/ 3 w 1115"/>
                  <a:gd name="T67" fmla="*/ 472 h 1025"/>
                  <a:gd name="T68" fmla="*/ 72 w 1115"/>
                  <a:gd name="T69" fmla="*/ 418 h 1025"/>
                  <a:gd name="T70" fmla="*/ 103 w 1115"/>
                  <a:gd name="T71" fmla="*/ 340 h 1025"/>
                  <a:gd name="T72" fmla="*/ 91 w 1115"/>
                  <a:gd name="T73" fmla="*/ 252 h 1025"/>
                  <a:gd name="T74" fmla="*/ 154 w 1115"/>
                  <a:gd name="T75" fmla="*/ 167 h 1025"/>
                  <a:gd name="T76" fmla="*/ 178 w 1115"/>
                  <a:gd name="T77" fmla="*/ 63 h 1025"/>
                  <a:gd name="T78" fmla="*/ 719 w 1115"/>
                  <a:gd name="T79" fmla="*/ 0 h 1025"/>
                  <a:gd name="T80" fmla="*/ 722 w 1115"/>
                  <a:gd name="T81" fmla="*/ 69 h 1025"/>
                  <a:gd name="T82" fmla="*/ 788 w 1115"/>
                  <a:gd name="T83" fmla="*/ 135 h 10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15" h="1025">
                    <a:moveTo>
                      <a:pt x="788" y="135"/>
                    </a:moveTo>
                    <a:lnTo>
                      <a:pt x="722" y="220"/>
                    </a:lnTo>
                    <a:lnTo>
                      <a:pt x="728" y="305"/>
                    </a:lnTo>
                    <a:lnTo>
                      <a:pt x="782" y="412"/>
                    </a:lnTo>
                    <a:lnTo>
                      <a:pt x="773" y="475"/>
                    </a:lnTo>
                    <a:lnTo>
                      <a:pt x="797" y="642"/>
                    </a:lnTo>
                    <a:lnTo>
                      <a:pt x="857" y="688"/>
                    </a:lnTo>
                    <a:lnTo>
                      <a:pt x="854" y="739"/>
                    </a:lnTo>
                    <a:lnTo>
                      <a:pt x="992" y="783"/>
                    </a:lnTo>
                    <a:lnTo>
                      <a:pt x="1068" y="820"/>
                    </a:lnTo>
                    <a:lnTo>
                      <a:pt x="1115" y="849"/>
                    </a:lnTo>
                    <a:lnTo>
                      <a:pt x="1100" y="880"/>
                    </a:lnTo>
                    <a:lnTo>
                      <a:pt x="1109" y="918"/>
                    </a:lnTo>
                    <a:lnTo>
                      <a:pt x="1065" y="991"/>
                    </a:lnTo>
                    <a:lnTo>
                      <a:pt x="1055" y="1025"/>
                    </a:lnTo>
                    <a:lnTo>
                      <a:pt x="745" y="1025"/>
                    </a:lnTo>
                    <a:lnTo>
                      <a:pt x="568" y="836"/>
                    </a:lnTo>
                    <a:lnTo>
                      <a:pt x="487" y="883"/>
                    </a:lnTo>
                    <a:lnTo>
                      <a:pt x="364" y="1003"/>
                    </a:lnTo>
                    <a:lnTo>
                      <a:pt x="273" y="984"/>
                    </a:lnTo>
                    <a:lnTo>
                      <a:pt x="226" y="937"/>
                    </a:lnTo>
                    <a:lnTo>
                      <a:pt x="223" y="896"/>
                    </a:lnTo>
                    <a:lnTo>
                      <a:pt x="178" y="893"/>
                    </a:lnTo>
                    <a:lnTo>
                      <a:pt x="166" y="905"/>
                    </a:lnTo>
                    <a:lnTo>
                      <a:pt x="122" y="890"/>
                    </a:lnTo>
                    <a:lnTo>
                      <a:pt x="94" y="868"/>
                    </a:lnTo>
                    <a:lnTo>
                      <a:pt x="72" y="862"/>
                    </a:lnTo>
                    <a:lnTo>
                      <a:pt x="34" y="915"/>
                    </a:lnTo>
                    <a:lnTo>
                      <a:pt x="46" y="789"/>
                    </a:lnTo>
                    <a:lnTo>
                      <a:pt x="75" y="682"/>
                    </a:lnTo>
                    <a:lnTo>
                      <a:pt x="66" y="579"/>
                    </a:lnTo>
                    <a:lnTo>
                      <a:pt x="37" y="567"/>
                    </a:lnTo>
                    <a:lnTo>
                      <a:pt x="0" y="525"/>
                    </a:lnTo>
                    <a:lnTo>
                      <a:pt x="3" y="472"/>
                    </a:lnTo>
                    <a:lnTo>
                      <a:pt x="72" y="418"/>
                    </a:lnTo>
                    <a:lnTo>
                      <a:pt x="103" y="340"/>
                    </a:lnTo>
                    <a:lnTo>
                      <a:pt x="91" y="252"/>
                    </a:lnTo>
                    <a:lnTo>
                      <a:pt x="154" y="167"/>
                    </a:lnTo>
                    <a:lnTo>
                      <a:pt x="178" y="63"/>
                    </a:lnTo>
                    <a:lnTo>
                      <a:pt x="719" y="0"/>
                    </a:lnTo>
                    <a:lnTo>
                      <a:pt x="722" y="69"/>
                    </a:lnTo>
                    <a:lnTo>
                      <a:pt x="788" y="135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803" name="Freeform 51"/>
              <p:cNvSpPr>
                <a:spLocks noChangeAspect="1"/>
              </p:cNvSpPr>
              <p:nvPr/>
            </p:nvSpPr>
            <p:spPr bwMode="auto">
              <a:xfrm>
                <a:off x="4739" y="2451"/>
                <a:ext cx="130" cy="169"/>
              </a:xfrm>
              <a:custGeom>
                <a:avLst/>
                <a:gdLst>
                  <a:gd name="T0" fmla="*/ 604 w 720"/>
                  <a:gd name="T1" fmla="*/ 129 h 939"/>
                  <a:gd name="T2" fmla="*/ 582 w 720"/>
                  <a:gd name="T3" fmla="*/ 238 h 939"/>
                  <a:gd name="T4" fmla="*/ 585 w 720"/>
                  <a:gd name="T5" fmla="*/ 304 h 939"/>
                  <a:gd name="T6" fmla="*/ 720 w 720"/>
                  <a:gd name="T7" fmla="*/ 317 h 939"/>
                  <a:gd name="T8" fmla="*/ 717 w 720"/>
                  <a:gd name="T9" fmla="*/ 349 h 939"/>
                  <a:gd name="T10" fmla="*/ 501 w 720"/>
                  <a:gd name="T11" fmla="*/ 613 h 939"/>
                  <a:gd name="T12" fmla="*/ 472 w 720"/>
                  <a:gd name="T13" fmla="*/ 804 h 939"/>
                  <a:gd name="T14" fmla="*/ 406 w 720"/>
                  <a:gd name="T15" fmla="*/ 851 h 939"/>
                  <a:gd name="T16" fmla="*/ 393 w 720"/>
                  <a:gd name="T17" fmla="*/ 908 h 939"/>
                  <a:gd name="T18" fmla="*/ 333 w 720"/>
                  <a:gd name="T19" fmla="*/ 939 h 939"/>
                  <a:gd name="T20" fmla="*/ 327 w 720"/>
                  <a:gd name="T21" fmla="*/ 927 h 939"/>
                  <a:gd name="T22" fmla="*/ 340 w 720"/>
                  <a:gd name="T23" fmla="*/ 896 h 939"/>
                  <a:gd name="T24" fmla="*/ 384 w 720"/>
                  <a:gd name="T25" fmla="*/ 817 h 939"/>
                  <a:gd name="T26" fmla="*/ 375 w 720"/>
                  <a:gd name="T27" fmla="*/ 792 h 939"/>
                  <a:gd name="T28" fmla="*/ 387 w 720"/>
                  <a:gd name="T29" fmla="*/ 754 h 939"/>
                  <a:gd name="T30" fmla="*/ 274 w 720"/>
                  <a:gd name="T31" fmla="*/ 685 h 939"/>
                  <a:gd name="T32" fmla="*/ 132 w 720"/>
                  <a:gd name="T33" fmla="*/ 638 h 939"/>
                  <a:gd name="T34" fmla="*/ 126 w 720"/>
                  <a:gd name="T35" fmla="*/ 597 h 939"/>
                  <a:gd name="T36" fmla="*/ 75 w 720"/>
                  <a:gd name="T37" fmla="*/ 547 h 939"/>
                  <a:gd name="T38" fmla="*/ 51 w 720"/>
                  <a:gd name="T39" fmla="*/ 367 h 939"/>
                  <a:gd name="T40" fmla="*/ 57 w 720"/>
                  <a:gd name="T41" fmla="*/ 311 h 939"/>
                  <a:gd name="T42" fmla="*/ 9 w 720"/>
                  <a:gd name="T43" fmla="*/ 214 h 939"/>
                  <a:gd name="T44" fmla="*/ 0 w 720"/>
                  <a:gd name="T45" fmla="*/ 129 h 939"/>
                  <a:gd name="T46" fmla="*/ 66 w 720"/>
                  <a:gd name="T47" fmla="*/ 40 h 939"/>
                  <a:gd name="T48" fmla="*/ 95 w 720"/>
                  <a:gd name="T49" fmla="*/ 22 h 939"/>
                  <a:gd name="T50" fmla="*/ 117 w 720"/>
                  <a:gd name="T51" fmla="*/ 34 h 939"/>
                  <a:gd name="T52" fmla="*/ 154 w 720"/>
                  <a:gd name="T53" fmla="*/ 37 h 939"/>
                  <a:gd name="T54" fmla="*/ 170 w 720"/>
                  <a:gd name="T55" fmla="*/ 0 h 939"/>
                  <a:gd name="T56" fmla="*/ 227 w 720"/>
                  <a:gd name="T57" fmla="*/ 3 h 939"/>
                  <a:gd name="T58" fmla="*/ 255 w 720"/>
                  <a:gd name="T59" fmla="*/ 37 h 939"/>
                  <a:gd name="T60" fmla="*/ 302 w 720"/>
                  <a:gd name="T61" fmla="*/ 40 h 939"/>
                  <a:gd name="T62" fmla="*/ 330 w 720"/>
                  <a:gd name="T63" fmla="*/ 75 h 939"/>
                  <a:gd name="T64" fmla="*/ 378 w 720"/>
                  <a:gd name="T65" fmla="*/ 94 h 939"/>
                  <a:gd name="T66" fmla="*/ 399 w 720"/>
                  <a:gd name="T67" fmla="*/ 122 h 939"/>
                  <a:gd name="T68" fmla="*/ 438 w 720"/>
                  <a:gd name="T69" fmla="*/ 141 h 939"/>
                  <a:gd name="T70" fmla="*/ 604 w 720"/>
                  <a:gd name="T71" fmla="*/ 129 h 9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20" h="939">
                    <a:moveTo>
                      <a:pt x="604" y="129"/>
                    </a:moveTo>
                    <a:lnTo>
                      <a:pt x="582" y="238"/>
                    </a:lnTo>
                    <a:lnTo>
                      <a:pt x="585" y="304"/>
                    </a:lnTo>
                    <a:lnTo>
                      <a:pt x="720" y="317"/>
                    </a:lnTo>
                    <a:lnTo>
                      <a:pt x="717" y="349"/>
                    </a:lnTo>
                    <a:lnTo>
                      <a:pt x="501" y="613"/>
                    </a:lnTo>
                    <a:lnTo>
                      <a:pt x="472" y="804"/>
                    </a:lnTo>
                    <a:lnTo>
                      <a:pt x="406" y="851"/>
                    </a:lnTo>
                    <a:lnTo>
                      <a:pt x="393" y="908"/>
                    </a:lnTo>
                    <a:lnTo>
                      <a:pt x="333" y="939"/>
                    </a:lnTo>
                    <a:lnTo>
                      <a:pt x="327" y="927"/>
                    </a:lnTo>
                    <a:lnTo>
                      <a:pt x="340" y="896"/>
                    </a:lnTo>
                    <a:lnTo>
                      <a:pt x="384" y="817"/>
                    </a:lnTo>
                    <a:lnTo>
                      <a:pt x="375" y="792"/>
                    </a:lnTo>
                    <a:lnTo>
                      <a:pt x="387" y="754"/>
                    </a:lnTo>
                    <a:lnTo>
                      <a:pt x="274" y="685"/>
                    </a:lnTo>
                    <a:lnTo>
                      <a:pt x="132" y="638"/>
                    </a:lnTo>
                    <a:lnTo>
                      <a:pt x="126" y="597"/>
                    </a:lnTo>
                    <a:lnTo>
                      <a:pt x="75" y="547"/>
                    </a:lnTo>
                    <a:lnTo>
                      <a:pt x="51" y="367"/>
                    </a:lnTo>
                    <a:lnTo>
                      <a:pt x="57" y="311"/>
                    </a:lnTo>
                    <a:lnTo>
                      <a:pt x="9" y="214"/>
                    </a:lnTo>
                    <a:lnTo>
                      <a:pt x="0" y="129"/>
                    </a:lnTo>
                    <a:lnTo>
                      <a:pt x="66" y="40"/>
                    </a:lnTo>
                    <a:lnTo>
                      <a:pt x="95" y="22"/>
                    </a:lnTo>
                    <a:lnTo>
                      <a:pt x="117" y="34"/>
                    </a:lnTo>
                    <a:lnTo>
                      <a:pt x="154" y="37"/>
                    </a:lnTo>
                    <a:lnTo>
                      <a:pt x="170" y="0"/>
                    </a:lnTo>
                    <a:lnTo>
                      <a:pt x="227" y="3"/>
                    </a:lnTo>
                    <a:lnTo>
                      <a:pt x="255" y="37"/>
                    </a:lnTo>
                    <a:lnTo>
                      <a:pt x="302" y="40"/>
                    </a:lnTo>
                    <a:lnTo>
                      <a:pt x="330" y="75"/>
                    </a:lnTo>
                    <a:lnTo>
                      <a:pt x="378" y="94"/>
                    </a:lnTo>
                    <a:lnTo>
                      <a:pt x="399" y="122"/>
                    </a:lnTo>
                    <a:lnTo>
                      <a:pt x="438" y="141"/>
                    </a:lnTo>
                    <a:lnTo>
                      <a:pt x="604" y="129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804" name="Freeform 52"/>
              <p:cNvSpPr>
                <a:spLocks noChangeAspect="1"/>
              </p:cNvSpPr>
              <p:nvPr/>
            </p:nvSpPr>
            <p:spPr bwMode="auto">
              <a:xfrm>
                <a:off x="4624" y="2293"/>
                <a:ext cx="331" cy="182"/>
              </a:xfrm>
              <a:custGeom>
                <a:avLst/>
                <a:gdLst>
                  <a:gd name="T0" fmla="*/ 74 w 1837"/>
                  <a:gd name="T1" fmla="*/ 600 h 1011"/>
                  <a:gd name="T2" fmla="*/ 15 w 1837"/>
                  <a:gd name="T3" fmla="*/ 549 h 1011"/>
                  <a:gd name="T4" fmla="*/ 0 w 1837"/>
                  <a:gd name="T5" fmla="*/ 448 h 1011"/>
                  <a:gd name="T6" fmla="*/ 90 w 1837"/>
                  <a:gd name="T7" fmla="*/ 365 h 1011"/>
                  <a:gd name="T8" fmla="*/ 78 w 1837"/>
                  <a:gd name="T9" fmla="*/ 314 h 1011"/>
                  <a:gd name="T10" fmla="*/ 110 w 1837"/>
                  <a:gd name="T11" fmla="*/ 284 h 1011"/>
                  <a:gd name="T12" fmla="*/ 33 w 1837"/>
                  <a:gd name="T13" fmla="*/ 223 h 1011"/>
                  <a:gd name="T14" fmla="*/ 100 w 1837"/>
                  <a:gd name="T15" fmla="*/ 177 h 1011"/>
                  <a:gd name="T16" fmla="*/ 109 w 1837"/>
                  <a:gd name="T17" fmla="*/ 76 h 1011"/>
                  <a:gd name="T18" fmla="*/ 204 w 1837"/>
                  <a:gd name="T19" fmla="*/ 6 h 1011"/>
                  <a:gd name="T20" fmla="*/ 394 w 1837"/>
                  <a:gd name="T21" fmla="*/ 136 h 1011"/>
                  <a:gd name="T22" fmla="*/ 453 w 1837"/>
                  <a:gd name="T23" fmla="*/ 136 h 1011"/>
                  <a:gd name="T24" fmla="*/ 482 w 1837"/>
                  <a:gd name="T25" fmla="*/ 98 h 1011"/>
                  <a:gd name="T26" fmla="*/ 540 w 1837"/>
                  <a:gd name="T27" fmla="*/ 102 h 1011"/>
                  <a:gd name="T28" fmla="*/ 639 w 1837"/>
                  <a:gd name="T29" fmla="*/ 151 h 1011"/>
                  <a:gd name="T30" fmla="*/ 680 w 1837"/>
                  <a:gd name="T31" fmla="*/ 114 h 1011"/>
                  <a:gd name="T32" fmla="*/ 761 w 1837"/>
                  <a:gd name="T33" fmla="*/ 110 h 1011"/>
                  <a:gd name="T34" fmla="*/ 982 w 1837"/>
                  <a:gd name="T35" fmla="*/ 0 h 1011"/>
                  <a:gd name="T36" fmla="*/ 981 w 1837"/>
                  <a:gd name="T37" fmla="*/ 30 h 1011"/>
                  <a:gd name="T38" fmla="*/ 899 w 1837"/>
                  <a:gd name="T39" fmla="*/ 236 h 1011"/>
                  <a:gd name="T40" fmla="*/ 1352 w 1837"/>
                  <a:gd name="T41" fmla="*/ 240 h 1011"/>
                  <a:gd name="T42" fmla="*/ 1837 w 1837"/>
                  <a:gd name="T43" fmla="*/ 241 h 1011"/>
                  <a:gd name="T44" fmla="*/ 1824 w 1837"/>
                  <a:gd name="T45" fmla="*/ 301 h 1011"/>
                  <a:gd name="T46" fmla="*/ 1771 w 1837"/>
                  <a:gd name="T47" fmla="*/ 296 h 1011"/>
                  <a:gd name="T48" fmla="*/ 1702 w 1837"/>
                  <a:gd name="T49" fmla="*/ 365 h 1011"/>
                  <a:gd name="T50" fmla="*/ 1649 w 1837"/>
                  <a:gd name="T51" fmla="*/ 353 h 1011"/>
                  <a:gd name="T52" fmla="*/ 1659 w 1837"/>
                  <a:gd name="T53" fmla="*/ 453 h 1011"/>
                  <a:gd name="T54" fmla="*/ 1716 w 1837"/>
                  <a:gd name="T55" fmla="*/ 477 h 1011"/>
                  <a:gd name="T56" fmla="*/ 1661 w 1837"/>
                  <a:gd name="T57" fmla="*/ 579 h 1011"/>
                  <a:gd name="T58" fmla="*/ 1542 w 1837"/>
                  <a:gd name="T59" fmla="*/ 629 h 1011"/>
                  <a:gd name="T60" fmla="*/ 1522 w 1837"/>
                  <a:gd name="T61" fmla="*/ 654 h 1011"/>
                  <a:gd name="T62" fmla="*/ 1516 w 1837"/>
                  <a:gd name="T63" fmla="*/ 733 h 1011"/>
                  <a:gd name="T64" fmla="*/ 1482 w 1837"/>
                  <a:gd name="T65" fmla="*/ 750 h 1011"/>
                  <a:gd name="T66" fmla="*/ 1455 w 1837"/>
                  <a:gd name="T67" fmla="*/ 774 h 1011"/>
                  <a:gd name="T68" fmla="*/ 1396 w 1837"/>
                  <a:gd name="T69" fmla="*/ 896 h 1011"/>
                  <a:gd name="T70" fmla="*/ 1242 w 1837"/>
                  <a:gd name="T71" fmla="*/ 997 h 1011"/>
                  <a:gd name="T72" fmla="*/ 1078 w 1837"/>
                  <a:gd name="T73" fmla="*/ 1011 h 1011"/>
                  <a:gd name="T74" fmla="*/ 1037 w 1837"/>
                  <a:gd name="T75" fmla="*/ 1003 h 1011"/>
                  <a:gd name="T76" fmla="*/ 1026 w 1837"/>
                  <a:gd name="T77" fmla="*/ 969 h 1011"/>
                  <a:gd name="T78" fmla="*/ 966 w 1837"/>
                  <a:gd name="T79" fmla="*/ 946 h 1011"/>
                  <a:gd name="T80" fmla="*/ 947 w 1837"/>
                  <a:gd name="T81" fmla="*/ 915 h 1011"/>
                  <a:gd name="T82" fmla="*/ 891 w 1837"/>
                  <a:gd name="T83" fmla="*/ 910 h 1011"/>
                  <a:gd name="T84" fmla="*/ 868 w 1837"/>
                  <a:gd name="T85" fmla="*/ 881 h 1011"/>
                  <a:gd name="T86" fmla="*/ 810 w 1837"/>
                  <a:gd name="T87" fmla="*/ 876 h 1011"/>
                  <a:gd name="T88" fmla="*/ 795 w 1837"/>
                  <a:gd name="T89" fmla="*/ 906 h 1011"/>
                  <a:gd name="T90" fmla="*/ 755 w 1837"/>
                  <a:gd name="T91" fmla="*/ 907 h 1011"/>
                  <a:gd name="T92" fmla="*/ 732 w 1837"/>
                  <a:gd name="T93" fmla="*/ 899 h 1011"/>
                  <a:gd name="T94" fmla="*/ 700 w 1837"/>
                  <a:gd name="T95" fmla="*/ 915 h 1011"/>
                  <a:gd name="T96" fmla="*/ 635 w 1837"/>
                  <a:gd name="T97" fmla="*/ 851 h 1011"/>
                  <a:gd name="T98" fmla="*/ 631 w 1837"/>
                  <a:gd name="T99" fmla="*/ 779 h 1011"/>
                  <a:gd name="T100" fmla="*/ 204 w 1837"/>
                  <a:gd name="T101" fmla="*/ 824 h 1011"/>
                  <a:gd name="T102" fmla="*/ 90 w 1837"/>
                  <a:gd name="T103" fmla="*/ 843 h 1011"/>
                  <a:gd name="T104" fmla="*/ 74 w 1837"/>
                  <a:gd name="T105" fmla="*/ 600 h 10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837" h="1011">
                    <a:moveTo>
                      <a:pt x="74" y="600"/>
                    </a:moveTo>
                    <a:lnTo>
                      <a:pt x="15" y="549"/>
                    </a:lnTo>
                    <a:lnTo>
                      <a:pt x="0" y="448"/>
                    </a:lnTo>
                    <a:lnTo>
                      <a:pt x="90" y="365"/>
                    </a:lnTo>
                    <a:lnTo>
                      <a:pt x="78" y="314"/>
                    </a:lnTo>
                    <a:lnTo>
                      <a:pt x="110" y="284"/>
                    </a:lnTo>
                    <a:lnTo>
                      <a:pt x="33" y="223"/>
                    </a:lnTo>
                    <a:lnTo>
                      <a:pt x="100" y="177"/>
                    </a:lnTo>
                    <a:lnTo>
                      <a:pt x="109" y="76"/>
                    </a:lnTo>
                    <a:lnTo>
                      <a:pt x="204" y="6"/>
                    </a:lnTo>
                    <a:lnTo>
                      <a:pt x="394" y="136"/>
                    </a:lnTo>
                    <a:lnTo>
                      <a:pt x="453" y="136"/>
                    </a:lnTo>
                    <a:lnTo>
                      <a:pt x="482" y="98"/>
                    </a:lnTo>
                    <a:lnTo>
                      <a:pt x="540" y="102"/>
                    </a:lnTo>
                    <a:lnTo>
                      <a:pt x="639" y="151"/>
                    </a:lnTo>
                    <a:lnTo>
                      <a:pt x="680" y="114"/>
                    </a:lnTo>
                    <a:lnTo>
                      <a:pt x="761" y="110"/>
                    </a:lnTo>
                    <a:lnTo>
                      <a:pt x="982" y="0"/>
                    </a:lnTo>
                    <a:lnTo>
                      <a:pt x="981" y="30"/>
                    </a:lnTo>
                    <a:lnTo>
                      <a:pt x="899" y="236"/>
                    </a:lnTo>
                    <a:lnTo>
                      <a:pt x="1352" y="240"/>
                    </a:lnTo>
                    <a:lnTo>
                      <a:pt x="1837" y="241"/>
                    </a:lnTo>
                    <a:lnTo>
                      <a:pt x="1824" y="301"/>
                    </a:lnTo>
                    <a:lnTo>
                      <a:pt x="1771" y="296"/>
                    </a:lnTo>
                    <a:lnTo>
                      <a:pt x="1702" y="365"/>
                    </a:lnTo>
                    <a:lnTo>
                      <a:pt x="1649" y="353"/>
                    </a:lnTo>
                    <a:lnTo>
                      <a:pt x="1659" y="453"/>
                    </a:lnTo>
                    <a:lnTo>
                      <a:pt x="1716" y="477"/>
                    </a:lnTo>
                    <a:lnTo>
                      <a:pt x="1661" y="579"/>
                    </a:lnTo>
                    <a:lnTo>
                      <a:pt x="1542" y="629"/>
                    </a:lnTo>
                    <a:lnTo>
                      <a:pt x="1522" y="654"/>
                    </a:lnTo>
                    <a:lnTo>
                      <a:pt x="1516" y="733"/>
                    </a:lnTo>
                    <a:lnTo>
                      <a:pt x="1482" y="750"/>
                    </a:lnTo>
                    <a:lnTo>
                      <a:pt x="1455" y="774"/>
                    </a:lnTo>
                    <a:lnTo>
                      <a:pt x="1396" y="896"/>
                    </a:lnTo>
                    <a:lnTo>
                      <a:pt x="1242" y="997"/>
                    </a:lnTo>
                    <a:lnTo>
                      <a:pt x="1078" y="1011"/>
                    </a:lnTo>
                    <a:lnTo>
                      <a:pt x="1037" y="1003"/>
                    </a:lnTo>
                    <a:lnTo>
                      <a:pt x="1026" y="969"/>
                    </a:lnTo>
                    <a:lnTo>
                      <a:pt x="966" y="946"/>
                    </a:lnTo>
                    <a:lnTo>
                      <a:pt x="947" y="915"/>
                    </a:lnTo>
                    <a:lnTo>
                      <a:pt x="891" y="910"/>
                    </a:lnTo>
                    <a:lnTo>
                      <a:pt x="868" y="881"/>
                    </a:lnTo>
                    <a:lnTo>
                      <a:pt x="810" y="876"/>
                    </a:lnTo>
                    <a:lnTo>
                      <a:pt x="795" y="906"/>
                    </a:lnTo>
                    <a:lnTo>
                      <a:pt x="755" y="907"/>
                    </a:lnTo>
                    <a:lnTo>
                      <a:pt x="732" y="899"/>
                    </a:lnTo>
                    <a:lnTo>
                      <a:pt x="700" y="915"/>
                    </a:lnTo>
                    <a:lnTo>
                      <a:pt x="635" y="851"/>
                    </a:lnTo>
                    <a:lnTo>
                      <a:pt x="631" y="779"/>
                    </a:lnTo>
                    <a:lnTo>
                      <a:pt x="204" y="824"/>
                    </a:lnTo>
                    <a:lnTo>
                      <a:pt x="90" y="843"/>
                    </a:lnTo>
                    <a:lnTo>
                      <a:pt x="74" y="60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805" name="Freeform 53"/>
              <p:cNvSpPr>
                <a:spLocks noChangeAspect="1"/>
              </p:cNvSpPr>
              <p:nvPr/>
            </p:nvSpPr>
            <p:spPr bwMode="auto">
              <a:xfrm>
                <a:off x="4749" y="2071"/>
                <a:ext cx="267" cy="187"/>
              </a:xfrm>
              <a:custGeom>
                <a:avLst/>
                <a:gdLst>
                  <a:gd name="T0" fmla="*/ 1413 w 1480"/>
                  <a:gd name="T1" fmla="*/ 1038 h 1038"/>
                  <a:gd name="T2" fmla="*/ 1028 w 1480"/>
                  <a:gd name="T3" fmla="*/ 1033 h 1038"/>
                  <a:gd name="T4" fmla="*/ 983 w 1480"/>
                  <a:gd name="T5" fmla="*/ 964 h 1038"/>
                  <a:gd name="T6" fmla="*/ 914 w 1480"/>
                  <a:gd name="T7" fmla="*/ 907 h 1038"/>
                  <a:gd name="T8" fmla="*/ 869 w 1480"/>
                  <a:gd name="T9" fmla="*/ 888 h 1038"/>
                  <a:gd name="T10" fmla="*/ 574 w 1480"/>
                  <a:gd name="T11" fmla="*/ 668 h 1038"/>
                  <a:gd name="T12" fmla="*/ 505 w 1480"/>
                  <a:gd name="T13" fmla="*/ 686 h 1038"/>
                  <a:gd name="T14" fmla="*/ 358 w 1480"/>
                  <a:gd name="T15" fmla="*/ 767 h 1038"/>
                  <a:gd name="T16" fmla="*/ 142 w 1480"/>
                  <a:gd name="T17" fmla="*/ 700 h 1038"/>
                  <a:gd name="T18" fmla="*/ 48 w 1480"/>
                  <a:gd name="T19" fmla="*/ 599 h 1038"/>
                  <a:gd name="T20" fmla="*/ 32 w 1480"/>
                  <a:gd name="T21" fmla="*/ 639 h 1038"/>
                  <a:gd name="T22" fmla="*/ 64 w 1480"/>
                  <a:gd name="T23" fmla="*/ 686 h 1038"/>
                  <a:gd name="T24" fmla="*/ 46 w 1480"/>
                  <a:gd name="T25" fmla="*/ 707 h 1038"/>
                  <a:gd name="T26" fmla="*/ 21 w 1480"/>
                  <a:gd name="T27" fmla="*/ 677 h 1038"/>
                  <a:gd name="T28" fmla="*/ 0 w 1480"/>
                  <a:gd name="T29" fmla="*/ 643 h 1038"/>
                  <a:gd name="T30" fmla="*/ 14 w 1480"/>
                  <a:gd name="T31" fmla="*/ 506 h 1038"/>
                  <a:gd name="T32" fmla="*/ 117 w 1480"/>
                  <a:gd name="T33" fmla="*/ 219 h 1038"/>
                  <a:gd name="T34" fmla="*/ 119 w 1480"/>
                  <a:gd name="T35" fmla="*/ 12 h 1038"/>
                  <a:gd name="T36" fmla="*/ 179 w 1480"/>
                  <a:gd name="T37" fmla="*/ 0 h 1038"/>
                  <a:gd name="T38" fmla="*/ 229 w 1480"/>
                  <a:gd name="T39" fmla="*/ 37 h 1038"/>
                  <a:gd name="T40" fmla="*/ 606 w 1480"/>
                  <a:gd name="T41" fmla="*/ 347 h 1038"/>
                  <a:gd name="T42" fmla="*/ 658 w 1480"/>
                  <a:gd name="T43" fmla="*/ 363 h 1038"/>
                  <a:gd name="T44" fmla="*/ 677 w 1480"/>
                  <a:gd name="T45" fmla="*/ 342 h 1038"/>
                  <a:gd name="T46" fmla="*/ 824 w 1480"/>
                  <a:gd name="T47" fmla="*/ 347 h 1038"/>
                  <a:gd name="T48" fmla="*/ 914 w 1480"/>
                  <a:gd name="T49" fmla="*/ 411 h 1038"/>
                  <a:gd name="T50" fmla="*/ 993 w 1480"/>
                  <a:gd name="T51" fmla="*/ 508 h 1038"/>
                  <a:gd name="T52" fmla="*/ 1012 w 1480"/>
                  <a:gd name="T53" fmla="*/ 549 h 1038"/>
                  <a:gd name="T54" fmla="*/ 1028 w 1480"/>
                  <a:gd name="T55" fmla="*/ 613 h 1038"/>
                  <a:gd name="T56" fmla="*/ 1138 w 1480"/>
                  <a:gd name="T57" fmla="*/ 718 h 1038"/>
                  <a:gd name="T58" fmla="*/ 1223 w 1480"/>
                  <a:gd name="T59" fmla="*/ 727 h 1038"/>
                  <a:gd name="T60" fmla="*/ 1480 w 1480"/>
                  <a:gd name="T61" fmla="*/ 860 h 1038"/>
                  <a:gd name="T62" fmla="*/ 1422 w 1480"/>
                  <a:gd name="T63" fmla="*/ 993 h 1038"/>
                  <a:gd name="T64" fmla="*/ 1413 w 1480"/>
                  <a:gd name="T65" fmla="*/ 1038 h 10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80" h="1038">
                    <a:moveTo>
                      <a:pt x="1413" y="1038"/>
                    </a:moveTo>
                    <a:lnTo>
                      <a:pt x="1028" y="1033"/>
                    </a:lnTo>
                    <a:lnTo>
                      <a:pt x="983" y="964"/>
                    </a:lnTo>
                    <a:lnTo>
                      <a:pt x="914" y="907"/>
                    </a:lnTo>
                    <a:lnTo>
                      <a:pt x="869" y="888"/>
                    </a:lnTo>
                    <a:lnTo>
                      <a:pt x="574" y="668"/>
                    </a:lnTo>
                    <a:lnTo>
                      <a:pt x="505" y="686"/>
                    </a:lnTo>
                    <a:lnTo>
                      <a:pt x="358" y="767"/>
                    </a:lnTo>
                    <a:lnTo>
                      <a:pt x="142" y="700"/>
                    </a:lnTo>
                    <a:lnTo>
                      <a:pt x="48" y="599"/>
                    </a:lnTo>
                    <a:lnTo>
                      <a:pt x="32" y="639"/>
                    </a:lnTo>
                    <a:lnTo>
                      <a:pt x="64" y="686"/>
                    </a:lnTo>
                    <a:lnTo>
                      <a:pt x="46" y="707"/>
                    </a:lnTo>
                    <a:lnTo>
                      <a:pt x="21" y="677"/>
                    </a:lnTo>
                    <a:lnTo>
                      <a:pt x="0" y="643"/>
                    </a:lnTo>
                    <a:lnTo>
                      <a:pt x="14" y="506"/>
                    </a:lnTo>
                    <a:lnTo>
                      <a:pt x="117" y="219"/>
                    </a:lnTo>
                    <a:lnTo>
                      <a:pt x="119" y="12"/>
                    </a:lnTo>
                    <a:lnTo>
                      <a:pt x="179" y="0"/>
                    </a:lnTo>
                    <a:lnTo>
                      <a:pt x="229" y="37"/>
                    </a:lnTo>
                    <a:lnTo>
                      <a:pt x="606" y="347"/>
                    </a:lnTo>
                    <a:lnTo>
                      <a:pt x="658" y="363"/>
                    </a:lnTo>
                    <a:lnTo>
                      <a:pt x="677" y="342"/>
                    </a:lnTo>
                    <a:lnTo>
                      <a:pt x="824" y="347"/>
                    </a:lnTo>
                    <a:lnTo>
                      <a:pt x="914" y="411"/>
                    </a:lnTo>
                    <a:lnTo>
                      <a:pt x="993" y="508"/>
                    </a:lnTo>
                    <a:lnTo>
                      <a:pt x="1012" y="549"/>
                    </a:lnTo>
                    <a:lnTo>
                      <a:pt x="1028" y="613"/>
                    </a:lnTo>
                    <a:lnTo>
                      <a:pt x="1138" y="718"/>
                    </a:lnTo>
                    <a:lnTo>
                      <a:pt x="1223" y="727"/>
                    </a:lnTo>
                    <a:lnTo>
                      <a:pt x="1480" y="860"/>
                    </a:lnTo>
                    <a:lnTo>
                      <a:pt x="1422" y="993"/>
                    </a:lnTo>
                    <a:lnTo>
                      <a:pt x="1413" y="1038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806" name="Freeform 54"/>
              <p:cNvSpPr>
                <a:spLocks noChangeAspect="1"/>
              </p:cNvSpPr>
              <p:nvPr/>
            </p:nvSpPr>
            <p:spPr bwMode="auto">
              <a:xfrm>
                <a:off x="4620" y="1848"/>
                <a:ext cx="382" cy="285"/>
              </a:xfrm>
              <a:custGeom>
                <a:avLst/>
                <a:gdLst>
                  <a:gd name="T0" fmla="*/ 839 w 2123"/>
                  <a:gd name="T1" fmla="*/ 1243 h 1579"/>
                  <a:gd name="T2" fmla="*/ 843 w 2123"/>
                  <a:gd name="T3" fmla="*/ 1228 h 1579"/>
                  <a:gd name="T4" fmla="*/ 664 w 2123"/>
                  <a:gd name="T5" fmla="*/ 938 h 1579"/>
                  <a:gd name="T6" fmla="*/ 614 w 2123"/>
                  <a:gd name="T7" fmla="*/ 938 h 1579"/>
                  <a:gd name="T8" fmla="*/ 523 w 2123"/>
                  <a:gd name="T9" fmla="*/ 872 h 1579"/>
                  <a:gd name="T10" fmla="*/ 434 w 2123"/>
                  <a:gd name="T11" fmla="*/ 870 h 1579"/>
                  <a:gd name="T12" fmla="*/ 349 w 2123"/>
                  <a:gd name="T13" fmla="*/ 836 h 1579"/>
                  <a:gd name="T14" fmla="*/ 146 w 2123"/>
                  <a:gd name="T15" fmla="*/ 870 h 1579"/>
                  <a:gd name="T16" fmla="*/ 123 w 2123"/>
                  <a:gd name="T17" fmla="*/ 861 h 1579"/>
                  <a:gd name="T18" fmla="*/ 105 w 2123"/>
                  <a:gd name="T19" fmla="*/ 799 h 1579"/>
                  <a:gd name="T20" fmla="*/ 0 w 2123"/>
                  <a:gd name="T21" fmla="*/ 731 h 1579"/>
                  <a:gd name="T22" fmla="*/ 342 w 2123"/>
                  <a:gd name="T23" fmla="*/ 395 h 1579"/>
                  <a:gd name="T24" fmla="*/ 450 w 2123"/>
                  <a:gd name="T25" fmla="*/ 269 h 1579"/>
                  <a:gd name="T26" fmla="*/ 503 w 2123"/>
                  <a:gd name="T27" fmla="*/ 271 h 1579"/>
                  <a:gd name="T28" fmla="*/ 523 w 2123"/>
                  <a:gd name="T29" fmla="*/ 288 h 1579"/>
                  <a:gd name="T30" fmla="*/ 547 w 2123"/>
                  <a:gd name="T31" fmla="*/ 293 h 1579"/>
                  <a:gd name="T32" fmla="*/ 821 w 2123"/>
                  <a:gd name="T33" fmla="*/ 0 h 1579"/>
                  <a:gd name="T34" fmla="*/ 942 w 2123"/>
                  <a:gd name="T35" fmla="*/ 108 h 1579"/>
                  <a:gd name="T36" fmla="*/ 1081 w 2123"/>
                  <a:gd name="T37" fmla="*/ 269 h 1579"/>
                  <a:gd name="T38" fmla="*/ 1236 w 2123"/>
                  <a:gd name="T39" fmla="*/ 380 h 1579"/>
                  <a:gd name="T40" fmla="*/ 1261 w 2123"/>
                  <a:gd name="T41" fmla="*/ 466 h 1579"/>
                  <a:gd name="T42" fmla="*/ 1384 w 2123"/>
                  <a:gd name="T43" fmla="*/ 602 h 1579"/>
                  <a:gd name="T44" fmla="*/ 1333 w 2123"/>
                  <a:gd name="T45" fmla="*/ 702 h 1579"/>
                  <a:gd name="T46" fmla="*/ 1406 w 2123"/>
                  <a:gd name="T47" fmla="*/ 804 h 1579"/>
                  <a:gd name="T48" fmla="*/ 1870 w 2123"/>
                  <a:gd name="T49" fmla="*/ 750 h 1579"/>
                  <a:gd name="T50" fmla="*/ 1921 w 2123"/>
                  <a:gd name="T51" fmla="*/ 815 h 1579"/>
                  <a:gd name="T52" fmla="*/ 1903 w 2123"/>
                  <a:gd name="T53" fmla="*/ 894 h 1579"/>
                  <a:gd name="T54" fmla="*/ 1855 w 2123"/>
                  <a:gd name="T55" fmla="*/ 975 h 1579"/>
                  <a:gd name="T56" fmla="*/ 1857 w 2123"/>
                  <a:gd name="T57" fmla="*/ 1027 h 1579"/>
                  <a:gd name="T58" fmla="*/ 1907 w 2123"/>
                  <a:gd name="T59" fmla="*/ 1095 h 1579"/>
                  <a:gd name="T60" fmla="*/ 2123 w 2123"/>
                  <a:gd name="T61" fmla="*/ 1266 h 1579"/>
                  <a:gd name="T62" fmla="*/ 2073 w 2123"/>
                  <a:gd name="T63" fmla="*/ 1303 h 1579"/>
                  <a:gd name="T64" fmla="*/ 2044 w 2123"/>
                  <a:gd name="T65" fmla="*/ 1303 h 1579"/>
                  <a:gd name="T66" fmla="*/ 2000 w 2123"/>
                  <a:gd name="T67" fmla="*/ 1258 h 1579"/>
                  <a:gd name="T68" fmla="*/ 1962 w 2123"/>
                  <a:gd name="T69" fmla="*/ 1260 h 1579"/>
                  <a:gd name="T70" fmla="*/ 1941 w 2123"/>
                  <a:gd name="T71" fmla="*/ 1272 h 1579"/>
                  <a:gd name="T72" fmla="*/ 1905 w 2123"/>
                  <a:gd name="T73" fmla="*/ 1266 h 1579"/>
                  <a:gd name="T74" fmla="*/ 1881 w 2123"/>
                  <a:gd name="T75" fmla="*/ 1221 h 1579"/>
                  <a:gd name="T76" fmla="*/ 1847 w 2123"/>
                  <a:gd name="T77" fmla="*/ 1263 h 1579"/>
                  <a:gd name="T78" fmla="*/ 1808 w 2123"/>
                  <a:gd name="T79" fmla="*/ 1285 h 1579"/>
                  <a:gd name="T80" fmla="*/ 1761 w 2123"/>
                  <a:gd name="T81" fmla="*/ 1327 h 1579"/>
                  <a:gd name="T82" fmla="*/ 1624 w 2123"/>
                  <a:gd name="T83" fmla="*/ 1343 h 1579"/>
                  <a:gd name="T84" fmla="*/ 1468 w 2123"/>
                  <a:gd name="T85" fmla="*/ 1400 h 1579"/>
                  <a:gd name="T86" fmla="*/ 1376 w 2123"/>
                  <a:gd name="T87" fmla="*/ 1512 h 1579"/>
                  <a:gd name="T88" fmla="*/ 1325 w 2123"/>
                  <a:gd name="T89" fmla="*/ 1579 h 1579"/>
                  <a:gd name="T90" fmla="*/ 1265 w 2123"/>
                  <a:gd name="T91" fmla="*/ 1534 h 1579"/>
                  <a:gd name="T92" fmla="*/ 946 w 2123"/>
                  <a:gd name="T93" fmla="*/ 1265 h 1579"/>
                  <a:gd name="T94" fmla="*/ 899 w 2123"/>
                  <a:gd name="T95" fmla="*/ 1232 h 1579"/>
                  <a:gd name="T96" fmla="*/ 839 w 2123"/>
                  <a:gd name="T97" fmla="*/ 1243 h 1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3" h="1579">
                    <a:moveTo>
                      <a:pt x="839" y="1243"/>
                    </a:moveTo>
                    <a:lnTo>
                      <a:pt x="843" y="1228"/>
                    </a:lnTo>
                    <a:lnTo>
                      <a:pt x="664" y="938"/>
                    </a:lnTo>
                    <a:lnTo>
                      <a:pt x="614" y="938"/>
                    </a:lnTo>
                    <a:lnTo>
                      <a:pt x="523" y="872"/>
                    </a:lnTo>
                    <a:lnTo>
                      <a:pt x="434" y="870"/>
                    </a:lnTo>
                    <a:lnTo>
                      <a:pt x="349" y="836"/>
                    </a:lnTo>
                    <a:lnTo>
                      <a:pt x="146" y="870"/>
                    </a:lnTo>
                    <a:lnTo>
                      <a:pt x="123" y="861"/>
                    </a:lnTo>
                    <a:lnTo>
                      <a:pt x="105" y="799"/>
                    </a:lnTo>
                    <a:lnTo>
                      <a:pt x="0" y="731"/>
                    </a:lnTo>
                    <a:lnTo>
                      <a:pt x="342" y="395"/>
                    </a:lnTo>
                    <a:lnTo>
                      <a:pt x="450" y="269"/>
                    </a:lnTo>
                    <a:lnTo>
                      <a:pt x="503" y="271"/>
                    </a:lnTo>
                    <a:lnTo>
                      <a:pt x="523" y="288"/>
                    </a:lnTo>
                    <a:lnTo>
                      <a:pt x="547" y="293"/>
                    </a:lnTo>
                    <a:lnTo>
                      <a:pt x="821" y="0"/>
                    </a:lnTo>
                    <a:lnTo>
                      <a:pt x="942" y="108"/>
                    </a:lnTo>
                    <a:lnTo>
                      <a:pt x="1081" y="269"/>
                    </a:lnTo>
                    <a:lnTo>
                      <a:pt x="1236" y="380"/>
                    </a:lnTo>
                    <a:lnTo>
                      <a:pt x="1261" y="466"/>
                    </a:lnTo>
                    <a:lnTo>
                      <a:pt x="1384" y="602"/>
                    </a:lnTo>
                    <a:lnTo>
                      <a:pt x="1333" y="702"/>
                    </a:lnTo>
                    <a:lnTo>
                      <a:pt x="1406" y="804"/>
                    </a:lnTo>
                    <a:lnTo>
                      <a:pt x="1870" y="750"/>
                    </a:lnTo>
                    <a:lnTo>
                      <a:pt x="1921" y="815"/>
                    </a:lnTo>
                    <a:lnTo>
                      <a:pt x="1903" y="894"/>
                    </a:lnTo>
                    <a:lnTo>
                      <a:pt x="1855" y="975"/>
                    </a:lnTo>
                    <a:lnTo>
                      <a:pt x="1857" y="1027"/>
                    </a:lnTo>
                    <a:lnTo>
                      <a:pt x="1907" y="1095"/>
                    </a:lnTo>
                    <a:lnTo>
                      <a:pt x="2123" y="1266"/>
                    </a:lnTo>
                    <a:lnTo>
                      <a:pt x="2073" y="1303"/>
                    </a:lnTo>
                    <a:lnTo>
                      <a:pt x="2044" y="1303"/>
                    </a:lnTo>
                    <a:lnTo>
                      <a:pt x="2000" y="1258"/>
                    </a:lnTo>
                    <a:lnTo>
                      <a:pt x="1962" y="1260"/>
                    </a:lnTo>
                    <a:lnTo>
                      <a:pt x="1941" y="1272"/>
                    </a:lnTo>
                    <a:lnTo>
                      <a:pt x="1905" y="1266"/>
                    </a:lnTo>
                    <a:lnTo>
                      <a:pt x="1881" y="1221"/>
                    </a:lnTo>
                    <a:lnTo>
                      <a:pt x="1847" y="1263"/>
                    </a:lnTo>
                    <a:lnTo>
                      <a:pt x="1808" y="1285"/>
                    </a:lnTo>
                    <a:lnTo>
                      <a:pt x="1761" y="1327"/>
                    </a:lnTo>
                    <a:lnTo>
                      <a:pt x="1624" y="1343"/>
                    </a:lnTo>
                    <a:lnTo>
                      <a:pt x="1468" y="1400"/>
                    </a:lnTo>
                    <a:lnTo>
                      <a:pt x="1376" y="1512"/>
                    </a:lnTo>
                    <a:lnTo>
                      <a:pt x="1325" y="1579"/>
                    </a:lnTo>
                    <a:lnTo>
                      <a:pt x="1265" y="1534"/>
                    </a:lnTo>
                    <a:lnTo>
                      <a:pt x="946" y="1265"/>
                    </a:lnTo>
                    <a:lnTo>
                      <a:pt x="899" y="1232"/>
                    </a:lnTo>
                    <a:lnTo>
                      <a:pt x="839" y="1243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807" name="Freeform 55"/>
              <p:cNvSpPr>
                <a:spLocks noChangeAspect="1"/>
              </p:cNvSpPr>
              <p:nvPr/>
            </p:nvSpPr>
            <p:spPr bwMode="auto">
              <a:xfrm>
                <a:off x="4937" y="1931"/>
                <a:ext cx="204" cy="187"/>
              </a:xfrm>
              <a:custGeom>
                <a:avLst/>
                <a:gdLst>
                  <a:gd name="T0" fmla="*/ 1078 w 1126"/>
                  <a:gd name="T1" fmla="*/ 0 h 1040"/>
                  <a:gd name="T2" fmla="*/ 1126 w 1126"/>
                  <a:gd name="T3" fmla="*/ 47 h 1040"/>
                  <a:gd name="T4" fmla="*/ 1126 w 1126"/>
                  <a:gd name="T5" fmla="*/ 59 h 1040"/>
                  <a:gd name="T6" fmla="*/ 1076 w 1126"/>
                  <a:gd name="T7" fmla="*/ 138 h 1040"/>
                  <a:gd name="T8" fmla="*/ 1113 w 1126"/>
                  <a:gd name="T9" fmla="*/ 259 h 1040"/>
                  <a:gd name="T10" fmla="*/ 952 w 1126"/>
                  <a:gd name="T11" fmla="*/ 636 h 1040"/>
                  <a:gd name="T12" fmla="*/ 743 w 1126"/>
                  <a:gd name="T13" fmla="*/ 985 h 1040"/>
                  <a:gd name="T14" fmla="*/ 715 w 1126"/>
                  <a:gd name="T15" fmla="*/ 1040 h 1040"/>
                  <a:gd name="T16" fmla="*/ 354 w 1126"/>
                  <a:gd name="T17" fmla="*/ 810 h 1040"/>
                  <a:gd name="T18" fmla="*/ 145 w 1126"/>
                  <a:gd name="T19" fmla="*/ 638 h 1040"/>
                  <a:gd name="T20" fmla="*/ 96 w 1126"/>
                  <a:gd name="T21" fmla="*/ 576 h 1040"/>
                  <a:gd name="T22" fmla="*/ 93 w 1126"/>
                  <a:gd name="T23" fmla="*/ 522 h 1040"/>
                  <a:gd name="T24" fmla="*/ 140 w 1126"/>
                  <a:gd name="T25" fmla="*/ 441 h 1040"/>
                  <a:gd name="T26" fmla="*/ 160 w 1126"/>
                  <a:gd name="T27" fmla="*/ 361 h 1040"/>
                  <a:gd name="T28" fmla="*/ 103 w 1126"/>
                  <a:gd name="T29" fmla="*/ 292 h 1040"/>
                  <a:gd name="T30" fmla="*/ 89 w 1126"/>
                  <a:gd name="T31" fmla="*/ 237 h 1040"/>
                  <a:gd name="T32" fmla="*/ 0 w 1126"/>
                  <a:gd name="T33" fmla="*/ 113 h 1040"/>
                  <a:gd name="T34" fmla="*/ 344 w 1126"/>
                  <a:gd name="T35" fmla="*/ 113 h 1040"/>
                  <a:gd name="T36" fmla="*/ 349 w 1126"/>
                  <a:gd name="T37" fmla="*/ 49 h 1040"/>
                  <a:gd name="T38" fmla="*/ 454 w 1126"/>
                  <a:gd name="T39" fmla="*/ 14 h 1040"/>
                  <a:gd name="T40" fmla="*/ 466 w 1126"/>
                  <a:gd name="T41" fmla="*/ 97 h 1040"/>
                  <a:gd name="T42" fmla="*/ 1078 w 1126"/>
                  <a:gd name="T43" fmla="*/ 0 h 10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26" h="1040">
                    <a:moveTo>
                      <a:pt x="1078" y="0"/>
                    </a:moveTo>
                    <a:lnTo>
                      <a:pt x="1126" y="47"/>
                    </a:lnTo>
                    <a:lnTo>
                      <a:pt x="1126" y="59"/>
                    </a:lnTo>
                    <a:lnTo>
                      <a:pt x="1076" y="138"/>
                    </a:lnTo>
                    <a:lnTo>
                      <a:pt x="1113" y="259"/>
                    </a:lnTo>
                    <a:lnTo>
                      <a:pt x="952" y="636"/>
                    </a:lnTo>
                    <a:lnTo>
                      <a:pt x="743" y="985"/>
                    </a:lnTo>
                    <a:lnTo>
                      <a:pt x="715" y="1040"/>
                    </a:lnTo>
                    <a:lnTo>
                      <a:pt x="354" y="810"/>
                    </a:lnTo>
                    <a:lnTo>
                      <a:pt x="145" y="638"/>
                    </a:lnTo>
                    <a:lnTo>
                      <a:pt x="96" y="576"/>
                    </a:lnTo>
                    <a:lnTo>
                      <a:pt x="93" y="522"/>
                    </a:lnTo>
                    <a:lnTo>
                      <a:pt x="140" y="441"/>
                    </a:lnTo>
                    <a:lnTo>
                      <a:pt x="160" y="361"/>
                    </a:lnTo>
                    <a:lnTo>
                      <a:pt x="103" y="292"/>
                    </a:lnTo>
                    <a:lnTo>
                      <a:pt x="89" y="237"/>
                    </a:lnTo>
                    <a:lnTo>
                      <a:pt x="0" y="113"/>
                    </a:lnTo>
                    <a:lnTo>
                      <a:pt x="344" y="113"/>
                    </a:lnTo>
                    <a:lnTo>
                      <a:pt x="349" y="49"/>
                    </a:lnTo>
                    <a:lnTo>
                      <a:pt x="454" y="14"/>
                    </a:lnTo>
                    <a:lnTo>
                      <a:pt x="466" y="97"/>
                    </a:lnTo>
                    <a:lnTo>
                      <a:pt x="1078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808" name="Freeform 56"/>
              <p:cNvSpPr>
                <a:spLocks noChangeAspect="1"/>
              </p:cNvSpPr>
              <p:nvPr/>
            </p:nvSpPr>
            <p:spPr bwMode="auto">
              <a:xfrm>
                <a:off x="4661" y="2205"/>
                <a:ext cx="139" cy="115"/>
              </a:xfrm>
              <a:custGeom>
                <a:avLst/>
                <a:gdLst>
                  <a:gd name="T0" fmla="*/ 512 w 773"/>
                  <a:gd name="T1" fmla="*/ 0 h 641"/>
                  <a:gd name="T2" fmla="*/ 612 w 773"/>
                  <a:gd name="T3" fmla="*/ 132 h 641"/>
                  <a:gd name="T4" fmla="*/ 569 w 773"/>
                  <a:gd name="T5" fmla="*/ 273 h 641"/>
                  <a:gd name="T6" fmla="*/ 636 w 773"/>
                  <a:gd name="T7" fmla="*/ 372 h 641"/>
                  <a:gd name="T8" fmla="*/ 719 w 773"/>
                  <a:gd name="T9" fmla="*/ 415 h 641"/>
                  <a:gd name="T10" fmla="*/ 773 w 773"/>
                  <a:gd name="T11" fmla="*/ 489 h 641"/>
                  <a:gd name="T12" fmla="*/ 555 w 773"/>
                  <a:gd name="T13" fmla="*/ 599 h 641"/>
                  <a:gd name="T14" fmla="*/ 475 w 773"/>
                  <a:gd name="T15" fmla="*/ 602 h 641"/>
                  <a:gd name="T16" fmla="*/ 433 w 773"/>
                  <a:gd name="T17" fmla="*/ 641 h 641"/>
                  <a:gd name="T18" fmla="*/ 330 w 773"/>
                  <a:gd name="T19" fmla="*/ 590 h 641"/>
                  <a:gd name="T20" fmla="*/ 273 w 773"/>
                  <a:gd name="T21" fmla="*/ 588 h 641"/>
                  <a:gd name="T22" fmla="*/ 247 w 773"/>
                  <a:gd name="T23" fmla="*/ 626 h 641"/>
                  <a:gd name="T24" fmla="*/ 188 w 773"/>
                  <a:gd name="T25" fmla="*/ 625 h 641"/>
                  <a:gd name="T26" fmla="*/ 0 w 773"/>
                  <a:gd name="T27" fmla="*/ 497 h 641"/>
                  <a:gd name="T28" fmla="*/ 135 w 773"/>
                  <a:gd name="T29" fmla="*/ 449 h 641"/>
                  <a:gd name="T30" fmla="*/ 180 w 773"/>
                  <a:gd name="T31" fmla="*/ 429 h 641"/>
                  <a:gd name="T32" fmla="*/ 161 w 773"/>
                  <a:gd name="T33" fmla="*/ 381 h 641"/>
                  <a:gd name="T34" fmla="*/ 209 w 773"/>
                  <a:gd name="T35" fmla="*/ 244 h 641"/>
                  <a:gd name="T36" fmla="*/ 250 w 773"/>
                  <a:gd name="T37" fmla="*/ 198 h 641"/>
                  <a:gd name="T38" fmla="*/ 305 w 773"/>
                  <a:gd name="T39" fmla="*/ 181 h 641"/>
                  <a:gd name="T40" fmla="*/ 512 w 773"/>
                  <a:gd name="T41" fmla="*/ 0 h 6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73" h="641">
                    <a:moveTo>
                      <a:pt x="512" y="0"/>
                    </a:moveTo>
                    <a:lnTo>
                      <a:pt x="612" y="132"/>
                    </a:lnTo>
                    <a:lnTo>
                      <a:pt x="569" y="273"/>
                    </a:lnTo>
                    <a:lnTo>
                      <a:pt x="636" y="372"/>
                    </a:lnTo>
                    <a:lnTo>
                      <a:pt x="719" y="415"/>
                    </a:lnTo>
                    <a:lnTo>
                      <a:pt x="773" y="489"/>
                    </a:lnTo>
                    <a:lnTo>
                      <a:pt x="555" y="599"/>
                    </a:lnTo>
                    <a:lnTo>
                      <a:pt x="475" y="602"/>
                    </a:lnTo>
                    <a:lnTo>
                      <a:pt x="433" y="641"/>
                    </a:lnTo>
                    <a:lnTo>
                      <a:pt x="330" y="590"/>
                    </a:lnTo>
                    <a:lnTo>
                      <a:pt x="273" y="588"/>
                    </a:lnTo>
                    <a:lnTo>
                      <a:pt x="247" y="626"/>
                    </a:lnTo>
                    <a:lnTo>
                      <a:pt x="188" y="625"/>
                    </a:lnTo>
                    <a:lnTo>
                      <a:pt x="0" y="497"/>
                    </a:lnTo>
                    <a:lnTo>
                      <a:pt x="135" y="449"/>
                    </a:lnTo>
                    <a:lnTo>
                      <a:pt x="180" y="429"/>
                    </a:lnTo>
                    <a:lnTo>
                      <a:pt x="161" y="381"/>
                    </a:lnTo>
                    <a:lnTo>
                      <a:pt x="209" y="244"/>
                    </a:lnTo>
                    <a:lnTo>
                      <a:pt x="250" y="198"/>
                    </a:lnTo>
                    <a:lnTo>
                      <a:pt x="305" y="181"/>
                    </a:lnTo>
                    <a:lnTo>
                      <a:pt x="512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809" name="Freeform 57"/>
              <p:cNvSpPr>
                <a:spLocks noChangeAspect="1"/>
              </p:cNvSpPr>
              <p:nvPr/>
            </p:nvSpPr>
            <p:spPr bwMode="auto">
              <a:xfrm>
                <a:off x="4481" y="2307"/>
                <a:ext cx="162" cy="232"/>
              </a:xfrm>
              <a:custGeom>
                <a:avLst/>
                <a:gdLst>
                  <a:gd name="T0" fmla="*/ 900 w 902"/>
                  <a:gd name="T1" fmla="*/ 0 h 1286"/>
                  <a:gd name="T2" fmla="*/ 893 w 902"/>
                  <a:gd name="T3" fmla="*/ 98 h 1286"/>
                  <a:gd name="T4" fmla="*/ 825 w 902"/>
                  <a:gd name="T5" fmla="*/ 143 h 1286"/>
                  <a:gd name="T6" fmla="*/ 902 w 902"/>
                  <a:gd name="T7" fmla="*/ 205 h 1286"/>
                  <a:gd name="T8" fmla="*/ 870 w 902"/>
                  <a:gd name="T9" fmla="*/ 234 h 1286"/>
                  <a:gd name="T10" fmla="*/ 881 w 902"/>
                  <a:gd name="T11" fmla="*/ 286 h 1286"/>
                  <a:gd name="T12" fmla="*/ 792 w 902"/>
                  <a:gd name="T13" fmla="*/ 368 h 1286"/>
                  <a:gd name="T14" fmla="*/ 808 w 902"/>
                  <a:gd name="T15" fmla="*/ 472 h 1286"/>
                  <a:gd name="T16" fmla="*/ 867 w 902"/>
                  <a:gd name="T17" fmla="*/ 523 h 1286"/>
                  <a:gd name="T18" fmla="*/ 883 w 902"/>
                  <a:gd name="T19" fmla="*/ 756 h 1286"/>
                  <a:gd name="T20" fmla="*/ 857 w 902"/>
                  <a:gd name="T21" fmla="*/ 864 h 1286"/>
                  <a:gd name="T22" fmla="*/ 795 w 902"/>
                  <a:gd name="T23" fmla="*/ 944 h 1286"/>
                  <a:gd name="T24" fmla="*/ 808 w 902"/>
                  <a:gd name="T25" fmla="*/ 1042 h 1286"/>
                  <a:gd name="T26" fmla="*/ 773 w 902"/>
                  <a:gd name="T27" fmla="*/ 1114 h 1286"/>
                  <a:gd name="T28" fmla="*/ 710 w 902"/>
                  <a:gd name="T29" fmla="*/ 1166 h 1286"/>
                  <a:gd name="T30" fmla="*/ 703 w 902"/>
                  <a:gd name="T31" fmla="*/ 1222 h 1286"/>
                  <a:gd name="T32" fmla="*/ 746 w 902"/>
                  <a:gd name="T33" fmla="*/ 1266 h 1286"/>
                  <a:gd name="T34" fmla="*/ 693 w 902"/>
                  <a:gd name="T35" fmla="*/ 1286 h 1286"/>
                  <a:gd name="T36" fmla="*/ 637 w 902"/>
                  <a:gd name="T37" fmla="*/ 1259 h 1286"/>
                  <a:gd name="T38" fmla="*/ 559 w 902"/>
                  <a:gd name="T39" fmla="*/ 1181 h 1286"/>
                  <a:gd name="T40" fmla="*/ 508 w 902"/>
                  <a:gd name="T41" fmla="*/ 1189 h 1286"/>
                  <a:gd name="T42" fmla="*/ 466 w 902"/>
                  <a:gd name="T43" fmla="*/ 1161 h 1286"/>
                  <a:gd name="T44" fmla="*/ 57 w 902"/>
                  <a:gd name="T45" fmla="*/ 1154 h 1286"/>
                  <a:gd name="T46" fmla="*/ 0 w 902"/>
                  <a:gd name="T47" fmla="*/ 1097 h 1286"/>
                  <a:gd name="T48" fmla="*/ 111 w 902"/>
                  <a:gd name="T49" fmla="*/ 938 h 1286"/>
                  <a:gd name="T50" fmla="*/ 232 w 902"/>
                  <a:gd name="T51" fmla="*/ 771 h 1286"/>
                  <a:gd name="T52" fmla="*/ 272 w 902"/>
                  <a:gd name="T53" fmla="*/ 703 h 1286"/>
                  <a:gd name="T54" fmla="*/ 220 w 902"/>
                  <a:gd name="T55" fmla="*/ 691 h 1286"/>
                  <a:gd name="T56" fmla="*/ 220 w 902"/>
                  <a:gd name="T57" fmla="*/ 655 h 1286"/>
                  <a:gd name="T58" fmla="*/ 334 w 902"/>
                  <a:gd name="T59" fmla="*/ 518 h 1286"/>
                  <a:gd name="T60" fmla="*/ 528 w 902"/>
                  <a:gd name="T61" fmla="*/ 487 h 1286"/>
                  <a:gd name="T62" fmla="*/ 599 w 902"/>
                  <a:gd name="T63" fmla="*/ 359 h 1286"/>
                  <a:gd name="T64" fmla="*/ 512 w 902"/>
                  <a:gd name="T65" fmla="*/ 271 h 1286"/>
                  <a:gd name="T66" fmla="*/ 596 w 902"/>
                  <a:gd name="T67" fmla="*/ 178 h 1286"/>
                  <a:gd name="T68" fmla="*/ 601 w 902"/>
                  <a:gd name="T69" fmla="*/ 179 h 1286"/>
                  <a:gd name="T70" fmla="*/ 808 w 902"/>
                  <a:gd name="T71" fmla="*/ 56 h 1286"/>
                  <a:gd name="T72" fmla="*/ 900 w 902"/>
                  <a:gd name="T73" fmla="*/ 0 h 1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02" h="1286">
                    <a:moveTo>
                      <a:pt x="900" y="0"/>
                    </a:moveTo>
                    <a:lnTo>
                      <a:pt x="893" y="98"/>
                    </a:lnTo>
                    <a:lnTo>
                      <a:pt x="825" y="143"/>
                    </a:lnTo>
                    <a:lnTo>
                      <a:pt x="902" y="205"/>
                    </a:lnTo>
                    <a:lnTo>
                      <a:pt x="870" y="234"/>
                    </a:lnTo>
                    <a:lnTo>
                      <a:pt x="881" y="286"/>
                    </a:lnTo>
                    <a:lnTo>
                      <a:pt x="792" y="368"/>
                    </a:lnTo>
                    <a:lnTo>
                      <a:pt x="808" y="472"/>
                    </a:lnTo>
                    <a:lnTo>
                      <a:pt x="867" y="523"/>
                    </a:lnTo>
                    <a:lnTo>
                      <a:pt x="883" y="756"/>
                    </a:lnTo>
                    <a:lnTo>
                      <a:pt x="857" y="864"/>
                    </a:lnTo>
                    <a:lnTo>
                      <a:pt x="795" y="944"/>
                    </a:lnTo>
                    <a:lnTo>
                      <a:pt x="808" y="1042"/>
                    </a:lnTo>
                    <a:lnTo>
                      <a:pt x="773" y="1114"/>
                    </a:lnTo>
                    <a:lnTo>
                      <a:pt x="710" y="1166"/>
                    </a:lnTo>
                    <a:lnTo>
                      <a:pt x="703" y="1222"/>
                    </a:lnTo>
                    <a:lnTo>
                      <a:pt x="746" y="1266"/>
                    </a:lnTo>
                    <a:lnTo>
                      <a:pt x="693" y="1286"/>
                    </a:lnTo>
                    <a:lnTo>
                      <a:pt x="637" y="1259"/>
                    </a:lnTo>
                    <a:lnTo>
                      <a:pt x="559" y="1181"/>
                    </a:lnTo>
                    <a:lnTo>
                      <a:pt x="508" y="1189"/>
                    </a:lnTo>
                    <a:lnTo>
                      <a:pt x="466" y="1161"/>
                    </a:lnTo>
                    <a:lnTo>
                      <a:pt x="57" y="1154"/>
                    </a:lnTo>
                    <a:lnTo>
                      <a:pt x="0" y="1097"/>
                    </a:lnTo>
                    <a:lnTo>
                      <a:pt x="111" y="938"/>
                    </a:lnTo>
                    <a:lnTo>
                      <a:pt x="232" y="771"/>
                    </a:lnTo>
                    <a:lnTo>
                      <a:pt x="272" y="703"/>
                    </a:lnTo>
                    <a:lnTo>
                      <a:pt x="220" y="691"/>
                    </a:lnTo>
                    <a:lnTo>
                      <a:pt x="220" y="655"/>
                    </a:lnTo>
                    <a:lnTo>
                      <a:pt x="334" y="518"/>
                    </a:lnTo>
                    <a:lnTo>
                      <a:pt x="528" y="487"/>
                    </a:lnTo>
                    <a:lnTo>
                      <a:pt x="599" y="359"/>
                    </a:lnTo>
                    <a:lnTo>
                      <a:pt x="512" y="271"/>
                    </a:lnTo>
                    <a:lnTo>
                      <a:pt x="596" y="178"/>
                    </a:lnTo>
                    <a:lnTo>
                      <a:pt x="601" y="179"/>
                    </a:lnTo>
                    <a:lnTo>
                      <a:pt x="808" y="56"/>
                    </a:lnTo>
                    <a:lnTo>
                      <a:pt x="900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810" name="Freeform 58"/>
              <p:cNvSpPr>
                <a:spLocks noChangeAspect="1"/>
              </p:cNvSpPr>
              <p:nvPr/>
            </p:nvSpPr>
            <p:spPr bwMode="auto">
              <a:xfrm>
                <a:off x="4348" y="2200"/>
                <a:ext cx="241" cy="339"/>
              </a:xfrm>
              <a:custGeom>
                <a:avLst/>
                <a:gdLst>
                  <a:gd name="T0" fmla="*/ 534 w 1335"/>
                  <a:gd name="T1" fmla="*/ 0 h 1880"/>
                  <a:gd name="T2" fmla="*/ 406 w 1335"/>
                  <a:gd name="T3" fmla="*/ 61 h 1880"/>
                  <a:gd name="T4" fmla="*/ 337 w 1335"/>
                  <a:gd name="T5" fmla="*/ 123 h 1880"/>
                  <a:gd name="T6" fmla="*/ 321 w 1335"/>
                  <a:gd name="T7" fmla="*/ 163 h 1880"/>
                  <a:gd name="T8" fmla="*/ 245 w 1335"/>
                  <a:gd name="T9" fmla="*/ 288 h 1880"/>
                  <a:gd name="T10" fmla="*/ 148 w 1335"/>
                  <a:gd name="T11" fmla="*/ 357 h 1880"/>
                  <a:gd name="T12" fmla="*/ 3 w 1335"/>
                  <a:gd name="T13" fmla="*/ 360 h 1880"/>
                  <a:gd name="T14" fmla="*/ 0 w 1335"/>
                  <a:gd name="T15" fmla="*/ 697 h 1880"/>
                  <a:gd name="T16" fmla="*/ 5 w 1335"/>
                  <a:gd name="T17" fmla="*/ 745 h 1880"/>
                  <a:gd name="T18" fmla="*/ 41 w 1335"/>
                  <a:gd name="T19" fmla="*/ 763 h 1880"/>
                  <a:gd name="T20" fmla="*/ 37 w 1335"/>
                  <a:gd name="T21" fmla="*/ 824 h 1880"/>
                  <a:gd name="T22" fmla="*/ 60 w 1335"/>
                  <a:gd name="T23" fmla="*/ 892 h 1880"/>
                  <a:gd name="T24" fmla="*/ 55 w 1335"/>
                  <a:gd name="T25" fmla="*/ 1267 h 1880"/>
                  <a:gd name="T26" fmla="*/ 152 w 1335"/>
                  <a:gd name="T27" fmla="*/ 1469 h 1880"/>
                  <a:gd name="T28" fmla="*/ 406 w 1335"/>
                  <a:gd name="T29" fmla="*/ 1880 h 1880"/>
                  <a:gd name="T30" fmla="*/ 524 w 1335"/>
                  <a:gd name="T31" fmla="*/ 1872 h 1880"/>
                  <a:gd name="T32" fmla="*/ 539 w 1335"/>
                  <a:gd name="T33" fmla="*/ 1828 h 1880"/>
                  <a:gd name="T34" fmla="*/ 635 w 1335"/>
                  <a:gd name="T35" fmla="*/ 1816 h 1880"/>
                  <a:gd name="T36" fmla="*/ 755 w 1335"/>
                  <a:gd name="T37" fmla="*/ 1801 h 1880"/>
                  <a:gd name="T38" fmla="*/ 794 w 1335"/>
                  <a:gd name="T39" fmla="*/ 1749 h 1880"/>
                  <a:gd name="T40" fmla="*/ 735 w 1335"/>
                  <a:gd name="T41" fmla="*/ 1692 h 1880"/>
                  <a:gd name="T42" fmla="*/ 969 w 1335"/>
                  <a:gd name="T43" fmla="*/ 1365 h 1880"/>
                  <a:gd name="T44" fmla="*/ 1008 w 1335"/>
                  <a:gd name="T45" fmla="*/ 1298 h 1880"/>
                  <a:gd name="T46" fmla="*/ 957 w 1335"/>
                  <a:gd name="T47" fmla="*/ 1286 h 1880"/>
                  <a:gd name="T48" fmla="*/ 957 w 1335"/>
                  <a:gd name="T49" fmla="*/ 1250 h 1880"/>
                  <a:gd name="T50" fmla="*/ 1070 w 1335"/>
                  <a:gd name="T51" fmla="*/ 1113 h 1880"/>
                  <a:gd name="T52" fmla="*/ 1264 w 1335"/>
                  <a:gd name="T53" fmla="*/ 1084 h 1880"/>
                  <a:gd name="T54" fmla="*/ 1335 w 1335"/>
                  <a:gd name="T55" fmla="*/ 954 h 1880"/>
                  <a:gd name="T56" fmla="*/ 1249 w 1335"/>
                  <a:gd name="T57" fmla="*/ 868 h 1880"/>
                  <a:gd name="T58" fmla="*/ 1335 w 1335"/>
                  <a:gd name="T59" fmla="*/ 773 h 1880"/>
                  <a:gd name="T60" fmla="*/ 1079 w 1335"/>
                  <a:gd name="T61" fmla="*/ 549 h 1880"/>
                  <a:gd name="T62" fmla="*/ 484 w 1335"/>
                  <a:gd name="T63" fmla="*/ 474 h 1880"/>
                  <a:gd name="T64" fmla="*/ 743 w 1335"/>
                  <a:gd name="T65" fmla="*/ 106 h 1880"/>
                  <a:gd name="T66" fmla="*/ 705 w 1335"/>
                  <a:gd name="T67" fmla="*/ 94 h 1880"/>
                  <a:gd name="T68" fmla="*/ 679 w 1335"/>
                  <a:gd name="T69" fmla="*/ 10 h 1880"/>
                  <a:gd name="T70" fmla="*/ 534 w 1335"/>
                  <a:gd name="T71" fmla="*/ 0 h 18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35" h="1880">
                    <a:moveTo>
                      <a:pt x="534" y="0"/>
                    </a:moveTo>
                    <a:lnTo>
                      <a:pt x="406" y="61"/>
                    </a:lnTo>
                    <a:lnTo>
                      <a:pt x="337" y="123"/>
                    </a:lnTo>
                    <a:lnTo>
                      <a:pt x="321" y="163"/>
                    </a:lnTo>
                    <a:lnTo>
                      <a:pt x="245" y="288"/>
                    </a:lnTo>
                    <a:lnTo>
                      <a:pt x="148" y="357"/>
                    </a:lnTo>
                    <a:lnTo>
                      <a:pt x="3" y="360"/>
                    </a:lnTo>
                    <a:lnTo>
                      <a:pt x="0" y="697"/>
                    </a:lnTo>
                    <a:lnTo>
                      <a:pt x="5" y="745"/>
                    </a:lnTo>
                    <a:lnTo>
                      <a:pt x="41" y="763"/>
                    </a:lnTo>
                    <a:lnTo>
                      <a:pt x="37" y="824"/>
                    </a:lnTo>
                    <a:lnTo>
                      <a:pt x="60" y="892"/>
                    </a:lnTo>
                    <a:lnTo>
                      <a:pt x="55" y="1267"/>
                    </a:lnTo>
                    <a:lnTo>
                      <a:pt x="152" y="1469"/>
                    </a:lnTo>
                    <a:lnTo>
                      <a:pt x="406" y="1880"/>
                    </a:lnTo>
                    <a:lnTo>
                      <a:pt x="524" y="1872"/>
                    </a:lnTo>
                    <a:lnTo>
                      <a:pt x="539" y="1828"/>
                    </a:lnTo>
                    <a:lnTo>
                      <a:pt x="635" y="1816"/>
                    </a:lnTo>
                    <a:lnTo>
                      <a:pt x="755" y="1801"/>
                    </a:lnTo>
                    <a:lnTo>
                      <a:pt x="794" y="1749"/>
                    </a:lnTo>
                    <a:lnTo>
                      <a:pt x="735" y="1692"/>
                    </a:lnTo>
                    <a:lnTo>
                      <a:pt x="969" y="1365"/>
                    </a:lnTo>
                    <a:lnTo>
                      <a:pt x="1008" y="1298"/>
                    </a:lnTo>
                    <a:lnTo>
                      <a:pt x="957" y="1286"/>
                    </a:lnTo>
                    <a:lnTo>
                      <a:pt x="957" y="1250"/>
                    </a:lnTo>
                    <a:lnTo>
                      <a:pt x="1070" y="1113"/>
                    </a:lnTo>
                    <a:lnTo>
                      <a:pt x="1264" y="1084"/>
                    </a:lnTo>
                    <a:lnTo>
                      <a:pt x="1335" y="954"/>
                    </a:lnTo>
                    <a:lnTo>
                      <a:pt x="1249" y="868"/>
                    </a:lnTo>
                    <a:lnTo>
                      <a:pt x="1335" y="773"/>
                    </a:lnTo>
                    <a:lnTo>
                      <a:pt x="1079" y="549"/>
                    </a:lnTo>
                    <a:lnTo>
                      <a:pt x="484" y="474"/>
                    </a:lnTo>
                    <a:lnTo>
                      <a:pt x="743" y="106"/>
                    </a:lnTo>
                    <a:lnTo>
                      <a:pt x="705" y="94"/>
                    </a:lnTo>
                    <a:lnTo>
                      <a:pt x="679" y="10"/>
                    </a:lnTo>
                    <a:lnTo>
                      <a:pt x="534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811" name="Freeform 59"/>
              <p:cNvSpPr>
                <a:spLocks noChangeAspect="1"/>
              </p:cNvSpPr>
              <p:nvPr/>
            </p:nvSpPr>
            <p:spPr bwMode="auto">
              <a:xfrm>
                <a:off x="4753" y="2179"/>
                <a:ext cx="251" cy="158"/>
              </a:xfrm>
              <a:custGeom>
                <a:avLst/>
                <a:gdLst>
                  <a:gd name="T0" fmla="*/ 265 w 1393"/>
                  <a:gd name="T1" fmla="*/ 635 h 875"/>
                  <a:gd name="T2" fmla="*/ 208 w 1393"/>
                  <a:gd name="T3" fmla="*/ 558 h 875"/>
                  <a:gd name="T4" fmla="*/ 125 w 1393"/>
                  <a:gd name="T5" fmla="*/ 514 h 875"/>
                  <a:gd name="T6" fmla="*/ 58 w 1393"/>
                  <a:gd name="T7" fmla="*/ 415 h 875"/>
                  <a:gd name="T8" fmla="*/ 100 w 1393"/>
                  <a:gd name="T9" fmla="*/ 274 h 875"/>
                  <a:gd name="T10" fmla="*/ 0 w 1393"/>
                  <a:gd name="T11" fmla="*/ 141 h 875"/>
                  <a:gd name="T12" fmla="*/ 27 w 1393"/>
                  <a:gd name="T13" fmla="*/ 109 h 875"/>
                  <a:gd name="T14" fmla="*/ 43 w 1393"/>
                  <a:gd name="T15" fmla="*/ 83 h 875"/>
                  <a:gd name="T16" fmla="*/ 8 w 1393"/>
                  <a:gd name="T17" fmla="*/ 40 h 875"/>
                  <a:gd name="T18" fmla="*/ 27 w 1393"/>
                  <a:gd name="T19" fmla="*/ 0 h 875"/>
                  <a:gd name="T20" fmla="*/ 116 w 1393"/>
                  <a:gd name="T21" fmla="*/ 97 h 875"/>
                  <a:gd name="T22" fmla="*/ 337 w 1393"/>
                  <a:gd name="T23" fmla="*/ 168 h 875"/>
                  <a:gd name="T24" fmla="*/ 485 w 1393"/>
                  <a:gd name="T25" fmla="*/ 88 h 875"/>
                  <a:gd name="T26" fmla="*/ 553 w 1393"/>
                  <a:gd name="T27" fmla="*/ 69 h 875"/>
                  <a:gd name="T28" fmla="*/ 846 w 1393"/>
                  <a:gd name="T29" fmla="*/ 288 h 875"/>
                  <a:gd name="T30" fmla="*/ 892 w 1393"/>
                  <a:gd name="T31" fmla="*/ 306 h 875"/>
                  <a:gd name="T32" fmla="*/ 962 w 1393"/>
                  <a:gd name="T33" fmla="*/ 368 h 875"/>
                  <a:gd name="T34" fmla="*/ 1013 w 1393"/>
                  <a:gd name="T35" fmla="*/ 435 h 875"/>
                  <a:gd name="T36" fmla="*/ 1393 w 1393"/>
                  <a:gd name="T37" fmla="*/ 438 h 875"/>
                  <a:gd name="T38" fmla="*/ 1372 w 1393"/>
                  <a:gd name="T39" fmla="*/ 479 h 875"/>
                  <a:gd name="T40" fmla="*/ 1320 w 1393"/>
                  <a:gd name="T41" fmla="*/ 517 h 875"/>
                  <a:gd name="T42" fmla="*/ 1289 w 1393"/>
                  <a:gd name="T43" fmla="*/ 555 h 875"/>
                  <a:gd name="T44" fmla="*/ 1248 w 1393"/>
                  <a:gd name="T45" fmla="*/ 683 h 875"/>
                  <a:gd name="T46" fmla="*/ 1209 w 1393"/>
                  <a:gd name="T47" fmla="*/ 707 h 875"/>
                  <a:gd name="T48" fmla="*/ 1174 w 1393"/>
                  <a:gd name="T49" fmla="*/ 766 h 875"/>
                  <a:gd name="T50" fmla="*/ 1133 w 1393"/>
                  <a:gd name="T51" fmla="*/ 813 h 875"/>
                  <a:gd name="T52" fmla="*/ 1119 w 1393"/>
                  <a:gd name="T53" fmla="*/ 875 h 875"/>
                  <a:gd name="T54" fmla="*/ 618 w 1393"/>
                  <a:gd name="T55" fmla="*/ 869 h 875"/>
                  <a:gd name="T56" fmla="*/ 198 w 1393"/>
                  <a:gd name="T57" fmla="*/ 869 h 875"/>
                  <a:gd name="T58" fmla="*/ 179 w 1393"/>
                  <a:gd name="T59" fmla="*/ 870 h 875"/>
                  <a:gd name="T60" fmla="*/ 265 w 1393"/>
                  <a:gd name="T61" fmla="*/ 659 h 875"/>
                  <a:gd name="T62" fmla="*/ 265 w 1393"/>
                  <a:gd name="T63" fmla="*/ 635 h 8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93" h="875">
                    <a:moveTo>
                      <a:pt x="265" y="635"/>
                    </a:moveTo>
                    <a:lnTo>
                      <a:pt x="208" y="558"/>
                    </a:lnTo>
                    <a:lnTo>
                      <a:pt x="125" y="514"/>
                    </a:lnTo>
                    <a:lnTo>
                      <a:pt x="58" y="415"/>
                    </a:lnTo>
                    <a:lnTo>
                      <a:pt x="100" y="274"/>
                    </a:lnTo>
                    <a:lnTo>
                      <a:pt x="0" y="141"/>
                    </a:lnTo>
                    <a:lnTo>
                      <a:pt x="27" y="109"/>
                    </a:lnTo>
                    <a:lnTo>
                      <a:pt x="43" y="83"/>
                    </a:lnTo>
                    <a:lnTo>
                      <a:pt x="8" y="40"/>
                    </a:lnTo>
                    <a:lnTo>
                      <a:pt x="27" y="0"/>
                    </a:lnTo>
                    <a:lnTo>
                      <a:pt x="116" y="97"/>
                    </a:lnTo>
                    <a:lnTo>
                      <a:pt x="337" y="168"/>
                    </a:lnTo>
                    <a:lnTo>
                      <a:pt x="485" y="88"/>
                    </a:lnTo>
                    <a:lnTo>
                      <a:pt x="553" y="69"/>
                    </a:lnTo>
                    <a:lnTo>
                      <a:pt x="846" y="288"/>
                    </a:lnTo>
                    <a:lnTo>
                      <a:pt x="892" y="306"/>
                    </a:lnTo>
                    <a:lnTo>
                      <a:pt x="962" y="368"/>
                    </a:lnTo>
                    <a:lnTo>
                      <a:pt x="1013" y="435"/>
                    </a:lnTo>
                    <a:lnTo>
                      <a:pt x="1393" y="438"/>
                    </a:lnTo>
                    <a:lnTo>
                      <a:pt x="1372" y="479"/>
                    </a:lnTo>
                    <a:lnTo>
                      <a:pt x="1320" y="517"/>
                    </a:lnTo>
                    <a:lnTo>
                      <a:pt x="1289" y="555"/>
                    </a:lnTo>
                    <a:lnTo>
                      <a:pt x="1248" y="683"/>
                    </a:lnTo>
                    <a:lnTo>
                      <a:pt x="1209" y="707"/>
                    </a:lnTo>
                    <a:lnTo>
                      <a:pt x="1174" y="766"/>
                    </a:lnTo>
                    <a:lnTo>
                      <a:pt x="1133" y="813"/>
                    </a:lnTo>
                    <a:lnTo>
                      <a:pt x="1119" y="875"/>
                    </a:lnTo>
                    <a:lnTo>
                      <a:pt x="618" y="869"/>
                    </a:lnTo>
                    <a:lnTo>
                      <a:pt x="198" y="869"/>
                    </a:lnTo>
                    <a:lnTo>
                      <a:pt x="179" y="870"/>
                    </a:lnTo>
                    <a:lnTo>
                      <a:pt x="265" y="659"/>
                    </a:lnTo>
                    <a:lnTo>
                      <a:pt x="265" y="635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812" name="Freeform 60"/>
              <p:cNvSpPr>
                <a:spLocks noChangeAspect="1"/>
              </p:cNvSpPr>
              <p:nvPr/>
            </p:nvSpPr>
            <p:spPr bwMode="auto">
              <a:xfrm>
                <a:off x="4541" y="2536"/>
                <a:ext cx="121" cy="262"/>
              </a:xfrm>
              <a:custGeom>
                <a:avLst/>
                <a:gdLst>
                  <a:gd name="T0" fmla="*/ 95 w 670"/>
                  <a:gd name="T1" fmla="*/ 1360 h 1449"/>
                  <a:gd name="T2" fmla="*/ 38 w 670"/>
                  <a:gd name="T3" fmla="*/ 1341 h 1449"/>
                  <a:gd name="T4" fmla="*/ 0 w 670"/>
                  <a:gd name="T5" fmla="*/ 1278 h 1449"/>
                  <a:gd name="T6" fmla="*/ 0 w 670"/>
                  <a:gd name="T7" fmla="*/ 1253 h 1449"/>
                  <a:gd name="T8" fmla="*/ 129 w 670"/>
                  <a:gd name="T9" fmla="*/ 1077 h 1449"/>
                  <a:gd name="T10" fmla="*/ 132 w 670"/>
                  <a:gd name="T11" fmla="*/ 986 h 1449"/>
                  <a:gd name="T12" fmla="*/ 217 w 670"/>
                  <a:gd name="T13" fmla="*/ 807 h 1449"/>
                  <a:gd name="T14" fmla="*/ 224 w 670"/>
                  <a:gd name="T15" fmla="*/ 744 h 1449"/>
                  <a:gd name="T16" fmla="*/ 255 w 670"/>
                  <a:gd name="T17" fmla="*/ 804 h 1449"/>
                  <a:gd name="T18" fmla="*/ 475 w 670"/>
                  <a:gd name="T19" fmla="*/ 477 h 1449"/>
                  <a:gd name="T20" fmla="*/ 300 w 670"/>
                  <a:gd name="T21" fmla="*/ 644 h 1449"/>
                  <a:gd name="T22" fmla="*/ 362 w 670"/>
                  <a:gd name="T23" fmla="*/ 442 h 1449"/>
                  <a:gd name="T24" fmla="*/ 312 w 670"/>
                  <a:gd name="T25" fmla="*/ 404 h 1449"/>
                  <a:gd name="T26" fmla="*/ 296 w 670"/>
                  <a:gd name="T27" fmla="*/ 320 h 1449"/>
                  <a:gd name="T28" fmla="*/ 337 w 670"/>
                  <a:gd name="T29" fmla="*/ 279 h 1449"/>
                  <a:gd name="T30" fmla="*/ 372 w 670"/>
                  <a:gd name="T31" fmla="*/ 270 h 1449"/>
                  <a:gd name="T32" fmla="*/ 375 w 670"/>
                  <a:gd name="T33" fmla="*/ 15 h 1449"/>
                  <a:gd name="T34" fmla="*/ 406 w 670"/>
                  <a:gd name="T35" fmla="*/ 0 h 1449"/>
                  <a:gd name="T36" fmla="*/ 435 w 670"/>
                  <a:gd name="T37" fmla="*/ 6 h 1449"/>
                  <a:gd name="T38" fmla="*/ 447 w 670"/>
                  <a:gd name="T39" fmla="*/ 103 h 1449"/>
                  <a:gd name="T40" fmla="*/ 418 w 670"/>
                  <a:gd name="T41" fmla="*/ 201 h 1449"/>
                  <a:gd name="T42" fmla="*/ 406 w 670"/>
                  <a:gd name="T43" fmla="*/ 332 h 1449"/>
                  <a:gd name="T44" fmla="*/ 444 w 670"/>
                  <a:gd name="T45" fmla="*/ 292 h 1449"/>
                  <a:gd name="T46" fmla="*/ 466 w 670"/>
                  <a:gd name="T47" fmla="*/ 295 h 1449"/>
                  <a:gd name="T48" fmla="*/ 501 w 670"/>
                  <a:gd name="T49" fmla="*/ 320 h 1449"/>
                  <a:gd name="T50" fmla="*/ 538 w 670"/>
                  <a:gd name="T51" fmla="*/ 326 h 1449"/>
                  <a:gd name="T52" fmla="*/ 547 w 670"/>
                  <a:gd name="T53" fmla="*/ 317 h 1449"/>
                  <a:gd name="T54" fmla="*/ 592 w 670"/>
                  <a:gd name="T55" fmla="*/ 323 h 1449"/>
                  <a:gd name="T56" fmla="*/ 598 w 670"/>
                  <a:gd name="T57" fmla="*/ 364 h 1449"/>
                  <a:gd name="T58" fmla="*/ 645 w 670"/>
                  <a:gd name="T59" fmla="*/ 411 h 1449"/>
                  <a:gd name="T60" fmla="*/ 670 w 670"/>
                  <a:gd name="T61" fmla="*/ 668 h 1449"/>
                  <a:gd name="T62" fmla="*/ 573 w 670"/>
                  <a:gd name="T63" fmla="*/ 734 h 1449"/>
                  <a:gd name="T64" fmla="*/ 619 w 670"/>
                  <a:gd name="T65" fmla="*/ 873 h 1449"/>
                  <a:gd name="T66" fmla="*/ 538 w 670"/>
                  <a:gd name="T67" fmla="*/ 945 h 1449"/>
                  <a:gd name="T68" fmla="*/ 507 w 670"/>
                  <a:gd name="T69" fmla="*/ 954 h 1449"/>
                  <a:gd name="T70" fmla="*/ 481 w 670"/>
                  <a:gd name="T71" fmla="*/ 1020 h 1449"/>
                  <a:gd name="T72" fmla="*/ 421 w 670"/>
                  <a:gd name="T73" fmla="*/ 1077 h 1449"/>
                  <a:gd name="T74" fmla="*/ 403 w 670"/>
                  <a:gd name="T75" fmla="*/ 1137 h 1449"/>
                  <a:gd name="T76" fmla="*/ 397 w 670"/>
                  <a:gd name="T77" fmla="*/ 1194 h 1449"/>
                  <a:gd name="T78" fmla="*/ 330 w 670"/>
                  <a:gd name="T79" fmla="*/ 1253 h 1449"/>
                  <a:gd name="T80" fmla="*/ 324 w 670"/>
                  <a:gd name="T81" fmla="*/ 1307 h 1449"/>
                  <a:gd name="T82" fmla="*/ 283 w 670"/>
                  <a:gd name="T83" fmla="*/ 1307 h 1449"/>
                  <a:gd name="T84" fmla="*/ 246 w 670"/>
                  <a:gd name="T85" fmla="*/ 1316 h 1449"/>
                  <a:gd name="T86" fmla="*/ 237 w 670"/>
                  <a:gd name="T87" fmla="*/ 1379 h 1449"/>
                  <a:gd name="T88" fmla="*/ 243 w 670"/>
                  <a:gd name="T89" fmla="*/ 1401 h 1449"/>
                  <a:gd name="T90" fmla="*/ 178 w 670"/>
                  <a:gd name="T91" fmla="*/ 1449 h 1449"/>
                  <a:gd name="T92" fmla="*/ 111 w 670"/>
                  <a:gd name="T93" fmla="*/ 1429 h 1449"/>
                  <a:gd name="T94" fmla="*/ 95 w 670"/>
                  <a:gd name="T95" fmla="*/ 1360 h 14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670" h="1449">
                    <a:moveTo>
                      <a:pt x="95" y="1360"/>
                    </a:moveTo>
                    <a:lnTo>
                      <a:pt x="38" y="1341"/>
                    </a:lnTo>
                    <a:lnTo>
                      <a:pt x="0" y="1278"/>
                    </a:lnTo>
                    <a:lnTo>
                      <a:pt x="0" y="1253"/>
                    </a:lnTo>
                    <a:lnTo>
                      <a:pt x="129" y="1077"/>
                    </a:lnTo>
                    <a:lnTo>
                      <a:pt x="132" y="986"/>
                    </a:lnTo>
                    <a:lnTo>
                      <a:pt x="217" y="807"/>
                    </a:lnTo>
                    <a:lnTo>
                      <a:pt x="224" y="744"/>
                    </a:lnTo>
                    <a:lnTo>
                      <a:pt x="255" y="804"/>
                    </a:lnTo>
                    <a:lnTo>
                      <a:pt x="475" y="477"/>
                    </a:lnTo>
                    <a:lnTo>
                      <a:pt x="300" y="644"/>
                    </a:lnTo>
                    <a:lnTo>
                      <a:pt x="362" y="442"/>
                    </a:lnTo>
                    <a:lnTo>
                      <a:pt x="312" y="404"/>
                    </a:lnTo>
                    <a:lnTo>
                      <a:pt x="296" y="320"/>
                    </a:lnTo>
                    <a:lnTo>
                      <a:pt x="337" y="279"/>
                    </a:lnTo>
                    <a:lnTo>
                      <a:pt x="372" y="270"/>
                    </a:lnTo>
                    <a:lnTo>
                      <a:pt x="375" y="15"/>
                    </a:lnTo>
                    <a:lnTo>
                      <a:pt x="406" y="0"/>
                    </a:lnTo>
                    <a:lnTo>
                      <a:pt x="435" y="6"/>
                    </a:lnTo>
                    <a:lnTo>
                      <a:pt x="447" y="103"/>
                    </a:lnTo>
                    <a:lnTo>
                      <a:pt x="418" y="201"/>
                    </a:lnTo>
                    <a:lnTo>
                      <a:pt x="406" y="332"/>
                    </a:lnTo>
                    <a:lnTo>
                      <a:pt x="444" y="292"/>
                    </a:lnTo>
                    <a:lnTo>
                      <a:pt x="466" y="295"/>
                    </a:lnTo>
                    <a:lnTo>
                      <a:pt x="501" y="320"/>
                    </a:lnTo>
                    <a:lnTo>
                      <a:pt x="538" y="326"/>
                    </a:lnTo>
                    <a:lnTo>
                      <a:pt x="547" y="317"/>
                    </a:lnTo>
                    <a:lnTo>
                      <a:pt x="592" y="323"/>
                    </a:lnTo>
                    <a:lnTo>
                      <a:pt x="598" y="364"/>
                    </a:lnTo>
                    <a:lnTo>
                      <a:pt x="645" y="411"/>
                    </a:lnTo>
                    <a:lnTo>
                      <a:pt x="670" y="668"/>
                    </a:lnTo>
                    <a:lnTo>
                      <a:pt x="573" y="734"/>
                    </a:lnTo>
                    <a:lnTo>
                      <a:pt x="619" y="873"/>
                    </a:lnTo>
                    <a:lnTo>
                      <a:pt x="538" y="945"/>
                    </a:lnTo>
                    <a:lnTo>
                      <a:pt x="507" y="954"/>
                    </a:lnTo>
                    <a:lnTo>
                      <a:pt x="481" y="1020"/>
                    </a:lnTo>
                    <a:lnTo>
                      <a:pt x="421" y="1077"/>
                    </a:lnTo>
                    <a:lnTo>
                      <a:pt x="403" y="1137"/>
                    </a:lnTo>
                    <a:lnTo>
                      <a:pt x="397" y="1194"/>
                    </a:lnTo>
                    <a:lnTo>
                      <a:pt x="330" y="1253"/>
                    </a:lnTo>
                    <a:lnTo>
                      <a:pt x="324" y="1307"/>
                    </a:lnTo>
                    <a:lnTo>
                      <a:pt x="283" y="1307"/>
                    </a:lnTo>
                    <a:lnTo>
                      <a:pt x="246" y="1316"/>
                    </a:lnTo>
                    <a:lnTo>
                      <a:pt x="237" y="1379"/>
                    </a:lnTo>
                    <a:lnTo>
                      <a:pt x="243" y="1401"/>
                    </a:lnTo>
                    <a:lnTo>
                      <a:pt x="178" y="1449"/>
                    </a:lnTo>
                    <a:lnTo>
                      <a:pt x="111" y="1429"/>
                    </a:lnTo>
                    <a:lnTo>
                      <a:pt x="95" y="136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813" name="Freeform 61"/>
              <p:cNvSpPr>
                <a:spLocks noChangeAspect="1"/>
              </p:cNvSpPr>
              <p:nvPr/>
            </p:nvSpPr>
            <p:spPr bwMode="auto">
              <a:xfrm>
                <a:off x="4644" y="2584"/>
                <a:ext cx="155" cy="129"/>
              </a:xfrm>
              <a:custGeom>
                <a:avLst/>
                <a:gdLst>
                  <a:gd name="T0" fmla="*/ 66 w 857"/>
                  <a:gd name="T1" fmla="*/ 148 h 714"/>
                  <a:gd name="T2" fmla="*/ 166 w 857"/>
                  <a:gd name="T3" fmla="*/ 167 h 714"/>
                  <a:gd name="T4" fmla="*/ 276 w 857"/>
                  <a:gd name="T5" fmla="*/ 54 h 714"/>
                  <a:gd name="T6" fmla="*/ 367 w 857"/>
                  <a:gd name="T7" fmla="*/ 0 h 714"/>
                  <a:gd name="T8" fmla="*/ 544 w 857"/>
                  <a:gd name="T9" fmla="*/ 186 h 714"/>
                  <a:gd name="T10" fmla="*/ 854 w 857"/>
                  <a:gd name="T11" fmla="*/ 189 h 714"/>
                  <a:gd name="T12" fmla="*/ 851 w 857"/>
                  <a:gd name="T13" fmla="*/ 204 h 714"/>
                  <a:gd name="T14" fmla="*/ 857 w 857"/>
                  <a:gd name="T15" fmla="*/ 252 h 714"/>
                  <a:gd name="T16" fmla="*/ 833 w 857"/>
                  <a:gd name="T17" fmla="*/ 279 h 714"/>
                  <a:gd name="T18" fmla="*/ 782 w 857"/>
                  <a:gd name="T19" fmla="*/ 284 h 714"/>
                  <a:gd name="T20" fmla="*/ 565 w 857"/>
                  <a:gd name="T21" fmla="*/ 462 h 714"/>
                  <a:gd name="T22" fmla="*/ 553 w 857"/>
                  <a:gd name="T23" fmla="*/ 579 h 714"/>
                  <a:gd name="T24" fmla="*/ 364 w 857"/>
                  <a:gd name="T25" fmla="*/ 708 h 714"/>
                  <a:gd name="T26" fmla="*/ 343 w 857"/>
                  <a:gd name="T27" fmla="*/ 688 h 714"/>
                  <a:gd name="T28" fmla="*/ 283 w 857"/>
                  <a:gd name="T29" fmla="*/ 685 h 714"/>
                  <a:gd name="T30" fmla="*/ 245 w 857"/>
                  <a:gd name="T31" fmla="*/ 663 h 714"/>
                  <a:gd name="T32" fmla="*/ 235 w 857"/>
                  <a:gd name="T33" fmla="*/ 691 h 714"/>
                  <a:gd name="T34" fmla="*/ 217 w 857"/>
                  <a:gd name="T35" fmla="*/ 708 h 714"/>
                  <a:gd name="T36" fmla="*/ 178 w 857"/>
                  <a:gd name="T37" fmla="*/ 714 h 714"/>
                  <a:gd name="T38" fmla="*/ 122 w 857"/>
                  <a:gd name="T39" fmla="*/ 613 h 714"/>
                  <a:gd name="T40" fmla="*/ 46 w 857"/>
                  <a:gd name="T41" fmla="*/ 610 h 714"/>
                  <a:gd name="T42" fmla="*/ 0 w 857"/>
                  <a:gd name="T43" fmla="*/ 478 h 714"/>
                  <a:gd name="T44" fmla="*/ 94 w 857"/>
                  <a:gd name="T45" fmla="*/ 408 h 714"/>
                  <a:gd name="T46" fmla="*/ 66 w 857"/>
                  <a:gd name="T47" fmla="*/ 148 h 7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57" h="714">
                    <a:moveTo>
                      <a:pt x="66" y="148"/>
                    </a:moveTo>
                    <a:lnTo>
                      <a:pt x="166" y="167"/>
                    </a:lnTo>
                    <a:lnTo>
                      <a:pt x="276" y="54"/>
                    </a:lnTo>
                    <a:lnTo>
                      <a:pt x="367" y="0"/>
                    </a:lnTo>
                    <a:lnTo>
                      <a:pt x="544" y="186"/>
                    </a:lnTo>
                    <a:lnTo>
                      <a:pt x="854" y="189"/>
                    </a:lnTo>
                    <a:lnTo>
                      <a:pt x="851" y="204"/>
                    </a:lnTo>
                    <a:lnTo>
                      <a:pt x="857" y="252"/>
                    </a:lnTo>
                    <a:lnTo>
                      <a:pt x="833" y="279"/>
                    </a:lnTo>
                    <a:lnTo>
                      <a:pt x="782" y="284"/>
                    </a:lnTo>
                    <a:lnTo>
                      <a:pt x="565" y="462"/>
                    </a:lnTo>
                    <a:lnTo>
                      <a:pt x="553" y="579"/>
                    </a:lnTo>
                    <a:lnTo>
                      <a:pt x="364" y="708"/>
                    </a:lnTo>
                    <a:lnTo>
                      <a:pt x="343" y="688"/>
                    </a:lnTo>
                    <a:lnTo>
                      <a:pt x="283" y="685"/>
                    </a:lnTo>
                    <a:lnTo>
                      <a:pt x="245" y="663"/>
                    </a:lnTo>
                    <a:lnTo>
                      <a:pt x="235" y="691"/>
                    </a:lnTo>
                    <a:lnTo>
                      <a:pt x="217" y="708"/>
                    </a:lnTo>
                    <a:lnTo>
                      <a:pt x="178" y="714"/>
                    </a:lnTo>
                    <a:lnTo>
                      <a:pt x="122" y="613"/>
                    </a:lnTo>
                    <a:lnTo>
                      <a:pt x="46" y="610"/>
                    </a:lnTo>
                    <a:lnTo>
                      <a:pt x="0" y="478"/>
                    </a:lnTo>
                    <a:lnTo>
                      <a:pt x="94" y="408"/>
                    </a:lnTo>
                    <a:lnTo>
                      <a:pt x="66" y="148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814" name="Freeform 62"/>
              <p:cNvSpPr>
                <a:spLocks noChangeAspect="1"/>
              </p:cNvSpPr>
              <p:nvPr/>
            </p:nvSpPr>
            <p:spPr bwMode="auto">
              <a:xfrm>
                <a:off x="4859" y="2069"/>
                <a:ext cx="208" cy="157"/>
              </a:xfrm>
              <a:custGeom>
                <a:avLst/>
                <a:gdLst>
                  <a:gd name="T0" fmla="*/ 795 w 1152"/>
                  <a:gd name="T1" fmla="*/ 47 h 872"/>
                  <a:gd name="T2" fmla="*/ 1152 w 1152"/>
                  <a:gd name="T3" fmla="*/ 274 h 872"/>
                  <a:gd name="T4" fmla="*/ 1015 w 1152"/>
                  <a:gd name="T5" fmla="*/ 567 h 872"/>
                  <a:gd name="T6" fmla="*/ 875 w 1152"/>
                  <a:gd name="T7" fmla="*/ 872 h 872"/>
                  <a:gd name="T8" fmla="*/ 618 w 1152"/>
                  <a:gd name="T9" fmla="*/ 739 h 872"/>
                  <a:gd name="T10" fmla="*/ 533 w 1152"/>
                  <a:gd name="T11" fmla="*/ 730 h 872"/>
                  <a:gd name="T12" fmla="*/ 423 w 1152"/>
                  <a:gd name="T13" fmla="*/ 625 h 872"/>
                  <a:gd name="T14" fmla="*/ 407 w 1152"/>
                  <a:gd name="T15" fmla="*/ 561 h 872"/>
                  <a:gd name="T16" fmla="*/ 388 w 1152"/>
                  <a:gd name="T17" fmla="*/ 520 h 872"/>
                  <a:gd name="T18" fmla="*/ 309 w 1152"/>
                  <a:gd name="T19" fmla="*/ 423 h 872"/>
                  <a:gd name="T20" fmla="*/ 219 w 1152"/>
                  <a:gd name="T21" fmla="*/ 359 h 872"/>
                  <a:gd name="T22" fmla="*/ 72 w 1152"/>
                  <a:gd name="T23" fmla="*/ 354 h 872"/>
                  <a:gd name="T24" fmla="*/ 53 w 1152"/>
                  <a:gd name="T25" fmla="*/ 375 h 872"/>
                  <a:gd name="T26" fmla="*/ 1 w 1152"/>
                  <a:gd name="T27" fmla="*/ 359 h 872"/>
                  <a:gd name="T28" fmla="*/ 0 w 1152"/>
                  <a:gd name="T29" fmla="*/ 358 h 872"/>
                  <a:gd name="T30" fmla="*/ 50 w 1152"/>
                  <a:gd name="T31" fmla="*/ 291 h 872"/>
                  <a:gd name="T32" fmla="*/ 142 w 1152"/>
                  <a:gd name="T33" fmla="*/ 179 h 872"/>
                  <a:gd name="T34" fmla="*/ 298 w 1152"/>
                  <a:gd name="T35" fmla="*/ 122 h 872"/>
                  <a:gd name="T36" fmla="*/ 435 w 1152"/>
                  <a:gd name="T37" fmla="*/ 106 h 872"/>
                  <a:gd name="T38" fmla="*/ 482 w 1152"/>
                  <a:gd name="T39" fmla="*/ 64 h 872"/>
                  <a:gd name="T40" fmla="*/ 521 w 1152"/>
                  <a:gd name="T41" fmla="*/ 42 h 872"/>
                  <a:gd name="T42" fmla="*/ 555 w 1152"/>
                  <a:gd name="T43" fmla="*/ 0 h 872"/>
                  <a:gd name="T44" fmla="*/ 579 w 1152"/>
                  <a:gd name="T45" fmla="*/ 45 h 872"/>
                  <a:gd name="T46" fmla="*/ 615 w 1152"/>
                  <a:gd name="T47" fmla="*/ 51 h 872"/>
                  <a:gd name="T48" fmla="*/ 636 w 1152"/>
                  <a:gd name="T49" fmla="*/ 39 h 872"/>
                  <a:gd name="T50" fmla="*/ 674 w 1152"/>
                  <a:gd name="T51" fmla="*/ 37 h 872"/>
                  <a:gd name="T52" fmla="*/ 718 w 1152"/>
                  <a:gd name="T53" fmla="*/ 82 h 872"/>
                  <a:gd name="T54" fmla="*/ 747 w 1152"/>
                  <a:gd name="T55" fmla="*/ 82 h 872"/>
                  <a:gd name="T56" fmla="*/ 795 w 1152"/>
                  <a:gd name="T57" fmla="*/ 47 h 8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52" h="872">
                    <a:moveTo>
                      <a:pt x="795" y="47"/>
                    </a:moveTo>
                    <a:lnTo>
                      <a:pt x="1152" y="274"/>
                    </a:lnTo>
                    <a:lnTo>
                      <a:pt x="1015" y="567"/>
                    </a:lnTo>
                    <a:lnTo>
                      <a:pt x="875" y="872"/>
                    </a:lnTo>
                    <a:lnTo>
                      <a:pt x="618" y="739"/>
                    </a:lnTo>
                    <a:lnTo>
                      <a:pt x="533" y="730"/>
                    </a:lnTo>
                    <a:lnTo>
                      <a:pt x="423" y="625"/>
                    </a:lnTo>
                    <a:lnTo>
                      <a:pt x="407" y="561"/>
                    </a:lnTo>
                    <a:lnTo>
                      <a:pt x="388" y="520"/>
                    </a:lnTo>
                    <a:lnTo>
                      <a:pt x="309" y="423"/>
                    </a:lnTo>
                    <a:lnTo>
                      <a:pt x="219" y="359"/>
                    </a:lnTo>
                    <a:lnTo>
                      <a:pt x="72" y="354"/>
                    </a:lnTo>
                    <a:lnTo>
                      <a:pt x="53" y="375"/>
                    </a:lnTo>
                    <a:lnTo>
                      <a:pt x="1" y="359"/>
                    </a:lnTo>
                    <a:lnTo>
                      <a:pt x="0" y="358"/>
                    </a:lnTo>
                    <a:lnTo>
                      <a:pt x="50" y="291"/>
                    </a:lnTo>
                    <a:lnTo>
                      <a:pt x="142" y="179"/>
                    </a:lnTo>
                    <a:lnTo>
                      <a:pt x="298" y="122"/>
                    </a:lnTo>
                    <a:lnTo>
                      <a:pt x="435" y="106"/>
                    </a:lnTo>
                    <a:lnTo>
                      <a:pt x="482" y="64"/>
                    </a:lnTo>
                    <a:lnTo>
                      <a:pt x="521" y="42"/>
                    </a:lnTo>
                    <a:lnTo>
                      <a:pt x="555" y="0"/>
                    </a:lnTo>
                    <a:lnTo>
                      <a:pt x="579" y="45"/>
                    </a:lnTo>
                    <a:lnTo>
                      <a:pt x="615" y="51"/>
                    </a:lnTo>
                    <a:lnTo>
                      <a:pt x="636" y="39"/>
                    </a:lnTo>
                    <a:lnTo>
                      <a:pt x="674" y="37"/>
                    </a:lnTo>
                    <a:lnTo>
                      <a:pt x="718" y="82"/>
                    </a:lnTo>
                    <a:lnTo>
                      <a:pt x="747" y="82"/>
                    </a:lnTo>
                    <a:lnTo>
                      <a:pt x="795" y="47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815" name="Freeform 63"/>
              <p:cNvSpPr>
                <a:spLocks noChangeAspect="1"/>
              </p:cNvSpPr>
              <p:nvPr/>
            </p:nvSpPr>
            <p:spPr bwMode="auto">
              <a:xfrm>
                <a:off x="4435" y="1799"/>
                <a:ext cx="336" cy="540"/>
              </a:xfrm>
              <a:custGeom>
                <a:avLst/>
                <a:gdLst>
                  <a:gd name="T0" fmla="*/ 0 w 1862"/>
                  <a:gd name="T1" fmla="*/ 2694 h 2994"/>
                  <a:gd name="T2" fmla="*/ 856 w 1862"/>
                  <a:gd name="T3" fmla="*/ 2994 h 2994"/>
                  <a:gd name="T4" fmla="*/ 1251 w 1862"/>
                  <a:gd name="T5" fmla="*/ 2743 h 2994"/>
                  <a:gd name="T6" fmla="*/ 1434 w 1862"/>
                  <a:gd name="T7" fmla="*/ 2675 h 2994"/>
                  <a:gd name="T8" fmla="*/ 1465 w 1862"/>
                  <a:gd name="T9" fmla="*/ 2490 h 2994"/>
                  <a:gd name="T10" fmla="*/ 1559 w 1862"/>
                  <a:gd name="T11" fmla="*/ 2426 h 2994"/>
                  <a:gd name="T12" fmla="*/ 1792 w 1862"/>
                  <a:gd name="T13" fmla="*/ 2214 h 2994"/>
                  <a:gd name="T14" fmla="*/ 1745 w 1862"/>
                  <a:gd name="T15" fmla="*/ 2145 h 2994"/>
                  <a:gd name="T16" fmla="*/ 1861 w 1862"/>
                  <a:gd name="T17" fmla="*/ 1723 h 2994"/>
                  <a:gd name="T18" fmla="*/ 1687 w 1862"/>
                  <a:gd name="T19" fmla="*/ 1214 h 2994"/>
                  <a:gd name="T20" fmla="*/ 1542 w 1862"/>
                  <a:gd name="T21" fmla="*/ 1143 h 2994"/>
                  <a:gd name="T22" fmla="*/ 1368 w 1862"/>
                  <a:gd name="T23" fmla="*/ 1109 h 2994"/>
                  <a:gd name="T24" fmla="*/ 1147 w 1862"/>
                  <a:gd name="T25" fmla="*/ 1131 h 2994"/>
                  <a:gd name="T26" fmla="*/ 1024 w 1862"/>
                  <a:gd name="T27" fmla="*/ 1004 h 2994"/>
                  <a:gd name="T28" fmla="*/ 1451 w 1862"/>
                  <a:gd name="T29" fmla="*/ 571 h 2994"/>
                  <a:gd name="T30" fmla="*/ 1521 w 1862"/>
                  <a:gd name="T31" fmla="*/ 542 h 2994"/>
                  <a:gd name="T32" fmla="*/ 1568 w 1862"/>
                  <a:gd name="T33" fmla="*/ 566 h 2994"/>
                  <a:gd name="T34" fmla="*/ 1814 w 1862"/>
                  <a:gd name="T35" fmla="*/ 247 h 2994"/>
                  <a:gd name="T36" fmla="*/ 1477 w 1862"/>
                  <a:gd name="T37" fmla="*/ 30 h 2994"/>
                  <a:gd name="T38" fmla="*/ 1376 w 1862"/>
                  <a:gd name="T39" fmla="*/ 0 h 2994"/>
                  <a:gd name="T40" fmla="*/ 1295 w 1862"/>
                  <a:gd name="T41" fmla="*/ 73 h 2994"/>
                  <a:gd name="T42" fmla="*/ 1338 w 1862"/>
                  <a:gd name="T43" fmla="*/ 243 h 2994"/>
                  <a:gd name="T44" fmla="*/ 1070 w 1862"/>
                  <a:gd name="T45" fmla="*/ 476 h 2994"/>
                  <a:gd name="T46" fmla="*/ 991 w 1862"/>
                  <a:gd name="T47" fmla="*/ 476 h 2994"/>
                  <a:gd name="T48" fmla="*/ 813 w 1862"/>
                  <a:gd name="T49" fmla="*/ 561 h 2994"/>
                  <a:gd name="T50" fmla="*/ 844 w 1862"/>
                  <a:gd name="T51" fmla="*/ 740 h 2994"/>
                  <a:gd name="T52" fmla="*/ 690 w 1862"/>
                  <a:gd name="T53" fmla="*/ 827 h 2994"/>
                  <a:gd name="T54" fmla="*/ 650 w 1862"/>
                  <a:gd name="T55" fmla="*/ 957 h 2994"/>
                  <a:gd name="T56" fmla="*/ 463 w 1862"/>
                  <a:gd name="T57" fmla="*/ 1106 h 2994"/>
                  <a:gd name="T58" fmla="*/ 365 w 1862"/>
                  <a:gd name="T59" fmla="*/ 1168 h 2994"/>
                  <a:gd name="T60" fmla="*/ 497 w 1862"/>
                  <a:gd name="T61" fmla="*/ 1333 h 2994"/>
                  <a:gd name="T62" fmla="*/ 611 w 1862"/>
                  <a:gd name="T63" fmla="*/ 1183 h 2994"/>
                  <a:gd name="T64" fmla="*/ 1116 w 1862"/>
                  <a:gd name="T65" fmla="*/ 1201 h 2994"/>
                  <a:gd name="T66" fmla="*/ 1158 w 1862"/>
                  <a:gd name="T67" fmla="*/ 1372 h 2994"/>
                  <a:gd name="T68" fmla="*/ 929 w 1862"/>
                  <a:gd name="T69" fmla="*/ 1634 h 2994"/>
                  <a:gd name="T70" fmla="*/ 921 w 1862"/>
                  <a:gd name="T71" fmla="*/ 1752 h 2994"/>
                  <a:gd name="T72" fmla="*/ 510 w 1862"/>
                  <a:gd name="T73" fmla="*/ 1802 h 2994"/>
                  <a:gd name="T74" fmla="*/ 534 w 1862"/>
                  <a:gd name="T75" fmla="*/ 1954 h 2994"/>
                  <a:gd name="T76" fmla="*/ 552 w 1862"/>
                  <a:gd name="T77" fmla="*/ 2055 h 2994"/>
                  <a:gd name="T78" fmla="*/ 258 w 1862"/>
                  <a:gd name="T79" fmla="*/ 2327 h 29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62" h="2994">
                    <a:moveTo>
                      <a:pt x="258" y="2327"/>
                    </a:moveTo>
                    <a:lnTo>
                      <a:pt x="0" y="2694"/>
                    </a:lnTo>
                    <a:lnTo>
                      <a:pt x="603" y="2770"/>
                    </a:lnTo>
                    <a:lnTo>
                      <a:pt x="856" y="2994"/>
                    </a:lnTo>
                    <a:lnTo>
                      <a:pt x="1119" y="2838"/>
                    </a:lnTo>
                    <a:lnTo>
                      <a:pt x="1251" y="2743"/>
                    </a:lnTo>
                    <a:lnTo>
                      <a:pt x="1394" y="2694"/>
                    </a:lnTo>
                    <a:lnTo>
                      <a:pt x="1434" y="2675"/>
                    </a:lnTo>
                    <a:lnTo>
                      <a:pt x="1414" y="2625"/>
                    </a:lnTo>
                    <a:lnTo>
                      <a:pt x="1465" y="2490"/>
                    </a:lnTo>
                    <a:lnTo>
                      <a:pt x="1503" y="2444"/>
                    </a:lnTo>
                    <a:lnTo>
                      <a:pt x="1559" y="2426"/>
                    </a:lnTo>
                    <a:lnTo>
                      <a:pt x="1763" y="2247"/>
                    </a:lnTo>
                    <a:lnTo>
                      <a:pt x="1792" y="2214"/>
                    </a:lnTo>
                    <a:lnTo>
                      <a:pt x="1762" y="2180"/>
                    </a:lnTo>
                    <a:lnTo>
                      <a:pt x="1745" y="2145"/>
                    </a:lnTo>
                    <a:lnTo>
                      <a:pt x="1756" y="2012"/>
                    </a:lnTo>
                    <a:lnTo>
                      <a:pt x="1861" y="1723"/>
                    </a:lnTo>
                    <a:lnTo>
                      <a:pt x="1862" y="1502"/>
                    </a:lnTo>
                    <a:lnTo>
                      <a:pt x="1687" y="1214"/>
                    </a:lnTo>
                    <a:lnTo>
                      <a:pt x="1636" y="1209"/>
                    </a:lnTo>
                    <a:lnTo>
                      <a:pt x="1542" y="1143"/>
                    </a:lnTo>
                    <a:lnTo>
                      <a:pt x="1453" y="1142"/>
                    </a:lnTo>
                    <a:lnTo>
                      <a:pt x="1368" y="1109"/>
                    </a:lnTo>
                    <a:lnTo>
                      <a:pt x="1170" y="1144"/>
                    </a:lnTo>
                    <a:lnTo>
                      <a:pt x="1147" y="1131"/>
                    </a:lnTo>
                    <a:lnTo>
                      <a:pt x="1127" y="1068"/>
                    </a:lnTo>
                    <a:lnTo>
                      <a:pt x="1024" y="1004"/>
                    </a:lnTo>
                    <a:lnTo>
                      <a:pt x="1370" y="663"/>
                    </a:lnTo>
                    <a:lnTo>
                      <a:pt x="1451" y="571"/>
                    </a:lnTo>
                    <a:lnTo>
                      <a:pt x="1473" y="542"/>
                    </a:lnTo>
                    <a:lnTo>
                      <a:pt x="1521" y="542"/>
                    </a:lnTo>
                    <a:lnTo>
                      <a:pt x="1543" y="559"/>
                    </a:lnTo>
                    <a:lnTo>
                      <a:pt x="1568" y="566"/>
                    </a:lnTo>
                    <a:lnTo>
                      <a:pt x="1845" y="275"/>
                    </a:lnTo>
                    <a:lnTo>
                      <a:pt x="1814" y="247"/>
                    </a:lnTo>
                    <a:lnTo>
                      <a:pt x="1623" y="134"/>
                    </a:lnTo>
                    <a:lnTo>
                      <a:pt x="1477" y="30"/>
                    </a:lnTo>
                    <a:lnTo>
                      <a:pt x="1436" y="30"/>
                    </a:lnTo>
                    <a:lnTo>
                      <a:pt x="1376" y="0"/>
                    </a:lnTo>
                    <a:lnTo>
                      <a:pt x="1302" y="32"/>
                    </a:lnTo>
                    <a:lnTo>
                      <a:pt x="1295" y="73"/>
                    </a:lnTo>
                    <a:lnTo>
                      <a:pt x="1354" y="109"/>
                    </a:lnTo>
                    <a:lnTo>
                      <a:pt x="1338" y="243"/>
                    </a:lnTo>
                    <a:lnTo>
                      <a:pt x="1285" y="247"/>
                    </a:lnTo>
                    <a:lnTo>
                      <a:pt x="1070" y="476"/>
                    </a:lnTo>
                    <a:lnTo>
                      <a:pt x="1008" y="465"/>
                    </a:lnTo>
                    <a:lnTo>
                      <a:pt x="991" y="476"/>
                    </a:lnTo>
                    <a:lnTo>
                      <a:pt x="906" y="469"/>
                    </a:lnTo>
                    <a:lnTo>
                      <a:pt x="813" y="561"/>
                    </a:lnTo>
                    <a:lnTo>
                      <a:pt x="800" y="650"/>
                    </a:lnTo>
                    <a:lnTo>
                      <a:pt x="844" y="740"/>
                    </a:lnTo>
                    <a:lnTo>
                      <a:pt x="771" y="825"/>
                    </a:lnTo>
                    <a:lnTo>
                      <a:pt x="690" y="827"/>
                    </a:lnTo>
                    <a:lnTo>
                      <a:pt x="648" y="863"/>
                    </a:lnTo>
                    <a:lnTo>
                      <a:pt x="650" y="957"/>
                    </a:lnTo>
                    <a:lnTo>
                      <a:pt x="547" y="1059"/>
                    </a:lnTo>
                    <a:lnTo>
                      <a:pt x="463" y="1106"/>
                    </a:lnTo>
                    <a:lnTo>
                      <a:pt x="409" y="1104"/>
                    </a:lnTo>
                    <a:lnTo>
                      <a:pt x="365" y="1168"/>
                    </a:lnTo>
                    <a:lnTo>
                      <a:pt x="459" y="1350"/>
                    </a:lnTo>
                    <a:lnTo>
                      <a:pt x="497" y="1333"/>
                    </a:lnTo>
                    <a:lnTo>
                      <a:pt x="476" y="1285"/>
                    </a:lnTo>
                    <a:lnTo>
                      <a:pt x="611" y="1183"/>
                    </a:lnTo>
                    <a:lnTo>
                      <a:pt x="857" y="1240"/>
                    </a:lnTo>
                    <a:lnTo>
                      <a:pt x="1116" y="1201"/>
                    </a:lnTo>
                    <a:lnTo>
                      <a:pt x="1207" y="1413"/>
                    </a:lnTo>
                    <a:lnTo>
                      <a:pt x="1158" y="1372"/>
                    </a:lnTo>
                    <a:lnTo>
                      <a:pt x="912" y="1451"/>
                    </a:lnTo>
                    <a:lnTo>
                      <a:pt x="929" y="1634"/>
                    </a:lnTo>
                    <a:lnTo>
                      <a:pt x="973" y="1691"/>
                    </a:lnTo>
                    <a:lnTo>
                      <a:pt x="921" y="1752"/>
                    </a:lnTo>
                    <a:lnTo>
                      <a:pt x="940" y="1863"/>
                    </a:lnTo>
                    <a:lnTo>
                      <a:pt x="510" y="1802"/>
                    </a:lnTo>
                    <a:lnTo>
                      <a:pt x="494" y="1835"/>
                    </a:lnTo>
                    <a:lnTo>
                      <a:pt x="534" y="1954"/>
                    </a:lnTo>
                    <a:lnTo>
                      <a:pt x="525" y="2018"/>
                    </a:lnTo>
                    <a:lnTo>
                      <a:pt x="552" y="2055"/>
                    </a:lnTo>
                    <a:lnTo>
                      <a:pt x="312" y="2317"/>
                    </a:lnTo>
                    <a:lnTo>
                      <a:pt x="258" y="2327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02816" name="Group 64"/>
          <p:cNvGrpSpPr>
            <a:grpSpLocks/>
          </p:cNvGrpSpPr>
          <p:nvPr/>
        </p:nvGrpSpPr>
        <p:grpSpPr bwMode="auto">
          <a:xfrm>
            <a:off x="5986463" y="4179888"/>
            <a:ext cx="2222500" cy="1182687"/>
            <a:chOff x="3771" y="2633"/>
            <a:chExt cx="1400" cy="745"/>
          </a:xfrm>
        </p:grpSpPr>
        <p:sp>
          <p:nvSpPr>
            <p:cNvPr id="202817" name="Freeform 65"/>
            <p:cNvSpPr>
              <a:spLocks/>
            </p:cNvSpPr>
            <p:nvPr/>
          </p:nvSpPr>
          <p:spPr bwMode="auto">
            <a:xfrm>
              <a:off x="4478" y="3008"/>
              <a:ext cx="609" cy="164"/>
            </a:xfrm>
            <a:custGeom>
              <a:avLst/>
              <a:gdLst>
                <a:gd name="T0" fmla="*/ 0 w 609"/>
                <a:gd name="T1" fmla="*/ 0 h 164"/>
                <a:gd name="T2" fmla="*/ 196 w 609"/>
                <a:gd name="T3" fmla="*/ 164 h 164"/>
                <a:gd name="T4" fmla="*/ 609 w 609"/>
                <a:gd name="T5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09" h="164">
                  <a:moveTo>
                    <a:pt x="0" y="0"/>
                  </a:moveTo>
                  <a:lnTo>
                    <a:pt x="196" y="164"/>
                  </a:lnTo>
                  <a:lnTo>
                    <a:pt x="609" y="164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02818" name="Text Box 66"/>
            <p:cNvSpPr txBox="1">
              <a:spLocks noChangeArrowheads="1"/>
            </p:cNvSpPr>
            <p:nvPr/>
          </p:nvSpPr>
          <p:spPr bwMode="auto">
            <a:xfrm>
              <a:off x="4635" y="2957"/>
              <a:ext cx="53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900" dirty="0">
                  <a:solidFill>
                    <a:srgbClr val="066168"/>
                  </a:solidFill>
                  <a:latin typeface="Verdana" pitchFamily="34" charset="0"/>
                </a:rPr>
                <a:t>Alto Salgado</a:t>
              </a:r>
            </a:p>
          </p:txBody>
        </p:sp>
        <p:grpSp>
          <p:nvGrpSpPr>
            <p:cNvPr id="202819" name="Group 67"/>
            <p:cNvGrpSpPr>
              <a:grpSpLocks/>
            </p:cNvGrpSpPr>
            <p:nvPr/>
          </p:nvGrpSpPr>
          <p:grpSpPr bwMode="auto">
            <a:xfrm>
              <a:off x="3771" y="2633"/>
              <a:ext cx="820" cy="745"/>
              <a:chOff x="3771" y="2633"/>
              <a:chExt cx="820" cy="745"/>
            </a:xfrm>
          </p:grpSpPr>
          <p:sp>
            <p:nvSpPr>
              <p:cNvPr id="202820" name="Freeform 68"/>
              <p:cNvSpPr>
                <a:spLocks noChangeAspect="1"/>
              </p:cNvSpPr>
              <p:nvPr/>
            </p:nvSpPr>
            <p:spPr bwMode="auto">
              <a:xfrm>
                <a:off x="4121" y="2666"/>
                <a:ext cx="199" cy="159"/>
              </a:xfrm>
              <a:custGeom>
                <a:avLst/>
                <a:gdLst>
                  <a:gd name="T0" fmla="*/ 0 w 1100"/>
                  <a:gd name="T1" fmla="*/ 528 h 878"/>
                  <a:gd name="T2" fmla="*/ 89 w 1100"/>
                  <a:gd name="T3" fmla="*/ 536 h 878"/>
                  <a:gd name="T4" fmla="*/ 76 w 1100"/>
                  <a:gd name="T5" fmla="*/ 764 h 878"/>
                  <a:gd name="T6" fmla="*/ 23 w 1100"/>
                  <a:gd name="T7" fmla="*/ 842 h 878"/>
                  <a:gd name="T8" fmla="*/ 496 w 1100"/>
                  <a:gd name="T9" fmla="*/ 874 h 878"/>
                  <a:gd name="T10" fmla="*/ 544 w 1100"/>
                  <a:gd name="T11" fmla="*/ 878 h 878"/>
                  <a:gd name="T12" fmla="*/ 719 w 1100"/>
                  <a:gd name="T13" fmla="*/ 751 h 878"/>
                  <a:gd name="T14" fmla="*/ 776 w 1100"/>
                  <a:gd name="T15" fmla="*/ 746 h 878"/>
                  <a:gd name="T16" fmla="*/ 815 w 1100"/>
                  <a:gd name="T17" fmla="*/ 804 h 878"/>
                  <a:gd name="T18" fmla="*/ 1000 w 1100"/>
                  <a:gd name="T19" fmla="*/ 681 h 878"/>
                  <a:gd name="T20" fmla="*/ 1035 w 1100"/>
                  <a:gd name="T21" fmla="*/ 532 h 878"/>
                  <a:gd name="T22" fmla="*/ 1100 w 1100"/>
                  <a:gd name="T23" fmla="*/ 396 h 878"/>
                  <a:gd name="T24" fmla="*/ 1080 w 1100"/>
                  <a:gd name="T25" fmla="*/ 290 h 878"/>
                  <a:gd name="T26" fmla="*/ 1042 w 1100"/>
                  <a:gd name="T27" fmla="*/ 253 h 878"/>
                  <a:gd name="T28" fmla="*/ 1040 w 1100"/>
                  <a:gd name="T29" fmla="*/ 69 h 878"/>
                  <a:gd name="T30" fmla="*/ 955 w 1100"/>
                  <a:gd name="T31" fmla="*/ 0 h 878"/>
                  <a:gd name="T32" fmla="*/ 898 w 1100"/>
                  <a:gd name="T33" fmla="*/ 58 h 878"/>
                  <a:gd name="T34" fmla="*/ 831 w 1100"/>
                  <a:gd name="T35" fmla="*/ 53 h 878"/>
                  <a:gd name="T36" fmla="*/ 822 w 1100"/>
                  <a:gd name="T37" fmla="*/ 123 h 878"/>
                  <a:gd name="T38" fmla="*/ 775 w 1100"/>
                  <a:gd name="T39" fmla="*/ 129 h 878"/>
                  <a:gd name="T40" fmla="*/ 698 w 1100"/>
                  <a:gd name="T41" fmla="*/ 300 h 878"/>
                  <a:gd name="T42" fmla="*/ 537 w 1100"/>
                  <a:gd name="T43" fmla="*/ 482 h 878"/>
                  <a:gd name="T44" fmla="*/ 159 w 1100"/>
                  <a:gd name="T45" fmla="*/ 390 h 878"/>
                  <a:gd name="T46" fmla="*/ 0 w 1100"/>
                  <a:gd name="T47" fmla="*/ 528 h 8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00" h="878">
                    <a:moveTo>
                      <a:pt x="0" y="528"/>
                    </a:moveTo>
                    <a:lnTo>
                      <a:pt x="89" y="536"/>
                    </a:lnTo>
                    <a:lnTo>
                      <a:pt x="76" y="764"/>
                    </a:lnTo>
                    <a:lnTo>
                      <a:pt x="23" y="842"/>
                    </a:lnTo>
                    <a:lnTo>
                      <a:pt x="496" y="874"/>
                    </a:lnTo>
                    <a:lnTo>
                      <a:pt x="544" y="878"/>
                    </a:lnTo>
                    <a:lnTo>
                      <a:pt x="719" y="751"/>
                    </a:lnTo>
                    <a:lnTo>
                      <a:pt x="776" y="746"/>
                    </a:lnTo>
                    <a:lnTo>
                      <a:pt x="815" y="804"/>
                    </a:lnTo>
                    <a:lnTo>
                      <a:pt x="1000" y="681"/>
                    </a:lnTo>
                    <a:lnTo>
                      <a:pt x="1035" y="532"/>
                    </a:lnTo>
                    <a:lnTo>
                      <a:pt x="1100" y="396"/>
                    </a:lnTo>
                    <a:lnTo>
                      <a:pt x="1080" y="290"/>
                    </a:lnTo>
                    <a:lnTo>
                      <a:pt x="1042" y="253"/>
                    </a:lnTo>
                    <a:lnTo>
                      <a:pt x="1040" y="69"/>
                    </a:lnTo>
                    <a:lnTo>
                      <a:pt x="955" y="0"/>
                    </a:lnTo>
                    <a:lnTo>
                      <a:pt x="898" y="58"/>
                    </a:lnTo>
                    <a:lnTo>
                      <a:pt x="831" y="53"/>
                    </a:lnTo>
                    <a:lnTo>
                      <a:pt x="822" y="123"/>
                    </a:lnTo>
                    <a:lnTo>
                      <a:pt x="775" y="129"/>
                    </a:lnTo>
                    <a:lnTo>
                      <a:pt x="698" y="300"/>
                    </a:lnTo>
                    <a:lnTo>
                      <a:pt x="537" y="482"/>
                    </a:lnTo>
                    <a:lnTo>
                      <a:pt x="159" y="390"/>
                    </a:lnTo>
                    <a:lnTo>
                      <a:pt x="0" y="528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821" name="Freeform 69"/>
              <p:cNvSpPr>
                <a:spLocks noChangeAspect="1"/>
              </p:cNvSpPr>
              <p:nvPr/>
            </p:nvSpPr>
            <p:spPr bwMode="auto">
              <a:xfrm>
                <a:off x="3771" y="2633"/>
                <a:ext cx="500" cy="232"/>
              </a:xfrm>
              <a:custGeom>
                <a:avLst/>
                <a:gdLst>
                  <a:gd name="T0" fmla="*/ 404 w 2767"/>
                  <a:gd name="T1" fmla="*/ 197 h 1286"/>
                  <a:gd name="T2" fmla="*/ 559 w 2767"/>
                  <a:gd name="T3" fmla="*/ 88 h 1286"/>
                  <a:gd name="T4" fmla="*/ 491 w 2767"/>
                  <a:gd name="T5" fmla="*/ 217 h 1286"/>
                  <a:gd name="T6" fmla="*/ 563 w 2767"/>
                  <a:gd name="T7" fmla="*/ 184 h 1286"/>
                  <a:gd name="T8" fmla="*/ 669 w 2767"/>
                  <a:gd name="T9" fmla="*/ 220 h 1286"/>
                  <a:gd name="T10" fmla="*/ 789 w 2767"/>
                  <a:gd name="T11" fmla="*/ 49 h 1286"/>
                  <a:gd name="T12" fmla="*/ 963 w 2767"/>
                  <a:gd name="T13" fmla="*/ 120 h 1286"/>
                  <a:gd name="T14" fmla="*/ 1076 w 2767"/>
                  <a:gd name="T15" fmla="*/ 39 h 1286"/>
                  <a:gd name="T16" fmla="*/ 1125 w 2767"/>
                  <a:gd name="T17" fmla="*/ 194 h 1286"/>
                  <a:gd name="T18" fmla="*/ 1206 w 2767"/>
                  <a:gd name="T19" fmla="*/ 68 h 1286"/>
                  <a:gd name="T20" fmla="*/ 1286 w 2767"/>
                  <a:gd name="T21" fmla="*/ 88 h 1286"/>
                  <a:gd name="T22" fmla="*/ 1432 w 2767"/>
                  <a:gd name="T23" fmla="*/ 88 h 1286"/>
                  <a:gd name="T24" fmla="*/ 1635 w 2767"/>
                  <a:gd name="T25" fmla="*/ 65 h 1286"/>
                  <a:gd name="T26" fmla="*/ 1736 w 2767"/>
                  <a:gd name="T27" fmla="*/ 123 h 1286"/>
                  <a:gd name="T28" fmla="*/ 1813 w 2767"/>
                  <a:gd name="T29" fmla="*/ 156 h 1286"/>
                  <a:gd name="T30" fmla="*/ 1965 w 2767"/>
                  <a:gd name="T31" fmla="*/ 116 h 1286"/>
                  <a:gd name="T32" fmla="*/ 2036 w 2767"/>
                  <a:gd name="T33" fmla="*/ 162 h 1286"/>
                  <a:gd name="T34" fmla="*/ 2132 w 2767"/>
                  <a:gd name="T35" fmla="*/ 168 h 1286"/>
                  <a:gd name="T36" fmla="*/ 2200 w 2767"/>
                  <a:gd name="T37" fmla="*/ 107 h 1286"/>
                  <a:gd name="T38" fmla="*/ 2278 w 2767"/>
                  <a:gd name="T39" fmla="*/ 20 h 1286"/>
                  <a:gd name="T40" fmla="*/ 2437 w 2767"/>
                  <a:gd name="T41" fmla="*/ 0 h 1286"/>
                  <a:gd name="T42" fmla="*/ 2759 w 2767"/>
                  <a:gd name="T43" fmla="*/ 153 h 1286"/>
                  <a:gd name="T44" fmla="*/ 2756 w 2767"/>
                  <a:gd name="T45" fmla="*/ 311 h 1286"/>
                  <a:gd name="T46" fmla="*/ 2634 w 2767"/>
                  <a:gd name="T47" fmla="*/ 484 h 1286"/>
                  <a:gd name="T48" fmla="*/ 2094 w 2767"/>
                  <a:gd name="T49" fmla="*/ 576 h 1286"/>
                  <a:gd name="T50" fmla="*/ 1665 w 2767"/>
                  <a:gd name="T51" fmla="*/ 866 h 1286"/>
                  <a:gd name="T52" fmla="*/ 1561 w 2767"/>
                  <a:gd name="T53" fmla="*/ 999 h 1286"/>
                  <a:gd name="T54" fmla="*/ 1432 w 2767"/>
                  <a:gd name="T55" fmla="*/ 1205 h 1286"/>
                  <a:gd name="T56" fmla="*/ 1202 w 2767"/>
                  <a:gd name="T57" fmla="*/ 1209 h 1286"/>
                  <a:gd name="T58" fmla="*/ 1116 w 2767"/>
                  <a:gd name="T59" fmla="*/ 1221 h 1286"/>
                  <a:gd name="T60" fmla="*/ 1021 w 2767"/>
                  <a:gd name="T61" fmla="*/ 1163 h 1286"/>
                  <a:gd name="T62" fmla="*/ 854 w 2767"/>
                  <a:gd name="T63" fmla="*/ 1202 h 1286"/>
                  <a:gd name="T64" fmla="*/ 679 w 2767"/>
                  <a:gd name="T65" fmla="*/ 1221 h 1286"/>
                  <a:gd name="T66" fmla="*/ 582 w 2767"/>
                  <a:gd name="T67" fmla="*/ 1047 h 1286"/>
                  <a:gd name="T68" fmla="*/ 533 w 2767"/>
                  <a:gd name="T69" fmla="*/ 960 h 1286"/>
                  <a:gd name="T70" fmla="*/ 592 w 2767"/>
                  <a:gd name="T71" fmla="*/ 850 h 1286"/>
                  <a:gd name="T72" fmla="*/ 524 w 2767"/>
                  <a:gd name="T73" fmla="*/ 850 h 1286"/>
                  <a:gd name="T74" fmla="*/ 462 w 2767"/>
                  <a:gd name="T75" fmla="*/ 928 h 1286"/>
                  <a:gd name="T76" fmla="*/ 327 w 2767"/>
                  <a:gd name="T77" fmla="*/ 830 h 1286"/>
                  <a:gd name="T78" fmla="*/ 275 w 2767"/>
                  <a:gd name="T79" fmla="*/ 598 h 1286"/>
                  <a:gd name="T80" fmla="*/ 204 w 2767"/>
                  <a:gd name="T81" fmla="*/ 598 h 1286"/>
                  <a:gd name="T82" fmla="*/ 107 w 2767"/>
                  <a:gd name="T83" fmla="*/ 576 h 1286"/>
                  <a:gd name="T84" fmla="*/ 0 w 2767"/>
                  <a:gd name="T85" fmla="*/ 527 h 1286"/>
                  <a:gd name="T86" fmla="*/ 216 w 2767"/>
                  <a:gd name="T87" fmla="*/ 249 h 1286"/>
                  <a:gd name="T88" fmla="*/ 356 w 2767"/>
                  <a:gd name="T89" fmla="*/ 233 h 1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767" h="1286">
                    <a:moveTo>
                      <a:pt x="356" y="233"/>
                    </a:moveTo>
                    <a:lnTo>
                      <a:pt x="404" y="197"/>
                    </a:lnTo>
                    <a:lnTo>
                      <a:pt x="462" y="178"/>
                    </a:lnTo>
                    <a:lnTo>
                      <a:pt x="559" y="88"/>
                    </a:lnTo>
                    <a:lnTo>
                      <a:pt x="488" y="178"/>
                    </a:lnTo>
                    <a:lnTo>
                      <a:pt x="491" y="217"/>
                    </a:lnTo>
                    <a:lnTo>
                      <a:pt x="549" y="213"/>
                    </a:lnTo>
                    <a:lnTo>
                      <a:pt x="563" y="184"/>
                    </a:lnTo>
                    <a:lnTo>
                      <a:pt x="631" y="178"/>
                    </a:lnTo>
                    <a:lnTo>
                      <a:pt x="669" y="220"/>
                    </a:lnTo>
                    <a:lnTo>
                      <a:pt x="721" y="213"/>
                    </a:lnTo>
                    <a:lnTo>
                      <a:pt x="789" y="49"/>
                    </a:lnTo>
                    <a:lnTo>
                      <a:pt x="830" y="49"/>
                    </a:lnTo>
                    <a:lnTo>
                      <a:pt x="963" y="120"/>
                    </a:lnTo>
                    <a:lnTo>
                      <a:pt x="983" y="78"/>
                    </a:lnTo>
                    <a:lnTo>
                      <a:pt x="1076" y="39"/>
                    </a:lnTo>
                    <a:lnTo>
                      <a:pt x="1089" y="188"/>
                    </a:lnTo>
                    <a:lnTo>
                      <a:pt x="1125" y="194"/>
                    </a:lnTo>
                    <a:lnTo>
                      <a:pt x="1170" y="126"/>
                    </a:lnTo>
                    <a:lnTo>
                      <a:pt x="1206" y="68"/>
                    </a:lnTo>
                    <a:lnTo>
                      <a:pt x="1238" y="97"/>
                    </a:lnTo>
                    <a:lnTo>
                      <a:pt x="1286" y="88"/>
                    </a:lnTo>
                    <a:lnTo>
                      <a:pt x="1354" y="126"/>
                    </a:lnTo>
                    <a:lnTo>
                      <a:pt x="1432" y="88"/>
                    </a:lnTo>
                    <a:lnTo>
                      <a:pt x="1555" y="116"/>
                    </a:lnTo>
                    <a:lnTo>
                      <a:pt x="1635" y="65"/>
                    </a:lnTo>
                    <a:lnTo>
                      <a:pt x="1749" y="88"/>
                    </a:lnTo>
                    <a:lnTo>
                      <a:pt x="1736" y="123"/>
                    </a:lnTo>
                    <a:lnTo>
                      <a:pt x="1793" y="120"/>
                    </a:lnTo>
                    <a:lnTo>
                      <a:pt x="1813" y="156"/>
                    </a:lnTo>
                    <a:lnTo>
                      <a:pt x="1891" y="172"/>
                    </a:lnTo>
                    <a:lnTo>
                      <a:pt x="1965" y="116"/>
                    </a:lnTo>
                    <a:lnTo>
                      <a:pt x="2003" y="165"/>
                    </a:lnTo>
                    <a:lnTo>
                      <a:pt x="2036" y="162"/>
                    </a:lnTo>
                    <a:lnTo>
                      <a:pt x="2094" y="107"/>
                    </a:lnTo>
                    <a:lnTo>
                      <a:pt x="2132" y="168"/>
                    </a:lnTo>
                    <a:lnTo>
                      <a:pt x="2172" y="162"/>
                    </a:lnTo>
                    <a:lnTo>
                      <a:pt x="2200" y="107"/>
                    </a:lnTo>
                    <a:lnTo>
                      <a:pt x="2281" y="116"/>
                    </a:lnTo>
                    <a:lnTo>
                      <a:pt x="2278" y="20"/>
                    </a:lnTo>
                    <a:lnTo>
                      <a:pt x="2388" y="39"/>
                    </a:lnTo>
                    <a:lnTo>
                      <a:pt x="2437" y="0"/>
                    </a:lnTo>
                    <a:lnTo>
                      <a:pt x="2508" y="97"/>
                    </a:lnTo>
                    <a:lnTo>
                      <a:pt x="2759" y="153"/>
                    </a:lnTo>
                    <a:lnTo>
                      <a:pt x="2767" y="236"/>
                    </a:lnTo>
                    <a:lnTo>
                      <a:pt x="2756" y="311"/>
                    </a:lnTo>
                    <a:lnTo>
                      <a:pt x="2715" y="311"/>
                    </a:lnTo>
                    <a:lnTo>
                      <a:pt x="2634" y="484"/>
                    </a:lnTo>
                    <a:lnTo>
                      <a:pt x="2475" y="666"/>
                    </a:lnTo>
                    <a:lnTo>
                      <a:pt x="2094" y="576"/>
                    </a:lnTo>
                    <a:lnTo>
                      <a:pt x="1755" y="879"/>
                    </a:lnTo>
                    <a:lnTo>
                      <a:pt x="1665" y="866"/>
                    </a:lnTo>
                    <a:lnTo>
                      <a:pt x="1558" y="953"/>
                    </a:lnTo>
                    <a:lnTo>
                      <a:pt x="1561" y="999"/>
                    </a:lnTo>
                    <a:lnTo>
                      <a:pt x="1406" y="1054"/>
                    </a:lnTo>
                    <a:lnTo>
                      <a:pt x="1432" y="1205"/>
                    </a:lnTo>
                    <a:lnTo>
                      <a:pt x="1241" y="1237"/>
                    </a:lnTo>
                    <a:lnTo>
                      <a:pt x="1202" y="1209"/>
                    </a:lnTo>
                    <a:lnTo>
                      <a:pt x="1131" y="1199"/>
                    </a:lnTo>
                    <a:lnTo>
                      <a:pt x="1116" y="1221"/>
                    </a:lnTo>
                    <a:lnTo>
                      <a:pt x="1073" y="1199"/>
                    </a:lnTo>
                    <a:lnTo>
                      <a:pt x="1021" y="1163"/>
                    </a:lnTo>
                    <a:lnTo>
                      <a:pt x="966" y="1193"/>
                    </a:lnTo>
                    <a:lnTo>
                      <a:pt x="854" y="1202"/>
                    </a:lnTo>
                    <a:lnTo>
                      <a:pt x="795" y="1251"/>
                    </a:lnTo>
                    <a:lnTo>
                      <a:pt x="679" y="1221"/>
                    </a:lnTo>
                    <a:lnTo>
                      <a:pt x="614" y="1286"/>
                    </a:lnTo>
                    <a:lnTo>
                      <a:pt x="582" y="1047"/>
                    </a:lnTo>
                    <a:lnTo>
                      <a:pt x="540" y="1015"/>
                    </a:lnTo>
                    <a:lnTo>
                      <a:pt x="533" y="960"/>
                    </a:lnTo>
                    <a:lnTo>
                      <a:pt x="579" y="921"/>
                    </a:lnTo>
                    <a:lnTo>
                      <a:pt x="592" y="850"/>
                    </a:lnTo>
                    <a:lnTo>
                      <a:pt x="559" y="830"/>
                    </a:lnTo>
                    <a:lnTo>
                      <a:pt x="524" y="850"/>
                    </a:lnTo>
                    <a:lnTo>
                      <a:pt x="505" y="888"/>
                    </a:lnTo>
                    <a:lnTo>
                      <a:pt x="462" y="928"/>
                    </a:lnTo>
                    <a:lnTo>
                      <a:pt x="427" y="827"/>
                    </a:lnTo>
                    <a:lnTo>
                      <a:pt x="327" y="830"/>
                    </a:lnTo>
                    <a:lnTo>
                      <a:pt x="327" y="656"/>
                    </a:lnTo>
                    <a:lnTo>
                      <a:pt x="275" y="598"/>
                    </a:lnTo>
                    <a:lnTo>
                      <a:pt x="240" y="579"/>
                    </a:lnTo>
                    <a:lnTo>
                      <a:pt x="204" y="598"/>
                    </a:lnTo>
                    <a:lnTo>
                      <a:pt x="145" y="543"/>
                    </a:lnTo>
                    <a:lnTo>
                      <a:pt x="107" y="576"/>
                    </a:lnTo>
                    <a:lnTo>
                      <a:pt x="78" y="539"/>
                    </a:lnTo>
                    <a:lnTo>
                      <a:pt x="0" y="527"/>
                    </a:lnTo>
                    <a:lnTo>
                      <a:pt x="227" y="301"/>
                    </a:lnTo>
                    <a:lnTo>
                      <a:pt x="216" y="249"/>
                    </a:lnTo>
                    <a:lnTo>
                      <a:pt x="284" y="200"/>
                    </a:lnTo>
                    <a:lnTo>
                      <a:pt x="356" y="23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822" name="Freeform 70"/>
              <p:cNvSpPr>
                <a:spLocks noChangeAspect="1"/>
              </p:cNvSpPr>
              <p:nvPr/>
            </p:nvSpPr>
            <p:spPr bwMode="auto">
              <a:xfrm>
                <a:off x="3844" y="2843"/>
                <a:ext cx="221" cy="181"/>
              </a:xfrm>
              <a:custGeom>
                <a:avLst/>
                <a:gdLst>
                  <a:gd name="T0" fmla="*/ 140 w 1227"/>
                  <a:gd name="T1" fmla="*/ 995 h 1002"/>
                  <a:gd name="T2" fmla="*/ 155 w 1227"/>
                  <a:gd name="T3" fmla="*/ 956 h 1002"/>
                  <a:gd name="T4" fmla="*/ 133 w 1227"/>
                  <a:gd name="T5" fmla="*/ 919 h 1002"/>
                  <a:gd name="T6" fmla="*/ 31 w 1227"/>
                  <a:gd name="T7" fmla="*/ 1002 h 1002"/>
                  <a:gd name="T8" fmla="*/ 10 w 1227"/>
                  <a:gd name="T9" fmla="*/ 1002 h 1002"/>
                  <a:gd name="T10" fmla="*/ 0 w 1227"/>
                  <a:gd name="T11" fmla="*/ 974 h 1002"/>
                  <a:gd name="T12" fmla="*/ 138 w 1227"/>
                  <a:gd name="T13" fmla="*/ 720 h 1002"/>
                  <a:gd name="T14" fmla="*/ 64 w 1227"/>
                  <a:gd name="T15" fmla="*/ 644 h 1002"/>
                  <a:gd name="T16" fmla="*/ 155 w 1227"/>
                  <a:gd name="T17" fmla="*/ 580 h 1002"/>
                  <a:gd name="T18" fmla="*/ 8 w 1227"/>
                  <a:gd name="T19" fmla="*/ 488 h 1002"/>
                  <a:gd name="T20" fmla="*/ 0 w 1227"/>
                  <a:gd name="T21" fmla="*/ 308 h 1002"/>
                  <a:gd name="T22" fmla="*/ 56 w 1227"/>
                  <a:gd name="T23" fmla="*/ 287 h 1002"/>
                  <a:gd name="T24" fmla="*/ 282 w 1227"/>
                  <a:gd name="T25" fmla="*/ 56 h 1002"/>
                  <a:gd name="T26" fmla="*/ 395 w 1227"/>
                  <a:gd name="T27" fmla="*/ 87 h 1002"/>
                  <a:gd name="T28" fmla="*/ 456 w 1227"/>
                  <a:gd name="T29" fmla="*/ 36 h 1002"/>
                  <a:gd name="T30" fmla="*/ 565 w 1227"/>
                  <a:gd name="T31" fmla="*/ 28 h 1002"/>
                  <a:gd name="T32" fmla="*/ 618 w 1227"/>
                  <a:gd name="T33" fmla="*/ 0 h 1002"/>
                  <a:gd name="T34" fmla="*/ 713 w 1227"/>
                  <a:gd name="T35" fmla="*/ 56 h 1002"/>
                  <a:gd name="T36" fmla="*/ 728 w 1227"/>
                  <a:gd name="T37" fmla="*/ 36 h 1002"/>
                  <a:gd name="T38" fmla="*/ 799 w 1227"/>
                  <a:gd name="T39" fmla="*/ 41 h 1002"/>
                  <a:gd name="T40" fmla="*/ 839 w 1227"/>
                  <a:gd name="T41" fmla="*/ 68 h 1002"/>
                  <a:gd name="T42" fmla="*/ 1033 w 1227"/>
                  <a:gd name="T43" fmla="*/ 38 h 1002"/>
                  <a:gd name="T44" fmla="*/ 998 w 1227"/>
                  <a:gd name="T45" fmla="*/ 142 h 1002"/>
                  <a:gd name="T46" fmla="*/ 982 w 1227"/>
                  <a:gd name="T47" fmla="*/ 183 h 1002"/>
                  <a:gd name="T48" fmla="*/ 1033 w 1227"/>
                  <a:gd name="T49" fmla="*/ 224 h 1002"/>
                  <a:gd name="T50" fmla="*/ 1084 w 1227"/>
                  <a:gd name="T51" fmla="*/ 267 h 1002"/>
                  <a:gd name="T52" fmla="*/ 1117 w 1227"/>
                  <a:gd name="T53" fmla="*/ 282 h 1002"/>
                  <a:gd name="T54" fmla="*/ 1155 w 1227"/>
                  <a:gd name="T55" fmla="*/ 249 h 1002"/>
                  <a:gd name="T56" fmla="*/ 1201 w 1227"/>
                  <a:gd name="T57" fmla="*/ 308 h 1002"/>
                  <a:gd name="T58" fmla="*/ 1193 w 1227"/>
                  <a:gd name="T59" fmla="*/ 387 h 1002"/>
                  <a:gd name="T60" fmla="*/ 1227 w 1227"/>
                  <a:gd name="T61" fmla="*/ 473 h 1002"/>
                  <a:gd name="T62" fmla="*/ 1227 w 1227"/>
                  <a:gd name="T63" fmla="*/ 486 h 1002"/>
                  <a:gd name="T64" fmla="*/ 1148 w 1227"/>
                  <a:gd name="T65" fmla="*/ 483 h 1002"/>
                  <a:gd name="T66" fmla="*/ 1119 w 1227"/>
                  <a:gd name="T67" fmla="*/ 565 h 1002"/>
                  <a:gd name="T68" fmla="*/ 998 w 1227"/>
                  <a:gd name="T69" fmla="*/ 641 h 1002"/>
                  <a:gd name="T70" fmla="*/ 927 w 1227"/>
                  <a:gd name="T71" fmla="*/ 630 h 1002"/>
                  <a:gd name="T72" fmla="*/ 784 w 1227"/>
                  <a:gd name="T73" fmla="*/ 771 h 1002"/>
                  <a:gd name="T74" fmla="*/ 623 w 1227"/>
                  <a:gd name="T75" fmla="*/ 843 h 1002"/>
                  <a:gd name="T76" fmla="*/ 430 w 1227"/>
                  <a:gd name="T77" fmla="*/ 944 h 1002"/>
                  <a:gd name="T78" fmla="*/ 304 w 1227"/>
                  <a:gd name="T79" fmla="*/ 997 h 1002"/>
                  <a:gd name="T80" fmla="*/ 285 w 1227"/>
                  <a:gd name="T81" fmla="*/ 985 h 1002"/>
                  <a:gd name="T82" fmla="*/ 250 w 1227"/>
                  <a:gd name="T83" fmla="*/ 982 h 1002"/>
                  <a:gd name="T84" fmla="*/ 224 w 1227"/>
                  <a:gd name="T85" fmla="*/ 997 h 1002"/>
                  <a:gd name="T86" fmla="*/ 140 w 1227"/>
                  <a:gd name="T87" fmla="*/ 995 h 10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27" h="1002">
                    <a:moveTo>
                      <a:pt x="140" y="995"/>
                    </a:moveTo>
                    <a:lnTo>
                      <a:pt x="155" y="956"/>
                    </a:lnTo>
                    <a:lnTo>
                      <a:pt x="133" y="919"/>
                    </a:lnTo>
                    <a:lnTo>
                      <a:pt x="31" y="1002"/>
                    </a:lnTo>
                    <a:lnTo>
                      <a:pt x="10" y="1002"/>
                    </a:lnTo>
                    <a:lnTo>
                      <a:pt x="0" y="974"/>
                    </a:lnTo>
                    <a:lnTo>
                      <a:pt x="138" y="720"/>
                    </a:lnTo>
                    <a:lnTo>
                      <a:pt x="64" y="644"/>
                    </a:lnTo>
                    <a:lnTo>
                      <a:pt x="155" y="580"/>
                    </a:lnTo>
                    <a:lnTo>
                      <a:pt x="8" y="488"/>
                    </a:lnTo>
                    <a:lnTo>
                      <a:pt x="0" y="308"/>
                    </a:lnTo>
                    <a:lnTo>
                      <a:pt x="56" y="287"/>
                    </a:lnTo>
                    <a:lnTo>
                      <a:pt x="282" y="56"/>
                    </a:lnTo>
                    <a:lnTo>
                      <a:pt x="395" y="87"/>
                    </a:lnTo>
                    <a:lnTo>
                      <a:pt x="456" y="36"/>
                    </a:lnTo>
                    <a:lnTo>
                      <a:pt x="565" y="28"/>
                    </a:lnTo>
                    <a:lnTo>
                      <a:pt x="618" y="0"/>
                    </a:lnTo>
                    <a:lnTo>
                      <a:pt x="713" y="56"/>
                    </a:lnTo>
                    <a:lnTo>
                      <a:pt x="728" y="36"/>
                    </a:lnTo>
                    <a:lnTo>
                      <a:pt x="799" y="41"/>
                    </a:lnTo>
                    <a:lnTo>
                      <a:pt x="839" y="68"/>
                    </a:lnTo>
                    <a:lnTo>
                      <a:pt x="1033" y="38"/>
                    </a:lnTo>
                    <a:lnTo>
                      <a:pt x="998" y="142"/>
                    </a:lnTo>
                    <a:lnTo>
                      <a:pt x="982" y="183"/>
                    </a:lnTo>
                    <a:lnTo>
                      <a:pt x="1033" y="224"/>
                    </a:lnTo>
                    <a:lnTo>
                      <a:pt x="1084" y="267"/>
                    </a:lnTo>
                    <a:lnTo>
                      <a:pt x="1117" y="282"/>
                    </a:lnTo>
                    <a:lnTo>
                      <a:pt x="1155" y="249"/>
                    </a:lnTo>
                    <a:lnTo>
                      <a:pt x="1201" y="308"/>
                    </a:lnTo>
                    <a:lnTo>
                      <a:pt x="1193" y="387"/>
                    </a:lnTo>
                    <a:lnTo>
                      <a:pt x="1227" y="473"/>
                    </a:lnTo>
                    <a:lnTo>
                      <a:pt x="1227" y="486"/>
                    </a:lnTo>
                    <a:lnTo>
                      <a:pt x="1148" y="483"/>
                    </a:lnTo>
                    <a:lnTo>
                      <a:pt x="1119" y="565"/>
                    </a:lnTo>
                    <a:lnTo>
                      <a:pt x="998" y="641"/>
                    </a:lnTo>
                    <a:lnTo>
                      <a:pt x="927" y="630"/>
                    </a:lnTo>
                    <a:lnTo>
                      <a:pt x="784" y="771"/>
                    </a:lnTo>
                    <a:lnTo>
                      <a:pt x="623" y="843"/>
                    </a:lnTo>
                    <a:lnTo>
                      <a:pt x="430" y="944"/>
                    </a:lnTo>
                    <a:lnTo>
                      <a:pt x="304" y="997"/>
                    </a:lnTo>
                    <a:lnTo>
                      <a:pt x="285" y="985"/>
                    </a:lnTo>
                    <a:lnTo>
                      <a:pt x="250" y="982"/>
                    </a:lnTo>
                    <a:lnTo>
                      <a:pt x="224" y="997"/>
                    </a:lnTo>
                    <a:lnTo>
                      <a:pt x="140" y="995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823" name="Freeform 71"/>
              <p:cNvSpPr>
                <a:spLocks noChangeAspect="1"/>
              </p:cNvSpPr>
              <p:nvPr/>
            </p:nvSpPr>
            <p:spPr bwMode="auto">
              <a:xfrm>
                <a:off x="4192" y="2993"/>
                <a:ext cx="233" cy="226"/>
              </a:xfrm>
              <a:custGeom>
                <a:avLst/>
                <a:gdLst>
                  <a:gd name="T0" fmla="*/ 213 w 1286"/>
                  <a:gd name="T1" fmla="*/ 453 h 1248"/>
                  <a:gd name="T2" fmla="*/ 21 w 1286"/>
                  <a:gd name="T3" fmla="*/ 822 h 1248"/>
                  <a:gd name="T4" fmla="*/ 0 w 1286"/>
                  <a:gd name="T5" fmla="*/ 927 h 1248"/>
                  <a:gd name="T6" fmla="*/ 67 w 1286"/>
                  <a:gd name="T7" fmla="*/ 1100 h 1248"/>
                  <a:gd name="T8" fmla="*/ 114 w 1286"/>
                  <a:gd name="T9" fmla="*/ 1153 h 1248"/>
                  <a:gd name="T10" fmla="*/ 181 w 1286"/>
                  <a:gd name="T11" fmla="*/ 1185 h 1248"/>
                  <a:gd name="T12" fmla="*/ 231 w 1286"/>
                  <a:gd name="T13" fmla="*/ 1184 h 1248"/>
                  <a:gd name="T14" fmla="*/ 252 w 1286"/>
                  <a:gd name="T15" fmla="*/ 1248 h 1248"/>
                  <a:gd name="T16" fmla="*/ 371 w 1286"/>
                  <a:gd name="T17" fmla="*/ 1136 h 1248"/>
                  <a:gd name="T18" fmla="*/ 427 w 1286"/>
                  <a:gd name="T19" fmla="*/ 1089 h 1248"/>
                  <a:gd name="T20" fmla="*/ 464 w 1286"/>
                  <a:gd name="T21" fmla="*/ 1085 h 1248"/>
                  <a:gd name="T22" fmla="*/ 481 w 1286"/>
                  <a:gd name="T23" fmla="*/ 1054 h 1248"/>
                  <a:gd name="T24" fmla="*/ 593 w 1286"/>
                  <a:gd name="T25" fmla="*/ 973 h 1248"/>
                  <a:gd name="T26" fmla="*/ 658 w 1286"/>
                  <a:gd name="T27" fmla="*/ 962 h 1248"/>
                  <a:gd name="T28" fmla="*/ 681 w 1286"/>
                  <a:gd name="T29" fmla="*/ 936 h 1248"/>
                  <a:gd name="T30" fmla="*/ 734 w 1286"/>
                  <a:gd name="T31" fmla="*/ 935 h 1248"/>
                  <a:gd name="T32" fmla="*/ 765 w 1286"/>
                  <a:gd name="T33" fmla="*/ 959 h 1248"/>
                  <a:gd name="T34" fmla="*/ 828 w 1286"/>
                  <a:gd name="T35" fmla="*/ 931 h 1248"/>
                  <a:gd name="T36" fmla="*/ 1022 w 1286"/>
                  <a:gd name="T37" fmla="*/ 931 h 1248"/>
                  <a:gd name="T38" fmla="*/ 1114 w 1286"/>
                  <a:gd name="T39" fmla="*/ 925 h 1248"/>
                  <a:gd name="T40" fmla="*/ 1157 w 1286"/>
                  <a:gd name="T41" fmla="*/ 898 h 1248"/>
                  <a:gd name="T42" fmla="*/ 1243 w 1286"/>
                  <a:gd name="T43" fmla="*/ 884 h 1248"/>
                  <a:gd name="T44" fmla="*/ 1221 w 1286"/>
                  <a:gd name="T45" fmla="*/ 830 h 1248"/>
                  <a:gd name="T46" fmla="*/ 1214 w 1286"/>
                  <a:gd name="T47" fmla="*/ 719 h 1248"/>
                  <a:gd name="T48" fmla="*/ 1213 w 1286"/>
                  <a:gd name="T49" fmla="*/ 669 h 1248"/>
                  <a:gd name="T50" fmla="*/ 1286 w 1286"/>
                  <a:gd name="T51" fmla="*/ 645 h 1248"/>
                  <a:gd name="T52" fmla="*/ 1186 w 1286"/>
                  <a:gd name="T53" fmla="*/ 568 h 1248"/>
                  <a:gd name="T54" fmla="*/ 1185 w 1286"/>
                  <a:gd name="T55" fmla="*/ 532 h 1248"/>
                  <a:gd name="T56" fmla="*/ 1116 w 1286"/>
                  <a:gd name="T57" fmla="*/ 480 h 1248"/>
                  <a:gd name="T58" fmla="*/ 1079 w 1286"/>
                  <a:gd name="T59" fmla="*/ 371 h 1248"/>
                  <a:gd name="T60" fmla="*/ 1124 w 1286"/>
                  <a:gd name="T61" fmla="*/ 294 h 1248"/>
                  <a:gd name="T62" fmla="*/ 1031 w 1286"/>
                  <a:gd name="T63" fmla="*/ 131 h 1248"/>
                  <a:gd name="T64" fmla="*/ 1022 w 1286"/>
                  <a:gd name="T65" fmla="*/ 41 h 1248"/>
                  <a:gd name="T66" fmla="*/ 988 w 1286"/>
                  <a:gd name="T67" fmla="*/ 34 h 1248"/>
                  <a:gd name="T68" fmla="*/ 871 w 1286"/>
                  <a:gd name="T69" fmla="*/ 0 h 1248"/>
                  <a:gd name="T70" fmla="*/ 851 w 1286"/>
                  <a:gd name="T71" fmla="*/ 117 h 1248"/>
                  <a:gd name="T72" fmla="*/ 773 w 1286"/>
                  <a:gd name="T73" fmla="*/ 216 h 1248"/>
                  <a:gd name="T74" fmla="*/ 764 w 1286"/>
                  <a:gd name="T75" fmla="*/ 232 h 1248"/>
                  <a:gd name="T76" fmla="*/ 722 w 1286"/>
                  <a:gd name="T77" fmla="*/ 239 h 1248"/>
                  <a:gd name="T78" fmla="*/ 724 w 1286"/>
                  <a:gd name="T79" fmla="*/ 270 h 1248"/>
                  <a:gd name="T80" fmla="*/ 658 w 1286"/>
                  <a:gd name="T81" fmla="*/ 297 h 1248"/>
                  <a:gd name="T82" fmla="*/ 605 w 1286"/>
                  <a:gd name="T83" fmla="*/ 276 h 1248"/>
                  <a:gd name="T84" fmla="*/ 549 w 1286"/>
                  <a:gd name="T85" fmla="*/ 287 h 1248"/>
                  <a:gd name="T86" fmla="*/ 484 w 1286"/>
                  <a:gd name="T87" fmla="*/ 324 h 1248"/>
                  <a:gd name="T88" fmla="*/ 462 w 1286"/>
                  <a:gd name="T89" fmla="*/ 319 h 1248"/>
                  <a:gd name="T90" fmla="*/ 445 w 1286"/>
                  <a:gd name="T91" fmla="*/ 287 h 1248"/>
                  <a:gd name="T92" fmla="*/ 417 w 1286"/>
                  <a:gd name="T93" fmla="*/ 285 h 1248"/>
                  <a:gd name="T94" fmla="*/ 413 w 1286"/>
                  <a:gd name="T95" fmla="*/ 310 h 1248"/>
                  <a:gd name="T96" fmla="*/ 467 w 1286"/>
                  <a:gd name="T97" fmla="*/ 386 h 1248"/>
                  <a:gd name="T98" fmla="*/ 213 w 1286"/>
                  <a:gd name="T99" fmla="*/ 453 h 1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286" h="1248">
                    <a:moveTo>
                      <a:pt x="213" y="453"/>
                    </a:moveTo>
                    <a:lnTo>
                      <a:pt x="21" y="822"/>
                    </a:lnTo>
                    <a:lnTo>
                      <a:pt x="0" y="927"/>
                    </a:lnTo>
                    <a:lnTo>
                      <a:pt x="67" y="1100"/>
                    </a:lnTo>
                    <a:lnTo>
                      <a:pt x="114" y="1153"/>
                    </a:lnTo>
                    <a:lnTo>
                      <a:pt x="181" y="1185"/>
                    </a:lnTo>
                    <a:lnTo>
                      <a:pt x="231" y="1184"/>
                    </a:lnTo>
                    <a:lnTo>
                      <a:pt x="252" y="1248"/>
                    </a:lnTo>
                    <a:lnTo>
                      <a:pt x="371" y="1136"/>
                    </a:lnTo>
                    <a:lnTo>
                      <a:pt x="427" y="1089"/>
                    </a:lnTo>
                    <a:lnTo>
                      <a:pt x="464" y="1085"/>
                    </a:lnTo>
                    <a:lnTo>
                      <a:pt x="481" y="1054"/>
                    </a:lnTo>
                    <a:lnTo>
                      <a:pt x="593" y="973"/>
                    </a:lnTo>
                    <a:lnTo>
                      <a:pt x="658" y="962"/>
                    </a:lnTo>
                    <a:lnTo>
                      <a:pt x="681" y="936"/>
                    </a:lnTo>
                    <a:lnTo>
                      <a:pt x="734" y="935"/>
                    </a:lnTo>
                    <a:lnTo>
                      <a:pt x="765" y="959"/>
                    </a:lnTo>
                    <a:lnTo>
                      <a:pt x="828" y="931"/>
                    </a:lnTo>
                    <a:lnTo>
                      <a:pt x="1022" y="931"/>
                    </a:lnTo>
                    <a:lnTo>
                      <a:pt x="1114" y="925"/>
                    </a:lnTo>
                    <a:lnTo>
                      <a:pt x="1157" y="898"/>
                    </a:lnTo>
                    <a:lnTo>
                      <a:pt x="1243" y="884"/>
                    </a:lnTo>
                    <a:lnTo>
                      <a:pt x="1221" y="830"/>
                    </a:lnTo>
                    <a:lnTo>
                      <a:pt x="1214" y="719"/>
                    </a:lnTo>
                    <a:lnTo>
                      <a:pt x="1213" y="669"/>
                    </a:lnTo>
                    <a:lnTo>
                      <a:pt x="1286" y="645"/>
                    </a:lnTo>
                    <a:lnTo>
                      <a:pt x="1186" y="568"/>
                    </a:lnTo>
                    <a:lnTo>
                      <a:pt x="1185" y="532"/>
                    </a:lnTo>
                    <a:lnTo>
                      <a:pt x="1116" y="480"/>
                    </a:lnTo>
                    <a:lnTo>
                      <a:pt x="1079" y="371"/>
                    </a:lnTo>
                    <a:lnTo>
                      <a:pt x="1124" y="294"/>
                    </a:lnTo>
                    <a:lnTo>
                      <a:pt x="1031" y="131"/>
                    </a:lnTo>
                    <a:lnTo>
                      <a:pt x="1022" y="41"/>
                    </a:lnTo>
                    <a:lnTo>
                      <a:pt x="988" y="34"/>
                    </a:lnTo>
                    <a:lnTo>
                      <a:pt x="871" y="0"/>
                    </a:lnTo>
                    <a:lnTo>
                      <a:pt x="851" y="117"/>
                    </a:lnTo>
                    <a:lnTo>
                      <a:pt x="773" y="216"/>
                    </a:lnTo>
                    <a:lnTo>
                      <a:pt x="764" y="232"/>
                    </a:lnTo>
                    <a:lnTo>
                      <a:pt x="722" y="239"/>
                    </a:lnTo>
                    <a:lnTo>
                      <a:pt x="724" y="270"/>
                    </a:lnTo>
                    <a:lnTo>
                      <a:pt x="658" y="297"/>
                    </a:lnTo>
                    <a:lnTo>
                      <a:pt x="605" y="276"/>
                    </a:lnTo>
                    <a:lnTo>
                      <a:pt x="549" y="287"/>
                    </a:lnTo>
                    <a:lnTo>
                      <a:pt x="484" y="324"/>
                    </a:lnTo>
                    <a:lnTo>
                      <a:pt x="462" y="319"/>
                    </a:lnTo>
                    <a:lnTo>
                      <a:pt x="445" y="287"/>
                    </a:lnTo>
                    <a:lnTo>
                      <a:pt x="417" y="285"/>
                    </a:lnTo>
                    <a:lnTo>
                      <a:pt x="413" y="310"/>
                    </a:lnTo>
                    <a:lnTo>
                      <a:pt x="467" y="386"/>
                    </a:lnTo>
                    <a:lnTo>
                      <a:pt x="213" y="45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824" name="Freeform 72"/>
              <p:cNvSpPr>
                <a:spLocks noChangeAspect="1"/>
              </p:cNvSpPr>
              <p:nvPr/>
            </p:nvSpPr>
            <p:spPr bwMode="auto">
              <a:xfrm>
                <a:off x="4214" y="2728"/>
                <a:ext cx="377" cy="289"/>
              </a:xfrm>
              <a:custGeom>
                <a:avLst/>
                <a:gdLst>
                  <a:gd name="T0" fmla="*/ 1643 w 2091"/>
                  <a:gd name="T1" fmla="*/ 1389 h 1603"/>
                  <a:gd name="T2" fmla="*/ 1770 w 2091"/>
                  <a:gd name="T3" fmla="*/ 1350 h 1603"/>
                  <a:gd name="T4" fmla="*/ 1812 w 2091"/>
                  <a:gd name="T5" fmla="*/ 1253 h 1603"/>
                  <a:gd name="T6" fmla="*/ 1909 w 2091"/>
                  <a:gd name="T7" fmla="*/ 1155 h 1603"/>
                  <a:gd name="T8" fmla="*/ 1957 w 2091"/>
                  <a:gd name="T9" fmla="*/ 1078 h 1603"/>
                  <a:gd name="T10" fmla="*/ 2042 w 2091"/>
                  <a:gd name="T11" fmla="*/ 997 h 1603"/>
                  <a:gd name="T12" fmla="*/ 2091 w 2091"/>
                  <a:gd name="T13" fmla="*/ 958 h 1603"/>
                  <a:gd name="T14" fmla="*/ 1998 w 2091"/>
                  <a:gd name="T15" fmla="*/ 939 h 1603"/>
                  <a:gd name="T16" fmla="*/ 1821 w 2091"/>
                  <a:gd name="T17" fmla="*/ 904 h 1603"/>
                  <a:gd name="T18" fmla="*/ 1859 w 2091"/>
                  <a:gd name="T19" fmla="*/ 840 h 1603"/>
                  <a:gd name="T20" fmla="*/ 1932 w 2091"/>
                  <a:gd name="T21" fmla="*/ 779 h 1603"/>
                  <a:gd name="T22" fmla="*/ 1880 w 2091"/>
                  <a:gd name="T23" fmla="*/ 658 h 1603"/>
                  <a:gd name="T24" fmla="*/ 1913 w 2091"/>
                  <a:gd name="T25" fmla="*/ 584 h 1603"/>
                  <a:gd name="T26" fmla="*/ 1934 w 2091"/>
                  <a:gd name="T27" fmla="*/ 502 h 1603"/>
                  <a:gd name="T28" fmla="*/ 1988 w 2091"/>
                  <a:gd name="T29" fmla="*/ 432 h 1603"/>
                  <a:gd name="T30" fmla="*/ 2063 w 2091"/>
                  <a:gd name="T31" fmla="*/ 362 h 1603"/>
                  <a:gd name="T32" fmla="*/ 1984 w 2091"/>
                  <a:gd name="T33" fmla="*/ 388 h 1603"/>
                  <a:gd name="T34" fmla="*/ 1902 w 2091"/>
                  <a:gd name="T35" fmla="*/ 300 h 1603"/>
                  <a:gd name="T36" fmla="*/ 1809 w 2091"/>
                  <a:gd name="T37" fmla="*/ 221 h 1603"/>
                  <a:gd name="T38" fmla="*/ 1718 w 2091"/>
                  <a:gd name="T39" fmla="*/ 195 h 1603"/>
                  <a:gd name="T40" fmla="*/ 1533 w 2091"/>
                  <a:gd name="T41" fmla="*/ 315 h 1603"/>
                  <a:gd name="T42" fmla="*/ 1362 w 2091"/>
                  <a:gd name="T43" fmla="*/ 212 h 1603"/>
                  <a:gd name="T44" fmla="*/ 1446 w 2091"/>
                  <a:gd name="T45" fmla="*/ 0 h 1603"/>
                  <a:gd name="T46" fmla="*/ 1369 w 2091"/>
                  <a:gd name="T47" fmla="*/ 24 h 1603"/>
                  <a:gd name="T48" fmla="*/ 1282 w 2091"/>
                  <a:gd name="T49" fmla="*/ 5 h 1603"/>
                  <a:gd name="T50" fmla="*/ 1251 w 2091"/>
                  <a:gd name="T51" fmla="*/ 24 h 1603"/>
                  <a:gd name="T52" fmla="*/ 1190 w 2091"/>
                  <a:gd name="T53" fmla="*/ 19 h 1603"/>
                  <a:gd name="T54" fmla="*/ 1117 w 2091"/>
                  <a:gd name="T55" fmla="*/ 141 h 1603"/>
                  <a:gd name="T56" fmla="*/ 1063 w 2091"/>
                  <a:gd name="T57" fmla="*/ 475 h 1603"/>
                  <a:gd name="T58" fmla="*/ 885 w 2091"/>
                  <a:gd name="T59" fmla="*/ 695 h 1603"/>
                  <a:gd name="T60" fmla="*/ 782 w 2091"/>
                  <a:gd name="T61" fmla="*/ 641 h 1603"/>
                  <a:gd name="T62" fmla="*/ 597 w 2091"/>
                  <a:gd name="T63" fmla="*/ 723 h 1603"/>
                  <a:gd name="T64" fmla="*/ 550 w 2091"/>
                  <a:gd name="T65" fmla="*/ 847 h 1603"/>
                  <a:gd name="T66" fmla="*/ 298 w 2091"/>
                  <a:gd name="T67" fmla="*/ 883 h 1603"/>
                  <a:gd name="T68" fmla="*/ 59 w 2091"/>
                  <a:gd name="T69" fmla="*/ 918 h 1603"/>
                  <a:gd name="T70" fmla="*/ 0 w 2091"/>
                  <a:gd name="T71" fmla="*/ 1063 h 1603"/>
                  <a:gd name="T72" fmla="*/ 59 w 2091"/>
                  <a:gd name="T73" fmla="*/ 1120 h 1603"/>
                  <a:gd name="T74" fmla="*/ 202 w 2091"/>
                  <a:gd name="T75" fmla="*/ 1087 h 1603"/>
                  <a:gd name="T76" fmla="*/ 509 w 2091"/>
                  <a:gd name="T77" fmla="*/ 1246 h 1603"/>
                  <a:gd name="T78" fmla="*/ 865 w 2091"/>
                  <a:gd name="T79" fmla="*/ 1507 h 1603"/>
                  <a:gd name="T80" fmla="*/ 970 w 2091"/>
                  <a:gd name="T81" fmla="*/ 1564 h 1603"/>
                  <a:gd name="T82" fmla="*/ 1219 w 2091"/>
                  <a:gd name="T83" fmla="*/ 1603 h 1603"/>
                  <a:gd name="T84" fmla="*/ 1366 w 2091"/>
                  <a:gd name="T85" fmla="*/ 1462 h 1603"/>
                  <a:gd name="T86" fmla="*/ 1512 w 2091"/>
                  <a:gd name="T87" fmla="*/ 1457 h 16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091" h="1603">
                    <a:moveTo>
                      <a:pt x="1512" y="1457"/>
                    </a:moveTo>
                    <a:lnTo>
                      <a:pt x="1643" y="1389"/>
                    </a:lnTo>
                    <a:lnTo>
                      <a:pt x="1711" y="1346"/>
                    </a:lnTo>
                    <a:lnTo>
                      <a:pt x="1770" y="1350"/>
                    </a:lnTo>
                    <a:lnTo>
                      <a:pt x="1766" y="1287"/>
                    </a:lnTo>
                    <a:lnTo>
                      <a:pt x="1812" y="1253"/>
                    </a:lnTo>
                    <a:lnTo>
                      <a:pt x="1859" y="1214"/>
                    </a:lnTo>
                    <a:lnTo>
                      <a:pt x="1909" y="1155"/>
                    </a:lnTo>
                    <a:lnTo>
                      <a:pt x="1925" y="1089"/>
                    </a:lnTo>
                    <a:lnTo>
                      <a:pt x="1957" y="1078"/>
                    </a:lnTo>
                    <a:lnTo>
                      <a:pt x="1972" y="1024"/>
                    </a:lnTo>
                    <a:lnTo>
                      <a:pt x="2042" y="997"/>
                    </a:lnTo>
                    <a:lnTo>
                      <a:pt x="2049" y="965"/>
                    </a:lnTo>
                    <a:lnTo>
                      <a:pt x="2091" y="958"/>
                    </a:lnTo>
                    <a:lnTo>
                      <a:pt x="2038" y="908"/>
                    </a:lnTo>
                    <a:lnTo>
                      <a:pt x="1998" y="939"/>
                    </a:lnTo>
                    <a:lnTo>
                      <a:pt x="1880" y="935"/>
                    </a:lnTo>
                    <a:lnTo>
                      <a:pt x="1821" y="904"/>
                    </a:lnTo>
                    <a:lnTo>
                      <a:pt x="1823" y="878"/>
                    </a:lnTo>
                    <a:lnTo>
                      <a:pt x="1859" y="840"/>
                    </a:lnTo>
                    <a:lnTo>
                      <a:pt x="1906" y="843"/>
                    </a:lnTo>
                    <a:lnTo>
                      <a:pt x="1932" y="779"/>
                    </a:lnTo>
                    <a:lnTo>
                      <a:pt x="1887" y="740"/>
                    </a:lnTo>
                    <a:lnTo>
                      <a:pt x="1880" y="658"/>
                    </a:lnTo>
                    <a:lnTo>
                      <a:pt x="1916" y="615"/>
                    </a:lnTo>
                    <a:lnTo>
                      <a:pt x="1913" y="584"/>
                    </a:lnTo>
                    <a:lnTo>
                      <a:pt x="1889" y="536"/>
                    </a:lnTo>
                    <a:lnTo>
                      <a:pt x="1934" y="502"/>
                    </a:lnTo>
                    <a:lnTo>
                      <a:pt x="1955" y="498"/>
                    </a:lnTo>
                    <a:lnTo>
                      <a:pt x="1988" y="432"/>
                    </a:lnTo>
                    <a:lnTo>
                      <a:pt x="2028" y="423"/>
                    </a:lnTo>
                    <a:lnTo>
                      <a:pt x="2063" y="362"/>
                    </a:lnTo>
                    <a:lnTo>
                      <a:pt x="2056" y="345"/>
                    </a:lnTo>
                    <a:lnTo>
                      <a:pt x="1984" y="388"/>
                    </a:lnTo>
                    <a:lnTo>
                      <a:pt x="1920" y="364"/>
                    </a:lnTo>
                    <a:lnTo>
                      <a:pt x="1902" y="300"/>
                    </a:lnTo>
                    <a:lnTo>
                      <a:pt x="1850" y="277"/>
                    </a:lnTo>
                    <a:lnTo>
                      <a:pt x="1809" y="221"/>
                    </a:lnTo>
                    <a:lnTo>
                      <a:pt x="1816" y="193"/>
                    </a:lnTo>
                    <a:lnTo>
                      <a:pt x="1718" y="195"/>
                    </a:lnTo>
                    <a:lnTo>
                      <a:pt x="1620" y="243"/>
                    </a:lnTo>
                    <a:lnTo>
                      <a:pt x="1533" y="315"/>
                    </a:lnTo>
                    <a:lnTo>
                      <a:pt x="1396" y="280"/>
                    </a:lnTo>
                    <a:lnTo>
                      <a:pt x="1362" y="212"/>
                    </a:lnTo>
                    <a:lnTo>
                      <a:pt x="1362" y="175"/>
                    </a:lnTo>
                    <a:lnTo>
                      <a:pt x="1446" y="0"/>
                    </a:lnTo>
                    <a:lnTo>
                      <a:pt x="1396" y="24"/>
                    </a:lnTo>
                    <a:lnTo>
                      <a:pt x="1369" y="24"/>
                    </a:lnTo>
                    <a:lnTo>
                      <a:pt x="1333" y="0"/>
                    </a:lnTo>
                    <a:lnTo>
                      <a:pt x="1282" y="5"/>
                    </a:lnTo>
                    <a:lnTo>
                      <a:pt x="1275" y="26"/>
                    </a:lnTo>
                    <a:lnTo>
                      <a:pt x="1251" y="24"/>
                    </a:lnTo>
                    <a:lnTo>
                      <a:pt x="1207" y="5"/>
                    </a:lnTo>
                    <a:lnTo>
                      <a:pt x="1190" y="19"/>
                    </a:lnTo>
                    <a:lnTo>
                      <a:pt x="1137" y="26"/>
                    </a:lnTo>
                    <a:lnTo>
                      <a:pt x="1117" y="141"/>
                    </a:lnTo>
                    <a:lnTo>
                      <a:pt x="1054" y="383"/>
                    </a:lnTo>
                    <a:lnTo>
                      <a:pt x="1063" y="475"/>
                    </a:lnTo>
                    <a:lnTo>
                      <a:pt x="1080" y="526"/>
                    </a:lnTo>
                    <a:lnTo>
                      <a:pt x="885" y="695"/>
                    </a:lnTo>
                    <a:lnTo>
                      <a:pt x="817" y="667"/>
                    </a:lnTo>
                    <a:lnTo>
                      <a:pt x="782" y="641"/>
                    </a:lnTo>
                    <a:lnTo>
                      <a:pt x="724" y="709"/>
                    </a:lnTo>
                    <a:lnTo>
                      <a:pt x="597" y="723"/>
                    </a:lnTo>
                    <a:lnTo>
                      <a:pt x="547" y="756"/>
                    </a:lnTo>
                    <a:lnTo>
                      <a:pt x="550" y="847"/>
                    </a:lnTo>
                    <a:lnTo>
                      <a:pt x="352" y="852"/>
                    </a:lnTo>
                    <a:lnTo>
                      <a:pt x="298" y="883"/>
                    </a:lnTo>
                    <a:lnTo>
                      <a:pt x="235" y="822"/>
                    </a:lnTo>
                    <a:lnTo>
                      <a:pt x="59" y="918"/>
                    </a:lnTo>
                    <a:lnTo>
                      <a:pt x="48" y="1008"/>
                    </a:lnTo>
                    <a:lnTo>
                      <a:pt x="0" y="1063"/>
                    </a:lnTo>
                    <a:lnTo>
                      <a:pt x="19" y="1099"/>
                    </a:lnTo>
                    <a:lnTo>
                      <a:pt x="59" y="1120"/>
                    </a:lnTo>
                    <a:lnTo>
                      <a:pt x="157" y="1122"/>
                    </a:lnTo>
                    <a:lnTo>
                      <a:pt x="202" y="1087"/>
                    </a:lnTo>
                    <a:lnTo>
                      <a:pt x="247" y="1085"/>
                    </a:lnTo>
                    <a:lnTo>
                      <a:pt x="509" y="1246"/>
                    </a:lnTo>
                    <a:lnTo>
                      <a:pt x="749" y="1474"/>
                    </a:lnTo>
                    <a:lnTo>
                      <a:pt x="865" y="1507"/>
                    </a:lnTo>
                    <a:lnTo>
                      <a:pt x="946" y="1521"/>
                    </a:lnTo>
                    <a:lnTo>
                      <a:pt x="970" y="1564"/>
                    </a:lnTo>
                    <a:lnTo>
                      <a:pt x="1171" y="1559"/>
                    </a:lnTo>
                    <a:lnTo>
                      <a:pt x="1219" y="1603"/>
                    </a:lnTo>
                    <a:lnTo>
                      <a:pt x="1364" y="1521"/>
                    </a:lnTo>
                    <a:lnTo>
                      <a:pt x="1366" y="1462"/>
                    </a:lnTo>
                    <a:lnTo>
                      <a:pt x="1469" y="1421"/>
                    </a:lnTo>
                    <a:lnTo>
                      <a:pt x="1512" y="1457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825" name="Freeform 73"/>
              <p:cNvSpPr>
                <a:spLocks noChangeAspect="1"/>
              </p:cNvSpPr>
              <p:nvPr/>
            </p:nvSpPr>
            <p:spPr bwMode="auto">
              <a:xfrm>
                <a:off x="4021" y="2762"/>
                <a:ext cx="248" cy="211"/>
              </a:xfrm>
              <a:custGeom>
                <a:avLst/>
                <a:gdLst>
                  <a:gd name="T0" fmla="*/ 558 w 1373"/>
                  <a:gd name="T1" fmla="*/ 0 h 1170"/>
                  <a:gd name="T2" fmla="*/ 644 w 1373"/>
                  <a:gd name="T3" fmla="*/ 8 h 1170"/>
                  <a:gd name="T4" fmla="*/ 631 w 1373"/>
                  <a:gd name="T5" fmla="*/ 236 h 1170"/>
                  <a:gd name="T6" fmla="*/ 579 w 1373"/>
                  <a:gd name="T7" fmla="*/ 311 h 1170"/>
                  <a:gd name="T8" fmla="*/ 1096 w 1373"/>
                  <a:gd name="T9" fmla="*/ 348 h 1170"/>
                  <a:gd name="T10" fmla="*/ 1273 w 1373"/>
                  <a:gd name="T11" fmla="*/ 221 h 1170"/>
                  <a:gd name="T12" fmla="*/ 1330 w 1373"/>
                  <a:gd name="T13" fmla="*/ 218 h 1170"/>
                  <a:gd name="T14" fmla="*/ 1373 w 1373"/>
                  <a:gd name="T15" fmla="*/ 276 h 1170"/>
                  <a:gd name="T16" fmla="*/ 1373 w 1373"/>
                  <a:gd name="T17" fmla="*/ 412 h 1170"/>
                  <a:gd name="T18" fmla="*/ 1298 w 1373"/>
                  <a:gd name="T19" fmla="*/ 502 h 1170"/>
                  <a:gd name="T20" fmla="*/ 1256 w 1373"/>
                  <a:gd name="T21" fmla="*/ 532 h 1170"/>
                  <a:gd name="T22" fmla="*/ 1143 w 1373"/>
                  <a:gd name="T23" fmla="*/ 722 h 1170"/>
                  <a:gd name="T24" fmla="*/ 1132 w 1373"/>
                  <a:gd name="T25" fmla="*/ 726 h 1170"/>
                  <a:gd name="T26" fmla="*/ 1121 w 1373"/>
                  <a:gd name="T27" fmla="*/ 815 h 1170"/>
                  <a:gd name="T28" fmla="*/ 1071 w 1373"/>
                  <a:gd name="T29" fmla="*/ 870 h 1170"/>
                  <a:gd name="T30" fmla="*/ 978 w 1373"/>
                  <a:gd name="T31" fmla="*/ 895 h 1170"/>
                  <a:gd name="T32" fmla="*/ 886 w 1373"/>
                  <a:gd name="T33" fmla="*/ 935 h 1170"/>
                  <a:gd name="T34" fmla="*/ 885 w 1373"/>
                  <a:gd name="T35" fmla="*/ 999 h 1170"/>
                  <a:gd name="T36" fmla="*/ 814 w 1373"/>
                  <a:gd name="T37" fmla="*/ 1023 h 1170"/>
                  <a:gd name="T38" fmla="*/ 816 w 1373"/>
                  <a:gd name="T39" fmla="*/ 1095 h 1170"/>
                  <a:gd name="T40" fmla="*/ 789 w 1373"/>
                  <a:gd name="T41" fmla="*/ 1133 h 1170"/>
                  <a:gd name="T42" fmla="*/ 595 w 1373"/>
                  <a:gd name="T43" fmla="*/ 1150 h 1170"/>
                  <a:gd name="T44" fmla="*/ 595 w 1373"/>
                  <a:gd name="T45" fmla="*/ 1145 h 1170"/>
                  <a:gd name="T46" fmla="*/ 441 w 1373"/>
                  <a:gd name="T47" fmla="*/ 1170 h 1170"/>
                  <a:gd name="T48" fmla="*/ 394 w 1373"/>
                  <a:gd name="T49" fmla="*/ 1104 h 1170"/>
                  <a:gd name="T50" fmla="*/ 391 w 1373"/>
                  <a:gd name="T51" fmla="*/ 1069 h 1170"/>
                  <a:gd name="T52" fmla="*/ 413 w 1373"/>
                  <a:gd name="T53" fmla="*/ 1002 h 1170"/>
                  <a:gd name="T54" fmla="*/ 416 w 1373"/>
                  <a:gd name="T55" fmla="*/ 956 h 1170"/>
                  <a:gd name="T56" fmla="*/ 392 w 1373"/>
                  <a:gd name="T57" fmla="*/ 947 h 1170"/>
                  <a:gd name="T58" fmla="*/ 372 w 1373"/>
                  <a:gd name="T59" fmla="*/ 964 h 1170"/>
                  <a:gd name="T60" fmla="*/ 298 w 1373"/>
                  <a:gd name="T61" fmla="*/ 968 h 1170"/>
                  <a:gd name="T62" fmla="*/ 279 w 1373"/>
                  <a:gd name="T63" fmla="*/ 938 h 1170"/>
                  <a:gd name="T64" fmla="*/ 244 w 1373"/>
                  <a:gd name="T65" fmla="*/ 935 h 1170"/>
                  <a:gd name="T66" fmla="*/ 246 w 1373"/>
                  <a:gd name="T67" fmla="*/ 926 h 1170"/>
                  <a:gd name="T68" fmla="*/ 213 w 1373"/>
                  <a:gd name="T69" fmla="*/ 841 h 1170"/>
                  <a:gd name="T70" fmla="*/ 219 w 1373"/>
                  <a:gd name="T71" fmla="*/ 763 h 1170"/>
                  <a:gd name="T72" fmla="*/ 174 w 1373"/>
                  <a:gd name="T73" fmla="*/ 700 h 1170"/>
                  <a:gd name="T74" fmla="*/ 135 w 1373"/>
                  <a:gd name="T75" fmla="*/ 733 h 1170"/>
                  <a:gd name="T76" fmla="*/ 109 w 1373"/>
                  <a:gd name="T77" fmla="*/ 722 h 1170"/>
                  <a:gd name="T78" fmla="*/ 0 w 1373"/>
                  <a:gd name="T79" fmla="*/ 633 h 1170"/>
                  <a:gd name="T80" fmla="*/ 51 w 1373"/>
                  <a:gd name="T81" fmla="*/ 490 h 1170"/>
                  <a:gd name="T82" fmla="*/ 24 w 1373"/>
                  <a:gd name="T83" fmla="*/ 340 h 1170"/>
                  <a:gd name="T84" fmla="*/ 180 w 1373"/>
                  <a:gd name="T85" fmla="*/ 283 h 1170"/>
                  <a:gd name="T86" fmla="*/ 174 w 1373"/>
                  <a:gd name="T87" fmla="*/ 241 h 1170"/>
                  <a:gd name="T88" fmla="*/ 284 w 1373"/>
                  <a:gd name="T89" fmla="*/ 152 h 1170"/>
                  <a:gd name="T90" fmla="*/ 375 w 1373"/>
                  <a:gd name="T91" fmla="*/ 164 h 1170"/>
                  <a:gd name="T92" fmla="*/ 558 w 1373"/>
                  <a:gd name="T93" fmla="*/ 0 h 1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373" h="1170">
                    <a:moveTo>
                      <a:pt x="558" y="0"/>
                    </a:moveTo>
                    <a:lnTo>
                      <a:pt x="644" y="8"/>
                    </a:lnTo>
                    <a:lnTo>
                      <a:pt x="631" y="236"/>
                    </a:lnTo>
                    <a:lnTo>
                      <a:pt x="579" y="311"/>
                    </a:lnTo>
                    <a:lnTo>
                      <a:pt x="1096" y="348"/>
                    </a:lnTo>
                    <a:lnTo>
                      <a:pt x="1273" y="221"/>
                    </a:lnTo>
                    <a:lnTo>
                      <a:pt x="1330" y="218"/>
                    </a:lnTo>
                    <a:lnTo>
                      <a:pt x="1373" y="276"/>
                    </a:lnTo>
                    <a:lnTo>
                      <a:pt x="1373" y="412"/>
                    </a:lnTo>
                    <a:lnTo>
                      <a:pt x="1298" y="502"/>
                    </a:lnTo>
                    <a:lnTo>
                      <a:pt x="1256" y="532"/>
                    </a:lnTo>
                    <a:lnTo>
                      <a:pt x="1143" y="722"/>
                    </a:lnTo>
                    <a:lnTo>
                      <a:pt x="1132" y="726"/>
                    </a:lnTo>
                    <a:lnTo>
                      <a:pt x="1121" y="815"/>
                    </a:lnTo>
                    <a:lnTo>
                      <a:pt x="1071" y="870"/>
                    </a:lnTo>
                    <a:lnTo>
                      <a:pt x="978" y="895"/>
                    </a:lnTo>
                    <a:lnTo>
                      <a:pt x="886" y="935"/>
                    </a:lnTo>
                    <a:lnTo>
                      <a:pt x="885" y="999"/>
                    </a:lnTo>
                    <a:lnTo>
                      <a:pt x="814" y="1023"/>
                    </a:lnTo>
                    <a:lnTo>
                      <a:pt x="816" y="1095"/>
                    </a:lnTo>
                    <a:lnTo>
                      <a:pt x="789" y="1133"/>
                    </a:lnTo>
                    <a:lnTo>
                      <a:pt x="595" y="1150"/>
                    </a:lnTo>
                    <a:lnTo>
                      <a:pt x="595" y="1145"/>
                    </a:lnTo>
                    <a:lnTo>
                      <a:pt x="441" y="1170"/>
                    </a:lnTo>
                    <a:lnTo>
                      <a:pt x="394" y="1104"/>
                    </a:lnTo>
                    <a:lnTo>
                      <a:pt x="391" y="1069"/>
                    </a:lnTo>
                    <a:lnTo>
                      <a:pt x="413" y="1002"/>
                    </a:lnTo>
                    <a:lnTo>
                      <a:pt x="416" y="956"/>
                    </a:lnTo>
                    <a:lnTo>
                      <a:pt x="392" y="947"/>
                    </a:lnTo>
                    <a:lnTo>
                      <a:pt x="372" y="964"/>
                    </a:lnTo>
                    <a:lnTo>
                      <a:pt x="298" y="968"/>
                    </a:lnTo>
                    <a:lnTo>
                      <a:pt x="279" y="938"/>
                    </a:lnTo>
                    <a:lnTo>
                      <a:pt x="244" y="935"/>
                    </a:lnTo>
                    <a:lnTo>
                      <a:pt x="246" y="926"/>
                    </a:lnTo>
                    <a:lnTo>
                      <a:pt x="213" y="841"/>
                    </a:lnTo>
                    <a:lnTo>
                      <a:pt x="219" y="763"/>
                    </a:lnTo>
                    <a:lnTo>
                      <a:pt x="174" y="700"/>
                    </a:lnTo>
                    <a:lnTo>
                      <a:pt x="135" y="733"/>
                    </a:lnTo>
                    <a:lnTo>
                      <a:pt x="109" y="722"/>
                    </a:lnTo>
                    <a:lnTo>
                      <a:pt x="0" y="633"/>
                    </a:lnTo>
                    <a:lnTo>
                      <a:pt x="51" y="490"/>
                    </a:lnTo>
                    <a:lnTo>
                      <a:pt x="24" y="340"/>
                    </a:lnTo>
                    <a:lnTo>
                      <a:pt x="180" y="283"/>
                    </a:lnTo>
                    <a:lnTo>
                      <a:pt x="174" y="241"/>
                    </a:lnTo>
                    <a:lnTo>
                      <a:pt x="284" y="152"/>
                    </a:lnTo>
                    <a:lnTo>
                      <a:pt x="375" y="164"/>
                    </a:lnTo>
                    <a:lnTo>
                      <a:pt x="558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826" name="Freeform 74"/>
              <p:cNvSpPr>
                <a:spLocks noChangeAspect="1"/>
              </p:cNvSpPr>
              <p:nvPr/>
            </p:nvSpPr>
            <p:spPr bwMode="auto">
              <a:xfrm>
                <a:off x="4227" y="2709"/>
                <a:ext cx="191" cy="184"/>
              </a:xfrm>
              <a:custGeom>
                <a:avLst/>
                <a:gdLst>
                  <a:gd name="T0" fmla="*/ 493 w 1058"/>
                  <a:gd name="T1" fmla="*/ 57 h 1019"/>
                  <a:gd name="T2" fmla="*/ 516 w 1058"/>
                  <a:gd name="T3" fmla="*/ 164 h 1019"/>
                  <a:gd name="T4" fmla="*/ 450 w 1058"/>
                  <a:gd name="T5" fmla="*/ 296 h 1019"/>
                  <a:gd name="T6" fmla="*/ 411 w 1058"/>
                  <a:gd name="T7" fmla="*/ 453 h 1019"/>
                  <a:gd name="T8" fmla="*/ 229 w 1058"/>
                  <a:gd name="T9" fmla="*/ 570 h 1019"/>
                  <a:gd name="T10" fmla="*/ 232 w 1058"/>
                  <a:gd name="T11" fmla="*/ 699 h 1019"/>
                  <a:gd name="T12" fmla="*/ 163 w 1058"/>
                  <a:gd name="T13" fmla="*/ 793 h 1019"/>
                  <a:gd name="T14" fmla="*/ 119 w 1058"/>
                  <a:gd name="T15" fmla="*/ 820 h 1019"/>
                  <a:gd name="T16" fmla="*/ 0 w 1058"/>
                  <a:gd name="T17" fmla="*/ 1019 h 1019"/>
                  <a:gd name="T18" fmla="*/ 166 w 1058"/>
                  <a:gd name="T19" fmla="*/ 925 h 1019"/>
                  <a:gd name="T20" fmla="*/ 223 w 1058"/>
                  <a:gd name="T21" fmla="*/ 988 h 1019"/>
                  <a:gd name="T22" fmla="*/ 289 w 1058"/>
                  <a:gd name="T23" fmla="*/ 953 h 1019"/>
                  <a:gd name="T24" fmla="*/ 477 w 1058"/>
                  <a:gd name="T25" fmla="*/ 953 h 1019"/>
                  <a:gd name="T26" fmla="*/ 474 w 1058"/>
                  <a:gd name="T27" fmla="*/ 862 h 1019"/>
                  <a:gd name="T28" fmla="*/ 531 w 1058"/>
                  <a:gd name="T29" fmla="*/ 827 h 1019"/>
                  <a:gd name="T30" fmla="*/ 660 w 1058"/>
                  <a:gd name="T31" fmla="*/ 811 h 1019"/>
                  <a:gd name="T32" fmla="*/ 710 w 1058"/>
                  <a:gd name="T33" fmla="*/ 745 h 1019"/>
                  <a:gd name="T34" fmla="*/ 748 w 1058"/>
                  <a:gd name="T35" fmla="*/ 774 h 1019"/>
                  <a:gd name="T36" fmla="*/ 814 w 1058"/>
                  <a:gd name="T37" fmla="*/ 799 h 1019"/>
                  <a:gd name="T38" fmla="*/ 1015 w 1058"/>
                  <a:gd name="T39" fmla="*/ 633 h 1019"/>
                  <a:gd name="T40" fmla="*/ 992 w 1058"/>
                  <a:gd name="T41" fmla="*/ 585 h 1019"/>
                  <a:gd name="T42" fmla="*/ 983 w 1058"/>
                  <a:gd name="T43" fmla="*/ 491 h 1019"/>
                  <a:gd name="T44" fmla="*/ 1058 w 1058"/>
                  <a:gd name="T45" fmla="*/ 180 h 1019"/>
                  <a:gd name="T46" fmla="*/ 1009 w 1058"/>
                  <a:gd name="T47" fmla="*/ 186 h 1019"/>
                  <a:gd name="T48" fmla="*/ 1009 w 1058"/>
                  <a:gd name="T49" fmla="*/ 146 h 1019"/>
                  <a:gd name="T50" fmla="*/ 955 w 1058"/>
                  <a:gd name="T51" fmla="*/ 152 h 1019"/>
                  <a:gd name="T52" fmla="*/ 814 w 1058"/>
                  <a:gd name="T53" fmla="*/ 224 h 1019"/>
                  <a:gd name="T54" fmla="*/ 760 w 1058"/>
                  <a:gd name="T55" fmla="*/ 218 h 1019"/>
                  <a:gd name="T56" fmla="*/ 729 w 1058"/>
                  <a:gd name="T57" fmla="*/ 180 h 1019"/>
                  <a:gd name="T58" fmla="*/ 716 w 1058"/>
                  <a:gd name="T59" fmla="*/ 38 h 1019"/>
                  <a:gd name="T60" fmla="*/ 647 w 1058"/>
                  <a:gd name="T61" fmla="*/ 0 h 1019"/>
                  <a:gd name="T62" fmla="*/ 609 w 1058"/>
                  <a:gd name="T63" fmla="*/ 0 h 1019"/>
                  <a:gd name="T64" fmla="*/ 493 w 1058"/>
                  <a:gd name="T65" fmla="*/ 57 h 10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58" h="1019">
                    <a:moveTo>
                      <a:pt x="493" y="57"/>
                    </a:moveTo>
                    <a:lnTo>
                      <a:pt x="516" y="164"/>
                    </a:lnTo>
                    <a:lnTo>
                      <a:pt x="450" y="296"/>
                    </a:lnTo>
                    <a:lnTo>
                      <a:pt x="411" y="453"/>
                    </a:lnTo>
                    <a:lnTo>
                      <a:pt x="229" y="570"/>
                    </a:lnTo>
                    <a:lnTo>
                      <a:pt x="232" y="699"/>
                    </a:lnTo>
                    <a:lnTo>
                      <a:pt x="163" y="793"/>
                    </a:lnTo>
                    <a:lnTo>
                      <a:pt x="119" y="820"/>
                    </a:lnTo>
                    <a:lnTo>
                      <a:pt x="0" y="1019"/>
                    </a:lnTo>
                    <a:lnTo>
                      <a:pt x="166" y="925"/>
                    </a:lnTo>
                    <a:lnTo>
                      <a:pt x="223" y="988"/>
                    </a:lnTo>
                    <a:lnTo>
                      <a:pt x="289" y="953"/>
                    </a:lnTo>
                    <a:lnTo>
                      <a:pt x="477" y="953"/>
                    </a:lnTo>
                    <a:lnTo>
                      <a:pt x="474" y="862"/>
                    </a:lnTo>
                    <a:lnTo>
                      <a:pt x="531" y="827"/>
                    </a:lnTo>
                    <a:lnTo>
                      <a:pt x="660" y="811"/>
                    </a:lnTo>
                    <a:lnTo>
                      <a:pt x="710" y="745"/>
                    </a:lnTo>
                    <a:lnTo>
                      <a:pt x="748" y="774"/>
                    </a:lnTo>
                    <a:lnTo>
                      <a:pt x="814" y="799"/>
                    </a:lnTo>
                    <a:lnTo>
                      <a:pt x="1015" y="633"/>
                    </a:lnTo>
                    <a:lnTo>
                      <a:pt x="992" y="585"/>
                    </a:lnTo>
                    <a:lnTo>
                      <a:pt x="983" y="491"/>
                    </a:lnTo>
                    <a:lnTo>
                      <a:pt x="1058" y="180"/>
                    </a:lnTo>
                    <a:lnTo>
                      <a:pt x="1009" y="186"/>
                    </a:lnTo>
                    <a:lnTo>
                      <a:pt x="1009" y="146"/>
                    </a:lnTo>
                    <a:lnTo>
                      <a:pt x="955" y="152"/>
                    </a:lnTo>
                    <a:lnTo>
                      <a:pt x="814" y="224"/>
                    </a:lnTo>
                    <a:lnTo>
                      <a:pt x="760" y="218"/>
                    </a:lnTo>
                    <a:lnTo>
                      <a:pt x="729" y="180"/>
                    </a:lnTo>
                    <a:lnTo>
                      <a:pt x="716" y="38"/>
                    </a:lnTo>
                    <a:lnTo>
                      <a:pt x="647" y="0"/>
                    </a:lnTo>
                    <a:lnTo>
                      <a:pt x="609" y="0"/>
                    </a:lnTo>
                    <a:lnTo>
                      <a:pt x="493" y="57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827" name="Freeform 75"/>
              <p:cNvSpPr>
                <a:spLocks noChangeAspect="1"/>
              </p:cNvSpPr>
              <p:nvPr/>
            </p:nvSpPr>
            <p:spPr bwMode="auto">
              <a:xfrm>
                <a:off x="3866" y="2931"/>
                <a:ext cx="272" cy="221"/>
              </a:xfrm>
              <a:custGeom>
                <a:avLst/>
                <a:gdLst>
                  <a:gd name="T0" fmla="*/ 809 w 1506"/>
                  <a:gd name="T1" fmla="*/ 931 h 1222"/>
                  <a:gd name="T2" fmla="*/ 902 w 1506"/>
                  <a:gd name="T3" fmla="*/ 1005 h 1222"/>
                  <a:gd name="T4" fmla="*/ 954 w 1506"/>
                  <a:gd name="T5" fmla="*/ 1042 h 1222"/>
                  <a:gd name="T6" fmla="*/ 1066 w 1506"/>
                  <a:gd name="T7" fmla="*/ 984 h 1222"/>
                  <a:gd name="T8" fmla="*/ 1157 w 1506"/>
                  <a:gd name="T9" fmla="*/ 969 h 1222"/>
                  <a:gd name="T10" fmla="*/ 1450 w 1506"/>
                  <a:gd name="T11" fmla="*/ 909 h 1222"/>
                  <a:gd name="T12" fmla="*/ 1346 w 1506"/>
                  <a:gd name="T13" fmla="*/ 878 h 1222"/>
                  <a:gd name="T14" fmla="*/ 1389 w 1506"/>
                  <a:gd name="T15" fmla="*/ 790 h 1222"/>
                  <a:gd name="T16" fmla="*/ 1454 w 1506"/>
                  <a:gd name="T17" fmla="*/ 676 h 1222"/>
                  <a:gd name="T18" fmla="*/ 1506 w 1506"/>
                  <a:gd name="T19" fmla="*/ 589 h 1222"/>
                  <a:gd name="T20" fmla="*/ 1450 w 1506"/>
                  <a:gd name="T21" fmla="*/ 471 h 1222"/>
                  <a:gd name="T22" fmla="*/ 1417 w 1506"/>
                  <a:gd name="T23" fmla="*/ 363 h 1222"/>
                  <a:gd name="T24" fmla="*/ 1456 w 1506"/>
                  <a:gd name="T25" fmla="*/ 211 h 1222"/>
                  <a:gd name="T26" fmla="*/ 1252 w 1506"/>
                  <a:gd name="T27" fmla="*/ 169 h 1222"/>
                  <a:gd name="T28" fmla="*/ 1271 w 1506"/>
                  <a:gd name="T29" fmla="*/ 62 h 1222"/>
                  <a:gd name="T30" fmla="*/ 1248 w 1506"/>
                  <a:gd name="T31" fmla="*/ 10 h 1222"/>
                  <a:gd name="T32" fmla="*/ 1158 w 1506"/>
                  <a:gd name="T33" fmla="*/ 34 h 1222"/>
                  <a:gd name="T34" fmla="*/ 1025 w 1506"/>
                  <a:gd name="T35" fmla="*/ 0 h 1222"/>
                  <a:gd name="T36" fmla="*/ 873 w 1506"/>
                  <a:gd name="T37" fmla="*/ 160 h 1222"/>
                  <a:gd name="T38" fmla="*/ 661 w 1506"/>
                  <a:gd name="T39" fmla="*/ 285 h 1222"/>
                  <a:gd name="T40" fmla="*/ 184 w 1506"/>
                  <a:gd name="T41" fmla="*/ 514 h 1222"/>
                  <a:gd name="T42" fmla="*/ 128 w 1506"/>
                  <a:gd name="T43" fmla="*/ 498 h 1222"/>
                  <a:gd name="T44" fmla="*/ 0 w 1506"/>
                  <a:gd name="T45" fmla="*/ 511 h 1222"/>
                  <a:gd name="T46" fmla="*/ 26 w 1506"/>
                  <a:gd name="T47" fmla="*/ 579 h 1222"/>
                  <a:gd name="T48" fmla="*/ 124 w 1506"/>
                  <a:gd name="T49" fmla="*/ 586 h 1222"/>
                  <a:gd name="T50" fmla="*/ 236 w 1506"/>
                  <a:gd name="T51" fmla="*/ 582 h 1222"/>
                  <a:gd name="T52" fmla="*/ 312 w 1506"/>
                  <a:gd name="T53" fmla="*/ 875 h 1222"/>
                  <a:gd name="T54" fmla="*/ 441 w 1506"/>
                  <a:gd name="T55" fmla="*/ 940 h 1222"/>
                  <a:gd name="T56" fmla="*/ 477 w 1506"/>
                  <a:gd name="T57" fmla="*/ 1131 h 1222"/>
                  <a:gd name="T58" fmla="*/ 511 w 1506"/>
                  <a:gd name="T59" fmla="*/ 1222 h 1222"/>
                  <a:gd name="T60" fmla="*/ 530 w 1506"/>
                  <a:gd name="T61" fmla="*/ 1171 h 1222"/>
                  <a:gd name="T62" fmla="*/ 547 w 1506"/>
                  <a:gd name="T63" fmla="*/ 1084 h 1222"/>
                  <a:gd name="T64" fmla="*/ 591 w 1506"/>
                  <a:gd name="T65" fmla="*/ 1044 h 1222"/>
                  <a:gd name="T66" fmla="*/ 629 w 1506"/>
                  <a:gd name="T67" fmla="*/ 1002 h 1222"/>
                  <a:gd name="T68" fmla="*/ 670 w 1506"/>
                  <a:gd name="T69" fmla="*/ 979 h 1222"/>
                  <a:gd name="T70" fmla="*/ 769 w 1506"/>
                  <a:gd name="T71" fmla="*/ 949 h 1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06" h="1222">
                    <a:moveTo>
                      <a:pt x="769" y="949"/>
                    </a:moveTo>
                    <a:lnTo>
                      <a:pt x="809" y="931"/>
                    </a:lnTo>
                    <a:lnTo>
                      <a:pt x="865" y="957"/>
                    </a:lnTo>
                    <a:lnTo>
                      <a:pt x="902" y="1005"/>
                    </a:lnTo>
                    <a:lnTo>
                      <a:pt x="931" y="1010"/>
                    </a:lnTo>
                    <a:lnTo>
                      <a:pt x="954" y="1042"/>
                    </a:lnTo>
                    <a:lnTo>
                      <a:pt x="1036" y="1028"/>
                    </a:lnTo>
                    <a:lnTo>
                      <a:pt x="1066" y="984"/>
                    </a:lnTo>
                    <a:lnTo>
                      <a:pt x="1105" y="948"/>
                    </a:lnTo>
                    <a:lnTo>
                      <a:pt x="1157" y="969"/>
                    </a:lnTo>
                    <a:lnTo>
                      <a:pt x="1363" y="970"/>
                    </a:lnTo>
                    <a:lnTo>
                      <a:pt x="1450" y="909"/>
                    </a:lnTo>
                    <a:lnTo>
                      <a:pt x="1437" y="878"/>
                    </a:lnTo>
                    <a:lnTo>
                      <a:pt x="1346" y="878"/>
                    </a:lnTo>
                    <a:lnTo>
                      <a:pt x="1336" y="847"/>
                    </a:lnTo>
                    <a:lnTo>
                      <a:pt x="1389" y="790"/>
                    </a:lnTo>
                    <a:lnTo>
                      <a:pt x="1387" y="718"/>
                    </a:lnTo>
                    <a:lnTo>
                      <a:pt x="1454" y="676"/>
                    </a:lnTo>
                    <a:lnTo>
                      <a:pt x="1468" y="609"/>
                    </a:lnTo>
                    <a:lnTo>
                      <a:pt x="1506" y="589"/>
                    </a:lnTo>
                    <a:lnTo>
                      <a:pt x="1495" y="527"/>
                    </a:lnTo>
                    <a:lnTo>
                      <a:pt x="1450" y="471"/>
                    </a:lnTo>
                    <a:lnTo>
                      <a:pt x="1384" y="453"/>
                    </a:lnTo>
                    <a:lnTo>
                      <a:pt x="1417" y="363"/>
                    </a:lnTo>
                    <a:lnTo>
                      <a:pt x="1448" y="341"/>
                    </a:lnTo>
                    <a:lnTo>
                      <a:pt x="1456" y="211"/>
                    </a:lnTo>
                    <a:lnTo>
                      <a:pt x="1298" y="234"/>
                    </a:lnTo>
                    <a:lnTo>
                      <a:pt x="1252" y="169"/>
                    </a:lnTo>
                    <a:lnTo>
                      <a:pt x="1248" y="135"/>
                    </a:lnTo>
                    <a:lnTo>
                      <a:pt x="1271" y="62"/>
                    </a:lnTo>
                    <a:lnTo>
                      <a:pt x="1272" y="21"/>
                    </a:lnTo>
                    <a:lnTo>
                      <a:pt x="1248" y="10"/>
                    </a:lnTo>
                    <a:lnTo>
                      <a:pt x="1228" y="31"/>
                    </a:lnTo>
                    <a:lnTo>
                      <a:pt x="1158" y="34"/>
                    </a:lnTo>
                    <a:lnTo>
                      <a:pt x="1134" y="1"/>
                    </a:lnTo>
                    <a:lnTo>
                      <a:pt x="1025" y="0"/>
                    </a:lnTo>
                    <a:lnTo>
                      <a:pt x="998" y="81"/>
                    </a:lnTo>
                    <a:lnTo>
                      <a:pt x="873" y="160"/>
                    </a:lnTo>
                    <a:lnTo>
                      <a:pt x="806" y="147"/>
                    </a:lnTo>
                    <a:lnTo>
                      <a:pt x="661" y="285"/>
                    </a:lnTo>
                    <a:lnTo>
                      <a:pt x="389" y="418"/>
                    </a:lnTo>
                    <a:lnTo>
                      <a:pt x="184" y="514"/>
                    </a:lnTo>
                    <a:lnTo>
                      <a:pt x="161" y="501"/>
                    </a:lnTo>
                    <a:lnTo>
                      <a:pt x="128" y="498"/>
                    </a:lnTo>
                    <a:lnTo>
                      <a:pt x="94" y="518"/>
                    </a:lnTo>
                    <a:lnTo>
                      <a:pt x="0" y="511"/>
                    </a:lnTo>
                    <a:lnTo>
                      <a:pt x="0" y="555"/>
                    </a:lnTo>
                    <a:lnTo>
                      <a:pt x="26" y="579"/>
                    </a:lnTo>
                    <a:lnTo>
                      <a:pt x="85" y="558"/>
                    </a:lnTo>
                    <a:lnTo>
                      <a:pt x="124" y="586"/>
                    </a:lnTo>
                    <a:lnTo>
                      <a:pt x="161" y="563"/>
                    </a:lnTo>
                    <a:lnTo>
                      <a:pt x="236" y="582"/>
                    </a:lnTo>
                    <a:lnTo>
                      <a:pt x="257" y="612"/>
                    </a:lnTo>
                    <a:lnTo>
                      <a:pt x="312" y="875"/>
                    </a:lnTo>
                    <a:lnTo>
                      <a:pt x="421" y="875"/>
                    </a:lnTo>
                    <a:lnTo>
                      <a:pt x="441" y="940"/>
                    </a:lnTo>
                    <a:lnTo>
                      <a:pt x="403" y="1046"/>
                    </a:lnTo>
                    <a:lnTo>
                      <a:pt x="477" y="1131"/>
                    </a:lnTo>
                    <a:lnTo>
                      <a:pt x="468" y="1160"/>
                    </a:lnTo>
                    <a:lnTo>
                      <a:pt x="511" y="1222"/>
                    </a:lnTo>
                    <a:lnTo>
                      <a:pt x="562" y="1217"/>
                    </a:lnTo>
                    <a:lnTo>
                      <a:pt x="530" y="1171"/>
                    </a:lnTo>
                    <a:lnTo>
                      <a:pt x="565" y="1120"/>
                    </a:lnTo>
                    <a:lnTo>
                      <a:pt x="547" y="1084"/>
                    </a:lnTo>
                    <a:lnTo>
                      <a:pt x="555" y="1044"/>
                    </a:lnTo>
                    <a:lnTo>
                      <a:pt x="591" y="1044"/>
                    </a:lnTo>
                    <a:lnTo>
                      <a:pt x="595" y="999"/>
                    </a:lnTo>
                    <a:lnTo>
                      <a:pt x="629" y="1002"/>
                    </a:lnTo>
                    <a:lnTo>
                      <a:pt x="624" y="985"/>
                    </a:lnTo>
                    <a:lnTo>
                      <a:pt x="670" y="979"/>
                    </a:lnTo>
                    <a:lnTo>
                      <a:pt x="738" y="1002"/>
                    </a:lnTo>
                    <a:lnTo>
                      <a:pt x="769" y="949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828" name="Freeform 76"/>
              <p:cNvSpPr>
                <a:spLocks noChangeAspect="1"/>
              </p:cNvSpPr>
              <p:nvPr/>
            </p:nvSpPr>
            <p:spPr bwMode="auto">
              <a:xfrm>
                <a:off x="4128" y="2920"/>
                <a:ext cx="222" cy="155"/>
              </a:xfrm>
              <a:custGeom>
                <a:avLst/>
                <a:gdLst>
                  <a:gd name="T0" fmla="*/ 547 w 1232"/>
                  <a:gd name="T1" fmla="*/ 833 h 862"/>
                  <a:gd name="T2" fmla="*/ 531 w 1232"/>
                  <a:gd name="T3" fmla="*/ 786 h 862"/>
                  <a:gd name="T4" fmla="*/ 495 w 1232"/>
                  <a:gd name="T5" fmla="*/ 727 h 862"/>
                  <a:gd name="T6" fmla="*/ 465 w 1232"/>
                  <a:gd name="T7" fmla="*/ 729 h 862"/>
                  <a:gd name="T8" fmla="*/ 421 w 1232"/>
                  <a:gd name="T9" fmla="*/ 723 h 862"/>
                  <a:gd name="T10" fmla="*/ 402 w 1232"/>
                  <a:gd name="T11" fmla="*/ 664 h 862"/>
                  <a:gd name="T12" fmla="*/ 373 w 1232"/>
                  <a:gd name="T13" fmla="*/ 615 h 862"/>
                  <a:gd name="T14" fmla="*/ 383 w 1232"/>
                  <a:gd name="T15" fmla="*/ 605 h 862"/>
                  <a:gd name="T16" fmla="*/ 397 w 1232"/>
                  <a:gd name="T17" fmla="*/ 577 h 862"/>
                  <a:gd name="T18" fmla="*/ 380 w 1232"/>
                  <a:gd name="T19" fmla="*/ 548 h 862"/>
                  <a:gd name="T20" fmla="*/ 295 w 1232"/>
                  <a:gd name="T21" fmla="*/ 531 h 862"/>
                  <a:gd name="T22" fmla="*/ 208 w 1232"/>
                  <a:gd name="T23" fmla="*/ 449 h 862"/>
                  <a:gd name="T24" fmla="*/ 177 w 1232"/>
                  <a:gd name="T25" fmla="*/ 453 h 862"/>
                  <a:gd name="T26" fmla="*/ 0 w 1232"/>
                  <a:gd name="T27" fmla="*/ 376 h 862"/>
                  <a:gd name="T28" fmla="*/ 2 w 1232"/>
                  <a:gd name="T29" fmla="*/ 274 h 862"/>
                  <a:gd name="T30" fmla="*/ 196 w 1232"/>
                  <a:gd name="T31" fmla="*/ 260 h 862"/>
                  <a:gd name="T32" fmla="*/ 223 w 1232"/>
                  <a:gd name="T33" fmla="*/ 225 h 862"/>
                  <a:gd name="T34" fmla="*/ 219 w 1232"/>
                  <a:gd name="T35" fmla="*/ 149 h 862"/>
                  <a:gd name="T36" fmla="*/ 292 w 1232"/>
                  <a:gd name="T37" fmla="*/ 128 h 862"/>
                  <a:gd name="T38" fmla="*/ 292 w 1232"/>
                  <a:gd name="T39" fmla="*/ 63 h 862"/>
                  <a:gd name="T40" fmla="*/ 383 w 1232"/>
                  <a:gd name="T41" fmla="*/ 22 h 862"/>
                  <a:gd name="T42" fmla="*/ 481 w 1232"/>
                  <a:gd name="T43" fmla="*/ 0 h 862"/>
                  <a:gd name="T44" fmla="*/ 498 w 1232"/>
                  <a:gd name="T45" fmla="*/ 35 h 862"/>
                  <a:gd name="T46" fmla="*/ 538 w 1232"/>
                  <a:gd name="T47" fmla="*/ 56 h 862"/>
                  <a:gd name="T48" fmla="*/ 642 w 1232"/>
                  <a:gd name="T49" fmla="*/ 57 h 862"/>
                  <a:gd name="T50" fmla="*/ 680 w 1232"/>
                  <a:gd name="T51" fmla="*/ 22 h 862"/>
                  <a:gd name="T52" fmla="*/ 727 w 1232"/>
                  <a:gd name="T53" fmla="*/ 19 h 862"/>
                  <a:gd name="T54" fmla="*/ 992 w 1232"/>
                  <a:gd name="T55" fmla="*/ 185 h 862"/>
                  <a:gd name="T56" fmla="*/ 1232 w 1232"/>
                  <a:gd name="T57" fmla="*/ 410 h 862"/>
                  <a:gd name="T58" fmla="*/ 1210 w 1232"/>
                  <a:gd name="T59" fmla="*/ 531 h 862"/>
                  <a:gd name="T60" fmla="*/ 1128 w 1232"/>
                  <a:gd name="T61" fmla="*/ 628 h 862"/>
                  <a:gd name="T62" fmla="*/ 1125 w 1232"/>
                  <a:gd name="T63" fmla="*/ 642 h 862"/>
                  <a:gd name="T64" fmla="*/ 1079 w 1232"/>
                  <a:gd name="T65" fmla="*/ 648 h 862"/>
                  <a:gd name="T66" fmla="*/ 1086 w 1232"/>
                  <a:gd name="T67" fmla="*/ 677 h 862"/>
                  <a:gd name="T68" fmla="*/ 1020 w 1232"/>
                  <a:gd name="T69" fmla="*/ 705 h 862"/>
                  <a:gd name="T70" fmla="*/ 964 w 1232"/>
                  <a:gd name="T71" fmla="*/ 685 h 862"/>
                  <a:gd name="T72" fmla="*/ 912 w 1232"/>
                  <a:gd name="T73" fmla="*/ 693 h 862"/>
                  <a:gd name="T74" fmla="*/ 849 w 1232"/>
                  <a:gd name="T75" fmla="*/ 730 h 862"/>
                  <a:gd name="T76" fmla="*/ 823 w 1232"/>
                  <a:gd name="T77" fmla="*/ 727 h 862"/>
                  <a:gd name="T78" fmla="*/ 807 w 1232"/>
                  <a:gd name="T79" fmla="*/ 693 h 862"/>
                  <a:gd name="T80" fmla="*/ 779 w 1232"/>
                  <a:gd name="T81" fmla="*/ 693 h 862"/>
                  <a:gd name="T82" fmla="*/ 771 w 1232"/>
                  <a:gd name="T83" fmla="*/ 718 h 862"/>
                  <a:gd name="T84" fmla="*/ 828 w 1232"/>
                  <a:gd name="T85" fmla="*/ 794 h 862"/>
                  <a:gd name="T86" fmla="*/ 573 w 1232"/>
                  <a:gd name="T87" fmla="*/ 862 h 862"/>
                  <a:gd name="T88" fmla="*/ 547 w 1232"/>
                  <a:gd name="T89" fmla="*/ 833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32" h="862">
                    <a:moveTo>
                      <a:pt x="547" y="833"/>
                    </a:moveTo>
                    <a:lnTo>
                      <a:pt x="531" y="786"/>
                    </a:lnTo>
                    <a:lnTo>
                      <a:pt x="495" y="727"/>
                    </a:lnTo>
                    <a:lnTo>
                      <a:pt x="465" y="729"/>
                    </a:lnTo>
                    <a:lnTo>
                      <a:pt x="421" y="723"/>
                    </a:lnTo>
                    <a:lnTo>
                      <a:pt x="402" y="664"/>
                    </a:lnTo>
                    <a:lnTo>
                      <a:pt x="373" y="615"/>
                    </a:lnTo>
                    <a:lnTo>
                      <a:pt x="383" y="605"/>
                    </a:lnTo>
                    <a:lnTo>
                      <a:pt x="397" y="577"/>
                    </a:lnTo>
                    <a:lnTo>
                      <a:pt x="380" y="548"/>
                    </a:lnTo>
                    <a:lnTo>
                      <a:pt x="295" y="531"/>
                    </a:lnTo>
                    <a:lnTo>
                      <a:pt x="208" y="449"/>
                    </a:lnTo>
                    <a:lnTo>
                      <a:pt x="177" y="453"/>
                    </a:lnTo>
                    <a:lnTo>
                      <a:pt x="0" y="376"/>
                    </a:lnTo>
                    <a:lnTo>
                      <a:pt x="2" y="274"/>
                    </a:lnTo>
                    <a:lnTo>
                      <a:pt x="196" y="260"/>
                    </a:lnTo>
                    <a:lnTo>
                      <a:pt x="223" y="225"/>
                    </a:lnTo>
                    <a:lnTo>
                      <a:pt x="219" y="149"/>
                    </a:lnTo>
                    <a:lnTo>
                      <a:pt x="292" y="128"/>
                    </a:lnTo>
                    <a:lnTo>
                      <a:pt x="292" y="63"/>
                    </a:lnTo>
                    <a:lnTo>
                      <a:pt x="383" y="22"/>
                    </a:lnTo>
                    <a:lnTo>
                      <a:pt x="481" y="0"/>
                    </a:lnTo>
                    <a:lnTo>
                      <a:pt x="498" y="35"/>
                    </a:lnTo>
                    <a:lnTo>
                      <a:pt x="538" y="56"/>
                    </a:lnTo>
                    <a:lnTo>
                      <a:pt x="642" y="57"/>
                    </a:lnTo>
                    <a:lnTo>
                      <a:pt x="680" y="22"/>
                    </a:lnTo>
                    <a:lnTo>
                      <a:pt x="727" y="19"/>
                    </a:lnTo>
                    <a:lnTo>
                      <a:pt x="992" y="185"/>
                    </a:lnTo>
                    <a:lnTo>
                      <a:pt x="1232" y="410"/>
                    </a:lnTo>
                    <a:lnTo>
                      <a:pt x="1210" y="531"/>
                    </a:lnTo>
                    <a:lnTo>
                      <a:pt x="1128" y="628"/>
                    </a:lnTo>
                    <a:lnTo>
                      <a:pt x="1125" y="642"/>
                    </a:lnTo>
                    <a:lnTo>
                      <a:pt x="1079" y="648"/>
                    </a:lnTo>
                    <a:lnTo>
                      <a:pt x="1086" y="677"/>
                    </a:lnTo>
                    <a:lnTo>
                      <a:pt x="1020" y="705"/>
                    </a:lnTo>
                    <a:lnTo>
                      <a:pt x="964" y="685"/>
                    </a:lnTo>
                    <a:lnTo>
                      <a:pt x="912" y="693"/>
                    </a:lnTo>
                    <a:lnTo>
                      <a:pt x="849" y="730"/>
                    </a:lnTo>
                    <a:lnTo>
                      <a:pt x="823" y="727"/>
                    </a:lnTo>
                    <a:lnTo>
                      <a:pt x="807" y="693"/>
                    </a:lnTo>
                    <a:lnTo>
                      <a:pt x="779" y="693"/>
                    </a:lnTo>
                    <a:lnTo>
                      <a:pt x="771" y="718"/>
                    </a:lnTo>
                    <a:lnTo>
                      <a:pt x="828" y="794"/>
                    </a:lnTo>
                    <a:lnTo>
                      <a:pt x="573" y="862"/>
                    </a:lnTo>
                    <a:lnTo>
                      <a:pt x="547" y="83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829" name="Freeform 77"/>
              <p:cNvSpPr>
                <a:spLocks noChangeAspect="1"/>
              </p:cNvSpPr>
              <p:nvPr/>
            </p:nvSpPr>
            <p:spPr bwMode="auto">
              <a:xfrm>
                <a:off x="3998" y="2987"/>
                <a:ext cx="233" cy="212"/>
              </a:xfrm>
              <a:custGeom>
                <a:avLst/>
                <a:gdLst>
                  <a:gd name="T0" fmla="*/ 98 w 1290"/>
                  <a:gd name="T1" fmla="*/ 888 h 1168"/>
                  <a:gd name="T2" fmla="*/ 142 w 1290"/>
                  <a:gd name="T3" fmla="*/ 986 h 1168"/>
                  <a:gd name="T4" fmla="*/ 91 w 1290"/>
                  <a:gd name="T5" fmla="*/ 1007 h 1168"/>
                  <a:gd name="T6" fmla="*/ 103 w 1290"/>
                  <a:gd name="T7" fmla="*/ 1083 h 1168"/>
                  <a:gd name="T8" fmla="*/ 319 w 1290"/>
                  <a:gd name="T9" fmla="*/ 1077 h 1168"/>
                  <a:gd name="T10" fmla="*/ 389 w 1290"/>
                  <a:gd name="T11" fmla="*/ 1168 h 1168"/>
                  <a:gd name="T12" fmla="*/ 619 w 1290"/>
                  <a:gd name="T13" fmla="*/ 1089 h 1168"/>
                  <a:gd name="T14" fmla="*/ 813 w 1290"/>
                  <a:gd name="T15" fmla="*/ 1031 h 1168"/>
                  <a:gd name="T16" fmla="*/ 1007 w 1290"/>
                  <a:gd name="T17" fmla="*/ 1013 h 1168"/>
                  <a:gd name="T18" fmla="*/ 1078 w 1290"/>
                  <a:gd name="T19" fmla="*/ 956 h 1168"/>
                  <a:gd name="T20" fmla="*/ 1091 w 1290"/>
                  <a:gd name="T21" fmla="*/ 891 h 1168"/>
                  <a:gd name="T22" fmla="*/ 1098 w 1290"/>
                  <a:gd name="T23" fmla="*/ 853 h 1168"/>
                  <a:gd name="T24" fmla="*/ 1290 w 1290"/>
                  <a:gd name="T25" fmla="*/ 485 h 1168"/>
                  <a:gd name="T26" fmla="*/ 1264 w 1290"/>
                  <a:gd name="T27" fmla="*/ 458 h 1168"/>
                  <a:gd name="T28" fmla="*/ 1248 w 1290"/>
                  <a:gd name="T29" fmla="*/ 409 h 1168"/>
                  <a:gd name="T30" fmla="*/ 1212 w 1290"/>
                  <a:gd name="T31" fmla="*/ 351 h 1168"/>
                  <a:gd name="T32" fmla="*/ 1181 w 1290"/>
                  <a:gd name="T33" fmla="*/ 353 h 1168"/>
                  <a:gd name="T34" fmla="*/ 1139 w 1290"/>
                  <a:gd name="T35" fmla="*/ 347 h 1168"/>
                  <a:gd name="T36" fmla="*/ 1117 w 1290"/>
                  <a:gd name="T37" fmla="*/ 281 h 1168"/>
                  <a:gd name="T38" fmla="*/ 1090 w 1290"/>
                  <a:gd name="T39" fmla="*/ 237 h 1168"/>
                  <a:gd name="T40" fmla="*/ 1100 w 1290"/>
                  <a:gd name="T41" fmla="*/ 229 h 1168"/>
                  <a:gd name="T42" fmla="*/ 1115 w 1290"/>
                  <a:gd name="T43" fmla="*/ 197 h 1168"/>
                  <a:gd name="T44" fmla="*/ 1098 w 1290"/>
                  <a:gd name="T45" fmla="*/ 169 h 1168"/>
                  <a:gd name="T46" fmla="*/ 1013 w 1290"/>
                  <a:gd name="T47" fmla="*/ 152 h 1168"/>
                  <a:gd name="T48" fmla="*/ 925 w 1290"/>
                  <a:gd name="T49" fmla="*/ 71 h 1168"/>
                  <a:gd name="T50" fmla="*/ 886 w 1290"/>
                  <a:gd name="T51" fmla="*/ 71 h 1168"/>
                  <a:gd name="T52" fmla="*/ 716 w 1290"/>
                  <a:gd name="T53" fmla="*/ 0 h 1168"/>
                  <a:gd name="T54" fmla="*/ 715 w 1290"/>
                  <a:gd name="T55" fmla="*/ 25 h 1168"/>
                  <a:gd name="T56" fmla="*/ 685 w 1290"/>
                  <a:gd name="T57" fmla="*/ 48 h 1168"/>
                  <a:gd name="T58" fmla="*/ 654 w 1290"/>
                  <a:gd name="T59" fmla="*/ 138 h 1168"/>
                  <a:gd name="T60" fmla="*/ 714 w 1290"/>
                  <a:gd name="T61" fmla="*/ 156 h 1168"/>
                  <a:gd name="T62" fmla="*/ 764 w 1290"/>
                  <a:gd name="T63" fmla="*/ 212 h 1168"/>
                  <a:gd name="T64" fmla="*/ 775 w 1290"/>
                  <a:gd name="T65" fmla="*/ 275 h 1168"/>
                  <a:gd name="T66" fmla="*/ 737 w 1290"/>
                  <a:gd name="T67" fmla="*/ 296 h 1168"/>
                  <a:gd name="T68" fmla="*/ 725 w 1290"/>
                  <a:gd name="T69" fmla="*/ 358 h 1168"/>
                  <a:gd name="T70" fmla="*/ 655 w 1290"/>
                  <a:gd name="T71" fmla="*/ 401 h 1168"/>
                  <a:gd name="T72" fmla="*/ 660 w 1290"/>
                  <a:gd name="T73" fmla="*/ 475 h 1168"/>
                  <a:gd name="T74" fmla="*/ 603 w 1290"/>
                  <a:gd name="T75" fmla="*/ 530 h 1168"/>
                  <a:gd name="T76" fmla="*/ 615 w 1290"/>
                  <a:gd name="T77" fmla="*/ 564 h 1168"/>
                  <a:gd name="T78" fmla="*/ 704 w 1290"/>
                  <a:gd name="T79" fmla="*/ 561 h 1168"/>
                  <a:gd name="T80" fmla="*/ 718 w 1290"/>
                  <a:gd name="T81" fmla="*/ 592 h 1168"/>
                  <a:gd name="T82" fmla="*/ 630 w 1290"/>
                  <a:gd name="T83" fmla="*/ 658 h 1168"/>
                  <a:gd name="T84" fmla="*/ 428 w 1290"/>
                  <a:gd name="T85" fmla="*/ 656 h 1168"/>
                  <a:gd name="T86" fmla="*/ 374 w 1290"/>
                  <a:gd name="T87" fmla="*/ 633 h 1168"/>
                  <a:gd name="T88" fmla="*/ 336 w 1290"/>
                  <a:gd name="T89" fmla="*/ 669 h 1168"/>
                  <a:gd name="T90" fmla="*/ 305 w 1290"/>
                  <a:gd name="T91" fmla="*/ 711 h 1168"/>
                  <a:gd name="T92" fmla="*/ 221 w 1290"/>
                  <a:gd name="T93" fmla="*/ 726 h 1168"/>
                  <a:gd name="T94" fmla="*/ 202 w 1290"/>
                  <a:gd name="T95" fmla="*/ 695 h 1168"/>
                  <a:gd name="T96" fmla="*/ 170 w 1290"/>
                  <a:gd name="T97" fmla="*/ 690 h 1168"/>
                  <a:gd name="T98" fmla="*/ 135 w 1290"/>
                  <a:gd name="T99" fmla="*/ 643 h 1168"/>
                  <a:gd name="T100" fmla="*/ 77 w 1290"/>
                  <a:gd name="T101" fmla="*/ 617 h 1168"/>
                  <a:gd name="T102" fmla="*/ 36 w 1290"/>
                  <a:gd name="T103" fmla="*/ 633 h 1168"/>
                  <a:gd name="T104" fmla="*/ 4 w 1290"/>
                  <a:gd name="T105" fmla="*/ 687 h 1168"/>
                  <a:gd name="T106" fmla="*/ 19 w 1290"/>
                  <a:gd name="T107" fmla="*/ 737 h 1168"/>
                  <a:gd name="T108" fmla="*/ 0 w 1290"/>
                  <a:gd name="T109" fmla="*/ 791 h 1168"/>
                  <a:gd name="T110" fmla="*/ 61 w 1290"/>
                  <a:gd name="T111" fmla="*/ 913 h 1168"/>
                  <a:gd name="T112" fmla="*/ 98 w 1290"/>
                  <a:gd name="T113" fmla="*/ 888 h 1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290" h="1168">
                    <a:moveTo>
                      <a:pt x="98" y="888"/>
                    </a:moveTo>
                    <a:lnTo>
                      <a:pt x="142" y="986"/>
                    </a:lnTo>
                    <a:lnTo>
                      <a:pt x="91" y="1007"/>
                    </a:lnTo>
                    <a:lnTo>
                      <a:pt x="103" y="1083"/>
                    </a:lnTo>
                    <a:lnTo>
                      <a:pt x="319" y="1077"/>
                    </a:lnTo>
                    <a:lnTo>
                      <a:pt x="389" y="1168"/>
                    </a:lnTo>
                    <a:lnTo>
                      <a:pt x="619" y="1089"/>
                    </a:lnTo>
                    <a:lnTo>
                      <a:pt x="813" y="1031"/>
                    </a:lnTo>
                    <a:lnTo>
                      <a:pt x="1007" y="1013"/>
                    </a:lnTo>
                    <a:lnTo>
                      <a:pt x="1078" y="956"/>
                    </a:lnTo>
                    <a:lnTo>
                      <a:pt x="1091" y="891"/>
                    </a:lnTo>
                    <a:lnTo>
                      <a:pt x="1098" y="853"/>
                    </a:lnTo>
                    <a:lnTo>
                      <a:pt x="1290" y="485"/>
                    </a:lnTo>
                    <a:lnTo>
                      <a:pt x="1264" y="458"/>
                    </a:lnTo>
                    <a:lnTo>
                      <a:pt x="1248" y="409"/>
                    </a:lnTo>
                    <a:lnTo>
                      <a:pt x="1212" y="351"/>
                    </a:lnTo>
                    <a:lnTo>
                      <a:pt x="1181" y="353"/>
                    </a:lnTo>
                    <a:lnTo>
                      <a:pt x="1139" y="347"/>
                    </a:lnTo>
                    <a:lnTo>
                      <a:pt x="1117" y="281"/>
                    </a:lnTo>
                    <a:lnTo>
                      <a:pt x="1090" y="237"/>
                    </a:lnTo>
                    <a:lnTo>
                      <a:pt x="1100" y="229"/>
                    </a:lnTo>
                    <a:lnTo>
                      <a:pt x="1115" y="197"/>
                    </a:lnTo>
                    <a:lnTo>
                      <a:pt x="1098" y="169"/>
                    </a:lnTo>
                    <a:lnTo>
                      <a:pt x="1013" y="152"/>
                    </a:lnTo>
                    <a:lnTo>
                      <a:pt x="925" y="71"/>
                    </a:lnTo>
                    <a:lnTo>
                      <a:pt x="886" y="71"/>
                    </a:lnTo>
                    <a:lnTo>
                      <a:pt x="716" y="0"/>
                    </a:lnTo>
                    <a:lnTo>
                      <a:pt x="715" y="25"/>
                    </a:lnTo>
                    <a:lnTo>
                      <a:pt x="685" y="48"/>
                    </a:lnTo>
                    <a:lnTo>
                      <a:pt x="654" y="138"/>
                    </a:lnTo>
                    <a:lnTo>
                      <a:pt x="714" y="156"/>
                    </a:lnTo>
                    <a:lnTo>
                      <a:pt x="764" y="212"/>
                    </a:lnTo>
                    <a:lnTo>
                      <a:pt x="775" y="275"/>
                    </a:lnTo>
                    <a:lnTo>
                      <a:pt x="737" y="296"/>
                    </a:lnTo>
                    <a:lnTo>
                      <a:pt x="725" y="358"/>
                    </a:lnTo>
                    <a:lnTo>
                      <a:pt x="655" y="401"/>
                    </a:lnTo>
                    <a:lnTo>
                      <a:pt x="660" y="475"/>
                    </a:lnTo>
                    <a:lnTo>
                      <a:pt x="603" y="530"/>
                    </a:lnTo>
                    <a:lnTo>
                      <a:pt x="615" y="564"/>
                    </a:lnTo>
                    <a:lnTo>
                      <a:pt x="704" y="561"/>
                    </a:lnTo>
                    <a:lnTo>
                      <a:pt x="718" y="592"/>
                    </a:lnTo>
                    <a:lnTo>
                      <a:pt x="630" y="658"/>
                    </a:lnTo>
                    <a:lnTo>
                      <a:pt x="428" y="656"/>
                    </a:lnTo>
                    <a:lnTo>
                      <a:pt x="374" y="633"/>
                    </a:lnTo>
                    <a:lnTo>
                      <a:pt x="336" y="669"/>
                    </a:lnTo>
                    <a:lnTo>
                      <a:pt x="305" y="711"/>
                    </a:lnTo>
                    <a:lnTo>
                      <a:pt x="221" y="726"/>
                    </a:lnTo>
                    <a:lnTo>
                      <a:pt x="202" y="695"/>
                    </a:lnTo>
                    <a:lnTo>
                      <a:pt x="170" y="690"/>
                    </a:lnTo>
                    <a:lnTo>
                      <a:pt x="135" y="643"/>
                    </a:lnTo>
                    <a:lnTo>
                      <a:pt x="77" y="617"/>
                    </a:lnTo>
                    <a:lnTo>
                      <a:pt x="36" y="633"/>
                    </a:lnTo>
                    <a:lnTo>
                      <a:pt x="4" y="687"/>
                    </a:lnTo>
                    <a:lnTo>
                      <a:pt x="19" y="737"/>
                    </a:lnTo>
                    <a:lnTo>
                      <a:pt x="0" y="791"/>
                    </a:lnTo>
                    <a:lnTo>
                      <a:pt x="61" y="913"/>
                    </a:lnTo>
                    <a:lnTo>
                      <a:pt x="98" y="888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830" name="Freeform 78"/>
              <p:cNvSpPr>
                <a:spLocks noChangeAspect="1"/>
              </p:cNvSpPr>
              <p:nvPr/>
            </p:nvSpPr>
            <p:spPr bwMode="auto">
              <a:xfrm>
                <a:off x="4392" y="3074"/>
                <a:ext cx="138" cy="117"/>
              </a:xfrm>
              <a:custGeom>
                <a:avLst/>
                <a:gdLst>
                  <a:gd name="T0" fmla="*/ 64 w 767"/>
                  <a:gd name="T1" fmla="*/ 448 h 646"/>
                  <a:gd name="T2" fmla="*/ 111 w 767"/>
                  <a:gd name="T3" fmla="*/ 488 h 646"/>
                  <a:gd name="T4" fmla="*/ 210 w 767"/>
                  <a:gd name="T5" fmla="*/ 488 h 646"/>
                  <a:gd name="T6" fmla="*/ 255 w 767"/>
                  <a:gd name="T7" fmla="*/ 539 h 646"/>
                  <a:gd name="T8" fmla="*/ 206 w 767"/>
                  <a:gd name="T9" fmla="*/ 588 h 646"/>
                  <a:gd name="T10" fmla="*/ 253 w 767"/>
                  <a:gd name="T11" fmla="*/ 634 h 646"/>
                  <a:gd name="T12" fmla="*/ 295 w 767"/>
                  <a:gd name="T13" fmla="*/ 646 h 646"/>
                  <a:gd name="T14" fmla="*/ 324 w 767"/>
                  <a:gd name="T15" fmla="*/ 611 h 646"/>
                  <a:gd name="T16" fmla="*/ 377 w 767"/>
                  <a:gd name="T17" fmla="*/ 610 h 646"/>
                  <a:gd name="T18" fmla="*/ 402 w 767"/>
                  <a:gd name="T19" fmla="*/ 574 h 646"/>
                  <a:gd name="T20" fmla="*/ 437 w 767"/>
                  <a:gd name="T21" fmla="*/ 568 h 646"/>
                  <a:gd name="T22" fmla="*/ 444 w 767"/>
                  <a:gd name="T23" fmla="*/ 533 h 646"/>
                  <a:gd name="T24" fmla="*/ 506 w 767"/>
                  <a:gd name="T25" fmla="*/ 523 h 646"/>
                  <a:gd name="T26" fmla="*/ 571 w 767"/>
                  <a:gd name="T27" fmla="*/ 482 h 646"/>
                  <a:gd name="T28" fmla="*/ 590 w 767"/>
                  <a:gd name="T29" fmla="*/ 383 h 646"/>
                  <a:gd name="T30" fmla="*/ 644 w 767"/>
                  <a:gd name="T31" fmla="*/ 333 h 646"/>
                  <a:gd name="T32" fmla="*/ 690 w 767"/>
                  <a:gd name="T33" fmla="*/ 310 h 646"/>
                  <a:gd name="T34" fmla="*/ 692 w 767"/>
                  <a:gd name="T35" fmla="*/ 262 h 646"/>
                  <a:gd name="T36" fmla="*/ 767 w 767"/>
                  <a:gd name="T37" fmla="*/ 252 h 646"/>
                  <a:gd name="T38" fmla="*/ 644 w 767"/>
                  <a:gd name="T39" fmla="*/ 147 h 646"/>
                  <a:gd name="T40" fmla="*/ 554 w 767"/>
                  <a:gd name="T41" fmla="*/ 145 h 646"/>
                  <a:gd name="T42" fmla="*/ 543 w 767"/>
                  <a:gd name="T43" fmla="*/ 187 h 646"/>
                  <a:gd name="T44" fmla="*/ 435 w 767"/>
                  <a:gd name="T45" fmla="*/ 180 h 646"/>
                  <a:gd name="T46" fmla="*/ 379 w 767"/>
                  <a:gd name="T47" fmla="*/ 140 h 646"/>
                  <a:gd name="T48" fmla="*/ 313 w 767"/>
                  <a:gd name="T49" fmla="*/ 140 h 646"/>
                  <a:gd name="T50" fmla="*/ 255 w 767"/>
                  <a:gd name="T51" fmla="*/ 27 h 646"/>
                  <a:gd name="T52" fmla="*/ 195 w 767"/>
                  <a:gd name="T53" fmla="*/ 27 h 646"/>
                  <a:gd name="T54" fmla="*/ 158 w 767"/>
                  <a:gd name="T55" fmla="*/ 36 h 646"/>
                  <a:gd name="T56" fmla="*/ 0 w 767"/>
                  <a:gd name="T57" fmla="*/ 0 h 646"/>
                  <a:gd name="T58" fmla="*/ 9 w 767"/>
                  <a:gd name="T59" fmla="*/ 31 h 646"/>
                  <a:gd name="T60" fmla="*/ 80 w 767"/>
                  <a:gd name="T61" fmla="*/ 84 h 646"/>
                  <a:gd name="T62" fmla="*/ 80 w 767"/>
                  <a:gd name="T63" fmla="*/ 120 h 646"/>
                  <a:gd name="T64" fmla="*/ 182 w 767"/>
                  <a:gd name="T65" fmla="*/ 198 h 646"/>
                  <a:gd name="T66" fmla="*/ 109 w 767"/>
                  <a:gd name="T67" fmla="*/ 222 h 646"/>
                  <a:gd name="T68" fmla="*/ 116 w 767"/>
                  <a:gd name="T69" fmla="*/ 381 h 646"/>
                  <a:gd name="T70" fmla="*/ 137 w 767"/>
                  <a:gd name="T71" fmla="*/ 435 h 646"/>
                  <a:gd name="T72" fmla="*/ 64 w 767"/>
                  <a:gd name="T73" fmla="*/ 448 h 6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67" h="646">
                    <a:moveTo>
                      <a:pt x="64" y="448"/>
                    </a:moveTo>
                    <a:lnTo>
                      <a:pt x="111" y="488"/>
                    </a:lnTo>
                    <a:lnTo>
                      <a:pt x="210" y="488"/>
                    </a:lnTo>
                    <a:lnTo>
                      <a:pt x="255" y="539"/>
                    </a:lnTo>
                    <a:lnTo>
                      <a:pt x="206" y="588"/>
                    </a:lnTo>
                    <a:lnTo>
                      <a:pt x="253" y="634"/>
                    </a:lnTo>
                    <a:lnTo>
                      <a:pt x="295" y="646"/>
                    </a:lnTo>
                    <a:lnTo>
                      <a:pt x="324" y="611"/>
                    </a:lnTo>
                    <a:lnTo>
                      <a:pt x="377" y="610"/>
                    </a:lnTo>
                    <a:lnTo>
                      <a:pt x="402" y="574"/>
                    </a:lnTo>
                    <a:lnTo>
                      <a:pt x="437" y="568"/>
                    </a:lnTo>
                    <a:lnTo>
                      <a:pt x="444" y="533"/>
                    </a:lnTo>
                    <a:lnTo>
                      <a:pt x="506" y="523"/>
                    </a:lnTo>
                    <a:lnTo>
                      <a:pt x="571" y="482"/>
                    </a:lnTo>
                    <a:lnTo>
                      <a:pt x="590" y="383"/>
                    </a:lnTo>
                    <a:lnTo>
                      <a:pt x="644" y="333"/>
                    </a:lnTo>
                    <a:lnTo>
                      <a:pt x="690" y="310"/>
                    </a:lnTo>
                    <a:lnTo>
                      <a:pt x="692" y="262"/>
                    </a:lnTo>
                    <a:lnTo>
                      <a:pt x="767" y="252"/>
                    </a:lnTo>
                    <a:lnTo>
                      <a:pt x="644" y="147"/>
                    </a:lnTo>
                    <a:lnTo>
                      <a:pt x="554" y="145"/>
                    </a:lnTo>
                    <a:lnTo>
                      <a:pt x="543" y="187"/>
                    </a:lnTo>
                    <a:lnTo>
                      <a:pt x="435" y="180"/>
                    </a:lnTo>
                    <a:lnTo>
                      <a:pt x="379" y="140"/>
                    </a:lnTo>
                    <a:lnTo>
                      <a:pt x="313" y="140"/>
                    </a:lnTo>
                    <a:lnTo>
                      <a:pt x="255" y="27"/>
                    </a:lnTo>
                    <a:lnTo>
                      <a:pt x="195" y="27"/>
                    </a:lnTo>
                    <a:lnTo>
                      <a:pt x="158" y="36"/>
                    </a:lnTo>
                    <a:lnTo>
                      <a:pt x="0" y="0"/>
                    </a:lnTo>
                    <a:lnTo>
                      <a:pt x="9" y="31"/>
                    </a:lnTo>
                    <a:lnTo>
                      <a:pt x="80" y="84"/>
                    </a:lnTo>
                    <a:lnTo>
                      <a:pt x="80" y="120"/>
                    </a:lnTo>
                    <a:lnTo>
                      <a:pt x="182" y="198"/>
                    </a:lnTo>
                    <a:lnTo>
                      <a:pt x="109" y="222"/>
                    </a:lnTo>
                    <a:lnTo>
                      <a:pt x="116" y="381"/>
                    </a:lnTo>
                    <a:lnTo>
                      <a:pt x="137" y="435"/>
                    </a:lnTo>
                    <a:lnTo>
                      <a:pt x="64" y="448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831" name="Freeform 79"/>
              <p:cNvSpPr>
                <a:spLocks noChangeAspect="1"/>
              </p:cNvSpPr>
              <p:nvPr/>
            </p:nvSpPr>
            <p:spPr bwMode="auto">
              <a:xfrm>
                <a:off x="4333" y="3230"/>
                <a:ext cx="196" cy="148"/>
              </a:xfrm>
              <a:custGeom>
                <a:avLst/>
                <a:gdLst>
                  <a:gd name="T0" fmla="*/ 611 w 1085"/>
                  <a:gd name="T1" fmla="*/ 38 h 822"/>
                  <a:gd name="T2" fmla="*/ 786 w 1085"/>
                  <a:gd name="T3" fmla="*/ 139 h 822"/>
                  <a:gd name="T4" fmla="*/ 907 w 1085"/>
                  <a:gd name="T5" fmla="*/ 226 h 822"/>
                  <a:gd name="T6" fmla="*/ 904 w 1085"/>
                  <a:gd name="T7" fmla="*/ 284 h 822"/>
                  <a:gd name="T8" fmla="*/ 953 w 1085"/>
                  <a:gd name="T9" fmla="*/ 363 h 822"/>
                  <a:gd name="T10" fmla="*/ 947 w 1085"/>
                  <a:gd name="T11" fmla="*/ 398 h 822"/>
                  <a:gd name="T12" fmla="*/ 898 w 1085"/>
                  <a:gd name="T13" fmla="*/ 468 h 822"/>
                  <a:gd name="T14" fmla="*/ 892 w 1085"/>
                  <a:gd name="T15" fmla="*/ 602 h 822"/>
                  <a:gd name="T16" fmla="*/ 868 w 1085"/>
                  <a:gd name="T17" fmla="*/ 644 h 822"/>
                  <a:gd name="T18" fmla="*/ 997 w 1085"/>
                  <a:gd name="T19" fmla="*/ 641 h 822"/>
                  <a:gd name="T20" fmla="*/ 1041 w 1085"/>
                  <a:gd name="T21" fmla="*/ 675 h 822"/>
                  <a:gd name="T22" fmla="*/ 1070 w 1085"/>
                  <a:gd name="T23" fmla="*/ 678 h 822"/>
                  <a:gd name="T24" fmla="*/ 1085 w 1085"/>
                  <a:gd name="T25" fmla="*/ 761 h 822"/>
                  <a:gd name="T26" fmla="*/ 1026 w 1085"/>
                  <a:gd name="T27" fmla="*/ 770 h 822"/>
                  <a:gd name="T28" fmla="*/ 994 w 1085"/>
                  <a:gd name="T29" fmla="*/ 746 h 822"/>
                  <a:gd name="T30" fmla="*/ 936 w 1085"/>
                  <a:gd name="T31" fmla="*/ 775 h 822"/>
                  <a:gd name="T32" fmla="*/ 728 w 1085"/>
                  <a:gd name="T33" fmla="*/ 801 h 822"/>
                  <a:gd name="T34" fmla="*/ 719 w 1085"/>
                  <a:gd name="T35" fmla="*/ 813 h 822"/>
                  <a:gd name="T36" fmla="*/ 582 w 1085"/>
                  <a:gd name="T37" fmla="*/ 816 h 822"/>
                  <a:gd name="T38" fmla="*/ 517 w 1085"/>
                  <a:gd name="T39" fmla="*/ 749 h 822"/>
                  <a:gd name="T40" fmla="*/ 480 w 1085"/>
                  <a:gd name="T41" fmla="*/ 775 h 822"/>
                  <a:gd name="T42" fmla="*/ 413 w 1085"/>
                  <a:gd name="T43" fmla="*/ 778 h 822"/>
                  <a:gd name="T44" fmla="*/ 392 w 1085"/>
                  <a:gd name="T45" fmla="*/ 801 h 822"/>
                  <a:gd name="T46" fmla="*/ 111 w 1085"/>
                  <a:gd name="T47" fmla="*/ 822 h 822"/>
                  <a:gd name="T48" fmla="*/ 0 w 1085"/>
                  <a:gd name="T49" fmla="*/ 498 h 822"/>
                  <a:gd name="T50" fmla="*/ 122 w 1085"/>
                  <a:gd name="T51" fmla="*/ 316 h 822"/>
                  <a:gd name="T52" fmla="*/ 310 w 1085"/>
                  <a:gd name="T53" fmla="*/ 3 h 822"/>
                  <a:gd name="T54" fmla="*/ 371 w 1085"/>
                  <a:gd name="T55" fmla="*/ 0 h 822"/>
                  <a:gd name="T56" fmla="*/ 392 w 1085"/>
                  <a:gd name="T57" fmla="*/ 29 h 822"/>
                  <a:gd name="T58" fmla="*/ 576 w 1085"/>
                  <a:gd name="T59" fmla="*/ 55 h 822"/>
                  <a:gd name="T60" fmla="*/ 611 w 1085"/>
                  <a:gd name="T61" fmla="*/ 38 h 8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085" h="822">
                    <a:moveTo>
                      <a:pt x="611" y="38"/>
                    </a:moveTo>
                    <a:lnTo>
                      <a:pt x="786" y="139"/>
                    </a:lnTo>
                    <a:lnTo>
                      <a:pt x="907" y="226"/>
                    </a:lnTo>
                    <a:lnTo>
                      <a:pt x="904" y="284"/>
                    </a:lnTo>
                    <a:lnTo>
                      <a:pt x="953" y="363"/>
                    </a:lnTo>
                    <a:lnTo>
                      <a:pt x="947" y="398"/>
                    </a:lnTo>
                    <a:lnTo>
                      <a:pt x="898" y="468"/>
                    </a:lnTo>
                    <a:lnTo>
                      <a:pt x="892" y="602"/>
                    </a:lnTo>
                    <a:lnTo>
                      <a:pt x="868" y="644"/>
                    </a:lnTo>
                    <a:lnTo>
                      <a:pt x="997" y="641"/>
                    </a:lnTo>
                    <a:lnTo>
                      <a:pt x="1041" y="675"/>
                    </a:lnTo>
                    <a:lnTo>
                      <a:pt x="1070" y="678"/>
                    </a:lnTo>
                    <a:lnTo>
                      <a:pt x="1085" y="761"/>
                    </a:lnTo>
                    <a:lnTo>
                      <a:pt x="1026" y="770"/>
                    </a:lnTo>
                    <a:lnTo>
                      <a:pt x="994" y="746"/>
                    </a:lnTo>
                    <a:lnTo>
                      <a:pt x="936" y="775"/>
                    </a:lnTo>
                    <a:lnTo>
                      <a:pt x="728" y="801"/>
                    </a:lnTo>
                    <a:lnTo>
                      <a:pt x="719" y="813"/>
                    </a:lnTo>
                    <a:lnTo>
                      <a:pt x="582" y="816"/>
                    </a:lnTo>
                    <a:lnTo>
                      <a:pt x="517" y="749"/>
                    </a:lnTo>
                    <a:lnTo>
                      <a:pt x="480" y="775"/>
                    </a:lnTo>
                    <a:lnTo>
                      <a:pt x="413" y="778"/>
                    </a:lnTo>
                    <a:lnTo>
                      <a:pt x="392" y="801"/>
                    </a:lnTo>
                    <a:lnTo>
                      <a:pt x="111" y="822"/>
                    </a:lnTo>
                    <a:lnTo>
                      <a:pt x="0" y="498"/>
                    </a:lnTo>
                    <a:lnTo>
                      <a:pt x="122" y="316"/>
                    </a:lnTo>
                    <a:lnTo>
                      <a:pt x="310" y="3"/>
                    </a:lnTo>
                    <a:lnTo>
                      <a:pt x="371" y="0"/>
                    </a:lnTo>
                    <a:lnTo>
                      <a:pt x="392" y="29"/>
                    </a:lnTo>
                    <a:lnTo>
                      <a:pt x="576" y="55"/>
                    </a:lnTo>
                    <a:lnTo>
                      <a:pt x="611" y="38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832" name="Freeform 80"/>
              <p:cNvSpPr>
                <a:spLocks noChangeAspect="1"/>
              </p:cNvSpPr>
              <p:nvPr/>
            </p:nvSpPr>
            <p:spPr bwMode="auto">
              <a:xfrm>
                <a:off x="4201" y="3155"/>
                <a:ext cx="252" cy="175"/>
              </a:xfrm>
              <a:custGeom>
                <a:avLst/>
                <a:gdLst>
                  <a:gd name="T0" fmla="*/ 0 w 1398"/>
                  <a:gd name="T1" fmla="*/ 504 h 972"/>
                  <a:gd name="T2" fmla="*/ 105 w 1398"/>
                  <a:gd name="T3" fmla="*/ 416 h 972"/>
                  <a:gd name="T4" fmla="*/ 152 w 1398"/>
                  <a:gd name="T5" fmla="*/ 416 h 972"/>
                  <a:gd name="T6" fmla="*/ 207 w 1398"/>
                  <a:gd name="T7" fmla="*/ 348 h 972"/>
                  <a:gd name="T8" fmla="*/ 380 w 1398"/>
                  <a:gd name="T9" fmla="*/ 194 h 972"/>
                  <a:gd name="T10" fmla="*/ 421 w 1398"/>
                  <a:gd name="T11" fmla="*/ 188 h 972"/>
                  <a:gd name="T12" fmla="*/ 438 w 1398"/>
                  <a:gd name="T13" fmla="*/ 150 h 972"/>
                  <a:gd name="T14" fmla="*/ 553 w 1398"/>
                  <a:gd name="T15" fmla="*/ 73 h 972"/>
                  <a:gd name="T16" fmla="*/ 608 w 1398"/>
                  <a:gd name="T17" fmla="*/ 68 h 972"/>
                  <a:gd name="T18" fmla="*/ 643 w 1398"/>
                  <a:gd name="T19" fmla="*/ 36 h 972"/>
                  <a:gd name="T20" fmla="*/ 690 w 1398"/>
                  <a:gd name="T21" fmla="*/ 36 h 972"/>
                  <a:gd name="T22" fmla="*/ 719 w 1398"/>
                  <a:gd name="T23" fmla="*/ 62 h 972"/>
                  <a:gd name="T24" fmla="*/ 795 w 1398"/>
                  <a:gd name="T25" fmla="*/ 30 h 972"/>
                  <a:gd name="T26" fmla="*/ 1058 w 1398"/>
                  <a:gd name="T27" fmla="*/ 30 h 972"/>
                  <a:gd name="T28" fmla="*/ 1111 w 1398"/>
                  <a:gd name="T29" fmla="*/ 0 h 972"/>
                  <a:gd name="T30" fmla="*/ 1126 w 1398"/>
                  <a:gd name="T31" fmla="*/ 0 h 972"/>
                  <a:gd name="T32" fmla="*/ 1170 w 1398"/>
                  <a:gd name="T33" fmla="*/ 42 h 972"/>
                  <a:gd name="T34" fmla="*/ 1266 w 1398"/>
                  <a:gd name="T35" fmla="*/ 39 h 972"/>
                  <a:gd name="T36" fmla="*/ 1316 w 1398"/>
                  <a:gd name="T37" fmla="*/ 86 h 972"/>
                  <a:gd name="T38" fmla="*/ 1266 w 1398"/>
                  <a:gd name="T39" fmla="*/ 138 h 972"/>
                  <a:gd name="T40" fmla="*/ 1319 w 1398"/>
                  <a:gd name="T41" fmla="*/ 188 h 972"/>
                  <a:gd name="T42" fmla="*/ 1360 w 1398"/>
                  <a:gd name="T43" fmla="*/ 196 h 972"/>
                  <a:gd name="T44" fmla="*/ 1366 w 1398"/>
                  <a:gd name="T45" fmla="*/ 275 h 972"/>
                  <a:gd name="T46" fmla="*/ 1354 w 1398"/>
                  <a:gd name="T47" fmla="*/ 320 h 972"/>
                  <a:gd name="T48" fmla="*/ 1398 w 1398"/>
                  <a:gd name="T49" fmla="*/ 361 h 972"/>
                  <a:gd name="T50" fmla="*/ 1398 w 1398"/>
                  <a:gd name="T51" fmla="*/ 416 h 972"/>
                  <a:gd name="T52" fmla="*/ 1351 w 1398"/>
                  <a:gd name="T53" fmla="*/ 451 h 972"/>
                  <a:gd name="T54" fmla="*/ 1307 w 1398"/>
                  <a:gd name="T55" fmla="*/ 471 h 972"/>
                  <a:gd name="T56" fmla="*/ 1128 w 1398"/>
                  <a:gd name="T57" fmla="*/ 443 h 972"/>
                  <a:gd name="T58" fmla="*/ 1111 w 1398"/>
                  <a:gd name="T59" fmla="*/ 416 h 972"/>
                  <a:gd name="T60" fmla="*/ 1044 w 1398"/>
                  <a:gd name="T61" fmla="*/ 416 h 972"/>
                  <a:gd name="T62" fmla="*/ 856 w 1398"/>
                  <a:gd name="T63" fmla="*/ 732 h 972"/>
                  <a:gd name="T64" fmla="*/ 696 w 1398"/>
                  <a:gd name="T65" fmla="*/ 735 h 972"/>
                  <a:gd name="T66" fmla="*/ 477 w 1398"/>
                  <a:gd name="T67" fmla="*/ 954 h 972"/>
                  <a:gd name="T68" fmla="*/ 415 w 1398"/>
                  <a:gd name="T69" fmla="*/ 914 h 972"/>
                  <a:gd name="T70" fmla="*/ 362 w 1398"/>
                  <a:gd name="T71" fmla="*/ 911 h 972"/>
                  <a:gd name="T72" fmla="*/ 356 w 1398"/>
                  <a:gd name="T73" fmla="*/ 928 h 972"/>
                  <a:gd name="T74" fmla="*/ 325 w 1398"/>
                  <a:gd name="T75" fmla="*/ 934 h 972"/>
                  <a:gd name="T76" fmla="*/ 286 w 1398"/>
                  <a:gd name="T77" fmla="*/ 972 h 972"/>
                  <a:gd name="T78" fmla="*/ 187 w 1398"/>
                  <a:gd name="T79" fmla="*/ 966 h 972"/>
                  <a:gd name="T80" fmla="*/ 120 w 1398"/>
                  <a:gd name="T81" fmla="*/ 887 h 972"/>
                  <a:gd name="T82" fmla="*/ 90 w 1398"/>
                  <a:gd name="T83" fmla="*/ 884 h 972"/>
                  <a:gd name="T84" fmla="*/ 58 w 1398"/>
                  <a:gd name="T85" fmla="*/ 735 h 972"/>
                  <a:gd name="T86" fmla="*/ 120 w 1398"/>
                  <a:gd name="T87" fmla="*/ 709 h 972"/>
                  <a:gd name="T88" fmla="*/ 0 w 1398"/>
                  <a:gd name="T89" fmla="*/ 504 h 9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398" h="972">
                    <a:moveTo>
                      <a:pt x="0" y="504"/>
                    </a:moveTo>
                    <a:lnTo>
                      <a:pt x="105" y="416"/>
                    </a:lnTo>
                    <a:lnTo>
                      <a:pt x="152" y="416"/>
                    </a:lnTo>
                    <a:lnTo>
                      <a:pt x="207" y="348"/>
                    </a:lnTo>
                    <a:lnTo>
                      <a:pt x="380" y="194"/>
                    </a:lnTo>
                    <a:lnTo>
                      <a:pt x="421" y="188"/>
                    </a:lnTo>
                    <a:lnTo>
                      <a:pt x="438" y="150"/>
                    </a:lnTo>
                    <a:lnTo>
                      <a:pt x="553" y="73"/>
                    </a:lnTo>
                    <a:lnTo>
                      <a:pt x="608" y="68"/>
                    </a:lnTo>
                    <a:lnTo>
                      <a:pt x="643" y="36"/>
                    </a:lnTo>
                    <a:lnTo>
                      <a:pt x="690" y="36"/>
                    </a:lnTo>
                    <a:lnTo>
                      <a:pt x="719" y="62"/>
                    </a:lnTo>
                    <a:lnTo>
                      <a:pt x="795" y="30"/>
                    </a:lnTo>
                    <a:lnTo>
                      <a:pt x="1058" y="30"/>
                    </a:lnTo>
                    <a:lnTo>
                      <a:pt x="1111" y="0"/>
                    </a:lnTo>
                    <a:lnTo>
                      <a:pt x="1126" y="0"/>
                    </a:lnTo>
                    <a:lnTo>
                      <a:pt x="1170" y="42"/>
                    </a:lnTo>
                    <a:lnTo>
                      <a:pt x="1266" y="39"/>
                    </a:lnTo>
                    <a:lnTo>
                      <a:pt x="1316" y="86"/>
                    </a:lnTo>
                    <a:lnTo>
                      <a:pt x="1266" y="138"/>
                    </a:lnTo>
                    <a:lnTo>
                      <a:pt x="1319" y="188"/>
                    </a:lnTo>
                    <a:lnTo>
                      <a:pt x="1360" y="196"/>
                    </a:lnTo>
                    <a:lnTo>
                      <a:pt x="1366" y="275"/>
                    </a:lnTo>
                    <a:lnTo>
                      <a:pt x="1354" y="320"/>
                    </a:lnTo>
                    <a:lnTo>
                      <a:pt x="1398" y="361"/>
                    </a:lnTo>
                    <a:lnTo>
                      <a:pt x="1398" y="416"/>
                    </a:lnTo>
                    <a:lnTo>
                      <a:pt x="1351" y="451"/>
                    </a:lnTo>
                    <a:lnTo>
                      <a:pt x="1307" y="471"/>
                    </a:lnTo>
                    <a:lnTo>
                      <a:pt x="1128" y="443"/>
                    </a:lnTo>
                    <a:lnTo>
                      <a:pt x="1111" y="416"/>
                    </a:lnTo>
                    <a:lnTo>
                      <a:pt x="1044" y="416"/>
                    </a:lnTo>
                    <a:lnTo>
                      <a:pt x="856" y="732"/>
                    </a:lnTo>
                    <a:lnTo>
                      <a:pt x="696" y="735"/>
                    </a:lnTo>
                    <a:lnTo>
                      <a:pt x="477" y="954"/>
                    </a:lnTo>
                    <a:lnTo>
                      <a:pt x="415" y="914"/>
                    </a:lnTo>
                    <a:lnTo>
                      <a:pt x="362" y="911"/>
                    </a:lnTo>
                    <a:lnTo>
                      <a:pt x="356" y="928"/>
                    </a:lnTo>
                    <a:lnTo>
                      <a:pt x="325" y="934"/>
                    </a:lnTo>
                    <a:lnTo>
                      <a:pt x="286" y="972"/>
                    </a:lnTo>
                    <a:lnTo>
                      <a:pt x="187" y="966"/>
                    </a:lnTo>
                    <a:lnTo>
                      <a:pt x="120" y="887"/>
                    </a:lnTo>
                    <a:lnTo>
                      <a:pt x="90" y="884"/>
                    </a:lnTo>
                    <a:lnTo>
                      <a:pt x="58" y="735"/>
                    </a:lnTo>
                    <a:lnTo>
                      <a:pt x="120" y="709"/>
                    </a:lnTo>
                    <a:lnTo>
                      <a:pt x="0" y="504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833" name="Freeform 81"/>
              <p:cNvSpPr>
                <a:spLocks noChangeAspect="1"/>
              </p:cNvSpPr>
              <p:nvPr/>
            </p:nvSpPr>
            <p:spPr bwMode="auto">
              <a:xfrm>
                <a:off x="4377" y="2970"/>
                <a:ext cx="156" cy="99"/>
              </a:xfrm>
              <a:custGeom>
                <a:avLst/>
                <a:gdLst>
                  <a:gd name="T0" fmla="*/ 0 w 869"/>
                  <a:gd name="T1" fmla="*/ 169 h 545"/>
                  <a:gd name="T2" fmla="*/ 47 w 869"/>
                  <a:gd name="T3" fmla="*/ 175 h 545"/>
                  <a:gd name="T4" fmla="*/ 69 w 869"/>
                  <a:gd name="T5" fmla="*/ 218 h 545"/>
                  <a:gd name="T6" fmla="*/ 273 w 869"/>
                  <a:gd name="T7" fmla="*/ 213 h 545"/>
                  <a:gd name="T8" fmla="*/ 319 w 869"/>
                  <a:gd name="T9" fmla="*/ 261 h 545"/>
                  <a:gd name="T10" fmla="*/ 464 w 869"/>
                  <a:gd name="T11" fmla="*/ 179 h 545"/>
                  <a:gd name="T12" fmla="*/ 466 w 869"/>
                  <a:gd name="T13" fmla="*/ 117 h 545"/>
                  <a:gd name="T14" fmla="*/ 570 w 869"/>
                  <a:gd name="T15" fmla="*/ 74 h 545"/>
                  <a:gd name="T16" fmla="*/ 612 w 869"/>
                  <a:gd name="T17" fmla="*/ 113 h 545"/>
                  <a:gd name="T18" fmla="*/ 752 w 869"/>
                  <a:gd name="T19" fmla="*/ 37 h 545"/>
                  <a:gd name="T20" fmla="*/ 809 w 869"/>
                  <a:gd name="T21" fmla="*/ 0 h 545"/>
                  <a:gd name="T22" fmla="*/ 869 w 869"/>
                  <a:gd name="T23" fmla="*/ 7 h 545"/>
                  <a:gd name="T24" fmla="*/ 778 w 869"/>
                  <a:gd name="T25" fmla="*/ 142 h 545"/>
                  <a:gd name="T26" fmla="*/ 818 w 869"/>
                  <a:gd name="T27" fmla="*/ 186 h 545"/>
                  <a:gd name="T28" fmla="*/ 814 w 869"/>
                  <a:gd name="T29" fmla="*/ 231 h 545"/>
                  <a:gd name="T30" fmla="*/ 721 w 869"/>
                  <a:gd name="T31" fmla="*/ 319 h 545"/>
                  <a:gd name="T32" fmla="*/ 709 w 869"/>
                  <a:gd name="T33" fmla="*/ 346 h 545"/>
                  <a:gd name="T34" fmla="*/ 723 w 869"/>
                  <a:gd name="T35" fmla="*/ 375 h 545"/>
                  <a:gd name="T36" fmla="*/ 749 w 869"/>
                  <a:gd name="T37" fmla="*/ 381 h 545"/>
                  <a:gd name="T38" fmla="*/ 750 w 869"/>
                  <a:gd name="T39" fmla="*/ 426 h 545"/>
                  <a:gd name="T40" fmla="*/ 700 w 869"/>
                  <a:gd name="T41" fmla="*/ 467 h 545"/>
                  <a:gd name="T42" fmla="*/ 663 w 869"/>
                  <a:gd name="T43" fmla="*/ 543 h 545"/>
                  <a:gd name="T44" fmla="*/ 619 w 869"/>
                  <a:gd name="T45" fmla="*/ 545 h 545"/>
                  <a:gd name="T46" fmla="*/ 408 w 869"/>
                  <a:gd name="T47" fmla="*/ 450 h 545"/>
                  <a:gd name="T48" fmla="*/ 341 w 869"/>
                  <a:gd name="T49" fmla="*/ 439 h 545"/>
                  <a:gd name="T50" fmla="*/ 272 w 869"/>
                  <a:gd name="T51" fmla="*/ 417 h 545"/>
                  <a:gd name="T52" fmla="*/ 210 w 869"/>
                  <a:gd name="T53" fmla="*/ 405 h 545"/>
                  <a:gd name="T54" fmla="*/ 100 w 869"/>
                  <a:gd name="T55" fmla="*/ 430 h 545"/>
                  <a:gd name="T56" fmla="*/ 100 w 869"/>
                  <a:gd name="T57" fmla="*/ 420 h 545"/>
                  <a:gd name="T58" fmla="*/ 9 w 869"/>
                  <a:gd name="T59" fmla="*/ 261 h 545"/>
                  <a:gd name="T60" fmla="*/ 0 w 869"/>
                  <a:gd name="T61" fmla="*/ 169 h 5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869" h="545">
                    <a:moveTo>
                      <a:pt x="0" y="169"/>
                    </a:moveTo>
                    <a:lnTo>
                      <a:pt x="47" y="175"/>
                    </a:lnTo>
                    <a:lnTo>
                      <a:pt x="69" y="218"/>
                    </a:lnTo>
                    <a:lnTo>
                      <a:pt x="273" y="213"/>
                    </a:lnTo>
                    <a:lnTo>
                      <a:pt x="319" y="261"/>
                    </a:lnTo>
                    <a:lnTo>
                      <a:pt x="464" y="179"/>
                    </a:lnTo>
                    <a:lnTo>
                      <a:pt x="466" y="117"/>
                    </a:lnTo>
                    <a:lnTo>
                      <a:pt x="570" y="74"/>
                    </a:lnTo>
                    <a:lnTo>
                      <a:pt x="612" y="113"/>
                    </a:lnTo>
                    <a:lnTo>
                      <a:pt x="752" y="37"/>
                    </a:lnTo>
                    <a:lnTo>
                      <a:pt x="809" y="0"/>
                    </a:lnTo>
                    <a:lnTo>
                      <a:pt x="869" y="7"/>
                    </a:lnTo>
                    <a:lnTo>
                      <a:pt x="778" y="142"/>
                    </a:lnTo>
                    <a:lnTo>
                      <a:pt x="818" y="186"/>
                    </a:lnTo>
                    <a:lnTo>
                      <a:pt x="814" y="231"/>
                    </a:lnTo>
                    <a:lnTo>
                      <a:pt x="721" y="319"/>
                    </a:lnTo>
                    <a:lnTo>
                      <a:pt x="709" y="346"/>
                    </a:lnTo>
                    <a:lnTo>
                      <a:pt x="723" y="375"/>
                    </a:lnTo>
                    <a:lnTo>
                      <a:pt x="749" y="381"/>
                    </a:lnTo>
                    <a:lnTo>
                      <a:pt x="750" y="426"/>
                    </a:lnTo>
                    <a:lnTo>
                      <a:pt x="700" y="467"/>
                    </a:lnTo>
                    <a:lnTo>
                      <a:pt x="663" y="543"/>
                    </a:lnTo>
                    <a:lnTo>
                      <a:pt x="619" y="545"/>
                    </a:lnTo>
                    <a:lnTo>
                      <a:pt x="408" y="450"/>
                    </a:lnTo>
                    <a:lnTo>
                      <a:pt x="341" y="439"/>
                    </a:lnTo>
                    <a:lnTo>
                      <a:pt x="272" y="417"/>
                    </a:lnTo>
                    <a:lnTo>
                      <a:pt x="210" y="405"/>
                    </a:lnTo>
                    <a:lnTo>
                      <a:pt x="100" y="430"/>
                    </a:lnTo>
                    <a:lnTo>
                      <a:pt x="100" y="420"/>
                    </a:lnTo>
                    <a:lnTo>
                      <a:pt x="9" y="261"/>
                    </a:lnTo>
                    <a:lnTo>
                      <a:pt x="0" y="169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834" name="Freeform 82"/>
              <p:cNvSpPr>
                <a:spLocks noChangeAspect="1"/>
              </p:cNvSpPr>
              <p:nvPr/>
            </p:nvSpPr>
            <p:spPr bwMode="auto">
              <a:xfrm>
                <a:off x="4388" y="3043"/>
                <a:ext cx="120" cy="64"/>
              </a:xfrm>
              <a:custGeom>
                <a:avLst/>
                <a:gdLst>
                  <a:gd name="T0" fmla="*/ 24 w 668"/>
                  <a:gd name="T1" fmla="*/ 171 h 356"/>
                  <a:gd name="T2" fmla="*/ 180 w 668"/>
                  <a:gd name="T3" fmla="*/ 209 h 356"/>
                  <a:gd name="T4" fmla="*/ 221 w 668"/>
                  <a:gd name="T5" fmla="*/ 198 h 356"/>
                  <a:gd name="T6" fmla="*/ 277 w 668"/>
                  <a:gd name="T7" fmla="*/ 198 h 356"/>
                  <a:gd name="T8" fmla="*/ 339 w 668"/>
                  <a:gd name="T9" fmla="*/ 313 h 356"/>
                  <a:gd name="T10" fmla="*/ 399 w 668"/>
                  <a:gd name="T11" fmla="*/ 311 h 356"/>
                  <a:gd name="T12" fmla="*/ 455 w 668"/>
                  <a:gd name="T13" fmla="*/ 350 h 356"/>
                  <a:gd name="T14" fmla="*/ 567 w 668"/>
                  <a:gd name="T15" fmla="*/ 356 h 356"/>
                  <a:gd name="T16" fmla="*/ 576 w 668"/>
                  <a:gd name="T17" fmla="*/ 316 h 356"/>
                  <a:gd name="T18" fmla="*/ 668 w 668"/>
                  <a:gd name="T19" fmla="*/ 316 h 356"/>
                  <a:gd name="T20" fmla="*/ 654 w 668"/>
                  <a:gd name="T21" fmla="*/ 231 h 356"/>
                  <a:gd name="T22" fmla="*/ 601 w 668"/>
                  <a:gd name="T23" fmla="*/ 140 h 356"/>
                  <a:gd name="T24" fmla="*/ 565 w 668"/>
                  <a:gd name="T25" fmla="*/ 142 h 356"/>
                  <a:gd name="T26" fmla="*/ 344 w 668"/>
                  <a:gd name="T27" fmla="*/ 43 h 356"/>
                  <a:gd name="T28" fmla="*/ 294 w 668"/>
                  <a:gd name="T29" fmla="*/ 38 h 356"/>
                  <a:gd name="T30" fmla="*/ 159 w 668"/>
                  <a:gd name="T31" fmla="*/ 0 h 356"/>
                  <a:gd name="T32" fmla="*/ 40 w 668"/>
                  <a:gd name="T33" fmla="*/ 25 h 356"/>
                  <a:gd name="T34" fmla="*/ 0 w 668"/>
                  <a:gd name="T35" fmla="*/ 92 h 356"/>
                  <a:gd name="T36" fmla="*/ 24 w 668"/>
                  <a:gd name="T37" fmla="*/ 171 h 3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68" h="356">
                    <a:moveTo>
                      <a:pt x="24" y="171"/>
                    </a:moveTo>
                    <a:lnTo>
                      <a:pt x="180" y="209"/>
                    </a:lnTo>
                    <a:lnTo>
                      <a:pt x="221" y="198"/>
                    </a:lnTo>
                    <a:lnTo>
                      <a:pt x="277" y="198"/>
                    </a:lnTo>
                    <a:lnTo>
                      <a:pt x="339" y="313"/>
                    </a:lnTo>
                    <a:lnTo>
                      <a:pt x="399" y="311"/>
                    </a:lnTo>
                    <a:lnTo>
                      <a:pt x="455" y="350"/>
                    </a:lnTo>
                    <a:lnTo>
                      <a:pt x="567" y="356"/>
                    </a:lnTo>
                    <a:lnTo>
                      <a:pt x="576" y="316"/>
                    </a:lnTo>
                    <a:lnTo>
                      <a:pt x="668" y="316"/>
                    </a:lnTo>
                    <a:lnTo>
                      <a:pt x="654" y="231"/>
                    </a:lnTo>
                    <a:lnTo>
                      <a:pt x="601" y="140"/>
                    </a:lnTo>
                    <a:lnTo>
                      <a:pt x="565" y="142"/>
                    </a:lnTo>
                    <a:lnTo>
                      <a:pt x="344" y="43"/>
                    </a:lnTo>
                    <a:lnTo>
                      <a:pt x="294" y="38"/>
                    </a:lnTo>
                    <a:lnTo>
                      <a:pt x="159" y="0"/>
                    </a:lnTo>
                    <a:lnTo>
                      <a:pt x="40" y="25"/>
                    </a:lnTo>
                    <a:lnTo>
                      <a:pt x="0" y="92"/>
                    </a:lnTo>
                    <a:lnTo>
                      <a:pt x="24" y="171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02835" name="Group 83"/>
          <p:cNvGrpSpPr>
            <a:grpSpLocks/>
          </p:cNvGrpSpPr>
          <p:nvPr/>
        </p:nvGrpSpPr>
        <p:grpSpPr bwMode="auto">
          <a:xfrm>
            <a:off x="6265863" y="5016500"/>
            <a:ext cx="2122487" cy="882650"/>
            <a:chOff x="3947" y="3160"/>
            <a:chExt cx="1337" cy="556"/>
          </a:xfrm>
        </p:grpSpPr>
        <p:sp>
          <p:nvSpPr>
            <p:cNvPr id="202836" name="Freeform 84"/>
            <p:cNvSpPr>
              <a:spLocks/>
            </p:cNvSpPr>
            <p:nvPr/>
          </p:nvSpPr>
          <p:spPr bwMode="auto">
            <a:xfrm>
              <a:off x="4470" y="3534"/>
              <a:ext cx="653" cy="164"/>
            </a:xfrm>
            <a:custGeom>
              <a:avLst/>
              <a:gdLst>
                <a:gd name="T0" fmla="*/ 0 w 609"/>
                <a:gd name="T1" fmla="*/ 0 h 164"/>
                <a:gd name="T2" fmla="*/ 196 w 609"/>
                <a:gd name="T3" fmla="*/ 164 h 164"/>
                <a:gd name="T4" fmla="*/ 609 w 609"/>
                <a:gd name="T5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09" h="164">
                  <a:moveTo>
                    <a:pt x="0" y="0"/>
                  </a:moveTo>
                  <a:lnTo>
                    <a:pt x="196" y="164"/>
                  </a:lnTo>
                  <a:lnTo>
                    <a:pt x="609" y="164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02837" name="Text Box 85"/>
            <p:cNvSpPr txBox="1">
              <a:spLocks noChangeArrowheads="1"/>
            </p:cNvSpPr>
            <p:nvPr/>
          </p:nvSpPr>
          <p:spPr bwMode="auto">
            <a:xfrm>
              <a:off x="4627" y="3572"/>
              <a:ext cx="657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900" dirty="0">
                  <a:solidFill>
                    <a:srgbClr val="066168"/>
                  </a:solidFill>
                  <a:latin typeface="Verdana" pitchFamily="34" charset="0"/>
                </a:rPr>
                <a:t>Cariri</a:t>
              </a:r>
            </a:p>
          </p:txBody>
        </p:sp>
        <p:grpSp>
          <p:nvGrpSpPr>
            <p:cNvPr id="202838" name="Group 86"/>
            <p:cNvGrpSpPr>
              <a:grpSpLocks/>
            </p:cNvGrpSpPr>
            <p:nvPr/>
          </p:nvGrpSpPr>
          <p:grpSpPr bwMode="auto">
            <a:xfrm>
              <a:off x="3947" y="3160"/>
              <a:ext cx="631" cy="512"/>
              <a:chOff x="3947" y="3160"/>
              <a:chExt cx="631" cy="512"/>
            </a:xfrm>
          </p:grpSpPr>
          <p:sp>
            <p:nvSpPr>
              <p:cNvPr id="202839" name="Freeform 87"/>
              <p:cNvSpPr>
                <a:spLocks noChangeAspect="1"/>
              </p:cNvSpPr>
              <p:nvPr/>
            </p:nvSpPr>
            <p:spPr bwMode="auto">
              <a:xfrm>
                <a:off x="4038" y="3372"/>
                <a:ext cx="127" cy="228"/>
              </a:xfrm>
              <a:custGeom>
                <a:avLst/>
                <a:gdLst>
                  <a:gd name="T0" fmla="*/ 0 w 708"/>
                  <a:gd name="T1" fmla="*/ 703 h 1264"/>
                  <a:gd name="T2" fmla="*/ 82 w 708"/>
                  <a:gd name="T3" fmla="*/ 747 h 1264"/>
                  <a:gd name="T4" fmla="*/ 101 w 708"/>
                  <a:gd name="T5" fmla="*/ 840 h 1264"/>
                  <a:gd name="T6" fmla="*/ 96 w 708"/>
                  <a:gd name="T7" fmla="*/ 943 h 1264"/>
                  <a:gd name="T8" fmla="*/ 75 w 708"/>
                  <a:gd name="T9" fmla="*/ 1010 h 1264"/>
                  <a:gd name="T10" fmla="*/ 80 w 708"/>
                  <a:gd name="T11" fmla="*/ 1200 h 1264"/>
                  <a:gd name="T12" fmla="*/ 195 w 708"/>
                  <a:gd name="T13" fmla="*/ 1223 h 1264"/>
                  <a:gd name="T14" fmla="*/ 258 w 708"/>
                  <a:gd name="T15" fmla="*/ 1264 h 1264"/>
                  <a:gd name="T16" fmla="*/ 262 w 708"/>
                  <a:gd name="T17" fmla="*/ 734 h 1264"/>
                  <a:gd name="T18" fmla="*/ 639 w 708"/>
                  <a:gd name="T19" fmla="*/ 813 h 1264"/>
                  <a:gd name="T20" fmla="*/ 639 w 708"/>
                  <a:gd name="T21" fmla="*/ 493 h 1264"/>
                  <a:gd name="T22" fmla="*/ 708 w 708"/>
                  <a:gd name="T23" fmla="*/ 241 h 1264"/>
                  <a:gd name="T24" fmla="*/ 701 w 708"/>
                  <a:gd name="T25" fmla="*/ 0 h 1264"/>
                  <a:gd name="T26" fmla="*/ 323 w 708"/>
                  <a:gd name="T27" fmla="*/ 146 h 1264"/>
                  <a:gd name="T28" fmla="*/ 9 w 708"/>
                  <a:gd name="T29" fmla="*/ 356 h 1264"/>
                  <a:gd name="T30" fmla="*/ 0 w 708"/>
                  <a:gd name="T31" fmla="*/ 703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08" h="1264">
                    <a:moveTo>
                      <a:pt x="0" y="703"/>
                    </a:moveTo>
                    <a:lnTo>
                      <a:pt x="82" y="747"/>
                    </a:lnTo>
                    <a:lnTo>
                      <a:pt x="101" y="840"/>
                    </a:lnTo>
                    <a:lnTo>
                      <a:pt x="96" y="943"/>
                    </a:lnTo>
                    <a:lnTo>
                      <a:pt x="75" y="1010"/>
                    </a:lnTo>
                    <a:lnTo>
                      <a:pt x="80" y="1200"/>
                    </a:lnTo>
                    <a:lnTo>
                      <a:pt x="195" y="1223"/>
                    </a:lnTo>
                    <a:lnTo>
                      <a:pt x="258" y="1264"/>
                    </a:lnTo>
                    <a:lnTo>
                      <a:pt x="262" y="734"/>
                    </a:lnTo>
                    <a:lnTo>
                      <a:pt x="639" y="813"/>
                    </a:lnTo>
                    <a:lnTo>
                      <a:pt x="639" y="493"/>
                    </a:lnTo>
                    <a:lnTo>
                      <a:pt x="708" y="241"/>
                    </a:lnTo>
                    <a:lnTo>
                      <a:pt x="701" y="0"/>
                    </a:lnTo>
                    <a:lnTo>
                      <a:pt x="323" y="146"/>
                    </a:lnTo>
                    <a:lnTo>
                      <a:pt x="9" y="356"/>
                    </a:lnTo>
                    <a:lnTo>
                      <a:pt x="0" y="703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840" name="Freeform 88"/>
              <p:cNvSpPr>
                <a:spLocks noChangeAspect="1"/>
              </p:cNvSpPr>
              <p:nvPr/>
            </p:nvSpPr>
            <p:spPr bwMode="auto">
              <a:xfrm>
                <a:off x="3947" y="3241"/>
                <a:ext cx="157" cy="258"/>
              </a:xfrm>
              <a:custGeom>
                <a:avLst/>
                <a:gdLst>
                  <a:gd name="T0" fmla="*/ 478 w 871"/>
                  <a:gd name="T1" fmla="*/ 35 h 1427"/>
                  <a:gd name="T2" fmla="*/ 591 w 871"/>
                  <a:gd name="T3" fmla="*/ 178 h 1427"/>
                  <a:gd name="T4" fmla="*/ 821 w 871"/>
                  <a:gd name="T5" fmla="*/ 173 h 1427"/>
                  <a:gd name="T6" fmla="*/ 803 w 871"/>
                  <a:gd name="T7" fmla="*/ 242 h 1427"/>
                  <a:gd name="T8" fmla="*/ 871 w 871"/>
                  <a:gd name="T9" fmla="*/ 335 h 1427"/>
                  <a:gd name="T10" fmla="*/ 784 w 871"/>
                  <a:gd name="T11" fmla="*/ 521 h 1427"/>
                  <a:gd name="T12" fmla="*/ 779 w 871"/>
                  <a:gd name="T13" fmla="*/ 688 h 1427"/>
                  <a:gd name="T14" fmla="*/ 817 w 871"/>
                  <a:gd name="T15" fmla="*/ 762 h 1427"/>
                  <a:gd name="T16" fmla="*/ 825 w 871"/>
                  <a:gd name="T17" fmla="*/ 872 h 1427"/>
                  <a:gd name="T18" fmla="*/ 511 w 871"/>
                  <a:gd name="T19" fmla="*/ 1080 h 1427"/>
                  <a:gd name="T20" fmla="*/ 501 w 871"/>
                  <a:gd name="T21" fmla="*/ 1427 h 1427"/>
                  <a:gd name="T22" fmla="*/ 486 w 871"/>
                  <a:gd name="T23" fmla="*/ 1423 h 1427"/>
                  <a:gd name="T24" fmla="*/ 429 w 871"/>
                  <a:gd name="T25" fmla="*/ 1424 h 1427"/>
                  <a:gd name="T26" fmla="*/ 398 w 871"/>
                  <a:gd name="T27" fmla="*/ 1406 h 1427"/>
                  <a:gd name="T28" fmla="*/ 353 w 871"/>
                  <a:gd name="T29" fmla="*/ 1363 h 1427"/>
                  <a:gd name="T30" fmla="*/ 327 w 871"/>
                  <a:gd name="T31" fmla="*/ 1325 h 1427"/>
                  <a:gd name="T32" fmla="*/ 197 w 871"/>
                  <a:gd name="T33" fmla="*/ 1238 h 1427"/>
                  <a:gd name="T34" fmla="*/ 100 w 871"/>
                  <a:gd name="T35" fmla="*/ 1186 h 1427"/>
                  <a:gd name="T36" fmla="*/ 9 w 871"/>
                  <a:gd name="T37" fmla="*/ 1085 h 1427"/>
                  <a:gd name="T38" fmla="*/ 5 w 871"/>
                  <a:gd name="T39" fmla="*/ 840 h 1427"/>
                  <a:gd name="T40" fmla="*/ 0 w 871"/>
                  <a:gd name="T41" fmla="*/ 661 h 1427"/>
                  <a:gd name="T42" fmla="*/ 12 w 871"/>
                  <a:gd name="T43" fmla="*/ 628 h 1427"/>
                  <a:gd name="T44" fmla="*/ 5 w 871"/>
                  <a:gd name="T45" fmla="*/ 490 h 1427"/>
                  <a:gd name="T46" fmla="*/ 0 w 871"/>
                  <a:gd name="T47" fmla="*/ 405 h 1427"/>
                  <a:gd name="T48" fmla="*/ 8 w 871"/>
                  <a:gd name="T49" fmla="*/ 256 h 1427"/>
                  <a:gd name="T50" fmla="*/ 42 w 871"/>
                  <a:gd name="T51" fmla="*/ 241 h 1427"/>
                  <a:gd name="T52" fmla="*/ 71 w 871"/>
                  <a:gd name="T53" fmla="*/ 243 h 1427"/>
                  <a:gd name="T54" fmla="*/ 58 w 871"/>
                  <a:gd name="T55" fmla="*/ 133 h 1427"/>
                  <a:gd name="T56" fmla="*/ 73 w 871"/>
                  <a:gd name="T57" fmla="*/ 65 h 1427"/>
                  <a:gd name="T58" fmla="*/ 273 w 871"/>
                  <a:gd name="T59" fmla="*/ 0 h 1427"/>
                  <a:gd name="T60" fmla="*/ 333 w 871"/>
                  <a:gd name="T61" fmla="*/ 34 h 1427"/>
                  <a:gd name="T62" fmla="*/ 478 w 871"/>
                  <a:gd name="T63" fmla="*/ 35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71" h="1427">
                    <a:moveTo>
                      <a:pt x="478" y="35"/>
                    </a:moveTo>
                    <a:lnTo>
                      <a:pt x="591" y="178"/>
                    </a:lnTo>
                    <a:lnTo>
                      <a:pt x="821" y="173"/>
                    </a:lnTo>
                    <a:lnTo>
                      <a:pt x="803" y="242"/>
                    </a:lnTo>
                    <a:lnTo>
                      <a:pt x="871" y="335"/>
                    </a:lnTo>
                    <a:lnTo>
                      <a:pt x="784" y="521"/>
                    </a:lnTo>
                    <a:lnTo>
                      <a:pt x="779" y="688"/>
                    </a:lnTo>
                    <a:lnTo>
                      <a:pt x="817" y="762"/>
                    </a:lnTo>
                    <a:lnTo>
                      <a:pt x="825" y="872"/>
                    </a:lnTo>
                    <a:lnTo>
                      <a:pt x="511" y="1080"/>
                    </a:lnTo>
                    <a:lnTo>
                      <a:pt x="501" y="1427"/>
                    </a:lnTo>
                    <a:lnTo>
                      <a:pt x="486" y="1423"/>
                    </a:lnTo>
                    <a:lnTo>
                      <a:pt x="429" y="1424"/>
                    </a:lnTo>
                    <a:lnTo>
                      <a:pt x="398" y="1406"/>
                    </a:lnTo>
                    <a:lnTo>
                      <a:pt x="353" y="1363"/>
                    </a:lnTo>
                    <a:lnTo>
                      <a:pt x="327" y="1325"/>
                    </a:lnTo>
                    <a:lnTo>
                      <a:pt x="197" y="1238"/>
                    </a:lnTo>
                    <a:lnTo>
                      <a:pt x="100" y="1186"/>
                    </a:lnTo>
                    <a:lnTo>
                      <a:pt x="9" y="1085"/>
                    </a:lnTo>
                    <a:lnTo>
                      <a:pt x="5" y="840"/>
                    </a:lnTo>
                    <a:lnTo>
                      <a:pt x="0" y="661"/>
                    </a:lnTo>
                    <a:lnTo>
                      <a:pt x="12" y="628"/>
                    </a:lnTo>
                    <a:lnTo>
                      <a:pt x="5" y="490"/>
                    </a:lnTo>
                    <a:lnTo>
                      <a:pt x="0" y="405"/>
                    </a:lnTo>
                    <a:lnTo>
                      <a:pt x="8" y="256"/>
                    </a:lnTo>
                    <a:lnTo>
                      <a:pt x="42" y="241"/>
                    </a:lnTo>
                    <a:lnTo>
                      <a:pt x="71" y="243"/>
                    </a:lnTo>
                    <a:lnTo>
                      <a:pt x="58" y="133"/>
                    </a:lnTo>
                    <a:lnTo>
                      <a:pt x="73" y="65"/>
                    </a:lnTo>
                    <a:lnTo>
                      <a:pt x="273" y="0"/>
                    </a:lnTo>
                    <a:lnTo>
                      <a:pt x="333" y="34"/>
                    </a:lnTo>
                    <a:lnTo>
                      <a:pt x="478" y="3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841" name="Freeform 89"/>
              <p:cNvSpPr>
                <a:spLocks noChangeAspect="1"/>
              </p:cNvSpPr>
              <p:nvPr/>
            </p:nvSpPr>
            <p:spPr bwMode="auto">
              <a:xfrm>
                <a:off x="4088" y="3293"/>
                <a:ext cx="94" cy="105"/>
              </a:xfrm>
              <a:custGeom>
                <a:avLst/>
                <a:gdLst>
                  <a:gd name="T0" fmla="*/ 89 w 521"/>
                  <a:gd name="T1" fmla="*/ 45 h 582"/>
                  <a:gd name="T2" fmla="*/ 230 w 521"/>
                  <a:gd name="T3" fmla="*/ 57 h 582"/>
                  <a:gd name="T4" fmla="*/ 272 w 521"/>
                  <a:gd name="T5" fmla="*/ 0 h 582"/>
                  <a:gd name="T6" fmla="*/ 315 w 521"/>
                  <a:gd name="T7" fmla="*/ 3 h 582"/>
                  <a:gd name="T8" fmla="*/ 415 w 521"/>
                  <a:gd name="T9" fmla="*/ 120 h 582"/>
                  <a:gd name="T10" fmla="*/ 500 w 521"/>
                  <a:gd name="T11" fmla="*/ 110 h 582"/>
                  <a:gd name="T12" fmla="*/ 506 w 521"/>
                  <a:gd name="T13" fmla="*/ 154 h 582"/>
                  <a:gd name="T14" fmla="*/ 521 w 521"/>
                  <a:gd name="T15" fmla="*/ 222 h 582"/>
                  <a:gd name="T16" fmla="*/ 475 w 521"/>
                  <a:gd name="T17" fmla="*/ 414 h 582"/>
                  <a:gd name="T18" fmla="*/ 44 w 521"/>
                  <a:gd name="T19" fmla="*/ 582 h 582"/>
                  <a:gd name="T20" fmla="*/ 39 w 521"/>
                  <a:gd name="T21" fmla="*/ 476 h 582"/>
                  <a:gd name="T22" fmla="*/ 0 w 521"/>
                  <a:gd name="T23" fmla="*/ 402 h 582"/>
                  <a:gd name="T24" fmla="*/ 6 w 521"/>
                  <a:gd name="T25" fmla="*/ 234 h 582"/>
                  <a:gd name="T26" fmla="*/ 89 w 521"/>
                  <a:gd name="T27" fmla="*/ 45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21" h="582">
                    <a:moveTo>
                      <a:pt x="89" y="45"/>
                    </a:moveTo>
                    <a:lnTo>
                      <a:pt x="230" y="57"/>
                    </a:lnTo>
                    <a:lnTo>
                      <a:pt x="272" y="0"/>
                    </a:lnTo>
                    <a:lnTo>
                      <a:pt x="315" y="3"/>
                    </a:lnTo>
                    <a:lnTo>
                      <a:pt x="415" y="120"/>
                    </a:lnTo>
                    <a:lnTo>
                      <a:pt x="500" y="110"/>
                    </a:lnTo>
                    <a:lnTo>
                      <a:pt x="506" y="154"/>
                    </a:lnTo>
                    <a:lnTo>
                      <a:pt x="521" y="222"/>
                    </a:lnTo>
                    <a:lnTo>
                      <a:pt x="475" y="414"/>
                    </a:lnTo>
                    <a:lnTo>
                      <a:pt x="44" y="582"/>
                    </a:lnTo>
                    <a:lnTo>
                      <a:pt x="39" y="476"/>
                    </a:lnTo>
                    <a:lnTo>
                      <a:pt x="0" y="402"/>
                    </a:lnTo>
                    <a:lnTo>
                      <a:pt x="6" y="234"/>
                    </a:lnTo>
                    <a:lnTo>
                      <a:pt x="89" y="4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842" name="Freeform 90"/>
              <p:cNvSpPr>
                <a:spLocks noChangeAspect="1"/>
              </p:cNvSpPr>
              <p:nvPr/>
            </p:nvSpPr>
            <p:spPr bwMode="auto">
              <a:xfrm>
                <a:off x="4243" y="3394"/>
                <a:ext cx="76" cy="88"/>
              </a:xfrm>
              <a:custGeom>
                <a:avLst/>
                <a:gdLst>
                  <a:gd name="T0" fmla="*/ 73 w 424"/>
                  <a:gd name="T1" fmla="*/ 470 h 489"/>
                  <a:gd name="T2" fmla="*/ 424 w 424"/>
                  <a:gd name="T3" fmla="*/ 489 h 489"/>
                  <a:gd name="T4" fmla="*/ 421 w 424"/>
                  <a:gd name="T5" fmla="*/ 324 h 489"/>
                  <a:gd name="T6" fmla="*/ 361 w 424"/>
                  <a:gd name="T7" fmla="*/ 172 h 489"/>
                  <a:gd name="T8" fmla="*/ 308 w 424"/>
                  <a:gd name="T9" fmla="*/ 96 h 489"/>
                  <a:gd name="T10" fmla="*/ 147 w 424"/>
                  <a:gd name="T11" fmla="*/ 49 h 489"/>
                  <a:gd name="T12" fmla="*/ 62 w 424"/>
                  <a:gd name="T13" fmla="*/ 0 h 489"/>
                  <a:gd name="T14" fmla="*/ 48 w 424"/>
                  <a:gd name="T15" fmla="*/ 35 h 489"/>
                  <a:gd name="T16" fmla="*/ 76 w 424"/>
                  <a:gd name="T17" fmla="*/ 79 h 489"/>
                  <a:gd name="T18" fmla="*/ 71 w 424"/>
                  <a:gd name="T19" fmla="*/ 114 h 489"/>
                  <a:gd name="T20" fmla="*/ 0 w 424"/>
                  <a:gd name="T21" fmla="*/ 181 h 489"/>
                  <a:gd name="T22" fmla="*/ 73 w 424"/>
                  <a:gd name="T23" fmla="*/ 470 h 4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24" h="489">
                    <a:moveTo>
                      <a:pt x="73" y="470"/>
                    </a:moveTo>
                    <a:lnTo>
                      <a:pt x="424" y="489"/>
                    </a:lnTo>
                    <a:lnTo>
                      <a:pt x="421" y="324"/>
                    </a:lnTo>
                    <a:lnTo>
                      <a:pt x="361" y="172"/>
                    </a:lnTo>
                    <a:lnTo>
                      <a:pt x="308" y="96"/>
                    </a:lnTo>
                    <a:lnTo>
                      <a:pt x="147" y="49"/>
                    </a:lnTo>
                    <a:lnTo>
                      <a:pt x="62" y="0"/>
                    </a:lnTo>
                    <a:lnTo>
                      <a:pt x="48" y="35"/>
                    </a:lnTo>
                    <a:lnTo>
                      <a:pt x="76" y="79"/>
                    </a:lnTo>
                    <a:lnTo>
                      <a:pt x="71" y="114"/>
                    </a:lnTo>
                    <a:lnTo>
                      <a:pt x="0" y="181"/>
                    </a:lnTo>
                    <a:lnTo>
                      <a:pt x="73" y="470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843" name="Freeform 91"/>
              <p:cNvSpPr>
                <a:spLocks noChangeAspect="1"/>
              </p:cNvSpPr>
              <p:nvPr/>
            </p:nvSpPr>
            <p:spPr bwMode="auto">
              <a:xfrm>
                <a:off x="4250" y="3287"/>
                <a:ext cx="155" cy="214"/>
              </a:xfrm>
              <a:custGeom>
                <a:avLst/>
                <a:gdLst>
                  <a:gd name="T0" fmla="*/ 20 w 859"/>
                  <a:gd name="T1" fmla="*/ 588 h 1187"/>
                  <a:gd name="T2" fmla="*/ 102 w 859"/>
                  <a:gd name="T3" fmla="*/ 640 h 1187"/>
                  <a:gd name="T4" fmla="*/ 266 w 859"/>
                  <a:gd name="T5" fmla="*/ 693 h 1187"/>
                  <a:gd name="T6" fmla="*/ 312 w 859"/>
                  <a:gd name="T7" fmla="*/ 760 h 1187"/>
                  <a:gd name="T8" fmla="*/ 379 w 859"/>
                  <a:gd name="T9" fmla="*/ 918 h 1187"/>
                  <a:gd name="T10" fmla="*/ 386 w 859"/>
                  <a:gd name="T11" fmla="*/ 1080 h 1187"/>
                  <a:gd name="T12" fmla="*/ 479 w 859"/>
                  <a:gd name="T13" fmla="*/ 1085 h 1187"/>
                  <a:gd name="T14" fmla="*/ 678 w 859"/>
                  <a:gd name="T15" fmla="*/ 1187 h 1187"/>
                  <a:gd name="T16" fmla="*/ 749 w 859"/>
                  <a:gd name="T17" fmla="*/ 833 h 1187"/>
                  <a:gd name="T18" fmla="*/ 859 w 859"/>
                  <a:gd name="T19" fmla="*/ 483 h 1187"/>
                  <a:gd name="T20" fmla="*/ 570 w 859"/>
                  <a:gd name="T21" fmla="*/ 508 h 1187"/>
                  <a:gd name="T22" fmla="*/ 459 w 859"/>
                  <a:gd name="T23" fmla="*/ 179 h 1187"/>
                  <a:gd name="T24" fmla="*/ 578 w 859"/>
                  <a:gd name="T25" fmla="*/ 0 h 1187"/>
                  <a:gd name="T26" fmla="*/ 424 w 859"/>
                  <a:gd name="T27" fmla="*/ 6 h 1187"/>
                  <a:gd name="T28" fmla="*/ 202 w 859"/>
                  <a:gd name="T29" fmla="*/ 222 h 1187"/>
                  <a:gd name="T30" fmla="*/ 207 w 859"/>
                  <a:gd name="T31" fmla="*/ 328 h 1187"/>
                  <a:gd name="T32" fmla="*/ 17 w 859"/>
                  <a:gd name="T33" fmla="*/ 491 h 1187"/>
                  <a:gd name="T34" fmla="*/ 0 w 859"/>
                  <a:gd name="T35" fmla="*/ 556 h 1187"/>
                  <a:gd name="T36" fmla="*/ 20 w 859"/>
                  <a:gd name="T37" fmla="*/ 588 h 1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59" h="1187">
                    <a:moveTo>
                      <a:pt x="20" y="588"/>
                    </a:moveTo>
                    <a:lnTo>
                      <a:pt x="102" y="640"/>
                    </a:lnTo>
                    <a:lnTo>
                      <a:pt x="266" y="693"/>
                    </a:lnTo>
                    <a:lnTo>
                      <a:pt x="312" y="760"/>
                    </a:lnTo>
                    <a:lnTo>
                      <a:pt x="379" y="918"/>
                    </a:lnTo>
                    <a:lnTo>
                      <a:pt x="386" y="1080"/>
                    </a:lnTo>
                    <a:lnTo>
                      <a:pt x="479" y="1085"/>
                    </a:lnTo>
                    <a:lnTo>
                      <a:pt x="678" y="1187"/>
                    </a:lnTo>
                    <a:lnTo>
                      <a:pt x="749" y="833"/>
                    </a:lnTo>
                    <a:lnTo>
                      <a:pt x="859" y="483"/>
                    </a:lnTo>
                    <a:lnTo>
                      <a:pt x="570" y="508"/>
                    </a:lnTo>
                    <a:lnTo>
                      <a:pt x="459" y="179"/>
                    </a:lnTo>
                    <a:lnTo>
                      <a:pt x="578" y="0"/>
                    </a:lnTo>
                    <a:lnTo>
                      <a:pt x="424" y="6"/>
                    </a:lnTo>
                    <a:lnTo>
                      <a:pt x="202" y="222"/>
                    </a:lnTo>
                    <a:lnTo>
                      <a:pt x="207" y="328"/>
                    </a:lnTo>
                    <a:lnTo>
                      <a:pt x="17" y="491"/>
                    </a:lnTo>
                    <a:lnTo>
                      <a:pt x="0" y="556"/>
                    </a:lnTo>
                    <a:lnTo>
                      <a:pt x="20" y="58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844" name="Freeform 92"/>
              <p:cNvSpPr>
                <a:spLocks noChangeAspect="1"/>
              </p:cNvSpPr>
              <p:nvPr/>
            </p:nvSpPr>
            <p:spPr bwMode="auto">
              <a:xfrm>
                <a:off x="4224" y="3480"/>
                <a:ext cx="247" cy="192"/>
              </a:xfrm>
              <a:custGeom>
                <a:avLst/>
                <a:gdLst>
                  <a:gd name="T0" fmla="*/ 333 w 1366"/>
                  <a:gd name="T1" fmla="*/ 687 h 1064"/>
                  <a:gd name="T2" fmla="*/ 330 w 1366"/>
                  <a:gd name="T3" fmla="*/ 362 h 1064"/>
                  <a:gd name="T4" fmla="*/ 207 w 1366"/>
                  <a:gd name="T5" fmla="*/ 251 h 1064"/>
                  <a:gd name="T6" fmla="*/ 0 w 1366"/>
                  <a:gd name="T7" fmla="*/ 113 h 1064"/>
                  <a:gd name="T8" fmla="*/ 102 w 1366"/>
                  <a:gd name="T9" fmla="*/ 137 h 1064"/>
                  <a:gd name="T10" fmla="*/ 160 w 1366"/>
                  <a:gd name="T11" fmla="*/ 131 h 1064"/>
                  <a:gd name="T12" fmla="*/ 204 w 1366"/>
                  <a:gd name="T13" fmla="*/ 49 h 1064"/>
                  <a:gd name="T14" fmla="*/ 180 w 1366"/>
                  <a:gd name="T15" fmla="*/ 0 h 1064"/>
                  <a:gd name="T16" fmla="*/ 532 w 1366"/>
                  <a:gd name="T17" fmla="*/ 14 h 1064"/>
                  <a:gd name="T18" fmla="*/ 625 w 1366"/>
                  <a:gd name="T19" fmla="*/ 20 h 1064"/>
                  <a:gd name="T20" fmla="*/ 822 w 1366"/>
                  <a:gd name="T21" fmla="*/ 116 h 1064"/>
                  <a:gd name="T22" fmla="*/ 1011 w 1366"/>
                  <a:gd name="T23" fmla="*/ 348 h 1064"/>
                  <a:gd name="T24" fmla="*/ 1175 w 1366"/>
                  <a:gd name="T25" fmla="*/ 584 h 1064"/>
                  <a:gd name="T26" fmla="*/ 1366 w 1366"/>
                  <a:gd name="T27" fmla="*/ 678 h 1064"/>
                  <a:gd name="T28" fmla="*/ 1356 w 1366"/>
                  <a:gd name="T29" fmla="*/ 693 h 1064"/>
                  <a:gd name="T30" fmla="*/ 1313 w 1366"/>
                  <a:gd name="T31" fmla="*/ 705 h 1064"/>
                  <a:gd name="T32" fmla="*/ 1274 w 1366"/>
                  <a:gd name="T33" fmla="*/ 778 h 1064"/>
                  <a:gd name="T34" fmla="*/ 1196 w 1366"/>
                  <a:gd name="T35" fmla="*/ 783 h 1064"/>
                  <a:gd name="T36" fmla="*/ 1111 w 1366"/>
                  <a:gd name="T37" fmla="*/ 825 h 1064"/>
                  <a:gd name="T38" fmla="*/ 1078 w 1366"/>
                  <a:gd name="T39" fmla="*/ 815 h 1064"/>
                  <a:gd name="T40" fmla="*/ 1035 w 1366"/>
                  <a:gd name="T41" fmla="*/ 804 h 1064"/>
                  <a:gd name="T42" fmla="*/ 1023 w 1366"/>
                  <a:gd name="T43" fmla="*/ 831 h 1064"/>
                  <a:gd name="T44" fmla="*/ 1044 w 1366"/>
                  <a:gd name="T45" fmla="*/ 880 h 1064"/>
                  <a:gd name="T46" fmla="*/ 1032 w 1366"/>
                  <a:gd name="T47" fmla="*/ 953 h 1064"/>
                  <a:gd name="T48" fmla="*/ 985 w 1366"/>
                  <a:gd name="T49" fmla="*/ 977 h 1064"/>
                  <a:gd name="T50" fmla="*/ 945 w 1366"/>
                  <a:gd name="T51" fmla="*/ 965 h 1064"/>
                  <a:gd name="T52" fmla="*/ 871 w 1366"/>
                  <a:gd name="T53" fmla="*/ 950 h 1064"/>
                  <a:gd name="T54" fmla="*/ 839 w 1366"/>
                  <a:gd name="T55" fmla="*/ 991 h 1064"/>
                  <a:gd name="T56" fmla="*/ 824 w 1366"/>
                  <a:gd name="T57" fmla="*/ 1053 h 1064"/>
                  <a:gd name="T58" fmla="*/ 783 w 1366"/>
                  <a:gd name="T59" fmla="*/ 1064 h 1064"/>
                  <a:gd name="T60" fmla="*/ 783 w 1366"/>
                  <a:gd name="T61" fmla="*/ 626 h 1064"/>
                  <a:gd name="T62" fmla="*/ 552 w 1366"/>
                  <a:gd name="T63" fmla="*/ 605 h 1064"/>
                  <a:gd name="T64" fmla="*/ 333 w 1366"/>
                  <a:gd name="T65" fmla="*/ 687 h 1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66" h="1064">
                    <a:moveTo>
                      <a:pt x="333" y="687"/>
                    </a:moveTo>
                    <a:lnTo>
                      <a:pt x="330" y="362"/>
                    </a:lnTo>
                    <a:lnTo>
                      <a:pt x="207" y="251"/>
                    </a:lnTo>
                    <a:lnTo>
                      <a:pt x="0" y="113"/>
                    </a:lnTo>
                    <a:lnTo>
                      <a:pt x="102" y="137"/>
                    </a:lnTo>
                    <a:lnTo>
                      <a:pt x="160" y="131"/>
                    </a:lnTo>
                    <a:lnTo>
                      <a:pt x="204" y="49"/>
                    </a:lnTo>
                    <a:lnTo>
                      <a:pt x="180" y="0"/>
                    </a:lnTo>
                    <a:lnTo>
                      <a:pt x="532" y="14"/>
                    </a:lnTo>
                    <a:lnTo>
                      <a:pt x="625" y="20"/>
                    </a:lnTo>
                    <a:lnTo>
                      <a:pt x="822" y="116"/>
                    </a:lnTo>
                    <a:lnTo>
                      <a:pt x="1011" y="348"/>
                    </a:lnTo>
                    <a:lnTo>
                      <a:pt x="1175" y="584"/>
                    </a:lnTo>
                    <a:lnTo>
                      <a:pt x="1366" y="678"/>
                    </a:lnTo>
                    <a:lnTo>
                      <a:pt x="1356" y="693"/>
                    </a:lnTo>
                    <a:lnTo>
                      <a:pt x="1313" y="705"/>
                    </a:lnTo>
                    <a:lnTo>
                      <a:pt x="1274" y="778"/>
                    </a:lnTo>
                    <a:lnTo>
                      <a:pt x="1196" y="783"/>
                    </a:lnTo>
                    <a:lnTo>
                      <a:pt x="1111" y="825"/>
                    </a:lnTo>
                    <a:lnTo>
                      <a:pt x="1078" y="815"/>
                    </a:lnTo>
                    <a:lnTo>
                      <a:pt x="1035" y="804"/>
                    </a:lnTo>
                    <a:lnTo>
                      <a:pt x="1023" y="831"/>
                    </a:lnTo>
                    <a:lnTo>
                      <a:pt x="1044" y="880"/>
                    </a:lnTo>
                    <a:lnTo>
                      <a:pt x="1032" y="953"/>
                    </a:lnTo>
                    <a:lnTo>
                      <a:pt x="985" y="977"/>
                    </a:lnTo>
                    <a:lnTo>
                      <a:pt x="945" y="965"/>
                    </a:lnTo>
                    <a:lnTo>
                      <a:pt x="871" y="950"/>
                    </a:lnTo>
                    <a:lnTo>
                      <a:pt x="839" y="991"/>
                    </a:lnTo>
                    <a:lnTo>
                      <a:pt x="824" y="1053"/>
                    </a:lnTo>
                    <a:lnTo>
                      <a:pt x="783" y="1064"/>
                    </a:lnTo>
                    <a:lnTo>
                      <a:pt x="783" y="626"/>
                    </a:lnTo>
                    <a:lnTo>
                      <a:pt x="552" y="605"/>
                    </a:lnTo>
                    <a:lnTo>
                      <a:pt x="333" y="687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845" name="Freeform 93"/>
              <p:cNvSpPr>
                <a:spLocks noChangeAspect="1"/>
              </p:cNvSpPr>
              <p:nvPr/>
            </p:nvSpPr>
            <p:spPr bwMode="auto">
              <a:xfrm>
                <a:off x="4152" y="3315"/>
                <a:ext cx="136" cy="212"/>
              </a:xfrm>
              <a:custGeom>
                <a:avLst/>
                <a:gdLst>
                  <a:gd name="T0" fmla="*/ 386 w 752"/>
                  <a:gd name="T1" fmla="*/ 1 h 1176"/>
                  <a:gd name="T2" fmla="*/ 457 w 752"/>
                  <a:gd name="T3" fmla="*/ 77 h 1176"/>
                  <a:gd name="T4" fmla="*/ 551 w 752"/>
                  <a:gd name="T5" fmla="*/ 88 h 1176"/>
                  <a:gd name="T6" fmla="*/ 586 w 752"/>
                  <a:gd name="T7" fmla="*/ 49 h 1176"/>
                  <a:gd name="T8" fmla="*/ 626 w 752"/>
                  <a:gd name="T9" fmla="*/ 43 h 1176"/>
                  <a:gd name="T10" fmla="*/ 627 w 752"/>
                  <a:gd name="T11" fmla="*/ 24 h 1176"/>
                  <a:gd name="T12" fmla="*/ 686 w 752"/>
                  <a:gd name="T13" fmla="*/ 28 h 1176"/>
                  <a:gd name="T14" fmla="*/ 748 w 752"/>
                  <a:gd name="T15" fmla="*/ 69 h 1176"/>
                  <a:gd name="T16" fmla="*/ 752 w 752"/>
                  <a:gd name="T17" fmla="*/ 175 h 1176"/>
                  <a:gd name="T18" fmla="*/ 560 w 752"/>
                  <a:gd name="T19" fmla="*/ 333 h 1176"/>
                  <a:gd name="T20" fmla="*/ 544 w 752"/>
                  <a:gd name="T21" fmla="*/ 397 h 1176"/>
                  <a:gd name="T22" fmla="*/ 565 w 752"/>
                  <a:gd name="T23" fmla="*/ 429 h 1176"/>
                  <a:gd name="T24" fmla="*/ 547 w 752"/>
                  <a:gd name="T25" fmla="*/ 476 h 1176"/>
                  <a:gd name="T26" fmla="*/ 576 w 752"/>
                  <a:gd name="T27" fmla="*/ 511 h 1176"/>
                  <a:gd name="T28" fmla="*/ 570 w 752"/>
                  <a:gd name="T29" fmla="*/ 549 h 1176"/>
                  <a:gd name="T30" fmla="*/ 502 w 752"/>
                  <a:gd name="T31" fmla="*/ 610 h 1176"/>
                  <a:gd name="T32" fmla="*/ 532 w 752"/>
                  <a:gd name="T33" fmla="*/ 731 h 1176"/>
                  <a:gd name="T34" fmla="*/ 581 w 752"/>
                  <a:gd name="T35" fmla="*/ 924 h 1176"/>
                  <a:gd name="T36" fmla="*/ 601 w 752"/>
                  <a:gd name="T37" fmla="*/ 959 h 1176"/>
                  <a:gd name="T38" fmla="*/ 577 w 752"/>
                  <a:gd name="T39" fmla="*/ 1012 h 1176"/>
                  <a:gd name="T40" fmla="*/ 548 w 752"/>
                  <a:gd name="T41" fmla="*/ 1043 h 1176"/>
                  <a:gd name="T42" fmla="*/ 495 w 752"/>
                  <a:gd name="T43" fmla="*/ 1047 h 1176"/>
                  <a:gd name="T44" fmla="*/ 336 w 752"/>
                  <a:gd name="T45" fmla="*/ 1008 h 1176"/>
                  <a:gd name="T46" fmla="*/ 194 w 752"/>
                  <a:gd name="T47" fmla="*/ 1176 h 1176"/>
                  <a:gd name="T48" fmla="*/ 0 w 752"/>
                  <a:gd name="T49" fmla="*/ 1127 h 1176"/>
                  <a:gd name="T50" fmla="*/ 1 w 752"/>
                  <a:gd name="T51" fmla="*/ 803 h 1176"/>
                  <a:gd name="T52" fmla="*/ 72 w 752"/>
                  <a:gd name="T53" fmla="*/ 549 h 1176"/>
                  <a:gd name="T54" fmla="*/ 68 w 752"/>
                  <a:gd name="T55" fmla="*/ 395 h 1176"/>
                  <a:gd name="T56" fmla="*/ 64 w 752"/>
                  <a:gd name="T57" fmla="*/ 312 h 1176"/>
                  <a:gd name="T58" fmla="*/ 116 w 752"/>
                  <a:gd name="T59" fmla="*/ 292 h 1176"/>
                  <a:gd name="T60" fmla="*/ 165 w 752"/>
                  <a:gd name="T61" fmla="*/ 100 h 1176"/>
                  <a:gd name="T62" fmla="*/ 148 w 752"/>
                  <a:gd name="T63" fmla="*/ 36 h 1176"/>
                  <a:gd name="T64" fmla="*/ 246 w 752"/>
                  <a:gd name="T65" fmla="*/ 34 h 1176"/>
                  <a:gd name="T66" fmla="*/ 354 w 752"/>
                  <a:gd name="T67" fmla="*/ 0 h 1176"/>
                  <a:gd name="T68" fmla="*/ 386 w 752"/>
                  <a:gd name="T69" fmla="*/ 1 h 1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52" h="1176">
                    <a:moveTo>
                      <a:pt x="386" y="1"/>
                    </a:moveTo>
                    <a:lnTo>
                      <a:pt x="457" y="77"/>
                    </a:lnTo>
                    <a:lnTo>
                      <a:pt x="551" y="88"/>
                    </a:lnTo>
                    <a:lnTo>
                      <a:pt x="586" y="49"/>
                    </a:lnTo>
                    <a:lnTo>
                      <a:pt x="626" y="43"/>
                    </a:lnTo>
                    <a:lnTo>
                      <a:pt x="627" y="24"/>
                    </a:lnTo>
                    <a:lnTo>
                      <a:pt x="686" y="28"/>
                    </a:lnTo>
                    <a:lnTo>
                      <a:pt x="748" y="69"/>
                    </a:lnTo>
                    <a:lnTo>
                      <a:pt x="752" y="175"/>
                    </a:lnTo>
                    <a:lnTo>
                      <a:pt x="560" y="333"/>
                    </a:lnTo>
                    <a:lnTo>
                      <a:pt x="544" y="397"/>
                    </a:lnTo>
                    <a:lnTo>
                      <a:pt x="565" y="429"/>
                    </a:lnTo>
                    <a:lnTo>
                      <a:pt x="547" y="476"/>
                    </a:lnTo>
                    <a:lnTo>
                      <a:pt x="576" y="511"/>
                    </a:lnTo>
                    <a:lnTo>
                      <a:pt x="570" y="549"/>
                    </a:lnTo>
                    <a:lnTo>
                      <a:pt x="502" y="610"/>
                    </a:lnTo>
                    <a:lnTo>
                      <a:pt x="532" y="731"/>
                    </a:lnTo>
                    <a:lnTo>
                      <a:pt x="581" y="924"/>
                    </a:lnTo>
                    <a:lnTo>
                      <a:pt x="601" y="959"/>
                    </a:lnTo>
                    <a:lnTo>
                      <a:pt x="577" y="1012"/>
                    </a:lnTo>
                    <a:lnTo>
                      <a:pt x="548" y="1043"/>
                    </a:lnTo>
                    <a:lnTo>
                      <a:pt x="495" y="1047"/>
                    </a:lnTo>
                    <a:lnTo>
                      <a:pt x="336" y="1008"/>
                    </a:lnTo>
                    <a:lnTo>
                      <a:pt x="194" y="1176"/>
                    </a:lnTo>
                    <a:lnTo>
                      <a:pt x="0" y="1127"/>
                    </a:lnTo>
                    <a:lnTo>
                      <a:pt x="1" y="803"/>
                    </a:lnTo>
                    <a:lnTo>
                      <a:pt x="72" y="549"/>
                    </a:lnTo>
                    <a:lnTo>
                      <a:pt x="68" y="395"/>
                    </a:lnTo>
                    <a:lnTo>
                      <a:pt x="64" y="312"/>
                    </a:lnTo>
                    <a:lnTo>
                      <a:pt x="116" y="292"/>
                    </a:lnTo>
                    <a:lnTo>
                      <a:pt x="165" y="100"/>
                    </a:lnTo>
                    <a:lnTo>
                      <a:pt x="148" y="36"/>
                    </a:lnTo>
                    <a:lnTo>
                      <a:pt x="246" y="34"/>
                    </a:lnTo>
                    <a:lnTo>
                      <a:pt x="354" y="0"/>
                    </a:lnTo>
                    <a:lnTo>
                      <a:pt x="386" y="1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846" name="Freeform 94"/>
              <p:cNvSpPr>
                <a:spLocks noChangeAspect="1"/>
              </p:cNvSpPr>
              <p:nvPr/>
            </p:nvSpPr>
            <p:spPr bwMode="auto">
              <a:xfrm>
                <a:off x="4373" y="3365"/>
                <a:ext cx="205" cy="237"/>
              </a:xfrm>
              <a:custGeom>
                <a:avLst/>
                <a:gdLst>
                  <a:gd name="T0" fmla="*/ 542 w 1138"/>
                  <a:gd name="T1" fmla="*/ 1316 h 1316"/>
                  <a:gd name="T2" fmla="*/ 565 w 1138"/>
                  <a:gd name="T3" fmla="*/ 1194 h 1316"/>
                  <a:gd name="T4" fmla="*/ 594 w 1138"/>
                  <a:gd name="T5" fmla="*/ 1170 h 1316"/>
                  <a:gd name="T6" fmla="*/ 661 w 1138"/>
                  <a:gd name="T7" fmla="*/ 1164 h 1316"/>
                  <a:gd name="T8" fmla="*/ 679 w 1138"/>
                  <a:gd name="T9" fmla="*/ 1132 h 1316"/>
                  <a:gd name="T10" fmla="*/ 728 w 1138"/>
                  <a:gd name="T11" fmla="*/ 1135 h 1316"/>
                  <a:gd name="T12" fmla="*/ 741 w 1138"/>
                  <a:gd name="T13" fmla="*/ 1062 h 1316"/>
                  <a:gd name="T14" fmla="*/ 752 w 1138"/>
                  <a:gd name="T15" fmla="*/ 986 h 1316"/>
                  <a:gd name="T16" fmla="*/ 798 w 1138"/>
                  <a:gd name="T17" fmla="*/ 883 h 1316"/>
                  <a:gd name="T18" fmla="*/ 834 w 1138"/>
                  <a:gd name="T19" fmla="*/ 863 h 1316"/>
                  <a:gd name="T20" fmla="*/ 784 w 1138"/>
                  <a:gd name="T21" fmla="*/ 766 h 1316"/>
                  <a:gd name="T22" fmla="*/ 910 w 1138"/>
                  <a:gd name="T23" fmla="*/ 757 h 1316"/>
                  <a:gd name="T24" fmla="*/ 921 w 1138"/>
                  <a:gd name="T25" fmla="*/ 717 h 1316"/>
                  <a:gd name="T26" fmla="*/ 983 w 1138"/>
                  <a:gd name="T27" fmla="*/ 678 h 1316"/>
                  <a:gd name="T28" fmla="*/ 983 w 1138"/>
                  <a:gd name="T29" fmla="*/ 635 h 1316"/>
                  <a:gd name="T30" fmla="*/ 954 w 1138"/>
                  <a:gd name="T31" fmla="*/ 614 h 1316"/>
                  <a:gd name="T32" fmla="*/ 1009 w 1138"/>
                  <a:gd name="T33" fmla="*/ 526 h 1316"/>
                  <a:gd name="T34" fmla="*/ 1012 w 1138"/>
                  <a:gd name="T35" fmla="*/ 501 h 1316"/>
                  <a:gd name="T36" fmla="*/ 1056 w 1138"/>
                  <a:gd name="T37" fmla="*/ 439 h 1316"/>
                  <a:gd name="T38" fmla="*/ 1068 w 1138"/>
                  <a:gd name="T39" fmla="*/ 398 h 1316"/>
                  <a:gd name="T40" fmla="*/ 1094 w 1138"/>
                  <a:gd name="T41" fmla="*/ 377 h 1316"/>
                  <a:gd name="T42" fmla="*/ 1089 w 1138"/>
                  <a:gd name="T43" fmla="*/ 316 h 1316"/>
                  <a:gd name="T44" fmla="*/ 1138 w 1138"/>
                  <a:gd name="T45" fmla="*/ 257 h 1316"/>
                  <a:gd name="T46" fmla="*/ 1126 w 1138"/>
                  <a:gd name="T47" fmla="*/ 176 h 1316"/>
                  <a:gd name="T48" fmla="*/ 1086 w 1138"/>
                  <a:gd name="T49" fmla="*/ 158 h 1316"/>
                  <a:gd name="T50" fmla="*/ 1086 w 1138"/>
                  <a:gd name="T51" fmla="*/ 88 h 1316"/>
                  <a:gd name="T52" fmla="*/ 1068 w 1138"/>
                  <a:gd name="T53" fmla="*/ 78 h 1316"/>
                  <a:gd name="T54" fmla="*/ 977 w 1138"/>
                  <a:gd name="T55" fmla="*/ 114 h 1316"/>
                  <a:gd name="T56" fmla="*/ 948 w 1138"/>
                  <a:gd name="T57" fmla="*/ 100 h 1316"/>
                  <a:gd name="T58" fmla="*/ 942 w 1138"/>
                  <a:gd name="T59" fmla="*/ 70 h 1316"/>
                  <a:gd name="T60" fmla="*/ 907 w 1138"/>
                  <a:gd name="T61" fmla="*/ 61 h 1316"/>
                  <a:gd name="T62" fmla="*/ 871 w 1138"/>
                  <a:gd name="T63" fmla="*/ 41 h 1316"/>
                  <a:gd name="T64" fmla="*/ 866 w 1138"/>
                  <a:gd name="T65" fmla="*/ 11 h 1316"/>
                  <a:gd name="T66" fmla="*/ 807 w 1138"/>
                  <a:gd name="T67" fmla="*/ 24 h 1316"/>
                  <a:gd name="T68" fmla="*/ 778 w 1138"/>
                  <a:gd name="T69" fmla="*/ 0 h 1316"/>
                  <a:gd name="T70" fmla="*/ 717 w 1138"/>
                  <a:gd name="T71" fmla="*/ 27 h 1316"/>
                  <a:gd name="T72" fmla="*/ 509 w 1138"/>
                  <a:gd name="T73" fmla="*/ 55 h 1316"/>
                  <a:gd name="T74" fmla="*/ 500 w 1138"/>
                  <a:gd name="T75" fmla="*/ 67 h 1316"/>
                  <a:gd name="T76" fmla="*/ 363 w 1138"/>
                  <a:gd name="T77" fmla="*/ 71 h 1316"/>
                  <a:gd name="T78" fmla="*/ 300 w 1138"/>
                  <a:gd name="T79" fmla="*/ 1 h 1316"/>
                  <a:gd name="T80" fmla="*/ 262 w 1138"/>
                  <a:gd name="T81" fmla="*/ 31 h 1316"/>
                  <a:gd name="T82" fmla="*/ 194 w 1138"/>
                  <a:gd name="T83" fmla="*/ 32 h 1316"/>
                  <a:gd name="T84" fmla="*/ 180 w 1138"/>
                  <a:gd name="T85" fmla="*/ 55 h 1316"/>
                  <a:gd name="T86" fmla="*/ 71 w 1138"/>
                  <a:gd name="T87" fmla="*/ 406 h 1316"/>
                  <a:gd name="T88" fmla="*/ 0 w 1138"/>
                  <a:gd name="T89" fmla="*/ 754 h 1316"/>
                  <a:gd name="T90" fmla="*/ 175 w 1138"/>
                  <a:gd name="T91" fmla="*/ 973 h 1316"/>
                  <a:gd name="T92" fmla="*/ 354 w 1138"/>
                  <a:gd name="T93" fmla="*/ 1225 h 1316"/>
                  <a:gd name="T94" fmla="*/ 542 w 1138"/>
                  <a:gd name="T95" fmla="*/ 1316 h 1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38" h="1316">
                    <a:moveTo>
                      <a:pt x="542" y="1316"/>
                    </a:moveTo>
                    <a:lnTo>
                      <a:pt x="565" y="1194"/>
                    </a:lnTo>
                    <a:lnTo>
                      <a:pt x="594" y="1170"/>
                    </a:lnTo>
                    <a:lnTo>
                      <a:pt x="661" y="1164"/>
                    </a:lnTo>
                    <a:lnTo>
                      <a:pt x="679" y="1132"/>
                    </a:lnTo>
                    <a:lnTo>
                      <a:pt x="728" y="1135"/>
                    </a:lnTo>
                    <a:lnTo>
                      <a:pt x="741" y="1062"/>
                    </a:lnTo>
                    <a:lnTo>
                      <a:pt x="752" y="986"/>
                    </a:lnTo>
                    <a:lnTo>
                      <a:pt x="798" y="883"/>
                    </a:lnTo>
                    <a:lnTo>
                      <a:pt x="834" y="863"/>
                    </a:lnTo>
                    <a:lnTo>
                      <a:pt x="784" y="766"/>
                    </a:lnTo>
                    <a:lnTo>
                      <a:pt x="910" y="757"/>
                    </a:lnTo>
                    <a:lnTo>
                      <a:pt x="921" y="717"/>
                    </a:lnTo>
                    <a:lnTo>
                      <a:pt x="983" y="678"/>
                    </a:lnTo>
                    <a:lnTo>
                      <a:pt x="983" y="635"/>
                    </a:lnTo>
                    <a:lnTo>
                      <a:pt x="954" y="614"/>
                    </a:lnTo>
                    <a:lnTo>
                      <a:pt x="1009" y="526"/>
                    </a:lnTo>
                    <a:lnTo>
                      <a:pt x="1012" y="501"/>
                    </a:lnTo>
                    <a:lnTo>
                      <a:pt x="1056" y="439"/>
                    </a:lnTo>
                    <a:lnTo>
                      <a:pt x="1068" y="398"/>
                    </a:lnTo>
                    <a:lnTo>
                      <a:pt x="1094" y="377"/>
                    </a:lnTo>
                    <a:lnTo>
                      <a:pt x="1089" y="316"/>
                    </a:lnTo>
                    <a:lnTo>
                      <a:pt x="1138" y="257"/>
                    </a:lnTo>
                    <a:lnTo>
                      <a:pt x="1126" y="176"/>
                    </a:lnTo>
                    <a:lnTo>
                      <a:pt x="1086" y="158"/>
                    </a:lnTo>
                    <a:lnTo>
                      <a:pt x="1086" y="88"/>
                    </a:lnTo>
                    <a:lnTo>
                      <a:pt x="1068" y="78"/>
                    </a:lnTo>
                    <a:lnTo>
                      <a:pt x="977" y="114"/>
                    </a:lnTo>
                    <a:lnTo>
                      <a:pt x="948" y="100"/>
                    </a:lnTo>
                    <a:lnTo>
                      <a:pt x="942" y="70"/>
                    </a:lnTo>
                    <a:lnTo>
                      <a:pt x="907" y="61"/>
                    </a:lnTo>
                    <a:lnTo>
                      <a:pt x="871" y="41"/>
                    </a:lnTo>
                    <a:lnTo>
                      <a:pt x="866" y="11"/>
                    </a:lnTo>
                    <a:lnTo>
                      <a:pt x="807" y="24"/>
                    </a:lnTo>
                    <a:lnTo>
                      <a:pt x="778" y="0"/>
                    </a:lnTo>
                    <a:lnTo>
                      <a:pt x="717" y="27"/>
                    </a:lnTo>
                    <a:lnTo>
                      <a:pt x="509" y="55"/>
                    </a:lnTo>
                    <a:lnTo>
                      <a:pt x="500" y="67"/>
                    </a:lnTo>
                    <a:lnTo>
                      <a:pt x="363" y="71"/>
                    </a:lnTo>
                    <a:lnTo>
                      <a:pt x="300" y="1"/>
                    </a:lnTo>
                    <a:lnTo>
                      <a:pt x="262" y="31"/>
                    </a:lnTo>
                    <a:lnTo>
                      <a:pt x="194" y="32"/>
                    </a:lnTo>
                    <a:lnTo>
                      <a:pt x="180" y="55"/>
                    </a:lnTo>
                    <a:lnTo>
                      <a:pt x="71" y="406"/>
                    </a:lnTo>
                    <a:lnTo>
                      <a:pt x="0" y="754"/>
                    </a:lnTo>
                    <a:lnTo>
                      <a:pt x="175" y="973"/>
                    </a:lnTo>
                    <a:lnTo>
                      <a:pt x="354" y="1225"/>
                    </a:lnTo>
                    <a:lnTo>
                      <a:pt x="542" y="1316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847" name="Freeform 95"/>
              <p:cNvSpPr>
                <a:spLocks noChangeAspect="1"/>
              </p:cNvSpPr>
              <p:nvPr/>
            </p:nvSpPr>
            <p:spPr bwMode="auto">
              <a:xfrm>
                <a:off x="4033" y="3160"/>
                <a:ext cx="205" cy="162"/>
              </a:xfrm>
              <a:custGeom>
                <a:avLst/>
                <a:gdLst>
                  <a:gd name="T0" fmla="*/ 34 w 205"/>
                  <a:gd name="T1" fmla="*/ 39 h 162"/>
                  <a:gd name="T2" fmla="*/ 67 w 205"/>
                  <a:gd name="T3" fmla="*/ 29 h 162"/>
                  <a:gd name="T4" fmla="*/ 67 w 205"/>
                  <a:gd name="T5" fmla="*/ 44 h 162"/>
                  <a:gd name="T6" fmla="*/ 82 w 205"/>
                  <a:gd name="T7" fmla="*/ 70 h 162"/>
                  <a:gd name="T8" fmla="*/ 88 w 205"/>
                  <a:gd name="T9" fmla="*/ 49 h 162"/>
                  <a:gd name="T10" fmla="*/ 79 w 205"/>
                  <a:gd name="T11" fmla="*/ 23 h 162"/>
                  <a:gd name="T12" fmla="*/ 112 w 205"/>
                  <a:gd name="T13" fmla="*/ 14 h 162"/>
                  <a:gd name="T14" fmla="*/ 147 w 205"/>
                  <a:gd name="T15" fmla="*/ 10 h 162"/>
                  <a:gd name="T16" fmla="*/ 159 w 205"/>
                  <a:gd name="T17" fmla="*/ 0 h 162"/>
                  <a:gd name="T18" fmla="*/ 172 w 205"/>
                  <a:gd name="T19" fmla="*/ 32 h 162"/>
                  <a:gd name="T20" fmla="*/ 181 w 205"/>
                  <a:gd name="T21" fmla="*/ 42 h 162"/>
                  <a:gd name="T22" fmla="*/ 192 w 205"/>
                  <a:gd name="T23" fmla="*/ 47 h 162"/>
                  <a:gd name="T24" fmla="*/ 201 w 205"/>
                  <a:gd name="T25" fmla="*/ 47 h 162"/>
                  <a:gd name="T26" fmla="*/ 205 w 205"/>
                  <a:gd name="T27" fmla="*/ 58 h 162"/>
                  <a:gd name="T28" fmla="*/ 195 w 205"/>
                  <a:gd name="T29" fmla="*/ 69 h 162"/>
                  <a:gd name="T30" fmla="*/ 187 w 205"/>
                  <a:gd name="T31" fmla="*/ 70 h 162"/>
                  <a:gd name="T32" fmla="*/ 167 w 205"/>
                  <a:gd name="T33" fmla="*/ 87 h 162"/>
                  <a:gd name="T34" fmla="*/ 189 w 205"/>
                  <a:gd name="T35" fmla="*/ 123 h 162"/>
                  <a:gd name="T36" fmla="*/ 178 w 205"/>
                  <a:gd name="T37" fmla="*/ 128 h 162"/>
                  <a:gd name="T38" fmla="*/ 184 w 205"/>
                  <a:gd name="T39" fmla="*/ 155 h 162"/>
                  <a:gd name="T40" fmla="*/ 164 w 205"/>
                  <a:gd name="T41" fmla="*/ 161 h 162"/>
                  <a:gd name="T42" fmla="*/ 146 w 205"/>
                  <a:gd name="T43" fmla="*/ 162 h 162"/>
                  <a:gd name="T44" fmla="*/ 145 w 205"/>
                  <a:gd name="T45" fmla="*/ 153 h 162"/>
                  <a:gd name="T46" fmla="*/ 130 w 205"/>
                  <a:gd name="T47" fmla="*/ 155 h 162"/>
                  <a:gd name="T48" fmla="*/ 111 w 205"/>
                  <a:gd name="T49" fmla="*/ 133 h 162"/>
                  <a:gd name="T50" fmla="*/ 104 w 205"/>
                  <a:gd name="T51" fmla="*/ 133 h 162"/>
                  <a:gd name="T52" fmla="*/ 96 w 205"/>
                  <a:gd name="T53" fmla="*/ 143 h 162"/>
                  <a:gd name="T54" fmla="*/ 71 w 205"/>
                  <a:gd name="T55" fmla="*/ 141 h 162"/>
                  <a:gd name="T56" fmla="*/ 59 w 205"/>
                  <a:gd name="T57" fmla="*/ 125 h 162"/>
                  <a:gd name="T58" fmla="*/ 62 w 205"/>
                  <a:gd name="T59" fmla="*/ 112 h 162"/>
                  <a:gd name="T60" fmla="*/ 20 w 205"/>
                  <a:gd name="T61" fmla="*/ 113 h 162"/>
                  <a:gd name="T62" fmla="*/ 0 w 205"/>
                  <a:gd name="T63" fmla="*/ 87 h 162"/>
                  <a:gd name="T64" fmla="*/ 34 w 205"/>
                  <a:gd name="T65" fmla="*/ 39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05" h="162">
                    <a:moveTo>
                      <a:pt x="34" y="39"/>
                    </a:moveTo>
                    <a:lnTo>
                      <a:pt x="67" y="29"/>
                    </a:lnTo>
                    <a:lnTo>
                      <a:pt x="67" y="44"/>
                    </a:lnTo>
                    <a:lnTo>
                      <a:pt x="82" y="70"/>
                    </a:lnTo>
                    <a:lnTo>
                      <a:pt x="88" y="49"/>
                    </a:lnTo>
                    <a:lnTo>
                      <a:pt x="79" y="23"/>
                    </a:lnTo>
                    <a:lnTo>
                      <a:pt x="112" y="14"/>
                    </a:lnTo>
                    <a:lnTo>
                      <a:pt x="147" y="10"/>
                    </a:lnTo>
                    <a:lnTo>
                      <a:pt x="159" y="0"/>
                    </a:lnTo>
                    <a:lnTo>
                      <a:pt x="172" y="32"/>
                    </a:lnTo>
                    <a:lnTo>
                      <a:pt x="181" y="42"/>
                    </a:lnTo>
                    <a:lnTo>
                      <a:pt x="192" y="47"/>
                    </a:lnTo>
                    <a:lnTo>
                      <a:pt x="201" y="47"/>
                    </a:lnTo>
                    <a:lnTo>
                      <a:pt x="205" y="58"/>
                    </a:lnTo>
                    <a:lnTo>
                      <a:pt x="195" y="69"/>
                    </a:lnTo>
                    <a:lnTo>
                      <a:pt x="187" y="70"/>
                    </a:lnTo>
                    <a:lnTo>
                      <a:pt x="167" y="87"/>
                    </a:lnTo>
                    <a:lnTo>
                      <a:pt x="189" y="123"/>
                    </a:lnTo>
                    <a:lnTo>
                      <a:pt x="178" y="128"/>
                    </a:lnTo>
                    <a:lnTo>
                      <a:pt x="184" y="155"/>
                    </a:lnTo>
                    <a:lnTo>
                      <a:pt x="164" y="161"/>
                    </a:lnTo>
                    <a:lnTo>
                      <a:pt x="146" y="162"/>
                    </a:lnTo>
                    <a:lnTo>
                      <a:pt x="145" y="153"/>
                    </a:lnTo>
                    <a:lnTo>
                      <a:pt x="130" y="155"/>
                    </a:lnTo>
                    <a:lnTo>
                      <a:pt x="111" y="133"/>
                    </a:lnTo>
                    <a:lnTo>
                      <a:pt x="104" y="133"/>
                    </a:lnTo>
                    <a:lnTo>
                      <a:pt x="96" y="143"/>
                    </a:lnTo>
                    <a:lnTo>
                      <a:pt x="71" y="141"/>
                    </a:lnTo>
                    <a:lnTo>
                      <a:pt x="59" y="125"/>
                    </a:lnTo>
                    <a:lnTo>
                      <a:pt x="62" y="112"/>
                    </a:lnTo>
                    <a:lnTo>
                      <a:pt x="20" y="113"/>
                    </a:lnTo>
                    <a:lnTo>
                      <a:pt x="0" y="87"/>
                    </a:lnTo>
                    <a:lnTo>
                      <a:pt x="34" y="39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02848" name="Group 96"/>
          <p:cNvGrpSpPr>
            <a:grpSpLocks/>
          </p:cNvGrpSpPr>
          <p:nvPr/>
        </p:nvGrpSpPr>
        <p:grpSpPr bwMode="auto">
          <a:xfrm>
            <a:off x="4657725" y="3244851"/>
            <a:ext cx="1387475" cy="2770188"/>
            <a:chOff x="2934" y="2044"/>
            <a:chExt cx="874" cy="1745"/>
          </a:xfrm>
        </p:grpSpPr>
        <p:sp>
          <p:nvSpPr>
            <p:cNvPr id="202849" name="Freeform 97"/>
            <p:cNvSpPr>
              <a:spLocks/>
            </p:cNvSpPr>
            <p:nvPr/>
          </p:nvSpPr>
          <p:spPr bwMode="auto">
            <a:xfrm>
              <a:off x="2971" y="2683"/>
              <a:ext cx="802" cy="1086"/>
            </a:xfrm>
            <a:custGeom>
              <a:avLst/>
              <a:gdLst>
                <a:gd name="T0" fmla="*/ 538 w 802"/>
                <a:gd name="T1" fmla="*/ 0 h 1086"/>
                <a:gd name="T2" fmla="*/ 446 w 802"/>
                <a:gd name="T3" fmla="*/ 1086 h 1086"/>
                <a:gd name="T4" fmla="*/ 0 w 802"/>
                <a:gd name="T5" fmla="*/ 1086 h 10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02" h="1086">
                  <a:moveTo>
                    <a:pt x="538" y="0"/>
                  </a:moveTo>
                  <a:cubicBezTo>
                    <a:pt x="802" y="634"/>
                    <a:pt x="446" y="1086"/>
                    <a:pt x="446" y="1086"/>
                  </a:cubicBezTo>
                  <a:lnTo>
                    <a:pt x="0" y="1086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02850" name="Text Box 98"/>
            <p:cNvSpPr txBox="1">
              <a:spLocks noChangeArrowheads="1"/>
            </p:cNvSpPr>
            <p:nvPr/>
          </p:nvSpPr>
          <p:spPr bwMode="auto">
            <a:xfrm>
              <a:off x="2934" y="3556"/>
              <a:ext cx="534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900" dirty="0" err="1">
                  <a:solidFill>
                    <a:srgbClr val="066168"/>
                  </a:solidFill>
                  <a:latin typeface="Verdana" pitchFamily="34" charset="0"/>
                </a:rPr>
                <a:t>Inhamuns</a:t>
              </a:r>
              <a:endParaRPr lang="pt-BR" sz="9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grpSp>
          <p:nvGrpSpPr>
            <p:cNvPr id="202851" name="Group 99"/>
            <p:cNvGrpSpPr>
              <a:grpSpLocks/>
            </p:cNvGrpSpPr>
            <p:nvPr/>
          </p:nvGrpSpPr>
          <p:grpSpPr bwMode="auto">
            <a:xfrm>
              <a:off x="3042" y="2044"/>
              <a:ext cx="766" cy="974"/>
              <a:chOff x="3042" y="2044"/>
              <a:chExt cx="766" cy="974"/>
            </a:xfrm>
          </p:grpSpPr>
          <p:sp>
            <p:nvSpPr>
              <p:cNvPr id="202852" name="Freeform 100"/>
              <p:cNvSpPr>
                <a:spLocks noChangeAspect="1"/>
              </p:cNvSpPr>
              <p:nvPr/>
            </p:nvSpPr>
            <p:spPr bwMode="auto">
              <a:xfrm>
                <a:off x="3151" y="2316"/>
                <a:ext cx="231" cy="213"/>
              </a:xfrm>
              <a:custGeom>
                <a:avLst/>
                <a:gdLst>
                  <a:gd name="T0" fmla="*/ 58 w 1277"/>
                  <a:gd name="T1" fmla="*/ 236 h 1182"/>
                  <a:gd name="T2" fmla="*/ 123 w 1277"/>
                  <a:gd name="T3" fmla="*/ 257 h 1182"/>
                  <a:gd name="T4" fmla="*/ 212 w 1277"/>
                  <a:gd name="T5" fmla="*/ 312 h 1182"/>
                  <a:gd name="T6" fmla="*/ 242 w 1277"/>
                  <a:gd name="T7" fmla="*/ 312 h 1182"/>
                  <a:gd name="T8" fmla="*/ 287 w 1277"/>
                  <a:gd name="T9" fmla="*/ 257 h 1182"/>
                  <a:gd name="T10" fmla="*/ 389 w 1277"/>
                  <a:gd name="T11" fmla="*/ 272 h 1182"/>
                  <a:gd name="T12" fmla="*/ 454 w 1277"/>
                  <a:gd name="T13" fmla="*/ 312 h 1182"/>
                  <a:gd name="T14" fmla="*/ 532 w 1277"/>
                  <a:gd name="T15" fmla="*/ 312 h 1182"/>
                  <a:gd name="T16" fmla="*/ 543 w 1277"/>
                  <a:gd name="T17" fmla="*/ 274 h 1182"/>
                  <a:gd name="T18" fmla="*/ 581 w 1277"/>
                  <a:gd name="T19" fmla="*/ 261 h 1182"/>
                  <a:gd name="T20" fmla="*/ 657 w 1277"/>
                  <a:gd name="T21" fmla="*/ 294 h 1182"/>
                  <a:gd name="T22" fmla="*/ 674 w 1277"/>
                  <a:gd name="T23" fmla="*/ 225 h 1182"/>
                  <a:gd name="T24" fmla="*/ 795 w 1277"/>
                  <a:gd name="T25" fmla="*/ 225 h 1182"/>
                  <a:gd name="T26" fmla="*/ 802 w 1277"/>
                  <a:gd name="T27" fmla="*/ 238 h 1182"/>
                  <a:gd name="T28" fmla="*/ 1277 w 1277"/>
                  <a:gd name="T29" fmla="*/ 0 h 1182"/>
                  <a:gd name="T30" fmla="*/ 1250 w 1277"/>
                  <a:gd name="T31" fmla="*/ 132 h 1182"/>
                  <a:gd name="T32" fmla="*/ 1208 w 1277"/>
                  <a:gd name="T33" fmla="*/ 134 h 1182"/>
                  <a:gd name="T34" fmla="*/ 1076 w 1277"/>
                  <a:gd name="T35" fmla="*/ 372 h 1182"/>
                  <a:gd name="T36" fmla="*/ 1045 w 1277"/>
                  <a:gd name="T37" fmla="*/ 411 h 1182"/>
                  <a:gd name="T38" fmla="*/ 1043 w 1277"/>
                  <a:gd name="T39" fmla="*/ 439 h 1182"/>
                  <a:gd name="T40" fmla="*/ 1074 w 1277"/>
                  <a:gd name="T41" fmla="*/ 493 h 1182"/>
                  <a:gd name="T42" fmla="*/ 1085 w 1277"/>
                  <a:gd name="T43" fmla="*/ 526 h 1182"/>
                  <a:gd name="T44" fmla="*/ 1029 w 1277"/>
                  <a:gd name="T45" fmla="*/ 575 h 1182"/>
                  <a:gd name="T46" fmla="*/ 1018 w 1277"/>
                  <a:gd name="T47" fmla="*/ 593 h 1182"/>
                  <a:gd name="T48" fmla="*/ 1043 w 1277"/>
                  <a:gd name="T49" fmla="*/ 653 h 1182"/>
                  <a:gd name="T50" fmla="*/ 991 w 1277"/>
                  <a:gd name="T51" fmla="*/ 703 h 1182"/>
                  <a:gd name="T52" fmla="*/ 1011 w 1277"/>
                  <a:gd name="T53" fmla="*/ 727 h 1182"/>
                  <a:gd name="T54" fmla="*/ 1022 w 1277"/>
                  <a:gd name="T55" fmla="*/ 768 h 1182"/>
                  <a:gd name="T56" fmla="*/ 960 w 1277"/>
                  <a:gd name="T57" fmla="*/ 806 h 1182"/>
                  <a:gd name="T58" fmla="*/ 941 w 1277"/>
                  <a:gd name="T59" fmla="*/ 853 h 1182"/>
                  <a:gd name="T60" fmla="*/ 970 w 1277"/>
                  <a:gd name="T61" fmla="*/ 908 h 1182"/>
                  <a:gd name="T62" fmla="*/ 1047 w 1277"/>
                  <a:gd name="T63" fmla="*/ 910 h 1182"/>
                  <a:gd name="T64" fmla="*/ 1050 w 1277"/>
                  <a:gd name="T65" fmla="*/ 933 h 1182"/>
                  <a:gd name="T66" fmla="*/ 1012 w 1277"/>
                  <a:gd name="T67" fmla="*/ 974 h 1182"/>
                  <a:gd name="T68" fmla="*/ 1059 w 1277"/>
                  <a:gd name="T69" fmla="*/ 1048 h 1182"/>
                  <a:gd name="T70" fmla="*/ 1047 w 1277"/>
                  <a:gd name="T71" fmla="*/ 1085 h 1182"/>
                  <a:gd name="T72" fmla="*/ 989 w 1277"/>
                  <a:gd name="T73" fmla="*/ 1042 h 1182"/>
                  <a:gd name="T74" fmla="*/ 989 w 1277"/>
                  <a:gd name="T75" fmla="*/ 1031 h 1182"/>
                  <a:gd name="T76" fmla="*/ 977 w 1277"/>
                  <a:gd name="T77" fmla="*/ 987 h 1182"/>
                  <a:gd name="T78" fmla="*/ 940 w 1277"/>
                  <a:gd name="T79" fmla="*/ 973 h 1182"/>
                  <a:gd name="T80" fmla="*/ 907 w 1277"/>
                  <a:gd name="T81" fmla="*/ 940 h 1182"/>
                  <a:gd name="T82" fmla="*/ 888 w 1277"/>
                  <a:gd name="T83" fmla="*/ 884 h 1182"/>
                  <a:gd name="T84" fmla="*/ 869 w 1277"/>
                  <a:gd name="T85" fmla="*/ 854 h 1182"/>
                  <a:gd name="T86" fmla="*/ 822 w 1277"/>
                  <a:gd name="T87" fmla="*/ 835 h 1182"/>
                  <a:gd name="T88" fmla="*/ 795 w 1277"/>
                  <a:gd name="T89" fmla="*/ 796 h 1182"/>
                  <a:gd name="T90" fmla="*/ 630 w 1277"/>
                  <a:gd name="T91" fmla="*/ 1007 h 1182"/>
                  <a:gd name="T92" fmla="*/ 521 w 1277"/>
                  <a:gd name="T93" fmla="*/ 1089 h 1182"/>
                  <a:gd name="T94" fmla="*/ 482 w 1277"/>
                  <a:gd name="T95" fmla="*/ 1073 h 1182"/>
                  <a:gd name="T96" fmla="*/ 322 w 1277"/>
                  <a:gd name="T97" fmla="*/ 1182 h 1182"/>
                  <a:gd name="T98" fmla="*/ 101 w 1277"/>
                  <a:gd name="T99" fmla="*/ 1176 h 1182"/>
                  <a:gd name="T100" fmla="*/ 71 w 1277"/>
                  <a:gd name="T101" fmla="*/ 1126 h 1182"/>
                  <a:gd name="T102" fmla="*/ 63 w 1277"/>
                  <a:gd name="T103" fmla="*/ 1035 h 1182"/>
                  <a:gd name="T104" fmla="*/ 33 w 1277"/>
                  <a:gd name="T105" fmla="*/ 967 h 1182"/>
                  <a:gd name="T106" fmla="*/ 21 w 1277"/>
                  <a:gd name="T107" fmla="*/ 913 h 1182"/>
                  <a:gd name="T108" fmla="*/ 20 w 1277"/>
                  <a:gd name="T109" fmla="*/ 885 h 1182"/>
                  <a:gd name="T110" fmla="*/ 36 w 1277"/>
                  <a:gd name="T111" fmla="*/ 852 h 1182"/>
                  <a:gd name="T112" fmla="*/ 69 w 1277"/>
                  <a:gd name="T113" fmla="*/ 834 h 1182"/>
                  <a:gd name="T114" fmla="*/ 106 w 1277"/>
                  <a:gd name="T115" fmla="*/ 763 h 1182"/>
                  <a:gd name="T116" fmla="*/ 108 w 1277"/>
                  <a:gd name="T117" fmla="*/ 667 h 1182"/>
                  <a:gd name="T118" fmla="*/ 0 w 1277"/>
                  <a:gd name="T119" fmla="*/ 477 h 1182"/>
                  <a:gd name="T120" fmla="*/ 7 w 1277"/>
                  <a:gd name="T121" fmla="*/ 341 h 1182"/>
                  <a:gd name="T122" fmla="*/ 58 w 1277"/>
                  <a:gd name="T123" fmla="*/ 236 h 1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77" h="1182">
                    <a:moveTo>
                      <a:pt x="58" y="236"/>
                    </a:moveTo>
                    <a:lnTo>
                      <a:pt x="123" y="257"/>
                    </a:lnTo>
                    <a:lnTo>
                      <a:pt x="212" y="312"/>
                    </a:lnTo>
                    <a:lnTo>
                      <a:pt x="242" y="312"/>
                    </a:lnTo>
                    <a:lnTo>
                      <a:pt x="287" y="257"/>
                    </a:lnTo>
                    <a:lnTo>
                      <a:pt x="389" y="272"/>
                    </a:lnTo>
                    <a:lnTo>
                      <a:pt x="454" y="312"/>
                    </a:lnTo>
                    <a:lnTo>
                      <a:pt x="532" y="312"/>
                    </a:lnTo>
                    <a:lnTo>
                      <a:pt x="543" y="274"/>
                    </a:lnTo>
                    <a:lnTo>
                      <a:pt x="581" y="261"/>
                    </a:lnTo>
                    <a:lnTo>
                      <a:pt x="657" y="294"/>
                    </a:lnTo>
                    <a:lnTo>
                      <a:pt x="674" y="225"/>
                    </a:lnTo>
                    <a:lnTo>
                      <a:pt x="795" y="225"/>
                    </a:lnTo>
                    <a:lnTo>
                      <a:pt x="802" y="238"/>
                    </a:lnTo>
                    <a:lnTo>
                      <a:pt x="1277" y="0"/>
                    </a:lnTo>
                    <a:lnTo>
                      <a:pt x="1250" y="132"/>
                    </a:lnTo>
                    <a:lnTo>
                      <a:pt x="1208" y="134"/>
                    </a:lnTo>
                    <a:lnTo>
                      <a:pt x="1076" y="372"/>
                    </a:lnTo>
                    <a:lnTo>
                      <a:pt x="1045" y="411"/>
                    </a:lnTo>
                    <a:lnTo>
                      <a:pt x="1043" y="439"/>
                    </a:lnTo>
                    <a:lnTo>
                      <a:pt x="1074" y="493"/>
                    </a:lnTo>
                    <a:lnTo>
                      <a:pt x="1085" y="526"/>
                    </a:lnTo>
                    <a:lnTo>
                      <a:pt x="1029" y="575"/>
                    </a:lnTo>
                    <a:lnTo>
                      <a:pt x="1018" y="593"/>
                    </a:lnTo>
                    <a:lnTo>
                      <a:pt x="1043" y="653"/>
                    </a:lnTo>
                    <a:lnTo>
                      <a:pt x="991" y="703"/>
                    </a:lnTo>
                    <a:lnTo>
                      <a:pt x="1011" y="727"/>
                    </a:lnTo>
                    <a:lnTo>
                      <a:pt x="1022" y="768"/>
                    </a:lnTo>
                    <a:lnTo>
                      <a:pt x="960" y="806"/>
                    </a:lnTo>
                    <a:lnTo>
                      <a:pt x="941" y="853"/>
                    </a:lnTo>
                    <a:lnTo>
                      <a:pt x="970" y="908"/>
                    </a:lnTo>
                    <a:lnTo>
                      <a:pt x="1047" y="910"/>
                    </a:lnTo>
                    <a:lnTo>
                      <a:pt x="1050" y="933"/>
                    </a:lnTo>
                    <a:lnTo>
                      <a:pt x="1012" y="974"/>
                    </a:lnTo>
                    <a:lnTo>
                      <a:pt x="1059" y="1048"/>
                    </a:lnTo>
                    <a:lnTo>
                      <a:pt x="1047" y="1085"/>
                    </a:lnTo>
                    <a:lnTo>
                      <a:pt x="989" y="1042"/>
                    </a:lnTo>
                    <a:lnTo>
                      <a:pt x="989" y="1031"/>
                    </a:lnTo>
                    <a:lnTo>
                      <a:pt x="977" y="987"/>
                    </a:lnTo>
                    <a:lnTo>
                      <a:pt x="940" y="973"/>
                    </a:lnTo>
                    <a:lnTo>
                      <a:pt x="907" y="940"/>
                    </a:lnTo>
                    <a:lnTo>
                      <a:pt x="888" y="884"/>
                    </a:lnTo>
                    <a:lnTo>
                      <a:pt x="869" y="854"/>
                    </a:lnTo>
                    <a:lnTo>
                      <a:pt x="822" y="835"/>
                    </a:lnTo>
                    <a:lnTo>
                      <a:pt x="795" y="796"/>
                    </a:lnTo>
                    <a:lnTo>
                      <a:pt x="630" y="1007"/>
                    </a:lnTo>
                    <a:lnTo>
                      <a:pt x="521" y="1089"/>
                    </a:lnTo>
                    <a:lnTo>
                      <a:pt x="482" y="1073"/>
                    </a:lnTo>
                    <a:lnTo>
                      <a:pt x="322" y="1182"/>
                    </a:lnTo>
                    <a:lnTo>
                      <a:pt x="101" y="1176"/>
                    </a:lnTo>
                    <a:lnTo>
                      <a:pt x="71" y="1126"/>
                    </a:lnTo>
                    <a:lnTo>
                      <a:pt x="63" y="1035"/>
                    </a:lnTo>
                    <a:lnTo>
                      <a:pt x="33" y="967"/>
                    </a:lnTo>
                    <a:lnTo>
                      <a:pt x="21" y="913"/>
                    </a:lnTo>
                    <a:lnTo>
                      <a:pt x="20" y="885"/>
                    </a:lnTo>
                    <a:lnTo>
                      <a:pt x="36" y="852"/>
                    </a:lnTo>
                    <a:lnTo>
                      <a:pt x="69" y="834"/>
                    </a:lnTo>
                    <a:lnTo>
                      <a:pt x="106" y="763"/>
                    </a:lnTo>
                    <a:lnTo>
                      <a:pt x="108" y="667"/>
                    </a:lnTo>
                    <a:lnTo>
                      <a:pt x="0" y="477"/>
                    </a:lnTo>
                    <a:lnTo>
                      <a:pt x="7" y="341"/>
                    </a:lnTo>
                    <a:lnTo>
                      <a:pt x="58" y="23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853" name="Freeform 101"/>
              <p:cNvSpPr>
                <a:spLocks noChangeAspect="1"/>
              </p:cNvSpPr>
              <p:nvPr/>
            </p:nvSpPr>
            <p:spPr bwMode="auto">
              <a:xfrm>
                <a:off x="3321" y="2174"/>
                <a:ext cx="375" cy="400"/>
              </a:xfrm>
              <a:custGeom>
                <a:avLst/>
                <a:gdLst>
                  <a:gd name="T0" fmla="*/ 1604 w 2081"/>
                  <a:gd name="T1" fmla="*/ 37 h 2218"/>
                  <a:gd name="T2" fmla="*/ 1869 w 2081"/>
                  <a:gd name="T3" fmla="*/ 54 h 2218"/>
                  <a:gd name="T4" fmla="*/ 1913 w 2081"/>
                  <a:gd name="T5" fmla="*/ 49 h 2218"/>
                  <a:gd name="T6" fmla="*/ 1965 w 2081"/>
                  <a:gd name="T7" fmla="*/ 88 h 2218"/>
                  <a:gd name="T8" fmla="*/ 2047 w 2081"/>
                  <a:gd name="T9" fmla="*/ 115 h 2218"/>
                  <a:gd name="T10" fmla="*/ 1987 w 2081"/>
                  <a:gd name="T11" fmla="*/ 281 h 2218"/>
                  <a:gd name="T12" fmla="*/ 1960 w 2081"/>
                  <a:gd name="T13" fmla="*/ 445 h 2218"/>
                  <a:gd name="T14" fmla="*/ 2081 w 2081"/>
                  <a:gd name="T15" fmla="*/ 582 h 2218"/>
                  <a:gd name="T16" fmla="*/ 1962 w 2081"/>
                  <a:gd name="T17" fmla="*/ 652 h 2218"/>
                  <a:gd name="T18" fmla="*/ 1782 w 2081"/>
                  <a:gd name="T19" fmla="*/ 992 h 2218"/>
                  <a:gd name="T20" fmla="*/ 1790 w 2081"/>
                  <a:gd name="T21" fmla="*/ 1190 h 2218"/>
                  <a:gd name="T22" fmla="*/ 1653 w 2081"/>
                  <a:gd name="T23" fmla="*/ 1250 h 2218"/>
                  <a:gd name="T24" fmla="*/ 1563 w 2081"/>
                  <a:gd name="T25" fmla="*/ 1305 h 2218"/>
                  <a:gd name="T26" fmla="*/ 1541 w 2081"/>
                  <a:gd name="T27" fmla="*/ 1342 h 2218"/>
                  <a:gd name="T28" fmla="*/ 1398 w 2081"/>
                  <a:gd name="T29" fmla="*/ 1421 h 2218"/>
                  <a:gd name="T30" fmla="*/ 1380 w 2081"/>
                  <a:gd name="T31" fmla="*/ 1488 h 2218"/>
                  <a:gd name="T32" fmla="*/ 1446 w 2081"/>
                  <a:gd name="T33" fmla="*/ 1710 h 2218"/>
                  <a:gd name="T34" fmla="*/ 1209 w 2081"/>
                  <a:gd name="T35" fmla="*/ 1931 h 2218"/>
                  <a:gd name="T36" fmla="*/ 950 w 2081"/>
                  <a:gd name="T37" fmla="*/ 1897 h 2218"/>
                  <a:gd name="T38" fmla="*/ 784 w 2081"/>
                  <a:gd name="T39" fmla="*/ 2099 h 2218"/>
                  <a:gd name="T40" fmla="*/ 598 w 2081"/>
                  <a:gd name="T41" fmla="*/ 2164 h 2218"/>
                  <a:gd name="T42" fmla="*/ 510 w 2081"/>
                  <a:gd name="T43" fmla="*/ 2164 h 2218"/>
                  <a:gd name="T44" fmla="*/ 447 w 2081"/>
                  <a:gd name="T45" fmla="*/ 2132 h 2218"/>
                  <a:gd name="T46" fmla="*/ 279 w 2081"/>
                  <a:gd name="T47" fmla="*/ 2218 h 2218"/>
                  <a:gd name="T48" fmla="*/ 347 w 2081"/>
                  <a:gd name="T49" fmla="*/ 1878 h 2218"/>
                  <a:gd name="T50" fmla="*/ 264 w 2081"/>
                  <a:gd name="T51" fmla="*/ 1890 h 2218"/>
                  <a:gd name="T52" fmla="*/ 116 w 2081"/>
                  <a:gd name="T53" fmla="*/ 1836 h 2218"/>
                  <a:gd name="T54" fmla="*/ 109 w 2081"/>
                  <a:gd name="T55" fmla="*/ 1719 h 2218"/>
                  <a:gd name="T56" fmla="*/ 24 w 2081"/>
                  <a:gd name="T57" fmla="*/ 1693 h 2218"/>
                  <a:gd name="T58" fmla="*/ 18 w 2081"/>
                  <a:gd name="T59" fmla="*/ 1596 h 2218"/>
                  <a:gd name="T60" fmla="*/ 68 w 2081"/>
                  <a:gd name="T61" fmla="*/ 1513 h 2218"/>
                  <a:gd name="T62" fmla="*/ 104 w 2081"/>
                  <a:gd name="T63" fmla="*/ 1439 h 2218"/>
                  <a:gd name="T64" fmla="*/ 89 w 2081"/>
                  <a:gd name="T65" fmla="*/ 1364 h 2218"/>
                  <a:gd name="T66" fmla="*/ 136 w 2081"/>
                  <a:gd name="T67" fmla="*/ 1289 h 2218"/>
                  <a:gd name="T68" fmla="*/ 104 w 2081"/>
                  <a:gd name="T69" fmla="*/ 1201 h 2218"/>
                  <a:gd name="T70" fmla="*/ 267 w 2081"/>
                  <a:gd name="T71" fmla="*/ 924 h 2218"/>
                  <a:gd name="T72" fmla="*/ 335 w 2081"/>
                  <a:gd name="T73" fmla="*/ 791 h 2218"/>
                  <a:gd name="T74" fmla="*/ 570 w 2081"/>
                  <a:gd name="T75" fmla="*/ 392 h 2218"/>
                  <a:gd name="T76" fmla="*/ 1111 w 2081"/>
                  <a:gd name="T77" fmla="*/ 20 h 2218"/>
                  <a:gd name="T78" fmla="*/ 1225 w 2081"/>
                  <a:gd name="T79" fmla="*/ 41 h 2218"/>
                  <a:gd name="T80" fmla="*/ 1313 w 2081"/>
                  <a:gd name="T81" fmla="*/ 56 h 2218"/>
                  <a:gd name="T82" fmla="*/ 1397 w 2081"/>
                  <a:gd name="T83" fmla="*/ 0 h 2218"/>
                  <a:gd name="T84" fmla="*/ 1538 w 2081"/>
                  <a:gd name="T85" fmla="*/ 56 h 2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081" h="2218">
                    <a:moveTo>
                      <a:pt x="1538" y="56"/>
                    </a:moveTo>
                    <a:lnTo>
                      <a:pt x="1604" y="37"/>
                    </a:lnTo>
                    <a:lnTo>
                      <a:pt x="1692" y="7"/>
                    </a:lnTo>
                    <a:lnTo>
                      <a:pt x="1869" y="54"/>
                    </a:lnTo>
                    <a:lnTo>
                      <a:pt x="1889" y="30"/>
                    </a:lnTo>
                    <a:lnTo>
                      <a:pt x="1913" y="49"/>
                    </a:lnTo>
                    <a:lnTo>
                      <a:pt x="1950" y="110"/>
                    </a:lnTo>
                    <a:lnTo>
                      <a:pt x="1965" y="88"/>
                    </a:lnTo>
                    <a:lnTo>
                      <a:pt x="2018" y="83"/>
                    </a:lnTo>
                    <a:lnTo>
                      <a:pt x="2047" y="115"/>
                    </a:lnTo>
                    <a:lnTo>
                      <a:pt x="2057" y="170"/>
                    </a:lnTo>
                    <a:lnTo>
                      <a:pt x="1987" y="281"/>
                    </a:lnTo>
                    <a:lnTo>
                      <a:pt x="2003" y="331"/>
                    </a:lnTo>
                    <a:lnTo>
                      <a:pt x="1960" y="445"/>
                    </a:lnTo>
                    <a:lnTo>
                      <a:pt x="2050" y="464"/>
                    </a:lnTo>
                    <a:lnTo>
                      <a:pt x="2081" y="582"/>
                    </a:lnTo>
                    <a:lnTo>
                      <a:pt x="2010" y="647"/>
                    </a:lnTo>
                    <a:lnTo>
                      <a:pt x="1962" y="652"/>
                    </a:lnTo>
                    <a:lnTo>
                      <a:pt x="1950" y="779"/>
                    </a:lnTo>
                    <a:lnTo>
                      <a:pt x="1782" y="992"/>
                    </a:lnTo>
                    <a:lnTo>
                      <a:pt x="1768" y="1084"/>
                    </a:lnTo>
                    <a:lnTo>
                      <a:pt x="1790" y="1190"/>
                    </a:lnTo>
                    <a:lnTo>
                      <a:pt x="1741" y="1286"/>
                    </a:lnTo>
                    <a:lnTo>
                      <a:pt x="1653" y="1250"/>
                    </a:lnTo>
                    <a:lnTo>
                      <a:pt x="1599" y="1265"/>
                    </a:lnTo>
                    <a:lnTo>
                      <a:pt x="1563" y="1305"/>
                    </a:lnTo>
                    <a:lnTo>
                      <a:pt x="1543" y="1311"/>
                    </a:lnTo>
                    <a:lnTo>
                      <a:pt x="1541" y="1342"/>
                    </a:lnTo>
                    <a:lnTo>
                      <a:pt x="1439" y="1378"/>
                    </a:lnTo>
                    <a:lnTo>
                      <a:pt x="1398" y="1421"/>
                    </a:lnTo>
                    <a:lnTo>
                      <a:pt x="1413" y="1442"/>
                    </a:lnTo>
                    <a:lnTo>
                      <a:pt x="1380" y="1488"/>
                    </a:lnTo>
                    <a:lnTo>
                      <a:pt x="1395" y="1601"/>
                    </a:lnTo>
                    <a:lnTo>
                      <a:pt x="1446" y="1710"/>
                    </a:lnTo>
                    <a:lnTo>
                      <a:pt x="1439" y="1744"/>
                    </a:lnTo>
                    <a:lnTo>
                      <a:pt x="1209" y="1931"/>
                    </a:lnTo>
                    <a:lnTo>
                      <a:pt x="1147" y="1904"/>
                    </a:lnTo>
                    <a:lnTo>
                      <a:pt x="950" y="1897"/>
                    </a:lnTo>
                    <a:lnTo>
                      <a:pt x="836" y="2022"/>
                    </a:lnTo>
                    <a:lnTo>
                      <a:pt x="784" y="2099"/>
                    </a:lnTo>
                    <a:lnTo>
                      <a:pt x="681" y="2157"/>
                    </a:lnTo>
                    <a:lnTo>
                      <a:pt x="598" y="2164"/>
                    </a:lnTo>
                    <a:lnTo>
                      <a:pt x="544" y="2184"/>
                    </a:lnTo>
                    <a:lnTo>
                      <a:pt x="510" y="2164"/>
                    </a:lnTo>
                    <a:lnTo>
                      <a:pt x="455" y="2167"/>
                    </a:lnTo>
                    <a:lnTo>
                      <a:pt x="447" y="2132"/>
                    </a:lnTo>
                    <a:lnTo>
                      <a:pt x="405" y="2133"/>
                    </a:lnTo>
                    <a:lnTo>
                      <a:pt x="279" y="2218"/>
                    </a:lnTo>
                    <a:lnTo>
                      <a:pt x="257" y="1935"/>
                    </a:lnTo>
                    <a:lnTo>
                      <a:pt x="347" y="1878"/>
                    </a:lnTo>
                    <a:lnTo>
                      <a:pt x="354" y="1839"/>
                    </a:lnTo>
                    <a:lnTo>
                      <a:pt x="264" y="1890"/>
                    </a:lnTo>
                    <a:lnTo>
                      <a:pt x="162" y="1867"/>
                    </a:lnTo>
                    <a:lnTo>
                      <a:pt x="116" y="1836"/>
                    </a:lnTo>
                    <a:lnTo>
                      <a:pt x="73" y="1763"/>
                    </a:lnTo>
                    <a:lnTo>
                      <a:pt x="109" y="1719"/>
                    </a:lnTo>
                    <a:lnTo>
                      <a:pt x="105" y="1702"/>
                    </a:lnTo>
                    <a:lnTo>
                      <a:pt x="24" y="1693"/>
                    </a:lnTo>
                    <a:lnTo>
                      <a:pt x="0" y="1642"/>
                    </a:lnTo>
                    <a:lnTo>
                      <a:pt x="18" y="1596"/>
                    </a:lnTo>
                    <a:lnTo>
                      <a:pt x="77" y="1557"/>
                    </a:lnTo>
                    <a:lnTo>
                      <a:pt x="68" y="1513"/>
                    </a:lnTo>
                    <a:lnTo>
                      <a:pt x="46" y="1493"/>
                    </a:lnTo>
                    <a:lnTo>
                      <a:pt x="104" y="1439"/>
                    </a:lnTo>
                    <a:lnTo>
                      <a:pt x="79" y="1387"/>
                    </a:lnTo>
                    <a:lnTo>
                      <a:pt x="89" y="1364"/>
                    </a:lnTo>
                    <a:lnTo>
                      <a:pt x="141" y="1315"/>
                    </a:lnTo>
                    <a:lnTo>
                      <a:pt x="136" y="1289"/>
                    </a:lnTo>
                    <a:lnTo>
                      <a:pt x="105" y="1235"/>
                    </a:lnTo>
                    <a:lnTo>
                      <a:pt x="104" y="1201"/>
                    </a:lnTo>
                    <a:lnTo>
                      <a:pt x="136" y="1158"/>
                    </a:lnTo>
                    <a:lnTo>
                      <a:pt x="267" y="924"/>
                    </a:lnTo>
                    <a:lnTo>
                      <a:pt x="309" y="924"/>
                    </a:lnTo>
                    <a:lnTo>
                      <a:pt x="335" y="791"/>
                    </a:lnTo>
                    <a:lnTo>
                      <a:pt x="411" y="763"/>
                    </a:lnTo>
                    <a:lnTo>
                      <a:pt x="570" y="392"/>
                    </a:lnTo>
                    <a:lnTo>
                      <a:pt x="814" y="227"/>
                    </a:lnTo>
                    <a:lnTo>
                      <a:pt x="1111" y="20"/>
                    </a:lnTo>
                    <a:lnTo>
                      <a:pt x="1145" y="49"/>
                    </a:lnTo>
                    <a:lnTo>
                      <a:pt x="1225" y="41"/>
                    </a:lnTo>
                    <a:lnTo>
                      <a:pt x="1282" y="39"/>
                    </a:lnTo>
                    <a:lnTo>
                      <a:pt x="1313" y="56"/>
                    </a:lnTo>
                    <a:lnTo>
                      <a:pt x="1357" y="54"/>
                    </a:lnTo>
                    <a:lnTo>
                      <a:pt x="1397" y="0"/>
                    </a:lnTo>
                    <a:lnTo>
                      <a:pt x="1439" y="7"/>
                    </a:lnTo>
                    <a:lnTo>
                      <a:pt x="1538" y="5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854" name="Freeform 102"/>
              <p:cNvSpPr>
                <a:spLocks noChangeAspect="1"/>
              </p:cNvSpPr>
              <p:nvPr/>
            </p:nvSpPr>
            <p:spPr bwMode="auto">
              <a:xfrm>
                <a:off x="3042" y="2044"/>
                <a:ext cx="443" cy="328"/>
              </a:xfrm>
              <a:custGeom>
                <a:avLst/>
                <a:gdLst>
                  <a:gd name="T0" fmla="*/ 2113 w 2456"/>
                  <a:gd name="T1" fmla="*/ 1107 h 1817"/>
                  <a:gd name="T2" fmla="*/ 2330 w 2456"/>
                  <a:gd name="T3" fmla="*/ 965 h 1817"/>
                  <a:gd name="T4" fmla="*/ 2456 w 2456"/>
                  <a:gd name="T5" fmla="*/ 599 h 1817"/>
                  <a:gd name="T6" fmla="*/ 2451 w 2456"/>
                  <a:gd name="T7" fmla="*/ 567 h 1817"/>
                  <a:gd name="T8" fmla="*/ 2385 w 2456"/>
                  <a:gd name="T9" fmla="*/ 536 h 1817"/>
                  <a:gd name="T10" fmla="*/ 2299 w 2456"/>
                  <a:gd name="T11" fmla="*/ 469 h 1817"/>
                  <a:gd name="T12" fmla="*/ 2230 w 2456"/>
                  <a:gd name="T13" fmla="*/ 340 h 1817"/>
                  <a:gd name="T14" fmla="*/ 2201 w 2456"/>
                  <a:gd name="T15" fmla="*/ 369 h 1817"/>
                  <a:gd name="T16" fmla="*/ 2141 w 2456"/>
                  <a:gd name="T17" fmla="*/ 369 h 1817"/>
                  <a:gd name="T18" fmla="*/ 2113 w 2456"/>
                  <a:gd name="T19" fmla="*/ 343 h 1817"/>
                  <a:gd name="T20" fmla="*/ 2052 w 2456"/>
                  <a:gd name="T21" fmla="*/ 348 h 1817"/>
                  <a:gd name="T22" fmla="*/ 1912 w 2456"/>
                  <a:gd name="T23" fmla="*/ 277 h 1817"/>
                  <a:gd name="T24" fmla="*/ 1845 w 2456"/>
                  <a:gd name="T25" fmla="*/ 285 h 1817"/>
                  <a:gd name="T26" fmla="*/ 1815 w 2456"/>
                  <a:gd name="T27" fmla="*/ 285 h 1817"/>
                  <a:gd name="T28" fmla="*/ 1720 w 2456"/>
                  <a:gd name="T29" fmla="*/ 78 h 1817"/>
                  <a:gd name="T30" fmla="*/ 1594 w 2456"/>
                  <a:gd name="T31" fmla="*/ 0 h 1817"/>
                  <a:gd name="T32" fmla="*/ 1539 w 2456"/>
                  <a:gd name="T33" fmla="*/ 183 h 1817"/>
                  <a:gd name="T34" fmla="*/ 1507 w 2456"/>
                  <a:gd name="T35" fmla="*/ 183 h 1817"/>
                  <a:gd name="T36" fmla="*/ 1323 w 2456"/>
                  <a:gd name="T37" fmla="*/ 73 h 1817"/>
                  <a:gd name="T38" fmla="*/ 533 w 2456"/>
                  <a:gd name="T39" fmla="*/ 249 h 1817"/>
                  <a:gd name="T40" fmla="*/ 219 w 2456"/>
                  <a:gd name="T41" fmla="*/ 304 h 1817"/>
                  <a:gd name="T42" fmla="*/ 0 w 2456"/>
                  <a:gd name="T43" fmla="*/ 306 h 1817"/>
                  <a:gd name="T44" fmla="*/ 97 w 2456"/>
                  <a:gd name="T45" fmla="*/ 382 h 1817"/>
                  <a:gd name="T46" fmla="*/ 135 w 2456"/>
                  <a:gd name="T47" fmla="*/ 394 h 1817"/>
                  <a:gd name="T48" fmla="*/ 163 w 2456"/>
                  <a:gd name="T49" fmla="*/ 460 h 1817"/>
                  <a:gd name="T50" fmla="*/ 241 w 2456"/>
                  <a:gd name="T51" fmla="*/ 465 h 1817"/>
                  <a:gd name="T52" fmla="*/ 262 w 2456"/>
                  <a:gd name="T53" fmla="*/ 533 h 1817"/>
                  <a:gd name="T54" fmla="*/ 445 w 2456"/>
                  <a:gd name="T55" fmla="*/ 714 h 1817"/>
                  <a:gd name="T56" fmla="*/ 509 w 2456"/>
                  <a:gd name="T57" fmla="*/ 720 h 1817"/>
                  <a:gd name="T58" fmla="*/ 558 w 2456"/>
                  <a:gd name="T59" fmla="*/ 839 h 1817"/>
                  <a:gd name="T60" fmla="*/ 593 w 2456"/>
                  <a:gd name="T61" fmla="*/ 874 h 1817"/>
                  <a:gd name="T62" fmla="*/ 614 w 2456"/>
                  <a:gd name="T63" fmla="*/ 1029 h 1817"/>
                  <a:gd name="T64" fmla="*/ 644 w 2456"/>
                  <a:gd name="T65" fmla="*/ 1095 h 1817"/>
                  <a:gd name="T66" fmla="*/ 640 w 2456"/>
                  <a:gd name="T67" fmla="*/ 1177 h 1817"/>
                  <a:gd name="T68" fmla="*/ 372 w 2456"/>
                  <a:gd name="T69" fmla="*/ 1547 h 1817"/>
                  <a:gd name="T70" fmla="*/ 671 w 2456"/>
                  <a:gd name="T71" fmla="*/ 1743 h 1817"/>
                  <a:gd name="T72" fmla="*/ 723 w 2456"/>
                  <a:gd name="T73" fmla="*/ 1761 h 1817"/>
                  <a:gd name="T74" fmla="*/ 820 w 2456"/>
                  <a:gd name="T75" fmla="*/ 1817 h 1817"/>
                  <a:gd name="T76" fmla="*/ 849 w 2456"/>
                  <a:gd name="T77" fmla="*/ 1817 h 1817"/>
                  <a:gd name="T78" fmla="*/ 891 w 2456"/>
                  <a:gd name="T79" fmla="*/ 1764 h 1817"/>
                  <a:gd name="T80" fmla="*/ 988 w 2456"/>
                  <a:gd name="T81" fmla="*/ 1775 h 1817"/>
                  <a:gd name="T82" fmla="*/ 1056 w 2456"/>
                  <a:gd name="T83" fmla="*/ 1816 h 1817"/>
                  <a:gd name="T84" fmla="*/ 1134 w 2456"/>
                  <a:gd name="T85" fmla="*/ 1817 h 1817"/>
                  <a:gd name="T86" fmla="*/ 1145 w 2456"/>
                  <a:gd name="T87" fmla="*/ 1783 h 1817"/>
                  <a:gd name="T88" fmla="*/ 1190 w 2456"/>
                  <a:gd name="T89" fmla="*/ 1766 h 1817"/>
                  <a:gd name="T90" fmla="*/ 1260 w 2456"/>
                  <a:gd name="T91" fmla="*/ 1799 h 1817"/>
                  <a:gd name="T92" fmla="*/ 1281 w 2456"/>
                  <a:gd name="T93" fmla="*/ 1727 h 1817"/>
                  <a:gd name="T94" fmla="*/ 1394 w 2456"/>
                  <a:gd name="T95" fmla="*/ 1729 h 1817"/>
                  <a:gd name="T96" fmla="*/ 1411 w 2456"/>
                  <a:gd name="T97" fmla="*/ 1743 h 1817"/>
                  <a:gd name="T98" fmla="*/ 1888 w 2456"/>
                  <a:gd name="T99" fmla="*/ 1499 h 1817"/>
                  <a:gd name="T100" fmla="*/ 1956 w 2456"/>
                  <a:gd name="T101" fmla="*/ 1480 h 1817"/>
                  <a:gd name="T102" fmla="*/ 2113 w 2456"/>
                  <a:gd name="T103" fmla="*/ 1107 h 18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456" h="1817">
                    <a:moveTo>
                      <a:pt x="2113" y="1107"/>
                    </a:moveTo>
                    <a:lnTo>
                      <a:pt x="2330" y="965"/>
                    </a:lnTo>
                    <a:lnTo>
                      <a:pt x="2456" y="599"/>
                    </a:lnTo>
                    <a:lnTo>
                      <a:pt x="2451" y="567"/>
                    </a:lnTo>
                    <a:lnTo>
                      <a:pt x="2385" y="536"/>
                    </a:lnTo>
                    <a:lnTo>
                      <a:pt x="2299" y="469"/>
                    </a:lnTo>
                    <a:lnTo>
                      <a:pt x="2230" y="340"/>
                    </a:lnTo>
                    <a:lnTo>
                      <a:pt x="2201" y="369"/>
                    </a:lnTo>
                    <a:lnTo>
                      <a:pt x="2141" y="369"/>
                    </a:lnTo>
                    <a:lnTo>
                      <a:pt x="2113" y="343"/>
                    </a:lnTo>
                    <a:lnTo>
                      <a:pt x="2052" y="348"/>
                    </a:lnTo>
                    <a:lnTo>
                      <a:pt x="1912" y="277"/>
                    </a:lnTo>
                    <a:lnTo>
                      <a:pt x="1845" y="285"/>
                    </a:lnTo>
                    <a:lnTo>
                      <a:pt x="1815" y="285"/>
                    </a:lnTo>
                    <a:lnTo>
                      <a:pt x="1720" y="78"/>
                    </a:lnTo>
                    <a:lnTo>
                      <a:pt x="1594" y="0"/>
                    </a:lnTo>
                    <a:lnTo>
                      <a:pt x="1539" y="183"/>
                    </a:lnTo>
                    <a:lnTo>
                      <a:pt x="1507" y="183"/>
                    </a:lnTo>
                    <a:lnTo>
                      <a:pt x="1323" y="73"/>
                    </a:lnTo>
                    <a:lnTo>
                      <a:pt x="533" y="249"/>
                    </a:lnTo>
                    <a:lnTo>
                      <a:pt x="219" y="304"/>
                    </a:lnTo>
                    <a:lnTo>
                      <a:pt x="0" y="306"/>
                    </a:lnTo>
                    <a:lnTo>
                      <a:pt x="97" y="382"/>
                    </a:lnTo>
                    <a:lnTo>
                      <a:pt x="135" y="394"/>
                    </a:lnTo>
                    <a:lnTo>
                      <a:pt x="163" y="460"/>
                    </a:lnTo>
                    <a:lnTo>
                      <a:pt x="241" y="465"/>
                    </a:lnTo>
                    <a:lnTo>
                      <a:pt x="262" y="533"/>
                    </a:lnTo>
                    <a:lnTo>
                      <a:pt x="445" y="714"/>
                    </a:lnTo>
                    <a:lnTo>
                      <a:pt x="509" y="720"/>
                    </a:lnTo>
                    <a:lnTo>
                      <a:pt x="558" y="839"/>
                    </a:lnTo>
                    <a:lnTo>
                      <a:pt x="593" y="874"/>
                    </a:lnTo>
                    <a:lnTo>
                      <a:pt x="614" y="1029"/>
                    </a:lnTo>
                    <a:lnTo>
                      <a:pt x="644" y="1095"/>
                    </a:lnTo>
                    <a:lnTo>
                      <a:pt x="640" y="1177"/>
                    </a:lnTo>
                    <a:lnTo>
                      <a:pt x="372" y="1547"/>
                    </a:lnTo>
                    <a:lnTo>
                      <a:pt x="671" y="1743"/>
                    </a:lnTo>
                    <a:lnTo>
                      <a:pt x="723" y="1761"/>
                    </a:lnTo>
                    <a:lnTo>
                      <a:pt x="820" y="1817"/>
                    </a:lnTo>
                    <a:lnTo>
                      <a:pt x="849" y="1817"/>
                    </a:lnTo>
                    <a:lnTo>
                      <a:pt x="891" y="1764"/>
                    </a:lnTo>
                    <a:lnTo>
                      <a:pt x="988" y="1775"/>
                    </a:lnTo>
                    <a:lnTo>
                      <a:pt x="1056" y="1816"/>
                    </a:lnTo>
                    <a:lnTo>
                      <a:pt x="1134" y="1817"/>
                    </a:lnTo>
                    <a:lnTo>
                      <a:pt x="1145" y="1783"/>
                    </a:lnTo>
                    <a:lnTo>
                      <a:pt x="1190" y="1766"/>
                    </a:lnTo>
                    <a:lnTo>
                      <a:pt x="1260" y="1799"/>
                    </a:lnTo>
                    <a:lnTo>
                      <a:pt x="1281" y="1727"/>
                    </a:lnTo>
                    <a:lnTo>
                      <a:pt x="1394" y="1729"/>
                    </a:lnTo>
                    <a:lnTo>
                      <a:pt x="1411" y="1743"/>
                    </a:lnTo>
                    <a:lnTo>
                      <a:pt x="1888" y="1499"/>
                    </a:lnTo>
                    <a:lnTo>
                      <a:pt x="1956" y="1480"/>
                    </a:lnTo>
                    <a:lnTo>
                      <a:pt x="2113" y="1107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855" name="Freeform 103"/>
              <p:cNvSpPr>
                <a:spLocks noChangeAspect="1"/>
              </p:cNvSpPr>
              <p:nvPr/>
            </p:nvSpPr>
            <p:spPr bwMode="auto">
              <a:xfrm>
                <a:off x="3265" y="2316"/>
                <a:ext cx="543" cy="554"/>
              </a:xfrm>
              <a:custGeom>
                <a:avLst/>
                <a:gdLst>
                  <a:gd name="T0" fmla="*/ 2430 w 3006"/>
                  <a:gd name="T1" fmla="*/ 1072 h 3072"/>
                  <a:gd name="T2" fmla="*/ 2502 w 3006"/>
                  <a:gd name="T3" fmla="*/ 1258 h 3072"/>
                  <a:gd name="T4" fmla="*/ 2609 w 3006"/>
                  <a:gd name="T5" fmla="*/ 1339 h 3072"/>
                  <a:gd name="T6" fmla="*/ 2736 w 3006"/>
                  <a:gd name="T7" fmla="*/ 1603 h 3072"/>
                  <a:gd name="T8" fmla="*/ 2857 w 3006"/>
                  <a:gd name="T9" fmla="*/ 1633 h 3072"/>
                  <a:gd name="T10" fmla="*/ 3000 w 3006"/>
                  <a:gd name="T11" fmla="*/ 1759 h 3072"/>
                  <a:gd name="T12" fmla="*/ 2922 w 3006"/>
                  <a:gd name="T13" fmla="*/ 1886 h 3072"/>
                  <a:gd name="T14" fmla="*/ 2750 w 3006"/>
                  <a:gd name="T15" fmla="*/ 2101 h 3072"/>
                  <a:gd name="T16" fmla="*/ 2573 w 3006"/>
                  <a:gd name="T17" fmla="*/ 2206 h 3072"/>
                  <a:gd name="T18" fmla="*/ 2400 w 3006"/>
                  <a:gd name="T19" fmla="*/ 2235 h 3072"/>
                  <a:gd name="T20" fmla="*/ 2094 w 3006"/>
                  <a:gd name="T21" fmla="*/ 2300 h 3072"/>
                  <a:gd name="T22" fmla="*/ 1938 w 3006"/>
                  <a:gd name="T23" fmla="*/ 2327 h 3072"/>
                  <a:gd name="T24" fmla="*/ 1768 w 3006"/>
                  <a:gd name="T25" fmla="*/ 2359 h 3072"/>
                  <a:gd name="T26" fmla="*/ 1619 w 3006"/>
                  <a:gd name="T27" fmla="*/ 2418 h 3072"/>
                  <a:gd name="T28" fmla="*/ 1025 w 3006"/>
                  <a:gd name="T29" fmla="*/ 2988 h 3072"/>
                  <a:gd name="T30" fmla="*/ 710 w 3006"/>
                  <a:gd name="T31" fmla="*/ 3043 h 3072"/>
                  <a:gd name="T32" fmla="*/ 554 w 3006"/>
                  <a:gd name="T33" fmla="*/ 3069 h 3072"/>
                  <a:gd name="T34" fmla="*/ 446 w 3006"/>
                  <a:gd name="T35" fmla="*/ 2994 h 3072"/>
                  <a:gd name="T36" fmla="*/ 543 w 3006"/>
                  <a:gd name="T37" fmla="*/ 2857 h 3072"/>
                  <a:gd name="T38" fmla="*/ 824 w 3006"/>
                  <a:gd name="T39" fmla="*/ 2714 h 3072"/>
                  <a:gd name="T40" fmla="*/ 707 w 3006"/>
                  <a:gd name="T41" fmla="*/ 2402 h 3072"/>
                  <a:gd name="T42" fmla="*/ 869 w 3006"/>
                  <a:gd name="T43" fmla="*/ 2039 h 3072"/>
                  <a:gd name="T44" fmla="*/ 804 w 3006"/>
                  <a:gd name="T45" fmla="*/ 1890 h 3072"/>
                  <a:gd name="T46" fmla="*/ 521 w 3006"/>
                  <a:gd name="T47" fmla="*/ 1923 h 3072"/>
                  <a:gd name="T48" fmla="*/ 215 w 3006"/>
                  <a:gd name="T49" fmla="*/ 1939 h 3072"/>
                  <a:gd name="T50" fmla="*/ 24 w 3006"/>
                  <a:gd name="T51" fmla="*/ 1930 h 3072"/>
                  <a:gd name="T52" fmla="*/ 104 w 3006"/>
                  <a:gd name="T53" fmla="*/ 1815 h 3072"/>
                  <a:gd name="T54" fmla="*/ 159 w 3006"/>
                  <a:gd name="T55" fmla="*/ 1649 h 3072"/>
                  <a:gd name="T56" fmla="*/ 198 w 3006"/>
                  <a:gd name="T57" fmla="*/ 1557 h 3072"/>
                  <a:gd name="T58" fmla="*/ 256 w 3006"/>
                  <a:gd name="T59" fmla="*/ 1463 h 3072"/>
                  <a:gd name="T60" fmla="*/ 417 w 3006"/>
                  <a:gd name="T61" fmla="*/ 1450 h 3072"/>
                  <a:gd name="T62" fmla="*/ 521 w 3006"/>
                  <a:gd name="T63" fmla="*/ 1414 h 3072"/>
                  <a:gd name="T64" fmla="*/ 713 w 3006"/>
                  <a:gd name="T65" fmla="*/ 1345 h 3072"/>
                  <a:gd name="T66" fmla="*/ 813 w 3006"/>
                  <a:gd name="T67" fmla="*/ 1375 h 3072"/>
                  <a:gd name="T68" fmla="*/ 993 w 3006"/>
                  <a:gd name="T69" fmla="*/ 1372 h 3072"/>
                  <a:gd name="T70" fmla="*/ 1260 w 3006"/>
                  <a:gd name="T71" fmla="*/ 1108 h 3072"/>
                  <a:gd name="T72" fmla="*/ 1749 w 3006"/>
                  <a:gd name="T73" fmla="*/ 958 h 3072"/>
                  <a:gd name="T74" fmla="*/ 1690 w 3006"/>
                  <a:gd name="T75" fmla="*/ 697 h 3072"/>
                  <a:gd name="T76" fmla="*/ 1749 w 3006"/>
                  <a:gd name="T77" fmla="*/ 596 h 3072"/>
                  <a:gd name="T78" fmla="*/ 1873 w 3006"/>
                  <a:gd name="T79" fmla="*/ 521 h 3072"/>
                  <a:gd name="T80" fmla="*/ 2058 w 3006"/>
                  <a:gd name="T81" fmla="*/ 502 h 3072"/>
                  <a:gd name="T82" fmla="*/ 2091 w 3006"/>
                  <a:gd name="T83" fmla="*/ 209 h 3072"/>
                  <a:gd name="T84" fmla="*/ 2268 w 3006"/>
                  <a:gd name="T85" fmla="*/ 140 h 3072"/>
                  <a:gd name="T86" fmla="*/ 2303 w 3006"/>
                  <a:gd name="T87" fmla="*/ 306 h 3072"/>
                  <a:gd name="T88" fmla="*/ 2352 w 3006"/>
                  <a:gd name="T89" fmla="*/ 322 h 3072"/>
                  <a:gd name="T90" fmla="*/ 2397 w 3006"/>
                  <a:gd name="T91" fmla="*/ 433 h 3072"/>
                  <a:gd name="T92" fmla="*/ 2206 w 3006"/>
                  <a:gd name="T93" fmla="*/ 610 h 3072"/>
                  <a:gd name="T94" fmla="*/ 2268 w 3006"/>
                  <a:gd name="T95" fmla="*/ 753 h 3072"/>
                  <a:gd name="T96" fmla="*/ 2312 w 3006"/>
                  <a:gd name="T97" fmla="*/ 1006 h 30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06" h="3072">
                    <a:moveTo>
                      <a:pt x="2352" y="987"/>
                    </a:moveTo>
                    <a:lnTo>
                      <a:pt x="2414" y="997"/>
                    </a:lnTo>
                    <a:lnTo>
                      <a:pt x="2430" y="1072"/>
                    </a:lnTo>
                    <a:lnTo>
                      <a:pt x="2443" y="1157"/>
                    </a:lnTo>
                    <a:lnTo>
                      <a:pt x="2424" y="1189"/>
                    </a:lnTo>
                    <a:lnTo>
                      <a:pt x="2502" y="1258"/>
                    </a:lnTo>
                    <a:lnTo>
                      <a:pt x="2499" y="1333"/>
                    </a:lnTo>
                    <a:lnTo>
                      <a:pt x="2580" y="1352"/>
                    </a:lnTo>
                    <a:lnTo>
                      <a:pt x="2609" y="1339"/>
                    </a:lnTo>
                    <a:lnTo>
                      <a:pt x="2677" y="1398"/>
                    </a:lnTo>
                    <a:lnTo>
                      <a:pt x="2613" y="1506"/>
                    </a:lnTo>
                    <a:lnTo>
                      <a:pt x="2736" y="1603"/>
                    </a:lnTo>
                    <a:lnTo>
                      <a:pt x="2863" y="1551"/>
                    </a:lnTo>
                    <a:lnTo>
                      <a:pt x="2919" y="1571"/>
                    </a:lnTo>
                    <a:lnTo>
                      <a:pt x="2857" y="1633"/>
                    </a:lnTo>
                    <a:lnTo>
                      <a:pt x="2968" y="1711"/>
                    </a:lnTo>
                    <a:lnTo>
                      <a:pt x="2990" y="1711"/>
                    </a:lnTo>
                    <a:lnTo>
                      <a:pt x="3000" y="1759"/>
                    </a:lnTo>
                    <a:lnTo>
                      <a:pt x="3006" y="1834"/>
                    </a:lnTo>
                    <a:lnTo>
                      <a:pt x="2961" y="1870"/>
                    </a:lnTo>
                    <a:lnTo>
                      <a:pt x="2922" y="1886"/>
                    </a:lnTo>
                    <a:lnTo>
                      <a:pt x="2811" y="2044"/>
                    </a:lnTo>
                    <a:lnTo>
                      <a:pt x="2766" y="2047"/>
                    </a:lnTo>
                    <a:lnTo>
                      <a:pt x="2750" y="2101"/>
                    </a:lnTo>
                    <a:lnTo>
                      <a:pt x="2685" y="2170"/>
                    </a:lnTo>
                    <a:lnTo>
                      <a:pt x="2605" y="2179"/>
                    </a:lnTo>
                    <a:lnTo>
                      <a:pt x="2573" y="2206"/>
                    </a:lnTo>
                    <a:lnTo>
                      <a:pt x="2583" y="2245"/>
                    </a:lnTo>
                    <a:lnTo>
                      <a:pt x="2420" y="2252"/>
                    </a:lnTo>
                    <a:lnTo>
                      <a:pt x="2400" y="2235"/>
                    </a:lnTo>
                    <a:lnTo>
                      <a:pt x="2293" y="2238"/>
                    </a:lnTo>
                    <a:lnTo>
                      <a:pt x="2247" y="2268"/>
                    </a:lnTo>
                    <a:lnTo>
                      <a:pt x="2094" y="2300"/>
                    </a:lnTo>
                    <a:lnTo>
                      <a:pt x="2055" y="2287"/>
                    </a:lnTo>
                    <a:lnTo>
                      <a:pt x="1941" y="2287"/>
                    </a:lnTo>
                    <a:lnTo>
                      <a:pt x="1938" y="2327"/>
                    </a:lnTo>
                    <a:lnTo>
                      <a:pt x="1863" y="2381"/>
                    </a:lnTo>
                    <a:lnTo>
                      <a:pt x="1805" y="2378"/>
                    </a:lnTo>
                    <a:lnTo>
                      <a:pt x="1768" y="2359"/>
                    </a:lnTo>
                    <a:lnTo>
                      <a:pt x="1736" y="2378"/>
                    </a:lnTo>
                    <a:lnTo>
                      <a:pt x="1700" y="2349"/>
                    </a:lnTo>
                    <a:lnTo>
                      <a:pt x="1619" y="2418"/>
                    </a:lnTo>
                    <a:lnTo>
                      <a:pt x="1501" y="2564"/>
                    </a:lnTo>
                    <a:lnTo>
                      <a:pt x="1124" y="2943"/>
                    </a:lnTo>
                    <a:lnTo>
                      <a:pt x="1025" y="2988"/>
                    </a:lnTo>
                    <a:lnTo>
                      <a:pt x="925" y="2997"/>
                    </a:lnTo>
                    <a:lnTo>
                      <a:pt x="847" y="3014"/>
                    </a:lnTo>
                    <a:lnTo>
                      <a:pt x="710" y="3043"/>
                    </a:lnTo>
                    <a:lnTo>
                      <a:pt x="651" y="3021"/>
                    </a:lnTo>
                    <a:lnTo>
                      <a:pt x="602" y="3072"/>
                    </a:lnTo>
                    <a:lnTo>
                      <a:pt x="554" y="3069"/>
                    </a:lnTo>
                    <a:lnTo>
                      <a:pt x="527" y="3030"/>
                    </a:lnTo>
                    <a:lnTo>
                      <a:pt x="455" y="3053"/>
                    </a:lnTo>
                    <a:lnTo>
                      <a:pt x="446" y="2994"/>
                    </a:lnTo>
                    <a:lnTo>
                      <a:pt x="504" y="2943"/>
                    </a:lnTo>
                    <a:lnTo>
                      <a:pt x="514" y="2877"/>
                    </a:lnTo>
                    <a:lnTo>
                      <a:pt x="543" y="2857"/>
                    </a:lnTo>
                    <a:lnTo>
                      <a:pt x="583" y="2864"/>
                    </a:lnTo>
                    <a:lnTo>
                      <a:pt x="719" y="2798"/>
                    </a:lnTo>
                    <a:lnTo>
                      <a:pt x="824" y="2714"/>
                    </a:lnTo>
                    <a:lnTo>
                      <a:pt x="840" y="2580"/>
                    </a:lnTo>
                    <a:lnTo>
                      <a:pt x="710" y="2453"/>
                    </a:lnTo>
                    <a:lnTo>
                      <a:pt x="707" y="2402"/>
                    </a:lnTo>
                    <a:lnTo>
                      <a:pt x="817" y="2196"/>
                    </a:lnTo>
                    <a:lnTo>
                      <a:pt x="840" y="2203"/>
                    </a:lnTo>
                    <a:lnTo>
                      <a:pt x="869" y="2039"/>
                    </a:lnTo>
                    <a:lnTo>
                      <a:pt x="918" y="1988"/>
                    </a:lnTo>
                    <a:lnTo>
                      <a:pt x="850" y="1870"/>
                    </a:lnTo>
                    <a:lnTo>
                      <a:pt x="804" y="1890"/>
                    </a:lnTo>
                    <a:lnTo>
                      <a:pt x="759" y="1890"/>
                    </a:lnTo>
                    <a:lnTo>
                      <a:pt x="625" y="1929"/>
                    </a:lnTo>
                    <a:lnTo>
                      <a:pt x="521" y="1923"/>
                    </a:lnTo>
                    <a:lnTo>
                      <a:pt x="449" y="1902"/>
                    </a:lnTo>
                    <a:lnTo>
                      <a:pt x="331" y="1926"/>
                    </a:lnTo>
                    <a:lnTo>
                      <a:pt x="215" y="1939"/>
                    </a:lnTo>
                    <a:lnTo>
                      <a:pt x="110" y="2050"/>
                    </a:lnTo>
                    <a:lnTo>
                      <a:pt x="51" y="2014"/>
                    </a:lnTo>
                    <a:lnTo>
                      <a:pt x="24" y="1930"/>
                    </a:lnTo>
                    <a:lnTo>
                      <a:pt x="6" y="1896"/>
                    </a:lnTo>
                    <a:lnTo>
                      <a:pt x="0" y="1864"/>
                    </a:lnTo>
                    <a:lnTo>
                      <a:pt x="104" y="1815"/>
                    </a:lnTo>
                    <a:lnTo>
                      <a:pt x="100" y="1746"/>
                    </a:lnTo>
                    <a:lnTo>
                      <a:pt x="143" y="1705"/>
                    </a:lnTo>
                    <a:lnTo>
                      <a:pt x="159" y="1649"/>
                    </a:lnTo>
                    <a:lnTo>
                      <a:pt x="234" y="1652"/>
                    </a:lnTo>
                    <a:lnTo>
                      <a:pt x="224" y="1590"/>
                    </a:lnTo>
                    <a:lnTo>
                      <a:pt x="198" y="1557"/>
                    </a:lnTo>
                    <a:lnTo>
                      <a:pt x="201" y="1528"/>
                    </a:lnTo>
                    <a:lnTo>
                      <a:pt x="237" y="1512"/>
                    </a:lnTo>
                    <a:lnTo>
                      <a:pt x="256" y="1463"/>
                    </a:lnTo>
                    <a:lnTo>
                      <a:pt x="331" y="1420"/>
                    </a:lnTo>
                    <a:lnTo>
                      <a:pt x="387" y="1463"/>
                    </a:lnTo>
                    <a:lnTo>
                      <a:pt x="417" y="1450"/>
                    </a:lnTo>
                    <a:lnTo>
                      <a:pt x="446" y="1450"/>
                    </a:lnTo>
                    <a:lnTo>
                      <a:pt x="511" y="1391"/>
                    </a:lnTo>
                    <a:lnTo>
                      <a:pt x="521" y="1414"/>
                    </a:lnTo>
                    <a:lnTo>
                      <a:pt x="592" y="1411"/>
                    </a:lnTo>
                    <a:lnTo>
                      <a:pt x="586" y="1431"/>
                    </a:lnTo>
                    <a:lnTo>
                      <a:pt x="713" y="1345"/>
                    </a:lnTo>
                    <a:lnTo>
                      <a:pt x="756" y="1339"/>
                    </a:lnTo>
                    <a:lnTo>
                      <a:pt x="765" y="1382"/>
                    </a:lnTo>
                    <a:lnTo>
                      <a:pt x="813" y="1375"/>
                    </a:lnTo>
                    <a:lnTo>
                      <a:pt x="853" y="1395"/>
                    </a:lnTo>
                    <a:lnTo>
                      <a:pt x="909" y="1375"/>
                    </a:lnTo>
                    <a:lnTo>
                      <a:pt x="993" y="1372"/>
                    </a:lnTo>
                    <a:lnTo>
                      <a:pt x="1090" y="1313"/>
                    </a:lnTo>
                    <a:lnTo>
                      <a:pt x="1143" y="1242"/>
                    </a:lnTo>
                    <a:lnTo>
                      <a:pt x="1260" y="1108"/>
                    </a:lnTo>
                    <a:lnTo>
                      <a:pt x="1453" y="1118"/>
                    </a:lnTo>
                    <a:lnTo>
                      <a:pt x="1515" y="1143"/>
                    </a:lnTo>
                    <a:lnTo>
                      <a:pt x="1749" y="958"/>
                    </a:lnTo>
                    <a:lnTo>
                      <a:pt x="1752" y="925"/>
                    </a:lnTo>
                    <a:lnTo>
                      <a:pt x="1706" y="818"/>
                    </a:lnTo>
                    <a:lnTo>
                      <a:pt x="1690" y="697"/>
                    </a:lnTo>
                    <a:lnTo>
                      <a:pt x="1723" y="648"/>
                    </a:lnTo>
                    <a:lnTo>
                      <a:pt x="1709" y="635"/>
                    </a:lnTo>
                    <a:lnTo>
                      <a:pt x="1749" y="596"/>
                    </a:lnTo>
                    <a:lnTo>
                      <a:pt x="1850" y="554"/>
                    </a:lnTo>
                    <a:lnTo>
                      <a:pt x="1850" y="524"/>
                    </a:lnTo>
                    <a:lnTo>
                      <a:pt x="1873" y="521"/>
                    </a:lnTo>
                    <a:lnTo>
                      <a:pt x="1915" y="479"/>
                    </a:lnTo>
                    <a:lnTo>
                      <a:pt x="1964" y="463"/>
                    </a:lnTo>
                    <a:lnTo>
                      <a:pt x="2058" y="502"/>
                    </a:lnTo>
                    <a:lnTo>
                      <a:pt x="2101" y="404"/>
                    </a:lnTo>
                    <a:lnTo>
                      <a:pt x="2082" y="303"/>
                    </a:lnTo>
                    <a:lnTo>
                      <a:pt x="2091" y="209"/>
                    </a:lnTo>
                    <a:lnTo>
                      <a:pt x="2247" y="0"/>
                    </a:lnTo>
                    <a:lnTo>
                      <a:pt x="2225" y="75"/>
                    </a:lnTo>
                    <a:lnTo>
                      <a:pt x="2268" y="140"/>
                    </a:lnTo>
                    <a:lnTo>
                      <a:pt x="2290" y="235"/>
                    </a:lnTo>
                    <a:lnTo>
                      <a:pt x="2263" y="287"/>
                    </a:lnTo>
                    <a:lnTo>
                      <a:pt x="2303" y="306"/>
                    </a:lnTo>
                    <a:lnTo>
                      <a:pt x="2349" y="300"/>
                    </a:lnTo>
                    <a:lnTo>
                      <a:pt x="2365" y="303"/>
                    </a:lnTo>
                    <a:lnTo>
                      <a:pt x="2352" y="322"/>
                    </a:lnTo>
                    <a:lnTo>
                      <a:pt x="2365" y="359"/>
                    </a:lnTo>
                    <a:lnTo>
                      <a:pt x="2408" y="375"/>
                    </a:lnTo>
                    <a:lnTo>
                      <a:pt x="2397" y="433"/>
                    </a:lnTo>
                    <a:lnTo>
                      <a:pt x="2349" y="511"/>
                    </a:lnTo>
                    <a:lnTo>
                      <a:pt x="2202" y="590"/>
                    </a:lnTo>
                    <a:lnTo>
                      <a:pt x="2206" y="610"/>
                    </a:lnTo>
                    <a:lnTo>
                      <a:pt x="2257" y="619"/>
                    </a:lnTo>
                    <a:lnTo>
                      <a:pt x="2271" y="664"/>
                    </a:lnTo>
                    <a:lnTo>
                      <a:pt x="2268" y="753"/>
                    </a:lnTo>
                    <a:lnTo>
                      <a:pt x="2218" y="844"/>
                    </a:lnTo>
                    <a:lnTo>
                      <a:pt x="2225" y="883"/>
                    </a:lnTo>
                    <a:lnTo>
                      <a:pt x="2312" y="1006"/>
                    </a:lnTo>
                    <a:lnTo>
                      <a:pt x="2352" y="1006"/>
                    </a:lnTo>
                    <a:lnTo>
                      <a:pt x="2352" y="987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856" name="Freeform 104"/>
              <p:cNvSpPr>
                <a:spLocks noChangeAspect="1"/>
              </p:cNvSpPr>
              <p:nvPr/>
            </p:nvSpPr>
            <p:spPr bwMode="auto">
              <a:xfrm>
                <a:off x="3198" y="2653"/>
                <a:ext cx="315" cy="365"/>
              </a:xfrm>
              <a:custGeom>
                <a:avLst/>
                <a:gdLst>
                  <a:gd name="T0" fmla="*/ 172 w 1748"/>
                  <a:gd name="T1" fmla="*/ 391 h 2022"/>
                  <a:gd name="T2" fmla="*/ 219 w 1748"/>
                  <a:gd name="T3" fmla="*/ 340 h 2022"/>
                  <a:gd name="T4" fmla="*/ 416 w 1748"/>
                  <a:gd name="T5" fmla="*/ 292 h 2022"/>
                  <a:gd name="T6" fmla="*/ 447 w 1748"/>
                  <a:gd name="T7" fmla="*/ 227 h 2022"/>
                  <a:gd name="T8" fmla="*/ 588 w 1748"/>
                  <a:gd name="T9" fmla="*/ 67 h 2022"/>
                  <a:gd name="T10" fmla="*/ 826 w 1748"/>
                  <a:gd name="T11" fmla="*/ 30 h 2022"/>
                  <a:gd name="T12" fmla="*/ 998 w 1748"/>
                  <a:gd name="T13" fmla="*/ 62 h 2022"/>
                  <a:gd name="T14" fmla="*/ 1180 w 1748"/>
                  <a:gd name="T15" fmla="*/ 25 h 2022"/>
                  <a:gd name="T16" fmla="*/ 1290 w 1748"/>
                  <a:gd name="T17" fmla="*/ 121 h 2022"/>
                  <a:gd name="T18" fmla="*/ 1214 w 1748"/>
                  <a:gd name="T19" fmla="*/ 332 h 2022"/>
                  <a:gd name="T20" fmla="*/ 1077 w 1748"/>
                  <a:gd name="T21" fmla="*/ 537 h 2022"/>
                  <a:gd name="T22" fmla="*/ 1214 w 1748"/>
                  <a:gd name="T23" fmla="*/ 713 h 2022"/>
                  <a:gd name="T24" fmla="*/ 1096 w 1748"/>
                  <a:gd name="T25" fmla="*/ 930 h 2022"/>
                  <a:gd name="T26" fmla="*/ 922 w 1748"/>
                  <a:gd name="T27" fmla="*/ 988 h 2022"/>
                  <a:gd name="T28" fmla="*/ 877 w 1748"/>
                  <a:gd name="T29" fmla="*/ 1068 h 2022"/>
                  <a:gd name="T30" fmla="*/ 835 w 1748"/>
                  <a:gd name="T31" fmla="*/ 1182 h 2022"/>
                  <a:gd name="T32" fmla="*/ 928 w 1748"/>
                  <a:gd name="T33" fmla="*/ 1202 h 2022"/>
                  <a:gd name="T34" fmla="*/ 1023 w 1748"/>
                  <a:gd name="T35" fmla="*/ 1149 h 2022"/>
                  <a:gd name="T36" fmla="*/ 1312 w 1748"/>
                  <a:gd name="T37" fmla="*/ 1123 h 2022"/>
                  <a:gd name="T38" fmla="*/ 1501 w 1748"/>
                  <a:gd name="T39" fmla="*/ 1074 h 2022"/>
                  <a:gd name="T40" fmla="*/ 1736 w 1748"/>
                  <a:gd name="T41" fmla="*/ 1396 h 2022"/>
                  <a:gd name="T42" fmla="*/ 1616 w 1748"/>
                  <a:gd name="T43" fmla="*/ 1449 h 2022"/>
                  <a:gd name="T44" fmla="*/ 1537 w 1748"/>
                  <a:gd name="T45" fmla="*/ 1590 h 2022"/>
                  <a:gd name="T46" fmla="*/ 1335 w 1748"/>
                  <a:gd name="T47" fmla="*/ 1750 h 2022"/>
                  <a:gd name="T48" fmla="*/ 1147 w 1748"/>
                  <a:gd name="T49" fmla="*/ 1787 h 2022"/>
                  <a:gd name="T50" fmla="*/ 1074 w 1748"/>
                  <a:gd name="T51" fmla="*/ 1809 h 2022"/>
                  <a:gd name="T52" fmla="*/ 961 w 1748"/>
                  <a:gd name="T53" fmla="*/ 1806 h 2022"/>
                  <a:gd name="T54" fmla="*/ 883 w 1748"/>
                  <a:gd name="T55" fmla="*/ 1930 h 2022"/>
                  <a:gd name="T56" fmla="*/ 717 w 1748"/>
                  <a:gd name="T57" fmla="*/ 1992 h 2022"/>
                  <a:gd name="T58" fmla="*/ 635 w 1748"/>
                  <a:gd name="T59" fmla="*/ 2022 h 2022"/>
                  <a:gd name="T60" fmla="*/ 416 w 1748"/>
                  <a:gd name="T61" fmla="*/ 1989 h 2022"/>
                  <a:gd name="T62" fmla="*/ 222 w 1748"/>
                  <a:gd name="T63" fmla="*/ 1711 h 2022"/>
                  <a:gd name="T64" fmla="*/ 205 w 1748"/>
                  <a:gd name="T65" fmla="*/ 1595 h 2022"/>
                  <a:gd name="T66" fmla="*/ 189 w 1748"/>
                  <a:gd name="T67" fmla="*/ 1363 h 2022"/>
                  <a:gd name="T68" fmla="*/ 203 w 1748"/>
                  <a:gd name="T69" fmla="*/ 1272 h 2022"/>
                  <a:gd name="T70" fmla="*/ 253 w 1748"/>
                  <a:gd name="T71" fmla="*/ 1087 h 2022"/>
                  <a:gd name="T72" fmla="*/ 32 w 1748"/>
                  <a:gd name="T73" fmla="*/ 688 h 2022"/>
                  <a:gd name="T74" fmla="*/ 40 w 1748"/>
                  <a:gd name="T75" fmla="*/ 545 h 2022"/>
                  <a:gd name="T76" fmla="*/ 0 w 1748"/>
                  <a:gd name="T77" fmla="*/ 396 h 20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748" h="2022">
                    <a:moveTo>
                      <a:pt x="0" y="396"/>
                    </a:moveTo>
                    <a:lnTo>
                      <a:pt x="172" y="391"/>
                    </a:lnTo>
                    <a:lnTo>
                      <a:pt x="157" y="357"/>
                    </a:lnTo>
                    <a:lnTo>
                      <a:pt x="219" y="340"/>
                    </a:lnTo>
                    <a:lnTo>
                      <a:pt x="372" y="351"/>
                    </a:lnTo>
                    <a:lnTo>
                      <a:pt x="416" y="292"/>
                    </a:lnTo>
                    <a:lnTo>
                      <a:pt x="422" y="227"/>
                    </a:lnTo>
                    <a:lnTo>
                      <a:pt x="447" y="227"/>
                    </a:lnTo>
                    <a:lnTo>
                      <a:pt x="483" y="183"/>
                    </a:lnTo>
                    <a:lnTo>
                      <a:pt x="588" y="67"/>
                    </a:lnTo>
                    <a:lnTo>
                      <a:pt x="669" y="62"/>
                    </a:lnTo>
                    <a:lnTo>
                      <a:pt x="826" y="30"/>
                    </a:lnTo>
                    <a:lnTo>
                      <a:pt x="905" y="56"/>
                    </a:lnTo>
                    <a:lnTo>
                      <a:pt x="998" y="62"/>
                    </a:lnTo>
                    <a:lnTo>
                      <a:pt x="1136" y="17"/>
                    </a:lnTo>
                    <a:lnTo>
                      <a:pt x="1180" y="25"/>
                    </a:lnTo>
                    <a:lnTo>
                      <a:pt x="1223" y="0"/>
                    </a:lnTo>
                    <a:lnTo>
                      <a:pt x="1290" y="121"/>
                    </a:lnTo>
                    <a:lnTo>
                      <a:pt x="1245" y="168"/>
                    </a:lnTo>
                    <a:lnTo>
                      <a:pt x="1214" y="332"/>
                    </a:lnTo>
                    <a:lnTo>
                      <a:pt x="1198" y="323"/>
                    </a:lnTo>
                    <a:lnTo>
                      <a:pt x="1077" y="537"/>
                    </a:lnTo>
                    <a:lnTo>
                      <a:pt x="1088" y="588"/>
                    </a:lnTo>
                    <a:lnTo>
                      <a:pt x="1214" y="713"/>
                    </a:lnTo>
                    <a:lnTo>
                      <a:pt x="1198" y="837"/>
                    </a:lnTo>
                    <a:lnTo>
                      <a:pt x="1096" y="930"/>
                    </a:lnTo>
                    <a:lnTo>
                      <a:pt x="956" y="994"/>
                    </a:lnTo>
                    <a:lnTo>
                      <a:pt x="922" y="988"/>
                    </a:lnTo>
                    <a:lnTo>
                      <a:pt x="885" y="1003"/>
                    </a:lnTo>
                    <a:lnTo>
                      <a:pt x="877" y="1068"/>
                    </a:lnTo>
                    <a:lnTo>
                      <a:pt x="821" y="1123"/>
                    </a:lnTo>
                    <a:lnTo>
                      <a:pt x="835" y="1182"/>
                    </a:lnTo>
                    <a:lnTo>
                      <a:pt x="902" y="1163"/>
                    </a:lnTo>
                    <a:lnTo>
                      <a:pt x="928" y="1202"/>
                    </a:lnTo>
                    <a:lnTo>
                      <a:pt x="972" y="1206"/>
                    </a:lnTo>
                    <a:lnTo>
                      <a:pt x="1023" y="1149"/>
                    </a:lnTo>
                    <a:lnTo>
                      <a:pt x="1079" y="1171"/>
                    </a:lnTo>
                    <a:lnTo>
                      <a:pt x="1312" y="1123"/>
                    </a:lnTo>
                    <a:lnTo>
                      <a:pt x="1399" y="1118"/>
                    </a:lnTo>
                    <a:lnTo>
                      <a:pt x="1501" y="1074"/>
                    </a:lnTo>
                    <a:lnTo>
                      <a:pt x="1748" y="1343"/>
                    </a:lnTo>
                    <a:lnTo>
                      <a:pt x="1736" y="1396"/>
                    </a:lnTo>
                    <a:lnTo>
                      <a:pt x="1692" y="1388"/>
                    </a:lnTo>
                    <a:lnTo>
                      <a:pt x="1616" y="1449"/>
                    </a:lnTo>
                    <a:lnTo>
                      <a:pt x="1622" y="1495"/>
                    </a:lnTo>
                    <a:lnTo>
                      <a:pt x="1537" y="1590"/>
                    </a:lnTo>
                    <a:lnTo>
                      <a:pt x="1363" y="1649"/>
                    </a:lnTo>
                    <a:lnTo>
                      <a:pt x="1335" y="1750"/>
                    </a:lnTo>
                    <a:lnTo>
                      <a:pt x="1155" y="1767"/>
                    </a:lnTo>
                    <a:lnTo>
                      <a:pt x="1147" y="1787"/>
                    </a:lnTo>
                    <a:lnTo>
                      <a:pt x="1093" y="1784"/>
                    </a:lnTo>
                    <a:lnTo>
                      <a:pt x="1074" y="1809"/>
                    </a:lnTo>
                    <a:lnTo>
                      <a:pt x="1015" y="1820"/>
                    </a:lnTo>
                    <a:lnTo>
                      <a:pt x="961" y="1806"/>
                    </a:lnTo>
                    <a:lnTo>
                      <a:pt x="905" y="1862"/>
                    </a:lnTo>
                    <a:lnTo>
                      <a:pt x="883" y="1930"/>
                    </a:lnTo>
                    <a:lnTo>
                      <a:pt x="821" y="2003"/>
                    </a:lnTo>
                    <a:lnTo>
                      <a:pt x="717" y="1992"/>
                    </a:lnTo>
                    <a:lnTo>
                      <a:pt x="705" y="2014"/>
                    </a:lnTo>
                    <a:lnTo>
                      <a:pt x="635" y="2022"/>
                    </a:lnTo>
                    <a:lnTo>
                      <a:pt x="602" y="1986"/>
                    </a:lnTo>
                    <a:lnTo>
                      <a:pt x="416" y="1989"/>
                    </a:lnTo>
                    <a:lnTo>
                      <a:pt x="375" y="1860"/>
                    </a:lnTo>
                    <a:lnTo>
                      <a:pt x="222" y="1711"/>
                    </a:lnTo>
                    <a:lnTo>
                      <a:pt x="230" y="1655"/>
                    </a:lnTo>
                    <a:lnTo>
                      <a:pt x="205" y="1595"/>
                    </a:lnTo>
                    <a:lnTo>
                      <a:pt x="214" y="1422"/>
                    </a:lnTo>
                    <a:lnTo>
                      <a:pt x="189" y="1363"/>
                    </a:lnTo>
                    <a:lnTo>
                      <a:pt x="186" y="1331"/>
                    </a:lnTo>
                    <a:lnTo>
                      <a:pt x="203" y="1272"/>
                    </a:lnTo>
                    <a:lnTo>
                      <a:pt x="262" y="1169"/>
                    </a:lnTo>
                    <a:lnTo>
                      <a:pt x="253" y="1087"/>
                    </a:lnTo>
                    <a:lnTo>
                      <a:pt x="113" y="918"/>
                    </a:lnTo>
                    <a:lnTo>
                      <a:pt x="32" y="688"/>
                    </a:lnTo>
                    <a:lnTo>
                      <a:pt x="20" y="575"/>
                    </a:lnTo>
                    <a:lnTo>
                      <a:pt x="40" y="545"/>
                    </a:lnTo>
                    <a:lnTo>
                      <a:pt x="43" y="475"/>
                    </a:lnTo>
                    <a:lnTo>
                      <a:pt x="0" y="39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857" name="Freeform 105"/>
              <p:cNvSpPr>
                <a:spLocks noChangeAspect="1"/>
              </p:cNvSpPr>
              <p:nvPr/>
            </p:nvSpPr>
            <p:spPr bwMode="auto">
              <a:xfrm>
                <a:off x="3168" y="2459"/>
                <a:ext cx="216" cy="265"/>
              </a:xfrm>
              <a:custGeom>
                <a:avLst/>
                <a:gdLst>
                  <a:gd name="T0" fmla="*/ 231 w 1198"/>
                  <a:gd name="T1" fmla="*/ 385 h 1466"/>
                  <a:gd name="T2" fmla="*/ 424 w 1198"/>
                  <a:gd name="T3" fmla="*/ 292 h 1466"/>
                  <a:gd name="T4" fmla="*/ 698 w 1198"/>
                  <a:gd name="T5" fmla="*/ 0 h 1466"/>
                  <a:gd name="T6" fmla="*/ 771 w 1198"/>
                  <a:gd name="T7" fmla="*/ 62 h 1466"/>
                  <a:gd name="T8" fmla="*/ 812 w 1198"/>
                  <a:gd name="T9" fmla="*/ 148 h 1466"/>
                  <a:gd name="T10" fmla="*/ 879 w 1198"/>
                  <a:gd name="T11" fmla="*/ 191 h 1466"/>
                  <a:gd name="T12" fmla="*/ 892 w 1198"/>
                  <a:gd name="T13" fmla="*/ 245 h 1466"/>
                  <a:gd name="T14" fmla="*/ 963 w 1198"/>
                  <a:gd name="T15" fmla="*/ 254 h 1466"/>
                  <a:gd name="T16" fmla="*/ 1105 w 1198"/>
                  <a:gd name="T17" fmla="*/ 307 h 1466"/>
                  <a:gd name="T18" fmla="*/ 1194 w 1198"/>
                  <a:gd name="T19" fmla="*/ 292 h 1466"/>
                  <a:gd name="T20" fmla="*/ 1127 w 1198"/>
                  <a:gd name="T21" fmla="*/ 616 h 1466"/>
                  <a:gd name="T22" fmla="*/ 1045 w 1198"/>
                  <a:gd name="T23" fmla="*/ 603 h 1466"/>
                  <a:gd name="T24" fmla="*/ 956 w 1198"/>
                  <a:gd name="T25" fmla="*/ 650 h 1466"/>
                  <a:gd name="T26" fmla="*/ 869 w 1198"/>
                  <a:gd name="T27" fmla="*/ 616 h 1466"/>
                  <a:gd name="T28" fmla="*/ 771 w 1198"/>
                  <a:gd name="T29" fmla="*/ 715 h 1466"/>
                  <a:gd name="T30" fmla="*/ 737 w 1198"/>
                  <a:gd name="T31" fmla="*/ 765 h 1466"/>
                  <a:gd name="T32" fmla="*/ 765 w 1198"/>
                  <a:gd name="T33" fmla="*/ 855 h 1466"/>
                  <a:gd name="T34" fmla="*/ 678 w 1198"/>
                  <a:gd name="T35" fmla="*/ 913 h 1466"/>
                  <a:gd name="T36" fmla="*/ 638 w 1198"/>
                  <a:gd name="T37" fmla="*/ 1023 h 1466"/>
                  <a:gd name="T38" fmla="*/ 536 w 1198"/>
                  <a:gd name="T39" fmla="*/ 1099 h 1466"/>
                  <a:gd name="T40" fmla="*/ 571 w 1198"/>
                  <a:gd name="T41" fmla="*/ 1172 h 1466"/>
                  <a:gd name="T42" fmla="*/ 649 w 1198"/>
                  <a:gd name="T43" fmla="*/ 1251 h 1466"/>
                  <a:gd name="T44" fmla="*/ 584 w 1198"/>
                  <a:gd name="T45" fmla="*/ 1299 h 1466"/>
                  <a:gd name="T46" fmla="*/ 531 w 1198"/>
                  <a:gd name="T47" fmla="*/ 1424 h 1466"/>
                  <a:gd name="T48" fmla="*/ 326 w 1198"/>
                  <a:gd name="T49" fmla="*/ 1430 h 1466"/>
                  <a:gd name="T50" fmla="*/ 160 w 1198"/>
                  <a:gd name="T51" fmla="*/ 1466 h 1466"/>
                  <a:gd name="T52" fmla="*/ 115 w 1198"/>
                  <a:gd name="T53" fmla="*/ 1312 h 1466"/>
                  <a:gd name="T54" fmla="*/ 19 w 1198"/>
                  <a:gd name="T55" fmla="*/ 1230 h 1466"/>
                  <a:gd name="T56" fmla="*/ 44 w 1198"/>
                  <a:gd name="T57" fmla="*/ 1117 h 1466"/>
                  <a:gd name="T58" fmla="*/ 115 w 1198"/>
                  <a:gd name="T59" fmla="*/ 1053 h 1466"/>
                  <a:gd name="T60" fmla="*/ 35 w 1198"/>
                  <a:gd name="T61" fmla="*/ 805 h 1466"/>
                  <a:gd name="T62" fmla="*/ 4 w 1198"/>
                  <a:gd name="T63" fmla="*/ 620 h 1466"/>
                  <a:gd name="T64" fmla="*/ 6 w 1198"/>
                  <a:gd name="T65" fmla="*/ 549 h 14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98" h="1466">
                    <a:moveTo>
                      <a:pt x="4" y="383"/>
                    </a:moveTo>
                    <a:lnTo>
                      <a:pt x="231" y="385"/>
                    </a:lnTo>
                    <a:lnTo>
                      <a:pt x="384" y="284"/>
                    </a:lnTo>
                    <a:lnTo>
                      <a:pt x="424" y="292"/>
                    </a:lnTo>
                    <a:lnTo>
                      <a:pt x="534" y="221"/>
                    </a:lnTo>
                    <a:lnTo>
                      <a:pt x="698" y="0"/>
                    </a:lnTo>
                    <a:lnTo>
                      <a:pt x="724" y="38"/>
                    </a:lnTo>
                    <a:lnTo>
                      <a:pt x="771" y="62"/>
                    </a:lnTo>
                    <a:lnTo>
                      <a:pt x="791" y="85"/>
                    </a:lnTo>
                    <a:lnTo>
                      <a:pt x="812" y="148"/>
                    </a:lnTo>
                    <a:lnTo>
                      <a:pt x="843" y="178"/>
                    </a:lnTo>
                    <a:lnTo>
                      <a:pt x="879" y="191"/>
                    </a:lnTo>
                    <a:lnTo>
                      <a:pt x="890" y="225"/>
                    </a:lnTo>
                    <a:lnTo>
                      <a:pt x="892" y="245"/>
                    </a:lnTo>
                    <a:lnTo>
                      <a:pt x="952" y="292"/>
                    </a:lnTo>
                    <a:lnTo>
                      <a:pt x="963" y="254"/>
                    </a:lnTo>
                    <a:lnTo>
                      <a:pt x="1005" y="282"/>
                    </a:lnTo>
                    <a:lnTo>
                      <a:pt x="1105" y="307"/>
                    </a:lnTo>
                    <a:lnTo>
                      <a:pt x="1198" y="258"/>
                    </a:lnTo>
                    <a:lnTo>
                      <a:pt x="1194" y="292"/>
                    </a:lnTo>
                    <a:lnTo>
                      <a:pt x="1103" y="351"/>
                    </a:lnTo>
                    <a:lnTo>
                      <a:pt x="1127" y="616"/>
                    </a:lnTo>
                    <a:lnTo>
                      <a:pt x="1060" y="618"/>
                    </a:lnTo>
                    <a:lnTo>
                      <a:pt x="1045" y="603"/>
                    </a:lnTo>
                    <a:lnTo>
                      <a:pt x="985" y="652"/>
                    </a:lnTo>
                    <a:lnTo>
                      <a:pt x="956" y="650"/>
                    </a:lnTo>
                    <a:lnTo>
                      <a:pt x="922" y="672"/>
                    </a:lnTo>
                    <a:lnTo>
                      <a:pt x="869" y="616"/>
                    </a:lnTo>
                    <a:lnTo>
                      <a:pt x="791" y="665"/>
                    </a:lnTo>
                    <a:lnTo>
                      <a:pt x="771" y="715"/>
                    </a:lnTo>
                    <a:lnTo>
                      <a:pt x="733" y="730"/>
                    </a:lnTo>
                    <a:lnTo>
                      <a:pt x="737" y="765"/>
                    </a:lnTo>
                    <a:lnTo>
                      <a:pt x="767" y="797"/>
                    </a:lnTo>
                    <a:lnTo>
                      <a:pt x="765" y="855"/>
                    </a:lnTo>
                    <a:lnTo>
                      <a:pt x="698" y="852"/>
                    </a:lnTo>
                    <a:lnTo>
                      <a:pt x="678" y="913"/>
                    </a:lnTo>
                    <a:lnTo>
                      <a:pt x="636" y="945"/>
                    </a:lnTo>
                    <a:lnTo>
                      <a:pt x="638" y="1023"/>
                    </a:lnTo>
                    <a:lnTo>
                      <a:pt x="528" y="1066"/>
                    </a:lnTo>
                    <a:lnTo>
                      <a:pt x="536" y="1099"/>
                    </a:lnTo>
                    <a:lnTo>
                      <a:pt x="567" y="1128"/>
                    </a:lnTo>
                    <a:lnTo>
                      <a:pt x="571" y="1172"/>
                    </a:lnTo>
                    <a:lnTo>
                      <a:pt x="593" y="1223"/>
                    </a:lnTo>
                    <a:lnTo>
                      <a:pt x="649" y="1251"/>
                    </a:lnTo>
                    <a:lnTo>
                      <a:pt x="616" y="1299"/>
                    </a:lnTo>
                    <a:lnTo>
                      <a:pt x="584" y="1299"/>
                    </a:lnTo>
                    <a:lnTo>
                      <a:pt x="578" y="1359"/>
                    </a:lnTo>
                    <a:lnTo>
                      <a:pt x="531" y="1424"/>
                    </a:lnTo>
                    <a:lnTo>
                      <a:pt x="391" y="1417"/>
                    </a:lnTo>
                    <a:lnTo>
                      <a:pt x="326" y="1430"/>
                    </a:lnTo>
                    <a:lnTo>
                      <a:pt x="334" y="1460"/>
                    </a:lnTo>
                    <a:lnTo>
                      <a:pt x="160" y="1466"/>
                    </a:lnTo>
                    <a:lnTo>
                      <a:pt x="146" y="1443"/>
                    </a:lnTo>
                    <a:lnTo>
                      <a:pt x="115" y="1312"/>
                    </a:lnTo>
                    <a:lnTo>
                      <a:pt x="44" y="1253"/>
                    </a:lnTo>
                    <a:lnTo>
                      <a:pt x="19" y="1230"/>
                    </a:lnTo>
                    <a:lnTo>
                      <a:pt x="15" y="1155"/>
                    </a:lnTo>
                    <a:lnTo>
                      <a:pt x="44" y="1117"/>
                    </a:lnTo>
                    <a:lnTo>
                      <a:pt x="93" y="1101"/>
                    </a:lnTo>
                    <a:lnTo>
                      <a:pt x="115" y="1053"/>
                    </a:lnTo>
                    <a:lnTo>
                      <a:pt x="97" y="908"/>
                    </a:lnTo>
                    <a:lnTo>
                      <a:pt x="35" y="805"/>
                    </a:lnTo>
                    <a:lnTo>
                      <a:pt x="37" y="717"/>
                    </a:lnTo>
                    <a:lnTo>
                      <a:pt x="4" y="620"/>
                    </a:lnTo>
                    <a:lnTo>
                      <a:pt x="0" y="561"/>
                    </a:lnTo>
                    <a:lnTo>
                      <a:pt x="6" y="549"/>
                    </a:lnTo>
                    <a:lnTo>
                      <a:pt x="4" y="383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02858" name="Group 106"/>
          <p:cNvGrpSpPr>
            <a:grpSpLocks/>
          </p:cNvGrpSpPr>
          <p:nvPr/>
        </p:nvGrpSpPr>
        <p:grpSpPr bwMode="auto">
          <a:xfrm>
            <a:off x="3341688" y="1385888"/>
            <a:ext cx="4044950" cy="2940050"/>
            <a:chOff x="2105" y="873"/>
            <a:chExt cx="2548" cy="1852"/>
          </a:xfrm>
        </p:grpSpPr>
        <p:sp>
          <p:nvSpPr>
            <p:cNvPr id="202859" name="Freeform 107"/>
            <p:cNvSpPr>
              <a:spLocks/>
            </p:cNvSpPr>
            <p:nvPr/>
          </p:nvSpPr>
          <p:spPr bwMode="auto">
            <a:xfrm>
              <a:off x="2154" y="1090"/>
              <a:ext cx="1710" cy="1142"/>
            </a:xfrm>
            <a:custGeom>
              <a:avLst/>
              <a:gdLst>
                <a:gd name="T0" fmla="*/ 1710 w 1710"/>
                <a:gd name="T1" fmla="*/ 1142 h 1142"/>
                <a:gd name="T2" fmla="*/ 608 w 1710"/>
                <a:gd name="T3" fmla="*/ 0 h 1142"/>
                <a:gd name="T4" fmla="*/ 0 w 1710"/>
                <a:gd name="T5" fmla="*/ 0 h 1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10" h="1142">
                  <a:moveTo>
                    <a:pt x="1710" y="1142"/>
                  </a:moveTo>
                  <a:cubicBezTo>
                    <a:pt x="1710" y="1142"/>
                    <a:pt x="1110" y="670"/>
                    <a:pt x="608" y="0"/>
                  </a:cubicBezTo>
                  <a:lnTo>
                    <a:pt x="0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02860" name="Text Box 108"/>
            <p:cNvSpPr txBox="1">
              <a:spLocks noChangeArrowheads="1"/>
            </p:cNvSpPr>
            <p:nvPr/>
          </p:nvSpPr>
          <p:spPr bwMode="auto">
            <a:xfrm>
              <a:off x="2105" y="873"/>
              <a:ext cx="72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900" dirty="0">
                  <a:solidFill>
                    <a:srgbClr val="066168"/>
                  </a:solidFill>
                  <a:latin typeface="Verdana" pitchFamily="34" charset="0"/>
                </a:rPr>
                <a:t>Quixeramobim</a:t>
              </a:r>
            </a:p>
          </p:txBody>
        </p:sp>
        <p:grpSp>
          <p:nvGrpSpPr>
            <p:cNvPr id="202861" name="Group 109"/>
            <p:cNvGrpSpPr>
              <a:grpSpLocks/>
            </p:cNvGrpSpPr>
            <p:nvPr/>
          </p:nvGrpSpPr>
          <p:grpSpPr bwMode="auto">
            <a:xfrm>
              <a:off x="3626" y="1862"/>
              <a:ext cx="1027" cy="863"/>
              <a:chOff x="3626" y="1862"/>
              <a:chExt cx="1027" cy="863"/>
            </a:xfrm>
          </p:grpSpPr>
          <p:sp>
            <p:nvSpPr>
              <p:cNvPr id="202862" name="Freeform 110"/>
              <p:cNvSpPr>
                <a:spLocks noChangeAspect="1"/>
              </p:cNvSpPr>
              <p:nvPr/>
            </p:nvSpPr>
            <p:spPr bwMode="auto">
              <a:xfrm>
                <a:off x="3662" y="2279"/>
                <a:ext cx="310" cy="219"/>
              </a:xfrm>
              <a:custGeom>
                <a:avLst/>
                <a:gdLst>
                  <a:gd name="T0" fmla="*/ 1532 w 1717"/>
                  <a:gd name="T1" fmla="*/ 832 h 1213"/>
                  <a:gd name="T2" fmla="*/ 1622 w 1717"/>
                  <a:gd name="T3" fmla="*/ 705 h 1213"/>
                  <a:gd name="T4" fmla="*/ 1646 w 1717"/>
                  <a:gd name="T5" fmla="*/ 618 h 1213"/>
                  <a:gd name="T6" fmla="*/ 1674 w 1717"/>
                  <a:gd name="T7" fmla="*/ 589 h 1213"/>
                  <a:gd name="T8" fmla="*/ 1578 w 1717"/>
                  <a:gd name="T9" fmla="*/ 541 h 1213"/>
                  <a:gd name="T10" fmla="*/ 1491 w 1717"/>
                  <a:gd name="T11" fmla="*/ 470 h 1213"/>
                  <a:gd name="T12" fmla="*/ 1438 w 1717"/>
                  <a:gd name="T13" fmla="*/ 408 h 1213"/>
                  <a:gd name="T14" fmla="*/ 1415 w 1717"/>
                  <a:gd name="T15" fmla="*/ 351 h 1213"/>
                  <a:gd name="T16" fmla="*/ 1350 w 1717"/>
                  <a:gd name="T17" fmla="*/ 258 h 1213"/>
                  <a:gd name="T18" fmla="*/ 1329 w 1717"/>
                  <a:gd name="T19" fmla="*/ 162 h 1213"/>
                  <a:gd name="T20" fmla="*/ 1381 w 1717"/>
                  <a:gd name="T21" fmla="*/ 119 h 1213"/>
                  <a:gd name="T22" fmla="*/ 1245 w 1717"/>
                  <a:gd name="T23" fmla="*/ 80 h 1213"/>
                  <a:gd name="T24" fmla="*/ 1175 w 1717"/>
                  <a:gd name="T25" fmla="*/ 144 h 1213"/>
                  <a:gd name="T26" fmla="*/ 1065 w 1717"/>
                  <a:gd name="T27" fmla="*/ 99 h 1213"/>
                  <a:gd name="T28" fmla="*/ 920 w 1717"/>
                  <a:gd name="T29" fmla="*/ 202 h 1213"/>
                  <a:gd name="T30" fmla="*/ 894 w 1717"/>
                  <a:gd name="T31" fmla="*/ 167 h 1213"/>
                  <a:gd name="T32" fmla="*/ 802 w 1717"/>
                  <a:gd name="T33" fmla="*/ 120 h 1213"/>
                  <a:gd name="T34" fmla="*/ 595 w 1717"/>
                  <a:gd name="T35" fmla="*/ 194 h 1213"/>
                  <a:gd name="T36" fmla="*/ 432 w 1717"/>
                  <a:gd name="T37" fmla="*/ 41 h 1213"/>
                  <a:gd name="T38" fmla="*/ 266 w 1717"/>
                  <a:gd name="T39" fmla="*/ 36 h 1213"/>
                  <a:gd name="T40" fmla="*/ 116 w 1717"/>
                  <a:gd name="T41" fmla="*/ 64 h 1213"/>
                  <a:gd name="T42" fmla="*/ 55 w 1717"/>
                  <a:gd name="T43" fmla="*/ 190 h 1213"/>
                  <a:gd name="T44" fmla="*/ 64 w 1717"/>
                  <a:gd name="T45" fmla="*/ 345 h 1213"/>
                  <a:gd name="T46" fmla="*/ 71 w 1717"/>
                  <a:gd name="T47" fmla="*/ 494 h 1213"/>
                  <a:gd name="T48" fmla="*/ 141 w 1717"/>
                  <a:gd name="T49" fmla="*/ 500 h 1213"/>
                  <a:gd name="T50" fmla="*/ 151 w 1717"/>
                  <a:gd name="T51" fmla="*/ 526 h 1213"/>
                  <a:gd name="T52" fmla="*/ 190 w 1717"/>
                  <a:gd name="T53" fmla="*/ 572 h 1213"/>
                  <a:gd name="T54" fmla="*/ 196 w 1717"/>
                  <a:gd name="T55" fmla="*/ 634 h 1213"/>
                  <a:gd name="T56" fmla="*/ 0 w 1717"/>
                  <a:gd name="T57" fmla="*/ 795 h 1213"/>
                  <a:gd name="T58" fmla="*/ 53 w 1717"/>
                  <a:gd name="T59" fmla="*/ 821 h 1213"/>
                  <a:gd name="T60" fmla="*/ 64 w 1717"/>
                  <a:gd name="T61" fmla="*/ 969 h 1213"/>
                  <a:gd name="T62" fmla="*/ 21 w 1717"/>
                  <a:gd name="T63" fmla="*/ 1088 h 1213"/>
                  <a:gd name="T64" fmla="*/ 149 w 1717"/>
                  <a:gd name="T65" fmla="*/ 1211 h 1213"/>
                  <a:gd name="T66" fmla="*/ 139 w 1717"/>
                  <a:gd name="T67" fmla="*/ 994 h 1213"/>
                  <a:gd name="T68" fmla="*/ 205 w 1717"/>
                  <a:gd name="T69" fmla="*/ 938 h 1213"/>
                  <a:gd name="T70" fmla="*/ 275 w 1717"/>
                  <a:gd name="T71" fmla="*/ 957 h 1213"/>
                  <a:gd name="T72" fmla="*/ 374 w 1717"/>
                  <a:gd name="T73" fmla="*/ 918 h 1213"/>
                  <a:gd name="T74" fmla="*/ 457 w 1717"/>
                  <a:gd name="T75" fmla="*/ 974 h 1213"/>
                  <a:gd name="T76" fmla="*/ 492 w 1717"/>
                  <a:gd name="T77" fmla="*/ 976 h 1213"/>
                  <a:gd name="T78" fmla="*/ 591 w 1717"/>
                  <a:gd name="T79" fmla="*/ 936 h 1213"/>
                  <a:gd name="T80" fmla="*/ 651 w 1717"/>
                  <a:gd name="T81" fmla="*/ 969 h 1213"/>
                  <a:gd name="T82" fmla="*/ 746 w 1717"/>
                  <a:gd name="T83" fmla="*/ 870 h 1213"/>
                  <a:gd name="T84" fmla="*/ 856 w 1717"/>
                  <a:gd name="T85" fmla="*/ 746 h 1213"/>
                  <a:gd name="T86" fmla="*/ 1049 w 1717"/>
                  <a:gd name="T87" fmla="*/ 781 h 1213"/>
                  <a:gd name="T88" fmla="*/ 1081 w 1717"/>
                  <a:gd name="T89" fmla="*/ 789 h 1213"/>
                  <a:gd name="T90" fmla="*/ 1247 w 1717"/>
                  <a:gd name="T91" fmla="*/ 851 h 1213"/>
                  <a:gd name="T92" fmla="*/ 1292 w 1717"/>
                  <a:gd name="T93" fmla="*/ 897 h 1213"/>
                  <a:gd name="T94" fmla="*/ 1382 w 1717"/>
                  <a:gd name="T95" fmla="*/ 881 h 1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717" h="1213">
                    <a:moveTo>
                      <a:pt x="1464" y="876"/>
                    </a:moveTo>
                    <a:lnTo>
                      <a:pt x="1532" y="832"/>
                    </a:lnTo>
                    <a:lnTo>
                      <a:pt x="1579" y="788"/>
                    </a:lnTo>
                    <a:lnTo>
                      <a:pt x="1622" y="705"/>
                    </a:lnTo>
                    <a:lnTo>
                      <a:pt x="1619" y="658"/>
                    </a:lnTo>
                    <a:lnTo>
                      <a:pt x="1646" y="618"/>
                    </a:lnTo>
                    <a:lnTo>
                      <a:pt x="1717" y="604"/>
                    </a:lnTo>
                    <a:lnTo>
                      <a:pt x="1674" y="589"/>
                    </a:lnTo>
                    <a:lnTo>
                      <a:pt x="1629" y="535"/>
                    </a:lnTo>
                    <a:lnTo>
                      <a:pt x="1578" y="541"/>
                    </a:lnTo>
                    <a:lnTo>
                      <a:pt x="1539" y="489"/>
                    </a:lnTo>
                    <a:lnTo>
                      <a:pt x="1491" y="470"/>
                    </a:lnTo>
                    <a:lnTo>
                      <a:pt x="1438" y="443"/>
                    </a:lnTo>
                    <a:lnTo>
                      <a:pt x="1438" y="408"/>
                    </a:lnTo>
                    <a:lnTo>
                      <a:pt x="1420" y="381"/>
                    </a:lnTo>
                    <a:lnTo>
                      <a:pt x="1415" y="351"/>
                    </a:lnTo>
                    <a:lnTo>
                      <a:pt x="1384" y="328"/>
                    </a:lnTo>
                    <a:lnTo>
                      <a:pt x="1350" y="258"/>
                    </a:lnTo>
                    <a:lnTo>
                      <a:pt x="1348" y="215"/>
                    </a:lnTo>
                    <a:lnTo>
                      <a:pt x="1329" y="162"/>
                    </a:lnTo>
                    <a:lnTo>
                      <a:pt x="1358" y="155"/>
                    </a:lnTo>
                    <a:lnTo>
                      <a:pt x="1381" y="119"/>
                    </a:lnTo>
                    <a:lnTo>
                      <a:pt x="1346" y="80"/>
                    </a:lnTo>
                    <a:lnTo>
                      <a:pt x="1245" y="80"/>
                    </a:lnTo>
                    <a:lnTo>
                      <a:pt x="1208" y="111"/>
                    </a:lnTo>
                    <a:lnTo>
                      <a:pt x="1175" y="144"/>
                    </a:lnTo>
                    <a:lnTo>
                      <a:pt x="1113" y="122"/>
                    </a:lnTo>
                    <a:lnTo>
                      <a:pt x="1065" y="99"/>
                    </a:lnTo>
                    <a:lnTo>
                      <a:pt x="999" y="132"/>
                    </a:lnTo>
                    <a:lnTo>
                      <a:pt x="920" y="202"/>
                    </a:lnTo>
                    <a:lnTo>
                      <a:pt x="898" y="181"/>
                    </a:lnTo>
                    <a:lnTo>
                      <a:pt x="894" y="167"/>
                    </a:lnTo>
                    <a:lnTo>
                      <a:pt x="864" y="175"/>
                    </a:lnTo>
                    <a:lnTo>
                      <a:pt x="802" y="120"/>
                    </a:lnTo>
                    <a:lnTo>
                      <a:pt x="676" y="120"/>
                    </a:lnTo>
                    <a:lnTo>
                      <a:pt x="595" y="194"/>
                    </a:lnTo>
                    <a:lnTo>
                      <a:pt x="499" y="161"/>
                    </a:lnTo>
                    <a:lnTo>
                      <a:pt x="432" y="41"/>
                    </a:lnTo>
                    <a:lnTo>
                      <a:pt x="384" y="16"/>
                    </a:lnTo>
                    <a:lnTo>
                      <a:pt x="266" y="36"/>
                    </a:lnTo>
                    <a:lnTo>
                      <a:pt x="188" y="0"/>
                    </a:lnTo>
                    <a:lnTo>
                      <a:pt x="116" y="64"/>
                    </a:lnTo>
                    <a:lnTo>
                      <a:pt x="71" y="68"/>
                    </a:lnTo>
                    <a:lnTo>
                      <a:pt x="55" y="190"/>
                    </a:lnTo>
                    <a:lnTo>
                      <a:pt x="23" y="275"/>
                    </a:lnTo>
                    <a:lnTo>
                      <a:pt x="64" y="345"/>
                    </a:lnTo>
                    <a:lnTo>
                      <a:pt x="85" y="440"/>
                    </a:lnTo>
                    <a:lnTo>
                      <a:pt x="71" y="494"/>
                    </a:lnTo>
                    <a:lnTo>
                      <a:pt x="93" y="510"/>
                    </a:lnTo>
                    <a:lnTo>
                      <a:pt x="141" y="500"/>
                    </a:lnTo>
                    <a:lnTo>
                      <a:pt x="161" y="504"/>
                    </a:lnTo>
                    <a:lnTo>
                      <a:pt x="151" y="526"/>
                    </a:lnTo>
                    <a:lnTo>
                      <a:pt x="165" y="558"/>
                    </a:lnTo>
                    <a:lnTo>
                      <a:pt x="190" y="572"/>
                    </a:lnTo>
                    <a:lnTo>
                      <a:pt x="209" y="576"/>
                    </a:lnTo>
                    <a:lnTo>
                      <a:pt x="196" y="634"/>
                    </a:lnTo>
                    <a:lnTo>
                      <a:pt x="151" y="715"/>
                    </a:lnTo>
                    <a:lnTo>
                      <a:pt x="0" y="795"/>
                    </a:lnTo>
                    <a:lnTo>
                      <a:pt x="9" y="819"/>
                    </a:lnTo>
                    <a:lnTo>
                      <a:pt x="53" y="821"/>
                    </a:lnTo>
                    <a:lnTo>
                      <a:pt x="73" y="881"/>
                    </a:lnTo>
                    <a:lnTo>
                      <a:pt x="64" y="969"/>
                    </a:lnTo>
                    <a:lnTo>
                      <a:pt x="23" y="1040"/>
                    </a:lnTo>
                    <a:lnTo>
                      <a:pt x="21" y="1088"/>
                    </a:lnTo>
                    <a:lnTo>
                      <a:pt x="109" y="1213"/>
                    </a:lnTo>
                    <a:lnTo>
                      <a:pt x="149" y="1211"/>
                    </a:lnTo>
                    <a:lnTo>
                      <a:pt x="93" y="1068"/>
                    </a:lnTo>
                    <a:lnTo>
                      <a:pt x="139" y="994"/>
                    </a:lnTo>
                    <a:lnTo>
                      <a:pt x="188" y="978"/>
                    </a:lnTo>
                    <a:lnTo>
                      <a:pt x="205" y="938"/>
                    </a:lnTo>
                    <a:lnTo>
                      <a:pt x="256" y="936"/>
                    </a:lnTo>
                    <a:lnTo>
                      <a:pt x="275" y="957"/>
                    </a:lnTo>
                    <a:lnTo>
                      <a:pt x="360" y="955"/>
                    </a:lnTo>
                    <a:lnTo>
                      <a:pt x="374" y="918"/>
                    </a:lnTo>
                    <a:lnTo>
                      <a:pt x="391" y="965"/>
                    </a:lnTo>
                    <a:lnTo>
                      <a:pt x="457" y="974"/>
                    </a:lnTo>
                    <a:lnTo>
                      <a:pt x="480" y="920"/>
                    </a:lnTo>
                    <a:lnTo>
                      <a:pt x="492" y="976"/>
                    </a:lnTo>
                    <a:lnTo>
                      <a:pt x="567" y="988"/>
                    </a:lnTo>
                    <a:lnTo>
                      <a:pt x="591" y="936"/>
                    </a:lnTo>
                    <a:lnTo>
                      <a:pt x="641" y="938"/>
                    </a:lnTo>
                    <a:lnTo>
                      <a:pt x="651" y="969"/>
                    </a:lnTo>
                    <a:lnTo>
                      <a:pt x="744" y="928"/>
                    </a:lnTo>
                    <a:lnTo>
                      <a:pt x="746" y="870"/>
                    </a:lnTo>
                    <a:lnTo>
                      <a:pt x="820" y="761"/>
                    </a:lnTo>
                    <a:lnTo>
                      <a:pt x="856" y="746"/>
                    </a:lnTo>
                    <a:lnTo>
                      <a:pt x="1003" y="817"/>
                    </a:lnTo>
                    <a:lnTo>
                      <a:pt x="1049" y="781"/>
                    </a:lnTo>
                    <a:lnTo>
                      <a:pt x="1069" y="783"/>
                    </a:lnTo>
                    <a:lnTo>
                      <a:pt x="1081" y="789"/>
                    </a:lnTo>
                    <a:lnTo>
                      <a:pt x="1085" y="839"/>
                    </a:lnTo>
                    <a:lnTo>
                      <a:pt x="1247" y="851"/>
                    </a:lnTo>
                    <a:lnTo>
                      <a:pt x="1259" y="887"/>
                    </a:lnTo>
                    <a:lnTo>
                      <a:pt x="1292" y="897"/>
                    </a:lnTo>
                    <a:lnTo>
                      <a:pt x="1326" y="901"/>
                    </a:lnTo>
                    <a:lnTo>
                      <a:pt x="1382" y="881"/>
                    </a:lnTo>
                    <a:lnTo>
                      <a:pt x="1464" y="876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863" name="Freeform 111"/>
              <p:cNvSpPr>
                <a:spLocks noChangeAspect="1"/>
              </p:cNvSpPr>
              <p:nvPr/>
            </p:nvSpPr>
            <p:spPr bwMode="auto">
              <a:xfrm>
                <a:off x="3902" y="2301"/>
                <a:ext cx="252" cy="239"/>
              </a:xfrm>
              <a:custGeom>
                <a:avLst/>
                <a:gdLst>
                  <a:gd name="T0" fmla="*/ 1326 w 1396"/>
                  <a:gd name="T1" fmla="*/ 847 h 1327"/>
                  <a:gd name="T2" fmla="*/ 1302 w 1396"/>
                  <a:gd name="T3" fmla="*/ 936 h 1327"/>
                  <a:gd name="T4" fmla="*/ 1368 w 1396"/>
                  <a:gd name="T5" fmla="*/ 960 h 1327"/>
                  <a:gd name="T6" fmla="*/ 1328 w 1396"/>
                  <a:gd name="T7" fmla="*/ 1013 h 1327"/>
                  <a:gd name="T8" fmla="*/ 1349 w 1396"/>
                  <a:gd name="T9" fmla="*/ 1106 h 1327"/>
                  <a:gd name="T10" fmla="*/ 1284 w 1396"/>
                  <a:gd name="T11" fmla="*/ 1235 h 1327"/>
                  <a:gd name="T12" fmla="*/ 798 w 1396"/>
                  <a:gd name="T13" fmla="*/ 1140 h 1327"/>
                  <a:gd name="T14" fmla="*/ 723 w 1396"/>
                  <a:gd name="T15" fmla="*/ 1154 h 1327"/>
                  <a:gd name="T16" fmla="*/ 664 w 1396"/>
                  <a:gd name="T17" fmla="*/ 1002 h 1327"/>
                  <a:gd name="T18" fmla="*/ 767 w 1396"/>
                  <a:gd name="T19" fmla="*/ 905 h 1327"/>
                  <a:gd name="T20" fmla="*/ 613 w 1396"/>
                  <a:gd name="T21" fmla="*/ 835 h 1327"/>
                  <a:gd name="T22" fmla="*/ 625 w 1396"/>
                  <a:gd name="T23" fmla="*/ 777 h 1327"/>
                  <a:gd name="T24" fmla="*/ 545 w 1396"/>
                  <a:gd name="T25" fmla="*/ 815 h 1327"/>
                  <a:gd name="T26" fmla="*/ 447 w 1396"/>
                  <a:gd name="T27" fmla="*/ 770 h 1327"/>
                  <a:gd name="T28" fmla="*/ 395 w 1396"/>
                  <a:gd name="T29" fmla="*/ 784 h 1327"/>
                  <a:gd name="T30" fmla="*/ 339 w 1396"/>
                  <a:gd name="T31" fmla="*/ 751 h 1327"/>
                  <a:gd name="T32" fmla="*/ 232 w 1396"/>
                  <a:gd name="T33" fmla="*/ 801 h 1327"/>
                  <a:gd name="T34" fmla="*/ 124 w 1396"/>
                  <a:gd name="T35" fmla="*/ 842 h 1327"/>
                  <a:gd name="T36" fmla="*/ 213 w 1396"/>
                  <a:gd name="T37" fmla="*/ 702 h 1327"/>
                  <a:gd name="T38" fmla="*/ 293 w 1396"/>
                  <a:gd name="T39" fmla="*/ 583 h 1327"/>
                  <a:gd name="T40" fmla="*/ 312 w 1396"/>
                  <a:gd name="T41" fmla="*/ 498 h 1327"/>
                  <a:gd name="T42" fmla="*/ 344 w 1396"/>
                  <a:gd name="T43" fmla="*/ 471 h 1327"/>
                  <a:gd name="T44" fmla="*/ 249 w 1396"/>
                  <a:gd name="T45" fmla="*/ 419 h 1327"/>
                  <a:gd name="T46" fmla="*/ 106 w 1396"/>
                  <a:gd name="T47" fmla="*/ 321 h 1327"/>
                  <a:gd name="T48" fmla="*/ 92 w 1396"/>
                  <a:gd name="T49" fmla="*/ 258 h 1327"/>
                  <a:gd name="T50" fmla="*/ 56 w 1396"/>
                  <a:gd name="T51" fmla="*/ 210 h 1327"/>
                  <a:gd name="T52" fmla="*/ 17 w 1396"/>
                  <a:gd name="T53" fmla="*/ 94 h 1327"/>
                  <a:gd name="T54" fmla="*/ 26 w 1396"/>
                  <a:gd name="T55" fmla="*/ 36 h 1327"/>
                  <a:gd name="T56" fmla="*/ 111 w 1396"/>
                  <a:gd name="T57" fmla="*/ 75 h 1327"/>
                  <a:gd name="T58" fmla="*/ 225 w 1396"/>
                  <a:gd name="T59" fmla="*/ 113 h 1327"/>
                  <a:gd name="T60" fmla="*/ 262 w 1396"/>
                  <a:gd name="T61" fmla="*/ 94 h 1327"/>
                  <a:gd name="T62" fmla="*/ 332 w 1396"/>
                  <a:gd name="T63" fmla="*/ 99 h 1327"/>
                  <a:gd name="T64" fmla="*/ 404 w 1396"/>
                  <a:gd name="T65" fmla="*/ 31 h 1327"/>
                  <a:gd name="T66" fmla="*/ 470 w 1396"/>
                  <a:gd name="T67" fmla="*/ 155 h 1327"/>
                  <a:gd name="T68" fmla="*/ 653 w 1396"/>
                  <a:gd name="T69" fmla="*/ 344 h 1327"/>
                  <a:gd name="T70" fmla="*/ 707 w 1396"/>
                  <a:gd name="T71" fmla="*/ 336 h 1327"/>
                  <a:gd name="T72" fmla="*/ 908 w 1396"/>
                  <a:gd name="T73" fmla="*/ 441 h 1327"/>
                  <a:gd name="T74" fmla="*/ 1216 w 1396"/>
                  <a:gd name="T75" fmla="*/ 431 h 1327"/>
                  <a:gd name="T76" fmla="*/ 1336 w 1396"/>
                  <a:gd name="T77" fmla="*/ 581 h 1327"/>
                  <a:gd name="T78" fmla="*/ 1363 w 1396"/>
                  <a:gd name="T79" fmla="*/ 677 h 1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96" h="1327">
                    <a:moveTo>
                      <a:pt x="1396" y="694"/>
                    </a:moveTo>
                    <a:lnTo>
                      <a:pt x="1326" y="847"/>
                    </a:lnTo>
                    <a:lnTo>
                      <a:pt x="1303" y="880"/>
                    </a:lnTo>
                    <a:lnTo>
                      <a:pt x="1302" y="936"/>
                    </a:lnTo>
                    <a:lnTo>
                      <a:pt x="1326" y="964"/>
                    </a:lnTo>
                    <a:lnTo>
                      <a:pt x="1368" y="960"/>
                    </a:lnTo>
                    <a:lnTo>
                      <a:pt x="1357" y="994"/>
                    </a:lnTo>
                    <a:lnTo>
                      <a:pt x="1328" y="1013"/>
                    </a:lnTo>
                    <a:lnTo>
                      <a:pt x="1319" y="1071"/>
                    </a:lnTo>
                    <a:lnTo>
                      <a:pt x="1349" y="1106"/>
                    </a:lnTo>
                    <a:lnTo>
                      <a:pt x="1326" y="1260"/>
                    </a:lnTo>
                    <a:lnTo>
                      <a:pt x="1284" y="1235"/>
                    </a:lnTo>
                    <a:lnTo>
                      <a:pt x="1128" y="1327"/>
                    </a:lnTo>
                    <a:lnTo>
                      <a:pt x="798" y="1140"/>
                    </a:lnTo>
                    <a:lnTo>
                      <a:pt x="746" y="1157"/>
                    </a:lnTo>
                    <a:lnTo>
                      <a:pt x="723" y="1154"/>
                    </a:lnTo>
                    <a:lnTo>
                      <a:pt x="649" y="1077"/>
                    </a:lnTo>
                    <a:lnTo>
                      <a:pt x="664" y="1002"/>
                    </a:lnTo>
                    <a:lnTo>
                      <a:pt x="695" y="997"/>
                    </a:lnTo>
                    <a:lnTo>
                      <a:pt x="767" y="905"/>
                    </a:lnTo>
                    <a:lnTo>
                      <a:pt x="629" y="864"/>
                    </a:lnTo>
                    <a:lnTo>
                      <a:pt x="613" y="835"/>
                    </a:lnTo>
                    <a:lnTo>
                      <a:pt x="627" y="823"/>
                    </a:lnTo>
                    <a:lnTo>
                      <a:pt x="625" y="777"/>
                    </a:lnTo>
                    <a:lnTo>
                      <a:pt x="583" y="772"/>
                    </a:lnTo>
                    <a:lnTo>
                      <a:pt x="545" y="815"/>
                    </a:lnTo>
                    <a:lnTo>
                      <a:pt x="518" y="813"/>
                    </a:lnTo>
                    <a:lnTo>
                      <a:pt x="447" y="770"/>
                    </a:lnTo>
                    <a:lnTo>
                      <a:pt x="412" y="763"/>
                    </a:lnTo>
                    <a:lnTo>
                      <a:pt x="395" y="784"/>
                    </a:lnTo>
                    <a:lnTo>
                      <a:pt x="375" y="777"/>
                    </a:lnTo>
                    <a:lnTo>
                      <a:pt x="339" y="751"/>
                    </a:lnTo>
                    <a:lnTo>
                      <a:pt x="266" y="753"/>
                    </a:lnTo>
                    <a:lnTo>
                      <a:pt x="232" y="801"/>
                    </a:lnTo>
                    <a:lnTo>
                      <a:pt x="208" y="791"/>
                    </a:lnTo>
                    <a:lnTo>
                      <a:pt x="124" y="842"/>
                    </a:lnTo>
                    <a:lnTo>
                      <a:pt x="131" y="755"/>
                    </a:lnTo>
                    <a:lnTo>
                      <a:pt x="213" y="702"/>
                    </a:lnTo>
                    <a:lnTo>
                      <a:pt x="252" y="660"/>
                    </a:lnTo>
                    <a:lnTo>
                      <a:pt x="293" y="583"/>
                    </a:lnTo>
                    <a:lnTo>
                      <a:pt x="288" y="537"/>
                    </a:lnTo>
                    <a:lnTo>
                      <a:pt x="312" y="498"/>
                    </a:lnTo>
                    <a:lnTo>
                      <a:pt x="384" y="484"/>
                    </a:lnTo>
                    <a:lnTo>
                      <a:pt x="344" y="471"/>
                    </a:lnTo>
                    <a:lnTo>
                      <a:pt x="300" y="414"/>
                    </a:lnTo>
                    <a:lnTo>
                      <a:pt x="249" y="419"/>
                    </a:lnTo>
                    <a:lnTo>
                      <a:pt x="211" y="370"/>
                    </a:lnTo>
                    <a:lnTo>
                      <a:pt x="106" y="321"/>
                    </a:lnTo>
                    <a:lnTo>
                      <a:pt x="108" y="293"/>
                    </a:lnTo>
                    <a:lnTo>
                      <a:pt x="92" y="258"/>
                    </a:lnTo>
                    <a:lnTo>
                      <a:pt x="89" y="232"/>
                    </a:lnTo>
                    <a:lnTo>
                      <a:pt x="56" y="210"/>
                    </a:lnTo>
                    <a:lnTo>
                      <a:pt x="21" y="138"/>
                    </a:lnTo>
                    <a:lnTo>
                      <a:pt x="17" y="94"/>
                    </a:lnTo>
                    <a:lnTo>
                      <a:pt x="0" y="43"/>
                    </a:lnTo>
                    <a:lnTo>
                      <a:pt x="26" y="36"/>
                    </a:lnTo>
                    <a:lnTo>
                      <a:pt x="49" y="0"/>
                    </a:lnTo>
                    <a:lnTo>
                      <a:pt x="111" y="75"/>
                    </a:lnTo>
                    <a:lnTo>
                      <a:pt x="161" y="99"/>
                    </a:lnTo>
                    <a:lnTo>
                      <a:pt x="225" y="113"/>
                    </a:lnTo>
                    <a:lnTo>
                      <a:pt x="239" y="94"/>
                    </a:lnTo>
                    <a:lnTo>
                      <a:pt x="262" y="94"/>
                    </a:lnTo>
                    <a:lnTo>
                      <a:pt x="283" y="118"/>
                    </a:lnTo>
                    <a:lnTo>
                      <a:pt x="332" y="99"/>
                    </a:lnTo>
                    <a:lnTo>
                      <a:pt x="361" y="24"/>
                    </a:lnTo>
                    <a:lnTo>
                      <a:pt x="404" y="31"/>
                    </a:lnTo>
                    <a:lnTo>
                      <a:pt x="421" y="127"/>
                    </a:lnTo>
                    <a:lnTo>
                      <a:pt x="470" y="155"/>
                    </a:lnTo>
                    <a:lnTo>
                      <a:pt x="463" y="273"/>
                    </a:lnTo>
                    <a:lnTo>
                      <a:pt x="653" y="344"/>
                    </a:lnTo>
                    <a:lnTo>
                      <a:pt x="671" y="331"/>
                    </a:lnTo>
                    <a:lnTo>
                      <a:pt x="707" y="336"/>
                    </a:lnTo>
                    <a:lnTo>
                      <a:pt x="840" y="412"/>
                    </a:lnTo>
                    <a:lnTo>
                      <a:pt x="908" y="441"/>
                    </a:lnTo>
                    <a:lnTo>
                      <a:pt x="1002" y="494"/>
                    </a:lnTo>
                    <a:lnTo>
                      <a:pt x="1216" y="431"/>
                    </a:lnTo>
                    <a:lnTo>
                      <a:pt x="1331" y="532"/>
                    </a:lnTo>
                    <a:lnTo>
                      <a:pt x="1336" y="581"/>
                    </a:lnTo>
                    <a:lnTo>
                      <a:pt x="1378" y="613"/>
                    </a:lnTo>
                    <a:lnTo>
                      <a:pt x="1363" y="677"/>
                    </a:lnTo>
                    <a:lnTo>
                      <a:pt x="1396" y="694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864" name="Freeform 112"/>
              <p:cNvSpPr>
                <a:spLocks noChangeAspect="1"/>
              </p:cNvSpPr>
              <p:nvPr/>
            </p:nvSpPr>
            <p:spPr bwMode="auto">
              <a:xfrm>
                <a:off x="3906" y="1978"/>
                <a:ext cx="381" cy="449"/>
              </a:xfrm>
              <a:custGeom>
                <a:avLst/>
                <a:gdLst>
                  <a:gd name="T0" fmla="*/ 133 w 2114"/>
                  <a:gd name="T1" fmla="*/ 1880 h 2486"/>
                  <a:gd name="T2" fmla="*/ 239 w 2114"/>
                  <a:gd name="T3" fmla="*/ 1880 h 2486"/>
                  <a:gd name="T4" fmla="*/ 341 w 2114"/>
                  <a:gd name="T5" fmla="*/ 1812 h 2486"/>
                  <a:gd name="T6" fmla="*/ 449 w 2114"/>
                  <a:gd name="T7" fmla="*/ 1941 h 2486"/>
                  <a:gd name="T8" fmla="*/ 632 w 2114"/>
                  <a:gd name="T9" fmla="*/ 2128 h 2486"/>
                  <a:gd name="T10" fmla="*/ 693 w 2114"/>
                  <a:gd name="T11" fmla="*/ 2127 h 2486"/>
                  <a:gd name="T12" fmla="*/ 984 w 2114"/>
                  <a:gd name="T13" fmla="*/ 2281 h 2486"/>
                  <a:gd name="T14" fmla="*/ 1318 w 2114"/>
                  <a:gd name="T15" fmla="*/ 2367 h 2486"/>
                  <a:gd name="T16" fmla="*/ 1384 w 2114"/>
                  <a:gd name="T17" fmla="*/ 2486 h 2486"/>
                  <a:gd name="T18" fmla="*/ 1554 w 2114"/>
                  <a:gd name="T19" fmla="*/ 2281 h 2486"/>
                  <a:gd name="T20" fmla="*/ 1713 w 2114"/>
                  <a:gd name="T21" fmla="*/ 2216 h 2486"/>
                  <a:gd name="T22" fmla="*/ 1852 w 2114"/>
                  <a:gd name="T23" fmla="*/ 2230 h 2486"/>
                  <a:gd name="T24" fmla="*/ 1909 w 2114"/>
                  <a:gd name="T25" fmla="*/ 2257 h 2486"/>
                  <a:gd name="T26" fmla="*/ 1958 w 2114"/>
                  <a:gd name="T27" fmla="*/ 2281 h 2486"/>
                  <a:gd name="T28" fmla="*/ 2000 w 2114"/>
                  <a:gd name="T29" fmla="*/ 2178 h 2486"/>
                  <a:gd name="T30" fmla="*/ 2011 w 2114"/>
                  <a:gd name="T31" fmla="*/ 1941 h 2486"/>
                  <a:gd name="T32" fmla="*/ 2004 w 2114"/>
                  <a:gd name="T33" fmla="*/ 1611 h 2486"/>
                  <a:gd name="T34" fmla="*/ 2094 w 2114"/>
                  <a:gd name="T35" fmla="*/ 1429 h 2486"/>
                  <a:gd name="T36" fmla="*/ 2083 w 2114"/>
                  <a:gd name="T37" fmla="*/ 1364 h 2486"/>
                  <a:gd name="T38" fmla="*/ 2055 w 2114"/>
                  <a:gd name="T39" fmla="*/ 1317 h 2486"/>
                  <a:gd name="T40" fmla="*/ 1946 w 2114"/>
                  <a:gd name="T41" fmla="*/ 1234 h 2486"/>
                  <a:gd name="T42" fmla="*/ 1849 w 2114"/>
                  <a:gd name="T43" fmla="*/ 1089 h 2486"/>
                  <a:gd name="T44" fmla="*/ 1758 w 2114"/>
                  <a:gd name="T45" fmla="*/ 1038 h 2486"/>
                  <a:gd name="T46" fmla="*/ 1652 w 2114"/>
                  <a:gd name="T47" fmla="*/ 1006 h 2486"/>
                  <a:gd name="T48" fmla="*/ 1684 w 2114"/>
                  <a:gd name="T49" fmla="*/ 925 h 2486"/>
                  <a:gd name="T50" fmla="*/ 1682 w 2114"/>
                  <a:gd name="T51" fmla="*/ 770 h 2486"/>
                  <a:gd name="T52" fmla="*/ 1561 w 2114"/>
                  <a:gd name="T53" fmla="*/ 649 h 2486"/>
                  <a:gd name="T54" fmla="*/ 1449 w 2114"/>
                  <a:gd name="T55" fmla="*/ 635 h 2486"/>
                  <a:gd name="T56" fmla="*/ 1445 w 2114"/>
                  <a:gd name="T57" fmla="*/ 482 h 2486"/>
                  <a:gd name="T58" fmla="*/ 1259 w 2114"/>
                  <a:gd name="T59" fmla="*/ 264 h 2486"/>
                  <a:gd name="T60" fmla="*/ 1203 w 2114"/>
                  <a:gd name="T61" fmla="*/ 140 h 2486"/>
                  <a:gd name="T62" fmla="*/ 1073 w 2114"/>
                  <a:gd name="T63" fmla="*/ 12 h 2486"/>
                  <a:gd name="T64" fmla="*/ 1022 w 2114"/>
                  <a:gd name="T65" fmla="*/ 143 h 2486"/>
                  <a:gd name="T66" fmla="*/ 1003 w 2114"/>
                  <a:gd name="T67" fmla="*/ 348 h 2486"/>
                  <a:gd name="T68" fmla="*/ 1040 w 2114"/>
                  <a:gd name="T69" fmla="*/ 477 h 2486"/>
                  <a:gd name="T70" fmla="*/ 933 w 2114"/>
                  <a:gd name="T71" fmla="*/ 441 h 2486"/>
                  <a:gd name="T72" fmla="*/ 872 w 2114"/>
                  <a:gd name="T73" fmla="*/ 368 h 2486"/>
                  <a:gd name="T74" fmla="*/ 655 w 2114"/>
                  <a:gd name="T75" fmla="*/ 480 h 2486"/>
                  <a:gd name="T76" fmla="*/ 599 w 2114"/>
                  <a:gd name="T77" fmla="*/ 611 h 2486"/>
                  <a:gd name="T78" fmla="*/ 533 w 2114"/>
                  <a:gd name="T79" fmla="*/ 765 h 2486"/>
                  <a:gd name="T80" fmla="*/ 236 w 2114"/>
                  <a:gd name="T81" fmla="*/ 918 h 2486"/>
                  <a:gd name="T82" fmla="*/ 348 w 2114"/>
                  <a:gd name="T83" fmla="*/ 944 h 2486"/>
                  <a:gd name="T84" fmla="*/ 425 w 2114"/>
                  <a:gd name="T85" fmla="*/ 988 h 2486"/>
                  <a:gd name="T86" fmla="*/ 146 w 2114"/>
                  <a:gd name="T87" fmla="*/ 1616 h 2486"/>
                  <a:gd name="T88" fmla="*/ 114 w 2114"/>
                  <a:gd name="T89" fmla="*/ 1661 h 2486"/>
                  <a:gd name="T90" fmla="*/ 24 w 2114"/>
                  <a:gd name="T91" fmla="*/ 1683 h 24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114" h="2486">
                    <a:moveTo>
                      <a:pt x="0" y="1745"/>
                    </a:moveTo>
                    <a:lnTo>
                      <a:pt x="93" y="1861"/>
                    </a:lnTo>
                    <a:lnTo>
                      <a:pt x="133" y="1880"/>
                    </a:lnTo>
                    <a:lnTo>
                      <a:pt x="203" y="1900"/>
                    </a:lnTo>
                    <a:lnTo>
                      <a:pt x="219" y="1878"/>
                    </a:lnTo>
                    <a:lnTo>
                      <a:pt x="239" y="1880"/>
                    </a:lnTo>
                    <a:lnTo>
                      <a:pt x="266" y="1903"/>
                    </a:lnTo>
                    <a:lnTo>
                      <a:pt x="313" y="1886"/>
                    </a:lnTo>
                    <a:lnTo>
                      <a:pt x="341" y="1812"/>
                    </a:lnTo>
                    <a:lnTo>
                      <a:pt x="387" y="1816"/>
                    </a:lnTo>
                    <a:lnTo>
                      <a:pt x="402" y="1912"/>
                    </a:lnTo>
                    <a:lnTo>
                      <a:pt x="449" y="1941"/>
                    </a:lnTo>
                    <a:lnTo>
                      <a:pt x="442" y="2062"/>
                    </a:lnTo>
                    <a:lnTo>
                      <a:pt x="584" y="2110"/>
                    </a:lnTo>
                    <a:lnTo>
                      <a:pt x="632" y="2128"/>
                    </a:lnTo>
                    <a:lnTo>
                      <a:pt x="649" y="2119"/>
                    </a:lnTo>
                    <a:lnTo>
                      <a:pt x="675" y="2119"/>
                    </a:lnTo>
                    <a:lnTo>
                      <a:pt x="693" y="2127"/>
                    </a:lnTo>
                    <a:lnTo>
                      <a:pt x="821" y="2195"/>
                    </a:lnTo>
                    <a:lnTo>
                      <a:pt x="889" y="2225"/>
                    </a:lnTo>
                    <a:lnTo>
                      <a:pt x="984" y="2281"/>
                    </a:lnTo>
                    <a:lnTo>
                      <a:pt x="1194" y="2216"/>
                    </a:lnTo>
                    <a:lnTo>
                      <a:pt x="1311" y="2318"/>
                    </a:lnTo>
                    <a:lnTo>
                      <a:pt x="1318" y="2367"/>
                    </a:lnTo>
                    <a:lnTo>
                      <a:pt x="1358" y="2395"/>
                    </a:lnTo>
                    <a:lnTo>
                      <a:pt x="1344" y="2463"/>
                    </a:lnTo>
                    <a:lnTo>
                      <a:pt x="1384" y="2486"/>
                    </a:lnTo>
                    <a:lnTo>
                      <a:pt x="1471" y="2318"/>
                    </a:lnTo>
                    <a:lnTo>
                      <a:pt x="1510" y="2351"/>
                    </a:lnTo>
                    <a:lnTo>
                      <a:pt x="1554" y="2281"/>
                    </a:lnTo>
                    <a:lnTo>
                      <a:pt x="1603" y="2284"/>
                    </a:lnTo>
                    <a:lnTo>
                      <a:pt x="1611" y="2277"/>
                    </a:lnTo>
                    <a:lnTo>
                      <a:pt x="1713" y="2216"/>
                    </a:lnTo>
                    <a:lnTo>
                      <a:pt x="1832" y="2216"/>
                    </a:lnTo>
                    <a:lnTo>
                      <a:pt x="1836" y="2227"/>
                    </a:lnTo>
                    <a:lnTo>
                      <a:pt x="1852" y="2230"/>
                    </a:lnTo>
                    <a:lnTo>
                      <a:pt x="1875" y="2211"/>
                    </a:lnTo>
                    <a:lnTo>
                      <a:pt x="1904" y="2213"/>
                    </a:lnTo>
                    <a:lnTo>
                      <a:pt x="1909" y="2257"/>
                    </a:lnTo>
                    <a:lnTo>
                      <a:pt x="1920" y="2268"/>
                    </a:lnTo>
                    <a:lnTo>
                      <a:pt x="1936" y="2291"/>
                    </a:lnTo>
                    <a:lnTo>
                      <a:pt x="1958" y="2281"/>
                    </a:lnTo>
                    <a:lnTo>
                      <a:pt x="1969" y="2265"/>
                    </a:lnTo>
                    <a:lnTo>
                      <a:pt x="2002" y="2216"/>
                    </a:lnTo>
                    <a:lnTo>
                      <a:pt x="2000" y="2178"/>
                    </a:lnTo>
                    <a:lnTo>
                      <a:pt x="1974" y="2141"/>
                    </a:lnTo>
                    <a:lnTo>
                      <a:pt x="2016" y="1992"/>
                    </a:lnTo>
                    <a:lnTo>
                      <a:pt x="2011" y="1941"/>
                    </a:lnTo>
                    <a:lnTo>
                      <a:pt x="1979" y="1898"/>
                    </a:lnTo>
                    <a:lnTo>
                      <a:pt x="1922" y="1864"/>
                    </a:lnTo>
                    <a:lnTo>
                      <a:pt x="2004" y="1611"/>
                    </a:lnTo>
                    <a:lnTo>
                      <a:pt x="2049" y="1501"/>
                    </a:lnTo>
                    <a:lnTo>
                      <a:pt x="2105" y="1434"/>
                    </a:lnTo>
                    <a:lnTo>
                      <a:pt x="2094" y="1429"/>
                    </a:lnTo>
                    <a:lnTo>
                      <a:pt x="2067" y="1404"/>
                    </a:lnTo>
                    <a:lnTo>
                      <a:pt x="2072" y="1385"/>
                    </a:lnTo>
                    <a:lnTo>
                      <a:pt x="2083" y="1364"/>
                    </a:lnTo>
                    <a:lnTo>
                      <a:pt x="2114" y="1302"/>
                    </a:lnTo>
                    <a:lnTo>
                      <a:pt x="2072" y="1301"/>
                    </a:lnTo>
                    <a:lnTo>
                      <a:pt x="2055" y="1317"/>
                    </a:lnTo>
                    <a:lnTo>
                      <a:pt x="2018" y="1306"/>
                    </a:lnTo>
                    <a:lnTo>
                      <a:pt x="1969" y="1277"/>
                    </a:lnTo>
                    <a:lnTo>
                      <a:pt x="1946" y="1234"/>
                    </a:lnTo>
                    <a:lnTo>
                      <a:pt x="1906" y="1149"/>
                    </a:lnTo>
                    <a:lnTo>
                      <a:pt x="1909" y="1090"/>
                    </a:lnTo>
                    <a:lnTo>
                      <a:pt x="1849" y="1089"/>
                    </a:lnTo>
                    <a:lnTo>
                      <a:pt x="1827" y="1073"/>
                    </a:lnTo>
                    <a:lnTo>
                      <a:pt x="1784" y="1071"/>
                    </a:lnTo>
                    <a:lnTo>
                      <a:pt x="1758" y="1038"/>
                    </a:lnTo>
                    <a:lnTo>
                      <a:pt x="1740" y="1059"/>
                    </a:lnTo>
                    <a:lnTo>
                      <a:pt x="1709" y="1063"/>
                    </a:lnTo>
                    <a:lnTo>
                      <a:pt x="1652" y="1006"/>
                    </a:lnTo>
                    <a:lnTo>
                      <a:pt x="1668" y="968"/>
                    </a:lnTo>
                    <a:lnTo>
                      <a:pt x="1649" y="945"/>
                    </a:lnTo>
                    <a:lnTo>
                      <a:pt x="1684" y="925"/>
                    </a:lnTo>
                    <a:lnTo>
                      <a:pt x="1670" y="871"/>
                    </a:lnTo>
                    <a:lnTo>
                      <a:pt x="1695" y="809"/>
                    </a:lnTo>
                    <a:lnTo>
                      <a:pt x="1682" y="770"/>
                    </a:lnTo>
                    <a:lnTo>
                      <a:pt x="1611" y="740"/>
                    </a:lnTo>
                    <a:lnTo>
                      <a:pt x="1577" y="702"/>
                    </a:lnTo>
                    <a:lnTo>
                      <a:pt x="1561" y="649"/>
                    </a:lnTo>
                    <a:lnTo>
                      <a:pt x="1500" y="637"/>
                    </a:lnTo>
                    <a:lnTo>
                      <a:pt x="1476" y="619"/>
                    </a:lnTo>
                    <a:lnTo>
                      <a:pt x="1449" y="635"/>
                    </a:lnTo>
                    <a:lnTo>
                      <a:pt x="1433" y="598"/>
                    </a:lnTo>
                    <a:lnTo>
                      <a:pt x="1431" y="528"/>
                    </a:lnTo>
                    <a:lnTo>
                      <a:pt x="1445" y="482"/>
                    </a:lnTo>
                    <a:lnTo>
                      <a:pt x="1454" y="470"/>
                    </a:lnTo>
                    <a:lnTo>
                      <a:pt x="1454" y="449"/>
                    </a:lnTo>
                    <a:lnTo>
                      <a:pt x="1259" y="264"/>
                    </a:lnTo>
                    <a:lnTo>
                      <a:pt x="1254" y="216"/>
                    </a:lnTo>
                    <a:lnTo>
                      <a:pt x="1208" y="214"/>
                    </a:lnTo>
                    <a:lnTo>
                      <a:pt x="1203" y="140"/>
                    </a:lnTo>
                    <a:lnTo>
                      <a:pt x="1178" y="81"/>
                    </a:lnTo>
                    <a:lnTo>
                      <a:pt x="1103" y="69"/>
                    </a:lnTo>
                    <a:lnTo>
                      <a:pt x="1073" y="12"/>
                    </a:lnTo>
                    <a:lnTo>
                      <a:pt x="1050" y="0"/>
                    </a:lnTo>
                    <a:lnTo>
                      <a:pt x="992" y="96"/>
                    </a:lnTo>
                    <a:lnTo>
                      <a:pt x="1022" y="143"/>
                    </a:lnTo>
                    <a:lnTo>
                      <a:pt x="1023" y="209"/>
                    </a:lnTo>
                    <a:lnTo>
                      <a:pt x="1046" y="260"/>
                    </a:lnTo>
                    <a:lnTo>
                      <a:pt x="1003" y="348"/>
                    </a:lnTo>
                    <a:lnTo>
                      <a:pt x="992" y="373"/>
                    </a:lnTo>
                    <a:lnTo>
                      <a:pt x="1007" y="397"/>
                    </a:lnTo>
                    <a:lnTo>
                      <a:pt x="1040" y="477"/>
                    </a:lnTo>
                    <a:lnTo>
                      <a:pt x="1031" y="538"/>
                    </a:lnTo>
                    <a:lnTo>
                      <a:pt x="972" y="502"/>
                    </a:lnTo>
                    <a:lnTo>
                      <a:pt x="933" y="441"/>
                    </a:lnTo>
                    <a:lnTo>
                      <a:pt x="920" y="382"/>
                    </a:lnTo>
                    <a:lnTo>
                      <a:pt x="900" y="366"/>
                    </a:lnTo>
                    <a:lnTo>
                      <a:pt x="872" y="368"/>
                    </a:lnTo>
                    <a:lnTo>
                      <a:pt x="777" y="440"/>
                    </a:lnTo>
                    <a:lnTo>
                      <a:pt x="705" y="449"/>
                    </a:lnTo>
                    <a:lnTo>
                      <a:pt x="655" y="480"/>
                    </a:lnTo>
                    <a:lnTo>
                      <a:pt x="614" y="528"/>
                    </a:lnTo>
                    <a:lnTo>
                      <a:pt x="598" y="583"/>
                    </a:lnTo>
                    <a:lnTo>
                      <a:pt x="599" y="611"/>
                    </a:lnTo>
                    <a:lnTo>
                      <a:pt x="627" y="623"/>
                    </a:lnTo>
                    <a:lnTo>
                      <a:pt x="617" y="647"/>
                    </a:lnTo>
                    <a:lnTo>
                      <a:pt x="533" y="765"/>
                    </a:lnTo>
                    <a:lnTo>
                      <a:pt x="121" y="739"/>
                    </a:lnTo>
                    <a:lnTo>
                      <a:pt x="97" y="767"/>
                    </a:lnTo>
                    <a:lnTo>
                      <a:pt x="236" y="918"/>
                    </a:lnTo>
                    <a:lnTo>
                      <a:pt x="273" y="910"/>
                    </a:lnTo>
                    <a:lnTo>
                      <a:pt x="306" y="915"/>
                    </a:lnTo>
                    <a:lnTo>
                      <a:pt x="348" y="944"/>
                    </a:lnTo>
                    <a:lnTo>
                      <a:pt x="354" y="955"/>
                    </a:lnTo>
                    <a:lnTo>
                      <a:pt x="407" y="960"/>
                    </a:lnTo>
                    <a:lnTo>
                      <a:pt x="425" y="988"/>
                    </a:lnTo>
                    <a:lnTo>
                      <a:pt x="140" y="1414"/>
                    </a:lnTo>
                    <a:lnTo>
                      <a:pt x="134" y="1594"/>
                    </a:lnTo>
                    <a:lnTo>
                      <a:pt x="146" y="1616"/>
                    </a:lnTo>
                    <a:lnTo>
                      <a:pt x="147" y="1632"/>
                    </a:lnTo>
                    <a:lnTo>
                      <a:pt x="118" y="1635"/>
                    </a:lnTo>
                    <a:lnTo>
                      <a:pt x="114" y="1661"/>
                    </a:lnTo>
                    <a:lnTo>
                      <a:pt x="73" y="1665"/>
                    </a:lnTo>
                    <a:lnTo>
                      <a:pt x="68" y="1676"/>
                    </a:lnTo>
                    <a:lnTo>
                      <a:pt x="24" y="1683"/>
                    </a:lnTo>
                    <a:lnTo>
                      <a:pt x="27" y="1727"/>
                    </a:lnTo>
                    <a:lnTo>
                      <a:pt x="0" y="1745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865" name="Freeform 113"/>
              <p:cNvSpPr>
                <a:spLocks noChangeAspect="1"/>
              </p:cNvSpPr>
              <p:nvPr/>
            </p:nvSpPr>
            <p:spPr bwMode="auto">
              <a:xfrm>
                <a:off x="4137" y="2373"/>
                <a:ext cx="147" cy="173"/>
              </a:xfrm>
              <a:custGeom>
                <a:avLst/>
                <a:gdLst>
                  <a:gd name="T0" fmla="*/ 377 w 813"/>
                  <a:gd name="T1" fmla="*/ 959 h 959"/>
                  <a:gd name="T2" fmla="*/ 696 w 813"/>
                  <a:gd name="T3" fmla="*/ 260 h 959"/>
                  <a:gd name="T4" fmla="*/ 813 w 813"/>
                  <a:gd name="T5" fmla="*/ 0 h 959"/>
                  <a:gd name="T6" fmla="*/ 764 w 813"/>
                  <a:gd name="T7" fmla="*/ 31 h 959"/>
                  <a:gd name="T8" fmla="*/ 720 w 813"/>
                  <a:gd name="T9" fmla="*/ 29 h 959"/>
                  <a:gd name="T10" fmla="*/ 675 w 813"/>
                  <a:gd name="T11" fmla="*/ 94 h 959"/>
                  <a:gd name="T12" fmla="*/ 653 w 813"/>
                  <a:gd name="T13" fmla="*/ 104 h 959"/>
                  <a:gd name="T14" fmla="*/ 626 w 813"/>
                  <a:gd name="T15" fmla="*/ 70 h 959"/>
                  <a:gd name="T16" fmla="*/ 621 w 813"/>
                  <a:gd name="T17" fmla="*/ 26 h 959"/>
                  <a:gd name="T18" fmla="*/ 593 w 813"/>
                  <a:gd name="T19" fmla="*/ 23 h 959"/>
                  <a:gd name="T20" fmla="*/ 572 w 813"/>
                  <a:gd name="T21" fmla="*/ 43 h 959"/>
                  <a:gd name="T22" fmla="*/ 553 w 813"/>
                  <a:gd name="T23" fmla="*/ 41 h 959"/>
                  <a:gd name="T24" fmla="*/ 548 w 813"/>
                  <a:gd name="T25" fmla="*/ 30 h 959"/>
                  <a:gd name="T26" fmla="*/ 434 w 813"/>
                  <a:gd name="T27" fmla="*/ 30 h 959"/>
                  <a:gd name="T28" fmla="*/ 328 w 813"/>
                  <a:gd name="T29" fmla="*/ 91 h 959"/>
                  <a:gd name="T30" fmla="*/ 321 w 813"/>
                  <a:gd name="T31" fmla="*/ 97 h 959"/>
                  <a:gd name="T32" fmla="*/ 270 w 813"/>
                  <a:gd name="T33" fmla="*/ 94 h 959"/>
                  <a:gd name="T34" fmla="*/ 226 w 813"/>
                  <a:gd name="T35" fmla="*/ 164 h 959"/>
                  <a:gd name="T36" fmla="*/ 188 w 813"/>
                  <a:gd name="T37" fmla="*/ 133 h 959"/>
                  <a:gd name="T38" fmla="*/ 100 w 813"/>
                  <a:gd name="T39" fmla="*/ 299 h 959"/>
                  <a:gd name="T40" fmla="*/ 93 w 813"/>
                  <a:gd name="T41" fmla="*/ 296 h 959"/>
                  <a:gd name="T42" fmla="*/ 29 w 813"/>
                  <a:gd name="T43" fmla="*/ 436 h 959"/>
                  <a:gd name="T44" fmla="*/ 2 w 813"/>
                  <a:gd name="T45" fmla="*/ 478 h 959"/>
                  <a:gd name="T46" fmla="*/ 0 w 813"/>
                  <a:gd name="T47" fmla="*/ 535 h 959"/>
                  <a:gd name="T48" fmla="*/ 24 w 813"/>
                  <a:gd name="T49" fmla="*/ 562 h 959"/>
                  <a:gd name="T50" fmla="*/ 65 w 813"/>
                  <a:gd name="T51" fmla="*/ 560 h 959"/>
                  <a:gd name="T52" fmla="*/ 56 w 813"/>
                  <a:gd name="T53" fmla="*/ 591 h 959"/>
                  <a:gd name="T54" fmla="*/ 27 w 813"/>
                  <a:gd name="T55" fmla="*/ 611 h 959"/>
                  <a:gd name="T56" fmla="*/ 18 w 813"/>
                  <a:gd name="T57" fmla="*/ 668 h 959"/>
                  <a:gd name="T58" fmla="*/ 48 w 813"/>
                  <a:gd name="T59" fmla="*/ 706 h 959"/>
                  <a:gd name="T60" fmla="*/ 25 w 813"/>
                  <a:gd name="T61" fmla="*/ 858 h 959"/>
                  <a:gd name="T62" fmla="*/ 65 w 813"/>
                  <a:gd name="T63" fmla="*/ 838 h 959"/>
                  <a:gd name="T64" fmla="*/ 129 w 813"/>
                  <a:gd name="T65" fmla="*/ 869 h 959"/>
                  <a:gd name="T66" fmla="*/ 159 w 813"/>
                  <a:gd name="T67" fmla="*/ 862 h 959"/>
                  <a:gd name="T68" fmla="*/ 237 w 813"/>
                  <a:gd name="T69" fmla="*/ 926 h 959"/>
                  <a:gd name="T70" fmla="*/ 296 w 813"/>
                  <a:gd name="T71" fmla="*/ 932 h 959"/>
                  <a:gd name="T72" fmla="*/ 352 w 813"/>
                  <a:gd name="T73" fmla="*/ 959 h 959"/>
                  <a:gd name="T74" fmla="*/ 377 w 813"/>
                  <a:gd name="T75" fmla="*/ 959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813" h="959">
                    <a:moveTo>
                      <a:pt x="377" y="959"/>
                    </a:moveTo>
                    <a:lnTo>
                      <a:pt x="696" y="260"/>
                    </a:lnTo>
                    <a:lnTo>
                      <a:pt x="813" y="0"/>
                    </a:lnTo>
                    <a:lnTo>
                      <a:pt x="764" y="31"/>
                    </a:lnTo>
                    <a:lnTo>
                      <a:pt x="720" y="29"/>
                    </a:lnTo>
                    <a:lnTo>
                      <a:pt x="675" y="94"/>
                    </a:lnTo>
                    <a:lnTo>
                      <a:pt x="653" y="104"/>
                    </a:lnTo>
                    <a:lnTo>
                      <a:pt x="626" y="70"/>
                    </a:lnTo>
                    <a:lnTo>
                      <a:pt x="621" y="26"/>
                    </a:lnTo>
                    <a:lnTo>
                      <a:pt x="593" y="23"/>
                    </a:lnTo>
                    <a:lnTo>
                      <a:pt x="572" y="43"/>
                    </a:lnTo>
                    <a:lnTo>
                      <a:pt x="553" y="41"/>
                    </a:lnTo>
                    <a:lnTo>
                      <a:pt x="548" y="30"/>
                    </a:lnTo>
                    <a:lnTo>
                      <a:pt x="434" y="30"/>
                    </a:lnTo>
                    <a:lnTo>
                      <a:pt x="328" y="91"/>
                    </a:lnTo>
                    <a:lnTo>
                      <a:pt x="321" y="97"/>
                    </a:lnTo>
                    <a:lnTo>
                      <a:pt x="270" y="94"/>
                    </a:lnTo>
                    <a:lnTo>
                      <a:pt x="226" y="164"/>
                    </a:lnTo>
                    <a:lnTo>
                      <a:pt x="188" y="133"/>
                    </a:lnTo>
                    <a:lnTo>
                      <a:pt x="100" y="299"/>
                    </a:lnTo>
                    <a:lnTo>
                      <a:pt x="93" y="296"/>
                    </a:lnTo>
                    <a:lnTo>
                      <a:pt x="29" y="436"/>
                    </a:lnTo>
                    <a:lnTo>
                      <a:pt x="2" y="478"/>
                    </a:lnTo>
                    <a:lnTo>
                      <a:pt x="0" y="535"/>
                    </a:lnTo>
                    <a:lnTo>
                      <a:pt x="24" y="562"/>
                    </a:lnTo>
                    <a:lnTo>
                      <a:pt x="65" y="560"/>
                    </a:lnTo>
                    <a:lnTo>
                      <a:pt x="56" y="591"/>
                    </a:lnTo>
                    <a:lnTo>
                      <a:pt x="27" y="611"/>
                    </a:lnTo>
                    <a:lnTo>
                      <a:pt x="18" y="668"/>
                    </a:lnTo>
                    <a:lnTo>
                      <a:pt x="48" y="706"/>
                    </a:lnTo>
                    <a:lnTo>
                      <a:pt x="25" y="858"/>
                    </a:lnTo>
                    <a:lnTo>
                      <a:pt x="65" y="838"/>
                    </a:lnTo>
                    <a:lnTo>
                      <a:pt x="129" y="869"/>
                    </a:lnTo>
                    <a:lnTo>
                      <a:pt x="159" y="862"/>
                    </a:lnTo>
                    <a:lnTo>
                      <a:pt x="237" y="926"/>
                    </a:lnTo>
                    <a:lnTo>
                      <a:pt x="296" y="932"/>
                    </a:lnTo>
                    <a:lnTo>
                      <a:pt x="352" y="959"/>
                    </a:lnTo>
                    <a:lnTo>
                      <a:pt x="377" y="959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866" name="Freeform 114"/>
              <p:cNvSpPr>
                <a:spLocks noChangeAspect="1"/>
              </p:cNvSpPr>
              <p:nvPr/>
            </p:nvSpPr>
            <p:spPr bwMode="auto">
              <a:xfrm>
                <a:off x="4080" y="1869"/>
                <a:ext cx="235" cy="198"/>
              </a:xfrm>
              <a:custGeom>
                <a:avLst/>
                <a:gdLst>
                  <a:gd name="T0" fmla="*/ 812 w 1303"/>
                  <a:gd name="T1" fmla="*/ 0 h 1091"/>
                  <a:gd name="T2" fmla="*/ 843 w 1303"/>
                  <a:gd name="T3" fmla="*/ 23 h 1091"/>
                  <a:gd name="T4" fmla="*/ 851 w 1303"/>
                  <a:gd name="T5" fmla="*/ 57 h 1091"/>
                  <a:gd name="T6" fmla="*/ 980 w 1303"/>
                  <a:gd name="T7" fmla="*/ 59 h 1091"/>
                  <a:gd name="T8" fmla="*/ 1009 w 1303"/>
                  <a:gd name="T9" fmla="*/ 93 h 1091"/>
                  <a:gd name="T10" fmla="*/ 1071 w 1303"/>
                  <a:gd name="T11" fmla="*/ 54 h 1091"/>
                  <a:gd name="T12" fmla="*/ 1171 w 1303"/>
                  <a:gd name="T13" fmla="*/ 57 h 1091"/>
                  <a:gd name="T14" fmla="*/ 1256 w 1303"/>
                  <a:gd name="T15" fmla="*/ 82 h 1091"/>
                  <a:gd name="T16" fmla="*/ 1303 w 1303"/>
                  <a:gd name="T17" fmla="*/ 123 h 1091"/>
                  <a:gd name="T18" fmla="*/ 1104 w 1303"/>
                  <a:gd name="T19" fmla="*/ 150 h 1091"/>
                  <a:gd name="T20" fmla="*/ 1071 w 1303"/>
                  <a:gd name="T21" fmla="*/ 287 h 1091"/>
                  <a:gd name="T22" fmla="*/ 879 w 1303"/>
                  <a:gd name="T23" fmla="*/ 424 h 1091"/>
                  <a:gd name="T24" fmla="*/ 1068 w 1303"/>
                  <a:gd name="T25" fmla="*/ 488 h 1091"/>
                  <a:gd name="T26" fmla="*/ 980 w 1303"/>
                  <a:gd name="T27" fmla="*/ 625 h 1091"/>
                  <a:gd name="T28" fmla="*/ 954 w 1303"/>
                  <a:gd name="T29" fmla="*/ 635 h 1091"/>
                  <a:gd name="T30" fmla="*/ 969 w 1303"/>
                  <a:gd name="T31" fmla="*/ 672 h 1091"/>
                  <a:gd name="T32" fmla="*/ 944 w 1303"/>
                  <a:gd name="T33" fmla="*/ 687 h 1091"/>
                  <a:gd name="T34" fmla="*/ 919 w 1303"/>
                  <a:gd name="T35" fmla="*/ 670 h 1091"/>
                  <a:gd name="T36" fmla="*/ 864 w 1303"/>
                  <a:gd name="T37" fmla="*/ 703 h 1091"/>
                  <a:gd name="T38" fmla="*/ 807 w 1303"/>
                  <a:gd name="T39" fmla="*/ 677 h 1091"/>
                  <a:gd name="T40" fmla="*/ 775 w 1303"/>
                  <a:gd name="T41" fmla="*/ 705 h 1091"/>
                  <a:gd name="T42" fmla="*/ 827 w 1303"/>
                  <a:gd name="T43" fmla="*/ 739 h 1091"/>
                  <a:gd name="T44" fmla="*/ 603 w 1303"/>
                  <a:gd name="T45" fmla="*/ 1064 h 1091"/>
                  <a:gd name="T46" fmla="*/ 561 w 1303"/>
                  <a:gd name="T47" fmla="*/ 1091 h 1091"/>
                  <a:gd name="T48" fmla="*/ 548 w 1303"/>
                  <a:gd name="T49" fmla="*/ 1074 h 1091"/>
                  <a:gd name="T50" fmla="*/ 546 w 1303"/>
                  <a:gd name="T51" fmla="*/ 1062 h 1091"/>
                  <a:gd name="T52" fmla="*/ 486 w 1303"/>
                  <a:gd name="T53" fmla="*/ 1069 h 1091"/>
                  <a:gd name="T54" fmla="*/ 489 w 1303"/>
                  <a:gd name="T55" fmla="*/ 1054 h 1091"/>
                  <a:gd name="T56" fmla="*/ 292 w 1303"/>
                  <a:gd name="T57" fmla="*/ 868 h 1091"/>
                  <a:gd name="T58" fmla="*/ 287 w 1303"/>
                  <a:gd name="T59" fmla="*/ 819 h 1091"/>
                  <a:gd name="T60" fmla="*/ 241 w 1303"/>
                  <a:gd name="T61" fmla="*/ 819 h 1091"/>
                  <a:gd name="T62" fmla="*/ 236 w 1303"/>
                  <a:gd name="T63" fmla="*/ 747 h 1091"/>
                  <a:gd name="T64" fmla="*/ 210 w 1303"/>
                  <a:gd name="T65" fmla="*/ 682 h 1091"/>
                  <a:gd name="T66" fmla="*/ 135 w 1303"/>
                  <a:gd name="T67" fmla="*/ 672 h 1091"/>
                  <a:gd name="T68" fmla="*/ 107 w 1303"/>
                  <a:gd name="T69" fmla="*/ 618 h 1091"/>
                  <a:gd name="T70" fmla="*/ 78 w 1303"/>
                  <a:gd name="T71" fmla="*/ 602 h 1091"/>
                  <a:gd name="T72" fmla="*/ 85 w 1303"/>
                  <a:gd name="T73" fmla="*/ 488 h 1091"/>
                  <a:gd name="T74" fmla="*/ 262 w 1303"/>
                  <a:gd name="T75" fmla="*/ 364 h 1091"/>
                  <a:gd name="T76" fmla="*/ 236 w 1303"/>
                  <a:gd name="T77" fmla="*/ 315 h 1091"/>
                  <a:gd name="T78" fmla="*/ 197 w 1303"/>
                  <a:gd name="T79" fmla="*/ 341 h 1091"/>
                  <a:gd name="T80" fmla="*/ 189 w 1303"/>
                  <a:gd name="T81" fmla="*/ 328 h 1091"/>
                  <a:gd name="T82" fmla="*/ 73 w 1303"/>
                  <a:gd name="T83" fmla="*/ 411 h 1091"/>
                  <a:gd name="T84" fmla="*/ 42 w 1303"/>
                  <a:gd name="T85" fmla="*/ 403 h 1091"/>
                  <a:gd name="T86" fmla="*/ 5 w 1303"/>
                  <a:gd name="T87" fmla="*/ 379 h 1091"/>
                  <a:gd name="T88" fmla="*/ 0 w 1303"/>
                  <a:gd name="T89" fmla="*/ 354 h 1091"/>
                  <a:gd name="T90" fmla="*/ 50 w 1303"/>
                  <a:gd name="T91" fmla="*/ 351 h 1091"/>
                  <a:gd name="T92" fmla="*/ 182 w 1303"/>
                  <a:gd name="T93" fmla="*/ 269 h 1091"/>
                  <a:gd name="T94" fmla="*/ 215 w 1303"/>
                  <a:gd name="T95" fmla="*/ 256 h 1091"/>
                  <a:gd name="T96" fmla="*/ 247 w 1303"/>
                  <a:gd name="T97" fmla="*/ 215 h 1091"/>
                  <a:gd name="T98" fmla="*/ 254 w 1303"/>
                  <a:gd name="T99" fmla="*/ 132 h 1091"/>
                  <a:gd name="T100" fmla="*/ 306 w 1303"/>
                  <a:gd name="T101" fmla="*/ 90 h 1091"/>
                  <a:gd name="T102" fmla="*/ 391 w 1303"/>
                  <a:gd name="T103" fmla="*/ 80 h 1091"/>
                  <a:gd name="T104" fmla="*/ 414 w 1303"/>
                  <a:gd name="T105" fmla="*/ 54 h 1091"/>
                  <a:gd name="T106" fmla="*/ 484 w 1303"/>
                  <a:gd name="T107" fmla="*/ 98 h 1091"/>
                  <a:gd name="T108" fmla="*/ 543 w 1303"/>
                  <a:gd name="T109" fmla="*/ 90 h 1091"/>
                  <a:gd name="T110" fmla="*/ 558 w 1303"/>
                  <a:gd name="T111" fmla="*/ 75 h 1091"/>
                  <a:gd name="T112" fmla="*/ 621 w 1303"/>
                  <a:gd name="T113" fmla="*/ 82 h 1091"/>
                  <a:gd name="T114" fmla="*/ 638 w 1303"/>
                  <a:gd name="T115" fmla="*/ 98 h 1091"/>
                  <a:gd name="T116" fmla="*/ 706 w 1303"/>
                  <a:gd name="T117" fmla="*/ 33 h 1091"/>
                  <a:gd name="T118" fmla="*/ 812 w 1303"/>
                  <a:gd name="T119" fmla="*/ 0 h 10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03" h="1091">
                    <a:moveTo>
                      <a:pt x="812" y="0"/>
                    </a:moveTo>
                    <a:lnTo>
                      <a:pt x="843" y="23"/>
                    </a:lnTo>
                    <a:lnTo>
                      <a:pt x="851" y="57"/>
                    </a:lnTo>
                    <a:lnTo>
                      <a:pt x="980" y="59"/>
                    </a:lnTo>
                    <a:lnTo>
                      <a:pt x="1009" y="93"/>
                    </a:lnTo>
                    <a:lnTo>
                      <a:pt x="1071" y="54"/>
                    </a:lnTo>
                    <a:lnTo>
                      <a:pt x="1171" y="57"/>
                    </a:lnTo>
                    <a:lnTo>
                      <a:pt x="1256" y="82"/>
                    </a:lnTo>
                    <a:lnTo>
                      <a:pt x="1303" y="123"/>
                    </a:lnTo>
                    <a:lnTo>
                      <a:pt x="1104" y="150"/>
                    </a:lnTo>
                    <a:lnTo>
                      <a:pt x="1071" y="287"/>
                    </a:lnTo>
                    <a:lnTo>
                      <a:pt x="879" y="424"/>
                    </a:lnTo>
                    <a:lnTo>
                      <a:pt x="1068" y="488"/>
                    </a:lnTo>
                    <a:lnTo>
                      <a:pt x="980" y="625"/>
                    </a:lnTo>
                    <a:lnTo>
                      <a:pt x="954" y="635"/>
                    </a:lnTo>
                    <a:lnTo>
                      <a:pt x="969" y="672"/>
                    </a:lnTo>
                    <a:lnTo>
                      <a:pt x="944" y="687"/>
                    </a:lnTo>
                    <a:lnTo>
                      <a:pt x="919" y="670"/>
                    </a:lnTo>
                    <a:lnTo>
                      <a:pt x="864" y="703"/>
                    </a:lnTo>
                    <a:lnTo>
                      <a:pt x="807" y="677"/>
                    </a:lnTo>
                    <a:lnTo>
                      <a:pt x="775" y="705"/>
                    </a:lnTo>
                    <a:lnTo>
                      <a:pt x="827" y="739"/>
                    </a:lnTo>
                    <a:lnTo>
                      <a:pt x="603" y="1064"/>
                    </a:lnTo>
                    <a:lnTo>
                      <a:pt x="561" y="1091"/>
                    </a:lnTo>
                    <a:lnTo>
                      <a:pt x="548" y="1074"/>
                    </a:lnTo>
                    <a:lnTo>
                      <a:pt x="546" y="1062"/>
                    </a:lnTo>
                    <a:lnTo>
                      <a:pt x="486" y="1069"/>
                    </a:lnTo>
                    <a:lnTo>
                      <a:pt x="489" y="1054"/>
                    </a:lnTo>
                    <a:lnTo>
                      <a:pt x="292" y="868"/>
                    </a:lnTo>
                    <a:lnTo>
                      <a:pt x="287" y="819"/>
                    </a:lnTo>
                    <a:lnTo>
                      <a:pt x="241" y="819"/>
                    </a:lnTo>
                    <a:lnTo>
                      <a:pt x="236" y="747"/>
                    </a:lnTo>
                    <a:lnTo>
                      <a:pt x="210" y="682"/>
                    </a:lnTo>
                    <a:lnTo>
                      <a:pt x="135" y="672"/>
                    </a:lnTo>
                    <a:lnTo>
                      <a:pt x="107" y="618"/>
                    </a:lnTo>
                    <a:lnTo>
                      <a:pt x="78" y="602"/>
                    </a:lnTo>
                    <a:lnTo>
                      <a:pt x="85" y="488"/>
                    </a:lnTo>
                    <a:lnTo>
                      <a:pt x="262" y="364"/>
                    </a:lnTo>
                    <a:lnTo>
                      <a:pt x="236" y="315"/>
                    </a:lnTo>
                    <a:lnTo>
                      <a:pt x="197" y="341"/>
                    </a:lnTo>
                    <a:lnTo>
                      <a:pt x="189" y="328"/>
                    </a:lnTo>
                    <a:lnTo>
                      <a:pt x="73" y="411"/>
                    </a:lnTo>
                    <a:lnTo>
                      <a:pt x="42" y="403"/>
                    </a:lnTo>
                    <a:lnTo>
                      <a:pt x="5" y="379"/>
                    </a:lnTo>
                    <a:lnTo>
                      <a:pt x="0" y="354"/>
                    </a:lnTo>
                    <a:lnTo>
                      <a:pt x="50" y="351"/>
                    </a:lnTo>
                    <a:lnTo>
                      <a:pt x="182" y="269"/>
                    </a:lnTo>
                    <a:lnTo>
                      <a:pt x="215" y="256"/>
                    </a:lnTo>
                    <a:lnTo>
                      <a:pt x="247" y="215"/>
                    </a:lnTo>
                    <a:lnTo>
                      <a:pt x="254" y="132"/>
                    </a:lnTo>
                    <a:lnTo>
                      <a:pt x="306" y="90"/>
                    </a:lnTo>
                    <a:lnTo>
                      <a:pt x="391" y="80"/>
                    </a:lnTo>
                    <a:lnTo>
                      <a:pt x="414" y="54"/>
                    </a:lnTo>
                    <a:lnTo>
                      <a:pt x="484" y="98"/>
                    </a:lnTo>
                    <a:lnTo>
                      <a:pt x="543" y="90"/>
                    </a:lnTo>
                    <a:lnTo>
                      <a:pt x="558" y="75"/>
                    </a:lnTo>
                    <a:lnTo>
                      <a:pt x="621" y="82"/>
                    </a:lnTo>
                    <a:lnTo>
                      <a:pt x="638" y="98"/>
                    </a:lnTo>
                    <a:lnTo>
                      <a:pt x="706" y="33"/>
                    </a:lnTo>
                    <a:lnTo>
                      <a:pt x="812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867" name="Freeform 115"/>
              <p:cNvSpPr>
                <a:spLocks noChangeAspect="1"/>
              </p:cNvSpPr>
              <p:nvPr/>
            </p:nvSpPr>
            <p:spPr bwMode="auto">
              <a:xfrm>
                <a:off x="4164" y="1892"/>
                <a:ext cx="367" cy="289"/>
              </a:xfrm>
              <a:custGeom>
                <a:avLst/>
                <a:gdLst>
                  <a:gd name="T0" fmla="*/ 838 w 2035"/>
                  <a:gd name="T1" fmla="*/ 0 h 1604"/>
                  <a:gd name="T2" fmla="*/ 928 w 2035"/>
                  <a:gd name="T3" fmla="*/ 31 h 1604"/>
                  <a:gd name="T4" fmla="*/ 878 w 2035"/>
                  <a:gd name="T5" fmla="*/ 118 h 1604"/>
                  <a:gd name="T6" fmla="*/ 919 w 2035"/>
                  <a:gd name="T7" fmla="*/ 166 h 1604"/>
                  <a:gd name="T8" fmla="*/ 1056 w 2035"/>
                  <a:gd name="T9" fmla="*/ 215 h 1604"/>
                  <a:gd name="T10" fmla="*/ 1145 w 2035"/>
                  <a:gd name="T11" fmla="*/ 153 h 1604"/>
                  <a:gd name="T12" fmla="*/ 1417 w 2035"/>
                  <a:gd name="T13" fmla="*/ 250 h 1604"/>
                  <a:gd name="T14" fmla="*/ 1070 w 2035"/>
                  <a:gd name="T15" fmla="*/ 547 h 1604"/>
                  <a:gd name="T16" fmla="*/ 1030 w 2035"/>
                  <a:gd name="T17" fmla="*/ 580 h 1604"/>
                  <a:gd name="T18" fmla="*/ 1149 w 2035"/>
                  <a:gd name="T19" fmla="*/ 867 h 1604"/>
                  <a:gd name="T20" fmla="*/ 1743 w 2035"/>
                  <a:gd name="T21" fmla="*/ 774 h 1604"/>
                  <a:gd name="T22" fmla="*/ 1938 w 2035"/>
                  <a:gd name="T23" fmla="*/ 944 h 1604"/>
                  <a:gd name="T24" fmla="*/ 1895 w 2035"/>
                  <a:gd name="T25" fmla="*/ 1034 h 1604"/>
                  <a:gd name="T26" fmla="*/ 1827 w 2035"/>
                  <a:gd name="T27" fmla="*/ 1081 h 1604"/>
                  <a:gd name="T28" fmla="*/ 1789 w 2035"/>
                  <a:gd name="T29" fmla="*/ 1265 h 1604"/>
                  <a:gd name="T30" fmla="*/ 1919 w 2035"/>
                  <a:gd name="T31" fmla="*/ 1239 h 1604"/>
                  <a:gd name="T32" fmla="*/ 2010 w 2035"/>
                  <a:gd name="T33" fmla="*/ 1286 h 1604"/>
                  <a:gd name="T34" fmla="*/ 2035 w 2035"/>
                  <a:gd name="T35" fmla="*/ 1443 h 1604"/>
                  <a:gd name="T36" fmla="*/ 1726 w 2035"/>
                  <a:gd name="T37" fmla="*/ 1376 h 1604"/>
                  <a:gd name="T38" fmla="*/ 1549 w 2035"/>
                  <a:gd name="T39" fmla="*/ 1338 h 1604"/>
                  <a:gd name="T40" fmla="*/ 1380 w 2035"/>
                  <a:gd name="T41" fmla="*/ 1298 h 1604"/>
                  <a:gd name="T42" fmla="*/ 1030 w 2035"/>
                  <a:gd name="T43" fmla="*/ 1598 h 1604"/>
                  <a:gd name="T44" fmla="*/ 835 w 2035"/>
                  <a:gd name="T45" fmla="*/ 1540 h 1604"/>
                  <a:gd name="T46" fmla="*/ 657 w 2035"/>
                  <a:gd name="T47" fmla="*/ 1596 h 1604"/>
                  <a:gd name="T48" fmla="*/ 478 w 2035"/>
                  <a:gd name="T49" fmla="*/ 1571 h 1604"/>
                  <a:gd name="T50" fmla="*/ 400 w 2035"/>
                  <a:gd name="T51" fmla="*/ 1555 h 1604"/>
                  <a:gd name="T52" fmla="*/ 329 w 2035"/>
                  <a:gd name="T53" fmla="*/ 1522 h 1604"/>
                  <a:gd name="T54" fmla="*/ 279 w 2035"/>
                  <a:gd name="T55" fmla="*/ 1544 h 1604"/>
                  <a:gd name="T56" fmla="*/ 238 w 2035"/>
                  <a:gd name="T57" fmla="*/ 1453 h 1604"/>
                  <a:gd name="T58" fmla="*/ 254 w 2035"/>
                  <a:gd name="T59" fmla="*/ 1407 h 1604"/>
                  <a:gd name="T60" fmla="*/ 264 w 2035"/>
                  <a:gd name="T61" fmla="*/ 1291 h 1604"/>
                  <a:gd name="T62" fmla="*/ 184 w 2035"/>
                  <a:gd name="T63" fmla="*/ 1223 h 1604"/>
                  <a:gd name="T64" fmla="*/ 132 w 2035"/>
                  <a:gd name="T65" fmla="*/ 1129 h 1604"/>
                  <a:gd name="T66" fmla="*/ 46 w 2035"/>
                  <a:gd name="T67" fmla="*/ 1099 h 1604"/>
                  <a:gd name="T68" fmla="*/ 6 w 2035"/>
                  <a:gd name="T69" fmla="*/ 1083 h 1604"/>
                  <a:gd name="T70" fmla="*/ 17 w 2035"/>
                  <a:gd name="T71" fmla="*/ 964 h 1604"/>
                  <a:gd name="T72" fmla="*/ 86 w 2035"/>
                  <a:gd name="T73" fmla="*/ 940 h 1604"/>
                  <a:gd name="T74" fmla="*/ 101 w 2035"/>
                  <a:gd name="T75" fmla="*/ 967 h 1604"/>
                  <a:gd name="T76" fmla="*/ 365 w 2035"/>
                  <a:gd name="T77" fmla="*/ 618 h 1604"/>
                  <a:gd name="T78" fmla="*/ 344 w 2035"/>
                  <a:gd name="T79" fmla="*/ 554 h 1604"/>
                  <a:gd name="T80" fmla="*/ 455 w 2035"/>
                  <a:gd name="T81" fmla="*/ 547 h 1604"/>
                  <a:gd name="T82" fmla="*/ 506 w 2035"/>
                  <a:gd name="T83" fmla="*/ 551 h 1604"/>
                  <a:gd name="T84" fmla="*/ 515 w 2035"/>
                  <a:gd name="T85" fmla="*/ 504 h 1604"/>
                  <a:gd name="T86" fmla="*/ 418 w 2035"/>
                  <a:gd name="T87" fmla="*/ 300 h 1604"/>
                  <a:gd name="T88" fmla="*/ 644 w 2035"/>
                  <a:gd name="T89" fmla="*/ 26 h 1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035" h="1604">
                    <a:moveTo>
                      <a:pt x="644" y="26"/>
                    </a:moveTo>
                    <a:lnTo>
                      <a:pt x="838" y="0"/>
                    </a:lnTo>
                    <a:lnTo>
                      <a:pt x="896" y="6"/>
                    </a:lnTo>
                    <a:lnTo>
                      <a:pt x="928" y="31"/>
                    </a:lnTo>
                    <a:lnTo>
                      <a:pt x="929" y="63"/>
                    </a:lnTo>
                    <a:lnTo>
                      <a:pt x="878" y="118"/>
                    </a:lnTo>
                    <a:lnTo>
                      <a:pt x="892" y="155"/>
                    </a:lnTo>
                    <a:lnTo>
                      <a:pt x="919" y="166"/>
                    </a:lnTo>
                    <a:lnTo>
                      <a:pt x="952" y="247"/>
                    </a:lnTo>
                    <a:lnTo>
                      <a:pt x="1056" y="215"/>
                    </a:lnTo>
                    <a:lnTo>
                      <a:pt x="1080" y="159"/>
                    </a:lnTo>
                    <a:lnTo>
                      <a:pt x="1145" y="153"/>
                    </a:lnTo>
                    <a:lnTo>
                      <a:pt x="1182" y="37"/>
                    </a:lnTo>
                    <a:lnTo>
                      <a:pt x="1417" y="250"/>
                    </a:lnTo>
                    <a:lnTo>
                      <a:pt x="1181" y="591"/>
                    </a:lnTo>
                    <a:lnTo>
                      <a:pt x="1070" y="547"/>
                    </a:lnTo>
                    <a:lnTo>
                      <a:pt x="1021" y="547"/>
                    </a:lnTo>
                    <a:lnTo>
                      <a:pt x="1030" y="580"/>
                    </a:lnTo>
                    <a:lnTo>
                      <a:pt x="1124" y="739"/>
                    </a:lnTo>
                    <a:lnTo>
                      <a:pt x="1149" y="867"/>
                    </a:lnTo>
                    <a:lnTo>
                      <a:pt x="1453" y="825"/>
                    </a:lnTo>
                    <a:lnTo>
                      <a:pt x="1743" y="774"/>
                    </a:lnTo>
                    <a:lnTo>
                      <a:pt x="1923" y="873"/>
                    </a:lnTo>
                    <a:lnTo>
                      <a:pt x="1938" y="944"/>
                    </a:lnTo>
                    <a:lnTo>
                      <a:pt x="1930" y="1016"/>
                    </a:lnTo>
                    <a:lnTo>
                      <a:pt x="1895" y="1034"/>
                    </a:lnTo>
                    <a:lnTo>
                      <a:pt x="1882" y="1076"/>
                    </a:lnTo>
                    <a:lnTo>
                      <a:pt x="1827" y="1081"/>
                    </a:lnTo>
                    <a:lnTo>
                      <a:pt x="1835" y="1161"/>
                    </a:lnTo>
                    <a:lnTo>
                      <a:pt x="1789" y="1265"/>
                    </a:lnTo>
                    <a:lnTo>
                      <a:pt x="1867" y="1237"/>
                    </a:lnTo>
                    <a:lnTo>
                      <a:pt x="1919" y="1239"/>
                    </a:lnTo>
                    <a:lnTo>
                      <a:pt x="1977" y="1246"/>
                    </a:lnTo>
                    <a:lnTo>
                      <a:pt x="2010" y="1286"/>
                    </a:lnTo>
                    <a:lnTo>
                      <a:pt x="1999" y="1325"/>
                    </a:lnTo>
                    <a:lnTo>
                      <a:pt x="2035" y="1443"/>
                    </a:lnTo>
                    <a:lnTo>
                      <a:pt x="1908" y="1462"/>
                    </a:lnTo>
                    <a:lnTo>
                      <a:pt x="1726" y="1376"/>
                    </a:lnTo>
                    <a:lnTo>
                      <a:pt x="1599" y="1380"/>
                    </a:lnTo>
                    <a:lnTo>
                      <a:pt x="1549" y="1338"/>
                    </a:lnTo>
                    <a:lnTo>
                      <a:pt x="1435" y="1332"/>
                    </a:lnTo>
                    <a:lnTo>
                      <a:pt x="1380" y="1298"/>
                    </a:lnTo>
                    <a:lnTo>
                      <a:pt x="1090" y="1600"/>
                    </a:lnTo>
                    <a:lnTo>
                      <a:pt x="1030" y="1598"/>
                    </a:lnTo>
                    <a:lnTo>
                      <a:pt x="872" y="1542"/>
                    </a:lnTo>
                    <a:lnTo>
                      <a:pt x="835" y="1540"/>
                    </a:lnTo>
                    <a:lnTo>
                      <a:pt x="762" y="1604"/>
                    </a:lnTo>
                    <a:lnTo>
                      <a:pt x="657" y="1596"/>
                    </a:lnTo>
                    <a:lnTo>
                      <a:pt x="581" y="1569"/>
                    </a:lnTo>
                    <a:lnTo>
                      <a:pt x="478" y="1571"/>
                    </a:lnTo>
                    <a:lnTo>
                      <a:pt x="418" y="1571"/>
                    </a:lnTo>
                    <a:lnTo>
                      <a:pt x="400" y="1555"/>
                    </a:lnTo>
                    <a:lnTo>
                      <a:pt x="355" y="1552"/>
                    </a:lnTo>
                    <a:lnTo>
                      <a:pt x="329" y="1522"/>
                    </a:lnTo>
                    <a:lnTo>
                      <a:pt x="311" y="1538"/>
                    </a:lnTo>
                    <a:lnTo>
                      <a:pt x="279" y="1544"/>
                    </a:lnTo>
                    <a:lnTo>
                      <a:pt x="221" y="1487"/>
                    </a:lnTo>
                    <a:lnTo>
                      <a:pt x="238" y="1453"/>
                    </a:lnTo>
                    <a:lnTo>
                      <a:pt x="221" y="1425"/>
                    </a:lnTo>
                    <a:lnTo>
                      <a:pt x="254" y="1407"/>
                    </a:lnTo>
                    <a:lnTo>
                      <a:pt x="242" y="1351"/>
                    </a:lnTo>
                    <a:lnTo>
                      <a:pt x="264" y="1291"/>
                    </a:lnTo>
                    <a:lnTo>
                      <a:pt x="253" y="1250"/>
                    </a:lnTo>
                    <a:lnTo>
                      <a:pt x="184" y="1223"/>
                    </a:lnTo>
                    <a:lnTo>
                      <a:pt x="149" y="1185"/>
                    </a:lnTo>
                    <a:lnTo>
                      <a:pt x="132" y="1129"/>
                    </a:lnTo>
                    <a:lnTo>
                      <a:pt x="74" y="1120"/>
                    </a:lnTo>
                    <a:lnTo>
                      <a:pt x="46" y="1099"/>
                    </a:lnTo>
                    <a:lnTo>
                      <a:pt x="19" y="1118"/>
                    </a:lnTo>
                    <a:lnTo>
                      <a:pt x="6" y="1083"/>
                    </a:lnTo>
                    <a:lnTo>
                      <a:pt x="0" y="1012"/>
                    </a:lnTo>
                    <a:lnTo>
                      <a:pt x="17" y="964"/>
                    </a:lnTo>
                    <a:lnTo>
                      <a:pt x="24" y="946"/>
                    </a:lnTo>
                    <a:lnTo>
                      <a:pt x="86" y="940"/>
                    </a:lnTo>
                    <a:lnTo>
                      <a:pt x="86" y="949"/>
                    </a:lnTo>
                    <a:lnTo>
                      <a:pt x="101" y="967"/>
                    </a:lnTo>
                    <a:lnTo>
                      <a:pt x="139" y="944"/>
                    </a:lnTo>
                    <a:lnTo>
                      <a:pt x="365" y="618"/>
                    </a:lnTo>
                    <a:lnTo>
                      <a:pt x="316" y="583"/>
                    </a:lnTo>
                    <a:lnTo>
                      <a:pt x="344" y="554"/>
                    </a:lnTo>
                    <a:lnTo>
                      <a:pt x="401" y="579"/>
                    </a:lnTo>
                    <a:lnTo>
                      <a:pt x="455" y="547"/>
                    </a:lnTo>
                    <a:lnTo>
                      <a:pt x="480" y="564"/>
                    </a:lnTo>
                    <a:lnTo>
                      <a:pt x="506" y="551"/>
                    </a:lnTo>
                    <a:lnTo>
                      <a:pt x="495" y="514"/>
                    </a:lnTo>
                    <a:lnTo>
                      <a:pt x="515" y="504"/>
                    </a:lnTo>
                    <a:lnTo>
                      <a:pt x="608" y="365"/>
                    </a:lnTo>
                    <a:lnTo>
                      <a:pt x="418" y="300"/>
                    </a:lnTo>
                    <a:lnTo>
                      <a:pt x="608" y="164"/>
                    </a:lnTo>
                    <a:lnTo>
                      <a:pt x="644" y="26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868" name="Freeform 116"/>
              <p:cNvSpPr>
                <a:spLocks noChangeAspect="1"/>
              </p:cNvSpPr>
              <p:nvPr/>
            </p:nvSpPr>
            <p:spPr bwMode="auto">
              <a:xfrm>
                <a:off x="4348" y="1862"/>
                <a:ext cx="239" cy="187"/>
              </a:xfrm>
              <a:custGeom>
                <a:avLst/>
                <a:gdLst>
                  <a:gd name="T0" fmla="*/ 336 w 1325"/>
                  <a:gd name="T1" fmla="*/ 190 h 1035"/>
                  <a:gd name="T2" fmla="*/ 513 w 1325"/>
                  <a:gd name="T3" fmla="*/ 32 h 1035"/>
                  <a:gd name="T4" fmla="*/ 719 w 1325"/>
                  <a:gd name="T5" fmla="*/ 0 h 1035"/>
                  <a:gd name="T6" fmla="*/ 820 w 1325"/>
                  <a:gd name="T7" fmla="*/ 166 h 1035"/>
                  <a:gd name="T8" fmla="*/ 851 w 1325"/>
                  <a:gd name="T9" fmla="*/ 154 h 1035"/>
                  <a:gd name="T10" fmla="*/ 957 w 1325"/>
                  <a:gd name="T11" fmla="*/ 291 h 1035"/>
                  <a:gd name="T12" fmla="*/ 1111 w 1325"/>
                  <a:gd name="T13" fmla="*/ 179 h 1035"/>
                  <a:gd name="T14" fmla="*/ 1295 w 1325"/>
                  <a:gd name="T15" fmla="*/ 217 h 1035"/>
                  <a:gd name="T16" fmla="*/ 1282 w 1325"/>
                  <a:gd name="T17" fmla="*/ 302 h 1035"/>
                  <a:gd name="T18" fmla="*/ 1325 w 1325"/>
                  <a:gd name="T19" fmla="*/ 386 h 1035"/>
                  <a:gd name="T20" fmla="*/ 1253 w 1325"/>
                  <a:gd name="T21" fmla="*/ 475 h 1035"/>
                  <a:gd name="T22" fmla="*/ 1171 w 1325"/>
                  <a:gd name="T23" fmla="*/ 478 h 1035"/>
                  <a:gd name="T24" fmla="*/ 1134 w 1325"/>
                  <a:gd name="T25" fmla="*/ 509 h 1035"/>
                  <a:gd name="T26" fmla="*/ 1131 w 1325"/>
                  <a:gd name="T27" fmla="*/ 607 h 1035"/>
                  <a:gd name="T28" fmla="*/ 1025 w 1325"/>
                  <a:gd name="T29" fmla="*/ 709 h 1035"/>
                  <a:gd name="T30" fmla="*/ 944 w 1325"/>
                  <a:gd name="T31" fmla="*/ 754 h 1035"/>
                  <a:gd name="T32" fmla="*/ 892 w 1325"/>
                  <a:gd name="T33" fmla="*/ 754 h 1035"/>
                  <a:gd name="T34" fmla="*/ 845 w 1325"/>
                  <a:gd name="T35" fmla="*/ 820 h 1035"/>
                  <a:gd name="T36" fmla="*/ 941 w 1325"/>
                  <a:gd name="T37" fmla="*/ 998 h 1035"/>
                  <a:gd name="T38" fmla="*/ 901 w 1325"/>
                  <a:gd name="T39" fmla="*/ 1035 h 1035"/>
                  <a:gd name="T40" fmla="*/ 721 w 1325"/>
                  <a:gd name="T41" fmla="*/ 936 h 1035"/>
                  <a:gd name="T42" fmla="*/ 437 w 1325"/>
                  <a:gd name="T43" fmla="*/ 985 h 1035"/>
                  <a:gd name="T44" fmla="*/ 128 w 1325"/>
                  <a:gd name="T45" fmla="*/ 1029 h 1035"/>
                  <a:gd name="T46" fmla="*/ 104 w 1325"/>
                  <a:gd name="T47" fmla="*/ 901 h 1035"/>
                  <a:gd name="T48" fmla="*/ 9 w 1325"/>
                  <a:gd name="T49" fmla="*/ 743 h 1035"/>
                  <a:gd name="T50" fmla="*/ 0 w 1325"/>
                  <a:gd name="T51" fmla="*/ 710 h 1035"/>
                  <a:gd name="T52" fmla="*/ 48 w 1325"/>
                  <a:gd name="T53" fmla="*/ 708 h 1035"/>
                  <a:gd name="T54" fmla="*/ 161 w 1325"/>
                  <a:gd name="T55" fmla="*/ 754 h 1035"/>
                  <a:gd name="T56" fmla="*/ 396 w 1325"/>
                  <a:gd name="T57" fmla="*/ 411 h 1035"/>
                  <a:gd name="T58" fmla="*/ 163 w 1325"/>
                  <a:gd name="T59" fmla="*/ 200 h 1035"/>
                  <a:gd name="T60" fmla="*/ 209 w 1325"/>
                  <a:gd name="T61" fmla="*/ 177 h 1035"/>
                  <a:gd name="T62" fmla="*/ 336 w 1325"/>
                  <a:gd name="T63" fmla="*/ 190 h 10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25" h="1035">
                    <a:moveTo>
                      <a:pt x="336" y="190"/>
                    </a:moveTo>
                    <a:lnTo>
                      <a:pt x="513" y="32"/>
                    </a:lnTo>
                    <a:lnTo>
                      <a:pt x="719" y="0"/>
                    </a:lnTo>
                    <a:lnTo>
                      <a:pt x="820" y="166"/>
                    </a:lnTo>
                    <a:lnTo>
                      <a:pt x="851" y="154"/>
                    </a:lnTo>
                    <a:lnTo>
                      <a:pt x="957" y="291"/>
                    </a:lnTo>
                    <a:lnTo>
                      <a:pt x="1111" y="179"/>
                    </a:lnTo>
                    <a:lnTo>
                      <a:pt x="1295" y="217"/>
                    </a:lnTo>
                    <a:lnTo>
                      <a:pt x="1282" y="302"/>
                    </a:lnTo>
                    <a:lnTo>
                      <a:pt x="1325" y="386"/>
                    </a:lnTo>
                    <a:lnTo>
                      <a:pt x="1253" y="475"/>
                    </a:lnTo>
                    <a:lnTo>
                      <a:pt x="1171" y="478"/>
                    </a:lnTo>
                    <a:lnTo>
                      <a:pt x="1134" y="509"/>
                    </a:lnTo>
                    <a:lnTo>
                      <a:pt x="1131" y="607"/>
                    </a:lnTo>
                    <a:lnTo>
                      <a:pt x="1025" y="709"/>
                    </a:lnTo>
                    <a:lnTo>
                      <a:pt x="944" y="754"/>
                    </a:lnTo>
                    <a:lnTo>
                      <a:pt x="892" y="754"/>
                    </a:lnTo>
                    <a:lnTo>
                      <a:pt x="845" y="820"/>
                    </a:lnTo>
                    <a:lnTo>
                      <a:pt x="941" y="998"/>
                    </a:lnTo>
                    <a:lnTo>
                      <a:pt x="901" y="1035"/>
                    </a:lnTo>
                    <a:lnTo>
                      <a:pt x="721" y="936"/>
                    </a:lnTo>
                    <a:lnTo>
                      <a:pt x="437" y="985"/>
                    </a:lnTo>
                    <a:lnTo>
                      <a:pt x="128" y="1029"/>
                    </a:lnTo>
                    <a:lnTo>
                      <a:pt x="104" y="901"/>
                    </a:lnTo>
                    <a:lnTo>
                      <a:pt x="9" y="743"/>
                    </a:lnTo>
                    <a:lnTo>
                      <a:pt x="0" y="710"/>
                    </a:lnTo>
                    <a:lnTo>
                      <a:pt x="48" y="708"/>
                    </a:lnTo>
                    <a:lnTo>
                      <a:pt x="161" y="754"/>
                    </a:lnTo>
                    <a:lnTo>
                      <a:pt x="396" y="411"/>
                    </a:lnTo>
                    <a:lnTo>
                      <a:pt x="163" y="200"/>
                    </a:lnTo>
                    <a:lnTo>
                      <a:pt x="209" y="177"/>
                    </a:lnTo>
                    <a:lnTo>
                      <a:pt x="336" y="19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869" name="Freeform 117"/>
              <p:cNvSpPr>
                <a:spLocks noChangeAspect="1"/>
              </p:cNvSpPr>
              <p:nvPr/>
            </p:nvSpPr>
            <p:spPr bwMode="auto">
              <a:xfrm>
                <a:off x="4249" y="2126"/>
                <a:ext cx="285" cy="257"/>
              </a:xfrm>
              <a:custGeom>
                <a:avLst/>
                <a:gdLst>
                  <a:gd name="T0" fmla="*/ 4 w 1577"/>
                  <a:gd name="T1" fmla="*/ 271 h 1426"/>
                  <a:gd name="T2" fmla="*/ 104 w 1577"/>
                  <a:gd name="T3" fmla="*/ 270 h 1426"/>
                  <a:gd name="T4" fmla="*/ 181 w 1577"/>
                  <a:gd name="T5" fmla="*/ 297 h 1426"/>
                  <a:gd name="T6" fmla="*/ 284 w 1577"/>
                  <a:gd name="T7" fmla="*/ 305 h 1426"/>
                  <a:gd name="T8" fmla="*/ 359 w 1577"/>
                  <a:gd name="T9" fmla="*/ 241 h 1426"/>
                  <a:gd name="T10" fmla="*/ 395 w 1577"/>
                  <a:gd name="T11" fmla="*/ 243 h 1426"/>
                  <a:gd name="T12" fmla="*/ 552 w 1577"/>
                  <a:gd name="T13" fmla="*/ 298 h 1426"/>
                  <a:gd name="T14" fmla="*/ 614 w 1577"/>
                  <a:gd name="T15" fmla="*/ 301 h 1426"/>
                  <a:gd name="T16" fmla="*/ 903 w 1577"/>
                  <a:gd name="T17" fmla="*/ 0 h 1426"/>
                  <a:gd name="T18" fmla="*/ 959 w 1577"/>
                  <a:gd name="T19" fmla="*/ 33 h 1426"/>
                  <a:gd name="T20" fmla="*/ 1073 w 1577"/>
                  <a:gd name="T21" fmla="*/ 39 h 1426"/>
                  <a:gd name="T22" fmla="*/ 1123 w 1577"/>
                  <a:gd name="T23" fmla="*/ 81 h 1426"/>
                  <a:gd name="T24" fmla="*/ 1248 w 1577"/>
                  <a:gd name="T25" fmla="*/ 78 h 1426"/>
                  <a:gd name="T26" fmla="*/ 1431 w 1577"/>
                  <a:gd name="T27" fmla="*/ 162 h 1426"/>
                  <a:gd name="T28" fmla="*/ 1559 w 1577"/>
                  <a:gd name="T29" fmla="*/ 144 h 1426"/>
                  <a:gd name="T30" fmla="*/ 1549 w 1577"/>
                  <a:gd name="T31" fmla="*/ 209 h 1426"/>
                  <a:gd name="T32" fmla="*/ 1577 w 1577"/>
                  <a:gd name="T33" fmla="*/ 243 h 1426"/>
                  <a:gd name="T34" fmla="*/ 1340 w 1577"/>
                  <a:gd name="T35" fmla="*/ 504 h 1426"/>
                  <a:gd name="T36" fmla="*/ 1286 w 1577"/>
                  <a:gd name="T37" fmla="*/ 515 h 1426"/>
                  <a:gd name="T38" fmla="*/ 1249 w 1577"/>
                  <a:gd name="T39" fmla="*/ 501 h 1426"/>
                  <a:gd name="T40" fmla="*/ 1222 w 1577"/>
                  <a:gd name="T41" fmla="*/ 418 h 1426"/>
                  <a:gd name="T42" fmla="*/ 1076 w 1577"/>
                  <a:gd name="T43" fmla="*/ 410 h 1426"/>
                  <a:gd name="T44" fmla="*/ 949 w 1577"/>
                  <a:gd name="T45" fmla="*/ 470 h 1426"/>
                  <a:gd name="T46" fmla="*/ 882 w 1577"/>
                  <a:gd name="T47" fmla="*/ 531 h 1426"/>
                  <a:gd name="T48" fmla="*/ 867 w 1577"/>
                  <a:gd name="T49" fmla="*/ 568 h 1426"/>
                  <a:gd name="T50" fmla="*/ 790 w 1577"/>
                  <a:gd name="T51" fmla="*/ 694 h 1426"/>
                  <a:gd name="T52" fmla="*/ 695 w 1577"/>
                  <a:gd name="T53" fmla="*/ 765 h 1426"/>
                  <a:gd name="T54" fmla="*/ 549 w 1577"/>
                  <a:gd name="T55" fmla="*/ 767 h 1426"/>
                  <a:gd name="T56" fmla="*/ 544 w 1577"/>
                  <a:gd name="T57" fmla="*/ 1105 h 1426"/>
                  <a:gd name="T58" fmla="*/ 552 w 1577"/>
                  <a:gd name="T59" fmla="*/ 1154 h 1426"/>
                  <a:gd name="T60" fmla="*/ 583 w 1577"/>
                  <a:gd name="T61" fmla="*/ 1170 h 1426"/>
                  <a:gd name="T62" fmla="*/ 583 w 1577"/>
                  <a:gd name="T63" fmla="*/ 1231 h 1426"/>
                  <a:gd name="T64" fmla="*/ 540 w 1577"/>
                  <a:gd name="T65" fmla="*/ 1233 h 1426"/>
                  <a:gd name="T66" fmla="*/ 534 w 1577"/>
                  <a:gd name="T67" fmla="*/ 1314 h 1426"/>
                  <a:gd name="T68" fmla="*/ 375 w 1577"/>
                  <a:gd name="T69" fmla="*/ 1426 h 1426"/>
                  <a:gd name="T70" fmla="*/ 300 w 1577"/>
                  <a:gd name="T71" fmla="*/ 1393 h 1426"/>
                  <a:gd name="T72" fmla="*/ 247 w 1577"/>
                  <a:gd name="T73" fmla="*/ 1395 h 1426"/>
                  <a:gd name="T74" fmla="*/ 211 w 1577"/>
                  <a:gd name="T75" fmla="*/ 1347 h 1426"/>
                  <a:gd name="T76" fmla="*/ 188 w 1577"/>
                  <a:gd name="T77" fmla="*/ 1371 h 1426"/>
                  <a:gd name="T78" fmla="*/ 139 w 1577"/>
                  <a:gd name="T79" fmla="*/ 1399 h 1426"/>
                  <a:gd name="T80" fmla="*/ 96 w 1577"/>
                  <a:gd name="T81" fmla="*/ 1398 h 1426"/>
                  <a:gd name="T82" fmla="*/ 95 w 1577"/>
                  <a:gd name="T83" fmla="*/ 1360 h 1426"/>
                  <a:gd name="T84" fmla="*/ 68 w 1577"/>
                  <a:gd name="T85" fmla="*/ 1322 h 1426"/>
                  <a:gd name="T86" fmla="*/ 110 w 1577"/>
                  <a:gd name="T87" fmla="*/ 1173 h 1426"/>
                  <a:gd name="T88" fmla="*/ 106 w 1577"/>
                  <a:gd name="T89" fmla="*/ 1123 h 1426"/>
                  <a:gd name="T90" fmla="*/ 75 w 1577"/>
                  <a:gd name="T91" fmla="*/ 1082 h 1426"/>
                  <a:gd name="T92" fmla="*/ 16 w 1577"/>
                  <a:gd name="T93" fmla="*/ 1046 h 1426"/>
                  <a:gd name="T94" fmla="*/ 97 w 1577"/>
                  <a:gd name="T95" fmla="*/ 794 h 1426"/>
                  <a:gd name="T96" fmla="*/ 142 w 1577"/>
                  <a:gd name="T97" fmla="*/ 684 h 1426"/>
                  <a:gd name="T98" fmla="*/ 200 w 1577"/>
                  <a:gd name="T99" fmla="*/ 618 h 1426"/>
                  <a:gd name="T100" fmla="*/ 187 w 1577"/>
                  <a:gd name="T101" fmla="*/ 609 h 1426"/>
                  <a:gd name="T102" fmla="*/ 161 w 1577"/>
                  <a:gd name="T103" fmla="*/ 587 h 1426"/>
                  <a:gd name="T104" fmla="*/ 166 w 1577"/>
                  <a:gd name="T105" fmla="*/ 568 h 1426"/>
                  <a:gd name="T106" fmla="*/ 207 w 1577"/>
                  <a:gd name="T107" fmla="*/ 485 h 1426"/>
                  <a:gd name="T108" fmla="*/ 168 w 1577"/>
                  <a:gd name="T109" fmla="*/ 482 h 1426"/>
                  <a:gd name="T110" fmla="*/ 149 w 1577"/>
                  <a:gd name="T111" fmla="*/ 499 h 1426"/>
                  <a:gd name="T112" fmla="*/ 114 w 1577"/>
                  <a:gd name="T113" fmla="*/ 489 h 1426"/>
                  <a:gd name="T114" fmla="*/ 64 w 1577"/>
                  <a:gd name="T115" fmla="*/ 459 h 1426"/>
                  <a:gd name="T116" fmla="*/ 0 w 1577"/>
                  <a:gd name="T117" fmla="*/ 331 h 1426"/>
                  <a:gd name="T118" fmla="*/ 4 w 1577"/>
                  <a:gd name="T119" fmla="*/ 271 h 1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77" h="1426">
                    <a:moveTo>
                      <a:pt x="4" y="271"/>
                    </a:moveTo>
                    <a:lnTo>
                      <a:pt x="104" y="270"/>
                    </a:lnTo>
                    <a:lnTo>
                      <a:pt x="181" y="297"/>
                    </a:lnTo>
                    <a:lnTo>
                      <a:pt x="284" y="305"/>
                    </a:lnTo>
                    <a:lnTo>
                      <a:pt x="359" y="241"/>
                    </a:lnTo>
                    <a:lnTo>
                      <a:pt x="395" y="243"/>
                    </a:lnTo>
                    <a:lnTo>
                      <a:pt x="552" y="298"/>
                    </a:lnTo>
                    <a:lnTo>
                      <a:pt x="614" y="301"/>
                    </a:lnTo>
                    <a:lnTo>
                      <a:pt x="903" y="0"/>
                    </a:lnTo>
                    <a:lnTo>
                      <a:pt x="959" y="33"/>
                    </a:lnTo>
                    <a:lnTo>
                      <a:pt x="1073" y="39"/>
                    </a:lnTo>
                    <a:lnTo>
                      <a:pt x="1123" y="81"/>
                    </a:lnTo>
                    <a:lnTo>
                      <a:pt x="1248" y="78"/>
                    </a:lnTo>
                    <a:lnTo>
                      <a:pt x="1431" y="162"/>
                    </a:lnTo>
                    <a:lnTo>
                      <a:pt x="1559" y="144"/>
                    </a:lnTo>
                    <a:lnTo>
                      <a:pt x="1549" y="209"/>
                    </a:lnTo>
                    <a:lnTo>
                      <a:pt x="1577" y="243"/>
                    </a:lnTo>
                    <a:lnTo>
                      <a:pt x="1340" y="504"/>
                    </a:lnTo>
                    <a:lnTo>
                      <a:pt x="1286" y="515"/>
                    </a:lnTo>
                    <a:lnTo>
                      <a:pt x="1249" y="501"/>
                    </a:lnTo>
                    <a:lnTo>
                      <a:pt x="1222" y="418"/>
                    </a:lnTo>
                    <a:lnTo>
                      <a:pt x="1076" y="410"/>
                    </a:lnTo>
                    <a:lnTo>
                      <a:pt x="949" y="470"/>
                    </a:lnTo>
                    <a:lnTo>
                      <a:pt x="882" y="531"/>
                    </a:lnTo>
                    <a:lnTo>
                      <a:pt x="867" y="568"/>
                    </a:lnTo>
                    <a:lnTo>
                      <a:pt x="790" y="694"/>
                    </a:lnTo>
                    <a:lnTo>
                      <a:pt x="695" y="765"/>
                    </a:lnTo>
                    <a:lnTo>
                      <a:pt x="549" y="767"/>
                    </a:lnTo>
                    <a:lnTo>
                      <a:pt x="544" y="1105"/>
                    </a:lnTo>
                    <a:lnTo>
                      <a:pt x="552" y="1154"/>
                    </a:lnTo>
                    <a:lnTo>
                      <a:pt x="583" y="1170"/>
                    </a:lnTo>
                    <a:lnTo>
                      <a:pt x="583" y="1231"/>
                    </a:lnTo>
                    <a:lnTo>
                      <a:pt x="540" y="1233"/>
                    </a:lnTo>
                    <a:lnTo>
                      <a:pt x="534" y="1314"/>
                    </a:lnTo>
                    <a:lnTo>
                      <a:pt x="375" y="1426"/>
                    </a:lnTo>
                    <a:lnTo>
                      <a:pt x="300" y="1393"/>
                    </a:lnTo>
                    <a:lnTo>
                      <a:pt x="247" y="1395"/>
                    </a:lnTo>
                    <a:lnTo>
                      <a:pt x="211" y="1347"/>
                    </a:lnTo>
                    <a:lnTo>
                      <a:pt x="188" y="1371"/>
                    </a:lnTo>
                    <a:lnTo>
                      <a:pt x="139" y="1399"/>
                    </a:lnTo>
                    <a:lnTo>
                      <a:pt x="96" y="1398"/>
                    </a:lnTo>
                    <a:lnTo>
                      <a:pt x="95" y="1360"/>
                    </a:lnTo>
                    <a:lnTo>
                      <a:pt x="68" y="1322"/>
                    </a:lnTo>
                    <a:lnTo>
                      <a:pt x="110" y="1173"/>
                    </a:lnTo>
                    <a:lnTo>
                      <a:pt x="106" y="1123"/>
                    </a:lnTo>
                    <a:lnTo>
                      <a:pt x="75" y="1082"/>
                    </a:lnTo>
                    <a:lnTo>
                      <a:pt x="16" y="1046"/>
                    </a:lnTo>
                    <a:lnTo>
                      <a:pt x="97" y="794"/>
                    </a:lnTo>
                    <a:lnTo>
                      <a:pt x="142" y="684"/>
                    </a:lnTo>
                    <a:lnTo>
                      <a:pt x="200" y="618"/>
                    </a:lnTo>
                    <a:lnTo>
                      <a:pt x="187" y="609"/>
                    </a:lnTo>
                    <a:lnTo>
                      <a:pt x="161" y="587"/>
                    </a:lnTo>
                    <a:lnTo>
                      <a:pt x="166" y="568"/>
                    </a:lnTo>
                    <a:lnTo>
                      <a:pt x="207" y="485"/>
                    </a:lnTo>
                    <a:lnTo>
                      <a:pt x="168" y="482"/>
                    </a:lnTo>
                    <a:lnTo>
                      <a:pt x="149" y="499"/>
                    </a:lnTo>
                    <a:lnTo>
                      <a:pt x="114" y="489"/>
                    </a:lnTo>
                    <a:lnTo>
                      <a:pt x="64" y="459"/>
                    </a:lnTo>
                    <a:lnTo>
                      <a:pt x="0" y="331"/>
                    </a:lnTo>
                    <a:lnTo>
                      <a:pt x="4" y="271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870" name="Freeform 118"/>
              <p:cNvSpPr>
                <a:spLocks noChangeAspect="1"/>
              </p:cNvSpPr>
              <p:nvPr/>
            </p:nvSpPr>
            <p:spPr bwMode="auto">
              <a:xfrm>
                <a:off x="4194" y="2348"/>
                <a:ext cx="226" cy="371"/>
              </a:xfrm>
              <a:custGeom>
                <a:avLst/>
                <a:gdLst>
                  <a:gd name="T0" fmla="*/ 497 w 1255"/>
                  <a:gd name="T1" fmla="*/ 138 h 2054"/>
                  <a:gd name="T2" fmla="*/ 518 w 1255"/>
                  <a:gd name="T3" fmla="*/ 116 h 2054"/>
                  <a:gd name="T4" fmla="*/ 553 w 1255"/>
                  <a:gd name="T5" fmla="*/ 165 h 2054"/>
                  <a:gd name="T6" fmla="*/ 606 w 1255"/>
                  <a:gd name="T7" fmla="*/ 162 h 2054"/>
                  <a:gd name="T8" fmla="*/ 681 w 1255"/>
                  <a:gd name="T9" fmla="*/ 195 h 2054"/>
                  <a:gd name="T10" fmla="*/ 841 w 1255"/>
                  <a:gd name="T11" fmla="*/ 83 h 2054"/>
                  <a:gd name="T12" fmla="*/ 848 w 1255"/>
                  <a:gd name="T13" fmla="*/ 3 h 2054"/>
                  <a:gd name="T14" fmla="*/ 887 w 1255"/>
                  <a:gd name="T15" fmla="*/ 0 h 2054"/>
                  <a:gd name="T16" fmla="*/ 910 w 1255"/>
                  <a:gd name="T17" fmla="*/ 63 h 2054"/>
                  <a:gd name="T18" fmla="*/ 906 w 1255"/>
                  <a:gd name="T19" fmla="*/ 447 h 2054"/>
                  <a:gd name="T20" fmla="*/ 1001 w 1255"/>
                  <a:gd name="T21" fmla="*/ 642 h 2054"/>
                  <a:gd name="T22" fmla="*/ 1255 w 1255"/>
                  <a:gd name="T23" fmla="*/ 1055 h 2054"/>
                  <a:gd name="T24" fmla="*/ 1245 w 1255"/>
                  <a:gd name="T25" fmla="*/ 1075 h 2054"/>
                  <a:gd name="T26" fmla="*/ 1143 w 1255"/>
                  <a:gd name="T27" fmla="*/ 1136 h 2054"/>
                  <a:gd name="T28" fmla="*/ 1126 w 1255"/>
                  <a:gd name="T29" fmla="*/ 1207 h 2054"/>
                  <a:gd name="T30" fmla="*/ 1027 w 1255"/>
                  <a:gd name="T31" fmla="*/ 1291 h 2054"/>
                  <a:gd name="T32" fmla="*/ 877 w 1255"/>
                  <a:gd name="T33" fmla="*/ 1571 h 2054"/>
                  <a:gd name="T34" fmla="*/ 808 w 1255"/>
                  <a:gd name="T35" fmla="*/ 1583 h 2054"/>
                  <a:gd name="T36" fmla="*/ 812 w 1255"/>
                  <a:gd name="T37" fmla="*/ 1627 h 2054"/>
                  <a:gd name="T38" fmla="*/ 778 w 1255"/>
                  <a:gd name="T39" fmla="*/ 1642 h 2054"/>
                  <a:gd name="T40" fmla="*/ 779 w 1255"/>
                  <a:gd name="T41" fmla="*/ 1698 h 2054"/>
                  <a:gd name="T42" fmla="*/ 764 w 1255"/>
                  <a:gd name="T43" fmla="*/ 1703 h 2054"/>
                  <a:gd name="T44" fmla="*/ 767 w 1255"/>
                  <a:gd name="T45" fmla="*/ 1775 h 2054"/>
                  <a:gd name="T46" fmla="*/ 720 w 1255"/>
                  <a:gd name="T47" fmla="*/ 1799 h 2054"/>
                  <a:gd name="T48" fmla="*/ 711 w 1255"/>
                  <a:gd name="T49" fmla="*/ 1844 h 2054"/>
                  <a:gd name="T50" fmla="*/ 735 w 1255"/>
                  <a:gd name="T51" fmla="*/ 1886 h 2054"/>
                  <a:gd name="T52" fmla="*/ 684 w 1255"/>
                  <a:gd name="T53" fmla="*/ 2035 h 2054"/>
                  <a:gd name="T54" fmla="*/ 676 w 1255"/>
                  <a:gd name="T55" fmla="*/ 2054 h 2054"/>
                  <a:gd name="T56" fmla="*/ 637 w 1255"/>
                  <a:gd name="T57" fmla="*/ 2015 h 2054"/>
                  <a:gd name="T58" fmla="*/ 635 w 1255"/>
                  <a:gd name="T59" fmla="*/ 1832 h 2054"/>
                  <a:gd name="T60" fmla="*/ 550 w 1255"/>
                  <a:gd name="T61" fmla="*/ 1764 h 2054"/>
                  <a:gd name="T62" fmla="*/ 493 w 1255"/>
                  <a:gd name="T63" fmla="*/ 1823 h 2054"/>
                  <a:gd name="T64" fmla="*/ 426 w 1255"/>
                  <a:gd name="T65" fmla="*/ 1815 h 2054"/>
                  <a:gd name="T66" fmla="*/ 414 w 1255"/>
                  <a:gd name="T67" fmla="*/ 1729 h 2054"/>
                  <a:gd name="T68" fmla="*/ 165 w 1255"/>
                  <a:gd name="T69" fmla="*/ 1680 h 2054"/>
                  <a:gd name="T70" fmla="*/ 98 w 1255"/>
                  <a:gd name="T71" fmla="*/ 1577 h 2054"/>
                  <a:gd name="T72" fmla="*/ 41 w 1255"/>
                  <a:gd name="T73" fmla="*/ 1618 h 2054"/>
                  <a:gd name="T74" fmla="*/ 36 w 1255"/>
                  <a:gd name="T75" fmla="*/ 1559 h 2054"/>
                  <a:gd name="T76" fmla="*/ 21 w 1255"/>
                  <a:gd name="T77" fmla="*/ 1512 h 2054"/>
                  <a:gd name="T78" fmla="*/ 17 w 1255"/>
                  <a:gd name="T79" fmla="*/ 1451 h 2054"/>
                  <a:gd name="T80" fmla="*/ 31 w 1255"/>
                  <a:gd name="T81" fmla="*/ 1426 h 2054"/>
                  <a:gd name="T82" fmla="*/ 32 w 1255"/>
                  <a:gd name="T83" fmla="*/ 1351 h 2054"/>
                  <a:gd name="T84" fmla="*/ 46 w 1255"/>
                  <a:gd name="T85" fmla="*/ 1331 h 2054"/>
                  <a:gd name="T86" fmla="*/ 45 w 1255"/>
                  <a:gd name="T87" fmla="*/ 1313 h 2054"/>
                  <a:gd name="T88" fmla="*/ 0 w 1255"/>
                  <a:gd name="T89" fmla="*/ 1288 h 2054"/>
                  <a:gd name="T90" fmla="*/ 63 w 1255"/>
                  <a:gd name="T91" fmla="*/ 1095 h 2054"/>
                  <a:gd name="T92" fmla="*/ 497 w 1255"/>
                  <a:gd name="T93" fmla="*/ 138 h 20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55" h="2054">
                    <a:moveTo>
                      <a:pt x="497" y="138"/>
                    </a:moveTo>
                    <a:lnTo>
                      <a:pt x="518" y="116"/>
                    </a:lnTo>
                    <a:lnTo>
                      <a:pt x="553" y="165"/>
                    </a:lnTo>
                    <a:lnTo>
                      <a:pt x="606" y="162"/>
                    </a:lnTo>
                    <a:lnTo>
                      <a:pt x="681" y="195"/>
                    </a:lnTo>
                    <a:lnTo>
                      <a:pt x="841" y="83"/>
                    </a:lnTo>
                    <a:lnTo>
                      <a:pt x="848" y="3"/>
                    </a:lnTo>
                    <a:lnTo>
                      <a:pt x="887" y="0"/>
                    </a:lnTo>
                    <a:lnTo>
                      <a:pt x="910" y="63"/>
                    </a:lnTo>
                    <a:lnTo>
                      <a:pt x="906" y="447"/>
                    </a:lnTo>
                    <a:lnTo>
                      <a:pt x="1001" y="642"/>
                    </a:lnTo>
                    <a:lnTo>
                      <a:pt x="1255" y="1055"/>
                    </a:lnTo>
                    <a:lnTo>
                      <a:pt x="1245" y="1075"/>
                    </a:lnTo>
                    <a:lnTo>
                      <a:pt x="1143" y="1136"/>
                    </a:lnTo>
                    <a:lnTo>
                      <a:pt x="1126" y="1207"/>
                    </a:lnTo>
                    <a:lnTo>
                      <a:pt x="1027" y="1291"/>
                    </a:lnTo>
                    <a:lnTo>
                      <a:pt x="877" y="1571"/>
                    </a:lnTo>
                    <a:lnTo>
                      <a:pt x="808" y="1583"/>
                    </a:lnTo>
                    <a:lnTo>
                      <a:pt x="812" y="1627"/>
                    </a:lnTo>
                    <a:lnTo>
                      <a:pt x="778" y="1642"/>
                    </a:lnTo>
                    <a:lnTo>
                      <a:pt x="779" y="1698"/>
                    </a:lnTo>
                    <a:lnTo>
                      <a:pt x="764" y="1703"/>
                    </a:lnTo>
                    <a:lnTo>
                      <a:pt x="767" y="1775"/>
                    </a:lnTo>
                    <a:lnTo>
                      <a:pt x="720" y="1799"/>
                    </a:lnTo>
                    <a:lnTo>
                      <a:pt x="711" y="1844"/>
                    </a:lnTo>
                    <a:lnTo>
                      <a:pt x="735" y="1886"/>
                    </a:lnTo>
                    <a:lnTo>
                      <a:pt x="684" y="2035"/>
                    </a:lnTo>
                    <a:lnTo>
                      <a:pt x="676" y="2054"/>
                    </a:lnTo>
                    <a:lnTo>
                      <a:pt x="637" y="2015"/>
                    </a:lnTo>
                    <a:lnTo>
                      <a:pt x="635" y="1832"/>
                    </a:lnTo>
                    <a:lnTo>
                      <a:pt x="550" y="1764"/>
                    </a:lnTo>
                    <a:lnTo>
                      <a:pt x="493" y="1823"/>
                    </a:lnTo>
                    <a:lnTo>
                      <a:pt x="426" y="1815"/>
                    </a:lnTo>
                    <a:lnTo>
                      <a:pt x="414" y="1729"/>
                    </a:lnTo>
                    <a:lnTo>
                      <a:pt x="165" y="1680"/>
                    </a:lnTo>
                    <a:lnTo>
                      <a:pt x="98" y="1577"/>
                    </a:lnTo>
                    <a:lnTo>
                      <a:pt x="41" y="1618"/>
                    </a:lnTo>
                    <a:lnTo>
                      <a:pt x="36" y="1559"/>
                    </a:lnTo>
                    <a:lnTo>
                      <a:pt x="21" y="1512"/>
                    </a:lnTo>
                    <a:lnTo>
                      <a:pt x="17" y="1451"/>
                    </a:lnTo>
                    <a:lnTo>
                      <a:pt x="31" y="1426"/>
                    </a:lnTo>
                    <a:lnTo>
                      <a:pt x="32" y="1351"/>
                    </a:lnTo>
                    <a:lnTo>
                      <a:pt x="46" y="1331"/>
                    </a:lnTo>
                    <a:lnTo>
                      <a:pt x="45" y="1313"/>
                    </a:lnTo>
                    <a:lnTo>
                      <a:pt x="0" y="1288"/>
                    </a:lnTo>
                    <a:lnTo>
                      <a:pt x="63" y="1095"/>
                    </a:lnTo>
                    <a:lnTo>
                      <a:pt x="497" y="138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871" name="Freeform 119"/>
              <p:cNvSpPr>
                <a:spLocks noChangeAspect="1"/>
              </p:cNvSpPr>
              <p:nvPr/>
            </p:nvSpPr>
            <p:spPr bwMode="auto">
              <a:xfrm>
                <a:off x="3626" y="1919"/>
                <a:ext cx="356" cy="397"/>
              </a:xfrm>
              <a:custGeom>
                <a:avLst/>
                <a:gdLst>
                  <a:gd name="T0" fmla="*/ 726 w 1979"/>
                  <a:gd name="T1" fmla="*/ 250 h 2200"/>
                  <a:gd name="T2" fmla="*/ 921 w 1979"/>
                  <a:gd name="T3" fmla="*/ 79 h 2200"/>
                  <a:gd name="T4" fmla="*/ 1041 w 1979"/>
                  <a:gd name="T5" fmla="*/ 74 h 2200"/>
                  <a:gd name="T6" fmla="*/ 1103 w 1979"/>
                  <a:gd name="T7" fmla="*/ 4 h 2200"/>
                  <a:gd name="T8" fmla="*/ 1329 w 1979"/>
                  <a:gd name="T9" fmla="*/ 0 h 2200"/>
                  <a:gd name="T10" fmla="*/ 1319 w 1979"/>
                  <a:gd name="T11" fmla="*/ 79 h 2200"/>
                  <a:gd name="T12" fmla="*/ 1347 w 1979"/>
                  <a:gd name="T13" fmla="*/ 180 h 2200"/>
                  <a:gd name="T14" fmla="*/ 1429 w 1979"/>
                  <a:gd name="T15" fmla="*/ 228 h 2200"/>
                  <a:gd name="T16" fmla="*/ 1516 w 1979"/>
                  <a:gd name="T17" fmla="*/ 269 h 2200"/>
                  <a:gd name="T18" fmla="*/ 1575 w 1979"/>
                  <a:gd name="T19" fmla="*/ 399 h 2200"/>
                  <a:gd name="T20" fmla="*/ 1584 w 1979"/>
                  <a:gd name="T21" fmla="*/ 484 h 2200"/>
                  <a:gd name="T22" fmla="*/ 1721 w 1979"/>
                  <a:gd name="T23" fmla="*/ 708 h 2200"/>
                  <a:gd name="T24" fmla="*/ 1749 w 1979"/>
                  <a:gd name="T25" fmla="*/ 840 h 2200"/>
                  <a:gd name="T26" fmla="*/ 1731 w 1979"/>
                  <a:gd name="T27" fmla="*/ 900 h 2200"/>
                  <a:gd name="T28" fmla="*/ 1739 w 1979"/>
                  <a:gd name="T29" fmla="*/ 1014 h 2200"/>
                  <a:gd name="T30" fmla="*/ 1676 w 1979"/>
                  <a:gd name="T31" fmla="*/ 1071 h 2200"/>
                  <a:gd name="T32" fmla="*/ 1788 w 1979"/>
                  <a:gd name="T33" fmla="*/ 1250 h 2200"/>
                  <a:gd name="T34" fmla="*/ 1859 w 1979"/>
                  <a:gd name="T35" fmla="*/ 1247 h 2200"/>
                  <a:gd name="T36" fmla="*/ 1912 w 1979"/>
                  <a:gd name="T37" fmla="*/ 1290 h 2200"/>
                  <a:gd name="T38" fmla="*/ 1979 w 1979"/>
                  <a:gd name="T39" fmla="*/ 1320 h 2200"/>
                  <a:gd name="T40" fmla="*/ 1686 w 1979"/>
                  <a:gd name="T41" fmla="*/ 1925 h 2200"/>
                  <a:gd name="T42" fmla="*/ 1702 w 1979"/>
                  <a:gd name="T43" fmla="*/ 1961 h 2200"/>
                  <a:gd name="T44" fmla="*/ 1669 w 1979"/>
                  <a:gd name="T45" fmla="*/ 1992 h 2200"/>
                  <a:gd name="T46" fmla="*/ 1621 w 1979"/>
                  <a:gd name="T47" fmla="*/ 2005 h 2200"/>
                  <a:gd name="T48" fmla="*/ 1579 w 1979"/>
                  <a:gd name="T49" fmla="*/ 2055 h 2200"/>
                  <a:gd name="T50" fmla="*/ 1537 w 1979"/>
                  <a:gd name="T51" fmla="*/ 2075 h 2200"/>
                  <a:gd name="T52" fmla="*/ 1379 w 1979"/>
                  <a:gd name="T53" fmla="*/ 2140 h 2200"/>
                  <a:gd name="T54" fmla="*/ 1204 w 1979"/>
                  <a:gd name="T55" fmla="*/ 2129 h 2200"/>
                  <a:gd name="T56" fmla="*/ 1094 w 1979"/>
                  <a:gd name="T57" fmla="*/ 2163 h 2200"/>
                  <a:gd name="T58" fmla="*/ 1006 w 1979"/>
                  <a:gd name="T59" fmla="*/ 2115 h 2200"/>
                  <a:gd name="T60" fmla="*/ 802 w 1979"/>
                  <a:gd name="T61" fmla="*/ 2190 h 2200"/>
                  <a:gd name="T62" fmla="*/ 638 w 1979"/>
                  <a:gd name="T63" fmla="*/ 2038 h 2200"/>
                  <a:gd name="T64" fmla="*/ 472 w 1979"/>
                  <a:gd name="T65" fmla="*/ 2033 h 2200"/>
                  <a:gd name="T66" fmla="*/ 386 w 1979"/>
                  <a:gd name="T67" fmla="*/ 1982 h 2200"/>
                  <a:gd name="T68" fmla="*/ 273 w 1979"/>
                  <a:gd name="T69" fmla="*/ 1860 h 2200"/>
                  <a:gd name="T70" fmla="*/ 312 w 1979"/>
                  <a:gd name="T71" fmla="*/ 1745 h 2200"/>
                  <a:gd name="T72" fmla="*/ 369 w 1979"/>
                  <a:gd name="T73" fmla="*/ 1585 h 2200"/>
                  <a:gd name="T74" fmla="*/ 332 w 1979"/>
                  <a:gd name="T75" fmla="*/ 1497 h 2200"/>
                  <a:gd name="T76" fmla="*/ 262 w 1979"/>
                  <a:gd name="T77" fmla="*/ 1522 h 2200"/>
                  <a:gd name="T78" fmla="*/ 197 w 1979"/>
                  <a:gd name="T79" fmla="*/ 1444 h 2200"/>
                  <a:gd name="T80" fmla="*/ 146 w 1979"/>
                  <a:gd name="T81" fmla="*/ 1457 h 2200"/>
                  <a:gd name="T82" fmla="*/ 474 w 1979"/>
                  <a:gd name="T83" fmla="*/ 1195 h 2200"/>
                  <a:gd name="T84" fmla="*/ 596 w 1979"/>
                  <a:gd name="T85" fmla="*/ 1019 h 2200"/>
                  <a:gd name="T86" fmla="*/ 573 w 1979"/>
                  <a:gd name="T87" fmla="*/ 918 h 2200"/>
                  <a:gd name="T88" fmla="*/ 556 w 1979"/>
                  <a:gd name="T89" fmla="*/ 733 h 2200"/>
                  <a:gd name="T90" fmla="*/ 643 w 1979"/>
                  <a:gd name="T91" fmla="*/ 700 h 2200"/>
                  <a:gd name="T92" fmla="*/ 774 w 1979"/>
                  <a:gd name="T93" fmla="*/ 635 h 2200"/>
                  <a:gd name="T94" fmla="*/ 626 w 1979"/>
                  <a:gd name="T95" fmla="*/ 407 h 2200"/>
                  <a:gd name="T96" fmla="*/ 679 w 1979"/>
                  <a:gd name="T97" fmla="*/ 290 h 2200"/>
                  <a:gd name="T98" fmla="*/ 690 w 1979"/>
                  <a:gd name="T99" fmla="*/ 202 h 2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979" h="2200">
                    <a:moveTo>
                      <a:pt x="690" y="202"/>
                    </a:moveTo>
                    <a:lnTo>
                      <a:pt x="726" y="250"/>
                    </a:lnTo>
                    <a:lnTo>
                      <a:pt x="841" y="259"/>
                    </a:lnTo>
                    <a:lnTo>
                      <a:pt x="921" y="79"/>
                    </a:lnTo>
                    <a:lnTo>
                      <a:pt x="939" y="97"/>
                    </a:lnTo>
                    <a:lnTo>
                      <a:pt x="1041" y="74"/>
                    </a:lnTo>
                    <a:lnTo>
                      <a:pt x="1137" y="139"/>
                    </a:lnTo>
                    <a:lnTo>
                      <a:pt x="1103" y="4"/>
                    </a:lnTo>
                    <a:lnTo>
                      <a:pt x="1300" y="28"/>
                    </a:lnTo>
                    <a:lnTo>
                      <a:pt x="1329" y="0"/>
                    </a:lnTo>
                    <a:lnTo>
                      <a:pt x="1341" y="38"/>
                    </a:lnTo>
                    <a:lnTo>
                      <a:pt x="1319" y="79"/>
                    </a:lnTo>
                    <a:lnTo>
                      <a:pt x="1341" y="130"/>
                    </a:lnTo>
                    <a:lnTo>
                      <a:pt x="1347" y="180"/>
                    </a:lnTo>
                    <a:lnTo>
                      <a:pt x="1328" y="204"/>
                    </a:lnTo>
                    <a:lnTo>
                      <a:pt x="1429" y="228"/>
                    </a:lnTo>
                    <a:lnTo>
                      <a:pt x="1456" y="272"/>
                    </a:lnTo>
                    <a:lnTo>
                      <a:pt x="1516" y="269"/>
                    </a:lnTo>
                    <a:lnTo>
                      <a:pt x="1569" y="345"/>
                    </a:lnTo>
                    <a:lnTo>
                      <a:pt x="1575" y="399"/>
                    </a:lnTo>
                    <a:lnTo>
                      <a:pt x="1632" y="430"/>
                    </a:lnTo>
                    <a:lnTo>
                      <a:pt x="1584" y="484"/>
                    </a:lnTo>
                    <a:lnTo>
                      <a:pt x="1699" y="647"/>
                    </a:lnTo>
                    <a:lnTo>
                      <a:pt x="1721" y="708"/>
                    </a:lnTo>
                    <a:lnTo>
                      <a:pt x="1751" y="744"/>
                    </a:lnTo>
                    <a:lnTo>
                      <a:pt x="1749" y="840"/>
                    </a:lnTo>
                    <a:lnTo>
                      <a:pt x="1714" y="863"/>
                    </a:lnTo>
                    <a:lnTo>
                      <a:pt x="1731" y="900"/>
                    </a:lnTo>
                    <a:lnTo>
                      <a:pt x="1759" y="925"/>
                    </a:lnTo>
                    <a:lnTo>
                      <a:pt x="1739" y="1014"/>
                    </a:lnTo>
                    <a:lnTo>
                      <a:pt x="1691" y="1047"/>
                    </a:lnTo>
                    <a:lnTo>
                      <a:pt x="1676" y="1071"/>
                    </a:lnTo>
                    <a:lnTo>
                      <a:pt x="1651" y="1099"/>
                    </a:lnTo>
                    <a:lnTo>
                      <a:pt x="1788" y="1250"/>
                    </a:lnTo>
                    <a:lnTo>
                      <a:pt x="1827" y="1240"/>
                    </a:lnTo>
                    <a:lnTo>
                      <a:pt x="1859" y="1247"/>
                    </a:lnTo>
                    <a:lnTo>
                      <a:pt x="1900" y="1276"/>
                    </a:lnTo>
                    <a:lnTo>
                      <a:pt x="1912" y="1290"/>
                    </a:lnTo>
                    <a:lnTo>
                      <a:pt x="1957" y="1290"/>
                    </a:lnTo>
                    <a:lnTo>
                      <a:pt x="1979" y="1320"/>
                    </a:lnTo>
                    <a:lnTo>
                      <a:pt x="1694" y="1745"/>
                    </a:lnTo>
                    <a:lnTo>
                      <a:pt x="1686" y="1925"/>
                    </a:lnTo>
                    <a:lnTo>
                      <a:pt x="1699" y="1945"/>
                    </a:lnTo>
                    <a:lnTo>
                      <a:pt x="1702" y="1961"/>
                    </a:lnTo>
                    <a:lnTo>
                      <a:pt x="1672" y="1966"/>
                    </a:lnTo>
                    <a:lnTo>
                      <a:pt x="1669" y="1992"/>
                    </a:lnTo>
                    <a:lnTo>
                      <a:pt x="1627" y="1997"/>
                    </a:lnTo>
                    <a:lnTo>
                      <a:pt x="1621" y="2005"/>
                    </a:lnTo>
                    <a:lnTo>
                      <a:pt x="1578" y="2015"/>
                    </a:lnTo>
                    <a:lnTo>
                      <a:pt x="1579" y="2055"/>
                    </a:lnTo>
                    <a:lnTo>
                      <a:pt x="1554" y="2075"/>
                    </a:lnTo>
                    <a:lnTo>
                      <a:pt x="1537" y="2075"/>
                    </a:lnTo>
                    <a:lnTo>
                      <a:pt x="1449" y="2077"/>
                    </a:lnTo>
                    <a:lnTo>
                      <a:pt x="1379" y="2140"/>
                    </a:lnTo>
                    <a:lnTo>
                      <a:pt x="1269" y="2095"/>
                    </a:lnTo>
                    <a:lnTo>
                      <a:pt x="1204" y="2129"/>
                    </a:lnTo>
                    <a:lnTo>
                      <a:pt x="1124" y="2200"/>
                    </a:lnTo>
                    <a:lnTo>
                      <a:pt x="1094" y="2163"/>
                    </a:lnTo>
                    <a:lnTo>
                      <a:pt x="1066" y="2170"/>
                    </a:lnTo>
                    <a:lnTo>
                      <a:pt x="1006" y="2115"/>
                    </a:lnTo>
                    <a:lnTo>
                      <a:pt x="880" y="2115"/>
                    </a:lnTo>
                    <a:lnTo>
                      <a:pt x="802" y="2190"/>
                    </a:lnTo>
                    <a:lnTo>
                      <a:pt x="703" y="2155"/>
                    </a:lnTo>
                    <a:lnTo>
                      <a:pt x="638" y="2038"/>
                    </a:lnTo>
                    <a:lnTo>
                      <a:pt x="591" y="2015"/>
                    </a:lnTo>
                    <a:lnTo>
                      <a:pt x="472" y="2033"/>
                    </a:lnTo>
                    <a:lnTo>
                      <a:pt x="394" y="1998"/>
                    </a:lnTo>
                    <a:lnTo>
                      <a:pt x="386" y="1982"/>
                    </a:lnTo>
                    <a:lnTo>
                      <a:pt x="358" y="1875"/>
                    </a:lnTo>
                    <a:lnTo>
                      <a:pt x="273" y="1860"/>
                    </a:lnTo>
                    <a:lnTo>
                      <a:pt x="278" y="1834"/>
                    </a:lnTo>
                    <a:lnTo>
                      <a:pt x="312" y="1745"/>
                    </a:lnTo>
                    <a:lnTo>
                      <a:pt x="298" y="1695"/>
                    </a:lnTo>
                    <a:lnTo>
                      <a:pt x="369" y="1585"/>
                    </a:lnTo>
                    <a:lnTo>
                      <a:pt x="358" y="1530"/>
                    </a:lnTo>
                    <a:lnTo>
                      <a:pt x="332" y="1497"/>
                    </a:lnTo>
                    <a:lnTo>
                      <a:pt x="278" y="1500"/>
                    </a:lnTo>
                    <a:lnTo>
                      <a:pt x="262" y="1522"/>
                    </a:lnTo>
                    <a:lnTo>
                      <a:pt x="224" y="1463"/>
                    </a:lnTo>
                    <a:lnTo>
                      <a:pt x="197" y="1444"/>
                    </a:lnTo>
                    <a:lnTo>
                      <a:pt x="179" y="1468"/>
                    </a:lnTo>
                    <a:lnTo>
                      <a:pt x="146" y="1457"/>
                    </a:lnTo>
                    <a:lnTo>
                      <a:pt x="0" y="1421"/>
                    </a:lnTo>
                    <a:lnTo>
                      <a:pt x="474" y="1195"/>
                    </a:lnTo>
                    <a:lnTo>
                      <a:pt x="568" y="1020"/>
                    </a:lnTo>
                    <a:lnTo>
                      <a:pt x="596" y="1019"/>
                    </a:lnTo>
                    <a:lnTo>
                      <a:pt x="599" y="947"/>
                    </a:lnTo>
                    <a:lnTo>
                      <a:pt x="573" y="918"/>
                    </a:lnTo>
                    <a:lnTo>
                      <a:pt x="558" y="803"/>
                    </a:lnTo>
                    <a:lnTo>
                      <a:pt x="556" y="733"/>
                    </a:lnTo>
                    <a:lnTo>
                      <a:pt x="589" y="702"/>
                    </a:lnTo>
                    <a:lnTo>
                      <a:pt x="643" y="700"/>
                    </a:lnTo>
                    <a:lnTo>
                      <a:pt x="724" y="635"/>
                    </a:lnTo>
                    <a:lnTo>
                      <a:pt x="774" y="635"/>
                    </a:lnTo>
                    <a:lnTo>
                      <a:pt x="801" y="585"/>
                    </a:lnTo>
                    <a:lnTo>
                      <a:pt x="626" y="407"/>
                    </a:lnTo>
                    <a:lnTo>
                      <a:pt x="621" y="332"/>
                    </a:lnTo>
                    <a:lnTo>
                      <a:pt x="679" y="290"/>
                    </a:lnTo>
                    <a:lnTo>
                      <a:pt x="652" y="200"/>
                    </a:lnTo>
                    <a:lnTo>
                      <a:pt x="690" y="202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872" name="Freeform 120"/>
              <p:cNvSpPr>
                <a:spLocks noChangeAspect="1"/>
              </p:cNvSpPr>
              <p:nvPr/>
            </p:nvSpPr>
            <p:spPr bwMode="auto">
              <a:xfrm>
                <a:off x="3864" y="1911"/>
                <a:ext cx="264" cy="206"/>
              </a:xfrm>
              <a:custGeom>
                <a:avLst/>
                <a:gdLst>
                  <a:gd name="T0" fmla="*/ 31 w 1462"/>
                  <a:gd name="T1" fmla="*/ 0 h 1141"/>
                  <a:gd name="T2" fmla="*/ 5 w 1462"/>
                  <a:gd name="T3" fmla="*/ 40 h 1141"/>
                  <a:gd name="T4" fmla="*/ 19 w 1462"/>
                  <a:gd name="T5" fmla="*/ 78 h 1141"/>
                  <a:gd name="T6" fmla="*/ 0 w 1462"/>
                  <a:gd name="T7" fmla="*/ 120 h 1141"/>
                  <a:gd name="T8" fmla="*/ 20 w 1462"/>
                  <a:gd name="T9" fmla="*/ 167 h 1141"/>
                  <a:gd name="T10" fmla="*/ 27 w 1462"/>
                  <a:gd name="T11" fmla="*/ 222 h 1141"/>
                  <a:gd name="T12" fmla="*/ 5 w 1462"/>
                  <a:gd name="T13" fmla="*/ 246 h 1141"/>
                  <a:gd name="T14" fmla="*/ 109 w 1462"/>
                  <a:gd name="T15" fmla="*/ 271 h 1141"/>
                  <a:gd name="T16" fmla="*/ 136 w 1462"/>
                  <a:gd name="T17" fmla="*/ 314 h 1141"/>
                  <a:gd name="T18" fmla="*/ 193 w 1462"/>
                  <a:gd name="T19" fmla="*/ 310 h 1141"/>
                  <a:gd name="T20" fmla="*/ 250 w 1462"/>
                  <a:gd name="T21" fmla="*/ 387 h 1141"/>
                  <a:gd name="T22" fmla="*/ 255 w 1462"/>
                  <a:gd name="T23" fmla="*/ 441 h 1141"/>
                  <a:gd name="T24" fmla="*/ 313 w 1462"/>
                  <a:gd name="T25" fmla="*/ 472 h 1141"/>
                  <a:gd name="T26" fmla="*/ 265 w 1462"/>
                  <a:gd name="T27" fmla="*/ 524 h 1141"/>
                  <a:gd name="T28" fmla="*/ 377 w 1462"/>
                  <a:gd name="T29" fmla="*/ 686 h 1141"/>
                  <a:gd name="T30" fmla="*/ 400 w 1462"/>
                  <a:gd name="T31" fmla="*/ 747 h 1141"/>
                  <a:gd name="T32" fmla="*/ 431 w 1462"/>
                  <a:gd name="T33" fmla="*/ 784 h 1141"/>
                  <a:gd name="T34" fmla="*/ 428 w 1462"/>
                  <a:gd name="T35" fmla="*/ 884 h 1141"/>
                  <a:gd name="T36" fmla="*/ 393 w 1462"/>
                  <a:gd name="T37" fmla="*/ 905 h 1141"/>
                  <a:gd name="T38" fmla="*/ 407 w 1462"/>
                  <a:gd name="T39" fmla="*/ 940 h 1141"/>
                  <a:gd name="T40" fmla="*/ 438 w 1462"/>
                  <a:gd name="T41" fmla="*/ 966 h 1141"/>
                  <a:gd name="T42" fmla="*/ 421 w 1462"/>
                  <a:gd name="T43" fmla="*/ 1056 h 1141"/>
                  <a:gd name="T44" fmla="*/ 372 w 1462"/>
                  <a:gd name="T45" fmla="*/ 1083 h 1141"/>
                  <a:gd name="T46" fmla="*/ 356 w 1462"/>
                  <a:gd name="T47" fmla="*/ 1110 h 1141"/>
                  <a:gd name="T48" fmla="*/ 766 w 1462"/>
                  <a:gd name="T49" fmla="*/ 1141 h 1141"/>
                  <a:gd name="T50" fmla="*/ 853 w 1462"/>
                  <a:gd name="T51" fmla="*/ 1019 h 1141"/>
                  <a:gd name="T52" fmla="*/ 859 w 1462"/>
                  <a:gd name="T53" fmla="*/ 996 h 1141"/>
                  <a:gd name="T54" fmla="*/ 830 w 1462"/>
                  <a:gd name="T55" fmla="*/ 986 h 1141"/>
                  <a:gd name="T56" fmla="*/ 830 w 1462"/>
                  <a:gd name="T57" fmla="*/ 959 h 1141"/>
                  <a:gd name="T58" fmla="*/ 846 w 1462"/>
                  <a:gd name="T59" fmla="*/ 903 h 1141"/>
                  <a:gd name="T60" fmla="*/ 884 w 1462"/>
                  <a:gd name="T61" fmla="*/ 859 h 1141"/>
                  <a:gd name="T62" fmla="*/ 934 w 1462"/>
                  <a:gd name="T63" fmla="*/ 823 h 1141"/>
                  <a:gd name="T64" fmla="*/ 1006 w 1462"/>
                  <a:gd name="T65" fmla="*/ 815 h 1141"/>
                  <a:gd name="T66" fmla="*/ 1105 w 1462"/>
                  <a:gd name="T67" fmla="*/ 740 h 1141"/>
                  <a:gd name="T68" fmla="*/ 1129 w 1462"/>
                  <a:gd name="T69" fmla="*/ 740 h 1141"/>
                  <a:gd name="T70" fmla="*/ 1153 w 1462"/>
                  <a:gd name="T71" fmla="*/ 755 h 1141"/>
                  <a:gd name="T72" fmla="*/ 1165 w 1462"/>
                  <a:gd name="T73" fmla="*/ 813 h 1141"/>
                  <a:gd name="T74" fmla="*/ 1204 w 1462"/>
                  <a:gd name="T75" fmla="*/ 878 h 1141"/>
                  <a:gd name="T76" fmla="*/ 1264 w 1462"/>
                  <a:gd name="T77" fmla="*/ 912 h 1141"/>
                  <a:gd name="T78" fmla="*/ 1274 w 1462"/>
                  <a:gd name="T79" fmla="*/ 855 h 1141"/>
                  <a:gd name="T80" fmla="*/ 1226 w 1462"/>
                  <a:gd name="T81" fmla="*/ 750 h 1141"/>
                  <a:gd name="T82" fmla="*/ 1279 w 1462"/>
                  <a:gd name="T83" fmla="*/ 637 h 1141"/>
                  <a:gd name="T84" fmla="*/ 1253 w 1462"/>
                  <a:gd name="T85" fmla="*/ 582 h 1141"/>
                  <a:gd name="T86" fmla="*/ 1255 w 1462"/>
                  <a:gd name="T87" fmla="*/ 517 h 1141"/>
                  <a:gd name="T88" fmla="*/ 1222 w 1462"/>
                  <a:gd name="T89" fmla="*/ 470 h 1141"/>
                  <a:gd name="T90" fmla="*/ 1276 w 1462"/>
                  <a:gd name="T91" fmla="*/ 381 h 1141"/>
                  <a:gd name="T92" fmla="*/ 1286 w 1462"/>
                  <a:gd name="T93" fmla="*/ 259 h 1141"/>
                  <a:gd name="T94" fmla="*/ 1462 w 1462"/>
                  <a:gd name="T95" fmla="*/ 132 h 1141"/>
                  <a:gd name="T96" fmla="*/ 1435 w 1462"/>
                  <a:gd name="T97" fmla="*/ 85 h 1141"/>
                  <a:gd name="T98" fmla="*/ 1398 w 1462"/>
                  <a:gd name="T99" fmla="*/ 111 h 1141"/>
                  <a:gd name="T100" fmla="*/ 1389 w 1462"/>
                  <a:gd name="T101" fmla="*/ 99 h 1141"/>
                  <a:gd name="T102" fmla="*/ 1274 w 1462"/>
                  <a:gd name="T103" fmla="*/ 179 h 1141"/>
                  <a:gd name="T104" fmla="*/ 1246 w 1462"/>
                  <a:gd name="T105" fmla="*/ 174 h 1141"/>
                  <a:gd name="T106" fmla="*/ 1208 w 1462"/>
                  <a:gd name="T107" fmla="*/ 151 h 1141"/>
                  <a:gd name="T108" fmla="*/ 1201 w 1462"/>
                  <a:gd name="T109" fmla="*/ 98 h 1141"/>
                  <a:gd name="T110" fmla="*/ 749 w 1462"/>
                  <a:gd name="T111" fmla="*/ 101 h 1141"/>
                  <a:gd name="T112" fmla="*/ 565 w 1462"/>
                  <a:gd name="T113" fmla="*/ 161 h 1141"/>
                  <a:gd name="T114" fmla="*/ 536 w 1462"/>
                  <a:gd name="T115" fmla="*/ 176 h 1141"/>
                  <a:gd name="T116" fmla="*/ 31 w 1462"/>
                  <a:gd name="T117" fmla="*/ 0 h 1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462" h="1141">
                    <a:moveTo>
                      <a:pt x="31" y="0"/>
                    </a:moveTo>
                    <a:lnTo>
                      <a:pt x="5" y="40"/>
                    </a:lnTo>
                    <a:lnTo>
                      <a:pt x="19" y="78"/>
                    </a:lnTo>
                    <a:lnTo>
                      <a:pt x="0" y="120"/>
                    </a:lnTo>
                    <a:lnTo>
                      <a:pt x="20" y="167"/>
                    </a:lnTo>
                    <a:lnTo>
                      <a:pt x="27" y="222"/>
                    </a:lnTo>
                    <a:lnTo>
                      <a:pt x="5" y="246"/>
                    </a:lnTo>
                    <a:lnTo>
                      <a:pt x="109" y="271"/>
                    </a:lnTo>
                    <a:lnTo>
                      <a:pt x="136" y="314"/>
                    </a:lnTo>
                    <a:lnTo>
                      <a:pt x="193" y="310"/>
                    </a:lnTo>
                    <a:lnTo>
                      <a:pt x="250" y="387"/>
                    </a:lnTo>
                    <a:lnTo>
                      <a:pt x="255" y="441"/>
                    </a:lnTo>
                    <a:lnTo>
                      <a:pt x="313" y="472"/>
                    </a:lnTo>
                    <a:lnTo>
                      <a:pt x="265" y="524"/>
                    </a:lnTo>
                    <a:lnTo>
                      <a:pt x="377" y="686"/>
                    </a:lnTo>
                    <a:lnTo>
                      <a:pt x="400" y="747"/>
                    </a:lnTo>
                    <a:lnTo>
                      <a:pt x="431" y="784"/>
                    </a:lnTo>
                    <a:lnTo>
                      <a:pt x="428" y="884"/>
                    </a:lnTo>
                    <a:lnTo>
                      <a:pt x="393" y="905"/>
                    </a:lnTo>
                    <a:lnTo>
                      <a:pt x="407" y="940"/>
                    </a:lnTo>
                    <a:lnTo>
                      <a:pt x="438" y="966"/>
                    </a:lnTo>
                    <a:lnTo>
                      <a:pt x="421" y="1056"/>
                    </a:lnTo>
                    <a:lnTo>
                      <a:pt x="372" y="1083"/>
                    </a:lnTo>
                    <a:lnTo>
                      <a:pt x="356" y="1110"/>
                    </a:lnTo>
                    <a:lnTo>
                      <a:pt x="766" y="1141"/>
                    </a:lnTo>
                    <a:lnTo>
                      <a:pt x="853" y="1019"/>
                    </a:lnTo>
                    <a:lnTo>
                      <a:pt x="859" y="996"/>
                    </a:lnTo>
                    <a:lnTo>
                      <a:pt x="830" y="986"/>
                    </a:lnTo>
                    <a:lnTo>
                      <a:pt x="830" y="959"/>
                    </a:lnTo>
                    <a:lnTo>
                      <a:pt x="846" y="903"/>
                    </a:lnTo>
                    <a:lnTo>
                      <a:pt x="884" y="859"/>
                    </a:lnTo>
                    <a:lnTo>
                      <a:pt x="934" y="823"/>
                    </a:lnTo>
                    <a:lnTo>
                      <a:pt x="1006" y="815"/>
                    </a:lnTo>
                    <a:lnTo>
                      <a:pt x="1105" y="740"/>
                    </a:lnTo>
                    <a:lnTo>
                      <a:pt x="1129" y="740"/>
                    </a:lnTo>
                    <a:lnTo>
                      <a:pt x="1153" y="755"/>
                    </a:lnTo>
                    <a:lnTo>
                      <a:pt x="1165" y="813"/>
                    </a:lnTo>
                    <a:lnTo>
                      <a:pt x="1204" y="878"/>
                    </a:lnTo>
                    <a:lnTo>
                      <a:pt x="1264" y="912"/>
                    </a:lnTo>
                    <a:lnTo>
                      <a:pt x="1274" y="855"/>
                    </a:lnTo>
                    <a:lnTo>
                      <a:pt x="1226" y="750"/>
                    </a:lnTo>
                    <a:lnTo>
                      <a:pt x="1279" y="637"/>
                    </a:lnTo>
                    <a:lnTo>
                      <a:pt x="1253" y="582"/>
                    </a:lnTo>
                    <a:lnTo>
                      <a:pt x="1255" y="517"/>
                    </a:lnTo>
                    <a:lnTo>
                      <a:pt x="1222" y="470"/>
                    </a:lnTo>
                    <a:lnTo>
                      <a:pt x="1276" y="381"/>
                    </a:lnTo>
                    <a:lnTo>
                      <a:pt x="1286" y="259"/>
                    </a:lnTo>
                    <a:lnTo>
                      <a:pt x="1462" y="132"/>
                    </a:lnTo>
                    <a:lnTo>
                      <a:pt x="1435" y="85"/>
                    </a:lnTo>
                    <a:lnTo>
                      <a:pt x="1398" y="111"/>
                    </a:lnTo>
                    <a:lnTo>
                      <a:pt x="1389" y="99"/>
                    </a:lnTo>
                    <a:lnTo>
                      <a:pt x="1274" y="179"/>
                    </a:lnTo>
                    <a:lnTo>
                      <a:pt x="1246" y="174"/>
                    </a:lnTo>
                    <a:lnTo>
                      <a:pt x="1208" y="151"/>
                    </a:lnTo>
                    <a:lnTo>
                      <a:pt x="1201" y="98"/>
                    </a:lnTo>
                    <a:lnTo>
                      <a:pt x="749" y="101"/>
                    </a:lnTo>
                    <a:lnTo>
                      <a:pt x="565" y="161"/>
                    </a:lnTo>
                    <a:lnTo>
                      <a:pt x="536" y="176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873" name="Freeform 121"/>
              <p:cNvSpPr>
                <a:spLocks noChangeAspect="1"/>
              </p:cNvSpPr>
              <p:nvPr/>
            </p:nvSpPr>
            <p:spPr bwMode="auto">
              <a:xfrm>
                <a:off x="3679" y="2414"/>
                <a:ext cx="362" cy="311"/>
              </a:xfrm>
              <a:custGeom>
                <a:avLst/>
                <a:gdLst>
                  <a:gd name="T0" fmla="*/ 121 w 2006"/>
                  <a:gd name="T1" fmla="*/ 456 h 1725"/>
                  <a:gd name="T2" fmla="*/ 0 w 2006"/>
                  <a:gd name="T3" fmla="*/ 322 h 1725"/>
                  <a:gd name="T4" fmla="*/ 97 w 2006"/>
                  <a:gd name="T5" fmla="*/ 232 h 1725"/>
                  <a:gd name="T6" fmla="*/ 167 w 2006"/>
                  <a:gd name="T7" fmla="*/ 191 h 1725"/>
                  <a:gd name="T8" fmla="*/ 269 w 2006"/>
                  <a:gd name="T9" fmla="*/ 209 h 1725"/>
                  <a:gd name="T10" fmla="*/ 301 w 2006"/>
                  <a:gd name="T11" fmla="*/ 219 h 1725"/>
                  <a:gd name="T12" fmla="*/ 390 w 2006"/>
                  <a:gd name="T13" fmla="*/ 172 h 1725"/>
                  <a:gd name="T14" fmla="*/ 476 w 2006"/>
                  <a:gd name="T15" fmla="*/ 241 h 1725"/>
                  <a:gd name="T16" fmla="*/ 549 w 2006"/>
                  <a:gd name="T17" fmla="*/ 191 h 1725"/>
                  <a:gd name="T18" fmla="*/ 654 w 2006"/>
                  <a:gd name="T19" fmla="*/ 180 h 1725"/>
                  <a:gd name="T20" fmla="*/ 730 w 2006"/>
                  <a:gd name="T21" fmla="*/ 12 h 1725"/>
                  <a:gd name="T22" fmla="*/ 913 w 2006"/>
                  <a:gd name="T23" fmla="*/ 71 h 1725"/>
                  <a:gd name="T24" fmla="*/ 974 w 2006"/>
                  <a:gd name="T25" fmla="*/ 36 h 1725"/>
                  <a:gd name="T26" fmla="*/ 991 w 2006"/>
                  <a:gd name="T27" fmla="*/ 90 h 1725"/>
                  <a:gd name="T28" fmla="*/ 1168 w 2006"/>
                  <a:gd name="T29" fmla="*/ 142 h 1725"/>
                  <a:gd name="T30" fmla="*/ 1291 w 2006"/>
                  <a:gd name="T31" fmla="*/ 135 h 1725"/>
                  <a:gd name="T32" fmla="*/ 1364 w 2006"/>
                  <a:gd name="T33" fmla="*/ 213 h 1725"/>
                  <a:gd name="T34" fmla="*/ 1471 w 2006"/>
                  <a:gd name="T35" fmla="*/ 176 h 1725"/>
                  <a:gd name="T36" fmla="*/ 1579 w 2006"/>
                  <a:gd name="T37" fmla="*/ 127 h 1725"/>
                  <a:gd name="T38" fmla="*/ 1633 w 2006"/>
                  <a:gd name="T39" fmla="*/ 159 h 1725"/>
                  <a:gd name="T40" fmla="*/ 1684 w 2006"/>
                  <a:gd name="T41" fmla="*/ 144 h 1725"/>
                  <a:gd name="T42" fmla="*/ 1786 w 2006"/>
                  <a:gd name="T43" fmla="*/ 191 h 1725"/>
                  <a:gd name="T44" fmla="*/ 1864 w 2006"/>
                  <a:gd name="T45" fmla="*/ 152 h 1725"/>
                  <a:gd name="T46" fmla="*/ 1853 w 2006"/>
                  <a:gd name="T47" fmla="*/ 207 h 1725"/>
                  <a:gd name="T48" fmla="*/ 2006 w 2006"/>
                  <a:gd name="T49" fmla="*/ 278 h 1725"/>
                  <a:gd name="T50" fmla="*/ 1903 w 2006"/>
                  <a:gd name="T51" fmla="*/ 376 h 1725"/>
                  <a:gd name="T52" fmla="*/ 1803 w 2006"/>
                  <a:gd name="T53" fmla="*/ 510 h 1725"/>
                  <a:gd name="T54" fmla="*/ 1629 w 2006"/>
                  <a:gd name="T55" fmla="*/ 887 h 1725"/>
                  <a:gd name="T56" fmla="*/ 1640 w 2006"/>
                  <a:gd name="T57" fmla="*/ 1118 h 1725"/>
                  <a:gd name="T58" fmla="*/ 1590 w 2006"/>
                  <a:gd name="T59" fmla="*/ 1258 h 1725"/>
                  <a:gd name="T60" fmla="*/ 1479 w 2006"/>
                  <a:gd name="T61" fmla="*/ 1339 h 1725"/>
                  <a:gd name="T62" fmla="*/ 1301 w 2006"/>
                  <a:gd name="T63" fmla="*/ 1266 h 1725"/>
                  <a:gd name="T64" fmla="*/ 1183 w 2006"/>
                  <a:gd name="T65" fmla="*/ 1439 h 1725"/>
                  <a:gd name="T66" fmla="*/ 1080 w 2006"/>
                  <a:gd name="T67" fmla="*/ 1404 h 1725"/>
                  <a:gd name="T68" fmla="*/ 1006 w 2006"/>
                  <a:gd name="T69" fmla="*/ 1433 h 1725"/>
                  <a:gd name="T70" fmla="*/ 1062 w 2006"/>
                  <a:gd name="T71" fmla="*/ 1320 h 1725"/>
                  <a:gd name="T72" fmla="*/ 919 w 2006"/>
                  <a:gd name="T73" fmla="*/ 1415 h 1725"/>
                  <a:gd name="T74" fmla="*/ 799 w 2006"/>
                  <a:gd name="T75" fmla="*/ 1419 h 1725"/>
                  <a:gd name="T76" fmla="*/ 741 w 2006"/>
                  <a:gd name="T77" fmla="*/ 1516 h 1725"/>
                  <a:gd name="T78" fmla="*/ 447 w 2006"/>
                  <a:gd name="T79" fmla="*/ 1644 h 1725"/>
                  <a:gd name="T80" fmla="*/ 290 w 2006"/>
                  <a:gd name="T81" fmla="*/ 1705 h 1725"/>
                  <a:gd name="T82" fmla="*/ 312 w 2006"/>
                  <a:gd name="T83" fmla="*/ 1636 h 1725"/>
                  <a:gd name="T84" fmla="*/ 459 w 2006"/>
                  <a:gd name="T85" fmla="*/ 1559 h 1725"/>
                  <a:gd name="T86" fmla="*/ 519 w 2006"/>
                  <a:gd name="T87" fmla="*/ 1499 h 1725"/>
                  <a:gd name="T88" fmla="*/ 670 w 2006"/>
                  <a:gd name="T89" fmla="*/ 1327 h 1725"/>
                  <a:gd name="T90" fmla="*/ 700 w 2006"/>
                  <a:gd name="T91" fmla="*/ 1170 h 1725"/>
                  <a:gd name="T92" fmla="*/ 566 w 2006"/>
                  <a:gd name="T93" fmla="*/ 1092 h 1725"/>
                  <a:gd name="T94" fmla="*/ 571 w 2006"/>
                  <a:gd name="T95" fmla="*/ 1009 h 1725"/>
                  <a:gd name="T96" fmla="*/ 321 w 2006"/>
                  <a:gd name="T97" fmla="*/ 965 h 1725"/>
                  <a:gd name="T98" fmla="*/ 314 w 2006"/>
                  <a:gd name="T99" fmla="*/ 796 h 1725"/>
                  <a:gd name="T100" fmla="*/ 205 w 2006"/>
                  <a:gd name="T101" fmla="*/ 790 h 1725"/>
                  <a:gd name="T102" fmla="*/ 131 w 2006"/>
                  <a:gd name="T103" fmla="*/ 648 h 17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006" h="1725">
                    <a:moveTo>
                      <a:pt x="151" y="614"/>
                    </a:moveTo>
                    <a:lnTo>
                      <a:pt x="121" y="456"/>
                    </a:lnTo>
                    <a:lnTo>
                      <a:pt x="52" y="443"/>
                    </a:lnTo>
                    <a:lnTo>
                      <a:pt x="0" y="322"/>
                    </a:lnTo>
                    <a:lnTo>
                      <a:pt x="46" y="247"/>
                    </a:lnTo>
                    <a:lnTo>
                      <a:pt x="97" y="232"/>
                    </a:lnTo>
                    <a:lnTo>
                      <a:pt x="114" y="193"/>
                    </a:lnTo>
                    <a:lnTo>
                      <a:pt x="167" y="191"/>
                    </a:lnTo>
                    <a:lnTo>
                      <a:pt x="185" y="213"/>
                    </a:lnTo>
                    <a:lnTo>
                      <a:pt x="269" y="209"/>
                    </a:lnTo>
                    <a:lnTo>
                      <a:pt x="282" y="165"/>
                    </a:lnTo>
                    <a:lnTo>
                      <a:pt x="301" y="219"/>
                    </a:lnTo>
                    <a:lnTo>
                      <a:pt x="368" y="226"/>
                    </a:lnTo>
                    <a:lnTo>
                      <a:pt x="390" y="172"/>
                    </a:lnTo>
                    <a:lnTo>
                      <a:pt x="403" y="228"/>
                    </a:lnTo>
                    <a:lnTo>
                      <a:pt x="476" y="241"/>
                    </a:lnTo>
                    <a:lnTo>
                      <a:pt x="500" y="189"/>
                    </a:lnTo>
                    <a:lnTo>
                      <a:pt x="549" y="191"/>
                    </a:lnTo>
                    <a:lnTo>
                      <a:pt x="562" y="226"/>
                    </a:lnTo>
                    <a:lnTo>
                      <a:pt x="654" y="180"/>
                    </a:lnTo>
                    <a:lnTo>
                      <a:pt x="656" y="124"/>
                    </a:lnTo>
                    <a:lnTo>
                      <a:pt x="730" y="12"/>
                    </a:lnTo>
                    <a:lnTo>
                      <a:pt x="763" y="0"/>
                    </a:lnTo>
                    <a:lnTo>
                      <a:pt x="913" y="71"/>
                    </a:lnTo>
                    <a:lnTo>
                      <a:pt x="955" y="38"/>
                    </a:lnTo>
                    <a:lnTo>
                      <a:pt x="974" y="36"/>
                    </a:lnTo>
                    <a:lnTo>
                      <a:pt x="991" y="46"/>
                    </a:lnTo>
                    <a:lnTo>
                      <a:pt x="991" y="90"/>
                    </a:lnTo>
                    <a:lnTo>
                      <a:pt x="1153" y="105"/>
                    </a:lnTo>
                    <a:lnTo>
                      <a:pt x="1168" y="142"/>
                    </a:lnTo>
                    <a:lnTo>
                      <a:pt x="1232" y="155"/>
                    </a:lnTo>
                    <a:lnTo>
                      <a:pt x="1291" y="135"/>
                    </a:lnTo>
                    <a:lnTo>
                      <a:pt x="1364" y="135"/>
                    </a:lnTo>
                    <a:lnTo>
                      <a:pt x="1364" y="213"/>
                    </a:lnTo>
                    <a:lnTo>
                      <a:pt x="1446" y="165"/>
                    </a:lnTo>
                    <a:lnTo>
                      <a:pt x="1471" y="176"/>
                    </a:lnTo>
                    <a:lnTo>
                      <a:pt x="1504" y="129"/>
                    </a:lnTo>
                    <a:lnTo>
                      <a:pt x="1579" y="127"/>
                    </a:lnTo>
                    <a:lnTo>
                      <a:pt x="1613" y="152"/>
                    </a:lnTo>
                    <a:lnTo>
                      <a:pt x="1633" y="159"/>
                    </a:lnTo>
                    <a:lnTo>
                      <a:pt x="1648" y="138"/>
                    </a:lnTo>
                    <a:lnTo>
                      <a:pt x="1684" y="144"/>
                    </a:lnTo>
                    <a:lnTo>
                      <a:pt x="1758" y="189"/>
                    </a:lnTo>
                    <a:lnTo>
                      <a:pt x="1786" y="191"/>
                    </a:lnTo>
                    <a:lnTo>
                      <a:pt x="1818" y="146"/>
                    </a:lnTo>
                    <a:lnTo>
                      <a:pt x="1864" y="152"/>
                    </a:lnTo>
                    <a:lnTo>
                      <a:pt x="1864" y="193"/>
                    </a:lnTo>
                    <a:lnTo>
                      <a:pt x="1853" y="207"/>
                    </a:lnTo>
                    <a:lnTo>
                      <a:pt x="1864" y="238"/>
                    </a:lnTo>
                    <a:lnTo>
                      <a:pt x="2006" y="278"/>
                    </a:lnTo>
                    <a:lnTo>
                      <a:pt x="1934" y="370"/>
                    </a:lnTo>
                    <a:lnTo>
                      <a:pt x="1903" y="376"/>
                    </a:lnTo>
                    <a:lnTo>
                      <a:pt x="1889" y="435"/>
                    </a:lnTo>
                    <a:lnTo>
                      <a:pt x="1803" y="510"/>
                    </a:lnTo>
                    <a:lnTo>
                      <a:pt x="1640" y="850"/>
                    </a:lnTo>
                    <a:lnTo>
                      <a:pt x="1629" y="887"/>
                    </a:lnTo>
                    <a:lnTo>
                      <a:pt x="1657" y="917"/>
                    </a:lnTo>
                    <a:lnTo>
                      <a:pt x="1640" y="1118"/>
                    </a:lnTo>
                    <a:lnTo>
                      <a:pt x="1619" y="1139"/>
                    </a:lnTo>
                    <a:lnTo>
                      <a:pt x="1590" y="1258"/>
                    </a:lnTo>
                    <a:lnTo>
                      <a:pt x="1502" y="1295"/>
                    </a:lnTo>
                    <a:lnTo>
                      <a:pt x="1479" y="1339"/>
                    </a:lnTo>
                    <a:lnTo>
                      <a:pt x="1342" y="1266"/>
                    </a:lnTo>
                    <a:lnTo>
                      <a:pt x="1301" y="1266"/>
                    </a:lnTo>
                    <a:lnTo>
                      <a:pt x="1235" y="1430"/>
                    </a:lnTo>
                    <a:lnTo>
                      <a:pt x="1183" y="1439"/>
                    </a:lnTo>
                    <a:lnTo>
                      <a:pt x="1147" y="1395"/>
                    </a:lnTo>
                    <a:lnTo>
                      <a:pt x="1080" y="1404"/>
                    </a:lnTo>
                    <a:lnTo>
                      <a:pt x="1064" y="1430"/>
                    </a:lnTo>
                    <a:lnTo>
                      <a:pt x="1006" y="1433"/>
                    </a:lnTo>
                    <a:lnTo>
                      <a:pt x="1003" y="1396"/>
                    </a:lnTo>
                    <a:lnTo>
                      <a:pt x="1062" y="1320"/>
                    </a:lnTo>
                    <a:lnTo>
                      <a:pt x="986" y="1389"/>
                    </a:lnTo>
                    <a:lnTo>
                      <a:pt x="919" y="1415"/>
                    </a:lnTo>
                    <a:lnTo>
                      <a:pt x="875" y="1450"/>
                    </a:lnTo>
                    <a:lnTo>
                      <a:pt x="799" y="1419"/>
                    </a:lnTo>
                    <a:lnTo>
                      <a:pt x="730" y="1467"/>
                    </a:lnTo>
                    <a:lnTo>
                      <a:pt x="741" y="1516"/>
                    </a:lnTo>
                    <a:lnTo>
                      <a:pt x="537" y="1725"/>
                    </a:lnTo>
                    <a:lnTo>
                      <a:pt x="447" y="1644"/>
                    </a:lnTo>
                    <a:lnTo>
                      <a:pt x="340" y="1719"/>
                    </a:lnTo>
                    <a:lnTo>
                      <a:pt x="290" y="1705"/>
                    </a:lnTo>
                    <a:lnTo>
                      <a:pt x="282" y="1665"/>
                    </a:lnTo>
                    <a:lnTo>
                      <a:pt x="312" y="1636"/>
                    </a:lnTo>
                    <a:lnTo>
                      <a:pt x="388" y="1630"/>
                    </a:lnTo>
                    <a:lnTo>
                      <a:pt x="459" y="1559"/>
                    </a:lnTo>
                    <a:lnTo>
                      <a:pt x="470" y="1504"/>
                    </a:lnTo>
                    <a:lnTo>
                      <a:pt x="519" y="1499"/>
                    </a:lnTo>
                    <a:lnTo>
                      <a:pt x="629" y="1344"/>
                    </a:lnTo>
                    <a:lnTo>
                      <a:pt x="670" y="1327"/>
                    </a:lnTo>
                    <a:lnTo>
                      <a:pt x="715" y="1290"/>
                    </a:lnTo>
                    <a:lnTo>
                      <a:pt x="700" y="1170"/>
                    </a:lnTo>
                    <a:lnTo>
                      <a:pt x="681" y="1170"/>
                    </a:lnTo>
                    <a:lnTo>
                      <a:pt x="566" y="1092"/>
                    </a:lnTo>
                    <a:lnTo>
                      <a:pt x="627" y="1028"/>
                    </a:lnTo>
                    <a:lnTo>
                      <a:pt x="571" y="1009"/>
                    </a:lnTo>
                    <a:lnTo>
                      <a:pt x="445" y="1061"/>
                    </a:lnTo>
                    <a:lnTo>
                      <a:pt x="321" y="965"/>
                    </a:lnTo>
                    <a:lnTo>
                      <a:pt x="385" y="855"/>
                    </a:lnTo>
                    <a:lnTo>
                      <a:pt x="314" y="796"/>
                    </a:lnTo>
                    <a:lnTo>
                      <a:pt x="290" y="811"/>
                    </a:lnTo>
                    <a:lnTo>
                      <a:pt x="205" y="790"/>
                    </a:lnTo>
                    <a:lnTo>
                      <a:pt x="209" y="715"/>
                    </a:lnTo>
                    <a:lnTo>
                      <a:pt x="131" y="648"/>
                    </a:lnTo>
                    <a:lnTo>
                      <a:pt x="151" y="614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874" name="Freeform 122"/>
              <p:cNvSpPr>
                <a:spLocks noChangeAspect="1"/>
              </p:cNvSpPr>
              <p:nvPr/>
            </p:nvSpPr>
            <p:spPr bwMode="auto">
              <a:xfrm>
                <a:off x="3966" y="2493"/>
                <a:ext cx="146" cy="175"/>
              </a:xfrm>
              <a:custGeom>
                <a:avLst/>
                <a:gdLst>
                  <a:gd name="T0" fmla="*/ 445 w 811"/>
                  <a:gd name="T1" fmla="*/ 77 h 970"/>
                  <a:gd name="T2" fmla="*/ 775 w 811"/>
                  <a:gd name="T3" fmla="*/ 263 h 970"/>
                  <a:gd name="T4" fmla="*/ 777 w 811"/>
                  <a:gd name="T5" fmla="*/ 285 h 970"/>
                  <a:gd name="T6" fmla="*/ 728 w 811"/>
                  <a:gd name="T7" fmla="*/ 342 h 970"/>
                  <a:gd name="T8" fmla="*/ 724 w 811"/>
                  <a:gd name="T9" fmla="*/ 405 h 970"/>
                  <a:gd name="T10" fmla="*/ 811 w 811"/>
                  <a:gd name="T11" fmla="*/ 409 h 970"/>
                  <a:gd name="T12" fmla="*/ 783 w 811"/>
                  <a:gd name="T13" fmla="*/ 451 h 970"/>
                  <a:gd name="T14" fmla="*/ 723 w 811"/>
                  <a:gd name="T15" fmla="*/ 470 h 970"/>
                  <a:gd name="T16" fmla="*/ 690 w 811"/>
                  <a:gd name="T17" fmla="*/ 565 h 970"/>
                  <a:gd name="T18" fmla="*/ 689 w 811"/>
                  <a:gd name="T19" fmla="*/ 613 h 970"/>
                  <a:gd name="T20" fmla="*/ 650 w 811"/>
                  <a:gd name="T21" fmla="*/ 623 h 970"/>
                  <a:gd name="T22" fmla="*/ 636 w 811"/>
                  <a:gd name="T23" fmla="*/ 650 h 970"/>
                  <a:gd name="T24" fmla="*/ 668 w 811"/>
                  <a:gd name="T25" fmla="*/ 677 h 970"/>
                  <a:gd name="T26" fmla="*/ 684 w 811"/>
                  <a:gd name="T27" fmla="*/ 719 h 970"/>
                  <a:gd name="T28" fmla="*/ 668 w 811"/>
                  <a:gd name="T29" fmla="*/ 726 h 970"/>
                  <a:gd name="T30" fmla="*/ 663 w 811"/>
                  <a:gd name="T31" fmla="*/ 778 h 970"/>
                  <a:gd name="T32" fmla="*/ 701 w 811"/>
                  <a:gd name="T33" fmla="*/ 783 h 970"/>
                  <a:gd name="T34" fmla="*/ 670 w 811"/>
                  <a:gd name="T35" fmla="*/ 869 h 970"/>
                  <a:gd name="T36" fmla="*/ 560 w 811"/>
                  <a:gd name="T37" fmla="*/ 843 h 970"/>
                  <a:gd name="T38" fmla="*/ 479 w 811"/>
                  <a:gd name="T39" fmla="*/ 895 h 970"/>
                  <a:gd name="T40" fmla="*/ 352 w 811"/>
                  <a:gd name="T41" fmla="*/ 867 h 970"/>
                  <a:gd name="T42" fmla="*/ 278 w 811"/>
                  <a:gd name="T43" fmla="*/ 902 h 970"/>
                  <a:gd name="T44" fmla="*/ 209 w 811"/>
                  <a:gd name="T45" fmla="*/ 865 h 970"/>
                  <a:gd name="T46" fmla="*/ 158 w 811"/>
                  <a:gd name="T47" fmla="*/ 874 h 970"/>
                  <a:gd name="T48" fmla="*/ 129 w 811"/>
                  <a:gd name="T49" fmla="*/ 847 h 970"/>
                  <a:gd name="T50" fmla="*/ 50 w 811"/>
                  <a:gd name="T51" fmla="*/ 970 h 970"/>
                  <a:gd name="T52" fmla="*/ 14 w 811"/>
                  <a:gd name="T53" fmla="*/ 962 h 970"/>
                  <a:gd name="T54" fmla="*/ 0 w 811"/>
                  <a:gd name="T55" fmla="*/ 821 h 970"/>
                  <a:gd name="T56" fmla="*/ 24 w 811"/>
                  <a:gd name="T57" fmla="*/ 704 h 970"/>
                  <a:gd name="T58" fmla="*/ 50 w 811"/>
                  <a:gd name="T59" fmla="*/ 680 h 970"/>
                  <a:gd name="T60" fmla="*/ 65 w 811"/>
                  <a:gd name="T61" fmla="*/ 477 h 970"/>
                  <a:gd name="T62" fmla="*/ 37 w 811"/>
                  <a:gd name="T63" fmla="*/ 450 h 970"/>
                  <a:gd name="T64" fmla="*/ 48 w 811"/>
                  <a:gd name="T65" fmla="*/ 416 h 970"/>
                  <a:gd name="T66" fmla="*/ 208 w 811"/>
                  <a:gd name="T67" fmla="*/ 72 h 970"/>
                  <a:gd name="T68" fmla="*/ 297 w 811"/>
                  <a:gd name="T69" fmla="*/ 0 h 970"/>
                  <a:gd name="T70" fmla="*/ 296 w 811"/>
                  <a:gd name="T71" fmla="*/ 14 h 970"/>
                  <a:gd name="T72" fmla="*/ 371 w 811"/>
                  <a:gd name="T73" fmla="*/ 91 h 970"/>
                  <a:gd name="T74" fmla="*/ 397 w 811"/>
                  <a:gd name="T75" fmla="*/ 93 h 970"/>
                  <a:gd name="T76" fmla="*/ 445 w 811"/>
                  <a:gd name="T77" fmla="*/ 77 h 9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11" h="970">
                    <a:moveTo>
                      <a:pt x="445" y="77"/>
                    </a:moveTo>
                    <a:lnTo>
                      <a:pt x="775" y="263"/>
                    </a:lnTo>
                    <a:lnTo>
                      <a:pt x="777" y="285"/>
                    </a:lnTo>
                    <a:lnTo>
                      <a:pt x="728" y="342"/>
                    </a:lnTo>
                    <a:lnTo>
                      <a:pt x="724" y="405"/>
                    </a:lnTo>
                    <a:lnTo>
                      <a:pt x="811" y="409"/>
                    </a:lnTo>
                    <a:lnTo>
                      <a:pt x="783" y="451"/>
                    </a:lnTo>
                    <a:lnTo>
                      <a:pt x="723" y="470"/>
                    </a:lnTo>
                    <a:lnTo>
                      <a:pt x="690" y="565"/>
                    </a:lnTo>
                    <a:lnTo>
                      <a:pt x="689" y="613"/>
                    </a:lnTo>
                    <a:lnTo>
                      <a:pt x="650" y="623"/>
                    </a:lnTo>
                    <a:lnTo>
                      <a:pt x="636" y="650"/>
                    </a:lnTo>
                    <a:lnTo>
                      <a:pt x="668" y="677"/>
                    </a:lnTo>
                    <a:lnTo>
                      <a:pt x="684" y="719"/>
                    </a:lnTo>
                    <a:lnTo>
                      <a:pt x="668" y="726"/>
                    </a:lnTo>
                    <a:lnTo>
                      <a:pt x="663" y="778"/>
                    </a:lnTo>
                    <a:lnTo>
                      <a:pt x="701" y="783"/>
                    </a:lnTo>
                    <a:lnTo>
                      <a:pt x="670" y="869"/>
                    </a:lnTo>
                    <a:lnTo>
                      <a:pt x="560" y="843"/>
                    </a:lnTo>
                    <a:lnTo>
                      <a:pt x="479" y="895"/>
                    </a:lnTo>
                    <a:lnTo>
                      <a:pt x="352" y="867"/>
                    </a:lnTo>
                    <a:lnTo>
                      <a:pt x="278" y="902"/>
                    </a:lnTo>
                    <a:lnTo>
                      <a:pt x="209" y="865"/>
                    </a:lnTo>
                    <a:lnTo>
                      <a:pt x="158" y="874"/>
                    </a:lnTo>
                    <a:lnTo>
                      <a:pt x="129" y="847"/>
                    </a:lnTo>
                    <a:lnTo>
                      <a:pt x="50" y="970"/>
                    </a:lnTo>
                    <a:lnTo>
                      <a:pt x="14" y="962"/>
                    </a:lnTo>
                    <a:lnTo>
                      <a:pt x="0" y="821"/>
                    </a:lnTo>
                    <a:lnTo>
                      <a:pt x="24" y="704"/>
                    </a:lnTo>
                    <a:lnTo>
                      <a:pt x="50" y="680"/>
                    </a:lnTo>
                    <a:lnTo>
                      <a:pt x="65" y="477"/>
                    </a:lnTo>
                    <a:lnTo>
                      <a:pt x="37" y="450"/>
                    </a:lnTo>
                    <a:lnTo>
                      <a:pt x="48" y="416"/>
                    </a:lnTo>
                    <a:lnTo>
                      <a:pt x="208" y="72"/>
                    </a:lnTo>
                    <a:lnTo>
                      <a:pt x="297" y="0"/>
                    </a:lnTo>
                    <a:lnTo>
                      <a:pt x="296" y="14"/>
                    </a:lnTo>
                    <a:lnTo>
                      <a:pt x="371" y="91"/>
                    </a:lnTo>
                    <a:lnTo>
                      <a:pt x="397" y="93"/>
                    </a:lnTo>
                    <a:lnTo>
                      <a:pt x="445" y="77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875" name="Freeform 123"/>
              <p:cNvSpPr>
                <a:spLocks noChangeAspect="1"/>
              </p:cNvSpPr>
              <p:nvPr/>
            </p:nvSpPr>
            <p:spPr bwMode="auto">
              <a:xfrm>
                <a:off x="4080" y="2524"/>
                <a:ext cx="125" cy="140"/>
              </a:xfrm>
              <a:custGeom>
                <a:avLst/>
                <a:gdLst>
                  <a:gd name="T0" fmla="*/ 141 w 692"/>
                  <a:gd name="T1" fmla="*/ 90 h 779"/>
                  <a:gd name="T2" fmla="*/ 143 w 692"/>
                  <a:gd name="T3" fmla="*/ 114 h 779"/>
                  <a:gd name="T4" fmla="*/ 92 w 692"/>
                  <a:gd name="T5" fmla="*/ 172 h 779"/>
                  <a:gd name="T6" fmla="*/ 90 w 692"/>
                  <a:gd name="T7" fmla="*/ 236 h 779"/>
                  <a:gd name="T8" fmla="*/ 175 w 692"/>
                  <a:gd name="T9" fmla="*/ 238 h 779"/>
                  <a:gd name="T10" fmla="*/ 148 w 692"/>
                  <a:gd name="T11" fmla="*/ 280 h 779"/>
                  <a:gd name="T12" fmla="*/ 89 w 692"/>
                  <a:gd name="T13" fmla="*/ 299 h 779"/>
                  <a:gd name="T14" fmla="*/ 53 w 692"/>
                  <a:gd name="T15" fmla="*/ 403 h 779"/>
                  <a:gd name="T16" fmla="*/ 51 w 692"/>
                  <a:gd name="T17" fmla="*/ 442 h 779"/>
                  <a:gd name="T18" fmla="*/ 14 w 692"/>
                  <a:gd name="T19" fmla="*/ 451 h 779"/>
                  <a:gd name="T20" fmla="*/ 0 w 692"/>
                  <a:gd name="T21" fmla="*/ 479 h 779"/>
                  <a:gd name="T22" fmla="*/ 29 w 692"/>
                  <a:gd name="T23" fmla="*/ 502 h 779"/>
                  <a:gd name="T24" fmla="*/ 43 w 692"/>
                  <a:gd name="T25" fmla="*/ 523 h 779"/>
                  <a:gd name="T26" fmla="*/ 50 w 692"/>
                  <a:gd name="T27" fmla="*/ 548 h 779"/>
                  <a:gd name="T28" fmla="*/ 34 w 692"/>
                  <a:gd name="T29" fmla="*/ 557 h 779"/>
                  <a:gd name="T30" fmla="*/ 29 w 692"/>
                  <a:gd name="T31" fmla="*/ 607 h 779"/>
                  <a:gd name="T32" fmla="*/ 67 w 692"/>
                  <a:gd name="T33" fmla="*/ 611 h 779"/>
                  <a:gd name="T34" fmla="*/ 36 w 692"/>
                  <a:gd name="T35" fmla="*/ 694 h 779"/>
                  <a:gd name="T36" fmla="*/ 23 w 692"/>
                  <a:gd name="T37" fmla="*/ 732 h 779"/>
                  <a:gd name="T38" fmla="*/ 79 w 692"/>
                  <a:gd name="T39" fmla="*/ 727 h 779"/>
                  <a:gd name="T40" fmla="*/ 101 w 692"/>
                  <a:gd name="T41" fmla="*/ 761 h 779"/>
                  <a:gd name="T42" fmla="*/ 177 w 692"/>
                  <a:gd name="T43" fmla="*/ 779 h 779"/>
                  <a:gd name="T44" fmla="*/ 256 w 692"/>
                  <a:gd name="T45" fmla="*/ 722 h 779"/>
                  <a:gd name="T46" fmla="*/ 292 w 692"/>
                  <a:gd name="T47" fmla="*/ 773 h 779"/>
                  <a:gd name="T48" fmla="*/ 321 w 692"/>
                  <a:gd name="T49" fmla="*/ 768 h 779"/>
                  <a:gd name="T50" fmla="*/ 384 w 692"/>
                  <a:gd name="T51" fmla="*/ 713 h 779"/>
                  <a:gd name="T52" fmla="*/ 423 w 692"/>
                  <a:gd name="T53" fmla="*/ 779 h 779"/>
                  <a:gd name="T54" fmla="*/ 464 w 692"/>
                  <a:gd name="T55" fmla="*/ 770 h 779"/>
                  <a:gd name="T56" fmla="*/ 490 w 692"/>
                  <a:gd name="T57" fmla="*/ 713 h 779"/>
                  <a:gd name="T58" fmla="*/ 569 w 692"/>
                  <a:gd name="T59" fmla="*/ 727 h 779"/>
                  <a:gd name="T60" fmla="*/ 567 w 692"/>
                  <a:gd name="T61" fmla="*/ 627 h 779"/>
                  <a:gd name="T62" fmla="*/ 671 w 692"/>
                  <a:gd name="T63" fmla="*/ 646 h 779"/>
                  <a:gd name="T64" fmla="*/ 668 w 692"/>
                  <a:gd name="T65" fmla="*/ 590 h 779"/>
                  <a:gd name="T66" fmla="*/ 654 w 692"/>
                  <a:gd name="T67" fmla="*/ 545 h 779"/>
                  <a:gd name="T68" fmla="*/ 649 w 692"/>
                  <a:gd name="T69" fmla="*/ 481 h 779"/>
                  <a:gd name="T70" fmla="*/ 659 w 692"/>
                  <a:gd name="T71" fmla="*/ 458 h 779"/>
                  <a:gd name="T72" fmla="*/ 663 w 692"/>
                  <a:gd name="T73" fmla="*/ 384 h 779"/>
                  <a:gd name="T74" fmla="*/ 678 w 692"/>
                  <a:gd name="T75" fmla="*/ 359 h 779"/>
                  <a:gd name="T76" fmla="*/ 675 w 692"/>
                  <a:gd name="T77" fmla="*/ 342 h 779"/>
                  <a:gd name="T78" fmla="*/ 630 w 692"/>
                  <a:gd name="T79" fmla="*/ 318 h 779"/>
                  <a:gd name="T80" fmla="*/ 692 w 692"/>
                  <a:gd name="T81" fmla="*/ 130 h 779"/>
                  <a:gd name="T82" fmla="*/ 668 w 692"/>
                  <a:gd name="T83" fmla="*/ 125 h 779"/>
                  <a:gd name="T84" fmla="*/ 613 w 692"/>
                  <a:gd name="T85" fmla="*/ 100 h 779"/>
                  <a:gd name="T86" fmla="*/ 555 w 692"/>
                  <a:gd name="T87" fmla="*/ 93 h 779"/>
                  <a:gd name="T88" fmla="*/ 474 w 692"/>
                  <a:gd name="T89" fmla="*/ 30 h 779"/>
                  <a:gd name="T90" fmla="*/ 444 w 692"/>
                  <a:gd name="T91" fmla="*/ 35 h 779"/>
                  <a:gd name="T92" fmla="*/ 383 w 692"/>
                  <a:gd name="T93" fmla="*/ 5 h 779"/>
                  <a:gd name="T94" fmla="*/ 338 w 692"/>
                  <a:gd name="T95" fmla="*/ 25 h 779"/>
                  <a:gd name="T96" fmla="*/ 297 w 692"/>
                  <a:gd name="T97" fmla="*/ 0 h 779"/>
                  <a:gd name="T98" fmla="*/ 141 w 692"/>
                  <a:gd name="T99" fmla="*/ 90 h 7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92" h="779">
                    <a:moveTo>
                      <a:pt x="141" y="90"/>
                    </a:moveTo>
                    <a:lnTo>
                      <a:pt x="143" y="114"/>
                    </a:lnTo>
                    <a:lnTo>
                      <a:pt x="92" y="172"/>
                    </a:lnTo>
                    <a:lnTo>
                      <a:pt x="90" y="236"/>
                    </a:lnTo>
                    <a:lnTo>
                      <a:pt x="175" y="238"/>
                    </a:lnTo>
                    <a:lnTo>
                      <a:pt x="148" y="280"/>
                    </a:lnTo>
                    <a:lnTo>
                      <a:pt x="89" y="299"/>
                    </a:lnTo>
                    <a:lnTo>
                      <a:pt x="53" y="403"/>
                    </a:lnTo>
                    <a:lnTo>
                      <a:pt x="51" y="442"/>
                    </a:lnTo>
                    <a:lnTo>
                      <a:pt x="14" y="451"/>
                    </a:lnTo>
                    <a:lnTo>
                      <a:pt x="0" y="479"/>
                    </a:lnTo>
                    <a:lnTo>
                      <a:pt x="29" y="502"/>
                    </a:lnTo>
                    <a:lnTo>
                      <a:pt x="43" y="523"/>
                    </a:lnTo>
                    <a:lnTo>
                      <a:pt x="50" y="548"/>
                    </a:lnTo>
                    <a:lnTo>
                      <a:pt x="34" y="557"/>
                    </a:lnTo>
                    <a:lnTo>
                      <a:pt x="29" y="607"/>
                    </a:lnTo>
                    <a:lnTo>
                      <a:pt x="67" y="611"/>
                    </a:lnTo>
                    <a:lnTo>
                      <a:pt x="36" y="694"/>
                    </a:lnTo>
                    <a:lnTo>
                      <a:pt x="23" y="732"/>
                    </a:lnTo>
                    <a:lnTo>
                      <a:pt x="79" y="727"/>
                    </a:lnTo>
                    <a:lnTo>
                      <a:pt x="101" y="761"/>
                    </a:lnTo>
                    <a:lnTo>
                      <a:pt x="177" y="779"/>
                    </a:lnTo>
                    <a:lnTo>
                      <a:pt x="256" y="722"/>
                    </a:lnTo>
                    <a:lnTo>
                      <a:pt x="292" y="773"/>
                    </a:lnTo>
                    <a:lnTo>
                      <a:pt x="321" y="768"/>
                    </a:lnTo>
                    <a:lnTo>
                      <a:pt x="384" y="713"/>
                    </a:lnTo>
                    <a:lnTo>
                      <a:pt x="423" y="779"/>
                    </a:lnTo>
                    <a:lnTo>
                      <a:pt x="464" y="770"/>
                    </a:lnTo>
                    <a:lnTo>
                      <a:pt x="490" y="713"/>
                    </a:lnTo>
                    <a:lnTo>
                      <a:pt x="569" y="727"/>
                    </a:lnTo>
                    <a:lnTo>
                      <a:pt x="567" y="627"/>
                    </a:lnTo>
                    <a:lnTo>
                      <a:pt x="671" y="646"/>
                    </a:lnTo>
                    <a:lnTo>
                      <a:pt x="668" y="590"/>
                    </a:lnTo>
                    <a:lnTo>
                      <a:pt x="654" y="545"/>
                    </a:lnTo>
                    <a:lnTo>
                      <a:pt x="649" y="481"/>
                    </a:lnTo>
                    <a:lnTo>
                      <a:pt x="659" y="458"/>
                    </a:lnTo>
                    <a:lnTo>
                      <a:pt x="663" y="384"/>
                    </a:lnTo>
                    <a:lnTo>
                      <a:pt x="678" y="359"/>
                    </a:lnTo>
                    <a:lnTo>
                      <a:pt x="675" y="342"/>
                    </a:lnTo>
                    <a:lnTo>
                      <a:pt x="630" y="318"/>
                    </a:lnTo>
                    <a:lnTo>
                      <a:pt x="692" y="130"/>
                    </a:lnTo>
                    <a:lnTo>
                      <a:pt x="668" y="125"/>
                    </a:lnTo>
                    <a:lnTo>
                      <a:pt x="613" y="100"/>
                    </a:lnTo>
                    <a:lnTo>
                      <a:pt x="555" y="93"/>
                    </a:lnTo>
                    <a:lnTo>
                      <a:pt x="474" y="30"/>
                    </a:lnTo>
                    <a:lnTo>
                      <a:pt x="444" y="35"/>
                    </a:lnTo>
                    <a:lnTo>
                      <a:pt x="383" y="5"/>
                    </a:lnTo>
                    <a:lnTo>
                      <a:pt x="338" y="25"/>
                    </a:lnTo>
                    <a:lnTo>
                      <a:pt x="297" y="0"/>
                    </a:lnTo>
                    <a:lnTo>
                      <a:pt x="141" y="9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2876" name="Freeform 124"/>
              <p:cNvSpPr>
                <a:spLocks noChangeAspect="1"/>
              </p:cNvSpPr>
              <p:nvPr/>
            </p:nvSpPr>
            <p:spPr bwMode="auto">
              <a:xfrm>
                <a:off x="4487" y="2013"/>
                <a:ext cx="166" cy="122"/>
              </a:xfrm>
              <a:custGeom>
                <a:avLst/>
                <a:gdLst>
                  <a:gd name="T0" fmla="*/ 163 w 916"/>
                  <a:gd name="T1" fmla="*/ 170 h 680"/>
                  <a:gd name="T2" fmla="*/ 206 w 916"/>
                  <a:gd name="T3" fmla="*/ 150 h 680"/>
                  <a:gd name="T4" fmla="*/ 185 w 916"/>
                  <a:gd name="T5" fmla="*/ 102 h 680"/>
                  <a:gd name="T6" fmla="*/ 320 w 916"/>
                  <a:gd name="T7" fmla="*/ 0 h 680"/>
                  <a:gd name="T8" fmla="*/ 566 w 916"/>
                  <a:gd name="T9" fmla="*/ 57 h 680"/>
                  <a:gd name="T10" fmla="*/ 825 w 916"/>
                  <a:gd name="T11" fmla="*/ 18 h 680"/>
                  <a:gd name="T12" fmla="*/ 916 w 916"/>
                  <a:gd name="T13" fmla="*/ 230 h 680"/>
                  <a:gd name="T14" fmla="*/ 867 w 916"/>
                  <a:gd name="T15" fmla="*/ 189 h 680"/>
                  <a:gd name="T16" fmla="*/ 621 w 916"/>
                  <a:gd name="T17" fmla="*/ 268 h 680"/>
                  <a:gd name="T18" fmla="*/ 638 w 916"/>
                  <a:gd name="T19" fmla="*/ 451 h 680"/>
                  <a:gd name="T20" fmla="*/ 682 w 916"/>
                  <a:gd name="T21" fmla="*/ 508 h 680"/>
                  <a:gd name="T22" fmla="*/ 630 w 916"/>
                  <a:gd name="T23" fmla="*/ 569 h 680"/>
                  <a:gd name="T24" fmla="*/ 649 w 916"/>
                  <a:gd name="T25" fmla="*/ 680 h 680"/>
                  <a:gd name="T26" fmla="*/ 216 w 916"/>
                  <a:gd name="T27" fmla="*/ 619 h 680"/>
                  <a:gd name="T28" fmla="*/ 181 w 916"/>
                  <a:gd name="T29" fmla="*/ 572 h 680"/>
                  <a:gd name="T30" fmla="*/ 76 w 916"/>
                  <a:gd name="T31" fmla="*/ 565 h 680"/>
                  <a:gd name="T32" fmla="*/ 0 w 916"/>
                  <a:gd name="T33" fmla="*/ 592 h 680"/>
                  <a:gd name="T34" fmla="*/ 43 w 916"/>
                  <a:gd name="T35" fmla="*/ 489 h 680"/>
                  <a:gd name="T36" fmla="*/ 33 w 916"/>
                  <a:gd name="T37" fmla="*/ 411 h 680"/>
                  <a:gd name="T38" fmla="*/ 89 w 916"/>
                  <a:gd name="T39" fmla="*/ 404 h 680"/>
                  <a:gd name="T40" fmla="*/ 103 w 916"/>
                  <a:gd name="T41" fmla="*/ 365 h 680"/>
                  <a:gd name="T42" fmla="*/ 139 w 916"/>
                  <a:gd name="T43" fmla="*/ 346 h 680"/>
                  <a:gd name="T44" fmla="*/ 143 w 916"/>
                  <a:gd name="T45" fmla="*/ 269 h 680"/>
                  <a:gd name="T46" fmla="*/ 131 w 916"/>
                  <a:gd name="T47" fmla="*/ 201 h 680"/>
                  <a:gd name="T48" fmla="*/ 163 w 916"/>
                  <a:gd name="T49" fmla="*/ 170 h 6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16" h="680">
                    <a:moveTo>
                      <a:pt x="163" y="170"/>
                    </a:moveTo>
                    <a:lnTo>
                      <a:pt x="206" y="150"/>
                    </a:lnTo>
                    <a:lnTo>
                      <a:pt x="185" y="102"/>
                    </a:lnTo>
                    <a:lnTo>
                      <a:pt x="320" y="0"/>
                    </a:lnTo>
                    <a:lnTo>
                      <a:pt x="566" y="57"/>
                    </a:lnTo>
                    <a:lnTo>
                      <a:pt x="825" y="18"/>
                    </a:lnTo>
                    <a:lnTo>
                      <a:pt x="916" y="230"/>
                    </a:lnTo>
                    <a:lnTo>
                      <a:pt x="867" y="189"/>
                    </a:lnTo>
                    <a:lnTo>
                      <a:pt x="621" y="268"/>
                    </a:lnTo>
                    <a:lnTo>
                      <a:pt x="638" y="451"/>
                    </a:lnTo>
                    <a:lnTo>
                      <a:pt x="682" y="508"/>
                    </a:lnTo>
                    <a:lnTo>
                      <a:pt x="630" y="569"/>
                    </a:lnTo>
                    <a:lnTo>
                      <a:pt x="649" y="680"/>
                    </a:lnTo>
                    <a:lnTo>
                      <a:pt x="216" y="619"/>
                    </a:lnTo>
                    <a:lnTo>
                      <a:pt x="181" y="572"/>
                    </a:lnTo>
                    <a:lnTo>
                      <a:pt x="76" y="565"/>
                    </a:lnTo>
                    <a:lnTo>
                      <a:pt x="0" y="592"/>
                    </a:lnTo>
                    <a:lnTo>
                      <a:pt x="43" y="489"/>
                    </a:lnTo>
                    <a:lnTo>
                      <a:pt x="33" y="411"/>
                    </a:lnTo>
                    <a:lnTo>
                      <a:pt x="89" y="404"/>
                    </a:lnTo>
                    <a:lnTo>
                      <a:pt x="103" y="365"/>
                    </a:lnTo>
                    <a:lnTo>
                      <a:pt x="139" y="346"/>
                    </a:lnTo>
                    <a:lnTo>
                      <a:pt x="143" y="269"/>
                    </a:lnTo>
                    <a:lnTo>
                      <a:pt x="131" y="201"/>
                    </a:lnTo>
                    <a:lnTo>
                      <a:pt x="163" y="17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202877" name="Rectangle 125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02878" name="Text Box 126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202879" name="Rectangle 127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02880" name="Rectangle 128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 dirty="0" smtClean="0">
                <a:solidFill>
                  <a:schemeClr val="bg1"/>
                </a:solidFill>
                <a:latin typeface="Verdana" pitchFamily="34" charset="0"/>
              </a:rPr>
              <a:t>POLOS </a:t>
            </a:r>
            <a:r>
              <a:rPr lang="pt-BR" sz="1800" dirty="0">
                <a:solidFill>
                  <a:schemeClr val="bg1"/>
                </a:solidFill>
                <a:latin typeface="Verdana" pitchFamily="34" charset="0"/>
              </a:rPr>
              <a:t>DE PRODUÇÃO</a:t>
            </a:r>
          </a:p>
        </p:txBody>
      </p:sp>
      <p:sp>
        <p:nvSpPr>
          <p:cNvPr id="202881" name="Freeform 129"/>
          <p:cNvSpPr>
            <a:spLocks noChangeAspect="1"/>
          </p:cNvSpPr>
          <p:nvPr/>
        </p:nvSpPr>
        <p:spPr bwMode="auto">
          <a:xfrm>
            <a:off x="7180263" y="2119313"/>
            <a:ext cx="217487" cy="174625"/>
          </a:xfrm>
          <a:custGeom>
            <a:avLst/>
            <a:gdLst>
              <a:gd name="T0" fmla="*/ 525 w 926"/>
              <a:gd name="T1" fmla="*/ 750 h 750"/>
              <a:gd name="T2" fmla="*/ 461 w 926"/>
              <a:gd name="T3" fmla="*/ 649 h 750"/>
              <a:gd name="T4" fmla="*/ 339 w 926"/>
              <a:gd name="T5" fmla="*/ 570 h 750"/>
              <a:gd name="T6" fmla="*/ 315 w 926"/>
              <a:gd name="T7" fmla="*/ 543 h 750"/>
              <a:gd name="T8" fmla="*/ 280 w 926"/>
              <a:gd name="T9" fmla="*/ 544 h 750"/>
              <a:gd name="T10" fmla="*/ 270 w 926"/>
              <a:gd name="T11" fmla="*/ 570 h 750"/>
              <a:gd name="T12" fmla="*/ 253 w 926"/>
              <a:gd name="T13" fmla="*/ 566 h 750"/>
              <a:gd name="T14" fmla="*/ 0 w 926"/>
              <a:gd name="T15" fmla="*/ 354 h 750"/>
              <a:gd name="T16" fmla="*/ 148 w 926"/>
              <a:gd name="T17" fmla="*/ 198 h 750"/>
              <a:gd name="T18" fmla="*/ 156 w 926"/>
              <a:gd name="T19" fmla="*/ 158 h 750"/>
              <a:gd name="T20" fmla="*/ 92 w 926"/>
              <a:gd name="T21" fmla="*/ 106 h 750"/>
              <a:gd name="T22" fmla="*/ 96 w 926"/>
              <a:gd name="T23" fmla="*/ 42 h 750"/>
              <a:gd name="T24" fmla="*/ 186 w 926"/>
              <a:gd name="T25" fmla="*/ 40 h 750"/>
              <a:gd name="T26" fmla="*/ 222 w 926"/>
              <a:gd name="T27" fmla="*/ 0 h 750"/>
              <a:gd name="T28" fmla="*/ 418 w 926"/>
              <a:gd name="T29" fmla="*/ 89 h 750"/>
              <a:gd name="T30" fmla="*/ 492 w 926"/>
              <a:gd name="T31" fmla="*/ 82 h 750"/>
              <a:gd name="T32" fmla="*/ 613 w 926"/>
              <a:gd name="T33" fmla="*/ 124 h 750"/>
              <a:gd name="T34" fmla="*/ 643 w 926"/>
              <a:gd name="T35" fmla="*/ 38 h 750"/>
              <a:gd name="T36" fmla="*/ 742 w 926"/>
              <a:gd name="T37" fmla="*/ 179 h 750"/>
              <a:gd name="T38" fmla="*/ 926 w 926"/>
              <a:gd name="T39" fmla="*/ 476 h 750"/>
              <a:gd name="T40" fmla="*/ 859 w 926"/>
              <a:gd name="T41" fmla="*/ 481 h 750"/>
              <a:gd name="T42" fmla="*/ 856 w 926"/>
              <a:gd name="T43" fmla="*/ 467 h 750"/>
              <a:gd name="T44" fmla="*/ 828 w 926"/>
              <a:gd name="T45" fmla="*/ 441 h 750"/>
              <a:gd name="T46" fmla="*/ 772 w 926"/>
              <a:gd name="T47" fmla="*/ 432 h 750"/>
              <a:gd name="T48" fmla="*/ 761 w 926"/>
              <a:gd name="T49" fmla="*/ 458 h 750"/>
              <a:gd name="T50" fmla="*/ 764 w 926"/>
              <a:gd name="T51" fmla="*/ 544 h 750"/>
              <a:gd name="T52" fmla="*/ 737 w 926"/>
              <a:gd name="T53" fmla="*/ 575 h 750"/>
              <a:gd name="T54" fmla="*/ 715 w 926"/>
              <a:gd name="T55" fmla="*/ 585 h 750"/>
              <a:gd name="T56" fmla="*/ 678 w 926"/>
              <a:gd name="T57" fmla="*/ 562 h 750"/>
              <a:gd name="T58" fmla="*/ 633 w 926"/>
              <a:gd name="T59" fmla="*/ 594 h 750"/>
              <a:gd name="T60" fmla="*/ 525 w 926"/>
              <a:gd name="T61" fmla="*/ 750 h 7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926" h="750">
                <a:moveTo>
                  <a:pt x="525" y="750"/>
                </a:moveTo>
                <a:lnTo>
                  <a:pt x="461" y="649"/>
                </a:lnTo>
                <a:lnTo>
                  <a:pt x="339" y="570"/>
                </a:lnTo>
                <a:lnTo>
                  <a:pt x="315" y="543"/>
                </a:lnTo>
                <a:lnTo>
                  <a:pt x="280" y="544"/>
                </a:lnTo>
                <a:lnTo>
                  <a:pt x="270" y="570"/>
                </a:lnTo>
                <a:lnTo>
                  <a:pt x="253" y="566"/>
                </a:lnTo>
                <a:lnTo>
                  <a:pt x="0" y="354"/>
                </a:lnTo>
                <a:lnTo>
                  <a:pt x="148" y="198"/>
                </a:lnTo>
                <a:lnTo>
                  <a:pt x="156" y="158"/>
                </a:lnTo>
                <a:lnTo>
                  <a:pt x="92" y="106"/>
                </a:lnTo>
                <a:lnTo>
                  <a:pt x="96" y="42"/>
                </a:lnTo>
                <a:lnTo>
                  <a:pt x="186" y="40"/>
                </a:lnTo>
                <a:lnTo>
                  <a:pt x="222" y="0"/>
                </a:lnTo>
                <a:lnTo>
                  <a:pt x="418" y="89"/>
                </a:lnTo>
                <a:lnTo>
                  <a:pt x="492" y="82"/>
                </a:lnTo>
                <a:lnTo>
                  <a:pt x="613" y="124"/>
                </a:lnTo>
                <a:lnTo>
                  <a:pt x="643" y="38"/>
                </a:lnTo>
                <a:lnTo>
                  <a:pt x="742" y="179"/>
                </a:lnTo>
                <a:lnTo>
                  <a:pt x="926" y="476"/>
                </a:lnTo>
                <a:lnTo>
                  <a:pt x="859" y="481"/>
                </a:lnTo>
                <a:lnTo>
                  <a:pt x="856" y="467"/>
                </a:lnTo>
                <a:lnTo>
                  <a:pt x="828" y="441"/>
                </a:lnTo>
                <a:lnTo>
                  <a:pt x="772" y="432"/>
                </a:lnTo>
                <a:lnTo>
                  <a:pt x="761" y="458"/>
                </a:lnTo>
                <a:lnTo>
                  <a:pt x="764" y="544"/>
                </a:lnTo>
                <a:lnTo>
                  <a:pt x="737" y="575"/>
                </a:lnTo>
                <a:lnTo>
                  <a:pt x="715" y="585"/>
                </a:lnTo>
                <a:lnTo>
                  <a:pt x="678" y="562"/>
                </a:lnTo>
                <a:lnTo>
                  <a:pt x="633" y="594"/>
                </a:lnTo>
                <a:lnTo>
                  <a:pt x="525" y="750"/>
                </a:lnTo>
                <a:close/>
              </a:path>
            </a:pathLst>
          </a:custGeom>
          <a:solidFill>
            <a:srgbClr val="336600"/>
          </a:solidFill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202882" name="Group 130"/>
          <p:cNvGrpSpPr>
            <a:grpSpLocks/>
          </p:cNvGrpSpPr>
          <p:nvPr/>
        </p:nvGrpSpPr>
        <p:grpSpPr bwMode="auto">
          <a:xfrm>
            <a:off x="6821488" y="1676400"/>
            <a:ext cx="1919287" cy="641350"/>
            <a:chOff x="4297" y="1056"/>
            <a:chExt cx="1209" cy="404"/>
          </a:xfrm>
        </p:grpSpPr>
        <p:sp>
          <p:nvSpPr>
            <p:cNvPr id="202883" name="Text Box 131"/>
            <p:cNvSpPr txBox="1">
              <a:spLocks noChangeArrowheads="1"/>
            </p:cNvSpPr>
            <p:nvPr/>
          </p:nvSpPr>
          <p:spPr bwMode="auto">
            <a:xfrm>
              <a:off x="4297" y="1056"/>
              <a:ext cx="751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Pecém</a:t>
              </a:r>
            </a:p>
          </p:txBody>
        </p:sp>
        <p:pic>
          <p:nvPicPr>
            <p:cNvPr id="202884" name="Picture 132" descr="Imagem3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6" y="1135"/>
              <a:ext cx="162" cy="10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2885" name="Text Box 133"/>
            <p:cNvSpPr txBox="1">
              <a:spLocks noChangeArrowheads="1"/>
            </p:cNvSpPr>
            <p:nvPr/>
          </p:nvSpPr>
          <p:spPr bwMode="auto">
            <a:xfrm>
              <a:off x="4653" y="1325"/>
              <a:ext cx="85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Mucuripe</a:t>
              </a:r>
            </a:p>
          </p:txBody>
        </p:sp>
        <p:pic>
          <p:nvPicPr>
            <p:cNvPr id="202886" name="Picture 134" descr="Imagem3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67" y="1283"/>
              <a:ext cx="156" cy="10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202887" name="Group 135"/>
          <p:cNvGrpSpPr>
            <a:grpSpLocks/>
          </p:cNvGrpSpPr>
          <p:nvPr/>
        </p:nvGrpSpPr>
        <p:grpSpPr bwMode="auto">
          <a:xfrm>
            <a:off x="0" y="1108075"/>
            <a:ext cx="3419475" cy="304800"/>
            <a:chOff x="0" y="698"/>
            <a:chExt cx="2154" cy="192"/>
          </a:xfrm>
        </p:grpSpPr>
        <p:sp>
          <p:nvSpPr>
            <p:cNvPr id="202888" name="Text Box 136"/>
            <p:cNvSpPr txBox="1">
              <a:spLocks noChangeArrowheads="1"/>
            </p:cNvSpPr>
            <p:nvPr/>
          </p:nvSpPr>
          <p:spPr bwMode="auto">
            <a:xfrm>
              <a:off x="178" y="698"/>
              <a:ext cx="1976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400">
                  <a:solidFill>
                    <a:srgbClr val="066168"/>
                  </a:solidFill>
                  <a:latin typeface="Verdana" pitchFamily="34" charset="0"/>
                </a:rPr>
                <a:t>PRODUÇÃO DE LEITE (2010)</a:t>
              </a:r>
            </a:p>
          </p:txBody>
        </p:sp>
        <p:sp>
          <p:nvSpPr>
            <p:cNvPr id="202889" name="Rectangle 137"/>
            <p:cNvSpPr>
              <a:spLocks noChangeArrowheads="1"/>
            </p:cNvSpPr>
            <p:nvPr/>
          </p:nvSpPr>
          <p:spPr bwMode="auto">
            <a:xfrm>
              <a:off x="0" y="715"/>
              <a:ext cx="158" cy="136"/>
            </a:xfrm>
            <a:prstGeom prst="rect">
              <a:avLst/>
            </a:prstGeom>
            <a:solidFill>
              <a:srgbClr val="07767E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sp>
        <p:nvSpPr>
          <p:cNvPr id="202890" name="Line 138"/>
          <p:cNvSpPr>
            <a:spLocks noChangeShapeType="1"/>
          </p:cNvSpPr>
          <p:nvPr/>
        </p:nvSpPr>
        <p:spPr bwMode="auto">
          <a:xfrm>
            <a:off x="169863" y="4446588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02892" name="Rectangle 140"/>
          <p:cNvSpPr>
            <a:spLocks noChangeArrowheads="1"/>
          </p:cNvSpPr>
          <p:nvPr/>
        </p:nvSpPr>
        <p:spPr bwMode="auto">
          <a:xfrm>
            <a:off x="0" y="1500188"/>
            <a:ext cx="2411413" cy="39687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pt-BR" sz="1400">
              <a:solidFill>
                <a:schemeClr val="bg1"/>
              </a:solidFill>
              <a:latin typeface="Verdana" pitchFamily="34" charset="0"/>
            </a:endParaRPr>
          </a:p>
        </p:txBody>
      </p:sp>
      <p:sp>
        <p:nvSpPr>
          <p:cNvPr id="202893" name="Text Box 141"/>
          <p:cNvSpPr txBox="1">
            <a:spLocks noChangeArrowheads="1"/>
          </p:cNvSpPr>
          <p:nvPr/>
        </p:nvSpPr>
        <p:spPr bwMode="auto">
          <a:xfrm>
            <a:off x="127000" y="1482725"/>
            <a:ext cx="21558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pt-BR" sz="1400" dirty="0" smtClean="0">
                <a:solidFill>
                  <a:schemeClr val="bg1"/>
                </a:solidFill>
                <a:latin typeface="Verdana" pitchFamily="34" charset="0"/>
              </a:rPr>
              <a:t>Polo</a:t>
            </a:r>
            <a:r>
              <a:rPr lang="pt-BR" dirty="0" smtClean="0">
                <a:solidFill>
                  <a:schemeClr val="bg1"/>
                </a:solidFill>
              </a:rPr>
              <a:t> </a:t>
            </a:r>
            <a:r>
              <a:rPr lang="pt-BR" sz="1400" dirty="0">
                <a:solidFill>
                  <a:schemeClr val="bg1"/>
                </a:solidFill>
                <a:latin typeface="Verdana" pitchFamily="34" charset="0"/>
              </a:rPr>
              <a:t>Quixeramobim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0279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7" dur="indefinite"/>
                                        <p:tgtEl>
                                          <p:spTgt spid="2027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9" dur="indefinite"/>
                                        <p:tgtEl>
                                          <p:spTgt spid="20281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0" dur="indefinite"/>
                                        <p:tgtEl>
                                          <p:spTgt spid="2028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2" dur="indefinite"/>
                                        <p:tgtEl>
                                          <p:spTgt spid="20276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3" dur="indefinite"/>
                                        <p:tgtEl>
                                          <p:spTgt spid="2027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5" dur="indefinite"/>
                                        <p:tgtEl>
                                          <p:spTgt spid="20284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6" dur="indefinite"/>
                                        <p:tgtEl>
                                          <p:spTgt spid="2028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8" dur="indefinite"/>
                                        <p:tgtEl>
                                          <p:spTgt spid="20283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9" dur="indefinite"/>
                                        <p:tgtEl>
                                          <p:spTgt spid="2028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1" dur="indefinite"/>
                                        <p:tgtEl>
                                          <p:spTgt spid="20277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22" dur="indefinite"/>
                                        <p:tgtEl>
                                          <p:spTgt spid="2027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4" dur="800" fill="hold"/>
                                        <p:tgtEl>
                                          <p:spTgt spid="202858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2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6" dur="indefinite"/>
                                        <p:tgtEl>
                                          <p:spTgt spid="20278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27" dur="indefinite"/>
                                        <p:tgtEl>
                                          <p:spTgt spid="2027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9" dur="indefinite"/>
                                        <p:tgtEl>
                                          <p:spTgt spid="20288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30" dur="indefinite"/>
                                        <p:tgtEl>
                                          <p:spTgt spid="2028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300"/>
                                        <p:tgtEl>
                                          <p:spTgt spid="2027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2027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300"/>
                                        <p:tgtEl>
                                          <p:spTgt spid="2027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2" presetClass="entr" presetSubtype="8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202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300"/>
                                        <p:tgtEl>
                                          <p:spTgt spid="2027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2" presetClass="entr" presetSubtype="8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2028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300"/>
                                        <p:tgtEl>
                                          <p:spTgt spid="2028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300"/>
                                        <p:tgtEl>
                                          <p:spTgt spid="2028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2755" grpId="0"/>
      <p:bldP spid="202757" grpId="0" animBg="1"/>
      <p:bldP spid="202758" grpId="0" animBg="1"/>
      <p:bldP spid="202881" grpId="0" animBg="1"/>
      <p:bldP spid="202890" grpId="0" animBg="1"/>
      <p:bldP spid="202892" grpId="0" animBg="1"/>
      <p:bldP spid="202893" grpId="0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4802" name="Picture 2" descr="Mapa_CE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75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04803" name="Text Box 3"/>
          <p:cNvSpPr txBox="1">
            <a:spLocks noChangeArrowheads="1"/>
          </p:cNvSpPr>
          <p:nvPr/>
        </p:nvSpPr>
        <p:spPr bwMode="auto">
          <a:xfrm>
            <a:off x="117475" y="1998663"/>
            <a:ext cx="3878263" cy="12618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dirty="0">
                <a:solidFill>
                  <a:srgbClr val="066168"/>
                </a:solidFill>
                <a:latin typeface="Verdana" pitchFamily="34" charset="0"/>
              </a:rPr>
              <a:t>15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municípios:</a:t>
            </a:r>
          </a:p>
          <a:p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Acopiara, </a:t>
            </a:r>
            <a:r>
              <a:rPr lang="pt-BR" sz="1400" b="0" dirty="0" err="1">
                <a:solidFill>
                  <a:srgbClr val="066168"/>
                </a:solidFill>
                <a:latin typeface="Verdana" pitchFamily="34" charset="0"/>
              </a:rPr>
              <a:t>Quixelô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, Orós, Icó, Jucás, </a:t>
            </a:r>
            <a:r>
              <a:rPr lang="pt-BR" sz="1400" b="0" dirty="0" err="1" smtClean="0">
                <a:solidFill>
                  <a:srgbClr val="066168"/>
                </a:solidFill>
                <a:latin typeface="Verdana" pitchFamily="34" charset="0"/>
              </a:rPr>
              <a:t>Cariús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Cedro, Lavras da Mangabeira, </a:t>
            </a:r>
            <a:r>
              <a:rPr lang="pt-BR" sz="1400" b="0" dirty="0" err="1">
                <a:solidFill>
                  <a:srgbClr val="066168"/>
                </a:solidFill>
                <a:latin typeface="Verdana" pitchFamily="34" charset="0"/>
              </a:rPr>
              <a:t>Umari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, Baixio, Várzea Alegre, Aurora, Barro, </a:t>
            </a:r>
            <a:r>
              <a:rPr lang="pt-BR" sz="1400" b="0" dirty="0" err="1">
                <a:solidFill>
                  <a:srgbClr val="066168"/>
                </a:solidFill>
                <a:latin typeface="Verdana" pitchFamily="34" charset="0"/>
              </a:rPr>
              <a:t>Ipaumirim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, Iguatu</a:t>
            </a:r>
          </a:p>
        </p:txBody>
      </p:sp>
      <p:sp>
        <p:nvSpPr>
          <p:cNvPr id="204804" name="Text Box 4"/>
          <p:cNvSpPr txBox="1">
            <a:spLocks noChangeArrowheads="1"/>
          </p:cNvSpPr>
          <p:nvPr/>
        </p:nvSpPr>
        <p:spPr bwMode="auto">
          <a:xfrm>
            <a:off x="117475" y="3354388"/>
            <a:ext cx="21082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45.429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mil litros </a:t>
            </a:r>
          </a:p>
        </p:txBody>
      </p:sp>
      <p:sp>
        <p:nvSpPr>
          <p:cNvPr id="204805" name="Line 5"/>
          <p:cNvSpPr>
            <a:spLocks noChangeShapeType="1"/>
          </p:cNvSpPr>
          <p:nvPr/>
        </p:nvSpPr>
        <p:spPr bwMode="auto">
          <a:xfrm>
            <a:off x="146050" y="3317875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04806" name="Line 6"/>
          <p:cNvSpPr>
            <a:spLocks noChangeShapeType="1"/>
          </p:cNvSpPr>
          <p:nvPr/>
        </p:nvSpPr>
        <p:spPr bwMode="auto">
          <a:xfrm>
            <a:off x="146050" y="3787775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04807" name="Text Box 7"/>
          <p:cNvSpPr txBox="1">
            <a:spLocks noChangeArrowheads="1"/>
          </p:cNvSpPr>
          <p:nvPr/>
        </p:nvSpPr>
        <p:spPr bwMode="auto">
          <a:xfrm>
            <a:off x="117475" y="3824288"/>
            <a:ext cx="2954338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800" b="0">
                <a:solidFill>
                  <a:srgbClr val="066168"/>
                </a:solidFill>
              </a:rPr>
              <a:t>R$</a:t>
            </a:r>
            <a:r>
              <a:rPr lang="pt-BR">
                <a:solidFill>
                  <a:srgbClr val="066168"/>
                </a:solidFill>
                <a:latin typeface="Verdana" pitchFamily="34" charset="0"/>
              </a:rPr>
              <a:t>28.133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mil</a:t>
            </a:r>
            <a:r>
              <a:rPr lang="pt-BR" b="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– valor VBP</a:t>
            </a:r>
          </a:p>
        </p:txBody>
      </p:sp>
      <p:grpSp>
        <p:nvGrpSpPr>
          <p:cNvPr id="204808" name="Group 8"/>
          <p:cNvGrpSpPr>
            <a:grpSpLocks/>
          </p:cNvGrpSpPr>
          <p:nvPr/>
        </p:nvGrpSpPr>
        <p:grpSpPr bwMode="auto">
          <a:xfrm>
            <a:off x="5027613" y="1014413"/>
            <a:ext cx="1965325" cy="2105025"/>
            <a:chOff x="3167" y="639"/>
            <a:chExt cx="1238" cy="1326"/>
          </a:xfrm>
        </p:grpSpPr>
        <p:sp>
          <p:nvSpPr>
            <p:cNvPr id="204809" name="Freeform 9"/>
            <p:cNvSpPr>
              <a:spLocks/>
            </p:cNvSpPr>
            <p:nvPr/>
          </p:nvSpPr>
          <p:spPr bwMode="auto">
            <a:xfrm>
              <a:off x="3580" y="760"/>
              <a:ext cx="788" cy="554"/>
            </a:xfrm>
            <a:custGeom>
              <a:avLst/>
              <a:gdLst>
                <a:gd name="T0" fmla="*/ 0 w 788"/>
                <a:gd name="T1" fmla="*/ 554 h 554"/>
                <a:gd name="T2" fmla="*/ 309 w 788"/>
                <a:gd name="T3" fmla="*/ 0 h 554"/>
                <a:gd name="T4" fmla="*/ 788 w 788"/>
                <a:gd name="T5" fmla="*/ 0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88" h="554">
                  <a:moveTo>
                    <a:pt x="0" y="554"/>
                  </a:moveTo>
                  <a:lnTo>
                    <a:pt x="309" y="0"/>
                  </a:lnTo>
                  <a:lnTo>
                    <a:pt x="788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04810" name="Text Box 10"/>
            <p:cNvSpPr txBox="1">
              <a:spLocks noChangeArrowheads="1"/>
            </p:cNvSpPr>
            <p:nvPr/>
          </p:nvSpPr>
          <p:spPr bwMode="auto">
            <a:xfrm>
              <a:off x="3829" y="639"/>
              <a:ext cx="576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900" dirty="0">
                  <a:solidFill>
                    <a:srgbClr val="066168"/>
                  </a:solidFill>
                  <a:latin typeface="Verdana" pitchFamily="34" charset="0"/>
                </a:rPr>
                <a:t>Sobral</a:t>
              </a:r>
            </a:p>
          </p:txBody>
        </p:sp>
        <p:grpSp>
          <p:nvGrpSpPr>
            <p:cNvPr id="204811" name="Group 11"/>
            <p:cNvGrpSpPr>
              <a:grpSpLocks/>
            </p:cNvGrpSpPr>
            <p:nvPr/>
          </p:nvGrpSpPr>
          <p:grpSpPr bwMode="auto">
            <a:xfrm>
              <a:off x="3167" y="974"/>
              <a:ext cx="900" cy="991"/>
              <a:chOff x="3167" y="974"/>
              <a:chExt cx="900" cy="991"/>
            </a:xfrm>
          </p:grpSpPr>
          <p:sp>
            <p:nvSpPr>
              <p:cNvPr id="204812" name="Freeform 12"/>
              <p:cNvSpPr>
                <a:spLocks noChangeAspect="1"/>
              </p:cNvSpPr>
              <p:nvPr/>
            </p:nvSpPr>
            <p:spPr bwMode="auto">
              <a:xfrm>
                <a:off x="3501" y="1107"/>
                <a:ext cx="211" cy="223"/>
              </a:xfrm>
              <a:custGeom>
                <a:avLst/>
                <a:gdLst>
                  <a:gd name="T0" fmla="*/ 0 w 1169"/>
                  <a:gd name="T1" fmla="*/ 177 h 1236"/>
                  <a:gd name="T2" fmla="*/ 0 w 1169"/>
                  <a:gd name="T3" fmla="*/ 47 h 1236"/>
                  <a:gd name="T4" fmla="*/ 394 w 1169"/>
                  <a:gd name="T5" fmla="*/ 21 h 1236"/>
                  <a:gd name="T6" fmla="*/ 486 w 1169"/>
                  <a:gd name="T7" fmla="*/ 21 h 1236"/>
                  <a:gd name="T8" fmla="*/ 512 w 1169"/>
                  <a:gd name="T9" fmla="*/ 44 h 1236"/>
                  <a:gd name="T10" fmla="*/ 585 w 1169"/>
                  <a:gd name="T11" fmla="*/ 42 h 1236"/>
                  <a:gd name="T12" fmla="*/ 617 w 1169"/>
                  <a:gd name="T13" fmla="*/ 12 h 1236"/>
                  <a:gd name="T14" fmla="*/ 644 w 1169"/>
                  <a:gd name="T15" fmla="*/ 0 h 1236"/>
                  <a:gd name="T16" fmla="*/ 698 w 1169"/>
                  <a:gd name="T17" fmla="*/ 37 h 1236"/>
                  <a:gd name="T18" fmla="*/ 740 w 1169"/>
                  <a:gd name="T19" fmla="*/ 36 h 1236"/>
                  <a:gd name="T20" fmla="*/ 767 w 1169"/>
                  <a:gd name="T21" fmla="*/ 44 h 1236"/>
                  <a:gd name="T22" fmla="*/ 843 w 1169"/>
                  <a:gd name="T23" fmla="*/ 42 h 1236"/>
                  <a:gd name="T24" fmla="*/ 830 w 1169"/>
                  <a:gd name="T25" fmla="*/ 154 h 1236"/>
                  <a:gd name="T26" fmla="*/ 846 w 1169"/>
                  <a:gd name="T27" fmla="*/ 169 h 1236"/>
                  <a:gd name="T28" fmla="*/ 1018 w 1169"/>
                  <a:gd name="T29" fmla="*/ 169 h 1236"/>
                  <a:gd name="T30" fmla="*/ 1027 w 1169"/>
                  <a:gd name="T31" fmla="*/ 177 h 1236"/>
                  <a:gd name="T32" fmla="*/ 1076 w 1169"/>
                  <a:gd name="T33" fmla="*/ 189 h 1236"/>
                  <a:gd name="T34" fmla="*/ 1096 w 1169"/>
                  <a:gd name="T35" fmla="*/ 172 h 1236"/>
                  <a:gd name="T36" fmla="*/ 1145 w 1169"/>
                  <a:gd name="T37" fmla="*/ 174 h 1236"/>
                  <a:gd name="T38" fmla="*/ 1169 w 1169"/>
                  <a:gd name="T39" fmla="*/ 197 h 1236"/>
                  <a:gd name="T40" fmla="*/ 1166 w 1169"/>
                  <a:gd name="T41" fmla="*/ 248 h 1236"/>
                  <a:gd name="T42" fmla="*/ 1136 w 1169"/>
                  <a:gd name="T43" fmla="*/ 331 h 1236"/>
                  <a:gd name="T44" fmla="*/ 1044 w 1169"/>
                  <a:gd name="T45" fmla="*/ 421 h 1236"/>
                  <a:gd name="T46" fmla="*/ 1039 w 1169"/>
                  <a:gd name="T47" fmla="*/ 482 h 1236"/>
                  <a:gd name="T48" fmla="*/ 1010 w 1169"/>
                  <a:gd name="T49" fmla="*/ 482 h 1236"/>
                  <a:gd name="T50" fmla="*/ 993 w 1169"/>
                  <a:gd name="T51" fmla="*/ 694 h 1236"/>
                  <a:gd name="T52" fmla="*/ 976 w 1169"/>
                  <a:gd name="T53" fmla="*/ 701 h 1236"/>
                  <a:gd name="T54" fmla="*/ 980 w 1169"/>
                  <a:gd name="T55" fmla="*/ 831 h 1236"/>
                  <a:gd name="T56" fmla="*/ 995 w 1169"/>
                  <a:gd name="T57" fmla="*/ 847 h 1236"/>
                  <a:gd name="T58" fmla="*/ 738 w 1169"/>
                  <a:gd name="T59" fmla="*/ 1075 h 1236"/>
                  <a:gd name="T60" fmla="*/ 769 w 1169"/>
                  <a:gd name="T61" fmla="*/ 1122 h 1236"/>
                  <a:gd name="T62" fmla="*/ 757 w 1169"/>
                  <a:gd name="T63" fmla="*/ 1236 h 1236"/>
                  <a:gd name="T64" fmla="*/ 676 w 1169"/>
                  <a:gd name="T65" fmla="*/ 1220 h 1236"/>
                  <a:gd name="T66" fmla="*/ 647 w 1169"/>
                  <a:gd name="T67" fmla="*/ 1165 h 1236"/>
                  <a:gd name="T68" fmla="*/ 580 w 1169"/>
                  <a:gd name="T69" fmla="*/ 1169 h 1236"/>
                  <a:gd name="T70" fmla="*/ 548 w 1169"/>
                  <a:gd name="T71" fmla="*/ 1185 h 1236"/>
                  <a:gd name="T72" fmla="*/ 527 w 1169"/>
                  <a:gd name="T73" fmla="*/ 1175 h 1236"/>
                  <a:gd name="T74" fmla="*/ 527 w 1169"/>
                  <a:gd name="T75" fmla="*/ 1127 h 1236"/>
                  <a:gd name="T76" fmla="*/ 512 w 1169"/>
                  <a:gd name="T77" fmla="*/ 1117 h 1236"/>
                  <a:gd name="T78" fmla="*/ 497 w 1169"/>
                  <a:gd name="T79" fmla="*/ 1111 h 1236"/>
                  <a:gd name="T80" fmla="*/ 436 w 1169"/>
                  <a:gd name="T81" fmla="*/ 1050 h 1236"/>
                  <a:gd name="T82" fmla="*/ 431 w 1169"/>
                  <a:gd name="T83" fmla="*/ 1019 h 1236"/>
                  <a:gd name="T84" fmla="*/ 465 w 1169"/>
                  <a:gd name="T85" fmla="*/ 984 h 1236"/>
                  <a:gd name="T86" fmla="*/ 461 w 1169"/>
                  <a:gd name="T87" fmla="*/ 961 h 1236"/>
                  <a:gd name="T88" fmla="*/ 415 w 1169"/>
                  <a:gd name="T89" fmla="*/ 958 h 1236"/>
                  <a:gd name="T90" fmla="*/ 386 w 1169"/>
                  <a:gd name="T91" fmla="*/ 925 h 1236"/>
                  <a:gd name="T92" fmla="*/ 371 w 1169"/>
                  <a:gd name="T93" fmla="*/ 892 h 1236"/>
                  <a:gd name="T94" fmla="*/ 224 w 1169"/>
                  <a:gd name="T95" fmla="*/ 867 h 1236"/>
                  <a:gd name="T96" fmla="*/ 285 w 1169"/>
                  <a:gd name="T97" fmla="*/ 820 h 1236"/>
                  <a:gd name="T98" fmla="*/ 290 w 1169"/>
                  <a:gd name="T99" fmla="*/ 601 h 1236"/>
                  <a:gd name="T100" fmla="*/ 204 w 1169"/>
                  <a:gd name="T101" fmla="*/ 509 h 1236"/>
                  <a:gd name="T102" fmla="*/ 109 w 1169"/>
                  <a:gd name="T103" fmla="*/ 339 h 1236"/>
                  <a:gd name="T104" fmla="*/ 23 w 1169"/>
                  <a:gd name="T105" fmla="*/ 316 h 1236"/>
                  <a:gd name="T106" fmla="*/ 0 w 1169"/>
                  <a:gd name="T107" fmla="*/ 177 h 1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69" h="1236">
                    <a:moveTo>
                      <a:pt x="0" y="177"/>
                    </a:moveTo>
                    <a:lnTo>
                      <a:pt x="0" y="47"/>
                    </a:lnTo>
                    <a:lnTo>
                      <a:pt x="394" y="21"/>
                    </a:lnTo>
                    <a:lnTo>
                      <a:pt x="486" y="21"/>
                    </a:lnTo>
                    <a:lnTo>
                      <a:pt x="512" y="44"/>
                    </a:lnTo>
                    <a:lnTo>
                      <a:pt x="585" y="42"/>
                    </a:lnTo>
                    <a:lnTo>
                      <a:pt x="617" y="12"/>
                    </a:lnTo>
                    <a:lnTo>
                      <a:pt x="644" y="0"/>
                    </a:lnTo>
                    <a:lnTo>
                      <a:pt x="698" y="37"/>
                    </a:lnTo>
                    <a:lnTo>
                      <a:pt x="740" y="36"/>
                    </a:lnTo>
                    <a:lnTo>
                      <a:pt x="767" y="44"/>
                    </a:lnTo>
                    <a:lnTo>
                      <a:pt x="843" y="42"/>
                    </a:lnTo>
                    <a:lnTo>
                      <a:pt x="830" y="154"/>
                    </a:lnTo>
                    <a:lnTo>
                      <a:pt x="846" y="169"/>
                    </a:lnTo>
                    <a:lnTo>
                      <a:pt x="1018" y="169"/>
                    </a:lnTo>
                    <a:lnTo>
                      <a:pt x="1027" y="177"/>
                    </a:lnTo>
                    <a:lnTo>
                      <a:pt x="1076" y="189"/>
                    </a:lnTo>
                    <a:lnTo>
                      <a:pt x="1096" y="172"/>
                    </a:lnTo>
                    <a:lnTo>
                      <a:pt x="1145" y="174"/>
                    </a:lnTo>
                    <a:lnTo>
                      <a:pt x="1169" y="197"/>
                    </a:lnTo>
                    <a:lnTo>
                      <a:pt x="1166" y="248"/>
                    </a:lnTo>
                    <a:lnTo>
                      <a:pt x="1136" y="331"/>
                    </a:lnTo>
                    <a:lnTo>
                      <a:pt x="1044" y="421"/>
                    </a:lnTo>
                    <a:lnTo>
                      <a:pt x="1039" y="482"/>
                    </a:lnTo>
                    <a:lnTo>
                      <a:pt x="1010" y="482"/>
                    </a:lnTo>
                    <a:lnTo>
                      <a:pt x="993" y="694"/>
                    </a:lnTo>
                    <a:lnTo>
                      <a:pt x="976" y="701"/>
                    </a:lnTo>
                    <a:lnTo>
                      <a:pt x="980" y="831"/>
                    </a:lnTo>
                    <a:lnTo>
                      <a:pt x="995" y="847"/>
                    </a:lnTo>
                    <a:lnTo>
                      <a:pt x="738" y="1075"/>
                    </a:lnTo>
                    <a:lnTo>
                      <a:pt x="769" y="1122"/>
                    </a:lnTo>
                    <a:lnTo>
                      <a:pt x="757" y="1236"/>
                    </a:lnTo>
                    <a:lnTo>
                      <a:pt x="676" y="1220"/>
                    </a:lnTo>
                    <a:lnTo>
                      <a:pt x="647" y="1165"/>
                    </a:lnTo>
                    <a:lnTo>
                      <a:pt x="580" y="1169"/>
                    </a:lnTo>
                    <a:lnTo>
                      <a:pt x="548" y="1185"/>
                    </a:lnTo>
                    <a:lnTo>
                      <a:pt x="527" y="1175"/>
                    </a:lnTo>
                    <a:lnTo>
                      <a:pt x="527" y="1127"/>
                    </a:lnTo>
                    <a:lnTo>
                      <a:pt x="512" y="1117"/>
                    </a:lnTo>
                    <a:lnTo>
                      <a:pt x="497" y="1111"/>
                    </a:lnTo>
                    <a:lnTo>
                      <a:pt x="436" y="1050"/>
                    </a:lnTo>
                    <a:lnTo>
                      <a:pt x="431" y="1019"/>
                    </a:lnTo>
                    <a:lnTo>
                      <a:pt x="465" y="984"/>
                    </a:lnTo>
                    <a:lnTo>
                      <a:pt x="461" y="961"/>
                    </a:lnTo>
                    <a:lnTo>
                      <a:pt x="415" y="958"/>
                    </a:lnTo>
                    <a:lnTo>
                      <a:pt x="386" y="925"/>
                    </a:lnTo>
                    <a:lnTo>
                      <a:pt x="371" y="892"/>
                    </a:lnTo>
                    <a:lnTo>
                      <a:pt x="224" y="867"/>
                    </a:lnTo>
                    <a:lnTo>
                      <a:pt x="285" y="820"/>
                    </a:lnTo>
                    <a:lnTo>
                      <a:pt x="290" y="601"/>
                    </a:lnTo>
                    <a:lnTo>
                      <a:pt x="204" y="509"/>
                    </a:lnTo>
                    <a:lnTo>
                      <a:pt x="109" y="339"/>
                    </a:lnTo>
                    <a:lnTo>
                      <a:pt x="23" y="316"/>
                    </a:lnTo>
                    <a:lnTo>
                      <a:pt x="0" y="17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813" name="Freeform 13"/>
              <p:cNvSpPr>
                <a:spLocks noChangeAspect="1"/>
              </p:cNvSpPr>
              <p:nvPr/>
            </p:nvSpPr>
            <p:spPr bwMode="auto">
              <a:xfrm>
                <a:off x="3280" y="1263"/>
                <a:ext cx="519" cy="325"/>
              </a:xfrm>
              <a:custGeom>
                <a:avLst/>
                <a:gdLst>
                  <a:gd name="T0" fmla="*/ 387 w 2877"/>
                  <a:gd name="T1" fmla="*/ 253 h 1803"/>
                  <a:gd name="T2" fmla="*/ 649 w 2877"/>
                  <a:gd name="T3" fmla="*/ 245 h 1803"/>
                  <a:gd name="T4" fmla="*/ 809 w 2877"/>
                  <a:gd name="T5" fmla="*/ 221 h 1803"/>
                  <a:gd name="T6" fmla="*/ 1047 w 2877"/>
                  <a:gd name="T7" fmla="*/ 185 h 1803"/>
                  <a:gd name="T8" fmla="*/ 1117 w 2877"/>
                  <a:gd name="T9" fmla="*/ 140 h 1803"/>
                  <a:gd name="T10" fmla="*/ 1271 w 2877"/>
                  <a:gd name="T11" fmla="*/ 163 h 1803"/>
                  <a:gd name="T12" fmla="*/ 1322 w 2877"/>
                  <a:gd name="T13" fmla="*/ 157 h 1803"/>
                  <a:gd name="T14" fmla="*/ 1379 w 2877"/>
                  <a:gd name="T15" fmla="*/ 64 h 1803"/>
                  <a:gd name="T16" fmla="*/ 1613 w 2877"/>
                  <a:gd name="T17" fmla="*/ 61 h 1803"/>
                  <a:gd name="T18" fmla="*/ 1692 w 2877"/>
                  <a:gd name="T19" fmla="*/ 117 h 1803"/>
                  <a:gd name="T20" fmla="*/ 1724 w 2877"/>
                  <a:gd name="T21" fmla="*/ 247 h 1803"/>
                  <a:gd name="T22" fmla="*/ 1778 w 2877"/>
                  <a:gd name="T23" fmla="*/ 323 h 1803"/>
                  <a:gd name="T24" fmla="*/ 1901 w 2877"/>
                  <a:gd name="T25" fmla="*/ 355 h 1803"/>
                  <a:gd name="T26" fmla="*/ 1964 w 2877"/>
                  <a:gd name="T27" fmla="*/ 210 h 1803"/>
                  <a:gd name="T28" fmla="*/ 2276 w 2877"/>
                  <a:gd name="T29" fmla="*/ 43 h 1803"/>
                  <a:gd name="T30" fmla="*/ 2412 w 2877"/>
                  <a:gd name="T31" fmla="*/ 6 h 1803"/>
                  <a:gd name="T32" fmla="*/ 2299 w 2877"/>
                  <a:gd name="T33" fmla="*/ 347 h 1803"/>
                  <a:gd name="T34" fmla="*/ 2371 w 2877"/>
                  <a:gd name="T35" fmla="*/ 632 h 1803"/>
                  <a:gd name="T36" fmla="*/ 2336 w 2877"/>
                  <a:gd name="T37" fmla="*/ 1022 h 1803"/>
                  <a:gd name="T38" fmla="*/ 2418 w 2877"/>
                  <a:gd name="T39" fmla="*/ 1166 h 1803"/>
                  <a:gd name="T40" fmla="*/ 2608 w 2877"/>
                  <a:gd name="T41" fmla="*/ 1322 h 1803"/>
                  <a:gd name="T42" fmla="*/ 2629 w 2877"/>
                  <a:gd name="T43" fmla="*/ 1420 h 1803"/>
                  <a:gd name="T44" fmla="*/ 2778 w 2877"/>
                  <a:gd name="T45" fmla="*/ 1490 h 1803"/>
                  <a:gd name="T46" fmla="*/ 2844 w 2877"/>
                  <a:gd name="T47" fmla="*/ 1613 h 1803"/>
                  <a:gd name="T48" fmla="*/ 2872 w 2877"/>
                  <a:gd name="T49" fmla="*/ 1705 h 1803"/>
                  <a:gd name="T50" fmla="*/ 2780 w 2877"/>
                  <a:gd name="T51" fmla="*/ 1788 h 1803"/>
                  <a:gd name="T52" fmla="*/ 2461 w 2877"/>
                  <a:gd name="T53" fmla="*/ 1705 h 1803"/>
                  <a:gd name="T54" fmla="*/ 2376 w 2877"/>
                  <a:gd name="T55" fmla="*/ 1625 h 1803"/>
                  <a:gd name="T56" fmla="*/ 2171 w 2877"/>
                  <a:gd name="T57" fmla="*/ 1554 h 1803"/>
                  <a:gd name="T58" fmla="*/ 1890 w 2877"/>
                  <a:gd name="T59" fmla="*/ 1426 h 1803"/>
                  <a:gd name="T60" fmla="*/ 1916 w 2877"/>
                  <a:gd name="T61" fmla="*/ 1007 h 1803"/>
                  <a:gd name="T62" fmla="*/ 1962 w 2877"/>
                  <a:gd name="T63" fmla="*/ 755 h 1803"/>
                  <a:gd name="T64" fmla="*/ 1944 w 2877"/>
                  <a:gd name="T65" fmla="*/ 427 h 1803"/>
                  <a:gd name="T66" fmla="*/ 1618 w 2877"/>
                  <a:gd name="T67" fmla="*/ 534 h 1803"/>
                  <a:gd name="T68" fmla="*/ 1594 w 2877"/>
                  <a:gd name="T69" fmla="*/ 632 h 1803"/>
                  <a:gd name="T70" fmla="*/ 1458 w 2877"/>
                  <a:gd name="T71" fmla="*/ 584 h 1803"/>
                  <a:gd name="T72" fmla="*/ 1415 w 2877"/>
                  <a:gd name="T73" fmla="*/ 607 h 1803"/>
                  <a:gd name="T74" fmla="*/ 1392 w 2877"/>
                  <a:gd name="T75" fmla="*/ 666 h 1803"/>
                  <a:gd name="T76" fmla="*/ 1456 w 2877"/>
                  <a:gd name="T77" fmla="*/ 864 h 1803"/>
                  <a:gd name="T78" fmla="*/ 1066 w 2877"/>
                  <a:gd name="T79" fmla="*/ 843 h 1803"/>
                  <a:gd name="T80" fmla="*/ 558 w 2877"/>
                  <a:gd name="T81" fmla="*/ 875 h 1803"/>
                  <a:gd name="T82" fmla="*/ 353 w 2877"/>
                  <a:gd name="T83" fmla="*/ 855 h 1803"/>
                  <a:gd name="T84" fmla="*/ 146 w 2877"/>
                  <a:gd name="T85" fmla="*/ 858 h 1803"/>
                  <a:gd name="T86" fmla="*/ 6 w 2877"/>
                  <a:gd name="T87" fmla="*/ 798 h 1803"/>
                  <a:gd name="T88" fmla="*/ 167 w 2877"/>
                  <a:gd name="T89" fmla="*/ 724 h 18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877" h="1803">
                    <a:moveTo>
                      <a:pt x="184" y="706"/>
                    </a:moveTo>
                    <a:lnTo>
                      <a:pt x="345" y="253"/>
                    </a:lnTo>
                    <a:lnTo>
                      <a:pt x="387" y="253"/>
                    </a:lnTo>
                    <a:lnTo>
                      <a:pt x="500" y="258"/>
                    </a:lnTo>
                    <a:lnTo>
                      <a:pt x="566" y="266"/>
                    </a:lnTo>
                    <a:lnTo>
                      <a:pt x="649" y="245"/>
                    </a:lnTo>
                    <a:lnTo>
                      <a:pt x="713" y="217"/>
                    </a:lnTo>
                    <a:lnTo>
                      <a:pt x="734" y="140"/>
                    </a:lnTo>
                    <a:lnTo>
                      <a:pt x="809" y="221"/>
                    </a:lnTo>
                    <a:lnTo>
                      <a:pt x="1011" y="233"/>
                    </a:lnTo>
                    <a:lnTo>
                      <a:pt x="1047" y="194"/>
                    </a:lnTo>
                    <a:lnTo>
                      <a:pt x="1047" y="185"/>
                    </a:lnTo>
                    <a:lnTo>
                      <a:pt x="1060" y="181"/>
                    </a:lnTo>
                    <a:lnTo>
                      <a:pt x="1130" y="194"/>
                    </a:lnTo>
                    <a:lnTo>
                      <a:pt x="1117" y="140"/>
                    </a:lnTo>
                    <a:lnTo>
                      <a:pt x="1231" y="138"/>
                    </a:lnTo>
                    <a:lnTo>
                      <a:pt x="1252" y="157"/>
                    </a:lnTo>
                    <a:lnTo>
                      <a:pt x="1271" y="163"/>
                    </a:lnTo>
                    <a:lnTo>
                      <a:pt x="1287" y="144"/>
                    </a:lnTo>
                    <a:lnTo>
                      <a:pt x="1303" y="142"/>
                    </a:lnTo>
                    <a:lnTo>
                      <a:pt x="1322" y="157"/>
                    </a:lnTo>
                    <a:lnTo>
                      <a:pt x="1357" y="157"/>
                    </a:lnTo>
                    <a:lnTo>
                      <a:pt x="1384" y="130"/>
                    </a:lnTo>
                    <a:lnTo>
                      <a:pt x="1379" y="64"/>
                    </a:lnTo>
                    <a:lnTo>
                      <a:pt x="1456" y="0"/>
                    </a:lnTo>
                    <a:lnTo>
                      <a:pt x="1596" y="27"/>
                    </a:lnTo>
                    <a:lnTo>
                      <a:pt x="1613" y="61"/>
                    </a:lnTo>
                    <a:lnTo>
                      <a:pt x="1640" y="93"/>
                    </a:lnTo>
                    <a:lnTo>
                      <a:pt x="1688" y="97"/>
                    </a:lnTo>
                    <a:lnTo>
                      <a:pt x="1692" y="117"/>
                    </a:lnTo>
                    <a:lnTo>
                      <a:pt x="1661" y="151"/>
                    </a:lnTo>
                    <a:lnTo>
                      <a:pt x="1663" y="181"/>
                    </a:lnTo>
                    <a:lnTo>
                      <a:pt x="1724" y="247"/>
                    </a:lnTo>
                    <a:lnTo>
                      <a:pt x="1758" y="262"/>
                    </a:lnTo>
                    <a:lnTo>
                      <a:pt x="1758" y="309"/>
                    </a:lnTo>
                    <a:lnTo>
                      <a:pt x="1778" y="323"/>
                    </a:lnTo>
                    <a:lnTo>
                      <a:pt x="1809" y="302"/>
                    </a:lnTo>
                    <a:lnTo>
                      <a:pt x="1875" y="301"/>
                    </a:lnTo>
                    <a:lnTo>
                      <a:pt x="1901" y="355"/>
                    </a:lnTo>
                    <a:lnTo>
                      <a:pt x="1987" y="372"/>
                    </a:lnTo>
                    <a:lnTo>
                      <a:pt x="1997" y="255"/>
                    </a:lnTo>
                    <a:lnTo>
                      <a:pt x="1964" y="210"/>
                    </a:lnTo>
                    <a:lnTo>
                      <a:pt x="2179" y="20"/>
                    </a:lnTo>
                    <a:lnTo>
                      <a:pt x="2235" y="34"/>
                    </a:lnTo>
                    <a:lnTo>
                      <a:pt x="2276" y="43"/>
                    </a:lnTo>
                    <a:lnTo>
                      <a:pt x="2334" y="29"/>
                    </a:lnTo>
                    <a:lnTo>
                      <a:pt x="2382" y="21"/>
                    </a:lnTo>
                    <a:lnTo>
                      <a:pt x="2412" y="6"/>
                    </a:lnTo>
                    <a:lnTo>
                      <a:pt x="2437" y="6"/>
                    </a:lnTo>
                    <a:lnTo>
                      <a:pt x="2448" y="20"/>
                    </a:lnTo>
                    <a:lnTo>
                      <a:pt x="2299" y="347"/>
                    </a:lnTo>
                    <a:lnTo>
                      <a:pt x="2312" y="451"/>
                    </a:lnTo>
                    <a:lnTo>
                      <a:pt x="2323" y="580"/>
                    </a:lnTo>
                    <a:lnTo>
                      <a:pt x="2371" y="632"/>
                    </a:lnTo>
                    <a:lnTo>
                      <a:pt x="2439" y="644"/>
                    </a:lnTo>
                    <a:lnTo>
                      <a:pt x="2610" y="1175"/>
                    </a:lnTo>
                    <a:lnTo>
                      <a:pt x="2336" y="1022"/>
                    </a:lnTo>
                    <a:lnTo>
                      <a:pt x="2357" y="1065"/>
                    </a:lnTo>
                    <a:lnTo>
                      <a:pt x="2357" y="1137"/>
                    </a:lnTo>
                    <a:lnTo>
                      <a:pt x="2418" y="1166"/>
                    </a:lnTo>
                    <a:lnTo>
                      <a:pt x="2557" y="1284"/>
                    </a:lnTo>
                    <a:lnTo>
                      <a:pt x="2557" y="1317"/>
                    </a:lnTo>
                    <a:lnTo>
                      <a:pt x="2608" y="1322"/>
                    </a:lnTo>
                    <a:lnTo>
                      <a:pt x="2635" y="1358"/>
                    </a:lnTo>
                    <a:lnTo>
                      <a:pt x="2646" y="1392"/>
                    </a:lnTo>
                    <a:lnTo>
                      <a:pt x="2629" y="1420"/>
                    </a:lnTo>
                    <a:lnTo>
                      <a:pt x="2615" y="1462"/>
                    </a:lnTo>
                    <a:lnTo>
                      <a:pt x="2743" y="1480"/>
                    </a:lnTo>
                    <a:lnTo>
                      <a:pt x="2778" y="1490"/>
                    </a:lnTo>
                    <a:lnTo>
                      <a:pt x="2782" y="1522"/>
                    </a:lnTo>
                    <a:lnTo>
                      <a:pt x="2782" y="1552"/>
                    </a:lnTo>
                    <a:lnTo>
                      <a:pt x="2844" y="1613"/>
                    </a:lnTo>
                    <a:lnTo>
                      <a:pt x="2844" y="1662"/>
                    </a:lnTo>
                    <a:lnTo>
                      <a:pt x="2834" y="1679"/>
                    </a:lnTo>
                    <a:lnTo>
                      <a:pt x="2872" y="1705"/>
                    </a:lnTo>
                    <a:lnTo>
                      <a:pt x="2877" y="1735"/>
                    </a:lnTo>
                    <a:lnTo>
                      <a:pt x="2823" y="1795"/>
                    </a:lnTo>
                    <a:lnTo>
                      <a:pt x="2780" y="1788"/>
                    </a:lnTo>
                    <a:lnTo>
                      <a:pt x="2706" y="1803"/>
                    </a:lnTo>
                    <a:lnTo>
                      <a:pt x="2497" y="1763"/>
                    </a:lnTo>
                    <a:lnTo>
                      <a:pt x="2461" y="1705"/>
                    </a:lnTo>
                    <a:lnTo>
                      <a:pt x="2393" y="1695"/>
                    </a:lnTo>
                    <a:lnTo>
                      <a:pt x="2393" y="1641"/>
                    </a:lnTo>
                    <a:lnTo>
                      <a:pt x="2376" y="1625"/>
                    </a:lnTo>
                    <a:lnTo>
                      <a:pt x="2310" y="1631"/>
                    </a:lnTo>
                    <a:lnTo>
                      <a:pt x="2222" y="1594"/>
                    </a:lnTo>
                    <a:lnTo>
                      <a:pt x="2171" y="1554"/>
                    </a:lnTo>
                    <a:lnTo>
                      <a:pt x="2101" y="1546"/>
                    </a:lnTo>
                    <a:lnTo>
                      <a:pt x="1973" y="1492"/>
                    </a:lnTo>
                    <a:lnTo>
                      <a:pt x="1890" y="1426"/>
                    </a:lnTo>
                    <a:lnTo>
                      <a:pt x="1724" y="1216"/>
                    </a:lnTo>
                    <a:lnTo>
                      <a:pt x="1828" y="1128"/>
                    </a:lnTo>
                    <a:lnTo>
                      <a:pt x="1916" y="1007"/>
                    </a:lnTo>
                    <a:lnTo>
                      <a:pt x="1910" y="917"/>
                    </a:lnTo>
                    <a:lnTo>
                      <a:pt x="1950" y="834"/>
                    </a:lnTo>
                    <a:lnTo>
                      <a:pt x="1962" y="755"/>
                    </a:lnTo>
                    <a:lnTo>
                      <a:pt x="1921" y="737"/>
                    </a:lnTo>
                    <a:lnTo>
                      <a:pt x="1954" y="658"/>
                    </a:lnTo>
                    <a:lnTo>
                      <a:pt x="1944" y="427"/>
                    </a:lnTo>
                    <a:lnTo>
                      <a:pt x="1571" y="415"/>
                    </a:lnTo>
                    <a:lnTo>
                      <a:pt x="1571" y="496"/>
                    </a:lnTo>
                    <a:lnTo>
                      <a:pt x="1618" y="534"/>
                    </a:lnTo>
                    <a:lnTo>
                      <a:pt x="1624" y="576"/>
                    </a:lnTo>
                    <a:lnTo>
                      <a:pt x="1620" y="615"/>
                    </a:lnTo>
                    <a:lnTo>
                      <a:pt x="1594" y="632"/>
                    </a:lnTo>
                    <a:lnTo>
                      <a:pt x="1551" y="640"/>
                    </a:lnTo>
                    <a:lnTo>
                      <a:pt x="1481" y="615"/>
                    </a:lnTo>
                    <a:lnTo>
                      <a:pt x="1458" y="584"/>
                    </a:lnTo>
                    <a:lnTo>
                      <a:pt x="1437" y="549"/>
                    </a:lnTo>
                    <a:lnTo>
                      <a:pt x="1421" y="545"/>
                    </a:lnTo>
                    <a:lnTo>
                      <a:pt x="1415" y="607"/>
                    </a:lnTo>
                    <a:lnTo>
                      <a:pt x="1431" y="625"/>
                    </a:lnTo>
                    <a:lnTo>
                      <a:pt x="1417" y="647"/>
                    </a:lnTo>
                    <a:lnTo>
                      <a:pt x="1392" y="666"/>
                    </a:lnTo>
                    <a:lnTo>
                      <a:pt x="1407" y="735"/>
                    </a:lnTo>
                    <a:lnTo>
                      <a:pt x="1466" y="819"/>
                    </a:lnTo>
                    <a:lnTo>
                      <a:pt x="1456" y="864"/>
                    </a:lnTo>
                    <a:lnTo>
                      <a:pt x="1268" y="864"/>
                    </a:lnTo>
                    <a:lnTo>
                      <a:pt x="1224" y="847"/>
                    </a:lnTo>
                    <a:lnTo>
                      <a:pt x="1066" y="843"/>
                    </a:lnTo>
                    <a:lnTo>
                      <a:pt x="989" y="753"/>
                    </a:lnTo>
                    <a:lnTo>
                      <a:pt x="745" y="888"/>
                    </a:lnTo>
                    <a:lnTo>
                      <a:pt x="558" y="875"/>
                    </a:lnTo>
                    <a:lnTo>
                      <a:pt x="451" y="913"/>
                    </a:lnTo>
                    <a:lnTo>
                      <a:pt x="380" y="867"/>
                    </a:lnTo>
                    <a:lnTo>
                      <a:pt x="353" y="855"/>
                    </a:lnTo>
                    <a:lnTo>
                      <a:pt x="285" y="790"/>
                    </a:lnTo>
                    <a:lnTo>
                      <a:pt x="211" y="807"/>
                    </a:lnTo>
                    <a:lnTo>
                      <a:pt x="146" y="858"/>
                    </a:lnTo>
                    <a:lnTo>
                      <a:pt x="130" y="836"/>
                    </a:lnTo>
                    <a:lnTo>
                      <a:pt x="74" y="832"/>
                    </a:lnTo>
                    <a:lnTo>
                      <a:pt x="6" y="798"/>
                    </a:lnTo>
                    <a:lnTo>
                      <a:pt x="0" y="756"/>
                    </a:lnTo>
                    <a:lnTo>
                      <a:pt x="72" y="734"/>
                    </a:lnTo>
                    <a:lnTo>
                      <a:pt x="167" y="724"/>
                    </a:lnTo>
                    <a:lnTo>
                      <a:pt x="184" y="70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814" name="Freeform 14"/>
              <p:cNvSpPr>
                <a:spLocks noChangeAspect="1"/>
              </p:cNvSpPr>
              <p:nvPr/>
            </p:nvSpPr>
            <p:spPr bwMode="auto">
              <a:xfrm>
                <a:off x="3460" y="1400"/>
                <a:ext cx="65" cy="126"/>
              </a:xfrm>
              <a:custGeom>
                <a:avLst/>
                <a:gdLst>
                  <a:gd name="T0" fmla="*/ 0 w 359"/>
                  <a:gd name="T1" fmla="*/ 0 h 695"/>
                  <a:gd name="T2" fmla="*/ 8 w 359"/>
                  <a:gd name="T3" fmla="*/ 152 h 695"/>
                  <a:gd name="T4" fmla="*/ 20 w 359"/>
                  <a:gd name="T5" fmla="*/ 267 h 695"/>
                  <a:gd name="T6" fmla="*/ 32 w 359"/>
                  <a:gd name="T7" fmla="*/ 336 h 695"/>
                  <a:gd name="T8" fmla="*/ 11 w 359"/>
                  <a:gd name="T9" fmla="*/ 350 h 695"/>
                  <a:gd name="T10" fmla="*/ 18 w 359"/>
                  <a:gd name="T11" fmla="*/ 387 h 695"/>
                  <a:gd name="T12" fmla="*/ 34 w 359"/>
                  <a:gd name="T13" fmla="*/ 389 h 695"/>
                  <a:gd name="T14" fmla="*/ 46 w 359"/>
                  <a:gd name="T15" fmla="*/ 396 h 695"/>
                  <a:gd name="T16" fmla="*/ 47 w 359"/>
                  <a:gd name="T17" fmla="*/ 430 h 695"/>
                  <a:gd name="T18" fmla="*/ 47 w 359"/>
                  <a:gd name="T19" fmla="*/ 449 h 695"/>
                  <a:gd name="T20" fmla="*/ 68 w 359"/>
                  <a:gd name="T21" fmla="*/ 456 h 695"/>
                  <a:gd name="T22" fmla="*/ 65 w 359"/>
                  <a:gd name="T23" fmla="*/ 504 h 695"/>
                  <a:gd name="T24" fmla="*/ 126 w 359"/>
                  <a:gd name="T25" fmla="*/ 576 h 695"/>
                  <a:gd name="T26" fmla="*/ 141 w 359"/>
                  <a:gd name="T27" fmla="*/ 636 h 695"/>
                  <a:gd name="T28" fmla="*/ 187 w 359"/>
                  <a:gd name="T29" fmla="*/ 695 h 695"/>
                  <a:gd name="T30" fmla="*/ 239 w 359"/>
                  <a:gd name="T31" fmla="*/ 538 h 695"/>
                  <a:gd name="T32" fmla="*/ 263 w 359"/>
                  <a:gd name="T33" fmla="*/ 480 h 695"/>
                  <a:gd name="T34" fmla="*/ 359 w 359"/>
                  <a:gd name="T35" fmla="*/ 391 h 695"/>
                  <a:gd name="T36" fmla="*/ 317 w 359"/>
                  <a:gd name="T37" fmla="*/ 332 h 695"/>
                  <a:gd name="T38" fmla="*/ 64 w 359"/>
                  <a:gd name="T39" fmla="*/ 76 h 695"/>
                  <a:gd name="T40" fmla="*/ 0 w 359"/>
                  <a:gd name="T41" fmla="*/ 0 h 6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9" h="695">
                    <a:moveTo>
                      <a:pt x="0" y="0"/>
                    </a:moveTo>
                    <a:lnTo>
                      <a:pt x="8" y="152"/>
                    </a:lnTo>
                    <a:lnTo>
                      <a:pt x="20" y="267"/>
                    </a:lnTo>
                    <a:lnTo>
                      <a:pt x="32" y="336"/>
                    </a:lnTo>
                    <a:lnTo>
                      <a:pt x="11" y="350"/>
                    </a:lnTo>
                    <a:lnTo>
                      <a:pt x="18" y="387"/>
                    </a:lnTo>
                    <a:lnTo>
                      <a:pt x="34" y="389"/>
                    </a:lnTo>
                    <a:lnTo>
                      <a:pt x="46" y="396"/>
                    </a:lnTo>
                    <a:lnTo>
                      <a:pt x="47" y="430"/>
                    </a:lnTo>
                    <a:lnTo>
                      <a:pt x="47" y="449"/>
                    </a:lnTo>
                    <a:lnTo>
                      <a:pt x="68" y="456"/>
                    </a:lnTo>
                    <a:lnTo>
                      <a:pt x="65" y="504"/>
                    </a:lnTo>
                    <a:lnTo>
                      <a:pt x="126" y="576"/>
                    </a:lnTo>
                    <a:lnTo>
                      <a:pt x="141" y="636"/>
                    </a:lnTo>
                    <a:lnTo>
                      <a:pt x="187" y="695"/>
                    </a:lnTo>
                    <a:lnTo>
                      <a:pt x="239" y="538"/>
                    </a:lnTo>
                    <a:lnTo>
                      <a:pt x="263" y="480"/>
                    </a:lnTo>
                    <a:lnTo>
                      <a:pt x="359" y="391"/>
                    </a:lnTo>
                    <a:lnTo>
                      <a:pt x="317" y="332"/>
                    </a:lnTo>
                    <a:lnTo>
                      <a:pt x="64" y="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815" name="Freeform 15"/>
              <p:cNvSpPr>
                <a:spLocks noChangeAspect="1"/>
              </p:cNvSpPr>
              <p:nvPr/>
            </p:nvSpPr>
            <p:spPr bwMode="auto">
              <a:xfrm>
                <a:off x="3473" y="1338"/>
                <a:ext cx="161" cy="144"/>
              </a:xfrm>
              <a:custGeom>
                <a:avLst/>
                <a:gdLst>
                  <a:gd name="T0" fmla="*/ 0 w 891"/>
                  <a:gd name="T1" fmla="*/ 428 h 800"/>
                  <a:gd name="T2" fmla="*/ 150 w 891"/>
                  <a:gd name="T3" fmla="*/ 432 h 800"/>
                  <a:gd name="T4" fmla="*/ 197 w 891"/>
                  <a:gd name="T5" fmla="*/ 449 h 800"/>
                  <a:gd name="T6" fmla="*/ 384 w 891"/>
                  <a:gd name="T7" fmla="*/ 449 h 800"/>
                  <a:gd name="T8" fmla="*/ 397 w 891"/>
                  <a:gd name="T9" fmla="*/ 405 h 800"/>
                  <a:gd name="T10" fmla="*/ 338 w 891"/>
                  <a:gd name="T11" fmla="*/ 321 h 800"/>
                  <a:gd name="T12" fmla="*/ 323 w 891"/>
                  <a:gd name="T13" fmla="*/ 251 h 800"/>
                  <a:gd name="T14" fmla="*/ 348 w 891"/>
                  <a:gd name="T15" fmla="*/ 235 h 800"/>
                  <a:gd name="T16" fmla="*/ 362 w 891"/>
                  <a:gd name="T17" fmla="*/ 215 h 800"/>
                  <a:gd name="T18" fmla="*/ 345 w 891"/>
                  <a:gd name="T19" fmla="*/ 195 h 800"/>
                  <a:gd name="T20" fmla="*/ 350 w 891"/>
                  <a:gd name="T21" fmla="*/ 131 h 800"/>
                  <a:gd name="T22" fmla="*/ 364 w 891"/>
                  <a:gd name="T23" fmla="*/ 133 h 800"/>
                  <a:gd name="T24" fmla="*/ 407 w 891"/>
                  <a:gd name="T25" fmla="*/ 198 h 800"/>
                  <a:gd name="T26" fmla="*/ 477 w 891"/>
                  <a:gd name="T27" fmla="*/ 225 h 800"/>
                  <a:gd name="T28" fmla="*/ 528 w 891"/>
                  <a:gd name="T29" fmla="*/ 218 h 800"/>
                  <a:gd name="T30" fmla="*/ 553 w 891"/>
                  <a:gd name="T31" fmla="*/ 200 h 800"/>
                  <a:gd name="T32" fmla="*/ 555 w 891"/>
                  <a:gd name="T33" fmla="*/ 169 h 800"/>
                  <a:gd name="T34" fmla="*/ 550 w 891"/>
                  <a:gd name="T35" fmla="*/ 120 h 800"/>
                  <a:gd name="T36" fmla="*/ 500 w 891"/>
                  <a:gd name="T37" fmla="*/ 82 h 800"/>
                  <a:gd name="T38" fmla="*/ 502 w 891"/>
                  <a:gd name="T39" fmla="*/ 0 h 800"/>
                  <a:gd name="T40" fmla="*/ 874 w 891"/>
                  <a:gd name="T41" fmla="*/ 13 h 800"/>
                  <a:gd name="T42" fmla="*/ 886 w 891"/>
                  <a:gd name="T43" fmla="*/ 239 h 800"/>
                  <a:gd name="T44" fmla="*/ 851 w 891"/>
                  <a:gd name="T45" fmla="*/ 323 h 800"/>
                  <a:gd name="T46" fmla="*/ 891 w 891"/>
                  <a:gd name="T47" fmla="*/ 340 h 800"/>
                  <a:gd name="T48" fmla="*/ 881 w 891"/>
                  <a:gd name="T49" fmla="*/ 422 h 800"/>
                  <a:gd name="T50" fmla="*/ 841 w 891"/>
                  <a:gd name="T51" fmla="*/ 502 h 800"/>
                  <a:gd name="T52" fmla="*/ 844 w 891"/>
                  <a:gd name="T53" fmla="*/ 592 h 800"/>
                  <a:gd name="T54" fmla="*/ 755 w 891"/>
                  <a:gd name="T55" fmla="*/ 720 h 800"/>
                  <a:gd name="T56" fmla="*/ 651 w 891"/>
                  <a:gd name="T57" fmla="*/ 800 h 800"/>
                  <a:gd name="T58" fmla="*/ 282 w 891"/>
                  <a:gd name="T59" fmla="*/ 738 h 800"/>
                  <a:gd name="T60" fmla="*/ 243 w 891"/>
                  <a:gd name="T61" fmla="*/ 677 h 800"/>
                  <a:gd name="T62" fmla="*/ 0 w 891"/>
                  <a:gd name="T63" fmla="*/ 428 h 8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91" h="800">
                    <a:moveTo>
                      <a:pt x="0" y="428"/>
                    </a:moveTo>
                    <a:lnTo>
                      <a:pt x="150" y="432"/>
                    </a:lnTo>
                    <a:lnTo>
                      <a:pt x="197" y="449"/>
                    </a:lnTo>
                    <a:lnTo>
                      <a:pt x="384" y="449"/>
                    </a:lnTo>
                    <a:lnTo>
                      <a:pt x="397" y="405"/>
                    </a:lnTo>
                    <a:lnTo>
                      <a:pt x="338" y="321"/>
                    </a:lnTo>
                    <a:lnTo>
                      <a:pt x="323" y="251"/>
                    </a:lnTo>
                    <a:lnTo>
                      <a:pt x="348" y="235"/>
                    </a:lnTo>
                    <a:lnTo>
                      <a:pt x="362" y="215"/>
                    </a:lnTo>
                    <a:lnTo>
                      <a:pt x="345" y="195"/>
                    </a:lnTo>
                    <a:lnTo>
                      <a:pt x="350" y="131"/>
                    </a:lnTo>
                    <a:lnTo>
                      <a:pt x="364" y="133"/>
                    </a:lnTo>
                    <a:lnTo>
                      <a:pt x="407" y="198"/>
                    </a:lnTo>
                    <a:lnTo>
                      <a:pt x="477" y="225"/>
                    </a:lnTo>
                    <a:lnTo>
                      <a:pt x="528" y="218"/>
                    </a:lnTo>
                    <a:lnTo>
                      <a:pt x="553" y="200"/>
                    </a:lnTo>
                    <a:lnTo>
                      <a:pt x="555" y="169"/>
                    </a:lnTo>
                    <a:lnTo>
                      <a:pt x="550" y="120"/>
                    </a:lnTo>
                    <a:lnTo>
                      <a:pt x="500" y="82"/>
                    </a:lnTo>
                    <a:lnTo>
                      <a:pt x="502" y="0"/>
                    </a:lnTo>
                    <a:lnTo>
                      <a:pt x="874" y="13"/>
                    </a:lnTo>
                    <a:lnTo>
                      <a:pt x="886" y="239"/>
                    </a:lnTo>
                    <a:lnTo>
                      <a:pt x="851" y="323"/>
                    </a:lnTo>
                    <a:lnTo>
                      <a:pt x="891" y="340"/>
                    </a:lnTo>
                    <a:lnTo>
                      <a:pt x="881" y="422"/>
                    </a:lnTo>
                    <a:lnTo>
                      <a:pt x="841" y="502"/>
                    </a:lnTo>
                    <a:lnTo>
                      <a:pt x="844" y="592"/>
                    </a:lnTo>
                    <a:lnTo>
                      <a:pt x="755" y="720"/>
                    </a:lnTo>
                    <a:lnTo>
                      <a:pt x="651" y="800"/>
                    </a:lnTo>
                    <a:lnTo>
                      <a:pt x="282" y="738"/>
                    </a:lnTo>
                    <a:lnTo>
                      <a:pt x="243" y="677"/>
                    </a:lnTo>
                    <a:lnTo>
                      <a:pt x="0" y="42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816" name="Freeform 16"/>
              <p:cNvSpPr>
                <a:spLocks noChangeAspect="1"/>
              </p:cNvSpPr>
              <p:nvPr/>
            </p:nvSpPr>
            <p:spPr bwMode="auto">
              <a:xfrm>
                <a:off x="3281" y="1399"/>
                <a:ext cx="211" cy="164"/>
              </a:xfrm>
              <a:custGeom>
                <a:avLst/>
                <a:gdLst>
                  <a:gd name="T0" fmla="*/ 138 w 1169"/>
                  <a:gd name="T1" fmla="*/ 106 h 905"/>
                  <a:gd name="T2" fmla="*/ 0 w 1169"/>
                  <a:gd name="T3" fmla="*/ 244 h 905"/>
                  <a:gd name="T4" fmla="*/ 15 w 1169"/>
                  <a:gd name="T5" fmla="*/ 294 h 905"/>
                  <a:gd name="T6" fmla="*/ 0 w 1169"/>
                  <a:gd name="T7" fmla="*/ 339 h 905"/>
                  <a:gd name="T8" fmla="*/ 20 w 1169"/>
                  <a:gd name="T9" fmla="*/ 374 h 905"/>
                  <a:gd name="T10" fmla="*/ 145 w 1169"/>
                  <a:gd name="T11" fmla="*/ 372 h 905"/>
                  <a:gd name="T12" fmla="*/ 159 w 1169"/>
                  <a:gd name="T13" fmla="*/ 415 h 905"/>
                  <a:gd name="T14" fmla="*/ 185 w 1169"/>
                  <a:gd name="T15" fmla="*/ 410 h 905"/>
                  <a:gd name="T16" fmla="*/ 203 w 1169"/>
                  <a:gd name="T17" fmla="*/ 388 h 905"/>
                  <a:gd name="T18" fmla="*/ 230 w 1169"/>
                  <a:gd name="T19" fmla="*/ 382 h 905"/>
                  <a:gd name="T20" fmla="*/ 243 w 1169"/>
                  <a:gd name="T21" fmla="*/ 390 h 905"/>
                  <a:gd name="T22" fmla="*/ 251 w 1169"/>
                  <a:gd name="T23" fmla="*/ 415 h 905"/>
                  <a:gd name="T24" fmla="*/ 240 w 1169"/>
                  <a:gd name="T25" fmla="*/ 435 h 905"/>
                  <a:gd name="T26" fmla="*/ 203 w 1169"/>
                  <a:gd name="T27" fmla="*/ 448 h 905"/>
                  <a:gd name="T28" fmla="*/ 187 w 1169"/>
                  <a:gd name="T29" fmla="*/ 474 h 905"/>
                  <a:gd name="T30" fmla="*/ 181 w 1169"/>
                  <a:gd name="T31" fmla="*/ 521 h 905"/>
                  <a:gd name="T32" fmla="*/ 210 w 1169"/>
                  <a:gd name="T33" fmla="*/ 543 h 905"/>
                  <a:gd name="T34" fmla="*/ 189 w 1169"/>
                  <a:gd name="T35" fmla="*/ 628 h 905"/>
                  <a:gd name="T36" fmla="*/ 158 w 1169"/>
                  <a:gd name="T37" fmla="*/ 666 h 905"/>
                  <a:gd name="T38" fmla="*/ 161 w 1169"/>
                  <a:gd name="T39" fmla="*/ 692 h 905"/>
                  <a:gd name="T40" fmla="*/ 168 w 1169"/>
                  <a:gd name="T41" fmla="*/ 705 h 905"/>
                  <a:gd name="T42" fmla="*/ 195 w 1169"/>
                  <a:gd name="T43" fmla="*/ 699 h 905"/>
                  <a:gd name="T44" fmla="*/ 213 w 1169"/>
                  <a:gd name="T45" fmla="*/ 675 h 905"/>
                  <a:gd name="T46" fmla="*/ 237 w 1169"/>
                  <a:gd name="T47" fmla="*/ 645 h 905"/>
                  <a:gd name="T48" fmla="*/ 242 w 1169"/>
                  <a:gd name="T49" fmla="*/ 709 h 905"/>
                  <a:gd name="T50" fmla="*/ 291 w 1169"/>
                  <a:gd name="T51" fmla="*/ 687 h 905"/>
                  <a:gd name="T52" fmla="*/ 390 w 1169"/>
                  <a:gd name="T53" fmla="*/ 687 h 905"/>
                  <a:gd name="T54" fmla="*/ 450 w 1169"/>
                  <a:gd name="T55" fmla="*/ 746 h 905"/>
                  <a:gd name="T56" fmla="*/ 664 w 1169"/>
                  <a:gd name="T57" fmla="*/ 754 h 905"/>
                  <a:gd name="T58" fmla="*/ 802 w 1169"/>
                  <a:gd name="T59" fmla="*/ 874 h 905"/>
                  <a:gd name="T60" fmla="*/ 950 w 1169"/>
                  <a:gd name="T61" fmla="*/ 905 h 905"/>
                  <a:gd name="T62" fmla="*/ 1114 w 1169"/>
                  <a:gd name="T63" fmla="*/ 895 h 905"/>
                  <a:gd name="T64" fmla="*/ 1169 w 1169"/>
                  <a:gd name="T65" fmla="*/ 694 h 905"/>
                  <a:gd name="T66" fmla="*/ 1127 w 1169"/>
                  <a:gd name="T67" fmla="*/ 643 h 905"/>
                  <a:gd name="T68" fmla="*/ 1116 w 1169"/>
                  <a:gd name="T69" fmla="*/ 586 h 905"/>
                  <a:gd name="T70" fmla="*/ 1055 w 1169"/>
                  <a:gd name="T71" fmla="*/ 515 h 905"/>
                  <a:gd name="T72" fmla="*/ 1057 w 1169"/>
                  <a:gd name="T73" fmla="*/ 462 h 905"/>
                  <a:gd name="T74" fmla="*/ 1035 w 1169"/>
                  <a:gd name="T75" fmla="*/ 457 h 905"/>
                  <a:gd name="T76" fmla="*/ 1037 w 1169"/>
                  <a:gd name="T77" fmla="*/ 403 h 905"/>
                  <a:gd name="T78" fmla="*/ 1006 w 1169"/>
                  <a:gd name="T79" fmla="*/ 395 h 905"/>
                  <a:gd name="T80" fmla="*/ 1001 w 1169"/>
                  <a:gd name="T81" fmla="*/ 359 h 905"/>
                  <a:gd name="T82" fmla="*/ 1020 w 1169"/>
                  <a:gd name="T83" fmla="*/ 343 h 905"/>
                  <a:gd name="T84" fmla="*/ 1006 w 1169"/>
                  <a:gd name="T85" fmla="*/ 254 h 905"/>
                  <a:gd name="T86" fmla="*/ 989 w 1169"/>
                  <a:gd name="T87" fmla="*/ 6 h 905"/>
                  <a:gd name="T88" fmla="*/ 981 w 1169"/>
                  <a:gd name="T89" fmla="*/ 0 h 905"/>
                  <a:gd name="T90" fmla="*/ 740 w 1169"/>
                  <a:gd name="T91" fmla="*/ 136 h 905"/>
                  <a:gd name="T92" fmla="*/ 553 w 1169"/>
                  <a:gd name="T93" fmla="*/ 123 h 905"/>
                  <a:gd name="T94" fmla="*/ 448 w 1169"/>
                  <a:gd name="T95" fmla="*/ 161 h 905"/>
                  <a:gd name="T96" fmla="*/ 373 w 1169"/>
                  <a:gd name="T97" fmla="*/ 114 h 905"/>
                  <a:gd name="T98" fmla="*/ 350 w 1169"/>
                  <a:gd name="T99" fmla="*/ 108 h 905"/>
                  <a:gd name="T100" fmla="*/ 279 w 1169"/>
                  <a:gd name="T101" fmla="*/ 36 h 905"/>
                  <a:gd name="T102" fmla="*/ 208 w 1169"/>
                  <a:gd name="T103" fmla="*/ 52 h 905"/>
                  <a:gd name="T104" fmla="*/ 138 w 1169"/>
                  <a:gd name="T105" fmla="*/ 106 h 9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169" h="905">
                    <a:moveTo>
                      <a:pt x="138" y="106"/>
                    </a:moveTo>
                    <a:lnTo>
                      <a:pt x="0" y="244"/>
                    </a:lnTo>
                    <a:lnTo>
                      <a:pt x="15" y="294"/>
                    </a:lnTo>
                    <a:lnTo>
                      <a:pt x="0" y="339"/>
                    </a:lnTo>
                    <a:lnTo>
                      <a:pt x="20" y="374"/>
                    </a:lnTo>
                    <a:lnTo>
                      <a:pt x="145" y="372"/>
                    </a:lnTo>
                    <a:lnTo>
                      <a:pt x="159" y="415"/>
                    </a:lnTo>
                    <a:lnTo>
                      <a:pt x="185" y="410"/>
                    </a:lnTo>
                    <a:lnTo>
                      <a:pt x="203" y="388"/>
                    </a:lnTo>
                    <a:lnTo>
                      <a:pt x="230" y="382"/>
                    </a:lnTo>
                    <a:lnTo>
                      <a:pt x="243" y="390"/>
                    </a:lnTo>
                    <a:lnTo>
                      <a:pt x="251" y="415"/>
                    </a:lnTo>
                    <a:lnTo>
                      <a:pt x="240" y="435"/>
                    </a:lnTo>
                    <a:lnTo>
                      <a:pt x="203" y="448"/>
                    </a:lnTo>
                    <a:lnTo>
                      <a:pt x="187" y="474"/>
                    </a:lnTo>
                    <a:lnTo>
                      <a:pt x="181" y="521"/>
                    </a:lnTo>
                    <a:lnTo>
                      <a:pt x="210" y="543"/>
                    </a:lnTo>
                    <a:lnTo>
                      <a:pt x="189" y="628"/>
                    </a:lnTo>
                    <a:lnTo>
                      <a:pt x="158" y="666"/>
                    </a:lnTo>
                    <a:lnTo>
                      <a:pt x="161" y="692"/>
                    </a:lnTo>
                    <a:lnTo>
                      <a:pt x="168" y="705"/>
                    </a:lnTo>
                    <a:lnTo>
                      <a:pt x="195" y="699"/>
                    </a:lnTo>
                    <a:lnTo>
                      <a:pt x="213" y="675"/>
                    </a:lnTo>
                    <a:lnTo>
                      <a:pt x="237" y="645"/>
                    </a:lnTo>
                    <a:lnTo>
                      <a:pt x="242" y="709"/>
                    </a:lnTo>
                    <a:lnTo>
                      <a:pt x="291" y="687"/>
                    </a:lnTo>
                    <a:lnTo>
                      <a:pt x="390" y="687"/>
                    </a:lnTo>
                    <a:lnTo>
                      <a:pt x="450" y="746"/>
                    </a:lnTo>
                    <a:lnTo>
                      <a:pt x="664" y="754"/>
                    </a:lnTo>
                    <a:lnTo>
                      <a:pt x="802" y="874"/>
                    </a:lnTo>
                    <a:lnTo>
                      <a:pt x="950" y="905"/>
                    </a:lnTo>
                    <a:lnTo>
                      <a:pt x="1114" y="895"/>
                    </a:lnTo>
                    <a:lnTo>
                      <a:pt x="1169" y="694"/>
                    </a:lnTo>
                    <a:lnTo>
                      <a:pt x="1127" y="643"/>
                    </a:lnTo>
                    <a:lnTo>
                      <a:pt x="1116" y="586"/>
                    </a:lnTo>
                    <a:lnTo>
                      <a:pt x="1055" y="515"/>
                    </a:lnTo>
                    <a:lnTo>
                      <a:pt x="1057" y="462"/>
                    </a:lnTo>
                    <a:lnTo>
                      <a:pt x="1035" y="457"/>
                    </a:lnTo>
                    <a:lnTo>
                      <a:pt x="1037" y="403"/>
                    </a:lnTo>
                    <a:lnTo>
                      <a:pt x="1006" y="395"/>
                    </a:lnTo>
                    <a:lnTo>
                      <a:pt x="1001" y="359"/>
                    </a:lnTo>
                    <a:lnTo>
                      <a:pt x="1020" y="343"/>
                    </a:lnTo>
                    <a:lnTo>
                      <a:pt x="1006" y="254"/>
                    </a:lnTo>
                    <a:lnTo>
                      <a:pt x="989" y="6"/>
                    </a:lnTo>
                    <a:lnTo>
                      <a:pt x="981" y="0"/>
                    </a:lnTo>
                    <a:lnTo>
                      <a:pt x="740" y="136"/>
                    </a:lnTo>
                    <a:lnTo>
                      <a:pt x="553" y="123"/>
                    </a:lnTo>
                    <a:lnTo>
                      <a:pt x="448" y="161"/>
                    </a:lnTo>
                    <a:lnTo>
                      <a:pt x="373" y="114"/>
                    </a:lnTo>
                    <a:lnTo>
                      <a:pt x="350" y="108"/>
                    </a:lnTo>
                    <a:lnTo>
                      <a:pt x="279" y="36"/>
                    </a:lnTo>
                    <a:lnTo>
                      <a:pt x="208" y="52"/>
                    </a:lnTo>
                    <a:lnTo>
                      <a:pt x="138" y="10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817" name="Freeform 17"/>
              <p:cNvSpPr>
                <a:spLocks noChangeAspect="1"/>
              </p:cNvSpPr>
              <p:nvPr/>
            </p:nvSpPr>
            <p:spPr bwMode="auto">
              <a:xfrm>
                <a:off x="3167" y="1224"/>
                <a:ext cx="209" cy="205"/>
              </a:xfrm>
              <a:custGeom>
                <a:avLst/>
                <a:gdLst>
                  <a:gd name="T0" fmla="*/ 53 w 1160"/>
                  <a:gd name="T1" fmla="*/ 521 h 1137"/>
                  <a:gd name="T2" fmla="*/ 98 w 1160"/>
                  <a:gd name="T3" fmla="*/ 497 h 1137"/>
                  <a:gd name="T4" fmla="*/ 110 w 1160"/>
                  <a:gd name="T5" fmla="*/ 446 h 1137"/>
                  <a:gd name="T6" fmla="*/ 139 w 1160"/>
                  <a:gd name="T7" fmla="*/ 448 h 1137"/>
                  <a:gd name="T8" fmla="*/ 167 w 1160"/>
                  <a:gd name="T9" fmla="*/ 469 h 1137"/>
                  <a:gd name="T10" fmla="*/ 193 w 1160"/>
                  <a:gd name="T11" fmla="*/ 461 h 1137"/>
                  <a:gd name="T12" fmla="*/ 234 w 1160"/>
                  <a:gd name="T13" fmla="*/ 426 h 1137"/>
                  <a:gd name="T14" fmla="*/ 273 w 1160"/>
                  <a:gd name="T15" fmla="*/ 422 h 1137"/>
                  <a:gd name="T16" fmla="*/ 476 w 1160"/>
                  <a:gd name="T17" fmla="*/ 650 h 1137"/>
                  <a:gd name="T18" fmla="*/ 417 w 1160"/>
                  <a:gd name="T19" fmla="*/ 744 h 1137"/>
                  <a:gd name="T20" fmla="*/ 404 w 1160"/>
                  <a:gd name="T21" fmla="*/ 778 h 1137"/>
                  <a:gd name="T22" fmla="*/ 407 w 1160"/>
                  <a:gd name="T23" fmla="*/ 898 h 1137"/>
                  <a:gd name="T24" fmla="*/ 427 w 1160"/>
                  <a:gd name="T25" fmla="*/ 928 h 1137"/>
                  <a:gd name="T26" fmla="*/ 429 w 1160"/>
                  <a:gd name="T27" fmla="*/ 957 h 1137"/>
                  <a:gd name="T28" fmla="*/ 417 w 1160"/>
                  <a:gd name="T29" fmla="*/ 985 h 1137"/>
                  <a:gd name="T30" fmla="*/ 378 w 1160"/>
                  <a:gd name="T31" fmla="*/ 1034 h 1137"/>
                  <a:gd name="T32" fmla="*/ 372 w 1160"/>
                  <a:gd name="T33" fmla="*/ 1052 h 1137"/>
                  <a:gd name="T34" fmla="*/ 457 w 1160"/>
                  <a:gd name="T35" fmla="*/ 1137 h 1137"/>
                  <a:gd name="T36" fmla="*/ 549 w 1160"/>
                  <a:gd name="T37" fmla="*/ 1022 h 1137"/>
                  <a:gd name="T38" fmla="*/ 636 w 1160"/>
                  <a:gd name="T39" fmla="*/ 1018 h 1137"/>
                  <a:gd name="T40" fmla="*/ 630 w 1160"/>
                  <a:gd name="T41" fmla="*/ 979 h 1137"/>
                  <a:gd name="T42" fmla="*/ 697 w 1160"/>
                  <a:gd name="T43" fmla="*/ 955 h 1137"/>
                  <a:gd name="T44" fmla="*/ 798 w 1160"/>
                  <a:gd name="T45" fmla="*/ 943 h 1137"/>
                  <a:gd name="T46" fmla="*/ 816 w 1160"/>
                  <a:gd name="T47" fmla="*/ 924 h 1137"/>
                  <a:gd name="T48" fmla="*/ 974 w 1160"/>
                  <a:gd name="T49" fmla="*/ 473 h 1137"/>
                  <a:gd name="T50" fmla="*/ 1160 w 1160"/>
                  <a:gd name="T51" fmla="*/ 481 h 1137"/>
                  <a:gd name="T52" fmla="*/ 1041 w 1160"/>
                  <a:gd name="T53" fmla="*/ 422 h 1137"/>
                  <a:gd name="T54" fmla="*/ 1029 w 1160"/>
                  <a:gd name="T55" fmla="*/ 373 h 1137"/>
                  <a:gd name="T56" fmla="*/ 986 w 1160"/>
                  <a:gd name="T57" fmla="*/ 363 h 1137"/>
                  <a:gd name="T58" fmla="*/ 958 w 1160"/>
                  <a:gd name="T59" fmla="*/ 343 h 1137"/>
                  <a:gd name="T60" fmla="*/ 984 w 1160"/>
                  <a:gd name="T61" fmla="*/ 320 h 1137"/>
                  <a:gd name="T62" fmla="*/ 986 w 1160"/>
                  <a:gd name="T63" fmla="*/ 260 h 1137"/>
                  <a:gd name="T64" fmla="*/ 1027 w 1160"/>
                  <a:gd name="T65" fmla="*/ 243 h 1137"/>
                  <a:gd name="T66" fmla="*/ 1018 w 1160"/>
                  <a:gd name="T67" fmla="*/ 229 h 1137"/>
                  <a:gd name="T68" fmla="*/ 1018 w 1160"/>
                  <a:gd name="T69" fmla="*/ 205 h 1137"/>
                  <a:gd name="T70" fmla="*/ 1051 w 1160"/>
                  <a:gd name="T71" fmla="*/ 191 h 1137"/>
                  <a:gd name="T72" fmla="*/ 1067 w 1160"/>
                  <a:gd name="T73" fmla="*/ 197 h 1137"/>
                  <a:gd name="T74" fmla="*/ 1096 w 1160"/>
                  <a:gd name="T75" fmla="*/ 193 h 1137"/>
                  <a:gd name="T76" fmla="*/ 1102 w 1160"/>
                  <a:gd name="T77" fmla="*/ 148 h 1137"/>
                  <a:gd name="T78" fmla="*/ 1160 w 1160"/>
                  <a:gd name="T79" fmla="*/ 95 h 1137"/>
                  <a:gd name="T80" fmla="*/ 778 w 1160"/>
                  <a:gd name="T81" fmla="*/ 69 h 1137"/>
                  <a:gd name="T82" fmla="*/ 776 w 1160"/>
                  <a:gd name="T83" fmla="*/ 36 h 1137"/>
                  <a:gd name="T84" fmla="*/ 748 w 1160"/>
                  <a:gd name="T85" fmla="*/ 20 h 1137"/>
                  <a:gd name="T86" fmla="*/ 715 w 1160"/>
                  <a:gd name="T87" fmla="*/ 10 h 1137"/>
                  <a:gd name="T88" fmla="*/ 691 w 1160"/>
                  <a:gd name="T89" fmla="*/ 20 h 1137"/>
                  <a:gd name="T90" fmla="*/ 648 w 1160"/>
                  <a:gd name="T91" fmla="*/ 53 h 1137"/>
                  <a:gd name="T92" fmla="*/ 534 w 1160"/>
                  <a:gd name="T93" fmla="*/ 8 h 1137"/>
                  <a:gd name="T94" fmla="*/ 490 w 1160"/>
                  <a:gd name="T95" fmla="*/ 0 h 1137"/>
                  <a:gd name="T96" fmla="*/ 453 w 1160"/>
                  <a:gd name="T97" fmla="*/ 6 h 1137"/>
                  <a:gd name="T98" fmla="*/ 177 w 1160"/>
                  <a:gd name="T99" fmla="*/ 89 h 1137"/>
                  <a:gd name="T100" fmla="*/ 39 w 1160"/>
                  <a:gd name="T101" fmla="*/ 185 h 1137"/>
                  <a:gd name="T102" fmla="*/ 0 w 1160"/>
                  <a:gd name="T103" fmla="*/ 229 h 1137"/>
                  <a:gd name="T104" fmla="*/ 53 w 1160"/>
                  <a:gd name="T105" fmla="*/ 521 h 1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160" h="1137">
                    <a:moveTo>
                      <a:pt x="53" y="521"/>
                    </a:moveTo>
                    <a:lnTo>
                      <a:pt x="98" y="497"/>
                    </a:lnTo>
                    <a:lnTo>
                      <a:pt x="110" y="446"/>
                    </a:lnTo>
                    <a:lnTo>
                      <a:pt x="139" y="448"/>
                    </a:lnTo>
                    <a:lnTo>
                      <a:pt x="167" y="469"/>
                    </a:lnTo>
                    <a:lnTo>
                      <a:pt x="193" y="461"/>
                    </a:lnTo>
                    <a:lnTo>
                      <a:pt x="234" y="426"/>
                    </a:lnTo>
                    <a:lnTo>
                      <a:pt x="273" y="422"/>
                    </a:lnTo>
                    <a:lnTo>
                      <a:pt x="476" y="650"/>
                    </a:lnTo>
                    <a:lnTo>
                      <a:pt x="417" y="744"/>
                    </a:lnTo>
                    <a:lnTo>
                      <a:pt x="404" y="778"/>
                    </a:lnTo>
                    <a:lnTo>
                      <a:pt x="407" y="898"/>
                    </a:lnTo>
                    <a:lnTo>
                      <a:pt x="427" y="928"/>
                    </a:lnTo>
                    <a:lnTo>
                      <a:pt x="429" y="957"/>
                    </a:lnTo>
                    <a:lnTo>
                      <a:pt x="417" y="985"/>
                    </a:lnTo>
                    <a:lnTo>
                      <a:pt x="378" y="1034"/>
                    </a:lnTo>
                    <a:lnTo>
                      <a:pt x="372" y="1052"/>
                    </a:lnTo>
                    <a:lnTo>
                      <a:pt x="457" y="1137"/>
                    </a:lnTo>
                    <a:lnTo>
                      <a:pt x="549" y="1022"/>
                    </a:lnTo>
                    <a:lnTo>
                      <a:pt x="636" y="1018"/>
                    </a:lnTo>
                    <a:lnTo>
                      <a:pt x="630" y="979"/>
                    </a:lnTo>
                    <a:lnTo>
                      <a:pt x="697" y="955"/>
                    </a:lnTo>
                    <a:lnTo>
                      <a:pt x="798" y="943"/>
                    </a:lnTo>
                    <a:lnTo>
                      <a:pt x="816" y="924"/>
                    </a:lnTo>
                    <a:lnTo>
                      <a:pt x="974" y="473"/>
                    </a:lnTo>
                    <a:lnTo>
                      <a:pt x="1160" y="481"/>
                    </a:lnTo>
                    <a:lnTo>
                      <a:pt x="1041" y="422"/>
                    </a:lnTo>
                    <a:lnTo>
                      <a:pt x="1029" y="373"/>
                    </a:lnTo>
                    <a:lnTo>
                      <a:pt x="986" y="363"/>
                    </a:lnTo>
                    <a:lnTo>
                      <a:pt x="958" y="343"/>
                    </a:lnTo>
                    <a:lnTo>
                      <a:pt x="984" y="320"/>
                    </a:lnTo>
                    <a:lnTo>
                      <a:pt x="986" y="260"/>
                    </a:lnTo>
                    <a:lnTo>
                      <a:pt x="1027" y="243"/>
                    </a:lnTo>
                    <a:lnTo>
                      <a:pt x="1018" y="229"/>
                    </a:lnTo>
                    <a:lnTo>
                      <a:pt x="1018" y="205"/>
                    </a:lnTo>
                    <a:lnTo>
                      <a:pt x="1051" y="191"/>
                    </a:lnTo>
                    <a:lnTo>
                      <a:pt x="1067" y="197"/>
                    </a:lnTo>
                    <a:lnTo>
                      <a:pt x="1096" y="193"/>
                    </a:lnTo>
                    <a:lnTo>
                      <a:pt x="1102" y="148"/>
                    </a:lnTo>
                    <a:lnTo>
                      <a:pt x="1160" y="95"/>
                    </a:lnTo>
                    <a:lnTo>
                      <a:pt x="778" y="69"/>
                    </a:lnTo>
                    <a:lnTo>
                      <a:pt x="776" y="36"/>
                    </a:lnTo>
                    <a:lnTo>
                      <a:pt x="748" y="20"/>
                    </a:lnTo>
                    <a:lnTo>
                      <a:pt x="715" y="10"/>
                    </a:lnTo>
                    <a:lnTo>
                      <a:pt x="691" y="20"/>
                    </a:lnTo>
                    <a:lnTo>
                      <a:pt x="648" y="53"/>
                    </a:lnTo>
                    <a:lnTo>
                      <a:pt x="534" y="8"/>
                    </a:lnTo>
                    <a:lnTo>
                      <a:pt x="490" y="0"/>
                    </a:lnTo>
                    <a:lnTo>
                      <a:pt x="453" y="6"/>
                    </a:lnTo>
                    <a:lnTo>
                      <a:pt x="177" y="89"/>
                    </a:lnTo>
                    <a:lnTo>
                      <a:pt x="39" y="185"/>
                    </a:lnTo>
                    <a:lnTo>
                      <a:pt x="0" y="229"/>
                    </a:lnTo>
                    <a:lnTo>
                      <a:pt x="53" y="52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818" name="Freeform 18"/>
              <p:cNvSpPr>
                <a:spLocks noChangeAspect="1"/>
              </p:cNvSpPr>
              <p:nvPr/>
            </p:nvSpPr>
            <p:spPr bwMode="auto">
              <a:xfrm>
                <a:off x="3697" y="1281"/>
                <a:ext cx="222" cy="326"/>
              </a:xfrm>
              <a:custGeom>
                <a:avLst/>
                <a:gdLst>
                  <a:gd name="T0" fmla="*/ 1170 w 1230"/>
                  <a:gd name="T1" fmla="*/ 694 h 1809"/>
                  <a:gd name="T2" fmla="*/ 1077 w 1230"/>
                  <a:gd name="T3" fmla="*/ 725 h 1809"/>
                  <a:gd name="T4" fmla="*/ 983 w 1230"/>
                  <a:gd name="T5" fmla="*/ 836 h 1809"/>
                  <a:gd name="T6" fmla="*/ 985 w 1230"/>
                  <a:gd name="T7" fmla="*/ 1120 h 1809"/>
                  <a:gd name="T8" fmla="*/ 1021 w 1230"/>
                  <a:gd name="T9" fmla="*/ 1190 h 1809"/>
                  <a:gd name="T10" fmla="*/ 1014 w 1230"/>
                  <a:gd name="T11" fmla="*/ 1286 h 1809"/>
                  <a:gd name="T12" fmla="*/ 1058 w 1230"/>
                  <a:gd name="T13" fmla="*/ 1317 h 1809"/>
                  <a:gd name="T14" fmla="*/ 1072 w 1230"/>
                  <a:gd name="T15" fmla="*/ 1517 h 1809"/>
                  <a:gd name="T16" fmla="*/ 1016 w 1230"/>
                  <a:gd name="T17" fmla="*/ 1582 h 1809"/>
                  <a:gd name="T18" fmla="*/ 918 w 1230"/>
                  <a:gd name="T19" fmla="*/ 1599 h 1809"/>
                  <a:gd name="T20" fmla="*/ 839 w 1230"/>
                  <a:gd name="T21" fmla="*/ 1755 h 1809"/>
                  <a:gd name="T22" fmla="*/ 735 w 1230"/>
                  <a:gd name="T23" fmla="*/ 1774 h 1809"/>
                  <a:gd name="T24" fmla="*/ 674 w 1230"/>
                  <a:gd name="T25" fmla="*/ 1635 h 1809"/>
                  <a:gd name="T26" fmla="*/ 562 w 1230"/>
                  <a:gd name="T27" fmla="*/ 1606 h 1809"/>
                  <a:gd name="T28" fmla="*/ 530 w 1230"/>
                  <a:gd name="T29" fmla="*/ 1563 h 1809"/>
                  <a:gd name="T30" fmla="*/ 470 w 1230"/>
                  <a:gd name="T31" fmla="*/ 1455 h 1809"/>
                  <a:gd name="T32" fmla="*/ 429 w 1230"/>
                  <a:gd name="T33" fmla="*/ 1380 h 1809"/>
                  <a:gd name="T34" fmla="*/ 313 w 1230"/>
                  <a:gd name="T35" fmla="*/ 1325 h 1809"/>
                  <a:gd name="T36" fmla="*/ 323 w 1230"/>
                  <a:gd name="T37" fmla="*/ 1262 h 1809"/>
                  <a:gd name="T38" fmla="*/ 243 w 1230"/>
                  <a:gd name="T39" fmla="*/ 1218 h 1809"/>
                  <a:gd name="T40" fmla="*/ 104 w 1230"/>
                  <a:gd name="T41" fmla="*/ 1067 h 1809"/>
                  <a:gd name="T42" fmla="*/ 44 w 1230"/>
                  <a:gd name="T43" fmla="*/ 966 h 1809"/>
                  <a:gd name="T44" fmla="*/ 297 w 1230"/>
                  <a:gd name="T45" fmla="*/ 1076 h 1809"/>
                  <a:gd name="T46" fmla="*/ 62 w 1230"/>
                  <a:gd name="T47" fmla="*/ 532 h 1809"/>
                  <a:gd name="T48" fmla="*/ 0 w 1230"/>
                  <a:gd name="T49" fmla="*/ 337 h 1809"/>
                  <a:gd name="T50" fmla="*/ 378 w 1230"/>
                  <a:gd name="T51" fmla="*/ 188 h 1809"/>
                  <a:gd name="T52" fmla="*/ 672 w 1230"/>
                  <a:gd name="T53" fmla="*/ 8 h 1809"/>
                  <a:gd name="T54" fmla="*/ 968 w 1230"/>
                  <a:gd name="T55" fmla="*/ 162 h 1809"/>
                  <a:gd name="T56" fmla="*/ 1000 w 1230"/>
                  <a:gd name="T57" fmla="*/ 143 h 1809"/>
                  <a:gd name="T58" fmla="*/ 1050 w 1230"/>
                  <a:gd name="T59" fmla="*/ 143 h 1809"/>
                  <a:gd name="T60" fmla="*/ 1086 w 1230"/>
                  <a:gd name="T61" fmla="*/ 369 h 1809"/>
                  <a:gd name="T62" fmla="*/ 1175 w 1230"/>
                  <a:gd name="T63" fmla="*/ 520 h 18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30" h="1809">
                    <a:moveTo>
                      <a:pt x="1230" y="688"/>
                    </a:moveTo>
                    <a:lnTo>
                      <a:pt x="1170" y="694"/>
                    </a:lnTo>
                    <a:lnTo>
                      <a:pt x="1132" y="725"/>
                    </a:lnTo>
                    <a:lnTo>
                      <a:pt x="1077" y="725"/>
                    </a:lnTo>
                    <a:lnTo>
                      <a:pt x="1050" y="768"/>
                    </a:lnTo>
                    <a:lnTo>
                      <a:pt x="983" y="836"/>
                    </a:lnTo>
                    <a:lnTo>
                      <a:pt x="1016" y="1088"/>
                    </a:lnTo>
                    <a:lnTo>
                      <a:pt x="985" y="1120"/>
                    </a:lnTo>
                    <a:lnTo>
                      <a:pt x="983" y="1163"/>
                    </a:lnTo>
                    <a:lnTo>
                      <a:pt x="1021" y="1190"/>
                    </a:lnTo>
                    <a:lnTo>
                      <a:pt x="1030" y="1269"/>
                    </a:lnTo>
                    <a:lnTo>
                      <a:pt x="1014" y="1286"/>
                    </a:lnTo>
                    <a:lnTo>
                      <a:pt x="1014" y="1315"/>
                    </a:lnTo>
                    <a:lnTo>
                      <a:pt x="1058" y="1317"/>
                    </a:lnTo>
                    <a:lnTo>
                      <a:pt x="1144" y="1500"/>
                    </a:lnTo>
                    <a:lnTo>
                      <a:pt x="1072" y="1517"/>
                    </a:lnTo>
                    <a:lnTo>
                      <a:pt x="1033" y="1548"/>
                    </a:lnTo>
                    <a:lnTo>
                      <a:pt x="1016" y="1582"/>
                    </a:lnTo>
                    <a:lnTo>
                      <a:pt x="981" y="1572"/>
                    </a:lnTo>
                    <a:lnTo>
                      <a:pt x="918" y="1599"/>
                    </a:lnTo>
                    <a:lnTo>
                      <a:pt x="860" y="1681"/>
                    </a:lnTo>
                    <a:lnTo>
                      <a:pt x="839" y="1755"/>
                    </a:lnTo>
                    <a:lnTo>
                      <a:pt x="783" y="1809"/>
                    </a:lnTo>
                    <a:lnTo>
                      <a:pt x="735" y="1774"/>
                    </a:lnTo>
                    <a:lnTo>
                      <a:pt x="684" y="1678"/>
                    </a:lnTo>
                    <a:lnTo>
                      <a:pt x="674" y="1635"/>
                    </a:lnTo>
                    <a:lnTo>
                      <a:pt x="564" y="1635"/>
                    </a:lnTo>
                    <a:lnTo>
                      <a:pt x="562" y="1606"/>
                    </a:lnTo>
                    <a:lnTo>
                      <a:pt x="518" y="1579"/>
                    </a:lnTo>
                    <a:lnTo>
                      <a:pt x="530" y="1563"/>
                    </a:lnTo>
                    <a:lnTo>
                      <a:pt x="530" y="1514"/>
                    </a:lnTo>
                    <a:lnTo>
                      <a:pt x="470" y="1455"/>
                    </a:lnTo>
                    <a:lnTo>
                      <a:pt x="465" y="1390"/>
                    </a:lnTo>
                    <a:lnTo>
                      <a:pt x="429" y="1380"/>
                    </a:lnTo>
                    <a:lnTo>
                      <a:pt x="304" y="1363"/>
                    </a:lnTo>
                    <a:lnTo>
                      <a:pt x="313" y="1325"/>
                    </a:lnTo>
                    <a:lnTo>
                      <a:pt x="332" y="1290"/>
                    </a:lnTo>
                    <a:lnTo>
                      <a:pt x="323" y="1262"/>
                    </a:lnTo>
                    <a:lnTo>
                      <a:pt x="297" y="1225"/>
                    </a:lnTo>
                    <a:lnTo>
                      <a:pt x="243" y="1218"/>
                    </a:lnTo>
                    <a:lnTo>
                      <a:pt x="246" y="1187"/>
                    </a:lnTo>
                    <a:lnTo>
                      <a:pt x="104" y="1067"/>
                    </a:lnTo>
                    <a:lnTo>
                      <a:pt x="41" y="1041"/>
                    </a:lnTo>
                    <a:lnTo>
                      <a:pt x="44" y="966"/>
                    </a:lnTo>
                    <a:lnTo>
                      <a:pt x="25" y="925"/>
                    </a:lnTo>
                    <a:lnTo>
                      <a:pt x="297" y="1076"/>
                    </a:lnTo>
                    <a:lnTo>
                      <a:pt x="130" y="546"/>
                    </a:lnTo>
                    <a:lnTo>
                      <a:pt x="62" y="532"/>
                    </a:lnTo>
                    <a:lnTo>
                      <a:pt x="10" y="481"/>
                    </a:lnTo>
                    <a:lnTo>
                      <a:pt x="0" y="337"/>
                    </a:lnTo>
                    <a:lnTo>
                      <a:pt x="332" y="373"/>
                    </a:lnTo>
                    <a:lnTo>
                      <a:pt x="378" y="188"/>
                    </a:lnTo>
                    <a:lnTo>
                      <a:pt x="590" y="0"/>
                    </a:lnTo>
                    <a:lnTo>
                      <a:pt x="672" y="8"/>
                    </a:lnTo>
                    <a:lnTo>
                      <a:pt x="783" y="123"/>
                    </a:lnTo>
                    <a:lnTo>
                      <a:pt x="968" y="162"/>
                    </a:lnTo>
                    <a:lnTo>
                      <a:pt x="1004" y="150"/>
                    </a:lnTo>
                    <a:lnTo>
                      <a:pt x="1000" y="143"/>
                    </a:lnTo>
                    <a:lnTo>
                      <a:pt x="1028" y="55"/>
                    </a:lnTo>
                    <a:lnTo>
                      <a:pt x="1050" y="143"/>
                    </a:lnTo>
                    <a:lnTo>
                      <a:pt x="1007" y="269"/>
                    </a:lnTo>
                    <a:lnTo>
                      <a:pt x="1086" y="369"/>
                    </a:lnTo>
                    <a:lnTo>
                      <a:pt x="1088" y="467"/>
                    </a:lnTo>
                    <a:lnTo>
                      <a:pt x="1175" y="520"/>
                    </a:lnTo>
                    <a:lnTo>
                      <a:pt x="1230" y="68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819" name="Freeform 19"/>
              <p:cNvSpPr>
                <a:spLocks noChangeAspect="1"/>
              </p:cNvSpPr>
              <p:nvPr/>
            </p:nvSpPr>
            <p:spPr bwMode="auto">
              <a:xfrm>
                <a:off x="3879" y="1286"/>
                <a:ext cx="175" cy="141"/>
              </a:xfrm>
              <a:custGeom>
                <a:avLst/>
                <a:gdLst>
                  <a:gd name="T0" fmla="*/ 23 w 975"/>
                  <a:gd name="T1" fmla="*/ 22 h 777"/>
                  <a:gd name="T2" fmla="*/ 44 w 975"/>
                  <a:gd name="T3" fmla="*/ 112 h 777"/>
                  <a:gd name="T4" fmla="*/ 0 w 975"/>
                  <a:gd name="T5" fmla="*/ 242 h 777"/>
                  <a:gd name="T6" fmla="*/ 81 w 975"/>
                  <a:gd name="T7" fmla="*/ 340 h 777"/>
                  <a:gd name="T8" fmla="*/ 83 w 975"/>
                  <a:gd name="T9" fmla="*/ 438 h 777"/>
                  <a:gd name="T10" fmla="*/ 169 w 975"/>
                  <a:gd name="T11" fmla="*/ 489 h 777"/>
                  <a:gd name="T12" fmla="*/ 197 w 975"/>
                  <a:gd name="T13" fmla="*/ 570 h 777"/>
                  <a:gd name="T14" fmla="*/ 227 w 975"/>
                  <a:gd name="T15" fmla="*/ 663 h 777"/>
                  <a:gd name="T16" fmla="*/ 251 w 975"/>
                  <a:gd name="T17" fmla="*/ 684 h 777"/>
                  <a:gd name="T18" fmla="*/ 286 w 975"/>
                  <a:gd name="T19" fmla="*/ 686 h 777"/>
                  <a:gd name="T20" fmla="*/ 298 w 975"/>
                  <a:gd name="T21" fmla="*/ 663 h 777"/>
                  <a:gd name="T22" fmla="*/ 374 w 975"/>
                  <a:gd name="T23" fmla="*/ 671 h 777"/>
                  <a:gd name="T24" fmla="*/ 388 w 975"/>
                  <a:gd name="T25" fmla="*/ 681 h 777"/>
                  <a:gd name="T26" fmla="*/ 625 w 975"/>
                  <a:gd name="T27" fmla="*/ 494 h 777"/>
                  <a:gd name="T28" fmla="*/ 638 w 975"/>
                  <a:gd name="T29" fmla="*/ 423 h 777"/>
                  <a:gd name="T30" fmla="*/ 719 w 975"/>
                  <a:gd name="T31" fmla="*/ 456 h 777"/>
                  <a:gd name="T32" fmla="*/ 723 w 975"/>
                  <a:gd name="T33" fmla="*/ 638 h 777"/>
                  <a:gd name="T34" fmla="*/ 757 w 975"/>
                  <a:gd name="T35" fmla="*/ 647 h 777"/>
                  <a:gd name="T36" fmla="*/ 776 w 975"/>
                  <a:gd name="T37" fmla="*/ 764 h 777"/>
                  <a:gd name="T38" fmla="*/ 866 w 975"/>
                  <a:gd name="T39" fmla="*/ 777 h 777"/>
                  <a:gd name="T40" fmla="*/ 923 w 975"/>
                  <a:gd name="T41" fmla="*/ 767 h 777"/>
                  <a:gd name="T42" fmla="*/ 975 w 975"/>
                  <a:gd name="T43" fmla="*/ 688 h 777"/>
                  <a:gd name="T44" fmla="*/ 934 w 975"/>
                  <a:gd name="T45" fmla="*/ 642 h 777"/>
                  <a:gd name="T46" fmla="*/ 908 w 975"/>
                  <a:gd name="T47" fmla="*/ 438 h 777"/>
                  <a:gd name="T48" fmla="*/ 659 w 975"/>
                  <a:gd name="T49" fmla="*/ 283 h 777"/>
                  <a:gd name="T50" fmla="*/ 645 w 975"/>
                  <a:gd name="T51" fmla="*/ 145 h 777"/>
                  <a:gd name="T52" fmla="*/ 503 w 975"/>
                  <a:gd name="T53" fmla="*/ 125 h 777"/>
                  <a:gd name="T54" fmla="*/ 504 w 975"/>
                  <a:gd name="T55" fmla="*/ 74 h 777"/>
                  <a:gd name="T56" fmla="*/ 448 w 975"/>
                  <a:gd name="T57" fmla="*/ 43 h 777"/>
                  <a:gd name="T58" fmla="*/ 366 w 975"/>
                  <a:gd name="T59" fmla="*/ 48 h 777"/>
                  <a:gd name="T60" fmla="*/ 308 w 975"/>
                  <a:gd name="T61" fmla="*/ 79 h 777"/>
                  <a:gd name="T62" fmla="*/ 230 w 975"/>
                  <a:gd name="T63" fmla="*/ 83 h 777"/>
                  <a:gd name="T64" fmla="*/ 198 w 975"/>
                  <a:gd name="T65" fmla="*/ 112 h 777"/>
                  <a:gd name="T66" fmla="*/ 100 w 975"/>
                  <a:gd name="T67" fmla="*/ 103 h 777"/>
                  <a:gd name="T68" fmla="*/ 58 w 975"/>
                  <a:gd name="T69" fmla="*/ 46 h 777"/>
                  <a:gd name="T70" fmla="*/ 69 w 975"/>
                  <a:gd name="T71" fmla="*/ 0 h 777"/>
                  <a:gd name="T72" fmla="*/ 28 w 975"/>
                  <a:gd name="T73" fmla="*/ 3 h 777"/>
                  <a:gd name="T74" fmla="*/ 23 w 975"/>
                  <a:gd name="T75" fmla="*/ 22 h 7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75" h="777">
                    <a:moveTo>
                      <a:pt x="23" y="22"/>
                    </a:moveTo>
                    <a:lnTo>
                      <a:pt x="44" y="112"/>
                    </a:lnTo>
                    <a:lnTo>
                      <a:pt x="0" y="242"/>
                    </a:lnTo>
                    <a:lnTo>
                      <a:pt x="81" y="340"/>
                    </a:lnTo>
                    <a:lnTo>
                      <a:pt x="83" y="438"/>
                    </a:lnTo>
                    <a:lnTo>
                      <a:pt x="169" y="489"/>
                    </a:lnTo>
                    <a:lnTo>
                      <a:pt x="197" y="570"/>
                    </a:lnTo>
                    <a:lnTo>
                      <a:pt x="227" y="663"/>
                    </a:lnTo>
                    <a:lnTo>
                      <a:pt x="251" y="684"/>
                    </a:lnTo>
                    <a:lnTo>
                      <a:pt x="286" y="686"/>
                    </a:lnTo>
                    <a:lnTo>
                      <a:pt x="298" y="663"/>
                    </a:lnTo>
                    <a:lnTo>
                      <a:pt x="374" y="671"/>
                    </a:lnTo>
                    <a:lnTo>
                      <a:pt x="388" y="681"/>
                    </a:lnTo>
                    <a:lnTo>
                      <a:pt x="625" y="494"/>
                    </a:lnTo>
                    <a:lnTo>
                      <a:pt x="638" y="423"/>
                    </a:lnTo>
                    <a:lnTo>
                      <a:pt x="719" y="456"/>
                    </a:lnTo>
                    <a:lnTo>
                      <a:pt x="723" y="638"/>
                    </a:lnTo>
                    <a:lnTo>
                      <a:pt x="757" y="647"/>
                    </a:lnTo>
                    <a:lnTo>
                      <a:pt x="776" y="764"/>
                    </a:lnTo>
                    <a:lnTo>
                      <a:pt x="866" y="777"/>
                    </a:lnTo>
                    <a:lnTo>
                      <a:pt x="923" y="767"/>
                    </a:lnTo>
                    <a:lnTo>
                      <a:pt x="975" y="688"/>
                    </a:lnTo>
                    <a:lnTo>
                      <a:pt x="934" y="642"/>
                    </a:lnTo>
                    <a:lnTo>
                      <a:pt x="908" y="438"/>
                    </a:lnTo>
                    <a:lnTo>
                      <a:pt x="659" y="283"/>
                    </a:lnTo>
                    <a:lnTo>
                      <a:pt x="645" y="145"/>
                    </a:lnTo>
                    <a:lnTo>
                      <a:pt x="503" y="125"/>
                    </a:lnTo>
                    <a:lnTo>
                      <a:pt x="504" y="74"/>
                    </a:lnTo>
                    <a:lnTo>
                      <a:pt x="448" y="43"/>
                    </a:lnTo>
                    <a:lnTo>
                      <a:pt x="366" y="48"/>
                    </a:lnTo>
                    <a:lnTo>
                      <a:pt x="308" y="79"/>
                    </a:lnTo>
                    <a:lnTo>
                      <a:pt x="230" y="83"/>
                    </a:lnTo>
                    <a:lnTo>
                      <a:pt x="198" y="112"/>
                    </a:lnTo>
                    <a:lnTo>
                      <a:pt x="100" y="103"/>
                    </a:lnTo>
                    <a:lnTo>
                      <a:pt x="58" y="46"/>
                    </a:lnTo>
                    <a:lnTo>
                      <a:pt x="69" y="0"/>
                    </a:lnTo>
                    <a:lnTo>
                      <a:pt x="28" y="3"/>
                    </a:lnTo>
                    <a:lnTo>
                      <a:pt x="23" y="22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820" name="Freeform 20"/>
              <p:cNvSpPr>
                <a:spLocks noChangeAspect="1"/>
              </p:cNvSpPr>
              <p:nvPr/>
            </p:nvSpPr>
            <p:spPr bwMode="auto">
              <a:xfrm>
                <a:off x="3437" y="1472"/>
                <a:ext cx="457" cy="493"/>
              </a:xfrm>
              <a:custGeom>
                <a:avLst/>
                <a:gdLst>
                  <a:gd name="T0" fmla="*/ 86 w 2531"/>
                  <a:gd name="T1" fmla="*/ 504 h 2738"/>
                  <a:gd name="T2" fmla="*/ 306 w 2531"/>
                  <a:gd name="T3" fmla="*/ 295 h 2738"/>
                  <a:gd name="T4" fmla="*/ 386 w 2531"/>
                  <a:gd name="T5" fmla="*/ 87 h 2738"/>
                  <a:gd name="T6" fmla="*/ 854 w 2531"/>
                  <a:gd name="T7" fmla="*/ 62 h 2738"/>
                  <a:gd name="T8" fmla="*/ 1100 w 2531"/>
                  <a:gd name="T9" fmla="*/ 339 h 2738"/>
                  <a:gd name="T10" fmla="*/ 1298 w 2531"/>
                  <a:gd name="T11" fmla="*/ 400 h 2738"/>
                  <a:gd name="T12" fmla="*/ 1439 w 2531"/>
                  <a:gd name="T13" fmla="*/ 477 h 2738"/>
                  <a:gd name="T14" fmla="*/ 1524 w 2531"/>
                  <a:gd name="T15" fmla="*/ 486 h 2738"/>
                  <a:gd name="T16" fmla="*/ 1591 w 2531"/>
                  <a:gd name="T17" fmla="*/ 550 h 2738"/>
                  <a:gd name="T18" fmla="*/ 1838 w 2531"/>
                  <a:gd name="T19" fmla="*/ 651 h 2738"/>
                  <a:gd name="T20" fmla="*/ 1953 w 2531"/>
                  <a:gd name="T21" fmla="*/ 642 h 2738"/>
                  <a:gd name="T22" fmla="*/ 2117 w 2531"/>
                  <a:gd name="T23" fmla="*/ 582 h 2738"/>
                  <a:gd name="T24" fmla="*/ 2176 w 2531"/>
                  <a:gd name="T25" fmla="*/ 721 h 2738"/>
                  <a:gd name="T26" fmla="*/ 2187 w 2531"/>
                  <a:gd name="T27" fmla="*/ 804 h 2738"/>
                  <a:gd name="T28" fmla="*/ 2226 w 2531"/>
                  <a:gd name="T29" fmla="*/ 946 h 2738"/>
                  <a:gd name="T30" fmla="*/ 2373 w 2531"/>
                  <a:gd name="T31" fmla="*/ 1064 h 2738"/>
                  <a:gd name="T32" fmla="*/ 2454 w 2531"/>
                  <a:gd name="T33" fmla="*/ 1312 h 2738"/>
                  <a:gd name="T34" fmla="*/ 2363 w 2531"/>
                  <a:gd name="T35" fmla="*/ 1478 h 2738"/>
                  <a:gd name="T36" fmla="*/ 2322 w 2531"/>
                  <a:gd name="T37" fmla="*/ 1521 h 2738"/>
                  <a:gd name="T38" fmla="*/ 2408 w 2531"/>
                  <a:gd name="T39" fmla="*/ 1733 h 2738"/>
                  <a:gd name="T40" fmla="*/ 2316 w 2531"/>
                  <a:gd name="T41" fmla="*/ 1792 h 2738"/>
                  <a:gd name="T42" fmla="*/ 2280 w 2531"/>
                  <a:gd name="T43" fmla="*/ 1904 h 2738"/>
                  <a:gd name="T44" fmla="*/ 2440 w 2531"/>
                  <a:gd name="T45" fmla="*/ 1930 h 2738"/>
                  <a:gd name="T46" fmla="*/ 2531 w 2531"/>
                  <a:gd name="T47" fmla="*/ 2035 h 2738"/>
                  <a:gd name="T48" fmla="*/ 2367 w 2531"/>
                  <a:gd name="T49" fmla="*/ 2119 h 2738"/>
                  <a:gd name="T50" fmla="*/ 2240 w 2531"/>
                  <a:gd name="T51" fmla="*/ 2236 h 2738"/>
                  <a:gd name="T52" fmla="*/ 2271 w 2531"/>
                  <a:gd name="T53" fmla="*/ 2275 h 2738"/>
                  <a:gd name="T54" fmla="*/ 2390 w 2531"/>
                  <a:gd name="T55" fmla="*/ 2336 h 2738"/>
                  <a:gd name="T56" fmla="*/ 2394 w 2531"/>
                  <a:gd name="T57" fmla="*/ 2413 h 2738"/>
                  <a:gd name="T58" fmla="*/ 2347 w 2531"/>
                  <a:gd name="T59" fmla="*/ 2506 h 2738"/>
                  <a:gd name="T60" fmla="*/ 2181 w 2531"/>
                  <a:gd name="T61" fmla="*/ 2618 h 2738"/>
                  <a:gd name="T62" fmla="*/ 2053 w 2531"/>
                  <a:gd name="T63" fmla="*/ 2558 h 2738"/>
                  <a:gd name="T64" fmla="*/ 1982 w 2531"/>
                  <a:gd name="T65" fmla="*/ 2572 h 2738"/>
                  <a:gd name="T66" fmla="*/ 1884 w 2531"/>
                  <a:gd name="T67" fmla="*/ 2738 h 2738"/>
                  <a:gd name="T68" fmla="*/ 1734 w 2531"/>
                  <a:gd name="T69" fmla="*/ 2680 h 2738"/>
                  <a:gd name="T70" fmla="*/ 1292 w 2531"/>
                  <a:gd name="T71" fmla="*/ 2506 h 2738"/>
                  <a:gd name="T72" fmla="*/ 1223 w 2531"/>
                  <a:gd name="T73" fmla="*/ 2428 h 2738"/>
                  <a:gd name="T74" fmla="*/ 1189 w 2531"/>
                  <a:gd name="T75" fmla="*/ 2337 h 2738"/>
                  <a:gd name="T76" fmla="*/ 1143 w 2531"/>
                  <a:gd name="T77" fmla="*/ 2218 h 2738"/>
                  <a:gd name="T78" fmla="*/ 1125 w 2531"/>
                  <a:gd name="T79" fmla="*/ 2116 h 2738"/>
                  <a:gd name="T80" fmla="*/ 1248 w 2531"/>
                  <a:gd name="T81" fmla="*/ 2097 h 2738"/>
                  <a:gd name="T82" fmla="*/ 1327 w 2531"/>
                  <a:gd name="T83" fmla="*/ 2035 h 2738"/>
                  <a:gd name="T84" fmla="*/ 1413 w 2531"/>
                  <a:gd name="T85" fmla="*/ 1982 h 2738"/>
                  <a:gd name="T86" fmla="*/ 1480 w 2531"/>
                  <a:gd name="T87" fmla="*/ 1856 h 2738"/>
                  <a:gd name="T88" fmla="*/ 1468 w 2531"/>
                  <a:gd name="T89" fmla="*/ 1759 h 2738"/>
                  <a:gd name="T90" fmla="*/ 1348 w 2531"/>
                  <a:gd name="T91" fmla="*/ 1656 h 2738"/>
                  <a:gd name="T92" fmla="*/ 1277 w 2531"/>
                  <a:gd name="T93" fmla="*/ 1708 h 2738"/>
                  <a:gd name="T94" fmla="*/ 1161 w 2531"/>
                  <a:gd name="T95" fmla="*/ 1815 h 2738"/>
                  <a:gd name="T96" fmla="*/ 1044 w 2531"/>
                  <a:gd name="T97" fmla="*/ 1830 h 2738"/>
                  <a:gd name="T98" fmla="*/ 943 w 2531"/>
                  <a:gd name="T99" fmla="*/ 1825 h 2738"/>
                  <a:gd name="T100" fmla="*/ 848 w 2531"/>
                  <a:gd name="T101" fmla="*/ 1782 h 2738"/>
                  <a:gd name="T102" fmla="*/ 805 w 2531"/>
                  <a:gd name="T103" fmla="*/ 1699 h 2738"/>
                  <a:gd name="T104" fmla="*/ 633 w 2531"/>
                  <a:gd name="T105" fmla="*/ 1632 h 2738"/>
                  <a:gd name="T106" fmla="*/ 561 w 2531"/>
                  <a:gd name="T107" fmla="*/ 1531 h 2738"/>
                  <a:gd name="T108" fmla="*/ 492 w 2531"/>
                  <a:gd name="T109" fmla="*/ 1432 h 2738"/>
                  <a:gd name="T110" fmla="*/ 455 w 2531"/>
                  <a:gd name="T111" fmla="*/ 1098 h 2738"/>
                  <a:gd name="T112" fmla="*/ 9 w 2531"/>
                  <a:gd name="T113" fmla="*/ 1027 h 2738"/>
                  <a:gd name="T114" fmla="*/ 30 w 2531"/>
                  <a:gd name="T115" fmla="*/ 947 h 2738"/>
                  <a:gd name="T116" fmla="*/ 27 w 2531"/>
                  <a:gd name="T117" fmla="*/ 817 h 2738"/>
                  <a:gd name="T118" fmla="*/ 64 w 2531"/>
                  <a:gd name="T119" fmla="*/ 681 h 2738"/>
                  <a:gd name="T120" fmla="*/ 53 w 2531"/>
                  <a:gd name="T121" fmla="*/ 536 h 27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31" h="2738">
                    <a:moveTo>
                      <a:pt x="72" y="501"/>
                    </a:moveTo>
                    <a:lnTo>
                      <a:pt x="86" y="504"/>
                    </a:lnTo>
                    <a:lnTo>
                      <a:pt x="251" y="494"/>
                    </a:lnTo>
                    <a:lnTo>
                      <a:pt x="306" y="295"/>
                    </a:lnTo>
                    <a:lnTo>
                      <a:pt x="312" y="303"/>
                    </a:lnTo>
                    <a:lnTo>
                      <a:pt x="386" y="87"/>
                    </a:lnTo>
                    <a:lnTo>
                      <a:pt x="478" y="0"/>
                    </a:lnTo>
                    <a:lnTo>
                      <a:pt x="854" y="62"/>
                    </a:lnTo>
                    <a:lnTo>
                      <a:pt x="1022" y="273"/>
                    </a:lnTo>
                    <a:lnTo>
                      <a:pt x="1100" y="339"/>
                    </a:lnTo>
                    <a:lnTo>
                      <a:pt x="1229" y="390"/>
                    </a:lnTo>
                    <a:lnTo>
                      <a:pt x="1298" y="400"/>
                    </a:lnTo>
                    <a:lnTo>
                      <a:pt x="1351" y="439"/>
                    </a:lnTo>
                    <a:lnTo>
                      <a:pt x="1439" y="477"/>
                    </a:lnTo>
                    <a:lnTo>
                      <a:pt x="1504" y="471"/>
                    </a:lnTo>
                    <a:lnTo>
                      <a:pt x="1524" y="486"/>
                    </a:lnTo>
                    <a:lnTo>
                      <a:pt x="1519" y="541"/>
                    </a:lnTo>
                    <a:lnTo>
                      <a:pt x="1591" y="550"/>
                    </a:lnTo>
                    <a:lnTo>
                      <a:pt x="1624" y="606"/>
                    </a:lnTo>
                    <a:lnTo>
                      <a:pt x="1838" y="651"/>
                    </a:lnTo>
                    <a:lnTo>
                      <a:pt x="1906" y="633"/>
                    </a:lnTo>
                    <a:lnTo>
                      <a:pt x="1953" y="642"/>
                    </a:lnTo>
                    <a:lnTo>
                      <a:pt x="2008" y="579"/>
                    </a:lnTo>
                    <a:lnTo>
                      <a:pt x="2117" y="582"/>
                    </a:lnTo>
                    <a:lnTo>
                      <a:pt x="2126" y="627"/>
                    </a:lnTo>
                    <a:lnTo>
                      <a:pt x="2176" y="721"/>
                    </a:lnTo>
                    <a:lnTo>
                      <a:pt x="2228" y="756"/>
                    </a:lnTo>
                    <a:lnTo>
                      <a:pt x="2187" y="804"/>
                    </a:lnTo>
                    <a:lnTo>
                      <a:pt x="2234" y="905"/>
                    </a:lnTo>
                    <a:lnTo>
                      <a:pt x="2226" y="946"/>
                    </a:lnTo>
                    <a:lnTo>
                      <a:pt x="2253" y="982"/>
                    </a:lnTo>
                    <a:lnTo>
                      <a:pt x="2373" y="1064"/>
                    </a:lnTo>
                    <a:lnTo>
                      <a:pt x="2379" y="1282"/>
                    </a:lnTo>
                    <a:lnTo>
                      <a:pt x="2454" y="1312"/>
                    </a:lnTo>
                    <a:lnTo>
                      <a:pt x="2449" y="1426"/>
                    </a:lnTo>
                    <a:lnTo>
                      <a:pt x="2363" y="1478"/>
                    </a:lnTo>
                    <a:lnTo>
                      <a:pt x="2316" y="1479"/>
                    </a:lnTo>
                    <a:lnTo>
                      <a:pt x="2322" y="1521"/>
                    </a:lnTo>
                    <a:lnTo>
                      <a:pt x="2373" y="1683"/>
                    </a:lnTo>
                    <a:lnTo>
                      <a:pt x="2408" y="1733"/>
                    </a:lnTo>
                    <a:lnTo>
                      <a:pt x="2363" y="1788"/>
                    </a:lnTo>
                    <a:lnTo>
                      <a:pt x="2316" y="1792"/>
                    </a:lnTo>
                    <a:lnTo>
                      <a:pt x="2267" y="1876"/>
                    </a:lnTo>
                    <a:lnTo>
                      <a:pt x="2280" y="1904"/>
                    </a:lnTo>
                    <a:lnTo>
                      <a:pt x="2331" y="1927"/>
                    </a:lnTo>
                    <a:lnTo>
                      <a:pt x="2440" y="1930"/>
                    </a:lnTo>
                    <a:lnTo>
                      <a:pt x="2510" y="1978"/>
                    </a:lnTo>
                    <a:lnTo>
                      <a:pt x="2531" y="2035"/>
                    </a:lnTo>
                    <a:lnTo>
                      <a:pt x="2422" y="2122"/>
                    </a:lnTo>
                    <a:lnTo>
                      <a:pt x="2367" y="2119"/>
                    </a:lnTo>
                    <a:lnTo>
                      <a:pt x="2244" y="2211"/>
                    </a:lnTo>
                    <a:lnTo>
                      <a:pt x="2240" y="2236"/>
                    </a:lnTo>
                    <a:lnTo>
                      <a:pt x="2258" y="2267"/>
                    </a:lnTo>
                    <a:lnTo>
                      <a:pt x="2271" y="2275"/>
                    </a:lnTo>
                    <a:lnTo>
                      <a:pt x="2436" y="2305"/>
                    </a:lnTo>
                    <a:lnTo>
                      <a:pt x="2390" y="2336"/>
                    </a:lnTo>
                    <a:lnTo>
                      <a:pt x="2430" y="2370"/>
                    </a:lnTo>
                    <a:lnTo>
                      <a:pt x="2394" y="2413"/>
                    </a:lnTo>
                    <a:lnTo>
                      <a:pt x="2396" y="2437"/>
                    </a:lnTo>
                    <a:lnTo>
                      <a:pt x="2347" y="2506"/>
                    </a:lnTo>
                    <a:lnTo>
                      <a:pt x="2145" y="2483"/>
                    </a:lnTo>
                    <a:lnTo>
                      <a:pt x="2181" y="2618"/>
                    </a:lnTo>
                    <a:lnTo>
                      <a:pt x="2087" y="2551"/>
                    </a:lnTo>
                    <a:lnTo>
                      <a:pt x="2053" y="2558"/>
                    </a:lnTo>
                    <a:lnTo>
                      <a:pt x="2014" y="2569"/>
                    </a:lnTo>
                    <a:lnTo>
                      <a:pt x="1982" y="2572"/>
                    </a:lnTo>
                    <a:lnTo>
                      <a:pt x="1965" y="2557"/>
                    </a:lnTo>
                    <a:lnTo>
                      <a:pt x="1884" y="2738"/>
                    </a:lnTo>
                    <a:lnTo>
                      <a:pt x="1771" y="2728"/>
                    </a:lnTo>
                    <a:lnTo>
                      <a:pt x="1734" y="2680"/>
                    </a:lnTo>
                    <a:lnTo>
                      <a:pt x="1740" y="2563"/>
                    </a:lnTo>
                    <a:lnTo>
                      <a:pt x="1292" y="2506"/>
                    </a:lnTo>
                    <a:lnTo>
                      <a:pt x="1266" y="2450"/>
                    </a:lnTo>
                    <a:lnTo>
                      <a:pt x="1223" y="2428"/>
                    </a:lnTo>
                    <a:lnTo>
                      <a:pt x="1217" y="2356"/>
                    </a:lnTo>
                    <a:lnTo>
                      <a:pt x="1189" y="2337"/>
                    </a:lnTo>
                    <a:lnTo>
                      <a:pt x="1161" y="2336"/>
                    </a:lnTo>
                    <a:lnTo>
                      <a:pt x="1143" y="2218"/>
                    </a:lnTo>
                    <a:lnTo>
                      <a:pt x="1102" y="2159"/>
                    </a:lnTo>
                    <a:lnTo>
                      <a:pt x="1125" y="2116"/>
                    </a:lnTo>
                    <a:lnTo>
                      <a:pt x="1189" y="2092"/>
                    </a:lnTo>
                    <a:lnTo>
                      <a:pt x="1248" y="2097"/>
                    </a:lnTo>
                    <a:lnTo>
                      <a:pt x="1280" y="2038"/>
                    </a:lnTo>
                    <a:lnTo>
                      <a:pt x="1327" y="2035"/>
                    </a:lnTo>
                    <a:lnTo>
                      <a:pt x="1363" y="2041"/>
                    </a:lnTo>
                    <a:lnTo>
                      <a:pt x="1413" y="1982"/>
                    </a:lnTo>
                    <a:lnTo>
                      <a:pt x="1425" y="1929"/>
                    </a:lnTo>
                    <a:lnTo>
                      <a:pt x="1480" y="1856"/>
                    </a:lnTo>
                    <a:lnTo>
                      <a:pt x="1492" y="1797"/>
                    </a:lnTo>
                    <a:lnTo>
                      <a:pt x="1468" y="1759"/>
                    </a:lnTo>
                    <a:lnTo>
                      <a:pt x="1369" y="1668"/>
                    </a:lnTo>
                    <a:lnTo>
                      <a:pt x="1348" y="1656"/>
                    </a:lnTo>
                    <a:lnTo>
                      <a:pt x="1299" y="1662"/>
                    </a:lnTo>
                    <a:lnTo>
                      <a:pt x="1277" y="1708"/>
                    </a:lnTo>
                    <a:lnTo>
                      <a:pt x="1166" y="1773"/>
                    </a:lnTo>
                    <a:lnTo>
                      <a:pt x="1161" y="1815"/>
                    </a:lnTo>
                    <a:lnTo>
                      <a:pt x="1124" y="1815"/>
                    </a:lnTo>
                    <a:lnTo>
                      <a:pt x="1044" y="1830"/>
                    </a:lnTo>
                    <a:lnTo>
                      <a:pt x="993" y="1804"/>
                    </a:lnTo>
                    <a:lnTo>
                      <a:pt x="943" y="1825"/>
                    </a:lnTo>
                    <a:lnTo>
                      <a:pt x="887" y="1816"/>
                    </a:lnTo>
                    <a:lnTo>
                      <a:pt x="848" y="1782"/>
                    </a:lnTo>
                    <a:lnTo>
                      <a:pt x="833" y="1715"/>
                    </a:lnTo>
                    <a:lnTo>
                      <a:pt x="805" y="1699"/>
                    </a:lnTo>
                    <a:lnTo>
                      <a:pt x="646" y="1714"/>
                    </a:lnTo>
                    <a:lnTo>
                      <a:pt x="633" y="1632"/>
                    </a:lnTo>
                    <a:lnTo>
                      <a:pt x="599" y="1596"/>
                    </a:lnTo>
                    <a:lnTo>
                      <a:pt x="561" y="1531"/>
                    </a:lnTo>
                    <a:lnTo>
                      <a:pt x="501" y="1470"/>
                    </a:lnTo>
                    <a:lnTo>
                      <a:pt x="492" y="1432"/>
                    </a:lnTo>
                    <a:lnTo>
                      <a:pt x="418" y="1298"/>
                    </a:lnTo>
                    <a:lnTo>
                      <a:pt x="455" y="1098"/>
                    </a:lnTo>
                    <a:lnTo>
                      <a:pt x="494" y="1055"/>
                    </a:lnTo>
                    <a:lnTo>
                      <a:pt x="9" y="1027"/>
                    </a:lnTo>
                    <a:lnTo>
                      <a:pt x="39" y="1008"/>
                    </a:lnTo>
                    <a:lnTo>
                      <a:pt x="30" y="947"/>
                    </a:lnTo>
                    <a:lnTo>
                      <a:pt x="0" y="900"/>
                    </a:lnTo>
                    <a:lnTo>
                      <a:pt x="27" y="817"/>
                    </a:lnTo>
                    <a:lnTo>
                      <a:pt x="27" y="742"/>
                    </a:lnTo>
                    <a:lnTo>
                      <a:pt x="64" y="681"/>
                    </a:lnTo>
                    <a:lnTo>
                      <a:pt x="71" y="592"/>
                    </a:lnTo>
                    <a:lnTo>
                      <a:pt x="53" y="536"/>
                    </a:lnTo>
                    <a:lnTo>
                      <a:pt x="72" y="50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821" name="Freeform 21"/>
              <p:cNvSpPr>
                <a:spLocks noChangeAspect="1"/>
              </p:cNvSpPr>
              <p:nvPr/>
            </p:nvSpPr>
            <p:spPr bwMode="auto">
              <a:xfrm>
                <a:off x="3833" y="974"/>
                <a:ext cx="234" cy="334"/>
              </a:xfrm>
              <a:custGeom>
                <a:avLst/>
                <a:gdLst>
                  <a:gd name="T0" fmla="*/ 828 w 1297"/>
                  <a:gd name="T1" fmla="*/ 40 h 1847"/>
                  <a:gd name="T2" fmla="*/ 969 w 1297"/>
                  <a:gd name="T3" fmla="*/ 117 h 1847"/>
                  <a:gd name="T4" fmla="*/ 1036 w 1297"/>
                  <a:gd name="T5" fmla="*/ 200 h 1847"/>
                  <a:gd name="T6" fmla="*/ 1244 w 1297"/>
                  <a:gd name="T7" fmla="*/ 265 h 1847"/>
                  <a:gd name="T8" fmla="*/ 1257 w 1297"/>
                  <a:gd name="T9" fmla="*/ 357 h 1847"/>
                  <a:gd name="T10" fmla="*/ 1076 w 1297"/>
                  <a:gd name="T11" fmla="*/ 424 h 1847"/>
                  <a:gd name="T12" fmla="*/ 914 w 1297"/>
                  <a:gd name="T13" fmla="*/ 402 h 1847"/>
                  <a:gd name="T14" fmla="*/ 887 w 1297"/>
                  <a:gd name="T15" fmla="*/ 586 h 1847"/>
                  <a:gd name="T16" fmla="*/ 928 w 1297"/>
                  <a:gd name="T17" fmla="*/ 710 h 1847"/>
                  <a:gd name="T18" fmla="*/ 937 w 1297"/>
                  <a:gd name="T19" fmla="*/ 784 h 1847"/>
                  <a:gd name="T20" fmla="*/ 970 w 1297"/>
                  <a:gd name="T21" fmla="*/ 903 h 1847"/>
                  <a:gd name="T22" fmla="*/ 1024 w 1297"/>
                  <a:gd name="T23" fmla="*/ 1032 h 1847"/>
                  <a:gd name="T24" fmla="*/ 1191 w 1297"/>
                  <a:gd name="T25" fmla="*/ 1276 h 1847"/>
                  <a:gd name="T26" fmla="*/ 1175 w 1297"/>
                  <a:gd name="T27" fmla="*/ 1358 h 1847"/>
                  <a:gd name="T28" fmla="*/ 1279 w 1297"/>
                  <a:gd name="T29" fmla="*/ 1490 h 1847"/>
                  <a:gd name="T30" fmla="*/ 1230 w 1297"/>
                  <a:gd name="T31" fmla="*/ 1517 h 1847"/>
                  <a:gd name="T32" fmla="*/ 1154 w 1297"/>
                  <a:gd name="T33" fmla="*/ 1610 h 1847"/>
                  <a:gd name="T34" fmla="*/ 821 w 1297"/>
                  <a:gd name="T35" fmla="*/ 1543 h 1847"/>
                  <a:gd name="T36" fmla="*/ 756 w 1297"/>
                  <a:gd name="T37" fmla="*/ 1806 h 1847"/>
                  <a:gd name="T38" fmla="*/ 613 w 1297"/>
                  <a:gd name="T39" fmla="*/ 1779 h 1847"/>
                  <a:gd name="T40" fmla="*/ 480 w 1297"/>
                  <a:gd name="T41" fmla="*/ 1814 h 1847"/>
                  <a:gd name="T42" fmla="*/ 350 w 1297"/>
                  <a:gd name="T43" fmla="*/ 1832 h 1847"/>
                  <a:gd name="T44" fmla="*/ 321 w 1297"/>
                  <a:gd name="T45" fmla="*/ 1730 h 1847"/>
                  <a:gd name="T46" fmla="*/ 248 w 1297"/>
                  <a:gd name="T47" fmla="*/ 1847 h 1847"/>
                  <a:gd name="T48" fmla="*/ 38 w 1297"/>
                  <a:gd name="T49" fmla="*/ 1626 h 1847"/>
                  <a:gd name="T50" fmla="*/ 4 w 1297"/>
                  <a:gd name="T51" fmla="*/ 1339 h 1847"/>
                  <a:gd name="T52" fmla="*/ 63 w 1297"/>
                  <a:gd name="T53" fmla="*/ 1217 h 1847"/>
                  <a:gd name="T54" fmla="*/ 167 w 1297"/>
                  <a:gd name="T55" fmla="*/ 1050 h 1847"/>
                  <a:gd name="T56" fmla="*/ 149 w 1297"/>
                  <a:gd name="T57" fmla="*/ 1012 h 1847"/>
                  <a:gd name="T58" fmla="*/ 280 w 1297"/>
                  <a:gd name="T59" fmla="*/ 779 h 1847"/>
                  <a:gd name="T60" fmla="*/ 281 w 1297"/>
                  <a:gd name="T61" fmla="*/ 539 h 1847"/>
                  <a:gd name="T62" fmla="*/ 314 w 1297"/>
                  <a:gd name="T63" fmla="*/ 480 h 1847"/>
                  <a:gd name="T64" fmla="*/ 339 w 1297"/>
                  <a:gd name="T65" fmla="*/ 412 h 1847"/>
                  <a:gd name="T66" fmla="*/ 503 w 1297"/>
                  <a:gd name="T67" fmla="*/ 251 h 1847"/>
                  <a:gd name="T68" fmla="*/ 553 w 1297"/>
                  <a:gd name="T69" fmla="*/ 228 h 1847"/>
                  <a:gd name="T70" fmla="*/ 719 w 1297"/>
                  <a:gd name="T71" fmla="*/ 177 h 18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97" h="1847">
                    <a:moveTo>
                      <a:pt x="777" y="0"/>
                    </a:moveTo>
                    <a:lnTo>
                      <a:pt x="828" y="40"/>
                    </a:lnTo>
                    <a:lnTo>
                      <a:pt x="873" y="92"/>
                    </a:lnTo>
                    <a:lnTo>
                      <a:pt x="969" y="117"/>
                    </a:lnTo>
                    <a:lnTo>
                      <a:pt x="1013" y="138"/>
                    </a:lnTo>
                    <a:lnTo>
                      <a:pt x="1036" y="200"/>
                    </a:lnTo>
                    <a:lnTo>
                      <a:pt x="1182" y="229"/>
                    </a:lnTo>
                    <a:lnTo>
                      <a:pt x="1244" y="265"/>
                    </a:lnTo>
                    <a:lnTo>
                      <a:pt x="1297" y="329"/>
                    </a:lnTo>
                    <a:lnTo>
                      <a:pt x="1257" y="357"/>
                    </a:lnTo>
                    <a:lnTo>
                      <a:pt x="1246" y="402"/>
                    </a:lnTo>
                    <a:lnTo>
                      <a:pt x="1076" y="424"/>
                    </a:lnTo>
                    <a:lnTo>
                      <a:pt x="1038" y="386"/>
                    </a:lnTo>
                    <a:lnTo>
                      <a:pt x="914" y="402"/>
                    </a:lnTo>
                    <a:lnTo>
                      <a:pt x="932" y="527"/>
                    </a:lnTo>
                    <a:lnTo>
                      <a:pt x="887" y="586"/>
                    </a:lnTo>
                    <a:lnTo>
                      <a:pt x="878" y="645"/>
                    </a:lnTo>
                    <a:lnTo>
                      <a:pt x="928" y="710"/>
                    </a:lnTo>
                    <a:lnTo>
                      <a:pt x="905" y="769"/>
                    </a:lnTo>
                    <a:lnTo>
                      <a:pt x="937" y="784"/>
                    </a:lnTo>
                    <a:lnTo>
                      <a:pt x="941" y="884"/>
                    </a:lnTo>
                    <a:lnTo>
                      <a:pt x="970" y="903"/>
                    </a:lnTo>
                    <a:lnTo>
                      <a:pt x="972" y="947"/>
                    </a:lnTo>
                    <a:lnTo>
                      <a:pt x="1024" y="1032"/>
                    </a:lnTo>
                    <a:lnTo>
                      <a:pt x="1059" y="1037"/>
                    </a:lnTo>
                    <a:lnTo>
                      <a:pt x="1191" y="1276"/>
                    </a:lnTo>
                    <a:lnTo>
                      <a:pt x="1167" y="1300"/>
                    </a:lnTo>
                    <a:lnTo>
                      <a:pt x="1175" y="1358"/>
                    </a:lnTo>
                    <a:lnTo>
                      <a:pt x="1223" y="1365"/>
                    </a:lnTo>
                    <a:lnTo>
                      <a:pt x="1279" y="1490"/>
                    </a:lnTo>
                    <a:lnTo>
                      <a:pt x="1270" y="1517"/>
                    </a:lnTo>
                    <a:lnTo>
                      <a:pt x="1230" y="1517"/>
                    </a:lnTo>
                    <a:lnTo>
                      <a:pt x="1170" y="1572"/>
                    </a:lnTo>
                    <a:lnTo>
                      <a:pt x="1154" y="1610"/>
                    </a:lnTo>
                    <a:lnTo>
                      <a:pt x="937" y="1616"/>
                    </a:lnTo>
                    <a:lnTo>
                      <a:pt x="821" y="1543"/>
                    </a:lnTo>
                    <a:lnTo>
                      <a:pt x="762" y="1641"/>
                    </a:lnTo>
                    <a:lnTo>
                      <a:pt x="756" y="1806"/>
                    </a:lnTo>
                    <a:lnTo>
                      <a:pt x="700" y="1773"/>
                    </a:lnTo>
                    <a:lnTo>
                      <a:pt x="613" y="1779"/>
                    </a:lnTo>
                    <a:lnTo>
                      <a:pt x="557" y="1810"/>
                    </a:lnTo>
                    <a:lnTo>
                      <a:pt x="480" y="1814"/>
                    </a:lnTo>
                    <a:lnTo>
                      <a:pt x="448" y="1844"/>
                    </a:lnTo>
                    <a:lnTo>
                      <a:pt x="350" y="1832"/>
                    </a:lnTo>
                    <a:lnTo>
                      <a:pt x="310" y="1775"/>
                    </a:lnTo>
                    <a:lnTo>
                      <a:pt x="321" y="1730"/>
                    </a:lnTo>
                    <a:lnTo>
                      <a:pt x="281" y="1734"/>
                    </a:lnTo>
                    <a:lnTo>
                      <a:pt x="248" y="1847"/>
                    </a:lnTo>
                    <a:lnTo>
                      <a:pt x="42" y="1652"/>
                    </a:lnTo>
                    <a:lnTo>
                      <a:pt x="38" y="1626"/>
                    </a:lnTo>
                    <a:lnTo>
                      <a:pt x="93" y="1560"/>
                    </a:lnTo>
                    <a:lnTo>
                      <a:pt x="4" y="1339"/>
                    </a:lnTo>
                    <a:lnTo>
                      <a:pt x="0" y="1255"/>
                    </a:lnTo>
                    <a:lnTo>
                      <a:pt x="63" y="1217"/>
                    </a:lnTo>
                    <a:lnTo>
                      <a:pt x="70" y="1170"/>
                    </a:lnTo>
                    <a:lnTo>
                      <a:pt x="167" y="1050"/>
                    </a:lnTo>
                    <a:lnTo>
                      <a:pt x="167" y="1019"/>
                    </a:lnTo>
                    <a:lnTo>
                      <a:pt x="149" y="1012"/>
                    </a:lnTo>
                    <a:lnTo>
                      <a:pt x="165" y="884"/>
                    </a:lnTo>
                    <a:lnTo>
                      <a:pt x="280" y="779"/>
                    </a:lnTo>
                    <a:lnTo>
                      <a:pt x="197" y="546"/>
                    </a:lnTo>
                    <a:lnTo>
                      <a:pt x="281" y="539"/>
                    </a:lnTo>
                    <a:lnTo>
                      <a:pt x="285" y="498"/>
                    </a:lnTo>
                    <a:lnTo>
                      <a:pt x="314" y="480"/>
                    </a:lnTo>
                    <a:lnTo>
                      <a:pt x="314" y="419"/>
                    </a:lnTo>
                    <a:lnTo>
                      <a:pt x="339" y="412"/>
                    </a:lnTo>
                    <a:lnTo>
                      <a:pt x="391" y="274"/>
                    </a:lnTo>
                    <a:lnTo>
                      <a:pt x="503" y="251"/>
                    </a:lnTo>
                    <a:lnTo>
                      <a:pt x="514" y="239"/>
                    </a:lnTo>
                    <a:lnTo>
                      <a:pt x="553" y="228"/>
                    </a:lnTo>
                    <a:lnTo>
                      <a:pt x="587" y="239"/>
                    </a:lnTo>
                    <a:lnTo>
                      <a:pt x="719" y="177"/>
                    </a:lnTo>
                    <a:lnTo>
                      <a:pt x="777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04822" name="Group 22"/>
          <p:cNvGrpSpPr>
            <a:grpSpLocks/>
          </p:cNvGrpSpPr>
          <p:nvPr/>
        </p:nvGrpSpPr>
        <p:grpSpPr bwMode="auto">
          <a:xfrm>
            <a:off x="6342063" y="1417638"/>
            <a:ext cx="1714500" cy="779462"/>
            <a:chOff x="3995" y="893"/>
            <a:chExt cx="1080" cy="491"/>
          </a:xfrm>
        </p:grpSpPr>
        <p:sp>
          <p:nvSpPr>
            <p:cNvPr id="204823" name="Freeform 23"/>
            <p:cNvSpPr>
              <a:spLocks/>
            </p:cNvSpPr>
            <p:nvPr/>
          </p:nvSpPr>
          <p:spPr bwMode="auto">
            <a:xfrm>
              <a:off x="4184" y="1014"/>
              <a:ext cx="833" cy="236"/>
            </a:xfrm>
            <a:custGeom>
              <a:avLst/>
              <a:gdLst>
                <a:gd name="T0" fmla="*/ 0 w 833"/>
                <a:gd name="T1" fmla="*/ 236 h 236"/>
                <a:gd name="T2" fmla="*/ 118 w 833"/>
                <a:gd name="T3" fmla="*/ 0 h 236"/>
                <a:gd name="T4" fmla="*/ 833 w 833"/>
                <a:gd name="T5" fmla="*/ 0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3" h="236">
                  <a:moveTo>
                    <a:pt x="0" y="236"/>
                  </a:moveTo>
                  <a:lnTo>
                    <a:pt x="118" y="0"/>
                  </a:lnTo>
                  <a:lnTo>
                    <a:pt x="833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04824" name="Text Box 24"/>
            <p:cNvSpPr txBox="1">
              <a:spLocks noChangeArrowheads="1"/>
            </p:cNvSpPr>
            <p:nvPr/>
          </p:nvSpPr>
          <p:spPr bwMode="auto">
            <a:xfrm>
              <a:off x="4243" y="893"/>
              <a:ext cx="832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900" dirty="0">
                  <a:solidFill>
                    <a:srgbClr val="066168"/>
                  </a:solidFill>
                  <a:latin typeface="Verdana" pitchFamily="34" charset="0"/>
                </a:rPr>
                <a:t>Vale do </a:t>
              </a:r>
              <a:r>
                <a:rPr lang="pt-BR" sz="900" dirty="0" err="1">
                  <a:solidFill>
                    <a:srgbClr val="066168"/>
                  </a:solidFill>
                  <a:latin typeface="Verdana" pitchFamily="34" charset="0"/>
                </a:rPr>
                <a:t>Curu</a:t>
              </a:r>
              <a:endParaRPr lang="pt-BR" sz="9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grpSp>
          <p:nvGrpSpPr>
            <p:cNvPr id="204825" name="Group 25"/>
            <p:cNvGrpSpPr>
              <a:grpSpLocks/>
            </p:cNvGrpSpPr>
            <p:nvPr/>
          </p:nvGrpSpPr>
          <p:grpSpPr bwMode="auto">
            <a:xfrm>
              <a:off x="3995" y="1116"/>
              <a:ext cx="420" cy="268"/>
              <a:chOff x="3995" y="1116"/>
              <a:chExt cx="420" cy="268"/>
            </a:xfrm>
          </p:grpSpPr>
          <p:sp>
            <p:nvSpPr>
              <p:cNvPr id="204826" name="Freeform 26"/>
              <p:cNvSpPr>
                <a:spLocks noChangeAspect="1"/>
              </p:cNvSpPr>
              <p:nvPr/>
            </p:nvSpPr>
            <p:spPr bwMode="auto">
              <a:xfrm>
                <a:off x="4135" y="1116"/>
                <a:ext cx="120" cy="110"/>
              </a:xfrm>
              <a:custGeom>
                <a:avLst/>
                <a:gdLst>
                  <a:gd name="T0" fmla="*/ 385 w 671"/>
                  <a:gd name="T1" fmla="*/ 0 h 607"/>
                  <a:gd name="T2" fmla="*/ 442 w 671"/>
                  <a:gd name="T3" fmla="*/ 80 h 607"/>
                  <a:gd name="T4" fmla="*/ 533 w 671"/>
                  <a:gd name="T5" fmla="*/ 80 h 607"/>
                  <a:gd name="T6" fmla="*/ 558 w 671"/>
                  <a:gd name="T7" fmla="*/ 101 h 607"/>
                  <a:gd name="T8" fmla="*/ 572 w 671"/>
                  <a:gd name="T9" fmla="*/ 139 h 607"/>
                  <a:gd name="T10" fmla="*/ 671 w 671"/>
                  <a:gd name="T11" fmla="*/ 274 h 607"/>
                  <a:gd name="T12" fmla="*/ 569 w 671"/>
                  <a:gd name="T13" fmla="*/ 328 h 607"/>
                  <a:gd name="T14" fmla="*/ 572 w 671"/>
                  <a:gd name="T15" fmla="*/ 375 h 607"/>
                  <a:gd name="T16" fmla="*/ 517 w 671"/>
                  <a:gd name="T17" fmla="*/ 379 h 607"/>
                  <a:gd name="T18" fmla="*/ 539 w 671"/>
                  <a:gd name="T19" fmla="*/ 506 h 607"/>
                  <a:gd name="T20" fmla="*/ 526 w 671"/>
                  <a:gd name="T21" fmla="*/ 539 h 607"/>
                  <a:gd name="T22" fmla="*/ 493 w 671"/>
                  <a:gd name="T23" fmla="*/ 539 h 607"/>
                  <a:gd name="T24" fmla="*/ 459 w 671"/>
                  <a:gd name="T25" fmla="*/ 526 h 607"/>
                  <a:gd name="T26" fmla="*/ 382 w 671"/>
                  <a:gd name="T27" fmla="*/ 607 h 607"/>
                  <a:gd name="T28" fmla="*/ 0 w 671"/>
                  <a:gd name="T29" fmla="*/ 607 h 607"/>
                  <a:gd name="T30" fmla="*/ 1 w 671"/>
                  <a:gd name="T31" fmla="*/ 581 h 607"/>
                  <a:gd name="T32" fmla="*/ 81 w 671"/>
                  <a:gd name="T33" fmla="*/ 556 h 607"/>
                  <a:gd name="T34" fmla="*/ 112 w 671"/>
                  <a:gd name="T35" fmla="*/ 439 h 607"/>
                  <a:gd name="T36" fmla="*/ 101 w 671"/>
                  <a:gd name="T37" fmla="*/ 387 h 607"/>
                  <a:gd name="T38" fmla="*/ 106 w 671"/>
                  <a:gd name="T39" fmla="*/ 325 h 607"/>
                  <a:gd name="T40" fmla="*/ 136 w 671"/>
                  <a:gd name="T41" fmla="*/ 274 h 607"/>
                  <a:gd name="T42" fmla="*/ 81 w 671"/>
                  <a:gd name="T43" fmla="*/ 199 h 607"/>
                  <a:gd name="T44" fmla="*/ 116 w 671"/>
                  <a:gd name="T45" fmla="*/ 134 h 607"/>
                  <a:gd name="T46" fmla="*/ 220 w 671"/>
                  <a:gd name="T47" fmla="*/ 86 h 607"/>
                  <a:gd name="T48" fmla="*/ 236 w 671"/>
                  <a:gd name="T49" fmla="*/ 104 h 607"/>
                  <a:gd name="T50" fmla="*/ 260 w 671"/>
                  <a:gd name="T51" fmla="*/ 108 h 607"/>
                  <a:gd name="T52" fmla="*/ 290 w 671"/>
                  <a:gd name="T53" fmla="*/ 67 h 607"/>
                  <a:gd name="T54" fmla="*/ 337 w 671"/>
                  <a:gd name="T55" fmla="*/ 63 h 607"/>
                  <a:gd name="T56" fmla="*/ 385 w 671"/>
                  <a:gd name="T57" fmla="*/ 0 h 6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71" h="607">
                    <a:moveTo>
                      <a:pt x="385" y="0"/>
                    </a:moveTo>
                    <a:lnTo>
                      <a:pt x="442" y="80"/>
                    </a:lnTo>
                    <a:lnTo>
                      <a:pt x="533" y="80"/>
                    </a:lnTo>
                    <a:lnTo>
                      <a:pt x="558" y="101"/>
                    </a:lnTo>
                    <a:lnTo>
                      <a:pt x="572" y="139"/>
                    </a:lnTo>
                    <a:lnTo>
                      <a:pt x="671" y="274"/>
                    </a:lnTo>
                    <a:lnTo>
                      <a:pt x="569" y="328"/>
                    </a:lnTo>
                    <a:lnTo>
                      <a:pt x="572" y="375"/>
                    </a:lnTo>
                    <a:lnTo>
                      <a:pt x="517" y="379"/>
                    </a:lnTo>
                    <a:lnTo>
                      <a:pt x="539" y="506"/>
                    </a:lnTo>
                    <a:lnTo>
                      <a:pt x="526" y="539"/>
                    </a:lnTo>
                    <a:lnTo>
                      <a:pt x="493" y="539"/>
                    </a:lnTo>
                    <a:lnTo>
                      <a:pt x="459" y="526"/>
                    </a:lnTo>
                    <a:lnTo>
                      <a:pt x="382" y="607"/>
                    </a:lnTo>
                    <a:lnTo>
                      <a:pt x="0" y="607"/>
                    </a:lnTo>
                    <a:lnTo>
                      <a:pt x="1" y="581"/>
                    </a:lnTo>
                    <a:lnTo>
                      <a:pt x="81" y="556"/>
                    </a:lnTo>
                    <a:lnTo>
                      <a:pt x="112" y="439"/>
                    </a:lnTo>
                    <a:lnTo>
                      <a:pt x="101" y="387"/>
                    </a:lnTo>
                    <a:lnTo>
                      <a:pt x="106" y="325"/>
                    </a:lnTo>
                    <a:lnTo>
                      <a:pt x="136" y="274"/>
                    </a:lnTo>
                    <a:lnTo>
                      <a:pt x="81" y="199"/>
                    </a:lnTo>
                    <a:lnTo>
                      <a:pt x="116" y="134"/>
                    </a:lnTo>
                    <a:lnTo>
                      <a:pt x="220" y="86"/>
                    </a:lnTo>
                    <a:lnTo>
                      <a:pt x="236" y="104"/>
                    </a:lnTo>
                    <a:lnTo>
                      <a:pt x="260" y="108"/>
                    </a:lnTo>
                    <a:lnTo>
                      <a:pt x="290" y="67"/>
                    </a:lnTo>
                    <a:lnTo>
                      <a:pt x="337" y="63"/>
                    </a:lnTo>
                    <a:lnTo>
                      <a:pt x="385" y="0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827" name="Freeform 27"/>
              <p:cNvSpPr>
                <a:spLocks noChangeAspect="1"/>
              </p:cNvSpPr>
              <p:nvPr/>
            </p:nvSpPr>
            <p:spPr bwMode="auto">
              <a:xfrm>
                <a:off x="4119" y="1200"/>
                <a:ext cx="296" cy="143"/>
              </a:xfrm>
              <a:custGeom>
                <a:avLst/>
                <a:gdLst>
                  <a:gd name="T0" fmla="*/ 1238 w 1642"/>
                  <a:gd name="T1" fmla="*/ 0 h 794"/>
                  <a:gd name="T2" fmla="*/ 1330 w 1642"/>
                  <a:gd name="T3" fmla="*/ 140 h 794"/>
                  <a:gd name="T4" fmla="*/ 1406 w 1642"/>
                  <a:gd name="T5" fmla="*/ 147 h 794"/>
                  <a:gd name="T6" fmla="*/ 1500 w 1642"/>
                  <a:gd name="T7" fmla="*/ 243 h 794"/>
                  <a:gd name="T8" fmla="*/ 1642 w 1642"/>
                  <a:gd name="T9" fmla="*/ 257 h 794"/>
                  <a:gd name="T10" fmla="*/ 1561 w 1642"/>
                  <a:gd name="T11" fmla="*/ 382 h 794"/>
                  <a:gd name="T12" fmla="*/ 1410 w 1642"/>
                  <a:gd name="T13" fmla="*/ 698 h 794"/>
                  <a:gd name="T14" fmla="*/ 1376 w 1642"/>
                  <a:gd name="T15" fmla="*/ 698 h 794"/>
                  <a:gd name="T16" fmla="*/ 1292 w 1642"/>
                  <a:gd name="T17" fmla="*/ 664 h 794"/>
                  <a:gd name="T18" fmla="*/ 1270 w 1642"/>
                  <a:gd name="T19" fmla="*/ 696 h 794"/>
                  <a:gd name="T20" fmla="*/ 1223 w 1642"/>
                  <a:gd name="T21" fmla="*/ 698 h 794"/>
                  <a:gd name="T22" fmla="*/ 1145 w 1642"/>
                  <a:gd name="T23" fmla="*/ 794 h 794"/>
                  <a:gd name="T24" fmla="*/ 1064 w 1642"/>
                  <a:gd name="T25" fmla="*/ 734 h 794"/>
                  <a:gd name="T26" fmla="*/ 1021 w 1642"/>
                  <a:gd name="T27" fmla="*/ 713 h 794"/>
                  <a:gd name="T28" fmla="*/ 724 w 1642"/>
                  <a:gd name="T29" fmla="*/ 744 h 794"/>
                  <a:gd name="T30" fmla="*/ 600 w 1642"/>
                  <a:gd name="T31" fmla="*/ 748 h 794"/>
                  <a:gd name="T32" fmla="*/ 597 w 1642"/>
                  <a:gd name="T33" fmla="*/ 762 h 794"/>
                  <a:gd name="T34" fmla="*/ 514 w 1642"/>
                  <a:gd name="T35" fmla="*/ 768 h 794"/>
                  <a:gd name="T36" fmla="*/ 500 w 1642"/>
                  <a:gd name="T37" fmla="*/ 747 h 794"/>
                  <a:gd name="T38" fmla="*/ 306 w 1642"/>
                  <a:gd name="T39" fmla="*/ 728 h 794"/>
                  <a:gd name="T40" fmla="*/ 267 w 1642"/>
                  <a:gd name="T41" fmla="*/ 625 h 794"/>
                  <a:gd name="T42" fmla="*/ 299 w 1642"/>
                  <a:gd name="T43" fmla="*/ 496 h 794"/>
                  <a:gd name="T44" fmla="*/ 303 w 1642"/>
                  <a:gd name="T45" fmla="*/ 471 h 794"/>
                  <a:gd name="T46" fmla="*/ 224 w 1642"/>
                  <a:gd name="T47" fmla="*/ 387 h 794"/>
                  <a:gd name="T48" fmla="*/ 0 w 1642"/>
                  <a:gd name="T49" fmla="*/ 356 h 794"/>
                  <a:gd name="T50" fmla="*/ 4 w 1642"/>
                  <a:gd name="T51" fmla="*/ 210 h 794"/>
                  <a:gd name="T52" fmla="*/ 46 w 1642"/>
                  <a:gd name="T53" fmla="*/ 210 h 794"/>
                  <a:gd name="T54" fmla="*/ 86 w 1642"/>
                  <a:gd name="T55" fmla="*/ 169 h 794"/>
                  <a:gd name="T56" fmla="*/ 87 w 1642"/>
                  <a:gd name="T57" fmla="*/ 143 h 794"/>
                  <a:gd name="T58" fmla="*/ 689 w 1642"/>
                  <a:gd name="T59" fmla="*/ 145 h 794"/>
                  <a:gd name="T60" fmla="*/ 985 w 1642"/>
                  <a:gd name="T61" fmla="*/ 148 h 794"/>
                  <a:gd name="T62" fmla="*/ 1102 w 1642"/>
                  <a:gd name="T63" fmla="*/ 248 h 794"/>
                  <a:gd name="T64" fmla="*/ 1142 w 1642"/>
                  <a:gd name="T65" fmla="*/ 222 h 794"/>
                  <a:gd name="T66" fmla="*/ 1121 w 1642"/>
                  <a:gd name="T67" fmla="*/ 154 h 794"/>
                  <a:gd name="T68" fmla="*/ 1186 w 1642"/>
                  <a:gd name="T69" fmla="*/ 110 h 794"/>
                  <a:gd name="T70" fmla="*/ 1238 w 1642"/>
                  <a:gd name="T71" fmla="*/ 0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42" h="794">
                    <a:moveTo>
                      <a:pt x="1238" y="0"/>
                    </a:moveTo>
                    <a:lnTo>
                      <a:pt x="1330" y="140"/>
                    </a:lnTo>
                    <a:lnTo>
                      <a:pt x="1406" y="147"/>
                    </a:lnTo>
                    <a:lnTo>
                      <a:pt x="1500" y="243"/>
                    </a:lnTo>
                    <a:lnTo>
                      <a:pt x="1642" y="257"/>
                    </a:lnTo>
                    <a:lnTo>
                      <a:pt x="1561" y="382"/>
                    </a:lnTo>
                    <a:lnTo>
                      <a:pt x="1410" y="698"/>
                    </a:lnTo>
                    <a:lnTo>
                      <a:pt x="1376" y="698"/>
                    </a:lnTo>
                    <a:lnTo>
                      <a:pt x="1292" y="664"/>
                    </a:lnTo>
                    <a:lnTo>
                      <a:pt x="1270" y="696"/>
                    </a:lnTo>
                    <a:lnTo>
                      <a:pt x="1223" y="698"/>
                    </a:lnTo>
                    <a:lnTo>
                      <a:pt x="1145" y="794"/>
                    </a:lnTo>
                    <a:lnTo>
                      <a:pt x="1064" y="734"/>
                    </a:lnTo>
                    <a:lnTo>
                      <a:pt x="1021" y="713"/>
                    </a:lnTo>
                    <a:lnTo>
                      <a:pt x="724" y="744"/>
                    </a:lnTo>
                    <a:lnTo>
                      <a:pt x="600" y="748"/>
                    </a:lnTo>
                    <a:lnTo>
                      <a:pt x="597" y="762"/>
                    </a:lnTo>
                    <a:lnTo>
                      <a:pt x="514" y="768"/>
                    </a:lnTo>
                    <a:lnTo>
                      <a:pt x="500" y="747"/>
                    </a:lnTo>
                    <a:lnTo>
                      <a:pt x="306" y="728"/>
                    </a:lnTo>
                    <a:lnTo>
                      <a:pt x="267" y="625"/>
                    </a:lnTo>
                    <a:lnTo>
                      <a:pt x="299" y="496"/>
                    </a:lnTo>
                    <a:lnTo>
                      <a:pt x="303" y="471"/>
                    </a:lnTo>
                    <a:lnTo>
                      <a:pt x="224" y="387"/>
                    </a:lnTo>
                    <a:lnTo>
                      <a:pt x="0" y="356"/>
                    </a:lnTo>
                    <a:lnTo>
                      <a:pt x="4" y="210"/>
                    </a:lnTo>
                    <a:lnTo>
                      <a:pt x="46" y="210"/>
                    </a:lnTo>
                    <a:lnTo>
                      <a:pt x="86" y="169"/>
                    </a:lnTo>
                    <a:lnTo>
                      <a:pt x="87" y="143"/>
                    </a:lnTo>
                    <a:lnTo>
                      <a:pt x="689" y="145"/>
                    </a:lnTo>
                    <a:lnTo>
                      <a:pt x="985" y="148"/>
                    </a:lnTo>
                    <a:lnTo>
                      <a:pt x="1102" y="248"/>
                    </a:lnTo>
                    <a:lnTo>
                      <a:pt x="1142" y="222"/>
                    </a:lnTo>
                    <a:lnTo>
                      <a:pt x="1121" y="154"/>
                    </a:lnTo>
                    <a:lnTo>
                      <a:pt x="1186" y="110"/>
                    </a:lnTo>
                    <a:lnTo>
                      <a:pt x="1238" y="0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828" name="Freeform 28"/>
              <p:cNvSpPr>
                <a:spLocks noChangeAspect="1"/>
              </p:cNvSpPr>
              <p:nvPr/>
            </p:nvSpPr>
            <p:spPr bwMode="auto">
              <a:xfrm>
                <a:off x="4111" y="1264"/>
                <a:ext cx="63" cy="91"/>
              </a:xfrm>
              <a:custGeom>
                <a:avLst/>
                <a:gdLst>
                  <a:gd name="T0" fmla="*/ 0 w 350"/>
                  <a:gd name="T1" fmla="*/ 2 h 501"/>
                  <a:gd name="T2" fmla="*/ 43 w 350"/>
                  <a:gd name="T3" fmla="*/ 0 h 501"/>
                  <a:gd name="T4" fmla="*/ 269 w 350"/>
                  <a:gd name="T5" fmla="*/ 33 h 501"/>
                  <a:gd name="T6" fmla="*/ 347 w 350"/>
                  <a:gd name="T7" fmla="*/ 117 h 501"/>
                  <a:gd name="T8" fmla="*/ 313 w 350"/>
                  <a:gd name="T9" fmla="*/ 269 h 501"/>
                  <a:gd name="T10" fmla="*/ 350 w 350"/>
                  <a:gd name="T11" fmla="*/ 373 h 501"/>
                  <a:gd name="T12" fmla="*/ 162 w 350"/>
                  <a:gd name="T13" fmla="*/ 501 h 501"/>
                  <a:gd name="T14" fmla="*/ 145 w 350"/>
                  <a:gd name="T15" fmla="*/ 314 h 501"/>
                  <a:gd name="T16" fmla="*/ 57 w 350"/>
                  <a:gd name="T17" fmla="*/ 285 h 501"/>
                  <a:gd name="T18" fmla="*/ 43 w 350"/>
                  <a:gd name="T19" fmla="*/ 134 h 501"/>
                  <a:gd name="T20" fmla="*/ 0 w 350"/>
                  <a:gd name="T21" fmla="*/ 2 h 5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0" h="501">
                    <a:moveTo>
                      <a:pt x="0" y="2"/>
                    </a:moveTo>
                    <a:lnTo>
                      <a:pt x="43" y="0"/>
                    </a:lnTo>
                    <a:lnTo>
                      <a:pt x="269" y="33"/>
                    </a:lnTo>
                    <a:lnTo>
                      <a:pt x="347" y="117"/>
                    </a:lnTo>
                    <a:lnTo>
                      <a:pt x="313" y="269"/>
                    </a:lnTo>
                    <a:lnTo>
                      <a:pt x="350" y="373"/>
                    </a:lnTo>
                    <a:lnTo>
                      <a:pt x="162" y="501"/>
                    </a:lnTo>
                    <a:lnTo>
                      <a:pt x="145" y="314"/>
                    </a:lnTo>
                    <a:lnTo>
                      <a:pt x="57" y="285"/>
                    </a:lnTo>
                    <a:lnTo>
                      <a:pt x="43" y="13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829" name="Freeform 29"/>
              <p:cNvSpPr>
                <a:spLocks noChangeAspect="1"/>
              </p:cNvSpPr>
              <p:nvPr/>
            </p:nvSpPr>
            <p:spPr bwMode="auto">
              <a:xfrm>
                <a:off x="3995" y="1264"/>
                <a:ext cx="145" cy="120"/>
              </a:xfrm>
              <a:custGeom>
                <a:avLst/>
                <a:gdLst>
                  <a:gd name="T0" fmla="*/ 469 w 801"/>
                  <a:gd name="T1" fmla="*/ 0 h 665"/>
                  <a:gd name="T2" fmla="*/ 639 w 801"/>
                  <a:gd name="T3" fmla="*/ 4 h 665"/>
                  <a:gd name="T4" fmla="*/ 682 w 801"/>
                  <a:gd name="T5" fmla="*/ 136 h 665"/>
                  <a:gd name="T6" fmla="*/ 696 w 801"/>
                  <a:gd name="T7" fmla="*/ 287 h 665"/>
                  <a:gd name="T8" fmla="*/ 784 w 801"/>
                  <a:gd name="T9" fmla="*/ 318 h 665"/>
                  <a:gd name="T10" fmla="*/ 801 w 801"/>
                  <a:gd name="T11" fmla="*/ 503 h 665"/>
                  <a:gd name="T12" fmla="*/ 720 w 801"/>
                  <a:gd name="T13" fmla="*/ 529 h 665"/>
                  <a:gd name="T14" fmla="*/ 662 w 801"/>
                  <a:gd name="T15" fmla="*/ 496 h 665"/>
                  <a:gd name="T16" fmla="*/ 631 w 801"/>
                  <a:gd name="T17" fmla="*/ 500 h 665"/>
                  <a:gd name="T18" fmla="*/ 595 w 801"/>
                  <a:gd name="T19" fmla="*/ 538 h 665"/>
                  <a:gd name="T20" fmla="*/ 552 w 801"/>
                  <a:gd name="T21" fmla="*/ 506 h 665"/>
                  <a:gd name="T22" fmla="*/ 503 w 801"/>
                  <a:gd name="T23" fmla="*/ 574 h 665"/>
                  <a:gd name="T24" fmla="*/ 489 w 801"/>
                  <a:gd name="T25" fmla="*/ 622 h 665"/>
                  <a:gd name="T26" fmla="*/ 459 w 801"/>
                  <a:gd name="T27" fmla="*/ 622 h 665"/>
                  <a:gd name="T28" fmla="*/ 447 w 801"/>
                  <a:gd name="T29" fmla="*/ 609 h 665"/>
                  <a:gd name="T30" fmla="*/ 391 w 801"/>
                  <a:gd name="T31" fmla="*/ 610 h 665"/>
                  <a:gd name="T32" fmla="*/ 390 w 801"/>
                  <a:gd name="T33" fmla="*/ 639 h 665"/>
                  <a:gd name="T34" fmla="*/ 272 w 801"/>
                  <a:gd name="T35" fmla="*/ 665 h 665"/>
                  <a:gd name="T36" fmla="*/ 262 w 801"/>
                  <a:gd name="T37" fmla="*/ 564 h 665"/>
                  <a:gd name="T38" fmla="*/ 12 w 801"/>
                  <a:gd name="T39" fmla="*/ 409 h 665"/>
                  <a:gd name="T40" fmla="*/ 0 w 801"/>
                  <a:gd name="T41" fmla="*/ 298 h 665"/>
                  <a:gd name="T42" fmla="*/ 300 w 801"/>
                  <a:gd name="T43" fmla="*/ 154 h 665"/>
                  <a:gd name="T44" fmla="*/ 332 w 801"/>
                  <a:gd name="T45" fmla="*/ 166 h 665"/>
                  <a:gd name="T46" fmla="*/ 383 w 801"/>
                  <a:gd name="T47" fmla="*/ 138 h 665"/>
                  <a:gd name="T48" fmla="*/ 469 w 801"/>
                  <a:gd name="T49" fmla="*/ 0 h 6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01" h="665">
                    <a:moveTo>
                      <a:pt x="469" y="0"/>
                    </a:moveTo>
                    <a:lnTo>
                      <a:pt x="639" y="4"/>
                    </a:lnTo>
                    <a:lnTo>
                      <a:pt x="682" y="136"/>
                    </a:lnTo>
                    <a:lnTo>
                      <a:pt x="696" y="287"/>
                    </a:lnTo>
                    <a:lnTo>
                      <a:pt x="784" y="318"/>
                    </a:lnTo>
                    <a:lnTo>
                      <a:pt x="801" y="503"/>
                    </a:lnTo>
                    <a:lnTo>
                      <a:pt x="720" y="529"/>
                    </a:lnTo>
                    <a:lnTo>
                      <a:pt x="662" y="496"/>
                    </a:lnTo>
                    <a:lnTo>
                      <a:pt x="631" y="500"/>
                    </a:lnTo>
                    <a:lnTo>
                      <a:pt x="595" y="538"/>
                    </a:lnTo>
                    <a:lnTo>
                      <a:pt x="552" y="506"/>
                    </a:lnTo>
                    <a:lnTo>
                      <a:pt x="503" y="574"/>
                    </a:lnTo>
                    <a:lnTo>
                      <a:pt x="489" y="622"/>
                    </a:lnTo>
                    <a:lnTo>
                      <a:pt x="459" y="622"/>
                    </a:lnTo>
                    <a:lnTo>
                      <a:pt x="447" y="609"/>
                    </a:lnTo>
                    <a:lnTo>
                      <a:pt x="391" y="610"/>
                    </a:lnTo>
                    <a:lnTo>
                      <a:pt x="390" y="639"/>
                    </a:lnTo>
                    <a:lnTo>
                      <a:pt x="272" y="665"/>
                    </a:lnTo>
                    <a:lnTo>
                      <a:pt x="262" y="564"/>
                    </a:lnTo>
                    <a:lnTo>
                      <a:pt x="12" y="409"/>
                    </a:lnTo>
                    <a:lnTo>
                      <a:pt x="0" y="298"/>
                    </a:lnTo>
                    <a:lnTo>
                      <a:pt x="300" y="154"/>
                    </a:lnTo>
                    <a:lnTo>
                      <a:pt x="332" y="166"/>
                    </a:lnTo>
                    <a:lnTo>
                      <a:pt x="383" y="138"/>
                    </a:lnTo>
                    <a:lnTo>
                      <a:pt x="469" y="0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04830" name="Group 30"/>
          <p:cNvGrpSpPr>
            <a:grpSpLocks/>
          </p:cNvGrpSpPr>
          <p:nvPr/>
        </p:nvGrpSpPr>
        <p:grpSpPr bwMode="auto">
          <a:xfrm>
            <a:off x="6083300" y="1779588"/>
            <a:ext cx="2316163" cy="1287462"/>
            <a:chOff x="3832" y="1121"/>
            <a:chExt cx="1459" cy="811"/>
          </a:xfrm>
        </p:grpSpPr>
        <p:sp>
          <p:nvSpPr>
            <p:cNvPr id="204831" name="Freeform 31"/>
            <p:cNvSpPr>
              <a:spLocks/>
            </p:cNvSpPr>
            <p:nvPr/>
          </p:nvSpPr>
          <p:spPr bwMode="auto">
            <a:xfrm>
              <a:off x="4594" y="1248"/>
              <a:ext cx="674" cy="130"/>
            </a:xfrm>
            <a:custGeom>
              <a:avLst/>
              <a:gdLst>
                <a:gd name="T0" fmla="*/ 0 w 674"/>
                <a:gd name="T1" fmla="*/ 130 h 130"/>
                <a:gd name="T2" fmla="*/ 68 w 674"/>
                <a:gd name="T3" fmla="*/ 0 h 130"/>
                <a:gd name="T4" fmla="*/ 674 w 674"/>
                <a:gd name="T5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74" h="130">
                  <a:moveTo>
                    <a:pt x="0" y="130"/>
                  </a:moveTo>
                  <a:lnTo>
                    <a:pt x="68" y="0"/>
                  </a:lnTo>
                  <a:lnTo>
                    <a:pt x="674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04832" name="Text Box 32"/>
            <p:cNvSpPr txBox="1">
              <a:spLocks noChangeArrowheads="1"/>
            </p:cNvSpPr>
            <p:nvPr/>
          </p:nvSpPr>
          <p:spPr bwMode="auto">
            <a:xfrm>
              <a:off x="4597" y="1121"/>
              <a:ext cx="694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900" dirty="0">
                  <a:solidFill>
                    <a:srgbClr val="066168"/>
                  </a:solidFill>
                  <a:latin typeface="Verdana" pitchFamily="34" charset="0"/>
                </a:rPr>
                <a:t>Fortaleza</a:t>
              </a:r>
            </a:p>
          </p:txBody>
        </p:sp>
        <p:grpSp>
          <p:nvGrpSpPr>
            <p:cNvPr id="204833" name="Group 33"/>
            <p:cNvGrpSpPr>
              <a:grpSpLocks/>
            </p:cNvGrpSpPr>
            <p:nvPr/>
          </p:nvGrpSpPr>
          <p:grpSpPr bwMode="auto">
            <a:xfrm>
              <a:off x="3832" y="1246"/>
              <a:ext cx="933" cy="686"/>
              <a:chOff x="3832" y="1246"/>
              <a:chExt cx="933" cy="686"/>
            </a:xfrm>
          </p:grpSpPr>
          <p:sp>
            <p:nvSpPr>
              <p:cNvPr id="204834" name="Freeform 34"/>
              <p:cNvSpPr>
                <a:spLocks noChangeAspect="1"/>
              </p:cNvSpPr>
              <p:nvPr/>
            </p:nvSpPr>
            <p:spPr bwMode="auto">
              <a:xfrm>
                <a:off x="4499" y="1424"/>
                <a:ext cx="77" cy="113"/>
              </a:xfrm>
              <a:custGeom>
                <a:avLst/>
                <a:gdLst>
                  <a:gd name="T0" fmla="*/ 0 w 430"/>
                  <a:gd name="T1" fmla="*/ 480 h 619"/>
                  <a:gd name="T2" fmla="*/ 75 w 430"/>
                  <a:gd name="T3" fmla="*/ 380 h 619"/>
                  <a:gd name="T4" fmla="*/ 123 w 430"/>
                  <a:gd name="T5" fmla="*/ 384 h 619"/>
                  <a:gd name="T6" fmla="*/ 134 w 430"/>
                  <a:gd name="T7" fmla="*/ 378 h 619"/>
                  <a:gd name="T8" fmla="*/ 136 w 430"/>
                  <a:gd name="T9" fmla="*/ 361 h 619"/>
                  <a:gd name="T10" fmla="*/ 123 w 430"/>
                  <a:gd name="T11" fmla="*/ 339 h 619"/>
                  <a:gd name="T12" fmla="*/ 128 w 430"/>
                  <a:gd name="T13" fmla="*/ 322 h 619"/>
                  <a:gd name="T14" fmla="*/ 187 w 430"/>
                  <a:gd name="T15" fmla="*/ 256 h 619"/>
                  <a:gd name="T16" fmla="*/ 161 w 430"/>
                  <a:gd name="T17" fmla="*/ 119 h 619"/>
                  <a:gd name="T18" fmla="*/ 170 w 430"/>
                  <a:gd name="T19" fmla="*/ 108 h 619"/>
                  <a:gd name="T20" fmla="*/ 205 w 430"/>
                  <a:gd name="T21" fmla="*/ 82 h 619"/>
                  <a:gd name="T22" fmla="*/ 258 w 430"/>
                  <a:gd name="T23" fmla="*/ 86 h 619"/>
                  <a:gd name="T24" fmla="*/ 337 w 430"/>
                  <a:gd name="T25" fmla="*/ 33 h 619"/>
                  <a:gd name="T26" fmla="*/ 408 w 430"/>
                  <a:gd name="T27" fmla="*/ 0 h 619"/>
                  <a:gd name="T28" fmla="*/ 430 w 430"/>
                  <a:gd name="T29" fmla="*/ 13 h 619"/>
                  <a:gd name="T30" fmla="*/ 347 w 430"/>
                  <a:gd name="T31" fmla="*/ 355 h 619"/>
                  <a:gd name="T32" fmla="*/ 325 w 430"/>
                  <a:gd name="T33" fmla="*/ 523 h 619"/>
                  <a:gd name="T34" fmla="*/ 317 w 430"/>
                  <a:gd name="T35" fmla="*/ 619 h 619"/>
                  <a:gd name="T36" fmla="*/ 208 w 430"/>
                  <a:gd name="T37" fmla="*/ 489 h 619"/>
                  <a:gd name="T38" fmla="*/ 141 w 430"/>
                  <a:gd name="T39" fmla="*/ 519 h 619"/>
                  <a:gd name="T40" fmla="*/ 99 w 430"/>
                  <a:gd name="T41" fmla="*/ 525 h 619"/>
                  <a:gd name="T42" fmla="*/ 78 w 430"/>
                  <a:gd name="T43" fmla="*/ 489 h 619"/>
                  <a:gd name="T44" fmla="*/ 53 w 430"/>
                  <a:gd name="T45" fmla="*/ 494 h 619"/>
                  <a:gd name="T46" fmla="*/ 30 w 430"/>
                  <a:gd name="T47" fmla="*/ 507 h 619"/>
                  <a:gd name="T48" fmla="*/ 6 w 430"/>
                  <a:gd name="T49" fmla="*/ 504 h 619"/>
                  <a:gd name="T50" fmla="*/ 0 w 430"/>
                  <a:gd name="T51" fmla="*/ 480 h 6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30" h="619">
                    <a:moveTo>
                      <a:pt x="0" y="480"/>
                    </a:moveTo>
                    <a:lnTo>
                      <a:pt x="75" y="380"/>
                    </a:lnTo>
                    <a:lnTo>
                      <a:pt x="123" y="384"/>
                    </a:lnTo>
                    <a:lnTo>
                      <a:pt x="134" y="378"/>
                    </a:lnTo>
                    <a:lnTo>
                      <a:pt x="136" y="361"/>
                    </a:lnTo>
                    <a:lnTo>
                      <a:pt x="123" y="339"/>
                    </a:lnTo>
                    <a:lnTo>
                      <a:pt x="128" y="322"/>
                    </a:lnTo>
                    <a:lnTo>
                      <a:pt x="187" y="256"/>
                    </a:lnTo>
                    <a:lnTo>
                      <a:pt x="161" y="119"/>
                    </a:lnTo>
                    <a:lnTo>
                      <a:pt x="170" y="108"/>
                    </a:lnTo>
                    <a:lnTo>
                      <a:pt x="205" y="82"/>
                    </a:lnTo>
                    <a:lnTo>
                      <a:pt x="258" y="86"/>
                    </a:lnTo>
                    <a:lnTo>
                      <a:pt x="337" y="33"/>
                    </a:lnTo>
                    <a:lnTo>
                      <a:pt x="408" y="0"/>
                    </a:lnTo>
                    <a:lnTo>
                      <a:pt x="430" y="13"/>
                    </a:lnTo>
                    <a:lnTo>
                      <a:pt x="347" y="355"/>
                    </a:lnTo>
                    <a:lnTo>
                      <a:pt x="325" y="523"/>
                    </a:lnTo>
                    <a:lnTo>
                      <a:pt x="317" y="619"/>
                    </a:lnTo>
                    <a:lnTo>
                      <a:pt x="208" y="489"/>
                    </a:lnTo>
                    <a:lnTo>
                      <a:pt x="141" y="519"/>
                    </a:lnTo>
                    <a:lnTo>
                      <a:pt x="99" y="525"/>
                    </a:lnTo>
                    <a:lnTo>
                      <a:pt x="78" y="489"/>
                    </a:lnTo>
                    <a:lnTo>
                      <a:pt x="53" y="494"/>
                    </a:lnTo>
                    <a:lnTo>
                      <a:pt x="30" y="507"/>
                    </a:lnTo>
                    <a:lnTo>
                      <a:pt x="6" y="504"/>
                    </a:lnTo>
                    <a:lnTo>
                      <a:pt x="0" y="48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835" name="Freeform 35"/>
              <p:cNvSpPr>
                <a:spLocks noChangeAspect="1"/>
              </p:cNvSpPr>
              <p:nvPr/>
            </p:nvSpPr>
            <p:spPr bwMode="auto">
              <a:xfrm>
                <a:off x="4520" y="1331"/>
                <a:ext cx="140" cy="118"/>
              </a:xfrm>
              <a:custGeom>
                <a:avLst/>
                <a:gdLst>
                  <a:gd name="T0" fmla="*/ 425 w 775"/>
                  <a:gd name="T1" fmla="*/ 655 h 655"/>
                  <a:gd name="T2" fmla="*/ 370 w 775"/>
                  <a:gd name="T3" fmla="*/ 567 h 655"/>
                  <a:gd name="T4" fmla="*/ 263 w 775"/>
                  <a:gd name="T5" fmla="*/ 498 h 655"/>
                  <a:gd name="T6" fmla="*/ 242 w 775"/>
                  <a:gd name="T7" fmla="*/ 474 h 655"/>
                  <a:gd name="T8" fmla="*/ 212 w 775"/>
                  <a:gd name="T9" fmla="*/ 475 h 655"/>
                  <a:gd name="T10" fmla="*/ 203 w 775"/>
                  <a:gd name="T11" fmla="*/ 498 h 655"/>
                  <a:gd name="T12" fmla="*/ 188 w 775"/>
                  <a:gd name="T13" fmla="*/ 494 h 655"/>
                  <a:gd name="T14" fmla="*/ 0 w 775"/>
                  <a:gd name="T15" fmla="*/ 350 h 655"/>
                  <a:gd name="T16" fmla="*/ 108 w 775"/>
                  <a:gd name="T17" fmla="*/ 175 h 655"/>
                  <a:gd name="T18" fmla="*/ 111 w 775"/>
                  <a:gd name="T19" fmla="*/ 133 h 655"/>
                  <a:gd name="T20" fmla="*/ 60 w 775"/>
                  <a:gd name="T21" fmla="*/ 88 h 655"/>
                  <a:gd name="T22" fmla="*/ 55 w 775"/>
                  <a:gd name="T23" fmla="*/ 36 h 655"/>
                  <a:gd name="T24" fmla="*/ 130 w 775"/>
                  <a:gd name="T25" fmla="*/ 35 h 655"/>
                  <a:gd name="T26" fmla="*/ 161 w 775"/>
                  <a:gd name="T27" fmla="*/ 0 h 655"/>
                  <a:gd name="T28" fmla="*/ 332 w 775"/>
                  <a:gd name="T29" fmla="*/ 78 h 655"/>
                  <a:gd name="T30" fmla="*/ 397 w 775"/>
                  <a:gd name="T31" fmla="*/ 72 h 655"/>
                  <a:gd name="T32" fmla="*/ 502 w 775"/>
                  <a:gd name="T33" fmla="*/ 108 h 655"/>
                  <a:gd name="T34" fmla="*/ 528 w 775"/>
                  <a:gd name="T35" fmla="*/ 33 h 655"/>
                  <a:gd name="T36" fmla="*/ 615 w 775"/>
                  <a:gd name="T37" fmla="*/ 156 h 655"/>
                  <a:gd name="T38" fmla="*/ 775 w 775"/>
                  <a:gd name="T39" fmla="*/ 416 h 655"/>
                  <a:gd name="T40" fmla="*/ 717 w 775"/>
                  <a:gd name="T41" fmla="*/ 420 h 655"/>
                  <a:gd name="T42" fmla="*/ 714 w 775"/>
                  <a:gd name="T43" fmla="*/ 408 h 655"/>
                  <a:gd name="T44" fmla="*/ 690 w 775"/>
                  <a:gd name="T45" fmla="*/ 385 h 655"/>
                  <a:gd name="T46" fmla="*/ 641 w 775"/>
                  <a:gd name="T47" fmla="*/ 377 h 655"/>
                  <a:gd name="T48" fmla="*/ 631 w 775"/>
                  <a:gd name="T49" fmla="*/ 400 h 655"/>
                  <a:gd name="T50" fmla="*/ 634 w 775"/>
                  <a:gd name="T51" fmla="*/ 475 h 655"/>
                  <a:gd name="T52" fmla="*/ 610 w 775"/>
                  <a:gd name="T53" fmla="*/ 502 h 655"/>
                  <a:gd name="T54" fmla="*/ 591 w 775"/>
                  <a:gd name="T55" fmla="*/ 511 h 655"/>
                  <a:gd name="T56" fmla="*/ 559 w 775"/>
                  <a:gd name="T57" fmla="*/ 491 h 655"/>
                  <a:gd name="T58" fmla="*/ 520 w 775"/>
                  <a:gd name="T59" fmla="*/ 519 h 655"/>
                  <a:gd name="T60" fmla="*/ 425 w 775"/>
                  <a:gd name="T61" fmla="*/ 655 h 6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75" h="655">
                    <a:moveTo>
                      <a:pt x="425" y="655"/>
                    </a:moveTo>
                    <a:lnTo>
                      <a:pt x="370" y="567"/>
                    </a:lnTo>
                    <a:lnTo>
                      <a:pt x="263" y="498"/>
                    </a:lnTo>
                    <a:lnTo>
                      <a:pt x="242" y="474"/>
                    </a:lnTo>
                    <a:lnTo>
                      <a:pt x="212" y="475"/>
                    </a:lnTo>
                    <a:lnTo>
                      <a:pt x="203" y="498"/>
                    </a:lnTo>
                    <a:lnTo>
                      <a:pt x="188" y="494"/>
                    </a:lnTo>
                    <a:lnTo>
                      <a:pt x="0" y="350"/>
                    </a:lnTo>
                    <a:lnTo>
                      <a:pt x="108" y="175"/>
                    </a:lnTo>
                    <a:lnTo>
                      <a:pt x="111" y="133"/>
                    </a:lnTo>
                    <a:lnTo>
                      <a:pt x="60" y="88"/>
                    </a:lnTo>
                    <a:lnTo>
                      <a:pt x="55" y="36"/>
                    </a:lnTo>
                    <a:lnTo>
                      <a:pt x="130" y="35"/>
                    </a:lnTo>
                    <a:lnTo>
                      <a:pt x="161" y="0"/>
                    </a:lnTo>
                    <a:lnTo>
                      <a:pt x="332" y="78"/>
                    </a:lnTo>
                    <a:lnTo>
                      <a:pt x="397" y="72"/>
                    </a:lnTo>
                    <a:lnTo>
                      <a:pt x="502" y="108"/>
                    </a:lnTo>
                    <a:lnTo>
                      <a:pt x="528" y="33"/>
                    </a:lnTo>
                    <a:lnTo>
                      <a:pt x="615" y="156"/>
                    </a:lnTo>
                    <a:lnTo>
                      <a:pt x="775" y="416"/>
                    </a:lnTo>
                    <a:lnTo>
                      <a:pt x="717" y="420"/>
                    </a:lnTo>
                    <a:lnTo>
                      <a:pt x="714" y="408"/>
                    </a:lnTo>
                    <a:lnTo>
                      <a:pt x="690" y="385"/>
                    </a:lnTo>
                    <a:lnTo>
                      <a:pt x="641" y="377"/>
                    </a:lnTo>
                    <a:lnTo>
                      <a:pt x="631" y="400"/>
                    </a:lnTo>
                    <a:lnTo>
                      <a:pt x="634" y="475"/>
                    </a:lnTo>
                    <a:lnTo>
                      <a:pt x="610" y="502"/>
                    </a:lnTo>
                    <a:lnTo>
                      <a:pt x="591" y="511"/>
                    </a:lnTo>
                    <a:lnTo>
                      <a:pt x="559" y="491"/>
                    </a:lnTo>
                    <a:lnTo>
                      <a:pt x="520" y="519"/>
                    </a:lnTo>
                    <a:lnTo>
                      <a:pt x="425" y="655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836" name="Freeform 36"/>
              <p:cNvSpPr>
                <a:spLocks noChangeAspect="1"/>
              </p:cNvSpPr>
              <p:nvPr/>
            </p:nvSpPr>
            <p:spPr bwMode="auto">
              <a:xfrm>
                <a:off x="4578" y="1407"/>
                <a:ext cx="187" cy="145"/>
              </a:xfrm>
              <a:custGeom>
                <a:avLst/>
                <a:gdLst>
                  <a:gd name="T0" fmla="*/ 1030 w 1030"/>
                  <a:gd name="T1" fmla="*/ 579 h 803"/>
                  <a:gd name="T2" fmla="*/ 986 w 1030"/>
                  <a:gd name="T3" fmla="*/ 633 h 803"/>
                  <a:gd name="T4" fmla="*/ 877 w 1030"/>
                  <a:gd name="T5" fmla="*/ 635 h 803"/>
                  <a:gd name="T6" fmla="*/ 788 w 1030"/>
                  <a:gd name="T7" fmla="*/ 582 h 803"/>
                  <a:gd name="T8" fmla="*/ 747 w 1030"/>
                  <a:gd name="T9" fmla="*/ 585 h 803"/>
                  <a:gd name="T10" fmla="*/ 683 w 1030"/>
                  <a:gd name="T11" fmla="*/ 642 h 803"/>
                  <a:gd name="T12" fmla="*/ 620 w 1030"/>
                  <a:gd name="T13" fmla="*/ 699 h 803"/>
                  <a:gd name="T14" fmla="*/ 552 w 1030"/>
                  <a:gd name="T15" fmla="*/ 758 h 803"/>
                  <a:gd name="T16" fmla="*/ 534 w 1030"/>
                  <a:gd name="T17" fmla="*/ 803 h 803"/>
                  <a:gd name="T18" fmla="*/ 468 w 1030"/>
                  <a:gd name="T19" fmla="*/ 782 h 803"/>
                  <a:gd name="T20" fmla="*/ 418 w 1030"/>
                  <a:gd name="T21" fmla="*/ 768 h 803"/>
                  <a:gd name="T22" fmla="*/ 343 w 1030"/>
                  <a:gd name="T23" fmla="*/ 781 h 803"/>
                  <a:gd name="T24" fmla="*/ 271 w 1030"/>
                  <a:gd name="T25" fmla="*/ 772 h 803"/>
                  <a:gd name="T26" fmla="*/ 212 w 1030"/>
                  <a:gd name="T27" fmla="*/ 748 h 803"/>
                  <a:gd name="T28" fmla="*/ 145 w 1030"/>
                  <a:gd name="T29" fmla="*/ 746 h 803"/>
                  <a:gd name="T30" fmla="*/ 104 w 1030"/>
                  <a:gd name="T31" fmla="*/ 761 h 803"/>
                  <a:gd name="T32" fmla="*/ 0 w 1030"/>
                  <a:gd name="T33" fmla="*/ 693 h 803"/>
                  <a:gd name="T34" fmla="*/ 44 w 1030"/>
                  <a:gd name="T35" fmla="*/ 612 h 803"/>
                  <a:gd name="T36" fmla="*/ 16 w 1030"/>
                  <a:gd name="T37" fmla="*/ 569 h 803"/>
                  <a:gd name="T38" fmla="*/ 21 w 1030"/>
                  <a:gd name="T39" fmla="*/ 537 h 803"/>
                  <a:gd name="T40" fmla="*/ 48 w 1030"/>
                  <a:gd name="T41" fmla="*/ 510 h 803"/>
                  <a:gd name="T42" fmla="*/ 44 w 1030"/>
                  <a:gd name="T43" fmla="*/ 436 h 803"/>
                  <a:gd name="T44" fmla="*/ 66 w 1030"/>
                  <a:gd name="T45" fmla="*/ 399 h 803"/>
                  <a:gd name="T46" fmla="*/ 139 w 1030"/>
                  <a:gd name="T47" fmla="*/ 353 h 803"/>
                  <a:gd name="T48" fmla="*/ 168 w 1030"/>
                  <a:gd name="T49" fmla="*/ 324 h 803"/>
                  <a:gd name="T50" fmla="*/ 188 w 1030"/>
                  <a:gd name="T51" fmla="*/ 325 h 803"/>
                  <a:gd name="T52" fmla="*/ 194 w 1030"/>
                  <a:gd name="T53" fmla="*/ 349 h 803"/>
                  <a:gd name="T54" fmla="*/ 222 w 1030"/>
                  <a:gd name="T55" fmla="*/ 307 h 803"/>
                  <a:gd name="T56" fmla="*/ 250 w 1030"/>
                  <a:gd name="T57" fmla="*/ 307 h 803"/>
                  <a:gd name="T58" fmla="*/ 274 w 1030"/>
                  <a:gd name="T59" fmla="*/ 316 h 803"/>
                  <a:gd name="T60" fmla="*/ 307 w 1030"/>
                  <a:gd name="T61" fmla="*/ 247 h 803"/>
                  <a:gd name="T62" fmla="*/ 414 w 1030"/>
                  <a:gd name="T63" fmla="*/ 161 h 803"/>
                  <a:gd name="T64" fmla="*/ 400 w 1030"/>
                  <a:gd name="T65" fmla="*/ 81 h 803"/>
                  <a:gd name="T66" fmla="*/ 388 w 1030"/>
                  <a:gd name="T67" fmla="*/ 66 h 803"/>
                  <a:gd name="T68" fmla="*/ 391 w 1030"/>
                  <a:gd name="T69" fmla="*/ 2 h 803"/>
                  <a:gd name="T70" fmla="*/ 450 w 1030"/>
                  <a:gd name="T71" fmla="*/ 0 h 803"/>
                  <a:gd name="T72" fmla="*/ 577 w 1030"/>
                  <a:gd name="T73" fmla="*/ 201 h 803"/>
                  <a:gd name="T74" fmla="*/ 760 w 1030"/>
                  <a:gd name="T75" fmla="*/ 361 h 803"/>
                  <a:gd name="T76" fmla="*/ 892 w 1030"/>
                  <a:gd name="T77" fmla="*/ 418 h 803"/>
                  <a:gd name="T78" fmla="*/ 994 w 1030"/>
                  <a:gd name="T79" fmla="*/ 543 h 803"/>
                  <a:gd name="T80" fmla="*/ 1030 w 1030"/>
                  <a:gd name="T81" fmla="*/ 579 h 8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30" h="803">
                    <a:moveTo>
                      <a:pt x="1030" y="579"/>
                    </a:moveTo>
                    <a:lnTo>
                      <a:pt x="986" y="633"/>
                    </a:lnTo>
                    <a:lnTo>
                      <a:pt x="877" y="635"/>
                    </a:lnTo>
                    <a:lnTo>
                      <a:pt x="788" y="582"/>
                    </a:lnTo>
                    <a:lnTo>
                      <a:pt x="747" y="585"/>
                    </a:lnTo>
                    <a:lnTo>
                      <a:pt x="683" y="642"/>
                    </a:lnTo>
                    <a:lnTo>
                      <a:pt x="620" y="699"/>
                    </a:lnTo>
                    <a:lnTo>
                      <a:pt x="552" y="758"/>
                    </a:lnTo>
                    <a:lnTo>
                      <a:pt x="534" y="803"/>
                    </a:lnTo>
                    <a:lnTo>
                      <a:pt x="468" y="782"/>
                    </a:lnTo>
                    <a:lnTo>
                      <a:pt x="418" y="768"/>
                    </a:lnTo>
                    <a:lnTo>
                      <a:pt x="343" y="781"/>
                    </a:lnTo>
                    <a:lnTo>
                      <a:pt x="271" y="772"/>
                    </a:lnTo>
                    <a:lnTo>
                      <a:pt x="212" y="748"/>
                    </a:lnTo>
                    <a:lnTo>
                      <a:pt x="145" y="746"/>
                    </a:lnTo>
                    <a:lnTo>
                      <a:pt x="104" y="761"/>
                    </a:lnTo>
                    <a:lnTo>
                      <a:pt x="0" y="693"/>
                    </a:lnTo>
                    <a:lnTo>
                      <a:pt x="44" y="612"/>
                    </a:lnTo>
                    <a:lnTo>
                      <a:pt x="16" y="569"/>
                    </a:lnTo>
                    <a:lnTo>
                      <a:pt x="21" y="537"/>
                    </a:lnTo>
                    <a:lnTo>
                      <a:pt x="48" y="510"/>
                    </a:lnTo>
                    <a:lnTo>
                      <a:pt x="44" y="436"/>
                    </a:lnTo>
                    <a:lnTo>
                      <a:pt x="66" y="399"/>
                    </a:lnTo>
                    <a:lnTo>
                      <a:pt x="139" y="353"/>
                    </a:lnTo>
                    <a:lnTo>
                      <a:pt x="168" y="324"/>
                    </a:lnTo>
                    <a:lnTo>
                      <a:pt x="188" y="325"/>
                    </a:lnTo>
                    <a:lnTo>
                      <a:pt x="194" y="349"/>
                    </a:lnTo>
                    <a:lnTo>
                      <a:pt x="222" y="307"/>
                    </a:lnTo>
                    <a:lnTo>
                      <a:pt x="250" y="307"/>
                    </a:lnTo>
                    <a:lnTo>
                      <a:pt x="274" y="316"/>
                    </a:lnTo>
                    <a:lnTo>
                      <a:pt x="307" y="247"/>
                    </a:lnTo>
                    <a:lnTo>
                      <a:pt x="414" y="161"/>
                    </a:lnTo>
                    <a:lnTo>
                      <a:pt x="400" y="81"/>
                    </a:lnTo>
                    <a:lnTo>
                      <a:pt x="388" y="66"/>
                    </a:lnTo>
                    <a:lnTo>
                      <a:pt x="391" y="2"/>
                    </a:lnTo>
                    <a:lnTo>
                      <a:pt x="450" y="0"/>
                    </a:lnTo>
                    <a:lnTo>
                      <a:pt x="577" y="201"/>
                    </a:lnTo>
                    <a:lnTo>
                      <a:pt x="760" y="361"/>
                    </a:lnTo>
                    <a:lnTo>
                      <a:pt x="892" y="418"/>
                    </a:lnTo>
                    <a:lnTo>
                      <a:pt x="994" y="543"/>
                    </a:lnTo>
                    <a:lnTo>
                      <a:pt x="1030" y="579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837" name="Freeform 37"/>
              <p:cNvSpPr>
                <a:spLocks noChangeAspect="1"/>
              </p:cNvSpPr>
              <p:nvPr/>
            </p:nvSpPr>
            <p:spPr bwMode="auto">
              <a:xfrm>
                <a:off x="4305" y="1424"/>
                <a:ext cx="216" cy="142"/>
              </a:xfrm>
              <a:custGeom>
                <a:avLst/>
                <a:gdLst>
                  <a:gd name="T0" fmla="*/ 1021 w 1197"/>
                  <a:gd name="T1" fmla="*/ 0 h 787"/>
                  <a:gd name="T2" fmla="*/ 958 w 1197"/>
                  <a:gd name="T3" fmla="*/ 67 h 787"/>
                  <a:gd name="T4" fmla="*/ 930 w 1197"/>
                  <a:gd name="T5" fmla="*/ 73 h 787"/>
                  <a:gd name="T6" fmla="*/ 845 w 1197"/>
                  <a:gd name="T7" fmla="*/ 246 h 787"/>
                  <a:gd name="T8" fmla="*/ 794 w 1197"/>
                  <a:gd name="T9" fmla="*/ 239 h 787"/>
                  <a:gd name="T10" fmla="*/ 697 w 1197"/>
                  <a:gd name="T11" fmla="*/ 351 h 787"/>
                  <a:gd name="T12" fmla="*/ 650 w 1197"/>
                  <a:gd name="T13" fmla="*/ 358 h 787"/>
                  <a:gd name="T14" fmla="*/ 637 w 1197"/>
                  <a:gd name="T15" fmla="*/ 340 h 787"/>
                  <a:gd name="T16" fmla="*/ 592 w 1197"/>
                  <a:gd name="T17" fmla="*/ 351 h 787"/>
                  <a:gd name="T18" fmla="*/ 498 w 1197"/>
                  <a:gd name="T19" fmla="*/ 439 h 787"/>
                  <a:gd name="T20" fmla="*/ 399 w 1197"/>
                  <a:gd name="T21" fmla="*/ 367 h 787"/>
                  <a:gd name="T22" fmla="*/ 175 w 1197"/>
                  <a:gd name="T23" fmla="*/ 290 h 787"/>
                  <a:gd name="T24" fmla="*/ 0 w 1197"/>
                  <a:gd name="T25" fmla="*/ 430 h 787"/>
                  <a:gd name="T26" fmla="*/ 35 w 1197"/>
                  <a:gd name="T27" fmla="*/ 600 h 787"/>
                  <a:gd name="T28" fmla="*/ 121 w 1197"/>
                  <a:gd name="T29" fmla="*/ 697 h 787"/>
                  <a:gd name="T30" fmla="*/ 522 w 1197"/>
                  <a:gd name="T31" fmla="*/ 717 h 787"/>
                  <a:gd name="T32" fmla="*/ 544 w 1197"/>
                  <a:gd name="T33" fmla="*/ 682 h 787"/>
                  <a:gd name="T34" fmla="*/ 719 w 1197"/>
                  <a:gd name="T35" fmla="*/ 787 h 787"/>
                  <a:gd name="T36" fmla="*/ 773 w 1197"/>
                  <a:gd name="T37" fmla="*/ 703 h 787"/>
                  <a:gd name="T38" fmla="*/ 806 w 1197"/>
                  <a:gd name="T39" fmla="*/ 742 h 787"/>
                  <a:gd name="T40" fmla="*/ 830 w 1197"/>
                  <a:gd name="T41" fmla="*/ 689 h 787"/>
                  <a:gd name="T42" fmla="*/ 863 w 1197"/>
                  <a:gd name="T43" fmla="*/ 689 h 787"/>
                  <a:gd name="T44" fmla="*/ 870 w 1197"/>
                  <a:gd name="T45" fmla="*/ 703 h 787"/>
                  <a:gd name="T46" fmla="*/ 894 w 1197"/>
                  <a:gd name="T47" fmla="*/ 701 h 787"/>
                  <a:gd name="T48" fmla="*/ 916 w 1197"/>
                  <a:gd name="T49" fmla="*/ 675 h 787"/>
                  <a:gd name="T50" fmla="*/ 1055 w 1197"/>
                  <a:gd name="T51" fmla="*/ 590 h 787"/>
                  <a:gd name="T52" fmla="*/ 1055 w 1197"/>
                  <a:gd name="T53" fmla="*/ 561 h 787"/>
                  <a:gd name="T54" fmla="*/ 1080 w 1197"/>
                  <a:gd name="T55" fmla="*/ 503 h 787"/>
                  <a:gd name="T56" fmla="*/ 1073 w 1197"/>
                  <a:gd name="T57" fmla="*/ 479 h 787"/>
                  <a:gd name="T58" fmla="*/ 1149 w 1197"/>
                  <a:gd name="T59" fmla="*/ 379 h 787"/>
                  <a:gd name="T60" fmla="*/ 1134 w 1197"/>
                  <a:gd name="T61" fmla="*/ 328 h 787"/>
                  <a:gd name="T62" fmla="*/ 1081 w 1197"/>
                  <a:gd name="T63" fmla="*/ 292 h 787"/>
                  <a:gd name="T64" fmla="*/ 1056 w 1197"/>
                  <a:gd name="T65" fmla="*/ 246 h 787"/>
                  <a:gd name="T66" fmla="*/ 1119 w 1197"/>
                  <a:gd name="T67" fmla="*/ 179 h 787"/>
                  <a:gd name="T68" fmla="*/ 1197 w 1197"/>
                  <a:gd name="T69" fmla="*/ 83 h 787"/>
                  <a:gd name="T70" fmla="*/ 1021 w 1197"/>
                  <a:gd name="T71" fmla="*/ 0 h 7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197" h="787">
                    <a:moveTo>
                      <a:pt x="1021" y="0"/>
                    </a:moveTo>
                    <a:lnTo>
                      <a:pt x="958" y="67"/>
                    </a:lnTo>
                    <a:lnTo>
                      <a:pt x="930" y="73"/>
                    </a:lnTo>
                    <a:lnTo>
                      <a:pt x="845" y="246"/>
                    </a:lnTo>
                    <a:lnTo>
                      <a:pt x="794" y="239"/>
                    </a:lnTo>
                    <a:lnTo>
                      <a:pt x="697" y="351"/>
                    </a:lnTo>
                    <a:lnTo>
                      <a:pt x="650" y="358"/>
                    </a:lnTo>
                    <a:lnTo>
                      <a:pt x="637" y="340"/>
                    </a:lnTo>
                    <a:lnTo>
                      <a:pt x="592" y="351"/>
                    </a:lnTo>
                    <a:lnTo>
                      <a:pt x="498" y="439"/>
                    </a:lnTo>
                    <a:lnTo>
                      <a:pt x="399" y="367"/>
                    </a:lnTo>
                    <a:lnTo>
                      <a:pt x="175" y="290"/>
                    </a:lnTo>
                    <a:lnTo>
                      <a:pt x="0" y="430"/>
                    </a:lnTo>
                    <a:lnTo>
                      <a:pt x="35" y="600"/>
                    </a:lnTo>
                    <a:lnTo>
                      <a:pt x="121" y="697"/>
                    </a:lnTo>
                    <a:lnTo>
                      <a:pt x="522" y="717"/>
                    </a:lnTo>
                    <a:lnTo>
                      <a:pt x="544" y="682"/>
                    </a:lnTo>
                    <a:lnTo>
                      <a:pt x="719" y="787"/>
                    </a:lnTo>
                    <a:lnTo>
                      <a:pt x="773" y="703"/>
                    </a:lnTo>
                    <a:lnTo>
                      <a:pt x="806" y="742"/>
                    </a:lnTo>
                    <a:lnTo>
                      <a:pt x="830" y="689"/>
                    </a:lnTo>
                    <a:lnTo>
                      <a:pt x="863" y="689"/>
                    </a:lnTo>
                    <a:lnTo>
                      <a:pt x="870" y="703"/>
                    </a:lnTo>
                    <a:lnTo>
                      <a:pt x="894" y="701"/>
                    </a:lnTo>
                    <a:lnTo>
                      <a:pt x="916" y="675"/>
                    </a:lnTo>
                    <a:lnTo>
                      <a:pt x="1055" y="590"/>
                    </a:lnTo>
                    <a:lnTo>
                      <a:pt x="1055" y="561"/>
                    </a:lnTo>
                    <a:lnTo>
                      <a:pt x="1080" y="503"/>
                    </a:lnTo>
                    <a:lnTo>
                      <a:pt x="1073" y="479"/>
                    </a:lnTo>
                    <a:lnTo>
                      <a:pt x="1149" y="379"/>
                    </a:lnTo>
                    <a:lnTo>
                      <a:pt x="1134" y="328"/>
                    </a:lnTo>
                    <a:lnTo>
                      <a:pt x="1081" y="292"/>
                    </a:lnTo>
                    <a:lnTo>
                      <a:pt x="1056" y="246"/>
                    </a:lnTo>
                    <a:lnTo>
                      <a:pt x="1119" y="179"/>
                    </a:lnTo>
                    <a:lnTo>
                      <a:pt x="1197" y="83"/>
                    </a:lnTo>
                    <a:lnTo>
                      <a:pt x="1021" y="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838" name="Freeform 38"/>
              <p:cNvSpPr>
                <a:spLocks noChangeAspect="1"/>
              </p:cNvSpPr>
              <p:nvPr/>
            </p:nvSpPr>
            <p:spPr bwMode="auto">
              <a:xfrm>
                <a:off x="4303" y="1246"/>
                <a:ext cx="246" cy="258"/>
              </a:xfrm>
              <a:custGeom>
                <a:avLst/>
                <a:gdLst>
                  <a:gd name="T0" fmla="*/ 622 w 1362"/>
                  <a:gd name="T1" fmla="*/ 0 h 1427"/>
                  <a:gd name="T2" fmla="*/ 787 w 1362"/>
                  <a:gd name="T3" fmla="*/ 211 h 1427"/>
                  <a:gd name="T4" fmla="*/ 990 w 1362"/>
                  <a:gd name="T5" fmla="*/ 302 h 1427"/>
                  <a:gd name="T6" fmla="*/ 1020 w 1362"/>
                  <a:gd name="T7" fmla="*/ 353 h 1427"/>
                  <a:gd name="T8" fmla="*/ 1172 w 1362"/>
                  <a:gd name="T9" fmla="*/ 454 h 1427"/>
                  <a:gd name="T10" fmla="*/ 1325 w 1362"/>
                  <a:gd name="T11" fmla="*/ 453 h 1427"/>
                  <a:gd name="T12" fmla="*/ 1362 w 1362"/>
                  <a:gd name="T13" fmla="*/ 471 h 1427"/>
                  <a:gd name="T14" fmla="*/ 1332 w 1362"/>
                  <a:gd name="T15" fmla="*/ 505 h 1427"/>
                  <a:gd name="T16" fmla="*/ 1257 w 1362"/>
                  <a:gd name="T17" fmla="*/ 506 h 1427"/>
                  <a:gd name="T18" fmla="*/ 1261 w 1362"/>
                  <a:gd name="T19" fmla="*/ 554 h 1427"/>
                  <a:gd name="T20" fmla="*/ 1314 w 1362"/>
                  <a:gd name="T21" fmla="*/ 604 h 1427"/>
                  <a:gd name="T22" fmla="*/ 1310 w 1362"/>
                  <a:gd name="T23" fmla="*/ 645 h 1427"/>
                  <a:gd name="T24" fmla="*/ 1203 w 1362"/>
                  <a:gd name="T25" fmla="*/ 818 h 1427"/>
                  <a:gd name="T26" fmla="*/ 1174 w 1362"/>
                  <a:gd name="T27" fmla="*/ 833 h 1427"/>
                  <a:gd name="T28" fmla="*/ 1180 w 1362"/>
                  <a:gd name="T29" fmla="*/ 918 h 1427"/>
                  <a:gd name="T30" fmla="*/ 1113 w 1362"/>
                  <a:gd name="T31" fmla="*/ 943 h 1427"/>
                  <a:gd name="T32" fmla="*/ 1113 w 1362"/>
                  <a:gd name="T33" fmla="*/ 958 h 1427"/>
                  <a:gd name="T34" fmla="*/ 1043 w 1362"/>
                  <a:gd name="T35" fmla="*/ 954 h 1427"/>
                  <a:gd name="T36" fmla="*/ 1034 w 1362"/>
                  <a:gd name="T37" fmla="*/ 986 h 1427"/>
                  <a:gd name="T38" fmla="*/ 971 w 1362"/>
                  <a:gd name="T39" fmla="*/ 1054 h 1427"/>
                  <a:gd name="T40" fmla="*/ 943 w 1362"/>
                  <a:gd name="T41" fmla="*/ 1059 h 1427"/>
                  <a:gd name="T42" fmla="*/ 860 w 1362"/>
                  <a:gd name="T43" fmla="*/ 1233 h 1427"/>
                  <a:gd name="T44" fmla="*/ 808 w 1362"/>
                  <a:gd name="T45" fmla="*/ 1226 h 1427"/>
                  <a:gd name="T46" fmla="*/ 712 w 1362"/>
                  <a:gd name="T47" fmla="*/ 1336 h 1427"/>
                  <a:gd name="T48" fmla="*/ 663 w 1362"/>
                  <a:gd name="T49" fmla="*/ 1346 h 1427"/>
                  <a:gd name="T50" fmla="*/ 649 w 1362"/>
                  <a:gd name="T51" fmla="*/ 1328 h 1427"/>
                  <a:gd name="T52" fmla="*/ 607 w 1362"/>
                  <a:gd name="T53" fmla="*/ 1339 h 1427"/>
                  <a:gd name="T54" fmla="*/ 511 w 1362"/>
                  <a:gd name="T55" fmla="*/ 1427 h 1427"/>
                  <a:gd name="T56" fmla="*/ 412 w 1362"/>
                  <a:gd name="T57" fmla="*/ 1354 h 1427"/>
                  <a:gd name="T58" fmla="*/ 187 w 1362"/>
                  <a:gd name="T59" fmla="*/ 1277 h 1427"/>
                  <a:gd name="T60" fmla="*/ 125 w 1362"/>
                  <a:gd name="T61" fmla="*/ 1210 h 1427"/>
                  <a:gd name="T62" fmla="*/ 135 w 1362"/>
                  <a:gd name="T63" fmla="*/ 1178 h 1427"/>
                  <a:gd name="T64" fmla="*/ 113 w 1362"/>
                  <a:gd name="T65" fmla="*/ 1134 h 1427"/>
                  <a:gd name="T66" fmla="*/ 83 w 1362"/>
                  <a:gd name="T67" fmla="*/ 1127 h 1427"/>
                  <a:gd name="T68" fmla="*/ 66 w 1362"/>
                  <a:gd name="T69" fmla="*/ 1104 h 1427"/>
                  <a:gd name="T70" fmla="*/ 66 w 1362"/>
                  <a:gd name="T71" fmla="*/ 1063 h 1427"/>
                  <a:gd name="T72" fmla="*/ 0 w 1362"/>
                  <a:gd name="T73" fmla="*/ 945 h 1427"/>
                  <a:gd name="T74" fmla="*/ 74 w 1362"/>
                  <a:gd name="T75" fmla="*/ 857 h 1427"/>
                  <a:gd name="T76" fmla="*/ 69 w 1362"/>
                  <a:gd name="T77" fmla="*/ 752 h 1427"/>
                  <a:gd name="T78" fmla="*/ 133 w 1362"/>
                  <a:gd name="T79" fmla="*/ 728 h 1427"/>
                  <a:gd name="T80" fmla="*/ 151 w 1362"/>
                  <a:gd name="T81" fmla="*/ 590 h 1427"/>
                  <a:gd name="T82" fmla="*/ 125 w 1362"/>
                  <a:gd name="T83" fmla="*/ 535 h 1427"/>
                  <a:gd name="T84" fmla="*/ 203 w 1362"/>
                  <a:gd name="T85" fmla="*/ 439 h 1427"/>
                  <a:gd name="T86" fmla="*/ 250 w 1362"/>
                  <a:gd name="T87" fmla="*/ 439 h 1427"/>
                  <a:gd name="T88" fmla="*/ 271 w 1362"/>
                  <a:gd name="T89" fmla="*/ 406 h 1427"/>
                  <a:gd name="T90" fmla="*/ 353 w 1362"/>
                  <a:gd name="T91" fmla="*/ 439 h 1427"/>
                  <a:gd name="T92" fmla="*/ 393 w 1362"/>
                  <a:gd name="T93" fmla="*/ 439 h 1427"/>
                  <a:gd name="T94" fmla="*/ 540 w 1362"/>
                  <a:gd name="T95" fmla="*/ 127 h 1427"/>
                  <a:gd name="T96" fmla="*/ 622 w 1362"/>
                  <a:gd name="T97" fmla="*/ 0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362" h="1427">
                    <a:moveTo>
                      <a:pt x="622" y="0"/>
                    </a:moveTo>
                    <a:lnTo>
                      <a:pt x="787" y="211"/>
                    </a:lnTo>
                    <a:lnTo>
                      <a:pt x="990" y="302"/>
                    </a:lnTo>
                    <a:lnTo>
                      <a:pt x="1020" y="353"/>
                    </a:lnTo>
                    <a:lnTo>
                      <a:pt x="1172" y="454"/>
                    </a:lnTo>
                    <a:lnTo>
                      <a:pt x="1325" y="453"/>
                    </a:lnTo>
                    <a:lnTo>
                      <a:pt x="1362" y="471"/>
                    </a:lnTo>
                    <a:lnTo>
                      <a:pt x="1332" y="505"/>
                    </a:lnTo>
                    <a:lnTo>
                      <a:pt x="1257" y="506"/>
                    </a:lnTo>
                    <a:lnTo>
                      <a:pt x="1261" y="554"/>
                    </a:lnTo>
                    <a:lnTo>
                      <a:pt x="1314" y="604"/>
                    </a:lnTo>
                    <a:lnTo>
                      <a:pt x="1310" y="645"/>
                    </a:lnTo>
                    <a:lnTo>
                      <a:pt x="1203" y="818"/>
                    </a:lnTo>
                    <a:lnTo>
                      <a:pt x="1174" y="833"/>
                    </a:lnTo>
                    <a:lnTo>
                      <a:pt x="1180" y="918"/>
                    </a:lnTo>
                    <a:lnTo>
                      <a:pt x="1113" y="943"/>
                    </a:lnTo>
                    <a:lnTo>
                      <a:pt x="1113" y="958"/>
                    </a:lnTo>
                    <a:lnTo>
                      <a:pt x="1043" y="954"/>
                    </a:lnTo>
                    <a:lnTo>
                      <a:pt x="1034" y="986"/>
                    </a:lnTo>
                    <a:lnTo>
                      <a:pt x="971" y="1054"/>
                    </a:lnTo>
                    <a:lnTo>
                      <a:pt x="943" y="1059"/>
                    </a:lnTo>
                    <a:lnTo>
                      <a:pt x="860" y="1233"/>
                    </a:lnTo>
                    <a:lnTo>
                      <a:pt x="808" y="1226"/>
                    </a:lnTo>
                    <a:lnTo>
                      <a:pt x="712" y="1336"/>
                    </a:lnTo>
                    <a:lnTo>
                      <a:pt x="663" y="1346"/>
                    </a:lnTo>
                    <a:lnTo>
                      <a:pt x="649" y="1328"/>
                    </a:lnTo>
                    <a:lnTo>
                      <a:pt x="607" y="1339"/>
                    </a:lnTo>
                    <a:lnTo>
                      <a:pt x="511" y="1427"/>
                    </a:lnTo>
                    <a:lnTo>
                      <a:pt x="412" y="1354"/>
                    </a:lnTo>
                    <a:lnTo>
                      <a:pt x="187" y="1277"/>
                    </a:lnTo>
                    <a:lnTo>
                      <a:pt x="125" y="1210"/>
                    </a:lnTo>
                    <a:lnTo>
                      <a:pt x="135" y="1178"/>
                    </a:lnTo>
                    <a:lnTo>
                      <a:pt x="113" y="1134"/>
                    </a:lnTo>
                    <a:lnTo>
                      <a:pt x="83" y="1127"/>
                    </a:lnTo>
                    <a:lnTo>
                      <a:pt x="66" y="1104"/>
                    </a:lnTo>
                    <a:lnTo>
                      <a:pt x="66" y="1063"/>
                    </a:lnTo>
                    <a:lnTo>
                      <a:pt x="0" y="945"/>
                    </a:lnTo>
                    <a:lnTo>
                      <a:pt x="74" y="857"/>
                    </a:lnTo>
                    <a:lnTo>
                      <a:pt x="69" y="752"/>
                    </a:lnTo>
                    <a:lnTo>
                      <a:pt x="133" y="728"/>
                    </a:lnTo>
                    <a:lnTo>
                      <a:pt x="151" y="590"/>
                    </a:lnTo>
                    <a:lnTo>
                      <a:pt x="125" y="535"/>
                    </a:lnTo>
                    <a:lnTo>
                      <a:pt x="203" y="439"/>
                    </a:lnTo>
                    <a:lnTo>
                      <a:pt x="250" y="439"/>
                    </a:lnTo>
                    <a:lnTo>
                      <a:pt x="271" y="406"/>
                    </a:lnTo>
                    <a:lnTo>
                      <a:pt x="353" y="439"/>
                    </a:lnTo>
                    <a:lnTo>
                      <a:pt x="393" y="439"/>
                    </a:lnTo>
                    <a:lnTo>
                      <a:pt x="540" y="127"/>
                    </a:lnTo>
                    <a:lnTo>
                      <a:pt x="622" y="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839" name="Freeform 39"/>
              <p:cNvSpPr>
                <a:spLocks noChangeAspect="1"/>
              </p:cNvSpPr>
              <p:nvPr/>
            </p:nvSpPr>
            <p:spPr bwMode="auto">
              <a:xfrm>
                <a:off x="4045" y="1328"/>
                <a:ext cx="292" cy="217"/>
              </a:xfrm>
              <a:custGeom>
                <a:avLst/>
                <a:gdLst>
                  <a:gd name="T0" fmla="*/ 718 w 1620"/>
                  <a:gd name="T1" fmla="*/ 14 h 1199"/>
                  <a:gd name="T2" fmla="*/ 911 w 1620"/>
                  <a:gd name="T3" fmla="*/ 37 h 1199"/>
                  <a:gd name="T4" fmla="*/ 927 w 1620"/>
                  <a:gd name="T5" fmla="*/ 59 h 1199"/>
                  <a:gd name="T6" fmla="*/ 1008 w 1620"/>
                  <a:gd name="T7" fmla="*/ 53 h 1199"/>
                  <a:gd name="T8" fmla="*/ 1011 w 1620"/>
                  <a:gd name="T9" fmla="*/ 37 h 1199"/>
                  <a:gd name="T10" fmla="*/ 1145 w 1620"/>
                  <a:gd name="T11" fmla="*/ 29 h 1199"/>
                  <a:gd name="T12" fmla="*/ 1428 w 1620"/>
                  <a:gd name="T13" fmla="*/ 0 h 1199"/>
                  <a:gd name="T14" fmla="*/ 1473 w 1620"/>
                  <a:gd name="T15" fmla="*/ 23 h 1199"/>
                  <a:gd name="T16" fmla="*/ 1555 w 1620"/>
                  <a:gd name="T17" fmla="*/ 82 h 1199"/>
                  <a:gd name="T18" fmla="*/ 1585 w 1620"/>
                  <a:gd name="T19" fmla="*/ 137 h 1199"/>
                  <a:gd name="T20" fmla="*/ 1565 w 1620"/>
                  <a:gd name="T21" fmla="*/ 272 h 1199"/>
                  <a:gd name="T22" fmla="*/ 1501 w 1620"/>
                  <a:gd name="T23" fmla="*/ 297 h 1199"/>
                  <a:gd name="T24" fmla="*/ 1505 w 1620"/>
                  <a:gd name="T25" fmla="*/ 403 h 1199"/>
                  <a:gd name="T26" fmla="*/ 1432 w 1620"/>
                  <a:gd name="T27" fmla="*/ 493 h 1199"/>
                  <a:gd name="T28" fmla="*/ 1497 w 1620"/>
                  <a:gd name="T29" fmla="*/ 604 h 1199"/>
                  <a:gd name="T30" fmla="*/ 1499 w 1620"/>
                  <a:gd name="T31" fmla="*/ 653 h 1199"/>
                  <a:gd name="T32" fmla="*/ 1517 w 1620"/>
                  <a:gd name="T33" fmla="*/ 679 h 1199"/>
                  <a:gd name="T34" fmla="*/ 1541 w 1620"/>
                  <a:gd name="T35" fmla="*/ 679 h 1199"/>
                  <a:gd name="T36" fmla="*/ 1567 w 1620"/>
                  <a:gd name="T37" fmla="*/ 723 h 1199"/>
                  <a:gd name="T38" fmla="*/ 1559 w 1620"/>
                  <a:gd name="T39" fmla="*/ 755 h 1199"/>
                  <a:gd name="T40" fmla="*/ 1620 w 1620"/>
                  <a:gd name="T41" fmla="*/ 823 h 1199"/>
                  <a:gd name="T42" fmla="*/ 1442 w 1620"/>
                  <a:gd name="T43" fmla="*/ 964 h 1199"/>
                  <a:gd name="T44" fmla="*/ 1334 w 1620"/>
                  <a:gd name="T45" fmla="*/ 1199 h 1199"/>
                  <a:gd name="T46" fmla="*/ 976 w 1620"/>
                  <a:gd name="T47" fmla="*/ 1176 h 1199"/>
                  <a:gd name="T48" fmla="*/ 752 w 1620"/>
                  <a:gd name="T49" fmla="*/ 1142 h 1199"/>
                  <a:gd name="T50" fmla="*/ 788 w 1620"/>
                  <a:gd name="T51" fmla="*/ 1060 h 1199"/>
                  <a:gd name="T52" fmla="*/ 786 w 1620"/>
                  <a:gd name="T53" fmla="*/ 1029 h 1199"/>
                  <a:gd name="T54" fmla="*/ 814 w 1620"/>
                  <a:gd name="T55" fmla="*/ 995 h 1199"/>
                  <a:gd name="T56" fmla="*/ 796 w 1620"/>
                  <a:gd name="T57" fmla="*/ 968 h 1199"/>
                  <a:gd name="T58" fmla="*/ 824 w 1620"/>
                  <a:gd name="T59" fmla="*/ 937 h 1199"/>
                  <a:gd name="T60" fmla="*/ 784 w 1620"/>
                  <a:gd name="T61" fmla="*/ 902 h 1199"/>
                  <a:gd name="T62" fmla="*/ 812 w 1620"/>
                  <a:gd name="T63" fmla="*/ 839 h 1199"/>
                  <a:gd name="T64" fmla="*/ 802 w 1620"/>
                  <a:gd name="T65" fmla="*/ 782 h 1199"/>
                  <a:gd name="T66" fmla="*/ 722 w 1620"/>
                  <a:gd name="T67" fmla="*/ 685 h 1199"/>
                  <a:gd name="T68" fmla="*/ 724 w 1620"/>
                  <a:gd name="T69" fmla="*/ 659 h 1199"/>
                  <a:gd name="T70" fmla="*/ 752 w 1620"/>
                  <a:gd name="T71" fmla="*/ 616 h 1199"/>
                  <a:gd name="T72" fmla="*/ 702 w 1620"/>
                  <a:gd name="T73" fmla="*/ 576 h 1199"/>
                  <a:gd name="T74" fmla="*/ 522 w 1620"/>
                  <a:gd name="T75" fmla="*/ 739 h 1199"/>
                  <a:gd name="T76" fmla="*/ 438 w 1620"/>
                  <a:gd name="T77" fmla="*/ 753 h 1199"/>
                  <a:gd name="T78" fmla="*/ 419 w 1620"/>
                  <a:gd name="T79" fmla="*/ 788 h 1199"/>
                  <a:gd name="T80" fmla="*/ 397 w 1620"/>
                  <a:gd name="T81" fmla="*/ 784 h 1199"/>
                  <a:gd name="T82" fmla="*/ 278 w 1620"/>
                  <a:gd name="T83" fmla="*/ 479 h 1199"/>
                  <a:gd name="T84" fmla="*/ 55 w 1620"/>
                  <a:gd name="T85" fmla="*/ 457 h 1199"/>
                  <a:gd name="T86" fmla="*/ 13 w 1620"/>
                  <a:gd name="T87" fmla="*/ 409 h 1199"/>
                  <a:gd name="T88" fmla="*/ 0 w 1620"/>
                  <a:gd name="T89" fmla="*/ 309 h 1199"/>
                  <a:gd name="T90" fmla="*/ 118 w 1620"/>
                  <a:gd name="T91" fmla="*/ 282 h 1199"/>
                  <a:gd name="T92" fmla="*/ 118 w 1620"/>
                  <a:gd name="T93" fmla="*/ 252 h 1199"/>
                  <a:gd name="T94" fmla="*/ 178 w 1620"/>
                  <a:gd name="T95" fmla="*/ 252 h 1199"/>
                  <a:gd name="T96" fmla="*/ 186 w 1620"/>
                  <a:gd name="T97" fmla="*/ 264 h 1199"/>
                  <a:gd name="T98" fmla="*/ 219 w 1620"/>
                  <a:gd name="T99" fmla="*/ 264 h 1199"/>
                  <a:gd name="T100" fmla="*/ 231 w 1620"/>
                  <a:gd name="T101" fmla="*/ 219 h 1199"/>
                  <a:gd name="T102" fmla="*/ 280 w 1620"/>
                  <a:gd name="T103" fmla="*/ 149 h 1199"/>
                  <a:gd name="T104" fmla="*/ 321 w 1620"/>
                  <a:gd name="T105" fmla="*/ 180 h 1199"/>
                  <a:gd name="T106" fmla="*/ 358 w 1620"/>
                  <a:gd name="T107" fmla="*/ 143 h 1199"/>
                  <a:gd name="T108" fmla="*/ 387 w 1620"/>
                  <a:gd name="T109" fmla="*/ 139 h 1199"/>
                  <a:gd name="T110" fmla="*/ 450 w 1620"/>
                  <a:gd name="T111" fmla="*/ 172 h 1199"/>
                  <a:gd name="T112" fmla="*/ 528 w 1620"/>
                  <a:gd name="T113" fmla="*/ 147 h 1199"/>
                  <a:gd name="T114" fmla="*/ 718 w 1620"/>
                  <a:gd name="T115" fmla="*/ 14 h 1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620" h="1199">
                    <a:moveTo>
                      <a:pt x="718" y="14"/>
                    </a:moveTo>
                    <a:lnTo>
                      <a:pt x="911" y="37"/>
                    </a:lnTo>
                    <a:lnTo>
                      <a:pt x="927" y="59"/>
                    </a:lnTo>
                    <a:lnTo>
                      <a:pt x="1008" y="53"/>
                    </a:lnTo>
                    <a:lnTo>
                      <a:pt x="1011" y="37"/>
                    </a:lnTo>
                    <a:lnTo>
                      <a:pt x="1145" y="29"/>
                    </a:lnTo>
                    <a:lnTo>
                      <a:pt x="1428" y="0"/>
                    </a:lnTo>
                    <a:lnTo>
                      <a:pt x="1473" y="23"/>
                    </a:lnTo>
                    <a:lnTo>
                      <a:pt x="1555" y="82"/>
                    </a:lnTo>
                    <a:lnTo>
                      <a:pt x="1585" y="137"/>
                    </a:lnTo>
                    <a:lnTo>
                      <a:pt x="1565" y="272"/>
                    </a:lnTo>
                    <a:lnTo>
                      <a:pt x="1501" y="297"/>
                    </a:lnTo>
                    <a:lnTo>
                      <a:pt x="1505" y="403"/>
                    </a:lnTo>
                    <a:lnTo>
                      <a:pt x="1432" y="493"/>
                    </a:lnTo>
                    <a:lnTo>
                      <a:pt x="1497" y="604"/>
                    </a:lnTo>
                    <a:lnTo>
                      <a:pt x="1499" y="653"/>
                    </a:lnTo>
                    <a:lnTo>
                      <a:pt x="1517" y="679"/>
                    </a:lnTo>
                    <a:lnTo>
                      <a:pt x="1541" y="679"/>
                    </a:lnTo>
                    <a:lnTo>
                      <a:pt x="1567" y="723"/>
                    </a:lnTo>
                    <a:lnTo>
                      <a:pt x="1559" y="755"/>
                    </a:lnTo>
                    <a:lnTo>
                      <a:pt x="1620" y="823"/>
                    </a:lnTo>
                    <a:lnTo>
                      <a:pt x="1442" y="964"/>
                    </a:lnTo>
                    <a:lnTo>
                      <a:pt x="1334" y="1199"/>
                    </a:lnTo>
                    <a:lnTo>
                      <a:pt x="976" y="1176"/>
                    </a:lnTo>
                    <a:lnTo>
                      <a:pt x="752" y="1142"/>
                    </a:lnTo>
                    <a:lnTo>
                      <a:pt x="788" y="1060"/>
                    </a:lnTo>
                    <a:lnTo>
                      <a:pt x="786" y="1029"/>
                    </a:lnTo>
                    <a:lnTo>
                      <a:pt x="814" y="995"/>
                    </a:lnTo>
                    <a:lnTo>
                      <a:pt x="796" y="968"/>
                    </a:lnTo>
                    <a:lnTo>
                      <a:pt x="824" y="937"/>
                    </a:lnTo>
                    <a:lnTo>
                      <a:pt x="784" y="902"/>
                    </a:lnTo>
                    <a:lnTo>
                      <a:pt x="812" y="839"/>
                    </a:lnTo>
                    <a:lnTo>
                      <a:pt x="802" y="782"/>
                    </a:lnTo>
                    <a:lnTo>
                      <a:pt x="722" y="685"/>
                    </a:lnTo>
                    <a:lnTo>
                      <a:pt x="724" y="659"/>
                    </a:lnTo>
                    <a:lnTo>
                      <a:pt x="752" y="616"/>
                    </a:lnTo>
                    <a:lnTo>
                      <a:pt x="702" y="576"/>
                    </a:lnTo>
                    <a:lnTo>
                      <a:pt x="522" y="739"/>
                    </a:lnTo>
                    <a:lnTo>
                      <a:pt x="438" y="753"/>
                    </a:lnTo>
                    <a:lnTo>
                      <a:pt x="419" y="788"/>
                    </a:lnTo>
                    <a:lnTo>
                      <a:pt x="397" y="784"/>
                    </a:lnTo>
                    <a:lnTo>
                      <a:pt x="278" y="479"/>
                    </a:lnTo>
                    <a:lnTo>
                      <a:pt x="55" y="457"/>
                    </a:lnTo>
                    <a:lnTo>
                      <a:pt x="13" y="409"/>
                    </a:lnTo>
                    <a:lnTo>
                      <a:pt x="0" y="309"/>
                    </a:lnTo>
                    <a:lnTo>
                      <a:pt x="118" y="282"/>
                    </a:lnTo>
                    <a:lnTo>
                      <a:pt x="118" y="252"/>
                    </a:lnTo>
                    <a:lnTo>
                      <a:pt x="178" y="252"/>
                    </a:lnTo>
                    <a:lnTo>
                      <a:pt x="186" y="264"/>
                    </a:lnTo>
                    <a:lnTo>
                      <a:pt x="219" y="264"/>
                    </a:lnTo>
                    <a:lnTo>
                      <a:pt x="231" y="219"/>
                    </a:lnTo>
                    <a:lnTo>
                      <a:pt x="280" y="149"/>
                    </a:lnTo>
                    <a:lnTo>
                      <a:pt x="321" y="180"/>
                    </a:lnTo>
                    <a:lnTo>
                      <a:pt x="358" y="143"/>
                    </a:lnTo>
                    <a:lnTo>
                      <a:pt x="387" y="139"/>
                    </a:lnTo>
                    <a:lnTo>
                      <a:pt x="450" y="172"/>
                    </a:lnTo>
                    <a:lnTo>
                      <a:pt x="528" y="147"/>
                    </a:lnTo>
                    <a:lnTo>
                      <a:pt x="718" y="14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840" name="Freeform 40"/>
              <p:cNvSpPr>
                <a:spLocks noChangeAspect="1"/>
              </p:cNvSpPr>
              <p:nvPr/>
            </p:nvSpPr>
            <p:spPr bwMode="auto">
              <a:xfrm>
                <a:off x="4102" y="1502"/>
                <a:ext cx="234" cy="187"/>
              </a:xfrm>
              <a:custGeom>
                <a:avLst/>
                <a:gdLst>
                  <a:gd name="T0" fmla="*/ 1127 w 1301"/>
                  <a:gd name="T1" fmla="*/ 0 h 1035"/>
                  <a:gd name="T2" fmla="*/ 1162 w 1301"/>
                  <a:gd name="T3" fmla="*/ 172 h 1035"/>
                  <a:gd name="T4" fmla="*/ 1250 w 1301"/>
                  <a:gd name="T5" fmla="*/ 266 h 1035"/>
                  <a:gd name="T6" fmla="*/ 1258 w 1301"/>
                  <a:gd name="T7" fmla="*/ 345 h 1035"/>
                  <a:gd name="T8" fmla="*/ 1301 w 1301"/>
                  <a:gd name="T9" fmla="*/ 362 h 1035"/>
                  <a:gd name="T10" fmla="*/ 1297 w 1301"/>
                  <a:gd name="T11" fmla="*/ 403 h 1035"/>
                  <a:gd name="T12" fmla="*/ 1287 w 1301"/>
                  <a:gd name="T13" fmla="*/ 448 h 1035"/>
                  <a:gd name="T14" fmla="*/ 1246 w 1301"/>
                  <a:gd name="T15" fmla="*/ 478 h 1035"/>
                  <a:gd name="T16" fmla="*/ 1248 w 1301"/>
                  <a:gd name="T17" fmla="*/ 567 h 1035"/>
                  <a:gd name="T18" fmla="*/ 1268 w 1301"/>
                  <a:gd name="T19" fmla="*/ 597 h 1035"/>
                  <a:gd name="T20" fmla="*/ 1164 w 1301"/>
                  <a:gd name="T21" fmla="*/ 675 h 1035"/>
                  <a:gd name="T22" fmla="*/ 1095 w 1301"/>
                  <a:gd name="T23" fmla="*/ 695 h 1035"/>
                  <a:gd name="T24" fmla="*/ 1095 w 1301"/>
                  <a:gd name="T25" fmla="*/ 749 h 1035"/>
                  <a:gd name="T26" fmla="*/ 1063 w 1301"/>
                  <a:gd name="T27" fmla="*/ 755 h 1035"/>
                  <a:gd name="T28" fmla="*/ 1123 w 1301"/>
                  <a:gd name="T29" fmla="*/ 769 h 1035"/>
                  <a:gd name="T30" fmla="*/ 1113 w 1301"/>
                  <a:gd name="T31" fmla="*/ 826 h 1035"/>
                  <a:gd name="T32" fmla="*/ 1081 w 1301"/>
                  <a:gd name="T33" fmla="*/ 838 h 1035"/>
                  <a:gd name="T34" fmla="*/ 1125 w 1301"/>
                  <a:gd name="T35" fmla="*/ 836 h 1035"/>
                  <a:gd name="T36" fmla="*/ 1113 w 1301"/>
                  <a:gd name="T37" fmla="*/ 878 h 1035"/>
                  <a:gd name="T38" fmla="*/ 1091 w 1301"/>
                  <a:gd name="T39" fmla="*/ 906 h 1035"/>
                  <a:gd name="T40" fmla="*/ 1025 w 1301"/>
                  <a:gd name="T41" fmla="*/ 902 h 1035"/>
                  <a:gd name="T42" fmla="*/ 952 w 1301"/>
                  <a:gd name="T43" fmla="*/ 1019 h 1035"/>
                  <a:gd name="T44" fmla="*/ 954 w 1301"/>
                  <a:gd name="T45" fmla="*/ 1035 h 1035"/>
                  <a:gd name="T46" fmla="*/ 892 w 1301"/>
                  <a:gd name="T47" fmla="*/ 1029 h 1035"/>
                  <a:gd name="T48" fmla="*/ 779 w 1301"/>
                  <a:gd name="T49" fmla="*/ 969 h 1035"/>
                  <a:gd name="T50" fmla="*/ 626 w 1301"/>
                  <a:gd name="T51" fmla="*/ 965 h 1035"/>
                  <a:gd name="T52" fmla="*/ 495 w 1301"/>
                  <a:gd name="T53" fmla="*/ 1019 h 1035"/>
                  <a:gd name="T54" fmla="*/ 429 w 1301"/>
                  <a:gd name="T55" fmla="*/ 1009 h 1035"/>
                  <a:gd name="T56" fmla="*/ 415 w 1301"/>
                  <a:gd name="T57" fmla="*/ 945 h 1035"/>
                  <a:gd name="T58" fmla="*/ 308 w 1301"/>
                  <a:gd name="T59" fmla="*/ 933 h 1035"/>
                  <a:gd name="T60" fmla="*/ 0 w 1301"/>
                  <a:gd name="T61" fmla="*/ 643 h 1035"/>
                  <a:gd name="T62" fmla="*/ 14 w 1301"/>
                  <a:gd name="T63" fmla="*/ 617 h 1035"/>
                  <a:gd name="T64" fmla="*/ 55 w 1301"/>
                  <a:gd name="T65" fmla="*/ 605 h 1035"/>
                  <a:gd name="T66" fmla="*/ 159 w 1301"/>
                  <a:gd name="T67" fmla="*/ 488 h 1035"/>
                  <a:gd name="T68" fmla="*/ 243 w 1301"/>
                  <a:gd name="T69" fmla="*/ 462 h 1035"/>
                  <a:gd name="T70" fmla="*/ 425 w 1301"/>
                  <a:gd name="T71" fmla="*/ 460 h 1035"/>
                  <a:gd name="T72" fmla="*/ 465 w 1301"/>
                  <a:gd name="T73" fmla="*/ 323 h 1035"/>
                  <a:gd name="T74" fmla="*/ 536 w 1301"/>
                  <a:gd name="T75" fmla="*/ 317 h 1035"/>
                  <a:gd name="T76" fmla="*/ 513 w 1301"/>
                  <a:gd name="T77" fmla="*/ 258 h 1035"/>
                  <a:gd name="T78" fmla="*/ 485 w 1301"/>
                  <a:gd name="T79" fmla="*/ 229 h 1035"/>
                  <a:gd name="T80" fmla="*/ 437 w 1301"/>
                  <a:gd name="T81" fmla="*/ 178 h 1035"/>
                  <a:gd name="T82" fmla="*/ 642 w 1301"/>
                  <a:gd name="T83" fmla="*/ 210 h 1035"/>
                  <a:gd name="T84" fmla="*/ 1017 w 1301"/>
                  <a:gd name="T85" fmla="*/ 235 h 1035"/>
                  <a:gd name="T86" fmla="*/ 1127 w 1301"/>
                  <a:gd name="T87" fmla="*/ 0 h 10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01" h="1035">
                    <a:moveTo>
                      <a:pt x="1127" y="0"/>
                    </a:moveTo>
                    <a:lnTo>
                      <a:pt x="1162" y="172"/>
                    </a:lnTo>
                    <a:lnTo>
                      <a:pt x="1250" y="266"/>
                    </a:lnTo>
                    <a:lnTo>
                      <a:pt x="1258" y="345"/>
                    </a:lnTo>
                    <a:lnTo>
                      <a:pt x="1301" y="362"/>
                    </a:lnTo>
                    <a:lnTo>
                      <a:pt x="1297" y="403"/>
                    </a:lnTo>
                    <a:lnTo>
                      <a:pt x="1287" y="448"/>
                    </a:lnTo>
                    <a:lnTo>
                      <a:pt x="1246" y="478"/>
                    </a:lnTo>
                    <a:lnTo>
                      <a:pt x="1248" y="567"/>
                    </a:lnTo>
                    <a:lnTo>
                      <a:pt x="1268" y="597"/>
                    </a:lnTo>
                    <a:lnTo>
                      <a:pt x="1164" y="675"/>
                    </a:lnTo>
                    <a:lnTo>
                      <a:pt x="1095" y="695"/>
                    </a:lnTo>
                    <a:lnTo>
                      <a:pt x="1095" y="749"/>
                    </a:lnTo>
                    <a:lnTo>
                      <a:pt x="1063" y="755"/>
                    </a:lnTo>
                    <a:lnTo>
                      <a:pt x="1123" y="769"/>
                    </a:lnTo>
                    <a:lnTo>
                      <a:pt x="1113" y="826"/>
                    </a:lnTo>
                    <a:lnTo>
                      <a:pt x="1081" y="838"/>
                    </a:lnTo>
                    <a:lnTo>
                      <a:pt x="1125" y="836"/>
                    </a:lnTo>
                    <a:lnTo>
                      <a:pt x="1113" y="878"/>
                    </a:lnTo>
                    <a:lnTo>
                      <a:pt x="1091" y="906"/>
                    </a:lnTo>
                    <a:lnTo>
                      <a:pt x="1025" y="902"/>
                    </a:lnTo>
                    <a:lnTo>
                      <a:pt x="952" y="1019"/>
                    </a:lnTo>
                    <a:lnTo>
                      <a:pt x="954" y="1035"/>
                    </a:lnTo>
                    <a:lnTo>
                      <a:pt x="892" y="1029"/>
                    </a:lnTo>
                    <a:lnTo>
                      <a:pt x="779" y="969"/>
                    </a:lnTo>
                    <a:lnTo>
                      <a:pt x="626" y="965"/>
                    </a:lnTo>
                    <a:lnTo>
                      <a:pt x="495" y="1019"/>
                    </a:lnTo>
                    <a:lnTo>
                      <a:pt x="429" y="1009"/>
                    </a:lnTo>
                    <a:lnTo>
                      <a:pt x="415" y="945"/>
                    </a:lnTo>
                    <a:lnTo>
                      <a:pt x="308" y="933"/>
                    </a:lnTo>
                    <a:lnTo>
                      <a:pt x="0" y="643"/>
                    </a:lnTo>
                    <a:lnTo>
                      <a:pt x="14" y="617"/>
                    </a:lnTo>
                    <a:lnTo>
                      <a:pt x="55" y="605"/>
                    </a:lnTo>
                    <a:lnTo>
                      <a:pt x="159" y="488"/>
                    </a:lnTo>
                    <a:lnTo>
                      <a:pt x="243" y="462"/>
                    </a:lnTo>
                    <a:lnTo>
                      <a:pt x="425" y="460"/>
                    </a:lnTo>
                    <a:lnTo>
                      <a:pt x="465" y="323"/>
                    </a:lnTo>
                    <a:lnTo>
                      <a:pt x="536" y="317"/>
                    </a:lnTo>
                    <a:lnTo>
                      <a:pt x="513" y="258"/>
                    </a:lnTo>
                    <a:lnTo>
                      <a:pt x="485" y="229"/>
                    </a:lnTo>
                    <a:lnTo>
                      <a:pt x="437" y="178"/>
                    </a:lnTo>
                    <a:lnTo>
                      <a:pt x="642" y="210"/>
                    </a:lnTo>
                    <a:lnTo>
                      <a:pt x="1017" y="235"/>
                    </a:lnTo>
                    <a:lnTo>
                      <a:pt x="1127" y="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841" name="Freeform 41"/>
              <p:cNvSpPr>
                <a:spLocks noChangeAspect="1"/>
              </p:cNvSpPr>
              <p:nvPr/>
            </p:nvSpPr>
            <p:spPr bwMode="auto">
              <a:xfrm>
                <a:off x="3983" y="1492"/>
                <a:ext cx="117" cy="81"/>
              </a:xfrm>
              <a:custGeom>
                <a:avLst/>
                <a:gdLst>
                  <a:gd name="T0" fmla="*/ 133 w 646"/>
                  <a:gd name="T1" fmla="*/ 95 h 449"/>
                  <a:gd name="T2" fmla="*/ 250 w 646"/>
                  <a:gd name="T3" fmla="*/ 110 h 449"/>
                  <a:gd name="T4" fmla="*/ 305 w 646"/>
                  <a:gd name="T5" fmla="*/ 0 h 449"/>
                  <a:gd name="T6" fmla="*/ 646 w 646"/>
                  <a:gd name="T7" fmla="*/ 373 h 449"/>
                  <a:gd name="T8" fmla="*/ 561 w 646"/>
                  <a:gd name="T9" fmla="*/ 380 h 449"/>
                  <a:gd name="T10" fmla="*/ 580 w 646"/>
                  <a:gd name="T11" fmla="*/ 410 h 449"/>
                  <a:gd name="T12" fmla="*/ 547 w 646"/>
                  <a:gd name="T13" fmla="*/ 438 h 449"/>
                  <a:gd name="T14" fmla="*/ 509 w 646"/>
                  <a:gd name="T15" fmla="*/ 438 h 449"/>
                  <a:gd name="T16" fmla="*/ 419 w 646"/>
                  <a:gd name="T17" fmla="*/ 409 h 449"/>
                  <a:gd name="T18" fmla="*/ 48 w 646"/>
                  <a:gd name="T19" fmla="*/ 449 h 449"/>
                  <a:gd name="T20" fmla="*/ 0 w 646"/>
                  <a:gd name="T21" fmla="*/ 365 h 449"/>
                  <a:gd name="T22" fmla="*/ 74 w 646"/>
                  <a:gd name="T23" fmla="*/ 143 h 449"/>
                  <a:gd name="T24" fmla="*/ 98 w 646"/>
                  <a:gd name="T25" fmla="*/ 113 h 449"/>
                  <a:gd name="T26" fmla="*/ 133 w 646"/>
                  <a:gd name="T27" fmla="*/ 95 h 4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46" h="449">
                    <a:moveTo>
                      <a:pt x="133" y="95"/>
                    </a:moveTo>
                    <a:lnTo>
                      <a:pt x="250" y="110"/>
                    </a:lnTo>
                    <a:lnTo>
                      <a:pt x="305" y="0"/>
                    </a:lnTo>
                    <a:lnTo>
                      <a:pt x="646" y="373"/>
                    </a:lnTo>
                    <a:lnTo>
                      <a:pt x="561" y="380"/>
                    </a:lnTo>
                    <a:lnTo>
                      <a:pt x="580" y="410"/>
                    </a:lnTo>
                    <a:lnTo>
                      <a:pt x="547" y="438"/>
                    </a:lnTo>
                    <a:lnTo>
                      <a:pt x="509" y="438"/>
                    </a:lnTo>
                    <a:lnTo>
                      <a:pt x="419" y="409"/>
                    </a:lnTo>
                    <a:lnTo>
                      <a:pt x="48" y="449"/>
                    </a:lnTo>
                    <a:lnTo>
                      <a:pt x="0" y="365"/>
                    </a:lnTo>
                    <a:lnTo>
                      <a:pt x="74" y="143"/>
                    </a:lnTo>
                    <a:lnTo>
                      <a:pt x="98" y="113"/>
                    </a:lnTo>
                    <a:lnTo>
                      <a:pt x="133" y="95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842" name="Freeform 42"/>
              <p:cNvSpPr>
                <a:spLocks noChangeAspect="1"/>
              </p:cNvSpPr>
              <p:nvPr/>
            </p:nvSpPr>
            <p:spPr bwMode="auto">
              <a:xfrm>
                <a:off x="3964" y="1534"/>
                <a:ext cx="235" cy="140"/>
              </a:xfrm>
              <a:custGeom>
                <a:avLst/>
                <a:gdLst>
                  <a:gd name="T0" fmla="*/ 156 w 1301"/>
                  <a:gd name="T1" fmla="*/ 213 h 774"/>
                  <a:gd name="T2" fmla="*/ 120 w 1301"/>
                  <a:gd name="T3" fmla="*/ 332 h 774"/>
                  <a:gd name="T4" fmla="*/ 30 w 1301"/>
                  <a:gd name="T5" fmla="*/ 418 h 774"/>
                  <a:gd name="T6" fmla="*/ 0 w 1301"/>
                  <a:gd name="T7" fmla="*/ 562 h 774"/>
                  <a:gd name="T8" fmla="*/ 63 w 1301"/>
                  <a:gd name="T9" fmla="*/ 564 h 774"/>
                  <a:gd name="T10" fmla="*/ 111 w 1301"/>
                  <a:gd name="T11" fmla="*/ 597 h 774"/>
                  <a:gd name="T12" fmla="*/ 177 w 1301"/>
                  <a:gd name="T13" fmla="*/ 608 h 774"/>
                  <a:gd name="T14" fmla="*/ 200 w 1301"/>
                  <a:gd name="T15" fmla="*/ 697 h 774"/>
                  <a:gd name="T16" fmla="*/ 242 w 1301"/>
                  <a:gd name="T17" fmla="*/ 774 h 774"/>
                  <a:gd name="T18" fmla="*/ 766 w 1301"/>
                  <a:gd name="T19" fmla="*/ 464 h 774"/>
                  <a:gd name="T20" fmla="*/ 779 w 1301"/>
                  <a:gd name="T21" fmla="*/ 439 h 774"/>
                  <a:gd name="T22" fmla="*/ 819 w 1301"/>
                  <a:gd name="T23" fmla="*/ 425 h 774"/>
                  <a:gd name="T24" fmla="*/ 921 w 1301"/>
                  <a:gd name="T25" fmla="*/ 310 h 774"/>
                  <a:gd name="T26" fmla="*/ 1009 w 1301"/>
                  <a:gd name="T27" fmla="*/ 283 h 774"/>
                  <a:gd name="T28" fmla="*/ 1188 w 1301"/>
                  <a:gd name="T29" fmla="*/ 283 h 774"/>
                  <a:gd name="T30" fmla="*/ 1229 w 1301"/>
                  <a:gd name="T31" fmla="*/ 143 h 774"/>
                  <a:gd name="T32" fmla="*/ 1301 w 1301"/>
                  <a:gd name="T33" fmla="*/ 140 h 774"/>
                  <a:gd name="T34" fmla="*/ 1278 w 1301"/>
                  <a:gd name="T35" fmla="*/ 82 h 774"/>
                  <a:gd name="T36" fmla="*/ 1201 w 1301"/>
                  <a:gd name="T37" fmla="*/ 0 h 774"/>
                  <a:gd name="T38" fmla="*/ 1164 w 1301"/>
                  <a:gd name="T39" fmla="*/ 11 h 774"/>
                  <a:gd name="T40" fmla="*/ 1100 w 1301"/>
                  <a:gd name="T41" fmla="*/ 99 h 774"/>
                  <a:gd name="T42" fmla="*/ 999 w 1301"/>
                  <a:gd name="T43" fmla="*/ 108 h 774"/>
                  <a:gd name="T44" fmla="*/ 979 w 1301"/>
                  <a:gd name="T45" fmla="*/ 133 h 774"/>
                  <a:gd name="T46" fmla="*/ 751 w 1301"/>
                  <a:gd name="T47" fmla="*/ 136 h 774"/>
                  <a:gd name="T48" fmla="*/ 668 w 1301"/>
                  <a:gd name="T49" fmla="*/ 144 h 774"/>
                  <a:gd name="T50" fmla="*/ 687 w 1301"/>
                  <a:gd name="T51" fmla="*/ 175 h 774"/>
                  <a:gd name="T52" fmla="*/ 654 w 1301"/>
                  <a:gd name="T53" fmla="*/ 202 h 774"/>
                  <a:gd name="T54" fmla="*/ 615 w 1301"/>
                  <a:gd name="T55" fmla="*/ 202 h 774"/>
                  <a:gd name="T56" fmla="*/ 528 w 1301"/>
                  <a:gd name="T57" fmla="*/ 174 h 774"/>
                  <a:gd name="T58" fmla="*/ 156 w 1301"/>
                  <a:gd name="T59" fmla="*/ 213 h 7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301" h="774">
                    <a:moveTo>
                      <a:pt x="156" y="213"/>
                    </a:moveTo>
                    <a:lnTo>
                      <a:pt x="120" y="332"/>
                    </a:lnTo>
                    <a:lnTo>
                      <a:pt x="30" y="418"/>
                    </a:lnTo>
                    <a:lnTo>
                      <a:pt x="0" y="562"/>
                    </a:lnTo>
                    <a:lnTo>
                      <a:pt x="63" y="564"/>
                    </a:lnTo>
                    <a:lnTo>
                      <a:pt x="111" y="597"/>
                    </a:lnTo>
                    <a:lnTo>
                      <a:pt x="177" y="608"/>
                    </a:lnTo>
                    <a:lnTo>
                      <a:pt x="200" y="697"/>
                    </a:lnTo>
                    <a:lnTo>
                      <a:pt x="242" y="774"/>
                    </a:lnTo>
                    <a:lnTo>
                      <a:pt x="766" y="464"/>
                    </a:lnTo>
                    <a:lnTo>
                      <a:pt x="779" y="439"/>
                    </a:lnTo>
                    <a:lnTo>
                      <a:pt x="819" y="425"/>
                    </a:lnTo>
                    <a:lnTo>
                      <a:pt x="921" y="310"/>
                    </a:lnTo>
                    <a:lnTo>
                      <a:pt x="1009" y="283"/>
                    </a:lnTo>
                    <a:lnTo>
                      <a:pt x="1188" y="283"/>
                    </a:lnTo>
                    <a:lnTo>
                      <a:pt x="1229" y="143"/>
                    </a:lnTo>
                    <a:lnTo>
                      <a:pt x="1301" y="140"/>
                    </a:lnTo>
                    <a:lnTo>
                      <a:pt x="1278" y="82"/>
                    </a:lnTo>
                    <a:lnTo>
                      <a:pt x="1201" y="0"/>
                    </a:lnTo>
                    <a:lnTo>
                      <a:pt x="1164" y="11"/>
                    </a:lnTo>
                    <a:lnTo>
                      <a:pt x="1100" y="99"/>
                    </a:lnTo>
                    <a:lnTo>
                      <a:pt x="999" y="108"/>
                    </a:lnTo>
                    <a:lnTo>
                      <a:pt x="979" y="133"/>
                    </a:lnTo>
                    <a:lnTo>
                      <a:pt x="751" y="136"/>
                    </a:lnTo>
                    <a:lnTo>
                      <a:pt x="668" y="144"/>
                    </a:lnTo>
                    <a:lnTo>
                      <a:pt x="687" y="175"/>
                    </a:lnTo>
                    <a:lnTo>
                      <a:pt x="654" y="202"/>
                    </a:lnTo>
                    <a:lnTo>
                      <a:pt x="615" y="202"/>
                    </a:lnTo>
                    <a:lnTo>
                      <a:pt x="528" y="174"/>
                    </a:lnTo>
                    <a:lnTo>
                      <a:pt x="156" y="213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843" name="Freeform 43"/>
              <p:cNvSpPr>
                <a:spLocks noChangeAspect="1"/>
              </p:cNvSpPr>
              <p:nvPr/>
            </p:nvSpPr>
            <p:spPr bwMode="auto">
              <a:xfrm>
                <a:off x="4000" y="1410"/>
                <a:ext cx="194" cy="149"/>
              </a:xfrm>
              <a:custGeom>
                <a:avLst/>
                <a:gdLst>
                  <a:gd name="T0" fmla="*/ 304 w 1071"/>
                  <a:gd name="T1" fmla="*/ 0 h 824"/>
                  <a:gd name="T2" fmla="*/ 525 w 1071"/>
                  <a:gd name="T3" fmla="*/ 24 h 824"/>
                  <a:gd name="T4" fmla="*/ 644 w 1071"/>
                  <a:gd name="T5" fmla="*/ 329 h 824"/>
                  <a:gd name="T6" fmla="*/ 666 w 1071"/>
                  <a:gd name="T7" fmla="*/ 337 h 824"/>
                  <a:gd name="T8" fmla="*/ 685 w 1071"/>
                  <a:gd name="T9" fmla="*/ 296 h 824"/>
                  <a:gd name="T10" fmla="*/ 767 w 1071"/>
                  <a:gd name="T11" fmla="*/ 284 h 824"/>
                  <a:gd name="T12" fmla="*/ 949 w 1071"/>
                  <a:gd name="T13" fmla="*/ 121 h 824"/>
                  <a:gd name="T14" fmla="*/ 1001 w 1071"/>
                  <a:gd name="T15" fmla="*/ 159 h 824"/>
                  <a:gd name="T16" fmla="*/ 971 w 1071"/>
                  <a:gd name="T17" fmla="*/ 202 h 824"/>
                  <a:gd name="T18" fmla="*/ 969 w 1071"/>
                  <a:gd name="T19" fmla="*/ 230 h 824"/>
                  <a:gd name="T20" fmla="*/ 1049 w 1071"/>
                  <a:gd name="T21" fmla="*/ 329 h 824"/>
                  <a:gd name="T22" fmla="*/ 1061 w 1071"/>
                  <a:gd name="T23" fmla="*/ 382 h 824"/>
                  <a:gd name="T24" fmla="*/ 1033 w 1071"/>
                  <a:gd name="T25" fmla="*/ 447 h 824"/>
                  <a:gd name="T26" fmla="*/ 1071 w 1071"/>
                  <a:gd name="T27" fmla="*/ 482 h 824"/>
                  <a:gd name="T28" fmla="*/ 1043 w 1071"/>
                  <a:gd name="T29" fmla="*/ 511 h 824"/>
                  <a:gd name="T30" fmla="*/ 1061 w 1071"/>
                  <a:gd name="T31" fmla="*/ 542 h 824"/>
                  <a:gd name="T32" fmla="*/ 1033 w 1071"/>
                  <a:gd name="T33" fmla="*/ 572 h 824"/>
                  <a:gd name="T34" fmla="*/ 1037 w 1071"/>
                  <a:gd name="T35" fmla="*/ 607 h 824"/>
                  <a:gd name="T36" fmla="*/ 997 w 1071"/>
                  <a:gd name="T37" fmla="*/ 687 h 824"/>
                  <a:gd name="T38" fmla="*/ 965 w 1071"/>
                  <a:gd name="T39" fmla="*/ 697 h 824"/>
                  <a:gd name="T40" fmla="*/ 900 w 1071"/>
                  <a:gd name="T41" fmla="*/ 785 h 824"/>
                  <a:gd name="T42" fmla="*/ 799 w 1071"/>
                  <a:gd name="T43" fmla="*/ 795 h 824"/>
                  <a:gd name="T44" fmla="*/ 777 w 1071"/>
                  <a:gd name="T45" fmla="*/ 820 h 824"/>
                  <a:gd name="T46" fmla="*/ 552 w 1071"/>
                  <a:gd name="T47" fmla="*/ 824 h 824"/>
                  <a:gd name="T48" fmla="*/ 210 w 1071"/>
                  <a:gd name="T49" fmla="*/ 449 h 824"/>
                  <a:gd name="T50" fmla="*/ 157 w 1071"/>
                  <a:gd name="T51" fmla="*/ 560 h 824"/>
                  <a:gd name="T52" fmla="*/ 40 w 1071"/>
                  <a:gd name="T53" fmla="*/ 546 h 824"/>
                  <a:gd name="T54" fmla="*/ 14 w 1071"/>
                  <a:gd name="T55" fmla="*/ 447 h 824"/>
                  <a:gd name="T56" fmla="*/ 28 w 1071"/>
                  <a:gd name="T57" fmla="*/ 405 h 824"/>
                  <a:gd name="T58" fmla="*/ 0 w 1071"/>
                  <a:gd name="T59" fmla="*/ 345 h 824"/>
                  <a:gd name="T60" fmla="*/ 247 w 1071"/>
                  <a:gd name="T61" fmla="*/ 83 h 824"/>
                  <a:gd name="T62" fmla="*/ 304 w 1071"/>
                  <a:gd name="T63" fmla="*/ 0 h 8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71" h="824">
                    <a:moveTo>
                      <a:pt x="304" y="0"/>
                    </a:moveTo>
                    <a:lnTo>
                      <a:pt x="525" y="24"/>
                    </a:lnTo>
                    <a:lnTo>
                      <a:pt x="644" y="329"/>
                    </a:lnTo>
                    <a:lnTo>
                      <a:pt x="666" y="337"/>
                    </a:lnTo>
                    <a:lnTo>
                      <a:pt x="685" y="296"/>
                    </a:lnTo>
                    <a:lnTo>
                      <a:pt x="767" y="284"/>
                    </a:lnTo>
                    <a:lnTo>
                      <a:pt x="949" y="121"/>
                    </a:lnTo>
                    <a:lnTo>
                      <a:pt x="1001" y="159"/>
                    </a:lnTo>
                    <a:lnTo>
                      <a:pt x="971" y="202"/>
                    </a:lnTo>
                    <a:lnTo>
                      <a:pt x="969" y="230"/>
                    </a:lnTo>
                    <a:lnTo>
                      <a:pt x="1049" y="329"/>
                    </a:lnTo>
                    <a:lnTo>
                      <a:pt x="1061" y="382"/>
                    </a:lnTo>
                    <a:lnTo>
                      <a:pt x="1033" y="447"/>
                    </a:lnTo>
                    <a:lnTo>
                      <a:pt x="1071" y="482"/>
                    </a:lnTo>
                    <a:lnTo>
                      <a:pt x="1043" y="511"/>
                    </a:lnTo>
                    <a:lnTo>
                      <a:pt x="1061" y="542"/>
                    </a:lnTo>
                    <a:lnTo>
                      <a:pt x="1033" y="572"/>
                    </a:lnTo>
                    <a:lnTo>
                      <a:pt x="1037" y="607"/>
                    </a:lnTo>
                    <a:lnTo>
                      <a:pt x="997" y="687"/>
                    </a:lnTo>
                    <a:lnTo>
                      <a:pt x="965" y="697"/>
                    </a:lnTo>
                    <a:lnTo>
                      <a:pt x="900" y="785"/>
                    </a:lnTo>
                    <a:lnTo>
                      <a:pt x="799" y="795"/>
                    </a:lnTo>
                    <a:lnTo>
                      <a:pt x="777" y="820"/>
                    </a:lnTo>
                    <a:lnTo>
                      <a:pt x="552" y="824"/>
                    </a:lnTo>
                    <a:lnTo>
                      <a:pt x="210" y="449"/>
                    </a:lnTo>
                    <a:lnTo>
                      <a:pt x="157" y="560"/>
                    </a:lnTo>
                    <a:lnTo>
                      <a:pt x="40" y="546"/>
                    </a:lnTo>
                    <a:lnTo>
                      <a:pt x="14" y="447"/>
                    </a:lnTo>
                    <a:lnTo>
                      <a:pt x="28" y="405"/>
                    </a:lnTo>
                    <a:lnTo>
                      <a:pt x="0" y="345"/>
                    </a:lnTo>
                    <a:lnTo>
                      <a:pt x="247" y="83"/>
                    </a:lnTo>
                    <a:lnTo>
                      <a:pt x="304" y="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844" name="Freeform 44"/>
              <p:cNvSpPr>
                <a:spLocks noChangeAspect="1"/>
              </p:cNvSpPr>
              <p:nvPr/>
            </p:nvSpPr>
            <p:spPr bwMode="auto">
              <a:xfrm>
                <a:off x="3832" y="1547"/>
                <a:ext cx="456" cy="385"/>
              </a:xfrm>
              <a:custGeom>
                <a:avLst/>
                <a:gdLst>
                  <a:gd name="T0" fmla="*/ 94 w 2527"/>
                  <a:gd name="T1" fmla="*/ 279 h 2134"/>
                  <a:gd name="T2" fmla="*/ 165 w 2527"/>
                  <a:gd name="T3" fmla="*/ 127 h 2134"/>
                  <a:gd name="T4" fmla="*/ 264 w 2527"/>
                  <a:gd name="T5" fmla="*/ 108 h 2134"/>
                  <a:gd name="T6" fmla="*/ 402 w 2527"/>
                  <a:gd name="T7" fmla="*/ 21 h 2134"/>
                  <a:gd name="T8" fmla="*/ 529 w 2527"/>
                  <a:gd name="T9" fmla="*/ 0 h 2134"/>
                  <a:gd name="T10" fmla="*/ 687 w 2527"/>
                  <a:gd name="T11" fmla="*/ 82 h 2134"/>
                  <a:gd name="T12" fmla="*/ 752 w 2527"/>
                  <a:gd name="T13" fmla="*/ 103 h 2134"/>
                  <a:gd name="T14" fmla="*/ 837 w 2527"/>
                  <a:gd name="T15" fmla="*/ 62 h 2134"/>
                  <a:gd name="T16" fmla="*/ 855 w 2527"/>
                  <a:gd name="T17" fmla="*/ 256 h 2134"/>
                  <a:gd name="T18" fmla="*/ 732 w 2527"/>
                  <a:gd name="T19" fmla="*/ 488 h 2134"/>
                  <a:gd name="T20" fmla="*/ 840 w 2527"/>
                  <a:gd name="T21" fmla="*/ 524 h 2134"/>
                  <a:gd name="T22" fmla="*/ 937 w 2527"/>
                  <a:gd name="T23" fmla="*/ 626 h 2134"/>
                  <a:gd name="T24" fmla="*/ 1501 w 2527"/>
                  <a:gd name="T25" fmla="*/ 394 h 2134"/>
                  <a:gd name="T26" fmla="*/ 1910 w 2527"/>
                  <a:gd name="T27" fmla="*/ 694 h 2134"/>
                  <a:gd name="T28" fmla="*/ 1986 w 2527"/>
                  <a:gd name="T29" fmla="*/ 773 h 2134"/>
                  <a:gd name="T30" fmla="*/ 2274 w 2527"/>
                  <a:gd name="T31" fmla="*/ 720 h 2134"/>
                  <a:gd name="T32" fmla="*/ 2451 w 2527"/>
                  <a:gd name="T33" fmla="*/ 785 h 2134"/>
                  <a:gd name="T34" fmla="*/ 2527 w 2527"/>
                  <a:gd name="T35" fmla="*/ 812 h 2134"/>
                  <a:gd name="T36" fmla="*/ 2386 w 2527"/>
                  <a:gd name="T37" fmla="*/ 917 h 2134"/>
                  <a:gd name="T38" fmla="*/ 2336 w 2527"/>
                  <a:gd name="T39" fmla="*/ 1038 h 2134"/>
                  <a:gd name="T40" fmla="*/ 2295 w 2527"/>
                  <a:gd name="T41" fmla="*/ 1055 h 2134"/>
                  <a:gd name="T42" fmla="*/ 2353 w 2527"/>
                  <a:gd name="T43" fmla="*/ 1088 h 2134"/>
                  <a:gd name="T44" fmla="*/ 2448 w 2527"/>
                  <a:gd name="T45" fmla="*/ 1173 h 2134"/>
                  <a:gd name="T46" fmla="*/ 2341 w 2527"/>
                  <a:gd name="T47" fmla="*/ 1293 h 2134"/>
                  <a:gd name="T48" fmla="*/ 2380 w 2527"/>
                  <a:gd name="T49" fmla="*/ 1578 h 2134"/>
                  <a:gd name="T50" fmla="*/ 2080 w 2527"/>
                  <a:gd name="T51" fmla="*/ 1816 h 2134"/>
                  <a:gd name="T52" fmla="*/ 2003 w 2527"/>
                  <a:gd name="T53" fmla="*/ 1866 h 2134"/>
                  <a:gd name="T54" fmla="*/ 1924 w 2527"/>
                  <a:gd name="T55" fmla="*/ 1872 h 2134"/>
                  <a:gd name="T56" fmla="*/ 1795 w 2527"/>
                  <a:gd name="T57" fmla="*/ 1843 h 2134"/>
                  <a:gd name="T58" fmla="*/ 1687 w 2527"/>
                  <a:gd name="T59" fmla="*/ 1875 h 2134"/>
                  <a:gd name="T60" fmla="*/ 1622 w 2527"/>
                  <a:gd name="T61" fmla="*/ 1998 h 2134"/>
                  <a:gd name="T62" fmla="*/ 1572 w 2527"/>
                  <a:gd name="T63" fmla="*/ 2049 h 2134"/>
                  <a:gd name="T64" fmla="*/ 1378 w 2527"/>
                  <a:gd name="T65" fmla="*/ 2134 h 2134"/>
                  <a:gd name="T66" fmla="*/ 1340 w 2527"/>
                  <a:gd name="T67" fmla="*/ 2013 h 2134"/>
                  <a:gd name="T68" fmla="*/ 1225 w 2527"/>
                  <a:gd name="T69" fmla="*/ 1987 h 2134"/>
                  <a:gd name="T70" fmla="*/ 1213 w 2527"/>
                  <a:gd name="T71" fmla="*/ 1857 h 2134"/>
                  <a:gd name="T72" fmla="*/ 1166 w 2527"/>
                  <a:gd name="T73" fmla="*/ 1740 h 2134"/>
                  <a:gd name="T74" fmla="*/ 1116 w 2527"/>
                  <a:gd name="T75" fmla="*/ 1699 h 2134"/>
                  <a:gd name="T76" fmla="*/ 1134 w 2527"/>
                  <a:gd name="T77" fmla="*/ 1602 h 2134"/>
                  <a:gd name="T78" fmla="*/ 1075 w 2527"/>
                  <a:gd name="T79" fmla="*/ 1502 h 2134"/>
                  <a:gd name="T80" fmla="*/ 1016 w 2527"/>
                  <a:gd name="T81" fmla="*/ 1373 h 2134"/>
                  <a:gd name="T82" fmla="*/ 878 w 2527"/>
                  <a:gd name="T83" fmla="*/ 1378 h 2134"/>
                  <a:gd name="T84" fmla="*/ 817 w 2527"/>
                  <a:gd name="T85" fmla="*/ 1275 h 2134"/>
                  <a:gd name="T86" fmla="*/ 790 w 2527"/>
                  <a:gd name="T87" fmla="*/ 1328 h 2134"/>
                  <a:gd name="T88" fmla="*/ 673 w 2527"/>
                  <a:gd name="T89" fmla="*/ 1320 h 2134"/>
                  <a:gd name="T90" fmla="*/ 690 w 2527"/>
                  <a:gd name="T91" fmla="*/ 1402 h 2134"/>
                  <a:gd name="T92" fmla="*/ 647 w 2527"/>
                  <a:gd name="T93" fmla="*/ 1429 h 2134"/>
                  <a:gd name="T94" fmla="*/ 487 w 2527"/>
                  <a:gd name="T95" fmla="*/ 1381 h 2134"/>
                  <a:gd name="T96" fmla="*/ 420 w 2527"/>
                  <a:gd name="T97" fmla="*/ 1452 h 2134"/>
                  <a:gd name="T98" fmla="*/ 435 w 2527"/>
                  <a:gd name="T99" fmla="*/ 1546 h 2134"/>
                  <a:gd name="T100" fmla="*/ 255 w 2527"/>
                  <a:gd name="T101" fmla="*/ 1511 h 2134"/>
                  <a:gd name="T102" fmla="*/ 91 w 2527"/>
                  <a:gd name="T103" fmla="*/ 1481 h 2134"/>
                  <a:gd name="T104" fmla="*/ 126 w 2527"/>
                  <a:gd name="T105" fmla="*/ 1376 h 2134"/>
                  <a:gd name="T106" fmla="*/ 214 w 2527"/>
                  <a:gd name="T107" fmla="*/ 1320 h 2134"/>
                  <a:gd name="T108" fmla="*/ 129 w 2527"/>
                  <a:gd name="T109" fmla="*/ 1088 h 2134"/>
                  <a:gd name="T110" fmla="*/ 182 w 2527"/>
                  <a:gd name="T111" fmla="*/ 1061 h 2134"/>
                  <a:gd name="T112" fmla="*/ 270 w 2527"/>
                  <a:gd name="T113" fmla="*/ 888 h 2134"/>
                  <a:gd name="T114" fmla="*/ 185 w 2527"/>
                  <a:gd name="T115" fmla="*/ 644 h 2134"/>
                  <a:gd name="T116" fmla="*/ 38 w 2527"/>
                  <a:gd name="T117" fmla="*/ 530 h 2134"/>
                  <a:gd name="T118" fmla="*/ 0 w 2527"/>
                  <a:gd name="T119" fmla="*/ 382 h 2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27" h="2134">
                    <a:moveTo>
                      <a:pt x="44" y="330"/>
                    </a:moveTo>
                    <a:lnTo>
                      <a:pt x="94" y="279"/>
                    </a:lnTo>
                    <a:lnTo>
                      <a:pt x="114" y="209"/>
                    </a:lnTo>
                    <a:lnTo>
                      <a:pt x="165" y="127"/>
                    </a:lnTo>
                    <a:lnTo>
                      <a:pt x="235" y="97"/>
                    </a:lnTo>
                    <a:lnTo>
                      <a:pt x="264" y="108"/>
                    </a:lnTo>
                    <a:lnTo>
                      <a:pt x="317" y="45"/>
                    </a:lnTo>
                    <a:lnTo>
                      <a:pt x="402" y="21"/>
                    </a:lnTo>
                    <a:lnTo>
                      <a:pt x="391" y="6"/>
                    </a:lnTo>
                    <a:lnTo>
                      <a:pt x="529" y="0"/>
                    </a:lnTo>
                    <a:lnTo>
                      <a:pt x="634" y="82"/>
                    </a:lnTo>
                    <a:lnTo>
                      <a:pt x="687" y="82"/>
                    </a:lnTo>
                    <a:lnTo>
                      <a:pt x="699" y="65"/>
                    </a:lnTo>
                    <a:lnTo>
                      <a:pt x="752" y="103"/>
                    </a:lnTo>
                    <a:lnTo>
                      <a:pt x="769" y="103"/>
                    </a:lnTo>
                    <a:lnTo>
                      <a:pt x="837" y="62"/>
                    </a:lnTo>
                    <a:lnTo>
                      <a:pt x="887" y="141"/>
                    </a:lnTo>
                    <a:lnTo>
                      <a:pt x="855" y="256"/>
                    </a:lnTo>
                    <a:lnTo>
                      <a:pt x="766" y="344"/>
                    </a:lnTo>
                    <a:lnTo>
                      <a:pt x="732" y="488"/>
                    </a:lnTo>
                    <a:lnTo>
                      <a:pt x="796" y="494"/>
                    </a:lnTo>
                    <a:lnTo>
                      <a:pt x="840" y="524"/>
                    </a:lnTo>
                    <a:lnTo>
                      <a:pt x="910" y="544"/>
                    </a:lnTo>
                    <a:lnTo>
                      <a:pt x="937" y="626"/>
                    </a:lnTo>
                    <a:lnTo>
                      <a:pt x="972" y="702"/>
                    </a:lnTo>
                    <a:lnTo>
                      <a:pt x="1501" y="394"/>
                    </a:lnTo>
                    <a:lnTo>
                      <a:pt x="1810" y="691"/>
                    </a:lnTo>
                    <a:lnTo>
                      <a:pt x="1910" y="694"/>
                    </a:lnTo>
                    <a:lnTo>
                      <a:pt x="1924" y="758"/>
                    </a:lnTo>
                    <a:lnTo>
                      <a:pt x="1986" y="773"/>
                    </a:lnTo>
                    <a:lnTo>
                      <a:pt x="2130" y="714"/>
                    </a:lnTo>
                    <a:lnTo>
                      <a:pt x="2274" y="720"/>
                    </a:lnTo>
                    <a:lnTo>
                      <a:pt x="2377" y="776"/>
                    </a:lnTo>
                    <a:lnTo>
                      <a:pt x="2451" y="785"/>
                    </a:lnTo>
                    <a:lnTo>
                      <a:pt x="2448" y="770"/>
                    </a:lnTo>
                    <a:lnTo>
                      <a:pt x="2527" y="812"/>
                    </a:lnTo>
                    <a:lnTo>
                      <a:pt x="2482" y="920"/>
                    </a:lnTo>
                    <a:lnTo>
                      <a:pt x="2386" y="917"/>
                    </a:lnTo>
                    <a:lnTo>
                      <a:pt x="2403" y="1046"/>
                    </a:lnTo>
                    <a:lnTo>
                      <a:pt x="2336" y="1038"/>
                    </a:lnTo>
                    <a:lnTo>
                      <a:pt x="2301" y="1011"/>
                    </a:lnTo>
                    <a:lnTo>
                      <a:pt x="2295" y="1055"/>
                    </a:lnTo>
                    <a:lnTo>
                      <a:pt x="2324" y="1105"/>
                    </a:lnTo>
                    <a:lnTo>
                      <a:pt x="2353" y="1088"/>
                    </a:lnTo>
                    <a:lnTo>
                      <a:pt x="2380" y="1161"/>
                    </a:lnTo>
                    <a:lnTo>
                      <a:pt x="2448" y="1173"/>
                    </a:lnTo>
                    <a:lnTo>
                      <a:pt x="2488" y="1258"/>
                    </a:lnTo>
                    <a:lnTo>
                      <a:pt x="2341" y="1293"/>
                    </a:lnTo>
                    <a:lnTo>
                      <a:pt x="2315" y="1481"/>
                    </a:lnTo>
                    <a:lnTo>
                      <a:pt x="2380" y="1578"/>
                    </a:lnTo>
                    <a:lnTo>
                      <a:pt x="2192" y="1781"/>
                    </a:lnTo>
                    <a:lnTo>
                      <a:pt x="2080" y="1816"/>
                    </a:lnTo>
                    <a:lnTo>
                      <a:pt x="2019" y="1881"/>
                    </a:lnTo>
                    <a:lnTo>
                      <a:pt x="2003" y="1866"/>
                    </a:lnTo>
                    <a:lnTo>
                      <a:pt x="1939" y="1860"/>
                    </a:lnTo>
                    <a:lnTo>
                      <a:pt x="1924" y="1872"/>
                    </a:lnTo>
                    <a:lnTo>
                      <a:pt x="1868" y="1881"/>
                    </a:lnTo>
                    <a:lnTo>
                      <a:pt x="1795" y="1843"/>
                    </a:lnTo>
                    <a:lnTo>
                      <a:pt x="1769" y="1860"/>
                    </a:lnTo>
                    <a:lnTo>
                      <a:pt x="1687" y="1875"/>
                    </a:lnTo>
                    <a:lnTo>
                      <a:pt x="1634" y="1919"/>
                    </a:lnTo>
                    <a:lnTo>
                      <a:pt x="1622" y="1998"/>
                    </a:lnTo>
                    <a:lnTo>
                      <a:pt x="1589" y="2046"/>
                    </a:lnTo>
                    <a:lnTo>
                      <a:pt x="1572" y="2049"/>
                    </a:lnTo>
                    <a:lnTo>
                      <a:pt x="1428" y="2134"/>
                    </a:lnTo>
                    <a:lnTo>
                      <a:pt x="1378" y="2134"/>
                    </a:lnTo>
                    <a:lnTo>
                      <a:pt x="1378" y="2083"/>
                    </a:lnTo>
                    <a:lnTo>
                      <a:pt x="1340" y="2013"/>
                    </a:lnTo>
                    <a:lnTo>
                      <a:pt x="1284" y="1984"/>
                    </a:lnTo>
                    <a:lnTo>
                      <a:pt x="1225" y="1987"/>
                    </a:lnTo>
                    <a:lnTo>
                      <a:pt x="1208" y="1925"/>
                    </a:lnTo>
                    <a:lnTo>
                      <a:pt x="1213" y="1857"/>
                    </a:lnTo>
                    <a:lnTo>
                      <a:pt x="1189" y="1828"/>
                    </a:lnTo>
                    <a:lnTo>
                      <a:pt x="1166" y="1740"/>
                    </a:lnTo>
                    <a:lnTo>
                      <a:pt x="1131" y="1728"/>
                    </a:lnTo>
                    <a:lnTo>
                      <a:pt x="1116" y="1699"/>
                    </a:lnTo>
                    <a:lnTo>
                      <a:pt x="1146" y="1660"/>
                    </a:lnTo>
                    <a:lnTo>
                      <a:pt x="1134" y="1602"/>
                    </a:lnTo>
                    <a:lnTo>
                      <a:pt x="1090" y="1564"/>
                    </a:lnTo>
                    <a:lnTo>
                      <a:pt x="1075" y="1502"/>
                    </a:lnTo>
                    <a:lnTo>
                      <a:pt x="1037" y="1481"/>
                    </a:lnTo>
                    <a:lnTo>
                      <a:pt x="1016" y="1373"/>
                    </a:lnTo>
                    <a:lnTo>
                      <a:pt x="934" y="1282"/>
                    </a:lnTo>
                    <a:lnTo>
                      <a:pt x="878" y="1378"/>
                    </a:lnTo>
                    <a:lnTo>
                      <a:pt x="849" y="1282"/>
                    </a:lnTo>
                    <a:lnTo>
                      <a:pt x="817" y="1275"/>
                    </a:lnTo>
                    <a:lnTo>
                      <a:pt x="817" y="1328"/>
                    </a:lnTo>
                    <a:lnTo>
                      <a:pt x="790" y="1328"/>
                    </a:lnTo>
                    <a:lnTo>
                      <a:pt x="737" y="1282"/>
                    </a:lnTo>
                    <a:lnTo>
                      <a:pt x="673" y="1320"/>
                    </a:lnTo>
                    <a:lnTo>
                      <a:pt x="676" y="1376"/>
                    </a:lnTo>
                    <a:lnTo>
                      <a:pt x="690" y="1402"/>
                    </a:lnTo>
                    <a:lnTo>
                      <a:pt x="676" y="1434"/>
                    </a:lnTo>
                    <a:lnTo>
                      <a:pt x="647" y="1429"/>
                    </a:lnTo>
                    <a:lnTo>
                      <a:pt x="617" y="1387"/>
                    </a:lnTo>
                    <a:lnTo>
                      <a:pt x="487" y="1381"/>
                    </a:lnTo>
                    <a:lnTo>
                      <a:pt x="420" y="1413"/>
                    </a:lnTo>
                    <a:lnTo>
                      <a:pt x="420" y="1452"/>
                    </a:lnTo>
                    <a:lnTo>
                      <a:pt x="467" y="1499"/>
                    </a:lnTo>
                    <a:lnTo>
                      <a:pt x="435" y="1546"/>
                    </a:lnTo>
                    <a:lnTo>
                      <a:pt x="320" y="1561"/>
                    </a:lnTo>
                    <a:lnTo>
                      <a:pt x="255" y="1511"/>
                    </a:lnTo>
                    <a:lnTo>
                      <a:pt x="146" y="1505"/>
                    </a:lnTo>
                    <a:lnTo>
                      <a:pt x="91" y="1481"/>
                    </a:lnTo>
                    <a:lnTo>
                      <a:pt x="82" y="1458"/>
                    </a:lnTo>
                    <a:lnTo>
                      <a:pt x="126" y="1376"/>
                    </a:lnTo>
                    <a:lnTo>
                      <a:pt x="170" y="1370"/>
                    </a:lnTo>
                    <a:lnTo>
                      <a:pt x="214" y="1320"/>
                    </a:lnTo>
                    <a:lnTo>
                      <a:pt x="182" y="1258"/>
                    </a:lnTo>
                    <a:lnTo>
                      <a:pt x="129" y="1088"/>
                    </a:lnTo>
                    <a:lnTo>
                      <a:pt x="126" y="1061"/>
                    </a:lnTo>
                    <a:lnTo>
                      <a:pt x="182" y="1061"/>
                    </a:lnTo>
                    <a:lnTo>
                      <a:pt x="264" y="1006"/>
                    </a:lnTo>
                    <a:lnTo>
                      <a:pt x="270" y="888"/>
                    </a:lnTo>
                    <a:lnTo>
                      <a:pt x="197" y="858"/>
                    </a:lnTo>
                    <a:lnTo>
                      <a:pt x="185" y="644"/>
                    </a:lnTo>
                    <a:lnTo>
                      <a:pt x="67" y="564"/>
                    </a:lnTo>
                    <a:lnTo>
                      <a:pt x="38" y="530"/>
                    </a:lnTo>
                    <a:lnTo>
                      <a:pt x="50" y="491"/>
                    </a:lnTo>
                    <a:lnTo>
                      <a:pt x="0" y="382"/>
                    </a:lnTo>
                    <a:lnTo>
                      <a:pt x="44" y="33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04845" name="Group 45"/>
          <p:cNvGrpSpPr>
            <a:grpSpLocks/>
          </p:cNvGrpSpPr>
          <p:nvPr/>
        </p:nvGrpSpPr>
        <p:grpSpPr bwMode="auto">
          <a:xfrm>
            <a:off x="6851650" y="2855913"/>
            <a:ext cx="2011363" cy="1585912"/>
            <a:chOff x="4316" y="1799"/>
            <a:chExt cx="1267" cy="999"/>
          </a:xfrm>
        </p:grpSpPr>
        <p:sp>
          <p:nvSpPr>
            <p:cNvPr id="204846" name="Freeform 46"/>
            <p:cNvSpPr>
              <a:spLocks/>
            </p:cNvSpPr>
            <p:nvPr/>
          </p:nvSpPr>
          <p:spPr bwMode="auto">
            <a:xfrm>
              <a:off x="4900" y="2296"/>
              <a:ext cx="609" cy="164"/>
            </a:xfrm>
            <a:custGeom>
              <a:avLst/>
              <a:gdLst>
                <a:gd name="T0" fmla="*/ 0 w 609"/>
                <a:gd name="T1" fmla="*/ 0 h 164"/>
                <a:gd name="T2" fmla="*/ 196 w 609"/>
                <a:gd name="T3" fmla="*/ 164 h 164"/>
                <a:gd name="T4" fmla="*/ 609 w 609"/>
                <a:gd name="T5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09" h="164">
                  <a:moveTo>
                    <a:pt x="0" y="0"/>
                  </a:moveTo>
                  <a:lnTo>
                    <a:pt x="196" y="164"/>
                  </a:lnTo>
                  <a:lnTo>
                    <a:pt x="609" y="164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04847" name="Text Box 47"/>
            <p:cNvSpPr txBox="1">
              <a:spLocks noChangeArrowheads="1"/>
            </p:cNvSpPr>
            <p:nvPr/>
          </p:nvSpPr>
          <p:spPr bwMode="auto">
            <a:xfrm>
              <a:off x="5047" y="2160"/>
              <a:ext cx="536" cy="3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900" dirty="0">
                  <a:solidFill>
                    <a:srgbClr val="066168"/>
                  </a:solidFill>
                  <a:latin typeface="Verdana" pitchFamily="34" charset="0"/>
                </a:rPr>
                <a:t>Médio Jaguaribe</a:t>
              </a:r>
            </a:p>
          </p:txBody>
        </p:sp>
        <p:grpSp>
          <p:nvGrpSpPr>
            <p:cNvPr id="204848" name="Group 48"/>
            <p:cNvGrpSpPr>
              <a:grpSpLocks/>
            </p:cNvGrpSpPr>
            <p:nvPr/>
          </p:nvGrpSpPr>
          <p:grpSpPr bwMode="auto">
            <a:xfrm>
              <a:off x="4316" y="1799"/>
              <a:ext cx="825" cy="999"/>
              <a:chOff x="4316" y="1799"/>
              <a:chExt cx="825" cy="999"/>
            </a:xfrm>
          </p:grpSpPr>
          <p:sp>
            <p:nvSpPr>
              <p:cNvPr id="204849" name="Freeform 49"/>
              <p:cNvSpPr>
                <a:spLocks noChangeAspect="1"/>
              </p:cNvSpPr>
              <p:nvPr/>
            </p:nvSpPr>
            <p:spPr bwMode="auto">
              <a:xfrm>
                <a:off x="4316" y="2515"/>
                <a:ext cx="312" cy="269"/>
              </a:xfrm>
              <a:custGeom>
                <a:avLst/>
                <a:gdLst>
                  <a:gd name="T0" fmla="*/ 795 w 1728"/>
                  <a:gd name="T1" fmla="*/ 1358 h 1490"/>
                  <a:gd name="T2" fmla="*/ 826 w 1728"/>
                  <a:gd name="T3" fmla="*/ 1455 h 1490"/>
                  <a:gd name="T4" fmla="*/ 1053 w 1728"/>
                  <a:gd name="T5" fmla="*/ 1421 h 1490"/>
                  <a:gd name="T6" fmla="*/ 1241 w 1728"/>
                  <a:gd name="T7" fmla="*/ 1370 h 1490"/>
                  <a:gd name="T8" fmla="*/ 1379 w 1728"/>
                  <a:gd name="T9" fmla="*/ 1091 h 1490"/>
                  <a:gd name="T10" fmla="*/ 1468 w 1728"/>
                  <a:gd name="T11" fmla="*/ 845 h 1490"/>
                  <a:gd name="T12" fmla="*/ 1728 w 1728"/>
                  <a:gd name="T13" fmla="*/ 581 h 1490"/>
                  <a:gd name="T14" fmla="*/ 1603 w 1728"/>
                  <a:gd name="T15" fmla="*/ 559 h 1490"/>
                  <a:gd name="T16" fmla="*/ 1540 w 1728"/>
                  <a:gd name="T17" fmla="*/ 434 h 1490"/>
                  <a:gd name="T18" fmla="*/ 1613 w 1728"/>
                  <a:gd name="T19" fmla="*/ 387 h 1490"/>
                  <a:gd name="T20" fmla="*/ 1599 w 1728"/>
                  <a:gd name="T21" fmla="*/ 129 h 1490"/>
                  <a:gd name="T22" fmla="*/ 1468 w 1728"/>
                  <a:gd name="T23" fmla="*/ 25 h 1490"/>
                  <a:gd name="T24" fmla="*/ 1379 w 1728"/>
                  <a:gd name="T25" fmla="*/ 9 h 1490"/>
                  <a:gd name="T26" fmla="*/ 931 w 1728"/>
                  <a:gd name="T27" fmla="*/ 51 h 1490"/>
                  <a:gd name="T28" fmla="*/ 694 w 1728"/>
                  <a:gd name="T29" fmla="*/ 129 h 1490"/>
                  <a:gd name="T30" fmla="*/ 573 w 1728"/>
                  <a:gd name="T31" fmla="*/ 145 h 1490"/>
                  <a:gd name="T32" fmla="*/ 453 w 1728"/>
                  <a:gd name="T33" fmla="*/ 283 h 1490"/>
                  <a:gd name="T34" fmla="*/ 204 w 1728"/>
                  <a:gd name="T35" fmla="*/ 644 h 1490"/>
                  <a:gd name="T36" fmla="*/ 135 w 1728"/>
                  <a:gd name="T37" fmla="*/ 698 h 1490"/>
                  <a:gd name="T38" fmla="*/ 110 w 1728"/>
                  <a:gd name="T39" fmla="*/ 767 h 1490"/>
                  <a:gd name="T40" fmla="*/ 92 w 1728"/>
                  <a:gd name="T41" fmla="*/ 848 h 1490"/>
                  <a:gd name="T42" fmla="*/ 35 w 1728"/>
                  <a:gd name="T43" fmla="*/ 914 h 1490"/>
                  <a:gd name="T44" fmla="*/ 0 w 1728"/>
                  <a:gd name="T45" fmla="*/ 1122 h 1490"/>
                  <a:gd name="T46" fmla="*/ 148 w 1728"/>
                  <a:gd name="T47" fmla="*/ 1075 h 1490"/>
                  <a:gd name="T48" fmla="*/ 236 w 1728"/>
                  <a:gd name="T49" fmla="*/ 1244 h 1490"/>
                  <a:gd name="T50" fmla="*/ 315 w 1728"/>
                  <a:gd name="T51" fmla="*/ 1295 h 1490"/>
                  <a:gd name="T52" fmla="*/ 513 w 1728"/>
                  <a:gd name="T53" fmla="*/ 1217 h 1490"/>
                  <a:gd name="T54" fmla="*/ 559 w 1728"/>
                  <a:gd name="T55" fmla="*/ 1251 h 1490"/>
                  <a:gd name="T56" fmla="*/ 628 w 1728"/>
                  <a:gd name="T57" fmla="*/ 1197 h 1490"/>
                  <a:gd name="T58" fmla="*/ 688 w 1728"/>
                  <a:gd name="T59" fmla="*/ 1200 h 1490"/>
                  <a:gd name="T60" fmla="*/ 717 w 1728"/>
                  <a:gd name="T61" fmla="*/ 1178 h 1490"/>
                  <a:gd name="T62" fmla="*/ 805 w 1728"/>
                  <a:gd name="T63" fmla="*/ 1200 h 1490"/>
                  <a:gd name="T64" fmla="*/ 883 w 1728"/>
                  <a:gd name="T65" fmla="*/ 1178 h 14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728" h="1490">
                    <a:moveTo>
                      <a:pt x="883" y="1178"/>
                    </a:moveTo>
                    <a:lnTo>
                      <a:pt x="795" y="1358"/>
                    </a:lnTo>
                    <a:lnTo>
                      <a:pt x="799" y="1386"/>
                    </a:lnTo>
                    <a:lnTo>
                      <a:pt x="826" y="1455"/>
                    </a:lnTo>
                    <a:lnTo>
                      <a:pt x="968" y="1490"/>
                    </a:lnTo>
                    <a:lnTo>
                      <a:pt x="1053" y="1421"/>
                    </a:lnTo>
                    <a:lnTo>
                      <a:pt x="1147" y="1373"/>
                    </a:lnTo>
                    <a:lnTo>
                      <a:pt x="1241" y="1370"/>
                    </a:lnTo>
                    <a:lnTo>
                      <a:pt x="1373" y="1191"/>
                    </a:lnTo>
                    <a:lnTo>
                      <a:pt x="1379" y="1091"/>
                    </a:lnTo>
                    <a:lnTo>
                      <a:pt x="1458" y="930"/>
                    </a:lnTo>
                    <a:lnTo>
                      <a:pt x="1468" y="845"/>
                    </a:lnTo>
                    <a:lnTo>
                      <a:pt x="1493" y="917"/>
                    </a:lnTo>
                    <a:lnTo>
                      <a:pt x="1728" y="581"/>
                    </a:lnTo>
                    <a:lnTo>
                      <a:pt x="1544" y="764"/>
                    </a:lnTo>
                    <a:lnTo>
                      <a:pt x="1603" y="559"/>
                    </a:lnTo>
                    <a:lnTo>
                      <a:pt x="1559" y="518"/>
                    </a:lnTo>
                    <a:lnTo>
                      <a:pt x="1540" y="434"/>
                    </a:lnTo>
                    <a:lnTo>
                      <a:pt x="1578" y="396"/>
                    </a:lnTo>
                    <a:lnTo>
                      <a:pt x="1613" y="387"/>
                    </a:lnTo>
                    <a:lnTo>
                      <a:pt x="1616" y="126"/>
                    </a:lnTo>
                    <a:lnTo>
                      <a:pt x="1599" y="129"/>
                    </a:lnTo>
                    <a:lnTo>
                      <a:pt x="1544" y="103"/>
                    </a:lnTo>
                    <a:lnTo>
                      <a:pt x="1468" y="25"/>
                    </a:lnTo>
                    <a:lnTo>
                      <a:pt x="1421" y="37"/>
                    </a:lnTo>
                    <a:lnTo>
                      <a:pt x="1379" y="9"/>
                    </a:lnTo>
                    <a:lnTo>
                      <a:pt x="965" y="0"/>
                    </a:lnTo>
                    <a:lnTo>
                      <a:pt x="931" y="51"/>
                    </a:lnTo>
                    <a:lnTo>
                      <a:pt x="714" y="82"/>
                    </a:lnTo>
                    <a:lnTo>
                      <a:pt x="694" y="129"/>
                    </a:lnTo>
                    <a:lnTo>
                      <a:pt x="582" y="132"/>
                    </a:lnTo>
                    <a:lnTo>
                      <a:pt x="573" y="145"/>
                    </a:lnTo>
                    <a:lnTo>
                      <a:pt x="465" y="211"/>
                    </a:lnTo>
                    <a:lnTo>
                      <a:pt x="453" y="283"/>
                    </a:lnTo>
                    <a:lnTo>
                      <a:pt x="346" y="364"/>
                    </a:lnTo>
                    <a:lnTo>
                      <a:pt x="204" y="644"/>
                    </a:lnTo>
                    <a:lnTo>
                      <a:pt x="135" y="656"/>
                    </a:lnTo>
                    <a:lnTo>
                      <a:pt x="135" y="698"/>
                    </a:lnTo>
                    <a:lnTo>
                      <a:pt x="104" y="716"/>
                    </a:lnTo>
                    <a:lnTo>
                      <a:pt x="110" y="767"/>
                    </a:lnTo>
                    <a:lnTo>
                      <a:pt x="92" y="776"/>
                    </a:lnTo>
                    <a:lnTo>
                      <a:pt x="92" y="848"/>
                    </a:lnTo>
                    <a:lnTo>
                      <a:pt x="38" y="874"/>
                    </a:lnTo>
                    <a:lnTo>
                      <a:pt x="35" y="914"/>
                    </a:lnTo>
                    <a:lnTo>
                      <a:pt x="57" y="956"/>
                    </a:lnTo>
                    <a:lnTo>
                      <a:pt x="0" y="1122"/>
                    </a:lnTo>
                    <a:lnTo>
                      <a:pt x="110" y="1075"/>
                    </a:lnTo>
                    <a:lnTo>
                      <a:pt x="148" y="1075"/>
                    </a:lnTo>
                    <a:lnTo>
                      <a:pt x="217" y="1109"/>
                    </a:lnTo>
                    <a:lnTo>
                      <a:pt x="236" y="1244"/>
                    </a:lnTo>
                    <a:lnTo>
                      <a:pt x="264" y="1286"/>
                    </a:lnTo>
                    <a:lnTo>
                      <a:pt x="315" y="1295"/>
                    </a:lnTo>
                    <a:lnTo>
                      <a:pt x="459" y="1226"/>
                    </a:lnTo>
                    <a:lnTo>
                      <a:pt x="513" y="1217"/>
                    </a:lnTo>
                    <a:lnTo>
                      <a:pt x="507" y="1260"/>
                    </a:lnTo>
                    <a:lnTo>
                      <a:pt x="559" y="1251"/>
                    </a:lnTo>
                    <a:lnTo>
                      <a:pt x="565" y="1197"/>
                    </a:lnTo>
                    <a:lnTo>
                      <a:pt x="628" y="1197"/>
                    </a:lnTo>
                    <a:lnTo>
                      <a:pt x="642" y="1178"/>
                    </a:lnTo>
                    <a:lnTo>
                      <a:pt x="688" y="1200"/>
                    </a:lnTo>
                    <a:lnTo>
                      <a:pt x="711" y="1200"/>
                    </a:lnTo>
                    <a:lnTo>
                      <a:pt x="717" y="1178"/>
                    </a:lnTo>
                    <a:lnTo>
                      <a:pt x="770" y="1175"/>
                    </a:lnTo>
                    <a:lnTo>
                      <a:pt x="805" y="1200"/>
                    </a:lnTo>
                    <a:lnTo>
                      <a:pt x="836" y="1203"/>
                    </a:lnTo>
                    <a:lnTo>
                      <a:pt x="883" y="1178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850" name="Freeform 50"/>
              <p:cNvSpPr>
                <a:spLocks noChangeAspect="1"/>
              </p:cNvSpPr>
              <p:nvPr/>
            </p:nvSpPr>
            <p:spPr bwMode="auto">
              <a:xfrm>
                <a:off x="4608" y="2433"/>
                <a:ext cx="201" cy="185"/>
              </a:xfrm>
              <a:custGeom>
                <a:avLst/>
                <a:gdLst>
                  <a:gd name="T0" fmla="*/ 788 w 1115"/>
                  <a:gd name="T1" fmla="*/ 135 h 1025"/>
                  <a:gd name="T2" fmla="*/ 722 w 1115"/>
                  <a:gd name="T3" fmla="*/ 220 h 1025"/>
                  <a:gd name="T4" fmla="*/ 728 w 1115"/>
                  <a:gd name="T5" fmla="*/ 305 h 1025"/>
                  <a:gd name="T6" fmla="*/ 782 w 1115"/>
                  <a:gd name="T7" fmla="*/ 412 h 1025"/>
                  <a:gd name="T8" fmla="*/ 773 w 1115"/>
                  <a:gd name="T9" fmla="*/ 475 h 1025"/>
                  <a:gd name="T10" fmla="*/ 797 w 1115"/>
                  <a:gd name="T11" fmla="*/ 642 h 1025"/>
                  <a:gd name="T12" fmla="*/ 857 w 1115"/>
                  <a:gd name="T13" fmla="*/ 688 h 1025"/>
                  <a:gd name="T14" fmla="*/ 854 w 1115"/>
                  <a:gd name="T15" fmla="*/ 739 h 1025"/>
                  <a:gd name="T16" fmla="*/ 992 w 1115"/>
                  <a:gd name="T17" fmla="*/ 783 h 1025"/>
                  <a:gd name="T18" fmla="*/ 1068 w 1115"/>
                  <a:gd name="T19" fmla="*/ 820 h 1025"/>
                  <a:gd name="T20" fmla="*/ 1115 w 1115"/>
                  <a:gd name="T21" fmla="*/ 849 h 1025"/>
                  <a:gd name="T22" fmla="*/ 1100 w 1115"/>
                  <a:gd name="T23" fmla="*/ 880 h 1025"/>
                  <a:gd name="T24" fmla="*/ 1109 w 1115"/>
                  <a:gd name="T25" fmla="*/ 918 h 1025"/>
                  <a:gd name="T26" fmla="*/ 1065 w 1115"/>
                  <a:gd name="T27" fmla="*/ 991 h 1025"/>
                  <a:gd name="T28" fmla="*/ 1055 w 1115"/>
                  <a:gd name="T29" fmla="*/ 1025 h 1025"/>
                  <a:gd name="T30" fmla="*/ 745 w 1115"/>
                  <a:gd name="T31" fmla="*/ 1025 h 1025"/>
                  <a:gd name="T32" fmla="*/ 568 w 1115"/>
                  <a:gd name="T33" fmla="*/ 836 h 1025"/>
                  <a:gd name="T34" fmla="*/ 487 w 1115"/>
                  <a:gd name="T35" fmla="*/ 883 h 1025"/>
                  <a:gd name="T36" fmla="*/ 364 w 1115"/>
                  <a:gd name="T37" fmla="*/ 1003 h 1025"/>
                  <a:gd name="T38" fmla="*/ 273 w 1115"/>
                  <a:gd name="T39" fmla="*/ 984 h 1025"/>
                  <a:gd name="T40" fmla="*/ 226 w 1115"/>
                  <a:gd name="T41" fmla="*/ 937 h 1025"/>
                  <a:gd name="T42" fmla="*/ 223 w 1115"/>
                  <a:gd name="T43" fmla="*/ 896 h 1025"/>
                  <a:gd name="T44" fmla="*/ 178 w 1115"/>
                  <a:gd name="T45" fmla="*/ 893 h 1025"/>
                  <a:gd name="T46" fmla="*/ 166 w 1115"/>
                  <a:gd name="T47" fmla="*/ 905 h 1025"/>
                  <a:gd name="T48" fmla="*/ 122 w 1115"/>
                  <a:gd name="T49" fmla="*/ 890 h 1025"/>
                  <a:gd name="T50" fmla="*/ 94 w 1115"/>
                  <a:gd name="T51" fmla="*/ 868 h 1025"/>
                  <a:gd name="T52" fmla="*/ 72 w 1115"/>
                  <a:gd name="T53" fmla="*/ 862 h 1025"/>
                  <a:gd name="T54" fmla="*/ 34 w 1115"/>
                  <a:gd name="T55" fmla="*/ 915 h 1025"/>
                  <a:gd name="T56" fmla="*/ 46 w 1115"/>
                  <a:gd name="T57" fmla="*/ 789 h 1025"/>
                  <a:gd name="T58" fmla="*/ 75 w 1115"/>
                  <a:gd name="T59" fmla="*/ 682 h 1025"/>
                  <a:gd name="T60" fmla="*/ 66 w 1115"/>
                  <a:gd name="T61" fmla="*/ 579 h 1025"/>
                  <a:gd name="T62" fmla="*/ 37 w 1115"/>
                  <a:gd name="T63" fmla="*/ 567 h 1025"/>
                  <a:gd name="T64" fmla="*/ 0 w 1115"/>
                  <a:gd name="T65" fmla="*/ 525 h 1025"/>
                  <a:gd name="T66" fmla="*/ 3 w 1115"/>
                  <a:gd name="T67" fmla="*/ 472 h 1025"/>
                  <a:gd name="T68" fmla="*/ 72 w 1115"/>
                  <a:gd name="T69" fmla="*/ 418 h 1025"/>
                  <a:gd name="T70" fmla="*/ 103 w 1115"/>
                  <a:gd name="T71" fmla="*/ 340 h 1025"/>
                  <a:gd name="T72" fmla="*/ 91 w 1115"/>
                  <a:gd name="T73" fmla="*/ 252 h 1025"/>
                  <a:gd name="T74" fmla="*/ 154 w 1115"/>
                  <a:gd name="T75" fmla="*/ 167 h 1025"/>
                  <a:gd name="T76" fmla="*/ 178 w 1115"/>
                  <a:gd name="T77" fmla="*/ 63 h 1025"/>
                  <a:gd name="T78" fmla="*/ 719 w 1115"/>
                  <a:gd name="T79" fmla="*/ 0 h 1025"/>
                  <a:gd name="T80" fmla="*/ 722 w 1115"/>
                  <a:gd name="T81" fmla="*/ 69 h 1025"/>
                  <a:gd name="T82" fmla="*/ 788 w 1115"/>
                  <a:gd name="T83" fmla="*/ 135 h 10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15" h="1025">
                    <a:moveTo>
                      <a:pt x="788" y="135"/>
                    </a:moveTo>
                    <a:lnTo>
                      <a:pt x="722" y="220"/>
                    </a:lnTo>
                    <a:lnTo>
                      <a:pt x="728" y="305"/>
                    </a:lnTo>
                    <a:lnTo>
                      <a:pt x="782" y="412"/>
                    </a:lnTo>
                    <a:lnTo>
                      <a:pt x="773" y="475"/>
                    </a:lnTo>
                    <a:lnTo>
                      <a:pt x="797" y="642"/>
                    </a:lnTo>
                    <a:lnTo>
                      <a:pt x="857" y="688"/>
                    </a:lnTo>
                    <a:lnTo>
                      <a:pt x="854" y="739"/>
                    </a:lnTo>
                    <a:lnTo>
                      <a:pt x="992" y="783"/>
                    </a:lnTo>
                    <a:lnTo>
                      <a:pt x="1068" y="820"/>
                    </a:lnTo>
                    <a:lnTo>
                      <a:pt x="1115" y="849"/>
                    </a:lnTo>
                    <a:lnTo>
                      <a:pt x="1100" y="880"/>
                    </a:lnTo>
                    <a:lnTo>
                      <a:pt x="1109" y="918"/>
                    </a:lnTo>
                    <a:lnTo>
                      <a:pt x="1065" y="991"/>
                    </a:lnTo>
                    <a:lnTo>
                      <a:pt x="1055" y="1025"/>
                    </a:lnTo>
                    <a:lnTo>
                      <a:pt x="745" y="1025"/>
                    </a:lnTo>
                    <a:lnTo>
                      <a:pt x="568" y="836"/>
                    </a:lnTo>
                    <a:lnTo>
                      <a:pt x="487" y="883"/>
                    </a:lnTo>
                    <a:lnTo>
                      <a:pt x="364" y="1003"/>
                    </a:lnTo>
                    <a:lnTo>
                      <a:pt x="273" y="984"/>
                    </a:lnTo>
                    <a:lnTo>
                      <a:pt x="226" y="937"/>
                    </a:lnTo>
                    <a:lnTo>
                      <a:pt x="223" y="896"/>
                    </a:lnTo>
                    <a:lnTo>
                      <a:pt x="178" y="893"/>
                    </a:lnTo>
                    <a:lnTo>
                      <a:pt x="166" y="905"/>
                    </a:lnTo>
                    <a:lnTo>
                      <a:pt x="122" y="890"/>
                    </a:lnTo>
                    <a:lnTo>
                      <a:pt x="94" y="868"/>
                    </a:lnTo>
                    <a:lnTo>
                      <a:pt x="72" y="862"/>
                    </a:lnTo>
                    <a:lnTo>
                      <a:pt x="34" y="915"/>
                    </a:lnTo>
                    <a:lnTo>
                      <a:pt x="46" y="789"/>
                    </a:lnTo>
                    <a:lnTo>
                      <a:pt x="75" y="682"/>
                    </a:lnTo>
                    <a:lnTo>
                      <a:pt x="66" y="579"/>
                    </a:lnTo>
                    <a:lnTo>
                      <a:pt x="37" y="567"/>
                    </a:lnTo>
                    <a:lnTo>
                      <a:pt x="0" y="525"/>
                    </a:lnTo>
                    <a:lnTo>
                      <a:pt x="3" y="472"/>
                    </a:lnTo>
                    <a:lnTo>
                      <a:pt x="72" y="418"/>
                    </a:lnTo>
                    <a:lnTo>
                      <a:pt x="103" y="340"/>
                    </a:lnTo>
                    <a:lnTo>
                      <a:pt x="91" y="252"/>
                    </a:lnTo>
                    <a:lnTo>
                      <a:pt x="154" y="167"/>
                    </a:lnTo>
                    <a:lnTo>
                      <a:pt x="178" y="63"/>
                    </a:lnTo>
                    <a:lnTo>
                      <a:pt x="719" y="0"/>
                    </a:lnTo>
                    <a:lnTo>
                      <a:pt x="722" y="69"/>
                    </a:lnTo>
                    <a:lnTo>
                      <a:pt x="788" y="135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851" name="Freeform 51"/>
              <p:cNvSpPr>
                <a:spLocks noChangeAspect="1"/>
              </p:cNvSpPr>
              <p:nvPr/>
            </p:nvSpPr>
            <p:spPr bwMode="auto">
              <a:xfrm>
                <a:off x="4739" y="2451"/>
                <a:ext cx="130" cy="169"/>
              </a:xfrm>
              <a:custGeom>
                <a:avLst/>
                <a:gdLst>
                  <a:gd name="T0" fmla="*/ 604 w 720"/>
                  <a:gd name="T1" fmla="*/ 129 h 939"/>
                  <a:gd name="T2" fmla="*/ 582 w 720"/>
                  <a:gd name="T3" fmla="*/ 238 h 939"/>
                  <a:gd name="T4" fmla="*/ 585 w 720"/>
                  <a:gd name="T5" fmla="*/ 304 h 939"/>
                  <a:gd name="T6" fmla="*/ 720 w 720"/>
                  <a:gd name="T7" fmla="*/ 317 h 939"/>
                  <a:gd name="T8" fmla="*/ 717 w 720"/>
                  <a:gd name="T9" fmla="*/ 349 h 939"/>
                  <a:gd name="T10" fmla="*/ 501 w 720"/>
                  <a:gd name="T11" fmla="*/ 613 h 939"/>
                  <a:gd name="T12" fmla="*/ 472 w 720"/>
                  <a:gd name="T13" fmla="*/ 804 h 939"/>
                  <a:gd name="T14" fmla="*/ 406 w 720"/>
                  <a:gd name="T15" fmla="*/ 851 h 939"/>
                  <a:gd name="T16" fmla="*/ 393 w 720"/>
                  <a:gd name="T17" fmla="*/ 908 h 939"/>
                  <a:gd name="T18" fmla="*/ 333 w 720"/>
                  <a:gd name="T19" fmla="*/ 939 h 939"/>
                  <a:gd name="T20" fmla="*/ 327 w 720"/>
                  <a:gd name="T21" fmla="*/ 927 h 939"/>
                  <a:gd name="T22" fmla="*/ 340 w 720"/>
                  <a:gd name="T23" fmla="*/ 896 h 939"/>
                  <a:gd name="T24" fmla="*/ 384 w 720"/>
                  <a:gd name="T25" fmla="*/ 817 h 939"/>
                  <a:gd name="T26" fmla="*/ 375 w 720"/>
                  <a:gd name="T27" fmla="*/ 792 h 939"/>
                  <a:gd name="T28" fmla="*/ 387 w 720"/>
                  <a:gd name="T29" fmla="*/ 754 h 939"/>
                  <a:gd name="T30" fmla="*/ 274 w 720"/>
                  <a:gd name="T31" fmla="*/ 685 h 939"/>
                  <a:gd name="T32" fmla="*/ 132 w 720"/>
                  <a:gd name="T33" fmla="*/ 638 h 939"/>
                  <a:gd name="T34" fmla="*/ 126 w 720"/>
                  <a:gd name="T35" fmla="*/ 597 h 939"/>
                  <a:gd name="T36" fmla="*/ 75 w 720"/>
                  <a:gd name="T37" fmla="*/ 547 h 939"/>
                  <a:gd name="T38" fmla="*/ 51 w 720"/>
                  <a:gd name="T39" fmla="*/ 367 h 939"/>
                  <a:gd name="T40" fmla="*/ 57 w 720"/>
                  <a:gd name="T41" fmla="*/ 311 h 939"/>
                  <a:gd name="T42" fmla="*/ 9 w 720"/>
                  <a:gd name="T43" fmla="*/ 214 h 939"/>
                  <a:gd name="T44" fmla="*/ 0 w 720"/>
                  <a:gd name="T45" fmla="*/ 129 h 939"/>
                  <a:gd name="T46" fmla="*/ 66 w 720"/>
                  <a:gd name="T47" fmla="*/ 40 h 939"/>
                  <a:gd name="T48" fmla="*/ 95 w 720"/>
                  <a:gd name="T49" fmla="*/ 22 h 939"/>
                  <a:gd name="T50" fmla="*/ 117 w 720"/>
                  <a:gd name="T51" fmla="*/ 34 h 939"/>
                  <a:gd name="T52" fmla="*/ 154 w 720"/>
                  <a:gd name="T53" fmla="*/ 37 h 939"/>
                  <a:gd name="T54" fmla="*/ 170 w 720"/>
                  <a:gd name="T55" fmla="*/ 0 h 939"/>
                  <a:gd name="T56" fmla="*/ 227 w 720"/>
                  <a:gd name="T57" fmla="*/ 3 h 939"/>
                  <a:gd name="T58" fmla="*/ 255 w 720"/>
                  <a:gd name="T59" fmla="*/ 37 h 939"/>
                  <a:gd name="T60" fmla="*/ 302 w 720"/>
                  <a:gd name="T61" fmla="*/ 40 h 939"/>
                  <a:gd name="T62" fmla="*/ 330 w 720"/>
                  <a:gd name="T63" fmla="*/ 75 h 939"/>
                  <a:gd name="T64" fmla="*/ 378 w 720"/>
                  <a:gd name="T65" fmla="*/ 94 h 939"/>
                  <a:gd name="T66" fmla="*/ 399 w 720"/>
                  <a:gd name="T67" fmla="*/ 122 h 939"/>
                  <a:gd name="T68" fmla="*/ 438 w 720"/>
                  <a:gd name="T69" fmla="*/ 141 h 939"/>
                  <a:gd name="T70" fmla="*/ 604 w 720"/>
                  <a:gd name="T71" fmla="*/ 129 h 9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20" h="939">
                    <a:moveTo>
                      <a:pt x="604" y="129"/>
                    </a:moveTo>
                    <a:lnTo>
                      <a:pt x="582" y="238"/>
                    </a:lnTo>
                    <a:lnTo>
                      <a:pt x="585" y="304"/>
                    </a:lnTo>
                    <a:lnTo>
                      <a:pt x="720" y="317"/>
                    </a:lnTo>
                    <a:lnTo>
                      <a:pt x="717" y="349"/>
                    </a:lnTo>
                    <a:lnTo>
                      <a:pt x="501" y="613"/>
                    </a:lnTo>
                    <a:lnTo>
                      <a:pt x="472" y="804"/>
                    </a:lnTo>
                    <a:lnTo>
                      <a:pt x="406" y="851"/>
                    </a:lnTo>
                    <a:lnTo>
                      <a:pt x="393" y="908"/>
                    </a:lnTo>
                    <a:lnTo>
                      <a:pt x="333" y="939"/>
                    </a:lnTo>
                    <a:lnTo>
                      <a:pt x="327" y="927"/>
                    </a:lnTo>
                    <a:lnTo>
                      <a:pt x="340" y="896"/>
                    </a:lnTo>
                    <a:lnTo>
                      <a:pt x="384" y="817"/>
                    </a:lnTo>
                    <a:lnTo>
                      <a:pt x="375" y="792"/>
                    </a:lnTo>
                    <a:lnTo>
                      <a:pt x="387" y="754"/>
                    </a:lnTo>
                    <a:lnTo>
                      <a:pt x="274" y="685"/>
                    </a:lnTo>
                    <a:lnTo>
                      <a:pt x="132" y="638"/>
                    </a:lnTo>
                    <a:lnTo>
                      <a:pt x="126" y="597"/>
                    </a:lnTo>
                    <a:lnTo>
                      <a:pt x="75" y="547"/>
                    </a:lnTo>
                    <a:lnTo>
                      <a:pt x="51" y="367"/>
                    </a:lnTo>
                    <a:lnTo>
                      <a:pt x="57" y="311"/>
                    </a:lnTo>
                    <a:lnTo>
                      <a:pt x="9" y="214"/>
                    </a:lnTo>
                    <a:lnTo>
                      <a:pt x="0" y="129"/>
                    </a:lnTo>
                    <a:lnTo>
                      <a:pt x="66" y="40"/>
                    </a:lnTo>
                    <a:lnTo>
                      <a:pt x="95" y="22"/>
                    </a:lnTo>
                    <a:lnTo>
                      <a:pt x="117" y="34"/>
                    </a:lnTo>
                    <a:lnTo>
                      <a:pt x="154" y="37"/>
                    </a:lnTo>
                    <a:lnTo>
                      <a:pt x="170" y="0"/>
                    </a:lnTo>
                    <a:lnTo>
                      <a:pt x="227" y="3"/>
                    </a:lnTo>
                    <a:lnTo>
                      <a:pt x="255" y="37"/>
                    </a:lnTo>
                    <a:lnTo>
                      <a:pt x="302" y="40"/>
                    </a:lnTo>
                    <a:lnTo>
                      <a:pt x="330" y="75"/>
                    </a:lnTo>
                    <a:lnTo>
                      <a:pt x="378" y="94"/>
                    </a:lnTo>
                    <a:lnTo>
                      <a:pt x="399" y="122"/>
                    </a:lnTo>
                    <a:lnTo>
                      <a:pt x="438" y="141"/>
                    </a:lnTo>
                    <a:lnTo>
                      <a:pt x="604" y="129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852" name="Freeform 52"/>
              <p:cNvSpPr>
                <a:spLocks noChangeAspect="1"/>
              </p:cNvSpPr>
              <p:nvPr/>
            </p:nvSpPr>
            <p:spPr bwMode="auto">
              <a:xfrm>
                <a:off x="4624" y="2293"/>
                <a:ext cx="331" cy="182"/>
              </a:xfrm>
              <a:custGeom>
                <a:avLst/>
                <a:gdLst>
                  <a:gd name="T0" fmla="*/ 74 w 1837"/>
                  <a:gd name="T1" fmla="*/ 600 h 1011"/>
                  <a:gd name="T2" fmla="*/ 15 w 1837"/>
                  <a:gd name="T3" fmla="*/ 549 h 1011"/>
                  <a:gd name="T4" fmla="*/ 0 w 1837"/>
                  <a:gd name="T5" fmla="*/ 448 h 1011"/>
                  <a:gd name="T6" fmla="*/ 90 w 1837"/>
                  <a:gd name="T7" fmla="*/ 365 h 1011"/>
                  <a:gd name="T8" fmla="*/ 78 w 1837"/>
                  <a:gd name="T9" fmla="*/ 314 h 1011"/>
                  <a:gd name="T10" fmla="*/ 110 w 1837"/>
                  <a:gd name="T11" fmla="*/ 284 h 1011"/>
                  <a:gd name="T12" fmla="*/ 33 w 1837"/>
                  <a:gd name="T13" fmla="*/ 223 h 1011"/>
                  <a:gd name="T14" fmla="*/ 100 w 1837"/>
                  <a:gd name="T15" fmla="*/ 177 h 1011"/>
                  <a:gd name="T16" fmla="*/ 109 w 1837"/>
                  <a:gd name="T17" fmla="*/ 76 h 1011"/>
                  <a:gd name="T18" fmla="*/ 204 w 1837"/>
                  <a:gd name="T19" fmla="*/ 6 h 1011"/>
                  <a:gd name="T20" fmla="*/ 394 w 1837"/>
                  <a:gd name="T21" fmla="*/ 136 h 1011"/>
                  <a:gd name="T22" fmla="*/ 453 w 1837"/>
                  <a:gd name="T23" fmla="*/ 136 h 1011"/>
                  <a:gd name="T24" fmla="*/ 482 w 1837"/>
                  <a:gd name="T25" fmla="*/ 98 h 1011"/>
                  <a:gd name="T26" fmla="*/ 540 w 1837"/>
                  <a:gd name="T27" fmla="*/ 102 h 1011"/>
                  <a:gd name="T28" fmla="*/ 639 w 1837"/>
                  <a:gd name="T29" fmla="*/ 151 h 1011"/>
                  <a:gd name="T30" fmla="*/ 680 w 1837"/>
                  <a:gd name="T31" fmla="*/ 114 h 1011"/>
                  <a:gd name="T32" fmla="*/ 761 w 1837"/>
                  <a:gd name="T33" fmla="*/ 110 h 1011"/>
                  <a:gd name="T34" fmla="*/ 982 w 1837"/>
                  <a:gd name="T35" fmla="*/ 0 h 1011"/>
                  <a:gd name="T36" fmla="*/ 981 w 1837"/>
                  <a:gd name="T37" fmla="*/ 30 h 1011"/>
                  <a:gd name="T38" fmla="*/ 899 w 1837"/>
                  <a:gd name="T39" fmla="*/ 236 h 1011"/>
                  <a:gd name="T40" fmla="*/ 1352 w 1837"/>
                  <a:gd name="T41" fmla="*/ 240 h 1011"/>
                  <a:gd name="T42" fmla="*/ 1837 w 1837"/>
                  <a:gd name="T43" fmla="*/ 241 h 1011"/>
                  <a:gd name="T44" fmla="*/ 1824 w 1837"/>
                  <a:gd name="T45" fmla="*/ 301 h 1011"/>
                  <a:gd name="T46" fmla="*/ 1771 w 1837"/>
                  <a:gd name="T47" fmla="*/ 296 h 1011"/>
                  <a:gd name="T48" fmla="*/ 1702 w 1837"/>
                  <a:gd name="T49" fmla="*/ 365 h 1011"/>
                  <a:gd name="T50" fmla="*/ 1649 w 1837"/>
                  <a:gd name="T51" fmla="*/ 353 h 1011"/>
                  <a:gd name="T52" fmla="*/ 1659 w 1837"/>
                  <a:gd name="T53" fmla="*/ 453 h 1011"/>
                  <a:gd name="T54" fmla="*/ 1716 w 1837"/>
                  <a:gd name="T55" fmla="*/ 477 h 1011"/>
                  <a:gd name="T56" fmla="*/ 1661 w 1837"/>
                  <a:gd name="T57" fmla="*/ 579 h 1011"/>
                  <a:gd name="T58" fmla="*/ 1542 w 1837"/>
                  <a:gd name="T59" fmla="*/ 629 h 1011"/>
                  <a:gd name="T60" fmla="*/ 1522 w 1837"/>
                  <a:gd name="T61" fmla="*/ 654 h 1011"/>
                  <a:gd name="T62" fmla="*/ 1516 w 1837"/>
                  <a:gd name="T63" fmla="*/ 733 h 1011"/>
                  <a:gd name="T64" fmla="*/ 1482 w 1837"/>
                  <a:gd name="T65" fmla="*/ 750 h 1011"/>
                  <a:gd name="T66" fmla="*/ 1455 w 1837"/>
                  <a:gd name="T67" fmla="*/ 774 h 1011"/>
                  <a:gd name="T68" fmla="*/ 1396 w 1837"/>
                  <a:gd name="T69" fmla="*/ 896 h 1011"/>
                  <a:gd name="T70" fmla="*/ 1242 w 1837"/>
                  <a:gd name="T71" fmla="*/ 997 h 1011"/>
                  <a:gd name="T72" fmla="*/ 1078 w 1837"/>
                  <a:gd name="T73" fmla="*/ 1011 h 1011"/>
                  <a:gd name="T74" fmla="*/ 1037 w 1837"/>
                  <a:gd name="T75" fmla="*/ 1003 h 1011"/>
                  <a:gd name="T76" fmla="*/ 1026 w 1837"/>
                  <a:gd name="T77" fmla="*/ 969 h 1011"/>
                  <a:gd name="T78" fmla="*/ 966 w 1837"/>
                  <a:gd name="T79" fmla="*/ 946 h 1011"/>
                  <a:gd name="T80" fmla="*/ 947 w 1837"/>
                  <a:gd name="T81" fmla="*/ 915 h 1011"/>
                  <a:gd name="T82" fmla="*/ 891 w 1837"/>
                  <a:gd name="T83" fmla="*/ 910 h 1011"/>
                  <a:gd name="T84" fmla="*/ 868 w 1837"/>
                  <a:gd name="T85" fmla="*/ 881 h 1011"/>
                  <a:gd name="T86" fmla="*/ 810 w 1837"/>
                  <a:gd name="T87" fmla="*/ 876 h 1011"/>
                  <a:gd name="T88" fmla="*/ 795 w 1837"/>
                  <a:gd name="T89" fmla="*/ 906 h 1011"/>
                  <a:gd name="T90" fmla="*/ 755 w 1837"/>
                  <a:gd name="T91" fmla="*/ 907 h 1011"/>
                  <a:gd name="T92" fmla="*/ 732 w 1837"/>
                  <a:gd name="T93" fmla="*/ 899 h 1011"/>
                  <a:gd name="T94" fmla="*/ 700 w 1837"/>
                  <a:gd name="T95" fmla="*/ 915 h 1011"/>
                  <a:gd name="T96" fmla="*/ 635 w 1837"/>
                  <a:gd name="T97" fmla="*/ 851 h 1011"/>
                  <a:gd name="T98" fmla="*/ 631 w 1837"/>
                  <a:gd name="T99" fmla="*/ 779 h 1011"/>
                  <a:gd name="T100" fmla="*/ 204 w 1837"/>
                  <a:gd name="T101" fmla="*/ 824 h 1011"/>
                  <a:gd name="T102" fmla="*/ 90 w 1837"/>
                  <a:gd name="T103" fmla="*/ 843 h 1011"/>
                  <a:gd name="T104" fmla="*/ 74 w 1837"/>
                  <a:gd name="T105" fmla="*/ 600 h 10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837" h="1011">
                    <a:moveTo>
                      <a:pt x="74" y="600"/>
                    </a:moveTo>
                    <a:lnTo>
                      <a:pt x="15" y="549"/>
                    </a:lnTo>
                    <a:lnTo>
                      <a:pt x="0" y="448"/>
                    </a:lnTo>
                    <a:lnTo>
                      <a:pt x="90" y="365"/>
                    </a:lnTo>
                    <a:lnTo>
                      <a:pt x="78" y="314"/>
                    </a:lnTo>
                    <a:lnTo>
                      <a:pt x="110" y="284"/>
                    </a:lnTo>
                    <a:lnTo>
                      <a:pt x="33" y="223"/>
                    </a:lnTo>
                    <a:lnTo>
                      <a:pt x="100" y="177"/>
                    </a:lnTo>
                    <a:lnTo>
                      <a:pt x="109" y="76"/>
                    </a:lnTo>
                    <a:lnTo>
                      <a:pt x="204" y="6"/>
                    </a:lnTo>
                    <a:lnTo>
                      <a:pt x="394" y="136"/>
                    </a:lnTo>
                    <a:lnTo>
                      <a:pt x="453" y="136"/>
                    </a:lnTo>
                    <a:lnTo>
                      <a:pt x="482" y="98"/>
                    </a:lnTo>
                    <a:lnTo>
                      <a:pt x="540" y="102"/>
                    </a:lnTo>
                    <a:lnTo>
                      <a:pt x="639" y="151"/>
                    </a:lnTo>
                    <a:lnTo>
                      <a:pt x="680" y="114"/>
                    </a:lnTo>
                    <a:lnTo>
                      <a:pt x="761" y="110"/>
                    </a:lnTo>
                    <a:lnTo>
                      <a:pt x="982" y="0"/>
                    </a:lnTo>
                    <a:lnTo>
                      <a:pt x="981" y="30"/>
                    </a:lnTo>
                    <a:lnTo>
                      <a:pt x="899" y="236"/>
                    </a:lnTo>
                    <a:lnTo>
                      <a:pt x="1352" y="240"/>
                    </a:lnTo>
                    <a:lnTo>
                      <a:pt x="1837" y="241"/>
                    </a:lnTo>
                    <a:lnTo>
                      <a:pt x="1824" y="301"/>
                    </a:lnTo>
                    <a:lnTo>
                      <a:pt x="1771" y="296"/>
                    </a:lnTo>
                    <a:lnTo>
                      <a:pt x="1702" y="365"/>
                    </a:lnTo>
                    <a:lnTo>
                      <a:pt x="1649" y="353"/>
                    </a:lnTo>
                    <a:lnTo>
                      <a:pt x="1659" y="453"/>
                    </a:lnTo>
                    <a:lnTo>
                      <a:pt x="1716" y="477"/>
                    </a:lnTo>
                    <a:lnTo>
                      <a:pt x="1661" y="579"/>
                    </a:lnTo>
                    <a:lnTo>
                      <a:pt x="1542" y="629"/>
                    </a:lnTo>
                    <a:lnTo>
                      <a:pt x="1522" y="654"/>
                    </a:lnTo>
                    <a:lnTo>
                      <a:pt x="1516" y="733"/>
                    </a:lnTo>
                    <a:lnTo>
                      <a:pt x="1482" y="750"/>
                    </a:lnTo>
                    <a:lnTo>
                      <a:pt x="1455" y="774"/>
                    </a:lnTo>
                    <a:lnTo>
                      <a:pt x="1396" y="896"/>
                    </a:lnTo>
                    <a:lnTo>
                      <a:pt x="1242" y="997"/>
                    </a:lnTo>
                    <a:lnTo>
                      <a:pt x="1078" y="1011"/>
                    </a:lnTo>
                    <a:lnTo>
                      <a:pt x="1037" y="1003"/>
                    </a:lnTo>
                    <a:lnTo>
                      <a:pt x="1026" y="969"/>
                    </a:lnTo>
                    <a:lnTo>
                      <a:pt x="966" y="946"/>
                    </a:lnTo>
                    <a:lnTo>
                      <a:pt x="947" y="915"/>
                    </a:lnTo>
                    <a:lnTo>
                      <a:pt x="891" y="910"/>
                    </a:lnTo>
                    <a:lnTo>
                      <a:pt x="868" y="881"/>
                    </a:lnTo>
                    <a:lnTo>
                      <a:pt x="810" y="876"/>
                    </a:lnTo>
                    <a:lnTo>
                      <a:pt x="795" y="906"/>
                    </a:lnTo>
                    <a:lnTo>
                      <a:pt x="755" y="907"/>
                    </a:lnTo>
                    <a:lnTo>
                      <a:pt x="732" y="899"/>
                    </a:lnTo>
                    <a:lnTo>
                      <a:pt x="700" y="915"/>
                    </a:lnTo>
                    <a:lnTo>
                      <a:pt x="635" y="851"/>
                    </a:lnTo>
                    <a:lnTo>
                      <a:pt x="631" y="779"/>
                    </a:lnTo>
                    <a:lnTo>
                      <a:pt x="204" y="824"/>
                    </a:lnTo>
                    <a:lnTo>
                      <a:pt x="90" y="843"/>
                    </a:lnTo>
                    <a:lnTo>
                      <a:pt x="74" y="60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853" name="Freeform 53"/>
              <p:cNvSpPr>
                <a:spLocks noChangeAspect="1"/>
              </p:cNvSpPr>
              <p:nvPr/>
            </p:nvSpPr>
            <p:spPr bwMode="auto">
              <a:xfrm>
                <a:off x="4749" y="2071"/>
                <a:ext cx="267" cy="187"/>
              </a:xfrm>
              <a:custGeom>
                <a:avLst/>
                <a:gdLst>
                  <a:gd name="T0" fmla="*/ 1413 w 1480"/>
                  <a:gd name="T1" fmla="*/ 1038 h 1038"/>
                  <a:gd name="T2" fmla="*/ 1028 w 1480"/>
                  <a:gd name="T3" fmla="*/ 1033 h 1038"/>
                  <a:gd name="T4" fmla="*/ 983 w 1480"/>
                  <a:gd name="T5" fmla="*/ 964 h 1038"/>
                  <a:gd name="T6" fmla="*/ 914 w 1480"/>
                  <a:gd name="T7" fmla="*/ 907 h 1038"/>
                  <a:gd name="T8" fmla="*/ 869 w 1480"/>
                  <a:gd name="T9" fmla="*/ 888 h 1038"/>
                  <a:gd name="T10" fmla="*/ 574 w 1480"/>
                  <a:gd name="T11" fmla="*/ 668 h 1038"/>
                  <a:gd name="T12" fmla="*/ 505 w 1480"/>
                  <a:gd name="T13" fmla="*/ 686 h 1038"/>
                  <a:gd name="T14" fmla="*/ 358 w 1480"/>
                  <a:gd name="T15" fmla="*/ 767 h 1038"/>
                  <a:gd name="T16" fmla="*/ 142 w 1480"/>
                  <a:gd name="T17" fmla="*/ 700 h 1038"/>
                  <a:gd name="T18" fmla="*/ 48 w 1480"/>
                  <a:gd name="T19" fmla="*/ 599 h 1038"/>
                  <a:gd name="T20" fmla="*/ 32 w 1480"/>
                  <a:gd name="T21" fmla="*/ 639 h 1038"/>
                  <a:gd name="T22" fmla="*/ 64 w 1480"/>
                  <a:gd name="T23" fmla="*/ 686 h 1038"/>
                  <a:gd name="T24" fmla="*/ 46 w 1480"/>
                  <a:gd name="T25" fmla="*/ 707 h 1038"/>
                  <a:gd name="T26" fmla="*/ 21 w 1480"/>
                  <a:gd name="T27" fmla="*/ 677 h 1038"/>
                  <a:gd name="T28" fmla="*/ 0 w 1480"/>
                  <a:gd name="T29" fmla="*/ 643 h 1038"/>
                  <a:gd name="T30" fmla="*/ 14 w 1480"/>
                  <a:gd name="T31" fmla="*/ 506 h 1038"/>
                  <a:gd name="T32" fmla="*/ 117 w 1480"/>
                  <a:gd name="T33" fmla="*/ 219 h 1038"/>
                  <a:gd name="T34" fmla="*/ 119 w 1480"/>
                  <a:gd name="T35" fmla="*/ 12 h 1038"/>
                  <a:gd name="T36" fmla="*/ 179 w 1480"/>
                  <a:gd name="T37" fmla="*/ 0 h 1038"/>
                  <a:gd name="T38" fmla="*/ 229 w 1480"/>
                  <a:gd name="T39" fmla="*/ 37 h 1038"/>
                  <a:gd name="T40" fmla="*/ 606 w 1480"/>
                  <a:gd name="T41" fmla="*/ 347 h 1038"/>
                  <a:gd name="T42" fmla="*/ 658 w 1480"/>
                  <a:gd name="T43" fmla="*/ 363 h 1038"/>
                  <a:gd name="T44" fmla="*/ 677 w 1480"/>
                  <a:gd name="T45" fmla="*/ 342 h 1038"/>
                  <a:gd name="T46" fmla="*/ 824 w 1480"/>
                  <a:gd name="T47" fmla="*/ 347 h 1038"/>
                  <a:gd name="T48" fmla="*/ 914 w 1480"/>
                  <a:gd name="T49" fmla="*/ 411 h 1038"/>
                  <a:gd name="T50" fmla="*/ 993 w 1480"/>
                  <a:gd name="T51" fmla="*/ 508 h 1038"/>
                  <a:gd name="T52" fmla="*/ 1012 w 1480"/>
                  <a:gd name="T53" fmla="*/ 549 h 1038"/>
                  <a:gd name="T54" fmla="*/ 1028 w 1480"/>
                  <a:gd name="T55" fmla="*/ 613 h 1038"/>
                  <a:gd name="T56" fmla="*/ 1138 w 1480"/>
                  <a:gd name="T57" fmla="*/ 718 h 1038"/>
                  <a:gd name="T58" fmla="*/ 1223 w 1480"/>
                  <a:gd name="T59" fmla="*/ 727 h 1038"/>
                  <a:gd name="T60" fmla="*/ 1480 w 1480"/>
                  <a:gd name="T61" fmla="*/ 860 h 1038"/>
                  <a:gd name="T62" fmla="*/ 1422 w 1480"/>
                  <a:gd name="T63" fmla="*/ 993 h 1038"/>
                  <a:gd name="T64" fmla="*/ 1413 w 1480"/>
                  <a:gd name="T65" fmla="*/ 1038 h 10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80" h="1038">
                    <a:moveTo>
                      <a:pt x="1413" y="1038"/>
                    </a:moveTo>
                    <a:lnTo>
                      <a:pt x="1028" y="1033"/>
                    </a:lnTo>
                    <a:lnTo>
                      <a:pt x="983" y="964"/>
                    </a:lnTo>
                    <a:lnTo>
                      <a:pt x="914" y="907"/>
                    </a:lnTo>
                    <a:lnTo>
                      <a:pt x="869" y="888"/>
                    </a:lnTo>
                    <a:lnTo>
                      <a:pt x="574" y="668"/>
                    </a:lnTo>
                    <a:lnTo>
                      <a:pt x="505" y="686"/>
                    </a:lnTo>
                    <a:lnTo>
                      <a:pt x="358" y="767"/>
                    </a:lnTo>
                    <a:lnTo>
                      <a:pt x="142" y="700"/>
                    </a:lnTo>
                    <a:lnTo>
                      <a:pt x="48" y="599"/>
                    </a:lnTo>
                    <a:lnTo>
                      <a:pt x="32" y="639"/>
                    </a:lnTo>
                    <a:lnTo>
                      <a:pt x="64" y="686"/>
                    </a:lnTo>
                    <a:lnTo>
                      <a:pt x="46" y="707"/>
                    </a:lnTo>
                    <a:lnTo>
                      <a:pt x="21" y="677"/>
                    </a:lnTo>
                    <a:lnTo>
                      <a:pt x="0" y="643"/>
                    </a:lnTo>
                    <a:lnTo>
                      <a:pt x="14" y="506"/>
                    </a:lnTo>
                    <a:lnTo>
                      <a:pt x="117" y="219"/>
                    </a:lnTo>
                    <a:lnTo>
                      <a:pt x="119" y="12"/>
                    </a:lnTo>
                    <a:lnTo>
                      <a:pt x="179" y="0"/>
                    </a:lnTo>
                    <a:lnTo>
                      <a:pt x="229" y="37"/>
                    </a:lnTo>
                    <a:lnTo>
                      <a:pt x="606" y="347"/>
                    </a:lnTo>
                    <a:lnTo>
                      <a:pt x="658" y="363"/>
                    </a:lnTo>
                    <a:lnTo>
                      <a:pt x="677" y="342"/>
                    </a:lnTo>
                    <a:lnTo>
                      <a:pt x="824" y="347"/>
                    </a:lnTo>
                    <a:lnTo>
                      <a:pt x="914" y="411"/>
                    </a:lnTo>
                    <a:lnTo>
                      <a:pt x="993" y="508"/>
                    </a:lnTo>
                    <a:lnTo>
                      <a:pt x="1012" y="549"/>
                    </a:lnTo>
                    <a:lnTo>
                      <a:pt x="1028" y="613"/>
                    </a:lnTo>
                    <a:lnTo>
                      <a:pt x="1138" y="718"/>
                    </a:lnTo>
                    <a:lnTo>
                      <a:pt x="1223" y="727"/>
                    </a:lnTo>
                    <a:lnTo>
                      <a:pt x="1480" y="860"/>
                    </a:lnTo>
                    <a:lnTo>
                      <a:pt x="1422" y="993"/>
                    </a:lnTo>
                    <a:lnTo>
                      <a:pt x="1413" y="1038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854" name="Freeform 54"/>
              <p:cNvSpPr>
                <a:spLocks noChangeAspect="1"/>
              </p:cNvSpPr>
              <p:nvPr/>
            </p:nvSpPr>
            <p:spPr bwMode="auto">
              <a:xfrm>
                <a:off x="4620" y="1848"/>
                <a:ext cx="382" cy="285"/>
              </a:xfrm>
              <a:custGeom>
                <a:avLst/>
                <a:gdLst>
                  <a:gd name="T0" fmla="*/ 839 w 2123"/>
                  <a:gd name="T1" fmla="*/ 1243 h 1579"/>
                  <a:gd name="T2" fmla="*/ 843 w 2123"/>
                  <a:gd name="T3" fmla="*/ 1228 h 1579"/>
                  <a:gd name="T4" fmla="*/ 664 w 2123"/>
                  <a:gd name="T5" fmla="*/ 938 h 1579"/>
                  <a:gd name="T6" fmla="*/ 614 w 2123"/>
                  <a:gd name="T7" fmla="*/ 938 h 1579"/>
                  <a:gd name="T8" fmla="*/ 523 w 2123"/>
                  <a:gd name="T9" fmla="*/ 872 h 1579"/>
                  <a:gd name="T10" fmla="*/ 434 w 2123"/>
                  <a:gd name="T11" fmla="*/ 870 h 1579"/>
                  <a:gd name="T12" fmla="*/ 349 w 2123"/>
                  <a:gd name="T13" fmla="*/ 836 h 1579"/>
                  <a:gd name="T14" fmla="*/ 146 w 2123"/>
                  <a:gd name="T15" fmla="*/ 870 h 1579"/>
                  <a:gd name="T16" fmla="*/ 123 w 2123"/>
                  <a:gd name="T17" fmla="*/ 861 h 1579"/>
                  <a:gd name="T18" fmla="*/ 105 w 2123"/>
                  <a:gd name="T19" fmla="*/ 799 h 1579"/>
                  <a:gd name="T20" fmla="*/ 0 w 2123"/>
                  <a:gd name="T21" fmla="*/ 731 h 1579"/>
                  <a:gd name="T22" fmla="*/ 342 w 2123"/>
                  <a:gd name="T23" fmla="*/ 395 h 1579"/>
                  <a:gd name="T24" fmla="*/ 450 w 2123"/>
                  <a:gd name="T25" fmla="*/ 269 h 1579"/>
                  <a:gd name="T26" fmla="*/ 503 w 2123"/>
                  <a:gd name="T27" fmla="*/ 271 h 1579"/>
                  <a:gd name="T28" fmla="*/ 523 w 2123"/>
                  <a:gd name="T29" fmla="*/ 288 h 1579"/>
                  <a:gd name="T30" fmla="*/ 547 w 2123"/>
                  <a:gd name="T31" fmla="*/ 293 h 1579"/>
                  <a:gd name="T32" fmla="*/ 821 w 2123"/>
                  <a:gd name="T33" fmla="*/ 0 h 1579"/>
                  <a:gd name="T34" fmla="*/ 942 w 2123"/>
                  <a:gd name="T35" fmla="*/ 108 h 1579"/>
                  <a:gd name="T36" fmla="*/ 1081 w 2123"/>
                  <a:gd name="T37" fmla="*/ 269 h 1579"/>
                  <a:gd name="T38" fmla="*/ 1236 w 2123"/>
                  <a:gd name="T39" fmla="*/ 380 h 1579"/>
                  <a:gd name="T40" fmla="*/ 1261 w 2123"/>
                  <a:gd name="T41" fmla="*/ 466 h 1579"/>
                  <a:gd name="T42" fmla="*/ 1384 w 2123"/>
                  <a:gd name="T43" fmla="*/ 602 h 1579"/>
                  <a:gd name="T44" fmla="*/ 1333 w 2123"/>
                  <a:gd name="T45" fmla="*/ 702 h 1579"/>
                  <a:gd name="T46" fmla="*/ 1406 w 2123"/>
                  <a:gd name="T47" fmla="*/ 804 h 1579"/>
                  <a:gd name="T48" fmla="*/ 1870 w 2123"/>
                  <a:gd name="T49" fmla="*/ 750 h 1579"/>
                  <a:gd name="T50" fmla="*/ 1921 w 2123"/>
                  <a:gd name="T51" fmla="*/ 815 h 1579"/>
                  <a:gd name="T52" fmla="*/ 1903 w 2123"/>
                  <a:gd name="T53" fmla="*/ 894 h 1579"/>
                  <a:gd name="T54" fmla="*/ 1855 w 2123"/>
                  <a:gd name="T55" fmla="*/ 975 h 1579"/>
                  <a:gd name="T56" fmla="*/ 1857 w 2123"/>
                  <a:gd name="T57" fmla="*/ 1027 h 1579"/>
                  <a:gd name="T58" fmla="*/ 1907 w 2123"/>
                  <a:gd name="T59" fmla="*/ 1095 h 1579"/>
                  <a:gd name="T60" fmla="*/ 2123 w 2123"/>
                  <a:gd name="T61" fmla="*/ 1266 h 1579"/>
                  <a:gd name="T62" fmla="*/ 2073 w 2123"/>
                  <a:gd name="T63" fmla="*/ 1303 h 1579"/>
                  <a:gd name="T64" fmla="*/ 2044 w 2123"/>
                  <a:gd name="T65" fmla="*/ 1303 h 1579"/>
                  <a:gd name="T66" fmla="*/ 2000 w 2123"/>
                  <a:gd name="T67" fmla="*/ 1258 h 1579"/>
                  <a:gd name="T68" fmla="*/ 1962 w 2123"/>
                  <a:gd name="T69" fmla="*/ 1260 h 1579"/>
                  <a:gd name="T70" fmla="*/ 1941 w 2123"/>
                  <a:gd name="T71" fmla="*/ 1272 h 1579"/>
                  <a:gd name="T72" fmla="*/ 1905 w 2123"/>
                  <a:gd name="T73" fmla="*/ 1266 h 1579"/>
                  <a:gd name="T74" fmla="*/ 1881 w 2123"/>
                  <a:gd name="T75" fmla="*/ 1221 h 1579"/>
                  <a:gd name="T76" fmla="*/ 1847 w 2123"/>
                  <a:gd name="T77" fmla="*/ 1263 h 1579"/>
                  <a:gd name="T78" fmla="*/ 1808 w 2123"/>
                  <a:gd name="T79" fmla="*/ 1285 h 1579"/>
                  <a:gd name="T80" fmla="*/ 1761 w 2123"/>
                  <a:gd name="T81" fmla="*/ 1327 h 1579"/>
                  <a:gd name="T82" fmla="*/ 1624 w 2123"/>
                  <a:gd name="T83" fmla="*/ 1343 h 1579"/>
                  <a:gd name="T84" fmla="*/ 1468 w 2123"/>
                  <a:gd name="T85" fmla="*/ 1400 h 1579"/>
                  <a:gd name="T86" fmla="*/ 1376 w 2123"/>
                  <a:gd name="T87" fmla="*/ 1512 h 1579"/>
                  <a:gd name="T88" fmla="*/ 1325 w 2123"/>
                  <a:gd name="T89" fmla="*/ 1579 h 1579"/>
                  <a:gd name="T90" fmla="*/ 1265 w 2123"/>
                  <a:gd name="T91" fmla="*/ 1534 h 1579"/>
                  <a:gd name="T92" fmla="*/ 946 w 2123"/>
                  <a:gd name="T93" fmla="*/ 1265 h 1579"/>
                  <a:gd name="T94" fmla="*/ 899 w 2123"/>
                  <a:gd name="T95" fmla="*/ 1232 h 1579"/>
                  <a:gd name="T96" fmla="*/ 839 w 2123"/>
                  <a:gd name="T97" fmla="*/ 1243 h 1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3" h="1579">
                    <a:moveTo>
                      <a:pt x="839" y="1243"/>
                    </a:moveTo>
                    <a:lnTo>
                      <a:pt x="843" y="1228"/>
                    </a:lnTo>
                    <a:lnTo>
                      <a:pt x="664" y="938"/>
                    </a:lnTo>
                    <a:lnTo>
                      <a:pt x="614" y="938"/>
                    </a:lnTo>
                    <a:lnTo>
                      <a:pt x="523" y="872"/>
                    </a:lnTo>
                    <a:lnTo>
                      <a:pt x="434" y="870"/>
                    </a:lnTo>
                    <a:lnTo>
                      <a:pt x="349" y="836"/>
                    </a:lnTo>
                    <a:lnTo>
                      <a:pt x="146" y="870"/>
                    </a:lnTo>
                    <a:lnTo>
                      <a:pt x="123" y="861"/>
                    </a:lnTo>
                    <a:lnTo>
                      <a:pt x="105" y="799"/>
                    </a:lnTo>
                    <a:lnTo>
                      <a:pt x="0" y="731"/>
                    </a:lnTo>
                    <a:lnTo>
                      <a:pt x="342" y="395"/>
                    </a:lnTo>
                    <a:lnTo>
                      <a:pt x="450" y="269"/>
                    </a:lnTo>
                    <a:lnTo>
                      <a:pt x="503" y="271"/>
                    </a:lnTo>
                    <a:lnTo>
                      <a:pt x="523" y="288"/>
                    </a:lnTo>
                    <a:lnTo>
                      <a:pt x="547" y="293"/>
                    </a:lnTo>
                    <a:lnTo>
                      <a:pt x="821" y="0"/>
                    </a:lnTo>
                    <a:lnTo>
                      <a:pt x="942" y="108"/>
                    </a:lnTo>
                    <a:lnTo>
                      <a:pt x="1081" y="269"/>
                    </a:lnTo>
                    <a:lnTo>
                      <a:pt x="1236" y="380"/>
                    </a:lnTo>
                    <a:lnTo>
                      <a:pt x="1261" y="466"/>
                    </a:lnTo>
                    <a:lnTo>
                      <a:pt x="1384" y="602"/>
                    </a:lnTo>
                    <a:lnTo>
                      <a:pt x="1333" y="702"/>
                    </a:lnTo>
                    <a:lnTo>
                      <a:pt x="1406" y="804"/>
                    </a:lnTo>
                    <a:lnTo>
                      <a:pt x="1870" y="750"/>
                    </a:lnTo>
                    <a:lnTo>
                      <a:pt x="1921" y="815"/>
                    </a:lnTo>
                    <a:lnTo>
                      <a:pt x="1903" y="894"/>
                    </a:lnTo>
                    <a:lnTo>
                      <a:pt x="1855" y="975"/>
                    </a:lnTo>
                    <a:lnTo>
                      <a:pt x="1857" y="1027"/>
                    </a:lnTo>
                    <a:lnTo>
                      <a:pt x="1907" y="1095"/>
                    </a:lnTo>
                    <a:lnTo>
                      <a:pt x="2123" y="1266"/>
                    </a:lnTo>
                    <a:lnTo>
                      <a:pt x="2073" y="1303"/>
                    </a:lnTo>
                    <a:lnTo>
                      <a:pt x="2044" y="1303"/>
                    </a:lnTo>
                    <a:lnTo>
                      <a:pt x="2000" y="1258"/>
                    </a:lnTo>
                    <a:lnTo>
                      <a:pt x="1962" y="1260"/>
                    </a:lnTo>
                    <a:lnTo>
                      <a:pt x="1941" y="1272"/>
                    </a:lnTo>
                    <a:lnTo>
                      <a:pt x="1905" y="1266"/>
                    </a:lnTo>
                    <a:lnTo>
                      <a:pt x="1881" y="1221"/>
                    </a:lnTo>
                    <a:lnTo>
                      <a:pt x="1847" y="1263"/>
                    </a:lnTo>
                    <a:lnTo>
                      <a:pt x="1808" y="1285"/>
                    </a:lnTo>
                    <a:lnTo>
                      <a:pt x="1761" y="1327"/>
                    </a:lnTo>
                    <a:lnTo>
                      <a:pt x="1624" y="1343"/>
                    </a:lnTo>
                    <a:lnTo>
                      <a:pt x="1468" y="1400"/>
                    </a:lnTo>
                    <a:lnTo>
                      <a:pt x="1376" y="1512"/>
                    </a:lnTo>
                    <a:lnTo>
                      <a:pt x="1325" y="1579"/>
                    </a:lnTo>
                    <a:lnTo>
                      <a:pt x="1265" y="1534"/>
                    </a:lnTo>
                    <a:lnTo>
                      <a:pt x="946" y="1265"/>
                    </a:lnTo>
                    <a:lnTo>
                      <a:pt x="899" y="1232"/>
                    </a:lnTo>
                    <a:lnTo>
                      <a:pt x="839" y="1243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855" name="Freeform 55"/>
              <p:cNvSpPr>
                <a:spLocks noChangeAspect="1"/>
              </p:cNvSpPr>
              <p:nvPr/>
            </p:nvSpPr>
            <p:spPr bwMode="auto">
              <a:xfrm>
                <a:off x="4937" y="1931"/>
                <a:ext cx="204" cy="187"/>
              </a:xfrm>
              <a:custGeom>
                <a:avLst/>
                <a:gdLst>
                  <a:gd name="T0" fmla="*/ 1078 w 1126"/>
                  <a:gd name="T1" fmla="*/ 0 h 1040"/>
                  <a:gd name="T2" fmla="*/ 1126 w 1126"/>
                  <a:gd name="T3" fmla="*/ 47 h 1040"/>
                  <a:gd name="T4" fmla="*/ 1126 w 1126"/>
                  <a:gd name="T5" fmla="*/ 59 h 1040"/>
                  <a:gd name="T6" fmla="*/ 1076 w 1126"/>
                  <a:gd name="T7" fmla="*/ 138 h 1040"/>
                  <a:gd name="T8" fmla="*/ 1113 w 1126"/>
                  <a:gd name="T9" fmla="*/ 259 h 1040"/>
                  <a:gd name="T10" fmla="*/ 952 w 1126"/>
                  <a:gd name="T11" fmla="*/ 636 h 1040"/>
                  <a:gd name="T12" fmla="*/ 743 w 1126"/>
                  <a:gd name="T13" fmla="*/ 985 h 1040"/>
                  <a:gd name="T14" fmla="*/ 715 w 1126"/>
                  <a:gd name="T15" fmla="*/ 1040 h 1040"/>
                  <a:gd name="T16" fmla="*/ 354 w 1126"/>
                  <a:gd name="T17" fmla="*/ 810 h 1040"/>
                  <a:gd name="T18" fmla="*/ 145 w 1126"/>
                  <a:gd name="T19" fmla="*/ 638 h 1040"/>
                  <a:gd name="T20" fmla="*/ 96 w 1126"/>
                  <a:gd name="T21" fmla="*/ 576 h 1040"/>
                  <a:gd name="T22" fmla="*/ 93 w 1126"/>
                  <a:gd name="T23" fmla="*/ 522 h 1040"/>
                  <a:gd name="T24" fmla="*/ 140 w 1126"/>
                  <a:gd name="T25" fmla="*/ 441 h 1040"/>
                  <a:gd name="T26" fmla="*/ 160 w 1126"/>
                  <a:gd name="T27" fmla="*/ 361 h 1040"/>
                  <a:gd name="T28" fmla="*/ 103 w 1126"/>
                  <a:gd name="T29" fmla="*/ 292 h 1040"/>
                  <a:gd name="T30" fmla="*/ 89 w 1126"/>
                  <a:gd name="T31" fmla="*/ 237 h 1040"/>
                  <a:gd name="T32" fmla="*/ 0 w 1126"/>
                  <a:gd name="T33" fmla="*/ 113 h 1040"/>
                  <a:gd name="T34" fmla="*/ 344 w 1126"/>
                  <a:gd name="T35" fmla="*/ 113 h 1040"/>
                  <a:gd name="T36" fmla="*/ 349 w 1126"/>
                  <a:gd name="T37" fmla="*/ 49 h 1040"/>
                  <a:gd name="T38" fmla="*/ 454 w 1126"/>
                  <a:gd name="T39" fmla="*/ 14 h 1040"/>
                  <a:gd name="T40" fmla="*/ 466 w 1126"/>
                  <a:gd name="T41" fmla="*/ 97 h 1040"/>
                  <a:gd name="T42" fmla="*/ 1078 w 1126"/>
                  <a:gd name="T43" fmla="*/ 0 h 10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26" h="1040">
                    <a:moveTo>
                      <a:pt x="1078" y="0"/>
                    </a:moveTo>
                    <a:lnTo>
                      <a:pt x="1126" y="47"/>
                    </a:lnTo>
                    <a:lnTo>
                      <a:pt x="1126" y="59"/>
                    </a:lnTo>
                    <a:lnTo>
                      <a:pt x="1076" y="138"/>
                    </a:lnTo>
                    <a:lnTo>
                      <a:pt x="1113" y="259"/>
                    </a:lnTo>
                    <a:lnTo>
                      <a:pt x="952" y="636"/>
                    </a:lnTo>
                    <a:lnTo>
                      <a:pt x="743" y="985"/>
                    </a:lnTo>
                    <a:lnTo>
                      <a:pt x="715" y="1040"/>
                    </a:lnTo>
                    <a:lnTo>
                      <a:pt x="354" y="810"/>
                    </a:lnTo>
                    <a:lnTo>
                      <a:pt x="145" y="638"/>
                    </a:lnTo>
                    <a:lnTo>
                      <a:pt x="96" y="576"/>
                    </a:lnTo>
                    <a:lnTo>
                      <a:pt x="93" y="522"/>
                    </a:lnTo>
                    <a:lnTo>
                      <a:pt x="140" y="441"/>
                    </a:lnTo>
                    <a:lnTo>
                      <a:pt x="160" y="361"/>
                    </a:lnTo>
                    <a:lnTo>
                      <a:pt x="103" y="292"/>
                    </a:lnTo>
                    <a:lnTo>
                      <a:pt x="89" y="237"/>
                    </a:lnTo>
                    <a:lnTo>
                      <a:pt x="0" y="113"/>
                    </a:lnTo>
                    <a:lnTo>
                      <a:pt x="344" y="113"/>
                    </a:lnTo>
                    <a:lnTo>
                      <a:pt x="349" y="49"/>
                    </a:lnTo>
                    <a:lnTo>
                      <a:pt x="454" y="14"/>
                    </a:lnTo>
                    <a:lnTo>
                      <a:pt x="466" y="97"/>
                    </a:lnTo>
                    <a:lnTo>
                      <a:pt x="1078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856" name="Freeform 56"/>
              <p:cNvSpPr>
                <a:spLocks noChangeAspect="1"/>
              </p:cNvSpPr>
              <p:nvPr/>
            </p:nvSpPr>
            <p:spPr bwMode="auto">
              <a:xfrm>
                <a:off x="4661" y="2205"/>
                <a:ext cx="139" cy="115"/>
              </a:xfrm>
              <a:custGeom>
                <a:avLst/>
                <a:gdLst>
                  <a:gd name="T0" fmla="*/ 512 w 773"/>
                  <a:gd name="T1" fmla="*/ 0 h 641"/>
                  <a:gd name="T2" fmla="*/ 612 w 773"/>
                  <a:gd name="T3" fmla="*/ 132 h 641"/>
                  <a:gd name="T4" fmla="*/ 569 w 773"/>
                  <a:gd name="T5" fmla="*/ 273 h 641"/>
                  <a:gd name="T6" fmla="*/ 636 w 773"/>
                  <a:gd name="T7" fmla="*/ 372 h 641"/>
                  <a:gd name="T8" fmla="*/ 719 w 773"/>
                  <a:gd name="T9" fmla="*/ 415 h 641"/>
                  <a:gd name="T10" fmla="*/ 773 w 773"/>
                  <a:gd name="T11" fmla="*/ 489 h 641"/>
                  <a:gd name="T12" fmla="*/ 555 w 773"/>
                  <a:gd name="T13" fmla="*/ 599 h 641"/>
                  <a:gd name="T14" fmla="*/ 475 w 773"/>
                  <a:gd name="T15" fmla="*/ 602 h 641"/>
                  <a:gd name="T16" fmla="*/ 433 w 773"/>
                  <a:gd name="T17" fmla="*/ 641 h 641"/>
                  <a:gd name="T18" fmla="*/ 330 w 773"/>
                  <a:gd name="T19" fmla="*/ 590 h 641"/>
                  <a:gd name="T20" fmla="*/ 273 w 773"/>
                  <a:gd name="T21" fmla="*/ 588 h 641"/>
                  <a:gd name="T22" fmla="*/ 247 w 773"/>
                  <a:gd name="T23" fmla="*/ 626 h 641"/>
                  <a:gd name="T24" fmla="*/ 188 w 773"/>
                  <a:gd name="T25" fmla="*/ 625 h 641"/>
                  <a:gd name="T26" fmla="*/ 0 w 773"/>
                  <a:gd name="T27" fmla="*/ 497 h 641"/>
                  <a:gd name="T28" fmla="*/ 135 w 773"/>
                  <a:gd name="T29" fmla="*/ 449 h 641"/>
                  <a:gd name="T30" fmla="*/ 180 w 773"/>
                  <a:gd name="T31" fmla="*/ 429 h 641"/>
                  <a:gd name="T32" fmla="*/ 161 w 773"/>
                  <a:gd name="T33" fmla="*/ 381 h 641"/>
                  <a:gd name="T34" fmla="*/ 209 w 773"/>
                  <a:gd name="T35" fmla="*/ 244 h 641"/>
                  <a:gd name="T36" fmla="*/ 250 w 773"/>
                  <a:gd name="T37" fmla="*/ 198 h 641"/>
                  <a:gd name="T38" fmla="*/ 305 w 773"/>
                  <a:gd name="T39" fmla="*/ 181 h 641"/>
                  <a:gd name="T40" fmla="*/ 512 w 773"/>
                  <a:gd name="T41" fmla="*/ 0 h 6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73" h="641">
                    <a:moveTo>
                      <a:pt x="512" y="0"/>
                    </a:moveTo>
                    <a:lnTo>
                      <a:pt x="612" y="132"/>
                    </a:lnTo>
                    <a:lnTo>
                      <a:pt x="569" y="273"/>
                    </a:lnTo>
                    <a:lnTo>
                      <a:pt x="636" y="372"/>
                    </a:lnTo>
                    <a:lnTo>
                      <a:pt x="719" y="415"/>
                    </a:lnTo>
                    <a:lnTo>
                      <a:pt x="773" y="489"/>
                    </a:lnTo>
                    <a:lnTo>
                      <a:pt x="555" y="599"/>
                    </a:lnTo>
                    <a:lnTo>
                      <a:pt x="475" y="602"/>
                    </a:lnTo>
                    <a:lnTo>
                      <a:pt x="433" y="641"/>
                    </a:lnTo>
                    <a:lnTo>
                      <a:pt x="330" y="590"/>
                    </a:lnTo>
                    <a:lnTo>
                      <a:pt x="273" y="588"/>
                    </a:lnTo>
                    <a:lnTo>
                      <a:pt x="247" y="626"/>
                    </a:lnTo>
                    <a:lnTo>
                      <a:pt x="188" y="625"/>
                    </a:lnTo>
                    <a:lnTo>
                      <a:pt x="0" y="497"/>
                    </a:lnTo>
                    <a:lnTo>
                      <a:pt x="135" y="449"/>
                    </a:lnTo>
                    <a:lnTo>
                      <a:pt x="180" y="429"/>
                    </a:lnTo>
                    <a:lnTo>
                      <a:pt x="161" y="381"/>
                    </a:lnTo>
                    <a:lnTo>
                      <a:pt x="209" y="244"/>
                    </a:lnTo>
                    <a:lnTo>
                      <a:pt x="250" y="198"/>
                    </a:lnTo>
                    <a:lnTo>
                      <a:pt x="305" y="181"/>
                    </a:lnTo>
                    <a:lnTo>
                      <a:pt x="512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857" name="Freeform 57"/>
              <p:cNvSpPr>
                <a:spLocks noChangeAspect="1"/>
              </p:cNvSpPr>
              <p:nvPr/>
            </p:nvSpPr>
            <p:spPr bwMode="auto">
              <a:xfrm>
                <a:off x="4481" y="2307"/>
                <a:ext cx="162" cy="232"/>
              </a:xfrm>
              <a:custGeom>
                <a:avLst/>
                <a:gdLst>
                  <a:gd name="T0" fmla="*/ 900 w 902"/>
                  <a:gd name="T1" fmla="*/ 0 h 1286"/>
                  <a:gd name="T2" fmla="*/ 893 w 902"/>
                  <a:gd name="T3" fmla="*/ 98 h 1286"/>
                  <a:gd name="T4" fmla="*/ 825 w 902"/>
                  <a:gd name="T5" fmla="*/ 143 h 1286"/>
                  <a:gd name="T6" fmla="*/ 902 w 902"/>
                  <a:gd name="T7" fmla="*/ 205 h 1286"/>
                  <a:gd name="T8" fmla="*/ 870 w 902"/>
                  <a:gd name="T9" fmla="*/ 234 h 1286"/>
                  <a:gd name="T10" fmla="*/ 881 w 902"/>
                  <a:gd name="T11" fmla="*/ 286 h 1286"/>
                  <a:gd name="T12" fmla="*/ 792 w 902"/>
                  <a:gd name="T13" fmla="*/ 368 h 1286"/>
                  <a:gd name="T14" fmla="*/ 808 w 902"/>
                  <a:gd name="T15" fmla="*/ 472 h 1286"/>
                  <a:gd name="T16" fmla="*/ 867 w 902"/>
                  <a:gd name="T17" fmla="*/ 523 h 1286"/>
                  <a:gd name="T18" fmla="*/ 883 w 902"/>
                  <a:gd name="T19" fmla="*/ 756 h 1286"/>
                  <a:gd name="T20" fmla="*/ 857 w 902"/>
                  <a:gd name="T21" fmla="*/ 864 h 1286"/>
                  <a:gd name="T22" fmla="*/ 795 w 902"/>
                  <a:gd name="T23" fmla="*/ 944 h 1286"/>
                  <a:gd name="T24" fmla="*/ 808 w 902"/>
                  <a:gd name="T25" fmla="*/ 1042 h 1286"/>
                  <a:gd name="T26" fmla="*/ 773 w 902"/>
                  <a:gd name="T27" fmla="*/ 1114 h 1286"/>
                  <a:gd name="T28" fmla="*/ 710 w 902"/>
                  <a:gd name="T29" fmla="*/ 1166 h 1286"/>
                  <a:gd name="T30" fmla="*/ 703 w 902"/>
                  <a:gd name="T31" fmla="*/ 1222 h 1286"/>
                  <a:gd name="T32" fmla="*/ 746 w 902"/>
                  <a:gd name="T33" fmla="*/ 1266 h 1286"/>
                  <a:gd name="T34" fmla="*/ 693 w 902"/>
                  <a:gd name="T35" fmla="*/ 1286 h 1286"/>
                  <a:gd name="T36" fmla="*/ 637 w 902"/>
                  <a:gd name="T37" fmla="*/ 1259 h 1286"/>
                  <a:gd name="T38" fmla="*/ 559 w 902"/>
                  <a:gd name="T39" fmla="*/ 1181 h 1286"/>
                  <a:gd name="T40" fmla="*/ 508 w 902"/>
                  <a:gd name="T41" fmla="*/ 1189 h 1286"/>
                  <a:gd name="T42" fmla="*/ 466 w 902"/>
                  <a:gd name="T43" fmla="*/ 1161 h 1286"/>
                  <a:gd name="T44" fmla="*/ 57 w 902"/>
                  <a:gd name="T45" fmla="*/ 1154 h 1286"/>
                  <a:gd name="T46" fmla="*/ 0 w 902"/>
                  <a:gd name="T47" fmla="*/ 1097 h 1286"/>
                  <a:gd name="T48" fmla="*/ 111 w 902"/>
                  <a:gd name="T49" fmla="*/ 938 h 1286"/>
                  <a:gd name="T50" fmla="*/ 232 w 902"/>
                  <a:gd name="T51" fmla="*/ 771 h 1286"/>
                  <a:gd name="T52" fmla="*/ 272 w 902"/>
                  <a:gd name="T53" fmla="*/ 703 h 1286"/>
                  <a:gd name="T54" fmla="*/ 220 w 902"/>
                  <a:gd name="T55" fmla="*/ 691 h 1286"/>
                  <a:gd name="T56" fmla="*/ 220 w 902"/>
                  <a:gd name="T57" fmla="*/ 655 h 1286"/>
                  <a:gd name="T58" fmla="*/ 334 w 902"/>
                  <a:gd name="T59" fmla="*/ 518 h 1286"/>
                  <a:gd name="T60" fmla="*/ 528 w 902"/>
                  <a:gd name="T61" fmla="*/ 487 h 1286"/>
                  <a:gd name="T62" fmla="*/ 599 w 902"/>
                  <a:gd name="T63" fmla="*/ 359 h 1286"/>
                  <a:gd name="T64" fmla="*/ 512 w 902"/>
                  <a:gd name="T65" fmla="*/ 271 h 1286"/>
                  <a:gd name="T66" fmla="*/ 596 w 902"/>
                  <a:gd name="T67" fmla="*/ 178 h 1286"/>
                  <a:gd name="T68" fmla="*/ 601 w 902"/>
                  <a:gd name="T69" fmla="*/ 179 h 1286"/>
                  <a:gd name="T70" fmla="*/ 808 w 902"/>
                  <a:gd name="T71" fmla="*/ 56 h 1286"/>
                  <a:gd name="T72" fmla="*/ 900 w 902"/>
                  <a:gd name="T73" fmla="*/ 0 h 1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02" h="1286">
                    <a:moveTo>
                      <a:pt x="900" y="0"/>
                    </a:moveTo>
                    <a:lnTo>
                      <a:pt x="893" y="98"/>
                    </a:lnTo>
                    <a:lnTo>
                      <a:pt x="825" y="143"/>
                    </a:lnTo>
                    <a:lnTo>
                      <a:pt x="902" y="205"/>
                    </a:lnTo>
                    <a:lnTo>
                      <a:pt x="870" y="234"/>
                    </a:lnTo>
                    <a:lnTo>
                      <a:pt x="881" y="286"/>
                    </a:lnTo>
                    <a:lnTo>
                      <a:pt x="792" y="368"/>
                    </a:lnTo>
                    <a:lnTo>
                      <a:pt x="808" y="472"/>
                    </a:lnTo>
                    <a:lnTo>
                      <a:pt x="867" y="523"/>
                    </a:lnTo>
                    <a:lnTo>
                      <a:pt x="883" y="756"/>
                    </a:lnTo>
                    <a:lnTo>
                      <a:pt x="857" y="864"/>
                    </a:lnTo>
                    <a:lnTo>
                      <a:pt x="795" y="944"/>
                    </a:lnTo>
                    <a:lnTo>
                      <a:pt x="808" y="1042"/>
                    </a:lnTo>
                    <a:lnTo>
                      <a:pt x="773" y="1114"/>
                    </a:lnTo>
                    <a:lnTo>
                      <a:pt x="710" y="1166"/>
                    </a:lnTo>
                    <a:lnTo>
                      <a:pt x="703" y="1222"/>
                    </a:lnTo>
                    <a:lnTo>
                      <a:pt x="746" y="1266"/>
                    </a:lnTo>
                    <a:lnTo>
                      <a:pt x="693" y="1286"/>
                    </a:lnTo>
                    <a:lnTo>
                      <a:pt x="637" y="1259"/>
                    </a:lnTo>
                    <a:lnTo>
                      <a:pt x="559" y="1181"/>
                    </a:lnTo>
                    <a:lnTo>
                      <a:pt x="508" y="1189"/>
                    </a:lnTo>
                    <a:lnTo>
                      <a:pt x="466" y="1161"/>
                    </a:lnTo>
                    <a:lnTo>
                      <a:pt x="57" y="1154"/>
                    </a:lnTo>
                    <a:lnTo>
                      <a:pt x="0" y="1097"/>
                    </a:lnTo>
                    <a:lnTo>
                      <a:pt x="111" y="938"/>
                    </a:lnTo>
                    <a:lnTo>
                      <a:pt x="232" y="771"/>
                    </a:lnTo>
                    <a:lnTo>
                      <a:pt x="272" y="703"/>
                    </a:lnTo>
                    <a:lnTo>
                      <a:pt x="220" y="691"/>
                    </a:lnTo>
                    <a:lnTo>
                      <a:pt x="220" y="655"/>
                    </a:lnTo>
                    <a:lnTo>
                      <a:pt x="334" y="518"/>
                    </a:lnTo>
                    <a:lnTo>
                      <a:pt x="528" y="487"/>
                    </a:lnTo>
                    <a:lnTo>
                      <a:pt x="599" y="359"/>
                    </a:lnTo>
                    <a:lnTo>
                      <a:pt x="512" y="271"/>
                    </a:lnTo>
                    <a:lnTo>
                      <a:pt x="596" y="178"/>
                    </a:lnTo>
                    <a:lnTo>
                      <a:pt x="601" y="179"/>
                    </a:lnTo>
                    <a:lnTo>
                      <a:pt x="808" y="56"/>
                    </a:lnTo>
                    <a:lnTo>
                      <a:pt x="900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858" name="Freeform 58"/>
              <p:cNvSpPr>
                <a:spLocks noChangeAspect="1"/>
              </p:cNvSpPr>
              <p:nvPr/>
            </p:nvSpPr>
            <p:spPr bwMode="auto">
              <a:xfrm>
                <a:off x="4348" y="2200"/>
                <a:ext cx="241" cy="339"/>
              </a:xfrm>
              <a:custGeom>
                <a:avLst/>
                <a:gdLst>
                  <a:gd name="T0" fmla="*/ 534 w 1335"/>
                  <a:gd name="T1" fmla="*/ 0 h 1880"/>
                  <a:gd name="T2" fmla="*/ 406 w 1335"/>
                  <a:gd name="T3" fmla="*/ 61 h 1880"/>
                  <a:gd name="T4" fmla="*/ 337 w 1335"/>
                  <a:gd name="T5" fmla="*/ 123 h 1880"/>
                  <a:gd name="T6" fmla="*/ 321 w 1335"/>
                  <a:gd name="T7" fmla="*/ 163 h 1880"/>
                  <a:gd name="T8" fmla="*/ 245 w 1335"/>
                  <a:gd name="T9" fmla="*/ 288 h 1880"/>
                  <a:gd name="T10" fmla="*/ 148 w 1335"/>
                  <a:gd name="T11" fmla="*/ 357 h 1880"/>
                  <a:gd name="T12" fmla="*/ 3 w 1335"/>
                  <a:gd name="T13" fmla="*/ 360 h 1880"/>
                  <a:gd name="T14" fmla="*/ 0 w 1335"/>
                  <a:gd name="T15" fmla="*/ 697 h 1880"/>
                  <a:gd name="T16" fmla="*/ 5 w 1335"/>
                  <a:gd name="T17" fmla="*/ 745 h 1880"/>
                  <a:gd name="T18" fmla="*/ 41 w 1335"/>
                  <a:gd name="T19" fmla="*/ 763 h 1880"/>
                  <a:gd name="T20" fmla="*/ 37 w 1335"/>
                  <a:gd name="T21" fmla="*/ 824 h 1880"/>
                  <a:gd name="T22" fmla="*/ 60 w 1335"/>
                  <a:gd name="T23" fmla="*/ 892 h 1880"/>
                  <a:gd name="T24" fmla="*/ 55 w 1335"/>
                  <a:gd name="T25" fmla="*/ 1267 h 1880"/>
                  <a:gd name="T26" fmla="*/ 152 w 1335"/>
                  <a:gd name="T27" fmla="*/ 1469 h 1880"/>
                  <a:gd name="T28" fmla="*/ 406 w 1335"/>
                  <a:gd name="T29" fmla="*/ 1880 h 1880"/>
                  <a:gd name="T30" fmla="*/ 524 w 1335"/>
                  <a:gd name="T31" fmla="*/ 1872 h 1880"/>
                  <a:gd name="T32" fmla="*/ 539 w 1335"/>
                  <a:gd name="T33" fmla="*/ 1828 h 1880"/>
                  <a:gd name="T34" fmla="*/ 635 w 1335"/>
                  <a:gd name="T35" fmla="*/ 1816 h 1880"/>
                  <a:gd name="T36" fmla="*/ 755 w 1335"/>
                  <a:gd name="T37" fmla="*/ 1801 h 1880"/>
                  <a:gd name="T38" fmla="*/ 794 w 1335"/>
                  <a:gd name="T39" fmla="*/ 1749 h 1880"/>
                  <a:gd name="T40" fmla="*/ 735 w 1335"/>
                  <a:gd name="T41" fmla="*/ 1692 h 1880"/>
                  <a:gd name="T42" fmla="*/ 969 w 1335"/>
                  <a:gd name="T43" fmla="*/ 1365 h 1880"/>
                  <a:gd name="T44" fmla="*/ 1008 w 1335"/>
                  <a:gd name="T45" fmla="*/ 1298 h 1880"/>
                  <a:gd name="T46" fmla="*/ 957 w 1335"/>
                  <a:gd name="T47" fmla="*/ 1286 h 1880"/>
                  <a:gd name="T48" fmla="*/ 957 w 1335"/>
                  <a:gd name="T49" fmla="*/ 1250 h 1880"/>
                  <a:gd name="T50" fmla="*/ 1070 w 1335"/>
                  <a:gd name="T51" fmla="*/ 1113 h 1880"/>
                  <a:gd name="T52" fmla="*/ 1264 w 1335"/>
                  <a:gd name="T53" fmla="*/ 1084 h 1880"/>
                  <a:gd name="T54" fmla="*/ 1335 w 1335"/>
                  <a:gd name="T55" fmla="*/ 954 h 1880"/>
                  <a:gd name="T56" fmla="*/ 1249 w 1335"/>
                  <a:gd name="T57" fmla="*/ 868 h 1880"/>
                  <a:gd name="T58" fmla="*/ 1335 w 1335"/>
                  <a:gd name="T59" fmla="*/ 773 h 1880"/>
                  <a:gd name="T60" fmla="*/ 1079 w 1335"/>
                  <a:gd name="T61" fmla="*/ 549 h 1880"/>
                  <a:gd name="T62" fmla="*/ 484 w 1335"/>
                  <a:gd name="T63" fmla="*/ 474 h 1880"/>
                  <a:gd name="T64" fmla="*/ 743 w 1335"/>
                  <a:gd name="T65" fmla="*/ 106 h 1880"/>
                  <a:gd name="T66" fmla="*/ 705 w 1335"/>
                  <a:gd name="T67" fmla="*/ 94 h 1880"/>
                  <a:gd name="T68" fmla="*/ 679 w 1335"/>
                  <a:gd name="T69" fmla="*/ 10 h 1880"/>
                  <a:gd name="T70" fmla="*/ 534 w 1335"/>
                  <a:gd name="T71" fmla="*/ 0 h 18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35" h="1880">
                    <a:moveTo>
                      <a:pt x="534" y="0"/>
                    </a:moveTo>
                    <a:lnTo>
                      <a:pt x="406" y="61"/>
                    </a:lnTo>
                    <a:lnTo>
                      <a:pt x="337" y="123"/>
                    </a:lnTo>
                    <a:lnTo>
                      <a:pt x="321" y="163"/>
                    </a:lnTo>
                    <a:lnTo>
                      <a:pt x="245" y="288"/>
                    </a:lnTo>
                    <a:lnTo>
                      <a:pt x="148" y="357"/>
                    </a:lnTo>
                    <a:lnTo>
                      <a:pt x="3" y="360"/>
                    </a:lnTo>
                    <a:lnTo>
                      <a:pt x="0" y="697"/>
                    </a:lnTo>
                    <a:lnTo>
                      <a:pt x="5" y="745"/>
                    </a:lnTo>
                    <a:lnTo>
                      <a:pt x="41" y="763"/>
                    </a:lnTo>
                    <a:lnTo>
                      <a:pt x="37" y="824"/>
                    </a:lnTo>
                    <a:lnTo>
                      <a:pt x="60" y="892"/>
                    </a:lnTo>
                    <a:lnTo>
                      <a:pt x="55" y="1267"/>
                    </a:lnTo>
                    <a:lnTo>
                      <a:pt x="152" y="1469"/>
                    </a:lnTo>
                    <a:lnTo>
                      <a:pt x="406" y="1880"/>
                    </a:lnTo>
                    <a:lnTo>
                      <a:pt x="524" y="1872"/>
                    </a:lnTo>
                    <a:lnTo>
                      <a:pt x="539" y="1828"/>
                    </a:lnTo>
                    <a:lnTo>
                      <a:pt x="635" y="1816"/>
                    </a:lnTo>
                    <a:lnTo>
                      <a:pt x="755" y="1801"/>
                    </a:lnTo>
                    <a:lnTo>
                      <a:pt x="794" y="1749"/>
                    </a:lnTo>
                    <a:lnTo>
                      <a:pt x="735" y="1692"/>
                    </a:lnTo>
                    <a:lnTo>
                      <a:pt x="969" y="1365"/>
                    </a:lnTo>
                    <a:lnTo>
                      <a:pt x="1008" y="1298"/>
                    </a:lnTo>
                    <a:lnTo>
                      <a:pt x="957" y="1286"/>
                    </a:lnTo>
                    <a:lnTo>
                      <a:pt x="957" y="1250"/>
                    </a:lnTo>
                    <a:lnTo>
                      <a:pt x="1070" y="1113"/>
                    </a:lnTo>
                    <a:lnTo>
                      <a:pt x="1264" y="1084"/>
                    </a:lnTo>
                    <a:lnTo>
                      <a:pt x="1335" y="954"/>
                    </a:lnTo>
                    <a:lnTo>
                      <a:pt x="1249" y="868"/>
                    </a:lnTo>
                    <a:lnTo>
                      <a:pt x="1335" y="773"/>
                    </a:lnTo>
                    <a:lnTo>
                      <a:pt x="1079" y="549"/>
                    </a:lnTo>
                    <a:lnTo>
                      <a:pt x="484" y="474"/>
                    </a:lnTo>
                    <a:lnTo>
                      <a:pt x="743" y="106"/>
                    </a:lnTo>
                    <a:lnTo>
                      <a:pt x="705" y="94"/>
                    </a:lnTo>
                    <a:lnTo>
                      <a:pt x="679" y="10"/>
                    </a:lnTo>
                    <a:lnTo>
                      <a:pt x="534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859" name="Freeform 59"/>
              <p:cNvSpPr>
                <a:spLocks noChangeAspect="1"/>
              </p:cNvSpPr>
              <p:nvPr/>
            </p:nvSpPr>
            <p:spPr bwMode="auto">
              <a:xfrm>
                <a:off x="4753" y="2179"/>
                <a:ext cx="251" cy="158"/>
              </a:xfrm>
              <a:custGeom>
                <a:avLst/>
                <a:gdLst>
                  <a:gd name="T0" fmla="*/ 265 w 1393"/>
                  <a:gd name="T1" fmla="*/ 635 h 875"/>
                  <a:gd name="T2" fmla="*/ 208 w 1393"/>
                  <a:gd name="T3" fmla="*/ 558 h 875"/>
                  <a:gd name="T4" fmla="*/ 125 w 1393"/>
                  <a:gd name="T5" fmla="*/ 514 h 875"/>
                  <a:gd name="T6" fmla="*/ 58 w 1393"/>
                  <a:gd name="T7" fmla="*/ 415 h 875"/>
                  <a:gd name="T8" fmla="*/ 100 w 1393"/>
                  <a:gd name="T9" fmla="*/ 274 h 875"/>
                  <a:gd name="T10" fmla="*/ 0 w 1393"/>
                  <a:gd name="T11" fmla="*/ 141 h 875"/>
                  <a:gd name="T12" fmla="*/ 27 w 1393"/>
                  <a:gd name="T13" fmla="*/ 109 h 875"/>
                  <a:gd name="T14" fmla="*/ 43 w 1393"/>
                  <a:gd name="T15" fmla="*/ 83 h 875"/>
                  <a:gd name="T16" fmla="*/ 8 w 1393"/>
                  <a:gd name="T17" fmla="*/ 40 h 875"/>
                  <a:gd name="T18" fmla="*/ 27 w 1393"/>
                  <a:gd name="T19" fmla="*/ 0 h 875"/>
                  <a:gd name="T20" fmla="*/ 116 w 1393"/>
                  <a:gd name="T21" fmla="*/ 97 h 875"/>
                  <a:gd name="T22" fmla="*/ 337 w 1393"/>
                  <a:gd name="T23" fmla="*/ 168 h 875"/>
                  <a:gd name="T24" fmla="*/ 485 w 1393"/>
                  <a:gd name="T25" fmla="*/ 88 h 875"/>
                  <a:gd name="T26" fmla="*/ 553 w 1393"/>
                  <a:gd name="T27" fmla="*/ 69 h 875"/>
                  <a:gd name="T28" fmla="*/ 846 w 1393"/>
                  <a:gd name="T29" fmla="*/ 288 h 875"/>
                  <a:gd name="T30" fmla="*/ 892 w 1393"/>
                  <a:gd name="T31" fmla="*/ 306 h 875"/>
                  <a:gd name="T32" fmla="*/ 962 w 1393"/>
                  <a:gd name="T33" fmla="*/ 368 h 875"/>
                  <a:gd name="T34" fmla="*/ 1013 w 1393"/>
                  <a:gd name="T35" fmla="*/ 435 h 875"/>
                  <a:gd name="T36" fmla="*/ 1393 w 1393"/>
                  <a:gd name="T37" fmla="*/ 438 h 875"/>
                  <a:gd name="T38" fmla="*/ 1372 w 1393"/>
                  <a:gd name="T39" fmla="*/ 479 h 875"/>
                  <a:gd name="T40" fmla="*/ 1320 w 1393"/>
                  <a:gd name="T41" fmla="*/ 517 h 875"/>
                  <a:gd name="T42" fmla="*/ 1289 w 1393"/>
                  <a:gd name="T43" fmla="*/ 555 h 875"/>
                  <a:gd name="T44" fmla="*/ 1248 w 1393"/>
                  <a:gd name="T45" fmla="*/ 683 h 875"/>
                  <a:gd name="T46" fmla="*/ 1209 w 1393"/>
                  <a:gd name="T47" fmla="*/ 707 h 875"/>
                  <a:gd name="T48" fmla="*/ 1174 w 1393"/>
                  <a:gd name="T49" fmla="*/ 766 h 875"/>
                  <a:gd name="T50" fmla="*/ 1133 w 1393"/>
                  <a:gd name="T51" fmla="*/ 813 h 875"/>
                  <a:gd name="T52" fmla="*/ 1119 w 1393"/>
                  <a:gd name="T53" fmla="*/ 875 h 875"/>
                  <a:gd name="T54" fmla="*/ 618 w 1393"/>
                  <a:gd name="T55" fmla="*/ 869 h 875"/>
                  <a:gd name="T56" fmla="*/ 198 w 1393"/>
                  <a:gd name="T57" fmla="*/ 869 h 875"/>
                  <a:gd name="T58" fmla="*/ 179 w 1393"/>
                  <a:gd name="T59" fmla="*/ 870 h 875"/>
                  <a:gd name="T60" fmla="*/ 265 w 1393"/>
                  <a:gd name="T61" fmla="*/ 659 h 875"/>
                  <a:gd name="T62" fmla="*/ 265 w 1393"/>
                  <a:gd name="T63" fmla="*/ 635 h 8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93" h="875">
                    <a:moveTo>
                      <a:pt x="265" y="635"/>
                    </a:moveTo>
                    <a:lnTo>
                      <a:pt x="208" y="558"/>
                    </a:lnTo>
                    <a:lnTo>
                      <a:pt x="125" y="514"/>
                    </a:lnTo>
                    <a:lnTo>
                      <a:pt x="58" y="415"/>
                    </a:lnTo>
                    <a:lnTo>
                      <a:pt x="100" y="274"/>
                    </a:lnTo>
                    <a:lnTo>
                      <a:pt x="0" y="141"/>
                    </a:lnTo>
                    <a:lnTo>
                      <a:pt x="27" y="109"/>
                    </a:lnTo>
                    <a:lnTo>
                      <a:pt x="43" y="83"/>
                    </a:lnTo>
                    <a:lnTo>
                      <a:pt x="8" y="40"/>
                    </a:lnTo>
                    <a:lnTo>
                      <a:pt x="27" y="0"/>
                    </a:lnTo>
                    <a:lnTo>
                      <a:pt x="116" y="97"/>
                    </a:lnTo>
                    <a:lnTo>
                      <a:pt x="337" y="168"/>
                    </a:lnTo>
                    <a:lnTo>
                      <a:pt x="485" y="88"/>
                    </a:lnTo>
                    <a:lnTo>
                      <a:pt x="553" y="69"/>
                    </a:lnTo>
                    <a:lnTo>
                      <a:pt x="846" y="288"/>
                    </a:lnTo>
                    <a:lnTo>
                      <a:pt x="892" y="306"/>
                    </a:lnTo>
                    <a:lnTo>
                      <a:pt x="962" y="368"/>
                    </a:lnTo>
                    <a:lnTo>
                      <a:pt x="1013" y="435"/>
                    </a:lnTo>
                    <a:lnTo>
                      <a:pt x="1393" y="438"/>
                    </a:lnTo>
                    <a:lnTo>
                      <a:pt x="1372" y="479"/>
                    </a:lnTo>
                    <a:lnTo>
                      <a:pt x="1320" y="517"/>
                    </a:lnTo>
                    <a:lnTo>
                      <a:pt x="1289" y="555"/>
                    </a:lnTo>
                    <a:lnTo>
                      <a:pt x="1248" y="683"/>
                    </a:lnTo>
                    <a:lnTo>
                      <a:pt x="1209" y="707"/>
                    </a:lnTo>
                    <a:lnTo>
                      <a:pt x="1174" y="766"/>
                    </a:lnTo>
                    <a:lnTo>
                      <a:pt x="1133" y="813"/>
                    </a:lnTo>
                    <a:lnTo>
                      <a:pt x="1119" y="875"/>
                    </a:lnTo>
                    <a:lnTo>
                      <a:pt x="618" y="869"/>
                    </a:lnTo>
                    <a:lnTo>
                      <a:pt x="198" y="869"/>
                    </a:lnTo>
                    <a:lnTo>
                      <a:pt x="179" y="870"/>
                    </a:lnTo>
                    <a:lnTo>
                      <a:pt x="265" y="659"/>
                    </a:lnTo>
                    <a:lnTo>
                      <a:pt x="265" y="635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860" name="Freeform 60"/>
              <p:cNvSpPr>
                <a:spLocks noChangeAspect="1"/>
              </p:cNvSpPr>
              <p:nvPr/>
            </p:nvSpPr>
            <p:spPr bwMode="auto">
              <a:xfrm>
                <a:off x="4541" y="2536"/>
                <a:ext cx="121" cy="262"/>
              </a:xfrm>
              <a:custGeom>
                <a:avLst/>
                <a:gdLst>
                  <a:gd name="T0" fmla="*/ 95 w 670"/>
                  <a:gd name="T1" fmla="*/ 1360 h 1449"/>
                  <a:gd name="T2" fmla="*/ 38 w 670"/>
                  <a:gd name="T3" fmla="*/ 1341 h 1449"/>
                  <a:gd name="T4" fmla="*/ 0 w 670"/>
                  <a:gd name="T5" fmla="*/ 1278 h 1449"/>
                  <a:gd name="T6" fmla="*/ 0 w 670"/>
                  <a:gd name="T7" fmla="*/ 1253 h 1449"/>
                  <a:gd name="T8" fmla="*/ 129 w 670"/>
                  <a:gd name="T9" fmla="*/ 1077 h 1449"/>
                  <a:gd name="T10" fmla="*/ 132 w 670"/>
                  <a:gd name="T11" fmla="*/ 986 h 1449"/>
                  <a:gd name="T12" fmla="*/ 217 w 670"/>
                  <a:gd name="T13" fmla="*/ 807 h 1449"/>
                  <a:gd name="T14" fmla="*/ 224 w 670"/>
                  <a:gd name="T15" fmla="*/ 744 h 1449"/>
                  <a:gd name="T16" fmla="*/ 255 w 670"/>
                  <a:gd name="T17" fmla="*/ 804 h 1449"/>
                  <a:gd name="T18" fmla="*/ 475 w 670"/>
                  <a:gd name="T19" fmla="*/ 477 h 1449"/>
                  <a:gd name="T20" fmla="*/ 300 w 670"/>
                  <a:gd name="T21" fmla="*/ 644 h 1449"/>
                  <a:gd name="T22" fmla="*/ 362 w 670"/>
                  <a:gd name="T23" fmla="*/ 442 h 1449"/>
                  <a:gd name="T24" fmla="*/ 312 w 670"/>
                  <a:gd name="T25" fmla="*/ 404 h 1449"/>
                  <a:gd name="T26" fmla="*/ 296 w 670"/>
                  <a:gd name="T27" fmla="*/ 320 h 1449"/>
                  <a:gd name="T28" fmla="*/ 337 w 670"/>
                  <a:gd name="T29" fmla="*/ 279 h 1449"/>
                  <a:gd name="T30" fmla="*/ 372 w 670"/>
                  <a:gd name="T31" fmla="*/ 270 h 1449"/>
                  <a:gd name="T32" fmla="*/ 375 w 670"/>
                  <a:gd name="T33" fmla="*/ 15 h 1449"/>
                  <a:gd name="T34" fmla="*/ 406 w 670"/>
                  <a:gd name="T35" fmla="*/ 0 h 1449"/>
                  <a:gd name="T36" fmla="*/ 435 w 670"/>
                  <a:gd name="T37" fmla="*/ 6 h 1449"/>
                  <a:gd name="T38" fmla="*/ 447 w 670"/>
                  <a:gd name="T39" fmla="*/ 103 h 1449"/>
                  <a:gd name="T40" fmla="*/ 418 w 670"/>
                  <a:gd name="T41" fmla="*/ 201 h 1449"/>
                  <a:gd name="T42" fmla="*/ 406 w 670"/>
                  <a:gd name="T43" fmla="*/ 332 h 1449"/>
                  <a:gd name="T44" fmla="*/ 444 w 670"/>
                  <a:gd name="T45" fmla="*/ 292 h 1449"/>
                  <a:gd name="T46" fmla="*/ 466 w 670"/>
                  <a:gd name="T47" fmla="*/ 295 h 1449"/>
                  <a:gd name="T48" fmla="*/ 501 w 670"/>
                  <a:gd name="T49" fmla="*/ 320 h 1449"/>
                  <a:gd name="T50" fmla="*/ 538 w 670"/>
                  <a:gd name="T51" fmla="*/ 326 h 1449"/>
                  <a:gd name="T52" fmla="*/ 547 w 670"/>
                  <a:gd name="T53" fmla="*/ 317 h 1449"/>
                  <a:gd name="T54" fmla="*/ 592 w 670"/>
                  <a:gd name="T55" fmla="*/ 323 h 1449"/>
                  <a:gd name="T56" fmla="*/ 598 w 670"/>
                  <a:gd name="T57" fmla="*/ 364 h 1449"/>
                  <a:gd name="T58" fmla="*/ 645 w 670"/>
                  <a:gd name="T59" fmla="*/ 411 h 1449"/>
                  <a:gd name="T60" fmla="*/ 670 w 670"/>
                  <a:gd name="T61" fmla="*/ 668 h 1449"/>
                  <a:gd name="T62" fmla="*/ 573 w 670"/>
                  <a:gd name="T63" fmla="*/ 734 h 1449"/>
                  <a:gd name="T64" fmla="*/ 619 w 670"/>
                  <a:gd name="T65" fmla="*/ 873 h 1449"/>
                  <a:gd name="T66" fmla="*/ 538 w 670"/>
                  <a:gd name="T67" fmla="*/ 945 h 1449"/>
                  <a:gd name="T68" fmla="*/ 507 w 670"/>
                  <a:gd name="T69" fmla="*/ 954 h 1449"/>
                  <a:gd name="T70" fmla="*/ 481 w 670"/>
                  <a:gd name="T71" fmla="*/ 1020 h 1449"/>
                  <a:gd name="T72" fmla="*/ 421 w 670"/>
                  <a:gd name="T73" fmla="*/ 1077 h 1449"/>
                  <a:gd name="T74" fmla="*/ 403 w 670"/>
                  <a:gd name="T75" fmla="*/ 1137 h 1449"/>
                  <a:gd name="T76" fmla="*/ 397 w 670"/>
                  <a:gd name="T77" fmla="*/ 1194 h 1449"/>
                  <a:gd name="T78" fmla="*/ 330 w 670"/>
                  <a:gd name="T79" fmla="*/ 1253 h 1449"/>
                  <a:gd name="T80" fmla="*/ 324 w 670"/>
                  <a:gd name="T81" fmla="*/ 1307 h 1449"/>
                  <a:gd name="T82" fmla="*/ 283 w 670"/>
                  <a:gd name="T83" fmla="*/ 1307 h 1449"/>
                  <a:gd name="T84" fmla="*/ 246 w 670"/>
                  <a:gd name="T85" fmla="*/ 1316 h 1449"/>
                  <a:gd name="T86" fmla="*/ 237 w 670"/>
                  <a:gd name="T87" fmla="*/ 1379 h 1449"/>
                  <a:gd name="T88" fmla="*/ 243 w 670"/>
                  <a:gd name="T89" fmla="*/ 1401 h 1449"/>
                  <a:gd name="T90" fmla="*/ 178 w 670"/>
                  <a:gd name="T91" fmla="*/ 1449 h 1449"/>
                  <a:gd name="T92" fmla="*/ 111 w 670"/>
                  <a:gd name="T93" fmla="*/ 1429 h 1449"/>
                  <a:gd name="T94" fmla="*/ 95 w 670"/>
                  <a:gd name="T95" fmla="*/ 1360 h 14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670" h="1449">
                    <a:moveTo>
                      <a:pt x="95" y="1360"/>
                    </a:moveTo>
                    <a:lnTo>
                      <a:pt x="38" y="1341"/>
                    </a:lnTo>
                    <a:lnTo>
                      <a:pt x="0" y="1278"/>
                    </a:lnTo>
                    <a:lnTo>
                      <a:pt x="0" y="1253"/>
                    </a:lnTo>
                    <a:lnTo>
                      <a:pt x="129" y="1077"/>
                    </a:lnTo>
                    <a:lnTo>
                      <a:pt x="132" y="986"/>
                    </a:lnTo>
                    <a:lnTo>
                      <a:pt x="217" y="807"/>
                    </a:lnTo>
                    <a:lnTo>
                      <a:pt x="224" y="744"/>
                    </a:lnTo>
                    <a:lnTo>
                      <a:pt x="255" y="804"/>
                    </a:lnTo>
                    <a:lnTo>
                      <a:pt x="475" y="477"/>
                    </a:lnTo>
                    <a:lnTo>
                      <a:pt x="300" y="644"/>
                    </a:lnTo>
                    <a:lnTo>
                      <a:pt x="362" y="442"/>
                    </a:lnTo>
                    <a:lnTo>
                      <a:pt x="312" y="404"/>
                    </a:lnTo>
                    <a:lnTo>
                      <a:pt x="296" y="320"/>
                    </a:lnTo>
                    <a:lnTo>
                      <a:pt x="337" y="279"/>
                    </a:lnTo>
                    <a:lnTo>
                      <a:pt x="372" y="270"/>
                    </a:lnTo>
                    <a:lnTo>
                      <a:pt x="375" y="15"/>
                    </a:lnTo>
                    <a:lnTo>
                      <a:pt x="406" y="0"/>
                    </a:lnTo>
                    <a:lnTo>
                      <a:pt x="435" y="6"/>
                    </a:lnTo>
                    <a:lnTo>
                      <a:pt x="447" y="103"/>
                    </a:lnTo>
                    <a:lnTo>
                      <a:pt x="418" y="201"/>
                    </a:lnTo>
                    <a:lnTo>
                      <a:pt x="406" y="332"/>
                    </a:lnTo>
                    <a:lnTo>
                      <a:pt x="444" y="292"/>
                    </a:lnTo>
                    <a:lnTo>
                      <a:pt x="466" y="295"/>
                    </a:lnTo>
                    <a:lnTo>
                      <a:pt x="501" y="320"/>
                    </a:lnTo>
                    <a:lnTo>
                      <a:pt x="538" y="326"/>
                    </a:lnTo>
                    <a:lnTo>
                      <a:pt x="547" y="317"/>
                    </a:lnTo>
                    <a:lnTo>
                      <a:pt x="592" y="323"/>
                    </a:lnTo>
                    <a:lnTo>
                      <a:pt x="598" y="364"/>
                    </a:lnTo>
                    <a:lnTo>
                      <a:pt x="645" y="411"/>
                    </a:lnTo>
                    <a:lnTo>
                      <a:pt x="670" y="668"/>
                    </a:lnTo>
                    <a:lnTo>
                      <a:pt x="573" y="734"/>
                    </a:lnTo>
                    <a:lnTo>
                      <a:pt x="619" y="873"/>
                    </a:lnTo>
                    <a:lnTo>
                      <a:pt x="538" y="945"/>
                    </a:lnTo>
                    <a:lnTo>
                      <a:pt x="507" y="954"/>
                    </a:lnTo>
                    <a:lnTo>
                      <a:pt x="481" y="1020"/>
                    </a:lnTo>
                    <a:lnTo>
                      <a:pt x="421" y="1077"/>
                    </a:lnTo>
                    <a:lnTo>
                      <a:pt x="403" y="1137"/>
                    </a:lnTo>
                    <a:lnTo>
                      <a:pt x="397" y="1194"/>
                    </a:lnTo>
                    <a:lnTo>
                      <a:pt x="330" y="1253"/>
                    </a:lnTo>
                    <a:lnTo>
                      <a:pt x="324" y="1307"/>
                    </a:lnTo>
                    <a:lnTo>
                      <a:pt x="283" y="1307"/>
                    </a:lnTo>
                    <a:lnTo>
                      <a:pt x="246" y="1316"/>
                    </a:lnTo>
                    <a:lnTo>
                      <a:pt x="237" y="1379"/>
                    </a:lnTo>
                    <a:lnTo>
                      <a:pt x="243" y="1401"/>
                    </a:lnTo>
                    <a:lnTo>
                      <a:pt x="178" y="1449"/>
                    </a:lnTo>
                    <a:lnTo>
                      <a:pt x="111" y="1429"/>
                    </a:lnTo>
                    <a:lnTo>
                      <a:pt x="95" y="136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861" name="Freeform 61"/>
              <p:cNvSpPr>
                <a:spLocks noChangeAspect="1"/>
              </p:cNvSpPr>
              <p:nvPr/>
            </p:nvSpPr>
            <p:spPr bwMode="auto">
              <a:xfrm>
                <a:off x="4644" y="2584"/>
                <a:ext cx="155" cy="129"/>
              </a:xfrm>
              <a:custGeom>
                <a:avLst/>
                <a:gdLst>
                  <a:gd name="T0" fmla="*/ 66 w 857"/>
                  <a:gd name="T1" fmla="*/ 148 h 714"/>
                  <a:gd name="T2" fmla="*/ 166 w 857"/>
                  <a:gd name="T3" fmla="*/ 167 h 714"/>
                  <a:gd name="T4" fmla="*/ 276 w 857"/>
                  <a:gd name="T5" fmla="*/ 54 h 714"/>
                  <a:gd name="T6" fmla="*/ 367 w 857"/>
                  <a:gd name="T7" fmla="*/ 0 h 714"/>
                  <a:gd name="T8" fmla="*/ 544 w 857"/>
                  <a:gd name="T9" fmla="*/ 186 h 714"/>
                  <a:gd name="T10" fmla="*/ 854 w 857"/>
                  <a:gd name="T11" fmla="*/ 189 h 714"/>
                  <a:gd name="T12" fmla="*/ 851 w 857"/>
                  <a:gd name="T13" fmla="*/ 204 h 714"/>
                  <a:gd name="T14" fmla="*/ 857 w 857"/>
                  <a:gd name="T15" fmla="*/ 252 h 714"/>
                  <a:gd name="T16" fmla="*/ 833 w 857"/>
                  <a:gd name="T17" fmla="*/ 279 h 714"/>
                  <a:gd name="T18" fmla="*/ 782 w 857"/>
                  <a:gd name="T19" fmla="*/ 284 h 714"/>
                  <a:gd name="T20" fmla="*/ 565 w 857"/>
                  <a:gd name="T21" fmla="*/ 462 h 714"/>
                  <a:gd name="T22" fmla="*/ 553 w 857"/>
                  <a:gd name="T23" fmla="*/ 579 h 714"/>
                  <a:gd name="T24" fmla="*/ 364 w 857"/>
                  <a:gd name="T25" fmla="*/ 708 h 714"/>
                  <a:gd name="T26" fmla="*/ 343 w 857"/>
                  <a:gd name="T27" fmla="*/ 688 h 714"/>
                  <a:gd name="T28" fmla="*/ 283 w 857"/>
                  <a:gd name="T29" fmla="*/ 685 h 714"/>
                  <a:gd name="T30" fmla="*/ 245 w 857"/>
                  <a:gd name="T31" fmla="*/ 663 h 714"/>
                  <a:gd name="T32" fmla="*/ 235 w 857"/>
                  <a:gd name="T33" fmla="*/ 691 h 714"/>
                  <a:gd name="T34" fmla="*/ 217 w 857"/>
                  <a:gd name="T35" fmla="*/ 708 h 714"/>
                  <a:gd name="T36" fmla="*/ 178 w 857"/>
                  <a:gd name="T37" fmla="*/ 714 h 714"/>
                  <a:gd name="T38" fmla="*/ 122 w 857"/>
                  <a:gd name="T39" fmla="*/ 613 h 714"/>
                  <a:gd name="T40" fmla="*/ 46 w 857"/>
                  <a:gd name="T41" fmla="*/ 610 h 714"/>
                  <a:gd name="T42" fmla="*/ 0 w 857"/>
                  <a:gd name="T43" fmla="*/ 478 h 714"/>
                  <a:gd name="T44" fmla="*/ 94 w 857"/>
                  <a:gd name="T45" fmla="*/ 408 h 714"/>
                  <a:gd name="T46" fmla="*/ 66 w 857"/>
                  <a:gd name="T47" fmla="*/ 148 h 7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57" h="714">
                    <a:moveTo>
                      <a:pt x="66" y="148"/>
                    </a:moveTo>
                    <a:lnTo>
                      <a:pt x="166" y="167"/>
                    </a:lnTo>
                    <a:lnTo>
                      <a:pt x="276" y="54"/>
                    </a:lnTo>
                    <a:lnTo>
                      <a:pt x="367" y="0"/>
                    </a:lnTo>
                    <a:lnTo>
                      <a:pt x="544" y="186"/>
                    </a:lnTo>
                    <a:lnTo>
                      <a:pt x="854" y="189"/>
                    </a:lnTo>
                    <a:lnTo>
                      <a:pt x="851" y="204"/>
                    </a:lnTo>
                    <a:lnTo>
                      <a:pt x="857" y="252"/>
                    </a:lnTo>
                    <a:lnTo>
                      <a:pt x="833" y="279"/>
                    </a:lnTo>
                    <a:lnTo>
                      <a:pt x="782" y="284"/>
                    </a:lnTo>
                    <a:lnTo>
                      <a:pt x="565" y="462"/>
                    </a:lnTo>
                    <a:lnTo>
                      <a:pt x="553" y="579"/>
                    </a:lnTo>
                    <a:lnTo>
                      <a:pt x="364" y="708"/>
                    </a:lnTo>
                    <a:lnTo>
                      <a:pt x="343" y="688"/>
                    </a:lnTo>
                    <a:lnTo>
                      <a:pt x="283" y="685"/>
                    </a:lnTo>
                    <a:lnTo>
                      <a:pt x="245" y="663"/>
                    </a:lnTo>
                    <a:lnTo>
                      <a:pt x="235" y="691"/>
                    </a:lnTo>
                    <a:lnTo>
                      <a:pt x="217" y="708"/>
                    </a:lnTo>
                    <a:lnTo>
                      <a:pt x="178" y="714"/>
                    </a:lnTo>
                    <a:lnTo>
                      <a:pt x="122" y="613"/>
                    </a:lnTo>
                    <a:lnTo>
                      <a:pt x="46" y="610"/>
                    </a:lnTo>
                    <a:lnTo>
                      <a:pt x="0" y="478"/>
                    </a:lnTo>
                    <a:lnTo>
                      <a:pt x="94" y="408"/>
                    </a:lnTo>
                    <a:lnTo>
                      <a:pt x="66" y="148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862" name="Freeform 62"/>
              <p:cNvSpPr>
                <a:spLocks noChangeAspect="1"/>
              </p:cNvSpPr>
              <p:nvPr/>
            </p:nvSpPr>
            <p:spPr bwMode="auto">
              <a:xfrm>
                <a:off x="4859" y="2069"/>
                <a:ext cx="208" cy="157"/>
              </a:xfrm>
              <a:custGeom>
                <a:avLst/>
                <a:gdLst>
                  <a:gd name="T0" fmla="*/ 795 w 1152"/>
                  <a:gd name="T1" fmla="*/ 47 h 872"/>
                  <a:gd name="T2" fmla="*/ 1152 w 1152"/>
                  <a:gd name="T3" fmla="*/ 274 h 872"/>
                  <a:gd name="T4" fmla="*/ 1015 w 1152"/>
                  <a:gd name="T5" fmla="*/ 567 h 872"/>
                  <a:gd name="T6" fmla="*/ 875 w 1152"/>
                  <a:gd name="T7" fmla="*/ 872 h 872"/>
                  <a:gd name="T8" fmla="*/ 618 w 1152"/>
                  <a:gd name="T9" fmla="*/ 739 h 872"/>
                  <a:gd name="T10" fmla="*/ 533 w 1152"/>
                  <a:gd name="T11" fmla="*/ 730 h 872"/>
                  <a:gd name="T12" fmla="*/ 423 w 1152"/>
                  <a:gd name="T13" fmla="*/ 625 h 872"/>
                  <a:gd name="T14" fmla="*/ 407 w 1152"/>
                  <a:gd name="T15" fmla="*/ 561 h 872"/>
                  <a:gd name="T16" fmla="*/ 388 w 1152"/>
                  <a:gd name="T17" fmla="*/ 520 h 872"/>
                  <a:gd name="T18" fmla="*/ 309 w 1152"/>
                  <a:gd name="T19" fmla="*/ 423 h 872"/>
                  <a:gd name="T20" fmla="*/ 219 w 1152"/>
                  <a:gd name="T21" fmla="*/ 359 h 872"/>
                  <a:gd name="T22" fmla="*/ 72 w 1152"/>
                  <a:gd name="T23" fmla="*/ 354 h 872"/>
                  <a:gd name="T24" fmla="*/ 53 w 1152"/>
                  <a:gd name="T25" fmla="*/ 375 h 872"/>
                  <a:gd name="T26" fmla="*/ 1 w 1152"/>
                  <a:gd name="T27" fmla="*/ 359 h 872"/>
                  <a:gd name="T28" fmla="*/ 0 w 1152"/>
                  <a:gd name="T29" fmla="*/ 358 h 872"/>
                  <a:gd name="T30" fmla="*/ 50 w 1152"/>
                  <a:gd name="T31" fmla="*/ 291 h 872"/>
                  <a:gd name="T32" fmla="*/ 142 w 1152"/>
                  <a:gd name="T33" fmla="*/ 179 h 872"/>
                  <a:gd name="T34" fmla="*/ 298 w 1152"/>
                  <a:gd name="T35" fmla="*/ 122 h 872"/>
                  <a:gd name="T36" fmla="*/ 435 w 1152"/>
                  <a:gd name="T37" fmla="*/ 106 h 872"/>
                  <a:gd name="T38" fmla="*/ 482 w 1152"/>
                  <a:gd name="T39" fmla="*/ 64 h 872"/>
                  <a:gd name="T40" fmla="*/ 521 w 1152"/>
                  <a:gd name="T41" fmla="*/ 42 h 872"/>
                  <a:gd name="T42" fmla="*/ 555 w 1152"/>
                  <a:gd name="T43" fmla="*/ 0 h 872"/>
                  <a:gd name="T44" fmla="*/ 579 w 1152"/>
                  <a:gd name="T45" fmla="*/ 45 h 872"/>
                  <a:gd name="T46" fmla="*/ 615 w 1152"/>
                  <a:gd name="T47" fmla="*/ 51 h 872"/>
                  <a:gd name="T48" fmla="*/ 636 w 1152"/>
                  <a:gd name="T49" fmla="*/ 39 h 872"/>
                  <a:gd name="T50" fmla="*/ 674 w 1152"/>
                  <a:gd name="T51" fmla="*/ 37 h 872"/>
                  <a:gd name="T52" fmla="*/ 718 w 1152"/>
                  <a:gd name="T53" fmla="*/ 82 h 872"/>
                  <a:gd name="T54" fmla="*/ 747 w 1152"/>
                  <a:gd name="T55" fmla="*/ 82 h 872"/>
                  <a:gd name="T56" fmla="*/ 795 w 1152"/>
                  <a:gd name="T57" fmla="*/ 47 h 8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52" h="872">
                    <a:moveTo>
                      <a:pt x="795" y="47"/>
                    </a:moveTo>
                    <a:lnTo>
                      <a:pt x="1152" y="274"/>
                    </a:lnTo>
                    <a:lnTo>
                      <a:pt x="1015" y="567"/>
                    </a:lnTo>
                    <a:lnTo>
                      <a:pt x="875" y="872"/>
                    </a:lnTo>
                    <a:lnTo>
                      <a:pt x="618" y="739"/>
                    </a:lnTo>
                    <a:lnTo>
                      <a:pt x="533" y="730"/>
                    </a:lnTo>
                    <a:lnTo>
                      <a:pt x="423" y="625"/>
                    </a:lnTo>
                    <a:lnTo>
                      <a:pt x="407" y="561"/>
                    </a:lnTo>
                    <a:lnTo>
                      <a:pt x="388" y="520"/>
                    </a:lnTo>
                    <a:lnTo>
                      <a:pt x="309" y="423"/>
                    </a:lnTo>
                    <a:lnTo>
                      <a:pt x="219" y="359"/>
                    </a:lnTo>
                    <a:lnTo>
                      <a:pt x="72" y="354"/>
                    </a:lnTo>
                    <a:lnTo>
                      <a:pt x="53" y="375"/>
                    </a:lnTo>
                    <a:lnTo>
                      <a:pt x="1" y="359"/>
                    </a:lnTo>
                    <a:lnTo>
                      <a:pt x="0" y="358"/>
                    </a:lnTo>
                    <a:lnTo>
                      <a:pt x="50" y="291"/>
                    </a:lnTo>
                    <a:lnTo>
                      <a:pt x="142" y="179"/>
                    </a:lnTo>
                    <a:lnTo>
                      <a:pt x="298" y="122"/>
                    </a:lnTo>
                    <a:lnTo>
                      <a:pt x="435" y="106"/>
                    </a:lnTo>
                    <a:lnTo>
                      <a:pt x="482" y="64"/>
                    </a:lnTo>
                    <a:lnTo>
                      <a:pt x="521" y="42"/>
                    </a:lnTo>
                    <a:lnTo>
                      <a:pt x="555" y="0"/>
                    </a:lnTo>
                    <a:lnTo>
                      <a:pt x="579" y="45"/>
                    </a:lnTo>
                    <a:lnTo>
                      <a:pt x="615" y="51"/>
                    </a:lnTo>
                    <a:lnTo>
                      <a:pt x="636" y="39"/>
                    </a:lnTo>
                    <a:lnTo>
                      <a:pt x="674" y="37"/>
                    </a:lnTo>
                    <a:lnTo>
                      <a:pt x="718" y="82"/>
                    </a:lnTo>
                    <a:lnTo>
                      <a:pt x="747" y="82"/>
                    </a:lnTo>
                    <a:lnTo>
                      <a:pt x="795" y="47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863" name="Freeform 63"/>
              <p:cNvSpPr>
                <a:spLocks noChangeAspect="1"/>
              </p:cNvSpPr>
              <p:nvPr/>
            </p:nvSpPr>
            <p:spPr bwMode="auto">
              <a:xfrm>
                <a:off x="4435" y="1799"/>
                <a:ext cx="336" cy="540"/>
              </a:xfrm>
              <a:custGeom>
                <a:avLst/>
                <a:gdLst>
                  <a:gd name="T0" fmla="*/ 0 w 1862"/>
                  <a:gd name="T1" fmla="*/ 2694 h 2994"/>
                  <a:gd name="T2" fmla="*/ 856 w 1862"/>
                  <a:gd name="T3" fmla="*/ 2994 h 2994"/>
                  <a:gd name="T4" fmla="*/ 1251 w 1862"/>
                  <a:gd name="T5" fmla="*/ 2743 h 2994"/>
                  <a:gd name="T6" fmla="*/ 1434 w 1862"/>
                  <a:gd name="T7" fmla="*/ 2675 h 2994"/>
                  <a:gd name="T8" fmla="*/ 1465 w 1862"/>
                  <a:gd name="T9" fmla="*/ 2490 h 2994"/>
                  <a:gd name="T10" fmla="*/ 1559 w 1862"/>
                  <a:gd name="T11" fmla="*/ 2426 h 2994"/>
                  <a:gd name="T12" fmla="*/ 1792 w 1862"/>
                  <a:gd name="T13" fmla="*/ 2214 h 2994"/>
                  <a:gd name="T14" fmla="*/ 1745 w 1862"/>
                  <a:gd name="T15" fmla="*/ 2145 h 2994"/>
                  <a:gd name="T16" fmla="*/ 1861 w 1862"/>
                  <a:gd name="T17" fmla="*/ 1723 h 2994"/>
                  <a:gd name="T18" fmla="*/ 1687 w 1862"/>
                  <a:gd name="T19" fmla="*/ 1214 h 2994"/>
                  <a:gd name="T20" fmla="*/ 1542 w 1862"/>
                  <a:gd name="T21" fmla="*/ 1143 h 2994"/>
                  <a:gd name="T22" fmla="*/ 1368 w 1862"/>
                  <a:gd name="T23" fmla="*/ 1109 h 2994"/>
                  <a:gd name="T24" fmla="*/ 1147 w 1862"/>
                  <a:gd name="T25" fmla="*/ 1131 h 2994"/>
                  <a:gd name="T26" fmla="*/ 1024 w 1862"/>
                  <a:gd name="T27" fmla="*/ 1004 h 2994"/>
                  <a:gd name="T28" fmla="*/ 1451 w 1862"/>
                  <a:gd name="T29" fmla="*/ 571 h 2994"/>
                  <a:gd name="T30" fmla="*/ 1521 w 1862"/>
                  <a:gd name="T31" fmla="*/ 542 h 2994"/>
                  <a:gd name="T32" fmla="*/ 1568 w 1862"/>
                  <a:gd name="T33" fmla="*/ 566 h 2994"/>
                  <a:gd name="T34" fmla="*/ 1814 w 1862"/>
                  <a:gd name="T35" fmla="*/ 247 h 2994"/>
                  <a:gd name="T36" fmla="*/ 1477 w 1862"/>
                  <a:gd name="T37" fmla="*/ 30 h 2994"/>
                  <a:gd name="T38" fmla="*/ 1376 w 1862"/>
                  <a:gd name="T39" fmla="*/ 0 h 2994"/>
                  <a:gd name="T40" fmla="*/ 1295 w 1862"/>
                  <a:gd name="T41" fmla="*/ 73 h 2994"/>
                  <a:gd name="T42" fmla="*/ 1338 w 1862"/>
                  <a:gd name="T43" fmla="*/ 243 h 2994"/>
                  <a:gd name="T44" fmla="*/ 1070 w 1862"/>
                  <a:gd name="T45" fmla="*/ 476 h 2994"/>
                  <a:gd name="T46" fmla="*/ 991 w 1862"/>
                  <a:gd name="T47" fmla="*/ 476 h 2994"/>
                  <a:gd name="T48" fmla="*/ 813 w 1862"/>
                  <a:gd name="T49" fmla="*/ 561 h 2994"/>
                  <a:gd name="T50" fmla="*/ 844 w 1862"/>
                  <a:gd name="T51" fmla="*/ 740 h 2994"/>
                  <a:gd name="T52" fmla="*/ 690 w 1862"/>
                  <a:gd name="T53" fmla="*/ 827 h 2994"/>
                  <a:gd name="T54" fmla="*/ 650 w 1862"/>
                  <a:gd name="T55" fmla="*/ 957 h 2994"/>
                  <a:gd name="T56" fmla="*/ 463 w 1862"/>
                  <a:gd name="T57" fmla="*/ 1106 h 2994"/>
                  <a:gd name="T58" fmla="*/ 365 w 1862"/>
                  <a:gd name="T59" fmla="*/ 1168 h 2994"/>
                  <a:gd name="T60" fmla="*/ 497 w 1862"/>
                  <a:gd name="T61" fmla="*/ 1333 h 2994"/>
                  <a:gd name="T62" fmla="*/ 611 w 1862"/>
                  <a:gd name="T63" fmla="*/ 1183 h 2994"/>
                  <a:gd name="T64" fmla="*/ 1116 w 1862"/>
                  <a:gd name="T65" fmla="*/ 1201 h 2994"/>
                  <a:gd name="T66" fmla="*/ 1158 w 1862"/>
                  <a:gd name="T67" fmla="*/ 1372 h 2994"/>
                  <a:gd name="T68" fmla="*/ 929 w 1862"/>
                  <a:gd name="T69" fmla="*/ 1634 h 2994"/>
                  <a:gd name="T70" fmla="*/ 921 w 1862"/>
                  <a:gd name="T71" fmla="*/ 1752 h 2994"/>
                  <a:gd name="T72" fmla="*/ 510 w 1862"/>
                  <a:gd name="T73" fmla="*/ 1802 h 2994"/>
                  <a:gd name="T74" fmla="*/ 534 w 1862"/>
                  <a:gd name="T75" fmla="*/ 1954 h 2994"/>
                  <a:gd name="T76" fmla="*/ 552 w 1862"/>
                  <a:gd name="T77" fmla="*/ 2055 h 2994"/>
                  <a:gd name="T78" fmla="*/ 258 w 1862"/>
                  <a:gd name="T79" fmla="*/ 2327 h 29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62" h="2994">
                    <a:moveTo>
                      <a:pt x="258" y="2327"/>
                    </a:moveTo>
                    <a:lnTo>
                      <a:pt x="0" y="2694"/>
                    </a:lnTo>
                    <a:lnTo>
                      <a:pt x="603" y="2770"/>
                    </a:lnTo>
                    <a:lnTo>
                      <a:pt x="856" y="2994"/>
                    </a:lnTo>
                    <a:lnTo>
                      <a:pt x="1119" y="2838"/>
                    </a:lnTo>
                    <a:lnTo>
                      <a:pt x="1251" y="2743"/>
                    </a:lnTo>
                    <a:lnTo>
                      <a:pt x="1394" y="2694"/>
                    </a:lnTo>
                    <a:lnTo>
                      <a:pt x="1434" y="2675"/>
                    </a:lnTo>
                    <a:lnTo>
                      <a:pt x="1414" y="2625"/>
                    </a:lnTo>
                    <a:lnTo>
                      <a:pt x="1465" y="2490"/>
                    </a:lnTo>
                    <a:lnTo>
                      <a:pt x="1503" y="2444"/>
                    </a:lnTo>
                    <a:lnTo>
                      <a:pt x="1559" y="2426"/>
                    </a:lnTo>
                    <a:lnTo>
                      <a:pt x="1763" y="2247"/>
                    </a:lnTo>
                    <a:lnTo>
                      <a:pt x="1792" y="2214"/>
                    </a:lnTo>
                    <a:lnTo>
                      <a:pt x="1762" y="2180"/>
                    </a:lnTo>
                    <a:lnTo>
                      <a:pt x="1745" y="2145"/>
                    </a:lnTo>
                    <a:lnTo>
                      <a:pt x="1756" y="2012"/>
                    </a:lnTo>
                    <a:lnTo>
                      <a:pt x="1861" y="1723"/>
                    </a:lnTo>
                    <a:lnTo>
                      <a:pt x="1862" y="1502"/>
                    </a:lnTo>
                    <a:lnTo>
                      <a:pt x="1687" y="1214"/>
                    </a:lnTo>
                    <a:lnTo>
                      <a:pt x="1636" y="1209"/>
                    </a:lnTo>
                    <a:lnTo>
                      <a:pt x="1542" y="1143"/>
                    </a:lnTo>
                    <a:lnTo>
                      <a:pt x="1453" y="1142"/>
                    </a:lnTo>
                    <a:lnTo>
                      <a:pt x="1368" y="1109"/>
                    </a:lnTo>
                    <a:lnTo>
                      <a:pt x="1170" y="1144"/>
                    </a:lnTo>
                    <a:lnTo>
                      <a:pt x="1147" y="1131"/>
                    </a:lnTo>
                    <a:lnTo>
                      <a:pt x="1127" y="1068"/>
                    </a:lnTo>
                    <a:lnTo>
                      <a:pt x="1024" y="1004"/>
                    </a:lnTo>
                    <a:lnTo>
                      <a:pt x="1370" y="663"/>
                    </a:lnTo>
                    <a:lnTo>
                      <a:pt x="1451" y="571"/>
                    </a:lnTo>
                    <a:lnTo>
                      <a:pt x="1473" y="542"/>
                    </a:lnTo>
                    <a:lnTo>
                      <a:pt x="1521" y="542"/>
                    </a:lnTo>
                    <a:lnTo>
                      <a:pt x="1543" y="559"/>
                    </a:lnTo>
                    <a:lnTo>
                      <a:pt x="1568" y="566"/>
                    </a:lnTo>
                    <a:lnTo>
                      <a:pt x="1845" y="275"/>
                    </a:lnTo>
                    <a:lnTo>
                      <a:pt x="1814" y="247"/>
                    </a:lnTo>
                    <a:lnTo>
                      <a:pt x="1623" y="134"/>
                    </a:lnTo>
                    <a:lnTo>
                      <a:pt x="1477" y="30"/>
                    </a:lnTo>
                    <a:lnTo>
                      <a:pt x="1436" y="30"/>
                    </a:lnTo>
                    <a:lnTo>
                      <a:pt x="1376" y="0"/>
                    </a:lnTo>
                    <a:lnTo>
                      <a:pt x="1302" y="32"/>
                    </a:lnTo>
                    <a:lnTo>
                      <a:pt x="1295" y="73"/>
                    </a:lnTo>
                    <a:lnTo>
                      <a:pt x="1354" y="109"/>
                    </a:lnTo>
                    <a:lnTo>
                      <a:pt x="1338" y="243"/>
                    </a:lnTo>
                    <a:lnTo>
                      <a:pt x="1285" y="247"/>
                    </a:lnTo>
                    <a:lnTo>
                      <a:pt x="1070" y="476"/>
                    </a:lnTo>
                    <a:lnTo>
                      <a:pt x="1008" y="465"/>
                    </a:lnTo>
                    <a:lnTo>
                      <a:pt x="991" y="476"/>
                    </a:lnTo>
                    <a:lnTo>
                      <a:pt x="906" y="469"/>
                    </a:lnTo>
                    <a:lnTo>
                      <a:pt x="813" y="561"/>
                    </a:lnTo>
                    <a:lnTo>
                      <a:pt x="800" y="650"/>
                    </a:lnTo>
                    <a:lnTo>
                      <a:pt x="844" y="740"/>
                    </a:lnTo>
                    <a:lnTo>
                      <a:pt x="771" y="825"/>
                    </a:lnTo>
                    <a:lnTo>
                      <a:pt x="690" y="827"/>
                    </a:lnTo>
                    <a:lnTo>
                      <a:pt x="648" y="863"/>
                    </a:lnTo>
                    <a:lnTo>
                      <a:pt x="650" y="957"/>
                    </a:lnTo>
                    <a:lnTo>
                      <a:pt x="547" y="1059"/>
                    </a:lnTo>
                    <a:lnTo>
                      <a:pt x="463" y="1106"/>
                    </a:lnTo>
                    <a:lnTo>
                      <a:pt x="409" y="1104"/>
                    </a:lnTo>
                    <a:lnTo>
                      <a:pt x="365" y="1168"/>
                    </a:lnTo>
                    <a:lnTo>
                      <a:pt x="459" y="1350"/>
                    </a:lnTo>
                    <a:lnTo>
                      <a:pt x="497" y="1333"/>
                    </a:lnTo>
                    <a:lnTo>
                      <a:pt x="476" y="1285"/>
                    </a:lnTo>
                    <a:lnTo>
                      <a:pt x="611" y="1183"/>
                    </a:lnTo>
                    <a:lnTo>
                      <a:pt x="857" y="1240"/>
                    </a:lnTo>
                    <a:lnTo>
                      <a:pt x="1116" y="1201"/>
                    </a:lnTo>
                    <a:lnTo>
                      <a:pt x="1207" y="1413"/>
                    </a:lnTo>
                    <a:lnTo>
                      <a:pt x="1158" y="1372"/>
                    </a:lnTo>
                    <a:lnTo>
                      <a:pt x="912" y="1451"/>
                    </a:lnTo>
                    <a:lnTo>
                      <a:pt x="929" y="1634"/>
                    </a:lnTo>
                    <a:lnTo>
                      <a:pt x="973" y="1691"/>
                    </a:lnTo>
                    <a:lnTo>
                      <a:pt x="921" y="1752"/>
                    </a:lnTo>
                    <a:lnTo>
                      <a:pt x="940" y="1863"/>
                    </a:lnTo>
                    <a:lnTo>
                      <a:pt x="510" y="1802"/>
                    </a:lnTo>
                    <a:lnTo>
                      <a:pt x="494" y="1835"/>
                    </a:lnTo>
                    <a:lnTo>
                      <a:pt x="534" y="1954"/>
                    </a:lnTo>
                    <a:lnTo>
                      <a:pt x="525" y="2018"/>
                    </a:lnTo>
                    <a:lnTo>
                      <a:pt x="552" y="2055"/>
                    </a:lnTo>
                    <a:lnTo>
                      <a:pt x="312" y="2317"/>
                    </a:lnTo>
                    <a:lnTo>
                      <a:pt x="258" y="2327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04864" name="Group 64"/>
          <p:cNvGrpSpPr>
            <a:grpSpLocks/>
          </p:cNvGrpSpPr>
          <p:nvPr/>
        </p:nvGrpSpPr>
        <p:grpSpPr bwMode="auto">
          <a:xfrm>
            <a:off x="6265863" y="5016500"/>
            <a:ext cx="2122487" cy="882650"/>
            <a:chOff x="3947" y="3160"/>
            <a:chExt cx="1337" cy="556"/>
          </a:xfrm>
        </p:grpSpPr>
        <p:sp>
          <p:nvSpPr>
            <p:cNvPr id="204865" name="Freeform 65"/>
            <p:cNvSpPr>
              <a:spLocks/>
            </p:cNvSpPr>
            <p:nvPr/>
          </p:nvSpPr>
          <p:spPr bwMode="auto">
            <a:xfrm>
              <a:off x="4470" y="3534"/>
              <a:ext cx="653" cy="164"/>
            </a:xfrm>
            <a:custGeom>
              <a:avLst/>
              <a:gdLst>
                <a:gd name="T0" fmla="*/ 0 w 609"/>
                <a:gd name="T1" fmla="*/ 0 h 164"/>
                <a:gd name="T2" fmla="*/ 196 w 609"/>
                <a:gd name="T3" fmla="*/ 164 h 164"/>
                <a:gd name="T4" fmla="*/ 609 w 609"/>
                <a:gd name="T5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09" h="164">
                  <a:moveTo>
                    <a:pt x="0" y="0"/>
                  </a:moveTo>
                  <a:lnTo>
                    <a:pt x="196" y="164"/>
                  </a:lnTo>
                  <a:lnTo>
                    <a:pt x="609" y="164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04866" name="Text Box 66"/>
            <p:cNvSpPr txBox="1">
              <a:spLocks noChangeArrowheads="1"/>
            </p:cNvSpPr>
            <p:nvPr/>
          </p:nvSpPr>
          <p:spPr bwMode="auto">
            <a:xfrm>
              <a:off x="4627" y="3572"/>
              <a:ext cx="657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900" dirty="0">
                  <a:solidFill>
                    <a:srgbClr val="066168"/>
                  </a:solidFill>
                  <a:latin typeface="Verdana" pitchFamily="34" charset="0"/>
                </a:rPr>
                <a:t>Cariri</a:t>
              </a:r>
            </a:p>
          </p:txBody>
        </p:sp>
        <p:grpSp>
          <p:nvGrpSpPr>
            <p:cNvPr id="204867" name="Group 67"/>
            <p:cNvGrpSpPr>
              <a:grpSpLocks/>
            </p:cNvGrpSpPr>
            <p:nvPr/>
          </p:nvGrpSpPr>
          <p:grpSpPr bwMode="auto">
            <a:xfrm>
              <a:off x="3947" y="3160"/>
              <a:ext cx="631" cy="512"/>
              <a:chOff x="3947" y="3160"/>
              <a:chExt cx="631" cy="512"/>
            </a:xfrm>
          </p:grpSpPr>
          <p:sp>
            <p:nvSpPr>
              <p:cNvPr id="204868" name="Freeform 68"/>
              <p:cNvSpPr>
                <a:spLocks noChangeAspect="1"/>
              </p:cNvSpPr>
              <p:nvPr/>
            </p:nvSpPr>
            <p:spPr bwMode="auto">
              <a:xfrm>
                <a:off x="4038" y="3372"/>
                <a:ext cx="127" cy="228"/>
              </a:xfrm>
              <a:custGeom>
                <a:avLst/>
                <a:gdLst>
                  <a:gd name="T0" fmla="*/ 0 w 708"/>
                  <a:gd name="T1" fmla="*/ 703 h 1264"/>
                  <a:gd name="T2" fmla="*/ 82 w 708"/>
                  <a:gd name="T3" fmla="*/ 747 h 1264"/>
                  <a:gd name="T4" fmla="*/ 101 w 708"/>
                  <a:gd name="T5" fmla="*/ 840 h 1264"/>
                  <a:gd name="T6" fmla="*/ 96 w 708"/>
                  <a:gd name="T7" fmla="*/ 943 h 1264"/>
                  <a:gd name="T8" fmla="*/ 75 w 708"/>
                  <a:gd name="T9" fmla="*/ 1010 h 1264"/>
                  <a:gd name="T10" fmla="*/ 80 w 708"/>
                  <a:gd name="T11" fmla="*/ 1200 h 1264"/>
                  <a:gd name="T12" fmla="*/ 195 w 708"/>
                  <a:gd name="T13" fmla="*/ 1223 h 1264"/>
                  <a:gd name="T14" fmla="*/ 258 w 708"/>
                  <a:gd name="T15" fmla="*/ 1264 h 1264"/>
                  <a:gd name="T16" fmla="*/ 262 w 708"/>
                  <a:gd name="T17" fmla="*/ 734 h 1264"/>
                  <a:gd name="T18" fmla="*/ 639 w 708"/>
                  <a:gd name="T19" fmla="*/ 813 h 1264"/>
                  <a:gd name="T20" fmla="*/ 639 w 708"/>
                  <a:gd name="T21" fmla="*/ 493 h 1264"/>
                  <a:gd name="T22" fmla="*/ 708 w 708"/>
                  <a:gd name="T23" fmla="*/ 241 h 1264"/>
                  <a:gd name="T24" fmla="*/ 701 w 708"/>
                  <a:gd name="T25" fmla="*/ 0 h 1264"/>
                  <a:gd name="T26" fmla="*/ 323 w 708"/>
                  <a:gd name="T27" fmla="*/ 146 h 1264"/>
                  <a:gd name="T28" fmla="*/ 9 w 708"/>
                  <a:gd name="T29" fmla="*/ 356 h 1264"/>
                  <a:gd name="T30" fmla="*/ 0 w 708"/>
                  <a:gd name="T31" fmla="*/ 703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08" h="1264">
                    <a:moveTo>
                      <a:pt x="0" y="703"/>
                    </a:moveTo>
                    <a:lnTo>
                      <a:pt x="82" y="747"/>
                    </a:lnTo>
                    <a:lnTo>
                      <a:pt x="101" y="840"/>
                    </a:lnTo>
                    <a:lnTo>
                      <a:pt x="96" y="943"/>
                    </a:lnTo>
                    <a:lnTo>
                      <a:pt x="75" y="1010"/>
                    </a:lnTo>
                    <a:lnTo>
                      <a:pt x="80" y="1200"/>
                    </a:lnTo>
                    <a:lnTo>
                      <a:pt x="195" y="1223"/>
                    </a:lnTo>
                    <a:lnTo>
                      <a:pt x="258" y="1264"/>
                    </a:lnTo>
                    <a:lnTo>
                      <a:pt x="262" y="734"/>
                    </a:lnTo>
                    <a:lnTo>
                      <a:pt x="639" y="813"/>
                    </a:lnTo>
                    <a:lnTo>
                      <a:pt x="639" y="493"/>
                    </a:lnTo>
                    <a:lnTo>
                      <a:pt x="708" y="241"/>
                    </a:lnTo>
                    <a:lnTo>
                      <a:pt x="701" y="0"/>
                    </a:lnTo>
                    <a:lnTo>
                      <a:pt x="323" y="146"/>
                    </a:lnTo>
                    <a:lnTo>
                      <a:pt x="9" y="356"/>
                    </a:lnTo>
                    <a:lnTo>
                      <a:pt x="0" y="703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869" name="Freeform 69"/>
              <p:cNvSpPr>
                <a:spLocks noChangeAspect="1"/>
              </p:cNvSpPr>
              <p:nvPr/>
            </p:nvSpPr>
            <p:spPr bwMode="auto">
              <a:xfrm>
                <a:off x="3947" y="3241"/>
                <a:ext cx="157" cy="258"/>
              </a:xfrm>
              <a:custGeom>
                <a:avLst/>
                <a:gdLst>
                  <a:gd name="T0" fmla="*/ 478 w 871"/>
                  <a:gd name="T1" fmla="*/ 35 h 1427"/>
                  <a:gd name="T2" fmla="*/ 591 w 871"/>
                  <a:gd name="T3" fmla="*/ 178 h 1427"/>
                  <a:gd name="T4" fmla="*/ 821 w 871"/>
                  <a:gd name="T5" fmla="*/ 173 h 1427"/>
                  <a:gd name="T6" fmla="*/ 803 w 871"/>
                  <a:gd name="T7" fmla="*/ 242 h 1427"/>
                  <a:gd name="T8" fmla="*/ 871 w 871"/>
                  <a:gd name="T9" fmla="*/ 335 h 1427"/>
                  <a:gd name="T10" fmla="*/ 784 w 871"/>
                  <a:gd name="T11" fmla="*/ 521 h 1427"/>
                  <a:gd name="T12" fmla="*/ 779 w 871"/>
                  <a:gd name="T13" fmla="*/ 688 h 1427"/>
                  <a:gd name="T14" fmla="*/ 817 w 871"/>
                  <a:gd name="T15" fmla="*/ 762 h 1427"/>
                  <a:gd name="T16" fmla="*/ 825 w 871"/>
                  <a:gd name="T17" fmla="*/ 872 h 1427"/>
                  <a:gd name="T18" fmla="*/ 511 w 871"/>
                  <a:gd name="T19" fmla="*/ 1080 h 1427"/>
                  <a:gd name="T20" fmla="*/ 501 w 871"/>
                  <a:gd name="T21" fmla="*/ 1427 h 1427"/>
                  <a:gd name="T22" fmla="*/ 486 w 871"/>
                  <a:gd name="T23" fmla="*/ 1423 h 1427"/>
                  <a:gd name="T24" fmla="*/ 429 w 871"/>
                  <a:gd name="T25" fmla="*/ 1424 h 1427"/>
                  <a:gd name="T26" fmla="*/ 398 w 871"/>
                  <a:gd name="T27" fmla="*/ 1406 h 1427"/>
                  <a:gd name="T28" fmla="*/ 353 w 871"/>
                  <a:gd name="T29" fmla="*/ 1363 h 1427"/>
                  <a:gd name="T30" fmla="*/ 327 w 871"/>
                  <a:gd name="T31" fmla="*/ 1325 h 1427"/>
                  <a:gd name="T32" fmla="*/ 197 w 871"/>
                  <a:gd name="T33" fmla="*/ 1238 h 1427"/>
                  <a:gd name="T34" fmla="*/ 100 w 871"/>
                  <a:gd name="T35" fmla="*/ 1186 h 1427"/>
                  <a:gd name="T36" fmla="*/ 9 w 871"/>
                  <a:gd name="T37" fmla="*/ 1085 h 1427"/>
                  <a:gd name="T38" fmla="*/ 5 w 871"/>
                  <a:gd name="T39" fmla="*/ 840 h 1427"/>
                  <a:gd name="T40" fmla="*/ 0 w 871"/>
                  <a:gd name="T41" fmla="*/ 661 h 1427"/>
                  <a:gd name="T42" fmla="*/ 12 w 871"/>
                  <a:gd name="T43" fmla="*/ 628 h 1427"/>
                  <a:gd name="T44" fmla="*/ 5 w 871"/>
                  <a:gd name="T45" fmla="*/ 490 h 1427"/>
                  <a:gd name="T46" fmla="*/ 0 w 871"/>
                  <a:gd name="T47" fmla="*/ 405 h 1427"/>
                  <a:gd name="T48" fmla="*/ 8 w 871"/>
                  <a:gd name="T49" fmla="*/ 256 h 1427"/>
                  <a:gd name="T50" fmla="*/ 42 w 871"/>
                  <a:gd name="T51" fmla="*/ 241 h 1427"/>
                  <a:gd name="T52" fmla="*/ 71 w 871"/>
                  <a:gd name="T53" fmla="*/ 243 h 1427"/>
                  <a:gd name="T54" fmla="*/ 58 w 871"/>
                  <a:gd name="T55" fmla="*/ 133 h 1427"/>
                  <a:gd name="T56" fmla="*/ 73 w 871"/>
                  <a:gd name="T57" fmla="*/ 65 h 1427"/>
                  <a:gd name="T58" fmla="*/ 273 w 871"/>
                  <a:gd name="T59" fmla="*/ 0 h 1427"/>
                  <a:gd name="T60" fmla="*/ 333 w 871"/>
                  <a:gd name="T61" fmla="*/ 34 h 1427"/>
                  <a:gd name="T62" fmla="*/ 478 w 871"/>
                  <a:gd name="T63" fmla="*/ 35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71" h="1427">
                    <a:moveTo>
                      <a:pt x="478" y="35"/>
                    </a:moveTo>
                    <a:lnTo>
                      <a:pt x="591" y="178"/>
                    </a:lnTo>
                    <a:lnTo>
                      <a:pt x="821" y="173"/>
                    </a:lnTo>
                    <a:lnTo>
                      <a:pt x="803" y="242"/>
                    </a:lnTo>
                    <a:lnTo>
                      <a:pt x="871" y="335"/>
                    </a:lnTo>
                    <a:lnTo>
                      <a:pt x="784" y="521"/>
                    </a:lnTo>
                    <a:lnTo>
                      <a:pt x="779" y="688"/>
                    </a:lnTo>
                    <a:lnTo>
                      <a:pt x="817" y="762"/>
                    </a:lnTo>
                    <a:lnTo>
                      <a:pt x="825" y="872"/>
                    </a:lnTo>
                    <a:lnTo>
                      <a:pt x="511" y="1080"/>
                    </a:lnTo>
                    <a:lnTo>
                      <a:pt x="501" y="1427"/>
                    </a:lnTo>
                    <a:lnTo>
                      <a:pt x="486" y="1423"/>
                    </a:lnTo>
                    <a:lnTo>
                      <a:pt x="429" y="1424"/>
                    </a:lnTo>
                    <a:lnTo>
                      <a:pt x="398" y="1406"/>
                    </a:lnTo>
                    <a:lnTo>
                      <a:pt x="353" y="1363"/>
                    </a:lnTo>
                    <a:lnTo>
                      <a:pt x="327" y="1325"/>
                    </a:lnTo>
                    <a:lnTo>
                      <a:pt x="197" y="1238"/>
                    </a:lnTo>
                    <a:lnTo>
                      <a:pt x="100" y="1186"/>
                    </a:lnTo>
                    <a:lnTo>
                      <a:pt x="9" y="1085"/>
                    </a:lnTo>
                    <a:lnTo>
                      <a:pt x="5" y="840"/>
                    </a:lnTo>
                    <a:lnTo>
                      <a:pt x="0" y="661"/>
                    </a:lnTo>
                    <a:lnTo>
                      <a:pt x="12" y="628"/>
                    </a:lnTo>
                    <a:lnTo>
                      <a:pt x="5" y="490"/>
                    </a:lnTo>
                    <a:lnTo>
                      <a:pt x="0" y="405"/>
                    </a:lnTo>
                    <a:lnTo>
                      <a:pt x="8" y="256"/>
                    </a:lnTo>
                    <a:lnTo>
                      <a:pt x="42" y="241"/>
                    </a:lnTo>
                    <a:lnTo>
                      <a:pt x="71" y="243"/>
                    </a:lnTo>
                    <a:lnTo>
                      <a:pt x="58" y="133"/>
                    </a:lnTo>
                    <a:lnTo>
                      <a:pt x="73" y="65"/>
                    </a:lnTo>
                    <a:lnTo>
                      <a:pt x="273" y="0"/>
                    </a:lnTo>
                    <a:lnTo>
                      <a:pt x="333" y="34"/>
                    </a:lnTo>
                    <a:lnTo>
                      <a:pt x="478" y="3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870" name="Freeform 70"/>
              <p:cNvSpPr>
                <a:spLocks noChangeAspect="1"/>
              </p:cNvSpPr>
              <p:nvPr/>
            </p:nvSpPr>
            <p:spPr bwMode="auto">
              <a:xfrm>
                <a:off x="4088" y="3293"/>
                <a:ext cx="94" cy="105"/>
              </a:xfrm>
              <a:custGeom>
                <a:avLst/>
                <a:gdLst>
                  <a:gd name="T0" fmla="*/ 89 w 521"/>
                  <a:gd name="T1" fmla="*/ 45 h 582"/>
                  <a:gd name="T2" fmla="*/ 230 w 521"/>
                  <a:gd name="T3" fmla="*/ 57 h 582"/>
                  <a:gd name="T4" fmla="*/ 272 w 521"/>
                  <a:gd name="T5" fmla="*/ 0 h 582"/>
                  <a:gd name="T6" fmla="*/ 315 w 521"/>
                  <a:gd name="T7" fmla="*/ 3 h 582"/>
                  <a:gd name="T8" fmla="*/ 415 w 521"/>
                  <a:gd name="T9" fmla="*/ 120 h 582"/>
                  <a:gd name="T10" fmla="*/ 500 w 521"/>
                  <a:gd name="T11" fmla="*/ 110 h 582"/>
                  <a:gd name="T12" fmla="*/ 506 w 521"/>
                  <a:gd name="T13" fmla="*/ 154 h 582"/>
                  <a:gd name="T14" fmla="*/ 521 w 521"/>
                  <a:gd name="T15" fmla="*/ 222 h 582"/>
                  <a:gd name="T16" fmla="*/ 475 w 521"/>
                  <a:gd name="T17" fmla="*/ 414 h 582"/>
                  <a:gd name="T18" fmla="*/ 44 w 521"/>
                  <a:gd name="T19" fmla="*/ 582 h 582"/>
                  <a:gd name="T20" fmla="*/ 39 w 521"/>
                  <a:gd name="T21" fmla="*/ 476 h 582"/>
                  <a:gd name="T22" fmla="*/ 0 w 521"/>
                  <a:gd name="T23" fmla="*/ 402 h 582"/>
                  <a:gd name="T24" fmla="*/ 6 w 521"/>
                  <a:gd name="T25" fmla="*/ 234 h 582"/>
                  <a:gd name="T26" fmla="*/ 89 w 521"/>
                  <a:gd name="T27" fmla="*/ 45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21" h="582">
                    <a:moveTo>
                      <a:pt x="89" y="45"/>
                    </a:moveTo>
                    <a:lnTo>
                      <a:pt x="230" y="57"/>
                    </a:lnTo>
                    <a:lnTo>
                      <a:pt x="272" y="0"/>
                    </a:lnTo>
                    <a:lnTo>
                      <a:pt x="315" y="3"/>
                    </a:lnTo>
                    <a:lnTo>
                      <a:pt x="415" y="120"/>
                    </a:lnTo>
                    <a:lnTo>
                      <a:pt x="500" y="110"/>
                    </a:lnTo>
                    <a:lnTo>
                      <a:pt x="506" y="154"/>
                    </a:lnTo>
                    <a:lnTo>
                      <a:pt x="521" y="222"/>
                    </a:lnTo>
                    <a:lnTo>
                      <a:pt x="475" y="414"/>
                    </a:lnTo>
                    <a:lnTo>
                      <a:pt x="44" y="582"/>
                    </a:lnTo>
                    <a:lnTo>
                      <a:pt x="39" y="476"/>
                    </a:lnTo>
                    <a:lnTo>
                      <a:pt x="0" y="402"/>
                    </a:lnTo>
                    <a:lnTo>
                      <a:pt x="6" y="234"/>
                    </a:lnTo>
                    <a:lnTo>
                      <a:pt x="89" y="4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871" name="Freeform 71"/>
              <p:cNvSpPr>
                <a:spLocks noChangeAspect="1"/>
              </p:cNvSpPr>
              <p:nvPr/>
            </p:nvSpPr>
            <p:spPr bwMode="auto">
              <a:xfrm>
                <a:off x="4243" y="3394"/>
                <a:ext cx="76" cy="88"/>
              </a:xfrm>
              <a:custGeom>
                <a:avLst/>
                <a:gdLst>
                  <a:gd name="T0" fmla="*/ 73 w 424"/>
                  <a:gd name="T1" fmla="*/ 470 h 489"/>
                  <a:gd name="T2" fmla="*/ 424 w 424"/>
                  <a:gd name="T3" fmla="*/ 489 h 489"/>
                  <a:gd name="T4" fmla="*/ 421 w 424"/>
                  <a:gd name="T5" fmla="*/ 324 h 489"/>
                  <a:gd name="T6" fmla="*/ 361 w 424"/>
                  <a:gd name="T7" fmla="*/ 172 h 489"/>
                  <a:gd name="T8" fmla="*/ 308 w 424"/>
                  <a:gd name="T9" fmla="*/ 96 h 489"/>
                  <a:gd name="T10" fmla="*/ 147 w 424"/>
                  <a:gd name="T11" fmla="*/ 49 h 489"/>
                  <a:gd name="T12" fmla="*/ 62 w 424"/>
                  <a:gd name="T13" fmla="*/ 0 h 489"/>
                  <a:gd name="T14" fmla="*/ 48 w 424"/>
                  <a:gd name="T15" fmla="*/ 35 h 489"/>
                  <a:gd name="T16" fmla="*/ 76 w 424"/>
                  <a:gd name="T17" fmla="*/ 79 h 489"/>
                  <a:gd name="T18" fmla="*/ 71 w 424"/>
                  <a:gd name="T19" fmla="*/ 114 h 489"/>
                  <a:gd name="T20" fmla="*/ 0 w 424"/>
                  <a:gd name="T21" fmla="*/ 181 h 489"/>
                  <a:gd name="T22" fmla="*/ 73 w 424"/>
                  <a:gd name="T23" fmla="*/ 470 h 4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24" h="489">
                    <a:moveTo>
                      <a:pt x="73" y="470"/>
                    </a:moveTo>
                    <a:lnTo>
                      <a:pt x="424" y="489"/>
                    </a:lnTo>
                    <a:lnTo>
                      <a:pt x="421" y="324"/>
                    </a:lnTo>
                    <a:lnTo>
                      <a:pt x="361" y="172"/>
                    </a:lnTo>
                    <a:lnTo>
                      <a:pt x="308" y="96"/>
                    </a:lnTo>
                    <a:lnTo>
                      <a:pt x="147" y="49"/>
                    </a:lnTo>
                    <a:lnTo>
                      <a:pt x="62" y="0"/>
                    </a:lnTo>
                    <a:lnTo>
                      <a:pt x="48" y="35"/>
                    </a:lnTo>
                    <a:lnTo>
                      <a:pt x="76" y="79"/>
                    </a:lnTo>
                    <a:lnTo>
                      <a:pt x="71" y="114"/>
                    </a:lnTo>
                    <a:lnTo>
                      <a:pt x="0" y="181"/>
                    </a:lnTo>
                    <a:lnTo>
                      <a:pt x="73" y="470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872" name="Freeform 72"/>
              <p:cNvSpPr>
                <a:spLocks noChangeAspect="1"/>
              </p:cNvSpPr>
              <p:nvPr/>
            </p:nvSpPr>
            <p:spPr bwMode="auto">
              <a:xfrm>
                <a:off x="4250" y="3287"/>
                <a:ext cx="155" cy="214"/>
              </a:xfrm>
              <a:custGeom>
                <a:avLst/>
                <a:gdLst>
                  <a:gd name="T0" fmla="*/ 20 w 859"/>
                  <a:gd name="T1" fmla="*/ 588 h 1187"/>
                  <a:gd name="T2" fmla="*/ 102 w 859"/>
                  <a:gd name="T3" fmla="*/ 640 h 1187"/>
                  <a:gd name="T4" fmla="*/ 266 w 859"/>
                  <a:gd name="T5" fmla="*/ 693 h 1187"/>
                  <a:gd name="T6" fmla="*/ 312 w 859"/>
                  <a:gd name="T7" fmla="*/ 760 h 1187"/>
                  <a:gd name="T8" fmla="*/ 379 w 859"/>
                  <a:gd name="T9" fmla="*/ 918 h 1187"/>
                  <a:gd name="T10" fmla="*/ 386 w 859"/>
                  <a:gd name="T11" fmla="*/ 1080 h 1187"/>
                  <a:gd name="T12" fmla="*/ 479 w 859"/>
                  <a:gd name="T13" fmla="*/ 1085 h 1187"/>
                  <a:gd name="T14" fmla="*/ 678 w 859"/>
                  <a:gd name="T15" fmla="*/ 1187 h 1187"/>
                  <a:gd name="T16" fmla="*/ 749 w 859"/>
                  <a:gd name="T17" fmla="*/ 833 h 1187"/>
                  <a:gd name="T18" fmla="*/ 859 w 859"/>
                  <a:gd name="T19" fmla="*/ 483 h 1187"/>
                  <a:gd name="T20" fmla="*/ 570 w 859"/>
                  <a:gd name="T21" fmla="*/ 508 h 1187"/>
                  <a:gd name="T22" fmla="*/ 459 w 859"/>
                  <a:gd name="T23" fmla="*/ 179 h 1187"/>
                  <a:gd name="T24" fmla="*/ 578 w 859"/>
                  <a:gd name="T25" fmla="*/ 0 h 1187"/>
                  <a:gd name="T26" fmla="*/ 424 w 859"/>
                  <a:gd name="T27" fmla="*/ 6 h 1187"/>
                  <a:gd name="T28" fmla="*/ 202 w 859"/>
                  <a:gd name="T29" fmla="*/ 222 h 1187"/>
                  <a:gd name="T30" fmla="*/ 207 w 859"/>
                  <a:gd name="T31" fmla="*/ 328 h 1187"/>
                  <a:gd name="T32" fmla="*/ 17 w 859"/>
                  <a:gd name="T33" fmla="*/ 491 h 1187"/>
                  <a:gd name="T34" fmla="*/ 0 w 859"/>
                  <a:gd name="T35" fmla="*/ 556 h 1187"/>
                  <a:gd name="T36" fmla="*/ 20 w 859"/>
                  <a:gd name="T37" fmla="*/ 588 h 1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59" h="1187">
                    <a:moveTo>
                      <a:pt x="20" y="588"/>
                    </a:moveTo>
                    <a:lnTo>
                      <a:pt x="102" y="640"/>
                    </a:lnTo>
                    <a:lnTo>
                      <a:pt x="266" y="693"/>
                    </a:lnTo>
                    <a:lnTo>
                      <a:pt x="312" y="760"/>
                    </a:lnTo>
                    <a:lnTo>
                      <a:pt x="379" y="918"/>
                    </a:lnTo>
                    <a:lnTo>
                      <a:pt x="386" y="1080"/>
                    </a:lnTo>
                    <a:lnTo>
                      <a:pt x="479" y="1085"/>
                    </a:lnTo>
                    <a:lnTo>
                      <a:pt x="678" y="1187"/>
                    </a:lnTo>
                    <a:lnTo>
                      <a:pt x="749" y="833"/>
                    </a:lnTo>
                    <a:lnTo>
                      <a:pt x="859" y="483"/>
                    </a:lnTo>
                    <a:lnTo>
                      <a:pt x="570" y="508"/>
                    </a:lnTo>
                    <a:lnTo>
                      <a:pt x="459" y="179"/>
                    </a:lnTo>
                    <a:lnTo>
                      <a:pt x="578" y="0"/>
                    </a:lnTo>
                    <a:lnTo>
                      <a:pt x="424" y="6"/>
                    </a:lnTo>
                    <a:lnTo>
                      <a:pt x="202" y="222"/>
                    </a:lnTo>
                    <a:lnTo>
                      <a:pt x="207" y="328"/>
                    </a:lnTo>
                    <a:lnTo>
                      <a:pt x="17" y="491"/>
                    </a:lnTo>
                    <a:lnTo>
                      <a:pt x="0" y="556"/>
                    </a:lnTo>
                    <a:lnTo>
                      <a:pt x="20" y="58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873" name="Freeform 73"/>
              <p:cNvSpPr>
                <a:spLocks noChangeAspect="1"/>
              </p:cNvSpPr>
              <p:nvPr/>
            </p:nvSpPr>
            <p:spPr bwMode="auto">
              <a:xfrm>
                <a:off x="4224" y="3480"/>
                <a:ext cx="247" cy="192"/>
              </a:xfrm>
              <a:custGeom>
                <a:avLst/>
                <a:gdLst>
                  <a:gd name="T0" fmla="*/ 333 w 1366"/>
                  <a:gd name="T1" fmla="*/ 687 h 1064"/>
                  <a:gd name="T2" fmla="*/ 330 w 1366"/>
                  <a:gd name="T3" fmla="*/ 362 h 1064"/>
                  <a:gd name="T4" fmla="*/ 207 w 1366"/>
                  <a:gd name="T5" fmla="*/ 251 h 1064"/>
                  <a:gd name="T6" fmla="*/ 0 w 1366"/>
                  <a:gd name="T7" fmla="*/ 113 h 1064"/>
                  <a:gd name="T8" fmla="*/ 102 w 1366"/>
                  <a:gd name="T9" fmla="*/ 137 h 1064"/>
                  <a:gd name="T10" fmla="*/ 160 w 1366"/>
                  <a:gd name="T11" fmla="*/ 131 h 1064"/>
                  <a:gd name="T12" fmla="*/ 204 w 1366"/>
                  <a:gd name="T13" fmla="*/ 49 h 1064"/>
                  <a:gd name="T14" fmla="*/ 180 w 1366"/>
                  <a:gd name="T15" fmla="*/ 0 h 1064"/>
                  <a:gd name="T16" fmla="*/ 532 w 1366"/>
                  <a:gd name="T17" fmla="*/ 14 h 1064"/>
                  <a:gd name="T18" fmla="*/ 625 w 1366"/>
                  <a:gd name="T19" fmla="*/ 20 h 1064"/>
                  <a:gd name="T20" fmla="*/ 822 w 1366"/>
                  <a:gd name="T21" fmla="*/ 116 h 1064"/>
                  <a:gd name="T22" fmla="*/ 1011 w 1366"/>
                  <a:gd name="T23" fmla="*/ 348 h 1064"/>
                  <a:gd name="T24" fmla="*/ 1175 w 1366"/>
                  <a:gd name="T25" fmla="*/ 584 h 1064"/>
                  <a:gd name="T26" fmla="*/ 1366 w 1366"/>
                  <a:gd name="T27" fmla="*/ 678 h 1064"/>
                  <a:gd name="T28" fmla="*/ 1356 w 1366"/>
                  <a:gd name="T29" fmla="*/ 693 h 1064"/>
                  <a:gd name="T30" fmla="*/ 1313 w 1366"/>
                  <a:gd name="T31" fmla="*/ 705 h 1064"/>
                  <a:gd name="T32" fmla="*/ 1274 w 1366"/>
                  <a:gd name="T33" fmla="*/ 778 h 1064"/>
                  <a:gd name="T34" fmla="*/ 1196 w 1366"/>
                  <a:gd name="T35" fmla="*/ 783 h 1064"/>
                  <a:gd name="T36" fmla="*/ 1111 w 1366"/>
                  <a:gd name="T37" fmla="*/ 825 h 1064"/>
                  <a:gd name="T38" fmla="*/ 1078 w 1366"/>
                  <a:gd name="T39" fmla="*/ 815 h 1064"/>
                  <a:gd name="T40" fmla="*/ 1035 w 1366"/>
                  <a:gd name="T41" fmla="*/ 804 h 1064"/>
                  <a:gd name="T42" fmla="*/ 1023 w 1366"/>
                  <a:gd name="T43" fmla="*/ 831 h 1064"/>
                  <a:gd name="T44" fmla="*/ 1044 w 1366"/>
                  <a:gd name="T45" fmla="*/ 880 h 1064"/>
                  <a:gd name="T46" fmla="*/ 1032 w 1366"/>
                  <a:gd name="T47" fmla="*/ 953 h 1064"/>
                  <a:gd name="T48" fmla="*/ 985 w 1366"/>
                  <a:gd name="T49" fmla="*/ 977 h 1064"/>
                  <a:gd name="T50" fmla="*/ 945 w 1366"/>
                  <a:gd name="T51" fmla="*/ 965 h 1064"/>
                  <a:gd name="T52" fmla="*/ 871 w 1366"/>
                  <a:gd name="T53" fmla="*/ 950 h 1064"/>
                  <a:gd name="T54" fmla="*/ 839 w 1366"/>
                  <a:gd name="T55" fmla="*/ 991 h 1064"/>
                  <a:gd name="T56" fmla="*/ 824 w 1366"/>
                  <a:gd name="T57" fmla="*/ 1053 h 1064"/>
                  <a:gd name="T58" fmla="*/ 783 w 1366"/>
                  <a:gd name="T59" fmla="*/ 1064 h 1064"/>
                  <a:gd name="T60" fmla="*/ 783 w 1366"/>
                  <a:gd name="T61" fmla="*/ 626 h 1064"/>
                  <a:gd name="T62" fmla="*/ 552 w 1366"/>
                  <a:gd name="T63" fmla="*/ 605 h 1064"/>
                  <a:gd name="T64" fmla="*/ 333 w 1366"/>
                  <a:gd name="T65" fmla="*/ 687 h 1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66" h="1064">
                    <a:moveTo>
                      <a:pt x="333" y="687"/>
                    </a:moveTo>
                    <a:lnTo>
                      <a:pt x="330" y="362"/>
                    </a:lnTo>
                    <a:lnTo>
                      <a:pt x="207" y="251"/>
                    </a:lnTo>
                    <a:lnTo>
                      <a:pt x="0" y="113"/>
                    </a:lnTo>
                    <a:lnTo>
                      <a:pt x="102" y="137"/>
                    </a:lnTo>
                    <a:lnTo>
                      <a:pt x="160" y="131"/>
                    </a:lnTo>
                    <a:lnTo>
                      <a:pt x="204" y="49"/>
                    </a:lnTo>
                    <a:lnTo>
                      <a:pt x="180" y="0"/>
                    </a:lnTo>
                    <a:lnTo>
                      <a:pt x="532" y="14"/>
                    </a:lnTo>
                    <a:lnTo>
                      <a:pt x="625" y="20"/>
                    </a:lnTo>
                    <a:lnTo>
                      <a:pt x="822" y="116"/>
                    </a:lnTo>
                    <a:lnTo>
                      <a:pt x="1011" y="348"/>
                    </a:lnTo>
                    <a:lnTo>
                      <a:pt x="1175" y="584"/>
                    </a:lnTo>
                    <a:lnTo>
                      <a:pt x="1366" y="678"/>
                    </a:lnTo>
                    <a:lnTo>
                      <a:pt x="1356" y="693"/>
                    </a:lnTo>
                    <a:lnTo>
                      <a:pt x="1313" y="705"/>
                    </a:lnTo>
                    <a:lnTo>
                      <a:pt x="1274" y="778"/>
                    </a:lnTo>
                    <a:lnTo>
                      <a:pt x="1196" y="783"/>
                    </a:lnTo>
                    <a:lnTo>
                      <a:pt x="1111" y="825"/>
                    </a:lnTo>
                    <a:lnTo>
                      <a:pt x="1078" y="815"/>
                    </a:lnTo>
                    <a:lnTo>
                      <a:pt x="1035" y="804"/>
                    </a:lnTo>
                    <a:lnTo>
                      <a:pt x="1023" y="831"/>
                    </a:lnTo>
                    <a:lnTo>
                      <a:pt x="1044" y="880"/>
                    </a:lnTo>
                    <a:lnTo>
                      <a:pt x="1032" y="953"/>
                    </a:lnTo>
                    <a:lnTo>
                      <a:pt x="985" y="977"/>
                    </a:lnTo>
                    <a:lnTo>
                      <a:pt x="945" y="965"/>
                    </a:lnTo>
                    <a:lnTo>
                      <a:pt x="871" y="950"/>
                    </a:lnTo>
                    <a:lnTo>
                      <a:pt x="839" y="991"/>
                    </a:lnTo>
                    <a:lnTo>
                      <a:pt x="824" y="1053"/>
                    </a:lnTo>
                    <a:lnTo>
                      <a:pt x="783" y="1064"/>
                    </a:lnTo>
                    <a:lnTo>
                      <a:pt x="783" y="626"/>
                    </a:lnTo>
                    <a:lnTo>
                      <a:pt x="552" y="605"/>
                    </a:lnTo>
                    <a:lnTo>
                      <a:pt x="333" y="687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874" name="Freeform 74"/>
              <p:cNvSpPr>
                <a:spLocks noChangeAspect="1"/>
              </p:cNvSpPr>
              <p:nvPr/>
            </p:nvSpPr>
            <p:spPr bwMode="auto">
              <a:xfrm>
                <a:off x="4152" y="3315"/>
                <a:ext cx="136" cy="212"/>
              </a:xfrm>
              <a:custGeom>
                <a:avLst/>
                <a:gdLst>
                  <a:gd name="T0" fmla="*/ 386 w 752"/>
                  <a:gd name="T1" fmla="*/ 1 h 1176"/>
                  <a:gd name="T2" fmla="*/ 457 w 752"/>
                  <a:gd name="T3" fmla="*/ 77 h 1176"/>
                  <a:gd name="T4" fmla="*/ 551 w 752"/>
                  <a:gd name="T5" fmla="*/ 88 h 1176"/>
                  <a:gd name="T6" fmla="*/ 586 w 752"/>
                  <a:gd name="T7" fmla="*/ 49 h 1176"/>
                  <a:gd name="T8" fmla="*/ 626 w 752"/>
                  <a:gd name="T9" fmla="*/ 43 h 1176"/>
                  <a:gd name="T10" fmla="*/ 627 w 752"/>
                  <a:gd name="T11" fmla="*/ 24 h 1176"/>
                  <a:gd name="T12" fmla="*/ 686 w 752"/>
                  <a:gd name="T13" fmla="*/ 28 h 1176"/>
                  <a:gd name="T14" fmla="*/ 748 w 752"/>
                  <a:gd name="T15" fmla="*/ 69 h 1176"/>
                  <a:gd name="T16" fmla="*/ 752 w 752"/>
                  <a:gd name="T17" fmla="*/ 175 h 1176"/>
                  <a:gd name="T18" fmla="*/ 560 w 752"/>
                  <a:gd name="T19" fmla="*/ 333 h 1176"/>
                  <a:gd name="T20" fmla="*/ 544 w 752"/>
                  <a:gd name="T21" fmla="*/ 397 h 1176"/>
                  <a:gd name="T22" fmla="*/ 565 w 752"/>
                  <a:gd name="T23" fmla="*/ 429 h 1176"/>
                  <a:gd name="T24" fmla="*/ 547 w 752"/>
                  <a:gd name="T25" fmla="*/ 476 h 1176"/>
                  <a:gd name="T26" fmla="*/ 576 w 752"/>
                  <a:gd name="T27" fmla="*/ 511 h 1176"/>
                  <a:gd name="T28" fmla="*/ 570 w 752"/>
                  <a:gd name="T29" fmla="*/ 549 h 1176"/>
                  <a:gd name="T30" fmla="*/ 502 w 752"/>
                  <a:gd name="T31" fmla="*/ 610 h 1176"/>
                  <a:gd name="T32" fmla="*/ 532 w 752"/>
                  <a:gd name="T33" fmla="*/ 731 h 1176"/>
                  <a:gd name="T34" fmla="*/ 581 w 752"/>
                  <a:gd name="T35" fmla="*/ 924 h 1176"/>
                  <a:gd name="T36" fmla="*/ 601 w 752"/>
                  <a:gd name="T37" fmla="*/ 959 h 1176"/>
                  <a:gd name="T38" fmla="*/ 577 w 752"/>
                  <a:gd name="T39" fmla="*/ 1012 h 1176"/>
                  <a:gd name="T40" fmla="*/ 548 w 752"/>
                  <a:gd name="T41" fmla="*/ 1043 h 1176"/>
                  <a:gd name="T42" fmla="*/ 495 w 752"/>
                  <a:gd name="T43" fmla="*/ 1047 h 1176"/>
                  <a:gd name="T44" fmla="*/ 336 w 752"/>
                  <a:gd name="T45" fmla="*/ 1008 h 1176"/>
                  <a:gd name="T46" fmla="*/ 194 w 752"/>
                  <a:gd name="T47" fmla="*/ 1176 h 1176"/>
                  <a:gd name="T48" fmla="*/ 0 w 752"/>
                  <a:gd name="T49" fmla="*/ 1127 h 1176"/>
                  <a:gd name="T50" fmla="*/ 1 w 752"/>
                  <a:gd name="T51" fmla="*/ 803 h 1176"/>
                  <a:gd name="T52" fmla="*/ 72 w 752"/>
                  <a:gd name="T53" fmla="*/ 549 h 1176"/>
                  <a:gd name="T54" fmla="*/ 68 w 752"/>
                  <a:gd name="T55" fmla="*/ 395 h 1176"/>
                  <a:gd name="T56" fmla="*/ 64 w 752"/>
                  <a:gd name="T57" fmla="*/ 312 h 1176"/>
                  <a:gd name="T58" fmla="*/ 116 w 752"/>
                  <a:gd name="T59" fmla="*/ 292 h 1176"/>
                  <a:gd name="T60" fmla="*/ 165 w 752"/>
                  <a:gd name="T61" fmla="*/ 100 h 1176"/>
                  <a:gd name="T62" fmla="*/ 148 w 752"/>
                  <a:gd name="T63" fmla="*/ 36 h 1176"/>
                  <a:gd name="T64" fmla="*/ 246 w 752"/>
                  <a:gd name="T65" fmla="*/ 34 h 1176"/>
                  <a:gd name="T66" fmla="*/ 354 w 752"/>
                  <a:gd name="T67" fmla="*/ 0 h 1176"/>
                  <a:gd name="T68" fmla="*/ 386 w 752"/>
                  <a:gd name="T69" fmla="*/ 1 h 1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52" h="1176">
                    <a:moveTo>
                      <a:pt x="386" y="1"/>
                    </a:moveTo>
                    <a:lnTo>
                      <a:pt x="457" y="77"/>
                    </a:lnTo>
                    <a:lnTo>
                      <a:pt x="551" y="88"/>
                    </a:lnTo>
                    <a:lnTo>
                      <a:pt x="586" y="49"/>
                    </a:lnTo>
                    <a:lnTo>
                      <a:pt x="626" y="43"/>
                    </a:lnTo>
                    <a:lnTo>
                      <a:pt x="627" y="24"/>
                    </a:lnTo>
                    <a:lnTo>
                      <a:pt x="686" y="28"/>
                    </a:lnTo>
                    <a:lnTo>
                      <a:pt x="748" y="69"/>
                    </a:lnTo>
                    <a:lnTo>
                      <a:pt x="752" y="175"/>
                    </a:lnTo>
                    <a:lnTo>
                      <a:pt x="560" y="333"/>
                    </a:lnTo>
                    <a:lnTo>
                      <a:pt x="544" y="397"/>
                    </a:lnTo>
                    <a:lnTo>
                      <a:pt x="565" y="429"/>
                    </a:lnTo>
                    <a:lnTo>
                      <a:pt x="547" y="476"/>
                    </a:lnTo>
                    <a:lnTo>
                      <a:pt x="576" y="511"/>
                    </a:lnTo>
                    <a:lnTo>
                      <a:pt x="570" y="549"/>
                    </a:lnTo>
                    <a:lnTo>
                      <a:pt x="502" y="610"/>
                    </a:lnTo>
                    <a:lnTo>
                      <a:pt x="532" y="731"/>
                    </a:lnTo>
                    <a:lnTo>
                      <a:pt x="581" y="924"/>
                    </a:lnTo>
                    <a:lnTo>
                      <a:pt x="601" y="959"/>
                    </a:lnTo>
                    <a:lnTo>
                      <a:pt x="577" y="1012"/>
                    </a:lnTo>
                    <a:lnTo>
                      <a:pt x="548" y="1043"/>
                    </a:lnTo>
                    <a:lnTo>
                      <a:pt x="495" y="1047"/>
                    </a:lnTo>
                    <a:lnTo>
                      <a:pt x="336" y="1008"/>
                    </a:lnTo>
                    <a:lnTo>
                      <a:pt x="194" y="1176"/>
                    </a:lnTo>
                    <a:lnTo>
                      <a:pt x="0" y="1127"/>
                    </a:lnTo>
                    <a:lnTo>
                      <a:pt x="1" y="803"/>
                    </a:lnTo>
                    <a:lnTo>
                      <a:pt x="72" y="549"/>
                    </a:lnTo>
                    <a:lnTo>
                      <a:pt x="68" y="395"/>
                    </a:lnTo>
                    <a:lnTo>
                      <a:pt x="64" y="312"/>
                    </a:lnTo>
                    <a:lnTo>
                      <a:pt x="116" y="292"/>
                    </a:lnTo>
                    <a:lnTo>
                      <a:pt x="165" y="100"/>
                    </a:lnTo>
                    <a:lnTo>
                      <a:pt x="148" y="36"/>
                    </a:lnTo>
                    <a:lnTo>
                      <a:pt x="246" y="34"/>
                    </a:lnTo>
                    <a:lnTo>
                      <a:pt x="354" y="0"/>
                    </a:lnTo>
                    <a:lnTo>
                      <a:pt x="386" y="1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875" name="Freeform 75"/>
              <p:cNvSpPr>
                <a:spLocks noChangeAspect="1"/>
              </p:cNvSpPr>
              <p:nvPr/>
            </p:nvSpPr>
            <p:spPr bwMode="auto">
              <a:xfrm>
                <a:off x="4373" y="3365"/>
                <a:ext cx="205" cy="237"/>
              </a:xfrm>
              <a:custGeom>
                <a:avLst/>
                <a:gdLst>
                  <a:gd name="T0" fmla="*/ 542 w 1138"/>
                  <a:gd name="T1" fmla="*/ 1316 h 1316"/>
                  <a:gd name="T2" fmla="*/ 565 w 1138"/>
                  <a:gd name="T3" fmla="*/ 1194 h 1316"/>
                  <a:gd name="T4" fmla="*/ 594 w 1138"/>
                  <a:gd name="T5" fmla="*/ 1170 h 1316"/>
                  <a:gd name="T6" fmla="*/ 661 w 1138"/>
                  <a:gd name="T7" fmla="*/ 1164 h 1316"/>
                  <a:gd name="T8" fmla="*/ 679 w 1138"/>
                  <a:gd name="T9" fmla="*/ 1132 h 1316"/>
                  <a:gd name="T10" fmla="*/ 728 w 1138"/>
                  <a:gd name="T11" fmla="*/ 1135 h 1316"/>
                  <a:gd name="T12" fmla="*/ 741 w 1138"/>
                  <a:gd name="T13" fmla="*/ 1062 h 1316"/>
                  <a:gd name="T14" fmla="*/ 752 w 1138"/>
                  <a:gd name="T15" fmla="*/ 986 h 1316"/>
                  <a:gd name="T16" fmla="*/ 798 w 1138"/>
                  <a:gd name="T17" fmla="*/ 883 h 1316"/>
                  <a:gd name="T18" fmla="*/ 834 w 1138"/>
                  <a:gd name="T19" fmla="*/ 863 h 1316"/>
                  <a:gd name="T20" fmla="*/ 784 w 1138"/>
                  <a:gd name="T21" fmla="*/ 766 h 1316"/>
                  <a:gd name="T22" fmla="*/ 910 w 1138"/>
                  <a:gd name="T23" fmla="*/ 757 h 1316"/>
                  <a:gd name="T24" fmla="*/ 921 w 1138"/>
                  <a:gd name="T25" fmla="*/ 717 h 1316"/>
                  <a:gd name="T26" fmla="*/ 983 w 1138"/>
                  <a:gd name="T27" fmla="*/ 678 h 1316"/>
                  <a:gd name="T28" fmla="*/ 983 w 1138"/>
                  <a:gd name="T29" fmla="*/ 635 h 1316"/>
                  <a:gd name="T30" fmla="*/ 954 w 1138"/>
                  <a:gd name="T31" fmla="*/ 614 h 1316"/>
                  <a:gd name="T32" fmla="*/ 1009 w 1138"/>
                  <a:gd name="T33" fmla="*/ 526 h 1316"/>
                  <a:gd name="T34" fmla="*/ 1012 w 1138"/>
                  <a:gd name="T35" fmla="*/ 501 h 1316"/>
                  <a:gd name="T36" fmla="*/ 1056 w 1138"/>
                  <a:gd name="T37" fmla="*/ 439 h 1316"/>
                  <a:gd name="T38" fmla="*/ 1068 w 1138"/>
                  <a:gd name="T39" fmla="*/ 398 h 1316"/>
                  <a:gd name="T40" fmla="*/ 1094 w 1138"/>
                  <a:gd name="T41" fmla="*/ 377 h 1316"/>
                  <a:gd name="T42" fmla="*/ 1089 w 1138"/>
                  <a:gd name="T43" fmla="*/ 316 h 1316"/>
                  <a:gd name="T44" fmla="*/ 1138 w 1138"/>
                  <a:gd name="T45" fmla="*/ 257 h 1316"/>
                  <a:gd name="T46" fmla="*/ 1126 w 1138"/>
                  <a:gd name="T47" fmla="*/ 176 h 1316"/>
                  <a:gd name="T48" fmla="*/ 1086 w 1138"/>
                  <a:gd name="T49" fmla="*/ 158 h 1316"/>
                  <a:gd name="T50" fmla="*/ 1086 w 1138"/>
                  <a:gd name="T51" fmla="*/ 88 h 1316"/>
                  <a:gd name="T52" fmla="*/ 1068 w 1138"/>
                  <a:gd name="T53" fmla="*/ 78 h 1316"/>
                  <a:gd name="T54" fmla="*/ 977 w 1138"/>
                  <a:gd name="T55" fmla="*/ 114 h 1316"/>
                  <a:gd name="T56" fmla="*/ 948 w 1138"/>
                  <a:gd name="T57" fmla="*/ 100 h 1316"/>
                  <a:gd name="T58" fmla="*/ 942 w 1138"/>
                  <a:gd name="T59" fmla="*/ 70 h 1316"/>
                  <a:gd name="T60" fmla="*/ 907 w 1138"/>
                  <a:gd name="T61" fmla="*/ 61 h 1316"/>
                  <a:gd name="T62" fmla="*/ 871 w 1138"/>
                  <a:gd name="T63" fmla="*/ 41 h 1316"/>
                  <a:gd name="T64" fmla="*/ 866 w 1138"/>
                  <a:gd name="T65" fmla="*/ 11 h 1316"/>
                  <a:gd name="T66" fmla="*/ 807 w 1138"/>
                  <a:gd name="T67" fmla="*/ 24 h 1316"/>
                  <a:gd name="T68" fmla="*/ 778 w 1138"/>
                  <a:gd name="T69" fmla="*/ 0 h 1316"/>
                  <a:gd name="T70" fmla="*/ 717 w 1138"/>
                  <a:gd name="T71" fmla="*/ 27 h 1316"/>
                  <a:gd name="T72" fmla="*/ 509 w 1138"/>
                  <a:gd name="T73" fmla="*/ 55 h 1316"/>
                  <a:gd name="T74" fmla="*/ 500 w 1138"/>
                  <a:gd name="T75" fmla="*/ 67 h 1316"/>
                  <a:gd name="T76" fmla="*/ 363 w 1138"/>
                  <a:gd name="T77" fmla="*/ 71 h 1316"/>
                  <a:gd name="T78" fmla="*/ 300 w 1138"/>
                  <a:gd name="T79" fmla="*/ 1 h 1316"/>
                  <a:gd name="T80" fmla="*/ 262 w 1138"/>
                  <a:gd name="T81" fmla="*/ 31 h 1316"/>
                  <a:gd name="T82" fmla="*/ 194 w 1138"/>
                  <a:gd name="T83" fmla="*/ 32 h 1316"/>
                  <a:gd name="T84" fmla="*/ 180 w 1138"/>
                  <a:gd name="T85" fmla="*/ 55 h 1316"/>
                  <a:gd name="T86" fmla="*/ 71 w 1138"/>
                  <a:gd name="T87" fmla="*/ 406 h 1316"/>
                  <a:gd name="T88" fmla="*/ 0 w 1138"/>
                  <a:gd name="T89" fmla="*/ 754 h 1316"/>
                  <a:gd name="T90" fmla="*/ 175 w 1138"/>
                  <a:gd name="T91" fmla="*/ 973 h 1316"/>
                  <a:gd name="T92" fmla="*/ 354 w 1138"/>
                  <a:gd name="T93" fmla="*/ 1225 h 1316"/>
                  <a:gd name="T94" fmla="*/ 542 w 1138"/>
                  <a:gd name="T95" fmla="*/ 1316 h 1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38" h="1316">
                    <a:moveTo>
                      <a:pt x="542" y="1316"/>
                    </a:moveTo>
                    <a:lnTo>
                      <a:pt x="565" y="1194"/>
                    </a:lnTo>
                    <a:lnTo>
                      <a:pt x="594" y="1170"/>
                    </a:lnTo>
                    <a:lnTo>
                      <a:pt x="661" y="1164"/>
                    </a:lnTo>
                    <a:lnTo>
                      <a:pt x="679" y="1132"/>
                    </a:lnTo>
                    <a:lnTo>
                      <a:pt x="728" y="1135"/>
                    </a:lnTo>
                    <a:lnTo>
                      <a:pt x="741" y="1062"/>
                    </a:lnTo>
                    <a:lnTo>
                      <a:pt x="752" y="986"/>
                    </a:lnTo>
                    <a:lnTo>
                      <a:pt x="798" y="883"/>
                    </a:lnTo>
                    <a:lnTo>
                      <a:pt x="834" y="863"/>
                    </a:lnTo>
                    <a:lnTo>
                      <a:pt x="784" y="766"/>
                    </a:lnTo>
                    <a:lnTo>
                      <a:pt x="910" y="757"/>
                    </a:lnTo>
                    <a:lnTo>
                      <a:pt x="921" y="717"/>
                    </a:lnTo>
                    <a:lnTo>
                      <a:pt x="983" y="678"/>
                    </a:lnTo>
                    <a:lnTo>
                      <a:pt x="983" y="635"/>
                    </a:lnTo>
                    <a:lnTo>
                      <a:pt x="954" y="614"/>
                    </a:lnTo>
                    <a:lnTo>
                      <a:pt x="1009" y="526"/>
                    </a:lnTo>
                    <a:lnTo>
                      <a:pt x="1012" y="501"/>
                    </a:lnTo>
                    <a:lnTo>
                      <a:pt x="1056" y="439"/>
                    </a:lnTo>
                    <a:lnTo>
                      <a:pt x="1068" y="398"/>
                    </a:lnTo>
                    <a:lnTo>
                      <a:pt x="1094" y="377"/>
                    </a:lnTo>
                    <a:lnTo>
                      <a:pt x="1089" y="316"/>
                    </a:lnTo>
                    <a:lnTo>
                      <a:pt x="1138" y="257"/>
                    </a:lnTo>
                    <a:lnTo>
                      <a:pt x="1126" y="176"/>
                    </a:lnTo>
                    <a:lnTo>
                      <a:pt x="1086" y="158"/>
                    </a:lnTo>
                    <a:lnTo>
                      <a:pt x="1086" y="88"/>
                    </a:lnTo>
                    <a:lnTo>
                      <a:pt x="1068" y="78"/>
                    </a:lnTo>
                    <a:lnTo>
                      <a:pt x="977" y="114"/>
                    </a:lnTo>
                    <a:lnTo>
                      <a:pt x="948" y="100"/>
                    </a:lnTo>
                    <a:lnTo>
                      <a:pt x="942" y="70"/>
                    </a:lnTo>
                    <a:lnTo>
                      <a:pt x="907" y="61"/>
                    </a:lnTo>
                    <a:lnTo>
                      <a:pt x="871" y="41"/>
                    </a:lnTo>
                    <a:lnTo>
                      <a:pt x="866" y="11"/>
                    </a:lnTo>
                    <a:lnTo>
                      <a:pt x="807" y="24"/>
                    </a:lnTo>
                    <a:lnTo>
                      <a:pt x="778" y="0"/>
                    </a:lnTo>
                    <a:lnTo>
                      <a:pt x="717" y="27"/>
                    </a:lnTo>
                    <a:lnTo>
                      <a:pt x="509" y="55"/>
                    </a:lnTo>
                    <a:lnTo>
                      <a:pt x="500" y="67"/>
                    </a:lnTo>
                    <a:lnTo>
                      <a:pt x="363" y="71"/>
                    </a:lnTo>
                    <a:lnTo>
                      <a:pt x="300" y="1"/>
                    </a:lnTo>
                    <a:lnTo>
                      <a:pt x="262" y="31"/>
                    </a:lnTo>
                    <a:lnTo>
                      <a:pt x="194" y="32"/>
                    </a:lnTo>
                    <a:lnTo>
                      <a:pt x="180" y="55"/>
                    </a:lnTo>
                    <a:lnTo>
                      <a:pt x="71" y="406"/>
                    </a:lnTo>
                    <a:lnTo>
                      <a:pt x="0" y="754"/>
                    </a:lnTo>
                    <a:lnTo>
                      <a:pt x="175" y="973"/>
                    </a:lnTo>
                    <a:lnTo>
                      <a:pt x="354" y="1225"/>
                    </a:lnTo>
                    <a:lnTo>
                      <a:pt x="542" y="1316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876" name="Freeform 76"/>
              <p:cNvSpPr>
                <a:spLocks noChangeAspect="1"/>
              </p:cNvSpPr>
              <p:nvPr/>
            </p:nvSpPr>
            <p:spPr bwMode="auto">
              <a:xfrm>
                <a:off x="4033" y="3160"/>
                <a:ext cx="205" cy="162"/>
              </a:xfrm>
              <a:custGeom>
                <a:avLst/>
                <a:gdLst>
                  <a:gd name="T0" fmla="*/ 34 w 205"/>
                  <a:gd name="T1" fmla="*/ 39 h 162"/>
                  <a:gd name="T2" fmla="*/ 67 w 205"/>
                  <a:gd name="T3" fmla="*/ 29 h 162"/>
                  <a:gd name="T4" fmla="*/ 67 w 205"/>
                  <a:gd name="T5" fmla="*/ 44 h 162"/>
                  <a:gd name="T6" fmla="*/ 82 w 205"/>
                  <a:gd name="T7" fmla="*/ 70 h 162"/>
                  <a:gd name="T8" fmla="*/ 88 w 205"/>
                  <a:gd name="T9" fmla="*/ 49 h 162"/>
                  <a:gd name="T10" fmla="*/ 79 w 205"/>
                  <a:gd name="T11" fmla="*/ 23 h 162"/>
                  <a:gd name="T12" fmla="*/ 112 w 205"/>
                  <a:gd name="T13" fmla="*/ 14 h 162"/>
                  <a:gd name="T14" fmla="*/ 147 w 205"/>
                  <a:gd name="T15" fmla="*/ 10 h 162"/>
                  <a:gd name="T16" fmla="*/ 159 w 205"/>
                  <a:gd name="T17" fmla="*/ 0 h 162"/>
                  <a:gd name="T18" fmla="*/ 172 w 205"/>
                  <a:gd name="T19" fmla="*/ 32 h 162"/>
                  <a:gd name="T20" fmla="*/ 181 w 205"/>
                  <a:gd name="T21" fmla="*/ 42 h 162"/>
                  <a:gd name="T22" fmla="*/ 192 w 205"/>
                  <a:gd name="T23" fmla="*/ 47 h 162"/>
                  <a:gd name="T24" fmla="*/ 201 w 205"/>
                  <a:gd name="T25" fmla="*/ 47 h 162"/>
                  <a:gd name="T26" fmla="*/ 205 w 205"/>
                  <a:gd name="T27" fmla="*/ 58 h 162"/>
                  <a:gd name="T28" fmla="*/ 195 w 205"/>
                  <a:gd name="T29" fmla="*/ 69 h 162"/>
                  <a:gd name="T30" fmla="*/ 187 w 205"/>
                  <a:gd name="T31" fmla="*/ 70 h 162"/>
                  <a:gd name="T32" fmla="*/ 167 w 205"/>
                  <a:gd name="T33" fmla="*/ 87 h 162"/>
                  <a:gd name="T34" fmla="*/ 189 w 205"/>
                  <a:gd name="T35" fmla="*/ 123 h 162"/>
                  <a:gd name="T36" fmla="*/ 178 w 205"/>
                  <a:gd name="T37" fmla="*/ 128 h 162"/>
                  <a:gd name="T38" fmla="*/ 184 w 205"/>
                  <a:gd name="T39" fmla="*/ 155 h 162"/>
                  <a:gd name="T40" fmla="*/ 164 w 205"/>
                  <a:gd name="T41" fmla="*/ 161 h 162"/>
                  <a:gd name="T42" fmla="*/ 146 w 205"/>
                  <a:gd name="T43" fmla="*/ 162 h 162"/>
                  <a:gd name="T44" fmla="*/ 145 w 205"/>
                  <a:gd name="T45" fmla="*/ 153 h 162"/>
                  <a:gd name="T46" fmla="*/ 130 w 205"/>
                  <a:gd name="T47" fmla="*/ 155 h 162"/>
                  <a:gd name="T48" fmla="*/ 111 w 205"/>
                  <a:gd name="T49" fmla="*/ 133 h 162"/>
                  <a:gd name="T50" fmla="*/ 104 w 205"/>
                  <a:gd name="T51" fmla="*/ 133 h 162"/>
                  <a:gd name="T52" fmla="*/ 96 w 205"/>
                  <a:gd name="T53" fmla="*/ 143 h 162"/>
                  <a:gd name="T54" fmla="*/ 71 w 205"/>
                  <a:gd name="T55" fmla="*/ 141 h 162"/>
                  <a:gd name="T56" fmla="*/ 59 w 205"/>
                  <a:gd name="T57" fmla="*/ 125 h 162"/>
                  <a:gd name="T58" fmla="*/ 62 w 205"/>
                  <a:gd name="T59" fmla="*/ 112 h 162"/>
                  <a:gd name="T60" fmla="*/ 20 w 205"/>
                  <a:gd name="T61" fmla="*/ 113 h 162"/>
                  <a:gd name="T62" fmla="*/ 0 w 205"/>
                  <a:gd name="T63" fmla="*/ 87 h 162"/>
                  <a:gd name="T64" fmla="*/ 34 w 205"/>
                  <a:gd name="T65" fmla="*/ 39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05" h="162">
                    <a:moveTo>
                      <a:pt x="34" y="39"/>
                    </a:moveTo>
                    <a:lnTo>
                      <a:pt x="67" y="29"/>
                    </a:lnTo>
                    <a:lnTo>
                      <a:pt x="67" y="44"/>
                    </a:lnTo>
                    <a:lnTo>
                      <a:pt x="82" y="70"/>
                    </a:lnTo>
                    <a:lnTo>
                      <a:pt x="88" y="49"/>
                    </a:lnTo>
                    <a:lnTo>
                      <a:pt x="79" y="23"/>
                    </a:lnTo>
                    <a:lnTo>
                      <a:pt x="112" y="14"/>
                    </a:lnTo>
                    <a:lnTo>
                      <a:pt x="147" y="10"/>
                    </a:lnTo>
                    <a:lnTo>
                      <a:pt x="159" y="0"/>
                    </a:lnTo>
                    <a:lnTo>
                      <a:pt x="172" y="32"/>
                    </a:lnTo>
                    <a:lnTo>
                      <a:pt x="181" y="42"/>
                    </a:lnTo>
                    <a:lnTo>
                      <a:pt x="192" y="47"/>
                    </a:lnTo>
                    <a:lnTo>
                      <a:pt x="201" y="47"/>
                    </a:lnTo>
                    <a:lnTo>
                      <a:pt x="205" y="58"/>
                    </a:lnTo>
                    <a:lnTo>
                      <a:pt x="195" y="69"/>
                    </a:lnTo>
                    <a:lnTo>
                      <a:pt x="187" y="70"/>
                    </a:lnTo>
                    <a:lnTo>
                      <a:pt x="167" y="87"/>
                    </a:lnTo>
                    <a:lnTo>
                      <a:pt x="189" y="123"/>
                    </a:lnTo>
                    <a:lnTo>
                      <a:pt x="178" y="128"/>
                    </a:lnTo>
                    <a:lnTo>
                      <a:pt x="184" y="155"/>
                    </a:lnTo>
                    <a:lnTo>
                      <a:pt x="164" y="161"/>
                    </a:lnTo>
                    <a:lnTo>
                      <a:pt x="146" y="162"/>
                    </a:lnTo>
                    <a:lnTo>
                      <a:pt x="145" y="153"/>
                    </a:lnTo>
                    <a:lnTo>
                      <a:pt x="130" y="155"/>
                    </a:lnTo>
                    <a:lnTo>
                      <a:pt x="111" y="133"/>
                    </a:lnTo>
                    <a:lnTo>
                      <a:pt x="104" y="133"/>
                    </a:lnTo>
                    <a:lnTo>
                      <a:pt x="96" y="143"/>
                    </a:lnTo>
                    <a:lnTo>
                      <a:pt x="71" y="141"/>
                    </a:lnTo>
                    <a:lnTo>
                      <a:pt x="59" y="125"/>
                    </a:lnTo>
                    <a:lnTo>
                      <a:pt x="62" y="112"/>
                    </a:lnTo>
                    <a:lnTo>
                      <a:pt x="20" y="113"/>
                    </a:lnTo>
                    <a:lnTo>
                      <a:pt x="0" y="87"/>
                    </a:lnTo>
                    <a:lnTo>
                      <a:pt x="34" y="39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04877" name="Group 77"/>
          <p:cNvGrpSpPr>
            <a:grpSpLocks/>
          </p:cNvGrpSpPr>
          <p:nvPr/>
        </p:nvGrpSpPr>
        <p:grpSpPr bwMode="auto">
          <a:xfrm>
            <a:off x="4657725" y="3244851"/>
            <a:ext cx="1387475" cy="2770188"/>
            <a:chOff x="2934" y="2044"/>
            <a:chExt cx="874" cy="1745"/>
          </a:xfrm>
        </p:grpSpPr>
        <p:sp>
          <p:nvSpPr>
            <p:cNvPr id="204878" name="Freeform 78"/>
            <p:cNvSpPr>
              <a:spLocks/>
            </p:cNvSpPr>
            <p:nvPr/>
          </p:nvSpPr>
          <p:spPr bwMode="auto">
            <a:xfrm>
              <a:off x="2971" y="2683"/>
              <a:ext cx="802" cy="1086"/>
            </a:xfrm>
            <a:custGeom>
              <a:avLst/>
              <a:gdLst>
                <a:gd name="T0" fmla="*/ 538 w 802"/>
                <a:gd name="T1" fmla="*/ 0 h 1086"/>
                <a:gd name="T2" fmla="*/ 446 w 802"/>
                <a:gd name="T3" fmla="*/ 1086 h 1086"/>
                <a:gd name="T4" fmla="*/ 0 w 802"/>
                <a:gd name="T5" fmla="*/ 1086 h 10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02" h="1086">
                  <a:moveTo>
                    <a:pt x="538" y="0"/>
                  </a:moveTo>
                  <a:cubicBezTo>
                    <a:pt x="802" y="634"/>
                    <a:pt x="446" y="1086"/>
                    <a:pt x="446" y="1086"/>
                  </a:cubicBezTo>
                  <a:lnTo>
                    <a:pt x="0" y="1086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04879" name="Text Box 79"/>
            <p:cNvSpPr txBox="1">
              <a:spLocks noChangeArrowheads="1"/>
            </p:cNvSpPr>
            <p:nvPr/>
          </p:nvSpPr>
          <p:spPr bwMode="auto">
            <a:xfrm>
              <a:off x="2934" y="3556"/>
              <a:ext cx="534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900" dirty="0" err="1">
                  <a:solidFill>
                    <a:srgbClr val="066168"/>
                  </a:solidFill>
                  <a:latin typeface="Verdana" pitchFamily="34" charset="0"/>
                </a:rPr>
                <a:t>Inhamuns</a:t>
              </a:r>
              <a:endParaRPr lang="pt-BR" sz="9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grpSp>
          <p:nvGrpSpPr>
            <p:cNvPr id="204880" name="Group 80"/>
            <p:cNvGrpSpPr>
              <a:grpSpLocks/>
            </p:cNvGrpSpPr>
            <p:nvPr/>
          </p:nvGrpSpPr>
          <p:grpSpPr bwMode="auto">
            <a:xfrm>
              <a:off x="3042" y="2044"/>
              <a:ext cx="766" cy="974"/>
              <a:chOff x="3042" y="2044"/>
              <a:chExt cx="766" cy="974"/>
            </a:xfrm>
          </p:grpSpPr>
          <p:sp>
            <p:nvSpPr>
              <p:cNvPr id="204881" name="Freeform 81"/>
              <p:cNvSpPr>
                <a:spLocks noChangeAspect="1"/>
              </p:cNvSpPr>
              <p:nvPr/>
            </p:nvSpPr>
            <p:spPr bwMode="auto">
              <a:xfrm>
                <a:off x="3151" y="2316"/>
                <a:ext cx="231" cy="213"/>
              </a:xfrm>
              <a:custGeom>
                <a:avLst/>
                <a:gdLst>
                  <a:gd name="T0" fmla="*/ 58 w 1277"/>
                  <a:gd name="T1" fmla="*/ 236 h 1182"/>
                  <a:gd name="T2" fmla="*/ 123 w 1277"/>
                  <a:gd name="T3" fmla="*/ 257 h 1182"/>
                  <a:gd name="T4" fmla="*/ 212 w 1277"/>
                  <a:gd name="T5" fmla="*/ 312 h 1182"/>
                  <a:gd name="T6" fmla="*/ 242 w 1277"/>
                  <a:gd name="T7" fmla="*/ 312 h 1182"/>
                  <a:gd name="T8" fmla="*/ 287 w 1277"/>
                  <a:gd name="T9" fmla="*/ 257 h 1182"/>
                  <a:gd name="T10" fmla="*/ 389 w 1277"/>
                  <a:gd name="T11" fmla="*/ 272 h 1182"/>
                  <a:gd name="T12" fmla="*/ 454 w 1277"/>
                  <a:gd name="T13" fmla="*/ 312 h 1182"/>
                  <a:gd name="T14" fmla="*/ 532 w 1277"/>
                  <a:gd name="T15" fmla="*/ 312 h 1182"/>
                  <a:gd name="T16" fmla="*/ 543 w 1277"/>
                  <a:gd name="T17" fmla="*/ 274 h 1182"/>
                  <a:gd name="T18" fmla="*/ 581 w 1277"/>
                  <a:gd name="T19" fmla="*/ 261 h 1182"/>
                  <a:gd name="T20" fmla="*/ 657 w 1277"/>
                  <a:gd name="T21" fmla="*/ 294 h 1182"/>
                  <a:gd name="T22" fmla="*/ 674 w 1277"/>
                  <a:gd name="T23" fmla="*/ 225 h 1182"/>
                  <a:gd name="T24" fmla="*/ 795 w 1277"/>
                  <a:gd name="T25" fmla="*/ 225 h 1182"/>
                  <a:gd name="T26" fmla="*/ 802 w 1277"/>
                  <a:gd name="T27" fmla="*/ 238 h 1182"/>
                  <a:gd name="T28" fmla="*/ 1277 w 1277"/>
                  <a:gd name="T29" fmla="*/ 0 h 1182"/>
                  <a:gd name="T30" fmla="*/ 1250 w 1277"/>
                  <a:gd name="T31" fmla="*/ 132 h 1182"/>
                  <a:gd name="T32" fmla="*/ 1208 w 1277"/>
                  <a:gd name="T33" fmla="*/ 134 h 1182"/>
                  <a:gd name="T34" fmla="*/ 1076 w 1277"/>
                  <a:gd name="T35" fmla="*/ 372 h 1182"/>
                  <a:gd name="T36" fmla="*/ 1045 w 1277"/>
                  <a:gd name="T37" fmla="*/ 411 h 1182"/>
                  <a:gd name="T38" fmla="*/ 1043 w 1277"/>
                  <a:gd name="T39" fmla="*/ 439 h 1182"/>
                  <a:gd name="T40" fmla="*/ 1074 w 1277"/>
                  <a:gd name="T41" fmla="*/ 493 h 1182"/>
                  <a:gd name="T42" fmla="*/ 1085 w 1277"/>
                  <a:gd name="T43" fmla="*/ 526 h 1182"/>
                  <a:gd name="T44" fmla="*/ 1029 w 1277"/>
                  <a:gd name="T45" fmla="*/ 575 h 1182"/>
                  <a:gd name="T46" fmla="*/ 1018 w 1277"/>
                  <a:gd name="T47" fmla="*/ 593 h 1182"/>
                  <a:gd name="T48" fmla="*/ 1043 w 1277"/>
                  <a:gd name="T49" fmla="*/ 653 h 1182"/>
                  <a:gd name="T50" fmla="*/ 991 w 1277"/>
                  <a:gd name="T51" fmla="*/ 703 h 1182"/>
                  <a:gd name="T52" fmla="*/ 1011 w 1277"/>
                  <a:gd name="T53" fmla="*/ 727 h 1182"/>
                  <a:gd name="T54" fmla="*/ 1022 w 1277"/>
                  <a:gd name="T55" fmla="*/ 768 h 1182"/>
                  <a:gd name="T56" fmla="*/ 960 w 1277"/>
                  <a:gd name="T57" fmla="*/ 806 h 1182"/>
                  <a:gd name="T58" fmla="*/ 941 w 1277"/>
                  <a:gd name="T59" fmla="*/ 853 h 1182"/>
                  <a:gd name="T60" fmla="*/ 970 w 1277"/>
                  <a:gd name="T61" fmla="*/ 908 h 1182"/>
                  <a:gd name="T62" fmla="*/ 1047 w 1277"/>
                  <a:gd name="T63" fmla="*/ 910 h 1182"/>
                  <a:gd name="T64" fmla="*/ 1050 w 1277"/>
                  <a:gd name="T65" fmla="*/ 933 h 1182"/>
                  <a:gd name="T66" fmla="*/ 1012 w 1277"/>
                  <a:gd name="T67" fmla="*/ 974 h 1182"/>
                  <a:gd name="T68" fmla="*/ 1059 w 1277"/>
                  <a:gd name="T69" fmla="*/ 1048 h 1182"/>
                  <a:gd name="T70" fmla="*/ 1047 w 1277"/>
                  <a:gd name="T71" fmla="*/ 1085 h 1182"/>
                  <a:gd name="T72" fmla="*/ 989 w 1277"/>
                  <a:gd name="T73" fmla="*/ 1042 h 1182"/>
                  <a:gd name="T74" fmla="*/ 989 w 1277"/>
                  <a:gd name="T75" fmla="*/ 1031 h 1182"/>
                  <a:gd name="T76" fmla="*/ 977 w 1277"/>
                  <a:gd name="T77" fmla="*/ 987 h 1182"/>
                  <a:gd name="T78" fmla="*/ 940 w 1277"/>
                  <a:gd name="T79" fmla="*/ 973 h 1182"/>
                  <a:gd name="T80" fmla="*/ 907 w 1277"/>
                  <a:gd name="T81" fmla="*/ 940 h 1182"/>
                  <a:gd name="T82" fmla="*/ 888 w 1277"/>
                  <a:gd name="T83" fmla="*/ 884 h 1182"/>
                  <a:gd name="T84" fmla="*/ 869 w 1277"/>
                  <a:gd name="T85" fmla="*/ 854 h 1182"/>
                  <a:gd name="T86" fmla="*/ 822 w 1277"/>
                  <a:gd name="T87" fmla="*/ 835 h 1182"/>
                  <a:gd name="T88" fmla="*/ 795 w 1277"/>
                  <a:gd name="T89" fmla="*/ 796 h 1182"/>
                  <a:gd name="T90" fmla="*/ 630 w 1277"/>
                  <a:gd name="T91" fmla="*/ 1007 h 1182"/>
                  <a:gd name="T92" fmla="*/ 521 w 1277"/>
                  <a:gd name="T93" fmla="*/ 1089 h 1182"/>
                  <a:gd name="T94" fmla="*/ 482 w 1277"/>
                  <a:gd name="T95" fmla="*/ 1073 h 1182"/>
                  <a:gd name="T96" fmla="*/ 322 w 1277"/>
                  <a:gd name="T97" fmla="*/ 1182 h 1182"/>
                  <a:gd name="T98" fmla="*/ 101 w 1277"/>
                  <a:gd name="T99" fmla="*/ 1176 h 1182"/>
                  <a:gd name="T100" fmla="*/ 71 w 1277"/>
                  <a:gd name="T101" fmla="*/ 1126 h 1182"/>
                  <a:gd name="T102" fmla="*/ 63 w 1277"/>
                  <a:gd name="T103" fmla="*/ 1035 h 1182"/>
                  <a:gd name="T104" fmla="*/ 33 w 1277"/>
                  <a:gd name="T105" fmla="*/ 967 h 1182"/>
                  <a:gd name="T106" fmla="*/ 21 w 1277"/>
                  <a:gd name="T107" fmla="*/ 913 h 1182"/>
                  <a:gd name="T108" fmla="*/ 20 w 1277"/>
                  <a:gd name="T109" fmla="*/ 885 h 1182"/>
                  <a:gd name="T110" fmla="*/ 36 w 1277"/>
                  <a:gd name="T111" fmla="*/ 852 h 1182"/>
                  <a:gd name="T112" fmla="*/ 69 w 1277"/>
                  <a:gd name="T113" fmla="*/ 834 h 1182"/>
                  <a:gd name="T114" fmla="*/ 106 w 1277"/>
                  <a:gd name="T115" fmla="*/ 763 h 1182"/>
                  <a:gd name="T116" fmla="*/ 108 w 1277"/>
                  <a:gd name="T117" fmla="*/ 667 h 1182"/>
                  <a:gd name="T118" fmla="*/ 0 w 1277"/>
                  <a:gd name="T119" fmla="*/ 477 h 1182"/>
                  <a:gd name="T120" fmla="*/ 7 w 1277"/>
                  <a:gd name="T121" fmla="*/ 341 h 1182"/>
                  <a:gd name="T122" fmla="*/ 58 w 1277"/>
                  <a:gd name="T123" fmla="*/ 236 h 1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77" h="1182">
                    <a:moveTo>
                      <a:pt x="58" y="236"/>
                    </a:moveTo>
                    <a:lnTo>
                      <a:pt x="123" y="257"/>
                    </a:lnTo>
                    <a:lnTo>
                      <a:pt x="212" y="312"/>
                    </a:lnTo>
                    <a:lnTo>
                      <a:pt x="242" y="312"/>
                    </a:lnTo>
                    <a:lnTo>
                      <a:pt x="287" y="257"/>
                    </a:lnTo>
                    <a:lnTo>
                      <a:pt x="389" y="272"/>
                    </a:lnTo>
                    <a:lnTo>
                      <a:pt x="454" y="312"/>
                    </a:lnTo>
                    <a:lnTo>
                      <a:pt x="532" y="312"/>
                    </a:lnTo>
                    <a:lnTo>
                      <a:pt x="543" y="274"/>
                    </a:lnTo>
                    <a:lnTo>
                      <a:pt x="581" y="261"/>
                    </a:lnTo>
                    <a:lnTo>
                      <a:pt x="657" y="294"/>
                    </a:lnTo>
                    <a:lnTo>
                      <a:pt x="674" y="225"/>
                    </a:lnTo>
                    <a:lnTo>
                      <a:pt x="795" y="225"/>
                    </a:lnTo>
                    <a:lnTo>
                      <a:pt x="802" y="238"/>
                    </a:lnTo>
                    <a:lnTo>
                      <a:pt x="1277" y="0"/>
                    </a:lnTo>
                    <a:lnTo>
                      <a:pt x="1250" y="132"/>
                    </a:lnTo>
                    <a:lnTo>
                      <a:pt x="1208" y="134"/>
                    </a:lnTo>
                    <a:lnTo>
                      <a:pt x="1076" y="372"/>
                    </a:lnTo>
                    <a:lnTo>
                      <a:pt x="1045" y="411"/>
                    </a:lnTo>
                    <a:lnTo>
                      <a:pt x="1043" y="439"/>
                    </a:lnTo>
                    <a:lnTo>
                      <a:pt x="1074" y="493"/>
                    </a:lnTo>
                    <a:lnTo>
                      <a:pt x="1085" y="526"/>
                    </a:lnTo>
                    <a:lnTo>
                      <a:pt x="1029" y="575"/>
                    </a:lnTo>
                    <a:lnTo>
                      <a:pt x="1018" y="593"/>
                    </a:lnTo>
                    <a:lnTo>
                      <a:pt x="1043" y="653"/>
                    </a:lnTo>
                    <a:lnTo>
                      <a:pt x="991" y="703"/>
                    </a:lnTo>
                    <a:lnTo>
                      <a:pt x="1011" y="727"/>
                    </a:lnTo>
                    <a:lnTo>
                      <a:pt x="1022" y="768"/>
                    </a:lnTo>
                    <a:lnTo>
                      <a:pt x="960" y="806"/>
                    </a:lnTo>
                    <a:lnTo>
                      <a:pt x="941" y="853"/>
                    </a:lnTo>
                    <a:lnTo>
                      <a:pt x="970" y="908"/>
                    </a:lnTo>
                    <a:lnTo>
                      <a:pt x="1047" y="910"/>
                    </a:lnTo>
                    <a:lnTo>
                      <a:pt x="1050" y="933"/>
                    </a:lnTo>
                    <a:lnTo>
                      <a:pt x="1012" y="974"/>
                    </a:lnTo>
                    <a:lnTo>
                      <a:pt x="1059" y="1048"/>
                    </a:lnTo>
                    <a:lnTo>
                      <a:pt x="1047" y="1085"/>
                    </a:lnTo>
                    <a:lnTo>
                      <a:pt x="989" y="1042"/>
                    </a:lnTo>
                    <a:lnTo>
                      <a:pt x="989" y="1031"/>
                    </a:lnTo>
                    <a:lnTo>
                      <a:pt x="977" y="987"/>
                    </a:lnTo>
                    <a:lnTo>
                      <a:pt x="940" y="973"/>
                    </a:lnTo>
                    <a:lnTo>
                      <a:pt x="907" y="940"/>
                    </a:lnTo>
                    <a:lnTo>
                      <a:pt x="888" y="884"/>
                    </a:lnTo>
                    <a:lnTo>
                      <a:pt x="869" y="854"/>
                    </a:lnTo>
                    <a:lnTo>
                      <a:pt x="822" y="835"/>
                    </a:lnTo>
                    <a:lnTo>
                      <a:pt x="795" y="796"/>
                    </a:lnTo>
                    <a:lnTo>
                      <a:pt x="630" y="1007"/>
                    </a:lnTo>
                    <a:lnTo>
                      <a:pt x="521" y="1089"/>
                    </a:lnTo>
                    <a:lnTo>
                      <a:pt x="482" y="1073"/>
                    </a:lnTo>
                    <a:lnTo>
                      <a:pt x="322" y="1182"/>
                    </a:lnTo>
                    <a:lnTo>
                      <a:pt x="101" y="1176"/>
                    </a:lnTo>
                    <a:lnTo>
                      <a:pt x="71" y="1126"/>
                    </a:lnTo>
                    <a:lnTo>
                      <a:pt x="63" y="1035"/>
                    </a:lnTo>
                    <a:lnTo>
                      <a:pt x="33" y="967"/>
                    </a:lnTo>
                    <a:lnTo>
                      <a:pt x="21" y="913"/>
                    </a:lnTo>
                    <a:lnTo>
                      <a:pt x="20" y="885"/>
                    </a:lnTo>
                    <a:lnTo>
                      <a:pt x="36" y="852"/>
                    </a:lnTo>
                    <a:lnTo>
                      <a:pt x="69" y="834"/>
                    </a:lnTo>
                    <a:lnTo>
                      <a:pt x="106" y="763"/>
                    </a:lnTo>
                    <a:lnTo>
                      <a:pt x="108" y="667"/>
                    </a:lnTo>
                    <a:lnTo>
                      <a:pt x="0" y="477"/>
                    </a:lnTo>
                    <a:lnTo>
                      <a:pt x="7" y="341"/>
                    </a:lnTo>
                    <a:lnTo>
                      <a:pt x="58" y="23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882" name="Freeform 82"/>
              <p:cNvSpPr>
                <a:spLocks noChangeAspect="1"/>
              </p:cNvSpPr>
              <p:nvPr/>
            </p:nvSpPr>
            <p:spPr bwMode="auto">
              <a:xfrm>
                <a:off x="3321" y="2174"/>
                <a:ext cx="375" cy="400"/>
              </a:xfrm>
              <a:custGeom>
                <a:avLst/>
                <a:gdLst>
                  <a:gd name="T0" fmla="*/ 1604 w 2081"/>
                  <a:gd name="T1" fmla="*/ 37 h 2218"/>
                  <a:gd name="T2" fmla="*/ 1869 w 2081"/>
                  <a:gd name="T3" fmla="*/ 54 h 2218"/>
                  <a:gd name="T4" fmla="*/ 1913 w 2081"/>
                  <a:gd name="T5" fmla="*/ 49 h 2218"/>
                  <a:gd name="T6" fmla="*/ 1965 w 2081"/>
                  <a:gd name="T7" fmla="*/ 88 h 2218"/>
                  <a:gd name="T8" fmla="*/ 2047 w 2081"/>
                  <a:gd name="T9" fmla="*/ 115 h 2218"/>
                  <a:gd name="T10" fmla="*/ 1987 w 2081"/>
                  <a:gd name="T11" fmla="*/ 281 h 2218"/>
                  <a:gd name="T12" fmla="*/ 1960 w 2081"/>
                  <a:gd name="T13" fmla="*/ 445 h 2218"/>
                  <a:gd name="T14" fmla="*/ 2081 w 2081"/>
                  <a:gd name="T15" fmla="*/ 582 h 2218"/>
                  <a:gd name="T16" fmla="*/ 1962 w 2081"/>
                  <a:gd name="T17" fmla="*/ 652 h 2218"/>
                  <a:gd name="T18" fmla="*/ 1782 w 2081"/>
                  <a:gd name="T19" fmla="*/ 992 h 2218"/>
                  <a:gd name="T20" fmla="*/ 1790 w 2081"/>
                  <a:gd name="T21" fmla="*/ 1190 h 2218"/>
                  <a:gd name="T22" fmla="*/ 1653 w 2081"/>
                  <a:gd name="T23" fmla="*/ 1250 h 2218"/>
                  <a:gd name="T24" fmla="*/ 1563 w 2081"/>
                  <a:gd name="T25" fmla="*/ 1305 h 2218"/>
                  <a:gd name="T26" fmla="*/ 1541 w 2081"/>
                  <a:gd name="T27" fmla="*/ 1342 h 2218"/>
                  <a:gd name="T28" fmla="*/ 1398 w 2081"/>
                  <a:gd name="T29" fmla="*/ 1421 h 2218"/>
                  <a:gd name="T30" fmla="*/ 1380 w 2081"/>
                  <a:gd name="T31" fmla="*/ 1488 h 2218"/>
                  <a:gd name="T32" fmla="*/ 1446 w 2081"/>
                  <a:gd name="T33" fmla="*/ 1710 h 2218"/>
                  <a:gd name="T34" fmla="*/ 1209 w 2081"/>
                  <a:gd name="T35" fmla="*/ 1931 h 2218"/>
                  <a:gd name="T36" fmla="*/ 950 w 2081"/>
                  <a:gd name="T37" fmla="*/ 1897 h 2218"/>
                  <a:gd name="T38" fmla="*/ 784 w 2081"/>
                  <a:gd name="T39" fmla="*/ 2099 h 2218"/>
                  <a:gd name="T40" fmla="*/ 598 w 2081"/>
                  <a:gd name="T41" fmla="*/ 2164 h 2218"/>
                  <a:gd name="T42" fmla="*/ 510 w 2081"/>
                  <a:gd name="T43" fmla="*/ 2164 h 2218"/>
                  <a:gd name="T44" fmla="*/ 447 w 2081"/>
                  <a:gd name="T45" fmla="*/ 2132 h 2218"/>
                  <a:gd name="T46" fmla="*/ 279 w 2081"/>
                  <a:gd name="T47" fmla="*/ 2218 h 2218"/>
                  <a:gd name="T48" fmla="*/ 347 w 2081"/>
                  <a:gd name="T49" fmla="*/ 1878 h 2218"/>
                  <a:gd name="T50" fmla="*/ 264 w 2081"/>
                  <a:gd name="T51" fmla="*/ 1890 h 2218"/>
                  <a:gd name="T52" fmla="*/ 116 w 2081"/>
                  <a:gd name="T53" fmla="*/ 1836 h 2218"/>
                  <a:gd name="T54" fmla="*/ 109 w 2081"/>
                  <a:gd name="T55" fmla="*/ 1719 h 2218"/>
                  <a:gd name="T56" fmla="*/ 24 w 2081"/>
                  <a:gd name="T57" fmla="*/ 1693 h 2218"/>
                  <a:gd name="T58" fmla="*/ 18 w 2081"/>
                  <a:gd name="T59" fmla="*/ 1596 h 2218"/>
                  <a:gd name="T60" fmla="*/ 68 w 2081"/>
                  <a:gd name="T61" fmla="*/ 1513 h 2218"/>
                  <a:gd name="T62" fmla="*/ 104 w 2081"/>
                  <a:gd name="T63" fmla="*/ 1439 h 2218"/>
                  <a:gd name="T64" fmla="*/ 89 w 2081"/>
                  <a:gd name="T65" fmla="*/ 1364 h 2218"/>
                  <a:gd name="T66" fmla="*/ 136 w 2081"/>
                  <a:gd name="T67" fmla="*/ 1289 h 2218"/>
                  <a:gd name="T68" fmla="*/ 104 w 2081"/>
                  <a:gd name="T69" fmla="*/ 1201 h 2218"/>
                  <a:gd name="T70" fmla="*/ 267 w 2081"/>
                  <a:gd name="T71" fmla="*/ 924 h 2218"/>
                  <a:gd name="T72" fmla="*/ 335 w 2081"/>
                  <a:gd name="T73" fmla="*/ 791 h 2218"/>
                  <a:gd name="T74" fmla="*/ 570 w 2081"/>
                  <a:gd name="T75" fmla="*/ 392 h 2218"/>
                  <a:gd name="T76" fmla="*/ 1111 w 2081"/>
                  <a:gd name="T77" fmla="*/ 20 h 2218"/>
                  <a:gd name="T78" fmla="*/ 1225 w 2081"/>
                  <a:gd name="T79" fmla="*/ 41 h 2218"/>
                  <a:gd name="T80" fmla="*/ 1313 w 2081"/>
                  <a:gd name="T81" fmla="*/ 56 h 2218"/>
                  <a:gd name="T82" fmla="*/ 1397 w 2081"/>
                  <a:gd name="T83" fmla="*/ 0 h 2218"/>
                  <a:gd name="T84" fmla="*/ 1538 w 2081"/>
                  <a:gd name="T85" fmla="*/ 56 h 2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081" h="2218">
                    <a:moveTo>
                      <a:pt x="1538" y="56"/>
                    </a:moveTo>
                    <a:lnTo>
                      <a:pt x="1604" y="37"/>
                    </a:lnTo>
                    <a:lnTo>
                      <a:pt x="1692" y="7"/>
                    </a:lnTo>
                    <a:lnTo>
                      <a:pt x="1869" y="54"/>
                    </a:lnTo>
                    <a:lnTo>
                      <a:pt x="1889" y="30"/>
                    </a:lnTo>
                    <a:lnTo>
                      <a:pt x="1913" y="49"/>
                    </a:lnTo>
                    <a:lnTo>
                      <a:pt x="1950" y="110"/>
                    </a:lnTo>
                    <a:lnTo>
                      <a:pt x="1965" y="88"/>
                    </a:lnTo>
                    <a:lnTo>
                      <a:pt x="2018" y="83"/>
                    </a:lnTo>
                    <a:lnTo>
                      <a:pt x="2047" y="115"/>
                    </a:lnTo>
                    <a:lnTo>
                      <a:pt x="2057" y="170"/>
                    </a:lnTo>
                    <a:lnTo>
                      <a:pt x="1987" y="281"/>
                    </a:lnTo>
                    <a:lnTo>
                      <a:pt x="2003" y="331"/>
                    </a:lnTo>
                    <a:lnTo>
                      <a:pt x="1960" y="445"/>
                    </a:lnTo>
                    <a:lnTo>
                      <a:pt x="2050" y="464"/>
                    </a:lnTo>
                    <a:lnTo>
                      <a:pt x="2081" y="582"/>
                    </a:lnTo>
                    <a:lnTo>
                      <a:pt x="2010" y="647"/>
                    </a:lnTo>
                    <a:lnTo>
                      <a:pt x="1962" y="652"/>
                    </a:lnTo>
                    <a:lnTo>
                      <a:pt x="1950" y="779"/>
                    </a:lnTo>
                    <a:lnTo>
                      <a:pt x="1782" y="992"/>
                    </a:lnTo>
                    <a:lnTo>
                      <a:pt x="1768" y="1084"/>
                    </a:lnTo>
                    <a:lnTo>
                      <a:pt x="1790" y="1190"/>
                    </a:lnTo>
                    <a:lnTo>
                      <a:pt x="1741" y="1286"/>
                    </a:lnTo>
                    <a:lnTo>
                      <a:pt x="1653" y="1250"/>
                    </a:lnTo>
                    <a:lnTo>
                      <a:pt x="1599" y="1265"/>
                    </a:lnTo>
                    <a:lnTo>
                      <a:pt x="1563" y="1305"/>
                    </a:lnTo>
                    <a:lnTo>
                      <a:pt x="1543" y="1311"/>
                    </a:lnTo>
                    <a:lnTo>
                      <a:pt x="1541" y="1342"/>
                    </a:lnTo>
                    <a:lnTo>
                      <a:pt x="1439" y="1378"/>
                    </a:lnTo>
                    <a:lnTo>
                      <a:pt x="1398" y="1421"/>
                    </a:lnTo>
                    <a:lnTo>
                      <a:pt x="1413" y="1442"/>
                    </a:lnTo>
                    <a:lnTo>
                      <a:pt x="1380" y="1488"/>
                    </a:lnTo>
                    <a:lnTo>
                      <a:pt x="1395" y="1601"/>
                    </a:lnTo>
                    <a:lnTo>
                      <a:pt x="1446" y="1710"/>
                    </a:lnTo>
                    <a:lnTo>
                      <a:pt x="1439" y="1744"/>
                    </a:lnTo>
                    <a:lnTo>
                      <a:pt x="1209" y="1931"/>
                    </a:lnTo>
                    <a:lnTo>
                      <a:pt x="1147" y="1904"/>
                    </a:lnTo>
                    <a:lnTo>
                      <a:pt x="950" y="1897"/>
                    </a:lnTo>
                    <a:lnTo>
                      <a:pt x="836" y="2022"/>
                    </a:lnTo>
                    <a:lnTo>
                      <a:pt x="784" y="2099"/>
                    </a:lnTo>
                    <a:lnTo>
                      <a:pt x="681" y="2157"/>
                    </a:lnTo>
                    <a:lnTo>
                      <a:pt x="598" y="2164"/>
                    </a:lnTo>
                    <a:lnTo>
                      <a:pt x="544" y="2184"/>
                    </a:lnTo>
                    <a:lnTo>
                      <a:pt x="510" y="2164"/>
                    </a:lnTo>
                    <a:lnTo>
                      <a:pt x="455" y="2167"/>
                    </a:lnTo>
                    <a:lnTo>
                      <a:pt x="447" y="2132"/>
                    </a:lnTo>
                    <a:lnTo>
                      <a:pt x="405" y="2133"/>
                    </a:lnTo>
                    <a:lnTo>
                      <a:pt x="279" y="2218"/>
                    </a:lnTo>
                    <a:lnTo>
                      <a:pt x="257" y="1935"/>
                    </a:lnTo>
                    <a:lnTo>
                      <a:pt x="347" y="1878"/>
                    </a:lnTo>
                    <a:lnTo>
                      <a:pt x="354" y="1839"/>
                    </a:lnTo>
                    <a:lnTo>
                      <a:pt x="264" y="1890"/>
                    </a:lnTo>
                    <a:lnTo>
                      <a:pt x="162" y="1867"/>
                    </a:lnTo>
                    <a:lnTo>
                      <a:pt x="116" y="1836"/>
                    </a:lnTo>
                    <a:lnTo>
                      <a:pt x="73" y="1763"/>
                    </a:lnTo>
                    <a:lnTo>
                      <a:pt x="109" y="1719"/>
                    </a:lnTo>
                    <a:lnTo>
                      <a:pt x="105" y="1702"/>
                    </a:lnTo>
                    <a:lnTo>
                      <a:pt x="24" y="1693"/>
                    </a:lnTo>
                    <a:lnTo>
                      <a:pt x="0" y="1642"/>
                    </a:lnTo>
                    <a:lnTo>
                      <a:pt x="18" y="1596"/>
                    </a:lnTo>
                    <a:lnTo>
                      <a:pt x="77" y="1557"/>
                    </a:lnTo>
                    <a:lnTo>
                      <a:pt x="68" y="1513"/>
                    </a:lnTo>
                    <a:lnTo>
                      <a:pt x="46" y="1493"/>
                    </a:lnTo>
                    <a:lnTo>
                      <a:pt x="104" y="1439"/>
                    </a:lnTo>
                    <a:lnTo>
                      <a:pt x="79" y="1387"/>
                    </a:lnTo>
                    <a:lnTo>
                      <a:pt x="89" y="1364"/>
                    </a:lnTo>
                    <a:lnTo>
                      <a:pt x="141" y="1315"/>
                    </a:lnTo>
                    <a:lnTo>
                      <a:pt x="136" y="1289"/>
                    </a:lnTo>
                    <a:lnTo>
                      <a:pt x="105" y="1235"/>
                    </a:lnTo>
                    <a:lnTo>
                      <a:pt x="104" y="1201"/>
                    </a:lnTo>
                    <a:lnTo>
                      <a:pt x="136" y="1158"/>
                    </a:lnTo>
                    <a:lnTo>
                      <a:pt x="267" y="924"/>
                    </a:lnTo>
                    <a:lnTo>
                      <a:pt x="309" y="924"/>
                    </a:lnTo>
                    <a:lnTo>
                      <a:pt x="335" y="791"/>
                    </a:lnTo>
                    <a:lnTo>
                      <a:pt x="411" y="763"/>
                    </a:lnTo>
                    <a:lnTo>
                      <a:pt x="570" y="392"/>
                    </a:lnTo>
                    <a:lnTo>
                      <a:pt x="814" y="227"/>
                    </a:lnTo>
                    <a:lnTo>
                      <a:pt x="1111" y="20"/>
                    </a:lnTo>
                    <a:lnTo>
                      <a:pt x="1145" y="49"/>
                    </a:lnTo>
                    <a:lnTo>
                      <a:pt x="1225" y="41"/>
                    </a:lnTo>
                    <a:lnTo>
                      <a:pt x="1282" y="39"/>
                    </a:lnTo>
                    <a:lnTo>
                      <a:pt x="1313" y="56"/>
                    </a:lnTo>
                    <a:lnTo>
                      <a:pt x="1357" y="54"/>
                    </a:lnTo>
                    <a:lnTo>
                      <a:pt x="1397" y="0"/>
                    </a:lnTo>
                    <a:lnTo>
                      <a:pt x="1439" y="7"/>
                    </a:lnTo>
                    <a:lnTo>
                      <a:pt x="1538" y="5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883" name="Freeform 83"/>
              <p:cNvSpPr>
                <a:spLocks noChangeAspect="1"/>
              </p:cNvSpPr>
              <p:nvPr/>
            </p:nvSpPr>
            <p:spPr bwMode="auto">
              <a:xfrm>
                <a:off x="3042" y="2044"/>
                <a:ext cx="443" cy="328"/>
              </a:xfrm>
              <a:custGeom>
                <a:avLst/>
                <a:gdLst>
                  <a:gd name="T0" fmla="*/ 2113 w 2456"/>
                  <a:gd name="T1" fmla="*/ 1107 h 1817"/>
                  <a:gd name="T2" fmla="*/ 2330 w 2456"/>
                  <a:gd name="T3" fmla="*/ 965 h 1817"/>
                  <a:gd name="T4" fmla="*/ 2456 w 2456"/>
                  <a:gd name="T5" fmla="*/ 599 h 1817"/>
                  <a:gd name="T6" fmla="*/ 2451 w 2456"/>
                  <a:gd name="T7" fmla="*/ 567 h 1817"/>
                  <a:gd name="T8" fmla="*/ 2385 w 2456"/>
                  <a:gd name="T9" fmla="*/ 536 h 1817"/>
                  <a:gd name="T10" fmla="*/ 2299 w 2456"/>
                  <a:gd name="T11" fmla="*/ 469 h 1817"/>
                  <a:gd name="T12" fmla="*/ 2230 w 2456"/>
                  <a:gd name="T13" fmla="*/ 340 h 1817"/>
                  <a:gd name="T14" fmla="*/ 2201 w 2456"/>
                  <a:gd name="T15" fmla="*/ 369 h 1817"/>
                  <a:gd name="T16" fmla="*/ 2141 w 2456"/>
                  <a:gd name="T17" fmla="*/ 369 h 1817"/>
                  <a:gd name="T18" fmla="*/ 2113 w 2456"/>
                  <a:gd name="T19" fmla="*/ 343 h 1817"/>
                  <a:gd name="T20" fmla="*/ 2052 w 2456"/>
                  <a:gd name="T21" fmla="*/ 348 h 1817"/>
                  <a:gd name="T22" fmla="*/ 1912 w 2456"/>
                  <a:gd name="T23" fmla="*/ 277 h 1817"/>
                  <a:gd name="T24" fmla="*/ 1845 w 2456"/>
                  <a:gd name="T25" fmla="*/ 285 h 1817"/>
                  <a:gd name="T26" fmla="*/ 1815 w 2456"/>
                  <a:gd name="T27" fmla="*/ 285 h 1817"/>
                  <a:gd name="T28" fmla="*/ 1720 w 2456"/>
                  <a:gd name="T29" fmla="*/ 78 h 1817"/>
                  <a:gd name="T30" fmla="*/ 1594 w 2456"/>
                  <a:gd name="T31" fmla="*/ 0 h 1817"/>
                  <a:gd name="T32" fmla="*/ 1539 w 2456"/>
                  <a:gd name="T33" fmla="*/ 183 h 1817"/>
                  <a:gd name="T34" fmla="*/ 1507 w 2456"/>
                  <a:gd name="T35" fmla="*/ 183 h 1817"/>
                  <a:gd name="T36" fmla="*/ 1323 w 2456"/>
                  <a:gd name="T37" fmla="*/ 73 h 1817"/>
                  <a:gd name="T38" fmla="*/ 533 w 2456"/>
                  <a:gd name="T39" fmla="*/ 249 h 1817"/>
                  <a:gd name="T40" fmla="*/ 219 w 2456"/>
                  <a:gd name="T41" fmla="*/ 304 h 1817"/>
                  <a:gd name="T42" fmla="*/ 0 w 2456"/>
                  <a:gd name="T43" fmla="*/ 306 h 1817"/>
                  <a:gd name="T44" fmla="*/ 97 w 2456"/>
                  <a:gd name="T45" fmla="*/ 382 h 1817"/>
                  <a:gd name="T46" fmla="*/ 135 w 2456"/>
                  <a:gd name="T47" fmla="*/ 394 h 1817"/>
                  <a:gd name="T48" fmla="*/ 163 w 2456"/>
                  <a:gd name="T49" fmla="*/ 460 h 1817"/>
                  <a:gd name="T50" fmla="*/ 241 w 2456"/>
                  <a:gd name="T51" fmla="*/ 465 h 1817"/>
                  <a:gd name="T52" fmla="*/ 262 w 2456"/>
                  <a:gd name="T53" fmla="*/ 533 h 1817"/>
                  <a:gd name="T54" fmla="*/ 445 w 2456"/>
                  <a:gd name="T55" fmla="*/ 714 h 1817"/>
                  <a:gd name="T56" fmla="*/ 509 w 2456"/>
                  <a:gd name="T57" fmla="*/ 720 h 1817"/>
                  <a:gd name="T58" fmla="*/ 558 w 2456"/>
                  <a:gd name="T59" fmla="*/ 839 h 1817"/>
                  <a:gd name="T60" fmla="*/ 593 w 2456"/>
                  <a:gd name="T61" fmla="*/ 874 h 1817"/>
                  <a:gd name="T62" fmla="*/ 614 w 2456"/>
                  <a:gd name="T63" fmla="*/ 1029 h 1817"/>
                  <a:gd name="T64" fmla="*/ 644 w 2456"/>
                  <a:gd name="T65" fmla="*/ 1095 h 1817"/>
                  <a:gd name="T66" fmla="*/ 640 w 2456"/>
                  <a:gd name="T67" fmla="*/ 1177 h 1817"/>
                  <a:gd name="T68" fmla="*/ 372 w 2456"/>
                  <a:gd name="T69" fmla="*/ 1547 h 1817"/>
                  <a:gd name="T70" fmla="*/ 671 w 2456"/>
                  <a:gd name="T71" fmla="*/ 1743 h 1817"/>
                  <a:gd name="T72" fmla="*/ 723 w 2456"/>
                  <a:gd name="T73" fmla="*/ 1761 h 1817"/>
                  <a:gd name="T74" fmla="*/ 820 w 2456"/>
                  <a:gd name="T75" fmla="*/ 1817 h 1817"/>
                  <a:gd name="T76" fmla="*/ 849 w 2456"/>
                  <a:gd name="T77" fmla="*/ 1817 h 1817"/>
                  <a:gd name="T78" fmla="*/ 891 w 2456"/>
                  <a:gd name="T79" fmla="*/ 1764 h 1817"/>
                  <a:gd name="T80" fmla="*/ 988 w 2456"/>
                  <a:gd name="T81" fmla="*/ 1775 h 1817"/>
                  <a:gd name="T82" fmla="*/ 1056 w 2456"/>
                  <a:gd name="T83" fmla="*/ 1816 h 1817"/>
                  <a:gd name="T84" fmla="*/ 1134 w 2456"/>
                  <a:gd name="T85" fmla="*/ 1817 h 1817"/>
                  <a:gd name="T86" fmla="*/ 1145 w 2456"/>
                  <a:gd name="T87" fmla="*/ 1783 h 1817"/>
                  <a:gd name="T88" fmla="*/ 1190 w 2456"/>
                  <a:gd name="T89" fmla="*/ 1766 h 1817"/>
                  <a:gd name="T90" fmla="*/ 1260 w 2456"/>
                  <a:gd name="T91" fmla="*/ 1799 h 1817"/>
                  <a:gd name="T92" fmla="*/ 1281 w 2456"/>
                  <a:gd name="T93" fmla="*/ 1727 h 1817"/>
                  <a:gd name="T94" fmla="*/ 1394 w 2456"/>
                  <a:gd name="T95" fmla="*/ 1729 h 1817"/>
                  <a:gd name="T96" fmla="*/ 1411 w 2456"/>
                  <a:gd name="T97" fmla="*/ 1743 h 1817"/>
                  <a:gd name="T98" fmla="*/ 1888 w 2456"/>
                  <a:gd name="T99" fmla="*/ 1499 h 1817"/>
                  <a:gd name="T100" fmla="*/ 1956 w 2456"/>
                  <a:gd name="T101" fmla="*/ 1480 h 1817"/>
                  <a:gd name="T102" fmla="*/ 2113 w 2456"/>
                  <a:gd name="T103" fmla="*/ 1107 h 18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456" h="1817">
                    <a:moveTo>
                      <a:pt x="2113" y="1107"/>
                    </a:moveTo>
                    <a:lnTo>
                      <a:pt x="2330" y="965"/>
                    </a:lnTo>
                    <a:lnTo>
                      <a:pt x="2456" y="599"/>
                    </a:lnTo>
                    <a:lnTo>
                      <a:pt x="2451" y="567"/>
                    </a:lnTo>
                    <a:lnTo>
                      <a:pt x="2385" y="536"/>
                    </a:lnTo>
                    <a:lnTo>
                      <a:pt x="2299" y="469"/>
                    </a:lnTo>
                    <a:lnTo>
                      <a:pt x="2230" y="340"/>
                    </a:lnTo>
                    <a:lnTo>
                      <a:pt x="2201" y="369"/>
                    </a:lnTo>
                    <a:lnTo>
                      <a:pt x="2141" y="369"/>
                    </a:lnTo>
                    <a:lnTo>
                      <a:pt x="2113" y="343"/>
                    </a:lnTo>
                    <a:lnTo>
                      <a:pt x="2052" y="348"/>
                    </a:lnTo>
                    <a:lnTo>
                      <a:pt x="1912" y="277"/>
                    </a:lnTo>
                    <a:lnTo>
                      <a:pt x="1845" y="285"/>
                    </a:lnTo>
                    <a:lnTo>
                      <a:pt x="1815" y="285"/>
                    </a:lnTo>
                    <a:lnTo>
                      <a:pt x="1720" y="78"/>
                    </a:lnTo>
                    <a:lnTo>
                      <a:pt x="1594" y="0"/>
                    </a:lnTo>
                    <a:lnTo>
                      <a:pt x="1539" y="183"/>
                    </a:lnTo>
                    <a:lnTo>
                      <a:pt x="1507" y="183"/>
                    </a:lnTo>
                    <a:lnTo>
                      <a:pt x="1323" y="73"/>
                    </a:lnTo>
                    <a:lnTo>
                      <a:pt x="533" y="249"/>
                    </a:lnTo>
                    <a:lnTo>
                      <a:pt x="219" y="304"/>
                    </a:lnTo>
                    <a:lnTo>
                      <a:pt x="0" y="306"/>
                    </a:lnTo>
                    <a:lnTo>
                      <a:pt x="97" y="382"/>
                    </a:lnTo>
                    <a:lnTo>
                      <a:pt x="135" y="394"/>
                    </a:lnTo>
                    <a:lnTo>
                      <a:pt x="163" y="460"/>
                    </a:lnTo>
                    <a:lnTo>
                      <a:pt x="241" y="465"/>
                    </a:lnTo>
                    <a:lnTo>
                      <a:pt x="262" y="533"/>
                    </a:lnTo>
                    <a:lnTo>
                      <a:pt x="445" y="714"/>
                    </a:lnTo>
                    <a:lnTo>
                      <a:pt x="509" y="720"/>
                    </a:lnTo>
                    <a:lnTo>
                      <a:pt x="558" y="839"/>
                    </a:lnTo>
                    <a:lnTo>
                      <a:pt x="593" y="874"/>
                    </a:lnTo>
                    <a:lnTo>
                      <a:pt x="614" y="1029"/>
                    </a:lnTo>
                    <a:lnTo>
                      <a:pt x="644" y="1095"/>
                    </a:lnTo>
                    <a:lnTo>
                      <a:pt x="640" y="1177"/>
                    </a:lnTo>
                    <a:lnTo>
                      <a:pt x="372" y="1547"/>
                    </a:lnTo>
                    <a:lnTo>
                      <a:pt x="671" y="1743"/>
                    </a:lnTo>
                    <a:lnTo>
                      <a:pt x="723" y="1761"/>
                    </a:lnTo>
                    <a:lnTo>
                      <a:pt x="820" y="1817"/>
                    </a:lnTo>
                    <a:lnTo>
                      <a:pt x="849" y="1817"/>
                    </a:lnTo>
                    <a:lnTo>
                      <a:pt x="891" y="1764"/>
                    </a:lnTo>
                    <a:lnTo>
                      <a:pt x="988" y="1775"/>
                    </a:lnTo>
                    <a:lnTo>
                      <a:pt x="1056" y="1816"/>
                    </a:lnTo>
                    <a:lnTo>
                      <a:pt x="1134" y="1817"/>
                    </a:lnTo>
                    <a:lnTo>
                      <a:pt x="1145" y="1783"/>
                    </a:lnTo>
                    <a:lnTo>
                      <a:pt x="1190" y="1766"/>
                    </a:lnTo>
                    <a:lnTo>
                      <a:pt x="1260" y="1799"/>
                    </a:lnTo>
                    <a:lnTo>
                      <a:pt x="1281" y="1727"/>
                    </a:lnTo>
                    <a:lnTo>
                      <a:pt x="1394" y="1729"/>
                    </a:lnTo>
                    <a:lnTo>
                      <a:pt x="1411" y="1743"/>
                    </a:lnTo>
                    <a:lnTo>
                      <a:pt x="1888" y="1499"/>
                    </a:lnTo>
                    <a:lnTo>
                      <a:pt x="1956" y="1480"/>
                    </a:lnTo>
                    <a:lnTo>
                      <a:pt x="2113" y="1107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884" name="Freeform 84"/>
              <p:cNvSpPr>
                <a:spLocks noChangeAspect="1"/>
              </p:cNvSpPr>
              <p:nvPr/>
            </p:nvSpPr>
            <p:spPr bwMode="auto">
              <a:xfrm>
                <a:off x="3265" y="2316"/>
                <a:ext cx="543" cy="554"/>
              </a:xfrm>
              <a:custGeom>
                <a:avLst/>
                <a:gdLst>
                  <a:gd name="T0" fmla="*/ 2430 w 3006"/>
                  <a:gd name="T1" fmla="*/ 1072 h 3072"/>
                  <a:gd name="T2" fmla="*/ 2502 w 3006"/>
                  <a:gd name="T3" fmla="*/ 1258 h 3072"/>
                  <a:gd name="T4" fmla="*/ 2609 w 3006"/>
                  <a:gd name="T5" fmla="*/ 1339 h 3072"/>
                  <a:gd name="T6" fmla="*/ 2736 w 3006"/>
                  <a:gd name="T7" fmla="*/ 1603 h 3072"/>
                  <a:gd name="T8" fmla="*/ 2857 w 3006"/>
                  <a:gd name="T9" fmla="*/ 1633 h 3072"/>
                  <a:gd name="T10" fmla="*/ 3000 w 3006"/>
                  <a:gd name="T11" fmla="*/ 1759 h 3072"/>
                  <a:gd name="T12" fmla="*/ 2922 w 3006"/>
                  <a:gd name="T13" fmla="*/ 1886 h 3072"/>
                  <a:gd name="T14" fmla="*/ 2750 w 3006"/>
                  <a:gd name="T15" fmla="*/ 2101 h 3072"/>
                  <a:gd name="T16" fmla="*/ 2573 w 3006"/>
                  <a:gd name="T17" fmla="*/ 2206 h 3072"/>
                  <a:gd name="T18" fmla="*/ 2400 w 3006"/>
                  <a:gd name="T19" fmla="*/ 2235 h 3072"/>
                  <a:gd name="T20" fmla="*/ 2094 w 3006"/>
                  <a:gd name="T21" fmla="*/ 2300 h 3072"/>
                  <a:gd name="T22" fmla="*/ 1938 w 3006"/>
                  <a:gd name="T23" fmla="*/ 2327 h 3072"/>
                  <a:gd name="T24" fmla="*/ 1768 w 3006"/>
                  <a:gd name="T25" fmla="*/ 2359 h 3072"/>
                  <a:gd name="T26" fmla="*/ 1619 w 3006"/>
                  <a:gd name="T27" fmla="*/ 2418 h 3072"/>
                  <a:gd name="T28" fmla="*/ 1025 w 3006"/>
                  <a:gd name="T29" fmla="*/ 2988 h 3072"/>
                  <a:gd name="T30" fmla="*/ 710 w 3006"/>
                  <a:gd name="T31" fmla="*/ 3043 h 3072"/>
                  <a:gd name="T32" fmla="*/ 554 w 3006"/>
                  <a:gd name="T33" fmla="*/ 3069 h 3072"/>
                  <a:gd name="T34" fmla="*/ 446 w 3006"/>
                  <a:gd name="T35" fmla="*/ 2994 h 3072"/>
                  <a:gd name="T36" fmla="*/ 543 w 3006"/>
                  <a:gd name="T37" fmla="*/ 2857 h 3072"/>
                  <a:gd name="T38" fmla="*/ 824 w 3006"/>
                  <a:gd name="T39" fmla="*/ 2714 h 3072"/>
                  <a:gd name="T40" fmla="*/ 707 w 3006"/>
                  <a:gd name="T41" fmla="*/ 2402 h 3072"/>
                  <a:gd name="T42" fmla="*/ 869 w 3006"/>
                  <a:gd name="T43" fmla="*/ 2039 h 3072"/>
                  <a:gd name="T44" fmla="*/ 804 w 3006"/>
                  <a:gd name="T45" fmla="*/ 1890 h 3072"/>
                  <a:gd name="T46" fmla="*/ 521 w 3006"/>
                  <a:gd name="T47" fmla="*/ 1923 h 3072"/>
                  <a:gd name="T48" fmla="*/ 215 w 3006"/>
                  <a:gd name="T49" fmla="*/ 1939 h 3072"/>
                  <a:gd name="T50" fmla="*/ 24 w 3006"/>
                  <a:gd name="T51" fmla="*/ 1930 h 3072"/>
                  <a:gd name="T52" fmla="*/ 104 w 3006"/>
                  <a:gd name="T53" fmla="*/ 1815 h 3072"/>
                  <a:gd name="T54" fmla="*/ 159 w 3006"/>
                  <a:gd name="T55" fmla="*/ 1649 h 3072"/>
                  <a:gd name="T56" fmla="*/ 198 w 3006"/>
                  <a:gd name="T57" fmla="*/ 1557 h 3072"/>
                  <a:gd name="T58" fmla="*/ 256 w 3006"/>
                  <a:gd name="T59" fmla="*/ 1463 h 3072"/>
                  <a:gd name="T60" fmla="*/ 417 w 3006"/>
                  <a:gd name="T61" fmla="*/ 1450 h 3072"/>
                  <a:gd name="T62" fmla="*/ 521 w 3006"/>
                  <a:gd name="T63" fmla="*/ 1414 h 3072"/>
                  <a:gd name="T64" fmla="*/ 713 w 3006"/>
                  <a:gd name="T65" fmla="*/ 1345 h 3072"/>
                  <a:gd name="T66" fmla="*/ 813 w 3006"/>
                  <a:gd name="T67" fmla="*/ 1375 h 3072"/>
                  <a:gd name="T68" fmla="*/ 993 w 3006"/>
                  <a:gd name="T69" fmla="*/ 1372 h 3072"/>
                  <a:gd name="T70" fmla="*/ 1260 w 3006"/>
                  <a:gd name="T71" fmla="*/ 1108 h 3072"/>
                  <a:gd name="T72" fmla="*/ 1749 w 3006"/>
                  <a:gd name="T73" fmla="*/ 958 h 3072"/>
                  <a:gd name="T74" fmla="*/ 1690 w 3006"/>
                  <a:gd name="T75" fmla="*/ 697 h 3072"/>
                  <a:gd name="T76" fmla="*/ 1749 w 3006"/>
                  <a:gd name="T77" fmla="*/ 596 h 3072"/>
                  <a:gd name="T78" fmla="*/ 1873 w 3006"/>
                  <a:gd name="T79" fmla="*/ 521 h 3072"/>
                  <a:gd name="T80" fmla="*/ 2058 w 3006"/>
                  <a:gd name="T81" fmla="*/ 502 h 3072"/>
                  <a:gd name="T82" fmla="*/ 2091 w 3006"/>
                  <a:gd name="T83" fmla="*/ 209 h 3072"/>
                  <a:gd name="T84" fmla="*/ 2268 w 3006"/>
                  <a:gd name="T85" fmla="*/ 140 h 3072"/>
                  <a:gd name="T86" fmla="*/ 2303 w 3006"/>
                  <a:gd name="T87" fmla="*/ 306 h 3072"/>
                  <a:gd name="T88" fmla="*/ 2352 w 3006"/>
                  <a:gd name="T89" fmla="*/ 322 h 3072"/>
                  <a:gd name="T90" fmla="*/ 2397 w 3006"/>
                  <a:gd name="T91" fmla="*/ 433 h 3072"/>
                  <a:gd name="T92" fmla="*/ 2206 w 3006"/>
                  <a:gd name="T93" fmla="*/ 610 h 3072"/>
                  <a:gd name="T94" fmla="*/ 2268 w 3006"/>
                  <a:gd name="T95" fmla="*/ 753 h 3072"/>
                  <a:gd name="T96" fmla="*/ 2312 w 3006"/>
                  <a:gd name="T97" fmla="*/ 1006 h 30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06" h="3072">
                    <a:moveTo>
                      <a:pt x="2352" y="987"/>
                    </a:moveTo>
                    <a:lnTo>
                      <a:pt x="2414" y="997"/>
                    </a:lnTo>
                    <a:lnTo>
                      <a:pt x="2430" y="1072"/>
                    </a:lnTo>
                    <a:lnTo>
                      <a:pt x="2443" y="1157"/>
                    </a:lnTo>
                    <a:lnTo>
                      <a:pt x="2424" y="1189"/>
                    </a:lnTo>
                    <a:lnTo>
                      <a:pt x="2502" y="1258"/>
                    </a:lnTo>
                    <a:lnTo>
                      <a:pt x="2499" y="1333"/>
                    </a:lnTo>
                    <a:lnTo>
                      <a:pt x="2580" y="1352"/>
                    </a:lnTo>
                    <a:lnTo>
                      <a:pt x="2609" y="1339"/>
                    </a:lnTo>
                    <a:lnTo>
                      <a:pt x="2677" y="1398"/>
                    </a:lnTo>
                    <a:lnTo>
                      <a:pt x="2613" y="1506"/>
                    </a:lnTo>
                    <a:lnTo>
                      <a:pt x="2736" y="1603"/>
                    </a:lnTo>
                    <a:lnTo>
                      <a:pt x="2863" y="1551"/>
                    </a:lnTo>
                    <a:lnTo>
                      <a:pt x="2919" y="1571"/>
                    </a:lnTo>
                    <a:lnTo>
                      <a:pt x="2857" y="1633"/>
                    </a:lnTo>
                    <a:lnTo>
                      <a:pt x="2968" y="1711"/>
                    </a:lnTo>
                    <a:lnTo>
                      <a:pt x="2990" y="1711"/>
                    </a:lnTo>
                    <a:lnTo>
                      <a:pt x="3000" y="1759"/>
                    </a:lnTo>
                    <a:lnTo>
                      <a:pt x="3006" y="1834"/>
                    </a:lnTo>
                    <a:lnTo>
                      <a:pt x="2961" y="1870"/>
                    </a:lnTo>
                    <a:lnTo>
                      <a:pt x="2922" y="1886"/>
                    </a:lnTo>
                    <a:lnTo>
                      <a:pt x="2811" y="2044"/>
                    </a:lnTo>
                    <a:lnTo>
                      <a:pt x="2766" y="2047"/>
                    </a:lnTo>
                    <a:lnTo>
                      <a:pt x="2750" y="2101"/>
                    </a:lnTo>
                    <a:lnTo>
                      <a:pt x="2685" y="2170"/>
                    </a:lnTo>
                    <a:lnTo>
                      <a:pt x="2605" y="2179"/>
                    </a:lnTo>
                    <a:lnTo>
                      <a:pt x="2573" y="2206"/>
                    </a:lnTo>
                    <a:lnTo>
                      <a:pt x="2583" y="2245"/>
                    </a:lnTo>
                    <a:lnTo>
                      <a:pt x="2420" y="2252"/>
                    </a:lnTo>
                    <a:lnTo>
                      <a:pt x="2400" y="2235"/>
                    </a:lnTo>
                    <a:lnTo>
                      <a:pt x="2293" y="2238"/>
                    </a:lnTo>
                    <a:lnTo>
                      <a:pt x="2247" y="2268"/>
                    </a:lnTo>
                    <a:lnTo>
                      <a:pt x="2094" y="2300"/>
                    </a:lnTo>
                    <a:lnTo>
                      <a:pt x="2055" y="2287"/>
                    </a:lnTo>
                    <a:lnTo>
                      <a:pt x="1941" y="2287"/>
                    </a:lnTo>
                    <a:lnTo>
                      <a:pt x="1938" y="2327"/>
                    </a:lnTo>
                    <a:lnTo>
                      <a:pt x="1863" y="2381"/>
                    </a:lnTo>
                    <a:lnTo>
                      <a:pt x="1805" y="2378"/>
                    </a:lnTo>
                    <a:lnTo>
                      <a:pt x="1768" y="2359"/>
                    </a:lnTo>
                    <a:lnTo>
                      <a:pt x="1736" y="2378"/>
                    </a:lnTo>
                    <a:lnTo>
                      <a:pt x="1700" y="2349"/>
                    </a:lnTo>
                    <a:lnTo>
                      <a:pt x="1619" y="2418"/>
                    </a:lnTo>
                    <a:lnTo>
                      <a:pt x="1501" y="2564"/>
                    </a:lnTo>
                    <a:lnTo>
                      <a:pt x="1124" y="2943"/>
                    </a:lnTo>
                    <a:lnTo>
                      <a:pt x="1025" y="2988"/>
                    </a:lnTo>
                    <a:lnTo>
                      <a:pt x="925" y="2997"/>
                    </a:lnTo>
                    <a:lnTo>
                      <a:pt x="847" y="3014"/>
                    </a:lnTo>
                    <a:lnTo>
                      <a:pt x="710" y="3043"/>
                    </a:lnTo>
                    <a:lnTo>
                      <a:pt x="651" y="3021"/>
                    </a:lnTo>
                    <a:lnTo>
                      <a:pt x="602" y="3072"/>
                    </a:lnTo>
                    <a:lnTo>
                      <a:pt x="554" y="3069"/>
                    </a:lnTo>
                    <a:lnTo>
                      <a:pt x="527" y="3030"/>
                    </a:lnTo>
                    <a:lnTo>
                      <a:pt x="455" y="3053"/>
                    </a:lnTo>
                    <a:lnTo>
                      <a:pt x="446" y="2994"/>
                    </a:lnTo>
                    <a:lnTo>
                      <a:pt x="504" y="2943"/>
                    </a:lnTo>
                    <a:lnTo>
                      <a:pt x="514" y="2877"/>
                    </a:lnTo>
                    <a:lnTo>
                      <a:pt x="543" y="2857"/>
                    </a:lnTo>
                    <a:lnTo>
                      <a:pt x="583" y="2864"/>
                    </a:lnTo>
                    <a:lnTo>
                      <a:pt x="719" y="2798"/>
                    </a:lnTo>
                    <a:lnTo>
                      <a:pt x="824" y="2714"/>
                    </a:lnTo>
                    <a:lnTo>
                      <a:pt x="840" y="2580"/>
                    </a:lnTo>
                    <a:lnTo>
                      <a:pt x="710" y="2453"/>
                    </a:lnTo>
                    <a:lnTo>
                      <a:pt x="707" y="2402"/>
                    </a:lnTo>
                    <a:lnTo>
                      <a:pt x="817" y="2196"/>
                    </a:lnTo>
                    <a:lnTo>
                      <a:pt x="840" y="2203"/>
                    </a:lnTo>
                    <a:lnTo>
                      <a:pt x="869" y="2039"/>
                    </a:lnTo>
                    <a:lnTo>
                      <a:pt x="918" y="1988"/>
                    </a:lnTo>
                    <a:lnTo>
                      <a:pt x="850" y="1870"/>
                    </a:lnTo>
                    <a:lnTo>
                      <a:pt x="804" y="1890"/>
                    </a:lnTo>
                    <a:lnTo>
                      <a:pt x="759" y="1890"/>
                    </a:lnTo>
                    <a:lnTo>
                      <a:pt x="625" y="1929"/>
                    </a:lnTo>
                    <a:lnTo>
                      <a:pt x="521" y="1923"/>
                    </a:lnTo>
                    <a:lnTo>
                      <a:pt x="449" y="1902"/>
                    </a:lnTo>
                    <a:lnTo>
                      <a:pt x="331" y="1926"/>
                    </a:lnTo>
                    <a:lnTo>
                      <a:pt x="215" y="1939"/>
                    </a:lnTo>
                    <a:lnTo>
                      <a:pt x="110" y="2050"/>
                    </a:lnTo>
                    <a:lnTo>
                      <a:pt x="51" y="2014"/>
                    </a:lnTo>
                    <a:lnTo>
                      <a:pt x="24" y="1930"/>
                    </a:lnTo>
                    <a:lnTo>
                      <a:pt x="6" y="1896"/>
                    </a:lnTo>
                    <a:lnTo>
                      <a:pt x="0" y="1864"/>
                    </a:lnTo>
                    <a:lnTo>
                      <a:pt x="104" y="1815"/>
                    </a:lnTo>
                    <a:lnTo>
                      <a:pt x="100" y="1746"/>
                    </a:lnTo>
                    <a:lnTo>
                      <a:pt x="143" y="1705"/>
                    </a:lnTo>
                    <a:lnTo>
                      <a:pt x="159" y="1649"/>
                    </a:lnTo>
                    <a:lnTo>
                      <a:pt x="234" y="1652"/>
                    </a:lnTo>
                    <a:lnTo>
                      <a:pt x="224" y="1590"/>
                    </a:lnTo>
                    <a:lnTo>
                      <a:pt x="198" y="1557"/>
                    </a:lnTo>
                    <a:lnTo>
                      <a:pt x="201" y="1528"/>
                    </a:lnTo>
                    <a:lnTo>
                      <a:pt x="237" y="1512"/>
                    </a:lnTo>
                    <a:lnTo>
                      <a:pt x="256" y="1463"/>
                    </a:lnTo>
                    <a:lnTo>
                      <a:pt x="331" y="1420"/>
                    </a:lnTo>
                    <a:lnTo>
                      <a:pt x="387" y="1463"/>
                    </a:lnTo>
                    <a:lnTo>
                      <a:pt x="417" y="1450"/>
                    </a:lnTo>
                    <a:lnTo>
                      <a:pt x="446" y="1450"/>
                    </a:lnTo>
                    <a:lnTo>
                      <a:pt x="511" y="1391"/>
                    </a:lnTo>
                    <a:lnTo>
                      <a:pt x="521" y="1414"/>
                    </a:lnTo>
                    <a:lnTo>
                      <a:pt x="592" y="1411"/>
                    </a:lnTo>
                    <a:lnTo>
                      <a:pt x="586" y="1431"/>
                    </a:lnTo>
                    <a:lnTo>
                      <a:pt x="713" y="1345"/>
                    </a:lnTo>
                    <a:lnTo>
                      <a:pt x="756" y="1339"/>
                    </a:lnTo>
                    <a:lnTo>
                      <a:pt x="765" y="1382"/>
                    </a:lnTo>
                    <a:lnTo>
                      <a:pt x="813" y="1375"/>
                    </a:lnTo>
                    <a:lnTo>
                      <a:pt x="853" y="1395"/>
                    </a:lnTo>
                    <a:lnTo>
                      <a:pt x="909" y="1375"/>
                    </a:lnTo>
                    <a:lnTo>
                      <a:pt x="993" y="1372"/>
                    </a:lnTo>
                    <a:lnTo>
                      <a:pt x="1090" y="1313"/>
                    </a:lnTo>
                    <a:lnTo>
                      <a:pt x="1143" y="1242"/>
                    </a:lnTo>
                    <a:lnTo>
                      <a:pt x="1260" y="1108"/>
                    </a:lnTo>
                    <a:lnTo>
                      <a:pt x="1453" y="1118"/>
                    </a:lnTo>
                    <a:lnTo>
                      <a:pt x="1515" y="1143"/>
                    </a:lnTo>
                    <a:lnTo>
                      <a:pt x="1749" y="958"/>
                    </a:lnTo>
                    <a:lnTo>
                      <a:pt x="1752" y="925"/>
                    </a:lnTo>
                    <a:lnTo>
                      <a:pt x="1706" y="818"/>
                    </a:lnTo>
                    <a:lnTo>
                      <a:pt x="1690" y="697"/>
                    </a:lnTo>
                    <a:lnTo>
                      <a:pt x="1723" y="648"/>
                    </a:lnTo>
                    <a:lnTo>
                      <a:pt x="1709" y="635"/>
                    </a:lnTo>
                    <a:lnTo>
                      <a:pt x="1749" y="596"/>
                    </a:lnTo>
                    <a:lnTo>
                      <a:pt x="1850" y="554"/>
                    </a:lnTo>
                    <a:lnTo>
                      <a:pt x="1850" y="524"/>
                    </a:lnTo>
                    <a:lnTo>
                      <a:pt x="1873" y="521"/>
                    </a:lnTo>
                    <a:lnTo>
                      <a:pt x="1915" y="479"/>
                    </a:lnTo>
                    <a:lnTo>
                      <a:pt x="1964" y="463"/>
                    </a:lnTo>
                    <a:lnTo>
                      <a:pt x="2058" y="502"/>
                    </a:lnTo>
                    <a:lnTo>
                      <a:pt x="2101" y="404"/>
                    </a:lnTo>
                    <a:lnTo>
                      <a:pt x="2082" y="303"/>
                    </a:lnTo>
                    <a:lnTo>
                      <a:pt x="2091" y="209"/>
                    </a:lnTo>
                    <a:lnTo>
                      <a:pt x="2247" y="0"/>
                    </a:lnTo>
                    <a:lnTo>
                      <a:pt x="2225" y="75"/>
                    </a:lnTo>
                    <a:lnTo>
                      <a:pt x="2268" y="140"/>
                    </a:lnTo>
                    <a:lnTo>
                      <a:pt x="2290" y="235"/>
                    </a:lnTo>
                    <a:lnTo>
                      <a:pt x="2263" y="287"/>
                    </a:lnTo>
                    <a:lnTo>
                      <a:pt x="2303" y="306"/>
                    </a:lnTo>
                    <a:lnTo>
                      <a:pt x="2349" y="300"/>
                    </a:lnTo>
                    <a:lnTo>
                      <a:pt x="2365" y="303"/>
                    </a:lnTo>
                    <a:lnTo>
                      <a:pt x="2352" y="322"/>
                    </a:lnTo>
                    <a:lnTo>
                      <a:pt x="2365" y="359"/>
                    </a:lnTo>
                    <a:lnTo>
                      <a:pt x="2408" y="375"/>
                    </a:lnTo>
                    <a:lnTo>
                      <a:pt x="2397" y="433"/>
                    </a:lnTo>
                    <a:lnTo>
                      <a:pt x="2349" y="511"/>
                    </a:lnTo>
                    <a:lnTo>
                      <a:pt x="2202" y="590"/>
                    </a:lnTo>
                    <a:lnTo>
                      <a:pt x="2206" y="610"/>
                    </a:lnTo>
                    <a:lnTo>
                      <a:pt x="2257" y="619"/>
                    </a:lnTo>
                    <a:lnTo>
                      <a:pt x="2271" y="664"/>
                    </a:lnTo>
                    <a:lnTo>
                      <a:pt x="2268" y="753"/>
                    </a:lnTo>
                    <a:lnTo>
                      <a:pt x="2218" y="844"/>
                    </a:lnTo>
                    <a:lnTo>
                      <a:pt x="2225" y="883"/>
                    </a:lnTo>
                    <a:lnTo>
                      <a:pt x="2312" y="1006"/>
                    </a:lnTo>
                    <a:lnTo>
                      <a:pt x="2352" y="1006"/>
                    </a:lnTo>
                    <a:lnTo>
                      <a:pt x="2352" y="987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885" name="Freeform 85"/>
              <p:cNvSpPr>
                <a:spLocks noChangeAspect="1"/>
              </p:cNvSpPr>
              <p:nvPr/>
            </p:nvSpPr>
            <p:spPr bwMode="auto">
              <a:xfrm>
                <a:off x="3198" y="2653"/>
                <a:ext cx="315" cy="365"/>
              </a:xfrm>
              <a:custGeom>
                <a:avLst/>
                <a:gdLst>
                  <a:gd name="T0" fmla="*/ 172 w 1748"/>
                  <a:gd name="T1" fmla="*/ 391 h 2022"/>
                  <a:gd name="T2" fmla="*/ 219 w 1748"/>
                  <a:gd name="T3" fmla="*/ 340 h 2022"/>
                  <a:gd name="T4" fmla="*/ 416 w 1748"/>
                  <a:gd name="T5" fmla="*/ 292 h 2022"/>
                  <a:gd name="T6" fmla="*/ 447 w 1748"/>
                  <a:gd name="T7" fmla="*/ 227 h 2022"/>
                  <a:gd name="T8" fmla="*/ 588 w 1748"/>
                  <a:gd name="T9" fmla="*/ 67 h 2022"/>
                  <a:gd name="T10" fmla="*/ 826 w 1748"/>
                  <a:gd name="T11" fmla="*/ 30 h 2022"/>
                  <a:gd name="T12" fmla="*/ 998 w 1748"/>
                  <a:gd name="T13" fmla="*/ 62 h 2022"/>
                  <a:gd name="T14" fmla="*/ 1180 w 1748"/>
                  <a:gd name="T15" fmla="*/ 25 h 2022"/>
                  <a:gd name="T16" fmla="*/ 1290 w 1748"/>
                  <a:gd name="T17" fmla="*/ 121 h 2022"/>
                  <a:gd name="T18" fmla="*/ 1214 w 1748"/>
                  <a:gd name="T19" fmla="*/ 332 h 2022"/>
                  <a:gd name="T20" fmla="*/ 1077 w 1748"/>
                  <a:gd name="T21" fmla="*/ 537 h 2022"/>
                  <a:gd name="T22" fmla="*/ 1214 w 1748"/>
                  <a:gd name="T23" fmla="*/ 713 h 2022"/>
                  <a:gd name="T24" fmla="*/ 1096 w 1748"/>
                  <a:gd name="T25" fmla="*/ 930 h 2022"/>
                  <a:gd name="T26" fmla="*/ 922 w 1748"/>
                  <a:gd name="T27" fmla="*/ 988 h 2022"/>
                  <a:gd name="T28" fmla="*/ 877 w 1748"/>
                  <a:gd name="T29" fmla="*/ 1068 h 2022"/>
                  <a:gd name="T30" fmla="*/ 835 w 1748"/>
                  <a:gd name="T31" fmla="*/ 1182 h 2022"/>
                  <a:gd name="T32" fmla="*/ 928 w 1748"/>
                  <a:gd name="T33" fmla="*/ 1202 h 2022"/>
                  <a:gd name="T34" fmla="*/ 1023 w 1748"/>
                  <a:gd name="T35" fmla="*/ 1149 h 2022"/>
                  <a:gd name="T36" fmla="*/ 1312 w 1748"/>
                  <a:gd name="T37" fmla="*/ 1123 h 2022"/>
                  <a:gd name="T38" fmla="*/ 1501 w 1748"/>
                  <a:gd name="T39" fmla="*/ 1074 h 2022"/>
                  <a:gd name="T40" fmla="*/ 1736 w 1748"/>
                  <a:gd name="T41" fmla="*/ 1396 h 2022"/>
                  <a:gd name="T42" fmla="*/ 1616 w 1748"/>
                  <a:gd name="T43" fmla="*/ 1449 h 2022"/>
                  <a:gd name="T44" fmla="*/ 1537 w 1748"/>
                  <a:gd name="T45" fmla="*/ 1590 h 2022"/>
                  <a:gd name="T46" fmla="*/ 1335 w 1748"/>
                  <a:gd name="T47" fmla="*/ 1750 h 2022"/>
                  <a:gd name="T48" fmla="*/ 1147 w 1748"/>
                  <a:gd name="T49" fmla="*/ 1787 h 2022"/>
                  <a:gd name="T50" fmla="*/ 1074 w 1748"/>
                  <a:gd name="T51" fmla="*/ 1809 h 2022"/>
                  <a:gd name="T52" fmla="*/ 961 w 1748"/>
                  <a:gd name="T53" fmla="*/ 1806 h 2022"/>
                  <a:gd name="T54" fmla="*/ 883 w 1748"/>
                  <a:gd name="T55" fmla="*/ 1930 h 2022"/>
                  <a:gd name="T56" fmla="*/ 717 w 1748"/>
                  <a:gd name="T57" fmla="*/ 1992 h 2022"/>
                  <a:gd name="T58" fmla="*/ 635 w 1748"/>
                  <a:gd name="T59" fmla="*/ 2022 h 2022"/>
                  <a:gd name="T60" fmla="*/ 416 w 1748"/>
                  <a:gd name="T61" fmla="*/ 1989 h 2022"/>
                  <a:gd name="T62" fmla="*/ 222 w 1748"/>
                  <a:gd name="T63" fmla="*/ 1711 h 2022"/>
                  <a:gd name="T64" fmla="*/ 205 w 1748"/>
                  <a:gd name="T65" fmla="*/ 1595 h 2022"/>
                  <a:gd name="T66" fmla="*/ 189 w 1748"/>
                  <a:gd name="T67" fmla="*/ 1363 h 2022"/>
                  <a:gd name="T68" fmla="*/ 203 w 1748"/>
                  <a:gd name="T69" fmla="*/ 1272 h 2022"/>
                  <a:gd name="T70" fmla="*/ 253 w 1748"/>
                  <a:gd name="T71" fmla="*/ 1087 h 2022"/>
                  <a:gd name="T72" fmla="*/ 32 w 1748"/>
                  <a:gd name="T73" fmla="*/ 688 h 2022"/>
                  <a:gd name="T74" fmla="*/ 40 w 1748"/>
                  <a:gd name="T75" fmla="*/ 545 h 2022"/>
                  <a:gd name="T76" fmla="*/ 0 w 1748"/>
                  <a:gd name="T77" fmla="*/ 396 h 20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748" h="2022">
                    <a:moveTo>
                      <a:pt x="0" y="396"/>
                    </a:moveTo>
                    <a:lnTo>
                      <a:pt x="172" y="391"/>
                    </a:lnTo>
                    <a:lnTo>
                      <a:pt x="157" y="357"/>
                    </a:lnTo>
                    <a:lnTo>
                      <a:pt x="219" y="340"/>
                    </a:lnTo>
                    <a:lnTo>
                      <a:pt x="372" y="351"/>
                    </a:lnTo>
                    <a:lnTo>
                      <a:pt x="416" y="292"/>
                    </a:lnTo>
                    <a:lnTo>
                      <a:pt x="422" y="227"/>
                    </a:lnTo>
                    <a:lnTo>
                      <a:pt x="447" y="227"/>
                    </a:lnTo>
                    <a:lnTo>
                      <a:pt x="483" y="183"/>
                    </a:lnTo>
                    <a:lnTo>
                      <a:pt x="588" y="67"/>
                    </a:lnTo>
                    <a:lnTo>
                      <a:pt x="669" y="62"/>
                    </a:lnTo>
                    <a:lnTo>
                      <a:pt x="826" y="30"/>
                    </a:lnTo>
                    <a:lnTo>
                      <a:pt x="905" y="56"/>
                    </a:lnTo>
                    <a:lnTo>
                      <a:pt x="998" y="62"/>
                    </a:lnTo>
                    <a:lnTo>
                      <a:pt x="1136" y="17"/>
                    </a:lnTo>
                    <a:lnTo>
                      <a:pt x="1180" y="25"/>
                    </a:lnTo>
                    <a:lnTo>
                      <a:pt x="1223" y="0"/>
                    </a:lnTo>
                    <a:lnTo>
                      <a:pt x="1290" y="121"/>
                    </a:lnTo>
                    <a:lnTo>
                      <a:pt x="1245" y="168"/>
                    </a:lnTo>
                    <a:lnTo>
                      <a:pt x="1214" y="332"/>
                    </a:lnTo>
                    <a:lnTo>
                      <a:pt x="1198" y="323"/>
                    </a:lnTo>
                    <a:lnTo>
                      <a:pt x="1077" y="537"/>
                    </a:lnTo>
                    <a:lnTo>
                      <a:pt x="1088" y="588"/>
                    </a:lnTo>
                    <a:lnTo>
                      <a:pt x="1214" y="713"/>
                    </a:lnTo>
                    <a:lnTo>
                      <a:pt x="1198" y="837"/>
                    </a:lnTo>
                    <a:lnTo>
                      <a:pt x="1096" y="930"/>
                    </a:lnTo>
                    <a:lnTo>
                      <a:pt x="956" y="994"/>
                    </a:lnTo>
                    <a:lnTo>
                      <a:pt x="922" y="988"/>
                    </a:lnTo>
                    <a:lnTo>
                      <a:pt x="885" y="1003"/>
                    </a:lnTo>
                    <a:lnTo>
                      <a:pt x="877" y="1068"/>
                    </a:lnTo>
                    <a:lnTo>
                      <a:pt x="821" y="1123"/>
                    </a:lnTo>
                    <a:lnTo>
                      <a:pt x="835" y="1182"/>
                    </a:lnTo>
                    <a:lnTo>
                      <a:pt x="902" y="1163"/>
                    </a:lnTo>
                    <a:lnTo>
                      <a:pt x="928" y="1202"/>
                    </a:lnTo>
                    <a:lnTo>
                      <a:pt x="972" y="1206"/>
                    </a:lnTo>
                    <a:lnTo>
                      <a:pt x="1023" y="1149"/>
                    </a:lnTo>
                    <a:lnTo>
                      <a:pt x="1079" y="1171"/>
                    </a:lnTo>
                    <a:lnTo>
                      <a:pt x="1312" y="1123"/>
                    </a:lnTo>
                    <a:lnTo>
                      <a:pt x="1399" y="1118"/>
                    </a:lnTo>
                    <a:lnTo>
                      <a:pt x="1501" y="1074"/>
                    </a:lnTo>
                    <a:lnTo>
                      <a:pt x="1748" y="1343"/>
                    </a:lnTo>
                    <a:lnTo>
                      <a:pt x="1736" y="1396"/>
                    </a:lnTo>
                    <a:lnTo>
                      <a:pt x="1692" y="1388"/>
                    </a:lnTo>
                    <a:lnTo>
                      <a:pt x="1616" y="1449"/>
                    </a:lnTo>
                    <a:lnTo>
                      <a:pt x="1622" y="1495"/>
                    </a:lnTo>
                    <a:lnTo>
                      <a:pt x="1537" y="1590"/>
                    </a:lnTo>
                    <a:lnTo>
                      <a:pt x="1363" y="1649"/>
                    </a:lnTo>
                    <a:lnTo>
                      <a:pt x="1335" y="1750"/>
                    </a:lnTo>
                    <a:lnTo>
                      <a:pt x="1155" y="1767"/>
                    </a:lnTo>
                    <a:lnTo>
                      <a:pt x="1147" y="1787"/>
                    </a:lnTo>
                    <a:lnTo>
                      <a:pt x="1093" y="1784"/>
                    </a:lnTo>
                    <a:lnTo>
                      <a:pt x="1074" y="1809"/>
                    </a:lnTo>
                    <a:lnTo>
                      <a:pt x="1015" y="1820"/>
                    </a:lnTo>
                    <a:lnTo>
                      <a:pt x="961" y="1806"/>
                    </a:lnTo>
                    <a:lnTo>
                      <a:pt x="905" y="1862"/>
                    </a:lnTo>
                    <a:lnTo>
                      <a:pt x="883" y="1930"/>
                    </a:lnTo>
                    <a:lnTo>
                      <a:pt x="821" y="2003"/>
                    </a:lnTo>
                    <a:lnTo>
                      <a:pt x="717" y="1992"/>
                    </a:lnTo>
                    <a:lnTo>
                      <a:pt x="705" y="2014"/>
                    </a:lnTo>
                    <a:lnTo>
                      <a:pt x="635" y="2022"/>
                    </a:lnTo>
                    <a:lnTo>
                      <a:pt x="602" y="1986"/>
                    </a:lnTo>
                    <a:lnTo>
                      <a:pt x="416" y="1989"/>
                    </a:lnTo>
                    <a:lnTo>
                      <a:pt x="375" y="1860"/>
                    </a:lnTo>
                    <a:lnTo>
                      <a:pt x="222" y="1711"/>
                    </a:lnTo>
                    <a:lnTo>
                      <a:pt x="230" y="1655"/>
                    </a:lnTo>
                    <a:lnTo>
                      <a:pt x="205" y="1595"/>
                    </a:lnTo>
                    <a:lnTo>
                      <a:pt x="214" y="1422"/>
                    </a:lnTo>
                    <a:lnTo>
                      <a:pt x="189" y="1363"/>
                    </a:lnTo>
                    <a:lnTo>
                      <a:pt x="186" y="1331"/>
                    </a:lnTo>
                    <a:lnTo>
                      <a:pt x="203" y="1272"/>
                    </a:lnTo>
                    <a:lnTo>
                      <a:pt x="262" y="1169"/>
                    </a:lnTo>
                    <a:lnTo>
                      <a:pt x="253" y="1087"/>
                    </a:lnTo>
                    <a:lnTo>
                      <a:pt x="113" y="918"/>
                    </a:lnTo>
                    <a:lnTo>
                      <a:pt x="32" y="688"/>
                    </a:lnTo>
                    <a:lnTo>
                      <a:pt x="20" y="575"/>
                    </a:lnTo>
                    <a:lnTo>
                      <a:pt x="40" y="545"/>
                    </a:lnTo>
                    <a:lnTo>
                      <a:pt x="43" y="475"/>
                    </a:lnTo>
                    <a:lnTo>
                      <a:pt x="0" y="39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886" name="Freeform 86"/>
              <p:cNvSpPr>
                <a:spLocks noChangeAspect="1"/>
              </p:cNvSpPr>
              <p:nvPr/>
            </p:nvSpPr>
            <p:spPr bwMode="auto">
              <a:xfrm>
                <a:off x="3168" y="2459"/>
                <a:ext cx="216" cy="265"/>
              </a:xfrm>
              <a:custGeom>
                <a:avLst/>
                <a:gdLst>
                  <a:gd name="T0" fmla="*/ 231 w 1198"/>
                  <a:gd name="T1" fmla="*/ 385 h 1466"/>
                  <a:gd name="T2" fmla="*/ 424 w 1198"/>
                  <a:gd name="T3" fmla="*/ 292 h 1466"/>
                  <a:gd name="T4" fmla="*/ 698 w 1198"/>
                  <a:gd name="T5" fmla="*/ 0 h 1466"/>
                  <a:gd name="T6" fmla="*/ 771 w 1198"/>
                  <a:gd name="T7" fmla="*/ 62 h 1466"/>
                  <a:gd name="T8" fmla="*/ 812 w 1198"/>
                  <a:gd name="T9" fmla="*/ 148 h 1466"/>
                  <a:gd name="T10" fmla="*/ 879 w 1198"/>
                  <a:gd name="T11" fmla="*/ 191 h 1466"/>
                  <a:gd name="T12" fmla="*/ 892 w 1198"/>
                  <a:gd name="T13" fmla="*/ 245 h 1466"/>
                  <a:gd name="T14" fmla="*/ 963 w 1198"/>
                  <a:gd name="T15" fmla="*/ 254 h 1466"/>
                  <a:gd name="T16" fmla="*/ 1105 w 1198"/>
                  <a:gd name="T17" fmla="*/ 307 h 1466"/>
                  <a:gd name="T18" fmla="*/ 1194 w 1198"/>
                  <a:gd name="T19" fmla="*/ 292 h 1466"/>
                  <a:gd name="T20" fmla="*/ 1127 w 1198"/>
                  <a:gd name="T21" fmla="*/ 616 h 1466"/>
                  <a:gd name="T22" fmla="*/ 1045 w 1198"/>
                  <a:gd name="T23" fmla="*/ 603 h 1466"/>
                  <a:gd name="T24" fmla="*/ 956 w 1198"/>
                  <a:gd name="T25" fmla="*/ 650 h 1466"/>
                  <a:gd name="T26" fmla="*/ 869 w 1198"/>
                  <a:gd name="T27" fmla="*/ 616 h 1466"/>
                  <a:gd name="T28" fmla="*/ 771 w 1198"/>
                  <a:gd name="T29" fmla="*/ 715 h 1466"/>
                  <a:gd name="T30" fmla="*/ 737 w 1198"/>
                  <a:gd name="T31" fmla="*/ 765 h 1466"/>
                  <a:gd name="T32" fmla="*/ 765 w 1198"/>
                  <a:gd name="T33" fmla="*/ 855 h 1466"/>
                  <a:gd name="T34" fmla="*/ 678 w 1198"/>
                  <a:gd name="T35" fmla="*/ 913 h 1466"/>
                  <a:gd name="T36" fmla="*/ 638 w 1198"/>
                  <a:gd name="T37" fmla="*/ 1023 h 1466"/>
                  <a:gd name="T38" fmla="*/ 536 w 1198"/>
                  <a:gd name="T39" fmla="*/ 1099 h 1466"/>
                  <a:gd name="T40" fmla="*/ 571 w 1198"/>
                  <a:gd name="T41" fmla="*/ 1172 h 1466"/>
                  <a:gd name="T42" fmla="*/ 649 w 1198"/>
                  <a:gd name="T43" fmla="*/ 1251 h 1466"/>
                  <a:gd name="T44" fmla="*/ 584 w 1198"/>
                  <a:gd name="T45" fmla="*/ 1299 h 1466"/>
                  <a:gd name="T46" fmla="*/ 531 w 1198"/>
                  <a:gd name="T47" fmla="*/ 1424 h 1466"/>
                  <a:gd name="T48" fmla="*/ 326 w 1198"/>
                  <a:gd name="T49" fmla="*/ 1430 h 1466"/>
                  <a:gd name="T50" fmla="*/ 160 w 1198"/>
                  <a:gd name="T51" fmla="*/ 1466 h 1466"/>
                  <a:gd name="T52" fmla="*/ 115 w 1198"/>
                  <a:gd name="T53" fmla="*/ 1312 h 1466"/>
                  <a:gd name="T54" fmla="*/ 19 w 1198"/>
                  <a:gd name="T55" fmla="*/ 1230 h 1466"/>
                  <a:gd name="T56" fmla="*/ 44 w 1198"/>
                  <a:gd name="T57" fmla="*/ 1117 h 1466"/>
                  <a:gd name="T58" fmla="*/ 115 w 1198"/>
                  <a:gd name="T59" fmla="*/ 1053 h 1466"/>
                  <a:gd name="T60" fmla="*/ 35 w 1198"/>
                  <a:gd name="T61" fmla="*/ 805 h 1466"/>
                  <a:gd name="T62" fmla="*/ 4 w 1198"/>
                  <a:gd name="T63" fmla="*/ 620 h 1466"/>
                  <a:gd name="T64" fmla="*/ 6 w 1198"/>
                  <a:gd name="T65" fmla="*/ 549 h 14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98" h="1466">
                    <a:moveTo>
                      <a:pt x="4" y="383"/>
                    </a:moveTo>
                    <a:lnTo>
                      <a:pt x="231" y="385"/>
                    </a:lnTo>
                    <a:lnTo>
                      <a:pt x="384" y="284"/>
                    </a:lnTo>
                    <a:lnTo>
                      <a:pt x="424" y="292"/>
                    </a:lnTo>
                    <a:lnTo>
                      <a:pt x="534" y="221"/>
                    </a:lnTo>
                    <a:lnTo>
                      <a:pt x="698" y="0"/>
                    </a:lnTo>
                    <a:lnTo>
                      <a:pt x="724" y="38"/>
                    </a:lnTo>
                    <a:lnTo>
                      <a:pt x="771" y="62"/>
                    </a:lnTo>
                    <a:lnTo>
                      <a:pt x="791" y="85"/>
                    </a:lnTo>
                    <a:lnTo>
                      <a:pt x="812" y="148"/>
                    </a:lnTo>
                    <a:lnTo>
                      <a:pt x="843" y="178"/>
                    </a:lnTo>
                    <a:lnTo>
                      <a:pt x="879" y="191"/>
                    </a:lnTo>
                    <a:lnTo>
                      <a:pt x="890" y="225"/>
                    </a:lnTo>
                    <a:lnTo>
                      <a:pt x="892" y="245"/>
                    </a:lnTo>
                    <a:lnTo>
                      <a:pt x="952" y="292"/>
                    </a:lnTo>
                    <a:lnTo>
                      <a:pt x="963" y="254"/>
                    </a:lnTo>
                    <a:lnTo>
                      <a:pt x="1005" y="282"/>
                    </a:lnTo>
                    <a:lnTo>
                      <a:pt x="1105" y="307"/>
                    </a:lnTo>
                    <a:lnTo>
                      <a:pt x="1198" y="258"/>
                    </a:lnTo>
                    <a:lnTo>
                      <a:pt x="1194" y="292"/>
                    </a:lnTo>
                    <a:lnTo>
                      <a:pt x="1103" y="351"/>
                    </a:lnTo>
                    <a:lnTo>
                      <a:pt x="1127" y="616"/>
                    </a:lnTo>
                    <a:lnTo>
                      <a:pt x="1060" y="618"/>
                    </a:lnTo>
                    <a:lnTo>
                      <a:pt x="1045" y="603"/>
                    </a:lnTo>
                    <a:lnTo>
                      <a:pt x="985" y="652"/>
                    </a:lnTo>
                    <a:lnTo>
                      <a:pt x="956" y="650"/>
                    </a:lnTo>
                    <a:lnTo>
                      <a:pt x="922" y="672"/>
                    </a:lnTo>
                    <a:lnTo>
                      <a:pt x="869" y="616"/>
                    </a:lnTo>
                    <a:lnTo>
                      <a:pt x="791" y="665"/>
                    </a:lnTo>
                    <a:lnTo>
                      <a:pt x="771" y="715"/>
                    </a:lnTo>
                    <a:lnTo>
                      <a:pt x="733" y="730"/>
                    </a:lnTo>
                    <a:lnTo>
                      <a:pt x="737" y="765"/>
                    </a:lnTo>
                    <a:lnTo>
                      <a:pt x="767" y="797"/>
                    </a:lnTo>
                    <a:lnTo>
                      <a:pt x="765" y="855"/>
                    </a:lnTo>
                    <a:lnTo>
                      <a:pt x="698" y="852"/>
                    </a:lnTo>
                    <a:lnTo>
                      <a:pt x="678" y="913"/>
                    </a:lnTo>
                    <a:lnTo>
                      <a:pt x="636" y="945"/>
                    </a:lnTo>
                    <a:lnTo>
                      <a:pt x="638" y="1023"/>
                    </a:lnTo>
                    <a:lnTo>
                      <a:pt x="528" y="1066"/>
                    </a:lnTo>
                    <a:lnTo>
                      <a:pt x="536" y="1099"/>
                    </a:lnTo>
                    <a:lnTo>
                      <a:pt x="567" y="1128"/>
                    </a:lnTo>
                    <a:lnTo>
                      <a:pt x="571" y="1172"/>
                    </a:lnTo>
                    <a:lnTo>
                      <a:pt x="593" y="1223"/>
                    </a:lnTo>
                    <a:lnTo>
                      <a:pt x="649" y="1251"/>
                    </a:lnTo>
                    <a:lnTo>
                      <a:pt x="616" y="1299"/>
                    </a:lnTo>
                    <a:lnTo>
                      <a:pt x="584" y="1299"/>
                    </a:lnTo>
                    <a:lnTo>
                      <a:pt x="578" y="1359"/>
                    </a:lnTo>
                    <a:lnTo>
                      <a:pt x="531" y="1424"/>
                    </a:lnTo>
                    <a:lnTo>
                      <a:pt x="391" y="1417"/>
                    </a:lnTo>
                    <a:lnTo>
                      <a:pt x="326" y="1430"/>
                    </a:lnTo>
                    <a:lnTo>
                      <a:pt x="334" y="1460"/>
                    </a:lnTo>
                    <a:lnTo>
                      <a:pt x="160" y="1466"/>
                    </a:lnTo>
                    <a:lnTo>
                      <a:pt x="146" y="1443"/>
                    </a:lnTo>
                    <a:lnTo>
                      <a:pt x="115" y="1312"/>
                    </a:lnTo>
                    <a:lnTo>
                      <a:pt x="44" y="1253"/>
                    </a:lnTo>
                    <a:lnTo>
                      <a:pt x="19" y="1230"/>
                    </a:lnTo>
                    <a:lnTo>
                      <a:pt x="15" y="1155"/>
                    </a:lnTo>
                    <a:lnTo>
                      <a:pt x="44" y="1117"/>
                    </a:lnTo>
                    <a:lnTo>
                      <a:pt x="93" y="1101"/>
                    </a:lnTo>
                    <a:lnTo>
                      <a:pt x="115" y="1053"/>
                    </a:lnTo>
                    <a:lnTo>
                      <a:pt x="97" y="908"/>
                    </a:lnTo>
                    <a:lnTo>
                      <a:pt x="35" y="805"/>
                    </a:lnTo>
                    <a:lnTo>
                      <a:pt x="37" y="717"/>
                    </a:lnTo>
                    <a:lnTo>
                      <a:pt x="4" y="620"/>
                    </a:lnTo>
                    <a:lnTo>
                      <a:pt x="0" y="561"/>
                    </a:lnTo>
                    <a:lnTo>
                      <a:pt x="6" y="549"/>
                    </a:lnTo>
                    <a:lnTo>
                      <a:pt x="4" y="383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04887" name="Group 87"/>
          <p:cNvGrpSpPr>
            <a:grpSpLocks/>
          </p:cNvGrpSpPr>
          <p:nvPr/>
        </p:nvGrpSpPr>
        <p:grpSpPr bwMode="auto">
          <a:xfrm>
            <a:off x="3341688" y="1385888"/>
            <a:ext cx="4044950" cy="2940050"/>
            <a:chOff x="2105" y="873"/>
            <a:chExt cx="2548" cy="1852"/>
          </a:xfrm>
        </p:grpSpPr>
        <p:sp>
          <p:nvSpPr>
            <p:cNvPr id="204888" name="Freeform 88"/>
            <p:cNvSpPr>
              <a:spLocks/>
            </p:cNvSpPr>
            <p:nvPr/>
          </p:nvSpPr>
          <p:spPr bwMode="auto">
            <a:xfrm>
              <a:off x="2154" y="1090"/>
              <a:ext cx="1710" cy="1142"/>
            </a:xfrm>
            <a:custGeom>
              <a:avLst/>
              <a:gdLst>
                <a:gd name="T0" fmla="*/ 1710 w 1710"/>
                <a:gd name="T1" fmla="*/ 1142 h 1142"/>
                <a:gd name="T2" fmla="*/ 608 w 1710"/>
                <a:gd name="T3" fmla="*/ 0 h 1142"/>
                <a:gd name="T4" fmla="*/ 0 w 1710"/>
                <a:gd name="T5" fmla="*/ 0 h 1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10" h="1142">
                  <a:moveTo>
                    <a:pt x="1710" y="1142"/>
                  </a:moveTo>
                  <a:cubicBezTo>
                    <a:pt x="1710" y="1142"/>
                    <a:pt x="1110" y="670"/>
                    <a:pt x="608" y="0"/>
                  </a:cubicBezTo>
                  <a:lnTo>
                    <a:pt x="0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04889" name="Text Box 89"/>
            <p:cNvSpPr txBox="1">
              <a:spLocks noChangeArrowheads="1"/>
            </p:cNvSpPr>
            <p:nvPr/>
          </p:nvSpPr>
          <p:spPr bwMode="auto">
            <a:xfrm>
              <a:off x="2105" y="873"/>
              <a:ext cx="72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900" dirty="0">
                  <a:solidFill>
                    <a:srgbClr val="066168"/>
                  </a:solidFill>
                  <a:latin typeface="Verdana" pitchFamily="34" charset="0"/>
                </a:rPr>
                <a:t>Quixeramobim</a:t>
              </a:r>
            </a:p>
          </p:txBody>
        </p:sp>
        <p:grpSp>
          <p:nvGrpSpPr>
            <p:cNvPr id="204890" name="Group 90"/>
            <p:cNvGrpSpPr>
              <a:grpSpLocks/>
            </p:cNvGrpSpPr>
            <p:nvPr/>
          </p:nvGrpSpPr>
          <p:grpSpPr bwMode="auto">
            <a:xfrm>
              <a:off x="3626" y="1862"/>
              <a:ext cx="1027" cy="863"/>
              <a:chOff x="3626" y="1862"/>
              <a:chExt cx="1027" cy="863"/>
            </a:xfrm>
          </p:grpSpPr>
          <p:sp>
            <p:nvSpPr>
              <p:cNvPr id="204891" name="Freeform 91"/>
              <p:cNvSpPr>
                <a:spLocks noChangeAspect="1"/>
              </p:cNvSpPr>
              <p:nvPr/>
            </p:nvSpPr>
            <p:spPr bwMode="auto">
              <a:xfrm>
                <a:off x="3662" y="2279"/>
                <a:ext cx="310" cy="219"/>
              </a:xfrm>
              <a:custGeom>
                <a:avLst/>
                <a:gdLst>
                  <a:gd name="T0" fmla="*/ 1532 w 1717"/>
                  <a:gd name="T1" fmla="*/ 832 h 1213"/>
                  <a:gd name="T2" fmla="*/ 1622 w 1717"/>
                  <a:gd name="T3" fmla="*/ 705 h 1213"/>
                  <a:gd name="T4" fmla="*/ 1646 w 1717"/>
                  <a:gd name="T5" fmla="*/ 618 h 1213"/>
                  <a:gd name="T6" fmla="*/ 1674 w 1717"/>
                  <a:gd name="T7" fmla="*/ 589 h 1213"/>
                  <a:gd name="T8" fmla="*/ 1578 w 1717"/>
                  <a:gd name="T9" fmla="*/ 541 h 1213"/>
                  <a:gd name="T10" fmla="*/ 1491 w 1717"/>
                  <a:gd name="T11" fmla="*/ 470 h 1213"/>
                  <a:gd name="T12" fmla="*/ 1438 w 1717"/>
                  <a:gd name="T13" fmla="*/ 408 h 1213"/>
                  <a:gd name="T14" fmla="*/ 1415 w 1717"/>
                  <a:gd name="T15" fmla="*/ 351 h 1213"/>
                  <a:gd name="T16" fmla="*/ 1350 w 1717"/>
                  <a:gd name="T17" fmla="*/ 258 h 1213"/>
                  <a:gd name="T18" fmla="*/ 1329 w 1717"/>
                  <a:gd name="T19" fmla="*/ 162 h 1213"/>
                  <a:gd name="T20" fmla="*/ 1381 w 1717"/>
                  <a:gd name="T21" fmla="*/ 119 h 1213"/>
                  <a:gd name="T22" fmla="*/ 1245 w 1717"/>
                  <a:gd name="T23" fmla="*/ 80 h 1213"/>
                  <a:gd name="T24" fmla="*/ 1175 w 1717"/>
                  <a:gd name="T25" fmla="*/ 144 h 1213"/>
                  <a:gd name="T26" fmla="*/ 1065 w 1717"/>
                  <a:gd name="T27" fmla="*/ 99 h 1213"/>
                  <a:gd name="T28" fmla="*/ 920 w 1717"/>
                  <a:gd name="T29" fmla="*/ 202 h 1213"/>
                  <a:gd name="T30" fmla="*/ 894 w 1717"/>
                  <a:gd name="T31" fmla="*/ 167 h 1213"/>
                  <a:gd name="T32" fmla="*/ 802 w 1717"/>
                  <a:gd name="T33" fmla="*/ 120 h 1213"/>
                  <a:gd name="T34" fmla="*/ 595 w 1717"/>
                  <a:gd name="T35" fmla="*/ 194 h 1213"/>
                  <a:gd name="T36" fmla="*/ 432 w 1717"/>
                  <a:gd name="T37" fmla="*/ 41 h 1213"/>
                  <a:gd name="T38" fmla="*/ 266 w 1717"/>
                  <a:gd name="T39" fmla="*/ 36 h 1213"/>
                  <a:gd name="T40" fmla="*/ 116 w 1717"/>
                  <a:gd name="T41" fmla="*/ 64 h 1213"/>
                  <a:gd name="T42" fmla="*/ 55 w 1717"/>
                  <a:gd name="T43" fmla="*/ 190 h 1213"/>
                  <a:gd name="T44" fmla="*/ 64 w 1717"/>
                  <a:gd name="T45" fmla="*/ 345 h 1213"/>
                  <a:gd name="T46" fmla="*/ 71 w 1717"/>
                  <a:gd name="T47" fmla="*/ 494 h 1213"/>
                  <a:gd name="T48" fmla="*/ 141 w 1717"/>
                  <a:gd name="T49" fmla="*/ 500 h 1213"/>
                  <a:gd name="T50" fmla="*/ 151 w 1717"/>
                  <a:gd name="T51" fmla="*/ 526 h 1213"/>
                  <a:gd name="T52" fmla="*/ 190 w 1717"/>
                  <a:gd name="T53" fmla="*/ 572 h 1213"/>
                  <a:gd name="T54" fmla="*/ 196 w 1717"/>
                  <a:gd name="T55" fmla="*/ 634 h 1213"/>
                  <a:gd name="T56" fmla="*/ 0 w 1717"/>
                  <a:gd name="T57" fmla="*/ 795 h 1213"/>
                  <a:gd name="T58" fmla="*/ 53 w 1717"/>
                  <a:gd name="T59" fmla="*/ 821 h 1213"/>
                  <a:gd name="T60" fmla="*/ 64 w 1717"/>
                  <a:gd name="T61" fmla="*/ 969 h 1213"/>
                  <a:gd name="T62" fmla="*/ 21 w 1717"/>
                  <a:gd name="T63" fmla="*/ 1088 h 1213"/>
                  <a:gd name="T64" fmla="*/ 149 w 1717"/>
                  <a:gd name="T65" fmla="*/ 1211 h 1213"/>
                  <a:gd name="T66" fmla="*/ 139 w 1717"/>
                  <a:gd name="T67" fmla="*/ 994 h 1213"/>
                  <a:gd name="T68" fmla="*/ 205 w 1717"/>
                  <a:gd name="T69" fmla="*/ 938 h 1213"/>
                  <a:gd name="T70" fmla="*/ 275 w 1717"/>
                  <a:gd name="T71" fmla="*/ 957 h 1213"/>
                  <a:gd name="T72" fmla="*/ 374 w 1717"/>
                  <a:gd name="T73" fmla="*/ 918 h 1213"/>
                  <a:gd name="T74" fmla="*/ 457 w 1717"/>
                  <a:gd name="T75" fmla="*/ 974 h 1213"/>
                  <a:gd name="T76" fmla="*/ 492 w 1717"/>
                  <a:gd name="T77" fmla="*/ 976 h 1213"/>
                  <a:gd name="T78" fmla="*/ 591 w 1717"/>
                  <a:gd name="T79" fmla="*/ 936 h 1213"/>
                  <a:gd name="T80" fmla="*/ 651 w 1717"/>
                  <a:gd name="T81" fmla="*/ 969 h 1213"/>
                  <a:gd name="T82" fmla="*/ 746 w 1717"/>
                  <a:gd name="T83" fmla="*/ 870 h 1213"/>
                  <a:gd name="T84" fmla="*/ 856 w 1717"/>
                  <a:gd name="T85" fmla="*/ 746 h 1213"/>
                  <a:gd name="T86" fmla="*/ 1049 w 1717"/>
                  <a:gd name="T87" fmla="*/ 781 h 1213"/>
                  <a:gd name="T88" fmla="*/ 1081 w 1717"/>
                  <a:gd name="T89" fmla="*/ 789 h 1213"/>
                  <a:gd name="T90" fmla="*/ 1247 w 1717"/>
                  <a:gd name="T91" fmla="*/ 851 h 1213"/>
                  <a:gd name="T92" fmla="*/ 1292 w 1717"/>
                  <a:gd name="T93" fmla="*/ 897 h 1213"/>
                  <a:gd name="T94" fmla="*/ 1382 w 1717"/>
                  <a:gd name="T95" fmla="*/ 881 h 1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717" h="1213">
                    <a:moveTo>
                      <a:pt x="1464" y="876"/>
                    </a:moveTo>
                    <a:lnTo>
                      <a:pt x="1532" y="832"/>
                    </a:lnTo>
                    <a:lnTo>
                      <a:pt x="1579" y="788"/>
                    </a:lnTo>
                    <a:lnTo>
                      <a:pt x="1622" y="705"/>
                    </a:lnTo>
                    <a:lnTo>
                      <a:pt x="1619" y="658"/>
                    </a:lnTo>
                    <a:lnTo>
                      <a:pt x="1646" y="618"/>
                    </a:lnTo>
                    <a:lnTo>
                      <a:pt x="1717" y="604"/>
                    </a:lnTo>
                    <a:lnTo>
                      <a:pt x="1674" y="589"/>
                    </a:lnTo>
                    <a:lnTo>
                      <a:pt x="1629" y="535"/>
                    </a:lnTo>
                    <a:lnTo>
                      <a:pt x="1578" y="541"/>
                    </a:lnTo>
                    <a:lnTo>
                      <a:pt x="1539" y="489"/>
                    </a:lnTo>
                    <a:lnTo>
                      <a:pt x="1491" y="470"/>
                    </a:lnTo>
                    <a:lnTo>
                      <a:pt x="1438" y="443"/>
                    </a:lnTo>
                    <a:lnTo>
                      <a:pt x="1438" y="408"/>
                    </a:lnTo>
                    <a:lnTo>
                      <a:pt x="1420" y="381"/>
                    </a:lnTo>
                    <a:lnTo>
                      <a:pt x="1415" y="351"/>
                    </a:lnTo>
                    <a:lnTo>
                      <a:pt x="1384" y="328"/>
                    </a:lnTo>
                    <a:lnTo>
                      <a:pt x="1350" y="258"/>
                    </a:lnTo>
                    <a:lnTo>
                      <a:pt x="1348" y="215"/>
                    </a:lnTo>
                    <a:lnTo>
                      <a:pt x="1329" y="162"/>
                    </a:lnTo>
                    <a:lnTo>
                      <a:pt x="1358" y="155"/>
                    </a:lnTo>
                    <a:lnTo>
                      <a:pt x="1381" y="119"/>
                    </a:lnTo>
                    <a:lnTo>
                      <a:pt x="1346" y="80"/>
                    </a:lnTo>
                    <a:lnTo>
                      <a:pt x="1245" y="80"/>
                    </a:lnTo>
                    <a:lnTo>
                      <a:pt x="1208" y="111"/>
                    </a:lnTo>
                    <a:lnTo>
                      <a:pt x="1175" y="144"/>
                    </a:lnTo>
                    <a:lnTo>
                      <a:pt x="1113" y="122"/>
                    </a:lnTo>
                    <a:lnTo>
                      <a:pt x="1065" y="99"/>
                    </a:lnTo>
                    <a:lnTo>
                      <a:pt x="999" y="132"/>
                    </a:lnTo>
                    <a:lnTo>
                      <a:pt x="920" y="202"/>
                    </a:lnTo>
                    <a:lnTo>
                      <a:pt x="898" y="181"/>
                    </a:lnTo>
                    <a:lnTo>
                      <a:pt x="894" y="167"/>
                    </a:lnTo>
                    <a:lnTo>
                      <a:pt x="864" y="175"/>
                    </a:lnTo>
                    <a:lnTo>
                      <a:pt x="802" y="120"/>
                    </a:lnTo>
                    <a:lnTo>
                      <a:pt x="676" y="120"/>
                    </a:lnTo>
                    <a:lnTo>
                      <a:pt x="595" y="194"/>
                    </a:lnTo>
                    <a:lnTo>
                      <a:pt x="499" y="161"/>
                    </a:lnTo>
                    <a:lnTo>
                      <a:pt x="432" y="41"/>
                    </a:lnTo>
                    <a:lnTo>
                      <a:pt x="384" y="16"/>
                    </a:lnTo>
                    <a:lnTo>
                      <a:pt x="266" y="36"/>
                    </a:lnTo>
                    <a:lnTo>
                      <a:pt x="188" y="0"/>
                    </a:lnTo>
                    <a:lnTo>
                      <a:pt x="116" y="64"/>
                    </a:lnTo>
                    <a:lnTo>
                      <a:pt x="71" y="68"/>
                    </a:lnTo>
                    <a:lnTo>
                      <a:pt x="55" y="190"/>
                    </a:lnTo>
                    <a:lnTo>
                      <a:pt x="23" y="275"/>
                    </a:lnTo>
                    <a:lnTo>
                      <a:pt x="64" y="345"/>
                    </a:lnTo>
                    <a:lnTo>
                      <a:pt x="85" y="440"/>
                    </a:lnTo>
                    <a:lnTo>
                      <a:pt x="71" y="494"/>
                    </a:lnTo>
                    <a:lnTo>
                      <a:pt x="93" y="510"/>
                    </a:lnTo>
                    <a:lnTo>
                      <a:pt x="141" y="500"/>
                    </a:lnTo>
                    <a:lnTo>
                      <a:pt x="161" y="504"/>
                    </a:lnTo>
                    <a:lnTo>
                      <a:pt x="151" y="526"/>
                    </a:lnTo>
                    <a:lnTo>
                      <a:pt x="165" y="558"/>
                    </a:lnTo>
                    <a:lnTo>
                      <a:pt x="190" y="572"/>
                    </a:lnTo>
                    <a:lnTo>
                      <a:pt x="209" y="576"/>
                    </a:lnTo>
                    <a:lnTo>
                      <a:pt x="196" y="634"/>
                    </a:lnTo>
                    <a:lnTo>
                      <a:pt x="151" y="715"/>
                    </a:lnTo>
                    <a:lnTo>
                      <a:pt x="0" y="795"/>
                    </a:lnTo>
                    <a:lnTo>
                      <a:pt x="9" y="819"/>
                    </a:lnTo>
                    <a:lnTo>
                      <a:pt x="53" y="821"/>
                    </a:lnTo>
                    <a:lnTo>
                      <a:pt x="73" y="881"/>
                    </a:lnTo>
                    <a:lnTo>
                      <a:pt x="64" y="969"/>
                    </a:lnTo>
                    <a:lnTo>
                      <a:pt x="23" y="1040"/>
                    </a:lnTo>
                    <a:lnTo>
                      <a:pt x="21" y="1088"/>
                    </a:lnTo>
                    <a:lnTo>
                      <a:pt x="109" y="1213"/>
                    </a:lnTo>
                    <a:lnTo>
                      <a:pt x="149" y="1211"/>
                    </a:lnTo>
                    <a:lnTo>
                      <a:pt x="93" y="1068"/>
                    </a:lnTo>
                    <a:lnTo>
                      <a:pt x="139" y="994"/>
                    </a:lnTo>
                    <a:lnTo>
                      <a:pt x="188" y="978"/>
                    </a:lnTo>
                    <a:lnTo>
                      <a:pt x="205" y="938"/>
                    </a:lnTo>
                    <a:lnTo>
                      <a:pt x="256" y="936"/>
                    </a:lnTo>
                    <a:lnTo>
                      <a:pt x="275" y="957"/>
                    </a:lnTo>
                    <a:lnTo>
                      <a:pt x="360" y="955"/>
                    </a:lnTo>
                    <a:lnTo>
                      <a:pt x="374" y="918"/>
                    </a:lnTo>
                    <a:lnTo>
                      <a:pt x="391" y="965"/>
                    </a:lnTo>
                    <a:lnTo>
                      <a:pt x="457" y="974"/>
                    </a:lnTo>
                    <a:lnTo>
                      <a:pt x="480" y="920"/>
                    </a:lnTo>
                    <a:lnTo>
                      <a:pt x="492" y="976"/>
                    </a:lnTo>
                    <a:lnTo>
                      <a:pt x="567" y="988"/>
                    </a:lnTo>
                    <a:lnTo>
                      <a:pt x="591" y="936"/>
                    </a:lnTo>
                    <a:lnTo>
                      <a:pt x="641" y="938"/>
                    </a:lnTo>
                    <a:lnTo>
                      <a:pt x="651" y="969"/>
                    </a:lnTo>
                    <a:lnTo>
                      <a:pt x="744" y="928"/>
                    </a:lnTo>
                    <a:lnTo>
                      <a:pt x="746" y="870"/>
                    </a:lnTo>
                    <a:lnTo>
                      <a:pt x="820" y="761"/>
                    </a:lnTo>
                    <a:lnTo>
                      <a:pt x="856" y="746"/>
                    </a:lnTo>
                    <a:lnTo>
                      <a:pt x="1003" y="817"/>
                    </a:lnTo>
                    <a:lnTo>
                      <a:pt x="1049" y="781"/>
                    </a:lnTo>
                    <a:lnTo>
                      <a:pt x="1069" y="783"/>
                    </a:lnTo>
                    <a:lnTo>
                      <a:pt x="1081" y="789"/>
                    </a:lnTo>
                    <a:lnTo>
                      <a:pt x="1085" y="839"/>
                    </a:lnTo>
                    <a:lnTo>
                      <a:pt x="1247" y="851"/>
                    </a:lnTo>
                    <a:lnTo>
                      <a:pt x="1259" y="887"/>
                    </a:lnTo>
                    <a:lnTo>
                      <a:pt x="1292" y="897"/>
                    </a:lnTo>
                    <a:lnTo>
                      <a:pt x="1326" y="901"/>
                    </a:lnTo>
                    <a:lnTo>
                      <a:pt x="1382" y="881"/>
                    </a:lnTo>
                    <a:lnTo>
                      <a:pt x="1464" y="876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892" name="Freeform 92"/>
              <p:cNvSpPr>
                <a:spLocks noChangeAspect="1"/>
              </p:cNvSpPr>
              <p:nvPr/>
            </p:nvSpPr>
            <p:spPr bwMode="auto">
              <a:xfrm>
                <a:off x="3902" y="2301"/>
                <a:ext cx="252" cy="239"/>
              </a:xfrm>
              <a:custGeom>
                <a:avLst/>
                <a:gdLst>
                  <a:gd name="T0" fmla="*/ 1326 w 1396"/>
                  <a:gd name="T1" fmla="*/ 847 h 1327"/>
                  <a:gd name="T2" fmla="*/ 1302 w 1396"/>
                  <a:gd name="T3" fmla="*/ 936 h 1327"/>
                  <a:gd name="T4" fmla="*/ 1368 w 1396"/>
                  <a:gd name="T5" fmla="*/ 960 h 1327"/>
                  <a:gd name="T6" fmla="*/ 1328 w 1396"/>
                  <a:gd name="T7" fmla="*/ 1013 h 1327"/>
                  <a:gd name="T8" fmla="*/ 1349 w 1396"/>
                  <a:gd name="T9" fmla="*/ 1106 h 1327"/>
                  <a:gd name="T10" fmla="*/ 1284 w 1396"/>
                  <a:gd name="T11" fmla="*/ 1235 h 1327"/>
                  <a:gd name="T12" fmla="*/ 798 w 1396"/>
                  <a:gd name="T13" fmla="*/ 1140 h 1327"/>
                  <a:gd name="T14" fmla="*/ 723 w 1396"/>
                  <a:gd name="T15" fmla="*/ 1154 h 1327"/>
                  <a:gd name="T16" fmla="*/ 664 w 1396"/>
                  <a:gd name="T17" fmla="*/ 1002 h 1327"/>
                  <a:gd name="T18" fmla="*/ 767 w 1396"/>
                  <a:gd name="T19" fmla="*/ 905 h 1327"/>
                  <a:gd name="T20" fmla="*/ 613 w 1396"/>
                  <a:gd name="T21" fmla="*/ 835 h 1327"/>
                  <a:gd name="T22" fmla="*/ 625 w 1396"/>
                  <a:gd name="T23" fmla="*/ 777 h 1327"/>
                  <a:gd name="T24" fmla="*/ 545 w 1396"/>
                  <a:gd name="T25" fmla="*/ 815 h 1327"/>
                  <a:gd name="T26" fmla="*/ 447 w 1396"/>
                  <a:gd name="T27" fmla="*/ 770 h 1327"/>
                  <a:gd name="T28" fmla="*/ 395 w 1396"/>
                  <a:gd name="T29" fmla="*/ 784 h 1327"/>
                  <a:gd name="T30" fmla="*/ 339 w 1396"/>
                  <a:gd name="T31" fmla="*/ 751 h 1327"/>
                  <a:gd name="T32" fmla="*/ 232 w 1396"/>
                  <a:gd name="T33" fmla="*/ 801 h 1327"/>
                  <a:gd name="T34" fmla="*/ 124 w 1396"/>
                  <a:gd name="T35" fmla="*/ 842 h 1327"/>
                  <a:gd name="T36" fmla="*/ 213 w 1396"/>
                  <a:gd name="T37" fmla="*/ 702 h 1327"/>
                  <a:gd name="T38" fmla="*/ 293 w 1396"/>
                  <a:gd name="T39" fmla="*/ 583 h 1327"/>
                  <a:gd name="T40" fmla="*/ 312 w 1396"/>
                  <a:gd name="T41" fmla="*/ 498 h 1327"/>
                  <a:gd name="T42" fmla="*/ 344 w 1396"/>
                  <a:gd name="T43" fmla="*/ 471 h 1327"/>
                  <a:gd name="T44" fmla="*/ 249 w 1396"/>
                  <a:gd name="T45" fmla="*/ 419 h 1327"/>
                  <a:gd name="T46" fmla="*/ 106 w 1396"/>
                  <a:gd name="T47" fmla="*/ 321 h 1327"/>
                  <a:gd name="T48" fmla="*/ 92 w 1396"/>
                  <a:gd name="T49" fmla="*/ 258 h 1327"/>
                  <a:gd name="T50" fmla="*/ 56 w 1396"/>
                  <a:gd name="T51" fmla="*/ 210 h 1327"/>
                  <a:gd name="T52" fmla="*/ 17 w 1396"/>
                  <a:gd name="T53" fmla="*/ 94 h 1327"/>
                  <a:gd name="T54" fmla="*/ 26 w 1396"/>
                  <a:gd name="T55" fmla="*/ 36 h 1327"/>
                  <a:gd name="T56" fmla="*/ 111 w 1396"/>
                  <a:gd name="T57" fmla="*/ 75 h 1327"/>
                  <a:gd name="T58" fmla="*/ 225 w 1396"/>
                  <a:gd name="T59" fmla="*/ 113 h 1327"/>
                  <a:gd name="T60" fmla="*/ 262 w 1396"/>
                  <a:gd name="T61" fmla="*/ 94 h 1327"/>
                  <a:gd name="T62" fmla="*/ 332 w 1396"/>
                  <a:gd name="T63" fmla="*/ 99 h 1327"/>
                  <a:gd name="T64" fmla="*/ 404 w 1396"/>
                  <a:gd name="T65" fmla="*/ 31 h 1327"/>
                  <a:gd name="T66" fmla="*/ 470 w 1396"/>
                  <a:gd name="T67" fmla="*/ 155 h 1327"/>
                  <a:gd name="T68" fmla="*/ 653 w 1396"/>
                  <a:gd name="T69" fmla="*/ 344 h 1327"/>
                  <a:gd name="T70" fmla="*/ 707 w 1396"/>
                  <a:gd name="T71" fmla="*/ 336 h 1327"/>
                  <a:gd name="T72" fmla="*/ 908 w 1396"/>
                  <a:gd name="T73" fmla="*/ 441 h 1327"/>
                  <a:gd name="T74" fmla="*/ 1216 w 1396"/>
                  <a:gd name="T75" fmla="*/ 431 h 1327"/>
                  <a:gd name="T76" fmla="*/ 1336 w 1396"/>
                  <a:gd name="T77" fmla="*/ 581 h 1327"/>
                  <a:gd name="T78" fmla="*/ 1363 w 1396"/>
                  <a:gd name="T79" fmla="*/ 677 h 1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96" h="1327">
                    <a:moveTo>
                      <a:pt x="1396" y="694"/>
                    </a:moveTo>
                    <a:lnTo>
                      <a:pt x="1326" y="847"/>
                    </a:lnTo>
                    <a:lnTo>
                      <a:pt x="1303" y="880"/>
                    </a:lnTo>
                    <a:lnTo>
                      <a:pt x="1302" y="936"/>
                    </a:lnTo>
                    <a:lnTo>
                      <a:pt x="1326" y="964"/>
                    </a:lnTo>
                    <a:lnTo>
                      <a:pt x="1368" y="960"/>
                    </a:lnTo>
                    <a:lnTo>
                      <a:pt x="1357" y="994"/>
                    </a:lnTo>
                    <a:lnTo>
                      <a:pt x="1328" y="1013"/>
                    </a:lnTo>
                    <a:lnTo>
                      <a:pt x="1319" y="1071"/>
                    </a:lnTo>
                    <a:lnTo>
                      <a:pt x="1349" y="1106"/>
                    </a:lnTo>
                    <a:lnTo>
                      <a:pt x="1326" y="1260"/>
                    </a:lnTo>
                    <a:lnTo>
                      <a:pt x="1284" y="1235"/>
                    </a:lnTo>
                    <a:lnTo>
                      <a:pt x="1128" y="1327"/>
                    </a:lnTo>
                    <a:lnTo>
                      <a:pt x="798" y="1140"/>
                    </a:lnTo>
                    <a:lnTo>
                      <a:pt x="746" y="1157"/>
                    </a:lnTo>
                    <a:lnTo>
                      <a:pt x="723" y="1154"/>
                    </a:lnTo>
                    <a:lnTo>
                      <a:pt x="649" y="1077"/>
                    </a:lnTo>
                    <a:lnTo>
                      <a:pt x="664" y="1002"/>
                    </a:lnTo>
                    <a:lnTo>
                      <a:pt x="695" y="997"/>
                    </a:lnTo>
                    <a:lnTo>
                      <a:pt x="767" y="905"/>
                    </a:lnTo>
                    <a:lnTo>
                      <a:pt x="629" y="864"/>
                    </a:lnTo>
                    <a:lnTo>
                      <a:pt x="613" y="835"/>
                    </a:lnTo>
                    <a:lnTo>
                      <a:pt x="627" y="823"/>
                    </a:lnTo>
                    <a:lnTo>
                      <a:pt x="625" y="777"/>
                    </a:lnTo>
                    <a:lnTo>
                      <a:pt x="583" y="772"/>
                    </a:lnTo>
                    <a:lnTo>
                      <a:pt x="545" y="815"/>
                    </a:lnTo>
                    <a:lnTo>
                      <a:pt x="518" y="813"/>
                    </a:lnTo>
                    <a:lnTo>
                      <a:pt x="447" y="770"/>
                    </a:lnTo>
                    <a:lnTo>
                      <a:pt x="412" y="763"/>
                    </a:lnTo>
                    <a:lnTo>
                      <a:pt x="395" y="784"/>
                    </a:lnTo>
                    <a:lnTo>
                      <a:pt x="375" y="777"/>
                    </a:lnTo>
                    <a:lnTo>
                      <a:pt x="339" y="751"/>
                    </a:lnTo>
                    <a:lnTo>
                      <a:pt x="266" y="753"/>
                    </a:lnTo>
                    <a:lnTo>
                      <a:pt x="232" y="801"/>
                    </a:lnTo>
                    <a:lnTo>
                      <a:pt x="208" y="791"/>
                    </a:lnTo>
                    <a:lnTo>
                      <a:pt x="124" y="842"/>
                    </a:lnTo>
                    <a:lnTo>
                      <a:pt x="131" y="755"/>
                    </a:lnTo>
                    <a:lnTo>
                      <a:pt x="213" y="702"/>
                    </a:lnTo>
                    <a:lnTo>
                      <a:pt x="252" y="660"/>
                    </a:lnTo>
                    <a:lnTo>
                      <a:pt x="293" y="583"/>
                    </a:lnTo>
                    <a:lnTo>
                      <a:pt x="288" y="537"/>
                    </a:lnTo>
                    <a:lnTo>
                      <a:pt x="312" y="498"/>
                    </a:lnTo>
                    <a:lnTo>
                      <a:pt x="384" y="484"/>
                    </a:lnTo>
                    <a:lnTo>
                      <a:pt x="344" y="471"/>
                    </a:lnTo>
                    <a:lnTo>
                      <a:pt x="300" y="414"/>
                    </a:lnTo>
                    <a:lnTo>
                      <a:pt x="249" y="419"/>
                    </a:lnTo>
                    <a:lnTo>
                      <a:pt x="211" y="370"/>
                    </a:lnTo>
                    <a:lnTo>
                      <a:pt x="106" y="321"/>
                    </a:lnTo>
                    <a:lnTo>
                      <a:pt x="108" y="293"/>
                    </a:lnTo>
                    <a:lnTo>
                      <a:pt x="92" y="258"/>
                    </a:lnTo>
                    <a:lnTo>
                      <a:pt x="89" y="232"/>
                    </a:lnTo>
                    <a:lnTo>
                      <a:pt x="56" y="210"/>
                    </a:lnTo>
                    <a:lnTo>
                      <a:pt x="21" y="138"/>
                    </a:lnTo>
                    <a:lnTo>
                      <a:pt x="17" y="94"/>
                    </a:lnTo>
                    <a:lnTo>
                      <a:pt x="0" y="43"/>
                    </a:lnTo>
                    <a:lnTo>
                      <a:pt x="26" y="36"/>
                    </a:lnTo>
                    <a:lnTo>
                      <a:pt x="49" y="0"/>
                    </a:lnTo>
                    <a:lnTo>
                      <a:pt x="111" y="75"/>
                    </a:lnTo>
                    <a:lnTo>
                      <a:pt x="161" y="99"/>
                    </a:lnTo>
                    <a:lnTo>
                      <a:pt x="225" y="113"/>
                    </a:lnTo>
                    <a:lnTo>
                      <a:pt x="239" y="94"/>
                    </a:lnTo>
                    <a:lnTo>
                      <a:pt x="262" y="94"/>
                    </a:lnTo>
                    <a:lnTo>
                      <a:pt x="283" y="118"/>
                    </a:lnTo>
                    <a:lnTo>
                      <a:pt x="332" y="99"/>
                    </a:lnTo>
                    <a:lnTo>
                      <a:pt x="361" y="24"/>
                    </a:lnTo>
                    <a:lnTo>
                      <a:pt x="404" y="31"/>
                    </a:lnTo>
                    <a:lnTo>
                      <a:pt x="421" y="127"/>
                    </a:lnTo>
                    <a:lnTo>
                      <a:pt x="470" y="155"/>
                    </a:lnTo>
                    <a:lnTo>
                      <a:pt x="463" y="273"/>
                    </a:lnTo>
                    <a:lnTo>
                      <a:pt x="653" y="344"/>
                    </a:lnTo>
                    <a:lnTo>
                      <a:pt x="671" y="331"/>
                    </a:lnTo>
                    <a:lnTo>
                      <a:pt x="707" y="336"/>
                    </a:lnTo>
                    <a:lnTo>
                      <a:pt x="840" y="412"/>
                    </a:lnTo>
                    <a:lnTo>
                      <a:pt x="908" y="441"/>
                    </a:lnTo>
                    <a:lnTo>
                      <a:pt x="1002" y="494"/>
                    </a:lnTo>
                    <a:lnTo>
                      <a:pt x="1216" y="431"/>
                    </a:lnTo>
                    <a:lnTo>
                      <a:pt x="1331" y="532"/>
                    </a:lnTo>
                    <a:lnTo>
                      <a:pt x="1336" y="581"/>
                    </a:lnTo>
                    <a:lnTo>
                      <a:pt x="1378" y="613"/>
                    </a:lnTo>
                    <a:lnTo>
                      <a:pt x="1363" y="677"/>
                    </a:lnTo>
                    <a:lnTo>
                      <a:pt x="1396" y="694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893" name="Freeform 93"/>
              <p:cNvSpPr>
                <a:spLocks noChangeAspect="1"/>
              </p:cNvSpPr>
              <p:nvPr/>
            </p:nvSpPr>
            <p:spPr bwMode="auto">
              <a:xfrm>
                <a:off x="3906" y="1978"/>
                <a:ext cx="381" cy="449"/>
              </a:xfrm>
              <a:custGeom>
                <a:avLst/>
                <a:gdLst>
                  <a:gd name="T0" fmla="*/ 133 w 2114"/>
                  <a:gd name="T1" fmla="*/ 1880 h 2486"/>
                  <a:gd name="T2" fmla="*/ 239 w 2114"/>
                  <a:gd name="T3" fmla="*/ 1880 h 2486"/>
                  <a:gd name="T4" fmla="*/ 341 w 2114"/>
                  <a:gd name="T5" fmla="*/ 1812 h 2486"/>
                  <a:gd name="T6" fmla="*/ 449 w 2114"/>
                  <a:gd name="T7" fmla="*/ 1941 h 2486"/>
                  <a:gd name="T8" fmla="*/ 632 w 2114"/>
                  <a:gd name="T9" fmla="*/ 2128 h 2486"/>
                  <a:gd name="T10" fmla="*/ 693 w 2114"/>
                  <a:gd name="T11" fmla="*/ 2127 h 2486"/>
                  <a:gd name="T12" fmla="*/ 984 w 2114"/>
                  <a:gd name="T13" fmla="*/ 2281 h 2486"/>
                  <a:gd name="T14" fmla="*/ 1318 w 2114"/>
                  <a:gd name="T15" fmla="*/ 2367 h 2486"/>
                  <a:gd name="T16" fmla="*/ 1384 w 2114"/>
                  <a:gd name="T17" fmla="*/ 2486 h 2486"/>
                  <a:gd name="T18" fmla="*/ 1554 w 2114"/>
                  <a:gd name="T19" fmla="*/ 2281 h 2486"/>
                  <a:gd name="T20" fmla="*/ 1713 w 2114"/>
                  <a:gd name="T21" fmla="*/ 2216 h 2486"/>
                  <a:gd name="T22" fmla="*/ 1852 w 2114"/>
                  <a:gd name="T23" fmla="*/ 2230 h 2486"/>
                  <a:gd name="T24" fmla="*/ 1909 w 2114"/>
                  <a:gd name="T25" fmla="*/ 2257 h 2486"/>
                  <a:gd name="T26" fmla="*/ 1958 w 2114"/>
                  <a:gd name="T27" fmla="*/ 2281 h 2486"/>
                  <a:gd name="T28" fmla="*/ 2000 w 2114"/>
                  <a:gd name="T29" fmla="*/ 2178 h 2486"/>
                  <a:gd name="T30" fmla="*/ 2011 w 2114"/>
                  <a:gd name="T31" fmla="*/ 1941 h 2486"/>
                  <a:gd name="T32" fmla="*/ 2004 w 2114"/>
                  <a:gd name="T33" fmla="*/ 1611 h 2486"/>
                  <a:gd name="T34" fmla="*/ 2094 w 2114"/>
                  <a:gd name="T35" fmla="*/ 1429 h 2486"/>
                  <a:gd name="T36" fmla="*/ 2083 w 2114"/>
                  <a:gd name="T37" fmla="*/ 1364 h 2486"/>
                  <a:gd name="T38" fmla="*/ 2055 w 2114"/>
                  <a:gd name="T39" fmla="*/ 1317 h 2486"/>
                  <a:gd name="T40" fmla="*/ 1946 w 2114"/>
                  <a:gd name="T41" fmla="*/ 1234 h 2486"/>
                  <a:gd name="T42" fmla="*/ 1849 w 2114"/>
                  <a:gd name="T43" fmla="*/ 1089 h 2486"/>
                  <a:gd name="T44" fmla="*/ 1758 w 2114"/>
                  <a:gd name="T45" fmla="*/ 1038 h 2486"/>
                  <a:gd name="T46" fmla="*/ 1652 w 2114"/>
                  <a:gd name="T47" fmla="*/ 1006 h 2486"/>
                  <a:gd name="T48" fmla="*/ 1684 w 2114"/>
                  <a:gd name="T49" fmla="*/ 925 h 2486"/>
                  <a:gd name="T50" fmla="*/ 1682 w 2114"/>
                  <a:gd name="T51" fmla="*/ 770 h 2486"/>
                  <a:gd name="T52" fmla="*/ 1561 w 2114"/>
                  <a:gd name="T53" fmla="*/ 649 h 2486"/>
                  <a:gd name="T54" fmla="*/ 1449 w 2114"/>
                  <a:gd name="T55" fmla="*/ 635 h 2486"/>
                  <a:gd name="T56" fmla="*/ 1445 w 2114"/>
                  <a:gd name="T57" fmla="*/ 482 h 2486"/>
                  <a:gd name="T58" fmla="*/ 1259 w 2114"/>
                  <a:gd name="T59" fmla="*/ 264 h 2486"/>
                  <a:gd name="T60" fmla="*/ 1203 w 2114"/>
                  <a:gd name="T61" fmla="*/ 140 h 2486"/>
                  <a:gd name="T62" fmla="*/ 1073 w 2114"/>
                  <a:gd name="T63" fmla="*/ 12 h 2486"/>
                  <a:gd name="T64" fmla="*/ 1022 w 2114"/>
                  <a:gd name="T65" fmla="*/ 143 h 2486"/>
                  <a:gd name="T66" fmla="*/ 1003 w 2114"/>
                  <a:gd name="T67" fmla="*/ 348 h 2486"/>
                  <a:gd name="T68" fmla="*/ 1040 w 2114"/>
                  <a:gd name="T69" fmla="*/ 477 h 2486"/>
                  <a:gd name="T70" fmla="*/ 933 w 2114"/>
                  <a:gd name="T71" fmla="*/ 441 h 2486"/>
                  <a:gd name="T72" fmla="*/ 872 w 2114"/>
                  <a:gd name="T73" fmla="*/ 368 h 2486"/>
                  <a:gd name="T74" fmla="*/ 655 w 2114"/>
                  <a:gd name="T75" fmla="*/ 480 h 2486"/>
                  <a:gd name="T76" fmla="*/ 599 w 2114"/>
                  <a:gd name="T77" fmla="*/ 611 h 2486"/>
                  <a:gd name="T78" fmla="*/ 533 w 2114"/>
                  <a:gd name="T79" fmla="*/ 765 h 2486"/>
                  <a:gd name="T80" fmla="*/ 236 w 2114"/>
                  <a:gd name="T81" fmla="*/ 918 h 2486"/>
                  <a:gd name="T82" fmla="*/ 348 w 2114"/>
                  <a:gd name="T83" fmla="*/ 944 h 2486"/>
                  <a:gd name="T84" fmla="*/ 425 w 2114"/>
                  <a:gd name="T85" fmla="*/ 988 h 2486"/>
                  <a:gd name="T86" fmla="*/ 146 w 2114"/>
                  <a:gd name="T87" fmla="*/ 1616 h 2486"/>
                  <a:gd name="T88" fmla="*/ 114 w 2114"/>
                  <a:gd name="T89" fmla="*/ 1661 h 2486"/>
                  <a:gd name="T90" fmla="*/ 24 w 2114"/>
                  <a:gd name="T91" fmla="*/ 1683 h 24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114" h="2486">
                    <a:moveTo>
                      <a:pt x="0" y="1745"/>
                    </a:moveTo>
                    <a:lnTo>
                      <a:pt x="93" y="1861"/>
                    </a:lnTo>
                    <a:lnTo>
                      <a:pt x="133" y="1880"/>
                    </a:lnTo>
                    <a:lnTo>
                      <a:pt x="203" y="1900"/>
                    </a:lnTo>
                    <a:lnTo>
                      <a:pt x="219" y="1878"/>
                    </a:lnTo>
                    <a:lnTo>
                      <a:pt x="239" y="1880"/>
                    </a:lnTo>
                    <a:lnTo>
                      <a:pt x="266" y="1903"/>
                    </a:lnTo>
                    <a:lnTo>
                      <a:pt x="313" y="1886"/>
                    </a:lnTo>
                    <a:lnTo>
                      <a:pt x="341" y="1812"/>
                    </a:lnTo>
                    <a:lnTo>
                      <a:pt x="387" y="1816"/>
                    </a:lnTo>
                    <a:lnTo>
                      <a:pt x="402" y="1912"/>
                    </a:lnTo>
                    <a:lnTo>
                      <a:pt x="449" y="1941"/>
                    </a:lnTo>
                    <a:lnTo>
                      <a:pt x="442" y="2062"/>
                    </a:lnTo>
                    <a:lnTo>
                      <a:pt x="584" y="2110"/>
                    </a:lnTo>
                    <a:lnTo>
                      <a:pt x="632" y="2128"/>
                    </a:lnTo>
                    <a:lnTo>
                      <a:pt x="649" y="2119"/>
                    </a:lnTo>
                    <a:lnTo>
                      <a:pt x="675" y="2119"/>
                    </a:lnTo>
                    <a:lnTo>
                      <a:pt x="693" y="2127"/>
                    </a:lnTo>
                    <a:lnTo>
                      <a:pt x="821" y="2195"/>
                    </a:lnTo>
                    <a:lnTo>
                      <a:pt x="889" y="2225"/>
                    </a:lnTo>
                    <a:lnTo>
                      <a:pt x="984" y="2281"/>
                    </a:lnTo>
                    <a:lnTo>
                      <a:pt x="1194" y="2216"/>
                    </a:lnTo>
                    <a:lnTo>
                      <a:pt x="1311" y="2318"/>
                    </a:lnTo>
                    <a:lnTo>
                      <a:pt x="1318" y="2367"/>
                    </a:lnTo>
                    <a:lnTo>
                      <a:pt x="1358" y="2395"/>
                    </a:lnTo>
                    <a:lnTo>
                      <a:pt x="1344" y="2463"/>
                    </a:lnTo>
                    <a:lnTo>
                      <a:pt x="1384" y="2486"/>
                    </a:lnTo>
                    <a:lnTo>
                      <a:pt x="1471" y="2318"/>
                    </a:lnTo>
                    <a:lnTo>
                      <a:pt x="1510" y="2351"/>
                    </a:lnTo>
                    <a:lnTo>
                      <a:pt x="1554" y="2281"/>
                    </a:lnTo>
                    <a:lnTo>
                      <a:pt x="1603" y="2284"/>
                    </a:lnTo>
                    <a:lnTo>
                      <a:pt x="1611" y="2277"/>
                    </a:lnTo>
                    <a:lnTo>
                      <a:pt x="1713" y="2216"/>
                    </a:lnTo>
                    <a:lnTo>
                      <a:pt x="1832" y="2216"/>
                    </a:lnTo>
                    <a:lnTo>
                      <a:pt x="1836" y="2227"/>
                    </a:lnTo>
                    <a:lnTo>
                      <a:pt x="1852" y="2230"/>
                    </a:lnTo>
                    <a:lnTo>
                      <a:pt x="1875" y="2211"/>
                    </a:lnTo>
                    <a:lnTo>
                      <a:pt x="1904" y="2213"/>
                    </a:lnTo>
                    <a:lnTo>
                      <a:pt x="1909" y="2257"/>
                    </a:lnTo>
                    <a:lnTo>
                      <a:pt x="1920" y="2268"/>
                    </a:lnTo>
                    <a:lnTo>
                      <a:pt x="1936" y="2291"/>
                    </a:lnTo>
                    <a:lnTo>
                      <a:pt x="1958" y="2281"/>
                    </a:lnTo>
                    <a:lnTo>
                      <a:pt x="1969" y="2265"/>
                    </a:lnTo>
                    <a:lnTo>
                      <a:pt x="2002" y="2216"/>
                    </a:lnTo>
                    <a:lnTo>
                      <a:pt x="2000" y="2178"/>
                    </a:lnTo>
                    <a:lnTo>
                      <a:pt x="1974" y="2141"/>
                    </a:lnTo>
                    <a:lnTo>
                      <a:pt x="2016" y="1992"/>
                    </a:lnTo>
                    <a:lnTo>
                      <a:pt x="2011" y="1941"/>
                    </a:lnTo>
                    <a:lnTo>
                      <a:pt x="1979" y="1898"/>
                    </a:lnTo>
                    <a:lnTo>
                      <a:pt x="1922" y="1864"/>
                    </a:lnTo>
                    <a:lnTo>
                      <a:pt x="2004" y="1611"/>
                    </a:lnTo>
                    <a:lnTo>
                      <a:pt x="2049" y="1501"/>
                    </a:lnTo>
                    <a:lnTo>
                      <a:pt x="2105" y="1434"/>
                    </a:lnTo>
                    <a:lnTo>
                      <a:pt x="2094" y="1429"/>
                    </a:lnTo>
                    <a:lnTo>
                      <a:pt x="2067" y="1404"/>
                    </a:lnTo>
                    <a:lnTo>
                      <a:pt x="2072" y="1385"/>
                    </a:lnTo>
                    <a:lnTo>
                      <a:pt x="2083" y="1364"/>
                    </a:lnTo>
                    <a:lnTo>
                      <a:pt x="2114" y="1302"/>
                    </a:lnTo>
                    <a:lnTo>
                      <a:pt x="2072" y="1301"/>
                    </a:lnTo>
                    <a:lnTo>
                      <a:pt x="2055" y="1317"/>
                    </a:lnTo>
                    <a:lnTo>
                      <a:pt x="2018" y="1306"/>
                    </a:lnTo>
                    <a:lnTo>
                      <a:pt x="1969" y="1277"/>
                    </a:lnTo>
                    <a:lnTo>
                      <a:pt x="1946" y="1234"/>
                    </a:lnTo>
                    <a:lnTo>
                      <a:pt x="1906" y="1149"/>
                    </a:lnTo>
                    <a:lnTo>
                      <a:pt x="1909" y="1090"/>
                    </a:lnTo>
                    <a:lnTo>
                      <a:pt x="1849" y="1089"/>
                    </a:lnTo>
                    <a:lnTo>
                      <a:pt x="1827" y="1073"/>
                    </a:lnTo>
                    <a:lnTo>
                      <a:pt x="1784" y="1071"/>
                    </a:lnTo>
                    <a:lnTo>
                      <a:pt x="1758" y="1038"/>
                    </a:lnTo>
                    <a:lnTo>
                      <a:pt x="1740" y="1059"/>
                    </a:lnTo>
                    <a:lnTo>
                      <a:pt x="1709" y="1063"/>
                    </a:lnTo>
                    <a:lnTo>
                      <a:pt x="1652" y="1006"/>
                    </a:lnTo>
                    <a:lnTo>
                      <a:pt x="1668" y="968"/>
                    </a:lnTo>
                    <a:lnTo>
                      <a:pt x="1649" y="945"/>
                    </a:lnTo>
                    <a:lnTo>
                      <a:pt x="1684" y="925"/>
                    </a:lnTo>
                    <a:lnTo>
                      <a:pt x="1670" y="871"/>
                    </a:lnTo>
                    <a:lnTo>
                      <a:pt x="1695" y="809"/>
                    </a:lnTo>
                    <a:lnTo>
                      <a:pt x="1682" y="770"/>
                    </a:lnTo>
                    <a:lnTo>
                      <a:pt x="1611" y="740"/>
                    </a:lnTo>
                    <a:lnTo>
                      <a:pt x="1577" y="702"/>
                    </a:lnTo>
                    <a:lnTo>
                      <a:pt x="1561" y="649"/>
                    </a:lnTo>
                    <a:lnTo>
                      <a:pt x="1500" y="637"/>
                    </a:lnTo>
                    <a:lnTo>
                      <a:pt x="1476" y="619"/>
                    </a:lnTo>
                    <a:lnTo>
                      <a:pt x="1449" y="635"/>
                    </a:lnTo>
                    <a:lnTo>
                      <a:pt x="1433" y="598"/>
                    </a:lnTo>
                    <a:lnTo>
                      <a:pt x="1431" y="528"/>
                    </a:lnTo>
                    <a:lnTo>
                      <a:pt x="1445" y="482"/>
                    </a:lnTo>
                    <a:lnTo>
                      <a:pt x="1454" y="470"/>
                    </a:lnTo>
                    <a:lnTo>
                      <a:pt x="1454" y="449"/>
                    </a:lnTo>
                    <a:lnTo>
                      <a:pt x="1259" y="264"/>
                    </a:lnTo>
                    <a:lnTo>
                      <a:pt x="1254" y="216"/>
                    </a:lnTo>
                    <a:lnTo>
                      <a:pt x="1208" y="214"/>
                    </a:lnTo>
                    <a:lnTo>
                      <a:pt x="1203" y="140"/>
                    </a:lnTo>
                    <a:lnTo>
                      <a:pt x="1178" y="81"/>
                    </a:lnTo>
                    <a:lnTo>
                      <a:pt x="1103" y="69"/>
                    </a:lnTo>
                    <a:lnTo>
                      <a:pt x="1073" y="12"/>
                    </a:lnTo>
                    <a:lnTo>
                      <a:pt x="1050" y="0"/>
                    </a:lnTo>
                    <a:lnTo>
                      <a:pt x="992" y="96"/>
                    </a:lnTo>
                    <a:lnTo>
                      <a:pt x="1022" y="143"/>
                    </a:lnTo>
                    <a:lnTo>
                      <a:pt x="1023" y="209"/>
                    </a:lnTo>
                    <a:lnTo>
                      <a:pt x="1046" y="260"/>
                    </a:lnTo>
                    <a:lnTo>
                      <a:pt x="1003" y="348"/>
                    </a:lnTo>
                    <a:lnTo>
                      <a:pt x="992" y="373"/>
                    </a:lnTo>
                    <a:lnTo>
                      <a:pt x="1007" y="397"/>
                    </a:lnTo>
                    <a:lnTo>
                      <a:pt x="1040" y="477"/>
                    </a:lnTo>
                    <a:lnTo>
                      <a:pt x="1031" y="538"/>
                    </a:lnTo>
                    <a:lnTo>
                      <a:pt x="972" y="502"/>
                    </a:lnTo>
                    <a:lnTo>
                      <a:pt x="933" y="441"/>
                    </a:lnTo>
                    <a:lnTo>
                      <a:pt x="920" y="382"/>
                    </a:lnTo>
                    <a:lnTo>
                      <a:pt x="900" y="366"/>
                    </a:lnTo>
                    <a:lnTo>
                      <a:pt x="872" y="368"/>
                    </a:lnTo>
                    <a:lnTo>
                      <a:pt x="777" y="440"/>
                    </a:lnTo>
                    <a:lnTo>
                      <a:pt x="705" y="449"/>
                    </a:lnTo>
                    <a:lnTo>
                      <a:pt x="655" y="480"/>
                    </a:lnTo>
                    <a:lnTo>
                      <a:pt x="614" y="528"/>
                    </a:lnTo>
                    <a:lnTo>
                      <a:pt x="598" y="583"/>
                    </a:lnTo>
                    <a:lnTo>
                      <a:pt x="599" y="611"/>
                    </a:lnTo>
                    <a:lnTo>
                      <a:pt x="627" y="623"/>
                    </a:lnTo>
                    <a:lnTo>
                      <a:pt x="617" y="647"/>
                    </a:lnTo>
                    <a:lnTo>
                      <a:pt x="533" y="765"/>
                    </a:lnTo>
                    <a:lnTo>
                      <a:pt x="121" y="739"/>
                    </a:lnTo>
                    <a:lnTo>
                      <a:pt x="97" y="767"/>
                    </a:lnTo>
                    <a:lnTo>
                      <a:pt x="236" y="918"/>
                    </a:lnTo>
                    <a:lnTo>
                      <a:pt x="273" y="910"/>
                    </a:lnTo>
                    <a:lnTo>
                      <a:pt x="306" y="915"/>
                    </a:lnTo>
                    <a:lnTo>
                      <a:pt x="348" y="944"/>
                    </a:lnTo>
                    <a:lnTo>
                      <a:pt x="354" y="955"/>
                    </a:lnTo>
                    <a:lnTo>
                      <a:pt x="407" y="960"/>
                    </a:lnTo>
                    <a:lnTo>
                      <a:pt x="425" y="988"/>
                    </a:lnTo>
                    <a:lnTo>
                      <a:pt x="140" y="1414"/>
                    </a:lnTo>
                    <a:lnTo>
                      <a:pt x="134" y="1594"/>
                    </a:lnTo>
                    <a:lnTo>
                      <a:pt x="146" y="1616"/>
                    </a:lnTo>
                    <a:lnTo>
                      <a:pt x="147" y="1632"/>
                    </a:lnTo>
                    <a:lnTo>
                      <a:pt x="118" y="1635"/>
                    </a:lnTo>
                    <a:lnTo>
                      <a:pt x="114" y="1661"/>
                    </a:lnTo>
                    <a:lnTo>
                      <a:pt x="73" y="1665"/>
                    </a:lnTo>
                    <a:lnTo>
                      <a:pt x="68" y="1676"/>
                    </a:lnTo>
                    <a:lnTo>
                      <a:pt x="24" y="1683"/>
                    </a:lnTo>
                    <a:lnTo>
                      <a:pt x="27" y="1727"/>
                    </a:lnTo>
                    <a:lnTo>
                      <a:pt x="0" y="1745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894" name="Freeform 94"/>
              <p:cNvSpPr>
                <a:spLocks noChangeAspect="1"/>
              </p:cNvSpPr>
              <p:nvPr/>
            </p:nvSpPr>
            <p:spPr bwMode="auto">
              <a:xfrm>
                <a:off x="4137" y="2373"/>
                <a:ext cx="147" cy="173"/>
              </a:xfrm>
              <a:custGeom>
                <a:avLst/>
                <a:gdLst>
                  <a:gd name="T0" fmla="*/ 377 w 813"/>
                  <a:gd name="T1" fmla="*/ 959 h 959"/>
                  <a:gd name="T2" fmla="*/ 696 w 813"/>
                  <a:gd name="T3" fmla="*/ 260 h 959"/>
                  <a:gd name="T4" fmla="*/ 813 w 813"/>
                  <a:gd name="T5" fmla="*/ 0 h 959"/>
                  <a:gd name="T6" fmla="*/ 764 w 813"/>
                  <a:gd name="T7" fmla="*/ 31 h 959"/>
                  <a:gd name="T8" fmla="*/ 720 w 813"/>
                  <a:gd name="T9" fmla="*/ 29 h 959"/>
                  <a:gd name="T10" fmla="*/ 675 w 813"/>
                  <a:gd name="T11" fmla="*/ 94 h 959"/>
                  <a:gd name="T12" fmla="*/ 653 w 813"/>
                  <a:gd name="T13" fmla="*/ 104 h 959"/>
                  <a:gd name="T14" fmla="*/ 626 w 813"/>
                  <a:gd name="T15" fmla="*/ 70 h 959"/>
                  <a:gd name="T16" fmla="*/ 621 w 813"/>
                  <a:gd name="T17" fmla="*/ 26 h 959"/>
                  <a:gd name="T18" fmla="*/ 593 w 813"/>
                  <a:gd name="T19" fmla="*/ 23 h 959"/>
                  <a:gd name="T20" fmla="*/ 572 w 813"/>
                  <a:gd name="T21" fmla="*/ 43 h 959"/>
                  <a:gd name="T22" fmla="*/ 553 w 813"/>
                  <a:gd name="T23" fmla="*/ 41 h 959"/>
                  <a:gd name="T24" fmla="*/ 548 w 813"/>
                  <a:gd name="T25" fmla="*/ 30 h 959"/>
                  <a:gd name="T26" fmla="*/ 434 w 813"/>
                  <a:gd name="T27" fmla="*/ 30 h 959"/>
                  <a:gd name="T28" fmla="*/ 328 w 813"/>
                  <a:gd name="T29" fmla="*/ 91 h 959"/>
                  <a:gd name="T30" fmla="*/ 321 w 813"/>
                  <a:gd name="T31" fmla="*/ 97 h 959"/>
                  <a:gd name="T32" fmla="*/ 270 w 813"/>
                  <a:gd name="T33" fmla="*/ 94 h 959"/>
                  <a:gd name="T34" fmla="*/ 226 w 813"/>
                  <a:gd name="T35" fmla="*/ 164 h 959"/>
                  <a:gd name="T36" fmla="*/ 188 w 813"/>
                  <a:gd name="T37" fmla="*/ 133 h 959"/>
                  <a:gd name="T38" fmla="*/ 100 w 813"/>
                  <a:gd name="T39" fmla="*/ 299 h 959"/>
                  <a:gd name="T40" fmla="*/ 93 w 813"/>
                  <a:gd name="T41" fmla="*/ 296 h 959"/>
                  <a:gd name="T42" fmla="*/ 29 w 813"/>
                  <a:gd name="T43" fmla="*/ 436 h 959"/>
                  <a:gd name="T44" fmla="*/ 2 w 813"/>
                  <a:gd name="T45" fmla="*/ 478 h 959"/>
                  <a:gd name="T46" fmla="*/ 0 w 813"/>
                  <a:gd name="T47" fmla="*/ 535 h 959"/>
                  <a:gd name="T48" fmla="*/ 24 w 813"/>
                  <a:gd name="T49" fmla="*/ 562 h 959"/>
                  <a:gd name="T50" fmla="*/ 65 w 813"/>
                  <a:gd name="T51" fmla="*/ 560 h 959"/>
                  <a:gd name="T52" fmla="*/ 56 w 813"/>
                  <a:gd name="T53" fmla="*/ 591 h 959"/>
                  <a:gd name="T54" fmla="*/ 27 w 813"/>
                  <a:gd name="T55" fmla="*/ 611 h 959"/>
                  <a:gd name="T56" fmla="*/ 18 w 813"/>
                  <a:gd name="T57" fmla="*/ 668 h 959"/>
                  <a:gd name="T58" fmla="*/ 48 w 813"/>
                  <a:gd name="T59" fmla="*/ 706 h 959"/>
                  <a:gd name="T60" fmla="*/ 25 w 813"/>
                  <a:gd name="T61" fmla="*/ 858 h 959"/>
                  <a:gd name="T62" fmla="*/ 65 w 813"/>
                  <a:gd name="T63" fmla="*/ 838 h 959"/>
                  <a:gd name="T64" fmla="*/ 129 w 813"/>
                  <a:gd name="T65" fmla="*/ 869 h 959"/>
                  <a:gd name="T66" fmla="*/ 159 w 813"/>
                  <a:gd name="T67" fmla="*/ 862 h 959"/>
                  <a:gd name="T68" fmla="*/ 237 w 813"/>
                  <a:gd name="T69" fmla="*/ 926 h 959"/>
                  <a:gd name="T70" fmla="*/ 296 w 813"/>
                  <a:gd name="T71" fmla="*/ 932 h 959"/>
                  <a:gd name="T72" fmla="*/ 352 w 813"/>
                  <a:gd name="T73" fmla="*/ 959 h 959"/>
                  <a:gd name="T74" fmla="*/ 377 w 813"/>
                  <a:gd name="T75" fmla="*/ 959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813" h="959">
                    <a:moveTo>
                      <a:pt x="377" y="959"/>
                    </a:moveTo>
                    <a:lnTo>
                      <a:pt x="696" y="260"/>
                    </a:lnTo>
                    <a:lnTo>
                      <a:pt x="813" y="0"/>
                    </a:lnTo>
                    <a:lnTo>
                      <a:pt x="764" y="31"/>
                    </a:lnTo>
                    <a:lnTo>
                      <a:pt x="720" y="29"/>
                    </a:lnTo>
                    <a:lnTo>
                      <a:pt x="675" y="94"/>
                    </a:lnTo>
                    <a:lnTo>
                      <a:pt x="653" y="104"/>
                    </a:lnTo>
                    <a:lnTo>
                      <a:pt x="626" y="70"/>
                    </a:lnTo>
                    <a:lnTo>
                      <a:pt x="621" y="26"/>
                    </a:lnTo>
                    <a:lnTo>
                      <a:pt x="593" y="23"/>
                    </a:lnTo>
                    <a:lnTo>
                      <a:pt x="572" y="43"/>
                    </a:lnTo>
                    <a:lnTo>
                      <a:pt x="553" y="41"/>
                    </a:lnTo>
                    <a:lnTo>
                      <a:pt x="548" y="30"/>
                    </a:lnTo>
                    <a:lnTo>
                      <a:pt x="434" y="30"/>
                    </a:lnTo>
                    <a:lnTo>
                      <a:pt x="328" y="91"/>
                    </a:lnTo>
                    <a:lnTo>
                      <a:pt x="321" y="97"/>
                    </a:lnTo>
                    <a:lnTo>
                      <a:pt x="270" y="94"/>
                    </a:lnTo>
                    <a:lnTo>
                      <a:pt x="226" y="164"/>
                    </a:lnTo>
                    <a:lnTo>
                      <a:pt x="188" y="133"/>
                    </a:lnTo>
                    <a:lnTo>
                      <a:pt x="100" y="299"/>
                    </a:lnTo>
                    <a:lnTo>
                      <a:pt x="93" y="296"/>
                    </a:lnTo>
                    <a:lnTo>
                      <a:pt x="29" y="436"/>
                    </a:lnTo>
                    <a:lnTo>
                      <a:pt x="2" y="478"/>
                    </a:lnTo>
                    <a:lnTo>
                      <a:pt x="0" y="535"/>
                    </a:lnTo>
                    <a:lnTo>
                      <a:pt x="24" y="562"/>
                    </a:lnTo>
                    <a:lnTo>
                      <a:pt x="65" y="560"/>
                    </a:lnTo>
                    <a:lnTo>
                      <a:pt x="56" y="591"/>
                    </a:lnTo>
                    <a:lnTo>
                      <a:pt x="27" y="611"/>
                    </a:lnTo>
                    <a:lnTo>
                      <a:pt x="18" y="668"/>
                    </a:lnTo>
                    <a:lnTo>
                      <a:pt x="48" y="706"/>
                    </a:lnTo>
                    <a:lnTo>
                      <a:pt x="25" y="858"/>
                    </a:lnTo>
                    <a:lnTo>
                      <a:pt x="65" y="838"/>
                    </a:lnTo>
                    <a:lnTo>
                      <a:pt x="129" y="869"/>
                    </a:lnTo>
                    <a:lnTo>
                      <a:pt x="159" y="862"/>
                    </a:lnTo>
                    <a:lnTo>
                      <a:pt x="237" y="926"/>
                    </a:lnTo>
                    <a:lnTo>
                      <a:pt x="296" y="932"/>
                    </a:lnTo>
                    <a:lnTo>
                      <a:pt x="352" y="959"/>
                    </a:lnTo>
                    <a:lnTo>
                      <a:pt x="377" y="959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895" name="Freeform 95"/>
              <p:cNvSpPr>
                <a:spLocks noChangeAspect="1"/>
              </p:cNvSpPr>
              <p:nvPr/>
            </p:nvSpPr>
            <p:spPr bwMode="auto">
              <a:xfrm>
                <a:off x="4080" y="1869"/>
                <a:ext cx="235" cy="198"/>
              </a:xfrm>
              <a:custGeom>
                <a:avLst/>
                <a:gdLst>
                  <a:gd name="T0" fmla="*/ 812 w 1303"/>
                  <a:gd name="T1" fmla="*/ 0 h 1091"/>
                  <a:gd name="T2" fmla="*/ 843 w 1303"/>
                  <a:gd name="T3" fmla="*/ 23 h 1091"/>
                  <a:gd name="T4" fmla="*/ 851 w 1303"/>
                  <a:gd name="T5" fmla="*/ 57 h 1091"/>
                  <a:gd name="T6" fmla="*/ 980 w 1303"/>
                  <a:gd name="T7" fmla="*/ 59 h 1091"/>
                  <a:gd name="T8" fmla="*/ 1009 w 1303"/>
                  <a:gd name="T9" fmla="*/ 93 h 1091"/>
                  <a:gd name="T10" fmla="*/ 1071 w 1303"/>
                  <a:gd name="T11" fmla="*/ 54 h 1091"/>
                  <a:gd name="T12" fmla="*/ 1171 w 1303"/>
                  <a:gd name="T13" fmla="*/ 57 h 1091"/>
                  <a:gd name="T14" fmla="*/ 1256 w 1303"/>
                  <a:gd name="T15" fmla="*/ 82 h 1091"/>
                  <a:gd name="T16" fmla="*/ 1303 w 1303"/>
                  <a:gd name="T17" fmla="*/ 123 h 1091"/>
                  <a:gd name="T18" fmla="*/ 1104 w 1303"/>
                  <a:gd name="T19" fmla="*/ 150 h 1091"/>
                  <a:gd name="T20" fmla="*/ 1071 w 1303"/>
                  <a:gd name="T21" fmla="*/ 287 h 1091"/>
                  <a:gd name="T22" fmla="*/ 879 w 1303"/>
                  <a:gd name="T23" fmla="*/ 424 h 1091"/>
                  <a:gd name="T24" fmla="*/ 1068 w 1303"/>
                  <a:gd name="T25" fmla="*/ 488 h 1091"/>
                  <a:gd name="T26" fmla="*/ 980 w 1303"/>
                  <a:gd name="T27" fmla="*/ 625 h 1091"/>
                  <a:gd name="T28" fmla="*/ 954 w 1303"/>
                  <a:gd name="T29" fmla="*/ 635 h 1091"/>
                  <a:gd name="T30" fmla="*/ 969 w 1303"/>
                  <a:gd name="T31" fmla="*/ 672 h 1091"/>
                  <a:gd name="T32" fmla="*/ 944 w 1303"/>
                  <a:gd name="T33" fmla="*/ 687 h 1091"/>
                  <a:gd name="T34" fmla="*/ 919 w 1303"/>
                  <a:gd name="T35" fmla="*/ 670 h 1091"/>
                  <a:gd name="T36" fmla="*/ 864 w 1303"/>
                  <a:gd name="T37" fmla="*/ 703 h 1091"/>
                  <a:gd name="T38" fmla="*/ 807 w 1303"/>
                  <a:gd name="T39" fmla="*/ 677 h 1091"/>
                  <a:gd name="T40" fmla="*/ 775 w 1303"/>
                  <a:gd name="T41" fmla="*/ 705 h 1091"/>
                  <a:gd name="T42" fmla="*/ 827 w 1303"/>
                  <a:gd name="T43" fmla="*/ 739 h 1091"/>
                  <a:gd name="T44" fmla="*/ 603 w 1303"/>
                  <a:gd name="T45" fmla="*/ 1064 h 1091"/>
                  <a:gd name="T46" fmla="*/ 561 w 1303"/>
                  <a:gd name="T47" fmla="*/ 1091 h 1091"/>
                  <a:gd name="T48" fmla="*/ 548 w 1303"/>
                  <a:gd name="T49" fmla="*/ 1074 h 1091"/>
                  <a:gd name="T50" fmla="*/ 546 w 1303"/>
                  <a:gd name="T51" fmla="*/ 1062 h 1091"/>
                  <a:gd name="T52" fmla="*/ 486 w 1303"/>
                  <a:gd name="T53" fmla="*/ 1069 h 1091"/>
                  <a:gd name="T54" fmla="*/ 489 w 1303"/>
                  <a:gd name="T55" fmla="*/ 1054 h 1091"/>
                  <a:gd name="T56" fmla="*/ 292 w 1303"/>
                  <a:gd name="T57" fmla="*/ 868 h 1091"/>
                  <a:gd name="T58" fmla="*/ 287 w 1303"/>
                  <a:gd name="T59" fmla="*/ 819 h 1091"/>
                  <a:gd name="T60" fmla="*/ 241 w 1303"/>
                  <a:gd name="T61" fmla="*/ 819 h 1091"/>
                  <a:gd name="T62" fmla="*/ 236 w 1303"/>
                  <a:gd name="T63" fmla="*/ 747 h 1091"/>
                  <a:gd name="T64" fmla="*/ 210 w 1303"/>
                  <a:gd name="T65" fmla="*/ 682 h 1091"/>
                  <a:gd name="T66" fmla="*/ 135 w 1303"/>
                  <a:gd name="T67" fmla="*/ 672 h 1091"/>
                  <a:gd name="T68" fmla="*/ 107 w 1303"/>
                  <a:gd name="T69" fmla="*/ 618 h 1091"/>
                  <a:gd name="T70" fmla="*/ 78 w 1303"/>
                  <a:gd name="T71" fmla="*/ 602 h 1091"/>
                  <a:gd name="T72" fmla="*/ 85 w 1303"/>
                  <a:gd name="T73" fmla="*/ 488 h 1091"/>
                  <a:gd name="T74" fmla="*/ 262 w 1303"/>
                  <a:gd name="T75" fmla="*/ 364 h 1091"/>
                  <a:gd name="T76" fmla="*/ 236 w 1303"/>
                  <a:gd name="T77" fmla="*/ 315 h 1091"/>
                  <a:gd name="T78" fmla="*/ 197 w 1303"/>
                  <a:gd name="T79" fmla="*/ 341 h 1091"/>
                  <a:gd name="T80" fmla="*/ 189 w 1303"/>
                  <a:gd name="T81" fmla="*/ 328 h 1091"/>
                  <a:gd name="T82" fmla="*/ 73 w 1303"/>
                  <a:gd name="T83" fmla="*/ 411 h 1091"/>
                  <a:gd name="T84" fmla="*/ 42 w 1303"/>
                  <a:gd name="T85" fmla="*/ 403 h 1091"/>
                  <a:gd name="T86" fmla="*/ 5 w 1303"/>
                  <a:gd name="T87" fmla="*/ 379 h 1091"/>
                  <a:gd name="T88" fmla="*/ 0 w 1303"/>
                  <a:gd name="T89" fmla="*/ 354 h 1091"/>
                  <a:gd name="T90" fmla="*/ 50 w 1303"/>
                  <a:gd name="T91" fmla="*/ 351 h 1091"/>
                  <a:gd name="T92" fmla="*/ 182 w 1303"/>
                  <a:gd name="T93" fmla="*/ 269 h 1091"/>
                  <a:gd name="T94" fmla="*/ 215 w 1303"/>
                  <a:gd name="T95" fmla="*/ 256 h 1091"/>
                  <a:gd name="T96" fmla="*/ 247 w 1303"/>
                  <a:gd name="T97" fmla="*/ 215 h 1091"/>
                  <a:gd name="T98" fmla="*/ 254 w 1303"/>
                  <a:gd name="T99" fmla="*/ 132 h 1091"/>
                  <a:gd name="T100" fmla="*/ 306 w 1303"/>
                  <a:gd name="T101" fmla="*/ 90 h 1091"/>
                  <a:gd name="T102" fmla="*/ 391 w 1303"/>
                  <a:gd name="T103" fmla="*/ 80 h 1091"/>
                  <a:gd name="T104" fmla="*/ 414 w 1303"/>
                  <a:gd name="T105" fmla="*/ 54 h 1091"/>
                  <a:gd name="T106" fmla="*/ 484 w 1303"/>
                  <a:gd name="T107" fmla="*/ 98 h 1091"/>
                  <a:gd name="T108" fmla="*/ 543 w 1303"/>
                  <a:gd name="T109" fmla="*/ 90 h 1091"/>
                  <a:gd name="T110" fmla="*/ 558 w 1303"/>
                  <a:gd name="T111" fmla="*/ 75 h 1091"/>
                  <a:gd name="T112" fmla="*/ 621 w 1303"/>
                  <a:gd name="T113" fmla="*/ 82 h 1091"/>
                  <a:gd name="T114" fmla="*/ 638 w 1303"/>
                  <a:gd name="T115" fmla="*/ 98 h 1091"/>
                  <a:gd name="T116" fmla="*/ 706 w 1303"/>
                  <a:gd name="T117" fmla="*/ 33 h 1091"/>
                  <a:gd name="T118" fmla="*/ 812 w 1303"/>
                  <a:gd name="T119" fmla="*/ 0 h 10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03" h="1091">
                    <a:moveTo>
                      <a:pt x="812" y="0"/>
                    </a:moveTo>
                    <a:lnTo>
                      <a:pt x="843" y="23"/>
                    </a:lnTo>
                    <a:lnTo>
                      <a:pt x="851" y="57"/>
                    </a:lnTo>
                    <a:lnTo>
                      <a:pt x="980" y="59"/>
                    </a:lnTo>
                    <a:lnTo>
                      <a:pt x="1009" y="93"/>
                    </a:lnTo>
                    <a:lnTo>
                      <a:pt x="1071" y="54"/>
                    </a:lnTo>
                    <a:lnTo>
                      <a:pt x="1171" y="57"/>
                    </a:lnTo>
                    <a:lnTo>
                      <a:pt x="1256" y="82"/>
                    </a:lnTo>
                    <a:lnTo>
                      <a:pt x="1303" y="123"/>
                    </a:lnTo>
                    <a:lnTo>
                      <a:pt x="1104" y="150"/>
                    </a:lnTo>
                    <a:lnTo>
                      <a:pt x="1071" y="287"/>
                    </a:lnTo>
                    <a:lnTo>
                      <a:pt x="879" y="424"/>
                    </a:lnTo>
                    <a:lnTo>
                      <a:pt x="1068" y="488"/>
                    </a:lnTo>
                    <a:lnTo>
                      <a:pt x="980" y="625"/>
                    </a:lnTo>
                    <a:lnTo>
                      <a:pt x="954" y="635"/>
                    </a:lnTo>
                    <a:lnTo>
                      <a:pt x="969" y="672"/>
                    </a:lnTo>
                    <a:lnTo>
                      <a:pt x="944" y="687"/>
                    </a:lnTo>
                    <a:lnTo>
                      <a:pt x="919" y="670"/>
                    </a:lnTo>
                    <a:lnTo>
                      <a:pt x="864" y="703"/>
                    </a:lnTo>
                    <a:lnTo>
                      <a:pt x="807" y="677"/>
                    </a:lnTo>
                    <a:lnTo>
                      <a:pt x="775" y="705"/>
                    </a:lnTo>
                    <a:lnTo>
                      <a:pt x="827" y="739"/>
                    </a:lnTo>
                    <a:lnTo>
                      <a:pt x="603" y="1064"/>
                    </a:lnTo>
                    <a:lnTo>
                      <a:pt x="561" y="1091"/>
                    </a:lnTo>
                    <a:lnTo>
                      <a:pt x="548" y="1074"/>
                    </a:lnTo>
                    <a:lnTo>
                      <a:pt x="546" y="1062"/>
                    </a:lnTo>
                    <a:lnTo>
                      <a:pt x="486" y="1069"/>
                    </a:lnTo>
                    <a:lnTo>
                      <a:pt x="489" y="1054"/>
                    </a:lnTo>
                    <a:lnTo>
                      <a:pt x="292" y="868"/>
                    </a:lnTo>
                    <a:lnTo>
                      <a:pt x="287" y="819"/>
                    </a:lnTo>
                    <a:lnTo>
                      <a:pt x="241" y="819"/>
                    </a:lnTo>
                    <a:lnTo>
                      <a:pt x="236" y="747"/>
                    </a:lnTo>
                    <a:lnTo>
                      <a:pt x="210" y="682"/>
                    </a:lnTo>
                    <a:lnTo>
                      <a:pt x="135" y="672"/>
                    </a:lnTo>
                    <a:lnTo>
                      <a:pt x="107" y="618"/>
                    </a:lnTo>
                    <a:lnTo>
                      <a:pt x="78" y="602"/>
                    </a:lnTo>
                    <a:lnTo>
                      <a:pt x="85" y="488"/>
                    </a:lnTo>
                    <a:lnTo>
                      <a:pt x="262" y="364"/>
                    </a:lnTo>
                    <a:lnTo>
                      <a:pt x="236" y="315"/>
                    </a:lnTo>
                    <a:lnTo>
                      <a:pt x="197" y="341"/>
                    </a:lnTo>
                    <a:lnTo>
                      <a:pt x="189" y="328"/>
                    </a:lnTo>
                    <a:lnTo>
                      <a:pt x="73" y="411"/>
                    </a:lnTo>
                    <a:lnTo>
                      <a:pt x="42" y="403"/>
                    </a:lnTo>
                    <a:lnTo>
                      <a:pt x="5" y="379"/>
                    </a:lnTo>
                    <a:lnTo>
                      <a:pt x="0" y="354"/>
                    </a:lnTo>
                    <a:lnTo>
                      <a:pt x="50" y="351"/>
                    </a:lnTo>
                    <a:lnTo>
                      <a:pt x="182" y="269"/>
                    </a:lnTo>
                    <a:lnTo>
                      <a:pt x="215" y="256"/>
                    </a:lnTo>
                    <a:lnTo>
                      <a:pt x="247" y="215"/>
                    </a:lnTo>
                    <a:lnTo>
                      <a:pt x="254" y="132"/>
                    </a:lnTo>
                    <a:lnTo>
                      <a:pt x="306" y="90"/>
                    </a:lnTo>
                    <a:lnTo>
                      <a:pt x="391" y="80"/>
                    </a:lnTo>
                    <a:lnTo>
                      <a:pt x="414" y="54"/>
                    </a:lnTo>
                    <a:lnTo>
                      <a:pt x="484" y="98"/>
                    </a:lnTo>
                    <a:lnTo>
                      <a:pt x="543" y="90"/>
                    </a:lnTo>
                    <a:lnTo>
                      <a:pt x="558" y="75"/>
                    </a:lnTo>
                    <a:lnTo>
                      <a:pt x="621" y="82"/>
                    </a:lnTo>
                    <a:lnTo>
                      <a:pt x="638" y="98"/>
                    </a:lnTo>
                    <a:lnTo>
                      <a:pt x="706" y="33"/>
                    </a:lnTo>
                    <a:lnTo>
                      <a:pt x="812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896" name="Freeform 96"/>
              <p:cNvSpPr>
                <a:spLocks noChangeAspect="1"/>
              </p:cNvSpPr>
              <p:nvPr/>
            </p:nvSpPr>
            <p:spPr bwMode="auto">
              <a:xfrm>
                <a:off x="4164" y="1892"/>
                <a:ext cx="367" cy="289"/>
              </a:xfrm>
              <a:custGeom>
                <a:avLst/>
                <a:gdLst>
                  <a:gd name="T0" fmla="*/ 838 w 2035"/>
                  <a:gd name="T1" fmla="*/ 0 h 1604"/>
                  <a:gd name="T2" fmla="*/ 928 w 2035"/>
                  <a:gd name="T3" fmla="*/ 31 h 1604"/>
                  <a:gd name="T4" fmla="*/ 878 w 2035"/>
                  <a:gd name="T5" fmla="*/ 118 h 1604"/>
                  <a:gd name="T6" fmla="*/ 919 w 2035"/>
                  <a:gd name="T7" fmla="*/ 166 h 1604"/>
                  <a:gd name="T8" fmla="*/ 1056 w 2035"/>
                  <a:gd name="T9" fmla="*/ 215 h 1604"/>
                  <a:gd name="T10" fmla="*/ 1145 w 2035"/>
                  <a:gd name="T11" fmla="*/ 153 h 1604"/>
                  <a:gd name="T12" fmla="*/ 1417 w 2035"/>
                  <a:gd name="T13" fmla="*/ 250 h 1604"/>
                  <a:gd name="T14" fmla="*/ 1070 w 2035"/>
                  <a:gd name="T15" fmla="*/ 547 h 1604"/>
                  <a:gd name="T16" fmla="*/ 1030 w 2035"/>
                  <a:gd name="T17" fmla="*/ 580 h 1604"/>
                  <a:gd name="T18" fmla="*/ 1149 w 2035"/>
                  <a:gd name="T19" fmla="*/ 867 h 1604"/>
                  <a:gd name="T20" fmla="*/ 1743 w 2035"/>
                  <a:gd name="T21" fmla="*/ 774 h 1604"/>
                  <a:gd name="T22" fmla="*/ 1938 w 2035"/>
                  <a:gd name="T23" fmla="*/ 944 h 1604"/>
                  <a:gd name="T24" fmla="*/ 1895 w 2035"/>
                  <a:gd name="T25" fmla="*/ 1034 h 1604"/>
                  <a:gd name="T26" fmla="*/ 1827 w 2035"/>
                  <a:gd name="T27" fmla="*/ 1081 h 1604"/>
                  <a:gd name="T28" fmla="*/ 1789 w 2035"/>
                  <a:gd name="T29" fmla="*/ 1265 h 1604"/>
                  <a:gd name="T30" fmla="*/ 1919 w 2035"/>
                  <a:gd name="T31" fmla="*/ 1239 h 1604"/>
                  <a:gd name="T32" fmla="*/ 2010 w 2035"/>
                  <a:gd name="T33" fmla="*/ 1286 h 1604"/>
                  <a:gd name="T34" fmla="*/ 2035 w 2035"/>
                  <a:gd name="T35" fmla="*/ 1443 h 1604"/>
                  <a:gd name="T36" fmla="*/ 1726 w 2035"/>
                  <a:gd name="T37" fmla="*/ 1376 h 1604"/>
                  <a:gd name="T38" fmla="*/ 1549 w 2035"/>
                  <a:gd name="T39" fmla="*/ 1338 h 1604"/>
                  <a:gd name="T40" fmla="*/ 1380 w 2035"/>
                  <a:gd name="T41" fmla="*/ 1298 h 1604"/>
                  <a:gd name="T42" fmla="*/ 1030 w 2035"/>
                  <a:gd name="T43" fmla="*/ 1598 h 1604"/>
                  <a:gd name="T44" fmla="*/ 835 w 2035"/>
                  <a:gd name="T45" fmla="*/ 1540 h 1604"/>
                  <a:gd name="T46" fmla="*/ 657 w 2035"/>
                  <a:gd name="T47" fmla="*/ 1596 h 1604"/>
                  <a:gd name="T48" fmla="*/ 478 w 2035"/>
                  <a:gd name="T49" fmla="*/ 1571 h 1604"/>
                  <a:gd name="T50" fmla="*/ 400 w 2035"/>
                  <a:gd name="T51" fmla="*/ 1555 h 1604"/>
                  <a:gd name="T52" fmla="*/ 329 w 2035"/>
                  <a:gd name="T53" fmla="*/ 1522 h 1604"/>
                  <a:gd name="T54" fmla="*/ 279 w 2035"/>
                  <a:gd name="T55" fmla="*/ 1544 h 1604"/>
                  <a:gd name="T56" fmla="*/ 238 w 2035"/>
                  <a:gd name="T57" fmla="*/ 1453 h 1604"/>
                  <a:gd name="T58" fmla="*/ 254 w 2035"/>
                  <a:gd name="T59" fmla="*/ 1407 h 1604"/>
                  <a:gd name="T60" fmla="*/ 264 w 2035"/>
                  <a:gd name="T61" fmla="*/ 1291 h 1604"/>
                  <a:gd name="T62" fmla="*/ 184 w 2035"/>
                  <a:gd name="T63" fmla="*/ 1223 h 1604"/>
                  <a:gd name="T64" fmla="*/ 132 w 2035"/>
                  <a:gd name="T65" fmla="*/ 1129 h 1604"/>
                  <a:gd name="T66" fmla="*/ 46 w 2035"/>
                  <a:gd name="T67" fmla="*/ 1099 h 1604"/>
                  <a:gd name="T68" fmla="*/ 6 w 2035"/>
                  <a:gd name="T69" fmla="*/ 1083 h 1604"/>
                  <a:gd name="T70" fmla="*/ 17 w 2035"/>
                  <a:gd name="T71" fmla="*/ 964 h 1604"/>
                  <a:gd name="T72" fmla="*/ 86 w 2035"/>
                  <a:gd name="T73" fmla="*/ 940 h 1604"/>
                  <a:gd name="T74" fmla="*/ 101 w 2035"/>
                  <a:gd name="T75" fmla="*/ 967 h 1604"/>
                  <a:gd name="T76" fmla="*/ 365 w 2035"/>
                  <a:gd name="T77" fmla="*/ 618 h 1604"/>
                  <a:gd name="T78" fmla="*/ 344 w 2035"/>
                  <a:gd name="T79" fmla="*/ 554 h 1604"/>
                  <a:gd name="T80" fmla="*/ 455 w 2035"/>
                  <a:gd name="T81" fmla="*/ 547 h 1604"/>
                  <a:gd name="T82" fmla="*/ 506 w 2035"/>
                  <a:gd name="T83" fmla="*/ 551 h 1604"/>
                  <a:gd name="T84" fmla="*/ 515 w 2035"/>
                  <a:gd name="T85" fmla="*/ 504 h 1604"/>
                  <a:gd name="T86" fmla="*/ 418 w 2035"/>
                  <a:gd name="T87" fmla="*/ 300 h 1604"/>
                  <a:gd name="T88" fmla="*/ 644 w 2035"/>
                  <a:gd name="T89" fmla="*/ 26 h 1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035" h="1604">
                    <a:moveTo>
                      <a:pt x="644" y="26"/>
                    </a:moveTo>
                    <a:lnTo>
                      <a:pt x="838" y="0"/>
                    </a:lnTo>
                    <a:lnTo>
                      <a:pt x="896" y="6"/>
                    </a:lnTo>
                    <a:lnTo>
                      <a:pt x="928" y="31"/>
                    </a:lnTo>
                    <a:lnTo>
                      <a:pt x="929" y="63"/>
                    </a:lnTo>
                    <a:lnTo>
                      <a:pt x="878" y="118"/>
                    </a:lnTo>
                    <a:lnTo>
                      <a:pt x="892" y="155"/>
                    </a:lnTo>
                    <a:lnTo>
                      <a:pt x="919" y="166"/>
                    </a:lnTo>
                    <a:lnTo>
                      <a:pt x="952" y="247"/>
                    </a:lnTo>
                    <a:lnTo>
                      <a:pt x="1056" y="215"/>
                    </a:lnTo>
                    <a:lnTo>
                      <a:pt x="1080" y="159"/>
                    </a:lnTo>
                    <a:lnTo>
                      <a:pt x="1145" y="153"/>
                    </a:lnTo>
                    <a:lnTo>
                      <a:pt x="1182" y="37"/>
                    </a:lnTo>
                    <a:lnTo>
                      <a:pt x="1417" y="250"/>
                    </a:lnTo>
                    <a:lnTo>
                      <a:pt x="1181" y="591"/>
                    </a:lnTo>
                    <a:lnTo>
                      <a:pt x="1070" y="547"/>
                    </a:lnTo>
                    <a:lnTo>
                      <a:pt x="1021" y="547"/>
                    </a:lnTo>
                    <a:lnTo>
                      <a:pt x="1030" y="580"/>
                    </a:lnTo>
                    <a:lnTo>
                      <a:pt x="1124" y="739"/>
                    </a:lnTo>
                    <a:lnTo>
                      <a:pt x="1149" y="867"/>
                    </a:lnTo>
                    <a:lnTo>
                      <a:pt x="1453" y="825"/>
                    </a:lnTo>
                    <a:lnTo>
                      <a:pt x="1743" y="774"/>
                    </a:lnTo>
                    <a:lnTo>
                      <a:pt x="1923" y="873"/>
                    </a:lnTo>
                    <a:lnTo>
                      <a:pt x="1938" y="944"/>
                    </a:lnTo>
                    <a:lnTo>
                      <a:pt x="1930" y="1016"/>
                    </a:lnTo>
                    <a:lnTo>
                      <a:pt x="1895" y="1034"/>
                    </a:lnTo>
                    <a:lnTo>
                      <a:pt x="1882" y="1076"/>
                    </a:lnTo>
                    <a:lnTo>
                      <a:pt x="1827" y="1081"/>
                    </a:lnTo>
                    <a:lnTo>
                      <a:pt x="1835" y="1161"/>
                    </a:lnTo>
                    <a:lnTo>
                      <a:pt x="1789" y="1265"/>
                    </a:lnTo>
                    <a:lnTo>
                      <a:pt x="1867" y="1237"/>
                    </a:lnTo>
                    <a:lnTo>
                      <a:pt x="1919" y="1239"/>
                    </a:lnTo>
                    <a:lnTo>
                      <a:pt x="1977" y="1246"/>
                    </a:lnTo>
                    <a:lnTo>
                      <a:pt x="2010" y="1286"/>
                    </a:lnTo>
                    <a:lnTo>
                      <a:pt x="1999" y="1325"/>
                    </a:lnTo>
                    <a:lnTo>
                      <a:pt x="2035" y="1443"/>
                    </a:lnTo>
                    <a:lnTo>
                      <a:pt x="1908" y="1462"/>
                    </a:lnTo>
                    <a:lnTo>
                      <a:pt x="1726" y="1376"/>
                    </a:lnTo>
                    <a:lnTo>
                      <a:pt x="1599" y="1380"/>
                    </a:lnTo>
                    <a:lnTo>
                      <a:pt x="1549" y="1338"/>
                    </a:lnTo>
                    <a:lnTo>
                      <a:pt x="1435" y="1332"/>
                    </a:lnTo>
                    <a:lnTo>
                      <a:pt x="1380" y="1298"/>
                    </a:lnTo>
                    <a:lnTo>
                      <a:pt x="1090" y="1600"/>
                    </a:lnTo>
                    <a:lnTo>
                      <a:pt x="1030" y="1598"/>
                    </a:lnTo>
                    <a:lnTo>
                      <a:pt x="872" y="1542"/>
                    </a:lnTo>
                    <a:lnTo>
                      <a:pt x="835" y="1540"/>
                    </a:lnTo>
                    <a:lnTo>
                      <a:pt x="762" y="1604"/>
                    </a:lnTo>
                    <a:lnTo>
                      <a:pt x="657" y="1596"/>
                    </a:lnTo>
                    <a:lnTo>
                      <a:pt x="581" y="1569"/>
                    </a:lnTo>
                    <a:lnTo>
                      <a:pt x="478" y="1571"/>
                    </a:lnTo>
                    <a:lnTo>
                      <a:pt x="418" y="1571"/>
                    </a:lnTo>
                    <a:lnTo>
                      <a:pt x="400" y="1555"/>
                    </a:lnTo>
                    <a:lnTo>
                      <a:pt x="355" y="1552"/>
                    </a:lnTo>
                    <a:lnTo>
                      <a:pt x="329" y="1522"/>
                    </a:lnTo>
                    <a:lnTo>
                      <a:pt x="311" y="1538"/>
                    </a:lnTo>
                    <a:lnTo>
                      <a:pt x="279" y="1544"/>
                    </a:lnTo>
                    <a:lnTo>
                      <a:pt x="221" y="1487"/>
                    </a:lnTo>
                    <a:lnTo>
                      <a:pt x="238" y="1453"/>
                    </a:lnTo>
                    <a:lnTo>
                      <a:pt x="221" y="1425"/>
                    </a:lnTo>
                    <a:lnTo>
                      <a:pt x="254" y="1407"/>
                    </a:lnTo>
                    <a:lnTo>
                      <a:pt x="242" y="1351"/>
                    </a:lnTo>
                    <a:lnTo>
                      <a:pt x="264" y="1291"/>
                    </a:lnTo>
                    <a:lnTo>
                      <a:pt x="253" y="1250"/>
                    </a:lnTo>
                    <a:lnTo>
                      <a:pt x="184" y="1223"/>
                    </a:lnTo>
                    <a:lnTo>
                      <a:pt x="149" y="1185"/>
                    </a:lnTo>
                    <a:lnTo>
                      <a:pt x="132" y="1129"/>
                    </a:lnTo>
                    <a:lnTo>
                      <a:pt x="74" y="1120"/>
                    </a:lnTo>
                    <a:lnTo>
                      <a:pt x="46" y="1099"/>
                    </a:lnTo>
                    <a:lnTo>
                      <a:pt x="19" y="1118"/>
                    </a:lnTo>
                    <a:lnTo>
                      <a:pt x="6" y="1083"/>
                    </a:lnTo>
                    <a:lnTo>
                      <a:pt x="0" y="1012"/>
                    </a:lnTo>
                    <a:lnTo>
                      <a:pt x="17" y="964"/>
                    </a:lnTo>
                    <a:lnTo>
                      <a:pt x="24" y="946"/>
                    </a:lnTo>
                    <a:lnTo>
                      <a:pt x="86" y="940"/>
                    </a:lnTo>
                    <a:lnTo>
                      <a:pt x="86" y="949"/>
                    </a:lnTo>
                    <a:lnTo>
                      <a:pt x="101" y="967"/>
                    </a:lnTo>
                    <a:lnTo>
                      <a:pt x="139" y="944"/>
                    </a:lnTo>
                    <a:lnTo>
                      <a:pt x="365" y="618"/>
                    </a:lnTo>
                    <a:lnTo>
                      <a:pt x="316" y="583"/>
                    </a:lnTo>
                    <a:lnTo>
                      <a:pt x="344" y="554"/>
                    </a:lnTo>
                    <a:lnTo>
                      <a:pt x="401" y="579"/>
                    </a:lnTo>
                    <a:lnTo>
                      <a:pt x="455" y="547"/>
                    </a:lnTo>
                    <a:lnTo>
                      <a:pt x="480" y="564"/>
                    </a:lnTo>
                    <a:lnTo>
                      <a:pt x="506" y="551"/>
                    </a:lnTo>
                    <a:lnTo>
                      <a:pt x="495" y="514"/>
                    </a:lnTo>
                    <a:lnTo>
                      <a:pt x="515" y="504"/>
                    </a:lnTo>
                    <a:lnTo>
                      <a:pt x="608" y="365"/>
                    </a:lnTo>
                    <a:lnTo>
                      <a:pt x="418" y="300"/>
                    </a:lnTo>
                    <a:lnTo>
                      <a:pt x="608" y="164"/>
                    </a:lnTo>
                    <a:lnTo>
                      <a:pt x="644" y="26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897" name="Freeform 97"/>
              <p:cNvSpPr>
                <a:spLocks noChangeAspect="1"/>
              </p:cNvSpPr>
              <p:nvPr/>
            </p:nvSpPr>
            <p:spPr bwMode="auto">
              <a:xfrm>
                <a:off x="4348" y="1862"/>
                <a:ext cx="239" cy="187"/>
              </a:xfrm>
              <a:custGeom>
                <a:avLst/>
                <a:gdLst>
                  <a:gd name="T0" fmla="*/ 336 w 1325"/>
                  <a:gd name="T1" fmla="*/ 190 h 1035"/>
                  <a:gd name="T2" fmla="*/ 513 w 1325"/>
                  <a:gd name="T3" fmla="*/ 32 h 1035"/>
                  <a:gd name="T4" fmla="*/ 719 w 1325"/>
                  <a:gd name="T5" fmla="*/ 0 h 1035"/>
                  <a:gd name="T6" fmla="*/ 820 w 1325"/>
                  <a:gd name="T7" fmla="*/ 166 h 1035"/>
                  <a:gd name="T8" fmla="*/ 851 w 1325"/>
                  <a:gd name="T9" fmla="*/ 154 h 1035"/>
                  <a:gd name="T10" fmla="*/ 957 w 1325"/>
                  <a:gd name="T11" fmla="*/ 291 h 1035"/>
                  <a:gd name="T12" fmla="*/ 1111 w 1325"/>
                  <a:gd name="T13" fmla="*/ 179 h 1035"/>
                  <a:gd name="T14" fmla="*/ 1295 w 1325"/>
                  <a:gd name="T15" fmla="*/ 217 h 1035"/>
                  <a:gd name="T16" fmla="*/ 1282 w 1325"/>
                  <a:gd name="T17" fmla="*/ 302 h 1035"/>
                  <a:gd name="T18" fmla="*/ 1325 w 1325"/>
                  <a:gd name="T19" fmla="*/ 386 h 1035"/>
                  <a:gd name="T20" fmla="*/ 1253 w 1325"/>
                  <a:gd name="T21" fmla="*/ 475 h 1035"/>
                  <a:gd name="T22" fmla="*/ 1171 w 1325"/>
                  <a:gd name="T23" fmla="*/ 478 h 1035"/>
                  <a:gd name="T24" fmla="*/ 1134 w 1325"/>
                  <a:gd name="T25" fmla="*/ 509 h 1035"/>
                  <a:gd name="T26" fmla="*/ 1131 w 1325"/>
                  <a:gd name="T27" fmla="*/ 607 h 1035"/>
                  <a:gd name="T28" fmla="*/ 1025 w 1325"/>
                  <a:gd name="T29" fmla="*/ 709 h 1035"/>
                  <a:gd name="T30" fmla="*/ 944 w 1325"/>
                  <a:gd name="T31" fmla="*/ 754 h 1035"/>
                  <a:gd name="T32" fmla="*/ 892 w 1325"/>
                  <a:gd name="T33" fmla="*/ 754 h 1035"/>
                  <a:gd name="T34" fmla="*/ 845 w 1325"/>
                  <a:gd name="T35" fmla="*/ 820 h 1035"/>
                  <a:gd name="T36" fmla="*/ 941 w 1325"/>
                  <a:gd name="T37" fmla="*/ 998 h 1035"/>
                  <a:gd name="T38" fmla="*/ 901 w 1325"/>
                  <a:gd name="T39" fmla="*/ 1035 h 1035"/>
                  <a:gd name="T40" fmla="*/ 721 w 1325"/>
                  <a:gd name="T41" fmla="*/ 936 h 1035"/>
                  <a:gd name="T42" fmla="*/ 437 w 1325"/>
                  <a:gd name="T43" fmla="*/ 985 h 1035"/>
                  <a:gd name="T44" fmla="*/ 128 w 1325"/>
                  <a:gd name="T45" fmla="*/ 1029 h 1035"/>
                  <a:gd name="T46" fmla="*/ 104 w 1325"/>
                  <a:gd name="T47" fmla="*/ 901 h 1035"/>
                  <a:gd name="T48" fmla="*/ 9 w 1325"/>
                  <a:gd name="T49" fmla="*/ 743 h 1035"/>
                  <a:gd name="T50" fmla="*/ 0 w 1325"/>
                  <a:gd name="T51" fmla="*/ 710 h 1035"/>
                  <a:gd name="T52" fmla="*/ 48 w 1325"/>
                  <a:gd name="T53" fmla="*/ 708 h 1035"/>
                  <a:gd name="T54" fmla="*/ 161 w 1325"/>
                  <a:gd name="T55" fmla="*/ 754 h 1035"/>
                  <a:gd name="T56" fmla="*/ 396 w 1325"/>
                  <a:gd name="T57" fmla="*/ 411 h 1035"/>
                  <a:gd name="T58" fmla="*/ 163 w 1325"/>
                  <a:gd name="T59" fmla="*/ 200 h 1035"/>
                  <a:gd name="T60" fmla="*/ 209 w 1325"/>
                  <a:gd name="T61" fmla="*/ 177 h 1035"/>
                  <a:gd name="T62" fmla="*/ 336 w 1325"/>
                  <a:gd name="T63" fmla="*/ 190 h 10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25" h="1035">
                    <a:moveTo>
                      <a:pt x="336" y="190"/>
                    </a:moveTo>
                    <a:lnTo>
                      <a:pt x="513" y="32"/>
                    </a:lnTo>
                    <a:lnTo>
                      <a:pt x="719" y="0"/>
                    </a:lnTo>
                    <a:lnTo>
                      <a:pt x="820" y="166"/>
                    </a:lnTo>
                    <a:lnTo>
                      <a:pt x="851" y="154"/>
                    </a:lnTo>
                    <a:lnTo>
                      <a:pt x="957" y="291"/>
                    </a:lnTo>
                    <a:lnTo>
                      <a:pt x="1111" y="179"/>
                    </a:lnTo>
                    <a:lnTo>
                      <a:pt x="1295" y="217"/>
                    </a:lnTo>
                    <a:lnTo>
                      <a:pt x="1282" y="302"/>
                    </a:lnTo>
                    <a:lnTo>
                      <a:pt x="1325" y="386"/>
                    </a:lnTo>
                    <a:lnTo>
                      <a:pt x="1253" y="475"/>
                    </a:lnTo>
                    <a:lnTo>
                      <a:pt x="1171" y="478"/>
                    </a:lnTo>
                    <a:lnTo>
                      <a:pt x="1134" y="509"/>
                    </a:lnTo>
                    <a:lnTo>
                      <a:pt x="1131" y="607"/>
                    </a:lnTo>
                    <a:lnTo>
                      <a:pt x="1025" y="709"/>
                    </a:lnTo>
                    <a:lnTo>
                      <a:pt x="944" y="754"/>
                    </a:lnTo>
                    <a:lnTo>
                      <a:pt x="892" y="754"/>
                    </a:lnTo>
                    <a:lnTo>
                      <a:pt x="845" y="820"/>
                    </a:lnTo>
                    <a:lnTo>
                      <a:pt x="941" y="998"/>
                    </a:lnTo>
                    <a:lnTo>
                      <a:pt x="901" y="1035"/>
                    </a:lnTo>
                    <a:lnTo>
                      <a:pt x="721" y="936"/>
                    </a:lnTo>
                    <a:lnTo>
                      <a:pt x="437" y="985"/>
                    </a:lnTo>
                    <a:lnTo>
                      <a:pt x="128" y="1029"/>
                    </a:lnTo>
                    <a:lnTo>
                      <a:pt x="104" y="901"/>
                    </a:lnTo>
                    <a:lnTo>
                      <a:pt x="9" y="743"/>
                    </a:lnTo>
                    <a:lnTo>
                      <a:pt x="0" y="710"/>
                    </a:lnTo>
                    <a:lnTo>
                      <a:pt x="48" y="708"/>
                    </a:lnTo>
                    <a:lnTo>
                      <a:pt x="161" y="754"/>
                    </a:lnTo>
                    <a:lnTo>
                      <a:pt x="396" y="411"/>
                    </a:lnTo>
                    <a:lnTo>
                      <a:pt x="163" y="200"/>
                    </a:lnTo>
                    <a:lnTo>
                      <a:pt x="209" y="177"/>
                    </a:lnTo>
                    <a:lnTo>
                      <a:pt x="336" y="19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898" name="Freeform 98"/>
              <p:cNvSpPr>
                <a:spLocks noChangeAspect="1"/>
              </p:cNvSpPr>
              <p:nvPr/>
            </p:nvSpPr>
            <p:spPr bwMode="auto">
              <a:xfrm>
                <a:off x="4249" y="2126"/>
                <a:ext cx="285" cy="257"/>
              </a:xfrm>
              <a:custGeom>
                <a:avLst/>
                <a:gdLst>
                  <a:gd name="T0" fmla="*/ 4 w 1577"/>
                  <a:gd name="T1" fmla="*/ 271 h 1426"/>
                  <a:gd name="T2" fmla="*/ 104 w 1577"/>
                  <a:gd name="T3" fmla="*/ 270 h 1426"/>
                  <a:gd name="T4" fmla="*/ 181 w 1577"/>
                  <a:gd name="T5" fmla="*/ 297 h 1426"/>
                  <a:gd name="T6" fmla="*/ 284 w 1577"/>
                  <a:gd name="T7" fmla="*/ 305 h 1426"/>
                  <a:gd name="T8" fmla="*/ 359 w 1577"/>
                  <a:gd name="T9" fmla="*/ 241 h 1426"/>
                  <a:gd name="T10" fmla="*/ 395 w 1577"/>
                  <a:gd name="T11" fmla="*/ 243 h 1426"/>
                  <a:gd name="T12" fmla="*/ 552 w 1577"/>
                  <a:gd name="T13" fmla="*/ 298 h 1426"/>
                  <a:gd name="T14" fmla="*/ 614 w 1577"/>
                  <a:gd name="T15" fmla="*/ 301 h 1426"/>
                  <a:gd name="T16" fmla="*/ 903 w 1577"/>
                  <a:gd name="T17" fmla="*/ 0 h 1426"/>
                  <a:gd name="T18" fmla="*/ 959 w 1577"/>
                  <a:gd name="T19" fmla="*/ 33 h 1426"/>
                  <a:gd name="T20" fmla="*/ 1073 w 1577"/>
                  <a:gd name="T21" fmla="*/ 39 h 1426"/>
                  <a:gd name="T22" fmla="*/ 1123 w 1577"/>
                  <a:gd name="T23" fmla="*/ 81 h 1426"/>
                  <a:gd name="T24" fmla="*/ 1248 w 1577"/>
                  <a:gd name="T25" fmla="*/ 78 h 1426"/>
                  <a:gd name="T26" fmla="*/ 1431 w 1577"/>
                  <a:gd name="T27" fmla="*/ 162 h 1426"/>
                  <a:gd name="T28" fmla="*/ 1559 w 1577"/>
                  <a:gd name="T29" fmla="*/ 144 h 1426"/>
                  <a:gd name="T30" fmla="*/ 1549 w 1577"/>
                  <a:gd name="T31" fmla="*/ 209 h 1426"/>
                  <a:gd name="T32" fmla="*/ 1577 w 1577"/>
                  <a:gd name="T33" fmla="*/ 243 h 1426"/>
                  <a:gd name="T34" fmla="*/ 1340 w 1577"/>
                  <a:gd name="T35" fmla="*/ 504 h 1426"/>
                  <a:gd name="T36" fmla="*/ 1286 w 1577"/>
                  <a:gd name="T37" fmla="*/ 515 h 1426"/>
                  <a:gd name="T38" fmla="*/ 1249 w 1577"/>
                  <a:gd name="T39" fmla="*/ 501 h 1426"/>
                  <a:gd name="T40" fmla="*/ 1222 w 1577"/>
                  <a:gd name="T41" fmla="*/ 418 h 1426"/>
                  <a:gd name="T42" fmla="*/ 1076 w 1577"/>
                  <a:gd name="T43" fmla="*/ 410 h 1426"/>
                  <a:gd name="T44" fmla="*/ 949 w 1577"/>
                  <a:gd name="T45" fmla="*/ 470 h 1426"/>
                  <a:gd name="T46" fmla="*/ 882 w 1577"/>
                  <a:gd name="T47" fmla="*/ 531 h 1426"/>
                  <a:gd name="T48" fmla="*/ 867 w 1577"/>
                  <a:gd name="T49" fmla="*/ 568 h 1426"/>
                  <a:gd name="T50" fmla="*/ 790 w 1577"/>
                  <a:gd name="T51" fmla="*/ 694 h 1426"/>
                  <a:gd name="T52" fmla="*/ 695 w 1577"/>
                  <a:gd name="T53" fmla="*/ 765 h 1426"/>
                  <a:gd name="T54" fmla="*/ 549 w 1577"/>
                  <a:gd name="T55" fmla="*/ 767 h 1426"/>
                  <a:gd name="T56" fmla="*/ 544 w 1577"/>
                  <a:gd name="T57" fmla="*/ 1105 h 1426"/>
                  <a:gd name="T58" fmla="*/ 552 w 1577"/>
                  <a:gd name="T59" fmla="*/ 1154 h 1426"/>
                  <a:gd name="T60" fmla="*/ 583 w 1577"/>
                  <a:gd name="T61" fmla="*/ 1170 h 1426"/>
                  <a:gd name="T62" fmla="*/ 583 w 1577"/>
                  <a:gd name="T63" fmla="*/ 1231 h 1426"/>
                  <a:gd name="T64" fmla="*/ 540 w 1577"/>
                  <a:gd name="T65" fmla="*/ 1233 h 1426"/>
                  <a:gd name="T66" fmla="*/ 534 w 1577"/>
                  <a:gd name="T67" fmla="*/ 1314 h 1426"/>
                  <a:gd name="T68" fmla="*/ 375 w 1577"/>
                  <a:gd name="T69" fmla="*/ 1426 h 1426"/>
                  <a:gd name="T70" fmla="*/ 300 w 1577"/>
                  <a:gd name="T71" fmla="*/ 1393 h 1426"/>
                  <a:gd name="T72" fmla="*/ 247 w 1577"/>
                  <a:gd name="T73" fmla="*/ 1395 h 1426"/>
                  <a:gd name="T74" fmla="*/ 211 w 1577"/>
                  <a:gd name="T75" fmla="*/ 1347 h 1426"/>
                  <a:gd name="T76" fmla="*/ 188 w 1577"/>
                  <a:gd name="T77" fmla="*/ 1371 h 1426"/>
                  <a:gd name="T78" fmla="*/ 139 w 1577"/>
                  <a:gd name="T79" fmla="*/ 1399 h 1426"/>
                  <a:gd name="T80" fmla="*/ 96 w 1577"/>
                  <a:gd name="T81" fmla="*/ 1398 h 1426"/>
                  <a:gd name="T82" fmla="*/ 95 w 1577"/>
                  <a:gd name="T83" fmla="*/ 1360 h 1426"/>
                  <a:gd name="T84" fmla="*/ 68 w 1577"/>
                  <a:gd name="T85" fmla="*/ 1322 h 1426"/>
                  <a:gd name="T86" fmla="*/ 110 w 1577"/>
                  <a:gd name="T87" fmla="*/ 1173 h 1426"/>
                  <a:gd name="T88" fmla="*/ 106 w 1577"/>
                  <a:gd name="T89" fmla="*/ 1123 h 1426"/>
                  <a:gd name="T90" fmla="*/ 75 w 1577"/>
                  <a:gd name="T91" fmla="*/ 1082 h 1426"/>
                  <a:gd name="T92" fmla="*/ 16 w 1577"/>
                  <a:gd name="T93" fmla="*/ 1046 h 1426"/>
                  <a:gd name="T94" fmla="*/ 97 w 1577"/>
                  <a:gd name="T95" fmla="*/ 794 h 1426"/>
                  <a:gd name="T96" fmla="*/ 142 w 1577"/>
                  <a:gd name="T97" fmla="*/ 684 h 1426"/>
                  <a:gd name="T98" fmla="*/ 200 w 1577"/>
                  <a:gd name="T99" fmla="*/ 618 h 1426"/>
                  <a:gd name="T100" fmla="*/ 187 w 1577"/>
                  <a:gd name="T101" fmla="*/ 609 h 1426"/>
                  <a:gd name="T102" fmla="*/ 161 w 1577"/>
                  <a:gd name="T103" fmla="*/ 587 h 1426"/>
                  <a:gd name="T104" fmla="*/ 166 w 1577"/>
                  <a:gd name="T105" fmla="*/ 568 h 1426"/>
                  <a:gd name="T106" fmla="*/ 207 w 1577"/>
                  <a:gd name="T107" fmla="*/ 485 h 1426"/>
                  <a:gd name="T108" fmla="*/ 168 w 1577"/>
                  <a:gd name="T109" fmla="*/ 482 h 1426"/>
                  <a:gd name="T110" fmla="*/ 149 w 1577"/>
                  <a:gd name="T111" fmla="*/ 499 h 1426"/>
                  <a:gd name="T112" fmla="*/ 114 w 1577"/>
                  <a:gd name="T113" fmla="*/ 489 h 1426"/>
                  <a:gd name="T114" fmla="*/ 64 w 1577"/>
                  <a:gd name="T115" fmla="*/ 459 h 1426"/>
                  <a:gd name="T116" fmla="*/ 0 w 1577"/>
                  <a:gd name="T117" fmla="*/ 331 h 1426"/>
                  <a:gd name="T118" fmla="*/ 4 w 1577"/>
                  <a:gd name="T119" fmla="*/ 271 h 1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77" h="1426">
                    <a:moveTo>
                      <a:pt x="4" y="271"/>
                    </a:moveTo>
                    <a:lnTo>
                      <a:pt x="104" y="270"/>
                    </a:lnTo>
                    <a:lnTo>
                      <a:pt x="181" y="297"/>
                    </a:lnTo>
                    <a:lnTo>
                      <a:pt x="284" y="305"/>
                    </a:lnTo>
                    <a:lnTo>
                      <a:pt x="359" y="241"/>
                    </a:lnTo>
                    <a:lnTo>
                      <a:pt x="395" y="243"/>
                    </a:lnTo>
                    <a:lnTo>
                      <a:pt x="552" y="298"/>
                    </a:lnTo>
                    <a:lnTo>
                      <a:pt x="614" y="301"/>
                    </a:lnTo>
                    <a:lnTo>
                      <a:pt x="903" y="0"/>
                    </a:lnTo>
                    <a:lnTo>
                      <a:pt x="959" y="33"/>
                    </a:lnTo>
                    <a:lnTo>
                      <a:pt x="1073" y="39"/>
                    </a:lnTo>
                    <a:lnTo>
                      <a:pt x="1123" y="81"/>
                    </a:lnTo>
                    <a:lnTo>
                      <a:pt x="1248" y="78"/>
                    </a:lnTo>
                    <a:lnTo>
                      <a:pt x="1431" y="162"/>
                    </a:lnTo>
                    <a:lnTo>
                      <a:pt x="1559" y="144"/>
                    </a:lnTo>
                    <a:lnTo>
                      <a:pt x="1549" y="209"/>
                    </a:lnTo>
                    <a:lnTo>
                      <a:pt x="1577" y="243"/>
                    </a:lnTo>
                    <a:lnTo>
                      <a:pt x="1340" y="504"/>
                    </a:lnTo>
                    <a:lnTo>
                      <a:pt x="1286" y="515"/>
                    </a:lnTo>
                    <a:lnTo>
                      <a:pt x="1249" y="501"/>
                    </a:lnTo>
                    <a:lnTo>
                      <a:pt x="1222" y="418"/>
                    </a:lnTo>
                    <a:lnTo>
                      <a:pt x="1076" y="410"/>
                    </a:lnTo>
                    <a:lnTo>
                      <a:pt x="949" y="470"/>
                    </a:lnTo>
                    <a:lnTo>
                      <a:pt x="882" y="531"/>
                    </a:lnTo>
                    <a:lnTo>
                      <a:pt x="867" y="568"/>
                    </a:lnTo>
                    <a:lnTo>
                      <a:pt x="790" y="694"/>
                    </a:lnTo>
                    <a:lnTo>
                      <a:pt x="695" y="765"/>
                    </a:lnTo>
                    <a:lnTo>
                      <a:pt x="549" y="767"/>
                    </a:lnTo>
                    <a:lnTo>
                      <a:pt x="544" y="1105"/>
                    </a:lnTo>
                    <a:lnTo>
                      <a:pt x="552" y="1154"/>
                    </a:lnTo>
                    <a:lnTo>
                      <a:pt x="583" y="1170"/>
                    </a:lnTo>
                    <a:lnTo>
                      <a:pt x="583" y="1231"/>
                    </a:lnTo>
                    <a:lnTo>
                      <a:pt x="540" y="1233"/>
                    </a:lnTo>
                    <a:lnTo>
                      <a:pt x="534" y="1314"/>
                    </a:lnTo>
                    <a:lnTo>
                      <a:pt x="375" y="1426"/>
                    </a:lnTo>
                    <a:lnTo>
                      <a:pt x="300" y="1393"/>
                    </a:lnTo>
                    <a:lnTo>
                      <a:pt x="247" y="1395"/>
                    </a:lnTo>
                    <a:lnTo>
                      <a:pt x="211" y="1347"/>
                    </a:lnTo>
                    <a:lnTo>
                      <a:pt x="188" y="1371"/>
                    </a:lnTo>
                    <a:lnTo>
                      <a:pt x="139" y="1399"/>
                    </a:lnTo>
                    <a:lnTo>
                      <a:pt x="96" y="1398"/>
                    </a:lnTo>
                    <a:lnTo>
                      <a:pt x="95" y="1360"/>
                    </a:lnTo>
                    <a:lnTo>
                      <a:pt x="68" y="1322"/>
                    </a:lnTo>
                    <a:lnTo>
                      <a:pt x="110" y="1173"/>
                    </a:lnTo>
                    <a:lnTo>
                      <a:pt x="106" y="1123"/>
                    </a:lnTo>
                    <a:lnTo>
                      <a:pt x="75" y="1082"/>
                    </a:lnTo>
                    <a:lnTo>
                      <a:pt x="16" y="1046"/>
                    </a:lnTo>
                    <a:lnTo>
                      <a:pt x="97" y="794"/>
                    </a:lnTo>
                    <a:lnTo>
                      <a:pt x="142" y="684"/>
                    </a:lnTo>
                    <a:lnTo>
                      <a:pt x="200" y="618"/>
                    </a:lnTo>
                    <a:lnTo>
                      <a:pt x="187" y="609"/>
                    </a:lnTo>
                    <a:lnTo>
                      <a:pt x="161" y="587"/>
                    </a:lnTo>
                    <a:lnTo>
                      <a:pt x="166" y="568"/>
                    </a:lnTo>
                    <a:lnTo>
                      <a:pt x="207" y="485"/>
                    </a:lnTo>
                    <a:lnTo>
                      <a:pt x="168" y="482"/>
                    </a:lnTo>
                    <a:lnTo>
                      <a:pt x="149" y="499"/>
                    </a:lnTo>
                    <a:lnTo>
                      <a:pt x="114" y="489"/>
                    </a:lnTo>
                    <a:lnTo>
                      <a:pt x="64" y="459"/>
                    </a:lnTo>
                    <a:lnTo>
                      <a:pt x="0" y="331"/>
                    </a:lnTo>
                    <a:lnTo>
                      <a:pt x="4" y="271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899" name="Freeform 99"/>
              <p:cNvSpPr>
                <a:spLocks noChangeAspect="1"/>
              </p:cNvSpPr>
              <p:nvPr/>
            </p:nvSpPr>
            <p:spPr bwMode="auto">
              <a:xfrm>
                <a:off x="4194" y="2348"/>
                <a:ext cx="226" cy="371"/>
              </a:xfrm>
              <a:custGeom>
                <a:avLst/>
                <a:gdLst>
                  <a:gd name="T0" fmla="*/ 497 w 1255"/>
                  <a:gd name="T1" fmla="*/ 138 h 2054"/>
                  <a:gd name="T2" fmla="*/ 518 w 1255"/>
                  <a:gd name="T3" fmla="*/ 116 h 2054"/>
                  <a:gd name="T4" fmla="*/ 553 w 1255"/>
                  <a:gd name="T5" fmla="*/ 165 h 2054"/>
                  <a:gd name="T6" fmla="*/ 606 w 1255"/>
                  <a:gd name="T7" fmla="*/ 162 h 2054"/>
                  <a:gd name="T8" fmla="*/ 681 w 1255"/>
                  <a:gd name="T9" fmla="*/ 195 h 2054"/>
                  <a:gd name="T10" fmla="*/ 841 w 1255"/>
                  <a:gd name="T11" fmla="*/ 83 h 2054"/>
                  <a:gd name="T12" fmla="*/ 848 w 1255"/>
                  <a:gd name="T13" fmla="*/ 3 h 2054"/>
                  <a:gd name="T14" fmla="*/ 887 w 1255"/>
                  <a:gd name="T15" fmla="*/ 0 h 2054"/>
                  <a:gd name="T16" fmla="*/ 910 w 1255"/>
                  <a:gd name="T17" fmla="*/ 63 h 2054"/>
                  <a:gd name="T18" fmla="*/ 906 w 1255"/>
                  <a:gd name="T19" fmla="*/ 447 h 2054"/>
                  <a:gd name="T20" fmla="*/ 1001 w 1255"/>
                  <a:gd name="T21" fmla="*/ 642 h 2054"/>
                  <a:gd name="T22" fmla="*/ 1255 w 1255"/>
                  <a:gd name="T23" fmla="*/ 1055 h 2054"/>
                  <a:gd name="T24" fmla="*/ 1245 w 1255"/>
                  <a:gd name="T25" fmla="*/ 1075 h 2054"/>
                  <a:gd name="T26" fmla="*/ 1143 w 1255"/>
                  <a:gd name="T27" fmla="*/ 1136 h 2054"/>
                  <a:gd name="T28" fmla="*/ 1126 w 1255"/>
                  <a:gd name="T29" fmla="*/ 1207 h 2054"/>
                  <a:gd name="T30" fmla="*/ 1027 w 1255"/>
                  <a:gd name="T31" fmla="*/ 1291 h 2054"/>
                  <a:gd name="T32" fmla="*/ 877 w 1255"/>
                  <a:gd name="T33" fmla="*/ 1571 h 2054"/>
                  <a:gd name="T34" fmla="*/ 808 w 1255"/>
                  <a:gd name="T35" fmla="*/ 1583 h 2054"/>
                  <a:gd name="T36" fmla="*/ 812 w 1255"/>
                  <a:gd name="T37" fmla="*/ 1627 h 2054"/>
                  <a:gd name="T38" fmla="*/ 778 w 1255"/>
                  <a:gd name="T39" fmla="*/ 1642 h 2054"/>
                  <a:gd name="T40" fmla="*/ 779 w 1255"/>
                  <a:gd name="T41" fmla="*/ 1698 h 2054"/>
                  <a:gd name="T42" fmla="*/ 764 w 1255"/>
                  <a:gd name="T43" fmla="*/ 1703 h 2054"/>
                  <a:gd name="T44" fmla="*/ 767 w 1255"/>
                  <a:gd name="T45" fmla="*/ 1775 h 2054"/>
                  <a:gd name="T46" fmla="*/ 720 w 1255"/>
                  <a:gd name="T47" fmla="*/ 1799 h 2054"/>
                  <a:gd name="T48" fmla="*/ 711 w 1255"/>
                  <a:gd name="T49" fmla="*/ 1844 h 2054"/>
                  <a:gd name="T50" fmla="*/ 735 w 1255"/>
                  <a:gd name="T51" fmla="*/ 1886 h 2054"/>
                  <a:gd name="T52" fmla="*/ 684 w 1255"/>
                  <a:gd name="T53" fmla="*/ 2035 h 2054"/>
                  <a:gd name="T54" fmla="*/ 676 w 1255"/>
                  <a:gd name="T55" fmla="*/ 2054 h 2054"/>
                  <a:gd name="T56" fmla="*/ 637 w 1255"/>
                  <a:gd name="T57" fmla="*/ 2015 h 2054"/>
                  <a:gd name="T58" fmla="*/ 635 w 1255"/>
                  <a:gd name="T59" fmla="*/ 1832 h 2054"/>
                  <a:gd name="T60" fmla="*/ 550 w 1255"/>
                  <a:gd name="T61" fmla="*/ 1764 h 2054"/>
                  <a:gd name="T62" fmla="*/ 493 w 1255"/>
                  <a:gd name="T63" fmla="*/ 1823 h 2054"/>
                  <a:gd name="T64" fmla="*/ 426 w 1255"/>
                  <a:gd name="T65" fmla="*/ 1815 h 2054"/>
                  <a:gd name="T66" fmla="*/ 414 w 1255"/>
                  <a:gd name="T67" fmla="*/ 1729 h 2054"/>
                  <a:gd name="T68" fmla="*/ 165 w 1255"/>
                  <a:gd name="T69" fmla="*/ 1680 h 2054"/>
                  <a:gd name="T70" fmla="*/ 98 w 1255"/>
                  <a:gd name="T71" fmla="*/ 1577 h 2054"/>
                  <a:gd name="T72" fmla="*/ 41 w 1255"/>
                  <a:gd name="T73" fmla="*/ 1618 h 2054"/>
                  <a:gd name="T74" fmla="*/ 36 w 1255"/>
                  <a:gd name="T75" fmla="*/ 1559 h 2054"/>
                  <a:gd name="T76" fmla="*/ 21 w 1255"/>
                  <a:gd name="T77" fmla="*/ 1512 h 2054"/>
                  <a:gd name="T78" fmla="*/ 17 w 1255"/>
                  <a:gd name="T79" fmla="*/ 1451 h 2054"/>
                  <a:gd name="T80" fmla="*/ 31 w 1255"/>
                  <a:gd name="T81" fmla="*/ 1426 h 2054"/>
                  <a:gd name="T82" fmla="*/ 32 w 1255"/>
                  <a:gd name="T83" fmla="*/ 1351 h 2054"/>
                  <a:gd name="T84" fmla="*/ 46 w 1255"/>
                  <a:gd name="T85" fmla="*/ 1331 h 2054"/>
                  <a:gd name="T86" fmla="*/ 45 w 1255"/>
                  <a:gd name="T87" fmla="*/ 1313 h 2054"/>
                  <a:gd name="T88" fmla="*/ 0 w 1255"/>
                  <a:gd name="T89" fmla="*/ 1288 h 2054"/>
                  <a:gd name="T90" fmla="*/ 63 w 1255"/>
                  <a:gd name="T91" fmla="*/ 1095 h 2054"/>
                  <a:gd name="T92" fmla="*/ 497 w 1255"/>
                  <a:gd name="T93" fmla="*/ 138 h 20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55" h="2054">
                    <a:moveTo>
                      <a:pt x="497" y="138"/>
                    </a:moveTo>
                    <a:lnTo>
                      <a:pt x="518" y="116"/>
                    </a:lnTo>
                    <a:lnTo>
                      <a:pt x="553" y="165"/>
                    </a:lnTo>
                    <a:lnTo>
                      <a:pt x="606" y="162"/>
                    </a:lnTo>
                    <a:lnTo>
                      <a:pt x="681" y="195"/>
                    </a:lnTo>
                    <a:lnTo>
                      <a:pt x="841" y="83"/>
                    </a:lnTo>
                    <a:lnTo>
                      <a:pt x="848" y="3"/>
                    </a:lnTo>
                    <a:lnTo>
                      <a:pt x="887" y="0"/>
                    </a:lnTo>
                    <a:lnTo>
                      <a:pt x="910" y="63"/>
                    </a:lnTo>
                    <a:lnTo>
                      <a:pt x="906" y="447"/>
                    </a:lnTo>
                    <a:lnTo>
                      <a:pt x="1001" y="642"/>
                    </a:lnTo>
                    <a:lnTo>
                      <a:pt x="1255" y="1055"/>
                    </a:lnTo>
                    <a:lnTo>
                      <a:pt x="1245" y="1075"/>
                    </a:lnTo>
                    <a:lnTo>
                      <a:pt x="1143" y="1136"/>
                    </a:lnTo>
                    <a:lnTo>
                      <a:pt x="1126" y="1207"/>
                    </a:lnTo>
                    <a:lnTo>
                      <a:pt x="1027" y="1291"/>
                    </a:lnTo>
                    <a:lnTo>
                      <a:pt x="877" y="1571"/>
                    </a:lnTo>
                    <a:lnTo>
                      <a:pt x="808" y="1583"/>
                    </a:lnTo>
                    <a:lnTo>
                      <a:pt x="812" y="1627"/>
                    </a:lnTo>
                    <a:lnTo>
                      <a:pt x="778" y="1642"/>
                    </a:lnTo>
                    <a:lnTo>
                      <a:pt x="779" y="1698"/>
                    </a:lnTo>
                    <a:lnTo>
                      <a:pt x="764" y="1703"/>
                    </a:lnTo>
                    <a:lnTo>
                      <a:pt x="767" y="1775"/>
                    </a:lnTo>
                    <a:lnTo>
                      <a:pt x="720" y="1799"/>
                    </a:lnTo>
                    <a:lnTo>
                      <a:pt x="711" y="1844"/>
                    </a:lnTo>
                    <a:lnTo>
                      <a:pt x="735" y="1886"/>
                    </a:lnTo>
                    <a:lnTo>
                      <a:pt x="684" y="2035"/>
                    </a:lnTo>
                    <a:lnTo>
                      <a:pt x="676" y="2054"/>
                    </a:lnTo>
                    <a:lnTo>
                      <a:pt x="637" y="2015"/>
                    </a:lnTo>
                    <a:lnTo>
                      <a:pt x="635" y="1832"/>
                    </a:lnTo>
                    <a:lnTo>
                      <a:pt x="550" y="1764"/>
                    </a:lnTo>
                    <a:lnTo>
                      <a:pt x="493" y="1823"/>
                    </a:lnTo>
                    <a:lnTo>
                      <a:pt x="426" y="1815"/>
                    </a:lnTo>
                    <a:lnTo>
                      <a:pt x="414" y="1729"/>
                    </a:lnTo>
                    <a:lnTo>
                      <a:pt x="165" y="1680"/>
                    </a:lnTo>
                    <a:lnTo>
                      <a:pt x="98" y="1577"/>
                    </a:lnTo>
                    <a:lnTo>
                      <a:pt x="41" y="1618"/>
                    </a:lnTo>
                    <a:lnTo>
                      <a:pt x="36" y="1559"/>
                    </a:lnTo>
                    <a:lnTo>
                      <a:pt x="21" y="1512"/>
                    </a:lnTo>
                    <a:lnTo>
                      <a:pt x="17" y="1451"/>
                    </a:lnTo>
                    <a:lnTo>
                      <a:pt x="31" y="1426"/>
                    </a:lnTo>
                    <a:lnTo>
                      <a:pt x="32" y="1351"/>
                    </a:lnTo>
                    <a:lnTo>
                      <a:pt x="46" y="1331"/>
                    </a:lnTo>
                    <a:lnTo>
                      <a:pt x="45" y="1313"/>
                    </a:lnTo>
                    <a:lnTo>
                      <a:pt x="0" y="1288"/>
                    </a:lnTo>
                    <a:lnTo>
                      <a:pt x="63" y="1095"/>
                    </a:lnTo>
                    <a:lnTo>
                      <a:pt x="497" y="138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900" name="Freeform 100"/>
              <p:cNvSpPr>
                <a:spLocks noChangeAspect="1"/>
              </p:cNvSpPr>
              <p:nvPr/>
            </p:nvSpPr>
            <p:spPr bwMode="auto">
              <a:xfrm>
                <a:off x="3626" y="1919"/>
                <a:ext cx="356" cy="397"/>
              </a:xfrm>
              <a:custGeom>
                <a:avLst/>
                <a:gdLst>
                  <a:gd name="T0" fmla="*/ 726 w 1979"/>
                  <a:gd name="T1" fmla="*/ 250 h 2200"/>
                  <a:gd name="T2" fmla="*/ 921 w 1979"/>
                  <a:gd name="T3" fmla="*/ 79 h 2200"/>
                  <a:gd name="T4" fmla="*/ 1041 w 1979"/>
                  <a:gd name="T5" fmla="*/ 74 h 2200"/>
                  <a:gd name="T6" fmla="*/ 1103 w 1979"/>
                  <a:gd name="T7" fmla="*/ 4 h 2200"/>
                  <a:gd name="T8" fmla="*/ 1329 w 1979"/>
                  <a:gd name="T9" fmla="*/ 0 h 2200"/>
                  <a:gd name="T10" fmla="*/ 1319 w 1979"/>
                  <a:gd name="T11" fmla="*/ 79 h 2200"/>
                  <a:gd name="T12" fmla="*/ 1347 w 1979"/>
                  <a:gd name="T13" fmla="*/ 180 h 2200"/>
                  <a:gd name="T14" fmla="*/ 1429 w 1979"/>
                  <a:gd name="T15" fmla="*/ 228 h 2200"/>
                  <a:gd name="T16" fmla="*/ 1516 w 1979"/>
                  <a:gd name="T17" fmla="*/ 269 h 2200"/>
                  <a:gd name="T18" fmla="*/ 1575 w 1979"/>
                  <a:gd name="T19" fmla="*/ 399 h 2200"/>
                  <a:gd name="T20" fmla="*/ 1584 w 1979"/>
                  <a:gd name="T21" fmla="*/ 484 h 2200"/>
                  <a:gd name="T22" fmla="*/ 1721 w 1979"/>
                  <a:gd name="T23" fmla="*/ 708 h 2200"/>
                  <a:gd name="T24" fmla="*/ 1749 w 1979"/>
                  <a:gd name="T25" fmla="*/ 840 h 2200"/>
                  <a:gd name="T26" fmla="*/ 1731 w 1979"/>
                  <a:gd name="T27" fmla="*/ 900 h 2200"/>
                  <a:gd name="T28" fmla="*/ 1739 w 1979"/>
                  <a:gd name="T29" fmla="*/ 1014 h 2200"/>
                  <a:gd name="T30" fmla="*/ 1676 w 1979"/>
                  <a:gd name="T31" fmla="*/ 1071 h 2200"/>
                  <a:gd name="T32" fmla="*/ 1788 w 1979"/>
                  <a:gd name="T33" fmla="*/ 1250 h 2200"/>
                  <a:gd name="T34" fmla="*/ 1859 w 1979"/>
                  <a:gd name="T35" fmla="*/ 1247 h 2200"/>
                  <a:gd name="T36" fmla="*/ 1912 w 1979"/>
                  <a:gd name="T37" fmla="*/ 1290 h 2200"/>
                  <a:gd name="T38" fmla="*/ 1979 w 1979"/>
                  <a:gd name="T39" fmla="*/ 1320 h 2200"/>
                  <a:gd name="T40" fmla="*/ 1686 w 1979"/>
                  <a:gd name="T41" fmla="*/ 1925 h 2200"/>
                  <a:gd name="T42" fmla="*/ 1702 w 1979"/>
                  <a:gd name="T43" fmla="*/ 1961 h 2200"/>
                  <a:gd name="T44" fmla="*/ 1669 w 1979"/>
                  <a:gd name="T45" fmla="*/ 1992 h 2200"/>
                  <a:gd name="T46" fmla="*/ 1621 w 1979"/>
                  <a:gd name="T47" fmla="*/ 2005 h 2200"/>
                  <a:gd name="T48" fmla="*/ 1579 w 1979"/>
                  <a:gd name="T49" fmla="*/ 2055 h 2200"/>
                  <a:gd name="T50" fmla="*/ 1537 w 1979"/>
                  <a:gd name="T51" fmla="*/ 2075 h 2200"/>
                  <a:gd name="T52" fmla="*/ 1379 w 1979"/>
                  <a:gd name="T53" fmla="*/ 2140 h 2200"/>
                  <a:gd name="T54" fmla="*/ 1204 w 1979"/>
                  <a:gd name="T55" fmla="*/ 2129 h 2200"/>
                  <a:gd name="T56" fmla="*/ 1094 w 1979"/>
                  <a:gd name="T57" fmla="*/ 2163 h 2200"/>
                  <a:gd name="T58" fmla="*/ 1006 w 1979"/>
                  <a:gd name="T59" fmla="*/ 2115 h 2200"/>
                  <a:gd name="T60" fmla="*/ 802 w 1979"/>
                  <a:gd name="T61" fmla="*/ 2190 h 2200"/>
                  <a:gd name="T62" fmla="*/ 638 w 1979"/>
                  <a:gd name="T63" fmla="*/ 2038 h 2200"/>
                  <a:gd name="T64" fmla="*/ 472 w 1979"/>
                  <a:gd name="T65" fmla="*/ 2033 h 2200"/>
                  <a:gd name="T66" fmla="*/ 386 w 1979"/>
                  <a:gd name="T67" fmla="*/ 1982 h 2200"/>
                  <a:gd name="T68" fmla="*/ 273 w 1979"/>
                  <a:gd name="T69" fmla="*/ 1860 h 2200"/>
                  <a:gd name="T70" fmla="*/ 312 w 1979"/>
                  <a:gd name="T71" fmla="*/ 1745 h 2200"/>
                  <a:gd name="T72" fmla="*/ 369 w 1979"/>
                  <a:gd name="T73" fmla="*/ 1585 h 2200"/>
                  <a:gd name="T74" fmla="*/ 332 w 1979"/>
                  <a:gd name="T75" fmla="*/ 1497 h 2200"/>
                  <a:gd name="T76" fmla="*/ 262 w 1979"/>
                  <a:gd name="T77" fmla="*/ 1522 h 2200"/>
                  <a:gd name="T78" fmla="*/ 197 w 1979"/>
                  <a:gd name="T79" fmla="*/ 1444 h 2200"/>
                  <a:gd name="T80" fmla="*/ 146 w 1979"/>
                  <a:gd name="T81" fmla="*/ 1457 h 2200"/>
                  <a:gd name="T82" fmla="*/ 474 w 1979"/>
                  <a:gd name="T83" fmla="*/ 1195 h 2200"/>
                  <a:gd name="T84" fmla="*/ 596 w 1979"/>
                  <a:gd name="T85" fmla="*/ 1019 h 2200"/>
                  <a:gd name="T86" fmla="*/ 573 w 1979"/>
                  <a:gd name="T87" fmla="*/ 918 h 2200"/>
                  <a:gd name="T88" fmla="*/ 556 w 1979"/>
                  <a:gd name="T89" fmla="*/ 733 h 2200"/>
                  <a:gd name="T90" fmla="*/ 643 w 1979"/>
                  <a:gd name="T91" fmla="*/ 700 h 2200"/>
                  <a:gd name="T92" fmla="*/ 774 w 1979"/>
                  <a:gd name="T93" fmla="*/ 635 h 2200"/>
                  <a:gd name="T94" fmla="*/ 626 w 1979"/>
                  <a:gd name="T95" fmla="*/ 407 h 2200"/>
                  <a:gd name="T96" fmla="*/ 679 w 1979"/>
                  <a:gd name="T97" fmla="*/ 290 h 2200"/>
                  <a:gd name="T98" fmla="*/ 690 w 1979"/>
                  <a:gd name="T99" fmla="*/ 202 h 2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979" h="2200">
                    <a:moveTo>
                      <a:pt x="690" y="202"/>
                    </a:moveTo>
                    <a:lnTo>
                      <a:pt x="726" y="250"/>
                    </a:lnTo>
                    <a:lnTo>
                      <a:pt x="841" y="259"/>
                    </a:lnTo>
                    <a:lnTo>
                      <a:pt x="921" y="79"/>
                    </a:lnTo>
                    <a:lnTo>
                      <a:pt x="939" y="97"/>
                    </a:lnTo>
                    <a:lnTo>
                      <a:pt x="1041" y="74"/>
                    </a:lnTo>
                    <a:lnTo>
                      <a:pt x="1137" y="139"/>
                    </a:lnTo>
                    <a:lnTo>
                      <a:pt x="1103" y="4"/>
                    </a:lnTo>
                    <a:lnTo>
                      <a:pt x="1300" y="28"/>
                    </a:lnTo>
                    <a:lnTo>
                      <a:pt x="1329" y="0"/>
                    </a:lnTo>
                    <a:lnTo>
                      <a:pt x="1341" y="38"/>
                    </a:lnTo>
                    <a:lnTo>
                      <a:pt x="1319" y="79"/>
                    </a:lnTo>
                    <a:lnTo>
                      <a:pt x="1341" y="130"/>
                    </a:lnTo>
                    <a:lnTo>
                      <a:pt x="1347" y="180"/>
                    </a:lnTo>
                    <a:lnTo>
                      <a:pt x="1328" y="204"/>
                    </a:lnTo>
                    <a:lnTo>
                      <a:pt x="1429" y="228"/>
                    </a:lnTo>
                    <a:lnTo>
                      <a:pt x="1456" y="272"/>
                    </a:lnTo>
                    <a:lnTo>
                      <a:pt x="1516" y="269"/>
                    </a:lnTo>
                    <a:lnTo>
                      <a:pt x="1569" y="345"/>
                    </a:lnTo>
                    <a:lnTo>
                      <a:pt x="1575" y="399"/>
                    </a:lnTo>
                    <a:lnTo>
                      <a:pt x="1632" y="430"/>
                    </a:lnTo>
                    <a:lnTo>
                      <a:pt x="1584" y="484"/>
                    </a:lnTo>
                    <a:lnTo>
                      <a:pt x="1699" y="647"/>
                    </a:lnTo>
                    <a:lnTo>
                      <a:pt x="1721" y="708"/>
                    </a:lnTo>
                    <a:lnTo>
                      <a:pt x="1751" y="744"/>
                    </a:lnTo>
                    <a:lnTo>
                      <a:pt x="1749" y="840"/>
                    </a:lnTo>
                    <a:lnTo>
                      <a:pt x="1714" y="863"/>
                    </a:lnTo>
                    <a:lnTo>
                      <a:pt x="1731" y="900"/>
                    </a:lnTo>
                    <a:lnTo>
                      <a:pt x="1759" y="925"/>
                    </a:lnTo>
                    <a:lnTo>
                      <a:pt x="1739" y="1014"/>
                    </a:lnTo>
                    <a:lnTo>
                      <a:pt x="1691" y="1047"/>
                    </a:lnTo>
                    <a:lnTo>
                      <a:pt x="1676" y="1071"/>
                    </a:lnTo>
                    <a:lnTo>
                      <a:pt x="1651" y="1099"/>
                    </a:lnTo>
                    <a:lnTo>
                      <a:pt x="1788" y="1250"/>
                    </a:lnTo>
                    <a:lnTo>
                      <a:pt x="1827" y="1240"/>
                    </a:lnTo>
                    <a:lnTo>
                      <a:pt x="1859" y="1247"/>
                    </a:lnTo>
                    <a:lnTo>
                      <a:pt x="1900" y="1276"/>
                    </a:lnTo>
                    <a:lnTo>
                      <a:pt x="1912" y="1290"/>
                    </a:lnTo>
                    <a:lnTo>
                      <a:pt x="1957" y="1290"/>
                    </a:lnTo>
                    <a:lnTo>
                      <a:pt x="1979" y="1320"/>
                    </a:lnTo>
                    <a:lnTo>
                      <a:pt x="1694" y="1745"/>
                    </a:lnTo>
                    <a:lnTo>
                      <a:pt x="1686" y="1925"/>
                    </a:lnTo>
                    <a:lnTo>
                      <a:pt x="1699" y="1945"/>
                    </a:lnTo>
                    <a:lnTo>
                      <a:pt x="1702" y="1961"/>
                    </a:lnTo>
                    <a:lnTo>
                      <a:pt x="1672" y="1966"/>
                    </a:lnTo>
                    <a:lnTo>
                      <a:pt x="1669" y="1992"/>
                    </a:lnTo>
                    <a:lnTo>
                      <a:pt x="1627" y="1997"/>
                    </a:lnTo>
                    <a:lnTo>
                      <a:pt x="1621" y="2005"/>
                    </a:lnTo>
                    <a:lnTo>
                      <a:pt x="1578" y="2015"/>
                    </a:lnTo>
                    <a:lnTo>
                      <a:pt x="1579" y="2055"/>
                    </a:lnTo>
                    <a:lnTo>
                      <a:pt x="1554" y="2075"/>
                    </a:lnTo>
                    <a:lnTo>
                      <a:pt x="1537" y="2075"/>
                    </a:lnTo>
                    <a:lnTo>
                      <a:pt x="1449" y="2077"/>
                    </a:lnTo>
                    <a:lnTo>
                      <a:pt x="1379" y="2140"/>
                    </a:lnTo>
                    <a:lnTo>
                      <a:pt x="1269" y="2095"/>
                    </a:lnTo>
                    <a:lnTo>
                      <a:pt x="1204" y="2129"/>
                    </a:lnTo>
                    <a:lnTo>
                      <a:pt x="1124" y="2200"/>
                    </a:lnTo>
                    <a:lnTo>
                      <a:pt x="1094" y="2163"/>
                    </a:lnTo>
                    <a:lnTo>
                      <a:pt x="1066" y="2170"/>
                    </a:lnTo>
                    <a:lnTo>
                      <a:pt x="1006" y="2115"/>
                    </a:lnTo>
                    <a:lnTo>
                      <a:pt x="880" y="2115"/>
                    </a:lnTo>
                    <a:lnTo>
                      <a:pt x="802" y="2190"/>
                    </a:lnTo>
                    <a:lnTo>
                      <a:pt x="703" y="2155"/>
                    </a:lnTo>
                    <a:lnTo>
                      <a:pt x="638" y="2038"/>
                    </a:lnTo>
                    <a:lnTo>
                      <a:pt x="591" y="2015"/>
                    </a:lnTo>
                    <a:lnTo>
                      <a:pt x="472" y="2033"/>
                    </a:lnTo>
                    <a:lnTo>
                      <a:pt x="394" y="1998"/>
                    </a:lnTo>
                    <a:lnTo>
                      <a:pt x="386" y="1982"/>
                    </a:lnTo>
                    <a:lnTo>
                      <a:pt x="358" y="1875"/>
                    </a:lnTo>
                    <a:lnTo>
                      <a:pt x="273" y="1860"/>
                    </a:lnTo>
                    <a:lnTo>
                      <a:pt x="278" y="1834"/>
                    </a:lnTo>
                    <a:lnTo>
                      <a:pt x="312" y="1745"/>
                    </a:lnTo>
                    <a:lnTo>
                      <a:pt x="298" y="1695"/>
                    </a:lnTo>
                    <a:lnTo>
                      <a:pt x="369" y="1585"/>
                    </a:lnTo>
                    <a:lnTo>
                      <a:pt x="358" y="1530"/>
                    </a:lnTo>
                    <a:lnTo>
                      <a:pt x="332" y="1497"/>
                    </a:lnTo>
                    <a:lnTo>
                      <a:pt x="278" y="1500"/>
                    </a:lnTo>
                    <a:lnTo>
                      <a:pt x="262" y="1522"/>
                    </a:lnTo>
                    <a:lnTo>
                      <a:pt x="224" y="1463"/>
                    </a:lnTo>
                    <a:lnTo>
                      <a:pt x="197" y="1444"/>
                    </a:lnTo>
                    <a:lnTo>
                      <a:pt x="179" y="1468"/>
                    </a:lnTo>
                    <a:lnTo>
                      <a:pt x="146" y="1457"/>
                    </a:lnTo>
                    <a:lnTo>
                      <a:pt x="0" y="1421"/>
                    </a:lnTo>
                    <a:lnTo>
                      <a:pt x="474" y="1195"/>
                    </a:lnTo>
                    <a:lnTo>
                      <a:pt x="568" y="1020"/>
                    </a:lnTo>
                    <a:lnTo>
                      <a:pt x="596" y="1019"/>
                    </a:lnTo>
                    <a:lnTo>
                      <a:pt x="599" y="947"/>
                    </a:lnTo>
                    <a:lnTo>
                      <a:pt x="573" y="918"/>
                    </a:lnTo>
                    <a:lnTo>
                      <a:pt x="558" y="803"/>
                    </a:lnTo>
                    <a:lnTo>
                      <a:pt x="556" y="733"/>
                    </a:lnTo>
                    <a:lnTo>
                      <a:pt x="589" y="702"/>
                    </a:lnTo>
                    <a:lnTo>
                      <a:pt x="643" y="700"/>
                    </a:lnTo>
                    <a:lnTo>
                      <a:pt x="724" y="635"/>
                    </a:lnTo>
                    <a:lnTo>
                      <a:pt x="774" y="635"/>
                    </a:lnTo>
                    <a:lnTo>
                      <a:pt x="801" y="585"/>
                    </a:lnTo>
                    <a:lnTo>
                      <a:pt x="626" y="407"/>
                    </a:lnTo>
                    <a:lnTo>
                      <a:pt x="621" y="332"/>
                    </a:lnTo>
                    <a:lnTo>
                      <a:pt x="679" y="290"/>
                    </a:lnTo>
                    <a:lnTo>
                      <a:pt x="652" y="200"/>
                    </a:lnTo>
                    <a:lnTo>
                      <a:pt x="690" y="202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901" name="Freeform 101"/>
              <p:cNvSpPr>
                <a:spLocks noChangeAspect="1"/>
              </p:cNvSpPr>
              <p:nvPr/>
            </p:nvSpPr>
            <p:spPr bwMode="auto">
              <a:xfrm>
                <a:off x="3864" y="1911"/>
                <a:ext cx="264" cy="206"/>
              </a:xfrm>
              <a:custGeom>
                <a:avLst/>
                <a:gdLst>
                  <a:gd name="T0" fmla="*/ 31 w 1462"/>
                  <a:gd name="T1" fmla="*/ 0 h 1141"/>
                  <a:gd name="T2" fmla="*/ 5 w 1462"/>
                  <a:gd name="T3" fmla="*/ 40 h 1141"/>
                  <a:gd name="T4" fmla="*/ 19 w 1462"/>
                  <a:gd name="T5" fmla="*/ 78 h 1141"/>
                  <a:gd name="T6" fmla="*/ 0 w 1462"/>
                  <a:gd name="T7" fmla="*/ 120 h 1141"/>
                  <a:gd name="T8" fmla="*/ 20 w 1462"/>
                  <a:gd name="T9" fmla="*/ 167 h 1141"/>
                  <a:gd name="T10" fmla="*/ 27 w 1462"/>
                  <a:gd name="T11" fmla="*/ 222 h 1141"/>
                  <a:gd name="T12" fmla="*/ 5 w 1462"/>
                  <a:gd name="T13" fmla="*/ 246 h 1141"/>
                  <a:gd name="T14" fmla="*/ 109 w 1462"/>
                  <a:gd name="T15" fmla="*/ 271 h 1141"/>
                  <a:gd name="T16" fmla="*/ 136 w 1462"/>
                  <a:gd name="T17" fmla="*/ 314 h 1141"/>
                  <a:gd name="T18" fmla="*/ 193 w 1462"/>
                  <a:gd name="T19" fmla="*/ 310 h 1141"/>
                  <a:gd name="T20" fmla="*/ 250 w 1462"/>
                  <a:gd name="T21" fmla="*/ 387 h 1141"/>
                  <a:gd name="T22" fmla="*/ 255 w 1462"/>
                  <a:gd name="T23" fmla="*/ 441 h 1141"/>
                  <a:gd name="T24" fmla="*/ 313 w 1462"/>
                  <a:gd name="T25" fmla="*/ 472 h 1141"/>
                  <a:gd name="T26" fmla="*/ 265 w 1462"/>
                  <a:gd name="T27" fmla="*/ 524 h 1141"/>
                  <a:gd name="T28" fmla="*/ 377 w 1462"/>
                  <a:gd name="T29" fmla="*/ 686 h 1141"/>
                  <a:gd name="T30" fmla="*/ 400 w 1462"/>
                  <a:gd name="T31" fmla="*/ 747 h 1141"/>
                  <a:gd name="T32" fmla="*/ 431 w 1462"/>
                  <a:gd name="T33" fmla="*/ 784 h 1141"/>
                  <a:gd name="T34" fmla="*/ 428 w 1462"/>
                  <a:gd name="T35" fmla="*/ 884 h 1141"/>
                  <a:gd name="T36" fmla="*/ 393 w 1462"/>
                  <a:gd name="T37" fmla="*/ 905 h 1141"/>
                  <a:gd name="T38" fmla="*/ 407 w 1462"/>
                  <a:gd name="T39" fmla="*/ 940 h 1141"/>
                  <a:gd name="T40" fmla="*/ 438 w 1462"/>
                  <a:gd name="T41" fmla="*/ 966 h 1141"/>
                  <a:gd name="T42" fmla="*/ 421 w 1462"/>
                  <a:gd name="T43" fmla="*/ 1056 h 1141"/>
                  <a:gd name="T44" fmla="*/ 372 w 1462"/>
                  <a:gd name="T45" fmla="*/ 1083 h 1141"/>
                  <a:gd name="T46" fmla="*/ 356 w 1462"/>
                  <a:gd name="T47" fmla="*/ 1110 h 1141"/>
                  <a:gd name="T48" fmla="*/ 766 w 1462"/>
                  <a:gd name="T49" fmla="*/ 1141 h 1141"/>
                  <a:gd name="T50" fmla="*/ 853 w 1462"/>
                  <a:gd name="T51" fmla="*/ 1019 h 1141"/>
                  <a:gd name="T52" fmla="*/ 859 w 1462"/>
                  <a:gd name="T53" fmla="*/ 996 h 1141"/>
                  <a:gd name="T54" fmla="*/ 830 w 1462"/>
                  <a:gd name="T55" fmla="*/ 986 h 1141"/>
                  <a:gd name="T56" fmla="*/ 830 w 1462"/>
                  <a:gd name="T57" fmla="*/ 959 h 1141"/>
                  <a:gd name="T58" fmla="*/ 846 w 1462"/>
                  <a:gd name="T59" fmla="*/ 903 h 1141"/>
                  <a:gd name="T60" fmla="*/ 884 w 1462"/>
                  <a:gd name="T61" fmla="*/ 859 h 1141"/>
                  <a:gd name="T62" fmla="*/ 934 w 1462"/>
                  <a:gd name="T63" fmla="*/ 823 h 1141"/>
                  <a:gd name="T64" fmla="*/ 1006 w 1462"/>
                  <a:gd name="T65" fmla="*/ 815 h 1141"/>
                  <a:gd name="T66" fmla="*/ 1105 w 1462"/>
                  <a:gd name="T67" fmla="*/ 740 h 1141"/>
                  <a:gd name="T68" fmla="*/ 1129 w 1462"/>
                  <a:gd name="T69" fmla="*/ 740 h 1141"/>
                  <a:gd name="T70" fmla="*/ 1153 w 1462"/>
                  <a:gd name="T71" fmla="*/ 755 h 1141"/>
                  <a:gd name="T72" fmla="*/ 1165 w 1462"/>
                  <a:gd name="T73" fmla="*/ 813 h 1141"/>
                  <a:gd name="T74" fmla="*/ 1204 w 1462"/>
                  <a:gd name="T75" fmla="*/ 878 h 1141"/>
                  <a:gd name="T76" fmla="*/ 1264 w 1462"/>
                  <a:gd name="T77" fmla="*/ 912 h 1141"/>
                  <a:gd name="T78" fmla="*/ 1274 w 1462"/>
                  <a:gd name="T79" fmla="*/ 855 h 1141"/>
                  <a:gd name="T80" fmla="*/ 1226 w 1462"/>
                  <a:gd name="T81" fmla="*/ 750 h 1141"/>
                  <a:gd name="T82" fmla="*/ 1279 w 1462"/>
                  <a:gd name="T83" fmla="*/ 637 h 1141"/>
                  <a:gd name="T84" fmla="*/ 1253 w 1462"/>
                  <a:gd name="T85" fmla="*/ 582 h 1141"/>
                  <a:gd name="T86" fmla="*/ 1255 w 1462"/>
                  <a:gd name="T87" fmla="*/ 517 h 1141"/>
                  <a:gd name="T88" fmla="*/ 1222 w 1462"/>
                  <a:gd name="T89" fmla="*/ 470 h 1141"/>
                  <a:gd name="T90" fmla="*/ 1276 w 1462"/>
                  <a:gd name="T91" fmla="*/ 381 h 1141"/>
                  <a:gd name="T92" fmla="*/ 1286 w 1462"/>
                  <a:gd name="T93" fmla="*/ 259 h 1141"/>
                  <a:gd name="T94" fmla="*/ 1462 w 1462"/>
                  <a:gd name="T95" fmla="*/ 132 h 1141"/>
                  <a:gd name="T96" fmla="*/ 1435 w 1462"/>
                  <a:gd name="T97" fmla="*/ 85 h 1141"/>
                  <a:gd name="T98" fmla="*/ 1398 w 1462"/>
                  <a:gd name="T99" fmla="*/ 111 h 1141"/>
                  <a:gd name="T100" fmla="*/ 1389 w 1462"/>
                  <a:gd name="T101" fmla="*/ 99 h 1141"/>
                  <a:gd name="T102" fmla="*/ 1274 w 1462"/>
                  <a:gd name="T103" fmla="*/ 179 h 1141"/>
                  <a:gd name="T104" fmla="*/ 1246 w 1462"/>
                  <a:gd name="T105" fmla="*/ 174 h 1141"/>
                  <a:gd name="T106" fmla="*/ 1208 w 1462"/>
                  <a:gd name="T107" fmla="*/ 151 h 1141"/>
                  <a:gd name="T108" fmla="*/ 1201 w 1462"/>
                  <a:gd name="T109" fmla="*/ 98 h 1141"/>
                  <a:gd name="T110" fmla="*/ 749 w 1462"/>
                  <a:gd name="T111" fmla="*/ 101 h 1141"/>
                  <a:gd name="T112" fmla="*/ 565 w 1462"/>
                  <a:gd name="T113" fmla="*/ 161 h 1141"/>
                  <a:gd name="T114" fmla="*/ 536 w 1462"/>
                  <a:gd name="T115" fmla="*/ 176 h 1141"/>
                  <a:gd name="T116" fmla="*/ 31 w 1462"/>
                  <a:gd name="T117" fmla="*/ 0 h 1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462" h="1141">
                    <a:moveTo>
                      <a:pt x="31" y="0"/>
                    </a:moveTo>
                    <a:lnTo>
                      <a:pt x="5" y="40"/>
                    </a:lnTo>
                    <a:lnTo>
                      <a:pt x="19" y="78"/>
                    </a:lnTo>
                    <a:lnTo>
                      <a:pt x="0" y="120"/>
                    </a:lnTo>
                    <a:lnTo>
                      <a:pt x="20" y="167"/>
                    </a:lnTo>
                    <a:lnTo>
                      <a:pt x="27" y="222"/>
                    </a:lnTo>
                    <a:lnTo>
                      <a:pt x="5" y="246"/>
                    </a:lnTo>
                    <a:lnTo>
                      <a:pt x="109" y="271"/>
                    </a:lnTo>
                    <a:lnTo>
                      <a:pt x="136" y="314"/>
                    </a:lnTo>
                    <a:lnTo>
                      <a:pt x="193" y="310"/>
                    </a:lnTo>
                    <a:lnTo>
                      <a:pt x="250" y="387"/>
                    </a:lnTo>
                    <a:lnTo>
                      <a:pt x="255" y="441"/>
                    </a:lnTo>
                    <a:lnTo>
                      <a:pt x="313" y="472"/>
                    </a:lnTo>
                    <a:lnTo>
                      <a:pt x="265" y="524"/>
                    </a:lnTo>
                    <a:lnTo>
                      <a:pt x="377" y="686"/>
                    </a:lnTo>
                    <a:lnTo>
                      <a:pt x="400" y="747"/>
                    </a:lnTo>
                    <a:lnTo>
                      <a:pt x="431" y="784"/>
                    </a:lnTo>
                    <a:lnTo>
                      <a:pt x="428" y="884"/>
                    </a:lnTo>
                    <a:lnTo>
                      <a:pt x="393" y="905"/>
                    </a:lnTo>
                    <a:lnTo>
                      <a:pt x="407" y="940"/>
                    </a:lnTo>
                    <a:lnTo>
                      <a:pt x="438" y="966"/>
                    </a:lnTo>
                    <a:lnTo>
                      <a:pt x="421" y="1056"/>
                    </a:lnTo>
                    <a:lnTo>
                      <a:pt x="372" y="1083"/>
                    </a:lnTo>
                    <a:lnTo>
                      <a:pt x="356" y="1110"/>
                    </a:lnTo>
                    <a:lnTo>
                      <a:pt x="766" y="1141"/>
                    </a:lnTo>
                    <a:lnTo>
                      <a:pt x="853" y="1019"/>
                    </a:lnTo>
                    <a:lnTo>
                      <a:pt x="859" y="996"/>
                    </a:lnTo>
                    <a:lnTo>
                      <a:pt x="830" y="986"/>
                    </a:lnTo>
                    <a:lnTo>
                      <a:pt x="830" y="959"/>
                    </a:lnTo>
                    <a:lnTo>
                      <a:pt x="846" y="903"/>
                    </a:lnTo>
                    <a:lnTo>
                      <a:pt x="884" y="859"/>
                    </a:lnTo>
                    <a:lnTo>
                      <a:pt x="934" y="823"/>
                    </a:lnTo>
                    <a:lnTo>
                      <a:pt x="1006" y="815"/>
                    </a:lnTo>
                    <a:lnTo>
                      <a:pt x="1105" y="740"/>
                    </a:lnTo>
                    <a:lnTo>
                      <a:pt x="1129" y="740"/>
                    </a:lnTo>
                    <a:lnTo>
                      <a:pt x="1153" y="755"/>
                    </a:lnTo>
                    <a:lnTo>
                      <a:pt x="1165" y="813"/>
                    </a:lnTo>
                    <a:lnTo>
                      <a:pt x="1204" y="878"/>
                    </a:lnTo>
                    <a:lnTo>
                      <a:pt x="1264" y="912"/>
                    </a:lnTo>
                    <a:lnTo>
                      <a:pt x="1274" y="855"/>
                    </a:lnTo>
                    <a:lnTo>
                      <a:pt x="1226" y="750"/>
                    </a:lnTo>
                    <a:lnTo>
                      <a:pt x="1279" y="637"/>
                    </a:lnTo>
                    <a:lnTo>
                      <a:pt x="1253" y="582"/>
                    </a:lnTo>
                    <a:lnTo>
                      <a:pt x="1255" y="517"/>
                    </a:lnTo>
                    <a:lnTo>
                      <a:pt x="1222" y="470"/>
                    </a:lnTo>
                    <a:lnTo>
                      <a:pt x="1276" y="381"/>
                    </a:lnTo>
                    <a:lnTo>
                      <a:pt x="1286" y="259"/>
                    </a:lnTo>
                    <a:lnTo>
                      <a:pt x="1462" y="132"/>
                    </a:lnTo>
                    <a:lnTo>
                      <a:pt x="1435" y="85"/>
                    </a:lnTo>
                    <a:lnTo>
                      <a:pt x="1398" y="111"/>
                    </a:lnTo>
                    <a:lnTo>
                      <a:pt x="1389" y="99"/>
                    </a:lnTo>
                    <a:lnTo>
                      <a:pt x="1274" y="179"/>
                    </a:lnTo>
                    <a:lnTo>
                      <a:pt x="1246" y="174"/>
                    </a:lnTo>
                    <a:lnTo>
                      <a:pt x="1208" y="151"/>
                    </a:lnTo>
                    <a:lnTo>
                      <a:pt x="1201" y="98"/>
                    </a:lnTo>
                    <a:lnTo>
                      <a:pt x="749" y="101"/>
                    </a:lnTo>
                    <a:lnTo>
                      <a:pt x="565" y="161"/>
                    </a:lnTo>
                    <a:lnTo>
                      <a:pt x="536" y="176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902" name="Freeform 102"/>
              <p:cNvSpPr>
                <a:spLocks noChangeAspect="1"/>
              </p:cNvSpPr>
              <p:nvPr/>
            </p:nvSpPr>
            <p:spPr bwMode="auto">
              <a:xfrm>
                <a:off x="3679" y="2414"/>
                <a:ext cx="362" cy="311"/>
              </a:xfrm>
              <a:custGeom>
                <a:avLst/>
                <a:gdLst>
                  <a:gd name="T0" fmla="*/ 121 w 2006"/>
                  <a:gd name="T1" fmla="*/ 456 h 1725"/>
                  <a:gd name="T2" fmla="*/ 0 w 2006"/>
                  <a:gd name="T3" fmla="*/ 322 h 1725"/>
                  <a:gd name="T4" fmla="*/ 97 w 2006"/>
                  <a:gd name="T5" fmla="*/ 232 h 1725"/>
                  <a:gd name="T6" fmla="*/ 167 w 2006"/>
                  <a:gd name="T7" fmla="*/ 191 h 1725"/>
                  <a:gd name="T8" fmla="*/ 269 w 2006"/>
                  <a:gd name="T9" fmla="*/ 209 h 1725"/>
                  <a:gd name="T10" fmla="*/ 301 w 2006"/>
                  <a:gd name="T11" fmla="*/ 219 h 1725"/>
                  <a:gd name="T12" fmla="*/ 390 w 2006"/>
                  <a:gd name="T13" fmla="*/ 172 h 1725"/>
                  <a:gd name="T14" fmla="*/ 476 w 2006"/>
                  <a:gd name="T15" fmla="*/ 241 h 1725"/>
                  <a:gd name="T16" fmla="*/ 549 w 2006"/>
                  <a:gd name="T17" fmla="*/ 191 h 1725"/>
                  <a:gd name="T18" fmla="*/ 654 w 2006"/>
                  <a:gd name="T19" fmla="*/ 180 h 1725"/>
                  <a:gd name="T20" fmla="*/ 730 w 2006"/>
                  <a:gd name="T21" fmla="*/ 12 h 1725"/>
                  <a:gd name="T22" fmla="*/ 913 w 2006"/>
                  <a:gd name="T23" fmla="*/ 71 h 1725"/>
                  <a:gd name="T24" fmla="*/ 974 w 2006"/>
                  <a:gd name="T25" fmla="*/ 36 h 1725"/>
                  <a:gd name="T26" fmla="*/ 991 w 2006"/>
                  <a:gd name="T27" fmla="*/ 90 h 1725"/>
                  <a:gd name="T28" fmla="*/ 1168 w 2006"/>
                  <a:gd name="T29" fmla="*/ 142 h 1725"/>
                  <a:gd name="T30" fmla="*/ 1291 w 2006"/>
                  <a:gd name="T31" fmla="*/ 135 h 1725"/>
                  <a:gd name="T32" fmla="*/ 1364 w 2006"/>
                  <a:gd name="T33" fmla="*/ 213 h 1725"/>
                  <a:gd name="T34" fmla="*/ 1471 w 2006"/>
                  <a:gd name="T35" fmla="*/ 176 h 1725"/>
                  <a:gd name="T36" fmla="*/ 1579 w 2006"/>
                  <a:gd name="T37" fmla="*/ 127 h 1725"/>
                  <a:gd name="T38" fmla="*/ 1633 w 2006"/>
                  <a:gd name="T39" fmla="*/ 159 h 1725"/>
                  <a:gd name="T40" fmla="*/ 1684 w 2006"/>
                  <a:gd name="T41" fmla="*/ 144 h 1725"/>
                  <a:gd name="T42" fmla="*/ 1786 w 2006"/>
                  <a:gd name="T43" fmla="*/ 191 h 1725"/>
                  <a:gd name="T44" fmla="*/ 1864 w 2006"/>
                  <a:gd name="T45" fmla="*/ 152 h 1725"/>
                  <a:gd name="T46" fmla="*/ 1853 w 2006"/>
                  <a:gd name="T47" fmla="*/ 207 h 1725"/>
                  <a:gd name="T48" fmla="*/ 2006 w 2006"/>
                  <a:gd name="T49" fmla="*/ 278 h 1725"/>
                  <a:gd name="T50" fmla="*/ 1903 w 2006"/>
                  <a:gd name="T51" fmla="*/ 376 h 1725"/>
                  <a:gd name="T52" fmla="*/ 1803 w 2006"/>
                  <a:gd name="T53" fmla="*/ 510 h 1725"/>
                  <a:gd name="T54" fmla="*/ 1629 w 2006"/>
                  <a:gd name="T55" fmla="*/ 887 h 1725"/>
                  <a:gd name="T56" fmla="*/ 1640 w 2006"/>
                  <a:gd name="T57" fmla="*/ 1118 h 1725"/>
                  <a:gd name="T58" fmla="*/ 1590 w 2006"/>
                  <a:gd name="T59" fmla="*/ 1258 h 1725"/>
                  <a:gd name="T60" fmla="*/ 1479 w 2006"/>
                  <a:gd name="T61" fmla="*/ 1339 h 1725"/>
                  <a:gd name="T62" fmla="*/ 1301 w 2006"/>
                  <a:gd name="T63" fmla="*/ 1266 h 1725"/>
                  <a:gd name="T64" fmla="*/ 1183 w 2006"/>
                  <a:gd name="T65" fmla="*/ 1439 h 1725"/>
                  <a:gd name="T66" fmla="*/ 1080 w 2006"/>
                  <a:gd name="T67" fmla="*/ 1404 h 1725"/>
                  <a:gd name="T68" fmla="*/ 1006 w 2006"/>
                  <a:gd name="T69" fmla="*/ 1433 h 1725"/>
                  <a:gd name="T70" fmla="*/ 1062 w 2006"/>
                  <a:gd name="T71" fmla="*/ 1320 h 1725"/>
                  <a:gd name="T72" fmla="*/ 919 w 2006"/>
                  <a:gd name="T73" fmla="*/ 1415 h 1725"/>
                  <a:gd name="T74" fmla="*/ 799 w 2006"/>
                  <a:gd name="T75" fmla="*/ 1419 h 1725"/>
                  <a:gd name="T76" fmla="*/ 741 w 2006"/>
                  <a:gd name="T77" fmla="*/ 1516 h 1725"/>
                  <a:gd name="T78" fmla="*/ 447 w 2006"/>
                  <a:gd name="T79" fmla="*/ 1644 h 1725"/>
                  <a:gd name="T80" fmla="*/ 290 w 2006"/>
                  <a:gd name="T81" fmla="*/ 1705 h 1725"/>
                  <a:gd name="T82" fmla="*/ 312 w 2006"/>
                  <a:gd name="T83" fmla="*/ 1636 h 1725"/>
                  <a:gd name="T84" fmla="*/ 459 w 2006"/>
                  <a:gd name="T85" fmla="*/ 1559 h 1725"/>
                  <a:gd name="T86" fmla="*/ 519 w 2006"/>
                  <a:gd name="T87" fmla="*/ 1499 h 1725"/>
                  <a:gd name="T88" fmla="*/ 670 w 2006"/>
                  <a:gd name="T89" fmla="*/ 1327 h 1725"/>
                  <a:gd name="T90" fmla="*/ 700 w 2006"/>
                  <a:gd name="T91" fmla="*/ 1170 h 1725"/>
                  <a:gd name="T92" fmla="*/ 566 w 2006"/>
                  <a:gd name="T93" fmla="*/ 1092 h 1725"/>
                  <a:gd name="T94" fmla="*/ 571 w 2006"/>
                  <a:gd name="T95" fmla="*/ 1009 h 1725"/>
                  <a:gd name="T96" fmla="*/ 321 w 2006"/>
                  <a:gd name="T97" fmla="*/ 965 h 1725"/>
                  <a:gd name="T98" fmla="*/ 314 w 2006"/>
                  <a:gd name="T99" fmla="*/ 796 h 1725"/>
                  <a:gd name="T100" fmla="*/ 205 w 2006"/>
                  <a:gd name="T101" fmla="*/ 790 h 1725"/>
                  <a:gd name="T102" fmla="*/ 131 w 2006"/>
                  <a:gd name="T103" fmla="*/ 648 h 17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006" h="1725">
                    <a:moveTo>
                      <a:pt x="151" y="614"/>
                    </a:moveTo>
                    <a:lnTo>
                      <a:pt x="121" y="456"/>
                    </a:lnTo>
                    <a:lnTo>
                      <a:pt x="52" y="443"/>
                    </a:lnTo>
                    <a:lnTo>
                      <a:pt x="0" y="322"/>
                    </a:lnTo>
                    <a:lnTo>
                      <a:pt x="46" y="247"/>
                    </a:lnTo>
                    <a:lnTo>
                      <a:pt x="97" y="232"/>
                    </a:lnTo>
                    <a:lnTo>
                      <a:pt x="114" y="193"/>
                    </a:lnTo>
                    <a:lnTo>
                      <a:pt x="167" y="191"/>
                    </a:lnTo>
                    <a:lnTo>
                      <a:pt x="185" y="213"/>
                    </a:lnTo>
                    <a:lnTo>
                      <a:pt x="269" y="209"/>
                    </a:lnTo>
                    <a:lnTo>
                      <a:pt x="282" y="165"/>
                    </a:lnTo>
                    <a:lnTo>
                      <a:pt x="301" y="219"/>
                    </a:lnTo>
                    <a:lnTo>
                      <a:pt x="368" y="226"/>
                    </a:lnTo>
                    <a:lnTo>
                      <a:pt x="390" y="172"/>
                    </a:lnTo>
                    <a:lnTo>
                      <a:pt x="403" y="228"/>
                    </a:lnTo>
                    <a:lnTo>
                      <a:pt x="476" y="241"/>
                    </a:lnTo>
                    <a:lnTo>
                      <a:pt x="500" y="189"/>
                    </a:lnTo>
                    <a:lnTo>
                      <a:pt x="549" y="191"/>
                    </a:lnTo>
                    <a:lnTo>
                      <a:pt x="562" y="226"/>
                    </a:lnTo>
                    <a:lnTo>
                      <a:pt x="654" y="180"/>
                    </a:lnTo>
                    <a:lnTo>
                      <a:pt x="656" y="124"/>
                    </a:lnTo>
                    <a:lnTo>
                      <a:pt x="730" y="12"/>
                    </a:lnTo>
                    <a:lnTo>
                      <a:pt x="763" y="0"/>
                    </a:lnTo>
                    <a:lnTo>
                      <a:pt x="913" y="71"/>
                    </a:lnTo>
                    <a:lnTo>
                      <a:pt x="955" y="38"/>
                    </a:lnTo>
                    <a:lnTo>
                      <a:pt x="974" y="36"/>
                    </a:lnTo>
                    <a:lnTo>
                      <a:pt x="991" y="46"/>
                    </a:lnTo>
                    <a:lnTo>
                      <a:pt x="991" y="90"/>
                    </a:lnTo>
                    <a:lnTo>
                      <a:pt x="1153" y="105"/>
                    </a:lnTo>
                    <a:lnTo>
                      <a:pt x="1168" y="142"/>
                    </a:lnTo>
                    <a:lnTo>
                      <a:pt x="1232" y="155"/>
                    </a:lnTo>
                    <a:lnTo>
                      <a:pt x="1291" y="135"/>
                    </a:lnTo>
                    <a:lnTo>
                      <a:pt x="1364" y="135"/>
                    </a:lnTo>
                    <a:lnTo>
                      <a:pt x="1364" y="213"/>
                    </a:lnTo>
                    <a:lnTo>
                      <a:pt x="1446" y="165"/>
                    </a:lnTo>
                    <a:lnTo>
                      <a:pt x="1471" y="176"/>
                    </a:lnTo>
                    <a:lnTo>
                      <a:pt x="1504" y="129"/>
                    </a:lnTo>
                    <a:lnTo>
                      <a:pt x="1579" y="127"/>
                    </a:lnTo>
                    <a:lnTo>
                      <a:pt x="1613" y="152"/>
                    </a:lnTo>
                    <a:lnTo>
                      <a:pt x="1633" y="159"/>
                    </a:lnTo>
                    <a:lnTo>
                      <a:pt x="1648" y="138"/>
                    </a:lnTo>
                    <a:lnTo>
                      <a:pt x="1684" y="144"/>
                    </a:lnTo>
                    <a:lnTo>
                      <a:pt x="1758" y="189"/>
                    </a:lnTo>
                    <a:lnTo>
                      <a:pt x="1786" y="191"/>
                    </a:lnTo>
                    <a:lnTo>
                      <a:pt x="1818" y="146"/>
                    </a:lnTo>
                    <a:lnTo>
                      <a:pt x="1864" y="152"/>
                    </a:lnTo>
                    <a:lnTo>
                      <a:pt x="1864" y="193"/>
                    </a:lnTo>
                    <a:lnTo>
                      <a:pt x="1853" y="207"/>
                    </a:lnTo>
                    <a:lnTo>
                      <a:pt x="1864" y="238"/>
                    </a:lnTo>
                    <a:lnTo>
                      <a:pt x="2006" y="278"/>
                    </a:lnTo>
                    <a:lnTo>
                      <a:pt x="1934" y="370"/>
                    </a:lnTo>
                    <a:lnTo>
                      <a:pt x="1903" y="376"/>
                    </a:lnTo>
                    <a:lnTo>
                      <a:pt x="1889" y="435"/>
                    </a:lnTo>
                    <a:lnTo>
                      <a:pt x="1803" y="510"/>
                    </a:lnTo>
                    <a:lnTo>
                      <a:pt x="1640" y="850"/>
                    </a:lnTo>
                    <a:lnTo>
                      <a:pt x="1629" y="887"/>
                    </a:lnTo>
                    <a:lnTo>
                      <a:pt x="1657" y="917"/>
                    </a:lnTo>
                    <a:lnTo>
                      <a:pt x="1640" y="1118"/>
                    </a:lnTo>
                    <a:lnTo>
                      <a:pt x="1619" y="1139"/>
                    </a:lnTo>
                    <a:lnTo>
                      <a:pt x="1590" y="1258"/>
                    </a:lnTo>
                    <a:lnTo>
                      <a:pt x="1502" y="1295"/>
                    </a:lnTo>
                    <a:lnTo>
                      <a:pt x="1479" y="1339"/>
                    </a:lnTo>
                    <a:lnTo>
                      <a:pt x="1342" y="1266"/>
                    </a:lnTo>
                    <a:lnTo>
                      <a:pt x="1301" y="1266"/>
                    </a:lnTo>
                    <a:lnTo>
                      <a:pt x="1235" y="1430"/>
                    </a:lnTo>
                    <a:lnTo>
                      <a:pt x="1183" y="1439"/>
                    </a:lnTo>
                    <a:lnTo>
                      <a:pt x="1147" y="1395"/>
                    </a:lnTo>
                    <a:lnTo>
                      <a:pt x="1080" y="1404"/>
                    </a:lnTo>
                    <a:lnTo>
                      <a:pt x="1064" y="1430"/>
                    </a:lnTo>
                    <a:lnTo>
                      <a:pt x="1006" y="1433"/>
                    </a:lnTo>
                    <a:lnTo>
                      <a:pt x="1003" y="1396"/>
                    </a:lnTo>
                    <a:lnTo>
                      <a:pt x="1062" y="1320"/>
                    </a:lnTo>
                    <a:lnTo>
                      <a:pt x="986" y="1389"/>
                    </a:lnTo>
                    <a:lnTo>
                      <a:pt x="919" y="1415"/>
                    </a:lnTo>
                    <a:lnTo>
                      <a:pt x="875" y="1450"/>
                    </a:lnTo>
                    <a:lnTo>
                      <a:pt x="799" y="1419"/>
                    </a:lnTo>
                    <a:lnTo>
                      <a:pt x="730" y="1467"/>
                    </a:lnTo>
                    <a:lnTo>
                      <a:pt x="741" y="1516"/>
                    </a:lnTo>
                    <a:lnTo>
                      <a:pt x="537" y="1725"/>
                    </a:lnTo>
                    <a:lnTo>
                      <a:pt x="447" y="1644"/>
                    </a:lnTo>
                    <a:lnTo>
                      <a:pt x="340" y="1719"/>
                    </a:lnTo>
                    <a:lnTo>
                      <a:pt x="290" y="1705"/>
                    </a:lnTo>
                    <a:lnTo>
                      <a:pt x="282" y="1665"/>
                    </a:lnTo>
                    <a:lnTo>
                      <a:pt x="312" y="1636"/>
                    </a:lnTo>
                    <a:lnTo>
                      <a:pt x="388" y="1630"/>
                    </a:lnTo>
                    <a:lnTo>
                      <a:pt x="459" y="1559"/>
                    </a:lnTo>
                    <a:lnTo>
                      <a:pt x="470" y="1504"/>
                    </a:lnTo>
                    <a:lnTo>
                      <a:pt x="519" y="1499"/>
                    </a:lnTo>
                    <a:lnTo>
                      <a:pt x="629" y="1344"/>
                    </a:lnTo>
                    <a:lnTo>
                      <a:pt x="670" y="1327"/>
                    </a:lnTo>
                    <a:lnTo>
                      <a:pt x="715" y="1290"/>
                    </a:lnTo>
                    <a:lnTo>
                      <a:pt x="700" y="1170"/>
                    </a:lnTo>
                    <a:lnTo>
                      <a:pt x="681" y="1170"/>
                    </a:lnTo>
                    <a:lnTo>
                      <a:pt x="566" y="1092"/>
                    </a:lnTo>
                    <a:lnTo>
                      <a:pt x="627" y="1028"/>
                    </a:lnTo>
                    <a:lnTo>
                      <a:pt x="571" y="1009"/>
                    </a:lnTo>
                    <a:lnTo>
                      <a:pt x="445" y="1061"/>
                    </a:lnTo>
                    <a:lnTo>
                      <a:pt x="321" y="965"/>
                    </a:lnTo>
                    <a:lnTo>
                      <a:pt x="385" y="855"/>
                    </a:lnTo>
                    <a:lnTo>
                      <a:pt x="314" y="796"/>
                    </a:lnTo>
                    <a:lnTo>
                      <a:pt x="290" y="811"/>
                    </a:lnTo>
                    <a:lnTo>
                      <a:pt x="205" y="790"/>
                    </a:lnTo>
                    <a:lnTo>
                      <a:pt x="209" y="715"/>
                    </a:lnTo>
                    <a:lnTo>
                      <a:pt x="131" y="648"/>
                    </a:lnTo>
                    <a:lnTo>
                      <a:pt x="151" y="614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903" name="Freeform 103"/>
              <p:cNvSpPr>
                <a:spLocks noChangeAspect="1"/>
              </p:cNvSpPr>
              <p:nvPr/>
            </p:nvSpPr>
            <p:spPr bwMode="auto">
              <a:xfrm>
                <a:off x="3966" y="2493"/>
                <a:ext cx="146" cy="175"/>
              </a:xfrm>
              <a:custGeom>
                <a:avLst/>
                <a:gdLst>
                  <a:gd name="T0" fmla="*/ 445 w 811"/>
                  <a:gd name="T1" fmla="*/ 77 h 970"/>
                  <a:gd name="T2" fmla="*/ 775 w 811"/>
                  <a:gd name="T3" fmla="*/ 263 h 970"/>
                  <a:gd name="T4" fmla="*/ 777 w 811"/>
                  <a:gd name="T5" fmla="*/ 285 h 970"/>
                  <a:gd name="T6" fmla="*/ 728 w 811"/>
                  <a:gd name="T7" fmla="*/ 342 h 970"/>
                  <a:gd name="T8" fmla="*/ 724 w 811"/>
                  <a:gd name="T9" fmla="*/ 405 h 970"/>
                  <a:gd name="T10" fmla="*/ 811 w 811"/>
                  <a:gd name="T11" fmla="*/ 409 h 970"/>
                  <a:gd name="T12" fmla="*/ 783 w 811"/>
                  <a:gd name="T13" fmla="*/ 451 h 970"/>
                  <a:gd name="T14" fmla="*/ 723 w 811"/>
                  <a:gd name="T15" fmla="*/ 470 h 970"/>
                  <a:gd name="T16" fmla="*/ 690 w 811"/>
                  <a:gd name="T17" fmla="*/ 565 h 970"/>
                  <a:gd name="T18" fmla="*/ 689 w 811"/>
                  <a:gd name="T19" fmla="*/ 613 h 970"/>
                  <a:gd name="T20" fmla="*/ 650 w 811"/>
                  <a:gd name="T21" fmla="*/ 623 h 970"/>
                  <a:gd name="T22" fmla="*/ 636 w 811"/>
                  <a:gd name="T23" fmla="*/ 650 h 970"/>
                  <a:gd name="T24" fmla="*/ 668 w 811"/>
                  <a:gd name="T25" fmla="*/ 677 h 970"/>
                  <a:gd name="T26" fmla="*/ 684 w 811"/>
                  <a:gd name="T27" fmla="*/ 719 h 970"/>
                  <a:gd name="T28" fmla="*/ 668 w 811"/>
                  <a:gd name="T29" fmla="*/ 726 h 970"/>
                  <a:gd name="T30" fmla="*/ 663 w 811"/>
                  <a:gd name="T31" fmla="*/ 778 h 970"/>
                  <a:gd name="T32" fmla="*/ 701 w 811"/>
                  <a:gd name="T33" fmla="*/ 783 h 970"/>
                  <a:gd name="T34" fmla="*/ 670 w 811"/>
                  <a:gd name="T35" fmla="*/ 869 h 970"/>
                  <a:gd name="T36" fmla="*/ 560 w 811"/>
                  <a:gd name="T37" fmla="*/ 843 h 970"/>
                  <a:gd name="T38" fmla="*/ 479 w 811"/>
                  <a:gd name="T39" fmla="*/ 895 h 970"/>
                  <a:gd name="T40" fmla="*/ 352 w 811"/>
                  <a:gd name="T41" fmla="*/ 867 h 970"/>
                  <a:gd name="T42" fmla="*/ 278 w 811"/>
                  <a:gd name="T43" fmla="*/ 902 h 970"/>
                  <a:gd name="T44" fmla="*/ 209 w 811"/>
                  <a:gd name="T45" fmla="*/ 865 h 970"/>
                  <a:gd name="T46" fmla="*/ 158 w 811"/>
                  <a:gd name="T47" fmla="*/ 874 h 970"/>
                  <a:gd name="T48" fmla="*/ 129 w 811"/>
                  <a:gd name="T49" fmla="*/ 847 h 970"/>
                  <a:gd name="T50" fmla="*/ 50 w 811"/>
                  <a:gd name="T51" fmla="*/ 970 h 970"/>
                  <a:gd name="T52" fmla="*/ 14 w 811"/>
                  <a:gd name="T53" fmla="*/ 962 h 970"/>
                  <a:gd name="T54" fmla="*/ 0 w 811"/>
                  <a:gd name="T55" fmla="*/ 821 h 970"/>
                  <a:gd name="T56" fmla="*/ 24 w 811"/>
                  <a:gd name="T57" fmla="*/ 704 h 970"/>
                  <a:gd name="T58" fmla="*/ 50 w 811"/>
                  <a:gd name="T59" fmla="*/ 680 h 970"/>
                  <a:gd name="T60" fmla="*/ 65 w 811"/>
                  <a:gd name="T61" fmla="*/ 477 h 970"/>
                  <a:gd name="T62" fmla="*/ 37 w 811"/>
                  <a:gd name="T63" fmla="*/ 450 h 970"/>
                  <a:gd name="T64" fmla="*/ 48 w 811"/>
                  <a:gd name="T65" fmla="*/ 416 h 970"/>
                  <a:gd name="T66" fmla="*/ 208 w 811"/>
                  <a:gd name="T67" fmla="*/ 72 h 970"/>
                  <a:gd name="T68" fmla="*/ 297 w 811"/>
                  <a:gd name="T69" fmla="*/ 0 h 970"/>
                  <a:gd name="T70" fmla="*/ 296 w 811"/>
                  <a:gd name="T71" fmla="*/ 14 h 970"/>
                  <a:gd name="T72" fmla="*/ 371 w 811"/>
                  <a:gd name="T73" fmla="*/ 91 h 970"/>
                  <a:gd name="T74" fmla="*/ 397 w 811"/>
                  <a:gd name="T75" fmla="*/ 93 h 970"/>
                  <a:gd name="T76" fmla="*/ 445 w 811"/>
                  <a:gd name="T77" fmla="*/ 77 h 9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11" h="970">
                    <a:moveTo>
                      <a:pt x="445" y="77"/>
                    </a:moveTo>
                    <a:lnTo>
                      <a:pt x="775" y="263"/>
                    </a:lnTo>
                    <a:lnTo>
                      <a:pt x="777" y="285"/>
                    </a:lnTo>
                    <a:lnTo>
                      <a:pt x="728" y="342"/>
                    </a:lnTo>
                    <a:lnTo>
                      <a:pt x="724" y="405"/>
                    </a:lnTo>
                    <a:lnTo>
                      <a:pt x="811" y="409"/>
                    </a:lnTo>
                    <a:lnTo>
                      <a:pt x="783" y="451"/>
                    </a:lnTo>
                    <a:lnTo>
                      <a:pt x="723" y="470"/>
                    </a:lnTo>
                    <a:lnTo>
                      <a:pt x="690" y="565"/>
                    </a:lnTo>
                    <a:lnTo>
                      <a:pt x="689" y="613"/>
                    </a:lnTo>
                    <a:lnTo>
                      <a:pt x="650" y="623"/>
                    </a:lnTo>
                    <a:lnTo>
                      <a:pt x="636" y="650"/>
                    </a:lnTo>
                    <a:lnTo>
                      <a:pt x="668" y="677"/>
                    </a:lnTo>
                    <a:lnTo>
                      <a:pt x="684" y="719"/>
                    </a:lnTo>
                    <a:lnTo>
                      <a:pt x="668" y="726"/>
                    </a:lnTo>
                    <a:lnTo>
                      <a:pt x="663" y="778"/>
                    </a:lnTo>
                    <a:lnTo>
                      <a:pt x="701" y="783"/>
                    </a:lnTo>
                    <a:lnTo>
                      <a:pt x="670" y="869"/>
                    </a:lnTo>
                    <a:lnTo>
                      <a:pt x="560" y="843"/>
                    </a:lnTo>
                    <a:lnTo>
                      <a:pt x="479" y="895"/>
                    </a:lnTo>
                    <a:lnTo>
                      <a:pt x="352" y="867"/>
                    </a:lnTo>
                    <a:lnTo>
                      <a:pt x="278" y="902"/>
                    </a:lnTo>
                    <a:lnTo>
                      <a:pt x="209" y="865"/>
                    </a:lnTo>
                    <a:lnTo>
                      <a:pt x="158" y="874"/>
                    </a:lnTo>
                    <a:lnTo>
                      <a:pt x="129" y="847"/>
                    </a:lnTo>
                    <a:lnTo>
                      <a:pt x="50" y="970"/>
                    </a:lnTo>
                    <a:lnTo>
                      <a:pt x="14" y="962"/>
                    </a:lnTo>
                    <a:lnTo>
                      <a:pt x="0" y="821"/>
                    </a:lnTo>
                    <a:lnTo>
                      <a:pt x="24" y="704"/>
                    </a:lnTo>
                    <a:lnTo>
                      <a:pt x="50" y="680"/>
                    </a:lnTo>
                    <a:lnTo>
                      <a:pt x="65" y="477"/>
                    </a:lnTo>
                    <a:lnTo>
                      <a:pt x="37" y="450"/>
                    </a:lnTo>
                    <a:lnTo>
                      <a:pt x="48" y="416"/>
                    </a:lnTo>
                    <a:lnTo>
                      <a:pt x="208" y="72"/>
                    </a:lnTo>
                    <a:lnTo>
                      <a:pt x="297" y="0"/>
                    </a:lnTo>
                    <a:lnTo>
                      <a:pt x="296" y="14"/>
                    </a:lnTo>
                    <a:lnTo>
                      <a:pt x="371" y="91"/>
                    </a:lnTo>
                    <a:lnTo>
                      <a:pt x="397" y="93"/>
                    </a:lnTo>
                    <a:lnTo>
                      <a:pt x="445" y="77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904" name="Freeform 104"/>
              <p:cNvSpPr>
                <a:spLocks noChangeAspect="1"/>
              </p:cNvSpPr>
              <p:nvPr/>
            </p:nvSpPr>
            <p:spPr bwMode="auto">
              <a:xfrm>
                <a:off x="4080" y="2524"/>
                <a:ext cx="125" cy="140"/>
              </a:xfrm>
              <a:custGeom>
                <a:avLst/>
                <a:gdLst>
                  <a:gd name="T0" fmla="*/ 141 w 692"/>
                  <a:gd name="T1" fmla="*/ 90 h 779"/>
                  <a:gd name="T2" fmla="*/ 143 w 692"/>
                  <a:gd name="T3" fmla="*/ 114 h 779"/>
                  <a:gd name="T4" fmla="*/ 92 w 692"/>
                  <a:gd name="T5" fmla="*/ 172 h 779"/>
                  <a:gd name="T6" fmla="*/ 90 w 692"/>
                  <a:gd name="T7" fmla="*/ 236 h 779"/>
                  <a:gd name="T8" fmla="*/ 175 w 692"/>
                  <a:gd name="T9" fmla="*/ 238 h 779"/>
                  <a:gd name="T10" fmla="*/ 148 w 692"/>
                  <a:gd name="T11" fmla="*/ 280 h 779"/>
                  <a:gd name="T12" fmla="*/ 89 w 692"/>
                  <a:gd name="T13" fmla="*/ 299 h 779"/>
                  <a:gd name="T14" fmla="*/ 53 w 692"/>
                  <a:gd name="T15" fmla="*/ 403 h 779"/>
                  <a:gd name="T16" fmla="*/ 51 w 692"/>
                  <a:gd name="T17" fmla="*/ 442 h 779"/>
                  <a:gd name="T18" fmla="*/ 14 w 692"/>
                  <a:gd name="T19" fmla="*/ 451 h 779"/>
                  <a:gd name="T20" fmla="*/ 0 w 692"/>
                  <a:gd name="T21" fmla="*/ 479 h 779"/>
                  <a:gd name="T22" fmla="*/ 29 w 692"/>
                  <a:gd name="T23" fmla="*/ 502 h 779"/>
                  <a:gd name="T24" fmla="*/ 43 w 692"/>
                  <a:gd name="T25" fmla="*/ 523 h 779"/>
                  <a:gd name="T26" fmla="*/ 50 w 692"/>
                  <a:gd name="T27" fmla="*/ 548 h 779"/>
                  <a:gd name="T28" fmla="*/ 34 w 692"/>
                  <a:gd name="T29" fmla="*/ 557 h 779"/>
                  <a:gd name="T30" fmla="*/ 29 w 692"/>
                  <a:gd name="T31" fmla="*/ 607 h 779"/>
                  <a:gd name="T32" fmla="*/ 67 w 692"/>
                  <a:gd name="T33" fmla="*/ 611 h 779"/>
                  <a:gd name="T34" fmla="*/ 36 w 692"/>
                  <a:gd name="T35" fmla="*/ 694 h 779"/>
                  <a:gd name="T36" fmla="*/ 23 w 692"/>
                  <a:gd name="T37" fmla="*/ 732 h 779"/>
                  <a:gd name="T38" fmla="*/ 79 w 692"/>
                  <a:gd name="T39" fmla="*/ 727 h 779"/>
                  <a:gd name="T40" fmla="*/ 101 w 692"/>
                  <a:gd name="T41" fmla="*/ 761 h 779"/>
                  <a:gd name="T42" fmla="*/ 177 w 692"/>
                  <a:gd name="T43" fmla="*/ 779 h 779"/>
                  <a:gd name="T44" fmla="*/ 256 w 692"/>
                  <a:gd name="T45" fmla="*/ 722 h 779"/>
                  <a:gd name="T46" fmla="*/ 292 w 692"/>
                  <a:gd name="T47" fmla="*/ 773 h 779"/>
                  <a:gd name="T48" fmla="*/ 321 w 692"/>
                  <a:gd name="T49" fmla="*/ 768 h 779"/>
                  <a:gd name="T50" fmla="*/ 384 w 692"/>
                  <a:gd name="T51" fmla="*/ 713 h 779"/>
                  <a:gd name="T52" fmla="*/ 423 w 692"/>
                  <a:gd name="T53" fmla="*/ 779 h 779"/>
                  <a:gd name="T54" fmla="*/ 464 w 692"/>
                  <a:gd name="T55" fmla="*/ 770 h 779"/>
                  <a:gd name="T56" fmla="*/ 490 w 692"/>
                  <a:gd name="T57" fmla="*/ 713 h 779"/>
                  <a:gd name="T58" fmla="*/ 569 w 692"/>
                  <a:gd name="T59" fmla="*/ 727 h 779"/>
                  <a:gd name="T60" fmla="*/ 567 w 692"/>
                  <a:gd name="T61" fmla="*/ 627 h 779"/>
                  <a:gd name="T62" fmla="*/ 671 w 692"/>
                  <a:gd name="T63" fmla="*/ 646 h 779"/>
                  <a:gd name="T64" fmla="*/ 668 w 692"/>
                  <a:gd name="T65" fmla="*/ 590 h 779"/>
                  <a:gd name="T66" fmla="*/ 654 w 692"/>
                  <a:gd name="T67" fmla="*/ 545 h 779"/>
                  <a:gd name="T68" fmla="*/ 649 w 692"/>
                  <a:gd name="T69" fmla="*/ 481 h 779"/>
                  <a:gd name="T70" fmla="*/ 659 w 692"/>
                  <a:gd name="T71" fmla="*/ 458 h 779"/>
                  <a:gd name="T72" fmla="*/ 663 w 692"/>
                  <a:gd name="T73" fmla="*/ 384 h 779"/>
                  <a:gd name="T74" fmla="*/ 678 w 692"/>
                  <a:gd name="T75" fmla="*/ 359 h 779"/>
                  <a:gd name="T76" fmla="*/ 675 w 692"/>
                  <a:gd name="T77" fmla="*/ 342 h 779"/>
                  <a:gd name="T78" fmla="*/ 630 w 692"/>
                  <a:gd name="T79" fmla="*/ 318 h 779"/>
                  <a:gd name="T80" fmla="*/ 692 w 692"/>
                  <a:gd name="T81" fmla="*/ 130 h 779"/>
                  <a:gd name="T82" fmla="*/ 668 w 692"/>
                  <a:gd name="T83" fmla="*/ 125 h 779"/>
                  <a:gd name="T84" fmla="*/ 613 w 692"/>
                  <a:gd name="T85" fmla="*/ 100 h 779"/>
                  <a:gd name="T86" fmla="*/ 555 w 692"/>
                  <a:gd name="T87" fmla="*/ 93 h 779"/>
                  <a:gd name="T88" fmla="*/ 474 w 692"/>
                  <a:gd name="T89" fmla="*/ 30 h 779"/>
                  <a:gd name="T90" fmla="*/ 444 w 692"/>
                  <a:gd name="T91" fmla="*/ 35 h 779"/>
                  <a:gd name="T92" fmla="*/ 383 w 692"/>
                  <a:gd name="T93" fmla="*/ 5 h 779"/>
                  <a:gd name="T94" fmla="*/ 338 w 692"/>
                  <a:gd name="T95" fmla="*/ 25 h 779"/>
                  <a:gd name="T96" fmla="*/ 297 w 692"/>
                  <a:gd name="T97" fmla="*/ 0 h 779"/>
                  <a:gd name="T98" fmla="*/ 141 w 692"/>
                  <a:gd name="T99" fmla="*/ 90 h 7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92" h="779">
                    <a:moveTo>
                      <a:pt x="141" y="90"/>
                    </a:moveTo>
                    <a:lnTo>
                      <a:pt x="143" y="114"/>
                    </a:lnTo>
                    <a:lnTo>
                      <a:pt x="92" y="172"/>
                    </a:lnTo>
                    <a:lnTo>
                      <a:pt x="90" y="236"/>
                    </a:lnTo>
                    <a:lnTo>
                      <a:pt x="175" y="238"/>
                    </a:lnTo>
                    <a:lnTo>
                      <a:pt x="148" y="280"/>
                    </a:lnTo>
                    <a:lnTo>
                      <a:pt x="89" y="299"/>
                    </a:lnTo>
                    <a:lnTo>
                      <a:pt x="53" y="403"/>
                    </a:lnTo>
                    <a:lnTo>
                      <a:pt x="51" y="442"/>
                    </a:lnTo>
                    <a:lnTo>
                      <a:pt x="14" y="451"/>
                    </a:lnTo>
                    <a:lnTo>
                      <a:pt x="0" y="479"/>
                    </a:lnTo>
                    <a:lnTo>
                      <a:pt x="29" y="502"/>
                    </a:lnTo>
                    <a:lnTo>
                      <a:pt x="43" y="523"/>
                    </a:lnTo>
                    <a:lnTo>
                      <a:pt x="50" y="548"/>
                    </a:lnTo>
                    <a:lnTo>
                      <a:pt x="34" y="557"/>
                    </a:lnTo>
                    <a:lnTo>
                      <a:pt x="29" y="607"/>
                    </a:lnTo>
                    <a:lnTo>
                      <a:pt x="67" y="611"/>
                    </a:lnTo>
                    <a:lnTo>
                      <a:pt x="36" y="694"/>
                    </a:lnTo>
                    <a:lnTo>
                      <a:pt x="23" y="732"/>
                    </a:lnTo>
                    <a:lnTo>
                      <a:pt x="79" y="727"/>
                    </a:lnTo>
                    <a:lnTo>
                      <a:pt x="101" y="761"/>
                    </a:lnTo>
                    <a:lnTo>
                      <a:pt x="177" y="779"/>
                    </a:lnTo>
                    <a:lnTo>
                      <a:pt x="256" y="722"/>
                    </a:lnTo>
                    <a:lnTo>
                      <a:pt x="292" y="773"/>
                    </a:lnTo>
                    <a:lnTo>
                      <a:pt x="321" y="768"/>
                    </a:lnTo>
                    <a:lnTo>
                      <a:pt x="384" y="713"/>
                    </a:lnTo>
                    <a:lnTo>
                      <a:pt x="423" y="779"/>
                    </a:lnTo>
                    <a:lnTo>
                      <a:pt x="464" y="770"/>
                    </a:lnTo>
                    <a:lnTo>
                      <a:pt x="490" y="713"/>
                    </a:lnTo>
                    <a:lnTo>
                      <a:pt x="569" y="727"/>
                    </a:lnTo>
                    <a:lnTo>
                      <a:pt x="567" y="627"/>
                    </a:lnTo>
                    <a:lnTo>
                      <a:pt x="671" y="646"/>
                    </a:lnTo>
                    <a:lnTo>
                      <a:pt x="668" y="590"/>
                    </a:lnTo>
                    <a:lnTo>
                      <a:pt x="654" y="545"/>
                    </a:lnTo>
                    <a:lnTo>
                      <a:pt x="649" y="481"/>
                    </a:lnTo>
                    <a:lnTo>
                      <a:pt x="659" y="458"/>
                    </a:lnTo>
                    <a:lnTo>
                      <a:pt x="663" y="384"/>
                    </a:lnTo>
                    <a:lnTo>
                      <a:pt x="678" y="359"/>
                    </a:lnTo>
                    <a:lnTo>
                      <a:pt x="675" y="342"/>
                    </a:lnTo>
                    <a:lnTo>
                      <a:pt x="630" y="318"/>
                    </a:lnTo>
                    <a:lnTo>
                      <a:pt x="692" y="130"/>
                    </a:lnTo>
                    <a:lnTo>
                      <a:pt x="668" y="125"/>
                    </a:lnTo>
                    <a:lnTo>
                      <a:pt x="613" y="100"/>
                    </a:lnTo>
                    <a:lnTo>
                      <a:pt x="555" y="93"/>
                    </a:lnTo>
                    <a:lnTo>
                      <a:pt x="474" y="30"/>
                    </a:lnTo>
                    <a:lnTo>
                      <a:pt x="444" y="35"/>
                    </a:lnTo>
                    <a:lnTo>
                      <a:pt x="383" y="5"/>
                    </a:lnTo>
                    <a:lnTo>
                      <a:pt x="338" y="25"/>
                    </a:lnTo>
                    <a:lnTo>
                      <a:pt x="297" y="0"/>
                    </a:lnTo>
                    <a:lnTo>
                      <a:pt x="141" y="9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905" name="Freeform 105"/>
              <p:cNvSpPr>
                <a:spLocks noChangeAspect="1"/>
              </p:cNvSpPr>
              <p:nvPr/>
            </p:nvSpPr>
            <p:spPr bwMode="auto">
              <a:xfrm>
                <a:off x="4487" y="2013"/>
                <a:ext cx="166" cy="122"/>
              </a:xfrm>
              <a:custGeom>
                <a:avLst/>
                <a:gdLst>
                  <a:gd name="T0" fmla="*/ 163 w 916"/>
                  <a:gd name="T1" fmla="*/ 170 h 680"/>
                  <a:gd name="T2" fmla="*/ 206 w 916"/>
                  <a:gd name="T3" fmla="*/ 150 h 680"/>
                  <a:gd name="T4" fmla="*/ 185 w 916"/>
                  <a:gd name="T5" fmla="*/ 102 h 680"/>
                  <a:gd name="T6" fmla="*/ 320 w 916"/>
                  <a:gd name="T7" fmla="*/ 0 h 680"/>
                  <a:gd name="T8" fmla="*/ 566 w 916"/>
                  <a:gd name="T9" fmla="*/ 57 h 680"/>
                  <a:gd name="T10" fmla="*/ 825 w 916"/>
                  <a:gd name="T11" fmla="*/ 18 h 680"/>
                  <a:gd name="T12" fmla="*/ 916 w 916"/>
                  <a:gd name="T13" fmla="*/ 230 h 680"/>
                  <a:gd name="T14" fmla="*/ 867 w 916"/>
                  <a:gd name="T15" fmla="*/ 189 h 680"/>
                  <a:gd name="T16" fmla="*/ 621 w 916"/>
                  <a:gd name="T17" fmla="*/ 268 h 680"/>
                  <a:gd name="T18" fmla="*/ 638 w 916"/>
                  <a:gd name="T19" fmla="*/ 451 h 680"/>
                  <a:gd name="T20" fmla="*/ 682 w 916"/>
                  <a:gd name="T21" fmla="*/ 508 h 680"/>
                  <a:gd name="T22" fmla="*/ 630 w 916"/>
                  <a:gd name="T23" fmla="*/ 569 h 680"/>
                  <a:gd name="T24" fmla="*/ 649 w 916"/>
                  <a:gd name="T25" fmla="*/ 680 h 680"/>
                  <a:gd name="T26" fmla="*/ 216 w 916"/>
                  <a:gd name="T27" fmla="*/ 619 h 680"/>
                  <a:gd name="T28" fmla="*/ 181 w 916"/>
                  <a:gd name="T29" fmla="*/ 572 h 680"/>
                  <a:gd name="T30" fmla="*/ 76 w 916"/>
                  <a:gd name="T31" fmla="*/ 565 h 680"/>
                  <a:gd name="T32" fmla="*/ 0 w 916"/>
                  <a:gd name="T33" fmla="*/ 592 h 680"/>
                  <a:gd name="T34" fmla="*/ 43 w 916"/>
                  <a:gd name="T35" fmla="*/ 489 h 680"/>
                  <a:gd name="T36" fmla="*/ 33 w 916"/>
                  <a:gd name="T37" fmla="*/ 411 h 680"/>
                  <a:gd name="T38" fmla="*/ 89 w 916"/>
                  <a:gd name="T39" fmla="*/ 404 h 680"/>
                  <a:gd name="T40" fmla="*/ 103 w 916"/>
                  <a:gd name="T41" fmla="*/ 365 h 680"/>
                  <a:gd name="T42" fmla="*/ 139 w 916"/>
                  <a:gd name="T43" fmla="*/ 346 h 680"/>
                  <a:gd name="T44" fmla="*/ 143 w 916"/>
                  <a:gd name="T45" fmla="*/ 269 h 680"/>
                  <a:gd name="T46" fmla="*/ 131 w 916"/>
                  <a:gd name="T47" fmla="*/ 201 h 680"/>
                  <a:gd name="T48" fmla="*/ 163 w 916"/>
                  <a:gd name="T49" fmla="*/ 170 h 6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16" h="680">
                    <a:moveTo>
                      <a:pt x="163" y="170"/>
                    </a:moveTo>
                    <a:lnTo>
                      <a:pt x="206" y="150"/>
                    </a:lnTo>
                    <a:lnTo>
                      <a:pt x="185" y="102"/>
                    </a:lnTo>
                    <a:lnTo>
                      <a:pt x="320" y="0"/>
                    </a:lnTo>
                    <a:lnTo>
                      <a:pt x="566" y="57"/>
                    </a:lnTo>
                    <a:lnTo>
                      <a:pt x="825" y="18"/>
                    </a:lnTo>
                    <a:lnTo>
                      <a:pt x="916" y="230"/>
                    </a:lnTo>
                    <a:lnTo>
                      <a:pt x="867" y="189"/>
                    </a:lnTo>
                    <a:lnTo>
                      <a:pt x="621" y="268"/>
                    </a:lnTo>
                    <a:lnTo>
                      <a:pt x="638" y="451"/>
                    </a:lnTo>
                    <a:lnTo>
                      <a:pt x="682" y="508"/>
                    </a:lnTo>
                    <a:lnTo>
                      <a:pt x="630" y="569"/>
                    </a:lnTo>
                    <a:lnTo>
                      <a:pt x="649" y="680"/>
                    </a:lnTo>
                    <a:lnTo>
                      <a:pt x="216" y="619"/>
                    </a:lnTo>
                    <a:lnTo>
                      <a:pt x="181" y="572"/>
                    </a:lnTo>
                    <a:lnTo>
                      <a:pt x="76" y="565"/>
                    </a:lnTo>
                    <a:lnTo>
                      <a:pt x="0" y="592"/>
                    </a:lnTo>
                    <a:lnTo>
                      <a:pt x="43" y="489"/>
                    </a:lnTo>
                    <a:lnTo>
                      <a:pt x="33" y="411"/>
                    </a:lnTo>
                    <a:lnTo>
                      <a:pt x="89" y="404"/>
                    </a:lnTo>
                    <a:lnTo>
                      <a:pt x="103" y="365"/>
                    </a:lnTo>
                    <a:lnTo>
                      <a:pt x="139" y="346"/>
                    </a:lnTo>
                    <a:lnTo>
                      <a:pt x="143" y="269"/>
                    </a:lnTo>
                    <a:lnTo>
                      <a:pt x="131" y="201"/>
                    </a:lnTo>
                    <a:lnTo>
                      <a:pt x="163" y="17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04906" name="Group 106"/>
          <p:cNvGrpSpPr>
            <a:grpSpLocks/>
          </p:cNvGrpSpPr>
          <p:nvPr/>
        </p:nvGrpSpPr>
        <p:grpSpPr bwMode="auto">
          <a:xfrm>
            <a:off x="5986463" y="4179888"/>
            <a:ext cx="2222500" cy="1182687"/>
            <a:chOff x="3771" y="2633"/>
            <a:chExt cx="1400" cy="745"/>
          </a:xfrm>
        </p:grpSpPr>
        <p:sp>
          <p:nvSpPr>
            <p:cNvPr id="204907" name="Freeform 107"/>
            <p:cNvSpPr>
              <a:spLocks/>
            </p:cNvSpPr>
            <p:nvPr/>
          </p:nvSpPr>
          <p:spPr bwMode="auto">
            <a:xfrm>
              <a:off x="4478" y="3008"/>
              <a:ext cx="609" cy="164"/>
            </a:xfrm>
            <a:custGeom>
              <a:avLst/>
              <a:gdLst>
                <a:gd name="T0" fmla="*/ 0 w 609"/>
                <a:gd name="T1" fmla="*/ 0 h 164"/>
                <a:gd name="T2" fmla="*/ 196 w 609"/>
                <a:gd name="T3" fmla="*/ 164 h 164"/>
                <a:gd name="T4" fmla="*/ 609 w 609"/>
                <a:gd name="T5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09" h="164">
                  <a:moveTo>
                    <a:pt x="0" y="0"/>
                  </a:moveTo>
                  <a:lnTo>
                    <a:pt x="196" y="164"/>
                  </a:lnTo>
                  <a:lnTo>
                    <a:pt x="609" y="164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04908" name="Text Box 108"/>
            <p:cNvSpPr txBox="1">
              <a:spLocks noChangeArrowheads="1"/>
            </p:cNvSpPr>
            <p:nvPr/>
          </p:nvSpPr>
          <p:spPr bwMode="auto">
            <a:xfrm>
              <a:off x="4635" y="2957"/>
              <a:ext cx="53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900" dirty="0">
                  <a:solidFill>
                    <a:srgbClr val="066168"/>
                  </a:solidFill>
                  <a:latin typeface="Verdana" pitchFamily="34" charset="0"/>
                </a:rPr>
                <a:t>Alto Salgado</a:t>
              </a:r>
            </a:p>
          </p:txBody>
        </p:sp>
        <p:grpSp>
          <p:nvGrpSpPr>
            <p:cNvPr id="204909" name="Group 109"/>
            <p:cNvGrpSpPr>
              <a:grpSpLocks/>
            </p:cNvGrpSpPr>
            <p:nvPr/>
          </p:nvGrpSpPr>
          <p:grpSpPr bwMode="auto">
            <a:xfrm>
              <a:off x="3771" y="2633"/>
              <a:ext cx="820" cy="745"/>
              <a:chOff x="3771" y="2633"/>
              <a:chExt cx="820" cy="745"/>
            </a:xfrm>
          </p:grpSpPr>
          <p:sp>
            <p:nvSpPr>
              <p:cNvPr id="204910" name="Freeform 110"/>
              <p:cNvSpPr>
                <a:spLocks noChangeAspect="1"/>
              </p:cNvSpPr>
              <p:nvPr/>
            </p:nvSpPr>
            <p:spPr bwMode="auto">
              <a:xfrm>
                <a:off x="4121" y="2666"/>
                <a:ext cx="199" cy="159"/>
              </a:xfrm>
              <a:custGeom>
                <a:avLst/>
                <a:gdLst>
                  <a:gd name="T0" fmla="*/ 0 w 1100"/>
                  <a:gd name="T1" fmla="*/ 528 h 878"/>
                  <a:gd name="T2" fmla="*/ 89 w 1100"/>
                  <a:gd name="T3" fmla="*/ 536 h 878"/>
                  <a:gd name="T4" fmla="*/ 76 w 1100"/>
                  <a:gd name="T5" fmla="*/ 764 h 878"/>
                  <a:gd name="T6" fmla="*/ 23 w 1100"/>
                  <a:gd name="T7" fmla="*/ 842 h 878"/>
                  <a:gd name="T8" fmla="*/ 496 w 1100"/>
                  <a:gd name="T9" fmla="*/ 874 h 878"/>
                  <a:gd name="T10" fmla="*/ 544 w 1100"/>
                  <a:gd name="T11" fmla="*/ 878 h 878"/>
                  <a:gd name="T12" fmla="*/ 719 w 1100"/>
                  <a:gd name="T13" fmla="*/ 751 h 878"/>
                  <a:gd name="T14" fmla="*/ 776 w 1100"/>
                  <a:gd name="T15" fmla="*/ 746 h 878"/>
                  <a:gd name="T16" fmla="*/ 815 w 1100"/>
                  <a:gd name="T17" fmla="*/ 804 h 878"/>
                  <a:gd name="T18" fmla="*/ 1000 w 1100"/>
                  <a:gd name="T19" fmla="*/ 681 h 878"/>
                  <a:gd name="T20" fmla="*/ 1035 w 1100"/>
                  <a:gd name="T21" fmla="*/ 532 h 878"/>
                  <a:gd name="T22" fmla="*/ 1100 w 1100"/>
                  <a:gd name="T23" fmla="*/ 396 h 878"/>
                  <a:gd name="T24" fmla="*/ 1080 w 1100"/>
                  <a:gd name="T25" fmla="*/ 290 h 878"/>
                  <a:gd name="T26" fmla="*/ 1042 w 1100"/>
                  <a:gd name="T27" fmla="*/ 253 h 878"/>
                  <a:gd name="T28" fmla="*/ 1040 w 1100"/>
                  <a:gd name="T29" fmla="*/ 69 h 878"/>
                  <a:gd name="T30" fmla="*/ 955 w 1100"/>
                  <a:gd name="T31" fmla="*/ 0 h 878"/>
                  <a:gd name="T32" fmla="*/ 898 w 1100"/>
                  <a:gd name="T33" fmla="*/ 58 h 878"/>
                  <a:gd name="T34" fmla="*/ 831 w 1100"/>
                  <a:gd name="T35" fmla="*/ 53 h 878"/>
                  <a:gd name="T36" fmla="*/ 822 w 1100"/>
                  <a:gd name="T37" fmla="*/ 123 h 878"/>
                  <a:gd name="T38" fmla="*/ 775 w 1100"/>
                  <a:gd name="T39" fmla="*/ 129 h 878"/>
                  <a:gd name="T40" fmla="*/ 698 w 1100"/>
                  <a:gd name="T41" fmla="*/ 300 h 878"/>
                  <a:gd name="T42" fmla="*/ 537 w 1100"/>
                  <a:gd name="T43" fmla="*/ 482 h 878"/>
                  <a:gd name="T44" fmla="*/ 159 w 1100"/>
                  <a:gd name="T45" fmla="*/ 390 h 878"/>
                  <a:gd name="T46" fmla="*/ 0 w 1100"/>
                  <a:gd name="T47" fmla="*/ 528 h 8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00" h="878">
                    <a:moveTo>
                      <a:pt x="0" y="528"/>
                    </a:moveTo>
                    <a:lnTo>
                      <a:pt x="89" y="536"/>
                    </a:lnTo>
                    <a:lnTo>
                      <a:pt x="76" y="764"/>
                    </a:lnTo>
                    <a:lnTo>
                      <a:pt x="23" y="842"/>
                    </a:lnTo>
                    <a:lnTo>
                      <a:pt x="496" y="874"/>
                    </a:lnTo>
                    <a:lnTo>
                      <a:pt x="544" y="878"/>
                    </a:lnTo>
                    <a:lnTo>
                      <a:pt x="719" y="751"/>
                    </a:lnTo>
                    <a:lnTo>
                      <a:pt x="776" y="746"/>
                    </a:lnTo>
                    <a:lnTo>
                      <a:pt x="815" y="804"/>
                    </a:lnTo>
                    <a:lnTo>
                      <a:pt x="1000" y="681"/>
                    </a:lnTo>
                    <a:lnTo>
                      <a:pt x="1035" y="532"/>
                    </a:lnTo>
                    <a:lnTo>
                      <a:pt x="1100" y="396"/>
                    </a:lnTo>
                    <a:lnTo>
                      <a:pt x="1080" y="290"/>
                    </a:lnTo>
                    <a:lnTo>
                      <a:pt x="1042" y="253"/>
                    </a:lnTo>
                    <a:lnTo>
                      <a:pt x="1040" y="69"/>
                    </a:lnTo>
                    <a:lnTo>
                      <a:pt x="955" y="0"/>
                    </a:lnTo>
                    <a:lnTo>
                      <a:pt x="898" y="58"/>
                    </a:lnTo>
                    <a:lnTo>
                      <a:pt x="831" y="53"/>
                    </a:lnTo>
                    <a:lnTo>
                      <a:pt x="822" y="123"/>
                    </a:lnTo>
                    <a:lnTo>
                      <a:pt x="775" y="129"/>
                    </a:lnTo>
                    <a:lnTo>
                      <a:pt x="698" y="300"/>
                    </a:lnTo>
                    <a:lnTo>
                      <a:pt x="537" y="482"/>
                    </a:lnTo>
                    <a:lnTo>
                      <a:pt x="159" y="390"/>
                    </a:lnTo>
                    <a:lnTo>
                      <a:pt x="0" y="528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911" name="Freeform 111"/>
              <p:cNvSpPr>
                <a:spLocks noChangeAspect="1"/>
              </p:cNvSpPr>
              <p:nvPr/>
            </p:nvSpPr>
            <p:spPr bwMode="auto">
              <a:xfrm>
                <a:off x="3771" y="2633"/>
                <a:ext cx="500" cy="232"/>
              </a:xfrm>
              <a:custGeom>
                <a:avLst/>
                <a:gdLst>
                  <a:gd name="T0" fmla="*/ 404 w 2767"/>
                  <a:gd name="T1" fmla="*/ 197 h 1286"/>
                  <a:gd name="T2" fmla="*/ 559 w 2767"/>
                  <a:gd name="T3" fmla="*/ 88 h 1286"/>
                  <a:gd name="T4" fmla="*/ 491 w 2767"/>
                  <a:gd name="T5" fmla="*/ 217 h 1286"/>
                  <a:gd name="T6" fmla="*/ 563 w 2767"/>
                  <a:gd name="T7" fmla="*/ 184 h 1286"/>
                  <a:gd name="T8" fmla="*/ 669 w 2767"/>
                  <a:gd name="T9" fmla="*/ 220 h 1286"/>
                  <a:gd name="T10" fmla="*/ 789 w 2767"/>
                  <a:gd name="T11" fmla="*/ 49 h 1286"/>
                  <a:gd name="T12" fmla="*/ 963 w 2767"/>
                  <a:gd name="T13" fmla="*/ 120 h 1286"/>
                  <a:gd name="T14" fmla="*/ 1076 w 2767"/>
                  <a:gd name="T15" fmla="*/ 39 h 1286"/>
                  <a:gd name="T16" fmla="*/ 1125 w 2767"/>
                  <a:gd name="T17" fmla="*/ 194 h 1286"/>
                  <a:gd name="T18" fmla="*/ 1206 w 2767"/>
                  <a:gd name="T19" fmla="*/ 68 h 1286"/>
                  <a:gd name="T20" fmla="*/ 1286 w 2767"/>
                  <a:gd name="T21" fmla="*/ 88 h 1286"/>
                  <a:gd name="T22" fmla="*/ 1432 w 2767"/>
                  <a:gd name="T23" fmla="*/ 88 h 1286"/>
                  <a:gd name="T24" fmla="*/ 1635 w 2767"/>
                  <a:gd name="T25" fmla="*/ 65 h 1286"/>
                  <a:gd name="T26" fmla="*/ 1736 w 2767"/>
                  <a:gd name="T27" fmla="*/ 123 h 1286"/>
                  <a:gd name="T28" fmla="*/ 1813 w 2767"/>
                  <a:gd name="T29" fmla="*/ 156 h 1286"/>
                  <a:gd name="T30" fmla="*/ 1965 w 2767"/>
                  <a:gd name="T31" fmla="*/ 116 h 1286"/>
                  <a:gd name="T32" fmla="*/ 2036 w 2767"/>
                  <a:gd name="T33" fmla="*/ 162 h 1286"/>
                  <a:gd name="T34" fmla="*/ 2132 w 2767"/>
                  <a:gd name="T35" fmla="*/ 168 h 1286"/>
                  <a:gd name="T36" fmla="*/ 2200 w 2767"/>
                  <a:gd name="T37" fmla="*/ 107 h 1286"/>
                  <a:gd name="T38" fmla="*/ 2278 w 2767"/>
                  <a:gd name="T39" fmla="*/ 20 h 1286"/>
                  <a:gd name="T40" fmla="*/ 2437 w 2767"/>
                  <a:gd name="T41" fmla="*/ 0 h 1286"/>
                  <a:gd name="T42" fmla="*/ 2759 w 2767"/>
                  <a:gd name="T43" fmla="*/ 153 h 1286"/>
                  <a:gd name="T44" fmla="*/ 2756 w 2767"/>
                  <a:gd name="T45" fmla="*/ 311 h 1286"/>
                  <a:gd name="T46" fmla="*/ 2634 w 2767"/>
                  <a:gd name="T47" fmla="*/ 484 h 1286"/>
                  <a:gd name="T48" fmla="*/ 2094 w 2767"/>
                  <a:gd name="T49" fmla="*/ 576 h 1286"/>
                  <a:gd name="T50" fmla="*/ 1665 w 2767"/>
                  <a:gd name="T51" fmla="*/ 866 h 1286"/>
                  <a:gd name="T52" fmla="*/ 1561 w 2767"/>
                  <a:gd name="T53" fmla="*/ 999 h 1286"/>
                  <a:gd name="T54" fmla="*/ 1432 w 2767"/>
                  <a:gd name="T55" fmla="*/ 1205 h 1286"/>
                  <a:gd name="T56" fmla="*/ 1202 w 2767"/>
                  <a:gd name="T57" fmla="*/ 1209 h 1286"/>
                  <a:gd name="T58" fmla="*/ 1116 w 2767"/>
                  <a:gd name="T59" fmla="*/ 1221 h 1286"/>
                  <a:gd name="T60" fmla="*/ 1021 w 2767"/>
                  <a:gd name="T61" fmla="*/ 1163 h 1286"/>
                  <a:gd name="T62" fmla="*/ 854 w 2767"/>
                  <a:gd name="T63" fmla="*/ 1202 h 1286"/>
                  <a:gd name="T64" fmla="*/ 679 w 2767"/>
                  <a:gd name="T65" fmla="*/ 1221 h 1286"/>
                  <a:gd name="T66" fmla="*/ 582 w 2767"/>
                  <a:gd name="T67" fmla="*/ 1047 h 1286"/>
                  <a:gd name="T68" fmla="*/ 533 w 2767"/>
                  <a:gd name="T69" fmla="*/ 960 h 1286"/>
                  <a:gd name="T70" fmla="*/ 592 w 2767"/>
                  <a:gd name="T71" fmla="*/ 850 h 1286"/>
                  <a:gd name="T72" fmla="*/ 524 w 2767"/>
                  <a:gd name="T73" fmla="*/ 850 h 1286"/>
                  <a:gd name="T74" fmla="*/ 462 w 2767"/>
                  <a:gd name="T75" fmla="*/ 928 h 1286"/>
                  <a:gd name="T76" fmla="*/ 327 w 2767"/>
                  <a:gd name="T77" fmla="*/ 830 h 1286"/>
                  <a:gd name="T78" fmla="*/ 275 w 2767"/>
                  <a:gd name="T79" fmla="*/ 598 h 1286"/>
                  <a:gd name="T80" fmla="*/ 204 w 2767"/>
                  <a:gd name="T81" fmla="*/ 598 h 1286"/>
                  <a:gd name="T82" fmla="*/ 107 w 2767"/>
                  <a:gd name="T83" fmla="*/ 576 h 1286"/>
                  <a:gd name="T84" fmla="*/ 0 w 2767"/>
                  <a:gd name="T85" fmla="*/ 527 h 1286"/>
                  <a:gd name="T86" fmla="*/ 216 w 2767"/>
                  <a:gd name="T87" fmla="*/ 249 h 1286"/>
                  <a:gd name="T88" fmla="*/ 356 w 2767"/>
                  <a:gd name="T89" fmla="*/ 233 h 1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767" h="1286">
                    <a:moveTo>
                      <a:pt x="356" y="233"/>
                    </a:moveTo>
                    <a:lnTo>
                      <a:pt x="404" y="197"/>
                    </a:lnTo>
                    <a:lnTo>
                      <a:pt x="462" y="178"/>
                    </a:lnTo>
                    <a:lnTo>
                      <a:pt x="559" y="88"/>
                    </a:lnTo>
                    <a:lnTo>
                      <a:pt x="488" y="178"/>
                    </a:lnTo>
                    <a:lnTo>
                      <a:pt x="491" y="217"/>
                    </a:lnTo>
                    <a:lnTo>
                      <a:pt x="549" y="213"/>
                    </a:lnTo>
                    <a:lnTo>
                      <a:pt x="563" y="184"/>
                    </a:lnTo>
                    <a:lnTo>
                      <a:pt x="631" y="178"/>
                    </a:lnTo>
                    <a:lnTo>
                      <a:pt x="669" y="220"/>
                    </a:lnTo>
                    <a:lnTo>
                      <a:pt x="721" y="213"/>
                    </a:lnTo>
                    <a:lnTo>
                      <a:pt x="789" y="49"/>
                    </a:lnTo>
                    <a:lnTo>
                      <a:pt x="830" y="49"/>
                    </a:lnTo>
                    <a:lnTo>
                      <a:pt x="963" y="120"/>
                    </a:lnTo>
                    <a:lnTo>
                      <a:pt x="983" y="78"/>
                    </a:lnTo>
                    <a:lnTo>
                      <a:pt x="1076" y="39"/>
                    </a:lnTo>
                    <a:lnTo>
                      <a:pt x="1089" y="188"/>
                    </a:lnTo>
                    <a:lnTo>
                      <a:pt x="1125" y="194"/>
                    </a:lnTo>
                    <a:lnTo>
                      <a:pt x="1170" y="126"/>
                    </a:lnTo>
                    <a:lnTo>
                      <a:pt x="1206" y="68"/>
                    </a:lnTo>
                    <a:lnTo>
                      <a:pt x="1238" y="97"/>
                    </a:lnTo>
                    <a:lnTo>
                      <a:pt x="1286" y="88"/>
                    </a:lnTo>
                    <a:lnTo>
                      <a:pt x="1354" y="126"/>
                    </a:lnTo>
                    <a:lnTo>
                      <a:pt x="1432" y="88"/>
                    </a:lnTo>
                    <a:lnTo>
                      <a:pt x="1555" y="116"/>
                    </a:lnTo>
                    <a:lnTo>
                      <a:pt x="1635" y="65"/>
                    </a:lnTo>
                    <a:lnTo>
                      <a:pt x="1749" y="88"/>
                    </a:lnTo>
                    <a:lnTo>
                      <a:pt x="1736" y="123"/>
                    </a:lnTo>
                    <a:lnTo>
                      <a:pt x="1793" y="120"/>
                    </a:lnTo>
                    <a:lnTo>
                      <a:pt x="1813" y="156"/>
                    </a:lnTo>
                    <a:lnTo>
                      <a:pt x="1891" y="172"/>
                    </a:lnTo>
                    <a:lnTo>
                      <a:pt x="1965" y="116"/>
                    </a:lnTo>
                    <a:lnTo>
                      <a:pt x="2003" y="165"/>
                    </a:lnTo>
                    <a:lnTo>
                      <a:pt x="2036" y="162"/>
                    </a:lnTo>
                    <a:lnTo>
                      <a:pt x="2094" y="107"/>
                    </a:lnTo>
                    <a:lnTo>
                      <a:pt x="2132" y="168"/>
                    </a:lnTo>
                    <a:lnTo>
                      <a:pt x="2172" y="162"/>
                    </a:lnTo>
                    <a:lnTo>
                      <a:pt x="2200" y="107"/>
                    </a:lnTo>
                    <a:lnTo>
                      <a:pt x="2281" y="116"/>
                    </a:lnTo>
                    <a:lnTo>
                      <a:pt x="2278" y="20"/>
                    </a:lnTo>
                    <a:lnTo>
                      <a:pt x="2388" y="39"/>
                    </a:lnTo>
                    <a:lnTo>
                      <a:pt x="2437" y="0"/>
                    </a:lnTo>
                    <a:lnTo>
                      <a:pt x="2508" y="97"/>
                    </a:lnTo>
                    <a:lnTo>
                      <a:pt x="2759" y="153"/>
                    </a:lnTo>
                    <a:lnTo>
                      <a:pt x="2767" y="236"/>
                    </a:lnTo>
                    <a:lnTo>
                      <a:pt x="2756" y="311"/>
                    </a:lnTo>
                    <a:lnTo>
                      <a:pt x="2715" y="311"/>
                    </a:lnTo>
                    <a:lnTo>
                      <a:pt x="2634" y="484"/>
                    </a:lnTo>
                    <a:lnTo>
                      <a:pt x="2475" y="666"/>
                    </a:lnTo>
                    <a:lnTo>
                      <a:pt x="2094" y="576"/>
                    </a:lnTo>
                    <a:lnTo>
                      <a:pt x="1755" y="879"/>
                    </a:lnTo>
                    <a:lnTo>
                      <a:pt x="1665" y="866"/>
                    </a:lnTo>
                    <a:lnTo>
                      <a:pt x="1558" y="953"/>
                    </a:lnTo>
                    <a:lnTo>
                      <a:pt x="1561" y="999"/>
                    </a:lnTo>
                    <a:lnTo>
                      <a:pt x="1406" y="1054"/>
                    </a:lnTo>
                    <a:lnTo>
                      <a:pt x="1432" y="1205"/>
                    </a:lnTo>
                    <a:lnTo>
                      <a:pt x="1241" y="1237"/>
                    </a:lnTo>
                    <a:lnTo>
                      <a:pt x="1202" y="1209"/>
                    </a:lnTo>
                    <a:lnTo>
                      <a:pt x="1131" y="1199"/>
                    </a:lnTo>
                    <a:lnTo>
                      <a:pt x="1116" y="1221"/>
                    </a:lnTo>
                    <a:lnTo>
                      <a:pt x="1073" y="1199"/>
                    </a:lnTo>
                    <a:lnTo>
                      <a:pt x="1021" y="1163"/>
                    </a:lnTo>
                    <a:lnTo>
                      <a:pt x="966" y="1193"/>
                    </a:lnTo>
                    <a:lnTo>
                      <a:pt x="854" y="1202"/>
                    </a:lnTo>
                    <a:lnTo>
                      <a:pt x="795" y="1251"/>
                    </a:lnTo>
                    <a:lnTo>
                      <a:pt x="679" y="1221"/>
                    </a:lnTo>
                    <a:lnTo>
                      <a:pt x="614" y="1286"/>
                    </a:lnTo>
                    <a:lnTo>
                      <a:pt x="582" y="1047"/>
                    </a:lnTo>
                    <a:lnTo>
                      <a:pt x="540" y="1015"/>
                    </a:lnTo>
                    <a:lnTo>
                      <a:pt x="533" y="960"/>
                    </a:lnTo>
                    <a:lnTo>
                      <a:pt x="579" y="921"/>
                    </a:lnTo>
                    <a:lnTo>
                      <a:pt x="592" y="850"/>
                    </a:lnTo>
                    <a:lnTo>
                      <a:pt x="559" y="830"/>
                    </a:lnTo>
                    <a:lnTo>
                      <a:pt x="524" y="850"/>
                    </a:lnTo>
                    <a:lnTo>
                      <a:pt x="505" y="888"/>
                    </a:lnTo>
                    <a:lnTo>
                      <a:pt x="462" y="928"/>
                    </a:lnTo>
                    <a:lnTo>
                      <a:pt x="427" y="827"/>
                    </a:lnTo>
                    <a:lnTo>
                      <a:pt x="327" y="830"/>
                    </a:lnTo>
                    <a:lnTo>
                      <a:pt x="327" y="656"/>
                    </a:lnTo>
                    <a:lnTo>
                      <a:pt x="275" y="598"/>
                    </a:lnTo>
                    <a:lnTo>
                      <a:pt x="240" y="579"/>
                    </a:lnTo>
                    <a:lnTo>
                      <a:pt x="204" y="598"/>
                    </a:lnTo>
                    <a:lnTo>
                      <a:pt x="145" y="543"/>
                    </a:lnTo>
                    <a:lnTo>
                      <a:pt x="107" y="576"/>
                    </a:lnTo>
                    <a:lnTo>
                      <a:pt x="78" y="539"/>
                    </a:lnTo>
                    <a:lnTo>
                      <a:pt x="0" y="527"/>
                    </a:lnTo>
                    <a:lnTo>
                      <a:pt x="227" y="301"/>
                    </a:lnTo>
                    <a:lnTo>
                      <a:pt x="216" y="249"/>
                    </a:lnTo>
                    <a:lnTo>
                      <a:pt x="284" y="200"/>
                    </a:lnTo>
                    <a:lnTo>
                      <a:pt x="356" y="23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912" name="Freeform 112"/>
              <p:cNvSpPr>
                <a:spLocks noChangeAspect="1"/>
              </p:cNvSpPr>
              <p:nvPr/>
            </p:nvSpPr>
            <p:spPr bwMode="auto">
              <a:xfrm>
                <a:off x="3844" y="2843"/>
                <a:ext cx="221" cy="181"/>
              </a:xfrm>
              <a:custGeom>
                <a:avLst/>
                <a:gdLst>
                  <a:gd name="T0" fmla="*/ 140 w 1227"/>
                  <a:gd name="T1" fmla="*/ 995 h 1002"/>
                  <a:gd name="T2" fmla="*/ 155 w 1227"/>
                  <a:gd name="T3" fmla="*/ 956 h 1002"/>
                  <a:gd name="T4" fmla="*/ 133 w 1227"/>
                  <a:gd name="T5" fmla="*/ 919 h 1002"/>
                  <a:gd name="T6" fmla="*/ 31 w 1227"/>
                  <a:gd name="T7" fmla="*/ 1002 h 1002"/>
                  <a:gd name="T8" fmla="*/ 10 w 1227"/>
                  <a:gd name="T9" fmla="*/ 1002 h 1002"/>
                  <a:gd name="T10" fmla="*/ 0 w 1227"/>
                  <a:gd name="T11" fmla="*/ 974 h 1002"/>
                  <a:gd name="T12" fmla="*/ 138 w 1227"/>
                  <a:gd name="T13" fmla="*/ 720 h 1002"/>
                  <a:gd name="T14" fmla="*/ 64 w 1227"/>
                  <a:gd name="T15" fmla="*/ 644 h 1002"/>
                  <a:gd name="T16" fmla="*/ 155 w 1227"/>
                  <a:gd name="T17" fmla="*/ 580 h 1002"/>
                  <a:gd name="T18" fmla="*/ 8 w 1227"/>
                  <a:gd name="T19" fmla="*/ 488 h 1002"/>
                  <a:gd name="T20" fmla="*/ 0 w 1227"/>
                  <a:gd name="T21" fmla="*/ 308 h 1002"/>
                  <a:gd name="T22" fmla="*/ 56 w 1227"/>
                  <a:gd name="T23" fmla="*/ 287 h 1002"/>
                  <a:gd name="T24" fmla="*/ 282 w 1227"/>
                  <a:gd name="T25" fmla="*/ 56 h 1002"/>
                  <a:gd name="T26" fmla="*/ 395 w 1227"/>
                  <a:gd name="T27" fmla="*/ 87 h 1002"/>
                  <a:gd name="T28" fmla="*/ 456 w 1227"/>
                  <a:gd name="T29" fmla="*/ 36 h 1002"/>
                  <a:gd name="T30" fmla="*/ 565 w 1227"/>
                  <a:gd name="T31" fmla="*/ 28 h 1002"/>
                  <a:gd name="T32" fmla="*/ 618 w 1227"/>
                  <a:gd name="T33" fmla="*/ 0 h 1002"/>
                  <a:gd name="T34" fmla="*/ 713 w 1227"/>
                  <a:gd name="T35" fmla="*/ 56 h 1002"/>
                  <a:gd name="T36" fmla="*/ 728 w 1227"/>
                  <a:gd name="T37" fmla="*/ 36 h 1002"/>
                  <a:gd name="T38" fmla="*/ 799 w 1227"/>
                  <a:gd name="T39" fmla="*/ 41 h 1002"/>
                  <a:gd name="T40" fmla="*/ 839 w 1227"/>
                  <a:gd name="T41" fmla="*/ 68 h 1002"/>
                  <a:gd name="T42" fmla="*/ 1033 w 1227"/>
                  <a:gd name="T43" fmla="*/ 38 h 1002"/>
                  <a:gd name="T44" fmla="*/ 998 w 1227"/>
                  <a:gd name="T45" fmla="*/ 142 h 1002"/>
                  <a:gd name="T46" fmla="*/ 982 w 1227"/>
                  <a:gd name="T47" fmla="*/ 183 h 1002"/>
                  <a:gd name="T48" fmla="*/ 1033 w 1227"/>
                  <a:gd name="T49" fmla="*/ 224 h 1002"/>
                  <a:gd name="T50" fmla="*/ 1084 w 1227"/>
                  <a:gd name="T51" fmla="*/ 267 h 1002"/>
                  <a:gd name="T52" fmla="*/ 1117 w 1227"/>
                  <a:gd name="T53" fmla="*/ 282 h 1002"/>
                  <a:gd name="T54" fmla="*/ 1155 w 1227"/>
                  <a:gd name="T55" fmla="*/ 249 h 1002"/>
                  <a:gd name="T56" fmla="*/ 1201 w 1227"/>
                  <a:gd name="T57" fmla="*/ 308 h 1002"/>
                  <a:gd name="T58" fmla="*/ 1193 w 1227"/>
                  <a:gd name="T59" fmla="*/ 387 h 1002"/>
                  <a:gd name="T60" fmla="*/ 1227 w 1227"/>
                  <a:gd name="T61" fmla="*/ 473 h 1002"/>
                  <a:gd name="T62" fmla="*/ 1227 w 1227"/>
                  <a:gd name="T63" fmla="*/ 486 h 1002"/>
                  <a:gd name="T64" fmla="*/ 1148 w 1227"/>
                  <a:gd name="T65" fmla="*/ 483 h 1002"/>
                  <a:gd name="T66" fmla="*/ 1119 w 1227"/>
                  <a:gd name="T67" fmla="*/ 565 h 1002"/>
                  <a:gd name="T68" fmla="*/ 998 w 1227"/>
                  <a:gd name="T69" fmla="*/ 641 h 1002"/>
                  <a:gd name="T70" fmla="*/ 927 w 1227"/>
                  <a:gd name="T71" fmla="*/ 630 h 1002"/>
                  <a:gd name="T72" fmla="*/ 784 w 1227"/>
                  <a:gd name="T73" fmla="*/ 771 h 1002"/>
                  <a:gd name="T74" fmla="*/ 623 w 1227"/>
                  <a:gd name="T75" fmla="*/ 843 h 1002"/>
                  <a:gd name="T76" fmla="*/ 430 w 1227"/>
                  <a:gd name="T77" fmla="*/ 944 h 1002"/>
                  <a:gd name="T78" fmla="*/ 304 w 1227"/>
                  <a:gd name="T79" fmla="*/ 997 h 1002"/>
                  <a:gd name="T80" fmla="*/ 285 w 1227"/>
                  <a:gd name="T81" fmla="*/ 985 h 1002"/>
                  <a:gd name="T82" fmla="*/ 250 w 1227"/>
                  <a:gd name="T83" fmla="*/ 982 h 1002"/>
                  <a:gd name="T84" fmla="*/ 224 w 1227"/>
                  <a:gd name="T85" fmla="*/ 997 h 1002"/>
                  <a:gd name="T86" fmla="*/ 140 w 1227"/>
                  <a:gd name="T87" fmla="*/ 995 h 10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27" h="1002">
                    <a:moveTo>
                      <a:pt x="140" y="995"/>
                    </a:moveTo>
                    <a:lnTo>
                      <a:pt x="155" y="956"/>
                    </a:lnTo>
                    <a:lnTo>
                      <a:pt x="133" y="919"/>
                    </a:lnTo>
                    <a:lnTo>
                      <a:pt x="31" y="1002"/>
                    </a:lnTo>
                    <a:lnTo>
                      <a:pt x="10" y="1002"/>
                    </a:lnTo>
                    <a:lnTo>
                      <a:pt x="0" y="974"/>
                    </a:lnTo>
                    <a:lnTo>
                      <a:pt x="138" y="720"/>
                    </a:lnTo>
                    <a:lnTo>
                      <a:pt x="64" y="644"/>
                    </a:lnTo>
                    <a:lnTo>
                      <a:pt x="155" y="580"/>
                    </a:lnTo>
                    <a:lnTo>
                      <a:pt x="8" y="488"/>
                    </a:lnTo>
                    <a:lnTo>
                      <a:pt x="0" y="308"/>
                    </a:lnTo>
                    <a:lnTo>
                      <a:pt x="56" y="287"/>
                    </a:lnTo>
                    <a:lnTo>
                      <a:pt x="282" y="56"/>
                    </a:lnTo>
                    <a:lnTo>
                      <a:pt x="395" y="87"/>
                    </a:lnTo>
                    <a:lnTo>
                      <a:pt x="456" y="36"/>
                    </a:lnTo>
                    <a:lnTo>
                      <a:pt x="565" y="28"/>
                    </a:lnTo>
                    <a:lnTo>
                      <a:pt x="618" y="0"/>
                    </a:lnTo>
                    <a:lnTo>
                      <a:pt x="713" y="56"/>
                    </a:lnTo>
                    <a:lnTo>
                      <a:pt x="728" y="36"/>
                    </a:lnTo>
                    <a:lnTo>
                      <a:pt x="799" y="41"/>
                    </a:lnTo>
                    <a:lnTo>
                      <a:pt x="839" y="68"/>
                    </a:lnTo>
                    <a:lnTo>
                      <a:pt x="1033" y="38"/>
                    </a:lnTo>
                    <a:lnTo>
                      <a:pt x="998" y="142"/>
                    </a:lnTo>
                    <a:lnTo>
                      <a:pt x="982" y="183"/>
                    </a:lnTo>
                    <a:lnTo>
                      <a:pt x="1033" y="224"/>
                    </a:lnTo>
                    <a:lnTo>
                      <a:pt x="1084" y="267"/>
                    </a:lnTo>
                    <a:lnTo>
                      <a:pt x="1117" y="282"/>
                    </a:lnTo>
                    <a:lnTo>
                      <a:pt x="1155" y="249"/>
                    </a:lnTo>
                    <a:lnTo>
                      <a:pt x="1201" y="308"/>
                    </a:lnTo>
                    <a:lnTo>
                      <a:pt x="1193" y="387"/>
                    </a:lnTo>
                    <a:lnTo>
                      <a:pt x="1227" y="473"/>
                    </a:lnTo>
                    <a:lnTo>
                      <a:pt x="1227" y="486"/>
                    </a:lnTo>
                    <a:lnTo>
                      <a:pt x="1148" y="483"/>
                    </a:lnTo>
                    <a:lnTo>
                      <a:pt x="1119" y="565"/>
                    </a:lnTo>
                    <a:lnTo>
                      <a:pt x="998" y="641"/>
                    </a:lnTo>
                    <a:lnTo>
                      <a:pt x="927" y="630"/>
                    </a:lnTo>
                    <a:lnTo>
                      <a:pt x="784" y="771"/>
                    </a:lnTo>
                    <a:lnTo>
                      <a:pt x="623" y="843"/>
                    </a:lnTo>
                    <a:lnTo>
                      <a:pt x="430" y="944"/>
                    </a:lnTo>
                    <a:lnTo>
                      <a:pt x="304" y="997"/>
                    </a:lnTo>
                    <a:lnTo>
                      <a:pt x="285" y="985"/>
                    </a:lnTo>
                    <a:lnTo>
                      <a:pt x="250" y="982"/>
                    </a:lnTo>
                    <a:lnTo>
                      <a:pt x="224" y="997"/>
                    </a:lnTo>
                    <a:lnTo>
                      <a:pt x="140" y="995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913" name="Freeform 113"/>
              <p:cNvSpPr>
                <a:spLocks noChangeAspect="1"/>
              </p:cNvSpPr>
              <p:nvPr/>
            </p:nvSpPr>
            <p:spPr bwMode="auto">
              <a:xfrm>
                <a:off x="4192" y="2993"/>
                <a:ext cx="233" cy="226"/>
              </a:xfrm>
              <a:custGeom>
                <a:avLst/>
                <a:gdLst>
                  <a:gd name="T0" fmla="*/ 213 w 1286"/>
                  <a:gd name="T1" fmla="*/ 453 h 1248"/>
                  <a:gd name="T2" fmla="*/ 21 w 1286"/>
                  <a:gd name="T3" fmla="*/ 822 h 1248"/>
                  <a:gd name="T4" fmla="*/ 0 w 1286"/>
                  <a:gd name="T5" fmla="*/ 927 h 1248"/>
                  <a:gd name="T6" fmla="*/ 67 w 1286"/>
                  <a:gd name="T7" fmla="*/ 1100 h 1248"/>
                  <a:gd name="T8" fmla="*/ 114 w 1286"/>
                  <a:gd name="T9" fmla="*/ 1153 h 1248"/>
                  <a:gd name="T10" fmla="*/ 181 w 1286"/>
                  <a:gd name="T11" fmla="*/ 1185 h 1248"/>
                  <a:gd name="T12" fmla="*/ 231 w 1286"/>
                  <a:gd name="T13" fmla="*/ 1184 h 1248"/>
                  <a:gd name="T14" fmla="*/ 252 w 1286"/>
                  <a:gd name="T15" fmla="*/ 1248 h 1248"/>
                  <a:gd name="T16" fmla="*/ 371 w 1286"/>
                  <a:gd name="T17" fmla="*/ 1136 h 1248"/>
                  <a:gd name="T18" fmla="*/ 427 w 1286"/>
                  <a:gd name="T19" fmla="*/ 1089 h 1248"/>
                  <a:gd name="T20" fmla="*/ 464 w 1286"/>
                  <a:gd name="T21" fmla="*/ 1085 h 1248"/>
                  <a:gd name="T22" fmla="*/ 481 w 1286"/>
                  <a:gd name="T23" fmla="*/ 1054 h 1248"/>
                  <a:gd name="T24" fmla="*/ 593 w 1286"/>
                  <a:gd name="T25" fmla="*/ 973 h 1248"/>
                  <a:gd name="T26" fmla="*/ 658 w 1286"/>
                  <a:gd name="T27" fmla="*/ 962 h 1248"/>
                  <a:gd name="T28" fmla="*/ 681 w 1286"/>
                  <a:gd name="T29" fmla="*/ 936 h 1248"/>
                  <a:gd name="T30" fmla="*/ 734 w 1286"/>
                  <a:gd name="T31" fmla="*/ 935 h 1248"/>
                  <a:gd name="T32" fmla="*/ 765 w 1286"/>
                  <a:gd name="T33" fmla="*/ 959 h 1248"/>
                  <a:gd name="T34" fmla="*/ 828 w 1286"/>
                  <a:gd name="T35" fmla="*/ 931 h 1248"/>
                  <a:gd name="T36" fmla="*/ 1022 w 1286"/>
                  <a:gd name="T37" fmla="*/ 931 h 1248"/>
                  <a:gd name="T38" fmla="*/ 1114 w 1286"/>
                  <a:gd name="T39" fmla="*/ 925 h 1248"/>
                  <a:gd name="T40" fmla="*/ 1157 w 1286"/>
                  <a:gd name="T41" fmla="*/ 898 h 1248"/>
                  <a:gd name="T42" fmla="*/ 1243 w 1286"/>
                  <a:gd name="T43" fmla="*/ 884 h 1248"/>
                  <a:gd name="T44" fmla="*/ 1221 w 1286"/>
                  <a:gd name="T45" fmla="*/ 830 h 1248"/>
                  <a:gd name="T46" fmla="*/ 1214 w 1286"/>
                  <a:gd name="T47" fmla="*/ 719 h 1248"/>
                  <a:gd name="T48" fmla="*/ 1213 w 1286"/>
                  <a:gd name="T49" fmla="*/ 669 h 1248"/>
                  <a:gd name="T50" fmla="*/ 1286 w 1286"/>
                  <a:gd name="T51" fmla="*/ 645 h 1248"/>
                  <a:gd name="T52" fmla="*/ 1186 w 1286"/>
                  <a:gd name="T53" fmla="*/ 568 h 1248"/>
                  <a:gd name="T54" fmla="*/ 1185 w 1286"/>
                  <a:gd name="T55" fmla="*/ 532 h 1248"/>
                  <a:gd name="T56" fmla="*/ 1116 w 1286"/>
                  <a:gd name="T57" fmla="*/ 480 h 1248"/>
                  <a:gd name="T58" fmla="*/ 1079 w 1286"/>
                  <a:gd name="T59" fmla="*/ 371 h 1248"/>
                  <a:gd name="T60" fmla="*/ 1124 w 1286"/>
                  <a:gd name="T61" fmla="*/ 294 h 1248"/>
                  <a:gd name="T62" fmla="*/ 1031 w 1286"/>
                  <a:gd name="T63" fmla="*/ 131 h 1248"/>
                  <a:gd name="T64" fmla="*/ 1022 w 1286"/>
                  <a:gd name="T65" fmla="*/ 41 h 1248"/>
                  <a:gd name="T66" fmla="*/ 988 w 1286"/>
                  <a:gd name="T67" fmla="*/ 34 h 1248"/>
                  <a:gd name="T68" fmla="*/ 871 w 1286"/>
                  <a:gd name="T69" fmla="*/ 0 h 1248"/>
                  <a:gd name="T70" fmla="*/ 851 w 1286"/>
                  <a:gd name="T71" fmla="*/ 117 h 1248"/>
                  <a:gd name="T72" fmla="*/ 773 w 1286"/>
                  <a:gd name="T73" fmla="*/ 216 h 1248"/>
                  <a:gd name="T74" fmla="*/ 764 w 1286"/>
                  <a:gd name="T75" fmla="*/ 232 h 1248"/>
                  <a:gd name="T76" fmla="*/ 722 w 1286"/>
                  <a:gd name="T77" fmla="*/ 239 h 1248"/>
                  <a:gd name="T78" fmla="*/ 724 w 1286"/>
                  <a:gd name="T79" fmla="*/ 270 h 1248"/>
                  <a:gd name="T80" fmla="*/ 658 w 1286"/>
                  <a:gd name="T81" fmla="*/ 297 h 1248"/>
                  <a:gd name="T82" fmla="*/ 605 w 1286"/>
                  <a:gd name="T83" fmla="*/ 276 h 1248"/>
                  <a:gd name="T84" fmla="*/ 549 w 1286"/>
                  <a:gd name="T85" fmla="*/ 287 h 1248"/>
                  <a:gd name="T86" fmla="*/ 484 w 1286"/>
                  <a:gd name="T87" fmla="*/ 324 h 1248"/>
                  <a:gd name="T88" fmla="*/ 462 w 1286"/>
                  <a:gd name="T89" fmla="*/ 319 h 1248"/>
                  <a:gd name="T90" fmla="*/ 445 w 1286"/>
                  <a:gd name="T91" fmla="*/ 287 h 1248"/>
                  <a:gd name="T92" fmla="*/ 417 w 1286"/>
                  <a:gd name="T93" fmla="*/ 285 h 1248"/>
                  <a:gd name="T94" fmla="*/ 413 w 1286"/>
                  <a:gd name="T95" fmla="*/ 310 h 1248"/>
                  <a:gd name="T96" fmla="*/ 467 w 1286"/>
                  <a:gd name="T97" fmla="*/ 386 h 1248"/>
                  <a:gd name="T98" fmla="*/ 213 w 1286"/>
                  <a:gd name="T99" fmla="*/ 453 h 1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286" h="1248">
                    <a:moveTo>
                      <a:pt x="213" y="453"/>
                    </a:moveTo>
                    <a:lnTo>
                      <a:pt x="21" y="822"/>
                    </a:lnTo>
                    <a:lnTo>
                      <a:pt x="0" y="927"/>
                    </a:lnTo>
                    <a:lnTo>
                      <a:pt x="67" y="1100"/>
                    </a:lnTo>
                    <a:lnTo>
                      <a:pt x="114" y="1153"/>
                    </a:lnTo>
                    <a:lnTo>
                      <a:pt x="181" y="1185"/>
                    </a:lnTo>
                    <a:lnTo>
                      <a:pt x="231" y="1184"/>
                    </a:lnTo>
                    <a:lnTo>
                      <a:pt x="252" y="1248"/>
                    </a:lnTo>
                    <a:lnTo>
                      <a:pt x="371" y="1136"/>
                    </a:lnTo>
                    <a:lnTo>
                      <a:pt x="427" y="1089"/>
                    </a:lnTo>
                    <a:lnTo>
                      <a:pt x="464" y="1085"/>
                    </a:lnTo>
                    <a:lnTo>
                      <a:pt x="481" y="1054"/>
                    </a:lnTo>
                    <a:lnTo>
                      <a:pt x="593" y="973"/>
                    </a:lnTo>
                    <a:lnTo>
                      <a:pt x="658" y="962"/>
                    </a:lnTo>
                    <a:lnTo>
                      <a:pt x="681" y="936"/>
                    </a:lnTo>
                    <a:lnTo>
                      <a:pt x="734" y="935"/>
                    </a:lnTo>
                    <a:lnTo>
                      <a:pt x="765" y="959"/>
                    </a:lnTo>
                    <a:lnTo>
                      <a:pt x="828" y="931"/>
                    </a:lnTo>
                    <a:lnTo>
                      <a:pt x="1022" y="931"/>
                    </a:lnTo>
                    <a:lnTo>
                      <a:pt x="1114" y="925"/>
                    </a:lnTo>
                    <a:lnTo>
                      <a:pt x="1157" y="898"/>
                    </a:lnTo>
                    <a:lnTo>
                      <a:pt x="1243" y="884"/>
                    </a:lnTo>
                    <a:lnTo>
                      <a:pt x="1221" y="830"/>
                    </a:lnTo>
                    <a:lnTo>
                      <a:pt x="1214" y="719"/>
                    </a:lnTo>
                    <a:lnTo>
                      <a:pt x="1213" y="669"/>
                    </a:lnTo>
                    <a:lnTo>
                      <a:pt x="1286" y="645"/>
                    </a:lnTo>
                    <a:lnTo>
                      <a:pt x="1186" y="568"/>
                    </a:lnTo>
                    <a:lnTo>
                      <a:pt x="1185" y="532"/>
                    </a:lnTo>
                    <a:lnTo>
                      <a:pt x="1116" y="480"/>
                    </a:lnTo>
                    <a:lnTo>
                      <a:pt x="1079" y="371"/>
                    </a:lnTo>
                    <a:lnTo>
                      <a:pt x="1124" y="294"/>
                    </a:lnTo>
                    <a:lnTo>
                      <a:pt x="1031" y="131"/>
                    </a:lnTo>
                    <a:lnTo>
                      <a:pt x="1022" y="41"/>
                    </a:lnTo>
                    <a:lnTo>
                      <a:pt x="988" y="34"/>
                    </a:lnTo>
                    <a:lnTo>
                      <a:pt x="871" y="0"/>
                    </a:lnTo>
                    <a:lnTo>
                      <a:pt x="851" y="117"/>
                    </a:lnTo>
                    <a:lnTo>
                      <a:pt x="773" y="216"/>
                    </a:lnTo>
                    <a:lnTo>
                      <a:pt x="764" y="232"/>
                    </a:lnTo>
                    <a:lnTo>
                      <a:pt x="722" y="239"/>
                    </a:lnTo>
                    <a:lnTo>
                      <a:pt x="724" y="270"/>
                    </a:lnTo>
                    <a:lnTo>
                      <a:pt x="658" y="297"/>
                    </a:lnTo>
                    <a:lnTo>
                      <a:pt x="605" y="276"/>
                    </a:lnTo>
                    <a:lnTo>
                      <a:pt x="549" y="287"/>
                    </a:lnTo>
                    <a:lnTo>
                      <a:pt x="484" y="324"/>
                    </a:lnTo>
                    <a:lnTo>
                      <a:pt x="462" y="319"/>
                    </a:lnTo>
                    <a:lnTo>
                      <a:pt x="445" y="287"/>
                    </a:lnTo>
                    <a:lnTo>
                      <a:pt x="417" y="285"/>
                    </a:lnTo>
                    <a:lnTo>
                      <a:pt x="413" y="310"/>
                    </a:lnTo>
                    <a:lnTo>
                      <a:pt x="467" y="386"/>
                    </a:lnTo>
                    <a:lnTo>
                      <a:pt x="213" y="45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914" name="Freeform 114"/>
              <p:cNvSpPr>
                <a:spLocks noChangeAspect="1"/>
              </p:cNvSpPr>
              <p:nvPr/>
            </p:nvSpPr>
            <p:spPr bwMode="auto">
              <a:xfrm>
                <a:off x="4214" y="2728"/>
                <a:ext cx="377" cy="289"/>
              </a:xfrm>
              <a:custGeom>
                <a:avLst/>
                <a:gdLst>
                  <a:gd name="T0" fmla="*/ 1643 w 2091"/>
                  <a:gd name="T1" fmla="*/ 1389 h 1603"/>
                  <a:gd name="T2" fmla="*/ 1770 w 2091"/>
                  <a:gd name="T3" fmla="*/ 1350 h 1603"/>
                  <a:gd name="T4" fmla="*/ 1812 w 2091"/>
                  <a:gd name="T5" fmla="*/ 1253 h 1603"/>
                  <a:gd name="T6" fmla="*/ 1909 w 2091"/>
                  <a:gd name="T7" fmla="*/ 1155 h 1603"/>
                  <a:gd name="T8" fmla="*/ 1957 w 2091"/>
                  <a:gd name="T9" fmla="*/ 1078 h 1603"/>
                  <a:gd name="T10" fmla="*/ 2042 w 2091"/>
                  <a:gd name="T11" fmla="*/ 997 h 1603"/>
                  <a:gd name="T12" fmla="*/ 2091 w 2091"/>
                  <a:gd name="T13" fmla="*/ 958 h 1603"/>
                  <a:gd name="T14" fmla="*/ 1998 w 2091"/>
                  <a:gd name="T15" fmla="*/ 939 h 1603"/>
                  <a:gd name="T16" fmla="*/ 1821 w 2091"/>
                  <a:gd name="T17" fmla="*/ 904 h 1603"/>
                  <a:gd name="T18" fmla="*/ 1859 w 2091"/>
                  <a:gd name="T19" fmla="*/ 840 h 1603"/>
                  <a:gd name="T20" fmla="*/ 1932 w 2091"/>
                  <a:gd name="T21" fmla="*/ 779 h 1603"/>
                  <a:gd name="T22" fmla="*/ 1880 w 2091"/>
                  <a:gd name="T23" fmla="*/ 658 h 1603"/>
                  <a:gd name="T24" fmla="*/ 1913 w 2091"/>
                  <a:gd name="T25" fmla="*/ 584 h 1603"/>
                  <a:gd name="T26" fmla="*/ 1934 w 2091"/>
                  <a:gd name="T27" fmla="*/ 502 h 1603"/>
                  <a:gd name="T28" fmla="*/ 1988 w 2091"/>
                  <a:gd name="T29" fmla="*/ 432 h 1603"/>
                  <a:gd name="T30" fmla="*/ 2063 w 2091"/>
                  <a:gd name="T31" fmla="*/ 362 h 1603"/>
                  <a:gd name="T32" fmla="*/ 1984 w 2091"/>
                  <a:gd name="T33" fmla="*/ 388 h 1603"/>
                  <a:gd name="T34" fmla="*/ 1902 w 2091"/>
                  <a:gd name="T35" fmla="*/ 300 h 1603"/>
                  <a:gd name="T36" fmla="*/ 1809 w 2091"/>
                  <a:gd name="T37" fmla="*/ 221 h 1603"/>
                  <a:gd name="T38" fmla="*/ 1718 w 2091"/>
                  <a:gd name="T39" fmla="*/ 195 h 1603"/>
                  <a:gd name="T40" fmla="*/ 1533 w 2091"/>
                  <a:gd name="T41" fmla="*/ 315 h 1603"/>
                  <a:gd name="T42" fmla="*/ 1362 w 2091"/>
                  <a:gd name="T43" fmla="*/ 212 h 1603"/>
                  <a:gd name="T44" fmla="*/ 1446 w 2091"/>
                  <a:gd name="T45" fmla="*/ 0 h 1603"/>
                  <a:gd name="T46" fmla="*/ 1369 w 2091"/>
                  <a:gd name="T47" fmla="*/ 24 h 1603"/>
                  <a:gd name="T48" fmla="*/ 1282 w 2091"/>
                  <a:gd name="T49" fmla="*/ 5 h 1603"/>
                  <a:gd name="T50" fmla="*/ 1251 w 2091"/>
                  <a:gd name="T51" fmla="*/ 24 h 1603"/>
                  <a:gd name="T52" fmla="*/ 1190 w 2091"/>
                  <a:gd name="T53" fmla="*/ 19 h 1603"/>
                  <a:gd name="T54" fmla="*/ 1117 w 2091"/>
                  <a:gd name="T55" fmla="*/ 141 h 1603"/>
                  <a:gd name="T56" fmla="*/ 1063 w 2091"/>
                  <a:gd name="T57" fmla="*/ 475 h 1603"/>
                  <a:gd name="T58" fmla="*/ 885 w 2091"/>
                  <a:gd name="T59" fmla="*/ 695 h 1603"/>
                  <a:gd name="T60" fmla="*/ 782 w 2091"/>
                  <a:gd name="T61" fmla="*/ 641 h 1603"/>
                  <a:gd name="T62" fmla="*/ 597 w 2091"/>
                  <a:gd name="T63" fmla="*/ 723 h 1603"/>
                  <a:gd name="T64" fmla="*/ 550 w 2091"/>
                  <a:gd name="T65" fmla="*/ 847 h 1603"/>
                  <a:gd name="T66" fmla="*/ 298 w 2091"/>
                  <a:gd name="T67" fmla="*/ 883 h 1603"/>
                  <a:gd name="T68" fmla="*/ 59 w 2091"/>
                  <a:gd name="T69" fmla="*/ 918 h 1603"/>
                  <a:gd name="T70" fmla="*/ 0 w 2091"/>
                  <a:gd name="T71" fmla="*/ 1063 h 1603"/>
                  <a:gd name="T72" fmla="*/ 59 w 2091"/>
                  <a:gd name="T73" fmla="*/ 1120 h 1603"/>
                  <a:gd name="T74" fmla="*/ 202 w 2091"/>
                  <a:gd name="T75" fmla="*/ 1087 h 1603"/>
                  <a:gd name="T76" fmla="*/ 509 w 2091"/>
                  <a:gd name="T77" fmla="*/ 1246 h 1603"/>
                  <a:gd name="T78" fmla="*/ 865 w 2091"/>
                  <a:gd name="T79" fmla="*/ 1507 h 1603"/>
                  <a:gd name="T80" fmla="*/ 970 w 2091"/>
                  <a:gd name="T81" fmla="*/ 1564 h 1603"/>
                  <a:gd name="T82" fmla="*/ 1219 w 2091"/>
                  <a:gd name="T83" fmla="*/ 1603 h 1603"/>
                  <a:gd name="T84" fmla="*/ 1366 w 2091"/>
                  <a:gd name="T85" fmla="*/ 1462 h 1603"/>
                  <a:gd name="T86" fmla="*/ 1512 w 2091"/>
                  <a:gd name="T87" fmla="*/ 1457 h 16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091" h="1603">
                    <a:moveTo>
                      <a:pt x="1512" y="1457"/>
                    </a:moveTo>
                    <a:lnTo>
                      <a:pt x="1643" y="1389"/>
                    </a:lnTo>
                    <a:lnTo>
                      <a:pt x="1711" y="1346"/>
                    </a:lnTo>
                    <a:lnTo>
                      <a:pt x="1770" y="1350"/>
                    </a:lnTo>
                    <a:lnTo>
                      <a:pt x="1766" y="1287"/>
                    </a:lnTo>
                    <a:lnTo>
                      <a:pt x="1812" y="1253"/>
                    </a:lnTo>
                    <a:lnTo>
                      <a:pt x="1859" y="1214"/>
                    </a:lnTo>
                    <a:lnTo>
                      <a:pt x="1909" y="1155"/>
                    </a:lnTo>
                    <a:lnTo>
                      <a:pt x="1925" y="1089"/>
                    </a:lnTo>
                    <a:lnTo>
                      <a:pt x="1957" y="1078"/>
                    </a:lnTo>
                    <a:lnTo>
                      <a:pt x="1972" y="1024"/>
                    </a:lnTo>
                    <a:lnTo>
                      <a:pt x="2042" y="997"/>
                    </a:lnTo>
                    <a:lnTo>
                      <a:pt x="2049" y="965"/>
                    </a:lnTo>
                    <a:lnTo>
                      <a:pt x="2091" y="958"/>
                    </a:lnTo>
                    <a:lnTo>
                      <a:pt x="2038" y="908"/>
                    </a:lnTo>
                    <a:lnTo>
                      <a:pt x="1998" y="939"/>
                    </a:lnTo>
                    <a:lnTo>
                      <a:pt x="1880" y="935"/>
                    </a:lnTo>
                    <a:lnTo>
                      <a:pt x="1821" y="904"/>
                    </a:lnTo>
                    <a:lnTo>
                      <a:pt x="1823" y="878"/>
                    </a:lnTo>
                    <a:lnTo>
                      <a:pt x="1859" y="840"/>
                    </a:lnTo>
                    <a:lnTo>
                      <a:pt x="1906" y="843"/>
                    </a:lnTo>
                    <a:lnTo>
                      <a:pt x="1932" y="779"/>
                    </a:lnTo>
                    <a:lnTo>
                      <a:pt x="1887" y="740"/>
                    </a:lnTo>
                    <a:lnTo>
                      <a:pt x="1880" y="658"/>
                    </a:lnTo>
                    <a:lnTo>
                      <a:pt x="1916" y="615"/>
                    </a:lnTo>
                    <a:lnTo>
                      <a:pt x="1913" y="584"/>
                    </a:lnTo>
                    <a:lnTo>
                      <a:pt x="1889" y="536"/>
                    </a:lnTo>
                    <a:lnTo>
                      <a:pt x="1934" y="502"/>
                    </a:lnTo>
                    <a:lnTo>
                      <a:pt x="1955" y="498"/>
                    </a:lnTo>
                    <a:lnTo>
                      <a:pt x="1988" y="432"/>
                    </a:lnTo>
                    <a:lnTo>
                      <a:pt x="2028" y="423"/>
                    </a:lnTo>
                    <a:lnTo>
                      <a:pt x="2063" y="362"/>
                    </a:lnTo>
                    <a:lnTo>
                      <a:pt x="2056" y="345"/>
                    </a:lnTo>
                    <a:lnTo>
                      <a:pt x="1984" y="388"/>
                    </a:lnTo>
                    <a:lnTo>
                      <a:pt x="1920" y="364"/>
                    </a:lnTo>
                    <a:lnTo>
                      <a:pt x="1902" y="300"/>
                    </a:lnTo>
                    <a:lnTo>
                      <a:pt x="1850" y="277"/>
                    </a:lnTo>
                    <a:lnTo>
                      <a:pt x="1809" y="221"/>
                    </a:lnTo>
                    <a:lnTo>
                      <a:pt x="1816" y="193"/>
                    </a:lnTo>
                    <a:lnTo>
                      <a:pt x="1718" y="195"/>
                    </a:lnTo>
                    <a:lnTo>
                      <a:pt x="1620" y="243"/>
                    </a:lnTo>
                    <a:lnTo>
                      <a:pt x="1533" y="315"/>
                    </a:lnTo>
                    <a:lnTo>
                      <a:pt x="1396" y="280"/>
                    </a:lnTo>
                    <a:lnTo>
                      <a:pt x="1362" y="212"/>
                    </a:lnTo>
                    <a:lnTo>
                      <a:pt x="1362" y="175"/>
                    </a:lnTo>
                    <a:lnTo>
                      <a:pt x="1446" y="0"/>
                    </a:lnTo>
                    <a:lnTo>
                      <a:pt x="1396" y="24"/>
                    </a:lnTo>
                    <a:lnTo>
                      <a:pt x="1369" y="24"/>
                    </a:lnTo>
                    <a:lnTo>
                      <a:pt x="1333" y="0"/>
                    </a:lnTo>
                    <a:lnTo>
                      <a:pt x="1282" y="5"/>
                    </a:lnTo>
                    <a:lnTo>
                      <a:pt x="1275" y="26"/>
                    </a:lnTo>
                    <a:lnTo>
                      <a:pt x="1251" y="24"/>
                    </a:lnTo>
                    <a:lnTo>
                      <a:pt x="1207" y="5"/>
                    </a:lnTo>
                    <a:lnTo>
                      <a:pt x="1190" y="19"/>
                    </a:lnTo>
                    <a:lnTo>
                      <a:pt x="1137" y="26"/>
                    </a:lnTo>
                    <a:lnTo>
                      <a:pt x="1117" y="141"/>
                    </a:lnTo>
                    <a:lnTo>
                      <a:pt x="1054" y="383"/>
                    </a:lnTo>
                    <a:lnTo>
                      <a:pt x="1063" y="475"/>
                    </a:lnTo>
                    <a:lnTo>
                      <a:pt x="1080" y="526"/>
                    </a:lnTo>
                    <a:lnTo>
                      <a:pt x="885" y="695"/>
                    </a:lnTo>
                    <a:lnTo>
                      <a:pt x="817" y="667"/>
                    </a:lnTo>
                    <a:lnTo>
                      <a:pt x="782" y="641"/>
                    </a:lnTo>
                    <a:lnTo>
                      <a:pt x="724" y="709"/>
                    </a:lnTo>
                    <a:lnTo>
                      <a:pt x="597" y="723"/>
                    </a:lnTo>
                    <a:lnTo>
                      <a:pt x="547" y="756"/>
                    </a:lnTo>
                    <a:lnTo>
                      <a:pt x="550" y="847"/>
                    </a:lnTo>
                    <a:lnTo>
                      <a:pt x="352" y="852"/>
                    </a:lnTo>
                    <a:lnTo>
                      <a:pt x="298" y="883"/>
                    </a:lnTo>
                    <a:lnTo>
                      <a:pt x="235" y="822"/>
                    </a:lnTo>
                    <a:lnTo>
                      <a:pt x="59" y="918"/>
                    </a:lnTo>
                    <a:lnTo>
                      <a:pt x="48" y="1008"/>
                    </a:lnTo>
                    <a:lnTo>
                      <a:pt x="0" y="1063"/>
                    </a:lnTo>
                    <a:lnTo>
                      <a:pt x="19" y="1099"/>
                    </a:lnTo>
                    <a:lnTo>
                      <a:pt x="59" y="1120"/>
                    </a:lnTo>
                    <a:lnTo>
                      <a:pt x="157" y="1122"/>
                    </a:lnTo>
                    <a:lnTo>
                      <a:pt x="202" y="1087"/>
                    </a:lnTo>
                    <a:lnTo>
                      <a:pt x="247" y="1085"/>
                    </a:lnTo>
                    <a:lnTo>
                      <a:pt x="509" y="1246"/>
                    </a:lnTo>
                    <a:lnTo>
                      <a:pt x="749" y="1474"/>
                    </a:lnTo>
                    <a:lnTo>
                      <a:pt x="865" y="1507"/>
                    </a:lnTo>
                    <a:lnTo>
                      <a:pt x="946" y="1521"/>
                    </a:lnTo>
                    <a:lnTo>
                      <a:pt x="970" y="1564"/>
                    </a:lnTo>
                    <a:lnTo>
                      <a:pt x="1171" y="1559"/>
                    </a:lnTo>
                    <a:lnTo>
                      <a:pt x="1219" y="1603"/>
                    </a:lnTo>
                    <a:lnTo>
                      <a:pt x="1364" y="1521"/>
                    </a:lnTo>
                    <a:lnTo>
                      <a:pt x="1366" y="1462"/>
                    </a:lnTo>
                    <a:lnTo>
                      <a:pt x="1469" y="1421"/>
                    </a:lnTo>
                    <a:lnTo>
                      <a:pt x="1512" y="1457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915" name="Freeform 115"/>
              <p:cNvSpPr>
                <a:spLocks noChangeAspect="1"/>
              </p:cNvSpPr>
              <p:nvPr/>
            </p:nvSpPr>
            <p:spPr bwMode="auto">
              <a:xfrm>
                <a:off x="4021" y="2762"/>
                <a:ext cx="248" cy="211"/>
              </a:xfrm>
              <a:custGeom>
                <a:avLst/>
                <a:gdLst>
                  <a:gd name="T0" fmla="*/ 558 w 1373"/>
                  <a:gd name="T1" fmla="*/ 0 h 1170"/>
                  <a:gd name="T2" fmla="*/ 644 w 1373"/>
                  <a:gd name="T3" fmla="*/ 8 h 1170"/>
                  <a:gd name="T4" fmla="*/ 631 w 1373"/>
                  <a:gd name="T5" fmla="*/ 236 h 1170"/>
                  <a:gd name="T6" fmla="*/ 579 w 1373"/>
                  <a:gd name="T7" fmla="*/ 311 h 1170"/>
                  <a:gd name="T8" fmla="*/ 1096 w 1373"/>
                  <a:gd name="T9" fmla="*/ 348 h 1170"/>
                  <a:gd name="T10" fmla="*/ 1273 w 1373"/>
                  <a:gd name="T11" fmla="*/ 221 h 1170"/>
                  <a:gd name="T12" fmla="*/ 1330 w 1373"/>
                  <a:gd name="T13" fmla="*/ 218 h 1170"/>
                  <a:gd name="T14" fmla="*/ 1373 w 1373"/>
                  <a:gd name="T15" fmla="*/ 276 h 1170"/>
                  <a:gd name="T16" fmla="*/ 1373 w 1373"/>
                  <a:gd name="T17" fmla="*/ 412 h 1170"/>
                  <a:gd name="T18" fmla="*/ 1298 w 1373"/>
                  <a:gd name="T19" fmla="*/ 502 h 1170"/>
                  <a:gd name="T20" fmla="*/ 1256 w 1373"/>
                  <a:gd name="T21" fmla="*/ 532 h 1170"/>
                  <a:gd name="T22" fmla="*/ 1143 w 1373"/>
                  <a:gd name="T23" fmla="*/ 722 h 1170"/>
                  <a:gd name="T24" fmla="*/ 1132 w 1373"/>
                  <a:gd name="T25" fmla="*/ 726 h 1170"/>
                  <a:gd name="T26" fmla="*/ 1121 w 1373"/>
                  <a:gd name="T27" fmla="*/ 815 h 1170"/>
                  <a:gd name="T28" fmla="*/ 1071 w 1373"/>
                  <a:gd name="T29" fmla="*/ 870 h 1170"/>
                  <a:gd name="T30" fmla="*/ 978 w 1373"/>
                  <a:gd name="T31" fmla="*/ 895 h 1170"/>
                  <a:gd name="T32" fmla="*/ 886 w 1373"/>
                  <a:gd name="T33" fmla="*/ 935 h 1170"/>
                  <a:gd name="T34" fmla="*/ 885 w 1373"/>
                  <a:gd name="T35" fmla="*/ 999 h 1170"/>
                  <a:gd name="T36" fmla="*/ 814 w 1373"/>
                  <a:gd name="T37" fmla="*/ 1023 h 1170"/>
                  <a:gd name="T38" fmla="*/ 816 w 1373"/>
                  <a:gd name="T39" fmla="*/ 1095 h 1170"/>
                  <a:gd name="T40" fmla="*/ 789 w 1373"/>
                  <a:gd name="T41" fmla="*/ 1133 h 1170"/>
                  <a:gd name="T42" fmla="*/ 595 w 1373"/>
                  <a:gd name="T43" fmla="*/ 1150 h 1170"/>
                  <a:gd name="T44" fmla="*/ 595 w 1373"/>
                  <a:gd name="T45" fmla="*/ 1145 h 1170"/>
                  <a:gd name="T46" fmla="*/ 441 w 1373"/>
                  <a:gd name="T47" fmla="*/ 1170 h 1170"/>
                  <a:gd name="T48" fmla="*/ 394 w 1373"/>
                  <a:gd name="T49" fmla="*/ 1104 h 1170"/>
                  <a:gd name="T50" fmla="*/ 391 w 1373"/>
                  <a:gd name="T51" fmla="*/ 1069 h 1170"/>
                  <a:gd name="T52" fmla="*/ 413 w 1373"/>
                  <a:gd name="T53" fmla="*/ 1002 h 1170"/>
                  <a:gd name="T54" fmla="*/ 416 w 1373"/>
                  <a:gd name="T55" fmla="*/ 956 h 1170"/>
                  <a:gd name="T56" fmla="*/ 392 w 1373"/>
                  <a:gd name="T57" fmla="*/ 947 h 1170"/>
                  <a:gd name="T58" fmla="*/ 372 w 1373"/>
                  <a:gd name="T59" fmla="*/ 964 h 1170"/>
                  <a:gd name="T60" fmla="*/ 298 w 1373"/>
                  <a:gd name="T61" fmla="*/ 968 h 1170"/>
                  <a:gd name="T62" fmla="*/ 279 w 1373"/>
                  <a:gd name="T63" fmla="*/ 938 h 1170"/>
                  <a:gd name="T64" fmla="*/ 244 w 1373"/>
                  <a:gd name="T65" fmla="*/ 935 h 1170"/>
                  <a:gd name="T66" fmla="*/ 246 w 1373"/>
                  <a:gd name="T67" fmla="*/ 926 h 1170"/>
                  <a:gd name="T68" fmla="*/ 213 w 1373"/>
                  <a:gd name="T69" fmla="*/ 841 h 1170"/>
                  <a:gd name="T70" fmla="*/ 219 w 1373"/>
                  <a:gd name="T71" fmla="*/ 763 h 1170"/>
                  <a:gd name="T72" fmla="*/ 174 w 1373"/>
                  <a:gd name="T73" fmla="*/ 700 h 1170"/>
                  <a:gd name="T74" fmla="*/ 135 w 1373"/>
                  <a:gd name="T75" fmla="*/ 733 h 1170"/>
                  <a:gd name="T76" fmla="*/ 109 w 1373"/>
                  <a:gd name="T77" fmla="*/ 722 h 1170"/>
                  <a:gd name="T78" fmla="*/ 0 w 1373"/>
                  <a:gd name="T79" fmla="*/ 633 h 1170"/>
                  <a:gd name="T80" fmla="*/ 51 w 1373"/>
                  <a:gd name="T81" fmla="*/ 490 h 1170"/>
                  <a:gd name="T82" fmla="*/ 24 w 1373"/>
                  <a:gd name="T83" fmla="*/ 340 h 1170"/>
                  <a:gd name="T84" fmla="*/ 180 w 1373"/>
                  <a:gd name="T85" fmla="*/ 283 h 1170"/>
                  <a:gd name="T86" fmla="*/ 174 w 1373"/>
                  <a:gd name="T87" fmla="*/ 241 h 1170"/>
                  <a:gd name="T88" fmla="*/ 284 w 1373"/>
                  <a:gd name="T89" fmla="*/ 152 h 1170"/>
                  <a:gd name="T90" fmla="*/ 375 w 1373"/>
                  <a:gd name="T91" fmla="*/ 164 h 1170"/>
                  <a:gd name="T92" fmla="*/ 558 w 1373"/>
                  <a:gd name="T93" fmla="*/ 0 h 1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373" h="1170">
                    <a:moveTo>
                      <a:pt x="558" y="0"/>
                    </a:moveTo>
                    <a:lnTo>
                      <a:pt x="644" y="8"/>
                    </a:lnTo>
                    <a:lnTo>
                      <a:pt x="631" y="236"/>
                    </a:lnTo>
                    <a:lnTo>
                      <a:pt x="579" y="311"/>
                    </a:lnTo>
                    <a:lnTo>
                      <a:pt x="1096" y="348"/>
                    </a:lnTo>
                    <a:lnTo>
                      <a:pt x="1273" y="221"/>
                    </a:lnTo>
                    <a:lnTo>
                      <a:pt x="1330" y="218"/>
                    </a:lnTo>
                    <a:lnTo>
                      <a:pt x="1373" y="276"/>
                    </a:lnTo>
                    <a:lnTo>
                      <a:pt x="1373" y="412"/>
                    </a:lnTo>
                    <a:lnTo>
                      <a:pt x="1298" y="502"/>
                    </a:lnTo>
                    <a:lnTo>
                      <a:pt x="1256" y="532"/>
                    </a:lnTo>
                    <a:lnTo>
                      <a:pt x="1143" y="722"/>
                    </a:lnTo>
                    <a:lnTo>
                      <a:pt x="1132" y="726"/>
                    </a:lnTo>
                    <a:lnTo>
                      <a:pt x="1121" y="815"/>
                    </a:lnTo>
                    <a:lnTo>
                      <a:pt x="1071" y="870"/>
                    </a:lnTo>
                    <a:lnTo>
                      <a:pt x="978" y="895"/>
                    </a:lnTo>
                    <a:lnTo>
                      <a:pt x="886" y="935"/>
                    </a:lnTo>
                    <a:lnTo>
                      <a:pt x="885" y="999"/>
                    </a:lnTo>
                    <a:lnTo>
                      <a:pt x="814" y="1023"/>
                    </a:lnTo>
                    <a:lnTo>
                      <a:pt x="816" y="1095"/>
                    </a:lnTo>
                    <a:lnTo>
                      <a:pt x="789" y="1133"/>
                    </a:lnTo>
                    <a:lnTo>
                      <a:pt x="595" y="1150"/>
                    </a:lnTo>
                    <a:lnTo>
                      <a:pt x="595" y="1145"/>
                    </a:lnTo>
                    <a:lnTo>
                      <a:pt x="441" y="1170"/>
                    </a:lnTo>
                    <a:lnTo>
                      <a:pt x="394" y="1104"/>
                    </a:lnTo>
                    <a:lnTo>
                      <a:pt x="391" y="1069"/>
                    </a:lnTo>
                    <a:lnTo>
                      <a:pt x="413" y="1002"/>
                    </a:lnTo>
                    <a:lnTo>
                      <a:pt x="416" y="956"/>
                    </a:lnTo>
                    <a:lnTo>
                      <a:pt x="392" y="947"/>
                    </a:lnTo>
                    <a:lnTo>
                      <a:pt x="372" y="964"/>
                    </a:lnTo>
                    <a:lnTo>
                      <a:pt x="298" y="968"/>
                    </a:lnTo>
                    <a:lnTo>
                      <a:pt x="279" y="938"/>
                    </a:lnTo>
                    <a:lnTo>
                      <a:pt x="244" y="935"/>
                    </a:lnTo>
                    <a:lnTo>
                      <a:pt x="246" y="926"/>
                    </a:lnTo>
                    <a:lnTo>
                      <a:pt x="213" y="841"/>
                    </a:lnTo>
                    <a:lnTo>
                      <a:pt x="219" y="763"/>
                    </a:lnTo>
                    <a:lnTo>
                      <a:pt x="174" y="700"/>
                    </a:lnTo>
                    <a:lnTo>
                      <a:pt x="135" y="733"/>
                    </a:lnTo>
                    <a:lnTo>
                      <a:pt x="109" y="722"/>
                    </a:lnTo>
                    <a:lnTo>
                      <a:pt x="0" y="633"/>
                    </a:lnTo>
                    <a:lnTo>
                      <a:pt x="51" y="490"/>
                    </a:lnTo>
                    <a:lnTo>
                      <a:pt x="24" y="340"/>
                    </a:lnTo>
                    <a:lnTo>
                      <a:pt x="180" y="283"/>
                    </a:lnTo>
                    <a:lnTo>
                      <a:pt x="174" y="241"/>
                    </a:lnTo>
                    <a:lnTo>
                      <a:pt x="284" y="152"/>
                    </a:lnTo>
                    <a:lnTo>
                      <a:pt x="375" y="164"/>
                    </a:lnTo>
                    <a:lnTo>
                      <a:pt x="558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916" name="Freeform 116"/>
              <p:cNvSpPr>
                <a:spLocks noChangeAspect="1"/>
              </p:cNvSpPr>
              <p:nvPr/>
            </p:nvSpPr>
            <p:spPr bwMode="auto">
              <a:xfrm>
                <a:off x="4227" y="2709"/>
                <a:ext cx="191" cy="184"/>
              </a:xfrm>
              <a:custGeom>
                <a:avLst/>
                <a:gdLst>
                  <a:gd name="T0" fmla="*/ 493 w 1058"/>
                  <a:gd name="T1" fmla="*/ 57 h 1019"/>
                  <a:gd name="T2" fmla="*/ 516 w 1058"/>
                  <a:gd name="T3" fmla="*/ 164 h 1019"/>
                  <a:gd name="T4" fmla="*/ 450 w 1058"/>
                  <a:gd name="T5" fmla="*/ 296 h 1019"/>
                  <a:gd name="T6" fmla="*/ 411 w 1058"/>
                  <a:gd name="T7" fmla="*/ 453 h 1019"/>
                  <a:gd name="T8" fmla="*/ 229 w 1058"/>
                  <a:gd name="T9" fmla="*/ 570 h 1019"/>
                  <a:gd name="T10" fmla="*/ 232 w 1058"/>
                  <a:gd name="T11" fmla="*/ 699 h 1019"/>
                  <a:gd name="T12" fmla="*/ 163 w 1058"/>
                  <a:gd name="T13" fmla="*/ 793 h 1019"/>
                  <a:gd name="T14" fmla="*/ 119 w 1058"/>
                  <a:gd name="T15" fmla="*/ 820 h 1019"/>
                  <a:gd name="T16" fmla="*/ 0 w 1058"/>
                  <a:gd name="T17" fmla="*/ 1019 h 1019"/>
                  <a:gd name="T18" fmla="*/ 166 w 1058"/>
                  <a:gd name="T19" fmla="*/ 925 h 1019"/>
                  <a:gd name="T20" fmla="*/ 223 w 1058"/>
                  <a:gd name="T21" fmla="*/ 988 h 1019"/>
                  <a:gd name="T22" fmla="*/ 289 w 1058"/>
                  <a:gd name="T23" fmla="*/ 953 h 1019"/>
                  <a:gd name="T24" fmla="*/ 477 w 1058"/>
                  <a:gd name="T25" fmla="*/ 953 h 1019"/>
                  <a:gd name="T26" fmla="*/ 474 w 1058"/>
                  <a:gd name="T27" fmla="*/ 862 h 1019"/>
                  <a:gd name="T28" fmla="*/ 531 w 1058"/>
                  <a:gd name="T29" fmla="*/ 827 h 1019"/>
                  <a:gd name="T30" fmla="*/ 660 w 1058"/>
                  <a:gd name="T31" fmla="*/ 811 h 1019"/>
                  <a:gd name="T32" fmla="*/ 710 w 1058"/>
                  <a:gd name="T33" fmla="*/ 745 h 1019"/>
                  <a:gd name="T34" fmla="*/ 748 w 1058"/>
                  <a:gd name="T35" fmla="*/ 774 h 1019"/>
                  <a:gd name="T36" fmla="*/ 814 w 1058"/>
                  <a:gd name="T37" fmla="*/ 799 h 1019"/>
                  <a:gd name="T38" fmla="*/ 1015 w 1058"/>
                  <a:gd name="T39" fmla="*/ 633 h 1019"/>
                  <a:gd name="T40" fmla="*/ 992 w 1058"/>
                  <a:gd name="T41" fmla="*/ 585 h 1019"/>
                  <a:gd name="T42" fmla="*/ 983 w 1058"/>
                  <a:gd name="T43" fmla="*/ 491 h 1019"/>
                  <a:gd name="T44" fmla="*/ 1058 w 1058"/>
                  <a:gd name="T45" fmla="*/ 180 h 1019"/>
                  <a:gd name="T46" fmla="*/ 1009 w 1058"/>
                  <a:gd name="T47" fmla="*/ 186 h 1019"/>
                  <a:gd name="T48" fmla="*/ 1009 w 1058"/>
                  <a:gd name="T49" fmla="*/ 146 h 1019"/>
                  <a:gd name="T50" fmla="*/ 955 w 1058"/>
                  <a:gd name="T51" fmla="*/ 152 h 1019"/>
                  <a:gd name="T52" fmla="*/ 814 w 1058"/>
                  <a:gd name="T53" fmla="*/ 224 h 1019"/>
                  <a:gd name="T54" fmla="*/ 760 w 1058"/>
                  <a:gd name="T55" fmla="*/ 218 h 1019"/>
                  <a:gd name="T56" fmla="*/ 729 w 1058"/>
                  <a:gd name="T57" fmla="*/ 180 h 1019"/>
                  <a:gd name="T58" fmla="*/ 716 w 1058"/>
                  <a:gd name="T59" fmla="*/ 38 h 1019"/>
                  <a:gd name="T60" fmla="*/ 647 w 1058"/>
                  <a:gd name="T61" fmla="*/ 0 h 1019"/>
                  <a:gd name="T62" fmla="*/ 609 w 1058"/>
                  <a:gd name="T63" fmla="*/ 0 h 1019"/>
                  <a:gd name="T64" fmla="*/ 493 w 1058"/>
                  <a:gd name="T65" fmla="*/ 57 h 10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58" h="1019">
                    <a:moveTo>
                      <a:pt x="493" y="57"/>
                    </a:moveTo>
                    <a:lnTo>
                      <a:pt x="516" y="164"/>
                    </a:lnTo>
                    <a:lnTo>
                      <a:pt x="450" y="296"/>
                    </a:lnTo>
                    <a:lnTo>
                      <a:pt x="411" y="453"/>
                    </a:lnTo>
                    <a:lnTo>
                      <a:pt x="229" y="570"/>
                    </a:lnTo>
                    <a:lnTo>
                      <a:pt x="232" y="699"/>
                    </a:lnTo>
                    <a:lnTo>
                      <a:pt x="163" y="793"/>
                    </a:lnTo>
                    <a:lnTo>
                      <a:pt x="119" y="820"/>
                    </a:lnTo>
                    <a:lnTo>
                      <a:pt x="0" y="1019"/>
                    </a:lnTo>
                    <a:lnTo>
                      <a:pt x="166" y="925"/>
                    </a:lnTo>
                    <a:lnTo>
                      <a:pt x="223" y="988"/>
                    </a:lnTo>
                    <a:lnTo>
                      <a:pt x="289" y="953"/>
                    </a:lnTo>
                    <a:lnTo>
                      <a:pt x="477" y="953"/>
                    </a:lnTo>
                    <a:lnTo>
                      <a:pt x="474" y="862"/>
                    </a:lnTo>
                    <a:lnTo>
                      <a:pt x="531" y="827"/>
                    </a:lnTo>
                    <a:lnTo>
                      <a:pt x="660" y="811"/>
                    </a:lnTo>
                    <a:lnTo>
                      <a:pt x="710" y="745"/>
                    </a:lnTo>
                    <a:lnTo>
                      <a:pt x="748" y="774"/>
                    </a:lnTo>
                    <a:lnTo>
                      <a:pt x="814" y="799"/>
                    </a:lnTo>
                    <a:lnTo>
                      <a:pt x="1015" y="633"/>
                    </a:lnTo>
                    <a:lnTo>
                      <a:pt x="992" y="585"/>
                    </a:lnTo>
                    <a:lnTo>
                      <a:pt x="983" y="491"/>
                    </a:lnTo>
                    <a:lnTo>
                      <a:pt x="1058" y="180"/>
                    </a:lnTo>
                    <a:lnTo>
                      <a:pt x="1009" y="186"/>
                    </a:lnTo>
                    <a:lnTo>
                      <a:pt x="1009" y="146"/>
                    </a:lnTo>
                    <a:lnTo>
                      <a:pt x="955" y="152"/>
                    </a:lnTo>
                    <a:lnTo>
                      <a:pt x="814" y="224"/>
                    </a:lnTo>
                    <a:lnTo>
                      <a:pt x="760" y="218"/>
                    </a:lnTo>
                    <a:lnTo>
                      <a:pt x="729" y="180"/>
                    </a:lnTo>
                    <a:lnTo>
                      <a:pt x="716" y="38"/>
                    </a:lnTo>
                    <a:lnTo>
                      <a:pt x="647" y="0"/>
                    </a:lnTo>
                    <a:lnTo>
                      <a:pt x="609" y="0"/>
                    </a:lnTo>
                    <a:lnTo>
                      <a:pt x="493" y="57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917" name="Freeform 117"/>
              <p:cNvSpPr>
                <a:spLocks noChangeAspect="1"/>
              </p:cNvSpPr>
              <p:nvPr/>
            </p:nvSpPr>
            <p:spPr bwMode="auto">
              <a:xfrm>
                <a:off x="3866" y="2931"/>
                <a:ext cx="272" cy="221"/>
              </a:xfrm>
              <a:custGeom>
                <a:avLst/>
                <a:gdLst>
                  <a:gd name="T0" fmla="*/ 809 w 1506"/>
                  <a:gd name="T1" fmla="*/ 931 h 1222"/>
                  <a:gd name="T2" fmla="*/ 902 w 1506"/>
                  <a:gd name="T3" fmla="*/ 1005 h 1222"/>
                  <a:gd name="T4" fmla="*/ 954 w 1506"/>
                  <a:gd name="T5" fmla="*/ 1042 h 1222"/>
                  <a:gd name="T6" fmla="*/ 1066 w 1506"/>
                  <a:gd name="T7" fmla="*/ 984 h 1222"/>
                  <a:gd name="T8" fmla="*/ 1157 w 1506"/>
                  <a:gd name="T9" fmla="*/ 969 h 1222"/>
                  <a:gd name="T10" fmla="*/ 1450 w 1506"/>
                  <a:gd name="T11" fmla="*/ 909 h 1222"/>
                  <a:gd name="T12" fmla="*/ 1346 w 1506"/>
                  <a:gd name="T13" fmla="*/ 878 h 1222"/>
                  <a:gd name="T14" fmla="*/ 1389 w 1506"/>
                  <a:gd name="T15" fmla="*/ 790 h 1222"/>
                  <a:gd name="T16" fmla="*/ 1454 w 1506"/>
                  <a:gd name="T17" fmla="*/ 676 h 1222"/>
                  <a:gd name="T18" fmla="*/ 1506 w 1506"/>
                  <a:gd name="T19" fmla="*/ 589 h 1222"/>
                  <a:gd name="T20" fmla="*/ 1450 w 1506"/>
                  <a:gd name="T21" fmla="*/ 471 h 1222"/>
                  <a:gd name="T22" fmla="*/ 1417 w 1506"/>
                  <a:gd name="T23" fmla="*/ 363 h 1222"/>
                  <a:gd name="T24" fmla="*/ 1456 w 1506"/>
                  <a:gd name="T25" fmla="*/ 211 h 1222"/>
                  <a:gd name="T26" fmla="*/ 1252 w 1506"/>
                  <a:gd name="T27" fmla="*/ 169 h 1222"/>
                  <a:gd name="T28" fmla="*/ 1271 w 1506"/>
                  <a:gd name="T29" fmla="*/ 62 h 1222"/>
                  <a:gd name="T30" fmla="*/ 1248 w 1506"/>
                  <a:gd name="T31" fmla="*/ 10 h 1222"/>
                  <a:gd name="T32" fmla="*/ 1158 w 1506"/>
                  <a:gd name="T33" fmla="*/ 34 h 1222"/>
                  <a:gd name="T34" fmla="*/ 1025 w 1506"/>
                  <a:gd name="T35" fmla="*/ 0 h 1222"/>
                  <a:gd name="T36" fmla="*/ 873 w 1506"/>
                  <a:gd name="T37" fmla="*/ 160 h 1222"/>
                  <a:gd name="T38" fmla="*/ 661 w 1506"/>
                  <a:gd name="T39" fmla="*/ 285 h 1222"/>
                  <a:gd name="T40" fmla="*/ 184 w 1506"/>
                  <a:gd name="T41" fmla="*/ 514 h 1222"/>
                  <a:gd name="T42" fmla="*/ 128 w 1506"/>
                  <a:gd name="T43" fmla="*/ 498 h 1222"/>
                  <a:gd name="T44" fmla="*/ 0 w 1506"/>
                  <a:gd name="T45" fmla="*/ 511 h 1222"/>
                  <a:gd name="T46" fmla="*/ 26 w 1506"/>
                  <a:gd name="T47" fmla="*/ 579 h 1222"/>
                  <a:gd name="T48" fmla="*/ 124 w 1506"/>
                  <a:gd name="T49" fmla="*/ 586 h 1222"/>
                  <a:gd name="T50" fmla="*/ 236 w 1506"/>
                  <a:gd name="T51" fmla="*/ 582 h 1222"/>
                  <a:gd name="T52" fmla="*/ 312 w 1506"/>
                  <a:gd name="T53" fmla="*/ 875 h 1222"/>
                  <a:gd name="T54" fmla="*/ 441 w 1506"/>
                  <a:gd name="T55" fmla="*/ 940 h 1222"/>
                  <a:gd name="T56" fmla="*/ 477 w 1506"/>
                  <a:gd name="T57" fmla="*/ 1131 h 1222"/>
                  <a:gd name="T58" fmla="*/ 511 w 1506"/>
                  <a:gd name="T59" fmla="*/ 1222 h 1222"/>
                  <a:gd name="T60" fmla="*/ 530 w 1506"/>
                  <a:gd name="T61" fmla="*/ 1171 h 1222"/>
                  <a:gd name="T62" fmla="*/ 547 w 1506"/>
                  <a:gd name="T63" fmla="*/ 1084 h 1222"/>
                  <a:gd name="T64" fmla="*/ 591 w 1506"/>
                  <a:gd name="T65" fmla="*/ 1044 h 1222"/>
                  <a:gd name="T66" fmla="*/ 629 w 1506"/>
                  <a:gd name="T67" fmla="*/ 1002 h 1222"/>
                  <a:gd name="T68" fmla="*/ 670 w 1506"/>
                  <a:gd name="T69" fmla="*/ 979 h 1222"/>
                  <a:gd name="T70" fmla="*/ 769 w 1506"/>
                  <a:gd name="T71" fmla="*/ 949 h 1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06" h="1222">
                    <a:moveTo>
                      <a:pt x="769" y="949"/>
                    </a:moveTo>
                    <a:lnTo>
                      <a:pt x="809" y="931"/>
                    </a:lnTo>
                    <a:lnTo>
                      <a:pt x="865" y="957"/>
                    </a:lnTo>
                    <a:lnTo>
                      <a:pt x="902" y="1005"/>
                    </a:lnTo>
                    <a:lnTo>
                      <a:pt x="931" y="1010"/>
                    </a:lnTo>
                    <a:lnTo>
                      <a:pt x="954" y="1042"/>
                    </a:lnTo>
                    <a:lnTo>
                      <a:pt x="1036" y="1028"/>
                    </a:lnTo>
                    <a:lnTo>
                      <a:pt x="1066" y="984"/>
                    </a:lnTo>
                    <a:lnTo>
                      <a:pt x="1105" y="948"/>
                    </a:lnTo>
                    <a:lnTo>
                      <a:pt x="1157" y="969"/>
                    </a:lnTo>
                    <a:lnTo>
                      <a:pt x="1363" y="970"/>
                    </a:lnTo>
                    <a:lnTo>
                      <a:pt x="1450" y="909"/>
                    </a:lnTo>
                    <a:lnTo>
                      <a:pt x="1437" y="878"/>
                    </a:lnTo>
                    <a:lnTo>
                      <a:pt x="1346" y="878"/>
                    </a:lnTo>
                    <a:lnTo>
                      <a:pt x="1336" y="847"/>
                    </a:lnTo>
                    <a:lnTo>
                      <a:pt x="1389" y="790"/>
                    </a:lnTo>
                    <a:lnTo>
                      <a:pt x="1387" y="718"/>
                    </a:lnTo>
                    <a:lnTo>
                      <a:pt x="1454" y="676"/>
                    </a:lnTo>
                    <a:lnTo>
                      <a:pt x="1468" y="609"/>
                    </a:lnTo>
                    <a:lnTo>
                      <a:pt x="1506" y="589"/>
                    </a:lnTo>
                    <a:lnTo>
                      <a:pt x="1495" y="527"/>
                    </a:lnTo>
                    <a:lnTo>
                      <a:pt x="1450" y="471"/>
                    </a:lnTo>
                    <a:lnTo>
                      <a:pt x="1384" y="453"/>
                    </a:lnTo>
                    <a:lnTo>
                      <a:pt x="1417" y="363"/>
                    </a:lnTo>
                    <a:lnTo>
                      <a:pt x="1448" y="341"/>
                    </a:lnTo>
                    <a:lnTo>
                      <a:pt x="1456" y="211"/>
                    </a:lnTo>
                    <a:lnTo>
                      <a:pt x="1298" y="234"/>
                    </a:lnTo>
                    <a:lnTo>
                      <a:pt x="1252" y="169"/>
                    </a:lnTo>
                    <a:lnTo>
                      <a:pt x="1248" y="135"/>
                    </a:lnTo>
                    <a:lnTo>
                      <a:pt x="1271" y="62"/>
                    </a:lnTo>
                    <a:lnTo>
                      <a:pt x="1272" y="21"/>
                    </a:lnTo>
                    <a:lnTo>
                      <a:pt x="1248" y="10"/>
                    </a:lnTo>
                    <a:lnTo>
                      <a:pt x="1228" y="31"/>
                    </a:lnTo>
                    <a:lnTo>
                      <a:pt x="1158" y="34"/>
                    </a:lnTo>
                    <a:lnTo>
                      <a:pt x="1134" y="1"/>
                    </a:lnTo>
                    <a:lnTo>
                      <a:pt x="1025" y="0"/>
                    </a:lnTo>
                    <a:lnTo>
                      <a:pt x="998" y="81"/>
                    </a:lnTo>
                    <a:lnTo>
                      <a:pt x="873" y="160"/>
                    </a:lnTo>
                    <a:lnTo>
                      <a:pt x="806" y="147"/>
                    </a:lnTo>
                    <a:lnTo>
                      <a:pt x="661" y="285"/>
                    </a:lnTo>
                    <a:lnTo>
                      <a:pt x="389" y="418"/>
                    </a:lnTo>
                    <a:lnTo>
                      <a:pt x="184" y="514"/>
                    </a:lnTo>
                    <a:lnTo>
                      <a:pt x="161" y="501"/>
                    </a:lnTo>
                    <a:lnTo>
                      <a:pt x="128" y="498"/>
                    </a:lnTo>
                    <a:lnTo>
                      <a:pt x="94" y="518"/>
                    </a:lnTo>
                    <a:lnTo>
                      <a:pt x="0" y="511"/>
                    </a:lnTo>
                    <a:lnTo>
                      <a:pt x="0" y="555"/>
                    </a:lnTo>
                    <a:lnTo>
                      <a:pt x="26" y="579"/>
                    </a:lnTo>
                    <a:lnTo>
                      <a:pt x="85" y="558"/>
                    </a:lnTo>
                    <a:lnTo>
                      <a:pt x="124" y="586"/>
                    </a:lnTo>
                    <a:lnTo>
                      <a:pt x="161" y="563"/>
                    </a:lnTo>
                    <a:lnTo>
                      <a:pt x="236" y="582"/>
                    </a:lnTo>
                    <a:lnTo>
                      <a:pt x="257" y="612"/>
                    </a:lnTo>
                    <a:lnTo>
                      <a:pt x="312" y="875"/>
                    </a:lnTo>
                    <a:lnTo>
                      <a:pt x="421" y="875"/>
                    </a:lnTo>
                    <a:lnTo>
                      <a:pt x="441" y="940"/>
                    </a:lnTo>
                    <a:lnTo>
                      <a:pt x="403" y="1046"/>
                    </a:lnTo>
                    <a:lnTo>
                      <a:pt x="477" y="1131"/>
                    </a:lnTo>
                    <a:lnTo>
                      <a:pt x="468" y="1160"/>
                    </a:lnTo>
                    <a:lnTo>
                      <a:pt x="511" y="1222"/>
                    </a:lnTo>
                    <a:lnTo>
                      <a:pt x="562" y="1217"/>
                    </a:lnTo>
                    <a:lnTo>
                      <a:pt x="530" y="1171"/>
                    </a:lnTo>
                    <a:lnTo>
                      <a:pt x="565" y="1120"/>
                    </a:lnTo>
                    <a:lnTo>
                      <a:pt x="547" y="1084"/>
                    </a:lnTo>
                    <a:lnTo>
                      <a:pt x="555" y="1044"/>
                    </a:lnTo>
                    <a:lnTo>
                      <a:pt x="591" y="1044"/>
                    </a:lnTo>
                    <a:lnTo>
                      <a:pt x="595" y="999"/>
                    </a:lnTo>
                    <a:lnTo>
                      <a:pt x="629" y="1002"/>
                    </a:lnTo>
                    <a:lnTo>
                      <a:pt x="624" y="985"/>
                    </a:lnTo>
                    <a:lnTo>
                      <a:pt x="670" y="979"/>
                    </a:lnTo>
                    <a:lnTo>
                      <a:pt x="738" y="1002"/>
                    </a:lnTo>
                    <a:lnTo>
                      <a:pt x="769" y="949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918" name="Freeform 118"/>
              <p:cNvSpPr>
                <a:spLocks noChangeAspect="1"/>
              </p:cNvSpPr>
              <p:nvPr/>
            </p:nvSpPr>
            <p:spPr bwMode="auto">
              <a:xfrm>
                <a:off x="4128" y="2920"/>
                <a:ext cx="222" cy="155"/>
              </a:xfrm>
              <a:custGeom>
                <a:avLst/>
                <a:gdLst>
                  <a:gd name="T0" fmla="*/ 547 w 1232"/>
                  <a:gd name="T1" fmla="*/ 833 h 862"/>
                  <a:gd name="T2" fmla="*/ 531 w 1232"/>
                  <a:gd name="T3" fmla="*/ 786 h 862"/>
                  <a:gd name="T4" fmla="*/ 495 w 1232"/>
                  <a:gd name="T5" fmla="*/ 727 h 862"/>
                  <a:gd name="T6" fmla="*/ 465 w 1232"/>
                  <a:gd name="T7" fmla="*/ 729 h 862"/>
                  <a:gd name="T8" fmla="*/ 421 w 1232"/>
                  <a:gd name="T9" fmla="*/ 723 h 862"/>
                  <a:gd name="T10" fmla="*/ 402 w 1232"/>
                  <a:gd name="T11" fmla="*/ 664 h 862"/>
                  <a:gd name="T12" fmla="*/ 373 w 1232"/>
                  <a:gd name="T13" fmla="*/ 615 h 862"/>
                  <a:gd name="T14" fmla="*/ 383 w 1232"/>
                  <a:gd name="T15" fmla="*/ 605 h 862"/>
                  <a:gd name="T16" fmla="*/ 397 w 1232"/>
                  <a:gd name="T17" fmla="*/ 577 h 862"/>
                  <a:gd name="T18" fmla="*/ 380 w 1232"/>
                  <a:gd name="T19" fmla="*/ 548 h 862"/>
                  <a:gd name="T20" fmla="*/ 295 w 1232"/>
                  <a:gd name="T21" fmla="*/ 531 h 862"/>
                  <a:gd name="T22" fmla="*/ 208 w 1232"/>
                  <a:gd name="T23" fmla="*/ 449 h 862"/>
                  <a:gd name="T24" fmla="*/ 177 w 1232"/>
                  <a:gd name="T25" fmla="*/ 453 h 862"/>
                  <a:gd name="T26" fmla="*/ 0 w 1232"/>
                  <a:gd name="T27" fmla="*/ 376 h 862"/>
                  <a:gd name="T28" fmla="*/ 2 w 1232"/>
                  <a:gd name="T29" fmla="*/ 274 h 862"/>
                  <a:gd name="T30" fmla="*/ 196 w 1232"/>
                  <a:gd name="T31" fmla="*/ 260 h 862"/>
                  <a:gd name="T32" fmla="*/ 223 w 1232"/>
                  <a:gd name="T33" fmla="*/ 225 h 862"/>
                  <a:gd name="T34" fmla="*/ 219 w 1232"/>
                  <a:gd name="T35" fmla="*/ 149 h 862"/>
                  <a:gd name="T36" fmla="*/ 292 w 1232"/>
                  <a:gd name="T37" fmla="*/ 128 h 862"/>
                  <a:gd name="T38" fmla="*/ 292 w 1232"/>
                  <a:gd name="T39" fmla="*/ 63 h 862"/>
                  <a:gd name="T40" fmla="*/ 383 w 1232"/>
                  <a:gd name="T41" fmla="*/ 22 h 862"/>
                  <a:gd name="T42" fmla="*/ 481 w 1232"/>
                  <a:gd name="T43" fmla="*/ 0 h 862"/>
                  <a:gd name="T44" fmla="*/ 498 w 1232"/>
                  <a:gd name="T45" fmla="*/ 35 h 862"/>
                  <a:gd name="T46" fmla="*/ 538 w 1232"/>
                  <a:gd name="T47" fmla="*/ 56 h 862"/>
                  <a:gd name="T48" fmla="*/ 642 w 1232"/>
                  <a:gd name="T49" fmla="*/ 57 h 862"/>
                  <a:gd name="T50" fmla="*/ 680 w 1232"/>
                  <a:gd name="T51" fmla="*/ 22 h 862"/>
                  <a:gd name="T52" fmla="*/ 727 w 1232"/>
                  <a:gd name="T53" fmla="*/ 19 h 862"/>
                  <a:gd name="T54" fmla="*/ 992 w 1232"/>
                  <a:gd name="T55" fmla="*/ 185 h 862"/>
                  <a:gd name="T56" fmla="*/ 1232 w 1232"/>
                  <a:gd name="T57" fmla="*/ 410 h 862"/>
                  <a:gd name="T58" fmla="*/ 1210 w 1232"/>
                  <a:gd name="T59" fmla="*/ 531 h 862"/>
                  <a:gd name="T60" fmla="*/ 1128 w 1232"/>
                  <a:gd name="T61" fmla="*/ 628 h 862"/>
                  <a:gd name="T62" fmla="*/ 1125 w 1232"/>
                  <a:gd name="T63" fmla="*/ 642 h 862"/>
                  <a:gd name="T64" fmla="*/ 1079 w 1232"/>
                  <a:gd name="T65" fmla="*/ 648 h 862"/>
                  <a:gd name="T66" fmla="*/ 1086 w 1232"/>
                  <a:gd name="T67" fmla="*/ 677 h 862"/>
                  <a:gd name="T68" fmla="*/ 1020 w 1232"/>
                  <a:gd name="T69" fmla="*/ 705 h 862"/>
                  <a:gd name="T70" fmla="*/ 964 w 1232"/>
                  <a:gd name="T71" fmla="*/ 685 h 862"/>
                  <a:gd name="T72" fmla="*/ 912 w 1232"/>
                  <a:gd name="T73" fmla="*/ 693 h 862"/>
                  <a:gd name="T74" fmla="*/ 849 w 1232"/>
                  <a:gd name="T75" fmla="*/ 730 h 862"/>
                  <a:gd name="T76" fmla="*/ 823 w 1232"/>
                  <a:gd name="T77" fmla="*/ 727 h 862"/>
                  <a:gd name="T78" fmla="*/ 807 w 1232"/>
                  <a:gd name="T79" fmla="*/ 693 h 862"/>
                  <a:gd name="T80" fmla="*/ 779 w 1232"/>
                  <a:gd name="T81" fmla="*/ 693 h 862"/>
                  <a:gd name="T82" fmla="*/ 771 w 1232"/>
                  <a:gd name="T83" fmla="*/ 718 h 862"/>
                  <a:gd name="T84" fmla="*/ 828 w 1232"/>
                  <a:gd name="T85" fmla="*/ 794 h 862"/>
                  <a:gd name="T86" fmla="*/ 573 w 1232"/>
                  <a:gd name="T87" fmla="*/ 862 h 862"/>
                  <a:gd name="T88" fmla="*/ 547 w 1232"/>
                  <a:gd name="T89" fmla="*/ 833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32" h="862">
                    <a:moveTo>
                      <a:pt x="547" y="833"/>
                    </a:moveTo>
                    <a:lnTo>
                      <a:pt x="531" y="786"/>
                    </a:lnTo>
                    <a:lnTo>
                      <a:pt x="495" y="727"/>
                    </a:lnTo>
                    <a:lnTo>
                      <a:pt x="465" y="729"/>
                    </a:lnTo>
                    <a:lnTo>
                      <a:pt x="421" y="723"/>
                    </a:lnTo>
                    <a:lnTo>
                      <a:pt x="402" y="664"/>
                    </a:lnTo>
                    <a:lnTo>
                      <a:pt x="373" y="615"/>
                    </a:lnTo>
                    <a:lnTo>
                      <a:pt x="383" y="605"/>
                    </a:lnTo>
                    <a:lnTo>
                      <a:pt x="397" y="577"/>
                    </a:lnTo>
                    <a:lnTo>
                      <a:pt x="380" y="548"/>
                    </a:lnTo>
                    <a:lnTo>
                      <a:pt x="295" y="531"/>
                    </a:lnTo>
                    <a:lnTo>
                      <a:pt x="208" y="449"/>
                    </a:lnTo>
                    <a:lnTo>
                      <a:pt x="177" y="453"/>
                    </a:lnTo>
                    <a:lnTo>
                      <a:pt x="0" y="376"/>
                    </a:lnTo>
                    <a:lnTo>
                      <a:pt x="2" y="274"/>
                    </a:lnTo>
                    <a:lnTo>
                      <a:pt x="196" y="260"/>
                    </a:lnTo>
                    <a:lnTo>
                      <a:pt x="223" y="225"/>
                    </a:lnTo>
                    <a:lnTo>
                      <a:pt x="219" y="149"/>
                    </a:lnTo>
                    <a:lnTo>
                      <a:pt x="292" y="128"/>
                    </a:lnTo>
                    <a:lnTo>
                      <a:pt x="292" y="63"/>
                    </a:lnTo>
                    <a:lnTo>
                      <a:pt x="383" y="22"/>
                    </a:lnTo>
                    <a:lnTo>
                      <a:pt x="481" y="0"/>
                    </a:lnTo>
                    <a:lnTo>
                      <a:pt x="498" y="35"/>
                    </a:lnTo>
                    <a:lnTo>
                      <a:pt x="538" y="56"/>
                    </a:lnTo>
                    <a:lnTo>
                      <a:pt x="642" y="57"/>
                    </a:lnTo>
                    <a:lnTo>
                      <a:pt x="680" y="22"/>
                    </a:lnTo>
                    <a:lnTo>
                      <a:pt x="727" y="19"/>
                    </a:lnTo>
                    <a:lnTo>
                      <a:pt x="992" y="185"/>
                    </a:lnTo>
                    <a:lnTo>
                      <a:pt x="1232" y="410"/>
                    </a:lnTo>
                    <a:lnTo>
                      <a:pt x="1210" y="531"/>
                    </a:lnTo>
                    <a:lnTo>
                      <a:pt x="1128" y="628"/>
                    </a:lnTo>
                    <a:lnTo>
                      <a:pt x="1125" y="642"/>
                    </a:lnTo>
                    <a:lnTo>
                      <a:pt x="1079" y="648"/>
                    </a:lnTo>
                    <a:lnTo>
                      <a:pt x="1086" y="677"/>
                    </a:lnTo>
                    <a:lnTo>
                      <a:pt x="1020" y="705"/>
                    </a:lnTo>
                    <a:lnTo>
                      <a:pt x="964" y="685"/>
                    </a:lnTo>
                    <a:lnTo>
                      <a:pt x="912" y="693"/>
                    </a:lnTo>
                    <a:lnTo>
                      <a:pt x="849" y="730"/>
                    </a:lnTo>
                    <a:lnTo>
                      <a:pt x="823" y="727"/>
                    </a:lnTo>
                    <a:lnTo>
                      <a:pt x="807" y="693"/>
                    </a:lnTo>
                    <a:lnTo>
                      <a:pt x="779" y="693"/>
                    </a:lnTo>
                    <a:lnTo>
                      <a:pt x="771" y="718"/>
                    </a:lnTo>
                    <a:lnTo>
                      <a:pt x="828" y="794"/>
                    </a:lnTo>
                    <a:lnTo>
                      <a:pt x="573" y="862"/>
                    </a:lnTo>
                    <a:lnTo>
                      <a:pt x="547" y="83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919" name="Freeform 119"/>
              <p:cNvSpPr>
                <a:spLocks noChangeAspect="1"/>
              </p:cNvSpPr>
              <p:nvPr/>
            </p:nvSpPr>
            <p:spPr bwMode="auto">
              <a:xfrm>
                <a:off x="3998" y="2987"/>
                <a:ext cx="233" cy="212"/>
              </a:xfrm>
              <a:custGeom>
                <a:avLst/>
                <a:gdLst>
                  <a:gd name="T0" fmla="*/ 98 w 1290"/>
                  <a:gd name="T1" fmla="*/ 888 h 1168"/>
                  <a:gd name="T2" fmla="*/ 142 w 1290"/>
                  <a:gd name="T3" fmla="*/ 986 h 1168"/>
                  <a:gd name="T4" fmla="*/ 91 w 1290"/>
                  <a:gd name="T5" fmla="*/ 1007 h 1168"/>
                  <a:gd name="T6" fmla="*/ 103 w 1290"/>
                  <a:gd name="T7" fmla="*/ 1083 h 1168"/>
                  <a:gd name="T8" fmla="*/ 319 w 1290"/>
                  <a:gd name="T9" fmla="*/ 1077 h 1168"/>
                  <a:gd name="T10" fmla="*/ 389 w 1290"/>
                  <a:gd name="T11" fmla="*/ 1168 h 1168"/>
                  <a:gd name="T12" fmla="*/ 619 w 1290"/>
                  <a:gd name="T13" fmla="*/ 1089 h 1168"/>
                  <a:gd name="T14" fmla="*/ 813 w 1290"/>
                  <a:gd name="T15" fmla="*/ 1031 h 1168"/>
                  <a:gd name="T16" fmla="*/ 1007 w 1290"/>
                  <a:gd name="T17" fmla="*/ 1013 h 1168"/>
                  <a:gd name="T18" fmla="*/ 1078 w 1290"/>
                  <a:gd name="T19" fmla="*/ 956 h 1168"/>
                  <a:gd name="T20" fmla="*/ 1091 w 1290"/>
                  <a:gd name="T21" fmla="*/ 891 h 1168"/>
                  <a:gd name="T22" fmla="*/ 1098 w 1290"/>
                  <a:gd name="T23" fmla="*/ 853 h 1168"/>
                  <a:gd name="T24" fmla="*/ 1290 w 1290"/>
                  <a:gd name="T25" fmla="*/ 485 h 1168"/>
                  <a:gd name="T26" fmla="*/ 1264 w 1290"/>
                  <a:gd name="T27" fmla="*/ 458 h 1168"/>
                  <a:gd name="T28" fmla="*/ 1248 w 1290"/>
                  <a:gd name="T29" fmla="*/ 409 h 1168"/>
                  <a:gd name="T30" fmla="*/ 1212 w 1290"/>
                  <a:gd name="T31" fmla="*/ 351 h 1168"/>
                  <a:gd name="T32" fmla="*/ 1181 w 1290"/>
                  <a:gd name="T33" fmla="*/ 353 h 1168"/>
                  <a:gd name="T34" fmla="*/ 1139 w 1290"/>
                  <a:gd name="T35" fmla="*/ 347 h 1168"/>
                  <a:gd name="T36" fmla="*/ 1117 w 1290"/>
                  <a:gd name="T37" fmla="*/ 281 h 1168"/>
                  <a:gd name="T38" fmla="*/ 1090 w 1290"/>
                  <a:gd name="T39" fmla="*/ 237 h 1168"/>
                  <a:gd name="T40" fmla="*/ 1100 w 1290"/>
                  <a:gd name="T41" fmla="*/ 229 h 1168"/>
                  <a:gd name="T42" fmla="*/ 1115 w 1290"/>
                  <a:gd name="T43" fmla="*/ 197 h 1168"/>
                  <a:gd name="T44" fmla="*/ 1098 w 1290"/>
                  <a:gd name="T45" fmla="*/ 169 h 1168"/>
                  <a:gd name="T46" fmla="*/ 1013 w 1290"/>
                  <a:gd name="T47" fmla="*/ 152 h 1168"/>
                  <a:gd name="T48" fmla="*/ 925 w 1290"/>
                  <a:gd name="T49" fmla="*/ 71 h 1168"/>
                  <a:gd name="T50" fmla="*/ 886 w 1290"/>
                  <a:gd name="T51" fmla="*/ 71 h 1168"/>
                  <a:gd name="T52" fmla="*/ 716 w 1290"/>
                  <a:gd name="T53" fmla="*/ 0 h 1168"/>
                  <a:gd name="T54" fmla="*/ 715 w 1290"/>
                  <a:gd name="T55" fmla="*/ 25 h 1168"/>
                  <a:gd name="T56" fmla="*/ 685 w 1290"/>
                  <a:gd name="T57" fmla="*/ 48 h 1168"/>
                  <a:gd name="T58" fmla="*/ 654 w 1290"/>
                  <a:gd name="T59" fmla="*/ 138 h 1168"/>
                  <a:gd name="T60" fmla="*/ 714 w 1290"/>
                  <a:gd name="T61" fmla="*/ 156 h 1168"/>
                  <a:gd name="T62" fmla="*/ 764 w 1290"/>
                  <a:gd name="T63" fmla="*/ 212 h 1168"/>
                  <a:gd name="T64" fmla="*/ 775 w 1290"/>
                  <a:gd name="T65" fmla="*/ 275 h 1168"/>
                  <a:gd name="T66" fmla="*/ 737 w 1290"/>
                  <a:gd name="T67" fmla="*/ 296 h 1168"/>
                  <a:gd name="T68" fmla="*/ 725 w 1290"/>
                  <a:gd name="T69" fmla="*/ 358 h 1168"/>
                  <a:gd name="T70" fmla="*/ 655 w 1290"/>
                  <a:gd name="T71" fmla="*/ 401 h 1168"/>
                  <a:gd name="T72" fmla="*/ 660 w 1290"/>
                  <a:gd name="T73" fmla="*/ 475 h 1168"/>
                  <a:gd name="T74" fmla="*/ 603 w 1290"/>
                  <a:gd name="T75" fmla="*/ 530 h 1168"/>
                  <a:gd name="T76" fmla="*/ 615 w 1290"/>
                  <a:gd name="T77" fmla="*/ 564 h 1168"/>
                  <a:gd name="T78" fmla="*/ 704 w 1290"/>
                  <a:gd name="T79" fmla="*/ 561 h 1168"/>
                  <a:gd name="T80" fmla="*/ 718 w 1290"/>
                  <a:gd name="T81" fmla="*/ 592 h 1168"/>
                  <a:gd name="T82" fmla="*/ 630 w 1290"/>
                  <a:gd name="T83" fmla="*/ 658 h 1168"/>
                  <a:gd name="T84" fmla="*/ 428 w 1290"/>
                  <a:gd name="T85" fmla="*/ 656 h 1168"/>
                  <a:gd name="T86" fmla="*/ 374 w 1290"/>
                  <a:gd name="T87" fmla="*/ 633 h 1168"/>
                  <a:gd name="T88" fmla="*/ 336 w 1290"/>
                  <a:gd name="T89" fmla="*/ 669 h 1168"/>
                  <a:gd name="T90" fmla="*/ 305 w 1290"/>
                  <a:gd name="T91" fmla="*/ 711 h 1168"/>
                  <a:gd name="T92" fmla="*/ 221 w 1290"/>
                  <a:gd name="T93" fmla="*/ 726 h 1168"/>
                  <a:gd name="T94" fmla="*/ 202 w 1290"/>
                  <a:gd name="T95" fmla="*/ 695 h 1168"/>
                  <a:gd name="T96" fmla="*/ 170 w 1290"/>
                  <a:gd name="T97" fmla="*/ 690 h 1168"/>
                  <a:gd name="T98" fmla="*/ 135 w 1290"/>
                  <a:gd name="T99" fmla="*/ 643 h 1168"/>
                  <a:gd name="T100" fmla="*/ 77 w 1290"/>
                  <a:gd name="T101" fmla="*/ 617 h 1168"/>
                  <a:gd name="T102" fmla="*/ 36 w 1290"/>
                  <a:gd name="T103" fmla="*/ 633 h 1168"/>
                  <a:gd name="T104" fmla="*/ 4 w 1290"/>
                  <a:gd name="T105" fmla="*/ 687 h 1168"/>
                  <a:gd name="T106" fmla="*/ 19 w 1290"/>
                  <a:gd name="T107" fmla="*/ 737 h 1168"/>
                  <a:gd name="T108" fmla="*/ 0 w 1290"/>
                  <a:gd name="T109" fmla="*/ 791 h 1168"/>
                  <a:gd name="T110" fmla="*/ 61 w 1290"/>
                  <a:gd name="T111" fmla="*/ 913 h 1168"/>
                  <a:gd name="T112" fmla="*/ 98 w 1290"/>
                  <a:gd name="T113" fmla="*/ 888 h 1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290" h="1168">
                    <a:moveTo>
                      <a:pt x="98" y="888"/>
                    </a:moveTo>
                    <a:lnTo>
                      <a:pt x="142" y="986"/>
                    </a:lnTo>
                    <a:lnTo>
                      <a:pt x="91" y="1007"/>
                    </a:lnTo>
                    <a:lnTo>
                      <a:pt x="103" y="1083"/>
                    </a:lnTo>
                    <a:lnTo>
                      <a:pt x="319" y="1077"/>
                    </a:lnTo>
                    <a:lnTo>
                      <a:pt x="389" y="1168"/>
                    </a:lnTo>
                    <a:lnTo>
                      <a:pt x="619" y="1089"/>
                    </a:lnTo>
                    <a:lnTo>
                      <a:pt x="813" y="1031"/>
                    </a:lnTo>
                    <a:lnTo>
                      <a:pt x="1007" y="1013"/>
                    </a:lnTo>
                    <a:lnTo>
                      <a:pt x="1078" y="956"/>
                    </a:lnTo>
                    <a:lnTo>
                      <a:pt x="1091" y="891"/>
                    </a:lnTo>
                    <a:lnTo>
                      <a:pt x="1098" y="853"/>
                    </a:lnTo>
                    <a:lnTo>
                      <a:pt x="1290" y="485"/>
                    </a:lnTo>
                    <a:lnTo>
                      <a:pt x="1264" y="458"/>
                    </a:lnTo>
                    <a:lnTo>
                      <a:pt x="1248" y="409"/>
                    </a:lnTo>
                    <a:lnTo>
                      <a:pt x="1212" y="351"/>
                    </a:lnTo>
                    <a:lnTo>
                      <a:pt x="1181" y="353"/>
                    </a:lnTo>
                    <a:lnTo>
                      <a:pt x="1139" y="347"/>
                    </a:lnTo>
                    <a:lnTo>
                      <a:pt x="1117" y="281"/>
                    </a:lnTo>
                    <a:lnTo>
                      <a:pt x="1090" y="237"/>
                    </a:lnTo>
                    <a:lnTo>
                      <a:pt x="1100" y="229"/>
                    </a:lnTo>
                    <a:lnTo>
                      <a:pt x="1115" y="197"/>
                    </a:lnTo>
                    <a:lnTo>
                      <a:pt x="1098" y="169"/>
                    </a:lnTo>
                    <a:lnTo>
                      <a:pt x="1013" y="152"/>
                    </a:lnTo>
                    <a:lnTo>
                      <a:pt x="925" y="71"/>
                    </a:lnTo>
                    <a:lnTo>
                      <a:pt x="886" y="71"/>
                    </a:lnTo>
                    <a:lnTo>
                      <a:pt x="716" y="0"/>
                    </a:lnTo>
                    <a:lnTo>
                      <a:pt x="715" y="25"/>
                    </a:lnTo>
                    <a:lnTo>
                      <a:pt x="685" y="48"/>
                    </a:lnTo>
                    <a:lnTo>
                      <a:pt x="654" y="138"/>
                    </a:lnTo>
                    <a:lnTo>
                      <a:pt x="714" y="156"/>
                    </a:lnTo>
                    <a:lnTo>
                      <a:pt x="764" y="212"/>
                    </a:lnTo>
                    <a:lnTo>
                      <a:pt x="775" y="275"/>
                    </a:lnTo>
                    <a:lnTo>
                      <a:pt x="737" y="296"/>
                    </a:lnTo>
                    <a:lnTo>
                      <a:pt x="725" y="358"/>
                    </a:lnTo>
                    <a:lnTo>
                      <a:pt x="655" y="401"/>
                    </a:lnTo>
                    <a:lnTo>
                      <a:pt x="660" y="475"/>
                    </a:lnTo>
                    <a:lnTo>
                      <a:pt x="603" y="530"/>
                    </a:lnTo>
                    <a:lnTo>
                      <a:pt x="615" y="564"/>
                    </a:lnTo>
                    <a:lnTo>
                      <a:pt x="704" y="561"/>
                    </a:lnTo>
                    <a:lnTo>
                      <a:pt x="718" y="592"/>
                    </a:lnTo>
                    <a:lnTo>
                      <a:pt x="630" y="658"/>
                    </a:lnTo>
                    <a:lnTo>
                      <a:pt x="428" y="656"/>
                    </a:lnTo>
                    <a:lnTo>
                      <a:pt x="374" y="633"/>
                    </a:lnTo>
                    <a:lnTo>
                      <a:pt x="336" y="669"/>
                    </a:lnTo>
                    <a:lnTo>
                      <a:pt x="305" y="711"/>
                    </a:lnTo>
                    <a:lnTo>
                      <a:pt x="221" y="726"/>
                    </a:lnTo>
                    <a:lnTo>
                      <a:pt x="202" y="695"/>
                    </a:lnTo>
                    <a:lnTo>
                      <a:pt x="170" y="690"/>
                    </a:lnTo>
                    <a:lnTo>
                      <a:pt x="135" y="643"/>
                    </a:lnTo>
                    <a:lnTo>
                      <a:pt x="77" y="617"/>
                    </a:lnTo>
                    <a:lnTo>
                      <a:pt x="36" y="633"/>
                    </a:lnTo>
                    <a:lnTo>
                      <a:pt x="4" y="687"/>
                    </a:lnTo>
                    <a:lnTo>
                      <a:pt x="19" y="737"/>
                    </a:lnTo>
                    <a:lnTo>
                      <a:pt x="0" y="791"/>
                    </a:lnTo>
                    <a:lnTo>
                      <a:pt x="61" y="913"/>
                    </a:lnTo>
                    <a:lnTo>
                      <a:pt x="98" y="888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920" name="Freeform 120"/>
              <p:cNvSpPr>
                <a:spLocks noChangeAspect="1"/>
              </p:cNvSpPr>
              <p:nvPr/>
            </p:nvSpPr>
            <p:spPr bwMode="auto">
              <a:xfrm>
                <a:off x="4392" y="3074"/>
                <a:ext cx="138" cy="117"/>
              </a:xfrm>
              <a:custGeom>
                <a:avLst/>
                <a:gdLst>
                  <a:gd name="T0" fmla="*/ 64 w 767"/>
                  <a:gd name="T1" fmla="*/ 448 h 646"/>
                  <a:gd name="T2" fmla="*/ 111 w 767"/>
                  <a:gd name="T3" fmla="*/ 488 h 646"/>
                  <a:gd name="T4" fmla="*/ 210 w 767"/>
                  <a:gd name="T5" fmla="*/ 488 h 646"/>
                  <a:gd name="T6" fmla="*/ 255 w 767"/>
                  <a:gd name="T7" fmla="*/ 539 h 646"/>
                  <a:gd name="T8" fmla="*/ 206 w 767"/>
                  <a:gd name="T9" fmla="*/ 588 h 646"/>
                  <a:gd name="T10" fmla="*/ 253 w 767"/>
                  <a:gd name="T11" fmla="*/ 634 h 646"/>
                  <a:gd name="T12" fmla="*/ 295 w 767"/>
                  <a:gd name="T13" fmla="*/ 646 h 646"/>
                  <a:gd name="T14" fmla="*/ 324 w 767"/>
                  <a:gd name="T15" fmla="*/ 611 h 646"/>
                  <a:gd name="T16" fmla="*/ 377 w 767"/>
                  <a:gd name="T17" fmla="*/ 610 h 646"/>
                  <a:gd name="T18" fmla="*/ 402 w 767"/>
                  <a:gd name="T19" fmla="*/ 574 h 646"/>
                  <a:gd name="T20" fmla="*/ 437 w 767"/>
                  <a:gd name="T21" fmla="*/ 568 h 646"/>
                  <a:gd name="T22" fmla="*/ 444 w 767"/>
                  <a:gd name="T23" fmla="*/ 533 h 646"/>
                  <a:gd name="T24" fmla="*/ 506 w 767"/>
                  <a:gd name="T25" fmla="*/ 523 h 646"/>
                  <a:gd name="T26" fmla="*/ 571 w 767"/>
                  <a:gd name="T27" fmla="*/ 482 h 646"/>
                  <a:gd name="T28" fmla="*/ 590 w 767"/>
                  <a:gd name="T29" fmla="*/ 383 h 646"/>
                  <a:gd name="T30" fmla="*/ 644 w 767"/>
                  <a:gd name="T31" fmla="*/ 333 h 646"/>
                  <a:gd name="T32" fmla="*/ 690 w 767"/>
                  <a:gd name="T33" fmla="*/ 310 h 646"/>
                  <a:gd name="T34" fmla="*/ 692 w 767"/>
                  <a:gd name="T35" fmla="*/ 262 h 646"/>
                  <a:gd name="T36" fmla="*/ 767 w 767"/>
                  <a:gd name="T37" fmla="*/ 252 h 646"/>
                  <a:gd name="T38" fmla="*/ 644 w 767"/>
                  <a:gd name="T39" fmla="*/ 147 h 646"/>
                  <a:gd name="T40" fmla="*/ 554 w 767"/>
                  <a:gd name="T41" fmla="*/ 145 h 646"/>
                  <a:gd name="T42" fmla="*/ 543 w 767"/>
                  <a:gd name="T43" fmla="*/ 187 h 646"/>
                  <a:gd name="T44" fmla="*/ 435 w 767"/>
                  <a:gd name="T45" fmla="*/ 180 h 646"/>
                  <a:gd name="T46" fmla="*/ 379 w 767"/>
                  <a:gd name="T47" fmla="*/ 140 h 646"/>
                  <a:gd name="T48" fmla="*/ 313 w 767"/>
                  <a:gd name="T49" fmla="*/ 140 h 646"/>
                  <a:gd name="T50" fmla="*/ 255 w 767"/>
                  <a:gd name="T51" fmla="*/ 27 h 646"/>
                  <a:gd name="T52" fmla="*/ 195 w 767"/>
                  <a:gd name="T53" fmla="*/ 27 h 646"/>
                  <a:gd name="T54" fmla="*/ 158 w 767"/>
                  <a:gd name="T55" fmla="*/ 36 h 646"/>
                  <a:gd name="T56" fmla="*/ 0 w 767"/>
                  <a:gd name="T57" fmla="*/ 0 h 646"/>
                  <a:gd name="T58" fmla="*/ 9 w 767"/>
                  <a:gd name="T59" fmla="*/ 31 h 646"/>
                  <a:gd name="T60" fmla="*/ 80 w 767"/>
                  <a:gd name="T61" fmla="*/ 84 h 646"/>
                  <a:gd name="T62" fmla="*/ 80 w 767"/>
                  <a:gd name="T63" fmla="*/ 120 h 646"/>
                  <a:gd name="T64" fmla="*/ 182 w 767"/>
                  <a:gd name="T65" fmla="*/ 198 h 646"/>
                  <a:gd name="T66" fmla="*/ 109 w 767"/>
                  <a:gd name="T67" fmla="*/ 222 h 646"/>
                  <a:gd name="T68" fmla="*/ 116 w 767"/>
                  <a:gd name="T69" fmla="*/ 381 h 646"/>
                  <a:gd name="T70" fmla="*/ 137 w 767"/>
                  <a:gd name="T71" fmla="*/ 435 h 646"/>
                  <a:gd name="T72" fmla="*/ 64 w 767"/>
                  <a:gd name="T73" fmla="*/ 448 h 6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67" h="646">
                    <a:moveTo>
                      <a:pt x="64" y="448"/>
                    </a:moveTo>
                    <a:lnTo>
                      <a:pt x="111" y="488"/>
                    </a:lnTo>
                    <a:lnTo>
                      <a:pt x="210" y="488"/>
                    </a:lnTo>
                    <a:lnTo>
                      <a:pt x="255" y="539"/>
                    </a:lnTo>
                    <a:lnTo>
                      <a:pt x="206" y="588"/>
                    </a:lnTo>
                    <a:lnTo>
                      <a:pt x="253" y="634"/>
                    </a:lnTo>
                    <a:lnTo>
                      <a:pt x="295" y="646"/>
                    </a:lnTo>
                    <a:lnTo>
                      <a:pt x="324" y="611"/>
                    </a:lnTo>
                    <a:lnTo>
                      <a:pt x="377" y="610"/>
                    </a:lnTo>
                    <a:lnTo>
                      <a:pt x="402" y="574"/>
                    </a:lnTo>
                    <a:lnTo>
                      <a:pt x="437" y="568"/>
                    </a:lnTo>
                    <a:lnTo>
                      <a:pt x="444" y="533"/>
                    </a:lnTo>
                    <a:lnTo>
                      <a:pt x="506" y="523"/>
                    </a:lnTo>
                    <a:lnTo>
                      <a:pt x="571" y="482"/>
                    </a:lnTo>
                    <a:lnTo>
                      <a:pt x="590" y="383"/>
                    </a:lnTo>
                    <a:lnTo>
                      <a:pt x="644" y="333"/>
                    </a:lnTo>
                    <a:lnTo>
                      <a:pt x="690" y="310"/>
                    </a:lnTo>
                    <a:lnTo>
                      <a:pt x="692" y="262"/>
                    </a:lnTo>
                    <a:lnTo>
                      <a:pt x="767" y="252"/>
                    </a:lnTo>
                    <a:lnTo>
                      <a:pt x="644" y="147"/>
                    </a:lnTo>
                    <a:lnTo>
                      <a:pt x="554" y="145"/>
                    </a:lnTo>
                    <a:lnTo>
                      <a:pt x="543" y="187"/>
                    </a:lnTo>
                    <a:lnTo>
                      <a:pt x="435" y="180"/>
                    </a:lnTo>
                    <a:lnTo>
                      <a:pt x="379" y="140"/>
                    </a:lnTo>
                    <a:lnTo>
                      <a:pt x="313" y="140"/>
                    </a:lnTo>
                    <a:lnTo>
                      <a:pt x="255" y="27"/>
                    </a:lnTo>
                    <a:lnTo>
                      <a:pt x="195" y="27"/>
                    </a:lnTo>
                    <a:lnTo>
                      <a:pt x="158" y="36"/>
                    </a:lnTo>
                    <a:lnTo>
                      <a:pt x="0" y="0"/>
                    </a:lnTo>
                    <a:lnTo>
                      <a:pt x="9" y="31"/>
                    </a:lnTo>
                    <a:lnTo>
                      <a:pt x="80" y="84"/>
                    </a:lnTo>
                    <a:lnTo>
                      <a:pt x="80" y="120"/>
                    </a:lnTo>
                    <a:lnTo>
                      <a:pt x="182" y="198"/>
                    </a:lnTo>
                    <a:lnTo>
                      <a:pt x="109" y="222"/>
                    </a:lnTo>
                    <a:lnTo>
                      <a:pt x="116" y="381"/>
                    </a:lnTo>
                    <a:lnTo>
                      <a:pt x="137" y="435"/>
                    </a:lnTo>
                    <a:lnTo>
                      <a:pt x="64" y="448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921" name="Freeform 121"/>
              <p:cNvSpPr>
                <a:spLocks noChangeAspect="1"/>
              </p:cNvSpPr>
              <p:nvPr/>
            </p:nvSpPr>
            <p:spPr bwMode="auto">
              <a:xfrm>
                <a:off x="4333" y="3230"/>
                <a:ext cx="196" cy="148"/>
              </a:xfrm>
              <a:custGeom>
                <a:avLst/>
                <a:gdLst>
                  <a:gd name="T0" fmla="*/ 611 w 1085"/>
                  <a:gd name="T1" fmla="*/ 38 h 822"/>
                  <a:gd name="T2" fmla="*/ 786 w 1085"/>
                  <a:gd name="T3" fmla="*/ 139 h 822"/>
                  <a:gd name="T4" fmla="*/ 907 w 1085"/>
                  <a:gd name="T5" fmla="*/ 226 h 822"/>
                  <a:gd name="T6" fmla="*/ 904 w 1085"/>
                  <a:gd name="T7" fmla="*/ 284 h 822"/>
                  <a:gd name="T8" fmla="*/ 953 w 1085"/>
                  <a:gd name="T9" fmla="*/ 363 h 822"/>
                  <a:gd name="T10" fmla="*/ 947 w 1085"/>
                  <a:gd name="T11" fmla="*/ 398 h 822"/>
                  <a:gd name="T12" fmla="*/ 898 w 1085"/>
                  <a:gd name="T13" fmla="*/ 468 h 822"/>
                  <a:gd name="T14" fmla="*/ 892 w 1085"/>
                  <a:gd name="T15" fmla="*/ 602 h 822"/>
                  <a:gd name="T16" fmla="*/ 868 w 1085"/>
                  <a:gd name="T17" fmla="*/ 644 h 822"/>
                  <a:gd name="T18" fmla="*/ 997 w 1085"/>
                  <a:gd name="T19" fmla="*/ 641 h 822"/>
                  <a:gd name="T20" fmla="*/ 1041 w 1085"/>
                  <a:gd name="T21" fmla="*/ 675 h 822"/>
                  <a:gd name="T22" fmla="*/ 1070 w 1085"/>
                  <a:gd name="T23" fmla="*/ 678 h 822"/>
                  <a:gd name="T24" fmla="*/ 1085 w 1085"/>
                  <a:gd name="T25" fmla="*/ 761 h 822"/>
                  <a:gd name="T26" fmla="*/ 1026 w 1085"/>
                  <a:gd name="T27" fmla="*/ 770 h 822"/>
                  <a:gd name="T28" fmla="*/ 994 w 1085"/>
                  <a:gd name="T29" fmla="*/ 746 h 822"/>
                  <a:gd name="T30" fmla="*/ 936 w 1085"/>
                  <a:gd name="T31" fmla="*/ 775 h 822"/>
                  <a:gd name="T32" fmla="*/ 728 w 1085"/>
                  <a:gd name="T33" fmla="*/ 801 h 822"/>
                  <a:gd name="T34" fmla="*/ 719 w 1085"/>
                  <a:gd name="T35" fmla="*/ 813 h 822"/>
                  <a:gd name="T36" fmla="*/ 582 w 1085"/>
                  <a:gd name="T37" fmla="*/ 816 h 822"/>
                  <a:gd name="T38" fmla="*/ 517 w 1085"/>
                  <a:gd name="T39" fmla="*/ 749 h 822"/>
                  <a:gd name="T40" fmla="*/ 480 w 1085"/>
                  <a:gd name="T41" fmla="*/ 775 h 822"/>
                  <a:gd name="T42" fmla="*/ 413 w 1085"/>
                  <a:gd name="T43" fmla="*/ 778 h 822"/>
                  <a:gd name="T44" fmla="*/ 392 w 1085"/>
                  <a:gd name="T45" fmla="*/ 801 h 822"/>
                  <a:gd name="T46" fmla="*/ 111 w 1085"/>
                  <a:gd name="T47" fmla="*/ 822 h 822"/>
                  <a:gd name="T48" fmla="*/ 0 w 1085"/>
                  <a:gd name="T49" fmla="*/ 498 h 822"/>
                  <a:gd name="T50" fmla="*/ 122 w 1085"/>
                  <a:gd name="T51" fmla="*/ 316 h 822"/>
                  <a:gd name="T52" fmla="*/ 310 w 1085"/>
                  <a:gd name="T53" fmla="*/ 3 h 822"/>
                  <a:gd name="T54" fmla="*/ 371 w 1085"/>
                  <a:gd name="T55" fmla="*/ 0 h 822"/>
                  <a:gd name="T56" fmla="*/ 392 w 1085"/>
                  <a:gd name="T57" fmla="*/ 29 h 822"/>
                  <a:gd name="T58" fmla="*/ 576 w 1085"/>
                  <a:gd name="T59" fmla="*/ 55 h 822"/>
                  <a:gd name="T60" fmla="*/ 611 w 1085"/>
                  <a:gd name="T61" fmla="*/ 38 h 8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085" h="822">
                    <a:moveTo>
                      <a:pt x="611" y="38"/>
                    </a:moveTo>
                    <a:lnTo>
                      <a:pt x="786" y="139"/>
                    </a:lnTo>
                    <a:lnTo>
                      <a:pt x="907" y="226"/>
                    </a:lnTo>
                    <a:lnTo>
                      <a:pt x="904" y="284"/>
                    </a:lnTo>
                    <a:lnTo>
                      <a:pt x="953" y="363"/>
                    </a:lnTo>
                    <a:lnTo>
                      <a:pt x="947" y="398"/>
                    </a:lnTo>
                    <a:lnTo>
                      <a:pt x="898" y="468"/>
                    </a:lnTo>
                    <a:lnTo>
                      <a:pt x="892" y="602"/>
                    </a:lnTo>
                    <a:lnTo>
                      <a:pt x="868" y="644"/>
                    </a:lnTo>
                    <a:lnTo>
                      <a:pt x="997" y="641"/>
                    </a:lnTo>
                    <a:lnTo>
                      <a:pt x="1041" y="675"/>
                    </a:lnTo>
                    <a:lnTo>
                      <a:pt x="1070" y="678"/>
                    </a:lnTo>
                    <a:lnTo>
                      <a:pt x="1085" y="761"/>
                    </a:lnTo>
                    <a:lnTo>
                      <a:pt x="1026" y="770"/>
                    </a:lnTo>
                    <a:lnTo>
                      <a:pt x="994" y="746"/>
                    </a:lnTo>
                    <a:lnTo>
                      <a:pt x="936" y="775"/>
                    </a:lnTo>
                    <a:lnTo>
                      <a:pt x="728" y="801"/>
                    </a:lnTo>
                    <a:lnTo>
                      <a:pt x="719" y="813"/>
                    </a:lnTo>
                    <a:lnTo>
                      <a:pt x="582" y="816"/>
                    </a:lnTo>
                    <a:lnTo>
                      <a:pt x="517" y="749"/>
                    </a:lnTo>
                    <a:lnTo>
                      <a:pt x="480" y="775"/>
                    </a:lnTo>
                    <a:lnTo>
                      <a:pt x="413" y="778"/>
                    </a:lnTo>
                    <a:lnTo>
                      <a:pt x="392" y="801"/>
                    </a:lnTo>
                    <a:lnTo>
                      <a:pt x="111" y="822"/>
                    </a:lnTo>
                    <a:lnTo>
                      <a:pt x="0" y="498"/>
                    </a:lnTo>
                    <a:lnTo>
                      <a:pt x="122" y="316"/>
                    </a:lnTo>
                    <a:lnTo>
                      <a:pt x="310" y="3"/>
                    </a:lnTo>
                    <a:lnTo>
                      <a:pt x="371" y="0"/>
                    </a:lnTo>
                    <a:lnTo>
                      <a:pt x="392" y="29"/>
                    </a:lnTo>
                    <a:lnTo>
                      <a:pt x="576" y="55"/>
                    </a:lnTo>
                    <a:lnTo>
                      <a:pt x="611" y="38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922" name="Freeform 122"/>
              <p:cNvSpPr>
                <a:spLocks noChangeAspect="1"/>
              </p:cNvSpPr>
              <p:nvPr/>
            </p:nvSpPr>
            <p:spPr bwMode="auto">
              <a:xfrm>
                <a:off x="4201" y="3155"/>
                <a:ext cx="252" cy="175"/>
              </a:xfrm>
              <a:custGeom>
                <a:avLst/>
                <a:gdLst>
                  <a:gd name="T0" fmla="*/ 0 w 1398"/>
                  <a:gd name="T1" fmla="*/ 504 h 972"/>
                  <a:gd name="T2" fmla="*/ 105 w 1398"/>
                  <a:gd name="T3" fmla="*/ 416 h 972"/>
                  <a:gd name="T4" fmla="*/ 152 w 1398"/>
                  <a:gd name="T5" fmla="*/ 416 h 972"/>
                  <a:gd name="T6" fmla="*/ 207 w 1398"/>
                  <a:gd name="T7" fmla="*/ 348 h 972"/>
                  <a:gd name="T8" fmla="*/ 380 w 1398"/>
                  <a:gd name="T9" fmla="*/ 194 h 972"/>
                  <a:gd name="T10" fmla="*/ 421 w 1398"/>
                  <a:gd name="T11" fmla="*/ 188 h 972"/>
                  <a:gd name="T12" fmla="*/ 438 w 1398"/>
                  <a:gd name="T13" fmla="*/ 150 h 972"/>
                  <a:gd name="T14" fmla="*/ 553 w 1398"/>
                  <a:gd name="T15" fmla="*/ 73 h 972"/>
                  <a:gd name="T16" fmla="*/ 608 w 1398"/>
                  <a:gd name="T17" fmla="*/ 68 h 972"/>
                  <a:gd name="T18" fmla="*/ 643 w 1398"/>
                  <a:gd name="T19" fmla="*/ 36 h 972"/>
                  <a:gd name="T20" fmla="*/ 690 w 1398"/>
                  <a:gd name="T21" fmla="*/ 36 h 972"/>
                  <a:gd name="T22" fmla="*/ 719 w 1398"/>
                  <a:gd name="T23" fmla="*/ 62 h 972"/>
                  <a:gd name="T24" fmla="*/ 795 w 1398"/>
                  <a:gd name="T25" fmla="*/ 30 h 972"/>
                  <a:gd name="T26" fmla="*/ 1058 w 1398"/>
                  <a:gd name="T27" fmla="*/ 30 h 972"/>
                  <a:gd name="T28" fmla="*/ 1111 w 1398"/>
                  <a:gd name="T29" fmla="*/ 0 h 972"/>
                  <a:gd name="T30" fmla="*/ 1126 w 1398"/>
                  <a:gd name="T31" fmla="*/ 0 h 972"/>
                  <a:gd name="T32" fmla="*/ 1170 w 1398"/>
                  <a:gd name="T33" fmla="*/ 42 h 972"/>
                  <a:gd name="T34" fmla="*/ 1266 w 1398"/>
                  <a:gd name="T35" fmla="*/ 39 h 972"/>
                  <a:gd name="T36" fmla="*/ 1316 w 1398"/>
                  <a:gd name="T37" fmla="*/ 86 h 972"/>
                  <a:gd name="T38" fmla="*/ 1266 w 1398"/>
                  <a:gd name="T39" fmla="*/ 138 h 972"/>
                  <a:gd name="T40" fmla="*/ 1319 w 1398"/>
                  <a:gd name="T41" fmla="*/ 188 h 972"/>
                  <a:gd name="T42" fmla="*/ 1360 w 1398"/>
                  <a:gd name="T43" fmla="*/ 196 h 972"/>
                  <a:gd name="T44" fmla="*/ 1366 w 1398"/>
                  <a:gd name="T45" fmla="*/ 275 h 972"/>
                  <a:gd name="T46" fmla="*/ 1354 w 1398"/>
                  <a:gd name="T47" fmla="*/ 320 h 972"/>
                  <a:gd name="T48" fmla="*/ 1398 w 1398"/>
                  <a:gd name="T49" fmla="*/ 361 h 972"/>
                  <a:gd name="T50" fmla="*/ 1398 w 1398"/>
                  <a:gd name="T51" fmla="*/ 416 h 972"/>
                  <a:gd name="T52" fmla="*/ 1351 w 1398"/>
                  <a:gd name="T53" fmla="*/ 451 h 972"/>
                  <a:gd name="T54" fmla="*/ 1307 w 1398"/>
                  <a:gd name="T55" fmla="*/ 471 h 972"/>
                  <a:gd name="T56" fmla="*/ 1128 w 1398"/>
                  <a:gd name="T57" fmla="*/ 443 h 972"/>
                  <a:gd name="T58" fmla="*/ 1111 w 1398"/>
                  <a:gd name="T59" fmla="*/ 416 h 972"/>
                  <a:gd name="T60" fmla="*/ 1044 w 1398"/>
                  <a:gd name="T61" fmla="*/ 416 h 972"/>
                  <a:gd name="T62" fmla="*/ 856 w 1398"/>
                  <a:gd name="T63" fmla="*/ 732 h 972"/>
                  <a:gd name="T64" fmla="*/ 696 w 1398"/>
                  <a:gd name="T65" fmla="*/ 735 h 972"/>
                  <a:gd name="T66" fmla="*/ 477 w 1398"/>
                  <a:gd name="T67" fmla="*/ 954 h 972"/>
                  <a:gd name="T68" fmla="*/ 415 w 1398"/>
                  <a:gd name="T69" fmla="*/ 914 h 972"/>
                  <a:gd name="T70" fmla="*/ 362 w 1398"/>
                  <a:gd name="T71" fmla="*/ 911 h 972"/>
                  <a:gd name="T72" fmla="*/ 356 w 1398"/>
                  <a:gd name="T73" fmla="*/ 928 h 972"/>
                  <a:gd name="T74" fmla="*/ 325 w 1398"/>
                  <a:gd name="T75" fmla="*/ 934 h 972"/>
                  <a:gd name="T76" fmla="*/ 286 w 1398"/>
                  <a:gd name="T77" fmla="*/ 972 h 972"/>
                  <a:gd name="T78" fmla="*/ 187 w 1398"/>
                  <a:gd name="T79" fmla="*/ 966 h 972"/>
                  <a:gd name="T80" fmla="*/ 120 w 1398"/>
                  <a:gd name="T81" fmla="*/ 887 h 972"/>
                  <a:gd name="T82" fmla="*/ 90 w 1398"/>
                  <a:gd name="T83" fmla="*/ 884 h 972"/>
                  <a:gd name="T84" fmla="*/ 58 w 1398"/>
                  <a:gd name="T85" fmla="*/ 735 h 972"/>
                  <a:gd name="T86" fmla="*/ 120 w 1398"/>
                  <a:gd name="T87" fmla="*/ 709 h 972"/>
                  <a:gd name="T88" fmla="*/ 0 w 1398"/>
                  <a:gd name="T89" fmla="*/ 504 h 9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398" h="972">
                    <a:moveTo>
                      <a:pt x="0" y="504"/>
                    </a:moveTo>
                    <a:lnTo>
                      <a:pt x="105" y="416"/>
                    </a:lnTo>
                    <a:lnTo>
                      <a:pt x="152" y="416"/>
                    </a:lnTo>
                    <a:lnTo>
                      <a:pt x="207" y="348"/>
                    </a:lnTo>
                    <a:lnTo>
                      <a:pt x="380" y="194"/>
                    </a:lnTo>
                    <a:lnTo>
                      <a:pt x="421" y="188"/>
                    </a:lnTo>
                    <a:lnTo>
                      <a:pt x="438" y="150"/>
                    </a:lnTo>
                    <a:lnTo>
                      <a:pt x="553" y="73"/>
                    </a:lnTo>
                    <a:lnTo>
                      <a:pt x="608" y="68"/>
                    </a:lnTo>
                    <a:lnTo>
                      <a:pt x="643" y="36"/>
                    </a:lnTo>
                    <a:lnTo>
                      <a:pt x="690" y="36"/>
                    </a:lnTo>
                    <a:lnTo>
                      <a:pt x="719" y="62"/>
                    </a:lnTo>
                    <a:lnTo>
                      <a:pt x="795" y="30"/>
                    </a:lnTo>
                    <a:lnTo>
                      <a:pt x="1058" y="30"/>
                    </a:lnTo>
                    <a:lnTo>
                      <a:pt x="1111" y="0"/>
                    </a:lnTo>
                    <a:lnTo>
                      <a:pt x="1126" y="0"/>
                    </a:lnTo>
                    <a:lnTo>
                      <a:pt x="1170" y="42"/>
                    </a:lnTo>
                    <a:lnTo>
                      <a:pt x="1266" y="39"/>
                    </a:lnTo>
                    <a:lnTo>
                      <a:pt x="1316" y="86"/>
                    </a:lnTo>
                    <a:lnTo>
                      <a:pt x="1266" y="138"/>
                    </a:lnTo>
                    <a:lnTo>
                      <a:pt x="1319" y="188"/>
                    </a:lnTo>
                    <a:lnTo>
                      <a:pt x="1360" y="196"/>
                    </a:lnTo>
                    <a:lnTo>
                      <a:pt x="1366" y="275"/>
                    </a:lnTo>
                    <a:lnTo>
                      <a:pt x="1354" y="320"/>
                    </a:lnTo>
                    <a:lnTo>
                      <a:pt x="1398" y="361"/>
                    </a:lnTo>
                    <a:lnTo>
                      <a:pt x="1398" y="416"/>
                    </a:lnTo>
                    <a:lnTo>
                      <a:pt x="1351" y="451"/>
                    </a:lnTo>
                    <a:lnTo>
                      <a:pt x="1307" y="471"/>
                    </a:lnTo>
                    <a:lnTo>
                      <a:pt x="1128" y="443"/>
                    </a:lnTo>
                    <a:lnTo>
                      <a:pt x="1111" y="416"/>
                    </a:lnTo>
                    <a:lnTo>
                      <a:pt x="1044" y="416"/>
                    </a:lnTo>
                    <a:lnTo>
                      <a:pt x="856" y="732"/>
                    </a:lnTo>
                    <a:lnTo>
                      <a:pt x="696" y="735"/>
                    </a:lnTo>
                    <a:lnTo>
                      <a:pt x="477" y="954"/>
                    </a:lnTo>
                    <a:lnTo>
                      <a:pt x="415" y="914"/>
                    </a:lnTo>
                    <a:lnTo>
                      <a:pt x="362" y="911"/>
                    </a:lnTo>
                    <a:lnTo>
                      <a:pt x="356" y="928"/>
                    </a:lnTo>
                    <a:lnTo>
                      <a:pt x="325" y="934"/>
                    </a:lnTo>
                    <a:lnTo>
                      <a:pt x="286" y="972"/>
                    </a:lnTo>
                    <a:lnTo>
                      <a:pt x="187" y="966"/>
                    </a:lnTo>
                    <a:lnTo>
                      <a:pt x="120" y="887"/>
                    </a:lnTo>
                    <a:lnTo>
                      <a:pt x="90" y="884"/>
                    </a:lnTo>
                    <a:lnTo>
                      <a:pt x="58" y="735"/>
                    </a:lnTo>
                    <a:lnTo>
                      <a:pt x="120" y="709"/>
                    </a:lnTo>
                    <a:lnTo>
                      <a:pt x="0" y="504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923" name="Freeform 123"/>
              <p:cNvSpPr>
                <a:spLocks noChangeAspect="1"/>
              </p:cNvSpPr>
              <p:nvPr/>
            </p:nvSpPr>
            <p:spPr bwMode="auto">
              <a:xfrm>
                <a:off x="4377" y="2970"/>
                <a:ext cx="156" cy="99"/>
              </a:xfrm>
              <a:custGeom>
                <a:avLst/>
                <a:gdLst>
                  <a:gd name="T0" fmla="*/ 0 w 869"/>
                  <a:gd name="T1" fmla="*/ 169 h 545"/>
                  <a:gd name="T2" fmla="*/ 47 w 869"/>
                  <a:gd name="T3" fmla="*/ 175 h 545"/>
                  <a:gd name="T4" fmla="*/ 69 w 869"/>
                  <a:gd name="T5" fmla="*/ 218 h 545"/>
                  <a:gd name="T6" fmla="*/ 273 w 869"/>
                  <a:gd name="T7" fmla="*/ 213 h 545"/>
                  <a:gd name="T8" fmla="*/ 319 w 869"/>
                  <a:gd name="T9" fmla="*/ 261 h 545"/>
                  <a:gd name="T10" fmla="*/ 464 w 869"/>
                  <a:gd name="T11" fmla="*/ 179 h 545"/>
                  <a:gd name="T12" fmla="*/ 466 w 869"/>
                  <a:gd name="T13" fmla="*/ 117 h 545"/>
                  <a:gd name="T14" fmla="*/ 570 w 869"/>
                  <a:gd name="T15" fmla="*/ 74 h 545"/>
                  <a:gd name="T16" fmla="*/ 612 w 869"/>
                  <a:gd name="T17" fmla="*/ 113 h 545"/>
                  <a:gd name="T18" fmla="*/ 752 w 869"/>
                  <a:gd name="T19" fmla="*/ 37 h 545"/>
                  <a:gd name="T20" fmla="*/ 809 w 869"/>
                  <a:gd name="T21" fmla="*/ 0 h 545"/>
                  <a:gd name="T22" fmla="*/ 869 w 869"/>
                  <a:gd name="T23" fmla="*/ 7 h 545"/>
                  <a:gd name="T24" fmla="*/ 778 w 869"/>
                  <a:gd name="T25" fmla="*/ 142 h 545"/>
                  <a:gd name="T26" fmla="*/ 818 w 869"/>
                  <a:gd name="T27" fmla="*/ 186 h 545"/>
                  <a:gd name="T28" fmla="*/ 814 w 869"/>
                  <a:gd name="T29" fmla="*/ 231 h 545"/>
                  <a:gd name="T30" fmla="*/ 721 w 869"/>
                  <a:gd name="T31" fmla="*/ 319 h 545"/>
                  <a:gd name="T32" fmla="*/ 709 w 869"/>
                  <a:gd name="T33" fmla="*/ 346 h 545"/>
                  <a:gd name="T34" fmla="*/ 723 w 869"/>
                  <a:gd name="T35" fmla="*/ 375 h 545"/>
                  <a:gd name="T36" fmla="*/ 749 w 869"/>
                  <a:gd name="T37" fmla="*/ 381 h 545"/>
                  <a:gd name="T38" fmla="*/ 750 w 869"/>
                  <a:gd name="T39" fmla="*/ 426 h 545"/>
                  <a:gd name="T40" fmla="*/ 700 w 869"/>
                  <a:gd name="T41" fmla="*/ 467 h 545"/>
                  <a:gd name="T42" fmla="*/ 663 w 869"/>
                  <a:gd name="T43" fmla="*/ 543 h 545"/>
                  <a:gd name="T44" fmla="*/ 619 w 869"/>
                  <a:gd name="T45" fmla="*/ 545 h 545"/>
                  <a:gd name="T46" fmla="*/ 408 w 869"/>
                  <a:gd name="T47" fmla="*/ 450 h 545"/>
                  <a:gd name="T48" fmla="*/ 341 w 869"/>
                  <a:gd name="T49" fmla="*/ 439 h 545"/>
                  <a:gd name="T50" fmla="*/ 272 w 869"/>
                  <a:gd name="T51" fmla="*/ 417 h 545"/>
                  <a:gd name="T52" fmla="*/ 210 w 869"/>
                  <a:gd name="T53" fmla="*/ 405 h 545"/>
                  <a:gd name="T54" fmla="*/ 100 w 869"/>
                  <a:gd name="T55" fmla="*/ 430 h 545"/>
                  <a:gd name="T56" fmla="*/ 100 w 869"/>
                  <a:gd name="T57" fmla="*/ 420 h 545"/>
                  <a:gd name="T58" fmla="*/ 9 w 869"/>
                  <a:gd name="T59" fmla="*/ 261 h 545"/>
                  <a:gd name="T60" fmla="*/ 0 w 869"/>
                  <a:gd name="T61" fmla="*/ 169 h 5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869" h="545">
                    <a:moveTo>
                      <a:pt x="0" y="169"/>
                    </a:moveTo>
                    <a:lnTo>
                      <a:pt x="47" y="175"/>
                    </a:lnTo>
                    <a:lnTo>
                      <a:pt x="69" y="218"/>
                    </a:lnTo>
                    <a:lnTo>
                      <a:pt x="273" y="213"/>
                    </a:lnTo>
                    <a:lnTo>
                      <a:pt x="319" y="261"/>
                    </a:lnTo>
                    <a:lnTo>
                      <a:pt x="464" y="179"/>
                    </a:lnTo>
                    <a:lnTo>
                      <a:pt x="466" y="117"/>
                    </a:lnTo>
                    <a:lnTo>
                      <a:pt x="570" y="74"/>
                    </a:lnTo>
                    <a:lnTo>
                      <a:pt x="612" y="113"/>
                    </a:lnTo>
                    <a:lnTo>
                      <a:pt x="752" y="37"/>
                    </a:lnTo>
                    <a:lnTo>
                      <a:pt x="809" y="0"/>
                    </a:lnTo>
                    <a:lnTo>
                      <a:pt x="869" y="7"/>
                    </a:lnTo>
                    <a:lnTo>
                      <a:pt x="778" y="142"/>
                    </a:lnTo>
                    <a:lnTo>
                      <a:pt x="818" y="186"/>
                    </a:lnTo>
                    <a:lnTo>
                      <a:pt x="814" y="231"/>
                    </a:lnTo>
                    <a:lnTo>
                      <a:pt x="721" y="319"/>
                    </a:lnTo>
                    <a:lnTo>
                      <a:pt x="709" y="346"/>
                    </a:lnTo>
                    <a:lnTo>
                      <a:pt x="723" y="375"/>
                    </a:lnTo>
                    <a:lnTo>
                      <a:pt x="749" y="381"/>
                    </a:lnTo>
                    <a:lnTo>
                      <a:pt x="750" y="426"/>
                    </a:lnTo>
                    <a:lnTo>
                      <a:pt x="700" y="467"/>
                    </a:lnTo>
                    <a:lnTo>
                      <a:pt x="663" y="543"/>
                    </a:lnTo>
                    <a:lnTo>
                      <a:pt x="619" y="545"/>
                    </a:lnTo>
                    <a:lnTo>
                      <a:pt x="408" y="450"/>
                    </a:lnTo>
                    <a:lnTo>
                      <a:pt x="341" y="439"/>
                    </a:lnTo>
                    <a:lnTo>
                      <a:pt x="272" y="417"/>
                    </a:lnTo>
                    <a:lnTo>
                      <a:pt x="210" y="405"/>
                    </a:lnTo>
                    <a:lnTo>
                      <a:pt x="100" y="430"/>
                    </a:lnTo>
                    <a:lnTo>
                      <a:pt x="100" y="420"/>
                    </a:lnTo>
                    <a:lnTo>
                      <a:pt x="9" y="261"/>
                    </a:lnTo>
                    <a:lnTo>
                      <a:pt x="0" y="169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4924" name="Freeform 124"/>
              <p:cNvSpPr>
                <a:spLocks noChangeAspect="1"/>
              </p:cNvSpPr>
              <p:nvPr/>
            </p:nvSpPr>
            <p:spPr bwMode="auto">
              <a:xfrm>
                <a:off x="4388" y="3043"/>
                <a:ext cx="120" cy="64"/>
              </a:xfrm>
              <a:custGeom>
                <a:avLst/>
                <a:gdLst>
                  <a:gd name="T0" fmla="*/ 24 w 668"/>
                  <a:gd name="T1" fmla="*/ 171 h 356"/>
                  <a:gd name="T2" fmla="*/ 180 w 668"/>
                  <a:gd name="T3" fmla="*/ 209 h 356"/>
                  <a:gd name="T4" fmla="*/ 221 w 668"/>
                  <a:gd name="T5" fmla="*/ 198 h 356"/>
                  <a:gd name="T6" fmla="*/ 277 w 668"/>
                  <a:gd name="T7" fmla="*/ 198 h 356"/>
                  <a:gd name="T8" fmla="*/ 339 w 668"/>
                  <a:gd name="T9" fmla="*/ 313 h 356"/>
                  <a:gd name="T10" fmla="*/ 399 w 668"/>
                  <a:gd name="T11" fmla="*/ 311 h 356"/>
                  <a:gd name="T12" fmla="*/ 455 w 668"/>
                  <a:gd name="T13" fmla="*/ 350 h 356"/>
                  <a:gd name="T14" fmla="*/ 567 w 668"/>
                  <a:gd name="T15" fmla="*/ 356 h 356"/>
                  <a:gd name="T16" fmla="*/ 576 w 668"/>
                  <a:gd name="T17" fmla="*/ 316 h 356"/>
                  <a:gd name="T18" fmla="*/ 668 w 668"/>
                  <a:gd name="T19" fmla="*/ 316 h 356"/>
                  <a:gd name="T20" fmla="*/ 654 w 668"/>
                  <a:gd name="T21" fmla="*/ 231 h 356"/>
                  <a:gd name="T22" fmla="*/ 601 w 668"/>
                  <a:gd name="T23" fmla="*/ 140 h 356"/>
                  <a:gd name="T24" fmla="*/ 565 w 668"/>
                  <a:gd name="T25" fmla="*/ 142 h 356"/>
                  <a:gd name="T26" fmla="*/ 344 w 668"/>
                  <a:gd name="T27" fmla="*/ 43 h 356"/>
                  <a:gd name="T28" fmla="*/ 294 w 668"/>
                  <a:gd name="T29" fmla="*/ 38 h 356"/>
                  <a:gd name="T30" fmla="*/ 159 w 668"/>
                  <a:gd name="T31" fmla="*/ 0 h 356"/>
                  <a:gd name="T32" fmla="*/ 40 w 668"/>
                  <a:gd name="T33" fmla="*/ 25 h 356"/>
                  <a:gd name="T34" fmla="*/ 0 w 668"/>
                  <a:gd name="T35" fmla="*/ 92 h 356"/>
                  <a:gd name="T36" fmla="*/ 24 w 668"/>
                  <a:gd name="T37" fmla="*/ 171 h 3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68" h="356">
                    <a:moveTo>
                      <a:pt x="24" y="171"/>
                    </a:moveTo>
                    <a:lnTo>
                      <a:pt x="180" y="209"/>
                    </a:lnTo>
                    <a:lnTo>
                      <a:pt x="221" y="198"/>
                    </a:lnTo>
                    <a:lnTo>
                      <a:pt x="277" y="198"/>
                    </a:lnTo>
                    <a:lnTo>
                      <a:pt x="339" y="313"/>
                    </a:lnTo>
                    <a:lnTo>
                      <a:pt x="399" y="311"/>
                    </a:lnTo>
                    <a:lnTo>
                      <a:pt x="455" y="350"/>
                    </a:lnTo>
                    <a:lnTo>
                      <a:pt x="567" y="356"/>
                    </a:lnTo>
                    <a:lnTo>
                      <a:pt x="576" y="316"/>
                    </a:lnTo>
                    <a:lnTo>
                      <a:pt x="668" y="316"/>
                    </a:lnTo>
                    <a:lnTo>
                      <a:pt x="654" y="231"/>
                    </a:lnTo>
                    <a:lnTo>
                      <a:pt x="601" y="140"/>
                    </a:lnTo>
                    <a:lnTo>
                      <a:pt x="565" y="142"/>
                    </a:lnTo>
                    <a:lnTo>
                      <a:pt x="344" y="43"/>
                    </a:lnTo>
                    <a:lnTo>
                      <a:pt x="294" y="38"/>
                    </a:lnTo>
                    <a:lnTo>
                      <a:pt x="159" y="0"/>
                    </a:lnTo>
                    <a:lnTo>
                      <a:pt x="40" y="25"/>
                    </a:lnTo>
                    <a:lnTo>
                      <a:pt x="0" y="92"/>
                    </a:lnTo>
                    <a:lnTo>
                      <a:pt x="24" y="171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204925" name="Rectangle 125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04926" name="Text Box 126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204927" name="Rectangle 127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04928" name="Rectangle 128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 dirty="0" smtClean="0">
                <a:solidFill>
                  <a:schemeClr val="bg1"/>
                </a:solidFill>
                <a:latin typeface="Verdana" pitchFamily="34" charset="0"/>
              </a:rPr>
              <a:t>POLOS </a:t>
            </a:r>
            <a:r>
              <a:rPr lang="pt-BR" sz="1800" dirty="0">
                <a:solidFill>
                  <a:schemeClr val="bg1"/>
                </a:solidFill>
                <a:latin typeface="Verdana" pitchFamily="34" charset="0"/>
              </a:rPr>
              <a:t>DE PRODUÇÃO</a:t>
            </a:r>
          </a:p>
        </p:txBody>
      </p:sp>
      <p:sp>
        <p:nvSpPr>
          <p:cNvPr id="204929" name="Freeform 129"/>
          <p:cNvSpPr>
            <a:spLocks noChangeAspect="1"/>
          </p:cNvSpPr>
          <p:nvPr/>
        </p:nvSpPr>
        <p:spPr bwMode="auto">
          <a:xfrm>
            <a:off x="7180263" y="2119313"/>
            <a:ext cx="217487" cy="174625"/>
          </a:xfrm>
          <a:custGeom>
            <a:avLst/>
            <a:gdLst>
              <a:gd name="T0" fmla="*/ 525 w 926"/>
              <a:gd name="T1" fmla="*/ 750 h 750"/>
              <a:gd name="T2" fmla="*/ 461 w 926"/>
              <a:gd name="T3" fmla="*/ 649 h 750"/>
              <a:gd name="T4" fmla="*/ 339 w 926"/>
              <a:gd name="T5" fmla="*/ 570 h 750"/>
              <a:gd name="T6" fmla="*/ 315 w 926"/>
              <a:gd name="T7" fmla="*/ 543 h 750"/>
              <a:gd name="T8" fmla="*/ 280 w 926"/>
              <a:gd name="T9" fmla="*/ 544 h 750"/>
              <a:gd name="T10" fmla="*/ 270 w 926"/>
              <a:gd name="T11" fmla="*/ 570 h 750"/>
              <a:gd name="T12" fmla="*/ 253 w 926"/>
              <a:gd name="T13" fmla="*/ 566 h 750"/>
              <a:gd name="T14" fmla="*/ 0 w 926"/>
              <a:gd name="T15" fmla="*/ 354 h 750"/>
              <a:gd name="T16" fmla="*/ 148 w 926"/>
              <a:gd name="T17" fmla="*/ 198 h 750"/>
              <a:gd name="T18" fmla="*/ 156 w 926"/>
              <a:gd name="T19" fmla="*/ 158 h 750"/>
              <a:gd name="T20" fmla="*/ 92 w 926"/>
              <a:gd name="T21" fmla="*/ 106 h 750"/>
              <a:gd name="T22" fmla="*/ 96 w 926"/>
              <a:gd name="T23" fmla="*/ 42 h 750"/>
              <a:gd name="T24" fmla="*/ 186 w 926"/>
              <a:gd name="T25" fmla="*/ 40 h 750"/>
              <a:gd name="T26" fmla="*/ 222 w 926"/>
              <a:gd name="T27" fmla="*/ 0 h 750"/>
              <a:gd name="T28" fmla="*/ 418 w 926"/>
              <a:gd name="T29" fmla="*/ 89 h 750"/>
              <a:gd name="T30" fmla="*/ 492 w 926"/>
              <a:gd name="T31" fmla="*/ 82 h 750"/>
              <a:gd name="T32" fmla="*/ 613 w 926"/>
              <a:gd name="T33" fmla="*/ 124 h 750"/>
              <a:gd name="T34" fmla="*/ 643 w 926"/>
              <a:gd name="T35" fmla="*/ 38 h 750"/>
              <a:gd name="T36" fmla="*/ 742 w 926"/>
              <a:gd name="T37" fmla="*/ 179 h 750"/>
              <a:gd name="T38" fmla="*/ 926 w 926"/>
              <a:gd name="T39" fmla="*/ 476 h 750"/>
              <a:gd name="T40" fmla="*/ 859 w 926"/>
              <a:gd name="T41" fmla="*/ 481 h 750"/>
              <a:gd name="T42" fmla="*/ 856 w 926"/>
              <a:gd name="T43" fmla="*/ 467 h 750"/>
              <a:gd name="T44" fmla="*/ 828 w 926"/>
              <a:gd name="T45" fmla="*/ 441 h 750"/>
              <a:gd name="T46" fmla="*/ 772 w 926"/>
              <a:gd name="T47" fmla="*/ 432 h 750"/>
              <a:gd name="T48" fmla="*/ 761 w 926"/>
              <a:gd name="T49" fmla="*/ 458 h 750"/>
              <a:gd name="T50" fmla="*/ 764 w 926"/>
              <a:gd name="T51" fmla="*/ 544 h 750"/>
              <a:gd name="T52" fmla="*/ 737 w 926"/>
              <a:gd name="T53" fmla="*/ 575 h 750"/>
              <a:gd name="T54" fmla="*/ 715 w 926"/>
              <a:gd name="T55" fmla="*/ 585 h 750"/>
              <a:gd name="T56" fmla="*/ 678 w 926"/>
              <a:gd name="T57" fmla="*/ 562 h 750"/>
              <a:gd name="T58" fmla="*/ 633 w 926"/>
              <a:gd name="T59" fmla="*/ 594 h 750"/>
              <a:gd name="T60" fmla="*/ 525 w 926"/>
              <a:gd name="T61" fmla="*/ 750 h 7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926" h="750">
                <a:moveTo>
                  <a:pt x="525" y="750"/>
                </a:moveTo>
                <a:lnTo>
                  <a:pt x="461" y="649"/>
                </a:lnTo>
                <a:lnTo>
                  <a:pt x="339" y="570"/>
                </a:lnTo>
                <a:lnTo>
                  <a:pt x="315" y="543"/>
                </a:lnTo>
                <a:lnTo>
                  <a:pt x="280" y="544"/>
                </a:lnTo>
                <a:lnTo>
                  <a:pt x="270" y="570"/>
                </a:lnTo>
                <a:lnTo>
                  <a:pt x="253" y="566"/>
                </a:lnTo>
                <a:lnTo>
                  <a:pt x="0" y="354"/>
                </a:lnTo>
                <a:lnTo>
                  <a:pt x="148" y="198"/>
                </a:lnTo>
                <a:lnTo>
                  <a:pt x="156" y="158"/>
                </a:lnTo>
                <a:lnTo>
                  <a:pt x="92" y="106"/>
                </a:lnTo>
                <a:lnTo>
                  <a:pt x="96" y="42"/>
                </a:lnTo>
                <a:lnTo>
                  <a:pt x="186" y="40"/>
                </a:lnTo>
                <a:lnTo>
                  <a:pt x="222" y="0"/>
                </a:lnTo>
                <a:lnTo>
                  <a:pt x="418" y="89"/>
                </a:lnTo>
                <a:lnTo>
                  <a:pt x="492" y="82"/>
                </a:lnTo>
                <a:lnTo>
                  <a:pt x="613" y="124"/>
                </a:lnTo>
                <a:lnTo>
                  <a:pt x="643" y="38"/>
                </a:lnTo>
                <a:lnTo>
                  <a:pt x="742" y="179"/>
                </a:lnTo>
                <a:lnTo>
                  <a:pt x="926" y="476"/>
                </a:lnTo>
                <a:lnTo>
                  <a:pt x="859" y="481"/>
                </a:lnTo>
                <a:lnTo>
                  <a:pt x="856" y="467"/>
                </a:lnTo>
                <a:lnTo>
                  <a:pt x="828" y="441"/>
                </a:lnTo>
                <a:lnTo>
                  <a:pt x="772" y="432"/>
                </a:lnTo>
                <a:lnTo>
                  <a:pt x="761" y="458"/>
                </a:lnTo>
                <a:lnTo>
                  <a:pt x="764" y="544"/>
                </a:lnTo>
                <a:lnTo>
                  <a:pt x="737" y="575"/>
                </a:lnTo>
                <a:lnTo>
                  <a:pt x="715" y="585"/>
                </a:lnTo>
                <a:lnTo>
                  <a:pt x="678" y="562"/>
                </a:lnTo>
                <a:lnTo>
                  <a:pt x="633" y="594"/>
                </a:lnTo>
                <a:lnTo>
                  <a:pt x="525" y="750"/>
                </a:lnTo>
                <a:close/>
              </a:path>
            </a:pathLst>
          </a:custGeom>
          <a:solidFill>
            <a:srgbClr val="336600"/>
          </a:solidFill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204930" name="Group 130"/>
          <p:cNvGrpSpPr>
            <a:grpSpLocks/>
          </p:cNvGrpSpPr>
          <p:nvPr/>
        </p:nvGrpSpPr>
        <p:grpSpPr bwMode="auto">
          <a:xfrm>
            <a:off x="6821488" y="1676400"/>
            <a:ext cx="1919287" cy="641350"/>
            <a:chOff x="4297" y="1056"/>
            <a:chExt cx="1209" cy="404"/>
          </a:xfrm>
        </p:grpSpPr>
        <p:sp>
          <p:nvSpPr>
            <p:cNvPr id="204931" name="Text Box 131"/>
            <p:cNvSpPr txBox="1">
              <a:spLocks noChangeArrowheads="1"/>
            </p:cNvSpPr>
            <p:nvPr/>
          </p:nvSpPr>
          <p:spPr bwMode="auto">
            <a:xfrm>
              <a:off x="4297" y="1056"/>
              <a:ext cx="751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Pecém</a:t>
              </a:r>
            </a:p>
          </p:txBody>
        </p:sp>
        <p:pic>
          <p:nvPicPr>
            <p:cNvPr id="204932" name="Picture 132" descr="Imagem3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6" y="1135"/>
              <a:ext cx="162" cy="10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4933" name="Text Box 133"/>
            <p:cNvSpPr txBox="1">
              <a:spLocks noChangeArrowheads="1"/>
            </p:cNvSpPr>
            <p:nvPr/>
          </p:nvSpPr>
          <p:spPr bwMode="auto">
            <a:xfrm>
              <a:off x="4653" y="1325"/>
              <a:ext cx="85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Mucuripe</a:t>
              </a:r>
            </a:p>
          </p:txBody>
        </p:sp>
        <p:pic>
          <p:nvPicPr>
            <p:cNvPr id="204934" name="Picture 134" descr="Imagem3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67" y="1283"/>
              <a:ext cx="156" cy="10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204935" name="Group 135"/>
          <p:cNvGrpSpPr>
            <a:grpSpLocks/>
          </p:cNvGrpSpPr>
          <p:nvPr/>
        </p:nvGrpSpPr>
        <p:grpSpPr bwMode="auto">
          <a:xfrm>
            <a:off x="0" y="1108075"/>
            <a:ext cx="3419475" cy="304800"/>
            <a:chOff x="0" y="698"/>
            <a:chExt cx="2154" cy="192"/>
          </a:xfrm>
        </p:grpSpPr>
        <p:sp>
          <p:nvSpPr>
            <p:cNvPr id="204936" name="Text Box 136"/>
            <p:cNvSpPr txBox="1">
              <a:spLocks noChangeArrowheads="1"/>
            </p:cNvSpPr>
            <p:nvPr/>
          </p:nvSpPr>
          <p:spPr bwMode="auto">
            <a:xfrm>
              <a:off x="178" y="698"/>
              <a:ext cx="1976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400">
                  <a:solidFill>
                    <a:srgbClr val="066168"/>
                  </a:solidFill>
                  <a:latin typeface="Verdana" pitchFamily="34" charset="0"/>
                </a:rPr>
                <a:t>PRODUÇÃO DE LEITE (2010)</a:t>
              </a:r>
            </a:p>
          </p:txBody>
        </p:sp>
        <p:sp>
          <p:nvSpPr>
            <p:cNvPr id="204937" name="Rectangle 137"/>
            <p:cNvSpPr>
              <a:spLocks noChangeArrowheads="1"/>
            </p:cNvSpPr>
            <p:nvPr/>
          </p:nvSpPr>
          <p:spPr bwMode="auto">
            <a:xfrm>
              <a:off x="0" y="715"/>
              <a:ext cx="158" cy="136"/>
            </a:xfrm>
            <a:prstGeom prst="rect">
              <a:avLst/>
            </a:prstGeom>
            <a:solidFill>
              <a:srgbClr val="07767E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sp>
        <p:nvSpPr>
          <p:cNvPr id="204938" name="Line 138"/>
          <p:cNvSpPr>
            <a:spLocks noChangeShapeType="1"/>
          </p:cNvSpPr>
          <p:nvPr/>
        </p:nvSpPr>
        <p:spPr bwMode="auto">
          <a:xfrm>
            <a:off x="169863" y="4276725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04940" name="Rectangle 140"/>
          <p:cNvSpPr>
            <a:spLocks noChangeArrowheads="1"/>
          </p:cNvSpPr>
          <p:nvPr/>
        </p:nvSpPr>
        <p:spPr bwMode="auto">
          <a:xfrm>
            <a:off x="0" y="1519238"/>
            <a:ext cx="2411413" cy="39687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pt-BR" sz="1400">
              <a:solidFill>
                <a:schemeClr val="bg1"/>
              </a:solidFill>
              <a:latin typeface="Verdana" pitchFamily="34" charset="0"/>
            </a:endParaRPr>
          </a:p>
        </p:txBody>
      </p:sp>
      <p:sp>
        <p:nvSpPr>
          <p:cNvPr id="204941" name="Text Box 141"/>
          <p:cNvSpPr txBox="1">
            <a:spLocks noChangeArrowheads="1"/>
          </p:cNvSpPr>
          <p:nvPr/>
        </p:nvSpPr>
        <p:spPr bwMode="auto">
          <a:xfrm>
            <a:off x="238125" y="1565275"/>
            <a:ext cx="19367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pt-BR" sz="1400" dirty="0" smtClean="0">
                <a:solidFill>
                  <a:schemeClr val="bg1"/>
                </a:solidFill>
                <a:latin typeface="Verdana" pitchFamily="34" charset="0"/>
              </a:rPr>
              <a:t>Polo </a:t>
            </a:r>
            <a:r>
              <a:rPr lang="pt-BR" sz="1400" dirty="0">
                <a:solidFill>
                  <a:schemeClr val="bg1"/>
                </a:solidFill>
                <a:latin typeface="Verdana" pitchFamily="34" charset="0"/>
              </a:rPr>
              <a:t>Alto Salgado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0484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7" dur="indefinite"/>
                                        <p:tgtEl>
                                          <p:spTgt spid="2048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9" dur="indefinite"/>
                                        <p:tgtEl>
                                          <p:spTgt spid="20488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0" dur="indefinite"/>
                                        <p:tgtEl>
                                          <p:spTgt spid="2048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2" dur="indefinite"/>
                                        <p:tgtEl>
                                          <p:spTgt spid="20480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3" dur="indefinite"/>
                                        <p:tgtEl>
                                          <p:spTgt spid="2048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5" dur="indefinite"/>
                                        <p:tgtEl>
                                          <p:spTgt spid="20487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6" dur="indefinite"/>
                                        <p:tgtEl>
                                          <p:spTgt spid="2048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8" dur="indefinite"/>
                                        <p:tgtEl>
                                          <p:spTgt spid="20486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9" dur="indefinite"/>
                                        <p:tgtEl>
                                          <p:spTgt spid="2048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1" dur="indefinite"/>
                                        <p:tgtEl>
                                          <p:spTgt spid="20482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22" dur="indefinite"/>
                                        <p:tgtEl>
                                          <p:spTgt spid="2048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4" dur="800" fill="hold"/>
                                        <p:tgtEl>
                                          <p:spTgt spid="204906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2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6" dur="indefinite"/>
                                        <p:tgtEl>
                                          <p:spTgt spid="20483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27" dur="indefinite"/>
                                        <p:tgtEl>
                                          <p:spTgt spid="2048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9" dur="indefinite"/>
                                        <p:tgtEl>
                                          <p:spTgt spid="20492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30" dur="indefinite"/>
                                        <p:tgtEl>
                                          <p:spTgt spid="2049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300"/>
                                        <p:tgtEl>
                                          <p:spTgt spid="2048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204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300"/>
                                        <p:tgtEl>
                                          <p:spTgt spid="2048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2" presetClass="entr" presetSubtype="8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204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300"/>
                                        <p:tgtEl>
                                          <p:spTgt spid="2048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2" presetClass="entr" presetSubtype="8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9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2049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9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300"/>
                                        <p:tgtEl>
                                          <p:spTgt spid="2049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9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300"/>
                                        <p:tgtEl>
                                          <p:spTgt spid="2049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4803" grpId="0"/>
      <p:bldP spid="204805" grpId="0" animBg="1"/>
      <p:bldP spid="204806" grpId="0" animBg="1"/>
      <p:bldP spid="204929" grpId="0" animBg="1"/>
      <p:bldP spid="204938" grpId="0" animBg="1"/>
      <p:bldP spid="204940" grpId="0" animBg="1"/>
      <p:bldP spid="204941" grpId="0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6850" name="Picture 2" descr="Mapa_CE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75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06851" name="Group 3"/>
          <p:cNvGrpSpPr>
            <a:grpSpLocks/>
          </p:cNvGrpSpPr>
          <p:nvPr/>
        </p:nvGrpSpPr>
        <p:grpSpPr bwMode="auto">
          <a:xfrm>
            <a:off x="6342063" y="1417638"/>
            <a:ext cx="1714500" cy="779462"/>
            <a:chOff x="3995" y="893"/>
            <a:chExt cx="1080" cy="491"/>
          </a:xfrm>
        </p:grpSpPr>
        <p:sp>
          <p:nvSpPr>
            <p:cNvPr id="206852" name="Freeform 4"/>
            <p:cNvSpPr>
              <a:spLocks/>
            </p:cNvSpPr>
            <p:nvPr/>
          </p:nvSpPr>
          <p:spPr bwMode="auto">
            <a:xfrm>
              <a:off x="4184" y="1014"/>
              <a:ext cx="833" cy="236"/>
            </a:xfrm>
            <a:custGeom>
              <a:avLst/>
              <a:gdLst>
                <a:gd name="T0" fmla="*/ 0 w 833"/>
                <a:gd name="T1" fmla="*/ 236 h 236"/>
                <a:gd name="T2" fmla="*/ 118 w 833"/>
                <a:gd name="T3" fmla="*/ 0 h 236"/>
                <a:gd name="T4" fmla="*/ 833 w 833"/>
                <a:gd name="T5" fmla="*/ 0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3" h="236">
                  <a:moveTo>
                    <a:pt x="0" y="236"/>
                  </a:moveTo>
                  <a:lnTo>
                    <a:pt x="118" y="0"/>
                  </a:lnTo>
                  <a:lnTo>
                    <a:pt x="833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06853" name="Text Box 5"/>
            <p:cNvSpPr txBox="1">
              <a:spLocks noChangeArrowheads="1"/>
            </p:cNvSpPr>
            <p:nvPr/>
          </p:nvSpPr>
          <p:spPr bwMode="auto">
            <a:xfrm>
              <a:off x="4243" y="893"/>
              <a:ext cx="832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900" dirty="0">
                  <a:solidFill>
                    <a:srgbClr val="066168"/>
                  </a:solidFill>
                  <a:latin typeface="Verdana" pitchFamily="34" charset="0"/>
                </a:rPr>
                <a:t>Vale do </a:t>
              </a:r>
              <a:r>
                <a:rPr lang="pt-BR" sz="900" dirty="0" err="1">
                  <a:solidFill>
                    <a:srgbClr val="066168"/>
                  </a:solidFill>
                  <a:latin typeface="Verdana" pitchFamily="34" charset="0"/>
                </a:rPr>
                <a:t>Curu</a:t>
              </a:r>
              <a:endParaRPr lang="pt-BR" sz="9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grpSp>
          <p:nvGrpSpPr>
            <p:cNvPr id="206854" name="Group 6"/>
            <p:cNvGrpSpPr>
              <a:grpSpLocks/>
            </p:cNvGrpSpPr>
            <p:nvPr/>
          </p:nvGrpSpPr>
          <p:grpSpPr bwMode="auto">
            <a:xfrm>
              <a:off x="3995" y="1116"/>
              <a:ext cx="420" cy="268"/>
              <a:chOff x="3995" y="1116"/>
              <a:chExt cx="420" cy="268"/>
            </a:xfrm>
          </p:grpSpPr>
          <p:sp>
            <p:nvSpPr>
              <p:cNvPr id="206855" name="Freeform 7"/>
              <p:cNvSpPr>
                <a:spLocks noChangeAspect="1"/>
              </p:cNvSpPr>
              <p:nvPr/>
            </p:nvSpPr>
            <p:spPr bwMode="auto">
              <a:xfrm>
                <a:off x="4135" y="1116"/>
                <a:ext cx="120" cy="110"/>
              </a:xfrm>
              <a:custGeom>
                <a:avLst/>
                <a:gdLst>
                  <a:gd name="T0" fmla="*/ 385 w 671"/>
                  <a:gd name="T1" fmla="*/ 0 h 607"/>
                  <a:gd name="T2" fmla="*/ 442 w 671"/>
                  <a:gd name="T3" fmla="*/ 80 h 607"/>
                  <a:gd name="T4" fmla="*/ 533 w 671"/>
                  <a:gd name="T5" fmla="*/ 80 h 607"/>
                  <a:gd name="T6" fmla="*/ 558 w 671"/>
                  <a:gd name="T7" fmla="*/ 101 h 607"/>
                  <a:gd name="T8" fmla="*/ 572 w 671"/>
                  <a:gd name="T9" fmla="*/ 139 h 607"/>
                  <a:gd name="T10" fmla="*/ 671 w 671"/>
                  <a:gd name="T11" fmla="*/ 274 h 607"/>
                  <a:gd name="T12" fmla="*/ 569 w 671"/>
                  <a:gd name="T13" fmla="*/ 328 h 607"/>
                  <a:gd name="T14" fmla="*/ 572 w 671"/>
                  <a:gd name="T15" fmla="*/ 375 h 607"/>
                  <a:gd name="T16" fmla="*/ 517 w 671"/>
                  <a:gd name="T17" fmla="*/ 379 h 607"/>
                  <a:gd name="T18" fmla="*/ 539 w 671"/>
                  <a:gd name="T19" fmla="*/ 506 h 607"/>
                  <a:gd name="T20" fmla="*/ 526 w 671"/>
                  <a:gd name="T21" fmla="*/ 539 h 607"/>
                  <a:gd name="T22" fmla="*/ 493 w 671"/>
                  <a:gd name="T23" fmla="*/ 539 h 607"/>
                  <a:gd name="T24" fmla="*/ 459 w 671"/>
                  <a:gd name="T25" fmla="*/ 526 h 607"/>
                  <a:gd name="T26" fmla="*/ 382 w 671"/>
                  <a:gd name="T27" fmla="*/ 607 h 607"/>
                  <a:gd name="T28" fmla="*/ 0 w 671"/>
                  <a:gd name="T29" fmla="*/ 607 h 607"/>
                  <a:gd name="T30" fmla="*/ 1 w 671"/>
                  <a:gd name="T31" fmla="*/ 581 h 607"/>
                  <a:gd name="T32" fmla="*/ 81 w 671"/>
                  <a:gd name="T33" fmla="*/ 556 h 607"/>
                  <a:gd name="T34" fmla="*/ 112 w 671"/>
                  <a:gd name="T35" fmla="*/ 439 h 607"/>
                  <a:gd name="T36" fmla="*/ 101 w 671"/>
                  <a:gd name="T37" fmla="*/ 387 h 607"/>
                  <a:gd name="T38" fmla="*/ 106 w 671"/>
                  <a:gd name="T39" fmla="*/ 325 h 607"/>
                  <a:gd name="T40" fmla="*/ 136 w 671"/>
                  <a:gd name="T41" fmla="*/ 274 h 607"/>
                  <a:gd name="T42" fmla="*/ 81 w 671"/>
                  <a:gd name="T43" fmla="*/ 199 h 607"/>
                  <a:gd name="T44" fmla="*/ 116 w 671"/>
                  <a:gd name="T45" fmla="*/ 134 h 607"/>
                  <a:gd name="T46" fmla="*/ 220 w 671"/>
                  <a:gd name="T47" fmla="*/ 86 h 607"/>
                  <a:gd name="T48" fmla="*/ 236 w 671"/>
                  <a:gd name="T49" fmla="*/ 104 h 607"/>
                  <a:gd name="T50" fmla="*/ 260 w 671"/>
                  <a:gd name="T51" fmla="*/ 108 h 607"/>
                  <a:gd name="T52" fmla="*/ 290 w 671"/>
                  <a:gd name="T53" fmla="*/ 67 h 607"/>
                  <a:gd name="T54" fmla="*/ 337 w 671"/>
                  <a:gd name="T55" fmla="*/ 63 h 607"/>
                  <a:gd name="T56" fmla="*/ 385 w 671"/>
                  <a:gd name="T57" fmla="*/ 0 h 6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71" h="607">
                    <a:moveTo>
                      <a:pt x="385" y="0"/>
                    </a:moveTo>
                    <a:lnTo>
                      <a:pt x="442" y="80"/>
                    </a:lnTo>
                    <a:lnTo>
                      <a:pt x="533" y="80"/>
                    </a:lnTo>
                    <a:lnTo>
                      <a:pt x="558" y="101"/>
                    </a:lnTo>
                    <a:lnTo>
                      <a:pt x="572" y="139"/>
                    </a:lnTo>
                    <a:lnTo>
                      <a:pt x="671" y="274"/>
                    </a:lnTo>
                    <a:lnTo>
                      <a:pt x="569" y="328"/>
                    </a:lnTo>
                    <a:lnTo>
                      <a:pt x="572" y="375"/>
                    </a:lnTo>
                    <a:lnTo>
                      <a:pt x="517" y="379"/>
                    </a:lnTo>
                    <a:lnTo>
                      <a:pt x="539" y="506"/>
                    </a:lnTo>
                    <a:lnTo>
                      <a:pt x="526" y="539"/>
                    </a:lnTo>
                    <a:lnTo>
                      <a:pt x="493" y="539"/>
                    </a:lnTo>
                    <a:lnTo>
                      <a:pt x="459" y="526"/>
                    </a:lnTo>
                    <a:lnTo>
                      <a:pt x="382" y="607"/>
                    </a:lnTo>
                    <a:lnTo>
                      <a:pt x="0" y="607"/>
                    </a:lnTo>
                    <a:lnTo>
                      <a:pt x="1" y="581"/>
                    </a:lnTo>
                    <a:lnTo>
                      <a:pt x="81" y="556"/>
                    </a:lnTo>
                    <a:lnTo>
                      <a:pt x="112" y="439"/>
                    </a:lnTo>
                    <a:lnTo>
                      <a:pt x="101" y="387"/>
                    </a:lnTo>
                    <a:lnTo>
                      <a:pt x="106" y="325"/>
                    </a:lnTo>
                    <a:lnTo>
                      <a:pt x="136" y="274"/>
                    </a:lnTo>
                    <a:lnTo>
                      <a:pt x="81" y="199"/>
                    </a:lnTo>
                    <a:lnTo>
                      <a:pt x="116" y="134"/>
                    </a:lnTo>
                    <a:lnTo>
                      <a:pt x="220" y="86"/>
                    </a:lnTo>
                    <a:lnTo>
                      <a:pt x="236" y="104"/>
                    </a:lnTo>
                    <a:lnTo>
                      <a:pt x="260" y="108"/>
                    </a:lnTo>
                    <a:lnTo>
                      <a:pt x="290" y="67"/>
                    </a:lnTo>
                    <a:lnTo>
                      <a:pt x="337" y="63"/>
                    </a:lnTo>
                    <a:lnTo>
                      <a:pt x="385" y="0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856" name="Freeform 8"/>
              <p:cNvSpPr>
                <a:spLocks noChangeAspect="1"/>
              </p:cNvSpPr>
              <p:nvPr/>
            </p:nvSpPr>
            <p:spPr bwMode="auto">
              <a:xfrm>
                <a:off x="4119" y="1200"/>
                <a:ext cx="296" cy="143"/>
              </a:xfrm>
              <a:custGeom>
                <a:avLst/>
                <a:gdLst>
                  <a:gd name="T0" fmla="*/ 1238 w 1642"/>
                  <a:gd name="T1" fmla="*/ 0 h 794"/>
                  <a:gd name="T2" fmla="*/ 1330 w 1642"/>
                  <a:gd name="T3" fmla="*/ 140 h 794"/>
                  <a:gd name="T4" fmla="*/ 1406 w 1642"/>
                  <a:gd name="T5" fmla="*/ 147 h 794"/>
                  <a:gd name="T6" fmla="*/ 1500 w 1642"/>
                  <a:gd name="T7" fmla="*/ 243 h 794"/>
                  <a:gd name="T8" fmla="*/ 1642 w 1642"/>
                  <a:gd name="T9" fmla="*/ 257 h 794"/>
                  <a:gd name="T10" fmla="*/ 1561 w 1642"/>
                  <a:gd name="T11" fmla="*/ 382 h 794"/>
                  <a:gd name="T12" fmla="*/ 1410 w 1642"/>
                  <a:gd name="T13" fmla="*/ 698 h 794"/>
                  <a:gd name="T14" fmla="*/ 1376 w 1642"/>
                  <a:gd name="T15" fmla="*/ 698 h 794"/>
                  <a:gd name="T16" fmla="*/ 1292 w 1642"/>
                  <a:gd name="T17" fmla="*/ 664 h 794"/>
                  <a:gd name="T18" fmla="*/ 1270 w 1642"/>
                  <a:gd name="T19" fmla="*/ 696 h 794"/>
                  <a:gd name="T20" fmla="*/ 1223 w 1642"/>
                  <a:gd name="T21" fmla="*/ 698 h 794"/>
                  <a:gd name="T22" fmla="*/ 1145 w 1642"/>
                  <a:gd name="T23" fmla="*/ 794 h 794"/>
                  <a:gd name="T24" fmla="*/ 1064 w 1642"/>
                  <a:gd name="T25" fmla="*/ 734 h 794"/>
                  <a:gd name="T26" fmla="*/ 1021 w 1642"/>
                  <a:gd name="T27" fmla="*/ 713 h 794"/>
                  <a:gd name="T28" fmla="*/ 724 w 1642"/>
                  <a:gd name="T29" fmla="*/ 744 h 794"/>
                  <a:gd name="T30" fmla="*/ 600 w 1642"/>
                  <a:gd name="T31" fmla="*/ 748 h 794"/>
                  <a:gd name="T32" fmla="*/ 597 w 1642"/>
                  <a:gd name="T33" fmla="*/ 762 h 794"/>
                  <a:gd name="T34" fmla="*/ 514 w 1642"/>
                  <a:gd name="T35" fmla="*/ 768 h 794"/>
                  <a:gd name="T36" fmla="*/ 500 w 1642"/>
                  <a:gd name="T37" fmla="*/ 747 h 794"/>
                  <a:gd name="T38" fmla="*/ 306 w 1642"/>
                  <a:gd name="T39" fmla="*/ 728 h 794"/>
                  <a:gd name="T40" fmla="*/ 267 w 1642"/>
                  <a:gd name="T41" fmla="*/ 625 h 794"/>
                  <a:gd name="T42" fmla="*/ 299 w 1642"/>
                  <a:gd name="T43" fmla="*/ 496 h 794"/>
                  <a:gd name="T44" fmla="*/ 303 w 1642"/>
                  <a:gd name="T45" fmla="*/ 471 h 794"/>
                  <a:gd name="T46" fmla="*/ 224 w 1642"/>
                  <a:gd name="T47" fmla="*/ 387 h 794"/>
                  <a:gd name="T48" fmla="*/ 0 w 1642"/>
                  <a:gd name="T49" fmla="*/ 356 h 794"/>
                  <a:gd name="T50" fmla="*/ 4 w 1642"/>
                  <a:gd name="T51" fmla="*/ 210 h 794"/>
                  <a:gd name="T52" fmla="*/ 46 w 1642"/>
                  <a:gd name="T53" fmla="*/ 210 h 794"/>
                  <a:gd name="T54" fmla="*/ 86 w 1642"/>
                  <a:gd name="T55" fmla="*/ 169 h 794"/>
                  <a:gd name="T56" fmla="*/ 87 w 1642"/>
                  <a:gd name="T57" fmla="*/ 143 h 794"/>
                  <a:gd name="T58" fmla="*/ 689 w 1642"/>
                  <a:gd name="T59" fmla="*/ 145 h 794"/>
                  <a:gd name="T60" fmla="*/ 985 w 1642"/>
                  <a:gd name="T61" fmla="*/ 148 h 794"/>
                  <a:gd name="T62" fmla="*/ 1102 w 1642"/>
                  <a:gd name="T63" fmla="*/ 248 h 794"/>
                  <a:gd name="T64" fmla="*/ 1142 w 1642"/>
                  <a:gd name="T65" fmla="*/ 222 h 794"/>
                  <a:gd name="T66" fmla="*/ 1121 w 1642"/>
                  <a:gd name="T67" fmla="*/ 154 h 794"/>
                  <a:gd name="T68" fmla="*/ 1186 w 1642"/>
                  <a:gd name="T69" fmla="*/ 110 h 794"/>
                  <a:gd name="T70" fmla="*/ 1238 w 1642"/>
                  <a:gd name="T71" fmla="*/ 0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42" h="794">
                    <a:moveTo>
                      <a:pt x="1238" y="0"/>
                    </a:moveTo>
                    <a:lnTo>
                      <a:pt x="1330" y="140"/>
                    </a:lnTo>
                    <a:lnTo>
                      <a:pt x="1406" y="147"/>
                    </a:lnTo>
                    <a:lnTo>
                      <a:pt x="1500" y="243"/>
                    </a:lnTo>
                    <a:lnTo>
                      <a:pt x="1642" y="257"/>
                    </a:lnTo>
                    <a:lnTo>
                      <a:pt x="1561" y="382"/>
                    </a:lnTo>
                    <a:lnTo>
                      <a:pt x="1410" y="698"/>
                    </a:lnTo>
                    <a:lnTo>
                      <a:pt x="1376" y="698"/>
                    </a:lnTo>
                    <a:lnTo>
                      <a:pt x="1292" y="664"/>
                    </a:lnTo>
                    <a:lnTo>
                      <a:pt x="1270" y="696"/>
                    </a:lnTo>
                    <a:lnTo>
                      <a:pt x="1223" y="698"/>
                    </a:lnTo>
                    <a:lnTo>
                      <a:pt x="1145" y="794"/>
                    </a:lnTo>
                    <a:lnTo>
                      <a:pt x="1064" y="734"/>
                    </a:lnTo>
                    <a:lnTo>
                      <a:pt x="1021" y="713"/>
                    </a:lnTo>
                    <a:lnTo>
                      <a:pt x="724" y="744"/>
                    </a:lnTo>
                    <a:lnTo>
                      <a:pt x="600" y="748"/>
                    </a:lnTo>
                    <a:lnTo>
                      <a:pt x="597" y="762"/>
                    </a:lnTo>
                    <a:lnTo>
                      <a:pt x="514" y="768"/>
                    </a:lnTo>
                    <a:lnTo>
                      <a:pt x="500" y="747"/>
                    </a:lnTo>
                    <a:lnTo>
                      <a:pt x="306" y="728"/>
                    </a:lnTo>
                    <a:lnTo>
                      <a:pt x="267" y="625"/>
                    </a:lnTo>
                    <a:lnTo>
                      <a:pt x="299" y="496"/>
                    </a:lnTo>
                    <a:lnTo>
                      <a:pt x="303" y="471"/>
                    </a:lnTo>
                    <a:lnTo>
                      <a:pt x="224" y="387"/>
                    </a:lnTo>
                    <a:lnTo>
                      <a:pt x="0" y="356"/>
                    </a:lnTo>
                    <a:lnTo>
                      <a:pt x="4" y="210"/>
                    </a:lnTo>
                    <a:lnTo>
                      <a:pt x="46" y="210"/>
                    </a:lnTo>
                    <a:lnTo>
                      <a:pt x="86" y="169"/>
                    </a:lnTo>
                    <a:lnTo>
                      <a:pt x="87" y="143"/>
                    </a:lnTo>
                    <a:lnTo>
                      <a:pt x="689" y="145"/>
                    </a:lnTo>
                    <a:lnTo>
                      <a:pt x="985" y="148"/>
                    </a:lnTo>
                    <a:lnTo>
                      <a:pt x="1102" y="248"/>
                    </a:lnTo>
                    <a:lnTo>
                      <a:pt x="1142" y="222"/>
                    </a:lnTo>
                    <a:lnTo>
                      <a:pt x="1121" y="154"/>
                    </a:lnTo>
                    <a:lnTo>
                      <a:pt x="1186" y="110"/>
                    </a:lnTo>
                    <a:lnTo>
                      <a:pt x="1238" y="0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857" name="Freeform 9"/>
              <p:cNvSpPr>
                <a:spLocks noChangeAspect="1"/>
              </p:cNvSpPr>
              <p:nvPr/>
            </p:nvSpPr>
            <p:spPr bwMode="auto">
              <a:xfrm>
                <a:off x="4111" y="1264"/>
                <a:ext cx="63" cy="91"/>
              </a:xfrm>
              <a:custGeom>
                <a:avLst/>
                <a:gdLst>
                  <a:gd name="T0" fmla="*/ 0 w 350"/>
                  <a:gd name="T1" fmla="*/ 2 h 501"/>
                  <a:gd name="T2" fmla="*/ 43 w 350"/>
                  <a:gd name="T3" fmla="*/ 0 h 501"/>
                  <a:gd name="T4" fmla="*/ 269 w 350"/>
                  <a:gd name="T5" fmla="*/ 33 h 501"/>
                  <a:gd name="T6" fmla="*/ 347 w 350"/>
                  <a:gd name="T7" fmla="*/ 117 h 501"/>
                  <a:gd name="T8" fmla="*/ 313 w 350"/>
                  <a:gd name="T9" fmla="*/ 269 h 501"/>
                  <a:gd name="T10" fmla="*/ 350 w 350"/>
                  <a:gd name="T11" fmla="*/ 373 h 501"/>
                  <a:gd name="T12" fmla="*/ 162 w 350"/>
                  <a:gd name="T13" fmla="*/ 501 h 501"/>
                  <a:gd name="T14" fmla="*/ 145 w 350"/>
                  <a:gd name="T15" fmla="*/ 314 h 501"/>
                  <a:gd name="T16" fmla="*/ 57 w 350"/>
                  <a:gd name="T17" fmla="*/ 285 h 501"/>
                  <a:gd name="T18" fmla="*/ 43 w 350"/>
                  <a:gd name="T19" fmla="*/ 134 h 501"/>
                  <a:gd name="T20" fmla="*/ 0 w 350"/>
                  <a:gd name="T21" fmla="*/ 2 h 5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0" h="501">
                    <a:moveTo>
                      <a:pt x="0" y="2"/>
                    </a:moveTo>
                    <a:lnTo>
                      <a:pt x="43" y="0"/>
                    </a:lnTo>
                    <a:lnTo>
                      <a:pt x="269" y="33"/>
                    </a:lnTo>
                    <a:lnTo>
                      <a:pt x="347" y="117"/>
                    </a:lnTo>
                    <a:lnTo>
                      <a:pt x="313" y="269"/>
                    </a:lnTo>
                    <a:lnTo>
                      <a:pt x="350" y="373"/>
                    </a:lnTo>
                    <a:lnTo>
                      <a:pt x="162" y="501"/>
                    </a:lnTo>
                    <a:lnTo>
                      <a:pt x="145" y="314"/>
                    </a:lnTo>
                    <a:lnTo>
                      <a:pt x="57" y="285"/>
                    </a:lnTo>
                    <a:lnTo>
                      <a:pt x="43" y="13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858" name="Freeform 10"/>
              <p:cNvSpPr>
                <a:spLocks noChangeAspect="1"/>
              </p:cNvSpPr>
              <p:nvPr/>
            </p:nvSpPr>
            <p:spPr bwMode="auto">
              <a:xfrm>
                <a:off x="3995" y="1264"/>
                <a:ext cx="145" cy="120"/>
              </a:xfrm>
              <a:custGeom>
                <a:avLst/>
                <a:gdLst>
                  <a:gd name="T0" fmla="*/ 469 w 801"/>
                  <a:gd name="T1" fmla="*/ 0 h 665"/>
                  <a:gd name="T2" fmla="*/ 639 w 801"/>
                  <a:gd name="T3" fmla="*/ 4 h 665"/>
                  <a:gd name="T4" fmla="*/ 682 w 801"/>
                  <a:gd name="T5" fmla="*/ 136 h 665"/>
                  <a:gd name="T6" fmla="*/ 696 w 801"/>
                  <a:gd name="T7" fmla="*/ 287 h 665"/>
                  <a:gd name="T8" fmla="*/ 784 w 801"/>
                  <a:gd name="T9" fmla="*/ 318 h 665"/>
                  <a:gd name="T10" fmla="*/ 801 w 801"/>
                  <a:gd name="T11" fmla="*/ 503 h 665"/>
                  <a:gd name="T12" fmla="*/ 720 w 801"/>
                  <a:gd name="T13" fmla="*/ 529 h 665"/>
                  <a:gd name="T14" fmla="*/ 662 w 801"/>
                  <a:gd name="T15" fmla="*/ 496 h 665"/>
                  <a:gd name="T16" fmla="*/ 631 w 801"/>
                  <a:gd name="T17" fmla="*/ 500 h 665"/>
                  <a:gd name="T18" fmla="*/ 595 w 801"/>
                  <a:gd name="T19" fmla="*/ 538 h 665"/>
                  <a:gd name="T20" fmla="*/ 552 w 801"/>
                  <a:gd name="T21" fmla="*/ 506 h 665"/>
                  <a:gd name="T22" fmla="*/ 503 w 801"/>
                  <a:gd name="T23" fmla="*/ 574 h 665"/>
                  <a:gd name="T24" fmla="*/ 489 w 801"/>
                  <a:gd name="T25" fmla="*/ 622 h 665"/>
                  <a:gd name="T26" fmla="*/ 459 w 801"/>
                  <a:gd name="T27" fmla="*/ 622 h 665"/>
                  <a:gd name="T28" fmla="*/ 447 w 801"/>
                  <a:gd name="T29" fmla="*/ 609 h 665"/>
                  <a:gd name="T30" fmla="*/ 391 w 801"/>
                  <a:gd name="T31" fmla="*/ 610 h 665"/>
                  <a:gd name="T32" fmla="*/ 390 w 801"/>
                  <a:gd name="T33" fmla="*/ 639 h 665"/>
                  <a:gd name="T34" fmla="*/ 272 w 801"/>
                  <a:gd name="T35" fmla="*/ 665 h 665"/>
                  <a:gd name="T36" fmla="*/ 262 w 801"/>
                  <a:gd name="T37" fmla="*/ 564 h 665"/>
                  <a:gd name="T38" fmla="*/ 12 w 801"/>
                  <a:gd name="T39" fmla="*/ 409 h 665"/>
                  <a:gd name="T40" fmla="*/ 0 w 801"/>
                  <a:gd name="T41" fmla="*/ 298 h 665"/>
                  <a:gd name="T42" fmla="*/ 300 w 801"/>
                  <a:gd name="T43" fmla="*/ 154 h 665"/>
                  <a:gd name="T44" fmla="*/ 332 w 801"/>
                  <a:gd name="T45" fmla="*/ 166 h 665"/>
                  <a:gd name="T46" fmla="*/ 383 w 801"/>
                  <a:gd name="T47" fmla="*/ 138 h 665"/>
                  <a:gd name="T48" fmla="*/ 469 w 801"/>
                  <a:gd name="T49" fmla="*/ 0 h 6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01" h="665">
                    <a:moveTo>
                      <a:pt x="469" y="0"/>
                    </a:moveTo>
                    <a:lnTo>
                      <a:pt x="639" y="4"/>
                    </a:lnTo>
                    <a:lnTo>
                      <a:pt x="682" y="136"/>
                    </a:lnTo>
                    <a:lnTo>
                      <a:pt x="696" y="287"/>
                    </a:lnTo>
                    <a:lnTo>
                      <a:pt x="784" y="318"/>
                    </a:lnTo>
                    <a:lnTo>
                      <a:pt x="801" y="503"/>
                    </a:lnTo>
                    <a:lnTo>
                      <a:pt x="720" y="529"/>
                    </a:lnTo>
                    <a:lnTo>
                      <a:pt x="662" y="496"/>
                    </a:lnTo>
                    <a:lnTo>
                      <a:pt x="631" y="500"/>
                    </a:lnTo>
                    <a:lnTo>
                      <a:pt x="595" y="538"/>
                    </a:lnTo>
                    <a:lnTo>
                      <a:pt x="552" y="506"/>
                    </a:lnTo>
                    <a:lnTo>
                      <a:pt x="503" y="574"/>
                    </a:lnTo>
                    <a:lnTo>
                      <a:pt x="489" y="622"/>
                    </a:lnTo>
                    <a:lnTo>
                      <a:pt x="459" y="622"/>
                    </a:lnTo>
                    <a:lnTo>
                      <a:pt x="447" y="609"/>
                    </a:lnTo>
                    <a:lnTo>
                      <a:pt x="391" y="610"/>
                    </a:lnTo>
                    <a:lnTo>
                      <a:pt x="390" y="639"/>
                    </a:lnTo>
                    <a:lnTo>
                      <a:pt x="272" y="665"/>
                    </a:lnTo>
                    <a:lnTo>
                      <a:pt x="262" y="564"/>
                    </a:lnTo>
                    <a:lnTo>
                      <a:pt x="12" y="409"/>
                    </a:lnTo>
                    <a:lnTo>
                      <a:pt x="0" y="298"/>
                    </a:lnTo>
                    <a:lnTo>
                      <a:pt x="300" y="154"/>
                    </a:lnTo>
                    <a:lnTo>
                      <a:pt x="332" y="166"/>
                    </a:lnTo>
                    <a:lnTo>
                      <a:pt x="383" y="138"/>
                    </a:lnTo>
                    <a:lnTo>
                      <a:pt x="469" y="0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06859" name="Group 11"/>
          <p:cNvGrpSpPr>
            <a:grpSpLocks/>
          </p:cNvGrpSpPr>
          <p:nvPr/>
        </p:nvGrpSpPr>
        <p:grpSpPr bwMode="auto">
          <a:xfrm>
            <a:off x="6851650" y="2855913"/>
            <a:ext cx="2011363" cy="1585912"/>
            <a:chOff x="4316" y="1799"/>
            <a:chExt cx="1267" cy="999"/>
          </a:xfrm>
        </p:grpSpPr>
        <p:sp>
          <p:nvSpPr>
            <p:cNvPr id="206860" name="Freeform 12"/>
            <p:cNvSpPr>
              <a:spLocks/>
            </p:cNvSpPr>
            <p:nvPr/>
          </p:nvSpPr>
          <p:spPr bwMode="auto">
            <a:xfrm>
              <a:off x="4900" y="2296"/>
              <a:ext cx="609" cy="164"/>
            </a:xfrm>
            <a:custGeom>
              <a:avLst/>
              <a:gdLst>
                <a:gd name="T0" fmla="*/ 0 w 609"/>
                <a:gd name="T1" fmla="*/ 0 h 164"/>
                <a:gd name="T2" fmla="*/ 196 w 609"/>
                <a:gd name="T3" fmla="*/ 164 h 164"/>
                <a:gd name="T4" fmla="*/ 609 w 609"/>
                <a:gd name="T5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09" h="164">
                  <a:moveTo>
                    <a:pt x="0" y="0"/>
                  </a:moveTo>
                  <a:lnTo>
                    <a:pt x="196" y="164"/>
                  </a:lnTo>
                  <a:lnTo>
                    <a:pt x="609" y="164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06861" name="Text Box 13"/>
            <p:cNvSpPr txBox="1">
              <a:spLocks noChangeArrowheads="1"/>
            </p:cNvSpPr>
            <p:nvPr/>
          </p:nvSpPr>
          <p:spPr bwMode="auto">
            <a:xfrm>
              <a:off x="5047" y="2160"/>
              <a:ext cx="536" cy="3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900" dirty="0">
                  <a:solidFill>
                    <a:srgbClr val="066168"/>
                  </a:solidFill>
                  <a:latin typeface="Verdana" pitchFamily="34" charset="0"/>
                </a:rPr>
                <a:t>Médio Jaguaribe</a:t>
              </a:r>
            </a:p>
          </p:txBody>
        </p:sp>
        <p:grpSp>
          <p:nvGrpSpPr>
            <p:cNvPr id="206862" name="Group 14"/>
            <p:cNvGrpSpPr>
              <a:grpSpLocks/>
            </p:cNvGrpSpPr>
            <p:nvPr/>
          </p:nvGrpSpPr>
          <p:grpSpPr bwMode="auto">
            <a:xfrm>
              <a:off x="4316" y="1799"/>
              <a:ext cx="825" cy="999"/>
              <a:chOff x="4316" y="1799"/>
              <a:chExt cx="825" cy="999"/>
            </a:xfrm>
          </p:grpSpPr>
          <p:sp>
            <p:nvSpPr>
              <p:cNvPr id="206863" name="Freeform 15"/>
              <p:cNvSpPr>
                <a:spLocks noChangeAspect="1"/>
              </p:cNvSpPr>
              <p:nvPr/>
            </p:nvSpPr>
            <p:spPr bwMode="auto">
              <a:xfrm>
                <a:off x="4316" y="2515"/>
                <a:ext cx="312" cy="269"/>
              </a:xfrm>
              <a:custGeom>
                <a:avLst/>
                <a:gdLst>
                  <a:gd name="T0" fmla="*/ 795 w 1728"/>
                  <a:gd name="T1" fmla="*/ 1358 h 1490"/>
                  <a:gd name="T2" fmla="*/ 826 w 1728"/>
                  <a:gd name="T3" fmla="*/ 1455 h 1490"/>
                  <a:gd name="T4" fmla="*/ 1053 w 1728"/>
                  <a:gd name="T5" fmla="*/ 1421 h 1490"/>
                  <a:gd name="T6" fmla="*/ 1241 w 1728"/>
                  <a:gd name="T7" fmla="*/ 1370 h 1490"/>
                  <a:gd name="T8" fmla="*/ 1379 w 1728"/>
                  <a:gd name="T9" fmla="*/ 1091 h 1490"/>
                  <a:gd name="T10" fmla="*/ 1468 w 1728"/>
                  <a:gd name="T11" fmla="*/ 845 h 1490"/>
                  <a:gd name="T12" fmla="*/ 1728 w 1728"/>
                  <a:gd name="T13" fmla="*/ 581 h 1490"/>
                  <a:gd name="T14" fmla="*/ 1603 w 1728"/>
                  <a:gd name="T15" fmla="*/ 559 h 1490"/>
                  <a:gd name="T16" fmla="*/ 1540 w 1728"/>
                  <a:gd name="T17" fmla="*/ 434 h 1490"/>
                  <a:gd name="T18" fmla="*/ 1613 w 1728"/>
                  <a:gd name="T19" fmla="*/ 387 h 1490"/>
                  <a:gd name="T20" fmla="*/ 1599 w 1728"/>
                  <a:gd name="T21" fmla="*/ 129 h 1490"/>
                  <a:gd name="T22" fmla="*/ 1468 w 1728"/>
                  <a:gd name="T23" fmla="*/ 25 h 1490"/>
                  <a:gd name="T24" fmla="*/ 1379 w 1728"/>
                  <a:gd name="T25" fmla="*/ 9 h 1490"/>
                  <a:gd name="T26" fmla="*/ 931 w 1728"/>
                  <a:gd name="T27" fmla="*/ 51 h 1490"/>
                  <a:gd name="T28" fmla="*/ 694 w 1728"/>
                  <a:gd name="T29" fmla="*/ 129 h 1490"/>
                  <a:gd name="T30" fmla="*/ 573 w 1728"/>
                  <a:gd name="T31" fmla="*/ 145 h 1490"/>
                  <a:gd name="T32" fmla="*/ 453 w 1728"/>
                  <a:gd name="T33" fmla="*/ 283 h 1490"/>
                  <a:gd name="T34" fmla="*/ 204 w 1728"/>
                  <a:gd name="T35" fmla="*/ 644 h 1490"/>
                  <a:gd name="T36" fmla="*/ 135 w 1728"/>
                  <a:gd name="T37" fmla="*/ 698 h 1490"/>
                  <a:gd name="T38" fmla="*/ 110 w 1728"/>
                  <a:gd name="T39" fmla="*/ 767 h 1490"/>
                  <a:gd name="T40" fmla="*/ 92 w 1728"/>
                  <a:gd name="T41" fmla="*/ 848 h 1490"/>
                  <a:gd name="T42" fmla="*/ 35 w 1728"/>
                  <a:gd name="T43" fmla="*/ 914 h 1490"/>
                  <a:gd name="T44" fmla="*/ 0 w 1728"/>
                  <a:gd name="T45" fmla="*/ 1122 h 1490"/>
                  <a:gd name="T46" fmla="*/ 148 w 1728"/>
                  <a:gd name="T47" fmla="*/ 1075 h 1490"/>
                  <a:gd name="T48" fmla="*/ 236 w 1728"/>
                  <a:gd name="T49" fmla="*/ 1244 h 1490"/>
                  <a:gd name="T50" fmla="*/ 315 w 1728"/>
                  <a:gd name="T51" fmla="*/ 1295 h 1490"/>
                  <a:gd name="T52" fmla="*/ 513 w 1728"/>
                  <a:gd name="T53" fmla="*/ 1217 h 1490"/>
                  <a:gd name="T54" fmla="*/ 559 w 1728"/>
                  <a:gd name="T55" fmla="*/ 1251 h 1490"/>
                  <a:gd name="T56" fmla="*/ 628 w 1728"/>
                  <a:gd name="T57" fmla="*/ 1197 h 1490"/>
                  <a:gd name="T58" fmla="*/ 688 w 1728"/>
                  <a:gd name="T59" fmla="*/ 1200 h 1490"/>
                  <a:gd name="T60" fmla="*/ 717 w 1728"/>
                  <a:gd name="T61" fmla="*/ 1178 h 1490"/>
                  <a:gd name="T62" fmla="*/ 805 w 1728"/>
                  <a:gd name="T63" fmla="*/ 1200 h 1490"/>
                  <a:gd name="T64" fmla="*/ 883 w 1728"/>
                  <a:gd name="T65" fmla="*/ 1178 h 14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728" h="1490">
                    <a:moveTo>
                      <a:pt x="883" y="1178"/>
                    </a:moveTo>
                    <a:lnTo>
                      <a:pt x="795" y="1358"/>
                    </a:lnTo>
                    <a:lnTo>
                      <a:pt x="799" y="1386"/>
                    </a:lnTo>
                    <a:lnTo>
                      <a:pt x="826" y="1455"/>
                    </a:lnTo>
                    <a:lnTo>
                      <a:pt x="968" y="1490"/>
                    </a:lnTo>
                    <a:lnTo>
                      <a:pt x="1053" y="1421"/>
                    </a:lnTo>
                    <a:lnTo>
                      <a:pt x="1147" y="1373"/>
                    </a:lnTo>
                    <a:lnTo>
                      <a:pt x="1241" y="1370"/>
                    </a:lnTo>
                    <a:lnTo>
                      <a:pt x="1373" y="1191"/>
                    </a:lnTo>
                    <a:lnTo>
                      <a:pt x="1379" y="1091"/>
                    </a:lnTo>
                    <a:lnTo>
                      <a:pt x="1458" y="930"/>
                    </a:lnTo>
                    <a:lnTo>
                      <a:pt x="1468" y="845"/>
                    </a:lnTo>
                    <a:lnTo>
                      <a:pt x="1493" y="917"/>
                    </a:lnTo>
                    <a:lnTo>
                      <a:pt x="1728" y="581"/>
                    </a:lnTo>
                    <a:lnTo>
                      <a:pt x="1544" y="764"/>
                    </a:lnTo>
                    <a:lnTo>
                      <a:pt x="1603" y="559"/>
                    </a:lnTo>
                    <a:lnTo>
                      <a:pt x="1559" y="518"/>
                    </a:lnTo>
                    <a:lnTo>
                      <a:pt x="1540" y="434"/>
                    </a:lnTo>
                    <a:lnTo>
                      <a:pt x="1578" y="396"/>
                    </a:lnTo>
                    <a:lnTo>
                      <a:pt x="1613" y="387"/>
                    </a:lnTo>
                    <a:lnTo>
                      <a:pt x="1616" y="126"/>
                    </a:lnTo>
                    <a:lnTo>
                      <a:pt x="1599" y="129"/>
                    </a:lnTo>
                    <a:lnTo>
                      <a:pt x="1544" y="103"/>
                    </a:lnTo>
                    <a:lnTo>
                      <a:pt x="1468" y="25"/>
                    </a:lnTo>
                    <a:lnTo>
                      <a:pt x="1421" y="37"/>
                    </a:lnTo>
                    <a:lnTo>
                      <a:pt x="1379" y="9"/>
                    </a:lnTo>
                    <a:lnTo>
                      <a:pt x="965" y="0"/>
                    </a:lnTo>
                    <a:lnTo>
                      <a:pt x="931" y="51"/>
                    </a:lnTo>
                    <a:lnTo>
                      <a:pt x="714" y="82"/>
                    </a:lnTo>
                    <a:lnTo>
                      <a:pt x="694" y="129"/>
                    </a:lnTo>
                    <a:lnTo>
                      <a:pt x="582" y="132"/>
                    </a:lnTo>
                    <a:lnTo>
                      <a:pt x="573" y="145"/>
                    </a:lnTo>
                    <a:lnTo>
                      <a:pt x="465" y="211"/>
                    </a:lnTo>
                    <a:lnTo>
                      <a:pt x="453" y="283"/>
                    </a:lnTo>
                    <a:lnTo>
                      <a:pt x="346" y="364"/>
                    </a:lnTo>
                    <a:lnTo>
                      <a:pt x="204" y="644"/>
                    </a:lnTo>
                    <a:lnTo>
                      <a:pt x="135" y="656"/>
                    </a:lnTo>
                    <a:lnTo>
                      <a:pt x="135" y="698"/>
                    </a:lnTo>
                    <a:lnTo>
                      <a:pt x="104" y="716"/>
                    </a:lnTo>
                    <a:lnTo>
                      <a:pt x="110" y="767"/>
                    </a:lnTo>
                    <a:lnTo>
                      <a:pt x="92" y="776"/>
                    </a:lnTo>
                    <a:lnTo>
                      <a:pt x="92" y="848"/>
                    </a:lnTo>
                    <a:lnTo>
                      <a:pt x="38" y="874"/>
                    </a:lnTo>
                    <a:lnTo>
                      <a:pt x="35" y="914"/>
                    </a:lnTo>
                    <a:lnTo>
                      <a:pt x="57" y="956"/>
                    </a:lnTo>
                    <a:lnTo>
                      <a:pt x="0" y="1122"/>
                    </a:lnTo>
                    <a:lnTo>
                      <a:pt x="110" y="1075"/>
                    </a:lnTo>
                    <a:lnTo>
                      <a:pt x="148" y="1075"/>
                    </a:lnTo>
                    <a:lnTo>
                      <a:pt x="217" y="1109"/>
                    </a:lnTo>
                    <a:lnTo>
                      <a:pt x="236" y="1244"/>
                    </a:lnTo>
                    <a:lnTo>
                      <a:pt x="264" y="1286"/>
                    </a:lnTo>
                    <a:lnTo>
                      <a:pt x="315" y="1295"/>
                    </a:lnTo>
                    <a:lnTo>
                      <a:pt x="459" y="1226"/>
                    </a:lnTo>
                    <a:lnTo>
                      <a:pt x="513" y="1217"/>
                    </a:lnTo>
                    <a:lnTo>
                      <a:pt x="507" y="1260"/>
                    </a:lnTo>
                    <a:lnTo>
                      <a:pt x="559" y="1251"/>
                    </a:lnTo>
                    <a:lnTo>
                      <a:pt x="565" y="1197"/>
                    </a:lnTo>
                    <a:lnTo>
                      <a:pt x="628" y="1197"/>
                    </a:lnTo>
                    <a:lnTo>
                      <a:pt x="642" y="1178"/>
                    </a:lnTo>
                    <a:lnTo>
                      <a:pt x="688" y="1200"/>
                    </a:lnTo>
                    <a:lnTo>
                      <a:pt x="711" y="1200"/>
                    </a:lnTo>
                    <a:lnTo>
                      <a:pt x="717" y="1178"/>
                    </a:lnTo>
                    <a:lnTo>
                      <a:pt x="770" y="1175"/>
                    </a:lnTo>
                    <a:lnTo>
                      <a:pt x="805" y="1200"/>
                    </a:lnTo>
                    <a:lnTo>
                      <a:pt x="836" y="1203"/>
                    </a:lnTo>
                    <a:lnTo>
                      <a:pt x="883" y="1178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864" name="Freeform 16"/>
              <p:cNvSpPr>
                <a:spLocks noChangeAspect="1"/>
              </p:cNvSpPr>
              <p:nvPr/>
            </p:nvSpPr>
            <p:spPr bwMode="auto">
              <a:xfrm>
                <a:off x="4608" y="2433"/>
                <a:ext cx="201" cy="185"/>
              </a:xfrm>
              <a:custGeom>
                <a:avLst/>
                <a:gdLst>
                  <a:gd name="T0" fmla="*/ 788 w 1115"/>
                  <a:gd name="T1" fmla="*/ 135 h 1025"/>
                  <a:gd name="T2" fmla="*/ 722 w 1115"/>
                  <a:gd name="T3" fmla="*/ 220 h 1025"/>
                  <a:gd name="T4" fmla="*/ 728 w 1115"/>
                  <a:gd name="T5" fmla="*/ 305 h 1025"/>
                  <a:gd name="T6" fmla="*/ 782 w 1115"/>
                  <a:gd name="T7" fmla="*/ 412 h 1025"/>
                  <a:gd name="T8" fmla="*/ 773 w 1115"/>
                  <a:gd name="T9" fmla="*/ 475 h 1025"/>
                  <a:gd name="T10" fmla="*/ 797 w 1115"/>
                  <a:gd name="T11" fmla="*/ 642 h 1025"/>
                  <a:gd name="T12" fmla="*/ 857 w 1115"/>
                  <a:gd name="T13" fmla="*/ 688 h 1025"/>
                  <a:gd name="T14" fmla="*/ 854 w 1115"/>
                  <a:gd name="T15" fmla="*/ 739 h 1025"/>
                  <a:gd name="T16" fmla="*/ 992 w 1115"/>
                  <a:gd name="T17" fmla="*/ 783 h 1025"/>
                  <a:gd name="T18" fmla="*/ 1068 w 1115"/>
                  <a:gd name="T19" fmla="*/ 820 h 1025"/>
                  <a:gd name="T20" fmla="*/ 1115 w 1115"/>
                  <a:gd name="T21" fmla="*/ 849 h 1025"/>
                  <a:gd name="T22" fmla="*/ 1100 w 1115"/>
                  <a:gd name="T23" fmla="*/ 880 h 1025"/>
                  <a:gd name="T24" fmla="*/ 1109 w 1115"/>
                  <a:gd name="T25" fmla="*/ 918 h 1025"/>
                  <a:gd name="T26" fmla="*/ 1065 w 1115"/>
                  <a:gd name="T27" fmla="*/ 991 h 1025"/>
                  <a:gd name="T28" fmla="*/ 1055 w 1115"/>
                  <a:gd name="T29" fmla="*/ 1025 h 1025"/>
                  <a:gd name="T30" fmla="*/ 745 w 1115"/>
                  <a:gd name="T31" fmla="*/ 1025 h 1025"/>
                  <a:gd name="T32" fmla="*/ 568 w 1115"/>
                  <a:gd name="T33" fmla="*/ 836 h 1025"/>
                  <a:gd name="T34" fmla="*/ 487 w 1115"/>
                  <a:gd name="T35" fmla="*/ 883 h 1025"/>
                  <a:gd name="T36" fmla="*/ 364 w 1115"/>
                  <a:gd name="T37" fmla="*/ 1003 h 1025"/>
                  <a:gd name="T38" fmla="*/ 273 w 1115"/>
                  <a:gd name="T39" fmla="*/ 984 h 1025"/>
                  <a:gd name="T40" fmla="*/ 226 w 1115"/>
                  <a:gd name="T41" fmla="*/ 937 h 1025"/>
                  <a:gd name="T42" fmla="*/ 223 w 1115"/>
                  <a:gd name="T43" fmla="*/ 896 h 1025"/>
                  <a:gd name="T44" fmla="*/ 178 w 1115"/>
                  <a:gd name="T45" fmla="*/ 893 h 1025"/>
                  <a:gd name="T46" fmla="*/ 166 w 1115"/>
                  <a:gd name="T47" fmla="*/ 905 h 1025"/>
                  <a:gd name="T48" fmla="*/ 122 w 1115"/>
                  <a:gd name="T49" fmla="*/ 890 h 1025"/>
                  <a:gd name="T50" fmla="*/ 94 w 1115"/>
                  <a:gd name="T51" fmla="*/ 868 h 1025"/>
                  <a:gd name="T52" fmla="*/ 72 w 1115"/>
                  <a:gd name="T53" fmla="*/ 862 h 1025"/>
                  <a:gd name="T54" fmla="*/ 34 w 1115"/>
                  <a:gd name="T55" fmla="*/ 915 h 1025"/>
                  <a:gd name="T56" fmla="*/ 46 w 1115"/>
                  <a:gd name="T57" fmla="*/ 789 h 1025"/>
                  <a:gd name="T58" fmla="*/ 75 w 1115"/>
                  <a:gd name="T59" fmla="*/ 682 h 1025"/>
                  <a:gd name="T60" fmla="*/ 66 w 1115"/>
                  <a:gd name="T61" fmla="*/ 579 h 1025"/>
                  <a:gd name="T62" fmla="*/ 37 w 1115"/>
                  <a:gd name="T63" fmla="*/ 567 h 1025"/>
                  <a:gd name="T64" fmla="*/ 0 w 1115"/>
                  <a:gd name="T65" fmla="*/ 525 h 1025"/>
                  <a:gd name="T66" fmla="*/ 3 w 1115"/>
                  <a:gd name="T67" fmla="*/ 472 h 1025"/>
                  <a:gd name="T68" fmla="*/ 72 w 1115"/>
                  <a:gd name="T69" fmla="*/ 418 h 1025"/>
                  <a:gd name="T70" fmla="*/ 103 w 1115"/>
                  <a:gd name="T71" fmla="*/ 340 h 1025"/>
                  <a:gd name="T72" fmla="*/ 91 w 1115"/>
                  <a:gd name="T73" fmla="*/ 252 h 1025"/>
                  <a:gd name="T74" fmla="*/ 154 w 1115"/>
                  <a:gd name="T75" fmla="*/ 167 h 1025"/>
                  <a:gd name="T76" fmla="*/ 178 w 1115"/>
                  <a:gd name="T77" fmla="*/ 63 h 1025"/>
                  <a:gd name="T78" fmla="*/ 719 w 1115"/>
                  <a:gd name="T79" fmla="*/ 0 h 1025"/>
                  <a:gd name="T80" fmla="*/ 722 w 1115"/>
                  <a:gd name="T81" fmla="*/ 69 h 1025"/>
                  <a:gd name="T82" fmla="*/ 788 w 1115"/>
                  <a:gd name="T83" fmla="*/ 135 h 10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15" h="1025">
                    <a:moveTo>
                      <a:pt x="788" y="135"/>
                    </a:moveTo>
                    <a:lnTo>
                      <a:pt x="722" y="220"/>
                    </a:lnTo>
                    <a:lnTo>
                      <a:pt x="728" y="305"/>
                    </a:lnTo>
                    <a:lnTo>
                      <a:pt x="782" y="412"/>
                    </a:lnTo>
                    <a:lnTo>
                      <a:pt x="773" y="475"/>
                    </a:lnTo>
                    <a:lnTo>
                      <a:pt x="797" y="642"/>
                    </a:lnTo>
                    <a:lnTo>
                      <a:pt x="857" y="688"/>
                    </a:lnTo>
                    <a:lnTo>
                      <a:pt x="854" y="739"/>
                    </a:lnTo>
                    <a:lnTo>
                      <a:pt x="992" y="783"/>
                    </a:lnTo>
                    <a:lnTo>
                      <a:pt x="1068" y="820"/>
                    </a:lnTo>
                    <a:lnTo>
                      <a:pt x="1115" y="849"/>
                    </a:lnTo>
                    <a:lnTo>
                      <a:pt x="1100" y="880"/>
                    </a:lnTo>
                    <a:lnTo>
                      <a:pt x="1109" y="918"/>
                    </a:lnTo>
                    <a:lnTo>
                      <a:pt x="1065" y="991"/>
                    </a:lnTo>
                    <a:lnTo>
                      <a:pt x="1055" y="1025"/>
                    </a:lnTo>
                    <a:lnTo>
                      <a:pt x="745" y="1025"/>
                    </a:lnTo>
                    <a:lnTo>
                      <a:pt x="568" y="836"/>
                    </a:lnTo>
                    <a:lnTo>
                      <a:pt x="487" y="883"/>
                    </a:lnTo>
                    <a:lnTo>
                      <a:pt x="364" y="1003"/>
                    </a:lnTo>
                    <a:lnTo>
                      <a:pt x="273" y="984"/>
                    </a:lnTo>
                    <a:lnTo>
                      <a:pt x="226" y="937"/>
                    </a:lnTo>
                    <a:lnTo>
                      <a:pt x="223" y="896"/>
                    </a:lnTo>
                    <a:lnTo>
                      <a:pt x="178" y="893"/>
                    </a:lnTo>
                    <a:lnTo>
                      <a:pt x="166" y="905"/>
                    </a:lnTo>
                    <a:lnTo>
                      <a:pt x="122" y="890"/>
                    </a:lnTo>
                    <a:lnTo>
                      <a:pt x="94" y="868"/>
                    </a:lnTo>
                    <a:lnTo>
                      <a:pt x="72" y="862"/>
                    </a:lnTo>
                    <a:lnTo>
                      <a:pt x="34" y="915"/>
                    </a:lnTo>
                    <a:lnTo>
                      <a:pt x="46" y="789"/>
                    </a:lnTo>
                    <a:lnTo>
                      <a:pt x="75" y="682"/>
                    </a:lnTo>
                    <a:lnTo>
                      <a:pt x="66" y="579"/>
                    </a:lnTo>
                    <a:lnTo>
                      <a:pt x="37" y="567"/>
                    </a:lnTo>
                    <a:lnTo>
                      <a:pt x="0" y="525"/>
                    </a:lnTo>
                    <a:lnTo>
                      <a:pt x="3" y="472"/>
                    </a:lnTo>
                    <a:lnTo>
                      <a:pt x="72" y="418"/>
                    </a:lnTo>
                    <a:lnTo>
                      <a:pt x="103" y="340"/>
                    </a:lnTo>
                    <a:lnTo>
                      <a:pt x="91" y="252"/>
                    </a:lnTo>
                    <a:lnTo>
                      <a:pt x="154" y="167"/>
                    </a:lnTo>
                    <a:lnTo>
                      <a:pt x="178" y="63"/>
                    </a:lnTo>
                    <a:lnTo>
                      <a:pt x="719" y="0"/>
                    </a:lnTo>
                    <a:lnTo>
                      <a:pt x="722" y="69"/>
                    </a:lnTo>
                    <a:lnTo>
                      <a:pt x="788" y="135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865" name="Freeform 17"/>
              <p:cNvSpPr>
                <a:spLocks noChangeAspect="1"/>
              </p:cNvSpPr>
              <p:nvPr/>
            </p:nvSpPr>
            <p:spPr bwMode="auto">
              <a:xfrm>
                <a:off x="4739" y="2451"/>
                <a:ext cx="130" cy="169"/>
              </a:xfrm>
              <a:custGeom>
                <a:avLst/>
                <a:gdLst>
                  <a:gd name="T0" fmla="*/ 604 w 720"/>
                  <a:gd name="T1" fmla="*/ 129 h 939"/>
                  <a:gd name="T2" fmla="*/ 582 w 720"/>
                  <a:gd name="T3" fmla="*/ 238 h 939"/>
                  <a:gd name="T4" fmla="*/ 585 w 720"/>
                  <a:gd name="T5" fmla="*/ 304 h 939"/>
                  <a:gd name="T6" fmla="*/ 720 w 720"/>
                  <a:gd name="T7" fmla="*/ 317 h 939"/>
                  <a:gd name="T8" fmla="*/ 717 w 720"/>
                  <a:gd name="T9" fmla="*/ 349 h 939"/>
                  <a:gd name="T10" fmla="*/ 501 w 720"/>
                  <a:gd name="T11" fmla="*/ 613 h 939"/>
                  <a:gd name="T12" fmla="*/ 472 w 720"/>
                  <a:gd name="T13" fmla="*/ 804 h 939"/>
                  <a:gd name="T14" fmla="*/ 406 w 720"/>
                  <a:gd name="T15" fmla="*/ 851 h 939"/>
                  <a:gd name="T16" fmla="*/ 393 w 720"/>
                  <a:gd name="T17" fmla="*/ 908 h 939"/>
                  <a:gd name="T18" fmla="*/ 333 w 720"/>
                  <a:gd name="T19" fmla="*/ 939 h 939"/>
                  <a:gd name="T20" fmla="*/ 327 w 720"/>
                  <a:gd name="T21" fmla="*/ 927 h 939"/>
                  <a:gd name="T22" fmla="*/ 340 w 720"/>
                  <a:gd name="T23" fmla="*/ 896 h 939"/>
                  <a:gd name="T24" fmla="*/ 384 w 720"/>
                  <a:gd name="T25" fmla="*/ 817 h 939"/>
                  <a:gd name="T26" fmla="*/ 375 w 720"/>
                  <a:gd name="T27" fmla="*/ 792 h 939"/>
                  <a:gd name="T28" fmla="*/ 387 w 720"/>
                  <a:gd name="T29" fmla="*/ 754 h 939"/>
                  <a:gd name="T30" fmla="*/ 274 w 720"/>
                  <a:gd name="T31" fmla="*/ 685 h 939"/>
                  <a:gd name="T32" fmla="*/ 132 w 720"/>
                  <a:gd name="T33" fmla="*/ 638 h 939"/>
                  <a:gd name="T34" fmla="*/ 126 w 720"/>
                  <a:gd name="T35" fmla="*/ 597 h 939"/>
                  <a:gd name="T36" fmla="*/ 75 w 720"/>
                  <a:gd name="T37" fmla="*/ 547 h 939"/>
                  <a:gd name="T38" fmla="*/ 51 w 720"/>
                  <a:gd name="T39" fmla="*/ 367 h 939"/>
                  <a:gd name="T40" fmla="*/ 57 w 720"/>
                  <a:gd name="T41" fmla="*/ 311 h 939"/>
                  <a:gd name="T42" fmla="*/ 9 w 720"/>
                  <a:gd name="T43" fmla="*/ 214 h 939"/>
                  <a:gd name="T44" fmla="*/ 0 w 720"/>
                  <a:gd name="T45" fmla="*/ 129 h 939"/>
                  <a:gd name="T46" fmla="*/ 66 w 720"/>
                  <a:gd name="T47" fmla="*/ 40 h 939"/>
                  <a:gd name="T48" fmla="*/ 95 w 720"/>
                  <a:gd name="T49" fmla="*/ 22 h 939"/>
                  <a:gd name="T50" fmla="*/ 117 w 720"/>
                  <a:gd name="T51" fmla="*/ 34 h 939"/>
                  <a:gd name="T52" fmla="*/ 154 w 720"/>
                  <a:gd name="T53" fmla="*/ 37 h 939"/>
                  <a:gd name="T54" fmla="*/ 170 w 720"/>
                  <a:gd name="T55" fmla="*/ 0 h 939"/>
                  <a:gd name="T56" fmla="*/ 227 w 720"/>
                  <a:gd name="T57" fmla="*/ 3 h 939"/>
                  <a:gd name="T58" fmla="*/ 255 w 720"/>
                  <a:gd name="T59" fmla="*/ 37 h 939"/>
                  <a:gd name="T60" fmla="*/ 302 w 720"/>
                  <a:gd name="T61" fmla="*/ 40 h 939"/>
                  <a:gd name="T62" fmla="*/ 330 w 720"/>
                  <a:gd name="T63" fmla="*/ 75 h 939"/>
                  <a:gd name="T64" fmla="*/ 378 w 720"/>
                  <a:gd name="T65" fmla="*/ 94 h 939"/>
                  <a:gd name="T66" fmla="*/ 399 w 720"/>
                  <a:gd name="T67" fmla="*/ 122 h 939"/>
                  <a:gd name="T68" fmla="*/ 438 w 720"/>
                  <a:gd name="T69" fmla="*/ 141 h 939"/>
                  <a:gd name="T70" fmla="*/ 604 w 720"/>
                  <a:gd name="T71" fmla="*/ 129 h 9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20" h="939">
                    <a:moveTo>
                      <a:pt x="604" y="129"/>
                    </a:moveTo>
                    <a:lnTo>
                      <a:pt x="582" y="238"/>
                    </a:lnTo>
                    <a:lnTo>
                      <a:pt x="585" y="304"/>
                    </a:lnTo>
                    <a:lnTo>
                      <a:pt x="720" y="317"/>
                    </a:lnTo>
                    <a:lnTo>
                      <a:pt x="717" y="349"/>
                    </a:lnTo>
                    <a:lnTo>
                      <a:pt x="501" y="613"/>
                    </a:lnTo>
                    <a:lnTo>
                      <a:pt x="472" y="804"/>
                    </a:lnTo>
                    <a:lnTo>
                      <a:pt x="406" y="851"/>
                    </a:lnTo>
                    <a:lnTo>
                      <a:pt x="393" y="908"/>
                    </a:lnTo>
                    <a:lnTo>
                      <a:pt x="333" y="939"/>
                    </a:lnTo>
                    <a:lnTo>
                      <a:pt x="327" y="927"/>
                    </a:lnTo>
                    <a:lnTo>
                      <a:pt x="340" y="896"/>
                    </a:lnTo>
                    <a:lnTo>
                      <a:pt x="384" y="817"/>
                    </a:lnTo>
                    <a:lnTo>
                      <a:pt x="375" y="792"/>
                    </a:lnTo>
                    <a:lnTo>
                      <a:pt x="387" y="754"/>
                    </a:lnTo>
                    <a:lnTo>
                      <a:pt x="274" y="685"/>
                    </a:lnTo>
                    <a:lnTo>
                      <a:pt x="132" y="638"/>
                    </a:lnTo>
                    <a:lnTo>
                      <a:pt x="126" y="597"/>
                    </a:lnTo>
                    <a:lnTo>
                      <a:pt x="75" y="547"/>
                    </a:lnTo>
                    <a:lnTo>
                      <a:pt x="51" y="367"/>
                    </a:lnTo>
                    <a:lnTo>
                      <a:pt x="57" y="311"/>
                    </a:lnTo>
                    <a:lnTo>
                      <a:pt x="9" y="214"/>
                    </a:lnTo>
                    <a:lnTo>
                      <a:pt x="0" y="129"/>
                    </a:lnTo>
                    <a:lnTo>
                      <a:pt x="66" y="40"/>
                    </a:lnTo>
                    <a:lnTo>
                      <a:pt x="95" y="22"/>
                    </a:lnTo>
                    <a:lnTo>
                      <a:pt x="117" y="34"/>
                    </a:lnTo>
                    <a:lnTo>
                      <a:pt x="154" y="37"/>
                    </a:lnTo>
                    <a:lnTo>
                      <a:pt x="170" y="0"/>
                    </a:lnTo>
                    <a:lnTo>
                      <a:pt x="227" y="3"/>
                    </a:lnTo>
                    <a:lnTo>
                      <a:pt x="255" y="37"/>
                    </a:lnTo>
                    <a:lnTo>
                      <a:pt x="302" y="40"/>
                    </a:lnTo>
                    <a:lnTo>
                      <a:pt x="330" y="75"/>
                    </a:lnTo>
                    <a:lnTo>
                      <a:pt x="378" y="94"/>
                    </a:lnTo>
                    <a:lnTo>
                      <a:pt x="399" y="122"/>
                    </a:lnTo>
                    <a:lnTo>
                      <a:pt x="438" y="141"/>
                    </a:lnTo>
                    <a:lnTo>
                      <a:pt x="604" y="129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866" name="Freeform 18"/>
              <p:cNvSpPr>
                <a:spLocks noChangeAspect="1"/>
              </p:cNvSpPr>
              <p:nvPr/>
            </p:nvSpPr>
            <p:spPr bwMode="auto">
              <a:xfrm>
                <a:off x="4624" y="2293"/>
                <a:ext cx="331" cy="182"/>
              </a:xfrm>
              <a:custGeom>
                <a:avLst/>
                <a:gdLst>
                  <a:gd name="T0" fmla="*/ 74 w 1837"/>
                  <a:gd name="T1" fmla="*/ 600 h 1011"/>
                  <a:gd name="T2" fmla="*/ 15 w 1837"/>
                  <a:gd name="T3" fmla="*/ 549 h 1011"/>
                  <a:gd name="T4" fmla="*/ 0 w 1837"/>
                  <a:gd name="T5" fmla="*/ 448 h 1011"/>
                  <a:gd name="T6" fmla="*/ 90 w 1837"/>
                  <a:gd name="T7" fmla="*/ 365 h 1011"/>
                  <a:gd name="T8" fmla="*/ 78 w 1837"/>
                  <a:gd name="T9" fmla="*/ 314 h 1011"/>
                  <a:gd name="T10" fmla="*/ 110 w 1837"/>
                  <a:gd name="T11" fmla="*/ 284 h 1011"/>
                  <a:gd name="T12" fmla="*/ 33 w 1837"/>
                  <a:gd name="T13" fmla="*/ 223 h 1011"/>
                  <a:gd name="T14" fmla="*/ 100 w 1837"/>
                  <a:gd name="T15" fmla="*/ 177 h 1011"/>
                  <a:gd name="T16" fmla="*/ 109 w 1837"/>
                  <a:gd name="T17" fmla="*/ 76 h 1011"/>
                  <a:gd name="T18" fmla="*/ 204 w 1837"/>
                  <a:gd name="T19" fmla="*/ 6 h 1011"/>
                  <a:gd name="T20" fmla="*/ 394 w 1837"/>
                  <a:gd name="T21" fmla="*/ 136 h 1011"/>
                  <a:gd name="T22" fmla="*/ 453 w 1837"/>
                  <a:gd name="T23" fmla="*/ 136 h 1011"/>
                  <a:gd name="T24" fmla="*/ 482 w 1837"/>
                  <a:gd name="T25" fmla="*/ 98 h 1011"/>
                  <a:gd name="T26" fmla="*/ 540 w 1837"/>
                  <a:gd name="T27" fmla="*/ 102 h 1011"/>
                  <a:gd name="T28" fmla="*/ 639 w 1837"/>
                  <a:gd name="T29" fmla="*/ 151 h 1011"/>
                  <a:gd name="T30" fmla="*/ 680 w 1837"/>
                  <a:gd name="T31" fmla="*/ 114 h 1011"/>
                  <a:gd name="T32" fmla="*/ 761 w 1837"/>
                  <a:gd name="T33" fmla="*/ 110 h 1011"/>
                  <a:gd name="T34" fmla="*/ 982 w 1837"/>
                  <a:gd name="T35" fmla="*/ 0 h 1011"/>
                  <a:gd name="T36" fmla="*/ 981 w 1837"/>
                  <a:gd name="T37" fmla="*/ 30 h 1011"/>
                  <a:gd name="T38" fmla="*/ 899 w 1837"/>
                  <a:gd name="T39" fmla="*/ 236 h 1011"/>
                  <a:gd name="T40" fmla="*/ 1352 w 1837"/>
                  <a:gd name="T41" fmla="*/ 240 h 1011"/>
                  <a:gd name="T42" fmla="*/ 1837 w 1837"/>
                  <a:gd name="T43" fmla="*/ 241 h 1011"/>
                  <a:gd name="T44" fmla="*/ 1824 w 1837"/>
                  <a:gd name="T45" fmla="*/ 301 h 1011"/>
                  <a:gd name="T46" fmla="*/ 1771 w 1837"/>
                  <a:gd name="T47" fmla="*/ 296 h 1011"/>
                  <a:gd name="T48" fmla="*/ 1702 w 1837"/>
                  <a:gd name="T49" fmla="*/ 365 h 1011"/>
                  <a:gd name="T50" fmla="*/ 1649 w 1837"/>
                  <a:gd name="T51" fmla="*/ 353 h 1011"/>
                  <a:gd name="T52" fmla="*/ 1659 w 1837"/>
                  <a:gd name="T53" fmla="*/ 453 h 1011"/>
                  <a:gd name="T54" fmla="*/ 1716 w 1837"/>
                  <a:gd name="T55" fmla="*/ 477 h 1011"/>
                  <a:gd name="T56" fmla="*/ 1661 w 1837"/>
                  <a:gd name="T57" fmla="*/ 579 h 1011"/>
                  <a:gd name="T58" fmla="*/ 1542 w 1837"/>
                  <a:gd name="T59" fmla="*/ 629 h 1011"/>
                  <a:gd name="T60" fmla="*/ 1522 w 1837"/>
                  <a:gd name="T61" fmla="*/ 654 h 1011"/>
                  <a:gd name="T62" fmla="*/ 1516 w 1837"/>
                  <a:gd name="T63" fmla="*/ 733 h 1011"/>
                  <a:gd name="T64" fmla="*/ 1482 w 1837"/>
                  <a:gd name="T65" fmla="*/ 750 h 1011"/>
                  <a:gd name="T66" fmla="*/ 1455 w 1837"/>
                  <a:gd name="T67" fmla="*/ 774 h 1011"/>
                  <a:gd name="T68" fmla="*/ 1396 w 1837"/>
                  <a:gd name="T69" fmla="*/ 896 h 1011"/>
                  <a:gd name="T70" fmla="*/ 1242 w 1837"/>
                  <a:gd name="T71" fmla="*/ 997 h 1011"/>
                  <a:gd name="T72" fmla="*/ 1078 w 1837"/>
                  <a:gd name="T73" fmla="*/ 1011 h 1011"/>
                  <a:gd name="T74" fmla="*/ 1037 w 1837"/>
                  <a:gd name="T75" fmla="*/ 1003 h 1011"/>
                  <a:gd name="T76" fmla="*/ 1026 w 1837"/>
                  <a:gd name="T77" fmla="*/ 969 h 1011"/>
                  <a:gd name="T78" fmla="*/ 966 w 1837"/>
                  <a:gd name="T79" fmla="*/ 946 h 1011"/>
                  <a:gd name="T80" fmla="*/ 947 w 1837"/>
                  <a:gd name="T81" fmla="*/ 915 h 1011"/>
                  <a:gd name="T82" fmla="*/ 891 w 1837"/>
                  <a:gd name="T83" fmla="*/ 910 h 1011"/>
                  <a:gd name="T84" fmla="*/ 868 w 1837"/>
                  <a:gd name="T85" fmla="*/ 881 h 1011"/>
                  <a:gd name="T86" fmla="*/ 810 w 1837"/>
                  <a:gd name="T87" fmla="*/ 876 h 1011"/>
                  <a:gd name="T88" fmla="*/ 795 w 1837"/>
                  <a:gd name="T89" fmla="*/ 906 h 1011"/>
                  <a:gd name="T90" fmla="*/ 755 w 1837"/>
                  <a:gd name="T91" fmla="*/ 907 h 1011"/>
                  <a:gd name="T92" fmla="*/ 732 w 1837"/>
                  <a:gd name="T93" fmla="*/ 899 h 1011"/>
                  <a:gd name="T94" fmla="*/ 700 w 1837"/>
                  <a:gd name="T95" fmla="*/ 915 h 1011"/>
                  <a:gd name="T96" fmla="*/ 635 w 1837"/>
                  <a:gd name="T97" fmla="*/ 851 h 1011"/>
                  <a:gd name="T98" fmla="*/ 631 w 1837"/>
                  <a:gd name="T99" fmla="*/ 779 h 1011"/>
                  <a:gd name="T100" fmla="*/ 204 w 1837"/>
                  <a:gd name="T101" fmla="*/ 824 h 1011"/>
                  <a:gd name="T102" fmla="*/ 90 w 1837"/>
                  <a:gd name="T103" fmla="*/ 843 h 1011"/>
                  <a:gd name="T104" fmla="*/ 74 w 1837"/>
                  <a:gd name="T105" fmla="*/ 600 h 10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837" h="1011">
                    <a:moveTo>
                      <a:pt x="74" y="600"/>
                    </a:moveTo>
                    <a:lnTo>
                      <a:pt x="15" y="549"/>
                    </a:lnTo>
                    <a:lnTo>
                      <a:pt x="0" y="448"/>
                    </a:lnTo>
                    <a:lnTo>
                      <a:pt x="90" y="365"/>
                    </a:lnTo>
                    <a:lnTo>
                      <a:pt x="78" y="314"/>
                    </a:lnTo>
                    <a:lnTo>
                      <a:pt x="110" y="284"/>
                    </a:lnTo>
                    <a:lnTo>
                      <a:pt x="33" y="223"/>
                    </a:lnTo>
                    <a:lnTo>
                      <a:pt x="100" y="177"/>
                    </a:lnTo>
                    <a:lnTo>
                      <a:pt x="109" y="76"/>
                    </a:lnTo>
                    <a:lnTo>
                      <a:pt x="204" y="6"/>
                    </a:lnTo>
                    <a:lnTo>
                      <a:pt x="394" y="136"/>
                    </a:lnTo>
                    <a:lnTo>
                      <a:pt x="453" y="136"/>
                    </a:lnTo>
                    <a:lnTo>
                      <a:pt x="482" y="98"/>
                    </a:lnTo>
                    <a:lnTo>
                      <a:pt x="540" y="102"/>
                    </a:lnTo>
                    <a:lnTo>
                      <a:pt x="639" y="151"/>
                    </a:lnTo>
                    <a:lnTo>
                      <a:pt x="680" y="114"/>
                    </a:lnTo>
                    <a:lnTo>
                      <a:pt x="761" y="110"/>
                    </a:lnTo>
                    <a:lnTo>
                      <a:pt x="982" y="0"/>
                    </a:lnTo>
                    <a:lnTo>
                      <a:pt x="981" y="30"/>
                    </a:lnTo>
                    <a:lnTo>
                      <a:pt x="899" y="236"/>
                    </a:lnTo>
                    <a:lnTo>
                      <a:pt x="1352" y="240"/>
                    </a:lnTo>
                    <a:lnTo>
                      <a:pt x="1837" y="241"/>
                    </a:lnTo>
                    <a:lnTo>
                      <a:pt x="1824" y="301"/>
                    </a:lnTo>
                    <a:lnTo>
                      <a:pt x="1771" y="296"/>
                    </a:lnTo>
                    <a:lnTo>
                      <a:pt x="1702" y="365"/>
                    </a:lnTo>
                    <a:lnTo>
                      <a:pt x="1649" y="353"/>
                    </a:lnTo>
                    <a:lnTo>
                      <a:pt x="1659" y="453"/>
                    </a:lnTo>
                    <a:lnTo>
                      <a:pt x="1716" y="477"/>
                    </a:lnTo>
                    <a:lnTo>
                      <a:pt x="1661" y="579"/>
                    </a:lnTo>
                    <a:lnTo>
                      <a:pt x="1542" y="629"/>
                    </a:lnTo>
                    <a:lnTo>
                      <a:pt x="1522" y="654"/>
                    </a:lnTo>
                    <a:lnTo>
                      <a:pt x="1516" y="733"/>
                    </a:lnTo>
                    <a:lnTo>
                      <a:pt x="1482" y="750"/>
                    </a:lnTo>
                    <a:lnTo>
                      <a:pt x="1455" y="774"/>
                    </a:lnTo>
                    <a:lnTo>
                      <a:pt x="1396" y="896"/>
                    </a:lnTo>
                    <a:lnTo>
                      <a:pt x="1242" y="997"/>
                    </a:lnTo>
                    <a:lnTo>
                      <a:pt x="1078" y="1011"/>
                    </a:lnTo>
                    <a:lnTo>
                      <a:pt x="1037" y="1003"/>
                    </a:lnTo>
                    <a:lnTo>
                      <a:pt x="1026" y="969"/>
                    </a:lnTo>
                    <a:lnTo>
                      <a:pt x="966" y="946"/>
                    </a:lnTo>
                    <a:lnTo>
                      <a:pt x="947" y="915"/>
                    </a:lnTo>
                    <a:lnTo>
                      <a:pt x="891" y="910"/>
                    </a:lnTo>
                    <a:lnTo>
                      <a:pt x="868" y="881"/>
                    </a:lnTo>
                    <a:lnTo>
                      <a:pt x="810" y="876"/>
                    </a:lnTo>
                    <a:lnTo>
                      <a:pt x="795" y="906"/>
                    </a:lnTo>
                    <a:lnTo>
                      <a:pt x="755" y="907"/>
                    </a:lnTo>
                    <a:lnTo>
                      <a:pt x="732" y="899"/>
                    </a:lnTo>
                    <a:lnTo>
                      <a:pt x="700" y="915"/>
                    </a:lnTo>
                    <a:lnTo>
                      <a:pt x="635" y="851"/>
                    </a:lnTo>
                    <a:lnTo>
                      <a:pt x="631" y="779"/>
                    </a:lnTo>
                    <a:lnTo>
                      <a:pt x="204" y="824"/>
                    </a:lnTo>
                    <a:lnTo>
                      <a:pt x="90" y="843"/>
                    </a:lnTo>
                    <a:lnTo>
                      <a:pt x="74" y="60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867" name="Freeform 19"/>
              <p:cNvSpPr>
                <a:spLocks noChangeAspect="1"/>
              </p:cNvSpPr>
              <p:nvPr/>
            </p:nvSpPr>
            <p:spPr bwMode="auto">
              <a:xfrm>
                <a:off x="4749" y="2071"/>
                <a:ext cx="267" cy="187"/>
              </a:xfrm>
              <a:custGeom>
                <a:avLst/>
                <a:gdLst>
                  <a:gd name="T0" fmla="*/ 1413 w 1480"/>
                  <a:gd name="T1" fmla="*/ 1038 h 1038"/>
                  <a:gd name="T2" fmla="*/ 1028 w 1480"/>
                  <a:gd name="T3" fmla="*/ 1033 h 1038"/>
                  <a:gd name="T4" fmla="*/ 983 w 1480"/>
                  <a:gd name="T5" fmla="*/ 964 h 1038"/>
                  <a:gd name="T6" fmla="*/ 914 w 1480"/>
                  <a:gd name="T7" fmla="*/ 907 h 1038"/>
                  <a:gd name="T8" fmla="*/ 869 w 1480"/>
                  <a:gd name="T9" fmla="*/ 888 h 1038"/>
                  <a:gd name="T10" fmla="*/ 574 w 1480"/>
                  <a:gd name="T11" fmla="*/ 668 h 1038"/>
                  <a:gd name="T12" fmla="*/ 505 w 1480"/>
                  <a:gd name="T13" fmla="*/ 686 h 1038"/>
                  <a:gd name="T14" fmla="*/ 358 w 1480"/>
                  <a:gd name="T15" fmla="*/ 767 h 1038"/>
                  <a:gd name="T16" fmla="*/ 142 w 1480"/>
                  <a:gd name="T17" fmla="*/ 700 h 1038"/>
                  <a:gd name="T18" fmla="*/ 48 w 1480"/>
                  <a:gd name="T19" fmla="*/ 599 h 1038"/>
                  <a:gd name="T20" fmla="*/ 32 w 1480"/>
                  <a:gd name="T21" fmla="*/ 639 h 1038"/>
                  <a:gd name="T22" fmla="*/ 64 w 1480"/>
                  <a:gd name="T23" fmla="*/ 686 h 1038"/>
                  <a:gd name="T24" fmla="*/ 46 w 1480"/>
                  <a:gd name="T25" fmla="*/ 707 h 1038"/>
                  <a:gd name="T26" fmla="*/ 21 w 1480"/>
                  <a:gd name="T27" fmla="*/ 677 h 1038"/>
                  <a:gd name="T28" fmla="*/ 0 w 1480"/>
                  <a:gd name="T29" fmla="*/ 643 h 1038"/>
                  <a:gd name="T30" fmla="*/ 14 w 1480"/>
                  <a:gd name="T31" fmla="*/ 506 h 1038"/>
                  <a:gd name="T32" fmla="*/ 117 w 1480"/>
                  <a:gd name="T33" fmla="*/ 219 h 1038"/>
                  <a:gd name="T34" fmla="*/ 119 w 1480"/>
                  <a:gd name="T35" fmla="*/ 12 h 1038"/>
                  <a:gd name="T36" fmla="*/ 179 w 1480"/>
                  <a:gd name="T37" fmla="*/ 0 h 1038"/>
                  <a:gd name="T38" fmla="*/ 229 w 1480"/>
                  <a:gd name="T39" fmla="*/ 37 h 1038"/>
                  <a:gd name="T40" fmla="*/ 606 w 1480"/>
                  <a:gd name="T41" fmla="*/ 347 h 1038"/>
                  <a:gd name="T42" fmla="*/ 658 w 1480"/>
                  <a:gd name="T43" fmla="*/ 363 h 1038"/>
                  <a:gd name="T44" fmla="*/ 677 w 1480"/>
                  <a:gd name="T45" fmla="*/ 342 h 1038"/>
                  <a:gd name="T46" fmla="*/ 824 w 1480"/>
                  <a:gd name="T47" fmla="*/ 347 h 1038"/>
                  <a:gd name="T48" fmla="*/ 914 w 1480"/>
                  <a:gd name="T49" fmla="*/ 411 h 1038"/>
                  <a:gd name="T50" fmla="*/ 993 w 1480"/>
                  <a:gd name="T51" fmla="*/ 508 h 1038"/>
                  <a:gd name="T52" fmla="*/ 1012 w 1480"/>
                  <a:gd name="T53" fmla="*/ 549 h 1038"/>
                  <a:gd name="T54" fmla="*/ 1028 w 1480"/>
                  <a:gd name="T55" fmla="*/ 613 h 1038"/>
                  <a:gd name="T56" fmla="*/ 1138 w 1480"/>
                  <a:gd name="T57" fmla="*/ 718 h 1038"/>
                  <a:gd name="T58" fmla="*/ 1223 w 1480"/>
                  <a:gd name="T59" fmla="*/ 727 h 1038"/>
                  <a:gd name="T60" fmla="*/ 1480 w 1480"/>
                  <a:gd name="T61" fmla="*/ 860 h 1038"/>
                  <a:gd name="T62" fmla="*/ 1422 w 1480"/>
                  <a:gd name="T63" fmla="*/ 993 h 1038"/>
                  <a:gd name="T64" fmla="*/ 1413 w 1480"/>
                  <a:gd name="T65" fmla="*/ 1038 h 10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80" h="1038">
                    <a:moveTo>
                      <a:pt x="1413" y="1038"/>
                    </a:moveTo>
                    <a:lnTo>
                      <a:pt x="1028" y="1033"/>
                    </a:lnTo>
                    <a:lnTo>
                      <a:pt x="983" y="964"/>
                    </a:lnTo>
                    <a:lnTo>
                      <a:pt x="914" y="907"/>
                    </a:lnTo>
                    <a:lnTo>
                      <a:pt x="869" y="888"/>
                    </a:lnTo>
                    <a:lnTo>
                      <a:pt x="574" y="668"/>
                    </a:lnTo>
                    <a:lnTo>
                      <a:pt x="505" y="686"/>
                    </a:lnTo>
                    <a:lnTo>
                      <a:pt x="358" y="767"/>
                    </a:lnTo>
                    <a:lnTo>
                      <a:pt x="142" y="700"/>
                    </a:lnTo>
                    <a:lnTo>
                      <a:pt x="48" y="599"/>
                    </a:lnTo>
                    <a:lnTo>
                      <a:pt x="32" y="639"/>
                    </a:lnTo>
                    <a:lnTo>
                      <a:pt x="64" y="686"/>
                    </a:lnTo>
                    <a:lnTo>
                      <a:pt x="46" y="707"/>
                    </a:lnTo>
                    <a:lnTo>
                      <a:pt x="21" y="677"/>
                    </a:lnTo>
                    <a:lnTo>
                      <a:pt x="0" y="643"/>
                    </a:lnTo>
                    <a:lnTo>
                      <a:pt x="14" y="506"/>
                    </a:lnTo>
                    <a:lnTo>
                      <a:pt x="117" y="219"/>
                    </a:lnTo>
                    <a:lnTo>
                      <a:pt x="119" y="12"/>
                    </a:lnTo>
                    <a:lnTo>
                      <a:pt x="179" y="0"/>
                    </a:lnTo>
                    <a:lnTo>
                      <a:pt x="229" y="37"/>
                    </a:lnTo>
                    <a:lnTo>
                      <a:pt x="606" y="347"/>
                    </a:lnTo>
                    <a:lnTo>
                      <a:pt x="658" y="363"/>
                    </a:lnTo>
                    <a:lnTo>
                      <a:pt x="677" y="342"/>
                    </a:lnTo>
                    <a:lnTo>
                      <a:pt x="824" y="347"/>
                    </a:lnTo>
                    <a:lnTo>
                      <a:pt x="914" y="411"/>
                    </a:lnTo>
                    <a:lnTo>
                      <a:pt x="993" y="508"/>
                    </a:lnTo>
                    <a:lnTo>
                      <a:pt x="1012" y="549"/>
                    </a:lnTo>
                    <a:lnTo>
                      <a:pt x="1028" y="613"/>
                    </a:lnTo>
                    <a:lnTo>
                      <a:pt x="1138" y="718"/>
                    </a:lnTo>
                    <a:lnTo>
                      <a:pt x="1223" y="727"/>
                    </a:lnTo>
                    <a:lnTo>
                      <a:pt x="1480" y="860"/>
                    </a:lnTo>
                    <a:lnTo>
                      <a:pt x="1422" y="993"/>
                    </a:lnTo>
                    <a:lnTo>
                      <a:pt x="1413" y="1038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868" name="Freeform 20"/>
              <p:cNvSpPr>
                <a:spLocks noChangeAspect="1"/>
              </p:cNvSpPr>
              <p:nvPr/>
            </p:nvSpPr>
            <p:spPr bwMode="auto">
              <a:xfrm>
                <a:off x="4620" y="1848"/>
                <a:ext cx="382" cy="285"/>
              </a:xfrm>
              <a:custGeom>
                <a:avLst/>
                <a:gdLst>
                  <a:gd name="T0" fmla="*/ 839 w 2123"/>
                  <a:gd name="T1" fmla="*/ 1243 h 1579"/>
                  <a:gd name="T2" fmla="*/ 843 w 2123"/>
                  <a:gd name="T3" fmla="*/ 1228 h 1579"/>
                  <a:gd name="T4" fmla="*/ 664 w 2123"/>
                  <a:gd name="T5" fmla="*/ 938 h 1579"/>
                  <a:gd name="T6" fmla="*/ 614 w 2123"/>
                  <a:gd name="T7" fmla="*/ 938 h 1579"/>
                  <a:gd name="T8" fmla="*/ 523 w 2123"/>
                  <a:gd name="T9" fmla="*/ 872 h 1579"/>
                  <a:gd name="T10" fmla="*/ 434 w 2123"/>
                  <a:gd name="T11" fmla="*/ 870 h 1579"/>
                  <a:gd name="T12" fmla="*/ 349 w 2123"/>
                  <a:gd name="T13" fmla="*/ 836 h 1579"/>
                  <a:gd name="T14" fmla="*/ 146 w 2123"/>
                  <a:gd name="T15" fmla="*/ 870 h 1579"/>
                  <a:gd name="T16" fmla="*/ 123 w 2123"/>
                  <a:gd name="T17" fmla="*/ 861 h 1579"/>
                  <a:gd name="T18" fmla="*/ 105 w 2123"/>
                  <a:gd name="T19" fmla="*/ 799 h 1579"/>
                  <a:gd name="T20" fmla="*/ 0 w 2123"/>
                  <a:gd name="T21" fmla="*/ 731 h 1579"/>
                  <a:gd name="T22" fmla="*/ 342 w 2123"/>
                  <a:gd name="T23" fmla="*/ 395 h 1579"/>
                  <a:gd name="T24" fmla="*/ 450 w 2123"/>
                  <a:gd name="T25" fmla="*/ 269 h 1579"/>
                  <a:gd name="T26" fmla="*/ 503 w 2123"/>
                  <a:gd name="T27" fmla="*/ 271 h 1579"/>
                  <a:gd name="T28" fmla="*/ 523 w 2123"/>
                  <a:gd name="T29" fmla="*/ 288 h 1579"/>
                  <a:gd name="T30" fmla="*/ 547 w 2123"/>
                  <a:gd name="T31" fmla="*/ 293 h 1579"/>
                  <a:gd name="T32" fmla="*/ 821 w 2123"/>
                  <a:gd name="T33" fmla="*/ 0 h 1579"/>
                  <a:gd name="T34" fmla="*/ 942 w 2123"/>
                  <a:gd name="T35" fmla="*/ 108 h 1579"/>
                  <a:gd name="T36" fmla="*/ 1081 w 2123"/>
                  <a:gd name="T37" fmla="*/ 269 h 1579"/>
                  <a:gd name="T38" fmla="*/ 1236 w 2123"/>
                  <a:gd name="T39" fmla="*/ 380 h 1579"/>
                  <a:gd name="T40" fmla="*/ 1261 w 2123"/>
                  <a:gd name="T41" fmla="*/ 466 h 1579"/>
                  <a:gd name="T42" fmla="*/ 1384 w 2123"/>
                  <a:gd name="T43" fmla="*/ 602 h 1579"/>
                  <a:gd name="T44" fmla="*/ 1333 w 2123"/>
                  <a:gd name="T45" fmla="*/ 702 h 1579"/>
                  <a:gd name="T46" fmla="*/ 1406 w 2123"/>
                  <a:gd name="T47" fmla="*/ 804 h 1579"/>
                  <a:gd name="T48" fmla="*/ 1870 w 2123"/>
                  <a:gd name="T49" fmla="*/ 750 h 1579"/>
                  <a:gd name="T50" fmla="*/ 1921 w 2123"/>
                  <a:gd name="T51" fmla="*/ 815 h 1579"/>
                  <a:gd name="T52" fmla="*/ 1903 w 2123"/>
                  <a:gd name="T53" fmla="*/ 894 h 1579"/>
                  <a:gd name="T54" fmla="*/ 1855 w 2123"/>
                  <a:gd name="T55" fmla="*/ 975 h 1579"/>
                  <a:gd name="T56" fmla="*/ 1857 w 2123"/>
                  <a:gd name="T57" fmla="*/ 1027 h 1579"/>
                  <a:gd name="T58" fmla="*/ 1907 w 2123"/>
                  <a:gd name="T59" fmla="*/ 1095 h 1579"/>
                  <a:gd name="T60" fmla="*/ 2123 w 2123"/>
                  <a:gd name="T61" fmla="*/ 1266 h 1579"/>
                  <a:gd name="T62" fmla="*/ 2073 w 2123"/>
                  <a:gd name="T63" fmla="*/ 1303 h 1579"/>
                  <a:gd name="T64" fmla="*/ 2044 w 2123"/>
                  <a:gd name="T65" fmla="*/ 1303 h 1579"/>
                  <a:gd name="T66" fmla="*/ 2000 w 2123"/>
                  <a:gd name="T67" fmla="*/ 1258 h 1579"/>
                  <a:gd name="T68" fmla="*/ 1962 w 2123"/>
                  <a:gd name="T69" fmla="*/ 1260 h 1579"/>
                  <a:gd name="T70" fmla="*/ 1941 w 2123"/>
                  <a:gd name="T71" fmla="*/ 1272 h 1579"/>
                  <a:gd name="T72" fmla="*/ 1905 w 2123"/>
                  <a:gd name="T73" fmla="*/ 1266 h 1579"/>
                  <a:gd name="T74" fmla="*/ 1881 w 2123"/>
                  <a:gd name="T75" fmla="*/ 1221 h 1579"/>
                  <a:gd name="T76" fmla="*/ 1847 w 2123"/>
                  <a:gd name="T77" fmla="*/ 1263 h 1579"/>
                  <a:gd name="T78" fmla="*/ 1808 w 2123"/>
                  <a:gd name="T79" fmla="*/ 1285 h 1579"/>
                  <a:gd name="T80" fmla="*/ 1761 w 2123"/>
                  <a:gd name="T81" fmla="*/ 1327 h 1579"/>
                  <a:gd name="T82" fmla="*/ 1624 w 2123"/>
                  <a:gd name="T83" fmla="*/ 1343 h 1579"/>
                  <a:gd name="T84" fmla="*/ 1468 w 2123"/>
                  <a:gd name="T85" fmla="*/ 1400 h 1579"/>
                  <a:gd name="T86" fmla="*/ 1376 w 2123"/>
                  <a:gd name="T87" fmla="*/ 1512 h 1579"/>
                  <a:gd name="T88" fmla="*/ 1325 w 2123"/>
                  <a:gd name="T89" fmla="*/ 1579 h 1579"/>
                  <a:gd name="T90" fmla="*/ 1265 w 2123"/>
                  <a:gd name="T91" fmla="*/ 1534 h 1579"/>
                  <a:gd name="T92" fmla="*/ 946 w 2123"/>
                  <a:gd name="T93" fmla="*/ 1265 h 1579"/>
                  <a:gd name="T94" fmla="*/ 899 w 2123"/>
                  <a:gd name="T95" fmla="*/ 1232 h 1579"/>
                  <a:gd name="T96" fmla="*/ 839 w 2123"/>
                  <a:gd name="T97" fmla="*/ 1243 h 1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3" h="1579">
                    <a:moveTo>
                      <a:pt x="839" y="1243"/>
                    </a:moveTo>
                    <a:lnTo>
                      <a:pt x="843" y="1228"/>
                    </a:lnTo>
                    <a:lnTo>
                      <a:pt x="664" y="938"/>
                    </a:lnTo>
                    <a:lnTo>
                      <a:pt x="614" y="938"/>
                    </a:lnTo>
                    <a:lnTo>
                      <a:pt x="523" y="872"/>
                    </a:lnTo>
                    <a:lnTo>
                      <a:pt x="434" y="870"/>
                    </a:lnTo>
                    <a:lnTo>
                      <a:pt x="349" y="836"/>
                    </a:lnTo>
                    <a:lnTo>
                      <a:pt x="146" y="870"/>
                    </a:lnTo>
                    <a:lnTo>
                      <a:pt x="123" y="861"/>
                    </a:lnTo>
                    <a:lnTo>
                      <a:pt x="105" y="799"/>
                    </a:lnTo>
                    <a:lnTo>
                      <a:pt x="0" y="731"/>
                    </a:lnTo>
                    <a:lnTo>
                      <a:pt x="342" y="395"/>
                    </a:lnTo>
                    <a:lnTo>
                      <a:pt x="450" y="269"/>
                    </a:lnTo>
                    <a:lnTo>
                      <a:pt x="503" y="271"/>
                    </a:lnTo>
                    <a:lnTo>
                      <a:pt x="523" y="288"/>
                    </a:lnTo>
                    <a:lnTo>
                      <a:pt x="547" y="293"/>
                    </a:lnTo>
                    <a:lnTo>
                      <a:pt x="821" y="0"/>
                    </a:lnTo>
                    <a:lnTo>
                      <a:pt x="942" y="108"/>
                    </a:lnTo>
                    <a:lnTo>
                      <a:pt x="1081" y="269"/>
                    </a:lnTo>
                    <a:lnTo>
                      <a:pt x="1236" y="380"/>
                    </a:lnTo>
                    <a:lnTo>
                      <a:pt x="1261" y="466"/>
                    </a:lnTo>
                    <a:lnTo>
                      <a:pt x="1384" y="602"/>
                    </a:lnTo>
                    <a:lnTo>
                      <a:pt x="1333" y="702"/>
                    </a:lnTo>
                    <a:lnTo>
                      <a:pt x="1406" y="804"/>
                    </a:lnTo>
                    <a:lnTo>
                      <a:pt x="1870" y="750"/>
                    </a:lnTo>
                    <a:lnTo>
                      <a:pt x="1921" y="815"/>
                    </a:lnTo>
                    <a:lnTo>
                      <a:pt x="1903" y="894"/>
                    </a:lnTo>
                    <a:lnTo>
                      <a:pt x="1855" y="975"/>
                    </a:lnTo>
                    <a:lnTo>
                      <a:pt x="1857" y="1027"/>
                    </a:lnTo>
                    <a:lnTo>
                      <a:pt x="1907" y="1095"/>
                    </a:lnTo>
                    <a:lnTo>
                      <a:pt x="2123" y="1266"/>
                    </a:lnTo>
                    <a:lnTo>
                      <a:pt x="2073" y="1303"/>
                    </a:lnTo>
                    <a:lnTo>
                      <a:pt x="2044" y="1303"/>
                    </a:lnTo>
                    <a:lnTo>
                      <a:pt x="2000" y="1258"/>
                    </a:lnTo>
                    <a:lnTo>
                      <a:pt x="1962" y="1260"/>
                    </a:lnTo>
                    <a:lnTo>
                      <a:pt x="1941" y="1272"/>
                    </a:lnTo>
                    <a:lnTo>
                      <a:pt x="1905" y="1266"/>
                    </a:lnTo>
                    <a:lnTo>
                      <a:pt x="1881" y="1221"/>
                    </a:lnTo>
                    <a:lnTo>
                      <a:pt x="1847" y="1263"/>
                    </a:lnTo>
                    <a:lnTo>
                      <a:pt x="1808" y="1285"/>
                    </a:lnTo>
                    <a:lnTo>
                      <a:pt x="1761" y="1327"/>
                    </a:lnTo>
                    <a:lnTo>
                      <a:pt x="1624" y="1343"/>
                    </a:lnTo>
                    <a:lnTo>
                      <a:pt x="1468" y="1400"/>
                    </a:lnTo>
                    <a:lnTo>
                      <a:pt x="1376" y="1512"/>
                    </a:lnTo>
                    <a:lnTo>
                      <a:pt x="1325" y="1579"/>
                    </a:lnTo>
                    <a:lnTo>
                      <a:pt x="1265" y="1534"/>
                    </a:lnTo>
                    <a:lnTo>
                      <a:pt x="946" y="1265"/>
                    </a:lnTo>
                    <a:lnTo>
                      <a:pt x="899" y="1232"/>
                    </a:lnTo>
                    <a:lnTo>
                      <a:pt x="839" y="1243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869" name="Freeform 21"/>
              <p:cNvSpPr>
                <a:spLocks noChangeAspect="1"/>
              </p:cNvSpPr>
              <p:nvPr/>
            </p:nvSpPr>
            <p:spPr bwMode="auto">
              <a:xfrm>
                <a:off x="4937" y="1931"/>
                <a:ext cx="204" cy="187"/>
              </a:xfrm>
              <a:custGeom>
                <a:avLst/>
                <a:gdLst>
                  <a:gd name="T0" fmla="*/ 1078 w 1126"/>
                  <a:gd name="T1" fmla="*/ 0 h 1040"/>
                  <a:gd name="T2" fmla="*/ 1126 w 1126"/>
                  <a:gd name="T3" fmla="*/ 47 h 1040"/>
                  <a:gd name="T4" fmla="*/ 1126 w 1126"/>
                  <a:gd name="T5" fmla="*/ 59 h 1040"/>
                  <a:gd name="T6" fmla="*/ 1076 w 1126"/>
                  <a:gd name="T7" fmla="*/ 138 h 1040"/>
                  <a:gd name="T8" fmla="*/ 1113 w 1126"/>
                  <a:gd name="T9" fmla="*/ 259 h 1040"/>
                  <a:gd name="T10" fmla="*/ 952 w 1126"/>
                  <a:gd name="T11" fmla="*/ 636 h 1040"/>
                  <a:gd name="T12" fmla="*/ 743 w 1126"/>
                  <a:gd name="T13" fmla="*/ 985 h 1040"/>
                  <a:gd name="T14" fmla="*/ 715 w 1126"/>
                  <a:gd name="T15" fmla="*/ 1040 h 1040"/>
                  <a:gd name="T16" fmla="*/ 354 w 1126"/>
                  <a:gd name="T17" fmla="*/ 810 h 1040"/>
                  <a:gd name="T18" fmla="*/ 145 w 1126"/>
                  <a:gd name="T19" fmla="*/ 638 h 1040"/>
                  <a:gd name="T20" fmla="*/ 96 w 1126"/>
                  <a:gd name="T21" fmla="*/ 576 h 1040"/>
                  <a:gd name="T22" fmla="*/ 93 w 1126"/>
                  <a:gd name="T23" fmla="*/ 522 h 1040"/>
                  <a:gd name="T24" fmla="*/ 140 w 1126"/>
                  <a:gd name="T25" fmla="*/ 441 h 1040"/>
                  <a:gd name="T26" fmla="*/ 160 w 1126"/>
                  <a:gd name="T27" fmla="*/ 361 h 1040"/>
                  <a:gd name="T28" fmla="*/ 103 w 1126"/>
                  <a:gd name="T29" fmla="*/ 292 h 1040"/>
                  <a:gd name="T30" fmla="*/ 89 w 1126"/>
                  <a:gd name="T31" fmla="*/ 237 h 1040"/>
                  <a:gd name="T32" fmla="*/ 0 w 1126"/>
                  <a:gd name="T33" fmla="*/ 113 h 1040"/>
                  <a:gd name="T34" fmla="*/ 344 w 1126"/>
                  <a:gd name="T35" fmla="*/ 113 h 1040"/>
                  <a:gd name="T36" fmla="*/ 349 w 1126"/>
                  <a:gd name="T37" fmla="*/ 49 h 1040"/>
                  <a:gd name="T38" fmla="*/ 454 w 1126"/>
                  <a:gd name="T39" fmla="*/ 14 h 1040"/>
                  <a:gd name="T40" fmla="*/ 466 w 1126"/>
                  <a:gd name="T41" fmla="*/ 97 h 1040"/>
                  <a:gd name="T42" fmla="*/ 1078 w 1126"/>
                  <a:gd name="T43" fmla="*/ 0 h 10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26" h="1040">
                    <a:moveTo>
                      <a:pt x="1078" y="0"/>
                    </a:moveTo>
                    <a:lnTo>
                      <a:pt x="1126" y="47"/>
                    </a:lnTo>
                    <a:lnTo>
                      <a:pt x="1126" y="59"/>
                    </a:lnTo>
                    <a:lnTo>
                      <a:pt x="1076" y="138"/>
                    </a:lnTo>
                    <a:lnTo>
                      <a:pt x="1113" y="259"/>
                    </a:lnTo>
                    <a:lnTo>
                      <a:pt x="952" y="636"/>
                    </a:lnTo>
                    <a:lnTo>
                      <a:pt x="743" y="985"/>
                    </a:lnTo>
                    <a:lnTo>
                      <a:pt x="715" y="1040"/>
                    </a:lnTo>
                    <a:lnTo>
                      <a:pt x="354" y="810"/>
                    </a:lnTo>
                    <a:lnTo>
                      <a:pt x="145" y="638"/>
                    </a:lnTo>
                    <a:lnTo>
                      <a:pt x="96" y="576"/>
                    </a:lnTo>
                    <a:lnTo>
                      <a:pt x="93" y="522"/>
                    </a:lnTo>
                    <a:lnTo>
                      <a:pt x="140" y="441"/>
                    </a:lnTo>
                    <a:lnTo>
                      <a:pt x="160" y="361"/>
                    </a:lnTo>
                    <a:lnTo>
                      <a:pt x="103" y="292"/>
                    </a:lnTo>
                    <a:lnTo>
                      <a:pt x="89" y="237"/>
                    </a:lnTo>
                    <a:lnTo>
                      <a:pt x="0" y="113"/>
                    </a:lnTo>
                    <a:lnTo>
                      <a:pt x="344" y="113"/>
                    </a:lnTo>
                    <a:lnTo>
                      <a:pt x="349" y="49"/>
                    </a:lnTo>
                    <a:lnTo>
                      <a:pt x="454" y="14"/>
                    </a:lnTo>
                    <a:lnTo>
                      <a:pt x="466" y="97"/>
                    </a:lnTo>
                    <a:lnTo>
                      <a:pt x="1078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870" name="Freeform 22"/>
              <p:cNvSpPr>
                <a:spLocks noChangeAspect="1"/>
              </p:cNvSpPr>
              <p:nvPr/>
            </p:nvSpPr>
            <p:spPr bwMode="auto">
              <a:xfrm>
                <a:off x="4661" y="2205"/>
                <a:ext cx="139" cy="115"/>
              </a:xfrm>
              <a:custGeom>
                <a:avLst/>
                <a:gdLst>
                  <a:gd name="T0" fmla="*/ 512 w 773"/>
                  <a:gd name="T1" fmla="*/ 0 h 641"/>
                  <a:gd name="T2" fmla="*/ 612 w 773"/>
                  <a:gd name="T3" fmla="*/ 132 h 641"/>
                  <a:gd name="T4" fmla="*/ 569 w 773"/>
                  <a:gd name="T5" fmla="*/ 273 h 641"/>
                  <a:gd name="T6" fmla="*/ 636 w 773"/>
                  <a:gd name="T7" fmla="*/ 372 h 641"/>
                  <a:gd name="T8" fmla="*/ 719 w 773"/>
                  <a:gd name="T9" fmla="*/ 415 h 641"/>
                  <a:gd name="T10" fmla="*/ 773 w 773"/>
                  <a:gd name="T11" fmla="*/ 489 h 641"/>
                  <a:gd name="T12" fmla="*/ 555 w 773"/>
                  <a:gd name="T13" fmla="*/ 599 h 641"/>
                  <a:gd name="T14" fmla="*/ 475 w 773"/>
                  <a:gd name="T15" fmla="*/ 602 h 641"/>
                  <a:gd name="T16" fmla="*/ 433 w 773"/>
                  <a:gd name="T17" fmla="*/ 641 h 641"/>
                  <a:gd name="T18" fmla="*/ 330 w 773"/>
                  <a:gd name="T19" fmla="*/ 590 h 641"/>
                  <a:gd name="T20" fmla="*/ 273 w 773"/>
                  <a:gd name="T21" fmla="*/ 588 h 641"/>
                  <a:gd name="T22" fmla="*/ 247 w 773"/>
                  <a:gd name="T23" fmla="*/ 626 h 641"/>
                  <a:gd name="T24" fmla="*/ 188 w 773"/>
                  <a:gd name="T25" fmla="*/ 625 h 641"/>
                  <a:gd name="T26" fmla="*/ 0 w 773"/>
                  <a:gd name="T27" fmla="*/ 497 h 641"/>
                  <a:gd name="T28" fmla="*/ 135 w 773"/>
                  <a:gd name="T29" fmla="*/ 449 h 641"/>
                  <a:gd name="T30" fmla="*/ 180 w 773"/>
                  <a:gd name="T31" fmla="*/ 429 h 641"/>
                  <a:gd name="T32" fmla="*/ 161 w 773"/>
                  <a:gd name="T33" fmla="*/ 381 h 641"/>
                  <a:gd name="T34" fmla="*/ 209 w 773"/>
                  <a:gd name="T35" fmla="*/ 244 h 641"/>
                  <a:gd name="T36" fmla="*/ 250 w 773"/>
                  <a:gd name="T37" fmla="*/ 198 h 641"/>
                  <a:gd name="T38" fmla="*/ 305 w 773"/>
                  <a:gd name="T39" fmla="*/ 181 h 641"/>
                  <a:gd name="T40" fmla="*/ 512 w 773"/>
                  <a:gd name="T41" fmla="*/ 0 h 6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73" h="641">
                    <a:moveTo>
                      <a:pt x="512" y="0"/>
                    </a:moveTo>
                    <a:lnTo>
                      <a:pt x="612" y="132"/>
                    </a:lnTo>
                    <a:lnTo>
                      <a:pt x="569" y="273"/>
                    </a:lnTo>
                    <a:lnTo>
                      <a:pt x="636" y="372"/>
                    </a:lnTo>
                    <a:lnTo>
                      <a:pt x="719" y="415"/>
                    </a:lnTo>
                    <a:lnTo>
                      <a:pt x="773" y="489"/>
                    </a:lnTo>
                    <a:lnTo>
                      <a:pt x="555" y="599"/>
                    </a:lnTo>
                    <a:lnTo>
                      <a:pt x="475" y="602"/>
                    </a:lnTo>
                    <a:lnTo>
                      <a:pt x="433" y="641"/>
                    </a:lnTo>
                    <a:lnTo>
                      <a:pt x="330" y="590"/>
                    </a:lnTo>
                    <a:lnTo>
                      <a:pt x="273" y="588"/>
                    </a:lnTo>
                    <a:lnTo>
                      <a:pt x="247" y="626"/>
                    </a:lnTo>
                    <a:lnTo>
                      <a:pt x="188" y="625"/>
                    </a:lnTo>
                    <a:lnTo>
                      <a:pt x="0" y="497"/>
                    </a:lnTo>
                    <a:lnTo>
                      <a:pt x="135" y="449"/>
                    </a:lnTo>
                    <a:lnTo>
                      <a:pt x="180" y="429"/>
                    </a:lnTo>
                    <a:lnTo>
                      <a:pt x="161" y="381"/>
                    </a:lnTo>
                    <a:lnTo>
                      <a:pt x="209" y="244"/>
                    </a:lnTo>
                    <a:lnTo>
                      <a:pt x="250" y="198"/>
                    </a:lnTo>
                    <a:lnTo>
                      <a:pt x="305" y="181"/>
                    </a:lnTo>
                    <a:lnTo>
                      <a:pt x="512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871" name="Freeform 23"/>
              <p:cNvSpPr>
                <a:spLocks noChangeAspect="1"/>
              </p:cNvSpPr>
              <p:nvPr/>
            </p:nvSpPr>
            <p:spPr bwMode="auto">
              <a:xfrm>
                <a:off x="4481" y="2307"/>
                <a:ext cx="162" cy="232"/>
              </a:xfrm>
              <a:custGeom>
                <a:avLst/>
                <a:gdLst>
                  <a:gd name="T0" fmla="*/ 900 w 902"/>
                  <a:gd name="T1" fmla="*/ 0 h 1286"/>
                  <a:gd name="T2" fmla="*/ 893 w 902"/>
                  <a:gd name="T3" fmla="*/ 98 h 1286"/>
                  <a:gd name="T4" fmla="*/ 825 w 902"/>
                  <a:gd name="T5" fmla="*/ 143 h 1286"/>
                  <a:gd name="T6" fmla="*/ 902 w 902"/>
                  <a:gd name="T7" fmla="*/ 205 h 1286"/>
                  <a:gd name="T8" fmla="*/ 870 w 902"/>
                  <a:gd name="T9" fmla="*/ 234 h 1286"/>
                  <a:gd name="T10" fmla="*/ 881 w 902"/>
                  <a:gd name="T11" fmla="*/ 286 h 1286"/>
                  <a:gd name="T12" fmla="*/ 792 w 902"/>
                  <a:gd name="T13" fmla="*/ 368 h 1286"/>
                  <a:gd name="T14" fmla="*/ 808 w 902"/>
                  <a:gd name="T15" fmla="*/ 472 h 1286"/>
                  <a:gd name="T16" fmla="*/ 867 w 902"/>
                  <a:gd name="T17" fmla="*/ 523 h 1286"/>
                  <a:gd name="T18" fmla="*/ 883 w 902"/>
                  <a:gd name="T19" fmla="*/ 756 h 1286"/>
                  <a:gd name="T20" fmla="*/ 857 w 902"/>
                  <a:gd name="T21" fmla="*/ 864 h 1286"/>
                  <a:gd name="T22" fmla="*/ 795 w 902"/>
                  <a:gd name="T23" fmla="*/ 944 h 1286"/>
                  <a:gd name="T24" fmla="*/ 808 w 902"/>
                  <a:gd name="T25" fmla="*/ 1042 h 1286"/>
                  <a:gd name="T26" fmla="*/ 773 w 902"/>
                  <a:gd name="T27" fmla="*/ 1114 h 1286"/>
                  <a:gd name="T28" fmla="*/ 710 w 902"/>
                  <a:gd name="T29" fmla="*/ 1166 h 1286"/>
                  <a:gd name="T30" fmla="*/ 703 w 902"/>
                  <a:gd name="T31" fmla="*/ 1222 h 1286"/>
                  <a:gd name="T32" fmla="*/ 746 w 902"/>
                  <a:gd name="T33" fmla="*/ 1266 h 1286"/>
                  <a:gd name="T34" fmla="*/ 693 w 902"/>
                  <a:gd name="T35" fmla="*/ 1286 h 1286"/>
                  <a:gd name="T36" fmla="*/ 637 w 902"/>
                  <a:gd name="T37" fmla="*/ 1259 h 1286"/>
                  <a:gd name="T38" fmla="*/ 559 w 902"/>
                  <a:gd name="T39" fmla="*/ 1181 h 1286"/>
                  <a:gd name="T40" fmla="*/ 508 w 902"/>
                  <a:gd name="T41" fmla="*/ 1189 h 1286"/>
                  <a:gd name="T42" fmla="*/ 466 w 902"/>
                  <a:gd name="T43" fmla="*/ 1161 h 1286"/>
                  <a:gd name="T44" fmla="*/ 57 w 902"/>
                  <a:gd name="T45" fmla="*/ 1154 h 1286"/>
                  <a:gd name="T46" fmla="*/ 0 w 902"/>
                  <a:gd name="T47" fmla="*/ 1097 h 1286"/>
                  <a:gd name="T48" fmla="*/ 111 w 902"/>
                  <a:gd name="T49" fmla="*/ 938 h 1286"/>
                  <a:gd name="T50" fmla="*/ 232 w 902"/>
                  <a:gd name="T51" fmla="*/ 771 h 1286"/>
                  <a:gd name="T52" fmla="*/ 272 w 902"/>
                  <a:gd name="T53" fmla="*/ 703 h 1286"/>
                  <a:gd name="T54" fmla="*/ 220 w 902"/>
                  <a:gd name="T55" fmla="*/ 691 h 1286"/>
                  <a:gd name="T56" fmla="*/ 220 w 902"/>
                  <a:gd name="T57" fmla="*/ 655 h 1286"/>
                  <a:gd name="T58" fmla="*/ 334 w 902"/>
                  <a:gd name="T59" fmla="*/ 518 h 1286"/>
                  <a:gd name="T60" fmla="*/ 528 w 902"/>
                  <a:gd name="T61" fmla="*/ 487 h 1286"/>
                  <a:gd name="T62" fmla="*/ 599 w 902"/>
                  <a:gd name="T63" fmla="*/ 359 h 1286"/>
                  <a:gd name="T64" fmla="*/ 512 w 902"/>
                  <a:gd name="T65" fmla="*/ 271 h 1286"/>
                  <a:gd name="T66" fmla="*/ 596 w 902"/>
                  <a:gd name="T67" fmla="*/ 178 h 1286"/>
                  <a:gd name="T68" fmla="*/ 601 w 902"/>
                  <a:gd name="T69" fmla="*/ 179 h 1286"/>
                  <a:gd name="T70" fmla="*/ 808 w 902"/>
                  <a:gd name="T71" fmla="*/ 56 h 1286"/>
                  <a:gd name="T72" fmla="*/ 900 w 902"/>
                  <a:gd name="T73" fmla="*/ 0 h 1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02" h="1286">
                    <a:moveTo>
                      <a:pt x="900" y="0"/>
                    </a:moveTo>
                    <a:lnTo>
                      <a:pt x="893" y="98"/>
                    </a:lnTo>
                    <a:lnTo>
                      <a:pt x="825" y="143"/>
                    </a:lnTo>
                    <a:lnTo>
                      <a:pt x="902" y="205"/>
                    </a:lnTo>
                    <a:lnTo>
                      <a:pt x="870" y="234"/>
                    </a:lnTo>
                    <a:lnTo>
                      <a:pt x="881" y="286"/>
                    </a:lnTo>
                    <a:lnTo>
                      <a:pt x="792" y="368"/>
                    </a:lnTo>
                    <a:lnTo>
                      <a:pt x="808" y="472"/>
                    </a:lnTo>
                    <a:lnTo>
                      <a:pt x="867" y="523"/>
                    </a:lnTo>
                    <a:lnTo>
                      <a:pt x="883" y="756"/>
                    </a:lnTo>
                    <a:lnTo>
                      <a:pt x="857" y="864"/>
                    </a:lnTo>
                    <a:lnTo>
                      <a:pt x="795" y="944"/>
                    </a:lnTo>
                    <a:lnTo>
                      <a:pt x="808" y="1042"/>
                    </a:lnTo>
                    <a:lnTo>
                      <a:pt x="773" y="1114"/>
                    </a:lnTo>
                    <a:lnTo>
                      <a:pt x="710" y="1166"/>
                    </a:lnTo>
                    <a:lnTo>
                      <a:pt x="703" y="1222"/>
                    </a:lnTo>
                    <a:lnTo>
                      <a:pt x="746" y="1266"/>
                    </a:lnTo>
                    <a:lnTo>
                      <a:pt x="693" y="1286"/>
                    </a:lnTo>
                    <a:lnTo>
                      <a:pt x="637" y="1259"/>
                    </a:lnTo>
                    <a:lnTo>
                      <a:pt x="559" y="1181"/>
                    </a:lnTo>
                    <a:lnTo>
                      <a:pt x="508" y="1189"/>
                    </a:lnTo>
                    <a:lnTo>
                      <a:pt x="466" y="1161"/>
                    </a:lnTo>
                    <a:lnTo>
                      <a:pt x="57" y="1154"/>
                    </a:lnTo>
                    <a:lnTo>
                      <a:pt x="0" y="1097"/>
                    </a:lnTo>
                    <a:lnTo>
                      <a:pt x="111" y="938"/>
                    </a:lnTo>
                    <a:lnTo>
                      <a:pt x="232" y="771"/>
                    </a:lnTo>
                    <a:lnTo>
                      <a:pt x="272" y="703"/>
                    </a:lnTo>
                    <a:lnTo>
                      <a:pt x="220" y="691"/>
                    </a:lnTo>
                    <a:lnTo>
                      <a:pt x="220" y="655"/>
                    </a:lnTo>
                    <a:lnTo>
                      <a:pt x="334" y="518"/>
                    </a:lnTo>
                    <a:lnTo>
                      <a:pt x="528" y="487"/>
                    </a:lnTo>
                    <a:lnTo>
                      <a:pt x="599" y="359"/>
                    </a:lnTo>
                    <a:lnTo>
                      <a:pt x="512" y="271"/>
                    </a:lnTo>
                    <a:lnTo>
                      <a:pt x="596" y="178"/>
                    </a:lnTo>
                    <a:lnTo>
                      <a:pt x="601" y="179"/>
                    </a:lnTo>
                    <a:lnTo>
                      <a:pt x="808" y="56"/>
                    </a:lnTo>
                    <a:lnTo>
                      <a:pt x="900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872" name="Freeform 24"/>
              <p:cNvSpPr>
                <a:spLocks noChangeAspect="1"/>
              </p:cNvSpPr>
              <p:nvPr/>
            </p:nvSpPr>
            <p:spPr bwMode="auto">
              <a:xfrm>
                <a:off x="4348" y="2200"/>
                <a:ext cx="241" cy="339"/>
              </a:xfrm>
              <a:custGeom>
                <a:avLst/>
                <a:gdLst>
                  <a:gd name="T0" fmla="*/ 534 w 1335"/>
                  <a:gd name="T1" fmla="*/ 0 h 1880"/>
                  <a:gd name="T2" fmla="*/ 406 w 1335"/>
                  <a:gd name="T3" fmla="*/ 61 h 1880"/>
                  <a:gd name="T4" fmla="*/ 337 w 1335"/>
                  <a:gd name="T5" fmla="*/ 123 h 1880"/>
                  <a:gd name="T6" fmla="*/ 321 w 1335"/>
                  <a:gd name="T7" fmla="*/ 163 h 1880"/>
                  <a:gd name="T8" fmla="*/ 245 w 1335"/>
                  <a:gd name="T9" fmla="*/ 288 h 1880"/>
                  <a:gd name="T10" fmla="*/ 148 w 1335"/>
                  <a:gd name="T11" fmla="*/ 357 h 1880"/>
                  <a:gd name="T12" fmla="*/ 3 w 1335"/>
                  <a:gd name="T13" fmla="*/ 360 h 1880"/>
                  <a:gd name="T14" fmla="*/ 0 w 1335"/>
                  <a:gd name="T15" fmla="*/ 697 h 1880"/>
                  <a:gd name="T16" fmla="*/ 5 w 1335"/>
                  <a:gd name="T17" fmla="*/ 745 h 1880"/>
                  <a:gd name="T18" fmla="*/ 41 w 1335"/>
                  <a:gd name="T19" fmla="*/ 763 h 1880"/>
                  <a:gd name="T20" fmla="*/ 37 w 1335"/>
                  <a:gd name="T21" fmla="*/ 824 h 1880"/>
                  <a:gd name="T22" fmla="*/ 60 w 1335"/>
                  <a:gd name="T23" fmla="*/ 892 h 1880"/>
                  <a:gd name="T24" fmla="*/ 55 w 1335"/>
                  <a:gd name="T25" fmla="*/ 1267 h 1880"/>
                  <a:gd name="T26" fmla="*/ 152 w 1335"/>
                  <a:gd name="T27" fmla="*/ 1469 h 1880"/>
                  <a:gd name="T28" fmla="*/ 406 w 1335"/>
                  <a:gd name="T29" fmla="*/ 1880 h 1880"/>
                  <a:gd name="T30" fmla="*/ 524 w 1335"/>
                  <a:gd name="T31" fmla="*/ 1872 h 1880"/>
                  <a:gd name="T32" fmla="*/ 539 w 1335"/>
                  <a:gd name="T33" fmla="*/ 1828 h 1880"/>
                  <a:gd name="T34" fmla="*/ 635 w 1335"/>
                  <a:gd name="T35" fmla="*/ 1816 h 1880"/>
                  <a:gd name="T36" fmla="*/ 755 w 1335"/>
                  <a:gd name="T37" fmla="*/ 1801 h 1880"/>
                  <a:gd name="T38" fmla="*/ 794 w 1335"/>
                  <a:gd name="T39" fmla="*/ 1749 h 1880"/>
                  <a:gd name="T40" fmla="*/ 735 w 1335"/>
                  <a:gd name="T41" fmla="*/ 1692 h 1880"/>
                  <a:gd name="T42" fmla="*/ 969 w 1335"/>
                  <a:gd name="T43" fmla="*/ 1365 h 1880"/>
                  <a:gd name="T44" fmla="*/ 1008 w 1335"/>
                  <a:gd name="T45" fmla="*/ 1298 h 1880"/>
                  <a:gd name="T46" fmla="*/ 957 w 1335"/>
                  <a:gd name="T47" fmla="*/ 1286 h 1880"/>
                  <a:gd name="T48" fmla="*/ 957 w 1335"/>
                  <a:gd name="T49" fmla="*/ 1250 h 1880"/>
                  <a:gd name="T50" fmla="*/ 1070 w 1335"/>
                  <a:gd name="T51" fmla="*/ 1113 h 1880"/>
                  <a:gd name="T52" fmla="*/ 1264 w 1335"/>
                  <a:gd name="T53" fmla="*/ 1084 h 1880"/>
                  <a:gd name="T54" fmla="*/ 1335 w 1335"/>
                  <a:gd name="T55" fmla="*/ 954 h 1880"/>
                  <a:gd name="T56" fmla="*/ 1249 w 1335"/>
                  <a:gd name="T57" fmla="*/ 868 h 1880"/>
                  <a:gd name="T58" fmla="*/ 1335 w 1335"/>
                  <a:gd name="T59" fmla="*/ 773 h 1880"/>
                  <a:gd name="T60" fmla="*/ 1079 w 1335"/>
                  <a:gd name="T61" fmla="*/ 549 h 1880"/>
                  <a:gd name="T62" fmla="*/ 484 w 1335"/>
                  <a:gd name="T63" fmla="*/ 474 h 1880"/>
                  <a:gd name="T64" fmla="*/ 743 w 1335"/>
                  <a:gd name="T65" fmla="*/ 106 h 1880"/>
                  <a:gd name="T66" fmla="*/ 705 w 1335"/>
                  <a:gd name="T67" fmla="*/ 94 h 1880"/>
                  <a:gd name="T68" fmla="*/ 679 w 1335"/>
                  <a:gd name="T69" fmla="*/ 10 h 1880"/>
                  <a:gd name="T70" fmla="*/ 534 w 1335"/>
                  <a:gd name="T71" fmla="*/ 0 h 18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35" h="1880">
                    <a:moveTo>
                      <a:pt x="534" y="0"/>
                    </a:moveTo>
                    <a:lnTo>
                      <a:pt x="406" y="61"/>
                    </a:lnTo>
                    <a:lnTo>
                      <a:pt x="337" y="123"/>
                    </a:lnTo>
                    <a:lnTo>
                      <a:pt x="321" y="163"/>
                    </a:lnTo>
                    <a:lnTo>
                      <a:pt x="245" y="288"/>
                    </a:lnTo>
                    <a:lnTo>
                      <a:pt x="148" y="357"/>
                    </a:lnTo>
                    <a:lnTo>
                      <a:pt x="3" y="360"/>
                    </a:lnTo>
                    <a:lnTo>
                      <a:pt x="0" y="697"/>
                    </a:lnTo>
                    <a:lnTo>
                      <a:pt x="5" y="745"/>
                    </a:lnTo>
                    <a:lnTo>
                      <a:pt x="41" y="763"/>
                    </a:lnTo>
                    <a:lnTo>
                      <a:pt x="37" y="824"/>
                    </a:lnTo>
                    <a:lnTo>
                      <a:pt x="60" y="892"/>
                    </a:lnTo>
                    <a:lnTo>
                      <a:pt x="55" y="1267"/>
                    </a:lnTo>
                    <a:lnTo>
                      <a:pt x="152" y="1469"/>
                    </a:lnTo>
                    <a:lnTo>
                      <a:pt x="406" y="1880"/>
                    </a:lnTo>
                    <a:lnTo>
                      <a:pt x="524" y="1872"/>
                    </a:lnTo>
                    <a:lnTo>
                      <a:pt x="539" y="1828"/>
                    </a:lnTo>
                    <a:lnTo>
                      <a:pt x="635" y="1816"/>
                    </a:lnTo>
                    <a:lnTo>
                      <a:pt x="755" y="1801"/>
                    </a:lnTo>
                    <a:lnTo>
                      <a:pt x="794" y="1749"/>
                    </a:lnTo>
                    <a:lnTo>
                      <a:pt x="735" y="1692"/>
                    </a:lnTo>
                    <a:lnTo>
                      <a:pt x="969" y="1365"/>
                    </a:lnTo>
                    <a:lnTo>
                      <a:pt x="1008" y="1298"/>
                    </a:lnTo>
                    <a:lnTo>
                      <a:pt x="957" y="1286"/>
                    </a:lnTo>
                    <a:lnTo>
                      <a:pt x="957" y="1250"/>
                    </a:lnTo>
                    <a:lnTo>
                      <a:pt x="1070" y="1113"/>
                    </a:lnTo>
                    <a:lnTo>
                      <a:pt x="1264" y="1084"/>
                    </a:lnTo>
                    <a:lnTo>
                      <a:pt x="1335" y="954"/>
                    </a:lnTo>
                    <a:lnTo>
                      <a:pt x="1249" y="868"/>
                    </a:lnTo>
                    <a:lnTo>
                      <a:pt x="1335" y="773"/>
                    </a:lnTo>
                    <a:lnTo>
                      <a:pt x="1079" y="549"/>
                    </a:lnTo>
                    <a:lnTo>
                      <a:pt x="484" y="474"/>
                    </a:lnTo>
                    <a:lnTo>
                      <a:pt x="743" y="106"/>
                    </a:lnTo>
                    <a:lnTo>
                      <a:pt x="705" y="94"/>
                    </a:lnTo>
                    <a:lnTo>
                      <a:pt x="679" y="10"/>
                    </a:lnTo>
                    <a:lnTo>
                      <a:pt x="534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873" name="Freeform 25"/>
              <p:cNvSpPr>
                <a:spLocks noChangeAspect="1"/>
              </p:cNvSpPr>
              <p:nvPr/>
            </p:nvSpPr>
            <p:spPr bwMode="auto">
              <a:xfrm>
                <a:off x="4753" y="2179"/>
                <a:ext cx="251" cy="158"/>
              </a:xfrm>
              <a:custGeom>
                <a:avLst/>
                <a:gdLst>
                  <a:gd name="T0" fmla="*/ 265 w 1393"/>
                  <a:gd name="T1" fmla="*/ 635 h 875"/>
                  <a:gd name="T2" fmla="*/ 208 w 1393"/>
                  <a:gd name="T3" fmla="*/ 558 h 875"/>
                  <a:gd name="T4" fmla="*/ 125 w 1393"/>
                  <a:gd name="T5" fmla="*/ 514 h 875"/>
                  <a:gd name="T6" fmla="*/ 58 w 1393"/>
                  <a:gd name="T7" fmla="*/ 415 h 875"/>
                  <a:gd name="T8" fmla="*/ 100 w 1393"/>
                  <a:gd name="T9" fmla="*/ 274 h 875"/>
                  <a:gd name="T10" fmla="*/ 0 w 1393"/>
                  <a:gd name="T11" fmla="*/ 141 h 875"/>
                  <a:gd name="T12" fmla="*/ 27 w 1393"/>
                  <a:gd name="T13" fmla="*/ 109 h 875"/>
                  <a:gd name="T14" fmla="*/ 43 w 1393"/>
                  <a:gd name="T15" fmla="*/ 83 h 875"/>
                  <a:gd name="T16" fmla="*/ 8 w 1393"/>
                  <a:gd name="T17" fmla="*/ 40 h 875"/>
                  <a:gd name="T18" fmla="*/ 27 w 1393"/>
                  <a:gd name="T19" fmla="*/ 0 h 875"/>
                  <a:gd name="T20" fmla="*/ 116 w 1393"/>
                  <a:gd name="T21" fmla="*/ 97 h 875"/>
                  <a:gd name="T22" fmla="*/ 337 w 1393"/>
                  <a:gd name="T23" fmla="*/ 168 h 875"/>
                  <a:gd name="T24" fmla="*/ 485 w 1393"/>
                  <a:gd name="T25" fmla="*/ 88 h 875"/>
                  <a:gd name="T26" fmla="*/ 553 w 1393"/>
                  <a:gd name="T27" fmla="*/ 69 h 875"/>
                  <a:gd name="T28" fmla="*/ 846 w 1393"/>
                  <a:gd name="T29" fmla="*/ 288 h 875"/>
                  <a:gd name="T30" fmla="*/ 892 w 1393"/>
                  <a:gd name="T31" fmla="*/ 306 h 875"/>
                  <a:gd name="T32" fmla="*/ 962 w 1393"/>
                  <a:gd name="T33" fmla="*/ 368 h 875"/>
                  <a:gd name="T34" fmla="*/ 1013 w 1393"/>
                  <a:gd name="T35" fmla="*/ 435 h 875"/>
                  <a:gd name="T36" fmla="*/ 1393 w 1393"/>
                  <a:gd name="T37" fmla="*/ 438 h 875"/>
                  <a:gd name="T38" fmla="*/ 1372 w 1393"/>
                  <a:gd name="T39" fmla="*/ 479 h 875"/>
                  <a:gd name="T40" fmla="*/ 1320 w 1393"/>
                  <a:gd name="T41" fmla="*/ 517 h 875"/>
                  <a:gd name="T42" fmla="*/ 1289 w 1393"/>
                  <a:gd name="T43" fmla="*/ 555 h 875"/>
                  <a:gd name="T44" fmla="*/ 1248 w 1393"/>
                  <a:gd name="T45" fmla="*/ 683 h 875"/>
                  <a:gd name="T46" fmla="*/ 1209 w 1393"/>
                  <a:gd name="T47" fmla="*/ 707 h 875"/>
                  <a:gd name="T48" fmla="*/ 1174 w 1393"/>
                  <a:gd name="T49" fmla="*/ 766 h 875"/>
                  <a:gd name="T50" fmla="*/ 1133 w 1393"/>
                  <a:gd name="T51" fmla="*/ 813 h 875"/>
                  <a:gd name="T52" fmla="*/ 1119 w 1393"/>
                  <a:gd name="T53" fmla="*/ 875 h 875"/>
                  <a:gd name="T54" fmla="*/ 618 w 1393"/>
                  <a:gd name="T55" fmla="*/ 869 h 875"/>
                  <a:gd name="T56" fmla="*/ 198 w 1393"/>
                  <a:gd name="T57" fmla="*/ 869 h 875"/>
                  <a:gd name="T58" fmla="*/ 179 w 1393"/>
                  <a:gd name="T59" fmla="*/ 870 h 875"/>
                  <a:gd name="T60" fmla="*/ 265 w 1393"/>
                  <a:gd name="T61" fmla="*/ 659 h 875"/>
                  <a:gd name="T62" fmla="*/ 265 w 1393"/>
                  <a:gd name="T63" fmla="*/ 635 h 8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93" h="875">
                    <a:moveTo>
                      <a:pt x="265" y="635"/>
                    </a:moveTo>
                    <a:lnTo>
                      <a:pt x="208" y="558"/>
                    </a:lnTo>
                    <a:lnTo>
                      <a:pt x="125" y="514"/>
                    </a:lnTo>
                    <a:lnTo>
                      <a:pt x="58" y="415"/>
                    </a:lnTo>
                    <a:lnTo>
                      <a:pt x="100" y="274"/>
                    </a:lnTo>
                    <a:lnTo>
                      <a:pt x="0" y="141"/>
                    </a:lnTo>
                    <a:lnTo>
                      <a:pt x="27" y="109"/>
                    </a:lnTo>
                    <a:lnTo>
                      <a:pt x="43" y="83"/>
                    </a:lnTo>
                    <a:lnTo>
                      <a:pt x="8" y="40"/>
                    </a:lnTo>
                    <a:lnTo>
                      <a:pt x="27" y="0"/>
                    </a:lnTo>
                    <a:lnTo>
                      <a:pt x="116" y="97"/>
                    </a:lnTo>
                    <a:lnTo>
                      <a:pt x="337" y="168"/>
                    </a:lnTo>
                    <a:lnTo>
                      <a:pt x="485" y="88"/>
                    </a:lnTo>
                    <a:lnTo>
                      <a:pt x="553" y="69"/>
                    </a:lnTo>
                    <a:lnTo>
                      <a:pt x="846" y="288"/>
                    </a:lnTo>
                    <a:lnTo>
                      <a:pt x="892" y="306"/>
                    </a:lnTo>
                    <a:lnTo>
                      <a:pt x="962" y="368"/>
                    </a:lnTo>
                    <a:lnTo>
                      <a:pt x="1013" y="435"/>
                    </a:lnTo>
                    <a:lnTo>
                      <a:pt x="1393" y="438"/>
                    </a:lnTo>
                    <a:lnTo>
                      <a:pt x="1372" y="479"/>
                    </a:lnTo>
                    <a:lnTo>
                      <a:pt x="1320" y="517"/>
                    </a:lnTo>
                    <a:lnTo>
                      <a:pt x="1289" y="555"/>
                    </a:lnTo>
                    <a:lnTo>
                      <a:pt x="1248" y="683"/>
                    </a:lnTo>
                    <a:lnTo>
                      <a:pt x="1209" y="707"/>
                    </a:lnTo>
                    <a:lnTo>
                      <a:pt x="1174" y="766"/>
                    </a:lnTo>
                    <a:lnTo>
                      <a:pt x="1133" y="813"/>
                    </a:lnTo>
                    <a:lnTo>
                      <a:pt x="1119" y="875"/>
                    </a:lnTo>
                    <a:lnTo>
                      <a:pt x="618" y="869"/>
                    </a:lnTo>
                    <a:lnTo>
                      <a:pt x="198" y="869"/>
                    </a:lnTo>
                    <a:lnTo>
                      <a:pt x="179" y="870"/>
                    </a:lnTo>
                    <a:lnTo>
                      <a:pt x="265" y="659"/>
                    </a:lnTo>
                    <a:lnTo>
                      <a:pt x="265" y="635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874" name="Freeform 26"/>
              <p:cNvSpPr>
                <a:spLocks noChangeAspect="1"/>
              </p:cNvSpPr>
              <p:nvPr/>
            </p:nvSpPr>
            <p:spPr bwMode="auto">
              <a:xfrm>
                <a:off x="4541" y="2536"/>
                <a:ext cx="121" cy="262"/>
              </a:xfrm>
              <a:custGeom>
                <a:avLst/>
                <a:gdLst>
                  <a:gd name="T0" fmla="*/ 95 w 670"/>
                  <a:gd name="T1" fmla="*/ 1360 h 1449"/>
                  <a:gd name="T2" fmla="*/ 38 w 670"/>
                  <a:gd name="T3" fmla="*/ 1341 h 1449"/>
                  <a:gd name="T4" fmla="*/ 0 w 670"/>
                  <a:gd name="T5" fmla="*/ 1278 h 1449"/>
                  <a:gd name="T6" fmla="*/ 0 w 670"/>
                  <a:gd name="T7" fmla="*/ 1253 h 1449"/>
                  <a:gd name="T8" fmla="*/ 129 w 670"/>
                  <a:gd name="T9" fmla="*/ 1077 h 1449"/>
                  <a:gd name="T10" fmla="*/ 132 w 670"/>
                  <a:gd name="T11" fmla="*/ 986 h 1449"/>
                  <a:gd name="T12" fmla="*/ 217 w 670"/>
                  <a:gd name="T13" fmla="*/ 807 h 1449"/>
                  <a:gd name="T14" fmla="*/ 224 w 670"/>
                  <a:gd name="T15" fmla="*/ 744 h 1449"/>
                  <a:gd name="T16" fmla="*/ 255 w 670"/>
                  <a:gd name="T17" fmla="*/ 804 h 1449"/>
                  <a:gd name="T18" fmla="*/ 475 w 670"/>
                  <a:gd name="T19" fmla="*/ 477 h 1449"/>
                  <a:gd name="T20" fmla="*/ 300 w 670"/>
                  <a:gd name="T21" fmla="*/ 644 h 1449"/>
                  <a:gd name="T22" fmla="*/ 362 w 670"/>
                  <a:gd name="T23" fmla="*/ 442 h 1449"/>
                  <a:gd name="T24" fmla="*/ 312 w 670"/>
                  <a:gd name="T25" fmla="*/ 404 h 1449"/>
                  <a:gd name="T26" fmla="*/ 296 w 670"/>
                  <a:gd name="T27" fmla="*/ 320 h 1449"/>
                  <a:gd name="T28" fmla="*/ 337 w 670"/>
                  <a:gd name="T29" fmla="*/ 279 h 1449"/>
                  <a:gd name="T30" fmla="*/ 372 w 670"/>
                  <a:gd name="T31" fmla="*/ 270 h 1449"/>
                  <a:gd name="T32" fmla="*/ 375 w 670"/>
                  <a:gd name="T33" fmla="*/ 15 h 1449"/>
                  <a:gd name="T34" fmla="*/ 406 w 670"/>
                  <a:gd name="T35" fmla="*/ 0 h 1449"/>
                  <a:gd name="T36" fmla="*/ 435 w 670"/>
                  <a:gd name="T37" fmla="*/ 6 h 1449"/>
                  <a:gd name="T38" fmla="*/ 447 w 670"/>
                  <a:gd name="T39" fmla="*/ 103 h 1449"/>
                  <a:gd name="T40" fmla="*/ 418 w 670"/>
                  <a:gd name="T41" fmla="*/ 201 h 1449"/>
                  <a:gd name="T42" fmla="*/ 406 w 670"/>
                  <a:gd name="T43" fmla="*/ 332 h 1449"/>
                  <a:gd name="T44" fmla="*/ 444 w 670"/>
                  <a:gd name="T45" fmla="*/ 292 h 1449"/>
                  <a:gd name="T46" fmla="*/ 466 w 670"/>
                  <a:gd name="T47" fmla="*/ 295 h 1449"/>
                  <a:gd name="T48" fmla="*/ 501 w 670"/>
                  <a:gd name="T49" fmla="*/ 320 h 1449"/>
                  <a:gd name="T50" fmla="*/ 538 w 670"/>
                  <a:gd name="T51" fmla="*/ 326 h 1449"/>
                  <a:gd name="T52" fmla="*/ 547 w 670"/>
                  <a:gd name="T53" fmla="*/ 317 h 1449"/>
                  <a:gd name="T54" fmla="*/ 592 w 670"/>
                  <a:gd name="T55" fmla="*/ 323 h 1449"/>
                  <a:gd name="T56" fmla="*/ 598 w 670"/>
                  <a:gd name="T57" fmla="*/ 364 h 1449"/>
                  <a:gd name="T58" fmla="*/ 645 w 670"/>
                  <a:gd name="T59" fmla="*/ 411 h 1449"/>
                  <a:gd name="T60" fmla="*/ 670 w 670"/>
                  <a:gd name="T61" fmla="*/ 668 h 1449"/>
                  <a:gd name="T62" fmla="*/ 573 w 670"/>
                  <a:gd name="T63" fmla="*/ 734 h 1449"/>
                  <a:gd name="T64" fmla="*/ 619 w 670"/>
                  <a:gd name="T65" fmla="*/ 873 h 1449"/>
                  <a:gd name="T66" fmla="*/ 538 w 670"/>
                  <a:gd name="T67" fmla="*/ 945 h 1449"/>
                  <a:gd name="T68" fmla="*/ 507 w 670"/>
                  <a:gd name="T69" fmla="*/ 954 h 1449"/>
                  <a:gd name="T70" fmla="*/ 481 w 670"/>
                  <a:gd name="T71" fmla="*/ 1020 h 1449"/>
                  <a:gd name="T72" fmla="*/ 421 w 670"/>
                  <a:gd name="T73" fmla="*/ 1077 h 1449"/>
                  <a:gd name="T74" fmla="*/ 403 w 670"/>
                  <a:gd name="T75" fmla="*/ 1137 h 1449"/>
                  <a:gd name="T76" fmla="*/ 397 w 670"/>
                  <a:gd name="T77" fmla="*/ 1194 h 1449"/>
                  <a:gd name="T78" fmla="*/ 330 w 670"/>
                  <a:gd name="T79" fmla="*/ 1253 h 1449"/>
                  <a:gd name="T80" fmla="*/ 324 w 670"/>
                  <a:gd name="T81" fmla="*/ 1307 h 1449"/>
                  <a:gd name="T82" fmla="*/ 283 w 670"/>
                  <a:gd name="T83" fmla="*/ 1307 h 1449"/>
                  <a:gd name="T84" fmla="*/ 246 w 670"/>
                  <a:gd name="T85" fmla="*/ 1316 h 1449"/>
                  <a:gd name="T86" fmla="*/ 237 w 670"/>
                  <a:gd name="T87" fmla="*/ 1379 h 1449"/>
                  <a:gd name="T88" fmla="*/ 243 w 670"/>
                  <a:gd name="T89" fmla="*/ 1401 h 1449"/>
                  <a:gd name="T90" fmla="*/ 178 w 670"/>
                  <a:gd name="T91" fmla="*/ 1449 h 1449"/>
                  <a:gd name="T92" fmla="*/ 111 w 670"/>
                  <a:gd name="T93" fmla="*/ 1429 h 1449"/>
                  <a:gd name="T94" fmla="*/ 95 w 670"/>
                  <a:gd name="T95" fmla="*/ 1360 h 14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670" h="1449">
                    <a:moveTo>
                      <a:pt x="95" y="1360"/>
                    </a:moveTo>
                    <a:lnTo>
                      <a:pt x="38" y="1341"/>
                    </a:lnTo>
                    <a:lnTo>
                      <a:pt x="0" y="1278"/>
                    </a:lnTo>
                    <a:lnTo>
                      <a:pt x="0" y="1253"/>
                    </a:lnTo>
                    <a:lnTo>
                      <a:pt x="129" y="1077"/>
                    </a:lnTo>
                    <a:lnTo>
                      <a:pt x="132" y="986"/>
                    </a:lnTo>
                    <a:lnTo>
                      <a:pt x="217" y="807"/>
                    </a:lnTo>
                    <a:lnTo>
                      <a:pt x="224" y="744"/>
                    </a:lnTo>
                    <a:lnTo>
                      <a:pt x="255" y="804"/>
                    </a:lnTo>
                    <a:lnTo>
                      <a:pt x="475" y="477"/>
                    </a:lnTo>
                    <a:lnTo>
                      <a:pt x="300" y="644"/>
                    </a:lnTo>
                    <a:lnTo>
                      <a:pt x="362" y="442"/>
                    </a:lnTo>
                    <a:lnTo>
                      <a:pt x="312" y="404"/>
                    </a:lnTo>
                    <a:lnTo>
                      <a:pt x="296" y="320"/>
                    </a:lnTo>
                    <a:lnTo>
                      <a:pt x="337" y="279"/>
                    </a:lnTo>
                    <a:lnTo>
                      <a:pt x="372" y="270"/>
                    </a:lnTo>
                    <a:lnTo>
                      <a:pt x="375" y="15"/>
                    </a:lnTo>
                    <a:lnTo>
                      <a:pt x="406" y="0"/>
                    </a:lnTo>
                    <a:lnTo>
                      <a:pt x="435" y="6"/>
                    </a:lnTo>
                    <a:lnTo>
                      <a:pt x="447" y="103"/>
                    </a:lnTo>
                    <a:lnTo>
                      <a:pt x="418" y="201"/>
                    </a:lnTo>
                    <a:lnTo>
                      <a:pt x="406" y="332"/>
                    </a:lnTo>
                    <a:lnTo>
                      <a:pt x="444" y="292"/>
                    </a:lnTo>
                    <a:lnTo>
                      <a:pt x="466" y="295"/>
                    </a:lnTo>
                    <a:lnTo>
                      <a:pt x="501" y="320"/>
                    </a:lnTo>
                    <a:lnTo>
                      <a:pt x="538" y="326"/>
                    </a:lnTo>
                    <a:lnTo>
                      <a:pt x="547" y="317"/>
                    </a:lnTo>
                    <a:lnTo>
                      <a:pt x="592" y="323"/>
                    </a:lnTo>
                    <a:lnTo>
                      <a:pt x="598" y="364"/>
                    </a:lnTo>
                    <a:lnTo>
                      <a:pt x="645" y="411"/>
                    </a:lnTo>
                    <a:lnTo>
                      <a:pt x="670" y="668"/>
                    </a:lnTo>
                    <a:lnTo>
                      <a:pt x="573" y="734"/>
                    </a:lnTo>
                    <a:lnTo>
                      <a:pt x="619" y="873"/>
                    </a:lnTo>
                    <a:lnTo>
                      <a:pt x="538" y="945"/>
                    </a:lnTo>
                    <a:lnTo>
                      <a:pt x="507" y="954"/>
                    </a:lnTo>
                    <a:lnTo>
                      <a:pt x="481" y="1020"/>
                    </a:lnTo>
                    <a:lnTo>
                      <a:pt x="421" y="1077"/>
                    </a:lnTo>
                    <a:lnTo>
                      <a:pt x="403" y="1137"/>
                    </a:lnTo>
                    <a:lnTo>
                      <a:pt x="397" y="1194"/>
                    </a:lnTo>
                    <a:lnTo>
                      <a:pt x="330" y="1253"/>
                    </a:lnTo>
                    <a:lnTo>
                      <a:pt x="324" y="1307"/>
                    </a:lnTo>
                    <a:lnTo>
                      <a:pt x="283" y="1307"/>
                    </a:lnTo>
                    <a:lnTo>
                      <a:pt x="246" y="1316"/>
                    </a:lnTo>
                    <a:lnTo>
                      <a:pt x="237" y="1379"/>
                    </a:lnTo>
                    <a:lnTo>
                      <a:pt x="243" y="1401"/>
                    </a:lnTo>
                    <a:lnTo>
                      <a:pt x="178" y="1449"/>
                    </a:lnTo>
                    <a:lnTo>
                      <a:pt x="111" y="1429"/>
                    </a:lnTo>
                    <a:lnTo>
                      <a:pt x="95" y="136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875" name="Freeform 27"/>
              <p:cNvSpPr>
                <a:spLocks noChangeAspect="1"/>
              </p:cNvSpPr>
              <p:nvPr/>
            </p:nvSpPr>
            <p:spPr bwMode="auto">
              <a:xfrm>
                <a:off x="4644" y="2584"/>
                <a:ext cx="155" cy="129"/>
              </a:xfrm>
              <a:custGeom>
                <a:avLst/>
                <a:gdLst>
                  <a:gd name="T0" fmla="*/ 66 w 857"/>
                  <a:gd name="T1" fmla="*/ 148 h 714"/>
                  <a:gd name="T2" fmla="*/ 166 w 857"/>
                  <a:gd name="T3" fmla="*/ 167 h 714"/>
                  <a:gd name="T4" fmla="*/ 276 w 857"/>
                  <a:gd name="T5" fmla="*/ 54 h 714"/>
                  <a:gd name="T6" fmla="*/ 367 w 857"/>
                  <a:gd name="T7" fmla="*/ 0 h 714"/>
                  <a:gd name="T8" fmla="*/ 544 w 857"/>
                  <a:gd name="T9" fmla="*/ 186 h 714"/>
                  <a:gd name="T10" fmla="*/ 854 w 857"/>
                  <a:gd name="T11" fmla="*/ 189 h 714"/>
                  <a:gd name="T12" fmla="*/ 851 w 857"/>
                  <a:gd name="T13" fmla="*/ 204 h 714"/>
                  <a:gd name="T14" fmla="*/ 857 w 857"/>
                  <a:gd name="T15" fmla="*/ 252 h 714"/>
                  <a:gd name="T16" fmla="*/ 833 w 857"/>
                  <a:gd name="T17" fmla="*/ 279 h 714"/>
                  <a:gd name="T18" fmla="*/ 782 w 857"/>
                  <a:gd name="T19" fmla="*/ 284 h 714"/>
                  <a:gd name="T20" fmla="*/ 565 w 857"/>
                  <a:gd name="T21" fmla="*/ 462 h 714"/>
                  <a:gd name="T22" fmla="*/ 553 w 857"/>
                  <a:gd name="T23" fmla="*/ 579 h 714"/>
                  <a:gd name="T24" fmla="*/ 364 w 857"/>
                  <a:gd name="T25" fmla="*/ 708 h 714"/>
                  <a:gd name="T26" fmla="*/ 343 w 857"/>
                  <a:gd name="T27" fmla="*/ 688 h 714"/>
                  <a:gd name="T28" fmla="*/ 283 w 857"/>
                  <a:gd name="T29" fmla="*/ 685 h 714"/>
                  <a:gd name="T30" fmla="*/ 245 w 857"/>
                  <a:gd name="T31" fmla="*/ 663 h 714"/>
                  <a:gd name="T32" fmla="*/ 235 w 857"/>
                  <a:gd name="T33" fmla="*/ 691 h 714"/>
                  <a:gd name="T34" fmla="*/ 217 w 857"/>
                  <a:gd name="T35" fmla="*/ 708 h 714"/>
                  <a:gd name="T36" fmla="*/ 178 w 857"/>
                  <a:gd name="T37" fmla="*/ 714 h 714"/>
                  <a:gd name="T38" fmla="*/ 122 w 857"/>
                  <a:gd name="T39" fmla="*/ 613 h 714"/>
                  <a:gd name="T40" fmla="*/ 46 w 857"/>
                  <a:gd name="T41" fmla="*/ 610 h 714"/>
                  <a:gd name="T42" fmla="*/ 0 w 857"/>
                  <a:gd name="T43" fmla="*/ 478 h 714"/>
                  <a:gd name="T44" fmla="*/ 94 w 857"/>
                  <a:gd name="T45" fmla="*/ 408 h 714"/>
                  <a:gd name="T46" fmla="*/ 66 w 857"/>
                  <a:gd name="T47" fmla="*/ 148 h 7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57" h="714">
                    <a:moveTo>
                      <a:pt x="66" y="148"/>
                    </a:moveTo>
                    <a:lnTo>
                      <a:pt x="166" y="167"/>
                    </a:lnTo>
                    <a:lnTo>
                      <a:pt x="276" y="54"/>
                    </a:lnTo>
                    <a:lnTo>
                      <a:pt x="367" y="0"/>
                    </a:lnTo>
                    <a:lnTo>
                      <a:pt x="544" y="186"/>
                    </a:lnTo>
                    <a:lnTo>
                      <a:pt x="854" y="189"/>
                    </a:lnTo>
                    <a:lnTo>
                      <a:pt x="851" y="204"/>
                    </a:lnTo>
                    <a:lnTo>
                      <a:pt x="857" y="252"/>
                    </a:lnTo>
                    <a:lnTo>
                      <a:pt x="833" y="279"/>
                    </a:lnTo>
                    <a:lnTo>
                      <a:pt x="782" y="284"/>
                    </a:lnTo>
                    <a:lnTo>
                      <a:pt x="565" y="462"/>
                    </a:lnTo>
                    <a:lnTo>
                      <a:pt x="553" y="579"/>
                    </a:lnTo>
                    <a:lnTo>
                      <a:pt x="364" y="708"/>
                    </a:lnTo>
                    <a:lnTo>
                      <a:pt x="343" y="688"/>
                    </a:lnTo>
                    <a:lnTo>
                      <a:pt x="283" y="685"/>
                    </a:lnTo>
                    <a:lnTo>
                      <a:pt x="245" y="663"/>
                    </a:lnTo>
                    <a:lnTo>
                      <a:pt x="235" y="691"/>
                    </a:lnTo>
                    <a:lnTo>
                      <a:pt x="217" y="708"/>
                    </a:lnTo>
                    <a:lnTo>
                      <a:pt x="178" y="714"/>
                    </a:lnTo>
                    <a:lnTo>
                      <a:pt x="122" y="613"/>
                    </a:lnTo>
                    <a:lnTo>
                      <a:pt x="46" y="610"/>
                    </a:lnTo>
                    <a:lnTo>
                      <a:pt x="0" y="478"/>
                    </a:lnTo>
                    <a:lnTo>
                      <a:pt x="94" y="408"/>
                    </a:lnTo>
                    <a:lnTo>
                      <a:pt x="66" y="148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876" name="Freeform 28"/>
              <p:cNvSpPr>
                <a:spLocks noChangeAspect="1"/>
              </p:cNvSpPr>
              <p:nvPr/>
            </p:nvSpPr>
            <p:spPr bwMode="auto">
              <a:xfrm>
                <a:off x="4859" y="2069"/>
                <a:ext cx="208" cy="157"/>
              </a:xfrm>
              <a:custGeom>
                <a:avLst/>
                <a:gdLst>
                  <a:gd name="T0" fmla="*/ 795 w 1152"/>
                  <a:gd name="T1" fmla="*/ 47 h 872"/>
                  <a:gd name="T2" fmla="*/ 1152 w 1152"/>
                  <a:gd name="T3" fmla="*/ 274 h 872"/>
                  <a:gd name="T4" fmla="*/ 1015 w 1152"/>
                  <a:gd name="T5" fmla="*/ 567 h 872"/>
                  <a:gd name="T6" fmla="*/ 875 w 1152"/>
                  <a:gd name="T7" fmla="*/ 872 h 872"/>
                  <a:gd name="T8" fmla="*/ 618 w 1152"/>
                  <a:gd name="T9" fmla="*/ 739 h 872"/>
                  <a:gd name="T10" fmla="*/ 533 w 1152"/>
                  <a:gd name="T11" fmla="*/ 730 h 872"/>
                  <a:gd name="T12" fmla="*/ 423 w 1152"/>
                  <a:gd name="T13" fmla="*/ 625 h 872"/>
                  <a:gd name="T14" fmla="*/ 407 w 1152"/>
                  <a:gd name="T15" fmla="*/ 561 h 872"/>
                  <a:gd name="T16" fmla="*/ 388 w 1152"/>
                  <a:gd name="T17" fmla="*/ 520 h 872"/>
                  <a:gd name="T18" fmla="*/ 309 w 1152"/>
                  <a:gd name="T19" fmla="*/ 423 h 872"/>
                  <a:gd name="T20" fmla="*/ 219 w 1152"/>
                  <a:gd name="T21" fmla="*/ 359 h 872"/>
                  <a:gd name="T22" fmla="*/ 72 w 1152"/>
                  <a:gd name="T23" fmla="*/ 354 h 872"/>
                  <a:gd name="T24" fmla="*/ 53 w 1152"/>
                  <a:gd name="T25" fmla="*/ 375 h 872"/>
                  <a:gd name="T26" fmla="*/ 1 w 1152"/>
                  <a:gd name="T27" fmla="*/ 359 h 872"/>
                  <a:gd name="T28" fmla="*/ 0 w 1152"/>
                  <a:gd name="T29" fmla="*/ 358 h 872"/>
                  <a:gd name="T30" fmla="*/ 50 w 1152"/>
                  <a:gd name="T31" fmla="*/ 291 h 872"/>
                  <a:gd name="T32" fmla="*/ 142 w 1152"/>
                  <a:gd name="T33" fmla="*/ 179 h 872"/>
                  <a:gd name="T34" fmla="*/ 298 w 1152"/>
                  <a:gd name="T35" fmla="*/ 122 h 872"/>
                  <a:gd name="T36" fmla="*/ 435 w 1152"/>
                  <a:gd name="T37" fmla="*/ 106 h 872"/>
                  <a:gd name="T38" fmla="*/ 482 w 1152"/>
                  <a:gd name="T39" fmla="*/ 64 h 872"/>
                  <a:gd name="T40" fmla="*/ 521 w 1152"/>
                  <a:gd name="T41" fmla="*/ 42 h 872"/>
                  <a:gd name="T42" fmla="*/ 555 w 1152"/>
                  <a:gd name="T43" fmla="*/ 0 h 872"/>
                  <a:gd name="T44" fmla="*/ 579 w 1152"/>
                  <a:gd name="T45" fmla="*/ 45 h 872"/>
                  <a:gd name="T46" fmla="*/ 615 w 1152"/>
                  <a:gd name="T47" fmla="*/ 51 h 872"/>
                  <a:gd name="T48" fmla="*/ 636 w 1152"/>
                  <a:gd name="T49" fmla="*/ 39 h 872"/>
                  <a:gd name="T50" fmla="*/ 674 w 1152"/>
                  <a:gd name="T51" fmla="*/ 37 h 872"/>
                  <a:gd name="T52" fmla="*/ 718 w 1152"/>
                  <a:gd name="T53" fmla="*/ 82 h 872"/>
                  <a:gd name="T54" fmla="*/ 747 w 1152"/>
                  <a:gd name="T55" fmla="*/ 82 h 872"/>
                  <a:gd name="T56" fmla="*/ 795 w 1152"/>
                  <a:gd name="T57" fmla="*/ 47 h 8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52" h="872">
                    <a:moveTo>
                      <a:pt x="795" y="47"/>
                    </a:moveTo>
                    <a:lnTo>
                      <a:pt x="1152" y="274"/>
                    </a:lnTo>
                    <a:lnTo>
                      <a:pt x="1015" y="567"/>
                    </a:lnTo>
                    <a:lnTo>
                      <a:pt x="875" y="872"/>
                    </a:lnTo>
                    <a:lnTo>
                      <a:pt x="618" y="739"/>
                    </a:lnTo>
                    <a:lnTo>
                      <a:pt x="533" y="730"/>
                    </a:lnTo>
                    <a:lnTo>
                      <a:pt x="423" y="625"/>
                    </a:lnTo>
                    <a:lnTo>
                      <a:pt x="407" y="561"/>
                    </a:lnTo>
                    <a:lnTo>
                      <a:pt x="388" y="520"/>
                    </a:lnTo>
                    <a:lnTo>
                      <a:pt x="309" y="423"/>
                    </a:lnTo>
                    <a:lnTo>
                      <a:pt x="219" y="359"/>
                    </a:lnTo>
                    <a:lnTo>
                      <a:pt x="72" y="354"/>
                    </a:lnTo>
                    <a:lnTo>
                      <a:pt x="53" y="375"/>
                    </a:lnTo>
                    <a:lnTo>
                      <a:pt x="1" y="359"/>
                    </a:lnTo>
                    <a:lnTo>
                      <a:pt x="0" y="358"/>
                    </a:lnTo>
                    <a:lnTo>
                      <a:pt x="50" y="291"/>
                    </a:lnTo>
                    <a:lnTo>
                      <a:pt x="142" y="179"/>
                    </a:lnTo>
                    <a:lnTo>
                      <a:pt x="298" y="122"/>
                    </a:lnTo>
                    <a:lnTo>
                      <a:pt x="435" y="106"/>
                    </a:lnTo>
                    <a:lnTo>
                      <a:pt x="482" y="64"/>
                    </a:lnTo>
                    <a:lnTo>
                      <a:pt x="521" y="42"/>
                    </a:lnTo>
                    <a:lnTo>
                      <a:pt x="555" y="0"/>
                    </a:lnTo>
                    <a:lnTo>
                      <a:pt x="579" y="45"/>
                    </a:lnTo>
                    <a:lnTo>
                      <a:pt x="615" y="51"/>
                    </a:lnTo>
                    <a:lnTo>
                      <a:pt x="636" y="39"/>
                    </a:lnTo>
                    <a:lnTo>
                      <a:pt x="674" y="37"/>
                    </a:lnTo>
                    <a:lnTo>
                      <a:pt x="718" y="82"/>
                    </a:lnTo>
                    <a:lnTo>
                      <a:pt x="747" y="82"/>
                    </a:lnTo>
                    <a:lnTo>
                      <a:pt x="795" y="47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877" name="Freeform 29"/>
              <p:cNvSpPr>
                <a:spLocks noChangeAspect="1"/>
              </p:cNvSpPr>
              <p:nvPr/>
            </p:nvSpPr>
            <p:spPr bwMode="auto">
              <a:xfrm>
                <a:off x="4435" y="1799"/>
                <a:ext cx="336" cy="540"/>
              </a:xfrm>
              <a:custGeom>
                <a:avLst/>
                <a:gdLst>
                  <a:gd name="T0" fmla="*/ 0 w 1862"/>
                  <a:gd name="T1" fmla="*/ 2694 h 2994"/>
                  <a:gd name="T2" fmla="*/ 856 w 1862"/>
                  <a:gd name="T3" fmla="*/ 2994 h 2994"/>
                  <a:gd name="T4" fmla="*/ 1251 w 1862"/>
                  <a:gd name="T5" fmla="*/ 2743 h 2994"/>
                  <a:gd name="T6" fmla="*/ 1434 w 1862"/>
                  <a:gd name="T7" fmla="*/ 2675 h 2994"/>
                  <a:gd name="T8" fmla="*/ 1465 w 1862"/>
                  <a:gd name="T9" fmla="*/ 2490 h 2994"/>
                  <a:gd name="T10" fmla="*/ 1559 w 1862"/>
                  <a:gd name="T11" fmla="*/ 2426 h 2994"/>
                  <a:gd name="T12" fmla="*/ 1792 w 1862"/>
                  <a:gd name="T13" fmla="*/ 2214 h 2994"/>
                  <a:gd name="T14" fmla="*/ 1745 w 1862"/>
                  <a:gd name="T15" fmla="*/ 2145 h 2994"/>
                  <a:gd name="T16" fmla="*/ 1861 w 1862"/>
                  <a:gd name="T17" fmla="*/ 1723 h 2994"/>
                  <a:gd name="T18" fmla="*/ 1687 w 1862"/>
                  <a:gd name="T19" fmla="*/ 1214 h 2994"/>
                  <a:gd name="T20" fmla="*/ 1542 w 1862"/>
                  <a:gd name="T21" fmla="*/ 1143 h 2994"/>
                  <a:gd name="T22" fmla="*/ 1368 w 1862"/>
                  <a:gd name="T23" fmla="*/ 1109 h 2994"/>
                  <a:gd name="T24" fmla="*/ 1147 w 1862"/>
                  <a:gd name="T25" fmla="*/ 1131 h 2994"/>
                  <a:gd name="T26" fmla="*/ 1024 w 1862"/>
                  <a:gd name="T27" fmla="*/ 1004 h 2994"/>
                  <a:gd name="T28" fmla="*/ 1451 w 1862"/>
                  <a:gd name="T29" fmla="*/ 571 h 2994"/>
                  <a:gd name="T30" fmla="*/ 1521 w 1862"/>
                  <a:gd name="T31" fmla="*/ 542 h 2994"/>
                  <a:gd name="T32" fmla="*/ 1568 w 1862"/>
                  <a:gd name="T33" fmla="*/ 566 h 2994"/>
                  <a:gd name="T34" fmla="*/ 1814 w 1862"/>
                  <a:gd name="T35" fmla="*/ 247 h 2994"/>
                  <a:gd name="T36" fmla="*/ 1477 w 1862"/>
                  <a:gd name="T37" fmla="*/ 30 h 2994"/>
                  <a:gd name="T38" fmla="*/ 1376 w 1862"/>
                  <a:gd name="T39" fmla="*/ 0 h 2994"/>
                  <a:gd name="T40" fmla="*/ 1295 w 1862"/>
                  <a:gd name="T41" fmla="*/ 73 h 2994"/>
                  <a:gd name="T42" fmla="*/ 1338 w 1862"/>
                  <a:gd name="T43" fmla="*/ 243 h 2994"/>
                  <a:gd name="T44" fmla="*/ 1070 w 1862"/>
                  <a:gd name="T45" fmla="*/ 476 h 2994"/>
                  <a:gd name="T46" fmla="*/ 991 w 1862"/>
                  <a:gd name="T47" fmla="*/ 476 h 2994"/>
                  <a:gd name="T48" fmla="*/ 813 w 1862"/>
                  <a:gd name="T49" fmla="*/ 561 h 2994"/>
                  <a:gd name="T50" fmla="*/ 844 w 1862"/>
                  <a:gd name="T51" fmla="*/ 740 h 2994"/>
                  <a:gd name="T52" fmla="*/ 690 w 1862"/>
                  <a:gd name="T53" fmla="*/ 827 h 2994"/>
                  <a:gd name="T54" fmla="*/ 650 w 1862"/>
                  <a:gd name="T55" fmla="*/ 957 h 2994"/>
                  <a:gd name="T56" fmla="*/ 463 w 1862"/>
                  <a:gd name="T57" fmla="*/ 1106 h 2994"/>
                  <a:gd name="T58" fmla="*/ 365 w 1862"/>
                  <a:gd name="T59" fmla="*/ 1168 h 2994"/>
                  <a:gd name="T60" fmla="*/ 497 w 1862"/>
                  <a:gd name="T61" fmla="*/ 1333 h 2994"/>
                  <a:gd name="T62" fmla="*/ 611 w 1862"/>
                  <a:gd name="T63" fmla="*/ 1183 h 2994"/>
                  <a:gd name="T64" fmla="*/ 1116 w 1862"/>
                  <a:gd name="T65" fmla="*/ 1201 h 2994"/>
                  <a:gd name="T66" fmla="*/ 1158 w 1862"/>
                  <a:gd name="T67" fmla="*/ 1372 h 2994"/>
                  <a:gd name="T68" fmla="*/ 929 w 1862"/>
                  <a:gd name="T69" fmla="*/ 1634 h 2994"/>
                  <a:gd name="T70" fmla="*/ 921 w 1862"/>
                  <a:gd name="T71" fmla="*/ 1752 h 2994"/>
                  <a:gd name="T72" fmla="*/ 510 w 1862"/>
                  <a:gd name="T73" fmla="*/ 1802 h 2994"/>
                  <a:gd name="T74" fmla="*/ 534 w 1862"/>
                  <a:gd name="T75" fmla="*/ 1954 h 2994"/>
                  <a:gd name="T76" fmla="*/ 552 w 1862"/>
                  <a:gd name="T77" fmla="*/ 2055 h 2994"/>
                  <a:gd name="T78" fmla="*/ 258 w 1862"/>
                  <a:gd name="T79" fmla="*/ 2327 h 29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62" h="2994">
                    <a:moveTo>
                      <a:pt x="258" y="2327"/>
                    </a:moveTo>
                    <a:lnTo>
                      <a:pt x="0" y="2694"/>
                    </a:lnTo>
                    <a:lnTo>
                      <a:pt x="603" y="2770"/>
                    </a:lnTo>
                    <a:lnTo>
                      <a:pt x="856" y="2994"/>
                    </a:lnTo>
                    <a:lnTo>
                      <a:pt x="1119" y="2838"/>
                    </a:lnTo>
                    <a:lnTo>
                      <a:pt x="1251" y="2743"/>
                    </a:lnTo>
                    <a:lnTo>
                      <a:pt x="1394" y="2694"/>
                    </a:lnTo>
                    <a:lnTo>
                      <a:pt x="1434" y="2675"/>
                    </a:lnTo>
                    <a:lnTo>
                      <a:pt x="1414" y="2625"/>
                    </a:lnTo>
                    <a:lnTo>
                      <a:pt x="1465" y="2490"/>
                    </a:lnTo>
                    <a:lnTo>
                      <a:pt x="1503" y="2444"/>
                    </a:lnTo>
                    <a:lnTo>
                      <a:pt x="1559" y="2426"/>
                    </a:lnTo>
                    <a:lnTo>
                      <a:pt x="1763" y="2247"/>
                    </a:lnTo>
                    <a:lnTo>
                      <a:pt x="1792" y="2214"/>
                    </a:lnTo>
                    <a:lnTo>
                      <a:pt x="1762" y="2180"/>
                    </a:lnTo>
                    <a:lnTo>
                      <a:pt x="1745" y="2145"/>
                    </a:lnTo>
                    <a:lnTo>
                      <a:pt x="1756" y="2012"/>
                    </a:lnTo>
                    <a:lnTo>
                      <a:pt x="1861" y="1723"/>
                    </a:lnTo>
                    <a:lnTo>
                      <a:pt x="1862" y="1502"/>
                    </a:lnTo>
                    <a:lnTo>
                      <a:pt x="1687" y="1214"/>
                    </a:lnTo>
                    <a:lnTo>
                      <a:pt x="1636" y="1209"/>
                    </a:lnTo>
                    <a:lnTo>
                      <a:pt x="1542" y="1143"/>
                    </a:lnTo>
                    <a:lnTo>
                      <a:pt x="1453" y="1142"/>
                    </a:lnTo>
                    <a:lnTo>
                      <a:pt x="1368" y="1109"/>
                    </a:lnTo>
                    <a:lnTo>
                      <a:pt x="1170" y="1144"/>
                    </a:lnTo>
                    <a:lnTo>
                      <a:pt x="1147" y="1131"/>
                    </a:lnTo>
                    <a:lnTo>
                      <a:pt x="1127" y="1068"/>
                    </a:lnTo>
                    <a:lnTo>
                      <a:pt x="1024" y="1004"/>
                    </a:lnTo>
                    <a:lnTo>
                      <a:pt x="1370" y="663"/>
                    </a:lnTo>
                    <a:lnTo>
                      <a:pt x="1451" y="571"/>
                    </a:lnTo>
                    <a:lnTo>
                      <a:pt x="1473" y="542"/>
                    </a:lnTo>
                    <a:lnTo>
                      <a:pt x="1521" y="542"/>
                    </a:lnTo>
                    <a:lnTo>
                      <a:pt x="1543" y="559"/>
                    </a:lnTo>
                    <a:lnTo>
                      <a:pt x="1568" y="566"/>
                    </a:lnTo>
                    <a:lnTo>
                      <a:pt x="1845" y="275"/>
                    </a:lnTo>
                    <a:lnTo>
                      <a:pt x="1814" y="247"/>
                    </a:lnTo>
                    <a:lnTo>
                      <a:pt x="1623" y="134"/>
                    </a:lnTo>
                    <a:lnTo>
                      <a:pt x="1477" y="30"/>
                    </a:lnTo>
                    <a:lnTo>
                      <a:pt x="1436" y="30"/>
                    </a:lnTo>
                    <a:lnTo>
                      <a:pt x="1376" y="0"/>
                    </a:lnTo>
                    <a:lnTo>
                      <a:pt x="1302" y="32"/>
                    </a:lnTo>
                    <a:lnTo>
                      <a:pt x="1295" y="73"/>
                    </a:lnTo>
                    <a:lnTo>
                      <a:pt x="1354" y="109"/>
                    </a:lnTo>
                    <a:lnTo>
                      <a:pt x="1338" y="243"/>
                    </a:lnTo>
                    <a:lnTo>
                      <a:pt x="1285" y="247"/>
                    </a:lnTo>
                    <a:lnTo>
                      <a:pt x="1070" y="476"/>
                    </a:lnTo>
                    <a:lnTo>
                      <a:pt x="1008" y="465"/>
                    </a:lnTo>
                    <a:lnTo>
                      <a:pt x="991" y="476"/>
                    </a:lnTo>
                    <a:lnTo>
                      <a:pt x="906" y="469"/>
                    </a:lnTo>
                    <a:lnTo>
                      <a:pt x="813" y="561"/>
                    </a:lnTo>
                    <a:lnTo>
                      <a:pt x="800" y="650"/>
                    </a:lnTo>
                    <a:lnTo>
                      <a:pt x="844" y="740"/>
                    </a:lnTo>
                    <a:lnTo>
                      <a:pt x="771" y="825"/>
                    </a:lnTo>
                    <a:lnTo>
                      <a:pt x="690" y="827"/>
                    </a:lnTo>
                    <a:lnTo>
                      <a:pt x="648" y="863"/>
                    </a:lnTo>
                    <a:lnTo>
                      <a:pt x="650" y="957"/>
                    </a:lnTo>
                    <a:lnTo>
                      <a:pt x="547" y="1059"/>
                    </a:lnTo>
                    <a:lnTo>
                      <a:pt x="463" y="1106"/>
                    </a:lnTo>
                    <a:lnTo>
                      <a:pt x="409" y="1104"/>
                    </a:lnTo>
                    <a:lnTo>
                      <a:pt x="365" y="1168"/>
                    </a:lnTo>
                    <a:lnTo>
                      <a:pt x="459" y="1350"/>
                    </a:lnTo>
                    <a:lnTo>
                      <a:pt x="497" y="1333"/>
                    </a:lnTo>
                    <a:lnTo>
                      <a:pt x="476" y="1285"/>
                    </a:lnTo>
                    <a:lnTo>
                      <a:pt x="611" y="1183"/>
                    </a:lnTo>
                    <a:lnTo>
                      <a:pt x="857" y="1240"/>
                    </a:lnTo>
                    <a:lnTo>
                      <a:pt x="1116" y="1201"/>
                    </a:lnTo>
                    <a:lnTo>
                      <a:pt x="1207" y="1413"/>
                    </a:lnTo>
                    <a:lnTo>
                      <a:pt x="1158" y="1372"/>
                    </a:lnTo>
                    <a:lnTo>
                      <a:pt x="912" y="1451"/>
                    </a:lnTo>
                    <a:lnTo>
                      <a:pt x="929" y="1634"/>
                    </a:lnTo>
                    <a:lnTo>
                      <a:pt x="973" y="1691"/>
                    </a:lnTo>
                    <a:lnTo>
                      <a:pt x="921" y="1752"/>
                    </a:lnTo>
                    <a:lnTo>
                      <a:pt x="940" y="1863"/>
                    </a:lnTo>
                    <a:lnTo>
                      <a:pt x="510" y="1802"/>
                    </a:lnTo>
                    <a:lnTo>
                      <a:pt x="494" y="1835"/>
                    </a:lnTo>
                    <a:lnTo>
                      <a:pt x="534" y="1954"/>
                    </a:lnTo>
                    <a:lnTo>
                      <a:pt x="525" y="2018"/>
                    </a:lnTo>
                    <a:lnTo>
                      <a:pt x="552" y="2055"/>
                    </a:lnTo>
                    <a:lnTo>
                      <a:pt x="312" y="2317"/>
                    </a:lnTo>
                    <a:lnTo>
                      <a:pt x="258" y="2327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06878" name="Group 30"/>
          <p:cNvGrpSpPr>
            <a:grpSpLocks/>
          </p:cNvGrpSpPr>
          <p:nvPr/>
        </p:nvGrpSpPr>
        <p:grpSpPr bwMode="auto">
          <a:xfrm>
            <a:off x="5986463" y="4179888"/>
            <a:ext cx="2222500" cy="1182687"/>
            <a:chOff x="3771" y="2633"/>
            <a:chExt cx="1400" cy="745"/>
          </a:xfrm>
        </p:grpSpPr>
        <p:sp>
          <p:nvSpPr>
            <p:cNvPr id="206879" name="Freeform 31"/>
            <p:cNvSpPr>
              <a:spLocks/>
            </p:cNvSpPr>
            <p:nvPr/>
          </p:nvSpPr>
          <p:spPr bwMode="auto">
            <a:xfrm>
              <a:off x="4478" y="3008"/>
              <a:ext cx="609" cy="164"/>
            </a:xfrm>
            <a:custGeom>
              <a:avLst/>
              <a:gdLst>
                <a:gd name="T0" fmla="*/ 0 w 609"/>
                <a:gd name="T1" fmla="*/ 0 h 164"/>
                <a:gd name="T2" fmla="*/ 196 w 609"/>
                <a:gd name="T3" fmla="*/ 164 h 164"/>
                <a:gd name="T4" fmla="*/ 609 w 609"/>
                <a:gd name="T5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09" h="164">
                  <a:moveTo>
                    <a:pt x="0" y="0"/>
                  </a:moveTo>
                  <a:lnTo>
                    <a:pt x="196" y="164"/>
                  </a:lnTo>
                  <a:lnTo>
                    <a:pt x="609" y="164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06880" name="Text Box 32"/>
            <p:cNvSpPr txBox="1">
              <a:spLocks noChangeArrowheads="1"/>
            </p:cNvSpPr>
            <p:nvPr/>
          </p:nvSpPr>
          <p:spPr bwMode="auto">
            <a:xfrm>
              <a:off x="4635" y="2957"/>
              <a:ext cx="53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900" dirty="0">
                  <a:solidFill>
                    <a:srgbClr val="066168"/>
                  </a:solidFill>
                  <a:latin typeface="Verdana" pitchFamily="34" charset="0"/>
                </a:rPr>
                <a:t>Alto Salgado</a:t>
              </a:r>
            </a:p>
          </p:txBody>
        </p:sp>
        <p:grpSp>
          <p:nvGrpSpPr>
            <p:cNvPr id="206881" name="Group 33"/>
            <p:cNvGrpSpPr>
              <a:grpSpLocks/>
            </p:cNvGrpSpPr>
            <p:nvPr/>
          </p:nvGrpSpPr>
          <p:grpSpPr bwMode="auto">
            <a:xfrm>
              <a:off x="3771" y="2633"/>
              <a:ext cx="820" cy="745"/>
              <a:chOff x="3771" y="2633"/>
              <a:chExt cx="820" cy="745"/>
            </a:xfrm>
          </p:grpSpPr>
          <p:sp>
            <p:nvSpPr>
              <p:cNvPr id="206882" name="Freeform 34"/>
              <p:cNvSpPr>
                <a:spLocks noChangeAspect="1"/>
              </p:cNvSpPr>
              <p:nvPr/>
            </p:nvSpPr>
            <p:spPr bwMode="auto">
              <a:xfrm>
                <a:off x="4121" y="2666"/>
                <a:ext cx="199" cy="159"/>
              </a:xfrm>
              <a:custGeom>
                <a:avLst/>
                <a:gdLst>
                  <a:gd name="T0" fmla="*/ 0 w 1100"/>
                  <a:gd name="T1" fmla="*/ 528 h 878"/>
                  <a:gd name="T2" fmla="*/ 89 w 1100"/>
                  <a:gd name="T3" fmla="*/ 536 h 878"/>
                  <a:gd name="T4" fmla="*/ 76 w 1100"/>
                  <a:gd name="T5" fmla="*/ 764 h 878"/>
                  <a:gd name="T6" fmla="*/ 23 w 1100"/>
                  <a:gd name="T7" fmla="*/ 842 h 878"/>
                  <a:gd name="T8" fmla="*/ 496 w 1100"/>
                  <a:gd name="T9" fmla="*/ 874 h 878"/>
                  <a:gd name="T10" fmla="*/ 544 w 1100"/>
                  <a:gd name="T11" fmla="*/ 878 h 878"/>
                  <a:gd name="T12" fmla="*/ 719 w 1100"/>
                  <a:gd name="T13" fmla="*/ 751 h 878"/>
                  <a:gd name="T14" fmla="*/ 776 w 1100"/>
                  <a:gd name="T15" fmla="*/ 746 h 878"/>
                  <a:gd name="T16" fmla="*/ 815 w 1100"/>
                  <a:gd name="T17" fmla="*/ 804 h 878"/>
                  <a:gd name="T18" fmla="*/ 1000 w 1100"/>
                  <a:gd name="T19" fmla="*/ 681 h 878"/>
                  <a:gd name="T20" fmla="*/ 1035 w 1100"/>
                  <a:gd name="T21" fmla="*/ 532 h 878"/>
                  <a:gd name="T22" fmla="*/ 1100 w 1100"/>
                  <a:gd name="T23" fmla="*/ 396 h 878"/>
                  <a:gd name="T24" fmla="*/ 1080 w 1100"/>
                  <a:gd name="T25" fmla="*/ 290 h 878"/>
                  <a:gd name="T26" fmla="*/ 1042 w 1100"/>
                  <a:gd name="T27" fmla="*/ 253 h 878"/>
                  <a:gd name="T28" fmla="*/ 1040 w 1100"/>
                  <a:gd name="T29" fmla="*/ 69 h 878"/>
                  <a:gd name="T30" fmla="*/ 955 w 1100"/>
                  <a:gd name="T31" fmla="*/ 0 h 878"/>
                  <a:gd name="T32" fmla="*/ 898 w 1100"/>
                  <a:gd name="T33" fmla="*/ 58 h 878"/>
                  <a:gd name="T34" fmla="*/ 831 w 1100"/>
                  <a:gd name="T35" fmla="*/ 53 h 878"/>
                  <a:gd name="T36" fmla="*/ 822 w 1100"/>
                  <a:gd name="T37" fmla="*/ 123 h 878"/>
                  <a:gd name="T38" fmla="*/ 775 w 1100"/>
                  <a:gd name="T39" fmla="*/ 129 h 878"/>
                  <a:gd name="T40" fmla="*/ 698 w 1100"/>
                  <a:gd name="T41" fmla="*/ 300 h 878"/>
                  <a:gd name="T42" fmla="*/ 537 w 1100"/>
                  <a:gd name="T43" fmla="*/ 482 h 878"/>
                  <a:gd name="T44" fmla="*/ 159 w 1100"/>
                  <a:gd name="T45" fmla="*/ 390 h 878"/>
                  <a:gd name="T46" fmla="*/ 0 w 1100"/>
                  <a:gd name="T47" fmla="*/ 528 h 8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00" h="878">
                    <a:moveTo>
                      <a:pt x="0" y="528"/>
                    </a:moveTo>
                    <a:lnTo>
                      <a:pt x="89" y="536"/>
                    </a:lnTo>
                    <a:lnTo>
                      <a:pt x="76" y="764"/>
                    </a:lnTo>
                    <a:lnTo>
                      <a:pt x="23" y="842"/>
                    </a:lnTo>
                    <a:lnTo>
                      <a:pt x="496" y="874"/>
                    </a:lnTo>
                    <a:lnTo>
                      <a:pt x="544" y="878"/>
                    </a:lnTo>
                    <a:lnTo>
                      <a:pt x="719" y="751"/>
                    </a:lnTo>
                    <a:lnTo>
                      <a:pt x="776" y="746"/>
                    </a:lnTo>
                    <a:lnTo>
                      <a:pt x="815" y="804"/>
                    </a:lnTo>
                    <a:lnTo>
                      <a:pt x="1000" y="681"/>
                    </a:lnTo>
                    <a:lnTo>
                      <a:pt x="1035" y="532"/>
                    </a:lnTo>
                    <a:lnTo>
                      <a:pt x="1100" y="396"/>
                    </a:lnTo>
                    <a:lnTo>
                      <a:pt x="1080" y="290"/>
                    </a:lnTo>
                    <a:lnTo>
                      <a:pt x="1042" y="253"/>
                    </a:lnTo>
                    <a:lnTo>
                      <a:pt x="1040" y="69"/>
                    </a:lnTo>
                    <a:lnTo>
                      <a:pt x="955" y="0"/>
                    </a:lnTo>
                    <a:lnTo>
                      <a:pt x="898" y="58"/>
                    </a:lnTo>
                    <a:lnTo>
                      <a:pt x="831" y="53"/>
                    </a:lnTo>
                    <a:lnTo>
                      <a:pt x="822" y="123"/>
                    </a:lnTo>
                    <a:lnTo>
                      <a:pt x="775" y="129"/>
                    </a:lnTo>
                    <a:lnTo>
                      <a:pt x="698" y="300"/>
                    </a:lnTo>
                    <a:lnTo>
                      <a:pt x="537" y="482"/>
                    </a:lnTo>
                    <a:lnTo>
                      <a:pt x="159" y="390"/>
                    </a:lnTo>
                    <a:lnTo>
                      <a:pt x="0" y="528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883" name="Freeform 35"/>
              <p:cNvSpPr>
                <a:spLocks noChangeAspect="1"/>
              </p:cNvSpPr>
              <p:nvPr/>
            </p:nvSpPr>
            <p:spPr bwMode="auto">
              <a:xfrm>
                <a:off x="3771" y="2633"/>
                <a:ext cx="500" cy="232"/>
              </a:xfrm>
              <a:custGeom>
                <a:avLst/>
                <a:gdLst>
                  <a:gd name="T0" fmla="*/ 404 w 2767"/>
                  <a:gd name="T1" fmla="*/ 197 h 1286"/>
                  <a:gd name="T2" fmla="*/ 559 w 2767"/>
                  <a:gd name="T3" fmla="*/ 88 h 1286"/>
                  <a:gd name="T4" fmla="*/ 491 w 2767"/>
                  <a:gd name="T5" fmla="*/ 217 h 1286"/>
                  <a:gd name="T6" fmla="*/ 563 w 2767"/>
                  <a:gd name="T7" fmla="*/ 184 h 1286"/>
                  <a:gd name="T8" fmla="*/ 669 w 2767"/>
                  <a:gd name="T9" fmla="*/ 220 h 1286"/>
                  <a:gd name="T10" fmla="*/ 789 w 2767"/>
                  <a:gd name="T11" fmla="*/ 49 h 1286"/>
                  <a:gd name="T12" fmla="*/ 963 w 2767"/>
                  <a:gd name="T13" fmla="*/ 120 h 1286"/>
                  <a:gd name="T14" fmla="*/ 1076 w 2767"/>
                  <a:gd name="T15" fmla="*/ 39 h 1286"/>
                  <a:gd name="T16" fmla="*/ 1125 w 2767"/>
                  <a:gd name="T17" fmla="*/ 194 h 1286"/>
                  <a:gd name="T18" fmla="*/ 1206 w 2767"/>
                  <a:gd name="T19" fmla="*/ 68 h 1286"/>
                  <a:gd name="T20" fmla="*/ 1286 w 2767"/>
                  <a:gd name="T21" fmla="*/ 88 h 1286"/>
                  <a:gd name="T22" fmla="*/ 1432 w 2767"/>
                  <a:gd name="T23" fmla="*/ 88 h 1286"/>
                  <a:gd name="T24" fmla="*/ 1635 w 2767"/>
                  <a:gd name="T25" fmla="*/ 65 h 1286"/>
                  <a:gd name="T26" fmla="*/ 1736 w 2767"/>
                  <a:gd name="T27" fmla="*/ 123 h 1286"/>
                  <a:gd name="T28" fmla="*/ 1813 w 2767"/>
                  <a:gd name="T29" fmla="*/ 156 h 1286"/>
                  <a:gd name="T30" fmla="*/ 1965 w 2767"/>
                  <a:gd name="T31" fmla="*/ 116 h 1286"/>
                  <a:gd name="T32" fmla="*/ 2036 w 2767"/>
                  <a:gd name="T33" fmla="*/ 162 h 1286"/>
                  <a:gd name="T34" fmla="*/ 2132 w 2767"/>
                  <a:gd name="T35" fmla="*/ 168 h 1286"/>
                  <a:gd name="T36" fmla="*/ 2200 w 2767"/>
                  <a:gd name="T37" fmla="*/ 107 h 1286"/>
                  <a:gd name="T38" fmla="*/ 2278 w 2767"/>
                  <a:gd name="T39" fmla="*/ 20 h 1286"/>
                  <a:gd name="T40" fmla="*/ 2437 w 2767"/>
                  <a:gd name="T41" fmla="*/ 0 h 1286"/>
                  <a:gd name="T42" fmla="*/ 2759 w 2767"/>
                  <a:gd name="T43" fmla="*/ 153 h 1286"/>
                  <a:gd name="T44" fmla="*/ 2756 w 2767"/>
                  <a:gd name="T45" fmla="*/ 311 h 1286"/>
                  <a:gd name="T46" fmla="*/ 2634 w 2767"/>
                  <a:gd name="T47" fmla="*/ 484 h 1286"/>
                  <a:gd name="T48" fmla="*/ 2094 w 2767"/>
                  <a:gd name="T49" fmla="*/ 576 h 1286"/>
                  <a:gd name="T50" fmla="*/ 1665 w 2767"/>
                  <a:gd name="T51" fmla="*/ 866 h 1286"/>
                  <a:gd name="T52" fmla="*/ 1561 w 2767"/>
                  <a:gd name="T53" fmla="*/ 999 h 1286"/>
                  <a:gd name="T54" fmla="*/ 1432 w 2767"/>
                  <a:gd name="T55" fmla="*/ 1205 h 1286"/>
                  <a:gd name="T56" fmla="*/ 1202 w 2767"/>
                  <a:gd name="T57" fmla="*/ 1209 h 1286"/>
                  <a:gd name="T58" fmla="*/ 1116 w 2767"/>
                  <a:gd name="T59" fmla="*/ 1221 h 1286"/>
                  <a:gd name="T60" fmla="*/ 1021 w 2767"/>
                  <a:gd name="T61" fmla="*/ 1163 h 1286"/>
                  <a:gd name="T62" fmla="*/ 854 w 2767"/>
                  <a:gd name="T63" fmla="*/ 1202 h 1286"/>
                  <a:gd name="T64" fmla="*/ 679 w 2767"/>
                  <a:gd name="T65" fmla="*/ 1221 h 1286"/>
                  <a:gd name="T66" fmla="*/ 582 w 2767"/>
                  <a:gd name="T67" fmla="*/ 1047 h 1286"/>
                  <a:gd name="T68" fmla="*/ 533 w 2767"/>
                  <a:gd name="T69" fmla="*/ 960 h 1286"/>
                  <a:gd name="T70" fmla="*/ 592 w 2767"/>
                  <a:gd name="T71" fmla="*/ 850 h 1286"/>
                  <a:gd name="T72" fmla="*/ 524 w 2767"/>
                  <a:gd name="T73" fmla="*/ 850 h 1286"/>
                  <a:gd name="T74" fmla="*/ 462 w 2767"/>
                  <a:gd name="T75" fmla="*/ 928 h 1286"/>
                  <a:gd name="T76" fmla="*/ 327 w 2767"/>
                  <a:gd name="T77" fmla="*/ 830 h 1286"/>
                  <a:gd name="T78" fmla="*/ 275 w 2767"/>
                  <a:gd name="T79" fmla="*/ 598 h 1286"/>
                  <a:gd name="T80" fmla="*/ 204 w 2767"/>
                  <a:gd name="T81" fmla="*/ 598 h 1286"/>
                  <a:gd name="T82" fmla="*/ 107 w 2767"/>
                  <a:gd name="T83" fmla="*/ 576 h 1286"/>
                  <a:gd name="T84" fmla="*/ 0 w 2767"/>
                  <a:gd name="T85" fmla="*/ 527 h 1286"/>
                  <a:gd name="T86" fmla="*/ 216 w 2767"/>
                  <a:gd name="T87" fmla="*/ 249 h 1286"/>
                  <a:gd name="T88" fmla="*/ 356 w 2767"/>
                  <a:gd name="T89" fmla="*/ 233 h 1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767" h="1286">
                    <a:moveTo>
                      <a:pt x="356" y="233"/>
                    </a:moveTo>
                    <a:lnTo>
                      <a:pt x="404" y="197"/>
                    </a:lnTo>
                    <a:lnTo>
                      <a:pt x="462" y="178"/>
                    </a:lnTo>
                    <a:lnTo>
                      <a:pt x="559" y="88"/>
                    </a:lnTo>
                    <a:lnTo>
                      <a:pt x="488" y="178"/>
                    </a:lnTo>
                    <a:lnTo>
                      <a:pt x="491" y="217"/>
                    </a:lnTo>
                    <a:lnTo>
                      <a:pt x="549" y="213"/>
                    </a:lnTo>
                    <a:lnTo>
                      <a:pt x="563" y="184"/>
                    </a:lnTo>
                    <a:lnTo>
                      <a:pt x="631" y="178"/>
                    </a:lnTo>
                    <a:lnTo>
                      <a:pt x="669" y="220"/>
                    </a:lnTo>
                    <a:lnTo>
                      <a:pt x="721" y="213"/>
                    </a:lnTo>
                    <a:lnTo>
                      <a:pt x="789" y="49"/>
                    </a:lnTo>
                    <a:lnTo>
                      <a:pt x="830" y="49"/>
                    </a:lnTo>
                    <a:lnTo>
                      <a:pt x="963" y="120"/>
                    </a:lnTo>
                    <a:lnTo>
                      <a:pt x="983" y="78"/>
                    </a:lnTo>
                    <a:lnTo>
                      <a:pt x="1076" y="39"/>
                    </a:lnTo>
                    <a:lnTo>
                      <a:pt x="1089" y="188"/>
                    </a:lnTo>
                    <a:lnTo>
                      <a:pt x="1125" y="194"/>
                    </a:lnTo>
                    <a:lnTo>
                      <a:pt x="1170" y="126"/>
                    </a:lnTo>
                    <a:lnTo>
                      <a:pt x="1206" y="68"/>
                    </a:lnTo>
                    <a:lnTo>
                      <a:pt x="1238" y="97"/>
                    </a:lnTo>
                    <a:lnTo>
                      <a:pt x="1286" y="88"/>
                    </a:lnTo>
                    <a:lnTo>
                      <a:pt x="1354" y="126"/>
                    </a:lnTo>
                    <a:lnTo>
                      <a:pt x="1432" y="88"/>
                    </a:lnTo>
                    <a:lnTo>
                      <a:pt x="1555" y="116"/>
                    </a:lnTo>
                    <a:lnTo>
                      <a:pt x="1635" y="65"/>
                    </a:lnTo>
                    <a:lnTo>
                      <a:pt x="1749" y="88"/>
                    </a:lnTo>
                    <a:lnTo>
                      <a:pt x="1736" y="123"/>
                    </a:lnTo>
                    <a:lnTo>
                      <a:pt x="1793" y="120"/>
                    </a:lnTo>
                    <a:lnTo>
                      <a:pt x="1813" y="156"/>
                    </a:lnTo>
                    <a:lnTo>
                      <a:pt x="1891" y="172"/>
                    </a:lnTo>
                    <a:lnTo>
                      <a:pt x="1965" y="116"/>
                    </a:lnTo>
                    <a:lnTo>
                      <a:pt x="2003" y="165"/>
                    </a:lnTo>
                    <a:lnTo>
                      <a:pt x="2036" y="162"/>
                    </a:lnTo>
                    <a:lnTo>
                      <a:pt x="2094" y="107"/>
                    </a:lnTo>
                    <a:lnTo>
                      <a:pt x="2132" y="168"/>
                    </a:lnTo>
                    <a:lnTo>
                      <a:pt x="2172" y="162"/>
                    </a:lnTo>
                    <a:lnTo>
                      <a:pt x="2200" y="107"/>
                    </a:lnTo>
                    <a:lnTo>
                      <a:pt x="2281" y="116"/>
                    </a:lnTo>
                    <a:lnTo>
                      <a:pt x="2278" y="20"/>
                    </a:lnTo>
                    <a:lnTo>
                      <a:pt x="2388" y="39"/>
                    </a:lnTo>
                    <a:lnTo>
                      <a:pt x="2437" y="0"/>
                    </a:lnTo>
                    <a:lnTo>
                      <a:pt x="2508" y="97"/>
                    </a:lnTo>
                    <a:lnTo>
                      <a:pt x="2759" y="153"/>
                    </a:lnTo>
                    <a:lnTo>
                      <a:pt x="2767" y="236"/>
                    </a:lnTo>
                    <a:lnTo>
                      <a:pt x="2756" y="311"/>
                    </a:lnTo>
                    <a:lnTo>
                      <a:pt x="2715" y="311"/>
                    </a:lnTo>
                    <a:lnTo>
                      <a:pt x="2634" y="484"/>
                    </a:lnTo>
                    <a:lnTo>
                      <a:pt x="2475" y="666"/>
                    </a:lnTo>
                    <a:lnTo>
                      <a:pt x="2094" y="576"/>
                    </a:lnTo>
                    <a:lnTo>
                      <a:pt x="1755" y="879"/>
                    </a:lnTo>
                    <a:lnTo>
                      <a:pt x="1665" y="866"/>
                    </a:lnTo>
                    <a:lnTo>
                      <a:pt x="1558" y="953"/>
                    </a:lnTo>
                    <a:lnTo>
                      <a:pt x="1561" y="999"/>
                    </a:lnTo>
                    <a:lnTo>
                      <a:pt x="1406" y="1054"/>
                    </a:lnTo>
                    <a:lnTo>
                      <a:pt x="1432" y="1205"/>
                    </a:lnTo>
                    <a:lnTo>
                      <a:pt x="1241" y="1237"/>
                    </a:lnTo>
                    <a:lnTo>
                      <a:pt x="1202" y="1209"/>
                    </a:lnTo>
                    <a:lnTo>
                      <a:pt x="1131" y="1199"/>
                    </a:lnTo>
                    <a:lnTo>
                      <a:pt x="1116" y="1221"/>
                    </a:lnTo>
                    <a:lnTo>
                      <a:pt x="1073" y="1199"/>
                    </a:lnTo>
                    <a:lnTo>
                      <a:pt x="1021" y="1163"/>
                    </a:lnTo>
                    <a:lnTo>
                      <a:pt x="966" y="1193"/>
                    </a:lnTo>
                    <a:lnTo>
                      <a:pt x="854" y="1202"/>
                    </a:lnTo>
                    <a:lnTo>
                      <a:pt x="795" y="1251"/>
                    </a:lnTo>
                    <a:lnTo>
                      <a:pt x="679" y="1221"/>
                    </a:lnTo>
                    <a:lnTo>
                      <a:pt x="614" y="1286"/>
                    </a:lnTo>
                    <a:lnTo>
                      <a:pt x="582" y="1047"/>
                    </a:lnTo>
                    <a:lnTo>
                      <a:pt x="540" y="1015"/>
                    </a:lnTo>
                    <a:lnTo>
                      <a:pt x="533" y="960"/>
                    </a:lnTo>
                    <a:lnTo>
                      <a:pt x="579" y="921"/>
                    </a:lnTo>
                    <a:lnTo>
                      <a:pt x="592" y="850"/>
                    </a:lnTo>
                    <a:lnTo>
                      <a:pt x="559" y="830"/>
                    </a:lnTo>
                    <a:lnTo>
                      <a:pt x="524" y="850"/>
                    </a:lnTo>
                    <a:lnTo>
                      <a:pt x="505" y="888"/>
                    </a:lnTo>
                    <a:lnTo>
                      <a:pt x="462" y="928"/>
                    </a:lnTo>
                    <a:lnTo>
                      <a:pt x="427" y="827"/>
                    </a:lnTo>
                    <a:lnTo>
                      <a:pt x="327" y="830"/>
                    </a:lnTo>
                    <a:lnTo>
                      <a:pt x="327" y="656"/>
                    </a:lnTo>
                    <a:lnTo>
                      <a:pt x="275" y="598"/>
                    </a:lnTo>
                    <a:lnTo>
                      <a:pt x="240" y="579"/>
                    </a:lnTo>
                    <a:lnTo>
                      <a:pt x="204" y="598"/>
                    </a:lnTo>
                    <a:lnTo>
                      <a:pt x="145" y="543"/>
                    </a:lnTo>
                    <a:lnTo>
                      <a:pt x="107" y="576"/>
                    </a:lnTo>
                    <a:lnTo>
                      <a:pt x="78" y="539"/>
                    </a:lnTo>
                    <a:lnTo>
                      <a:pt x="0" y="527"/>
                    </a:lnTo>
                    <a:lnTo>
                      <a:pt x="227" y="301"/>
                    </a:lnTo>
                    <a:lnTo>
                      <a:pt x="216" y="249"/>
                    </a:lnTo>
                    <a:lnTo>
                      <a:pt x="284" y="200"/>
                    </a:lnTo>
                    <a:lnTo>
                      <a:pt x="356" y="23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884" name="Freeform 36"/>
              <p:cNvSpPr>
                <a:spLocks noChangeAspect="1"/>
              </p:cNvSpPr>
              <p:nvPr/>
            </p:nvSpPr>
            <p:spPr bwMode="auto">
              <a:xfrm>
                <a:off x="3844" y="2843"/>
                <a:ext cx="221" cy="181"/>
              </a:xfrm>
              <a:custGeom>
                <a:avLst/>
                <a:gdLst>
                  <a:gd name="T0" fmla="*/ 140 w 1227"/>
                  <a:gd name="T1" fmla="*/ 995 h 1002"/>
                  <a:gd name="T2" fmla="*/ 155 w 1227"/>
                  <a:gd name="T3" fmla="*/ 956 h 1002"/>
                  <a:gd name="T4" fmla="*/ 133 w 1227"/>
                  <a:gd name="T5" fmla="*/ 919 h 1002"/>
                  <a:gd name="T6" fmla="*/ 31 w 1227"/>
                  <a:gd name="T7" fmla="*/ 1002 h 1002"/>
                  <a:gd name="T8" fmla="*/ 10 w 1227"/>
                  <a:gd name="T9" fmla="*/ 1002 h 1002"/>
                  <a:gd name="T10" fmla="*/ 0 w 1227"/>
                  <a:gd name="T11" fmla="*/ 974 h 1002"/>
                  <a:gd name="T12" fmla="*/ 138 w 1227"/>
                  <a:gd name="T13" fmla="*/ 720 h 1002"/>
                  <a:gd name="T14" fmla="*/ 64 w 1227"/>
                  <a:gd name="T15" fmla="*/ 644 h 1002"/>
                  <a:gd name="T16" fmla="*/ 155 w 1227"/>
                  <a:gd name="T17" fmla="*/ 580 h 1002"/>
                  <a:gd name="T18" fmla="*/ 8 w 1227"/>
                  <a:gd name="T19" fmla="*/ 488 h 1002"/>
                  <a:gd name="T20" fmla="*/ 0 w 1227"/>
                  <a:gd name="T21" fmla="*/ 308 h 1002"/>
                  <a:gd name="T22" fmla="*/ 56 w 1227"/>
                  <a:gd name="T23" fmla="*/ 287 h 1002"/>
                  <a:gd name="T24" fmla="*/ 282 w 1227"/>
                  <a:gd name="T25" fmla="*/ 56 h 1002"/>
                  <a:gd name="T26" fmla="*/ 395 w 1227"/>
                  <a:gd name="T27" fmla="*/ 87 h 1002"/>
                  <a:gd name="T28" fmla="*/ 456 w 1227"/>
                  <a:gd name="T29" fmla="*/ 36 h 1002"/>
                  <a:gd name="T30" fmla="*/ 565 w 1227"/>
                  <a:gd name="T31" fmla="*/ 28 h 1002"/>
                  <a:gd name="T32" fmla="*/ 618 w 1227"/>
                  <a:gd name="T33" fmla="*/ 0 h 1002"/>
                  <a:gd name="T34" fmla="*/ 713 w 1227"/>
                  <a:gd name="T35" fmla="*/ 56 h 1002"/>
                  <a:gd name="T36" fmla="*/ 728 w 1227"/>
                  <a:gd name="T37" fmla="*/ 36 h 1002"/>
                  <a:gd name="T38" fmla="*/ 799 w 1227"/>
                  <a:gd name="T39" fmla="*/ 41 h 1002"/>
                  <a:gd name="T40" fmla="*/ 839 w 1227"/>
                  <a:gd name="T41" fmla="*/ 68 h 1002"/>
                  <a:gd name="T42" fmla="*/ 1033 w 1227"/>
                  <a:gd name="T43" fmla="*/ 38 h 1002"/>
                  <a:gd name="T44" fmla="*/ 998 w 1227"/>
                  <a:gd name="T45" fmla="*/ 142 h 1002"/>
                  <a:gd name="T46" fmla="*/ 982 w 1227"/>
                  <a:gd name="T47" fmla="*/ 183 h 1002"/>
                  <a:gd name="T48" fmla="*/ 1033 w 1227"/>
                  <a:gd name="T49" fmla="*/ 224 h 1002"/>
                  <a:gd name="T50" fmla="*/ 1084 w 1227"/>
                  <a:gd name="T51" fmla="*/ 267 h 1002"/>
                  <a:gd name="T52" fmla="*/ 1117 w 1227"/>
                  <a:gd name="T53" fmla="*/ 282 h 1002"/>
                  <a:gd name="T54" fmla="*/ 1155 w 1227"/>
                  <a:gd name="T55" fmla="*/ 249 h 1002"/>
                  <a:gd name="T56" fmla="*/ 1201 w 1227"/>
                  <a:gd name="T57" fmla="*/ 308 h 1002"/>
                  <a:gd name="T58" fmla="*/ 1193 w 1227"/>
                  <a:gd name="T59" fmla="*/ 387 h 1002"/>
                  <a:gd name="T60" fmla="*/ 1227 w 1227"/>
                  <a:gd name="T61" fmla="*/ 473 h 1002"/>
                  <a:gd name="T62" fmla="*/ 1227 w 1227"/>
                  <a:gd name="T63" fmla="*/ 486 h 1002"/>
                  <a:gd name="T64" fmla="*/ 1148 w 1227"/>
                  <a:gd name="T65" fmla="*/ 483 h 1002"/>
                  <a:gd name="T66" fmla="*/ 1119 w 1227"/>
                  <a:gd name="T67" fmla="*/ 565 h 1002"/>
                  <a:gd name="T68" fmla="*/ 998 w 1227"/>
                  <a:gd name="T69" fmla="*/ 641 h 1002"/>
                  <a:gd name="T70" fmla="*/ 927 w 1227"/>
                  <a:gd name="T71" fmla="*/ 630 h 1002"/>
                  <a:gd name="T72" fmla="*/ 784 w 1227"/>
                  <a:gd name="T73" fmla="*/ 771 h 1002"/>
                  <a:gd name="T74" fmla="*/ 623 w 1227"/>
                  <a:gd name="T75" fmla="*/ 843 h 1002"/>
                  <a:gd name="T76" fmla="*/ 430 w 1227"/>
                  <a:gd name="T77" fmla="*/ 944 h 1002"/>
                  <a:gd name="T78" fmla="*/ 304 w 1227"/>
                  <a:gd name="T79" fmla="*/ 997 h 1002"/>
                  <a:gd name="T80" fmla="*/ 285 w 1227"/>
                  <a:gd name="T81" fmla="*/ 985 h 1002"/>
                  <a:gd name="T82" fmla="*/ 250 w 1227"/>
                  <a:gd name="T83" fmla="*/ 982 h 1002"/>
                  <a:gd name="T84" fmla="*/ 224 w 1227"/>
                  <a:gd name="T85" fmla="*/ 997 h 1002"/>
                  <a:gd name="T86" fmla="*/ 140 w 1227"/>
                  <a:gd name="T87" fmla="*/ 995 h 10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27" h="1002">
                    <a:moveTo>
                      <a:pt x="140" y="995"/>
                    </a:moveTo>
                    <a:lnTo>
                      <a:pt x="155" y="956"/>
                    </a:lnTo>
                    <a:lnTo>
                      <a:pt x="133" y="919"/>
                    </a:lnTo>
                    <a:lnTo>
                      <a:pt x="31" y="1002"/>
                    </a:lnTo>
                    <a:lnTo>
                      <a:pt x="10" y="1002"/>
                    </a:lnTo>
                    <a:lnTo>
                      <a:pt x="0" y="974"/>
                    </a:lnTo>
                    <a:lnTo>
                      <a:pt x="138" y="720"/>
                    </a:lnTo>
                    <a:lnTo>
                      <a:pt x="64" y="644"/>
                    </a:lnTo>
                    <a:lnTo>
                      <a:pt x="155" y="580"/>
                    </a:lnTo>
                    <a:lnTo>
                      <a:pt x="8" y="488"/>
                    </a:lnTo>
                    <a:lnTo>
                      <a:pt x="0" y="308"/>
                    </a:lnTo>
                    <a:lnTo>
                      <a:pt x="56" y="287"/>
                    </a:lnTo>
                    <a:lnTo>
                      <a:pt x="282" y="56"/>
                    </a:lnTo>
                    <a:lnTo>
                      <a:pt x="395" y="87"/>
                    </a:lnTo>
                    <a:lnTo>
                      <a:pt x="456" y="36"/>
                    </a:lnTo>
                    <a:lnTo>
                      <a:pt x="565" y="28"/>
                    </a:lnTo>
                    <a:lnTo>
                      <a:pt x="618" y="0"/>
                    </a:lnTo>
                    <a:lnTo>
                      <a:pt x="713" y="56"/>
                    </a:lnTo>
                    <a:lnTo>
                      <a:pt x="728" y="36"/>
                    </a:lnTo>
                    <a:lnTo>
                      <a:pt x="799" y="41"/>
                    </a:lnTo>
                    <a:lnTo>
                      <a:pt x="839" y="68"/>
                    </a:lnTo>
                    <a:lnTo>
                      <a:pt x="1033" y="38"/>
                    </a:lnTo>
                    <a:lnTo>
                      <a:pt x="998" y="142"/>
                    </a:lnTo>
                    <a:lnTo>
                      <a:pt x="982" y="183"/>
                    </a:lnTo>
                    <a:lnTo>
                      <a:pt x="1033" y="224"/>
                    </a:lnTo>
                    <a:lnTo>
                      <a:pt x="1084" y="267"/>
                    </a:lnTo>
                    <a:lnTo>
                      <a:pt x="1117" y="282"/>
                    </a:lnTo>
                    <a:lnTo>
                      <a:pt x="1155" y="249"/>
                    </a:lnTo>
                    <a:lnTo>
                      <a:pt x="1201" y="308"/>
                    </a:lnTo>
                    <a:lnTo>
                      <a:pt x="1193" y="387"/>
                    </a:lnTo>
                    <a:lnTo>
                      <a:pt x="1227" y="473"/>
                    </a:lnTo>
                    <a:lnTo>
                      <a:pt x="1227" y="486"/>
                    </a:lnTo>
                    <a:lnTo>
                      <a:pt x="1148" y="483"/>
                    </a:lnTo>
                    <a:lnTo>
                      <a:pt x="1119" y="565"/>
                    </a:lnTo>
                    <a:lnTo>
                      <a:pt x="998" y="641"/>
                    </a:lnTo>
                    <a:lnTo>
                      <a:pt x="927" y="630"/>
                    </a:lnTo>
                    <a:lnTo>
                      <a:pt x="784" y="771"/>
                    </a:lnTo>
                    <a:lnTo>
                      <a:pt x="623" y="843"/>
                    </a:lnTo>
                    <a:lnTo>
                      <a:pt x="430" y="944"/>
                    </a:lnTo>
                    <a:lnTo>
                      <a:pt x="304" y="997"/>
                    </a:lnTo>
                    <a:lnTo>
                      <a:pt x="285" y="985"/>
                    </a:lnTo>
                    <a:lnTo>
                      <a:pt x="250" y="982"/>
                    </a:lnTo>
                    <a:lnTo>
                      <a:pt x="224" y="997"/>
                    </a:lnTo>
                    <a:lnTo>
                      <a:pt x="140" y="995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885" name="Freeform 37"/>
              <p:cNvSpPr>
                <a:spLocks noChangeAspect="1"/>
              </p:cNvSpPr>
              <p:nvPr/>
            </p:nvSpPr>
            <p:spPr bwMode="auto">
              <a:xfrm>
                <a:off x="4192" y="2993"/>
                <a:ext cx="233" cy="226"/>
              </a:xfrm>
              <a:custGeom>
                <a:avLst/>
                <a:gdLst>
                  <a:gd name="T0" fmla="*/ 213 w 1286"/>
                  <a:gd name="T1" fmla="*/ 453 h 1248"/>
                  <a:gd name="T2" fmla="*/ 21 w 1286"/>
                  <a:gd name="T3" fmla="*/ 822 h 1248"/>
                  <a:gd name="T4" fmla="*/ 0 w 1286"/>
                  <a:gd name="T5" fmla="*/ 927 h 1248"/>
                  <a:gd name="T6" fmla="*/ 67 w 1286"/>
                  <a:gd name="T7" fmla="*/ 1100 h 1248"/>
                  <a:gd name="T8" fmla="*/ 114 w 1286"/>
                  <a:gd name="T9" fmla="*/ 1153 h 1248"/>
                  <a:gd name="T10" fmla="*/ 181 w 1286"/>
                  <a:gd name="T11" fmla="*/ 1185 h 1248"/>
                  <a:gd name="T12" fmla="*/ 231 w 1286"/>
                  <a:gd name="T13" fmla="*/ 1184 h 1248"/>
                  <a:gd name="T14" fmla="*/ 252 w 1286"/>
                  <a:gd name="T15" fmla="*/ 1248 h 1248"/>
                  <a:gd name="T16" fmla="*/ 371 w 1286"/>
                  <a:gd name="T17" fmla="*/ 1136 h 1248"/>
                  <a:gd name="T18" fmla="*/ 427 w 1286"/>
                  <a:gd name="T19" fmla="*/ 1089 h 1248"/>
                  <a:gd name="T20" fmla="*/ 464 w 1286"/>
                  <a:gd name="T21" fmla="*/ 1085 h 1248"/>
                  <a:gd name="T22" fmla="*/ 481 w 1286"/>
                  <a:gd name="T23" fmla="*/ 1054 h 1248"/>
                  <a:gd name="T24" fmla="*/ 593 w 1286"/>
                  <a:gd name="T25" fmla="*/ 973 h 1248"/>
                  <a:gd name="T26" fmla="*/ 658 w 1286"/>
                  <a:gd name="T27" fmla="*/ 962 h 1248"/>
                  <a:gd name="T28" fmla="*/ 681 w 1286"/>
                  <a:gd name="T29" fmla="*/ 936 h 1248"/>
                  <a:gd name="T30" fmla="*/ 734 w 1286"/>
                  <a:gd name="T31" fmla="*/ 935 h 1248"/>
                  <a:gd name="T32" fmla="*/ 765 w 1286"/>
                  <a:gd name="T33" fmla="*/ 959 h 1248"/>
                  <a:gd name="T34" fmla="*/ 828 w 1286"/>
                  <a:gd name="T35" fmla="*/ 931 h 1248"/>
                  <a:gd name="T36" fmla="*/ 1022 w 1286"/>
                  <a:gd name="T37" fmla="*/ 931 h 1248"/>
                  <a:gd name="T38" fmla="*/ 1114 w 1286"/>
                  <a:gd name="T39" fmla="*/ 925 h 1248"/>
                  <a:gd name="T40" fmla="*/ 1157 w 1286"/>
                  <a:gd name="T41" fmla="*/ 898 h 1248"/>
                  <a:gd name="T42" fmla="*/ 1243 w 1286"/>
                  <a:gd name="T43" fmla="*/ 884 h 1248"/>
                  <a:gd name="T44" fmla="*/ 1221 w 1286"/>
                  <a:gd name="T45" fmla="*/ 830 h 1248"/>
                  <a:gd name="T46" fmla="*/ 1214 w 1286"/>
                  <a:gd name="T47" fmla="*/ 719 h 1248"/>
                  <a:gd name="T48" fmla="*/ 1213 w 1286"/>
                  <a:gd name="T49" fmla="*/ 669 h 1248"/>
                  <a:gd name="T50" fmla="*/ 1286 w 1286"/>
                  <a:gd name="T51" fmla="*/ 645 h 1248"/>
                  <a:gd name="T52" fmla="*/ 1186 w 1286"/>
                  <a:gd name="T53" fmla="*/ 568 h 1248"/>
                  <a:gd name="T54" fmla="*/ 1185 w 1286"/>
                  <a:gd name="T55" fmla="*/ 532 h 1248"/>
                  <a:gd name="T56" fmla="*/ 1116 w 1286"/>
                  <a:gd name="T57" fmla="*/ 480 h 1248"/>
                  <a:gd name="T58" fmla="*/ 1079 w 1286"/>
                  <a:gd name="T59" fmla="*/ 371 h 1248"/>
                  <a:gd name="T60" fmla="*/ 1124 w 1286"/>
                  <a:gd name="T61" fmla="*/ 294 h 1248"/>
                  <a:gd name="T62" fmla="*/ 1031 w 1286"/>
                  <a:gd name="T63" fmla="*/ 131 h 1248"/>
                  <a:gd name="T64" fmla="*/ 1022 w 1286"/>
                  <a:gd name="T65" fmla="*/ 41 h 1248"/>
                  <a:gd name="T66" fmla="*/ 988 w 1286"/>
                  <a:gd name="T67" fmla="*/ 34 h 1248"/>
                  <a:gd name="T68" fmla="*/ 871 w 1286"/>
                  <a:gd name="T69" fmla="*/ 0 h 1248"/>
                  <a:gd name="T70" fmla="*/ 851 w 1286"/>
                  <a:gd name="T71" fmla="*/ 117 h 1248"/>
                  <a:gd name="T72" fmla="*/ 773 w 1286"/>
                  <a:gd name="T73" fmla="*/ 216 h 1248"/>
                  <a:gd name="T74" fmla="*/ 764 w 1286"/>
                  <a:gd name="T75" fmla="*/ 232 h 1248"/>
                  <a:gd name="T76" fmla="*/ 722 w 1286"/>
                  <a:gd name="T77" fmla="*/ 239 h 1248"/>
                  <a:gd name="T78" fmla="*/ 724 w 1286"/>
                  <a:gd name="T79" fmla="*/ 270 h 1248"/>
                  <a:gd name="T80" fmla="*/ 658 w 1286"/>
                  <a:gd name="T81" fmla="*/ 297 h 1248"/>
                  <a:gd name="T82" fmla="*/ 605 w 1286"/>
                  <a:gd name="T83" fmla="*/ 276 h 1248"/>
                  <a:gd name="T84" fmla="*/ 549 w 1286"/>
                  <a:gd name="T85" fmla="*/ 287 h 1248"/>
                  <a:gd name="T86" fmla="*/ 484 w 1286"/>
                  <a:gd name="T87" fmla="*/ 324 h 1248"/>
                  <a:gd name="T88" fmla="*/ 462 w 1286"/>
                  <a:gd name="T89" fmla="*/ 319 h 1248"/>
                  <a:gd name="T90" fmla="*/ 445 w 1286"/>
                  <a:gd name="T91" fmla="*/ 287 h 1248"/>
                  <a:gd name="T92" fmla="*/ 417 w 1286"/>
                  <a:gd name="T93" fmla="*/ 285 h 1248"/>
                  <a:gd name="T94" fmla="*/ 413 w 1286"/>
                  <a:gd name="T95" fmla="*/ 310 h 1248"/>
                  <a:gd name="T96" fmla="*/ 467 w 1286"/>
                  <a:gd name="T97" fmla="*/ 386 h 1248"/>
                  <a:gd name="T98" fmla="*/ 213 w 1286"/>
                  <a:gd name="T99" fmla="*/ 453 h 1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286" h="1248">
                    <a:moveTo>
                      <a:pt x="213" y="453"/>
                    </a:moveTo>
                    <a:lnTo>
                      <a:pt x="21" y="822"/>
                    </a:lnTo>
                    <a:lnTo>
                      <a:pt x="0" y="927"/>
                    </a:lnTo>
                    <a:lnTo>
                      <a:pt x="67" y="1100"/>
                    </a:lnTo>
                    <a:lnTo>
                      <a:pt x="114" y="1153"/>
                    </a:lnTo>
                    <a:lnTo>
                      <a:pt x="181" y="1185"/>
                    </a:lnTo>
                    <a:lnTo>
                      <a:pt x="231" y="1184"/>
                    </a:lnTo>
                    <a:lnTo>
                      <a:pt x="252" y="1248"/>
                    </a:lnTo>
                    <a:lnTo>
                      <a:pt x="371" y="1136"/>
                    </a:lnTo>
                    <a:lnTo>
                      <a:pt x="427" y="1089"/>
                    </a:lnTo>
                    <a:lnTo>
                      <a:pt x="464" y="1085"/>
                    </a:lnTo>
                    <a:lnTo>
                      <a:pt x="481" y="1054"/>
                    </a:lnTo>
                    <a:lnTo>
                      <a:pt x="593" y="973"/>
                    </a:lnTo>
                    <a:lnTo>
                      <a:pt x="658" y="962"/>
                    </a:lnTo>
                    <a:lnTo>
                      <a:pt x="681" y="936"/>
                    </a:lnTo>
                    <a:lnTo>
                      <a:pt x="734" y="935"/>
                    </a:lnTo>
                    <a:lnTo>
                      <a:pt x="765" y="959"/>
                    </a:lnTo>
                    <a:lnTo>
                      <a:pt x="828" y="931"/>
                    </a:lnTo>
                    <a:lnTo>
                      <a:pt x="1022" y="931"/>
                    </a:lnTo>
                    <a:lnTo>
                      <a:pt x="1114" y="925"/>
                    </a:lnTo>
                    <a:lnTo>
                      <a:pt x="1157" y="898"/>
                    </a:lnTo>
                    <a:lnTo>
                      <a:pt x="1243" y="884"/>
                    </a:lnTo>
                    <a:lnTo>
                      <a:pt x="1221" y="830"/>
                    </a:lnTo>
                    <a:lnTo>
                      <a:pt x="1214" y="719"/>
                    </a:lnTo>
                    <a:lnTo>
                      <a:pt x="1213" y="669"/>
                    </a:lnTo>
                    <a:lnTo>
                      <a:pt x="1286" y="645"/>
                    </a:lnTo>
                    <a:lnTo>
                      <a:pt x="1186" y="568"/>
                    </a:lnTo>
                    <a:lnTo>
                      <a:pt x="1185" y="532"/>
                    </a:lnTo>
                    <a:lnTo>
                      <a:pt x="1116" y="480"/>
                    </a:lnTo>
                    <a:lnTo>
                      <a:pt x="1079" y="371"/>
                    </a:lnTo>
                    <a:lnTo>
                      <a:pt x="1124" y="294"/>
                    </a:lnTo>
                    <a:lnTo>
                      <a:pt x="1031" y="131"/>
                    </a:lnTo>
                    <a:lnTo>
                      <a:pt x="1022" y="41"/>
                    </a:lnTo>
                    <a:lnTo>
                      <a:pt x="988" y="34"/>
                    </a:lnTo>
                    <a:lnTo>
                      <a:pt x="871" y="0"/>
                    </a:lnTo>
                    <a:lnTo>
                      <a:pt x="851" y="117"/>
                    </a:lnTo>
                    <a:lnTo>
                      <a:pt x="773" y="216"/>
                    </a:lnTo>
                    <a:lnTo>
                      <a:pt x="764" y="232"/>
                    </a:lnTo>
                    <a:lnTo>
                      <a:pt x="722" y="239"/>
                    </a:lnTo>
                    <a:lnTo>
                      <a:pt x="724" y="270"/>
                    </a:lnTo>
                    <a:lnTo>
                      <a:pt x="658" y="297"/>
                    </a:lnTo>
                    <a:lnTo>
                      <a:pt x="605" y="276"/>
                    </a:lnTo>
                    <a:lnTo>
                      <a:pt x="549" y="287"/>
                    </a:lnTo>
                    <a:lnTo>
                      <a:pt x="484" y="324"/>
                    </a:lnTo>
                    <a:lnTo>
                      <a:pt x="462" y="319"/>
                    </a:lnTo>
                    <a:lnTo>
                      <a:pt x="445" y="287"/>
                    </a:lnTo>
                    <a:lnTo>
                      <a:pt x="417" y="285"/>
                    </a:lnTo>
                    <a:lnTo>
                      <a:pt x="413" y="310"/>
                    </a:lnTo>
                    <a:lnTo>
                      <a:pt x="467" y="386"/>
                    </a:lnTo>
                    <a:lnTo>
                      <a:pt x="213" y="45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886" name="Freeform 38"/>
              <p:cNvSpPr>
                <a:spLocks noChangeAspect="1"/>
              </p:cNvSpPr>
              <p:nvPr/>
            </p:nvSpPr>
            <p:spPr bwMode="auto">
              <a:xfrm>
                <a:off x="4214" y="2728"/>
                <a:ext cx="377" cy="289"/>
              </a:xfrm>
              <a:custGeom>
                <a:avLst/>
                <a:gdLst>
                  <a:gd name="T0" fmla="*/ 1643 w 2091"/>
                  <a:gd name="T1" fmla="*/ 1389 h 1603"/>
                  <a:gd name="T2" fmla="*/ 1770 w 2091"/>
                  <a:gd name="T3" fmla="*/ 1350 h 1603"/>
                  <a:gd name="T4" fmla="*/ 1812 w 2091"/>
                  <a:gd name="T5" fmla="*/ 1253 h 1603"/>
                  <a:gd name="T6" fmla="*/ 1909 w 2091"/>
                  <a:gd name="T7" fmla="*/ 1155 h 1603"/>
                  <a:gd name="T8" fmla="*/ 1957 w 2091"/>
                  <a:gd name="T9" fmla="*/ 1078 h 1603"/>
                  <a:gd name="T10" fmla="*/ 2042 w 2091"/>
                  <a:gd name="T11" fmla="*/ 997 h 1603"/>
                  <a:gd name="T12" fmla="*/ 2091 w 2091"/>
                  <a:gd name="T13" fmla="*/ 958 h 1603"/>
                  <a:gd name="T14" fmla="*/ 1998 w 2091"/>
                  <a:gd name="T15" fmla="*/ 939 h 1603"/>
                  <a:gd name="T16" fmla="*/ 1821 w 2091"/>
                  <a:gd name="T17" fmla="*/ 904 h 1603"/>
                  <a:gd name="T18" fmla="*/ 1859 w 2091"/>
                  <a:gd name="T19" fmla="*/ 840 h 1603"/>
                  <a:gd name="T20" fmla="*/ 1932 w 2091"/>
                  <a:gd name="T21" fmla="*/ 779 h 1603"/>
                  <a:gd name="T22" fmla="*/ 1880 w 2091"/>
                  <a:gd name="T23" fmla="*/ 658 h 1603"/>
                  <a:gd name="T24" fmla="*/ 1913 w 2091"/>
                  <a:gd name="T25" fmla="*/ 584 h 1603"/>
                  <a:gd name="T26" fmla="*/ 1934 w 2091"/>
                  <a:gd name="T27" fmla="*/ 502 h 1603"/>
                  <a:gd name="T28" fmla="*/ 1988 w 2091"/>
                  <a:gd name="T29" fmla="*/ 432 h 1603"/>
                  <a:gd name="T30" fmla="*/ 2063 w 2091"/>
                  <a:gd name="T31" fmla="*/ 362 h 1603"/>
                  <a:gd name="T32" fmla="*/ 1984 w 2091"/>
                  <a:gd name="T33" fmla="*/ 388 h 1603"/>
                  <a:gd name="T34" fmla="*/ 1902 w 2091"/>
                  <a:gd name="T35" fmla="*/ 300 h 1603"/>
                  <a:gd name="T36" fmla="*/ 1809 w 2091"/>
                  <a:gd name="T37" fmla="*/ 221 h 1603"/>
                  <a:gd name="T38" fmla="*/ 1718 w 2091"/>
                  <a:gd name="T39" fmla="*/ 195 h 1603"/>
                  <a:gd name="T40" fmla="*/ 1533 w 2091"/>
                  <a:gd name="T41" fmla="*/ 315 h 1603"/>
                  <a:gd name="T42" fmla="*/ 1362 w 2091"/>
                  <a:gd name="T43" fmla="*/ 212 h 1603"/>
                  <a:gd name="T44" fmla="*/ 1446 w 2091"/>
                  <a:gd name="T45" fmla="*/ 0 h 1603"/>
                  <a:gd name="T46" fmla="*/ 1369 w 2091"/>
                  <a:gd name="T47" fmla="*/ 24 h 1603"/>
                  <a:gd name="T48" fmla="*/ 1282 w 2091"/>
                  <a:gd name="T49" fmla="*/ 5 h 1603"/>
                  <a:gd name="T50" fmla="*/ 1251 w 2091"/>
                  <a:gd name="T51" fmla="*/ 24 h 1603"/>
                  <a:gd name="T52" fmla="*/ 1190 w 2091"/>
                  <a:gd name="T53" fmla="*/ 19 h 1603"/>
                  <a:gd name="T54" fmla="*/ 1117 w 2091"/>
                  <a:gd name="T55" fmla="*/ 141 h 1603"/>
                  <a:gd name="T56" fmla="*/ 1063 w 2091"/>
                  <a:gd name="T57" fmla="*/ 475 h 1603"/>
                  <a:gd name="T58" fmla="*/ 885 w 2091"/>
                  <a:gd name="T59" fmla="*/ 695 h 1603"/>
                  <a:gd name="T60" fmla="*/ 782 w 2091"/>
                  <a:gd name="T61" fmla="*/ 641 h 1603"/>
                  <a:gd name="T62" fmla="*/ 597 w 2091"/>
                  <a:gd name="T63" fmla="*/ 723 h 1603"/>
                  <a:gd name="T64" fmla="*/ 550 w 2091"/>
                  <a:gd name="T65" fmla="*/ 847 h 1603"/>
                  <a:gd name="T66" fmla="*/ 298 w 2091"/>
                  <a:gd name="T67" fmla="*/ 883 h 1603"/>
                  <a:gd name="T68" fmla="*/ 59 w 2091"/>
                  <a:gd name="T69" fmla="*/ 918 h 1603"/>
                  <a:gd name="T70" fmla="*/ 0 w 2091"/>
                  <a:gd name="T71" fmla="*/ 1063 h 1603"/>
                  <a:gd name="T72" fmla="*/ 59 w 2091"/>
                  <a:gd name="T73" fmla="*/ 1120 h 1603"/>
                  <a:gd name="T74" fmla="*/ 202 w 2091"/>
                  <a:gd name="T75" fmla="*/ 1087 h 1603"/>
                  <a:gd name="T76" fmla="*/ 509 w 2091"/>
                  <a:gd name="T77" fmla="*/ 1246 h 1603"/>
                  <a:gd name="T78" fmla="*/ 865 w 2091"/>
                  <a:gd name="T79" fmla="*/ 1507 h 1603"/>
                  <a:gd name="T80" fmla="*/ 970 w 2091"/>
                  <a:gd name="T81" fmla="*/ 1564 h 1603"/>
                  <a:gd name="T82" fmla="*/ 1219 w 2091"/>
                  <a:gd name="T83" fmla="*/ 1603 h 1603"/>
                  <a:gd name="T84" fmla="*/ 1366 w 2091"/>
                  <a:gd name="T85" fmla="*/ 1462 h 1603"/>
                  <a:gd name="T86" fmla="*/ 1512 w 2091"/>
                  <a:gd name="T87" fmla="*/ 1457 h 16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091" h="1603">
                    <a:moveTo>
                      <a:pt x="1512" y="1457"/>
                    </a:moveTo>
                    <a:lnTo>
                      <a:pt x="1643" y="1389"/>
                    </a:lnTo>
                    <a:lnTo>
                      <a:pt x="1711" y="1346"/>
                    </a:lnTo>
                    <a:lnTo>
                      <a:pt x="1770" y="1350"/>
                    </a:lnTo>
                    <a:lnTo>
                      <a:pt x="1766" y="1287"/>
                    </a:lnTo>
                    <a:lnTo>
                      <a:pt x="1812" y="1253"/>
                    </a:lnTo>
                    <a:lnTo>
                      <a:pt x="1859" y="1214"/>
                    </a:lnTo>
                    <a:lnTo>
                      <a:pt x="1909" y="1155"/>
                    </a:lnTo>
                    <a:lnTo>
                      <a:pt x="1925" y="1089"/>
                    </a:lnTo>
                    <a:lnTo>
                      <a:pt x="1957" y="1078"/>
                    </a:lnTo>
                    <a:lnTo>
                      <a:pt x="1972" y="1024"/>
                    </a:lnTo>
                    <a:lnTo>
                      <a:pt x="2042" y="997"/>
                    </a:lnTo>
                    <a:lnTo>
                      <a:pt x="2049" y="965"/>
                    </a:lnTo>
                    <a:lnTo>
                      <a:pt x="2091" y="958"/>
                    </a:lnTo>
                    <a:lnTo>
                      <a:pt x="2038" y="908"/>
                    </a:lnTo>
                    <a:lnTo>
                      <a:pt x="1998" y="939"/>
                    </a:lnTo>
                    <a:lnTo>
                      <a:pt x="1880" y="935"/>
                    </a:lnTo>
                    <a:lnTo>
                      <a:pt x="1821" y="904"/>
                    </a:lnTo>
                    <a:lnTo>
                      <a:pt x="1823" y="878"/>
                    </a:lnTo>
                    <a:lnTo>
                      <a:pt x="1859" y="840"/>
                    </a:lnTo>
                    <a:lnTo>
                      <a:pt x="1906" y="843"/>
                    </a:lnTo>
                    <a:lnTo>
                      <a:pt x="1932" y="779"/>
                    </a:lnTo>
                    <a:lnTo>
                      <a:pt x="1887" y="740"/>
                    </a:lnTo>
                    <a:lnTo>
                      <a:pt x="1880" y="658"/>
                    </a:lnTo>
                    <a:lnTo>
                      <a:pt x="1916" y="615"/>
                    </a:lnTo>
                    <a:lnTo>
                      <a:pt x="1913" y="584"/>
                    </a:lnTo>
                    <a:lnTo>
                      <a:pt x="1889" y="536"/>
                    </a:lnTo>
                    <a:lnTo>
                      <a:pt x="1934" y="502"/>
                    </a:lnTo>
                    <a:lnTo>
                      <a:pt x="1955" y="498"/>
                    </a:lnTo>
                    <a:lnTo>
                      <a:pt x="1988" y="432"/>
                    </a:lnTo>
                    <a:lnTo>
                      <a:pt x="2028" y="423"/>
                    </a:lnTo>
                    <a:lnTo>
                      <a:pt x="2063" y="362"/>
                    </a:lnTo>
                    <a:lnTo>
                      <a:pt x="2056" y="345"/>
                    </a:lnTo>
                    <a:lnTo>
                      <a:pt x="1984" y="388"/>
                    </a:lnTo>
                    <a:lnTo>
                      <a:pt x="1920" y="364"/>
                    </a:lnTo>
                    <a:lnTo>
                      <a:pt x="1902" y="300"/>
                    </a:lnTo>
                    <a:lnTo>
                      <a:pt x="1850" y="277"/>
                    </a:lnTo>
                    <a:lnTo>
                      <a:pt x="1809" y="221"/>
                    </a:lnTo>
                    <a:lnTo>
                      <a:pt x="1816" y="193"/>
                    </a:lnTo>
                    <a:lnTo>
                      <a:pt x="1718" y="195"/>
                    </a:lnTo>
                    <a:lnTo>
                      <a:pt x="1620" y="243"/>
                    </a:lnTo>
                    <a:lnTo>
                      <a:pt x="1533" y="315"/>
                    </a:lnTo>
                    <a:lnTo>
                      <a:pt x="1396" y="280"/>
                    </a:lnTo>
                    <a:lnTo>
                      <a:pt x="1362" y="212"/>
                    </a:lnTo>
                    <a:lnTo>
                      <a:pt x="1362" y="175"/>
                    </a:lnTo>
                    <a:lnTo>
                      <a:pt x="1446" y="0"/>
                    </a:lnTo>
                    <a:lnTo>
                      <a:pt x="1396" y="24"/>
                    </a:lnTo>
                    <a:lnTo>
                      <a:pt x="1369" y="24"/>
                    </a:lnTo>
                    <a:lnTo>
                      <a:pt x="1333" y="0"/>
                    </a:lnTo>
                    <a:lnTo>
                      <a:pt x="1282" y="5"/>
                    </a:lnTo>
                    <a:lnTo>
                      <a:pt x="1275" y="26"/>
                    </a:lnTo>
                    <a:lnTo>
                      <a:pt x="1251" y="24"/>
                    </a:lnTo>
                    <a:lnTo>
                      <a:pt x="1207" y="5"/>
                    </a:lnTo>
                    <a:lnTo>
                      <a:pt x="1190" y="19"/>
                    </a:lnTo>
                    <a:lnTo>
                      <a:pt x="1137" y="26"/>
                    </a:lnTo>
                    <a:lnTo>
                      <a:pt x="1117" y="141"/>
                    </a:lnTo>
                    <a:lnTo>
                      <a:pt x="1054" y="383"/>
                    </a:lnTo>
                    <a:lnTo>
                      <a:pt x="1063" y="475"/>
                    </a:lnTo>
                    <a:lnTo>
                      <a:pt x="1080" y="526"/>
                    </a:lnTo>
                    <a:lnTo>
                      <a:pt x="885" y="695"/>
                    </a:lnTo>
                    <a:lnTo>
                      <a:pt x="817" y="667"/>
                    </a:lnTo>
                    <a:lnTo>
                      <a:pt x="782" y="641"/>
                    </a:lnTo>
                    <a:lnTo>
                      <a:pt x="724" y="709"/>
                    </a:lnTo>
                    <a:lnTo>
                      <a:pt x="597" y="723"/>
                    </a:lnTo>
                    <a:lnTo>
                      <a:pt x="547" y="756"/>
                    </a:lnTo>
                    <a:lnTo>
                      <a:pt x="550" y="847"/>
                    </a:lnTo>
                    <a:lnTo>
                      <a:pt x="352" y="852"/>
                    </a:lnTo>
                    <a:lnTo>
                      <a:pt x="298" y="883"/>
                    </a:lnTo>
                    <a:lnTo>
                      <a:pt x="235" y="822"/>
                    </a:lnTo>
                    <a:lnTo>
                      <a:pt x="59" y="918"/>
                    </a:lnTo>
                    <a:lnTo>
                      <a:pt x="48" y="1008"/>
                    </a:lnTo>
                    <a:lnTo>
                      <a:pt x="0" y="1063"/>
                    </a:lnTo>
                    <a:lnTo>
                      <a:pt x="19" y="1099"/>
                    </a:lnTo>
                    <a:lnTo>
                      <a:pt x="59" y="1120"/>
                    </a:lnTo>
                    <a:lnTo>
                      <a:pt x="157" y="1122"/>
                    </a:lnTo>
                    <a:lnTo>
                      <a:pt x="202" y="1087"/>
                    </a:lnTo>
                    <a:lnTo>
                      <a:pt x="247" y="1085"/>
                    </a:lnTo>
                    <a:lnTo>
                      <a:pt x="509" y="1246"/>
                    </a:lnTo>
                    <a:lnTo>
                      <a:pt x="749" y="1474"/>
                    </a:lnTo>
                    <a:lnTo>
                      <a:pt x="865" y="1507"/>
                    </a:lnTo>
                    <a:lnTo>
                      <a:pt x="946" y="1521"/>
                    </a:lnTo>
                    <a:lnTo>
                      <a:pt x="970" y="1564"/>
                    </a:lnTo>
                    <a:lnTo>
                      <a:pt x="1171" y="1559"/>
                    </a:lnTo>
                    <a:lnTo>
                      <a:pt x="1219" y="1603"/>
                    </a:lnTo>
                    <a:lnTo>
                      <a:pt x="1364" y="1521"/>
                    </a:lnTo>
                    <a:lnTo>
                      <a:pt x="1366" y="1462"/>
                    </a:lnTo>
                    <a:lnTo>
                      <a:pt x="1469" y="1421"/>
                    </a:lnTo>
                    <a:lnTo>
                      <a:pt x="1512" y="1457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887" name="Freeform 39"/>
              <p:cNvSpPr>
                <a:spLocks noChangeAspect="1"/>
              </p:cNvSpPr>
              <p:nvPr/>
            </p:nvSpPr>
            <p:spPr bwMode="auto">
              <a:xfrm>
                <a:off x="4021" y="2762"/>
                <a:ext cx="248" cy="211"/>
              </a:xfrm>
              <a:custGeom>
                <a:avLst/>
                <a:gdLst>
                  <a:gd name="T0" fmla="*/ 558 w 1373"/>
                  <a:gd name="T1" fmla="*/ 0 h 1170"/>
                  <a:gd name="T2" fmla="*/ 644 w 1373"/>
                  <a:gd name="T3" fmla="*/ 8 h 1170"/>
                  <a:gd name="T4" fmla="*/ 631 w 1373"/>
                  <a:gd name="T5" fmla="*/ 236 h 1170"/>
                  <a:gd name="T6" fmla="*/ 579 w 1373"/>
                  <a:gd name="T7" fmla="*/ 311 h 1170"/>
                  <a:gd name="T8" fmla="*/ 1096 w 1373"/>
                  <a:gd name="T9" fmla="*/ 348 h 1170"/>
                  <a:gd name="T10" fmla="*/ 1273 w 1373"/>
                  <a:gd name="T11" fmla="*/ 221 h 1170"/>
                  <a:gd name="T12" fmla="*/ 1330 w 1373"/>
                  <a:gd name="T13" fmla="*/ 218 h 1170"/>
                  <a:gd name="T14" fmla="*/ 1373 w 1373"/>
                  <a:gd name="T15" fmla="*/ 276 h 1170"/>
                  <a:gd name="T16" fmla="*/ 1373 w 1373"/>
                  <a:gd name="T17" fmla="*/ 412 h 1170"/>
                  <a:gd name="T18" fmla="*/ 1298 w 1373"/>
                  <a:gd name="T19" fmla="*/ 502 h 1170"/>
                  <a:gd name="T20" fmla="*/ 1256 w 1373"/>
                  <a:gd name="T21" fmla="*/ 532 h 1170"/>
                  <a:gd name="T22" fmla="*/ 1143 w 1373"/>
                  <a:gd name="T23" fmla="*/ 722 h 1170"/>
                  <a:gd name="T24" fmla="*/ 1132 w 1373"/>
                  <a:gd name="T25" fmla="*/ 726 h 1170"/>
                  <a:gd name="T26" fmla="*/ 1121 w 1373"/>
                  <a:gd name="T27" fmla="*/ 815 h 1170"/>
                  <a:gd name="T28" fmla="*/ 1071 w 1373"/>
                  <a:gd name="T29" fmla="*/ 870 h 1170"/>
                  <a:gd name="T30" fmla="*/ 978 w 1373"/>
                  <a:gd name="T31" fmla="*/ 895 h 1170"/>
                  <a:gd name="T32" fmla="*/ 886 w 1373"/>
                  <a:gd name="T33" fmla="*/ 935 h 1170"/>
                  <a:gd name="T34" fmla="*/ 885 w 1373"/>
                  <a:gd name="T35" fmla="*/ 999 h 1170"/>
                  <a:gd name="T36" fmla="*/ 814 w 1373"/>
                  <a:gd name="T37" fmla="*/ 1023 h 1170"/>
                  <a:gd name="T38" fmla="*/ 816 w 1373"/>
                  <a:gd name="T39" fmla="*/ 1095 h 1170"/>
                  <a:gd name="T40" fmla="*/ 789 w 1373"/>
                  <a:gd name="T41" fmla="*/ 1133 h 1170"/>
                  <a:gd name="T42" fmla="*/ 595 w 1373"/>
                  <a:gd name="T43" fmla="*/ 1150 h 1170"/>
                  <a:gd name="T44" fmla="*/ 595 w 1373"/>
                  <a:gd name="T45" fmla="*/ 1145 h 1170"/>
                  <a:gd name="T46" fmla="*/ 441 w 1373"/>
                  <a:gd name="T47" fmla="*/ 1170 h 1170"/>
                  <a:gd name="T48" fmla="*/ 394 w 1373"/>
                  <a:gd name="T49" fmla="*/ 1104 h 1170"/>
                  <a:gd name="T50" fmla="*/ 391 w 1373"/>
                  <a:gd name="T51" fmla="*/ 1069 h 1170"/>
                  <a:gd name="T52" fmla="*/ 413 w 1373"/>
                  <a:gd name="T53" fmla="*/ 1002 h 1170"/>
                  <a:gd name="T54" fmla="*/ 416 w 1373"/>
                  <a:gd name="T55" fmla="*/ 956 h 1170"/>
                  <a:gd name="T56" fmla="*/ 392 w 1373"/>
                  <a:gd name="T57" fmla="*/ 947 h 1170"/>
                  <a:gd name="T58" fmla="*/ 372 w 1373"/>
                  <a:gd name="T59" fmla="*/ 964 h 1170"/>
                  <a:gd name="T60" fmla="*/ 298 w 1373"/>
                  <a:gd name="T61" fmla="*/ 968 h 1170"/>
                  <a:gd name="T62" fmla="*/ 279 w 1373"/>
                  <a:gd name="T63" fmla="*/ 938 h 1170"/>
                  <a:gd name="T64" fmla="*/ 244 w 1373"/>
                  <a:gd name="T65" fmla="*/ 935 h 1170"/>
                  <a:gd name="T66" fmla="*/ 246 w 1373"/>
                  <a:gd name="T67" fmla="*/ 926 h 1170"/>
                  <a:gd name="T68" fmla="*/ 213 w 1373"/>
                  <a:gd name="T69" fmla="*/ 841 h 1170"/>
                  <a:gd name="T70" fmla="*/ 219 w 1373"/>
                  <a:gd name="T71" fmla="*/ 763 h 1170"/>
                  <a:gd name="T72" fmla="*/ 174 w 1373"/>
                  <a:gd name="T73" fmla="*/ 700 h 1170"/>
                  <a:gd name="T74" fmla="*/ 135 w 1373"/>
                  <a:gd name="T75" fmla="*/ 733 h 1170"/>
                  <a:gd name="T76" fmla="*/ 109 w 1373"/>
                  <a:gd name="T77" fmla="*/ 722 h 1170"/>
                  <a:gd name="T78" fmla="*/ 0 w 1373"/>
                  <a:gd name="T79" fmla="*/ 633 h 1170"/>
                  <a:gd name="T80" fmla="*/ 51 w 1373"/>
                  <a:gd name="T81" fmla="*/ 490 h 1170"/>
                  <a:gd name="T82" fmla="*/ 24 w 1373"/>
                  <a:gd name="T83" fmla="*/ 340 h 1170"/>
                  <a:gd name="T84" fmla="*/ 180 w 1373"/>
                  <a:gd name="T85" fmla="*/ 283 h 1170"/>
                  <a:gd name="T86" fmla="*/ 174 w 1373"/>
                  <a:gd name="T87" fmla="*/ 241 h 1170"/>
                  <a:gd name="T88" fmla="*/ 284 w 1373"/>
                  <a:gd name="T89" fmla="*/ 152 h 1170"/>
                  <a:gd name="T90" fmla="*/ 375 w 1373"/>
                  <a:gd name="T91" fmla="*/ 164 h 1170"/>
                  <a:gd name="T92" fmla="*/ 558 w 1373"/>
                  <a:gd name="T93" fmla="*/ 0 h 1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373" h="1170">
                    <a:moveTo>
                      <a:pt x="558" y="0"/>
                    </a:moveTo>
                    <a:lnTo>
                      <a:pt x="644" y="8"/>
                    </a:lnTo>
                    <a:lnTo>
                      <a:pt x="631" y="236"/>
                    </a:lnTo>
                    <a:lnTo>
                      <a:pt x="579" y="311"/>
                    </a:lnTo>
                    <a:lnTo>
                      <a:pt x="1096" y="348"/>
                    </a:lnTo>
                    <a:lnTo>
                      <a:pt x="1273" y="221"/>
                    </a:lnTo>
                    <a:lnTo>
                      <a:pt x="1330" y="218"/>
                    </a:lnTo>
                    <a:lnTo>
                      <a:pt x="1373" y="276"/>
                    </a:lnTo>
                    <a:lnTo>
                      <a:pt x="1373" y="412"/>
                    </a:lnTo>
                    <a:lnTo>
                      <a:pt x="1298" y="502"/>
                    </a:lnTo>
                    <a:lnTo>
                      <a:pt x="1256" y="532"/>
                    </a:lnTo>
                    <a:lnTo>
                      <a:pt x="1143" y="722"/>
                    </a:lnTo>
                    <a:lnTo>
                      <a:pt x="1132" y="726"/>
                    </a:lnTo>
                    <a:lnTo>
                      <a:pt x="1121" y="815"/>
                    </a:lnTo>
                    <a:lnTo>
                      <a:pt x="1071" y="870"/>
                    </a:lnTo>
                    <a:lnTo>
                      <a:pt x="978" y="895"/>
                    </a:lnTo>
                    <a:lnTo>
                      <a:pt x="886" y="935"/>
                    </a:lnTo>
                    <a:lnTo>
                      <a:pt x="885" y="999"/>
                    </a:lnTo>
                    <a:lnTo>
                      <a:pt x="814" y="1023"/>
                    </a:lnTo>
                    <a:lnTo>
                      <a:pt x="816" y="1095"/>
                    </a:lnTo>
                    <a:lnTo>
                      <a:pt x="789" y="1133"/>
                    </a:lnTo>
                    <a:lnTo>
                      <a:pt x="595" y="1150"/>
                    </a:lnTo>
                    <a:lnTo>
                      <a:pt x="595" y="1145"/>
                    </a:lnTo>
                    <a:lnTo>
                      <a:pt x="441" y="1170"/>
                    </a:lnTo>
                    <a:lnTo>
                      <a:pt x="394" y="1104"/>
                    </a:lnTo>
                    <a:lnTo>
                      <a:pt x="391" y="1069"/>
                    </a:lnTo>
                    <a:lnTo>
                      <a:pt x="413" y="1002"/>
                    </a:lnTo>
                    <a:lnTo>
                      <a:pt x="416" y="956"/>
                    </a:lnTo>
                    <a:lnTo>
                      <a:pt x="392" y="947"/>
                    </a:lnTo>
                    <a:lnTo>
                      <a:pt x="372" y="964"/>
                    </a:lnTo>
                    <a:lnTo>
                      <a:pt x="298" y="968"/>
                    </a:lnTo>
                    <a:lnTo>
                      <a:pt x="279" y="938"/>
                    </a:lnTo>
                    <a:lnTo>
                      <a:pt x="244" y="935"/>
                    </a:lnTo>
                    <a:lnTo>
                      <a:pt x="246" y="926"/>
                    </a:lnTo>
                    <a:lnTo>
                      <a:pt x="213" y="841"/>
                    </a:lnTo>
                    <a:lnTo>
                      <a:pt x="219" y="763"/>
                    </a:lnTo>
                    <a:lnTo>
                      <a:pt x="174" y="700"/>
                    </a:lnTo>
                    <a:lnTo>
                      <a:pt x="135" y="733"/>
                    </a:lnTo>
                    <a:lnTo>
                      <a:pt x="109" y="722"/>
                    </a:lnTo>
                    <a:lnTo>
                      <a:pt x="0" y="633"/>
                    </a:lnTo>
                    <a:lnTo>
                      <a:pt x="51" y="490"/>
                    </a:lnTo>
                    <a:lnTo>
                      <a:pt x="24" y="340"/>
                    </a:lnTo>
                    <a:lnTo>
                      <a:pt x="180" y="283"/>
                    </a:lnTo>
                    <a:lnTo>
                      <a:pt x="174" y="241"/>
                    </a:lnTo>
                    <a:lnTo>
                      <a:pt x="284" y="152"/>
                    </a:lnTo>
                    <a:lnTo>
                      <a:pt x="375" y="164"/>
                    </a:lnTo>
                    <a:lnTo>
                      <a:pt x="558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888" name="Freeform 40"/>
              <p:cNvSpPr>
                <a:spLocks noChangeAspect="1"/>
              </p:cNvSpPr>
              <p:nvPr/>
            </p:nvSpPr>
            <p:spPr bwMode="auto">
              <a:xfrm>
                <a:off x="4227" y="2709"/>
                <a:ext cx="191" cy="184"/>
              </a:xfrm>
              <a:custGeom>
                <a:avLst/>
                <a:gdLst>
                  <a:gd name="T0" fmla="*/ 493 w 1058"/>
                  <a:gd name="T1" fmla="*/ 57 h 1019"/>
                  <a:gd name="T2" fmla="*/ 516 w 1058"/>
                  <a:gd name="T3" fmla="*/ 164 h 1019"/>
                  <a:gd name="T4" fmla="*/ 450 w 1058"/>
                  <a:gd name="T5" fmla="*/ 296 h 1019"/>
                  <a:gd name="T6" fmla="*/ 411 w 1058"/>
                  <a:gd name="T7" fmla="*/ 453 h 1019"/>
                  <a:gd name="T8" fmla="*/ 229 w 1058"/>
                  <a:gd name="T9" fmla="*/ 570 h 1019"/>
                  <a:gd name="T10" fmla="*/ 232 w 1058"/>
                  <a:gd name="T11" fmla="*/ 699 h 1019"/>
                  <a:gd name="T12" fmla="*/ 163 w 1058"/>
                  <a:gd name="T13" fmla="*/ 793 h 1019"/>
                  <a:gd name="T14" fmla="*/ 119 w 1058"/>
                  <a:gd name="T15" fmla="*/ 820 h 1019"/>
                  <a:gd name="T16" fmla="*/ 0 w 1058"/>
                  <a:gd name="T17" fmla="*/ 1019 h 1019"/>
                  <a:gd name="T18" fmla="*/ 166 w 1058"/>
                  <a:gd name="T19" fmla="*/ 925 h 1019"/>
                  <a:gd name="T20" fmla="*/ 223 w 1058"/>
                  <a:gd name="T21" fmla="*/ 988 h 1019"/>
                  <a:gd name="T22" fmla="*/ 289 w 1058"/>
                  <a:gd name="T23" fmla="*/ 953 h 1019"/>
                  <a:gd name="T24" fmla="*/ 477 w 1058"/>
                  <a:gd name="T25" fmla="*/ 953 h 1019"/>
                  <a:gd name="T26" fmla="*/ 474 w 1058"/>
                  <a:gd name="T27" fmla="*/ 862 h 1019"/>
                  <a:gd name="T28" fmla="*/ 531 w 1058"/>
                  <a:gd name="T29" fmla="*/ 827 h 1019"/>
                  <a:gd name="T30" fmla="*/ 660 w 1058"/>
                  <a:gd name="T31" fmla="*/ 811 h 1019"/>
                  <a:gd name="T32" fmla="*/ 710 w 1058"/>
                  <a:gd name="T33" fmla="*/ 745 h 1019"/>
                  <a:gd name="T34" fmla="*/ 748 w 1058"/>
                  <a:gd name="T35" fmla="*/ 774 h 1019"/>
                  <a:gd name="T36" fmla="*/ 814 w 1058"/>
                  <a:gd name="T37" fmla="*/ 799 h 1019"/>
                  <a:gd name="T38" fmla="*/ 1015 w 1058"/>
                  <a:gd name="T39" fmla="*/ 633 h 1019"/>
                  <a:gd name="T40" fmla="*/ 992 w 1058"/>
                  <a:gd name="T41" fmla="*/ 585 h 1019"/>
                  <a:gd name="T42" fmla="*/ 983 w 1058"/>
                  <a:gd name="T43" fmla="*/ 491 h 1019"/>
                  <a:gd name="T44" fmla="*/ 1058 w 1058"/>
                  <a:gd name="T45" fmla="*/ 180 h 1019"/>
                  <a:gd name="T46" fmla="*/ 1009 w 1058"/>
                  <a:gd name="T47" fmla="*/ 186 h 1019"/>
                  <a:gd name="T48" fmla="*/ 1009 w 1058"/>
                  <a:gd name="T49" fmla="*/ 146 h 1019"/>
                  <a:gd name="T50" fmla="*/ 955 w 1058"/>
                  <a:gd name="T51" fmla="*/ 152 h 1019"/>
                  <a:gd name="T52" fmla="*/ 814 w 1058"/>
                  <a:gd name="T53" fmla="*/ 224 h 1019"/>
                  <a:gd name="T54" fmla="*/ 760 w 1058"/>
                  <a:gd name="T55" fmla="*/ 218 h 1019"/>
                  <a:gd name="T56" fmla="*/ 729 w 1058"/>
                  <a:gd name="T57" fmla="*/ 180 h 1019"/>
                  <a:gd name="T58" fmla="*/ 716 w 1058"/>
                  <a:gd name="T59" fmla="*/ 38 h 1019"/>
                  <a:gd name="T60" fmla="*/ 647 w 1058"/>
                  <a:gd name="T61" fmla="*/ 0 h 1019"/>
                  <a:gd name="T62" fmla="*/ 609 w 1058"/>
                  <a:gd name="T63" fmla="*/ 0 h 1019"/>
                  <a:gd name="T64" fmla="*/ 493 w 1058"/>
                  <a:gd name="T65" fmla="*/ 57 h 10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58" h="1019">
                    <a:moveTo>
                      <a:pt x="493" y="57"/>
                    </a:moveTo>
                    <a:lnTo>
                      <a:pt x="516" y="164"/>
                    </a:lnTo>
                    <a:lnTo>
                      <a:pt x="450" y="296"/>
                    </a:lnTo>
                    <a:lnTo>
                      <a:pt x="411" y="453"/>
                    </a:lnTo>
                    <a:lnTo>
                      <a:pt x="229" y="570"/>
                    </a:lnTo>
                    <a:lnTo>
                      <a:pt x="232" y="699"/>
                    </a:lnTo>
                    <a:lnTo>
                      <a:pt x="163" y="793"/>
                    </a:lnTo>
                    <a:lnTo>
                      <a:pt x="119" y="820"/>
                    </a:lnTo>
                    <a:lnTo>
                      <a:pt x="0" y="1019"/>
                    </a:lnTo>
                    <a:lnTo>
                      <a:pt x="166" y="925"/>
                    </a:lnTo>
                    <a:lnTo>
                      <a:pt x="223" y="988"/>
                    </a:lnTo>
                    <a:lnTo>
                      <a:pt x="289" y="953"/>
                    </a:lnTo>
                    <a:lnTo>
                      <a:pt x="477" y="953"/>
                    </a:lnTo>
                    <a:lnTo>
                      <a:pt x="474" y="862"/>
                    </a:lnTo>
                    <a:lnTo>
                      <a:pt x="531" y="827"/>
                    </a:lnTo>
                    <a:lnTo>
                      <a:pt x="660" y="811"/>
                    </a:lnTo>
                    <a:lnTo>
                      <a:pt x="710" y="745"/>
                    </a:lnTo>
                    <a:lnTo>
                      <a:pt x="748" y="774"/>
                    </a:lnTo>
                    <a:lnTo>
                      <a:pt x="814" y="799"/>
                    </a:lnTo>
                    <a:lnTo>
                      <a:pt x="1015" y="633"/>
                    </a:lnTo>
                    <a:lnTo>
                      <a:pt x="992" y="585"/>
                    </a:lnTo>
                    <a:lnTo>
                      <a:pt x="983" y="491"/>
                    </a:lnTo>
                    <a:lnTo>
                      <a:pt x="1058" y="180"/>
                    </a:lnTo>
                    <a:lnTo>
                      <a:pt x="1009" y="186"/>
                    </a:lnTo>
                    <a:lnTo>
                      <a:pt x="1009" y="146"/>
                    </a:lnTo>
                    <a:lnTo>
                      <a:pt x="955" y="152"/>
                    </a:lnTo>
                    <a:lnTo>
                      <a:pt x="814" y="224"/>
                    </a:lnTo>
                    <a:lnTo>
                      <a:pt x="760" y="218"/>
                    </a:lnTo>
                    <a:lnTo>
                      <a:pt x="729" y="180"/>
                    </a:lnTo>
                    <a:lnTo>
                      <a:pt x="716" y="38"/>
                    </a:lnTo>
                    <a:lnTo>
                      <a:pt x="647" y="0"/>
                    </a:lnTo>
                    <a:lnTo>
                      <a:pt x="609" y="0"/>
                    </a:lnTo>
                    <a:lnTo>
                      <a:pt x="493" y="57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889" name="Freeform 41"/>
              <p:cNvSpPr>
                <a:spLocks noChangeAspect="1"/>
              </p:cNvSpPr>
              <p:nvPr/>
            </p:nvSpPr>
            <p:spPr bwMode="auto">
              <a:xfrm>
                <a:off x="3866" y="2931"/>
                <a:ext cx="272" cy="221"/>
              </a:xfrm>
              <a:custGeom>
                <a:avLst/>
                <a:gdLst>
                  <a:gd name="T0" fmla="*/ 809 w 1506"/>
                  <a:gd name="T1" fmla="*/ 931 h 1222"/>
                  <a:gd name="T2" fmla="*/ 902 w 1506"/>
                  <a:gd name="T3" fmla="*/ 1005 h 1222"/>
                  <a:gd name="T4" fmla="*/ 954 w 1506"/>
                  <a:gd name="T5" fmla="*/ 1042 h 1222"/>
                  <a:gd name="T6" fmla="*/ 1066 w 1506"/>
                  <a:gd name="T7" fmla="*/ 984 h 1222"/>
                  <a:gd name="T8" fmla="*/ 1157 w 1506"/>
                  <a:gd name="T9" fmla="*/ 969 h 1222"/>
                  <a:gd name="T10" fmla="*/ 1450 w 1506"/>
                  <a:gd name="T11" fmla="*/ 909 h 1222"/>
                  <a:gd name="T12" fmla="*/ 1346 w 1506"/>
                  <a:gd name="T13" fmla="*/ 878 h 1222"/>
                  <a:gd name="T14" fmla="*/ 1389 w 1506"/>
                  <a:gd name="T15" fmla="*/ 790 h 1222"/>
                  <a:gd name="T16" fmla="*/ 1454 w 1506"/>
                  <a:gd name="T17" fmla="*/ 676 h 1222"/>
                  <a:gd name="T18" fmla="*/ 1506 w 1506"/>
                  <a:gd name="T19" fmla="*/ 589 h 1222"/>
                  <a:gd name="T20" fmla="*/ 1450 w 1506"/>
                  <a:gd name="T21" fmla="*/ 471 h 1222"/>
                  <a:gd name="T22" fmla="*/ 1417 w 1506"/>
                  <a:gd name="T23" fmla="*/ 363 h 1222"/>
                  <a:gd name="T24" fmla="*/ 1456 w 1506"/>
                  <a:gd name="T25" fmla="*/ 211 h 1222"/>
                  <a:gd name="T26" fmla="*/ 1252 w 1506"/>
                  <a:gd name="T27" fmla="*/ 169 h 1222"/>
                  <a:gd name="T28" fmla="*/ 1271 w 1506"/>
                  <a:gd name="T29" fmla="*/ 62 h 1222"/>
                  <a:gd name="T30" fmla="*/ 1248 w 1506"/>
                  <a:gd name="T31" fmla="*/ 10 h 1222"/>
                  <a:gd name="T32" fmla="*/ 1158 w 1506"/>
                  <a:gd name="T33" fmla="*/ 34 h 1222"/>
                  <a:gd name="T34" fmla="*/ 1025 w 1506"/>
                  <a:gd name="T35" fmla="*/ 0 h 1222"/>
                  <a:gd name="T36" fmla="*/ 873 w 1506"/>
                  <a:gd name="T37" fmla="*/ 160 h 1222"/>
                  <a:gd name="T38" fmla="*/ 661 w 1506"/>
                  <a:gd name="T39" fmla="*/ 285 h 1222"/>
                  <a:gd name="T40" fmla="*/ 184 w 1506"/>
                  <a:gd name="T41" fmla="*/ 514 h 1222"/>
                  <a:gd name="T42" fmla="*/ 128 w 1506"/>
                  <a:gd name="T43" fmla="*/ 498 h 1222"/>
                  <a:gd name="T44" fmla="*/ 0 w 1506"/>
                  <a:gd name="T45" fmla="*/ 511 h 1222"/>
                  <a:gd name="T46" fmla="*/ 26 w 1506"/>
                  <a:gd name="T47" fmla="*/ 579 h 1222"/>
                  <a:gd name="T48" fmla="*/ 124 w 1506"/>
                  <a:gd name="T49" fmla="*/ 586 h 1222"/>
                  <a:gd name="T50" fmla="*/ 236 w 1506"/>
                  <a:gd name="T51" fmla="*/ 582 h 1222"/>
                  <a:gd name="T52" fmla="*/ 312 w 1506"/>
                  <a:gd name="T53" fmla="*/ 875 h 1222"/>
                  <a:gd name="T54" fmla="*/ 441 w 1506"/>
                  <a:gd name="T55" fmla="*/ 940 h 1222"/>
                  <a:gd name="T56" fmla="*/ 477 w 1506"/>
                  <a:gd name="T57" fmla="*/ 1131 h 1222"/>
                  <a:gd name="T58" fmla="*/ 511 w 1506"/>
                  <a:gd name="T59" fmla="*/ 1222 h 1222"/>
                  <a:gd name="T60" fmla="*/ 530 w 1506"/>
                  <a:gd name="T61" fmla="*/ 1171 h 1222"/>
                  <a:gd name="T62" fmla="*/ 547 w 1506"/>
                  <a:gd name="T63" fmla="*/ 1084 h 1222"/>
                  <a:gd name="T64" fmla="*/ 591 w 1506"/>
                  <a:gd name="T65" fmla="*/ 1044 h 1222"/>
                  <a:gd name="T66" fmla="*/ 629 w 1506"/>
                  <a:gd name="T67" fmla="*/ 1002 h 1222"/>
                  <a:gd name="T68" fmla="*/ 670 w 1506"/>
                  <a:gd name="T69" fmla="*/ 979 h 1222"/>
                  <a:gd name="T70" fmla="*/ 769 w 1506"/>
                  <a:gd name="T71" fmla="*/ 949 h 1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06" h="1222">
                    <a:moveTo>
                      <a:pt x="769" y="949"/>
                    </a:moveTo>
                    <a:lnTo>
                      <a:pt x="809" y="931"/>
                    </a:lnTo>
                    <a:lnTo>
                      <a:pt x="865" y="957"/>
                    </a:lnTo>
                    <a:lnTo>
                      <a:pt x="902" y="1005"/>
                    </a:lnTo>
                    <a:lnTo>
                      <a:pt x="931" y="1010"/>
                    </a:lnTo>
                    <a:lnTo>
                      <a:pt x="954" y="1042"/>
                    </a:lnTo>
                    <a:lnTo>
                      <a:pt x="1036" y="1028"/>
                    </a:lnTo>
                    <a:lnTo>
                      <a:pt x="1066" y="984"/>
                    </a:lnTo>
                    <a:lnTo>
                      <a:pt x="1105" y="948"/>
                    </a:lnTo>
                    <a:lnTo>
                      <a:pt x="1157" y="969"/>
                    </a:lnTo>
                    <a:lnTo>
                      <a:pt x="1363" y="970"/>
                    </a:lnTo>
                    <a:lnTo>
                      <a:pt x="1450" y="909"/>
                    </a:lnTo>
                    <a:lnTo>
                      <a:pt x="1437" y="878"/>
                    </a:lnTo>
                    <a:lnTo>
                      <a:pt x="1346" y="878"/>
                    </a:lnTo>
                    <a:lnTo>
                      <a:pt x="1336" y="847"/>
                    </a:lnTo>
                    <a:lnTo>
                      <a:pt x="1389" y="790"/>
                    </a:lnTo>
                    <a:lnTo>
                      <a:pt x="1387" y="718"/>
                    </a:lnTo>
                    <a:lnTo>
                      <a:pt x="1454" y="676"/>
                    </a:lnTo>
                    <a:lnTo>
                      <a:pt x="1468" y="609"/>
                    </a:lnTo>
                    <a:lnTo>
                      <a:pt x="1506" y="589"/>
                    </a:lnTo>
                    <a:lnTo>
                      <a:pt x="1495" y="527"/>
                    </a:lnTo>
                    <a:lnTo>
                      <a:pt x="1450" y="471"/>
                    </a:lnTo>
                    <a:lnTo>
                      <a:pt x="1384" y="453"/>
                    </a:lnTo>
                    <a:lnTo>
                      <a:pt x="1417" y="363"/>
                    </a:lnTo>
                    <a:lnTo>
                      <a:pt x="1448" y="341"/>
                    </a:lnTo>
                    <a:lnTo>
                      <a:pt x="1456" y="211"/>
                    </a:lnTo>
                    <a:lnTo>
                      <a:pt x="1298" y="234"/>
                    </a:lnTo>
                    <a:lnTo>
                      <a:pt x="1252" y="169"/>
                    </a:lnTo>
                    <a:lnTo>
                      <a:pt x="1248" y="135"/>
                    </a:lnTo>
                    <a:lnTo>
                      <a:pt x="1271" y="62"/>
                    </a:lnTo>
                    <a:lnTo>
                      <a:pt x="1272" y="21"/>
                    </a:lnTo>
                    <a:lnTo>
                      <a:pt x="1248" y="10"/>
                    </a:lnTo>
                    <a:lnTo>
                      <a:pt x="1228" y="31"/>
                    </a:lnTo>
                    <a:lnTo>
                      <a:pt x="1158" y="34"/>
                    </a:lnTo>
                    <a:lnTo>
                      <a:pt x="1134" y="1"/>
                    </a:lnTo>
                    <a:lnTo>
                      <a:pt x="1025" y="0"/>
                    </a:lnTo>
                    <a:lnTo>
                      <a:pt x="998" y="81"/>
                    </a:lnTo>
                    <a:lnTo>
                      <a:pt x="873" y="160"/>
                    </a:lnTo>
                    <a:lnTo>
                      <a:pt x="806" y="147"/>
                    </a:lnTo>
                    <a:lnTo>
                      <a:pt x="661" y="285"/>
                    </a:lnTo>
                    <a:lnTo>
                      <a:pt x="389" y="418"/>
                    </a:lnTo>
                    <a:lnTo>
                      <a:pt x="184" y="514"/>
                    </a:lnTo>
                    <a:lnTo>
                      <a:pt x="161" y="501"/>
                    </a:lnTo>
                    <a:lnTo>
                      <a:pt x="128" y="498"/>
                    </a:lnTo>
                    <a:lnTo>
                      <a:pt x="94" y="518"/>
                    </a:lnTo>
                    <a:lnTo>
                      <a:pt x="0" y="511"/>
                    </a:lnTo>
                    <a:lnTo>
                      <a:pt x="0" y="555"/>
                    </a:lnTo>
                    <a:lnTo>
                      <a:pt x="26" y="579"/>
                    </a:lnTo>
                    <a:lnTo>
                      <a:pt x="85" y="558"/>
                    </a:lnTo>
                    <a:lnTo>
                      <a:pt x="124" y="586"/>
                    </a:lnTo>
                    <a:lnTo>
                      <a:pt x="161" y="563"/>
                    </a:lnTo>
                    <a:lnTo>
                      <a:pt x="236" y="582"/>
                    </a:lnTo>
                    <a:lnTo>
                      <a:pt x="257" y="612"/>
                    </a:lnTo>
                    <a:lnTo>
                      <a:pt x="312" y="875"/>
                    </a:lnTo>
                    <a:lnTo>
                      <a:pt x="421" y="875"/>
                    </a:lnTo>
                    <a:lnTo>
                      <a:pt x="441" y="940"/>
                    </a:lnTo>
                    <a:lnTo>
                      <a:pt x="403" y="1046"/>
                    </a:lnTo>
                    <a:lnTo>
                      <a:pt x="477" y="1131"/>
                    </a:lnTo>
                    <a:lnTo>
                      <a:pt x="468" y="1160"/>
                    </a:lnTo>
                    <a:lnTo>
                      <a:pt x="511" y="1222"/>
                    </a:lnTo>
                    <a:lnTo>
                      <a:pt x="562" y="1217"/>
                    </a:lnTo>
                    <a:lnTo>
                      <a:pt x="530" y="1171"/>
                    </a:lnTo>
                    <a:lnTo>
                      <a:pt x="565" y="1120"/>
                    </a:lnTo>
                    <a:lnTo>
                      <a:pt x="547" y="1084"/>
                    </a:lnTo>
                    <a:lnTo>
                      <a:pt x="555" y="1044"/>
                    </a:lnTo>
                    <a:lnTo>
                      <a:pt x="591" y="1044"/>
                    </a:lnTo>
                    <a:lnTo>
                      <a:pt x="595" y="999"/>
                    </a:lnTo>
                    <a:lnTo>
                      <a:pt x="629" y="1002"/>
                    </a:lnTo>
                    <a:lnTo>
                      <a:pt x="624" y="985"/>
                    </a:lnTo>
                    <a:lnTo>
                      <a:pt x="670" y="979"/>
                    </a:lnTo>
                    <a:lnTo>
                      <a:pt x="738" y="1002"/>
                    </a:lnTo>
                    <a:lnTo>
                      <a:pt x="769" y="949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890" name="Freeform 42"/>
              <p:cNvSpPr>
                <a:spLocks noChangeAspect="1"/>
              </p:cNvSpPr>
              <p:nvPr/>
            </p:nvSpPr>
            <p:spPr bwMode="auto">
              <a:xfrm>
                <a:off x="4128" y="2920"/>
                <a:ext cx="222" cy="155"/>
              </a:xfrm>
              <a:custGeom>
                <a:avLst/>
                <a:gdLst>
                  <a:gd name="T0" fmla="*/ 547 w 1232"/>
                  <a:gd name="T1" fmla="*/ 833 h 862"/>
                  <a:gd name="T2" fmla="*/ 531 w 1232"/>
                  <a:gd name="T3" fmla="*/ 786 h 862"/>
                  <a:gd name="T4" fmla="*/ 495 w 1232"/>
                  <a:gd name="T5" fmla="*/ 727 h 862"/>
                  <a:gd name="T6" fmla="*/ 465 w 1232"/>
                  <a:gd name="T7" fmla="*/ 729 h 862"/>
                  <a:gd name="T8" fmla="*/ 421 w 1232"/>
                  <a:gd name="T9" fmla="*/ 723 h 862"/>
                  <a:gd name="T10" fmla="*/ 402 w 1232"/>
                  <a:gd name="T11" fmla="*/ 664 h 862"/>
                  <a:gd name="T12" fmla="*/ 373 w 1232"/>
                  <a:gd name="T13" fmla="*/ 615 h 862"/>
                  <a:gd name="T14" fmla="*/ 383 w 1232"/>
                  <a:gd name="T15" fmla="*/ 605 h 862"/>
                  <a:gd name="T16" fmla="*/ 397 w 1232"/>
                  <a:gd name="T17" fmla="*/ 577 h 862"/>
                  <a:gd name="T18" fmla="*/ 380 w 1232"/>
                  <a:gd name="T19" fmla="*/ 548 h 862"/>
                  <a:gd name="T20" fmla="*/ 295 w 1232"/>
                  <a:gd name="T21" fmla="*/ 531 h 862"/>
                  <a:gd name="T22" fmla="*/ 208 w 1232"/>
                  <a:gd name="T23" fmla="*/ 449 h 862"/>
                  <a:gd name="T24" fmla="*/ 177 w 1232"/>
                  <a:gd name="T25" fmla="*/ 453 h 862"/>
                  <a:gd name="T26" fmla="*/ 0 w 1232"/>
                  <a:gd name="T27" fmla="*/ 376 h 862"/>
                  <a:gd name="T28" fmla="*/ 2 w 1232"/>
                  <a:gd name="T29" fmla="*/ 274 h 862"/>
                  <a:gd name="T30" fmla="*/ 196 w 1232"/>
                  <a:gd name="T31" fmla="*/ 260 h 862"/>
                  <a:gd name="T32" fmla="*/ 223 w 1232"/>
                  <a:gd name="T33" fmla="*/ 225 h 862"/>
                  <a:gd name="T34" fmla="*/ 219 w 1232"/>
                  <a:gd name="T35" fmla="*/ 149 h 862"/>
                  <a:gd name="T36" fmla="*/ 292 w 1232"/>
                  <a:gd name="T37" fmla="*/ 128 h 862"/>
                  <a:gd name="T38" fmla="*/ 292 w 1232"/>
                  <a:gd name="T39" fmla="*/ 63 h 862"/>
                  <a:gd name="T40" fmla="*/ 383 w 1232"/>
                  <a:gd name="T41" fmla="*/ 22 h 862"/>
                  <a:gd name="T42" fmla="*/ 481 w 1232"/>
                  <a:gd name="T43" fmla="*/ 0 h 862"/>
                  <a:gd name="T44" fmla="*/ 498 w 1232"/>
                  <a:gd name="T45" fmla="*/ 35 h 862"/>
                  <a:gd name="T46" fmla="*/ 538 w 1232"/>
                  <a:gd name="T47" fmla="*/ 56 h 862"/>
                  <a:gd name="T48" fmla="*/ 642 w 1232"/>
                  <a:gd name="T49" fmla="*/ 57 h 862"/>
                  <a:gd name="T50" fmla="*/ 680 w 1232"/>
                  <a:gd name="T51" fmla="*/ 22 h 862"/>
                  <a:gd name="T52" fmla="*/ 727 w 1232"/>
                  <a:gd name="T53" fmla="*/ 19 h 862"/>
                  <a:gd name="T54" fmla="*/ 992 w 1232"/>
                  <a:gd name="T55" fmla="*/ 185 h 862"/>
                  <a:gd name="T56" fmla="*/ 1232 w 1232"/>
                  <a:gd name="T57" fmla="*/ 410 h 862"/>
                  <a:gd name="T58" fmla="*/ 1210 w 1232"/>
                  <a:gd name="T59" fmla="*/ 531 h 862"/>
                  <a:gd name="T60" fmla="*/ 1128 w 1232"/>
                  <a:gd name="T61" fmla="*/ 628 h 862"/>
                  <a:gd name="T62" fmla="*/ 1125 w 1232"/>
                  <a:gd name="T63" fmla="*/ 642 h 862"/>
                  <a:gd name="T64" fmla="*/ 1079 w 1232"/>
                  <a:gd name="T65" fmla="*/ 648 h 862"/>
                  <a:gd name="T66" fmla="*/ 1086 w 1232"/>
                  <a:gd name="T67" fmla="*/ 677 h 862"/>
                  <a:gd name="T68" fmla="*/ 1020 w 1232"/>
                  <a:gd name="T69" fmla="*/ 705 h 862"/>
                  <a:gd name="T70" fmla="*/ 964 w 1232"/>
                  <a:gd name="T71" fmla="*/ 685 h 862"/>
                  <a:gd name="T72" fmla="*/ 912 w 1232"/>
                  <a:gd name="T73" fmla="*/ 693 h 862"/>
                  <a:gd name="T74" fmla="*/ 849 w 1232"/>
                  <a:gd name="T75" fmla="*/ 730 h 862"/>
                  <a:gd name="T76" fmla="*/ 823 w 1232"/>
                  <a:gd name="T77" fmla="*/ 727 h 862"/>
                  <a:gd name="T78" fmla="*/ 807 w 1232"/>
                  <a:gd name="T79" fmla="*/ 693 h 862"/>
                  <a:gd name="T80" fmla="*/ 779 w 1232"/>
                  <a:gd name="T81" fmla="*/ 693 h 862"/>
                  <a:gd name="T82" fmla="*/ 771 w 1232"/>
                  <a:gd name="T83" fmla="*/ 718 h 862"/>
                  <a:gd name="T84" fmla="*/ 828 w 1232"/>
                  <a:gd name="T85" fmla="*/ 794 h 862"/>
                  <a:gd name="T86" fmla="*/ 573 w 1232"/>
                  <a:gd name="T87" fmla="*/ 862 h 862"/>
                  <a:gd name="T88" fmla="*/ 547 w 1232"/>
                  <a:gd name="T89" fmla="*/ 833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32" h="862">
                    <a:moveTo>
                      <a:pt x="547" y="833"/>
                    </a:moveTo>
                    <a:lnTo>
                      <a:pt x="531" y="786"/>
                    </a:lnTo>
                    <a:lnTo>
                      <a:pt x="495" y="727"/>
                    </a:lnTo>
                    <a:lnTo>
                      <a:pt x="465" y="729"/>
                    </a:lnTo>
                    <a:lnTo>
                      <a:pt x="421" y="723"/>
                    </a:lnTo>
                    <a:lnTo>
                      <a:pt x="402" y="664"/>
                    </a:lnTo>
                    <a:lnTo>
                      <a:pt x="373" y="615"/>
                    </a:lnTo>
                    <a:lnTo>
                      <a:pt x="383" y="605"/>
                    </a:lnTo>
                    <a:lnTo>
                      <a:pt x="397" y="577"/>
                    </a:lnTo>
                    <a:lnTo>
                      <a:pt x="380" y="548"/>
                    </a:lnTo>
                    <a:lnTo>
                      <a:pt x="295" y="531"/>
                    </a:lnTo>
                    <a:lnTo>
                      <a:pt x="208" y="449"/>
                    </a:lnTo>
                    <a:lnTo>
                      <a:pt x="177" y="453"/>
                    </a:lnTo>
                    <a:lnTo>
                      <a:pt x="0" y="376"/>
                    </a:lnTo>
                    <a:lnTo>
                      <a:pt x="2" y="274"/>
                    </a:lnTo>
                    <a:lnTo>
                      <a:pt x="196" y="260"/>
                    </a:lnTo>
                    <a:lnTo>
                      <a:pt x="223" y="225"/>
                    </a:lnTo>
                    <a:lnTo>
                      <a:pt x="219" y="149"/>
                    </a:lnTo>
                    <a:lnTo>
                      <a:pt x="292" y="128"/>
                    </a:lnTo>
                    <a:lnTo>
                      <a:pt x="292" y="63"/>
                    </a:lnTo>
                    <a:lnTo>
                      <a:pt x="383" y="22"/>
                    </a:lnTo>
                    <a:lnTo>
                      <a:pt x="481" y="0"/>
                    </a:lnTo>
                    <a:lnTo>
                      <a:pt x="498" y="35"/>
                    </a:lnTo>
                    <a:lnTo>
                      <a:pt x="538" y="56"/>
                    </a:lnTo>
                    <a:lnTo>
                      <a:pt x="642" y="57"/>
                    </a:lnTo>
                    <a:lnTo>
                      <a:pt x="680" y="22"/>
                    </a:lnTo>
                    <a:lnTo>
                      <a:pt x="727" y="19"/>
                    </a:lnTo>
                    <a:lnTo>
                      <a:pt x="992" y="185"/>
                    </a:lnTo>
                    <a:lnTo>
                      <a:pt x="1232" y="410"/>
                    </a:lnTo>
                    <a:lnTo>
                      <a:pt x="1210" y="531"/>
                    </a:lnTo>
                    <a:lnTo>
                      <a:pt x="1128" y="628"/>
                    </a:lnTo>
                    <a:lnTo>
                      <a:pt x="1125" y="642"/>
                    </a:lnTo>
                    <a:lnTo>
                      <a:pt x="1079" y="648"/>
                    </a:lnTo>
                    <a:lnTo>
                      <a:pt x="1086" y="677"/>
                    </a:lnTo>
                    <a:lnTo>
                      <a:pt x="1020" y="705"/>
                    </a:lnTo>
                    <a:lnTo>
                      <a:pt x="964" y="685"/>
                    </a:lnTo>
                    <a:lnTo>
                      <a:pt x="912" y="693"/>
                    </a:lnTo>
                    <a:lnTo>
                      <a:pt x="849" y="730"/>
                    </a:lnTo>
                    <a:lnTo>
                      <a:pt x="823" y="727"/>
                    </a:lnTo>
                    <a:lnTo>
                      <a:pt x="807" y="693"/>
                    </a:lnTo>
                    <a:lnTo>
                      <a:pt x="779" y="693"/>
                    </a:lnTo>
                    <a:lnTo>
                      <a:pt x="771" y="718"/>
                    </a:lnTo>
                    <a:lnTo>
                      <a:pt x="828" y="794"/>
                    </a:lnTo>
                    <a:lnTo>
                      <a:pt x="573" y="862"/>
                    </a:lnTo>
                    <a:lnTo>
                      <a:pt x="547" y="83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891" name="Freeform 43"/>
              <p:cNvSpPr>
                <a:spLocks noChangeAspect="1"/>
              </p:cNvSpPr>
              <p:nvPr/>
            </p:nvSpPr>
            <p:spPr bwMode="auto">
              <a:xfrm>
                <a:off x="3998" y="2987"/>
                <a:ext cx="233" cy="212"/>
              </a:xfrm>
              <a:custGeom>
                <a:avLst/>
                <a:gdLst>
                  <a:gd name="T0" fmla="*/ 98 w 1290"/>
                  <a:gd name="T1" fmla="*/ 888 h 1168"/>
                  <a:gd name="T2" fmla="*/ 142 w 1290"/>
                  <a:gd name="T3" fmla="*/ 986 h 1168"/>
                  <a:gd name="T4" fmla="*/ 91 w 1290"/>
                  <a:gd name="T5" fmla="*/ 1007 h 1168"/>
                  <a:gd name="T6" fmla="*/ 103 w 1290"/>
                  <a:gd name="T7" fmla="*/ 1083 h 1168"/>
                  <a:gd name="T8" fmla="*/ 319 w 1290"/>
                  <a:gd name="T9" fmla="*/ 1077 h 1168"/>
                  <a:gd name="T10" fmla="*/ 389 w 1290"/>
                  <a:gd name="T11" fmla="*/ 1168 h 1168"/>
                  <a:gd name="T12" fmla="*/ 619 w 1290"/>
                  <a:gd name="T13" fmla="*/ 1089 h 1168"/>
                  <a:gd name="T14" fmla="*/ 813 w 1290"/>
                  <a:gd name="T15" fmla="*/ 1031 h 1168"/>
                  <a:gd name="T16" fmla="*/ 1007 w 1290"/>
                  <a:gd name="T17" fmla="*/ 1013 h 1168"/>
                  <a:gd name="T18" fmla="*/ 1078 w 1290"/>
                  <a:gd name="T19" fmla="*/ 956 h 1168"/>
                  <a:gd name="T20" fmla="*/ 1091 w 1290"/>
                  <a:gd name="T21" fmla="*/ 891 h 1168"/>
                  <a:gd name="T22" fmla="*/ 1098 w 1290"/>
                  <a:gd name="T23" fmla="*/ 853 h 1168"/>
                  <a:gd name="T24" fmla="*/ 1290 w 1290"/>
                  <a:gd name="T25" fmla="*/ 485 h 1168"/>
                  <a:gd name="T26" fmla="*/ 1264 w 1290"/>
                  <a:gd name="T27" fmla="*/ 458 h 1168"/>
                  <a:gd name="T28" fmla="*/ 1248 w 1290"/>
                  <a:gd name="T29" fmla="*/ 409 h 1168"/>
                  <a:gd name="T30" fmla="*/ 1212 w 1290"/>
                  <a:gd name="T31" fmla="*/ 351 h 1168"/>
                  <a:gd name="T32" fmla="*/ 1181 w 1290"/>
                  <a:gd name="T33" fmla="*/ 353 h 1168"/>
                  <a:gd name="T34" fmla="*/ 1139 w 1290"/>
                  <a:gd name="T35" fmla="*/ 347 h 1168"/>
                  <a:gd name="T36" fmla="*/ 1117 w 1290"/>
                  <a:gd name="T37" fmla="*/ 281 h 1168"/>
                  <a:gd name="T38" fmla="*/ 1090 w 1290"/>
                  <a:gd name="T39" fmla="*/ 237 h 1168"/>
                  <a:gd name="T40" fmla="*/ 1100 w 1290"/>
                  <a:gd name="T41" fmla="*/ 229 h 1168"/>
                  <a:gd name="T42" fmla="*/ 1115 w 1290"/>
                  <a:gd name="T43" fmla="*/ 197 h 1168"/>
                  <a:gd name="T44" fmla="*/ 1098 w 1290"/>
                  <a:gd name="T45" fmla="*/ 169 h 1168"/>
                  <a:gd name="T46" fmla="*/ 1013 w 1290"/>
                  <a:gd name="T47" fmla="*/ 152 h 1168"/>
                  <a:gd name="T48" fmla="*/ 925 w 1290"/>
                  <a:gd name="T49" fmla="*/ 71 h 1168"/>
                  <a:gd name="T50" fmla="*/ 886 w 1290"/>
                  <a:gd name="T51" fmla="*/ 71 h 1168"/>
                  <a:gd name="T52" fmla="*/ 716 w 1290"/>
                  <a:gd name="T53" fmla="*/ 0 h 1168"/>
                  <a:gd name="T54" fmla="*/ 715 w 1290"/>
                  <a:gd name="T55" fmla="*/ 25 h 1168"/>
                  <a:gd name="T56" fmla="*/ 685 w 1290"/>
                  <a:gd name="T57" fmla="*/ 48 h 1168"/>
                  <a:gd name="T58" fmla="*/ 654 w 1290"/>
                  <a:gd name="T59" fmla="*/ 138 h 1168"/>
                  <a:gd name="T60" fmla="*/ 714 w 1290"/>
                  <a:gd name="T61" fmla="*/ 156 h 1168"/>
                  <a:gd name="T62" fmla="*/ 764 w 1290"/>
                  <a:gd name="T63" fmla="*/ 212 h 1168"/>
                  <a:gd name="T64" fmla="*/ 775 w 1290"/>
                  <a:gd name="T65" fmla="*/ 275 h 1168"/>
                  <a:gd name="T66" fmla="*/ 737 w 1290"/>
                  <a:gd name="T67" fmla="*/ 296 h 1168"/>
                  <a:gd name="T68" fmla="*/ 725 w 1290"/>
                  <a:gd name="T69" fmla="*/ 358 h 1168"/>
                  <a:gd name="T70" fmla="*/ 655 w 1290"/>
                  <a:gd name="T71" fmla="*/ 401 h 1168"/>
                  <a:gd name="T72" fmla="*/ 660 w 1290"/>
                  <a:gd name="T73" fmla="*/ 475 h 1168"/>
                  <a:gd name="T74" fmla="*/ 603 w 1290"/>
                  <a:gd name="T75" fmla="*/ 530 h 1168"/>
                  <a:gd name="T76" fmla="*/ 615 w 1290"/>
                  <a:gd name="T77" fmla="*/ 564 h 1168"/>
                  <a:gd name="T78" fmla="*/ 704 w 1290"/>
                  <a:gd name="T79" fmla="*/ 561 h 1168"/>
                  <a:gd name="T80" fmla="*/ 718 w 1290"/>
                  <a:gd name="T81" fmla="*/ 592 h 1168"/>
                  <a:gd name="T82" fmla="*/ 630 w 1290"/>
                  <a:gd name="T83" fmla="*/ 658 h 1168"/>
                  <a:gd name="T84" fmla="*/ 428 w 1290"/>
                  <a:gd name="T85" fmla="*/ 656 h 1168"/>
                  <a:gd name="T86" fmla="*/ 374 w 1290"/>
                  <a:gd name="T87" fmla="*/ 633 h 1168"/>
                  <a:gd name="T88" fmla="*/ 336 w 1290"/>
                  <a:gd name="T89" fmla="*/ 669 h 1168"/>
                  <a:gd name="T90" fmla="*/ 305 w 1290"/>
                  <a:gd name="T91" fmla="*/ 711 h 1168"/>
                  <a:gd name="T92" fmla="*/ 221 w 1290"/>
                  <a:gd name="T93" fmla="*/ 726 h 1168"/>
                  <a:gd name="T94" fmla="*/ 202 w 1290"/>
                  <a:gd name="T95" fmla="*/ 695 h 1168"/>
                  <a:gd name="T96" fmla="*/ 170 w 1290"/>
                  <a:gd name="T97" fmla="*/ 690 h 1168"/>
                  <a:gd name="T98" fmla="*/ 135 w 1290"/>
                  <a:gd name="T99" fmla="*/ 643 h 1168"/>
                  <a:gd name="T100" fmla="*/ 77 w 1290"/>
                  <a:gd name="T101" fmla="*/ 617 h 1168"/>
                  <a:gd name="T102" fmla="*/ 36 w 1290"/>
                  <a:gd name="T103" fmla="*/ 633 h 1168"/>
                  <a:gd name="T104" fmla="*/ 4 w 1290"/>
                  <a:gd name="T105" fmla="*/ 687 h 1168"/>
                  <a:gd name="T106" fmla="*/ 19 w 1290"/>
                  <a:gd name="T107" fmla="*/ 737 h 1168"/>
                  <a:gd name="T108" fmla="*/ 0 w 1290"/>
                  <a:gd name="T109" fmla="*/ 791 h 1168"/>
                  <a:gd name="T110" fmla="*/ 61 w 1290"/>
                  <a:gd name="T111" fmla="*/ 913 h 1168"/>
                  <a:gd name="T112" fmla="*/ 98 w 1290"/>
                  <a:gd name="T113" fmla="*/ 888 h 1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290" h="1168">
                    <a:moveTo>
                      <a:pt x="98" y="888"/>
                    </a:moveTo>
                    <a:lnTo>
                      <a:pt x="142" y="986"/>
                    </a:lnTo>
                    <a:lnTo>
                      <a:pt x="91" y="1007"/>
                    </a:lnTo>
                    <a:lnTo>
                      <a:pt x="103" y="1083"/>
                    </a:lnTo>
                    <a:lnTo>
                      <a:pt x="319" y="1077"/>
                    </a:lnTo>
                    <a:lnTo>
                      <a:pt x="389" y="1168"/>
                    </a:lnTo>
                    <a:lnTo>
                      <a:pt x="619" y="1089"/>
                    </a:lnTo>
                    <a:lnTo>
                      <a:pt x="813" y="1031"/>
                    </a:lnTo>
                    <a:lnTo>
                      <a:pt x="1007" y="1013"/>
                    </a:lnTo>
                    <a:lnTo>
                      <a:pt x="1078" y="956"/>
                    </a:lnTo>
                    <a:lnTo>
                      <a:pt x="1091" y="891"/>
                    </a:lnTo>
                    <a:lnTo>
                      <a:pt x="1098" y="853"/>
                    </a:lnTo>
                    <a:lnTo>
                      <a:pt x="1290" y="485"/>
                    </a:lnTo>
                    <a:lnTo>
                      <a:pt x="1264" y="458"/>
                    </a:lnTo>
                    <a:lnTo>
                      <a:pt x="1248" y="409"/>
                    </a:lnTo>
                    <a:lnTo>
                      <a:pt x="1212" y="351"/>
                    </a:lnTo>
                    <a:lnTo>
                      <a:pt x="1181" y="353"/>
                    </a:lnTo>
                    <a:lnTo>
                      <a:pt x="1139" y="347"/>
                    </a:lnTo>
                    <a:lnTo>
                      <a:pt x="1117" y="281"/>
                    </a:lnTo>
                    <a:lnTo>
                      <a:pt x="1090" y="237"/>
                    </a:lnTo>
                    <a:lnTo>
                      <a:pt x="1100" y="229"/>
                    </a:lnTo>
                    <a:lnTo>
                      <a:pt x="1115" y="197"/>
                    </a:lnTo>
                    <a:lnTo>
                      <a:pt x="1098" y="169"/>
                    </a:lnTo>
                    <a:lnTo>
                      <a:pt x="1013" y="152"/>
                    </a:lnTo>
                    <a:lnTo>
                      <a:pt x="925" y="71"/>
                    </a:lnTo>
                    <a:lnTo>
                      <a:pt x="886" y="71"/>
                    </a:lnTo>
                    <a:lnTo>
                      <a:pt x="716" y="0"/>
                    </a:lnTo>
                    <a:lnTo>
                      <a:pt x="715" y="25"/>
                    </a:lnTo>
                    <a:lnTo>
                      <a:pt x="685" y="48"/>
                    </a:lnTo>
                    <a:lnTo>
                      <a:pt x="654" y="138"/>
                    </a:lnTo>
                    <a:lnTo>
                      <a:pt x="714" y="156"/>
                    </a:lnTo>
                    <a:lnTo>
                      <a:pt x="764" y="212"/>
                    </a:lnTo>
                    <a:lnTo>
                      <a:pt x="775" y="275"/>
                    </a:lnTo>
                    <a:lnTo>
                      <a:pt x="737" y="296"/>
                    </a:lnTo>
                    <a:lnTo>
                      <a:pt x="725" y="358"/>
                    </a:lnTo>
                    <a:lnTo>
                      <a:pt x="655" y="401"/>
                    </a:lnTo>
                    <a:lnTo>
                      <a:pt x="660" y="475"/>
                    </a:lnTo>
                    <a:lnTo>
                      <a:pt x="603" y="530"/>
                    </a:lnTo>
                    <a:lnTo>
                      <a:pt x="615" y="564"/>
                    </a:lnTo>
                    <a:lnTo>
                      <a:pt x="704" y="561"/>
                    </a:lnTo>
                    <a:lnTo>
                      <a:pt x="718" y="592"/>
                    </a:lnTo>
                    <a:lnTo>
                      <a:pt x="630" y="658"/>
                    </a:lnTo>
                    <a:lnTo>
                      <a:pt x="428" y="656"/>
                    </a:lnTo>
                    <a:lnTo>
                      <a:pt x="374" y="633"/>
                    </a:lnTo>
                    <a:lnTo>
                      <a:pt x="336" y="669"/>
                    </a:lnTo>
                    <a:lnTo>
                      <a:pt x="305" y="711"/>
                    </a:lnTo>
                    <a:lnTo>
                      <a:pt x="221" y="726"/>
                    </a:lnTo>
                    <a:lnTo>
                      <a:pt x="202" y="695"/>
                    </a:lnTo>
                    <a:lnTo>
                      <a:pt x="170" y="690"/>
                    </a:lnTo>
                    <a:lnTo>
                      <a:pt x="135" y="643"/>
                    </a:lnTo>
                    <a:lnTo>
                      <a:pt x="77" y="617"/>
                    </a:lnTo>
                    <a:lnTo>
                      <a:pt x="36" y="633"/>
                    </a:lnTo>
                    <a:lnTo>
                      <a:pt x="4" y="687"/>
                    </a:lnTo>
                    <a:lnTo>
                      <a:pt x="19" y="737"/>
                    </a:lnTo>
                    <a:lnTo>
                      <a:pt x="0" y="791"/>
                    </a:lnTo>
                    <a:lnTo>
                      <a:pt x="61" y="913"/>
                    </a:lnTo>
                    <a:lnTo>
                      <a:pt x="98" y="888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892" name="Freeform 44"/>
              <p:cNvSpPr>
                <a:spLocks noChangeAspect="1"/>
              </p:cNvSpPr>
              <p:nvPr/>
            </p:nvSpPr>
            <p:spPr bwMode="auto">
              <a:xfrm>
                <a:off x="4392" y="3074"/>
                <a:ext cx="138" cy="117"/>
              </a:xfrm>
              <a:custGeom>
                <a:avLst/>
                <a:gdLst>
                  <a:gd name="T0" fmla="*/ 64 w 767"/>
                  <a:gd name="T1" fmla="*/ 448 h 646"/>
                  <a:gd name="T2" fmla="*/ 111 w 767"/>
                  <a:gd name="T3" fmla="*/ 488 h 646"/>
                  <a:gd name="T4" fmla="*/ 210 w 767"/>
                  <a:gd name="T5" fmla="*/ 488 h 646"/>
                  <a:gd name="T6" fmla="*/ 255 w 767"/>
                  <a:gd name="T7" fmla="*/ 539 h 646"/>
                  <a:gd name="T8" fmla="*/ 206 w 767"/>
                  <a:gd name="T9" fmla="*/ 588 h 646"/>
                  <a:gd name="T10" fmla="*/ 253 w 767"/>
                  <a:gd name="T11" fmla="*/ 634 h 646"/>
                  <a:gd name="T12" fmla="*/ 295 w 767"/>
                  <a:gd name="T13" fmla="*/ 646 h 646"/>
                  <a:gd name="T14" fmla="*/ 324 w 767"/>
                  <a:gd name="T15" fmla="*/ 611 h 646"/>
                  <a:gd name="T16" fmla="*/ 377 w 767"/>
                  <a:gd name="T17" fmla="*/ 610 h 646"/>
                  <a:gd name="T18" fmla="*/ 402 w 767"/>
                  <a:gd name="T19" fmla="*/ 574 h 646"/>
                  <a:gd name="T20" fmla="*/ 437 w 767"/>
                  <a:gd name="T21" fmla="*/ 568 h 646"/>
                  <a:gd name="T22" fmla="*/ 444 w 767"/>
                  <a:gd name="T23" fmla="*/ 533 h 646"/>
                  <a:gd name="T24" fmla="*/ 506 w 767"/>
                  <a:gd name="T25" fmla="*/ 523 h 646"/>
                  <a:gd name="T26" fmla="*/ 571 w 767"/>
                  <a:gd name="T27" fmla="*/ 482 h 646"/>
                  <a:gd name="T28" fmla="*/ 590 w 767"/>
                  <a:gd name="T29" fmla="*/ 383 h 646"/>
                  <a:gd name="T30" fmla="*/ 644 w 767"/>
                  <a:gd name="T31" fmla="*/ 333 h 646"/>
                  <a:gd name="T32" fmla="*/ 690 w 767"/>
                  <a:gd name="T33" fmla="*/ 310 h 646"/>
                  <a:gd name="T34" fmla="*/ 692 w 767"/>
                  <a:gd name="T35" fmla="*/ 262 h 646"/>
                  <a:gd name="T36" fmla="*/ 767 w 767"/>
                  <a:gd name="T37" fmla="*/ 252 h 646"/>
                  <a:gd name="T38" fmla="*/ 644 w 767"/>
                  <a:gd name="T39" fmla="*/ 147 h 646"/>
                  <a:gd name="T40" fmla="*/ 554 w 767"/>
                  <a:gd name="T41" fmla="*/ 145 h 646"/>
                  <a:gd name="T42" fmla="*/ 543 w 767"/>
                  <a:gd name="T43" fmla="*/ 187 h 646"/>
                  <a:gd name="T44" fmla="*/ 435 w 767"/>
                  <a:gd name="T45" fmla="*/ 180 h 646"/>
                  <a:gd name="T46" fmla="*/ 379 w 767"/>
                  <a:gd name="T47" fmla="*/ 140 h 646"/>
                  <a:gd name="T48" fmla="*/ 313 w 767"/>
                  <a:gd name="T49" fmla="*/ 140 h 646"/>
                  <a:gd name="T50" fmla="*/ 255 w 767"/>
                  <a:gd name="T51" fmla="*/ 27 h 646"/>
                  <a:gd name="T52" fmla="*/ 195 w 767"/>
                  <a:gd name="T53" fmla="*/ 27 h 646"/>
                  <a:gd name="T54" fmla="*/ 158 w 767"/>
                  <a:gd name="T55" fmla="*/ 36 h 646"/>
                  <a:gd name="T56" fmla="*/ 0 w 767"/>
                  <a:gd name="T57" fmla="*/ 0 h 646"/>
                  <a:gd name="T58" fmla="*/ 9 w 767"/>
                  <a:gd name="T59" fmla="*/ 31 h 646"/>
                  <a:gd name="T60" fmla="*/ 80 w 767"/>
                  <a:gd name="T61" fmla="*/ 84 h 646"/>
                  <a:gd name="T62" fmla="*/ 80 w 767"/>
                  <a:gd name="T63" fmla="*/ 120 h 646"/>
                  <a:gd name="T64" fmla="*/ 182 w 767"/>
                  <a:gd name="T65" fmla="*/ 198 h 646"/>
                  <a:gd name="T66" fmla="*/ 109 w 767"/>
                  <a:gd name="T67" fmla="*/ 222 h 646"/>
                  <a:gd name="T68" fmla="*/ 116 w 767"/>
                  <a:gd name="T69" fmla="*/ 381 h 646"/>
                  <a:gd name="T70" fmla="*/ 137 w 767"/>
                  <a:gd name="T71" fmla="*/ 435 h 646"/>
                  <a:gd name="T72" fmla="*/ 64 w 767"/>
                  <a:gd name="T73" fmla="*/ 448 h 6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67" h="646">
                    <a:moveTo>
                      <a:pt x="64" y="448"/>
                    </a:moveTo>
                    <a:lnTo>
                      <a:pt x="111" y="488"/>
                    </a:lnTo>
                    <a:lnTo>
                      <a:pt x="210" y="488"/>
                    </a:lnTo>
                    <a:lnTo>
                      <a:pt x="255" y="539"/>
                    </a:lnTo>
                    <a:lnTo>
                      <a:pt x="206" y="588"/>
                    </a:lnTo>
                    <a:lnTo>
                      <a:pt x="253" y="634"/>
                    </a:lnTo>
                    <a:lnTo>
                      <a:pt x="295" y="646"/>
                    </a:lnTo>
                    <a:lnTo>
                      <a:pt x="324" y="611"/>
                    </a:lnTo>
                    <a:lnTo>
                      <a:pt x="377" y="610"/>
                    </a:lnTo>
                    <a:lnTo>
                      <a:pt x="402" y="574"/>
                    </a:lnTo>
                    <a:lnTo>
                      <a:pt x="437" y="568"/>
                    </a:lnTo>
                    <a:lnTo>
                      <a:pt x="444" y="533"/>
                    </a:lnTo>
                    <a:lnTo>
                      <a:pt x="506" y="523"/>
                    </a:lnTo>
                    <a:lnTo>
                      <a:pt x="571" y="482"/>
                    </a:lnTo>
                    <a:lnTo>
                      <a:pt x="590" y="383"/>
                    </a:lnTo>
                    <a:lnTo>
                      <a:pt x="644" y="333"/>
                    </a:lnTo>
                    <a:lnTo>
                      <a:pt x="690" y="310"/>
                    </a:lnTo>
                    <a:lnTo>
                      <a:pt x="692" y="262"/>
                    </a:lnTo>
                    <a:lnTo>
                      <a:pt x="767" y="252"/>
                    </a:lnTo>
                    <a:lnTo>
                      <a:pt x="644" y="147"/>
                    </a:lnTo>
                    <a:lnTo>
                      <a:pt x="554" y="145"/>
                    </a:lnTo>
                    <a:lnTo>
                      <a:pt x="543" y="187"/>
                    </a:lnTo>
                    <a:lnTo>
                      <a:pt x="435" y="180"/>
                    </a:lnTo>
                    <a:lnTo>
                      <a:pt x="379" y="140"/>
                    </a:lnTo>
                    <a:lnTo>
                      <a:pt x="313" y="140"/>
                    </a:lnTo>
                    <a:lnTo>
                      <a:pt x="255" y="27"/>
                    </a:lnTo>
                    <a:lnTo>
                      <a:pt x="195" y="27"/>
                    </a:lnTo>
                    <a:lnTo>
                      <a:pt x="158" y="36"/>
                    </a:lnTo>
                    <a:lnTo>
                      <a:pt x="0" y="0"/>
                    </a:lnTo>
                    <a:lnTo>
                      <a:pt x="9" y="31"/>
                    </a:lnTo>
                    <a:lnTo>
                      <a:pt x="80" y="84"/>
                    </a:lnTo>
                    <a:lnTo>
                      <a:pt x="80" y="120"/>
                    </a:lnTo>
                    <a:lnTo>
                      <a:pt x="182" y="198"/>
                    </a:lnTo>
                    <a:lnTo>
                      <a:pt x="109" y="222"/>
                    </a:lnTo>
                    <a:lnTo>
                      <a:pt x="116" y="381"/>
                    </a:lnTo>
                    <a:lnTo>
                      <a:pt x="137" y="435"/>
                    </a:lnTo>
                    <a:lnTo>
                      <a:pt x="64" y="448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893" name="Freeform 45"/>
              <p:cNvSpPr>
                <a:spLocks noChangeAspect="1"/>
              </p:cNvSpPr>
              <p:nvPr/>
            </p:nvSpPr>
            <p:spPr bwMode="auto">
              <a:xfrm>
                <a:off x="4333" y="3230"/>
                <a:ext cx="196" cy="148"/>
              </a:xfrm>
              <a:custGeom>
                <a:avLst/>
                <a:gdLst>
                  <a:gd name="T0" fmla="*/ 611 w 1085"/>
                  <a:gd name="T1" fmla="*/ 38 h 822"/>
                  <a:gd name="T2" fmla="*/ 786 w 1085"/>
                  <a:gd name="T3" fmla="*/ 139 h 822"/>
                  <a:gd name="T4" fmla="*/ 907 w 1085"/>
                  <a:gd name="T5" fmla="*/ 226 h 822"/>
                  <a:gd name="T6" fmla="*/ 904 w 1085"/>
                  <a:gd name="T7" fmla="*/ 284 h 822"/>
                  <a:gd name="T8" fmla="*/ 953 w 1085"/>
                  <a:gd name="T9" fmla="*/ 363 h 822"/>
                  <a:gd name="T10" fmla="*/ 947 w 1085"/>
                  <a:gd name="T11" fmla="*/ 398 h 822"/>
                  <a:gd name="T12" fmla="*/ 898 w 1085"/>
                  <a:gd name="T13" fmla="*/ 468 h 822"/>
                  <a:gd name="T14" fmla="*/ 892 w 1085"/>
                  <a:gd name="T15" fmla="*/ 602 h 822"/>
                  <a:gd name="T16" fmla="*/ 868 w 1085"/>
                  <a:gd name="T17" fmla="*/ 644 h 822"/>
                  <a:gd name="T18" fmla="*/ 997 w 1085"/>
                  <a:gd name="T19" fmla="*/ 641 h 822"/>
                  <a:gd name="T20" fmla="*/ 1041 w 1085"/>
                  <a:gd name="T21" fmla="*/ 675 h 822"/>
                  <a:gd name="T22" fmla="*/ 1070 w 1085"/>
                  <a:gd name="T23" fmla="*/ 678 h 822"/>
                  <a:gd name="T24" fmla="*/ 1085 w 1085"/>
                  <a:gd name="T25" fmla="*/ 761 h 822"/>
                  <a:gd name="T26" fmla="*/ 1026 w 1085"/>
                  <a:gd name="T27" fmla="*/ 770 h 822"/>
                  <a:gd name="T28" fmla="*/ 994 w 1085"/>
                  <a:gd name="T29" fmla="*/ 746 h 822"/>
                  <a:gd name="T30" fmla="*/ 936 w 1085"/>
                  <a:gd name="T31" fmla="*/ 775 h 822"/>
                  <a:gd name="T32" fmla="*/ 728 w 1085"/>
                  <a:gd name="T33" fmla="*/ 801 h 822"/>
                  <a:gd name="T34" fmla="*/ 719 w 1085"/>
                  <a:gd name="T35" fmla="*/ 813 h 822"/>
                  <a:gd name="T36" fmla="*/ 582 w 1085"/>
                  <a:gd name="T37" fmla="*/ 816 h 822"/>
                  <a:gd name="T38" fmla="*/ 517 w 1085"/>
                  <a:gd name="T39" fmla="*/ 749 h 822"/>
                  <a:gd name="T40" fmla="*/ 480 w 1085"/>
                  <a:gd name="T41" fmla="*/ 775 h 822"/>
                  <a:gd name="T42" fmla="*/ 413 w 1085"/>
                  <a:gd name="T43" fmla="*/ 778 h 822"/>
                  <a:gd name="T44" fmla="*/ 392 w 1085"/>
                  <a:gd name="T45" fmla="*/ 801 h 822"/>
                  <a:gd name="T46" fmla="*/ 111 w 1085"/>
                  <a:gd name="T47" fmla="*/ 822 h 822"/>
                  <a:gd name="T48" fmla="*/ 0 w 1085"/>
                  <a:gd name="T49" fmla="*/ 498 h 822"/>
                  <a:gd name="T50" fmla="*/ 122 w 1085"/>
                  <a:gd name="T51" fmla="*/ 316 h 822"/>
                  <a:gd name="T52" fmla="*/ 310 w 1085"/>
                  <a:gd name="T53" fmla="*/ 3 h 822"/>
                  <a:gd name="T54" fmla="*/ 371 w 1085"/>
                  <a:gd name="T55" fmla="*/ 0 h 822"/>
                  <a:gd name="T56" fmla="*/ 392 w 1085"/>
                  <a:gd name="T57" fmla="*/ 29 h 822"/>
                  <a:gd name="T58" fmla="*/ 576 w 1085"/>
                  <a:gd name="T59" fmla="*/ 55 h 822"/>
                  <a:gd name="T60" fmla="*/ 611 w 1085"/>
                  <a:gd name="T61" fmla="*/ 38 h 8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085" h="822">
                    <a:moveTo>
                      <a:pt x="611" y="38"/>
                    </a:moveTo>
                    <a:lnTo>
                      <a:pt x="786" y="139"/>
                    </a:lnTo>
                    <a:lnTo>
                      <a:pt x="907" y="226"/>
                    </a:lnTo>
                    <a:lnTo>
                      <a:pt x="904" y="284"/>
                    </a:lnTo>
                    <a:lnTo>
                      <a:pt x="953" y="363"/>
                    </a:lnTo>
                    <a:lnTo>
                      <a:pt x="947" y="398"/>
                    </a:lnTo>
                    <a:lnTo>
                      <a:pt x="898" y="468"/>
                    </a:lnTo>
                    <a:lnTo>
                      <a:pt x="892" y="602"/>
                    </a:lnTo>
                    <a:lnTo>
                      <a:pt x="868" y="644"/>
                    </a:lnTo>
                    <a:lnTo>
                      <a:pt x="997" y="641"/>
                    </a:lnTo>
                    <a:lnTo>
                      <a:pt x="1041" y="675"/>
                    </a:lnTo>
                    <a:lnTo>
                      <a:pt x="1070" y="678"/>
                    </a:lnTo>
                    <a:lnTo>
                      <a:pt x="1085" y="761"/>
                    </a:lnTo>
                    <a:lnTo>
                      <a:pt x="1026" y="770"/>
                    </a:lnTo>
                    <a:lnTo>
                      <a:pt x="994" y="746"/>
                    </a:lnTo>
                    <a:lnTo>
                      <a:pt x="936" y="775"/>
                    </a:lnTo>
                    <a:lnTo>
                      <a:pt x="728" y="801"/>
                    </a:lnTo>
                    <a:lnTo>
                      <a:pt x="719" y="813"/>
                    </a:lnTo>
                    <a:lnTo>
                      <a:pt x="582" y="816"/>
                    </a:lnTo>
                    <a:lnTo>
                      <a:pt x="517" y="749"/>
                    </a:lnTo>
                    <a:lnTo>
                      <a:pt x="480" y="775"/>
                    </a:lnTo>
                    <a:lnTo>
                      <a:pt x="413" y="778"/>
                    </a:lnTo>
                    <a:lnTo>
                      <a:pt x="392" y="801"/>
                    </a:lnTo>
                    <a:lnTo>
                      <a:pt x="111" y="822"/>
                    </a:lnTo>
                    <a:lnTo>
                      <a:pt x="0" y="498"/>
                    </a:lnTo>
                    <a:lnTo>
                      <a:pt x="122" y="316"/>
                    </a:lnTo>
                    <a:lnTo>
                      <a:pt x="310" y="3"/>
                    </a:lnTo>
                    <a:lnTo>
                      <a:pt x="371" y="0"/>
                    </a:lnTo>
                    <a:lnTo>
                      <a:pt x="392" y="29"/>
                    </a:lnTo>
                    <a:lnTo>
                      <a:pt x="576" y="55"/>
                    </a:lnTo>
                    <a:lnTo>
                      <a:pt x="611" y="38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894" name="Freeform 46"/>
              <p:cNvSpPr>
                <a:spLocks noChangeAspect="1"/>
              </p:cNvSpPr>
              <p:nvPr/>
            </p:nvSpPr>
            <p:spPr bwMode="auto">
              <a:xfrm>
                <a:off x="4201" y="3155"/>
                <a:ext cx="252" cy="175"/>
              </a:xfrm>
              <a:custGeom>
                <a:avLst/>
                <a:gdLst>
                  <a:gd name="T0" fmla="*/ 0 w 1398"/>
                  <a:gd name="T1" fmla="*/ 504 h 972"/>
                  <a:gd name="T2" fmla="*/ 105 w 1398"/>
                  <a:gd name="T3" fmla="*/ 416 h 972"/>
                  <a:gd name="T4" fmla="*/ 152 w 1398"/>
                  <a:gd name="T5" fmla="*/ 416 h 972"/>
                  <a:gd name="T6" fmla="*/ 207 w 1398"/>
                  <a:gd name="T7" fmla="*/ 348 h 972"/>
                  <a:gd name="T8" fmla="*/ 380 w 1398"/>
                  <a:gd name="T9" fmla="*/ 194 h 972"/>
                  <a:gd name="T10" fmla="*/ 421 w 1398"/>
                  <a:gd name="T11" fmla="*/ 188 h 972"/>
                  <a:gd name="T12" fmla="*/ 438 w 1398"/>
                  <a:gd name="T13" fmla="*/ 150 h 972"/>
                  <a:gd name="T14" fmla="*/ 553 w 1398"/>
                  <a:gd name="T15" fmla="*/ 73 h 972"/>
                  <a:gd name="T16" fmla="*/ 608 w 1398"/>
                  <a:gd name="T17" fmla="*/ 68 h 972"/>
                  <a:gd name="T18" fmla="*/ 643 w 1398"/>
                  <a:gd name="T19" fmla="*/ 36 h 972"/>
                  <a:gd name="T20" fmla="*/ 690 w 1398"/>
                  <a:gd name="T21" fmla="*/ 36 h 972"/>
                  <a:gd name="T22" fmla="*/ 719 w 1398"/>
                  <a:gd name="T23" fmla="*/ 62 h 972"/>
                  <a:gd name="T24" fmla="*/ 795 w 1398"/>
                  <a:gd name="T25" fmla="*/ 30 h 972"/>
                  <a:gd name="T26" fmla="*/ 1058 w 1398"/>
                  <a:gd name="T27" fmla="*/ 30 h 972"/>
                  <a:gd name="T28" fmla="*/ 1111 w 1398"/>
                  <a:gd name="T29" fmla="*/ 0 h 972"/>
                  <a:gd name="T30" fmla="*/ 1126 w 1398"/>
                  <a:gd name="T31" fmla="*/ 0 h 972"/>
                  <a:gd name="T32" fmla="*/ 1170 w 1398"/>
                  <a:gd name="T33" fmla="*/ 42 h 972"/>
                  <a:gd name="T34" fmla="*/ 1266 w 1398"/>
                  <a:gd name="T35" fmla="*/ 39 h 972"/>
                  <a:gd name="T36" fmla="*/ 1316 w 1398"/>
                  <a:gd name="T37" fmla="*/ 86 h 972"/>
                  <a:gd name="T38" fmla="*/ 1266 w 1398"/>
                  <a:gd name="T39" fmla="*/ 138 h 972"/>
                  <a:gd name="T40" fmla="*/ 1319 w 1398"/>
                  <a:gd name="T41" fmla="*/ 188 h 972"/>
                  <a:gd name="T42" fmla="*/ 1360 w 1398"/>
                  <a:gd name="T43" fmla="*/ 196 h 972"/>
                  <a:gd name="T44" fmla="*/ 1366 w 1398"/>
                  <a:gd name="T45" fmla="*/ 275 h 972"/>
                  <a:gd name="T46" fmla="*/ 1354 w 1398"/>
                  <a:gd name="T47" fmla="*/ 320 h 972"/>
                  <a:gd name="T48" fmla="*/ 1398 w 1398"/>
                  <a:gd name="T49" fmla="*/ 361 h 972"/>
                  <a:gd name="T50" fmla="*/ 1398 w 1398"/>
                  <a:gd name="T51" fmla="*/ 416 h 972"/>
                  <a:gd name="T52" fmla="*/ 1351 w 1398"/>
                  <a:gd name="T53" fmla="*/ 451 h 972"/>
                  <a:gd name="T54" fmla="*/ 1307 w 1398"/>
                  <a:gd name="T55" fmla="*/ 471 h 972"/>
                  <a:gd name="T56" fmla="*/ 1128 w 1398"/>
                  <a:gd name="T57" fmla="*/ 443 h 972"/>
                  <a:gd name="T58" fmla="*/ 1111 w 1398"/>
                  <a:gd name="T59" fmla="*/ 416 h 972"/>
                  <a:gd name="T60" fmla="*/ 1044 w 1398"/>
                  <a:gd name="T61" fmla="*/ 416 h 972"/>
                  <a:gd name="T62" fmla="*/ 856 w 1398"/>
                  <a:gd name="T63" fmla="*/ 732 h 972"/>
                  <a:gd name="T64" fmla="*/ 696 w 1398"/>
                  <a:gd name="T65" fmla="*/ 735 h 972"/>
                  <a:gd name="T66" fmla="*/ 477 w 1398"/>
                  <a:gd name="T67" fmla="*/ 954 h 972"/>
                  <a:gd name="T68" fmla="*/ 415 w 1398"/>
                  <a:gd name="T69" fmla="*/ 914 h 972"/>
                  <a:gd name="T70" fmla="*/ 362 w 1398"/>
                  <a:gd name="T71" fmla="*/ 911 h 972"/>
                  <a:gd name="T72" fmla="*/ 356 w 1398"/>
                  <a:gd name="T73" fmla="*/ 928 h 972"/>
                  <a:gd name="T74" fmla="*/ 325 w 1398"/>
                  <a:gd name="T75" fmla="*/ 934 h 972"/>
                  <a:gd name="T76" fmla="*/ 286 w 1398"/>
                  <a:gd name="T77" fmla="*/ 972 h 972"/>
                  <a:gd name="T78" fmla="*/ 187 w 1398"/>
                  <a:gd name="T79" fmla="*/ 966 h 972"/>
                  <a:gd name="T80" fmla="*/ 120 w 1398"/>
                  <a:gd name="T81" fmla="*/ 887 h 972"/>
                  <a:gd name="T82" fmla="*/ 90 w 1398"/>
                  <a:gd name="T83" fmla="*/ 884 h 972"/>
                  <a:gd name="T84" fmla="*/ 58 w 1398"/>
                  <a:gd name="T85" fmla="*/ 735 h 972"/>
                  <a:gd name="T86" fmla="*/ 120 w 1398"/>
                  <a:gd name="T87" fmla="*/ 709 h 972"/>
                  <a:gd name="T88" fmla="*/ 0 w 1398"/>
                  <a:gd name="T89" fmla="*/ 504 h 9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398" h="972">
                    <a:moveTo>
                      <a:pt x="0" y="504"/>
                    </a:moveTo>
                    <a:lnTo>
                      <a:pt x="105" y="416"/>
                    </a:lnTo>
                    <a:lnTo>
                      <a:pt x="152" y="416"/>
                    </a:lnTo>
                    <a:lnTo>
                      <a:pt x="207" y="348"/>
                    </a:lnTo>
                    <a:lnTo>
                      <a:pt x="380" y="194"/>
                    </a:lnTo>
                    <a:lnTo>
                      <a:pt x="421" y="188"/>
                    </a:lnTo>
                    <a:lnTo>
                      <a:pt x="438" y="150"/>
                    </a:lnTo>
                    <a:lnTo>
                      <a:pt x="553" y="73"/>
                    </a:lnTo>
                    <a:lnTo>
                      <a:pt x="608" y="68"/>
                    </a:lnTo>
                    <a:lnTo>
                      <a:pt x="643" y="36"/>
                    </a:lnTo>
                    <a:lnTo>
                      <a:pt x="690" y="36"/>
                    </a:lnTo>
                    <a:lnTo>
                      <a:pt x="719" y="62"/>
                    </a:lnTo>
                    <a:lnTo>
                      <a:pt x="795" y="30"/>
                    </a:lnTo>
                    <a:lnTo>
                      <a:pt x="1058" y="30"/>
                    </a:lnTo>
                    <a:lnTo>
                      <a:pt x="1111" y="0"/>
                    </a:lnTo>
                    <a:lnTo>
                      <a:pt x="1126" y="0"/>
                    </a:lnTo>
                    <a:lnTo>
                      <a:pt x="1170" y="42"/>
                    </a:lnTo>
                    <a:lnTo>
                      <a:pt x="1266" y="39"/>
                    </a:lnTo>
                    <a:lnTo>
                      <a:pt x="1316" y="86"/>
                    </a:lnTo>
                    <a:lnTo>
                      <a:pt x="1266" y="138"/>
                    </a:lnTo>
                    <a:lnTo>
                      <a:pt x="1319" y="188"/>
                    </a:lnTo>
                    <a:lnTo>
                      <a:pt x="1360" y="196"/>
                    </a:lnTo>
                    <a:lnTo>
                      <a:pt x="1366" y="275"/>
                    </a:lnTo>
                    <a:lnTo>
                      <a:pt x="1354" y="320"/>
                    </a:lnTo>
                    <a:lnTo>
                      <a:pt x="1398" y="361"/>
                    </a:lnTo>
                    <a:lnTo>
                      <a:pt x="1398" y="416"/>
                    </a:lnTo>
                    <a:lnTo>
                      <a:pt x="1351" y="451"/>
                    </a:lnTo>
                    <a:lnTo>
                      <a:pt x="1307" y="471"/>
                    </a:lnTo>
                    <a:lnTo>
                      <a:pt x="1128" y="443"/>
                    </a:lnTo>
                    <a:lnTo>
                      <a:pt x="1111" y="416"/>
                    </a:lnTo>
                    <a:lnTo>
                      <a:pt x="1044" y="416"/>
                    </a:lnTo>
                    <a:lnTo>
                      <a:pt x="856" y="732"/>
                    </a:lnTo>
                    <a:lnTo>
                      <a:pt x="696" y="735"/>
                    </a:lnTo>
                    <a:lnTo>
                      <a:pt x="477" y="954"/>
                    </a:lnTo>
                    <a:lnTo>
                      <a:pt x="415" y="914"/>
                    </a:lnTo>
                    <a:lnTo>
                      <a:pt x="362" y="911"/>
                    </a:lnTo>
                    <a:lnTo>
                      <a:pt x="356" y="928"/>
                    </a:lnTo>
                    <a:lnTo>
                      <a:pt x="325" y="934"/>
                    </a:lnTo>
                    <a:lnTo>
                      <a:pt x="286" y="972"/>
                    </a:lnTo>
                    <a:lnTo>
                      <a:pt x="187" y="966"/>
                    </a:lnTo>
                    <a:lnTo>
                      <a:pt x="120" y="887"/>
                    </a:lnTo>
                    <a:lnTo>
                      <a:pt x="90" y="884"/>
                    </a:lnTo>
                    <a:lnTo>
                      <a:pt x="58" y="735"/>
                    </a:lnTo>
                    <a:lnTo>
                      <a:pt x="120" y="709"/>
                    </a:lnTo>
                    <a:lnTo>
                      <a:pt x="0" y="504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895" name="Freeform 47"/>
              <p:cNvSpPr>
                <a:spLocks noChangeAspect="1"/>
              </p:cNvSpPr>
              <p:nvPr/>
            </p:nvSpPr>
            <p:spPr bwMode="auto">
              <a:xfrm>
                <a:off x="4377" y="2970"/>
                <a:ext cx="156" cy="99"/>
              </a:xfrm>
              <a:custGeom>
                <a:avLst/>
                <a:gdLst>
                  <a:gd name="T0" fmla="*/ 0 w 869"/>
                  <a:gd name="T1" fmla="*/ 169 h 545"/>
                  <a:gd name="T2" fmla="*/ 47 w 869"/>
                  <a:gd name="T3" fmla="*/ 175 h 545"/>
                  <a:gd name="T4" fmla="*/ 69 w 869"/>
                  <a:gd name="T5" fmla="*/ 218 h 545"/>
                  <a:gd name="T6" fmla="*/ 273 w 869"/>
                  <a:gd name="T7" fmla="*/ 213 h 545"/>
                  <a:gd name="T8" fmla="*/ 319 w 869"/>
                  <a:gd name="T9" fmla="*/ 261 h 545"/>
                  <a:gd name="T10" fmla="*/ 464 w 869"/>
                  <a:gd name="T11" fmla="*/ 179 h 545"/>
                  <a:gd name="T12" fmla="*/ 466 w 869"/>
                  <a:gd name="T13" fmla="*/ 117 h 545"/>
                  <a:gd name="T14" fmla="*/ 570 w 869"/>
                  <a:gd name="T15" fmla="*/ 74 h 545"/>
                  <a:gd name="T16" fmla="*/ 612 w 869"/>
                  <a:gd name="T17" fmla="*/ 113 h 545"/>
                  <a:gd name="T18" fmla="*/ 752 w 869"/>
                  <a:gd name="T19" fmla="*/ 37 h 545"/>
                  <a:gd name="T20" fmla="*/ 809 w 869"/>
                  <a:gd name="T21" fmla="*/ 0 h 545"/>
                  <a:gd name="T22" fmla="*/ 869 w 869"/>
                  <a:gd name="T23" fmla="*/ 7 h 545"/>
                  <a:gd name="T24" fmla="*/ 778 w 869"/>
                  <a:gd name="T25" fmla="*/ 142 h 545"/>
                  <a:gd name="T26" fmla="*/ 818 w 869"/>
                  <a:gd name="T27" fmla="*/ 186 h 545"/>
                  <a:gd name="T28" fmla="*/ 814 w 869"/>
                  <a:gd name="T29" fmla="*/ 231 h 545"/>
                  <a:gd name="T30" fmla="*/ 721 w 869"/>
                  <a:gd name="T31" fmla="*/ 319 h 545"/>
                  <a:gd name="T32" fmla="*/ 709 w 869"/>
                  <a:gd name="T33" fmla="*/ 346 h 545"/>
                  <a:gd name="T34" fmla="*/ 723 w 869"/>
                  <a:gd name="T35" fmla="*/ 375 h 545"/>
                  <a:gd name="T36" fmla="*/ 749 w 869"/>
                  <a:gd name="T37" fmla="*/ 381 h 545"/>
                  <a:gd name="T38" fmla="*/ 750 w 869"/>
                  <a:gd name="T39" fmla="*/ 426 h 545"/>
                  <a:gd name="T40" fmla="*/ 700 w 869"/>
                  <a:gd name="T41" fmla="*/ 467 h 545"/>
                  <a:gd name="T42" fmla="*/ 663 w 869"/>
                  <a:gd name="T43" fmla="*/ 543 h 545"/>
                  <a:gd name="T44" fmla="*/ 619 w 869"/>
                  <a:gd name="T45" fmla="*/ 545 h 545"/>
                  <a:gd name="T46" fmla="*/ 408 w 869"/>
                  <a:gd name="T47" fmla="*/ 450 h 545"/>
                  <a:gd name="T48" fmla="*/ 341 w 869"/>
                  <a:gd name="T49" fmla="*/ 439 h 545"/>
                  <a:gd name="T50" fmla="*/ 272 w 869"/>
                  <a:gd name="T51" fmla="*/ 417 h 545"/>
                  <a:gd name="T52" fmla="*/ 210 w 869"/>
                  <a:gd name="T53" fmla="*/ 405 h 545"/>
                  <a:gd name="T54" fmla="*/ 100 w 869"/>
                  <a:gd name="T55" fmla="*/ 430 h 545"/>
                  <a:gd name="T56" fmla="*/ 100 w 869"/>
                  <a:gd name="T57" fmla="*/ 420 h 545"/>
                  <a:gd name="T58" fmla="*/ 9 w 869"/>
                  <a:gd name="T59" fmla="*/ 261 h 545"/>
                  <a:gd name="T60" fmla="*/ 0 w 869"/>
                  <a:gd name="T61" fmla="*/ 169 h 5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869" h="545">
                    <a:moveTo>
                      <a:pt x="0" y="169"/>
                    </a:moveTo>
                    <a:lnTo>
                      <a:pt x="47" y="175"/>
                    </a:lnTo>
                    <a:lnTo>
                      <a:pt x="69" y="218"/>
                    </a:lnTo>
                    <a:lnTo>
                      <a:pt x="273" y="213"/>
                    </a:lnTo>
                    <a:lnTo>
                      <a:pt x="319" y="261"/>
                    </a:lnTo>
                    <a:lnTo>
                      <a:pt x="464" y="179"/>
                    </a:lnTo>
                    <a:lnTo>
                      <a:pt x="466" y="117"/>
                    </a:lnTo>
                    <a:lnTo>
                      <a:pt x="570" y="74"/>
                    </a:lnTo>
                    <a:lnTo>
                      <a:pt x="612" y="113"/>
                    </a:lnTo>
                    <a:lnTo>
                      <a:pt x="752" y="37"/>
                    </a:lnTo>
                    <a:lnTo>
                      <a:pt x="809" y="0"/>
                    </a:lnTo>
                    <a:lnTo>
                      <a:pt x="869" y="7"/>
                    </a:lnTo>
                    <a:lnTo>
                      <a:pt x="778" y="142"/>
                    </a:lnTo>
                    <a:lnTo>
                      <a:pt x="818" y="186"/>
                    </a:lnTo>
                    <a:lnTo>
                      <a:pt x="814" y="231"/>
                    </a:lnTo>
                    <a:lnTo>
                      <a:pt x="721" y="319"/>
                    </a:lnTo>
                    <a:lnTo>
                      <a:pt x="709" y="346"/>
                    </a:lnTo>
                    <a:lnTo>
                      <a:pt x="723" y="375"/>
                    </a:lnTo>
                    <a:lnTo>
                      <a:pt x="749" y="381"/>
                    </a:lnTo>
                    <a:lnTo>
                      <a:pt x="750" y="426"/>
                    </a:lnTo>
                    <a:lnTo>
                      <a:pt x="700" y="467"/>
                    </a:lnTo>
                    <a:lnTo>
                      <a:pt x="663" y="543"/>
                    </a:lnTo>
                    <a:lnTo>
                      <a:pt x="619" y="545"/>
                    </a:lnTo>
                    <a:lnTo>
                      <a:pt x="408" y="450"/>
                    </a:lnTo>
                    <a:lnTo>
                      <a:pt x="341" y="439"/>
                    </a:lnTo>
                    <a:lnTo>
                      <a:pt x="272" y="417"/>
                    </a:lnTo>
                    <a:lnTo>
                      <a:pt x="210" y="405"/>
                    </a:lnTo>
                    <a:lnTo>
                      <a:pt x="100" y="430"/>
                    </a:lnTo>
                    <a:lnTo>
                      <a:pt x="100" y="420"/>
                    </a:lnTo>
                    <a:lnTo>
                      <a:pt x="9" y="261"/>
                    </a:lnTo>
                    <a:lnTo>
                      <a:pt x="0" y="169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896" name="Freeform 48"/>
              <p:cNvSpPr>
                <a:spLocks noChangeAspect="1"/>
              </p:cNvSpPr>
              <p:nvPr/>
            </p:nvSpPr>
            <p:spPr bwMode="auto">
              <a:xfrm>
                <a:off x="4388" y="3043"/>
                <a:ext cx="120" cy="64"/>
              </a:xfrm>
              <a:custGeom>
                <a:avLst/>
                <a:gdLst>
                  <a:gd name="T0" fmla="*/ 24 w 668"/>
                  <a:gd name="T1" fmla="*/ 171 h 356"/>
                  <a:gd name="T2" fmla="*/ 180 w 668"/>
                  <a:gd name="T3" fmla="*/ 209 h 356"/>
                  <a:gd name="T4" fmla="*/ 221 w 668"/>
                  <a:gd name="T5" fmla="*/ 198 h 356"/>
                  <a:gd name="T6" fmla="*/ 277 w 668"/>
                  <a:gd name="T7" fmla="*/ 198 h 356"/>
                  <a:gd name="T8" fmla="*/ 339 w 668"/>
                  <a:gd name="T9" fmla="*/ 313 h 356"/>
                  <a:gd name="T10" fmla="*/ 399 w 668"/>
                  <a:gd name="T11" fmla="*/ 311 h 356"/>
                  <a:gd name="T12" fmla="*/ 455 w 668"/>
                  <a:gd name="T13" fmla="*/ 350 h 356"/>
                  <a:gd name="T14" fmla="*/ 567 w 668"/>
                  <a:gd name="T15" fmla="*/ 356 h 356"/>
                  <a:gd name="T16" fmla="*/ 576 w 668"/>
                  <a:gd name="T17" fmla="*/ 316 h 356"/>
                  <a:gd name="T18" fmla="*/ 668 w 668"/>
                  <a:gd name="T19" fmla="*/ 316 h 356"/>
                  <a:gd name="T20" fmla="*/ 654 w 668"/>
                  <a:gd name="T21" fmla="*/ 231 h 356"/>
                  <a:gd name="T22" fmla="*/ 601 w 668"/>
                  <a:gd name="T23" fmla="*/ 140 h 356"/>
                  <a:gd name="T24" fmla="*/ 565 w 668"/>
                  <a:gd name="T25" fmla="*/ 142 h 356"/>
                  <a:gd name="T26" fmla="*/ 344 w 668"/>
                  <a:gd name="T27" fmla="*/ 43 h 356"/>
                  <a:gd name="T28" fmla="*/ 294 w 668"/>
                  <a:gd name="T29" fmla="*/ 38 h 356"/>
                  <a:gd name="T30" fmla="*/ 159 w 668"/>
                  <a:gd name="T31" fmla="*/ 0 h 356"/>
                  <a:gd name="T32" fmla="*/ 40 w 668"/>
                  <a:gd name="T33" fmla="*/ 25 h 356"/>
                  <a:gd name="T34" fmla="*/ 0 w 668"/>
                  <a:gd name="T35" fmla="*/ 92 h 356"/>
                  <a:gd name="T36" fmla="*/ 24 w 668"/>
                  <a:gd name="T37" fmla="*/ 171 h 3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68" h="356">
                    <a:moveTo>
                      <a:pt x="24" y="171"/>
                    </a:moveTo>
                    <a:lnTo>
                      <a:pt x="180" y="209"/>
                    </a:lnTo>
                    <a:lnTo>
                      <a:pt x="221" y="198"/>
                    </a:lnTo>
                    <a:lnTo>
                      <a:pt x="277" y="198"/>
                    </a:lnTo>
                    <a:lnTo>
                      <a:pt x="339" y="313"/>
                    </a:lnTo>
                    <a:lnTo>
                      <a:pt x="399" y="311"/>
                    </a:lnTo>
                    <a:lnTo>
                      <a:pt x="455" y="350"/>
                    </a:lnTo>
                    <a:lnTo>
                      <a:pt x="567" y="356"/>
                    </a:lnTo>
                    <a:lnTo>
                      <a:pt x="576" y="316"/>
                    </a:lnTo>
                    <a:lnTo>
                      <a:pt x="668" y="316"/>
                    </a:lnTo>
                    <a:lnTo>
                      <a:pt x="654" y="231"/>
                    </a:lnTo>
                    <a:lnTo>
                      <a:pt x="601" y="140"/>
                    </a:lnTo>
                    <a:lnTo>
                      <a:pt x="565" y="142"/>
                    </a:lnTo>
                    <a:lnTo>
                      <a:pt x="344" y="43"/>
                    </a:lnTo>
                    <a:lnTo>
                      <a:pt x="294" y="38"/>
                    </a:lnTo>
                    <a:lnTo>
                      <a:pt x="159" y="0"/>
                    </a:lnTo>
                    <a:lnTo>
                      <a:pt x="40" y="25"/>
                    </a:lnTo>
                    <a:lnTo>
                      <a:pt x="0" y="92"/>
                    </a:lnTo>
                    <a:lnTo>
                      <a:pt x="24" y="171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06897" name="Group 49"/>
          <p:cNvGrpSpPr>
            <a:grpSpLocks/>
          </p:cNvGrpSpPr>
          <p:nvPr/>
        </p:nvGrpSpPr>
        <p:grpSpPr bwMode="auto">
          <a:xfrm>
            <a:off x="6265863" y="5016500"/>
            <a:ext cx="2122487" cy="882650"/>
            <a:chOff x="3947" y="3160"/>
            <a:chExt cx="1337" cy="556"/>
          </a:xfrm>
        </p:grpSpPr>
        <p:sp>
          <p:nvSpPr>
            <p:cNvPr id="206898" name="Freeform 50"/>
            <p:cNvSpPr>
              <a:spLocks/>
            </p:cNvSpPr>
            <p:nvPr/>
          </p:nvSpPr>
          <p:spPr bwMode="auto">
            <a:xfrm>
              <a:off x="4470" y="3534"/>
              <a:ext cx="653" cy="164"/>
            </a:xfrm>
            <a:custGeom>
              <a:avLst/>
              <a:gdLst>
                <a:gd name="T0" fmla="*/ 0 w 609"/>
                <a:gd name="T1" fmla="*/ 0 h 164"/>
                <a:gd name="T2" fmla="*/ 196 w 609"/>
                <a:gd name="T3" fmla="*/ 164 h 164"/>
                <a:gd name="T4" fmla="*/ 609 w 609"/>
                <a:gd name="T5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09" h="164">
                  <a:moveTo>
                    <a:pt x="0" y="0"/>
                  </a:moveTo>
                  <a:lnTo>
                    <a:pt x="196" y="164"/>
                  </a:lnTo>
                  <a:lnTo>
                    <a:pt x="609" y="164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06899" name="Text Box 51"/>
            <p:cNvSpPr txBox="1">
              <a:spLocks noChangeArrowheads="1"/>
            </p:cNvSpPr>
            <p:nvPr/>
          </p:nvSpPr>
          <p:spPr bwMode="auto">
            <a:xfrm>
              <a:off x="4627" y="3572"/>
              <a:ext cx="657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900" dirty="0">
                  <a:solidFill>
                    <a:srgbClr val="066168"/>
                  </a:solidFill>
                  <a:latin typeface="Verdana" pitchFamily="34" charset="0"/>
                </a:rPr>
                <a:t>Cariri</a:t>
              </a:r>
            </a:p>
          </p:txBody>
        </p:sp>
        <p:grpSp>
          <p:nvGrpSpPr>
            <p:cNvPr id="206900" name="Group 52"/>
            <p:cNvGrpSpPr>
              <a:grpSpLocks/>
            </p:cNvGrpSpPr>
            <p:nvPr/>
          </p:nvGrpSpPr>
          <p:grpSpPr bwMode="auto">
            <a:xfrm>
              <a:off x="3947" y="3160"/>
              <a:ext cx="631" cy="512"/>
              <a:chOff x="3947" y="3160"/>
              <a:chExt cx="631" cy="512"/>
            </a:xfrm>
          </p:grpSpPr>
          <p:sp>
            <p:nvSpPr>
              <p:cNvPr id="206901" name="Freeform 53"/>
              <p:cNvSpPr>
                <a:spLocks noChangeAspect="1"/>
              </p:cNvSpPr>
              <p:nvPr/>
            </p:nvSpPr>
            <p:spPr bwMode="auto">
              <a:xfrm>
                <a:off x="4038" y="3372"/>
                <a:ext cx="127" cy="228"/>
              </a:xfrm>
              <a:custGeom>
                <a:avLst/>
                <a:gdLst>
                  <a:gd name="T0" fmla="*/ 0 w 708"/>
                  <a:gd name="T1" fmla="*/ 703 h 1264"/>
                  <a:gd name="T2" fmla="*/ 82 w 708"/>
                  <a:gd name="T3" fmla="*/ 747 h 1264"/>
                  <a:gd name="T4" fmla="*/ 101 w 708"/>
                  <a:gd name="T5" fmla="*/ 840 h 1264"/>
                  <a:gd name="T6" fmla="*/ 96 w 708"/>
                  <a:gd name="T7" fmla="*/ 943 h 1264"/>
                  <a:gd name="T8" fmla="*/ 75 w 708"/>
                  <a:gd name="T9" fmla="*/ 1010 h 1264"/>
                  <a:gd name="T10" fmla="*/ 80 w 708"/>
                  <a:gd name="T11" fmla="*/ 1200 h 1264"/>
                  <a:gd name="T12" fmla="*/ 195 w 708"/>
                  <a:gd name="T13" fmla="*/ 1223 h 1264"/>
                  <a:gd name="T14" fmla="*/ 258 w 708"/>
                  <a:gd name="T15" fmla="*/ 1264 h 1264"/>
                  <a:gd name="T16" fmla="*/ 262 w 708"/>
                  <a:gd name="T17" fmla="*/ 734 h 1264"/>
                  <a:gd name="T18" fmla="*/ 639 w 708"/>
                  <a:gd name="T19" fmla="*/ 813 h 1264"/>
                  <a:gd name="T20" fmla="*/ 639 w 708"/>
                  <a:gd name="T21" fmla="*/ 493 h 1264"/>
                  <a:gd name="T22" fmla="*/ 708 w 708"/>
                  <a:gd name="T23" fmla="*/ 241 h 1264"/>
                  <a:gd name="T24" fmla="*/ 701 w 708"/>
                  <a:gd name="T25" fmla="*/ 0 h 1264"/>
                  <a:gd name="T26" fmla="*/ 323 w 708"/>
                  <a:gd name="T27" fmla="*/ 146 h 1264"/>
                  <a:gd name="T28" fmla="*/ 9 w 708"/>
                  <a:gd name="T29" fmla="*/ 356 h 1264"/>
                  <a:gd name="T30" fmla="*/ 0 w 708"/>
                  <a:gd name="T31" fmla="*/ 703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08" h="1264">
                    <a:moveTo>
                      <a:pt x="0" y="703"/>
                    </a:moveTo>
                    <a:lnTo>
                      <a:pt x="82" y="747"/>
                    </a:lnTo>
                    <a:lnTo>
                      <a:pt x="101" y="840"/>
                    </a:lnTo>
                    <a:lnTo>
                      <a:pt x="96" y="943"/>
                    </a:lnTo>
                    <a:lnTo>
                      <a:pt x="75" y="1010"/>
                    </a:lnTo>
                    <a:lnTo>
                      <a:pt x="80" y="1200"/>
                    </a:lnTo>
                    <a:lnTo>
                      <a:pt x="195" y="1223"/>
                    </a:lnTo>
                    <a:lnTo>
                      <a:pt x="258" y="1264"/>
                    </a:lnTo>
                    <a:lnTo>
                      <a:pt x="262" y="734"/>
                    </a:lnTo>
                    <a:lnTo>
                      <a:pt x="639" y="813"/>
                    </a:lnTo>
                    <a:lnTo>
                      <a:pt x="639" y="493"/>
                    </a:lnTo>
                    <a:lnTo>
                      <a:pt x="708" y="241"/>
                    </a:lnTo>
                    <a:lnTo>
                      <a:pt x="701" y="0"/>
                    </a:lnTo>
                    <a:lnTo>
                      <a:pt x="323" y="146"/>
                    </a:lnTo>
                    <a:lnTo>
                      <a:pt x="9" y="356"/>
                    </a:lnTo>
                    <a:lnTo>
                      <a:pt x="0" y="703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902" name="Freeform 54"/>
              <p:cNvSpPr>
                <a:spLocks noChangeAspect="1"/>
              </p:cNvSpPr>
              <p:nvPr/>
            </p:nvSpPr>
            <p:spPr bwMode="auto">
              <a:xfrm>
                <a:off x="3947" y="3241"/>
                <a:ext cx="157" cy="258"/>
              </a:xfrm>
              <a:custGeom>
                <a:avLst/>
                <a:gdLst>
                  <a:gd name="T0" fmla="*/ 478 w 871"/>
                  <a:gd name="T1" fmla="*/ 35 h 1427"/>
                  <a:gd name="T2" fmla="*/ 591 w 871"/>
                  <a:gd name="T3" fmla="*/ 178 h 1427"/>
                  <a:gd name="T4" fmla="*/ 821 w 871"/>
                  <a:gd name="T5" fmla="*/ 173 h 1427"/>
                  <a:gd name="T6" fmla="*/ 803 w 871"/>
                  <a:gd name="T7" fmla="*/ 242 h 1427"/>
                  <a:gd name="T8" fmla="*/ 871 w 871"/>
                  <a:gd name="T9" fmla="*/ 335 h 1427"/>
                  <a:gd name="T10" fmla="*/ 784 w 871"/>
                  <a:gd name="T11" fmla="*/ 521 h 1427"/>
                  <a:gd name="T12" fmla="*/ 779 w 871"/>
                  <a:gd name="T13" fmla="*/ 688 h 1427"/>
                  <a:gd name="T14" fmla="*/ 817 w 871"/>
                  <a:gd name="T15" fmla="*/ 762 h 1427"/>
                  <a:gd name="T16" fmla="*/ 825 w 871"/>
                  <a:gd name="T17" fmla="*/ 872 h 1427"/>
                  <a:gd name="T18" fmla="*/ 511 w 871"/>
                  <a:gd name="T19" fmla="*/ 1080 h 1427"/>
                  <a:gd name="T20" fmla="*/ 501 w 871"/>
                  <a:gd name="T21" fmla="*/ 1427 h 1427"/>
                  <a:gd name="T22" fmla="*/ 486 w 871"/>
                  <a:gd name="T23" fmla="*/ 1423 h 1427"/>
                  <a:gd name="T24" fmla="*/ 429 w 871"/>
                  <a:gd name="T25" fmla="*/ 1424 h 1427"/>
                  <a:gd name="T26" fmla="*/ 398 w 871"/>
                  <a:gd name="T27" fmla="*/ 1406 h 1427"/>
                  <a:gd name="T28" fmla="*/ 353 w 871"/>
                  <a:gd name="T29" fmla="*/ 1363 h 1427"/>
                  <a:gd name="T30" fmla="*/ 327 w 871"/>
                  <a:gd name="T31" fmla="*/ 1325 h 1427"/>
                  <a:gd name="T32" fmla="*/ 197 w 871"/>
                  <a:gd name="T33" fmla="*/ 1238 h 1427"/>
                  <a:gd name="T34" fmla="*/ 100 w 871"/>
                  <a:gd name="T35" fmla="*/ 1186 h 1427"/>
                  <a:gd name="T36" fmla="*/ 9 w 871"/>
                  <a:gd name="T37" fmla="*/ 1085 h 1427"/>
                  <a:gd name="T38" fmla="*/ 5 w 871"/>
                  <a:gd name="T39" fmla="*/ 840 h 1427"/>
                  <a:gd name="T40" fmla="*/ 0 w 871"/>
                  <a:gd name="T41" fmla="*/ 661 h 1427"/>
                  <a:gd name="T42" fmla="*/ 12 w 871"/>
                  <a:gd name="T43" fmla="*/ 628 h 1427"/>
                  <a:gd name="T44" fmla="*/ 5 w 871"/>
                  <a:gd name="T45" fmla="*/ 490 h 1427"/>
                  <a:gd name="T46" fmla="*/ 0 w 871"/>
                  <a:gd name="T47" fmla="*/ 405 h 1427"/>
                  <a:gd name="T48" fmla="*/ 8 w 871"/>
                  <a:gd name="T49" fmla="*/ 256 h 1427"/>
                  <a:gd name="T50" fmla="*/ 42 w 871"/>
                  <a:gd name="T51" fmla="*/ 241 h 1427"/>
                  <a:gd name="T52" fmla="*/ 71 w 871"/>
                  <a:gd name="T53" fmla="*/ 243 h 1427"/>
                  <a:gd name="T54" fmla="*/ 58 w 871"/>
                  <a:gd name="T55" fmla="*/ 133 h 1427"/>
                  <a:gd name="T56" fmla="*/ 73 w 871"/>
                  <a:gd name="T57" fmla="*/ 65 h 1427"/>
                  <a:gd name="T58" fmla="*/ 273 w 871"/>
                  <a:gd name="T59" fmla="*/ 0 h 1427"/>
                  <a:gd name="T60" fmla="*/ 333 w 871"/>
                  <a:gd name="T61" fmla="*/ 34 h 1427"/>
                  <a:gd name="T62" fmla="*/ 478 w 871"/>
                  <a:gd name="T63" fmla="*/ 35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71" h="1427">
                    <a:moveTo>
                      <a:pt x="478" y="35"/>
                    </a:moveTo>
                    <a:lnTo>
                      <a:pt x="591" y="178"/>
                    </a:lnTo>
                    <a:lnTo>
                      <a:pt x="821" y="173"/>
                    </a:lnTo>
                    <a:lnTo>
                      <a:pt x="803" y="242"/>
                    </a:lnTo>
                    <a:lnTo>
                      <a:pt x="871" y="335"/>
                    </a:lnTo>
                    <a:lnTo>
                      <a:pt x="784" y="521"/>
                    </a:lnTo>
                    <a:lnTo>
                      <a:pt x="779" y="688"/>
                    </a:lnTo>
                    <a:lnTo>
                      <a:pt x="817" y="762"/>
                    </a:lnTo>
                    <a:lnTo>
                      <a:pt x="825" y="872"/>
                    </a:lnTo>
                    <a:lnTo>
                      <a:pt x="511" y="1080"/>
                    </a:lnTo>
                    <a:lnTo>
                      <a:pt x="501" y="1427"/>
                    </a:lnTo>
                    <a:lnTo>
                      <a:pt x="486" y="1423"/>
                    </a:lnTo>
                    <a:lnTo>
                      <a:pt x="429" y="1424"/>
                    </a:lnTo>
                    <a:lnTo>
                      <a:pt x="398" y="1406"/>
                    </a:lnTo>
                    <a:lnTo>
                      <a:pt x="353" y="1363"/>
                    </a:lnTo>
                    <a:lnTo>
                      <a:pt x="327" y="1325"/>
                    </a:lnTo>
                    <a:lnTo>
                      <a:pt x="197" y="1238"/>
                    </a:lnTo>
                    <a:lnTo>
                      <a:pt x="100" y="1186"/>
                    </a:lnTo>
                    <a:lnTo>
                      <a:pt x="9" y="1085"/>
                    </a:lnTo>
                    <a:lnTo>
                      <a:pt x="5" y="840"/>
                    </a:lnTo>
                    <a:lnTo>
                      <a:pt x="0" y="661"/>
                    </a:lnTo>
                    <a:lnTo>
                      <a:pt x="12" y="628"/>
                    </a:lnTo>
                    <a:lnTo>
                      <a:pt x="5" y="490"/>
                    </a:lnTo>
                    <a:lnTo>
                      <a:pt x="0" y="405"/>
                    </a:lnTo>
                    <a:lnTo>
                      <a:pt x="8" y="256"/>
                    </a:lnTo>
                    <a:lnTo>
                      <a:pt x="42" y="241"/>
                    </a:lnTo>
                    <a:lnTo>
                      <a:pt x="71" y="243"/>
                    </a:lnTo>
                    <a:lnTo>
                      <a:pt x="58" y="133"/>
                    </a:lnTo>
                    <a:lnTo>
                      <a:pt x="73" y="65"/>
                    </a:lnTo>
                    <a:lnTo>
                      <a:pt x="273" y="0"/>
                    </a:lnTo>
                    <a:lnTo>
                      <a:pt x="333" y="34"/>
                    </a:lnTo>
                    <a:lnTo>
                      <a:pt x="478" y="3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903" name="Freeform 55"/>
              <p:cNvSpPr>
                <a:spLocks noChangeAspect="1"/>
              </p:cNvSpPr>
              <p:nvPr/>
            </p:nvSpPr>
            <p:spPr bwMode="auto">
              <a:xfrm>
                <a:off x="4088" y="3293"/>
                <a:ext cx="94" cy="105"/>
              </a:xfrm>
              <a:custGeom>
                <a:avLst/>
                <a:gdLst>
                  <a:gd name="T0" fmla="*/ 89 w 521"/>
                  <a:gd name="T1" fmla="*/ 45 h 582"/>
                  <a:gd name="T2" fmla="*/ 230 w 521"/>
                  <a:gd name="T3" fmla="*/ 57 h 582"/>
                  <a:gd name="T4" fmla="*/ 272 w 521"/>
                  <a:gd name="T5" fmla="*/ 0 h 582"/>
                  <a:gd name="T6" fmla="*/ 315 w 521"/>
                  <a:gd name="T7" fmla="*/ 3 h 582"/>
                  <a:gd name="T8" fmla="*/ 415 w 521"/>
                  <a:gd name="T9" fmla="*/ 120 h 582"/>
                  <a:gd name="T10" fmla="*/ 500 w 521"/>
                  <a:gd name="T11" fmla="*/ 110 h 582"/>
                  <a:gd name="T12" fmla="*/ 506 w 521"/>
                  <a:gd name="T13" fmla="*/ 154 h 582"/>
                  <a:gd name="T14" fmla="*/ 521 w 521"/>
                  <a:gd name="T15" fmla="*/ 222 h 582"/>
                  <a:gd name="T16" fmla="*/ 475 w 521"/>
                  <a:gd name="T17" fmla="*/ 414 h 582"/>
                  <a:gd name="T18" fmla="*/ 44 w 521"/>
                  <a:gd name="T19" fmla="*/ 582 h 582"/>
                  <a:gd name="T20" fmla="*/ 39 w 521"/>
                  <a:gd name="T21" fmla="*/ 476 h 582"/>
                  <a:gd name="T22" fmla="*/ 0 w 521"/>
                  <a:gd name="T23" fmla="*/ 402 h 582"/>
                  <a:gd name="T24" fmla="*/ 6 w 521"/>
                  <a:gd name="T25" fmla="*/ 234 h 582"/>
                  <a:gd name="T26" fmla="*/ 89 w 521"/>
                  <a:gd name="T27" fmla="*/ 45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21" h="582">
                    <a:moveTo>
                      <a:pt x="89" y="45"/>
                    </a:moveTo>
                    <a:lnTo>
                      <a:pt x="230" y="57"/>
                    </a:lnTo>
                    <a:lnTo>
                      <a:pt x="272" y="0"/>
                    </a:lnTo>
                    <a:lnTo>
                      <a:pt x="315" y="3"/>
                    </a:lnTo>
                    <a:lnTo>
                      <a:pt x="415" y="120"/>
                    </a:lnTo>
                    <a:lnTo>
                      <a:pt x="500" y="110"/>
                    </a:lnTo>
                    <a:lnTo>
                      <a:pt x="506" y="154"/>
                    </a:lnTo>
                    <a:lnTo>
                      <a:pt x="521" y="222"/>
                    </a:lnTo>
                    <a:lnTo>
                      <a:pt x="475" y="414"/>
                    </a:lnTo>
                    <a:lnTo>
                      <a:pt x="44" y="582"/>
                    </a:lnTo>
                    <a:lnTo>
                      <a:pt x="39" y="476"/>
                    </a:lnTo>
                    <a:lnTo>
                      <a:pt x="0" y="402"/>
                    </a:lnTo>
                    <a:lnTo>
                      <a:pt x="6" y="234"/>
                    </a:lnTo>
                    <a:lnTo>
                      <a:pt x="89" y="4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904" name="Freeform 56"/>
              <p:cNvSpPr>
                <a:spLocks noChangeAspect="1"/>
              </p:cNvSpPr>
              <p:nvPr/>
            </p:nvSpPr>
            <p:spPr bwMode="auto">
              <a:xfrm>
                <a:off x="4243" y="3394"/>
                <a:ext cx="76" cy="88"/>
              </a:xfrm>
              <a:custGeom>
                <a:avLst/>
                <a:gdLst>
                  <a:gd name="T0" fmla="*/ 73 w 424"/>
                  <a:gd name="T1" fmla="*/ 470 h 489"/>
                  <a:gd name="T2" fmla="*/ 424 w 424"/>
                  <a:gd name="T3" fmla="*/ 489 h 489"/>
                  <a:gd name="T4" fmla="*/ 421 w 424"/>
                  <a:gd name="T5" fmla="*/ 324 h 489"/>
                  <a:gd name="T6" fmla="*/ 361 w 424"/>
                  <a:gd name="T7" fmla="*/ 172 h 489"/>
                  <a:gd name="T8" fmla="*/ 308 w 424"/>
                  <a:gd name="T9" fmla="*/ 96 h 489"/>
                  <a:gd name="T10" fmla="*/ 147 w 424"/>
                  <a:gd name="T11" fmla="*/ 49 h 489"/>
                  <a:gd name="T12" fmla="*/ 62 w 424"/>
                  <a:gd name="T13" fmla="*/ 0 h 489"/>
                  <a:gd name="T14" fmla="*/ 48 w 424"/>
                  <a:gd name="T15" fmla="*/ 35 h 489"/>
                  <a:gd name="T16" fmla="*/ 76 w 424"/>
                  <a:gd name="T17" fmla="*/ 79 h 489"/>
                  <a:gd name="T18" fmla="*/ 71 w 424"/>
                  <a:gd name="T19" fmla="*/ 114 h 489"/>
                  <a:gd name="T20" fmla="*/ 0 w 424"/>
                  <a:gd name="T21" fmla="*/ 181 h 489"/>
                  <a:gd name="T22" fmla="*/ 73 w 424"/>
                  <a:gd name="T23" fmla="*/ 470 h 4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24" h="489">
                    <a:moveTo>
                      <a:pt x="73" y="470"/>
                    </a:moveTo>
                    <a:lnTo>
                      <a:pt x="424" y="489"/>
                    </a:lnTo>
                    <a:lnTo>
                      <a:pt x="421" y="324"/>
                    </a:lnTo>
                    <a:lnTo>
                      <a:pt x="361" y="172"/>
                    </a:lnTo>
                    <a:lnTo>
                      <a:pt x="308" y="96"/>
                    </a:lnTo>
                    <a:lnTo>
                      <a:pt x="147" y="49"/>
                    </a:lnTo>
                    <a:lnTo>
                      <a:pt x="62" y="0"/>
                    </a:lnTo>
                    <a:lnTo>
                      <a:pt x="48" y="35"/>
                    </a:lnTo>
                    <a:lnTo>
                      <a:pt x="76" y="79"/>
                    </a:lnTo>
                    <a:lnTo>
                      <a:pt x="71" y="114"/>
                    </a:lnTo>
                    <a:lnTo>
                      <a:pt x="0" y="181"/>
                    </a:lnTo>
                    <a:lnTo>
                      <a:pt x="73" y="470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905" name="Freeform 57"/>
              <p:cNvSpPr>
                <a:spLocks noChangeAspect="1"/>
              </p:cNvSpPr>
              <p:nvPr/>
            </p:nvSpPr>
            <p:spPr bwMode="auto">
              <a:xfrm>
                <a:off x="4250" y="3287"/>
                <a:ext cx="155" cy="214"/>
              </a:xfrm>
              <a:custGeom>
                <a:avLst/>
                <a:gdLst>
                  <a:gd name="T0" fmla="*/ 20 w 859"/>
                  <a:gd name="T1" fmla="*/ 588 h 1187"/>
                  <a:gd name="T2" fmla="*/ 102 w 859"/>
                  <a:gd name="T3" fmla="*/ 640 h 1187"/>
                  <a:gd name="T4" fmla="*/ 266 w 859"/>
                  <a:gd name="T5" fmla="*/ 693 h 1187"/>
                  <a:gd name="T6" fmla="*/ 312 w 859"/>
                  <a:gd name="T7" fmla="*/ 760 h 1187"/>
                  <a:gd name="T8" fmla="*/ 379 w 859"/>
                  <a:gd name="T9" fmla="*/ 918 h 1187"/>
                  <a:gd name="T10" fmla="*/ 386 w 859"/>
                  <a:gd name="T11" fmla="*/ 1080 h 1187"/>
                  <a:gd name="T12" fmla="*/ 479 w 859"/>
                  <a:gd name="T13" fmla="*/ 1085 h 1187"/>
                  <a:gd name="T14" fmla="*/ 678 w 859"/>
                  <a:gd name="T15" fmla="*/ 1187 h 1187"/>
                  <a:gd name="T16" fmla="*/ 749 w 859"/>
                  <a:gd name="T17" fmla="*/ 833 h 1187"/>
                  <a:gd name="T18" fmla="*/ 859 w 859"/>
                  <a:gd name="T19" fmla="*/ 483 h 1187"/>
                  <a:gd name="T20" fmla="*/ 570 w 859"/>
                  <a:gd name="T21" fmla="*/ 508 h 1187"/>
                  <a:gd name="T22" fmla="*/ 459 w 859"/>
                  <a:gd name="T23" fmla="*/ 179 h 1187"/>
                  <a:gd name="T24" fmla="*/ 578 w 859"/>
                  <a:gd name="T25" fmla="*/ 0 h 1187"/>
                  <a:gd name="T26" fmla="*/ 424 w 859"/>
                  <a:gd name="T27" fmla="*/ 6 h 1187"/>
                  <a:gd name="T28" fmla="*/ 202 w 859"/>
                  <a:gd name="T29" fmla="*/ 222 h 1187"/>
                  <a:gd name="T30" fmla="*/ 207 w 859"/>
                  <a:gd name="T31" fmla="*/ 328 h 1187"/>
                  <a:gd name="T32" fmla="*/ 17 w 859"/>
                  <a:gd name="T33" fmla="*/ 491 h 1187"/>
                  <a:gd name="T34" fmla="*/ 0 w 859"/>
                  <a:gd name="T35" fmla="*/ 556 h 1187"/>
                  <a:gd name="T36" fmla="*/ 20 w 859"/>
                  <a:gd name="T37" fmla="*/ 588 h 1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59" h="1187">
                    <a:moveTo>
                      <a:pt x="20" y="588"/>
                    </a:moveTo>
                    <a:lnTo>
                      <a:pt x="102" y="640"/>
                    </a:lnTo>
                    <a:lnTo>
                      <a:pt x="266" y="693"/>
                    </a:lnTo>
                    <a:lnTo>
                      <a:pt x="312" y="760"/>
                    </a:lnTo>
                    <a:lnTo>
                      <a:pt x="379" y="918"/>
                    </a:lnTo>
                    <a:lnTo>
                      <a:pt x="386" y="1080"/>
                    </a:lnTo>
                    <a:lnTo>
                      <a:pt x="479" y="1085"/>
                    </a:lnTo>
                    <a:lnTo>
                      <a:pt x="678" y="1187"/>
                    </a:lnTo>
                    <a:lnTo>
                      <a:pt x="749" y="833"/>
                    </a:lnTo>
                    <a:lnTo>
                      <a:pt x="859" y="483"/>
                    </a:lnTo>
                    <a:lnTo>
                      <a:pt x="570" y="508"/>
                    </a:lnTo>
                    <a:lnTo>
                      <a:pt x="459" y="179"/>
                    </a:lnTo>
                    <a:lnTo>
                      <a:pt x="578" y="0"/>
                    </a:lnTo>
                    <a:lnTo>
                      <a:pt x="424" y="6"/>
                    </a:lnTo>
                    <a:lnTo>
                      <a:pt x="202" y="222"/>
                    </a:lnTo>
                    <a:lnTo>
                      <a:pt x="207" y="328"/>
                    </a:lnTo>
                    <a:lnTo>
                      <a:pt x="17" y="491"/>
                    </a:lnTo>
                    <a:lnTo>
                      <a:pt x="0" y="556"/>
                    </a:lnTo>
                    <a:lnTo>
                      <a:pt x="20" y="58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906" name="Freeform 58"/>
              <p:cNvSpPr>
                <a:spLocks noChangeAspect="1"/>
              </p:cNvSpPr>
              <p:nvPr/>
            </p:nvSpPr>
            <p:spPr bwMode="auto">
              <a:xfrm>
                <a:off x="4224" y="3480"/>
                <a:ext cx="247" cy="192"/>
              </a:xfrm>
              <a:custGeom>
                <a:avLst/>
                <a:gdLst>
                  <a:gd name="T0" fmla="*/ 333 w 1366"/>
                  <a:gd name="T1" fmla="*/ 687 h 1064"/>
                  <a:gd name="T2" fmla="*/ 330 w 1366"/>
                  <a:gd name="T3" fmla="*/ 362 h 1064"/>
                  <a:gd name="T4" fmla="*/ 207 w 1366"/>
                  <a:gd name="T5" fmla="*/ 251 h 1064"/>
                  <a:gd name="T6" fmla="*/ 0 w 1366"/>
                  <a:gd name="T7" fmla="*/ 113 h 1064"/>
                  <a:gd name="T8" fmla="*/ 102 w 1366"/>
                  <a:gd name="T9" fmla="*/ 137 h 1064"/>
                  <a:gd name="T10" fmla="*/ 160 w 1366"/>
                  <a:gd name="T11" fmla="*/ 131 h 1064"/>
                  <a:gd name="T12" fmla="*/ 204 w 1366"/>
                  <a:gd name="T13" fmla="*/ 49 h 1064"/>
                  <a:gd name="T14" fmla="*/ 180 w 1366"/>
                  <a:gd name="T15" fmla="*/ 0 h 1064"/>
                  <a:gd name="T16" fmla="*/ 532 w 1366"/>
                  <a:gd name="T17" fmla="*/ 14 h 1064"/>
                  <a:gd name="T18" fmla="*/ 625 w 1366"/>
                  <a:gd name="T19" fmla="*/ 20 h 1064"/>
                  <a:gd name="T20" fmla="*/ 822 w 1366"/>
                  <a:gd name="T21" fmla="*/ 116 h 1064"/>
                  <a:gd name="T22" fmla="*/ 1011 w 1366"/>
                  <a:gd name="T23" fmla="*/ 348 h 1064"/>
                  <a:gd name="T24" fmla="*/ 1175 w 1366"/>
                  <a:gd name="T25" fmla="*/ 584 h 1064"/>
                  <a:gd name="T26" fmla="*/ 1366 w 1366"/>
                  <a:gd name="T27" fmla="*/ 678 h 1064"/>
                  <a:gd name="T28" fmla="*/ 1356 w 1366"/>
                  <a:gd name="T29" fmla="*/ 693 h 1064"/>
                  <a:gd name="T30" fmla="*/ 1313 w 1366"/>
                  <a:gd name="T31" fmla="*/ 705 h 1064"/>
                  <a:gd name="T32" fmla="*/ 1274 w 1366"/>
                  <a:gd name="T33" fmla="*/ 778 h 1064"/>
                  <a:gd name="T34" fmla="*/ 1196 w 1366"/>
                  <a:gd name="T35" fmla="*/ 783 h 1064"/>
                  <a:gd name="T36" fmla="*/ 1111 w 1366"/>
                  <a:gd name="T37" fmla="*/ 825 h 1064"/>
                  <a:gd name="T38" fmla="*/ 1078 w 1366"/>
                  <a:gd name="T39" fmla="*/ 815 h 1064"/>
                  <a:gd name="T40" fmla="*/ 1035 w 1366"/>
                  <a:gd name="T41" fmla="*/ 804 h 1064"/>
                  <a:gd name="T42" fmla="*/ 1023 w 1366"/>
                  <a:gd name="T43" fmla="*/ 831 h 1064"/>
                  <a:gd name="T44" fmla="*/ 1044 w 1366"/>
                  <a:gd name="T45" fmla="*/ 880 h 1064"/>
                  <a:gd name="T46" fmla="*/ 1032 w 1366"/>
                  <a:gd name="T47" fmla="*/ 953 h 1064"/>
                  <a:gd name="T48" fmla="*/ 985 w 1366"/>
                  <a:gd name="T49" fmla="*/ 977 h 1064"/>
                  <a:gd name="T50" fmla="*/ 945 w 1366"/>
                  <a:gd name="T51" fmla="*/ 965 h 1064"/>
                  <a:gd name="T52" fmla="*/ 871 w 1366"/>
                  <a:gd name="T53" fmla="*/ 950 h 1064"/>
                  <a:gd name="T54" fmla="*/ 839 w 1366"/>
                  <a:gd name="T55" fmla="*/ 991 h 1064"/>
                  <a:gd name="T56" fmla="*/ 824 w 1366"/>
                  <a:gd name="T57" fmla="*/ 1053 h 1064"/>
                  <a:gd name="T58" fmla="*/ 783 w 1366"/>
                  <a:gd name="T59" fmla="*/ 1064 h 1064"/>
                  <a:gd name="T60" fmla="*/ 783 w 1366"/>
                  <a:gd name="T61" fmla="*/ 626 h 1064"/>
                  <a:gd name="T62" fmla="*/ 552 w 1366"/>
                  <a:gd name="T63" fmla="*/ 605 h 1064"/>
                  <a:gd name="T64" fmla="*/ 333 w 1366"/>
                  <a:gd name="T65" fmla="*/ 687 h 1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66" h="1064">
                    <a:moveTo>
                      <a:pt x="333" y="687"/>
                    </a:moveTo>
                    <a:lnTo>
                      <a:pt x="330" y="362"/>
                    </a:lnTo>
                    <a:lnTo>
                      <a:pt x="207" y="251"/>
                    </a:lnTo>
                    <a:lnTo>
                      <a:pt x="0" y="113"/>
                    </a:lnTo>
                    <a:lnTo>
                      <a:pt x="102" y="137"/>
                    </a:lnTo>
                    <a:lnTo>
                      <a:pt x="160" y="131"/>
                    </a:lnTo>
                    <a:lnTo>
                      <a:pt x="204" y="49"/>
                    </a:lnTo>
                    <a:lnTo>
                      <a:pt x="180" y="0"/>
                    </a:lnTo>
                    <a:lnTo>
                      <a:pt x="532" y="14"/>
                    </a:lnTo>
                    <a:lnTo>
                      <a:pt x="625" y="20"/>
                    </a:lnTo>
                    <a:lnTo>
                      <a:pt x="822" y="116"/>
                    </a:lnTo>
                    <a:lnTo>
                      <a:pt x="1011" y="348"/>
                    </a:lnTo>
                    <a:lnTo>
                      <a:pt x="1175" y="584"/>
                    </a:lnTo>
                    <a:lnTo>
                      <a:pt x="1366" y="678"/>
                    </a:lnTo>
                    <a:lnTo>
                      <a:pt x="1356" y="693"/>
                    </a:lnTo>
                    <a:lnTo>
                      <a:pt x="1313" y="705"/>
                    </a:lnTo>
                    <a:lnTo>
                      <a:pt x="1274" y="778"/>
                    </a:lnTo>
                    <a:lnTo>
                      <a:pt x="1196" y="783"/>
                    </a:lnTo>
                    <a:lnTo>
                      <a:pt x="1111" y="825"/>
                    </a:lnTo>
                    <a:lnTo>
                      <a:pt x="1078" y="815"/>
                    </a:lnTo>
                    <a:lnTo>
                      <a:pt x="1035" y="804"/>
                    </a:lnTo>
                    <a:lnTo>
                      <a:pt x="1023" y="831"/>
                    </a:lnTo>
                    <a:lnTo>
                      <a:pt x="1044" y="880"/>
                    </a:lnTo>
                    <a:lnTo>
                      <a:pt x="1032" y="953"/>
                    </a:lnTo>
                    <a:lnTo>
                      <a:pt x="985" y="977"/>
                    </a:lnTo>
                    <a:lnTo>
                      <a:pt x="945" y="965"/>
                    </a:lnTo>
                    <a:lnTo>
                      <a:pt x="871" y="950"/>
                    </a:lnTo>
                    <a:lnTo>
                      <a:pt x="839" y="991"/>
                    </a:lnTo>
                    <a:lnTo>
                      <a:pt x="824" y="1053"/>
                    </a:lnTo>
                    <a:lnTo>
                      <a:pt x="783" y="1064"/>
                    </a:lnTo>
                    <a:lnTo>
                      <a:pt x="783" y="626"/>
                    </a:lnTo>
                    <a:lnTo>
                      <a:pt x="552" y="605"/>
                    </a:lnTo>
                    <a:lnTo>
                      <a:pt x="333" y="687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907" name="Freeform 59"/>
              <p:cNvSpPr>
                <a:spLocks noChangeAspect="1"/>
              </p:cNvSpPr>
              <p:nvPr/>
            </p:nvSpPr>
            <p:spPr bwMode="auto">
              <a:xfrm>
                <a:off x="4152" y="3315"/>
                <a:ext cx="136" cy="212"/>
              </a:xfrm>
              <a:custGeom>
                <a:avLst/>
                <a:gdLst>
                  <a:gd name="T0" fmla="*/ 386 w 752"/>
                  <a:gd name="T1" fmla="*/ 1 h 1176"/>
                  <a:gd name="T2" fmla="*/ 457 w 752"/>
                  <a:gd name="T3" fmla="*/ 77 h 1176"/>
                  <a:gd name="T4" fmla="*/ 551 w 752"/>
                  <a:gd name="T5" fmla="*/ 88 h 1176"/>
                  <a:gd name="T6" fmla="*/ 586 w 752"/>
                  <a:gd name="T7" fmla="*/ 49 h 1176"/>
                  <a:gd name="T8" fmla="*/ 626 w 752"/>
                  <a:gd name="T9" fmla="*/ 43 h 1176"/>
                  <a:gd name="T10" fmla="*/ 627 w 752"/>
                  <a:gd name="T11" fmla="*/ 24 h 1176"/>
                  <a:gd name="T12" fmla="*/ 686 w 752"/>
                  <a:gd name="T13" fmla="*/ 28 h 1176"/>
                  <a:gd name="T14" fmla="*/ 748 w 752"/>
                  <a:gd name="T15" fmla="*/ 69 h 1176"/>
                  <a:gd name="T16" fmla="*/ 752 w 752"/>
                  <a:gd name="T17" fmla="*/ 175 h 1176"/>
                  <a:gd name="T18" fmla="*/ 560 w 752"/>
                  <a:gd name="T19" fmla="*/ 333 h 1176"/>
                  <a:gd name="T20" fmla="*/ 544 w 752"/>
                  <a:gd name="T21" fmla="*/ 397 h 1176"/>
                  <a:gd name="T22" fmla="*/ 565 w 752"/>
                  <a:gd name="T23" fmla="*/ 429 h 1176"/>
                  <a:gd name="T24" fmla="*/ 547 w 752"/>
                  <a:gd name="T25" fmla="*/ 476 h 1176"/>
                  <a:gd name="T26" fmla="*/ 576 w 752"/>
                  <a:gd name="T27" fmla="*/ 511 h 1176"/>
                  <a:gd name="T28" fmla="*/ 570 w 752"/>
                  <a:gd name="T29" fmla="*/ 549 h 1176"/>
                  <a:gd name="T30" fmla="*/ 502 w 752"/>
                  <a:gd name="T31" fmla="*/ 610 h 1176"/>
                  <a:gd name="T32" fmla="*/ 532 w 752"/>
                  <a:gd name="T33" fmla="*/ 731 h 1176"/>
                  <a:gd name="T34" fmla="*/ 581 w 752"/>
                  <a:gd name="T35" fmla="*/ 924 h 1176"/>
                  <a:gd name="T36" fmla="*/ 601 w 752"/>
                  <a:gd name="T37" fmla="*/ 959 h 1176"/>
                  <a:gd name="T38" fmla="*/ 577 w 752"/>
                  <a:gd name="T39" fmla="*/ 1012 h 1176"/>
                  <a:gd name="T40" fmla="*/ 548 w 752"/>
                  <a:gd name="T41" fmla="*/ 1043 h 1176"/>
                  <a:gd name="T42" fmla="*/ 495 w 752"/>
                  <a:gd name="T43" fmla="*/ 1047 h 1176"/>
                  <a:gd name="T44" fmla="*/ 336 w 752"/>
                  <a:gd name="T45" fmla="*/ 1008 h 1176"/>
                  <a:gd name="T46" fmla="*/ 194 w 752"/>
                  <a:gd name="T47" fmla="*/ 1176 h 1176"/>
                  <a:gd name="T48" fmla="*/ 0 w 752"/>
                  <a:gd name="T49" fmla="*/ 1127 h 1176"/>
                  <a:gd name="T50" fmla="*/ 1 w 752"/>
                  <a:gd name="T51" fmla="*/ 803 h 1176"/>
                  <a:gd name="T52" fmla="*/ 72 w 752"/>
                  <a:gd name="T53" fmla="*/ 549 h 1176"/>
                  <a:gd name="T54" fmla="*/ 68 w 752"/>
                  <a:gd name="T55" fmla="*/ 395 h 1176"/>
                  <a:gd name="T56" fmla="*/ 64 w 752"/>
                  <a:gd name="T57" fmla="*/ 312 h 1176"/>
                  <a:gd name="T58" fmla="*/ 116 w 752"/>
                  <a:gd name="T59" fmla="*/ 292 h 1176"/>
                  <a:gd name="T60" fmla="*/ 165 w 752"/>
                  <a:gd name="T61" fmla="*/ 100 h 1176"/>
                  <a:gd name="T62" fmla="*/ 148 w 752"/>
                  <a:gd name="T63" fmla="*/ 36 h 1176"/>
                  <a:gd name="T64" fmla="*/ 246 w 752"/>
                  <a:gd name="T65" fmla="*/ 34 h 1176"/>
                  <a:gd name="T66" fmla="*/ 354 w 752"/>
                  <a:gd name="T67" fmla="*/ 0 h 1176"/>
                  <a:gd name="T68" fmla="*/ 386 w 752"/>
                  <a:gd name="T69" fmla="*/ 1 h 1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52" h="1176">
                    <a:moveTo>
                      <a:pt x="386" y="1"/>
                    </a:moveTo>
                    <a:lnTo>
                      <a:pt x="457" y="77"/>
                    </a:lnTo>
                    <a:lnTo>
                      <a:pt x="551" y="88"/>
                    </a:lnTo>
                    <a:lnTo>
                      <a:pt x="586" y="49"/>
                    </a:lnTo>
                    <a:lnTo>
                      <a:pt x="626" y="43"/>
                    </a:lnTo>
                    <a:lnTo>
                      <a:pt x="627" y="24"/>
                    </a:lnTo>
                    <a:lnTo>
                      <a:pt x="686" y="28"/>
                    </a:lnTo>
                    <a:lnTo>
                      <a:pt x="748" y="69"/>
                    </a:lnTo>
                    <a:lnTo>
                      <a:pt x="752" y="175"/>
                    </a:lnTo>
                    <a:lnTo>
                      <a:pt x="560" y="333"/>
                    </a:lnTo>
                    <a:lnTo>
                      <a:pt x="544" y="397"/>
                    </a:lnTo>
                    <a:lnTo>
                      <a:pt x="565" y="429"/>
                    </a:lnTo>
                    <a:lnTo>
                      <a:pt x="547" y="476"/>
                    </a:lnTo>
                    <a:lnTo>
                      <a:pt x="576" y="511"/>
                    </a:lnTo>
                    <a:lnTo>
                      <a:pt x="570" y="549"/>
                    </a:lnTo>
                    <a:lnTo>
                      <a:pt x="502" y="610"/>
                    </a:lnTo>
                    <a:lnTo>
                      <a:pt x="532" y="731"/>
                    </a:lnTo>
                    <a:lnTo>
                      <a:pt x="581" y="924"/>
                    </a:lnTo>
                    <a:lnTo>
                      <a:pt x="601" y="959"/>
                    </a:lnTo>
                    <a:lnTo>
                      <a:pt x="577" y="1012"/>
                    </a:lnTo>
                    <a:lnTo>
                      <a:pt x="548" y="1043"/>
                    </a:lnTo>
                    <a:lnTo>
                      <a:pt x="495" y="1047"/>
                    </a:lnTo>
                    <a:lnTo>
                      <a:pt x="336" y="1008"/>
                    </a:lnTo>
                    <a:lnTo>
                      <a:pt x="194" y="1176"/>
                    </a:lnTo>
                    <a:lnTo>
                      <a:pt x="0" y="1127"/>
                    </a:lnTo>
                    <a:lnTo>
                      <a:pt x="1" y="803"/>
                    </a:lnTo>
                    <a:lnTo>
                      <a:pt x="72" y="549"/>
                    </a:lnTo>
                    <a:lnTo>
                      <a:pt x="68" y="395"/>
                    </a:lnTo>
                    <a:lnTo>
                      <a:pt x="64" y="312"/>
                    </a:lnTo>
                    <a:lnTo>
                      <a:pt x="116" y="292"/>
                    </a:lnTo>
                    <a:lnTo>
                      <a:pt x="165" y="100"/>
                    </a:lnTo>
                    <a:lnTo>
                      <a:pt x="148" y="36"/>
                    </a:lnTo>
                    <a:lnTo>
                      <a:pt x="246" y="34"/>
                    </a:lnTo>
                    <a:lnTo>
                      <a:pt x="354" y="0"/>
                    </a:lnTo>
                    <a:lnTo>
                      <a:pt x="386" y="1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908" name="Freeform 60"/>
              <p:cNvSpPr>
                <a:spLocks noChangeAspect="1"/>
              </p:cNvSpPr>
              <p:nvPr/>
            </p:nvSpPr>
            <p:spPr bwMode="auto">
              <a:xfrm>
                <a:off x="4373" y="3365"/>
                <a:ext cx="205" cy="237"/>
              </a:xfrm>
              <a:custGeom>
                <a:avLst/>
                <a:gdLst>
                  <a:gd name="T0" fmla="*/ 542 w 1138"/>
                  <a:gd name="T1" fmla="*/ 1316 h 1316"/>
                  <a:gd name="T2" fmla="*/ 565 w 1138"/>
                  <a:gd name="T3" fmla="*/ 1194 h 1316"/>
                  <a:gd name="T4" fmla="*/ 594 w 1138"/>
                  <a:gd name="T5" fmla="*/ 1170 h 1316"/>
                  <a:gd name="T6" fmla="*/ 661 w 1138"/>
                  <a:gd name="T7" fmla="*/ 1164 h 1316"/>
                  <a:gd name="T8" fmla="*/ 679 w 1138"/>
                  <a:gd name="T9" fmla="*/ 1132 h 1316"/>
                  <a:gd name="T10" fmla="*/ 728 w 1138"/>
                  <a:gd name="T11" fmla="*/ 1135 h 1316"/>
                  <a:gd name="T12" fmla="*/ 741 w 1138"/>
                  <a:gd name="T13" fmla="*/ 1062 h 1316"/>
                  <a:gd name="T14" fmla="*/ 752 w 1138"/>
                  <a:gd name="T15" fmla="*/ 986 h 1316"/>
                  <a:gd name="T16" fmla="*/ 798 w 1138"/>
                  <a:gd name="T17" fmla="*/ 883 h 1316"/>
                  <a:gd name="T18" fmla="*/ 834 w 1138"/>
                  <a:gd name="T19" fmla="*/ 863 h 1316"/>
                  <a:gd name="T20" fmla="*/ 784 w 1138"/>
                  <a:gd name="T21" fmla="*/ 766 h 1316"/>
                  <a:gd name="T22" fmla="*/ 910 w 1138"/>
                  <a:gd name="T23" fmla="*/ 757 h 1316"/>
                  <a:gd name="T24" fmla="*/ 921 w 1138"/>
                  <a:gd name="T25" fmla="*/ 717 h 1316"/>
                  <a:gd name="T26" fmla="*/ 983 w 1138"/>
                  <a:gd name="T27" fmla="*/ 678 h 1316"/>
                  <a:gd name="T28" fmla="*/ 983 w 1138"/>
                  <a:gd name="T29" fmla="*/ 635 h 1316"/>
                  <a:gd name="T30" fmla="*/ 954 w 1138"/>
                  <a:gd name="T31" fmla="*/ 614 h 1316"/>
                  <a:gd name="T32" fmla="*/ 1009 w 1138"/>
                  <a:gd name="T33" fmla="*/ 526 h 1316"/>
                  <a:gd name="T34" fmla="*/ 1012 w 1138"/>
                  <a:gd name="T35" fmla="*/ 501 h 1316"/>
                  <a:gd name="T36" fmla="*/ 1056 w 1138"/>
                  <a:gd name="T37" fmla="*/ 439 h 1316"/>
                  <a:gd name="T38" fmla="*/ 1068 w 1138"/>
                  <a:gd name="T39" fmla="*/ 398 h 1316"/>
                  <a:gd name="T40" fmla="*/ 1094 w 1138"/>
                  <a:gd name="T41" fmla="*/ 377 h 1316"/>
                  <a:gd name="T42" fmla="*/ 1089 w 1138"/>
                  <a:gd name="T43" fmla="*/ 316 h 1316"/>
                  <a:gd name="T44" fmla="*/ 1138 w 1138"/>
                  <a:gd name="T45" fmla="*/ 257 h 1316"/>
                  <a:gd name="T46" fmla="*/ 1126 w 1138"/>
                  <a:gd name="T47" fmla="*/ 176 h 1316"/>
                  <a:gd name="T48" fmla="*/ 1086 w 1138"/>
                  <a:gd name="T49" fmla="*/ 158 h 1316"/>
                  <a:gd name="T50" fmla="*/ 1086 w 1138"/>
                  <a:gd name="T51" fmla="*/ 88 h 1316"/>
                  <a:gd name="T52" fmla="*/ 1068 w 1138"/>
                  <a:gd name="T53" fmla="*/ 78 h 1316"/>
                  <a:gd name="T54" fmla="*/ 977 w 1138"/>
                  <a:gd name="T55" fmla="*/ 114 h 1316"/>
                  <a:gd name="T56" fmla="*/ 948 w 1138"/>
                  <a:gd name="T57" fmla="*/ 100 h 1316"/>
                  <a:gd name="T58" fmla="*/ 942 w 1138"/>
                  <a:gd name="T59" fmla="*/ 70 h 1316"/>
                  <a:gd name="T60" fmla="*/ 907 w 1138"/>
                  <a:gd name="T61" fmla="*/ 61 h 1316"/>
                  <a:gd name="T62" fmla="*/ 871 w 1138"/>
                  <a:gd name="T63" fmla="*/ 41 h 1316"/>
                  <a:gd name="T64" fmla="*/ 866 w 1138"/>
                  <a:gd name="T65" fmla="*/ 11 h 1316"/>
                  <a:gd name="T66" fmla="*/ 807 w 1138"/>
                  <a:gd name="T67" fmla="*/ 24 h 1316"/>
                  <a:gd name="T68" fmla="*/ 778 w 1138"/>
                  <a:gd name="T69" fmla="*/ 0 h 1316"/>
                  <a:gd name="T70" fmla="*/ 717 w 1138"/>
                  <a:gd name="T71" fmla="*/ 27 h 1316"/>
                  <a:gd name="T72" fmla="*/ 509 w 1138"/>
                  <a:gd name="T73" fmla="*/ 55 h 1316"/>
                  <a:gd name="T74" fmla="*/ 500 w 1138"/>
                  <a:gd name="T75" fmla="*/ 67 h 1316"/>
                  <a:gd name="T76" fmla="*/ 363 w 1138"/>
                  <a:gd name="T77" fmla="*/ 71 h 1316"/>
                  <a:gd name="T78" fmla="*/ 300 w 1138"/>
                  <a:gd name="T79" fmla="*/ 1 h 1316"/>
                  <a:gd name="T80" fmla="*/ 262 w 1138"/>
                  <a:gd name="T81" fmla="*/ 31 h 1316"/>
                  <a:gd name="T82" fmla="*/ 194 w 1138"/>
                  <a:gd name="T83" fmla="*/ 32 h 1316"/>
                  <a:gd name="T84" fmla="*/ 180 w 1138"/>
                  <a:gd name="T85" fmla="*/ 55 h 1316"/>
                  <a:gd name="T86" fmla="*/ 71 w 1138"/>
                  <a:gd name="T87" fmla="*/ 406 h 1316"/>
                  <a:gd name="T88" fmla="*/ 0 w 1138"/>
                  <a:gd name="T89" fmla="*/ 754 h 1316"/>
                  <a:gd name="T90" fmla="*/ 175 w 1138"/>
                  <a:gd name="T91" fmla="*/ 973 h 1316"/>
                  <a:gd name="T92" fmla="*/ 354 w 1138"/>
                  <a:gd name="T93" fmla="*/ 1225 h 1316"/>
                  <a:gd name="T94" fmla="*/ 542 w 1138"/>
                  <a:gd name="T95" fmla="*/ 1316 h 1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38" h="1316">
                    <a:moveTo>
                      <a:pt x="542" y="1316"/>
                    </a:moveTo>
                    <a:lnTo>
                      <a:pt x="565" y="1194"/>
                    </a:lnTo>
                    <a:lnTo>
                      <a:pt x="594" y="1170"/>
                    </a:lnTo>
                    <a:lnTo>
                      <a:pt x="661" y="1164"/>
                    </a:lnTo>
                    <a:lnTo>
                      <a:pt x="679" y="1132"/>
                    </a:lnTo>
                    <a:lnTo>
                      <a:pt x="728" y="1135"/>
                    </a:lnTo>
                    <a:lnTo>
                      <a:pt x="741" y="1062"/>
                    </a:lnTo>
                    <a:lnTo>
                      <a:pt x="752" y="986"/>
                    </a:lnTo>
                    <a:lnTo>
                      <a:pt x="798" y="883"/>
                    </a:lnTo>
                    <a:lnTo>
                      <a:pt x="834" y="863"/>
                    </a:lnTo>
                    <a:lnTo>
                      <a:pt x="784" y="766"/>
                    </a:lnTo>
                    <a:lnTo>
                      <a:pt x="910" y="757"/>
                    </a:lnTo>
                    <a:lnTo>
                      <a:pt x="921" y="717"/>
                    </a:lnTo>
                    <a:lnTo>
                      <a:pt x="983" y="678"/>
                    </a:lnTo>
                    <a:lnTo>
                      <a:pt x="983" y="635"/>
                    </a:lnTo>
                    <a:lnTo>
                      <a:pt x="954" y="614"/>
                    </a:lnTo>
                    <a:lnTo>
                      <a:pt x="1009" y="526"/>
                    </a:lnTo>
                    <a:lnTo>
                      <a:pt x="1012" y="501"/>
                    </a:lnTo>
                    <a:lnTo>
                      <a:pt x="1056" y="439"/>
                    </a:lnTo>
                    <a:lnTo>
                      <a:pt x="1068" y="398"/>
                    </a:lnTo>
                    <a:lnTo>
                      <a:pt x="1094" y="377"/>
                    </a:lnTo>
                    <a:lnTo>
                      <a:pt x="1089" y="316"/>
                    </a:lnTo>
                    <a:lnTo>
                      <a:pt x="1138" y="257"/>
                    </a:lnTo>
                    <a:lnTo>
                      <a:pt x="1126" y="176"/>
                    </a:lnTo>
                    <a:lnTo>
                      <a:pt x="1086" y="158"/>
                    </a:lnTo>
                    <a:lnTo>
                      <a:pt x="1086" y="88"/>
                    </a:lnTo>
                    <a:lnTo>
                      <a:pt x="1068" y="78"/>
                    </a:lnTo>
                    <a:lnTo>
                      <a:pt x="977" y="114"/>
                    </a:lnTo>
                    <a:lnTo>
                      <a:pt x="948" y="100"/>
                    </a:lnTo>
                    <a:lnTo>
                      <a:pt x="942" y="70"/>
                    </a:lnTo>
                    <a:lnTo>
                      <a:pt x="907" y="61"/>
                    </a:lnTo>
                    <a:lnTo>
                      <a:pt x="871" y="41"/>
                    </a:lnTo>
                    <a:lnTo>
                      <a:pt x="866" y="11"/>
                    </a:lnTo>
                    <a:lnTo>
                      <a:pt x="807" y="24"/>
                    </a:lnTo>
                    <a:lnTo>
                      <a:pt x="778" y="0"/>
                    </a:lnTo>
                    <a:lnTo>
                      <a:pt x="717" y="27"/>
                    </a:lnTo>
                    <a:lnTo>
                      <a:pt x="509" y="55"/>
                    </a:lnTo>
                    <a:lnTo>
                      <a:pt x="500" y="67"/>
                    </a:lnTo>
                    <a:lnTo>
                      <a:pt x="363" y="71"/>
                    </a:lnTo>
                    <a:lnTo>
                      <a:pt x="300" y="1"/>
                    </a:lnTo>
                    <a:lnTo>
                      <a:pt x="262" y="31"/>
                    </a:lnTo>
                    <a:lnTo>
                      <a:pt x="194" y="32"/>
                    </a:lnTo>
                    <a:lnTo>
                      <a:pt x="180" y="55"/>
                    </a:lnTo>
                    <a:lnTo>
                      <a:pt x="71" y="406"/>
                    </a:lnTo>
                    <a:lnTo>
                      <a:pt x="0" y="754"/>
                    </a:lnTo>
                    <a:lnTo>
                      <a:pt x="175" y="973"/>
                    </a:lnTo>
                    <a:lnTo>
                      <a:pt x="354" y="1225"/>
                    </a:lnTo>
                    <a:lnTo>
                      <a:pt x="542" y="1316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909" name="Freeform 61"/>
              <p:cNvSpPr>
                <a:spLocks noChangeAspect="1"/>
              </p:cNvSpPr>
              <p:nvPr/>
            </p:nvSpPr>
            <p:spPr bwMode="auto">
              <a:xfrm>
                <a:off x="4033" y="3160"/>
                <a:ext cx="205" cy="162"/>
              </a:xfrm>
              <a:custGeom>
                <a:avLst/>
                <a:gdLst>
                  <a:gd name="T0" fmla="*/ 34 w 205"/>
                  <a:gd name="T1" fmla="*/ 39 h 162"/>
                  <a:gd name="T2" fmla="*/ 67 w 205"/>
                  <a:gd name="T3" fmla="*/ 29 h 162"/>
                  <a:gd name="T4" fmla="*/ 67 w 205"/>
                  <a:gd name="T5" fmla="*/ 44 h 162"/>
                  <a:gd name="T6" fmla="*/ 82 w 205"/>
                  <a:gd name="T7" fmla="*/ 70 h 162"/>
                  <a:gd name="T8" fmla="*/ 88 w 205"/>
                  <a:gd name="T9" fmla="*/ 49 h 162"/>
                  <a:gd name="T10" fmla="*/ 79 w 205"/>
                  <a:gd name="T11" fmla="*/ 23 h 162"/>
                  <a:gd name="T12" fmla="*/ 112 w 205"/>
                  <a:gd name="T13" fmla="*/ 14 h 162"/>
                  <a:gd name="T14" fmla="*/ 147 w 205"/>
                  <a:gd name="T15" fmla="*/ 10 h 162"/>
                  <a:gd name="T16" fmla="*/ 159 w 205"/>
                  <a:gd name="T17" fmla="*/ 0 h 162"/>
                  <a:gd name="T18" fmla="*/ 172 w 205"/>
                  <a:gd name="T19" fmla="*/ 32 h 162"/>
                  <a:gd name="T20" fmla="*/ 181 w 205"/>
                  <a:gd name="T21" fmla="*/ 42 h 162"/>
                  <a:gd name="T22" fmla="*/ 192 w 205"/>
                  <a:gd name="T23" fmla="*/ 47 h 162"/>
                  <a:gd name="T24" fmla="*/ 201 w 205"/>
                  <a:gd name="T25" fmla="*/ 47 h 162"/>
                  <a:gd name="T26" fmla="*/ 205 w 205"/>
                  <a:gd name="T27" fmla="*/ 58 h 162"/>
                  <a:gd name="T28" fmla="*/ 195 w 205"/>
                  <a:gd name="T29" fmla="*/ 69 h 162"/>
                  <a:gd name="T30" fmla="*/ 187 w 205"/>
                  <a:gd name="T31" fmla="*/ 70 h 162"/>
                  <a:gd name="T32" fmla="*/ 167 w 205"/>
                  <a:gd name="T33" fmla="*/ 87 h 162"/>
                  <a:gd name="T34" fmla="*/ 189 w 205"/>
                  <a:gd name="T35" fmla="*/ 123 h 162"/>
                  <a:gd name="T36" fmla="*/ 178 w 205"/>
                  <a:gd name="T37" fmla="*/ 128 h 162"/>
                  <a:gd name="T38" fmla="*/ 184 w 205"/>
                  <a:gd name="T39" fmla="*/ 155 h 162"/>
                  <a:gd name="T40" fmla="*/ 164 w 205"/>
                  <a:gd name="T41" fmla="*/ 161 h 162"/>
                  <a:gd name="T42" fmla="*/ 146 w 205"/>
                  <a:gd name="T43" fmla="*/ 162 h 162"/>
                  <a:gd name="T44" fmla="*/ 145 w 205"/>
                  <a:gd name="T45" fmla="*/ 153 h 162"/>
                  <a:gd name="T46" fmla="*/ 130 w 205"/>
                  <a:gd name="T47" fmla="*/ 155 h 162"/>
                  <a:gd name="T48" fmla="*/ 111 w 205"/>
                  <a:gd name="T49" fmla="*/ 133 h 162"/>
                  <a:gd name="T50" fmla="*/ 104 w 205"/>
                  <a:gd name="T51" fmla="*/ 133 h 162"/>
                  <a:gd name="T52" fmla="*/ 96 w 205"/>
                  <a:gd name="T53" fmla="*/ 143 h 162"/>
                  <a:gd name="T54" fmla="*/ 71 w 205"/>
                  <a:gd name="T55" fmla="*/ 141 h 162"/>
                  <a:gd name="T56" fmla="*/ 59 w 205"/>
                  <a:gd name="T57" fmla="*/ 125 h 162"/>
                  <a:gd name="T58" fmla="*/ 62 w 205"/>
                  <a:gd name="T59" fmla="*/ 112 h 162"/>
                  <a:gd name="T60" fmla="*/ 20 w 205"/>
                  <a:gd name="T61" fmla="*/ 113 h 162"/>
                  <a:gd name="T62" fmla="*/ 0 w 205"/>
                  <a:gd name="T63" fmla="*/ 87 h 162"/>
                  <a:gd name="T64" fmla="*/ 34 w 205"/>
                  <a:gd name="T65" fmla="*/ 39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05" h="162">
                    <a:moveTo>
                      <a:pt x="34" y="39"/>
                    </a:moveTo>
                    <a:lnTo>
                      <a:pt x="67" y="29"/>
                    </a:lnTo>
                    <a:lnTo>
                      <a:pt x="67" y="44"/>
                    </a:lnTo>
                    <a:lnTo>
                      <a:pt x="82" y="70"/>
                    </a:lnTo>
                    <a:lnTo>
                      <a:pt x="88" y="49"/>
                    </a:lnTo>
                    <a:lnTo>
                      <a:pt x="79" y="23"/>
                    </a:lnTo>
                    <a:lnTo>
                      <a:pt x="112" y="14"/>
                    </a:lnTo>
                    <a:lnTo>
                      <a:pt x="147" y="10"/>
                    </a:lnTo>
                    <a:lnTo>
                      <a:pt x="159" y="0"/>
                    </a:lnTo>
                    <a:lnTo>
                      <a:pt x="172" y="32"/>
                    </a:lnTo>
                    <a:lnTo>
                      <a:pt x="181" y="42"/>
                    </a:lnTo>
                    <a:lnTo>
                      <a:pt x="192" y="47"/>
                    </a:lnTo>
                    <a:lnTo>
                      <a:pt x="201" y="47"/>
                    </a:lnTo>
                    <a:lnTo>
                      <a:pt x="205" y="58"/>
                    </a:lnTo>
                    <a:lnTo>
                      <a:pt x="195" y="69"/>
                    </a:lnTo>
                    <a:lnTo>
                      <a:pt x="187" y="70"/>
                    </a:lnTo>
                    <a:lnTo>
                      <a:pt x="167" y="87"/>
                    </a:lnTo>
                    <a:lnTo>
                      <a:pt x="189" y="123"/>
                    </a:lnTo>
                    <a:lnTo>
                      <a:pt x="178" y="128"/>
                    </a:lnTo>
                    <a:lnTo>
                      <a:pt x="184" y="155"/>
                    </a:lnTo>
                    <a:lnTo>
                      <a:pt x="164" y="161"/>
                    </a:lnTo>
                    <a:lnTo>
                      <a:pt x="146" y="162"/>
                    </a:lnTo>
                    <a:lnTo>
                      <a:pt x="145" y="153"/>
                    </a:lnTo>
                    <a:lnTo>
                      <a:pt x="130" y="155"/>
                    </a:lnTo>
                    <a:lnTo>
                      <a:pt x="111" y="133"/>
                    </a:lnTo>
                    <a:lnTo>
                      <a:pt x="104" y="133"/>
                    </a:lnTo>
                    <a:lnTo>
                      <a:pt x="96" y="143"/>
                    </a:lnTo>
                    <a:lnTo>
                      <a:pt x="71" y="141"/>
                    </a:lnTo>
                    <a:lnTo>
                      <a:pt x="59" y="125"/>
                    </a:lnTo>
                    <a:lnTo>
                      <a:pt x="62" y="112"/>
                    </a:lnTo>
                    <a:lnTo>
                      <a:pt x="20" y="113"/>
                    </a:lnTo>
                    <a:lnTo>
                      <a:pt x="0" y="87"/>
                    </a:lnTo>
                    <a:lnTo>
                      <a:pt x="34" y="39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06910" name="Group 62"/>
          <p:cNvGrpSpPr>
            <a:grpSpLocks/>
          </p:cNvGrpSpPr>
          <p:nvPr/>
        </p:nvGrpSpPr>
        <p:grpSpPr bwMode="auto">
          <a:xfrm>
            <a:off x="4657725" y="3244851"/>
            <a:ext cx="1387475" cy="2770188"/>
            <a:chOff x="2934" y="2044"/>
            <a:chExt cx="874" cy="1745"/>
          </a:xfrm>
        </p:grpSpPr>
        <p:sp>
          <p:nvSpPr>
            <p:cNvPr id="206911" name="Freeform 63"/>
            <p:cNvSpPr>
              <a:spLocks/>
            </p:cNvSpPr>
            <p:nvPr/>
          </p:nvSpPr>
          <p:spPr bwMode="auto">
            <a:xfrm>
              <a:off x="2971" y="2683"/>
              <a:ext cx="802" cy="1086"/>
            </a:xfrm>
            <a:custGeom>
              <a:avLst/>
              <a:gdLst>
                <a:gd name="T0" fmla="*/ 538 w 802"/>
                <a:gd name="T1" fmla="*/ 0 h 1086"/>
                <a:gd name="T2" fmla="*/ 446 w 802"/>
                <a:gd name="T3" fmla="*/ 1086 h 1086"/>
                <a:gd name="T4" fmla="*/ 0 w 802"/>
                <a:gd name="T5" fmla="*/ 1086 h 10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02" h="1086">
                  <a:moveTo>
                    <a:pt x="538" y="0"/>
                  </a:moveTo>
                  <a:cubicBezTo>
                    <a:pt x="802" y="634"/>
                    <a:pt x="446" y="1086"/>
                    <a:pt x="446" y="1086"/>
                  </a:cubicBezTo>
                  <a:lnTo>
                    <a:pt x="0" y="1086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06912" name="Text Box 64"/>
            <p:cNvSpPr txBox="1">
              <a:spLocks noChangeArrowheads="1"/>
            </p:cNvSpPr>
            <p:nvPr/>
          </p:nvSpPr>
          <p:spPr bwMode="auto">
            <a:xfrm>
              <a:off x="2934" y="3556"/>
              <a:ext cx="534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900" dirty="0" err="1">
                  <a:solidFill>
                    <a:srgbClr val="066168"/>
                  </a:solidFill>
                  <a:latin typeface="Verdana" pitchFamily="34" charset="0"/>
                </a:rPr>
                <a:t>Inhamuns</a:t>
              </a:r>
              <a:endParaRPr lang="pt-BR" sz="9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grpSp>
          <p:nvGrpSpPr>
            <p:cNvPr id="206913" name="Group 65"/>
            <p:cNvGrpSpPr>
              <a:grpSpLocks/>
            </p:cNvGrpSpPr>
            <p:nvPr/>
          </p:nvGrpSpPr>
          <p:grpSpPr bwMode="auto">
            <a:xfrm>
              <a:off x="3042" y="2044"/>
              <a:ext cx="766" cy="974"/>
              <a:chOff x="3042" y="2044"/>
              <a:chExt cx="766" cy="974"/>
            </a:xfrm>
          </p:grpSpPr>
          <p:sp>
            <p:nvSpPr>
              <p:cNvPr id="206914" name="Freeform 66"/>
              <p:cNvSpPr>
                <a:spLocks noChangeAspect="1"/>
              </p:cNvSpPr>
              <p:nvPr/>
            </p:nvSpPr>
            <p:spPr bwMode="auto">
              <a:xfrm>
                <a:off x="3151" y="2316"/>
                <a:ext cx="231" cy="213"/>
              </a:xfrm>
              <a:custGeom>
                <a:avLst/>
                <a:gdLst>
                  <a:gd name="T0" fmla="*/ 58 w 1277"/>
                  <a:gd name="T1" fmla="*/ 236 h 1182"/>
                  <a:gd name="T2" fmla="*/ 123 w 1277"/>
                  <a:gd name="T3" fmla="*/ 257 h 1182"/>
                  <a:gd name="T4" fmla="*/ 212 w 1277"/>
                  <a:gd name="T5" fmla="*/ 312 h 1182"/>
                  <a:gd name="T6" fmla="*/ 242 w 1277"/>
                  <a:gd name="T7" fmla="*/ 312 h 1182"/>
                  <a:gd name="T8" fmla="*/ 287 w 1277"/>
                  <a:gd name="T9" fmla="*/ 257 h 1182"/>
                  <a:gd name="T10" fmla="*/ 389 w 1277"/>
                  <a:gd name="T11" fmla="*/ 272 h 1182"/>
                  <a:gd name="T12" fmla="*/ 454 w 1277"/>
                  <a:gd name="T13" fmla="*/ 312 h 1182"/>
                  <a:gd name="T14" fmla="*/ 532 w 1277"/>
                  <a:gd name="T15" fmla="*/ 312 h 1182"/>
                  <a:gd name="T16" fmla="*/ 543 w 1277"/>
                  <a:gd name="T17" fmla="*/ 274 h 1182"/>
                  <a:gd name="T18" fmla="*/ 581 w 1277"/>
                  <a:gd name="T19" fmla="*/ 261 h 1182"/>
                  <a:gd name="T20" fmla="*/ 657 w 1277"/>
                  <a:gd name="T21" fmla="*/ 294 h 1182"/>
                  <a:gd name="T22" fmla="*/ 674 w 1277"/>
                  <a:gd name="T23" fmla="*/ 225 h 1182"/>
                  <a:gd name="T24" fmla="*/ 795 w 1277"/>
                  <a:gd name="T25" fmla="*/ 225 h 1182"/>
                  <a:gd name="T26" fmla="*/ 802 w 1277"/>
                  <a:gd name="T27" fmla="*/ 238 h 1182"/>
                  <a:gd name="T28" fmla="*/ 1277 w 1277"/>
                  <a:gd name="T29" fmla="*/ 0 h 1182"/>
                  <a:gd name="T30" fmla="*/ 1250 w 1277"/>
                  <a:gd name="T31" fmla="*/ 132 h 1182"/>
                  <a:gd name="T32" fmla="*/ 1208 w 1277"/>
                  <a:gd name="T33" fmla="*/ 134 h 1182"/>
                  <a:gd name="T34" fmla="*/ 1076 w 1277"/>
                  <a:gd name="T35" fmla="*/ 372 h 1182"/>
                  <a:gd name="T36" fmla="*/ 1045 w 1277"/>
                  <a:gd name="T37" fmla="*/ 411 h 1182"/>
                  <a:gd name="T38" fmla="*/ 1043 w 1277"/>
                  <a:gd name="T39" fmla="*/ 439 h 1182"/>
                  <a:gd name="T40" fmla="*/ 1074 w 1277"/>
                  <a:gd name="T41" fmla="*/ 493 h 1182"/>
                  <a:gd name="T42" fmla="*/ 1085 w 1277"/>
                  <a:gd name="T43" fmla="*/ 526 h 1182"/>
                  <a:gd name="T44" fmla="*/ 1029 w 1277"/>
                  <a:gd name="T45" fmla="*/ 575 h 1182"/>
                  <a:gd name="T46" fmla="*/ 1018 w 1277"/>
                  <a:gd name="T47" fmla="*/ 593 h 1182"/>
                  <a:gd name="T48" fmla="*/ 1043 w 1277"/>
                  <a:gd name="T49" fmla="*/ 653 h 1182"/>
                  <a:gd name="T50" fmla="*/ 991 w 1277"/>
                  <a:gd name="T51" fmla="*/ 703 h 1182"/>
                  <a:gd name="T52" fmla="*/ 1011 w 1277"/>
                  <a:gd name="T53" fmla="*/ 727 h 1182"/>
                  <a:gd name="T54" fmla="*/ 1022 w 1277"/>
                  <a:gd name="T55" fmla="*/ 768 h 1182"/>
                  <a:gd name="T56" fmla="*/ 960 w 1277"/>
                  <a:gd name="T57" fmla="*/ 806 h 1182"/>
                  <a:gd name="T58" fmla="*/ 941 w 1277"/>
                  <a:gd name="T59" fmla="*/ 853 h 1182"/>
                  <a:gd name="T60" fmla="*/ 970 w 1277"/>
                  <a:gd name="T61" fmla="*/ 908 h 1182"/>
                  <a:gd name="T62" fmla="*/ 1047 w 1277"/>
                  <a:gd name="T63" fmla="*/ 910 h 1182"/>
                  <a:gd name="T64" fmla="*/ 1050 w 1277"/>
                  <a:gd name="T65" fmla="*/ 933 h 1182"/>
                  <a:gd name="T66" fmla="*/ 1012 w 1277"/>
                  <a:gd name="T67" fmla="*/ 974 h 1182"/>
                  <a:gd name="T68" fmla="*/ 1059 w 1277"/>
                  <a:gd name="T69" fmla="*/ 1048 h 1182"/>
                  <a:gd name="T70" fmla="*/ 1047 w 1277"/>
                  <a:gd name="T71" fmla="*/ 1085 h 1182"/>
                  <a:gd name="T72" fmla="*/ 989 w 1277"/>
                  <a:gd name="T73" fmla="*/ 1042 h 1182"/>
                  <a:gd name="T74" fmla="*/ 989 w 1277"/>
                  <a:gd name="T75" fmla="*/ 1031 h 1182"/>
                  <a:gd name="T76" fmla="*/ 977 w 1277"/>
                  <a:gd name="T77" fmla="*/ 987 h 1182"/>
                  <a:gd name="T78" fmla="*/ 940 w 1277"/>
                  <a:gd name="T79" fmla="*/ 973 h 1182"/>
                  <a:gd name="T80" fmla="*/ 907 w 1277"/>
                  <a:gd name="T81" fmla="*/ 940 h 1182"/>
                  <a:gd name="T82" fmla="*/ 888 w 1277"/>
                  <a:gd name="T83" fmla="*/ 884 h 1182"/>
                  <a:gd name="T84" fmla="*/ 869 w 1277"/>
                  <a:gd name="T85" fmla="*/ 854 h 1182"/>
                  <a:gd name="T86" fmla="*/ 822 w 1277"/>
                  <a:gd name="T87" fmla="*/ 835 h 1182"/>
                  <a:gd name="T88" fmla="*/ 795 w 1277"/>
                  <a:gd name="T89" fmla="*/ 796 h 1182"/>
                  <a:gd name="T90" fmla="*/ 630 w 1277"/>
                  <a:gd name="T91" fmla="*/ 1007 h 1182"/>
                  <a:gd name="T92" fmla="*/ 521 w 1277"/>
                  <a:gd name="T93" fmla="*/ 1089 h 1182"/>
                  <a:gd name="T94" fmla="*/ 482 w 1277"/>
                  <a:gd name="T95" fmla="*/ 1073 h 1182"/>
                  <a:gd name="T96" fmla="*/ 322 w 1277"/>
                  <a:gd name="T97" fmla="*/ 1182 h 1182"/>
                  <a:gd name="T98" fmla="*/ 101 w 1277"/>
                  <a:gd name="T99" fmla="*/ 1176 h 1182"/>
                  <a:gd name="T100" fmla="*/ 71 w 1277"/>
                  <a:gd name="T101" fmla="*/ 1126 h 1182"/>
                  <a:gd name="T102" fmla="*/ 63 w 1277"/>
                  <a:gd name="T103" fmla="*/ 1035 h 1182"/>
                  <a:gd name="T104" fmla="*/ 33 w 1277"/>
                  <a:gd name="T105" fmla="*/ 967 h 1182"/>
                  <a:gd name="T106" fmla="*/ 21 w 1277"/>
                  <a:gd name="T107" fmla="*/ 913 h 1182"/>
                  <a:gd name="T108" fmla="*/ 20 w 1277"/>
                  <a:gd name="T109" fmla="*/ 885 h 1182"/>
                  <a:gd name="T110" fmla="*/ 36 w 1277"/>
                  <a:gd name="T111" fmla="*/ 852 h 1182"/>
                  <a:gd name="T112" fmla="*/ 69 w 1277"/>
                  <a:gd name="T113" fmla="*/ 834 h 1182"/>
                  <a:gd name="T114" fmla="*/ 106 w 1277"/>
                  <a:gd name="T115" fmla="*/ 763 h 1182"/>
                  <a:gd name="T116" fmla="*/ 108 w 1277"/>
                  <a:gd name="T117" fmla="*/ 667 h 1182"/>
                  <a:gd name="T118" fmla="*/ 0 w 1277"/>
                  <a:gd name="T119" fmla="*/ 477 h 1182"/>
                  <a:gd name="T120" fmla="*/ 7 w 1277"/>
                  <a:gd name="T121" fmla="*/ 341 h 1182"/>
                  <a:gd name="T122" fmla="*/ 58 w 1277"/>
                  <a:gd name="T123" fmla="*/ 236 h 1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77" h="1182">
                    <a:moveTo>
                      <a:pt x="58" y="236"/>
                    </a:moveTo>
                    <a:lnTo>
                      <a:pt x="123" y="257"/>
                    </a:lnTo>
                    <a:lnTo>
                      <a:pt x="212" y="312"/>
                    </a:lnTo>
                    <a:lnTo>
                      <a:pt x="242" y="312"/>
                    </a:lnTo>
                    <a:lnTo>
                      <a:pt x="287" y="257"/>
                    </a:lnTo>
                    <a:lnTo>
                      <a:pt x="389" y="272"/>
                    </a:lnTo>
                    <a:lnTo>
                      <a:pt x="454" y="312"/>
                    </a:lnTo>
                    <a:lnTo>
                      <a:pt x="532" y="312"/>
                    </a:lnTo>
                    <a:lnTo>
                      <a:pt x="543" y="274"/>
                    </a:lnTo>
                    <a:lnTo>
                      <a:pt x="581" y="261"/>
                    </a:lnTo>
                    <a:lnTo>
                      <a:pt x="657" y="294"/>
                    </a:lnTo>
                    <a:lnTo>
                      <a:pt x="674" y="225"/>
                    </a:lnTo>
                    <a:lnTo>
                      <a:pt x="795" y="225"/>
                    </a:lnTo>
                    <a:lnTo>
                      <a:pt x="802" y="238"/>
                    </a:lnTo>
                    <a:lnTo>
                      <a:pt x="1277" y="0"/>
                    </a:lnTo>
                    <a:lnTo>
                      <a:pt x="1250" y="132"/>
                    </a:lnTo>
                    <a:lnTo>
                      <a:pt x="1208" y="134"/>
                    </a:lnTo>
                    <a:lnTo>
                      <a:pt x="1076" y="372"/>
                    </a:lnTo>
                    <a:lnTo>
                      <a:pt x="1045" y="411"/>
                    </a:lnTo>
                    <a:lnTo>
                      <a:pt x="1043" y="439"/>
                    </a:lnTo>
                    <a:lnTo>
                      <a:pt x="1074" y="493"/>
                    </a:lnTo>
                    <a:lnTo>
                      <a:pt x="1085" y="526"/>
                    </a:lnTo>
                    <a:lnTo>
                      <a:pt x="1029" y="575"/>
                    </a:lnTo>
                    <a:lnTo>
                      <a:pt x="1018" y="593"/>
                    </a:lnTo>
                    <a:lnTo>
                      <a:pt x="1043" y="653"/>
                    </a:lnTo>
                    <a:lnTo>
                      <a:pt x="991" y="703"/>
                    </a:lnTo>
                    <a:lnTo>
                      <a:pt x="1011" y="727"/>
                    </a:lnTo>
                    <a:lnTo>
                      <a:pt x="1022" y="768"/>
                    </a:lnTo>
                    <a:lnTo>
                      <a:pt x="960" y="806"/>
                    </a:lnTo>
                    <a:lnTo>
                      <a:pt x="941" y="853"/>
                    </a:lnTo>
                    <a:lnTo>
                      <a:pt x="970" y="908"/>
                    </a:lnTo>
                    <a:lnTo>
                      <a:pt x="1047" y="910"/>
                    </a:lnTo>
                    <a:lnTo>
                      <a:pt x="1050" y="933"/>
                    </a:lnTo>
                    <a:lnTo>
                      <a:pt x="1012" y="974"/>
                    </a:lnTo>
                    <a:lnTo>
                      <a:pt x="1059" y="1048"/>
                    </a:lnTo>
                    <a:lnTo>
                      <a:pt x="1047" y="1085"/>
                    </a:lnTo>
                    <a:lnTo>
                      <a:pt x="989" y="1042"/>
                    </a:lnTo>
                    <a:lnTo>
                      <a:pt x="989" y="1031"/>
                    </a:lnTo>
                    <a:lnTo>
                      <a:pt x="977" y="987"/>
                    </a:lnTo>
                    <a:lnTo>
                      <a:pt x="940" y="973"/>
                    </a:lnTo>
                    <a:lnTo>
                      <a:pt x="907" y="940"/>
                    </a:lnTo>
                    <a:lnTo>
                      <a:pt x="888" y="884"/>
                    </a:lnTo>
                    <a:lnTo>
                      <a:pt x="869" y="854"/>
                    </a:lnTo>
                    <a:lnTo>
                      <a:pt x="822" y="835"/>
                    </a:lnTo>
                    <a:lnTo>
                      <a:pt x="795" y="796"/>
                    </a:lnTo>
                    <a:lnTo>
                      <a:pt x="630" y="1007"/>
                    </a:lnTo>
                    <a:lnTo>
                      <a:pt x="521" y="1089"/>
                    </a:lnTo>
                    <a:lnTo>
                      <a:pt x="482" y="1073"/>
                    </a:lnTo>
                    <a:lnTo>
                      <a:pt x="322" y="1182"/>
                    </a:lnTo>
                    <a:lnTo>
                      <a:pt x="101" y="1176"/>
                    </a:lnTo>
                    <a:lnTo>
                      <a:pt x="71" y="1126"/>
                    </a:lnTo>
                    <a:lnTo>
                      <a:pt x="63" y="1035"/>
                    </a:lnTo>
                    <a:lnTo>
                      <a:pt x="33" y="967"/>
                    </a:lnTo>
                    <a:lnTo>
                      <a:pt x="21" y="913"/>
                    </a:lnTo>
                    <a:lnTo>
                      <a:pt x="20" y="885"/>
                    </a:lnTo>
                    <a:lnTo>
                      <a:pt x="36" y="852"/>
                    </a:lnTo>
                    <a:lnTo>
                      <a:pt x="69" y="834"/>
                    </a:lnTo>
                    <a:lnTo>
                      <a:pt x="106" y="763"/>
                    </a:lnTo>
                    <a:lnTo>
                      <a:pt x="108" y="667"/>
                    </a:lnTo>
                    <a:lnTo>
                      <a:pt x="0" y="477"/>
                    </a:lnTo>
                    <a:lnTo>
                      <a:pt x="7" y="341"/>
                    </a:lnTo>
                    <a:lnTo>
                      <a:pt x="58" y="23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915" name="Freeform 67"/>
              <p:cNvSpPr>
                <a:spLocks noChangeAspect="1"/>
              </p:cNvSpPr>
              <p:nvPr/>
            </p:nvSpPr>
            <p:spPr bwMode="auto">
              <a:xfrm>
                <a:off x="3321" y="2174"/>
                <a:ext cx="375" cy="400"/>
              </a:xfrm>
              <a:custGeom>
                <a:avLst/>
                <a:gdLst>
                  <a:gd name="T0" fmla="*/ 1604 w 2081"/>
                  <a:gd name="T1" fmla="*/ 37 h 2218"/>
                  <a:gd name="T2" fmla="*/ 1869 w 2081"/>
                  <a:gd name="T3" fmla="*/ 54 h 2218"/>
                  <a:gd name="T4" fmla="*/ 1913 w 2081"/>
                  <a:gd name="T5" fmla="*/ 49 h 2218"/>
                  <a:gd name="T6" fmla="*/ 1965 w 2081"/>
                  <a:gd name="T7" fmla="*/ 88 h 2218"/>
                  <a:gd name="T8" fmla="*/ 2047 w 2081"/>
                  <a:gd name="T9" fmla="*/ 115 h 2218"/>
                  <a:gd name="T10" fmla="*/ 1987 w 2081"/>
                  <a:gd name="T11" fmla="*/ 281 h 2218"/>
                  <a:gd name="T12" fmla="*/ 1960 w 2081"/>
                  <a:gd name="T13" fmla="*/ 445 h 2218"/>
                  <a:gd name="T14" fmla="*/ 2081 w 2081"/>
                  <a:gd name="T15" fmla="*/ 582 h 2218"/>
                  <a:gd name="T16" fmla="*/ 1962 w 2081"/>
                  <a:gd name="T17" fmla="*/ 652 h 2218"/>
                  <a:gd name="T18" fmla="*/ 1782 w 2081"/>
                  <a:gd name="T19" fmla="*/ 992 h 2218"/>
                  <a:gd name="T20" fmla="*/ 1790 w 2081"/>
                  <a:gd name="T21" fmla="*/ 1190 h 2218"/>
                  <a:gd name="T22" fmla="*/ 1653 w 2081"/>
                  <a:gd name="T23" fmla="*/ 1250 h 2218"/>
                  <a:gd name="T24" fmla="*/ 1563 w 2081"/>
                  <a:gd name="T25" fmla="*/ 1305 h 2218"/>
                  <a:gd name="T26" fmla="*/ 1541 w 2081"/>
                  <a:gd name="T27" fmla="*/ 1342 h 2218"/>
                  <a:gd name="T28" fmla="*/ 1398 w 2081"/>
                  <a:gd name="T29" fmla="*/ 1421 h 2218"/>
                  <a:gd name="T30" fmla="*/ 1380 w 2081"/>
                  <a:gd name="T31" fmla="*/ 1488 h 2218"/>
                  <a:gd name="T32" fmla="*/ 1446 w 2081"/>
                  <a:gd name="T33" fmla="*/ 1710 h 2218"/>
                  <a:gd name="T34" fmla="*/ 1209 w 2081"/>
                  <a:gd name="T35" fmla="*/ 1931 h 2218"/>
                  <a:gd name="T36" fmla="*/ 950 w 2081"/>
                  <a:gd name="T37" fmla="*/ 1897 h 2218"/>
                  <a:gd name="T38" fmla="*/ 784 w 2081"/>
                  <a:gd name="T39" fmla="*/ 2099 h 2218"/>
                  <a:gd name="T40" fmla="*/ 598 w 2081"/>
                  <a:gd name="T41" fmla="*/ 2164 h 2218"/>
                  <a:gd name="T42" fmla="*/ 510 w 2081"/>
                  <a:gd name="T43" fmla="*/ 2164 h 2218"/>
                  <a:gd name="T44" fmla="*/ 447 w 2081"/>
                  <a:gd name="T45" fmla="*/ 2132 h 2218"/>
                  <a:gd name="T46" fmla="*/ 279 w 2081"/>
                  <a:gd name="T47" fmla="*/ 2218 h 2218"/>
                  <a:gd name="T48" fmla="*/ 347 w 2081"/>
                  <a:gd name="T49" fmla="*/ 1878 h 2218"/>
                  <a:gd name="T50" fmla="*/ 264 w 2081"/>
                  <a:gd name="T51" fmla="*/ 1890 h 2218"/>
                  <a:gd name="T52" fmla="*/ 116 w 2081"/>
                  <a:gd name="T53" fmla="*/ 1836 h 2218"/>
                  <a:gd name="T54" fmla="*/ 109 w 2081"/>
                  <a:gd name="T55" fmla="*/ 1719 h 2218"/>
                  <a:gd name="T56" fmla="*/ 24 w 2081"/>
                  <a:gd name="T57" fmla="*/ 1693 h 2218"/>
                  <a:gd name="T58" fmla="*/ 18 w 2081"/>
                  <a:gd name="T59" fmla="*/ 1596 h 2218"/>
                  <a:gd name="T60" fmla="*/ 68 w 2081"/>
                  <a:gd name="T61" fmla="*/ 1513 h 2218"/>
                  <a:gd name="T62" fmla="*/ 104 w 2081"/>
                  <a:gd name="T63" fmla="*/ 1439 h 2218"/>
                  <a:gd name="T64" fmla="*/ 89 w 2081"/>
                  <a:gd name="T65" fmla="*/ 1364 h 2218"/>
                  <a:gd name="T66" fmla="*/ 136 w 2081"/>
                  <a:gd name="T67" fmla="*/ 1289 h 2218"/>
                  <a:gd name="T68" fmla="*/ 104 w 2081"/>
                  <a:gd name="T69" fmla="*/ 1201 h 2218"/>
                  <a:gd name="T70" fmla="*/ 267 w 2081"/>
                  <a:gd name="T71" fmla="*/ 924 h 2218"/>
                  <a:gd name="T72" fmla="*/ 335 w 2081"/>
                  <a:gd name="T73" fmla="*/ 791 h 2218"/>
                  <a:gd name="T74" fmla="*/ 570 w 2081"/>
                  <a:gd name="T75" fmla="*/ 392 h 2218"/>
                  <a:gd name="T76" fmla="*/ 1111 w 2081"/>
                  <a:gd name="T77" fmla="*/ 20 h 2218"/>
                  <a:gd name="T78" fmla="*/ 1225 w 2081"/>
                  <a:gd name="T79" fmla="*/ 41 h 2218"/>
                  <a:gd name="T80" fmla="*/ 1313 w 2081"/>
                  <a:gd name="T81" fmla="*/ 56 h 2218"/>
                  <a:gd name="T82" fmla="*/ 1397 w 2081"/>
                  <a:gd name="T83" fmla="*/ 0 h 2218"/>
                  <a:gd name="T84" fmla="*/ 1538 w 2081"/>
                  <a:gd name="T85" fmla="*/ 56 h 2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081" h="2218">
                    <a:moveTo>
                      <a:pt x="1538" y="56"/>
                    </a:moveTo>
                    <a:lnTo>
                      <a:pt x="1604" y="37"/>
                    </a:lnTo>
                    <a:lnTo>
                      <a:pt x="1692" y="7"/>
                    </a:lnTo>
                    <a:lnTo>
                      <a:pt x="1869" y="54"/>
                    </a:lnTo>
                    <a:lnTo>
                      <a:pt x="1889" y="30"/>
                    </a:lnTo>
                    <a:lnTo>
                      <a:pt x="1913" y="49"/>
                    </a:lnTo>
                    <a:lnTo>
                      <a:pt x="1950" y="110"/>
                    </a:lnTo>
                    <a:lnTo>
                      <a:pt x="1965" y="88"/>
                    </a:lnTo>
                    <a:lnTo>
                      <a:pt x="2018" y="83"/>
                    </a:lnTo>
                    <a:lnTo>
                      <a:pt x="2047" y="115"/>
                    </a:lnTo>
                    <a:lnTo>
                      <a:pt x="2057" y="170"/>
                    </a:lnTo>
                    <a:lnTo>
                      <a:pt x="1987" y="281"/>
                    </a:lnTo>
                    <a:lnTo>
                      <a:pt x="2003" y="331"/>
                    </a:lnTo>
                    <a:lnTo>
                      <a:pt x="1960" y="445"/>
                    </a:lnTo>
                    <a:lnTo>
                      <a:pt x="2050" y="464"/>
                    </a:lnTo>
                    <a:lnTo>
                      <a:pt x="2081" y="582"/>
                    </a:lnTo>
                    <a:lnTo>
                      <a:pt x="2010" y="647"/>
                    </a:lnTo>
                    <a:lnTo>
                      <a:pt x="1962" y="652"/>
                    </a:lnTo>
                    <a:lnTo>
                      <a:pt x="1950" y="779"/>
                    </a:lnTo>
                    <a:lnTo>
                      <a:pt x="1782" y="992"/>
                    </a:lnTo>
                    <a:lnTo>
                      <a:pt x="1768" y="1084"/>
                    </a:lnTo>
                    <a:lnTo>
                      <a:pt x="1790" y="1190"/>
                    </a:lnTo>
                    <a:lnTo>
                      <a:pt x="1741" y="1286"/>
                    </a:lnTo>
                    <a:lnTo>
                      <a:pt x="1653" y="1250"/>
                    </a:lnTo>
                    <a:lnTo>
                      <a:pt x="1599" y="1265"/>
                    </a:lnTo>
                    <a:lnTo>
                      <a:pt x="1563" y="1305"/>
                    </a:lnTo>
                    <a:lnTo>
                      <a:pt x="1543" y="1311"/>
                    </a:lnTo>
                    <a:lnTo>
                      <a:pt x="1541" y="1342"/>
                    </a:lnTo>
                    <a:lnTo>
                      <a:pt x="1439" y="1378"/>
                    </a:lnTo>
                    <a:lnTo>
                      <a:pt x="1398" y="1421"/>
                    </a:lnTo>
                    <a:lnTo>
                      <a:pt x="1413" y="1442"/>
                    </a:lnTo>
                    <a:lnTo>
                      <a:pt x="1380" y="1488"/>
                    </a:lnTo>
                    <a:lnTo>
                      <a:pt x="1395" y="1601"/>
                    </a:lnTo>
                    <a:lnTo>
                      <a:pt x="1446" y="1710"/>
                    </a:lnTo>
                    <a:lnTo>
                      <a:pt x="1439" y="1744"/>
                    </a:lnTo>
                    <a:lnTo>
                      <a:pt x="1209" y="1931"/>
                    </a:lnTo>
                    <a:lnTo>
                      <a:pt x="1147" y="1904"/>
                    </a:lnTo>
                    <a:lnTo>
                      <a:pt x="950" y="1897"/>
                    </a:lnTo>
                    <a:lnTo>
                      <a:pt x="836" y="2022"/>
                    </a:lnTo>
                    <a:lnTo>
                      <a:pt x="784" y="2099"/>
                    </a:lnTo>
                    <a:lnTo>
                      <a:pt x="681" y="2157"/>
                    </a:lnTo>
                    <a:lnTo>
                      <a:pt x="598" y="2164"/>
                    </a:lnTo>
                    <a:lnTo>
                      <a:pt x="544" y="2184"/>
                    </a:lnTo>
                    <a:lnTo>
                      <a:pt x="510" y="2164"/>
                    </a:lnTo>
                    <a:lnTo>
                      <a:pt x="455" y="2167"/>
                    </a:lnTo>
                    <a:lnTo>
                      <a:pt x="447" y="2132"/>
                    </a:lnTo>
                    <a:lnTo>
                      <a:pt x="405" y="2133"/>
                    </a:lnTo>
                    <a:lnTo>
                      <a:pt x="279" y="2218"/>
                    </a:lnTo>
                    <a:lnTo>
                      <a:pt x="257" y="1935"/>
                    </a:lnTo>
                    <a:lnTo>
                      <a:pt x="347" y="1878"/>
                    </a:lnTo>
                    <a:lnTo>
                      <a:pt x="354" y="1839"/>
                    </a:lnTo>
                    <a:lnTo>
                      <a:pt x="264" y="1890"/>
                    </a:lnTo>
                    <a:lnTo>
                      <a:pt x="162" y="1867"/>
                    </a:lnTo>
                    <a:lnTo>
                      <a:pt x="116" y="1836"/>
                    </a:lnTo>
                    <a:lnTo>
                      <a:pt x="73" y="1763"/>
                    </a:lnTo>
                    <a:lnTo>
                      <a:pt x="109" y="1719"/>
                    </a:lnTo>
                    <a:lnTo>
                      <a:pt x="105" y="1702"/>
                    </a:lnTo>
                    <a:lnTo>
                      <a:pt x="24" y="1693"/>
                    </a:lnTo>
                    <a:lnTo>
                      <a:pt x="0" y="1642"/>
                    </a:lnTo>
                    <a:lnTo>
                      <a:pt x="18" y="1596"/>
                    </a:lnTo>
                    <a:lnTo>
                      <a:pt x="77" y="1557"/>
                    </a:lnTo>
                    <a:lnTo>
                      <a:pt x="68" y="1513"/>
                    </a:lnTo>
                    <a:lnTo>
                      <a:pt x="46" y="1493"/>
                    </a:lnTo>
                    <a:lnTo>
                      <a:pt x="104" y="1439"/>
                    </a:lnTo>
                    <a:lnTo>
                      <a:pt x="79" y="1387"/>
                    </a:lnTo>
                    <a:lnTo>
                      <a:pt x="89" y="1364"/>
                    </a:lnTo>
                    <a:lnTo>
                      <a:pt x="141" y="1315"/>
                    </a:lnTo>
                    <a:lnTo>
                      <a:pt x="136" y="1289"/>
                    </a:lnTo>
                    <a:lnTo>
                      <a:pt x="105" y="1235"/>
                    </a:lnTo>
                    <a:lnTo>
                      <a:pt x="104" y="1201"/>
                    </a:lnTo>
                    <a:lnTo>
                      <a:pt x="136" y="1158"/>
                    </a:lnTo>
                    <a:lnTo>
                      <a:pt x="267" y="924"/>
                    </a:lnTo>
                    <a:lnTo>
                      <a:pt x="309" y="924"/>
                    </a:lnTo>
                    <a:lnTo>
                      <a:pt x="335" y="791"/>
                    </a:lnTo>
                    <a:lnTo>
                      <a:pt x="411" y="763"/>
                    </a:lnTo>
                    <a:lnTo>
                      <a:pt x="570" y="392"/>
                    </a:lnTo>
                    <a:lnTo>
                      <a:pt x="814" y="227"/>
                    </a:lnTo>
                    <a:lnTo>
                      <a:pt x="1111" y="20"/>
                    </a:lnTo>
                    <a:lnTo>
                      <a:pt x="1145" y="49"/>
                    </a:lnTo>
                    <a:lnTo>
                      <a:pt x="1225" y="41"/>
                    </a:lnTo>
                    <a:lnTo>
                      <a:pt x="1282" y="39"/>
                    </a:lnTo>
                    <a:lnTo>
                      <a:pt x="1313" y="56"/>
                    </a:lnTo>
                    <a:lnTo>
                      <a:pt x="1357" y="54"/>
                    </a:lnTo>
                    <a:lnTo>
                      <a:pt x="1397" y="0"/>
                    </a:lnTo>
                    <a:lnTo>
                      <a:pt x="1439" y="7"/>
                    </a:lnTo>
                    <a:lnTo>
                      <a:pt x="1538" y="5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916" name="Freeform 68"/>
              <p:cNvSpPr>
                <a:spLocks noChangeAspect="1"/>
              </p:cNvSpPr>
              <p:nvPr/>
            </p:nvSpPr>
            <p:spPr bwMode="auto">
              <a:xfrm>
                <a:off x="3042" y="2044"/>
                <a:ext cx="443" cy="328"/>
              </a:xfrm>
              <a:custGeom>
                <a:avLst/>
                <a:gdLst>
                  <a:gd name="T0" fmla="*/ 2113 w 2456"/>
                  <a:gd name="T1" fmla="*/ 1107 h 1817"/>
                  <a:gd name="T2" fmla="*/ 2330 w 2456"/>
                  <a:gd name="T3" fmla="*/ 965 h 1817"/>
                  <a:gd name="T4" fmla="*/ 2456 w 2456"/>
                  <a:gd name="T5" fmla="*/ 599 h 1817"/>
                  <a:gd name="T6" fmla="*/ 2451 w 2456"/>
                  <a:gd name="T7" fmla="*/ 567 h 1817"/>
                  <a:gd name="T8" fmla="*/ 2385 w 2456"/>
                  <a:gd name="T9" fmla="*/ 536 h 1817"/>
                  <a:gd name="T10" fmla="*/ 2299 w 2456"/>
                  <a:gd name="T11" fmla="*/ 469 h 1817"/>
                  <a:gd name="T12" fmla="*/ 2230 w 2456"/>
                  <a:gd name="T13" fmla="*/ 340 h 1817"/>
                  <a:gd name="T14" fmla="*/ 2201 w 2456"/>
                  <a:gd name="T15" fmla="*/ 369 h 1817"/>
                  <a:gd name="T16" fmla="*/ 2141 w 2456"/>
                  <a:gd name="T17" fmla="*/ 369 h 1817"/>
                  <a:gd name="T18" fmla="*/ 2113 w 2456"/>
                  <a:gd name="T19" fmla="*/ 343 h 1817"/>
                  <a:gd name="T20" fmla="*/ 2052 w 2456"/>
                  <a:gd name="T21" fmla="*/ 348 h 1817"/>
                  <a:gd name="T22" fmla="*/ 1912 w 2456"/>
                  <a:gd name="T23" fmla="*/ 277 h 1817"/>
                  <a:gd name="T24" fmla="*/ 1845 w 2456"/>
                  <a:gd name="T25" fmla="*/ 285 h 1817"/>
                  <a:gd name="T26" fmla="*/ 1815 w 2456"/>
                  <a:gd name="T27" fmla="*/ 285 h 1817"/>
                  <a:gd name="T28" fmla="*/ 1720 w 2456"/>
                  <a:gd name="T29" fmla="*/ 78 h 1817"/>
                  <a:gd name="T30" fmla="*/ 1594 w 2456"/>
                  <a:gd name="T31" fmla="*/ 0 h 1817"/>
                  <a:gd name="T32" fmla="*/ 1539 w 2456"/>
                  <a:gd name="T33" fmla="*/ 183 h 1817"/>
                  <a:gd name="T34" fmla="*/ 1507 w 2456"/>
                  <a:gd name="T35" fmla="*/ 183 h 1817"/>
                  <a:gd name="T36" fmla="*/ 1323 w 2456"/>
                  <a:gd name="T37" fmla="*/ 73 h 1817"/>
                  <a:gd name="T38" fmla="*/ 533 w 2456"/>
                  <a:gd name="T39" fmla="*/ 249 h 1817"/>
                  <a:gd name="T40" fmla="*/ 219 w 2456"/>
                  <a:gd name="T41" fmla="*/ 304 h 1817"/>
                  <a:gd name="T42" fmla="*/ 0 w 2456"/>
                  <a:gd name="T43" fmla="*/ 306 h 1817"/>
                  <a:gd name="T44" fmla="*/ 97 w 2456"/>
                  <a:gd name="T45" fmla="*/ 382 h 1817"/>
                  <a:gd name="T46" fmla="*/ 135 w 2456"/>
                  <a:gd name="T47" fmla="*/ 394 h 1817"/>
                  <a:gd name="T48" fmla="*/ 163 w 2456"/>
                  <a:gd name="T49" fmla="*/ 460 h 1817"/>
                  <a:gd name="T50" fmla="*/ 241 w 2456"/>
                  <a:gd name="T51" fmla="*/ 465 h 1817"/>
                  <a:gd name="T52" fmla="*/ 262 w 2456"/>
                  <a:gd name="T53" fmla="*/ 533 h 1817"/>
                  <a:gd name="T54" fmla="*/ 445 w 2456"/>
                  <a:gd name="T55" fmla="*/ 714 h 1817"/>
                  <a:gd name="T56" fmla="*/ 509 w 2456"/>
                  <a:gd name="T57" fmla="*/ 720 h 1817"/>
                  <a:gd name="T58" fmla="*/ 558 w 2456"/>
                  <a:gd name="T59" fmla="*/ 839 h 1817"/>
                  <a:gd name="T60" fmla="*/ 593 w 2456"/>
                  <a:gd name="T61" fmla="*/ 874 h 1817"/>
                  <a:gd name="T62" fmla="*/ 614 w 2456"/>
                  <a:gd name="T63" fmla="*/ 1029 h 1817"/>
                  <a:gd name="T64" fmla="*/ 644 w 2456"/>
                  <a:gd name="T65" fmla="*/ 1095 h 1817"/>
                  <a:gd name="T66" fmla="*/ 640 w 2456"/>
                  <a:gd name="T67" fmla="*/ 1177 h 1817"/>
                  <a:gd name="T68" fmla="*/ 372 w 2456"/>
                  <a:gd name="T69" fmla="*/ 1547 h 1817"/>
                  <a:gd name="T70" fmla="*/ 671 w 2456"/>
                  <a:gd name="T71" fmla="*/ 1743 h 1817"/>
                  <a:gd name="T72" fmla="*/ 723 w 2456"/>
                  <a:gd name="T73" fmla="*/ 1761 h 1817"/>
                  <a:gd name="T74" fmla="*/ 820 w 2456"/>
                  <a:gd name="T75" fmla="*/ 1817 h 1817"/>
                  <a:gd name="T76" fmla="*/ 849 w 2456"/>
                  <a:gd name="T77" fmla="*/ 1817 h 1817"/>
                  <a:gd name="T78" fmla="*/ 891 w 2456"/>
                  <a:gd name="T79" fmla="*/ 1764 h 1817"/>
                  <a:gd name="T80" fmla="*/ 988 w 2456"/>
                  <a:gd name="T81" fmla="*/ 1775 h 1817"/>
                  <a:gd name="T82" fmla="*/ 1056 w 2456"/>
                  <a:gd name="T83" fmla="*/ 1816 h 1817"/>
                  <a:gd name="T84" fmla="*/ 1134 w 2456"/>
                  <a:gd name="T85" fmla="*/ 1817 h 1817"/>
                  <a:gd name="T86" fmla="*/ 1145 w 2456"/>
                  <a:gd name="T87" fmla="*/ 1783 h 1817"/>
                  <a:gd name="T88" fmla="*/ 1190 w 2456"/>
                  <a:gd name="T89" fmla="*/ 1766 h 1817"/>
                  <a:gd name="T90" fmla="*/ 1260 w 2456"/>
                  <a:gd name="T91" fmla="*/ 1799 h 1817"/>
                  <a:gd name="T92" fmla="*/ 1281 w 2456"/>
                  <a:gd name="T93" fmla="*/ 1727 h 1817"/>
                  <a:gd name="T94" fmla="*/ 1394 w 2456"/>
                  <a:gd name="T95" fmla="*/ 1729 h 1817"/>
                  <a:gd name="T96" fmla="*/ 1411 w 2456"/>
                  <a:gd name="T97" fmla="*/ 1743 h 1817"/>
                  <a:gd name="T98" fmla="*/ 1888 w 2456"/>
                  <a:gd name="T99" fmla="*/ 1499 h 1817"/>
                  <a:gd name="T100" fmla="*/ 1956 w 2456"/>
                  <a:gd name="T101" fmla="*/ 1480 h 1817"/>
                  <a:gd name="T102" fmla="*/ 2113 w 2456"/>
                  <a:gd name="T103" fmla="*/ 1107 h 18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456" h="1817">
                    <a:moveTo>
                      <a:pt x="2113" y="1107"/>
                    </a:moveTo>
                    <a:lnTo>
                      <a:pt x="2330" y="965"/>
                    </a:lnTo>
                    <a:lnTo>
                      <a:pt x="2456" y="599"/>
                    </a:lnTo>
                    <a:lnTo>
                      <a:pt x="2451" y="567"/>
                    </a:lnTo>
                    <a:lnTo>
                      <a:pt x="2385" y="536"/>
                    </a:lnTo>
                    <a:lnTo>
                      <a:pt x="2299" y="469"/>
                    </a:lnTo>
                    <a:lnTo>
                      <a:pt x="2230" y="340"/>
                    </a:lnTo>
                    <a:lnTo>
                      <a:pt x="2201" y="369"/>
                    </a:lnTo>
                    <a:lnTo>
                      <a:pt x="2141" y="369"/>
                    </a:lnTo>
                    <a:lnTo>
                      <a:pt x="2113" y="343"/>
                    </a:lnTo>
                    <a:lnTo>
                      <a:pt x="2052" y="348"/>
                    </a:lnTo>
                    <a:lnTo>
                      <a:pt x="1912" y="277"/>
                    </a:lnTo>
                    <a:lnTo>
                      <a:pt x="1845" y="285"/>
                    </a:lnTo>
                    <a:lnTo>
                      <a:pt x="1815" y="285"/>
                    </a:lnTo>
                    <a:lnTo>
                      <a:pt x="1720" y="78"/>
                    </a:lnTo>
                    <a:lnTo>
                      <a:pt x="1594" y="0"/>
                    </a:lnTo>
                    <a:lnTo>
                      <a:pt x="1539" y="183"/>
                    </a:lnTo>
                    <a:lnTo>
                      <a:pt x="1507" y="183"/>
                    </a:lnTo>
                    <a:lnTo>
                      <a:pt x="1323" y="73"/>
                    </a:lnTo>
                    <a:lnTo>
                      <a:pt x="533" y="249"/>
                    </a:lnTo>
                    <a:lnTo>
                      <a:pt x="219" y="304"/>
                    </a:lnTo>
                    <a:lnTo>
                      <a:pt x="0" y="306"/>
                    </a:lnTo>
                    <a:lnTo>
                      <a:pt x="97" y="382"/>
                    </a:lnTo>
                    <a:lnTo>
                      <a:pt x="135" y="394"/>
                    </a:lnTo>
                    <a:lnTo>
                      <a:pt x="163" y="460"/>
                    </a:lnTo>
                    <a:lnTo>
                      <a:pt x="241" y="465"/>
                    </a:lnTo>
                    <a:lnTo>
                      <a:pt x="262" y="533"/>
                    </a:lnTo>
                    <a:lnTo>
                      <a:pt x="445" y="714"/>
                    </a:lnTo>
                    <a:lnTo>
                      <a:pt x="509" y="720"/>
                    </a:lnTo>
                    <a:lnTo>
                      <a:pt x="558" y="839"/>
                    </a:lnTo>
                    <a:lnTo>
                      <a:pt x="593" y="874"/>
                    </a:lnTo>
                    <a:lnTo>
                      <a:pt x="614" y="1029"/>
                    </a:lnTo>
                    <a:lnTo>
                      <a:pt x="644" y="1095"/>
                    </a:lnTo>
                    <a:lnTo>
                      <a:pt x="640" y="1177"/>
                    </a:lnTo>
                    <a:lnTo>
                      <a:pt x="372" y="1547"/>
                    </a:lnTo>
                    <a:lnTo>
                      <a:pt x="671" y="1743"/>
                    </a:lnTo>
                    <a:lnTo>
                      <a:pt x="723" y="1761"/>
                    </a:lnTo>
                    <a:lnTo>
                      <a:pt x="820" y="1817"/>
                    </a:lnTo>
                    <a:lnTo>
                      <a:pt x="849" y="1817"/>
                    </a:lnTo>
                    <a:lnTo>
                      <a:pt x="891" y="1764"/>
                    </a:lnTo>
                    <a:lnTo>
                      <a:pt x="988" y="1775"/>
                    </a:lnTo>
                    <a:lnTo>
                      <a:pt x="1056" y="1816"/>
                    </a:lnTo>
                    <a:lnTo>
                      <a:pt x="1134" y="1817"/>
                    </a:lnTo>
                    <a:lnTo>
                      <a:pt x="1145" y="1783"/>
                    </a:lnTo>
                    <a:lnTo>
                      <a:pt x="1190" y="1766"/>
                    </a:lnTo>
                    <a:lnTo>
                      <a:pt x="1260" y="1799"/>
                    </a:lnTo>
                    <a:lnTo>
                      <a:pt x="1281" y="1727"/>
                    </a:lnTo>
                    <a:lnTo>
                      <a:pt x="1394" y="1729"/>
                    </a:lnTo>
                    <a:lnTo>
                      <a:pt x="1411" y="1743"/>
                    </a:lnTo>
                    <a:lnTo>
                      <a:pt x="1888" y="1499"/>
                    </a:lnTo>
                    <a:lnTo>
                      <a:pt x="1956" y="1480"/>
                    </a:lnTo>
                    <a:lnTo>
                      <a:pt x="2113" y="1107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917" name="Freeform 69"/>
              <p:cNvSpPr>
                <a:spLocks noChangeAspect="1"/>
              </p:cNvSpPr>
              <p:nvPr/>
            </p:nvSpPr>
            <p:spPr bwMode="auto">
              <a:xfrm>
                <a:off x="3265" y="2316"/>
                <a:ext cx="543" cy="554"/>
              </a:xfrm>
              <a:custGeom>
                <a:avLst/>
                <a:gdLst>
                  <a:gd name="T0" fmla="*/ 2430 w 3006"/>
                  <a:gd name="T1" fmla="*/ 1072 h 3072"/>
                  <a:gd name="T2" fmla="*/ 2502 w 3006"/>
                  <a:gd name="T3" fmla="*/ 1258 h 3072"/>
                  <a:gd name="T4" fmla="*/ 2609 w 3006"/>
                  <a:gd name="T5" fmla="*/ 1339 h 3072"/>
                  <a:gd name="T6" fmla="*/ 2736 w 3006"/>
                  <a:gd name="T7" fmla="*/ 1603 h 3072"/>
                  <a:gd name="T8" fmla="*/ 2857 w 3006"/>
                  <a:gd name="T9" fmla="*/ 1633 h 3072"/>
                  <a:gd name="T10" fmla="*/ 3000 w 3006"/>
                  <a:gd name="T11" fmla="*/ 1759 h 3072"/>
                  <a:gd name="T12" fmla="*/ 2922 w 3006"/>
                  <a:gd name="T13" fmla="*/ 1886 h 3072"/>
                  <a:gd name="T14" fmla="*/ 2750 w 3006"/>
                  <a:gd name="T15" fmla="*/ 2101 h 3072"/>
                  <a:gd name="T16" fmla="*/ 2573 w 3006"/>
                  <a:gd name="T17" fmla="*/ 2206 h 3072"/>
                  <a:gd name="T18" fmla="*/ 2400 w 3006"/>
                  <a:gd name="T19" fmla="*/ 2235 h 3072"/>
                  <a:gd name="T20" fmla="*/ 2094 w 3006"/>
                  <a:gd name="T21" fmla="*/ 2300 h 3072"/>
                  <a:gd name="T22" fmla="*/ 1938 w 3006"/>
                  <a:gd name="T23" fmla="*/ 2327 h 3072"/>
                  <a:gd name="T24" fmla="*/ 1768 w 3006"/>
                  <a:gd name="T25" fmla="*/ 2359 h 3072"/>
                  <a:gd name="T26" fmla="*/ 1619 w 3006"/>
                  <a:gd name="T27" fmla="*/ 2418 h 3072"/>
                  <a:gd name="T28" fmla="*/ 1025 w 3006"/>
                  <a:gd name="T29" fmla="*/ 2988 h 3072"/>
                  <a:gd name="T30" fmla="*/ 710 w 3006"/>
                  <a:gd name="T31" fmla="*/ 3043 h 3072"/>
                  <a:gd name="T32" fmla="*/ 554 w 3006"/>
                  <a:gd name="T33" fmla="*/ 3069 h 3072"/>
                  <a:gd name="T34" fmla="*/ 446 w 3006"/>
                  <a:gd name="T35" fmla="*/ 2994 h 3072"/>
                  <a:gd name="T36" fmla="*/ 543 w 3006"/>
                  <a:gd name="T37" fmla="*/ 2857 h 3072"/>
                  <a:gd name="T38" fmla="*/ 824 w 3006"/>
                  <a:gd name="T39" fmla="*/ 2714 h 3072"/>
                  <a:gd name="T40" fmla="*/ 707 w 3006"/>
                  <a:gd name="T41" fmla="*/ 2402 h 3072"/>
                  <a:gd name="T42" fmla="*/ 869 w 3006"/>
                  <a:gd name="T43" fmla="*/ 2039 h 3072"/>
                  <a:gd name="T44" fmla="*/ 804 w 3006"/>
                  <a:gd name="T45" fmla="*/ 1890 h 3072"/>
                  <a:gd name="T46" fmla="*/ 521 w 3006"/>
                  <a:gd name="T47" fmla="*/ 1923 h 3072"/>
                  <a:gd name="T48" fmla="*/ 215 w 3006"/>
                  <a:gd name="T49" fmla="*/ 1939 h 3072"/>
                  <a:gd name="T50" fmla="*/ 24 w 3006"/>
                  <a:gd name="T51" fmla="*/ 1930 h 3072"/>
                  <a:gd name="T52" fmla="*/ 104 w 3006"/>
                  <a:gd name="T53" fmla="*/ 1815 h 3072"/>
                  <a:gd name="T54" fmla="*/ 159 w 3006"/>
                  <a:gd name="T55" fmla="*/ 1649 h 3072"/>
                  <a:gd name="T56" fmla="*/ 198 w 3006"/>
                  <a:gd name="T57" fmla="*/ 1557 h 3072"/>
                  <a:gd name="T58" fmla="*/ 256 w 3006"/>
                  <a:gd name="T59" fmla="*/ 1463 h 3072"/>
                  <a:gd name="T60" fmla="*/ 417 w 3006"/>
                  <a:gd name="T61" fmla="*/ 1450 h 3072"/>
                  <a:gd name="T62" fmla="*/ 521 w 3006"/>
                  <a:gd name="T63" fmla="*/ 1414 h 3072"/>
                  <a:gd name="T64" fmla="*/ 713 w 3006"/>
                  <a:gd name="T65" fmla="*/ 1345 h 3072"/>
                  <a:gd name="T66" fmla="*/ 813 w 3006"/>
                  <a:gd name="T67" fmla="*/ 1375 h 3072"/>
                  <a:gd name="T68" fmla="*/ 993 w 3006"/>
                  <a:gd name="T69" fmla="*/ 1372 h 3072"/>
                  <a:gd name="T70" fmla="*/ 1260 w 3006"/>
                  <a:gd name="T71" fmla="*/ 1108 h 3072"/>
                  <a:gd name="T72" fmla="*/ 1749 w 3006"/>
                  <a:gd name="T73" fmla="*/ 958 h 3072"/>
                  <a:gd name="T74" fmla="*/ 1690 w 3006"/>
                  <a:gd name="T75" fmla="*/ 697 h 3072"/>
                  <a:gd name="T76" fmla="*/ 1749 w 3006"/>
                  <a:gd name="T77" fmla="*/ 596 h 3072"/>
                  <a:gd name="T78" fmla="*/ 1873 w 3006"/>
                  <a:gd name="T79" fmla="*/ 521 h 3072"/>
                  <a:gd name="T80" fmla="*/ 2058 w 3006"/>
                  <a:gd name="T81" fmla="*/ 502 h 3072"/>
                  <a:gd name="T82" fmla="*/ 2091 w 3006"/>
                  <a:gd name="T83" fmla="*/ 209 h 3072"/>
                  <a:gd name="T84" fmla="*/ 2268 w 3006"/>
                  <a:gd name="T85" fmla="*/ 140 h 3072"/>
                  <a:gd name="T86" fmla="*/ 2303 w 3006"/>
                  <a:gd name="T87" fmla="*/ 306 h 3072"/>
                  <a:gd name="T88" fmla="*/ 2352 w 3006"/>
                  <a:gd name="T89" fmla="*/ 322 h 3072"/>
                  <a:gd name="T90" fmla="*/ 2397 w 3006"/>
                  <a:gd name="T91" fmla="*/ 433 h 3072"/>
                  <a:gd name="T92" fmla="*/ 2206 w 3006"/>
                  <a:gd name="T93" fmla="*/ 610 h 3072"/>
                  <a:gd name="T94" fmla="*/ 2268 w 3006"/>
                  <a:gd name="T95" fmla="*/ 753 h 3072"/>
                  <a:gd name="T96" fmla="*/ 2312 w 3006"/>
                  <a:gd name="T97" fmla="*/ 1006 h 30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06" h="3072">
                    <a:moveTo>
                      <a:pt x="2352" y="987"/>
                    </a:moveTo>
                    <a:lnTo>
                      <a:pt x="2414" y="997"/>
                    </a:lnTo>
                    <a:lnTo>
                      <a:pt x="2430" y="1072"/>
                    </a:lnTo>
                    <a:lnTo>
                      <a:pt x="2443" y="1157"/>
                    </a:lnTo>
                    <a:lnTo>
                      <a:pt x="2424" y="1189"/>
                    </a:lnTo>
                    <a:lnTo>
                      <a:pt x="2502" y="1258"/>
                    </a:lnTo>
                    <a:lnTo>
                      <a:pt x="2499" y="1333"/>
                    </a:lnTo>
                    <a:lnTo>
                      <a:pt x="2580" y="1352"/>
                    </a:lnTo>
                    <a:lnTo>
                      <a:pt x="2609" y="1339"/>
                    </a:lnTo>
                    <a:lnTo>
                      <a:pt x="2677" y="1398"/>
                    </a:lnTo>
                    <a:lnTo>
                      <a:pt x="2613" y="1506"/>
                    </a:lnTo>
                    <a:lnTo>
                      <a:pt x="2736" y="1603"/>
                    </a:lnTo>
                    <a:lnTo>
                      <a:pt x="2863" y="1551"/>
                    </a:lnTo>
                    <a:lnTo>
                      <a:pt x="2919" y="1571"/>
                    </a:lnTo>
                    <a:lnTo>
                      <a:pt x="2857" y="1633"/>
                    </a:lnTo>
                    <a:lnTo>
                      <a:pt x="2968" y="1711"/>
                    </a:lnTo>
                    <a:lnTo>
                      <a:pt x="2990" y="1711"/>
                    </a:lnTo>
                    <a:lnTo>
                      <a:pt x="3000" y="1759"/>
                    </a:lnTo>
                    <a:lnTo>
                      <a:pt x="3006" y="1834"/>
                    </a:lnTo>
                    <a:lnTo>
                      <a:pt x="2961" y="1870"/>
                    </a:lnTo>
                    <a:lnTo>
                      <a:pt x="2922" y="1886"/>
                    </a:lnTo>
                    <a:lnTo>
                      <a:pt x="2811" y="2044"/>
                    </a:lnTo>
                    <a:lnTo>
                      <a:pt x="2766" y="2047"/>
                    </a:lnTo>
                    <a:lnTo>
                      <a:pt x="2750" y="2101"/>
                    </a:lnTo>
                    <a:lnTo>
                      <a:pt x="2685" y="2170"/>
                    </a:lnTo>
                    <a:lnTo>
                      <a:pt x="2605" y="2179"/>
                    </a:lnTo>
                    <a:lnTo>
                      <a:pt x="2573" y="2206"/>
                    </a:lnTo>
                    <a:lnTo>
                      <a:pt x="2583" y="2245"/>
                    </a:lnTo>
                    <a:lnTo>
                      <a:pt x="2420" y="2252"/>
                    </a:lnTo>
                    <a:lnTo>
                      <a:pt x="2400" y="2235"/>
                    </a:lnTo>
                    <a:lnTo>
                      <a:pt x="2293" y="2238"/>
                    </a:lnTo>
                    <a:lnTo>
                      <a:pt x="2247" y="2268"/>
                    </a:lnTo>
                    <a:lnTo>
                      <a:pt x="2094" y="2300"/>
                    </a:lnTo>
                    <a:lnTo>
                      <a:pt x="2055" y="2287"/>
                    </a:lnTo>
                    <a:lnTo>
                      <a:pt x="1941" y="2287"/>
                    </a:lnTo>
                    <a:lnTo>
                      <a:pt x="1938" y="2327"/>
                    </a:lnTo>
                    <a:lnTo>
                      <a:pt x="1863" y="2381"/>
                    </a:lnTo>
                    <a:lnTo>
                      <a:pt x="1805" y="2378"/>
                    </a:lnTo>
                    <a:lnTo>
                      <a:pt x="1768" y="2359"/>
                    </a:lnTo>
                    <a:lnTo>
                      <a:pt x="1736" y="2378"/>
                    </a:lnTo>
                    <a:lnTo>
                      <a:pt x="1700" y="2349"/>
                    </a:lnTo>
                    <a:lnTo>
                      <a:pt x="1619" y="2418"/>
                    </a:lnTo>
                    <a:lnTo>
                      <a:pt x="1501" y="2564"/>
                    </a:lnTo>
                    <a:lnTo>
                      <a:pt x="1124" y="2943"/>
                    </a:lnTo>
                    <a:lnTo>
                      <a:pt x="1025" y="2988"/>
                    </a:lnTo>
                    <a:lnTo>
                      <a:pt x="925" y="2997"/>
                    </a:lnTo>
                    <a:lnTo>
                      <a:pt x="847" y="3014"/>
                    </a:lnTo>
                    <a:lnTo>
                      <a:pt x="710" y="3043"/>
                    </a:lnTo>
                    <a:lnTo>
                      <a:pt x="651" y="3021"/>
                    </a:lnTo>
                    <a:lnTo>
                      <a:pt x="602" y="3072"/>
                    </a:lnTo>
                    <a:lnTo>
                      <a:pt x="554" y="3069"/>
                    </a:lnTo>
                    <a:lnTo>
                      <a:pt x="527" y="3030"/>
                    </a:lnTo>
                    <a:lnTo>
                      <a:pt x="455" y="3053"/>
                    </a:lnTo>
                    <a:lnTo>
                      <a:pt x="446" y="2994"/>
                    </a:lnTo>
                    <a:lnTo>
                      <a:pt x="504" y="2943"/>
                    </a:lnTo>
                    <a:lnTo>
                      <a:pt x="514" y="2877"/>
                    </a:lnTo>
                    <a:lnTo>
                      <a:pt x="543" y="2857"/>
                    </a:lnTo>
                    <a:lnTo>
                      <a:pt x="583" y="2864"/>
                    </a:lnTo>
                    <a:lnTo>
                      <a:pt x="719" y="2798"/>
                    </a:lnTo>
                    <a:lnTo>
                      <a:pt x="824" y="2714"/>
                    </a:lnTo>
                    <a:lnTo>
                      <a:pt x="840" y="2580"/>
                    </a:lnTo>
                    <a:lnTo>
                      <a:pt x="710" y="2453"/>
                    </a:lnTo>
                    <a:lnTo>
                      <a:pt x="707" y="2402"/>
                    </a:lnTo>
                    <a:lnTo>
                      <a:pt x="817" y="2196"/>
                    </a:lnTo>
                    <a:lnTo>
                      <a:pt x="840" y="2203"/>
                    </a:lnTo>
                    <a:lnTo>
                      <a:pt x="869" y="2039"/>
                    </a:lnTo>
                    <a:lnTo>
                      <a:pt x="918" y="1988"/>
                    </a:lnTo>
                    <a:lnTo>
                      <a:pt x="850" y="1870"/>
                    </a:lnTo>
                    <a:lnTo>
                      <a:pt x="804" y="1890"/>
                    </a:lnTo>
                    <a:lnTo>
                      <a:pt x="759" y="1890"/>
                    </a:lnTo>
                    <a:lnTo>
                      <a:pt x="625" y="1929"/>
                    </a:lnTo>
                    <a:lnTo>
                      <a:pt x="521" y="1923"/>
                    </a:lnTo>
                    <a:lnTo>
                      <a:pt x="449" y="1902"/>
                    </a:lnTo>
                    <a:lnTo>
                      <a:pt x="331" y="1926"/>
                    </a:lnTo>
                    <a:lnTo>
                      <a:pt x="215" y="1939"/>
                    </a:lnTo>
                    <a:lnTo>
                      <a:pt x="110" y="2050"/>
                    </a:lnTo>
                    <a:lnTo>
                      <a:pt x="51" y="2014"/>
                    </a:lnTo>
                    <a:lnTo>
                      <a:pt x="24" y="1930"/>
                    </a:lnTo>
                    <a:lnTo>
                      <a:pt x="6" y="1896"/>
                    </a:lnTo>
                    <a:lnTo>
                      <a:pt x="0" y="1864"/>
                    </a:lnTo>
                    <a:lnTo>
                      <a:pt x="104" y="1815"/>
                    </a:lnTo>
                    <a:lnTo>
                      <a:pt x="100" y="1746"/>
                    </a:lnTo>
                    <a:lnTo>
                      <a:pt x="143" y="1705"/>
                    </a:lnTo>
                    <a:lnTo>
                      <a:pt x="159" y="1649"/>
                    </a:lnTo>
                    <a:lnTo>
                      <a:pt x="234" y="1652"/>
                    </a:lnTo>
                    <a:lnTo>
                      <a:pt x="224" y="1590"/>
                    </a:lnTo>
                    <a:lnTo>
                      <a:pt x="198" y="1557"/>
                    </a:lnTo>
                    <a:lnTo>
                      <a:pt x="201" y="1528"/>
                    </a:lnTo>
                    <a:lnTo>
                      <a:pt x="237" y="1512"/>
                    </a:lnTo>
                    <a:lnTo>
                      <a:pt x="256" y="1463"/>
                    </a:lnTo>
                    <a:lnTo>
                      <a:pt x="331" y="1420"/>
                    </a:lnTo>
                    <a:lnTo>
                      <a:pt x="387" y="1463"/>
                    </a:lnTo>
                    <a:lnTo>
                      <a:pt x="417" y="1450"/>
                    </a:lnTo>
                    <a:lnTo>
                      <a:pt x="446" y="1450"/>
                    </a:lnTo>
                    <a:lnTo>
                      <a:pt x="511" y="1391"/>
                    </a:lnTo>
                    <a:lnTo>
                      <a:pt x="521" y="1414"/>
                    </a:lnTo>
                    <a:lnTo>
                      <a:pt x="592" y="1411"/>
                    </a:lnTo>
                    <a:lnTo>
                      <a:pt x="586" y="1431"/>
                    </a:lnTo>
                    <a:lnTo>
                      <a:pt x="713" y="1345"/>
                    </a:lnTo>
                    <a:lnTo>
                      <a:pt x="756" y="1339"/>
                    </a:lnTo>
                    <a:lnTo>
                      <a:pt x="765" y="1382"/>
                    </a:lnTo>
                    <a:lnTo>
                      <a:pt x="813" y="1375"/>
                    </a:lnTo>
                    <a:lnTo>
                      <a:pt x="853" y="1395"/>
                    </a:lnTo>
                    <a:lnTo>
                      <a:pt x="909" y="1375"/>
                    </a:lnTo>
                    <a:lnTo>
                      <a:pt x="993" y="1372"/>
                    </a:lnTo>
                    <a:lnTo>
                      <a:pt x="1090" y="1313"/>
                    </a:lnTo>
                    <a:lnTo>
                      <a:pt x="1143" y="1242"/>
                    </a:lnTo>
                    <a:lnTo>
                      <a:pt x="1260" y="1108"/>
                    </a:lnTo>
                    <a:lnTo>
                      <a:pt x="1453" y="1118"/>
                    </a:lnTo>
                    <a:lnTo>
                      <a:pt x="1515" y="1143"/>
                    </a:lnTo>
                    <a:lnTo>
                      <a:pt x="1749" y="958"/>
                    </a:lnTo>
                    <a:lnTo>
                      <a:pt x="1752" y="925"/>
                    </a:lnTo>
                    <a:lnTo>
                      <a:pt x="1706" y="818"/>
                    </a:lnTo>
                    <a:lnTo>
                      <a:pt x="1690" y="697"/>
                    </a:lnTo>
                    <a:lnTo>
                      <a:pt x="1723" y="648"/>
                    </a:lnTo>
                    <a:lnTo>
                      <a:pt x="1709" y="635"/>
                    </a:lnTo>
                    <a:lnTo>
                      <a:pt x="1749" y="596"/>
                    </a:lnTo>
                    <a:lnTo>
                      <a:pt x="1850" y="554"/>
                    </a:lnTo>
                    <a:lnTo>
                      <a:pt x="1850" y="524"/>
                    </a:lnTo>
                    <a:lnTo>
                      <a:pt x="1873" y="521"/>
                    </a:lnTo>
                    <a:lnTo>
                      <a:pt x="1915" y="479"/>
                    </a:lnTo>
                    <a:lnTo>
                      <a:pt x="1964" y="463"/>
                    </a:lnTo>
                    <a:lnTo>
                      <a:pt x="2058" y="502"/>
                    </a:lnTo>
                    <a:lnTo>
                      <a:pt x="2101" y="404"/>
                    </a:lnTo>
                    <a:lnTo>
                      <a:pt x="2082" y="303"/>
                    </a:lnTo>
                    <a:lnTo>
                      <a:pt x="2091" y="209"/>
                    </a:lnTo>
                    <a:lnTo>
                      <a:pt x="2247" y="0"/>
                    </a:lnTo>
                    <a:lnTo>
                      <a:pt x="2225" y="75"/>
                    </a:lnTo>
                    <a:lnTo>
                      <a:pt x="2268" y="140"/>
                    </a:lnTo>
                    <a:lnTo>
                      <a:pt x="2290" y="235"/>
                    </a:lnTo>
                    <a:lnTo>
                      <a:pt x="2263" y="287"/>
                    </a:lnTo>
                    <a:lnTo>
                      <a:pt x="2303" y="306"/>
                    </a:lnTo>
                    <a:lnTo>
                      <a:pt x="2349" y="300"/>
                    </a:lnTo>
                    <a:lnTo>
                      <a:pt x="2365" y="303"/>
                    </a:lnTo>
                    <a:lnTo>
                      <a:pt x="2352" y="322"/>
                    </a:lnTo>
                    <a:lnTo>
                      <a:pt x="2365" y="359"/>
                    </a:lnTo>
                    <a:lnTo>
                      <a:pt x="2408" y="375"/>
                    </a:lnTo>
                    <a:lnTo>
                      <a:pt x="2397" y="433"/>
                    </a:lnTo>
                    <a:lnTo>
                      <a:pt x="2349" y="511"/>
                    </a:lnTo>
                    <a:lnTo>
                      <a:pt x="2202" y="590"/>
                    </a:lnTo>
                    <a:lnTo>
                      <a:pt x="2206" y="610"/>
                    </a:lnTo>
                    <a:lnTo>
                      <a:pt x="2257" y="619"/>
                    </a:lnTo>
                    <a:lnTo>
                      <a:pt x="2271" y="664"/>
                    </a:lnTo>
                    <a:lnTo>
                      <a:pt x="2268" y="753"/>
                    </a:lnTo>
                    <a:lnTo>
                      <a:pt x="2218" y="844"/>
                    </a:lnTo>
                    <a:lnTo>
                      <a:pt x="2225" y="883"/>
                    </a:lnTo>
                    <a:lnTo>
                      <a:pt x="2312" y="1006"/>
                    </a:lnTo>
                    <a:lnTo>
                      <a:pt x="2352" y="1006"/>
                    </a:lnTo>
                    <a:lnTo>
                      <a:pt x="2352" y="987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918" name="Freeform 70"/>
              <p:cNvSpPr>
                <a:spLocks noChangeAspect="1"/>
              </p:cNvSpPr>
              <p:nvPr/>
            </p:nvSpPr>
            <p:spPr bwMode="auto">
              <a:xfrm>
                <a:off x="3198" y="2653"/>
                <a:ext cx="315" cy="365"/>
              </a:xfrm>
              <a:custGeom>
                <a:avLst/>
                <a:gdLst>
                  <a:gd name="T0" fmla="*/ 172 w 1748"/>
                  <a:gd name="T1" fmla="*/ 391 h 2022"/>
                  <a:gd name="T2" fmla="*/ 219 w 1748"/>
                  <a:gd name="T3" fmla="*/ 340 h 2022"/>
                  <a:gd name="T4" fmla="*/ 416 w 1748"/>
                  <a:gd name="T5" fmla="*/ 292 h 2022"/>
                  <a:gd name="T6" fmla="*/ 447 w 1748"/>
                  <a:gd name="T7" fmla="*/ 227 h 2022"/>
                  <a:gd name="T8" fmla="*/ 588 w 1748"/>
                  <a:gd name="T9" fmla="*/ 67 h 2022"/>
                  <a:gd name="T10" fmla="*/ 826 w 1748"/>
                  <a:gd name="T11" fmla="*/ 30 h 2022"/>
                  <a:gd name="T12" fmla="*/ 998 w 1748"/>
                  <a:gd name="T13" fmla="*/ 62 h 2022"/>
                  <a:gd name="T14" fmla="*/ 1180 w 1748"/>
                  <a:gd name="T15" fmla="*/ 25 h 2022"/>
                  <a:gd name="T16" fmla="*/ 1290 w 1748"/>
                  <a:gd name="T17" fmla="*/ 121 h 2022"/>
                  <a:gd name="T18" fmla="*/ 1214 w 1748"/>
                  <a:gd name="T19" fmla="*/ 332 h 2022"/>
                  <a:gd name="T20" fmla="*/ 1077 w 1748"/>
                  <a:gd name="T21" fmla="*/ 537 h 2022"/>
                  <a:gd name="T22" fmla="*/ 1214 w 1748"/>
                  <a:gd name="T23" fmla="*/ 713 h 2022"/>
                  <a:gd name="T24" fmla="*/ 1096 w 1748"/>
                  <a:gd name="T25" fmla="*/ 930 h 2022"/>
                  <a:gd name="T26" fmla="*/ 922 w 1748"/>
                  <a:gd name="T27" fmla="*/ 988 h 2022"/>
                  <a:gd name="T28" fmla="*/ 877 w 1748"/>
                  <a:gd name="T29" fmla="*/ 1068 h 2022"/>
                  <a:gd name="T30" fmla="*/ 835 w 1748"/>
                  <a:gd name="T31" fmla="*/ 1182 h 2022"/>
                  <a:gd name="T32" fmla="*/ 928 w 1748"/>
                  <a:gd name="T33" fmla="*/ 1202 h 2022"/>
                  <a:gd name="T34" fmla="*/ 1023 w 1748"/>
                  <a:gd name="T35" fmla="*/ 1149 h 2022"/>
                  <a:gd name="T36" fmla="*/ 1312 w 1748"/>
                  <a:gd name="T37" fmla="*/ 1123 h 2022"/>
                  <a:gd name="T38" fmla="*/ 1501 w 1748"/>
                  <a:gd name="T39" fmla="*/ 1074 h 2022"/>
                  <a:gd name="T40" fmla="*/ 1736 w 1748"/>
                  <a:gd name="T41" fmla="*/ 1396 h 2022"/>
                  <a:gd name="T42" fmla="*/ 1616 w 1748"/>
                  <a:gd name="T43" fmla="*/ 1449 h 2022"/>
                  <a:gd name="T44" fmla="*/ 1537 w 1748"/>
                  <a:gd name="T45" fmla="*/ 1590 h 2022"/>
                  <a:gd name="T46" fmla="*/ 1335 w 1748"/>
                  <a:gd name="T47" fmla="*/ 1750 h 2022"/>
                  <a:gd name="T48" fmla="*/ 1147 w 1748"/>
                  <a:gd name="T49" fmla="*/ 1787 h 2022"/>
                  <a:gd name="T50" fmla="*/ 1074 w 1748"/>
                  <a:gd name="T51" fmla="*/ 1809 h 2022"/>
                  <a:gd name="T52" fmla="*/ 961 w 1748"/>
                  <a:gd name="T53" fmla="*/ 1806 h 2022"/>
                  <a:gd name="T54" fmla="*/ 883 w 1748"/>
                  <a:gd name="T55" fmla="*/ 1930 h 2022"/>
                  <a:gd name="T56" fmla="*/ 717 w 1748"/>
                  <a:gd name="T57" fmla="*/ 1992 h 2022"/>
                  <a:gd name="T58" fmla="*/ 635 w 1748"/>
                  <a:gd name="T59" fmla="*/ 2022 h 2022"/>
                  <a:gd name="T60" fmla="*/ 416 w 1748"/>
                  <a:gd name="T61" fmla="*/ 1989 h 2022"/>
                  <a:gd name="T62" fmla="*/ 222 w 1748"/>
                  <a:gd name="T63" fmla="*/ 1711 h 2022"/>
                  <a:gd name="T64" fmla="*/ 205 w 1748"/>
                  <a:gd name="T65" fmla="*/ 1595 h 2022"/>
                  <a:gd name="T66" fmla="*/ 189 w 1748"/>
                  <a:gd name="T67" fmla="*/ 1363 h 2022"/>
                  <a:gd name="T68" fmla="*/ 203 w 1748"/>
                  <a:gd name="T69" fmla="*/ 1272 h 2022"/>
                  <a:gd name="T70" fmla="*/ 253 w 1748"/>
                  <a:gd name="T71" fmla="*/ 1087 h 2022"/>
                  <a:gd name="T72" fmla="*/ 32 w 1748"/>
                  <a:gd name="T73" fmla="*/ 688 h 2022"/>
                  <a:gd name="T74" fmla="*/ 40 w 1748"/>
                  <a:gd name="T75" fmla="*/ 545 h 2022"/>
                  <a:gd name="T76" fmla="*/ 0 w 1748"/>
                  <a:gd name="T77" fmla="*/ 396 h 20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748" h="2022">
                    <a:moveTo>
                      <a:pt x="0" y="396"/>
                    </a:moveTo>
                    <a:lnTo>
                      <a:pt x="172" y="391"/>
                    </a:lnTo>
                    <a:lnTo>
                      <a:pt x="157" y="357"/>
                    </a:lnTo>
                    <a:lnTo>
                      <a:pt x="219" y="340"/>
                    </a:lnTo>
                    <a:lnTo>
                      <a:pt x="372" y="351"/>
                    </a:lnTo>
                    <a:lnTo>
                      <a:pt x="416" y="292"/>
                    </a:lnTo>
                    <a:lnTo>
                      <a:pt x="422" y="227"/>
                    </a:lnTo>
                    <a:lnTo>
                      <a:pt x="447" y="227"/>
                    </a:lnTo>
                    <a:lnTo>
                      <a:pt x="483" y="183"/>
                    </a:lnTo>
                    <a:lnTo>
                      <a:pt x="588" y="67"/>
                    </a:lnTo>
                    <a:lnTo>
                      <a:pt x="669" y="62"/>
                    </a:lnTo>
                    <a:lnTo>
                      <a:pt x="826" y="30"/>
                    </a:lnTo>
                    <a:lnTo>
                      <a:pt x="905" y="56"/>
                    </a:lnTo>
                    <a:lnTo>
                      <a:pt x="998" y="62"/>
                    </a:lnTo>
                    <a:lnTo>
                      <a:pt x="1136" y="17"/>
                    </a:lnTo>
                    <a:lnTo>
                      <a:pt x="1180" y="25"/>
                    </a:lnTo>
                    <a:lnTo>
                      <a:pt x="1223" y="0"/>
                    </a:lnTo>
                    <a:lnTo>
                      <a:pt x="1290" y="121"/>
                    </a:lnTo>
                    <a:lnTo>
                      <a:pt x="1245" y="168"/>
                    </a:lnTo>
                    <a:lnTo>
                      <a:pt x="1214" y="332"/>
                    </a:lnTo>
                    <a:lnTo>
                      <a:pt x="1198" y="323"/>
                    </a:lnTo>
                    <a:lnTo>
                      <a:pt x="1077" y="537"/>
                    </a:lnTo>
                    <a:lnTo>
                      <a:pt x="1088" y="588"/>
                    </a:lnTo>
                    <a:lnTo>
                      <a:pt x="1214" y="713"/>
                    </a:lnTo>
                    <a:lnTo>
                      <a:pt x="1198" y="837"/>
                    </a:lnTo>
                    <a:lnTo>
                      <a:pt x="1096" y="930"/>
                    </a:lnTo>
                    <a:lnTo>
                      <a:pt x="956" y="994"/>
                    </a:lnTo>
                    <a:lnTo>
                      <a:pt x="922" y="988"/>
                    </a:lnTo>
                    <a:lnTo>
                      <a:pt x="885" y="1003"/>
                    </a:lnTo>
                    <a:lnTo>
                      <a:pt x="877" y="1068"/>
                    </a:lnTo>
                    <a:lnTo>
                      <a:pt x="821" y="1123"/>
                    </a:lnTo>
                    <a:lnTo>
                      <a:pt x="835" y="1182"/>
                    </a:lnTo>
                    <a:lnTo>
                      <a:pt x="902" y="1163"/>
                    </a:lnTo>
                    <a:lnTo>
                      <a:pt x="928" y="1202"/>
                    </a:lnTo>
                    <a:lnTo>
                      <a:pt x="972" y="1206"/>
                    </a:lnTo>
                    <a:lnTo>
                      <a:pt x="1023" y="1149"/>
                    </a:lnTo>
                    <a:lnTo>
                      <a:pt x="1079" y="1171"/>
                    </a:lnTo>
                    <a:lnTo>
                      <a:pt x="1312" y="1123"/>
                    </a:lnTo>
                    <a:lnTo>
                      <a:pt x="1399" y="1118"/>
                    </a:lnTo>
                    <a:lnTo>
                      <a:pt x="1501" y="1074"/>
                    </a:lnTo>
                    <a:lnTo>
                      <a:pt x="1748" y="1343"/>
                    </a:lnTo>
                    <a:lnTo>
                      <a:pt x="1736" y="1396"/>
                    </a:lnTo>
                    <a:lnTo>
                      <a:pt x="1692" y="1388"/>
                    </a:lnTo>
                    <a:lnTo>
                      <a:pt x="1616" y="1449"/>
                    </a:lnTo>
                    <a:lnTo>
                      <a:pt x="1622" y="1495"/>
                    </a:lnTo>
                    <a:lnTo>
                      <a:pt x="1537" y="1590"/>
                    </a:lnTo>
                    <a:lnTo>
                      <a:pt x="1363" y="1649"/>
                    </a:lnTo>
                    <a:lnTo>
                      <a:pt x="1335" y="1750"/>
                    </a:lnTo>
                    <a:lnTo>
                      <a:pt x="1155" y="1767"/>
                    </a:lnTo>
                    <a:lnTo>
                      <a:pt x="1147" y="1787"/>
                    </a:lnTo>
                    <a:lnTo>
                      <a:pt x="1093" y="1784"/>
                    </a:lnTo>
                    <a:lnTo>
                      <a:pt x="1074" y="1809"/>
                    </a:lnTo>
                    <a:lnTo>
                      <a:pt x="1015" y="1820"/>
                    </a:lnTo>
                    <a:lnTo>
                      <a:pt x="961" y="1806"/>
                    </a:lnTo>
                    <a:lnTo>
                      <a:pt x="905" y="1862"/>
                    </a:lnTo>
                    <a:lnTo>
                      <a:pt x="883" y="1930"/>
                    </a:lnTo>
                    <a:lnTo>
                      <a:pt x="821" y="2003"/>
                    </a:lnTo>
                    <a:lnTo>
                      <a:pt x="717" y="1992"/>
                    </a:lnTo>
                    <a:lnTo>
                      <a:pt x="705" y="2014"/>
                    </a:lnTo>
                    <a:lnTo>
                      <a:pt x="635" y="2022"/>
                    </a:lnTo>
                    <a:lnTo>
                      <a:pt x="602" y="1986"/>
                    </a:lnTo>
                    <a:lnTo>
                      <a:pt x="416" y="1989"/>
                    </a:lnTo>
                    <a:lnTo>
                      <a:pt x="375" y="1860"/>
                    </a:lnTo>
                    <a:lnTo>
                      <a:pt x="222" y="1711"/>
                    </a:lnTo>
                    <a:lnTo>
                      <a:pt x="230" y="1655"/>
                    </a:lnTo>
                    <a:lnTo>
                      <a:pt x="205" y="1595"/>
                    </a:lnTo>
                    <a:lnTo>
                      <a:pt x="214" y="1422"/>
                    </a:lnTo>
                    <a:lnTo>
                      <a:pt x="189" y="1363"/>
                    </a:lnTo>
                    <a:lnTo>
                      <a:pt x="186" y="1331"/>
                    </a:lnTo>
                    <a:lnTo>
                      <a:pt x="203" y="1272"/>
                    </a:lnTo>
                    <a:lnTo>
                      <a:pt x="262" y="1169"/>
                    </a:lnTo>
                    <a:lnTo>
                      <a:pt x="253" y="1087"/>
                    </a:lnTo>
                    <a:lnTo>
                      <a:pt x="113" y="918"/>
                    </a:lnTo>
                    <a:lnTo>
                      <a:pt x="32" y="688"/>
                    </a:lnTo>
                    <a:lnTo>
                      <a:pt x="20" y="575"/>
                    </a:lnTo>
                    <a:lnTo>
                      <a:pt x="40" y="545"/>
                    </a:lnTo>
                    <a:lnTo>
                      <a:pt x="43" y="475"/>
                    </a:lnTo>
                    <a:lnTo>
                      <a:pt x="0" y="39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919" name="Freeform 71"/>
              <p:cNvSpPr>
                <a:spLocks noChangeAspect="1"/>
              </p:cNvSpPr>
              <p:nvPr/>
            </p:nvSpPr>
            <p:spPr bwMode="auto">
              <a:xfrm>
                <a:off x="3168" y="2459"/>
                <a:ext cx="216" cy="265"/>
              </a:xfrm>
              <a:custGeom>
                <a:avLst/>
                <a:gdLst>
                  <a:gd name="T0" fmla="*/ 231 w 1198"/>
                  <a:gd name="T1" fmla="*/ 385 h 1466"/>
                  <a:gd name="T2" fmla="*/ 424 w 1198"/>
                  <a:gd name="T3" fmla="*/ 292 h 1466"/>
                  <a:gd name="T4" fmla="*/ 698 w 1198"/>
                  <a:gd name="T5" fmla="*/ 0 h 1466"/>
                  <a:gd name="T6" fmla="*/ 771 w 1198"/>
                  <a:gd name="T7" fmla="*/ 62 h 1466"/>
                  <a:gd name="T8" fmla="*/ 812 w 1198"/>
                  <a:gd name="T9" fmla="*/ 148 h 1466"/>
                  <a:gd name="T10" fmla="*/ 879 w 1198"/>
                  <a:gd name="T11" fmla="*/ 191 h 1466"/>
                  <a:gd name="T12" fmla="*/ 892 w 1198"/>
                  <a:gd name="T13" fmla="*/ 245 h 1466"/>
                  <a:gd name="T14" fmla="*/ 963 w 1198"/>
                  <a:gd name="T15" fmla="*/ 254 h 1466"/>
                  <a:gd name="T16" fmla="*/ 1105 w 1198"/>
                  <a:gd name="T17" fmla="*/ 307 h 1466"/>
                  <a:gd name="T18" fmla="*/ 1194 w 1198"/>
                  <a:gd name="T19" fmla="*/ 292 h 1466"/>
                  <a:gd name="T20" fmla="*/ 1127 w 1198"/>
                  <a:gd name="T21" fmla="*/ 616 h 1466"/>
                  <a:gd name="T22" fmla="*/ 1045 w 1198"/>
                  <a:gd name="T23" fmla="*/ 603 h 1466"/>
                  <a:gd name="T24" fmla="*/ 956 w 1198"/>
                  <a:gd name="T25" fmla="*/ 650 h 1466"/>
                  <a:gd name="T26" fmla="*/ 869 w 1198"/>
                  <a:gd name="T27" fmla="*/ 616 h 1466"/>
                  <a:gd name="T28" fmla="*/ 771 w 1198"/>
                  <a:gd name="T29" fmla="*/ 715 h 1466"/>
                  <a:gd name="T30" fmla="*/ 737 w 1198"/>
                  <a:gd name="T31" fmla="*/ 765 h 1466"/>
                  <a:gd name="T32" fmla="*/ 765 w 1198"/>
                  <a:gd name="T33" fmla="*/ 855 h 1466"/>
                  <a:gd name="T34" fmla="*/ 678 w 1198"/>
                  <a:gd name="T35" fmla="*/ 913 h 1466"/>
                  <a:gd name="T36" fmla="*/ 638 w 1198"/>
                  <a:gd name="T37" fmla="*/ 1023 h 1466"/>
                  <a:gd name="T38" fmla="*/ 536 w 1198"/>
                  <a:gd name="T39" fmla="*/ 1099 h 1466"/>
                  <a:gd name="T40" fmla="*/ 571 w 1198"/>
                  <a:gd name="T41" fmla="*/ 1172 h 1466"/>
                  <a:gd name="T42" fmla="*/ 649 w 1198"/>
                  <a:gd name="T43" fmla="*/ 1251 h 1466"/>
                  <a:gd name="T44" fmla="*/ 584 w 1198"/>
                  <a:gd name="T45" fmla="*/ 1299 h 1466"/>
                  <a:gd name="T46" fmla="*/ 531 w 1198"/>
                  <a:gd name="T47" fmla="*/ 1424 h 1466"/>
                  <a:gd name="T48" fmla="*/ 326 w 1198"/>
                  <a:gd name="T49" fmla="*/ 1430 h 1466"/>
                  <a:gd name="T50" fmla="*/ 160 w 1198"/>
                  <a:gd name="T51" fmla="*/ 1466 h 1466"/>
                  <a:gd name="T52" fmla="*/ 115 w 1198"/>
                  <a:gd name="T53" fmla="*/ 1312 h 1466"/>
                  <a:gd name="T54" fmla="*/ 19 w 1198"/>
                  <a:gd name="T55" fmla="*/ 1230 h 1466"/>
                  <a:gd name="T56" fmla="*/ 44 w 1198"/>
                  <a:gd name="T57" fmla="*/ 1117 h 1466"/>
                  <a:gd name="T58" fmla="*/ 115 w 1198"/>
                  <a:gd name="T59" fmla="*/ 1053 h 1466"/>
                  <a:gd name="T60" fmla="*/ 35 w 1198"/>
                  <a:gd name="T61" fmla="*/ 805 h 1466"/>
                  <a:gd name="T62" fmla="*/ 4 w 1198"/>
                  <a:gd name="T63" fmla="*/ 620 h 1466"/>
                  <a:gd name="T64" fmla="*/ 6 w 1198"/>
                  <a:gd name="T65" fmla="*/ 549 h 14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98" h="1466">
                    <a:moveTo>
                      <a:pt x="4" y="383"/>
                    </a:moveTo>
                    <a:lnTo>
                      <a:pt x="231" y="385"/>
                    </a:lnTo>
                    <a:lnTo>
                      <a:pt x="384" y="284"/>
                    </a:lnTo>
                    <a:lnTo>
                      <a:pt x="424" y="292"/>
                    </a:lnTo>
                    <a:lnTo>
                      <a:pt x="534" y="221"/>
                    </a:lnTo>
                    <a:lnTo>
                      <a:pt x="698" y="0"/>
                    </a:lnTo>
                    <a:lnTo>
                      <a:pt x="724" y="38"/>
                    </a:lnTo>
                    <a:lnTo>
                      <a:pt x="771" y="62"/>
                    </a:lnTo>
                    <a:lnTo>
                      <a:pt x="791" y="85"/>
                    </a:lnTo>
                    <a:lnTo>
                      <a:pt x="812" y="148"/>
                    </a:lnTo>
                    <a:lnTo>
                      <a:pt x="843" y="178"/>
                    </a:lnTo>
                    <a:lnTo>
                      <a:pt x="879" y="191"/>
                    </a:lnTo>
                    <a:lnTo>
                      <a:pt x="890" y="225"/>
                    </a:lnTo>
                    <a:lnTo>
                      <a:pt x="892" y="245"/>
                    </a:lnTo>
                    <a:lnTo>
                      <a:pt x="952" y="292"/>
                    </a:lnTo>
                    <a:lnTo>
                      <a:pt x="963" y="254"/>
                    </a:lnTo>
                    <a:lnTo>
                      <a:pt x="1005" y="282"/>
                    </a:lnTo>
                    <a:lnTo>
                      <a:pt x="1105" y="307"/>
                    </a:lnTo>
                    <a:lnTo>
                      <a:pt x="1198" y="258"/>
                    </a:lnTo>
                    <a:lnTo>
                      <a:pt x="1194" y="292"/>
                    </a:lnTo>
                    <a:lnTo>
                      <a:pt x="1103" y="351"/>
                    </a:lnTo>
                    <a:lnTo>
                      <a:pt x="1127" y="616"/>
                    </a:lnTo>
                    <a:lnTo>
                      <a:pt x="1060" y="618"/>
                    </a:lnTo>
                    <a:lnTo>
                      <a:pt x="1045" y="603"/>
                    </a:lnTo>
                    <a:lnTo>
                      <a:pt x="985" y="652"/>
                    </a:lnTo>
                    <a:lnTo>
                      <a:pt x="956" y="650"/>
                    </a:lnTo>
                    <a:lnTo>
                      <a:pt x="922" y="672"/>
                    </a:lnTo>
                    <a:lnTo>
                      <a:pt x="869" y="616"/>
                    </a:lnTo>
                    <a:lnTo>
                      <a:pt x="791" y="665"/>
                    </a:lnTo>
                    <a:lnTo>
                      <a:pt x="771" y="715"/>
                    </a:lnTo>
                    <a:lnTo>
                      <a:pt x="733" y="730"/>
                    </a:lnTo>
                    <a:lnTo>
                      <a:pt x="737" y="765"/>
                    </a:lnTo>
                    <a:lnTo>
                      <a:pt x="767" y="797"/>
                    </a:lnTo>
                    <a:lnTo>
                      <a:pt x="765" y="855"/>
                    </a:lnTo>
                    <a:lnTo>
                      <a:pt x="698" y="852"/>
                    </a:lnTo>
                    <a:lnTo>
                      <a:pt x="678" y="913"/>
                    </a:lnTo>
                    <a:lnTo>
                      <a:pt x="636" y="945"/>
                    </a:lnTo>
                    <a:lnTo>
                      <a:pt x="638" y="1023"/>
                    </a:lnTo>
                    <a:lnTo>
                      <a:pt x="528" y="1066"/>
                    </a:lnTo>
                    <a:lnTo>
                      <a:pt x="536" y="1099"/>
                    </a:lnTo>
                    <a:lnTo>
                      <a:pt x="567" y="1128"/>
                    </a:lnTo>
                    <a:lnTo>
                      <a:pt x="571" y="1172"/>
                    </a:lnTo>
                    <a:lnTo>
                      <a:pt x="593" y="1223"/>
                    </a:lnTo>
                    <a:lnTo>
                      <a:pt x="649" y="1251"/>
                    </a:lnTo>
                    <a:lnTo>
                      <a:pt x="616" y="1299"/>
                    </a:lnTo>
                    <a:lnTo>
                      <a:pt x="584" y="1299"/>
                    </a:lnTo>
                    <a:lnTo>
                      <a:pt x="578" y="1359"/>
                    </a:lnTo>
                    <a:lnTo>
                      <a:pt x="531" y="1424"/>
                    </a:lnTo>
                    <a:lnTo>
                      <a:pt x="391" y="1417"/>
                    </a:lnTo>
                    <a:lnTo>
                      <a:pt x="326" y="1430"/>
                    </a:lnTo>
                    <a:lnTo>
                      <a:pt x="334" y="1460"/>
                    </a:lnTo>
                    <a:lnTo>
                      <a:pt x="160" y="1466"/>
                    </a:lnTo>
                    <a:lnTo>
                      <a:pt x="146" y="1443"/>
                    </a:lnTo>
                    <a:lnTo>
                      <a:pt x="115" y="1312"/>
                    </a:lnTo>
                    <a:lnTo>
                      <a:pt x="44" y="1253"/>
                    </a:lnTo>
                    <a:lnTo>
                      <a:pt x="19" y="1230"/>
                    </a:lnTo>
                    <a:lnTo>
                      <a:pt x="15" y="1155"/>
                    </a:lnTo>
                    <a:lnTo>
                      <a:pt x="44" y="1117"/>
                    </a:lnTo>
                    <a:lnTo>
                      <a:pt x="93" y="1101"/>
                    </a:lnTo>
                    <a:lnTo>
                      <a:pt x="115" y="1053"/>
                    </a:lnTo>
                    <a:lnTo>
                      <a:pt x="97" y="908"/>
                    </a:lnTo>
                    <a:lnTo>
                      <a:pt x="35" y="805"/>
                    </a:lnTo>
                    <a:lnTo>
                      <a:pt x="37" y="717"/>
                    </a:lnTo>
                    <a:lnTo>
                      <a:pt x="4" y="620"/>
                    </a:lnTo>
                    <a:lnTo>
                      <a:pt x="0" y="561"/>
                    </a:lnTo>
                    <a:lnTo>
                      <a:pt x="6" y="549"/>
                    </a:lnTo>
                    <a:lnTo>
                      <a:pt x="4" y="383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06920" name="Group 72"/>
          <p:cNvGrpSpPr>
            <a:grpSpLocks/>
          </p:cNvGrpSpPr>
          <p:nvPr/>
        </p:nvGrpSpPr>
        <p:grpSpPr bwMode="auto">
          <a:xfrm>
            <a:off x="3341688" y="1385888"/>
            <a:ext cx="4044950" cy="2940050"/>
            <a:chOff x="2105" y="873"/>
            <a:chExt cx="2548" cy="1852"/>
          </a:xfrm>
        </p:grpSpPr>
        <p:sp>
          <p:nvSpPr>
            <p:cNvPr id="206921" name="Freeform 73"/>
            <p:cNvSpPr>
              <a:spLocks/>
            </p:cNvSpPr>
            <p:nvPr/>
          </p:nvSpPr>
          <p:spPr bwMode="auto">
            <a:xfrm>
              <a:off x="2154" y="1090"/>
              <a:ext cx="1710" cy="1142"/>
            </a:xfrm>
            <a:custGeom>
              <a:avLst/>
              <a:gdLst>
                <a:gd name="T0" fmla="*/ 1710 w 1710"/>
                <a:gd name="T1" fmla="*/ 1142 h 1142"/>
                <a:gd name="T2" fmla="*/ 608 w 1710"/>
                <a:gd name="T3" fmla="*/ 0 h 1142"/>
                <a:gd name="T4" fmla="*/ 0 w 1710"/>
                <a:gd name="T5" fmla="*/ 0 h 1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10" h="1142">
                  <a:moveTo>
                    <a:pt x="1710" y="1142"/>
                  </a:moveTo>
                  <a:cubicBezTo>
                    <a:pt x="1710" y="1142"/>
                    <a:pt x="1110" y="670"/>
                    <a:pt x="608" y="0"/>
                  </a:cubicBezTo>
                  <a:lnTo>
                    <a:pt x="0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06922" name="Text Box 74"/>
            <p:cNvSpPr txBox="1">
              <a:spLocks noChangeArrowheads="1"/>
            </p:cNvSpPr>
            <p:nvPr/>
          </p:nvSpPr>
          <p:spPr bwMode="auto">
            <a:xfrm>
              <a:off x="2105" y="873"/>
              <a:ext cx="72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900" dirty="0">
                  <a:solidFill>
                    <a:srgbClr val="066168"/>
                  </a:solidFill>
                  <a:latin typeface="Verdana" pitchFamily="34" charset="0"/>
                </a:rPr>
                <a:t>Quixeramobim</a:t>
              </a:r>
            </a:p>
          </p:txBody>
        </p:sp>
        <p:grpSp>
          <p:nvGrpSpPr>
            <p:cNvPr id="206923" name="Group 75"/>
            <p:cNvGrpSpPr>
              <a:grpSpLocks/>
            </p:cNvGrpSpPr>
            <p:nvPr/>
          </p:nvGrpSpPr>
          <p:grpSpPr bwMode="auto">
            <a:xfrm>
              <a:off x="3626" y="1862"/>
              <a:ext cx="1027" cy="863"/>
              <a:chOff x="3626" y="1862"/>
              <a:chExt cx="1027" cy="863"/>
            </a:xfrm>
          </p:grpSpPr>
          <p:sp>
            <p:nvSpPr>
              <p:cNvPr id="206924" name="Freeform 76"/>
              <p:cNvSpPr>
                <a:spLocks noChangeAspect="1"/>
              </p:cNvSpPr>
              <p:nvPr/>
            </p:nvSpPr>
            <p:spPr bwMode="auto">
              <a:xfrm>
                <a:off x="3662" y="2279"/>
                <a:ext cx="310" cy="219"/>
              </a:xfrm>
              <a:custGeom>
                <a:avLst/>
                <a:gdLst>
                  <a:gd name="T0" fmla="*/ 1532 w 1717"/>
                  <a:gd name="T1" fmla="*/ 832 h 1213"/>
                  <a:gd name="T2" fmla="*/ 1622 w 1717"/>
                  <a:gd name="T3" fmla="*/ 705 h 1213"/>
                  <a:gd name="T4" fmla="*/ 1646 w 1717"/>
                  <a:gd name="T5" fmla="*/ 618 h 1213"/>
                  <a:gd name="T6" fmla="*/ 1674 w 1717"/>
                  <a:gd name="T7" fmla="*/ 589 h 1213"/>
                  <a:gd name="T8" fmla="*/ 1578 w 1717"/>
                  <a:gd name="T9" fmla="*/ 541 h 1213"/>
                  <a:gd name="T10" fmla="*/ 1491 w 1717"/>
                  <a:gd name="T11" fmla="*/ 470 h 1213"/>
                  <a:gd name="T12" fmla="*/ 1438 w 1717"/>
                  <a:gd name="T13" fmla="*/ 408 h 1213"/>
                  <a:gd name="T14" fmla="*/ 1415 w 1717"/>
                  <a:gd name="T15" fmla="*/ 351 h 1213"/>
                  <a:gd name="T16" fmla="*/ 1350 w 1717"/>
                  <a:gd name="T17" fmla="*/ 258 h 1213"/>
                  <a:gd name="T18" fmla="*/ 1329 w 1717"/>
                  <a:gd name="T19" fmla="*/ 162 h 1213"/>
                  <a:gd name="T20" fmla="*/ 1381 w 1717"/>
                  <a:gd name="T21" fmla="*/ 119 h 1213"/>
                  <a:gd name="T22" fmla="*/ 1245 w 1717"/>
                  <a:gd name="T23" fmla="*/ 80 h 1213"/>
                  <a:gd name="T24" fmla="*/ 1175 w 1717"/>
                  <a:gd name="T25" fmla="*/ 144 h 1213"/>
                  <a:gd name="T26" fmla="*/ 1065 w 1717"/>
                  <a:gd name="T27" fmla="*/ 99 h 1213"/>
                  <a:gd name="T28" fmla="*/ 920 w 1717"/>
                  <a:gd name="T29" fmla="*/ 202 h 1213"/>
                  <a:gd name="T30" fmla="*/ 894 w 1717"/>
                  <a:gd name="T31" fmla="*/ 167 h 1213"/>
                  <a:gd name="T32" fmla="*/ 802 w 1717"/>
                  <a:gd name="T33" fmla="*/ 120 h 1213"/>
                  <a:gd name="T34" fmla="*/ 595 w 1717"/>
                  <a:gd name="T35" fmla="*/ 194 h 1213"/>
                  <a:gd name="T36" fmla="*/ 432 w 1717"/>
                  <a:gd name="T37" fmla="*/ 41 h 1213"/>
                  <a:gd name="T38" fmla="*/ 266 w 1717"/>
                  <a:gd name="T39" fmla="*/ 36 h 1213"/>
                  <a:gd name="T40" fmla="*/ 116 w 1717"/>
                  <a:gd name="T41" fmla="*/ 64 h 1213"/>
                  <a:gd name="T42" fmla="*/ 55 w 1717"/>
                  <a:gd name="T43" fmla="*/ 190 h 1213"/>
                  <a:gd name="T44" fmla="*/ 64 w 1717"/>
                  <a:gd name="T45" fmla="*/ 345 h 1213"/>
                  <a:gd name="T46" fmla="*/ 71 w 1717"/>
                  <a:gd name="T47" fmla="*/ 494 h 1213"/>
                  <a:gd name="T48" fmla="*/ 141 w 1717"/>
                  <a:gd name="T49" fmla="*/ 500 h 1213"/>
                  <a:gd name="T50" fmla="*/ 151 w 1717"/>
                  <a:gd name="T51" fmla="*/ 526 h 1213"/>
                  <a:gd name="T52" fmla="*/ 190 w 1717"/>
                  <a:gd name="T53" fmla="*/ 572 h 1213"/>
                  <a:gd name="T54" fmla="*/ 196 w 1717"/>
                  <a:gd name="T55" fmla="*/ 634 h 1213"/>
                  <a:gd name="T56" fmla="*/ 0 w 1717"/>
                  <a:gd name="T57" fmla="*/ 795 h 1213"/>
                  <a:gd name="T58" fmla="*/ 53 w 1717"/>
                  <a:gd name="T59" fmla="*/ 821 h 1213"/>
                  <a:gd name="T60" fmla="*/ 64 w 1717"/>
                  <a:gd name="T61" fmla="*/ 969 h 1213"/>
                  <a:gd name="T62" fmla="*/ 21 w 1717"/>
                  <a:gd name="T63" fmla="*/ 1088 h 1213"/>
                  <a:gd name="T64" fmla="*/ 149 w 1717"/>
                  <a:gd name="T65" fmla="*/ 1211 h 1213"/>
                  <a:gd name="T66" fmla="*/ 139 w 1717"/>
                  <a:gd name="T67" fmla="*/ 994 h 1213"/>
                  <a:gd name="T68" fmla="*/ 205 w 1717"/>
                  <a:gd name="T69" fmla="*/ 938 h 1213"/>
                  <a:gd name="T70" fmla="*/ 275 w 1717"/>
                  <a:gd name="T71" fmla="*/ 957 h 1213"/>
                  <a:gd name="T72" fmla="*/ 374 w 1717"/>
                  <a:gd name="T73" fmla="*/ 918 h 1213"/>
                  <a:gd name="T74" fmla="*/ 457 w 1717"/>
                  <a:gd name="T75" fmla="*/ 974 h 1213"/>
                  <a:gd name="T76" fmla="*/ 492 w 1717"/>
                  <a:gd name="T77" fmla="*/ 976 h 1213"/>
                  <a:gd name="T78" fmla="*/ 591 w 1717"/>
                  <a:gd name="T79" fmla="*/ 936 h 1213"/>
                  <a:gd name="T80" fmla="*/ 651 w 1717"/>
                  <a:gd name="T81" fmla="*/ 969 h 1213"/>
                  <a:gd name="T82" fmla="*/ 746 w 1717"/>
                  <a:gd name="T83" fmla="*/ 870 h 1213"/>
                  <a:gd name="T84" fmla="*/ 856 w 1717"/>
                  <a:gd name="T85" fmla="*/ 746 h 1213"/>
                  <a:gd name="T86" fmla="*/ 1049 w 1717"/>
                  <a:gd name="T87" fmla="*/ 781 h 1213"/>
                  <a:gd name="T88" fmla="*/ 1081 w 1717"/>
                  <a:gd name="T89" fmla="*/ 789 h 1213"/>
                  <a:gd name="T90" fmla="*/ 1247 w 1717"/>
                  <a:gd name="T91" fmla="*/ 851 h 1213"/>
                  <a:gd name="T92" fmla="*/ 1292 w 1717"/>
                  <a:gd name="T93" fmla="*/ 897 h 1213"/>
                  <a:gd name="T94" fmla="*/ 1382 w 1717"/>
                  <a:gd name="T95" fmla="*/ 881 h 1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717" h="1213">
                    <a:moveTo>
                      <a:pt x="1464" y="876"/>
                    </a:moveTo>
                    <a:lnTo>
                      <a:pt x="1532" y="832"/>
                    </a:lnTo>
                    <a:lnTo>
                      <a:pt x="1579" y="788"/>
                    </a:lnTo>
                    <a:lnTo>
                      <a:pt x="1622" y="705"/>
                    </a:lnTo>
                    <a:lnTo>
                      <a:pt x="1619" y="658"/>
                    </a:lnTo>
                    <a:lnTo>
                      <a:pt x="1646" y="618"/>
                    </a:lnTo>
                    <a:lnTo>
                      <a:pt x="1717" y="604"/>
                    </a:lnTo>
                    <a:lnTo>
                      <a:pt x="1674" y="589"/>
                    </a:lnTo>
                    <a:lnTo>
                      <a:pt x="1629" y="535"/>
                    </a:lnTo>
                    <a:lnTo>
                      <a:pt x="1578" y="541"/>
                    </a:lnTo>
                    <a:lnTo>
                      <a:pt x="1539" y="489"/>
                    </a:lnTo>
                    <a:lnTo>
                      <a:pt x="1491" y="470"/>
                    </a:lnTo>
                    <a:lnTo>
                      <a:pt x="1438" y="443"/>
                    </a:lnTo>
                    <a:lnTo>
                      <a:pt x="1438" y="408"/>
                    </a:lnTo>
                    <a:lnTo>
                      <a:pt x="1420" y="381"/>
                    </a:lnTo>
                    <a:lnTo>
                      <a:pt x="1415" y="351"/>
                    </a:lnTo>
                    <a:lnTo>
                      <a:pt x="1384" y="328"/>
                    </a:lnTo>
                    <a:lnTo>
                      <a:pt x="1350" y="258"/>
                    </a:lnTo>
                    <a:lnTo>
                      <a:pt x="1348" y="215"/>
                    </a:lnTo>
                    <a:lnTo>
                      <a:pt x="1329" y="162"/>
                    </a:lnTo>
                    <a:lnTo>
                      <a:pt x="1358" y="155"/>
                    </a:lnTo>
                    <a:lnTo>
                      <a:pt x="1381" y="119"/>
                    </a:lnTo>
                    <a:lnTo>
                      <a:pt x="1346" y="80"/>
                    </a:lnTo>
                    <a:lnTo>
                      <a:pt x="1245" y="80"/>
                    </a:lnTo>
                    <a:lnTo>
                      <a:pt x="1208" y="111"/>
                    </a:lnTo>
                    <a:lnTo>
                      <a:pt x="1175" y="144"/>
                    </a:lnTo>
                    <a:lnTo>
                      <a:pt x="1113" y="122"/>
                    </a:lnTo>
                    <a:lnTo>
                      <a:pt x="1065" y="99"/>
                    </a:lnTo>
                    <a:lnTo>
                      <a:pt x="999" y="132"/>
                    </a:lnTo>
                    <a:lnTo>
                      <a:pt x="920" y="202"/>
                    </a:lnTo>
                    <a:lnTo>
                      <a:pt x="898" y="181"/>
                    </a:lnTo>
                    <a:lnTo>
                      <a:pt x="894" y="167"/>
                    </a:lnTo>
                    <a:lnTo>
                      <a:pt x="864" y="175"/>
                    </a:lnTo>
                    <a:lnTo>
                      <a:pt x="802" y="120"/>
                    </a:lnTo>
                    <a:lnTo>
                      <a:pt x="676" y="120"/>
                    </a:lnTo>
                    <a:lnTo>
                      <a:pt x="595" y="194"/>
                    </a:lnTo>
                    <a:lnTo>
                      <a:pt x="499" y="161"/>
                    </a:lnTo>
                    <a:lnTo>
                      <a:pt x="432" y="41"/>
                    </a:lnTo>
                    <a:lnTo>
                      <a:pt x="384" y="16"/>
                    </a:lnTo>
                    <a:lnTo>
                      <a:pt x="266" y="36"/>
                    </a:lnTo>
                    <a:lnTo>
                      <a:pt x="188" y="0"/>
                    </a:lnTo>
                    <a:lnTo>
                      <a:pt x="116" y="64"/>
                    </a:lnTo>
                    <a:lnTo>
                      <a:pt x="71" y="68"/>
                    </a:lnTo>
                    <a:lnTo>
                      <a:pt x="55" y="190"/>
                    </a:lnTo>
                    <a:lnTo>
                      <a:pt x="23" y="275"/>
                    </a:lnTo>
                    <a:lnTo>
                      <a:pt x="64" y="345"/>
                    </a:lnTo>
                    <a:lnTo>
                      <a:pt x="85" y="440"/>
                    </a:lnTo>
                    <a:lnTo>
                      <a:pt x="71" y="494"/>
                    </a:lnTo>
                    <a:lnTo>
                      <a:pt x="93" y="510"/>
                    </a:lnTo>
                    <a:lnTo>
                      <a:pt x="141" y="500"/>
                    </a:lnTo>
                    <a:lnTo>
                      <a:pt x="161" y="504"/>
                    </a:lnTo>
                    <a:lnTo>
                      <a:pt x="151" y="526"/>
                    </a:lnTo>
                    <a:lnTo>
                      <a:pt x="165" y="558"/>
                    </a:lnTo>
                    <a:lnTo>
                      <a:pt x="190" y="572"/>
                    </a:lnTo>
                    <a:lnTo>
                      <a:pt x="209" y="576"/>
                    </a:lnTo>
                    <a:lnTo>
                      <a:pt x="196" y="634"/>
                    </a:lnTo>
                    <a:lnTo>
                      <a:pt x="151" y="715"/>
                    </a:lnTo>
                    <a:lnTo>
                      <a:pt x="0" y="795"/>
                    </a:lnTo>
                    <a:lnTo>
                      <a:pt x="9" y="819"/>
                    </a:lnTo>
                    <a:lnTo>
                      <a:pt x="53" y="821"/>
                    </a:lnTo>
                    <a:lnTo>
                      <a:pt x="73" y="881"/>
                    </a:lnTo>
                    <a:lnTo>
                      <a:pt x="64" y="969"/>
                    </a:lnTo>
                    <a:lnTo>
                      <a:pt x="23" y="1040"/>
                    </a:lnTo>
                    <a:lnTo>
                      <a:pt x="21" y="1088"/>
                    </a:lnTo>
                    <a:lnTo>
                      <a:pt x="109" y="1213"/>
                    </a:lnTo>
                    <a:lnTo>
                      <a:pt x="149" y="1211"/>
                    </a:lnTo>
                    <a:lnTo>
                      <a:pt x="93" y="1068"/>
                    </a:lnTo>
                    <a:lnTo>
                      <a:pt x="139" y="994"/>
                    </a:lnTo>
                    <a:lnTo>
                      <a:pt x="188" y="978"/>
                    </a:lnTo>
                    <a:lnTo>
                      <a:pt x="205" y="938"/>
                    </a:lnTo>
                    <a:lnTo>
                      <a:pt x="256" y="936"/>
                    </a:lnTo>
                    <a:lnTo>
                      <a:pt x="275" y="957"/>
                    </a:lnTo>
                    <a:lnTo>
                      <a:pt x="360" y="955"/>
                    </a:lnTo>
                    <a:lnTo>
                      <a:pt x="374" y="918"/>
                    </a:lnTo>
                    <a:lnTo>
                      <a:pt x="391" y="965"/>
                    </a:lnTo>
                    <a:lnTo>
                      <a:pt x="457" y="974"/>
                    </a:lnTo>
                    <a:lnTo>
                      <a:pt x="480" y="920"/>
                    </a:lnTo>
                    <a:lnTo>
                      <a:pt x="492" y="976"/>
                    </a:lnTo>
                    <a:lnTo>
                      <a:pt x="567" y="988"/>
                    </a:lnTo>
                    <a:lnTo>
                      <a:pt x="591" y="936"/>
                    </a:lnTo>
                    <a:lnTo>
                      <a:pt x="641" y="938"/>
                    </a:lnTo>
                    <a:lnTo>
                      <a:pt x="651" y="969"/>
                    </a:lnTo>
                    <a:lnTo>
                      <a:pt x="744" y="928"/>
                    </a:lnTo>
                    <a:lnTo>
                      <a:pt x="746" y="870"/>
                    </a:lnTo>
                    <a:lnTo>
                      <a:pt x="820" y="761"/>
                    </a:lnTo>
                    <a:lnTo>
                      <a:pt x="856" y="746"/>
                    </a:lnTo>
                    <a:lnTo>
                      <a:pt x="1003" y="817"/>
                    </a:lnTo>
                    <a:lnTo>
                      <a:pt x="1049" y="781"/>
                    </a:lnTo>
                    <a:lnTo>
                      <a:pt x="1069" y="783"/>
                    </a:lnTo>
                    <a:lnTo>
                      <a:pt x="1081" y="789"/>
                    </a:lnTo>
                    <a:lnTo>
                      <a:pt x="1085" y="839"/>
                    </a:lnTo>
                    <a:lnTo>
                      <a:pt x="1247" y="851"/>
                    </a:lnTo>
                    <a:lnTo>
                      <a:pt x="1259" y="887"/>
                    </a:lnTo>
                    <a:lnTo>
                      <a:pt x="1292" y="897"/>
                    </a:lnTo>
                    <a:lnTo>
                      <a:pt x="1326" y="901"/>
                    </a:lnTo>
                    <a:lnTo>
                      <a:pt x="1382" y="881"/>
                    </a:lnTo>
                    <a:lnTo>
                      <a:pt x="1464" y="876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925" name="Freeform 77"/>
              <p:cNvSpPr>
                <a:spLocks noChangeAspect="1"/>
              </p:cNvSpPr>
              <p:nvPr/>
            </p:nvSpPr>
            <p:spPr bwMode="auto">
              <a:xfrm>
                <a:off x="3902" y="2301"/>
                <a:ext cx="252" cy="239"/>
              </a:xfrm>
              <a:custGeom>
                <a:avLst/>
                <a:gdLst>
                  <a:gd name="T0" fmla="*/ 1326 w 1396"/>
                  <a:gd name="T1" fmla="*/ 847 h 1327"/>
                  <a:gd name="T2" fmla="*/ 1302 w 1396"/>
                  <a:gd name="T3" fmla="*/ 936 h 1327"/>
                  <a:gd name="T4" fmla="*/ 1368 w 1396"/>
                  <a:gd name="T5" fmla="*/ 960 h 1327"/>
                  <a:gd name="T6" fmla="*/ 1328 w 1396"/>
                  <a:gd name="T7" fmla="*/ 1013 h 1327"/>
                  <a:gd name="T8" fmla="*/ 1349 w 1396"/>
                  <a:gd name="T9" fmla="*/ 1106 h 1327"/>
                  <a:gd name="T10" fmla="*/ 1284 w 1396"/>
                  <a:gd name="T11" fmla="*/ 1235 h 1327"/>
                  <a:gd name="T12" fmla="*/ 798 w 1396"/>
                  <a:gd name="T13" fmla="*/ 1140 h 1327"/>
                  <a:gd name="T14" fmla="*/ 723 w 1396"/>
                  <a:gd name="T15" fmla="*/ 1154 h 1327"/>
                  <a:gd name="T16" fmla="*/ 664 w 1396"/>
                  <a:gd name="T17" fmla="*/ 1002 h 1327"/>
                  <a:gd name="T18" fmla="*/ 767 w 1396"/>
                  <a:gd name="T19" fmla="*/ 905 h 1327"/>
                  <a:gd name="T20" fmla="*/ 613 w 1396"/>
                  <a:gd name="T21" fmla="*/ 835 h 1327"/>
                  <a:gd name="T22" fmla="*/ 625 w 1396"/>
                  <a:gd name="T23" fmla="*/ 777 h 1327"/>
                  <a:gd name="T24" fmla="*/ 545 w 1396"/>
                  <a:gd name="T25" fmla="*/ 815 h 1327"/>
                  <a:gd name="T26" fmla="*/ 447 w 1396"/>
                  <a:gd name="T27" fmla="*/ 770 h 1327"/>
                  <a:gd name="T28" fmla="*/ 395 w 1396"/>
                  <a:gd name="T29" fmla="*/ 784 h 1327"/>
                  <a:gd name="T30" fmla="*/ 339 w 1396"/>
                  <a:gd name="T31" fmla="*/ 751 h 1327"/>
                  <a:gd name="T32" fmla="*/ 232 w 1396"/>
                  <a:gd name="T33" fmla="*/ 801 h 1327"/>
                  <a:gd name="T34" fmla="*/ 124 w 1396"/>
                  <a:gd name="T35" fmla="*/ 842 h 1327"/>
                  <a:gd name="T36" fmla="*/ 213 w 1396"/>
                  <a:gd name="T37" fmla="*/ 702 h 1327"/>
                  <a:gd name="T38" fmla="*/ 293 w 1396"/>
                  <a:gd name="T39" fmla="*/ 583 h 1327"/>
                  <a:gd name="T40" fmla="*/ 312 w 1396"/>
                  <a:gd name="T41" fmla="*/ 498 h 1327"/>
                  <a:gd name="T42" fmla="*/ 344 w 1396"/>
                  <a:gd name="T43" fmla="*/ 471 h 1327"/>
                  <a:gd name="T44" fmla="*/ 249 w 1396"/>
                  <a:gd name="T45" fmla="*/ 419 h 1327"/>
                  <a:gd name="T46" fmla="*/ 106 w 1396"/>
                  <a:gd name="T47" fmla="*/ 321 h 1327"/>
                  <a:gd name="T48" fmla="*/ 92 w 1396"/>
                  <a:gd name="T49" fmla="*/ 258 h 1327"/>
                  <a:gd name="T50" fmla="*/ 56 w 1396"/>
                  <a:gd name="T51" fmla="*/ 210 h 1327"/>
                  <a:gd name="T52" fmla="*/ 17 w 1396"/>
                  <a:gd name="T53" fmla="*/ 94 h 1327"/>
                  <a:gd name="T54" fmla="*/ 26 w 1396"/>
                  <a:gd name="T55" fmla="*/ 36 h 1327"/>
                  <a:gd name="T56" fmla="*/ 111 w 1396"/>
                  <a:gd name="T57" fmla="*/ 75 h 1327"/>
                  <a:gd name="T58" fmla="*/ 225 w 1396"/>
                  <a:gd name="T59" fmla="*/ 113 h 1327"/>
                  <a:gd name="T60" fmla="*/ 262 w 1396"/>
                  <a:gd name="T61" fmla="*/ 94 h 1327"/>
                  <a:gd name="T62" fmla="*/ 332 w 1396"/>
                  <a:gd name="T63" fmla="*/ 99 h 1327"/>
                  <a:gd name="T64" fmla="*/ 404 w 1396"/>
                  <a:gd name="T65" fmla="*/ 31 h 1327"/>
                  <a:gd name="T66" fmla="*/ 470 w 1396"/>
                  <a:gd name="T67" fmla="*/ 155 h 1327"/>
                  <a:gd name="T68" fmla="*/ 653 w 1396"/>
                  <a:gd name="T69" fmla="*/ 344 h 1327"/>
                  <a:gd name="T70" fmla="*/ 707 w 1396"/>
                  <a:gd name="T71" fmla="*/ 336 h 1327"/>
                  <a:gd name="T72" fmla="*/ 908 w 1396"/>
                  <a:gd name="T73" fmla="*/ 441 h 1327"/>
                  <a:gd name="T74" fmla="*/ 1216 w 1396"/>
                  <a:gd name="T75" fmla="*/ 431 h 1327"/>
                  <a:gd name="T76" fmla="*/ 1336 w 1396"/>
                  <a:gd name="T77" fmla="*/ 581 h 1327"/>
                  <a:gd name="T78" fmla="*/ 1363 w 1396"/>
                  <a:gd name="T79" fmla="*/ 677 h 1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96" h="1327">
                    <a:moveTo>
                      <a:pt x="1396" y="694"/>
                    </a:moveTo>
                    <a:lnTo>
                      <a:pt x="1326" y="847"/>
                    </a:lnTo>
                    <a:lnTo>
                      <a:pt x="1303" y="880"/>
                    </a:lnTo>
                    <a:lnTo>
                      <a:pt x="1302" y="936"/>
                    </a:lnTo>
                    <a:lnTo>
                      <a:pt x="1326" y="964"/>
                    </a:lnTo>
                    <a:lnTo>
                      <a:pt x="1368" y="960"/>
                    </a:lnTo>
                    <a:lnTo>
                      <a:pt x="1357" y="994"/>
                    </a:lnTo>
                    <a:lnTo>
                      <a:pt x="1328" y="1013"/>
                    </a:lnTo>
                    <a:lnTo>
                      <a:pt x="1319" y="1071"/>
                    </a:lnTo>
                    <a:lnTo>
                      <a:pt x="1349" y="1106"/>
                    </a:lnTo>
                    <a:lnTo>
                      <a:pt x="1326" y="1260"/>
                    </a:lnTo>
                    <a:lnTo>
                      <a:pt x="1284" y="1235"/>
                    </a:lnTo>
                    <a:lnTo>
                      <a:pt x="1128" y="1327"/>
                    </a:lnTo>
                    <a:lnTo>
                      <a:pt x="798" y="1140"/>
                    </a:lnTo>
                    <a:lnTo>
                      <a:pt x="746" y="1157"/>
                    </a:lnTo>
                    <a:lnTo>
                      <a:pt x="723" y="1154"/>
                    </a:lnTo>
                    <a:lnTo>
                      <a:pt x="649" y="1077"/>
                    </a:lnTo>
                    <a:lnTo>
                      <a:pt x="664" y="1002"/>
                    </a:lnTo>
                    <a:lnTo>
                      <a:pt x="695" y="997"/>
                    </a:lnTo>
                    <a:lnTo>
                      <a:pt x="767" y="905"/>
                    </a:lnTo>
                    <a:lnTo>
                      <a:pt x="629" y="864"/>
                    </a:lnTo>
                    <a:lnTo>
                      <a:pt x="613" y="835"/>
                    </a:lnTo>
                    <a:lnTo>
                      <a:pt x="627" y="823"/>
                    </a:lnTo>
                    <a:lnTo>
                      <a:pt x="625" y="777"/>
                    </a:lnTo>
                    <a:lnTo>
                      <a:pt x="583" y="772"/>
                    </a:lnTo>
                    <a:lnTo>
                      <a:pt x="545" y="815"/>
                    </a:lnTo>
                    <a:lnTo>
                      <a:pt x="518" y="813"/>
                    </a:lnTo>
                    <a:lnTo>
                      <a:pt x="447" y="770"/>
                    </a:lnTo>
                    <a:lnTo>
                      <a:pt x="412" y="763"/>
                    </a:lnTo>
                    <a:lnTo>
                      <a:pt x="395" y="784"/>
                    </a:lnTo>
                    <a:lnTo>
                      <a:pt x="375" y="777"/>
                    </a:lnTo>
                    <a:lnTo>
                      <a:pt x="339" y="751"/>
                    </a:lnTo>
                    <a:lnTo>
                      <a:pt x="266" y="753"/>
                    </a:lnTo>
                    <a:lnTo>
                      <a:pt x="232" y="801"/>
                    </a:lnTo>
                    <a:lnTo>
                      <a:pt x="208" y="791"/>
                    </a:lnTo>
                    <a:lnTo>
                      <a:pt x="124" y="842"/>
                    </a:lnTo>
                    <a:lnTo>
                      <a:pt x="131" y="755"/>
                    </a:lnTo>
                    <a:lnTo>
                      <a:pt x="213" y="702"/>
                    </a:lnTo>
                    <a:lnTo>
                      <a:pt x="252" y="660"/>
                    </a:lnTo>
                    <a:lnTo>
                      <a:pt x="293" y="583"/>
                    </a:lnTo>
                    <a:lnTo>
                      <a:pt x="288" y="537"/>
                    </a:lnTo>
                    <a:lnTo>
                      <a:pt x="312" y="498"/>
                    </a:lnTo>
                    <a:lnTo>
                      <a:pt x="384" y="484"/>
                    </a:lnTo>
                    <a:lnTo>
                      <a:pt x="344" y="471"/>
                    </a:lnTo>
                    <a:lnTo>
                      <a:pt x="300" y="414"/>
                    </a:lnTo>
                    <a:lnTo>
                      <a:pt x="249" y="419"/>
                    </a:lnTo>
                    <a:lnTo>
                      <a:pt x="211" y="370"/>
                    </a:lnTo>
                    <a:lnTo>
                      <a:pt x="106" y="321"/>
                    </a:lnTo>
                    <a:lnTo>
                      <a:pt x="108" y="293"/>
                    </a:lnTo>
                    <a:lnTo>
                      <a:pt x="92" y="258"/>
                    </a:lnTo>
                    <a:lnTo>
                      <a:pt x="89" y="232"/>
                    </a:lnTo>
                    <a:lnTo>
                      <a:pt x="56" y="210"/>
                    </a:lnTo>
                    <a:lnTo>
                      <a:pt x="21" y="138"/>
                    </a:lnTo>
                    <a:lnTo>
                      <a:pt x="17" y="94"/>
                    </a:lnTo>
                    <a:lnTo>
                      <a:pt x="0" y="43"/>
                    </a:lnTo>
                    <a:lnTo>
                      <a:pt x="26" y="36"/>
                    </a:lnTo>
                    <a:lnTo>
                      <a:pt x="49" y="0"/>
                    </a:lnTo>
                    <a:lnTo>
                      <a:pt x="111" y="75"/>
                    </a:lnTo>
                    <a:lnTo>
                      <a:pt x="161" y="99"/>
                    </a:lnTo>
                    <a:lnTo>
                      <a:pt x="225" y="113"/>
                    </a:lnTo>
                    <a:lnTo>
                      <a:pt x="239" y="94"/>
                    </a:lnTo>
                    <a:lnTo>
                      <a:pt x="262" y="94"/>
                    </a:lnTo>
                    <a:lnTo>
                      <a:pt x="283" y="118"/>
                    </a:lnTo>
                    <a:lnTo>
                      <a:pt x="332" y="99"/>
                    </a:lnTo>
                    <a:lnTo>
                      <a:pt x="361" y="24"/>
                    </a:lnTo>
                    <a:lnTo>
                      <a:pt x="404" y="31"/>
                    </a:lnTo>
                    <a:lnTo>
                      <a:pt x="421" y="127"/>
                    </a:lnTo>
                    <a:lnTo>
                      <a:pt x="470" y="155"/>
                    </a:lnTo>
                    <a:lnTo>
                      <a:pt x="463" y="273"/>
                    </a:lnTo>
                    <a:lnTo>
                      <a:pt x="653" y="344"/>
                    </a:lnTo>
                    <a:lnTo>
                      <a:pt x="671" y="331"/>
                    </a:lnTo>
                    <a:lnTo>
                      <a:pt x="707" y="336"/>
                    </a:lnTo>
                    <a:lnTo>
                      <a:pt x="840" y="412"/>
                    </a:lnTo>
                    <a:lnTo>
                      <a:pt x="908" y="441"/>
                    </a:lnTo>
                    <a:lnTo>
                      <a:pt x="1002" y="494"/>
                    </a:lnTo>
                    <a:lnTo>
                      <a:pt x="1216" y="431"/>
                    </a:lnTo>
                    <a:lnTo>
                      <a:pt x="1331" y="532"/>
                    </a:lnTo>
                    <a:lnTo>
                      <a:pt x="1336" y="581"/>
                    </a:lnTo>
                    <a:lnTo>
                      <a:pt x="1378" y="613"/>
                    </a:lnTo>
                    <a:lnTo>
                      <a:pt x="1363" y="677"/>
                    </a:lnTo>
                    <a:lnTo>
                      <a:pt x="1396" y="694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926" name="Freeform 78"/>
              <p:cNvSpPr>
                <a:spLocks noChangeAspect="1"/>
              </p:cNvSpPr>
              <p:nvPr/>
            </p:nvSpPr>
            <p:spPr bwMode="auto">
              <a:xfrm>
                <a:off x="3906" y="1978"/>
                <a:ext cx="381" cy="449"/>
              </a:xfrm>
              <a:custGeom>
                <a:avLst/>
                <a:gdLst>
                  <a:gd name="T0" fmla="*/ 133 w 2114"/>
                  <a:gd name="T1" fmla="*/ 1880 h 2486"/>
                  <a:gd name="T2" fmla="*/ 239 w 2114"/>
                  <a:gd name="T3" fmla="*/ 1880 h 2486"/>
                  <a:gd name="T4" fmla="*/ 341 w 2114"/>
                  <a:gd name="T5" fmla="*/ 1812 h 2486"/>
                  <a:gd name="T6" fmla="*/ 449 w 2114"/>
                  <a:gd name="T7" fmla="*/ 1941 h 2486"/>
                  <a:gd name="T8" fmla="*/ 632 w 2114"/>
                  <a:gd name="T9" fmla="*/ 2128 h 2486"/>
                  <a:gd name="T10" fmla="*/ 693 w 2114"/>
                  <a:gd name="T11" fmla="*/ 2127 h 2486"/>
                  <a:gd name="T12" fmla="*/ 984 w 2114"/>
                  <a:gd name="T13" fmla="*/ 2281 h 2486"/>
                  <a:gd name="T14" fmla="*/ 1318 w 2114"/>
                  <a:gd name="T15" fmla="*/ 2367 h 2486"/>
                  <a:gd name="T16" fmla="*/ 1384 w 2114"/>
                  <a:gd name="T17" fmla="*/ 2486 h 2486"/>
                  <a:gd name="T18" fmla="*/ 1554 w 2114"/>
                  <a:gd name="T19" fmla="*/ 2281 h 2486"/>
                  <a:gd name="T20" fmla="*/ 1713 w 2114"/>
                  <a:gd name="T21" fmla="*/ 2216 h 2486"/>
                  <a:gd name="T22" fmla="*/ 1852 w 2114"/>
                  <a:gd name="T23" fmla="*/ 2230 h 2486"/>
                  <a:gd name="T24" fmla="*/ 1909 w 2114"/>
                  <a:gd name="T25" fmla="*/ 2257 h 2486"/>
                  <a:gd name="T26" fmla="*/ 1958 w 2114"/>
                  <a:gd name="T27" fmla="*/ 2281 h 2486"/>
                  <a:gd name="T28" fmla="*/ 2000 w 2114"/>
                  <a:gd name="T29" fmla="*/ 2178 h 2486"/>
                  <a:gd name="T30" fmla="*/ 2011 w 2114"/>
                  <a:gd name="T31" fmla="*/ 1941 h 2486"/>
                  <a:gd name="T32" fmla="*/ 2004 w 2114"/>
                  <a:gd name="T33" fmla="*/ 1611 h 2486"/>
                  <a:gd name="T34" fmla="*/ 2094 w 2114"/>
                  <a:gd name="T35" fmla="*/ 1429 h 2486"/>
                  <a:gd name="T36" fmla="*/ 2083 w 2114"/>
                  <a:gd name="T37" fmla="*/ 1364 h 2486"/>
                  <a:gd name="T38" fmla="*/ 2055 w 2114"/>
                  <a:gd name="T39" fmla="*/ 1317 h 2486"/>
                  <a:gd name="T40" fmla="*/ 1946 w 2114"/>
                  <a:gd name="T41" fmla="*/ 1234 h 2486"/>
                  <a:gd name="T42" fmla="*/ 1849 w 2114"/>
                  <a:gd name="T43" fmla="*/ 1089 h 2486"/>
                  <a:gd name="T44" fmla="*/ 1758 w 2114"/>
                  <a:gd name="T45" fmla="*/ 1038 h 2486"/>
                  <a:gd name="T46" fmla="*/ 1652 w 2114"/>
                  <a:gd name="T47" fmla="*/ 1006 h 2486"/>
                  <a:gd name="T48" fmla="*/ 1684 w 2114"/>
                  <a:gd name="T49" fmla="*/ 925 h 2486"/>
                  <a:gd name="T50" fmla="*/ 1682 w 2114"/>
                  <a:gd name="T51" fmla="*/ 770 h 2486"/>
                  <a:gd name="T52" fmla="*/ 1561 w 2114"/>
                  <a:gd name="T53" fmla="*/ 649 h 2486"/>
                  <a:gd name="T54" fmla="*/ 1449 w 2114"/>
                  <a:gd name="T55" fmla="*/ 635 h 2486"/>
                  <a:gd name="T56" fmla="*/ 1445 w 2114"/>
                  <a:gd name="T57" fmla="*/ 482 h 2486"/>
                  <a:gd name="T58" fmla="*/ 1259 w 2114"/>
                  <a:gd name="T59" fmla="*/ 264 h 2486"/>
                  <a:gd name="T60" fmla="*/ 1203 w 2114"/>
                  <a:gd name="T61" fmla="*/ 140 h 2486"/>
                  <a:gd name="T62" fmla="*/ 1073 w 2114"/>
                  <a:gd name="T63" fmla="*/ 12 h 2486"/>
                  <a:gd name="T64" fmla="*/ 1022 w 2114"/>
                  <a:gd name="T65" fmla="*/ 143 h 2486"/>
                  <a:gd name="T66" fmla="*/ 1003 w 2114"/>
                  <a:gd name="T67" fmla="*/ 348 h 2486"/>
                  <a:gd name="T68" fmla="*/ 1040 w 2114"/>
                  <a:gd name="T69" fmla="*/ 477 h 2486"/>
                  <a:gd name="T70" fmla="*/ 933 w 2114"/>
                  <a:gd name="T71" fmla="*/ 441 h 2486"/>
                  <a:gd name="T72" fmla="*/ 872 w 2114"/>
                  <a:gd name="T73" fmla="*/ 368 h 2486"/>
                  <a:gd name="T74" fmla="*/ 655 w 2114"/>
                  <a:gd name="T75" fmla="*/ 480 h 2486"/>
                  <a:gd name="T76" fmla="*/ 599 w 2114"/>
                  <a:gd name="T77" fmla="*/ 611 h 2486"/>
                  <a:gd name="T78" fmla="*/ 533 w 2114"/>
                  <a:gd name="T79" fmla="*/ 765 h 2486"/>
                  <a:gd name="T80" fmla="*/ 236 w 2114"/>
                  <a:gd name="T81" fmla="*/ 918 h 2486"/>
                  <a:gd name="T82" fmla="*/ 348 w 2114"/>
                  <a:gd name="T83" fmla="*/ 944 h 2486"/>
                  <a:gd name="T84" fmla="*/ 425 w 2114"/>
                  <a:gd name="T85" fmla="*/ 988 h 2486"/>
                  <a:gd name="T86" fmla="*/ 146 w 2114"/>
                  <a:gd name="T87" fmla="*/ 1616 h 2486"/>
                  <a:gd name="T88" fmla="*/ 114 w 2114"/>
                  <a:gd name="T89" fmla="*/ 1661 h 2486"/>
                  <a:gd name="T90" fmla="*/ 24 w 2114"/>
                  <a:gd name="T91" fmla="*/ 1683 h 24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114" h="2486">
                    <a:moveTo>
                      <a:pt x="0" y="1745"/>
                    </a:moveTo>
                    <a:lnTo>
                      <a:pt x="93" y="1861"/>
                    </a:lnTo>
                    <a:lnTo>
                      <a:pt x="133" y="1880"/>
                    </a:lnTo>
                    <a:lnTo>
                      <a:pt x="203" y="1900"/>
                    </a:lnTo>
                    <a:lnTo>
                      <a:pt x="219" y="1878"/>
                    </a:lnTo>
                    <a:lnTo>
                      <a:pt x="239" y="1880"/>
                    </a:lnTo>
                    <a:lnTo>
                      <a:pt x="266" y="1903"/>
                    </a:lnTo>
                    <a:lnTo>
                      <a:pt x="313" y="1886"/>
                    </a:lnTo>
                    <a:lnTo>
                      <a:pt x="341" y="1812"/>
                    </a:lnTo>
                    <a:lnTo>
                      <a:pt x="387" y="1816"/>
                    </a:lnTo>
                    <a:lnTo>
                      <a:pt x="402" y="1912"/>
                    </a:lnTo>
                    <a:lnTo>
                      <a:pt x="449" y="1941"/>
                    </a:lnTo>
                    <a:lnTo>
                      <a:pt x="442" y="2062"/>
                    </a:lnTo>
                    <a:lnTo>
                      <a:pt x="584" y="2110"/>
                    </a:lnTo>
                    <a:lnTo>
                      <a:pt x="632" y="2128"/>
                    </a:lnTo>
                    <a:lnTo>
                      <a:pt x="649" y="2119"/>
                    </a:lnTo>
                    <a:lnTo>
                      <a:pt x="675" y="2119"/>
                    </a:lnTo>
                    <a:lnTo>
                      <a:pt x="693" y="2127"/>
                    </a:lnTo>
                    <a:lnTo>
                      <a:pt x="821" y="2195"/>
                    </a:lnTo>
                    <a:lnTo>
                      <a:pt x="889" y="2225"/>
                    </a:lnTo>
                    <a:lnTo>
                      <a:pt x="984" y="2281"/>
                    </a:lnTo>
                    <a:lnTo>
                      <a:pt x="1194" y="2216"/>
                    </a:lnTo>
                    <a:lnTo>
                      <a:pt x="1311" y="2318"/>
                    </a:lnTo>
                    <a:lnTo>
                      <a:pt x="1318" y="2367"/>
                    </a:lnTo>
                    <a:lnTo>
                      <a:pt x="1358" y="2395"/>
                    </a:lnTo>
                    <a:lnTo>
                      <a:pt x="1344" y="2463"/>
                    </a:lnTo>
                    <a:lnTo>
                      <a:pt x="1384" y="2486"/>
                    </a:lnTo>
                    <a:lnTo>
                      <a:pt x="1471" y="2318"/>
                    </a:lnTo>
                    <a:lnTo>
                      <a:pt x="1510" y="2351"/>
                    </a:lnTo>
                    <a:lnTo>
                      <a:pt x="1554" y="2281"/>
                    </a:lnTo>
                    <a:lnTo>
                      <a:pt x="1603" y="2284"/>
                    </a:lnTo>
                    <a:lnTo>
                      <a:pt x="1611" y="2277"/>
                    </a:lnTo>
                    <a:lnTo>
                      <a:pt x="1713" y="2216"/>
                    </a:lnTo>
                    <a:lnTo>
                      <a:pt x="1832" y="2216"/>
                    </a:lnTo>
                    <a:lnTo>
                      <a:pt x="1836" y="2227"/>
                    </a:lnTo>
                    <a:lnTo>
                      <a:pt x="1852" y="2230"/>
                    </a:lnTo>
                    <a:lnTo>
                      <a:pt x="1875" y="2211"/>
                    </a:lnTo>
                    <a:lnTo>
                      <a:pt x="1904" y="2213"/>
                    </a:lnTo>
                    <a:lnTo>
                      <a:pt x="1909" y="2257"/>
                    </a:lnTo>
                    <a:lnTo>
                      <a:pt x="1920" y="2268"/>
                    </a:lnTo>
                    <a:lnTo>
                      <a:pt x="1936" y="2291"/>
                    </a:lnTo>
                    <a:lnTo>
                      <a:pt x="1958" y="2281"/>
                    </a:lnTo>
                    <a:lnTo>
                      <a:pt x="1969" y="2265"/>
                    </a:lnTo>
                    <a:lnTo>
                      <a:pt x="2002" y="2216"/>
                    </a:lnTo>
                    <a:lnTo>
                      <a:pt x="2000" y="2178"/>
                    </a:lnTo>
                    <a:lnTo>
                      <a:pt x="1974" y="2141"/>
                    </a:lnTo>
                    <a:lnTo>
                      <a:pt x="2016" y="1992"/>
                    </a:lnTo>
                    <a:lnTo>
                      <a:pt x="2011" y="1941"/>
                    </a:lnTo>
                    <a:lnTo>
                      <a:pt x="1979" y="1898"/>
                    </a:lnTo>
                    <a:lnTo>
                      <a:pt x="1922" y="1864"/>
                    </a:lnTo>
                    <a:lnTo>
                      <a:pt x="2004" y="1611"/>
                    </a:lnTo>
                    <a:lnTo>
                      <a:pt x="2049" y="1501"/>
                    </a:lnTo>
                    <a:lnTo>
                      <a:pt x="2105" y="1434"/>
                    </a:lnTo>
                    <a:lnTo>
                      <a:pt x="2094" y="1429"/>
                    </a:lnTo>
                    <a:lnTo>
                      <a:pt x="2067" y="1404"/>
                    </a:lnTo>
                    <a:lnTo>
                      <a:pt x="2072" y="1385"/>
                    </a:lnTo>
                    <a:lnTo>
                      <a:pt x="2083" y="1364"/>
                    </a:lnTo>
                    <a:lnTo>
                      <a:pt x="2114" y="1302"/>
                    </a:lnTo>
                    <a:lnTo>
                      <a:pt x="2072" y="1301"/>
                    </a:lnTo>
                    <a:lnTo>
                      <a:pt x="2055" y="1317"/>
                    </a:lnTo>
                    <a:lnTo>
                      <a:pt x="2018" y="1306"/>
                    </a:lnTo>
                    <a:lnTo>
                      <a:pt x="1969" y="1277"/>
                    </a:lnTo>
                    <a:lnTo>
                      <a:pt x="1946" y="1234"/>
                    </a:lnTo>
                    <a:lnTo>
                      <a:pt x="1906" y="1149"/>
                    </a:lnTo>
                    <a:lnTo>
                      <a:pt x="1909" y="1090"/>
                    </a:lnTo>
                    <a:lnTo>
                      <a:pt x="1849" y="1089"/>
                    </a:lnTo>
                    <a:lnTo>
                      <a:pt x="1827" y="1073"/>
                    </a:lnTo>
                    <a:lnTo>
                      <a:pt x="1784" y="1071"/>
                    </a:lnTo>
                    <a:lnTo>
                      <a:pt x="1758" y="1038"/>
                    </a:lnTo>
                    <a:lnTo>
                      <a:pt x="1740" y="1059"/>
                    </a:lnTo>
                    <a:lnTo>
                      <a:pt x="1709" y="1063"/>
                    </a:lnTo>
                    <a:lnTo>
                      <a:pt x="1652" y="1006"/>
                    </a:lnTo>
                    <a:lnTo>
                      <a:pt x="1668" y="968"/>
                    </a:lnTo>
                    <a:lnTo>
                      <a:pt x="1649" y="945"/>
                    </a:lnTo>
                    <a:lnTo>
                      <a:pt x="1684" y="925"/>
                    </a:lnTo>
                    <a:lnTo>
                      <a:pt x="1670" y="871"/>
                    </a:lnTo>
                    <a:lnTo>
                      <a:pt x="1695" y="809"/>
                    </a:lnTo>
                    <a:lnTo>
                      <a:pt x="1682" y="770"/>
                    </a:lnTo>
                    <a:lnTo>
                      <a:pt x="1611" y="740"/>
                    </a:lnTo>
                    <a:lnTo>
                      <a:pt x="1577" y="702"/>
                    </a:lnTo>
                    <a:lnTo>
                      <a:pt x="1561" y="649"/>
                    </a:lnTo>
                    <a:lnTo>
                      <a:pt x="1500" y="637"/>
                    </a:lnTo>
                    <a:lnTo>
                      <a:pt x="1476" y="619"/>
                    </a:lnTo>
                    <a:lnTo>
                      <a:pt x="1449" y="635"/>
                    </a:lnTo>
                    <a:lnTo>
                      <a:pt x="1433" y="598"/>
                    </a:lnTo>
                    <a:lnTo>
                      <a:pt x="1431" y="528"/>
                    </a:lnTo>
                    <a:lnTo>
                      <a:pt x="1445" y="482"/>
                    </a:lnTo>
                    <a:lnTo>
                      <a:pt x="1454" y="470"/>
                    </a:lnTo>
                    <a:lnTo>
                      <a:pt x="1454" y="449"/>
                    </a:lnTo>
                    <a:lnTo>
                      <a:pt x="1259" y="264"/>
                    </a:lnTo>
                    <a:lnTo>
                      <a:pt x="1254" y="216"/>
                    </a:lnTo>
                    <a:lnTo>
                      <a:pt x="1208" y="214"/>
                    </a:lnTo>
                    <a:lnTo>
                      <a:pt x="1203" y="140"/>
                    </a:lnTo>
                    <a:lnTo>
                      <a:pt x="1178" y="81"/>
                    </a:lnTo>
                    <a:lnTo>
                      <a:pt x="1103" y="69"/>
                    </a:lnTo>
                    <a:lnTo>
                      <a:pt x="1073" y="12"/>
                    </a:lnTo>
                    <a:lnTo>
                      <a:pt x="1050" y="0"/>
                    </a:lnTo>
                    <a:lnTo>
                      <a:pt x="992" y="96"/>
                    </a:lnTo>
                    <a:lnTo>
                      <a:pt x="1022" y="143"/>
                    </a:lnTo>
                    <a:lnTo>
                      <a:pt x="1023" y="209"/>
                    </a:lnTo>
                    <a:lnTo>
                      <a:pt x="1046" y="260"/>
                    </a:lnTo>
                    <a:lnTo>
                      <a:pt x="1003" y="348"/>
                    </a:lnTo>
                    <a:lnTo>
                      <a:pt x="992" y="373"/>
                    </a:lnTo>
                    <a:lnTo>
                      <a:pt x="1007" y="397"/>
                    </a:lnTo>
                    <a:lnTo>
                      <a:pt x="1040" y="477"/>
                    </a:lnTo>
                    <a:lnTo>
                      <a:pt x="1031" y="538"/>
                    </a:lnTo>
                    <a:lnTo>
                      <a:pt x="972" y="502"/>
                    </a:lnTo>
                    <a:lnTo>
                      <a:pt x="933" y="441"/>
                    </a:lnTo>
                    <a:lnTo>
                      <a:pt x="920" y="382"/>
                    </a:lnTo>
                    <a:lnTo>
                      <a:pt x="900" y="366"/>
                    </a:lnTo>
                    <a:lnTo>
                      <a:pt x="872" y="368"/>
                    </a:lnTo>
                    <a:lnTo>
                      <a:pt x="777" y="440"/>
                    </a:lnTo>
                    <a:lnTo>
                      <a:pt x="705" y="449"/>
                    </a:lnTo>
                    <a:lnTo>
                      <a:pt x="655" y="480"/>
                    </a:lnTo>
                    <a:lnTo>
                      <a:pt x="614" y="528"/>
                    </a:lnTo>
                    <a:lnTo>
                      <a:pt x="598" y="583"/>
                    </a:lnTo>
                    <a:lnTo>
                      <a:pt x="599" y="611"/>
                    </a:lnTo>
                    <a:lnTo>
                      <a:pt x="627" y="623"/>
                    </a:lnTo>
                    <a:lnTo>
                      <a:pt x="617" y="647"/>
                    </a:lnTo>
                    <a:lnTo>
                      <a:pt x="533" y="765"/>
                    </a:lnTo>
                    <a:lnTo>
                      <a:pt x="121" y="739"/>
                    </a:lnTo>
                    <a:lnTo>
                      <a:pt x="97" y="767"/>
                    </a:lnTo>
                    <a:lnTo>
                      <a:pt x="236" y="918"/>
                    </a:lnTo>
                    <a:lnTo>
                      <a:pt x="273" y="910"/>
                    </a:lnTo>
                    <a:lnTo>
                      <a:pt x="306" y="915"/>
                    </a:lnTo>
                    <a:lnTo>
                      <a:pt x="348" y="944"/>
                    </a:lnTo>
                    <a:lnTo>
                      <a:pt x="354" y="955"/>
                    </a:lnTo>
                    <a:lnTo>
                      <a:pt x="407" y="960"/>
                    </a:lnTo>
                    <a:lnTo>
                      <a:pt x="425" y="988"/>
                    </a:lnTo>
                    <a:lnTo>
                      <a:pt x="140" y="1414"/>
                    </a:lnTo>
                    <a:lnTo>
                      <a:pt x="134" y="1594"/>
                    </a:lnTo>
                    <a:lnTo>
                      <a:pt x="146" y="1616"/>
                    </a:lnTo>
                    <a:lnTo>
                      <a:pt x="147" y="1632"/>
                    </a:lnTo>
                    <a:lnTo>
                      <a:pt x="118" y="1635"/>
                    </a:lnTo>
                    <a:lnTo>
                      <a:pt x="114" y="1661"/>
                    </a:lnTo>
                    <a:lnTo>
                      <a:pt x="73" y="1665"/>
                    </a:lnTo>
                    <a:lnTo>
                      <a:pt x="68" y="1676"/>
                    </a:lnTo>
                    <a:lnTo>
                      <a:pt x="24" y="1683"/>
                    </a:lnTo>
                    <a:lnTo>
                      <a:pt x="27" y="1727"/>
                    </a:lnTo>
                    <a:lnTo>
                      <a:pt x="0" y="1745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927" name="Freeform 79"/>
              <p:cNvSpPr>
                <a:spLocks noChangeAspect="1"/>
              </p:cNvSpPr>
              <p:nvPr/>
            </p:nvSpPr>
            <p:spPr bwMode="auto">
              <a:xfrm>
                <a:off x="4137" y="2373"/>
                <a:ext cx="147" cy="173"/>
              </a:xfrm>
              <a:custGeom>
                <a:avLst/>
                <a:gdLst>
                  <a:gd name="T0" fmla="*/ 377 w 813"/>
                  <a:gd name="T1" fmla="*/ 959 h 959"/>
                  <a:gd name="T2" fmla="*/ 696 w 813"/>
                  <a:gd name="T3" fmla="*/ 260 h 959"/>
                  <a:gd name="T4" fmla="*/ 813 w 813"/>
                  <a:gd name="T5" fmla="*/ 0 h 959"/>
                  <a:gd name="T6" fmla="*/ 764 w 813"/>
                  <a:gd name="T7" fmla="*/ 31 h 959"/>
                  <a:gd name="T8" fmla="*/ 720 w 813"/>
                  <a:gd name="T9" fmla="*/ 29 h 959"/>
                  <a:gd name="T10" fmla="*/ 675 w 813"/>
                  <a:gd name="T11" fmla="*/ 94 h 959"/>
                  <a:gd name="T12" fmla="*/ 653 w 813"/>
                  <a:gd name="T13" fmla="*/ 104 h 959"/>
                  <a:gd name="T14" fmla="*/ 626 w 813"/>
                  <a:gd name="T15" fmla="*/ 70 h 959"/>
                  <a:gd name="T16" fmla="*/ 621 w 813"/>
                  <a:gd name="T17" fmla="*/ 26 h 959"/>
                  <a:gd name="T18" fmla="*/ 593 w 813"/>
                  <a:gd name="T19" fmla="*/ 23 h 959"/>
                  <a:gd name="T20" fmla="*/ 572 w 813"/>
                  <a:gd name="T21" fmla="*/ 43 h 959"/>
                  <a:gd name="T22" fmla="*/ 553 w 813"/>
                  <a:gd name="T23" fmla="*/ 41 h 959"/>
                  <a:gd name="T24" fmla="*/ 548 w 813"/>
                  <a:gd name="T25" fmla="*/ 30 h 959"/>
                  <a:gd name="T26" fmla="*/ 434 w 813"/>
                  <a:gd name="T27" fmla="*/ 30 h 959"/>
                  <a:gd name="T28" fmla="*/ 328 w 813"/>
                  <a:gd name="T29" fmla="*/ 91 h 959"/>
                  <a:gd name="T30" fmla="*/ 321 w 813"/>
                  <a:gd name="T31" fmla="*/ 97 h 959"/>
                  <a:gd name="T32" fmla="*/ 270 w 813"/>
                  <a:gd name="T33" fmla="*/ 94 h 959"/>
                  <a:gd name="T34" fmla="*/ 226 w 813"/>
                  <a:gd name="T35" fmla="*/ 164 h 959"/>
                  <a:gd name="T36" fmla="*/ 188 w 813"/>
                  <a:gd name="T37" fmla="*/ 133 h 959"/>
                  <a:gd name="T38" fmla="*/ 100 w 813"/>
                  <a:gd name="T39" fmla="*/ 299 h 959"/>
                  <a:gd name="T40" fmla="*/ 93 w 813"/>
                  <a:gd name="T41" fmla="*/ 296 h 959"/>
                  <a:gd name="T42" fmla="*/ 29 w 813"/>
                  <a:gd name="T43" fmla="*/ 436 h 959"/>
                  <a:gd name="T44" fmla="*/ 2 w 813"/>
                  <a:gd name="T45" fmla="*/ 478 h 959"/>
                  <a:gd name="T46" fmla="*/ 0 w 813"/>
                  <a:gd name="T47" fmla="*/ 535 h 959"/>
                  <a:gd name="T48" fmla="*/ 24 w 813"/>
                  <a:gd name="T49" fmla="*/ 562 h 959"/>
                  <a:gd name="T50" fmla="*/ 65 w 813"/>
                  <a:gd name="T51" fmla="*/ 560 h 959"/>
                  <a:gd name="T52" fmla="*/ 56 w 813"/>
                  <a:gd name="T53" fmla="*/ 591 h 959"/>
                  <a:gd name="T54" fmla="*/ 27 w 813"/>
                  <a:gd name="T55" fmla="*/ 611 h 959"/>
                  <a:gd name="T56" fmla="*/ 18 w 813"/>
                  <a:gd name="T57" fmla="*/ 668 h 959"/>
                  <a:gd name="T58" fmla="*/ 48 w 813"/>
                  <a:gd name="T59" fmla="*/ 706 h 959"/>
                  <a:gd name="T60" fmla="*/ 25 w 813"/>
                  <a:gd name="T61" fmla="*/ 858 h 959"/>
                  <a:gd name="T62" fmla="*/ 65 w 813"/>
                  <a:gd name="T63" fmla="*/ 838 h 959"/>
                  <a:gd name="T64" fmla="*/ 129 w 813"/>
                  <a:gd name="T65" fmla="*/ 869 h 959"/>
                  <a:gd name="T66" fmla="*/ 159 w 813"/>
                  <a:gd name="T67" fmla="*/ 862 h 959"/>
                  <a:gd name="T68" fmla="*/ 237 w 813"/>
                  <a:gd name="T69" fmla="*/ 926 h 959"/>
                  <a:gd name="T70" fmla="*/ 296 w 813"/>
                  <a:gd name="T71" fmla="*/ 932 h 959"/>
                  <a:gd name="T72" fmla="*/ 352 w 813"/>
                  <a:gd name="T73" fmla="*/ 959 h 959"/>
                  <a:gd name="T74" fmla="*/ 377 w 813"/>
                  <a:gd name="T75" fmla="*/ 959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813" h="959">
                    <a:moveTo>
                      <a:pt x="377" y="959"/>
                    </a:moveTo>
                    <a:lnTo>
                      <a:pt x="696" y="260"/>
                    </a:lnTo>
                    <a:lnTo>
                      <a:pt x="813" y="0"/>
                    </a:lnTo>
                    <a:lnTo>
                      <a:pt x="764" y="31"/>
                    </a:lnTo>
                    <a:lnTo>
                      <a:pt x="720" y="29"/>
                    </a:lnTo>
                    <a:lnTo>
                      <a:pt x="675" y="94"/>
                    </a:lnTo>
                    <a:lnTo>
                      <a:pt x="653" y="104"/>
                    </a:lnTo>
                    <a:lnTo>
                      <a:pt x="626" y="70"/>
                    </a:lnTo>
                    <a:lnTo>
                      <a:pt x="621" y="26"/>
                    </a:lnTo>
                    <a:lnTo>
                      <a:pt x="593" y="23"/>
                    </a:lnTo>
                    <a:lnTo>
                      <a:pt x="572" y="43"/>
                    </a:lnTo>
                    <a:lnTo>
                      <a:pt x="553" y="41"/>
                    </a:lnTo>
                    <a:lnTo>
                      <a:pt x="548" y="30"/>
                    </a:lnTo>
                    <a:lnTo>
                      <a:pt x="434" y="30"/>
                    </a:lnTo>
                    <a:lnTo>
                      <a:pt x="328" y="91"/>
                    </a:lnTo>
                    <a:lnTo>
                      <a:pt x="321" y="97"/>
                    </a:lnTo>
                    <a:lnTo>
                      <a:pt x="270" y="94"/>
                    </a:lnTo>
                    <a:lnTo>
                      <a:pt x="226" y="164"/>
                    </a:lnTo>
                    <a:lnTo>
                      <a:pt x="188" y="133"/>
                    </a:lnTo>
                    <a:lnTo>
                      <a:pt x="100" y="299"/>
                    </a:lnTo>
                    <a:lnTo>
                      <a:pt x="93" y="296"/>
                    </a:lnTo>
                    <a:lnTo>
                      <a:pt x="29" y="436"/>
                    </a:lnTo>
                    <a:lnTo>
                      <a:pt x="2" y="478"/>
                    </a:lnTo>
                    <a:lnTo>
                      <a:pt x="0" y="535"/>
                    </a:lnTo>
                    <a:lnTo>
                      <a:pt x="24" y="562"/>
                    </a:lnTo>
                    <a:lnTo>
                      <a:pt x="65" y="560"/>
                    </a:lnTo>
                    <a:lnTo>
                      <a:pt x="56" y="591"/>
                    </a:lnTo>
                    <a:lnTo>
                      <a:pt x="27" y="611"/>
                    </a:lnTo>
                    <a:lnTo>
                      <a:pt x="18" y="668"/>
                    </a:lnTo>
                    <a:lnTo>
                      <a:pt x="48" y="706"/>
                    </a:lnTo>
                    <a:lnTo>
                      <a:pt x="25" y="858"/>
                    </a:lnTo>
                    <a:lnTo>
                      <a:pt x="65" y="838"/>
                    </a:lnTo>
                    <a:lnTo>
                      <a:pt x="129" y="869"/>
                    </a:lnTo>
                    <a:lnTo>
                      <a:pt x="159" y="862"/>
                    </a:lnTo>
                    <a:lnTo>
                      <a:pt x="237" y="926"/>
                    </a:lnTo>
                    <a:lnTo>
                      <a:pt x="296" y="932"/>
                    </a:lnTo>
                    <a:lnTo>
                      <a:pt x="352" y="959"/>
                    </a:lnTo>
                    <a:lnTo>
                      <a:pt x="377" y="959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928" name="Freeform 80"/>
              <p:cNvSpPr>
                <a:spLocks noChangeAspect="1"/>
              </p:cNvSpPr>
              <p:nvPr/>
            </p:nvSpPr>
            <p:spPr bwMode="auto">
              <a:xfrm>
                <a:off x="4080" y="1869"/>
                <a:ext cx="235" cy="198"/>
              </a:xfrm>
              <a:custGeom>
                <a:avLst/>
                <a:gdLst>
                  <a:gd name="T0" fmla="*/ 812 w 1303"/>
                  <a:gd name="T1" fmla="*/ 0 h 1091"/>
                  <a:gd name="T2" fmla="*/ 843 w 1303"/>
                  <a:gd name="T3" fmla="*/ 23 h 1091"/>
                  <a:gd name="T4" fmla="*/ 851 w 1303"/>
                  <a:gd name="T5" fmla="*/ 57 h 1091"/>
                  <a:gd name="T6" fmla="*/ 980 w 1303"/>
                  <a:gd name="T7" fmla="*/ 59 h 1091"/>
                  <a:gd name="T8" fmla="*/ 1009 w 1303"/>
                  <a:gd name="T9" fmla="*/ 93 h 1091"/>
                  <a:gd name="T10" fmla="*/ 1071 w 1303"/>
                  <a:gd name="T11" fmla="*/ 54 h 1091"/>
                  <a:gd name="T12" fmla="*/ 1171 w 1303"/>
                  <a:gd name="T13" fmla="*/ 57 h 1091"/>
                  <a:gd name="T14" fmla="*/ 1256 w 1303"/>
                  <a:gd name="T15" fmla="*/ 82 h 1091"/>
                  <a:gd name="T16" fmla="*/ 1303 w 1303"/>
                  <a:gd name="T17" fmla="*/ 123 h 1091"/>
                  <a:gd name="T18" fmla="*/ 1104 w 1303"/>
                  <a:gd name="T19" fmla="*/ 150 h 1091"/>
                  <a:gd name="T20" fmla="*/ 1071 w 1303"/>
                  <a:gd name="T21" fmla="*/ 287 h 1091"/>
                  <a:gd name="T22" fmla="*/ 879 w 1303"/>
                  <a:gd name="T23" fmla="*/ 424 h 1091"/>
                  <a:gd name="T24" fmla="*/ 1068 w 1303"/>
                  <a:gd name="T25" fmla="*/ 488 h 1091"/>
                  <a:gd name="T26" fmla="*/ 980 w 1303"/>
                  <a:gd name="T27" fmla="*/ 625 h 1091"/>
                  <a:gd name="T28" fmla="*/ 954 w 1303"/>
                  <a:gd name="T29" fmla="*/ 635 h 1091"/>
                  <a:gd name="T30" fmla="*/ 969 w 1303"/>
                  <a:gd name="T31" fmla="*/ 672 h 1091"/>
                  <a:gd name="T32" fmla="*/ 944 w 1303"/>
                  <a:gd name="T33" fmla="*/ 687 h 1091"/>
                  <a:gd name="T34" fmla="*/ 919 w 1303"/>
                  <a:gd name="T35" fmla="*/ 670 h 1091"/>
                  <a:gd name="T36" fmla="*/ 864 w 1303"/>
                  <a:gd name="T37" fmla="*/ 703 h 1091"/>
                  <a:gd name="T38" fmla="*/ 807 w 1303"/>
                  <a:gd name="T39" fmla="*/ 677 h 1091"/>
                  <a:gd name="T40" fmla="*/ 775 w 1303"/>
                  <a:gd name="T41" fmla="*/ 705 h 1091"/>
                  <a:gd name="T42" fmla="*/ 827 w 1303"/>
                  <a:gd name="T43" fmla="*/ 739 h 1091"/>
                  <a:gd name="T44" fmla="*/ 603 w 1303"/>
                  <a:gd name="T45" fmla="*/ 1064 h 1091"/>
                  <a:gd name="T46" fmla="*/ 561 w 1303"/>
                  <a:gd name="T47" fmla="*/ 1091 h 1091"/>
                  <a:gd name="T48" fmla="*/ 548 w 1303"/>
                  <a:gd name="T49" fmla="*/ 1074 h 1091"/>
                  <a:gd name="T50" fmla="*/ 546 w 1303"/>
                  <a:gd name="T51" fmla="*/ 1062 h 1091"/>
                  <a:gd name="T52" fmla="*/ 486 w 1303"/>
                  <a:gd name="T53" fmla="*/ 1069 h 1091"/>
                  <a:gd name="T54" fmla="*/ 489 w 1303"/>
                  <a:gd name="T55" fmla="*/ 1054 h 1091"/>
                  <a:gd name="T56" fmla="*/ 292 w 1303"/>
                  <a:gd name="T57" fmla="*/ 868 h 1091"/>
                  <a:gd name="T58" fmla="*/ 287 w 1303"/>
                  <a:gd name="T59" fmla="*/ 819 h 1091"/>
                  <a:gd name="T60" fmla="*/ 241 w 1303"/>
                  <a:gd name="T61" fmla="*/ 819 h 1091"/>
                  <a:gd name="T62" fmla="*/ 236 w 1303"/>
                  <a:gd name="T63" fmla="*/ 747 h 1091"/>
                  <a:gd name="T64" fmla="*/ 210 w 1303"/>
                  <a:gd name="T65" fmla="*/ 682 h 1091"/>
                  <a:gd name="T66" fmla="*/ 135 w 1303"/>
                  <a:gd name="T67" fmla="*/ 672 h 1091"/>
                  <a:gd name="T68" fmla="*/ 107 w 1303"/>
                  <a:gd name="T69" fmla="*/ 618 h 1091"/>
                  <a:gd name="T70" fmla="*/ 78 w 1303"/>
                  <a:gd name="T71" fmla="*/ 602 h 1091"/>
                  <a:gd name="T72" fmla="*/ 85 w 1303"/>
                  <a:gd name="T73" fmla="*/ 488 h 1091"/>
                  <a:gd name="T74" fmla="*/ 262 w 1303"/>
                  <a:gd name="T75" fmla="*/ 364 h 1091"/>
                  <a:gd name="T76" fmla="*/ 236 w 1303"/>
                  <a:gd name="T77" fmla="*/ 315 h 1091"/>
                  <a:gd name="T78" fmla="*/ 197 w 1303"/>
                  <a:gd name="T79" fmla="*/ 341 h 1091"/>
                  <a:gd name="T80" fmla="*/ 189 w 1303"/>
                  <a:gd name="T81" fmla="*/ 328 h 1091"/>
                  <a:gd name="T82" fmla="*/ 73 w 1303"/>
                  <a:gd name="T83" fmla="*/ 411 h 1091"/>
                  <a:gd name="T84" fmla="*/ 42 w 1303"/>
                  <a:gd name="T85" fmla="*/ 403 h 1091"/>
                  <a:gd name="T86" fmla="*/ 5 w 1303"/>
                  <a:gd name="T87" fmla="*/ 379 h 1091"/>
                  <a:gd name="T88" fmla="*/ 0 w 1303"/>
                  <a:gd name="T89" fmla="*/ 354 h 1091"/>
                  <a:gd name="T90" fmla="*/ 50 w 1303"/>
                  <a:gd name="T91" fmla="*/ 351 h 1091"/>
                  <a:gd name="T92" fmla="*/ 182 w 1303"/>
                  <a:gd name="T93" fmla="*/ 269 h 1091"/>
                  <a:gd name="T94" fmla="*/ 215 w 1303"/>
                  <a:gd name="T95" fmla="*/ 256 h 1091"/>
                  <a:gd name="T96" fmla="*/ 247 w 1303"/>
                  <a:gd name="T97" fmla="*/ 215 h 1091"/>
                  <a:gd name="T98" fmla="*/ 254 w 1303"/>
                  <a:gd name="T99" fmla="*/ 132 h 1091"/>
                  <a:gd name="T100" fmla="*/ 306 w 1303"/>
                  <a:gd name="T101" fmla="*/ 90 h 1091"/>
                  <a:gd name="T102" fmla="*/ 391 w 1303"/>
                  <a:gd name="T103" fmla="*/ 80 h 1091"/>
                  <a:gd name="T104" fmla="*/ 414 w 1303"/>
                  <a:gd name="T105" fmla="*/ 54 h 1091"/>
                  <a:gd name="T106" fmla="*/ 484 w 1303"/>
                  <a:gd name="T107" fmla="*/ 98 h 1091"/>
                  <a:gd name="T108" fmla="*/ 543 w 1303"/>
                  <a:gd name="T109" fmla="*/ 90 h 1091"/>
                  <a:gd name="T110" fmla="*/ 558 w 1303"/>
                  <a:gd name="T111" fmla="*/ 75 h 1091"/>
                  <a:gd name="T112" fmla="*/ 621 w 1303"/>
                  <a:gd name="T113" fmla="*/ 82 h 1091"/>
                  <a:gd name="T114" fmla="*/ 638 w 1303"/>
                  <a:gd name="T115" fmla="*/ 98 h 1091"/>
                  <a:gd name="T116" fmla="*/ 706 w 1303"/>
                  <a:gd name="T117" fmla="*/ 33 h 1091"/>
                  <a:gd name="T118" fmla="*/ 812 w 1303"/>
                  <a:gd name="T119" fmla="*/ 0 h 10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03" h="1091">
                    <a:moveTo>
                      <a:pt x="812" y="0"/>
                    </a:moveTo>
                    <a:lnTo>
                      <a:pt x="843" y="23"/>
                    </a:lnTo>
                    <a:lnTo>
                      <a:pt x="851" y="57"/>
                    </a:lnTo>
                    <a:lnTo>
                      <a:pt x="980" y="59"/>
                    </a:lnTo>
                    <a:lnTo>
                      <a:pt x="1009" y="93"/>
                    </a:lnTo>
                    <a:lnTo>
                      <a:pt x="1071" y="54"/>
                    </a:lnTo>
                    <a:lnTo>
                      <a:pt x="1171" y="57"/>
                    </a:lnTo>
                    <a:lnTo>
                      <a:pt x="1256" y="82"/>
                    </a:lnTo>
                    <a:lnTo>
                      <a:pt x="1303" y="123"/>
                    </a:lnTo>
                    <a:lnTo>
                      <a:pt x="1104" y="150"/>
                    </a:lnTo>
                    <a:lnTo>
                      <a:pt x="1071" y="287"/>
                    </a:lnTo>
                    <a:lnTo>
                      <a:pt x="879" y="424"/>
                    </a:lnTo>
                    <a:lnTo>
                      <a:pt x="1068" y="488"/>
                    </a:lnTo>
                    <a:lnTo>
                      <a:pt x="980" y="625"/>
                    </a:lnTo>
                    <a:lnTo>
                      <a:pt x="954" y="635"/>
                    </a:lnTo>
                    <a:lnTo>
                      <a:pt x="969" y="672"/>
                    </a:lnTo>
                    <a:lnTo>
                      <a:pt x="944" y="687"/>
                    </a:lnTo>
                    <a:lnTo>
                      <a:pt x="919" y="670"/>
                    </a:lnTo>
                    <a:lnTo>
                      <a:pt x="864" y="703"/>
                    </a:lnTo>
                    <a:lnTo>
                      <a:pt x="807" y="677"/>
                    </a:lnTo>
                    <a:lnTo>
                      <a:pt x="775" y="705"/>
                    </a:lnTo>
                    <a:lnTo>
                      <a:pt x="827" y="739"/>
                    </a:lnTo>
                    <a:lnTo>
                      <a:pt x="603" y="1064"/>
                    </a:lnTo>
                    <a:lnTo>
                      <a:pt x="561" y="1091"/>
                    </a:lnTo>
                    <a:lnTo>
                      <a:pt x="548" y="1074"/>
                    </a:lnTo>
                    <a:lnTo>
                      <a:pt x="546" y="1062"/>
                    </a:lnTo>
                    <a:lnTo>
                      <a:pt x="486" y="1069"/>
                    </a:lnTo>
                    <a:lnTo>
                      <a:pt x="489" y="1054"/>
                    </a:lnTo>
                    <a:lnTo>
                      <a:pt x="292" y="868"/>
                    </a:lnTo>
                    <a:lnTo>
                      <a:pt x="287" y="819"/>
                    </a:lnTo>
                    <a:lnTo>
                      <a:pt x="241" y="819"/>
                    </a:lnTo>
                    <a:lnTo>
                      <a:pt x="236" y="747"/>
                    </a:lnTo>
                    <a:lnTo>
                      <a:pt x="210" y="682"/>
                    </a:lnTo>
                    <a:lnTo>
                      <a:pt x="135" y="672"/>
                    </a:lnTo>
                    <a:lnTo>
                      <a:pt x="107" y="618"/>
                    </a:lnTo>
                    <a:lnTo>
                      <a:pt x="78" y="602"/>
                    </a:lnTo>
                    <a:lnTo>
                      <a:pt x="85" y="488"/>
                    </a:lnTo>
                    <a:lnTo>
                      <a:pt x="262" y="364"/>
                    </a:lnTo>
                    <a:lnTo>
                      <a:pt x="236" y="315"/>
                    </a:lnTo>
                    <a:lnTo>
                      <a:pt x="197" y="341"/>
                    </a:lnTo>
                    <a:lnTo>
                      <a:pt x="189" y="328"/>
                    </a:lnTo>
                    <a:lnTo>
                      <a:pt x="73" y="411"/>
                    </a:lnTo>
                    <a:lnTo>
                      <a:pt x="42" y="403"/>
                    </a:lnTo>
                    <a:lnTo>
                      <a:pt x="5" y="379"/>
                    </a:lnTo>
                    <a:lnTo>
                      <a:pt x="0" y="354"/>
                    </a:lnTo>
                    <a:lnTo>
                      <a:pt x="50" y="351"/>
                    </a:lnTo>
                    <a:lnTo>
                      <a:pt x="182" y="269"/>
                    </a:lnTo>
                    <a:lnTo>
                      <a:pt x="215" y="256"/>
                    </a:lnTo>
                    <a:lnTo>
                      <a:pt x="247" y="215"/>
                    </a:lnTo>
                    <a:lnTo>
                      <a:pt x="254" y="132"/>
                    </a:lnTo>
                    <a:lnTo>
                      <a:pt x="306" y="90"/>
                    </a:lnTo>
                    <a:lnTo>
                      <a:pt x="391" y="80"/>
                    </a:lnTo>
                    <a:lnTo>
                      <a:pt x="414" y="54"/>
                    </a:lnTo>
                    <a:lnTo>
                      <a:pt x="484" y="98"/>
                    </a:lnTo>
                    <a:lnTo>
                      <a:pt x="543" y="90"/>
                    </a:lnTo>
                    <a:lnTo>
                      <a:pt x="558" y="75"/>
                    </a:lnTo>
                    <a:lnTo>
                      <a:pt x="621" y="82"/>
                    </a:lnTo>
                    <a:lnTo>
                      <a:pt x="638" y="98"/>
                    </a:lnTo>
                    <a:lnTo>
                      <a:pt x="706" y="33"/>
                    </a:lnTo>
                    <a:lnTo>
                      <a:pt x="812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929" name="Freeform 81"/>
              <p:cNvSpPr>
                <a:spLocks noChangeAspect="1"/>
              </p:cNvSpPr>
              <p:nvPr/>
            </p:nvSpPr>
            <p:spPr bwMode="auto">
              <a:xfrm>
                <a:off x="4164" y="1892"/>
                <a:ext cx="367" cy="289"/>
              </a:xfrm>
              <a:custGeom>
                <a:avLst/>
                <a:gdLst>
                  <a:gd name="T0" fmla="*/ 838 w 2035"/>
                  <a:gd name="T1" fmla="*/ 0 h 1604"/>
                  <a:gd name="T2" fmla="*/ 928 w 2035"/>
                  <a:gd name="T3" fmla="*/ 31 h 1604"/>
                  <a:gd name="T4" fmla="*/ 878 w 2035"/>
                  <a:gd name="T5" fmla="*/ 118 h 1604"/>
                  <a:gd name="T6" fmla="*/ 919 w 2035"/>
                  <a:gd name="T7" fmla="*/ 166 h 1604"/>
                  <a:gd name="T8" fmla="*/ 1056 w 2035"/>
                  <a:gd name="T9" fmla="*/ 215 h 1604"/>
                  <a:gd name="T10" fmla="*/ 1145 w 2035"/>
                  <a:gd name="T11" fmla="*/ 153 h 1604"/>
                  <a:gd name="T12" fmla="*/ 1417 w 2035"/>
                  <a:gd name="T13" fmla="*/ 250 h 1604"/>
                  <a:gd name="T14" fmla="*/ 1070 w 2035"/>
                  <a:gd name="T15" fmla="*/ 547 h 1604"/>
                  <a:gd name="T16" fmla="*/ 1030 w 2035"/>
                  <a:gd name="T17" fmla="*/ 580 h 1604"/>
                  <a:gd name="T18" fmla="*/ 1149 w 2035"/>
                  <a:gd name="T19" fmla="*/ 867 h 1604"/>
                  <a:gd name="T20" fmla="*/ 1743 w 2035"/>
                  <a:gd name="T21" fmla="*/ 774 h 1604"/>
                  <a:gd name="T22" fmla="*/ 1938 w 2035"/>
                  <a:gd name="T23" fmla="*/ 944 h 1604"/>
                  <a:gd name="T24" fmla="*/ 1895 w 2035"/>
                  <a:gd name="T25" fmla="*/ 1034 h 1604"/>
                  <a:gd name="T26" fmla="*/ 1827 w 2035"/>
                  <a:gd name="T27" fmla="*/ 1081 h 1604"/>
                  <a:gd name="T28" fmla="*/ 1789 w 2035"/>
                  <a:gd name="T29" fmla="*/ 1265 h 1604"/>
                  <a:gd name="T30" fmla="*/ 1919 w 2035"/>
                  <a:gd name="T31" fmla="*/ 1239 h 1604"/>
                  <a:gd name="T32" fmla="*/ 2010 w 2035"/>
                  <a:gd name="T33" fmla="*/ 1286 h 1604"/>
                  <a:gd name="T34" fmla="*/ 2035 w 2035"/>
                  <a:gd name="T35" fmla="*/ 1443 h 1604"/>
                  <a:gd name="T36" fmla="*/ 1726 w 2035"/>
                  <a:gd name="T37" fmla="*/ 1376 h 1604"/>
                  <a:gd name="T38" fmla="*/ 1549 w 2035"/>
                  <a:gd name="T39" fmla="*/ 1338 h 1604"/>
                  <a:gd name="T40" fmla="*/ 1380 w 2035"/>
                  <a:gd name="T41" fmla="*/ 1298 h 1604"/>
                  <a:gd name="T42" fmla="*/ 1030 w 2035"/>
                  <a:gd name="T43" fmla="*/ 1598 h 1604"/>
                  <a:gd name="T44" fmla="*/ 835 w 2035"/>
                  <a:gd name="T45" fmla="*/ 1540 h 1604"/>
                  <a:gd name="T46" fmla="*/ 657 w 2035"/>
                  <a:gd name="T47" fmla="*/ 1596 h 1604"/>
                  <a:gd name="T48" fmla="*/ 478 w 2035"/>
                  <a:gd name="T49" fmla="*/ 1571 h 1604"/>
                  <a:gd name="T50" fmla="*/ 400 w 2035"/>
                  <a:gd name="T51" fmla="*/ 1555 h 1604"/>
                  <a:gd name="T52" fmla="*/ 329 w 2035"/>
                  <a:gd name="T53" fmla="*/ 1522 h 1604"/>
                  <a:gd name="T54" fmla="*/ 279 w 2035"/>
                  <a:gd name="T55" fmla="*/ 1544 h 1604"/>
                  <a:gd name="T56" fmla="*/ 238 w 2035"/>
                  <a:gd name="T57" fmla="*/ 1453 h 1604"/>
                  <a:gd name="T58" fmla="*/ 254 w 2035"/>
                  <a:gd name="T59" fmla="*/ 1407 h 1604"/>
                  <a:gd name="T60" fmla="*/ 264 w 2035"/>
                  <a:gd name="T61" fmla="*/ 1291 h 1604"/>
                  <a:gd name="T62" fmla="*/ 184 w 2035"/>
                  <a:gd name="T63" fmla="*/ 1223 h 1604"/>
                  <a:gd name="T64" fmla="*/ 132 w 2035"/>
                  <a:gd name="T65" fmla="*/ 1129 h 1604"/>
                  <a:gd name="T66" fmla="*/ 46 w 2035"/>
                  <a:gd name="T67" fmla="*/ 1099 h 1604"/>
                  <a:gd name="T68" fmla="*/ 6 w 2035"/>
                  <a:gd name="T69" fmla="*/ 1083 h 1604"/>
                  <a:gd name="T70" fmla="*/ 17 w 2035"/>
                  <a:gd name="T71" fmla="*/ 964 h 1604"/>
                  <a:gd name="T72" fmla="*/ 86 w 2035"/>
                  <a:gd name="T73" fmla="*/ 940 h 1604"/>
                  <a:gd name="T74" fmla="*/ 101 w 2035"/>
                  <a:gd name="T75" fmla="*/ 967 h 1604"/>
                  <a:gd name="T76" fmla="*/ 365 w 2035"/>
                  <a:gd name="T77" fmla="*/ 618 h 1604"/>
                  <a:gd name="T78" fmla="*/ 344 w 2035"/>
                  <a:gd name="T79" fmla="*/ 554 h 1604"/>
                  <a:gd name="T80" fmla="*/ 455 w 2035"/>
                  <a:gd name="T81" fmla="*/ 547 h 1604"/>
                  <a:gd name="T82" fmla="*/ 506 w 2035"/>
                  <a:gd name="T83" fmla="*/ 551 h 1604"/>
                  <a:gd name="T84" fmla="*/ 515 w 2035"/>
                  <a:gd name="T85" fmla="*/ 504 h 1604"/>
                  <a:gd name="T86" fmla="*/ 418 w 2035"/>
                  <a:gd name="T87" fmla="*/ 300 h 1604"/>
                  <a:gd name="T88" fmla="*/ 644 w 2035"/>
                  <a:gd name="T89" fmla="*/ 26 h 1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035" h="1604">
                    <a:moveTo>
                      <a:pt x="644" y="26"/>
                    </a:moveTo>
                    <a:lnTo>
                      <a:pt x="838" y="0"/>
                    </a:lnTo>
                    <a:lnTo>
                      <a:pt x="896" y="6"/>
                    </a:lnTo>
                    <a:lnTo>
                      <a:pt x="928" y="31"/>
                    </a:lnTo>
                    <a:lnTo>
                      <a:pt x="929" y="63"/>
                    </a:lnTo>
                    <a:lnTo>
                      <a:pt x="878" y="118"/>
                    </a:lnTo>
                    <a:lnTo>
                      <a:pt x="892" y="155"/>
                    </a:lnTo>
                    <a:lnTo>
                      <a:pt x="919" y="166"/>
                    </a:lnTo>
                    <a:lnTo>
                      <a:pt x="952" y="247"/>
                    </a:lnTo>
                    <a:lnTo>
                      <a:pt x="1056" y="215"/>
                    </a:lnTo>
                    <a:lnTo>
                      <a:pt x="1080" y="159"/>
                    </a:lnTo>
                    <a:lnTo>
                      <a:pt x="1145" y="153"/>
                    </a:lnTo>
                    <a:lnTo>
                      <a:pt x="1182" y="37"/>
                    </a:lnTo>
                    <a:lnTo>
                      <a:pt x="1417" y="250"/>
                    </a:lnTo>
                    <a:lnTo>
                      <a:pt x="1181" y="591"/>
                    </a:lnTo>
                    <a:lnTo>
                      <a:pt x="1070" y="547"/>
                    </a:lnTo>
                    <a:lnTo>
                      <a:pt x="1021" y="547"/>
                    </a:lnTo>
                    <a:lnTo>
                      <a:pt x="1030" y="580"/>
                    </a:lnTo>
                    <a:lnTo>
                      <a:pt x="1124" y="739"/>
                    </a:lnTo>
                    <a:lnTo>
                      <a:pt x="1149" y="867"/>
                    </a:lnTo>
                    <a:lnTo>
                      <a:pt x="1453" y="825"/>
                    </a:lnTo>
                    <a:lnTo>
                      <a:pt x="1743" y="774"/>
                    </a:lnTo>
                    <a:lnTo>
                      <a:pt x="1923" y="873"/>
                    </a:lnTo>
                    <a:lnTo>
                      <a:pt x="1938" y="944"/>
                    </a:lnTo>
                    <a:lnTo>
                      <a:pt x="1930" y="1016"/>
                    </a:lnTo>
                    <a:lnTo>
                      <a:pt x="1895" y="1034"/>
                    </a:lnTo>
                    <a:lnTo>
                      <a:pt x="1882" y="1076"/>
                    </a:lnTo>
                    <a:lnTo>
                      <a:pt x="1827" y="1081"/>
                    </a:lnTo>
                    <a:lnTo>
                      <a:pt x="1835" y="1161"/>
                    </a:lnTo>
                    <a:lnTo>
                      <a:pt x="1789" y="1265"/>
                    </a:lnTo>
                    <a:lnTo>
                      <a:pt x="1867" y="1237"/>
                    </a:lnTo>
                    <a:lnTo>
                      <a:pt x="1919" y="1239"/>
                    </a:lnTo>
                    <a:lnTo>
                      <a:pt x="1977" y="1246"/>
                    </a:lnTo>
                    <a:lnTo>
                      <a:pt x="2010" y="1286"/>
                    </a:lnTo>
                    <a:lnTo>
                      <a:pt x="1999" y="1325"/>
                    </a:lnTo>
                    <a:lnTo>
                      <a:pt x="2035" y="1443"/>
                    </a:lnTo>
                    <a:lnTo>
                      <a:pt x="1908" y="1462"/>
                    </a:lnTo>
                    <a:lnTo>
                      <a:pt x="1726" y="1376"/>
                    </a:lnTo>
                    <a:lnTo>
                      <a:pt x="1599" y="1380"/>
                    </a:lnTo>
                    <a:lnTo>
                      <a:pt x="1549" y="1338"/>
                    </a:lnTo>
                    <a:lnTo>
                      <a:pt x="1435" y="1332"/>
                    </a:lnTo>
                    <a:lnTo>
                      <a:pt x="1380" y="1298"/>
                    </a:lnTo>
                    <a:lnTo>
                      <a:pt x="1090" y="1600"/>
                    </a:lnTo>
                    <a:lnTo>
                      <a:pt x="1030" y="1598"/>
                    </a:lnTo>
                    <a:lnTo>
                      <a:pt x="872" y="1542"/>
                    </a:lnTo>
                    <a:lnTo>
                      <a:pt x="835" y="1540"/>
                    </a:lnTo>
                    <a:lnTo>
                      <a:pt x="762" y="1604"/>
                    </a:lnTo>
                    <a:lnTo>
                      <a:pt x="657" y="1596"/>
                    </a:lnTo>
                    <a:lnTo>
                      <a:pt x="581" y="1569"/>
                    </a:lnTo>
                    <a:lnTo>
                      <a:pt x="478" y="1571"/>
                    </a:lnTo>
                    <a:lnTo>
                      <a:pt x="418" y="1571"/>
                    </a:lnTo>
                    <a:lnTo>
                      <a:pt x="400" y="1555"/>
                    </a:lnTo>
                    <a:lnTo>
                      <a:pt x="355" y="1552"/>
                    </a:lnTo>
                    <a:lnTo>
                      <a:pt x="329" y="1522"/>
                    </a:lnTo>
                    <a:lnTo>
                      <a:pt x="311" y="1538"/>
                    </a:lnTo>
                    <a:lnTo>
                      <a:pt x="279" y="1544"/>
                    </a:lnTo>
                    <a:lnTo>
                      <a:pt x="221" y="1487"/>
                    </a:lnTo>
                    <a:lnTo>
                      <a:pt x="238" y="1453"/>
                    </a:lnTo>
                    <a:lnTo>
                      <a:pt x="221" y="1425"/>
                    </a:lnTo>
                    <a:lnTo>
                      <a:pt x="254" y="1407"/>
                    </a:lnTo>
                    <a:lnTo>
                      <a:pt x="242" y="1351"/>
                    </a:lnTo>
                    <a:lnTo>
                      <a:pt x="264" y="1291"/>
                    </a:lnTo>
                    <a:lnTo>
                      <a:pt x="253" y="1250"/>
                    </a:lnTo>
                    <a:lnTo>
                      <a:pt x="184" y="1223"/>
                    </a:lnTo>
                    <a:lnTo>
                      <a:pt x="149" y="1185"/>
                    </a:lnTo>
                    <a:lnTo>
                      <a:pt x="132" y="1129"/>
                    </a:lnTo>
                    <a:lnTo>
                      <a:pt x="74" y="1120"/>
                    </a:lnTo>
                    <a:lnTo>
                      <a:pt x="46" y="1099"/>
                    </a:lnTo>
                    <a:lnTo>
                      <a:pt x="19" y="1118"/>
                    </a:lnTo>
                    <a:lnTo>
                      <a:pt x="6" y="1083"/>
                    </a:lnTo>
                    <a:lnTo>
                      <a:pt x="0" y="1012"/>
                    </a:lnTo>
                    <a:lnTo>
                      <a:pt x="17" y="964"/>
                    </a:lnTo>
                    <a:lnTo>
                      <a:pt x="24" y="946"/>
                    </a:lnTo>
                    <a:lnTo>
                      <a:pt x="86" y="940"/>
                    </a:lnTo>
                    <a:lnTo>
                      <a:pt x="86" y="949"/>
                    </a:lnTo>
                    <a:lnTo>
                      <a:pt x="101" y="967"/>
                    </a:lnTo>
                    <a:lnTo>
                      <a:pt x="139" y="944"/>
                    </a:lnTo>
                    <a:lnTo>
                      <a:pt x="365" y="618"/>
                    </a:lnTo>
                    <a:lnTo>
                      <a:pt x="316" y="583"/>
                    </a:lnTo>
                    <a:lnTo>
                      <a:pt x="344" y="554"/>
                    </a:lnTo>
                    <a:lnTo>
                      <a:pt x="401" y="579"/>
                    </a:lnTo>
                    <a:lnTo>
                      <a:pt x="455" y="547"/>
                    </a:lnTo>
                    <a:lnTo>
                      <a:pt x="480" y="564"/>
                    </a:lnTo>
                    <a:lnTo>
                      <a:pt x="506" y="551"/>
                    </a:lnTo>
                    <a:lnTo>
                      <a:pt x="495" y="514"/>
                    </a:lnTo>
                    <a:lnTo>
                      <a:pt x="515" y="504"/>
                    </a:lnTo>
                    <a:lnTo>
                      <a:pt x="608" y="365"/>
                    </a:lnTo>
                    <a:lnTo>
                      <a:pt x="418" y="300"/>
                    </a:lnTo>
                    <a:lnTo>
                      <a:pt x="608" y="164"/>
                    </a:lnTo>
                    <a:lnTo>
                      <a:pt x="644" y="26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930" name="Freeform 82"/>
              <p:cNvSpPr>
                <a:spLocks noChangeAspect="1"/>
              </p:cNvSpPr>
              <p:nvPr/>
            </p:nvSpPr>
            <p:spPr bwMode="auto">
              <a:xfrm>
                <a:off x="4348" y="1862"/>
                <a:ext cx="239" cy="187"/>
              </a:xfrm>
              <a:custGeom>
                <a:avLst/>
                <a:gdLst>
                  <a:gd name="T0" fmla="*/ 336 w 1325"/>
                  <a:gd name="T1" fmla="*/ 190 h 1035"/>
                  <a:gd name="T2" fmla="*/ 513 w 1325"/>
                  <a:gd name="T3" fmla="*/ 32 h 1035"/>
                  <a:gd name="T4" fmla="*/ 719 w 1325"/>
                  <a:gd name="T5" fmla="*/ 0 h 1035"/>
                  <a:gd name="T6" fmla="*/ 820 w 1325"/>
                  <a:gd name="T7" fmla="*/ 166 h 1035"/>
                  <a:gd name="T8" fmla="*/ 851 w 1325"/>
                  <a:gd name="T9" fmla="*/ 154 h 1035"/>
                  <a:gd name="T10" fmla="*/ 957 w 1325"/>
                  <a:gd name="T11" fmla="*/ 291 h 1035"/>
                  <a:gd name="T12" fmla="*/ 1111 w 1325"/>
                  <a:gd name="T13" fmla="*/ 179 h 1035"/>
                  <a:gd name="T14" fmla="*/ 1295 w 1325"/>
                  <a:gd name="T15" fmla="*/ 217 h 1035"/>
                  <a:gd name="T16" fmla="*/ 1282 w 1325"/>
                  <a:gd name="T17" fmla="*/ 302 h 1035"/>
                  <a:gd name="T18" fmla="*/ 1325 w 1325"/>
                  <a:gd name="T19" fmla="*/ 386 h 1035"/>
                  <a:gd name="T20" fmla="*/ 1253 w 1325"/>
                  <a:gd name="T21" fmla="*/ 475 h 1035"/>
                  <a:gd name="T22" fmla="*/ 1171 w 1325"/>
                  <a:gd name="T23" fmla="*/ 478 h 1035"/>
                  <a:gd name="T24" fmla="*/ 1134 w 1325"/>
                  <a:gd name="T25" fmla="*/ 509 h 1035"/>
                  <a:gd name="T26" fmla="*/ 1131 w 1325"/>
                  <a:gd name="T27" fmla="*/ 607 h 1035"/>
                  <a:gd name="T28" fmla="*/ 1025 w 1325"/>
                  <a:gd name="T29" fmla="*/ 709 h 1035"/>
                  <a:gd name="T30" fmla="*/ 944 w 1325"/>
                  <a:gd name="T31" fmla="*/ 754 h 1035"/>
                  <a:gd name="T32" fmla="*/ 892 w 1325"/>
                  <a:gd name="T33" fmla="*/ 754 h 1035"/>
                  <a:gd name="T34" fmla="*/ 845 w 1325"/>
                  <a:gd name="T35" fmla="*/ 820 h 1035"/>
                  <a:gd name="T36" fmla="*/ 941 w 1325"/>
                  <a:gd name="T37" fmla="*/ 998 h 1035"/>
                  <a:gd name="T38" fmla="*/ 901 w 1325"/>
                  <a:gd name="T39" fmla="*/ 1035 h 1035"/>
                  <a:gd name="T40" fmla="*/ 721 w 1325"/>
                  <a:gd name="T41" fmla="*/ 936 h 1035"/>
                  <a:gd name="T42" fmla="*/ 437 w 1325"/>
                  <a:gd name="T43" fmla="*/ 985 h 1035"/>
                  <a:gd name="T44" fmla="*/ 128 w 1325"/>
                  <a:gd name="T45" fmla="*/ 1029 h 1035"/>
                  <a:gd name="T46" fmla="*/ 104 w 1325"/>
                  <a:gd name="T47" fmla="*/ 901 h 1035"/>
                  <a:gd name="T48" fmla="*/ 9 w 1325"/>
                  <a:gd name="T49" fmla="*/ 743 h 1035"/>
                  <a:gd name="T50" fmla="*/ 0 w 1325"/>
                  <a:gd name="T51" fmla="*/ 710 h 1035"/>
                  <a:gd name="T52" fmla="*/ 48 w 1325"/>
                  <a:gd name="T53" fmla="*/ 708 h 1035"/>
                  <a:gd name="T54" fmla="*/ 161 w 1325"/>
                  <a:gd name="T55" fmla="*/ 754 h 1035"/>
                  <a:gd name="T56" fmla="*/ 396 w 1325"/>
                  <a:gd name="T57" fmla="*/ 411 h 1035"/>
                  <a:gd name="T58" fmla="*/ 163 w 1325"/>
                  <a:gd name="T59" fmla="*/ 200 h 1035"/>
                  <a:gd name="T60" fmla="*/ 209 w 1325"/>
                  <a:gd name="T61" fmla="*/ 177 h 1035"/>
                  <a:gd name="T62" fmla="*/ 336 w 1325"/>
                  <a:gd name="T63" fmla="*/ 190 h 10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25" h="1035">
                    <a:moveTo>
                      <a:pt x="336" y="190"/>
                    </a:moveTo>
                    <a:lnTo>
                      <a:pt x="513" y="32"/>
                    </a:lnTo>
                    <a:lnTo>
                      <a:pt x="719" y="0"/>
                    </a:lnTo>
                    <a:lnTo>
                      <a:pt x="820" y="166"/>
                    </a:lnTo>
                    <a:lnTo>
                      <a:pt x="851" y="154"/>
                    </a:lnTo>
                    <a:lnTo>
                      <a:pt x="957" y="291"/>
                    </a:lnTo>
                    <a:lnTo>
                      <a:pt x="1111" y="179"/>
                    </a:lnTo>
                    <a:lnTo>
                      <a:pt x="1295" y="217"/>
                    </a:lnTo>
                    <a:lnTo>
                      <a:pt x="1282" y="302"/>
                    </a:lnTo>
                    <a:lnTo>
                      <a:pt x="1325" y="386"/>
                    </a:lnTo>
                    <a:lnTo>
                      <a:pt x="1253" y="475"/>
                    </a:lnTo>
                    <a:lnTo>
                      <a:pt x="1171" y="478"/>
                    </a:lnTo>
                    <a:lnTo>
                      <a:pt x="1134" y="509"/>
                    </a:lnTo>
                    <a:lnTo>
                      <a:pt x="1131" y="607"/>
                    </a:lnTo>
                    <a:lnTo>
                      <a:pt x="1025" y="709"/>
                    </a:lnTo>
                    <a:lnTo>
                      <a:pt x="944" y="754"/>
                    </a:lnTo>
                    <a:lnTo>
                      <a:pt x="892" y="754"/>
                    </a:lnTo>
                    <a:lnTo>
                      <a:pt x="845" y="820"/>
                    </a:lnTo>
                    <a:lnTo>
                      <a:pt x="941" y="998"/>
                    </a:lnTo>
                    <a:lnTo>
                      <a:pt x="901" y="1035"/>
                    </a:lnTo>
                    <a:lnTo>
                      <a:pt x="721" y="936"/>
                    </a:lnTo>
                    <a:lnTo>
                      <a:pt x="437" y="985"/>
                    </a:lnTo>
                    <a:lnTo>
                      <a:pt x="128" y="1029"/>
                    </a:lnTo>
                    <a:lnTo>
                      <a:pt x="104" y="901"/>
                    </a:lnTo>
                    <a:lnTo>
                      <a:pt x="9" y="743"/>
                    </a:lnTo>
                    <a:lnTo>
                      <a:pt x="0" y="710"/>
                    </a:lnTo>
                    <a:lnTo>
                      <a:pt x="48" y="708"/>
                    </a:lnTo>
                    <a:lnTo>
                      <a:pt x="161" y="754"/>
                    </a:lnTo>
                    <a:lnTo>
                      <a:pt x="396" y="411"/>
                    </a:lnTo>
                    <a:lnTo>
                      <a:pt x="163" y="200"/>
                    </a:lnTo>
                    <a:lnTo>
                      <a:pt x="209" y="177"/>
                    </a:lnTo>
                    <a:lnTo>
                      <a:pt x="336" y="19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931" name="Freeform 83"/>
              <p:cNvSpPr>
                <a:spLocks noChangeAspect="1"/>
              </p:cNvSpPr>
              <p:nvPr/>
            </p:nvSpPr>
            <p:spPr bwMode="auto">
              <a:xfrm>
                <a:off x="4249" y="2126"/>
                <a:ext cx="285" cy="257"/>
              </a:xfrm>
              <a:custGeom>
                <a:avLst/>
                <a:gdLst>
                  <a:gd name="T0" fmla="*/ 4 w 1577"/>
                  <a:gd name="T1" fmla="*/ 271 h 1426"/>
                  <a:gd name="T2" fmla="*/ 104 w 1577"/>
                  <a:gd name="T3" fmla="*/ 270 h 1426"/>
                  <a:gd name="T4" fmla="*/ 181 w 1577"/>
                  <a:gd name="T5" fmla="*/ 297 h 1426"/>
                  <a:gd name="T6" fmla="*/ 284 w 1577"/>
                  <a:gd name="T7" fmla="*/ 305 h 1426"/>
                  <a:gd name="T8" fmla="*/ 359 w 1577"/>
                  <a:gd name="T9" fmla="*/ 241 h 1426"/>
                  <a:gd name="T10" fmla="*/ 395 w 1577"/>
                  <a:gd name="T11" fmla="*/ 243 h 1426"/>
                  <a:gd name="T12" fmla="*/ 552 w 1577"/>
                  <a:gd name="T13" fmla="*/ 298 h 1426"/>
                  <a:gd name="T14" fmla="*/ 614 w 1577"/>
                  <a:gd name="T15" fmla="*/ 301 h 1426"/>
                  <a:gd name="T16" fmla="*/ 903 w 1577"/>
                  <a:gd name="T17" fmla="*/ 0 h 1426"/>
                  <a:gd name="T18" fmla="*/ 959 w 1577"/>
                  <a:gd name="T19" fmla="*/ 33 h 1426"/>
                  <a:gd name="T20" fmla="*/ 1073 w 1577"/>
                  <a:gd name="T21" fmla="*/ 39 h 1426"/>
                  <a:gd name="T22" fmla="*/ 1123 w 1577"/>
                  <a:gd name="T23" fmla="*/ 81 h 1426"/>
                  <a:gd name="T24" fmla="*/ 1248 w 1577"/>
                  <a:gd name="T25" fmla="*/ 78 h 1426"/>
                  <a:gd name="T26" fmla="*/ 1431 w 1577"/>
                  <a:gd name="T27" fmla="*/ 162 h 1426"/>
                  <a:gd name="T28" fmla="*/ 1559 w 1577"/>
                  <a:gd name="T29" fmla="*/ 144 h 1426"/>
                  <a:gd name="T30" fmla="*/ 1549 w 1577"/>
                  <a:gd name="T31" fmla="*/ 209 h 1426"/>
                  <a:gd name="T32" fmla="*/ 1577 w 1577"/>
                  <a:gd name="T33" fmla="*/ 243 h 1426"/>
                  <a:gd name="T34" fmla="*/ 1340 w 1577"/>
                  <a:gd name="T35" fmla="*/ 504 h 1426"/>
                  <a:gd name="T36" fmla="*/ 1286 w 1577"/>
                  <a:gd name="T37" fmla="*/ 515 h 1426"/>
                  <a:gd name="T38" fmla="*/ 1249 w 1577"/>
                  <a:gd name="T39" fmla="*/ 501 h 1426"/>
                  <a:gd name="T40" fmla="*/ 1222 w 1577"/>
                  <a:gd name="T41" fmla="*/ 418 h 1426"/>
                  <a:gd name="T42" fmla="*/ 1076 w 1577"/>
                  <a:gd name="T43" fmla="*/ 410 h 1426"/>
                  <a:gd name="T44" fmla="*/ 949 w 1577"/>
                  <a:gd name="T45" fmla="*/ 470 h 1426"/>
                  <a:gd name="T46" fmla="*/ 882 w 1577"/>
                  <a:gd name="T47" fmla="*/ 531 h 1426"/>
                  <a:gd name="T48" fmla="*/ 867 w 1577"/>
                  <a:gd name="T49" fmla="*/ 568 h 1426"/>
                  <a:gd name="T50" fmla="*/ 790 w 1577"/>
                  <a:gd name="T51" fmla="*/ 694 h 1426"/>
                  <a:gd name="T52" fmla="*/ 695 w 1577"/>
                  <a:gd name="T53" fmla="*/ 765 h 1426"/>
                  <a:gd name="T54" fmla="*/ 549 w 1577"/>
                  <a:gd name="T55" fmla="*/ 767 h 1426"/>
                  <a:gd name="T56" fmla="*/ 544 w 1577"/>
                  <a:gd name="T57" fmla="*/ 1105 h 1426"/>
                  <a:gd name="T58" fmla="*/ 552 w 1577"/>
                  <a:gd name="T59" fmla="*/ 1154 h 1426"/>
                  <a:gd name="T60" fmla="*/ 583 w 1577"/>
                  <a:gd name="T61" fmla="*/ 1170 h 1426"/>
                  <a:gd name="T62" fmla="*/ 583 w 1577"/>
                  <a:gd name="T63" fmla="*/ 1231 h 1426"/>
                  <a:gd name="T64" fmla="*/ 540 w 1577"/>
                  <a:gd name="T65" fmla="*/ 1233 h 1426"/>
                  <a:gd name="T66" fmla="*/ 534 w 1577"/>
                  <a:gd name="T67" fmla="*/ 1314 h 1426"/>
                  <a:gd name="T68" fmla="*/ 375 w 1577"/>
                  <a:gd name="T69" fmla="*/ 1426 h 1426"/>
                  <a:gd name="T70" fmla="*/ 300 w 1577"/>
                  <a:gd name="T71" fmla="*/ 1393 h 1426"/>
                  <a:gd name="T72" fmla="*/ 247 w 1577"/>
                  <a:gd name="T73" fmla="*/ 1395 h 1426"/>
                  <a:gd name="T74" fmla="*/ 211 w 1577"/>
                  <a:gd name="T75" fmla="*/ 1347 h 1426"/>
                  <a:gd name="T76" fmla="*/ 188 w 1577"/>
                  <a:gd name="T77" fmla="*/ 1371 h 1426"/>
                  <a:gd name="T78" fmla="*/ 139 w 1577"/>
                  <a:gd name="T79" fmla="*/ 1399 h 1426"/>
                  <a:gd name="T80" fmla="*/ 96 w 1577"/>
                  <a:gd name="T81" fmla="*/ 1398 h 1426"/>
                  <a:gd name="T82" fmla="*/ 95 w 1577"/>
                  <a:gd name="T83" fmla="*/ 1360 h 1426"/>
                  <a:gd name="T84" fmla="*/ 68 w 1577"/>
                  <a:gd name="T85" fmla="*/ 1322 h 1426"/>
                  <a:gd name="T86" fmla="*/ 110 w 1577"/>
                  <a:gd name="T87" fmla="*/ 1173 h 1426"/>
                  <a:gd name="T88" fmla="*/ 106 w 1577"/>
                  <a:gd name="T89" fmla="*/ 1123 h 1426"/>
                  <a:gd name="T90" fmla="*/ 75 w 1577"/>
                  <a:gd name="T91" fmla="*/ 1082 h 1426"/>
                  <a:gd name="T92" fmla="*/ 16 w 1577"/>
                  <a:gd name="T93" fmla="*/ 1046 h 1426"/>
                  <a:gd name="T94" fmla="*/ 97 w 1577"/>
                  <a:gd name="T95" fmla="*/ 794 h 1426"/>
                  <a:gd name="T96" fmla="*/ 142 w 1577"/>
                  <a:gd name="T97" fmla="*/ 684 h 1426"/>
                  <a:gd name="T98" fmla="*/ 200 w 1577"/>
                  <a:gd name="T99" fmla="*/ 618 h 1426"/>
                  <a:gd name="T100" fmla="*/ 187 w 1577"/>
                  <a:gd name="T101" fmla="*/ 609 h 1426"/>
                  <a:gd name="T102" fmla="*/ 161 w 1577"/>
                  <a:gd name="T103" fmla="*/ 587 h 1426"/>
                  <a:gd name="T104" fmla="*/ 166 w 1577"/>
                  <a:gd name="T105" fmla="*/ 568 h 1426"/>
                  <a:gd name="T106" fmla="*/ 207 w 1577"/>
                  <a:gd name="T107" fmla="*/ 485 h 1426"/>
                  <a:gd name="T108" fmla="*/ 168 w 1577"/>
                  <a:gd name="T109" fmla="*/ 482 h 1426"/>
                  <a:gd name="T110" fmla="*/ 149 w 1577"/>
                  <a:gd name="T111" fmla="*/ 499 h 1426"/>
                  <a:gd name="T112" fmla="*/ 114 w 1577"/>
                  <a:gd name="T113" fmla="*/ 489 h 1426"/>
                  <a:gd name="T114" fmla="*/ 64 w 1577"/>
                  <a:gd name="T115" fmla="*/ 459 h 1426"/>
                  <a:gd name="T116" fmla="*/ 0 w 1577"/>
                  <a:gd name="T117" fmla="*/ 331 h 1426"/>
                  <a:gd name="T118" fmla="*/ 4 w 1577"/>
                  <a:gd name="T119" fmla="*/ 271 h 1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77" h="1426">
                    <a:moveTo>
                      <a:pt x="4" y="271"/>
                    </a:moveTo>
                    <a:lnTo>
                      <a:pt x="104" y="270"/>
                    </a:lnTo>
                    <a:lnTo>
                      <a:pt x="181" y="297"/>
                    </a:lnTo>
                    <a:lnTo>
                      <a:pt x="284" y="305"/>
                    </a:lnTo>
                    <a:lnTo>
                      <a:pt x="359" y="241"/>
                    </a:lnTo>
                    <a:lnTo>
                      <a:pt x="395" y="243"/>
                    </a:lnTo>
                    <a:lnTo>
                      <a:pt x="552" y="298"/>
                    </a:lnTo>
                    <a:lnTo>
                      <a:pt x="614" y="301"/>
                    </a:lnTo>
                    <a:lnTo>
                      <a:pt x="903" y="0"/>
                    </a:lnTo>
                    <a:lnTo>
                      <a:pt x="959" y="33"/>
                    </a:lnTo>
                    <a:lnTo>
                      <a:pt x="1073" y="39"/>
                    </a:lnTo>
                    <a:lnTo>
                      <a:pt x="1123" y="81"/>
                    </a:lnTo>
                    <a:lnTo>
                      <a:pt x="1248" y="78"/>
                    </a:lnTo>
                    <a:lnTo>
                      <a:pt x="1431" y="162"/>
                    </a:lnTo>
                    <a:lnTo>
                      <a:pt x="1559" y="144"/>
                    </a:lnTo>
                    <a:lnTo>
                      <a:pt x="1549" y="209"/>
                    </a:lnTo>
                    <a:lnTo>
                      <a:pt x="1577" y="243"/>
                    </a:lnTo>
                    <a:lnTo>
                      <a:pt x="1340" y="504"/>
                    </a:lnTo>
                    <a:lnTo>
                      <a:pt x="1286" y="515"/>
                    </a:lnTo>
                    <a:lnTo>
                      <a:pt x="1249" y="501"/>
                    </a:lnTo>
                    <a:lnTo>
                      <a:pt x="1222" y="418"/>
                    </a:lnTo>
                    <a:lnTo>
                      <a:pt x="1076" y="410"/>
                    </a:lnTo>
                    <a:lnTo>
                      <a:pt x="949" y="470"/>
                    </a:lnTo>
                    <a:lnTo>
                      <a:pt x="882" y="531"/>
                    </a:lnTo>
                    <a:lnTo>
                      <a:pt x="867" y="568"/>
                    </a:lnTo>
                    <a:lnTo>
                      <a:pt x="790" y="694"/>
                    </a:lnTo>
                    <a:lnTo>
                      <a:pt x="695" y="765"/>
                    </a:lnTo>
                    <a:lnTo>
                      <a:pt x="549" y="767"/>
                    </a:lnTo>
                    <a:lnTo>
                      <a:pt x="544" y="1105"/>
                    </a:lnTo>
                    <a:lnTo>
                      <a:pt x="552" y="1154"/>
                    </a:lnTo>
                    <a:lnTo>
                      <a:pt x="583" y="1170"/>
                    </a:lnTo>
                    <a:lnTo>
                      <a:pt x="583" y="1231"/>
                    </a:lnTo>
                    <a:lnTo>
                      <a:pt x="540" y="1233"/>
                    </a:lnTo>
                    <a:lnTo>
                      <a:pt x="534" y="1314"/>
                    </a:lnTo>
                    <a:lnTo>
                      <a:pt x="375" y="1426"/>
                    </a:lnTo>
                    <a:lnTo>
                      <a:pt x="300" y="1393"/>
                    </a:lnTo>
                    <a:lnTo>
                      <a:pt x="247" y="1395"/>
                    </a:lnTo>
                    <a:lnTo>
                      <a:pt x="211" y="1347"/>
                    </a:lnTo>
                    <a:lnTo>
                      <a:pt x="188" y="1371"/>
                    </a:lnTo>
                    <a:lnTo>
                      <a:pt x="139" y="1399"/>
                    </a:lnTo>
                    <a:lnTo>
                      <a:pt x="96" y="1398"/>
                    </a:lnTo>
                    <a:lnTo>
                      <a:pt x="95" y="1360"/>
                    </a:lnTo>
                    <a:lnTo>
                      <a:pt x="68" y="1322"/>
                    </a:lnTo>
                    <a:lnTo>
                      <a:pt x="110" y="1173"/>
                    </a:lnTo>
                    <a:lnTo>
                      <a:pt x="106" y="1123"/>
                    </a:lnTo>
                    <a:lnTo>
                      <a:pt x="75" y="1082"/>
                    </a:lnTo>
                    <a:lnTo>
                      <a:pt x="16" y="1046"/>
                    </a:lnTo>
                    <a:lnTo>
                      <a:pt x="97" y="794"/>
                    </a:lnTo>
                    <a:lnTo>
                      <a:pt x="142" y="684"/>
                    </a:lnTo>
                    <a:lnTo>
                      <a:pt x="200" y="618"/>
                    </a:lnTo>
                    <a:lnTo>
                      <a:pt x="187" y="609"/>
                    </a:lnTo>
                    <a:lnTo>
                      <a:pt x="161" y="587"/>
                    </a:lnTo>
                    <a:lnTo>
                      <a:pt x="166" y="568"/>
                    </a:lnTo>
                    <a:lnTo>
                      <a:pt x="207" y="485"/>
                    </a:lnTo>
                    <a:lnTo>
                      <a:pt x="168" y="482"/>
                    </a:lnTo>
                    <a:lnTo>
                      <a:pt x="149" y="499"/>
                    </a:lnTo>
                    <a:lnTo>
                      <a:pt x="114" y="489"/>
                    </a:lnTo>
                    <a:lnTo>
                      <a:pt x="64" y="459"/>
                    </a:lnTo>
                    <a:lnTo>
                      <a:pt x="0" y="331"/>
                    </a:lnTo>
                    <a:lnTo>
                      <a:pt x="4" y="271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932" name="Freeform 84"/>
              <p:cNvSpPr>
                <a:spLocks noChangeAspect="1"/>
              </p:cNvSpPr>
              <p:nvPr/>
            </p:nvSpPr>
            <p:spPr bwMode="auto">
              <a:xfrm>
                <a:off x="4194" y="2348"/>
                <a:ext cx="226" cy="371"/>
              </a:xfrm>
              <a:custGeom>
                <a:avLst/>
                <a:gdLst>
                  <a:gd name="T0" fmla="*/ 497 w 1255"/>
                  <a:gd name="T1" fmla="*/ 138 h 2054"/>
                  <a:gd name="T2" fmla="*/ 518 w 1255"/>
                  <a:gd name="T3" fmla="*/ 116 h 2054"/>
                  <a:gd name="T4" fmla="*/ 553 w 1255"/>
                  <a:gd name="T5" fmla="*/ 165 h 2054"/>
                  <a:gd name="T6" fmla="*/ 606 w 1255"/>
                  <a:gd name="T7" fmla="*/ 162 h 2054"/>
                  <a:gd name="T8" fmla="*/ 681 w 1255"/>
                  <a:gd name="T9" fmla="*/ 195 h 2054"/>
                  <a:gd name="T10" fmla="*/ 841 w 1255"/>
                  <a:gd name="T11" fmla="*/ 83 h 2054"/>
                  <a:gd name="T12" fmla="*/ 848 w 1255"/>
                  <a:gd name="T13" fmla="*/ 3 h 2054"/>
                  <a:gd name="T14" fmla="*/ 887 w 1255"/>
                  <a:gd name="T15" fmla="*/ 0 h 2054"/>
                  <a:gd name="T16" fmla="*/ 910 w 1255"/>
                  <a:gd name="T17" fmla="*/ 63 h 2054"/>
                  <a:gd name="T18" fmla="*/ 906 w 1255"/>
                  <a:gd name="T19" fmla="*/ 447 h 2054"/>
                  <a:gd name="T20" fmla="*/ 1001 w 1255"/>
                  <a:gd name="T21" fmla="*/ 642 h 2054"/>
                  <a:gd name="T22" fmla="*/ 1255 w 1255"/>
                  <a:gd name="T23" fmla="*/ 1055 h 2054"/>
                  <a:gd name="T24" fmla="*/ 1245 w 1255"/>
                  <a:gd name="T25" fmla="*/ 1075 h 2054"/>
                  <a:gd name="T26" fmla="*/ 1143 w 1255"/>
                  <a:gd name="T27" fmla="*/ 1136 h 2054"/>
                  <a:gd name="T28" fmla="*/ 1126 w 1255"/>
                  <a:gd name="T29" fmla="*/ 1207 h 2054"/>
                  <a:gd name="T30" fmla="*/ 1027 w 1255"/>
                  <a:gd name="T31" fmla="*/ 1291 h 2054"/>
                  <a:gd name="T32" fmla="*/ 877 w 1255"/>
                  <a:gd name="T33" fmla="*/ 1571 h 2054"/>
                  <a:gd name="T34" fmla="*/ 808 w 1255"/>
                  <a:gd name="T35" fmla="*/ 1583 h 2054"/>
                  <a:gd name="T36" fmla="*/ 812 w 1255"/>
                  <a:gd name="T37" fmla="*/ 1627 h 2054"/>
                  <a:gd name="T38" fmla="*/ 778 w 1255"/>
                  <a:gd name="T39" fmla="*/ 1642 h 2054"/>
                  <a:gd name="T40" fmla="*/ 779 w 1255"/>
                  <a:gd name="T41" fmla="*/ 1698 h 2054"/>
                  <a:gd name="T42" fmla="*/ 764 w 1255"/>
                  <a:gd name="T43" fmla="*/ 1703 h 2054"/>
                  <a:gd name="T44" fmla="*/ 767 w 1255"/>
                  <a:gd name="T45" fmla="*/ 1775 h 2054"/>
                  <a:gd name="T46" fmla="*/ 720 w 1255"/>
                  <a:gd name="T47" fmla="*/ 1799 h 2054"/>
                  <a:gd name="T48" fmla="*/ 711 w 1255"/>
                  <a:gd name="T49" fmla="*/ 1844 h 2054"/>
                  <a:gd name="T50" fmla="*/ 735 w 1255"/>
                  <a:gd name="T51" fmla="*/ 1886 h 2054"/>
                  <a:gd name="T52" fmla="*/ 684 w 1255"/>
                  <a:gd name="T53" fmla="*/ 2035 h 2054"/>
                  <a:gd name="T54" fmla="*/ 676 w 1255"/>
                  <a:gd name="T55" fmla="*/ 2054 h 2054"/>
                  <a:gd name="T56" fmla="*/ 637 w 1255"/>
                  <a:gd name="T57" fmla="*/ 2015 h 2054"/>
                  <a:gd name="T58" fmla="*/ 635 w 1255"/>
                  <a:gd name="T59" fmla="*/ 1832 h 2054"/>
                  <a:gd name="T60" fmla="*/ 550 w 1255"/>
                  <a:gd name="T61" fmla="*/ 1764 h 2054"/>
                  <a:gd name="T62" fmla="*/ 493 w 1255"/>
                  <a:gd name="T63" fmla="*/ 1823 h 2054"/>
                  <a:gd name="T64" fmla="*/ 426 w 1255"/>
                  <a:gd name="T65" fmla="*/ 1815 h 2054"/>
                  <a:gd name="T66" fmla="*/ 414 w 1255"/>
                  <a:gd name="T67" fmla="*/ 1729 h 2054"/>
                  <a:gd name="T68" fmla="*/ 165 w 1255"/>
                  <a:gd name="T69" fmla="*/ 1680 h 2054"/>
                  <a:gd name="T70" fmla="*/ 98 w 1255"/>
                  <a:gd name="T71" fmla="*/ 1577 h 2054"/>
                  <a:gd name="T72" fmla="*/ 41 w 1255"/>
                  <a:gd name="T73" fmla="*/ 1618 h 2054"/>
                  <a:gd name="T74" fmla="*/ 36 w 1255"/>
                  <a:gd name="T75" fmla="*/ 1559 h 2054"/>
                  <a:gd name="T76" fmla="*/ 21 w 1255"/>
                  <a:gd name="T77" fmla="*/ 1512 h 2054"/>
                  <a:gd name="T78" fmla="*/ 17 w 1255"/>
                  <a:gd name="T79" fmla="*/ 1451 h 2054"/>
                  <a:gd name="T80" fmla="*/ 31 w 1255"/>
                  <a:gd name="T81" fmla="*/ 1426 h 2054"/>
                  <a:gd name="T82" fmla="*/ 32 w 1255"/>
                  <a:gd name="T83" fmla="*/ 1351 h 2054"/>
                  <a:gd name="T84" fmla="*/ 46 w 1255"/>
                  <a:gd name="T85" fmla="*/ 1331 h 2054"/>
                  <a:gd name="T86" fmla="*/ 45 w 1255"/>
                  <a:gd name="T87" fmla="*/ 1313 h 2054"/>
                  <a:gd name="T88" fmla="*/ 0 w 1255"/>
                  <a:gd name="T89" fmla="*/ 1288 h 2054"/>
                  <a:gd name="T90" fmla="*/ 63 w 1255"/>
                  <a:gd name="T91" fmla="*/ 1095 h 2054"/>
                  <a:gd name="T92" fmla="*/ 497 w 1255"/>
                  <a:gd name="T93" fmla="*/ 138 h 20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55" h="2054">
                    <a:moveTo>
                      <a:pt x="497" y="138"/>
                    </a:moveTo>
                    <a:lnTo>
                      <a:pt x="518" y="116"/>
                    </a:lnTo>
                    <a:lnTo>
                      <a:pt x="553" y="165"/>
                    </a:lnTo>
                    <a:lnTo>
                      <a:pt x="606" y="162"/>
                    </a:lnTo>
                    <a:lnTo>
                      <a:pt x="681" y="195"/>
                    </a:lnTo>
                    <a:lnTo>
                      <a:pt x="841" y="83"/>
                    </a:lnTo>
                    <a:lnTo>
                      <a:pt x="848" y="3"/>
                    </a:lnTo>
                    <a:lnTo>
                      <a:pt x="887" y="0"/>
                    </a:lnTo>
                    <a:lnTo>
                      <a:pt x="910" y="63"/>
                    </a:lnTo>
                    <a:lnTo>
                      <a:pt x="906" y="447"/>
                    </a:lnTo>
                    <a:lnTo>
                      <a:pt x="1001" y="642"/>
                    </a:lnTo>
                    <a:lnTo>
                      <a:pt x="1255" y="1055"/>
                    </a:lnTo>
                    <a:lnTo>
                      <a:pt x="1245" y="1075"/>
                    </a:lnTo>
                    <a:lnTo>
                      <a:pt x="1143" y="1136"/>
                    </a:lnTo>
                    <a:lnTo>
                      <a:pt x="1126" y="1207"/>
                    </a:lnTo>
                    <a:lnTo>
                      <a:pt x="1027" y="1291"/>
                    </a:lnTo>
                    <a:lnTo>
                      <a:pt x="877" y="1571"/>
                    </a:lnTo>
                    <a:lnTo>
                      <a:pt x="808" y="1583"/>
                    </a:lnTo>
                    <a:lnTo>
                      <a:pt x="812" y="1627"/>
                    </a:lnTo>
                    <a:lnTo>
                      <a:pt x="778" y="1642"/>
                    </a:lnTo>
                    <a:lnTo>
                      <a:pt x="779" y="1698"/>
                    </a:lnTo>
                    <a:lnTo>
                      <a:pt x="764" y="1703"/>
                    </a:lnTo>
                    <a:lnTo>
                      <a:pt x="767" y="1775"/>
                    </a:lnTo>
                    <a:lnTo>
                      <a:pt x="720" y="1799"/>
                    </a:lnTo>
                    <a:lnTo>
                      <a:pt x="711" y="1844"/>
                    </a:lnTo>
                    <a:lnTo>
                      <a:pt x="735" y="1886"/>
                    </a:lnTo>
                    <a:lnTo>
                      <a:pt x="684" y="2035"/>
                    </a:lnTo>
                    <a:lnTo>
                      <a:pt x="676" y="2054"/>
                    </a:lnTo>
                    <a:lnTo>
                      <a:pt x="637" y="2015"/>
                    </a:lnTo>
                    <a:lnTo>
                      <a:pt x="635" y="1832"/>
                    </a:lnTo>
                    <a:lnTo>
                      <a:pt x="550" y="1764"/>
                    </a:lnTo>
                    <a:lnTo>
                      <a:pt x="493" y="1823"/>
                    </a:lnTo>
                    <a:lnTo>
                      <a:pt x="426" y="1815"/>
                    </a:lnTo>
                    <a:lnTo>
                      <a:pt x="414" y="1729"/>
                    </a:lnTo>
                    <a:lnTo>
                      <a:pt x="165" y="1680"/>
                    </a:lnTo>
                    <a:lnTo>
                      <a:pt x="98" y="1577"/>
                    </a:lnTo>
                    <a:lnTo>
                      <a:pt x="41" y="1618"/>
                    </a:lnTo>
                    <a:lnTo>
                      <a:pt x="36" y="1559"/>
                    </a:lnTo>
                    <a:lnTo>
                      <a:pt x="21" y="1512"/>
                    </a:lnTo>
                    <a:lnTo>
                      <a:pt x="17" y="1451"/>
                    </a:lnTo>
                    <a:lnTo>
                      <a:pt x="31" y="1426"/>
                    </a:lnTo>
                    <a:lnTo>
                      <a:pt x="32" y="1351"/>
                    </a:lnTo>
                    <a:lnTo>
                      <a:pt x="46" y="1331"/>
                    </a:lnTo>
                    <a:lnTo>
                      <a:pt x="45" y="1313"/>
                    </a:lnTo>
                    <a:lnTo>
                      <a:pt x="0" y="1288"/>
                    </a:lnTo>
                    <a:lnTo>
                      <a:pt x="63" y="1095"/>
                    </a:lnTo>
                    <a:lnTo>
                      <a:pt x="497" y="138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933" name="Freeform 85"/>
              <p:cNvSpPr>
                <a:spLocks noChangeAspect="1"/>
              </p:cNvSpPr>
              <p:nvPr/>
            </p:nvSpPr>
            <p:spPr bwMode="auto">
              <a:xfrm>
                <a:off x="3626" y="1919"/>
                <a:ext cx="356" cy="397"/>
              </a:xfrm>
              <a:custGeom>
                <a:avLst/>
                <a:gdLst>
                  <a:gd name="T0" fmla="*/ 726 w 1979"/>
                  <a:gd name="T1" fmla="*/ 250 h 2200"/>
                  <a:gd name="T2" fmla="*/ 921 w 1979"/>
                  <a:gd name="T3" fmla="*/ 79 h 2200"/>
                  <a:gd name="T4" fmla="*/ 1041 w 1979"/>
                  <a:gd name="T5" fmla="*/ 74 h 2200"/>
                  <a:gd name="T6" fmla="*/ 1103 w 1979"/>
                  <a:gd name="T7" fmla="*/ 4 h 2200"/>
                  <a:gd name="T8" fmla="*/ 1329 w 1979"/>
                  <a:gd name="T9" fmla="*/ 0 h 2200"/>
                  <a:gd name="T10" fmla="*/ 1319 w 1979"/>
                  <a:gd name="T11" fmla="*/ 79 h 2200"/>
                  <a:gd name="T12" fmla="*/ 1347 w 1979"/>
                  <a:gd name="T13" fmla="*/ 180 h 2200"/>
                  <a:gd name="T14" fmla="*/ 1429 w 1979"/>
                  <a:gd name="T15" fmla="*/ 228 h 2200"/>
                  <a:gd name="T16" fmla="*/ 1516 w 1979"/>
                  <a:gd name="T17" fmla="*/ 269 h 2200"/>
                  <a:gd name="T18" fmla="*/ 1575 w 1979"/>
                  <a:gd name="T19" fmla="*/ 399 h 2200"/>
                  <a:gd name="T20" fmla="*/ 1584 w 1979"/>
                  <a:gd name="T21" fmla="*/ 484 h 2200"/>
                  <a:gd name="T22" fmla="*/ 1721 w 1979"/>
                  <a:gd name="T23" fmla="*/ 708 h 2200"/>
                  <a:gd name="T24" fmla="*/ 1749 w 1979"/>
                  <a:gd name="T25" fmla="*/ 840 h 2200"/>
                  <a:gd name="T26" fmla="*/ 1731 w 1979"/>
                  <a:gd name="T27" fmla="*/ 900 h 2200"/>
                  <a:gd name="T28" fmla="*/ 1739 w 1979"/>
                  <a:gd name="T29" fmla="*/ 1014 h 2200"/>
                  <a:gd name="T30" fmla="*/ 1676 w 1979"/>
                  <a:gd name="T31" fmla="*/ 1071 h 2200"/>
                  <a:gd name="T32" fmla="*/ 1788 w 1979"/>
                  <a:gd name="T33" fmla="*/ 1250 h 2200"/>
                  <a:gd name="T34" fmla="*/ 1859 w 1979"/>
                  <a:gd name="T35" fmla="*/ 1247 h 2200"/>
                  <a:gd name="T36" fmla="*/ 1912 w 1979"/>
                  <a:gd name="T37" fmla="*/ 1290 h 2200"/>
                  <a:gd name="T38" fmla="*/ 1979 w 1979"/>
                  <a:gd name="T39" fmla="*/ 1320 h 2200"/>
                  <a:gd name="T40" fmla="*/ 1686 w 1979"/>
                  <a:gd name="T41" fmla="*/ 1925 h 2200"/>
                  <a:gd name="T42" fmla="*/ 1702 w 1979"/>
                  <a:gd name="T43" fmla="*/ 1961 h 2200"/>
                  <a:gd name="T44" fmla="*/ 1669 w 1979"/>
                  <a:gd name="T45" fmla="*/ 1992 h 2200"/>
                  <a:gd name="T46" fmla="*/ 1621 w 1979"/>
                  <a:gd name="T47" fmla="*/ 2005 h 2200"/>
                  <a:gd name="T48" fmla="*/ 1579 w 1979"/>
                  <a:gd name="T49" fmla="*/ 2055 h 2200"/>
                  <a:gd name="T50" fmla="*/ 1537 w 1979"/>
                  <a:gd name="T51" fmla="*/ 2075 h 2200"/>
                  <a:gd name="T52" fmla="*/ 1379 w 1979"/>
                  <a:gd name="T53" fmla="*/ 2140 h 2200"/>
                  <a:gd name="T54" fmla="*/ 1204 w 1979"/>
                  <a:gd name="T55" fmla="*/ 2129 h 2200"/>
                  <a:gd name="T56" fmla="*/ 1094 w 1979"/>
                  <a:gd name="T57" fmla="*/ 2163 h 2200"/>
                  <a:gd name="T58" fmla="*/ 1006 w 1979"/>
                  <a:gd name="T59" fmla="*/ 2115 h 2200"/>
                  <a:gd name="T60" fmla="*/ 802 w 1979"/>
                  <a:gd name="T61" fmla="*/ 2190 h 2200"/>
                  <a:gd name="T62" fmla="*/ 638 w 1979"/>
                  <a:gd name="T63" fmla="*/ 2038 h 2200"/>
                  <a:gd name="T64" fmla="*/ 472 w 1979"/>
                  <a:gd name="T65" fmla="*/ 2033 h 2200"/>
                  <a:gd name="T66" fmla="*/ 386 w 1979"/>
                  <a:gd name="T67" fmla="*/ 1982 h 2200"/>
                  <a:gd name="T68" fmla="*/ 273 w 1979"/>
                  <a:gd name="T69" fmla="*/ 1860 h 2200"/>
                  <a:gd name="T70" fmla="*/ 312 w 1979"/>
                  <a:gd name="T71" fmla="*/ 1745 h 2200"/>
                  <a:gd name="T72" fmla="*/ 369 w 1979"/>
                  <a:gd name="T73" fmla="*/ 1585 h 2200"/>
                  <a:gd name="T74" fmla="*/ 332 w 1979"/>
                  <a:gd name="T75" fmla="*/ 1497 h 2200"/>
                  <a:gd name="T76" fmla="*/ 262 w 1979"/>
                  <a:gd name="T77" fmla="*/ 1522 h 2200"/>
                  <a:gd name="T78" fmla="*/ 197 w 1979"/>
                  <a:gd name="T79" fmla="*/ 1444 h 2200"/>
                  <a:gd name="T80" fmla="*/ 146 w 1979"/>
                  <a:gd name="T81" fmla="*/ 1457 h 2200"/>
                  <a:gd name="T82" fmla="*/ 474 w 1979"/>
                  <a:gd name="T83" fmla="*/ 1195 h 2200"/>
                  <a:gd name="T84" fmla="*/ 596 w 1979"/>
                  <a:gd name="T85" fmla="*/ 1019 h 2200"/>
                  <a:gd name="T86" fmla="*/ 573 w 1979"/>
                  <a:gd name="T87" fmla="*/ 918 h 2200"/>
                  <a:gd name="T88" fmla="*/ 556 w 1979"/>
                  <a:gd name="T89" fmla="*/ 733 h 2200"/>
                  <a:gd name="T90" fmla="*/ 643 w 1979"/>
                  <a:gd name="T91" fmla="*/ 700 h 2200"/>
                  <a:gd name="T92" fmla="*/ 774 w 1979"/>
                  <a:gd name="T93" fmla="*/ 635 h 2200"/>
                  <a:gd name="T94" fmla="*/ 626 w 1979"/>
                  <a:gd name="T95" fmla="*/ 407 h 2200"/>
                  <a:gd name="T96" fmla="*/ 679 w 1979"/>
                  <a:gd name="T97" fmla="*/ 290 h 2200"/>
                  <a:gd name="T98" fmla="*/ 690 w 1979"/>
                  <a:gd name="T99" fmla="*/ 202 h 2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979" h="2200">
                    <a:moveTo>
                      <a:pt x="690" y="202"/>
                    </a:moveTo>
                    <a:lnTo>
                      <a:pt x="726" y="250"/>
                    </a:lnTo>
                    <a:lnTo>
                      <a:pt x="841" y="259"/>
                    </a:lnTo>
                    <a:lnTo>
                      <a:pt x="921" y="79"/>
                    </a:lnTo>
                    <a:lnTo>
                      <a:pt x="939" y="97"/>
                    </a:lnTo>
                    <a:lnTo>
                      <a:pt x="1041" y="74"/>
                    </a:lnTo>
                    <a:lnTo>
                      <a:pt x="1137" y="139"/>
                    </a:lnTo>
                    <a:lnTo>
                      <a:pt x="1103" y="4"/>
                    </a:lnTo>
                    <a:lnTo>
                      <a:pt x="1300" y="28"/>
                    </a:lnTo>
                    <a:lnTo>
                      <a:pt x="1329" y="0"/>
                    </a:lnTo>
                    <a:lnTo>
                      <a:pt x="1341" y="38"/>
                    </a:lnTo>
                    <a:lnTo>
                      <a:pt x="1319" y="79"/>
                    </a:lnTo>
                    <a:lnTo>
                      <a:pt x="1341" y="130"/>
                    </a:lnTo>
                    <a:lnTo>
                      <a:pt x="1347" y="180"/>
                    </a:lnTo>
                    <a:lnTo>
                      <a:pt x="1328" y="204"/>
                    </a:lnTo>
                    <a:lnTo>
                      <a:pt x="1429" y="228"/>
                    </a:lnTo>
                    <a:lnTo>
                      <a:pt x="1456" y="272"/>
                    </a:lnTo>
                    <a:lnTo>
                      <a:pt x="1516" y="269"/>
                    </a:lnTo>
                    <a:lnTo>
                      <a:pt x="1569" y="345"/>
                    </a:lnTo>
                    <a:lnTo>
                      <a:pt x="1575" y="399"/>
                    </a:lnTo>
                    <a:lnTo>
                      <a:pt x="1632" y="430"/>
                    </a:lnTo>
                    <a:lnTo>
                      <a:pt x="1584" y="484"/>
                    </a:lnTo>
                    <a:lnTo>
                      <a:pt x="1699" y="647"/>
                    </a:lnTo>
                    <a:lnTo>
                      <a:pt x="1721" y="708"/>
                    </a:lnTo>
                    <a:lnTo>
                      <a:pt x="1751" y="744"/>
                    </a:lnTo>
                    <a:lnTo>
                      <a:pt x="1749" y="840"/>
                    </a:lnTo>
                    <a:lnTo>
                      <a:pt x="1714" y="863"/>
                    </a:lnTo>
                    <a:lnTo>
                      <a:pt x="1731" y="900"/>
                    </a:lnTo>
                    <a:lnTo>
                      <a:pt x="1759" y="925"/>
                    </a:lnTo>
                    <a:lnTo>
                      <a:pt x="1739" y="1014"/>
                    </a:lnTo>
                    <a:lnTo>
                      <a:pt x="1691" y="1047"/>
                    </a:lnTo>
                    <a:lnTo>
                      <a:pt x="1676" y="1071"/>
                    </a:lnTo>
                    <a:lnTo>
                      <a:pt x="1651" y="1099"/>
                    </a:lnTo>
                    <a:lnTo>
                      <a:pt x="1788" y="1250"/>
                    </a:lnTo>
                    <a:lnTo>
                      <a:pt x="1827" y="1240"/>
                    </a:lnTo>
                    <a:lnTo>
                      <a:pt x="1859" y="1247"/>
                    </a:lnTo>
                    <a:lnTo>
                      <a:pt x="1900" y="1276"/>
                    </a:lnTo>
                    <a:lnTo>
                      <a:pt x="1912" y="1290"/>
                    </a:lnTo>
                    <a:lnTo>
                      <a:pt x="1957" y="1290"/>
                    </a:lnTo>
                    <a:lnTo>
                      <a:pt x="1979" y="1320"/>
                    </a:lnTo>
                    <a:lnTo>
                      <a:pt x="1694" y="1745"/>
                    </a:lnTo>
                    <a:lnTo>
                      <a:pt x="1686" y="1925"/>
                    </a:lnTo>
                    <a:lnTo>
                      <a:pt x="1699" y="1945"/>
                    </a:lnTo>
                    <a:lnTo>
                      <a:pt x="1702" y="1961"/>
                    </a:lnTo>
                    <a:lnTo>
                      <a:pt x="1672" y="1966"/>
                    </a:lnTo>
                    <a:lnTo>
                      <a:pt x="1669" y="1992"/>
                    </a:lnTo>
                    <a:lnTo>
                      <a:pt x="1627" y="1997"/>
                    </a:lnTo>
                    <a:lnTo>
                      <a:pt x="1621" y="2005"/>
                    </a:lnTo>
                    <a:lnTo>
                      <a:pt x="1578" y="2015"/>
                    </a:lnTo>
                    <a:lnTo>
                      <a:pt x="1579" y="2055"/>
                    </a:lnTo>
                    <a:lnTo>
                      <a:pt x="1554" y="2075"/>
                    </a:lnTo>
                    <a:lnTo>
                      <a:pt x="1537" y="2075"/>
                    </a:lnTo>
                    <a:lnTo>
                      <a:pt x="1449" y="2077"/>
                    </a:lnTo>
                    <a:lnTo>
                      <a:pt x="1379" y="2140"/>
                    </a:lnTo>
                    <a:lnTo>
                      <a:pt x="1269" y="2095"/>
                    </a:lnTo>
                    <a:lnTo>
                      <a:pt x="1204" y="2129"/>
                    </a:lnTo>
                    <a:lnTo>
                      <a:pt x="1124" y="2200"/>
                    </a:lnTo>
                    <a:lnTo>
                      <a:pt x="1094" y="2163"/>
                    </a:lnTo>
                    <a:lnTo>
                      <a:pt x="1066" y="2170"/>
                    </a:lnTo>
                    <a:lnTo>
                      <a:pt x="1006" y="2115"/>
                    </a:lnTo>
                    <a:lnTo>
                      <a:pt x="880" y="2115"/>
                    </a:lnTo>
                    <a:lnTo>
                      <a:pt x="802" y="2190"/>
                    </a:lnTo>
                    <a:lnTo>
                      <a:pt x="703" y="2155"/>
                    </a:lnTo>
                    <a:lnTo>
                      <a:pt x="638" y="2038"/>
                    </a:lnTo>
                    <a:lnTo>
                      <a:pt x="591" y="2015"/>
                    </a:lnTo>
                    <a:lnTo>
                      <a:pt x="472" y="2033"/>
                    </a:lnTo>
                    <a:lnTo>
                      <a:pt x="394" y="1998"/>
                    </a:lnTo>
                    <a:lnTo>
                      <a:pt x="386" y="1982"/>
                    </a:lnTo>
                    <a:lnTo>
                      <a:pt x="358" y="1875"/>
                    </a:lnTo>
                    <a:lnTo>
                      <a:pt x="273" y="1860"/>
                    </a:lnTo>
                    <a:lnTo>
                      <a:pt x="278" y="1834"/>
                    </a:lnTo>
                    <a:lnTo>
                      <a:pt x="312" y="1745"/>
                    </a:lnTo>
                    <a:lnTo>
                      <a:pt x="298" y="1695"/>
                    </a:lnTo>
                    <a:lnTo>
                      <a:pt x="369" y="1585"/>
                    </a:lnTo>
                    <a:lnTo>
                      <a:pt x="358" y="1530"/>
                    </a:lnTo>
                    <a:lnTo>
                      <a:pt x="332" y="1497"/>
                    </a:lnTo>
                    <a:lnTo>
                      <a:pt x="278" y="1500"/>
                    </a:lnTo>
                    <a:lnTo>
                      <a:pt x="262" y="1522"/>
                    </a:lnTo>
                    <a:lnTo>
                      <a:pt x="224" y="1463"/>
                    </a:lnTo>
                    <a:lnTo>
                      <a:pt x="197" y="1444"/>
                    </a:lnTo>
                    <a:lnTo>
                      <a:pt x="179" y="1468"/>
                    </a:lnTo>
                    <a:lnTo>
                      <a:pt x="146" y="1457"/>
                    </a:lnTo>
                    <a:lnTo>
                      <a:pt x="0" y="1421"/>
                    </a:lnTo>
                    <a:lnTo>
                      <a:pt x="474" y="1195"/>
                    </a:lnTo>
                    <a:lnTo>
                      <a:pt x="568" y="1020"/>
                    </a:lnTo>
                    <a:lnTo>
                      <a:pt x="596" y="1019"/>
                    </a:lnTo>
                    <a:lnTo>
                      <a:pt x="599" y="947"/>
                    </a:lnTo>
                    <a:lnTo>
                      <a:pt x="573" y="918"/>
                    </a:lnTo>
                    <a:lnTo>
                      <a:pt x="558" y="803"/>
                    </a:lnTo>
                    <a:lnTo>
                      <a:pt x="556" y="733"/>
                    </a:lnTo>
                    <a:lnTo>
                      <a:pt x="589" y="702"/>
                    </a:lnTo>
                    <a:lnTo>
                      <a:pt x="643" y="700"/>
                    </a:lnTo>
                    <a:lnTo>
                      <a:pt x="724" y="635"/>
                    </a:lnTo>
                    <a:lnTo>
                      <a:pt x="774" y="635"/>
                    </a:lnTo>
                    <a:lnTo>
                      <a:pt x="801" y="585"/>
                    </a:lnTo>
                    <a:lnTo>
                      <a:pt x="626" y="407"/>
                    </a:lnTo>
                    <a:lnTo>
                      <a:pt x="621" y="332"/>
                    </a:lnTo>
                    <a:lnTo>
                      <a:pt x="679" y="290"/>
                    </a:lnTo>
                    <a:lnTo>
                      <a:pt x="652" y="200"/>
                    </a:lnTo>
                    <a:lnTo>
                      <a:pt x="690" y="202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934" name="Freeform 86"/>
              <p:cNvSpPr>
                <a:spLocks noChangeAspect="1"/>
              </p:cNvSpPr>
              <p:nvPr/>
            </p:nvSpPr>
            <p:spPr bwMode="auto">
              <a:xfrm>
                <a:off x="3864" y="1911"/>
                <a:ext cx="264" cy="206"/>
              </a:xfrm>
              <a:custGeom>
                <a:avLst/>
                <a:gdLst>
                  <a:gd name="T0" fmla="*/ 31 w 1462"/>
                  <a:gd name="T1" fmla="*/ 0 h 1141"/>
                  <a:gd name="T2" fmla="*/ 5 w 1462"/>
                  <a:gd name="T3" fmla="*/ 40 h 1141"/>
                  <a:gd name="T4" fmla="*/ 19 w 1462"/>
                  <a:gd name="T5" fmla="*/ 78 h 1141"/>
                  <a:gd name="T6" fmla="*/ 0 w 1462"/>
                  <a:gd name="T7" fmla="*/ 120 h 1141"/>
                  <a:gd name="T8" fmla="*/ 20 w 1462"/>
                  <a:gd name="T9" fmla="*/ 167 h 1141"/>
                  <a:gd name="T10" fmla="*/ 27 w 1462"/>
                  <a:gd name="T11" fmla="*/ 222 h 1141"/>
                  <a:gd name="T12" fmla="*/ 5 w 1462"/>
                  <a:gd name="T13" fmla="*/ 246 h 1141"/>
                  <a:gd name="T14" fmla="*/ 109 w 1462"/>
                  <a:gd name="T15" fmla="*/ 271 h 1141"/>
                  <a:gd name="T16" fmla="*/ 136 w 1462"/>
                  <a:gd name="T17" fmla="*/ 314 h 1141"/>
                  <a:gd name="T18" fmla="*/ 193 w 1462"/>
                  <a:gd name="T19" fmla="*/ 310 h 1141"/>
                  <a:gd name="T20" fmla="*/ 250 w 1462"/>
                  <a:gd name="T21" fmla="*/ 387 h 1141"/>
                  <a:gd name="T22" fmla="*/ 255 w 1462"/>
                  <a:gd name="T23" fmla="*/ 441 h 1141"/>
                  <a:gd name="T24" fmla="*/ 313 w 1462"/>
                  <a:gd name="T25" fmla="*/ 472 h 1141"/>
                  <a:gd name="T26" fmla="*/ 265 w 1462"/>
                  <a:gd name="T27" fmla="*/ 524 h 1141"/>
                  <a:gd name="T28" fmla="*/ 377 w 1462"/>
                  <a:gd name="T29" fmla="*/ 686 h 1141"/>
                  <a:gd name="T30" fmla="*/ 400 w 1462"/>
                  <a:gd name="T31" fmla="*/ 747 h 1141"/>
                  <a:gd name="T32" fmla="*/ 431 w 1462"/>
                  <a:gd name="T33" fmla="*/ 784 h 1141"/>
                  <a:gd name="T34" fmla="*/ 428 w 1462"/>
                  <a:gd name="T35" fmla="*/ 884 h 1141"/>
                  <a:gd name="T36" fmla="*/ 393 w 1462"/>
                  <a:gd name="T37" fmla="*/ 905 h 1141"/>
                  <a:gd name="T38" fmla="*/ 407 w 1462"/>
                  <a:gd name="T39" fmla="*/ 940 h 1141"/>
                  <a:gd name="T40" fmla="*/ 438 w 1462"/>
                  <a:gd name="T41" fmla="*/ 966 h 1141"/>
                  <a:gd name="T42" fmla="*/ 421 w 1462"/>
                  <a:gd name="T43" fmla="*/ 1056 h 1141"/>
                  <a:gd name="T44" fmla="*/ 372 w 1462"/>
                  <a:gd name="T45" fmla="*/ 1083 h 1141"/>
                  <a:gd name="T46" fmla="*/ 356 w 1462"/>
                  <a:gd name="T47" fmla="*/ 1110 h 1141"/>
                  <a:gd name="T48" fmla="*/ 766 w 1462"/>
                  <a:gd name="T49" fmla="*/ 1141 h 1141"/>
                  <a:gd name="T50" fmla="*/ 853 w 1462"/>
                  <a:gd name="T51" fmla="*/ 1019 h 1141"/>
                  <a:gd name="T52" fmla="*/ 859 w 1462"/>
                  <a:gd name="T53" fmla="*/ 996 h 1141"/>
                  <a:gd name="T54" fmla="*/ 830 w 1462"/>
                  <a:gd name="T55" fmla="*/ 986 h 1141"/>
                  <a:gd name="T56" fmla="*/ 830 w 1462"/>
                  <a:gd name="T57" fmla="*/ 959 h 1141"/>
                  <a:gd name="T58" fmla="*/ 846 w 1462"/>
                  <a:gd name="T59" fmla="*/ 903 h 1141"/>
                  <a:gd name="T60" fmla="*/ 884 w 1462"/>
                  <a:gd name="T61" fmla="*/ 859 h 1141"/>
                  <a:gd name="T62" fmla="*/ 934 w 1462"/>
                  <a:gd name="T63" fmla="*/ 823 h 1141"/>
                  <a:gd name="T64" fmla="*/ 1006 w 1462"/>
                  <a:gd name="T65" fmla="*/ 815 h 1141"/>
                  <a:gd name="T66" fmla="*/ 1105 w 1462"/>
                  <a:gd name="T67" fmla="*/ 740 h 1141"/>
                  <a:gd name="T68" fmla="*/ 1129 w 1462"/>
                  <a:gd name="T69" fmla="*/ 740 h 1141"/>
                  <a:gd name="T70" fmla="*/ 1153 w 1462"/>
                  <a:gd name="T71" fmla="*/ 755 h 1141"/>
                  <a:gd name="T72" fmla="*/ 1165 w 1462"/>
                  <a:gd name="T73" fmla="*/ 813 h 1141"/>
                  <a:gd name="T74" fmla="*/ 1204 w 1462"/>
                  <a:gd name="T75" fmla="*/ 878 h 1141"/>
                  <a:gd name="T76" fmla="*/ 1264 w 1462"/>
                  <a:gd name="T77" fmla="*/ 912 h 1141"/>
                  <a:gd name="T78" fmla="*/ 1274 w 1462"/>
                  <a:gd name="T79" fmla="*/ 855 h 1141"/>
                  <a:gd name="T80" fmla="*/ 1226 w 1462"/>
                  <a:gd name="T81" fmla="*/ 750 h 1141"/>
                  <a:gd name="T82" fmla="*/ 1279 w 1462"/>
                  <a:gd name="T83" fmla="*/ 637 h 1141"/>
                  <a:gd name="T84" fmla="*/ 1253 w 1462"/>
                  <a:gd name="T85" fmla="*/ 582 h 1141"/>
                  <a:gd name="T86" fmla="*/ 1255 w 1462"/>
                  <a:gd name="T87" fmla="*/ 517 h 1141"/>
                  <a:gd name="T88" fmla="*/ 1222 w 1462"/>
                  <a:gd name="T89" fmla="*/ 470 h 1141"/>
                  <a:gd name="T90" fmla="*/ 1276 w 1462"/>
                  <a:gd name="T91" fmla="*/ 381 h 1141"/>
                  <a:gd name="T92" fmla="*/ 1286 w 1462"/>
                  <a:gd name="T93" fmla="*/ 259 h 1141"/>
                  <a:gd name="T94" fmla="*/ 1462 w 1462"/>
                  <a:gd name="T95" fmla="*/ 132 h 1141"/>
                  <a:gd name="T96" fmla="*/ 1435 w 1462"/>
                  <a:gd name="T97" fmla="*/ 85 h 1141"/>
                  <a:gd name="T98" fmla="*/ 1398 w 1462"/>
                  <a:gd name="T99" fmla="*/ 111 h 1141"/>
                  <a:gd name="T100" fmla="*/ 1389 w 1462"/>
                  <a:gd name="T101" fmla="*/ 99 h 1141"/>
                  <a:gd name="T102" fmla="*/ 1274 w 1462"/>
                  <a:gd name="T103" fmla="*/ 179 h 1141"/>
                  <a:gd name="T104" fmla="*/ 1246 w 1462"/>
                  <a:gd name="T105" fmla="*/ 174 h 1141"/>
                  <a:gd name="T106" fmla="*/ 1208 w 1462"/>
                  <a:gd name="T107" fmla="*/ 151 h 1141"/>
                  <a:gd name="T108" fmla="*/ 1201 w 1462"/>
                  <a:gd name="T109" fmla="*/ 98 h 1141"/>
                  <a:gd name="T110" fmla="*/ 749 w 1462"/>
                  <a:gd name="T111" fmla="*/ 101 h 1141"/>
                  <a:gd name="T112" fmla="*/ 565 w 1462"/>
                  <a:gd name="T113" fmla="*/ 161 h 1141"/>
                  <a:gd name="T114" fmla="*/ 536 w 1462"/>
                  <a:gd name="T115" fmla="*/ 176 h 1141"/>
                  <a:gd name="T116" fmla="*/ 31 w 1462"/>
                  <a:gd name="T117" fmla="*/ 0 h 1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462" h="1141">
                    <a:moveTo>
                      <a:pt x="31" y="0"/>
                    </a:moveTo>
                    <a:lnTo>
                      <a:pt x="5" y="40"/>
                    </a:lnTo>
                    <a:lnTo>
                      <a:pt x="19" y="78"/>
                    </a:lnTo>
                    <a:lnTo>
                      <a:pt x="0" y="120"/>
                    </a:lnTo>
                    <a:lnTo>
                      <a:pt x="20" y="167"/>
                    </a:lnTo>
                    <a:lnTo>
                      <a:pt x="27" y="222"/>
                    </a:lnTo>
                    <a:lnTo>
                      <a:pt x="5" y="246"/>
                    </a:lnTo>
                    <a:lnTo>
                      <a:pt x="109" y="271"/>
                    </a:lnTo>
                    <a:lnTo>
                      <a:pt x="136" y="314"/>
                    </a:lnTo>
                    <a:lnTo>
                      <a:pt x="193" y="310"/>
                    </a:lnTo>
                    <a:lnTo>
                      <a:pt x="250" y="387"/>
                    </a:lnTo>
                    <a:lnTo>
                      <a:pt x="255" y="441"/>
                    </a:lnTo>
                    <a:lnTo>
                      <a:pt x="313" y="472"/>
                    </a:lnTo>
                    <a:lnTo>
                      <a:pt x="265" y="524"/>
                    </a:lnTo>
                    <a:lnTo>
                      <a:pt x="377" y="686"/>
                    </a:lnTo>
                    <a:lnTo>
                      <a:pt x="400" y="747"/>
                    </a:lnTo>
                    <a:lnTo>
                      <a:pt x="431" y="784"/>
                    </a:lnTo>
                    <a:lnTo>
                      <a:pt x="428" y="884"/>
                    </a:lnTo>
                    <a:lnTo>
                      <a:pt x="393" y="905"/>
                    </a:lnTo>
                    <a:lnTo>
                      <a:pt x="407" y="940"/>
                    </a:lnTo>
                    <a:lnTo>
                      <a:pt x="438" y="966"/>
                    </a:lnTo>
                    <a:lnTo>
                      <a:pt x="421" y="1056"/>
                    </a:lnTo>
                    <a:lnTo>
                      <a:pt x="372" y="1083"/>
                    </a:lnTo>
                    <a:lnTo>
                      <a:pt x="356" y="1110"/>
                    </a:lnTo>
                    <a:lnTo>
                      <a:pt x="766" y="1141"/>
                    </a:lnTo>
                    <a:lnTo>
                      <a:pt x="853" y="1019"/>
                    </a:lnTo>
                    <a:lnTo>
                      <a:pt x="859" y="996"/>
                    </a:lnTo>
                    <a:lnTo>
                      <a:pt x="830" y="986"/>
                    </a:lnTo>
                    <a:lnTo>
                      <a:pt x="830" y="959"/>
                    </a:lnTo>
                    <a:lnTo>
                      <a:pt x="846" y="903"/>
                    </a:lnTo>
                    <a:lnTo>
                      <a:pt x="884" y="859"/>
                    </a:lnTo>
                    <a:lnTo>
                      <a:pt x="934" y="823"/>
                    </a:lnTo>
                    <a:lnTo>
                      <a:pt x="1006" y="815"/>
                    </a:lnTo>
                    <a:lnTo>
                      <a:pt x="1105" y="740"/>
                    </a:lnTo>
                    <a:lnTo>
                      <a:pt x="1129" y="740"/>
                    </a:lnTo>
                    <a:lnTo>
                      <a:pt x="1153" y="755"/>
                    </a:lnTo>
                    <a:lnTo>
                      <a:pt x="1165" y="813"/>
                    </a:lnTo>
                    <a:lnTo>
                      <a:pt x="1204" y="878"/>
                    </a:lnTo>
                    <a:lnTo>
                      <a:pt x="1264" y="912"/>
                    </a:lnTo>
                    <a:lnTo>
                      <a:pt x="1274" y="855"/>
                    </a:lnTo>
                    <a:lnTo>
                      <a:pt x="1226" y="750"/>
                    </a:lnTo>
                    <a:lnTo>
                      <a:pt x="1279" y="637"/>
                    </a:lnTo>
                    <a:lnTo>
                      <a:pt x="1253" y="582"/>
                    </a:lnTo>
                    <a:lnTo>
                      <a:pt x="1255" y="517"/>
                    </a:lnTo>
                    <a:lnTo>
                      <a:pt x="1222" y="470"/>
                    </a:lnTo>
                    <a:lnTo>
                      <a:pt x="1276" y="381"/>
                    </a:lnTo>
                    <a:lnTo>
                      <a:pt x="1286" y="259"/>
                    </a:lnTo>
                    <a:lnTo>
                      <a:pt x="1462" y="132"/>
                    </a:lnTo>
                    <a:lnTo>
                      <a:pt x="1435" y="85"/>
                    </a:lnTo>
                    <a:lnTo>
                      <a:pt x="1398" y="111"/>
                    </a:lnTo>
                    <a:lnTo>
                      <a:pt x="1389" y="99"/>
                    </a:lnTo>
                    <a:lnTo>
                      <a:pt x="1274" y="179"/>
                    </a:lnTo>
                    <a:lnTo>
                      <a:pt x="1246" y="174"/>
                    </a:lnTo>
                    <a:lnTo>
                      <a:pt x="1208" y="151"/>
                    </a:lnTo>
                    <a:lnTo>
                      <a:pt x="1201" y="98"/>
                    </a:lnTo>
                    <a:lnTo>
                      <a:pt x="749" y="101"/>
                    </a:lnTo>
                    <a:lnTo>
                      <a:pt x="565" y="161"/>
                    </a:lnTo>
                    <a:lnTo>
                      <a:pt x="536" y="176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935" name="Freeform 87"/>
              <p:cNvSpPr>
                <a:spLocks noChangeAspect="1"/>
              </p:cNvSpPr>
              <p:nvPr/>
            </p:nvSpPr>
            <p:spPr bwMode="auto">
              <a:xfrm>
                <a:off x="3679" y="2414"/>
                <a:ext cx="362" cy="311"/>
              </a:xfrm>
              <a:custGeom>
                <a:avLst/>
                <a:gdLst>
                  <a:gd name="T0" fmla="*/ 121 w 2006"/>
                  <a:gd name="T1" fmla="*/ 456 h 1725"/>
                  <a:gd name="T2" fmla="*/ 0 w 2006"/>
                  <a:gd name="T3" fmla="*/ 322 h 1725"/>
                  <a:gd name="T4" fmla="*/ 97 w 2006"/>
                  <a:gd name="T5" fmla="*/ 232 h 1725"/>
                  <a:gd name="T6" fmla="*/ 167 w 2006"/>
                  <a:gd name="T7" fmla="*/ 191 h 1725"/>
                  <a:gd name="T8" fmla="*/ 269 w 2006"/>
                  <a:gd name="T9" fmla="*/ 209 h 1725"/>
                  <a:gd name="T10" fmla="*/ 301 w 2006"/>
                  <a:gd name="T11" fmla="*/ 219 h 1725"/>
                  <a:gd name="T12" fmla="*/ 390 w 2006"/>
                  <a:gd name="T13" fmla="*/ 172 h 1725"/>
                  <a:gd name="T14" fmla="*/ 476 w 2006"/>
                  <a:gd name="T15" fmla="*/ 241 h 1725"/>
                  <a:gd name="T16" fmla="*/ 549 w 2006"/>
                  <a:gd name="T17" fmla="*/ 191 h 1725"/>
                  <a:gd name="T18" fmla="*/ 654 w 2006"/>
                  <a:gd name="T19" fmla="*/ 180 h 1725"/>
                  <a:gd name="T20" fmla="*/ 730 w 2006"/>
                  <a:gd name="T21" fmla="*/ 12 h 1725"/>
                  <a:gd name="T22" fmla="*/ 913 w 2006"/>
                  <a:gd name="T23" fmla="*/ 71 h 1725"/>
                  <a:gd name="T24" fmla="*/ 974 w 2006"/>
                  <a:gd name="T25" fmla="*/ 36 h 1725"/>
                  <a:gd name="T26" fmla="*/ 991 w 2006"/>
                  <a:gd name="T27" fmla="*/ 90 h 1725"/>
                  <a:gd name="T28" fmla="*/ 1168 w 2006"/>
                  <a:gd name="T29" fmla="*/ 142 h 1725"/>
                  <a:gd name="T30" fmla="*/ 1291 w 2006"/>
                  <a:gd name="T31" fmla="*/ 135 h 1725"/>
                  <a:gd name="T32" fmla="*/ 1364 w 2006"/>
                  <a:gd name="T33" fmla="*/ 213 h 1725"/>
                  <a:gd name="T34" fmla="*/ 1471 w 2006"/>
                  <a:gd name="T35" fmla="*/ 176 h 1725"/>
                  <a:gd name="T36" fmla="*/ 1579 w 2006"/>
                  <a:gd name="T37" fmla="*/ 127 h 1725"/>
                  <a:gd name="T38" fmla="*/ 1633 w 2006"/>
                  <a:gd name="T39" fmla="*/ 159 h 1725"/>
                  <a:gd name="T40" fmla="*/ 1684 w 2006"/>
                  <a:gd name="T41" fmla="*/ 144 h 1725"/>
                  <a:gd name="T42" fmla="*/ 1786 w 2006"/>
                  <a:gd name="T43" fmla="*/ 191 h 1725"/>
                  <a:gd name="T44" fmla="*/ 1864 w 2006"/>
                  <a:gd name="T45" fmla="*/ 152 h 1725"/>
                  <a:gd name="T46" fmla="*/ 1853 w 2006"/>
                  <a:gd name="T47" fmla="*/ 207 h 1725"/>
                  <a:gd name="T48" fmla="*/ 2006 w 2006"/>
                  <a:gd name="T49" fmla="*/ 278 h 1725"/>
                  <a:gd name="T50" fmla="*/ 1903 w 2006"/>
                  <a:gd name="T51" fmla="*/ 376 h 1725"/>
                  <a:gd name="T52" fmla="*/ 1803 w 2006"/>
                  <a:gd name="T53" fmla="*/ 510 h 1725"/>
                  <a:gd name="T54" fmla="*/ 1629 w 2006"/>
                  <a:gd name="T55" fmla="*/ 887 h 1725"/>
                  <a:gd name="T56" fmla="*/ 1640 w 2006"/>
                  <a:gd name="T57" fmla="*/ 1118 h 1725"/>
                  <a:gd name="T58" fmla="*/ 1590 w 2006"/>
                  <a:gd name="T59" fmla="*/ 1258 h 1725"/>
                  <a:gd name="T60" fmla="*/ 1479 w 2006"/>
                  <a:gd name="T61" fmla="*/ 1339 h 1725"/>
                  <a:gd name="T62" fmla="*/ 1301 w 2006"/>
                  <a:gd name="T63" fmla="*/ 1266 h 1725"/>
                  <a:gd name="T64" fmla="*/ 1183 w 2006"/>
                  <a:gd name="T65" fmla="*/ 1439 h 1725"/>
                  <a:gd name="T66" fmla="*/ 1080 w 2006"/>
                  <a:gd name="T67" fmla="*/ 1404 h 1725"/>
                  <a:gd name="T68" fmla="*/ 1006 w 2006"/>
                  <a:gd name="T69" fmla="*/ 1433 h 1725"/>
                  <a:gd name="T70" fmla="*/ 1062 w 2006"/>
                  <a:gd name="T71" fmla="*/ 1320 h 1725"/>
                  <a:gd name="T72" fmla="*/ 919 w 2006"/>
                  <a:gd name="T73" fmla="*/ 1415 h 1725"/>
                  <a:gd name="T74" fmla="*/ 799 w 2006"/>
                  <a:gd name="T75" fmla="*/ 1419 h 1725"/>
                  <a:gd name="T76" fmla="*/ 741 w 2006"/>
                  <a:gd name="T77" fmla="*/ 1516 h 1725"/>
                  <a:gd name="T78" fmla="*/ 447 w 2006"/>
                  <a:gd name="T79" fmla="*/ 1644 h 1725"/>
                  <a:gd name="T80" fmla="*/ 290 w 2006"/>
                  <a:gd name="T81" fmla="*/ 1705 h 1725"/>
                  <a:gd name="T82" fmla="*/ 312 w 2006"/>
                  <a:gd name="T83" fmla="*/ 1636 h 1725"/>
                  <a:gd name="T84" fmla="*/ 459 w 2006"/>
                  <a:gd name="T85" fmla="*/ 1559 h 1725"/>
                  <a:gd name="T86" fmla="*/ 519 w 2006"/>
                  <a:gd name="T87" fmla="*/ 1499 h 1725"/>
                  <a:gd name="T88" fmla="*/ 670 w 2006"/>
                  <a:gd name="T89" fmla="*/ 1327 h 1725"/>
                  <a:gd name="T90" fmla="*/ 700 w 2006"/>
                  <a:gd name="T91" fmla="*/ 1170 h 1725"/>
                  <a:gd name="T92" fmla="*/ 566 w 2006"/>
                  <a:gd name="T93" fmla="*/ 1092 h 1725"/>
                  <a:gd name="T94" fmla="*/ 571 w 2006"/>
                  <a:gd name="T95" fmla="*/ 1009 h 1725"/>
                  <a:gd name="T96" fmla="*/ 321 w 2006"/>
                  <a:gd name="T97" fmla="*/ 965 h 1725"/>
                  <a:gd name="T98" fmla="*/ 314 w 2006"/>
                  <a:gd name="T99" fmla="*/ 796 h 1725"/>
                  <a:gd name="T100" fmla="*/ 205 w 2006"/>
                  <a:gd name="T101" fmla="*/ 790 h 1725"/>
                  <a:gd name="T102" fmla="*/ 131 w 2006"/>
                  <a:gd name="T103" fmla="*/ 648 h 17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006" h="1725">
                    <a:moveTo>
                      <a:pt x="151" y="614"/>
                    </a:moveTo>
                    <a:lnTo>
                      <a:pt x="121" y="456"/>
                    </a:lnTo>
                    <a:lnTo>
                      <a:pt x="52" y="443"/>
                    </a:lnTo>
                    <a:lnTo>
                      <a:pt x="0" y="322"/>
                    </a:lnTo>
                    <a:lnTo>
                      <a:pt x="46" y="247"/>
                    </a:lnTo>
                    <a:lnTo>
                      <a:pt x="97" y="232"/>
                    </a:lnTo>
                    <a:lnTo>
                      <a:pt x="114" y="193"/>
                    </a:lnTo>
                    <a:lnTo>
                      <a:pt x="167" y="191"/>
                    </a:lnTo>
                    <a:lnTo>
                      <a:pt x="185" y="213"/>
                    </a:lnTo>
                    <a:lnTo>
                      <a:pt x="269" y="209"/>
                    </a:lnTo>
                    <a:lnTo>
                      <a:pt x="282" y="165"/>
                    </a:lnTo>
                    <a:lnTo>
                      <a:pt x="301" y="219"/>
                    </a:lnTo>
                    <a:lnTo>
                      <a:pt x="368" y="226"/>
                    </a:lnTo>
                    <a:lnTo>
                      <a:pt x="390" y="172"/>
                    </a:lnTo>
                    <a:lnTo>
                      <a:pt x="403" y="228"/>
                    </a:lnTo>
                    <a:lnTo>
                      <a:pt x="476" y="241"/>
                    </a:lnTo>
                    <a:lnTo>
                      <a:pt x="500" y="189"/>
                    </a:lnTo>
                    <a:lnTo>
                      <a:pt x="549" y="191"/>
                    </a:lnTo>
                    <a:lnTo>
                      <a:pt x="562" y="226"/>
                    </a:lnTo>
                    <a:lnTo>
                      <a:pt x="654" y="180"/>
                    </a:lnTo>
                    <a:lnTo>
                      <a:pt x="656" y="124"/>
                    </a:lnTo>
                    <a:lnTo>
                      <a:pt x="730" y="12"/>
                    </a:lnTo>
                    <a:lnTo>
                      <a:pt x="763" y="0"/>
                    </a:lnTo>
                    <a:lnTo>
                      <a:pt x="913" y="71"/>
                    </a:lnTo>
                    <a:lnTo>
                      <a:pt x="955" y="38"/>
                    </a:lnTo>
                    <a:lnTo>
                      <a:pt x="974" y="36"/>
                    </a:lnTo>
                    <a:lnTo>
                      <a:pt x="991" y="46"/>
                    </a:lnTo>
                    <a:lnTo>
                      <a:pt x="991" y="90"/>
                    </a:lnTo>
                    <a:lnTo>
                      <a:pt x="1153" y="105"/>
                    </a:lnTo>
                    <a:lnTo>
                      <a:pt x="1168" y="142"/>
                    </a:lnTo>
                    <a:lnTo>
                      <a:pt x="1232" y="155"/>
                    </a:lnTo>
                    <a:lnTo>
                      <a:pt x="1291" y="135"/>
                    </a:lnTo>
                    <a:lnTo>
                      <a:pt x="1364" y="135"/>
                    </a:lnTo>
                    <a:lnTo>
                      <a:pt x="1364" y="213"/>
                    </a:lnTo>
                    <a:lnTo>
                      <a:pt x="1446" y="165"/>
                    </a:lnTo>
                    <a:lnTo>
                      <a:pt x="1471" y="176"/>
                    </a:lnTo>
                    <a:lnTo>
                      <a:pt x="1504" y="129"/>
                    </a:lnTo>
                    <a:lnTo>
                      <a:pt x="1579" y="127"/>
                    </a:lnTo>
                    <a:lnTo>
                      <a:pt x="1613" y="152"/>
                    </a:lnTo>
                    <a:lnTo>
                      <a:pt x="1633" y="159"/>
                    </a:lnTo>
                    <a:lnTo>
                      <a:pt x="1648" y="138"/>
                    </a:lnTo>
                    <a:lnTo>
                      <a:pt x="1684" y="144"/>
                    </a:lnTo>
                    <a:lnTo>
                      <a:pt x="1758" y="189"/>
                    </a:lnTo>
                    <a:lnTo>
                      <a:pt x="1786" y="191"/>
                    </a:lnTo>
                    <a:lnTo>
                      <a:pt x="1818" y="146"/>
                    </a:lnTo>
                    <a:lnTo>
                      <a:pt x="1864" y="152"/>
                    </a:lnTo>
                    <a:lnTo>
                      <a:pt x="1864" y="193"/>
                    </a:lnTo>
                    <a:lnTo>
                      <a:pt x="1853" y="207"/>
                    </a:lnTo>
                    <a:lnTo>
                      <a:pt x="1864" y="238"/>
                    </a:lnTo>
                    <a:lnTo>
                      <a:pt x="2006" y="278"/>
                    </a:lnTo>
                    <a:lnTo>
                      <a:pt x="1934" y="370"/>
                    </a:lnTo>
                    <a:lnTo>
                      <a:pt x="1903" y="376"/>
                    </a:lnTo>
                    <a:lnTo>
                      <a:pt x="1889" y="435"/>
                    </a:lnTo>
                    <a:lnTo>
                      <a:pt x="1803" y="510"/>
                    </a:lnTo>
                    <a:lnTo>
                      <a:pt x="1640" y="850"/>
                    </a:lnTo>
                    <a:lnTo>
                      <a:pt x="1629" y="887"/>
                    </a:lnTo>
                    <a:lnTo>
                      <a:pt x="1657" y="917"/>
                    </a:lnTo>
                    <a:lnTo>
                      <a:pt x="1640" y="1118"/>
                    </a:lnTo>
                    <a:lnTo>
                      <a:pt x="1619" y="1139"/>
                    </a:lnTo>
                    <a:lnTo>
                      <a:pt x="1590" y="1258"/>
                    </a:lnTo>
                    <a:lnTo>
                      <a:pt x="1502" y="1295"/>
                    </a:lnTo>
                    <a:lnTo>
                      <a:pt x="1479" y="1339"/>
                    </a:lnTo>
                    <a:lnTo>
                      <a:pt x="1342" y="1266"/>
                    </a:lnTo>
                    <a:lnTo>
                      <a:pt x="1301" y="1266"/>
                    </a:lnTo>
                    <a:lnTo>
                      <a:pt x="1235" y="1430"/>
                    </a:lnTo>
                    <a:lnTo>
                      <a:pt x="1183" y="1439"/>
                    </a:lnTo>
                    <a:lnTo>
                      <a:pt x="1147" y="1395"/>
                    </a:lnTo>
                    <a:lnTo>
                      <a:pt x="1080" y="1404"/>
                    </a:lnTo>
                    <a:lnTo>
                      <a:pt x="1064" y="1430"/>
                    </a:lnTo>
                    <a:lnTo>
                      <a:pt x="1006" y="1433"/>
                    </a:lnTo>
                    <a:lnTo>
                      <a:pt x="1003" y="1396"/>
                    </a:lnTo>
                    <a:lnTo>
                      <a:pt x="1062" y="1320"/>
                    </a:lnTo>
                    <a:lnTo>
                      <a:pt x="986" y="1389"/>
                    </a:lnTo>
                    <a:lnTo>
                      <a:pt x="919" y="1415"/>
                    </a:lnTo>
                    <a:lnTo>
                      <a:pt x="875" y="1450"/>
                    </a:lnTo>
                    <a:lnTo>
                      <a:pt x="799" y="1419"/>
                    </a:lnTo>
                    <a:lnTo>
                      <a:pt x="730" y="1467"/>
                    </a:lnTo>
                    <a:lnTo>
                      <a:pt x="741" y="1516"/>
                    </a:lnTo>
                    <a:lnTo>
                      <a:pt x="537" y="1725"/>
                    </a:lnTo>
                    <a:lnTo>
                      <a:pt x="447" y="1644"/>
                    </a:lnTo>
                    <a:lnTo>
                      <a:pt x="340" y="1719"/>
                    </a:lnTo>
                    <a:lnTo>
                      <a:pt x="290" y="1705"/>
                    </a:lnTo>
                    <a:lnTo>
                      <a:pt x="282" y="1665"/>
                    </a:lnTo>
                    <a:lnTo>
                      <a:pt x="312" y="1636"/>
                    </a:lnTo>
                    <a:lnTo>
                      <a:pt x="388" y="1630"/>
                    </a:lnTo>
                    <a:lnTo>
                      <a:pt x="459" y="1559"/>
                    </a:lnTo>
                    <a:lnTo>
                      <a:pt x="470" y="1504"/>
                    </a:lnTo>
                    <a:lnTo>
                      <a:pt x="519" y="1499"/>
                    </a:lnTo>
                    <a:lnTo>
                      <a:pt x="629" y="1344"/>
                    </a:lnTo>
                    <a:lnTo>
                      <a:pt x="670" y="1327"/>
                    </a:lnTo>
                    <a:lnTo>
                      <a:pt x="715" y="1290"/>
                    </a:lnTo>
                    <a:lnTo>
                      <a:pt x="700" y="1170"/>
                    </a:lnTo>
                    <a:lnTo>
                      <a:pt x="681" y="1170"/>
                    </a:lnTo>
                    <a:lnTo>
                      <a:pt x="566" y="1092"/>
                    </a:lnTo>
                    <a:lnTo>
                      <a:pt x="627" y="1028"/>
                    </a:lnTo>
                    <a:lnTo>
                      <a:pt x="571" y="1009"/>
                    </a:lnTo>
                    <a:lnTo>
                      <a:pt x="445" y="1061"/>
                    </a:lnTo>
                    <a:lnTo>
                      <a:pt x="321" y="965"/>
                    </a:lnTo>
                    <a:lnTo>
                      <a:pt x="385" y="855"/>
                    </a:lnTo>
                    <a:lnTo>
                      <a:pt x="314" y="796"/>
                    </a:lnTo>
                    <a:lnTo>
                      <a:pt x="290" y="811"/>
                    </a:lnTo>
                    <a:lnTo>
                      <a:pt x="205" y="790"/>
                    </a:lnTo>
                    <a:lnTo>
                      <a:pt x="209" y="715"/>
                    </a:lnTo>
                    <a:lnTo>
                      <a:pt x="131" y="648"/>
                    </a:lnTo>
                    <a:lnTo>
                      <a:pt x="151" y="614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936" name="Freeform 88"/>
              <p:cNvSpPr>
                <a:spLocks noChangeAspect="1"/>
              </p:cNvSpPr>
              <p:nvPr/>
            </p:nvSpPr>
            <p:spPr bwMode="auto">
              <a:xfrm>
                <a:off x="3966" y="2493"/>
                <a:ext cx="146" cy="175"/>
              </a:xfrm>
              <a:custGeom>
                <a:avLst/>
                <a:gdLst>
                  <a:gd name="T0" fmla="*/ 445 w 811"/>
                  <a:gd name="T1" fmla="*/ 77 h 970"/>
                  <a:gd name="T2" fmla="*/ 775 w 811"/>
                  <a:gd name="T3" fmla="*/ 263 h 970"/>
                  <a:gd name="T4" fmla="*/ 777 w 811"/>
                  <a:gd name="T5" fmla="*/ 285 h 970"/>
                  <a:gd name="T6" fmla="*/ 728 w 811"/>
                  <a:gd name="T7" fmla="*/ 342 h 970"/>
                  <a:gd name="T8" fmla="*/ 724 w 811"/>
                  <a:gd name="T9" fmla="*/ 405 h 970"/>
                  <a:gd name="T10" fmla="*/ 811 w 811"/>
                  <a:gd name="T11" fmla="*/ 409 h 970"/>
                  <a:gd name="T12" fmla="*/ 783 w 811"/>
                  <a:gd name="T13" fmla="*/ 451 h 970"/>
                  <a:gd name="T14" fmla="*/ 723 w 811"/>
                  <a:gd name="T15" fmla="*/ 470 h 970"/>
                  <a:gd name="T16" fmla="*/ 690 w 811"/>
                  <a:gd name="T17" fmla="*/ 565 h 970"/>
                  <a:gd name="T18" fmla="*/ 689 w 811"/>
                  <a:gd name="T19" fmla="*/ 613 h 970"/>
                  <a:gd name="T20" fmla="*/ 650 w 811"/>
                  <a:gd name="T21" fmla="*/ 623 h 970"/>
                  <a:gd name="T22" fmla="*/ 636 w 811"/>
                  <a:gd name="T23" fmla="*/ 650 h 970"/>
                  <a:gd name="T24" fmla="*/ 668 w 811"/>
                  <a:gd name="T25" fmla="*/ 677 h 970"/>
                  <a:gd name="T26" fmla="*/ 684 w 811"/>
                  <a:gd name="T27" fmla="*/ 719 h 970"/>
                  <a:gd name="T28" fmla="*/ 668 w 811"/>
                  <a:gd name="T29" fmla="*/ 726 h 970"/>
                  <a:gd name="T30" fmla="*/ 663 w 811"/>
                  <a:gd name="T31" fmla="*/ 778 h 970"/>
                  <a:gd name="T32" fmla="*/ 701 w 811"/>
                  <a:gd name="T33" fmla="*/ 783 h 970"/>
                  <a:gd name="T34" fmla="*/ 670 w 811"/>
                  <a:gd name="T35" fmla="*/ 869 h 970"/>
                  <a:gd name="T36" fmla="*/ 560 w 811"/>
                  <a:gd name="T37" fmla="*/ 843 h 970"/>
                  <a:gd name="T38" fmla="*/ 479 w 811"/>
                  <a:gd name="T39" fmla="*/ 895 h 970"/>
                  <a:gd name="T40" fmla="*/ 352 w 811"/>
                  <a:gd name="T41" fmla="*/ 867 h 970"/>
                  <a:gd name="T42" fmla="*/ 278 w 811"/>
                  <a:gd name="T43" fmla="*/ 902 h 970"/>
                  <a:gd name="T44" fmla="*/ 209 w 811"/>
                  <a:gd name="T45" fmla="*/ 865 h 970"/>
                  <a:gd name="T46" fmla="*/ 158 w 811"/>
                  <a:gd name="T47" fmla="*/ 874 h 970"/>
                  <a:gd name="T48" fmla="*/ 129 w 811"/>
                  <a:gd name="T49" fmla="*/ 847 h 970"/>
                  <a:gd name="T50" fmla="*/ 50 w 811"/>
                  <a:gd name="T51" fmla="*/ 970 h 970"/>
                  <a:gd name="T52" fmla="*/ 14 w 811"/>
                  <a:gd name="T53" fmla="*/ 962 h 970"/>
                  <a:gd name="T54" fmla="*/ 0 w 811"/>
                  <a:gd name="T55" fmla="*/ 821 h 970"/>
                  <a:gd name="T56" fmla="*/ 24 w 811"/>
                  <a:gd name="T57" fmla="*/ 704 h 970"/>
                  <a:gd name="T58" fmla="*/ 50 w 811"/>
                  <a:gd name="T59" fmla="*/ 680 h 970"/>
                  <a:gd name="T60" fmla="*/ 65 w 811"/>
                  <a:gd name="T61" fmla="*/ 477 h 970"/>
                  <a:gd name="T62" fmla="*/ 37 w 811"/>
                  <a:gd name="T63" fmla="*/ 450 h 970"/>
                  <a:gd name="T64" fmla="*/ 48 w 811"/>
                  <a:gd name="T65" fmla="*/ 416 h 970"/>
                  <a:gd name="T66" fmla="*/ 208 w 811"/>
                  <a:gd name="T67" fmla="*/ 72 h 970"/>
                  <a:gd name="T68" fmla="*/ 297 w 811"/>
                  <a:gd name="T69" fmla="*/ 0 h 970"/>
                  <a:gd name="T70" fmla="*/ 296 w 811"/>
                  <a:gd name="T71" fmla="*/ 14 h 970"/>
                  <a:gd name="T72" fmla="*/ 371 w 811"/>
                  <a:gd name="T73" fmla="*/ 91 h 970"/>
                  <a:gd name="T74" fmla="*/ 397 w 811"/>
                  <a:gd name="T75" fmla="*/ 93 h 970"/>
                  <a:gd name="T76" fmla="*/ 445 w 811"/>
                  <a:gd name="T77" fmla="*/ 77 h 9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11" h="970">
                    <a:moveTo>
                      <a:pt x="445" y="77"/>
                    </a:moveTo>
                    <a:lnTo>
                      <a:pt x="775" y="263"/>
                    </a:lnTo>
                    <a:lnTo>
                      <a:pt x="777" y="285"/>
                    </a:lnTo>
                    <a:lnTo>
                      <a:pt x="728" y="342"/>
                    </a:lnTo>
                    <a:lnTo>
                      <a:pt x="724" y="405"/>
                    </a:lnTo>
                    <a:lnTo>
                      <a:pt x="811" y="409"/>
                    </a:lnTo>
                    <a:lnTo>
                      <a:pt x="783" y="451"/>
                    </a:lnTo>
                    <a:lnTo>
                      <a:pt x="723" y="470"/>
                    </a:lnTo>
                    <a:lnTo>
                      <a:pt x="690" y="565"/>
                    </a:lnTo>
                    <a:lnTo>
                      <a:pt x="689" y="613"/>
                    </a:lnTo>
                    <a:lnTo>
                      <a:pt x="650" y="623"/>
                    </a:lnTo>
                    <a:lnTo>
                      <a:pt x="636" y="650"/>
                    </a:lnTo>
                    <a:lnTo>
                      <a:pt x="668" y="677"/>
                    </a:lnTo>
                    <a:lnTo>
                      <a:pt x="684" y="719"/>
                    </a:lnTo>
                    <a:lnTo>
                      <a:pt x="668" y="726"/>
                    </a:lnTo>
                    <a:lnTo>
                      <a:pt x="663" y="778"/>
                    </a:lnTo>
                    <a:lnTo>
                      <a:pt x="701" y="783"/>
                    </a:lnTo>
                    <a:lnTo>
                      <a:pt x="670" y="869"/>
                    </a:lnTo>
                    <a:lnTo>
                      <a:pt x="560" y="843"/>
                    </a:lnTo>
                    <a:lnTo>
                      <a:pt x="479" y="895"/>
                    </a:lnTo>
                    <a:lnTo>
                      <a:pt x="352" y="867"/>
                    </a:lnTo>
                    <a:lnTo>
                      <a:pt x="278" y="902"/>
                    </a:lnTo>
                    <a:lnTo>
                      <a:pt x="209" y="865"/>
                    </a:lnTo>
                    <a:lnTo>
                      <a:pt x="158" y="874"/>
                    </a:lnTo>
                    <a:lnTo>
                      <a:pt x="129" y="847"/>
                    </a:lnTo>
                    <a:lnTo>
                      <a:pt x="50" y="970"/>
                    </a:lnTo>
                    <a:lnTo>
                      <a:pt x="14" y="962"/>
                    </a:lnTo>
                    <a:lnTo>
                      <a:pt x="0" y="821"/>
                    </a:lnTo>
                    <a:lnTo>
                      <a:pt x="24" y="704"/>
                    </a:lnTo>
                    <a:lnTo>
                      <a:pt x="50" y="680"/>
                    </a:lnTo>
                    <a:lnTo>
                      <a:pt x="65" y="477"/>
                    </a:lnTo>
                    <a:lnTo>
                      <a:pt x="37" y="450"/>
                    </a:lnTo>
                    <a:lnTo>
                      <a:pt x="48" y="416"/>
                    </a:lnTo>
                    <a:lnTo>
                      <a:pt x="208" y="72"/>
                    </a:lnTo>
                    <a:lnTo>
                      <a:pt x="297" y="0"/>
                    </a:lnTo>
                    <a:lnTo>
                      <a:pt x="296" y="14"/>
                    </a:lnTo>
                    <a:lnTo>
                      <a:pt x="371" y="91"/>
                    </a:lnTo>
                    <a:lnTo>
                      <a:pt x="397" y="93"/>
                    </a:lnTo>
                    <a:lnTo>
                      <a:pt x="445" y="77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937" name="Freeform 89"/>
              <p:cNvSpPr>
                <a:spLocks noChangeAspect="1"/>
              </p:cNvSpPr>
              <p:nvPr/>
            </p:nvSpPr>
            <p:spPr bwMode="auto">
              <a:xfrm>
                <a:off x="4080" y="2524"/>
                <a:ext cx="125" cy="140"/>
              </a:xfrm>
              <a:custGeom>
                <a:avLst/>
                <a:gdLst>
                  <a:gd name="T0" fmla="*/ 141 w 692"/>
                  <a:gd name="T1" fmla="*/ 90 h 779"/>
                  <a:gd name="T2" fmla="*/ 143 w 692"/>
                  <a:gd name="T3" fmla="*/ 114 h 779"/>
                  <a:gd name="T4" fmla="*/ 92 w 692"/>
                  <a:gd name="T5" fmla="*/ 172 h 779"/>
                  <a:gd name="T6" fmla="*/ 90 w 692"/>
                  <a:gd name="T7" fmla="*/ 236 h 779"/>
                  <a:gd name="T8" fmla="*/ 175 w 692"/>
                  <a:gd name="T9" fmla="*/ 238 h 779"/>
                  <a:gd name="T10" fmla="*/ 148 w 692"/>
                  <a:gd name="T11" fmla="*/ 280 h 779"/>
                  <a:gd name="T12" fmla="*/ 89 w 692"/>
                  <a:gd name="T13" fmla="*/ 299 h 779"/>
                  <a:gd name="T14" fmla="*/ 53 w 692"/>
                  <a:gd name="T15" fmla="*/ 403 h 779"/>
                  <a:gd name="T16" fmla="*/ 51 w 692"/>
                  <a:gd name="T17" fmla="*/ 442 h 779"/>
                  <a:gd name="T18" fmla="*/ 14 w 692"/>
                  <a:gd name="T19" fmla="*/ 451 h 779"/>
                  <a:gd name="T20" fmla="*/ 0 w 692"/>
                  <a:gd name="T21" fmla="*/ 479 h 779"/>
                  <a:gd name="T22" fmla="*/ 29 w 692"/>
                  <a:gd name="T23" fmla="*/ 502 h 779"/>
                  <a:gd name="T24" fmla="*/ 43 w 692"/>
                  <a:gd name="T25" fmla="*/ 523 h 779"/>
                  <a:gd name="T26" fmla="*/ 50 w 692"/>
                  <a:gd name="T27" fmla="*/ 548 h 779"/>
                  <a:gd name="T28" fmla="*/ 34 w 692"/>
                  <a:gd name="T29" fmla="*/ 557 h 779"/>
                  <a:gd name="T30" fmla="*/ 29 w 692"/>
                  <a:gd name="T31" fmla="*/ 607 h 779"/>
                  <a:gd name="T32" fmla="*/ 67 w 692"/>
                  <a:gd name="T33" fmla="*/ 611 h 779"/>
                  <a:gd name="T34" fmla="*/ 36 w 692"/>
                  <a:gd name="T35" fmla="*/ 694 h 779"/>
                  <a:gd name="T36" fmla="*/ 23 w 692"/>
                  <a:gd name="T37" fmla="*/ 732 h 779"/>
                  <a:gd name="T38" fmla="*/ 79 w 692"/>
                  <a:gd name="T39" fmla="*/ 727 h 779"/>
                  <a:gd name="T40" fmla="*/ 101 w 692"/>
                  <a:gd name="T41" fmla="*/ 761 h 779"/>
                  <a:gd name="T42" fmla="*/ 177 w 692"/>
                  <a:gd name="T43" fmla="*/ 779 h 779"/>
                  <a:gd name="T44" fmla="*/ 256 w 692"/>
                  <a:gd name="T45" fmla="*/ 722 h 779"/>
                  <a:gd name="T46" fmla="*/ 292 w 692"/>
                  <a:gd name="T47" fmla="*/ 773 h 779"/>
                  <a:gd name="T48" fmla="*/ 321 w 692"/>
                  <a:gd name="T49" fmla="*/ 768 h 779"/>
                  <a:gd name="T50" fmla="*/ 384 w 692"/>
                  <a:gd name="T51" fmla="*/ 713 h 779"/>
                  <a:gd name="T52" fmla="*/ 423 w 692"/>
                  <a:gd name="T53" fmla="*/ 779 h 779"/>
                  <a:gd name="T54" fmla="*/ 464 w 692"/>
                  <a:gd name="T55" fmla="*/ 770 h 779"/>
                  <a:gd name="T56" fmla="*/ 490 w 692"/>
                  <a:gd name="T57" fmla="*/ 713 h 779"/>
                  <a:gd name="T58" fmla="*/ 569 w 692"/>
                  <a:gd name="T59" fmla="*/ 727 h 779"/>
                  <a:gd name="T60" fmla="*/ 567 w 692"/>
                  <a:gd name="T61" fmla="*/ 627 h 779"/>
                  <a:gd name="T62" fmla="*/ 671 w 692"/>
                  <a:gd name="T63" fmla="*/ 646 h 779"/>
                  <a:gd name="T64" fmla="*/ 668 w 692"/>
                  <a:gd name="T65" fmla="*/ 590 h 779"/>
                  <a:gd name="T66" fmla="*/ 654 w 692"/>
                  <a:gd name="T67" fmla="*/ 545 h 779"/>
                  <a:gd name="T68" fmla="*/ 649 w 692"/>
                  <a:gd name="T69" fmla="*/ 481 h 779"/>
                  <a:gd name="T70" fmla="*/ 659 w 692"/>
                  <a:gd name="T71" fmla="*/ 458 h 779"/>
                  <a:gd name="T72" fmla="*/ 663 w 692"/>
                  <a:gd name="T73" fmla="*/ 384 h 779"/>
                  <a:gd name="T74" fmla="*/ 678 w 692"/>
                  <a:gd name="T75" fmla="*/ 359 h 779"/>
                  <a:gd name="T76" fmla="*/ 675 w 692"/>
                  <a:gd name="T77" fmla="*/ 342 h 779"/>
                  <a:gd name="T78" fmla="*/ 630 w 692"/>
                  <a:gd name="T79" fmla="*/ 318 h 779"/>
                  <a:gd name="T80" fmla="*/ 692 w 692"/>
                  <a:gd name="T81" fmla="*/ 130 h 779"/>
                  <a:gd name="T82" fmla="*/ 668 w 692"/>
                  <a:gd name="T83" fmla="*/ 125 h 779"/>
                  <a:gd name="T84" fmla="*/ 613 w 692"/>
                  <a:gd name="T85" fmla="*/ 100 h 779"/>
                  <a:gd name="T86" fmla="*/ 555 w 692"/>
                  <a:gd name="T87" fmla="*/ 93 h 779"/>
                  <a:gd name="T88" fmla="*/ 474 w 692"/>
                  <a:gd name="T89" fmla="*/ 30 h 779"/>
                  <a:gd name="T90" fmla="*/ 444 w 692"/>
                  <a:gd name="T91" fmla="*/ 35 h 779"/>
                  <a:gd name="T92" fmla="*/ 383 w 692"/>
                  <a:gd name="T93" fmla="*/ 5 h 779"/>
                  <a:gd name="T94" fmla="*/ 338 w 692"/>
                  <a:gd name="T95" fmla="*/ 25 h 779"/>
                  <a:gd name="T96" fmla="*/ 297 w 692"/>
                  <a:gd name="T97" fmla="*/ 0 h 779"/>
                  <a:gd name="T98" fmla="*/ 141 w 692"/>
                  <a:gd name="T99" fmla="*/ 90 h 7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92" h="779">
                    <a:moveTo>
                      <a:pt x="141" y="90"/>
                    </a:moveTo>
                    <a:lnTo>
                      <a:pt x="143" y="114"/>
                    </a:lnTo>
                    <a:lnTo>
                      <a:pt x="92" y="172"/>
                    </a:lnTo>
                    <a:lnTo>
                      <a:pt x="90" y="236"/>
                    </a:lnTo>
                    <a:lnTo>
                      <a:pt x="175" y="238"/>
                    </a:lnTo>
                    <a:lnTo>
                      <a:pt x="148" y="280"/>
                    </a:lnTo>
                    <a:lnTo>
                      <a:pt x="89" y="299"/>
                    </a:lnTo>
                    <a:lnTo>
                      <a:pt x="53" y="403"/>
                    </a:lnTo>
                    <a:lnTo>
                      <a:pt x="51" y="442"/>
                    </a:lnTo>
                    <a:lnTo>
                      <a:pt x="14" y="451"/>
                    </a:lnTo>
                    <a:lnTo>
                      <a:pt x="0" y="479"/>
                    </a:lnTo>
                    <a:lnTo>
                      <a:pt x="29" y="502"/>
                    </a:lnTo>
                    <a:lnTo>
                      <a:pt x="43" y="523"/>
                    </a:lnTo>
                    <a:lnTo>
                      <a:pt x="50" y="548"/>
                    </a:lnTo>
                    <a:lnTo>
                      <a:pt x="34" y="557"/>
                    </a:lnTo>
                    <a:lnTo>
                      <a:pt x="29" y="607"/>
                    </a:lnTo>
                    <a:lnTo>
                      <a:pt x="67" y="611"/>
                    </a:lnTo>
                    <a:lnTo>
                      <a:pt x="36" y="694"/>
                    </a:lnTo>
                    <a:lnTo>
                      <a:pt x="23" y="732"/>
                    </a:lnTo>
                    <a:lnTo>
                      <a:pt x="79" y="727"/>
                    </a:lnTo>
                    <a:lnTo>
                      <a:pt x="101" y="761"/>
                    </a:lnTo>
                    <a:lnTo>
                      <a:pt x="177" y="779"/>
                    </a:lnTo>
                    <a:lnTo>
                      <a:pt x="256" y="722"/>
                    </a:lnTo>
                    <a:lnTo>
                      <a:pt x="292" y="773"/>
                    </a:lnTo>
                    <a:lnTo>
                      <a:pt x="321" y="768"/>
                    </a:lnTo>
                    <a:lnTo>
                      <a:pt x="384" y="713"/>
                    </a:lnTo>
                    <a:lnTo>
                      <a:pt x="423" y="779"/>
                    </a:lnTo>
                    <a:lnTo>
                      <a:pt x="464" y="770"/>
                    </a:lnTo>
                    <a:lnTo>
                      <a:pt x="490" y="713"/>
                    </a:lnTo>
                    <a:lnTo>
                      <a:pt x="569" y="727"/>
                    </a:lnTo>
                    <a:lnTo>
                      <a:pt x="567" y="627"/>
                    </a:lnTo>
                    <a:lnTo>
                      <a:pt x="671" y="646"/>
                    </a:lnTo>
                    <a:lnTo>
                      <a:pt x="668" y="590"/>
                    </a:lnTo>
                    <a:lnTo>
                      <a:pt x="654" y="545"/>
                    </a:lnTo>
                    <a:lnTo>
                      <a:pt x="649" y="481"/>
                    </a:lnTo>
                    <a:lnTo>
                      <a:pt x="659" y="458"/>
                    </a:lnTo>
                    <a:lnTo>
                      <a:pt x="663" y="384"/>
                    </a:lnTo>
                    <a:lnTo>
                      <a:pt x="678" y="359"/>
                    </a:lnTo>
                    <a:lnTo>
                      <a:pt x="675" y="342"/>
                    </a:lnTo>
                    <a:lnTo>
                      <a:pt x="630" y="318"/>
                    </a:lnTo>
                    <a:lnTo>
                      <a:pt x="692" y="130"/>
                    </a:lnTo>
                    <a:lnTo>
                      <a:pt x="668" y="125"/>
                    </a:lnTo>
                    <a:lnTo>
                      <a:pt x="613" y="100"/>
                    </a:lnTo>
                    <a:lnTo>
                      <a:pt x="555" y="93"/>
                    </a:lnTo>
                    <a:lnTo>
                      <a:pt x="474" y="30"/>
                    </a:lnTo>
                    <a:lnTo>
                      <a:pt x="444" y="35"/>
                    </a:lnTo>
                    <a:lnTo>
                      <a:pt x="383" y="5"/>
                    </a:lnTo>
                    <a:lnTo>
                      <a:pt x="338" y="25"/>
                    </a:lnTo>
                    <a:lnTo>
                      <a:pt x="297" y="0"/>
                    </a:lnTo>
                    <a:lnTo>
                      <a:pt x="141" y="9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938" name="Freeform 90"/>
              <p:cNvSpPr>
                <a:spLocks noChangeAspect="1"/>
              </p:cNvSpPr>
              <p:nvPr/>
            </p:nvSpPr>
            <p:spPr bwMode="auto">
              <a:xfrm>
                <a:off x="4487" y="2013"/>
                <a:ext cx="166" cy="122"/>
              </a:xfrm>
              <a:custGeom>
                <a:avLst/>
                <a:gdLst>
                  <a:gd name="T0" fmla="*/ 163 w 916"/>
                  <a:gd name="T1" fmla="*/ 170 h 680"/>
                  <a:gd name="T2" fmla="*/ 206 w 916"/>
                  <a:gd name="T3" fmla="*/ 150 h 680"/>
                  <a:gd name="T4" fmla="*/ 185 w 916"/>
                  <a:gd name="T5" fmla="*/ 102 h 680"/>
                  <a:gd name="T6" fmla="*/ 320 w 916"/>
                  <a:gd name="T7" fmla="*/ 0 h 680"/>
                  <a:gd name="T8" fmla="*/ 566 w 916"/>
                  <a:gd name="T9" fmla="*/ 57 h 680"/>
                  <a:gd name="T10" fmla="*/ 825 w 916"/>
                  <a:gd name="T11" fmla="*/ 18 h 680"/>
                  <a:gd name="T12" fmla="*/ 916 w 916"/>
                  <a:gd name="T13" fmla="*/ 230 h 680"/>
                  <a:gd name="T14" fmla="*/ 867 w 916"/>
                  <a:gd name="T15" fmla="*/ 189 h 680"/>
                  <a:gd name="T16" fmla="*/ 621 w 916"/>
                  <a:gd name="T17" fmla="*/ 268 h 680"/>
                  <a:gd name="T18" fmla="*/ 638 w 916"/>
                  <a:gd name="T19" fmla="*/ 451 h 680"/>
                  <a:gd name="T20" fmla="*/ 682 w 916"/>
                  <a:gd name="T21" fmla="*/ 508 h 680"/>
                  <a:gd name="T22" fmla="*/ 630 w 916"/>
                  <a:gd name="T23" fmla="*/ 569 h 680"/>
                  <a:gd name="T24" fmla="*/ 649 w 916"/>
                  <a:gd name="T25" fmla="*/ 680 h 680"/>
                  <a:gd name="T26" fmla="*/ 216 w 916"/>
                  <a:gd name="T27" fmla="*/ 619 h 680"/>
                  <a:gd name="T28" fmla="*/ 181 w 916"/>
                  <a:gd name="T29" fmla="*/ 572 h 680"/>
                  <a:gd name="T30" fmla="*/ 76 w 916"/>
                  <a:gd name="T31" fmla="*/ 565 h 680"/>
                  <a:gd name="T32" fmla="*/ 0 w 916"/>
                  <a:gd name="T33" fmla="*/ 592 h 680"/>
                  <a:gd name="T34" fmla="*/ 43 w 916"/>
                  <a:gd name="T35" fmla="*/ 489 h 680"/>
                  <a:gd name="T36" fmla="*/ 33 w 916"/>
                  <a:gd name="T37" fmla="*/ 411 h 680"/>
                  <a:gd name="T38" fmla="*/ 89 w 916"/>
                  <a:gd name="T39" fmla="*/ 404 h 680"/>
                  <a:gd name="T40" fmla="*/ 103 w 916"/>
                  <a:gd name="T41" fmla="*/ 365 h 680"/>
                  <a:gd name="T42" fmla="*/ 139 w 916"/>
                  <a:gd name="T43" fmla="*/ 346 h 680"/>
                  <a:gd name="T44" fmla="*/ 143 w 916"/>
                  <a:gd name="T45" fmla="*/ 269 h 680"/>
                  <a:gd name="T46" fmla="*/ 131 w 916"/>
                  <a:gd name="T47" fmla="*/ 201 h 680"/>
                  <a:gd name="T48" fmla="*/ 163 w 916"/>
                  <a:gd name="T49" fmla="*/ 170 h 6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16" h="680">
                    <a:moveTo>
                      <a:pt x="163" y="170"/>
                    </a:moveTo>
                    <a:lnTo>
                      <a:pt x="206" y="150"/>
                    </a:lnTo>
                    <a:lnTo>
                      <a:pt x="185" y="102"/>
                    </a:lnTo>
                    <a:lnTo>
                      <a:pt x="320" y="0"/>
                    </a:lnTo>
                    <a:lnTo>
                      <a:pt x="566" y="57"/>
                    </a:lnTo>
                    <a:lnTo>
                      <a:pt x="825" y="18"/>
                    </a:lnTo>
                    <a:lnTo>
                      <a:pt x="916" y="230"/>
                    </a:lnTo>
                    <a:lnTo>
                      <a:pt x="867" y="189"/>
                    </a:lnTo>
                    <a:lnTo>
                      <a:pt x="621" y="268"/>
                    </a:lnTo>
                    <a:lnTo>
                      <a:pt x="638" y="451"/>
                    </a:lnTo>
                    <a:lnTo>
                      <a:pt x="682" y="508"/>
                    </a:lnTo>
                    <a:lnTo>
                      <a:pt x="630" y="569"/>
                    </a:lnTo>
                    <a:lnTo>
                      <a:pt x="649" y="680"/>
                    </a:lnTo>
                    <a:lnTo>
                      <a:pt x="216" y="619"/>
                    </a:lnTo>
                    <a:lnTo>
                      <a:pt x="181" y="572"/>
                    </a:lnTo>
                    <a:lnTo>
                      <a:pt x="76" y="565"/>
                    </a:lnTo>
                    <a:lnTo>
                      <a:pt x="0" y="592"/>
                    </a:lnTo>
                    <a:lnTo>
                      <a:pt x="43" y="489"/>
                    </a:lnTo>
                    <a:lnTo>
                      <a:pt x="33" y="411"/>
                    </a:lnTo>
                    <a:lnTo>
                      <a:pt x="89" y="404"/>
                    </a:lnTo>
                    <a:lnTo>
                      <a:pt x="103" y="365"/>
                    </a:lnTo>
                    <a:lnTo>
                      <a:pt x="139" y="346"/>
                    </a:lnTo>
                    <a:lnTo>
                      <a:pt x="143" y="269"/>
                    </a:lnTo>
                    <a:lnTo>
                      <a:pt x="131" y="201"/>
                    </a:lnTo>
                    <a:lnTo>
                      <a:pt x="163" y="17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206939" name="Text Box 91"/>
          <p:cNvSpPr txBox="1">
            <a:spLocks noChangeArrowheads="1"/>
          </p:cNvSpPr>
          <p:nvPr/>
        </p:nvSpPr>
        <p:spPr bwMode="auto">
          <a:xfrm>
            <a:off x="117475" y="1998663"/>
            <a:ext cx="4022725" cy="104644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dirty="0">
                <a:solidFill>
                  <a:srgbClr val="066168"/>
                </a:solidFill>
                <a:latin typeface="Verdana" pitchFamily="34" charset="0"/>
              </a:rPr>
              <a:t>10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municípios:</a:t>
            </a:r>
          </a:p>
          <a:p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Itapipoca, </a:t>
            </a:r>
            <a:r>
              <a:rPr lang="pt-BR" sz="1400" b="0" dirty="0" err="1" smtClean="0">
                <a:solidFill>
                  <a:srgbClr val="066168"/>
                </a:solidFill>
                <a:latin typeface="Verdana" pitchFamily="34" charset="0"/>
              </a:rPr>
              <a:t>Itapajé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Irauçuba, Santana do Acaraú, Coreaú, Cariré, Forquilha, Groaíras, Santa Quitéria, Sobral</a:t>
            </a:r>
          </a:p>
        </p:txBody>
      </p:sp>
      <p:sp>
        <p:nvSpPr>
          <p:cNvPr id="206940" name="Text Box 92"/>
          <p:cNvSpPr txBox="1">
            <a:spLocks noChangeArrowheads="1"/>
          </p:cNvSpPr>
          <p:nvPr/>
        </p:nvSpPr>
        <p:spPr bwMode="auto">
          <a:xfrm>
            <a:off x="117475" y="3105150"/>
            <a:ext cx="21082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39.248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mil litros </a:t>
            </a:r>
          </a:p>
        </p:txBody>
      </p:sp>
      <p:sp>
        <p:nvSpPr>
          <p:cNvPr id="206941" name="Line 93"/>
          <p:cNvSpPr>
            <a:spLocks noChangeShapeType="1"/>
          </p:cNvSpPr>
          <p:nvPr/>
        </p:nvSpPr>
        <p:spPr bwMode="auto">
          <a:xfrm>
            <a:off x="146050" y="3068638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06942" name="Line 94"/>
          <p:cNvSpPr>
            <a:spLocks noChangeShapeType="1"/>
          </p:cNvSpPr>
          <p:nvPr/>
        </p:nvSpPr>
        <p:spPr bwMode="auto">
          <a:xfrm>
            <a:off x="146050" y="3538538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06943" name="Text Box 95"/>
          <p:cNvSpPr txBox="1">
            <a:spLocks noChangeArrowheads="1"/>
          </p:cNvSpPr>
          <p:nvPr/>
        </p:nvSpPr>
        <p:spPr bwMode="auto">
          <a:xfrm>
            <a:off x="117475" y="3575050"/>
            <a:ext cx="2954338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800" b="0">
                <a:solidFill>
                  <a:srgbClr val="066168"/>
                </a:solidFill>
              </a:rPr>
              <a:t>R$</a:t>
            </a:r>
            <a:r>
              <a:rPr lang="pt-BR">
                <a:solidFill>
                  <a:srgbClr val="066168"/>
                </a:solidFill>
                <a:latin typeface="Verdana" pitchFamily="34" charset="0"/>
              </a:rPr>
              <a:t>32.266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mil</a:t>
            </a:r>
            <a:r>
              <a:rPr lang="pt-BR" b="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– valor VBP</a:t>
            </a:r>
          </a:p>
        </p:txBody>
      </p:sp>
      <p:sp>
        <p:nvSpPr>
          <p:cNvPr id="206944" name="Rectangle 96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06945" name="Text Box 97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206946" name="Rectangle 98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06947" name="Rectangle 99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 dirty="0" smtClean="0">
                <a:solidFill>
                  <a:schemeClr val="bg1"/>
                </a:solidFill>
                <a:latin typeface="Verdana" pitchFamily="34" charset="0"/>
              </a:rPr>
              <a:t>POLOS </a:t>
            </a:r>
            <a:r>
              <a:rPr lang="pt-BR" sz="1800" dirty="0">
                <a:solidFill>
                  <a:schemeClr val="bg1"/>
                </a:solidFill>
                <a:latin typeface="Verdana" pitchFamily="34" charset="0"/>
              </a:rPr>
              <a:t>DE PRODUÇÃO</a:t>
            </a:r>
          </a:p>
        </p:txBody>
      </p:sp>
      <p:grpSp>
        <p:nvGrpSpPr>
          <p:cNvPr id="206948" name="Group 100"/>
          <p:cNvGrpSpPr>
            <a:grpSpLocks/>
          </p:cNvGrpSpPr>
          <p:nvPr/>
        </p:nvGrpSpPr>
        <p:grpSpPr bwMode="auto">
          <a:xfrm>
            <a:off x="6083300" y="1779588"/>
            <a:ext cx="2316163" cy="1287462"/>
            <a:chOff x="3832" y="1121"/>
            <a:chExt cx="1459" cy="811"/>
          </a:xfrm>
        </p:grpSpPr>
        <p:grpSp>
          <p:nvGrpSpPr>
            <p:cNvPr id="206949" name="Group 101"/>
            <p:cNvGrpSpPr>
              <a:grpSpLocks/>
            </p:cNvGrpSpPr>
            <p:nvPr/>
          </p:nvGrpSpPr>
          <p:grpSpPr bwMode="auto">
            <a:xfrm>
              <a:off x="3832" y="1121"/>
              <a:ext cx="1459" cy="811"/>
              <a:chOff x="3832" y="1121"/>
              <a:chExt cx="1459" cy="811"/>
            </a:xfrm>
          </p:grpSpPr>
          <p:sp>
            <p:nvSpPr>
              <p:cNvPr id="206950" name="Text Box 102"/>
              <p:cNvSpPr txBox="1">
                <a:spLocks noChangeArrowheads="1"/>
              </p:cNvSpPr>
              <p:nvPr/>
            </p:nvSpPr>
            <p:spPr bwMode="auto">
              <a:xfrm>
                <a:off x="4597" y="1121"/>
                <a:ext cx="694" cy="1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900" dirty="0" smtClean="0">
                    <a:solidFill>
                      <a:srgbClr val="066168"/>
                    </a:solidFill>
                    <a:latin typeface="Verdana" pitchFamily="34" charset="0"/>
                  </a:rPr>
                  <a:t>Polo </a:t>
                </a:r>
                <a:r>
                  <a:rPr lang="pt-BR" sz="900" dirty="0">
                    <a:solidFill>
                      <a:srgbClr val="066168"/>
                    </a:solidFill>
                    <a:latin typeface="Verdana" pitchFamily="34" charset="0"/>
                  </a:rPr>
                  <a:t>Fortaleza</a:t>
                </a:r>
              </a:p>
            </p:txBody>
          </p:sp>
          <p:sp>
            <p:nvSpPr>
              <p:cNvPr id="206951" name="Freeform 103"/>
              <p:cNvSpPr>
                <a:spLocks/>
              </p:cNvSpPr>
              <p:nvPr/>
            </p:nvSpPr>
            <p:spPr bwMode="auto">
              <a:xfrm>
                <a:off x="4594" y="1248"/>
                <a:ext cx="674" cy="130"/>
              </a:xfrm>
              <a:custGeom>
                <a:avLst/>
                <a:gdLst>
                  <a:gd name="T0" fmla="*/ 0 w 674"/>
                  <a:gd name="T1" fmla="*/ 130 h 130"/>
                  <a:gd name="T2" fmla="*/ 68 w 674"/>
                  <a:gd name="T3" fmla="*/ 0 h 130"/>
                  <a:gd name="T4" fmla="*/ 674 w 674"/>
                  <a:gd name="T5" fmla="*/ 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74" h="130">
                    <a:moveTo>
                      <a:pt x="0" y="130"/>
                    </a:moveTo>
                    <a:lnTo>
                      <a:pt x="68" y="0"/>
                    </a:lnTo>
                    <a:lnTo>
                      <a:pt x="674" y="0"/>
                    </a:lnTo>
                  </a:path>
                </a:pathLst>
              </a:custGeom>
              <a:noFill/>
              <a:ln w="28575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>
                <a:prstShdw prst="shdw17" dist="17961" dir="2700000">
                  <a:srgbClr val="00ABB8">
                    <a:gamma/>
                    <a:shade val="60000"/>
                    <a:invGamma/>
                  </a:srgbClr>
                </a:prstShd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grpSp>
            <p:nvGrpSpPr>
              <p:cNvPr id="206952" name="Group 104"/>
              <p:cNvGrpSpPr>
                <a:grpSpLocks/>
              </p:cNvGrpSpPr>
              <p:nvPr/>
            </p:nvGrpSpPr>
            <p:grpSpPr bwMode="auto">
              <a:xfrm>
                <a:off x="3832" y="1246"/>
                <a:ext cx="933" cy="686"/>
                <a:chOff x="3832" y="1246"/>
                <a:chExt cx="933" cy="686"/>
              </a:xfrm>
            </p:grpSpPr>
            <p:sp>
              <p:nvSpPr>
                <p:cNvPr id="206953" name="Freeform 105"/>
                <p:cNvSpPr>
                  <a:spLocks noChangeAspect="1"/>
                </p:cNvSpPr>
                <p:nvPr/>
              </p:nvSpPr>
              <p:spPr bwMode="auto">
                <a:xfrm>
                  <a:off x="4499" y="1424"/>
                  <a:ext cx="77" cy="113"/>
                </a:xfrm>
                <a:custGeom>
                  <a:avLst/>
                  <a:gdLst>
                    <a:gd name="T0" fmla="*/ 0 w 430"/>
                    <a:gd name="T1" fmla="*/ 480 h 619"/>
                    <a:gd name="T2" fmla="*/ 75 w 430"/>
                    <a:gd name="T3" fmla="*/ 380 h 619"/>
                    <a:gd name="T4" fmla="*/ 123 w 430"/>
                    <a:gd name="T5" fmla="*/ 384 h 619"/>
                    <a:gd name="T6" fmla="*/ 134 w 430"/>
                    <a:gd name="T7" fmla="*/ 378 h 619"/>
                    <a:gd name="T8" fmla="*/ 136 w 430"/>
                    <a:gd name="T9" fmla="*/ 361 h 619"/>
                    <a:gd name="T10" fmla="*/ 123 w 430"/>
                    <a:gd name="T11" fmla="*/ 339 h 619"/>
                    <a:gd name="T12" fmla="*/ 128 w 430"/>
                    <a:gd name="T13" fmla="*/ 322 h 619"/>
                    <a:gd name="T14" fmla="*/ 187 w 430"/>
                    <a:gd name="T15" fmla="*/ 256 h 619"/>
                    <a:gd name="T16" fmla="*/ 161 w 430"/>
                    <a:gd name="T17" fmla="*/ 119 h 619"/>
                    <a:gd name="T18" fmla="*/ 170 w 430"/>
                    <a:gd name="T19" fmla="*/ 108 h 619"/>
                    <a:gd name="T20" fmla="*/ 205 w 430"/>
                    <a:gd name="T21" fmla="*/ 82 h 619"/>
                    <a:gd name="T22" fmla="*/ 258 w 430"/>
                    <a:gd name="T23" fmla="*/ 86 h 619"/>
                    <a:gd name="T24" fmla="*/ 337 w 430"/>
                    <a:gd name="T25" fmla="*/ 33 h 619"/>
                    <a:gd name="T26" fmla="*/ 408 w 430"/>
                    <a:gd name="T27" fmla="*/ 0 h 619"/>
                    <a:gd name="T28" fmla="*/ 430 w 430"/>
                    <a:gd name="T29" fmla="*/ 13 h 619"/>
                    <a:gd name="T30" fmla="*/ 347 w 430"/>
                    <a:gd name="T31" fmla="*/ 355 h 619"/>
                    <a:gd name="T32" fmla="*/ 325 w 430"/>
                    <a:gd name="T33" fmla="*/ 523 h 619"/>
                    <a:gd name="T34" fmla="*/ 317 w 430"/>
                    <a:gd name="T35" fmla="*/ 619 h 619"/>
                    <a:gd name="T36" fmla="*/ 208 w 430"/>
                    <a:gd name="T37" fmla="*/ 489 h 619"/>
                    <a:gd name="T38" fmla="*/ 141 w 430"/>
                    <a:gd name="T39" fmla="*/ 519 h 619"/>
                    <a:gd name="T40" fmla="*/ 99 w 430"/>
                    <a:gd name="T41" fmla="*/ 525 h 619"/>
                    <a:gd name="T42" fmla="*/ 78 w 430"/>
                    <a:gd name="T43" fmla="*/ 489 h 619"/>
                    <a:gd name="T44" fmla="*/ 53 w 430"/>
                    <a:gd name="T45" fmla="*/ 494 h 619"/>
                    <a:gd name="T46" fmla="*/ 30 w 430"/>
                    <a:gd name="T47" fmla="*/ 507 h 619"/>
                    <a:gd name="T48" fmla="*/ 6 w 430"/>
                    <a:gd name="T49" fmla="*/ 504 h 619"/>
                    <a:gd name="T50" fmla="*/ 0 w 430"/>
                    <a:gd name="T51" fmla="*/ 480 h 6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430" h="619">
                      <a:moveTo>
                        <a:pt x="0" y="480"/>
                      </a:moveTo>
                      <a:lnTo>
                        <a:pt x="75" y="380"/>
                      </a:lnTo>
                      <a:lnTo>
                        <a:pt x="123" y="384"/>
                      </a:lnTo>
                      <a:lnTo>
                        <a:pt x="134" y="378"/>
                      </a:lnTo>
                      <a:lnTo>
                        <a:pt x="136" y="361"/>
                      </a:lnTo>
                      <a:lnTo>
                        <a:pt x="123" y="339"/>
                      </a:lnTo>
                      <a:lnTo>
                        <a:pt x="128" y="322"/>
                      </a:lnTo>
                      <a:lnTo>
                        <a:pt x="187" y="256"/>
                      </a:lnTo>
                      <a:lnTo>
                        <a:pt x="161" y="119"/>
                      </a:lnTo>
                      <a:lnTo>
                        <a:pt x="170" y="108"/>
                      </a:lnTo>
                      <a:lnTo>
                        <a:pt x="205" y="82"/>
                      </a:lnTo>
                      <a:lnTo>
                        <a:pt x="258" y="86"/>
                      </a:lnTo>
                      <a:lnTo>
                        <a:pt x="337" y="33"/>
                      </a:lnTo>
                      <a:lnTo>
                        <a:pt x="408" y="0"/>
                      </a:lnTo>
                      <a:lnTo>
                        <a:pt x="430" y="13"/>
                      </a:lnTo>
                      <a:lnTo>
                        <a:pt x="347" y="355"/>
                      </a:lnTo>
                      <a:lnTo>
                        <a:pt x="325" y="523"/>
                      </a:lnTo>
                      <a:lnTo>
                        <a:pt x="317" y="619"/>
                      </a:lnTo>
                      <a:lnTo>
                        <a:pt x="208" y="489"/>
                      </a:lnTo>
                      <a:lnTo>
                        <a:pt x="141" y="519"/>
                      </a:lnTo>
                      <a:lnTo>
                        <a:pt x="99" y="525"/>
                      </a:lnTo>
                      <a:lnTo>
                        <a:pt x="78" y="489"/>
                      </a:lnTo>
                      <a:lnTo>
                        <a:pt x="53" y="494"/>
                      </a:lnTo>
                      <a:lnTo>
                        <a:pt x="30" y="507"/>
                      </a:lnTo>
                      <a:lnTo>
                        <a:pt x="6" y="504"/>
                      </a:lnTo>
                      <a:lnTo>
                        <a:pt x="0" y="48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06954" name="Freeform 106"/>
                <p:cNvSpPr>
                  <a:spLocks noChangeAspect="1"/>
                </p:cNvSpPr>
                <p:nvPr/>
              </p:nvSpPr>
              <p:spPr bwMode="auto">
                <a:xfrm>
                  <a:off x="4520" y="1331"/>
                  <a:ext cx="140" cy="118"/>
                </a:xfrm>
                <a:custGeom>
                  <a:avLst/>
                  <a:gdLst>
                    <a:gd name="T0" fmla="*/ 425 w 775"/>
                    <a:gd name="T1" fmla="*/ 655 h 655"/>
                    <a:gd name="T2" fmla="*/ 370 w 775"/>
                    <a:gd name="T3" fmla="*/ 567 h 655"/>
                    <a:gd name="T4" fmla="*/ 263 w 775"/>
                    <a:gd name="T5" fmla="*/ 498 h 655"/>
                    <a:gd name="T6" fmla="*/ 242 w 775"/>
                    <a:gd name="T7" fmla="*/ 474 h 655"/>
                    <a:gd name="T8" fmla="*/ 212 w 775"/>
                    <a:gd name="T9" fmla="*/ 475 h 655"/>
                    <a:gd name="T10" fmla="*/ 203 w 775"/>
                    <a:gd name="T11" fmla="*/ 498 h 655"/>
                    <a:gd name="T12" fmla="*/ 188 w 775"/>
                    <a:gd name="T13" fmla="*/ 494 h 655"/>
                    <a:gd name="T14" fmla="*/ 0 w 775"/>
                    <a:gd name="T15" fmla="*/ 350 h 655"/>
                    <a:gd name="T16" fmla="*/ 108 w 775"/>
                    <a:gd name="T17" fmla="*/ 175 h 655"/>
                    <a:gd name="T18" fmla="*/ 111 w 775"/>
                    <a:gd name="T19" fmla="*/ 133 h 655"/>
                    <a:gd name="T20" fmla="*/ 60 w 775"/>
                    <a:gd name="T21" fmla="*/ 88 h 655"/>
                    <a:gd name="T22" fmla="*/ 55 w 775"/>
                    <a:gd name="T23" fmla="*/ 36 h 655"/>
                    <a:gd name="T24" fmla="*/ 130 w 775"/>
                    <a:gd name="T25" fmla="*/ 35 h 655"/>
                    <a:gd name="T26" fmla="*/ 161 w 775"/>
                    <a:gd name="T27" fmla="*/ 0 h 655"/>
                    <a:gd name="T28" fmla="*/ 332 w 775"/>
                    <a:gd name="T29" fmla="*/ 78 h 655"/>
                    <a:gd name="T30" fmla="*/ 397 w 775"/>
                    <a:gd name="T31" fmla="*/ 72 h 655"/>
                    <a:gd name="T32" fmla="*/ 502 w 775"/>
                    <a:gd name="T33" fmla="*/ 108 h 655"/>
                    <a:gd name="T34" fmla="*/ 528 w 775"/>
                    <a:gd name="T35" fmla="*/ 33 h 655"/>
                    <a:gd name="T36" fmla="*/ 615 w 775"/>
                    <a:gd name="T37" fmla="*/ 156 h 655"/>
                    <a:gd name="T38" fmla="*/ 775 w 775"/>
                    <a:gd name="T39" fmla="*/ 416 h 655"/>
                    <a:gd name="T40" fmla="*/ 717 w 775"/>
                    <a:gd name="T41" fmla="*/ 420 h 655"/>
                    <a:gd name="T42" fmla="*/ 714 w 775"/>
                    <a:gd name="T43" fmla="*/ 408 h 655"/>
                    <a:gd name="T44" fmla="*/ 690 w 775"/>
                    <a:gd name="T45" fmla="*/ 385 h 655"/>
                    <a:gd name="T46" fmla="*/ 641 w 775"/>
                    <a:gd name="T47" fmla="*/ 377 h 655"/>
                    <a:gd name="T48" fmla="*/ 631 w 775"/>
                    <a:gd name="T49" fmla="*/ 400 h 655"/>
                    <a:gd name="T50" fmla="*/ 634 w 775"/>
                    <a:gd name="T51" fmla="*/ 475 h 655"/>
                    <a:gd name="T52" fmla="*/ 610 w 775"/>
                    <a:gd name="T53" fmla="*/ 502 h 655"/>
                    <a:gd name="T54" fmla="*/ 591 w 775"/>
                    <a:gd name="T55" fmla="*/ 511 h 655"/>
                    <a:gd name="T56" fmla="*/ 559 w 775"/>
                    <a:gd name="T57" fmla="*/ 491 h 655"/>
                    <a:gd name="T58" fmla="*/ 520 w 775"/>
                    <a:gd name="T59" fmla="*/ 519 h 655"/>
                    <a:gd name="T60" fmla="*/ 425 w 775"/>
                    <a:gd name="T61" fmla="*/ 655 h 6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775" h="655">
                      <a:moveTo>
                        <a:pt x="425" y="655"/>
                      </a:moveTo>
                      <a:lnTo>
                        <a:pt x="370" y="567"/>
                      </a:lnTo>
                      <a:lnTo>
                        <a:pt x="263" y="498"/>
                      </a:lnTo>
                      <a:lnTo>
                        <a:pt x="242" y="474"/>
                      </a:lnTo>
                      <a:lnTo>
                        <a:pt x="212" y="475"/>
                      </a:lnTo>
                      <a:lnTo>
                        <a:pt x="203" y="498"/>
                      </a:lnTo>
                      <a:lnTo>
                        <a:pt x="188" y="494"/>
                      </a:lnTo>
                      <a:lnTo>
                        <a:pt x="0" y="350"/>
                      </a:lnTo>
                      <a:lnTo>
                        <a:pt x="108" y="175"/>
                      </a:lnTo>
                      <a:lnTo>
                        <a:pt x="111" y="133"/>
                      </a:lnTo>
                      <a:lnTo>
                        <a:pt x="60" y="88"/>
                      </a:lnTo>
                      <a:lnTo>
                        <a:pt x="55" y="36"/>
                      </a:lnTo>
                      <a:lnTo>
                        <a:pt x="130" y="35"/>
                      </a:lnTo>
                      <a:lnTo>
                        <a:pt x="161" y="0"/>
                      </a:lnTo>
                      <a:lnTo>
                        <a:pt x="332" y="78"/>
                      </a:lnTo>
                      <a:lnTo>
                        <a:pt x="397" y="72"/>
                      </a:lnTo>
                      <a:lnTo>
                        <a:pt x="502" y="108"/>
                      </a:lnTo>
                      <a:lnTo>
                        <a:pt x="528" y="33"/>
                      </a:lnTo>
                      <a:lnTo>
                        <a:pt x="615" y="156"/>
                      </a:lnTo>
                      <a:lnTo>
                        <a:pt x="775" y="416"/>
                      </a:lnTo>
                      <a:lnTo>
                        <a:pt x="717" y="420"/>
                      </a:lnTo>
                      <a:lnTo>
                        <a:pt x="714" y="408"/>
                      </a:lnTo>
                      <a:lnTo>
                        <a:pt x="690" y="385"/>
                      </a:lnTo>
                      <a:lnTo>
                        <a:pt x="641" y="377"/>
                      </a:lnTo>
                      <a:lnTo>
                        <a:pt x="631" y="400"/>
                      </a:lnTo>
                      <a:lnTo>
                        <a:pt x="634" y="475"/>
                      </a:lnTo>
                      <a:lnTo>
                        <a:pt x="610" y="502"/>
                      </a:lnTo>
                      <a:lnTo>
                        <a:pt x="591" y="511"/>
                      </a:lnTo>
                      <a:lnTo>
                        <a:pt x="559" y="491"/>
                      </a:lnTo>
                      <a:lnTo>
                        <a:pt x="520" y="519"/>
                      </a:lnTo>
                      <a:lnTo>
                        <a:pt x="425" y="655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06955" name="Freeform 107"/>
                <p:cNvSpPr>
                  <a:spLocks noChangeAspect="1"/>
                </p:cNvSpPr>
                <p:nvPr/>
              </p:nvSpPr>
              <p:spPr bwMode="auto">
                <a:xfrm>
                  <a:off x="4578" y="1407"/>
                  <a:ext cx="187" cy="145"/>
                </a:xfrm>
                <a:custGeom>
                  <a:avLst/>
                  <a:gdLst>
                    <a:gd name="T0" fmla="*/ 1030 w 1030"/>
                    <a:gd name="T1" fmla="*/ 579 h 803"/>
                    <a:gd name="T2" fmla="*/ 986 w 1030"/>
                    <a:gd name="T3" fmla="*/ 633 h 803"/>
                    <a:gd name="T4" fmla="*/ 877 w 1030"/>
                    <a:gd name="T5" fmla="*/ 635 h 803"/>
                    <a:gd name="T6" fmla="*/ 788 w 1030"/>
                    <a:gd name="T7" fmla="*/ 582 h 803"/>
                    <a:gd name="T8" fmla="*/ 747 w 1030"/>
                    <a:gd name="T9" fmla="*/ 585 h 803"/>
                    <a:gd name="T10" fmla="*/ 683 w 1030"/>
                    <a:gd name="T11" fmla="*/ 642 h 803"/>
                    <a:gd name="T12" fmla="*/ 620 w 1030"/>
                    <a:gd name="T13" fmla="*/ 699 h 803"/>
                    <a:gd name="T14" fmla="*/ 552 w 1030"/>
                    <a:gd name="T15" fmla="*/ 758 h 803"/>
                    <a:gd name="T16" fmla="*/ 534 w 1030"/>
                    <a:gd name="T17" fmla="*/ 803 h 803"/>
                    <a:gd name="T18" fmla="*/ 468 w 1030"/>
                    <a:gd name="T19" fmla="*/ 782 h 803"/>
                    <a:gd name="T20" fmla="*/ 418 w 1030"/>
                    <a:gd name="T21" fmla="*/ 768 h 803"/>
                    <a:gd name="T22" fmla="*/ 343 w 1030"/>
                    <a:gd name="T23" fmla="*/ 781 h 803"/>
                    <a:gd name="T24" fmla="*/ 271 w 1030"/>
                    <a:gd name="T25" fmla="*/ 772 h 803"/>
                    <a:gd name="T26" fmla="*/ 212 w 1030"/>
                    <a:gd name="T27" fmla="*/ 748 h 803"/>
                    <a:gd name="T28" fmla="*/ 145 w 1030"/>
                    <a:gd name="T29" fmla="*/ 746 h 803"/>
                    <a:gd name="T30" fmla="*/ 104 w 1030"/>
                    <a:gd name="T31" fmla="*/ 761 h 803"/>
                    <a:gd name="T32" fmla="*/ 0 w 1030"/>
                    <a:gd name="T33" fmla="*/ 693 h 803"/>
                    <a:gd name="T34" fmla="*/ 44 w 1030"/>
                    <a:gd name="T35" fmla="*/ 612 h 803"/>
                    <a:gd name="T36" fmla="*/ 16 w 1030"/>
                    <a:gd name="T37" fmla="*/ 569 h 803"/>
                    <a:gd name="T38" fmla="*/ 21 w 1030"/>
                    <a:gd name="T39" fmla="*/ 537 h 803"/>
                    <a:gd name="T40" fmla="*/ 48 w 1030"/>
                    <a:gd name="T41" fmla="*/ 510 h 803"/>
                    <a:gd name="T42" fmla="*/ 44 w 1030"/>
                    <a:gd name="T43" fmla="*/ 436 h 803"/>
                    <a:gd name="T44" fmla="*/ 66 w 1030"/>
                    <a:gd name="T45" fmla="*/ 399 h 803"/>
                    <a:gd name="T46" fmla="*/ 139 w 1030"/>
                    <a:gd name="T47" fmla="*/ 353 h 803"/>
                    <a:gd name="T48" fmla="*/ 168 w 1030"/>
                    <a:gd name="T49" fmla="*/ 324 h 803"/>
                    <a:gd name="T50" fmla="*/ 188 w 1030"/>
                    <a:gd name="T51" fmla="*/ 325 h 803"/>
                    <a:gd name="T52" fmla="*/ 194 w 1030"/>
                    <a:gd name="T53" fmla="*/ 349 h 803"/>
                    <a:gd name="T54" fmla="*/ 222 w 1030"/>
                    <a:gd name="T55" fmla="*/ 307 h 803"/>
                    <a:gd name="T56" fmla="*/ 250 w 1030"/>
                    <a:gd name="T57" fmla="*/ 307 h 803"/>
                    <a:gd name="T58" fmla="*/ 274 w 1030"/>
                    <a:gd name="T59" fmla="*/ 316 h 803"/>
                    <a:gd name="T60" fmla="*/ 307 w 1030"/>
                    <a:gd name="T61" fmla="*/ 247 h 803"/>
                    <a:gd name="T62" fmla="*/ 414 w 1030"/>
                    <a:gd name="T63" fmla="*/ 161 h 803"/>
                    <a:gd name="T64" fmla="*/ 400 w 1030"/>
                    <a:gd name="T65" fmla="*/ 81 h 803"/>
                    <a:gd name="T66" fmla="*/ 388 w 1030"/>
                    <a:gd name="T67" fmla="*/ 66 h 803"/>
                    <a:gd name="T68" fmla="*/ 391 w 1030"/>
                    <a:gd name="T69" fmla="*/ 2 h 803"/>
                    <a:gd name="T70" fmla="*/ 450 w 1030"/>
                    <a:gd name="T71" fmla="*/ 0 h 803"/>
                    <a:gd name="T72" fmla="*/ 577 w 1030"/>
                    <a:gd name="T73" fmla="*/ 201 h 803"/>
                    <a:gd name="T74" fmla="*/ 760 w 1030"/>
                    <a:gd name="T75" fmla="*/ 361 h 803"/>
                    <a:gd name="T76" fmla="*/ 892 w 1030"/>
                    <a:gd name="T77" fmla="*/ 418 h 803"/>
                    <a:gd name="T78" fmla="*/ 994 w 1030"/>
                    <a:gd name="T79" fmla="*/ 543 h 803"/>
                    <a:gd name="T80" fmla="*/ 1030 w 1030"/>
                    <a:gd name="T81" fmla="*/ 579 h 8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030" h="803">
                      <a:moveTo>
                        <a:pt x="1030" y="579"/>
                      </a:moveTo>
                      <a:lnTo>
                        <a:pt x="986" y="633"/>
                      </a:lnTo>
                      <a:lnTo>
                        <a:pt x="877" y="635"/>
                      </a:lnTo>
                      <a:lnTo>
                        <a:pt x="788" y="582"/>
                      </a:lnTo>
                      <a:lnTo>
                        <a:pt x="747" y="585"/>
                      </a:lnTo>
                      <a:lnTo>
                        <a:pt x="683" y="642"/>
                      </a:lnTo>
                      <a:lnTo>
                        <a:pt x="620" y="699"/>
                      </a:lnTo>
                      <a:lnTo>
                        <a:pt x="552" y="758"/>
                      </a:lnTo>
                      <a:lnTo>
                        <a:pt x="534" y="803"/>
                      </a:lnTo>
                      <a:lnTo>
                        <a:pt x="468" y="782"/>
                      </a:lnTo>
                      <a:lnTo>
                        <a:pt x="418" y="768"/>
                      </a:lnTo>
                      <a:lnTo>
                        <a:pt x="343" y="781"/>
                      </a:lnTo>
                      <a:lnTo>
                        <a:pt x="271" y="772"/>
                      </a:lnTo>
                      <a:lnTo>
                        <a:pt x="212" y="748"/>
                      </a:lnTo>
                      <a:lnTo>
                        <a:pt x="145" y="746"/>
                      </a:lnTo>
                      <a:lnTo>
                        <a:pt x="104" y="761"/>
                      </a:lnTo>
                      <a:lnTo>
                        <a:pt x="0" y="693"/>
                      </a:lnTo>
                      <a:lnTo>
                        <a:pt x="44" y="612"/>
                      </a:lnTo>
                      <a:lnTo>
                        <a:pt x="16" y="569"/>
                      </a:lnTo>
                      <a:lnTo>
                        <a:pt x="21" y="537"/>
                      </a:lnTo>
                      <a:lnTo>
                        <a:pt x="48" y="510"/>
                      </a:lnTo>
                      <a:lnTo>
                        <a:pt x="44" y="436"/>
                      </a:lnTo>
                      <a:lnTo>
                        <a:pt x="66" y="399"/>
                      </a:lnTo>
                      <a:lnTo>
                        <a:pt x="139" y="353"/>
                      </a:lnTo>
                      <a:lnTo>
                        <a:pt x="168" y="324"/>
                      </a:lnTo>
                      <a:lnTo>
                        <a:pt x="188" y="325"/>
                      </a:lnTo>
                      <a:lnTo>
                        <a:pt x="194" y="349"/>
                      </a:lnTo>
                      <a:lnTo>
                        <a:pt x="222" y="307"/>
                      </a:lnTo>
                      <a:lnTo>
                        <a:pt x="250" y="307"/>
                      </a:lnTo>
                      <a:lnTo>
                        <a:pt x="274" y="316"/>
                      </a:lnTo>
                      <a:lnTo>
                        <a:pt x="307" y="247"/>
                      </a:lnTo>
                      <a:lnTo>
                        <a:pt x="414" y="161"/>
                      </a:lnTo>
                      <a:lnTo>
                        <a:pt x="400" y="81"/>
                      </a:lnTo>
                      <a:lnTo>
                        <a:pt x="388" y="66"/>
                      </a:lnTo>
                      <a:lnTo>
                        <a:pt x="391" y="2"/>
                      </a:lnTo>
                      <a:lnTo>
                        <a:pt x="450" y="0"/>
                      </a:lnTo>
                      <a:lnTo>
                        <a:pt x="577" y="201"/>
                      </a:lnTo>
                      <a:lnTo>
                        <a:pt x="760" y="361"/>
                      </a:lnTo>
                      <a:lnTo>
                        <a:pt x="892" y="418"/>
                      </a:lnTo>
                      <a:lnTo>
                        <a:pt x="994" y="543"/>
                      </a:lnTo>
                      <a:lnTo>
                        <a:pt x="1030" y="579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06956" name="Freeform 108"/>
                <p:cNvSpPr>
                  <a:spLocks noChangeAspect="1"/>
                </p:cNvSpPr>
                <p:nvPr/>
              </p:nvSpPr>
              <p:spPr bwMode="auto">
                <a:xfrm>
                  <a:off x="4305" y="1424"/>
                  <a:ext cx="216" cy="142"/>
                </a:xfrm>
                <a:custGeom>
                  <a:avLst/>
                  <a:gdLst>
                    <a:gd name="T0" fmla="*/ 1021 w 1197"/>
                    <a:gd name="T1" fmla="*/ 0 h 787"/>
                    <a:gd name="T2" fmla="*/ 958 w 1197"/>
                    <a:gd name="T3" fmla="*/ 67 h 787"/>
                    <a:gd name="T4" fmla="*/ 930 w 1197"/>
                    <a:gd name="T5" fmla="*/ 73 h 787"/>
                    <a:gd name="T6" fmla="*/ 845 w 1197"/>
                    <a:gd name="T7" fmla="*/ 246 h 787"/>
                    <a:gd name="T8" fmla="*/ 794 w 1197"/>
                    <a:gd name="T9" fmla="*/ 239 h 787"/>
                    <a:gd name="T10" fmla="*/ 697 w 1197"/>
                    <a:gd name="T11" fmla="*/ 351 h 787"/>
                    <a:gd name="T12" fmla="*/ 650 w 1197"/>
                    <a:gd name="T13" fmla="*/ 358 h 787"/>
                    <a:gd name="T14" fmla="*/ 637 w 1197"/>
                    <a:gd name="T15" fmla="*/ 340 h 787"/>
                    <a:gd name="T16" fmla="*/ 592 w 1197"/>
                    <a:gd name="T17" fmla="*/ 351 h 787"/>
                    <a:gd name="T18" fmla="*/ 498 w 1197"/>
                    <a:gd name="T19" fmla="*/ 439 h 787"/>
                    <a:gd name="T20" fmla="*/ 399 w 1197"/>
                    <a:gd name="T21" fmla="*/ 367 h 787"/>
                    <a:gd name="T22" fmla="*/ 175 w 1197"/>
                    <a:gd name="T23" fmla="*/ 290 h 787"/>
                    <a:gd name="T24" fmla="*/ 0 w 1197"/>
                    <a:gd name="T25" fmla="*/ 430 h 787"/>
                    <a:gd name="T26" fmla="*/ 35 w 1197"/>
                    <a:gd name="T27" fmla="*/ 600 h 787"/>
                    <a:gd name="T28" fmla="*/ 121 w 1197"/>
                    <a:gd name="T29" fmla="*/ 697 h 787"/>
                    <a:gd name="T30" fmla="*/ 522 w 1197"/>
                    <a:gd name="T31" fmla="*/ 717 h 787"/>
                    <a:gd name="T32" fmla="*/ 544 w 1197"/>
                    <a:gd name="T33" fmla="*/ 682 h 787"/>
                    <a:gd name="T34" fmla="*/ 719 w 1197"/>
                    <a:gd name="T35" fmla="*/ 787 h 787"/>
                    <a:gd name="T36" fmla="*/ 773 w 1197"/>
                    <a:gd name="T37" fmla="*/ 703 h 787"/>
                    <a:gd name="T38" fmla="*/ 806 w 1197"/>
                    <a:gd name="T39" fmla="*/ 742 h 787"/>
                    <a:gd name="T40" fmla="*/ 830 w 1197"/>
                    <a:gd name="T41" fmla="*/ 689 h 787"/>
                    <a:gd name="T42" fmla="*/ 863 w 1197"/>
                    <a:gd name="T43" fmla="*/ 689 h 787"/>
                    <a:gd name="T44" fmla="*/ 870 w 1197"/>
                    <a:gd name="T45" fmla="*/ 703 h 787"/>
                    <a:gd name="T46" fmla="*/ 894 w 1197"/>
                    <a:gd name="T47" fmla="*/ 701 h 787"/>
                    <a:gd name="T48" fmla="*/ 916 w 1197"/>
                    <a:gd name="T49" fmla="*/ 675 h 787"/>
                    <a:gd name="T50" fmla="*/ 1055 w 1197"/>
                    <a:gd name="T51" fmla="*/ 590 h 787"/>
                    <a:gd name="T52" fmla="*/ 1055 w 1197"/>
                    <a:gd name="T53" fmla="*/ 561 h 787"/>
                    <a:gd name="T54" fmla="*/ 1080 w 1197"/>
                    <a:gd name="T55" fmla="*/ 503 h 787"/>
                    <a:gd name="T56" fmla="*/ 1073 w 1197"/>
                    <a:gd name="T57" fmla="*/ 479 h 787"/>
                    <a:gd name="T58" fmla="*/ 1149 w 1197"/>
                    <a:gd name="T59" fmla="*/ 379 h 787"/>
                    <a:gd name="T60" fmla="*/ 1134 w 1197"/>
                    <a:gd name="T61" fmla="*/ 328 h 787"/>
                    <a:gd name="T62" fmla="*/ 1081 w 1197"/>
                    <a:gd name="T63" fmla="*/ 292 h 787"/>
                    <a:gd name="T64" fmla="*/ 1056 w 1197"/>
                    <a:gd name="T65" fmla="*/ 246 h 787"/>
                    <a:gd name="T66" fmla="*/ 1119 w 1197"/>
                    <a:gd name="T67" fmla="*/ 179 h 787"/>
                    <a:gd name="T68" fmla="*/ 1197 w 1197"/>
                    <a:gd name="T69" fmla="*/ 83 h 787"/>
                    <a:gd name="T70" fmla="*/ 1021 w 1197"/>
                    <a:gd name="T71" fmla="*/ 0 h 7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197" h="787">
                      <a:moveTo>
                        <a:pt x="1021" y="0"/>
                      </a:moveTo>
                      <a:lnTo>
                        <a:pt x="958" y="67"/>
                      </a:lnTo>
                      <a:lnTo>
                        <a:pt x="930" y="73"/>
                      </a:lnTo>
                      <a:lnTo>
                        <a:pt x="845" y="246"/>
                      </a:lnTo>
                      <a:lnTo>
                        <a:pt x="794" y="239"/>
                      </a:lnTo>
                      <a:lnTo>
                        <a:pt x="697" y="351"/>
                      </a:lnTo>
                      <a:lnTo>
                        <a:pt x="650" y="358"/>
                      </a:lnTo>
                      <a:lnTo>
                        <a:pt x="637" y="340"/>
                      </a:lnTo>
                      <a:lnTo>
                        <a:pt x="592" y="351"/>
                      </a:lnTo>
                      <a:lnTo>
                        <a:pt x="498" y="439"/>
                      </a:lnTo>
                      <a:lnTo>
                        <a:pt x="399" y="367"/>
                      </a:lnTo>
                      <a:lnTo>
                        <a:pt x="175" y="290"/>
                      </a:lnTo>
                      <a:lnTo>
                        <a:pt x="0" y="430"/>
                      </a:lnTo>
                      <a:lnTo>
                        <a:pt x="35" y="600"/>
                      </a:lnTo>
                      <a:lnTo>
                        <a:pt x="121" y="697"/>
                      </a:lnTo>
                      <a:lnTo>
                        <a:pt x="522" y="717"/>
                      </a:lnTo>
                      <a:lnTo>
                        <a:pt x="544" y="682"/>
                      </a:lnTo>
                      <a:lnTo>
                        <a:pt x="719" y="787"/>
                      </a:lnTo>
                      <a:lnTo>
                        <a:pt x="773" y="703"/>
                      </a:lnTo>
                      <a:lnTo>
                        <a:pt x="806" y="742"/>
                      </a:lnTo>
                      <a:lnTo>
                        <a:pt x="830" y="689"/>
                      </a:lnTo>
                      <a:lnTo>
                        <a:pt x="863" y="689"/>
                      </a:lnTo>
                      <a:lnTo>
                        <a:pt x="870" y="703"/>
                      </a:lnTo>
                      <a:lnTo>
                        <a:pt x="894" y="701"/>
                      </a:lnTo>
                      <a:lnTo>
                        <a:pt x="916" y="675"/>
                      </a:lnTo>
                      <a:lnTo>
                        <a:pt x="1055" y="590"/>
                      </a:lnTo>
                      <a:lnTo>
                        <a:pt x="1055" y="561"/>
                      </a:lnTo>
                      <a:lnTo>
                        <a:pt x="1080" y="503"/>
                      </a:lnTo>
                      <a:lnTo>
                        <a:pt x="1073" y="479"/>
                      </a:lnTo>
                      <a:lnTo>
                        <a:pt x="1149" y="379"/>
                      </a:lnTo>
                      <a:lnTo>
                        <a:pt x="1134" y="328"/>
                      </a:lnTo>
                      <a:lnTo>
                        <a:pt x="1081" y="292"/>
                      </a:lnTo>
                      <a:lnTo>
                        <a:pt x="1056" y="246"/>
                      </a:lnTo>
                      <a:lnTo>
                        <a:pt x="1119" y="179"/>
                      </a:lnTo>
                      <a:lnTo>
                        <a:pt x="1197" y="83"/>
                      </a:lnTo>
                      <a:lnTo>
                        <a:pt x="1021" y="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06957" name="Freeform 109"/>
                <p:cNvSpPr>
                  <a:spLocks noChangeAspect="1"/>
                </p:cNvSpPr>
                <p:nvPr/>
              </p:nvSpPr>
              <p:spPr bwMode="auto">
                <a:xfrm>
                  <a:off x="4303" y="1246"/>
                  <a:ext cx="246" cy="258"/>
                </a:xfrm>
                <a:custGeom>
                  <a:avLst/>
                  <a:gdLst>
                    <a:gd name="T0" fmla="*/ 622 w 1362"/>
                    <a:gd name="T1" fmla="*/ 0 h 1427"/>
                    <a:gd name="T2" fmla="*/ 787 w 1362"/>
                    <a:gd name="T3" fmla="*/ 211 h 1427"/>
                    <a:gd name="T4" fmla="*/ 990 w 1362"/>
                    <a:gd name="T5" fmla="*/ 302 h 1427"/>
                    <a:gd name="T6" fmla="*/ 1020 w 1362"/>
                    <a:gd name="T7" fmla="*/ 353 h 1427"/>
                    <a:gd name="T8" fmla="*/ 1172 w 1362"/>
                    <a:gd name="T9" fmla="*/ 454 h 1427"/>
                    <a:gd name="T10" fmla="*/ 1325 w 1362"/>
                    <a:gd name="T11" fmla="*/ 453 h 1427"/>
                    <a:gd name="T12" fmla="*/ 1362 w 1362"/>
                    <a:gd name="T13" fmla="*/ 471 h 1427"/>
                    <a:gd name="T14" fmla="*/ 1332 w 1362"/>
                    <a:gd name="T15" fmla="*/ 505 h 1427"/>
                    <a:gd name="T16" fmla="*/ 1257 w 1362"/>
                    <a:gd name="T17" fmla="*/ 506 h 1427"/>
                    <a:gd name="T18" fmla="*/ 1261 w 1362"/>
                    <a:gd name="T19" fmla="*/ 554 h 1427"/>
                    <a:gd name="T20" fmla="*/ 1314 w 1362"/>
                    <a:gd name="T21" fmla="*/ 604 h 1427"/>
                    <a:gd name="T22" fmla="*/ 1310 w 1362"/>
                    <a:gd name="T23" fmla="*/ 645 h 1427"/>
                    <a:gd name="T24" fmla="*/ 1203 w 1362"/>
                    <a:gd name="T25" fmla="*/ 818 h 1427"/>
                    <a:gd name="T26" fmla="*/ 1174 w 1362"/>
                    <a:gd name="T27" fmla="*/ 833 h 1427"/>
                    <a:gd name="T28" fmla="*/ 1180 w 1362"/>
                    <a:gd name="T29" fmla="*/ 918 h 1427"/>
                    <a:gd name="T30" fmla="*/ 1113 w 1362"/>
                    <a:gd name="T31" fmla="*/ 943 h 1427"/>
                    <a:gd name="T32" fmla="*/ 1113 w 1362"/>
                    <a:gd name="T33" fmla="*/ 958 h 1427"/>
                    <a:gd name="T34" fmla="*/ 1043 w 1362"/>
                    <a:gd name="T35" fmla="*/ 954 h 1427"/>
                    <a:gd name="T36" fmla="*/ 1034 w 1362"/>
                    <a:gd name="T37" fmla="*/ 986 h 1427"/>
                    <a:gd name="T38" fmla="*/ 971 w 1362"/>
                    <a:gd name="T39" fmla="*/ 1054 h 1427"/>
                    <a:gd name="T40" fmla="*/ 943 w 1362"/>
                    <a:gd name="T41" fmla="*/ 1059 h 1427"/>
                    <a:gd name="T42" fmla="*/ 860 w 1362"/>
                    <a:gd name="T43" fmla="*/ 1233 h 1427"/>
                    <a:gd name="T44" fmla="*/ 808 w 1362"/>
                    <a:gd name="T45" fmla="*/ 1226 h 1427"/>
                    <a:gd name="T46" fmla="*/ 712 w 1362"/>
                    <a:gd name="T47" fmla="*/ 1336 h 1427"/>
                    <a:gd name="T48" fmla="*/ 663 w 1362"/>
                    <a:gd name="T49" fmla="*/ 1346 h 1427"/>
                    <a:gd name="T50" fmla="*/ 649 w 1362"/>
                    <a:gd name="T51" fmla="*/ 1328 h 1427"/>
                    <a:gd name="T52" fmla="*/ 607 w 1362"/>
                    <a:gd name="T53" fmla="*/ 1339 h 1427"/>
                    <a:gd name="T54" fmla="*/ 511 w 1362"/>
                    <a:gd name="T55" fmla="*/ 1427 h 1427"/>
                    <a:gd name="T56" fmla="*/ 412 w 1362"/>
                    <a:gd name="T57" fmla="*/ 1354 h 1427"/>
                    <a:gd name="T58" fmla="*/ 187 w 1362"/>
                    <a:gd name="T59" fmla="*/ 1277 h 1427"/>
                    <a:gd name="T60" fmla="*/ 125 w 1362"/>
                    <a:gd name="T61" fmla="*/ 1210 h 1427"/>
                    <a:gd name="T62" fmla="*/ 135 w 1362"/>
                    <a:gd name="T63" fmla="*/ 1178 h 1427"/>
                    <a:gd name="T64" fmla="*/ 113 w 1362"/>
                    <a:gd name="T65" fmla="*/ 1134 h 1427"/>
                    <a:gd name="T66" fmla="*/ 83 w 1362"/>
                    <a:gd name="T67" fmla="*/ 1127 h 1427"/>
                    <a:gd name="T68" fmla="*/ 66 w 1362"/>
                    <a:gd name="T69" fmla="*/ 1104 h 1427"/>
                    <a:gd name="T70" fmla="*/ 66 w 1362"/>
                    <a:gd name="T71" fmla="*/ 1063 h 1427"/>
                    <a:gd name="T72" fmla="*/ 0 w 1362"/>
                    <a:gd name="T73" fmla="*/ 945 h 1427"/>
                    <a:gd name="T74" fmla="*/ 74 w 1362"/>
                    <a:gd name="T75" fmla="*/ 857 h 1427"/>
                    <a:gd name="T76" fmla="*/ 69 w 1362"/>
                    <a:gd name="T77" fmla="*/ 752 h 1427"/>
                    <a:gd name="T78" fmla="*/ 133 w 1362"/>
                    <a:gd name="T79" fmla="*/ 728 h 1427"/>
                    <a:gd name="T80" fmla="*/ 151 w 1362"/>
                    <a:gd name="T81" fmla="*/ 590 h 1427"/>
                    <a:gd name="T82" fmla="*/ 125 w 1362"/>
                    <a:gd name="T83" fmla="*/ 535 h 1427"/>
                    <a:gd name="T84" fmla="*/ 203 w 1362"/>
                    <a:gd name="T85" fmla="*/ 439 h 1427"/>
                    <a:gd name="T86" fmla="*/ 250 w 1362"/>
                    <a:gd name="T87" fmla="*/ 439 h 1427"/>
                    <a:gd name="T88" fmla="*/ 271 w 1362"/>
                    <a:gd name="T89" fmla="*/ 406 h 1427"/>
                    <a:gd name="T90" fmla="*/ 353 w 1362"/>
                    <a:gd name="T91" fmla="*/ 439 h 1427"/>
                    <a:gd name="T92" fmla="*/ 393 w 1362"/>
                    <a:gd name="T93" fmla="*/ 439 h 1427"/>
                    <a:gd name="T94" fmla="*/ 540 w 1362"/>
                    <a:gd name="T95" fmla="*/ 127 h 1427"/>
                    <a:gd name="T96" fmla="*/ 622 w 1362"/>
                    <a:gd name="T97" fmla="*/ 0 h 14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1362" h="1427">
                      <a:moveTo>
                        <a:pt x="622" y="0"/>
                      </a:moveTo>
                      <a:lnTo>
                        <a:pt x="787" y="211"/>
                      </a:lnTo>
                      <a:lnTo>
                        <a:pt x="990" y="302"/>
                      </a:lnTo>
                      <a:lnTo>
                        <a:pt x="1020" y="353"/>
                      </a:lnTo>
                      <a:lnTo>
                        <a:pt x="1172" y="454"/>
                      </a:lnTo>
                      <a:lnTo>
                        <a:pt x="1325" y="453"/>
                      </a:lnTo>
                      <a:lnTo>
                        <a:pt x="1362" y="471"/>
                      </a:lnTo>
                      <a:lnTo>
                        <a:pt x="1332" y="505"/>
                      </a:lnTo>
                      <a:lnTo>
                        <a:pt x="1257" y="506"/>
                      </a:lnTo>
                      <a:lnTo>
                        <a:pt x="1261" y="554"/>
                      </a:lnTo>
                      <a:lnTo>
                        <a:pt x="1314" y="604"/>
                      </a:lnTo>
                      <a:lnTo>
                        <a:pt x="1310" y="645"/>
                      </a:lnTo>
                      <a:lnTo>
                        <a:pt x="1203" y="818"/>
                      </a:lnTo>
                      <a:lnTo>
                        <a:pt x="1174" y="833"/>
                      </a:lnTo>
                      <a:lnTo>
                        <a:pt x="1180" y="918"/>
                      </a:lnTo>
                      <a:lnTo>
                        <a:pt x="1113" y="943"/>
                      </a:lnTo>
                      <a:lnTo>
                        <a:pt x="1113" y="958"/>
                      </a:lnTo>
                      <a:lnTo>
                        <a:pt x="1043" y="954"/>
                      </a:lnTo>
                      <a:lnTo>
                        <a:pt x="1034" y="986"/>
                      </a:lnTo>
                      <a:lnTo>
                        <a:pt x="971" y="1054"/>
                      </a:lnTo>
                      <a:lnTo>
                        <a:pt x="943" y="1059"/>
                      </a:lnTo>
                      <a:lnTo>
                        <a:pt x="860" y="1233"/>
                      </a:lnTo>
                      <a:lnTo>
                        <a:pt x="808" y="1226"/>
                      </a:lnTo>
                      <a:lnTo>
                        <a:pt x="712" y="1336"/>
                      </a:lnTo>
                      <a:lnTo>
                        <a:pt x="663" y="1346"/>
                      </a:lnTo>
                      <a:lnTo>
                        <a:pt x="649" y="1328"/>
                      </a:lnTo>
                      <a:lnTo>
                        <a:pt x="607" y="1339"/>
                      </a:lnTo>
                      <a:lnTo>
                        <a:pt x="511" y="1427"/>
                      </a:lnTo>
                      <a:lnTo>
                        <a:pt x="412" y="1354"/>
                      </a:lnTo>
                      <a:lnTo>
                        <a:pt x="187" y="1277"/>
                      </a:lnTo>
                      <a:lnTo>
                        <a:pt x="125" y="1210"/>
                      </a:lnTo>
                      <a:lnTo>
                        <a:pt x="135" y="1178"/>
                      </a:lnTo>
                      <a:lnTo>
                        <a:pt x="113" y="1134"/>
                      </a:lnTo>
                      <a:lnTo>
                        <a:pt x="83" y="1127"/>
                      </a:lnTo>
                      <a:lnTo>
                        <a:pt x="66" y="1104"/>
                      </a:lnTo>
                      <a:lnTo>
                        <a:pt x="66" y="1063"/>
                      </a:lnTo>
                      <a:lnTo>
                        <a:pt x="0" y="945"/>
                      </a:lnTo>
                      <a:lnTo>
                        <a:pt x="74" y="857"/>
                      </a:lnTo>
                      <a:lnTo>
                        <a:pt x="69" y="752"/>
                      </a:lnTo>
                      <a:lnTo>
                        <a:pt x="133" y="728"/>
                      </a:lnTo>
                      <a:lnTo>
                        <a:pt x="151" y="590"/>
                      </a:lnTo>
                      <a:lnTo>
                        <a:pt x="125" y="535"/>
                      </a:lnTo>
                      <a:lnTo>
                        <a:pt x="203" y="439"/>
                      </a:lnTo>
                      <a:lnTo>
                        <a:pt x="250" y="439"/>
                      </a:lnTo>
                      <a:lnTo>
                        <a:pt x="271" y="406"/>
                      </a:lnTo>
                      <a:lnTo>
                        <a:pt x="353" y="439"/>
                      </a:lnTo>
                      <a:lnTo>
                        <a:pt x="393" y="439"/>
                      </a:lnTo>
                      <a:lnTo>
                        <a:pt x="540" y="127"/>
                      </a:lnTo>
                      <a:lnTo>
                        <a:pt x="622" y="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06958" name="Freeform 110"/>
                <p:cNvSpPr>
                  <a:spLocks noChangeAspect="1"/>
                </p:cNvSpPr>
                <p:nvPr/>
              </p:nvSpPr>
              <p:spPr bwMode="auto">
                <a:xfrm>
                  <a:off x="4045" y="1328"/>
                  <a:ext cx="292" cy="217"/>
                </a:xfrm>
                <a:custGeom>
                  <a:avLst/>
                  <a:gdLst>
                    <a:gd name="T0" fmla="*/ 718 w 1620"/>
                    <a:gd name="T1" fmla="*/ 14 h 1199"/>
                    <a:gd name="T2" fmla="*/ 911 w 1620"/>
                    <a:gd name="T3" fmla="*/ 37 h 1199"/>
                    <a:gd name="T4" fmla="*/ 927 w 1620"/>
                    <a:gd name="T5" fmla="*/ 59 h 1199"/>
                    <a:gd name="T6" fmla="*/ 1008 w 1620"/>
                    <a:gd name="T7" fmla="*/ 53 h 1199"/>
                    <a:gd name="T8" fmla="*/ 1011 w 1620"/>
                    <a:gd name="T9" fmla="*/ 37 h 1199"/>
                    <a:gd name="T10" fmla="*/ 1145 w 1620"/>
                    <a:gd name="T11" fmla="*/ 29 h 1199"/>
                    <a:gd name="T12" fmla="*/ 1428 w 1620"/>
                    <a:gd name="T13" fmla="*/ 0 h 1199"/>
                    <a:gd name="T14" fmla="*/ 1473 w 1620"/>
                    <a:gd name="T15" fmla="*/ 23 h 1199"/>
                    <a:gd name="T16" fmla="*/ 1555 w 1620"/>
                    <a:gd name="T17" fmla="*/ 82 h 1199"/>
                    <a:gd name="T18" fmla="*/ 1585 w 1620"/>
                    <a:gd name="T19" fmla="*/ 137 h 1199"/>
                    <a:gd name="T20" fmla="*/ 1565 w 1620"/>
                    <a:gd name="T21" fmla="*/ 272 h 1199"/>
                    <a:gd name="T22" fmla="*/ 1501 w 1620"/>
                    <a:gd name="T23" fmla="*/ 297 h 1199"/>
                    <a:gd name="T24" fmla="*/ 1505 w 1620"/>
                    <a:gd name="T25" fmla="*/ 403 h 1199"/>
                    <a:gd name="T26" fmla="*/ 1432 w 1620"/>
                    <a:gd name="T27" fmla="*/ 493 h 1199"/>
                    <a:gd name="T28" fmla="*/ 1497 w 1620"/>
                    <a:gd name="T29" fmla="*/ 604 h 1199"/>
                    <a:gd name="T30" fmla="*/ 1499 w 1620"/>
                    <a:gd name="T31" fmla="*/ 653 h 1199"/>
                    <a:gd name="T32" fmla="*/ 1517 w 1620"/>
                    <a:gd name="T33" fmla="*/ 679 h 1199"/>
                    <a:gd name="T34" fmla="*/ 1541 w 1620"/>
                    <a:gd name="T35" fmla="*/ 679 h 1199"/>
                    <a:gd name="T36" fmla="*/ 1567 w 1620"/>
                    <a:gd name="T37" fmla="*/ 723 h 1199"/>
                    <a:gd name="T38" fmla="*/ 1559 w 1620"/>
                    <a:gd name="T39" fmla="*/ 755 h 1199"/>
                    <a:gd name="T40" fmla="*/ 1620 w 1620"/>
                    <a:gd name="T41" fmla="*/ 823 h 1199"/>
                    <a:gd name="T42" fmla="*/ 1442 w 1620"/>
                    <a:gd name="T43" fmla="*/ 964 h 1199"/>
                    <a:gd name="T44" fmla="*/ 1334 w 1620"/>
                    <a:gd name="T45" fmla="*/ 1199 h 1199"/>
                    <a:gd name="T46" fmla="*/ 976 w 1620"/>
                    <a:gd name="T47" fmla="*/ 1176 h 1199"/>
                    <a:gd name="T48" fmla="*/ 752 w 1620"/>
                    <a:gd name="T49" fmla="*/ 1142 h 1199"/>
                    <a:gd name="T50" fmla="*/ 788 w 1620"/>
                    <a:gd name="T51" fmla="*/ 1060 h 1199"/>
                    <a:gd name="T52" fmla="*/ 786 w 1620"/>
                    <a:gd name="T53" fmla="*/ 1029 h 1199"/>
                    <a:gd name="T54" fmla="*/ 814 w 1620"/>
                    <a:gd name="T55" fmla="*/ 995 h 1199"/>
                    <a:gd name="T56" fmla="*/ 796 w 1620"/>
                    <a:gd name="T57" fmla="*/ 968 h 1199"/>
                    <a:gd name="T58" fmla="*/ 824 w 1620"/>
                    <a:gd name="T59" fmla="*/ 937 h 1199"/>
                    <a:gd name="T60" fmla="*/ 784 w 1620"/>
                    <a:gd name="T61" fmla="*/ 902 h 1199"/>
                    <a:gd name="T62" fmla="*/ 812 w 1620"/>
                    <a:gd name="T63" fmla="*/ 839 h 1199"/>
                    <a:gd name="T64" fmla="*/ 802 w 1620"/>
                    <a:gd name="T65" fmla="*/ 782 h 1199"/>
                    <a:gd name="T66" fmla="*/ 722 w 1620"/>
                    <a:gd name="T67" fmla="*/ 685 h 1199"/>
                    <a:gd name="T68" fmla="*/ 724 w 1620"/>
                    <a:gd name="T69" fmla="*/ 659 h 1199"/>
                    <a:gd name="T70" fmla="*/ 752 w 1620"/>
                    <a:gd name="T71" fmla="*/ 616 h 1199"/>
                    <a:gd name="T72" fmla="*/ 702 w 1620"/>
                    <a:gd name="T73" fmla="*/ 576 h 1199"/>
                    <a:gd name="T74" fmla="*/ 522 w 1620"/>
                    <a:gd name="T75" fmla="*/ 739 h 1199"/>
                    <a:gd name="T76" fmla="*/ 438 w 1620"/>
                    <a:gd name="T77" fmla="*/ 753 h 1199"/>
                    <a:gd name="T78" fmla="*/ 419 w 1620"/>
                    <a:gd name="T79" fmla="*/ 788 h 1199"/>
                    <a:gd name="T80" fmla="*/ 397 w 1620"/>
                    <a:gd name="T81" fmla="*/ 784 h 1199"/>
                    <a:gd name="T82" fmla="*/ 278 w 1620"/>
                    <a:gd name="T83" fmla="*/ 479 h 1199"/>
                    <a:gd name="T84" fmla="*/ 55 w 1620"/>
                    <a:gd name="T85" fmla="*/ 457 h 1199"/>
                    <a:gd name="T86" fmla="*/ 13 w 1620"/>
                    <a:gd name="T87" fmla="*/ 409 h 1199"/>
                    <a:gd name="T88" fmla="*/ 0 w 1620"/>
                    <a:gd name="T89" fmla="*/ 309 h 1199"/>
                    <a:gd name="T90" fmla="*/ 118 w 1620"/>
                    <a:gd name="T91" fmla="*/ 282 h 1199"/>
                    <a:gd name="T92" fmla="*/ 118 w 1620"/>
                    <a:gd name="T93" fmla="*/ 252 h 1199"/>
                    <a:gd name="T94" fmla="*/ 178 w 1620"/>
                    <a:gd name="T95" fmla="*/ 252 h 1199"/>
                    <a:gd name="T96" fmla="*/ 186 w 1620"/>
                    <a:gd name="T97" fmla="*/ 264 h 1199"/>
                    <a:gd name="T98" fmla="*/ 219 w 1620"/>
                    <a:gd name="T99" fmla="*/ 264 h 1199"/>
                    <a:gd name="T100" fmla="*/ 231 w 1620"/>
                    <a:gd name="T101" fmla="*/ 219 h 1199"/>
                    <a:gd name="T102" fmla="*/ 280 w 1620"/>
                    <a:gd name="T103" fmla="*/ 149 h 1199"/>
                    <a:gd name="T104" fmla="*/ 321 w 1620"/>
                    <a:gd name="T105" fmla="*/ 180 h 1199"/>
                    <a:gd name="T106" fmla="*/ 358 w 1620"/>
                    <a:gd name="T107" fmla="*/ 143 h 1199"/>
                    <a:gd name="T108" fmla="*/ 387 w 1620"/>
                    <a:gd name="T109" fmla="*/ 139 h 1199"/>
                    <a:gd name="T110" fmla="*/ 450 w 1620"/>
                    <a:gd name="T111" fmla="*/ 172 h 1199"/>
                    <a:gd name="T112" fmla="*/ 528 w 1620"/>
                    <a:gd name="T113" fmla="*/ 147 h 1199"/>
                    <a:gd name="T114" fmla="*/ 718 w 1620"/>
                    <a:gd name="T115" fmla="*/ 14 h 119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620" h="1199">
                      <a:moveTo>
                        <a:pt x="718" y="14"/>
                      </a:moveTo>
                      <a:lnTo>
                        <a:pt x="911" y="37"/>
                      </a:lnTo>
                      <a:lnTo>
                        <a:pt x="927" y="59"/>
                      </a:lnTo>
                      <a:lnTo>
                        <a:pt x="1008" y="53"/>
                      </a:lnTo>
                      <a:lnTo>
                        <a:pt x="1011" y="37"/>
                      </a:lnTo>
                      <a:lnTo>
                        <a:pt x="1145" y="29"/>
                      </a:lnTo>
                      <a:lnTo>
                        <a:pt x="1428" y="0"/>
                      </a:lnTo>
                      <a:lnTo>
                        <a:pt x="1473" y="23"/>
                      </a:lnTo>
                      <a:lnTo>
                        <a:pt x="1555" y="82"/>
                      </a:lnTo>
                      <a:lnTo>
                        <a:pt x="1585" y="137"/>
                      </a:lnTo>
                      <a:lnTo>
                        <a:pt x="1565" y="272"/>
                      </a:lnTo>
                      <a:lnTo>
                        <a:pt x="1501" y="297"/>
                      </a:lnTo>
                      <a:lnTo>
                        <a:pt x="1505" y="403"/>
                      </a:lnTo>
                      <a:lnTo>
                        <a:pt x="1432" y="493"/>
                      </a:lnTo>
                      <a:lnTo>
                        <a:pt x="1497" y="604"/>
                      </a:lnTo>
                      <a:lnTo>
                        <a:pt x="1499" y="653"/>
                      </a:lnTo>
                      <a:lnTo>
                        <a:pt x="1517" y="679"/>
                      </a:lnTo>
                      <a:lnTo>
                        <a:pt x="1541" y="679"/>
                      </a:lnTo>
                      <a:lnTo>
                        <a:pt x="1567" y="723"/>
                      </a:lnTo>
                      <a:lnTo>
                        <a:pt x="1559" y="755"/>
                      </a:lnTo>
                      <a:lnTo>
                        <a:pt x="1620" y="823"/>
                      </a:lnTo>
                      <a:lnTo>
                        <a:pt x="1442" y="964"/>
                      </a:lnTo>
                      <a:lnTo>
                        <a:pt x="1334" y="1199"/>
                      </a:lnTo>
                      <a:lnTo>
                        <a:pt x="976" y="1176"/>
                      </a:lnTo>
                      <a:lnTo>
                        <a:pt x="752" y="1142"/>
                      </a:lnTo>
                      <a:lnTo>
                        <a:pt x="788" y="1060"/>
                      </a:lnTo>
                      <a:lnTo>
                        <a:pt x="786" y="1029"/>
                      </a:lnTo>
                      <a:lnTo>
                        <a:pt x="814" y="995"/>
                      </a:lnTo>
                      <a:lnTo>
                        <a:pt x="796" y="968"/>
                      </a:lnTo>
                      <a:lnTo>
                        <a:pt x="824" y="937"/>
                      </a:lnTo>
                      <a:lnTo>
                        <a:pt x="784" y="902"/>
                      </a:lnTo>
                      <a:lnTo>
                        <a:pt x="812" y="839"/>
                      </a:lnTo>
                      <a:lnTo>
                        <a:pt x="802" y="782"/>
                      </a:lnTo>
                      <a:lnTo>
                        <a:pt x="722" y="685"/>
                      </a:lnTo>
                      <a:lnTo>
                        <a:pt x="724" y="659"/>
                      </a:lnTo>
                      <a:lnTo>
                        <a:pt x="752" y="616"/>
                      </a:lnTo>
                      <a:lnTo>
                        <a:pt x="702" y="576"/>
                      </a:lnTo>
                      <a:lnTo>
                        <a:pt x="522" y="739"/>
                      </a:lnTo>
                      <a:lnTo>
                        <a:pt x="438" y="753"/>
                      </a:lnTo>
                      <a:lnTo>
                        <a:pt x="419" y="788"/>
                      </a:lnTo>
                      <a:lnTo>
                        <a:pt x="397" y="784"/>
                      </a:lnTo>
                      <a:lnTo>
                        <a:pt x="278" y="479"/>
                      </a:lnTo>
                      <a:lnTo>
                        <a:pt x="55" y="457"/>
                      </a:lnTo>
                      <a:lnTo>
                        <a:pt x="13" y="409"/>
                      </a:lnTo>
                      <a:lnTo>
                        <a:pt x="0" y="309"/>
                      </a:lnTo>
                      <a:lnTo>
                        <a:pt x="118" y="282"/>
                      </a:lnTo>
                      <a:lnTo>
                        <a:pt x="118" y="252"/>
                      </a:lnTo>
                      <a:lnTo>
                        <a:pt x="178" y="252"/>
                      </a:lnTo>
                      <a:lnTo>
                        <a:pt x="186" y="264"/>
                      </a:lnTo>
                      <a:lnTo>
                        <a:pt x="219" y="264"/>
                      </a:lnTo>
                      <a:lnTo>
                        <a:pt x="231" y="219"/>
                      </a:lnTo>
                      <a:lnTo>
                        <a:pt x="280" y="149"/>
                      </a:lnTo>
                      <a:lnTo>
                        <a:pt x="321" y="180"/>
                      </a:lnTo>
                      <a:lnTo>
                        <a:pt x="358" y="143"/>
                      </a:lnTo>
                      <a:lnTo>
                        <a:pt x="387" y="139"/>
                      </a:lnTo>
                      <a:lnTo>
                        <a:pt x="450" y="172"/>
                      </a:lnTo>
                      <a:lnTo>
                        <a:pt x="528" y="147"/>
                      </a:lnTo>
                      <a:lnTo>
                        <a:pt x="718" y="14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06959" name="Freeform 111"/>
                <p:cNvSpPr>
                  <a:spLocks noChangeAspect="1"/>
                </p:cNvSpPr>
                <p:nvPr/>
              </p:nvSpPr>
              <p:spPr bwMode="auto">
                <a:xfrm>
                  <a:off x="4102" y="1502"/>
                  <a:ext cx="234" cy="187"/>
                </a:xfrm>
                <a:custGeom>
                  <a:avLst/>
                  <a:gdLst>
                    <a:gd name="T0" fmla="*/ 1127 w 1301"/>
                    <a:gd name="T1" fmla="*/ 0 h 1035"/>
                    <a:gd name="T2" fmla="*/ 1162 w 1301"/>
                    <a:gd name="T3" fmla="*/ 172 h 1035"/>
                    <a:gd name="T4" fmla="*/ 1250 w 1301"/>
                    <a:gd name="T5" fmla="*/ 266 h 1035"/>
                    <a:gd name="T6" fmla="*/ 1258 w 1301"/>
                    <a:gd name="T7" fmla="*/ 345 h 1035"/>
                    <a:gd name="T8" fmla="*/ 1301 w 1301"/>
                    <a:gd name="T9" fmla="*/ 362 h 1035"/>
                    <a:gd name="T10" fmla="*/ 1297 w 1301"/>
                    <a:gd name="T11" fmla="*/ 403 h 1035"/>
                    <a:gd name="T12" fmla="*/ 1287 w 1301"/>
                    <a:gd name="T13" fmla="*/ 448 h 1035"/>
                    <a:gd name="T14" fmla="*/ 1246 w 1301"/>
                    <a:gd name="T15" fmla="*/ 478 h 1035"/>
                    <a:gd name="T16" fmla="*/ 1248 w 1301"/>
                    <a:gd name="T17" fmla="*/ 567 h 1035"/>
                    <a:gd name="T18" fmla="*/ 1268 w 1301"/>
                    <a:gd name="T19" fmla="*/ 597 h 1035"/>
                    <a:gd name="T20" fmla="*/ 1164 w 1301"/>
                    <a:gd name="T21" fmla="*/ 675 h 1035"/>
                    <a:gd name="T22" fmla="*/ 1095 w 1301"/>
                    <a:gd name="T23" fmla="*/ 695 h 1035"/>
                    <a:gd name="T24" fmla="*/ 1095 w 1301"/>
                    <a:gd name="T25" fmla="*/ 749 h 1035"/>
                    <a:gd name="T26" fmla="*/ 1063 w 1301"/>
                    <a:gd name="T27" fmla="*/ 755 h 1035"/>
                    <a:gd name="T28" fmla="*/ 1123 w 1301"/>
                    <a:gd name="T29" fmla="*/ 769 h 1035"/>
                    <a:gd name="T30" fmla="*/ 1113 w 1301"/>
                    <a:gd name="T31" fmla="*/ 826 h 1035"/>
                    <a:gd name="T32" fmla="*/ 1081 w 1301"/>
                    <a:gd name="T33" fmla="*/ 838 h 1035"/>
                    <a:gd name="T34" fmla="*/ 1125 w 1301"/>
                    <a:gd name="T35" fmla="*/ 836 h 1035"/>
                    <a:gd name="T36" fmla="*/ 1113 w 1301"/>
                    <a:gd name="T37" fmla="*/ 878 h 1035"/>
                    <a:gd name="T38" fmla="*/ 1091 w 1301"/>
                    <a:gd name="T39" fmla="*/ 906 h 1035"/>
                    <a:gd name="T40" fmla="*/ 1025 w 1301"/>
                    <a:gd name="T41" fmla="*/ 902 h 1035"/>
                    <a:gd name="T42" fmla="*/ 952 w 1301"/>
                    <a:gd name="T43" fmla="*/ 1019 h 1035"/>
                    <a:gd name="T44" fmla="*/ 954 w 1301"/>
                    <a:gd name="T45" fmla="*/ 1035 h 1035"/>
                    <a:gd name="T46" fmla="*/ 892 w 1301"/>
                    <a:gd name="T47" fmla="*/ 1029 h 1035"/>
                    <a:gd name="T48" fmla="*/ 779 w 1301"/>
                    <a:gd name="T49" fmla="*/ 969 h 1035"/>
                    <a:gd name="T50" fmla="*/ 626 w 1301"/>
                    <a:gd name="T51" fmla="*/ 965 h 1035"/>
                    <a:gd name="T52" fmla="*/ 495 w 1301"/>
                    <a:gd name="T53" fmla="*/ 1019 h 1035"/>
                    <a:gd name="T54" fmla="*/ 429 w 1301"/>
                    <a:gd name="T55" fmla="*/ 1009 h 1035"/>
                    <a:gd name="T56" fmla="*/ 415 w 1301"/>
                    <a:gd name="T57" fmla="*/ 945 h 1035"/>
                    <a:gd name="T58" fmla="*/ 308 w 1301"/>
                    <a:gd name="T59" fmla="*/ 933 h 1035"/>
                    <a:gd name="T60" fmla="*/ 0 w 1301"/>
                    <a:gd name="T61" fmla="*/ 643 h 1035"/>
                    <a:gd name="T62" fmla="*/ 14 w 1301"/>
                    <a:gd name="T63" fmla="*/ 617 h 1035"/>
                    <a:gd name="T64" fmla="*/ 55 w 1301"/>
                    <a:gd name="T65" fmla="*/ 605 h 1035"/>
                    <a:gd name="T66" fmla="*/ 159 w 1301"/>
                    <a:gd name="T67" fmla="*/ 488 h 1035"/>
                    <a:gd name="T68" fmla="*/ 243 w 1301"/>
                    <a:gd name="T69" fmla="*/ 462 h 1035"/>
                    <a:gd name="T70" fmla="*/ 425 w 1301"/>
                    <a:gd name="T71" fmla="*/ 460 h 1035"/>
                    <a:gd name="T72" fmla="*/ 465 w 1301"/>
                    <a:gd name="T73" fmla="*/ 323 h 1035"/>
                    <a:gd name="T74" fmla="*/ 536 w 1301"/>
                    <a:gd name="T75" fmla="*/ 317 h 1035"/>
                    <a:gd name="T76" fmla="*/ 513 w 1301"/>
                    <a:gd name="T77" fmla="*/ 258 h 1035"/>
                    <a:gd name="T78" fmla="*/ 485 w 1301"/>
                    <a:gd name="T79" fmla="*/ 229 h 1035"/>
                    <a:gd name="T80" fmla="*/ 437 w 1301"/>
                    <a:gd name="T81" fmla="*/ 178 h 1035"/>
                    <a:gd name="T82" fmla="*/ 642 w 1301"/>
                    <a:gd name="T83" fmla="*/ 210 h 1035"/>
                    <a:gd name="T84" fmla="*/ 1017 w 1301"/>
                    <a:gd name="T85" fmla="*/ 235 h 1035"/>
                    <a:gd name="T86" fmla="*/ 1127 w 1301"/>
                    <a:gd name="T87" fmla="*/ 0 h 10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1301" h="1035">
                      <a:moveTo>
                        <a:pt x="1127" y="0"/>
                      </a:moveTo>
                      <a:lnTo>
                        <a:pt x="1162" y="172"/>
                      </a:lnTo>
                      <a:lnTo>
                        <a:pt x="1250" y="266"/>
                      </a:lnTo>
                      <a:lnTo>
                        <a:pt x="1258" y="345"/>
                      </a:lnTo>
                      <a:lnTo>
                        <a:pt x="1301" y="362"/>
                      </a:lnTo>
                      <a:lnTo>
                        <a:pt x="1297" y="403"/>
                      </a:lnTo>
                      <a:lnTo>
                        <a:pt x="1287" y="448"/>
                      </a:lnTo>
                      <a:lnTo>
                        <a:pt x="1246" y="478"/>
                      </a:lnTo>
                      <a:lnTo>
                        <a:pt x="1248" y="567"/>
                      </a:lnTo>
                      <a:lnTo>
                        <a:pt x="1268" y="597"/>
                      </a:lnTo>
                      <a:lnTo>
                        <a:pt x="1164" y="675"/>
                      </a:lnTo>
                      <a:lnTo>
                        <a:pt x="1095" y="695"/>
                      </a:lnTo>
                      <a:lnTo>
                        <a:pt x="1095" y="749"/>
                      </a:lnTo>
                      <a:lnTo>
                        <a:pt x="1063" y="755"/>
                      </a:lnTo>
                      <a:lnTo>
                        <a:pt x="1123" y="769"/>
                      </a:lnTo>
                      <a:lnTo>
                        <a:pt x="1113" y="826"/>
                      </a:lnTo>
                      <a:lnTo>
                        <a:pt x="1081" y="838"/>
                      </a:lnTo>
                      <a:lnTo>
                        <a:pt x="1125" y="836"/>
                      </a:lnTo>
                      <a:lnTo>
                        <a:pt x="1113" y="878"/>
                      </a:lnTo>
                      <a:lnTo>
                        <a:pt x="1091" y="906"/>
                      </a:lnTo>
                      <a:lnTo>
                        <a:pt x="1025" y="902"/>
                      </a:lnTo>
                      <a:lnTo>
                        <a:pt x="952" y="1019"/>
                      </a:lnTo>
                      <a:lnTo>
                        <a:pt x="954" y="1035"/>
                      </a:lnTo>
                      <a:lnTo>
                        <a:pt x="892" y="1029"/>
                      </a:lnTo>
                      <a:lnTo>
                        <a:pt x="779" y="969"/>
                      </a:lnTo>
                      <a:lnTo>
                        <a:pt x="626" y="965"/>
                      </a:lnTo>
                      <a:lnTo>
                        <a:pt x="495" y="1019"/>
                      </a:lnTo>
                      <a:lnTo>
                        <a:pt x="429" y="1009"/>
                      </a:lnTo>
                      <a:lnTo>
                        <a:pt x="415" y="945"/>
                      </a:lnTo>
                      <a:lnTo>
                        <a:pt x="308" y="933"/>
                      </a:lnTo>
                      <a:lnTo>
                        <a:pt x="0" y="643"/>
                      </a:lnTo>
                      <a:lnTo>
                        <a:pt x="14" y="617"/>
                      </a:lnTo>
                      <a:lnTo>
                        <a:pt x="55" y="605"/>
                      </a:lnTo>
                      <a:lnTo>
                        <a:pt x="159" y="488"/>
                      </a:lnTo>
                      <a:lnTo>
                        <a:pt x="243" y="462"/>
                      </a:lnTo>
                      <a:lnTo>
                        <a:pt x="425" y="460"/>
                      </a:lnTo>
                      <a:lnTo>
                        <a:pt x="465" y="323"/>
                      </a:lnTo>
                      <a:lnTo>
                        <a:pt x="536" y="317"/>
                      </a:lnTo>
                      <a:lnTo>
                        <a:pt x="513" y="258"/>
                      </a:lnTo>
                      <a:lnTo>
                        <a:pt x="485" y="229"/>
                      </a:lnTo>
                      <a:lnTo>
                        <a:pt x="437" y="178"/>
                      </a:lnTo>
                      <a:lnTo>
                        <a:pt x="642" y="210"/>
                      </a:lnTo>
                      <a:lnTo>
                        <a:pt x="1017" y="235"/>
                      </a:lnTo>
                      <a:lnTo>
                        <a:pt x="1127" y="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06960" name="Freeform 112"/>
                <p:cNvSpPr>
                  <a:spLocks noChangeAspect="1"/>
                </p:cNvSpPr>
                <p:nvPr/>
              </p:nvSpPr>
              <p:spPr bwMode="auto">
                <a:xfrm>
                  <a:off x="3983" y="1492"/>
                  <a:ext cx="117" cy="81"/>
                </a:xfrm>
                <a:custGeom>
                  <a:avLst/>
                  <a:gdLst>
                    <a:gd name="T0" fmla="*/ 133 w 646"/>
                    <a:gd name="T1" fmla="*/ 95 h 449"/>
                    <a:gd name="T2" fmla="*/ 250 w 646"/>
                    <a:gd name="T3" fmla="*/ 110 h 449"/>
                    <a:gd name="T4" fmla="*/ 305 w 646"/>
                    <a:gd name="T5" fmla="*/ 0 h 449"/>
                    <a:gd name="T6" fmla="*/ 646 w 646"/>
                    <a:gd name="T7" fmla="*/ 373 h 449"/>
                    <a:gd name="T8" fmla="*/ 561 w 646"/>
                    <a:gd name="T9" fmla="*/ 380 h 449"/>
                    <a:gd name="T10" fmla="*/ 580 w 646"/>
                    <a:gd name="T11" fmla="*/ 410 h 449"/>
                    <a:gd name="T12" fmla="*/ 547 w 646"/>
                    <a:gd name="T13" fmla="*/ 438 h 449"/>
                    <a:gd name="T14" fmla="*/ 509 w 646"/>
                    <a:gd name="T15" fmla="*/ 438 h 449"/>
                    <a:gd name="T16" fmla="*/ 419 w 646"/>
                    <a:gd name="T17" fmla="*/ 409 h 449"/>
                    <a:gd name="T18" fmla="*/ 48 w 646"/>
                    <a:gd name="T19" fmla="*/ 449 h 449"/>
                    <a:gd name="T20" fmla="*/ 0 w 646"/>
                    <a:gd name="T21" fmla="*/ 365 h 449"/>
                    <a:gd name="T22" fmla="*/ 74 w 646"/>
                    <a:gd name="T23" fmla="*/ 143 h 449"/>
                    <a:gd name="T24" fmla="*/ 98 w 646"/>
                    <a:gd name="T25" fmla="*/ 113 h 449"/>
                    <a:gd name="T26" fmla="*/ 133 w 646"/>
                    <a:gd name="T27" fmla="*/ 95 h 4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46" h="449">
                      <a:moveTo>
                        <a:pt x="133" y="95"/>
                      </a:moveTo>
                      <a:lnTo>
                        <a:pt x="250" y="110"/>
                      </a:lnTo>
                      <a:lnTo>
                        <a:pt x="305" y="0"/>
                      </a:lnTo>
                      <a:lnTo>
                        <a:pt x="646" y="373"/>
                      </a:lnTo>
                      <a:lnTo>
                        <a:pt x="561" y="380"/>
                      </a:lnTo>
                      <a:lnTo>
                        <a:pt x="580" y="410"/>
                      </a:lnTo>
                      <a:lnTo>
                        <a:pt x="547" y="438"/>
                      </a:lnTo>
                      <a:lnTo>
                        <a:pt x="509" y="438"/>
                      </a:lnTo>
                      <a:lnTo>
                        <a:pt x="419" y="409"/>
                      </a:lnTo>
                      <a:lnTo>
                        <a:pt x="48" y="449"/>
                      </a:lnTo>
                      <a:lnTo>
                        <a:pt x="0" y="365"/>
                      </a:lnTo>
                      <a:lnTo>
                        <a:pt x="74" y="143"/>
                      </a:lnTo>
                      <a:lnTo>
                        <a:pt x="98" y="113"/>
                      </a:lnTo>
                      <a:lnTo>
                        <a:pt x="133" y="95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06961" name="Freeform 113"/>
                <p:cNvSpPr>
                  <a:spLocks noChangeAspect="1"/>
                </p:cNvSpPr>
                <p:nvPr/>
              </p:nvSpPr>
              <p:spPr bwMode="auto">
                <a:xfrm>
                  <a:off x="3964" y="1534"/>
                  <a:ext cx="235" cy="140"/>
                </a:xfrm>
                <a:custGeom>
                  <a:avLst/>
                  <a:gdLst>
                    <a:gd name="T0" fmla="*/ 156 w 1301"/>
                    <a:gd name="T1" fmla="*/ 213 h 774"/>
                    <a:gd name="T2" fmla="*/ 120 w 1301"/>
                    <a:gd name="T3" fmla="*/ 332 h 774"/>
                    <a:gd name="T4" fmla="*/ 30 w 1301"/>
                    <a:gd name="T5" fmla="*/ 418 h 774"/>
                    <a:gd name="T6" fmla="*/ 0 w 1301"/>
                    <a:gd name="T7" fmla="*/ 562 h 774"/>
                    <a:gd name="T8" fmla="*/ 63 w 1301"/>
                    <a:gd name="T9" fmla="*/ 564 h 774"/>
                    <a:gd name="T10" fmla="*/ 111 w 1301"/>
                    <a:gd name="T11" fmla="*/ 597 h 774"/>
                    <a:gd name="T12" fmla="*/ 177 w 1301"/>
                    <a:gd name="T13" fmla="*/ 608 h 774"/>
                    <a:gd name="T14" fmla="*/ 200 w 1301"/>
                    <a:gd name="T15" fmla="*/ 697 h 774"/>
                    <a:gd name="T16" fmla="*/ 242 w 1301"/>
                    <a:gd name="T17" fmla="*/ 774 h 774"/>
                    <a:gd name="T18" fmla="*/ 766 w 1301"/>
                    <a:gd name="T19" fmla="*/ 464 h 774"/>
                    <a:gd name="T20" fmla="*/ 779 w 1301"/>
                    <a:gd name="T21" fmla="*/ 439 h 774"/>
                    <a:gd name="T22" fmla="*/ 819 w 1301"/>
                    <a:gd name="T23" fmla="*/ 425 h 774"/>
                    <a:gd name="T24" fmla="*/ 921 w 1301"/>
                    <a:gd name="T25" fmla="*/ 310 h 774"/>
                    <a:gd name="T26" fmla="*/ 1009 w 1301"/>
                    <a:gd name="T27" fmla="*/ 283 h 774"/>
                    <a:gd name="T28" fmla="*/ 1188 w 1301"/>
                    <a:gd name="T29" fmla="*/ 283 h 774"/>
                    <a:gd name="T30" fmla="*/ 1229 w 1301"/>
                    <a:gd name="T31" fmla="*/ 143 h 774"/>
                    <a:gd name="T32" fmla="*/ 1301 w 1301"/>
                    <a:gd name="T33" fmla="*/ 140 h 774"/>
                    <a:gd name="T34" fmla="*/ 1278 w 1301"/>
                    <a:gd name="T35" fmla="*/ 82 h 774"/>
                    <a:gd name="T36" fmla="*/ 1201 w 1301"/>
                    <a:gd name="T37" fmla="*/ 0 h 774"/>
                    <a:gd name="T38" fmla="*/ 1164 w 1301"/>
                    <a:gd name="T39" fmla="*/ 11 h 774"/>
                    <a:gd name="T40" fmla="*/ 1100 w 1301"/>
                    <a:gd name="T41" fmla="*/ 99 h 774"/>
                    <a:gd name="T42" fmla="*/ 999 w 1301"/>
                    <a:gd name="T43" fmla="*/ 108 h 774"/>
                    <a:gd name="T44" fmla="*/ 979 w 1301"/>
                    <a:gd name="T45" fmla="*/ 133 h 774"/>
                    <a:gd name="T46" fmla="*/ 751 w 1301"/>
                    <a:gd name="T47" fmla="*/ 136 h 774"/>
                    <a:gd name="T48" fmla="*/ 668 w 1301"/>
                    <a:gd name="T49" fmla="*/ 144 h 774"/>
                    <a:gd name="T50" fmla="*/ 687 w 1301"/>
                    <a:gd name="T51" fmla="*/ 175 h 774"/>
                    <a:gd name="T52" fmla="*/ 654 w 1301"/>
                    <a:gd name="T53" fmla="*/ 202 h 774"/>
                    <a:gd name="T54" fmla="*/ 615 w 1301"/>
                    <a:gd name="T55" fmla="*/ 202 h 774"/>
                    <a:gd name="T56" fmla="*/ 528 w 1301"/>
                    <a:gd name="T57" fmla="*/ 174 h 774"/>
                    <a:gd name="T58" fmla="*/ 156 w 1301"/>
                    <a:gd name="T59" fmla="*/ 213 h 7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301" h="774">
                      <a:moveTo>
                        <a:pt x="156" y="213"/>
                      </a:moveTo>
                      <a:lnTo>
                        <a:pt x="120" y="332"/>
                      </a:lnTo>
                      <a:lnTo>
                        <a:pt x="30" y="418"/>
                      </a:lnTo>
                      <a:lnTo>
                        <a:pt x="0" y="562"/>
                      </a:lnTo>
                      <a:lnTo>
                        <a:pt x="63" y="564"/>
                      </a:lnTo>
                      <a:lnTo>
                        <a:pt x="111" y="597"/>
                      </a:lnTo>
                      <a:lnTo>
                        <a:pt x="177" y="608"/>
                      </a:lnTo>
                      <a:lnTo>
                        <a:pt x="200" y="697"/>
                      </a:lnTo>
                      <a:lnTo>
                        <a:pt x="242" y="774"/>
                      </a:lnTo>
                      <a:lnTo>
                        <a:pt x="766" y="464"/>
                      </a:lnTo>
                      <a:lnTo>
                        <a:pt x="779" y="439"/>
                      </a:lnTo>
                      <a:lnTo>
                        <a:pt x="819" y="425"/>
                      </a:lnTo>
                      <a:lnTo>
                        <a:pt x="921" y="310"/>
                      </a:lnTo>
                      <a:lnTo>
                        <a:pt x="1009" y="283"/>
                      </a:lnTo>
                      <a:lnTo>
                        <a:pt x="1188" y="283"/>
                      </a:lnTo>
                      <a:lnTo>
                        <a:pt x="1229" y="143"/>
                      </a:lnTo>
                      <a:lnTo>
                        <a:pt x="1301" y="140"/>
                      </a:lnTo>
                      <a:lnTo>
                        <a:pt x="1278" y="82"/>
                      </a:lnTo>
                      <a:lnTo>
                        <a:pt x="1201" y="0"/>
                      </a:lnTo>
                      <a:lnTo>
                        <a:pt x="1164" y="11"/>
                      </a:lnTo>
                      <a:lnTo>
                        <a:pt x="1100" y="99"/>
                      </a:lnTo>
                      <a:lnTo>
                        <a:pt x="999" y="108"/>
                      </a:lnTo>
                      <a:lnTo>
                        <a:pt x="979" y="133"/>
                      </a:lnTo>
                      <a:lnTo>
                        <a:pt x="751" y="136"/>
                      </a:lnTo>
                      <a:lnTo>
                        <a:pt x="668" y="144"/>
                      </a:lnTo>
                      <a:lnTo>
                        <a:pt x="687" y="175"/>
                      </a:lnTo>
                      <a:lnTo>
                        <a:pt x="654" y="202"/>
                      </a:lnTo>
                      <a:lnTo>
                        <a:pt x="615" y="202"/>
                      </a:lnTo>
                      <a:lnTo>
                        <a:pt x="528" y="174"/>
                      </a:lnTo>
                      <a:lnTo>
                        <a:pt x="156" y="213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06962" name="Freeform 114"/>
                <p:cNvSpPr>
                  <a:spLocks noChangeAspect="1"/>
                </p:cNvSpPr>
                <p:nvPr/>
              </p:nvSpPr>
              <p:spPr bwMode="auto">
                <a:xfrm>
                  <a:off x="4000" y="1410"/>
                  <a:ext cx="194" cy="149"/>
                </a:xfrm>
                <a:custGeom>
                  <a:avLst/>
                  <a:gdLst>
                    <a:gd name="T0" fmla="*/ 304 w 1071"/>
                    <a:gd name="T1" fmla="*/ 0 h 824"/>
                    <a:gd name="T2" fmla="*/ 525 w 1071"/>
                    <a:gd name="T3" fmla="*/ 24 h 824"/>
                    <a:gd name="T4" fmla="*/ 644 w 1071"/>
                    <a:gd name="T5" fmla="*/ 329 h 824"/>
                    <a:gd name="T6" fmla="*/ 666 w 1071"/>
                    <a:gd name="T7" fmla="*/ 337 h 824"/>
                    <a:gd name="T8" fmla="*/ 685 w 1071"/>
                    <a:gd name="T9" fmla="*/ 296 h 824"/>
                    <a:gd name="T10" fmla="*/ 767 w 1071"/>
                    <a:gd name="T11" fmla="*/ 284 h 824"/>
                    <a:gd name="T12" fmla="*/ 949 w 1071"/>
                    <a:gd name="T13" fmla="*/ 121 h 824"/>
                    <a:gd name="T14" fmla="*/ 1001 w 1071"/>
                    <a:gd name="T15" fmla="*/ 159 h 824"/>
                    <a:gd name="T16" fmla="*/ 971 w 1071"/>
                    <a:gd name="T17" fmla="*/ 202 h 824"/>
                    <a:gd name="T18" fmla="*/ 969 w 1071"/>
                    <a:gd name="T19" fmla="*/ 230 h 824"/>
                    <a:gd name="T20" fmla="*/ 1049 w 1071"/>
                    <a:gd name="T21" fmla="*/ 329 h 824"/>
                    <a:gd name="T22" fmla="*/ 1061 w 1071"/>
                    <a:gd name="T23" fmla="*/ 382 h 824"/>
                    <a:gd name="T24" fmla="*/ 1033 w 1071"/>
                    <a:gd name="T25" fmla="*/ 447 h 824"/>
                    <a:gd name="T26" fmla="*/ 1071 w 1071"/>
                    <a:gd name="T27" fmla="*/ 482 h 824"/>
                    <a:gd name="T28" fmla="*/ 1043 w 1071"/>
                    <a:gd name="T29" fmla="*/ 511 h 824"/>
                    <a:gd name="T30" fmla="*/ 1061 w 1071"/>
                    <a:gd name="T31" fmla="*/ 542 h 824"/>
                    <a:gd name="T32" fmla="*/ 1033 w 1071"/>
                    <a:gd name="T33" fmla="*/ 572 h 824"/>
                    <a:gd name="T34" fmla="*/ 1037 w 1071"/>
                    <a:gd name="T35" fmla="*/ 607 h 824"/>
                    <a:gd name="T36" fmla="*/ 997 w 1071"/>
                    <a:gd name="T37" fmla="*/ 687 h 824"/>
                    <a:gd name="T38" fmla="*/ 965 w 1071"/>
                    <a:gd name="T39" fmla="*/ 697 h 824"/>
                    <a:gd name="T40" fmla="*/ 900 w 1071"/>
                    <a:gd name="T41" fmla="*/ 785 h 824"/>
                    <a:gd name="T42" fmla="*/ 799 w 1071"/>
                    <a:gd name="T43" fmla="*/ 795 h 824"/>
                    <a:gd name="T44" fmla="*/ 777 w 1071"/>
                    <a:gd name="T45" fmla="*/ 820 h 824"/>
                    <a:gd name="T46" fmla="*/ 552 w 1071"/>
                    <a:gd name="T47" fmla="*/ 824 h 824"/>
                    <a:gd name="T48" fmla="*/ 210 w 1071"/>
                    <a:gd name="T49" fmla="*/ 449 h 824"/>
                    <a:gd name="T50" fmla="*/ 157 w 1071"/>
                    <a:gd name="T51" fmla="*/ 560 h 824"/>
                    <a:gd name="T52" fmla="*/ 40 w 1071"/>
                    <a:gd name="T53" fmla="*/ 546 h 824"/>
                    <a:gd name="T54" fmla="*/ 14 w 1071"/>
                    <a:gd name="T55" fmla="*/ 447 h 824"/>
                    <a:gd name="T56" fmla="*/ 28 w 1071"/>
                    <a:gd name="T57" fmla="*/ 405 h 824"/>
                    <a:gd name="T58" fmla="*/ 0 w 1071"/>
                    <a:gd name="T59" fmla="*/ 345 h 824"/>
                    <a:gd name="T60" fmla="*/ 247 w 1071"/>
                    <a:gd name="T61" fmla="*/ 83 h 824"/>
                    <a:gd name="T62" fmla="*/ 304 w 1071"/>
                    <a:gd name="T63" fmla="*/ 0 h 8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1071" h="824">
                      <a:moveTo>
                        <a:pt x="304" y="0"/>
                      </a:moveTo>
                      <a:lnTo>
                        <a:pt x="525" y="24"/>
                      </a:lnTo>
                      <a:lnTo>
                        <a:pt x="644" y="329"/>
                      </a:lnTo>
                      <a:lnTo>
                        <a:pt x="666" y="337"/>
                      </a:lnTo>
                      <a:lnTo>
                        <a:pt x="685" y="296"/>
                      </a:lnTo>
                      <a:lnTo>
                        <a:pt x="767" y="284"/>
                      </a:lnTo>
                      <a:lnTo>
                        <a:pt x="949" y="121"/>
                      </a:lnTo>
                      <a:lnTo>
                        <a:pt x="1001" y="159"/>
                      </a:lnTo>
                      <a:lnTo>
                        <a:pt x="971" y="202"/>
                      </a:lnTo>
                      <a:lnTo>
                        <a:pt x="969" y="230"/>
                      </a:lnTo>
                      <a:lnTo>
                        <a:pt x="1049" y="329"/>
                      </a:lnTo>
                      <a:lnTo>
                        <a:pt x="1061" y="382"/>
                      </a:lnTo>
                      <a:lnTo>
                        <a:pt x="1033" y="447"/>
                      </a:lnTo>
                      <a:lnTo>
                        <a:pt x="1071" y="482"/>
                      </a:lnTo>
                      <a:lnTo>
                        <a:pt x="1043" y="511"/>
                      </a:lnTo>
                      <a:lnTo>
                        <a:pt x="1061" y="542"/>
                      </a:lnTo>
                      <a:lnTo>
                        <a:pt x="1033" y="572"/>
                      </a:lnTo>
                      <a:lnTo>
                        <a:pt x="1037" y="607"/>
                      </a:lnTo>
                      <a:lnTo>
                        <a:pt x="997" y="687"/>
                      </a:lnTo>
                      <a:lnTo>
                        <a:pt x="965" y="697"/>
                      </a:lnTo>
                      <a:lnTo>
                        <a:pt x="900" y="785"/>
                      </a:lnTo>
                      <a:lnTo>
                        <a:pt x="799" y="795"/>
                      </a:lnTo>
                      <a:lnTo>
                        <a:pt x="777" y="820"/>
                      </a:lnTo>
                      <a:lnTo>
                        <a:pt x="552" y="824"/>
                      </a:lnTo>
                      <a:lnTo>
                        <a:pt x="210" y="449"/>
                      </a:lnTo>
                      <a:lnTo>
                        <a:pt x="157" y="560"/>
                      </a:lnTo>
                      <a:lnTo>
                        <a:pt x="40" y="546"/>
                      </a:lnTo>
                      <a:lnTo>
                        <a:pt x="14" y="447"/>
                      </a:lnTo>
                      <a:lnTo>
                        <a:pt x="28" y="405"/>
                      </a:lnTo>
                      <a:lnTo>
                        <a:pt x="0" y="345"/>
                      </a:lnTo>
                      <a:lnTo>
                        <a:pt x="247" y="83"/>
                      </a:lnTo>
                      <a:lnTo>
                        <a:pt x="304" y="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06963" name="Freeform 115"/>
                <p:cNvSpPr>
                  <a:spLocks noChangeAspect="1"/>
                </p:cNvSpPr>
                <p:nvPr/>
              </p:nvSpPr>
              <p:spPr bwMode="auto">
                <a:xfrm>
                  <a:off x="3832" y="1547"/>
                  <a:ext cx="456" cy="385"/>
                </a:xfrm>
                <a:custGeom>
                  <a:avLst/>
                  <a:gdLst>
                    <a:gd name="T0" fmla="*/ 94 w 2527"/>
                    <a:gd name="T1" fmla="*/ 279 h 2134"/>
                    <a:gd name="T2" fmla="*/ 165 w 2527"/>
                    <a:gd name="T3" fmla="*/ 127 h 2134"/>
                    <a:gd name="T4" fmla="*/ 264 w 2527"/>
                    <a:gd name="T5" fmla="*/ 108 h 2134"/>
                    <a:gd name="T6" fmla="*/ 402 w 2527"/>
                    <a:gd name="T7" fmla="*/ 21 h 2134"/>
                    <a:gd name="T8" fmla="*/ 529 w 2527"/>
                    <a:gd name="T9" fmla="*/ 0 h 2134"/>
                    <a:gd name="T10" fmla="*/ 687 w 2527"/>
                    <a:gd name="T11" fmla="*/ 82 h 2134"/>
                    <a:gd name="T12" fmla="*/ 752 w 2527"/>
                    <a:gd name="T13" fmla="*/ 103 h 2134"/>
                    <a:gd name="T14" fmla="*/ 837 w 2527"/>
                    <a:gd name="T15" fmla="*/ 62 h 2134"/>
                    <a:gd name="T16" fmla="*/ 855 w 2527"/>
                    <a:gd name="T17" fmla="*/ 256 h 2134"/>
                    <a:gd name="T18" fmla="*/ 732 w 2527"/>
                    <a:gd name="T19" fmla="*/ 488 h 2134"/>
                    <a:gd name="T20" fmla="*/ 840 w 2527"/>
                    <a:gd name="T21" fmla="*/ 524 h 2134"/>
                    <a:gd name="T22" fmla="*/ 937 w 2527"/>
                    <a:gd name="T23" fmla="*/ 626 h 2134"/>
                    <a:gd name="T24" fmla="*/ 1501 w 2527"/>
                    <a:gd name="T25" fmla="*/ 394 h 2134"/>
                    <a:gd name="T26" fmla="*/ 1910 w 2527"/>
                    <a:gd name="T27" fmla="*/ 694 h 2134"/>
                    <a:gd name="T28" fmla="*/ 1986 w 2527"/>
                    <a:gd name="T29" fmla="*/ 773 h 2134"/>
                    <a:gd name="T30" fmla="*/ 2274 w 2527"/>
                    <a:gd name="T31" fmla="*/ 720 h 2134"/>
                    <a:gd name="T32" fmla="*/ 2451 w 2527"/>
                    <a:gd name="T33" fmla="*/ 785 h 2134"/>
                    <a:gd name="T34" fmla="*/ 2527 w 2527"/>
                    <a:gd name="T35" fmla="*/ 812 h 2134"/>
                    <a:gd name="T36" fmla="*/ 2386 w 2527"/>
                    <a:gd name="T37" fmla="*/ 917 h 2134"/>
                    <a:gd name="T38" fmla="*/ 2336 w 2527"/>
                    <a:gd name="T39" fmla="*/ 1038 h 2134"/>
                    <a:gd name="T40" fmla="*/ 2295 w 2527"/>
                    <a:gd name="T41" fmla="*/ 1055 h 2134"/>
                    <a:gd name="T42" fmla="*/ 2353 w 2527"/>
                    <a:gd name="T43" fmla="*/ 1088 h 2134"/>
                    <a:gd name="T44" fmla="*/ 2448 w 2527"/>
                    <a:gd name="T45" fmla="*/ 1173 h 2134"/>
                    <a:gd name="T46" fmla="*/ 2341 w 2527"/>
                    <a:gd name="T47" fmla="*/ 1293 h 2134"/>
                    <a:gd name="T48" fmla="*/ 2380 w 2527"/>
                    <a:gd name="T49" fmla="*/ 1578 h 2134"/>
                    <a:gd name="T50" fmla="*/ 2080 w 2527"/>
                    <a:gd name="T51" fmla="*/ 1816 h 2134"/>
                    <a:gd name="T52" fmla="*/ 2003 w 2527"/>
                    <a:gd name="T53" fmla="*/ 1866 h 2134"/>
                    <a:gd name="T54" fmla="*/ 1924 w 2527"/>
                    <a:gd name="T55" fmla="*/ 1872 h 2134"/>
                    <a:gd name="T56" fmla="*/ 1795 w 2527"/>
                    <a:gd name="T57" fmla="*/ 1843 h 2134"/>
                    <a:gd name="T58" fmla="*/ 1687 w 2527"/>
                    <a:gd name="T59" fmla="*/ 1875 h 2134"/>
                    <a:gd name="T60" fmla="*/ 1622 w 2527"/>
                    <a:gd name="T61" fmla="*/ 1998 h 2134"/>
                    <a:gd name="T62" fmla="*/ 1572 w 2527"/>
                    <a:gd name="T63" fmla="*/ 2049 h 2134"/>
                    <a:gd name="T64" fmla="*/ 1378 w 2527"/>
                    <a:gd name="T65" fmla="*/ 2134 h 2134"/>
                    <a:gd name="T66" fmla="*/ 1340 w 2527"/>
                    <a:gd name="T67" fmla="*/ 2013 h 2134"/>
                    <a:gd name="T68" fmla="*/ 1225 w 2527"/>
                    <a:gd name="T69" fmla="*/ 1987 h 2134"/>
                    <a:gd name="T70" fmla="*/ 1213 w 2527"/>
                    <a:gd name="T71" fmla="*/ 1857 h 2134"/>
                    <a:gd name="T72" fmla="*/ 1166 w 2527"/>
                    <a:gd name="T73" fmla="*/ 1740 h 2134"/>
                    <a:gd name="T74" fmla="*/ 1116 w 2527"/>
                    <a:gd name="T75" fmla="*/ 1699 h 2134"/>
                    <a:gd name="T76" fmla="*/ 1134 w 2527"/>
                    <a:gd name="T77" fmla="*/ 1602 h 2134"/>
                    <a:gd name="T78" fmla="*/ 1075 w 2527"/>
                    <a:gd name="T79" fmla="*/ 1502 h 2134"/>
                    <a:gd name="T80" fmla="*/ 1016 w 2527"/>
                    <a:gd name="T81" fmla="*/ 1373 h 2134"/>
                    <a:gd name="T82" fmla="*/ 878 w 2527"/>
                    <a:gd name="T83" fmla="*/ 1378 h 2134"/>
                    <a:gd name="T84" fmla="*/ 817 w 2527"/>
                    <a:gd name="T85" fmla="*/ 1275 h 2134"/>
                    <a:gd name="T86" fmla="*/ 790 w 2527"/>
                    <a:gd name="T87" fmla="*/ 1328 h 2134"/>
                    <a:gd name="T88" fmla="*/ 673 w 2527"/>
                    <a:gd name="T89" fmla="*/ 1320 h 2134"/>
                    <a:gd name="T90" fmla="*/ 690 w 2527"/>
                    <a:gd name="T91" fmla="*/ 1402 h 2134"/>
                    <a:gd name="T92" fmla="*/ 647 w 2527"/>
                    <a:gd name="T93" fmla="*/ 1429 h 2134"/>
                    <a:gd name="T94" fmla="*/ 487 w 2527"/>
                    <a:gd name="T95" fmla="*/ 1381 h 2134"/>
                    <a:gd name="T96" fmla="*/ 420 w 2527"/>
                    <a:gd name="T97" fmla="*/ 1452 h 2134"/>
                    <a:gd name="T98" fmla="*/ 435 w 2527"/>
                    <a:gd name="T99" fmla="*/ 1546 h 2134"/>
                    <a:gd name="T100" fmla="*/ 255 w 2527"/>
                    <a:gd name="T101" fmla="*/ 1511 h 2134"/>
                    <a:gd name="T102" fmla="*/ 91 w 2527"/>
                    <a:gd name="T103" fmla="*/ 1481 h 2134"/>
                    <a:gd name="T104" fmla="*/ 126 w 2527"/>
                    <a:gd name="T105" fmla="*/ 1376 h 2134"/>
                    <a:gd name="T106" fmla="*/ 214 w 2527"/>
                    <a:gd name="T107" fmla="*/ 1320 h 2134"/>
                    <a:gd name="T108" fmla="*/ 129 w 2527"/>
                    <a:gd name="T109" fmla="*/ 1088 h 2134"/>
                    <a:gd name="T110" fmla="*/ 182 w 2527"/>
                    <a:gd name="T111" fmla="*/ 1061 h 2134"/>
                    <a:gd name="T112" fmla="*/ 270 w 2527"/>
                    <a:gd name="T113" fmla="*/ 888 h 2134"/>
                    <a:gd name="T114" fmla="*/ 185 w 2527"/>
                    <a:gd name="T115" fmla="*/ 644 h 2134"/>
                    <a:gd name="T116" fmla="*/ 38 w 2527"/>
                    <a:gd name="T117" fmla="*/ 530 h 2134"/>
                    <a:gd name="T118" fmla="*/ 0 w 2527"/>
                    <a:gd name="T119" fmla="*/ 382 h 2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2527" h="2134">
                      <a:moveTo>
                        <a:pt x="44" y="330"/>
                      </a:moveTo>
                      <a:lnTo>
                        <a:pt x="94" y="279"/>
                      </a:lnTo>
                      <a:lnTo>
                        <a:pt x="114" y="209"/>
                      </a:lnTo>
                      <a:lnTo>
                        <a:pt x="165" y="127"/>
                      </a:lnTo>
                      <a:lnTo>
                        <a:pt x="235" y="97"/>
                      </a:lnTo>
                      <a:lnTo>
                        <a:pt x="264" y="108"/>
                      </a:lnTo>
                      <a:lnTo>
                        <a:pt x="317" y="45"/>
                      </a:lnTo>
                      <a:lnTo>
                        <a:pt x="402" y="21"/>
                      </a:lnTo>
                      <a:lnTo>
                        <a:pt x="391" y="6"/>
                      </a:lnTo>
                      <a:lnTo>
                        <a:pt x="529" y="0"/>
                      </a:lnTo>
                      <a:lnTo>
                        <a:pt x="634" y="82"/>
                      </a:lnTo>
                      <a:lnTo>
                        <a:pt x="687" y="82"/>
                      </a:lnTo>
                      <a:lnTo>
                        <a:pt x="699" y="65"/>
                      </a:lnTo>
                      <a:lnTo>
                        <a:pt x="752" y="103"/>
                      </a:lnTo>
                      <a:lnTo>
                        <a:pt x="769" y="103"/>
                      </a:lnTo>
                      <a:lnTo>
                        <a:pt x="837" y="62"/>
                      </a:lnTo>
                      <a:lnTo>
                        <a:pt x="887" y="141"/>
                      </a:lnTo>
                      <a:lnTo>
                        <a:pt x="855" y="256"/>
                      </a:lnTo>
                      <a:lnTo>
                        <a:pt x="766" y="344"/>
                      </a:lnTo>
                      <a:lnTo>
                        <a:pt x="732" y="488"/>
                      </a:lnTo>
                      <a:lnTo>
                        <a:pt x="796" y="494"/>
                      </a:lnTo>
                      <a:lnTo>
                        <a:pt x="840" y="524"/>
                      </a:lnTo>
                      <a:lnTo>
                        <a:pt x="910" y="544"/>
                      </a:lnTo>
                      <a:lnTo>
                        <a:pt x="937" y="626"/>
                      </a:lnTo>
                      <a:lnTo>
                        <a:pt x="972" y="702"/>
                      </a:lnTo>
                      <a:lnTo>
                        <a:pt x="1501" y="394"/>
                      </a:lnTo>
                      <a:lnTo>
                        <a:pt x="1810" y="691"/>
                      </a:lnTo>
                      <a:lnTo>
                        <a:pt x="1910" y="694"/>
                      </a:lnTo>
                      <a:lnTo>
                        <a:pt x="1924" y="758"/>
                      </a:lnTo>
                      <a:lnTo>
                        <a:pt x="1986" y="773"/>
                      </a:lnTo>
                      <a:lnTo>
                        <a:pt x="2130" y="714"/>
                      </a:lnTo>
                      <a:lnTo>
                        <a:pt x="2274" y="720"/>
                      </a:lnTo>
                      <a:lnTo>
                        <a:pt x="2377" y="776"/>
                      </a:lnTo>
                      <a:lnTo>
                        <a:pt x="2451" y="785"/>
                      </a:lnTo>
                      <a:lnTo>
                        <a:pt x="2448" y="770"/>
                      </a:lnTo>
                      <a:lnTo>
                        <a:pt x="2527" y="812"/>
                      </a:lnTo>
                      <a:lnTo>
                        <a:pt x="2482" y="920"/>
                      </a:lnTo>
                      <a:lnTo>
                        <a:pt x="2386" y="917"/>
                      </a:lnTo>
                      <a:lnTo>
                        <a:pt x="2403" y="1046"/>
                      </a:lnTo>
                      <a:lnTo>
                        <a:pt x="2336" y="1038"/>
                      </a:lnTo>
                      <a:lnTo>
                        <a:pt x="2301" y="1011"/>
                      </a:lnTo>
                      <a:lnTo>
                        <a:pt x="2295" y="1055"/>
                      </a:lnTo>
                      <a:lnTo>
                        <a:pt x="2324" y="1105"/>
                      </a:lnTo>
                      <a:lnTo>
                        <a:pt x="2353" y="1088"/>
                      </a:lnTo>
                      <a:lnTo>
                        <a:pt x="2380" y="1161"/>
                      </a:lnTo>
                      <a:lnTo>
                        <a:pt x="2448" y="1173"/>
                      </a:lnTo>
                      <a:lnTo>
                        <a:pt x="2488" y="1258"/>
                      </a:lnTo>
                      <a:lnTo>
                        <a:pt x="2341" y="1293"/>
                      </a:lnTo>
                      <a:lnTo>
                        <a:pt x="2315" y="1481"/>
                      </a:lnTo>
                      <a:lnTo>
                        <a:pt x="2380" y="1578"/>
                      </a:lnTo>
                      <a:lnTo>
                        <a:pt x="2192" y="1781"/>
                      </a:lnTo>
                      <a:lnTo>
                        <a:pt x="2080" y="1816"/>
                      </a:lnTo>
                      <a:lnTo>
                        <a:pt x="2019" y="1881"/>
                      </a:lnTo>
                      <a:lnTo>
                        <a:pt x="2003" y="1866"/>
                      </a:lnTo>
                      <a:lnTo>
                        <a:pt x="1939" y="1860"/>
                      </a:lnTo>
                      <a:lnTo>
                        <a:pt x="1924" y="1872"/>
                      </a:lnTo>
                      <a:lnTo>
                        <a:pt x="1868" y="1881"/>
                      </a:lnTo>
                      <a:lnTo>
                        <a:pt x="1795" y="1843"/>
                      </a:lnTo>
                      <a:lnTo>
                        <a:pt x="1769" y="1860"/>
                      </a:lnTo>
                      <a:lnTo>
                        <a:pt x="1687" y="1875"/>
                      </a:lnTo>
                      <a:lnTo>
                        <a:pt x="1634" y="1919"/>
                      </a:lnTo>
                      <a:lnTo>
                        <a:pt x="1622" y="1998"/>
                      </a:lnTo>
                      <a:lnTo>
                        <a:pt x="1589" y="2046"/>
                      </a:lnTo>
                      <a:lnTo>
                        <a:pt x="1572" y="2049"/>
                      </a:lnTo>
                      <a:lnTo>
                        <a:pt x="1428" y="2134"/>
                      </a:lnTo>
                      <a:lnTo>
                        <a:pt x="1378" y="2134"/>
                      </a:lnTo>
                      <a:lnTo>
                        <a:pt x="1378" y="2083"/>
                      </a:lnTo>
                      <a:lnTo>
                        <a:pt x="1340" y="2013"/>
                      </a:lnTo>
                      <a:lnTo>
                        <a:pt x="1284" y="1984"/>
                      </a:lnTo>
                      <a:lnTo>
                        <a:pt x="1225" y="1987"/>
                      </a:lnTo>
                      <a:lnTo>
                        <a:pt x="1208" y="1925"/>
                      </a:lnTo>
                      <a:lnTo>
                        <a:pt x="1213" y="1857"/>
                      </a:lnTo>
                      <a:lnTo>
                        <a:pt x="1189" y="1828"/>
                      </a:lnTo>
                      <a:lnTo>
                        <a:pt x="1166" y="1740"/>
                      </a:lnTo>
                      <a:lnTo>
                        <a:pt x="1131" y="1728"/>
                      </a:lnTo>
                      <a:lnTo>
                        <a:pt x="1116" y="1699"/>
                      </a:lnTo>
                      <a:lnTo>
                        <a:pt x="1146" y="1660"/>
                      </a:lnTo>
                      <a:lnTo>
                        <a:pt x="1134" y="1602"/>
                      </a:lnTo>
                      <a:lnTo>
                        <a:pt x="1090" y="1564"/>
                      </a:lnTo>
                      <a:lnTo>
                        <a:pt x="1075" y="1502"/>
                      </a:lnTo>
                      <a:lnTo>
                        <a:pt x="1037" y="1481"/>
                      </a:lnTo>
                      <a:lnTo>
                        <a:pt x="1016" y="1373"/>
                      </a:lnTo>
                      <a:lnTo>
                        <a:pt x="934" y="1282"/>
                      </a:lnTo>
                      <a:lnTo>
                        <a:pt x="878" y="1378"/>
                      </a:lnTo>
                      <a:lnTo>
                        <a:pt x="849" y="1282"/>
                      </a:lnTo>
                      <a:lnTo>
                        <a:pt x="817" y="1275"/>
                      </a:lnTo>
                      <a:lnTo>
                        <a:pt x="817" y="1328"/>
                      </a:lnTo>
                      <a:lnTo>
                        <a:pt x="790" y="1328"/>
                      </a:lnTo>
                      <a:lnTo>
                        <a:pt x="737" y="1282"/>
                      </a:lnTo>
                      <a:lnTo>
                        <a:pt x="673" y="1320"/>
                      </a:lnTo>
                      <a:lnTo>
                        <a:pt x="676" y="1376"/>
                      </a:lnTo>
                      <a:lnTo>
                        <a:pt x="690" y="1402"/>
                      </a:lnTo>
                      <a:lnTo>
                        <a:pt x="676" y="1434"/>
                      </a:lnTo>
                      <a:lnTo>
                        <a:pt x="647" y="1429"/>
                      </a:lnTo>
                      <a:lnTo>
                        <a:pt x="617" y="1387"/>
                      </a:lnTo>
                      <a:lnTo>
                        <a:pt x="487" y="1381"/>
                      </a:lnTo>
                      <a:lnTo>
                        <a:pt x="420" y="1413"/>
                      </a:lnTo>
                      <a:lnTo>
                        <a:pt x="420" y="1452"/>
                      </a:lnTo>
                      <a:lnTo>
                        <a:pt x="467" y="1499"/>
                      </a:lnTo>
                      <a:lnTo>
                        <a:pt x="435" y="1546"/>
                      </a:lnTo>
                      <a:lnTo>
                        <a:pt x="320" y="1561"/>
                      </a:lnTo>
                      <a:lnTo>
                        <a:pt x="255" y="1511"/>
                      </a:lnTo>
                      <a:lnTo>
                        <a:pt x="146" y="1505"/>
                      </a:lnTo>
                      <a:lnTo>
                        <a:pt x="91" y="1481"/>
                      </a:lnTo>
                      <a:lnTo>
                        <a:pt x="82" y="1458"/>
                      </a:lnTo>
                      <a:lnTo>
                        <a:pt x="126" y="1376"/>
                      </a:lnTo>
                      <a:lnTo>
                        <a:pt x="170" y="1370"/>
                      </a:lnTo>
                      <a:lnTo>
                        <a:pt x="214" y="1320"/>
                      </a:lnTo>
                      <a:lnTo>
                        <a:pt x="182" y="1258"/>
                      </a:lnTo>
                      <a:lnTo>
                        <a:pt x="129" y="1088"/>
                      </a:lnTo>
                      <a:lnTo>
                        <a:pt x="126" y="1061"/>
                      </a:lnTo>
                      <a:lnTo>
                        <a:pt x="182" y="1061"/>
                      </a:lnTo>
                      <a:lnTo>
                        <a:pt x="264" y="1006"/>
                      </a:lnTo>
                      <a:lnTo>
                        <a:pt x="270" y="888"/>
                      </a:lnTo>
                      <a:lnTo>
                        <a:pt x="197" y="858"/>
                      </a:lnTo>
                      <a:lnTo>
                        <a:pt x="185" y="644"/>
                      </a:lnTo>
                      <a:lnTo>
                        <a:pt x="67" y="564"/>
                      </a:lnTo>
                      <a:lnTo>
                        <a:pt x="38" y="530"/>
                      </a:lnTo>
                      <a:lnTo>
                        <a:pt x="50" y="491"/>
                      </a:lnTo>
                      <a:lnTo>
                        <a:pt x="0" y="382"/>
                      </a:lnTo>
                      <a:lnTo>
                        <a:pt x="44" y="33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</p:grpSp>
        <p:sp>
          <p:nvSpPr>
            <p:cNvPr id="206964" name="Freeform 116"/>
            <p:cNvSpPr>
              <a:spLocks noChangeAspect="1"/>
            </p:cNvSpPr>
            <p:nvPr/>
          </p:nvSpPr>
          <p:spPr bwMode="auto">
            <a:xfrm>
              <a:off x="4523" y="1335"/>
              <a:ext cx="137" cy="110"/>
            </a:xfrm>
            <a:custGeom>
              <a:avLst/>
              <a:gdLst>
                <a:gd name="T0" fmla="*/ 525 w 926"/>
                <a:gd name="T1" fmla="*/ 750 h 750"/>
                <a:gd name="T2" fmla="*/ 461 w 926"/>
                <a:gd name="T3" fmla="*/ 649 h 750"/>
                <a:gd name="T4" fmla="*/ 339 w 926"/>
                <a:gd name="T5" fmla="*/ 570 h 750"/>
                <a:gd name="T6" fmla="*/ 315 w 926"/>
                <a:gd name="T7" fmla="*/ 543 h 750"/>
                <a:gd name="T8" fmla="*/ 280 w 926"/>
                <a:gd name="T9" fmla="*/ 544 h 750"/>
                <a:gd name="T10" fmla="*/ 270 w 926"/>
                <a:gd name="T11" fmla="*/ 570 h 750"/>
                <a:gd name="T12" fmla="*/ 253 w 926"/>
                <a:gd name="T13" fmla="*/ 566 h 750"/>
                <a:gd name="T14" fmla="*/ 0 w 926"/>
                <a:gd name="T15" fmla="*/ 354 h 750"/>
                <a:gd name="T16" fmla="*/ 148 w 926"/>
                <a:gd name="T17" fmla="*/ 198 h 750"/>
                <a:gd name="T18" fmla="*/ 156 w 926"/>
                <a:gd name="T19" fmla="*/ 158 h 750"/>
                <a:gd name="T20" fmla="*/ 92 w 926"/>
                <a:gd name="T21" fmla="*/ 106 h 750"/>
                <a:gd name="T22" fmla="*/ 96 w 926"/>
                <a:gd name="T23" fmla="*/ 42 h 750"/>
                <a:gd name="T24" fmla="*/ 186 w 926"/>
                <a:gd name="T25" fmla="*/ 40 h 750"/>
                <a:gd name="T26" fmla="*/ 222 w 926"/>
                <a:gd name="T27" fmla="*/ 0 h 750"/>
                <a:gd name="T28" fmla="*/ 418 w 926"/>
                <a:gd name="T29" fmla="*/ 89 h 750"/>
                <a:gd name="T30" fmla="*/ 492 w 926"/>
                <a:gd name="T31" fmla="*/ 82 h 750"/>
                <a:gd name="T32" fmla="*/ 613 w 926"/>
                <a:gd name="T33" fmla="*/ 124 h 750"/>
                <a:gd name="T34" fmla="*/ 643 w 926"/>
                <a:gd name="T35" fmla="*/ 38 h 750"/>
                <a:gd name="T36" fmla="*/ 742 w 926"/>
                <a:gd name="T37" fmla="*/ 179 h 750"/>
                <a:gd name="T38" fmla="*/ 926 w 926"/>
                <a:gd name="T39" fmla="*/ 476 h 750"/>
                <a:gd name="T40" fmla="*/ 859 w 926"/>
                <a:gd name="T41" fmla="*/ 481 h 750"/>
                <a:gd name="T42" fmla="*/ 856 w 926"/>
                <a:gd name="T43" fmla="*/ 467 h 750"/>
                <a:gd name="T44" fmla="*/ 828 w 926"/>
                <a:gd name="T45" fmla="*/ 441 h 750"/>
                <a:gd name="T46" fmla="*/ 772 w 926"/>
                <a:gd name="T47" fmla="*/ 432 h 750"/>
                <a:gd name="T48" fmla="*/ 761 w 926"/>
                <a:gd name="T49" fmla="*/ 458 h 750"/>
                <a:gd name="T50" fmla="*/ 764 w 926"/>
                <a:gd name="T51" fmla="*/ 544 h 750"/>
                <a:gd name="T52" fmla="*/ 737 w 926"/>
                <a:gd name="T53" fmla="*/ 575 h 750"/>
                <a:gd name="T54" fmla="*/ 715 w 926"/>
                <a:gd name="T55" fmla="*/ 585 h 750"/>
                <a:gd name="T56" fmla="*/ 678 w 926"/>
                <a:gd name="T57" fmla="*/ 562 h 750"/>
                <a:gd name="T58" fmla="*/ 633 w 926"/>
                <a:gd name="T59" fmla="*/ 594 h 750"/>
                <a:gd name="T60" fmla="*/ 525 w 926"/>
                <a:gd name="T61" fmla="*/ 750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26" h="750">
                  <a:moveTo>
                    <a:pt x="525" y="750"/>
                  </a:moveTo>
                  <a:lnTo>
                    <a:pt x="461" y="649"/>
                  </a:lnTo>
                  <a:lnTo>
                    <a:pt x="339" y="570"/>
                  </a:lnTo>
                  <a:lnTo>
                    <a:pt x="315" y="543"/>
                  </a:lnTo>
                  <a:lnTo>
                    <a:pt x="280" y="544"/>
                  </a:lnTo>
                  <a:lnTo>
                    <a:pt x="270" y="570"/>
                  </a:lnTo>
                  <a:lnTo>
                    <a:pt x="253" y="566"/>
                  </a:lnTo>
                  <a:lnTo>
                    <a:pt x="0" y="354"/>
                  </a:lnTo>
                  <a:lnTo>
                    <a:pt x="148" y="198"/>
                  </a:lnTo>
                  <a:lnTo>
                    <a:pt x="156" y="158"/>
                  </a:lnTo>
                  <a:lnTo>
                    <a:pt x="92" y="106"/>
                  </a:lnTo>
                  <a:lnTo>
                    <a:pt x="96" y="42"/>
                  </a:lnTo>
                  <a:lnTo>
                    <a:pt x="186" y="40"/>
                  </a:lnTo>
                  <a:lnTo>
                    <a:pt x="222" y="0"/>
                  </a:lnTo>
                  <a:lnTo>
                    <a:pt x="418" y="89"/>
                  </a:lnTo>
                  <a:lnTo>
                    <a:pt x="492" y="82"/>
                  </a:lnTo>
                  <a:lnTo>
                    <a:pt x="613" y="124"/>
                  </a:lnTo>
                  <a:lnTo>
                    <a:pt x="643" y="38"/>
                  </a:lnTo>
                  <a:lnTo>
                    <a:pt x="742" y="179"/>
                  </a:lnTo>
                  <a:lnTo>
                    <a:pt x="926" y="476"/>
                  </a:lnTo>
                  <a:lnTo>
                    <a:pt x="859" y="481"/>
                  </a:lnTo>
                  <a:lnTo>
                    <a:pt x="856" y="467"/>
                  </a:lnTo>
                  <a:lnTo>
                    <a:pt x="828" y="441"/>
                  </a:lnTo>
                  <a:lnTo>
                    <a:pt x="772" y="432"/>
                  </a:lnTo>
                  <a:lnTo>
                    <a:pt x="761" y="458"/>
                  </a:lnTo>
                  <a:lnTo>
                    <a:pt x="764" y="544"/>
                  </a:lnTo>
                  <a:lnTo>
                    <a:pt x="737" y="575"/>
                  </a:lnTo>
                  <a:lnTo>
                    <a:pt x="715" y="585"/>
                  </a:lnTo>
                  <a:lnTo>
                    <a:pt x="678" y="562"/>
                  </a:lnTo>
                  <a:lnTo>
                    <a:pt x="633" y="594"/>
                  </a:lnTo>
                  <a:lnTo>
                    <a:pt x="525" y="750"/>
                  </a:lnTo>
                  <a:close/>
                </a:path>
              </a:pathLst>
            </a:custGeom>
            <a:solidFill>
              <a:srgbClr val="3366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206965" name="Group 117"/>
          <p:cNvGrpSpPr>
            <a:grpSpLocks/>
          </p:cNvGrpSpPr>
          <p:nvPr/>
        </p:nvGrpSpPr>
        <p:grpSpPr bwMode="auto">
          <a:xfrm>
            <a:off x="5027613" y="1014413"/>
            <a:ext cx="1965325" cy="2105025"/>
            <a:chOff x="3167" y="639"/>
            <a:chExt cx="1238" cy="1326"/>
          </a:xfrm>
        </p:grpSpPr>
        <p:sp>
          <p:nvSpPr>
            <p:cNvPr id="206966" name="Freeform 118"/>
            <p:cNvSpPr>
              <a:spLocks/>
            </p:cNvSpPr>
            <p:nvPr/>
          </p:nvSpPr>
          <p:spPr bwMode="auto">
            <a:xfrm>
              <a:off x="3580" y="760"/>
              <a:ext cx="788" cy="554"/>
            </a:xfrm>
            <a:custGeom>
              <a:avLst/>
              <a:gdLst>
                <a:gd name="T0" fmla="*/ 0 w 788"/>
                <a:gd name="T1" fmla="*/ 554 h 554"/>
                <a:gd name="T2" fmla="*/ 309 w 788"/>
                <a:gd name="T3" fmla="*/ 0 h 554"/>
                <a:gd name="T4" fmla="*/ 788 w 788"/>
                <a:gd name="T5" fmla="*/ 0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88" h="554">
                  <a:moveTo>
                    <a:pt x="0" y="554"/>
                  </a:moveTo>
                  <a:lnTo>
                    <a:pt x="309" y="0"/>
                  </a:lnTo>
                  <a:lnTo>
                    <a:pt x="788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06967" name="Text Box 119"/>
            <p:cNvSpPr txBox="1">
              <a:spLocks noChangeArrowheads="1"/>
            </p:cNvSpPr>
            <p:nvPr/>
          </p:nvSpPr>
          <p:spPr bwMode="auto">
            <a:xfrm>
              <a:off x="3829" y="639"/>
              <a:ext cx="576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900" dirty="0">
                  <a:solidFill>
                    <a:srgbClr val="066168"/>
                  </a:solidFill>
                  <a:latin typeface="Verdana" pitchFamily="34" charset="0"/>
                </a:rPr>
                <a:t>Sobral</a:t>
              </a:r>
            </a:p>
          </p:txBody>
        </p:sp>
        <p:grpSp>
          <p:nvGrpSpPr>
            <p:cNvPr id="206968" name="Group 120"/>
            <p:cNvGrpSpPr>
              <a:grpSpLocks/>
            </p:cNvGrpSpPr>
            <p:nvPr/>
          </p:nvGrpSpPr>
          <p:grpSpPr bwMode="auto">
            <a:xfrm>
              <a:off x="3167" y="974"/>
              <a:ext cx="900" cy="991"/>
              <a:chOff x="3167" y="974"/>
              <a:chExt cx="900" cy="991"/>
            </a:xfrm>
          </p:grpSpPr>
          <p:sp>
            <p:nvSpPr>
              <p:cNvPr id="206969" name="Freeform 121"/>
              <p:cNvSpPr>
                <a:spLocks noChangeAspect="1"/>
              </p:cNvSpPr>
              <p:nvPr/>
            </p:nvSpPr>
            <p:spPr bwMode="auto">
              <a:xfrm>
                <a:off x="3501" y="1107"/>
                <a:ext cx="211" cy="223"/>
              </a:xfrm>
              <a:custGeom>
                <a:avLst/>
                <a:gdLst>
                  <a:gd name="T0" fmla="*/ 0 w 1169"/>
                  <a:gd name="T1" fmla="*/ 177 h 1236"/>
                  <a:gd name="T2" fmla="*/ 0 w 1169"/>
                  <a:gd name="T3" fmla="*/ 47 h 1236"/>
                  <a:gd name="T4" fmla="*/ 394 w 1169"/>
                  <a:gd name="T5" fmla="*/ 21 h 1236"/>
                  <a:gd name="T6" fmla="*/ 486 w 1169"/>
                  <a:gd name="T7" fmla="*/ 21 h 1236"/>
                  <a:gd name="T8" fmla="*/ 512 w 1169"/>
                  <a:gd name="T9" fmla="*/ 44 h 1236"/>
                  <a:gd name="T10" fmla="*/ 585 w 1169"/>
                  <a:gd name="T11" fmla="*/ 42 h 1236"/>
                  <a:gd name="T12" fmla="*/ 617 w 1169"/>
                  <a:gd name="T13" fmla="*/ 12 h 1236"/>
                  <a:gd name="T14" fmla="*/ 644 w 1169"/>
                  <a:gd name="T15" fmla="*/ 0 h 1236"/>
                  <a:gd name="T16" fmla="*/ 698 w 1169"/>
                  <a:gd name="T17" fmla="*/ 37 h 1236"/>
                  <a:gd name="T18" fmla="*/ 740 w 1169"/>
                  <a:gd name="T19" fmla="*/ 36 h 1236"/>
                  <a:gd name="T20" fmla="*/ 767 w 1169"/>
                  <a:gd name="T21" fmla="*/ 44 h 1236"/>
                  <a:gd name="T22" fmla="*/ 843 w 1169"/>
                  <a:gd name="T23" fmla="*/ 42 h 1236"/>
                  <a:gd name="T24" fmla="*/ 830 w 1169"/>
                  <a:gd name="T25" fmla="*/ 154 h 1236"/>
                  <a:gd name="T26" fmla="*/ 846 w 1169"/>
                  <a:gd name="T27" fmla="*/ 169 h 1236"/>
                  <a:gd name="T28" fmla="*/ 1018 w 1169"/>
                  <a:gd name="T29" fmla="*/ 169 h 1236"/>
                  <a:gd name="T30" fmla="*/ 1027 w 1169"/>
                  <a:gd name="T31" fmla="*/ 177 h 1236"/>
                  <a:gd name="T32" fmla="*/ 1076 w 1169"/>
                  <a:gd name="T33" fmla="*/ 189 h 1236"/>
                  <a:gd name="T34" fmla="*/ 1096 w 1169"/>
                  <a:gd name="T35" fmla="*/ 172 h 1236"/>
                  <a:gd name="T36" fmla="*/ 1145 w 1169"/>
                  <a:gd name="T37" fmla="*/ 174 h 1236"/>
                  <a:gd name="T38" fmla="*/ 1169 w 1169"/>
                  <a:gd name="T39" fmla="*/ 197 h 1236"/>
                  <a:gd name="T40" fmla="*/ 1166 w 1169"/>
                  <a:gd name="T41" fmla="*/ 248 h 1236"/>
                  <a:gd name="T42" fmla="*/ 1136 w 1169"/>
                  <a:gd name="T43" fmla="*/ 331 h 1236"/>
                  <a:gd name="T44" fmla="*/ 1044 w 1169"/>
                  <a:gd name="T45" fmla="*/ 421 h 1236"/>
                  <a:gd name="T46" fmla="*/ 1039 w 1169"/>
                  <a:gd name="T47" fmla="*/ 482 h 1236"/>
                  <a:gd name="T48" fmla="*/ 1010 w 1169"/>
                  <a:gd name="T49" fmla="*/ 482 h 1236"/>
                  <a:gd name="T50" fmla="*/ 993 w 1169"/>
                  <a:gd name="T51" fmla="*/ 694 h 1236"/>
                  <a:gd name="T52" fmla="*/ 976 w 1169"/>
                  <a:gd name="T53" fmla="*/ 701 h 1236"/>
                  <a:gd name="T54" fmla="*/ 980 w 1169"/>
                  <a:gd name="T55" fmla="*/ 831 h 1236"/>
                  <a:gd name="T56" fmla="*/ 995 w 1169"/>
                  <a:gd name="T57" fmla="*/ 847 h 1236"/>
                  <a:gd name="T58" fmla="*/ 738 w 1169"/>
                  <a:gd name="T59" fmla="*/ 1075 h 1236"/>
                  <a:gd name="T60" fmla="*/ 769 w 1169"/>
                  <a:gd name="T61" fmla="*/ 1122 h 1236"/>
                  <a:gd name="T62" fmla="*/ 757 w 1169"/>
                  <a:gd name="T63" fmla="*/ 1236 h 1236"/>
                  <a:gd name="T64" fmla="*/ 676 w 1169"/>
                  <a:gd name="T65" fmla="*/ 1220 h 1236"/>
                  <a:gd name="T66" fmla="*/ 647 w 1169"/>
                  <a:gd name="T67" fmla="*/ 1165 h 1236"/>
                  <a:gd name="T68" fmla="*/ 580 w 1169"/>
                  <a:gd name="T69" fmla="*/ 1169 h 1236"/>
                  <a:gd name="T70" fmla="*/ 548 w 1169"/>
                  <a:gd name="T71" fmla="*/ 1185 h 1236"/>
                  <a:gd name="T72" fmla="*/ 527 w 1169"/>
                  <a:gd name="T73" fmla="*/ 1175 h 1236"/>
                  <a:gd name="T74" fmla="*/ 527 w 1169"/>
                  <a:gd name="T75" fmla="*/ 1127 h 1236"/>
                  <a:gd name="T76" fmla="*/ 512 w 1169"/>
                  <a:gd name="T77" fmla="*/ 1117 h 1236"/>
                  <a:gd name="T78" fmla="*/ 497 w 1169"/>
                  <a:gd name="T79" fmla="*/ 1111 h 1236"/>
                  <a:gd name="T80" fmla="*/ 436 w 1169"/>
                  <a:gd name="T81" fmla="*/ 1050 h 1236"/>
                  <a:gd name="T82" fmla="*/ 431 w 1169"/>
                  <a:gd name="T83" fmla="*/ 1019 h 1236"/>
                  <a:gd name="T84" fmla="*/ 465 w 1169"/>
                  <a:gd name="T85" fmla="*/ 984 h 1236"/>
                  <a:gd name="T86" fmla="*/ 461 w 1169"/>
                  <a:gd name="T87" fmla="*/ 961 h 1236"/>
                  <a:gd name="T88" fmla="*/ 415 w 1169"/>
                  <a:gd name="T89" fmla="*/ 958 h 1236"/>
                  <a:gd name="T90" fmla="*/ 386 w 1169"/>
                  <a:gd name="T91" fmla="*/ 925 h 1236"/>
                  <a:gd name="T92" fmla="*/ 371 w 1169"/>
                  <a:gd name="T93" fmla="*/ 892 h 1236"/>
                  <a:gd name="T94" fmla="*/ 224 w 1169"/>
                  <a:gd name="T95" fmla="*/ 867 h 1236"/>
                  <a:gd name="T96" fmla="*/ 285 w 1169"/>
                  <a:gd name="T97" fmla="*/ 820 h 1236"/>
                  <a:gd name="T98" fmla="*/ 290 w 1169"/>
                  <a:gd name="T99" fmla="*/ 601 h 1236"/>
                  <a:gd name="T100" fmla="*/ 204 w 1169"/>
                  <a:gd name="T101" fmla="*/ 509 h 1236"/>
                  <a:gd name="T102" fmla="*/ 109 w 1169"/>
                  <a:gd name="T103" fmla="*/ 339 h 1236"/>
                  <a:gd name="T104" fmla="*/ 23 w 1169"/>
                  <a:gd name="T105" fmla="*/ 316 h 1236"/>
                  <a:gd name="T106" fmla="*/ 0 w 1169"/>
                  <a:gd name="T107" fmla="*/ 177 h 1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69" h="1236">
                    <a:moveTo>
                      <a:pt x="0" y="177"/>
                    </a:moveTo>
                    <a:lnTo>
                      <a:pt x="0" y="47"/>
                    </a:lnTo>
                    <a:lnTo>
                      <a:pt x="394" y="21"/>
                    </a:lnTo>
                    <a:lnTo>
                      <a:pt x="486" y="21"/>
                    </a:lnTo>
                    <a:lnTo>
                      <a:pt x="512" y="44"/>
                    </a:lnTo>
                    <a:lnTo>
                      <a:pt x="585" y="42"/>
                    </a:lnTo>
                    <a:lnTo>
                      <a:pt x="617" y="12"/>
                    </a:lnTo>
                    <a:lnTo>
                      <a:pt x="644" y="0"/>
                    </a:lnTo>
                    <a:lnTo>
                      <a:pt x="698" y="37"/>
                    </a:lnTo>
                    <a:lnTo>
                      <a:pt x="740" y="36"/>
                    </a:lnTo>
                    <a:lnTo>
                      <a:pt x="767" y="44"/>
                    </a:lnTo>
                    <a:lnTo>
                      <a:pt x="843" y="42"/>
                    </a:lnTo>
                    <a:lnTo>
                      <a:pt x="830" y="154"/>
                    </a:lnTo>
                    <a:lnTo>
                      <a:pt x="846" y="169"/>
                    </a:lnTo>
                    <a:lnTo>
                      <a:pt x="1018" y="169"/>
                    </a:lnTo>
                    <a:lnTo>
                      <a:pt x="1027" y="177"/>
                    </a:lnTo>
                    <a:lnTo>
                      <a:pt x="1076" y="189"/>
                    </a:lnTo>
                    <a:lnTo>
                      <a:pt x="1096" y="172"/>
                    </a:lnTo>
                    <a:lnTo>
                      <a:pt x="1145" y="174"/>
                    </a:lnTo>
                    <a:lnTo>
                      <a:pt x="1169" y="197"/>
                    </a:lnTo>
                    <a:lnTo>
                      <a:pt x="1166" y="248"/>
                    </a:lnTo>
                    <a:lnTo>
                      <a:pt x="1136" y="331"/>
                    </a:lnTo>
                    <a:lnTo>
                      <a:pt x="1044" y="421"/>
                    </a:lnTo>
                    <a:lnTo>
                      <a:pt x="1039" y="482"/>
                    </a:lnTo>
                    <a:lnTo>
                      <a:pt x="1010" y="482"/>
                    </a:lnTo>
                    <a:lnTo>
                      <a:pt x="993" y="694"/>
                    </a:lnTo>
                    <a:lnTo>
                      <a:pt x="976" y="701"/>
                    </a:lnTo>
                    <a:lnTo>
                      <a:pt x="980" y="831"/>
                    </a:lnTo>
                    <a:lnTo>
                      <a:pt x="995" y="847"/>
                    </a:lnTo>
                    <a:lnTo>
                      <a:pt x="738" y="1075"/>
                    </a:lnTo>
                    <a:lnTo>
                      <a:pt x="769" y="1122"/>
                    </a:lnTo>
                    <a:lnTo>
                      <a:pt x="757" y="1236"/>
                    </a:lnTo>
                    <a:lnTo>
                      <a:pt x="676" y="1220"/>
                    </a:lnTo>
                    <a:lnTo>
                      <a:pt x="647" y="1165"/>
                    </a:lnTo>
                    <a:lnTo>
                      <a:pt x="580" y="1169"/>
                    </a:lnTo>
                    <a:lnTo>
                      <a:pt x="548" y="1185"/>
                    </a:lnTo>
                    <a:lnTo>
                      <a:pt x="527" y="1175"/>
                    </a:lnTo>
                    <a:lnTo>
                      <a:pt x="527" y="1127"/>
                    </a:lnTo>
                    <a:lnTo>
                      <a:pt x="512" y="1117"/>
                    </a:lnTo>
                    <a:lnTo>
                      <a:pt x="497" y="1111"/>
                    </a:lnTo>
                    <a:lnTo>
                      <a:pt x="436" y="1050"/>
                    </a:lnTo>
                    <a:lnTo>
                      <a:pt x="431" y="1019"/>
                    </a:lnTo>
                    <a:lnTo>
                      <a:pt x="465" y="984"/>
                    </a:lnTo>
                    <a:lnTo>
                      <a:pt x="461" y="961"/>
                    </a:lnTo>
                    <a:lnTo>
                      <a:pt x="415" y="958"/>
                    </a:lnTo>
                    <a:lnTo>
                      <a:pt x="386" y="925"/>
                    </a:lnTo>
                    <a:lnTo>
                      <a:pt x="371" y="892"/>
                    </a:lnTo>
                    <a:lnTo>
                      <a:pt x="224" y="867"/>
                    </a:lnTo>
                    <a:lnTo>
                      <a:pt x="285" y="820"/>
                    </a:lnTo>
                    <a:lnTo>
                      <a:pt x="290" y="601"/>
                    </a:lnTo>
                    <a:lnTo>
                      <a:pt x="204" y="509"/>
                    </a:lnTo>
                    <a:lnTo>
                      <a:pt x="109" y="339"/>
                    </a:lnTo>
                    <a:lnTo>
                      <a:pt x="23" y="316"/>
                    </a:lnTo>
                    <a:lnTo>
                      <a:pt x="0" y="17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970" name="Freeform 122"/>
              <p:cNvSpPr>
                <a:spLocks noChangeAspect="1"/>
              </p:cNvSpPr>
              <p:nvPr/>
            </p:nvSpPr>
            <p:spPr bwMode="auto">
              <a:xfrm>
                <a:off x="3280" y="1263"/>
                <a:ext cx="519" cy="325"/>
              </a:xfrm>
              <a:custGeom>
                <a:avLst/>
                <a:gdLst>
                  <a:gd name="T0" fmla="*/ 387 w 2877"/>
                  <a:gd name="T1" fmla="*/ 253 h 1803"/>
                  <a:gd name="T2" fmla="*/ 649 w 2877"/>
                  <a:gd name="T3" fmla="*/ 245 h 1803"/>
                  <a:gd name="T4" fmla="*/ 809 w 2877"/>
                  <a:gd name="T5" fmla="*/ 221 h 1803"/>
                  <a:gd name="T6" fmla="*/ 1047 w 2877"/>
                  <a:gd name="T7" fmla="*/ 185 h 1803"/>
                  <a:gd name="T8" fmla="*/ 1117 w 2877"/>
                  <a:gd name="T9" fmla="*/ 140 h 1803"/>
                  <a:gd name="T10" fmla="*/ 1271 w 2877"/>
                  <a:gd name="T11" fmla="*/ 163 h 1803"/>
                  <a:gd name="T12" fmla="*/ 1322 w 2877"/>
                  <a:gd name="T13" fmla="*/ 157 h 1803"/>
                  <a:gd name="T14" fmla="*/ 1379 w 2877"/>
                  <a:gd name="T15" fmla="*/ 64 h 1803"/>
                  <a:gd name="T16" fmla="*/ 1613 w 2877"/>
                  <a:gd name="T17" fmla="*/ 61 h 1803"/>
                  <a:gd name="T18" fmla="*/ 1692 w 2877"/>
                  <a:gd name="T19" fmla="*/ 117 h 1803"/>
                  <a:gd name="T20" fmla="*/ 1724 w 2877"/>
                  <a:gd name="T21" fmla="*/ 247 h 1803"/>
                  <a:gd name="T22" fmla="*/ 1778 w 2877"/>
                  <a:gd name="T23" fmla="*/ 323 h 1803"/>
                  <a:gd name="T24" fmla="*/ 1901 w 2877"/>
                  <a:gd name="T25" fmla="*/ 355 h 1803"/>
                  <a:gd name="T26" fmla="*/ 1964 w 2877"/>
                  <a:gd name="T27" fmla="*/ 210 h 1803"/>
                  <a:gd name="T28" fmla="*/ 2276 w 2877"/>
                  <a:gd name="T29" fmla="*/ 43 h 1803"/>
                  <a:gd name="T30" fmla="*/ 2412 w 2877"/>
                  <a:gd name="T31" fmla="*/ 6 h 1803"/>
                  <a:gd name="T32" fmla="*/ 2299 w 2877"/>
                  <a:gd name="T33" fmla="*/ 347 h 1803"/>
                  <a:gd name="T34" fmla="*/ 2371 w 2877"/>
                  <a:gd name="T35" fmla="*/ 632 h 1803"/>
                  <a:gd name="T36" fmla="*/ 2336 w 2877"/>
                  <a:gd name="T37" fmla="*/ 1022 h 1803"/>
                  <a:gd name="T38" fmla="*/ 2418 w 2877"/>
                  <a:gd name="T39" fmla="*/ 1166 h 1803"/>
                  <a:gd name="T40" fmla="*/ 2608 w 2877"/>
                  <a:gd name="T41" fmla="*/ 1322 h 1803"/>
                  <a:gd name="T42" fmla="*/ 2629 w 2877"/>
                  <a:gd name="T43" fmla="*/ 1420 h 1803"/>
                  <a:gd name="T44" fmla="*/ 2778 w 2877"/>
                  <a:gd name="T45" fmla="*/ 1490 h 1803"/>
                  <a:gd name="T46" fmla="*/ 2844 w 2877"/>
                  <a:gd name="T47" fmla="*/ 1613 h 1803"/>
                  <a:gd name="T48" fmla="*/ 2872 w 2877"/>
                  <a:gd name="T49" fmla="*/ 1705 h 1803"/>
                  <a:gd name="T50" fmla="*/ 2780 w 2877"/>
                  <a:gd name="T51" fmla="*/ 1788 h 1803"/>
                  <a:gd name="T52" fmla="*/ 2461 w 2877"/>
                  <a:gd name="T53" fmla="*/ 1705 h 1803"/>
                  <a:gd name="T54" fmla="*/ 2376 w 2877"/>
                  <a:gd name="T55" fmla="*/ 1625 h 1803"/>
                  <a:gd name="T56" fmla="*/ 2171 w 2877"/>
                  <a:gd name="T57" fmla="*/ 1554 h 1803"/>
                  <a:gd name="T58" fmla="*/ 1890 w 2877"/>
                  <a:gd name="T59" fmla="*/ 1426 h 1803"/>
                  <a:gd name="T60" fmla="*/ 1916 w 2877"/>
                  <a:gd name="T61" fmla="*/ 1007 h 1803"/>
                  <a:gd name="T62" fmla="*/ 1962 w 2877"/>
                  <a:gd name="T63" fmla="*/ 755 h 1803"/>
                  <a:gd name="T64" fmla="*/ 1944 w 2877"/>
                  <a:gd name="T65" fmla="*/ 427 h 1803"/>
                  <a:gd name="T66" fmla="*/ 1618 w 2877"/>
                  <a:gd name="T67" fmla="*/ 534 h 1803"/>
                  <a:gd name="T68" fmla="*/ 1594 w 2877"/>
                  <a:gd name="T69" fmla="*/ 632 h 1803"/>
                  <a:gd name="T70" fmla="*/ 1458 w 2877"/>
                  <a:gd name="T71" fmla="*/ 584 h 1803"/>
                  <a:gd name="T72" fmla="*/ 1415 w 2877"/>
                  <a:gd name="T73" fmla="*/ 607 h 1803"/>
                  <a:gd name="T74" fmla="*/ 1392 w 2877"/>
                  <a:gd name="T75" fmla="*/ 666 h 1803"/>
                  <a:gd name="T76" fmla="*/ 1456 w 2877"/>
                  <a:gd name="T77" fmla="*/ 864 h 1803"/>
                  <a:gd name="T78" fmla="*/ 1066 w 2877"/>
                  <a:gd name="T79" fmla="*/ 843 h 1803"/>
                  <a:gd name="T80" fmla="*/ 558 w 2877"/>
                  <a:gd name="T81" fmla="*/ 875 h 1803"/>
                  <a:gd name="T82" fmla="*/ 353 w 2877"/>
                  <a:gd name="T83" fmla="*/ 855 h 1803"/>
                  <a:gd name="T84" fmla="*/ 146 w 2877"/>
                  <a:gd name="T85" fmla="*/ 858 h 1803"/>
                  <a:gd name="T86" fmla="*/ 6 w 2877"/>
                  <a:gd name="T87" fmla="*/ 798 h 1803"/>
                  <a:gd name="T88" fmla="*/ 167 w 2877"/>
                  <a:gd name="T89" fmla="*/ 724 h 18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877" h="1803">
                    <a:moveTo>
                      <a:pt x="184" y="706"/>
                    </a:moveTo>
                    <a:lnTo>
                      <a:pt x="345" y="253"/>
                    </a:lnTo>
                    <a:lnTo>
                      <a:pt x="387" y="253"/>
                    </a:lnTo>
                    <a:lnTo>
                      <a:pt x="500" y="258"/>
                    </a:lnTo>
                    <a:lnTo>
                      <a:pt x="566" y="266"/>
                    </a:lnTo>
                    <a:lnTo>
                      <a:pt x="649" y="245"/>
                    </a:lnTo>
                    <a:lnTo>
                      <a:pt x="713" y="217"/>
                    </a:lnTo>
                    <a:lnTo>
                      <a:pt x="734" y="140"/>
                    </a:lnTo>
                    <a:lnTo>
                      <a:pt x="809" y="221"/>
                    </a:lnTo>
                    <a:lnTo>
                      <a:pt x="1011" y="233"/>
                    </a:lnTo>
                    <a:lnTo>
                      <a:pt x="1047" y="194"/>
                    </a:lnTo>
                    <a:lnTo>
                      <a:pt x="1047" y="185"/>
                    </a:lnTo>
                    <a:lnTo>
                      <a:pt x="1060" y="181"/>
                    </a:lnTo>
                    <a:lnTo>
                      <a:pt x="1130" y="194"/>
                    </a:lnTo>
                    <a:lnTo>
                      <a:pt x="1117" y="140"/>
                    </a:lnTo>
                    <a:lnTo>
                      <a:pt x="1231" y="138"/>
                    </a:lnTo>
                    <a:lnTo>
                      <a:pt x="1252" y="157"/>
                    </a:lnTo>
                    <a:lnTo>
                      <a:pt x="1271" y="163"/>
                    </a:lnTo>
                    <a:lnTo>
                      <a:pt x="1287" y="144"/>
                    </a:lnTo>
                    <a:lnTo>
                      <a:pt x="1303" y="142"/>
                    </a:lnTo>
                    <a:lnTo>
                      <a:pt x="1322" y="157"/>
                    </a:lnTo>
                    <a:lnTo>
                      <a:pt x="1357" y="157"/>
                    </a:lnTo>
                    <a:lnTo>
                      <a:pt x="1384" y="130"/>
                    </a:lnTo>
                    <a:lnTo>
                      <a:pt x="1379" y="64"/>
                    </a:lnTo>
                    <a:lnTo>
                      <a:pt x="1456" y="0"/>
                    </a:lnTo>
                    <a:lnTo>
                      <a:pt x="1596" y="27"/>
                    </a:lnTo>
                    <a:lnTo>
                      <a:pt x="1613" y="61"/>
                    </a:lnTo>
                    <a:lnTo>
                      <a:pt x="1640" y="93"/>
                    </a:lnTo>
                    <a:lnTo>
                      <a:pt x="1688" y="97"/>
                    </a:lnTo>
                    <a:lnTo>
                      <a:pt x="1692" y="117"/>
                    </a:lnTo>
                    <a:lnTo>
                      <a:pt x="1661" y="151"/>
                    </a:lnTo>
                    <a:lnTo>
                      <a:pt x="1663" y="181"/>
                    </a:lnTo>
                    <a:lnTo>
                      <a:pt x="1724" y="247"/>
                    </a:lnTo>
                    <a:lnTo>
                      <a:pt x="1758" y="262"/>
                    </a:lnTo>
                    <a:lnTo>
                      <a:pt x="1758" y="309"/>
                    </a:lnTo>
                    <a:lnTo>
                      <a:pt x="1778" y="323"/>
                    </a:lnTo>
                    <a:lnTo>
                      <a:pt x="1809" y="302"/>
                    </a:lnTo>
                    <a:lnTo>
                      <a:pt x="1875" y="301"/>
                    </a:lnTo>
                    <a:lnTo>
                      <a:pt x="1901" y="355"/>
                    </a:lnTo>
                    <a:lnTo>
                      <a:pt x="1987" y="372"/>
                    </a:lnTo>
                    <a:lnTo>
                      <a:pt x="1997" y="255"/>
                    </a:lnTo>
                    <a:lnTo>
                      <a:pt x="1964" y="210"/>
                    </a:lnTo>
                    <a:lnTo>
                      <a:pt x="2179" y="20"/>
                    </a:lnTo>
                    <a:lnTo>
                      <a:pt x="2235" y="34"/>
                    </a:lnTo>
                    <a:lnTo>
                      <a:pt x="2276" y="43"/>
                    </a:lnTo>
                    <a:lnTo>
                      <a:pt x="2334" y="29"/>
                    </a:lnTo>
                    <a:lnTo>
                      <a:pt x="2382" y="21"/>
                    </a:lnTo>
                    <a:lnTo>
                      <a:pt x="2412" y="6"/>
                    </a:lnTo>
                    <a:lnTo>
                      <a:pt x="2437" y="6"/>
                    </a:lnTo>
                    <a:lnTo>
                      <a:pt x="2448" y="20"/>
                    </a:lnTo>
                    <a:lnTo>
                      <a:pt x="2299" y="347"/>
                    </a:lnTo>
                    <a:lnTo>
                      <a:pt x="2312" y="451"/>
                    </a:lnTo>
                    <a:lnTo>
                      <a:pt x="2323" y="580"/>
                    </a:lnTo>
                    <a:lnTo>
                      <a:pt x="2371" y="632"/>
                    </a:lnTo>
                    <a:lnTo>
                      <a:pt x="2439" y="644"/>
                    </a:lnTo>
                    <a:lnTo>
                      <a:pt x="2610" y="1175"/>
                    </a:lnTo>
                    <a:lnTo>
                      <a:pt x="2336" y="1022"/>
                    </a:lnTo>
                    <a:lnTo>
                      <a:pt x="2357" y="1065"/>
                    </a:lnTo>
                    <a:lnTo>
                      <a:pt x="2357" y="1137"/>
                    </a:lnTo>
                    <a:lnTo>
                      <a:pt x="2418" y="1166"/>
                    </a:lnTo>
                    <a:lnTo>
                      <a:pt x="2557" y="1284"/>
                    </a:lnTo>
                    <a:lnTo>
                      <a:pt x="2557" y="1317"/>
                    </a:lnTo>
                    <a:lnTo>
                      <a:pt x="2608" y="1322"/>
                    </a:lnTo>
                    <a:lnTo>
                      <a:pt x="2635" y="1358"/>
                    </a:lnTo>
                    <a:lnTo>
                      <a:pt x="2646" y="1392"/>
                    </a:lnTo>
                    <a:lnTo>
                      <a:pt x="2629" y="1420"/>
                    </a:lnTo>
                    <a:lnTo>
                      <a:pt x="2615" y="1462"/>
                    </a:lnTo>
                    <a:lnTo>
                      <a:pt x="2743" y="1480"/>
                    </a:lnTo>
                    <a:lnTo>
                      <a:pt x="2778" y="1490"/>
                    </a:lnTo>
                    <a:lnTo>
                      <a:pt x="2782" y="1522"/>
                    </a:lnTo>
                    <a:lnTo>
                      <a:pt x="2782" y="1552"/>
                    </a:lnTo>
                    <a:lnTo>
                      <a:pt x="2844" y="1613"/>
                    </a:lnTo>
                    <a:lnTo>
                      <a:pt x="2844" y="1662"/>
                    </a:lnTo>
                    <a:lnTo>
                      <a:pt x="2834" y="1679"/>
                    </a:lnTo>
                    <a:lnTo>
                      <a:pt x="2872" y="1705"/>
                    </a:lnTo>
                    <a:lnTo>
                      <a:pt x="2877" y="1735"/>
                    </a:lnTo>
                    <a:lnTo>
                      <a:pt x="2823" y="1795"/>
                    </a:lnTo>
                    <a:lnTo>
                      <a:pt x="2780" y="1788"/>
                    </a:lnTo>
                    <a:lnTo>
                      <a:pt x="2706" y="1803"/>
                    </a:lnTo>
                    <a:lnTo>
                      <a:pt x="2497" y="1763"/>
                    </a:lnTo>
                    <a:lnTo>
                      <a:pt x="2461" y="1705"/>
                    </a:lnTo>
                    <a:lnTo>
                      <a:pt x="2393" y="1695"/>
                    </a:lnTo>
                    <a:lnTo>
                      <a:pt x="2393" y="1641"/>
                    </a:lnTo>
                    <a:lnTo>
                      <a:pt x="2376" y="1625"/>
                    </a:lnTo>
                    <a:lnTo>
                      <a:pt x="2310" y="1631"/>
                    </a:lnTo>
                    <a:lnTo>
                      <a:pt x="2222" y="1594"/>
                    </a:lnTo>
                    <a:lnTo>
                      <a:pt x="2171" y="1554"/>
                    </a:lnTo>
                    <a:lnTo>
                      <a:pt x="2101" y="1546"/>
                    </a:lnTo>
                    <a:lnTo>
                      <a:pt x="1973" y="1492"/>
                    </a:lnTo>
                    <a:lnTo>
                      <a:pt x="1890" y="1426"/>
                    </a:lnTo>
                    <a:lnTo>
                      <a:pt x="1724" y="1216"/>
                    </a:lnTo>
                    <a:lnTo>
                      <a:pt x="1828" y="1128"/>
                    </a:lnTo>
                    <a:lnTo>
                      <a:pt x="1916" y="1007"/>
                    </a:lnTo>
                    <a:lnTo>
                      <a:pt x="1910" y="917"/>
                    </a:lnTo>
                    <a:lnTo>
                      <a:pt x="1950" y="834"/>
                    </a:lnTo>
                    <a:lnTo>
                      <a:pt x="1962" y="755"/>
                    </a:lnTo>
                    <a:lnTo>
                      <a:pt x="1921" y="737"/>
                    </a:lnTo>
                    <a:lnTo>
                      <a:pt x="1954" y="658"/>
                    </a:lnTo>
                    <a:lnTo>
                      <a:pt x="1944" y="427"/>
                    </a:lnTo>
                    <a:lnTo>
                      <a:pt x="1571" y="415"/>
                    </a:lnTo>
                    <a:lnTo>
                      <a:pt x="1571" y="496"/>
                    </a:lnTo>
                    <a:lnTo>
                      <a:pt x="1618" y="534"/>
                    </a:lnTo>
                    <a:lnTo>
                      <a:pt x="1624" y="576"/>
                    </a:lnTo>
                    <a:lnTo>
                      <a:pt x="1620" y="615"/>
                    </a:lnTo>
                    <a:lnTo>
                      <a:pt x="1594" y="632"/>
                    </a:lnTo>
                    <a:lnTo>
                      <a:pt x="1551" y="640"/>
                    </a:lnTo>
                    <a:lnTo>
                      <a:pt x="1481" y="615"/>
                    </a:lnTo>
                    <a:lnTo>
                      <a:pt x="1458" y="584"/>
                    </a:lnTo>
                    <a:lnTo>
                      <a:pt x="1437" y="549"/>
                    </a:lnTo>
                    <a:lnTo>
                      <a:pt x="1421" y="545"/>
                    </a:lnTo>
                    <a:lnTo>
                      <a:pt x="1415" y="607"/>
                    </a:lnTo>
                    <a:lnTo>
                      <a:pt x="1431" y="625"/>
                    </a:lnTo>
                    <a:lnTo>
                      <a:pt x="1417" y="647"/>
                    </a:lnTo>
                    <a:lnTo>
                      <a:pt x="1392" y="666"/>
                    </a:lnTo>
                    <a:lnTo>
                      <a:pt x="1407" y="735"/>
                    </a:lnTo>
                    <a:lnTo>
                      <a:pt x="1466" y="819"/>
                    </a:lnTo>
                    <a:lnTo>
                      <a:pt x="1456" y="864"/>
                    </a:lnTo>
                    <a:lnTo>
                      <a:pt x="1268" y="864"/>
                    </a:lnTo>
                    <a:lnTo>
                      <a:pt x="1224" y="847"/>
                    </a:lnTo>
                    <a:lnTo>
                      <a:pt x="1066" y="843"/>
                    </a:lnTo>
                    <a:lnTo>
                      <a:pt x="989" y="753"/>
                    </a:lnTo>
                    <a:lnTo>
                      <a:pt x="745" y="888"/>
                    </a:lnTo>
                    <a:lnTo>
                      <a:pt x="558" y="875"/>
                    </a:lnTo>
                    <a:lnTo>
                      <a:pt x="451" y="913"/>
                    </a:lnTo>
                    <a:lnTo>
                      <a:pt x="380" y="867"/>
                    </a:lnTo>
                    <a:lnTo>
                      <a:pt x="353" y="855"/>
                    </a:lnTo>
                    <a:lnTo>
                      <a:pt x="285" y="790"/>
                    </a:lnTo>
                    <a:lnTo>
                      <a:pt x="211" y="807"/>
                    </a:lnTo>
                    <a:lnTo>
                      <a:pt x="146" y="858"/>
                    </a:lnTo>
                    <a:lnTo>
                      <a:pt x="130" y="836"/>
                    </a:lnTo>
                    <a:lnTo>
                      <a:pt x="74" y="832"/>
                    </a:lnTo>
                    <a:lnTo>
                      <a:pt x="6" y="798"/>
                    </a:lnTo>
                    <a:lnTo>
                      <a:pt x="0" y="756"/>
                    </a:lnTo>
                    <a:lnTo>
                      <a:pt x="72" y="734"/>
                    </a:lnTo>
                    <a:lnTo>
                      <a:pt x="167" y="724"/>
                    </a:lnTo>
                    <a:lnTo>
                      <a:pt x="184" y="70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971" name="Freeform 123"/>
              <p:cNvSpPr>
                <a:spLocks noChangeAspect="1"/>
              </p:cNvSpPr>
              <p:nvPr/>
            </p:nvSpPr>
            <p:spPr bwMode="auto">
              <a:xfrm>
                <a:off x="3460" y="1400"/>
                <a:ext cx="65" cy="126"/>
              </a:xfrm>
              <a:custGeom>
                <a:avLst/>
                <a:gdLst>
                  <a:gd name="T0" fmla="*/ 0 w 359"/>
                  <a:gd name="T1" fmla="*/ 0 h 695"/>
                  <a:gd name="T2" fmla="*/ 8 w 359"/>
                  <a:gd name="T3" fmla="*/ 152 h 695"/>
                  <a:gd name="T4" fmla="*/ 20 w 359"/>
                  <a:gd name="T5" fmla="*/ 267 h 695"/>
                  <a:gd name="T6" fmla="*/ 32 w 359"/>
                  <a:gd name="T7" fmla="*/ 336 h 695"/>
                  <a:gd name="T8" fmla="*/ 11 w 359"/>
                  <a:gd name="T9" fmla="*/ 350 h 695"/>
                  <a:gd name="T10" fmla="*/ 18 w 359"/>
                  <a:gd name="T11" fmla="*/ 387 h 695"/>
                  <a:gd name="T12" fmla="*/ 34 w 359"/>
                  <a:gd name="T13" fmla="*/ 389 h 695"/>
                  <a:gd name="T14" fmla="*/ 46 w 359"/>
                  <a:gd name="T15" fmla="*/ 396 h 695"/>
                  <a:gd name="T16" fmla="*/ 47 w 359"/>
                  <a:gd name="T17" fmla="*/ 430 h 695"/>
                  <a:gd name="T18" fmla="*/ 47 w 359"/>
                  <a:gd name="T19" fmla="*/ 449 h 695"/>
                  <a:gd name="T20" fmla="*/ 68 w 359"/>
                  <a:gd name="T21" fmla="*/ 456 h 695"/>
                  <a:gd name="T22" fmla="*/ 65 w 359"/>
                  <a:gd name="T23" fmla="*/ 504 h 695"/>
                  <a:gd name="T24" fmla="*/ 126 w 359"/>
                  <a:gd name="T25" fmla="*/ 576 h 695"/>
                  <a:gd name="T26" fmla="*/ 141 w 359"/>
                  <a:gd name="T27" fmla="*/ 636 h 695"/>
                  <a:gd name="T28" fmla="*/ 187 w 359"/>
                  <a:gd name="T29" fmla="*/ 695 h 695"/>
                  <a:gd name="T30" fmla="*/ 239 w 359"/>
                  <a:gd name="T31" fmla="*/ 538 h 695"/>
                  <a:gd name="T32" fmla="*/ 263 w 359"/>
                  <a:gd name="T33" fmla="*/ 480 h 695"/>
                  <a:gd name="T34" fmla="*/ 359 w 359"/>
                  <a:gd name="T35" fmla="*/ 391 h 695"/>
                  <a:gd name="T36" fmla="*/ 317 w 359"/>
                  <a:gd name="T37" fmla="*/ 332 h 695"/>
                  <a:gd name="T38" fmla="*/ 64 w 359"/>
                  <a:gd name="T39" fmla="*/ 76 h 695"/>
                  <a:gd name="T40" fmla="*/ 0 w 359"/>
                  <a:gd name="T41" fmla="*/ 0 h 6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9" h="695">
                    <a:moveTo>
                      <a:pt x="0" y="0"/>
                    </a:moveTo>
                    <a:lnTo>
                      <a:pt x="8" y="152"/>
                    </a:lnTo>
                    <a:lnTo>
                      <a:pt x="20" y="267"/>
                    </a:lnTo>
                    <a:lnTo>
                      <a:pt x="32" y="336"/>
                    </a:lnTo>
                    <a:lnTo>
                      <a:pt x="11" y="350"/>
                    </a:lnTo>
                    <a:lnTo>
                      <a:pt x="18" y="387"/>
                    </a:lnTo>
                    <a:lnTo>
                      <a:pt x="34" y="389"/>
                    </a:lnTo>
                    <a:lnTo>
                      <a:pt x="46" y="396"/>
                    </a:lnTo>
                    <a:lnTo>
                      <a:pt x="47" y="430"/>
                    </a:lnTo>
                    <a:lnTo>
                      <a:pt x="47" y="449"/>
                    </a:lnTo>
                    <a:lnTo>
                      <a:pt x="68" y="456"/>
                    </a:lnTo>
                    <a:lnTo>
                      <a:pt x="65" y="504"/>
                    </a:lnTo>
                    <a:lnTo>
                      <a:pt x="126" y="576"/>
                    </a:lnTo>
                    <a:lnTo>
                      <a:pt x="141" y="636"/>
                    </a:lnTo>
                    <a:lnTo>
                      <a:pt x="187" y="695"/>
                    </a:lnTo>
                    <a:lnTo>
                      <a:pt x="239" y="538"/>
                    </a:lnTo>
                    <a:lnTo>
                      <a:pt x="263" y="480"/>
                    </a:lnTo>
                    <a:lnTo>
                      <a:pt x="359" y="391"/>
                    </a:lnTo>
                    <a:lnTo>
                      <a:pt x="317" y="332"/>
                    </a:lnTo>
                    <a:lnTo>
                      <a:pt x="64" y="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972" name="Freeform 124"/>
              <p:cNvSpPr>
                <a:spLocks noChangeAspect="1"/>
              </p:cNvSpPr>
              <p:nvPr/>
            </p:nvSpPr>
            <p:spPr bwMode="auto">
              <a:xfrm>
                <a:off x="3473" y="1338"/>
                <a:ext cx="161" cy="144"/>
              </a:xfrm>
              <a:custGeom>
                <a:avLst/>
                <a:gdLst>
                  <a:gd name="T0" fmla="*/ 0 w 891"/>
                  <a:gd name="T1" fmla="*/ 428 h 800"/>
                  <a:gd name="T2" fmla="*/ 150 w 891"/>
                  <a:gd name="T3" fmla="*/ 432 h 800"/>
                  <a:gd name="T4" fmla="*/ 197 w 891"/>
                  <a:gd name="T5" fmla="*/ 449 h 800"/>
                  <a:gd name="T6" fmla="*/ 384 w 891"/>
                  <a:gd name="T7" fmla="*/ 449 h 800"/>
                  <a:gd name="T8" fmla="*/ 397 w 891"/>
                  <a:gd name="T9" fmla="*/ 405 h 800"/>
                  <a:gd name="T10" fmla="*/ 338 w 891"/>
                  <a:gd name="T11" fmla="*/ 321 h 800"/>
                  <a:gd name="T12" fmla="*/ 323 w 891"/>
                  <a:gd name="T13" fmla="*/ 251 h 800"/>
                  <a:gd name="T14" fmla="*/ 348 w 891"/>
                  <a:gd name="T15" fmla="*/ 235 h 800"/>
                  <a:gd name="T16" fmla="*/ 362 w 891"/>
                  <a:gd name="T17" fmla="*/ 215 h 800"/>
                  <a:gd name="T18" fmla="*/ 345 w 891"/>
                  <a:gd name="T19" fmla="*/ 195 h 800"/>
                  <a:gd name="T20" fmla="*/ 350 w 891"/>
                  <a:gd name="T21" fmla="*/ 131 h 800"/>
                  <a:gd name="T22" fmla="*/ 364 w 891"/>
                  <a:gd name="T23" fmla="*/ 133 h 800"/>
                  <a:gd name="T24" fmla="*/ 407 w 891"/>
                  <a:gd name="T25" fmla="*/ 198 h 800"/>
                  <a:gd name="T26" fmla="*/ 477 w 891"/>
                  <a:gd name="T27" fmla="*/ 225 h 800"/>
                  <a:gd name="T28" fmla="*/ 528 w 891"/>
                  <a:gd name="T29" fmla="*/ 218 h 800"/>
                  <a:gd name="T30" fmla="*/ 553 w 891"/>
                  <a:gd name="T31" fmla="*/ 200 h 800"/>
                  <a:gd name="T32" fmla="*/ 555 w 891"/>
                  <a:gd name="T33" fmla="*/ 169 h 800"/>
                  <a:gd name="T34" fmla="*/ 550 w 891"/>
                  <a:gd name="T35" fmla="*/ 120 h 800"/>
                  <a:gd name="T36" fmla="*/ 500 w 891"/>
                  <a:gd name="T37" fmla="*/ 82 h 800"/>
                  <a:gd name="T38" fmla="*/ 502 w 891"/>
                  <a:gd name="T39" fmla="*/ 0 h 800"/>
                  <a:gd name="T40" fmla="*/ 874 w 891"/>
                  <a:gd name="T41" fmla="*/ 13 h 800"/>
                  <a:gd name="T42" fmla="*/ 886 w 891"/>
                  <a:gd name="T43" fmla="*/ 239 h 800"/>
                  <a:gd name="T44" fmla="*/ 851 w 891"/>
                  <a:gd name="T45" fmla="*/ 323 h 800"/>
                  <a:gd name="T46" fmla="*/ 891 w 891"/>
                  <a:gd name="T47" fmla="*/ 340 h 800"/>
                  <a:gd name="T48" fmla="*/ 881 w 891"/>
                  <a:gd name="T49" fmla="*/ 422 h 800"/>
                  <a:gd name="T50" fmla="*/ 841 w 891"/>
                  <a:gd name="T51" fmla="*/ 502 h 800"/>
                  <a:gd name="T52" fmla="*/ 844 w 891"/>
                  <a:gd name="T53" fmla="*/ 592 h 800"/>
                  <a:gd name="T54" fmla="*/ 755 w 891"/>
                  <a:gd name="T55" fmla="*/ 720 h 800"/>
                  <a:gd name="T56" fmla="*/ 651 w 891"/>
                  <a:gd name="T57" fmla="*/ 800 h 800"/>
                  <a:gd name="T58" fmla="*/ 282 w 891"/>
                  <a:gd name="T59" fmla="*/ 738 h 800"/>
                  <a:gd name="T60" fmla="*/ 243 w 891"/>
                  <a:gd name="T61" fmla="*/ 677 h 800"/>
                  <a:gd name="T62" fmla="*/ 0 w 891"/>
                  <a:gd name="T63" fmla="*/ 428 h 8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91" h="800">
                    <a:moveTo>
                      <a:pt x="0" y="428"/>
                    </a:moveTo>
                    <a:lnTo>
                      <a:pt x="150" y="432"/>
                    </a:lnTo>
                    <a:lnTo>
                      <a:pt x="197" y="449"/>
                    </a:lnTo>
                    <a:lnTo>
                      <a:pt x="384" y="449"/>
                    </a:lnTo>
                    <a:lnTo>
                      <a:pt x="397" y="405"/>
                    </a:lnTo>
                    <a:lnTo>
                      <a:pt x="338" y="321"/>
                    </a:lnTo>
                    <a:lnTo>
                      <a:pt x="323" y="251"/>
                    </a:lnTo>
                    <a:lnTo>
                      <a:pt x="348" y="235"/>
                    </a:lnTo>
                    <a:lnTo>
                      <a:pt x="362" y="215"/>
                    </a:lnTo>
                    <a:lnTo>
                      <a:pt x="345" y="195"/>
                    </a:lnTo>
                    <a:lnTo>
                      <a:pt x="350" y="131"/>
                    </a:lnTo>
                    <a:lnTo>
                      <a:pt x="364" y="133"/>
                    </a:lnTo>
                    <a:lnTo>
                      <a:pt x="407" y="198"/>
                    </a:lnTo>
                    <a:lnTo>
                      <a:pt x="477" y="225"/>
                    </a:lnTo>
                    <a:lnTo>
                      <a:pt x="528" y="218"/>
                    </a:lnTo>
                    <a:lnTo>
                      <a:pt x="553" y="200"/>
                    </a:lnTo>
                    <a:lnTo>
                      <a:pt x="555" y="169"/>
                    </a:lnTo>
                    <a:lnTo>
                      <a:pt x="550" y="120"/>
                    </a:lnTo>
                    <a:lnTo>
                      <a:pt x="500" y="82"/>
                    </a:lnTo>
                    <a:lnTo>
                      <a:pt x="502" y="0"/>
                    </a:lnTo>
                    <a:lnTo>
                      <a:pt x="874" y="13"/>
                    </a:lnTo>
                    <a:lnTo>
                      <a:pt x="886" y="239"/>
                    </a:lnTo>
                    <a:lnTo>
                      <a:pt x="851" y="323"/>
                    </a:lnTo>
                    <a:lnTo>
                      <a:pt x="891" y="340"/>
                    </a:lnTo>
                    <a:lnTo>
                      <a:pt x="881" y="422"/>
                    </a:lnTo>
                    <a:lnTo>
                      <a:pt x="841" y="502"/>
                    </a:lnTo>
                    <a:lnTo>
                      <a:pt x="844" y="592"/>
                    </a:lnTo>
                    <a:lnTo>
                      <a:pt x="755" y="720"/>
                    </a:lnTo>
                    <a:lnTo>
                      <a:pt x="651" y="800"/>
                    </a:lnTo>
                    <a:lnTo>
                      <a:pt x="282" y="738"/>
                    </a:lnTo>
                    <a:lnTo>
                      <a:pt x="243" y="677"/>
                    </a:lnTo>
                    <a:lnTo>
                      <a:pt x="0" y="42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973" name="Freeform 125"/>
              <p:cNvSpPr>
                <a:spLocks noChangeAspect="1"/>
              </p:cNvSpPr>
              <p:nvPr/>
            </p:nvSpPr>
            <p:spPr bwMode="auto">
              <a:xfrm>
                <a:off x="3281" y="1399"/>
                <a:ext cx="211" cy="164"/>
              </a:xfrm>
              <a:custGeom>
                <a:avLst/>
                <a:gdLst>
                  <a:gd name="T0" fmla="*/ 138 w 1169"/>
                  <a:gd name="T1" fmla="*/ 106 h 905"/>
                  <a:gd name="T2" fmla="*/ 0 w 1169"/>
                  <a:gd name="T3" fmla="*/ 244 h 905"/>
                  <a:gd name="T4" fmla="*/ 15 w 1169"/>
                  <a:gd name="T5" fmla="*/ 294 h 905"/>
                  <a:gd name="T6" fmla="*/ 0 w 1169"/>
                  <a:gd name="T7" fmla="*/ 339 h 905"/>
                  <a:gd name="T8" fmla="*/ 20 w 1169"/>
                  <a:gd name="T9" fmla="*/ 374 h 905"/>
                  <a:gd name="T10" fmla="*/ 145 w 1169"/>
                  <a:gd name="T11" fmla="*/ 372 h 905"/>
                  <a:gd name="T12" fmla="*/ 159 w 1169"/>
                  <a:gd name="T13" fmla="*/ 415 h 905"/>
                  <a:gd name="T14" fmla="*/ 185 w 1169"/>
                  <a:gd name="T15" fmla="*/ 410 h 905"/>
                  <a:gd name="T16" fmla="*/ 203 w 1169"/>
                  <a:gd name="T17" fmla="*/ 388 h 905"/>
                  <a:gd name="T18" fmla="*/ 230 w 1169"/>
                  <a:gd name="T19" fmla="*/ 382 h 905"/>
                  <a:gd name="T20" fmla="*/ 243 w 1169"/>
                  <a:gd name="T21" fmla="*/ 390 h 905"/>
                  <a:gd name="T22" fmla="*/ 251 w 1169"/>
                  <a:gd name="T23" fmla="*/ 415 h 905"/>
                  <a:gd name="T24" fmla="*/ 240 w 1169"/>
                  <a:gd name="T25" fmla="*/ 435 h 905"/>
                  <a:gd name="T26" fmla="*/ 203 w 1169"/>
                  <a:gd name="T27" fmla="*/ 448 h 905"/>
                  <a:gd name="T28" fmla="*/ 187 w 1169"/>
                  <a:gd name="T29" fmla="*/ 474 h 905"/>
                  <a:gd name="T30" fmla="*/ 181 w 1169"/>
                  <a:gd name="T31" fmla="*/ 521 h 905"/>
                  <a:gd name="T32" fmla="*/ 210 w 1169"/>
                  <a:gd name="T33" fmla="*/ 543 h 905"/>
                  <a:gd name="T34" fmla="*/ 189 w 1169"/>
                  <a:gd name="T35" fmla="*/ 628 h 905"/>
                  <a:gd name="T36" fmla="*/ 158 w 1169"/>
                  <a:gd name="T37" fmla="*/ 666 h 905"/>
                  <a:gd name="T38" fmla="*/ 161 w 1169"/>
                  <a:gd name="T39" fmla="*/ 692 h 905"/>
                  <a:gd name="T40" fmla="*/ 168 w 1169"/>
                  <a:gd name="T41" fmla="*/ 705 h 905"/>
                  <a:gd name="T42" fmla="*/ 195 w 1169"/>
                  <a:gd name="T43" fmla="*/ 699 h 905"/>
                  <a:gd name="T44" fmla="*/ 213 w 1169"/>
                  <a:gd name="T45" fmla="*/ 675 h 905"/>
                  <a:gd name="T46" fmla="*/ 237 w 1169"/>
                  <a:gd name="T47" fmla="*/ 645 h 905"/>
                  <a:gd name="T48" fmla="*/ 242 w 1169"/>
                  <a:gd name="T49" fmla="*/ 709 h 905"/>
                  <a:gd name="T50" fmla="*/ 291 w 1169"/>
                  <a:gd name="T51" fmla="*/ 687 h 905"/>
                  <a:gd name="T52" fmla="*/ 390 w 1169"/>
                  <a:gd name="T53" fmla="*/ 687 h 905"/>
                  <a:gd name="T54" fmla="*/ 450 w 1169"/>
                  <a:gd name="T55" fmla="*/ 746 h 905"/>
                  <a:gd name="T56" fmla="*/ 664 w 1169"/>
                  <a:gd name="T57" fmla="*/ 754 h 905"/>
                  <a:gd name="T58" fmla="*/ 802 w 1169"/>
                  <a:gd name="T59" fmla="*/ 874 h 905"/>
                  <a:gd name="T60" fmla="*/ 950 w 1169"/>
                  <a:gd name="T61" fmla="*/ 905 h 905"/>
                  <a:gd name="T62" fmla="*/ 1114 w 1169"/>
                  <a:gd name="T63" fmla="*/ 895 h 905"/>
                  <a:gd name="T64" fmla="*/ 1169 w 1169"/>
                  <a:gd name="T65" fmla="*/ 694 h 905"/>
                  <a:gd name="T66" fmla="*/ 1127 w 1169"/>
                  <a:gd name="T67" fmla="*/ 643 h 905"/>
                  <a:gd name="T68" fmla="*/ 1116 w 1169"/>
                  <a:gd name="T69" fmla="*/ 586 h 905"/>
                  <a:gd name="T70" fmla="*/ 1055 w 1169"/>
                  <a:gd name="T71" fmla="*/ 515 h 905"/>
                  <a:gd name="T72" fmla="*/ 1057 w 1169"/>
                  <a:gd name="T73" fmla="*/ 462 h 905"/>
                  <a:gd name="T74" fmla="*/ 1035 w 1169"/>
                  <a:gd name="T75" fmla="*/ 457 h 905"/>
                  <a:gd name="T76" fmla="*/ 1037 w 1169"/>
                  <a:gd name="T77" fmla="*/ 403 h 905"/>
                  <a:gd name="T78" fmla="*/ 1006 w 1169"/>
                  <a:gd name="T79" fmla="*/ 395 h 905"/>
                  <a:gd name="T80" fmla="*/ 1001 w 1169"/>
                  <a:gd name="T81" fmla="*/ 359 h 905"/>
                  <a:gd name="T82" fmla="*/ 1020 w 1169"/>
                  <a:gd name="T83" fmla="*/ 343 h 905"/>
                  <a:gd name="T84" fmla="*/ 1006 w 1169"/>
                  <a:gd name="T85" fmla="*/ 254 h 905"/>
                  <a:gd name="T86" fmla="*/ 989 w 1169"/>
                  <a:gd name="T87" fmla="*/ 6 h 905"/>
                  <a:gd name="T88" fmla="*/ 981 w 1169"/>
                  <a:gd name="T89" fmla="*/ 0 h 905"/>
                  <a:gd name="T90" fmla="*/ 740 w 1169"/>
                  <a:gd name="T91" fmla="*/ 136 h 905"/>
                  <a:gd name="T92" fmla="*/ 553 w 1169"/>
                  <a:gd name="T93" fmla="*/ 123 h 905"/>
                  <a:gd name="T94" fmla="*/ 448 w 1169"/>
                  <a:gd name="T95" fmla="*/ 161 h 905"/>
                  <a:gd name="T96" fmla="*/ 373 w 1169"/>
                  <a:gd name="T97" fmla="*/ 114 h 905"/>
                  <a:gd name="T98" fmla="*/ 350 w 1169"/>
                  <a:gd name="T99" fmla="*/ 108 h 905"/>
                  <a:gd name="T100" fmla="*/ 279 w 1169"/>
                  <a:gd name="T101" fmla="*/ 36 h 905"/>
                  <a:gd name="T102" fmla="*/ 208 w 1169"/>
                  <a:gd name="T103" fmla="*/ 52 h 905"/>
                  <a:gd name="T104" fmla="*/ 138 w 1169"/>
                  <a:gd name="T105" fmla="*/ 106 h 9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169" h="905">
                    <a:moveTo>
                      <a:pt x="138" y="106"/>
                    </a:moveTo>
                    <a:lnTo>
                      <a:pt x="0" y="244"/>
                    </a:lnTo>
                    <a:lnTo>
                      <a:pt x="15" y="294"/>
                    </a:lnTo>
                    <a:lnTo>
                      <a:pt x="0" y="339"/>
                    </a:lnTo>
                    <a:lnTo>
                      <a:pt x="20" y="374"/>
                    </a:lnTo>
                    <a:lnTo>
                      <a:pt x="145" y="372"/>
                    </a:lnTo>
                    <a:lnTo>
                      <a:pt x="159" y="415"/>
                    </a:lnTo>
                    <a:lnTo>
                      <a:pt x="185" y="410"/>
                    </a:lnTo>
                    <a:lnTo>
                      <a:pt x="203" y="388"/>
                    </a:lnTo>
                    <a:lnTo>
                      <a:pt x="230" y="382"/>
                    </a:lnTo>
                    <a:lnTo>
                      <a:pt x="243" y="390"/>
                    </a:lnTo>
                    <a:lnTo>
                      <a:pt x="251" y="415"/>
                    </a:lnTo>
                    <a:lnTo>
                      <a:pt x="240" y="435"/>
                    </a:lnTo>
                    <a:lnTo>
                      <a:pt x="203" y="448"/>
                    </a:lnTo>
                    <a:lnTo>
                      <a:pt x="187" y="474"/>
                    </a:lnTo>
                    <a:lnTo>
                      <a:pt x="181" y="521"/>
                    </a:lnTo>
                    <a:lnTo>
                      <a:pt x="210" y="543"/>
                    </a:lnTo>
                    <a:lnTo>
                      <a:pt x="189" y="628"/>
                    </a:lnTo>
                    <a:lnTo>
                      <a:pt x="158" y="666"/>
                    </a:lnTo>
                    <a:lnTo>
                      <a:pt x="161" y="692"/>
                    </a:lnTo>
                    <a:lnTo>
                      <a:pt x="168" y="705"/>
                    </a:lnTo>
                    <a:lnTo>
                      <a:pt x="195" y="699"/>
                    </a:lnTo>
                    <a:lnTo>
                      <a:pt x="213" y="675"/>
                    </a:lnTo>
                    <a:lnTo>
                      <a:pt x="237" y="645"/>
                    </a:lnTo>
                    <a:lnTo>
                      <a:pt x="242" y="709"/>
                    </a:lnTo>
                    <a:lnTo>
                      <a:pt x="291" y="687"/>
                    </a:lnTo>
                    <a:lnTo>
                      <a:pt x="390" y="687"/>
                    </a:lnTo>
                    <a:lnTo>
                      <a:pt x="450" y="746"/>
                    </a:lnTo>
                    <a:lnTo>
                      <a:pt x="664" y="754"/>
                    </a:lnTo>
                    <a:lnTo>
                      <a:pt x="802" y="874"/>
                    </a:lnTo>
                    <a:lnTo>
                      <a:pt x="950" y="905"/>
                    </a:lnTo>
                    <a:lnTo>
                      <a:pt x="1114" y="895"/>
                    </a:lnTo>
                    <a:lnTo>
                      <a:pt x="1169" y="694"/>
                    </a:lnTo>
                    <a:lnTo>
                      <a:pt x="1127" y="643"/>
                    </a:lnTo>
                    <a:lnTo>
                      <a:pt x="1116" y="586"/>
                    </a:lnTo>
                    <a:lnTo>
                      <a:pt x="1055" y="515"/>
                    </a:lnTo>
                    <a:lnTo>
                      <a:pt x="1057" y="462"/>
                    </a:lnTo>
                    <a:lnTo>
                      <a:pt x="1035" y="457"/>
                    </a:lnTo>
                    <a:lnTo>
                      <a:pt x="1037" y="403"/>
                    </a:lnTo>
                    <a:lnTo>
                      <a:pt x="1006" y="395"/>
                    </a:lnTo>
                    <a:lnTo>
                      <a:pt x="1001" y="359"/>
                    </a:lnTo>
                    <a:lnTo>
                      <a:pt x="1020" y="343"/>
                    </a:lnTo>
                    <a:lnTo>
                      <a:pt x="1006" y="254"/>
                    </a:lnTo>
                    <a:lnTo>
                      <a:pt x="989" y="6"/>
                    </a:lnTo>
                    <a:lnTo>
                      <a:pt x="981" y="0"/>
                    </a:lnTo>
                    <a:lnTo>
                      <a:pt x="740" y="136"/>
                    </a:lnTo>
                    <a:lnTo>
                      <a:pt x="553" y="123"/>
                    </a:lnTo>
                    <a:lnTo>
                      <a:pt x="448" y="161"/>
                    </a:lnTo>
                    <a:lnTo>
                      <a:pt x="373" y="114"/>
                    </a:lnTo>
                    <a:lnTo>
                      <a:pt x="350" y="108"/>
                    </a:lnTo>
                    <a:lnTo>
                      <a:pt x="279" y="36"/>
                    </a:lnTo>
                    <a:lnTo>
                      <a:pt x="208" y="52"/>
                    </a:lnTo>
                    <a:lnTo>
                      <a:pt x="138" y="10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974" name="Freeform 126"/>
              <p:cNvSpPr>
                <a:spLocks noChangeAspect="1"/>
              </p:cNvSpPr>
              <p:nvPr/>
            </p:nvSpPr>
            <p:spPr bwMode="auto">
              <a:xfrm>
                <a:off x="3167" y="1224"/>
                <a:ext cx="209" cy="205"/>
              </a:xfrm>
              <a:custGeom>
                <a:avLst/>
                <a:gdLst>
                  <a:gd name="T0" fmla="*/ 53 w 1160"/>
                  <a:gd name="T1" fmla="*/ 521 h 1137"/>
                  <a:gd name="T2" fmla="*/ 98 w 1160"/>
                  <a:gd name="T3" fmla="*/ 497 h 1137"/>
                  <a:gd name="T4" fmla="*/ 110 w 1160"/>
                  <a:gd name="T5" fmla="*/ 446 h 1137"/>
                  <a:gd name="T6" fmla="*/ 139 w 1160"/>
                  <a:gd name="T7" fmla="*/ 448 h 1137"/>
                  <a:gd name="T8" fmla="*/ 167 w 1160"/>
                  <a:gd name="T9" fmla="*/ 469 h 1137"/>
                  <a:gd name="T10" fmla="*/ 193 w 1160"/>
                  <a:gd name="T11" fmla="*/ 461 h 1137"/>
                  <a:gd name="T12" fmla="*/ 234 w 1160"/>
                  <a:gd name="T13" fmla="*/ 426 h 1137"/>
                  <a:gd name="T14" fmla="*/ 273 w 1160"/>
                  <a:gd name="T15" fmla="*/ 422 h 1137"/>
                  <a:gd name="T16" fmla="*/ 476 w 1160"/>
                  <a:gd name="T17" fmla="*/ 650 h 1137"/>
                  <a:gd name="T18" fmla="*/ 417 w 1160"/>
                  <a:gd name="T19" fmla="*/ 744 h 1137"/>
                  <a:gd name="T20" fmla="*/ 404 w 1160"/>
                  <a:gd name="T21" fmla="*/ 778 h 1137"/>
                  <a:gd name="T22" fmla="*/ 407 w 1160"/>
                  <a:gd name="T23" fmla="*/ 898 h 1137"/>
                  <a:gd name="T24" fmla="*/ 427 w 1160"/>
                  <a:gd name="T25" fmla="*/ 928 h 1137"/>
                  <a:gd name="T26" fmla="*/ 429 w 1160"/>
                  <a:gd name="T27" fmla="*/ 957 h 1137"/>
                  <a:gd name="T28" fmla="*/ 417 w 1160"/>
                  <a:gd name="T29" fmla="*/ 985 h 1137"/>
                  <a:gd name="T30" fmla="*/ 378 w 1160"/>
                  <a:gd name="T31" fmla="*/ 1034 h 1137"/>
                  <a:gd name="T32" fmla="*/ 372 w 1160"/>
                  <a:gd name="T33" fmla="*/ 1052 h 1137"/>
                  <a:gd name="T34" fmla="*/ 457 w 1160"/>
                  <a:gd name="T35" fmla="*/ 1137 h 1137"/>
                  <a:gd name="T36" fmla="*/ 549 w 1160"/>
                  <a:gd name="T37" fmla="*/ 1022 h 1137"/>
                  <a:gd name="T38" fmla="*/ 636 w 1160"/>
                  <a:gd name="T39" fmla="*/ 1018 h 1137"/>
                  <a:gd name="T40" fmla="*/ 630 w 1160"/>
                  <a:gd name="T41" fmla="*/ 979 h 1137"/>
                  <a:gd name="T42" fmla="*/ 697 w 1160"/>
                  <a:gd name="T43" fmla="*/ 955 h 1137"/>
                  <a:gd name="T44" fmla="*/ 798 w 1160"/>
                  <a:gd name="T45" fmla="*/ 943 h 1137"/>
                  <a:gd name="T46" fmla="*/ 816 w 1160"/>
                  <a:gd name="T47" fmla="*/ 924 h 1137"/>
                  <a:gd name="T48" fmla="*/ 974 w 1160"/>
                  <a:gd name="T49" fmla="*/ 473 h 1137"/>
                  <a:gd name="T50" fmla="*/ 1160 w 1160"/>
                  <a:gd name="T51" fmla="*/ 481 h 1137"/>
                  <a:gd name="T52" fmla="*/ 1041 w 1160"/>
                  <a:gd name="T53" fmla="*/ 422 h 1137"/>
                  <a:gd name="T54" fmla="*/ 1029 w 1160"/>
                  <a:gd name="T55" fmla="*/ 373 h 1137"/>
                  <a:gd name="T56" fmla="*/ 986 w 1160"/>
                  <a:gd name="T57" fmla="*/ 363 h 1137"/>
                  <a:gd name="T58" fmla="*/ 958 w 1160"/>
                  <a:gd name="T59" fmla="*/ 343 h 1137"/>
                  <a:gd name="T60" fmla="*/ 984 w 1160"/>
                  <a:gd name="T61" fmla="*/ 320 h 1137"/>
                  <a:gd name="T62" fmla="*/ 986 w 1160"/>
                  <a:gd name="T63" fmla="*/ 260 h 1137"/>
                  <a:gd name="T64" fmla="*/ 1027 w 1160"/>
                  <a:gd name="T65" fmla="*/ 243 h 1137"/>
                  <a:gd name="T66" fmla="*/ 1018 w 1160"/>
                  <a:gd name="T67" fmla="*/ 229 h 1137"/>
                  <a:gd name="T68" fmla="*/ 1018 w 1160"/>
                  <a:gd name="T69" fmla="*/ 205 h 1137"/>
                  <a:gd name="T70" fmla="*/ 1051 w 1160"/>
                  <a:gd name="T71" fmla="*/ 191 h 1137"/>
                  <a:gd name="T72" fmla="*/ 1067 w 1160"/>
                  <a:gd name="T73" fmla="*/ 197 h 1137"/>
                  <a:gd name="T74" fmla="*/ 1096 w 1160"/>
                  <a:gd name="T75" fmla="*/ 193 h 1137"/>
                  <a:gd name="T76" fmla="*/ 1102 w 1160"/>
                  <a:gd name="T77" fmla="*/ 148 h 1137"/>
                  <a:gd name="T78" fmla="*/ 1160 w 1160"/>
                  <a:gd name="T79" fmla="*/ 95 h 1137"/>
                  <a:gd name="T80" fmla="*/ 778 w 1160"/>
                  <a:gd name="T81" fmla="*/ 69 h 1137"/>
                  <a:gd name="T82" fmla="*/ 776 w 1160"/>
                  <a:gd name="T83" fmla="*/ 36 h 1137"/>
                  <a:gd name="T84" fmla="*/ 748 w 1160"/>
                  <a:gd name="T85" fmla="*/ 20 h 1137"/>
                  <a:gd name="T86" fmla="*/ 715 w 1160"/>
                  <a:gd name="T87" fmla="*/ 10 h 1137"/>
                  <a:gd name="T88" fmla="*/ 691 w 1160"/>
                  <a:gd name="T89" fmla="*/ 20 h 1137"/>
                  <a:gd name="T90" fmla="*/ 648 w 1160"/>
                  <a:gd name="T91" fmla="*/ 53 h 1137"/>
                  <a:gd name="T92" fmla="*/ 534 w 1160"/>
                  <a:gd name="T93" fmla="*/ 8 h 1137"/>
                  <a:gd name="T94" fmla="*/ 490 w 1160"/>
                  <a:gd name="T95" fmla="*/ 0 h 1137"/>
                  <a:gd name="T96" fmla="*/ 453 w 1160"/>
                  <a:gd name="T97" fmla="*/ 6 h 1137"/>
                  <a:gd name="T98" fmla="*/ 177 w 1160"/>
                  <a:gd name="T99" fmla="*/ 89 h 1137"/>
                  <a:gd name="T100" fmla="*/ 39 w 1160"/>
                  <a:gd name="T101" fmla="*/ 185 h 1137"/>
                  <a:gd name="T102" fmla="*/ 0 w 1160"/>
                  <a:gd name="T103" fmla="*/ 229 h 1137"/>
                  <a:gd name="T104" fmla="*/ 53 w 1160"/>
                  <a:gd name="T105" fmla="*/ 521 h 1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160" h="1137">
                    <a:moveTo>
                      <a:pt x="53" y="521"/>
                    </a:moveTo>
                    <a:lnTo>
                      <a:pt x="98" y="497"/>
                    </a:lnTo>
                    <a:lnTo>
                      <a:pt x="110" y="446"/>
                    </a:lnTo>
                    <a:lnTo>
                      <a:pt x="139" y="448"/>
                    </a:lnTo>
                    <a:lnTo>
                      <a:pt x="167" y="469"/>
                    </a:lnTo>
                    <a:lnTo>
                      <a:pt x="193" y="461"/>
                    </a:lnTo>
                    <a:lnTo>
                      <a:pt x="234" y="426"/>
                    </a:lnTo>
                    <a:lnTo>
                      <a:pt x="273" y="422"/>
                    </a:lnTo>
                    <a:lnTo>
                      <a:pt x="476" y="650"/>
                    </a:lnTo>
                    <a:lnTo>
                      <a:pt x="417" y="744"/>
                    </a:lnTo>
                    <a:lnTo>
                      <a:pt x="404" y="778"/>
                    </a:lnTo>
                    <a:lnTo>
                      <a:pt x="407" y="898"/>
                    </a:lnTo>
                    <a:lnTo>
                      <a:pt x="427" y="928"/>
                    </a:lnTo>
                    <a:lnTo>
                      <a:pt x="429" y="957"/>
                    </a:lnTo>
                    <a:lnTo>
                      <a:pt x="417" y="985"/>
                    </a:lnTo>
                    <a:lnTo>
                      <a:pt x="378" y="1034"/>
                    </a:lnTo>
                    <a:lnTo>
                      <a:pt x="372" y="1052"/>
                    </a:lnTo>
                    <a:lnTo>
                      <a:pt x="457" y="1137"/>
                    </a:lnTo>
                    <a:lnTo>
                      <a:pt x="549" y="1022"/>
                    </a:lnTo>
                    <a:lnTo>
                      <a:pt x="636" y="1018"/>
                    </a:lnTo>
                    <a:lnTo>
                      <a:pt x="630" y="979"/>
                    </a:lnTo>
                    <a:lnTo>
                      <a:pt x="697" y="955"/>
                    </a:lnTo>
                    <a:lnTo>
                      <a:pt x="798" y="943"/>
                    </a:lnTo>
                    <a:lnTo>
                      <a:pt x="816" y="924"/>
                    </a:lnTo>
                    <a:lnTo>
                      <a:pt x="974" y="473"/>
                    </a:lnTo>
                    <a:lnTo>
                      <a:pt x="1160" y="481"/>
                    </a:lnTo>
                    <a:lnTo>
                      <a:pt x="1041" y="422"/>
                    </a:lnTo>
                    <a:lnTo>
                      <a:pt x="1029" y="373"/>
                    </a:lnTo>
                    <a:lnTo>
                      <a:pt x="986" y="363"/>
                    </a:lnTo>
                    <a:lnTo>
                      <a:pt x="958" y="343"/>
                    </a:lnTo>
                    <a:lnTo>
                      <a:pt x="984" y="320"/>
                    </a:lnTo>
                    <a:lnTo>
                      <a:pt x="986" y="260"/>
                    </a:lnTo>
                    <a:lnTo>
                      <a:pt x="1027" y="243"/>
                    </a:lnTo>
                    <a:lnTo>
                      <a:pt x="1018" y="229"/>
                    </a:lnTo>
                    <a:lnTo>
                      <a:pt x="1018" y="205"/>
                    </a:lnTo>
                    <a:lnTo>
                      <a:pt x="1051" y="191"/>
                    </a:lnTo>
                    <a:lnTo>
                      <a:pt x="1067" y="197"/>
                    </a:lnTo>
                    <a:lnTo>
                      <a:pt x="1096" y="193"/>
                    </a:lnTo>
                    <a:lnTo>
                      <a:pt x="1102" y="148"/>
                    </a:lnTo>
                    <a:lnTo>
                      <a:pt x="1160" y="95"/>
                    </a:lnTo>
                    <a:lnTo>
                      <a:pt x="778" y="69"/>
                    </a:lnTo>
                    <a:lnTo>
                      <a:pt x="776" y="36"/>
                    </a:lnTo>
                    <a:lnTo>
                      <a:pt x="748" y="20"/>
                    </a:lnTo>
                    <a:lnTo>
                      <a:pt x="715" y="10"/>
                    </a:lnTo>
                    <a:lnTo>
                      <a:pt x="691" y="20"/>
                    </a:lnTo>
                    <a:lnTo>
                      <a:pt x="648" y="53"/>
                    </a:lnTo>
                    <a:lnTo>
                      <a:pt x="534" y="8"/>
                    </a:lnTo>
                    <a:lnTo>
                      <a:pt x="490" y="0"/>
                    </a:lnTo>
                    <a:lnTo>
                      <a:pt x="453" y="6"/>
                    </a:lnTo>
                    <a:lnTo>
                      <a:pt x="177" y="89"/>
                    </a:lnTo>
                    <a:lnTo>
                      <a:pt x="39" y="185"/>
                    </a:lnTo>
                    <a:lnTo>
                      <a:pt x="0" y="229"/>
                    </a:lnTo>
                    <a:lnTo>
                      <a:pt x="53" y="52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975" name="Freeform 127"/>
              <p:cNvSpPr>
                <a:spLocks noChangeAspect="1"/>
              </p:cNvSpPr>
              <p:nvPr/>
            </p:nvSpPr>
            <p:spPr bwMode="auto">
              <a:xfrm>
                <a:off x="3697" y="1281"/>
                <a:ext cx="222" cy="326"/>
              </a:xfrm>
              <a:custGeom>
                <a:avLst/>
                <a:gdLst>
                  <a:gd name="T0" fmla="*/ 1170 w 1230"/>
                  <a:gd name="T1" fmla="*/ 694 h 1809"/>
                  <a:gd name="T2" fmla="*/ 1077 w 1230"/>
                  <a:gd name="T3" fmla="*/ 725 h 1809"/>
                  <a:gd name="T4" fmla="*/ 983 w 1230"/>
                  <a:gd name="T5" fmla="*/ 836 h 1809"/>
                  <a:gd name="T6" fmla="*/ 985 w 1230"/>
                  <a:gd name="T7" fmla="*/ 1120 h 1809"/>
                  <a:gd name="T8" fmla="*/ 1021 w 1230"/>
                  <a:gd name="T9" fmla="*/ 1190 h 1809"/>
                  <a:gd name="T10" fmla="*/ 1014 w 1230"/>
                  <a:gd name="T11" fmla="*/ 1286 h 1809"/>
                  <a:gd name="T12" fmla="*/ 1058 w 1230"/>
                  <a:gd name="T13" fmla="*/ 1317 h 1809"/>
                  <a:gd name="T14" fmla="*/ 1072 w 1230"/>
                  <a:gd name="T15" fmla="*/ 1517 h 1809"/>
                  <a:gd name="T16" fmla="*/ 1016 w 1230"/>
                  <a:gd name="T17" fmla="*/ 1582 h 1809"/>
                  <a:gd name="T18" fmla="*/ 918 w 1230"/>
                  <a:gd name="T19" fmla="*/ 1599 h 1809"/>
                  <a:gd name="T20" fmla="*/ 839 w 1230"/>
                  <a:gd name="T21" fmla="*/ 1755 h 1809"/>
                  <a:gd name="T22" fmla="*/ 735 w 1230"/>
                  <a:gd name="T23" fmla="*/ 1774 h 1809"/>
                  <a:gd name="T24" fmla="*/ 674 w 1230"/>
                  <a:gd name="T25" fmla="*/ 1635 h 1809"/>
                  <a:gd name="T26" fmla="*/ 562 w 1230"/>
                  <a:gd name="T27" fmla="*/ 1606 h 1809"/>
                  <a:gd name="T28" fmla="*/ 530 w 1230"/>
                  <a:gd name="T29" fmla="*/ 1563 h 1809"/>
                  <a:gd name="T30" fmla="*/ 470 w 1230"/>
                  <a:gd name="T31" fmla="*/ 1455 h 1809"/>
                  <a:gd name="T32" fmla="*/ 429 w 1230"/>
                  <a:gd name="T33" fmla="*/ 1380 h 1809"/>
                  <a:gd name="T34" fmla="*/ 313 w 1230"/>
                  <a:gd name="T35" fmla="*/ 1325 h 1809"/>
                  <a:gd name="T36" fmla="*/ 323 w 1230"/>
                  <a:gd name="T37" fmla="*/ 1262 h 1809"/>
                  <a:gd name="T38" fmla="*/ 243 w 1230"/>
                  <a:gd name="T39" fmla="*/ 1218 h 1809"/>
                  <a:gd name="T40" fmla="*/ 104 w 1230"/>
                  <a:gd name="T41" fmla="*/ 1067 h 1809"/>
                  <a:gd name="T42" fmla="*/ 44 w 1230"/>
                  <a:gd name="T43" fmla="*/ 966 h 1809"/>
                  <a:gd name="T44" fmla="*/ 297 w 1230"/>
                  <a:gd name="T45" fmla="*/ 1076 h 1809"/>
                  <a:gd name="T46" fmla="*/ 62 w 1230"/>
                  <a:gd name="T47" fmla="*/ 532 h 1809"/>
                  <a:gd name="T48" fmla="*/ 0 w 1230"/>
                  <a:gd name="T49" fmla="*/ 337 h 1809"/>
                  <a:gd name="T50" fmla="*/ 378 w 1230"/>
                  <a:gd name="T51" fmla="*/ 188 h 1809"/>
                  <a:gd name="T52" fmla="*/ 672 w 1230"/>
                  <a:gd name="T53" fmla="*/ 8 h 1809"/>
                  <a:gd name="T54" fmla="*/ 968 w 1230"/>
                  <a:gd name="T55" fmla="*/ 162 h 1809"/>
                  <a:gd name="T56" fmla="*/ 1000 w 1230"/>
                  <a:gd name="T57" fmla="*/ 143 h 1809"/>
                  <a:gd name="T58" fmla="*/ 1050 w 1230"/>
                  <a:gd name="T59" fmla="*/ 143 h 1809"/>
                  <a:gd name="T60" fmla="*/ 1086 w 1230"/>
                  <a:gd name="T61" fmla="*/ 369 h 1809"/>
                  <a:gd name="T62" fmla="*/ 1175 w 1230"/>
                  <a:gd name="T63" fmla="*/ 520 h 18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30" h="1809">
                    <a:moveTo>
                      <a:pt x="1230" y="688"/>
                    </a:moveTo>
                    <a:lnTo>
                      <a:pt x="1170" y="694"/>
                    </a:lnTo>
                    <a:lnTo>
                      <a:pt x="1132" y="725"/>
                    </a:lnTo>
                    <a:lnTo>
                      <a:pt x="1077" y="725"/>
                    </a:lnTo>
                    <a:lnTo>
                      <a:pt x="1050" y="768"/>
                    </a:lnTo>
                    <a:lnTo>
                      <a:pt x="983" y="836"/>
                    </a:lnTo>
                    <a:lnTo>
                      <a:pt x="1016" y="1088"/>
                    </a:lnTo>
                    <a:lnTo>
                      <a:pt x="985" y="1120"/>
                    </a:lnTo>
                    <a:lnTo>
                      <a:pt x="983" y="1163"/>
                    </a:lnTo>
                    <a:lnTo>
                      <a:pt x="1021" y="1190"/>
                    </a:lnTo>
                    <a:lnTo>
                      <a:pt x="1030" y="1269"/>
                    </a:lnTo>
                    <a:lnTo>
                      <a:pt x="1014" y="1286"/>
                    </a:lnTo>
                    <a:lnTo>
                      <a:pt x="1014" y="1315"/>
                    </a:lnTo>
                    <a:lnTo>
                      <a:pt x="1058" y="1317"/>
                    </a:lnTo>
                    <a:lnTo>
                      <a:pt x="1144" y="1500"/>
                    </a:lnTo>
                    <a:lnTo>
                      <a:pt x="1072" y="1517"/>
                    </a:lnTo>
                    <a:lnTo>
                      <a:pt x="1033" y="1548"/>
                    </a:lnTo>
                    <a:lnTo>
                      <a:pt x="1016" y="1582"/>
                    </a:lnTo>
                    <a:lnTo>
                      <a:pt x="981" y="1572"/>
                    </a:lnTo>
                    <a:lnTo>
                      <a:pt x="918" y="1599"/>
                    </a:lnTo>
                    <a:lnTo>
                      <a:pt x="860" y="1681"/>
                    </a:lnTo>
                    <a:lnTo>
                      <a:pt x="839" y="1755"/>
                    </a:lnTo>
                    <a:lnTo>
                      <a:pt x="783" y="1809"/>
                    </a:lnTo>
                    <a:lnTo>
                      <a:pt x="735" y="1774"/>
                    </a:lnTo>
                    <a:lnTo>
                      <a:pt x="684" y="1678"/>
                    </a:lnTo>
                    <a:lnTo>
                      <a:pt x="674" y="1635"/>
                    </a:lnTo>
                    <a:lnTo>
                      <a:pt x="564" y="1635"/>
                    </a:lnTo>
                    <a:lnTo>
                      <a:pt x="562" y="1606"/>
                    </a:lnTo>
                    <a:lnTo>
                      <a:pt x="518" y="1579"/>
                    </a:lnTo>
                    <a:lnTo>
                      <a:pt x="530" y="1563"/>
                    </a:lnTo>
                    <a:lnTo>
                      <a:pt x="530" y="1514"/>
                    </a:lnTo>
                    <a:lnTo>
                      <a:pt x="470" y="1455"/>
                    </a:lnTo>
                    <a:lnTo>
                      <a:pt x="465" y="1390"/>
                    </a:lnTo>
                    <a:lnTo>
                      <a:pt x="429" y="1380"/>
                    </a:lnTo>
                    <a:lnTo>
                      <a:pt x="304" y="1363"/>
                    </a:lnTo>
                    <a:lnTo>
                      <a:pt x="313" y="1325"/>
                    </a:lnTo>
                    <a:lnTo>
                      <a:pt x="332" y="1290"/>
                    </a:lnTo>
                    <a:lnTo>
                      <a:pt x="323" y="1262"/>
                    </a:lnTo>
                    <a:lnTo>
                      <a:pt x="297" y="1225"/>
                    </a:lnTo>
                    <a:lnTo>
                      <a:pt x="243" y="1218"/>
                    </a:lnTo>
                    <a:lnTo>
                      <a:pt x="246" y="1187"/>
                    </a:lnTo>
                    <a:lnTo>
                      <a:pt x="104" y="1067"/>
                    </a:lnTo>
                    <a:lnTo>
                      <a:pt x="41" y="1041"/>
                    </a:lnTo>
                    <a:lnTo>
                      <a:pt x="44" y="966"/>
                    </a:lnTo>
                    <a:lnTo>
                      <a:pt x="25" y="925"/>
                    </a:lnTo>
                    <a:lnTo>
                      <a:pt x="297" y="1076"/>
                    </a:lnTo>
                    <a:lnTo>
                      <a:pt x="130" y="546"/>
                    </a:lnTo>
                    <a:lnTo>
                      <a:pt x="62" y="532"/>
                    </a:lnTo>
                    <a:lnTo>
                      <a:pt x="10" y="481"/>
                    </a:lnTo>
                    <a:lnTo>
                      <a:pt x="0" y="337"/>
                    </a:lnTo>
                    <a:lnTo>
                      <a:pt x="332" y="373"/>
                    </a:lnTo>
                    <a:lnTo>
                      <a:pt x="378" y="188"/>
                    </a:lnTo>
                    <a:lnTo>
                      <a:pt x="590" y="0"/>
                    </a:lnTo>
                    <a:lnTo>
                      <a:pt x="672" y="8"/>
                    </a:lnTo>
                    <a:lnTo>
                      <a:pt x="783" y="123"/>
                    </a:lnTo>
                    <a:lnTo>
                      <a:pt x="968" y="162"/>
                    </a:lnTo>
                    <a:lnTo>
                      <a:pt x="1004" y="150"/>
                    </a:lnTo>
                    <a:lnTo>
                      <a:pt x="1000" y="143"/>
                    </a:lnTo>
                    <a:lnTo>
                      <a:pt x="1028" y="55"/>
                    </a:lnTo>
                    <a:lnTo>
                      <a:pt x="1050" y="143"/>
                    </a:lnTo>
                    <a:lnTo>
                      <a:pt x="1007" y="269"/>
                    </a:lnTo>
                    <a:lnTo>
                      <a:pt x="1086" y="369"/>
                    </a:lnTo>
                    <a:lnTo>
                      <a:pt x="1088" y="467"/>
                    </a:lnTo>
                    <a:lnTo>
                      <a:pt x="1175" y="520"/>
                    </a:lnTo>
                    <a:lnTo>
                      <a:pt x="1230" y="68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976" name="Freeform 128"/>
              <p:cNvSpPr>
                <a:spLocks noChangeAspect="1"/>
              </p:cNvSpPr>
              <p:nvPr/>
            </p:nvSpPr>
            <p:spPr bwMode="auto">
              <a:xfrm>
                <a:off x="3879" y="1286"/>
                <a:ext cx="175" cy="141"/>
              </a:xfrm>
              <a:custGeom>
                <a:avLst/>
                <a:gdLst>
                  <a:gd name="T0" fmla="*/ 23 w 975"/>
                  <a:gd name="T1" fmla="*/ 22 h 777"/>
                  <a:gd name="T2" fmla="*/ 44 w 975"/>
                  <a:gd name="T3" fmla="*/ 112 h 777"/>
                  <a:gd name="T4" fmla="*/ 0 w 975"/>
                  <a:gd name="T5" fmla="*/ 242 h 777"/>
                  <a:gd name="T6" fmla="*/ 81 w 975"/>
                  <a:gd name="T7" fmla="*/ 340 h 777"/>
                  <a:gd name="T8" fmla="*/ 83 w 975"/>
                  <a:gd name="T9" fmla="*/ 438 h 777"/>
                  <a:gd name="T10" fmla="*/ 169 w 975"/>
                  <a:gd name="T11" fmla="*/ 489 h 777"/>
                  <a:gd name="T12" fmla="*/ 197 w 975"/>
                  <a:gd name="T13" fmla="*/ 570 h 777"/>
                  <a:gd name="T14" fmla="*/ 227 w 975"/>
                  <a:gd name="T15" fmla="*/ 663 h 777"/>
                  <a:gd name="T16" fmla="*/ 251 w 975"/>
                  <a:gd name="T17" fmla="*/ 684 h 777"/>
                  <a:gd name="T18" fmla="*/ 286 w 975"/>
                  <a:gd name="T19" fmla="*/ 686 h 777"/>
                  <a:gd name="T20" fmla="*/ 298 w 975"/>
                  <a:gd name="T21" fmla="*/ 663 h 777"/>
                  <a:gd name="T22" fmla="*/ 374 w 975"/>
                  <a:gd name="T23" fmla="*/ 671 h 777"/>
                  <a:gd name="T24" fmla="*/ 388 w 975"/>
                  <a:gd name="T25" fmla="*/ 681 h 777"/>
                  <a:gd name="T26" fmla="*/ 625 w 975"/>
                  <a:gd name="T27" fmla="*/ 494 h 777"/>
                  <a:gd name="T28" fmla="*/ 638 w 975"/>
                  <a:gd name="T29" fmla="*/ 423 h 777"/>
                  <a:gd name="T30" fmla="*/ 719 w 975"/>
                  <a:gd name="T31" fmla="*/ 456 h 777"/>
                  <a:gd name="T32" fmla="*/ 723 w 975"/>
                  <a:gd name="T33" fmla="*/ 638 h 777"/>
                  <a:gd name="T34" fmla="*/ 757 w 975"/>
                  <a:gd name="T35" fmla="*/ 647 h 777"/>
                  <a:gd name="T36" fmla="*/ 776 w 975"/>
                  <a:gd name="T37" fmla="*/ 764 h 777"/>
                  <a:gd name="T38" fmla="*/ 866 w 975"/>
                  <a:gd name="T39" fmla="*/ 777 h 777"/>
                  <a:gd name="T40" fmla="*/ 923 w 975"/>
                  <a:gd name="T41" fmla="*/ 767 h 777"/>
                  <a:gd name="T42" fmla="*/ 975 w 975"/>
                  <a:gd name="T43" fmla="*/ 688 h 777"/>
                  <a:gd name="T44" fmla="*/ 934 w 975"/>
                  <a:gd name="T45" fmla="*/ 642 h 777"/>
                  <a:gd name="T46" fmla="*/ 908 w 975"/>
                  <a:gd name="T47" fmla="*/ 438 h 777"/>
                  <a:gd name="T48" fmla="*/ 659 w 975"/>
                  <a:gd name="T49" fmla="*/ 283 h 777"/>
                  <a:gd name="T50" fmla="*/ 645 w 975"/>
                  <a:gd name="T51" fmla="*/ 145 h 777"/>
                  <a:gd name="T52" fmla="*/ 503 w 975"/>
                  <a:gd name="T53" fmla="*/ 125 h 777"/>
                  <a:gd name="T54" fmla="*/ 504 w 975"/>
                  <a:gd name="T55" fmla="*/ 74 h 777"/>
                  <a:gd name="T56" fmla="*/ 448 w 975"/>
                  <a:gd name="T57" fmla="*/ 43 h 777"/>
                  <a:gd name="T58" fmla="*/ 366 w 975"/>
                  <a:gd name="T59" fmla="*/ 48 h 777"/>
                  <a:gd name="T60" fmla="*/ 308 w 975"/>
                  <a:gd name="T61" fmla="*/ 79 h 777"/>
                  <a:gd name="T62" fmla="*/ 230 w 975"/>
                  <a:gd name="T63" fmla="*/ 83 h 777"/>
                  <a:gd name="T64" fmla="*/ 198 w 975"/>
                  <a:gd name="T65" fmla="*/ 112 h 777"/>
                  <a:gd name="T66" fmla="*/ 100 w 975"/>
                  <a:gd name="T67" fmla="*/ 103 h 777"/>
                  <a:gd name="T68" fmla="*/ 58 w 975"/>
                  <a:gd name="T69" fmla="*/ 46 h 777"/>
                  <a:gd name="T70" fmla="*/ 69 w 975"/>
                  <a:gd name="T71" fmla="*/ 0 h 777"/>
                  <a:gd name="T72" fmla="*/ 28 w 975"/>
                  <a:gd name="T73" fmla="*/ 3 h 777"/>
                  <a:gd name="T74" fmla="*/ 23 w 975"/>
                  <a:gd name="T75" fmla="*/ 22 h 7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75" h="777">
                    <a:moveTo>
                      <a:pt x="23" y="22"/>
                    </a:moveTo>
                    <a:lnTo>
                      <a:pt x="44" y="112"/>
                    </a:lnTo>
                    <a:lnTo>
                      <a:pt x="0" y="242"/>
                    </a:lnTo>
                    <a:lnTo>
                      <a:pt x="81" y="340"/>
                    </a:lnTo>
                    <a:lnTo>
                      <a:pt x="83" y="438"/>
                    </a:lnTo>
                    <a:lnTo>
                      <a:pt x="169" y="489"/>
                    </a:lnTo>
                    <a:lnTo>
                      <a:pt x="197" y="570"/>
                    </a:lnTo>
                    <a:lnTo>
                      <a:pt x="227" y="663"/>
                    </a:lnTo>
                    <a:lnTo>
                      <a:pt x="251" y="684"/>
                    </a:lnTo>
                    <a:lnTo>
                      <a:pt x="286" y="686"/>
                    </a:lnTo>
                    <a:lnTo>
                      <a:pt x="298" y="663"/>
                    </a:lnTo>
                    <a:lnTo>
                      <a:pt x="374" y="671"/>
                    </a:lnTo>
                    <a:lnTo>
                      <a:pt x="388" y="681"/>
                    </a:lnTo>
                    <a:lnTo>
                      <a:pt x="625" y="494"/>
                    </a:lnTo>
                    <a:lnTo>
                      <a:pt x="638" y="423"/>
                    </a:lnTo>
                    <a:lnTo>
                      <a:pt x="719" y="456"/>
                    </a:lnTo>
                    <a:lnTo>
                      <a:pt x="723" y="638"/>
                    </a:lnTo>
                    <a:lnTo>
                      <a:pt x="757" y="647"/>
                    </a:lnTo>
                    <a:lnTo>
                      <a:pt x="776" y="764"/>
                    </a:lnTo>
                    <a:lnTo>
                      <a:pt x="866" y="777"/>
                    </a:lnTo>
                    <a:lnTo>
                      <a:pt x="923" y="767"/>
                    </a:lnTo>
                    <a:lnTo>
                      <a:pt x="975" y="688"/>
                    </a:lnTo>
                    <a:lnTo>
                      <a:pt x="934" y="642"/>
                    </a:lnTo>
                    <a:lnTo>
                      <a:pt x="908" y="438"/>
                    </a:lnTo>
                    <a:lnTo>
                      <a:pt x="659" y="283"/>
                    </a:lnTo>
                    <a:lnTo>
                      <a:pt x="645" y="145"/>
                    </a:lnTo>
                    <a:lnTo>
                      <a:pt x="503" y="125"/>
                    </a:lnTo>
                    <a:lnTo>
                      <a:pt x="504" y="74"/>
                    </a:lnTo>
                    <a:lnTo>
                      <a:pt x="448" y="43"/>
                    </a:lnTo>
                    <a:lnTo>
                      <a:pt x="366" y="48"/>
                    </a:lnTo>
                    <a:lnTo>
                      <a:pt x="308" y="79"/>
                    </a:lnTo>
                    <a:lnTo>
                      <a:pt x="230" y="83"/>
                    </a:lnTo>
                    <a:lnTo>
                      <a:pt x="198" y="112"/>
                    </a:lnTo>
                    <a:lnTo>
                      <a:pt x="100" y="103"/>
                    </a:lnTo>
                    <a:lnTo>
                      <a:pt x="58" y="46"/>
                    </a:lnTo>
                    <a:lnTo>
                      <a:pt x="69" y="0"/>
                    </a:lnTo>
                    <a:lnTo>
                      <a:pt x="28" y="3"/>
                    </a:lnTo>
                    <a:lnTo>
                      <a:pt x="23" y="22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977" name="Freeform 129"/>
              <p:cNvSpPr>
                <a:spLocks noChangeAspect="1"/>
              </p:cNvSpPr>
              <p:nvPr/>
            </p:nvSpPr>
            <p:spPr bwMode="auto">
              <a:xfrm>
                <a:off x="3437" y="1472"/>
                <a:ext cx="457" cy="493"/>
              </a:xfrm>
              <a:custGeom>
                <a:avLst/>
                <a:gdLst>
                  <a:gd name="T0" fmla="*/ 86 w 2531"/>
                  <a:gd name="T1" fmla="*/ 504 h 2738"/>
                  <a:gd name="T2" fmla="*/ 306 w 2531"/>
                  <a:gd name="T3" fmla="*/ 295 h 2738"/>
                  <a:gd name="T4" fmla="*/ 386 w 2531"/>
                  <a:gd name="T5" fmla="*/ 87 h 2738"/>
                  <a:gd name="T6" fmla="*/ 854 w 2531"/>
                  <a:gd name="T7" fmla="*/ 62 h 2738"/>
                  <a:gd name="T8" fmla="*/ 1100 w 2531"/>
                  <a:gd name="T9" fmla="*/ 339 h 2738"/>
                  <a:gd name="T10" fmla="*/ 1298 w 2531"/>
                  <a:gd name="T11" fmla="*/ 400 h 2738"/>
                  <a:gd name="T12" fmla="*/ 1439 w 2531"/>
                  <a:gd name="T13" fmla="*/ 477 h 2738"/>
                  <a:gd name="T14" fmla="*/ 1524 w 2531"/>
                  <a:gd name="T15" fmla="*/ 486 h 2738"/>
                  <a:gd name="T16" fmla="*/ 1591 w 2531"/>
                  <a:gd name="T17" fmla="*/ 550 h 2738"/>
                  <a:gd name="T18" fmla="*/ 1838 w 2531"/>
                  <a:gd name="T19" fmla="*/ 651 h 2738"/>
                  <a:gd name="T20" fmla="*/ 1953 w 2531"/>
                  <a:gd name="T21" fmla="*/ 642 h 2738"/>
                  <a:gd name="T22" fmla="*/ 2117 w 2531"/>
                  <a:gd name="T23" fmla="*/ 582 h 2738"/>
                  <a:gd name="T24" fmla="*/ 2176 w 2531"/>
                  <a:gd name="T25" fmla="*/ 721 h 2738"/>
                  <a:gd name="T26" fmla="*/ 2187 w 2531"/>
                  <a:gd name="T27" fmla="*/ 804 h 2738"/>
                  <a:gd name="T28" fmla="*/ 2226 w 2531"/>
                  <a:gd name="T29" fmla="*/ 946 h 2738"/>
                  <a:gd name="T30" fmla="*/ 2373 w 2531"/>
                  <a:gd name="T31" fmla="*/ 1064 h 2738"/>
                  <a:gd name="T32" fmla="*/ 2454 w 2531"/>
                  <a:gd name="T33" fmla="*/ 1312 h 2738"/>
                  <a:gd name="T34" fmla="*/ 2363 w 2531"/>
                  <a:gd name="T35" fmla="*/ 1478 h 2738"/>
                  <a:gd name="T36" fmla="*/ 2322 w 2531"/>
                  <a:gd name="T37" fmla="*/ 1521 h 2738"/>
                  <a:gd name="T38" fmla="*/ 2408 w 2531"/>
                  <a:gd name="T39" fmla="*/ 1733 h 2738"/>
                  <a:gd name="T40" fmla="*/ 2316 w 2531"/>
                  <a:gd name="T41" fmla="*/ 1792 h 2738"/>
                  <a:gd name="T42" fmla="*/ 2280 w 2531"/>
                  <a:gd name="T43" fmla="*/ 1904 h 2738"/>
                  <a:gd name="T44" fmla="*/ 2440 w 2531"/>
                  <a:gd name="T45" fmla="*/ 1930 h 2738"/>
                  <a:gd name="T46" fmla="*/ 2531 w 2531"/>
                  <a:gd name="T47" fmla="*/ 2035 h 2738"/>
                  <a:gd name="T48" fmla="*/ 2367 w 2531"/>
                  <a:gd name="T49" fmla="*/ 2119 h 2738"/>
                  <a:gd name="T50" fmla="*/ 2240 w 2531"/>
                  <a:gd name="T51" fmla="*/ 2236 h 2738"/>
                  <a:gd name="T52" fmla="*/ 2271 w 2531"/>
                  <a:gd name="T53" fmla="*/ 2275 h 2738"/>
                  <a:gd name="T54" fmla="*/ 2390 w 2531"/>
                  <a:gd name="T55" fmla="*/ 2336 h 2738"/>
                  <a:gd name="T56" fmla="*/ 2394 w 2531"/>
                  <a:gd name="T57" fmla="*/ 2413 h 2738"/>
                  <a:gd name="T58" fmla="*/ 2347 w 2531"/>
                  <a:gd name="T59" fmla="*/ 2506 h 2738"/>
                  <a:gd name="T60" fmla="*/ 2181 w 2531"/>
                  <a:gd name="T61" fmla="*/ 2618 h 2738"/>
                  <a:gd name="T62" fmla="*/ 2053 w 2531"/>
                  <a:gd name="T63" fmla="*/ 2558 h 2738"/>
                  <a:gd name="T64" fmla="*/ 1982 w 2531"/>
                  <a:gd name="T65" fmla="*/ 2572 h 2738"/>
                  <a:gd name="T66" fmla="*/ 1884 w 2531"/>
                  <a:gd name="T67" fmla="*/ 2738 h 2738"/>
                  <a:gd name="T68" fmla="*/ 1734 w 2531"/>
                  <a:gd name="T69" fmla="*/ 2680 h 2738"/>
                  <a:gd name="T70" fmla="*/ 1292 w 2531"/>
                  <a:gd name="T71" fmla="*/ 2506 h 2738"/>
                  <a:gd name="T72" fmla="*/ 1223 w 2531"/>
                  <a:gd name="T73" fmla="*/ 2428 h 2738"/>
                  <a:gd name="T74" fmla="*/ 1189 w 2531"/>
                  <a:gd name="T75" fmla="*/ 2337 h 2738"/>
                  <a:gd name="T76" fmla="*/ 1143 w 2531"/>
                  <a:gd name="T77" fmla="*/ 2218 h 2738"/>
                  <a:gd name="T78" fmla="*/ 1125 w 2531"/>
                  <a:gd name="T79" fmla="*/ 2116 h 2738"/>
                  <a:gd name="T80" fmla="*/ 1248 w 2531"/>
                  <a:gd name="T81" fmla="*/ 2097 h 2738"/>
                  <a:gd name="T82" fmla="*/ 1327 w 2531"/>
                  <a:gd name="T83" fmla="*/ 2035 h 2738"/>
                  <a:gd name="T84" fmla="*/ 1413 w 2531"/>
                  <a:gd name="T85" fmla="*/ 1982 h 2738"/>
                  <a:gd name="T86" fmla="*/ 1480 w 2531"/>
                  <a:gd name="T87" fmla="*/ 1856 h 2738"/>
                  <a:gd name="T88" fmla="*/ 1468 w 2531"/>
                  <a:gd name="T89" fmla="*/ 1759 h 2738"/>
                  <a:gd name="T90" fmla="*/ 1348 w 2531"/>
                  <a:gd name="T91" fmla="*/ 1656 h 2738"/>
                  <a:gd name="T92" fmla="*/ 1277 w 2531"/>
                  <a:gd name="T93" fmla="*/ 1708 h 2738"/>
                  <a:gd name="T94" fmla="*/ 1161 w 2531"/>
                  <a:gd name="T95" fmla="*/ 1815 h 2738"/>
                  <a:gd name="T96" fmla="*/ 1044 w 2531"/>
                  <a:gd name="T97" fmla="*/ 1830 h 2738"/>
                  <a:gd name="T98" fmla="*/ 943 w 2531"/>
                  <a:gd name="T99" fmla="*/ 1825 h 2738"/>
                  <a:gd name="T100" fmla="*/ 848 w 2531"/>
                  <a:gd name="T101" fmla="*/ 1782 h 2738"/>
                  <a:gd name="T102" fmla="*/ 805 w 2531"/>
                  <a:gd name="T103" fmla="*/ 1699 h 2738"/>
                  <a:gd name="T104" fmla="*/ 633 w 2531"/>
                  <a:gd name="T105" fmla="*/ 1632 h 2738"/>
                  <a:gd name="T106" fmla="*/ 561 w 2531"/>
                  <a:gd name="T107" fmla="*/ 1531 h 2738"/>
                  <a:gd name="T108" fmla="*/ 492 w 2531"/>
                  <a:gd name="T109" fmla="*/ 1432 h 2738"/>
                  <a:gd name="T110" fmla="*/ 455 w 2531"/>
                  <a:gd name="T111" fmla="*/ 1098 h 2738"/>
                  <a:gd name="T112" fmla="*/ 9 w 2531"/>
                  <a:gd name="T113" fmla="*/ 1027 h 2738"/>
                  <a:gd name="T114" fmla="*/ 30 w 2531"/>
                  <a:gd name="T115" fmla="*/ 947 h 2738"/>
                  <a:gd name="T116" fmla="*/ 27 w 2531"/>
                  <a:gd name="T117" fmla="*/ 817 h 2738"/>
                  <a:gd name="T118" fmla="*/ 64 w 2531"/>
                  <a:gd name="T119" fmla="*/ 681 h 2738"/>
                  <a:gd name="T120" fmla="*/ 53 w 2531"/>
                  <a:gd name="T121" fmla="*/ 536 h 27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31" h="2738">
                    <a:moveTo>
                      <a:pt x="72" y="501"/>
                    </a:moveTo>
                    <a:lnTo>
                      <a:pt x="86" y="504"/>
                    </a:lnTo>
                    <a:lnTo>
                      <a:pt x="251" y="494"/>
                    </a:lnTo>
                    <a:lnTo>
                      <a:pt x="306" y="295"/>
                    </a:lnTo>
                    <a:lnTo>
                      <a:pt x="312" y="303"/>
                    </a:lnTo>
                    <a:lnTo>
                      <a:pt x="386" y="87"/>
                    </a:lnTo>
                    <a:lnTo>
                      <a:pt x="478" y="0"/>
                    </a:lnTo>
                    <a:lnTo>
                      <a:pt x="854" y="62"/>
                    </a:lnTo>
                    <a:lnTo>
                      <a:pt x="1022" y="273"/>
                    </a:lnTo>
                    <a:lnTo>
                      <a:pt x="1100" y="339"/>
                    </a:lnTo>
                    <a:lnTo>
                      <a:pt x="1229" y="390"/>
                    </a:lnTo>
                    <a:lnTo>
                      <a:pt x="1298" y="400"/>
                    </a:lnTo>
                    <a:lnTo>
                      <a:pt x="1351" y="439"/>
                    </a:lnTo>
                    <a:lnTo>
                      <a:pt x="1439" y="477"/>
                    </a:lnTo>
                    <a:lnTo>
                      <a:pt x="1504" y="471"/>
                    </a:lnTo>
                    <a:lnTo>
                      <a:pt x="1524" y="486"/>
                    </a:lnTo>
                    <a:lnTo>
                      <a:pt x="1519" y="541"/>
                    </a:lnTo>
                    <a:lnTo>
                      <a:pt x="1591" y="550"/>
                    </a:lnTo>
                    <a:lnTo>
                      <a:pt x="1624" y="606"/>
                    </a:lnTo>
                    <a:lnTo>
                      <a:pt x="1838" y="651"/>
                    </a:lnTo>
                    <a:lnTo>
                      <a:pt x="1906" y="633"/>
                    </a:lnTo>
                    <a:lnTo>
                      <a:pt x="1953" y="642"/>
                    </a:lnTo>
                    <a:lnTo>
                      <a:pt x="2008" y="579"/>
                    </a:lnTo>
                    <a:lnTo>
                      <a:pt x="2117" y="582"/>
                    </a:lnTo>
                    <a:lnTo>
                      <a:pt x="2126" y="627"/>
                    </a:lnTo>
                    <a:lnTo>
                      <a:pt x="2176" y="721"/>
                    </a:lnTo>
                    <a:lnTo>
                      <a:pt x="2228" y="756"/>
                    </a:lnTo>
                    <a:lnTo>
                      <a:pt x="2187" y="804"/>
                    </a:lnTo>
                    <a:lnTo>
                      <a:pt x="2234" y="905"/>
                    </a:lnTo>
                    <a:lnTo>
                      <a:pt x="2226" y="946"/>
                    </a:lnTo>
                    <a:lnTo>
                      <a:pt x="2253" y="982"/>
                    </a:lnTo>
                    <a:lnTo>
                      <a:pt x="2373" y="1064"/>
                    </a:lnTo>
                    <a:lnTo>
                      <a:pt x="2379" y="1282"/>
                    </a:lnTo>
                    <a:lnTo>
                      <a:pt x="2454" y="1312"/>
                    </a:lnTo>
                    <a:lnTo>
                      <a:pt x="2449" y="1426"/>
                    </a:lnTo>
                    <a:lnTo>
                      <a:pt x="2363" y="1478"/>
                    </a:lnTo>
                    <a:lnTo>
                      <a:pt x="2316" y="1479"/>
                    </a:lnTo>
                    <a:lnTo>
                      <a:pt x="2322" y="1521"/>
                    </a:lnTo>
                    <a:lnTo>
                      <a:pt x="2373" y="1683"/>
                    </a:lnTo>
                    <a:lnTo>
                      <a:pt x="2408" y="1733"/>
                    </a:lnTo>
                    <a:lnTo>
                      <a:pt x="2363" y="1788"/>
                    </a:lnTo>
                    <a:lnTo>
                      <a:pt x="2316" y="1792"/>
                    </a:lnTo>
                    <a:lnTo>
                      <a:pt x="2267" y="1876"/>
                    </a:lnTo>
                    <a:lnTo>
                      <a:pt x="2280" y="1904"/>
                    </a:lnTo>
                    <a:lnTo>
                      <a:pt x="2331" y="1927"/>
                    </a:lnTo>
                    <a:lnTo>
                      <a:pt x="2440" y="1930"/>
                    </a:lnTo>
                    <a:lnTo>
                      <a:pt x="2510" y="1978"/>
                    </a:lnTo>
                    <a:lnTo>
                      <a:pt x="2531" y="2035"/>
                    </a:lnTo>
                    <a:lnTo>
                      <a:pt x="2422" y="2122"/>
                    </a:lnTo>
                    <a:lnTo>
                      <a:pt x="2367" y="2119"/>
                    </a:lnTo>
                    <a:lnTo>
                      <a:pt x="2244" y="2211"/>
                    </a:lnTo>
                    <a:lnTo>
                      <a:pt x="2240" y="2236"/>
                    </a:lnTo>
                    <a:lnTo>
                      <a:pt x="2258" y="2267"/>
                    </a:lnTo>
                    <a:lnTo>
                      <a:pt x="2271" y="2275"/>
                    </a:lnTo>
                    <a:lnTo>
                      <a:pt x="2436" y="2305"/>
                    </a:lnTo>
                    <a:lnTo>
                      <a:pt x="2390" y="2336"/>
                    </a:lnTo>
                    <a:lnTo>
                      <a:pt x="2430" y="2370"/>
                    </a:lnTo>
                    <a:lnTo>
                      <a:pt x="2394" y="2413"/>
                    </a:lnTo>
                    <a:lnTo>
                      <a:pt x="2396" y="2437"/>
                    </a:lnTo>
                    <a:lnTo>
                      <a:pt x="2347" y="2506"/>
                    </a:lnTo>
                    <a:lnTo>
                      <a:pt x="2145" y="2483"/>
                    </a:lnTo>
                    <a:lnTo>
                      <a:pt x="2181" y="2618"/>
                    </a:lnTo>
                    <a:lnTo>
                      <a:pt x="2087" y="2551"/>
                    </a:lnTo>
                    <a:lnTo>
                      <a:pt x="2053" y="2558"/>
                    </a:lnTo>
                    <a:lnTo>
                      <a:pt x="2014" y="2569"/>
                    </a:lnTo>
                    <a:lnTo>
                      <a:pt x="1982" y="2572"/>
                    </a:lnTo>
                    <a:lnTo>
                      <a:pt x="1965" y="2557"/>
                    </a:lnTo>
                    <a:lnTo>
                      <a:pt x="1884" y="2738"/>
                    </a:lnTo>
                    <a:lnTo>
                      <a:pt x="1771" y="2728"/>
                    </a:lnTo>
                    <a:lnTo>
                      <a:pt x="1734" y="2680"/>
                    </a:lnTo>
                    <a:lnTo>
                      <a:pt x="1740" y="2563"/>
                    </a:lnTo>
                    <a:lnTo>
                      <a:pt x="1292" y="2506"/>
                    </a:lnTo>
                    <a:lnTo>
                      <a:pt x="1266" y="2450"/>
                    </a:lnTo>
                    <a:lnTo>
                      <a:pt x="1223" y="2428"/>
                    </a:lnTo>
                    <a:lnTo>
                      <a:pt x="1217" y="2356"/>
                    </a:lnTo>
                    <a:lnTo>
                      <a:pt x="1189" y="2337"/>
                    </a:lnTo>
                    <a:lnTo>
                      <a:pt x="1161" y="2336"/>
                    </a:lnTo>
                    <a:lnTo>
                      <a:pt x="1143" y="2218"/>
                    </a:lnTo>
                    <a:lnTo>
                      <a:pt x="1102" y="2159"/>
                    </a:lnTo>
                    <a:lnTo>
                      <a:pt x="1125" y="2116"/>
                    </a:lnTo>
                    <a:lnTo>
                      <a:pt x="1189" y="2092"/>
                    </a:lnTo>
                    <a:lnTo>
                      <a:pt x="1248" y="2097"/>
                    </a:lnTo>
                    <a:lnTo>
                      <a:pt x="1280" y="2038"/>
                    </a:lnTo>
                    <a:lnTo>
                      <a:pt x="1327" y="2035"/>
                    </a:lnTo>
                    <a:lnTo>
                      <a:pt x="1363" y="2041"/>
                    </a:lnTo>
                    <a:lnTo>
                      <a:pt x="1413" y="1982"/>
                    </a:lnTo>
                    <a:lnTo>
                      <a:pt x="1425" y="1929"/>
                    </a:lnTo>
                    <a:lnTo>
                      <a:pt x="1480" y="1856"/>
                    </a:lnTo>
                    <a:lnTo>
                      <a:pt x="1492" y="1797"/>
                    </a:lnTo>
                    <a:lnTo>
                      <a:pt x="1468" y="1759"/>
                    </a:lnTo>
                    <a:lnTo>
                      <a:pt x="1369" y="1668"/>
                    </a:lnTo>
                    <a:lnTo>
                      <a:pt x="1348" y="1656"/>
                    </a:lnTo>
                    <a:lnTo>
                      <a:pt x="1299" y="1662"/>
                    </a:lnTo>
                    <a:lnTo>
                      <a:pt x="1277" y="1708"/>
                    </a:lnTo>
                    <a:lnTo>
                      <a:pt x="1166" y="1773"/>
                    </a:lnTo>
                    <a:lnTo>
                      <a:pt x="1161" y="1815"/>
                    </a:lnTo>
                    <a:lnTo>
                      <a:pt x="1124" y="1815"/>
                    </a:lnTo>
                    <a:lnTo>
                      <a:pt x="1044" y="1830"/>
                    </a:lnTo>
                    <a:lnTo>
                      <a:pt x="993" y="1804"/>
                    </a:lnTo>
                    <a:lnTo>
                      <a:pt x="943" y="1825"/>
                    </a:lnTo>
                    <a:lnTo>
                      <a:pt x="887" y="1816"/>
                    </a:lnTo>
                    <a:lnTo>
                      <a:pt x="848" y="1782"/>
                    </a:lnTo>
                    <a:lnTo>
                      <a:pt x="833" y="1715"/>
                    </a:lnTo>
                    <a:lnTo>
                      <a:pt x="805" y="1699"/>
                    </a:lnTo>
                    <a:lnTo>
                      <a:pt x="646" y="1714"/>
                    </a:lnTo>
                    <a:lnTo>
                      <a:pt x="633" y="1632"/>
                    </a:lnTo>
                    <a:lnTo>
                      <a:pt x="599" y="1596"/>
                    </a:lnTo>
                    <a:lnTo>
                      <a:pt x="561" y="1531"/>
                    </a:lnTo>
                    <a:lnTo>
                      <a:pt x="501" y="1470"/>
                    </a:lnTo>
                    <a:lnTo>
                      <a:pt x="492" y="1432"/>
                    </a:lnTo>
                    <a:lnTo>
                      <a:pt x="418" y="1298"/>
                    </a:lnTo>
                    <a:lnTo>
                      <a:pt x="455" y="1098"/>
                    </a:lnTo>
                    <a:lnTo>
                      <a:pt x="494" y="1055"/>
                    </a:lnTo>
                    <a:lnTo>
                      <a:pt x="9" y="1027"/>
                    </a:lnTo>
                    <a:lnTo>
                      <a:pt x="39" y="1008"/>
                    </a:lnTo>
                    <a:lnTo>
                      <a:pt x="30" y="947"/>
                    </a:lnTo>
                    <a:lnTo>
                      <a:pt x="0" y="900"/>
                    </a:lnTo>
                    <a:lnTo>
                      <a:pt x="27" y="817"/>
                    </a:lnTo>
                    <a:lnTo>
                      <a:pt x="27" y="742"/>
                    </a:lnTo>
                    <a:lnTo>
                      <a:pt x="64" y="681"/>
                    </a:lnTo>
                    <a:lnTo>
                      <a:pt x="71" y="592"/>
                    </a:lnTo>
                    <a:lnTo>
                      <a:pt x="53" y="536"/>
                    </a:lnTo>
                    <a:lnTo>
                      <a:pt x="72" y="50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6978" name="Freeform 130"/>
              <p:cNvSpPr>
                <a:spLocks noChangeAspect="1"/>
              </p:cNvSpPr>
              <p:nvPr/>
            </p:nvSpPr>
            <p:spPr bwMode="auto">
              <a:xfrm>
                <a:off x="3833" y="974"/>
                <a:ext cx="234" cy="334"/>
              </a:xfrm>
              <a:custGeom>
                <a:avLst/>
                <a:gdLst>
                  <a:gd name="T0" fmla="*/ 828 w 1297"/>
                  <a:gd name="T1" fmla="*/ 40 h 1847"/>
                  <a:gd name="T2" fmla="*/ 969 w 1297"/>
                  <a:gd name="T3" fmla="*/ 117 h 1847"/>
                  <a:gd name="T4" fmla="*/ 1036 w 1297"/>
                  <a:gd name="T5" fmla="*/ 200 h 1847"/>
                  <a:gd name="T6" fmla="*/ 1244 w 1297"/>
                  <a:gd name="T7" fmla="*/ 265 h 1847"/>
                  <a:gd name="T8" fmla="*/ 1257 w 1297"/>
                  <a:gd name="T9" fmla="*/ 357 h 1847"/>
                  <a:gd name="T10" fmla="*/ 1076 w 1297"/>
                  <a:gd name="T11" fmla="*/ 424 h 1847"/>
                  <a:gd name="T12" fmla="*/ 914 w 1297"/>
                  <a:gd name="T13" fmla="*/ 402 h 1847"/>
                  <a:gd name="T14" fmla="*/ 887 w 1297"/>
                  <a:gd name="T15" fmla="*/ 586 h 1847"/>
                  <a:gd name="T16" fmla="*/ 928 w 1297"/>
                  <a:gd name="T17" fmla="*/ 710 h 1847"/>
                  <a:gd name="T18" fmla="*/ 937 w 1297"/>
                  <a:gd name="T19" fmla="*/ 784 h 1847"/>
                  <a:gd name="T20" fmla="*/ 970 w 1297"/>
                  <a:gd name="T21" fmla="*/ 903 h 1847"/>
                  <a:gd name="T22" fmla="*/ 1024 w 1297"/>
                  <a:gd name="T23" fmla="*/ 1032 h 1847"/>
                  <a:gd name="T24" fmla="*/ 1191 w 1297"/>
                  <a:gd name="T25" fmla="*/ 1276 h 1847"/>
                  <a:gd name="T26" fmla="*/ 1175 w 1297"/>
                  <a:gd name="T27" fmla="*/ 1358 h 1847"/>
                  <a:gd name="T28" fmla="*/ 1279 w 1297"/>
                  <a:gd name="T29" fmla="*/ 1490 h 1847"/>
                  <a:gd name="T30" fmla="*/ 1230 w 1297"/>
                  <a:gd name="T31" fmla="*/ 1517 h 1847"/>
                  <a:gd name="T32" fmla="*/ 1154 w 1297"/>
                  <a:gd name="T33" fmla="*/ 1610 h 1847"/>
                  <a:gd name="T34" fmla="*/ 821 w 1297"/>
                  <a:gd name="T35" fmla="*/ 1543 h 1847"/>
                  <a:gd name="T36" fmla="*/ 756 w 1297"/>
                  <a:gd name="T37" fmla="*/ 1806 h 1847"/>
                  <a:gd name="T38" fmla="*/ 613 w 1297"/>
                  <a:gd name="T39" fmla="*/ 1779 h 1847"/>
                  <a:gd name="T40" fmla="*/ 480 w 1297"/>
                  <a:gd name="T41" fmla="*/ 1814 h 1847"/>
                  <a:gd name="T42" fmla="*/ 350 w 1297"/>
                  <a:gd name="T43" fmla="*/ 1832 h 1847"/>
                  <a:gd name="T44" fmla="*/ 321 w 1297"/>
                  <a:gd name="T45" fmla="*/ 1730 h 1847"/>
                  <a:gd name="T46" fmla="*/ 248 w 1297"/>
                  <a:gd name="T47" fmla="*/ 1847 h 1847"/>
                  <a:gd name="T48" fmla="*/ 38 w 1297"/>
                  <a:gd name="T49" fmla="*/ 1626 h 1847"/>
                  <a:gd name="T50" fmla="*/ 4 w 1297"/>
                  <a:gd name="T51" fmla="*/ 1339 h 1847"/>
                  <a:gd name="T52" fmla="*/ 63 w 1297"/>
                  <a:gd name="T53" fmla="*/ 1217 h 1847"/>
                  <a:gd name="T54" fmla="*/ 167 w 1297"/>
                  <a:gd name="T55" fmla="*/ 1050 h 1847"/>
                  <a:gd name="T56" fmla="*/ 149 w 1297"/>
                  <a:gd name="T57" fmla="*/ 1012 h 1847"/>
                  <a:gd name="T58" fmla="*/ 280 w 1297"/>
                  <a:gd name="T59" fmla="*/ 779 h 1847"/>
                  <a:gd name="T60" fmla="*/ 281 w 1297"/>
                  <a:gd name="T61" fmla="*/ 539 h 1847"/>
                  <a:gd name="T62" fmla="*/ 314 w 1297"/>
                  <a:gd name="T63" fmla="*/ 480 h 1847"/>
                  <a:gd name="T64" fmla="*/ 339 w 1297"/>
                  <a:gd name="T65" fmla="*/ 412 h 1847"/>
                  <a:gd name="T66" fmla="*/ 503 w 1297"/>
                  <a:gd name="T67" fmla="*/ 251 h 1847"/>
                  <a:gd name="T68" fmla="*/ 553 w 1297"/>
                  <a:gd name="T69" fmla="*/ 228 h 1847"/>
                  <a:gd name="T70" fmla="*/ 719 w 1297"/>
                  <a:gd name="T71" fmla="*/ 177 h 18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97" h="1847">
                    <a:moveTo>
                      <a:pt x="777" y="0"/>
                    </a:moveTo>
                    <a:lnTo>
                      <a:pt x="828" y="40"/>
                    </a:lnTo>
                    <a:lnTo>
                      <a:pt x="873" y="92"/>
                    </a:lnTo>
                    <a:lnTo>
                      <a:pt x="969" y="117"/>
                    </a:lnTo>
                    <a:lnTo>
                      <a:pt x="1013" y="138"/>
                    </a:lnTo>
                    <a:lnTo>
                      <a:pt x="1036" y="200"/>
                    </a:lnTo>
                    <a:lnTo>
                      <a:pt x="1182" y="229"/>
                    </a:lnTo>
                    <a:lnTo>
                      <a:pt x="1244" y="265"/>
                    </a:lnTo>
                    <a:lnTo>
                      <a:pt x="1297" y="329"/>
                    </a:lnTo>
                    <a:lnTo>
                      <a:pt x="1257" y="357"/>
                    </a:lnTo>
                    <a:lnTo>
                      <a:pt x="1246" y="402"/>
                    </a:lnTo>
                    <a:lnTo>
                      <a:pt x="1076" y="424"/>
                    </a:lnTo>
                    <a:lnTo>
                      <a:pt x="1038" y="386"/>
                    </a:lnTo>
                    <a:lnTo>
                      <a:pt x="914" y="402"/>
                    </a:lnTo>
                    <a:lnTo>
                      <a:pt x="932" y="527"/>
                    </a:lnTo>
                    <a:lnTo>
                      <a:pt x="887" y="586"/>
                    </a:lnTo>
                    <a:lnTo>
                      <a:pt x="878" y="645"/>
                    </a:lnTo>
                    <a:lnTo>
                      <a:pt x="928" y="710"/>
                    </a:lnTo>
                    <a:lnTo>
                      <a:pt x="905" y="769"/>
                    </a:lnTo>
                    <a:lnTo>
                      <a:pt x="937" y="784"/>
                    </a:lnTo>
                    <a:lnTo>
                      <a:pt x="941" y="884"/>
                    </a:lnTo>
                    <a:lnTo>
                      <a:pt x="970" y="903"/>
                    </a:lnTo>
                    <a:lnTo>
                      <a:pt x="972" y="947"/>
                    </a:lnTo>
                    <a:lnTo>
                      <a:pt x="1024" y="1032"/>
                    </a:lnTo>
                    <a:lnTo>
                      <a:pt x="1059" y="1037"/>
                    </a:lnTo>
                    <a:lnTo>
                      <a:pt x="1191" y="1276"/>
                    </a:lnTo>
                    <a:lnTo>
                      <a:pt x="1167" y="1300"/>
                    </a:lnTo>
                    <a:lnTo>
                      <a:pt x="1175" y="1358"/>
                    </a:lnTo>
                    <a:lnTo>
                      <a:pt x="1223" y="1365"/>
                    </a:lnTo>
                    <a:lnTo>
                      <a:pt x="1279" y="1490"/>
                    </a:lnTo>
                    <a:lnTo>
                      <a:pt x="1270" y="1517"/>
                    </a:lnTo>
                    <a:lnTo>
                      <a:pt x="1230" y="1517"/>
                    </a:lnTo>
                    <a:lnTo>
                      <a:pt x="1170" y="1572"/>
                    </a:lnTo>
                    <a:lnTo>
                      <a:pt x="1154" y="1610"/>
                    </a:lnTo>
                    <a:lnTo>
                      <a:pt x="937" y="1616"/>
                    </a:lnTo>
                    <a:lnTo>
                      <a:pt x="821" y="1543"/>
                    </a:lnTo>
                    <a:lnTo>
                      <a:pt x="762" y="1641"/>
                    </a:lnTo>
                    <a:lnTo>
                      <a:pt x="756" y="1806"/>
                    </a:lnTo>
                    <a:lnTo>
                      <a:pt x="700" y="1773"/>
                    </a:lnTo>
                    <a:lnTo>
                      <a:pt x="613" y="1779"/>
                    </a:lnTo>
                    <a:lnTo>
                      <a:pt x="557" y="1810"/>
                    </a:lnTo>
                    <a:lnTo>
                      <a:pt x="480" y="1814"/>
                    </a:lnTo>
                    <a:lnTo>
                      <a:pt x="448" y="1844"/>
                    </a:lnTo>
                    <a:lnTo>
                      <a:pt x="350" y="1832"/>
                    </a:lnTo>
                    <a:lnTo>
                      <a:pt x="310" y="1775"/>
                    </a:lnTo>
                    <a:lnTo>
                      <a:pt x="321" y="1730"/>
                    </a:lnTo>
                    <a:lnTo>
                      <a:pt x="281" y="1734"/>
                    </a:lnTo>
                    <a:lnTo>
                      <a:pt x="248" y="1847"/>
                    </a:lnTo>
                    <a:lnTo>
                      <a:pt x="42" y="1652"/>
                    </a:lnTo>
                    <a:lnTo>
                      <a:pt x="38" y="1626"/>
                    </a:lnTo>
                    <a:lnTo>
                      <a:pt x="93" y="1560"/>
                    </a:lnTo>
                    <a:lnTo>
                      <a:pt x="4" y="1339"/>
                    </a:lnTo>
                    <a:lnTo>
                      <a:pt x="0" y="1255"/>
                    </a:lnTo>
                    <a:lnTo>
                      <a:pt x="63" y="1217"/>
                    </a:lnTo>
                    <a:lnTo>
                      <a:pt x="70" y="1170"/>
                    </a:lnTo>
                    <a:lnTo>
                      <a:pt x="167" y="1050"/>
                    </a:lnTo>
                    <a:lnTo>
                      <a:pt x="167" y="1019"/>
                    </a:lnTo>
                    <a:lnTo>
                      <a:pt x="149" y="1012"/>
                    </a:lnTo>
                    <a:lnTo>
                      <a:pt x="165" y="884"/>
                    </a:lnTo>
                    <a:lnTo>
                      <a:pt x="280" y="779"/>
                    </a:lnTo>
                    <a:lnTo>
                      <a:pt x="197" y="546"/>
                    </a:lnTo>
                    <a:lnTo>
                      <a:pt x="281" y="539"/>
                    </a:lnTo>
                    <a:lnTo>
                      <a:pt x="285" y="498"/>
                    </a:lnTo>
                    <a:lnTo>
                      <a:pt x="314" y="480"/>
                    </a:lnTo>
                    <a:lnTo>
                      <a:pt x="314" y="419"/>
                    </a:lnTo>
                    <a:lnTo>
                      <a:pt x="339" y="412"/>
                    </a:lnTo>
                    <a:lnTo>
                      <a:pt x="391" y="274"/>
                    </a:lnTo>
                    <a:lnTo>
                      <a:pt x="503" y="251"/>
                    </a:lnTo>
                    <a:lnTo>
                      <a:pt x="514" y="239"/>
                    </a:lnTo>
                    <a:lnTo>
                      <a:pt x="553" y="228"/>
                    </a:lnTo>
                    <a:lnTo>
                      <a:pt x="587" y="239"/>
                    </a:lnTo>
                    <a:lnTo>
                      <a:pt x="719" y="177"/>
                    </a:lnTo>
                    <a:lnTo>
                      <a:pt x="777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06979" name="Group 131"/>
          <p:cNvGrpSpPr>
            <a:grpSpLocks/>
          </p:cNvGrpSpPr>
          <p:nvPr/>
        </p:nvGrpSpPr>
        <p:grpSpPr bwMode="auto">
          <a:xfrm>
            <a:off x="6821488" y="1676400"/>
            <a:ext cx="1919287" cy="641350"/>
            <a:chOff x="4297" y="1056"/>
            <a:chExt cx="1209" cy="404"/>
          </a:xfrm>
        </p:grpSpPr>
        <p:sp>
          <p:nvSpPr>
            <p:cNvPr id="206980" name="Text Box 132"/>
            <p:cNvSpPr txBox="1">
              <a:spLocks noChangeArrowheads="1"/>
            </p:cNvSpPr>
            <p:nvPr/>
          </p:nvSpPr>
          <p:spPr bwMode="auto">
            <a:xfrm>
              <a:off x="4297" y="1056"/>
              <a:ext cx="751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Pecém</a:t>
              </a:r>
            </a:p>
          </p:txBody>
        </p:sp>
        <p:pic>
          <p:nvPicPr>
            <p:cNvPr id="206981" name="Picture 133" descr="Imagem3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6" y="1135"/>
              <a:ext cx="162" cy="10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982" name="Text Box 134"/>
            <p:cNvSpPr txBox="1">
              <a:spLocks noChangeArrowheads="1"/>
            </p:cNvSpPr>
            <p:nvPr/>
          </p:nvSpPr>
          <p:spPr bwMode="auto">
            <a:xfrm>
              <a:off x="4653" y="1325"/>
              <a:ext cx="85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Mucuripe</a:t>
              </a:r>
            </a:p>
          </p:txBody>
        </p:sp>
        <p:pic>
          <p:nvPicPr>
            <p:cNvPr id="206983" name="Picture 135" descr="Imagem3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67" y="1283"/>
              <a:ext cx="156" cy="10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206984" name="Group 136"/>
          <p:cNvGrpSpPr>
            <a:grpSpLocks/>
          </p:cNvGrpSpPr>
          <p:nvPr/>
        </p:nvGrpSpPr>
        <p:grpSpPr bwMode="auto">
          <a:xfrm>
            <a:off x="0" y="1108075"/>
            <a:ext cx="3419475" cy="304800"/>
            <a:chOff x="0" y="698"/>
            <a:chExt cx="2154" cy="192"/>
          </a:xfrm>
        </p:grpSpPr>
        <p:sp>
          <p:nvSpPr>
            <p:cNvPr id="206985" name="Text Box 137"/>
            <p:cNvSpPr txBox="1">
              <a:spLocks noChangeArrowheads="1"/>
            </p:cNvSpPr>
            <p:nvPr/>
          </p:nvSpPr>
          <p:spPr bwMode="auto">
            <a:xfrm>
              <a:off x="178" y="698"/>
              <a:ext cx="1976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400">
                  <a:solidFill>
                    <a:srgbClr val="066168"/>
                  </a:solidFill>
                  <a:latin typeface="Verdana" pitchFamily="34" charset="0"/>
                </a:rPr>
                <a:t>PRODUÇÃO DE LEITE (2010)</a:t>
              </a:r>
            </a:p>
          </p:txBody>
        </p:sp>
        <p:sp>
          <p:nvSpPr>
            <p:cNvPr id="206986" name="Rectangle 138"/>
            <p:cNvSpPr>
              <a:spLocks noChangeArrowheads="1"/>
            </p:cNvSpPr>
            <p:nvPr/>
          </p:nvSpPr>
          <p:spPr bwMode="auto">
            <a:xfrm>
              <a:off x="0" y="715"/>
              <a:ext cx="158" cy="136"/>
            </a:xfrm>
            <a:prstGeom prst="rect">
              <a:avLst/>
            </a:prstGeom>
            <a:solidFill>
              <a:srgbClr val="07767E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sp>
        <p:nvSpPr>
          <p:cNvPr id="206987" name="Line 139"/>
          <p:cNvSpPr>
            <a:spLocks noChangeShapeType="1"/>
          </p:cNvSpPr>
          <p:nvPr/>
        </p:nvSpPr>
        <p:spPr bwMode="auto">
          <a:xfrm>
            <a:off x="169863" y="4027488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06989" name="Rectangle 141"/>
          <p:cNvSpPr>
            <a:spLocks noChangeArrowheads="1"/>
          </p:cNvSpPr>
          <p:nvPr/>
        </p:nvSpPr>
        <p:spPr bwMode="auto">
          <a:xfrm>
            <a:off x="0" y="1519238"/>
            <a:ext cx="2411413" cy="39687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pt-BR" sz="1400">
              <a:solidFill>
                <a:schemeClr val="bg1"/>
              </a:solidFill>
              <a:latin typeface="Verdana" pitchFamily="34" charset="0"/>
            </a:endParaRPr>
          </a:p>
        </p:txBody>
      </p:sp>
      <p:sp>
        <p:nvSpPr>
          <p:cNvPr id="206990" name="Text Box 142"/>
          <p:cNvSpPr txBox="1">
            <a:spLocks noChangeArrowheads="1"/>
          </p:cNvSpPr>
          <p:nvPr/>
        </p:nvSpPr>
        <p:spPr bwMode="auto">
          <a:xfrm>
            <a:off x="544513" y="1565275"/>
            <a:ext cx="13208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pt-BR" sz="1400" dirty="0" smtClean="0">
                <a:solidFill>
                  <a:schemeClr val="bg1"/>
                </a:solidFill>
                <a:latin typeface="Verdana" pitchFamily="34" charset="0"/>
              </a:rPr>
              <a:t>Polo </a:t>
            </a:r>
            <a:r>
              <a:rPr lang="pt-BR" sz="1400" dirty="0">
                <a:solidFill>
                  <a:schemeClr val="bg1"/>
                </a:solidFill>
                <a:latin typeface="Verdana" pitchFamily="34" charset="0"/>
              </a:rPr>
              <a:t>Sobral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0685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7" dur="indefinite"/>
                                        <p:tgtEl>
                                          <p:spTgt spid="2068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9" dur="indefinite"/>
                                        <p:tgtEl>
                                          <p:spTgt spid="20692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0" dur="indefinite"/>
                                        <p:tgtEl>
                                          <p:spTgt spid="2069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2" dur="indefinite"/>
                                        <p:tgtEl>
                                          <p:spTgt spid="20687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3" dur="indefinite"/>
                                        <p:tgtEl>
                                          <p:spTgt spid="2068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5" dur="indefinite"/>
                                        <p:tgtEl>
                                          <p:spTgt spid="20691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6" dur="indefinite"/>
                                        <p:tgtEl>
                                          <p:spTgt spid="2069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8" dur="indefinite"/>
                                        <p:tgtEl>
                                          <p:spTgt spid="20689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9" dur="indefinite"/>
                                        <p:tgtEl>
                                          <p:spTgt spid="2068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1" dur="indefinite"/>
                                        <p:tgtEl>
                                          <p:spTgt spid="20685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22" dur="indefinite"/>
                                        <p:tgtEl>
                                          <p:spTgt spid="2068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4" dur="indefinite"/>
                                        <p:tgtEl>
                                          <p:spTgt spid="20694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25" dur="indefinite"/>
                                        <p:tgtEl>
                                          <p:spTgt spid="2069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7" dur="800" fill="hold"/>
                                        <p:tgtEl>
                                          <p:spTgt spid="206965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9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300"/>
                                        <p:tgtEl>
                                          <p:spTgt spid="2069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9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2069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9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300"/>
                                        <p:tgtEl>
                                          <p:spTgt spid="2069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2" presetClass="entr" presetSubtype="8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9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2069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9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300"/>
                                        <p:tgtEl>
                                          <p:spTgt spid="2069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22" presetClass="entr" presetSubtype="8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9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2069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9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300"/>
                                        <p:tgtEl>
                                          <p:spTgt spid="2069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9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300"/>
                                        <p:tgtEl>
                                          <p:spTgt spid="2069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6939" grpId="0"/>
      <p:bldP spid="206941" grpId="0" animBg="1"/>
      <p:bldP spid="206942" grpId="0" animBg="1"/>
      <p:bldP spid="206987" grpId="0" animBg="1"/>
      <p:bldP spid="206989" grpId="0" animBg="1"/>
      <p:bldP spid="206990" grpId="0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8898" name="Picture 2" descr="Mapa_CE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75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08899" name="Group 3"/>
          <p:cNvGrpSpPr>
            <a:grpSpLocks/>
          </p:cNvGrpSpPr>
          <p:nvPr/>
        </p:nvGrpSpPr>
        <p:grpSpPr bwMode="auto">
          <a:xfrm>
            <a:off x="5027613" y="1014413"/>
            <a:ext cx="1965325" cy="2105025"/>
            <a:chOff x="3167" y="639"/>
            <a:chExt cx="1238" cy="1326"/>
          </a:xfrm>
        </p:grpSpPr>
        <p:sp>
          <p:nvSpPr>
            <p:cNvPr id="208900" name="Freeform 4"/>
            <p:cNvSpPr>
              <a:spLocks/>
            </p:cNvSpPr>
            <p:nvPr/>
          </p:nvSpPr>
          <p:spPr bwMode="auto">
            <a:xfrm>
              <a:off x="3580" y="760"/>
              <a:ext cx="788" cy="554"/>
            </a:xfrm>
            <a:custGeom>
              <a:avLst/>
              <a:gdLst>
                <a:gd name="T0" fmla="*/ 0 w 788"/>
                <a:gd name="T1" fmla="*/ 554 h 554"/>
                <a:gd name="T2" fmla="*/ 309 w 788"/>
                <a:gd name="T3" fmla="*/ 0 h 554"/>
                <a:gd name="T4" fmla="*/ 788 w 788"/>
                <a:gd name="T5" fmla="*/ 0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88" h="554">
                  <a:moveTo>
                    <a:pt x="0" y="554"/>
                  </a:moveTo>
                  <a:lnTo>
                    <a:pt x="309" y="0"/>
                  </a:lnTo>
                  <a:lnTo>
                    <a:pt x="788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08901" name="Text Box 5"/>
            <p:cNvSpPr txBox="1">
              <a:spLocks noChangeArrowheads="1"/>
            </p:cNvSpPr>
            <p:nvPr/>
          </p:nvSpPr>
          <p:spPr bwMode="auto">
            <a:xfrm>
              <a:off x="3829" y="639"/>
              <a:ext cx="576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900" dirty="0">
                  <a:solidFill>
                    <a:srgbClr val="066168"/>
                  </a:solidFill>
                  <a:latin typeface="Verdana" pitchFamily="34" charset="0"/>
                </a:rPr>
                <a:t>Sobral</a:t>
              </a:r>
            </a:p>
          </p:txBody>
        </p:sp>
        <p:grpSp>
          <p:nvGrpSpPr>
            <p:cNvPr id="208902" name="Group 6"/>
            <p:cNvGrpSpPr>
              <a:grpSpLocks/>
            </p:cNvGrpSpPr>
            <p:nvPr/>
          </p:nvGrpSpPr>
          <p:grpSpPr bwMode="auto">
            <a:xfrm>
              <a:off x="3167" y="974"/>
              <a:ext cx="900" cy="991"/>
              <a:chOff x="3167" y="974"/>
              <a:chExt cx="900" cy="991"/>
            </a:xfrm>
          </p:grpSpPr>
          <p:sp>
            <p:nvSpPr>
              <p:cNvPr id="208903" name="Freeform 7"/>
              <p:cNvSpPr>
                <a:spLocks noChangeAspect="1"/>
              </p:cNvSpPr>
              <p:nvPr/>
            </p:nvSpPr>
            <p:spPr bwMode="auto">
              <a:xfrm>
                <a:off x="3501" y="1107"/>
                <a:ext cx="211" cy="223"/>
              </a:xfrm>
              <a:custGeom>
                <a:avLst/>
                <a:gdLst>
                  <a:gd name="T0" fmla="*/ 0 w 1169"/>
                  <a:gd name="T1" fmla="*/ 177 h 1236"/>
                  <a:gd name="T2" fmla="*/ 0 w 1169"/>
                  <a:gd name="T3" fmla="*/ 47 h 1236"/>
                  <a:gd name="T4" fmla="*/ 394 w 1169"/>
                  <a:gd name="T5" fmla="*/ 21 h 1236"/>
                  <a:gd name="T6" fmla="*/ 486 w 1169"/>
                  <a:gd name="T7" fmla="*/ 21 h 1236"/>
                  <a:gd name="T8" fmla="*/ 512 w 1169"/>
                  <a:gd name="T9" fmla="*/ 44 h 1236"/>
                  <a:gd name="T10" fmla="*/ 585 w 1169"/>
                  <a:gd name="T11" fmla="*/ 42 h 1236"/>
                  <a:gd name="T12" fmla="*/ 617 w 1169"/>
                  <a:gd name="T13" fmla="*/ 12 h 1236"/>
                  <a:gd name="T14" fmla="*/ 644 w 1169"/>
                  <a:gd name="T15" fmla="*/ 0 h 1236"/>
                  <a:gd name="T16" fmla="*/ 698 w 1169"/>
                  <a:gd name="T17" fmla="*/ 37 h 1236"/>
                  <a:gd name="T18" fmla="*/ 740 w 1169"/>
                  <a:gd name="T19" fmla="*/ 36 h 1236"/>
                  <a:gd name="T20" fmla="*/ 767 w 1169"/>
                  <a:gd name="T21" fmla="*/ 44 h 1236"/>
                  <a:gd name="T22" fmla="*/ 843 w 1169"/>
                  <a:gd name="T23" fmla="*/ 42 h 1236"/>
                  <a:gd name="T24" fmla="*/ 830 w 1169"/>
                  <a:gd name="T25" fmla="*/ 154 h 1236"/>
                  <a:gd name="T26" fmla="*/ 846 w 1169"/>
                  <a:gd name="T27" fmla="*/ 169 h 1236"/>
                  <a:gd name="T28" fmla="*/ 1018 w 1169"/>
                  <a:gd name="T29" fmla="*/ 169 h 1236"/>
                  <a:gd name="T30" fmla="*/ 1027 w 1169"/>
                  <a:gd name="T31" fmla="*/ 177 h 1236"/>
                  <a:gd name="T32" fmla="*/ 1076 w 1169"/>
                  <a:gd name="T33" fmla="*/ 189 h 1236"/>
                  <a:gd name="T34" fmla="*/ 1096 w 1169"/>
                  <a:gd name="T35" fmla="*/ 172 h 1236"/>
                  <a:gd name="T36" fmla="*/ 1145 w 1169"/>
                  <a:gd name="T37" fmla="*/ 174 h 1236"/>
                  <a:gd name="T38" fmla="*/ 1169 w 1169"/>
                  <a:gd name="T39" fmla="*/ 197 h 1236"/>
                  <a:gd name="T40" fmla="*/ 1166 w 1169"/>
                  <a:gd name="T41" fmla="*/ 248 h 1236"/>
                  <a:gd name="T42" fmla="*/ 1136 w 1169"/>
                  <a:gd name="T43" fmla="*/ 331 h 1236"/>
                  <a:gd name="T44" fmla="*/ 1044 w 1169"/>
                  <a:gd name="T45" fmla="*/ 421 h 1236"/>
                  <a:gd name="T46" fmla="*/ 1039 w 1169"/>
                  <a:gd name="T47" fmla="*/ 482 h 1236"/>
                  <a:gd name="T48" fmla="*/ 1010 w 1169"/>
                  <a:gd name="T49" fmla="*/ 482 h 1236"/>
                  <a:gd name="T50" fmla="*/ 993 w 1169"/>
                  <a:gd name="T51" fmla="*/ 694 h 1236"/>
                  <a:gd name="T52" fmla="*/ 976 w 1169"/>
                  <a:gd name="T53" fmla="*/ 701 h 1236"/>
                  <a:gd name="T54" fmla="*/ 980 w 1169"/>
                  <a:gd name="T55" fmla="*/ 831 h 1236"/>
                  <a:gd name="T56" fmla="*/ 995 w 1169"/>
                  <a:gd name="T57" fmla="*/ 847 h 1236"/>
                  <a:gd name="T58" fmla="*/ 738 w 1169"/>
                  <a:gd name="T59" fmla="*/ 1075 h 1236"/>
                  <a:gd name="T60" fmla="*/ 769 w 1169"/>
                  <a:gd name="T61" fmla="*/ 1122 h 1236"/>
                  <a:gd name="T62" fmla="*/ 757 w 1169"/>
                  <a:gd name="T63" fmla="*/ 1236 h 1236"/>
                  <a:gd name="T64" fmla="*/ 676 w 1169"/>
                  <a:gd name="T65" fmla="*/ 1220 h 1236"/>
                  <a:gd name="T66" fmla="*/ 647 w 1169"/>
                  <a:gd name="T67" fmla="*/ 1165 h 1236"/>
                  <a:gd name="T68" fmla="*/ 580 w 1169"/>
                  <a:gd name="T69" fmla="*/ 1169 h 1236"/>
                  <a:gd name="T70" fmla="*/ 548 w 1169"/>
                  <a:gd name="T71" fmla="*/ 1185 h 1236"/>
                  <a:gd name="T72" fmla="*/ 527 w 1169"/>
                  <a:gd name="T73" fmla="*/ 1175 h 1236"/>
                  <a:gd name="T74" fmla="*/ 527 w 1169"/>
                  <a:gd name="T75" fmla="*/ 1127 h 1236"/>
                  <a:gd name="T76" fmla="*/ 512 w 1169"/>
                  <a:gd name="T77" fmla="*/ 1117 h 1236"/>
                  <a:gd name="T78" fmla="*/ 497 w 1169"/>
                  <a:gd name="T79" fmla="*/ 1111 h 1236"/>
                  <a:gd name="T80" fmla="*/ 436 w 1169"/>
                  <a:gd name="T81" fmla="*/ 1050 h 1236"/>
                  <a:gd name="T82" fmla="*/ 431 w 1169"/>
                  <a:gd name="T83" fmla="*/ 1019 h 1236"/>
                  <a:gd name="T84" fmla="*/ 465 w 1169"/>
                  <a:gd name="T85" fmla="*/ 984 h 1236"/>
                  <a:gd name="T86" fmla="*/ 461 w 1169"/>
                  <a:gd name="T87" fmla="*/ 961 h 1236"/>
                  <a:gd name="T88" fmla="*/ 415 w 1169"/>
                  <a:gd name="T89" fmla="*/ 958 h 1236"/>
                  <a:gd name="T90" fmla="*/ 386 w 1169"/>
                  <a:gd name="T91" fmla="*/ 925 h 1236"/>
                  <a:gd name="T92" fmla="*/ 371 w 1169"/>
                  <a:gd name="T93" fmla="*/ 892 h 1236"/>
                  <a:gd name="T94" fmla="*/ 224 w 1169"/>
                  <a:gd name="T95" fmla="*/ 867 h 1236"/>
                  <a:gd name="T96" fmla="*/ 285 w 1169"/>
                  <a:gd name="T97" fmla="*/ 820 h 1236"/>
                  <a:gd name="T98" fmla="*/ 290 w 1169"/>
                  <a:gd name="T99" fmla="*/ 601 h 1236"/>
                  <a:gd name="T100" fmla="*/ 204 w 1169"/>
                  <a:gd name="T101" fmla="*/ 509 h 1236"/>
                  <a:gd name="T102" fmla="*/ 109 w 1169"/>
                  <a:gd name="T103" fmla="*/ 339 h 1236"/>
                  <a:gd name="T104" fmla="*/ 23 w 1169"/>
                  <a:gd name="T105" fmla="*/ 316 h 1236"/>
                  <a:gd name="T106" fmla="*/ 0 w 1169"/>
                  <a:gd name="T107" fmla="*/ 177 h 1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69" h="1236">
                    <a:moveTo>
                      <a:pt x="0" y="177"/>
                    </a:moveTo>
                    <a:lnTo>
                      <a:pt x="0" y="47"/>
                    </a:lnTo>
                    <a:lnTo>
                      <a:pt x="394" y="21"/>
                    </a:lnTo>
                    <a:lnTo>
                      <a:pt x="486" y="21"/>
                    </a:lnTo>
                    <a:lnTo>
                      <a:pt x="512" y="44"/>
                    </a:lnTo>
                    <a:lnTo>
                      <a:pt x="585" y="42"/>
                    </a:lnTo>
                    <a:lnTo>
                      <a:pt x="617" y="12"/>
                    </a:lnTo>
                    <a:lnTo>
                      <a:pt x="644" y="0"/>
                    </a:lnTo>
                    <a:lnTo>
                      <a:pt x="698" y="37"/>
                    </a:lnTo>
                    <a:lnTo>
                      <a:pt x="740" y="36"/>
                    </a:lnTo>
                    <a:lnTo>
                      <a:pt x="767" y="44"/>
                    </a:lnTo>
                    <a:lnTo>
                      <a:pt x="843" y="42"/>
                    </a:lnTo>
                    <a:lnTo>
                      <a:pt x="830" y="154"/>
                    </a:lnTo>
                    <a:lnTo>
                      <a:pt x="846" y="169"/>
                    </a:lnTo>
                    <a:lnTo>
                      <a:pt x="1018" y="169"/>
                    </a:lnTo>
                    <a:lnTo>
                      <a:pt x="1027" y="177"/>
                    </a:lnTo>
                    <a:lnTo>
                      <a:pt x="1076" y="189"/>
                    </a:lnTo>
                    <a:lnTo>
                      <a:pt x="1096" y="172"/>
                    </a:lnTo>
                    <a:lnTo>
                      <a:pt x="1145" y="174"/>
                    </a:lnTo>
                    <a:lnTo>
                      <a:pt x="1169" y="197"/>
                    </a:lnTo>
                    <a:lnTo>
                      <a:pt x="1166" y="248"/>
                    </a:lnTo>
                    <a:lnTo>
                      <a:pt x="1136" y="331"/>
                    </a:lnTo>
                    <a:lnTo>
                      <a:pt x="1044" y="421"/>
                    </a:lnTo>
                    <a:lnTo>
                      <a:pt x="1039" y="482"/>
                    </a:lnTo>
                    <a:lnTo>
                      <a:pt x="1010" y="482"/>
                    </a:lnTo>
                    <a:lnTo>
                      <a:pt x="993" y="694"/>
                    </a:lnTo>
                    <a:lnTo>
                      <a:pt x="976" y="701"/>
                    </a:lnTo>
                    <a:lnTo>
                      <a:pt x="980" y="831"/>
                    </a:lnTo>
                    <a:lnTo>
                      <a:pt x="995" y="847"/>
                    </a:lnTo>
                    <a:lnTo>
                      <a:pt x="738" y="1075"/>
                    </a:lnTo>
                    <a:lnTo>
                      <a:pt x="769" y="1122"/>
                    </a:lnTo>
                    <a:lnTo>
                      <a:pt x="757" y="1236"/>
                    </a:lnTo>
                    <a:lnTo>
                      <a:pt x="676" y="1220"/>
                    </a:lnTo>
                    <a:lnTo>
                      <a:pt x="647" y="1165"/>
                    </a:lnTo>
                    <a:lnTo>
                      <a:pt x="580" y="1169"/>
                    </a:lnTo>
                    <a:lnTo>
                      <a:pt x="548" y="1185"/>
                    </a:lnTo>
                    <a:lnTo>
                      <a:pt x="527" y="1175"/>
                    </a:lnTo>
                    <a:lnTo>
                      <a:pt x="527" y="1127"/>
                    </a:lnTo>
                    <a:lnTo>
                      <a:pt x="512" y="1117"/>
                    </a:lnTo>
                    <a:lnTo>
                      <a:pt x="497" y="1111"/>
                    </a:lnTo>
                    <a:lnTo>
                      <a:pt x="436" y="1050"/>
                    </a:lnTo>
                    <a:lnTo>
                      <a:pt x="431" y="1019"/>
                    </a:lnTo>
                    <a:lnTo>
                      <a:pt x="465" y="984"/>
                    </a:lnTo>
                    <a:lnTo>
                      <a:pt x="461" y="961"/>
                    </a:lnTo>
                    <a:lnTo>
                      <a:pt x="415" y="958"/>
                    </a:lnTo>
                    <a:lnTo>
                      <a:pt x="386" y="925"/>
                    </a:lnTo>
                    <a:lnTo>
                      <a:pt x="371" y="892"/>
                    </a:lnTo>
                    <a:lnTo>
                      <a:pt x="224" y="867"/>
                    </a:lnTo>
                    <a:lnTo>
                      <a:pt x="285" y="820"/>
                    </a:lnTo>
                    <a:lnTo>
                      <a:pt x="290" y="601"/>
                    </a:lnTo>
                    <a:lnTo>
                      <a:pt x="204" y="509"/>
                    </a:lnTo>
                    <a:lnTo>
                      <a:pt x="109" y="339"/>
                    </a:lnTo>
                    <a:lnTo>
                      <a:pt x="23" y="316"/>
                    </a:lnTo>
                    <a:lnTo>
                      <a:pt x="0" y="17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04" name="Freeform 8"/>
              <p:cNvSpPr>
                <a:spLocks noChangeAspect="1"/>
              </p:cNvSpPr>
              <p:nvPr/>
            </p:nvSpPr>
            <p:spPr bwMode="auto">
              <a:xfrm>
                <a:off x="3280" y="1263"/>
                <a:ext cx="519" cy="325"/>
              </a:xfrm>
              <a:custGeom>
                <a:avLst/>
                <a:gdLst>
                  <a:gd name="T0" fmla="*/ 387 w 2877"/>
                  <a:gd name="T1" fmla="*/ 253 h 1803"/>
                  <a:gd name="T2" fmla="*/ 649 w 2877"/>
                  <a:gd name="T3" fmla="*/ 245 h 1803"/>
                  <a:gd name="T4" fmla="*/ 809 w 2877"/>
                  <a:gd name="T5" fmla="*/ 221 h 1803"/>
                  <a:gd name="T6" fmla="*/ 1047 w 2877"/>
                  <a:gd name="T7" fmla="*/ 185 h 1803"/>
                  <a:gd name="T8" fmla="*/ 1117 w 2877"/>
                  <a:gd name="T9" fmla="*/ 140 h 1803"/>
                  <a:gd name="T10" fmla="*/ 1271 w 2877"/>
                  <a:gd name="T11" fmla="*/ 163 h 1803"/>
                  <a:gd name="T12" fmla="*/ 1322 w 2877"/>
                  <a:gd name="T13" fmla="*/ 157 h 1803"/>
                  <a:gd name="T14" fmla="*/ 1379 w 2877"/>
                  <a:gd name="T15" fmla="*/ 64 h 1803"/>
                  <a:gd name="T16" fmla="*/ 1613 w 2877"/>
                  <a:gd name="T17" fmla="*/ 61 h 1803"/>
                  <a:gd name="T18" fmla="*/ 1692 w 2877"/>
                  <a:gd name="T19" fmla="*/ 117 h 1803"/>
                  <a:gd name="T20" fmla="*/ 1724 w 2877"/>
                  <a:gd name="T21" fmla="*/ 247 h 1803"/>
                  <a:gd name="T22" fmla="*/ 1778 w 2877"/>
                  <a:gd name="T23" fmla="*/ 323 h 1803"/>
                  <a:gd name="T24" fmla="*/ 1901 w 2877"/>
                  <a:gd name="T25" fmla="*/ 355 h 1803"/>
                  <a:gd name="T26" fmla="*/ 1964 w 2877"/>
                  <a:gd name="T27" fmla="*/ 210 h 1803"/>
                  <a:gd name="T28" fmla="*/ 2276 w 2877"/>
                  <a:gd name="T29" fmla="*/ 43 h 1803"/>
                  <a:gd name="T30" fmla="*/ 2412 w 2877"/>
                  <a:gd name="T31" fmla="*/ 6 h 1803"/>
                  <a:gd name="T32" fmla="*/ 2299 w 2877"/>
                  <a:gd name="T33" fmla="*/ 347 h 1803"/>
                  <a:gd name="T34" fmla="*/ 2371 w 2877"/>
                  <a:gd name="T35" fmla="*/ 632 h 1803"/>
                  <a:gd name="T36" fmla="*/ 2336 w 2877"/>
                  <a:gd name="T37" fmla="*/ 1022 h 1803"/>
                  <a:gd name="T38" fmla="*/ 2418 w 2877"/>
                  <a:gd name="T39" fmla="*/ 1166 h 1803"/>
                  <a:gd name="T40" fmla="*/ 2608 w 2877"/>
                  <a:gd name="T41" fmla="*/ 1322 h 1803"/>
                  <a:gd name="T42" fmla="*/ 2629 w 2877"/>
                  <a:gd name="T43" fmla="*/ 1420 h 1803"/>
                  <a:gd name="T44" fmla="*/ 2778 w 2877"/>
                  <a:gd name="T45" fmla="*/ 1490 h 1803"/>
                  <a:gd name="T46" fmla="*/ 2844 w 2877"/>
                  <a:gd name="T47" fmla="*/ 1613 h 1803"/>
                  <a:gd name="T48" fmla="*/ 2872 w 2877"/>
                  <a:gd name="T49" fmla="*/ 1705 h 1803"/>
                  <a:gd name="T50" fmla="*/ 2780 w 2877"/>
                  <a:gd name="T51" fmla="*/ 1788 h 1803"/>
                  <a:gd name="T52" fmla="*/ 2461 w 2877"/>
                  <a:gd name="T53" fmla="*/ 1705 h 1803"/>
                  <a:gd name="T54" fmla="*/ 2376 w 2877"/>
                  <a:gd name="T55" fmla="*/ 1625 h 1803"/>
                  <a:gd name="T56" fmla="*/ 2171 w 2877"/>
                  <a:gd name="T57" fmla="*/ 1554 h 1803"/>
                  <a:gd name="T58" fmla="*/ 1890 w 2877"/>
                  <a:gd name="T59" fmla="*/ 1426 h 1803"/>
                  <a:gd name="T60" fmla="*/ 1916 w 2877"/>
                  <a:gd name="T61" fmla="*/ 1007 h 1803"/>
                  <a:gd name="T62" fmla="*/ 1962 w 2877"/>
                  <a:gd name="T63" fmla="*/ 755 h 1803"/>
                  <a:gd name="T64" fmla="*/ 1944 w 2877"/>
                  <a:gd name="T65" fmla="*/ 427 h 1803"/>
                  <a:gd name="T66" fmla="*/ 1618 w 2877"/>
                  <a:gd name="T67" fmla="*/ 534 h 1803"/>
                  <a:gd name="T68" fmla="*/ 1594 w 2877"/>
                  <a:gd name="T69" fmla="*/ 632 h 1803"/>
                  <a:gd name="T70" fmla="*/ 1458 w 2877"/>
                  <a:gd name="T71" fmla="*/ 584 h 1803"/>
                  <a:gd name="T72" fmla="*/ 1415 w 2877"/>
                  <a:gd name="T73" fmla="*/ 607 h 1803"/>
                  <a:gd name="T74" fmla="*/ 1392 w 2877"/>
                  <a:gd name="T75" fmla="*/ 666 h 1803"/>
                  <a:gd name="T76" fmla="*/ 1456 w 2877"/>
                  <a:gd name="T77" fmla="*/ 864 h 1803"/>
                  <a:gd name="T78" fmla="*/ 1066 w 2877"/>
                  <a:gd name="T79" fmla="*/ 843 h 1803"/>
                  <a:gd name="T80" fmla="*/ 558 w 2877"/>
                  <a:gd name="T81" fmla="*/ 875 h 1803"/>
                  <a:gd name="T82" fmla="*/ 353 w 2877"/>
                  <a:gd name="T83" fmla="*/ 855 h 1803"/>
                  <a:gd name="T84" fmla="*/ 146 w 2877"/>
                  <a:gd name="T85" fmla="*/ 858 h 1803"/>
                  <a:gd name="T86" fmla="*/ 6 w 2877"/>
                  <a:gd name="T87" fmla="*/ 798 h 1803"/>
                  <a:gd name="T88" fmla="*/ 167 w 2877"/>
                  <a:gd name="T89" fmla="*/ 724 h 18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877" h="1803">
                    <a:moveTo>
                      <a:pt x="184" y="706"/>
                    </a:moveTo>
                    <a:lnTo>
                      <a:pt x="345" y="253"/>
                    </a:lnTo>
                    <a:lnTo>
                      <a:pt x="387" y="253"/>
                    </a:lnTo>
                    <a:lnTo>
                      <a:pt x="500" y="258"/>
                    </a:lnTo>
                    <a:lnTo>
                      <a:pt x="566" y="266"/>
                    </a:lnTo>
                    <a:lnTo>
                      <a:pt x="649" y="245"/>
                    </a:lnTo>
                    <a:lnTo>
                      <a:pt x="713" y="217"/>
                    </a:lnTo>
                    <a:lnTo>
                      <a:pt x="734" y="140"/>
                    </a:lnTo>
                    <a:lnTo>
                      <a:pt x="809" y="221"/>
                    </a:lnTo>
                    <a:lnTo>
                      <a:pt x="1011" y="233"/>
                    </a:lnTo>
                    <a:lnTo>
                      <a:pt x="1047" y="194"/>
                    </a:lnTo>
                    <a:lnTo>
                      <a:pt x="1047" y="185"/>
                    </a:lnTo>
                    <a:lnTo>
                      <a:pt x="1060" y="181"/>
                    </a:lnTo>
                    <a:lnTo>
                      <a:pt x="1130" y="194"/>
                    </a:lnTo>
                    <a:lnTo>
                      <a:pt x="1117" y="140"/>
                    </a:lnTo>
                    <a:lnTo>
                      <a:pt x="1231" y="138"/>
                    </a:lnTo>
                    <a:lnTo>
                      <a:pt x="1252" y="157"/>
                    </a:lnTo>
                    <a:lnTo>
                      <a:pt x="1271" y="163"/>
                    </a:lnTo>
                    <a:lnTo>
                      <a:pt x="1287" y="144"/>
                    </a:lnTo>
                    <a:lnTo>
                      <a:pt x="1303" y="142"/>
                    </a:lnTo>
                    <a:lnTo>
                      <a:pt x="1322" y="157"/>
                    </a:lnTo>
                    <a:lnTo>
                      <a:pt x="1357" y="157"/>
                    </a:lnTo>
                    <a:lnTo>
                      <a:pt x="1384" y="130"/>
                    </a:lnTo>
                    <a:lnTo>
                      <a:pt x="1379" y="64"/>
                    </a:lnTo>
                    <a:lnTo>
                      <a:pt x="1456" y="0"/>
                    </a:lnTo>
                    <a:lnTo>
                      <a:pt x="1596" y="27"/>
                    </a:lnTo>
                    <a:lnTo>
                      <a:pt x="1613" y="61"/>
                    </a:lnTo>
                    <a:lnTo>
                      <a:pt x="1640" y="93"/>
                    </a:lnTo>
                    <a:lnTo>
                      <a:pt x="1688" y="97"/>
                    </a:lnTo>
                    <a:lnTo>
                      <a:pt x="1692" y="117"/>
                    </a:lnTo>
                    <a:lnTo>
                      <a:pt x="1661" y="151"/>
                    </a:lnTo>
                    <a:lnTo>
                      <a:pt x="1663" y="181"/>
                    </a:lnTo>
                    <a:lnTo>
                      <a:pt x="1724" y="247"/>
                    </a:lnTo>
                    <a:lnTo>
                      <a:pt x="1758" y="262"/>
                    </a:lnTo>
                    <a:lnTo>
                      <a:pt x="1758" y="309"/>
                    </a:lnTo>
                    <a:lnTo>
                      <a:pt x="1778" y="323"/>
                    </a:lnTo>
                    <a:lnTo>
                      <a:pt x="1809" y="302"/>
                    </a:lnTo>
                    <a:lnTo>
                      <a:pt x="1875" y="301"/>
                    </a:lnTo>
                    <a:lnTo>
                      <a:pt x="1901" y="355"/>
                    </a:lnTo>
                    <a:lnTo>
                      <a:pt x="1987" y="372"/>
                    </a:lnTo>
                    <a:lnTo>
                      <a:pt x="1997" y="255"/>
                    </a:lnTo>
                    <a:lnTo>
                      <a:pt x="1964" y="210"/>
                    </a:lnTo>
                    <a:lnTo>
                      <a:pt x="2179" y="20"/>
                    </a:lnTo>
                    <a:lnTo>
                      <a:pt x="2235" y="34"/>
                    </a:lnTo>
                    <a:lnTo>
                      <a:pt x="2276" y="43"/>
                    </a:lnTo>
                    <a:lnTo>
                      <a:pt x="2334" y="29"/>
                    </a:lnTo>
                    <a:lnTo>
                      <a:pt x="2382" y="21"/>
                    </a:lnTo>
                    <a:lnTo>
                      <a:pt x="2412" y="6"/>
                    </a:lnTo>
                    <a:lnTo>
                      <a:pt x="2437" y="6"/>
                    </a:lnTo>
                    <a:lnTo>
                      <a:pt x="2448" y="20"/>
                    </a:lnTo>
                    <a:lnTo>
                      <a:pt x="2299" y="347"/>
                    </a:lnTo>
                    <a:lnTo>
                      <a:pt x="2312" y="451"/>
                    </a:lnTo>
                    <a:lnTo>
                      <a:pt x="2323" y="580"/>
                    </a:lnTo>
                    <a:lnTo>
                      <a:pt x="2371" y="632"/>
                    </a:lnTo>
                    <a:lnTo>
                      <a:pt x="2439" y="644"/>
                    </a:lnTo>
                    <a:lnTo>
                      <a:pt x="2610" y="1175"/>
                    </a:lnTo>
                    <a:lnTo>
                      <a:pt x="2336" y="1022"/>
                    </a:lnTo>
                    <a:lnTo>
                      <a:pt x="2357" y="1065"/>
                    </a:lnTo>
                    <a:lnTo>
                      <a:pt x="2357" y="1137"/>
                    </a:lnTo>
                    <a:lnTo>
                      <a:pt x="2418" y="1166"/>
                    </a:lnTo>
                    <a:lnTo>
                      <a:pt x="2557" y="1284"/>
                    </a:lnTo>
                    <a:lnTo>
                      <a:pt x="2557" y="1317"/>
                    </a:lnTo>
                    <a:lnTo>
                      <a:pt x="2608" y="1322"/>
                    </a:lnTo>
                    <a:lnTo>
                      <a:pt x="2635" y="1358"/>
                    </a:lnTo>
                    <a:lnTo>
                      <a:pt x="2646" y="1392"/>
                    </a:lnTo>
                    <a:lnTo>
                      <a:pt x="2629" y="1420"/>
                    </a:lnTo>
                    <a:lnTo>
                      <a:pt x="2615" y="1462"/>
                    </a:lnTo>
                    <a:lnTo>
                      <a:pt x="2743" y="1480"/>
                    </a:lnTo>
                    <a:lnTo>
                      <a:pt x="2778" y="1490"/>
                    </a:lnTo>
                    <a:lnTo>
                      <a:pt x="2782" y="1522"/>
                    </a:lnTo>
                    <a:lnTo>
                      <a:pt x="2782" y="1552"/>
                    </a:lnTo>
                    <a:lnTo>
                      <a:pt x="2844" y="1613"/>
                    </a:lnTo>
                    <a:lnTo>
                      <a:pt x="2844" y="1662"/>
                    </a:lnTo>
                    <a:lnTo>
                      <a:pt x="2834" y="1679"/>
                    </a:lnTo>
                    <a:lnTo>
                      <a:pt x="2872" y="1705"/>
                    </a:lnTo>
                    <a:lnTo>
                      <a:pt x="2877" y="1735"/>
                    </a:lnTo>
                    <a:lnTo>
                      <a:pt x="2823" y="1795"/>
                    </a:lnTo>
                    <a:lnTo>
                      <a:pt x="2780" y="1788"/>
                    </a:lnTo>
                    <a:lnTo>
                      <a:pt x="2706" y="1803"/>
                    </a:lnTo>
                    <a:lnTo>
                      <a:pt x="2497" y="1763"/>
                    </a:lnTo>
                    <a:lnTo>
                      <a:pt x="2461" y="1705"/>
                    </a:lnTo>
                    <a:lnTo>
                      <a:pt x="2393" y="1695"/>
                    </a:lnTo>
                    <a:lnTo>
                      <a:pt x="2393" y="1641"/>
                    </a:lnTo>
                    <a:lnTo>
                      <a:pt x="2376" y="1625"/>
                    </a:lnTo>
                    <a:lnTo>
                      <a:pt x="2310" y="1631"/>
                    </a:lnTo>
                    <a:lnTo>
                      <a:pt x="2222" y="1594"/>
                    </a:lnTo>
                    <a:lnTo>
                      <a:pt x="2171" y="1554"/>
                    </a:lnTo>
                    <a:lnTo>
                      <a:pt x="2101" y="1546"/>
                    </a:lnTo>
                    <a:lnTo>
                      <a:pt x="1973" y="1492"/>
                    </a:lnTo>
                    <a:lnTo>
                      <a:pt x="1890" y="1426"/>
                    </a:lnTo>
                    <a:lnTo>
                      <a:pt x="1724" y="1216"/>
                    </a:lnTo>
                    <a:lnTo>
                      <a:pt x="1828" y="1128"/>
                    </a:lnTo>
                    <a:lnTo>
                      <a:pt x="1916" y="1007"/>
                    </a:lnTo>
                    <a:lnTo>
                      <a:pt x="1910" y="917"/>
                    </a:lnTo>
                    <a:lnTo>
                      <a:pt x="1950" y="834"/>
                    </a:lnTo>
                    <a:lnTo>
                      <a:pt x="1962" y="755"/>
                    </a:lnTo>
                    <a:lnTo>
                      <a:pt x="1921" y="737"/>
                    </a:lnTo>
                    <a:lnTo>
                      <a:pt x="1954" y="658"/>
                    </a:lnTo>
                    <a:lnTo>
                      <a:pt x="1944" y="427"/>
                    </a:lnTo>
                    <a:lnTo>
                      <a:pt x="1571" y="415"/>
                    </a:lnTo>
                    <a:lnTo>
                      <a:pt x="1571" y="496"/>
                    </a:lnTo>
                    <a:lnTo>
                      <a:pt x="1618" y="534"/>
                    </a:lnTo>
                    <a:lnTo>
                      <a:pt x="1624" y="576"/>
                    </a:lnTo>
                    <a:lnTo>
                      <a:pt x="1620" y="615"/>
                    </a:lnTo>
                    <a:lnTo>
                      <a:pt x="1594" y="632"/>
                    </a:lnTo>
                    <a:lnTo>
                      <a:pt x="1551" y="640"/>
                    </a:lnTo>
                    <a:lnTo>
                      <a:pt x="1481" y="615"/>
                    </a:lnTo>
                    <a:lnTo>
                      <a:pt x="1458" y="584"/>
                    </a:lnTo>
                    <a:lnTo>
                      <a:pt x="1437" y="549"/>
                    </a:lnTo>
                    <a:lnTo>
                      <a:pt x="1421" y="545"/>
                    </a:lnTo>
                    <a:lnTo>
                      <a:pt x="1415" y="607"/>
                    </a:lnTo>
                    <a:lnTo>
                      <a:pt x="1431" y="625"/>
                    </a:lnTo>
                    <a:lnTo>
                      <a:pt x="1417" y="647"/>
                    </a:lnTo>
                    <a:lnTo>
                      <a:pt x="1392" y="666"/>
                    </a:lnTo>
                    <a:lnTo>
                      <a:pt x="1407" y="735"/>
                    </a:lnTo>
                    <a:lnTo>
                      <a:pt x="1466" y="819"/>
                    </a:lnTo>
                    <a:lnTo>
                      <a:pt x="1456" y="864"/>
                    </a:lnTo>
                    <a:lnTo>
                      <a:pt x="1268" y="864"/>
                    </a:lnTo>
                    <a:lnTo>
                      <a:pt x="1224" y="847"/>
                    </a:lnTo>
                    <a:lnTo>
                      <a:pt x="1066" y="843"/>
                    </a:lnTo>
                    <a:lnTo>
                      <a:pt x="989" y="753"/>
                    </a:lnTo>
                    <a:lnTo>
                      <a:pt x="745" y="888"/>
                    </a:lnTo>
                    <a:lnTo>
                      <a:pt x="558" y="875"/>
                    </a:lnTo>
                    <a:lnTo>
                      <a:pt x="451" y="913"/>
                    </a:lnTo>
                    <a:lnTo>
                      <a:pt x="380" y="867"/>
                    </a:lnTo>
                    <a:lnTo>
                      <a:pt x="353" y="855"/>
                    </a:lnTo>
                    <a:lnTo>
                      <a:pt x="285" y="790"/>
                    </a:lnTo>
                    <a:lnTo>
                      <a:pt x="211" y="807"/>
                    </a:lnTo>
                    <a:lnTo>
                      <a:pt x="146" y="858"/>
                    </a:lnTo>
                    <a:lnTo>
                      <a:pt x="130" y="836"/>
                    </a:lnTo>
                    <a:lnTo>
                      <a:pt x="74" y="832"/>
                    </a:lnTo>
                    <a:lnTo>
                      <a:pt x="6" y="798"/>
                    </a:lnTo>
                    <a:lnTo>
                      <a:pt x="0" y="756"/>
                    </a:lnTo>
                    <a:lnTo>
                      <a:pt x="72" y="734"/>
                    </a:lnTo>
                    <a:lnTo>
                      <a:pt x="167" y="724"/>
                    </a:lnTo>
                    <a:lnTo>
                      <a:pt x="184" y="70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05" name="Freeform 9"/>
              <p:cNvSpPr>
                <a:spLocks noChangeAspect="1"/>
              </p:cNvSpPr>
              <p:nvPr/>
            </p:nvSpPr>
            <p:spPr bwMode="auto">
              <a:xfrm>
                <a:off x="3460" y="1400"/>
                <a:ext cx="65" cy="126"/>
              </a:xfrm>
              <a:custGeom>
                <a:avLst/>
                <a:gdLst>
                  <a:gd name="T0" fmla="*/ 0 w 359"/>
                  <a:gd name="T1" fmla="*/ 0 h 695"/>
                  <a:gd name="T2" fmla="*/ 8 w 359"/>
                  <a:gd name="T3" fmla="*/ 152 h 695"/>
                  <a:gd name="T4" fmla="*/ 20 w 359"/>
                  <a:gd name="T5" fmla="*/ 267 h 695"/>
                  <a:gd name="T6" fmla="*/ 32 w 359"/>
                  <a:gd name="T7" fmla="*/ 336 h 695"/>
                  <a:gd name="T8" fmla="*/ 11 w 359"/>
                  <a:gd name="T9" fmla="*/ 350 h 695"/>
                  <a:gd name="T10" fmla="*/ 18 w 359"/>
                  <a:gd name="T11" fmla="*/ 387 h 695"/>
                  <a:gd name="T12" fmla="*/ 34 w 359"/>
                  <a:gd name="T13" fmla="*/ 389 h 695"/>
                  <a:gd name="T14" fmla="*/ 46 w 359"/>
                  <a:gd name="T15" fmla="*/ 396 h 695"/>
                  <a:gd name="T16" fmla="*/ 47 w 359"/>
                  <a:gd name="T17" fmla="*/ 430 h 695"/>
                  <a:gd name="T18" fmla="*/ 47 w 359"/>
                  <a:gd name="T19" fmla="*/ 449 h 695"/>
                  <a:gd name="T20" fmla="*/ 68 w 359"/>
                  <a:gd name="T21" fmla="*/ 456 h 695"/>
                  <a:gd name="T22" fmla="*/ 65 w 359"/>
                  <a:gd name="T23" fmla="*/ 504 h 695"/>
                  <a:gd name="T24" fmla="*/ 126 w 359"/>
                  <a:gd name="T25" fmla="*/ 576 h 695"/>
                  <a:gd name="T26" fmla="*/ 141 w 359"/>
                  <a:gd name="T27" fmla="*/ 636 h 695"/>
                  <a:gd name="T28" fmla="*/ 187 w 359"/>
                  <a:gd name="T29" fmla="*/ 695 h 695"/>
                  <a:gd name="T30" fmla="*/ 239 w 359"/>
                  <a:gd name="T31" fmla="*/ 538 h 695"/>
                  <a:gd name="T32" fmla="*/ 263 w 359"/>
                  <a:gd name="T33" fmla="*/ 480 h 695"/>
                  <a:gd name="T34" fmla="*/ 359 w 359"/>
                  <a:gd name="T35" fmla="*/ 391 h 695"/>
                  <a:gd name="T36" fmla="*/ 317 w 359"/>
                  <a:gd name="T37" fmla="*/ 332 h 695"/>
                  <a:gd name="T38" fmla="*/ 64 w 359"/>
                  <a:gd name="T39" fmla="*/ 76 h 695"/>
                  <a:gd name="T40" fmla="*/ 0 w 359"/>
                  <a:gd name="T41" fmla="*/ 0 h 6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9" h="695">
                    <a:moveTo>
                      <a:pt x="0" y="0"/>
                    </a:moveTo>
                    <a:lnTo>
                      <a:pt x="8" y="152"/>
                    </a:lnTo>
                    <a:lnTo>
                      <a:pt x="20" y="267"/>
                    </a:lnTo>
                    <a:lnTo>
                      <a:pt x="32" y="336"/>
                    </a:lnTo>
                    <a:lnTo>
                      <a:pt x="11" y="350"/>
                    </a:lnTo>
                    <a:lnTo>
                      <a:pt x="18" y="387"/>
                    </a:lnTo>
                    <a:lnTo>
                      <a:pt x="34" y="389"/>
                    </a:lnTo>
                    <a:lnTo>
                      <a:pt x="46" y="396"/>
                    </a:lnTo>
                    <a:lnTo>
                      <a:pt x="47" y="430"/>
                    </a:lnTo>
                    <a:lnTo>
                      <a:pt x="47" y="449"/>
                    </a:lnTo>
                    <a:lnTo>
                      <a:pt x="68" y="456"/>
                    </a:lnTo>
                    <a:lnTo>
                      <a:pt x="65" y="504"/>
                    </a:lnTo>
                    <a:lnTo>
                      <a:pt x="126" y="576"/>
                    </a:lnTo>
                    <a:lnTo>
                      <a:pt x="141" y="636"/>
                    </a:lnTo>
                    <a:lnTo>
                      <a:pt x="187" y="695"/>
                    </a:lnTo>
                    <a:lnTo>
                      <a:pt x="239" y="538"/>
                    </a:lnTo>
                    <a:lnTo>
                      <a:pt x="263" y="480"/>
                    </a:lnTo>
                    <a:lnTo>
                      <a:pt x="359" y="391"/>
                    </a:lnTo>
                    <a:lnTo>
                      <a:pt x="317" y="332"/>
                    </a:lnTo>
                    <a:lnTo>
                      <a:pt x="64" y="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06" name="Freeform 10"/>
              <p:cNvSpPr>
                <a:spLocks noChangeAspect="1"/>
              </p:cNvSpPr>
              <p:nvPr/>
            </p:nvSpPr>
            <p:spPr bwMode="auto">
              <a:xfrm>
                <a:off x="3473" y="1338"/>
                <a:ext cx="161" cy="144"/>
              </a:xfrm>
              <a:custGeom>
                <a:avLst/>
                <a:gdLst>
                  <a:gd name="T0" fmla="*/ 0 w 891"/>
                  <a:gd name="T1" fmla="*/ 428 h 800"/>
                  <a:gd name="T2" fmla="*/ 150 w 891"/>
                  <a:gd name="T3" fmla="*/ 432 h 800"/>
                  <a:gd name="T4" fmla="*/ 197 w 891"/>
                  <a:gd name="T5" fmla="*/ 449 h 800"/>
                  <a:gd name="T6" fmla="*/ 384 w 891"/>
                  <a:gd name="T7" fmla="*/ 449 h 800"/>
                  <a:gd name="T8" fmla="*/ 397 w 891"/>
                  <a:gd name="T9" fmla="*/ 405 h 800"/>
                  <a:gd name="T10" fmla="*/ 338 w 891"/>
                  <a:gd name="T11" fmla="*/ 321 h 800"/>
                  <a:gd name="T12" fmla="*/ 323 w 891"/>
                  <a:gd name="T13" fmla="*/ 251 h 800"/>
                  <a:gd name="T14" fmla="*/ 348 w 891"/>
                  <a:gd name="T15" fmla="*/ 235 h 800"/>
                  <a:gd name="T16" fmla="*/ 362 w 891"/>
                  <a:gd name="T17" fmla="*/ 215 h 800"/>
                  <a:gd name="T18" fmla="*/ 345 w 891"/>
                  <a:gd name="T19" fmla="*/ 195 h 800"/>
                  <a:gd name="T20" fmla="*/ 350 w 891"/>
                  <a:gd name="T21" fmla="*/ 131 h 800"/>
                  <a:gd name="T22" fmla="*/ 364 w 891"/>
                  <a:gd name="T23" fmla="*/ 133 h 800"/>
                  <a:gd name="T24" fmla="*/ 407 w 891"/>
                  <a:gd name="T25" fmla="*/ 198 h 800"/>
                  <a:gd name="T26" fmla="*/ 477 w 891"/>
                  <a:gd name="T27" fmla="*/ 225 h 800"/>
                  <a:gd name="T28" fmla="*/ 528 w 891"/>
                  <a:gd name="T29" fmla="*/ 218 h 800"/>
                  <a:gd name="T30" fmla="*/ 553 w 891"/>
                  <a:gd name="T31" fmla="*/ 200 h 800"/>
                  <a:gd name="T32" fmla="*/ 555 w 891"/>
                  <a:gd name="T33" fmla="*/ 169 h 800"/>
                  <a:gd name="T34" fmla="*/ 550 w 891"/>
                  <a:gd name="T35" fmla="*/ 120 h 800"/>
                  <a:gd name="T36" fmla="*/ 500 w 891"/>
                  <a:gd name="T37" fmla="*/ 82 h 800"/>
                  <a:gd name="T38" fmla="*/ 502 w 891"/>
                  <a:gd name="T39" fmla="*/ 0 h 800"/>
                  <a:gd name="T40" fmla="*/ 874 w 891"/>
                  <a:gd name="T41" fmla="*/ 13 h 800"/>
                  <a:gd name="T42" fmla="*/ 886 w 891"/>
                  <a:gd name="T43" fmla="*/ 239 h 800"/>
                  <a:gd name="T44" fmla="*/ 851 w 891"/>
                  <a:gd name="T45" fmla="*/ 323 h 800"/>
                  <a:gd name="T46" fmla="*/ 891 w 891"/>
                  <a:gd name="T47" fmla="*/ 340 h 800"/>
                  <a:gd name="T48" fmla="*/ 881 w 891"/>
                  <a:gd name="T49" fmla="*/ 422 h 800"/>
                  <a:gd name="T50" fmla="*/ 841 w 891"/>
                  <a:gd name="T51" fmla="*/ 502 h 800"/>
                  <a:gd name="T52" fmla="*/ 844 w 891"/>
                  <a:gd name="T53" fmla="*/ 592 h 800"/>
                  <a:gd name="T54" fmla="*/ 755 w 891"/>
                  <a:gd name="T55" fmla="*/ 720 h 800"/>
                  <a:gd name="T56" fmla="*/ 651 w 891"/>
                  <a:gd name="T57" fmla="*/ 800 h 800"/>
                  <a:gd name="T58" fmla="*/ 282 w 891"/>
                  <a:gd name="T59" fmla="*/ 738 h 800"/>
                  <a:gd name="T60" fmla="*/ 243 w 891"/>
                  <a:gd name="T61" fmla="*/ 677 h 800"/>
                  <a:gd name="T62" fmla="*/ 0 w 891"/>
                  <a:gd name="T63" fmla="*/ 428 h 8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91" h="800">
                    <a:moveTo>
                      <a:pt x="0" y="428"/>
                    </a:moveTo>
                    <a:lnTo>
                      <a:pt x="150" y="432"/>
                    </a:lnTo>
                    <a:lnTo>
                      <a:pt x="197" y="449"/>
                    </a:lnTo>
                    <a:lnTo>
                      <a:pt x="384" y="449"/>
                    </a:lnTo>
                    <a:lnTo>
                      <a:pt x="397" y="405"/>
                    </a:lnTo>
                    <a:lnTo>
                      <a:pt x="338" y="321"/>
                    </a:lnTo>
                    <a:lnTo>
                      <a:pt x="323" y="251"/>
                    </a:lnTo>
                    <a:lnTo>
                      <a:pt x="348" y="235"/>
                    </a:lnTo>
                    <a:lnTo>
                      <a:pt x="362" y="215"/>
                    </a:lnTo>
                    <a:lnTo>
                      <a:pt x="345" y="195"/>
                    </a:lnTo>
                    <a:lnTo>
                      <a:pt x="350" y="131"/>
                    </a:lnTo>
                    <a:lnTo>
                      <a:pt x="364" y="133"/>
                    </a:lnTo>
                    <a:lnTo>
                      <a:pt x="407" y="198"/>
                    </a:lnTo>
                    <a:lnTo>
                      <a:pt x="477" y="225"/>
                    </a:lnTo>
                    <a:lnTo>
                      <a:pt x="528" y="218"/>
                    </a:lnTo>
                    <a:lnTo>
                      <a:pt x="553" y="200"/>
                    </a:lnTo>
                    <a:lnTo>
                      <a:pt x="555" y="169"/>
                    </a:lnTo>
                    <a:lnTo>
                      <a:pt x="550" y="120"/>
                    </a:lnTo>
                    <a:lnTo>
                      <a:pt x="500" y="82"/>
                    </a:lnTo>
                    <a:lnTo>
                      <a:pt x="502" y="0"/>
                    </a:lnTo>
                    <a:lnTo>
                      <a:pt x="874" y="13"/>
                    </a:lnTo>
                    <a:lnTo>
                      <a:pt x="886" y="239"/>
                    </a:lnTo>
                    <a:lnTo>
                      <a:pt x="851" y="323"/>
                    </a:lnTo>
                    <a:lnTo>
                      <a:pt x="891" y="340"/>
                    </a:lnTo>
                    <a:lnTo>
                      <a:pt x="881" y="422"/>
                    </a:lnTo>
                    <a:lnTo>
                      <a:pt x="841" y="502"/>
                    </a:lnTo>
                    <a:lnTo>
                      <a:pt x="844" y="592"/>
                    </a:lnTo>
                    <a:lnTo>
                      <a:pt x="755" y="720"/>
                    </a:lnTo>
                    <a:lnTo>
                      <a:pt x="651" y="800"/>
                    </a:lnTo>
                    <a:lnTo>
                      <a:pt x="282" y="738"/>
                    </a:lnTo>
                    <a:lnTo>
                      <a:pt x="243" y="677"/>
                    </a:lnTo>
                    <a:lnTo>
                      <a:pt x="0" y="42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07" name="Freeform 11"/>
              <p:cNvSpPr>
                <a:spLocks noChangeAspect="1"/>
              </p:cNvSpPr>
              <p:nvPr/>
            </p:nvSpPr>
            <p:spPr bwMode="auto">
              <a:xfrm>
                <a:off x="3281" y="1399"/>
                <a:ext cx="211" cy="164"/>
              </a:xfrm>
              <a:custGeom>
                <a:avLst/>
                <a:gdLst>
                  <a:gd name="T0" fmla="*/ 138 w 1169"/>
                  <a:gd name="T1" fmla="*/ 106 h 905"/>
                  <a:gd name="T2" fmla="*/ 0 w 1169"/>
                  <a:gd name="T3" fmla="*/ 244 h 905"/>
                  <a:gd name="T4" fmla="*/ 15 w 1169"/>
                  <a:gd name="T5" fmla="*/ 294 h 905"/>
                  <a:gd name="T6" fmla="*/ 0 w 1169"/>
                  <a:gd name="T7" fmla="*/ 339 h 905"/>
                  <a:gd name="T8" fmla="*/ 20 w 1169"/>
                  <a:gd name="T9" fmla="*/ 374 h 905"/>
                  <a:gd name="T10" fmla="*/ 145 w 1169"/>
                  <a:gd name="T11" fmla="*/ 372 h 905"/>
                  <a:gd name="T12" fmla="*/ 159 w 1169"/>
                  <a:gd name="T13" fmla="*/ 415 h 905"/>
                  <a:gd name="T14" fmla="*/ 185 w 1169"/>
                  <a:gd name="T15" fmla="*/ 410 h 905"/>
                  <a:gd name="T16" fmla="*/ 203 w 1169"/>
                  <a:gd name="T17" fmla="*/ 388 h 905"/>
                  <a:gd name="T18" fmla="*/ 230 w 1169"/>
                  <a:gd name="T19" fmla="*/ 382 h 905"/>
                  <a:gd name="T20" fmla="*/ 243 w 1169"/>
                  <a:gd name="T21" fmla="*/ 390 h 905"/>
                  <a:gd name="T22" fmla="*/ 251 w 1169"/>
                  <a:gd name="T23" fmla="*/ 415 h 905"/>
                  <a:gd name="T24" fmla="*/ 240 w 1169"/>
                  <a:gd name="T25" fmla="*/ 435 h 905"/>
                  <a:gd name="T26" fmla="*/ 203 w 1169"/>
                  <a:gd name="T27" fmla="*/ 448 h 905"/>
                  <a:gd name="T28" fmla="*/ 187 w 1169"/>
                  <a:gd name="T29" fmla="*/ 474 h 905"/>
                  <a:gd name="T30" fmla="*/ 181 w 1169"/>
                  <a:gd name="T31" fmla="*/ 521 h 905"/>
                  <a:gd name="T32" fmla="*/ 210 w 1169"/>
                  <a:gd name="T33" fmla="*/ 543 h 905"/>
                  <a:gd name="T34" fmla="*/ 189 w 1169"/>
                  <a:gd name="T35" fmla="*/ 628 h 905"/>
                  <a:gd name="T36" fmla="*/ 158 w 1169"/>
                  <a:gd name="T37" fmla="*/ 666 h 905"/>
                  <a:gd name="T38" fmla="*/ 161 w 1169"/>
                  <a:gd name="T39" fmla="*/ 692 h 905"/>
                  <a:gd name="T40" fmla="*/ 168 w 1169"/>
                  <a:gd name="T41" fmla="*/ 705 h 905"/>
                  <a:gd name="T42" fmla="*/ 195 w 1169"/>
                  <a:gd name="T43" fmla="*/ 699 h 905"/>
                  <a:gd name="T44" fmla="*/ 213 w 1169"/>
                  <a:gd name="T45" fmla="*/ 675 h 905"/>
                  <a:gd name="T46" fmla="*/ 237 w 1169"/>
                  <a:gd name="T47" fmla="*/ 645 h 905"/>
                  <a:gd name="T48" fmla="*/ 242 w 1169"/>
                  <a:gd name="T49" fmla="*/ 709 h 905"/>
                  <a:gd name="T50" fmla="*/ 291 w 1169"/>
                  <a:gd name="T51" fmla="*/ 687 h 905"/>
                  <a:gd name="T52" fmla="*/ 390 w 1169"/>
                  <a:gd name="T53" fmla="*/ 687 h 905"/>
                  <a:gd name="T54" fmla="*/ 450 w 1169"/>
                  <a:gd name="T55" fmla="*/ 746 h 905"/>
                  <a:gd name="T56" fmla="*/ 664 w 1169"/>
                  <a:gd name="T57" fmla="*/ 754 h 905"/>
                  <a:gd name="T58" fmla="*/ 802 w 1169"/>
                  <a:gd name="T59" fmla="*/ 874 h 905"/>
                  <a:gd name="T60" fmla="*/ 950 w 1169"/>
                  <a:gd name="T61" fmla="*/ 905 h 905"/>
                  <a:gd name="T62" fmla="*/ 1114 w 1169"/>
                  <a:gd name="T63" fmla="*/ 895 h 905"/>
                  <a:gd name="T64" fmla="*/ 1169 w 1169"/>
                  <a:gd name="T65" fmla="*/ 694 h 905"/>
                  <a:gd name="T66" fmla="*/ 1127 w 1169"/>
                  <a:gd name="T67" fmla="*/ 643 h 905"/>
                  <a:gd name="T68" fmla="*/ 1116 w 1169"/>
                  <a:gd name="T69" fmla="*/ 586 h 905"/>
                  <a:gd name="T70" fmla="*/ 1055 w 1169"/>
                  <a:gd name="T71" fmla="*/ 515 h 905"/>
                  <a:gd name="T72" fmla="*/ 1057 w 1169"/>
                  <a:gd name="T73" fmla="*/ 462 h 905"/>
                  <a:gd name="T74" fmla="*/ 1035 w 1169"/>
                  <a:gd name="T75" fmla="*/ 457 h 905"/>
                  <a:gd name="T76" fmla="*/ 1037 w 1169"/>
                  <a:gd name="T77" fmla="*/ 403 h 905"/>
                  <a:gd name="T78" fmla="*/ 1006 w 1169"/>
                  <a:gd name="T79" fmla="*/ 395 h 905"/>
                  <a:gd name="T80" fmla="*/ 1001 w 1169"/>
                  <a:gd name="T81" fmla="*/ 359 h 905"/>
                  <a:gd name="T82" fmla="*/ 1020 w 1169"/>
                  <a:gd name="T83" fmla="*/ 343 h 905"/>
                  <a:gd name="T84" fmla="*/ 1006 w 1169"/>
                  <a:gd name="T85" fmla="*/ 254 h 905"/>
                  <a:gd name="T86" fmla="*/ 989 w 1169"/>
                  <a:gd name="T87" fmla="*/ 6 h 905"/>
                  <a:gd name="T88" fmla="*/ 981 w 1169"/>
                  <a:gd name="T89" fmla="*/ 0 h 905"/>
                  <a:gd name="T90" fmla="*/ 740 w 1169"/>
                  <a:gd name="T91" fmla="*/ 136 h 905"/>
                  <a:gd name="T92" fmla="*/ 553 w 1169"/>
                  <a:gd name="T93" fmla="*/ 123 h 905"/>
                  <a:gd name="T94" fmla="*/ 448 w 1169"/>
                  <a:gd name="T95" fmla="*/ 161 h 905"/>
                  <a:gd name="T96" fmla="*/ 373 w 1169"/>
                  <a:gd name="T97" fmla="*/ 114 h 905"/>
                  <a:gd name="T98" fmla="*/ 350 w 1169"/>
                  <a:gd name="T99" fmla="*/ 108 h 905"/>
                  <a:gd name="T100" fmla="*/ 279 w 1169"/>
                  <a:gd name="T101" fmla="*/ 36 h 905"/>
                  <a:gd name="T102" fmla="*/ 208 w 1169"/>
                  <a:gd name="T103" fmla="*/ 52 h 905"/>
                  <a:gd name="T104" fmla="*/ 138 w 1169"/>
                  <a:gd name="T105" fmla="*/ 106 h 9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169" h="905">
                    <a:moveTo>
                      <a:pt x="138" y="106"/>
                    </a:moveTo>
                    <a:lnTo>
                      <a:pt x="0" y="244"/>
                    </a:lnTo>
                    <a:lnTo>
                      <a:pt x="15" y="294"/>
                    </a:lnTo>
                    <a:lnTo>
                      <a:pt x="0" y="339"/>
                    </a:lnTo>
                    <a:lnTo>
                      <a:pt x="20" y="374"/>
                    </a:lnTo>
                    <a:lnTo>
                      <a:pt x="145" y="372"/>
                    </a:lnTo>
                    <a:lnTo>
                      <a:pt x="159" y="415"/>
                    </a:lnTo>
                    <a:lnTo>
                      <a:pt x="185" y="410"/>
                    </a:lnTo>
                    <a:lnTo>
                      <a:pt x="203" y="388"/>
                    </a:lnTo>
                    <a:lnTo>
                      <a:pt x="230" y="382"/>
                    </a:lnTo>
                    <a:lnTo>
                      <a:pt x="243" y="390"/>
                    </a:lnTo>
                    <a:lnTo>
                      <a:pt x="251" y="415"/>
                    </a:lnTo>
                    <a:lnTo>
                      <a:pt x="240" y="435"/>
                    </a:lnTo>
                    <a:lnTo>
                      <a:pt x="203" y="448"/>
                    </a:lnTo>
                    <a:lnTo>
                      <a:pt x="187" y="474"/>
                    </a:lnTo>
                    <a:lnTo>
                      <a:pt x="181" y="521"/>
                    </a:lnTo>
                    <a:lnTo>
                      <a:pt x="210" y="543"/>
                    </a:lnTo>
                    <a:lnTo>
                      <a:pt x="189" y="628"/>
                    </a:lnTo>
                    <a:lnTo>
                      <a:pt x="158" y="666"/>
                    </a:lnTo>
                    <a:lnTo>
                      <a:pt x="161" y="692"/>
                    </a:lnTo>
                    <a:lnTo>
                      <a:pt x="168" y="705"/>
                    </a:lnTo>
                    <a:lnTo>
                      <a:pt x="195" y="699"/>
                    </a:lnTo>
                    <a:lnTo>
                      <a:pt x="213" y="675"/>
                    </a:lnTo>
                    <a:lnTo>
                      <a:pt x="237" y="645"/>
                    </a:lnTo>
                    <a:lnTo>
                      <a:pt x="242" y="709"/>
                    </a:lnTo>
                    <a:lnTo>
                      <a:pt x="291" y="687"/>
                    </a:lnTo>
                    <a:lnTo>
                      <a:pt x="390" y="687"/>
                    </a:lnTo>
                    <a:lnTo>
                      <a:pt x="450" y="746"/>
                    </a:lnTo>
                    <a:lnTo>
                      <a:pt x="664" y="754"/>
                    </a:lnTo>
                    <a:lnTo>
                      <a:pt x="802" y="874"/>
                    </a:lnTo>
                    <a:lnTo>
                      <a:pt x="950" y="905"/>
                    </a:lnTo>
                    <a:lnTo>
                      <a:pt x="1114" y="895"/>
                    </a:lnTo>
                    <a:lnTo>
                      <a:pt x="1169" y="694"/>
                    </a:lnTo>
                    <a:lnTo>
                      <a:pt x="1127" y="643"/>
                    </a:lnTo>
                    <a:lnTo>
                      <a:pt x="1116" y="586"/>
                    </a:lnTo>
                    <a:lnTo>
                      <a:pt x="1055" y="515"/>
                    </a:lnTo>
                    <a:lnTo>
                      <a:pt x="1057" y="462"/>
                    </a:lnTo>
                    <a:lnTo>
                      <a:pt x="1035" y="457"/>
                    </a:lnTo>
                    <a:lnTo>
                      <a:pt x="1037" y="403"/>
                    </a:lnTo>
                    <a:lnTo>
                      <a:pt x="1006" y="395"/>
                    </a:lnTo>
                    <a:lnTo>
                      <a:pt x="1001" y="359"/>
                    </a:lnTo>
                    <a:lnTo>
                      <a:pt x="1020" y="343"/>
                    </a:lnTo>
                    <a:lnTo>
                      <a:pt x="1006" y="254"/>
                    </a:lnTo>
                    <a:lnTo>
                      <a:pt x="989" y="6"/>
                    </a:lnTo>
                    <a:lnTo>
                      <a:pt x="981" y="0"/>
                    </a:lnTo>
                    <a:lnTo>
                      <a:pt x="740" y="136"/>
                    </a:lnTo>
                    <a:lnTo>
                      <a:pt x="553" y="123"/>
                    </a:lnTo>
                    <a:lnTo>
                      <a:pt x="448" y="161"/>
                    </a:lnTo>
                    <a:lnTo>
                      <a:pt x="373" y="114"/>
                    </a:lnTo>
                    <a:lnTo>
                      <a:pt x="350" y="108"/>
                    </a:lnTo>
                    <a:lnTo>
                      <a:pt x="279" y="36"/>
                    </a:lnTo>
                    <a:lnTo>
                      <a:pt x="208" y="52"/>
                    </a:lnTo>
                    <a:lnTo>
                      <a:pt x="138" y="10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08" name="Freeform 12"/>
              <p:cNvSpPr>
                <a:spLocks noChangeAspect="1"/>
              </p:cNvSpPr>
              <p:nvPr/>
            </p:nvSpPr>
            <p:spPr bwMode="auto">
              <a:xfrm>
                <a:off x="3167" y="1224"/>
                <a:ext cx="209" cy="205"/>
              </a:xfrm>
              <a:custGeom>
                <a:avLst/>
                <a:gdLst>
                  <a:gd name="T0" fmla="*/ 53 w 1160"/>
                  <a:gd name="T1" fmla="*/ 521 h 1137"/>
                  <a:gd name="T2" fmla="*/ 98 w 1160"/>
                  <a:gd name="T3" fmla="*/ 497 h 1137"/>
                  <a:gd name="T4" fmla="*/ 110 w 1160"/>
                  <a:gd name="T5" fmla="*/ 446 h 1137"/>
                  <a:gd name="T6" fmla="*/ 139 w 1160"/>
                  <a:gd name="T7" fmla="*/ 448 h 1137"/>
                  <a:gd name="T8" fmla="*/ 167 w 1160"/>
                  <a:gd name="T9" fmla="*/ 469 h 1137"/>
                  <a:gd name="T10" fmla="*/ 193 w 1160"/>
                  <a:gd name="T11" fmla="*/ 461 h 1137"/>
                  <a:gd name="T12" fmla="*/ 234 w 1160"/>
                  <a:gd name="T13" fmla="*/ 426 h 1137"/>
                  <a:gd name="T14" fmla="*/ 273 w 1160"/>
                  <a:gd name="T15" fmla="*/ 422 h 1137"/>
                  <a:gd name="T16" fmla="*/ 476 w 1160"/>
                  <a:gd name="T17" fmla="*/ 650 h 1137"/>
                  <a:gd name="T18" fmla="*/ 417 w 1160"/>
                  <a:gd name="T19" fmla="*/ 744 h 1137"/>
                  <a:gd name="T20" fmla="*/ 404 w 1160"/>
                  <a:gd name="T21" fmla="*/ 778 h 1137"/>
                  <a:gd name="T22" fmla="*/ 407 w 1160"/>
                  <a:gd name="T23" fmla="*/ 898 h 1137"/>
                  <a:gd name="T24" fmla="*/ 427 w 1160"/>
                  <a:gd name="T25" fmla="*/ 928 h 1137"/>
                  <a:gd name="T26" fmla="*/ 429 w 1160"/>
                  <a:gd name="T27" fmla="*/ 957 h 1137"/>
                  <a:gd name="T28" fmla="*/ 417 w 1160"/>
                  <a:gd name="T29" fmla="*/ 985 h 1137"/>
                  <a:gd name="T30" fmla="*/ 378 w 1160"/>
                  <a:gd name="T31" fmla="*/ 1034 h 1137"/>
                  <a:gd name="T32" fmla="*/ 372 w 1160"/>
                  <a:gd name="T33" fmla="*/ 1052 h 1137"/>
                  <a:gd name="T34" fmla="*/ 457 w 1160"/>
                  <a:gd name="T35" fmla="*/ 1137 h 1137"/>
                  <a:gd name="T36" fmla="*/ 549 w 1160"/>
                  <a:gd name="T37" fmla="*/ 1022 h 1137"/>
                  <a:gd name="T38" fmla="*/ 636 w 1160"/>
                  <a:gd name="T39" fmla="*/ 1018 h 1137"/>
                  <a:gd name="T40" fmla="*/ 630 w 1160"/>
                  <a:gd name="T41" fmla="*/ 979 h 1137"/>
                  <a:gd name="T42" fmla="*/ 697 w 1160"/>
                  <a:gd name="T43" fmla="*/ 955 h 1137"/>
                  <a:gd name="T44" fmla="*/ 798 w 1160"/>
                  <a:gd name="T45" fmla="*/ 943 h 1137"/>
                  <a:gd name="T46" fmla="*/ 816 w 1160"/>
                  <a:gd name="T47" fmla="*/ 924 h 1137"/>
                  <a:gd name="T48" fmla="*/ 974 w 1160"/>
                  <a:gd name="T49" fmla="*/ 473 h 1137"/>
                  <a:gd name="T50" fmla="*/ 1160 w 1160"/>
                  <a:gd name="T51" fmla="*/ 481 h 1137"/>
                  <a:gd name="T52" fmla="*/ 1041 w 1160"/>
                  <a:gd name="T53" fmla="*/ 422 h 1137"/>
                  <a:gd name="T54" fmla="*/ 1029 w 1160"/>
                  <a:gd name="T55" fmla="*/ 373 h 1137"/>
                  <a:gd name="T56" fmla="*/ 986 w 1160"/>
                  <a:gd name="T57" fmla="*/ 363 h 1137"/>
                  <a:gd name="T58" fmla="*/ 958 w 1160"/>
                  <a:gd name="T59" fmla="*/ 343 h 1137"/>
                  <a:gd name="T60" fmla="*/ 984 w 1160"/>
                  <a:gd name="T61" fmla="*/ 320 h 1137"/>
                  <a:gd name="T62" fmla="*/ 986 w 1160"/>
                  <a:gd name="T63" fmla="*/ 260 h 1137"/>
                  <a:gd name="T64" fmla="*/ 1027 w 1160"/>
                  <a:gd name="T65" fmla="*/ 243 h 1137"/>
                  <a:gd name="T66" fmla="*/ 1018 w 1160"/>
                  <a:gd name="T67" fmla="*/ 229 h 1137"/>
                  <a:gd name="T68" fmla="*/ 1018 w 1160"/>
                  <a:gd name="T69" fmla="*/ 205 h 1137"/>
                  <a:gd name="T70" fmla="*/ 1051 w 1160"/>
                  <a:gd name="T71" fmla="*/ 191 h 1137"/>
                  <a:gd name="T72" fmla="*/ 1067 w 1160"/>
                  <a:gd name="T73" fmla="*/ 197 h 1137"/>
                  <a:gd name="T74" fmla="*/ 1096 w 1160"/>
                  <a:gd name="T75" fmla="*/ 193 h 1137"/>
                  <a:gd name="T76" fmla="*/ 1102 w 1160"/>
                  <a:gd name="T77" fmla="*/ 148 h 1137"/>
                  <a:gd name="T78" fmla="*/ 1160 w 1160"/>
                  <a:gd name="T79" fmla="*/ 95 h 1137"/>
                  <a:gd name="T80" fmla="*/ 778 w 1160"/>
                  <a:gd name="T81" fmla="*/ 69 h 1137"/>
                  <a:gd name="T82" fmla="*/ 776 w 1160"/>
                  <a:gd name="T83" fmla="*/ 36 h 1137"/>
                  <a:gd name="T84" fmla="*/ 748 w 1160"/>
                  <a:gd name="T85" fmla="*/ 20 h 1137"/>
                  <a:gd name="T86" fmla="*/ 715 w 1160"/>
                  <a:gd name="T87" fmla="*/ 10 h 1137"/>
                  <a:gd name="T88" fmla="*/ 691 w 1160"/>
                  <a:gd name="T89" fmla="*/ 20 h 1137"/>
                  <a:gd name="T90" fmla="*/ 648 w 1160"/>
                  <a:gd name="T91" fmla="*/ 53 h 1137"/>
                  <a:gd name="T92" fmla="*/ 534 w 1160"/>
                  <a:gd name="T93" fmla="*/ 8 h 1137"/>
                  <a:gd name="T94" fmla="*/ 490 w 1160"/>
                  <a:gd name="T95" fmla="*/ 0 h 1137"/>
                  <a:gd name="T96" fmla="*/ 453 w 1160"/>
                  <a:gd name="T97" fmla="*/ 6 h 1137"/>
                  <a:gd name="T98" fmla="*/ 177 w 1160"/>
                  <a:gd name="T99" fmla="*/ 89 h 1137"/>
                  <a:gd name="T100" fmla="*/ 39 w 1160"/>
                  <a:gd name="T101" fmla="*/ 185 h 1137"/>
                  <a:gd name="T102" fmla="*/ 0 w 1160"/>
                  <a:gd name="T103" fmla="*/ 229 h 1137"/>
                  <a:gd name="T104" fmla="*/ 53 w 1160"/>
                  <a:gd name="T105" fmla="*/ 521 h 1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160" h="1137">
                    <a:moveTo>
                      <a:pt x="53" y="521"/>
                    </a:moveTo>
                    <a:lnTo>
                      <a:pt x="98" y="497"/>
                    </a:lnTo>
                    <a:lnTo>
                      <a:pt x="110" y="446"/>
                    </a:lnTo>
                    <a:lnTo>
                      <a:pt x="139" y="448"/>
                    </a:lnTo>
                    <a:lnTo>
                      <a:pt x="167" y="469"/>
                    </a:lnTo>
                    <a:lnTo>
                      <a:pt x="193" y="461"/>
                    </a:lnTo>
                    <a:lnTo>
                      <a:pt x="234" y="426"/>
                    </a:lnTo>
                    <a:lnTo>
                      <a:pt x="273" y="422"/>
                    </a:lnTo>
                    <a:lnTo>
                      <a:pt x="476" y="650"/>
                    </a:lnTo>
                    <a:lnTo>
                      <a:pt x="417" y="744"/>
                    </a:lnTo>
                    <a:lnTo>
                      <a:pt x="404" y="778"/>
                    </a:lnTo>
                    <a:lnTo>
                      <a:pt x="407" y="898"/>
                    </a:lnTo>
                    <a:lnTo>
                      <a:pt x="427" y="928"/>
                    </a:lnTo>
                    <a:lnTo>
                      <a:pt x="429" y="957"/>
                    </a:lnTo>
                    <a:lnTo>
                      <a:pt x="417" y="985"/>
                    </a:lnTo>
                    <a:lnTo>
                      <a:pt x="378" y="1034"/>
                    </a:lnTo>
                    <a:lnTo>
                      <a:pt x="372" y="1052"/>
                    </a:lnTo>
                    <a:lnTo>
                      <a:pt x="457" y="1137"/>
                    </a:lnTo>
                    <a:lnTo>
                      <a:pt x="549" y="1022"/>
                    </a:lnTo>
                    <a:lnTo>
                      <a:pt x="636" y="1018"/>
                    </a:lnTo>
                    <a:lnTo>
                      <a:pt x="630" y="979"/>
                    </a:lnTo>
                    <a:lnTo>
                      <a:pt x="697" y="955"/>
                    </a:lnTo>
                    <a:lnTo>
                      <a:pt x="798" y="943"/>
                    </a:lnTo>
                    <a:lnTo>
                      <a:pt x="816" y="924"/>
                    </a:lnTo>
                    <a:lnTo>
                      <a:pt x="974" y="473"/>
                    </a:lnTo>
                    <a:lnTo>
                      <a:pt x="1160" y="481"/>
                    </a:lnTo>
                    <a:lnTo>
                      <a:pt x="1041" y="422"/>
                    </a:lnTo>
                    <a:lnTo>
                      <a:pt x="1029" y="373"/>
                    </a:lnTo>
                    <a:lnTo>
                      <a:pt x="986" y="363"/>
                    </a:lnTo>
                    <a:lnTo>
                      <a:pt x="958" y="343"/>
                    </a:lnTo>
                    <a:lnTo>
                      <a:pt x="984" y="320"/>
                    </a:lnTo>
                    <a:lnTo>
                      <a:pt x="986" y="260"/>
                    </a:lnTo>
                    <a:lnTo>
                      <a:pt x="1027" y="243"/>
                    </a:lnTo>
                    <a:lnTo>
                      <a:pt x="1018" y="229"/>
                    </a:lnTo>
                    <a:lnTo>
                      <a:pt x="1018" y="205"/>
                    </a:lnTo>
                    <a:lnTo>
                      <a:pt x="1051" y="191"/>
                    </a:lnTo>
                    <a:lnTo>
                      <a:pt x="1067" y="197"/>
                    </a:lnTo>
                    <a:lnTo>
                      <a:pt x="1096" y="193"/>
                    </a:lnTo>
                    <a:lnTo>
                      <a:pt x="1102" y="148"/>
                    </a:lnTo>
                    <a:lnTo>
                      <a:pt x="1160" y="95"/>
                    </a:lnTo>
                    <a:lnTo>
                      <a:pt x="778" y="69"/>
                    </a:lnTo>
                    <a:lnTo>
                      <a:pt x="776" y="36"/>
                    </a:lnTo>
                    <a:lnTo>
                      <a:pt x="748" y="20"/>
                    </a:lnTo>
                    <a:lnTo>
                      <a:pt x="715" y="10"/>
                    </a:lnTo>
                    <a:lnTo>
                      <a:pt x="691" y="20"/>
                    </a:lnTo>
                    <a:lnTo>
                      <a:pt x="648" y="53"/>
                    </a:lnTo>
                    <a:lnTo>
                      <a:pt x="534" y="8"/>
                    </a:lnTo>
                    <a:lnTo>
                      <a:pt x="490" y="0"/>
                    </a:lnTo>
                    <a:lnTo>
                      <a:pt x="453" y="6"/>
                    </a:lnTo>
                    <a:lnTo>
                      <a:pt x="177" y="89"/>
                    </a:lnTo>
                    <a:lnTo>
                      <a:pt x="39" y="185"/>
                    </a:lnTo>
                    <a:lnTo>
                      <a:pt x="0" y="229"/>
                    </a:lnTo>
                    <a:lnTo>
                      <a:pt x="53" y="52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09" name="Freeform 13"/>
              <p:cNvSpPr>
                <a:spLocks noChangeAspect="1"/>
              </p:cNvSpPr>
              <p:nvPr/>
            </p:nvSpPr>
            <p:spPr bwMode="auto">
              <a:xfrm>
                <a:off x="3697" y="1281"/>
                <a:ext cx="222" cy="326"/>
              </a:xfrm>
              <a:custGeom>
                <a:avLst/>
                <a:gdLst>
                  <a:gd name="T0" fmla="*/ 1170 w 1230"/>
                  <a:gd name="T1" fmla="*/ 694 h 1809"/>
                  <a:gd name="T2" fmla="*/ 1077 w 1230"/>
                  <a:gd name="T3" fmla="*/ 725 h 1809"/>
                  <a:gd name="T4" fmla="*/ 983 w 1230"/>
                  <a:gd name="T5" fmla="*/ 836 h 1809"/>
                  <a:gd name="T6" fmla="*/ 985 w 1230"/>
                  <a:gd name="T7" fmla="*/ 1120 h 1809"/>
                  <a:gd name="T8" fmla="*/ 1021 w 1230"/>
                  <a:gd name="T9" fmla="*/ 1190 h 1809"/>
                  <a:gd name="T10" fmla="*/ 1014 w 1230"/>
                  <a:gd name="T11" fmla="*/ 1286 h 1809"/>
                  <a:gd name="T12" fmla="*/ 1058 w 1230"/>
                  <a:gd name="T13" fmla="*/ 1317 h 1809"/>
                  <a:gd name="T14" fmla="*/ 1072 w 1230"/>
                  <a:gd name="T15" fmla="*/ 1517 h 1809"/>
                  <a:gd name="T16" fmla="*/ 1016 w 1230"/>
                  <a:gd name="T17" fmla="*/ 1582 h 1809"/>
                  <a:gd name="T18" fmla="*/ 918 w 1230"/>
                  <a:gd name="T19" fmla="*/ 1599 h 1809"/>
                  <a:gd name="T20" fmla="*/ 839 w 1230"/>
                  <a:gd name="T21" fmla="*/ 1755 h 1809"/>
                  <a:gd name="T22" fmla="*/ 735 w 1230"/>
                  <a:gd name="T23" fmla="*/ 1774 h 1809"/>
                  <a:gd name="T24" fmla="*/ 674 w 1230"/>
                  <a:gd name="T25" fmla="*/ 1635 h 1809"/>
                  <a:gd name="T26" fmla="*/ 562 w 1230"/>
                  <a:gd name="T27" fmla="*/ 1606 h 1809"/>
                  <a:gd name="T28" fmla="*/ 530 w 1230"/>
                  <a:gd name="T29" fmla="*/ 1563 h 1809"/>
                  <a:gd name="T30" fmla="*/ 470 w 1230"/>
                  <a:gd name="T31" fmla="*/ 1455 h 1809"/>
                  <a:gd name="T32" fmla="*/ 429 w 1230"/>
                  <a:gd name="T33" fmla="*/ 1380 h 1809"/>
                  <a:gd name="T34" fmla="*/ 313 w 1230"/>
                  <a:gd name="T35" fmla="*/ 1325 h 1809"/>
                  <a:gd name="T36" fmla="*/ 323 w 1230"/>
                  <a:gd name="T37" fmla="*/ 1262 h 1809"/>
                  <a:gd name="T38" fmla="*/ 243 w 1230"/>
                  <a:gd name="T39" fmla="*/ 1218 h 1809"/>
                  <a:gd name="T40" fmla="*/ 104 w 1230"/>
                  <a:gd name="T41" fmla="*/ 1067 h 1809"/>
                  <a:gd name="T42" fmla="*/ 44 w 1230"/>
                  <a:gd name="T43" fmla="*/ 966 h 1809"/>
                  <a:gd name="T44" fmla="*/ 297 w 1230"/>
                  <a:gd name="T45" fmla="*/ 1076 h 1809"/>
                  <a:gd name="T46" fmla="*/ 62 w 1230"/>
                  <a:gd name="T47" fmla="*/ 532 h 1809"/>
                  <a:gd name="T48" fmla="*/ 0 w 1230"/>
                  <a:gd name="T49" fmla="*/ 337 h 1809"/>
                  <a:gd name="T50" fmla="*/ 378 w 1230"/>
                  <a:gd name="T51" fmla="*/ 188 h 1809"/>
                  <a:gd name="T52" fmla="*/ 672 w 1230"/>
                  <a:gd name="T53" fmla="*/ 8 h 1809"/>
                  <a:gd name="T54" fmla="*/ 968 w 1230"/>
                  <a:gd name="T55" fmla="*/ 162 h 1809"/>
                  <a:gd name="T56" fmla="*/ 1000 w 1230"/>
                  <a:gd name="T57" fmla="*/ 143 h 1809"/>
                  <a:gd name="T58" fmla="*/ 1050 w 1230"/>
                  <a:gd name="T59" fmla="*/ 143 h 1809"/>
                  <a:gd name="T60" fmla="*/ 1086 w 1230"/>
                  <a:gd name="T61" fmla="*/ 369 h 1809"/>
                  <a:gd name="T62" fmla="*/ 1175 w 1230"/>
                  <a:gd name="T63" fmla="*/ 520 h 18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30" h="1809">
                    <a:moveTo>
                      <a:pt x="1230" y="688"/>
                    </a:moveTo>
                    <a:lnTo>
                      <a:pt x="1170" y="694"/>
                    </a:lnTo>
                    <a:lnTo>
                      <a:pt x="1132" y="725"/>
                    </a:lnTo>
                    <a:lnTo>
                      <a:pt x="1077" y="725"/>
                    </a:lnTo>
                    <a:lnTo>
                      <a:pt x="1050" y="768"/>
                    </a:lnTo>
                    <a:lnTo>
                      <a:pt x="983" y="836"/>
                    </a:lnTo>
                    <a:lnTo>
                      <a:pt x="1016" y="1088"/>
                    </a:lnTo>
                    <a:lnTo>
                      <a:pt x="985" y="1120"/>
                    </a:lnTo>
                    <a:lnTo>
                      <a:pt x="983" y="1163"/>
                    </a:lnTo>
                    <a:lnTo>
                      <a:pt x="1021" y="1190"/>
                    </a:lnTo>
                    <a:lnTo>
                      <a:pt x="1030" y="1269"/>
                    </a:lnTo>
                    <a:lnTo>
                      <a:pt x="1014" y="1286"/>
                    </a:lnTo>
                    <a:lnTo>
                      <a:pt x="1014" y="1315"/>
                    </a:lnTo>
                    <a:lnTo>
                      <a:pt x="1058" y="1317"/>
                    </a:lnTo>
                    <a:lnTo>
                      <a:pt x="1144" y="1500"/>
                    </a:lnTo>
                    <a:lnTo>
                      <a:pt x="1072" y="1517"/>
                    </a:lnTo>
                    <a:lnTo>
                      <a:pt x="1033" y="1548"/>
                    </a:lnTo>
                    <a:lnTo>
                      <a:pt x="1016" y="1582"/>
                    </a:lnTo>
                    <a:lnTo>
                      <a:pt x="981" y="1572"/>
                    </a:lnTo>
                    <a:lnTo>
                      <a:pt x="918" y="1599"/>
                    </a:lnTo>
                    <a:lnTo>
                      <a:pt x="860" y="1681"/>
                    </a:lnTo>
                    <a:lnTo>
                      <a:pt x="839" y="1755"/>
                    </a:lnTo>
                    <a:lnTo>
                      <a:pt x="783" y="1809"/>
                    </a:lnTo>
                    <a:lnTo>
                      <a:pt x="735" y="1774"/>
                    </a:lnTo>
                    <a:lnTo>
                      <a:pt x="684" y="1678"/>
                    </a:lnTo>
                    <a:lnTo>
                      <a:pt x="674" y="1635"/>
                    </a:lnTo>
                    <a:lnTo>
                      <a:pt x="564" y="1635"/>
                    </a:lnTo>
                    <a:lnTo>
                      <a:pt x="562" y="1606"/>
                    </a:lnTo>
                    <a:lnTo>
                      <a:pt x="518" y="1579"/>
                    </a:lnTo>
                    <a:lnTo>
                      <a:pt x="530" y="1563"/>
                    </a:lnTo>
                    <a:lnTo>
                      <a:pt x="530" y="1514"/>
                    </a:lnTo>
                    <a:lnTo>
                      <a:pt x="470" y="1455"/>
                    </a:lnTo>
                    <a:lnTo>
                      <a:pt x="465" y="1390"/>
                    </a:lnTo>
                    <a:lnTo>
                      <a:pt x="429" y="1380"/>
                    </a:lnTo>
                    <a:lnTo>
                      <a:pt x="304" y="1363"/>
                    </a:lnTo>
                    <a:lnTo>
                      <a:pt x="313" y="1325"/>
                    </a:lnTo>
                    <a:lnTo>
                      <a:pt x="332" y="1290"/>
                    </a:lnTo>
                    <a:lnTo>
                      <a:pt x="323" y="1262"/>
                    </a:lnTo>
                    <a:lnTo>
                      <a:pt x="297" y="1225"/>
                    </a:lnTo>
                    <a:lnTo>
                      <a:pt x="243" y="1218"/>
                    </a:lnTo>
                    <a:lnTo>
                      <a:pt x="246" y="1187"/>
                    </a:lnTo>
                    <a:lnTo>
                      <a:pt x="104" y="1067"/>
                    </a:lnTo>
                    <a:lnTo>
                      <a:pt x="41" y="1041"/>
                    </a:lnTo>
                    <a:lnTo>
                      <a:pt x="44" y="966"/>
                    </a:lnTo>
                    <a:lnTo>
                      <a:pt x="25" y="925"/>
                    </a:lnTo>
                    <a:lnTo>
                      <a:pt x="297" y="1076"/>
                    </a:lnTo>
                    <a:lnTo>
                      <a:pt x="130" y="546"/>
                    </a:lnTo>
                    <a:lnTo>
                      <a:pt x="62" y="532"/>
                    </a:lnTo>
                    <a:lnTo>
                      <a:pt x="10" y="481"/>
                    </a:lnTo>
                    <a:lnTo>
                      <a:pt x="0" y="337"/>
                    </a:lnTo>
                    <a:lnTo>
                      <a:pt x="332" y="373"/>
                    </a:lnTo>
                    <a:lnTo>
                      <a:pt x="378" y="188"/>
                    </a:lnTo>
                    <a:lnTo>
                      <a:pt x="590" y="0"/>
                    </a:lnTo>
                    <a:lnTo>
                      <a:pt x="672" y="8"/>
                    </a:lnTo>
                    <a:lnTo>
                      <a:pt x="783" y="123"/>
                    </a:lnTo>
                    <a:lnTo>
                      <a:pt x="968" y="162"/>
                    </a:lnTo>
                    <a:lnTo>
                      <a:pt x="1004" y="150"/>
                    </a:lnTo>
                    <a:lnTo>
                      <a:pt x="1000" y="143"/>
                    </a:lnTo>
                    <a:lnTo>
                      <a:pt x="1028" y="55"/>
                    </a:lnTo>
                    <a:lnTo>
                      <a:pt x="1050" y="143"/>
                    </a:lnTo>
                    <a:lnTo>
                      <a:pt x="1007" y="269"/>
                    </a:lnTo>
                    <a:lnTo>
                      <a:pt x="1086" y="369"/>
                    </a:lnTo>
                    <a:lnTo>
                      <a:pt x="1088" y="467"/>
                    </a:lnTo>
                    <a:lnTo>
                      <a:pt x="1175" y="520"/>
                    </a:lnTo>
                    <a:lnTo>
                      <a:pt x="1230" y="68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10" name="Freeform 14"/>
              <p:cNvSpPr>
                <a:spLocks noChangeAspect="1"/>
              </p:cNvSpPr>
              <p:nvPr/>
            </p:nvSpPr>
            <p:spPr bwMode="auto">
              <a:xfrm>
                <a:off x="3879" y="1286"/>
                <a:ext cx="175" cy="141"/>
              </a:xfrm>
              <a:custGeom>
                <a:avLst/>
                <a:gdLst>
                  <a:gd name="T0" fmla="*/ 23 w 975"/>
                  <a:gd name="T1" fmla="*/ 22 h 777"/>
                  <a:gd name="T2" fmla="*/ 44 w 975"/>
                  <a:gd name="T3" fmla="*/ 112 h 777"/>
                  <a:gd name="T4" fmla="*/ 0 w 975"/>
                  <a:gd name="T5" fmla="*/ 242 h 777"/>
                  <a:gd name="T6" fmla="*/ 81 w 975"/>
                  <a:gd name="T7" fmla="*/ 340 h 777"/>
                  <a:gd name="T8" fmla="*/ 83 w 975"/>
                  <a:gd name="T9" fmla="*/ 438 h 777"/>
                  <a:gd name="T10" fmla="*/ 169 w 975"/>
                  <a:gd name="T11" fmla="*/ 489 h 777"/>
                  <a:gd name="T12" fmla="*/ 197 w 975"/>
                  <a:gd name="T13" fmla="*/ 570 h 777"/>
                  <a:gd name="T14" fmla="*/ 227 w 975"/>
                  <a:gd name="T15" fmla="*/ 663 h 777"/>
                  <a:gd name="T16" fmla="*/ 251 w 975"/>
                  <a:gd name="T17" fmla="*/ 684 h 777"/>
                  <a:gd name="T18" fmla="*/ 286 w 975"/>
                  <a:gd name="T19" fmla="*/ 686 h 777"/>
                  <a:gd name="T20" fmla="*/ 298 w 975"/>
                  <a:gd name="T21" fmla="*/ 663 h 777"/>
                  <a:gd name="T22" fmla="*/ 374 w 975"/>
                  <a:gd name="T23" fmla="*/ 671 h 777"/>
                  <a:gd name="T24" fmla="*/ 388 w 975"/>
                  <a:gd name="T25" fmla="*/ 681 h 777"/>
                  <a:gd name="T26" fmla="*/ 625 w 975"/>
                  <a:gd name="T27" fmla="*/ 494 h 777"/>
                  <a:gd name="T28" fmla="*/ 638 w 975"/>
                  <a:gd name="T29" fmla="*/ 423 h 777"/>
                  <a:gd name="T30" fmla="*/ 719 w 975"/>
                  <a:gd name="T31" fmla="*/ 456 h 777"/>
                  <a:gd name="T32" fmla="*/ 723 w 975"/>
                  <a:gd name="T33" fmla="*/ 638 h 777"/>
                  <a:gd name="T34" fmla="*/ 757 w 975"/>
                  <a:gd name="T35" fmla="*/ 647 h 777"/>
                  <a:gd name="T36" fmla="*/ 776 w 975"/>
                  <a:gd name="T37" fmla="*/ 764 h 777"/>
                  <a:gd name="T38" fmla="*/ 866 w 975"/>
                  <a:gd name="T39" fmla="*/ 777 h 777"/>
                  <a:gd name="T40" fmla="*/ 923 w 975"/>
                  <a:gd name="T41" fmla="*/ 767 h 777"/>
                  <a:gd name="T42" fmla="*/ 975 w 975"/>
                  <a:gd name="T43" fmla="*/ 688 h 777"/>
                  <a:gd name="T44" fmla="*/ 934 w 975"/>
                  <a:gd name="T45" fmla="*/ 642 h 777"/>
                  <a:gd name="T46" fmla="*/ 908 w 975"/>
                  <a:gd name="T47" fmla="*/ 438 h 777"/>
                  <a:gd name="T48" fmla="*/ 659 w 975"/>
                  <a:gd name="T49" fmla="*/ 283 h 777"/>
                  <a:gd name="T50" fmla="*/ 645 w 975"/>
                  <a:gd name="T51" fmla="*/ 145 h 777"/>
                  <a:gd name="T52" fmla="*/ 503 w 975"/>
                  <a:gd name="T53" fmla="*/ 125 h 777"/>
                  <a:gd name="T54" fmla="*/ 504 w 975"/>
                  <a:gd name="T55" fmla="*/ 74 h 777"/>
                  <a:gd name="T56" fmla="*/ 448 w 975"/>
                  <a:gd name="T57" fmla="*/ 43 h 777"/>
                  <a:gd name="T58" fmla="*/ 366 w 975"/>
                  <a:gd name="T59" fmla="*/ 48 h 777"/>
                  <a:gd name="T60" fmla="*/ 308 w 975"/>
                  <a:gd name="T61" fmla="*/ 79 h 777"/>
                  <a:gd name="T62" fmla="*/ 230 w 975"/>
                  <a:gd name="T63" fmla="*/ 83 h 777"/>
                  <a:gd name="T64" fmla="*/ 198 w 975"/>
                  <a:gd name="T65" fmla="*/ 112 h 777"/>
                  <a:gd name="T66" fmla="*/ 100 w 975"/>
                  <a:gd name="T67" fmla="*/ 103 h 777"/>
                  <a:gd name="T68" fmla="*/ 58 w 975"/>
                  <a:gd name="T69" fmla="*/ 46 h 777"/>
                  <a:gd name="T70" fmla="*/ 69 w 975"/>
                  <a:gd name="T71" fmla="*/ 0 h 777"/>
                  <a:gd name="T72" fmla="*/ 28 w 975"/>
                  <a:gd name="T73" fmla="*/ 3 h 777"/>
                  <a:gd name="T74" fmla="*/ 23 w 975"/>
                  <a:gd name="T75" fmla="*/ 22 h 7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75" h="777">
                    <a:moveTo>
                      <a:pt x="23" y="22"/>
                    </a:moveTo>
                    <a:lnTo>
                      <a:pt x="44" y="112"/>
                    </a:lnTo>
                    <a:lnTo>
                      <a:pt x="0" y="242"/>
                    </a:lnTo>
                    <a:lnTo>
                      <a:pt x="81" y="340"/>
                    </a:lnTo>
                    <a:lnTo>
                      <a:pt x="83" y="438"/>
                    </a:lnTo>
                    <a:lnTo>
                      <a:pt x="169" y="489"/>
                    </a:lnTo>
                    <a:lnTo>
                      <a:pt x="197" y="570"/>
                    </a:lnTo>
                    <a:lnTo>
                      <a:pt x="227" y="663"/>
                    </a:lnTo>
                    <a:lnTo>
                      <a:pt x="251" y="684"/>
                    </a:lnTo>
                    <a:lnTo>
                      <a:pt x="286" y="686"/>
                    </a:lnTo>
                    <a:lnTo>
                      <a:pt x="298" y="663"/>
                    </a:lnTo>
                    <a:lnTo>
                      <a:pt x="374" y="671"/>
                    </a:lnTo>
                    <a:lnTo>
                      <a:pt x="388" y="681"/>
                    </a:lnTo>
                    <a:lnTo>
                      <a:pt x="625" y="494"/>
                    </a:lnTo>
                    <a:lnTo>
                      <a:pt x="638" y="423"/>
                    </a:lnTo>
                    <a:lnTo>
                      <a:pt x="719" y="456"/>
                    </a:lnTo>
                    <a:lnTo>
                      <a:pt x="723" y="638"/>
                    </a:lnTo>
                    <a:lnTo>
                      <a:pt x="757" y="647"/>
                    </a:lnTo>
                    <a:lnTo>
                      <a:pt x="776" y="764"/>
                    </a:lnTo>
                    <a:lnTo>
                      <a:pt x="866" y="777"/>
                    </a:lnTo>
                    <a:lnTo>
                      <a:pt x="923" y="767"/>
                    </a:lnTo>
                    <a:lnTo>
                      <a:pt x="975" y="688"/>
                    </a:lnTo>
                    <a:lnTo>
                      <a:pt x="934" y="642"/>
                    </a:lnTo>
                    <a:lnTo>
                      <a:pt x="908" y="438"/>
                    </a:lnTo>
                    <a:lnTo>
                      <a:pt x="659" y="283"/>
                    </a:lnTo>
                    <a:lnTo>
                      <a:pt x="645" y="145"/>
                    </a:lnTo>
                    <a:lnTo>
                      <a:pt x="503" y="125"/>
                    </a:lnTo>
                    <a:lnTo>
                      <a:pt x="504" y="74"/>
                    </a:lnTo>
                    <a:lnTo>
                      <a:pt x="448" y="43"/>
                    </a:lnTo>
                    <a:lnTo>
                      <a:pt x="366" y="48"/>
                    </a:lnTo>
                    <a:lnTo>
                      <a:pt x="308" y="79"/>
                    </a:lnTo>
                    <a:lnTo>
                      <a:pt x="230" y="83"/>
                    </a:lnTo>
                    <a:lnTo>
                      <a:pt x="198" y="112"/>
                    </a:lnTo>
                    <a:lnTo>
                      <a:pt x="100" y="103"/>
                    </a:lnTo>
                    <a:lnTo>
                      <a:pt x="58" y="46"/>
                    </a:lnTo>
                    <a:lnTo>
                      <a:pt x="69" y="0"/>
                    </a:lnTo>
                    <a:lnTo>
                      <a:pt x="28" y="3"/>
                    </a:lnTo>
                    <a:lnTo>
                      <a:pt x="23" y="22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11" name="Freeform 15"/>
              <p:cNvSpPr>
                <a:spLocks noChangeAspect="1"/>
              </p:cNvSpPr>
              <p:nvPr/>
            </p:nvSpPr>
            <p:spPr bwMode="auto">
              <a:xfrm>
                <a:off x="3437" y="1472"/>
                <a:ext cx="457" cy="493"/>
              </a:xfrm>
              <a:custGeom>
                <a:avLst/>
                <a:gdLst>
                  <a:gd name="T0" fmla="*/ 86 w 2531"/>
                  <a:gd name="T1" fmla="*/ 504 h 2738"/>
                  <a:gd name="T2" fmla="*/ 306 w 2531"/>
                  <a:gd name="T3" fmla="*/ 295 h 2738"/>
                  <a:gd name="T4" fmla="*/ 386 w 2531"/>
                  <a:gd name="T5" fmla="*/ 87 h 2738"/>
                  <a:gd name="T6" fmla="*/ 854 w 2531"/>
                  <a:gd name="T7" fmla="*/ 62 h 2738"/>
                  <a:gd name="T8" fmla="*/ 1100 w 2531"/>
                  <a:gd name="T9" fmla="*/ 339 h 2738"/>
                  <a:gd name="T10" fmla="*/ 1298 w 2531"/>
                  <a:gd name="T11" fmla="*/ 400 h 2738"/>
                  <a:gd name="T12" fmla="*/ 1439 w 2531"/>
                  <a:gd name="T13" fmla="*/ 477 h 2738"/>
                  <a:gd name="T14" fmla="*/ 1524 w 2531"/>
                  <a:gd name="T15" fmla="*/ 486 h 2738"/>
                  <a:gd name="T16" fmla="*/ 1591 w 2531"/>
                  <a:gd name="T17" fmla="*/ 550 h 2738"/>
                  <a:gd name="T18" fmla="*/ 1838 w 2531"/>
                  <a:gd name="T19" fmla="*/ 651 h 2738"/>
                  <a:gd name="T20" fmla="*/ 1953 w 2531"/>
                  <a:gd name="T21" fmla="*/ 642 h 2738"/>
                  <a:gd name="T22" fmla="*/ 2117 w 2531"/>
                  <a:gd name="T23" fmla="*/ 582 h 2738"/>
                  <a:gd name="T24" fmla="*/ 2176 w 2531"/>
                  <a:gd name="T25" fmla="*/ 721 h 2738"/>
                  <a:gd name="T26" fmla="*/ 2187 w 2531"/>
                  <a:gd name="T27" fmla="*/ 804 h 2738"/>
                  <a:gd name="T28" fmla="*/ 2226 w 2531"/>
                  <a:gd name="T29" fmla="*/ 946 h 2738"/>
                  <a:gd name="T30" fmla="*/ 2373 w 2531"/>
                  <a:gd name="T31" fmla="*/ 1064 h 2738"/>
                  <a:gd name="T32" fmla="*/ 2454 w 2531"/>
                  <a:gd name="T33" fmla="*/ 1312 h 2738"/>
                  <a:gd name="T34" fmla="*/ 2363 w 2531"/>
                  <a:gd name="T35" fmla="*/ 1478 h 2738"/>
                  <a:gd name="T36" fmla="*/ 2322 w 2531"/>
                  <a:gd name="T37" fmla="*/ 1521 h 2738"/>
                  <a:gd name="T38" fmla="*/ 2408 w 2531"/>
                  <a:gd name="T39" fmla="*/ 1733 h 2738"/>
                  <a:gd name="T40" fmla="*/ 2316 w 2531"/>
                  <a:gd name="T41" fmla="*/ 1792 h 2738"/>
                  <a:gd name="T42" fmla="*/ 2280 w 2531"/>
                  <a:gd name="T43" fmla="*/ 1904 h 2738"/>
                  <a:gd name="T44" fmla="*/ 2440 w 2531"/>
                  <a:gd name="T45" fmla="*/ 1930 h 2738"/>
                  <a:gd name="T46" fmla="*/ 2531 w 2531"/>
                  <a:gd name="T47" fmla="*/ 2035 h 2738"/>
                  <a:gd name="T48" fmla="*/ 2367 w 2531"/>
                  <a:gd name="T49" fmla="*/ 2119 h 2738"/>
                  <a:gd name="T50" fmla="*/ 2240 w 2531"/>
                  <a:gd name="T51" fmla="*/ 2236 h 2738"/>
                  <a:gd name="T52" fmla="*/ 2271 w 2531"/>
                  <a:gd name="T53" fmla="*/ 2275 h 2738"/>
                  <a:gd name="T54" fmla="*/ 2390 w 2531"/>
                  <a:gd name="T55" fmla="*/ 2336 h 2738"/>
                  <a:gd name="T56" fmla="*/ 2394 w 2531"/>
                  <a:gd name="T57" fmla="*/ 2413 h 2738"/>
                  <a:gd name="T58" fmla="*/ 2347 w 2531"/>
                  <a:gd name="T59" fmla="*/ 2506 h 2738"/>
                  <a:gd name="T60" fmla="*/ 2181 w 2531"/>
                  <a:gd name="T61" fmla="*/ 2618 h 2738"/>
                  <a:gd name="T62" fmla="*/ 2053 w 2531"/>
                  <a:gd name="T63" fmla="*/ 2558 h 2738"/>
                  <a:gd name="T64" fmla="*/ 1982 w 2531"/>
                  <a:gd name="T65" fmla="*/ 2572 h 2738"/>
                  <a:gd name="T66" fmla="*/ 1884 w 2531"/>
                  <a:gd name="T67" fmla="*/ 2738 h 2738"/>
                  <a:gd name="T68" fmla="*/ 1734 w 2531"/>
                  <a:gd name="T69" fmla="*/ 2680 h 2738"/>
                  <a:gd name="T70" fmla="*/ 1292 w 2531"/>
                  <a:gd name="T71" fmla="*/ 2506 h 2738"/>
                  <a:gd name="T72" fmla="*/ 1223 w 2531"/>
                  <a:gd name="T73" fmla="*/ 2428 h 2738"/>
                  <a:gd name="T74" fmla="*/ 1189 w 2531"/>
                  <a:gd name="T75" fmla="*/ 2337 h 2738"/>
                  <a:gd name="T76" fmla="*/ 1143 w 2531"/>
                  <a:gd name="T77" fmla="*/ 2218 h 2738"/>
                  <a:gd name="T78" fmla="*/ 1125 w 2531"/>
                  <a:gd name="T79" fmla="*/ 2116 h 2738"/>
                  <a:gd name="T80" fmla="*/ 1248 w 2531"/>
                  <a:gd name="T81" fmla="*/ 2097 h 2738"/>
                  <a:gd name="T82" fmla="*/ 1327 w 2531"/>
                  <a:gd name="T83" fmla="*/ 2035 h 2738"/>
                  <a:gd name="T84" fmla="*/ 1413 w 2531"/>
                  <a:gd name="T85" fmla="*/ 1982 h 2738"/>
                  <a:gd name="T86" fmla="*/ 1480 w 2531"/>
                  <a:gd name="T87" fmla="*/ 1856 h 2738"/>
                  <a:gd name="T88" fmla="*/ 1468 w 2531"/>
                  <a:gd name="T89" fmla="*/ 1759 h 2738"/>
                  <a:gd name="T90" fmla="*/ 1348 w 2531"/>
                  <a:gd name="T91" fmla="*/ 1656 h 2738"/>
                  <a:gd name="T92" fmla="*/ 1277 w 2531"/>
                  <a:gd name="T93" fmla="*/ 1708 h 2738"/>
                  <a:gd name="T94" fmla="*/ 1161 w 2531"/>
                  <a:gd name="T95" fmla="*/ 1815 h 2738"/>
                  <a:gd name="T96" fmla="*/ 1044 w 2531"/>
                  <a:gd name="T97" fmla="*/ 1830 h 2738"/>
                  <a:gd name="T98" fmla="*/ 943 w 2531"/>
                  <a:gd name="T99" fmla="*/ 1825 h 2738"/>
                  <a:gd name="T100" fmla="*/ 848 w 2531"/>
                  <a:gd name="T101" fmla="*/ 1782 h 2738"/>
                  <a:gd name="T102" fmla="*/ 805 w 2531"/>
                  <a:gd name="T103" fmla="*/ 1699 h 2738"/>
                  <a:gd name="T104" fmla="*/ 633 w 2531"/>
                  <a:gd name="T105" fmla="*/ 1632 h 2738"/>
                  <a:gd name="T106" fmla="*/ 561 w 2531"/>
                  <a:gd name="T107" fmla="*/ 1531 h 2738"/>
                  <a:gd name="T108" fmla="*/ 492 w 2531"/>
                  <a:gd name="T109" fmla="*/ 1432 h 2738"/>
                  <a:gd name="T110" fmla="*/ 455 w 2531"/>
                  <a:gd name="T111" fmla="*/ 1098 h 2738"/>
                  <a:gd name="T112" fmla="*/ 9 w 2531"/>
                  <a:gd name="T113" fmla="*/ 1027 h 2738"/>
                  <a:gd name="T114" fmla="*/ 30 w 2531"/>
                  <a:gd name="T115" fmla="*/ 947 h 2738"/>
                  <a:gd name="T116" fmla="*/ 27 w 2531"/>
                  <a:gd name="T117" fmla="*/ 817 h 2738"/>
                  <a:gd name="T118" fmla="*/ 64 w 2531"/>
                  <a:gd name="T119" fmla="*/ 681 h 2738"/>
                  <a:gd name="T120" fmla="*/ 53 w 2531"/>
                  <a:gd name="T121" fmla="*/ 536 h 27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31" h="2738">
                    <a:moveTo>
                      <a:pt x="72" y="501"/>
                    </a:moveTo>
                    <a:lnTo>
                      <a:pt x="86" y="504"/>
                    </a:lnTo>
                    <a:lnTo>
                      <a:pt x="251" y="494"/>
                    </a:lnTo>
                    <a:lnTo>
                      <a:pt x="306" y="295"/>
                    </a:lnTo>
                    <a:lnTo>
                      <a:pt x="312" y="303"/>
                    </a:lnTo>
                    <a:lnTo>
                      <a:pt x="386" y="87"/>
                    </a:lnTo>
                    <a:lnTo>
                      <a:pt x="478" y="0"/>
                    </a:lnTo>
                    <a:lnTo>
                      <a:pt x="854" y="62"/>
                    </a:lnTo>
                    <a:lnTo>
                      <a:pt x="1022" y="273"/>
                    </a:lnTo>
                    <a:lnTo>
                      <a:pt x="1100" y="339"/>
                    </a:lnTo>
                    <a:lnTo>
                      <a:pt x="1229" y="390"/>
                    </a:lnTo>
                    <a:lnTo>
                      <a:pt x="1298" y="400"/>
                    </a:lnTo>
                    <a:lnTo>
                      <a:pt x="1351" y="439"/>
                    </a:lnTo>
                    <a:lnTo>
                      <a:pt x="1439" y="477"/>
                    </a:lnTo>
                    <a:lnTo>
                      <a:pt x="1504" y="471"/>
                    </a:lnTo>
                    <a:lnTo>
                      <a:pt x="1524" y="486"/>
                    </a:lnTo>
                    <a:lnTo>
                      <a:pt x="1519" y="541"/>
                    </a:lnTo>
                    <a:lnTo>
                      <a:pt x="1591" y="550"/>
                    </a:lnTo>
                    <a:lnTo>
                      <a:pt x="1624" y="606"/>
                    </a:lnTo>
                    <a:lnTo>
                      <a:pt x="1838" y="651"/>
                    </a:lnTo>
                    <a:lnTo>
                      <a:pt x="1906" y="633"/>
                    </a:lnTo>
                    <a:lnTo>
                      <a:pt x="1953" y="642"/>
                    </a:lnTo>
                    <a:lnTo>
                      <a:pt x="2008" y="579"/>
                    </a:lnTo>
                    <a:lnTo>
                      <a:pt x="2117" y="582"/>
                    </a:lnTo>
                    <a:lnTo>
                      <a:pt x="2126" y="627"/>
                    </a:lnTo>
                    <a:lnTo>
                      <a:pt x="2176" y="721"/>
                    </a:lnTo>
                    <a:lnTo>
                      <a:pt x="2228" y="756"/>
                    </a:lnTo>
                    <a:lnTo>
                      <a:pt x="2187" y="804"/>
                    </a:lnTo>
                    <a:lnTo>
                      <a:pt x="2234" y="905"/>
                    </a:lnTo>
                    <a:lnTo>
                      <a:pt x="2226" y="946"/>
                    </a:lnTo>
                    <a:lnTo>
                      <a:pt x="2253" y="982"/>
                    </a:lnTo>
                    <a:lnTo>
                      <a:pt x="2373" y="1064"/>
                    </a:lnTo>
                    <a:lnTo>
                      <a:pt x="2379" y="1282"/>
                    </a:lnTo>
                    <a:lnTo>
                      <a:pt x="2454" y="1312"/>
                    </a:lnTo>
                    <a:lnTo>
                      <a:pt x="2449" y="1426"/>
                    </a:lnTo>
                    <a:lnTo>
                      <a:pt x="2363" y="1478"/>
                    </a:lnTo>
                    <a:lnTo>
                      <a:pt x="2316" y="1479"/>
                    </a:lnTo>
                    <a:lnTo>
                      <a:pt x="2322" y="1521"/>
                    </a:lnTo>
                    <a:lnTo>
                      <a:pt x="2373" y="1683"/>
                    </a:lnTo>
                    <a:lnTo>
                      <a:pt x="2408" y="1733"/>
                    </a:lnTo>
                    <a:lnTo>
                      <a:pt x="2363" y="1788"/>
                    </a:lnTo>
                    <a:lnTo>
                      <a:pt x="2316" y="1792"/>
                    </a:lnTo>
                    <a:lnTo>
                      <a:pt x="2267" y="1876"/>
                    </a:lnTo>
                    <a:lnTo>
                      <a:pt x="2280" y="1904"/>
                    </a:lnTo>
                    <a:lnTo>
                      <a:pt x="2331" y="1927"/>
                    </a:lnTo>
                    <a:lnTo>
                      <a:pt x="2440" y="1930"/>
                    </a:lnTo>
                    <a:lnTo>
                      <a:pt x="2510" y="1978"/>
                    </a:lnTo>
                    <a:lnTo>
                      <a:pt x="2531" y="2035"/>
                    </a:lnTo>
                    <a:lnTo>
                      <a:pt x="2422" y="2122"/>
                    </a:lnTo>
                    <a:lnTo>
                      <a:pt x="2367" y="2119"/>
                    </a:lnTo>
                    <a:lnTo>
                      <a:pt x="2244" y="2211"/>
                    </a:lnTo>
                    <a:lnTo>
                      <a:pt x="2240" y="2236"/>
                    </a:lnTo>
                    <a:lnTo>
                      <a:pt x="2258" y="2267"/>
                    </a:lnTo>
                    <a:lnTo>
                      <a:pt x="2271" y="2275"/>
                    </a:lnTo>
                    <a:lnTo>
                      <a:pt x="2436" y="2305"/>
                    </a:lnTo>
                    <a:lnTo>
                      <a:pt x="2390" y="2336"/>
                    </a:lnTo>
                    <a:lnTo>
                      <a:pt x="2430" y="2370"/>
                    </a:lnTo>
                    <a:lnTo>
                      <a:pt x="2394" y="2413"/>
                    </a:lnTo>
                    <a:lnTo>
                      <a:pt x="2396" y="2437"/>
                    </a:lnTo>
                    <a:lnTo>
                      <a:pt x="2347" y="2506"/>
                    </a:lnTo>
                    <a:lnTo>
                      <a:pt x="2145" y="2483"/>
                    </a:lnTo>
                    <a:lnTo>
                      <a:pt x="2181" y="2618"/>
                    </a:lnTo>
                    <a:lnTo>
                      <a:pt x="2087" y="2551"/>
                    </a:lnTo>
                    <a:lnTo>
                      <a:pt x="2053" y="2558"/>
                    </a:lnTo>
                    <a:lnTo>
                      <a:pt x="2014" y="2569"/>
                    </a:lnTo>
                    <a:lnTo>
                      <a:pt x="1982" y="2572"/>
                    </a:lnTo>
                    <a:lnTo>
                      <a:pt x="1965" y="2557"/>
                    </a:lnTo>
                    <a:lnTo>
                      <a:pt x="1884" y="2738"/>
                    </a:lnTo>
                    <a:lnTo>
                      <a:pt x="1771" y="2728"/>
                    </a:lnTo>
                    <a:lnTo>
                      <a:pt x="1734" y="2680"/>
                    </a:lnTo>
                    <a:lnTo>
                      <a:pt x="1740" y="2563"/>
                    </a:lnTo>
                    <a:lnTo>
                      <a:pt x="1292" y="2506"/>
                    </a:lnTo>
                    <a:lnTo>
                      <a:pt x="1266" y="2450"/>
                    </a:lnTo>
                    <a:lnTo>
                      <a:pt x="1223" y="2428"/>
                    </a:lnTo>
                    <a:lnTo>
                      <a:pt x="1217" y="2356"/>
                    </a:lnTo>
                    <a:lnTo>
                      <a:pt x="1189" y="2337"/>
                    </a:lnTo>
                    <a:lnTo>
                      <a:pt x="1161" y="2336"/>
                    </a:lnTo>
                    <a:lnTo>
                      <a:pt x="1143" y="2218"/>
                    </a:lnTo>
                    <a:lnTo>
                      <a:pt x="1102" y="2159"/>
                    </a:lnTo>
                    <a:lnTo>
                      <a:pt x="1125" y="2116"/>
                    </a:lnTo>
                    <a:lnTo>
                      <a:pt x="1189" y="2092"/>
                    </a:lnTo>
                    <a:lnTo>
                      <a:pt x="1248" y="2097"/>
                    </a:lnTo>
                    <a:lnTo>
                      <a:pt x="1280" y="2038"/>
                    </a:lnTo>
                    <a:lnTo>
                      <a:pt x="1327" y="2035"/>
                    </a:lnTo>
                    <a:lnTo>
                      <a:pt x="1363" y="2041"/>
                    </a:lnTo>
                    <a:lnTo>
                      <a:pt x="1413" y="1982"/>
                    </a:lnTo>
                    <a:lnTo>
                      <a:pt x="1425" y="1929"/>
                    </a:lnTo>
                    <a:lnTo>
                      <a:pt x="1480" y="1856"/>
                    </a:lnTo>
                    <a:lnTo>
                      <a:pt x="1492" y="1797"/>
                    </a:lnTo>
                    <a:lnTo>
                      <a:pt x="1468" y="1759"/>
                    </a:lnTo>
                    <a:lnTo>
                      <a:pt x="1369" y="1668"/>
                    </a:lnTo>
                    <a:lnTo>
                      <a:pt x="1348" y="1656"/>
                    </a:lnTo>
                    <a:lnTo>
                      <a:pt x="1299" y="1662"/>
                    </a:lnTo>
                    <a:lnTo>
                      <a:pt x="1277" y="1708"/>
                    </a:lnTo>
                    <a:lnTo>
                      <a:pt x="1166" y="1773"/>
                    </a:lnTo>
                    <a:lnTo>
                      <a:pt x="1161" y="1815"/>
                    </a:lnTo>
                    <a:lnTo>
                      <a:pt x="1124" y="1815"/>
                    </a:lnTo>
                    <a:lnTo>
                      <a:pt x="1044" y="1830"/>
                    </a:lnTo>
                    <a:lnTo>
                      <a:pt x="993" y="1804"/>
                    </a:lnTo>
                    <a:lnTo>
                      <a:pt x="943" y="1825"/>
                    </a:lnTo>
                    <a:lnTo>
                      <a:pt x="887" y="1816"/>
                    </a:lnTo>
                    <a:lnTo>
                      <a:pt x="848" y="1782"/>
                    </a:lnTo>
                    <a:lnTo>
                      <a:pt x="833" y="1715"/>
                    </a:lnTo>
                    <a:lnTo>
                      <a:pt x="805" y="1699"/>
                    </a:lnTo>
                    <a:lnTo>
                      <a:pt x="646" y="1714"/>
                    </a:lnTo>
                    <a:lnTo>
                      <a:pt x="633" y="1632"/>
                    </a:lnTo>
                    <a:lnTo>
                      <a:pt x="599" y="1596"/>
                    </a:lnTo>
                    <a:lnTo>
                      <a:pt x="561" y="1531"/>
                    </a:lnTo>
                    <a:lnTo>
                      <a:pt x="501" y="1470"/>
                    </a:lnTo>
                    <a:lnTo>
                      <a:pt x="492" y="1432"/>
                    </a:lnTo>
                    <a:lnTo>
                      <a:pt x="418" y="1298"/>
                    </a:lnTo>
                    <a:lnTo>
                      <a:pt x="455" y="1098"/>
                    </a:lnTo>
                    <a:lnTo>
                      <a:pt x="494" y="1055"/>
                    </a:lnTo>
                    <a:lnTo>
                      <a:pt x="9" y="1027"/>
                    </a:lnTo>
                    <a:lnTo>
                      <a:pt x="39" y="1008"/>
                    </a:lnTo>
                    <a:lnTo>
                      <a:pt x="30" y="947"/>
                    </a:lnTo>
                    <a:lnTo>
                      <a:pt x="0" y="900"/>
                    </a:lnTo>
                    <a:lnTo>
                      <a:pt x="27" y="817"/>
                    </a:lnTo>
                    <a:lnTo>
                      <a:pt x="27" y="742"/>
                    </a:lnTo>
                    <a:lnTo>
                      <a:pt x="64" y="681"/>
                    </a:lnTo>
                    <a:lnTo>
                      <a:pt x="71" y="592"/>
                    </a:lnTo>
                    <a:lnTo>
                      <a:pt x="53" y="536"/>
                    </a:lnTo>
                    <a:lnTo>
                      <a:pt x="72" y="50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12" name="Freeform 16"/>
              <p:cNvSpPr>
                <a:spLocks noChangeAspect="1"/>
              </p:cNvSpPr>
              <p:nvPr/>
            </p:nvSpPr>
            <p:spPr bwMode="auto">
              <a:xfrm>
                <a:off x="3833" y="974"/>
                <a:ext cx="234" cy="334"/>
              </a:xfrm>
              <a:custGeom>
                <a:avLst/>
                <a:gdLst>
                  <a:gd name="T0" fmla="*/ 828 w 1297"/>
                  <a:gd name="T1" fmla="*/ 40 h 1847"/>
                  <a:gd name="T2" fmla="*/ 969 w 1297"/>
                  <a:gd name="T3" fmla="*/ 117 h 1847"/>
                  <a:gd name="T4" fmla="*/ 1036 w 1297"/>
                  <a:gd name="T5" fmla="*/ 200 h 1847"/>
                  <a:gd name="T6" fmla="*/ 1244 w 1297"/>
                  <a:gd name="T7" fmla="*/ 265 h 1847"/>
                  <a:gd name="T8" fmla="*/ 1257 w 1297"/>
                  <a:gd name="T9" fmla="*/ 357 h 1847"/>
                  <a:gd name="T10" fmla="*/ 1076 w 1297"/>
                  <a:gd name="T11" fmla="*/ 424 h 1847"/>
                  <a:gd name="T12" fmla="*/ 914 w 1297"/>
                  <a:gd name="T13" fmla="*/ 402 h 1847"/>
                  <a:gd name="T14" fmla="*/ 887 w 1297"/>
                  <a:gd name="T15" fmla="*/ 586 h 1847"/>
                  <a:gd name="T16" fmla="*/ 928 w 1297"/>
                  <a:gd name="T17" fmla="*/ 710 h 1847"/>
                  <a:gd name="T18" fmla="*/ 937 w 1297"/>
                  <a:gd name="T19" fmla="*/ 784 h 1847"/>
                  <a:gd name="T20" fmla="*/ 970 w 1297"/>
                  <a:gd name="T21" fmla="*/ 903 h 1847"/>
                  <a:gd name="T22" fmla="*/ 1024 w 1297"/>
                  <a:gd name="T23" fmla="*/ 1032 h 1847"/>
                  <a:gd name="T24" fmla="*/ 1191 w 1297"/>
                  <a:gd name="T25" fmla="*/ 1276 h 1847"/>
                  <a:gd name="T26" fmla="*/ 1175 w 1297"/>
                  <a:gd name="T27" fmla="*/ 1358 h 1847"/>
                  <a:gd name="T28" fmla="*/ 1279 w 1297"/>
                  <a:gd name="T29" fmla="*/ 1490 h 1847"/>
                  <a:gd name="T30" fmla="*/ 1230 w 1297"/>
                  <a:gd name="T31" fmla="*/ 1517 h 1847"/>
                  <a:gd name="T32" fmla="*/ 1154 w 1297"/>
                  <a:gd name="T33" fmla="*/ 1610 h 1847"/>
                  <a:gd name="T34" fmla="*/ 821 w 1297"/>
                  <a:gd name="T35" fmla="*/ 1543 h 1847"/>
                  <a:gd name="T36" fmla="*/ 756 w 1297"/>
                  <a:gd name="T37" fmla="*/ 1806 h 1847"/>
                  <a:gd name="T38" fmla="*/ 613 w 1297"/>
                  <a:gd name="T39" fmla="*/ 1779 h 1847"/>
                  <a:gd name="T40" fmla="*/ 480 w 1297"/>
                  <a:gd name="T41" fmla="*/ 1814 h 1847"/>
                  <a:gd name="T42" fmla="*/ 350 w 1297"/>
                  <a:gd name="T43" fmla="*/ 1832 h 1847"/>
                  <a:gd name="T44" fmla="*/ 321 w 1297"/>
                  <a:gd name="T45" fmla="*/ 1730 h 1847"/>
                  <a:gd name="T46" fmla="*/ 248 w 1297"/>
                  <a:gd name="T47" fmla="*/ 1847 h 1847"/>
                  <a:gd name="T48" fmla="*/ 38 w 1297"/>
                  <a:gd name="T49" fmla="*/ 1626 h 1847"/>
                  <a:gd name="T50" fmla="*/ 4 w 1297"/>
                  <a:gd name="T51" fmla="*/ 1339 h 1847"/>
                  <a:gd name="T52" fmla="*/ 63 w 1297"/>
                  <a:gd name="T53" fmla="*/ 1217 h 1847"/>
                  <a:gd name="T54" fmla="*/ 167 w 1297"/>
                  <a:gd name="T55" fmla="*/ 1050 h 1847"/>
                  <a:gd name="T56" fmla="*/ 149 w 1297"/>
                  <a:gd name="T57" fmla="*/ 1012 h 1847"/>
                  <a:gd name="T58" fmla="*/ 280 w 1297"/>
                  <a:gd name="T59" fmla="*/ 779 h 1847"/>
                  <a:gd name="T60" fmla="*/ 281 w 1297"/>
                  <a:gd name="T61" fmla="*/ 539 h 1847"/>
                  <a:gd name="T62" fmla="*/ 314 w 1297"/>
                  <a:gd name="T63" fmla="*/ 480 h 1847"/>
                  <a:gd name="T64" fmla="*/ 339 w 1297"/>
                  <a:gd name="T65" fmla="*/ 412 h 1847"/>
                  <a:gd name="T66" fmla="*/ 503 w 1297"/>
                  <a:gd name="T67" fmla="*/ 251 h 1847"/>
                  <a:gd name="T68" fmla="*/ 553 w 1297"/>
                  <a:gd name="T69" fmla="*/ 228 h 1847"/>
                  <a:gd name="T70" fmla="*/ 719 w 1297"/>
                  <a:gd name="T71" fmla="*/ 177 h 18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97" h="1847">
                    <a:moveTo>
                      <a:pt x="777" y="0"/>
                    </a:moveTo>
                    <a:lnTo>
                      <a:pt x="828" y="40"/>
                    </a:lnTo>
                    <a:lnTo>
                      <a:pt x="873" y="92"/>
                    </a:lnTo>
                    <a:lnTo>
                      <a:pt x="969" y="117"/>
                    </a:lnTo>
                    <a:lnTo>
                      <a:pt x="1013" y="138"/>
                    </a:lnTo>
                    <a:lnTo>
                      <a:pt x="1036" y="200"/>
                    </a:lnTo>
                    <a:lnTo>
                      <a:pt x="1182" y="229"/>
                    </a:lnTo>
                    <a:lnTo>
                      <a:pt x="1244" y="265"/>
                    </a:lnTo>
                    <a:lnTo>
                      <a:pt x="1297" y="329"/>
                    </a:lnTo>
                    <a:lnTo>
                      <a:pt x="1257" y="357"/>
                    </a:lnTo>
                    <a:lnTo>
                      <a:pt x="1246" y="402"/>
                    </a:lnTo>
                    <a:lnTo>
                      <a:pt x="1076" y="424"/>
                    </a:lnTo>
                    <a:lnTo>
                      <a:pt x="1038" y="386"/>
                    </a:lnTo>
                    <a:lnTo>
                      <a:pt x="914" y="402"/>
                    </a:lnTo>
                    <a:lnTo>
                      <a:pt x="932" y="527"/>
                    </a:lnTo>
                    <a:lnTo>
                      <a:pt x="887" y="586"/>
                    </a:lnTo>
                    <a:lnTo>
                      <a:pt x="878" y="645"/>
                    </a:lnTo>
                    <a:lnTo>
                      <a:pt x="928" y="710"/>
                    </a:lnTo>
                    <a:lnTo>
                      <a:pt x="905" y="769"/>
                    </a:lnTo>
                    <a:lnTo>
                      <a:pt x="937" y="784"/>
                    </a:lnTo>
                    <a:lnTo>
                      <a:pt x="941" y="884"/>
                    </a:lnTo>
                    <a:lnTo>
                      <a:pt x="970" y="903"/>
                    </a:lnTo>
                    <a:lnTo>
                      <a:pt x="972" y="947"/>
                    </a:lnTo>
                    <a:lnTo>
                      <a:pt x="1024" y="1032"/>
                    </a:lnTo>
                    <a:lnTo>
                      <a:pt x="1059" y="1037"/>
                    </a:lnTo>
                    <a:lnTo>
                      <a:pt x="1191" y="1276"/>
                    </a:lnTo>
                    <a:lnTo>
                      <a:pt x="1167" y="1300"/>
                    </a:lnTo>
                    <a:lnTo>
                      <a:pt x="1175" y="1358"/>
                    </a:lnTo>
                    <a:lnTo>
                      <a:pt x="1223" y="1365"/>
                    </a:lnTo>
                    <a:lnTo>
                      <a:pt x="1279" y="1490"/>
                    </a:lnTo>
                    <a:lnTo>
                      <a:pt x="1270" y="1517"/>
                    </a:lnTo>
                    <a:lnTo>
                      <a:pt x="1230" y="1517"/>
                    </a:lnTo>
                    <a:lnTo>
                      <a:pt x="1170" y="1572"/>
                    </a:lnTo>
                    <a:lnTo>
                      <a:pt x="1154" y="1610"/>
                    </a:lnTo>
                    <a:lnTo>
                      <a:pt x="937" y="1616"/>
                    </a:lnTo>
                    <a:lnTo>
                      <a:pt x="821" y="1543"/>
                    </a:lnTo>
                    <a:lnTo>
                      <a:pt x="762" y="1641"/>
                    </a:lnTo>
                    <a:lnTo>
                      <a:pt x="756" y="1806"/>
                    </a:lnTo>
                    <a:lnTo>
                      <a:pt x="700" y="1773"/>
                    </a:lnTo>
                    <a:lnTo>
                      <a:pt x="613" y="1779"/>
                    </a:lnTo>
                    <a:lnTo>
                      <a:pt x="557" y="1810"/>
                    </a:lnTo>
                    <a:lnTo>
                      <a:pt x="480" y="1814"/>
                    </a:lnTo>
                    <a:lnTo>
                      <a:pt x="448" y="1844"/>
                    </a:lnTo>
                    <a:lnTo>
                      <a:pt x="350" y="1832"/>
                    </a:lnTo>
                    <a:lnTo>
                      <a:pt x="310" y="1775"/>
                    </a:lnTo>
                    <a:lnTo>
                      <a:pt x="321" y="1730"/>
                    </a:lnTo>
                    <a:lnTo>
                      <a:pt x="281" y="1734"/>
                    </a:lnTo>
                    <a:lnTo>
                      <a:pt x="248" y="1847"/>
                    </a:lnTo>
                    <a:lnTo>
                      <a:pt x="42" y="1652"/>
                    </a:lnTo>
                    <a:lnTo>
                      <a:pt x="38" y="1626"/>
                    </a:lnTo>
                    <a:lnTo>
                      <a:pt x="93" y="1560"/>
                    </a:lnTo>
                    <a:lnTo>
                      <a:pt x="4" y="1339"/>
                    </a:lnTo>
                    <a:lnTo>
                      <a:pt x="0" y="1255"/>
                    </a:lnTo>
                    <a:lnTo>
                      <a:pt x="63" y="1217"/>
                    </a:lnTo>
                    <a:lnTo>
                      <a:pt x="70" y="1170"/>
                    </a:lnTo>
                    <a:lnTo>
                      <a:pt x="167" y="1050"/>
                    </a:lnTo>
                    <a:lnTo>
                      <a:pt x="167" y="1019"/>
                    </a:lnTo>
                    <a:lnTo>
                      <a:pt x="149" y="1012"/>
                    </a:lnTo>
                    <a:lnTo>
                      <a:pt x="165" y="884"/>
                    </a:lnTo>
                    <a:lnTo>
                      <a:pt x="280" y="779"/>
                    </a:lnTo>
                    <a:lnTo>
                      <a:pt x="197" y="546"/>
                    </a:lnTo>
                    <a:lnTo>
                      <a:pt x="281" y="539"/>
                    </a:lnTo>
                    <a:lnTo>
                      <a:pt x="285" y="498"/>
                    </a:lnTo>
                    <a:lnTo>
                      <a:pt x="314" y="480"/>
                    </a:lnTo>
                    <a:lnTo>
                      <a:pt x="314" y="419"/>
                    </a:lnTo>
                    <a:lnTo>
                      <a:pt x="339" y="412"/>
                    </a:lnTo>
                    <a:lnTo>
                      <a:pt x="391" y="274"/>
                    </a:lnTo>
                    <a:lnTo>
                      <a:pt x="503" y="251"/>
                    </a:lnTo>
                    <a:lnTo>
                      <a:pt x="514" y="239"/>
                    </a:lnTo>
                    <a:lnTo>
                      <a:pt x="553" y="228"/>
                    </a:lnTo>
                    <a:lnTo>
                      <a:pt x="587" y="239"/>
                    </a:lnTo>
                    <a:lnTo>
                      <a:pt x="719" y="177"/>
                    </a:lnTo>
                    <a:lnTo>
                      <a:pt x="777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08913" name="Group 17"/>
          <p:cNvGrpSpPr>
            <a:grpSpLocks/>
          </p:cNvGrpSpPr>
          <p:nvPr/>
        </p:nvGrpSpPr>
        <p:grpSpPr bwMode="auto">
          <a:xfrm>
            <a:off x="6342063" y="1417638"/>
            <a:ext cx="1714500" cy="779462"/>
            <a:chOff x="3995" y="893"/>
            <a:chExt cx="1080" cy="491"/>
          </a:xfrm>
        </p:grpSpPr>
        <p:sp>
          <p:nvSpPr>
            <p:cNvPr id="208914" name="Freeform 18"/>
            <p:cNvSpPr>
              <a:spLocks/>
            </p:cNvSpPr>
            <p:nvPr/>
          </p:nvSpPr>
          <p:spPr bwMode="auto">
            <a:xfrm>
              <a:off x="4184" y="1014"/>
              <a:ext cx="833" cy="236"/>
            </a:xfrm>
            <a:custGeom>
              <a:avLst/>
              <a:gdLst>
                <a:gd name="T0" fmla="*/ 0 w 833"/>
                <a:gd name="T1" fmla="*/ 236 h 236"/>
                <a:gd name="T2" fmla="*/ 118 w 833"/>
                <a:gd name="T3" fmla="*/ 0 h 236"/>
                <a:gd name="T4" fmla="*/ 833 w 833"/>
                <a:gd name="T5" fmla="*/ 0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3" h="236">
                  <a:moveTo>
                    <a:pt x="0" y="236"/>
                  </a:moveTo>
                  <a:lnTo>
                    <a:pt x="118" y="0"/>
                  </a:lnTo>
                  <a:lnTo>
                    <a:pt x="833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08915" name="Text Box 19"/>
            <p:cNvSpPr txBox="1">
              <a:spLocks noChangeArrowheads="1"/>
            </p:cNvSpPr>
            <p:nvPr/>
          </p:nvSpPr>
          <p:spPr bwMode="auto">
            <a:xfrm>
              <a:off x="4243" y="893"/>
              <a:ext cx="832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900" dirty="0">
                  <a:solidFill>
                    <a:srgbClr val="066168"/>
                  </a:solidFill>
                  <a:latin typeface="Verdana" pitchFamily="34" charset="0"/>
                </a:rPr>
                <a:t>Vale do </a:t>
              </a:r>
              <a:r>
                <a:rPr lang="pt-BR" sz="900" dirty="0" err="1">
                  <a:solidFill>
                    <a:srgbClr val="066168"/>
                  </a:solidFill>
                  <a:latin typeface="Verdana" pitchFamily="34" charset="0"/>
                </a:rPr>
                <a:t>Curu</a:t>
              </a:r>
              <a:endParaRPr lang="pt-BR" sz="9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grpSp>
          <p:nvGrpSpPr>
            <p:cNvPr id="208916" name="Group 20"/>
            <p:cNvGrpSpPr>
              <a:grpSpLocks/>
            </p:cNvGrpSpPr>
            <p:nvPr/>
          </p:nvGrpSpPr>
          <p:grpSpPr bwMode="auto">
            <a:xfrm>
              <a:off x="3995" y="1116"/>
              <a:ext cx="420" cy="268"/>
              <a:chOff x="3995" y="1116"/>
              <a:chExt cx="420" cy="268"/>
            </a:xfrm>
          </p:grpSpPr>
          <p:sp>
            <p:nvSpPr>
              <p:cNvPr id="208917" name="Freeform 21"/>
              <p:cNvSpPr>
                <a:spLocks noChangeAspect="1"/>
              </p:cNvSpPr>
              <p:nvPr/>
            </p:nvSpPr>
            <p:spPr bwMode="auto">
              <a:xfrm>
                <a:off x="4135" y="1116"/>
                <a:ext cx="120" cy="110"/>
              </a:xfrm>
              <a:custGeom>
                <a:avLst/>
                <a:gdLst>
                  <a:gd name="T0" fmla="*/ 385 w 671"/>
                  <a:gd name="T1" fmla="*/ 0 h 607"/>
                  <a:gd name="T2" fmla="*/ 442 w 671"/>
                  <a:gd name="T3" fmla="*/ 80 h 607"/>
                  <a:gd name="T4" fmla="*/ 533 w 671"/>
                  <a:gd name="T5" fmla="*/ 80 h 607"/>
                  <a:gd name="T6" fmla="*/ 558 w 671"/>
                  <a:gd name="T7" fmla="*/ 101 h 607"/>
                  <a:gd name="T8" fmla="*/ 572 w 671"/>
                  <a:gd name="T9" fmla="*/ 139 h 607"/>
                  <a:gd name="T10" fmla="*/ 671 w 671"/>
                  <a:gd name="T11" fmla="*/ 274 h 607"/>
                  <a:gd name="T12" fmla="*/ 569 w 671"/>
                  <a:gd name="T13" fmla="*/ 328 h 607"/>
                  <a:gd name="T14" fmla="*/ 572 w 671"/>
                  <a:gd name="T15" fmla="*/ 375 h 607"/>
                  <a:gd name="T16" fmla="*/ 517 w 671"/>
                  <a:gd name="T17" fmla="*/ 379 h 607"/>
                  <a:gd name="T18" fmla="*/ 539 w 671"/>
                  <a:gd name="T19" fmla="*/ 506 h 607"/>
                  <a:gd name="T20" fmla="*/ 526 w 671"/>
                  <a:gd name="T21" fmla="*/ 539 h 607"/>
                  <a:gd name="T22" fmla="*/ 493 w 671"/>
                  <a:gd name="T23" fmla="*/ 539 h 607"/>
                  <a:gd name="T24" fmla="*/ 459 w 671"/>
                  <a:gd name="T25" fmla="*/ 526 h 607"/>
                  <a:gd name="T26" fmla="*/ 382 w 671"/>
                  <a:gd name="T27" fmla="*/ 607 h 607"/>
                  <a:gd name="T28" fmla="*/ 0 w 671"/>
                  <a:gd name="T29" fmla="*/ 607 h 607"/>
                  <a:gd name="T30" fmla="*/ 1 w 671"/>
                  <a:gd name="T31" fmla="*/ 581 h 607"/>
                  <a:gd name="T32" fmla="*/ 81 w 671"/>
                  <a:gd name="T33" fmla="*/ 556 h 607"/>
                  <a:gd name="T34" fmla="*/ 112 w 671"/>
                  <a:gd name="T35" fmla="*/ 439 h 607"/>
                  <a:gd name="T36" fmla="*/ 101 w 671"/>
                  <a:gd name="T37" fmla="*/ 387 h 607"/>
                  <a:gd name="T38" fmla="*/ 106 w 671"/>
                  <a:gd name="T39" fmla="*/ 325 h 607"/>
                  <a:gd name="T40" fmla="*/ 136 w 671"/>
                  <a:gd name="T41" fmla="*/ 274 h 607"/>
                  <a:gd name="T42" fmla="*/ 81 w 671"/>
                  <a:gd name="T43" fmla="*/ 199 h 607"/>
                  <a:gd name="T44" fmla="*/ 116 w 671"/>
                  <a:gd name="T45" fmla="*/ 134 h 607"/>
                  <a:gd name="T46" fmla="*/ 220 w 671"/>
                  <a:gd name="T47" fmla="*/ 86 h 607"/>
                  <a:gd name="T48" fmla="*/ 236 w 671"/>
                  <a:gd name="T49" fmla="*/ 104 h 607"/>
                  <a:gd name="T50" fmla="*/ 260 w 671"/>
                  <a:gd name="T51" fmla="*/ 108 h 607"/>
                  <a:gd name="T52" fmla="*/ 290 w 671"/>
                  <a:gd name="T53" fmla="*/ 67 h 607"/>
                  <a:gd name="T54" fmla="*/ 337 w 671"/>
                  <a:gd name="T55" fmla="*/ 63 h 607"/>
                  <a:gd name="T56" fmla="*/ 385 w 671"/>
                  <a:gd name="T57" fmla="*/ 0 h 6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71" h="607">
                    <a:moveTo>
                      <a:pt x="385" y="0"/>
                    </a:moveTo>
                    <a:lnTo>
                      <a:pt x="442" y="80"/>
                    </a:lnTo>
                    <a:lnTo>
                      <a:pt x="533" y="80"/>
                    </a:lnTo>
                    <a:lnTo>
                      <a:pt x="558" y="101"/>
                    </a:lnTo>
                    <a:lnTo>
                      <a:pt x="572" y="139"/>
                    </a:lnTo>
                    <a:lnTo>
                      <a:pt x="671" y="274"/>
                    </a:lnTo>
                    <a:lnTo>
                      <a:pt x="569" y="328"/>
                    </a:lnTo>
                    <a:lnTo>
                      <a:pt x="572" y="375"/>
                    </a:lnTo>
                    <a:lnTo>
                      <a:pt x="517" y="379"/>
                    </a:lnTo>
                    <a:lnTo>
                      <a:pt x="539" y="506"/>
                    </a:lnTo>
                    <a:lnTo>
                      <a:pt x="526" y="539"/>
                    </a:lnTo>
                    <a:lnTo>
                      <a:pt x="493" y="539"/>
                    </a:lnTo>
                    <a:lnTo>
                      <a:pt x="459" y="526"/>
                    </a:lnTo>
                    <a:lnTo>
                      <a:pt x="382" y="607"/>
                    </a:lnTo>
                    <a:lnTo>
                      <a:pt x="0" y="607"/>
                    </a:lnTo>
                    <a:lnTo>
                      <a:pt x="1" y="581"/>
                    </a:lnTo>
                    <a:lnTo>
                      <a:pt x="81" y="556"/>
                    </a:lnTo>
                    <a:lnTo>
                      <a:pt x="112" y="439"/>
                    </a:lnTo>
                    <a:lnTo>
                      <a:pt x="101" y="387"/>
                    </a:lnTo>
                    <a:lnTo>
                      <a:pt x="106" y="325"/>
                    </a:lnTo>
                    <a:lnTo>
                      <a:pt x="136" y="274"/>
                    </a:lnTo>
                    <a:lnTo>
                      <a:pt x="81" y="199"/>
                    </a:lnTo>
                    <a:lnTo>
                      <a:pt x="116" y="134"/>
                    </a:lnTo>
                    <a:lnTo>
                      <a:pt x="220" y="86"/>
                    </a:lnTo>
                    <a:lnTo>
                      <a:pt x="236" y="104"/>
                    </a:lnTo>
                    <a:lnTo>
                      <a:pt x="260" y="108"/>
                    </a:lnTo>
                    <a:lnTo>
                      <a:pt x="290" y="67"/>
                    </a:lnTo>
                    <a:lnTo>
                      <a:pt x="337" y="63"/>
                    </a:lnTo>
                    <a:lnTo>
                      <a:pt x="385" y="0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18" name="Freeform 22"/>
              <p:cNvSpPr>
                <a:spLocks noChangeAspect="1"/>
              </p:cNvSpPr>
              <p:nvPr/>
            </p:nvSpPr>
            <p:spPr bwMode="auto">
              <a:xfrm>
                <a:off x="4119" y="1200"/>
                <a:ext cx="296" cy="143"/>
              </a:xfrm>
              <a:custGeom>
                <a:avLst/>
                <a:gdLst>
                  <a:gd name="T0" fmla="*/ 1238 w 1642"/>
                  <a:gd name="T1" fmla="*/ 0 h 794"/>
                  <a:gd name="T2" fmla="*/ 1330 w 1642"/>
                  <a:gd name="T3" fmla="*/ 140 h 794"/>
                  <a:gd name="T4" fmla="*/ 1406 w 1642"/>
                  <a:gd name="T5" fmla="*/ 147 h 794"/>
                  <a:gd name="T6" fmla="*/ 1500 w 1642"/>
                  <a:gd name="T7" fmla="*/ 243 h 794"/>
                  <a:gd name="T8" fmla="*/ 1642 w 1642"/>
                  <a:gd name="T9" fmla="*/ 257 h 794"/>
                  <a:gd name="T10" fmla="*/ 1561 w 1642"/>
                  <a:gd name="T11" fmla="*/ 382 h 794"/>
                  <a:gd name="T12" fmla="*/ 1410 w 1642"/>
                  <a:gd name="T13" fmla="*/ 698 h 794"/>
                  <a:gd name="T14" fmla="*/ 1376 w 1642"/>
                  <a:gd name="T15" fmla="*/ 698 h 794"/>
                  <a:gd name="T16" fmla="*/ 1292 w 1642"/>
                  <a:gd name="T17" fmla="*/ 664 h 794"/>
                  <a:gd name="T18" fmla="*/ 1270 w 1642"/>
                  <a:gd name="T19" fmla="*/ 696 h 794"/>
                  <a:gd name="T20" fmla="*/ 1223 w 1642"/>
                  <a:gd name="T21" fmla="*/ 698 h 794"/>
                  <a:gd name="T22" fmla="*/ 1145 w 1642"/>
                  <a:gd name="T23" fmla="*/ 794 h 794"/>
                  <a:gd name="T24" fmla="*/ 1064 w 1642"/>
                  <a:gd name="T25" fmla="*/ 734 h 794"/>
                  <a:gd name="T26" fmla="*/ 1021 w 1642"/>
                  <a:gd name="T27" fmla="*/ 713 h 794"/>
                  <a:gd name="T28" fmla="*/ 724 w 1642"/>
                  <a:gd name="T29" fmla="*/ 744 h 794"/>
                  <a:gd name="T30" fmla="*/ 600 w 1642"/>
                  <a:gd name="T31" fmla="*/ 748 h 794"/>
                  <a:gd name="T32" fmla="*/ 597 w 1642"/>
                  <a:gd name="T33" fmla="*/ 762 h 794"/>
                  <a:gd name="T34" fmla="*/ 514 w 1642"/>
                  <a:gd name="T35" fmla="*/ 768 h 794"/>
                  <a:gd name="T36" fmla="*/ 500 w 1642"/>
                  <a:gd name="T37" fmla="*/ 747 h 794"/>
                  <a:gd name="T38" fmla="*/ 306 w 1642"/>
                  <a:gd name="T39" fmla="*/ 728 h 794"/>
                  <a:gd name="T40" fmla="*/ 267 w 1642"/>
                  <a:gd name="T41" fmla="*/ 625 h 794"/>
                  <a:gd name="T42" fmla="*/ 299 w 1642"/>
                  <a:gd name="T43" fmla="*/ 496 h 794"/>
                  <a:gd name="T44" fmla="*/ 303 w 1642"/>
                  <a:gd name="T45" fmla="*/ 471 h 794"/>
                  <a:gd name="T46" fmla="*/ 224 w 1642"/>
                  <a:gd name="T47" fmla="*/ 387 h 794"/>
                  <a:gd name="T48" fmla="*/ 0 w 1642"/>
                  <a:gd name="T49" fmla="*/ 356 h 794"/>
                  <a:gd name="T50" fmla="*/ 4 w 1642"/>
                  <a:gd name="T51" fmla="*/ 210 h 794"/>
                  <a:gd name="T52" fmla="*/ 46 w 1642"/>
                  <a:gd name="T53" fmla="*/ 210 h 794"/>
                  <a:gd name="T54" fmla="*/ 86 w 1642"/>
                  <a:gd name="T55" fmla="*/ 169 h 794"/>
                  <a:gd name="T56" fmla="*/ 87 w 1642"/>
                  <a:gd name="T57" fmla="*/ 143 h 794"/>
                  <a:gd name="T58" fmla="*/ 689 w 1642"/>
                  <a:gd name="T59" fmla="*/ 145 h 794"/>
                  <a:gd name="T60" fmla="*/ 985 w 1642"/>
                  <a:gd name="T61" fmla="*/ 148 h 794"/>
                  <a:gd name="T62" fmla="*/ 1102 w 1642"/>
                  <a:gd name="T63" fmla="*/ 248 h 794"/>
                  <a:gd name="T64" fmla="*/ 1142 w 1642"/>
                  <a:gd name="T65" fmla="*/ 222 h 794"/>
                  <a:gd name="T66" fmla="*/ 1121 w 1642"/>
                  <a:gd name="T67" fmla="*/ 154 h 794"/>
                  <a:gd name="T68" fmla="*/ 1186 w 1642"/>
                  <a:gd name="T69" fmla="*/ 110 h 794"/>
                  <a:gd name="T70" fmla="*/ 1238 w 1642"/>
                  <a:gd name="T71" fmla="*/ 0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42" h="794">
                    <a:moveTo>
                      <a:pt x="1238" y="0"/>
                    </a:moveTo>
                    <a:lnTo>
                      <a:pt x="1330" y="140"/>
                    </a:lnTo>
                    <a:lnTo>
                      <a:pt x="1406" y="147"/>
                    </a:lnTo>
                    <a:lnTo>
                      <a:pt x="1500" y="243"/>
                    </a:lnTo>
                    <a:lnTo>
                      <a:pt x="1642" y="257"/>
                    </a:lnTo>
                    <a:lnTo>
                      <a:pt x="1561" y="382"/>
                    </a:lnTo>
                    <a:lnTo>
                      <a:pt x="1410" y="698"/>
                    </a:lnTo>
                    <a:lnTo>
                      <a:pt x="1376" y="698"/>
                    </a:lnTo>
                    <a:lnTo>
                      <a:pt x="1292" y="664"/>
                    </a:lnTo>
                    <a:lnTo>
                      <a:pt x="1270" y="696"/>
                    </a:lnTo>
                    <a:lnTo>
                      <a:pt x="1223" y="698"/>
                    </a:lnTo>
                    <a:lnTo>
                      <a:pt x="1145" y="794"/>
                    </a:lnTo>
                    <a:lnTo>
                      <a:pt x="1064" y="734"/>
                    </a:lnTo>
                    <a:lnTo>
                      <a:pt x="1021" y="713"/>
                    </a:lnTo>
                    <a:lnTo>
                      <a:pt x="724" y="744"/>
                    </a:lnTo>
                    <a:lnTo>
                      <a:pt x="600" y="748"/>
                    </a:lnTo>
                    <a:lnTo>
                      <a:pt x="597" y="762"/>
                    </a:lnTo>
                    <a:lnTo>
                      <a:pt x="514" y="768"/>
                    </a:lnTo>
                    <a:lnTo>
                      <a:pt x="500" y="747"/>
                    </a:lnTo>
                    <a:lnTo>
                      <a:pt x="306" y="728"/>
                    </a:lnTo>
                    <a:lnTo>
                      <a:pt x="267" y="625"/>
                    </a:lnTo>
                    <a:lnTo>
                      <a:pt x="299" y="496"/>
                    </a:lnTo>
                    <a:lnTo>
                      <a:pt x="303" y="471"/>
                    </a:lnTo>
                    <a:lnTo>
                      <a:pt x="224" y="387"/>
                    </a:lnTo>
                    <a:lnTo>
                      <a:pt x="0" y="356"/>
                    </a:lnTo>
                    <a:lnTo>
                      <a:pt x="4" y="210"/>
                    </a:lnTo>
                    <a:lnTo>
                      <a:pt x="46" y="210"/>
                    </a:lnTo>
                    <a:lnTo>
                      <a:pt x="86" y="169"/>
                    </a:lnTo>
                    <a:lnTo>
                      <a:pt x="87" y="143"/>
                    </a:lnTo>
                    <a:lnTo>
                      <a:pt x="689" y="145"/>
                    </a:lnTo>
                    <a:lnTo>
                      <a:pt x="985" y="148"/>
                    </a:lnTo>
                    <a:lnTo>
                      <a:pt x="1102" y="248"/>
                    </a:lnTo>
                    <a:lnTo>
                      <a:pt x="1142" y="222"/>
                    </a:lnTo>
                    <a:lnTo>
                      <a:pt x="1121" y="154"/>
                    </a:lnTo>
                    <a:lnTo>
                      <a:pt x="1186" y="110"/>
                    </a:lnTo>
                    <a:lnTo>
                      <a:pt x="1238" y="0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19" name="Freeform 23"/>
              <p:cNvSpPr>
                <a:spLocks noChangeAspect="1"/>
              </p:cNvSpPr>
              <p:nvPr/>
            </p:nvSpPr>
            <p:spPr bwMode="auto">
              <a:xfrm>
                <a:off x="4111" y="1264"/>
                <a:ext cx="63" cy="91"/>
              </a:xfrm>
              <a:custGeom>
                <a:avLst/>
                <a:gdLst>
                  <a:gd name="T0" fmla="*/ 0 w 350"/>
                  <a:gd name="T1" fmla="*/ 2 h 501"/>
                  <a:gd name="T2" fmla="*/ 43 w 350"/>
                  <a:gd name="T3" fmla="*/ 0 h 501"/>
                  <a:gd name="T4" fmla="*/ 269 w 350"/>
                  <a:gd name="T5" fmla="*/ 33 h 501"/>
                  <a:gd name="T6" fmla="*/ 347 w 350"/>
                  <a:gd name="T7" fmla="*/ 117 h 501"/>
                  <a:gd name="T8" fmla="*/ 313 w 350"/>
                  <a:gd name="T9" fmla="*/ 269 h 501"/>
                  <a:gd name="T10" fmla="*/ 350 w 350"/>
                  <a:gd name="T11" fmla="*/ 373 h 501"/>
                  <a:gd name="T12" fmla="*/ 162 w 350"/>
                  <a:gd name="T13" fmla="*/ 501 h 501"/>
                  <a:gd name="T14" fmla="*/ 145 w 350"/>
                  <a:gd name="T15" fmla="*/ 314 h 501"/>
                  <a:gd name="T16" fmla="*/ 57 w 350"/>
                  <a:gd name="T17" fmla="*/ 285 h 501"/>
                  <a:gd name="T18" fmla="*/ 43 w 350"/>
                  <a:gd name="T19" fmla="*/ 134 h 501"/>
                  <a:gd name="T20" fmla="*/ 0 w 350"/>
                  <a:gd name="T21" fmla="*/ 2 h 5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0" h="501">
                    <a:moveTo>
                      <a:pt x="0" y="2"/>
                    </a:moveTo>
                    <a:lnTo>
                      <a:pt x="43" y="0"/>
                    </a:lnTo>
                    <a:lnTo>
                      <a:pt x="269" y="33"/>
                    </a:lnTo>
                    <a:lnTo>
                      <a:pt x="347" y="117"/>
                    </a:lnTo>
                    <a:lnTo>
                      <a:pt x="313" y="269"/>
                    </a:lnTo>
                    <a:lnTo>
                      <a:pt x="350" y="373"/>
                    </a:lnTo>
                    <a:lnTo>
                      <a:pt x="162" y="501"/>
                    </a:lnTo>
                    <a:lnTo>
                      <a:pt x="145" y="314"/>
                    </a:lnTo>
                    <a:lnTo>
                      <a:pt x="57" y="285"/>
                    </a:lnTo>
                    <a:lnTo>
                      <a:pt x="43" y="13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20" name="Freeform 24"/>
              <p:cNvSpPr>
                <a:spLocks noChangeAspect="1"/>
              </p:cNvSpPr>
              <p:nvPr/>
            </p:nvSpPr>
            <p:spPr bwMode="auto">
              <a:xfrm>
                <a:off x="3995" y="1264"/>
                <a:ext cx="145" cy="120"/>
              </a:xfrm>
              <a:custGeom>
                <a:avLst/>
                <a:gdLst>
                  <a:gd name="T0" fmla="*/ 469 w 801"/>
                  <a:gd name="T1" fmla="*/ 0 h 665"/>
                  <a:gd name="T2" fmla="*/ 639 w 801"/>
                  <a:gd name="T3" fmla="*/ 4 h 665"/>
                  <a:gd name="T4" fmla="*/ 682 w 801"/>
                  <a:gd name="T5" fmla="*/ 136 h 665"/>
                  <a:gd name="T6" fmla="*/ 696 w 801"/>
                  <a:gd name="T7" fmla="*/ 287 h 665"/>
                  <a:gd name="T8" fmla="*/ 784 w 801"/>
                  <a:gd name="T9" fmla="*/ 318 h 665"/>
                  <a:gd name="T10" fmla="*/ 801 w 801"/>
                  <a:gd name="T11" fmla="*/ 503 h 665"/>
                  <a:gd name="T12" fmla="*/ 720 w 801"/>
                  <a:gd name="T13" fmla="*/ 529 h 665"/>
                  <a:gd name="T14" fmla="*/ 662 w 801"/>
                  <a:gd name="T15" fmla="*/ 496 h 665"/>
                  <a:gd name="T16" fmla="*/ 631 w 801"/>
                  <a:gd name="T17" fmla="*/ 500 h 665"/>
                  <a:gd name="T18" fmla="*/ 595 w 801"/>
                  <a:gd name="T19" fmla="*/ 538 h 665"/>
                  <a:gd name="T20" fmla="*/ 552 w 801"/>
                  <a:gd name="T21" fmla="*/ 506 h 665"/>
                  <a:gd name="T22" fmla="*/ 503 w 801"/>
                  <a:gd name="T23" fmla="*/ 574 h 665"/>
                  <a:gd name="T24" fmla="*/ 489 w 801"/>
                  <a:gd name="T25" fmla="*/ 622 h 665"/>
                  <a:gd name="T26" fmla="*/ 459 w 801"/>
                  <a:gd name="T27" fmla="*/ 622 h 665"/>
                  <a:gd name="T28" fmla="*/ 447 w 801"/>
                  <a:gd name="T29" fmla="*/ 609 h 665"/>
                  <a:gd name="T30" fmla="*/ 391 w 801"/>
                  <a:gd name="T31" fmla="*/ 610 h 665"/>
                  <a:gd name="T32" fmla="*/ 390 w 801"/>
                  <a:gd name="T33" fmla="*/ 639 h 665"/>
                  <a:gd name="T34" fmla="*/ 272 w 801"/>
                  <a:gd name="T35" fmla="*/ 665 h 665"/>
                  <a:gd name="T36" fmla="*/ 262 w 801"/>
                  <a:gd name="T37" fmla="*/ 564 h 665"/>
                  <a:gd name="T38" fmla="*/ 12 w 801"/>
                  <a:gd name="T39" fmla="*/ 409 h 665"/>
                  <a:gd name="T40" fmla="*/ 0 w 801"/>
                  <a:gd name="T41" fmla="*/ 298 h 665"/>
                  <a:gd name="T42" fmla="*/ 300 w 801"/>
                  <a:gd name="T43" fmla="*/ 154 h 665"/>
                  <a:gd name="T44" fmla="*/ 332 w 801"/>
                  <a:gd name="T45" fmla="*/ 166 h 665"/>
                  <a:gd name="T46" fmla="*/ 383 w 801"/>
                  <a:gd name="T47" fmla="*/ 138 h 665"/>
                  <a:gd name="T48" fmla="*/ 469 w 801"/>
                  <a:gd name="T49" fmla="*/ 0 h 6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01" h="665">
                    <a:moveTo>
                      <a:pt x="469" y="0"/>
                    </a:moveTo>
                    <a:lnTo>
                      <a:pt x="639" y="4"/>
                    </a:lnTo>
                    <a:lnTo>
                      <a:pt x="682" y="136"/>
                    </a:lnTo>
                    <a:lnTo>
                      <a:pt x="696" y="287"/>
                    </a:lnTo>
                    <a:lnTo>
                      <a:pt x="784" y="318"/>
                    </a:lnTo>
                    <a:lnTo>
                      <a:pt x="801" y="503"/>
                    </a:lnTo>
                    <a:lnTo>
                      <a:pt x="720" y="529"/>
                    </a:lnTo>
                    <a:lnTo>
                      <a:pt x="662" y="496"/>
                    </a:lnTo>
                    <a:lnTo>
                      <a:pt x="631" y="500"/>
                    </a:lnTo>
                    <a:lnTo>
                      <a:pt x="595" y="538"/>
                    </a:lnTo>
                    <a:lnTo>
                      <a:pt x="552" y="506"/>
                    </a:lnTo>
                    <a:lnTo>
                      <a:pt x="503" y="574"/>
                    </a:lnTo>
                    <a:lnTo>
                      <a:pt x="489" y="622"/>
                    </a:lnTo>
                    <a:lnTo>
                      <a:pt x="459" y="622"/>
                    </a:lnTo>
                    <a:lnTo>
                      <a:pt x="447" y="609"/>
                    </a:lnTo>
                    <a:lnTo>
                      <a:pt x="391" y="610"/>
                    </a:lnTo>
                    <a:lnTo>
                      <a:pt x="390" y="639"/>
                    </a:lnTo>
                    <a:lnTo>
                      <a:pt x="272" y="665"/>
                    </a:lnTo>
                    <a:lnTo>
                      <a:pt x="262" y="564"/>
                    </a:lnTo>
                    <a:lnTo>
                      <a:pt x="12" y="409"/>
                    </a:lnTo>
                    <a:lnTo>
                      <a:pt x="0" y="298"/>
                    </a:lnTo>
                    <a:lnTo>
                      <a:pt x="300" y="154"/>
                    </a:lnTo>
                    <a:lnTo>
                      <a:pt x="332" y="166"/>
                    </a:lnTo>
                    <a:lnTo>
                      <a:pt x="383" y="138"/>
                    </a:lnTo>
                    <a:lnTo>
                      <a:pt x="469" y="0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08921" name="Group 25"/>
          <p:cNvGrpSpPr>
            <a:grpSpLocks/>
          </p:cNvGrpSpPr>
          <p:nvPr/>
        </p:nvGrpSpPr>
        <p:grpSpPr bwMode="auto">
          <a:xfrm>
            <a:off x="6851650" y="2855913"/>
            <a:ext cx="2011363" cy="1585912"/>
            <a:chOff x="4316" y="1799"/>
            <a:chExt cx="1267" cy="999"/>
          </a:xfrm>
        </p:grpSpPr>
        <p:sp>
          <p:nvSpPr>
            <p:cNvPr id="208922" name="Freeform 26"/>
            <p:cNvSpPr>
              <a:spLocks/>
            </p:cNvSpPr>
            <p:nvPr/>
          </p:nvSpPr>
          <p:spPr bwMode="auto">
            <a:xfrm>
              <a:off x="4900" y="2296"/>
              <a:ext cx="609" cy="164"/>
            </a:xfrm>
            <a:custGeom>
              <a:avLst/>
              <a:gdLst>
                <a:gd name="T0" fmla="*/ 0 w 609"/>
                <a:gd name="T1" fmla="*/ 0 h 164"/>
                <a:gd name="T2" fmla="*/ 196 w 609"/>
                <a:gd name="T3" fmla="*/ 164 h 164"/>
                <a:gd name="T4" fmla="*/ 609 w 609"/>
                <a:gd name="T5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09" h="164">
                  <a:moveTo>
                    <a:pt x="0" y="0"/>
                  </a:moveTo>
                  <a:lnTo>
                    <a:pt x="196" y="164"/>
                  </a:lnTo>
                  <a:lnTo>
                    <a:pt x="609" y="164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08923" name="Text Box 27"/>
            <p:cNvSpPr txBox="1">
              <a:spLocks noChangeArrowheads="1"/>
            </p:cNvSpPr>
            <p:nvPr/>
          </p:nvSpPr>
          <p:spPr bwMode="auto">
            <a:xfrm>
              <a:off x="5047" y="2160"/>
              <a:ext cx="536" cy="3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900" dirty="0">
                  <a:solidFill>
                    <a:srgbClr val="066168"/>
                  </a:solidFill>
                  <a:latin typeface="Verdana" pitchFamily="34" charset="0"/>
                </a:rPr>
                <a:t>Médio Jaguaribe</a:t>
              </a:r>
            </a:p>
          </p:txBody>
        </p:sp>
        <p:grpSp>
          <p:nvGrpSpPr>
            <p:cNvPr id="208924" name="Group 28"/>
            <p:cNvGrpSpPr>
              <a:grpSpLocks/>
            </p:cNvGrpSpPr>
            <p:nvPr/>
          </p:nvGrpSpPr>
          <p:grpSpPr bwMode="auto">
            <a:xfrm>
              <a:off x="4316" y="1799"/>
              <a:ext cx="825" cy="999"/>
              <a:chOff x="4316" y="1799"/>
              <a:chExt cx="825" cy="999"/>
            </a:xfrm>
          </p:grpSpPr>
          <p:sp>
            <p:nvSpPr>
              <p:cNvPr id="208925" name="Freeform 29"/>
              <p:cNvSpPr>
                <a:spLocks noChangeAspect="1"/>
              </p:cNvSpPr>
              <p:nvPr/>
            </p:nvSpPr>
            <p:spPr bwMode="auto">
              <a:xfrm>
                <a:off x="4316" y="2515"/>
                <a:ext cx="312" cy="269"/>
              </a:xfrm>
              <a:custGeom>
                <a:avLst/>
                <a:gdLst>
                  <a:gd name="T0" fmla="*/ 795 w 1728"/>
                  <a:gd name="T1" fmla="*/ 1358 h 1490"/>
                  <a:gd name="T2" fmla="*/ 826 w 1728"/>
                  <a:gd name="T3" fmla="*/ 1455 h 1490"/>
                  <a:gd name="T4" fmla="*/ 1053 w 1728"/>
                  <a:gd name="T5" fmla="*/ 1421 h 1490"/>
                  <a:gd name="T6" fmla="*/ 1241 w 1728"/>
                  <a:gd name="T7" fmla="*/ 1370 h 1490"/>
                  <a:gd name="T8" fmla="*/ 1379 w 1728"/>
                  <a:gd name="T9" fmla="*/ 1091 h 1490"/>
                  <a:gd name="T10" fmla="*/ 1468 w 1728"/>
                  <a:gd name="T11" fmla="*/ 845 h 1490"/>
                  <a:gd name="T12" fmla="*/ 1728 w 1728"/>
                  <a:gd name="T13" fmla="*/ 581 h 1490"/>
                  <a:gd name="T14" fmla="*/ 1603 w 1728"/>
                  <a:gd name="T15" fmla="*/ 559 h 1490"/>
                  <a:gd name="T16" fmla="*/ 1540 w 1728"/>
                  <a:gd name="T17" fmla="*/ 434 h 1490"/>
                  <a:gd name="T18" fmla="*/ 1613 w 1728"/>
                  <a:gd name="T19" fmla="*/ 387 h 1490"/>
                  <a:gd name="T20" fmla="*/ 1599 w 1728"/>
                  <a:gd name="T21" fmla="*/ 129 h 1490"/>
                  <a:gd name="T22" fmla="*/ 1468 w 1728"/>
                  <a:gd name="T23" fmla="*/ 25 h 1490"/>
                  <a:gd name="T24" fmla="*/ 1379 w 1728"/>
                  <a:gd name="T25" fmla="*/ 9 h 1490"/>
                  <a:gd name="T26" fmla="*/ 931 w 1728"/>
                  <a:gd name="T27" fmla="*/ 51 h 1490"/>
                  <a:gd name="T28" fmla="*/ 694 w 1728"/>
                  <a:gd name="T29" fmla="*/ 129 h 1490"/>
                  <a:gd name="T30" fmla="*/ 573 w 1728"/>
                  <a:gd name="T31" fmla="*/ 145 h 1490"/>
                  <a:gd name="T32" fmla="*/ 453 w 1728"/>
                  <a:gd name="T33" fmla="*/ 283 h 1490"/>
                  <a:gd name="T34" fmla="*/ 204 w 1728"/>
                  <a:gd name="T35" fmla="*/ 644 h 1490"/>
                  <a:gd name="T36" fmla="*/ 135 w 1728"/>
                  <a:gd name="T37" fmla="*/ 698 h 1490"/>
                  <a:gd name="T38" fmla="*/ 110 w 1728"/>
                  <a:gd name="T39" fmla="*/ 767 h 1490"/>
                  <a:gd name="T40" fmla="*/ 92 w 1728"/>
                  <a:gd name="T41" fmla="*/ 848 h 1490"/>
                  <a:gd name="T42" fmla="*/ 35 w 1728"/>
                  <a:gd name="T43" fmla="*/ 914 h 1490"/>
                  <a:gd name="T44" fmla="*/ 0 w 1728"/>
                  <a:gd name="T45" fmla="*/ 1122 h 1490"/>
                  <a:gd name="T46" fmla="*/ 148 w 1728"/>
                  <a:gd name="T47" fmla="*/ 1075 h 1490"/>
                  <a:gd name="T48" fmla="*/ 236 w 1728"/>
                  <a:gd name="T49" fmla="*/ 1244 h 1490"/>
                  <a:gd name="T50" fmla="*/ 315 w 1728"/>
                  <a:gd name="T51" fmla="*/ 1295 h 1490"/>
                  <a:gd name="T52" fmla="*/ 513 w 1728"/>
                  <a:gd name="T53" fmla="*/ 1217 h 1490"/>
                  <a:gd name="T54" fmla="*/ 559 w 1728"/>
                  <a:gd name="T55" fmla="*/ 1251 h 1490"/>
                  <a:gd name="T56" fmla="*/ 628 w 1728"/>
                  <a:gd name="T57" fmla="*/ 1197 h 1490"/>
                  <a:gd name="T58" fmla="*/ 688 w 1728"/>
                  <a:gd name="T59" fmla="*/ 1200 h 1490"/>
                  <a:gd name="T60" fmla="*/ 717 w 1728"/>
                  <a:gd name="T61" fmla="*/ 1178 h 1490"/>
                  <a:gd name="T62" fmla="*/ 805 w 1728"/>
                  <a:gd name="T63" fmla="*/ 1200 h 1490"/>
                  <a:gd name="T64" fmla="*/ 883 w 1728"/>
                  <a:gd name="T65" fmla="*/ 1178 h 14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728" h="1490">
                    <a:moveTo>
                      <a:pt x="883" y="1178"/>
                    </a:moveTo>
                    <a:lnTo>
                      <a:pt x="795" y="1358"/>
                    </a:lnTo>
                    <a:lnTo>
                      <a:pt x="799" y="1386"/>
                    </a:lnTo>
                    <a:lnTo>
                      <a:pt x="826" y="1455"/>
                    </a:lnTo>
                    <a:lnTo>
                      <a:pt x="968" y="1490"/>
                    </a:lnTo>
                    <a:lnTo>
                      <a:pt x="1053" y="1421"/>
                    </a:lnTo>
                    <a:lnTo>
                      <a:pt x="1147" y="1373"/>
                    </a:lnTo>
                    <a:lnTo>
                      <a:pt x="1241" y="1370"/>
                    </a:lnTo>
                    <a:lnTo>
                      <a:pt x="1373" y="1191"/>
                    </a:lnTo>
                    <a:lnTo>
                      <a:pt x="1379" y="1091"/>
                    </a:lnTo>
                    <a:lnTo>
                      <a:pt x="1458" y="930"/>
                    </a:lnTo>
                    <a:lnTo>
                      <a:pt x="1468" y="845"/>
                    </a:lnTo>
                    <a:lnTo>
                      <a:pt x="1493" y="917"/>
                    </a:lnTo>
                    <a:lnTo>
                      <a:pt x="1728" y="581"/>
                    </a:lnTo>
                    <a:lnTo>
                      <a:pt x="1544" y="764"/>
                    </a:lnTo>
                    <a:lnTo>
                      <a:pt x="1603" y="559"/>
                    </a:lnTo>
                    <a:lnTo>
                      <a:pt x="1559" y="518"/>
                    </a:lnTo>
                    <a:lnTo>
                      <a:pt x="1540" y="434"/>
                    </a:lnTo>
                    <a:lnTo>
                      <a:pt x="1578" y="396"/>
                    </a:lnTo>
                    <a:lnTo>
                      <a:pt x="1613" y="387"/>
                    </a:lnTo>
                    <a:lnTo>
                      <a:pt x="1616" y="126"/>
                    </a:lnTo>
                    <a:lnTo>
                      <a:pt x="1599" y="129"/>
                    </a:lnTo>
                    <a:lnTo>
                      <a:pt x="1544" y="103"/>
                    </a:lnTo>
                    <a:lnTo>
                      <a:pt x="1468" y="25"/>
                    </a:lnTo>
                    <a:lnTo>
                      <a:pt x="1421" y="37"/>
                    </a:lnTo>
                    <a:lnTo>
                      <a:pt x="1379" y="9"/>
                    </a:lnTo>
                    <a:lnTo>
                      <a:pt x="965" y="0"/>
                    </a:lnTo>
                    <a:lnTo>
                      <a:pt x="931" y="51"/>
                    </a:lnTo>
                    <a:lnTo>
                      <a:pt x="714" y="82"/>
                    </a:lnTo>
                    <a:lnTo>
                      <a:pt x="694" y="129"/>
                    </a:lnTo>
                    <a:lnTo>
                      <a:pt x="582" y="132"/>
                    </a:lnTo>
                    <a:lnTo>
                      <a:pt x="573" y="145"/>
                    </a:lnTo>
                    <a:lnTo>
                      <a:pt x="465" y="211"/>
                    </a:lnTo>
                    <a:lnTo>
                      <a:pt x="453" y="283"/>
                    </a:lnTo>
                    <a:lnTo>
                      <a:pt x="346" y="364"/>
                    </a:lnTo>
                    <a:lnTo>
                      <a:pt x="204" y="644"/>
                    </a:lnTo>
                    <a:lnTo>
                      <a:pt x="135" y="656"/>
                    </a:lnTo>
                    <a:lnTo>
                      <a:pt x="135" y="698"/>
                    </a:lnTo>
                    <a:lnTo>
                      <a:pt x="104" y="716"/>
                    </a:lnTo>
                    <a:lnTo>
                      <a:pt x="110" y="767"/>
                    </a:lnTo>
                    <a:lnTo>
                      <a:pt x="92" y="776"/>
                    </a:lnTo>
                    <a:lnTo>
                      <a:pt x="92" y="848"/>
                    </a:lnTo>
                    <a:lnTo>
                      <a:pt x="38" y="874"/>
                    </a:lnTo>
                    <a:lnTo>
                      <a:pt x="35" y="914"/>
                    </a:lnTo>
                    <a:lnTo>
                      <a:pt x="57" y="956"/>
                    </a:lnTo>
                    <a:lnTo>
                      <a:pt x="0" y="1122"/>
                    </a:lnTo>
                    <a:lnTo>
                      <a:pt x="110" y="1075"/>
                    </a:lnTo>
                    <a:lnTo>
                      <a:pt x="148" y="1075"/>
                    </a:lnTo>
                    <a:lnTo>
                      <a:pt x="217" y="1109"/>
                    </a:lnTo>
                    <a:lnTo>
                      <a:pt x="236" y="1244"/>
                    </a:lnTo>
                    <a:lnTo>
                      <a:pt x="264" y="1286"/>
                    </a:lnTo>
                    <a:lnTo>
                      <a:pt x="315" y="1295"/>
                    </a:lnTo>
                    <a:lnTo>
                      <a:pt x="459" y="1226"/>
                    </a:lnTo>
                    <a:lnTo>
                      <a:pt x="513" y="1217"/>
                    </a:lnTo>
                    <a:lnTo>
                      <a:pt x="507" y="1260"/>
                    </a:lnTo>
                    <a:lnTo>
                      <a:pt x="559" y="1251"/>
                    </a:lnTo>
                    <a:lnTo>
                      <a:pt x="565" y="1197"/>
                    </a:lnTo>
                    <a:lnTo>
                      <a:pt x="628" y="1197"/>
                    </a:lnTo>
                    <a:lnTo>
                      <a:pt x="642" y="1178"/>
                    </a:lnTo>
                    <a:lnTo>
                      <a:pt x="688" y="1200"/>
                    </a:lnTo>
                    <a:lnTo>
                      <a:pt x="711" y="1200"/>
                    </a:lnTo>
                    <a:lnTo>
                      <a:pt x="717" y="1178"/>
                    </a:lnTo>
                    <a:lnTo>
                      <a:pt x="770" y="1175"/>
                    </a:lnTo>
                    <a:lnTo>
                      <a:pt x="805" y="1200"/>
                    </a:lnTo>
                    <a:lnTo>
                      <a:pt x="836" y="1203"/>
                    </a:lnTo>
                    <a:lnTo>
                      <a:pt x="883" y="1178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26" name="Freeform 30"/>
              <p:cNvSpPr>
                <a:spLocks noChangeAspect="1"/>
              </p:cNvSpPr>
              <p:nvPr/>
            </p:nvSpPr>
            <p:spPr bwMode="auto">
              <a:xfrm>
                <a:off x="4608" y="2433"/>
                <a:ext cx="201" cy="185"/>
              </a:xfrm>
              <a:custGeom>
                <a:avLst/>
                <a:gdLst>
                  <a:gd name="T0" fmla="*/ 788 w 1115"/>
                  <a:gd name="T1" fmla="*/ 135 h 1025"/>
                  <a:gd name="T2" fmla="*/ 722 w 1115"/>
                  <a:gd name="T3" fmla="*/ 220 h 1025"/>
                  <a:gd name="T4" fmla="*/ 728 w 1115"/>
                  <a:gd name="T5" fmla="*/ 305 h 1025"/>
                  <a:gd name="T6" fmla="*/ 782 w 1115"/>
                  <a:gd name="T7" fmla="*/ 412 h 1025"/>
                  <a:gd name="T8" fmla="*/ 773 w 1115"/>
                  <a:gd name="T9" fmla="*/ 475 h 1025"/>
                  <a:gd name="T10" fmla="*/ 797 w 1115"/>
                  <a:gd name="T11" fmla="*/ 642 h 1025"/>
                  <a:gd name="T12" fmla="*/ 857 w 1115"/>
                  <a:gd name="T13" fmla="*/ 688 h 1025"/>
                  <a:gd name="T14" fmla="*/ 854 w 1115"/>
                  <a:gd name="T15" fmla="*/ 739 h 1025"/>
                  <a:gd name="T16" fmla="*/ 992 w 1115"/>
                  <a:gd name="T17" fmla="*/ 783 h 1025"/>
                  <a:gd name="T18" fmla="*/ 1068 w 1115"/>
                  <a:gd name="T19" fmla="*/ 820 h 1025"/>
                  <a:gd name="T20" fmla="*/ 1115 w 1115"/>
                  <a:gd name="T21" fmla="*/ 849 h 1025"/>
                  <a:gd name="T22" fmla="*/ 1100 w 1115"/>
                  <a:gd name="T23" fmla="*/ 880 h 1025"/>
                  <a:gd name="T24" fmla="*/ 1109 w 1115"/>
                  <a:gd name="T25" fmla="*/ 918 h 1025"/>
                  <a:gd name="T26" fmla="*/ 1065 w 1115"/>
                  <a:gd name="T27" fmla="*/ 991 h 1025"/>
                  <a:gd name="T28" fmla="*/ 1055 w 1115"/>
                  <a:gd name="T29" fmla="*/ 1025 h 1025"/>
                  <a:gd name="T30" fmla="*/ 745 w 1115"/>
                  <a:gd name="T31" fmla="*/ 1025 h 1025"/>
                  <a:gd name="T32" fmla="*/ 568 w 1115"/>
                  <a:gd name="T33" fmla="*/ 836 h 1025"/>
                  <a:gd name="T34" fmla="*/ 487 w 1115"/>
                  <a:gd name="T35" fmla="*/ 883 h 1025"/>
                  <a:gd name="T36" fmla="*/ 364 w 1115"/>
                  <a:gd name="T37" fmla="*/ 1003 h 1025"/>
                  <a:gd name="T38" fmla="*/ 273 w 1115"/>
                  <a:gd name="T39" fmla="*/ 984 h 1025"/>
                  <a:gd name="T40" fmla="*/ 226 w 1115"/>
                  <a:gd name="T41" fmla="*/ 937 h 1025"/>
                  <a:gd name="T42" fmla="*/ 223 w 1115"/>
                  <a:gd name="T43" fmla="*/ 896 h 1025"/>
                  <a:gd name="T44" fmla="*/ 178 w 1115"/>
                  <a:gd name="T45" fmla="*/ 893 h 1025"/>
                  <a:gd name="T46" fmla="*/ 166 w 1115"/>
                  <a:gd name="T47" fmla="*/ 905 h 1025"/>
                  <a:gd name="T48" fmla="*/ 122 w 1115"/>
                  <a:gd name="T49" fmla="*/ 890 h 1025"/>
                  <a:gd name="T50" fmla="*/ 94 w 1115"/>
                  <a:gd name="T51" fmla="*/ 868 h 1025"/>
                  <a:gd name="T52" fmla="*/ 72 w 1115"/>
                  <a:gd name="T53" fmla="*/ 862 h 1025"/>
                  <a:gd name="T54" fmla="*/ 34 w 1115"/>
                  <a:gd name="T55" fmla="*/ 915 h 1025"/>
                  <a:gd name="T56" fmla="*/ 46 w 1115"/>
                  <a:gd name="T57" fmla="*/ 789 h 1025"/>
                  <a:gd name="T58" fmla="*/ 75 w 1115"/>
                  <a:gd name="T59" fmla="*/ 682 h 1025"/>
                  <a:gd name="T60" fmla="*/ 66 w 1115"/>
                  <a:gd name="T61" fmla="*/ 579 h 1025"/>
                  <a:gd name="T62" fmla="*/ 37 w 1115"/>
                  <a:gd name="T63" fmla="*/ 567 h 1025"/>
                  <a:gd name="T64" fmla="*/ 0 w 1115"/>
                  <a:gd name="T65" fmla="*/ 525 h 1025"/>
                  <a:gd name="T66" fmla="*/ 3 w 1115"/>
                  <a:gd name="T67" fmla="*/ 472 h 1025"/>
                  <a:gd name="T68" fmla="*/ 72 w 1115"/>
                  <a:gd name="T69" fmla="*/ 418 h 1025"/>
                  <a:gd name="T70" fmla="*/ 103 w 1115"/>
                  <a:gd name="T71" fmla="*/ 340 h 1025"/>
                  <a:gd name="T72" fmla="*/ 91 w 1115"/>
                  <a:gd name="T73" fmla="*/ 252 h 1025"/>
                  <a:gd name="T74" fmla="*/ 154 w 1115"/>
                  <a:gd name="T75" fmla="*/ 167 h 1025"/>
                  <a:gd name="T76" fmla="*/ 178 w 1115"/>
                  <a:gd name="T77" fmla="*/ 63 h 1025"/>
                  <a:gd name="T78" fmla="*/ 719 w 1115"/>
                  <a:gd name="T79" fmla="*/ 0 h 1025"/>
                  <a:gd name="T80" fmla="*/ 722 w 1115"/>
                  <a:gd name="T81" fmla="*/ 69 h 1025"/>
                  <a:gd name="T82" fmla="*/ 788 w 1115"/>
                  <a:gd name="T83" fmla="*/ 135 h 10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15" h="1025">
                    <a:moveTo>
                      <a:pt x="788" y="135"/>
                    </a:moveTo>
                    <a:lnTo>
                      <a:pt x="722" y="220"/>
                    </a:lnTo>
                    <a:lnTo>
                      <a:pt x="728" y="305"/>
                    </a:lnTo>
                    <a:lnTo>
                      <a:pt x="782" y="412"/>
                    </a:lnTo>
                    <a:lnTo>
                      <a:pt x="773" y="475"/>
                    </a:lnTo>
                    <a:lnTo>
                      <a:pt x="797" y="642"/>
                    </a:lnTo>
                    <a:lnTo>
                      <a:pt x="857" y="688"/>
                    </a:lnTo>
                    <a:lnTo>
                      <a:pt x="854" y="739"/>
                    </a:lnTo>
                    <a:lnTo>
                      <a:pt x="992" y="783"/>
                    </a:lnTo>
                    <a:lnTo>
                      <a:pt x="1068" y="820"/>
                    </a:lnTo>
                    <a:lnTo>
                      <a:pt x="1115" y="849"/>
                    </a:lnTo>
                    <a:lnTo>
                      <a:pt x="1100" y="880"/>
                    </a:lnTo>
                    <a:lnTo>
                      <a:pt x="1109" y="918"/>
                    </a:lnTo>
                    <a:lnTo>
                      <a:pt x="1065" y="991"/>
                    </a:lnTo>
                    <a:lnTo>
                      <a:pt x="1055" y="1025"/>
                    </a:lnTo>
                    <a:lnTo>
                      <a:pt x="745" y="1025"/>
                    </a:lnTo>
                    <a:lnTo>
                      <a:pt x="568" y="836"/>
                    </a:lnTo>
                    <a:lnTo>
                      <a:pt x="487" y="883"/>
                    </a:lnTo>
                    <a:lnTo>
                      <a:pt x="364" y="1003"/>
                    </a:lnTo>
                    <a:lnTo>
                      <a:pt x="273" y="984"/>
                    </a:lnTo>
                    <a:lnTo>
                      <a:pt x="226" y="937"/>
                    </a:lnTo>
                    <a:lnTo>
                      <a:pt x="223" y="896"/>
                    </a:lnTo>
                    <a:lnTo>
                      <a:pt x="178" y="893"/>
                    </a:lnTo>
                    <a:lnTo>
                      <a:pt x="166" y="905"/>
                    </a:lnTo>
                    <a:lnTo>
                      <a:pt x="122" y="890"/>
                    </a:lnTo>
                    <a:lnTo>
                      <a:pt x="94" y="868"/>
                    </a:lnTo>
                    <a:lnTo>
                      <a:pt x="72" y="862"/>
                    </a:lnTo>
                    <a:lnTo>
                      <a:pt x="34" y="915"/>
                    </a:lnTo>
                    <a:lnTo>
                      <a:pt x="46" y="789"/>
                    </a:lnTo>
                    <a:lnTo>
                      <a:pt x="75" y="682"/>
                    </a:lnTo>
                    <a:lnTo>
                      <a:pt x="66" y="579"/>
                    </a:lnTo>
                    <a:lnTo>
                      <a:pt x="37" y="567"/>
                    </a:lnTo>
                    <a:lnTo>
                      <a:pt x="0" y="525"/>
                    </a:lnTo>
                    <a:lnTo>
                      <a:pt x="3" y="472"/>
                    </a:lnTo>
                    <a:lnTo>
                      <a:pt x="72" y="418"/>
                    </a:lnTo>
                    <a:lnTo>
                      <a:pt x="103" y="340"/>
                    </a:lnTo>
                    <a:lnTo>
                      <a:pt x="91" y="252"/>
                    </a:lnTo>
                    <a:lnTo>
                      <a:pt x="154" y="167"/>
                    </a:lnTo>
                    <a:lnTo>
                      <a:pt x="178" y="63"/>
                    </a:lnTo>
                    <a:lnTo>
                      <a:pt x="719" y="0"/>
                    </a:lnTo>
                    <a:lnTo>
                      <a:pt x="722" y="69"/>
                    </a:lnTo>
                    <a:lnTo>
                      <a:pt x="788" y="135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27" name="Freeform 31"/>
              <p:cNvSpPr>
                <a:spLocks noChangeAspect="1"/>
              </p:cNvSpPr>
              <p:nvPr/>
            </p:nvSpPr>
            <p:spPr bwMode="auto">
              <a:xfrm>
                <a:off x="4739" y="2451"/>
                <a:ext cx="130" cy="169"/>
              </a:xfrm>
              <a:custGeom>
                <a:avLst/>
                <a:gdLst>
                  <a:gd name="T0" fmla="*/ 604 w 720"/>
                  <a:gd name="T1" fmla="*/ 129 h 939"/>
                  <a:gd name="T2" fmla="*/ 582 w 720"/>
                  <a:gd name="T3" fmla="*/ 238 h 939"/>
                  <a:gd name="T4" fmla="*/ 585 w 720"/>
                  <a:gd name="T5" fmla="*/ 304 h 939"/>
                  <a:gd name="T6" fmla="*/ 720 w 720"/>
                  <a:gd name="T7" fmla="*/ 317 h 939"/>
                  <a:gd name="T8" fmla="*/ 717 w 720"/>
                  <a:gd name="T9" fmla="*/ 349 h 939"/>
                  <a:gd name="T10" fmla="*/ 501 w 720"/>
                  <a:gd name="T11" fmla="*/ 613 h 939"/>
                  <a:gd name="T12" fmla="*/ 472 w 720"/>
                  <a:gd name="T13" fmla="*/ 804 h 939"/>
                  <a:gd name="T14" fmla="*/ 406 w 720"/>
                  <a:gd name="T15" fmla="*/ 851 h 939"/>
                  <a:gd name="T16" fmla="*/ 393 w 720"/>
                  <a:gd name="T17" fmla="*/ 908 h 939"/>
                  <a:gd name="T18" fmla="*/ 333 w 720"/>
                  <a:gd name="T19" fmla="*/ 939 h 939"/>
                  <a:gd name="T20" fmla="*/ 327 w 720"/>
                  <a:gd name="T21" fmla="*/ 927 h 939"/>
                  <a:gd name="T22" fmla="*/ 340 w 720"/>
                  <a:gd name="T23" fmla="*/ 896 h 939"/>
                  <a:gd name="T24" fmla="*/ 384 w 720"/>
                  <a:gd name="T25" fmla="*/ 817 h 939"/>
                  <a:gd name="T26" fmla="*/ 375 w 720"/>
                  <a:gd name="T27" fmla="*/ 792 h 939"/>
                  <a:gd name="T28" fmla="*/ 387 w 720"/>
                  <a:gd name="T29" fmla="*/ 754 h 939"/>
                  <a:gd name="T30" fmla="*/ 274 w 720"/>
                  <a:gd name="T31" fmla="*/ 685 h 939"/>
                  <a:gd name="T32" fmla="*/ 132 w 720"/>
                  <a:gd name="T33" fmla="*/ 638 h 939"/>
                  <a:gd name="T34" fmla="*/ 126 w 720"/>
                  <a:gd name="T35" fmla="*/ 597 h 939"/>
                  <a:gd name="T36" fmla="*/ 75 w 720"/>
                  <a:gd name="T37" fmla="*/ 547 h 939"/>
                  <a:gd name="T38" fmla="*/ 51 w 720"/>
                  <a:gd name="T39" fmla="*/ 367 h 939"/>
                  <a:gd name="T40" fmla="*/ 57 w 720"/>
                  <a:gd name="T41" fmla="*/ 311 h 939"/>
                  <a:gd name="T42" fmla="*/ 9 w 720"/>
                  <a:gd name="T43" fmla="*/ 214 h 939"/>
                  <a:gd name="T44" fmla="*/ 0 w 720"/>
                  <a:gd name="T45" fmla="*/ 129 h 939"/>
                  <a:gd name="T46" fmla="*/ 66 w 720"/>
                  <a:gd name="T47" fmla="*/ 40 h 939"/>
                  <a:gd name="T48" fmla="*/ 95 w 720"/>
                  <a:gd name="T49" fmla="*/ 22 h 939"/>
                  <a:gd name="T50" fmla="*/ 117 w 720"/>
                  <a:gd name="T51" fmla="*/ 34 h 939"/>
                  <a:gd name="T52" fmla="*/ 154 w 720"/>
                  <a:gd name="T53" fmla="*/ 37 h 939"/>
                  <a:gd name="T54" fmla="*/ 170 w 720"/>
                  <a:gd name="T55" fmla="*/ 0 h 939"/>
                  <a:gd name="T56" fmla="*/ 227 w 720"/>
                  <a:gd name="T57" fmla="*/ 3 h 939"/>
                  <a:gd name="T58" fmla="*/ 255 w 720"/>
                  <a:gd name="T59" fmla="*/ 37 h 939"/>
                  <a:gd name="T60" fmla="*/ 302 w 720"/>
                  <a:gd name="T61" fmla="*/ 40 h 939"/>
                  <a:gd name="T62" fmla="*/ 330 w 720"/>
                  <a:gd name="T63" fmla="*/ 75 h 939"/>
                  <a:gd name="T64" fmla="*/ 378 w 720"/>
                  <a:gd name="T65" fmla="*/ 94 h 939"/>
                  <a:gd name="T66" fmla="*/ 399 w 720"/>
                  <a:gd name="T67" fmla="*/ 122 h 939"/>
                  <a:gd name="T68" fmla="*/ 438 w 720"/>
                  <a:gd name="T69" fmla="*/ 141 h 939"/>
                  <a:gd name="T70" fmla="*/ 604 w 720"/>
                  <a:gd name="T71" fmla="*/ 129 h 9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20" h="939">
                    <a:moveTo>
                      <a:pt x="604" y="129"/>
                    </a:moveTo>
                    <a:lnTo>
                      <a:pt x="582" y="238"/>
                    </a:lnTo>
                    <a:lnTo>
                      <a:pt x="585" y="304"/>
                    </a:lnTo>
                    <a:lnTo>
                      <a:pt x="720" y="317"/>
                    </a:lnTo>
                    <a:lnTo>
                      <a:pt x="717" y="349"/>
                    </a:lnTo>
                    <a:lnTo>
                      <a:pt x="501" y="613"/>
                    </a:lnTo>
                    <a:lnTo>
                      <a:pt x="472" y="804"/>
                    </a:lnTo>
                    <a:lnTo>
                      <a:pt x="406" y="851"/>
                    </a:lnTo>
                    <a:lnTo>
                      <a:pt x="393" y="908"/>
                    </a:lnTo>
                    <a:lnTo>
                      <a:pt x="333" y="939"/>
                    </a:lnTo>
                    <a:lnTo>
                      <a:pt x="327" y="927"/>
                    </a:lnTo>
                    <a:lnTo>
                      <a:pt x="340" y="896"/>
                    </a:lnTo>
                    <a:lnTo>
                      <a:pt x="384" y="817"/>
                    </a:lnTo>
                    <a:lnTo>
                      <a:pt x="375" y="792"/>
                    </a:lnTo>
                    <a:lnTo>
                      <a:pt x="387" y="754"/>
                    </a:lnTo>
                    <a:lnTo>
                      <a:pt x="274" y="685"/>
                    </a:lnTo>
                    <a:lnTo>
                      <a:pt x="132" y="638"/>
                    </a:lnTo>
                    <a:lnTo>
                      <a:pt x="126" y="597"/>
                    </a:lnTo>
                    <a:lnTo>
                      <a:pt x="75" y="547"/>
                    </a:lnTo>
                    <a:lnTo>
                      <a:pt x="51" y="367"/>
                    </a:lnTo>
                    <a:lnTo>
                      <a:pt x="57" y="311"/>
                    </a:lnTo>
                    <a:lnTo>
                      <a:pt x="9" y="214"/>
                    </a:lnTo>
                    <a:lnTo>
                      <a:pt x="0" y="129"/>
                    </a:lnTo>
                    <a:lnTo>
                      <a:pt x="66" y="40"/>
                    </a:lnTo>
                    <a:lnTo>
                      <a:pt x="95" y="22"/>
                    </a:lnTo>
                    <a:lnTo>
                      <a:pt x="117" y="34"/>
                    </a:lnTo>
                    <a:lnTo>
                      <a:pt x="154" y="37"/>
                    </a:lnTo>
                    <a:lnTo>
                      <a:pt x="170" y="0"/>
                    </a:lnTo>
                    <a:lnTo>
                      <a:pt x="227" y="3"/>
                    </a:lnTo>
                    <a:lnTo>
                      <a:pt x="255" y="37"/>
                    </a:lnTo>
                    <a:lnTo>
                      <a:pt x="302" y="40"/>
                    </a:lnTo>
                    <a:lnTo>
                      <a:pt x="330" y="75"/>
                    </a:lnTo>
                    <a:lnTo>
                      <a:pt x="378" y="94"/>
                    </a:lnTo>
                    <a:lnTo>
                      <a:pt x="399" y="122"/>
                    </a:lnTo>
                    <a:lnTo>
                      <a:pt x="438" y="141"/>
                    </a:lnTo>
                    <a:lnTo>
                      <a:pt x="604" y="129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28" name="Freeform 32"/>
              <p:cNvSpPr>
                <a:spLocks noChangeAspect="1"/>
              </p:cNvSpPr>
              <p:nvPr/>
            </p:nvSpPr>
            <p:spPr bwMode="auto">
              <a:xfrm>
                <a:off x="4624" y="2293"/>
                <a:ext cx="331" cy="182"/>
              </a:xfrm>
              <a:custGeom>
                <a:avLst/>
                <a:gdLst>
                  <a:gd name="T0" fmla="*/ 74 w 1837"/>
                  <a:gd name="T1" fmla="*/ 600 h 1011"/>
                  <a:gd name="T2" fmla="*/ 15 w 1837"/>
                  <a:gd name="T3" fmla="*/ 549 h 1011"/>
                  <a:gd name="T4" fmla="*/ 0 w 1837"/>
                  <a:gd name="T5" fmla="*/ 448 h 1011"/>
                  <a:gd name="T6" fmla="*/ 90 w 1837"/>
                  <a:gd name="T7" fmla="*/ 365 h 1011"/>
                  <a:gd name="T8" fmla="*/ 78 w 1837"/>
                  <a:gd name="T9" fmla="*/ 314 h 1011"/>
                  <a:gd name="T10" fmla="*/ 110 w 1837"/>
                  <a:gd name="T11" fmla="*/ 284 h 1011"/>
                  <a:gd name="T12" fmla="*/ 33 w 1837"/>
                  <a:gd name="T13" fmla="*/ 223 h 1011"/>
                  <a:gd name="T14" fmla="*/ 100 w 1837"/>
                  <a:gd name="T15" fmla="*/ 177 h 1011"/>
                  <a:gd name="T16" fmla="*/ 109 w 1837"/>
                  <a:gd name="T17" fmla="*/ 76 h 1011"/>
                  <a:gd name="T18" fmla="*/ 204 w 1837"/>
                  <a:gd name="T19" fmla="*/ 6 h 1011"/>
                  <a:gd name="T20" fmla="*/ 394 w 1837"/>
                  <a:gd name="T21" fmla="*/ 136 h 1011"/>
                  <a:gd name="T22" fmla="*/ 453 w 1837"/>
                  <a:gd name="T23" fmla="*/ 136 h 1011"/>
                  <a:gd name="T24" fmla="*/ 482 w 1837"/>
                  <a:gd name="T25" fmla="*/ 98 h 1011"/>
                  <a:gd name="T26" fmla="*/ 540 w 1837"/>
                  <a:gd name="T27" fmla="*/ 102 h 1011"/>
                  <a:gd name="T28" fmla="*/ 639 w 1837"/>
                  <a:gd name="T29" fmla="*/ 151 h 1011"/>
                  <a:gd name="T30" fmla="*/ 680 w 1837"/>
                  <a:gd name="T31" fmla="*/ 114 h 1011"/>
                  <a:gd name="T32" fmla="*/ 761 w 1837"/>
                  <a:gd name="T33" fmla="*/ 110 h 1011"/>
                  <a:gd name="T34" fmla="*/ 982 w 1837"/>
                  <a:gd name="T35" fmla="*/ 0 h 1011"/>
                  <a:gd name="T36" fmla="*/ 981 w 1837"/>
                  <a:gd name="T37" fmla="*/ 30 h 1011"/>
                  <a:gd name="T38" fmla="*/ 899 w 1837"/>
                  <a:gd name="T39" fmla="*/ 236 h 1011"/>
                  <a:gd name="T40" fmla="*/ 1352 w 1837"/>
                  <a:gd name="T41" fmla="*/ 240 h 1011"/>
                  <a:gd name="T42" fmla="*/ 1837 w 1837"/>
                  <a:gd name="T43" fmla="*/ 241 h 1011"/>
                  <a:gd name="T44" fmla="*/ 1824 w 1837"/>
                  <a:gd name="T45" fmla="*/ 301 h 1011"/>
                  <a:gd name="T46" fmla="*/ 1771 w 1837"/>
                  <a:gd name="T47" fmla="*/ 296 h 1011"/>
                  <a:gd name="T48" fmla="*/ 1702 w 1837"/>
                  <a:gd name="T49" fmla="*/ 365 h 1011"/>
                  <a:gd name="T50" fmla="*/ 1649 w 1837"/>
                  <a:gd name="T51" fmla="*/ 353 h 1011"/>
                  <a:gd name="T52" fmla="*/ 1659 w 1837"/>
                  <a:gd name="T53" fmla="*/ 453 h 1011"/>
                  <a:gd name="T54" fmla="*/ 1716 w 1837"/>
                  <a:gd name="T55" fmla="*/ 477 h 1011"/>
                  <a:gd name="T56" fmla="*/ 1661 w 1837"/>
                  <a:gd name="T57" fmla="*/ 579 h 1011"/>
                  <a:gd name="T58" fmla="*/ 1542 w 1837"/>
                  <a:gd name="T59" fmla="*/ 629 h 1011"/>
                  <a:gd name="T60" fmla="*/ 1522 w 1837"/>
                  <a:gd name="T61" fmla="*/ 654 h 1011"/>
                  <a:gd name="T62" fmla="*/ 1516 w 1837"/>
                  <a:gd name="T63" fmla="*/ 733 h 1011"/>
                  <a:gd name="T64" fmla="*/ 1482 w 1837"/>
                  <a:gd name="T65" fmla="*/ 750 h 1011"/>
                  <a:gd name="T66" fmla="*/ 1455 w 1837"/>
                  <a:gd name="T67" fmla="*/ 774 h 1011"/>
                  <a:gd name="T68" fmla="*/ 1396 w 1837"/>
                  <a:gd name="T69" fmla="*/ 896 h 1011"/>
                  <a:gd name="T70" fmla="*/ 1242 w 1837"/>
                  <a:gd name="T71" fmla="*/ 997 h 1011"/>
                  <a:gd name="T72" fmla="*/ 1078 w 1837"/>
                  <a:gd name="T73" fmla="*/ 1011 h 1011"/>
                  <a:gd name="T74" fmla="*/ 1037 w 1837"/>
                  <a:gd name="T75" fmla="*/ 1003 h 1011"/>
                  <a:gd name="T76" fmla="*/ 1026 w 1837"/>
                  <a:gd name="T77" fmla="*/ 969 h 1011"/>
                  <a:gd name="T78" fmla="*/ 966 w 1837"/>
                  <a:gd name="T79" fmla="*/ 946 h 1011"/>
                  <a:gd name="T80" fmla="*/ 947 w 1837"/>
                  <a:gd name="T81" fmla="*/ 915 h 1011"/>
                  <a:gd name="T82" fmla="*/ 891 w 1837"/>
                  <a:gd name="T83" fmla="*/ 910 h 1011"/>
                  <a:gd name="T84" fmla="*/ 868 w 1837"/>
                  <a:gd name="T85" fmla="*/ 881 h 1011"/>
                  <a:gd name="T86" fmla="*/ 810 w 1837"/>
                  <a:gd name="T87" fmla="*/ 876 h 1011"/>
                  <a:gd name="T88" fmla="*/ 795 w 1837"/>
                  <a:gd name="T89" fmla="*/ 906 h 1011"/>
                  <a:gd name="T90" fmla="*/ 755 w 1837"/>
                  <a:gd name="T91" fmla="*/ 907 h 1011"/>
                  <a:gd name="T92" fmla="*/ 732 w 1837"/>
                  <a:gd name="T93" fmla="*/ 899 h 1011"/>
                  <a:gd name="T94" fmla="*/ 700 w 1837"/>
                  <a:gd name="T95" fmla="*/ 915 h 1011"/>
                  <a:gd name="T96" fmla="*/ 635 w 1837"/>
                  <a:gd name="T97" fmla="*/ 851 h 1011"/>
                  <a:gd name="T98" fmla="*/ 631 w 1837"/>
                  <a:gd name="T99" fmla="*/ 779 h 1011"/>
                  <a:gd name="T100" fmla="*/ 204 w 1837"/>
                  <a:gd name="T101" fmla="*/ 824 h 1011"/>
                  <a:gd name="T102" fmla="*/ 90 w 1837"/>
                  <a:gd name="T103" fmla="*/ 843 h 1011"/>
                  <a:gd name="T104" fmla="*/ 74 w 1837"/>
                  <a:gd name="T105" fmla="*/ 600 h 10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837" h="1011">
                    <a:moveTo>
                      <a:pt x="74" y="600"/>
                    </a:moveTo>
                    <a:lnTo>
                      <a:pt x="15" y="549"/>
                    </a:lnTo>
                    <a:lnTo>
                      <a:pt x="0" y="448"/>
                    </a:lnTo>
                    <a:lnTo>
                      <a:pt x="90" y="365"/>
                    </a:lnTo>
                    <a:lnTo>
                      <a:pt x="78" y="314"/>
                    </a:lnTo>
                    <a:lnTo>
                      <a:pt x="110" y="284"/>
                    </a:lnTo>
                    <a:lnTo>
                      <a:pt x="33" y="223"/>
                    </a:lnTo>
                    <a:lnTo>
                      <a:pt x="100" y="177"/>
                    </a:lnTo>
                    <a:lnTo>
                      <a:pt x="109" y="76"/>
                    </a:lnTo>
                    <a:lnTo>
                      <a:pt x="204" y="6"/>
                    </a:lnTo>
                    <a:lnTo>
                      <a:pt x="394" y="136"/>
                    </a:lnTo>
                    <a:lnTo>
                      <a:pt x="453" y="136"/>
                    </a:lnTo>
                    <a:lnTo>
                      <a:pt x="482" y="98"/>
                    </a:lnTo>
                    <a:lnTo>
                      <a:pt x="540" y="102"/>
                    </a:lnTo>
                    <a:lnTo>
                      <a:pt x="639" y="151"/>
                    </a:lnTo>
                    <a:lnTo>
                      <a:pt x="680" y="114"/>
                    </a:lnTo>
                    <a:lnTo>
                      <a:pt x="761" y="110"/>
                    </a:lnTo>
                    <a:lnTo>
                      <a:pt x="982" y="0"/>
                    </a:lnTo>
                    <a:lnTo>
                      <a:pt x="981" y="30"/>
                    </a:lnTo>
                    <a:lnTo>
                      <a:pt x="899" y="236"/>
                    </a:lnTo>
                    <a:lnTo>
                      <a:pt x="1352" y="240"/>
                    </a:lnTo>
                    <a:lnTo>
                      <a:pt x="1837" y="241"/>
                    </a:lnTo>
                    <a:lnTo>
                      <a:pt x="1824" y="301"/>
                    </a:lnTo>
                    <a:lnTo>
                      <a:pt x="1771" y="296"/>
                    </a:lnTo>
                    <a:lnTo>
                      <a:pt x="1702" y="365"/>
                    </a:lnTo>
                    <a:lnTo>
                      <a:pt x="1649" y="353"/>
                    </a:lnTo>
                    <a:lnTo>
                      <a:pt x="1659" y="453"/>
                    </a:lnTo>
                    <a:lnTo>
                      <a:pt x="1716" y="477"/>
                    </a:lnTo>
                    <a:lnTo>
                      <a:pt x="1661" y="579"/>
                    </a:lnTo>
                    <a:lnTo>
                      <a:pt x="1542" y="629"/>
                    </a:lnTo>
                    <a:lnTo>
                      <a:pt x="1522" y="654"/>
                    </a:lnTo>
                    <a:lnTo>
                      <a:pt x="1516" y="733"/>
                    </a:lnTo>
                    <a:lnTo>
                      <a:pt x="1482" y="750"/>
                    </a:lnTo>
                    <a:lnTo>
                      <a:pt x="1455" y="774"/>
                    </a:lnTo>
                    <a:lnTo>
                      <a:pt x="1396" y="896"/>
                    </a:lnTo>
                    <a:lnTo>
                      <a:pt x="1242" y="997"/>
                    </a:lnTo>
                    <a:lnTo>
                      <a:pt x="1078" y="1011"/>
                    </a:lnTo>
                    <a:lnTo>
                      <a:pt x="1037" y="1003"/>
                    </a:lnTo>
                    <a:lnTo>
                      <a:pt x="1026" y="969"/>
                    </a:lnTo>
                    <a:lnTo>
                      <a:pt x="966" y="946"/>
                    </a:lnTo>
                    <a:lnTo>
                      <a:pt x="947" y="915"/>
                    </a:lnTo>
                    <a:lnTo>
                      <a:pt x="891" y="910"/>
                    </a:lnTo>
                    <a:lnTo>
                      <a:pt x="868" y="881"/>
                    </a:lnTo>
                    <a:lnTo>
                      <a:pt x="810" y="876"/>
                    </a:lnTo>
                    <a:lnTo>
                      <a:pt x="795" y="906"/>
                    </a:lnTo>
                    <a:lnTo>
                      <a:pt x="755" y="907"/>
                    </a:lnTo>
                    <a:lnTo>
                      <a:pt x="732" y="899"/>
                    </a:lnTo>
                    <a:lnTo>
                      <a:pt x="700" y="915"/>
                    </a:lnTo>
                    <a:lnTo>
                      <a:pt x="635" y="851"/>
                    </a:lnTo>
                    <a:lnTo>
                      <a:pt x="631" y="779"/>
                    </a:lnTo>
                    <a:lnTo>
                      <a:pt x="204" y="824"/>
                    </a:lnTo>
                    <a:lnTo>
                      <a:pt x="90" y="843"/>
                    </a:lnTo>
                    <a:lnTo>
                      <a:pt x="74" y="60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29" name="Freeform 33"/>
              <p:cNvSpPr>
                <a:spLocks noChangeAspect="1"/>
              </p:cNvSpPr>
              <p:nvPr/>
            </p:nvSpPr>
            <p:spPr bwMode="auto">
              <a:xfrm>
                <a:off x="4749" y="2071"/>
                <a:ext cx="267" cy="187"/>
              </a:xfrm>
              <a:custGeom>
                <a:avLst/>
                <a:gdLst>
                  <a:gd name="T0" fmla="*/ 1413 w 1480"/>
                  <a:gd name="T1" fmla="*/ 1038 h 1038"/>
                  <a:gd name="T2" fmla="*/ 1028 w 1480"/>
                  <a:gd name="T3" fmla="*/ 1033 h 1038"/>
                  <a:gd name="T4" fmla="*/ 983 w 1480"/>
                  <a:gd name="T5" fmla="*/ 964 h 1038"/>
                  <a:gd name="T6" fmla="*/ 914 w 1480"/>
                  <a:gd name="T7" fmla="*/ 907 h 1038"/>
                  <a:gd name="T8" fmla="*/ 869 w 1480"/>
                  <a:gd name="T9" fmla="*/ 888 h 1038"/>
                  <a:gd name="T10" fmla="*/ 574 w 1480"/>
                  <a:gd name="T11" fmla="*/ 668 h 1038"/>
                  <a:gd name="T12" fmla="*/ 505 w 1480"/>
                  <a:gd name="T13" fmla="*/ 686 h 1038"/>
                  <a:gd name="T14" fmla="*/ 358 w 1480"/>
                  <a:gd name="T15" fmla="*/ 767 h 1038"/>
                  <a:gd name="T16" fmla="*/ 142 w 1480"/>
                  <a:gd name="T17" fmla="*/ 700 h 1038"/>
                  <a:gd name="T18" fmla="*/ 48 w 1480"/>
                  <a:gd name="T19" fmla="*/ 599 h 1038"/>
                  <a:gd name="T20" fmla="*/ 32 w 1480"/>
                  <a:gd name="T21" fmla="*/ 639 h 1038"/>
                  <a:gd name="T22" fmla="*/ 64 w 1480"/>
                  <a:gd name="T23" fmla="*/ 686 h 1038"/>
                  <a:gd name="T24" fmla="*/ 46 w 1480"/>
                  <a:gd name="T25" fmla="*/ 707 h 1038"/>
                  <a:gd name="T26" fmla="*/ 21 w 1480"/>
                  <a:gd name="T27" fmla="*/ 677 h 1038"/>
                  <a:gd name="T28" fmla="*/ 0 w 1480"/>
                  <a:gd name="T29" fmla="*/ 643 h 1038"/>
                  <a:gd name="T30" fmla="*/ 14 w 1480"/>
                  <a:gd name="T31" fmla="*/ 506 h 1038"/>
                  <a:gd name="T32" fmla="*/ 117 w 1480"/>
                  <a:gd name="T33" fmla="*/ 219 h 1038"/>
                  <a:gd name="T34" fmla="*/ 119 w 1480"/>
                  <a:gd name="T35" fmla="*/ 12 h 1038"/>
                  <a:gd name="T36" fmla="*/ 179 w 1480"/>
                  <a:gd name="T37" fmla="*/ 0 h 1038"/>
                  <a:gd name="T38" fmla="*/ 229 w 1480"/>
                  <a:gd name="T39" fmla="*/ 37 h 1038"/>
                  <a:gd name="T40" fmla="*/ 606 w 1480"/>
                  <a:gd name="T41" fmla="*/ 347 h 1038"/>
                  <a:gd name="T42" fmla="*/ 658 w 1480"/>
                  <a:gd name="T43" fmla="*/ 363 h 1038"/>
                  <a:gd name="T44" fmla="*/ 677 w 1480"/>
                  <a:gd name="T45" fmla="*/ 342 h 1038"/>
                  <a:gd name="T46" fmla="*/ 824 w 1480"/>
                  <a:gd name="T47" fmla="*/ 347 h 1038"/>
                  <a:gd name="T48" fmla="*/ 914 w 1480"/>
                  <a:gd name="T49" fmla="*/ 411 h 1038"/>
                  <a:gd name="T50" fmla="*/ 993 w 1480"/>
                  <a:gd name="T51" fmla="*/ 508 h 1038"/>
                  <a:gd name="T52" fmla="*/ 1012 w 1480"/>
                  <a:gd name="T53" fmla="*/ 549 h 1038"/>
                  <a:gd name="T54" fmla="*/ 1028 w 1480"/>
                  <a:gd name="T55" fmla="*/ 613 h 1038"/>
                  <a:gd name="T56" fmla="*/ 1138 w 1480"/>
                  <a:gd name="T57" fmla="*/ 718 h 1038"/>
                  <a:gd name="T58" fmla="*/ 1223 w 1480"/>
                  <a:gd name="T59" fmla="*/ 727 h 1038"/>
                  <a:gd name="T60" fmla="*/ 1480 w 1480"/>
                  <a:gd name="T61" fmla="*/ 860 h 1038"/>
                  <a:gd name="T62" fmla="*/ 1422 w 1480"/>
                  <a:gd name="T63" fmla="*/ 993 h 1038"/>
                  <a:gd name="T64" fmla="*/ 1413 w 1480"/>
                  <a:gd name="T65" fmla="*/ 1038 h 10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80" h="1038">
                    <a:moveTo>
                      <a:pt x="1413" y="1038"/>
                    </a:moveTo>
                    <a:lnTo>
                      <a:pt x="1028" y="1033"/>
                    </a:lnTo>
                    <a:lnTo>
                      <a:pt x="983" y="964"/>
                    </a:lnTo>
                    <a:lnTo>
                      <a:pt x="914" y="907"/>
                    </a:lnTo>
                    <a:lnTo>
                      <a:pt x="869" y="888"/>
                    </a:lnTo>
                    <a:lnTo>
                      <a:pt x="574" y="668"/>
                    </a:lnTo>
                    <a:lnTo>
                      <a:pt x="505" y="686"/>
                    </a:lnTo>
                    <a:lnTo>
                      <a:pt x="358" y="767"/>
                    </a:lnTo>
                    <a:lnTo>
                      <a:pt x="142" y="700"/>
                    </a:lnTo>
                    <a:lnTo>
                      <a:pt x="48" y="599"/>
                    </a:lnTo>
                    <a:lnTo>
                      <a:pt x="32" y="639"/>
                    </a:lnTo>
                    <a:lnTo>
                      <a:pt x="64" y="686"/>
                    </a:lnTo>
                    <a:lnTo>
                      <a:pt x="46" y="707"/>
                    </a:lnTo>
                    <a:lnTo>
                      <a:pt x="21" y="677"/>
                    </a:lnTo>
                    <a:lnTo>
                      <a:pt x="0" y="643"/>
                    </a:lnTo>
                    <a:lnTo>
                      <a:pt x="14" y="506"/>
                    </a:lnTo>
                    <a:lnTo>
                      <a:pt x="117" y="219"/>
                    </a:lnTo>
                    <a:lnTo>
                      <a:pt x="119" y="12"/>
                    </a:lnTo>
                    <a:lnTo>
                      <a:pt x="179" y="0"/>
                    </a:lnTo>
                    <a:lnTo>
                      <a:pt x="229" y="37"/>
                    </a:lnTo>
                    <a:lnTo>
                      <a:pt x="606" y="347"/>
                    </a:lnTo>
                    <a:lnTo>
                      <a:pt x="658" y="363"/>
                    </a:lnTo>
                    <a:lnTo>
                      <a:pt x="677" y="342"/>
                    </a:lnTo>
                    <a:lnTo>
                      <a:pt x="824" y="347"/>
                    </a:lnTo>
                    <a:lnTo>
                      <a:pt x="914" y="411"/>
                    </a:lnTo>
                    <a:lnTo>
                      <a:pt x="993" y="508"/>
                    </a:lnTo>
                    <a:lnTo>
                      <a:pt x="1012" y="549"/>
                    </a:lnTo>
                    <a:lnTo>
                      <a:pt x="1028" y="613"/>
                    </a:lnTo>
                    <a:lnTo>
                      <a:pt x="1138" y="718"/>
                    </a:lnTo>
                    <a:lnTo>
                      <a:pt x="1223" y="727"/>
                    </a:lnTo>
                    <a:lnTo>
                      <a:pt x="1480" y="860"/>
                    </a:lnTo>
                    <a:lnTo>
                      <a:pt x="1422" y="993"/>
                    </a:lnTo>
                    <a:lnTo>
                      <a:pt x="1413" y="1038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30" name="Freeform 34"/>
              <p:cNvSpPr>
                <a:spLocks noChangeAspect="1"/>
              </p:cNvSpPr>
              <p:nvPr/>
            </p:nvSpPr>
            <p:spPr bwMode="auto">
              <a:xfrm>
                <a:off x="4620" y="1848"/>
                <a:ext cx="382" cy="285"/>
              </a:xfrm>
              <a:custGeom>
                <a:avLst/>
                <a:gdLst>
                  <a:gd name="T0" fmla="*/ 839 w 2123"/>
                  <a:gd name="T1" fmla="*/ 1243 h 1579"/>
                  <a:gd name="T2" fmla="*/ 843 w 2123"/>
                  <a:gd name="T3" fmla="*/ 1228 h 1579"/>
                  <a:gd name="T4" fmla="*/ 664 w 2123"/>
                  <a:gd name="T5" fmla="*/ 938 h 1579"/>
                  <a:gd name="T6" fmla="*/ 614 w 2123"/>
                  <a:gd name="T7" fmla="*/ 938 h 1579"/>
                  <a:gd name="T8" fmla="*/ 523 w 2123"/>
                  <a:gd name="T9" fmla="*/ 872 h 1579"/>
                  <a:gd name="T10" fmla="*/ 434 w 2123"/>
                  <a:gd name="T11" fmla="*/ 870 h 1579"/>
                  <a:gd name="T12" fmla="*/ 349 w 2123"/>
                  <a:gd name="T13" fmla="*/ 836 h 1579"/>
                  <a:gd name="T14" fmla="*/ 146 w 2123"/>
                  <a:gd name="T15" fmla="*/ 870 h 1579"/>
                  <a:gd name="T16" fmla="*/ 123 w 2123"/>
                  <a:gd name="T17" fmla="*/ 861 h 1579"/>
                  <a:gd name="T18" fmla="*/ 105 w 2123"/>
                  <a:gd name="T19" fmla="*/ 799 h 1579"/>
                  <a:gd name="T20" fmla="*/ 0 w 2123"/>
                  <a:gd name="T21" fmla="*/ 731 h 1579"/>
                  <a:gd name="T22" fmla="*/ 342 w 2123"/>
                  <a:gd name="T23" fmla="*/ 395 h 1579"/>
                  <a:gd name="T24" fmla="*/ 450 w 2123"/>
                  <a:gd name="T25" fmla="*/ 269 h 1579"/>
                  <a:gd name="T26" fmla="*/ 503 w 2123"/>
                  <a:gd name="T27" fmla="*/ 271 h 1579"/>
                  <a:gd name="T28" fmla="*/ 523 w 2123"/>
                  <a:gd name="T29" fmla="*/ 288 h 1579"/>
                  <a:gd name="T30" fmla="*/ 547 w 2123"/>
                  <a:gd name="T31" fmla="*/ 293 h 1579"/>
                  <a:gd name="T32" fmla="*/ 821 w 2123"/>
                  <a:gd name="T33" fmla="*/ 0 h 1579"/>
                  <a:gd name="T34" fmla="*/ 942 w 2123"/>
                  <a:gd name="T35" fmla="*/ 108 h 1579"/>
                  <a:gd name="T36" fmla="*/ 1081 w 2123"/>
                  <a:gd name="T37" fmla="*/ 269 h 1579"/>
                  <a:gd name="T38" fmla="*/ 1236 w 2123"/>
                  <a:gd name="T39" fmla="*/ 380 h 1579"/>
                  <a:gd name="T40" fmla="*/ 1261 w 2123"/>
                  <a:gd name="T41" fmla="*/ 466 h 1579"/>
                  <a:gd name="T42" fmla="*/ 1384 w 2123"/>
                  <a:gd name="T43" fmla="*/ 602 h 1579"/>
                  <a:gd name="T44" fmla="*/ 1333 w 2123"/>
                  <a:gd name="T45" fmla="*/ 702 h 1579"/>
                  <a:gd name="T46" fmla="*/ 1406 w 2123"/>
                  <a:gd name="T47" fmla="*/ 804 h 1579"/>
                  <a:gd name="T48" fmla="*/ 1870 w 2123"/>
                  <a:gd name="T49" fmla="*/ 750 h 1579"/>
                  <a:gd name="T50" fmla="*/ 1921 w 2123"/>
                  <a:gd name="T51" fmla="*/ 815 h 1579"/>
                  <a:gd name="T52" fmla="*/ 1903 w 2123"/>
                  <a:gd name="T53" fmla="*/ 894 h 1579"/>
                  <a:gd name="T54" fmla="*/ 1855 w 2123"/>
                  <a:gd name="T55" fmla="*/ 975 h 1579"/>
                  <a:gd name="T56" fmla="*/ 1857 w 2123"/>
                  <a:gd name="T57" fmla="*/ 1027 h 1579"/>
                  <a:gd name="T58" fmla="*/ 1907 w 2123"/>
                  <a:gd name="T59" fmla="*/ 1095 h 1579"/>
                  <a:gd name="T60" fmla="*/ 2123 w 2123"/>
                  <a:gd name="T61" fmla="*/ 1266 h 1579"/>
                  <a:gd name="T62" fmla="*/ 2073 w 2123"/>
                  <a:gd name="T63" fmla="*/ 1303 h 1579"/>
                  <a:gd name="T64" fmla="*/ 2044 w 2123"/>
                  <a:gd name="T65" fmla="*/ 1303 h 1579"/>
                  <a:gd name="T66" fmla="*/ 2000 w 2123"/>
                  <a:gd name="T67" fmla="*/ 1258 h 1579"/>
                  <a:gd name="T68" fmla="*/ 1962 w 2123"/>
                  <a:gd name="T69" fmla="*/ 1260 h 1579"/>
                  <a:gd name="T70" fmla="*/ 1941 w 2123"/>
                  <a:gd name="T71" fmla="*/ 1272 h 1579"/>
                  <a:gd name="T72" fmla="*/ 1905 w 2123"/>
                  <a:gd name="T73" fmla="*/ 1266 h 1579"/>
                  <a:gd name="T74" fmla="*/ 1881 w 2123"/>
                  <a:gd name="T75" fmla="*/ 1221 h 1579"/>
                  <a:gd name="T76" fmla="*/ 1847 w 2123"/>
                  <a:gd name="T77" fmla="*/ 1263 h 1579"/>
                  <a:gd name="T78" fmla="*/ 1808 w 2123"/>
                  <a:gd name="T79" fmla="*/ 1285 h 1579"/>
                  <a:gd name="T80" fmla="*/ 1761 w 2123"/>
                  <a:gd name="T81" fmla="*/ 1327 h 1579"/>
                  <a:gd name="T82" fmla="*/ 1624 w 2123"/>
                  <a:gd name="T83" fmla="*/ 1343 h 1579"/>
                  <a:gd name="T84" fmla="*/ 1468 w 2123"/>
                  <a:gd name="T85" fmla="*/ 1400 h 1579"/>
                  <a:gd name="T86" fmla="*/ 1376 w 2123"/>
                  <a:gd name="T87" fmla="*/ 1512 h 1579"/>
                  <a:gd name="T88" fmla="*/ 1325 w 2123"/>
                  <a:gd name="T89" fmla="*/ 1579 h 1579"/>
                  <a:gd name="T90" fmla="*/ 1265 w 2123"/>
                  <a:gd name="T91" fmla="*/ 1534 h 1579"/>
                  <a:gd name="T92" fmla="*/ 946 w 2123"/>
                  <a:gd name="T93" fmla="*/ 1265 h 1579"/>
                  <a:gd name="T94" fmla="*/ 899 w 2123"/>
                  <a:gd name="T95" fmla="*/ 1232 h 1579"/>
                  <a:gd name="T96" fmla="*/ 839 w 2123"/>
                  <a:gd name="T97" fmla="*/ 1243 h 1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3" h="1579">
                    <a:moveTo>
                      <a:pt x="839" y="1243"/>
                    </a:moveTo>
                    <a:lnTo>
                      <a:pt x="843" y="1228"/>
                    </a:lnTo>
                    <a:lnTo>
                      <a:pt x="664" y="938"/>
                    </a:lnTo>
                    <a:lnTo>
                      <a:pt x="614" y="938"/>
                    </a:lnTo>
                    <a:lnTo>
                      <a:pt x="523" y="872"/>
                    </a:lnTo>
                    <a:lnTo>
                      <a:pt x="434" y="870"/>
                    </a:lnTo>
                    <a:lnTo>
                      <a:pt x="349" y="836"/>
                    </a:lnTo>
                    <a:lnTo>
                      <a:pt x="146" y="870"/>
                    </a:lnTo>
                    <a:lnTo>
                      <a:pt x="123" y="861"/>
                    </a:lnTo>
                    <a:lnTo>
                      <a:pt x="105" y="799"/>
                    </a:lnTo>
                    <a:lnTo>
                      <a:pt x="0" y="731"/>
                    </a:lnTo>
                    <a:lnTo>
                      <a:pt x="342" y="395"/>
                    </a:lnTo>
                    <a:lnTo>
                      <a:pt x="450" y="269"/>
                    </a:lnTo>
                    <a:lnTo>
                      <a:pt x="503" y="271"/>
                    </a:lnTo>
                    <a:lnTo>
                      <a:pt x="523" y="288"/>
                    </a:lnTo>
                    <a:lnTo>
                      <a:pt x="547" y="293"/>
                    </a:lnTo>
                    <a:lnTo>
                      <a:pt x="821" y="0"/>
                    </a:lnTo>
                    <a:lnTo>
                      <a:pt x="942" y="108"/>
                    </a:lnTo>
                    <a:lnTo>
                      <a:pt x="1081" y="269"/>
                    </a:lnTo>
                    <a:lnTo>
                      <a:pt x="1236" y="380"/>
                    </a:lnTo>
                    <a:lnTo>
                      <a:pt x="1261" y="466"/>
                    </a:lnTo>
                    <a:lnTo>
                      <a:pt x="1384" y="602"/>
                    </a:lnTo>
                    <a:lnTo>
                      <a:pt x="1333" y="702"/>
                    </a:lnTo>
                    <a:lnTo>
                      <a:pt x="1406" y="804"/>
                    </a:lnTo>
                    <a:lnTo>
                      <a:pt x="1870" y="750"/>
                    </a:lnTo>
                    <a:lnTo>
                      <a:pt x="1921" y="815"/>
                    </a:lnTo>
                    <a:lnTo>
                      <a:pt x="1903" y="894"/>
                    </a:lnTo>
                    <a:lnTo>
                      <a:pt x="1855" y="975"/>
                    </a:lnTo>
                    <a:lnTo>
                      <a:pt x="1857" y="1027"/>
                    </a:lnTo>
                    <a:lnTo>
                      <a:pt x="1907" y="1095"/>
                    </a:lnTo>
                    <a:lnTo>
                      <a:pt x="2123" y="1266"/>
                    </a:lnTo>
                    <a:lnTo>
                      <a:pt x="2073" y="1303"/>
                    </a:lnTo>
                    <a:lnTo>
                      <a:pt x="2044" y="1303"/>
                    </a:lnTo>
                    <a:lnTo>
                      <a:pt x="2000" y="1258"/>
                    </a:lnTo>
                    <a:lnTo>
                      <a:pt x="1962" y="1260"/>
                    </a:lnTo>
                    <a:lnTo>
                      <a:pt x="1941" y="1272"/>
                    </a:lnTo>
                    <a:lnTo>
                      <a:pt x="1905" y="1266"/>
                    </a:lnTo>
                    <a:lnTo>
                      <a:pt x="1881" y="1221"/>
                    </a:lnTo>
                    <a:lnTo>
                      <a:pt x="1847" y="1263"/>
                    </a:lnTo>
                    <a:lnTo>
                      <a:pt x="1808" y="1285"/>
                    </a:lnTo>
                    <a:lnTo>
                      <a:pt x="1761" y="1327"/>
                    </a:lnTo>
                    <a:lnTo>
                      <a:pt x="1624" y="1343"/>
                    </a:lnTo>
                    <a:lnTo>
                      <a:pt x="1468" y="1400"/>
                    </a:lnTo>
                    <a:lnTo>
                      <a:pt x="1376" y="1512"/>
                    </a:lnTo>
                    <a:lnTo>
                      <a:pt x="1325" y="1579"/>
                    </a:lnTo>
                    <a:lnTo>
                      <a:pt x="1265" y="1534"/>
                    </a:lnTo>
                    <a:lnTo>
                      <a:pt x="946" y="1265"/>
                    </a:lnTo>
                    <a:lnTo>
                      <a:pt x="899" y="1232"/>
                    </a:lnTo>
                    <a:lnTo>
                      <a:pt x="839" y="1243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31" name="Freeform 35"/>
              <p:cNvSpPr>
                <a:spLocks noChangeAspect="1"/>
              </p:cNvSpPr>
              <p:nvPr/>
            </p:nvSpPr>
            <p:spPr bwMode="auto">
              <a:xfrm>
                <a:off x="4937" y="1931"/>
                <a:ext cx="204" cy="187"/>
              </a:xfrm>
              <a:custGeom>
                <a:avLst/>
                <a:gdLst>
                  <a:gd name="T0" fmla="*/ 1078 w 1126"/>
                  <a:gd name="T1" fmla="*/ 0 h 1040"/>
                  <a:gd name="T2" fmla="*/ 1126 w 1126"/>
                  <a:gd name="T3" fmla="*/ 47 h 1040"/>
                  <a:gd name="T4" fmla="*/ 1126 w 1126"/>
                  <a:gd name="T5" fmla="*/ 59 h 1040"/>
                  <a:gd name="T6" fmla="*/ 1076 w 1126"/>
                  <a:gd name="T7" fmla="*/ 138 h 1040"/>
                  <a:gd name="T8" fmla="*/ 1113 w 1126"/>
                  <a:gd name="T9" fmla="*/ 259 h 1040"/>
                  <a:gd name="T10" fmla="*/ 952 w 1126"/>
                  <a:gd name="T11" fmla="*/ 636 h 1040"/>
                  <a:gd name="T12" fmla="*/ 743 w 1126"/>
                  <a:gd name="T13" fmla="*/ 985 h 1040"/>
                  <a:gd name="T14" fmla="*/ 715 w 1126"/>
                  <a:gd name="T15" fmla="*/ 1040 h 1040"/>
                  <a:gd name="T16" fmla="*/ 354 w 1126"/>
                  <a:gd name="T17" fmla="*/ 810 h 1040"/>
                  <a:gd name="T18" fmla="*/ 145 w 1126"/>
                  <a:gd name="T19" fmla="*/ 638 h 1040"/>
                  <a:gd name="T20" fmla="*/ 96 w 1126"/>
                  <a:gd name="T21" fmla="*/ 576 h 1040"/>
                  <a:gd name="T22" fmla="*/ 93 w 1126"/>
                  <a:gd name="T23" fmla="*/ 522 h 1040"/>
                  <a:gd name="T24" fmla="*/ 140 w 1126"/>
                  <a:gd name="T25" fmla="*/ 441 h 1040"/>
                  <a:gd name="T26" fmla="*/ 160 w 1126"/>
                  <a:gd name="T27" fmla="*/ 361 h 1040"/>
                  <a:gd name="T28" fmla="*/ 103 w 1126"/>
                  <a:gd name="T29" fmla="*/ 292 h 1040"/>
                  <a:gd name="T30" fmla="*/ 89 w 1126"/>
                  <a:gd name="T31" fmla="*/ 237 h 1040"/>
                  <a:gd name="T32" fmla="*/ 0 w 1126"/>
                  <a:gd name="T33" fmla="*/ 113 h 1040"/>
                  <a:gd name="T34" fmla="*/ 344 w 1126"/>
                  <a:gd name="T35" fmla="*/ 113 h 1040"/>
                  <a:gd name="T36" fmla="*/ 349 w 1126"/>
                  <a:gd name="T37" fmla="*/ 49 h 1040"/>
                  <a:gd name="T38" fmla="*/ 454 w 1126"/>
                  <a:gd name="T39" fmla="*/ 14 h 1040"/>
                  <a:gd name="T40" fmla="*/ 466 w 1126"/>
                  <a:gd name="T41" fmla="*/ 97 h 1040"/>
                  <a:gd name="T42" fmla="*/ 1078 w 1126"/>
                  <a:gd name="T43" fmla="*/ 0 h 10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26" h="1040">
                    <a:moveTo>
                      <a:pt x="1078" y="0"/>
                    </a:moveTo>
                    <a:lnTo>
                      <a:pt x="1126" y="47"/>
                    </a:lnTo>
                    <a:lnTo>
                      <a:pt x="1126" y="59"/>
                    </a:lnTo>
                    <a:lnTo>
                      <a:pt x="1076" y="138"/>
                    </a:lnTo>
                    <a:lnTo>
                      <a:pt x="1113" y="259"/>
                    </a:lnTo>
                    <a:lnTo>
                      <a:pt x="952" y="636"/>
                    </a:lnTo>
                    <a:lnTo>
                      <a:pt x="743" y="985"/>
                    </a:lnTo>
                    <a:lnTo>
                      <a:pt x="715" y="1040"/>
                    </a:lnTo>
                    <a:lnTo>
                      <a:pt x="354" y="810"/>
                    </a:lnTo>
                    <a:lnTo>
                      <a:pt x="145" y="638"/>
                    </a:lnTo>
                    <a:lnTo>
                      <a:pt x="96" y="576"/>
                    </a:lnTo>
                    <a:lnTo>
                      <a:pt x="93" y="522"/>
                    </a:lnTo>
                    <a:lnTo>
                      <a:pt x="140" y="441"/>
                    </a:lnTo>
                    <a:lnTo>
                      <a:pt x="160" y="361"/>
                    </a:lnTo>
                    <a:lnTo>
                      <a:pt x="103" y="292"/>
                    </a:lnTo>
                    <a:lnTo>
                      <a:pt x="89" y="237"/>
                    </a:lnTo>
                    <a:lnTo>
                      <a:pt x="0" y="113"/>
                    </a:lnTo>
                    <a:lnTo>
                      <a:pt x="344" y="113"/>
                    </a:lnTo>
                    <a:lnTo>
                      <a:pt x="349" y="49"/>
                    </a:lnTo>
                    <a:lnTo>
                      <a:pt x="454" y="14"/>
                    </a:lnTo>
                    <a:lnTo>
                      <a:pt x="466" y="97"/>
                    </a:lnTo>
                    <a:lnTo>
                      <a:pt x="1078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32" name="Freeform 36"/>
              <p:cNvSpPr>
                <a:spLocks noChangeAspect="1"/>
              </p:cNvSpPr>
              <p:nvPr/>
            </p:nvSpPr>
            <p:spPr bwMode="auto">
              <a:xfrm>
                <a:off x="4661" y="2205"/>
                <a:ext cx="139" cy="115"/>
              </a:xfrm>
              <a:custGeom>
                <a:avLst/>
                <a:gdLst>
                  <a:gd name="T0" fmla="*/ 512 w 773"/>
                  <a:gd name="T1" fmla="*/ 0 h 641"/>
                  <a:gd name="T2" fmla="*/ 612 w 773"/>
                  <a:gd name="T3" fmla="*/ 132 h 641"/>
                  <a:gd name="T4" fmla="*/ 569 w 773"/>
                  <a:gd name="T5" fmla="*/ 273 h 641"/>
                  <a:gd name="T6" fmla="*/ 636 w 773"/>
                  <a:gd name="T7" fmla="*/ 372 h 641"/>
                  <a:gd name="T8" fmla="*/ 719 w 773"/>
                  <a:gd name="T9" fmla="*/ 415 h 641"/>
                  <a:gd name="T10" fmla="*/ 773 w 773"/>
                  <a:gd name="T11" fmla="*/ 489 h 641"/>
                  <a:gd name="T12" fmla="*/ 555 w 773"/>
                  <a:gd name="T13" fmla="*/ 599 h 641"/>
                  <a:gd name="T14" fmla="*/ 475 w 773"/>
                  <a:gd name="T15" fmla="*/ 602 h 641"/>
                  <a:gd name="T16" fmla="*/ 433 w 773"/>
                  <a:gd name="T17" fmla="*/ 641 h 641"/>
                  <a:gd name="T18" fmla="*/ 330 w 773"/>
                  <a:gd name="T19" fmla="*/ 590 h 641"/>
                  <a:gd name="T20" fmla="*/ 273 w 773"/>
                  <a:gd name="T21" fmla="*/ 588 h 641"/>
                  <a:gd name="T22" fmla="*/ 247 w 773"/>
                  <a:gd name="T23" fmla="*/ 626 h 641"/>
                  <a:gd name="T24" fmla="*/ 188 w 773"/>
                  <a:gd name="T25" fmla="*/ 625 h 641"/>
                  <a:gd name="T26" fmla="*/ 0 w 773"/>
                  <a:gd name="T27" fmla="*/ 497 h 641"/>
                  <a:gd name="T28" fmla="*/ 135 w 773"/>
                  <a:gd name="T29" fmla="*/ 449 h 641"/>
                  <a:gd name="T30" fmla="*/ 180 w 773"/>
                  <a:gd name="T31" fmla="*/ 429 h 641"/>
                  <a:gd name="T32" fmla="*/ 161 w 773"/>
                  <a:gd name="T33" fmla="*/ 381 h 641"/>
                  <a:gd name="T34" fmla="*/ 209 w 773"/>
                  <a:gd name="T35" fmla="*/ 244 h 641"/>
                  <a:gd name="T36" fmla="*/ 250 w 773"/>
                  <a:gd name="T37" fmla="*/ 198 h 641"/>
                  <a:gd name="T38" fmla="*/ 305 w 773"/>
                  <a:gd name="T39" fmla="*/ 181 h 641"/>
                  <a:gd name="T40" fmla="*/ 512 w 773"/>
                  <a:gd name="T41" fmla="*/ 0 h 6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73" h="641">
                    <a:moveTo>
                      <a:pt x="512" y="0"/>
                    </a:moveTo>
                    <a:lnTo>
                      <a:pt x="612" y="132"/>
                    </a:lnTo>
                    <a:lnTo>
                      <a:pt x="569" y="273"/>
                    </a:lnTo>
                    <a:lnTo>
                      <a:pt x="636" y="372"/>
                    </a:lnTo>
                    <a:lnTo>
                      <a:pt x="719" y="415"/>
                    </a:lnTo>
                    <a:lnTo>
                      <a:pt x="773" y="489"/>
                    </a:lnTo>
                    <a:lnTo>
                      <a:pt x="555" y="599"/>
                    </a:lnTo>
                    <a:lnTo>
                      <a:pt x="475" y="602"/>
                    </a:lnTo>
                    <a:lnTo>
                      <a:pt x="433" y="641"/>
                    </a:lnTo>
                    <a:lnTo>
                      <a:pt x="330" y="590"/>
                    </a:lnTo>
                    <a:lnTo>
                      <a:pt x="273" y="588"/>
                    </a:lnTo>
                    <a:lnTo>
                      <a:pt x="247" y="626"/>
                    </a:lnTo>
                    <a:lnTo>
                      <a:pt x="188" y="625"/>
                    </a:lnTo>
                    <a:lnTo>
                      <a:pt x="0" y="497"/>
                    </a:lnTo>
                    <a:lnTo>
                      <a:pt x="135" y="449"/>
                    </a:lnTo>
                    <a:lnTo>
                      <a:pt x="180" y="429"/>
                    </a:lnTo>
                    <a:lnTo>
                      <a:pt x="161" y="381"/>
                    </a:lnTo>
                    <a:lnTo>
                      <a:pt x="209" y="244"/>
                    </a:lnTo>
                    <a:lnTo>
                      <a:pt x="250" y="198"/>
                    </a:lnTo>
                    <a:lnTo>
                      <a:pt x="305" y="181"/>
                    </a:lnTo>
                    <a:lnTo>
                      <a:pt x="512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33" name="Freeform 37"/>
              <p:cNvSpPr>
                <a:spLocks noChangeAspect="1"/>
              </p:cNvSpPr>
              <p:nvPr/>
            </p:nvSpPr>
            <p:spPr bwMode="auto">
              <a:xfrm>
                <a:off x="4481" y="2307"/>
                <a:ext cx="162" cy="232"/>
              </a:xfrm>
              <a:custGeom>
                <a:avLst/>
                <a:gdLst>
                  <a:gd name="T0" fmla="*/ 900 w 902"/>
                  <a:gd name="T1" fmla="*/ 0 h 1286"/>
                  <a:gd name="T2" fmla="*/ 893 w 902"/>
                  <a:gd name="T3" fmla="*/ 98 h 1286"/>
                  <a:gd name="T4" fmla="*/ 825 w 902"/>
                  <a:gd name="T5" fmla="*/ 143 h 1286"/>
                  <a:gd name="T6" fmla="*/ 902 w 902"/>
                  <a:gd name="T7" fmla="*/ 205 h 1286"/>
                  <a:gd name="T8" fmla="*/ 870 w 902"/>
                  <a:gd name="T9" fmla="*/ 234 h 1286"/>
                  <a:gd name="T10" fmla="*/ 881 w 902"/>
                  <a:gd name="T11" fmla="*/ 286 h 1286"/>
                  <a:gd name="T12" fmla="*/ 792 w 902"/>
                  <a:gd name="T13" fmla="*/ 368 h 1286"/>
                  <a:gd name="T14" fmla="*/ 808 w 902"/>
                  <a:gd name="T15" fmla="*/ 472 h 1286"/>
                  <a:gd name="T16" fmla="*/ 867 w 902"/>
                  <a:gd name="T17" fmla="*/ 523 h 1286"/>
                  <a:gd name="T18" fmla="*/ 883 w 902"/>
                  <a:gd name="T19" fmla="*/ 756 h 1286"/>
                  <a:gd name="T20" fmla="*/ 857 w 902"/>
                  <a:gd name="T21" fmla="*/ 864 h 1286"/>
                  <a:gd name="T22" fmla="*/ 795 w 902"/>
                  <a:gd name="T23" fmla="*/ 944 h 1286"/>
                  <a:gd name="T24" fmla="*/ 808 w 902"/>
                  <a:gd name="T25" fmla="*/ 1042 h 1286"/>
                  <a:gd name="T26" fmla="*/ 773 w 902"/>
                  <a:gd name="T27" fmla="*/ 1114 h 1286"/>
                  <a:gd name="T28" fmla="*/ 710 w 902"/>
                  <a:gd name="T29" fmla="*/ 1166 h 1286"/>
                  <a:gd name="T30" fmla="*/ 703 w 902"/>
                  <a:gd name="T31" fmla="*/ 1222 h 1286"/>
                  <a:gd name="T32" fmla="*/ 746 w 902"/>
                  <a:gd name="T33" fmla="*/ 1266 h 1286"/>
                  <a:gd name="T34" fmla="*/ 693 w 902"/>
                  <a:gd name="T35" fmla="*/ 1286 h 1286"/>
                  <a:gd name="T36" fmla="*/ 637 w 902"/>
                  <a:gd name="T37" fmla="*/ 1259 h 1286"/>
                  <a:gd name="T38" fmla="*/ 559 w 902"/>
                  <a:gd name="T39" fmla="*/ 1181 h 1286"/>
                  <a:gd name="T40" fmla="*/ 508 w 902"/>
                  <a:gd name="T41" fmla="*/ 1189 h 1286"/>
                  <a:gd name="T42" fmla="*/ 466 w 902"/>
                  <a:gd name="T43" fmla="*/ 1161 h 1286"/>
                  <a:gd name="T44" fmla="*/ 57 w 902"/>
                  <a:gd name="T45" fmla="*/ 1154 h 1286"/>
                  <a:gd name="T46" fmla="*/ 0 w 902"/>
                  <a:gd name="T47" fmla="*/ 1097 h 1286"/>
                  <a:gd name="T48" fmla="*/ 111 w 902"/>
                  <a:gd name="T49" fmla="*/ 938 h 1286"/>
                  <a:gd name="T50" fmla="*/ 232 w 902"/>
                  <a:gd name="T51" fmla="*/ 771 h 1286"/>
                  <a:gd name="T52" fmla="*/ 272 w 902"/>
                  <a:gd name="T53" fmla="*/ 703 h 1286"/>
                  <a:gd name="T54" fmla="*/ 220 w 902"/>
                  <a:gd name="T55" fmla="*/ 691 h 1286"/>
                  <a:gd name="T56" fmla="*/ 220 w 902"/>
                  <a:gd name="T57" fmla="*/ 655 h 1286"/>
                  <a:gd name="T58" fmla="*/ 334 w 902"/>
                  <a:gd name="T59" fmla="*/ 518 h 1286"/>
                  <a:gd name="T60" fmla="*/ 528 w 902"/>
                  <a:gd name="T61" fmla="*/ 487 h 1286"/>
                  <a:gd name="T62" fmla="*/ 599 w 902"/>
                  <a:gd name="T63" fmla="*/ 359 h 1286"/>
                  <a:gd name="T64" fmla="*/ 512 w 902"/>
                  <a:gd name="T65" fmla="*/ 271 h 1286"/>
                  <a:gd name="T66" fmla="*/ 596 w 902"/>
                  <a:gd name="T67" fmla="*/ 178 h 1286"/>
                  <a:gd name="T68" fmla="*/ 601 w 902"/>
                  <a:gd name="T69" fmla="*/ 179 h 1286"/>
                  <a:gd name="T70" fmla="*/ 808 w 902"/>
                  <a:gd name="T71" fmla="*/ 56 h 1286"/>
                  <a:gd name="T72" fmla="*/ 900 w 902"/>
                  <a:gd name="T73" fmla="*/ 0 h 1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02" h="1286">
                    <a:moveTo>
                      <a:pt x="900" y="0"/>
                    </a:moveTo>
                    <a:lnTo>
                      <a:pt x="893" y="98"/>
                    </a:lnTo>
                    <a:lnTo>
                      <a:pt x="825" y="143"/>
                    </a:lnTo>
                    <a:lnTo>
                      <a:pt x="902" y="205"/>
                    </a:lnTo>
                    <a:lnTo>
                      <a:pt x="870" y="234"/>
                    </a:lnTo>
                    <a:lnTo>
                      <a:pt x="881" y="286"/>
                    </a:lnTo>
                    <a:lnTo>
                      <a:pt x="792" y="368"/>
                    </a:lnTo>
                    <a:lnTo>
                      <a:pt x="808" y="472"/>
                    </a:lnTo>
                    <a:lnTo>
                      <a:pt x="867" y="523"/>
                    </a:lnTo>
                    <a:lnTo>
                      <a:pt x="883" y="756"/>
                    </a:lnTo>
                    <a:lnTo>
                      <a:pt x="857" y="864"/>
                    </a:lnTo>
                    <a:lnTo>
                      <a:pt x="795" y="944"/>
                    </a:lnTo>
                    <a:lnTo>
                      <a:pt x="808" y="1042"/>
                    </a:lnTo>
                    <a:lnTo>
                      <a:pt x="773" y="1114"/>
                    </a:lnTo>
                    <a:lnTo>
                      <a:pt x="710" y="1166"/>
                    </a:lnTo>
                    <a:lnTo>
                      <a:pt x="703" y="1222"/>
                    </a:lnTo>
                    <a:lnTo>
                      <a:pt x="746" y="1266"/>
                    </a:lnTo>
                    <a:lnTo>
                      <a:pt x="693" y="1286"/>
                    </a:lnTo>
                    <a:lnTo>
                      <a:pt x="637" y="1259"/>
                    </a:lnTo>
                    <a:lnTo>
                      <a:pt x="559" y="1181"/>
                    </a:lnTo>
                    <a:lnTo>
                      <a:pt x="508" y="1189"/>
                    </a:lnTo>
                    <a:lnTo>
                      <a:pt x="466" y="1161"/>
                    </a:lnTo>
                    <a:lnTo>
                      <a:pt x="57" y="1154"/>
                    </a:lnTo>
                    <a:lnTo>
                      <a:pt x="0" y="1097"/>
                    </a:lnTo>
                    <a:lnTo>
                      <a:pt x="111" y="938"/>
                    </a:lnTo>
                    <a:lnTo>
                      <a:pt x="232" y="771"/>
                    </a:lnTo>
                    <a:lnTo>
                      <a:pt x="272" y="703"/>
                    </a:lnTo>
                    <a:lnTo>
                      <a:pt x="220" y="691"/>
                    </a:lnTo>
                    <a:lnTo>
                      <a:pt x="220" y="655"/>
                    </a:lnTo>
                    <a:lnTo>
                      <a:pt x="334" y="518"/>
                    </a:lnTo>
                    <a:lnTo>
                      <a:pt x="528" y="487"/>
                    </a:lnTo>
                    <a:lnTo>
                      <a:pt x="599" y="359"/>
                    </a:lnTo>
                    <a:lnTo>
                      <a:pt x="512" y="271"/>
                    </a:lnTo>
                    <a:lnTo>
                      <a:pt x="596" y="178"/>
                    </a:lnTo>
                    <a:lnTo>
                      <a:pt x="601" y="179"/>
                    </a:lnTo>
                    <a:lnTo>
                      <a:pt x="808" y="56"/>
                    </a:lnTo>
                    <a:lnTo>
                      <a:pt x="900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34" name="Freeform 38"/>
              <p:cNvSpPr>
                <a:spLocks noChangeAspect="1"/>
              </p:cNvSpPr>
              <p:nvPr/>
            </p:nvSpPr>
            <p:spPr bwMode="auto">
              <a:xfrm>
                <a:off x="4348" y="2200"/>
                <a:ext cx="241" cy="339"/>
              </a:xfrm>
              <a:custGeom>
                <a:avLst/>
                <a:gdLst>
                  <a:gd name="T0" fmla="*/ 534 w 1335"/>
                  <a:gd name="T1" fmla="*/ 0 h 1880"/>
                  <a:gd name="T2" fmla="*/ 406 w 1335"/>
                  <a:gd name="T3" fmla="*/ 61 h 1880"/>
                  <a:gd name="T4" fmla="*/ 337 w 1335"/>
                  <a:gd name="T5" fmla="*/ 123 h 1880"/>
                  <a:gd name="T6" fmla="*/ 321 w 1335"/>
                  <a:gd name="T7" fmla="*/ 163 h 1880"/>
                  <a:gd name="T8" fmla="*/ 245 w 1335"/>
                  <a:gd name="T9" fmla="*/ 288 h 1880"/>
                  <a:gd name="T10" fmla="*/ 148 w 1335"/>
                  <a:gd name="T11" fmla="*/ 357 h 1880"/>
                  <a:gd name="T12" fmla="*/ 3 w 1335"/>
                  <a:gd name="T13" fmla="*/ 360 h 1880"/>
                  <a:gd name="T14" fmla="*/ 0 w 1335"/>
                  <a:gd name="T15" fmla="*/ 697 h 1880"/>
                  <a:gd name="T16" fmla="*/ 5 w 1335"/>
                  <a:gd name="T17" fmla="*/ 745 h 1880"/>
                  <a:gd name="T18" fmla="*/ 41 w 1335"/>
                  <a:gd name="T19" fmla="*/ 763 h 1880"/>
                  <a:gd name="T20" fmla="*/ 37 w 1335"/>
                  <a:gd name="T21" fmla="*/ 824 h 1880"/>
                  <a:gd name="T22" fmla="*/ 60 w 1335"/>
                  <a:gd name="T23" fmla="*/ 892 h 1880"/>
                  <a:gd name="T24" fmla="*/ 55 w 1335"/>
                  <a:gd name="T25" fmla="*/ 1267 h 1880"/>
                  <a:gd name="T26" fmla="*/ 152 w 1335"/>
                  <a:gd name="T27" fmla="*/ 1469 h 1880"/>
                  <a:gd name="T28" fmla="*/ 406 w 1335"/>
                  <a:gd name="T29" fmla="*/ 1880 h 1880"/>
                  <a:gd name="T30" fmla="*/ 524 w 1335"/>
                  <a:gd name="T31" fmla="*/ 1872 h 1880"/>
                  <a:gd name="T32" fmla="*/ 539 w 1335"/>
                  <a:gd name="T33" fmla="*/ 1828 h 1880"/>
                  <a:gd name="T34" fmla="*/ 635 w 1335"/>
                  <a:gd name="T35" fmla="*/ 1816 h 1880"/>
                  <a:gd name="T36" fmla="*/ 755 w 1335"/>
                  <a:gd name="T37" fmla="*/ 1801 h 1880"/>
                  <a:gd name="T38" fmla="*/ 794 w 1335"/>
                  <a:gd name="T39" fmla="*/ 1749 h 1880"/>
                  <a:gd name="T40" fmla="*/ 735 w 1335"/>
                  <a:gd name="T41" fmla="*/ 1692 h 1880"/>
                  <a:gd name="T42" fmla="*/ 969 w 1335"/>
                  <a:gd name="T43" fmla="*/ 1365 h 1880"/>
                  <a:gd name="T44" fmla="*/ 1008 w 1335"/>
                  <a:gd name="T45" fmla="*/ 1298 h 1880"/>
                  <a:gd name="T46" fmla="*/ 957 w 1335"/>
                  <a:gd name="T47" fmla="*/ 1286 h 1880"/>
                  <a:gd name="T48" fmla="*/ 957 w 1335"/>
                  <a:gd name="T49" fmla="*/ 1250 h 1880"/>
                  <a:gd name="T50" fmla="*/ 1070 w 1335"/>
                  <a:gd name="T51" fmla="*/ 1113 h 1880"/>
                  <a:gd name="T52" fmla="*/ 1264 w 1335"/>
                  <a:gd name="T53" fmla="*/ 1084 h 1880"/>
                  <a:gd name="T54" fmla="*/ 1335 w 1335"/>
                  <a:gd name="T55" fmla="*/ 954 h 1880"/>
                  <a:gd name="T56" fmla="*/ 1249 w 1335"/>
                  <a:gd name="T57" fmla="*/ 868 h 1880"/>
                  <a:gd name="T58" fmla="*/ 1335 w 1335"/>
                  <a:gd name="T59" fmla="*/ 773 h 1880"/>
                  <a:gd name="T60" fmla="*/ 1079 w 1335"/>
                  <a:gd name="T61" fmla="*/ 549 h 1880"/>
                  <a:gd name="T62" fmla="*/ 484 w 1335"/>
                  <a:gd name="T63" fmla="*/ 474 h 1880"/>
                  <a:gd name="T64" fmla="*/ 743 w 1335"/>
                  <a:gd name="T65" fmla="*/ 106 h 1880"/>
                  <a:gd name="T66" fmla="*/ 705 w 1335"/>
                  <a:gd name="T67" fmla="*/ 94 h 1880"/>
                  <a:gd name="T68" fmla="*/ 679 w 1335"/>
                  <a:gd name="T69" fmla="*/ 10 h 1880"/>
                  <a:gd name="T70" fmla="*/ 534 w 1335"/>
                  <a:gd name="T71" fmla="*/ 0 h 18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35" h="1880">
                    <a:moveTo>
                      <a:pt x="534" y="0"/>
                    </a:moveTo>
                    <a:lnTo>
                      <a:pt x="406" y="61"/>
                    </a:lnTo>
                    <a:lnTo>
                      <a:pt x="337" y="123"/>
                    </a:lnTo>
                    <a:lnTo>
                      <a:pt x="321" y="163"/>
                    </a:lnTo>
                    <a:lnTo>
                      <a:pt x="245" y="288"/>
                    </a:lnTo>
                    <a:lnTo>
                      <a:pt x="148" y="357"/>
                    </a:lnTo>
                    <a:lnTo>
                      <a:pt x="3" y="360"/>
                    </a:lnTo>
                    <a:lnTo>
                      <a:pt x="0" y="697"/>
                    </a:lnTo>
                    <a:lnTo>
                      <a:pt x="5" y="745"/>
                    </a:lnTo>
                    <a:lnTo>
                      <a:pt x="41" y="763"/>
                    </a:lnTo>
                    <a:lnTo>
                      <a:pt x="37" y="824"/>
                    </a:lnTo>
                    <a:lnTo>
                      <a:pt x="60" y="892"/>
                    </a:lnTo>
                    <a:lnTo>
                      <a:pt x="55" y="1267"/>
                    </a:lnTo>
                    <a:lnTo>
                      <a:pt x="152" y="1469"/>
                    </a:lnTo>
                    <a:lnTo>
                      <a:pt x="406" y="1880"/>
                    </a:lnTo>
                    <a:lnTo>
                      <a:pt x="524" y="1872"/>
                    </a:lnTo>
                    <a:lnTo>
                      <a:pt x="539" y="1828"/>
                    </a:lnTo>
                    <a:lnTo>
                      <a:pt x="635" y="1816"/>
                    </a:lnTo>
                    <a:lnTo>
                      <a:pt x="755" y="1801"/>
                    </a:lnTo>
                    <a:lnTo>
                      <a:pt x="794" y="1749"/>
                    </a:lnTo>
                    <a:lnTo>
                      <a:pt x="735" y="1692"/>
                    </a:lnTo>
                    <a:lnTo>
                      <a:pt x="969" y="1365"/>
                    </a:lnTo>
                    <a:lnTo>
                      <a:pt x="1008" y="1298"/>
                    </a:lnTo>
                    <a:lnTo>
                      <a:pt x="957" y="1286"/>
                    </a:lnTo>
                    <a:lnTo>
                      <a:pt x="957" y="1250"/>
                    </a:lnTo>
                    <a:lnTo>
                      <a:pt x="1070" y="1113"/>
                    </a:lnTo>
                    <a:lnTo>
                      <a:pt x="1264" y="1084"/>
                    </a:lnTo>
                    <a:lnTo>
                      <a:pt x="1335" y="954"/>
                    </a:lnTo>
                    <a:lnTo>
                      <a:pt x="1249" y="868"/>
                    </a:lnTo>
                    <a:lnTo>
                      <a:pt x="1335" y="773"/>
                    </a:lnTo>
                    <a:lnTo>
                      <a:pt x="1079" y="549"/>
                    </a:lnTo>
                    <a:lnTo>
                      <a:pt x="484" y="474"/>
                    </a:lnTo>
                    <a:lnTo>
                      <a:pt x="743" y="106"/>
                    </a:lnTo>
                    <a:lnTo>
                      <a:pt x="705" y="94"/>
                    </a:lnTo>
                    <a:lnTo>
                      <a:pt x="679" y="10"/>
                    </a:lnTo>
                    <a:lnTo>
                      <a:pt x="534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35" name="Freeform 39"/>
              <p:cNvSpPr>
                <a:spLocks noChangeAspect="1"/>
              </p:cNvSpPr>
              <p:nvPr/>
            </p:nvSpPr>
            <p:spPr bwMode="auto">
              <a:xfrm>
                <a:off x="4753" y="2179"/>
                <a:ext cx="251" cy="158"/>
              </a:xfrm>
              <a:custGeom>
                <a:avLst/>
                <a:gdLst>
                  <a:gd name="T0" fmla="*/ 265 w 1393"/>
                  <a:gd name="T1" fmla="*/ 635 h 875"/>
                  <a:gd name="T2" fmla="*/ 208 w 1393"/>
                  <a:gd name="T3" fmla="*/ 558 h 875"/>
                  <a:gd name="T4" fmla="*/ 125 w 1393"/>
                  <a:gd name="T5" fmla="*/ 514 h 875"/>
                  <a:gd name="T6" fmla="*/ 58 w 1393"/>
                  <a:gd name="T7" fmla="*/ 415 h 875"/>
                  <a:gd name="T8" fmla="*/ 100 w 1393"/>
                  <a:gd name="T9" fmla="*/ 274 h 875"/>
                  <a:gd name="T10" fmla="*/ 0 w 1393"/>
                  <a:gd name="T11" fmla="*/ 141 h 875"/>
                  <a:gd name="T12" fmla="*/ 27 w 1393"/>
                  <a:gd name="T13" fmla="*/ 109 h 875"/>
                  <a:gd name="T14" fmla="*/ 43 w 1393"/>
                  <a:gd name="T15" fmla="*/ 83 h 875"/>
                  <a:gd name="T16" fmla="*/ 8 w 1393"/>
                  <a:gd name="T17" fmla="*/ 40 h 875"/>
                  <a:gd name="T18" fmla="*/ 27 w 1393"/>
                  <a:gd name="T19" fmla="*/ 0 h 875"/>
                  <a:gd name="T20" fmla="*/ 116 w 1393"/>
                  <a:gd name="T21" fmla="*/ 97 h 875"/>
                  <a:gd name="T22" fmla="*/ 337 w 1393"/>
                  <a:gd name="T23" fmla="*/ 168 h 875"/>
                  <a:gd name="T24" fmla="*/ 485 w 1393"/>
                  <a:gd name="T25" fmla="*/ 88 h 875"/>
                  <a:gd name="T26" fmla="*/ 553 w 1393"/>
                  <a:gd name="T27" fmla="*/ 69 h 875"/>
                  <a:gd name="T28" fmla="*/ 846 w 1393"/>
                  <a:gd name="T29" fmla="*/ 288 h 875"/>
                  <a:gd name="T30" fmla="*/ 892 w 1393"/>
                  <a:gd name="T31" fmla="*/ 306 h 875"/>
                  <a:gd name="T32" fmla="*/ 962 w 1393"/>
                  <a:gd name="T33" fmla="*/ 368 h 875"/>
                  <a:gd name="T34" fmla="*/ 1013 w 1393"/>
                  <a:gd name="T35" fmla="*/ 435 h 875"/>
                  <a:gd name="T36" fmla="*/ 1393 w 1393"/>
                  <a:gd name="T37" fmla="*/ 438 h 875"/>
                  <a:gd name="T38" fmla="*/ 1372 w 1393"/>
                  <a:gd name="T39" fmla="*/ 479 h 875"/>
                  <a:gd name="T40" fmla="*/ 1320 w 1393"/>
                  <a:gd name="T41" fmla="*/ 517 h 875"/>
                  <a:gd name="T42" fmla="*/ 1289 w 1393"/>
                  <a:gd name="T43" fmla="*/ 555 h 875"/>
                  <a:gd name="T44" fmla="*/ 1248 w 1393"/>
                  <a:gd name="T45" fmla="*/ 683 h 875"/>
                  <a:gd name="T46" fmla="*/ 1209 w 1393"/>
                  <a:gd name="T47" fmla="*/ 707 h 875"/>
                  <a:gd name="T48" fmla="*/ 1174 w 1393"/>
                  <a:gd name="T49" fmla="*/ 766 h 875"/>
                  <a:gd name="T50" fmla="*/ 1133 w 1393"/>
                  <a:gd name="T51" fmla="*/ 813 h 875"/>
                  <a:gd name="T52" fmla="*/ 1119 w 1393"/>
                  <a:gd name="T53" fmla="*/ 875 h 875"/>
                  <a:gd name="T54" fmla="*/ 618 w 1393"/>
                  <a:gd name="T55" fmla="*/ 869 h 875"/>
                  <a:gd name="T56" fmla="*/ 198 w 1393"/>
                  <a:gd name="T57" fmla="*/ 869 h 875"/>
                  <a:gd name="T58" fmla="*/ 179 w 1393"/>
                  <a:gd name="T59" fmla="*/ 870 h 875"/>
                  <a:gd name="T60" fmla="*/ 265 w 1393"/>
                  <a:gd name="T61" fmla="*/ 659 h 875"/>
                  <a:gd name="T62" fmla="*/ 265 w 1393"/>
                  <a:gd name="T63" fmla="*/ 635 h 8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93" h="875">
                    <a:moveTo>
                      <a:pt x="265" y="635"/>
                    </a:moveTo>
                    <a:lnTo>
                      <a:pt x="208" y="558"/>
                    </a:lnTo>
                    <a:lnTo>
                      <a:pt x="125" y="514"/>
                    </a:lnTo>
                    <a:lnTo>
                      <a:pt x="58" y="415"/>
                    </a:lnTo>
                    <a:lnTo>
                      <a:pt x="100" y="274"/>
                    </a:lnTo>
                    <a:lnTo>
                      <a:pt x="0" y="141"/>
                    </a:lnTo>
                    <a:lnTo>
                      <a:pt x="27" y="109"/>
                    </a:lnTo>
                    <a:lnTo>
                      <a:pt x="43" y="83"/>
                    </a:lnTo>
                    <a:lnTo>
                      <a:pt x="8" y="40"/>
                    </a:lnTo>
                    <a:lnTo>
                      <a:pt x="27" y="0"/>
                    </a:lnTo>
                    <a:lnTo>
                      <a:pt x="116" y="97"/>
                    </a:lnTo>
                    <a:lnTo>
                      <a:pt x="337" y="168"/>
                    </a:lnTo>
                    <a:lnTo>
                      <a:pt x="485" y="88"/>
                    </a:lnTo>
                    <a:lnTo>
                      <a:pt x="553" y="69"/>
                    </a:lnTo>
                    <a:lnTo>
                      <a:pt x="846" y="288"/>
                    </a:lnTo>
                    <a:lnTo>
                      <a:pt x="892" y="306"/>
                    </a:lnTo>
                    <a:lnTo>
                      <a:pt x="962" y="368"/>
                    </a:lnTo>
                    <a:lnTo>
                      <a:pt x="1013" y="435"/>
                    </a:lnTo>
                    <a:lnTo>
                      <a:pt x="1393" y="438"/>
                    </a:lnTo>
                    <a:lnTo>
                      <a:pt x="1372" y="479"/>
                    </a:lnTo>
                    <a:lnTo>
                      <a:pt x="1320" y="517"/>
                    </a:lnTo>
                    <a:lnTo>
                      <a:pt x="1289" y="555"/>
                    </a:lnTo>
                    <a:lnTo>
                      <a:pt x="1248" y="683"/>
                    </a:lnTo>
                    <a:lnTo>
                      <a:pt x="1209" y="707"/>
                    </a:lnTo>
                    <a:lnTo>
                      <a:pt x="1174" y="766"/>
                    </a:lnTo>
                    <a:lnTo>
                      <a:pt x="1133" y="813"/>
                    </a:lnTo>
                    <a:lnTo>
                      <a:pt x="1119" y="875"/>
                    </a:lnTo>
                    <a:lnTo>
                      <a:pt x="618" y="869"/>
                    </a:lnTo>
                    <a:lnTo>
                      <a:pt x="198" y="869"/>
                    </a:lnTo>
                    <a:lnTo>
                      <a:pt x="179" y="870"/>
                    </a:lnTo>
                    <a:lnTo>
                      <a:pt x="265" y="659"/>
                    </a:lnTo>
                    <a:lnTo>
                      <a:pt x="265" y="635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36" name="Freeform 40"/>
              <p:cNvSpPr>
                <a:spLocks noChangeAspect="1"/>
              </p:cNvSpPr>
              <p:nvPr/>
            </p:nvSpPr>
            <p:spPr bwMode="auto">
              <a:xfrm>
                <a:off x="4541" y="2536"/>
                <a:ext cx="121" cy="262"/>
              </a:xfrm>
              <a:custGeom>
                <a:avLst/>
                <a:gdLst>
                  <a:gd name="T0" fmla="*/ 95 w 670"/>
                  <a:gd name="T1" fmla="*/ 1360 h 1449"/>
                  <a:gd name="T2" fmla="*/ 38 w 670"/>
                  <a:gd name="T3" fmla="*/ 1341 h 1449"/>
                  <a:gd name="T4" fmla="*/ 0 w 670"/>
                  <a:gd name="T5" fmla="*/ 1278 h 1449"/>
                  <a:gd name="T6" fmla="*/ 0 w 670"/>
                  <a:gd name="T7" fmla="*/ 1253 h 1449"/>
                  <a:gd name="T8" fmla="*/ 129 w 670"/>
                  <a:gd name="T9" fmla="*/ 1077 h 1449"/>
                  <a:gd name="T10" fmla="*/ 132 w 670"/>
                  <a:gd name="T11" fmla="*/ 986 h 1449"/>
                  <a:gd name="T12" fmla="*/ 217 w 670"/>
                  <a:gd name="T13" fmla="*/ 807 h 1449"/>
                  <a:gd name="T14" fmla="*/ 224 w 670"/>
                  <a:gd name="T15" fmla="*/ 744 h 1449"/>
                  <a:gd name="T16" fmla="*/ 255 w 670"/>
                  <a:gd name="T17" fmla="*/ 804 h 1449"/>
                  <a:gd name="T18" fmla="*/ 475 w 670"/>
                  <a:gd name="T19" fmla="*/ 477 h 1449"/>
                  <a:gd name="T20" fmla="*/ 300 w 670"/>
                  <a:gd name="T21" fmla="*/ 644 h 1449"/>
                  <a:gd name="T22" fmla="*/ 362 w 670"/>
                  <a:gd name="T23" fmla="*/ 442 h 1449"/>
                  <a:gd name="T24" fmla="*/ 312 w 670"/>
                  <a:gd name="T25" fmla="*/ 404 h 1449"/>
                  <a:gd name="T26" fmla="*/ 296 w 670"/>
                  <a:gd name="T27" fmla="*/ 320 h 1449"/>
                  <a:gd name="T28" fmla="*/ 337 w 670"/>
                  <a:gd name="T29" fmla="*/ 279 h 1449"/>
                  <a:gd name="T30" fmla="*/ 372 w 670"/>
                  <a:gd name="T31" fmla="*/ 270 h 1449"/>
                  <a:gd name="T32" fmla="*/ 375 w 670"/>
                  <a:gd name="T33" fmla="*/ 15 h 1449"/>
                  <a:gd name="T34" fmla="*/ 406 w 670"/>
                  <a:gd name="T35" fmla="*/ 0 h 1449"/>
                  <a:gd name="T36" fmla="*/ 435 w 670"/>
                  <a:gd name="T37" fmla="*/ 6 h 1449"/>
                  <a:gd name="T38" fmla="*/ 447 w 670"/>
                  <a:gd name="T39" fmla="*/ 103 h 1449"/>
                  <a:gd name="T40" fmla="*/ 418 w 670"/>
                  <a:gd name="T41" fmla="*/ 201 h 1449"/>
                  <a:gd name="T42" fmla="*/ 406 w 670"/>
                  <a:gd name="T43" fmla="*/ 332 h 1449"/>
                  <a:gd name="T44" fmla="*/ 444 w 670"/>
                  <a:gd name="T45" fmla="*/ 292 h 1449"/>
                  <a:gd name="T46" fmla="*/ 466 w 670"/>
                  <a:gd name="T47" fmla="*/ 295 h 1449"/>
                  <a:gd name="T48" fmla="*/ 501 w 670"/>
                  <a:gd name="T49" fmla="*/ 320 h 1449"/>
                  <a:gd name="T50" fmla="*/ 538 w 670"/>
                  <a:gd name="T51" fmla="*/ 326 h 1449"/>
                  <a:gd name="T52" fmla="*/ 547 w 670"/>
                  <a:gd name="T53" fmla="*/ 317 h 1449"/>
                  <a:gd name="T54" fmla="*/ 592 w 670"/>
                  <a:gd name="T55" fmla="*/ 323 h 1449"/>
                  <a:gd name="T56" fmla="*/ 598 w 670"/>
                  <a:gd name="T57" fmla="*/ 364 h 1449"/>
                  <a:gd name="T58" fmla="*/ 645 w 670"/>
                  <a:gd name="T59" fmla="*/ 411 h 1449"/>
                  <a:gd name="T60" fmla="*/ 670 w 670"/>
                  <a:gd name="T61" fmla="*/ 668 h 1449"/>
                  <a:gd name="T62" fmla="*/ 573 w 670"/>
                  <a:gd name="T63" fmla="*/ 734 h 1449"/>
                  <a:gd name="T64" fmla="*/ 619 w 670"/>
                  <a:gd name="T65" fmla="*/ 873 h 1449"/>
                  <a:gd name="T66" fmla="*/ 538 w 670"/>
                  <a:gd name="T67" fmla="*/ 945 h 1449"/>
                  <a:gd name="T68" fmla="*/ 507 w 670"/>
                  <a:gd name="T69" fmla="*/ 954 h 1449"/>
                  <a:gd name="T70" fmla="*/ 481 w 670"/>
                  <a:gd name="T71" fmla="*/ 1020 h 1449"/>
                  <a:gd name="T72" fmla="*/ 421 w 670"/>
                  <a:gd name="T73" fmla="*/ 1077 h 1449"/>
                  <a:gd name="T74" fmla="*/ 403 w 670"/>
                  <a:gd name="T75" fmla="*/ 1137 h 1449"/>
                  <a:gd name="T76" fmla="*/ 397 w 670"/>
                  <a:gd name="T77" fmla="*/ 1194 h 1449"/>
                  <a:gd name="T78" fmla="*/ 330 w 670"/>
                  <a:gd name="T79" fmla="*/ 1253 h 1449"/>
                  <a:gd name="T80" fmla="*/ 324 w 670"/>
                  <a:gd name="T81" fmla="*/ 1307 h 1449"/>
                  <a:gd name="T82" fmla="*/ 283 w 670"/>
                  <a:gd name="T83" fmla="*/ 1307 h 1449"/>
                  <a:gd name="T84" fmla="*/ 246 w 670"/>
                  <a:gd name="T85" fmla="*/ 1316 h 1449"/>
                  <a:gd name="T86" fmla="*/ 237 w 670"/>
                  <a:gd name="T87" fmla="*/ 1379 h 1449"/>
                  <a:gd name="T88" fmla="*/ 243 w 670"/>
                  <a:gd name="T89" fmla="*/ 1401 h 1449"/>
                  <a:gd name="T90" fmla="*/ 178 w 670"/>
                  <a:gd name="T91" fmla="*/ 1449 h 1449"/>
                  <a:gd name="T92" fmla="*/ 111 w 670"/>
                  <a:gd name="T93" fmla="*/ 1429 h 1449"/>
                  <a:gd name="T94" fmla="*/ 95 w 670"/>
                  <a:gd name="T95" fmla="*/ 1360 h 14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670" h="1449">
                    <a:moveTo>
                      <a:pt x="95" y="1360"/>
                    </a:moveTo>
                    <a:lnTo>
                      <a:pt x="38" y="1341"/>
                    </a:lnTo>
                    <a:lnTo>
                      <a:pt x="0" y="1278"/>
                    </a:lnTo>
                    <a:lnTo>
                      <a:pt x="0" y="1253"/>
                    </a:lnTo>
                    <a:lnTo>
                      <a:pt x="129" y="1077"/>
                    </a:lnTo>
                    <a:lnTo>
                      <a:pt x="132" y="986"/>
                    </a:lnTo>
                    <a:lnTo>
                      <a:pt x="217" y="807"/>
                    </a:lnTo>
                    <a:lnTo>
                      <a:pt x="224" y="744"/>
                    </a:lnTo>
                    <a:lnTo>
                      <a:pt x="255" y="804"/>
                    </a:lnTo>
                    <a:lnTo>
                      <a:pt x="475" y="477"/>
                    </a:lnTo>
                    <a:lnTo>
                      <a:pt x="300" y="644"/>
                    </a:lnTo>
                    <a:lnTo>
                      <a:pt x="362" y="442"/>
                    </a:lnTo>
                    <a:lnTo>
                      <a:pt x="312" y="404"/>
                    </a:lnTo>
                    <a:lnTo>
                      <a:pt x="296" y="320"/>
                    </a:lnTo>
                    <a:lnTo>
                      <a:pt x="337" y="279"/>
                    </a:lnTo>
                    <a:lnTo>
                      <a:pt x="372" y="270"/>
                    </a:lnTo>
                    <a:lnTo>
                      <a:pt x="375" y="15"/>
                    </a:lnTo>
                    <a:lnTo>
                      <a:pt x="406" y="0"/>
                    </a:lnTo>
                    <a:lnTo>
                      <a:pt x="435" y="6"/>
                    </a:lnTo>
                    <a:lnTo>
                      <a:pt x="447" y="103"/>
                    </a:lnTo>
                    <a:lnTo>
                      <a:pt x="418" y="201"/>
                    </a:lnTo>
                    <a:lnTo>
                      <a:pt x="406" y="332"/>
                    </a:lnTo>
                    <a:lnTo>
                      <a:pt x="444" y="292"/>
                    </a:lnTo>
                    <a:lnTo>
                      <a:pt x="466" y="295"/>
                    </a:lnTo>
                    <a:lnTo>
                      <a:pt x="501" y="320"/>
                    </a:lnTo>
                    <a:lnTo>
                      <a:pt x="538" y="326"/>
                    </a:lnTo>
                    <a:lnTo>
                      <a:pt x="547" y="317"/>
                    </a:lnTo>
                    <a:lnTo>
                      <a:pt x="592" y="323"/>
                    </a:lnTo>
                    <a:lnTo>
                      <a:pt x="598" y="364"/>
                    </a:lnTo>
                    <a:lnTo>
                      <a:pt x="645" y="411"/>
                    </a:lnTo>
                    <a:lnTo>
                      <a:pt x="670" y="668"/>
                    </a:lnTo>
                    <a:lnTo>
                      <a:pt x="573" y="734"/>
                    </a:lnTo>
                    <a:lnTo>
                      <a:pt x="619" y="873"/>
                    </a:lnTo>
                    <a:lnTo>
                      <a:pt x="538" y="945"/>
                    </a:lnTo>
                    <a:lnTo>
                      <a:pt x="507" y="954"/>
                    </a:lnTo>
                    <a:lnTo>
                      <a:pt x="481" y="1020"/>
                    </a:lnTo>
                    <a:lnTo>
                      <a:pt x="421" y="1077"/>
                    </a:lnTo>
                    <a:lnTo>
                      <a:pt x="403" y="1137"/>
                    </a:lnTo>
                    <a:lnTo>
                      <a:pt x="397" y="1194"/>
                    </a:lnTo>
                    <a:lnTo>
                      <a:pt x="330" y="1253"/>
                    </a:lnTo>
                    <a:lnTo>
                      <a:pt x="324" y="1307"/>
                    </a:lnTo>
                    <a:lnTo>
                      <a:pt x="283" y="1307"/>
                    </a:lnTo>
                    <a:lnTo>
                      <a:pt x="246" y="1316"/>
                    </a:lnTo>
                    <a:lnTo>
                      <a:pt x="237" y="1379"/>
                    </a:lnTo>
                    <a:lnTo>
                      <a:pt x="243" y="1401"/>
                    </a:lnTo>
                    <a:lnTo>
                      <a:pt x="178" y="1449"/>
                    </a:lnTo>
                    <a:lnTo>
                      <a:pt x="111" y="1429"/>
                    </a:lnTo>
                    <a:lnTo>
                      <a:pt x="95" y="136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37" name="Freeform 41"/>
              <p:cNvSpPr>
                <a:spLocks noChangeAspect="1"/>
              </p:cNvSpPr>
              <p:nvPr/>
            </p:nvSpPr>
            <p:spPr bwMode="auto">
              <a:xfrm>
                <a:off x="4644" y="2584"/>
                <a:ext cx="155" cy="129"/>
              </a:xfrm>
              <a:custGeom>
                <a:avLst/>
                <a:gdLst>
                  <a:gd name="T0" fmla="*/ 66 w 857"/>
                  <a:gd name="T1" fmla="*/ 148 h 714"/>
                  <a:gd name="T2" fmla="*/ 166 w 857"/>
                  <a:gd name="T3" fmla="*/ 167 h 714"/>
                  <a:gd name="T4" fmla="*/ 276 w 857"/>
                  <a:gd name="T5" fmla="*/ 54 h 714"/>
                  <a:gd name="T6" fmla="*/ 367 w 857"/>
                  <a:gd name="T7" fmla="*/ 0 h 714"/>
                  <a:gd name="T8" fmla="*/ 544 w 857"/>
                  <a:gd name="T9" fmla="*/ 186 h 714"/>
                  <a:gd name="T10" fmla="*/ 854 w 857"/>
                  <a:gd name="T11" fmla="*/ 189 h 714"/>
                  <a:gd name="T12" fmla="*/ 851 w 857"/>
                  <a:gd name="T13" fmla="*/ 204 h 714"/>
                  <a:gd name="T14" fmla="*/ 857 w 857"/>
                  <a:gd name="T15" fmla="*/ 252 h 714"/>
                  <a:gd name="T16" fmla="*/ 833 w 857"/>
                  <a:gd name="T17" fmla="*/ 279 h 714"/>
                  <a:gd name="T18" fmla="*/ 782 w 857"/>
                  <a:gd name="T19" fmla="*/ 284 h 714"/>
                  <a:gd name="T20" fmla="*/ 565 w 857"/>
                  <a:gd name="T21" fmla="*/ 462 h 714"/>
                  <a:gd name="T22" fmla="*/ 553 w 857"/>
                  <a:gd name="T23" fmla="*/ 579 h 714"/>
                  <a:gd name="T24" fmla="*/ 364 w 857"/>
                  <a:gd name="T25" fmla="*/ 708 h 714"/>
                  <a:gd name="T26" fmla="*/ 343 w 857"/>
                  <a:gd name="T27" fmla="*/ 688 h 714"/>
                  <a:gd name="T28" fmla="*/ 283 w 857"/>
                  <a:gd name="T29" fmla="*/ 685 h 714"/>
                  <a:gd name="T30" fmla="*/ 245 w 857"/>
                  <a:gd name="T31" fmla="*/ 663 h 714"/>
                  <a:gd name="T32" fmla="*/ 235 w 857"/>
                  <a:gd name="T33" fmla="*/ 691 h 714"/>
                  <a:gd name="T34" fmla="*/ 217 w 857"/>
                  <a:gd name="T35" fmla="*/ 708 h 714"/>
                  <a:gd name="T36" fmla="*/ 178 w 857"/>
                  <a:gd name="T37" fmla="*/ 714 h 714"/>
                  <a:gd name="T38" fmla="*/ 122 w 857"/>
                  <a:gd name="T39" fmla="*/ 613 h 714"/>
                  <a:gd name="T40" fmla="*/ 46 w 857"/>
                  <a:gd name="T41" fmla="*/ 610 h 714"/>
                  <a:gd name="T42" fmla="*/ 0 w 857"/>
                  <a:gd name="T43" fmla="*/ 478 h 714"/>
                  <a:gd name="T44" fmla="*/ 94 w 857"/>
                  <a:gd name="T45" fmla="*/ 408 h 714"/>
                  <a:gd name="T46" fmla="*/ 66 w 857"/>
                  <a:gd name="T47" fmla="*/ 148 h 7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57" h="714">
                    <a:moveTo>
                      <a:pt x="66" y="148"/>
                    </a:moveTo>
                    <a:lnTo>
                      <a:pt x="166" y="167"/>
                    </a:lnTo>
                    <a:lnTo>
                      <a:pt x="276" y="54"/>
                    </a:lnTo>
                    <a:lnTo>
                      <a:pt x="367" y="0"/>
                    </a:lnTo>
                    <a:lnTo>
                      <a:pt x="544" y="186"/>
                    </a:lnTo>
                    <a:lnTo>
                      <a:pt x="854" y="189"/>
                    </a:lnTo>
                    <a:lnTo>
                      <a:pt x="851" y="204"/>
                    </a:lnTo>
                    <a:lnTo>
                      <a:pt x="857" y="252"/>
                    </a:lnTo>
                    <a:lnTo>
                      <a:pt x="833" y="279"/>
                    </a:lnTo>
                    <a:lnTo>
                      <a:pt x="782" y="284"/>
                    </a:lnTo>
                    <a:lnTo>
                      <a:pt x="565" y="462"/>
                    </a:lnTo>
                    <a:lnTo>
                      <a:pt x="553" y="579"/>
                    </a:lnTo>
                    <a:lnTo>
                      <a:pt x="364" y="708"/>
                    </a:lnTo>
                    <a:lnTo>
                      <a:pt x="343" y="688"/>
                    </a:lnTo>
                    <a:lnTo>
                      <a:pt x="283" y="685"/>
                    </a:lnTo>
                    <a:lnTo>
                      <a:pt x="245" y="663"/>
                    </a:lnTo>
                    <a:lnTo>
                      <a:pt x="235" y="691"/>
                    </a:lnTo>
                    <a:lnTo>
                      <a:pt x="217" y="708"/>
                    </a:lnTo>
                    <a:lnTo>
                      <a:pt x="178" y="714"/>
                    </a:lnTo>
                    <a:lnTo>
                      <a:pt x="122" y="613"/>
                    </a:lnTo>
                    <a:lnTo>
                      <a:pt x="46" y="610"/>
                    </a:lnTo>
                    <a:lnTo>
                      <a:pt x="0" y="478"/>
                    </a:lnTo>
                    <a:lnTo>
                      <a:pt x="94" y="408"/>
                    </a:lnTo>
                    <a:lnTo>
                      <a:pt x="66" y="148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38" name="Freeform 42"/>
              <p:cNvSpPr>
                <a:spLocks noChangeAspect="1"/>
              </p:cNvSpPr>
              <p:nvPr/>
            </p:nvSpPr>
            <p:spPr bwMode="auto">
              <a:xfrm>
                <a:off x="4859" y="2069"/>
                <a:ext cx="208" cy="157"/>
              </a:xfrm>
              <a:custGeom>
                <a:avLst/>
                <a:gdLst>
                  <a:gd name="T0" fmla="*/ 795 w 1152"/>
                  <a:gd name="T1" fmla="*/ 47 h 872"/>
                  <a:gd name="T2" fmla="*/ 1152 w 1152"/>
                  <a:gd name="T3" fmla="*/ 274 h 872"/>
                  <a:gd name="T4" fmla="*/ 1015 w 1152"/>
                  <a:gd name="T5" fmla="*/ 567 h 872"/>
                  <a:gd name="T6" fmla="*/ 875 w 1152"/>
                  <a:gd name="T7" fmla="*/ 872 h 872"/>
                  <a:gd name="T8" fmla="*/ 618 w 1152"/>
                  <a:gd name="T9" fmla="*/ 739 h 872"/>
                  <a:gd name="T10" fmla="*/ 533 w 1152"/>
                  <a:gd name="T11" fmla="*/ 730 h 872"/>
                  <a:gd name="T12" fmla="*/ 423 w 1152"/>
                  <a:gd name="T13" fmla="*/ 625 h 872"/>
                  <a:gd name="T14" fmla="*/ 407 w 1152"/>
                  <a:gd name="T15" fmla="*/ 561 h 872"/>
                  <a:gd name="T16" fmla="*/ 388 w 1152"/>
                  <a:gd name="T17" fmla="*/ 520 h 872"/>
                  <a:gd name="T18" fmla="*/ 309 w 1152"/>
                  <a:gd name="T19" fmla="*/ 423 h 872"/>
                  <a:gd name="T20" fmla="*/ 219 w 1152"/>
                  <a:gd name="T21" fmla="*/ 359 h 872"/>
                  <a:gd name="T22" fmla="*/ 72 w 1152"/>
                  <a:gd name="T23" fmla="*/ 354 h 872"/>
                  <a:gd name="T24" fmla="*/ 53 w 1152"/>
                  <a:gd name="T25" fmla="*/ 375 h 872"/>
                  <a:gd name="T26" fmla="*/ 1 w 1152"/>
                  <a:gd name="T27" fmla="*/ 359 h 872"/>
                  <a:gd name="T28" fmla="*/ 0 w 1152"/>
                  <a:gd name="T29" fmla="*/ 358 h 872"/>
                  <a:gd name="T30" fmla="*/ 50 w 1152"/>
                  <a:gd name="T31" fmla="*/ 291 h 872"/>
                  <a:gd name="T32" fmla="*/ 142 w 1152"/>
                  <a:gd name="T33" fmla="*/ 179 h 872"/>
                  <a:gd name="T34" fmla="*/ 298 w 1152"/>
                  <a:gd name="T35" fmla="*/ 122 h 872"/>
                  <a:gd name="T36" fmla="*/ 435 w 1152"/>
                  <a:gd name="T37" fmla="*/ 106 h 872"/>
                  <a:gd name="T38" fmla="*/ 482 w 1152"/>
                  <a:gd name="T39" fmla="*/ 64 h 872"/>
                  <a:gd name="T40" fmla="*/ 521 w 1152"/>
                  <a:gd name="T41" fmla="*/ 42 h 872"/>
                  <a:gd name="T42" fmla="*/ 555 w 1152"/>
                  <a:gd name="T43" fmla="*/ 0 h 872"/>
                  <a:gd name="T44" fmla="*/ 579 w 1152"/>
                  <a:gd name="T45" fmla="*/ 45 h 872"/>
                  <a:gd name="T46" fmla="*/ 615 w 1152"/>
                  <a:gd name="T47" fmla="*/ 51 h 872"/>
                  <a:gd name="T48" fmla="*/ 636 w 1152"/>
                  <a:gd name="T49" fmla="*/ 39 h 872"/>
                  <a:gd name="T50" fmla="*/ 674 w 1152"/>
                  <a:gd name="T51" fmla="*/ 37 h 872"/>
                  <a:gd name="T52" fmla="*/ 718 w 1152"/>
                  <a:gd name="T53" fmla="*/ 82 h 872"/>
                  <a:gd name="T54" fmla="*/ 747 w 1152"/>
                  <a:gd name="T55" fmla="*/ 82 h 872"/>
                  <a:gd name="T56" fmla="*/ 795 w 1152"/>
                  <a:gd name="T57" fmla="*/ 47 h 8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52" h="872">
                    <a:moveTo>
                      <a:pt x="795" y="47"/>
                    </a:moveTo>
                    <a:lnTo>
                      <a:pt x="1152" y="274"/>
                    </a:lnTo>
                    <a:lnTo>
                      <a:pt x="1015" y="567"/>
                    </a:lnTo>
                    <a:lnTo>
                      <a:pt x="875" y="872"/>
                    </a:lnTo>
                    <a:lnTo>
                      <a:pt x="618" y="739"/>
                    </a:lnTo>
                    <a:lnTo>
                      <a:pt x="533" y="730"/>
                    </a:lnTo>
                    <a:lnTo>
                      <a:pt x="423" y="625"/>
                    </a:lnTo>
                    <a:lnTo>
                      <a:pt x="407" y="561"/>
                    </a:lnTo>
                    <a:lnTo>
                      <a:pt x="388" y="520"/>
                    </a:lnTo>
                    <a:lnTo>
                      <a:pt x="309" y="423"/>
                    </a:lnTo>
                    <a:lnTo>
                      <a:pt x="219" y="359"/>
                    </a:lnTo>
                    <a:lnTo>
                      <a:pt x="72" y="354"/>
                    </a:lnTo>
                    <a:lnTo>
                      <a:pt x="53" y="375"/>
                    </a:lnTo>
                    <a:lnTo>
                      <a:pt x="1" y="359"/>
                    </a:lnTo>
                    <a:lnTo>
                      <a:pt x="0" y="358"/>
                    </a:lnTo>
                    <a:lnTo>
                      <a:pt x="50" y="291"/>
                    </a:lnTo>
                    <a:lnTo>
                      <a:pt x="142" y="179"/>
                    </a:lnTo>
                    <a:lnTo>
                      <a:pt x="298" y="122"/>
                    </a:lnTo>
                    <a:lnTo>
                      <a:pt x="435" y="106"/>
                    </a:lnTo>
                    <a:lnTo>
                      <a:pt x="482" y="64"/>
                    </a:lnTo>
                    <a:lnTo>
                      <a:pt x="521" y="42"/>
                    </a:lnTo>
                    <a:lnTo>
                      <a:pt x="555" y="0"/>
                    </a:lnTo>
                    <a:lnTo>
                      <a:pt x="579" y="45"/>
                    </a:lnTo>
                    <a:lnTo>
                      <a:pt x="615" y="51"/>
                    </a:lnTo>
                    <a:lnTo>
                      <a:pt x="636" y="39"/>
                    </a:lnTo>
                    <a:lnTo>
                      <a:pt x="674" y="37"/>
                    </a:lnTo>
                    <a:lnTo>
                      <a:pt x="718" y="82"/>
                    </a:lnTo>
                    <a:lnTo>
                      <a:pt x="747" y="82"/>
                    </a:lnTo>
                    <a:lnTo>
                      <a:pt x="795" y="47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39" name="Freeform 43"/>
              <p:cNvSpPr>
                <a:spLocks noChangeAspect="1"/>
              </p:cNvSpPr>
              <p:nvPr/>
            </p:nvSpPr>
            <p:spPr bwMode="auto">
              <a:xfrm>
                <a:off x="4435" y="1799"/>
                <a:ext cx="336" cy="540"/>
              </a:xfrm>
              <a:custGeom>
                <a:avLst/>
                <a:gdLst>
                  <a:gd name="T0" fmla="*/ 0 w 1862"/>
                  <a:gd name="T1" fmla="*/ 2694 h 2994"/>
                  <a:gd name="T2" fmla="*/ 856 w 1862"/>
                  <a:gd name="T3" fmla="*/ 2994 h 2994"/>
                  <a:gd name="T4" fmla="*/ 1251 w 1862"/>
                  <a:gd name="T5" fmla="*/ 2743 h 2994"/>
                  <a:gd name="T6" fmla="*/ 1434 w 1862"/>
                  <a:gd name="T7" fmla="*/ 2675 h 2994"/>
                  <a:gd name="T8" fmla="*/ 1465 w 1862"/>
                  <a:gd name="T9" fmla="*/ 2490 h 2994"/>
                  <a:gd name="T10" fmla="*/ 1559 w 1862"/>
                  <a:gd name="T11" fmla="*/ 2426 h 2994"/>
                  <a:gd name="T12" fmla="*/ 1792 w 1862"/>
                  <a:gd name="T13" fmla="*/ 2214 h 2994"/>
                  <a:gd name="T14" fmla="*/ 1745 w 1862"/>
                  <a:gd name="T15" fmla="*/ 2145 h 2994"/>
                  <a:gd name="T16" fmla="*/ 1861 w 1862"/>
                  <a:gd name="T17" fmla="*/ 1723 h 2994"/>
                  <a:gd name="T18" fmla="*/ 1687 w 1862"/>
                  <a:gd name="T19" fmla="*/ 1214 h 2994"/>
                  <a:gd name="T20" fmla="*/ 1542 w 1862"/>
                  <a:gd name="T21" fmla="*/ 1143 h 2994"/>
                  <a:gd name="T22" fmla="*/ 1368 w 1862"/>
                  <a:gd name="T23" fmla="*/ 1109 h 2994"/>
                  <a:gd name="T24" fmla="*/ 1147 w 1862"/>
                  <a:gd name="T25" fmla="*/ 1131 h 2994"/>
                  <a:gd name="T26" fmla="*/ 1024 w 1862"/>
                  <a:gd name="T27" fmla="*/ 1004 h 2994"/>
                  <a:gd name="T28" fmla="*/ 1451 w 1862"/>
                  <a:gd name="T29" fmla="*/ 571 h 2994"/>
                  <a:gd name="T30" fmla="*/ 1521 w 1862"/>
                  <a:gd name="T31" fmla="*/ 542 h 2994"/>
                  <a:gd name="T32" fmla="*/ 1568 w 1862"/>
                  <a:gd name="T33" fmla="*/ 566 h 2994"/>
                  <a:gd name="T34" fmla="*/ 1814 w 1862"/>
                  <a:gd name="T35" fmla="*/ 247 h 2994"/>
                  <a:gd name="T36" fmla="*/ 1477 w 1862"/>
                  <a:gd name="T37" fmla="*/ 30 h 2994"/>
                  <a:gd name="T38" fmla="*/ 1376 w 1862"/>
                  <a:gd name="T39" fmla="*/ 0 h 2994"/>
                  <a:gd name="T40" fmla="*/ 1295 w 1862"/>
                  <a:gd name="T41" fmla="*/ 73 h 2994"/>
                  <a:gd name="T42" fmla="*/ 1338 w 1862"/>
                  <a:gd name="T43" fmla="*/ 243 h 2994"/>
                  <a:gd name="T44" fmla="*/ 1070 w 1862"/>
                  <a:gd name="T45" fmla="*/ 476 h 2994"/>
                  <a:gd name="T46" fmla="*/ 991 w 1862"/>
                  <a:gd name="T47" fmla="*/ 476 h 2994"/>
                  <a:gd name="T48" fmla="*/ 813 w 1862"/>
                  <a:gd name="T49" fmla="*/ 561 h 2994"/>
                  <a:gd name="T50" fmla="*/ 844 w 1862"/>
                  <a:gd name="T51" fmla="*/ 740 h 2994"/>
                  <a:gd name="T52" fmla="*/ 690 w 1862"/>
                  <a:gd name="T53" fmla="*/ 827 h 2994"/>
                  <a:gd name="T54" fmla="*/ 650 w 1862"/>
                  <a:gd name="T55" fmla="*/ 957 h 2994"/>
                  <a:gd name="T56" fmla="*/ 463 w 1862"/>
                  <a:gd name="T57" fmla="*/ 1106 h 2994"/>
                  <a:gd name="T58" fmla="*/ 365 w 1862"/>
                  <a:gd name="T59" fmla="*/ 1168 h 2994"/>
                  <a:gd name="T60" fmla="*/ 497 w 1862"/>
                  <a:gd name="T61" fmla="*/ 1333 h 2994"/>
                  <a:gd name="T62" fmla="*/ 611 w 1862"/>
                  <a:gd name="T63" fmla="*/ 1183 h 2994"/>
                  <a:gd name="T64" fmla="*/ 1116 w 1862"/>
                  <a:gd name="T65" fmla="*/ 1201 h 2994"/>
                  <a:gd name="T66" fmla="*/ 1158 w 1862"/>
                  <a:gd name="T67" fmla="*/ 1372 h 2994"/>
                  <a:gd name="T68" fmla="*/ 929 w 1862"/>
                  <a:gd name="T69" fmla="*/ 1634 h 2994"/>
                  <a:gd name="T70" fmla="*/ 921 w 1862"/>
                  <a:gd name="T71" fmla="*/ 1752 h 2994"/>
                  <a:gd name="T72" fmla="*/ 510 w 1862"/>
                  <a:gd name="T73" fmla="*/ 1802 h 2994"/>
                  <a:gd name="T74" fmla="*/ 534 w 1862"/>
                  <a:gd name="T75" fmla="*/ 1954 h 2994"/>
                  <a:gd name="T76" fmla="*/ 552 w 1862"/>
                  <a:gd name="T77" fmla="*/ 2055 h 2994"/>
                  <a:gd name="T78" fmla="*/ 258 w 1862"/>
                  <a:gd name="T79" fmla="*/ 2327 h 29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62" h="2994">
                    <a:moveTo>
                      <a:pt x="258" y="2327"/>
                    </a:moveTo>
                    <a:lnTo>
                      <a:pt x="0" y="2694"/>
                    </a:lnTo>
                    <a:lnTo>
                      <a:pt x="603" y="2770"/>
                    </a:lnTo>
                    <a:lnTo>
                      <a:pt x="856" y="2994"/>
                    </a:lnTo>
                    <a:lnTo>
                      <a:pt x="1119" y="2838"/>
                    </a:lnTo>
                    <a:lnTo>
                      <a:pt x="1251" y="2743"/>
                    </a:lnTo>
                    <a:lnTo>
                      <a:pt x="1394" y="2694"/>
                    </a:lnTo>
                    <a:lnTo>
                      <a:pt x="1434" y="2675"/>
                    </a:lnTo>
                    <a:lnTo>
                      <a:pt x="1414" y="2625"/>
                    </a:lnTo>
                    <a:lnTo>
                      <a:pt x="1465" y="2490"/>
                    </a:lnTo>
                    <a:lnTo>
                      <a:pt x="1503" y="2444"/>
                    </a:lnTo>
                    <a:lnTo>
                      <a:pt x="1559" y="2426"/>
                    </a:lnTo>
                    <a:lnTo>
                      <a:pt x="1763" y="2247"/>
                    </a:lnTo>
                    <a:lnTo>
                      <a:pt x="1792" y="2214"/>
                    </a:lnTo>
                    <a:lnTo>
                      <a:pt x="1762" y="2180"/>
                    </a:lnTo>
                    <a:lnTo>
                      <a:pt x="1745" y="2145"/>
                    </a:lnTo>
                    <a:lnTo>
                      <a:pt x="1756" y="2012"/>
                    </a:lnTo>
                    <a:lnTo>
                      <a:pt x="1861" y="1723"/>
                    </a:lnTo>
                    <a:lnTo>
                      <a:pt x="1862" y="1502"/>
                    </a:lnTo>
                    <a:lnTo>
                      <a:pt x="1687" y="1214"/>
                    </a:lnTo>
                    <a:lnTo>
                      <a:pt x="1636" y="1209"/>
                    </a:lnTo>
                    <a:lnTo>
                      <a:pt x="1542" y="1143"/>
                    </a:lnTo>
                    <a:lnTo>
                      <a:pt x="1453" y="1142"/>
                    </a:lnTo>
                    <a:lnTo>
                      <a:pt x="1368" y="1109"/>
                    </a:lnTo>
                    <a:lnTo>
                      <a:pt x="1170" y="1144"/>
                    </a:lnTo>
                    <a:lnTo>
                      <a:pt x="1147" y="1131"/>
                    </a:lnTo>
                    <a:lnTo>
                      <a:pt x="1127" y="1068"/>
                    </a:lnTo>
                    <a:lnTo>
                      <a:pt x="1024" y="1004"/>
                    </a:lnTo>
                    <a:lnTo>
                      <a:pt x="1370" y="663"/>
                    </a:lnTo>
                    <a:lnTo>
                      <a:pt x="1451" y="571"/>
                    </a:lnTo>
                    <a:lnTo>
                      <a:pt x="1473" y="542"/>
                    </a:lnTo>
                    <a:lnTo>
                      <a:pt x="1521" y="542"/>
                    </a:lnTo>
                    <a:lnTo>
                      <a:pt x="1543" y="559"/>
                    </a:lnTo>
                    <a:lnTo>
                      <a:pt x="1568" y="566"/>
                    </a:lnTo>
                    <a:lnTo>
                      <a:pt x="1845" y="275"/>
                    </a:lnTo>
                    <a:lnTo>
                      <a:pt x="1814" y="247"/>
                    </a:lnTo>
                    <a:lnTo>
                      <a:pt x="1623" y="134"/>
                    </a:lnTo>
                    <a:lnTo>
                      <a:pt x="1477" y="30"/>
                    </a:lnTo>
                    <a:lnTo>
                      <a:pt x="1436" y="30"/>
                    </a:lnTo>
                    <a:lnTo>
                      <a:pt x="1376" y="0"/>
                    </a:lnTo>
                    <a:lnTo>
                      <a:pt x="1302" y="32"/>
                    </a:lnTo>
                    <a:lnTo>
                      <a:pt x="1295" y="73"/>
                    </a:lnTo>
                    <a:lnTo>
                      <a:pt x="1354" y="109"/>
                    </a:lnTo>
                    <a:lnTo>
                      <a:pt x="1338" y="243"/>
                    </a:lnTo>
                    <a:lnTo>
                      <a:pt x="1285" y="247"/>
                    </a:lnTo>
                    <a:lnTo>
                      <a:pt x="1070" y="476"/>
                    </a:lnTo>
                    <a:lnTo>
                      <a:pt x="1008" y="465"/>
                    </a:lnTo>
                    <a:lnTo>
                      <a:pt x="991" y="476"/>
                    </a:lnTo>
                    <a:lnTo>
                      <a:pt x="906" y="469"/>
                    </a:lnTo>
                    <a:lnTo>
                      <a:pt x="813" y="561"/>
                    </a:lnTo>
                    <a:lnTo>
                      <a:pt x="800" y="650"/>
                    </a:lnTo>
                    <a:lnTo>
                      <a:pt x="844" y="740"/>
                    </a:lnTo>
                    <a:lnTo>
                      <a:pt x="771" y="825"/>
                    </a:lnTo>
                    <a:lnTo>
                      <a:pt x="690" y="827"/>
                    </a:lnTo>
                    <a:lnTo>
                      <a:pt x="648" y="863"/>
                    </a:lnTo>
                    <a:lnTo>
                      <a:pt x="650" y="957"/>
                    </a:lnTo>
                    <a:lnTo>
                      <a:pt x="547" y="1059"/>
                    </a:lnTo>
                    <a:lnTo>
                      <a:pt x="463" y="1106"/>
                    </a:lnTo>
                    <a:lnTo>
                      <a:pt x="409" y="1104"/>
                    </a:lnTo>
                    <a:lnTo>
                      <a:pt x="365" y="1168"/>
                    </a:lnTo>
                    <a:lnTo>
                      <a:pt x="459" y="1350"/>
                    </a:lnTo>
                    <a:lnTo>
                      <a:pt x="497" y="1333"/>
                    </a:lnTo>
                    <a:lnTo>
                      <a:pt x="476" y="1285"/>
                    </a:lnTo>
                    <a:lnTo>
                      <a:pt x="611" y="1183"/>
                    </a:lnTo>
                    <a:lnTo>
                      <a:pt x="857" y="1240"/>
                    </a:lnTo>
                    <a:lnTo>
                      <a:pt x="1116" y="1201"/>
                    </a:lnTo>
                    <a:lnTo>
                      <a:pt x="1207" y="1413"/>
                    </a:lnTo>
                    <a:lnTo>
                      <a:pt x="1158" y="1372"/>
                    </a:lnTo>
                    <a:lnTo>
                      <a:pt x="912" y="1451"/>
                    </a:lnTo>
                    <a:lnTo>
                      <a:pt x="929" y="1634"/>
                    </a:lnTo>
                    <a:lnTo>
                      <a:pt x="973" y="1691"/>
                    </a:lnTo>
                    <a:lnTo>
                      <a:pt x="921" y="1752"/>
                    </a:lnTo>
                    <a:lnTo>
                      <a:pt x="940" y="1863"/>
                    </a:lnTo>
                    <a:lnTo>
                      <a:pt x="510" y="1802"/>
                    </a:lnTo>
                    <a:lnTo>
                      <a:pt x="494" y="1835"/>
                    </a:lnTo>
                    <a:lnTo>
                      <a:pt x="534" y="1954"/>
                    </a:lnTo>
                    <a:lnTo>
                      <a:pt x="525" y="2018"/>
                    </a:lnTo>
                    <a:lnTo>
                      <a:pt x="552" y="2055"/>
                    </a:lnTo>
                    <a:lnTo>
                      <a:pt x="312" y="2317"/>
                    </a:lnTo>
                    <a:lnTo>
                      <a:pt x="258" y="2327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08940" name="Group 44"/>
          <p:cNvGrpSpPr>
            <a:grpSpLocks/>
          </p:cNvGrpSpPr>
          <p:nvPr/>
        </p:nvGrpSpPr>
        <p:grpSpPr bwMode="auto">
          <a:xfrm>
            <a:off x="5986463" y="4179888"/>
            <a:ext cx="2222500" cy="1182687"/>
            <a:chOff x="3771" y="2633"/>
            <a:chExt cx="1400" cy="745"/>
          </a:xfrm>
        </p:grpSpPr>
        <p:sp>
          <p:nvSpPr>
            <p:cNvPr id="208941" name="Freeform 45"/>
            <p:cNvSpPr>
              <a:spLocks/>
            </p:cNvSpPr>
            <p:nvPr/>
          </p:nvSpPr>
          <p:spPr bwMode="auto">
            <a:xfrm>
              <a:off x="4478" y="3008"/>
              <a:ext cx="609" cy="164"/>
            </a:xfrm>
            <a:custGeom>
              <a:avLst/>
              <a:gdLst>
                <a:gd name="T0" fmla="*/ 0 w 609"/>
                <a:gd name="T1" fmla="*/ 0 h 164"/>
                <a:gd name="T2" fmla="*/ 196 w 609"/>
                <a:gd name="T3" fmla="*/ 164 h 164"/>
                <a:gd name="T4" fmla="*/ 609 w 609"/>
                <a:gd name="T5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09" h="164">
                  <a:moveTo>
                    <a:pt x="0" y="0"/>
                  </a:moveTo>
                  <a:lnTo>
                    <a:pt x="196" y="164"/>
                  </a:lnTo>
                  <a:lnTo>
                    <a:pt x="609" y="164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08942" name="Text Box 46"/>
            <p:cNvSpPr txBox="1">
              <a:spLocks noChangeArrowheads="1"/>
            </p:cNvSpPr>
            <p:nvPr/>
          </p:nvSpPr>
          <p:spPr bwMode="auto">
            <a:xfrm>
              <a:off x="4635" y="2957"/>
              <a:ext cx="53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900" dirty="0">
                  <a:solidFill>
                    <a:srgbClr val="066168"/>
                  </a:solidFill>
                  <a:latin typeface="Verdana" pitchFamily="34" charset="0"/>
                </a:rPr>
                <a:t>Alto Salgado</a:t>
              </a:r>
            </a:p>
          </p:txBody>
        </p:sp>
        <p:grpSp>
          <p:nvGrpSpPr>
            <p:cNvPr id="208943" name="Group 47"/>
            <p:cNvGrpSpPr>
              <a:grpSpLocks/>
            </p:cNvGrpSpPr>
            <p:nvPr/>
          </p:nvGrpSpPr>
          <p:grpSpPr bwMode="auto">
            <a:xfrm>
              <a:off x="3771" y="2633"/>
              <a:ext cx="820" cy="745"/>
              <a:chOff x="3771" y="2633"/>
              <a:chExt cx="820" cy="745"/>
            </a:xfrm>
          </p:grpSpPr>
          <p:sp>
            <p:nvSpPr>
              <p:cNvPr id="208944" name="Freeform 48"/>
              <p:cNvSpPr>
                <a:spLocks noChangeAspect="1"/>
              </p:cNvSpPr>
              <p:nvPr/>
            </p:nvSpPr>
            <p:spPr bwMode="auto">
              <a:xfrm>
                <a:off x="4121" y="2666"/>
                <a:ext cx="199" cy="159"/>
              </a:xfrm>
              <a:custGeom>
                <a:avLst/>
                <a:gdLst>
                  <a:gd name="T0" fmla="*/ 0 w 1100"/>
                  <a:gd name="T1" fmla="*/ 528 h 878"/>
                  <a:gd name="T2" fmla="*/ 89 w 1100"/>
                  <a:gd name="T3" fmla="*/ 536 h 878"/>
                  <a:gd name="T4" fmla="*/ 76 w 1100"/>
                  <a:gd name="T5" fmla="*/ 764 h 878"/>
                  <a:gd name="T6" fmla="*/ 23 w 1100"/>
                  <a:gd name="T7" fmla="*/ 842 h 878"/>
                  <a:gd name="T8" fmla="*/ 496 w 1100"/>
                  <a:gd name="T9" fmla="*/ 874 h 878"/>
                  <a:gd name="T10" fmla="*/ 544 w 1100"/>
                  <a:gd name="T11" fmla="*/ 878 h 878"/>
                  <a:gd name="T12" fmla="*/ 719 w 1100"/>
                  <a:gd name="T13" fmla="*/ 751 h 878"/>
                  <a:gd name="T14" fmla="*/ 776 w 1100"/>
                  <a:gd name="T15" fmla="*/ 746 h 878"/>
                  <a:gd name="T16" fmla="*/ 815 w 1100"/>
                  <a:gd name="T17" fmla="*/ 804 h 878"/>
                  <a:gd name="T18" fmla="*/ 1000 w 1100"/>
                  <a:gd name="T19" fmla="*/ 681 h 878"/>
                  <a:gd name="T20" fmla="*/ 1035 w 1100"/>
                  <a:gd name="T21" fmla="*/ 532 h 878"/>
                  <a:gd name="T22" fmla="*/ 1100 w 1100"/>
                  <a:gd name="T23" fmla="*/ 396 h 878"/>
                  <a:gd name="T24" fmla="*/ 1080 w 1100"/>
                  <a:gd name="T25" fmla="*/ 290 h 878"/>
                  <a:gd name="T26" fmla="*/ 1042 w 1100"/>
                  <a:gd name="T27" fmla="*/ 253 h 878"/>
                  <a:gd name="T28" fmla="*/ 1040 w 1100"/>
                  <a:gd name="T29" fmla="*/ 69 h 878"/>
                  <a:gd name="T30" fmla="*/ 955 w 1100"/>
                  <a:gd name="T31" fmla="*/ 0 h 878"/>
                  <a:gd name="T32" fmla="*/ 898 w 1100"/>
                  <a:gd name="T33" fmla="*/ 58 h 878"/>
                  <a:gd name="T34" fmla="*/ 831 w 1100"/>
                  <a:gd name="T35" fmla="*/ 53 h 878"/>
                  <a:gd name="T36" fmla="*/ 822 w 1100"/>
                  <a:gd name="T37" fmla="*/ 123 h 878"/>
                  <a:gd name="T38" fmla="*/ 775 w 1100"/>
                  <a:gd name="T39" fmla="*/ 129 h 878"/>
                  <a:gd name="T40" fmla="*/ 698 w 1100"/>
                  <a:gd name="T41" fmla="*/ 300 h 878"/>
                  <a:gd name="T42" fmla="*/ 537 w 1100"/>
                  <a:gd name="T43" fmla="*/ 482 h 878"/>
                  <a:gd name="T44" fmla="*/ 159 w 1100"/>
                  <a:gd name="T45" fmla="*/ 390 h 878"/>
                  <a:gd name="T46" fmla="*/ 0 w 1100"/>
                  <a:gd name="T47" fmla="*/ 528 h 8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00" h="878">
                    <a:moveTo>
                      <a:pt x="0" y="528"/>
                    </a:moveTo>
                    <a:lnTo>
                      <a:pt x="89" y="536"/>
                    </a:lnTo>
                    <a:lnTo>
                      <a:pt x="76" y="764"/>
                    </a:lnTo>
                    <a:lnTo>
                      <a:pt x="23" y="842"/>
                    </a:lnTo>
                    <a:lnTo>
                      <a:pt x="496" y="874"/>
                    </a:lnTo>
                    <a:lnTo>
                      <a:pt x="544" y="878"/>
                    </a:lnTo>
                    <a:lnTo>
                      <a:pt x="719" y="751"/>
                    </a:lnTo>
                    <a:lnTo>
                      <a:pt x="776" y="746"/>
                    </a:lnTo>
                    <a:lnTo>
                      <a:pt x="815" y="804"/>
                    </a:lnTo>
                    <a:lnTo>
                      <a:pt x="1000" y="681"/>
                    </a:lnTo>
                    <a:lnTo>
                      <a:pt x="1035" y="532"/>
                    </a:lnTo>
                    <a:lnTo>
                      <a:pt x="1100" y="396"/>
                    </a:lnTo>
                    <a:lnTo>
                      <a:pt x="1080" y="290"/>
                    </a:lnTo>
                    <a:lnTo>
                      <a:pt x="1042" y="253"/>
                    </a:lnTo>
                    <a:lnTo>
                      <a:pt x="1040" y="69"/>
                    </a:lnTo>
                    <a:lnTo>
                      <a:pt x="955" y="0"/>
                    </a:lnTo>
                    <a:lnTo>
                      <a:pt x="898" y="58"/>
                    </a:lnTo>
                    <a:lnTo>
                      <a:pt x="831" y="53"/>
                    </a:lnTo>
                    <a:lnTo>
                      <a:pt x="822" y="123"/>
                    </a:lnTo>
                    <a:lnTo>
                      <a:pt x="775" y="129"/>
                    </a:lnTo>
                    <a:lnTo>
                      <a:pt x="698" y="300"/>
                    </a:lnTo>
                    <a:lnTo>
                      <a:pt x="537" y="482"/>
                    </a:lnTo>
                    <a:lnTo>
                      <a:pt x="159" y="390"/>
                    </a:lnTo>
                    <a:lnTo>
                      <a:pt x="0" y="528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45" name="Freeform 49"/>
              <p:cNvSpPr>
                <a:spLocks noChangeAspect="1"/>
              </p:cNvSpPr>
              <p:nvPr/>
            </p:nvSpPr>
            <p:spPr bwMode="auto">
              <a:xfrm>
                <a:off x="3771" y="2633"/>
                <a:ext cx="500" cy="232"/>
              </a:xfrm>
              <a:custGeom>
                <a:avLst/>
                <a:gdLst>
                  <a:gd name="T0" fmla="*/ 404 w 2767"/>
                  <a:gd name="T1" fmla="*/ 197 h 1286"/>
                  <a:gd name="T2" fmla="*/ 559 w 2767"/>
                  <a:gd name="T3" fmla="*/ 88 h 1286"/>
                  <a:gd name="T4" fmla="*/ 491 w 2767"/>
                  <a:gd name="T5" fmla="*/ 217 h 1286"/>
                  <a:gd name="T6" fmla="*/ 563 w 2767"/>
                  <a:gd name="T7" fmla="*/ 184 h 1286"/>
                  <a:gd name="T8" fmla="*/ 669 w 2767"/>
                  <a:gd name="T9" fmla="*/ 220 h 1286"/>
                  <a:gd name="T10" fmla="*/ 789 w 2767"/>
                  <a:gd name="T11" fmla="*/ 49 h 1286"/>
                  <a:gd name="T12" fmla="*/ 963 w 2767"/>
                  <a:gd name="T13" fmla="*/ 120 h 1286"/>
                  <a:gd name="T14" fmla="*/ 1076 w 2767"/>
                  <a:gd name="T15" fmla="*/ 39 h 1286"/>
                  <a:gd name="T16" fmla="*/ 1125 w 2767"/>
                  <a:gd name="T17" fmla="*/ 194 h 1286"/>
                  <a:gd name="T18" fmla="*/ 1206 w 2767"/>
                  <a:gd name="T19" fmla="*/ 68 h 1286"/>
                  <a:gd name="T20" fmla="*/ 1286 w 2767"/>
                  <a:gd name="T21" fmla="*/ 88 h 1286"/>
                  <a:gd name="T22" fmla="*/ 1432 w 2767"/>
                  <a:gd name="T23" fmla="*/ 88 h 1286"/>
                  <a:gd name="T24" fmla="*/ 1635 w 2767"/>
                  <a:gd name="T25" fmla="*/ 65 h 1286"/>
                  <a:gd name="T26" fmla="*/ 1736 w 2767"/>
                  <a:gd name="T27" fmla="*/ 123 h 1286"/>
                  <a:gd name="T28" fmla="*/ 1813 w 2767"/>
                  <a:gd name="T29" fmla="*/ 156 h 1286"/>
                  <a:gd name="T30" fmla="*/ 1965 w 2767"/>
                  <a:gd name="T31" fmla="*/ 116 h 1286"/>
                  <a:gd name="T32" fmla="*/ 2036 w 2767"/>
                  <a:gd name="T33" fmla="*/ 162 h 1286"/>
                  <a:gd name="T34" fmla="*/ 2132 w 2767"/>
                  <a:gd name="T35" fmla="*/ 168 h 1286"/>
                  <a:gd name="T36" fmla="*/ 2200 w 2767"/>
                  <a:gd name="T37" fmla="*/ 107 h 1286"/>
                  <a:gd name="T38" fmla="*/ 2278 w 2767"/>
                  <a:gd name="T39" fmla="*/ 20 h 1286"/>
                  <a:gd name="T40" fmla="*/ 2437 w 2767"/>
                  <a:gd name="T41" fmla="*/ 0 h 1286"/>
                  <a:gd name="T42" fmla="*/ 2759 w 2767"/>
                  <a:gd name="T43" fmla="*/ 153 h 1286"/>
                  <a:gd name="T44" fmla="*/ 2756 w 2767"/>
                  <a:gd name="T45" fmla="*/ 311 h 1286"/>
                  <a:gd name="T46" fmla="*/ 2634 w 2767"/>
                  <a:gd name="T47" fmla="*/ 484 h 1286"/>
                  <a:gd name="T48" fmla="*/ 2094 w 2767"/>
                  <a:gd name="T49" fmla="*/ 576 h 1286"/>
                  <a:gd name="T50" fmla="*/ 1665 w 2767"/>
                  <a:gd name="T51" fmla="*/ 866 h 1286"/>
                  <a:gd name="T52" fmla="*/ 1561 w 2767"/>
                  <a:gd name="T53" fmla="*/ 999 h 1286"/>
                  <a:gd name="T54" fmla="*/ 1432 w 2767"/>
                  <a:gd name="T55" fmla="*/ 1205 h 1286"/>
                  <a:gd name="T56" fmla="*/ 1202 w 2767"/>
                  <a:gd name="T57" fmla="*/ 1209 h 1286"/>
                  <a:gd name="T58" fmla="*/ 1116 w 2767"/>
                  <a:gd name="T59" fmla="*/ 1221 h 1286"/>
                  <a:gd name="T60" fmla="*/ 1021 w 2767"/>
                  <a:gd name="T61" fmla="*/ 1163 h 1286"/>
                  <a:gd name="T62" fmla="*/ 854 w 2767"/>
                  <a:gd name="T63" fmla="*/ 1202 h 1286"/>
                  <a:gd name="T64" fmla="*/ 679 w 2767"/>
                  <a:gd name="T65" fmla="*/ 1221 h 1286"/>
                  <a:gd name="T66" fmla="*/ 582 w 2767"/>
                  <a:gd name="T67" fmla="*/ 1047 h 1286"/>
                  <a:gd name="T68" fmla="*/ 533 w 2767"/>
                  <a:gd name="T69" fmla="*/ 960 h 1286"/>
                  <a:gd name="T70" fmla="*/ 592 w 2767"/>
                  <a:gd name="T71" fmla="*/ 850 h 1286"/>
                  <a:gd name="T72" fmla="*/ 524 w 2767"/>
                  <a:gd name="T73" fmla="*/ 850 h 1286"/>
                  <a:gd name="T74" fmla="*/ 462 w 2767"/>
                  <a:gd name="T75" fmla="*/ 928 h 1286"/>
                  <a:gd name="T76" fmla="*/ 327 w 2767"/>
                  <a:gd name="T77" fmla="*/ 830 h 1286"/>
                  <a:gd name="T78" fmla="*/ 275 w 2767"/>
                  <a:gd name="T79" fmla="*/ 598 h 1286"/>
                  <a:gd name="T80" fmla="*/ 204 w 2767"/>
                  <a:gd name="T81" fmla="*/ 598 h 1286"/>
                  <a:gd name="T82" fmla="*/ 107 w 2767"/>
                  <a:gd name="T83" fmla="*/ 576 h 1286"/>
                  <a:gd name="T84" fmla="*/ 0 w 2767"/>
                  <a:gd name="T85" fmla="*/ 527 h 1286"/>
                  <a:gd name="T86" fmla="*/ 216 w 2767"/>
                  <a:gd name="T87" fmla="*/ 249 h 1286"/>
                  <a:gd name="T88" fmla="*/ 356 w 2767"/>
                  <a:gd name="T89" fmla="*/ 233 h 1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767" h="1286">
                    <a:moveTo>
                      <a:pt x="356" y="233"/>
                    </a:moveTo>
                    <a:lnTo>
                      <a:pt x="404" y="197"/>
                    </a:lnTo>
                    <a:lnTo>
                      <a:pt x="462" y="178"/>
                    </a:lnTo>
                    <a:lnTo>
                      <a:pt x="559" y="88"/>
                    </a:lnTo>
                    <a:lnTo>
                      <a:pt x="488" y="178"/>
                    </a:lnTo>
                    <a:lnTo>
                      <a:pt x="491" y="217"/>
                    </a:lnTo>
                    <a:lnTo>
                      <a:pt x="549" y="213"/>
                    </a:lnTo>
                    <a:lnTo>
                      <a:pt x="563" y="184"/>
                    </a:lnTo>
                    <a:lnTo>
                      <a:pt x="631" y="178"/>
                    </a:lnTo>
                    <a:lnTo>
                      <a:pt x="669" y="220"/>
                    </a:lnTo>
                    <a:lnTo>
                      <a:pt x="721" y="213"/>
                    </a:lnTo>
                    <a:lnTo>
                      <a:pt x="789" y="49"/>
                    </a:lnTo>
                    <a:lnTo>
                      <a:pt x="830" y="49"/>
                    </a:lnTo>
                    <a:lnTo>
                      <a:pt x="963" y="120"/>
                    </a:lnTo>
                    <a:lnTo>
                      <a:pt x="983" y="78"/>
                    </a:lnTo>
                    <a:lnTo>
                      <a:pt x="1076" y="39"/>
                    </a:lnTo>
                    <a:lnTo>
                      <a:pt x="1089" y="188"/>
                    </a:lnTo>
                    <a:lnTo>
                      <a:pt x="1125" y="194"/>
                    </a:lnTo>
                    <a:lnTo>
                      <a:pt x="1170" y="126"/>
                    </a:lnTo>
                    <a:lnTo>
                      <a:pt x="1206" y="68"/>
                    </a:lnTo>
                    <a:lnTo>
                      <a:pt x="1238" y="97"/>
                    </a:lnTo>
                    <a:lnTo>
                      <a:pt x="1286" y="88"/>
                    </a:lnTo>
                    <a:lnTo>
                      <a:pt x="1354" y="126"/>
                    </a:lnTo>
                    <a:lnTo>
                      <a:pt x="1432" y="88"/>
                    </a:lnTo>
                    <a:lnTo>
                      <a:pt x="1555" y="116"/>
                    </a:lnTo>
                    <a:lnTo>
                      <a:pt x="1635" y="65"/>
                    </a:lnTo>
                    <a:lnTo>
                      <a:pt x="1749" y="88"/>
                    </a:lnTo>
                    <a:lnTo>
                      <a:pt x="1736" y="123"/>
                    </a:lnTo>
                    <a:lnTo>
                      <a:pt x="1793" y="120"/>
                    </a:lnTo>
                    <a:lnTo>
                      <a:pt x="1813" y="156"/>
                    </a:lnTo>
                    <a:lnTo>
                      <a:pt x="1891" y="172"/>
                    </a:lnTo>
                    <a:lnTo>
                      <a:pt x="1965" y="116"/>
                    </a:lnTo>
                    <a:lnTo>
                      <a:pt x="2003" y="165"/>
                    </a:lnTo>
                    <a:lnTo>
                      <a:pt x="2036" y="162"/>
                    </a:lnTo>
                    <a:lnTo>
                      <a:pt x="2094" y="107"/>
                    </a:lnTo>
                    <a:lnTo>
                      <a:pt x="2132" y="168"/>
                    </a:lnTo>
                    <a:lnTo>
                      <a:pt x="2172" y="162"/>
                    </a:lnTo>
                    <a:lnTo>
                      <a:pt x="2200" y="107"/>
                    </a:lnTo>
                    <a:lnTo>
                      <a:pt x="2281" y="116"/>
                    </a:lnTo>
                    <a:lnTo>
                      <a:pt x="2278" y="20"/>
                    </a:lnTo>
                    <a:lnTo>
                      <a:pt x="2388" y="39"/>
                    </a:lnTo>
                    <a:lnTo>
                      <a:pt x="2437" y="0"/>
                    </a:lnTo>
                    <a:lnTo>
                      <a:pt x="2508" y="97"/>
                    </a:lnTo>
                    <a:lnTo>
                      <a:pt x="2759" y="153"/>
                    </a:lnTo>
                    <a:lnTo>
                      <a:pt x="2767" y="236"/>
                    </a:lnTo>
                    <a:lnTo>
                      <a:pt x="2756" y="311"/>
                    </a:lnTo>
                    <a:lnTo>
                      <a:pt x="2715" y="311"/>
                    </a:lnTo>
                    <a:lnTo>
                      <a:pt x="2634" y="484"/>
                    </a:lnTo>
                    <a:lnTo>
                      <a:pt x="2475" y="666"/>
                    </a:lnTo>
                    <a:lnTo>
                      <a:pt x="2094" y="576"/>
                    </a:lnTo>
                    <a:lnTo>
                      <a:pt x="1755" y="879"/>
                    </a:lnTo>
                    <a:lnTo>
                      <a:pt x="1665" y="866"/>
                    </a:lnTo>
                    <a:lnTo>
                      <a:pt x="1558" y="953"/>
                    </a:lnTo>
                    <a:lnTo>
                      <a:pt x="1561" y="999"/>
                    </a:lnTo>
                    <a:lnTo>
                      <a:pt x="1406" y="1054"/>
                    </a:lnTo>
                    <a:lnTo>
                      <a:pt x="1432" y="1205"/>
                    </a:lnTo>
                    <a:lnTo>
                      <a:pt x="1241" y="1237"/>
                    </a:lnTo>
                    <a:lnTo>
                      <a:pt x="1202" y="1209"/>
                    </a:lnTo>
                    <a:lnTo>
                      <a:pt x="1131" y="1199"/>
                    </a:lnTo>
                    <a:lnTo>
                      <a:pt x="1116" y="1221"/>
                    </a:lnTo>
                    <a:lnTo>
                      <a:pt x="1073" y="1199"/>
                    </a:lnTo>
                    <a:lnTo>
                      <a:pt x="1021" y="1163"/>
                    </a:lnTo>
                    <a:lnTo>
                      <a:pt x="966" y="1193"/>
                    </a:lnTo>
                    <a:lnTo>
                      <a:pt x="854" y="1202"/>
                    </a:lnTo>
                    <a:lnTo>
                      <a:pt x="795" y="1251"/>
                    </a:lnTo>
                    <a:lnTo>
                      <a:pt x="679" y="1221"/>
                    </a:lnTo>
                    <a:lnTo>
                      <a:pt x="614" y="1286"/>
                    </a:lnTo>
                    <a:lnTo>
                      <a:pt x="582" y="1047"/>
                    </a:lnTo>
                    <a:lnTo>
                      <a:pt x="540" y="1015"/>
                    </a:lnTo>
                    <a:lnTo>
                      <a:pt x="533" y="960"/>
                    </a:lnTo>
                    <a:lnTo>
                      <a:pt x="579" y="921"/>
                    </a:lnTo>
                    <a:lnTo>
                      <a:pt x="592" y="850"/>
                    </a:lnTo>
                    <a:lnTo>
                      <a:pt x="559" y="830"/>
                    </a:lnTo>
                    <a:lnTo>
                      <a:pt x="524" y="850"/>
                    </a:lnTo>
                    <a:lnTo>
                      <a:pt x="505" y="888"/>
                    </a:lnTo>
                    <a:lnTo>
                      <a:pt x="462" y="928"/>
                    </a:lnTo>
                    <a:lnTo>
                      <a:pt x="427" y="827"/>
                    </a:lnTo>
                    <a:lnTo>
                      <a:pt x="327" y="830"/>
                    </a:lnTo>
                    <a:lnTo>
                      <a:pt x="327" y="656"/>
                    </a:lnTo>
                    <a:lnTo>
                      <a:pt x="275" y="598"/>
                    </a:lnTo>
                    <a:lnTo>
                      <a:pt x="240" y="579"/>
                    </a:lnTo>
                    <a:lnTo>
                      <a:pt x="204" y="598"/>
                    </a:lnTo>
                    <a:lnTo>
                      <a:pt x="145" y="543"/>
                    </a:lnTo>
                    <a:lnTo>
                      <a:pt x="107" y="576"/>
                    </a:lnTo>
                    <a:lnTo>
                      <a:pt x="78" y="539"/>
                    </a:lnTo>
                    <a:lnTo>
                      <a:pt x="0" y="527"/>
                    </a:lnTo>
                    <a:lnTo>
                      <a:pt x="227" y="301"/>
                    </a:lnTo>
                    <a:lnTo>
                      <a:pt x="216" y="249"/>
                    </a:lnTo>
                    <a:lnTo>
                      <a:pt x="284" y="200"/>
                    </a:lnTo>
                    <a:lnTo>
                      <a:pt x="356" y="23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46" name="Freeform 50"/>
              <p:cNvSpPr>
                <a:spLocks noChangeAspect="1"/>
              </p:cNvSpPr>
              <p:nvPr/>
            </p:nvSpPr>
            <p:spPr bwMode="auto">
              <a:xfrm>
                <a:off x="3844" y="2843"/>
                <a:ext cx="221" cy="181"/>
              </a:xfrm>
              <a:custGeom>
                <a:avLst/>
                <a:gdLst>
                  <a:gd name="T0" fmla="*/ 140 w 1227"/>
                  <a:gd name="T1" fmla="*/ 995 h 1002"/>
                  <a:gd name="T2" fmla="*/ 155 w 1227"/>
                  <a:gd name="T3" fmla="*/ 956 h 1002"/>
                  <a:gd name="T4" fmla="*/ 133 w 1227"/>
                  <a:gd name="T5" fmla="*/ 919 h 1002"/>
                  <a:gd name="T6" fmla="*/ 31 w 1227"/>
                  <a:gd name="T7" fmla="*/ 1002 h 1002"/>
                  <a:gd name="T8" fmla="*/ 10 w 1227"/>
                  <a:gd name="T9" fmla="*/ 1002 h 1002"/>
                  <a:gd name="T10" fmla="*/ 0 w 1227"/>
                  <a:gd name="T11" fmla="*/ 974 h 1002"/>
                  <a:gd name="T12" fmla="*/ 138 w 1227"/>
                  <a:gd name="T13" fmla="*/ 720 h 1002"/>
                  <a:gd name="T14" fmla="*/ 64 w 1227"/>
                  <a:gd name="T15" fmla="*/ 644 h 1002"/>
                  <a:gd name="T16" fmla="*/ 155 w 1227"/>
                  <a:gd name="T17" fmla="*/ 580 h 1002"/>
                  <a:gd name="T18" fmla="*/ 8 w 1227"/>
                  <a:gd name="T19" fmla="*/ 488 h 1002"/>
                  <a:gd name="T20" fmla="*/ 0 w 1227"/>
                  <a:gd name="T21" fmla="*/ 308 h 1002"/>
                  <a:gd name="T22" fmla="*/ 56 w 1227"/>
                  <a:gd name="T23" fmla="*/ 287 h 1002"/>
                  <a:gd name="T24" fmla="*/ 282 w 1227"/>
                  <a:gd name="T25" fmla="*/ 56 h 1002"/>
                  <a:gd name="T26" fmla="*/ 395 w 1227"/>
                  <a:gd name="T27" fmla="*/ 87 h 1002"/>
                  <a:gd name="T28" fmla="*/ 456 w 1227"/>
                  <a:gd name="T29" fmla="*/ 36 h 1002"/>
                  <a:gd name="T30" fmla="*/ 565 w 1227"/>
                  <a:gd name="T31" fmla="*/ 28 h 1002"/>
                  <a:gd name="T32" fmla="*/ 618 w 1227"/>
                  <a:gd name="T33" fmla="*/ 0 h 1002"/>
                  <a:gd name="T34" fmla="*/ 713 w 1227"/>
                  <a:gd name="T35" fmla="*/ 56 h 1002"/>
                  <a:gd name="T36" fmla="*/ 728 w 1227"/>
                  <a:gd name="T37" fmla="*/ 36 h 1002"/>
                  <a:gd name="T38" fmla="*/ 799 w 1227"/>
                  <a:gd name="T39" fmla="*/ 41 h 1002"/>
                  <a:gd name="T40" fmla="*/ 839 w 1227"/>
                  <a:gd name="T41" fmla="*/ 68 h 1002"/>
                  <a:gd name="T42" fmla="*/ 1033 w 1227"/>
                  <a:gd name="T43" fmla="*/ 38 h 1002"/>
                  <a:gd name="T44" fmla="*/ 998 w 1227"/>
                  <a:gd name="T45" fmla="*/ 142 h 1002"/>
                  <a:gd name="T46" fmla="*/ 982 w 1227"/>
                  <a:gd name="T47" fmla="*/ 183 h 1002"/>
                  <a:gd name="T48" fmla="*/ 1033 w 1227"/>
                  <a:gd name="T49" fmla="*/ 224 h 1002"/>
                  <a:gd name="T50" fmla="*/ 1084 w 1227"/>
                  <a:gd name="T51" fmla="*/ 267 h 1002"/>
                  <a:gd name="T52" fmla="*/ 1117 w 1227"/>
                  <a:gd name="T53" fmla="*/ 282 h 1002"/>
                  <a:gd name="T54" fmla="*/ 1155 w 1227"/>
                  <a:gd name="T55" fmla="*/ 249 h 1002"/>
                  <a:gd name="T56" fmla="*/ 1201 w 1227"/>
                  <a:gd name="T57" fmla="*/ 308 h 1002"/>
                  <a:gd name="T58" fmla="*/ 1193 w 1227"/>
                  <a:gd name="T59" fmla="*/ 387 h 1002"/>
                  <a:gd name="T60" fmla="*/ 1227 w 1227"/>
                  <a:gd name="T61" fmla="*/ 473 h 1002"/>
                  <a:gd name="T62" fmla="*/ 1227 w 1227"/>
                  <a:gd name="T63" fmla="*/ 486 h 1002"/>
                  <a:gd name="T64" fmla="*/ 1148 w 1227"/>
                  <a:gd name="T65" fmla="*/ 483 h 1002"/>
                  <a:gd name="T66" fmla="*/ 1119 w 1227"/>
                  <a:gd name="T67" fmla="*/ 565 h 1002"/>
                  <a:gd name="T68" fmla="*/ 998 w 1227"/>
                  <a:gd name="T69" fmla="*/ 641 h 1002"/>
                  <a:gd name="T70" fmla="*/ 927 w 1227"/>
                  <a:gd name="T71" fmla="*/ 630 h 1002"/>
                  <a:gd name="T72" fmla="*/ 784 w 1227"/>
                  <a:gd name="T73" fmla="*/ 771 h 1002"/>
                  <a:gd name="T74" fmla="*/ 623 w 1227"/>
                  <a:gd name="T75" fmla="*/ 843 h 1002"/>
                  <a:gd name="T76" fmla="*/ 430 w 1227"/>
                  <a:gd name="T77" fmla="*/ 944 h 1002"/>
                  <a:gd name="T78" fmla="*/ 304 w 1227"/>
                  <a:gd name="T79" fmla="*/ 997 h 1002"/>
                  <a:gd name="T80" fmla="*/ 285 w 1227"/>
                  <a:gd name="T81" fmla="*/ 985 h 1002"/>
                  <a:gd name="T82" fmla="*/ 250 w 1227"/>
                  <a:gd name="T83" fmla="*/ 982 h 1002"/>
                  <a:gd name="T84" fmla="*/ 224 w 1227"/>
                  <a:gd name="T85" fmla="*/ 997 h 1002"/>
                  <a:gd name="T86" fmla="*/ 140 w 1227"/>
                  <a:gd name="T87" fmla="*/ 995 h 10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27" h="1002">
                    <a:moveTo>
                      <a:pt x="140" y="995"/>
                    </a:moveTo>
                    <a:lnTo>
                      <a:pt x="155" y="956"/>
                    </a:lnTo>
                    <a:lnTo>
                      <a:pt x="133" y="919"/>
                    </a:lnTo>
                    <a:lnTo>
                      <a:pt x="31" y="1002"/>
                    </a:lnTo>
                    <a:lnTo>
                      <a:pt x="10" y="1002"/>
                    </a:lnTo>
                    <a:lnTo>
                      <a:pt x="0" y="974"/>
                    </a:lnTo>
                    <a:lnTo>
                      <a:pt x="138" y="720"/>
                    </a:lnTo>
                    <a:lnTo>
                      <a:pt x="64" y="644"/>
                    </a:lnTo>
                    <a:lnTo>
                      <a:pt x="155" y="580"/>
                    </a:lnTo>
                    <a:lnTo>
                      <a:pt x="8" y="488"/>
                    </a:lnTo>
                    <a:lnTo>
                      <a:pt x="0" y="308"/>
                    </a:lnTo>
                    <a:lnTo>
                      <a:pt x="56" y="287"/>
                    </a:lnTo>
                    <a:lnTo>
                      <a:pt x="282" y="56"/>
                    </a:lnTo>
                    <a:lnTo>
                      <a:pt x="395" y="87"/>
                    </a:lnTo>
                    <a:lnTo>
                      <a:pt x="456" y="36"/>
                    </a:lnTo>
                    <a:lnTo>
                      <a:pt x="565" y="28"/>
                    </a:lnTo>
                    <a:lnTo>
                      <a:pt x="618" y="0"/>
                    </a:lnTo>
                    <a:lnTo>
                      <a:pt x="713" y="56"/>
                    </a:lnTo>
                    <a:lnTo>
                      <a:pt x="728" y="36"/>
                    </a:lnTo>
                    <a:lnTo>
                      <a:pt x="799" y="41"/>
                    </a:lnTo>
                    <a:lnTo>
                      <a:pt x="839" y="68"/>
                    </a:lnTo>
                    <a:lnTo>
                      <a:pt x="1033" y="38"/>
                    </a:lnTo>
                    <a:lnTo>
                      <a:pt x="998" y="142"/>
                    </a:lnTo>
                    <a:lnTo>
                      <a:pt x="982" y="183"/>
                    </a:lnTo>
                    <a:lnTo>
                      <a:pt x="1033" y="224"/>
                    </a:lnTo>
                    <a:lnTo>
                      <a:pt x="1084" y="267"/>
                    </a:lnTo>
                    <a:lnTo>
                      <a:pt x="1117" y="282"/>
                    </a:lnTo>
                    <a:lnTo>
                      <a:pt x="1155" y="249"/>
                    </a:lnTo>
                    <a:lnTo>
                      <a:pt x="1201" y="308"/>
                    </a:lnTo>
                    <a:lnTo>
                      <a:pt x="1193" y="387"/>
                    </a:lnTo>
                    <a:lnTo>
                      <a:pt x="1227" y="473"/>
                    </a:lnTo>
                    <a:lnTo>
                      <a:pt x="1227" y="486"/>
                    </a:lnTo>
                    <a:lnTo>
                      <a:pt x="1148" y="483"/>
                    </a:lnTo>
                    <a:lnTo>
                      <a:pt x="1119" y="565"/>
                    </a:lnTo>
                    <a:lnTo>
                      <a:pt x="998" y="641"/>
                    </a:lnTo>
                    <a:lnTo>
                      <a:pt x="927" y="630"/>
                    </a:lnTo>
                    <a:lnTo>
                      <a:pt x="784" y="771"/>
                    </a:lnTo>
                    <a:lnTo>
                      <a:pt x="623" y="843"/>
                    </a:lnTo>
                    <a:lnTo>
                      <a:pt x="430" y="944"/>
                    </a:lnTo>
                    <a:lnTo>
                      <a:pt x="304" y="997"/>
                    </a:lnTo>
                    <a:lnTo>
                      <a:pt x="285" y="985"/>
                    </a:lnTo>
                    <a:lnTo>
                      <a:pt x="250" y="982"/>
                    </a:lnTo>
                    <a:lnTo>
                      <a:pt x="224" y="997"/>
                    </a:lnTo>
                    <a:lnTo>
                      <a:pt x="140" y="995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47" name="Freeform 51"/>
              <p:cNvSpPr>
                <a:spLocks noChangeAspect="1"/>
              </p:cNvSpPr>
              <p:nvPr/>
            </p:nvSpPr>
            <p:spPr bwMode="auto">
              <a:xfrm>
                <a:off x="4192" y="2993"/>
                <a:ext cx="233" cy="226"/>
              </a:xfrm>
              <a:custGeom>
                <a:avLst/>
                <a:gdLst>
                  <a:gd name="T0" fmla="*/ 213 w 1286"/>
                  <a:gd name="T1" fmla="*/ 453 h 1248"/>
                  <a:gd name="T2" fmla="*/ 21 w 1286"/>
                  <a:gd name="T3" fmla="*/ 822 h 1248"/>
                  <a:gd name="T4" fmla="*/ 0 w 1286"/>
                  <a:gd name="T5" fmla="*/ 927 h 1248"/>
                  <a:gd name="T6" fmla="*/ 67 w 1286"/>
                  <a:gd name="T7" fmla="*/ 1100 h 1248"/>
                  <a:gd name="T8" fmla="*/ 114 w 1286"/>
                  <a:gd name="T9" fmla="*/ 1153 h 1248"/>
                  <a:gd name="T10" fmla="*/ 181 w 1286"/>
                  <a:gd name="T11" fmla="*/ 1185 h 1248"/>
                  <a:gd name="T12" fmla="*/ 231 w 1286"/>
                  <a:gd name="T13" fmla="*/ 1184 h 1248"/>
                  <a:gd name="T14" fmla="*/ 252 w 1286"/>
                  <a:gd name="T15" fmla="*/ 1248 h 1248"/>
                  <a:gd name="T16" fmla="*/ 371 w 1286"/>
                  <a:gd name="T17" fmla="*/ 1136 h 1248"/>
                  <a:gd name="T18" fmla="*/ 427 w 1286"/>
                  <a:gd name="T19" fmla="*/ 1089 h 1248"/>
                  <a:gd name="T20" fmla="*/ 464 w 1286"/>
                  <a:gd name="T21" fmla="*/ 1085 h 1248"/>
                  <a:gd name="T22" fmla="*/ 481 w 1286"/>
                  <a:gd name="T23" fmla="*/ 1054 h 1248"/>
                  <a:gd name="T24" fmla="*/ 593 w 1286"/>
                  <a:gd name="T25" fmla="*/ 973 h 1248"/>
                  <a:gd name="T26" fmla="*/ 658 w 1286"/>
                  <a:gd name="T27" fmla="*/ 962 h 1248"/>
                  <a:gd name="T28" fmla="*/ 681 w 1286"/>
                  <a:gd name="T29" fmla="*/ 936 h 1248"/>
                  <a:gd name="T30" fmla="*/ 734 w 1286"/>
                  <a:gd name="T31" fmla="*/ 935 h 1248"/>
                  <a:gd name="T32" fmla="*/ 765 w 1286"/>
                  <a:gd name="T33" fmla="*/ 959 h 1248"/>
                  <a:gd name="T34" fmla="*/ 828 w 1286"/>
                  <a:gd name="T35" fmla="*/ 931 h 1248"/>
                  <a:gd name="T36" fmla="*/ 1022 w 1286"/>
                  <a:gd name="T37" fmla="*/ 931 h 1248"/>
                  <a:gd name="T38" fmla="*/ 1114 w 1286"/>
                  <a:gd name="T39" fmla="*/ 925 h 1248"/>
                  <a:gd name="T40" fmla="*/ 1157 w 1286"/>
                  <a:gd name="T41" fmla="*/ 898 h 1248"/>
                  <a:gd name="T42" fmla="*/ 1243 w 1286"/>
                  <a:gd name="T43" fmla="*/ 884 h 1248"/>
                  <a:gd name="T44" fmla="*/ 1221 w 1286"/>
                  <a:gd name="T45" fmla="*/ 830 h 1248"/>
                  <a:gd name="T46" fmla="*/ 1214 w 1286"/>
                  <a:gd name="T47" fmla="*/ 719 h 1248"/>
                  <a:gd name="T48" fmla="*/ 1213 w 1286"/>
                  <a:gd name="T49" fmla="*/ 669 h 1248"/>
                  <a:gd name="T50" fmla="*/ 1286 w 1286"/>
                  <a:gd name="T51" fmla="*/ 645 h 1248"/>
                  <a:gd name="T52" fmla="*/ 1186 w 1286"/>
                  <a:gd name="T53" fmla="*/ 568 h 1248"/>
                  <a:gd name="T54" fmla="*/ 1185 w 1286"/>
                  <a:gd name="T55" fmla="*/ 532 h 1248"/>
                  <a:gd name="T56" fmla="*/ 1116 w 1286"/>
                  <a:gd name="T57" fmla="*/ 480 h 1248"/>
                  <a:gd name="T58" fmla="*/ 1079 w 1286"/>
                  <a:gd name="T59" fmla="*/ 371 h 1248"/>
                  <a:gd name="T60" fmla="*/ 1124 w 1286"/>
                  <a:gd name="T61" fmla="*/ 294 h 1248"/>
                  <a:gd name="T62" fmla="*/ 1031 w 1286"/>
                  <a:gd name="T63" fmla="*/ 131 h 1248"/>
                  <a:gd name="T64" fmla="*/ 1022 w 1286"/>
                  <a:gd name="T65" fmla="*/ 41 h 1248"/>
                  <a:gd name="T66" fmla="*/ 988 w 1286"/>
                  <a:gd name="T67" fmla="*/ 34 h 1248"/>
                  <a:gd name="T68" fmla="*/ 871 w 1286"/>
                  <a:gd name="T69" fmla="*/ 0 h 1248"/>
                  <a:gd name="T70" fmla="*/ 851 w 1286"/>
                  <a:gd name="T71" fmla="*/ 117 h 1248"/>
                  <a:gd name="T72" fmla="*/ 773 w 1286"/>
                  <a:gd name="T73" fmla="*/ 216 h 1248"/>
                  <a:gd name="T74" fmla="*/ 764 w 1286"/>
                  <a:gd name="T75" fmla="*/ 232 h 1248"/>
                  <a:gd name="T76" fmla="*/ 722 w 1286"/>
                  <a:gd name="T77" fmla="*/ 239 h 1248"/>
                  <a:gd name="T78" fmla="*/ 724 w 1286"/>
                  <a:gd name="T79" fmla="*/ 270 h 1248"/>
                  <a:gd name="T80" fmla="*/ 658 w 1286"/>
                  <a:gd name="T81" fmla="*/ 297 h 1248"/>
                  <a:gd name="T82" fmla="*/ 605 w 1286"/>
                  <a:gd name="T83" fmla="*/ 276 h 1248"/>
                  <a:gd name="T84" fmla="*/ 549 w 1286"/>
                  <a:gd name="T85" fmla="*/ 287 h 1248"/>
                  <a:gd name="T86" fmla="*/ 484 w 1286"/>
                  <a:gd name="T87" fmla="*/ 324 h 1248"/>
                  <a:gd name="T88" fmla="*/ 462 w 1286"/>
                  <a:gd name="T89" fmla="*/ 319 h 1248"/>
                  <a:gd name="T90" fmla="*/ 445 w 1286"/>
                  <a:gd name="T91" fmla="*/ 287 h 1248"/>
                  <a:gd name="T92" fmla="*/ 417 w 1286"/>
                  <a:gd name="T93" fmla="*/ 285 h 1248"/>
                  <a:gd name="T94" fmla="*/ 413 w 1286"/>
                  <a:gd name="T95" fmla="*/ 310 h 1248"/>
                  <a:gd name="T96" fmla="*/ 467 w 1286"/>
                  <a:gd name="T97" fmla="*/ 386 h 1248"/>
                  <a:gd name="T98" fmla="*/ 213 w 1286"/>
                  <a:gd name="T99" fmla="*/ 453 h 1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286" h="1248">
                    <a:moveTo>
                      <a:pt x="213" y="453"/>
                    </a:moveTo>
                    <a:lnTo>
                      <a:pt x="21" y="822"/>
                    </a:lnTo>
                    <a:lnTo>
                      <a:pt x="0" y="927"/>
                    </a:lnTo>
                    <a:lnTo>
                      <a:pt x="67" y="1100"/>
                    </a:lnTo>
                    <a:lnTo>
                      <a:pt x="114" y="1153"/>
                    </a:lnTo>
                    <a:lnTo>
                      <a:pt x="181" y="1185"/>
                    </a:lnTo>
                    <a:lnTo>
                      <a:pt x="231" y="1184"/>
                    </a:lnTo>
                    <a:lnTo>
                      <a:pt x="252" y="1248"/>
                    </a:lnTo>
                    <a:lnTo>
                      <a:pt x="371" y="1136"/>
                    </a:lnTo>
                    <a:lnTo>
                      <a:pt x="427" y="1089"/>
                    </a:lnTo>
                    <a:lnTo>
                      <a:pt x="464" y="1085"/>
                    </a:lnTo>
                    <a:lnTo>
                      <a:pt x="481" y="1054"/>
                    </a:lnTo>
                    <a:lnTo>
                      <a:pt x="593" y="973"/>
                    </a:lnTo>
                    <a:lnTo>
                      <a:pt x="658" y="962"/>
                    </a:lnTo>
                    <a:lnTo>
                      <a:pt x="681" y="936"/>
                    </a:lnTo>
                    <a:lnTo>
                      <a:pt x="734" y="935"/>
                    </a:lnTo>
                    <a:lnTo>
                      <a:pt x="765" y="959"/>
                    </a:lnTo>
                    <a:lnTo>
                      <a:pt x="828" y="931"/>
                    </a:lnTo>
                    <a:lnTo>
                      <a:pt x="1022" y="931"/>
                    </a:lnTo>
                    <a:lnTo>
                      <a:pt x="1114" y="925"/>
                    </a:lnTo>
                    <a:lnTo>
                      <a:pt x="1157" y="898"/>
                    </a:lnTo>
                    <a:lnTo>
                      <a:pt x="1243" y="884"/>
                    </a:lnTo>
                    <a:lnTo>
                      <a:pt x="1221" y="830"/>
                    </a:lnTo>
                    <a:lnTo>
                      <a:pt x="1214" y="719"/>
                    </a:lnTo>
                    <a:lnTo>
                      <a:pt x="1213" y="669"/>
                    </a:lnTo>
                    <a:lnTo>
                      <a:pt x="1286" y="645"/>
                    </a:lnTo>
                    <a:lnTo>
                      <a:pt x="1186" y="568"/>
                    </a:lnTo>
                    <a:lnTo>
                      <a:pt x="1185" y="532"/>
                    </a:lnTo>
                    <a:lnTo>
                      <a:pt x="1116" y="480"/>
                    </a:lnTo>
                    <a:lnTo>
                      <a:pt x="1079" y="371"/>
                    </a:lnTo>
                    <a:lnTo>
                      <a:pt x="1124" y="294"/>
                    </a:lnTo>
                    <a:lnTo>
                      <a:pt x="1031" y="131"/>
                    </a:lnTo>
                    <a:lnTo>
                      <a:pt x="1022" y="41"/>
                    </a:lnTo>
                    <a:lnTo>
                      <a:pt x="988" y="34"/>
                    </a:lnTo>
                    <a:lnTo>
                      <a:pt x="871" y="0"/>
                    </a:lnTo>
                    <a:lnTo>
                      <a:pt x="851" y="117"/>
                    </a:lnTo>
                    <a:lnTo>
                      <a:pt x="773" y="216"/>
                    </a:lnTo>
                    <a:lnTo>
                      <a:pt x="764" y="232"/>
                    </a:lnTo>
                    <a:lnTo>
                      <a:pt x="722" y="239"/>
                    </a:lnTo>
                    <a:lnTo>
                      <a:pt x="724" y="270"/>
                    </a:lnTo>
                    <a:lnTo>
                      <a:pt x="658" y="297"/>
                    </a:lnTo>
                    <a:lnTo>
                      <a:pt x="605" y="276"/>
                    </a:lnTo>
                    <a:lnTo>
                      <a:pt x="549" y="287"/>
                    </a:lnTo>
                    <a:lnTo>
                      <a:pt x="484" y="324"/>
                    </a:lnTo>
                    <a:lnTo>
                      <a:pt x="462" y="319"/>
                    </a:lnTo>
                    <a:lnTo>
                      <a:pt x="445" y="287"/>
                    </a:lnTo>
                    <a:lnTo>
                      <a:pt x="417" y="285"/>
                    </a:lnTo>
                    <a:lnTo>
                      <a:pt x="413" y="310"/>
                    </a:lnTo>
                    <a:lnTo>
                      <a:pt x="467" y="386"/>
                    </a:lnTo>
                    <a:lnTo>
                      <a:pt x="213" y="45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48" name="Freeform 52"/>
              <p:cNvSpPr>
                <a:spLocks noChangeAspect="1"/>
              </p:cNvSpPr>
              <p:nvPr/>
            </p:nvSpPr>
            <p:spPr bwMode="auto">
              <a:xfrm>
                <a:off x="4214" y="2728"/>
                <a:ext cx="377" cy="289"/>
              </a:xfrm>
              <a:custGeom>
                <a:avLst/>
                <a:gdLst>
                  <a:gd name="T0" fmla="*/ 1643 w 2091"/>
                  <a:gd name="T1" fmla="*/ 1389 h 1603"/>
                  <a:gd name="T2" fmla="*/ 1770 w 2091"/>
                  <a:gd name="T3" fmla="*/ 1350 h 1603"/>
                  <a:gd name="T4" fmla="*/ 1812 w 2091"/>
                  <a:gd name="T5" fmla="*/ 1253 h 1603"/>
                  <a:gd name="T6" fmla="*/ 1909 w 2091"/>
                  <a:gd name="T7" fmla="*/ 1155 h 1603"/>
                  <a:gd name="T8" fmla="*/ 1957 w 2091"/>
                  <a:gd name="T9" fmla="*/ 1078 h 1603"/>
                  <a:gd name="T10" fmla="*/ 2042 w 2091"/>
                  <a:gd name="T11" fmla="*/ 997 h 1603"/>
                  <a:gd name="T12" fmla="*/ 2091 w 2091"/>
                  <a:gd name="T13" fmla="*/ 958 h 1603"/>
                  <a:gd name="T14" fmla="*/ 1998 w 2091"/>
                  <a:gd name="T15" fmla="*/ 939 h 1603"/>
                  <a:gd name="T16" fmla="*/ 1821 w 2091"/>
                  <a:gd name="T17" fmla="*/ 904 h 1603"/>
                  <a:gd name="T18" fmla="*/ 1859 w 2091"/>
                  <a:gd name="T19" fmla="*/ 840 h 1603"/>
                  <a:gd name="T20" fmla="*/ 1932 w 2091"/>
                  <a:gd name="T21" fmla="*/ 779 h 1603"/>
                  <a:gd name="T22" fmla="*/ 1880 w 2091"/>
                  <a:gd name="T23" fmla="*/ 658 h 1603"/>
                  <a:gd name="T24" fmla="*/ 1913 w 2091"/>
                  <a:gd name="T25" fmla="*/ 584 h 1603"/>
                  <a:gd name="T26" fmla="*/ 1934 w 2091"/>
                  <a:gd name="T27" fmla="*/ 502 h 1603"/>
                  <a:gd name="T28" fmla="*/ 1988 w 2091"/>
                  <a:gd name="T29" fmla="*/ 432 h 1603"/>
                  <a:gd name="T30" fmla="*/ 2063 w 2091"/>
                  <a:gd name="T31" fmla="*/ 362 h 1603"/>
                  <a:gd name="T32" fmla="*/ 1984 w 2091"/>
                  <a:gd name="T33" fmla="*/ 388 h 1603"/>
                  <a:gd name="T34" fmla="*/ 1902 w 2091"/>
                  <a:gd name="T35" fmla="*/ 300 h 1603"/>
                  <a:gd name="T36" fmla="*/ 1809 w 2091"/>
                  <a:gd name="T37" fmla="*/ 221 h 1603"/>
                  <a:gd name="T38" fmla="*/ 1718 w 2091"/>
                  <a:gd name="T39" fmla="*/ 195 h 1603"/>
                  <a:gd name="T40" fmla="*/ 1533 w 2091"/>
                  <a:gd name="T41" fmla="*/ 315 h 1603"/>
                  <a:gd name="T42" fmla="*/ 1362 w 2091"/>
                  <a:gd name="T43" fmla="*/ 212 h 1603"/>
                  <a:gd name="T44" fmla="*/ 1446 w 2091"/>
                  <a:gd name="T45" fmla="*/ 0 h 1603"/>
                  <a:gd name="T46" fmla="*/ 1369 w 2091"/>
                  <a:gd name="T47" fmla="*/ 24 h 1603"/>
                  <a:gd name="T48" fmla="*/ 1282 w 2091"/>
                  <a:gd name="T49" fmla="*/ 5 h 1603"/>
                  <a:gd name="T50" fmla="*/ 1251 w 2091"/>
                  <a:gd name="T51" fmla="*/ 24 h 1603"/>
                  <a:gd name="T52" fmla="*/ 1190 w 2091"/>
                  <a:gd name="T53" fmla="*/ 19 h 1603"/>
                  <a:gd name="T54" fmla="*/ 1117 w 2091"/>
                  <a:gd name="T55" fmla="*/ 141 h 1603"/>
                  <a:gd name="T56" fmla="*/ 1063 w 2091"/>
                  <a:gd name="T57" fmla="*/ 475 h 1603"/>
                  <a:gd name="T58" fmla="*/ 885 w 2091"/>
                  <a:gd name="T59" fmla="*/ 695 h 1603"/>
                  <a:gd name="T60" fmla="*/ 782 w 2091"/>
                  <a:gd name="T61" fmla="*/ 641 h 1603"/>
                  <a:gd name="T62" fmla="*/ 597 w 2091"/>
                  <a:gd name="T63" fmla="*/ 723 h 1603"/>
                  <a:gd name="T64" fmla="*/ 550 w 2091"/>
                  <a:gd name="T65" fmla="*/ 847 h 1603"/>
                  <a:gd name="T66" fmla="*/ 298 w 2091"/>
                  <a:gd name="T67" fmla="*/ 883 h 1603"/>
                  <a:gd name="T68" fmla="*/ 59 w 2091"/>
                  <a:gd name="T69" fmla="*/ 918 h 1603"/>
                  <a:gd name="T70" fmla="*/ 0 w 2091"/>
                  <a:gd name="T71" fmla="*/ 1063 h 1603"/>
                  <a:gd name="T72" fmla="*/ 59 w 2091"/>
                  <a:gd name="T73" fmla="*/ 1120 h 1603"/>
                  <a:gd name="T74" fmla="*/ 202 w 2091"/>
                  <a:gd name="T75" fmla="*/ 1087 h 1603"/>
                  <a:gd name="T76" fmla="*/ 509 w 2091"/>
                  <a:gd name="T77" fmla="*/ 1246 h 1603"/>
                  <a:gd name="T78" fmla="*/ 865 w 2091"/>
                  <a:gd name="T79" fmla="*/ 1507 h 1603"/>
                  <a:gd name="T80" fmla="*/ 970 w 2091"/>
                  <a:gd name="T81" fmla="*/ 1564 h 1603"/>
                  <a:gd name="T82" fmla="*/ 1219 w 2091"/>
                  <a:gd name="T83" fmla="*/ 1603 h 1603"/>
                  <a:gd name="T84" fmla="*/ 1366 w 2091"/>
                  <a:gd name="T85" fmla="*/ 1462 h 1603"/>
                  <a:gd name="T86" fmla="*/ 1512 w 2091"/>
                  <a:gd name="T87" fmla="*/ 1457 h 16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091" h="1603">
                    <a:moveTo>
                      <a:pt x="1512" y="1457"/>
                    </a:moveTo>
                    <a:lnTo>
                      <a:pt x="1643" y="1389"/>
                    </a:lnTo>
                    <a:lnTo>
                      <a:pt x="1711" y="1346"/>
                    </a:lnTo>
                    <a:lnTo>
                      <a:pt x="1770" y="1350"/>
                    </a:lnTo>
                    <a:lnTo>
                      <a:pt x="1766" y="1287"/>
                    </a:lnTo>
                    <a:lnTo>
                      <a:pt x="1812" y="1253"/>
                    </a:lnTo>
                    <a:lnTo>
                      <a:pt x="1859" y="1214"/>
                    </a:lnTo>
                    <a:lnTo>
                      <a:pt x="1909" y="1155"/>
                    </a:lnTo>
                    <a:lnTo>
                      <a:pt x="1925" y="1089"/>
                    </a:lnTo>
                    <a:lnTo>
                      <a:pt x="1957" y="1078"/>
                    </a:lnTo>
                    <a:lnTo>
                      <a:pt x="1972" y="1024"/>
                    </a:lnTo>
                    <a:lnTo>
                      <a:pt x="2042" y="997"/>
                    </a:lnTo>
                    <a:lnTo>
                      <a:pt x="2049" y="965"/>
                    </a:lnTo>
                    <a:lnTo>
                      <a:pt x="2091" y="958"/>
                    </a:lnTo>
                    <a:lnTo>
                      <a:pt x="2038" y="908"/>
                    </a:lnTo>
                    <a:lnTo>
                      <a:pt x="1998" y="939"/>
                    </a:lnTo>
                    <a:lnTo>
                      <a:pt x="1880" y="935"/>
                    </a:lnTo>
                    <a:lnTo>
                      <a:pt x="1821" y="904"/>
                    </a:lnTo>
                    <a:lnTo>
                      <a:pt x="1823" y="878"/>
                    </a:lnTo>
                    <a:lnTo>
                      <a:pt x="1859" y="840"/>
                    </a:lnTo>
                    <a:lnTo>
                      <a:pt x="1906" y="843"/>
                    </a:lnTo>
                    <a:lnTo>
                      <a:pt x="1932" y="779"/>
                    </a:lnTo>
                    <a:lnTo>
                      <a:pt x="1887" y="740"/>
                    </a:lnTo>
                    <a:lnTo>
                      <a:pt x="1880" y="658"/>
                    </a:lnTo>
                    <a:lnTo>
                      <a:pt x="1916" y="615"/>
                    </a:lnTo>
                    <a:lnTo>
                      <a:pt x="1913" y="584"/>
                    </a:lnTo>
                    <a:lnTo>
                      <a:pt x="1889" y="536"/>
                    </a:lnTo>
                    <a:lnTo>
                      <a:pt x="1934" y="502"/>
                    </a:lnTo>
                    <a:lnTo>
                      <a:pt x="1955" y="498"/>
                    </a:lnTo>
                    <a:lnTo>
                      <a:pt x="1988" y="432"/>
                    </a:lnTo>
                    <a:lnTo>
                      <a:pt x="2028" y="423"/>
                    </a:lnTo>
                    <a:lnTo>
                      <a:pt x="2063" y="362"/>
                    </a:lnTo>
                    <a:lnTo>
                      <a:pt x="2056" y="345"/>
                    </a:lnTo>
                    <a:lnTo>
                      <a:pt x="1984" y="388"/>
                    </a:lnTo>
                    <a:lnTo>
                      <a:pt x="1920" y="364"/>
                    </a:lnTo>
                    <a:lnTo>
                      <a:pt x="1902" y="300"/>
                    </a:lnTo>
                    <a:lnTo>
                      <a:pt x="1850" y="277"/>
                    </a:lnTo>
                    <a:lnTo>
                      <a:pt x="1809" y="221"/>
                    </a:lnTo>
                    <a:lnTo>
                      <a:pt x="1816" y="193"/>
                    </a:lnTo>
                    <a:lnTo>
                      <a:pt x="1718" y="195"/>
                    </a:lnTo>
                    <a:lnTo>
                      <a:pt x="1620" y="243"/>
                    </a:lnTo>
                    <a:lnTo>
                      <a:pt x="1533" y="315"/>
                    </a:lnTo>
                    <a:lnTo>
                      <a:pt x="1396" y="280"/>
                    </a:lnTo>
                    <a:lnTo>
                      <a:pt x="1362" y="212"/>
                    </a:lnTo>
                    <a:lnTo>
                      <a:pt x="1362" y="175"/>
                    </a:lnTo>
                    <a:lnTo>
                      <a:pt x="1446" y="0"/>
                    </a:lnTo>
                    <a:lnTo>
                      <a:pt x="1396" y="24"/>
                    </a:lnTo>
                    <a:lnTo>
                      <a:pt x="1369" y="24"/>
                    </a:lnTo>
                    <a:lnTo>
                      <a:pt x="1333" y="0"/>
                    </a:lnTo>
                    <a:lnTo>
                      <a:pt x="1282" y="5"/>
                    </a:lnTo>
                    <a:lnTo>
                      <a:pt x="1275" y="26"/>
                    </a:lnTo>
                    <a:lnTo>
                      <a:pt x="1251" y="24"/>
                    </a:lnTo>
                    <a:lnTo>
                      <a:pt x="1207" y="5"/>
                    </a:lnTo>
                    <a:lnTo>
                      <a:pt x="1190" y="19"/>
                    </a:lnTo>
                    <a:lnTo>
                      <a:pt x="1137" y="26"/>
                    </a:lnTo>
                    <a:lnTo>
                      <a:pt x="1117" y="141"/>
                    </a:lnTo>
                    <a:lnTo>
                      <a:pt x="1054" y="383"/>
                    </a:lnTo>
                    <a:lnTo>
                      <a:pt x="1063" y="475"/>
                    </a:lnTo>
                    <a:lnTo>
                      <a:pt x="1080" y="526"/>
                    </a:lnTo>
                    <a:lnTo>
                      <a:pt x="885" y="695"/>
                    </a:lnTo>
                    <a:lnTo>
                      <a:pt x="817" y="667"/>
                    </a:lnTo>
                    <a:lnTo>
                      <a:pt x="782" y="641"/>
                    </a:lnTo>
                    <a:lnTo>
                      <a:pt x="724" y="709"/>
                    </a:lnTo>
                    <a:lnTo>
                      <a:pt x="597" y="723"/>
                    </a:lnTo>
                    <a:lnTo>
                      <a:pt x="547" y="756"/>
                    </a:lnTo>
                    <a:lnTo>
                      <a:pt x="550" y="847"/>
                    </a:lnTo>
                    <a:lnTo>
                      <a:pt x="352" y="852"/>
                    </a:lnTo>
                    <a:lnTo>
                      <a:pt x="298" y="883"/>
                    </a:lnTo>
                    <a:lnTo>
                      <a:pt x="235" y="822"/>
                    </a:lnTo>
                    <a:lnTo>
                      <a:pt x="59" y="918"/>
                    </a:lnTo>
                    <a:lnTo>
                      <a:pt x="48" y="1008"/>
                    </a:lnTo>
                    <a:lnTo>
                      <a:pt x="0" y="1063"/>
                    </a:lnTo>
                    <a:lnTo>
                      <a:pt x="19" y="1099"/>
                    </a:lnTo>
                    <a:lnTo>
                      <a:pt x="59" y="1120"/>
                    </a:lnTo>
                    <a:lnTo>
                      <a:pt x="157" y="1122"/>
                    </a:lnTo>
                    <a:lnTo>
                      <a:pt x="202" y="1087"/>
                    </a:lnTo>
                    <a:lnTo>
                      <a:pt x="247" y="1085"/>
                    </a:lnTo>
                    <a:lnTo>
                      <a:pt x="509" y="1246"/>
                    </a:lnTo>
                    <a:lnTo>
                      <a:pt x="749" y="1474"/>
                    </a:lnTo>
                    <a:lnTo>
                      <a:pt x="865" y="1507"/>
                    </a:lnTo>
                    <a:lnTo>
                      <a:pt x="946" y="1521"/>
                    </a:lnTo>
                    <a:lnTo>
                      <a:pt x="970" y="1564"/>
                    </a:lnTo>
                    <a:lnTo>
                      <a:pt x="1171" y="1559"/>
                    </a:lnTo>
                    <a:lnTo>
                      <a:pt x="1219" y="1603"/>
                    </a:lnTo>
                    <a:lnTo>
                      <a:pt x="1364" y="1521"/>
                    </a:lnTo>
                    <a:lnTo>
                      <a:pt x="1366" y="1462"/>
                    </a:lnTo>
                    <a:lnTo>
                      <a:pt x="1469" y="1421"/>
                    </a:lnTo>
                    <a:lnTo>
                      <a:pt x="1512" y="1457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49" name="Freeform 53"/>
              <p:cNvSpPr>
                <a:spLocks noChangeAspect="1"/>
              </p:cNvSpPr>
              <p:nvPr/>
            </p:nvSpPr>
            <p:spPr bwMode="auto">
              <a:xfrm>
                <a:off x="4021" y="2762"/>
                <a:ext cx="248" cy="211"/>
              </a:xfrm>
              <a:custGeom>
                <a:avLst/>
                <a:gdLst>
                  <a:gd name="T0" fmla="*/ 558 w 1373"/>
                  <a:gd name="T1" fmla="*/ 0 h 1170"/>
                  <a:gd name="T2" fmla="*/ 644 w 1373"/>
                  <a:gd name="T3" fmla="*/ 8 h 1170"/>
                  <a:gd name="T4" fmla="*/ 631 w 1373"/>
                  <a:gd name="T5" fmla="*/ 236 h 1170"/>
                  <a:gd name="T6" fmla="*/ 579 w 1373"/>
                  <a:gd name="T7" fmla="*/ 311 h 1170"/>
                  <a:gd name="T8" fmla="*/ 1096 w 1373"/>
                  <a:gd name="T9" fmla="*/ 348 h 1170"/>
                  <a:gd name="T10" fmla="*/ 1273 w 1373"/>
                  <a:gd name="T11" fmla="*/ 221 h 1170"/>
                  <a:gd name="T12" fmla="*/ 1330 w 1373"/>
                  <a:gd name="T13" fmla="*/ 218 h 1170"/>
                  <a:gd name="T14" fmla="*/ 1373 w 1373"/>
                  <a:gd name="T15" fmla="*/ 276 h 1170"/>
                  <a:gd name="T16" fmla="*/ 1373 w 1373"/>
                  <a:gd name="T17" fmla="*/ 412 h 1170"/>
                  <a:gd name="T18" fmla="*/ 1298 w 1373"/>
                  <a:gd name="T19" fmla="*/ 502 h 1170"/>
                  <a:gd name="T20" fmla="*/ 1256 w 1373"/>
                  <a:gd name="T21" fmla="*/ 532 h 1170"/>
                  <a:gd name="T22" fmla="*/ 1143 w 1373"/>
                  <a:gd name="T23" fmla="*/ 722 h 1170"/>
                  <a:gd name="T24" fmla="*/ 1132 w 1373"/>
                  <a:gd name="T25" fmla="*/ 726 h 1170"/>
                  <a:gd name="T26" fmla="*/ 1121 w 1373"/>
                  <a:gd name="T27" fmla="*/ 815 h 1170"/>
                  <a:gd name="T28" fmla="*/ 1071 w 1373"/>
                  <a:gd name="T29" fmla="*/ 870 h 1170"/>
                  <a:gd name="T30" fmla="*/ 978 w 1373"/>
                  <a:gd name="T31" fmla="*/ 895 h 1170"/>
                  <a:gd name="T32" fmla="*/ 886 w 1373"/>
                  <a:gd name="T33" fmla="*/ 935 h 1170"/>
                  <a:gd name="T34" fmla="*/ 885 w 1373"/>
                  <a:gd name="T35" fmla="*/ 999 h 1170"/>
                  <a:gd name="T36" fmla="*/ 814 w 1373"/>
                  <a:gd name="T37" fmla="*/ 1023 h 1170"/>
                  <a:gd name="T38" fmla="*/ 816 w 1373"/>
                  <a:gd name="T39" fmla="*/ 1095 h 1170"/>
                  <a:gd name="T40" fmla="*/ 789 w 1373"/>
                  <a:gd name="T41" fmla="*/ 1133 h 1170"/>
                  <a:gd name="T42" fmla="*/ 595 w 1373"/>
                  <a:gd name="T43" fmla="*/ 1150 h 1170"/>
                  <a:gd name="T44" fmla="*/ 595 w 1373"/>
                  <a:gd name="T45" fmla="*/ 1145 h 1170"/>
                  <a:gd name="T46" fmla="*/ 441 w 1373"/>
                  <a:gd name="T47" fmla="*/ 1170 h 1170"/>
                  <a:gd name="T48" fmla="*/ 394 w 1373"/>
                  <a:gd name="T49" fmla="*/ 1104 h 1170"/>
                  <a:gd name="T50" fmla="*/ 391 w 1373"/>
                  <a:gd name="T51" fmla="*/ 1069 h 1170"/>
                  <a:gd name="T52" fmla="*/ 413 w 1373"/>
                  <a:gd name="T53" fmla="*/ 1002 h 1170"/>
                  <a:gd name="T54" fmla="*/ 416 w 1373"/>
                  <a:gd name="T55" fmla="*/ 956 h 1170"/>
                  <a:gd name="T56" fmla="*/ 392 w 1373"/>
                  <a:gd name="T57" fmla="*/ 947 h 1170"/>
                  <a:gd name="T58" fmla="*/ 372 w 1373"/>
                  <a:gd name="T59" fmla="*/ 964 h 1170"/>
                  <a:gd name="T60" fmla="*/ 298 w 1373"/>
                  <a:gd name="T61" fmla="*/ 968 h 1170"/>
                  <a:gd name="T62" fmla="*/ 279 w 1373"/>
                  <a:gd name="T63" fmla="*/ 938 h 1170"/>
                  <a:gd name="T64" fmla="*/ 244 w 1373"/>
                  <a:gd name="T65" fmla="*/ 935 h 1170"/>
                  <a:gd name="T66" fmla="*/ 246 w 1373"/>
                  <a:gd name="T67" fmla="*/ 926 h 1170"/>
                  <a:gd name="T68" fmla="*/ 213 w 1373"/>
                  <a:gd name="T69" fmla="*/ 841 h 1170"/>
                  <a:gd name="T70" fmla="*/ 219 w 1373"/>
                  <a:gd name="T71" fmla="*/ 763 h 1170"/>
                  <a:gd name="T72" fmla="*/ 174 w 1373"/>
                  <a:gd name="T73" fmla="*/ 700 h 1170"/>
                  <a:gd name="T74" fmla="*/ 135 w 1373"/>
                  <a:gd name="T75" fmla="*/ 733 h 1170"/>
                  <a:gd name="T76" fmla="*/ 109 w 1373"/>
                  <a:gd name="T77" fmla="*/ 722 h 1170"/>
                  <a:gd name="T78" fmla="*/ 0 w 1373"/>
                  <a:gd name="T79" fmla="*/ 633 h 1170"/>
                  <a:gd name="T80" fmla="*/ 51 w 1373"/>
                  <a:gd name="T81" fmla="*/ 490 h 1170"/>
                  <a:gd name="T82" fmla="*/ 24 w 1373"/>
                  <a:gd name="T83" fmla="*/ 340 h 1170"/>
                  <a:gd name="T84" fmla="*/ 180 w 1373"/>
                  <a:gd name="T85" fmla="*/ 283 h 1170"/>
                  <a:gd name="T86" fmla="*/ 174 w 1373"/>
                  <a:gd name="T87" fmla="*/ 241 h 1170"/>
                  <a:gd name="T88" fmla="*/ 284 w 1373"/>
                  <a:gd name="T89" fmla="*/ 152 h 1170"/>
                  <a:gd name="T90" fmla="*/ 375 w 1373"/>
                  <a:gd name="T91" fmla="*/ 164 h 1170"/>
                  <a:gd name="T92" fmla="*/ 558 w 1373"/>
                  <a:gd name="T93" fmla="*/ 0 h 1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373" h="1170">
                    <a:moveTo>
                      <a:pt x="558" y="0"/>
                    </a:moveTo>
                    <a:lnTo>
                      <a:pt x="644" y="8"/>
                    </a:lnTo>
                    <a:lnTo>
                      <a:pt x="631" y="236"/>
                    </a:lnTo>
                    <a:lnTo>
                      <a:pt x="579" y="311"/>
                    </a:lnTo>
                    <a:lnTo>
                      <a:pt x="1096" y="348"/>
                    </a:lnTo>
                    <a:lnTo>
                      <a:pt x="1273" y="221"/>
                    </a:lnTo>
                    <a:lnTo>
                      <a:pt x="1330" y="218"/>
                    </a:lnTo>
                    <a:lnTo>
                      <a:pt x="1373" y="276"/>
                    </a:lnTo>
                    <a:lnTo>
                      <a:pt x="1373" y="412"/>
                    </a:lnTo>
                    <a:lnTo>
                      <a:pt x="1298" y="502"/>
                    </a:lnTo>
                    <a:lnTo>
                      <a:pt x="1256" y="532"/>
                    </a:lnTo>
                    <a:lnTo>
                      <a:pt x="1143" y="722"/>
                    </a:lnTo>
                    <a:lnTo>
                      <a:pt x="1132" y="726"/>
                    </a:lnTo>
                    <a:lnTo>
                      <a:pt x="1121" y="815"/>
                    </a:lnTo>
                    <a:lnTo>
                      <a:pt x="1071" y="870"/>
                    </a:lnTo>
                    <a:lnTo>
                      <a:pt x="978" y="895"/>
                    </a:lnTo>
                    <a:lnTo>
                      <a:pt x="886" y="935"/>
                    </a:lnTo>
                    <a:lnTo>
                      <a:pt x="885" y="999"/>
                    </a:lnTo>
                    <a:lnTo>
                      <a:pt x="814" y="1023"/>
                    </a:lnTo>
                    <a:lnTo>
                      <a:pt x="816" y="1095"/>
                    </a:lnTo>
                    <a:lnTo>
                      <a:pt x="789" y="1133"/>
                    </a:lnTo>
                    <a:lnTo>
                      <a:pt x="595" y="1150"/>
                    </a:lnTo>
                    <a:lnTo>
                      <a:pt x="595" y="1145"/>
                    </a:lnTo>
                    <a:lnTo>
                      <a:pt x="441" y="1170"/>
                    </a:lnTo>
                    <a:lnTo>
                      <a:pt x="394" y="1104"/>
                    </a:lnTo>
                    <a:lnTo>
                      <a:pt x="391" y="1069"/>
                    </a:lnTo>
                    <a:lnTo>
                      <a:pt x="413" y="1002"/>
                    </a:lnTo>
                    <a:lnTo>
                      <a:pt x="416" y="956"/>
                    </a:lnTo>
                    <a:lnTo>
                      <a:pt x="392" y="947"/>
                    </a:lnTo>
                    <a:lnTo>
                      <a:pt x="372" y="964"/>
                    </a:lnTo>
                    <a:lnTo>
                      <a:pt x="298" y="968"/>
                    </a:lnTo>
                    <a:lnTo>
                      <a:pt x="279" y="938"/>
                    </a:lnTo>
                    <a:lnTo>
                      <a:pt x="244" y="935"/>
                    </a:lnTo>
                    <a:lnTo>
                      <a:pt x="246" y="926"/>
                    </a:lnTo>
                    <a:lnTo>
                      <a:pt x="213" y="841"/>
                    </a:lnTo>
                    <a:lnTo>
                      <a:pt x="219" y="763"/>
                    </a:lnTo>
                    <a:lnTo>
                      <a:pt x="174" y="700"/>
                    </a:lnTo>
                    <a:lnTo>
                      <a:pt x="135" y="733"/>
                    </a:lnTo>
                    <a:lnTo>
                      <a:pt x="109" y="722"/>
                    </a:lnTo>
                    <a:lnTo>
                      <a:pt x="0" y="633"/>
                    </a:lnTo>
                    <a:lnTo>
                      <a:pt x="51" y="490"/>
                    </a:lnTo>
                    <a:lnTo>
                      <a:pt x="24" y="340"/>
                    </a:lnTo>
                    <a:lnTo>
                      <a:pt x="180" y="283"/>
                    </a:lnTo>
                    <a:lnTo>
                      <a:pt x="174" y="241"/>
                    </a:lnTo>
                    <a:lnTo>
                      <a:pt x="284" y="152"/>
                    </a:lnTo>
                    <a:lnTo>
                      <a:pt x="375" y="164"/>
                    </a:lnTo>
                    <a:lnTo>
                      <a:pt x="558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50" name="Freeform 54"/>
              <p:cNvSpPr>
                <a:spLocks noChangeAspect="1"/>
              </p:cNvSpPr>
              <p:nvPr/>
            </p:nvSpPr>
            <p:spPr bwMode="auto">
              <a:xfrm>
                <a:off x="4227" y="2709"/>
                <a:ext cx="191" cy="184"/>
              </a:xfrm>
              <a:custGeom>
                <a:avLst/>
                <a:gdLst>
                  <a:gd name="T0" fmla="*/ 493 w 1058"/>
                  <a:gd name="T1" fmla="*/ 57 h 1019"/>
                  <a:gd name="T2" fmla="*/ 516 w 1058"/>
                  <a:gd name="T3" fmla="*/ 164 h 1019"/>
                  <a:gd name="T4" fmla="*/ 450 w 1058"/>
                  <a:gd name="T5" fmla="*/ 296 h 1019"/>
                  <a:gd name="T6" fmla="*/ 411 w 1058"/>
                  <a:gd name="T7" fmla="*/ 453 h 1019"/>
                  <a:gd name="T8" fmla="*/ 229 w 1058"/>
                  <a:gd name="T9" fmla="*/ 570 h 1019"/>
                  <a:gd name="T10" fmla="*/ 232 w 1058"/>
                  <a:gd name="T11" fmla="*/ 699 h 1019"/>
                  <a:gd name="T12" fmla="*/ 163 w 1058"/>
                  <a:gd name="T13" fmla="*/ 793 h 1019"/>
                  <a:gd name="T14" fmla="*/ 119 w 1058"/>
                  <a:gd name="T15" fmla="*/ 820 h 1019"/>
                  <a:gd name="T16" fmla="*/ 0 w 1058"/>
                  <a:gd name="T17" fmla="*/ 1019 h 1019"/>
                  <a:gd name="T18" fmla="*/ 166 w 1058"/>
                  <a:gd name="T19" fmla="*/ 925 h 1019"/>
                  <a:gd name="T20" fmla="*/ 223 w 1058"/>
                  <a:gd name="T21" fmla="*/ 988 h 1019"/>
                  <a:gd name="T22" fmla="*/ 289 w 1058"/>
                  <a:gd name="T23" fmla="*/ 953 h 1019"/>
                  <a:gd name="T24" fmla="*/ 477 w 1058"/>
                  <a:gd name="T25" fmla="*/ 953 h 1019"/>
                  <a:gd name="T26" fmla="*/ 474 w 1058"/>
                  <a:gd name="T27" fmla="*/ 862 h 1019"/>
                  <a:gd name="T28" fmla="*/ 531 w 1058"/>
                  <a:gd name="T29" fmla="*/ 827 h 1019"/>
                  <a:gd name="T30" fmla="*/ 660 w 1058"/>
                  <a:gd name="T31" fmla="*/ 811 h 1019"/>
                  <a:gd name="T32" fmla="*/ 710 w 1058"/>
                  <a:gd name="T33" fmla="*/ 745 h 1019"/>
                  <a:gd name="T34" fmla="*/ 748 w 1058"/>
                  <a:gd name="T35" fmla="*/ 774 h 1019"/>
                  <a:gd name="T36" fmla="*/ 814 w 1058"/>
                  <a:gd name="T37" fmla="*/ 799 h 1019"/>
                  <a:gd name="T38" fmla="*/ 1015 w 1058"/>
                  <a:gd name="T39" fmla="*/ 633 h 1019"/>
                  <a:gd name="T40" fmla="*/ 992 w 1058"/>
                  <a:gd name="T41" fmla="*/ 585 h 1019"/>
                  <a:gd name="T42" fmla="*/ 983 w 1058"/>
                  <a:gd name="T43" fmla="*/ 491 h 1019"/>
                  <a:gd name="T44" fmla="*/ 1058 w 1058"/>
                  <a:gd name="T45" fmla="*/ 180 h 1019"/>
                  <a:gd name="T46" fmla="*/ 1009 w 1058"/>
                  <a:gd name="T47" fmla="*/ 186 h 1019"/>
                  <a:gd name="T48" fmla="*/ 1009 w 1058"/>
                  <a:gd name="T49" fmla="*/ 146 h 1019"/>
                  <a:gd name="T50" fmla="*/ 955 w 1058"/>
                  <a:gd name="T51" fmla="*/ 152 h 1019"/>
                  <a:gd name="T52" fmla="*/ 814 w 1058"/>
                  <a:gd name="T53" fmla="*/ 224 h 1019"/>
                  <a:gd name="T54" fmla="*/ 760 w 1058"/>
                  <a:gd name="T55" fmla="*/ 218 h 1019"/>
                  <a:gd name="T56" fmla="*/ 729 w 1058"/>
                  <a:gd name="T57" fmla="*/ 180 h 1019"/>
                  <a:gd name="T58" fmla="*/ 716 w 1058"/>
                  <a:gd name="T59" fmla="*/ 38 h 1019"/>
                  <a:gd name="T60" fmla="*/ 647 w 1058"/>
                  <a:gd name="T61" fmla="*/ 0 h 1019"/>
                  <a:gd name="T62" fmla="*/ 609 w 1058"/>
                  <a:gd name="T63" fmla="*/ 0 h 1019"/>
                  <a:gd name="T64" fmla="*/ 493 w 1058"/>
                  <a:gd name="T65" fmla="*/ 57 h 10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58" h="1019">
                    <a:moveTo>
                      <a:pt x="493" y="57"/>
                    </a:moveTo>
                    <a:lnTo>
                      <a:pt x="516" y="164"/>
                    </a:lnTo>
                    <a:lnTo>
                      <a:pt x="450" y="296"/>
                    </a:lnTo>
                    <a:lnTo>
                      <a:pt x="411" y="453"/>
                    </a:lnTo>
                    <a:lnTo>
                      <a:pt x="229" y="570"/>
                    </a:lnTo>
                    <a:lnTo>
                      <a:pt x="232" y="699"/>
                    </a:lnTo>
                    <a:lnTo>
                      <a:pt x="163" y="793"/>
                    </a:lnTo>
                    <a:lnTo>
                      <a:pt x="119" y="820"/>
                    </a:lnTo>
                    <a:lnTo>
                      <a:pt x="0" y="1019"/>
                    </a:lnTo>
                    <a:lnTo>
                      <a:pt x="166" y="925"/>
                    </a:lnTo>
                    <a:lnTo>
                      <a:pt x="223" y="988"/>
                    </a:lnTo>
                    <a:lnTo>
                      <a:pt x="289" y="953"/>
                    </a:lnTo>
                    <a:lnTo>
                      <a:pt x="477" y="953"/>
                    </a:lnTo>
                    <a:lnTo>
                      <a:pt x="474" y="862"/>
                    </a:lnTo>
                    <a:lnTo>
                      <a:pt x="531" y="827"/>
                    </a:lnTo>
                    <a:lnTo>
                      <a:pt x="660" y="811"/>
                    </a:lnTo>
                    <a:lnTo>
                      <a:pt x="710" y="745"/>
                    </a:lnTo>
                    <a:lnTo>
                      <a:pt x="748" y="774"/>
                    </a:lnTo>
                    <a:lnTo>
                      <a:pt x="814" y="799"/>
                    </a:lnTo>
                    <a:lnTo>
                      <a:pt x="1015" y="633"/>
                    </a:lnTo>
                    <a:lnTo>
                      <a:pt x="992" y="585"/>
                    </a:lnTo>
                    <a:lnTo>
                      <a:pt x="983" y="491"/>
                    </a:lnTo>
                    <a:lnTo>
                      <a:pt x="1058" y="180"/>
                    </a:lnTo>
                    <a:lnTo>
                      <a:pt x="1009" y="186"/>
                    </a:lnTo>
                    <a:lnTo>
                      <a:pt x="1009" y="146"/>
                    </a:lnTo>
                    <a:lnTo>
                      <a:pt x="955" y="152"/>
                    </a:lnTo>
                    <a:lnTo>
                      <a:pt x="814" y="224"/>
                    </a:lnTo>
                    <a:lnTo>
                      <a:pt x="760" y="218"/>
                    </a:lnTo>
                    <a:lnTo>
                      <a:pt x="729" y="180"/>
                    </a:lnTo>
                    <a:lnTo>
                      <a:pt x="716" y="38"/>
                    </a:lnTo>
                    <a:lnTo>
                      <a:pt x="647" y="0"/>
                    </a:lnTo>
                    <a:lnTo>
                      <a:pt x="609" y="0"/>
                    </a:lnTo>
                    <a:lnTo>
                      <a:pt x="493" y="57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51" name="Freeform 55"/>
              <p:cNvSpPr>
                <a:spLocks noChangeAspect="1"/>
              </p:cNvSpPr>
              <p:nvPr/>
            </p:nvSpPr>
            <p:spPr bwMode="auto">
              <a:xfrm>
                <a:off x="3866" y="2931"/>
                <a:ext cx="272" cy="221"/>
              </a:xfrm>
              <a:custGeom>
                <a:avLst/>
                <a:gdLst>
                  <a:gd name="T0" fmla="*/ 809 w 1506"/>
                  <a:gd name="T1" fmla="*/ 931 h 1222"/>
                  <a:gd name="T2" fmla="*/ 902 w 1506"/>
                  <a:gd name="T3" fmla="*/ 1005 h 1222"/>
                  <a:gd name="T4" fmla="*/ 954 w 1506"/>
                  <a:gd name="T5" fmla="*/ 1042 h 1222"/>
                  <a:gd name="T6" fmla="*/ 1066 w 1506"/>
                  <a:gd name="T7" fmla="*/ 984 h 1222"/>
                  <a:gd name="T8" fmla="*/ 1157 w 1506"/>
                  <a:gd name="T9" fmla="*/ 969 h 1222"/>
                  <a:gd name="T10" fmla="*/ 1450 w 1506"/>
                  <a:gd name="T11" fmla="*/ 909 h 1222"/>
                  <a:gd name="T12" fmla="*/ 1346 w 1506"/>
                  <a:gd name="T13" fmla="*/ 878 h 1222"/>
                  <a:gd name="T14" fmla="*/ 1389 w 1506"/>
                  <a:gd name="T15" fmla="*/ 790 h 1222"/>
                  <a:gd name="T16" fmla="*/ 1454 w 1506"/>
                  <a:gd name="T17" fmla="*/ 676 h 1222"/>
                  <a:gd name="T18" fmla="*/ 1506 w 1506"/>
                  <a:gd name="T19" fmla="*/ 589 h 1222"/>
                  <a:gd name="T20" fmla="*/ 1450 w 1506"/>
                  <a:gd name="T21" fmla="*/ 471 h 1222"/>
                  <a:gd name="T22" fmla="*/ 1417 w 1506"/>
                  <a:gd name="T23" fmla="*/ 363 h 1222"/>
                  <a:gd name="T24" fmla="*/ 1456 w 1506"/>
                  <a:gd name="T25" fmla="*/ 211 h 1222"/>
                  <a:gd name="T26" fmla="*/ 1252 w 1506"/>
                  <a:gd name="T27" fmla="*/ 169 h 1222"/>
                  <a:gd name="T28" fmla="*/ 1271 w 1506"/>
                  <a:gd name="T29" fmla="*/ 62 h 1222"/>
                  <a:gd name="T30" fmla="*/ 1248 w 1506"/>
                  <a:gd name="T31" fmla="*/ 10 h 1222"/>
                  <a:gd name="T32" fmla="*/ 1158 w 1506"/>
                  <a:gd name="T33" fmla="*/ 34 h 1222"/>
                  <a:gd name="T34" fmla="*/ 1025 w 1506"/>
                  <a:gd name="T35" fmla="*/ 0 h 1222"/>
                  <a:gd name="T36" fmla="*/ 873 w 1506"/>
                  <a:gd name="T37" fmla="*/ 160 h 1222"/>
                  <a:gd name="T38" fmla="*/ 661 w 1506"/>
                  <a:gd name="T39" fmla="*/ 285 h 1222"/>
                  <a:gd name="T40" fmla="*/ 184 w 1506"/>
                  <a:gd name="T41" fmla="*/ 514 h 1222"/>
                  <a:gd name="T42" fmla="*/ 128 w 1506"/>
                  <a:gd name="T43" fmla="*/ 498 h 1222"/>
                  <a:gd name="T44" fmla="*/ 0 w 1506"/>
                  <a:gd name="T45" fmla="*/ 511 h 1222"/>
                  <a:gd name="T46" fmla="*/ 26 w 1506"/>
                  <a:gd name="T47" fmla="*/ 579 h 1222"/>
                  <a:gd name="T48" fmla="*/ 124 w 1506"/>
                  <a:gd name="T49" fmla="*/ 586 h 1222"/>
                  <a:gd name="T50" fmla="*/ 236 w 1506"/>
                  <a:gd name="T51" fmla="*/ 582 h 1222"/>
                  <a:gd name="T52" fmla="*/ 312 w 1506"/>
                  <a:gd name="T53" fmla="*/ 875 h 1222"/>
                  <a:gd name="T54" fmla="*/ 441 w 1506"/>
                  <a:gd name="T55" fmla="*/ 940 h 1222"/>
                  <a:gd name="T56" fmla="*/ 477 w 1506"/>
                  <a:gd name="T57" fmla="*/ 1131 h 1222"/>
                  <a:gd name="T58" fmla="*/ 511 w 1506"/>
                  <a:gd name="T59" fmla="*/ 1222 h 1222"/>
                  <a:gd name="T60" fmla="*/ 530 w 1506"/>
                  <a:gd name="T61" fmla="*/ 1171 h 1222"/>
                  <a:gd name="T62" fmla="*/ 547 w 1506"/>
                  <a:gd name="T63" fmla="*/ 1084 h 1222"/>
                  <a:gd name="T64" fmla="*/ 591 w 1506"/>
                  <a:gd name="T65" fmla="*/ 1044 h 1222"/>
                  <a:gd name="T66" fmla="*/ 629 w 1506"/>
                  <a:gd name="T67" fmla="*/ 1002 h 1222"/>
                  <a:gd name="T68" fmla="*/ 670 w 1506"/>
                  <a:gd name="T69" fmla="*/ 979 h 1222"/>
                  <a:gd name="T70" fmla="*/ 769 w 1506"/>
                  <a:gd name="T71" fmla="*/ 949 h 1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06" h="1222">
                    <a:moveTo>
                      <a:pt x="769" y="949"/>
                    </a:moveTo>
                    <a:lnTo>
                      <a:pt x="809" y="931"/>
                    </a:lnTo>
                    <a:lnTo>
                      <a:pt x="865" y="957"/>
                    </a:lnTo>
                    <a:lnTo>
                      <a:pt x="902" y="1005"/>
                    </a:lnTo>
                    <a:lnTo>
                      <a:pt x="931" y="1010"/>
                    </a:lnTo>
                    <a:lnTo>
                      <a:pt x="954" y="1042"/>
                    </a:lnTo>
                    <a:lnTo>
                      <a:pt x="1036" y="1028"/>
                    </a:lnTo>
                    <a:lnTo>
                      <a:pt x="1066" y="984"/>
                    </a:lnTo>
                    <a:lnTo>
                      <a:pt x="1105" y="948"/>
                    </a:lnTo>
                    <a:lnTo>
                      <a:pt x="1157" y="969"/>
                    </a:lnTo>
                    <a:lnTo>
                      <a:pt x="1363" y="970"/>
                    </a:lnTo>
                    <a:lnTo>
                      <a:pt x="1450" y="909"/>
                    </a:lnTo>
                    <a:lnTo>
                      <a:pt x="1437" y="878"/>
                    </a:lnTo>
                    <a:lnTo>
                      <a:pt x="1346" y="878"/>
                    </a:lnTo>
                    <a:lnTo>
                      <a:pt x="1336" y="847"/>
                    </a:lnTo>
                    <a:lnTo>
                      <a:pt x="1389" y="790"/>
                    </a:lnTo>
                    <a:lnTo>
                      <a:pt x="1387" y="718"/>
                    </a:lnTo>
                    <a:lnTo>
                      <a:pt x="1454" y="676"/>
                    </a:lnTo>
                    <a:lnTo>
                      <a:pt x="1468" y="609"/>
                    </a:lnTo>
                    <a:lnTo>
                      <a:pt x="1506" y="589"/>
                    </a:lnTo>
                    <a:lnTo>
                      <a:pt x="1495" y="527"/>
                    </a:lnTo>
                    <a:lnTo>
                      <a:pt x="1450" y="471"/>
                    </a:lnTo>
                    <a:lnTo>
                      <a:pt x="1384" y="453"/>
                    </a:lnTo>
                    <a:lnTo>
                      <a:pt x="1417" y="363"/>
                    </a:lnTo>
                    <a:lnTo>
                      <a:pt x="1448" y="341"/>
                    </a:lnTo>
                    <a:lnTo>
                      <a:pt x="1456" y="211"/>
                    </a:lnTo>
                    <a:lnTo>
                      <a:pt x="1298" y="234"/>
                    </a:lnTo>
                    <a:lnTo>
                      <a:pt x="1252" y="169"/>
                    </a:lnTo>
                    <a:lnTo>
                      <a:pt x="1248" y="135"/>
                    </a:lnTo>
                    <a:lnTo>
                      <a:pt x="1271" y="62"/>
                    </a:lnTo>
                    <a:lnTo>
                      <a:pt x="1272" y="21"/>
                    </a:lnTo>
                    <a:lnTo>
                      <a:pt x="1248" y="10"/>
                    </a:lnTo>
                    <a:lnTo>
                      <a:pt x="1228" y="31"/>
                    </a:lnTo>
                    <a:lnTo>
                      <a:pt x="1158" y="34"/>
                    </a:lnTo>
                    <a:lnTo>
                      <a:pt x="1134" y="1"/>
                    </a:lnTo>
                    <a:lnTo>
                      <a:pt x="1025" y="0"/>
                    </a:lnTo>
                    <a:lnTo>
                      <a:pt x="998" y="81"/>
                    </a:lnTo>
                    <a:lnTo>
                      <a:pt x="873" y="160"/>
                    </a:lnTo>
                    <a:lnTo>
                      <a:pt x="806" y="147"/>
                    </a:lnTo>
                    <a:lnTo>
                      <a:pt x="661" y="285"/>
                    </a:lnTo>
                    <a:lnTo>
                      <a:pt x="389" y="418"/>
                    </a:lnTo>
                    <a:lnTo>
                      <a:pt x="184" y="514"/>
                    </a:lnTo>
                    <a:lnTo>
                      <a:pt x="161" y="501"/>
                    </a:lnTo>
                    <a:lnTo>
                      <a:pt x="128" y="498"/>
                    </a:lnTo>
                    <a:lnTo>
                      <a:pt x="94" y="518"/>
                    </a:lnTo>
                    <a:lnTo>
                      <a:pt x="0" y="511"/>
                    </a:lnTo>
                    <a:lnTo>
                      <a:pt x="0" y="555"/>
                    </a:lnTo>
                    <a:lnTo>
                      <a:pt x="26" y="579"/>
                    </a:lnTo>
                    <a:lnTo>
                      <a:pt x="85" y="558"/>
                    </a:lnTo>
                    <a:lnTo>
                      <a:pt x="124" y="586"/>
                    </a:lnTo>
                    <a:lnTo>
                      <a:pt x="161" y="563"/>
                    </a:lnTo>
                    <a:lnTo>
                      <a:pt x="236" y="582"/>
                    </a:lnTo>
                    <a:lnTo>
                      <a:pt x="257" y="612"/>
                    </a:lnTo>
                    <a:lnTo>
                      <a:pt x="312" y="875"/>
                    </a:lnTo>
                    <a:lnTo>
                      <a:pt x="421" y="875"/>
                    </a:lnTo>
                    <a:lnTo>
                      <a:pt x="441" y="940"/>
                    </a:lnTo>
                    <a:lnTo>
                      <a:pt x="403" y="1046"/>
                    </a:lnTo>
                    <a:lnTo>
                      <a:pt x="477" y="1131"/>
                    </a:lnTo>
                    <a:lnTo>
                      <a:pt x="468" y="1160"/>
                    </a:lnTo>
                    <a:lnTo>
                      <a:pt x="511" y="1222"/>
                    </a:lnTo>
                    <a:lnTo>
                      <a:pt x="562" y="1217"/>
                    </a:lnTo>
                    <a:lnTo>
                      <a:pt x="530" y="1171"/>
                    </a:lnTo>
                    <a:lnTo>
                      <a:pt x="565" y="1120"/>
                    </a:lnTo>
                    <a:lnTo>
                      <a:pt x="547" y="1084"/>
                    </a:lnTo>
                    <a:lnTo>
                      <a:pt x="555" y="1044"/>
                    </a:lnTo>
                    <a:lnTo>
                      <a:pt x="591" y="1044"/>
                    </a:lnTo>
                    <a:lnTo>
                      <a:pt x="595" y="999"/>
                    </a:lnTo>
                    <a:lnTo>
                      <a:pt x="629" y="1002"/>
                    </a:lnTo>
                    <a:lnTo>
                      <a:pt x="624" y="985"/>
                    </a:lnTo>
                    <a:lnTo>
                      <a:pt x="670" y="979"/>
                    </a:lnTo>
                    <a:lnTo>
                      <a:pt x="738" y="1002"/>
                    </a:lnTo>
                    <a:lnTo>
                      <a:pt x="769" y="949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52" name="Freeform 56"/>
              <p:cNvSpPr>
                <a:spLocks noChangeAspect="1"/>
              </p:cNvSpPr>
              <p:nvPr/>
            </p:nvSpPr>
            <p:spPr bwMode="auto">
              <a:xfrm>
                <a:off x="4128" y="2920"/>
                <a:ext cx="222" cy="155"/>
              </a:xfrm>
              <a:custGeom>
                <a:avLst/>
                <a:gdLst>
                  <a:gd name="T0" fmla="*/ 547 w 1232"/>
                  <a:gd name="T1" fmla="*/ 833 h 862"/>
                  <a:gd name="T2" fmla="*/ 531 w 1232"/>
                  <a:gd name="T3" fmla="*/ 786 h 862"/>
                  <a:gd name="T4" fmla="*/ 495 w 1232"/>
                  <a:gd name="T5" fmla="*/ 727 h 862"/>
                  <a:gd name="T6" fmla="*/ 465 w 1232"/>
                  <a:gd name="T7" fmla="*/ 729 h 862"/>
                  <a:gd name="T8" fmla="*/ 421 w 1232"/>
                  <a:gd name="T9" fmla="*/ 723 h 862"/>
                  <a:gd name="T10" fmla="*/ 402 w 1232"/>
                  <a:gd name="T11" fmla="*/ 664 h 862"/>
                  <a:gd name="T12" fmla="*/ 373 w 1232"/>
                  <a:gd name="T13" fmla="*/ 615 h 862"/>
                  <a:gd name="T14" fmla="*/ 383 w 1232"/>
                  <a:gd name="T15" fmla="*/ 605 h 862"/>
                  <a:gd name="T16" fmla="*/ 397 w 1232"/>
                  <a:gd name="T17" fmla="*/ 577 h 862"/>
                  <a:gd name="T18" fmla="*/ 380 w 1232"/>
                  <a:gd name="T19" fmla="*/ 548 h 862"/>
                  <a:gd name="T20" fmla="*/ 295 w 1232"/>
                  <a:gd name="T21" fmla="*/ 531 h 862"/>
                  <a:gd name="T22" fmla="*/ 208 w 1232"/>
                  <a:gd name="T23" fmla="*/ 449 h 862"/>
                  <a:gd name="T24" fmla="*/ 177 w 1232"/>
                  <a:gd name="T25" fmla="*/ 453 h 862"/>
                  <a:gd name="T26" fmla="*/ 0 w 1232"/>
                  <a:gd name="T27" fmla="*/ 376 h 862"/>
                  <a:gd name="T28" fmla="*/ 2 w 1232"/>
                  <a:gd name="T29" fmla="*/ 274 h 862"/>
                  <a:gd name="T30" fmla="*/ 196 w 1232"/>
                  <a:gd name="T31" fmla="*/ 260 h 862"/>
                  <a:gd name="T32" fmla="*/ 223 w 1232"/>
                  <a:gd name="T33" fmla="*/ 225 h 862"/>
                  <a:gd name="T34" fmla="*/ 219 w 1232"/>
                  <a:gd name="T35" fmla="*/ 149 h 862"/>
                  <a:gd name="T36" fmla="*/ 292 w 1232"/>
                  <a:gd name="T37" fmla="*/ 128 h 862"/>
                  <a:gd name="T38" fmla="*/ 292 w 1232"/>
                  <a:gd name="T39" fmla="*/ 63 h 862"/>
                  <a:gd name="T40" fmla="*/ 383 w 1232"/>
                  <a:gd name="T41" fmla="*/ 22 h 862"/>
                  <a:gd name="T42" fmla="*/ 481 w 1232"/>
                  <a:gd name="T43" fmla="*/ 0 h 862"/>
                  <a:gd name="T44" fmla="*/ 498 w 1232"/>
                  <a:gd name="T45" fmla="*/ 35 h 862"/>
                  <a:gd name="T46" fmla="*/ 538 w 1232"/>
                  <a:gd name="T47" fmla="*/ 56 h 862"/>
                  <a:gd name="T48" fmla="*/ 642 w 1232"/>
                  <a:gd name="T49" fmla="*/ 57 h 862"/>
                  <a:gd name="T50" fmla="*/ 680 w 1232"/>
                  <a:gd name="T51" fmla="*/ 22 h 862"/>
                  <a:gd name="T52" fmla="*/ 727 w 1232"/>
                  <a:gd name="T53" fmla="*/ 19 h 862"/>
                  <a:gd name="T54" fmla="*/ 992 w 1232"/>
                  <a:gd name="T55" fmla="*/ 185 h 862"/>
                  <a:gd name="T56" fmla="*/ 1232 w 1232"/>
                  <a:gd name="T57" fmla="*/ 410 h 862"/>
                  <a:gd name="T58" fmla="*/ 1210 w 1232"/>
                  <a:gd name="T59" fmla="*/ 531 h 862"/>
                  <a:gd name="T60" fmla="*/ 1128 w 1232"/>
                  <a:gd name="T61" fmla="*/ 628 h 862"/>
                  <a:gd name="T62" fmla="*/ 1125 w 1232"/>
                  <a:gd name="T63" fmla="*/ 642 h 862"/>
                  <a:gd name="T64" fmla="*/ 1079 w 1232"/>
                  <a:gd name="T65" fmla="*/ 648 h 862"/>
                  <a:gd name="T66" fmla="*/ 1086 w 1232"/>
                  <a:gd name="T67" fmla="*/ 677 h 862"/>
                  <a:gd name="T68" fmla="*/ 1020 w 1232"/>
                  <a:gd name="T69" fmla="*/ 705 h 862"/>
                  <a:gd name="T70" fmla="*/ 964 w 1232"/>
                  <a:gd name="T71" fmla="*/ 685 h 862"/>
                  <a:gd name="T72" fmla="*/ 912 w 1232"/>
                  <a:gd name="T73" fmla="*/ 693 h 862"/>
                  <a:gd name="T74" fmla="*/ 849 w 1232"/>
                  <a:gd name="T75" fmla="*/ 730 h 862"/>
                  <a:gd name="T76" fmla="*/ 823 w 1232"/>
                  <a:gd name="T77" fmla="*/ 727 h 862"/>
                  <a:gd name="T78" fmla="*/ 807 w 1232"/>
                  <a:gd name="T79" fmla="*/ 693 h 862"/>
                  <a:gd name="T80" fmla="*/ 779 w 1232"/>
                  <a:gd name="T81" fmla="*/ 693 h 862"/>
                  <a:gd name="T82" fmla="*/ 771 w 1232"/>
                  <a:gd name="T83" fmla="*/ 718 h 862"/>
                  <a:gd name="T84" fmla="*/ 828 w 1232"/>
                  <a:gd name="T85" fmla="*/ 794 h 862"/>
                  <a:gd name="T86" fmla="*/ 573 w 1232"/>
                  <a:gd name="T87" fmla="*/ 862 h 862"/>
                  <a:gd name="T88" fmla="*/ 547 w 1232"/>
                  <a:gd name="T89" fmla="*/ 833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32" h="862">
                    <a:moveTo>
                      <a:pt x="547" y="833"/>
                    </a:moveTo>
                    <a:lnTo>
                      <a:pt x="531" y="786"/>
                    </a:lnTo>
                    <a:lnTo>
                      <a:pt x="495" y="727"/>
                    </a:lnTo>
                    <a:lnTo>
                      <a:pt x="465" y="729"/>
                    </a:lnTo>
                    <a:lnTo>
                      <a:pt x="421" y="723"/>
                    </a:lnTo>
                    <a:lnTo>
                      <a:pt x="402" y="664"/>
                    </a:lnTo>
                    <a:lnTo>
                      <a:pt x="373" y="615"/>
                    </a:lnTo>
                    <a:lnTo>
                      <a:pt x="383" y="605"/>
                    </a:lnTo>
                    <a:lnTo>
                      <a:pt x="397" y="577"/>
                    </a:lnTo>
                    <a:lnTo>
                      <a:pt x="380" y="548"/>
                    </a:lnTo>
                    <a:lnTo>
                      <a:pt x="295" y="531"/>
                    </a:lnTo>
                    <a:lnTo>
                      <a:pt x="208" y="449"/>
                    </a:lnTo>
                    <a:lnTo>
                      <a:pt x="177" y="453"/>
                    </a:lnTo>
                    <a:lnTo>
                      <a:pt x="0" y="376"/>
                    </a:lnTo>
                    <a:lnTo>
                      <a:pt x="2" y="274"/>
                    </a:lnTo>
                    <a:lnTo>
                      <a:pt x="196" y="260"/>
                    </a:lnTo>
                    <a:lnTo>
                      <a:pt x="223" y="225"/>
                    </a:lnTo>
                    <a:lnTo>
                      <a:pt x="219" y="149"/>
                    </a:lnTo>
                    <a:lnTo>
                      <a:pt x="292" y="128"/>
                    </a:lnTo>
                    <a:lnTo>
                      <a:pt x="292" y="63"/>
                    </a:lnTo>
                    <a:lnTo>
                      <a:pt x="383" y="22"/>
                    </a:lnTo>
                    <a:lnTo>
                      <a:pt x="481" y="0"/>
                    </a:lnTo>
                    <a:lnTo>
                      <a:pt x="498" y="35"/>
                    </a:lnTo>
                    <a:lnTo>
                      <a:pt x="538" y="56"/>
                    </a:lnTo>
                    <a:lnTo>
                      <a:pt x="642" y="57"/>
                    </a:lnTo>
                    <a:lnTo>
                      <a:pt x="680" y="22"/>
                    </a:lnTo>
                    <a:lnTo>
                      <a:pt x="727" y="19"/>
                    </a:lnTo>
                    <a:lnTo>
                      <a:pt x="992" y="185"/>
                    </a:lnTo>
                    <a:lnTo>
                      <a:pt x="1232" y="410"/>
                    </a:lnTo>
                    <a:lnTo>
                      <a:pt x="1210" y="531"/>
                    </a:lnTo>
                    <a:lnTo>
                      <a:pt x="1128" y="628"/>
                    </a:lnTo>
                    <a:lnTo>
                      <a:pt x="1125" y="642"/>
                    </a:lnTo>
                    <a:lnTo>
                      <a:pt x="1079" y="648"/>
                    </a:lnTo>
                    <a:lnTo>
                      <a:pt x="1086" y="677"/>
                    </a:lnTo>
                    <a:lnTo>
                      <a:pt x="1020" y="705"/>
                    </a:lnTo>
                    <a:lnTo>
                      <a:pt x="964" y="685"/>
                    </a:lnTo>
                    <a:lnTo>
                      <a:pt x="912" y="693"/>
                    </a:lnTo>
                    <a:lnTo>
                      <a:pt x="849" y="730"/>
                    </a:lnTo>
                    <a:lnTo>
                      <a:pt x="823" y="727"/>
                    </a:lnTo>
                    <a:lnTo>
                      <a:pt x="807" y="693"/>
                    </a:lnTo>
                    <a:lnTo>
                      <a:pt x="779" y="693"/>
                    </a:lnTo>
                    <a:lnTo>
                      <a:pt x="771" y="718"/>
                    </a:lnTo>
                    <a:lnTo>
                      <a:pt x="828" y="794"/>
                    </a:lnTo>
                    <a:lnTo>
                      <a:pt x="573" y="862"/>
                    </a:lnTo>
                    <a:lnTo>
                      <a:pt x="547" y="83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53" name="Freeform 57"/>
              <p:cNvSpPr>
                <a:spLocks noChangeAspect="1"/>
              </p:cNvSpPr>
              <p:nvPr/>
            </p:nvSpPr>
            <p:spPr bwMode="auto">
              <a:xfrm>
                <a:off x="3998" y="2987"/>
                <a:ext cx="233" cy="212"/>
              </a:xfrm>
              <a:custGeom>
                <a:avLst/>
                <a:gdLst>
                  <a:gd name="T0" fmla="*/ 98 w 1290"/>
                  <a:gd name="T1" fmla="*/ 888 h 1168"/>
                  <a:gd name="T2" fmla="*/ 142 w 1290"/>
                  <a:gd name="T3" fmla="*/ 986 h 1168"/>
                  <a:gd name="T4" fmla="*/ 91 w 1290"/>
                  <a:gd name="T5" fmla="*/ 1007 h 1168"/>
                  <a:gd name="T6" fmla="*/ 103 w 1290"/>
                  <a:gd name="T7" fmla="*/ 1083 h 1168"/>
                  <a:gd name="T8" fmla="*/ 319 w 1290"/>
                  <a:gd name="T9" fmla="*/ 1077 h 1168"/>
                  <a:gd name="T10" fmla="*/ 389 w 1290"/>
                  <a:gd name="T11" fmla="*/ 1168 h 1168"/>
                  <a:gd name="T12" fmla="*/ 619 w 1290"/>
                  <a:gd name="T13" fmla="*/ 1089 h 1168"/>
                  <a:gd name="T14" fmla="*/ 813 w 1290"/>
                  <a:gd name="T15" fmla="*/ 1031 h 1168"/>
                  <a:gd name="T16" fmla="*/ 1007 w 1290"/>
                  <a:gd name="T17" fmla="*/ 1013 h 1168"/>
                  <a:gd name="T18" fmla="*/ 1078 w 1290"/>
                  <a:gd name="T19" fmla="*/ 956 h 1168"/>
                  <a:gd name="T20" fmla="*/ 1091 w 1290"/>
                  <a:gd name="T21" fmla="*/ 891 h 1168"/>
                  <a:gd name="T22" fmla="*/ 1098 w 1290"/>
                  <a:gd name="T23" fmla="*/ 853 h 1168"/>
                  <a:gd name="T24" fmla="*/ 1290 w 1290"/>
                  <a:gd name="T25" fmla="*/ 485 h 1168"/>
                  <a:gd name="T26" fmla="*/ 1264 w 1290"/>
                  <a:gd name="T27" fmla="*/ 458 h 1168"/>
                  <a:gd name="T28" fmla="*/ 1248 w 1290"/>
                  <a:gd name="T29" fmla="*/ 409 h 1168"/>
                  <a:gd name="T30" fmla="*/ 1212 w 1290"/>
                  <a:gd name="T31" fmla="*/ 351 h 1168"/>
                  <a:gd name="T32" fmla="*/ 1181 w 1290"/>
                  <a:gd name="T33" fmla="*/ 353 h 1168"/>
                  <a:gd name="T34" fmla="*/ 1139 w 1290"/>
                  <a:gd name="T35" fmla="*/ 347 h 1168"/>
                  <a:gd name="T36" fmla="*/ 1117 w 1290"/>
                  <a:gd name="T37" fmla="*/ 281 h 1168"/>
                  <a:gd name="T38" fmla="*/ 1090 w 1290"/>
                  <a:gd name="T39" fmla="*/ 237 h 1168"/>
                  <a:gd name="T40" fmla="*/ 1100 w 1290"/>
                  <a:gd name="T41" fmla="*/ 229 h 1168"/>
                  <a:gd name="T42" fmla="*/ 1115 w 1290"/>
                  <a:gd name="T43" fmla="*/ 197 h 1168"/>
                  <a:gd name="T44" fmla="*/ 1098 w 1290"/>
                  <a:gd name="T45" fmla="*/ 169 h 1168"/>
                  <a:gd name="T46" fmla="*/ 1013 w 1290"/>
                  <a:gd name="T47" fmla="*/ 152 h 1168"/>
                  <a:gd name="T48" fmla="*/ 925 w 1290"/>
                  <a:gd name="T49" fmla="*/ 71 h 1168"/>
                  <a:gd name="T50" fmla="*/ 886 w 1290"/>
                  <a:gd name="T51" fmla="*/ 71 h 1168"/>
                  <a:gd name="T52" fmla="*/ 716 w 1290"/>
                  <a:gd name="T53" fmla="*/ 0 h 1168"/>
                  <a:gd name="T54" fmla="*/ 715 w 1290"/>
                  <a:gd name="T55" fmla="*/ 25 h 1168"/>
                  <a:gd name="T56" fmla="*/ 685 w 1290"/>
                  <a:gd name="T57" fmla="*/ 48 h 1168"/>
                  <a:gd name="T58" fmla="*/ 654 w 1290"/>
                  <a:gd name="T59" fmla="*/ 138 h 1168"/>
                  <a:gd name="T60" fmla="*/ 714 w 1290"/>
                  <a:gd name="T61" fmla="*/ 156 h 1168"/>
                  <a:gd name="T62" fmla="*/ 764 w 1290"/>
                  <a:gd name="T63" fmla="*/ 212 h 1168"/>
                  <a:gd name="T64" fmla="*/ 775 w 1290"/>
                  <a:gd name="T65" fmla="*/ 275 h 1168"/>
                  <a:gd name="T66" fmla="*/ 737 w 1290"/>
                  <a:gd name="T67" fmla="*/ 296 h 1168"/>
                  <a:gd name="T68" fmla="*/ 725 w 1290"/>
                  <a:gd name="T69" fmla="*/ 358 h 1168"/>
                  <a:gd name="T70" fmla="*/ 655 w 1290"/>
                  <a:gd name="T71" fmla="*/ 401 h 1168"/>
                  <a:gd name="T72" fmla="*/ 660 w 1290"/>
                  <a:gd name="T73" fmla="*/ 475 h 1168"/>
                  <a:gd name="T74" fmla="*/ 603 w 1290"/>
                  <a:gd name="T75" fmla="*/ 530 h 1168"/>
                  <a:gd name="T76" fmla="*/ 615 w 1290"/>
                  <a:gd name="T77" fmla="*/ 564 h 1168"/>
                  <a:gd name="T78" fmla="*/ 704 w 1290"/>
                  <a:gd name="T79" fmla="*/ 561 h 1168"/>
                  <a:gd name="T80" fmla="*/ 718 w 1290"/>
                  <a:gd name="T81" fmla="*/ 592 h 1168"/>
                  <a:gd name="T82" fmla="*/ 630 w 1290"/>
                  <a:gd name="T83" fmla="*/ 658 h 1168"/>
                  <a:gd name="T84" fmla="*/ 428 w 1290"/>
                  <a:gd name="T85" fmla="*/ 656 h 1168"/>
                  <a:gd name="T86" fmla="*/ 374 w 1290"/>
                  <a:gd name="T87" fmla="*/ 633 h 1168"/>
                  <a:gd name="T88" fmla="*/ 336 w 1290"/>
                  <a:gd name="T89" fmla="*/ 669 h 1168"/>
                  <a:gd name="T90" fmla="*/ 305 w 1290"/>
                  <a:gd name="T91" fmla="*/ 711 h 1168"/>
                  <a:gd name="T92" fmla="*/ 221 w 1290"/>
                  <a:gd name="T93" fmla="*/ 726 h 1168"/>
                  <a:gd name="T94" fmla="*/ 202 w 1290"/>
                  <a:gd name="T95" fmla="*/ 695 h 1168"/>
                  <a:gd name="T96" fmla="*/ 170 w 1290"/>
                  <a:gd name="T97" fmla="*/ 690 h 1168"/>
                  <a:gd name="T98" fmla="*/ 135 w 1290"/>
                  <a:gd name="T99" fmla="*/ 643 h 1168"/>
                  <a:gd name="T100" fmla="*/ 77 w 1290"/>
                  <a:gd name="T101" fmla="*/ 617 h 1168"/>
                  <a:gd name="T102" fmla="*/ 36 w 1290"/>
                  <a:gd name="T103" fmla="*/ 633 h 1168"/>
                  <a:gd name="T104" fmla="*/ 4 w 1290"/>
                  <a:gd name="T105" fmla="*/ 687 h 1168"/>
                  <a:gd name="T106" fmla="*/ 19 w 1290"/>
                  <a:gd name="T107" fmla="*/ 737 h 1168"/>
                  <a:gd name="T108" fmla="*/ 0 w 1290"/>
                  <a:gd name="T109" fmla="*/ 791 h 1168"/>
                  <a:gd name="T110" fmla="*/ 61 w 1290"/>
                  <a:gd name="T111" fmla="*/ 913 h 1168"/>
                  <a:gd name="T112" fmla="*/ 98 w 1290"/>
                  <a:gd name="T113" fmla="*/ 888 h 1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290" h="1168">
                    <a:moveTo>
                      <a:pt x="98" y="888"/>
                    </a:moveTo>
                    <a:lnTo>
                      <a:pt x="142" y="986"/>
                    </a:lnTo>
                    <a:lnTo>
                      <a:pt x="91" y="1007"/>
                    </a:lnTo>
                    <a:lnTo>
                      <a:pt x="103" y="1083"/>
                    </a:lnTo>
                    <a:lnTo>
                      <a:pt x="319" y="1077"/>
                    </a:lnTo>
                    <a:lnTo>
                      <a:pt x="389" y="1168"/>
                    </a:lnTo>
                    <a:lnTo>
                      <a:pt x="619" y="1089"/>
                    </a:lnTo>
                    <a:lnTo>
                      <a:pt x="813" y="1031"/>
                    </a:lnTo>
                    <a:lnTo>
                      <a:pt x="1007" y="1013"/>
                    </a:lnTo>
                    <a:lnTo>
                      <a:pt x="1078" y="956"/>
                    </a:lnTo>
                    <a:lnTo>
                      <a:pt x="1091" y="891"/>
                    </a:lnTo>
                    <a:lnTo>
                      <a:pt x="1098" y="853"/>
                    </a:lnTo>
                    <a:lnTo>
                      <a:pt x="1290" y="485"/>
                    </a:lnTo>
                    <a:lnTo>
                      <a:pt x="1264" y="458"/>
                    </a:lnTo>
                    <a:lnTo>
                      <a:pt x="1248" y="409"/>
                    </a:lnTo>
                    <a:lnTo>
                      <a:pt x="1212" y="351"/>
                    </a:lnTo>
                    <a:lnTo>
                      <a:pt x="1181" y="353"/>
                    </a:lnTo>
                    <a:lnTo>
                      <a:pt x="1139" y="347"/>
                    </a:lnTo>
                    <a:lnTo>
                      <a:pt x="1117" y="281"/>
                    </a:lnTo>
                    <a:lnTo>
                      <a:pt x="1090" y="237"/>
                    </a:lnTo>
                    <a:lnTo>
                      <a:pt x="1100" y="229"/>
                    </a:lnTo>
                    <a:lnTo>
                      <a:pt x="1115" y="197"/>
                    </a:lnTo>
                    <a:lnTo>
                      <a:pt x="1098" y="169"/>
                    </a:lnTo>
                    <a:lnTo>
                      <a:pt x="1013" y="152"/>
                    </a:lnTo>
                    <a:lnTo>
                      <a:pt x="925" y="71"/>
                    </a:lnTo>
                    <a:lnTo>
                      <a:pt x="886" y="71"/>
                    </a:lnTo>
                    <a:lnTo>
                      <a:pt x="716" y="0"/>
                    </a:lnTo>
                    <a:lnTo>
                      <a:pt x="715" y="25"/>
                    </a:lnTo>
                    <a:lnTo>
                      <a:pt x="685" y="48"/>
                    </a:lnTo>
                    <a:lnTo>
                      <a:pt x="654" y="138"/>
                    </a:lnTo>
                    <a:lnTo>
                      <a:pt x="714" y="156"/>
                    </a:lnTo>
                    <a:lnTo>
                      <a:pt x="764" y="212"/>
                    </a:lnTo>
                    <a:lnTo>
                      <a:pt x="775" y="275"/>
                    </a:lnTo>
                    <a:lnTo>
                      <a:pt x="737" y="296"/>
                    </a:lnTo>
                    <a:lnTo>
                      <a:pt x="725" y="358"/>
                    </a:lnTo>
                    <a:lnTo>
                      <a:pt x="655" y="401"/>
                    </a:lnTo>
                    <a:lnTo>
                      <a:pt x="660" y="475"/>
                    </a:lnTo>
                    <a:lnTo>
                      <a:pt x="603" y="530"/>
                    </a:lnTo>
                    <a:lnTo>
                      <a:pt x="615" y="564"/>
                    </a:lnTo>
                    <a:lnTo>
                      <a:pt x="704" y="561"/>
                    </a:lnTo>
                    <a:lnTo>
                      <a:pt x="718" y="592"/>
                    </a:lnTo>
                    <a:lnTo>
                      <a:pt x="630" y="658"/>
                    </a:lnTo>
                    <a:lnTo>
                      <a:pt x="428" y="656"/>
                    </a:lnTo>
                    <a:lnTo>
                      <a:pt x="374" y="633"/>
                    </a:lnTo>
                    <a:lnTo>
                      <a:pt x="336" y="669"/>
                    </a:lnTo>
                    <a:lnTo>
                      <a:pt x="305" y="711"/>
                    </a:lnTo>
                    <a:lnTo>
                      <a:pt x="221" y="726"/>
                    </a:lnTo>
                    <a:lnTo>
                      <a:pt x="202" y="695"/>
                    </a:lnTo>
                    <a:lnTo>
                      <a:pt x="170" y="690"/>
                    </a:lnTo>
                    <a:lnTo>
                      <a:pt x="135" y="643"/>
                    </a:lnTo>
                    <a:lnTo>
                      <a:pt x="77" y="617"/>
                    </a:lnTo>
                    <a:lnTo>
                      <a:pt x="36" y="633"/>
                    </a:lnTo>
                    <a:lnTo>
                      <a:pt x="4" y="687"/>
                    </a:lnTo>
                    <a:lnTo>
                      <a:pt x="19" y="737"/>
                    </a:lnTo>
                    <a:lnTo>
                      <a:pt x="0" y="791"/>
                    </a:lnTo>
                    <a:lnTo>
                      <a:pt x="61" y="913"/>
                    </a:lnTo>
                    <a:lnTo>
                      <a:pt x="98" y="888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54" name="Freeform 58"/>
              <p:cNvSpPr>
                <a:spLocks noChangeAspect="1"/>
              </p:cNvSpPr>
              <p:nvPr/>
            </p:nvSpPr>
            <p:spPr bwMode="auto">
              <a:xfrm>
                <a:off x="4392" y="3074"/>
                <a:ext cx="138" cy="117"/>
              </a:xfrm>
              <a:custGeom>
                <a:avLst/>
                <a:gdLst>
                  <a:gd name="T0" fmla="*/ 64 w 767"/>
                  <a:gd name="T1" fmla="*/ 448 h 646"/>
                  <a:gd name="T2" fmla="*/ 111 w 767"/>
                  <a:gd name="T3" fmla="*/ 488 h 646"/>
                  <a:gd name="T4" fmla="*/ 210 w 767"/>
                  <a:gd name="T5" fmla="*/ 488 h 646"/>
                  <a:gd name="T6" fmla="*/ 255 w 767"/>
                  <a:gd name="T7" fmla="*/ 539 h 646"/>
                  <a:gd name="T8" fmla="*/ 206 w 767"/>
                  <a:gd name="T9" fmla="*/ 588 h 646"/>
                  <a:gd name="T10" fmla="*/ 253 w 767"/>
                  <a:gd name="T11" fmla="*/ 634 h 646"/>
                  <a:gd name="T12" fmla="*/ 295 w 767"/>
                  <a:gd name="T13" fmla="*/ 646 h 646"/>
                  <a:gd name="T14" fmla="*/ 324 w 767"/>
                  <a:gd name="T15" fmla="*/ 611 h 646"/>
                  <a:gd name="T16" fmla="*/ 377 w 767"/>
                  <a:gd name="T17" fmla="*/ 610 h 646"/>
                  <a:gd name="T18" fmla="*/ 402 w 767"/>
                  <a:gd name="T19" fmla="*/ 574 h 646"/>
                  <a:gd name="T20" fmla="*/ 437 w 767"/>
                  <a:gd name="T21" fmla="*/ 568 h 646"/>
                  <a:gd name="T22" fmla="*/ 444 w 767"/>
                  <a:gd name="T23" fmla="*/ 533 h 646"/>
                  <a:gd name="T24" fmla="*/ 506 w 767"/>
                  <a:gd name="T25" fmla="*/ 523 h 646"/>
                  <a:gd name="T26" fmla="*/ 571 w 767"/>
                  <a:gd name="T27" fmla="*/ 482 h 646"/>
                  <a:gd name="T28" fmla="*/ 590 w 767"/>
                  <a:gd name="T29" fmla="*/ 383 h 646"/>
                  <a:gd name="T30" fmla="*/ 644 w 767"/>
                  <a:gd name="T31" fmla="*/ 333 h 646"/>
                  <a:gd name="T32" fmla="*/ 690 w 767"/>
                  <a:gd name="T33" fmla="*/ 310 h 646"/>
                  <a:gd name="T34" fmla="*/ 692 w 767"/>
                  <a:gd name="T35" fmla="*/ 262 h 646"/>
                  <a:gd name="T36" fmla="*/ 767 w 767"/>
                  <a:gd name="T37" fmla="*/ 252 h 646"/>
                  <a:gd name="T38" fmla="*/ 644 w 767"/>
                  <a:gd name="T39" fmla="*/ 147 h 646"/>
                  <a:gd name="T40" fmla="*/ 554 w 767"/>
                  <a:gd name="T41" fmla="*/ 145 h 646"/>
                  <a:gd name="T42" fmla="*/ 543 w 767"/>
                  <a:gd name="T43" fmla="*/ 187 h 646"/>
                  <a:gd name="T44" fmla="*/ 435 w 767"/>
                  <a:gd name="T45" fmla="*/ 180 h 646"/>
                  <a:gd name="T46" fmla="*/ 379 w 767"/>
                  <a:gd name="T47" fmla="*/ 140 h 646"/>
                  <a:gd name="T48" fmla="*/ 313 w 767"/>
                  <a:gd name="T49" fmla="*/ 140 h 646"/>
                  <a:gd name="T50" fmla="*/ 255 w 767"/>
                  <a:gd name="T51" fmla="*/ 27 h 646"/>
                  <a:gd name="T52" fmla="*/ 195 w 767"/>
                  <a:gd name="T53" fmla="*/ 27 h 646"/>
                  <a:gd name="T54" fmla="*/ 158 w 767"/>
                  <a:gd name="T55" fmla="*/ 36 h 646"/>
                  <a:gd name="T56" fmla="*/ 0 w 767"/>
                  <a:gd name="T57" fmla="*/ 0 h 646"/>
                  <a:gd name="T58" fmla="*/ 9 w 767"/>
                  <a:gd name="T59" fmla="*/ 31 h 646"/>
                  <a:gd name="T60" fmla="*/ 80 w 767"/>
                  <a:gd name="T61" fmla="*/ 84 h 646"/>
                  <a:gd name="T62" fmla="*/ 80 w 767"/>
                  <a:gd name="T63" fmla="*/ 120 h 646"/>
                  <a:gd name="T64" fmla="*/ 182 w 767"/>
                  <a:gd name="T65" fmla="*/ 198 h 646"/>
                  <a:gd name="T66" fmla="*/ 109 w 767"/>
                  <a:gd name="T67" fmla="*/ 222 h 646"/>
                  <a:gd name="T68" fmla="*/ 116 w 767"/>
                  <a:gd name="T69" fmla="*/ 381 h 646"/>
                  <a:gd name="T70" fmla="*/ 137 w 767"/>
                  <a:gd name="T71" fmla="*/ 435 h 646"/>
                  <a:gd name="T72" fmla="*/ 64 w 767"/>
                  <a:gd name="T73" fmla="*/ 448 h 6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67" h="646">
                    <a:moveTo>
                      <a:pt x="64" y="448"/>
                    </a:moveTo>
                    <a:lnTo>
                      <a:pt x="111" y="488"/>
                    </a:lnTo>
                    <a:lnTo>
                      <a:pt x="210" y="488"/>
                    </a:lnTo>
                    <a:lnTo>
                      <a:pt x="255" y="539"/>
                    </a:lnTo>
                    <a:lnTo>
                      <a:pt x="206" y="588"/>
                    </a:lnTo>
                    <a:lnTo>
                      <a:pt x="253" y="634"/>
                    </a:lnTo>
                    <a:lnTo>
                      <a:pt x="295" y="646"/>
                    </a:lnTo>
                    <a:lnTo>
                      <a:pt x="324" y="611"/>
                    </a:lnTo>
                    <a:lnTo>
                      <a:pt x="377" y="610"/>
                    </a:lnTo>
                    <a:lnTo>
                      <a:pt x="402" y="574"/>
                    </a:lnTo>
                    <a:lnTo>
                      <a:pt x="437" y="568"/>
                    </a:lnTo>
                    <a:lnTo>
                      <a:pt x="444" y="533"/>
                    </a:lnTo>
                    <a:lnTo>
                      <a:pt x="506" y="523"/>
                    </a:lnTo>
                    <a:lnTo>
                      <a:pt x="571" y="482"/>
                    </a:lnTo>
                    <a:lnTo>
                      <a:pt x="590" y="383"/>
                    </a:lnTo>
                    <a:lnTo>
                      <a:pt x="644" y="333"/>
                    </a:lnTo>
                    <a:lnTo>
                      <a:pt x="690" y="310"/>
                    </a:lnTo>
                    <a:lnTo>
                      <a:pt x="692" y="262"/>
                    </a:lnTo>
                    <a:lnTo>
                      <a:pt x="767" y="252"/>
                    </a:lnTo>
                    <a:lnTo>
                      <a:pt x="644" y="147"/>
                    </a:lnTo>
                    <a:lnTo>
                      <a:pt x="554" y="145"/>
                    </a:lnTo>
                    <a:lnTo>
                      <a:pt x="543" y="187"/>
                    </a:lnTo>
                    <a:lnTo>
                      <a:pt x="435" y="180"/>
                    </a:lnTo>
                    <a:lnTo>
                      <a:pt x="379" y="140"/>
                    </a:lnTo>
                    <a:lnTo>
                      <a:pt x="313" y="140"/>
                    </a:lnTo>
                    <a:lnTo>
                      <a:pt x="255" y="27"/>
                    </a:lnTo>
                    <a:lnTo>
                      <a:pt x="195" y="27"/>
                    </a:lnTo>
                    <a:lnTo>
                      <a:pt x="158" y="36"/>
                    </a:lnTo>
                    <a:lnTo>
                      <a:pt x="0" y="0"/>
                    </a:lnTo>
                    <a:lnTo>
                      <a:pt x="9" y="31"/>
                    </a:lnTo>
                    <a:lnTo>
                      <a:pt x="80" y="84"/>
                    </a:lnTo>
                    <a:lnTo>
                      <a:pt x="80" y="120"/>
                    </a:lnTo>
                    <a:lnTo>
                      <a:pt x="182" y="198"/>
                    </a:lnTo>
                    <a:lnTo>
                      <a:pt x="109" y="222"/>
                    </a:lnTo>
                    <a:lnTo>
                      <a:pt x="116" y="381"/>
                    </a:lnTo>
                    <a:lnTo>
                      <a:pt x="137" y="435"/>
                    </a:lnTo>
                    <a:lnTo>
                      <a:pt x="64" y="448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55" name="Freeform 59"/>
              <p:cNvSpPr>
                <a:spLocks noChangeAspect="1"/>
              </p:cNvSpPr>
              <p:nvPr/>
            </p:nvSpPr>
            <p:spPr bwMode="auto">
              <a:xfrm>
                <a:off x="4333" y="3230"/>
                <a:ext cx="196" cy="148"/>
              </a:xfrm>
              <a:custGeom>
                <a:avLst/>
                <a:gdLst>
                  <a:gd name="T0" fmla="*/ 611 w 1085"/>
                  <a:gd name="T1" fmla="*/ 38 h 822"/>
                  <a:gd name="T2" fmla="*/ 786 w 1085"/>
                  <a:gd name="T3" fmla="*/ 139 h 822"/>
                  <a:gd name="T4" fmla="*/ 907 w 1085"/>
                  <a:gd name="T5" fmla="*/ 226 h 822"/>
                  <a:gd name="T6" fmla="*/ 904 w 1085"/>
                  <a:gd name="T7" fmla="*/ 284 h 822"/>
                  <a:gd name="T8" fmla="*/ 953 w 1085"/>
                  <a:gd name="T9" fmla="*/ 363 h 822"/>
                  <a:gd name="T10" fmla="*/ 947 w 1085"/>
                  <a:gd name="T11" fmla="*/ 398 h 822"/>
                  <a:gd name="T12" fmla="*/ 898 w 1085"/>
                  <a:gd name="T13" fmla="*/ 468 h 822"/>
                  <a:gd name="T14" fmla="*/ 892 w 1085"/>
                  <a:gd name="T15" fmla="*/ 602 h 822"/>
                  <a:gd name="T16" fmla="*/ 868 w 1085"/>
                  <a:gd name="T17" fmla="*/ 644 h 822"/>
                  <a:gd name="T18" fmla="*/ 997 w 1085"/>
                  <a:gd name="T19" fmla="*/ 641 h 822"/>
                  <a:gd name="T20" fmla="*/ 1041 w 1085"/>
                  <a:gd name="T21" fmla="*/ 675 h 822"/>
                  <a:gd name="T22" fmla="*/ 1070 w 1085"/>
                  <a:gd name="T23" fmla="*/ 678 h 822"/>
                  <a:gd name="T24" fmla="*/ 1085 w 1085"/>
                  <a:gd name="T25" fmla="*/ 761 h 822"/>
                  <a:gd name="T26" fmla="*/ 1026 w 1085"/>
                  <a:gd name="T27" fmla="*/ 770 h 822"/>
                  <a:gd name="T28" fmla="*/ 994 w 1085"/>
                  <a:gd name="T29" fmla="*/ 746 h 822"/>
                  <a:gd name="T30" fmla="*/ 936 w 1085"/>
                  <a:gd name="T31" fmla="*/ 775 h 822"/>
                  <a:gd name="T32" fmla="*/ 728 w 1085"/>
                  <a:gd name="T33" fmla="*/ 801 h 822"/>
                  <a:gd name="T34" fmla="*/ 719 w 1085"/>
                  <a:gd name="T35" fmla="*/ 813 h 822"/>
                  <a:gd name="T36" fmla="*/ 582 w 1085"/>
                  <a:gd name="T37" fmla="*/ 816 h 822"/>
                  <a:gd name="T38" fmla="*/ 517 w 1085"/>
                  <a:gd name="T39" fmla="*/ 749 h 822"/>
                  <a:gd name="T40" fmla="*/ 480 w 1085"/>
                  <a:gd name="T41" fmla="*/ 775 h 822"/>
                  <a:gd name="T42" fmla="*/ 413 w 1085"/>
                  <a:gd name="T43" fmla="*/ 778 h 822"/>
                  <a:gd name="T44" fmla="*/ 392 w 1085"/>
                  <a:gd name="T45" fmla="*/ 801 h 822"/>
                  <a:gd name="T46" fmla="*/ 111 w 1085"/>
                  <a:gd name="T47" fmla="*/ 822 h 822"/>
                  <a:gd name="T48" fmla="*/ 0 w 1085"/>
                  <a:gd name="T49" fmla="*/ 498 h 822"/>
                  <a:gd name="T50" fmla="*/ 122 w 1085"/>
                  <a:gd name="T51" fmla="*/ 316 h 822"/>
                  <a:gd name="T52" fmla="*/ 310 w 1085"/>
                  <a:gd name="T53" fmla="*/ 3 h 822"/>
                  <a:gd name="T54" fmla="*/ 371 w 1085"/>
                  <a:gd name="T55" fmla="*/ 0 h 822"/>
                  <a:gd name="T56" fmla="*/ 392 w 1085"/>
                  <a:gd name="T57" fmla="*/ 29 h 822"/>
                  <a:gd name="T58" fmla="*/ 576 w 1085"/>
                  <a:gd name="T59" fmla="*/ 55 h 822"/>
                  <a:gd name="T60" fmla="*/ 611 w 1085"/>
                  <a:gd name="T61" fmla="*/ 38 h 8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085" h="822">
                    <a:moveTo>
                      <a:pt x="611" y="38"/>
                    </a:moveTo>
                    <a:lnTo>
                      <a:pt x="786" y="139"/>
                    </a:lnTo>
                    <a:lnTo>
                      <a:pt x="907" y="226"/>
                    </a:lnTo>
                    <a:lnTo>
                      <a:pt x="904" y="284"/>
                    </a:lnTo>
                    <a:lnTo>
                      <a:pt x="953" y="363"/>
                    </a:lnTo>
                    <a:lnTo>
                      <a:pt x="947" y="398"/>
                    </a:lnTo>
                    <a:lnTo>
                      <a:pt x="898" y="468"/>
                    </a:lnTo>
                    <a:lnTo>
                      <a:pt x="892" y="602"/>
                    </a:lnTo>
                    <a:lnTo>
                      <a:pt x="868" y="644"/>
                    </a:lnTo>
                    <a:lnTo>
                      <a:pt x="997" y="641"/>
                    </a:lnTo>
                    <a:lnTo>
                      <a:pt x="1041" y="675"/>
                    </a:lnTo>
                    <a:lnTo>
                      <a:pt x="1070" y="678"/>
                    </a:lnTo>
                    <a:lnTo>
                      <a:pt x="1085" y="761"/>
                    </a:lnTo>
                    <a:lnTo>
                      <a:pt x="1026" y="770"/>
                    </a:lnTo>
                    <a:lnTo>
                      <a:pt x="994" y="746"/>
                    </a:lnTo>
                    <a:lnTo>
                      <a:pt x="936" y="775"/>
                    </a:lnTo>
                    <a:lnTo>
                      <a:pt x="728" y="801"/>
                    </a:lnTo>
                    <a:lnTo>
                      <a:pt x="719" y="813"/>
                    </a:lnTo>
                    <a:lnTo>
                      <a:pt x="582" y="816"/>
                    </a:lnTo>
                    <a:lnTo>
                      <a:pt x="517" y="749"/>
                    </a:lnTo>
                    <a:lnTo>
                      <a:pt x="480" y="775"/>
                    </a:lnTo>
                    <a:lnTo>
                      <a:pt x="413" y="778"/>
                    </a:lnTo>
                    <a:lnTo>
                      <a:pt x="392" y="801"/>
                    </a:lnTo>
                    <a:lnTo>
                      <a:pt x="111" y="822"/>
                    </a:lnTo>
                    <a:lnTo>
                      <a:pt x="0" y="498"/>
                    </a:lnTo>
                    <a:lnTo>
                      <a:pt x="122" y="316"/>
                    </a:lnTo>
                    <a:lnTo>
                      <a:pt x="310" y="3"/>
                    </a:lnTo>
                    <a:lnTo>
                      <a:pt x="371" y="0"/>
                    </a:lnTo>
                    <a:lnTo>
                      <a:pt x="392" y="29"/>
                    </a:lnTo>
                    <a:lnTo>
                      <a:pt x="576" y="55"/>
                    </a:lnTo>
                    <a:lnTo>
                      <a:pt x="611" y="38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56" name="Freeform 60"/>
              <p:cNvSpPr>
                <a:spLocks noChangeAspect="1"/>
              </p:cNvSpPr>
              <p:nvPr/>
            </p:nvSpPr>
            <p:spPr bwMode="auto">
              <a:xfrm>
                <a:off x="4201" y="3155"/>
                <a:ext cx="252" cy="175"/>
              </a:xfrm>
              <a:custGeom>
                <a:avLst/>
                <a:gdLst>
                  <a:gd name="T0" fmla="*/ 0 w 1398"/>
                  <a:gd name="T1" fmla="*/ 504 h 972"/>
                  <a:gd name="T2" fmla="*/ 105 w 1398"/>
                  <a:gd name="T3" fmla="*/ 416 h 972"/>
                  <a:gd name="T4" fmla="*/ 152 w 1398"/>
                  <a:gd name="T5" fmla="*/ 416 h 972"/>
                  <a:gd name="T6" fmla="*/ 207 w 1398"/>
                  <a:gd name="T7" fmla="*/ 348 h 972"/>
                  <a:gd name="T8" fmla="*/ 380 w 1398"/>
                  <a:gd name="T9" fmla="*/ 194 h 972"/>
                  <a:gd name="T10" fmla="*/ 421 w 1398"/>
                  <a:gd name="T11" fmla="*/ 188 h 972"/>
                  <a:gd name="T12" fmla="*/ 438 w 1398"/>
                  <a:gd name="T13" fmla="*/ 150 h 972"/>
                  <a:gd name="T14" fmla="*/ 553 w 1398"/>
                  <a:gd name="T15" fmla="*/ 73 h 972"/>
                  <a:gd name="T16" fmla="*/ 608 w 1398"/>
                  <a:gd name="T17" fmla="*/ 68 h 972"/>
                  <a:gd name="T18" fmla="*/ 643 w 1398"/>
                  <a:gd name="T19" fmla="*/ 36 h 972"/>
                  <a:gd name="T20" fmla="*/ 690 w 1398"/>
                  <a:gd name="T21" fmla="*/ 36 h 972"/>
                  <a:gd name="T22" fmla="*/ 719 w 1398"/>
                  <a:gd name="T23" fmla="*/ 62 h 972"/>
                  <a:gd name="T24" fmla="*/ 795 w 1398"/>
                  <a:gd name="T25" fmla="*/ 30 h 972"/>
                  <a:gd name="T26" fmla="*/ 1058 w 1398"/>
                  <a:gd name="T27" fmla="*/ 30 h 972"/>
                  <a:gd name="T28" fmla="*/ 1111 w 1398"/>
                  <a:gd name="T29" fmla="*/ 0 h 972"/>
                  <a:gd name="T30" fmla="*/ 1126 w 1398"/>
                  <a:gd name="T31" fmla="*/ 0 h 972"/>
                  <a:gd name="T32" fmla="*/ 1170 w 1398"/>
                  <a:gd name="T33" fmla="*/ 42 h 972"/>
                  <a:gd name="T34" fmla="*/ 1266 w 1398"/>
                  <a:gd name="T35" fmla="*/ 39 h 972"/>
                  <a:gd name="T36" fmla="*/ 1316 w 1398"/>
                  <a:gd name="T37" fmla="*/ 86 h 972"/>
                  <a:gd name="T38" fmla="*/ 1266 w 1398"/>
                  <a:gd name="T39" fmla="*/ 138 h 972"/>
                  <a:gd name="T40" fmla="*/ 1319 w 1398"/>
                  <a:gd name="T41" fmla="*/ 188 h 972"/>
                  <a:gd name="T42" fmla="*/ 1360 w 1398"/>
                  <a:gd name="T43" fmla="*/ 196 h 972"/>
                  <a:gd name="T44" fmla="*/ 1366 w 1398"/>
                  <a:gd name="T45" fmla="*/ 275 h 972"/>
                  <a:gd name="T46" fmla="*/ 1354 w 1398"/>
                  <a:gd name="T47" fmla="*/ 320 h 972"/>
                  <a:gd name="T48" fmla="*/ 1398 w 1398"/>
                  <a:gd name="T49" fmla="*/ 361 h 972"/>
                  <a:gd name="T50" fmla="*/ 1398 w 1398"/>
                  <a:gd name="T51" fmla="*/ 416 h 972"/>
                  <a:gd name="T52" fmla="*/ 1351 w 1398"/>
                  <a:gd name="T53" fmla="*/ 451 h 972"/>
                  <a:gd name="T54" fmla="*/ 1307 w 1398"/>
                  <a:gd name="T55" fmla="*/ 471 h 972"/>
                  <a:gd name="T56" fmla="*/ 1128 w 1398"/>
                  <a:gd name="T57" fmla="*/ 443 h 972"/>
                  <a:gd name="T58" fmla="*/ 1111 w 1398"/>
                  <a:gd name="T59" fmla="*/ 416 h 972"/>
                  <a:gd name="T60" fmla="*/ 1044 w 1398"/>
                  <a:gd name="T61" fmla="*/ 416 h 972"/>
                  <a:gd name="T62" fmla="*/ 856 w 1398"/>
                  <a:gd name="T63" fmla="*/ 732 h 972"/>
                  <a:gd name="T64" fmla="*/ 696 w 1398"/>
                  <a:gd name="T65" fmla="*/ 735 h 972"/>
                  <a:gd name="T66" fmla="*/ 477 w 1398"/>
                  <a:gd name="T67" fmla="*/ 954 h 972"/>
                  <a:gd name="T68" fmla="*/ 415 w 1398"/>
                  <a:gd name="T69" fmla="*/ 914 h 972"/>
                  <a:gd name="T70" fmla="*/ 362 w 1398"/>
                  <a:gd name="T71" fmla="*/ 911 h 972"/>
                  <a:gd name="T72" fmla="*/ 356 w 1398"/>
                  <a:gd name="T73" fmla="*/ 928 h 972"/>
                  <a:gd name="T74" fmla="*/ 325 w 1398"/>
                  <a:gd name="T75" fmla="*/ 934 h 972"/>
                  <a:gd name="T76" fmla="*/ 286 w 1398"/>
                  <a:gd name="T77" fmla="*/ 972 h 972"/>
                  <a:gd name="T78" fmla="*/ 187 w 1398"/>
                  <a:gd name="T79" fmla="*/ 966 h 972"/>
                  <a:gd name="T80" fmla="*/ 120 w 1398"/>
                  <a:gd name="T81" fmla="*/ 887 h 972"/>
                  <a:gd name="T82" fmla="*/ 90 w 1398"/>
                  <a:gd name="T83" fmla="*/ 884 h 972"/>
                  <a:gd name="T84" fmla="*/ 58 w 1398"/>
                  <a:gd name="T85" fmla="*/ 735 h 972"/>
                  <a:gd name="T86" fmla="*/ 120 w 1398"/>
                  <a:gd name="T87" fmla="*/ 709 h 972"/>
                  <a:gd name="T88" fmla="*/ 0 w 1398"/>
                  <a:gd name="T89" fmla="*/ 504 h 9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398" h="972">
                    <a:moveTo>
                      <a:pt x="0" y="504"/>
                    </a:moveTo>
                    <a:lnTo>
                      <a:pt x="105" y="416"/>
                    </a:lnTo>
                    <a:lnTo>
                      <a:pt x="152" y="416"/>
                    </a:lnTo>
                    <a:lnTo>
                      <a:pt x="207" y="348"/>
                    </a:lnTo>
                    <a:lnTo>
                      <a:pt x="380" y="194"/>
                    </a:lnTo>
                    <a:lnTo>
                      <a:pt x="421" y="188"/>
                    </a:lnTo>
                    <a:lnTo>
                      <a:pt x="438" y="150"/>
                    </a:lnTo>
                    <a:lnTo>
                      <a:pt x="553" y="73"/>
                    </a:lnTo>
                    <a:lnTo>
                      <a:pt x="608" y="68"/>
                    </a:lnTo>
                    <a:lnTo>
                      <a:pt x="643" y="36"/>
                    </a:lnTo>
                    <a:lnTo>
                      <a:pt x="690" y="36"/>
                    </a:lnTo>
                    <a:lnTo>
                      <a:pt x="719" y="62"/>
                    </a:lnTo>
                    <a:lnTo>
                      <a:pt x="795" y="30"/>
                    </a:lnTo>
                    <a:lnTo>
                      <a:pt x="1058" y="30"/>
                    </a:lnTo>
                    <a:lnTo>
                      <a:pt x="1111" y="0"/>
                    </a:lnTo>
                    <a:lnTo>
                      <a:pt x="1126" y="0"/>
                    </a:lnTo>
                    <a:lnTo>
                      <a:pt x="1170" y="42"/>
                    </a:lnTo>
                    <a:lnTo>
                      <a:pt x="1266" y="39"/>
                    </a:lnTo>
                    <a:lnTo>
                      <a:pt x="1316" y="86"/>
                    </a:lnTo>
                    <a:lnTo>
                      <a:pt x="1266" y="138"/>
                    </a:lnTo>
                    <a:lnTo>
                      <a:pt x="1319" y="188"/>
                    </a:lnTo>
                    <a:lnTo>
                      <a:pt x="1360" y="196"/>
                    </a:lnTo>
                    <a:lnTo>
                      <a:pt x="1366" y="275"/>
                    </a:lnTo>
                    <a:lnTo>
                      <a:pt x="1354" y="320"/>
                    </a:lnTo>
                    <a:lnTo>
                      <a:pt x="1398" y="361"/>
                    </a:lnTo>
                    <a:lnTo>
                      <a:pt x="1398" y="416"/>
                    </a:lnTo>
                    <a:lnTo>
                      <a:pt x="1351" y="451"/>
                    </a:lnTo>
                    <a:lnTo>
                      <a:pt x="1307" y="471"/>
                    </a:lnTo>
                    <a:lnTo>
                      <a:pt x="1128" y="443"/>
                    </a:lnTo>
                    <a:lnTo>
                      <a:pt x="1111" y="416"/>
                    </a:lnTo>
                    <a:lnTo>
                      <a:pt x="1044" y="416"/>
                    </a:lnTo>
                    <a:lnTo>
                      <a:pt x="856" y="732"/>
                    </a:lnTo>
                    <a:lnTo>
                      <a:pt x="696" y="735"/>
                    </a:lnTo>
                    <a:lnTo>
                      <a:pt x="477" y="954"/>
                    </a:lnTo>
                    <a:lnTo>
                      <a:pt x="415" y="914"/>
                    </a:lnTo>
                    <a:lnTo>
                      <a:pt x="362" y="911"/>
                    </a:lnTo>
                    <a:lnTo>
                      <a:pt x="356" y="928"/>
                    </a:lnTo>
                    <a:lnTo>
                      <a:pt x="325" y="934"/>
                    </a:lnTo>
                    <a:lnTo>
                      <a:pt x="286" y="972"/>
                    </a:lnTo>
                    <a:lnTo>
                      <a:pt x="187" y="966"/>
                    </a:lnTo>
                    <a:lnTo>
                      <a:pt x="120" y="887"/>
                    </a:lnTo>
                    <a:lnTo>
                      <a:pt x="90" y="884"/>
                    </a:lnTo>
                    <a:lnTo>
                      <a:pt x="58" y="735"/>
                    </a:lnTo>
                    <a:lnTo>
                      <a:pt x="120" y="709"/>
                    </a:lnTo>
                    <a:lnTo>
                      <a:pt x="0" y="504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57" name="Freeform 61"/>
              <p:cNvSpPr>
                <a:spLocks noChangeAspect="1"/>
              </p:cNvSpPr>
              <p:nvPr/>
            </p:nvSpPr>
            <p:spPr bwMode="auto">
              <a:xfrm>
                <a:off x="4377" y="2970"/>
                <a:ext cx="156" cy="99"/>
              </a:xfrm>
              <a:custGeom>
                <a:avLst/>
                <a:gdLst>
                  <a:gd name="T0" fmla="*/ 0 w 869"/>
                  <a:gd name="T1" fmla="*/ 169 h 545"/>
                  <a:gd name="T2" fmla="*/ 47 w 869"/>
                  <a:gd name="T3" fmla="*/ 175 h 545"/>
                  <a:gd name="T4" fmla="*/ 69 w 869"/>
                  <a:gd name="T5" fmla="*/ 218 h 545"/>
                  <a:gd name="T6" fmla="*/ 273 w 869"/>
                  <a:gd name="T7" fmla="*/ 213 h 545"/>
                  <a:gd name="T8" fmla="*/ 319 w 869"/>
                  <a:gd name="T9" fmla="*/ 261 h 545"/>
                  <a:gd name="T10" fmla="*/ 464 w 869"/>
                  <a:gd name="T11" fmla="*/ 179 h 545"/>
                  <a:gd name="T12" fmla="*/ 466 w 869"/>
                  <a:gd name="T13" fmla="*/ 117 h 545"/>
                  <a:gd name="T14" fmla="*/ 570 w 869"/>
                  <a:gd name="T15" fmla="*/ 74 h 545"/>
                  <a:gd name="T16" fmla="*/ 612 w 869"/>
                  <a:gd name="T17" fmla="*/ 113 h 545"/>
                  <a:gd name="T18" fmla="*/ 752 w 869"/>
                  <a:gd name="T19" fmla="*/ 37 h 545"/>
                  <a:gd name="T20" fmla="*/ 809 w 869"/>
                  <a:gd name="T21" fmla="*/ 0 h 545"/>
                  <a:gd name="T22" fmla="*/ 869 w 869"/>
                  <a:gd name="T23" fmla="*/ 7 h 545"/>
                  <a:gd name="T24" fmla="*/ 778 w 869"/>
                  <a:gd name="T25" fmla="*/ 142 h 545"/>
                  <a:gd name="T26" fmla="*/ 818 w 869"/>
                  <a:gd name="T27" fmla="*/ 186 h 545"/>
                  <a:gd name="T28" fmla="*/ 814 w 869"/>
                  <a:gd name="T29" fmla="*/ 231 h 545"/>
                  <a:gd name="T30" fmla="*/ 721 w 869"/>
                  <a:gd name="T31" fmla="*/ 319 h 545"/>
                  <a:gd name="T32" fmla="*/ 709 w 869"/>
                  <a:gd name="T33" fmla="*/ 346 h 545"/>
                  <a:gd name="T34" fmla="*/ 723 w 869"/>
                  <a:gd name="T35" fmla="*/ 375 h 545"/>
                  <a:gd name="T36" fmla="*/ 749 w 869"/>
                  <a:gd name="T37" fmla="*/ 381 h 545"/>
                  <a:gd name="T38" fmla="*/ 750 w 869"/>
                  <a:gd name="T39" fmla="*/ 426 h 545"/>
                  <a:gd name="T40" fmla="*/ 700 w 869"/>
                  <a:gd name="T41" fmla="*/ 467 h 545"/>
                  <a:gd name="T42" fmla="*/ 663 w 869"/>
                  <a:gd name="T43" fmla="*/ 543 h 545"/>
                  <a:gd name="T44" fmla="*/ 619 w 869"/>
                  <a:gd name="T45" fmla="*/ 545 h 545"/>
                  <a:gd name="T46" fmla="*/ 408 w 869"/>
                  <a:gd name="T47" fmla="*/ 450 h 545"/>
                  <a:gd name="T48" fmla="*/ 341 w 869"/>
                  <a:gd name="T49" fmla="*/ 439 h 545"/>
                  <a:gd name="T50" fmla="*/ 272 w 869"/>
                  <a:gd name="T51" fmla="*/ 417 h 545"/>
                  <a:gd name="T52" fmla="*/ 210 w 869"/>
                  <a:gd name="T53" fmla="*/ 405 h 545"/>
                  <a:gd name="T54" fmla="*/ 100 w 869"/>
                  <a:gd name="T55" fmla="*/ 430 h 545"/>
                  <a:gd name="T56" fmla="*/ 100 w 869"/>
                  <a:gd name="T57" fmla="*/ 420 h 545"/>
                  <a:gd name="T58" fmla="*/ 9 w 869"/>
                  <a:gd name="T59" fmla="*/ 261 h 545"/>
                  <a:gd name="T60" fmla="*/ 0 w 869"/>
                  <a:gd name="T61" fmla="*/ 169 h 5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869" h="545">
                    <a:moveTo>
                      <a:pt x="0" y="169"/>
                    </a:moveTo>
                    <a:lnTo>
                      <a:pt x="47" y="175"/>
                    </a:lnTo>
                    <a:lnTo>
                      <a:pt x="69" y="218"/>
                    </a:lnTo>
                    <a:lnTo>
                      <a:pt x="273" y="213"/>
                    </a:lnTo>
                    <a:lnTo>
                      <a:pt x="319" y="261"/>
                    </a:lnTo>
                    <a:lnTo>
                      <a:pt x="464" y="179"/>
                    </a:lnTo>
                    <a:lnTo>
                      <a:pt x="466" y="117"/>
                    </a:lnTo>
                    <a:lnTo>
                      <a:pt x="570" y="74"/>
                    </a:lnTo>
                    <a:lnTo>
                      <a:pt x="612" y="113"/>
                    </a:lnTo>
                    <a:lnTo>
                      <a:pt x="752" y="37"/>
                    </a:lnTo>
                    <a:lnTo>
                      <a:pt x="809" y="0"/>
                    </a:lnTo>
                    <a:lnTo>
                      <a:pt x="869" y="7"/>
                    </a:lnTo>
                    <a:lnTo>
                      <a:pt x="778" y="142"/>
                    </a:lnTo>
                    <a:lnTo>
                      <a:pt x="818" y="186"/>
                    </a:lnTo>
                    <a:lnTo>
                      <a:pt x="814" y="231"/>
                    </a:lnTo>
                    <a:lnTo>
                      <a:pt x="721" y="319"/>
                    </a:lnTo>
                    <a:lnTo>
                      <a:pt x="709" y="346"/>
                    </a:lnTo>
                    <a:lnTo>
                      <a:pt x="723" y="375"/>
                    </a:lnTo>
                    <a:lnTo>
                      <a:pt x="749" y="381"/>
                    </a:lnTo>
                    <a:lnTo>
                      <a:pt x="750" y="426"/>
                    </a:lnTo>
                    <a:lnTo>
                      <a:pt x="700" y="467"/>
                    </a:lnTo>
                    <a:lnTo>
                      <a:pt x="663" y="543"/>
                    </a:lnTo>
                    <a:lnTo>
                      <a:pt x="619" y="545"/>
                    </a:lnTo>
                    <a:lnTo>
                      <a:pt x="408" y="450"/>
                    </a:lnTo>
                    <a:lnTo>
                      <a:pt x="341" y="439"/>
                    </a:lnTo>
                    <a:lnTo>
                      <a:pt x="272" y="417"/>
                    </a:lnTo>
                    <a:lnTo>
                      <a:pt x="210" y="405"/>
                    </a:lnTo>
                    <a:lnTo>
                      <a:pt x="100" y="430"/>
                    </a:lnTo>
                    <a:lnTo>
                      <a:pt x="100" y="420"/>
                    </a:lnTo>
                    <a:lnTo>
                      <a:pt x="9" y="261"/>
                    </a:lnTo>
                    <a:lnTo>
                      <a:pt x="0" y="169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58" name="Freeform 62"/>
              <p:cNvSpPr>
                <a:spLocks noChangeAspect="1"/>
              </p:cNvSpPr>
              <p:nvPr/>
            </p:nvSpPr>
            <p:spPr bwMode="auto">
              <a:xfrm>
                <a:off x="4388" y="3043"/>
                <a:ext cx="120" cy="64"/>
              </a:xfrm>
              <a:custGeom>
                <a:avLst/>
                <a:gdLst>
                  <a:gd name="T0" fmla="*/ 24 w 668"/>
                  <a:gd name="T1" fmla="*/ 171 h 356"/>
                  <a:gd name="T2" fmla="*/ 180 w 668"/>
                  <a:gd name="T3" fmla="*/ 209 h 356"/>
                  <a:gd name="T4" fmla="*/ 221 w 668"/>
                  <a:gd name="T5" fmla="*/ 198 h 356"/>
                  <a:gd name="T6" fmla="*/ 277 w 668"/>
                  <a:gd name="T7" fmla="*/ 198 h 356"/>
                  <a:gd name="T8" fmla="*/ 339 w 668"/>
                  <a:gd name="T9" fmla="*/ 313 h 356"/>
                  <a:gd name="T10" fmla="*/ 399 w 668"/>
                  <a:gd name="T11" fmla="*/ 311 h 356"/>
                  <a:gd name="T12" fmla="*/ 455 w 668"/>
                  <a:gd name="T13" fmla="*/ 350 h 356"/>
                  <a:gd name="T14" fmla="*/ 567 w 668"/>
                  <a:gd name="T15" fmla="*/ 356 h 356"/>
                  <a:gd name="T16" fmla="*/ 576 w 668"/>
                  <a:gd name="T17" fmla="*/ 316 h 356"/>
                  <a:gd name="T18" fmla="*/ 668 w 668"/>
                  <a:gd name="T19" fmla="*/ 316 h 356"/>
                  <a:gd name="T20" fmla="*/ 654 w 668"/>
                  <a:gd name="T21" fmla="*/ 231 h 356"/>
                  <a:gd name="T22" fmla="*/ 601 w 668"/>
                  <a:gd name="T23" fmla="*/ 140 h 356"/>
                  <a:gd name="T24" fmla="*/ 565 w 668"/>
                  <a:gd name="T25" fmla="*/ 142 h 356"/>
                  <a:gd name="T26" fmla="*/ 344 w 668"/>
                  <a:gd name="T27" fmla="*/ 43 h 356"/>
                  <a:gd name="T28" fmla="*/ 294 w 668"/>
                  <a:gd name="T29" fmla="*/ 38 h 356"/>
                  <a:gd name="T30" fmla="*/ 159 w 668"/>
                  <a:gd name="T31" fmla="*/ 0 h 356"/>
                  <a:gd name="T32" fmla="*/ 40 w 668"/>
                  <a:gd name="T33" fmla="*/ 25 h 356"/>
                  <a:gd name="T34" fmla="*/ 0 w 668"/>
                  <a:gd name="T35" fmla="*/ 92 h 356"/>
                  <a:gd name="T36" fmla="*/ 24 w 668"/>
                  <a:gd name="T37" fmla="*/ 171 h 3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68" h="356">
                    <a:moveTo>
                      <a:pt x="24" y="171"/>
                    </a:moveTo>
                    <a:lnTo>
                      <a:pt x="180" y="209"/>
                    </a:lnTo>
                    <a:lnTo>
                      <a:pt x="221" y="198"/>
                    </a:lnTo>
                    <a:lnTo>
                      <a:pt x="277" y="198"/>
                    </a:lnTo>
                    <a:lnTo>
                      <a:pt x="339" y="313"/>
                    </a:lnTo>
                    <a:lnTo>
                      <a:pt x="399" y="311"/>
                    </a:lnTo>
                    <a:lnTo>
                      <a:pt x="455" y="350"/>
                    </a:lnTo>
                    <a:lnTo>
                      <a:pt x="567" y="356"/>
                    </a:lnTo>
                    <a:lnTo>
                      <a:pt x="576" y="316"/>
                    </a:lnTo>
                    <a:lnTo>
                      <a:pt x="668" y="316"/>
                    </a:lnTo>
                    <a:lnTo>
                      <a:pt x="654" y="231"/>
                    </a:lnTo>
                    <a:lnTo>
                      <a:pt x="601" y="140"/>
                    </a:lnTo>
                    <a:lnTo>
                      <a:pt x="565" y="142"/>
                    </a:lnTo>
                    <a:lnTo>
                      <a:pt x="344" y="43"/>
                    </a:lnTo>
                    <a:lnTo>
                      <a:pt x="294" y="38"/>
                    </a:lnTo>
                    <a:lnTo>
                      <a:pt x="159" y="0"/>
                    </a:lnTo>
                    <a:lnTo>
                      <a:pt x="40" y="25"/>
                    </a:lnTo>
                    <a:lnTo>
                      <a:pt x="0" y="92"/>
                    </a:lnTo>
                    <a:lnTo>
                      <a:pt x="24" y="171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08959" name="Group 63"/>
          <p:cNvGrpSpPr>
            <a:grpSpLocks/>
          </p:cNvGrpSpPr>
          <p:nvPr/>
        </p:nvGrpSpPr>
        <p:grpSpPr bwMode="auto">
          <a:xfrm>
            <a:off x="6265863" y="5016500"/>
            <a:ext cx="2122487" cy="882650"/>
            <a:chOff x="3947" y="3160"/>
            <a:chExt cx="1337" cy="556"/>
          </a:xfrm>
        </p:grpSpPr>
        <p:sp>
          <p:nvSpPr>
            <p:cNvPr id="208960" name="Freeform 64"/>
            <p:cNvSpPr>
              <a:spLocks/>
            </p:cNvSpPr>
            <p:nvPr/>
          </p:nvSpPr>
          <p:spPr bwMode="auto">
            <a:xfrm>
              <a:off x="4470" y="3534"/>
              <a:ext cx="653" cy="164"/>
            </a:xfrm>
            <a:custGeom>
              <a:avLst/>
              <a:gdLst>
                <a:gd name="T0" fmla="*/ 0 w 609"/>
                <a:gd name="T1" fmla="*/ 0 h 164"/>
                <a:gd name="T2" fmla="*/ 196 w 609"/>
                <a:gd name="T3" fmla="*/ 164 h 164"/>
                <a:gd name="T4" fmla="*/ 609 w 609"/>
                <a:gd name="T5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09" h="164">
                  <a:moveTo>
                    <a:pt x="0" y="0"/>
                  </a:moveTo>
                  <a:lnTo>
                    <a:pt x="196" y="164"/>
                  </a:lnTo>
                  <a:lnTo>
                    <a:pt x="609" y="164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08961" name="Text Box 65"/>
            <p:cNvSpPr txBox="1">
              <a:spLocks noChangeArrowheads="1"/>
            </p:cNvSpPr>
            <p:nvPr/>
          </p:nvSpPr>
          <p:spPr bwMode="auto">
            <a:xfrm>
              <a:off x="4627" y="3572"/>
              <a:ext cx="657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900" dirty="0">
                  <a:solidFill>
                    <a:srgbClr val="066168"/>
                  </a:solidFill>
                  <a:latin typeface="Verdana" pitchFamily="34" charset="0"/>
                </a:rPr>
                <a:t>Cariri</a:t>
              </a:r>
            </a:p>
          </p:txBody>
        </p:sp>
        <p:grpSp>
          <p:nvGrpSpPr>
            <p:cNvPr id="208962" name="Group 66"/>
            <p:cNvGrpSpPr>
              <a:grpSpLocks/>
            </p:cNvGrpSpPr>
            <p:nvPr/>
          </p:nvGrpSpPr>
          <p:grpSpPr bwMode="auto">
            <a:xfrm>
              <a:off x="3947" y="3160"/>
              <a:ext cx="631" cy="512"/>
              <a:chOff x="3947" y="3160"/>
              <a:chExt cx="631" cy="512"/>
            </a:xfrm>
          </p:grpSpPr>
          <p:sp>
            <p:nvSpPr>
              <p:cNvPr id="208963" name="Freeform 67"/>
              <p:cNvSpPr>
                <a:spLocks noChangeAspect="1"/>
              </p:cNvSpPr>
              <p:nvPr/>
            </p:nvSpPr>
            <p:spPr bwMode="auto">
              <a:xfrm>
                <a:off x="4038" y="3372"/>
                <a:ext cx="127" cy="228"/>
              </a:xfrm>
              <a:custGeom>
                <a:avLst/>
                <a:gdLst>
                  <a:gd name="T0" fmla="*/ 0 w 708"/>
                  <a:gd name="T1" fmla="*/ 703 h 1264"/>
                  <a:gd name="T2" fmla="*/ 82 w 708"/>
                  <a:gd name="T3" fmla="*/ 747 h 1264"/>
                  <a:gd name="T4" fmla="*/ 101 w 708"/>
                  <a:gd name="T5" fmla="*/ 840 h 1264"/>
                  <a:gd name="T6" fmla="*/ 96 w 708"/>
                  <a:gd name="T7" fmla="*/ 943 h 1264"/>
                  <a:gd name="T8" fmla="*/ 75 w 708"/>
                  <a:gd name="T9" fmla="*/ 1010 h 1264"/>
                  <a:gd name="T10" fmla="*/ 80 w 708"/>
                  <a:gd name="T11" fmla="*/ 1200 h 1264"/>
                  <a:gd name="T12" fmla="*/ 195 w 708"/>
                  <a:gd name="T13" fmla="*/ 1223 h 1264"/>
                  <a:gd name="T14" fmla="*/ 258 w 708"/>
                  <a:gd name="T15" fmla="*/ 1264 h 1264"/>
                  <a:gd name="T16" fmla="*/ 262 w 708"/>
                  <a:gd name="T17" fmla="*/ 734 h 1264"/>
                  <a:gd name="T18" fmla="*/ 639 w 708"/>
                  <a:gd name="T19" fmla="*/ 813 h 1264"/>
                  <a:gd name="T20" fmla="*/ 639 w 708"/>
                  <a:gd name="T21" fmla="*/ 493 h 1264"/>
                  <a:gd name="T22" fmla="*/ 708 w 708"/>
                  <a:gd name="T23" fmla="*/ 241 h 1264"/>
                  <a:gd name="T24" fmla="*/ 701 w 708"/>
                  <a:gd name="T25" fmla="*/ 0 h 1264"/>
                  <a:gd name="T26" fmla="*/ 323 w 708"/>
                  <a:gd name="T27" fmla="*/ 146 h 1264"/>
                  <a:gd name="T28" fmla="*/ 9 w 708"/>
                  <a:gd name="T29" fmla="*/ 356 h 1264"/>
                  <a:gd name="T30" fmla="*/ 0 w 708"/>
                  <a:gd name="T31" fmla="*/ 703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08" h="1264">
                    <a:moveTo>
                      <a:pt x="0" y="703"/>
                    </a:moveTo>
                    <a:lnTo>
                      <a:pt x="82" y="747"/>
                    </a:lnTo>
                    <a:lnTo>
                      <a:pt x="101" y="840"/>
                    </a:lnTo>
                    <a:lnTo>
                      <a:pt x="96" y="943"/>
                    </a:lnTo>
                    <a:lnTo>
                      <a:pt x="75" y="1010"/>
                    </a:lnTo>
                    <a:lnTo>
                      <a:pt x="80" y="1200"/>
                    </a:lnTo>
                    <a:lnTo>
                      <a:pt x="195" y="1223"/>
                    </a:lnTo>
                    <a:lnTo>
                      <a:pt x="258" y="1264"/>
                    </a:lnTo>
                    <a:lnTo>
                      <a:pt x="262" y="734"/>
                    </a:lnTo>
                    <a:lnTo>
                      <a:pt x="639" y="813"/>
                    </a:lnTo>
                    <a:lnTo>
                      <a:pt x="639" y="493"/>
                    </a:lnTo>
                    <a:lnTo>
                      <a:pt x="708" y="241"/>
                    </a:lnTo>
                    <a:lnTo>
                      <a:pt x="701" y="0"/>
                    </a:lnTo>
                    <a:lnTo>
                      <a:pt x="323" y="146"/>
                    </a:lnTo>
                    <a:lnTo>
                      <a:pt x="9" y="356"/>
                    </a:lnTo>
                    <a:lnTo>
                      <a:pt x="0" y="703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64" name="Freeform 68"/>
              <p:cNvSpPr>
                <a:spLocks noChangeAspect="1"/>
              </p:cNvSpPr>
              <p:nvPr/>
            </p:nvSpPr>
            <p:spPr bwMode="auto">
              <a:xfrm>
                <a:off x="3947" y="3241"/>
                <a:ext cx="157" cy="258"/>
              </a:xfrm>
              <a:custGeom>
                <a:avLst/>
                <a:gdLst>
                  <a:gd name="T0" fmla="*/ 478 w 871"/>
                  <a:gd name="T1" fmla="*/ 35 h 1427"/>
                  <a:gd name="T2" fmla="*/ 591 w 871"/>
                  <a:gd name="T3" fmla="*/ 178 h 1427"/>
                  <a:gd name="T4" fmla="*/ 821 w 871"/>
                  <a:gd name="T5" fmla="*/ 173 h 1427"/>
                  <a:gd name="T6" fmla="*/ 803 w 871"/>
                  <a:gd name="T7" fmla="*/ 242 h 1427"/>
                  <a:gd name="T8" fmla="*/ 871 w 871"/>
                  <a:gd name="T9" fmla="*/ 335 h 1427"/>
                  <a:gd name="T10" fmla="*/ 784 w 871"/>
                  <a:gd name="T11" fmla="*/ 521 h 1427"/>
                  <a:gd name="T12" fmla="*/ 779 w 871"/>
                  <a:gd name="T13" fmla="*/ 688 h 1427"/>
                  <a:gd name="T14" fmla="*/ 817 w 871"/>
                  <a:gd name="T15" fmla="*/ 762 h 1427"/>
                  <a:gd name="T16" fmla="*/ 825 w 871"/>
                  <a:gd name="T17" fmla="*/ 872 h 1427"/>
                  <a:gd name="T18" fmla="*/ 511 w 871"/>
                  <a:gd name="T19" fmla="*/ 1080 h 1427"/>
                  <a:gd name="T20" fmla="*/ 501 w 871"/>
                  <a:gd name="T21" fmla="*/ 1427 h 1427"/>
                  <a:gd name="T22" fmla="*/ 486 w 871"/>
                  <a:gd name="T23" fmla="*/ 1423 h 1427"/>
                  <a:gd name="T24" fmla="*/ 429 w 871"/>
                  <a:gd name="T25" fmla="*/ 1424 h 1427"/>
                  <a:gd name="T26" fmla="*/ 398 w 871"/>
                  <a:gd name="T27" fmla="*/ 1406 h 1427"/>
                  <a:gd name="T28" fmla="*/ 353 w 871"/>
                  <a:gd name="T29" fmla="*/ 1363 h 1427"/>
                  <a:gd name="T30" fmla="*/ 327 w 871"/>
                  <a:gd name="T31" fmla="*/ 1325 h 1427"/>
                  <a:gd name="T32" fmla="*/ 197 w 871"/>
                  <a:gd name="T33" fmla="*/ 1238 h 1427"/>
                  <a:gd name="T34" fmla="*/ 100 w 871"/>
                  <a:gd name="T35" fmla="*/ 1186 h 1427"/>
                  <a:gd name="T36" fmla="*/ 9 w 871"/>
                  <a:gd name="T37" fmla="*/ 1085 h 1427"/>
                  <a:gd name="T38" fmla="*/ 5 w 871"/>
                  <a:gd name="T39" fmla="*/ 840 h 1427"/>
                  <a:gd name="T40" fmla="*/ 0 w 871"/>
                  <a:gd name="T41" fmla="*/ 661 h 1427"/>
                  <a:gd name="T42" fmla="*/ 12 w 871"/>
                  <a:gd name="T43" fmla="*/ 628 h 1427"/>
                  <a:gd name="T44" fmla="*/ 5 w 871"/>
                  <a:gd name="T45" fmla="*/ 490 h 1427"/>
                  <a:gd name="T46" fmla="*/ 0 w 871"/>
                  <a:gd name="T47" fmla="*/ 405 h 1427"/>
                  <a:gd name="T48" fmla="*/ 8 w 871"/>
                  <a:gd name="T49" fmla="*/ 256 h 1427"/>
                  <a:gd name="T50" fmla="*/ 42 w 871"/>
                  <a:gd name="T51" fmla="*/ 241 h 1427"/>
                  <a:gd name="T52" fmla="*/ 71 w 871"/>
                  <a:gd name="T53" fmla="*/ 243 h 1427"/>
                  <a:gd name="T54" fmla="*/ 58 w 871"/>
                  <a:gd name="T55" fmla="*/ 133 h 1427"/>
                  <a:gd name="T56" fmla="*/ 73 w 871"/>
                  <a:gd name="T57" fmla="*/ 65 h 1427"/>
                  <a:gd name="T58" fmla="*/ 273 w 871"/>
                  <a:gd name="T59" fmla="*/ 0 h 1427"/>
                  <a:gd name="T60" fmla="*/ 333 w 871"/>
                  <a:gd name="T61" fmla="*/ 34 h 1427"/>
                  <a:gd name="T62" fmla="*/ 478 w 871"/>
                  <a:gd name="T63" fmla="*/ 35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71" h="1427">
                    <a:moveTo>
                      <a:pt x="478" y="35"/>
                    </a:moveTo>
                    <a:lnTo>
                      <a:pt x="591" y="178"/>
                    </a:lnTo>
                    <a:lnTo>
                      <a:pt x="821" y="173"/>
                    </a:lnTo>
                    <a:lnTo>
                      <a:pt x="803" y="242"/>
                    </a:lnTo>
                    <a:lnTo>
                      <a:pt x="871" y="335"/>
                    </a:lnTo>
                    <a:lnTo>
                      <a:pt x="784" y="521"/>
                    </a:lnTo>
                    <a:lnTo>
                      <a:pt x="779" y="688"/>
                    </a:lnTo>
                    <a:lnTo>
                      <a:pt x="817" y="762"/>
                    </a:lnTo>
                    <a:lnTo>
                      <a:pt x="825" y="872"/>
                    </a:lnTo>
                    <a:lnTo>
                      <a:pt x="511" y="1080"/>
                    </a:lnTo>
                    <a:lnTo>
                      <a:pt x="501" y="1427"/>
                    </a:lnTo>
                    <a:lnTo>
                      <a:pt x="486" y="1423"/>
                    </a:lnTo>
                    <a:lnTo>
                      <a:pt x="429" y="1424"/>
                    </a:lnTo>
                    <a:lnTo>
                      <a:pt x="398" y="1406"/>
                    </a:lnTo>
                    <a:lnTo>
                      <a:pt x="353" y="1363"/>
                    </a:lnTo>
                    <a:lnTo>
                      <a:pt x="327" y="1325"/>
                    </a:lnTo>
                    <a:lnTo>
                      <a:pt x="197" y="1238"/>
                    </a:lnTo>
                    <a:lnTo>
                      <a:pt x="100" y="1186"/>
                    </a:lnTo>
                    <a:lnTo>
                      <a:pt x="9" y="1085"/>
                    </a:lnTo>
                    <a:lnTo>
                      <a:pt x="5" y="840"/>
                    </a:lnTo>
                    <a:lnTo>
                      <a:pt x="0" y="661"/>
                    </a:lnTo>
                    <a:lnTo>
                      <a:pt x="12" y="628"/>
                    </a:lnTo>
                    <a:lnTo>
                      <a:pt x="5" y="490"/>
                    </a:lnTo>
                    <a:lnTo>
                      <a:pt x="0" y="405"/>
                    </a:lnTo>
                    <a:lnTo>
                      <a:pt x="8" y="256"/>
                    </a:lnTo>
                    <a:lnTo>
                      <a:pt x="42" y="241"/>
                    </a:lnTo>
                    <a:lnTo>
                      <a:pt x="71" y="243"/>
                    </a:lnTo>
                    <a:lnTo>
                      <a:pt x="58" y="133"/>
                    </a:lnTo>
                    <a:lnTo>
                      <a:pt x="73" y="65"/>
                    </a:lnTo>
                    <a:lnTo>
                      <a:pt x="273" y="0"/>
                    </a:lnTo>
                    <a:lnTo>
                      <a:pt x="333" y="34"/>
                    </a:lnTo>
                    <a:lnTo>
                      <a:pt x="478" y="3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65" name="Freeform 69"/>
              <p:cNvSpPr>
                <a:spLocks noChangeAspect="1"/>
              </p:cNvSpPr>
              <p:nvPr/>
            </p:nvSpPr>
            <p:spPr bwMode="auto">
              <a:xfrm>
                <a:off x="4088" y="3293"/>
                <a:ext cx="94" cy="105"/>
              </a:xfrm>
              <a:custGeom>
                <a:avLst/>
                <a:gdLst>
                  <a:gd name="T0" fmla="*/ 89 w 521"/>
                  <a:gd name="T1" fmla="*/ 45 h 582"/>
                  <a:gd name="T2" fmla="*/ 230 w 521"/>
                  <a:gd name="T3" fmla="*/ 57 h 582"/>
                  <a:gd name="T4" fmla="*/ 272 w 521"/>
                  <a:gd name="T5" fmla="*/ 0 h 582"/>
                  <a:gd name="T6" fmla="*/ 315 w 521"/>
                  <a:gd name="T7" fmla="*/ 3 h 582"/>
                  <a:gd name="T8" fmla="*/ 415 w 521"/>
                  <a:gd name="T9" fmla="*/ 120 h 582"/>
                  <a:gd name="T10" fmla="*/ 500 w 521"/>
                  <a:gd name="T11" fmla="*/ 110 h 582"/>
                  <a:gd name="T12" fmla="*/ 506 w 521"/>
                  <a:gd name="T13" fmla="*/ 154 h 582"/>
                  <a:gd name="T14" fmla="*/ 521 w 521"/>
                  <a:gd name="T15" fmla="*/ 222 h 582"/>
                  <a:gd name="T16" fmla="*/ 475 w 521"/>
                  <a:gd name="T17" fmla="*/ 414 h 582"/>
                  <a:gd name="T18" fmla="*/ 44 w 521"/>
                  <a:gd name="T19" fmla="*/ 582 h 582"/>
                  <a:gd name="T20" fmla="*/ 39 w 521"/>
                  <a:gd name="T21" fmla="*/ 476 h 582"/>
                  <a:gd name="T22" fmla="*/ 0 w 521"/>
                  <a:gd name="T23" fmla="*/ 402 h 582"/>
                  <a:gd name="T24" fmla="*/ 6 w 521"/>
                  <a:gd name="T25" fmla="*/ 234 h 582"/>
                  <a:gd name="T26" fmla="*/ 89 w 521"/>
                  <a:gd name="T27" fmla="*/ 45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21" h="582">
                    <a:moveTo>
                      <a:pt x="89" y="45"/>
                    </a:moveTo>
                    <a:lnTo>
                      <a:pt x="230" y="57"/>
                    </a:lnTo>
                    <a:lnTo>
                      <a:pt x="272" y="0"/>
                    </a:lnTo>
                    <a:lnTo>
                      <a:pt x="315" y="3"/>
                    </a:lnTo>
                    <a:lnTo>
                      <a:pt x="415" y="120"/>
                    </a:lnTo>
                    <a:lnTo>
                      <a:pt x="500" y="110"/>
                    </a:lnTo>
                    <a:lnTo>
                      <a:pt x="506" y="154"/>
                    </a:lnTo>
                    <a:lnTo>
                      <a:pt x="521" y="222"/>
                    </a:lnTo>
                    <a:lnTo>
                      <a:pt x="475" y="414"/>
                    </a:lnTo>
                    <a:lnTo>
                      <a:pt x="44" y="582"/>
                    </a:lnTo>
                    <a:lnTo>
                      <a:pt x="39" y="476"/>
                    </a:lnTo>
                    <a:lnTo>
                      <a:pt x="0" y="402"/>
                    </a:lnTo>
                    <a:lnTo>
                      <a:pt x="6" y="234"/>
                    </a:lnTo>
                    <a:lnTo>
                      <a:pt x="89" y="4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66" name="Freeform 70"/>
              <p:cNvSpPr>
                <a:spLocks noChangeAspect="1"/>
              </p:cNvSpPr>
              <p:nvPr/>
            </p:nvSpPr>
            <p:spPr bwMode="auto">
              <a:xfrm>
                <a:off x="4243" y="3394"/>
                <a:ext cx="76" cy="88"/>
              </a:xfrm>
              <a:custGeom>
                <a:avLst/>
                <a:gdLst>
                  <a:gd name="T0" fmla="*/ 73 w 424"/>
                  <a:gd name="T1" fmla="*/ 470 h 489"/>
                  <a:gd name="T2" fmla="*/ 424 w 424"/>
                  <a:gd name="T3" fmla="*/ 489 h 489"/>
                  <a:gd name="T4" fmla="*/ 421 w 424"/>
                  <a:gd name="T5" fmla="*/ 324 h 489"/>
                  <a:gd name="T6" fmla="*/ 361 w 424"/>
                  <a:gd name="T7" fmla="*/ 172 h 489"/>
                  <a:gd name="T8" fmla="*/ 308 w 424"/>
                  <a:gd name="T9" fmla="*/ 96 h 489"/>
                  <a:gd name="T10" fmla="*/ 147 w 424"/>
                  <a:gd name="T11" fmla="*/ 49 h 489"/>
                  <a:gd name="T12" fmla="*/ 62 w 424"/>
                  <a:gd name="T13" fmla="*/ 0 h 489"/>
                  <a:gd name="T14" fmla="*/ 48 w 424"/>
                  <a:gd name="T15" fmla="*/ 35 h 489"/>
                  <a:gd name="T16" fmla="*/ 76 w 424"/>
                  <a:gd name="T17" fmla="*/ 79 h 489"/>
                  <a:gd name="T18" fmla="*/ 71 w 424"/>
                  <a:gd name="T19" fmla="*/ 114 h 489"/>
                  <a:gd name="T20" fmla="*/ 0 w 424"/>
                  <a:gd name="T21" fmla="*/ 181 h 489"/>
                  <a:gd name="T22" fmla="*/ 73 w 424"/>
                  <a:gd name="T23" fmla="*/ 470 h 4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24" h="489">
                    <a:moveTo>
                      <a:pt x="73" y="470"/>
                    </a:moveTo>
                    <a:lnTo>
                      <a:pt x="424" y="489"/>
                    </a:lnTo>
                    <a:lnTo>
                      <a:pt x="421" y="324"/>
                    </a:lnTo>
                    <a:lnTo>
                      <a:pt x="361" y="172"/>
                    </a:lnTo>
                    <a:lnTo>
                      <a:pt x="308" y="96"/>
                    </a:lnTo>
                    <a:lnTo>
                      <a:pt x="147" y="49"/>
                    </a:lnTo>
                    <a:lnTo>
                      <a:pt x="62" y="0"/>
                    </a:lnTo>
                    <a:lnTo>
                      <a:pt x="48" y="35"/>
                    </a:lnTo>
                    <a:lnTo>
                      <a:pt x="76" y="79"/>
                    </a:lnTo>
                    <a:lnTo>
                      <a:pt x="71" y="114"/>
                    </a:lnTo>
                    <a:lnTo>
                      <a:pt x="0" y="181"/>
                    </a:lnTo>
                    <a:lnTo>
                      <a:pt x="73" y="470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67" name="Freeform 71"/>
              <p:cNvSpPr>
                <a:spLocks noChangeAspect="1"/>
              </p:cNvSpPr>
              <p:nvPr/>
            </p:nvSpPr>
            <p:spPr bwMode="auto">
              <a:xfrm>
                <a:off x="4250" y="3287"/>
                <a:ext cx="155" cy="214"/>
              </a:xfrm>
              <a:custGeom>
                <a:avLst/>
                <a:gdLst>
                  <a:gd name="T0" fmla="*/ 20 w 859"/>
                  <a:gd name="T1" fmla="*/ 588 h 1187"/>
                  <a:gd name="T2" fmla="*/ 102 w 859"/>
                  <a:gd name="T3" fmla="*/ 640 h 1187"/>
                  <a:gd name="T4" fmla="*/ 266 w 859"/>
                  <a:gd name="T5" fmla="*/ 693 h 1187"/>
                  <a:gd name="T6" fmla="*/ 312 w 859"/>
                  <a:gd name="T7" fmla="*/ 760 h 1187"/>
                  <a:gd name="T8" fmla="*/ 379 w 859"/>
                  <a:gd name="T9" fmla="*/ 918 h 1187"/>
                  <a:gd name="T10" fmla="*/ 386 w 859"/>
                  <a:gd name="T11" fmla="*/ 1080 h 1187"/>
                  <a:gd name="T12" fmla="*/ 479 w 859"/>
                  <a:gd name="T13" fmla="*/ 1085 h 1187"/>
                  <a:gd name="T14" fmla="*/ 678 w 859"/>
                  <a:gd name="T15" fmla="*/ 1187 h 1187"/>
                  <a:gd name="T16" fmla="*/ 749 w 859"/>
                  <a:gd name="T17" fmla="*/ 833 h 1187"/>
                  <a:gd name="T18" fmla="*/ 859 w 859"/>
                  <a:gd name="T19" fmla="*/ 483 h 1187"/>
                  <a:gd name="T20" fmla="*/ 570 w 859"/>
                  <a:gd name="T21" fmla="*/ 508 h 1187"/>
                  <a:gd name="T22" fmla="*/ 459 w 859"/>
                  <a:gd name="T23" fmla="*/ 179 h 1187"/>
                  <a:gd name="T24" fmla="*/ 578 w 859"/>
                  <a:gd name="T25" fmla="*/ 0 h 1187"/>
                  <a:gd name="T26" fmla="*/ 424 w 859"/>
                  <a:gd name="T27" fmla="*/ 6 h 1187"/>
                  <a:gd name="T28" fmla="*/ 202 w 859"/>
                  <a:gd name="T29" fmla="*/ 222 h 1187"/>
                  <a:gd name="T30" fmla="*/ 207 w 859"/>
                  <a:gd name="T31" fmla="*/ 328 h 1187"/>
                  <a:gd name="T32" fmla="*/ 17 w 859"/>
                  <a:gd name="T33" fmla="*/ 491 h 1187"/>
                  <a:gd name="T34" fmla="*/ 0 w 859"/>
                  <a:gd name="T35" fmla="*/ 556 h 1187"/>
                  <a:gd name="T36" fmla="*/ 20 w 859"/>
                  <a:gd name="T37" fmla="*/ 588 h 1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59" h="1187">
                    <a:moveTo>
                      <a:pt x="20" y="588"/>
                    </a:moveTo>
                    <a:lnTo>
                      <a:pt x="102" y="640"/>
                    </a:lnTo>
                    <a:lnTo>
                      <a:pt x="266" y="693"/>
                    </a:lnTo>
                    <a:lnTo>
                      <a:pt x="312" y="760"/>
                    </a:lnTo>
                    <a:lnTo>
                      <a:pt x="379" y="918"/>
                    </a:lnTo>
                    <a:lnTo>
                      <a:pt x="386" y="1080"/>
                    </a:lnTo>
                    <a:lnTo>
                      <a:pt x="479" y="1085"/>
                    </a:lnTo>
                    <a:lnTo>
                      <a:pt x="678" y="1187"/>
                    </a:lnTo>
                    <a:lnTo>
                      <a:pt x="749" y="833"/>
                    </a:lnTo>
                    <a:lnTo>
                      <a:pt x="859" y="483"/>
                    </a:lnTo>
                    <a:lnTo>
                      <a:pt x="570" y="508"/>
                    </a:lnTo>
                    <a:lnTo>
                      <a:pt x="459" y="179"/>
                    </a:lnTo>
                    <a:lnTo>
                      <a:pt x="578" y="0"/>
                    </a:lnTo>
                    <a:lnTo>
                      <a:pt x="424" y="6"/>
                    </a:lnTo>
                    <a:lnTo>
                      <a:pt x="202" y="222"/>
                    </a:lnTo>
                    <a:lnTo>
                      <a:pt x="207" y="328"/>
                    </a:lnTo>
                    <a:lnTo>
                      <a:pt x="17" y="491"/>
                    </a:lnTo>
                    <a:lnTo>
                      <a:pt x="0" y="556"/>
                    </a:lnTo>
                    <a:lnTo>
                      <a:pt x="20" y="58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68" name="Freeform 72"/>
              <p:cNvSpPr>
                <a:spLocks noChangeAspect="1"/>
              </p:cNvSpPr>
              <p:nvPr/>
            </p:nvSpPr>
            <p:spPr bwMode="auto">
              <a:xfrm>
                <a:off x="4224" y="3480"/>
                <a:ext cx="247" cy="192"/>
              </a:xfrm>
              <a:custGeom>
                <a:avLst/>
                <a:gdLst>
                  <a:gd name="T0" fmla="*/ 333 w 1366"/>
                  <a:gd name="T1" fmla="*/ 687 h 1064"/>
                  <a:gd name="T2" fmla="*/ 330 w 1366"/>
                  <a:gd name="T3" fmla="*/ 362 h 1064"/>
                  <a:gd name="T4" fmla="*/ 207 w 1366"/>
                  <a:gd name="T5" fmla="*/ 251 h 1064"/>
                  <a:gd name="T6" fmla="*/ 0 w 1366"/>
                  <a:gd name="T7" fmla="*/ 113 h 1064"/>
                  <a:gd name="T8" fmla="*/ 102 w 1366"/>
                  <a:gd name="T9" fmla="*/ 137 h 1064"/>
                  <a:gd name="T10" fmla="*/ 160 w 1366"/>
                  <a:gd name="T11" fmla="*/ 131 h 1064"/>
                  <a:gd name="T12" fmla="*/ 204 w 1366"/>
                  <a:gd name="T13" fmla="*/ 49 h 1064"/>
                  <a:gd name="T14" fmla="*/ 180 w 1366"/>
                  <a:gd name="T15" fmla="*/ 0 h 1064"/>
                  <a:gd name="T16" fmla="*/ 532 w 1366"/>
                  <a:gd name="T17" fmla="*/ 14 h 1064"/>
                  <a:gd name="T18" fmla="*/ 625 w 1366"/>
                  <a:gd name="T19" fmla="*/ 20 h 1064"/>
                  <a:gd name="T20" fmla="*/ 822 w 1366"/>
                  <a:gd name="T21" fmla="*/ 116 h 1064"/>
                  <a:gd name="T22" fmla="*/ 1011 w 1366"/>
                  <a:gd name="T23" fmla="*/ 348 h 1064"/>
                  <a:gd name="T24" fmla="*/ 1175 w 1366"/>
                  <a:gd name="T25" fmla="*/ 584 h 1064"/>
                  <a:gd name="T26" fmla="*/ 1366 w 1366"/>
                  <a:gd name="T27" fmla="*/ 678 h 1064"/>
                  <a:gd name="T28" fmla="*/ 1356 w 1366"/>
                  <a:gd name="T29" fmla="*/ 693 h 1064"/>
                  <a:gd name="T30" fmla="*/ 1313 w 1366"/>
                  <a:gd name="T31" fmla="*/ 705 h 1064"/>
                  <a:gd name="T32" fmla="*/ 1274 w 1366"/>
                  <a:gd name="T33" fmla="*/ 778 h 1064"/>
                  <a:gd name="T34" fmla="*/ 1196 w 1366"/>
                  <a:gd name="T35" fmla="*/ 783 h 1064"/>
                  <a:gd name="T36" fmla="*/ 1111 w 1366"/>
                  <a:gd name="T37" fmla="*/ 825 h 1064"/>
                  <a:gd name="T38" fmla="*/ 1078 w 1366"/>
                  <a:gd name="T39" fmla="*/ 815 h 1064"/>
                  <a:gd name="T40" fmla="*/ 1035 w 1366"/>
                  <a:gd name="T41" fmla="*/ 804 h 1064"/>
                  <a:gd name="T42" fmla="*/ 1023 w 1366"/>
                  <a:gd name="T43" fmla="*/ 831 h 1064"/>
                  <a:gd name="T44" fmla="*/ 1044 w 1366"/>
                  <a:gd name="T45" fmla="*/ 880 h 1064"/>
                  <a:gd name="T46" fmla="*/ 1032 w 1366"/>
                  <a:gd name="T47" fmla="*/ 953 h 1064"/>
                  <a:gd name="T48" fmla="*/ 985 w 1366"/>
                  <a:gd name="T49" fmla="*/ 977 h 1064"/>
                  <a:gd name="T50" fmla="*/ 945 w 1366"/>
                  <a:gd name="T51" fmla="*/ 965 h 1064"/>
                  <a:gd name="T52" fmla="*/ 871 w 1366"/>
                  <a:gd name="T53" fmla="*/ 950 h 1064"/>
                  <a:gd name="T54" fmla="*/ 839 w 1366"/>
                  <a:gd name="T55" fmla="*/ 991 h 1064"/>
                  <a:gd name="T56" fmla="*/ 824 w 1366"/>
                  <a:gd name="T57" fmla="*/ 1053 h 1064"/>
                  <a:gd name="T58" fmla="*/ 783 w 1366"/>
                  <a:gd name="T59" fmla="*/ 1064 h 1064"/>
                  <a:gd name="T60" fmla="*/ 783 w 1366"/>
                  <a:gd name="T61" fmla="*/ 626 h 1064"/>
                  <a:gd name="T62" fmla="*/ 552 w 1366"/>
                  <a:gd name="T63" fmla="*/ 605 h 1064"/>
                  <a:gd name="T64" fmla="*/ 333 w 1366"/>
                  <a:gd name="T65" fmla="*/ 687 h 1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66" h="1064">
                    <a:moveTo>
                      <a:pt x="333" y="687"/>
                    </a:moveTo>
                    <a:lnTo>
                      <a:pt x="330" y="362"/>
                    </a:lnTo>
                    <a:lnTo>
                      <a:pt x="207" y="251"/>
                    </a:lnTo>
                    <a:lnTo>
                      <a:pt x="0" y="113"/>
                    </a:lnTo>
                    <a:lnTo>
                      <a:pt x="102" y="137"/>
                    </a:lnTo>
                    <a:lnTo>
                      <a:pt x="160" y="131"/>
                    </a:lnTo>
                    <a:lnTo>
                      <a:pt x="204" y="49"/>
                    </a:lnTo>
                    <a:lnTo>
                      <a:pt x="180" y="0"/>
                    </a:lnTo>
                    <a:lnTo>
                      <a:pt x="532" y="14"/>
                    </a:lnTo>
                    <a:lnTo>
                      <a:pt x="625" y="20"/>
                    </a:lnTo>
                    <a:lnTo>
                      <a:pt x="822" y="116"/>
                    </a:lnTo>
                    <a:lnTo>
                      <a:pt x="1011" y="348"/>
                    </a:lnTo>
                    <a:lnTo>
                      <a:pt x="1175" y="584"/>
                    </a:lnTo>
                    <a:lnTo>
                      <a:pt x="1366" y="678"/>
                    </a:lnTo>
                    <a:lnTo>
                      <a:pt x="1356" y="693"/>
                    </a:lnTo>
                    <a:lnTo>
                      <a:pt x="1313" y="705"/>
                    </a:lnTo>
                    <a:lnTo>
                      <a:pt x="1274" y="778"/>
                    </a:lnTo>
                    <a:lnTo>
                      <a:pt x="1196" y="783"/>
                    </a:lnTo>
                    <a:lnTo>
                      <a:pt x="1111" y="825"/>
                    </a:lnTo>
                    <a:lnTo>
                      <a:pt x="1078" y="815"/>
                    </a:lnTo>
                    <a:lnTo>
                      <a:pt x="1035" y="804"/>
                    </a:lnTo>
                    <a:lnTo>
                      <a:pt x="1023" y="831"/>
                    </a:lnTo>
                    <a:lnTo>
                      <a:pt x="1044" y="880"/>
                    </a:lnTo>
                    <a:lnTo>
                      <a:pt x="1032" y="953"/>
                    </a:lnTo>
                    <a:lnTo>
                      <a:pt x="985" y="977"/>
                    </a:lnTo>
                    <a:lnTo>
                      <a:pt x="945" y="965"/>
                    </a:lnTo>
                    <a:lnTo>
                      <a:pt x="871" y="950"/>
                    </a:lnTo>
                    <a:lnTo>
                      <a:pt x="839" y="991"/>
                    </a:lnTo>
                    <a:lnTo>
                      <a:pt x="824" y="1053"/>
                    </a:lnTo>
                    <a:lnTo>
                      <a:pt x="783" y="1064"/>
                    </a:lnTo>
                    <a:lnTo>
                      <a:pt x="783" y="626"/>
                    </a:lnTo>
                    <a:lnTo>
                      <a:pt x="552" y="605"/>
                    </a:lnTo>
                    <a:lnTo>
                      <a:pt x="333" y="687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69" name="Freeform 73"/>
              <p:cNvSpPr>
                <a:spLocks noChangeAspect="1"/>
              </p:cNvSpPr>
              <p:nvPr/>
            </p:nvSpPr>
            <p:spPr bwMode="auto">
              <a:xfrm>
                <a:off x="4152" y="3315"/>
                <a:ext cx="136" cy="212"/>
              </a:xfrm>
              <a:custGeom>
                <a:avLst/>
                <a:gdLst>
                  <a:gd name="T0" fmla="*/ 386 w 752"/>
                  <a:gd name="T1" fmla="*/ 1 h 1176"/>
                  <a:gd name="T2" fmla="*/ 457 w 752"/>
                  <a:gd name="T3" fmla="*/ 77 h 1176"/>
                  <a:gd name="T4" fmla="*/ 551 w 752"/>
                  <a:gd name="T5" fmla="*/ 88 h 1176"/>
                  <a:gd name="T6" fmla="*/ 586 w 752"/>
                  <a:gd name="T7" fmla="*/ 49 h 1176"/>
                  <a:gd name="T8" fmla="*/ 626 w 752"/>
                  <a:gd name="T9" fmla="*/ 43 h 1176"/>
                  <a:gd name="T10" fmla="*/ 627 w 752"/>
                  <a:gd name="T11" fmla="*/ 24 h 1176"/>
                  <a:gd name="T12" fmla="*/ 686 w 752"/>
                  <a:gd name="T13" fmla="*/ 28 h 1176"/>
                  <a:gd name="T14" fmla="*/ 748 w 752"/>
                  <a:gd name="T15" fmla="*/ 69 h 1176"/>
                  <a:gd name="T16" fmla="*/ 752 w 752"/>
                  <a:gd name="T17" fmla="*/ 175 h 1176"/>
                  <a:gd name="T18" fmla="*/ 560 w 752"/>
                  <a:gd name="T19" fmla="*/ 333 h 1176"/>
                  <a:gd name="T20" fmla="*/ 544 w 752"/>
                  <a:gd name="T21" fmla="*/ 397 h 1176"/>
                  <a:gd name="T22" fmla="*/ 565 w 752"/>
                  <a:gd name="T23" fmla="*/ 429 h 1176"/>
                  <a:gd name="T24" fmla="*/ 547 w 752"/>
                  <a:gd name="T25" fmla="*/ 476 h 1176"/>
                  <a:gd name="T26" fmla="*/ 576 w 752"/>
                  <a:gd name="T27" fmla="*/ 511 h 1176"/>
                  <a:gd name="T28" fmla="*/ 570 w 752"/>
                  <a:gd name="T29" fmla="*/ 549 h 1176"/>
                  <a:gd name="T30" fmla="*/ 502 w 752"/>
                  <a:gd name="T31" fmla="*/ 610 h 1176"/>
                  <a:gd name="T32" fmla="*/ 532 w 752"/>
                  <a:gd name="T33" fmla="*/ 731 h 1176"/>
                  <a:gd name="T34" fmla="*/ 581 w 752"/>
                  <a:gd name="T35" fmla="*/ 924 h 1176"/>
                  <a:gd name="T36" fmla="*/ 601 w 752"/>
                  <a:gd name="T37" fmla="*/ 959 h 1176"/>
                  <a:gd name="T38" fmla="*/ 577 w 752"/>
                  <a:gd name="T39" fmla="*/ 1012 h 1176"/>
                  <a:gd name="T40" fmla="*/ 548 w 752"/>
                  <a:gd name="T41" fmla="*/ 1043 h 1176"/>
                  <a:gd name="T42" fmla="*/ 495 w 752"/>
                  <a:gd name="T43" fmla="*/ 1047 h 1176"/>
                  <a:gd name="T44" fmla="*/ 336 w 752"/>
                  <a:gd name="T45" fmla="*/ 1008 h 1176"/>
                  <a:gd name="T46" fmla="*/ 194 w 752"/>
                  <a:gd name="T47" fmla="*/ 1176 h 1176"/>
                  <a:gd name="T48" fmla="*/ 0 w 752"/>
                  <a:gd name="T49" fmla="*/ 1127 h 1176"/>
                  <a:gd name="T50" fmla="*/ 1 w 752"/>
                  <a:gd name="T51" fmla="*/ 803 h 1176"/>
                  <a:gd name="T52" fmla="*/ 72 w 752"/>
                  <a:gd name="T53" fmla="*/ 549 h 1176"/>
                  <a:gd name="T54" fmla="*/ 68 w 752"/>
                  <a:gd name="T55" fmla="*/ 395 h 1176"/>
                  <a:gd name="T56" fmla="*/ 64 w 752"/>
                  <a:gd name="T57" fmla="*/ 312 h 1176"/>
                  <a:gd name="T58" fmla="*/ 116 w 752"/>
                  <a:gd name="T59" fmla="*/ 292 h 1176"/>
                  <a:gd name="T60" fmla="*/ 165 w 752"/>
                  <a:gd name="T61" fmla="*/ 100 h 1176"/>
                  <a:gd name="T62" fmla="*/ 148 w 752"/>
                  <a:gd name="T63" fmla="*/ 36 h 1176"/>
                  <a:gd name="T64" fmla="*/ 246 w 752"/>
                  <a:gd name="T65" fmla="*/ 34 h 1176"/>
                  <a:gd name="T66" fmla="*/ 354 w 752"/>
                  <a:gd name="T67" fmla="*/ 0 h 1176"/>
                  <a:gd name="T68" fmla="*/ 386 w 752"/>
                  <a:gd name="T69" fmla="*/ 1 h 1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52" h="1176">
                    <a:moveTo>
                      <a:pt x="386" y="1"/>
                    </a:moveTo>
                    <a:lnTo>
                      <a:pt x="457" y="77"/>
                    </a:lnTo>
                    <a:lnTo>
                      <a:pt x="551" y="88"/>
                    </a:lnTo>
                    <a:lnTo>
                      <a:pt x="586" y="49"/>
                    </a:lnTo>
                    <a:lnTo>
                      <a:pt x="626" y="43"/>
                    </a:lnTo>
                    <a:lnTo>
                      <a:pt x="627" y="24"/>
                    </a:lnTo>
                    <a:lnTo>
                      <a:pt x="686" y="28"/>
                    </a:lnTo>
                    <a:lnTo>
                      <a:pt x="748" y="69"/>
                    </a:lnTo>
                    <a:lnTo>
                      <a:pt x="752" y="175"/>
                    </a:lnTo>
                    <a:lnTo>
                      <a:pt x="560" y="333"/>
                    </a:lnTo>
                    <a:lnTo>
                      <a:pt x="544" y="397"/>
                    </a:lnTo>
                    <a:lnTo>
                      <a:pt x="565" y="429"/>
                    </a:lnTo>
                    <a:lnTo>
                      <a:pt x="547" y="476"/>
                    </a:lnTo>
                    <a:lnTo>
                      <a:pt x="576" y="511"/>
                    </a:lnTo>
                    <a:lnTo>
                      <a:pt x="570" y="549"/>
                    </a:lnTo>
                    <a:lnTo>
                      <a:pt x="502" y="610"/>
                    </a:lnTo>
                    <a:lnTo>
                      <a:pt x="532" y="731"/>
                    </a:lnTo>
                    <a:lnTo>
                      <a:pt x="581" y="924"/>
                    </a:lnTo>
                    <a:lnTo>
                      <a:pt x="601" y="959"/>
                    </a:lnTo>
                    <a:lnTo>
                      <a:pt x="577" y="1012"/>
                    </a:lnTo>
                    <a:lnTo>
                      <a:pt x="548" y="1043"/>
                    </a:lnTo>
                    <a:lnTo>
                      <a:pt x="495" y="1047"/>
                    </a:lnTo>
                    <a:lnTo>
                      <a:pt x="336" y="1008"/>
                    </a:lnTo>
                    <a:lnTo>
                      <a:pt x="194" y="1176"/>
                    </a:lnTo>
                    <a:lnTo>
                      <a:pt x="0" y="1127"/>
                    </a:lnTo>
                    <a:lnTo>
                      <a:pt x="1" y="803"/>
                    </a:lnTo>
                    <a:lnTo>
                      <a:pt x="72" y="549"/>
                    </a:lnTo>
                    <a:lnTo>
                      <a:pt x="68" y="395"/>
                    </a:lnTo>
                    <a:lnTo>
                      <a:pt x="64" y="312"/>
                    </a:lnTo>
                    <a:lnTo>
                      <a:pt x="116" y="292"/>
                    </a:lnTo>
                    <a:lnTo>
                      <a:pt x="165" y="100"/>
                    </a:lnTo>
                    <a:lnTo>
                      <a:pt x="148" y="36"/>
                    </a:lnTo>
                    <a:lnTo>
                      <a:pt x="246" y="34"/>
                    </a:lnTo>
                    <a:lnTo>
                      <a:pt x="354" y="0"/>
                    </a:lnTo>
                    <a:lnTo>
                      <a:pt x="386" y="1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70" name="Freeform 74"/>
              <p:cNvSpPr>
                <a:spLocks noChangeAspect="1"/>
              </p:cNvSpPr>
              <p:nvPr/>
            </p:nvSpPr>
            <p:spPr bwMode="auto">
              <a:xfrm>
                <a:off x="4373" y="3365"/>
                <a:ext cx="205" cy="237"/>
              </a:xfrm>
              <a:custGeom>
                <a:avLst/>
                <a:gdLst>
                  <a:gd name="T0" fmla="*/ 542 w 1138"/>
                  <a:gd name="T1" fmla="*/ 1316 h 1316"/>
                  <a:gd name="T2" fmla="*/ 565 w 1138"/>
                  <a:gd name="T3" fmla="*/ 1194 h 1316"/>
                  <a:gd name="T4" fmla="*/ 594 w 1138"/>
                  <a:gd name="T5" fmla="*/ 1170 h 1316"/>
                  <a:gd name="T6" fmla="*/ 661 w 1138"/>
                  <a:gd name="T7" fmla="*/ 1164 h 1316"/>
                  <a:gd name="T8" fmla="*/ 679 w 1138"/>
                  <a:gd name="T9" fmla="*/ 1132 h 1316"/>
                  <a:gd name="T10" fmla="*/ 728 w 1138"/>
                  <a:gd name="T11" fmla="*/ 1135 h 1316"/>
                  <a:gd name="T12" fmla="*/ 741 w 1138"/>
                  <a:gd name="T13" fmla="*/ 1062 h 1316"/>
                  <a:gd name="T14" fmla="*/ 752 w 1138"/>
                  <a:gd name="T15" fmla="*/ 986 h 1316"/>
                  <a:gd name="T16" fmla="*/ 798 w 1138"/>
                  <a:gd name="T17" fmla="*/ 883 h 1316"/>
                  <a:gd name="T18" fmla="*/ 834 w 1138"/>
                  <a:gd name="T19" fmla="*/ 863 h 1316"/>
                  <a:gd name="T20" fmla="*/ 784 w 1138"/>
                  <a:gd name="T21" fmla="*/ 766 h 1316"/>
                  <a:gd name="T22" fmla="*/ 910 w 1138"/>
                  <a:gd name="T23" fmla="*/ 757 h 1316"/>
                  <a:gd name="T24" fmla="*/ 921 w 1138"/>
                  <a:gd name="T25" fmla="*/ 717 h 1316"/>
                  <a:gd name="T26" fmla="*/ 983 w 1138"/>
                  <a:gd name="T27" fmla="*/ 678 h 1316"/>
                  <a:gd name="T28" fmla="*/ 983 w 1138"/>
                  <a:gd name="T29" fmla="*/ 635 h 1316"/>
                  <a:gd name="T30" fmla="*/ 954 w 1138"/>
                  <a:gd name="T31" fmla="*/ 614 h 1316"/>
                  <a:gd name="T32" fmla="*/ 1009 w 1138"/>
                  <a:gd name="T33" fmla="*/ 526 h 1316"/>
                  <a:gd name="T34" fmla="*/ 1012 w 1138"/>
                  <a:gd name="T35" fmla="*/ 501 h 1316"/>
                  <a:gd name="T36" fmla="*/ 1056 w 1138"/>
                  <a:gd name="T37" fmla="*/ 439 h 1316"/>
                  <a:gd name="T38" fmla="*/ 1068 w 1138"/>
                  <a:gd name="T39" fmla="*/ 398 h 1316"/>
                  <a:gd name="T40" fmla="*/ 1094 w 1138"/>
                  <a:gd name="T41" fmla="*/ 377 h 1316"/>
                  <a:gd name="T42" fmla="*/ 1089 w 1138"/>
                  <a:gd name="T43" fmla="*/ 316 h 1316"/>
                  <a:gd name="T44" fmla="*/ 1138 w 1138"/>
                  <a:gd name="T45" fmla="*/ 257 h 1316"/>
                  <a:gd name="T46" fmla="*/ 1126 w 1138"/>
                  <a:gd name="T47" fmla="*/ 176 h 1316"/>
                  <a:gd name="T48" fmla="*/ 1086 w 1138"/>
                  <a:gd name="T49" fmla="*/ 158 h 1316"/>
                  <a:gd name="T50" fmla="*/ 1086 w 1138"/>
                  <a:gd name="T51" fmla="*/ 88 h 1316"/>
                  <a:gd name="T52" fmla="*/ 1068 w 1138"/>
                  <a:gd name="T53" fmla="*/ 78 h 1316"/>
                  <a:gd name="T54" fmla="*/ 977 w 1138"/>
                  <a:gd name="T55" fmla="*/ 114 h 1316"/>
                  <a:gd name="T56" fmla="*/ 948 w 1138"/>
                  <a:gd name="T57" fmla="*/ 100 h 1316"/>
                  <a:gd name="T58" fmla="*/ 942 w 1138"/>
                  <a:gd name="T59" fmla="*/ 70 h 1316"/>
                  <a:gd name="T60" fmla="*/ 907 w 1138"/>
                  <a:gd name="T61" fmla="*/ 61 h 1316"/>
                  <a:gd name="T62" fmla="*/ 871 w 1138"/>
                  <a:gd name="T63" fmla="*/ 41 h 1316"/>
                  <a:gd name="T64" fmla="*/ 866 w 1138"/>
                  <a:gd name="T65" fmla="*/ 11 h 1316"/>
                  <a:gd name="T66" fmla="*/ 807 w 1138"/>
                  <a:gd name="T67" fmla="*/ 24 h 1316"/>
                  <a:gd name="T68" fmla="*/ 778 w 1138"/>
                  <a:gd name="T69" fmla="*/ 0 h 1316"/>
                  <a:gd name="T70" fmla="*/ 717 w 1138"/>
                  <a:gd name="T71" fmla="*/ 27 h 1316"/>
                  <a:gd name="T72" fmla="*/ 509 w 1138"/>
                  <a:gd name="T73" fmla="*/ 55 h 1316"/>
                  <a:gd name="T74" fmla="*/ 500 w 1138"/>
                  <a:gd name="T75" fmla="*/ 67 h 1316"/>
                  <a:gd name="T76" fmla="*/ 363 w 1138"/>
                  <a:gd name="T77" fmla="*/ 71 h 1316"/>
                  <a:gd name="T78" fmla="*/ 300 w 1138"/>
                  <a:gd name="T79" fmla="*/ 1 h 1316"/>
                  <a:gd name="T80" fmla="*/ 262 w 1138"/>
                  <a:gd name="T81" fmla="*/ 31 h 1316"/>
                  <a:gd name="T82" fmla="*/ 194 w 1138"/>
                  <a:gd name="T83" fmla="*/ 32 h 1316"/>
                  <a:gd name="T84" fmla="*/ 180 w 1138"/>
                  <a:gd name="T85" fmla="*/ 55 h 1316"/>
                  <a:gd name="T86" fmla="*/ 71 w 1138"/>
                  <a:gd name="T87" fmla="*/ 406 h 1316"/>
                  <a:gd name="T88" fmla="*/ 0 w 1138"/>
                  <a:gd name="T89" fmla="*/ 754 h 1316"/>
                  <a:gd name="T90" fmla="*/ 175 w 1138"/>
                  <a:gd name="T91" fmla="*/ 973 h 1316"/>
                  <a:gd name="T92" fmla="*/ 354 w 1138"/>
                  <a:gd name="T93" fmla="*/ 1225 h 1316"/>
                  <a:gd name="T94" fmla="*/ 542 w 1138"/>
                  <a:gd name="T95" fmla="*/ 1316 h 1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38" h="1316">
                    <a:moveTo>
                      <a:pt x="542" y="1316"/>
                    </a:moveTo>
                    <a:lnTo>
                      <a:pt x="565" y="1194"/>
                    </a:lnTo>
                    <a:lnTo>
                      <a:pt x="594" y="1170"/>
                    </a:lnTo>
                    <a:lnTo>
                      <a:pt x="661" y="1164"/>
                    </a:lnTo>
                    <a:lnTo>
                      <a:pt x="679" y="1132"/>
                    </a:lnTo>
                    <a:lnTo>
                      <a:pt x="728" y="1135"/>
                    </a:lnTo>
                    <a:lnTo>
                      <a:pt x="741" y="1062"/>
                    </a:lnTo>
                    <a:lnTo>
                      <a:pt x="752" y="986"/>
                    </a:lnTo>
                    <a:lnTo>
                      <a:pt x="798" y="883"/>
                    </a:lnTo>
                    <a:lnTo>
                      <a:pt x="834" y="863"/>
                    </a:lnTo>
                    <a:lnTo>
                      <a:pt x="784" y="766"/>
                    </a:lnTo>
                    <a:lnTo>
                      <a:pt x="910" y="757"/>
                    </a:lnTo>
                    <a:lnTo>
                      <a:pt x="921" y="717"/>
                    </a:lnTo>
                    <a:lnTo>
                      <a:pt x="983" y="678"/>
                    </a:lnTo>
                    <a:lnTo>
                      <a:pt x="983" y="635"/>
                    </a:lnTo>
                    <a:lnTo>
                      <a:pt x="954" y="614"/>
                    </a:lnTo>
                    <a:lnTo>
                      <a:pt x="1009" y="526"/>
                    </a:lnTo>
                    <a:lnTo>
                      <a:pt x="1012" y="501"/>
                    </a:lnTo>
                    <a:lnTo>
                      <a:pt x="1056" y="439"/>
                    </a:lnTo>
                    <a:lnTo>
                      <a:pt x="1068" y="398"/>
                    </a:lnTo>
                    <a:lnTo>
                      <a:pt x="1094" y="377"/>
                    </a:lnTo>
                    <a:lnTo>
                      <a:pt x="1089" y="316"/>
                    </a:lnTo>
                    <a:lnTo>
                      <a:pt x="1138" y="257"/>
                    </a:lnTo>
                    <a:lnTo>
                      <a:pt x="1126" y="176"/>
                    </a:lnTo>
                    <a:lnTo>
                      <a:pt x="1086" y="158"/>
                    </a:lnTo>
                    <a:lnTo>
                      <a:pt x="1086" y="88"/>
                    </a:lnTo>
                    <a:lnTo>
                      <a:pt x="1068" y="78"/>
                    </a:lnTo>
                    <a:lnTo>
                      <a:pt x="977" y="114"/>
                    </a:lnTo>
                    <a:lnTo>
                      <a:pt x="948" y="100"/>
                    </a:lnTo>
                    <a:lnTo>
                      <a:pt x="942" y="70"/>
                    </a:lnTo>
                    <a:lnTo>
                      <a:pt x="907" y="61"/>
                    </a:lnTo>
                    <a:lnTo>
                      <a:pt x="871" y="41"/>
                    </a:lnTo>
                    <a:lnTo>
                      <a:pt x="866" y="11"/>
                    </a:lnTo>
                    <a:lnTo>
                      <a:pt x="807" y="24"/>
                    </a:lnTo>
                    <a:lnTo>
                      <a:pt x="778" y="0"/>
                    </a:lnTo>
                    <a:lnTo>
                      <a:pt x="717" y="27"/>
                    </a:lnTo>
                    <a:lnTo>
                      <a:pt x="509" y="55"/>
                    </a:lnTo>
                    <a:lnTo>
                      <a:pt x="500" y="67"/>
                    </a:lnTo>
                    <a:lnTo>
                      <a:pt x="363" y="71"/>
                    </a:lnTo>
                    <a:lnTo>
                      <a:pt x="300" y="1"/>
                    </a:lnTo>
                    <a:lnTo>
                      <a:pt x="262" y="31"/>
                    </a:lnTo>
                    <a:lnTo>
                      <a:pt x="194" y="32"/>
                    </a:lnTo>
                    <a:lnTo>
                      <a:pt x="180" y="55"/>
                    </a:lnTo>
                    <a:lnTo>
                      <a:pt x="71" y="406"/>
                    </a:lnTo>
                    <a:lnTo>
                      <a:pt x="0" y="754"/>
                    </a:lnTo>
                    <a:lnTo>
                      <a:pt x="175" y="973"/>
                    </a:lnTo>
                    <a:lnTo>
                      <a:pt x="354" y="1225"/>
                    </a:lnTo>
                    <a:lnTo>
                      <a:pt x="542" y="1316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71" name="Freeform 75"/>
              <p:cNvSpPr>
                <a:spLocks noChangeAspect="1"/>
              </p:cNvSpPr>
              <p:nvPr/>
            </p:nvSpPr>
            <p:spPr bwMode="auto">
              <a:xfrm>
                <a:off x="4033" y="3160"/>
                <a:ext cx="205" cy="162"/>
              </a:xfrm>
              <a:custGeom>
                <a:avLst/>
                <a:gdLst>
                  <a:gd name="T0" fmla="*/ 34 w 205"/>
                  <a:gd name="T1" fmla="*/ 39 h 162"/>
                  <a:gd name="T2" fmla="*/ 67 w 205"/>
                  <a:gd name="T3" fmla="*/ 29 h 162"/>
                  <a:gd name="T4" fmla="*/ 67 w 205"/>
                  <a:gd name="T5" fmla="*/ 44 h 162"/>
                  <a:gd name="T6" fmla="*/ 82 w 205"/>
                  <a:gd name="T7" fmla="*/ 70 h 162"/>
                  <a:gd name="T8" fmla="*/ 88 w 205"/>
                  <a:gd name="T9" fmla="*/ 49 h 162"/>
                  <a:gd name="T10" fmla="*/ 79 w 205"/>
                  <a:gd name="T11" fmla="*/ 23 h 162"/>
                  <a:gd name="T12" fmla="*/ 112 w 205"/>
                  <a:gd name="T13" fmla="*/ 14 h 162"/>
                  <a:gd name="T14" fmla="*/ 147 w 205"/>
                  <a:gd name="T15" fmla="*/ 10 h 162"/>
                  <a:gd name="T16" fmla="*/ 159 w 205"/>
                  <a:gd name="T17" fmla="*/ 0 h 162"/>
                  <a:gd name="T18" fmla="*/ 172 w 205"/>
                  <a:gd name="T19" fmla="*/ 32 h 162"/>
                  <a:gd name="T20" fmla="*/ 181 w 205"/>
                  <a:gd name="T21" fmla="*/ 42 h 162"/>
                  <a:gd name="T22" fmla="*/ 192 w 205"/>
                  <a:gd name="T23" fmla="*/ 47 h 162"/>
                  <a:gd name="T24" fmla="*/ 201 w 205"/>
                  <a:gd name="T25" fmla="*/ 47 h 162"/>
                  <a:gd name="T26" fmla="*/ 205 w 205"/>
                  <a:gd name="T27" fmla="*/ 58 h 162"/>
                  <a:gd name="T28" fmla="*/ 195 w 205"/>
                  <a:gd name="T29" fmla="*/ 69 h 162"/>
                  <a:gd name="T30" fmla="*/ 187 w 205"/>
                  <a:gd name="T31" fmla="*/ 70 h 162"/>
                  <a:gd name="T32" fmla="*/ 167 w 205"/>
                  <a:gd name="T33" fmla="*/ 87 h 162"/>
                  <a:gd name="T34" fmla="*/ 189 w 205"/>
                  <a:gd name="T35" fmla="*/ 123 h 162"/>
                  <a:gd name="T36" fmla="*/ 178 w 205"/>
                  <a:gd name="T37" fmla="*/ 128 h 162"/>
                  <a:gd name="T38" fmla="*/ 184 w 205"/>
                  <a:gd name="T39" fmla="*/ 155 h 162"/>
                  <a:gd name="T40" fmla="*/ 164 w 205"/>
                  <a:gd name="T41" fmla="*/ 161 h 162"/>
                  <a:gd name="T42" fmla="*/ 146 w 205"/>
                  <a:gd name="T43" fmla="*/ 162 h 162"/>
                  <a:gd name="T44" fmla="*/ 145 w 205"/>
                  <a:gd name="T45" fmla="*/ 153 h 162"/>
                  <a:gd name="T46" fmla="*/ 130 w 205"/>
                  <a:gd name="T47" fmla="*/ 155 h 162"/>
                  <a:gd name="T48" fmla="*/ 111 w 205"/>
                  <a:gd name="T49" fmla="*/ 133 h 162"/>
                  <a:gd name="T50" fmla="*/ 104 w 205"/>
                  <a:gd name="T51" fmla="*/ 133 h 162"/>
                  <a:gd name="T52" fmla="*/ 96 w 205"/>
                  <a:gd name="T53" fmla="*/ 143 h 162"/>
                  <a:gd name="T54" fmla="*/ 71 w 205"/>
                  <a:gd name="T55" fmla="*/ 141 h 162"/>
                  <a:gd name="T56" fmla="*/ 59 w 205"/>
                  <a:gd name="T57" fmla="*/ 125 h 162"/>
                  <a:gd name="T58" fmla="*/ 62 w 205"/>
                  <a:gd name="T59" fmla="*/ 112 h 162"/>
                  <a:gd name="T60" fmla="*/ 20 w 205"/>
                  <a:gd name="T61" fmla="*/ 113 h 162"/>
                  <a:gd name="T62" fmla="*/ 0 w 205"/>
                  <a:gd name="T63" fmla="*/ 87 h 162"/>
                  <a:gd name="T64" fmla="*/ 34 w 205"/>
                  <a:gd name="T65" fmla="*/ 39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05" h="162">
                    <a:moveTo>
                      <a:pt x="34" y="39"/>
                    </a:moveTo>
                    <a:lnTo>
                      <a:pt x="67" y="29"/>
                    </a:lnTo>
                    <a:lnTo>
                      <a:pt x="67" y="44"/>
                    </a:lnTo>
                    <a:lnTo>
                      <a:pt x="82" y="70"/>
                    </a:lnTo>
                    <a:lnTo>
                      <a:pt x="88" y="49"/>
                    </a:lnTo>
                    <a:lnTo>
                      <a:pt x="79" y="23"/>
                    </a:lnTo>
                    <a:lnTo>
                      <a:pt x="112" y="14"/>
                    </a:lnTo>
                    <a:lnTo>
                      <a:pt x="147" y="10"/>
                    </a:lnTo>
                    <a:lnTo>
                      <a:pt x="159" y="0"/>
                    </a:lnTo>
                    <a:lnTo>
                      <a:pt x="172" y="32"/>
                    </a:lnTo>
                    <a:lnTo>
                      <a:pt x="181" y="42"/>
                    </a:lnTo>
                    <a:lnTo>
                      <a:pt x="192" y="47"/>
                    </a:lnTo>
                    <a:lnTo>
                      <a:pt x="201" y="47"/>
                    </a:lnTo>
                    <a:lnTo>
                      <a:pt x="205" y="58"/>
                    </a:lnTo>
                    <a:lnTo>
                      <a:pt x="195" y="69"/>
                    </a:lnTo>
                    <a:lnTo>
                      <a:pt x="187" y="70"/>
                    </a:lnTo>
                    <a:lnTo>
                      <a:pt x="167" y="87"/>
                    </a:lnTo>
                    <a:lnTo>
                      <a:pt x="189" y="123"/>
                    </a:lnTo>
                    <a:lnTo>
                      <a:pt x="178" y="128"/>
                    </a:lnTo>
                    <a:lnTo>
                      <a:pt x="184" y="155"/>
                    </a:lnTo>
                    <a:lnTo>
                      <a:pt x="164" y="161"/>
                    </a:lnTo>
                    <a:lnTo>
                      <a:pt x="146" y="162"/>
                    </a:lnTo>
                    <a:lnTo>
                      <a:pt x="145" y="153"/>
                    </a:lnTo>
                    <a:lnTo>
                      <a:pt x="130" y="155"/>
                    </a:lnTo>
                    <a:lnTo>
                      <a:pt x="111" y="133"/>
                    </a:lnTo>
                    <a:lnTo>
                      <a:pt x="104" y="133"/>
                    </a:lnTo>
                    <a:lnTo>
                      <a:pt x="96" y="143"/>
                    </a:lnTo>
                    <a:lnTo>
                      <a:pt x="71" y="141"/>
                    </a:lnTo>
                    <a:lnTo>
                      <a:pt x="59" y="125"/>
                    </a:lnTo>
                    <a:lnTo>
                      <a:pt x="62" y="112"/>
                    </a:lnTo>
                    <a:lnTo>
                      <a:pt x="20" y="113"/>
                    </a:lnTo>
                    <a:lnTo>
                      <a:pt x="0" y="87"/>
                    </a:lnTo>
                    <a:lnTo>
                      <a:pt x="34" y="39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08972" name="Group 76"/>
          <p:cNvGrpSpPr>
            <a:grpSpLocks/>
          </p:cNvGrpSpPr>
          <p:nvPr/>
        </p:nvGrpSpPr>
        <p:grpSpPr bwMode="auto">
          <a:xfrm>
            <a:off x="4657725" y="3244851"/>
            <a:ext cx="1387475" cy="2770188"/>
            <a:chOff x="2934" y="2044"/>
            <a:chExt cx="874" cy="1745"/>
          </a:xfrm>
        </p:grpSpPr>
        <p:sp>
          <p:nvSpPr>
            <p:cNvPr id="208973" name="Freeform 77"/>
            <p:cNvSpPr>
              <a:spLocks/>
            </p:cNvSpPr>
            <p:nvPr/>
          </p:nvSpPr>
          <p:spPr bwMode="auto">
            <a:xfrm>
              <a:off x="2971" y="2683"/>
              <a:ext cx="802" cy="1086"/>
            </a:xfrm>
            <a:custGeom>
              <a:avLst/>
              <a:gdLst>
                <a:gd name="T0" fmla="*/ 538 w 802"/>
                <a:gd name="T1" fmla="*/ 0 h 1086"/>
                <a:gd name="T2" fmla="*/ 446 w 802"/>
                <a:gd name="T3" fmla="*/ 1086 h 1086"/>
                <a:gd name="T4" fmla="*/ 0 w 802"/>
                <a:gd name="T5" fmla="*/ 1086 h 10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02" h="1086">
                  <a:moveTo>
                    <a:pt x="538" y="0"/>
                  </a:moveTo>
                  <a:cubicBezTo>
                    <a:pt x="802" y="634"/>
                    <a:pt x="446" y="1086"/>
                    <a:pt x="446" y="1086"/>
                  </a:cubicBezTo>
                  <a:lnTo>
                    <a:pt x="0" y="1086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08974" name="Text Box 78"/>
            <p:cNvSpPr txBox="1">
              <a:spLocks noChangeArrowheads="1"/>
            </p:cNvSpPr>
            <p:nvPr/>
          </p:nvSpPr>
          <p:spPr bwMode="auto">
            <a:xfrm>
              <a:off x="2934" y="3556"/>
              <a:ext cx="534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900" dirty="0" err="1">
                  <a:solidFill>
                    <a:srgbClr val="066168"/>
                  </a:solidFill>
                  <a:latin typeface="Verdana" pitchFamily="34" charset="0"/>
                </a:rPr>
                <a:t>Inhamuns</a:t>
              </a:r>
              <a:endParaRPr lang="pt-BR" sz="9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grpSp>
          <p:nvGrpSpPr>
            <p:cNvPr id="208975" name="Group 79"/>
            <p:cNvGrpSpPr>
              <a:grpSpLocks/>
            </p:cNvGrpSpPr>
            <p:nvPr/>
          </p:nvGrpSpPr>
          <p:grpSpPr bwMode="auto">
            <a:xfrm>
              <a:off x="3042" y="2044"/>
              <a:ext cx="766" cy="974"/>
              <a:chOff x="3042" y="2044"/>
              <a:chExt cx="766" cy="974"/>
            </a:xfrm>
          </p:grpSpPr>
          <p:sp>
            <p:nvSpPr>
              <p:cNvPr id="208976" name="Freeform 80"/>
              <p:cNvSpPr>
                <a:spLocks noChangeAspect="1"/>
              </p:cNvSpPr>
              <p:nvPr/>
            </p:nvSpPr>
            <p:spPr bwMode="auto">
              <a:xfrm>
                <a:off x="3151" y="2316"/>
                <a:ext cx="231" cy="213"/>
              </a:xfrm>
              <a:custGeom>
                <a:avLst/>
                <a:gdLst>
                  <a:gd name="T0" fmla="*/ 58 w 1277"/>
                  <a:gd name="T1" fmla="*/ 236 h 1182"/>
                  <a:gd name="T2" fmla="*/ 123 w 1277"/>
                  <a:gd name="T3" fmla="*/ 257 h 1182"/>
                  <a:gd name="T4" fmla="*/ 212 w 1277"/>
                  <a:gd name="T5" fmla="*/ 312 h 1182"/>
                  <a:gd name="T6" fmla="*/ 242 w 1277"/>
                  <a:gd name="T7" fmla="*/ 312 h 1182"/>
                  <a:gd name="T8" fmla="*/ 287 w 1277"/>
                  <a:gd name="T9" fmla="*/ 257 h 1182"/>
                  <a:gd name="T10" fmla="*/ 389 w 1277"/>
                  <a:gd name="T11" fmla="*/ 272 h 1182"/>
                  <a:gd name="T12" fmla="*/ 454 w 1277"/>
                  <a:gd name="T13" fmla="*/ 312 h 1182"/>
                  <a:gd name="T14" fmla="*/ 532 w 1277"/>
                  <a:gd name="T15" fmla="*/ 312 h 1182"/>
                  <a:gd name="T16" fmla="*/ 543 w 1277"/>
                  <a:gd name="T17" fmla="*/ 274 h 1182"/>
                  <a:gd name="T18" fmla="*/ 581 w 1277"/>
                  <a:gd name="T19" fmla="*/ 261 h 1182"/>
                  <a:gd name="T20" fmla="*/ 657 w 1277"/>
                  <a:gd name="T21" fmla="*/ 294 h 1182"/>
                  <a:gd name="T22" fmla="*/ 674 w 1277"/>
                  <a:gd name="T23" fmla="*/ 225 h 1182"/>
                  <a:gd name="T24" fmla="*/ 795 w 1277"/>
                  <a:gd name="T25" fmla="*/ 225 h 1182"/>
                  <a:gd name="T26" fmla="*/ 802 w 1277"/>
                  <a:gd name="T27" fmla="*/ 238 h 1182"/>
                  <a:gd name="T28" fmla="*/ 1277 w 1277"/>
                  <a:gd name="T29" fmla="*/ 0 h 1182"/>
                  <a:gd name="T30" fmla="*/ 1250 w 1277"/>
                  <a:gd name="T31" fmla="*/ 132 h 1182"/>
                  <a:gd name="T32" fmla="*/ 1208 w 1277"/>
                  <a:gd name="T33" fmla="*/ 134 h 1182"/>
                  <a:gd name="T34" fmla="*/ 1076 w 1277"/>
                  <a:gd name="T35" fmla="*/ 372 h 1182"/>
                  <a:gd name="T36" fmla="*/ 1045 w 1277"/>
                  <a:gd name="T37" fmla="*/ 411 h 1182"/>
                  <a:gd name="T38" fmla="*/ 1043 w 1277"/>
                  <a:gd name="T39" fmla="*/ 439 h 1182"/>
                  <a:gd name="T40" fmla="*/ 1074 w 1277"/>
                  <a:gd name="T41" fmla="*/ 493 h 1182"/>
                  <a:gd name="T42" fmla="*/ 1085 w 1277"/>
                  <a:gd name="T43" fmla="*/ 526 h 1182"/>
                  <a:gd name="T44" fmla="*/ 1029 w 1277"/>
                  <a:gd name="T45" fmla="*/ 575 h 1182"/>
                  <a:gd name="T46" fmla="*/ 1018 w 1277"/>
                  <a:gd name="T47" fmla="*/ 593 h 1182"/>
                  <a:gd name="T48" fmla="*/ 1043 w 1277"/>
                  <a:gd name="T49" fmla="*/ 653 h 1182"/>
                  <a:gd name="T50" fmla="*/ 991 w 1277"/>
                  <a:gd name="T51" fmla="*/ 703 h 1182"/>
                  <a:gd name="T52" fmla="*/ 1011 w 1277"/>
                  <a:gd name="T53" fmla="*/ 727 h 1182"/>
                  <a:gd name="T54" fmla="*/ 1022 w 1277"/>
                  <a:gd name="T55" fmla="*/ 768 h 1182"/>
                  <a:gd name="T56" fmla="*/ 960 w 1277"/>
                  <a:gd name="T57" fmla="*/ 806 h 1182"/>
                  <a:gd name="T58" fmla="*/ 941 w 1277"/>
                  <a:gd name="T59" fmla="*/ 853 h 1182"/>
                  <a:gd name="T60" fmla="*/ 970 w 1277"/>
                  <a:gd name="T61" fmla="*/ 908 h 1182"/>
                  <a:gd name="T62" fmla="*/ 1047 w 1277"/>
                  <a:gd name="T63" fmla="*/ 910 h 1182"/>
                  <a:gd name="T64" fmla="*/ 1050 w 1277"/>
                  <a:gd name="T65" fmla="*/ 933 h 1182"/>
                  <a:gd name="T66" fmla="*/ 1012 w 1277"/>
                  <a:gd name="T67" fmla="*/ 974 h 1182"/>
                  <a:gd name="T68" fmla="*/ 1059 w 1277"/>
                  <a:gd name="T69" fmla="*/ 1048 h 1182"/>
                  <a:gd name="T70" fmla="*/ 1047 w 1277"/>
                  <a:gd name="T71" fmla="*/ 1085 h 1182"/>
                  <a:gd name="T72" fmla="*/ 989 w 1277"/>
                  <a:gd name="T73" fmla="*/ 1042 h 1182"/>
                  <a:gd name="T74" fmla="*/ 989 w 1277"/>
                  <a:gd name="T75" fmla="*/ 1031 h 1182"/>
                  <a:gd name="T76" fmla="*/ 977 w 1277"/>
                  <a:gd name="T77" fmla="*/ 987 h 1182"/>
                  <a:gd name="T78" fmla="*/ 940 w 1277"/>
                  <a:gd name="T79" fmla="*/ 973 h 1182"/>
                  <a:gd name="T80" fmla="*/ 907 w 1277"/>
                  <a:gd name="T81" fmla="*/ 940 h 1182"/>
                  <a:gd name="T82" fmla="*/ 888 w 1277"/>
                  <a:gd name="T83" fmla="*/ 884 h 1182"/>
                  <a:gd name="T84" fmla="*/ 869 w 1277"/>
                  <a:gd name="T85" fmla="*/ 854 h 1182"/>
                  <a:gd name="T86" fmla="*/ 822 w 1277"/>
                  <a:gd name="T87" fmla="*/ 835 h 1182"/>
                  <a:gd name="T88" fmla="*/ 795 w 1277"/>
                  <a:gd name="T89" fmla="*/ 796 h 1182"/>
                  <a:gd name="T90" fmla="*/ 630 w 1277"/>
                  <a:gd name="T91" fmla="*/ 1007 h 1182"/>
                  <a:gd name="T92" fmla="*/ 521 w 1277"/>
                  <a:gd name="T93" fmla="*/ 1089 h 1182"/>
                  <a:gd name="T94" fmla="*/ 482 w 1277"/>
                  <a:gd name="T95" fmla="*/ 1073 h 1182"/>
                  <a:gd name="T96" fmla="*/ 322 w 1277"/>
                  <a:gd name="T97" fmla="*/ 1182 h 1182"/>
                  <a:gd name="T98" fmla="*/ 101 w 1277"/>
                  <a:gd name="T99" fmla="*/ 1176 h 1182"/>
                  <a:gd name="T100" fmla="*/ 71 w 1277"/>
                  <a:gd name="T101" fmla="*/ 1126 h 1182"/>
                  <a:gd name="T102" fmla="*/ 63 w 1277"/>
                  <a:gd name="T103" fmla="*/ 1035 h 1182"/>
                  <a:gd name="T104" fmla="*/ 33 w 1277"/>
                  <a:gd name="T105" fmla="*/ 967 h 1182"/>
                  <a:gd name="T106" fmla="*/ 21 w 1277"/>
                  <a:gd name="T107" fmla="*/ 913 h 1182"/>
                  <a:gd name="T108" fmla="*/ 20 w 1277"/>
                  <a:gd name="T109" fmla="*/ 885 h 1182"/>
                  <a:gd name="T110" fmla="*/ 36 w 1277"/>
                  <a:gd name="T111" fmla="*/ 852 h 1182"/>
                  <a:gd name="T112" fmla="*/ 69 w 1277"/>
                  <a:gd name="T113" fmla="*/ 834 h 1182"/>
                  <a:gd name="T114" fmla="*/ 106 w 1277"/>
                  <a:gd name="T115" fmla="*/ 763 h 1182"/>
                  <a:gd name="T116" fmla="*/ 108 w 1277"/>
                  <a:gd name="T117" fmla="*/ 667 h 1182"/>
                  <a:gd name="T118" fmla="*/ 0 w 1277"/>
                  <a:gd name="T119" fmla="*/ 477 h 1182"/>
                  <a:gd name="T120" fmla="*/ 7 w 1277"/>
                  <a:gd name="T121" fmla="*/ 341 h 1182"/>
                  <a:gd name="T122" fmla="*/ 58 w 1277"/>
                  <a:gd name="T123" fmla="*/ 236 h 1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77" h="1182">
                    <a:moveTo>
                      <a:pt x="58" y="236"/>
                    </a:moveTo>
                    <a:lnTo>
                      <a:pt x="123" y="257"/>
                    </a:lnTo>
                    <a:lnTo>
                      <a:pt x="212" y="312"/>
                    </a:lnTo>
                    <a:lnTo>
                      <a:pt x="242" y="312"/>
                    </a:lnTo>
                    <a:lnTo>
                      <a:pt x="287" y="257"/>
                    </a:lnTo>
                    <a:lnTo>
                      <a:pt x="389" y="272"/>
                    </a:lnTo>
                    <a:lnTo>
                      <a:pt x="454" y="312"/>
                    </a:lnTo>
                    <a:lnTo>
                      <a:pt x="532" y="312"/>
                    </a:lnTo>
                    <a:lnTo>
                      <a:pt x="543" y="274"/>
                    </a:lnTo>
                    <a:lnTo>
                      <a:pt x="581" y="261"/>
                    </a:lnTo>
                    <a:lnTo>
                      <a:pt x="657" y="294"/>
                    </a:lnTo>
                    <a:lnTo>
                      <a:pt x="674" y="225"/>
                    </a:lnTo>
                    <a:lnTo>
                      <a:pt x="795" y="225"/>
                    </a:lnTo>
                    <a:lnTo>
                      <a:pt x="802" y="238"/>
                    </a:lnTo>
                    <a:lnTo>
                      <a:pt x="1277" y="0"/>
                    </a:lnTo>
                    <a:lnTo>
                      <a:pt x="1250" y="132"/>
                    </a:lnTo>
                    <a:lnTo>
                      <a:pt x="1208" y="134"/>
                    </a:lnTo>
                    <a:lnTo>
                      <a:pt x="1076" y="372"/>
                    </a:lnTo>
                    <a:lnTo>
                      <a:pt x="1045" y="411"/>
                    </a:lnTo>
                    <a:lnTo>
                      <a:pt x="1043" y="439"/>
                    </a:lnTo>
                    <a:lnTo>
                      <a:pt x="1074" y="493"/>
                    </a:lnTo>
                    <a:lnTo>
                      <a:pt x="1085" y="526"/>
                    </a:lnTo>
                    <a:lnTo>
                      <a:pt x="1029" y="575"/>
                    </a:lnTo>
                    <a:lnTo>
                      <a:pt x="1018" y="593"/>
                    </a:lnTo>
                    <a:lnTo>
                      <a:pt x="1043" y="653"/>
                    </a:lnTo>
                    <a:lnTo>
                      <a:pt x="991" y="703"/>
                    </a:lnTo>
                    <a:lnTo>
                      <a:pt x="1011" y="727"/>
                    </a:lnTo>
                    <a:lnTo>
                      <a:pt x="1022" y="768"/>
                    </a:lnTo>
                    <a:lnTo>
                      <a:pt x="960" y="806"/>
                    </a:lnTo>
                    <a:lnTo>
                      <a:pt x="941" y="853"/>
                    </a:lnTo>
                    <a:lnTo>
                      <a:pt x="970" y="908"/>
                    </a:lnTo>
                    <a:lnTo>
                      <a:pt x="1047" y="910"/>
                    </a:lnTo>
                    <a:lnTo>
                      <a:pt x="1050" y="933"/>
                    </a:lnTo>
                    <a:lnTo>
                      <a:pt x="1012" y="974"/>
                    </a:lnTo>
                    <a:lnTo>
                      <a:pt x="1059" y="1048"/>
                    </a:lnTo>
                    <a:lnTo>
                      <a:pt x="1047" y="1085"/>
                    </a:lnTo>
                    <a:lnTo>
                      <a:pt x="989" y="1042"/>
                    </a:lnTo>
                    <a:lnTo>
                      <a:pt x="989" y="1031"/>
                    </a:lnTo>
                    <a:lnTo>
                      <a:pt x="977" y="987"/>
                    </a:lnTo>
                    <a:lnTo>
                      <a:pt x="940" y="973"/>
                    </a:lnTo>
                    <a:lnTo>
                      <a:pt x="907" y="940"/>
                    </a:lnTo>
                    <a:lnTo>
                      <a:pt x="888" y="884"/>
                    </a:lnTo>
                    <a:lnTo>
                      <a:pt x="869" y="854"/>
                    </a:lnTo>
                    <a:lnTo>
                      <a:pt x="822" y="835"/>
                    </a:lnTo>
                    <a:lnTo>
                      <a:pt x="795" y="796"/>
                    </a:lnTo>
                    <a:lnTo>
                      <a:pt x="630" y="1007"/>
                    </a:lnTo>
                    <a:lnTo>
                      <a:pt x="521" y="1089"/>
                    </a:lnTo>
                    <a:lnTo>
                      <a:pt x="482" y="1073"/>
                    </a:lnTo>
                    <a:lnTo>
                      <a:pt x="322" y="1182"/>
                    </a:lnTo>
                    <a:lnTo>
                      <a:pt x="101" y="1176"/>
                    </a:lnTo>
                    <a:lnTo>
                      <a:pt x="71" y="1126"/>
                    </a:lnTo>
                    <a:lnTo>
                      <a:pt x="63" y="1035"/>
                    </a:lnTo>
                    <a:lnTo>
                      <a:pt x="33" y="967"/>
                    </a:lnTo>
                    <a:lnTo>
                      <a:pt x="21" y="913"/>
                    </a:lnTo>
                    <a:lnTo>
                      <a:pt x="20" y="885"/>
                    </a:lnTo>
                    <a:lnTo>
                      <a:pt x="36" y="852"/>
                    </a:lnTo>
                    <a:lnTo>
                      <a:pt x="69" y="834"/>
                    </a:lnTo>
                    <a:lnTo>
                      <a:pt x="106" y="763"/>
                    </a:lnTo>
                    <a:lnTo>
                      <a:pt x="108" y="667"/>
                    </a:lnTo>
                    <a:lnTo>
                      <a:pt x="0" y="477"/>
                    </a:lnTo>
                    <a:lnTo>
                      <a:pt x="7" y="341"/>
                    </a:lnTo>
                    <a:lnTo>
                      <a:pt x="58" y="23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77" name="Freeform 81"/>
              <p:cNvSpPr>
                <a:spLocks noChangeAspect="1"/>
              </p:cNvSpPr>
              <p:nvPr/>
            </p:nvSpPr>
            <p:spPr bwMode="auto">
              <a:xfrm>
                <a:off x="3321" y="2174"/>
                <a:ext cx="375" cy="400"/>
              </a:xfrm>
              <a:custGeom>
                <a:avLst/>
                <a:gdLst>
                  <a:gd name="T0" fmla="*/ 1604 w 2081"/>
                  <a:gd name="T1" fmla="*/ 37 h 2218"/>
                  <a:gd name="T2" fmla="*/ 1869 w 2081"/>
                  <a:gd name="T3" fmla="*/ 54 h 2218"/>
                  <a:gd name="T4" fmla="*/ 1913 w 2081"/>
                  <a:gd name="T5" fmla="*/ 49 h 2218"/>
                  <a:gd name="T6" fmla="*/ 1965 w 2081"/>
                  <a:gd name="T7" fmla="*/ 88 h 2218"/>
                  <a:gd name="T8" fmla="*/ 2047 w 2081"/>
                  <a:gd name="T9" fmla="*/ 115 h 2218"/>
                  <a:gd name="T10" fmla="*/ 1987 w 2081"/>
                  <a:gd name="T11" fmla="*/ 281 h 2218"/>
                  <a:gd name="T12" fmla="*/ 1960 w 2081"/>
                  <a:gd name="T13" fmla="*/ 445 h 2218"/>
                  <a:gd name="T14" fmla="*/ 2081 w 2081"/>
                  <a:gd name="T15" fmla="*/ 582 h 2218"/>
                  <a:gd name="T16" fmla="*/ 1962 w 2081"/>
                  <a:gd name="T17" fmla="*/ 652 h 2218"/>
                  <a:gd name="T18" fmla="*/ 1782 w 2081"/>
                  <a:gd name="T19" fmla="*/ 992 h 2218"/>
                  <a:gd name="T20" fmla="*/ 1790 w 2081"/>
                  <a:gd name="T21" fmla="*/ 1190 h 2218"/>
                  <a:gd name="T22" fmla="*/ 1653 w 2081"/>
                  <a:gd name="T23" fmla="*/ 1250 h 2218"/>
                  <a:gd name="T24" fmla="*/ 1563 w 2081"/>
                  <a:gd name="T25" fmla="*/ 1305 h 2218"/>
                  <a:gd name="T26" fmla="*/ 1541 w 2081"/>
                  <a:gd name="T27" fmla="*/ 1342 h 2218"/>
                  <a:gd name="T28" fmla="*/ 1398 w 2081"/>
                  <a:gd name="T29" fmla="*/ 1421 h 2218"/>
                  <a:gd name="T30" fmla="*/ 1380 w 2081"/>
                  <a:gd name="T31" fmla="*/ 1488 h 2218"/>
                  <a:gd name="T32" fmla="*/ 1446 w 2081"/>
                  <a:gd name="T33" fmla="*/ 1710 h 2218"/>
                  <a:gd name="T34" fmla="*/ 1209 w 2081"/>
                  <a:gd name="T35" fmla="*/ 1931 h 2218"/>
                  <a:gd name="T36" fmla="*/ 950 w 2081"/>
                  <a:gd name="T37" fmla="*/ 1897 h 2218"/>
                  <a:gd name="T38" fmla="*/ 784 w 2081"/>
                  <a:gd name="T39" fmla="*/ 2099 h 2218"/>
                  <a:gd name="T40" fmla="*/ 598 w 2081"/>
                  <a:gd name="T41" fmla="*/ 2164 h 2218"/>
                  <a:gd name="T42" fmla="*/ 510 w 2081"/>
                  <a:gd name="T43" fmla="*/ 2164 h 2218"/>
                  <a:gd name="T44" fmla="*/ 447 w 2081"/>
                  <a:gd name="T45" fmla="*/ 2132 h 2218"/>
                  <a:gd name="T46" fmla="*/ 279 w 2081"/>
                  <a:gd name="T47" fmla="*/ 2218 h 2218"/>
                  <a:gd name="T48" fmla="*/ 347 w 2081"/>
                  <a:gd name="T49" fmla="*/ 1878 h 2218"/>
                  <a:gd name="T50" fmla="*/ 264 w 2081"/>
                  <a:gd name="T51" fmla="*/ 1890 h 2218"/>
                  <a:gd name="T52" fmla="*/ 116 w 2081"/>
                  <a:gd name="T53" fmla="*/ 1836 h 2218"/>
                  <a:gd name="T54" fmla="*/ 109 w 2081"/>
                  <a:gd name="T55" fmla="*/ 1719 h 2218"/>
                  <a:gd name="T56" fmla="*/ 24 w 2081"/>
                  <a:gd name="T57" fmla="*/ 1693 h 2218"/>
                  <a:gd name="T58" fmla="*/ 18 w 2081"/>
                  <a:gd name="T59" fmla="*/ 1596 h 2218"/>
                  <a:gd name="T60" fmla="*/ 68 w 2081"/>
                  <a:gd name="T61" fmla="*/ 1513 h 2218"/>
                  <a:gd name="T62" fmla="*/ 104 w 2081"/>
                  <a:gd name="T63" fmla="*/ 1439 h 2218"/>
                  <a:gd name="T64" fmla="*/ 89 w 2081"/>
                  <a:gd name="T65" fmla="*/ 1364 h 2218"/>
                  <a:gd name="T66" fmla="*/ 136 w 2081"/>
                  <a:gd name="T67" fmla="*/ 1289 h 2218"/>
                  <a:gd name="T68" fmla="*/ 104 w 2081"/>
                  <a:gd name="T69" fmla="*/ 1201 h 2218"/>
                  <a:gd name="T70" fmla="*/ 267 w 2081"/>
                  <a:gd name="T71" fmla="*/ 924 h 2218"/>
                  <a:gd name="T72" fmla="*/ 335 w 2081"/>
                  <a:gd name="T73" fmla="*/ 791 h 2218"/>
                  <a:gd name="T74" fmla="*/ 570 w 2081"/>
                  <a:gd name="T75" fmla="*/ 392 h 2218"/>
                  <a:gd name="T76" fmla="*/ 1111 w 2081"/>
                  <a:gd name="T77" fmla="*/ 20 h 2218"/>
                  <a:gd name="T78" fmla="*/ 1225 w 2081"/>
                  <a:gd name="T79" fmla="*/ 41 h 2218"/>
                  <a:gd name="T80" fmla="*/ 1313 w 2081"/>
                  <a:gd name="T81" fmla="*/ 56 h 2218"/>
                  <a:gd name="T82" fmla="*/ 1397 w 2081"/>
                  <a:gd name="T83" fmla="*/ 0 h 2218"/>
                  <a:gd name="T84" fmla="*/ 1538 w 2081"/>
                  <a:gd name="T85" fmla="*/ 56 h 2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081" h="2218">
                    <a:moveTo>
                      <a:pt x="1538" y="56"/>
                    </a:moveTo>
                    <a:lnTo>
                      <a:pt x="1604" y="37"/>
                    </a:lnTo>
                    <a:lnTo>
                      <a:pt x="1692" y="7"/>
                    </a:lnTo>
                    <a:lnTo>
                      <a:pt x="1869" y="54"/>
                    </a:lnTo>
                    <a:lnTo>
                      <a:pt x="1889" y="30"/>
                    </a:lnTo>
                    <a:lnTo>
                      <a:pt x="1913" y="49"/>
                    </a:lnTo>
                    <a:lnTo>
                      <a:pt x="1950" y="110"/>
                    </a:lnTo>
                    <a:lnTo>
                      <a:pt x="1965" y="88"/>
                    </a:lnTo>
                    <a:lnTo>
                      <a:pt x="2018" y="83"/>
                    </a:lnTo>
                    <a:lnTo>
                      <a:pt x="2047" y="115"/>
                    </a:lnTo>
                    <a:lnTo>
                      <a:pt x="2057" y="170"/>
                    </a:lnTo>
                    <a:lnTo>
                      <a:pt x="1987" y="281"/>
                    </a:lnTo>
                    <a:lnTo>
                      <a:pt x="2003" y="331"/>
                    </a:lnTo>
                    <a:lnTo>
                      <a:pt x="1960" y="445"/>
                    </a:lnTo>
                    <a:lnTo>
                      <a:pt x="2050" y="464"/>
                    </a:lnTo>
                    <a:lnTo>
                      <a:pt x="2081" y="582"/>
                    </a:lnTo>
                    <a:lnTo>
                      <a:pt x="2010" y="647"/>
                    </a:lnTo>
                    <a:lnTo>
                      <a:pt x="1962" y="652"/>
                    </a:lnTo>
                    <a:lnTo>
                      <a:pt x="1950" y="779"/>
                    </a:lnTo>
                    <a:lnTo>
                      <a:pt x="1782" y="992"/>
                    </a:lnTo>
                    <a:lnTo>
                      <a:pt x="1768" y="1084"/>
                    </a:lnTo>
                    <a:lnTo>
                      <a:pt x="1790" y="1190"/>
                    </a:lnTo>
                    <a:lnTo>
                      <a:pt x="1741" y="1286"/>
                    </a:lnTo>
                    <a:lnTo>
                      <a:pt x="1653" y="1250"/>
                    </a:lnTo>
                    <a:lnTo>
                      <a:pt x="1599" y="1265"/>
                    </a:lnTo>
                    <a:lnTo>
                      <a:pt x="1563" y="1305"/>
                    </a:lnTo>
                    <a:lnTo>
                      <a:pt x="1543" y="1311"/>
                    </a:lnTo>
                    <a:lnTo>
                      <a:pt x="1541" y="1342"/>
                    </a:lnTo>
                    <a:lnTo>
                      <a:pt x="1439" y="1378"/>
                    </a:lnTo>
                    <a:lnTo>
                      <a:pt x="1398" y="1421"/>
                    </a:lnTo>
                    <a:lnTo>
                      <a:pt x="1413" y="1442"/>
                    </a:lnTo>
                    <a:lnTo>
                      <a:pt x="1380" y="1488"/>
                    </a:lnTo>
                    <a:lnTo>
                      <a:pt x="1395" y="1601"/>
                    </a:lnTo>
                    <a:lnTo>
                      <a:pt x="1446" y="1710"/>
                    </a:lnTo>
                    <a:lnTo>
                      <a:pt x="1439" y="1744"/>
                    </a:lnTo>
                    <a:lnTo>
                      <a:pt x="1209" y="1931"/>
                    </a:lnTo>
                    <a:lnTo>
                      <a:pt x="1147" y="1904"/>
                    </a:lnTo>
                    <a:lnTo>
                      <a:pt x="950" y="1897"/>
                    </a:lnTo>
                    <a:lnTo>
                      <a:pt x="836" y="2022"/>
                    </a:lnTo>
                    <a:lnTo>
                      <a:pt x="784" y="2099"/>
                    </a:lnTo>
                    <a:lnTo>
                      <a:pt x="681" y="2157"/>
                    </a:lnTo>
                    <a:lnTo>
                      <a:pt x="598" y="2164"/>
                    </a:lnTo>
                    <a:lnTo>
                      <a:pt x="544" y="2184"/>
                    </a:lnTo>
                    <a:lnTo>
                      <a:pt x="510" y="2164"/>
                    </a:lnTo>
                    <a:lnTo>
                      <a:pt x="455" y="2167"/>
                    </a:lnTo>
                    <a:lnTo>
                      <a:pt x="447" y="2132"/>
                    </a:lnTo>
                    <a:lnTo>
                      <a:pt x="405" y="2133"/>
                    </a:lnTo>
                    <a:lnTo>
                      <a:pt x="279" y="2218"/>
                    </a:lnTo>
                    <a:lnTo>
                      <a:pt x="257" y="1935"/>
                    </a:lnTo>
                    <a:lnTo>
                      <a:pt x="347" y="1878"/>
                    </a:lnTo>
                    <a:lnTo>
                      <a:pt x="354" y="1839"/>
                    </a:lnTo>
                    <a:lnTo>
                      <a:pt x="264" y="1890"/>
                    </a:lnTo>
                    <a:lnTo>
                      <a:pt x="162" y="1867"/>
                    </a:lnTo>
                    <a:lnTo>
                      <a:pt x="116" y="1836"/>
                    </a:lnTo>
                    <a:lnTo>
                      <a:pt x="73" y="1763"/>
                    </a:lnTo>
                    <a:lnTo>
                      <a:pt x="109" y="1719"/>
                    </a:lnTo>
                    <a:lnTo>
                      <a:pt x="105" y="1702"/>
                    </a:lnTo>
                    <a:lnTo>
                      <a:pt x="24" y="1693"/>
                    </a:lnTo>
                    <a:lnTo>
                      <a:pt x="0" y="1642"/>
                    </a:lnTo>
                    <a:lnTo>
                      <a:pt x="18" y="1596"/>
                    </a:lnTo>
                    <a:lnTo>
                      <a:pt x="77" y="1557"/>
                    </a:lnTo>
                    <a:lnTo>
                      <a:pt x="68" y="1513"/>
                    </a:lnTo>
                    <a:lnTo>
                      <a:pt x="46" y="1493"/>
                    </a:lnTo>
                    <a:lnTo>
                      <a:pt x="104" y="1439"/>
                    </a:lnTo>
                    <a:lnTo>
                      <a:pt x="79" y="1387"/>
                    </a:lnTo>
                    <a:lnTo>
                      <a:pt x="89" y="1364"/>
                    </a:lnTo>
                    <a:lnTo>
                      <a:pt x="141" y="1315"/>
                    </a:lnTo>
                    <a:lnTo>
                      <a:pt x="136" y="1289"/>
                    </a:lnTo>
                    <a:lnTo>
                      <a:pt x="105" y="1235"/>
                    </a:lnTo>
                    <a:lnTo>
                      <a:pt x="104" y="1201"/>
                    </a:lnTo>
                    <a:lnTo>
                      <a:pt x="136" y="1158"/>
                    </a:lnTo>
                    <a:lnTo>
                      <a:pt x="267" y="924"/>
                    </a:lnTo>
                    <a:lnTo>
                      <a:pt x="309" y="924"/>
                    </a:lnTo>
                    <a:lnTo>
                      <a:pt x="335" y="791"/>
                    </a:lnTo>
                    <a:lnTo>
                      <a:pt x="411" y="763"/>
                    </a:lnTo>
                    <a:lnTo>
                      <a:pt x="570" y="392"/>
                    </a:lnTo>
                    <a:lnTo>
                      <a:pt x="814" y="227"/>
                    </a:lnTo>
                    <a:lnTo>
                      <a:pt x="1111" y="20"/>
                    </a:lnTo>
                    <a:lnTo>
                      <a:pt x="1145" y="49"/>
                    </a:lnTo>
                    <a:lnTo>
                      <a:pt x="1225" y="41"/>
                    </a:lnTo>
                    <a:lnTo>
                      <a:pt x="1282" y="39"/>
                    </a:lnTo>
                    <a:lnTo>
                      <a:pt x="1313" y="56"/>
                    </a:lnTo>
                    <a:lnTo>
                      <a:pt x="1357" y="54"/>
                    </a:lnTo>
                    <a:lnTo>
                      <a:pt x="1397" y="0"/>
                    </a:lnTo>
                    <a:lnTo>
                      <a:pt x="1439" y="7"/>
                    </a:lnTo>
                    <a:lnTo>
                      <a:pt x="1538" y="5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78" name="Freeform 82"/>
              <p:cNvSpPr>
                <a:spLocks noChangeAspect="1"/>
              </p:cNvSpPr>
              <p:nvPr/>
            </p:nvSpPr>
            <p:spPr bwMode="auto">
              <a:xfrm>
                <a:off x="3042" y="2044"/>
                <a:ext cx="443" cy="328"/>
              </a:xfrm>
              <a:custGeom>
                <a:avLst/>
                <a:gdLst>
                  <a:gd name="T0" fmla="*/ 2113 w 2456"/>
                  <a:gd name="T1" fmla="*/ 1107 h 1817"/>
                  <a:gd name="T2" fmla="*/ 2330 w 2456"/>
                  <a:gd name="T3" fmla="*/ 965 h 1817"/>
                  <a:gd name="T4" fmla="*/ 2456 w 2456"/>
                  <a:gd name="T5" fmla="*/ 599 h 1817"/>
                  <a:gd name="T6" fmla="*/ 2451 w 2456"/>
                  <a:gd name="T7" fmla="*/ 567 h 1817"/>
                  <a:gd name="T8" fmla="*/ 2385 w 2456"/>
                  <a:gd name="T9" fmla="*/ 536 h 1817"/>
                  <a:gd name="T10" fmla="*/ 2299 w 2456"/>
                  <a:gd name="T11" fmla="*/ 469 h 1817"/>
                  <a:gd name="T12" fmla="*/ 2230 w 2456"/>
                  <a:gd name="T13" fmla="*/ 340 h 1817"/>
                  <a:gd name="T14" fmla="*/ 2201 w 2456"/>
                  <a:gd name="T15" fmla="*/ 369 h 1817"/>
                  <a:gd name="T16" fmla="*/ 2141 w 2456"/>
                  <a:gd name="T17" fmla="*/ 369 h 1817"/>
                  <a:gd name="T18" fmla="*/ 2113 w 2456"/>
                  <a:gd name="T19" fmla="*/ 343 h 1817"/>
                  <a:gd name="T20" fmla="*/ 2052 w 2456"/>
                  <a:gd name="T21" fmla="*/ 348 h 1817"/>
                  <a:gd name="T22" fmla="*/ 1912 w 2456"/>
                  <a:gd name="T23" fmla="*/ 277 h 1817"/>
                  <a:gd name="T24" fmla="*/ 1845 w 2456"/>
                  <a:gd name="T25" fmla="*/ 285 h 1817"/>
                  <a:gd name="T26" fmla="*/ 1815 w 2456"/>
                  <a:gd name="T27" fmla="*/ 285 h 1817"/>
                  <a:gd name="T28" fmla="*/ 1720 w 2456"/>
                  <a:gd name="T29" fmla="*/ 78 h 1817"/>
                  <a:gd name="T30" fmla="*/ 1594 w 2456"/>
                  <a:gd name="T31" fmla="*/ 0 h 1817"/>
                  <a:gd name="T32" fmla="*/ 1539 w 2456"/>
                  <a:gd name="T33" fmla="*/ 183 h 1817"/>
                  <a:gd name="T34" fmla="*/ 1507 w 2456"/>
                  <a:gd name="T35" fmla="*/ 183 h 1817"/>
                  <a:gd name="T36" fmla="*/ 1323 w 2456"/>
                  <a:gd name="T37" fmla="*/ 73 h 1817"/>
                  <a:gd name="T38" fmla="*/ 533 w 2456"/>
                  <a:gd name="T39" fmla="*/ 249 h 1817"/>
                  <a:gd name="T40" fmla="*/ 219 w 2456"/>
                  <a:gd name="T41" fmla="*/ 304 h 1817"/>
                  <a:gd name="T42" fmla="*/ 0 w 2456"/>
                  <a:gd name="T43" fmla="*/ 306 h 1817"/>
                  <a:gd name="T44" fmla="*/ 97 w 2456"/>
                  <a:gd name="T45" fmla="*/ 382 h 1817"/>
                  <a:gd name="T46" fmla="*/ 135 w 2456"/>
                  <a:gd name="T47" fmla="*/ 394 h 1817"/>
                  <a:gd name="T48" fmla="*/ 163 w 2456"/>
                  <a:gd name="T49" fmla="*/ 460 h 1817"/>
                  <a:gd name="T50" fmla="*/ 241 w 2456"/>
                  <a:gd name="T51" fmla="*/ 465 h 1817"/>
                  <a:gd name="T52" fmla="*/ 262 w 2456"/>
                  <a:gd name="T53" fmla="*/ 533 h 1817"/>
                  <a:gd name="T54" fmla="*/ 445 w 2456"/>
                  <a:gd name="T55" fmla="*/ 714 h 1817"/>
                  <a:gd name="T56" fmla="*/ 509 w 2456"/>
                  <a:gd name="T57" fmla="*/ 720 h 1817"/>
                  <a:gd name="T58" fmla="*/ 558 w 2456"/>
                  <a:gd name="T59" fmla="*/ 839 h 1817"/>
                  <a:gd name="T60" fmla="*/ 593 w 2456"/>
                  <a:gd name="T61" fmla="*/ 874 h 1817"/>
                  <a:gd name="T62" fmla="*/ 614 w 2456"/>
                  <a:gd name="T63" fmla="*/ 1029 h 1817"/>
                  <a:gd name="T64" fmla="*/ 644 w 2456"/>
                  <a:gd name="T65" fmla="*/ 1095 h 1817"/>
                  <a:gd name="T66" fmla="*/ 640 w 2456"/>
                  <a:gd name="T67" fmla="*/ 1177 h 1817"/>
                  <a:gd name="T68" fmla="*/ 372 w 2456"/>
                  <a:gd name="T69" fmla="*/ 1547 h 1817"/>
                  <a:gd name="T70" fmla="*/ 671 w 2456"/>
                  <a:gd name="T71" fmla="*/ 1743 h 1817"/>
                  <a:gd name="T72" fmla="*/ 723 w 2456"/>
                  <a:gd name="T73" fmla="*/ 1761 h 1817"/>
                  <a:gd name="T74" fmla="*/ 820 w 2456"/>
                  <a:gd name="T75" fmla="*/ 1817 h 1817"/>
                  <a:gd name="T76" fmla="*/ 849 w 2456"/>
                  <a:gd name="T77" fmla="*/ 1817 h 1817"/>
                  <a:gd name="T78" fmla="*/ 891 w 2456"/>
                  <a:gd name="T79" fmla="*/ 1764 h 1817"/>
                  <a:gd name="T80" fmla="*/ 988 w 2456"/>
                  <a:gd name="T81" fmla="*/ 1775 h 1817"/>
                  <a:gd name="T82" fmla="*/ 1056 w 2456"/>
                  <a:gd name="T83" fmla="*/ 1816 h 1817"/>
                  <a:gd name="T84" fmla="*/ 1134 w 2456"/>
                  <a:gd name="T85" fmla="*/ 1817 h 1817"/>
                  <a:gd name="T86" fmla="*/ 1145 w 2456"/>
                  <a:gd name="T87" fmla="*/ 1783 h 1817"/>
                  <a:gd name="T88" fmla="*/ 1190 w 2456"/>
                  <a:gd name="T89" fmla="*/ 1766 h 1817"/>
                  <a:gd name="T90" fmla="*/ 1260 w 2456"/>
                  <a:gd name="T91" fmla="*/ 1799 h 1817"/>
                  <a:gd name="T92" fmla="*/ 1281 w 2456"/>
                  <a:gd name="T93" fmla="*/ 1727 h 1817"/>
                  <a:gd name="T94" fmla="*/ 1394 w 2456"/>
                  <a:gd name="T95" fmla="*/ 1729 h 1817"/>
                  <a:gd name="T96" fmla="*/ 1411 w 2456"/>
                  <a:gd name="T97" fmla="*/ 1743 h 1817"/>
                  <a:gd name="T98" fmla="*/ 1888 w 2456"/>
                  <a:gd name="T99" fmla="*/ 1499 h 1817"/>
                  <a:gd name="T100" fmla="*/ 1956 w 2456"/>
                  <a:gd name="T101" fmla="*/ 1480 h 1817"/>
                  <a:gd name="T102" fmla="*/ 2113 w 2456"/>
                  <a:gd name="T103" fmla="*/ 1107 h 18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456" h="1817">
                    <a:moveTo>
                      <a:pt x="2113" y="1107"/>
                    </a:moveTo>
                    <a:lnTo>
                      <a:pt x="2330" y="965"/>
                    </a:lnTo>
                    <a:lnTo>
                      <a:pt x="2456" y="599"/>
                    </a:lnTo>
                    <a:lnTo>
                      <a:pt x="2451" y="567"/>
                    </a:lnTo>
                    <a:lnTo>
                      <a:pt x="2385" y="536"/>
                    </a:lnTo>
                    <a:lnTo>
                      <a:pt x="2299" y="469"/>
                    </a:lnTo>
                    <a:lnTo>
                      <a:pt x="2230" y="340"/>
                    </a:lnTo>
                    <a:lnTo>
                      <a:pt x="2201" y="369"/>
                    </a:lnTo>
                    <a:lnTo>
                      <a:pt x="2141" y="369"/>
                    </a:lnTo>
                    <a:lnTo>
                      <a:pt x="2113" y="343"/>
                    </a:lnTo>
                    <a:lnTo>
                      <a:pt x="2052" y="348"/>
                    </a:lnTo>
                    <a:lnTo>
                      <a:pt x="1912" y="277"/>
                    </a:lnTo>
                    <a:lnTo>
                      <a:pt x="1845" y="285"/>
                    </a:lnTo>
                    <a:lnTo>
                      <a:pt x="1815" y="285"/>
                    </a:lnTo>
                    <a:lnTo>
                      <a:pt x="1720" y="78"/>
                    </a:lnTo>
                    <a:lnTo>
                      <a:pt x="1594" y="0"/>
                    </a:lnTo>
                    <a:lnTo>
                      <a:pt x="1539" y="183"/>
                    </a:lnTo>
                    <a:lnTo>
                      <a:pt x="1507" y="183"/>
                    </a:lnTo>
                    <a:lnTo>
                      <a:pt x="1323" y="73"/>
                    </a:lnTo>
                    <a:lnTo>
                      <a:pt x="533" y="249"/>
                    </a:lnTo>
                    <a:lnTo>
                      <a:pt x="219" y="304"/>
                    </a:lnTo>
                    <a:lnTo>
                      <a:pt x="0" y="306"/>
                    </a:lnTo>
                    <a:lnTo>
                      <a:pt x="97" y="382"/>
                    </a:lnTo>
                    <a:lnTo>
                      <a:pt x="135" y="394"/>
                    </a:lnTo>
                    <a:lnTo>
                      <a:pt x="163" y="460"/>
                    </a:lnTo>
                    <a:lnTo>
                      <a:pt x="241" y="465"/>
                    </a:lnTo>
                    <a:lnTo>
                      <a:pt x="262" y="533"/>
                    </a:lnTo>
                    <a:lnTo>
                      <a:pt x="445" y="714"/>
                    </a:lnTo>
                    <a:lnTo>
                      <a:pt x="509" y="720"/>
                    </a:lnTo>
                    <a:lnTo>
                      <a:pt x="558" y="839"/>
                    </a:lnTo>
                    <a:lnTo>
                      <a:pt x="593" y="874"/>
                    </a:lnTo>
                    <a:lnTo>
                      <a:pt x="614" y="1029"/>
                    </a:lnTo>
                    <a:lnTo>
                      <a:pt x="644" y="1095"/>
                    </a:lnTo>
                    <a:lnTo>
                      <a:pt x="640" y="1177"/>
                    </a:lnTo>
                    <a:lnTo>
                      <a:pt x="372" y="1547"/>
                    </a:lnTo>
                    <a:lnTo>
                      <a:pt x="671" y="1743"/>
                    </a:lnTo>
                    <a:lnTo>
                      <a:pt x="723" y="1761"/>
                    </a:lnTo>
                    <a:lnTo>
                      <a:pt x="820" y="1817"/>
                    </a:lnTo>
                    <a:lnTo>
                      <a:pt x="849" y="1817"/>
                    </a:lnTo>
                    <a:lnTo>
                      <a:pt x="891" y="1764"/>
                    </a:lnTo>
                    <a:lnTo>
                      <a:pt x="988" y="1775"/>
                    </a:lnTo>
                    <a:lnTo>
                      <a:pt x="1056" y="1816"/>
                    </a:lnTo>
                    <a:lnTo>
                      <a:pt x="1134" y="1817"/>
                    </a:lnTo>
                    <a:lnTo>
                      <a:pt x="1145" y="1783"/>
                    </a:lnTo>
                    <a:lnTo>
                      <a:pt x="1190" y="1766"/>
                    </a:lnTo>
                    <a:lnTo>
                      <a:pt x="1260" y="1799"/>
                    </a:lnTo>
                    <a:lnTo>
                      <a:pt x="1281" y="1727"/>
                    </a:lnTo>
                    <a:lnTo>
                      <a:pt x="1394" y="1729"/>
                    </a:lnTo>
                    <a:lnTo>
                      <a:pt x="1411" y="1743"/>
                    </a:lnTo>
                    <a:lnTo>
                      <a:pt x="1888" y="1499"/>
                    </a:lnTo>
                    <a:lnTo>
                      <a:pt x="1956" y="1480"/>
                    </a:lnTo>
                    <a:lnTo>
                      <a:pt x="2113" y="1107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79" name="Freeform 83"/>
              <p:cNvSpPr>
                <a:spLocks noChangeAspect="1"/>
              </p:cNvSpPr>
              <p:nvPr/>
            </p:nvSpPr>
            <p:spPr bwMode="auto">
              <a:xfrm>
                <a:off x="3265" y="2316"/>
                <a:ext cx="543" cy="554"/>
              </a:xfrm>
              <a:custGeom>
                <a:avLst/>
                <a:gdLst>
                  <a:gd name="T0" fmla="*/ 2430 w 3006"/>
                  <a:gd name="T1" fmla="*/ 1072 h 3072"/>
                  <a:gd name="T2" fmla="*/ 2502 w 3006"/>
                  <a:gd name="T3" fmla="*/ 1258 h 3072"/>
                  <a:gd name="T4" fmla="*/ 2609 w 3006"/>
                  <a:gd name="T5" fmla="*/ 1339 h 3072"/>
                  <a:gd name="T6" fmla="*/ 2736 w 3006"/>
                  <a:gd name="T7" fmla="*/ 1603 h 3072"/>
                  <a:gd name="T8" fmla="*/ 2857 w 3006"/>
                  <a:gd name="T9" fmla="*/ 1633 h 3072"/>
                  <a:gd name="T10" fmla="*/ 3000 w 3006"/>
                  <a:gd name="T11" fmla="*/ 1759 h 3072"/>
                  <a:gd name="T12" fmla="*/ 2922 w 3006"/>
                  <a:gd name="T13" fmla="*/ 1886 h 3072"/>
                  <a:gd name="T14" fmla="*/ 2750 w 3006"/>
                  <a:gd name="T15" fmla="*/ 2101 h 3072"/>
                  <a:gd name="T16" fmla="*/ 2573 w 3006"/>
                  <a:gd name="T17" fmla="*/ 2206 h 3072"/>
                  <a:gd name="T18" fmla="*/ 2400 w 3006"/>
                  <a:gd name="T19" fmla="*/ 2235 h 3072"/>
                  <a:gd name="T20" fmla="*/ 2094 w 3006"/>
                  <a:gd name="T21" fmla="*/ 2300 h 3072"/>
                  <a:gd name="T22" fmla="*/ 1938 w 3006"/>
                  <a:gd name="T23" fmla="*/ 2327 h 3072"/>
                  <a:gd name="T24" fmla="*/ 1768 w 3006"/>
                  <a:gd name="T25" fmla="*/ 2359 h 3072"/>
                  <a:gd name="T26" fmla="*/ 1619 w 3006"/>
                  <a:gd name="T27" fmla="*/ 2418 h 3072"/>
                  <a:gd name="T28" fmla="*/ 1025 w 3006"/>
                  <a:gd name="T29" fmla="*/ 2988 h 3072"/>
                  <a:gd name="T30" fmla="*/ 710 w 3006"/>
                  <a:gd name="T31" fmla="*/ 3043 h 3072"/>
                  <a:gd name="T32" fmla="*/ 554 w 3006"/>
                  <a:gd name="T33" fmla="*/ 3069 h 3072"/>
                  <a:gd name="T34" fmla="*/ 446 w 3006"/>
                  <a:gd name="T35" fmla="*/ 2994 h 3072"/>
                  <a:gd name="T36" fmla="*/ 543 w 3006"/>
                  <a:gd name="T37" fmla="*/ 2857 h 3072"/>
                  <a:gd name="T38" fmla="*/ 824 w 3006"/>
                  <a:gd name="T39" fmla="*/ 2714 h 3072"/>
                  <a:gd name="T40" fmla="*/ 707 w 3006"/>
                  <a:gd name="T41" fmla="*/ 2402 h 3072"/>
                  <a:gd name="T42" fmla="*/ 869 w 3006"/>
                  <a:gd name="T43" fmla="*/ 2039 h 3072"/>
                  <a:gd name="T44" fmla="*/ 804 w 3006"/>
                  <a:gd name="T45" fmla="*/ 1890 h 3072"/>
                  <a:gd name="T46" fmla="*/ 521 w 3006"/>
                  <a:gd name="T47" fmla="*/ 1923 h 3072"/>
                  <a:gd name="T48" fmla="*/ 215 w 3006"/>
                  <a:gd name="T49" fmla="*/ 1939 h 3072"/>
                  <a:gd name="T50" fmla="*/ 24 w 3006"/>
                  <a:gd name="T51" fmla="*/ 1930 h 3072"/>
                  <a:gd name="T52" fmla="*/ 104 w 3006"/>
                  <a:gd name="T53" fmla="*/ 1815 h 3072"/>
                  <a:gd name="T54" fmla="*/ 159 w 3006"/>
                  <a:gd name="T55" fmla="*/ 1649 h 3072"/>
                  <a:gd name="T56" fmla="*/ 198 w 3006"/>
                  <a:gd name="T57" fmla="*/ 1557 h 3072"/>
                  <a:gd name="T58" fmla="*/ 256 w 3006"/>
                  <a:gd name="T59" fmla="*/ 1463 h 3072"/>
                  <a:gd name="T60" fmla="*/ 417 w 3006"/>
                  <a:gd name="T61" fmla="*/ 1450 h 3072"/>
                  <a:gd name="T62" fmla="*/ 521 w 3006"/>
                  <a:gd name="T63" fmla="*/ 1414 h 3072"/>
                  <a:gd name="T64" fmla="*/ 713 w 3006"/>
                  <a:gd name="T65" fmla="*/ 1345 h 3072"/>
                  <a:gd name="T66" fmla="*/ 813 w 3006"/>
                  <a:gd name="T67" fmla="*/ 1375 h 3072"/>
                  <a:gd name="T68" fmla="*/ 993 w 3006"/>
                  <a:gd name="T69" fmla="*/ 1372 h 3072"/>
                  <a:gd name="T70" fmla="*/ 1260 w 3006"/>
                  <a:gd name="T71" fmla="*/ 1108 h 3072"/>
                  <a:gd name="T72" fmla="*/ 1749 w 3006"/>
                  <a:gd name="T73" fmla="*/ 958 h 3072"/>
                  <a:gd name="T74" fmla="*/ 1690 w 3006"/>
                  <a:gd name="T75" fmla="*/ 697 h 3072"/>
                  <a:gd name="T76" fmla="*/ 1749 w 3006"/>
                  <a:gd name="T77" fmla="*/ 596 h 3072"/>
                  <a:gd name="T78" fmla="*/ 1873 w 3006"/>
                  <a:gd name="T79" fmla="*/ 521 h 3072"/>
                  <a:gd name="T80" fmla="*/ 2058 w 3006"/>
                  <a:gd name="T81" fmla="*/ 502 h 3072"/>
                  <a:gd name="T82" fmla="*/ 2091 w 3006"/>
                  <a:gd name="T83" fmla="*/ 209 h 3072"/>
                  <a:gd name="T84" fmla="*/ 2268 w 3006"/>
                  <a:gd name="T85" fmla="*/ 140 h 3072"/>
                  <a:gd name="T86" fmla="*/ 2303 w 3006"/>
                  <a:gd name="T87" fmla="*/ 306 h 3072"/>
                  <a:gd name="T88" fmla="*/ 2352 w 3006"/>
                  <a:gd name="T89" fmla="*/ 322 h 3072"/>
                  <a:gd name="T90" fmla="*/ 2397 w 3006"/>
                  <a:gd name="T91" fmla="*/ 433 h 3072"/>
                  <a:gd name="T92" fmla="*/ 2206 w 3006"/>
                  <a:gd name="T93" fmla="*/ 610 h 3072"/>
                  <a:gd name="T94" fmla="*/ 2268 w 3006"/>
                  <a:gd name="T95" fmla="*/ 753 h 3072"/>
                  <a:gd name="T96" fmla="*/ 2312 w 3006"/>
                  <a:gd name="T97" fmla="*/ 1006 h 30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06" h="3072">
                    <a:moveTo>
                      <a:pt x="2352" y="987"/>
                    </a:moveTo>
                    <a:lnTo>
                      <a:pt x="2414" y="997"/>
                    </a:lnTo>
                    <a:lnTo>
                      <a:pt x="2430" y="1072"/>
                    </a:lnTo>
                    <a:lnTo>
                      <a:pt x="2443" y="1157"/>
                    </a:lnTo>
                    <a:lnTo>
                      <a:pt x="2424" y="1189"/>
                    </a:lnTo>
                    <a:lnTo>
                      <a:pt x="2502" y="1258"/>
                    </a:lnTo>
                    <a:lnTo>
                      <a:pt x="2499" y="1333"/>
                    </a:lnTo>
                    <a:lnTo>
                      <a:pt x="2580" y="1352"/>
                    </a:lnTo>
                    <a:lnTo>
                      <a:pt x="2609" y="1339"/>
                    </a:lnTo>
                    <a:lnTo>
                      <a:pt x="2677" y="1398"/>
                    </a:lnTo>
                    <a:lnTo>
                      <a:pt x="2613" y="1506"/>
                    </a:lnTo>
                    <a:lnTo>
                      <a:pt x="2736" y="1603"/>
                    </a:lnTo>
                    <a:lnTo>
                      <a:pt x="2863" y="1551"/>
                    </a:lnTo>
                    <a:lnTo>
                      <a:pt x="2919" y="1571"/>
                    </a:lnTo>
                    <a:lnTo>
                      <a:pt x="2857" y="1633"/>
                    </a:lnTo>
                    <a:lnTo>
                      <a:pt x="2968" y="1711"/>
                    </a:lnTo>
                    <a:lnTo>
                      <a:pt x="2990" y="1711"/>
                    </a:lnTo>
                    <a:lnTo>
                      <a:pt x="3000" y="1759"/>
                    </a:lnTo>
                    <a:lnTo>
                      <a:pt x="3006" y="1834"/>
                    </a:lnTo>
                    <a:lnTo>
                      <a:pt x="2961" y="1870"/>
                    </a:lnTo>
                    <a:lnTo>
                      <a:pt x="2922" y="1886"/>
                    </a:lnTo>
                    <a:lnTo>
                      <a:pt x="2811" y="2044"/>
                    </a:lnTo>
                    <a:lnTo>
                      <a:pt x="2766" y="2047"/>
                    </a:lnTo>
                    <a:lnTo>
                      <a:pt x="2750" y="2101"/>
                    </a:lnTo>
                    <a:lnTo>
                      <a:pt x="2685" y="2170"/>
                    </a:lnTo>
                    <a:lnTo>
                      <a:pt x="2605" y="2179"/>
                    </a:lnTo>
                    <a:lnTo>
                      <a:pt x="2573" y="2206"/>
                    </a:lnTo>
                    <a:lnTo>
                      <a:pt x="2583" y="2245"/>
                    </a:lnTo>
                    <a:lnTo>
                      <a:pt x="2420" y="2252"/>
                    </a:lnTo>
                    <a:lnTo>
                      <a:pt x="2400" y="2235"/>
                    </a:lnTo>
                    <a:lnTo>
                      <a:pt x="2293" y="2238"/>
                    </a:lnTo>
                    <a:lnTo>
                      <a:pt x="2247" y="2268"/>
                    </a:lnTo>
                    <a:lnTo>
                      <a:pt x="2094" y="2300"/>
                    </a:lnTo>
                    <a:lnTo>
                      <a:pt x="2055" y="2287"/>
                    </a:lnTo>
                    <a:lnTo>
                      <a:pt x="1941" y="2287"/>
                    </a:lnTo>
                    <a:lnTo>
                      <a:pt x="1938" y="2327"/>
                    </a:lnTo>
                    <a:lnTo>
                      <a:pt x="1863" y="2381"/>
                    </a:lnTo>
                    <a:lnTo>
                      <a:pt x="1805" y="2378"/>
                    </a:lnTo>
                    <a:lnTo>
                      <a:pt x="1768" y="2359"/>
                    </a:lnTo>
                    <a:lnTo>
                      <a:pt x="1736" y="2378"/>
                    </a:lnTo>
                    <a:lnTo>
                      <a:pt x="1700" y="2349"/>
                    </a:lnTo>
                    <a:lnTo>
                      <a:pt x="1619" y="2418"/>
                    </a:lnTo>
                    <a:lnTo>
                      <a:pt x="1501" y="2564"/>
                    </a:lnTo>
                    <a:lnTo>
                      <a:pt x="1124" y="2943"/>
                    </a:lnTo>
                    <a:lnTo>
                      <a:pt x="1025" y="2988"/>
                    </a:lnTo>
                    <a:lnTo>
                      <a:pt x="925" y="2997"/>
                    </a:lnTo>
                    <a:lnTo>
                      <a:pt x="847" y="3014"/>
                    </a:lnTo>
                    <a:lnTo>
                      <a:pt x="710" y="3043"/>
                    </a:lnTo>
                    <a:lnTo>
                      <a:pt x="651" y="3021"/>
                    </a:lnTo>
                    <a:lnTo>
                      <a:pt x="602" y="3072"/>
                    </a:lnTo>
                    <a:lnTo>
                      <a:pt x="554" y="3069"/>
                    </a:lnTo>
                    <a:lnTo>
                      <a:pt x="527" y="3030"/>
                    </a:lnTo>
                    <a:lnTo>
                      <a:pt x="455" y="3053"/>
                    </a:lnTo>
                    <a:lnTo>
                      <a:pt x="446" y="2994"/>
                    </a:lnTo>
                    <a:lnTo>
                      <a:pt x="504" y="2943"/>
                    </a:lnTo>
                    <a:lnTo>
                      <a:pt x="514" y="2877"/>
                    </a:lnTo>
                    <a:lnTo>
                      <a:pt x="543" y="2857"/>
                    </a:lnTo>
                    <a:lnTo>
                      <a:pt x="583" y="2864"/>
                    </a:lnTo>
                    <a:lnTo>
                      <a:pt x="719" y="2798"/>
                    </a:lnTo>
                    <a:lnTo>
                      <a:pt x="824" y="2714"/>
                    </a:lnTo>
                    <a:lnTo>
                      <a:pt x="840" y="2580"/>
                    </a:lnTo>
                    <a:lnTo>
                      <a:pt x="710" y="2453"/>
                    </a:lnTo>
                    <a:lnTo>
                      <a:pt x="707" y="2402"/>
                    </a:lnTo>
                    <a:lnTo>
                      <a:pt x="817" y="2196"/>
                    </a:lnTo>
                    <a:lnTo>
                      <a:pt x="840" y="2203"/>
                    </a:lnTo>
                    <a:lnTo>
                      <a:pt x="869" y="2039"/>
                    </a:lnTo>
                    <a:lnTo>
                      <a:pt x="918" y="1988"/>
                    </a:lnTo>
                    <a:lnTo>
                      <a:pt x="850" y="1870"/>
                    </a:lnTo>
                    <a:lnTo>
                      <a:pt x="804" y="1890"/>
                    </a:lnTo>
                    <a:lnTo>
                      <a:pt x="759" y="1890"/>
                    </a:lnTo>
                    <a:lnTo>
                      <a:pt x="625" y="1929"/>
                    </a:lnTo>
                    <a:lnTo>
                      <a:pt x="521" y="1923"/>
                    </a:lnTo>
                    <a:lnTo>
                      <a:pt x="449" y="1902"/>
                    </a:lnTo>
                    <a:lnTo>
                      <a:pt x="331" y="1926"/>
                    </a:lnTo>
                    <a:lnTo>
                      <a:pt x="215" y="1939"/>
                    </a:lnTo>
                    <a:lnTo>
                      <a:pt x="110" y="2050"/>
                    </a:lnTo>
                    <a:lnTo>
                      <a:pt x="51" y="2014"/>
                    </a:lnTo>
                    <a:lnTo>
                      <a:pt x="24" y="1930"/>
                    </a:lnTo>
                    <a:lnTo>
                      <a:pt x="6" y="1896"/>
                    </a:lnTo>
                    <a:lnTo>
                      <a:pt x="0" y="1864"/>
                    </a:lnTo>
                    <a:lnTo>
                      <a:pt x="104" y="1815"/>
                    </a:lnTo>
                    <a:lnTo>
                      <a:pt x="100" y="1746"/>
                    </a:lnTo>
                    <a:lnTo>
                      <a:pt x="143" y="1705"/>
                    </a:lnTo>
                    <a:lnTo>
                      <a:pt x="159" y="1649"/>
                    </a:lnTo>
                    <a:lnTo>
                      <a:pt x="234" y="1652"/>
                    </a:lnTo>
                    <a:lnTo>
                      <a:pt x="224" y="1590"/>
                    </a:lnTo>
                    <a:lnTo>
                      <a:pt x="198" y="1557"/>
                    </a:lnTo>
                    <a:lnTo>
                      <a:pt x="201" y="1528"/>
                    </a:lnTo>
                    <a:lnTo>
                      <a:pt x="237" y="1512"/>
                    </a:lnTo>
                    <a:lnTo>
                      <a:pt x="256" y="1463"/>
                    </a:lnTo>
                    <a:lnTo>
                      <a:pt x="331" y="1420"/>
                    </a:lnTo>
                    <a:lnTo>
                      <a:pt x="387" y="1463"/>
                    </a:lnTo>
                    <a:lnTo>
                      <a:pt x="417" y="1450"/>
                    </a:lnTo>
                    <a:lnTo>
                      <a:pt x="446" y="1450"/>
                    </a:lnTo>
                    <a:lnTo>
                      <a:pt x="511" y="1391"/>
                    </a:lnTo>
                    <a:lnTo>
                      <a:pt x="521" y="1414"/>
                    </a:lnTo>
                    <a:lnTo>
                      <a:pt x="592" y="1411"/>
                    </a:lnTo>
                    <a:lnTo>
                      <a:pt x="586" y="1431"/>
                    </a:lnTo>
                    <a:lnTo>
                      <a:pt x="713" y="1345"/>
                    </a:lnTo>
                    <a:lnTo>
                      <a:pt x="756" y="1339"/>
                    </a:lnTo>
                    <a:lnTo>
                      <a:pt x="765" y="1382"/>
                    </a:lnTo>
                    <a:lnTo>
                      <a:pt x="813" y="1375"/>
                    </a:lnTo>
                    <a:lnTo>
                      <a:pt x="853" y="1395"/>
                    </a:lnTo>
                    <a:lnTo>
                      <a:pt x="909" y="1375"/>
                    </a:lnTo>
                    <a:lnTo>
                      <a:pt x="993" y="1372"/>
                    </a:lnTo>
                    <a:lnTo>
                      <a:pt x="1090" y="1313"/>
                    </a:lnTo>
                    <a:lnTo>
                      <a:pt x="1143" y="1242"/>
                    </a:lnTo>
                    <a:lnTo>
                      <a:pt x="1260" y="1108"/>
                    </a:lnTo>
                    <a:lnTo>
                      <a:pt x="1453" y="1118"/>
                    </a:lnTo>
                    <a:lnTo>
                      <a:pt x="1515" y="1143"/>
                    </a:lnTo>
                    <a:lnTo>
                      <a:pt x="1749" y="958"/>
                    </a:lnTo>
                    <a:lnTo>
                      <a:pt x="1752" y="925"/>
                    </a:lnTo>
                    <a:lnTo>
                      <a:pt x="1706" y="818"/>
                    </a:lnTo>
                    <a:lnTo>
                      <a:pt x="1690" y="697"/>
                    </a:lnTo>
                    <a:lnTo>
                      <a:pt x="1723" y="648"/>
                    </a:lnTo>
                    <a:lnTo>
                      <a:pt x="1709" y="635"/>
                    </a:lnTo>
                    <a:lnTo>
                      <a:pt x="1749" y="596"/>
                    </a:lnTo>
                    <a:lnTo>
                      <a:pt x="1850" y="554"/>
                    </a:lnTo>
                    <a:lnTo>
                      <a:pt x="1850" y="524"/>
                    </a:lnTo>
                    <a:lnTo>
                      <a:pt x="1873" y="521"/>
                    </a:lnTo>
                    <a:lnTo>
                      <a:pt x="1915" y="479"/>
                    </a:lnTo>
                    <a:lnTo>
                      <a:pt x="1964" y="463"/>
                    </a:lnTo>
                    <a:lnTo>
                      <a:pt x="2058" y="502"/>
                    </a:lnTo>
                    <a:lnTo>
                      <a:pt x="2101" y="404"/>
                    </a:lnTo>
                    <a:lnTo>
                      <a:pt x="2082" y="303"/>
                    </a:lnTo>
                    <a:lnTo>
                      <a:pt x="2091" y="209"/>
                    </a:lnTo>
                    <a:lnTo>
                      <a:pt x="2247" y="0"/>
                    </a:lnTo>
                    <a:lnTo>
                      <a:pt x="2225" y="75"/>
                    </a:lnTo>
                    <a:lnTo>
                      <a:pt x="2268" y="140"/>
                    </a:lnTo>
                    <a:lnTo>
                      <a:pt x="2290" y="235"/>
                    </a:lnTo>
                    <a:lnTo>
                      <a:pt x="2263" y="287"/>
                    </a:lnTo>
                    <a:lnTo>
                      <a:pt x="2303" y="306"/>
                    </a:lnTo>
                    <a:lnTo>
                      <a:pt x="2349" y="300"/>
                    </a:lnTo>
                    <a:lnTo>
                      <a:pt x="2365" y="303"/>
                    </a:lnTo>
                    <a:lnTo>
                      <a:pt x="2352" y="322"/>
                    </a:lnTo>
                    <a:lnTo>
                      <a:pt x="2365" y="359"/>
                    </a:lnTo>
                    <a:lnTo>
                      <a:pt x="2408" y="375"/>
                    </a:lnTo>
                    <a:lnTo>
                      <a:pt x="2397" y="433"/>
                    </a:lnTo>
                    <a:lnTo>
                      <a:pt x="2349" y="511"/>
                    </a:lnTo>
                    <a:lnTo>
                      <a:pt x="2202" y="590"/>
                    </a:lnTo>
                    <a:lnTo>
                      <a:pt x="2206" y="610"/>
                    </a:lnTo>
                    <a:lnTo>
                      <a:pt x="2257" y="619"/>
                    </a:lnTo>
                    <a:lnTo>
                      <a:pt x="2271" y="664"/>
                    </a:lnTo>
                    <a:lnTo>
                      <a:pt x="2268" y="753"/>
                    </a:lnTo>
                    <a:lnTo>
                      <a:pt x="2218" y="844"/>
                    </a:lnTo>
                    <a:lnTo>
                      <a:pt x="2225" y="883"/>
                    </a:lnTo>
                    <a:lnTo>
                      <a:pt x="2312" y="1006"/>
                    </a:lnTo>
                    <a:lnTo>
                      <a:pt x="2352" y="1006"/>
                    </a:lnTo>
                    <a:lnTo>
                      <a:pt x="2352" y="987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80" name="Freeform 84"/>
              <p:cNvSpPr>
                <a:spLocks noChangeAspect="1"/>
              </p:cNvSpPr>
              <p:nvPr/>
            </p:nvSpPr>
            <p:spPr bwMode="auto">
              <a:xfrm>
                <a:off x="3198" y="2653"/>
                <a:ext cx="315" cy="365"/>
              </a:xfrm>
              <a:custGeom>
                <a:avLst/>
                <a:gdLst>
                  <a:gd name="T0" fmla="*/ 172 w 1748"/>
                  <a:gd name="T1" fmla="*/ 391 h 2022"/>
                  <a:gd name="T2" fmla="*/ 219 w 1748"/>
                  <a:gd name="T3" fmla="*/ 340 h 2022"/>
                  <a:gd name="T4" fmla="*/ 416 w 1748"/>
                  <a:gd name="T5" fmla="*/ 292 h 2022"/>
                  <a:gd name="T6" fmla="*/ 447 w 1748"/>
                  <a:gd name="T7" fmla="*/ 227 h 2022"/>
                  <a:gd name="T8" fmla="*/ 588 w 1748"/>
                  <a:gd name="T9" fmla="*/ 67 h 2022"/>
                  <a:gd name="T10" fmla="*/ 826 w 1748"/>
                  <a:gd name="T11" fmla="*/ 30 h 2022"/>
                  <a:gd name="T12" fmla="*/ 998 w 1748"/>
                  <a:gd name="T13" fmla="*/ 62 h 2022"/>
                  <a:gd name="T14" fmla="*/ 1180 w 1748"/>
                  <a:gd name="T15" fmla="*/ 25 h 2022"/>
                  <a:gd name="T16" fmla="*/ 1290 w 1748"/>
                  <a:gd name="T17" fmla="*/ 121 h 2022"/>
                  <a:gd name="T18" fmla="*/ 1214 w 1748"/>
                  <a:gd name="T19" fmla="*/ 332 h 2022"/>
                  <a:gd name="T20" fmla="*/ 1077 w 1748"/>
                  <a:gd name="T21" fmla="*/ 537 h 2022"/>
                  <a:gd name="T22" fmla="*/ 1214 w 1748"/>
                  <a:gd name="T23" fmla="*/ 713 h 2022"/>
                  <a:gd name="T24" fmla="*/ 1096 w 1748"/>
                  <a:gd name="T25" fmla="*/ 930 h 2022"/>
                  <a:gd name="T26" fmla="*/ 922 w 1748"/>
                  <a:gd name="T27" fmla="*/ 988 h 2022"/>
                  <a:gd name="T28" fmla="*/ 877 w 1748"/>
                  <a:gd name="T29" fmla="*/ 1068 h 2022"/>
                  <a:gd name="T30" fmla="*/ 835 w 1748"/>
                  <a:gd name="T31" fmla="*/ 1182 h 2022"/>
                  <a:gd name="T32" fmla="*/ 928 w 1748"/>
                  <a:gd name="T33" fmla="*/ 1202 h 2022"/>
                  <a:gd name="T34" fmla="*/ 1023 w 1748"/>
                  <a:gd name="T35" fmla="*/ 1149 h 2022"/>
                  <a:gd name="T36" fmla="*/ 1312 w 1748"/>
                  <a:gd name="T37" fmla="*/ 1123 h 2022"/>
                  <a:gd name="T38" fmla="*/ 1501 w 1748"/>
                  <a:gd name="T39" fmla="*/ 1074 h 2022"/>
                  <a:gd name="T40" fmla="*/ 1736 w 1748"/>
                  <a:gd name="T41" fmla="*/ 1396 h 2022"/>
                  <a:gd name="T42" fmla="*/ 1616 w 1748"/>
                  <a:gd name="T43" fmla="*/ 1449 h 2022"/>
                  <a:gd name="T44" fmla="*/ 1537 w 1748"/>
                  <a:gd name="T45" fmla="*/ 1590 h 2022"/>
                  <a:gd name="T46" fmla="*/ 1335 w 1748"/>
                  <a:gd name="T47" fmla="*/ 1750 h 2022"/>
                  <a:gd name="T48" fmla="*/ 1147 w 1748"/>
                  <a:gd name="T49" fmla="*/ 1787 h 2022"/>
                  <a:gd name="T50" fmla="*/ 1074 w 1748"/>
                  <a:gd name="T51" fmla="*/ 1809 h 2022"/>
                  <a:gd name="T52" fmla="*/ 961 w 1748"/>
                  <a:gd name="T53" fmla="*/ 1806 h 2022"/>
                  <a:gd name="T54" fmla="*/ 883 w 1748"/>
                  <a:gd name="T55" fmla="*/ 1930 h 2022"/>
                  <a:gd name="T56" fmla="*/ 717 w 1748"/>
                  <a:gd name="T57" fmla="*/ 1992 h 2022"/>
                  <a:gd name="T58" fmla="*/ 635 w 1748"/>
                  <a:gd name="T59" fmla="*/ 2022 h 2022"/>
                  <a:gd name="T60" fmla="*/ 416 w 1748"/>
                  <a:gd name="T61" fmla="*/ 1989 h 2022"/>
                  <a:gd name="T62" fmla="*/ 222 w 1748"/>
                  <a:gd name="T63" fmla="*/ 1711 h 2022"/>
                  <a:gd name="T64" fmla="*/ 205 w 1748"/>
                  <a:gd name="T65" fmla="*/ 1595 h 2022"/>
                  <a:gd name="T66" fmla="*/ 189 w 1748"/>
                  <a:gd name="T67" fmla="*/ 1363 h 2022"/>
                  <a:gd name="T68" fmla="*/ 203 w 1748"/>
                  <a:gd name="T69" fmla="*/ 1272 h 2022"/>
                  <a:gd name="T70" fmla="*/ 253 w 1748"/>
                  <a:gd name="T71" fmla="*/ 1087 h 2022"/>
                  <a:gd name="T72" fmla="*/ 32 w 1748"/>
                  <a:gd name="T73" fmla="*/ 688 h 2022"/>
                  <a:gd name="T74" fmla="*/ 40 w 1748"/>
                  <a:gd name="T75" fmla="*/ 545 h 2022"/>
                  <a:gd name="T76" fmla="*/ 0 w 1748"/>
                  <a:gd name="T77" fmla="*/ 396 h 20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748" h="2022">
                    <a:moveTo>
                      <a:pt x="0" y="396"/>
                    </a:moveTo>
                    <a:lnTo>
                      <a:pt x="172" y="391"/>
                    </a:lnTo>
                    <a:lnTo>
                      <a:pt x="157" y="357"/>
                    </a:lnTo>
                    <a:lnTo>
                      <a:pt x="219" y="340"/>
                    </a:lnTo>
                    <a:lnTo>
                      <a:pt x="372" y="351"/>
                    </a:lnTo>
                    <a:lnTo>
                      <a:pt x="416" y="292"/>
                    </a:lnTo>
                    <a:lnTo>
                      <a:pt x="422" y="227"/>
                    </a:lnTo>
                    <a:lnTo>
                      <a:pt x="447" y="227"/>
                    </a:lnTo>
                    <a:lnTo>
                      <a:pt x="483" y="183"/>
                    </a:lnTo>
                    <a:lnTo>
                      <a:pt x="588" y="67"/>
                    </a:lnTo>
                    <a:lnTo>
                      <a:pt x="669" y="62"/>
                    </a:lnTo>
                    <a:lnTo>
                      <a:pt x="826" y="30"/>
                    </a:lnTo>
                    <a:lnTo>
                      <a:pt x="905" y="56"/>
                    </a:lnTo>
                    <a:lnTo>
                      <a:pt x="998" y="62"/>
                    </a:lnTo>
                    <a:lnTo>
                      <a:pt x="1136" y="17"/>
                    </a:lnTo>
                    <a:lnTo>
                      <a:pt x="1180" y="25"/>
                    </a:lnTo>
                    <a:lnTo>
                      <a:pt x="1223" y="0"/>
                    </a:lnTo>
                    <a:lnTo>
                      <a:pt x="1290" y="121"/>
                    </a:lnTo>
                    <a:lnTo>
                      <a:pt x="1245" y="168"/>
                    </a:lnTo>
                    <a:lnTo>
                      <a:pt x="1214" y="332"/>
                    </a:lnTo>
                    <a:lnTo>
                      <a:pt x="1198" y="323"/>
                    </a:lnTo>
                    <a:lnTo>
                      <a:pt x="1077" y="537"/>
                    </a:lnTo>
                    <a:lnTo>
                      <a:pt x="1088" y="588"/>
                    </a:lnTo>
                    <a:lnTo>
                      <a:pt x="1214" y="713"/>
                    </a:lnTo>
                    <a:lnTo>
                      <a:pt x="1198" y="837"/>
                    </a:lnTo>
                    <a:lnTo>
                      <a:pt x="1096" y="930"/>
                    </a:lnTo>
                    <a:lnTo>
                      <a:pt x="956" y="994"/>
                    </a:lnTo>
                    <a:lnTo>
                      <a:pt x="922" y="988"/>
                    </a:lnTo>
                    <a:lnTo>
                      <a:pt x="885" y="1003"/>
                    </a:lnTo>
                    <a:lnTo>
                      <a:pt x="877" y="1068"/>
                    </a:lnTo>
                    <a:lnTo>
                      <a:pt x="821" y="1123"/>
                    </a:lnTo>
                    <a:lnTo>
                      <a:pt x="835" y="1182"/>
                    </a:lnTo>
                    <a:lnTo>
                      <a:pt x="902" y="1163"/>
                    </a:lnTo>
                    <a:lnTo>
                      <a:pt x="928" y="1202"/>
                    </a:lnTo>
                    <a:lnTo>
                      <a:pt x="972" y="1206"/>
                    </a:lnTo>
                    <a:lnTo>
                      <a:pt x="1023" y="1149"/>
                    </a:lnTo>
                    <a:lnTo>
                      <a:pt x="1079" y="1171"/>
                    </a:lnTo>
                    <a:lnTo>
                      <a:pt x="1312" y="1123"/>
                    </a:lnTo>
                    <a:lnTo>
                      <a:pt x="1399" y="1118"/>
                    </a:lnTo>
                    <a:lnTo>
                      <a:pt x="1501" y="1074"/>
                    </a:lnTo>
                    <a:lnTo>
                      <a:pt x="1748" y="1343"/>
                    </a:lnTo>
                    <a:lnTo>
                      <a:pt x="1736" y="1396"/>
                    </a:lnTo>
                    <a:lnTo>
                      <a:pt x="1692" y="1388"/>
                    </a:lnTo>
                    <a:lnTo>
                      <a:pt x="1616" y="1449"/>
                    </a:lnTo>
                    <a:lnTo>
                      <a:pt x="1622" y="1495"/>
                    </a:lnTo>
                    <a:lnTo>
                      <a:pt x="1537" y="1590"/>
                    </a:lnTo>
                    <a:lnTo>
                      <a:pt x="1363" y="1649"/>
                    </a:lnTo>
                    <a:lnTo>
                      <a:pt x="1335" y="1750"/>
                    </a:lnTo>
                    <a:lnTo>
                      <a:pt x="1155" y="1767"/>
                    </a:lnTo>
                    <a:lnTo>
                      <a:pt x="1147" y="1787"/>
                    </a:lnTo>
                    <a:lnTo>
                      <a:pt x="1093" y="1784"/>
                    </a:lnTo>
                    <a:lnTo>
                      <a:pt x="1074" y="1809"/>
                    </a:lnTo>
                    <a:lnTo>
                      <a:pt x="1015" y="1820"/>
                    </a:lnTo>
                    <a:lnTo>
                      <a:pt x="961" y="1806"/>
                    </a:lnTo>
                    <a:lnTo>
                      <a:pt x="905" y="1862"/>
                    </a:lnTo>
                    <a:lnTo>
                      <a:pt x="883" y="1930"/>
                    </a:lnTo>
                    <a:lnTo>
                      <a:pt x="821" y="2003"/>
                    </a:lnTo>
                    <a:lnTo>
                      <a:pt x="717" y="1992"/>
                    </a:lnTo>
                    <a:lnTo>
                      <a:pt x="705" y="2014"/>
                    </a:lnTo>
                    <a:lnTo>
                      <a:pt x="635" y="2022"/>
                    </a:lnTo>
                    <a:lnTo>
                      <a:pt x="602" y="1986"/>
                    </a:lnTo>
                    <a:lnTo>
                      <a:pt x="416" y="1989"/>
                    </a:lnTo>
                    <a:lnTo>
                      <a:pt x="375" y="1860"/>
                    </a:lnTo>
                    <a:lnTo>
                      <a:pt x="222" y="1711"/>
                    </a:lnTo>
                    <a:lnTo>
                      <a:pt x="230" y="1655"/>
                    </a:lnTo>
                    <a:lnTo>
                      <a:pt x="205" y="1595"/>
                    </a:lnTo>
                    <a:lnTo>
                      <a:pt x="214" y="1422"/>
                    </a:lnTo>
                    <a:lnTo>
                      <a:pt x="189" y="1363"/>
                    </a:lnTo>
                    <a:lnTo>
                      <a:pt x="186" y="1331"/>
                    </a:lnTo>
                    <a:lnTo>
                      <a:pt x="203" y="1272"/>
                    </a:lnTo>
                    <a:lnTo>
                      <a:pt x="262" y="1169"/>
                    </a:lnTo>
                    <a:lnTo>
                      <a:pt x="253" y="1087"/>
                    </a:lnTo>
                    <a:lnTo>
                      <a:pt x="113" y="918"/>
                    </a:lnTo>
                    <a:lnTo>
                      <a:pt x="32" y="688"/>
                    </a:lnTo>
                    <a:lnTo>
                      <a:pt x="20" y="575"/>
                    </a:lnTo>
                    <a:lnTo>
                      <a:pt x="40" y="545"/>
                    </a:lnTo>
                    <a:lnTo>
                      <a:pt x="43" y="475"/>
                    </a:lnTo>
                    <a:lnTo>
                      <a:pt x="0" y="39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81" name="Freeform 85"/>
              <p:cNvSpPr>
                <a:spLocks noChangeAspect="1"/>
              </p:cNvSpPr>
              <p:nvPr/>
            </p:nvSpPr>
            <p:spPr bwMode="auto">
              <a:xfrm>
                <a:off x="3168" y="2459"/>
                <a:ext cx="216" cy="265"/>
              </a:xfrm>
              <a:custGeom>
                <a:avLst/>
                <a:gdLst>
                  <a:gd name="T0" fmla="*/ 231 w 1198"/>
                  <a:gd name="T1" fmla="*/ 385 h 1466"/>
                  <a:gd name="T2" fmla="*/ 424 w 1198"/>
                  <a:gd name="T3" fmla="*/ 292 h 1466"/>
                  <a:gd name="T4" fmla="*/ 698 w 1198"/>
                  <a:gd name="T5" fmla="*/ 0 h 1466"/>
                  <a:gd name="T6" fmla="*/ 771 w 1198"/>
                  <a:gd name="T7" fmla="*/ 62 h 1466"/>
                  <a:gd name="T8" fmla="*/ 812 w 1198"/>
                  <a:gd name="T9" fmla="*/ 148 h 1466"/>
                  <a:gd name="T10" fmla="*/ 879 w 1198"/>
                  <a:gd name="T11" fmla="*/ 191 h 1466"/>
                  <a:gd name="T12" fmla="*/ 892 w 1198"/>
                  <a:gd name="T13" fmla="*/ 245 h 1466"/>
                  <a:gd name="T14" fmla="*/ 963 w 1198"/>
                  <a:gd name="T15" fmla="*/ 254 h 1466"/>
                  <a:gd name="T16" fmla="*/ 1105 w 1198"/>
                  <a:gd name="T17" fmla="*/ 307 h 1466"/>
                  <a:gd name="T18" fmla="*/ 1194 w 1198"/>
                  <a:gd name="T19" fmla="*/ 292 h 1466"/>
                  <a:gd name="T20" fmla="*/ 1127 w 1198"/>
                  <a:gd name="T21" fmla="*/ 616 h 1466"/>
                  <a:gd name="T22" fmla="*/ 1045 w 1198"/>
                  <a:gd name="T23" fmla="*/ 603 h 1466"/>
                  <a:gd name="T24" fmla="*/ 956 w 1198"/>
                  <a:gd name="T25" fmla="*/ 650 h 1466"/>
                  <a:gd name="T26" fmla="*/ 869 w 1198"/>
                  <a:gd name="T27" fmla="*/ 616 h 1466"/>
                  <a:gd name="T28" fmla="*/ 771 w 1198"/>
                  <a:gd name="T29" fmla="*/ 715 h 1466"/>
                  <a:gd name="T30" fmla="*/ 737 w 1198"/>
                  <a:gd name="T31" fmla="*/ 765 h 1466"/>
                  <a:gd name="T32" fmla="*/ 765 w 1198"/>
                  <a:gd name="T33" fmla="*/ 855 h 1466"/>
                  <a:gd name="T34" fmla="*/ 678 w 1198"/>
                  <a:gd name="T35" fmla="*/ 913 h 1466"/>
                  <a:gd name="T36" fmla="*/ 638 w 1198"/>
                  <a:gd name="T37" fmla="*/ 1023 h 1466"/>
                  <a:gd name="T38" fmla="*/ 536 w 1198"/>
                  <a:gd name="T39" fmla="*/ 1099 h 1466"/>
                  <a:gd name="T40" fmla="*/ 571 w 1198"/>
                  <a:gd name="T41" fmla="*/ 1172 h 1466"/>
                  <a:gd name="T42" fmla="*/ 649 w 1198"/>
                  <a:gd name="T43" fmla="*/ 1251 h 1466"/>
                  <a:gd name="T44" fmla="*/ 584 w 1198"/>
                  <a:gd name="T45" fmla="*/ 1299 h 1466"/>
                  <a:gd name="T46" fmla="*/ 531 w 1198"/>
                  <a:gd name="T47" fmla="*/ 1424 h 1466"/>
                  <a:gd name="T48" fmla="*/ 326 w 1198"/>
                  <a:gd name="T49" fmla="*/ 1430 h 1466"/>
                  <a:gd name="T50" fmla="*/ 160 w 1198"/>
                  <a:gd name="T51" fmla="*/ 1466 h 1466"/>
                  <a:gd name="T52" fmla="*/ 115 w 1198"/>
                  <a:gd name="T53" fmla="*/ 1312 h 1466"/>
                  <a:gd name="T54" fmla="*/ 19 w 1198"/>
                  <a:gd name="T55" fmla="*/ 1230 h 1466"/>
                  <a:gd name="T56" fmla="*/ 44 w 1198"/>
                  <a:gd name="T57" fmla="*/ 1117 h 1466"/>
                  <a:gd name="T58" fmla="*/ 115 w 1198"/>
                  <a:gd name="T59" fmla="*/ 1053 h 1466"/>
                  <a:gd name="T60" fmla="*/ 35 w 1198"/>
                  <a:gd name="T61" fmla="*/ 805 h 1466"/>
                  <a:gd name="T62" fmla="*/ 4 w 1198"/>
                  <a:gd name="T63" fmla="*/ 620 h 1466"/>
                  <a:gd name="T64" fmla="*/ 6 w 1198"/>
                  <a:gd name="T65" fmla="*/ 549 h 14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98" h="1466">
                    <a:moveTo>
                      <a:pt x="4" y="383"/>
                    </a:moveTo>
                    <a:lnTo>
                      <a:pt x="231" y="385"/>
                    </a:lnTo>
                    <a:lnTo>
                      <a:pt x="384" y="284"/>
                    </a:lnTo>
                    <a:lnTo>
                      <a:pt x="424" y="292"/>
                    </a:lnTo>
                    <a:lnTo>
                      <a:pt x="534" y="221"/>
                    </a:lnTo>
                    <a:lnTo>
                      <a:pt x="698" y="0"/>
                    </a:lnTo>
                    <a:lnTo>
                      <a:pt x="724" y="38"/>
                    </a:lnTo>
                    <a:lnTo>
                      <a:pt x="771" y="62"/>
                    </a:lnTo>
                    <a:lnTo>
                      <a:pt x="791" y="85"/>
                    </a:lnTo>
                    <a:lnTo>
                      <a:pt x="812" y="148"/>
                    </a:lnTo>
                    <a:lnTo>
                      <a:pt x="843" y="178"/>
                    </a:lnTo>
                    <a:lnTo>
                      <a:pt x="879" y="191"/>
                    </a:lnTo>
                    <a:lnTo>
                      <a:pt x="890" y="225"/>
                    </a:lnTo>
                    <a:lnTo>
                      <a:pt x="892" y="245"/>
                    </a:lnTo>
                    <a:lnTo>
                      <a:pt x="952" y="292"/>
                    </a:lnTo>
                    <a:lnTo>
                      <a:pt x="963" y="254"/>
                    </a:lnTo>
                    <a:lnTo>
                      <a:pt x="1005" y="282"/>
                    </a:lnTo>
                    <a:lnTo>
                      <a:pt x="1105" y="307"/>
                    </a:lnTo>
                    <a:lnTo>
                      <a:pt x="1198" y="258"/>
                    </a:lnTo>
                    <a:lnTo>
                      <a:pt x="1194" y="292"/>
                    </a:lnTo>
                    <a:lnTo>
                      <a:pt x="1103" y="351"/>
                    </a:lnTo>
                    <a:lnTo>
                      <a:pt x="1127" y="616"/>
                    </a:lnTo>
                    <a:lnTo>
                      <a:pt x="1060" y="618"/>
                    </a:lnTo>
                    <a:lnTo>
                      <a:pt x="1045" y="603"/>
                    </a:lnTo>
                    <a:lnTo>
                      <a:pt x="985" y="652"/>
                    </a:lnTo>
                    <a:lnTo>
                      <a:pt x="956" y="650"/>
                    </a:lnTo>
                    <a:lnTo>
                      <a:pt x="922" y="672"/>
                    </a:lnTo>
                    <a:lnTo>
                      <a:pt x="869" y="616"/>
                    </a:lnTo>
                    <a:lnTo>
                      <a:pt x="791" y="665"/>
                    </a:lnTo>
                    <a:lnTo>
                      <a:pt x="771" y="715"/>
                    </a:lnTo>
                    <a:lnTo>
                      <a:pt x="733" y="730"/>
                    </a:lnTo>
                    <a:lnTo>
                      <a:pt x="737" y="765"/>
                    </a:lnTo>
                    <a:lnTo>
                      <a:pt x="767" y="797"/>
                    </a:lnTo>
                    <a:lnTo>
                      <a:pt x="765" y="855"/>
                    </a:lnTo>
                    <a:lnTo>
                      <a:pt x="698" y="852"/>
                    </a:lnTo>
                    <a:lnTo>
                      <a:pt x="678" y="913"/>
                    </a:lnTo>
                    <a:lnTo>
                      <a:pt x="636" y="945"/>
                    </a:lnTo>
                    <a:lnTo>
                      <a:pt x="638" y="1023"/>
                    </a:lnTo>
                    <a:lnTo>
                      <a:pt x="528" y="1066"/>
                    </a:lnTo>
                    <a:lnTo>
                      <a:pt x="536" y="1099"/>
                    </a:lnTo>
                    <a:lnTo>
                      <a:pt x="567" y="1128"/>
                    </a:lnTo>
                    <a:lnTo>
                      <a:pt x="571" y="1172"/>
                    </a:lnTo>
                    <a:lnTo>
                      <a:pt x="593" y="1223"/>
                    </a:lnTo>
                    <a:lnTo>
                      <a:pt x="649" y="1251"/>
                    </a:lnTo>
                    <a:lnTo>
                      <a:pt x="616" y="1299"/>
                    </a:lnTo>
                    <a:lnTo>
                      <a:pt x="584" y="1299"/>
                    </a:lnTo>
                    <a:lnTo>
                      <a:pt x="578" y="1359"/>
                    </a:lnTo>
                    <a:lnTo>
                      <a:pt x="531" y="1424"/>
                    </a:lnTo>
                    <a:lnTo>
                      <a:pt x="391" y="1417"/>
                    </a:lnTo>
                    <a:lnTo>
                      <a:pt x="326" y="1430"/>
                    </a:lnTo>
                    <a:lnTo>
                      <a:pt x="334" y="1460"/>
                    </a:lnTo>
                    <a:lnTo>
                      <a:pt x="160" y="1466"/>
                    </a:lnTo>
                    <a:lnTo>
                      <a:pt x="146" y="1443"/>
                    </a:lnTo>
                    <a:lnTo>
                      <a:pt x="115" y="1312"/>
                    </a:lnTo>
                    <a:lnTo>
                      <a:pt x="44" y="1253"/>
                    </a:lnTo>
                    <a:lnTo>
                      <a:pt x="19" y="1230"/>
                    </a:lnTo>
                    <a:lnTo>
                      <a:pt x="15" y="1155"/>
                    </a:lnTo>
                    <a:lnTo>
                      <a:pt x="44" y="1117"/>
                    </a:lnTo>
                    <a:lnTo>
                      <a:pt x="93" y="1101"/>
                    </a:lnTo>
                    <a:lnTo>
                      <a:pt x="115" y="1053"/>
                    </a:lnTo>
                    <a:lnTo>
                      <a:pt x="97" y="908"/>
                    </a:lnTo>
                    <a:lnTo>
                      <a:pt x="35" y="805"/>
                    </a:lnTo>
                    <a:lnTo>
                      <a:pt x="37" y="717"/>
                    </a:lnTo>
                    <a:lnTo>
                      <a:pt x="4" y="620"/>
                    </a:lnTo>
                    <a:lnTo>
                      <a:pt x="0" y="561"/>
                    </a:lnTo>
                    <a:lnTo>
                      <a:pt x="6" y="549"/>
                    </a:lnTo>
                    <a:lnTo>
                      <a:pt x="4" y="383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08982" name="Group 86"/>
          <p:cNvGrpSpPr>
            <a:grpSpLocks/>
          </p:cNvGrpSpPr>
          <p:nvPr/>
        </p:nvGrpSpPr>
        <p:grpSpPr bwMode="auto">
          <a:xfrm>
            <a:off x="3341688" y="1385888"/>
            <a:ext cx="4044950" cy="2940050"/>
            <a:chOff x="2105" y="873"/>
            <a:chExt cx="2548" cy="1852"/>
          </a:xfrm>
        </p:grpSpPr>
        <p:sp>
          <p:nvSpPr>
            <p:cNvPr id="208983" name="Freeform 87"/>
            <p:cNvSpPr>
              <a:spLocks/>
            </p:cNvSpPr>
            <p:nvPr/>
          </p:nvSpPr>
          <p:spPr bwMode="auto">
            <a:xfrm>
              <a:off x="2154" y="1090"/>
              <a:ext cx="1710" cy="1142"/>
            </a:xfrm>
            <a:custGeom>
              <a:avLst/>
              <a:gdLst>
                <a:gd name="T0" fmla="*/ 1710 w 1710"/>
                <a:gd name="T1" fmla="*/ 1142 h 1142"/>
                <a:gd name="T2" fmla="*/ 608 w 1710"/>
                <a:gd name="T3" fmla="*/ 0 h 1142"/>
                <a:gd name="T4" fmla="*/ 0 w 1710"/>
                <a:gd name="T5" fmla="*/ 0 h 1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10" h="1142">
                  <a:moveTo>
                    <a:pt x="1710" y="1142"/>
                  </a:moveTo>
                  <a:cubicBezTo>
                    <a:pt x="1710" y="1142"/>
                    <a:pt x="1110" y="670"/>
                    <a:pt x="608" y="0"/>
                  </a:cubicBezTo>
                  <a:lnTo>
                    <a:pt x="0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08984" name="Text Box 88"/>
            <p:cNvSpPr txBox="1">
              <a:spLocks noChangeArrowheads="1"/>
            </p:cNvSpPr>
            <p:nvPr/>
          </p:nvSpPr>
          <p:spPr bwMode="auto">
            <a:xfrm>
              <a:off x="2105" y="873"/>
              <a:ext cx="72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900" dirty="0">
                  <a:solidFill>
                    <a:srgbClr val="066168"/>
                  </a:solidFill>
                  <a:latin typeface="Verdana" pitchFamily="34" charset="0"/>
                </a:rPr>
                <a:t>Quixeramobim</a:t>
              </a:r>
            </a:p>
          </p:txBody>
        </p:sp>
        <p:grpSp>
          <p:nvGrpSpPr>
            <p:cNvPr id="208985" name="Group 89"/>
            <p:cNvGrpSpPr>
              <a:grpSpLocks/>
            </p:cNvGrpSpPr>
            <p:nvPr/>
          </p:nvGrpSpPr>
          <p:grpSpPr bwMode="auto">
            <a:xfrm>
              <a:off x="3626" y="1862"/>
              <a:ext cx="1027" cy="863"/>
              <a:chOff x="3626" y="1862"/>
              <a:chExt cx="1027" cy="863"/>
            </a:xfrm>
          </p:grpSpPr>
          <p:sp>
            <p:nvSpPr>
              <p:cNvPr id="208986" name="Freeform 90"/>
              <p:cNvSpPr>
                <a:spLocks noChangeAspect="1"/>
              </p:cNvSpPr>
              <p:nvPr/>
            </p:nvSpPr>
            <p:spPr bwMode="auto">
              <a:xfrm>
                <a:off x="3662" y="2279"/>
                <a:ext cx="310" cy="219"/>
              </a:xfrm>
              <a:custGeom>
                <a:avLst/>
                <a:gdLst>
                  <a:gd name="T0" fmla="*/ 1532 w 1717"/>
                  <a:gd name="T1" fmla="*/ 832 h 1213"/>
                  <a:gd name="T2" fmla="*/ 1622 w 1717"/>
                  <a:gd name="T3" fmla="*/ 705 h 1213"/>
                  <a:gd name="T4" fmla="*/ 1646 w 1717"/>
                  <a:gd name="T5" fmla="*/ 618 h 1213"/>
                  <a:gd name="T6" fmla="*/ 1674 w 1717"/>
                  <a:gd name="T7" fmla="*/ 589 h 1213"/>
                  <a:gd name="T8" fmla="*/ 1578 w 1717"/>
                  <a:gd name="T9" fmla="*/ 541 h 1213"/>
                  <a:gd name="T10" fmla="*/ 1491 w 1717"/>
                  <a:gd name="T11" fmla="*/ 470 h 1213"/>
                  <a:gd name="T12" fmla="*/ 1438 w 1717"/>
                  <a:gd name="T13" fmla="*/ 408 h 1213"/>
                  <a:gd name="T14" fmla="*/ 1415 w 1717"/>
                  <a:gd name="T15" fmla="*/ 351 h 1213"/>
                  <a:gd name="T16" fmla="*/ 1350 w 1717"/>
                  <a:gd name="T17" fmla="*/ 258 h 1213"/>
                  <a:gd name="T18" fmla="*/ 1329 w 1717"/>
                  <a:gd name="T19" fmla="*/ 162 h 1213"/>
                  <a:gd name="T20" fmla="*/ 1381 w 1717"/>
                  <a:gd name="T21" fmla="*/ 119 h 1213"/>
                  <a:gd name="T22" fmla="*/ 1245 w 1717"/>
                  <a:gd name="T23" fmla="*/ 80 h 1213"/>
                  <a:gd name="T24" fmla="*/ 1175 w 1717"/>
                  <a:gd name="T25" fmla="*/ 144 h 1213"/>
                  <a:gd name="T26" fmla="*/ 1065 w 1717"/>
                  <a:gd name="T27" fmla="*/ 99 h 1213"/>
                  <a:gd name="T28" fmla="*/ 920 w 1717"/>
                  <a:gd name="T29" fmla="*/ 202 h 1213"/>
                  <a:gd name="T30" fmla="*/ 894 w 1717"/>
                  <a:gd name="T31" fmla="*/ 167 h 1213"/>
                  <a:gd name="T32" fmla="*/ 802 w 1717"/>
                  <a:gd name="T33" fmla="*/ 120 h 1213"/>
                  <a:gd name="T34" fmla="*/ 595 w 1717"/>
                  <a:gd name="T35" fmla="*/ 194 h 1213"/>
                  <a:gd name="T36" fmla="*/ 432 w 1717"/>
                  <a:gd name="T37" fmla="*/ 41 h 1213"/>
                  <a:gd name="T38" fmla="*/ 266 w 1717"/>
                  <a:gd name="T39" fmla="*/ 36 h 1213"/>
                  <a:gd name="T40" fmla="*/ 116 w 1717"/>
                  <a:gd name="T41" fmla="*/ 64 h 1213"/>
                  <a:gd name="T42" fmla="*/ 55 w 1717"/>
                  <a:gd name="T43" fmla="*/ 190 h 1213"/>
                  <a:gd name="T44" fmla="*/ 64 w 1717"/>
                  <a:gd name="T45" fmla="*/ 345 h 1213"/>
                  <a:gd name="T46" fmla="*/ 71 w 1717"/>
                  <a:gd name="T47" fmla="*/ 494 h 1213"/>
                  <a:gd name="T48" fmla="*/ 141 w 1717"/>
                  <a:gd name="T49" fmla="*/ 500 h 1213"/>
                  <a:gd name="T50" fmla="*/ 151 w 1717"/>
                  <a:gd name="T51" fmla="*/ 526 h 1213"/>
                  <a:gd name="T52" fmla="*/ 190 w 1717"/>
                  <a:gd name="T53" fmla="*/ 572 h 1213"/>
                  <a:gd name="T54" fmla="*/ 196 w 1717"/>
                  <a:gd name="T55" fmla="*/ 634 h 1213"/>
                  <a:gd name="T56" fmla="*/ 0 w 1717"/>
                  <a:gd name="T57" fmla="*/ 795 h 1213"/>
                  <a:gd name="T58" fmla="*/ 53 w 1717"/>
                  <a:gd name="T59" fmla="*/ 821 h 1213"/>
                  <a:gd name="T60" fmla="*/ 64 w 1717"/>
                  <a:gd name="T61" fmla="*/ 969 h 1213"/>
                  <a:gd name="T62" fmla="*/ 21 w 1717"/>
                  <a:gd name="T63" fmla="*/ 1088 h 1213"/>
                  <a:gd name="T64" fmla="*/ 149 w 1717"/>
                  <a:gd name="T65" fmla="*/ 1211 h 1213"/>
                  <a:gd name="T66" fmla="*/ 139 w 1717"/>
                  <a:gd name="T67" fmla="*/ 994 h 1213"/>
                  <a:gd name="T68" fmla="*/ 205 w 1717"/>
                  <a:gd name="T69" fmla="*/ 938 h 1213"/>
                  <a:gd name="T70" fmla="*/ 275 w 1717"/>
                  <a:gd name="T71" fmla="*/ 957 h 1213"/>
                  <a:gd name="T72" fmla="*/ 374 w 1717"/>
                  <a:gd name="T73" fmla="*/ 918 h 1213"/>
                  <a:gd name="T74" fmla="*/ 457 w 1717"/>
                  <a:gd name="T75" fmla="*/ 974 h 1213"/>
                  <a:gd name="T76" fmla="*/ 492 w 1717"/>
                  <a:gd name="T77" fmla="*/ 976 h 1213"/>
                  <a:gd name="T78" fmla="*/ 591 w 1717"/>
                  <a:gd name="T79" fmla="*/ 936 h 1213"/>
                  <a:gd name="T80" fmla="*/ 651 w 1717"/>
                  <a:gd name="T81" fmla="*/ 969 h 1213"/>
                  <a:gd name="T82" fmla="*/ 746 w 1717"/>
                  <a:gd name="T83" fmla="*/ 870 h 1213"/>
                  <a:gd name="T84" fmla="*/ 856 w 1717"/>
                  <a:gd name="T85" fmla="*/ 746 h 1213"/>
                  <a:gd name="T86" fmla="*/ 1049 w 1717"/>
                  <a:gd name="T87" fmla="*/ 781 h 1213"/>
                  <a:gd name="T88" fmla="*/ 1081 w 1717"/>
                  <a:gd name="T89" fmla="*/ 789 h 1213"/>
                  <a:gd name="T90" fmla="*/ 1247 w 1717"/>
                  <a:gd name="T91" fmla="*/ 851 h 1213"/>
                  <a:gd name="T92" fmla="*/ 1292 w 1717"/>
                  <a:gd name="T93" fmla="*/ 897 h 1213"/>
                  <a:gd name="T94" fmla="*/ 1382 w 1717"/>
                  <a:gd name="T95" fmla="*/ 881 h 1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717" h="1213">
                    <a:moveTo>
                      <a:pt x="1464" y="876"/>
                    </a:moveTo>
                    <a:lnTo>
                      <a:pt x="1532" y="832"/>
                    </a:lnTo>
                    <a:lnTo>
                      <a:pt x="1579" y="788"/>
                    </a:lnTo>
                    <a:lnTo>
                      <a:pt x="1622" y="705"/>
                    </a:lnTo>
                    <a:lnTo>
                      <a:pt x="1619" y="658"/>
                    </a:lnTo>
                    <a:lnTo>
                      <a:pt x="1646" y="618"/>
                    </a:lnTo>
                    <a:lnTo>
                      <a:pt x="1717" y="604"/>
                    </a:lnTo>
                    <a:lnTo>
                      <a:pt x="1674" y="589"/>
                    </a:lnTo>
                    <a:lnTo>
                      <a:pt x="1629" y="535"/>
                    </a:lnTo>
                    <a:lnTo>
                      <a:pt x="1578" y="541"/>
                    </a:lnTo>
                    <a:lnTo>
                      <a:pt x="1539" y="489"/>
                    </a:lnTo>
                    <a:lnTo>
                      <a:pt x="1491" y="470"/>
                    </a:lnTo>
                    <a:lnTo>
                      <a:pt x="1438" y="443"/>
                    </a:lnTo>
                    <a:lnTo>
                      <a:pt x="1438" y="408"/>
                    </a:lnTo>
                    <a:lnTo>
                      <a:pt x="1420" y="381"/>
                    </a:lnTo>
                    <a:lnTo>
                      <a:pt x="1415" y="351"/>
                    </a:lnTo>
                    <a:lnTo>
                      <a:pt x="1384" y="328"/>
                    </a:lnTo>
                    <a:lnTo>
                      <a:pt x="1350" y="258"/>
                    </a:lnTo>
                    <a:lnTo>
                      <a:pt x="1348" y="215"/>
                    </a:lnTo>
                    <a:lnTo>
                      <a:pt x="1329" y="162"/>
                    </a:lnTo>
                    <a:lnTo>
                      <a:pt x="1358" y="155"/>
                    </a:lnTo>
                    <a:lnTo>
                      <a:pt x="1381" y="119"/>
                    </a:lnTo>
                    <a:lnTo>
                      <a:pt x="1346" y="80"/>
                    </a:lnTo>
                    <a:lnTo>
                      <a:pt x="1245" y="80"/>
                    </a:lnTo>
                    <a:lnTo>
                      <a:pt x="1208" y="111"/>
                    </a:lnTo>
                    <a:lnTo>
                      <a:pt x="1175" y="144"/>
                    </a:lnTo>
                    <a:lnTo>
                      <a:pt x="1113" y="122"/>
                    </a:lnTo>
                    <a:lnTo>
                      <a:pt x="1065" y="99"/>
                    </a:lnTo>
                    <a:lnTo>
                      <a:pt x="999" y="132"/>
                    </a:lnTo>
                    <a:lnTo>
                      <a:pt x="920" y="202"/>
                    </a:lnTo>
                    <a:lnTo>
                      <a:pt x="898" y="181"/>
                    </a:lnTo>
                    <a:lnTo>
                      <a:pt x="894" y="167"/>
                    </a:lnTo>
                    <a:lnTo>
                      <a:pt x="864" y="175"/>
                    </a:lnTo>
                    <a:lnTo>
                      <a:pt x="802" y="120"/>
                    </a:lnTo>
                    <a:lnTo>
                      <a:pt x="676" y="120"/>
                    </a:lnTo>
                    <a:lnTo>
                      <a:pt x="595" y="194"/>
                    </a:lnTo>
                    <a:lnTo>
                      <a:pt x="499" y="161"/>
                    </a:lnTo>
                    <a:lnTo>
                      <a:pt x="432" y="41"/>
                    </a:lnTo>
                    <a:lnTo>
                      <a:pt x="384" y="16"/>
                    </a:lnTo>
                    <a:lnTo>
                      <a:pt x="266" y="36"/>
                    </a:lnTo>
                    <a:lnTo>
                      <a:pt x="188" y="0"/>
                    </a:lnTo>
                    <a:lnTo>
                      <a:pt x="116" y="64"/>
                    </a:lnTo>
                    <a:lnTo>
                      <a:pt x="71" y="68"/>
                    </a:lnTo>
                    <a:lnTo>
                      <a:pt x="55" y="190"/>
                    </a:lnTo>
                    <a:lnTo>
                      <a:pt x="23" y="275"/>
                    </a:lnTo>
                    <a:lnTo>
                      <a:pt x="64" y="345"/>
                    </a:lnTo>
                    <a:lnTo>
                      <a:pt x="85" y="440"/>
                    </a:lnTo>
                    <a:lnTo>
                      <a:pt x="71" y="494"/>
                    </a:lnTo>
                    <a:lnTo>
                      <a:pt x="93" y="510"/>
                    </a:lnTo>
                    <a:lnTo>
                      <a:pt x="141" y="500"/>
                    </a:lnTo>
                    <a:lnTo>
                      <a:pt x="161" y="504"/>
                    </a:lnTo>
                    <a:lnTo>
                      <a:pt x="151" y="526"/>
                    </a:lnTo>
                    <a:lnTo>
                      <a:pt x="165" y="558"/>
                    </a:lnTo>
                    <a:lnTo>
                      <a:pt x="190" y="572"/>
                    </a:lnTo>
                    <a:lnTo>
                      <a:pt x="209" y="576"/>
                    </a:lnTo>
                    <a:lnTo>
                      <a:pt x="196" y="634"/>
                    </a:lnTo>
                    <a:lnTo>
                      <a:pt x="151" y="715"/>
                    </a:lnTo>
                    <a:lnTo>
                      <a:pt x="0" y="795"/>
                    </a:lnTo>
                    <a:lnTo>
                      <a:pt x="9" y="819"/>
                    </a:lnTo>
                    <a:lnTo>
                      <a:pt x="53" y="821"/>
                    </a:lnTo>
                    <a:lnTo>
                      <a:pt x="73" y="881"/>
                    </a:lnTo>
                    <a:lnTo>
                      <a:pt x="64" y="969"/>
                    </a:lnTo>
                    <a:lnTo>
                      <a:pt x="23" y="1040"/>
                    </a:lnTo>
                    <a:lnTo>
                      <a:pt x="21" y="1088"/>
                    </a:lnTo>
                    <a:lnTo>
                      <a:pt x="109" y="1213"/>
                    </a:lnTo>
                    <a:lnTo>
                      <a:pt x="149" y="1211"/>
                    </a:lnTo>
                    <a:lnTo>
                      <a:pt x="93" y="1068"/>
                    </a:lnTo>
                    <a:lnTo>
                      <a:pt x="139" y="994"/>
                    </a:lnTo>
                    <a:lnTo>
                      <a:pt x="188" y="978"/>
                    </a:lnTo>
                    <a:lnTo>
                      <a:pt x="205" y="938"/>
                    </a:lnTo>
                    <a:lnTo>
                      <a:pt x="256" y="936"/>
                    </a:lnTo>
                    <a:lnTo>
                      <a:pt x="275" y="957"/>
                    </a:lnTo>
                    <a:lnTo>
                      <a:pt x="360" y="955"/>
                    </a:lnTo>
                    <a:lnTo>
                      <a:pt x="374" y="918"/>
                    </a:lnTo>
                    <a:lnTo>
                      <a:pt x="391" y="965"/>
                    </a:lnTo>
                    <a:lnTo>
                      <a:pt x="457" y="974"/>
                    </a:lnTo>
                    <a:lnTo>
                      <a:pt x="480" y="920"/>
                    </a:lnTo>
                    <a:lnTo>
                      <a:pt x="492" y="976"/>
                    </a:lnTo>
                    <a:lnTo>
                      <a:pt x="567" y="988"/>
                    </a:lnTo>
                    <a:lnTo>
                      <a:pt x="591" y="936"/>
                    </a:lnTo>
                    <a:lnTo>
                      <a:pt x="641" y="938"/>
                    </a:lnTo>
                    <a:lnTo>
                      <a:pt x="651" y="969"/>
                    </a:lnTo>
                    <a:lnTo>
                      <a:pt x="744" y="928"/>
                    </a:lnTo>
                    <a:lnTo>
                      <a:pt x="746" y="870"/>
                    </a:lnTo>
                    <a:lnTo>
                      <a:pt x="820" y="761"/>
                    </a:lnTo>
                    <a:lnTo>
                      <a:pt x="856" y="746"/>
                    </a:lnTo>
                    <a:lnTo>
                      <a:pt x="1003" y="817"/>
                    </a:lnTo>
                    <a:lnTo>
                      <a:pt x="1049" y="781"/>
                    </a:lnTo>
                    <a:lnTo>
                      <a:pt x="1069" y="783"/>
                    </a:lnTo>
                    <a:lnTo>
                      <a:pt x="1081" y="789"/>
                    </a:lnTo>
                    <a:lnTo>
                      <a:pt x="1085" y="839"/>
                    </a:lnTo>
                    <a:lnTo>
                      <a:pt x="1247" y="851"/>
                    </a:lnTo>
                    <a:lnTo>
                      <a:pt x="1259" y="887"/>
                    </a:lnTo>
                    <a:lnTo>
                      <a:pt x="1292" y="897"/>
                    </a:lnTo>
                    <a:lnTo>
                      <a:pt x="1326" y="901"/>
                    </a:lnTo>
                    <a:lnTo>
                      <a:pt x="1382" y="881"/>
                    </a:lnTo>
                    <a:lnTo>
                      <a:pt x="1464" y="876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87" name="Freeform 91"/>
              <p:cNvSpPr>
                <a:spLocks noChangeAspect="1"/>
              </p:cNvSpPr>
              <p:nvPr/>
            </p:nvSpPr>
            <p:spPr bwMode="auto">
              <a:xfrm>
                <a:off x="3902" y="2301"/>
                <a:ext cx="252" cy="239"/>
              </a:xfrm>
              <a:custGeom>
                <a:avLst/>
                <a:gdLst>
                  <a:gd name="T0" fmla="*/ 1326 w 1396"/>
                  <a:gd name="T1" fmla="*/ 847 h 1327"/>
                  <a:gd name="T2" fmla="*/ 1302 w 1396"/>
                  <a:gd name="T3" fmla="*/ 936 h 1327"/>
                  <a:gd name="T4" fmla="*/ 1368 w 1396"/>
                  <a:gd name="T5" fmla="*/ 960 h 1327"/>
                  <a:gd name="T6" fmla="*/ 1328 w 1396"/>
                  <a:gd name="T7" fmla="*/ 1013 h 1327"/>
                  <a:gd name="T8" fmla="*/ 1349 w 1396"/>
                  <a:gd name="T9" fmla="*/ 1106 h 1327"/>
                  <a:gd name="T10" fmla="*/ 1284 w 1396"/>
                  <a:gd name="T11" fmla="*/ 1235 h 1327"/>
                  <a:gd name="T12" fmla="*/ 798 w 1396"/>
                  <a:gd name="T13" fmla="*/ 1140 h 1327"/>
                  <a:gd name="T14" fmla="*/ 723 w 1396"/>
                  <a:gd name="T15" fmla="*/ 1154 h 1327"/>
                  <a:gd name="T16" fmla="*/ 664 w 1396"/>
                  <a:gd name="T17" fmla="*/ 1002 h 1327"/>
                  <a:gd name="T18" fmla="*/ 767 w 1396"/>
                  <a:gd name="T19" fmla="*/ 905 h 1327"/>
                  <a:gd name="T20" fmla="*/ 613 w 1396"/>
                  <a:gd name="T21" fmla="*/ 835 h 1327"/>
                  <a:gd name="T22" fmla="*/ 625 w 1396"/>
                  <a:gd name="T23" fmla="*/ 777 h 1327"/>
                  <a:gd name="T24" fmla="*/ 545 w 1396"/>
                  <a:gd name="T25" fmla="*/ 815 h 1327"/>
                  <a:gd name="T26" fmla="*/ 447 w 1396"/>
                  <a:gd name="T27" fmla="*/ 770 h 1327"/>
                  <a:gd name="T28" fmla="*/ 395 w 1396"/>
                  <a:gd name="T29" fmla="*/ 784 h 1327"/>
                  <a:gd name="T30" fmla="*/ 339 w 1396"/>
                  <a:gd name="T31" fmla="*/ 751 h 1327"/>
                  <a:gd name="T32" fmla="*/ 232 w 1396"/>
                  <a:gd name="T33" fmla="*/ 801 h 1327"/>
                  <a:gd name="T34" fmla="*/ 124 w 1396"/>
                  <a:gd name="T35" fmla="*/ 842 h 1327"/>
                  <a:gd name="T36" fmla="*/ 213 w 1396"/>
                  <a:gd name="T37" fmla="*/ 702 h 1327"/>
                  <a:gd name="T38" fmla="*/ 293 w 1396"/>
                  <a:gd name="T39" fmla="*/ 583 h 1327"/>
                  <a:gd name="T40" fmla="*/ 312 w 1396"/>
                  <a:gd name="T41" fmla="*/ 498 h 1327"/>
                  <a:gd name="T42" fmla="*/ 344 w 1396"/>
                  <a:gd name="T43" fmla="*/ 471 h 1327"/>
                  <a:gd name="T44" fmla="*/ 249 w 1396"/>
                  <a:gd name="T45" fmla="*/ 419 h 1327"/>
                  <a:gd name="T46" fmla="*/ 106 w 1396"/>
                  <a:gd name="T47" fmla="*/ 321 h 1327"/>
                  <a:gd name="T48" fmla="*/ 92 w 1396"/>
                  <a:gd name="T49" fmla="*/ 258 h 1327"/>
                  <a:gd name="T50" fmla="*/ 56 w 1396"/>
                  <a:gd name="T51" fmla="*/ 210 h 1327"/>
                  <a:gd name="T52" fmla="*/ 17 w 1396"/>
                  <a:gd name="T53" fmla="*/ 94 h 1327"/>
                  <a:gd name="T54" fmla="*/ 26 w 1396"/>
                  <a:gd name="T55" fmla="*/ 36 h 1327"/>
                  <a:gd name="T56" fmla="*/ 111 w 1396"/>
                  <a:gd name="T57" fmla="*/ 75 h 1327"/>
                  <a:gd name="T58" fmla="*/ 225 w 1396"/>
                  <a:gd name="T59" fmla="*/ 113 h 1327"/>
                  <a:gd name="T60" fmla="*/ 262 w 1396"/>
                  <a:gd name="T61" fmla="*/ 94 h 1327"/>
                  <a:gd name="T62" fmla="*/ 332 w 1396"/>
                  <a:gd name="T63" fmla="*/ 99 h 1327"/>
                  <a:gd name="T64" fmla="*/ 404 w 1396"/>
                  <a:gd name="T65" fmla="*/ 31 h 1327"/>
                  <a:gd name="T66" fmla="*/ 470 w 1396"/>
                  <a:gd name="T67" fmla="*/ 155 h 1327"/>
                  <a:gd name="T68" fmla="*/ 653 w 1396"/>
                  <a:gd name="T69" fmla="*/ 344 h 1327"/>
                  <a:gd name="T70" fmla="*/ 707 w 1396"/>
                  <a:gd name="T71" fmla="*/ 336 h 1327"/>
                  <a:gd name="T72" fmla="*/ 908 w 1396"/>
                  <a:gd name="T73" fmla="*/ 441 h 1327"/>
                  <a:gd name="T74" fmla="*/ 1216 w 1396"/>
                  <a:gd name="T75" fmla="*/ 431 h 1327"/>
                  <a:gd name="T76" fmla="*/ 1336 w 1396"/>
                  <a:gd name="T77" fmla="*/ 581 h 1327"/>
                  <a:gd name="T78" fmla="*/ 1363 w 1396"/>
                  <a:gd name="T79" fmla="*/ 677 h 1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96" h="1327">
                    <a:moveTo>
                      <a:pt x="1396" y="694"/>
                    </a:moveTo>
                    <a:lnTo>
                      <a:pt x="1326" y="847"/>
                    </a:lnTo>
                    <a:lnTo>
                      <a:pt x="1303" y="880"/>
                    </a:lnTo>
                    <a:lnTo>
                      <a:pt x="1302" y="936"/>
                    </a:lnTo>
                    <a:lnTo>
                      <a:pt x="1326" y="964"/>
                    </a:lnTo>
                    <a:lnTo>
                      <a:pt x="1368" y="960"/>
                    </a:lnTo>
                    <a:lnTo>
                      <a:pt x="1357" y="994"/>
                    </a:lnTo>
                    <a:lnTo>
                      <a:pt x="1328" y="1013"/>
                    </a:lnTo>
                    <a:lnTo>
                      <a:pt x="1319" y="1071"/>
                    </a:lnTo>
                    <a:lnTo>
                      <a:pt x="1349" y="1106"/>
                    </a:lnTo>
                    <a:lnTo>
                      <a:pt x="1326" y="1260"/>
                    </a:lnTo>
                    <a:lnTo>
                      <a:pt x="1284" y="1235"/>
                    </a:lnTo>
                    <a:lnTo>
                      <a:pt x="1128" y="1327"/>
                    </a:lnTo>
                    <a:lnTo>
                      <a:pt x="798" y="1140"/>
                    </a:lnTo>
                    <a:lnTo>
                      <a:pt x="746" y="1157"/>
                    </a:lnTo>
                    <a:lnTo>
                      <a:pt x="723" y="1154"/>
                    </a:lnTo>
                    <a:lnTo>
                      <a:pt x="649" y="1077"/>
                    </a:lnTo>
                    <a:lnTo>
                      <a:pt x="664" y="1002"/>
                    </a:lnTo>
                    <a:lnTo>
                      <a:pt x="695" y="997"/>
                    </a:lnTo>
                    <a:lnTo>
                      <a:pt x="767" y="905"/>
                    </a:lnTo>
                    <a:lnTo>
                      <a:pt x="629" y="864"/>
                    </a:lnTo>
                    <a:lnTo>
                      <a:pt x="613" y="835"/>
                    </a:lnTo>
                    <a:lnTo>
                      <a:pt x="627" y="823"/>
                    </a:lnTo>
                    <a:lnTo>
                      <a:pt x="625" y="777"/>
                    </a:lnTo>
                    <a:lnTo>
                      <a:pt x="583" y="772"/>
                    </a:lnTo>
                    <a:lnTo>
                      <a:pt x="545" y="815"/>
                    </a:lnTo>
                    <a:lnTo>
                      <a:pt x="518" y="813"/>
                    </a:lnTo>
                    <a:lnTo>
                      <a:pt x="447" y="770"/>
                    </a:lnTo>
                    <a:lnTo>
                      <a:pt x="412" y="763"/>
                    </a:lnTo>
                    <a:lnTo>
                      <a:pt x="395" y="784"/>
                    </a:lnTo>
                    <a:lnTo>
                      <a:pt x="375" y="777"/>
                    </a:lnTo>
                    <a:lnTo>
                      <a:pt x="339" y="751"/>
                    </a:lnTo>
                    <a:lnTo>
                      <a:pt x="266" y="753"/>
                    </a:lnTo>
                    <a:lnTo>
                      <a:pt x="232" y="801"/>
                    </a:lnTo>
                    <a:lnTo>
                      <a:pt x="208" y="791"/>
                    </a:lnTo>
                    <a:lnTo>
                      <a:pt x="124" y="842"/>
                    </a:lnTo>
                    <a:lnTo>
                      <a:pt x="131" y="755"/>
                    </a:lnTo>
                    <a:lnTo>
                      <a:pt x="213" y="702"/>
                    </a:lnTo>
                    <a:lnTo>
                      <a:pt x="252" y="660"/>
                    </a:lnTo>
                    <a:lnTo>
                      <a:pt x="293" y="583"/>
                    </a:lnTo>
                    <a:lnTo>
                      <a:pt x="288" y="537"/>
                    </a:lnTo>
                    <a:lnTo>
                      <a:pt x="312" y="498"/>
                    </a:lnTo>
                    <a:lnTo>
                      <a:pt x="384" y="484"/>
                    </a:lnTo>
                    <a:lnTo>
                      <a:pt x="344" y="471"/>
                    </a:lnTo>
                    <a:lnTo>
                      <a:pt x="300" y="414"/>
                    </a:lnTo>
                    <a:lnTo>
                      <a:pt x="249" y="419"/>
                    </a:lnTo>
                    <a:lnTo>
                      <a:pt x="211" y="370"/>
                    </a:lnTo>
                    <a:lnTo>
                      <a:pt x="106" y="321"/>
                    </a:lnTo>
                    <a:lnTo>
                      <a:pt x="108" y="293"/>
                    </a:lnTo>
                    <a:lnTo>
                      <a:pt x="92" y="258"/>
                    </a:lnTo>
                    <a:lnTo>
                      <a:pt x="89" y="232"/>
                    </a:lnTo>
                    <a:lnTo>
                      <a:pt x="56" y="210"/>
                    </a:lnTo>
                    <a:lnTo>
                      <a:pt x="21" y="138"/>
                    </a:lnTo>
                    <a:lnTo>
                      <a:pt x="17" y="94"/>
                    </a:lnTo>
                    <a:lnTo>
                      <a:pt x="0" y="43"/>
                    </a:lnTo>
                    <a:lnTo>
                      <a:pt x="26" y="36"/>
                    </a:lnTo>
                    <a:lnTo>
                      <a:pt x="49" y="0"/>
                    </a:lnTo>
                    <a:lnTo>
                      <a:pt x="111" y="75"/>
                    </a:lnTo>
                    <a:lnTo>
                      <a:pt x="161" y="99"/>
                    </a:lnTo>
                    <a:lnTo>
                      <a:pt x="225" y="113"/>
                    </a:lnTo>
                    <a:lnTo>
                      <a:pt x="239" y="94"/>
                    </a:lnTo>
                    <a:lnTo>
                      <a:pt x="262" y="94"/>
                    </a:lnTo>
                    <a:lnTo>
                      <a:pt x="283" y="118"/>
                    </a:lnTo>
                    <a:lnTo>
                      <a:pt x="332" y="99"/>
                    </a:lnTo>
                    <a:lnTo>
                      <a:pt x="361" y="24"/>
                    </a:lnTo>
                    <a:lnTo>
                      <a:pt x="404" y="31"/>
                    </a:lnTo>
                    <a:lnTo>
                      <a:pt x="421" y="127"/>
                    </a:lnTo>
                    <a:lnTo>
                      <a:pt x="470" y="155"/>
                    </a:lnTo>
                    <a:lnTo>
                      <a:pt x="463" y="273"/>
                    </a:lnTo>
                    <a:lnTo>
                      <a:pt x="653" y="344"/>
                    </a:lnTo>
                    <a:lnTo>
                      <a:pt x="671" y="331"/>
                    </a:lnTo>
                    <a:lnTo>
                      <a:pt x="707" y="336"/>
                    </a:lnTo>
                    <a:lnTo>
                      <a:pt x="840" y="412"/>
                    </a:lnTo>
                    <a:lnTo>
                      <a:pt x="908" y="441"/>
                    </a:lnTo>
                    <a:lnTo>
                      <a:pt x="1002" y="494"/>
                    </a:lnTo>
                    <a:lnTo>
                      <a:pt x="1216" y="431"/>
                    </a:lnTo>
                    <a:lnTo>
                      <a:pt x="1331" y="532"/>
                    </a:lnTo>
                    <a:lnTo>
                      <a:pt x="1336" y="581"/>
                    </a:lnTo>
                    <a:lnTo>
                      <a:pt x="1378" y="613"/>
                    </a:lnTo>
                    <a:lnTo>
                      <a:pt x="1363" y="677"/>
                    </a:lnTo>
                    <a:lnTo>
                      <a:pt x="1396" y="694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88" name="Freeform 92"/>
              <p:cNvSpPr>
                <a:spLocks noChangeAspect="1"/>
              </p:cNvSpPr>
              <p:nvPr/>
            </p:nvSpPr>
            <p:spPr bwMode="auto">
              <a:xfrm>
                <a:off x="3906" y="1978"/>
                <a:ext cx="381" cy="449"/>
              </a:xfrm>
              <a:custGeom>
                <a:avLst/>
                <a:gdLst>
                  <a:gd name="T0" fmla="*/ 133 w 2114"/>
                  <a:gd name="T1" fmla="*/ 1880 h 2486"/>
                  <a:gd name="T2" fmla="*/ 239 w 2114"/>
                  <a:gd name="T3" fmla="*/ 1880 h 2486"/>
                  <a:gd name="T4" fmla="*/ 341 w 2114"/>
                  <a:gd name="T5" fmla="*/ 1812 h 2486"/>
                  <a:gd name="T6" fmla="*/ 449 w 2114"/>
                  <a:gd name="T7" fmla="*/ 1941 h 2486"/>
                  <a:gd name="T8" fmla="*/ 632 w 2114"/>
                  <a:gd name="T9" fmla="*/ 2128 h 2486"/>
                  <a:gd name="T10" fmla="*/ 693 w 2114"/>
                  <a:gd name="T11" fmla="*/ 2127 h 2486"/>
                  <a:gd name="T12" fmla="*/ 984 w 2114"/>
                  <a:gd name="T13" fmla="*/ 2281 h 2486"/>
                  <a:gd name="T14" fmla="*/ 1318 w 2114"/>
                  <a:gd name="T15" fmla="*/ 2367 h 2486"/>
                  <a:gd name="T16" fmla="*/ 1384 w 2114"/>
                  <a:gd name="T17" fmla="*/ 2486 h 2486"/>
                  <a:gd name="T18" fmla="*/ 1554 w 2114"/>
                  <a:gd name="T19" fmla="*/ 2281 h 2486"/>
                  <a:gd name="T20" fmla="*/ 1713 w 2114"/>
                  <a:gd name="T21" fmla="*/ 2216 h 2486"/>
                  <a:gd name="T22" fmla="*/ 1852 w 2114"/>
                  <a:gd name="T23" fmla="*/ 2230 h 2486"/>
                  <a:gd name="T24" fmla="*/ 1909 w 2114"/>
                  <a:gd name="T25" fmla="*/ 2257 h 2486"/>
                  <a:gd name="T26" fmla="*/ 1958 w 2114"/>
                  <a:gd name="T27" fmla="*/ 2281 h 2486"/>
                  <a:gd name="T28" fmla="*/ 2000 w 2114"/>
                  <a:gd name="T29" fmla="*/ 2178 h 2486"/>
                  <a:gd name="T30" fmla="*/ 2011 w 2114"/>
                  <a:gd name="T31" fmla="*/ 1941 h 2486"/>
                  <a:gd name="T32" fmla="*/ 2004 w 2114"/>
                  <a:gd name="T33" fmla="*/ 1611 h 2486"/>
                  <a:gd name="T34" fmla="*/ 2094 w 2114"/>
                  <a:gd name="T35" fmla="*/ 1429 h 2486"/>
                  <a:gd name="T36" fmla="*/ 2083 w 2114"/>
                  <a:gd name="T37" fmla="*/ 1364 h 2486"/>
                  <a:gd name="T38" fmla="*/ 2055 w 2114"/>
                  <a:gd name="T39" fmla="*/ 1317 h 2486"/>
                  <a:gd name="T40" fmla="*/ 1946 w 2114"/>
                  <a:gd name="T41" fmla="*/ 1234 h 2486"/>
                  <a:gd name="T42" fmla="*/ 1849 w 2114"/>
                  <a:gd name="T43" fmla="*/ 1089 h 2486"/>
                  <a:gd name="T44" fmla="*/ 1758 w 2114"/>
                  <a:gd name="T45" fmla="*/ 1038 h 2486"/>
                  <a:gd name="T46" fmla="*/ 1652 w 2114"/>
                  <a:gd name="T47" fmla="*/ 1006 h 2486"/>
                  <a:gd name="T48" fmla="*/ 1684 w 2114"/>
                  <a:gd name="T49" fmla="*/ 925 h 2486"/>
                  <a:gd name="T50" fmla="*/ 1682 w 2114"/>
                  <a:gd name="T51" fmla="*/ 770 h 2486"/>
                  <a:gd name="T52" fmla="*/ 1561 w 2114"/>
                  <a:gd name="T53" fmla="*/ 649 h 2486"/>
                  <a:gd name="T54" fmla="*/ 1449 w 2114"/>
                  <a:gd name="T55" fmla="*/ 635 h 2486"/>
                  <a:gd name="T56" fmla="*/ 1445 w 2114"/>
                  <a:gd name="T57" fmla="*/ 482 h 2486"/>
                  <a:gd name="T58" fmla="*/ 1259 w 2114"/>
                  <a:gd name="T59" fmla="*/ 264 h 2486"/>
                  <a:gd name="T60" fmla="*/ 1203 w 2114"/>
                  <a:gd name="T61" fmla="*/ 140 h 2486"/>
                  <a:gd name="T62" fmla="*/ 1073 w 2114"/>
                  <a:gd name="T63" fmla="*/ 12 h 2486"/>
                  <a:gd name="T64" fmla="*/ 1022 w 2114"/>
                  <a:gd name="T65" fmla="*/ 143 h 2486"/>
                  <a:gd name="T66" fmla="*/ 1003 w 2114"/>
                  <a:gd name="T67" fmla="*/ 348 h 2486"/>
                  <a:gd name="T68" fmla="*/ 1040 w 2114"/>
                  <a:gd name="T69" fmla="*/ 477 h 2486"/>
                  <a:gd name="T70" fmla="*/ 933 w 2114"/>
                  <a:gd name="T71" fmla="*/ 441 h 2486"/>
                  <a:gd name="T72" fmla="*/ 872 w 2114"/>
                  <a:gd name="T73" fmla="*/ 368 h 2486"/>
                  <a:gd name="T74" fmla="*/ 655 w 2114"/>
                  <a:gd name="T75" fmla="*/ 480 h 2486"/>
                  <a:gd name="T76" fmla="*/ 599 w 2114"/>
                  <a:gd name="T77" fmla="*/ 611 h 2486"/>
                  <a:gd name="T78" fmla="*/ 533 w 2114"/>
                  <a:gd name="T79" fmla="*/ 765 h 2486"/>
                  <a:gd name="T80" fmla="*/ 236 w 2114"/>
                  <a:gd name="T81" fmla="*/ 918 h 2486"/>
                  <a:gd name="T82" fmla="*/ 348 w 2114"/>
                  <a:gd name="T83" fmla="*/ 944 h 2486"/>
                  <a:gd name="T84" fmla="*/ 425 w 2114"/>
                  <a:gd name="T85" fmla="*/ 988 h 2486"/>
                  <a:gd name="T86" fmla="*/ 146 w 2114"/>
                  <a:gd name="T87" fmla="*/ 1616 h 2486"/>
                  <a:gd name="T88" fmla="*/ 114 w 2114"/>
                  <a:gd name="T89" fmla="*/ 1661 h 2486"/>
                  <a:gd name="T90" fmla="*/ 24 w 2114"/>
                  <a:gd name="T91" fmla="*/ 1683 h 24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114" h="2486">
                    <a:moveTo>
                      <a:pt x="0" y="1745"/>
                    </a:moveTo>
                    <a:lnTo>
                      <a:pt x="93" y="1861"/>
                    </a:lnTo>
                    <a:lnTo>
                      <a:pt x="133" y="1880"/>
                    </a:lnTo>
                    <a:lnTo>
                      <a:pt x="203" y="1900"/>
                    </a:lnTo>
                    <a:lnTo>
                      <a:pt x="219" y="1878"/>
                    </a:lnTo>
                    <a:lnTo>
                      <a:pt x="239" y="1880"/>
                    </a:lnTo>
                    <a:lnTo>
                      <a:pt x="266" y="1903"/>
                    </a:lnTo>
                    <a:lnTo>
                      <a:pt x="313" y="1886"/>
                    </a:lnTo>
                    <a:lnTo>
                      <a:pt x="341" y="1812"/>
                    </a:lnTo>
                    <a:lnTo>
                      <a:pt x="387" y="1816"/>
                    </a:lnTo>
                    <a:lnTo>
                      <a:pt x="402" y="1912"/>
                    </a:lnTo>
                    <a:lnTo>
                      <a:pt x="449" y="1941"/>
                    </a:lnTo>
                    <a:lnTo>
                      <a:pt x="442" y="2062"/>
                    </a:lnTo>
                    <a:lnTo>
                      <a:pt x="584" y="2110"/>
                    </a:lnTo>
                    <a:lnTo>
                      <a:pt x="632" y="2128"/>
                    </a:lnTo>
                    <a:lnTo>
                      <a:pt x="649" y="2119"/>
                    </a:lnTo>
                    <a:lnTo>
                      <a:pt x="675" y="2119"/>
                    </a:lnTo>
                    <a:lnTo>
                      <a:pt x="693" y="2127"/>
                    </a:lnTo>
                    <a:lnTo>
                      <a:pt x="821" y="2195"/>
                    </a:lnTo>
                    <a:lnTo>
                      <a:pt x="889" y="2225"/>
                    </a:lnTo>
                    <a:lnTo>
                      <a:pt x="984" y="2281"/>
                    </a:lnTo>
                    <a:lnTo>
                      <a:pt x="1194" y="2216"/>
                    </a:lnTo>
                    <a:lnTo>
                      <a:pt x="1311" y="2318"/>
                    </a:lnTo>
                    <a:lnTo>
                      <a:pt x="1318" y="2367"/>
                    </a:lnTo>
                    <a:lnTo>
                      <a:pt x="1358" y="2395"/>
                    </a:lnTo>
                    <a:lnTo>
                      <a:pt x="1344" y="2463"/>
                    </a:lnTo>
                    <a:lnTo>
                      <a:pt x="1384" y="2486"/>
                    </a:lnTo>
                    <a:lnTo>
                      <a:pt x="1471" y="2318"/>
                    </a:lnTo>
                    <a:lnTo>
                      <a:pt x="1510" y="2351"/>
                    </a:lnTo>
                    <a:lnTo>
                      <a:pt x="1554" y="2281"/>
                    </a:lnTo>
                    <a:lnTo>
                      <a:pt x="1603" y="2284"/>
                    </a:lnTo>
                    <a:lnTo>
                      <a:pt x="1611" y="2277"/>
                    </a:lnTo>
                    <a:lnTo>
                      <a:pt x="1713" y="2216"/>
                    </a:lnTo>
                    <a:lnTo>
                      <a:pt x="1832" y="2216"/>
                    </a:lnTo>
                    <a:lnTo>
                      <a:pt x="1836" y="2227"/>
                    </a:lnTo>
                    <a:lnTo>
                      <a:pt x="1852" y="2230"/>
                    </a:lnTo>
                    <a:lnTo>
                      <a:pt x="1875" y="2211"/>
                    </a:lnTo>
                    <a:lnTo>
                      <a:pt x="1904" y="2213"/>
                    </a:lnTo>
                    <a:lnTo>
                      <a:pt x="1909" y="2257"/>
                    </a:lnTo>
                    <a:lnTo>
                      <a:pt x="1920" y="2268"/>
                    </a:lnTo>
                    <a:lnTo>
                      <a:pt x="1936" y="2291"/>
                    </a:lnTo>
                    <a:lnTo>
                      <a:pt x="1958" y="2281"/>
                    </a:lnTo>
                    <a:lnTo>
                      <a:pt x="1969" y="2265"/>
                    </a:lnTo>
                    <a:lnTo>
                      <a:pt x="2002" y="2216"/>
                    </a:lnTo>
                    <a:lnTo>
                      <a:pt x="2000" y="2178"/>
                    </a:lnTo>
                    <a:lnTo>
                      <a:pt x="1974" y="2141"/>
                    </a:lnTo>
                    <a:lnTo>
                      <a:pt x="2016" y="1992"/>
                    </a:lnTo>
                    <a:lnTo>
                      <a:pt x="2011" y="1941"/>
                    </a:lnTo>
                    <a:lnTo>
                      <a:pt x="1979" y="1898"/>
                    </a:lnTo>
                    <a:lnTo>
                      <a:pt x="1922" y="1864"/>
                    </a:lnTo>
                    <a:lnTo>
                      <a:pt x="2004" y="1611"/>
                    </a:lnTo>
                    <a:lnTo>
                      <a:pt x="2049" y="1501"/>
                    </a:lnTo>
                    <a:lnTo>
                      <a:pt x="2105" y="1434"/>
                    </a:lnTo>
                    <a:lnTo>
                      <a:pt x="2094" y="1429"/>
                    </a:lnTo>
                    <a:lnTo>
                      <a:pt x="2067" y="1404"/>
                    </a:lnTo>
                    <a:lnTo>
                      <a:pt x="2072" y="1385"/>
                    </a:lnTo>
                    <a:lnTo>
                      <a:pt x="2083" y="1364"/>
                    </a:lnTo>
                    <a:lnTo>
                      <a:pt x="2114" y="1302"/>
                    </a:lnTo>
                    <a:lnTo>
                      <a:pt x="2072" y="1301"/>
                    </a:lnTo>
                    <a:lnTo>
                      <a:pt x="2055" y="1317"/>
                    </a:lnTo>
                    <a:lnTo>
                      <a:pt x="2018" y="1306"/>
                    </a:lnTo>
                    <a:lnTo>
                      <a:pt x="1969" y="1277"/>
                    </a:lnTo>
                    <a:lnTo>
                      <a:pt x="1946" y="1234"/>
                    </a:lnTo>
                    <a:lnTo>
                      <a:pt x="1906" y="1149"/>
                    </a:lnTo>
                    <a:lnTo>
                      <a:pt x="1909" y="1090"/>
                    </a:lnTo>
                    <a:lnTo>
                      <a:pt x="1849" y="1089"/>
                    </a:lnTo>
                    <a:lnTo>
                      <a:pt x="1827" y="1073"/>
                    </a:lnTo>
                    <a:lnTo>
                      <a:pt x="1784" y="1071"/>
                    </a:lnTo>
                    <a:lnTo>
                      <a:pt x="1758" y="1038"/>
                    </a:lnTo>
                    <a:lnTo>
                      <a:pt x="1740" y="1059"/>
                    </a:lnTo>
                    <a:lnTo>
                      <a:pt x="1709" y="1063"/>
                    </a:lnTo>
                    <a:lnTo>
                      <a:pt x="1652" y="1006"/>
                    </a:lnTo>
                    <a:lnTo>
                      <a:pt x="1668" y="968"/>
                    </a:lnTo>
                    <a:lnTo>
                      <a:pt x="1649" y="945"/>
                    </a:lnTo>
                    <a:lnTo>
                      <a:pt x="1684" y="925"/>
                    </a:lnTo>
                    <a:lnTo>
                      <a:pt x="1670" y="871"/>
                    </a:lnTo>
                    <a:lnTo>
                      <a:pt x="1695" y="809"/>
                    </a:lnTo>
                    <a:lnTo>
                      <a:pt x="1682" y="770"/>
                    </a:lnTo>
                    <a:lnTo>
                      <a:pt x="1611" y="740"/>
                    </a:lnTo>
                    <a:lnTo>
                      <a:pt x="1577" y="702"/>
                    </a:lnTo>
                    <a:lnTo>
                      <a:pt x="1561" y="649"/>
                    </a:lnTo>
                    <a:lnTo>
                      <a:pt x="1500" y="637"/>
                    </a:lnTo>
                    <a:lnTo>
                      <a:pt x="1476" y="619"/>
                    </a:lnTo>
                    <a:lnTo>
                      <a:pt x="1449" y="635"/>
                    </a:lnTo>
                    <a:lnTo>
                      <a:pt x="1433" y="598"/>
                    </a:lnTo>
                    <a:lnTo>
                      <a:pt x="1431" y="528"/>
                    </a:lnTo>
                    <a:lnTo>
                      <a:pt x="1445" y="482"/>
                    </a:lnTo>
                    <a:lnTo>
                      <a:pt x="1454" y="470"/>
                    </a:lnTo>
                    <a:lnTo>
                      <a:pt x="1454" y="449"/>
                    </a:lnTo>
                    <a:lnTo>
                      <a:pt x="1259" y="264"/>
                    </a:lnTo>
                    <a:lnTo>
                      <a:pt x="1254" y="216"/>
                    </a:lnTo>
                    <a:lnTo>
                      <a:pt x="1208" y="214"/>
                    </a:lnTo>
                    <a:lnTo>
                      <a:pt x="1203" y="140"/>
                    </a:lnTo>
                    <a:lnTo>
                      <a:pt x="1178" y="81"/>
                    </a:lnTo>
                    <a:lnTo>
                      <a:pt x="1103" y="69"/>
                    </a:lnTo>
                    <a:lnTo>
                      <a:pt x="1073" y="12"/>
                    </a:lnTo>
                    <a:lnTo>
                      <a:pt x="1050" y="0"/>
                    </a:lnTo>
                    <a:lnTo>
                      <a:pt x="992" y="96"/>
                    </a:lnTo>
                    <a:lnTo>
                      <a:pt x="1022" y="143"/>
                    </a:lnTo>
                    <a:lnTo>
                      <a:pt x="1023" y="209"/>
                    </a:lnTo>
                    <a:lnTo>
                      <a:pt x="1046" y="260"/>
                    </a:lnTo>
                    <a:lnTo>
                      <a:pt x="1003" y="348"/>
                    </a:lnTo>
                    <a:lnTo>
                      <a:pt x="992" y="373"/>
                    </a:lnTo>
                    <a:lnTo>
                      <a:pt x="1007" y="397"/>
                    </a:lnTo>
                    <a:lnTo>
                      <a:pt x="1040" y="477"/>
                    </a:lnTo>
                    <a:lnTo>
                      <a:pt x="1031" y="538"/>
                    </a:lnTo>
                    <a:lnTo>
                      <a:pt x="972" y="502"/>
                    </a:lnTo>
                    <a:lnTo>
                      <a:pt x="933" y="441"/>
                    </a:lnTo>
                    <a:lnTo>
                      <a:pt x="920" y="382"/>
                    </a:lnTo>
                    <a:lnTo>
                      <a:pt x="900" y="366"/>
                    </a:lnTo>
                    <a:lnTo>
                      <a:pt x="872" y="368"/>
                    </a:lnTo>
                    <a:lnTo>
                      <a:pt x="777" y="440"/>
                    </a:lnTo>
                    <a:lnTo>
                      <a:pt x="705" y="449"/>
                    </a:lnTo>
                    <a:lnTo>
                      <a:pt x="655" y="480"/>
                    </a:lnTo>
                    <a:lnTo>
                      <a:pt x="614" y="528"/>
                    </a:lnTo>
                    <a:lnTo>
                      <a:pt x="598" y="583"/>
                    </a:lnTo>
                    <a:lnTo>
                      <a:pt x="599" y="611"/>
                    </a:lnTo>
                    <a:lnTo>
                      <a:pt x="627" y="623"/>
                    </a:lnTo>
                    <a:lnTo>
                      <a:pt x="617" y="647"/>
                    </a:lnTo>
                    <a:lnTo>
                      <a:pt x="533" y="765"/>
                    </a:lnTo>
                    <a:lnTo>
                      <a:pt x="121" y="739"/>
                    </a:lnTo>
                    <a:lnTo>
                      <a:pt x="97" y="767"/>
                    </a:lnTo>
                    <a:lnTo>
                      <a:pt x="236" y="918"/>
                    </a:lnTo>
                    <a:lnTo>
                      <a:pt x="273" y="910"/>
                    </a:lnTo>
                    <a:lnTo>
                      <a:pt x="306" y="915"/>
                    </a:lnTo>
                    <a:lnTo>
                      <a:pt x="348" y="944"/>
                    </a:lnTo>
                    <a:lnTo>
                      <a:pt x="354" y="955"/>
                    </a:lnTo>
                    <a:lnTo>
                      <a:pt x="407" y="960"/>
                    </a:lnTo>
                    <a:lnTo>
                      <a:pt x="425" y="988"/>
                    </a:lnTo>
                    <a:lnTo>
                      <a:pt x="140" y="1414"/>
                    </a:lnTo>
                    <a:lnTo>
                      <a:pt x="134" y="1594"/>
                    </a:lnTo>
                    <a:lnTo>
                      <a:pt x="146" y="1616"/>
                    </a:lnTo>
                    <a:lnTo>
                      <a:pt x="147" y="1632"/>
                    </a:lnTo>
                    <a:lnTo>
                      <a:pt x="118" y="1635"/>
                    </a:lnTo>
                    <a:lnTo>
                      <a:pt x="114" y="1661"/>
                    </a:lnTo>
                    <a:lnTo>
                      <a:pt x="73" y="1665"/>
                    </a:lnTo>
                    <a:lnTo>
                      <a:pt x="68" y="1676"/>
                    </a:lnTo>
                    <a:lnTo>
                      <a:pt x="24" y="1683"/>
                    </a:lnTo>
                    <a:lnTo>
                      <a:pt x="27" y="1727"/>
                    </a:lnTo>
                    <a:lnTo>
                      <a:pt x="0" y="1745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89" name="Freeform 93"/>
              <p:cNvSpPr>
                <a:spLocks noChangeAspect="1"/>
              </p:cNvSpPr>
              <p:nvPr/>
            </p:nvSpPr>
            <p:spPr bwMode="auto">
              <a:xfrm>
                <a:off x="4137" y="2373"/>
                <a:ext cx="147" cy="173"/>
              </a:xfrm>
              <a:custGeom>
                <a:avLst/>
                <a:gdLst>
                  <a:gd name="T0" fmla="*/ 377 w 813"/>
                  <a:gd name="T1" fmla="*/ 959 h 959"/>
                  <a:gd name="T2" fmla="*/ 696 w 813"/>
                  <a:gd name="T3" fmla="*/ 260 h 959"/>
                  <a:gd name="T4" fmla="*/ 813 w 813"/>
                  <a:gd name="T5" fmla="*/ 0 h 959"/>
                  <a:gd name="T6" fmla="*/ 764 w 813"/>
                  <a:gd name="T7" fmla="*/ 31 h 959"/>
                  <a:gd name="T8" fmla="*/ 720 w 813"/>
                  <a:gd name="T9" fmla="*/ 29 h 959"/>
                  <a:gd name="T10" fmla="*/ 675 w 813"/>
                  <a:gd name="T11" fmla="*/ 94 h 959"/>
                  <a:gd name="T12" fmla="*/ 653 w 813"/>
                  <a:gd name="T13" fmla="*/ 104 h 959"/>
                  <a:gd name="T14" fmla="*/ 626 w 813"/>
                  <a:gd name="T15" fmla="*/ 70 h 959"/>
                  <a:gd name="T16" fmla="*/ 621 w 813"/>
                  <a:gd name="T17" fmla="*/ 26 h 959"/>
                  <a:gd name="T18" fmla="*/ 593 w 813"/>
                  <a:gd name="T19" fmla="*/ 23 h 959"/>
                  <a:gd name="T20" fmla="*/ 572 w 813"/>
                  <a:gd name="T21" fmla="*/ 43 h 959"/>
                  <a:gd name="T22" fmla="*/ 553 w 813"/>
                  <a:gd name="T23" fmla="*/ 41 h 959"/>
                  <a:gd name="T24" fmla="*/ 548 w 813"/>
                  <a:gd name="T25" fmla="*/ 30 h 959"/>
                  <a:gd name="T26" fmla="*/ 434 w 813"/>
                  <a:gd name="T27" fmla="*/ 30 h 959"/>
                  <a:gd name="T28" fmla="*/ 328 w 813"/>
                  <a:gd name="T29" fmla="*/ 91 h 959"/>
                  <a:gd name="T30" fmla="*/ 321 w 813"/>
                  <a:gd name="T31" fmla="*/ 97 h 959"/>
                  <a:gd name="T32" fmla="*/ 270 w 813"/>
                  <a:gd name="T33" fmla="*/ 94 h 959"/>
                  <a:gd name="T34" fmla="*/ 226 w 813"/>
                  <a:gd name="T35" fmla="*/ 164 h 959"/>
                  <a:gd name="T36" fmla="*/ 188 w 813"/>
                  <a:gd name="T37" fmla="*/ 133 h 959"/>
                  <a:gd name="T38" fmla="*/ 100 w 813"/>
                  <a:gd name="T39" fmla="*/ 299 h 959"/>
                  <a:gd name="T40" fmla="*/ 93 w 813"/>
                  <a:gd name="T41" fmla="*/ 296 h 959"/>
                  <a:gd name="T42" fmla="*/ 29 w 813"/>
                  <a:gd name="T43" fmla="*/ 436 h 959"/>
                  <a:gd name="T44" fmla="*/ 2 w 813"/>
                  <a:gd name="T45" fmla="*/ 478 h 959"/>
                  <a:gd name="T46" fmla="*/ 0 w 813"/>
                  <a:gd name="T47" fmla="*/ 535 h 959"/>
                  <a:gd name="T48" fmla="*/ 24 w 813"/>
                  <a:gd name="T49" fmla="*/ 562 h 959"/>
                  <a:gd name="T50" fmla="*/ 65 w 813"/>
                  <a:gd name="T51" fmla="*/ 560 h 959"/>
                  <a:gd name="T52" fmla="*/ 56 w 813"/>
                  <a:gd name="T53" fmla="*/ 591 h 959"/>
                  <a:gd name="T54" fmla="*/ 27 w 813"/>
                  <a:gd name="T55" fmla="*/ 611 h 959"/>
                  <a:gd name="T56" fmla="*/ 18 w 813"/>
                  <a:gd name="T57" fmla="*/ 668 h 959"/>
                  <a:gd name="T58" fmla="*/ 48 w 813"/>
                  <a:gd name="T59" fmla="*/ 706 h 959"/>
                  <a:gd name="T60" fmla="*/ 25 w 813"/>
                  <a:gd name="T61" fmla="*/ 858 h 959"/>
                  <a:gd name="T62" fmla="*/ 65 w 813"/>
                  <a:gd name="T63" fmla="*/ 838 h 959"/>
                  <a:gd name="T64" fmla="*/ 129 w 813"/>
                  <a:gd name="T65" fmla="*/ 869 h 959"/>
                  <a:gd name="T66" fmla="*/ 159 w 813"/>
                  <a:gd name="T67" fmla="*/ 862 h 959"/>
                  <a:gd name="T68" fmla="*/ 237 w 813"/>
                  <a:gd name="T69" fmla="*/ 926 h 959"/>
                  <a:gd name="T70" fmla="*/ 296 w 813"/>
                  <a:gd name="T71" fmla="*/ 932 h 959"/>
                  <a:gd name="T72" fmla="*/ 352 w 813"/>
                  <a:gd name="T73" fmla="*/ 959 h 959"/>
                  <a:gd name="T74" fmla="*/ 377 w 813"/>
                  <a:gd name="T75" fmla="*/ 959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813" h="959">
                    <a:moveTo>
                      <a:pt x="377" y="959"/>
                    </a:moveTo>
                    <a:lnTo>
                      <a:pt x="696" y="260"/>
                    </a:lnTo>
                    <a:lnTo>
                      <a:pt x="813" y="0"/>
                    </a:lnTo>
                    <a:lnTo>
                      <a:pt x="764" y="31"/>
                    </a:lnTo>
                    <a:lnTo>
                      <a:pt x="720" y="29"/>
                    </a:lnTo>
                    <a:lnTo>
                      <a:pt x="675" y="94"/>
                    </a:lnTo>
                    <a:lnTo>
                      <a:pt x="653" y="104"/>
                    </a:lnTo>
                    <a:lnTo>
                      <a:pt x="626" y="70"/>
                    </a:lnTo>
                    <a:lnTo>
                      <a:pt x="621" y="26"/>
                    </a:lnTo>
                    <a:lnTo>
                      <a:pt x="593" y="23"/>
                    </a:lnTo>
                    <a:lnTo>
                      <a:pt x="572" y="43"/>
                    </a:lnTo>
                    <a:lnTo>
                      <a:pt x="553" y="41"/>
                    </a:lnTo>
                    <a:lnTo>
                      <a:pt x="548" y="30"/>
                    </a:lnTo>
                    <a:lnTo>
                      <a:pt x="434" y="30"/>
                    </a:lnTo>
                    <a:lnTo>
                      <a:pt x="328" y="91"/>
                    </a:lnTo>
                    <a:lnTo>
                      <a:pt x="321" y="97"/>
                    </a:lnTo>
                    <a:lnTo>
                      <a:pt x="270" y="94"/>
                    </a:lnTo>
                    <a:lnTo>
                      <a:pt x="226" y="164"/>
                    </a:lnTo>
                    <a:lnTo>
                      <a:pt x="188" y="133"/>
                    </a:lnTo>
                    <a:lnTo>
                      <a:pt x="100" y="299"/>
                    </a:lnTo>
                    <a:lnTo>
                      <a:pt x="93" y="296"/>
                    </a:lnTo>
                    <a:lnTo>
                      <a:pt x="29" y="436"/>
                    </a:lnTo>
                    <a:lnTo>
                      <a:pt x="2" y="478"/>
                    </a:lnTo>
                    <a:lnTo>
                      <a:pt x="0" y="535"/>
                    </a:lnTo>
                    <a:lnTo>
                      <a:pt x="24" y="562"/>
                    </a:lnTo>
                    <a:lnTo>
                      <a:pt x="65" y="560"/>
                    </a:lnTo>
                    <a:lnTo>
                      <a:pt x="56" y="591"/>
                    </a:lnTo>
                    <a:lnTo>
                      <a:pt x="27" y="611"/>
                    </a:lnTo>
                    <a:lnTo>
                      <a:pt x="18" y="668"/>
                    </a:lnTo>
                    <a:lnTo>
                      <a:pt x="48" y="706"/>
                    </a:lnTo>
                    <a:lnTo>
                      <a:pt x="25" y="858"/>
                    </a:lnTo>
                    <a:lnTo>
                      <a:pt x="65" y="838"/>
                    </a:lnTo>
                    <a:lnTo>
                      <a:pt x="129" y="869"/>
                    </a:lnTo>
                    <a:lnTo>
                      <a:pt x="159" y="862"/>
                    </a:lnTo>
                    <a:lnTo>
                      <a:pt x="237" y="926"/>
                    </a:lnTo>
                    <a:lnTo>
                      <a:pt x="296" y="932"/>
                    </a:lnTo>
                    <a:lnTo>
                      <a:pt x="352" y="959"/>
                    </a:lnTo>
                    <a:lnTo>
                      <a:pt x="377" y="959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90" name="Freeform 94"/>
              <p:cNvSpPr>
                <a:spLocks noChangeAspect="1"/>
              </p:cNvSpPr>
              <p:nvPr/>
            </p:nvSpPr>
            <p:spPr bwMode="auto">
              <a:xfrm>
                <a:off x="4080" y="1869"/>
                <a:ext cx="235" cy="198"/>
              </a:xfrm>
              <a:custGeom>
                <a:avLst/>
                <a:gdLst>
                  <a:gd name="T0" fmla="*/ 812 w 1303"/>
                  <a:gd name="T1" fmla="*/ 0 h 1091"/>
                  <a:gd name="T2" fmla="*/ 843 w 1303"/>
                  <a:gd name="T3" fmla="*/ 23 h 1091"/>
                  <a:gd name="T4" fmla="*/ 851 w 1303"/>
                  <a:gd name="T5" fmla="*/ 57 h 1091"/>
                  <a:gd name="T6" fmla="*/ 980 w 1303"/>
                  <a:gd name="T7" fmla="*/ 59 h 1091"/>
                  <a:gd name="T8" fmla="*/ 1009 w 1303"/>
                  <a:gd name="T9" fmla="*/ 93 h 1091"/>
                  <a:gd name="T10" fmla="*/ 1071 w 1303"/>
                  <a:gd name="T11" fmla="*/ 54 h 1091"/>
                  <a:gd name="T12" fmla="*/ 1171 w 1303"/>
                  <a:gd name="T13" fmla="*/ 57 h 1091"/>
                  <a:gd name="T14" fmla="*/ 1256 w 1303"/>
                  <a:gd name="T15" fmla="*/ 82 h 1091"/>
                  <a:gd name="T16" fmla="*/ 1303 w 1303"/>
                  <a:gd name="T17" fmla="*/ 123 h 1091"/>
                  <a:gd name="T18" fmla="*/ 1104 w 1303"/>
                  <a:gd name="T19" fmla="*/ 150 h 1091"/>
                  <a:gd name="T20" fmla="*/ 1071 w 1303"/>
                  <a:gd name="T21" fmla="*/ 287 h 1091"/>
                  <a:gd name="T22" fmla="*/ 879 w 1303"/>
                  <a:gd name="T23" fmla="*/ 424 h 1091"/>
                  <a:gd name="T24" fmla="*/ 1068 w 1303"/>
                  <a:gd name="T25" fmla="*/ 488 h 1091"/>
                  <a:gd name="T26" fmla="*/ 980 w 1303"/>
                  <a:gd name="T27" fmla="*/ 625 h 1091"/>
                  <a:gd name="T28" fmla="*/ 954 w 1303"/>
                  <a:gd name="T29" fmla="*/ 635 h 1091"/>
                  <a:gd name="T30" fmla="*/ 969 w 1303"/>
                  <a:gd name="T31" fmla="*/ 672 h 1091"/>
                  <a:gd name="T32" fmla="*/ 944 w 1303"/>
                  <a:gd name="T33" fmla="*/ 687 h 1091"/>
                  <a:gd name="T34" fmla="*/ 919 w 1303"/>
                  <a:gd name="T35" fmla="*/ 670 h 1091"/>
                  <a:gd name="T36" fmla="*/ 864 w 1303"/>
                  <a:gd name="T37" fmla="*/ 703 h 1091"/>
                  <a:gd name="T38" fmla="*/ 807 w 1303"/>
                  <a:gd name="T39" fmla="*/ 677 h 1091"/>
                  <a:gd name="T40" fmla="*/ 775 w 1303"/>
                  <a:gd name="T41" fmla="*/ 705 h 1091"/>
                  <a:gd name="T42" fmla="*/ 827 w 1303"/>
                  <a:gd name="T43" fmla="*/ 739 h 1091"/>
                  <a:gd name="T44" fmla="*/ 603 w 1303"/>
                  <a:gd name="T45" fmla="*/ 1064 h 1091"/>
                  <a:gd name="T46" fmla="*/ 561 w 1303"/>
                  <a:gd name="T47" fmla="*/ 1091 h 1091"/>
                  <a:gd name="T48" fmla="*/ 548 w 1303"/>
                  <a:gd name="T49" fmla="*/ 1074 h 1091"/>
                  <a:gd name="T50" fmla="*/ 546 w 1303"/>
                  <a:gd name="T51" fmla="*/ 1062 h 1091"/>
                  <a:gd name="T52" fmla="*/ 486 w 1303"/>
                  <a:gd name="T53" fmla="*/ 1069 h 1091"/>
                  <a:gd name="T54" fmla="*/ 489 w 1303"/>
                  <a:gd name="T55" fmla="*/ 1054 h 1091"/>
                  <a:gd name="T56" fmla="*/ 292 w 1303"/>
                  <a:gd name="T57" fmla="*/ 868 h 1091"/>
                  <a:gd name="T58" fmla="*/ 287 w 1303"/>
                  <a:gd name="T59" fmla="*/ 819 h 1091"/>
                  <a:gd name="T60" fmla="*/ 241 w 1303"/>
                  <a:gd name="T61" fmla="*/ 819 h 1091"/>
                  <a:gd name="T62" fmla="*/ 236 w 1303"/>
                  <a:gd name="T63" fmla="*/ 747 h 1091"/>
                  <a:gd name="T64" fmla="*/ 210 w 1303"/>
                  <a:gd name="T65" fmla="*/ 682 h 1091"/>
                  <a:gd name="T66" fmla="*/ 135 w 1303"/>
                  <a:gd name="T67" fmla="*/ 672 h 1091"/>
                  <a:gd name="T68" fmla="*/ 107 w 1303"/>
                  <a:gd name="T69" fmla="*/ 618 h 1091"/>
                  <a:gd name="T70" fmla="*/ 78 w 1303"/>
                  <a:gd name="T71" fmla="*/ 602 h 1091"/>
                  <a:gd name="T72" fmla="*/ 85 w 1303"/>
                  <a:gd name="T73" fmla="*/ 488 h 1091"/>
                  <a:gd name="T74" fmla="*/ 262 w 1303"/>
                  <a:gd name="T75" fmla="*/ 364 h 1091"/>
                  <a:gd name="T76" fmla="*/ 236 w 1303"/>
                  <a:gd name="T77" fmla="*/ 315 h 1091"/>
                  <a:gd name="T78" fmla="*/ 197 w 1303"/>
                  <a:gd name="T79" fmla="*/ 341 h 1091"/>
                  <a:gd name="T80" fmla="*/ 189 w 1303"/>
                  <a:gd name="T81" fmla="*/ 328 h 1091"/>
                  <a:gd name="T82" fmla="*/ 73 w 1303"/>
                  <a:gd name="T83" fmla="*/ 411 h 1091"/>
                  <a:gd name="T84" fmla="*/ 42 w 1303"/>
                  <a:gd name="T85" fmla="*/ 403 h 1091"/>
                  <a:gd name="T86" fmla="*/ 5 w 1303"/>
                  <a:gd name="T87" fmla="*/ 379 h 1091"/>
                  <a:gd name="T88" fmla="*/ 0 w 1303"/>
                  <a:gd name="T89" fmla="*/ 354 h 1091"/>
                  <a:gd name="T90" fmla="*/ 50 w 1303"/>
                  <a:gd name="T91" fmla="*/ 351 h 1091"/>
                  <a:gd name="T92" fmla="*/ 182 w 1303"/>
                  <a:gd name="T93" fmla="*/ 269 h 1091"/>
                  <a:gd name="T94" fmla="*/ 215 w 1303"/>
                  <a:gd name="T95" fmla="*/ 256 h 1091"/>
                  <a:gd name="T96" fmla="*/ 247 w 1303"/>
                  <a:gd name="T97" fmla="*/ 215 h 1091"/>
                  <a:gd name="T98" fmla="*/ 254 w 1303"/>
                  <a:gd name="T99" fmla="*/ 132 h 1091"/>
                  <a:gd name="T100" fmla="*/ 306 w 1303"/>
                  <a:gd name="T101" fmla="*/ 90 h 1091"/>
                  <a:gd name="T102" fmla="*/ 391 w 1303"/>
                  <a:gd name="T103" fmla="*/ 80 h 1091"/>
                  <a:gd name="T104" fmla="*/ 414 w 1303"/>
                  <a:gd name="T105" fmla="*/ 54 h 1091"/>
                  <a:gd name="T106" fmla="*/ 484 w 1303"/>
                  <a:gd name="T107" fmla="*/ 98 h 1091"/>
                  <a:gd name="T108" fmla="*/ 543 w 1303"/>
                  <a:gd name="T109" fmla="*/ 90 h 1091"/>
                  <a:gd name="T110" fmla="*/ 558 w 1303"/>
                  <a:gd name="T111" fmla="*/ 75 h 1091"/>
                  <a:gd name="T112" fmla="*/ 621 w 1303"/>
                  <a:gd name="T113" fmla="*/ 82 h 1091"/>
                  <a:gd name="T114" fmla="*/ 638 w 1303"/>
                  <a:gd name="T115" fmla="*/ 98 h 1091"/>
                  <a:gd name="T116" fmla="*/ 706 w 1303"/>
                  <a:gd name="T117" fmla="*/ 33 h 1091"/>
                  <a:gd name="T118" fmla="*/ 812 w 1303"/>
                  <a:gd name="T119" fmla="*/ 0 h 10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03" h="1091">
                    <a:moveTo>
                      <a:pt x="812" y="0"/>
                    </a:moveTo>
                    <a:lnTo>
                      <a:pt x="843" y="23"/>
                    </a:lnTo>
                    <a:lnTo>
                      <a:pt x="851" y="57"/>
                    </a:lnTo>
                    <a:lnTo>
                      <a:pt x="980" y="59"/>
                    </a:lnTo>
                    <a:lnTo>
                      <a:pt x="1009" y="93"/>
                    </a:lnTo>
                    <a:lnTo>
                      <a:pt x="1071" y="54"/>
                    </a:lnTo>
                    <a:lnTo>
                      <a:pt x="1171" y="57"/>
                    </a:lnTo>
                    <a:lnTo>
                      <a:pt x="1256" y="82"/>
                    </a:lnTo>
                    <a:lnTo>
                      <a:pt x="1303" y="123"/>
                    </a:lnTo>
                    <a:lnTo>
                      <a:pt x="1104" y="150"/>
                    </a:lnTo>
                    <a:lnTo>
                      <a:pt x="1071" y="287"/>
                    </a:lnTo>
                    <a:lnTo>
                      <a:pt x="879" y="424"/>
                    </a:lnTo>
                    <a:lnTo>
                      <a:pt x="1068" y="488"/>
                    </a:lnTo>
                    <a:lnTo>
                      <a:pt x="980" y="625"/>
                    </a:lnTo>
                    <a:lnTo>
                      <a:pt x="954" y="635"/>
                    </a:lnTo>
                    <a:lnTo>
                      <a:pt x="969" y="672"/>
                    </a:lnTo>
                    <a:lnTo>
                      <a:pt x="944" y="687"/>
                    </a:lnTo>
                    <a:lnTo>
                      <a:pt x="919" y="670"/>
                    </a:lnTo>
                    <a:lnTo>
                      <a:pt x="864" y="703"/>
                    </a:lnTo>
                    <a:lnTo>
                      <a:pt x="807" y="677"/>
                    </a:lnTo>
                    <a:lnTo>
                      <a:pt x="775" y="705"/>
                    </a:lnTo>
                    <a:lnTo>
                      <a:pt x="827" y="739"/>
                    </a:lnTo>
                    <a:lnTo>
                      <a:pt x="603" y="1064"/>
                    </a:lnTo>
                    <a:lnTo>
                      <a:pt x="561" y="1091"/>
                    </a:lnTo>
                    <a:lnTo>
                      <a:pt x="548" y="1074"/>
                    </a:lnTo>
                    <a:lnTo>
                      <a:pt x="546" y="1062"/>
                    </a:lnTo>
                    <a:lnTo>
                      <a:pt x="486" y="1069"/>
                    </a:lnTo>
                    <a:lnTo>
                      <a:pt x="489" y="1054"/>
                    </a:lnTo>
                    <a:lnTo>
                      <a:pt x="292" y="868"/>
                    </a:lnTo>
                    <a:lnTo>
                      <a:pt x="287" y="819"/>
                    </a:lnTo>
                    <a:lnTo>
                      <a:pt x="241" y="819"/>
                    </a:lnTo>
                    <a:lnTo>
                      <a:pt x="236" y="747"/>
                    </a:lnTo>
                    <a:lnTo>
                      <a:pt x="210" y="682"/>
                    </a:lnTo>
                    <a:lnTo>
                      <a:pt x="135" y="672"/>
                    </a:lnTo>
                    <a:lnTo>
                      <a:pt x="107" y="618"/>
                    </a:lnTo>
                    <a:lnTo>
                      <a:pt x="78" y="602"/>
                    </a:lnTo>
                    <a:lnTo>
                      <a:pt x="85" y="488"/>
                    </a:lnTo>
                    <a:lnTo>
                      <a:pt x="262" y="364"/>
                    </a:lnTo>
                    <a:lnTo>
                      <a:pt x="236" y="315"/>
                    </a:lnTo>
                    <a:lnTo>
                      <a:pt x="197" y="341"/>
                    </a:lnTo>
                    <a:lnTo>
                      <a:pt x="189" y="328"/>
                    </a:lnTo>
                    <a:lnTo>
                      <a:pt x="73" y="411"/>
                    </a:lnTo>
                    <a:lnTo>
                      <a:pt x="42" y="403"/>
                    </a:lnTo>
                    <a:lnTo>
                      <a:pt x="5" y="379"/>
                    </a:lnTo>
                    <a:lnTo>
                      <a:pt x="0" y="354"/>
                    </a:lnTo>
                    <a:lnTo>
                      <a:pt x="50" y="351"/>
                    </a:lnTo>
                    <a:lnTo>
                      <a:pt x="182" y="269"/>
                    </a:lnTo>
                    <a:lnTo>
                      <a:pt x="215" y="256"/>
                    </a:lnTo>
                    <a:lnTo>
                      <a:pt x="247" y="215"/>
                    </a:lnTo>
                    <a:lnTo>
                      <a:pt x="254" y="132"/>
                    </a:lnTo>
                    <a:lnTo>
                      <a:pt x="306" y="90"/>
                    </a:lnTo>
                    <a:lnTo>
                      <a:pt x="391" y="80"/>
                    </a:lnTo>
                    <a:lnTo>
                      <a:pt x="414" y="54"/>
                    </a:lnTo>
                    <a:lnTo>
                      <a:pt x="484" y="98"/>
                    </a:lnTo>
                    <a:lnTo>
                      <a:pt x="543" y="90"/>
                    </a:lnTo>
                    <a:lnTo>
                      <a:pt x="558" y="75"/>
                    </a:lnTo>
                    <a:lnTo>
                      <a:pt x="621" y="82"/>
                    </a:lnTo>
                    <a:lnTo>
                      <a:pt x="638" y="98"/>
                    </a:lnTo>
                    <a:lnTo>
                      <a:pt x="706" y="33"/>
                    </a:lnTo>
                    <a:lnTo>
                      <a:pt x="812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91" name="Freeform 95"/>
              <p:cNvSpPr>
                <a:spLocks noChangeAspect="1"/>
              </p:cNvSpPr>
              <p:nvPr/>
            </p:nvSpPr>
            <p:spPr bwMode="auto">
              <a:xfrm>
                <a:off x="4164" y="1892"/>
                <a:ext cx="367" cy="289"/>
              </a:xfrm>
              <a:custGeom>
                <a:avLst/>
                <a:gdLst>
                  <a:gd name="T0" fmla="*/ 838 w 2035"/>
                  <a:gd name="T1" fmla="*/ 0 h 1604"/>
                  <a:gd name="T2" fmla="*/ 928 w 2035"/>
                  <a:gd name="T3" fmla="*/ 31 h 1604"/>
                  <a:gd name="T4" fmla="*/ 878 w 2035"/>
                  <a:gd name="T5" fmla="*/ 118 h 1604"/>
                  <a:gd name="T6" fmla="*/ 919 w 2035"/>
                  <a:gd name="T7" fmla="*/ 166 h 1604"/>
                  <a:gd name="T8" fmla="*/ 1056 w 2035"/>
                  <a:gd name="T9" fmla="*/ 215 h 1604"/>
                  <a:gd name="T10" fmla="*/ 1145 w 2035"/>
                  <a:gd name="T11" fmla="*/ 153 h 1604"/>
                  <a:gd name="T12" fmla="*/ 1417 w 2035"/>
                  <a:gd name="T13" fmla="*/ 250 h 1604"/>
                  <a:gd name="T14" fmla="*/ 1070 w 2035"/>
                  <a:gd name="T15" fmla="*/ 547 h 1604"/>
                  <a:gd name="T16" fmla="*/ 1030 w 2035"/>
                  <a:gd name="T17" fmla="*/ 580 h 1604"/>
                  <a:gd name="T18" fmla="*/ 1149 w 2035"/>
                  <a:gd name="T19" fmla="*/ 867 h 1604"/>
                  <a:gd name="T20" fmla="*/ 1743 w 2035"/>
                  <a:gd name="T21" fmla="*/ 774 h 1604"/>
                  <a:gd name="T22" fmla="*/ 1938 w 2035"/>
                  <a:gd name="T23" fmla="*/ 944 h 1604"/>
                  <a:gd name="T24" fmla="*/ 1895 w 2035"/>
                  <a:gd name="T25" fmla="*/ 1034 h 1604"/>
                  <a:gd name="T26" fmla="*/ 1827 w 2035"/>
                  <a:gd name="T27" fmla="*/ 1081 h 1604"/>
                  <a:gd name="T28" fmla="*/ 1789 w 2035"/>
                  <a:gd name="T29" fmla="*/ 1265 h 1604"/>
                  <a:gd name="T30" fmla="*/ 1919 w 2035"/>
                  <a:gd name="T31" fmla="*/ 1239 h 1604"/>
                  <a:gd name="T32" fmla="*/ 2010 w 2035"/>
                  <a:gd name="T33" fmla="*/ 1286 h 1604"/>
                  <a:gd name="T34" fmla="*/ 2035 w 2035"/>
                  <a:gd name="T35" fmla="*/ 1443 h 1604"/>
                  <a:gd name="T36" fmla="*/ 1726 w 2035"/>
                  <a:gd name="T37" fmla="*/ 1376 h 1604"/>
                  <a:gd name="T38" fmla="*/ 1549 w 2035"/>
                  <a:gd name="T39" fmla="*/ 1338 h 1604"/>
                  <a:gd name="T40" fmla="*/ 1380 w 2035"/>
                  <a:gd name="T41" fmla="*/ 1298 h 1604"/>
                  <a:gd name="T42" fmla="*/ 1030 w 2035"/>
                  <a:gd name="T43" fmla="*/ 1598 h 1604"/>
                  <a:gd name="T44" fmla="*/ 835 w 2035"/>
                  <a:gd name="T45" fmla="*/ 1540 h 1604"/>
                  <a:gd name="T46" fmla="*/ 657 w 2035"/>
                  <a:gd name="T47" fmla="*/ 1596 h 1604"/>
                  <a:gd name="T48" fmla="*/ 478 w 2035"/>
                  <a:gd name="T49" fmla="*/ 1571 h 1604"/>
                  <a:gd name="T50" fmla="*/ 400 w 2035"/>
                  <a:gd name="T51" fmla="*/ 1555 h 1604"/>
                  <a:gd name="T52" fmla="*/ 329 w 2035"/>
                  <a:gd name="T53" fmla="*/ 1522 h 1604"/>
                  <a:gd name="T54" fmla="*/ 279 w 2035"/>
                  <a:gd name="T55" fmla="*/ 1544 h 1604"/>
                  <a:gd name="T56" fmla="*/ 238 w 2035"/>
                  <a:gd name="T57" fmla="*/ 1453 h 1604"/>
                  <a:gd name="T58" fmla="*/ 254 w 2035"/>
                  <a:gd name="T59" fmla="*/ 1407 h 1604"/>
                  <a:gd name="T60" fmla="*/ 264 w 2035"/>
                  <a:gd name="T61" fmla="*/ 1291 h 1604"/>
                  <a:gd name="T62" fmla="*/ 184 w 2035"/>
                  <a:gd name="T63" fmla="*/ 1223 h 1604"/>
                  <a:gd name="T64" fmla="*/ 132 w 2035"/>
                  <a:gd name="T65" fmla="*/ 1129 h 1604"/>
                  <a:gd name="T66" fmla="*/ 46 w 2035"/>
                  <a:gd name="T67" fmla="*/ 1099 h 1604"/>
                  <a:gd name="T68" fmla="*/ 6 w 2035"/>
                  <a:gd name="T69" fmla="*/ 1083 h 1604"/>
                  <a:gd name="T70" fmla="*/ 17 w 2035"/>
                  <a:gd name="T71" fmla="*/ 964 h 1604"/>
                  <a:gd name="T72" fmla="*/ 86 w 2035"/>
                  <a:gd name="T73" fmla="*/ 940 h 1604"/>
                  <a:gd name="T74" fmla="*/ 101 w 2035"/>
                  <a:gd name="T75" fmla="*/ 967 h 1604"/>
                  <a:gd name="T76" fmla="*/ 365 w 2035"/>
                  <a:gd name="T77" fmla="*/ 618 h 1604"/>
                  <a:gd name="T78" fmla="*/ 344 w 2035"/>
                  <a:gd name="T79" fmla="*/ 554 h 1604"/>
                  <a:gd name="T80" fmla="*/ 455 w 2035"/>
                  <a:gd name="T81" fmla="*/ 547 h 1604"/>
                  <a:gd name="T82" fmla="*/ 506 w 2035"/>
                  <a:gd name="T83" fmla="*/ 551 h 1604"/>
                  <a:gd name="T84" fmla="*/ 515 w 2035"/>
                  <a:gd name="T85" fmla="*/ 504 h 1604"/>
                  <a:gd name="T86" fmla="*/ 418 w 2035"/>
                  <a:gd name="T87" fmla="*/ 300 h 1604"/>
                  <a:gd name="T88" fmla="*/ 644 w 2035"/>
                  <a:gd name="T89" fmla="*/ 26 h 1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035" h="1604">
                    <a:moveTo>
                      <a:pt x="644" y="26"/>
                    </a:moveTo>
                    <a:lnTo>
                      <a:pt x="838" y="0"/>
                    </a:lnTo>
                    <a:lnTo>
                      <a:pt x="896" y="6"/>
                    </a:lnTo>
                    <a:lnTo>
                      <a:pt x="928" y="31"/>
                    </a:lnTo>
                    <a:lnTo>
                      <a:pt x="929" y="63"/>
                    </a:lnTo>
                    <a:lnTo>
                      <a:pt x="878" y="118"/>
                    </a:lnTo>
                    <a:lnTo>
                      <a:pt x="892" y="155"/>
                    </a:lnTo>
                    <a:lnTo>
                      <a:pt x="919" y="166"/>
                    </a:lnTo>
                    <a:lnTo>
                      <a:pt x="952" y="247"/>
                    </a:lnTo>
                    <a:lnTo>
                      <a:pt x="1056" y="215"/>
                    </a:lnTo>
                    <a:lnTo>
                      <a:pt x="1080" y="159"/>
                    </a:lnTo>
                    <a:lnTo>
                      <a:pt x="1145" y="153"/>
                    </a:lnTo>
                    <a:lnTo>
                      <a:pt x="1182" y="37"/>
                    </a:lnTo>
                    <a:lnTo>
                      <a:pt x="1417" y="250"/>
                    </a:lnTo>
                    <a:lnTo>
                      <a:pt x="1181" y="591"/>
                    </a:lnTo>
                    <a:lnTo>
                      <a:pt x="1070" y="547"/>
                    </a:lnTo>
                    <a:lnTo>
                      <a:pt x="1021" y="547"/>
                    </a:lnTo>
                    <a:lnTo>
                      <a:pt x="1030" y="580"/>
                    </a:lnTo>
                    <a:lnTo>
                      <a:pt x="1124" y="739"/>
                    </a:lnTo>
                    <a:lnTo>
                      <a:pt x="1149" y="867"/>
                    </a:lnTo>
                    <a:lnTo>
                      <a:pt x="1453" y="825"/>
                    </a:lnTo>
                    <a:lnTo>
                      <a:pt x="1743" y="774"/>
                    </a:lnTo>
                    <a:lnTo>
                      <a:pt x="1923" y="873"/>
                    </a:lnTo>
                    <a:lnTo>
                      <a:pt x="1938" y="944"/>
                    </a:lnTo>
                    <a:lnTo>
                      <a:pt x="1930" y="1016"/>
                    </a:lnTo>
                    <a:lnTo>
                      <a:pt x="1895" y="1034"/>
                    </a:lnTo>
                    <a:lnTo>
                      <a:pt x="1882" y="1076"/>
                    </a:lnTo>
                    <a:lnTo>
                      <a:pt x="1827" y="1081"/>
                    </a:lnTo>
                    <a:lnTo>
                      <a:pt x="1835" y="1161"/>
                    </a:lnTo>
                    <a:lnTo>
                      <a:pt x="1789" y="1265"/>
                    </a:lnTo>
                    <a:lnTo>
                      <a:pt x="1867" y="1237"/>
                    </a:lnTo>
                    <a:lnTo>
                      <a:pt x="1919" y="1239"/>
                    </a:lnTo>
                    <a:lnTo>
                      <a:pt x="1977" y="1246"/>
                    </a:lnTo>
                    <a:lnTo>
                      <a:pt x="2010" y="1286"/>
                    </a:lnTo>
                    <a:lnTo>
                      <a:pt x="1999" y="1325"/>
                    </a:lnTo>
                    <a:lnTo>
                      <a:pt x="2035" y="1443"/>
                    </a:lnTo>
                    <a:lnTo>
                      <a:pt x="1908" y="1462"/>
                    </a:lnTo>
                    <a:lnTo>
                      <a:pt x="1726" y="1376"/>
                    </a:lnTo>
                    <a:lnTo>
                      <a:pt x="1599" y="1380"/>
                    </a:lnTo>
                    <a:lnTo>
                      <a:pt x="1549" y="1338"/>
                    </a:lnTo>
                    <a:lnTo>
                      <a:pt x="1435" y="1332"/>
                    </a:lnTo>
                    <a:lnTo>
                      <a:pt x="1380" y="1298"/>
                    </a:lnTo>
                    <a:lnTo>
                      <a:pt x="1090" y="1600"/>
                    </a:lnTo>
                    <a:lnTo>
                      <a:pt x="1030" y="1598"/>
                    </a:lnTo>
                    <a:lnTo>
                      <a:pt x="872" y="1542"/>
                    </a:lnTo>
                    <a:lnTo>
                      <a:pt x="835" y="1540"/>
                    </a:lnTo>
                    <a:lnTo>
                      <a:pt x="762" y="1604"/>
                    </a:lnTo>
                    <a:lnTo>
                      <a:pt x="657" y="1596"/>
                    </a:lnTo>
                    <a:lnTo>
                      <a:pt x="581" y="1569"/>
                    </a:lnTo>
                    <a:lnTo>
                      <a:pt x="478" y="1571"/>
                    </a:lnTo>
                    <a:lnTo>
                      <a:pt x="418" y="1571"/>
                    </a:lnTo>
                    <a:lnTo>
                      <a:pt x="400" y="1555"/>
                    </a:lnTo>
                    <a:lnTo>
                      <a:pt x="355" y="1552"/>
                    </a:lnTo>
                    <a:lnTo>
                      <a:pt x="329" y="1522"/>
                    </a:lnTo>
                    <a:lnTo>
                      <a:pt x="311" y="1538"/>
                    </a:lnTo>
                    <a:lnTo>
                      <a:pt x="279" y="1544"/>
                    </a:lnTo>
                    <a:lnTo>
                      <a:pt x="221" y="1487"/>
                    </a:lnTo>
                    <a:lnTo>
                      <a:pt x="238" y="1453"/>
                    </a:lnTo>
                    <a:lnTo>
                      <a:pt x="221" y="1425"/>
                    </a:lnTo>
                    <a:lnTo>
                      <a:pt x="254" y="1407"/>
                    </a:lnTo>
                    <a:lnTo>
                      <a:pt x="242" y="1351"/>
                    </a:lnTo>
                    <a:lnTo>
                      <a:pt x="264" y="1291"/>
                    </a:lnTo>
                    <a:lnTo>
                      <a:pt x="253" y="1250"/>
                    </a:lnTo>
                    <a:lnTo>
                      <a:pt x="184" y="1223"/>
                    </a:lnTo>
                    <a:lnTo>
                      <a:pt x="149" y="1185"/>
                    </a:lnTo>
                    <a:lnTo>
                      <a:pt x="132" y="1129"/>
                    </a:lnTo>
                    <a:lnTo>
                      <a:pt x="74" y="1120"/>
                    </a:lnTo>
                    <a:lnTo>
                      <a:pt x="46" y="1099"/>
                    </a:lnTo>
                    <a:lnTo>
                      <a:pt x="19" y="1118"/>
                    </a:lnTo>
                    <a:lnTo>
                      <a:pt x="6" y="1083"/>
                    </a:lnTo>
                    <a:lnTo>
                      <a:pt x="0" y="1012"/>
                    </a:lnTo>
                    <a:lnTo>
                      <a:pt x="17" y="964"/>
                    </a:lnTo>
                    <a:lnTo>
                      <a:pt x="24" y="946"/>
                    </a:lnTo>
                    <a:lnTo>
                      <a:pt x="86" y="940"/>
                    </a:lnTo>
                    <a:lnTo>
                      <a:pt x="86" y="949"/>
                    </a:lnTo>
                    <a:lnTo>
                      <a:pt x="101" y="967"/>
                    </a:lnTo>
                    <a:lnTo>
                      <a:pt x="139" y="944"/>
                    </a:lnTo>
                    <a:lnTo>
                      <a:pt x="365" y="618"/>
                    </a:lnTo>
                    <a:lnTo>
                      <a:pt x="316" y="583"/>
                    </a:lnTo>
                    <a:lnTo>
                      <a:pt x="344" y="554"/>
                    </a:lnTo>
                    <a:lnTo>
                      <a:pt x="401" y="579"/>
                    </a:lnTo>
                    <a:lnTo>
                      <a:pt x="455" y="547"/>
                    </a:lnTo>
                    <a:lnTo>
                      <a:pt x="480" y="564"/>
                    </a:lnTo>
                    <a:lnTo>
                      <a:pt x="506" y="551"/>
                    </a:lnTo>
                    <a:lnTo>
                      <a:pt x="495" y="514"/>
                    </a:lnTo>
                    <a:lnTo>
                      <a:pt x="515" y="504"/>
                    </a:lnTo>
                    <a:lnTo>
                      <a:pt x="608" y="365"/>
                    </a:lnTo>
                    <a:lnTo>
                      <a:pt x="418" y="300"/>
                    </a:lnTo>
                    <a:lnTo>
                      <a:pt x="608" y="164"/>
                    </a:lnTo>
                    <a:lnTo>
                      <a:pt x="644" y="26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92" name="Freeform 96"/>
              <p:cNvSpPr>
                <a:spLocks noChangeAspect="1"/>
              </p:cNvSpPr>
              <p:nvPr/>
            </p:nvSpPr>
            <p:spPr bwMode="auto">
              <a:xfrm>
                <a:off x="4348" y="1862"/>
                <a:ext cx="239" cy="187"/>
              </a:xfrm>
              <a:custGeom>
                <a:avLst/>
                <a:gdLst>
                  <a:gd name="T0" fmla="*/ 336 w 1325"/>
                  <a:gd name="T1" fmla="*/ 190 h 1035"/>
                  <a:gd name="T2" fmla="*/ 513 w 1325"/>
                  <a:gd name="T3" fmla="*/ 32 h 1035"/>
                  <a:gd name="T4" fmla="*/ 719 w 1325"/>
                  <a:gd name="T5" fmla="*/ 0 h 1035"/>
                  <a:gd name="T6" fmla="*/ 820 w 1325"/>
                  <a:gd name="T7" fmla="*/ 166 h 1035"/>
                  <a:gd name="T8" fmla="*/ 851 w 1325"/>
                  <a:gd name="T9" fmla="*/ 154 h 1035"/>
                  <a:gd name="T10" fmla="*/ 957 w 1325"/>
                  <a:gd name="T11" fmla="*/ 291 h 1035"/>
                  <a:gd name="T12" fmla="*/ 1111 w 1325"/>
                  <a:gd name="T13" fmla="*/ 179 h 1035"/>
                  <a:gd name="T14" fmla="*/ 1295 w 1325"/>
                  <a:gd name="T15" fmla="*/ 217 h 1035"/>
                  <a:gd name="T16" fmla="*/ 1282 w 1325"/>
                  <a:gd name="T17" fmla="*/ 302 h 1035"/>
                  <a:gd name="T18" fmla="*/ 1325 w 1325"/>
                  <a:gd name="T19" fmla="*/ 386 h 1035"/>
                  <a:gd name="T20" fmla="*/ 1253 w 1325"/>
                  <a:gd name="T21" fmla="*/ 475 h 1035"/>
                  <a:gd name="T22" fmla="*/ 1171 w 1325"/>
                  <a:gd name="T23" fmla="*/ 478 h 1035"/>
                  <a:gd name="T24" fmla="*/ 1134 w 1325"/>
                  <a:gd name="T25" fmla="*/ 509 h 1035"/>
                  <a:gd name="T26" fmla="*/ 1131 w 1325"/>
                  <a:gd name="T27" fmla="*/ 607 h 1035"/>
                  <a:gd name="T28" fmla="*/ 1025 w 1325"/>
                  <a:gd name="T29" fmla="*/ 709 h 1035"/>
                  <a:gd name="T30" fmla="*/ 944 w 1325"/>
                  <a:gd name="T31" fmla="*/ 754 h 1035"/>
                  <a:gd name="T32" fmla="*/ 892 w 1325"/>
                  <a:gd name="T33" fmla="*/ 754 h 1035"/>
                  <a:gd name="T34" fmla="*/ 845 w 1325"/>
                  <a:gd name="T35" fmla="*/ 820 h 1035"/>
                  <a:gd name="T36" fmla="*/ 941 w 1325"/>
                  <a:gd name="T37" fmla="*/ 998 h 1035"/>
                  <a:gd name="T38" fmla="*/ 901 w 1325"/>
                  <a:gd name="T39" fmla="*/ 1035 h 1035"/>
                  <a:gd name="T40" fmla="*/ 721 w 1325"/>
                  <a:gd name="T41" fmla="*/ 936 h 1035"/>
                  <a:gd name="T42" fmla="*/ 437 w 1325"/>
                  <a:gd name="T43" fmla="*/ 985 h 1035"/>
                  <a:gd name="T44" fmla="*/ 128 w 1325"/>
                  <a:gd name="T45" fmla="*/ 1029 h 1035"/>
                  <a:gd name="T46" fmla="*/ 104 w 1325"/>
                  <a:gd name="T47" fmla="*/ 901 h 1035"/>
                  <a:gd name="T48" fmla="*/ 9 w 1325"/>
                  <a:gd name="T49" fmla="*/ 743 h 1035"/>
                  <a:gd name="T50" fmla="*/ 0 w 1325"/>
                  <a:gd name="T51" fmla="*/ 710 h 1035"/>
                  <a:gd name="T52" fmla="*/ 48 w 1325"/>
                  <a:gd name="T53" fmla="*/ 708 h 1035"/>
                  <a:gd name="T54" fmla="*/ 161 w 1325"/>
                  <a:gd name="T55" fmla="*/ 754 h 1035"/>
                  <a:gd name="T56" fmla="*/ 396 w 1325"/>
                  <a:gd name="T57" fmla="*/ 411 h 1035"/>
                  <a:gd name="T58" fmla="*/ 163 w 1325"/>
                  <a:gd name="T59" fmla="*/ 200 h 1035"/>
                  <a:gd name="T60" fmla="*/ 209 w 1325"/>
                  <a:gd name="T61" fmla="*/ 177 h 1035"/>
                  <a:gd name="T62" fmla="*/ 336 w 1325"/>
                  <a:gd name="T63" fmla="*/ 190 h 10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25" h="1035">
                    <a:moveTo>
                      <a:pt x="336" y="190"/>
                    </a:moveTo>
                    <a:lnTo>
                      <a:pt x="513" y="32"/>
                    </a:lnTo>
                    <a:lnTo>
                      <a:pt x="719" y="0"/>
                    </a:lnTo>
                    <a:lnTo>
                      <a:pt x="820" y="166"/>
                    </a:lnTo>
                    <a:lnTo>
                      <a:pt x="851" y="154"/>
                    </a:lnTo>
                    <a:lnTo>
                      <a:pt x="957" y="291"/>
                    </a:lnTo>
                    <a:lnTo>
                      <a:pt x="1111" y="179"/>
                    </a:lnTo>
                    <a:lnTo>
                      <a:pt x="1295" y="217"/>
                    </a:lnTo>
                    <a:lnTo>
                      <a:pt x="1282" y="302"/>
                    </a:lnTo>
                    <a:lnTo>
                      <a:pt x="1325" y="386"/>
                    </a:lnTo>
                    <a:lnTo>
                      <a:pt x="1253" y="475"/>
                    </a:lnTo>
                    <a:lnTo>
                      <a:pt x="1171" y="478"/>
                    </a:lnTo>
                    <a:lnTo>
                      <a:pt x="1134" y="509"/>
                    </a:lnTo>
                    <a:lnTo>
                      <a:pt x="1131" y="607"/>
                    </a:lnTo>
                    <a:lnTo>
                      <a:pt x="1025" y="709"/>
                    </a:lnTo>
                    <a:lnTo>
                      <a:pt x="944" y="754"/>
                    </a:lnTo>
                    <a:lnTo>
                      <a:pt x="892" y="754"/>
                    </a:lnTo>
                    <a:lnTo>
                      <a:pt x="845" y="820"/>
                    </a:lnTo>
                    <a:lnTo>
                      <a:pt x="941" y="998"/>
                    </a:lnTo>
                    <a:lnTo>
                      <a:pt x="901" y="1035"/>
                    </a:lnTo>
                    <a:lnTo>
                      <a:pt x="721" y="936"/>
                    </a:lnTo>
                    <a:lnTo>
                      <a:pt x="437" y="985"/>
                    </a:lnTo>
                    <a:lnTo>
                      <a:pt x="128" y="1029"/>
                    </a:lnTo>
                    <a:lnTo>
                      <a:pt x="104" y="901"/>
                    </a:lnTo>
                    <a:lnTo>
                      <a:pt x="9" y="743"/>
                    </a:lnTo>
                    <a:lnTo>
                      <a:pt x="0" y="710"/>
                    </a:lnTo>
                    <a:lnTo>
                      <a:pt x="48" y="708"/>
                    </a:lnTo>
                    <a:lnTo>
                      <a:pt x="161" y="754"/>
                    </a:lnTo>
                    <a:lnTo>
                      <a:pt x="396" y="411"/>
                    </a:lnTo>
                    <a:lnTo>
                      <a:pt x="163" y="200"/>
                    </a:lnTo>
                    <a:lnTo>
                      <a:pt x="209" y="177"/>
                    </a:lnTo>
                    <a:lnTo>
                      <a:pt x="336" y="19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93" name="Freeform 97"/>
              <p:cNvSpPr>
                <a:spLocks noChangeAspect="1"/>
              </p:cNvSpPr>
              <p:nvPr/>
            </p:nvSpPr>
            <p:spPr bwMode="auto">
              <a:xfrm>
                <a:off x="4249" y="2126"/>
                <a:ext cx="285" cy="257"/>
              </a:xfrm>
              <a:custGeom>
                <a:avLst/>
                <a:gdLst>
                  <a:gd name="T0" fmla="*/ 4 w 1577"/>
                  <a:gd name="T1" fmla="*/ 271 h 1426"/>
                  <a:gd name="T2" fmla="*/ 104 w 1577"/>
                  <a:gd name="T3" fmla="*/ 270 h 1426"/>
                  <a:gd name="T4" fmla="*/ 181 w 1577"/>
                  <a:gd name="T5" fmla="*/ 297 h 1426"/>
                  <a:gd name="T6" fmla="*/ 284 w 1577"/>
                  <a:gd name="T7" fmla="*/ 305 h 1426"/>
                  <a:gd name="T8" fmla="*/ 359 w 1577"/>
                  <a:gd name="T9" fmla="*/ 241 h 1426"/>
                  <a:gd name="T10" fmla="*/ 395 w 1577"/>
                  <a:gd name="T11" fmla="*/ 243 h 1426"/>
                  <a:gd name="T12" fmla="*/ 552 w 1577"/>
                  <a:gd name="T13" fmla="*/ 298 h 1426"/>
                  <a:gd name="T14" fmla="*/ 614 w 1577"/>
                  <a:gd name="T15" fmla="*/ 301 h 1426"/>
                  <a:gd name="T16" fmla="*/ 903 w 1577"/>
                  <a:gd name="T17" fmla="*/ 0 h 1426"/>
                  <a:gd name="T18" fmla="*/ 959 w 1577"/>
                  <a:gd name="T19" fmla="*/ 33 h 1426"/>
                  <a:gd name="T20" fmla="*/ 1073 w 1577"/>
                  <a:gd name="T21" fmla="*/ 39 h 1426"/>
                  <a:gd name="T22" fmla="*/ 1123 w 1577"/>
                  <a:gd name="T23" fmla="*/ 81 h 1426"/>
                  <a:gd name="T24" fmla="*/ 1248 w 1577"/>
                  <a:gd name="T25" fmla="*/ 78 h 1426"/>
                  <a:gd name="T26" fmla="*/ 1431 w 1577"/>
                  <a:gd name="T27" fmla="*/ 162 h 1426"/>
                  <a:gd name="T28" fmla="*/ 1559 w 1577"/>
                  <a:gd name="T29" fmla="*/ 144 h 1426"/>
                  <a:gd name="T30" fmla="*/ 1549 w 1577"/>
                  <a:gd name="T31" fmla="*/ 209 h 1426"/>
                  <a:gd name="T32" fmla="*/ 1577 w 1577"/>
                  <a:gd name="T33" fmla="*/ 243 h 1426"/>
                  <a:gd name="T34" fmla="*/ 1340 w 1577"/>
                  <a:gd name="T35" fmla="*/ 504 h 1426"/>
                  <a:gd name="T36" fmla="*/ 1286 w 1577"/>
                  <a:gd name="T37" fmla="*/ 515 h 1426"/>
                  <a:gd name="T38" fmla="*/ 1249 w 1577"/>
                  <a:gd name="T39" fmla="*/ 501 h 1426"/>
                  <a:gd name="T40" fmla="*/ 1222 w 1577"/>
                  <a:gd name="T41" fmla="*/ 418 h 1426"/>
                  <a:gd name="T42" fmla="*/ 1076 w 1577"/>
                  <a:gd name="T43" fmla="*/ 410 h 1426"/>
                  <a:gd name="T44" fmla="*/ 949 w 1577"/>
                  <a:gd name="T45" fmla="*/ 470 h 1426"/>
                  <a:gd name="T46" fmla="*/ 882 w 1577"/>
                  <a:gd name="T47" fmla="*/ 531 h 1426"/>
                  <a:gd name="T48" fmla="*/ 867 w 1577"/>
                  <a:gd name="T49" fmla="*/ 568 h 1426"/>
                  <a:gd name="T50" fmla="*/ 790 w 1577"/>
                  <a:gd name="T51" fmla="*/ 694 h 1426"/>
                  <a:gd name="T52" fmla="*/ 695 w 1577"/>
                  <a:gd name="T53" fmla="*/ 765 h 1426"/>
                  <a:gd name="T54" fmla="*/ 549 w 1577"/>
                  <a:gd name="T55" fmla="*/ 767 h 1426"/>
                  <a:gd name="T56" fmla="*/ 544 w 1577"/>
                  <a:gd name="T57" fmla="*/ 1105 h 1426"/>
                  <a:gd name="T58" fmla="*/ 552 w 1577"/>
                  <a:gd name="T59" fmla="*/ 1154 h 1426"/>
                  <a:gd name="T60" fmla="*/ 583 w 1577"/>
                  <a:gd name="T61" fmla="*/ 1170 h 1426"/>
                  <a:gd name="T62" fmla="*/ 583 w 1577"/>
                  <a:gd name="T63" fmla="*/ 1231 h 1426"/>
                  <a:gd name="T64" fmla="*/ 540 w 1577"/>
                  <a:gd name="T65" fmla="*/ 1233 h 1426"/>
                  <a:gd name="T66" fmla="*/ 534 w 1577"/>
                  <a:gd name="T67" fmla="*/ 1314 h 1426"/>
                  <a:gd name="T68" fmla="*/ 375 w 1577"/>
                  <a:gd name="T69" fmla="*/ 1426 h 1426"/>
                  <a:gd name="T70" fmla="*/ 300 w 1577"/>
                  <a:gd name="T71" fmla="*/ 1393 h 1426"/>
                  <a:gd name="T72" fmla="*/ 247 w 1577"/>
                  <a:gd name="T73" fmla="*/ 1395 h 1426"/>
                  <a:gd name="T74" fmla="*/ 211 w 1577"/>
                  <a:gd name="T75" fmla="*/ 1347 h 1426"/>
                  <a:gd name="T76" fmla="*/ 188 w 1577"/>
                  <a:gd name="T77" fmla="*/ 1371 h 1426"/>
                  <a:gd name="T78" fmla="*/ 139 w 1577"/>
                  <a:gd name="T79" fmla="*/ 1399 h 1426"/>
                  <a:gd name="T80" fmla="*/ 96 w 1577"/>
                  <a:gd name="T81" fmla="*/ 1398 h 1426"/>
                  <a:gd name="T82" fmla="*/ 95 w 1577"/>
                  <a:gd name="T83" fmla="*/ 1360 h 1426"/>
                  <a:gd name="T84" fmla="*/ 68 w 1577"/>
                  <a:gd name="T85" fmla="*/ 1322 h 1426"/>
                  <a:gd name="T86" fmla="*/ 110 w 1577"/>
                  <a:gd name="T87" fmla="*/ 1173 h 1426"/>
                  <a:gd name="T88" fmla="*/ 106 w 1577"/>
                  <a:gd name="T89" fmla="*/ 1123 h 1426"/>
                  <a:gd name="T90" fmla="*/ 75 w 1577"/>
                  <a:gd name="T91" fmla="*/ 1082 h 1426"/>
                  <a:gd name="T92" fmla="*/ 16 w 1577"/>
                  <a:gd name="T93" fmla="*/ 1046 h 1426"/>
                  <a:gd name="T94" fmla="*/ 97 w 1577"/>
                  <a:gd name="T95" fmla="*/ 794 h 1426"/>
                  <a:gd name="T96" fmla="*/ 142 w 1577"/>
                  <a:gd name="T97" fmla="*/ 684 h 1426"/>
                  <a:gd name="T98" fmla="*/ 200 w 1577"/>
                  <a:gd name="T99" fmla="*/ 618 h 1426"/>
                  <a:gd name="T100" fmla="*/ 187 w 1577"/>
                  <a:gd name="T101" fmla="*/ 609 h 1426"/>
                  <a:gd name="T102" fmla="*/ 161 w 1577"/>
                  <a:gd name="T103" fmla="*/ 587 h 1426"/>
                  <a:gd name="T104" fmla="*/ 166 w 1577"/>
                  <a:gd name="T105" fmla="*/ 568 h 1426"/>
                  <a:gd name="T106" fmla="*/ 207 w 1577"/>
                  <a:gd name="T107" fmla="*/ 485 h 1426"/>
                  <a:gd name="T108" fmla="*/ 168 w 1577"/>
                  <a:gd name="T109" fmla="*/ 482 h 1426"/>
                  <a:gd name="T110" fmla="*/ 149 w 1577"/>
                  <a:gd name="T111" fmla="*/ 499 h 1426"/>
                  <a:gd name="T112" fmla="*/ 114 w 1577"/>
                  <a:gd name="T113" fmla="*/ 489 h 1426"/>
                  <a:gd name="T114" fmla="*/ 64 w 1577"/>
                  <a:gd name="T115" fmla="*/ 459 h 1426"/>
                  <a:gd name="T116" fmla="*/ 0 w 1577"/>
                  <a:gd name="T117" fmla="*/ 331 h 1426"/>
                  <a:gd name="T118" fmla="*/ 4 w 1577"/>
                  <a:gd name="T119" fmla="*/ 271 h 1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77" h="1426">
                    <a:moveTo>
                      <a:pt x="4" y="271"/>
                    </a:moveTo>
                    <a:lnTo>
                      <a:pt x="104" y="270"/>
                    </a:lnTo>
                    <a:lnTo>
                      <a:pt x="181" y="297"/>
                    </a:lnTo>
                    <a:lnTo>
                      <a:pt x="284" y="305"/>
                    </a:lnTo>
                    <a:lnTo>
                      <a:pt x="359" y="241"/>
                    </a:lnTo>
                    <a:lnTo>
                      <a:pt x="395" y="243"/>
                    </a:lnTo>
                    <a:lnTo>
                      <a:pt x="552" y="298"/>
                    </a:lnTo>
                    <a:lnTo>
                      <a:pt x="614" y="301"/>
                    </a:lnTo>
                    <a:lnTo>
                      <a:pt x="903" y="0"/>
                    </a:lnTo>
                    <a:lnTo>
                      <a:pt x="959" y="33"/>
                    </a:lnTo>
                    <a:lnTo>
                      <a:pt x="1073" y="39"/>
                    </a:lnTo>
                    <a:lnTo>
                      <a:pt x="1123" y="81"/>
                    </a:lnTo>
                    <a:lnTo>
                      <a:pt x="1248" y="78"/>
                    </a:lnTo>
                    <a:lnTo>
                      <a:pt x="1431" y="162"/>
                    </a:lnTo>
                    <a:lnTo>
                      <a:pt x="1559" y="144"/>
                    </a:lnTo>
                    <a:lnTo>
                      <a:pt x="1549" y="209"/>
                    </a:lnTo>
                    <a:lnTo>
                      <a:pt x="1577" y="243"/>
                    </a:lnTo>
                    <a:lnTo>
                      <a:pt x="1340" y="504"/>
                    </a:lnTo>
                    <a:lnTo>
                      <a:pt x="1286" y="515"/>
                    </a:lnTo>
                    <a:lnTo>
                      <a:pt x="1249" y="501"/>
                    </a:lnTo>
                    <a:lnTo>
                      <a:pt x="1222" y="418"/>
                    </a:lnTo>
                    <a:lnTo>
                      <a:pt x="1076" y="410"/>
                    </a:lnTo>
                    <a:lnTo>
                      <a:pt x="949" y="470"/>
                    </a:lnTo>
                    <a:lnTo>
                      <a:pt x="882" y="531"/>
                    </a:lnTo>
                    <a:lnTo>
                      <a:pt x="867" y="568"/>
                    </a:lnTo>
                    <a:lnTo>
                      <a:pt x="790" y="694"/>
                    </a:lnTo>
                    <a:lnTo>
                      <a:pt x="695" y="765"/>
                    </a:lnTo>
                    <a:lnTo>
                      <a:pt x="549" y="767"/>
                    </a:lnTo>
                    <a:lnTo>
                      <a:pt x="544" y="1105"/>
                    </a:lnTo>
                    <a:lnTo>
                      <a:pt x="552" y="1154"/>
                    </a:lnTo>
                    <a:lnTo>
                      <a:pt x="583" y="1170"/>
                    </a:lnTo>
                    <a:lnTo>
                      <a:pt x="583" y="1231"/>
                    </a:lnTo>
                    <a:lnTo>
                      <a:pt x="540" y="1233"/>
                    </a:lnTo>
                    <a:lnTo>
                      <a:pt x="534" y="1314"/>
                    </a:lnTo>
                    <a:lnTo>
                      <a:pt x="375" y="1426"/>
                    </a:lnTo>
                    <a:lnTo>
                      <a:pt x="300" y="1393"/>
                    </a:lnTo>
                    <a:lnTo>
                      <a:pt x="247" y="1395"/>
                    </a:lnTo>
                    <a:lnTo>
                      <a:pt x="211" y="1347"/>
                    </a:lnTo>
                    <a:lnTo>
                      <a:pt x="188" y="1371"/>
                    </a:lnTo>
                    <a:lnTo>
                      <a:pt x="139" y="1399"/>
                    </a:lnTo>
                    <a:lnTo>
                      <a:pt x="96" y="1398"/>
                    </a:lnTo>
                    <a:lnTo>
                      <a:pt x="95" y="1360"/>
                    </a:lnTo>
                    <a:lnTo>
                      <a:pt x="68" y="1322"/>
                    </a:lnTo>
                    <a:lnTo>
                      <a:pt x="110" y="1173"/>
                    </a:lnTo>
                    <a:lnTo>
                      <a:pt x="106" y="1123"/>
                    </a:lnTo>
                    <a:lnTo>
                      <a:pt x="75" y="1082"/>
                    </a:lnTo>
                    <a:lnTo>
                      <a:pt x="16" y="1046"/>
                    </a:lnTo>
                    <a:lnTo>
                      <a:pt x="97" y="794"/>
                    </a:lnTo>
                    <a:lnTo>
                      <a:pt x="142" y="684"/>
                    </a:lnTo>
                    <a:lnTo>
                      <a:pt x="200" y="618"/>
                    </a:lnTo>
                    <a:lnTo>
                      <a:pt x="187" y="609"/>
                    </a:lnTo>
                    <a:lnTo>
                      <a:pt x="161" y="587"/>
                    </a:lnTo>
                    <a:lnTo>
                      <a:pt x="166" y="568"/>
                    </a:lnTo>
                    <a:lnTo>
                      <a:pt x="207" y="485"/>
                    </a:lnTo>
                    <a:lnTo>
                      <a:pt x="168" y="482"/>
                    </a:lnTo>
                    <a:lnTo>
                      <a:pt x="149" y="499"/>
                    </a:lnTo>
                    <a:lnTo>
                      <a:pt x="114" y="489"/>
                    </a:lnTo>
                    <a:lnTo>
                      <a:pt x="64" y="459"/>
                    </a:lnTo>
                    <a:lnTo>
                      <a:pt x="0" y="331"/>
                    </a:lnTo>
                    <a:lnTo>
                      <a:pt x="4" y="271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94" name="Freeform 98"/>
              <p:cNvSpPr>
                <a:spLocks noChangeAspect="1"/>
              </p:cNvSpPr>
              <p:nvPr/>
            </p:nvSpPr>
            <p:spPr bwMode="auto">
              <a:xfrm>
                <a:off x="4194" y="2348"/>
                <a:ext cx="226" cy="371"/>
              </a:xfrm>
              <a:custGeom>
                <a:avLst/>
                <a:gdLst>
                  <a:gd name="T0" fmla="*/ 497 w 1255"/>
                  <a:gd name="T1" fmla="*/ 138 h 2054"/>
                  <a:gd name="T2" fmla="*/ 518 w 1255"/>
                  <a:gd name="T3" fmla="*/ 116 h 2054"/>
                  <a:gd name="T4" fmla="*/ 553 w 1255"/>
                  <a:gd name="T5" fmla="*/ 165 h 2054"/>
                  <a:gd name="T6" fmla="*/ 606 w 1255"/>
                  <a:gd name="T7" fmla="*/ 162 h 2054"/>
                  <a:gd name="T8" fmla="*/ 681 w 1255"/>
                  <a:gd name="T9" fmla="*/ 195 h 2054"/>
                  <a:gd name="T10" fmla="*/ 841 w 1255"/>
                  <a:gd name="T11" fmla="*/ 83 h 2054"/>
                  <a:gd name="T12" fmla="*/ 848 w 1255"/>
                  <a:gd name="T13" fmla="*/ 3 h 2054"/>
                  <a:gd name="T14" fmla="*/ 887 w 1255"/>
                  <a:gd name="T15" fmla="*/ 0 h 2054"/>
                  <a:gd name="T16" fmla="*/ 910 w 1255"/>
                  <a:gd name="T17" fmla="*/ 63 h 2054"/>
                  <a:gd name="T18" fmla="*/ 906 w 1255"/>
                  <a:gd name="T19" fmla="*/ 447 h 2054"/>
                  <a:gd name="T20" fmla="*/ 1001 w 1255"/>
                  <a:gd name="T21" fmla="*/ 642 h 2054"/>
                  <a:gd name="T22" fmla="*/ 1255 w 1255"/>
                  <a:gd name="T23" fmla="*/ 1055 h 2054"/>
                  <a:gd name="T24" fmla="*/ 1245 w 1255"/>
                  <a:gd name="T25" fmla="*/ 1075 h 2054"/>
                  <a:gd name="T26" fmla="*/ 1143 w 1255"/>
                  <a:gd name="T27" fmla="*/ 1136 h 2054"/>
                  <a:gd name="T28" fmla="*/ 1126 w 1255"/>
                  <a:gd name="T29" fmla="*/ 1207 h 2054"/>
                  <a:gd name="T30" fmla="*/ 1027 w 1255"/>
                  <a:gd name="T31" fmla="*/ 1291 h 2054"/>
                  <a:gd name="T32" fmla="*/ 877 w 1255"/>
                  <a:gd name="T33" fmla="*/ 1571 h 2054"/>
                  <a:gd name="T34" fmla="*/ 808 w 1255"/>
                  <a:gd name="T35" fmla="*/ 1583 h 2054"/>
                  <a:gd name="T36" fmla="*/ 812 w 1255"/>
                  <a:gd name="T37" fmla="*/ 1627 h 2054"/>
                  <a:gd name="T38" fmla="*/ 778 w 1255"/>
                  <a:gd name="T39" fmla="*/ 1642 h 2054"/>
                  <a:gd name="T40" fmla="*/ 779 w 1255"/>
                  <a:gd name="T41" fmla="*/ 1698 h 2054"/>
                  <a:gd name="T42" fmla="*/ 764 w 1255"/>
                  <a:gd name="T43" fmla="*/ 1703 h 2054"/>
                  <a:gd name="T44" fmla="*/ 767 w 1255"/>
                  <a:gd name="T45" fmla="*/ 1775 h 2054"/>
                  <a:gd name="T46" fmla="*/ 720 w 1255"/>
                  <a:gd name="T47" fmla="*/ 1799 h 2054"/>
                  <a:gd name="T48" fmla="*/ 711 w 1255"/>
                  <a:gd name="T49" fmla="*/ 1844 h 2054"/>
                  <a:gd name="T50" fmla="*/ 735 w 1255"/>
                  <a:gd name="T51" fmla="*/ 1886 h 2054"/>
                  <a:gd name="T52" fmla="*/ 684 w 1255"/>
                  <a:gd name="T53" fmla="*/ 2035 h 2054"/>
                  <a:gd name="T54" fmla="*/ 676 w 1255"/>
                  <a:gd name="T55" fmla="*/ 2054 h 2054"/>
                  <a:gd name="T56" fmla="*/ 637 w 1255"/>
                  <a:gd name="T57" fmla="*/ 2015 h 2054"/>
                  <a:gd name="T58" fmla="*/ 635 w 1255"/>
                  <a:gd name="T59" fmla="*/ 1832 h 2054"/>
                  <a:gd name="T60" fmla="*/ 550 w 1255"/>
                  <a:gd name="T61" fmla="*/ 1764 h 2054"/>
                  <a:gd name="T62" fmla="*/ 493 w 1255"/>
                  <a:gd name="T63" fmla="*/ 1823 h 2054"/>
                  <a:gd name="T64" fmla="*/ 426 w 1255"/>
                  <a:gd name="T65" fmla="*/ 1815 h 2054"/>
                  <a:gd name="T66" fmla="*/ 414 w 1255"/>
                  <a:gd name="T67" fmla="*/ 1729 h 2054"/>
                  <a:gd name="T68" fmla="*/ 165 w 1255"/>
                  <a:gd name="T69" fmla="*/ 1680 h 2054"/>
                  <a:gd name="T70" fmla="*/ 98 w 1255"/>
                  <a:gd name="T71" fmla="*/ 1577 h 2054"/>
                  <a:gd name="T72" fmla="*/ 41 w 1255"/>
                  <a:gd name="T73" fmla="*/ 1618 h 2054"/>
                  <a:gd name="T74" fmla="*/ 36 w 1255"/>
                  <a:gd name="T75" fmla="*/ 1559 h 2054"/>
                  <a:gd name="T76" fmla="*/ 21 w 1255"/>
                  <a:gd name="T77" fmla="*/ 1512 h 2054"/>
                  <a:gd name="T78" fmla="*/ 17 w 1255"/>
                  <a:gd name="T79" fmla="*/ 1451 h 2054"/>
                  <a:gd name="T80" fmla="*/ 31 w 1255"/>
                  <a:gd name="T81" fmla="*/ 1426 h 2054"/>
                  <a:gd name="T82" fmla="*/ 32 w 1255"/>
                  <a:gd name="T83" fmla="*/ 1351 h 2054"/>
                  <a:gd name="T84" fmla="*/ 46 w 1255"/>
                  <a:gd name="T85" fmla="*/ 1331 h 2054"/>
                  <a:gd name="T86" fmla="*/ 45 w 1255"/>
                  <a:gd name="T87" fmla="*/ 1313 h 2054"/>
                  <a:gd name="T88" fmla="*/ 0 w 1255"/>
                  <a:gd name="T89" fmla="*/ 1288 h 2054"/>
                  <a:gd name="T90" fmla="*/ 63 w 1255"/>
                  <a:gd name="T91" fmla="*/ 1095 h 2054"/>
                  <a:gd name="T92" fmla="*/ 497 w 1255"/>
                  <a:gd name="T93" fmla="*/ 138 h 20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55" h="2054">
                    <a:moveTo>
                      <a:pt x="497" y="138"/>
                    </a:moveTo>
                    <a:lnTo>
                      <a:pt x="518" y="116"/>
                    </a:lnTo>
                    <a:lnTo>
                      <a:pt x="553" y="165"/>
                    </a:lnTo>
                    <a:lnTo>
                      <a:pt x="606" y="162"/>
                    </a:lnTo>
                    <a:lnTo>
                      <a:pt x="681" y="195"/>
                    </a:lnTo>
                    <a:lnTo>
                      <a:pt x="841" y="83"/>
                    </a:lnTo>
                    <a:lnTo>
                      <a:pt x="848" y="3"/>
                    </a:lnTo>
                    <a:lnTo>
                      <a:pt x="887" y="0"/>
                    </a:lnTo>
                    <a:lnTo>
                      <a:pt x="910" y="63"/>
                    </a:lnTo>
                    <a:lnTo>
                      <a:pt x="906" y="447"/>
                    </a:lnTo>
                    <a:lnTo>
                      <a:pt x="1001" y="642"/>
                    </a:lnTo>
                    <a:lnTo>
                      <a:pt x="1255" y="1055"/>
                    </a:lnTo>
                    <a:lnTo>
                      <a:pt x="1245" y="1075"/>
                    </a:lnTo>
                    <a:lnTo>
                      <a:pt x="1143" y="1136"/>
                    </a:lnTo>
                    <a:lnTo>
                      <a:pt x="1126" y="1207"/>
                    </a:lnTo>
                    <a:lnTo>
                      <a:pt x="1027" y="1291"/>
                    </a:lnTo>
                    <a:lnTo>
                      <a:pt x="877" y="1571"/>
                    </a:lnTo>
                    <a:lnTo>
                      <a:pt x="808" y="1583"/>
                    </a:lnTo>
                    <a:lnTo>
                      <a:pt x="812" y="1627"/>
                    </a:lnTo>
                    <a:lnTo>
                      <a:pt x="778" y="1642"/>
                    </a:lnTo>
                    <a:lnTo>
                      <a:pt x="779" y="1698"/>
                    </a:lnTo>
                    <a:lnTo>
                      <a:pt x="764" y="1703"/>
                    </a:lnTo>
                    <a:lnTo>
                      <a:pt x="767" y="1775"/>
                    </a:lnTo>
                    <a:lnTo>
                      <a:pt x="720" y="1799"/>
                    </a:lnTo>
                    <a:lnTo>
                      <a:pt x="711" y="1844"/>
                    </a:lnTo>
                    <a:lnTo>
                      <a:pt x="735" y="1886"/>
                    </a:lnTo>
                    <a:lnTo>
                      <a:pt x="684" y="2035"/>
                    </a:lnTo>
                    <a:lnTo>
                      <a:pt x="676" y="2054"/>
                    </a:lnTo>
                    <a:lnTo>
                      <a:pt x="637" y="2015"/>
                    </a:lnTo>
                    <a:lnTo>
                      <a:pt x="635" y="1832"/>
                    </a:lnTo>
                    <a:lnTo>
                      <a:pt x="550" y="1764"/>
                    </a:lnTo>
                    <a:lnTo>
                      <a:pt x="493" y="1823"/>
                    </a:lnTo>
                    <a:lnTo>
                      <a:pt x="426" y="1815"/>
                    </a:lnTo>
                    <a:lnTo>
                      <a:pt x="414" y="1729"/>
                    </a:lnTo>
                    <a:lnTo>
                      <a:pt x="165" y="1680"/>
                    </a:lnTo>
                    <a:lnTo>
                      <a:pt x="98" y="1577"/>
                    </a:lnTo>
                    <a:lnTo>
                      <a:pt x="41" y="1618"/>
                    </a:lnTo>
                    <a:lnTo>
                      <a:pt x="36" y="1559"/>
                    </a:lnTo>
                    <a:lnTo>
                      <a:pt x="21" y="1512"/>
                    </a:lnTo>
                    <a:lnTo>
                      <a:pt x="17" y="1451"/>
                    </a:lnTo>
                    <a:lnTo>
                      <a:pt x="31" y="1426"/>
                    </a:lnTo>
                    <a:lnTo>
                      <a:pt x="32" y="1351"/>
                    </a:lnTo>
                    <a:lnTo>
                      <a:pt x="46" y="1331"/>
                    </a:lnTo>
                    <a:lnTo>
                      <a:pt x="45" y="1313"/>
                    </a:lnTo>
                    <a:lnTo>
                      <a:pt x="0" y="1288"/>
                    </a:lnTo>
                    <a:lnTo>
                      <a:pt x="63" y="1095"/>
                    </a:lnTo>
                    <a:lnTo>
                      <a:pt x="497" y="138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95" name="Freeform 99"/>
              <p:cNvSpPr>
                <a:spLocks noChangeAspect="1"/>
              </p:cNvSpPr>
              <p:nvPr/>
            </p:nvSpPr>
            <p:spPr bwMode="auto">
              <a:xfrm>
                <a:off x="3626" y="1919"/>
                <a:ext cx="356" cy="397"/>
              </a:xfrm>
              <a:custGeom>
                <a:avLst/>
                <a:gdLst>
                  <a:gd name="T0" fmla="*/ 726 w 1979"/>
                  <a:gd name="T1" fmla="*/ 250 h 2200"/>
                  <a:gd name="T2" fmla="*/ 921 w 1979"/>
                  <a:gd name="T3" fmla="*/ 79 h 2200"/>
                  <a:gd name="T4" fmla="*/ 1041 w 1979"/>
                  <a:gd name="T5" fmla="*/ 74 h 2200"/>
                  <a:gd name="T6" fmla="*/ 1103 w 1979"/>
                  <a:gd name="T7" fmla="*/ 4 h 2200"/>
                  <a:gd name="T8" fmla="*/ 1329 w 1979"/>
                  <a:gd name="T9" fmla="*/ 0 h 2200"/>
                  <a:gd name="T10" fmla="*/ 1319 w 1979"/>
                  <a:gd name="T11" fmla="*/ 79 h 2200"/>
                  <a:gd name="T12" fmla="*/ 1347 w 1979"/>
                  <a:gd name="T13" fmla="*/ 180 h 2200"/>
                  <a:gd name="T14" fmla="*/ 1429 w 1979"/>
                  <a:gd name="T15" fmla="*/ 228 h 2200"/>
                  <a:gd name="T16" fmla="*/ 1516 w 1979"/>
                  <a:gd name="T17" fmla="*/ 269 h 2200"/>
                  <a:gd name="T18" fmla="*/ 1575 w 1979"/>
                  <a:gd name="T19" fmla="*/ 399 h 2200"/>
                  <a:gd name="T20" fmla="*/ 1584 w 1979"/>
                  <a:gd name="T21" fmla="*/ 484 h 2200"/>
                  <a:gd name="T22" fmla="*/ 1721 w 1979"/>
                  <a:gd name="T23" fmla="*/ 708 h 2200"/>
                  <a:gd name="T24" fmla="*/ 1749 w 1979"/>
                  <a:gd name="T25" fmla="*/ 840 h 2200"/>
                  <a:gd name="T26" fmla="*/ 1731 w 1979"/>
                  <a:gd name="T27" fmla="*/ 900 h 2200"/>
                  <a:gd name="T28" fmla="*/ 1739 w 1979"/>
                  <a:gd name="T29" fmla="*/ 1014 h 2200"/>
                  <a:gd name="T30" fmla="*/ 1676 w 1979"/>
                  <a:gd name="T31" fmla="*/ 1071 h 2200"/>
                  <a:gd name="T32" fmla="*/ 1788 w 1979"/>
                  <a:gd name="T33" fmla="*/ 1250 h 2200"/>
                  <a:gd name="T34" fmla="*/ 1859 w 1979"/>
                  <a:gd name="T35" fmla="*/ 1247 h 2200"/>
                  <a:gd name="T36" fmla="*/ 1912 w 1979"/>
                  <a:gd name="T37" fmla="*/ 1290 h 2200"/>
                  <a:gd name="T38" fmla="*/ 1979 w 1979"/>
                  <a:gd name="T39" fmla="*/ 1320 h 2200"/>
                  <a:gd name="T40" fmla="*/ 1686 w 1979"/>
                  <a:gd name="T41" fmla="*/ 1925 h 2200"/>
                  <a:gd name="T42" fmla="*/ 1702 w 1979"/>
                  <a:gd name="T43" fmla="*/ 1961 h 2200"/>
                  <a:gd name="T44" fmla="*/ 1669 w 1979"/>
                  <a:gd name="T45" fmla="*/ 1992 h 2200"/>
                  <a:gd name="T46" fmla="*/ 1621 w 1979"/>
                  <a:gd name="T47" fmla="*/ 2005 h 2200"/>
                  <a:gd name="T48" fmla="*/ 1579 w 1979"/>
                  <a:gd name="T49" fmla="*/ 2055 h 2200"/>
                  <a:gd name="T50" fmla="*/ 1537 w 1979"/>
                  <a:gd name="T51" fmla="*/ 2075 h 2200"/>
                  <a:gd name="T52" fmla="*/ 1379 w 1979"/>
                  <a:gd name="T53" fmla="*/ 2140 h 2200"/>
                  <a:gd name="T54" fmla="*/ 1204 w 1979"/>
                  <a:gd name="T55" fmla="*/ 2129 h 2200"/>
                  <a:gd name="T56" fmla="*/ 1094 w 1979"/>
                  <a:gd name="T57" fmla="*/ 2163 h 2200"/>
                  <a:gd name="T58" fmla="*/ 1006 w 1979"/>
                  <a:gd name="T59" fmla="*/ 2115 h 2200"/>
                  <a:gd name="T60" fmla="*/ 802 w 1979"/>
                  <a:gd name="T61" fmla="*/ 2190 h 2200"/>
                  <a:gd name="T62" fmla="*/ 638 w 1979"/>
                  <a:gd name="T63" fmla="*/ 2038 h 2200"/>
                  <a:gd name="T64" fmla="*/ 472 w 1979"/>
                  <a:gd name="T65" fmla="*/ 2033 h 2200"/>
                  <a:gd name="T66" fmla="*/ 386 w 1979"/>
                  <a:gd name="T67" fmla="*/ 1982 h 2200"/>
                  <a:gd name="T68" fmla="*/ 273 w 1979"/>
                  <a:gd name="T69" fmla="*/ 1860 h 2200"/>
                  <a:gd name="T70" fmla="*/ 312 w 1979"/>
                  <a:gd name="T71" fmla="*/ 1745 h 2200"/>
                  <a:gd name="T72" fmla="*/ 369 w 1979"/>
                  <a:gd name="T73" fmla="*/ 1585 h 2200"/>
                  <a:gd name="T74" fmla="*/ 332 w 1979"/>
                  <a:gd name="T75" fmla="*/ 1497 h 2200"/>
                  <a:gd name="T76" fmla="*/ 262 w 1979"/>
                  <a:gd name="T77" fmla="*/ 1522 h 2200"/>
                  <a:gd name="T78" fmla="*/ 197 w 1979"/>
                  <a:gd name="T79" fmla="*/ 1444 h 2200"/>
                  <a:gd name="T80" fmla="*/ 146 w 1979"/>
                  <a:gd name="T81" fmla="*/ 1457 h 2200"/>
                  <a:gd name="T82" fmla="*/ 474 w 1979"/>
                  <a:gd name="T83" fmla="*/ 1195 h 2200"/>
                  <a:gd name="T84" fmla="*/ 596 w 1979"/>
                  <a:gd name="T85" fmla="*/ 1019 h 2200"/>
                  <a:gd name="T86" fmla="*/ 573 w 1979"/>
                  <a:gd name="T87" fmla="*/ 918 h 2200"/>
                  <a:gd name="T88" fmla="*/ 556 w 1979"/>
                  <a:gd name="T89" fmla="*/ 733 h 2200"/>
                  <a:gd name="T90" fmla="*/ 643 w 1979"/>
                  <a:gd name="T91" fmla="*/ 700 h 2200"/>
                  <a:gd name="T92" fmla="*/ 774 w 1979"/>
                  <a:gd name="T93" fmla="*/ 635 h 2200"/>
                  <a:gd name="T94" fmla="*/ 626 w 1979"/>
                  <a:gd name="T95" fmla="*/ 407 h 2200"/>
                  <a:gd name="T96" fmla="*/ 679 w 1979"/>
                  <a:gd name="T97" fmla="*/ 290 h 2200"/>
                  <a:gd name="T98" fmla="*/ 690 w 1979"/>
                  <a:gd name="T99" fmla="*/ 202 h 2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979" h="2200">
                    <a:moveTo>
                      <a:pt x="690" y="202"/>
                    </a:moveTo>
                    <a:lnTo>
                      <a:pt x="726" y="250"/>
                    </a:lnTo>
                    <a:lnTo>
                      <a:pt x="841" y="259"/>
                    </a:lnTo>
                    <a:lnTo>
                      <a:pt x="921" y="79"/>
                    </a:lnTo>
                    <a:lnTo>
                      <a:pt x="939" y="97"/>
                    </a:lnTo>
                    <a:lnTo>
                      <a:pt x="1041" y="74"/>
                    </a:lnTo>
                    <a:lnTo>
                      <a:pt x="1137" y="139"/>
                    </a:lnTo>
                    <a:lnTo>
                      <a:pt x="1103" y="4"/>
                    </a:lnTo>
                    <a:lnTo>
                      <a:pt x="1300" y="28"/>
                    </a:lnTo>
                    <a:lnTo>
                      <a:pt x="1329" y="0"/>
                    </a:lnTo>
                    <a:lnTo>
                      <a:pt x="1341" y="38"/>
                    </a:lnTo>
                    <a:lnTo>
                      <a:pt x="1319" y="79"/>
                    </a:lnTo>
                    <a:lnTo>
                      <a:pt x="1341" y="130"/>
                    </a:lnTo>
                    <a:lnTo>
                      <a:pt x="1347" y="180"/>
                    </a:lnTo>
                    <a:lnTo>
                      <a:pt x="1328" y="204"/>
                    </a:lnTo>
                    <a:lnTo>
                      <a:pt x="1429" y="228"/>
                    </a:lnTo>
                    <a:lnTo>
                      <a:pt x="1456" y="272"/>
                    </a:lnTo>
                    <a:lnTo>
                      <a:pt x="1516" y="269"/>
                    </a:lnTo>
                    <a:lnTo>
                      <a:pt x="1569" y="345"/>
                    </a:lnTo>
                    <a:lnTo>
                      <a:pt x="1575" y="399"/>
                    </a:lnTo>
                    <a:lnTo>
                      <a:pt x="1632" y="430"/>
                    </a:lnTo>
                    <a:lnTo>
                      <a:pt x="1584" y="484"/>
                    </a:lnTo>
                    <a:lnTo>
                      <a:pt x="1699" y="647"/>
                    </a:lnTo>
                    <a:lnTo>
                      <a:pt x="1721" y="708"/>
                    </a:lnTo>
                    <a:lnTo>
                      <a:pt x="1751" y="744"/>
                    </a:lnTo>
                    <a:lnTo>
                      <a:pt x="1749" y="840"/>
                    </a:lnTo>
                    <a:lnTo>
                      <a:pt x="1714" y="863"/>
                    </a:lnTo>
                    <a:lnTo>
                      <a:pt x="1731" y="900"/>
                    </a:lnTo>
                    <a:lnTo>
                      <a:pt x="1759" y="925"/>
                    </a:lnTo>
                    <a:lnTo>
                      <a:pt x="1739" y="1014"/>
                    </a:lnTo>
                    <a:lnTo>
                      <a:pt x="1691" y="1047"/>
                    </a:lnTo>
                    <a:lnTo>
                      <a:pt x="1676" y="1071"/>
                    </a:lnTo>
                    <a:lnTo>
                      <a:pt x="1651" y="1099"/>
                    </a:lnTo>
                    <a:lnTo>
                      <a:pt x="1788" y="1250"/>
                    </a:lnTo>
                    <a:lnTo>
                      <a:pt x="1827" y="1240"/>
                    </a:lnTo>
                    <a:lnTo>
                      <a:pt x="1859" y="1247"/>
                    </a:lnTo>
                    <a:lnTo>
                      <a:pt x="1900" y="1276"/>
                    </a:lnTo>
                    <a:lnTo>
                      <a:pt x="1912" y="1290"/>
                    </a:lnTo>
                    <a:lnTo>
                      <a:pt x="1957" y="1290"/>
                    </a:lnTo>
                    <a:lnTo>
                      <a:pt x="1979" y="1320"/>
                    </a:lnTo>
                    <a:lnTo>
                      <a:pt x="1694" y="1745"/>
                    </a:lnTo>
                    <a:lnTo>
                      <a:pt x="1686" y="1925"/>
                    </a:lnTo>
                    <a:lnTo>
                      <a:pt x="1699" y="1945"/>
                    </a:lnTo>
                    <a:lnTo>
                      <a:pt x="1702" y="1961"/>
                    </a:lnTo>
                    <a:lnTo>
                      <a:pt x="1672" y="1966"/>
                    </a:lnTo>
                    <a:lnTo>
                      <a:pt x="1669" y="1992"/>
                    </a:lnTo>
                    <a:lnTo>
                      <a:pt x="1627" y="1997"/>
                    </a:lnTo>
                    <a:lnTo>
                      <a:pt x="1621" y="2005"/>
                    </a:lnTo>
                    <a:lnTo>
                      <a:pt x="1578" y="2015"/>
                    </a:lnTo>
                    <a:lnTo>
                      <a:pt x="1579" y="2055"/>
                    </a:lnTo>
                    <a:lnTo>
                      <a:pt x="1554" y="2075"/>
                    </a:lnTo>
                    <a:lnTo>
                      <a:pt x="1537" y="2075"/>
                    </a:lnTo>
                    <a:lnTo>
                      <a:pt x="1449" y="2077"/>
                    </a:lnTo>
                    <a:lnTo>
                      <a:pt x="1379" y="2140"/>
                    </a:lnTo>
                    <a:lnTo>
                      <a:pt x="1269" y="2095"/>
                    </a:lnTo>
                    <a:lnTo>
                      <a:pt x="1204" y="2129"/>
                    </a:lnTo>
                    <a:lnTo>
                      <a:pt x="1124" y="2200"/>
                    </a:lnTo>
                    <a:lnTo>
                      <a:pt x="1094" y="2163"/>
                    </a:lnTo>
                    <a:lnTo>
                      <a:pt x="1066" y="2170"/>
                    </a:lnTo>
                    <a:lnTo>
                      <a:pt x="1006" y="2115"/>
                    </a:lnTo>
                    <a:lnTo>
                      <a:pt x="880" y="2115"/>
                    </a:lnTo>
                    <a:lnTo>
                      <a:pt x="802" y="2190"/>
                    </a:lnTo>
                    <a:lnTo>
                      <a:pt x="703" y="2155"/>
                    </a:lnTo>
                    <a:lnTo>
                      <a:pt x="638" y="2038"/>
                    </a:lnTo>
                    <a:lnTo>
                      <a:pt x="591" y="2015"/>
                    </a:lnTo>
                    <a:lnTo>
                      <a:pt x="472" y="2033"/>
                    </a:lnTo>
                    <a:lnTo>
                      <a:pt x="394" y="1998"/>
                    </a:lnTo>
                    <a:lnTo>
                      <a:pt x="386" y="1982"/>
                    </a:lnTo>
                    <a:lnTo>
                      <a:pt x="358" y="1875"/>
                    </a:lnTo>
                    <a:lnTo>
                      <a:pt x="273" y="1860"/>
                    </a:lnTo>
                    <a:lnTo>
                      <a:pt x="278" y="1834"/>
                    </a:lnTo>
                    <a:lnTo>
                      <a:pt x="312" y="1745"/>
                    </a:lnTo>
                    <a:lnTo>
                      <a:pt x="298" y="1695"/>
                    </a:lnTo>
                    <a:lnTo>
                      <a:pt x="369" y="1585"/>
                    </a:lnTo>
                    <a:lnTo>
                      <a:pt x="358" y="1530"/>
                    </a:lnTo>
                    <a:lnTo>
                      <a:pt x="332" y="1497"/>
                    </a:lnTo>
                    <a:lnTo>
                      <a:pt x="278" y="1500"/>
                    </a:lnTo>
                    <a:lnTo>
                      <a:pt x="262" y="1522"/>
                    </a:lnTo>
                    <a:lnTo>
                      <a:pt x="224" y="1463"/>
                    </a:lnTo>
                    <a:lnTo>
                      <a:pt x="197" y="1444"/>
                    </a:lnTo>
                    <a:lnTo>
                      <a:pt x="179" y="1468"/>
                    </a:lnTo>
                    <a:lnTo>
                      <a:pt x="146" y="1457"/>
                    </a:lnTo>
                    <a:lnTo>
                      <a:pt x="0" y="1421"/>
                    </a:lnTo>
                    <a:lnTo>
                      <a:pt x="474" y="1195"/>
                    </a:lnTo>
                    <a:lnTo>
                      <a:pt x="568" y="1020"/>
                    </a:lnTo>
                    <a:lnTo>
                      <a:pt x="596" y="1019"/>
                    </a:lnTo>
                    <a:lnTo>
                      <a:pt x="599" y="947"/>
                    </a:lnTo>
                    <a:lnTo>
                      <a:pt x="573" y="918"/>
                    </a:lnTo>
                    <a:lnTo>
                      <a:pt x="558" y="803"/>
                    </a:lnTo>
                    <a:lnTo>
                      <a:pt x="556" y="733"/>
                    </a:lnTo>
                    <a:lnTo>
                      <a:pt x="589" y="702"/>
                    </a:lnTo>
                    <a:lnTo>
                      <a:pt x="643" y="700"/>
                    </a:lnTo>
                    <a:lnTo>
                      <a:pt x="724" y="635"/>
                    </a:lnTo>
                    <a:lnTo>
                      <a:pt x="774" y="635"/>
                    </a:lnTo>
                    <a:lnTo>
                      <a:pt x="801" y="585"/>
                    </a:lnTo>
                    <a:lnTo>
                      <a:pt x="626" y="407"/>
                    </a:lnTo>
                    <a:lnTo>
                      <a:pt x="621" y="332"/>
                    </a:lnTo>
                    <a:lnTo>
                      <a:pt x="679" y="290"/>
                    </a:lnTo>
                    <a:lnTo>
                      <a:pt x="652" y="200"/>
                    </a:lnTo>
                    <a:lnTo>
                      <a:pt x="690" y="202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96" name="Freeform 100"/>
              <p:cNvSpPr>
                <a:spLocks noChangeAspect="1"/>
              </p:cNvSpPr>
              <p:nvPr/>
            </p:nvSpPr>
            <p:spPr bwMode="auto">
              <a:xfrm>
                <a:off x="3864" y="1911"/>
                <a:ext cx="264" cy="206"/>
              </a:xfrm>
              <a:custGeom>
                <a:avLst/>
                <a:gdLst>
                  <a:gd name="T0" fmla="*/ 31 w 1462"/>
                  <a:gd name="T1" fmla="*/ 0 h 1141"/>
                  <a:gd name="T2" fmla="*/ 5 w 1462"/>
                  <a:gd name="T3" fmla="*/ 40 h 1141"/>
                  <a:gd name="T4" fmla="*/ 19 w 1462"/>
                  <a:gd name="T5" fmla="*/ 78 h 1141"/>
                  <a:gd name="T6" fmla="*/ 0 w 1462"/>
                  <a:gd name="T7" fmla="*/ 120 h 1141"/>
                  <a:gd name="T8" fmla="*/ 20 w 1462"/>
                  <a:gd name="T9" fmla="*/ 167 h 1141"/>
                  <a:gd name="T10" fmla="*/ 27 w 1462"/>
                  <a:gd name="T11" fmla="*/ 222 h 1141"/>
                  <a:gd name="T12" fmla="*/ 5 w 1462"/>
                  <a:gd name="T13" fmla="*/ 246 h 1141"/>
                  <a:gd name="T14" fmla="*/ 109 w 1462"/>
                  <a:gd name="T15" fmla="*/ 271 h 1141"/>
                  <a:gd name="T16" fmla="*/ 136 w 1462"/>
                  <a:gd name="T17" fmla="*/ 314 h 1141"/>
                  <a:gd name="T18" fmla="*/ 193 w 1462"/>
                  <a:gd name="T19" fmla="*/ 310 h 1141"/>
                  <a:gd name="T20" fmla="*/ 250 w 1462"/>
                  <a:gd name="T21" fmla="*/ 387 h 1141"/>
                  <a:gd name="T22" fmla="*/ 255 w 1462"/>
                  <a:gd name="T23" fmla="*/ 441 h 1141"/>
                  <a:gd name="T24" fmla="*/ 313 w 1462"/>
                  <a:gd name="T25" fmla="*/ 472 h 1141"/>
                  <a:gd name="T26" fmla="*/ 265 w 1462"/>
                  <a:gd name="T27" fmla="*/ 524 h 1141"/>
                  <a:gd name="T28" fmla="*/ 377 w 1462"/>
                  <a:gd name="T29" fmla="*/ 686 h 1141"/>
                  <a:gd name="T30" fmla="*/ 400 w 1462"/>
                  <a:gd name="T31" fmla="*/ 747 h 1141"/>
                  <a:gd name="T32" fmla="*/ 431 w 1462"/>
                  <a:gd name="T33" fmla="*/ 784 h 1141"/>
                  <a:gd name="T34" fmla="*/ 428 w 1462"/>
                  <a:gd name="T35" fmla="*/ 884 h 1141"/>
                  <a:gd name="T36" fmla="*/ 393 w 1462"/>
                  <a:gd name="T37" fmla="*/ 905 h 1141"/>
                  <a:gd name="T38" fmla="*/ 407 w 1462"/>
                  <a:gd name="T39" fmla="*/ 940 h 1141"/>
                  <a:gd name="T40" fmla="*/ 438 w 1462"/>
                  <a:gd name="T41" fmla="*/ 966 h 1141"/>
                  <a:gd name="T42" fmla="*/ 421 w 1462"/>
                  <a:gd name="T43" fmla="*/ 1056 h 1141"/>
                  <a:gd name="T44" fmla="*/ 372 w 1462"/>
                  <a:gd name="T45" fmla="*/ 1083 h 1141"/>
                  <a:gd name="T46" fmla="*/ 356 w 1462"/>
                  <a:gd name="T47" fmla="*/ 1110 h 1141"/>
                  <a:gd name="T48" fmla="*/ 766 w 1462"/>
                  <a:gd name="T49" fmla="*/ 1141 h 1141"/>
                  <a:gd name="T50" fmla="*/ 853 w 1462"/>
                  <a:gd name="T51" fmla="*/ 1019 h 1141"/>
                  <a:gd name="T52" fmla="*/ 859 w 1462"/>
                  <a:gd name="T53" fmla="*/ 996 h 1141"/>
                  <a:gd name="T54" fmla="*/ 830 w 1462"/>
                  <a:gd name="T55" fmla="*/ 986 h 1141"/>
                  <a:gd name="T56" fmla="*/ 830 w 1462"/>
                  <a:gd name="T57" fmla="*/ 959 h 1141"/>
                  <a:gd name="T58" fmla="*/ 846 w 1462"/>
                  <a:gd name="T59" fmla="*/ 903 h 1141"/>
                  <a:gd name="T60" fmla="*/ 884 w 1462"/>
                  <a:gd name="T61" fmla="*/ 859 h 1141"/>
                  <a:gd name="T62" fmla="*/ 934 w 1462"/>
                  <a:gd name="T63" fmla="*/ 823 h 1141"/>
                  <a:gd name="T64" fmla="*/ 1006 w 1462"/>
                  <a:gd name="T65" fmla="*/ 815 h 1141"/>
                  <a:gd name="T66" fmla="*/ 1105 w 1462"/>
                  <a:gd name="T67" fmla="*/ 740 h 1141"/>
                  <a:gd name="T68" fmla="*/ 1129 w 1462"/>
                  <a:gd name="T69" fmla="*/ 740 h 1141"/>
                  <a:gd name="T70" fmla="*/ 1153 w 1462"/>
                  <a:gd name="T71" fmla="*/ 755 h 1141"/>
                  <a:gd name="T72" fmla="*/ 1165 w 1462"/>
                  <a:gd name="T73" fmla="*/ 813 h 1141"/>
                  <a:gd name="T74" fmla="*/ 1204 w 1462"/>
                  <a:gd name="T75" fmla="*/ 878 h 1141"/>
                  <a:gd name="T76" fmla="*/ 1264 w 1462"/>
                  <a:gd name="T77" fmla="*/ 912 h 1141"/>
                  <a:gd name="T78" fmla="*/ 1274 w 1462"/>
                  <a:gd name="T79" fmla="*/ 855 h 1141"/>
                  <a:gd name="T80" fmla="*/ 1226 w 1462"/>
                  <a:gd name="T81" fmla="*/ 750 h 1141"/>
                  <a:gd name="T82" fmla="*/ 1279 w 1462"/>
                  <a:gd name="T83" fmla="*/ 637 h 1141"/>
                  <a:gd name="T84" fmla="*/ 1253 w 1462"/>
                  <a:gd name="T85" fmla="*/ 582 h 1141"/>
                  <a:gd name="T86" fmla="*/ 1255 w 1462"/>
                  <a:gd name="T87" fmla="*/ 517 h 1141"/>
                  <a:gd name="T88" fmla="*/ 1222 w 1462"/>
                  <a:gd name="T89" fmla="*/ 470 h 1141"/>
                  <a:gd name="T90" fmla="*/ 1276 w 1462"/>
                  <a:gd name="T91" fmla="*/ 381 h 1141"/>
                  <a:gd name="T92" fmla="*/ 1286 w 1462"/>
                  <a:gd name="T93" fmla="*/ 259 h 1141"/>
                  <a:gd name="T94" fmla="*/ 1462 w 1462"/>
                  <a:gd name="T95" fmla="*/ 132 h 1141"/>
                  <a:gd name="T96" fmla="*/ 1435 w 1462"/>
                  <a:gd name="T97" fmla="*/ 85 h 1141"/>
                  <a:gd name="T98" fmla="*/ 1398 w 1462"/>
                  <a:gd name="T99" fmla="*/ 111 h 1141"/>
                  <a:gd name="T100" fmla="*/ 1389 w 1462"/>
                  <a:gd name="T101" fmla="*/ 99 h 1141"/>
                  <a:gd name="T102" fmla="*/ 1274 w 1462"/>
                  <a:gd name="T103" fmla="*/ 179 h 1141"/>
                  <a:gd name="T104" fmla="*/ 1246 w 1462"/>
                  <a:gd name="T105" fmla="*/ 174 h 1141"/>
                  <a:gd name="T106" fmla="*/ 1208 w 1462"/>
                  <a:gd name="T107" fmla="*/ 151 h 1141"/>
                  <a:gd name="T108" fmla="*/ 1201 w 1462"/>
                  <a:gd name="T109" fmla="*/ 98 h 1141"/>
                  <a:gd name="T110" fmla="*/ 749 w 1462"/>
                  <a:gd name="T111" fmla="*/ 101 h 1141"/>
                  <a:gd name="T112" fmla="*/ 565 w 1462"/>
                  <a:gd name="T113" fmla="*/ 161 h 1141"/>
                  <a:gd name="T114" fmla="*/ 536 w 1462"/>
                  <a:gd name="T115" fmla="*/ 176 h 1141"/>
                  <a:gd name="T116" fmla="*/ 31 w 1462"/>
                  <a:gd name="T117" fmla="*/ 0 h 1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462" h="1141">
                    <a:moveTo>
                      <a:pt x="31" y="0"/>
                    </a:moveTo>
                    <a:lnTo>
                      <a:pt x="5" y="40"/>
                    </a:lnTo>
                    <a:lnTo>
                      <a:pt x="19" y="78"/>
                    </a:lnTo>
                    <a:lnTo>
                      <a:pt x="0" y="120"/>
                    </a:lnTo>
                    <a:lnTo>
                      <a:pt x="20" y="167"/>
                    </a:lnTo>
                    <a:lnTo>
                      <a:pt x="27" y="222"/>
                    </a:lnTo>
                    <a:lnTo>
                      <a:pt x="5" y="246"/>
                    </a:lnTo>
                    <a:lnTo>
                      <a:pt x="109" y="271"/>
                    </a:lnTo>
                    <a:lnTo>
                      <a:pt x="136" y="314"/>
                    </a:lnTo>
                    <a:lnTo>
                      <a:pt x="193" y="310"/>
                    </a:lnTo>
                    <a:lnTo>
                      <a:pt x="250" y="387"/>
                    </a:lnTo>
                    <a:lnTo>
                      <a:pt x="255" y="441"/>
                    </a:lnTo>
                    <a:lnTo>
                      <a:pt x="313" y="472"/>
                    </a:lnTo>
                    <a:lnTo>
                      <a:pt x="265" y="524"/>
                    </a:lnTo>
                    <a:lnTo>
                      <a:pt x="377" y="686"/>
                    </a:lnTo>
                    <a:lnTo>
                      <a:pt x="400" y="747"/>
                    </a:lnTo>
                    <a:lnTo>
                      <a:pt x="431" y="784"/>
                    </a:lnTo>
                    <a:lnTo>
                      <a:pt x="428" y="884"/>
                    </a:lnTo>
                    <a:lnTo>
                      <a:pt x="393" y="905"/>
                    </a:lnTo>
                    <a:lnTo>
                      <a:pt x="407" y="940"/>
                    </a:lnTo>
                    <a:lnTo>
                      <a:pt x="438" y="966"/>
                    </a:lnTo>
                    <a:lnTo>
                      <a:pt x="421" y="1056"/>
                    </a:lnTo>
                    <a:lnTo>
                      <a:pt x="372" y="1083"/>
                    </a:lnTo>
                    <a:lnTo>
                      <a:pt x="356" y="1110"/>
                    </a:lnTo>
                    <a:lnTo>
                      <a:pt x="766" y="1141"/>
                    </a:lnTo>
                    <a:lnTo>
                      <a:pt x="853" y="1019"/>
                    </a:lnTo>
                    <a:lnTo>
                      <a:pt x="859" y="996"/>
                    </a:lnTo>
                    <a:lnTo>
                      <a:pt x="830" y="986"/>
                    </a:lnTo>
                    <a:lnTo>
                      <a:pt x="830" y="959"/>
                    </a:lnTo>
                    <a:lnTo>
                      <a:pt x="846" y="903"/>
                    </a:lnTo>
                    <a:lnTo>
                      <a:pt x="884" y="859"/>
                    </a:lnTo>
                    <a:lnTo>
                      <a:pt x="934" y="823"/>
                    </a:lnTo>
                    <a:lnTo>
                      <a:pt x="1006" y="815"/>
                    </a:lnTo>
                    <a:lnTo>
                      <a:pt x="1105" y="740"/>
                    </a:lnTo>
                    <a:lnTo>
                      <a:pt x="1129" y="740"/>
                    </a:lnTo>
                    <a:lnTo>
                      <a:pt x="1153" y="755"/>
                    </a:lnTo>
                    <a:lnTo>
                      <a:pt x="1165" y="813"/>
                    </a:lnTo>
                    <a:lnTo>
                      <a:pt x="1204" y="878"/>
                    </a:lnTo>
                    <a:lnTo>
                      <a:pt x="1264" y="912"/>
                    </a:lnTo>
                    <a:lnTo>
                      <a:pt x="1274" y="855"/>
                    </a:lnTo>
                    <a:lnTo>
                      <a:pt x="1226" y="750"/>
                    </a:lnTo>
                    <a:lnTo>
                      <a:pt x="1279" y="637"/>
                    </a:lnTo>
                    <a:lnTo>
                      <a:pt x="1253" y="582"/>
                    </a:lnTo>
                    <a:lnTo>
                      <a:pt x="1255" y="517"/>
                    </a:lnTo>
                    <a:lnTo>
                      <a:pt x="1222" y="470"/>
                    </a:lnTo>
                    <a:lnTo>
                      <a:pt x="1276" y="381"/>
                    </a:lnTo>
                    <a:lnTo>
                      <a:pt x="1286" y="259"/>
                    </a:lnTo>
                    <a:lnTo>
                      <a:pt x="1462" y="132"/>
                    </a:lnTo>
                    <a:lnTo>
                      <a:pt x="1435" y="85"/>
                    </a:lnTo>
                    <a:lnTo>
                      <a:pt x="1398" y="111"/>
                    </a:lnTo>
                    <a:lnTo>
                      <a:pt x="1389" y="99"/>
                    </a:lnTo>
                    <a:lnTo>
                      <a:pt x="1274" y="179"/>
                    </a:lnTo>
                    <a:lnTo>
                      <a:pt x="1246" y="174"/>
                    </a:lnTo>
                    <a:lnTo>
                      <a:pt x="1208" y="151"/>
                    </a:lnTo>
                    <a:lnTo>
                      <a:pt x="1201" y="98"/>
                    </a:lnTo>
                    <a:lnTo>
                      <a:pt x="749" y="101"/>
                    </a:lnTo>
                    <a:lnTo>
                      <a:pt x="565" y="161"/>
                    </a:lnTo>
                    <a:lnTo>
                      <a:pt x="536" y="176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97" name="Freeform 101"/>
              <p:cNvSpPr>
                <a:spLocks noChangeAspect="1"/>
              </p:cNvSpPr>
              <p:nvPr/>
            </p:nvSpPr>
            <p:spPr bwMode="auto">
              <a:xfrm>
                <a:off x="3679" y="2414"/>
                <a:ext cx="362" cy="311"/>
              </a:xfrm>
              <a:custGeom>
                <a:avLst/>
                <a:gdLst>
                  <a:gd name="T0" fmla="*/ 121 w 2006"/>
                  <a:gd name="T1" fmla="*/ 456 h 1725"/>
                  <a:gd name="T2" fmla="*/ 0 w 2006"/>
                  <a:gd name="T3" fmla="*/ 322 h 1725"/>
                  <a:gd name="T4" fmla="*/ 97 w 2006"/>
                  <a:gd name="T5" fmla="*/ 232 h 1725"/>
                  <a:gd name="T6" fmla="*/ 167 w 2006"/>
                  <a:gd name="T7" fmla="*/ 191 h 1725"/>
                  <a:gd name="T8" fmla="*/ 269 w 2006"/>
                  <a:gd name="T9" fmla="*/ 209 h 1725"/>
                  <a:gd name="T10" fmla="*/ 301 w 2006"/>
                  <a:gd name="T11" fmla="*/ 219 h 1725"/>
                  <a:gd name="T12" fmla="*/ 390 w 2006"/>
                  <a:gd name="T13" fmla="*/ 172 h 1725"/>
                  <a:gd name="T14" fmla="*/ 476 w 2006"/>
                  <a:gd name="T15" fmla="*/ 241 h 1725"/>
                  <a:gd name="T16" fmla="*/ 549 w 2006"/>
                  <a:gd name="T17" fmla="*/ 191 h 1725"/>
                  <a:gd name="T18" fmla="*/ 654 w 2006"/>
                  <a:gd name="T19" fmla="*/ 180 h 1725"/>
                  <a:gd name="T20" fmla="*/ 730 w 2006"/>
                  <a:gd name="T21" fmla="*/ 12 h 1725"/>
                  <a:gd name="T22" fmla="*/ 913 w 2006"/>
                  <a:gd name="T23" fmla="*/ 71 h 1725"/>
                  <a:gd name="T24" fmla="*/ 974 w 2006"/>
                  <a:gd name="T25" fmla="*/ 36 h 1725"/>
                  <a:gd name="T26" fmla="*/ 991 w 2006"/>
                  <a:gd name="T27" fmla="*/ 90 h 1725"/>
                  <a:gd name="T28" fmla="*/ 1168 w 2006"/>
                  <a:gd name="T29" fmla="*/ 142 h 1725"/>
                  <a:gd name="T30" fmla="*/ 1291 w 2006"/>
                  <a:gd name="T31" fmla="*/ 135 h 1725"/>
                  <a:gd name="T32" fmla="*/ 1364 w 2006"/>
                  <a:gd name="T33" fmla="*/ 213 h 1725"/>
                  <a:gd name="T34" fmla="*/ 1471 w 2006"/>
                  <a:gd name="T35" fmla="*/ 176 h 1725"/>
                  <a:gd name="T36" fmla="*/ 1579 w 2006"/>
                  <a:gd name="T37" fmla="*/ 127 h 1725"/>
                  <a:gd name="T38" fmla="*/ 1633 w 2006"/>
                  <a:gd name="T39" fmla="*/ 159 h 1725"/>
                  <a:gd name="T40" fmla="*/ 1684 w 2006"/>
                  <a:gd name="T41" fmla="*/ 144 h 1725"/>
                  <a:gd name="T42" fmla="*/ 1786 w 2006"/>
                  <a:gd name="T43" fmla="*/ 191 h 1725"/>
                  <a:gd name="T44" fmla="*/ 1864 w 2006"/>
                  <a:gd name="T45" fmla="*/ 152 h 1725"/>
                  <a:gd name="T46" fmla="*/ 1853 w 2006"/>
                  <a:gd name="T47" fmla="*/ 207 h 1725"/>
                  <a:gd name="T48" fmla="*/ 2006 w 2006"/>
                  <a:gd name="T49" fmla="*/ 278 h 1725"/>
                  <a:gd name="T50" fmla="*/ 1903 w 2006"/>
                  <a:gd name="T51" fmla="*/ 376 h 1725"/>
                  <a:gd name="T52" fmla="*/ 1803 w 2006"/>
                  <a:gd name="T53" fmla="*/ 510 h 1725"/>
                  <a:gd name="T54" fmla="*/ 1629 w 2006"/>
                  <a:gd name="T55" fmla="*/ 887 h 1725"/>
                  <a:gd name="T56" fmla="*/ 1640 w 2006"/>
                  <a:gd name="T57" fmla="*/ 1118 h 1725"/>
                  <a:gd name="T58" fmla="*/ 1590 w 2006"/>
                  <a:gd name="T59" fmla="*/ 1258 h 1725"/>
                  <a:gd name="T60" fmla="*/ 1479 w 2006"/>
                  <a:gd name="T61" fmla="*/ 1339 h 1725"/>
                  <a:gd name="T62" fmla="*/ 1301 w 2006"/>
                  <a:gd name="T63" fmla="*/ 1266 h 1725"/>
                  <a:gd name="T64" fmla="*/ 1183 w 2006"/>
                  <a:gd name="T65" fmla="*/ 1439 h 1725"/>
                  <a:gd name="T66" fmla="*/ 1080 w 2006"/>
                  <a:gd name="T67" fmla="*/ 1404 h 1725"/>
                  <a:gd name="T68" fmla="*/ 1006 w 2006"/>
                  <a:gd name="T69" fmla="*/ 1433 h 1725"/>
                  <a:gd name="T70" fmla="*/ 1062 w 2006"/>
                  <a:gd name="T71" fmla="*/ 1320 h 1725"/>
                  <a:gd name="T72" fmla="*/ 919 w 2006"/>
                  <a:gd name="T73" fmla="*/ 1415 h 1725"/>
                  <a:gd name="T74" fmla="*/ 799 w 2006"/>
                  <a:gd name="T75" fmla="*/ 1419 h 1725"/>
                  <a:gd name="T76" fmla="*/ 741 w 2006"/>
                  <a:gd name="T77" fmla="*/ 1516 h 1725"/>
                  <a:gd name="T78" fmla="*/ 447 w 2006"/>
                  <a:gd name="T79" fmla="*/ 1644 h 1725"/>
                  <a:gd name="T80" fmla="*/ 290 w 2006"/>
                  <a:gd name="T81" fmla="*/ 1705 h 1725"/>
                  <a:gd name="T82" fmla="*/ 312 w 2006"/>
                  <a:gd name="T83" fmla="*/ 1636 h 1725"/>
                  <a:gd name="T84" fmla="*/ 459 w 2006"/>
                  <a:gd name="T85" fmla="*/ 1559 h 1725"/>
                  <a:gd name="T86" fmla="*/ 519 w 2006"/>
                  <a:gd name="T87" fmla="*/ 1499 h 1725"/>
                  <a:gd name="T88" fmla="*/ 670 w 2006"/>
                  <a:gd name="T89" fmla="*/ 1327 h 1725"/>
                  <a:gd name="T90" fmla="*/ 700 w 2006"/>
                  <a:gd name="T91" fmla="*/ 1170 h 1725"/>
                  <a:gd name="T92" fmla="*/ 566 w 2006"/>
                  <a:gd name="T93" fmla="*/ 1092 h 1725"/>
                  <a:gd name="T94" fmla="*/ 571 w 2006"/>
                  <a:gd name="T95" fmla="*/ 1009 h 1725"/>
                  <a:gd name="T96" fmla="*/ 321 w 2006"/>
                  <a:gd name="T97" fmla="*/ 965 h 1725"/>
                  <a:gd name="T98" fmla="*/ 314 w 2006"/>
                  <a:gd name="T99" fmla="*/ 796 h 1725"/>
                  <a:gd name="T100" fmla="*/ 205 w 2006"/>
                  <a:gd name="T101" fmla="*/ 790 h 1725"/>
                  <a:gd name="T102" fmla="*/ 131 w 2006"/>
                  <a:gd name="T103" fmla="*/ 648 h 17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006" h="1725">
                    <a:moveTo>
                      <a:pt x="151" y="614"/>
                    </a:moveTo>
                    <a:lnTo>
                      <a:pt x="121" y="456"/>
                    </a:lnTo>
                    <a:lnTo>
                      <a:pt x="52" y="443"/>
                    </a:lnTo>
                    <a:lnTo>
                      <a:pt x="0" y="322"/>
                    </a:lnTo>
                    <a:lnTo>
                      <a:pt x="46" y="247"/>
                    </a:lnTo>
                    <a:lnTo>
                      <a:pt x="97" y="232"/>
                    </a:lnTo>
                    <a:lnTo>
                      <a:pt x="114" y="193"/>
                    </a:lnTo>
                    <a:lnTo>
                      <a:pt x="167" y="191"/>
                    </a:lnTo>
                    <a:lnTo>
                      <a:pt x="185" y="213"/>
                    </a:lnTo>
                    <a:lnTo>
                      <a:pt x="269" y="209"/>
                    </a:lnTo>
                    <a:lnTo>
                      <a:pt x="282" y="165"/>
                    </a:lnTo>
                    <a:lnTo>
                      <a:pt x="301" y="219"/>
                    </a:lnTo>
                    <a:lnTo>
                      <a:pt x="368" y="226"/>
                    </a:lnTo>
                    <a:lnTo>
                      <a:pt x="390" y="172"/>
                    </a:lnTo>
                    <a:lnTo>
                      <a:pt x="403" y="228"/>
                    </a:lnTo>
                    <a:lnTo>
                      <a:pt x="476" y="241"/>
                    </a:lnTo>
                    <a:lnTo>
                      <a:pt x="500" y="189"/>
                    </a:lnTo>
                    <a:lnTo>
                      <a:pt x="549" y="191"/>
                    </a:lnTo>
                    <a:lnTo>
                      <a:pt x="562" y="226"/>
                    </a:lnTo>
                    <a:lnTo>
                      <a:pt x="654" y="180"/>
                    </a:lnTo>
                    <a:lnTo>
                      <a:pt x="656" y="124"/>
                    </a:lnTo>
                    <a:lnTo>
                      <a:pt x="730" y="12"/>
                    </a:lnTo>
                    <a:lnTo>
                      <a:pt x="763" y="0"/>
                    </a:lnTo>
                    <a:lnTo>
                      <a:pt x="913" y="71"/>
                    </a:lnTo>
                    <a:lnTo>
                      <a:pt x="955" y="38"/>
                    </a:lnTo>
                    <a:lnTo>
                      <a:pt x="974" y="36"/>
                    </a:lnTo>
                    <a:lnTo>
                      <a:pt x="991" y="46"/>
                    </a:lnTo>
                    <a:lnTo>
                      <a:pt x="991" y="90"/>
                    </a:lnTo>
                    <a:lnTo>
                      <a:pt x="1153" y="105"/>
                    </a:lnTo>
                    <a:lnTo>
                      <a:pt x="1168" y="142"/>
                    </a:lnTo>
                    <a:lnTo>
                      <a:pt x="1232" y="155"/>
                    </a:lnTo>
                    <a:lnTo>
                      <a:pt x="1291" y="135"/>
                    </a:lnTo>
                    <a:lnTo>
                      <a:pt x="1364" y="135"/>
                    </a:lnTo>
                    <a:lnTo>
                      <a:pt x="1364" y="213"/>
                    </a:lnTo>
                    <a:lnTo>
                      <a:pt x="1446" y="165"/>
                    </a:lnTo>
                    <a:lnTo>
                      <a:pt x="1471" y="176"/>
                    </a:lnTo>
                    <a:lnTo>
                      <a:pt x="1504" y="129"/>
                    </a:lnTo>
                    <a:lnTo>
                      <a:pt x="1579" y="127"/>
                    </a:lnTo>
                    <a:lnTo>
                      <a:pt x="1613" y="152"/>
                    </a:lnTo>
                    <a:lnTo>
                      <a:pt x="1633" y="159"/>
                    </a:lnTo>
                    <a:lnTo>
                      <a:pt x="1648" y="138"/>
                    </a:lnTo>
                    <a:lnTo>
                      <a:pt x="1684" y="144"/>
                    </a:lnTo>
                    <a:lnTo>
                      <a:pt x="1758" y="189"/>
                    </a:lnTo>
                    <a:lnTo>
                      <a:pt x="1786" y="191"/>
                    </a:lnTo>
                    <a:lnTo>
                      <a:pt x="1818" y="146"/>
                    </a:lnTo>
                    <a:lnTo>
                      <a:pt x="1864" y="152"/>
                    </a:lnTo>
                    <a:lnTo>
                      <a:pt x="1864" y="193"/>
                    </a:lnTo>
                    <a:lnTo>
                      <a:pt x="1853" y="207"/>
                    </a:lnTo>
                    <a:lnTo>
                      <a:pt x="1864" y="238"/>
                    </a:lnTo>
                    <a:lnTo>
                      <a:pt x="2006" y="278"/>
                    </a:lnTo>
                    <a:lnTo>
                      <a:pt x="1934" y="370"/>
                    </a:lnTo>
                    <a:lnTo>
                      <a:pt x="1903" y="376"/>
                    </a:lnTo>
                    <a:lnTo>
                      <a:pt x="1889" y="435"/>
                    </a:lnTo>
                    <a:lnTo>
                      <a:pt x="1803" y="510"/>
                    </a:lnTo>
                    <a:lnTo>
                      <a:pt x="1640" y="850"/>
                    </a:lnTo>
                    <a:lnTo>
                      <a:pt x="1629" y="887"/>
                    </a:lnTo>
                    <a:lnTo>
                      <a:pt x="1657" y="917"/>
                    </a:lnTo>
                    <a:lnTo>
                      <a:pt x="1640" y="1118"/>
                    </a:lnTo>
                    <a:lnTo>
                      <a:pt x="1619" y="1139"/>
                    </a:lnTo>
                    <a:lnTo>
                      <a:pt x="1590" y="1258"/>
                    </a:lnTo>
                    <a:lnTo>
                      <a:pt x="1502" y="1295"/>
                    </a:lnTo>
                    <a:lnTo>
                      <a:pt x="1479" y="1339"/>
                    </a:lnTo>
                    <a:lnTo>
                      <a:pt x="1342" y="1266"/>
                    </a:lnTo>
                    <a:lnTo>
                      <a:pt x="1301" y="1266"/>
                    </a:lnTo>
                    <a:lnTo>
                      <a:pt x="1235" y="1430"/>
                    </a:lnTo>
                    <a:lnTo>
                      <a:pt x="1183" y="1439"/>
                    </a:lnTo>
                    <a:lnTo>
                      <a:pt x="1147" y="1395"/>
                    </a:lnTo>
                    <a:lnTo>
                      <a:pt x="1080" y="1404"/>
                    </a:lnTo>
                    <a:lnTo>
                      <a:pt x="1064" y="1430"/>
                    </a:lnTo>
                    <a:lnTo>
                      <a:pt x="1006" y="1433"/>
                    </a:lnTo>
                    <a:lnTo>
                      <a:pt x="1003" y="1396"/>
                    </a:lnTo>
                    <a:lnTo>
                      <a:pt x="1062" y="1320"/>
                    </a:lnTo>
                    <a:lnTo>
                      <a:pt x="986" y="1389"/>
                    </a:lnTo>
                    <a:lnTo>
                      <a:pt x="919" y="1415"/>
                    </a:lnTo>
                    <a:lnTo>
                      <a:pt x="875" y="1450"/>
                    </a:lnTo>
                    <a:lnTo>
                      <a:pt x="799" y="1419"/>
                    </a:lnTo>
                    <a:lnTo>
                      <a:pt x="730" y="1467"/>
                    </a:lnTo>
                    <a:lnTo>
                      <a:pt x="741" y="1516"/>
                    </a:lnTo>
                    <a:lnTo>
                      <a:pt x="537" y="1725"/>
                    </a:lnTo>
                    <a:lnTo>
                      <a:pt x="447" y="1644"/>
                    </a:lnTo>
                    <a:lnTo>
                      <a:pt x="340" y="1719"/>
                    </a:lnTo>
                    <a:lnTo>
                      <a:pt x="290" y="1705"/>
                    </a:lnTo>
                    <a:lnTo>
                      <a:pt x="282" y="1665"/>
                    </a:lnTo>
                    <a:lnTo>
                      <a:pt x="312" y="1636"/>
                    </a:lnTo>
                    <a:lnTo>
                      <a:pt x="388" y="1630"/>
                    </a:lnTo>
                    <a:lnTo>
                      <a:pt x="459" y="1559"/>
                    </a:lnTo>
                    <a:lnTo>
                      <a:pt x="470" y="1504"/>
                    </a:lnTo>
                    <a:lnTo>
                      <a:pt x="519" y="1499"/>
                    </a:lnTo>
                    <a:lnTo>
                      <a:pt x="629" y="1344"/>
                    </a:lnTo>
                    <a:lnTo>
                      <a:pt x="670" y="1327"/>
                    </a:lnTo>
                    <a:lnTo>
                      <a:pt x="715" y="1290"/>
                    </a:lnTo>
                    <a:lnTo>
                      <a:pt x="700" y="1170"/>
                    </a:lnTo>
                    <a:lnTo>
                      <a:pt x="681" y="1170"/>
                    </a:lnTo>
                    <a:lnTo>
                      <a:pt x="566" y="1092"/>
                    </a:lnTo>
                    <a:lnTo>
                      <a:pt x="627" y="1028"/>
                    </a:lnTo>
                    <a:lnTo>
                      <a:pt x="571" y="1009"/>
                    </a:lnTo>
                    <a:lnTo>
                      <a:pt x="445" y="1061"/>
                    </a:lnTo>
                    <a:lnTo>
                      <a:pt x="321" y="965"/>
                    </a:lnTo>
                    <a:lnTo>
                      <a:pt x="385" y="855"/>
                    </a:lnTo>
                    <a:lnTo>
                      <a:pt x="314" y="796"/>
                    </a:lnTo>
                    <a:lnTo>
                      <a:pt x="290" y="811"/>
                    </a:lnTo>
                    <a:lnTo>
                      <a:pt x="205" y="790"/>
                    </a:lnTo>
                    <a:lnTo>
                      <a:pt x="209" y="715"/>
                    </a:lnTo>
                    <a:lnTo>
                      <a:pt x="131" y="648"/>
                    </a:lnTo>
                    <a:lnTo>
                      <a:pt x="151" y="614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98" name="Freeform 102"/>
              <p:cNvSpPr>
                <a:spLocks noChangeAspect="1"/>
              </p:cNvSpPr>
              <p:nvPr/>
            </p:nvSpPr>
            <p:spPr bwMode="auto">
              <a:xfrm>
                <a:off x="3966" y="2493"/>
                <a:ext cx="146" cy="175"/>
              </a:xfrm>
              <a:custGeom>
                <a:avLst/>
                <a:gdLst>
                  <a:gd name="T0" fmla="*/ 445 w 811"/>
                  <a:gd name="T1" fmla="*/ 77 h 970"/>
                  <a:gd name="T2" fmla="*/ 775 w 811"/>
                  <a:gd name="T3" fmla="*/ 263 h 970"/>
                  <a:gd name="T4" fmla="*/ 777 w 811"/>
                  <a:gd name="T5" fmla="*/ 285 h 970"/>
                  <a:gd name="T6" fmla="*/ 728 w 811"/>
                  <a:gd name="T7" fmla="*/ 342 h 970"/>
                  <a:gd name="T8" fmla="*/ 724 w 811"/>
                  <a:gd name="T9" fmla="*/ 405 h 970"/>
                  <a:gd name="T10" fmla="*/ 811 w 811"/>
                  <a:gd name="T11" fmla="*/ 409 h 970"/>
                  <a:gd name="T12" fmla="*/ 783 w 811"/>
                  <a:gd name="T13" fmla="*/ 451 h 970"/>
                  <a:gd name="T14" fmla="*/ 723 w 811"/>
                  <a:gd name="T15" fmla="*/ 470 h 970"/>
                  <a:gd name="T16" fmla="*/ 690 w 811"/>
                  <a:gd name="T17" fmla="*/ 565 h 970"/>
                  <a:gd name="T18" fmla="*/ 689 w 811"/>
                  <a:gd name="T19" fmla="*/ 613 h 970"/>
                  <a:gd name="T20" fmla="*/ 650 w 811"/>
                  <a:gd name="T21" fmla="*/ 623 h 970"/>
                  <a:gd name="T22" fmla="*/ 636 w 811"/>
                  <a:gd name="T23" fmla="*/ 650 h 970"/>
                  <a:gd name="T24" fmla="*/ 668 w 811"/>
                  <a:gd name="T25" fmla="*/ 677 h 970"/>
                  <a:gd name="T26" fmla="*/ 684 w 811"/>
                  <a:gd name="T27" fmla="*/ 719 h 970"/>
                  <a:gd name="T28" fmla="*/ 668 w 811"/>
                  <a:gd name="T29" fmla="*/ 726 h 970"/>
                  <a:gd name="T30" fmla="*/ 663 w 811"/>
                  <a:gd name="T31" fmla="*/ 778 h 970"/>
                  <a:gd name="T32" fmla="*/ 701 w 811"/>
                  <a:gd name="T33" fmla="*/ 783 h 970"/>
                  <a:gd name="T34" fmla="*/ 670 w 811"/>
                  <a:gd name="T35" fmla="*/ 869 h 970"/>
                  <a:gd name="T36" fmla="*/ 560 w 811"/>
                  <a:gd name="T37" fmla="*/ 843 h 970"/>
                  <a:gd name="T38" fmla="*/ 479 w 811"/>
                  <a:gd name="T39" fmla="*/ 895 h 970"/>
                  <a:gd name="T40" fmla="*/ 352 w 811"/>
                  <a:gd name="T41" fmla="*/ 867 h 970"/>
                  <a:gd name="T42" fmla="*/ 278 w 811"/>
                  <a:gd name="T43" fmla="*/ 902 h 970"/>
                  <a:gd name="T44" fmla="*/ 209 w 811"/>
                  <a:gd name="T45" fmla="*/ 865 h 970"/>
                  <a:gd name="T46" fmla="*/ 158 w 811"/>
                  <a:gd name="T47" fmla="*/ 874 h 970"/>
                  <a:gd name="T48" fmla="*/ 129 w 811"/>
                  <a:gd name="T49" fmla="*/ 847 h 970"/>
                  <a:gd name="T50" fmla="*/ 50 w 811"/>
                  <a:gd name="T51" fmla="*/ 970 h 970"/>
                  <a:gd name="T52" fmla="*/ 14 w 811"/>
                  <a:gd name="T53" fmla="*/ 962 h 970"/>
                  <a:gd name="T54" fmla="*/ 0 w 811"/>
                  <a:gd name="T55" fmla="*/ 821 h 970"/>
                  <a:gd name="T56" fmla="*/ 24 w 811"/>
                  <a:gd name="T57" fmla="*/ 704 h 970"/>
                  <a:gd name="T58" fmla="*/ 50 w 811"/>
                  <a:gd name="T59" fmla="*/ 680 h 970"/>
                  <a:gd name="T60" fmla="*/ 65 w 811"/>
                  <a:gd name="T61" fmla="*/ 477 h 970"/>
                  <a:gd name="T62" fmla="*/ 37 w 811"/>
                  <a:gd name="T63" fmla="*/ 450 h 970"/>
                  <a:gd name="T64" fmla="*/ 48 w 811"/>
                  <a:gd name="T65" fmla="*/ 416 h 970"/>
                  <a:gd name="T66" fmla="*/ 208 w 811"/>
                  <a:gd name="T67" fmla="*/ 72 h 970"/>
                  <a:gd name="T68" fmla="*/ 297 w 811"/>
                  <a:gd name="T69" fmla="*/ 0 h 970"/>
                  <a:gd name="T70" fmla="*/ 296 w 811"/>
                  <a:gd name="T71" fmla="*/ 14 h 970"/>
                  <a:gd name="T72" fmla="*/ 371 w 811"/>
                  <a:gd name="T73" fmla="*/ 91 h 970"/>
                  <a:gd name="T74" fmla="*/ 397 w 811"/>
                  <a:gd name="T75" fmla="*/ 93 h 970"/>
                  <a:gd name="T76" fmla="*/ 445 w 811"/>
                  <a:gd name="T77" fmla="*/ 77 h 9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11" h="970">
                    <a:moveTo>
                      <a:pt x="445" y="77"/>
                    </a:moveTo>
                    <a:lnTo>
                      <a:pt x="775" y="263"/>
                    </a:lnTo>
                    <a:lnTo>
                      <a:pt x="777" y="285"/>
                    </a:lnTo>
                    <a:lnTo>
                      <a:pt x="728" y="342"/>
                    </a:lnTo>
                    <a:lnTo>
                      <a:pt x="724" y="405"/>
                    </a:lnTo>
                    <a:lnTo>
                      <a:pt x="811" y="409"/>
                    </a:lnTo>
                    <a:lnTo>
                      <a:pt x="783" y="451"/>
                    </a:lnTo>
                    <a:lnTo>
                      <a:pt x="723" y="470"/>
                    </a:lnTo>
                    <a:lnTo>
                      <a:pt x="690" y="565"/>
                    </a:lnTo>
                    <a:lnTo>
                      <a:pt x="689" y="613"/>
                    </a:lnTo>
                    <a:lnTo>
                      <a:pt x="650" y="623"/>
                    </a:lnTo>
                    <a:lnTo>
                      <a:pt x="636" y="650"/>
                    </a:lnTo>
                    <a:lnTo>
                      <a:pt x="668" y="677"/>
                    </a:lnTo>
                    <a:lnTo>
                      <a:pt x="684" y="719"/>
                    </a:lnTo>
                    <a:lnTo>
                      <a:pt x="668" y="726"/>
                    </a:lnTo>
                    <a:lnTo>
                      <a:pt x="663" y="778"/>
                    </a:lnTo>
                    <a:lnTo>
                      <a:pt x="701" y="783"/>
                    </a:lnTo>
                    <a:lnTo>
                      <a:pt x="670" y="869"/>
                    </a:lnTo>
                    <a:lnTo>
                      <a:pt x="560" y="843"/>
                    </a:lnTo>
                    <a:lnTo>
                      <a:pt x="479" y="895"/>
                    </a:lnTo>
                    <a:lnTo>
                      <a:pt x="352" y="867"/>
                    </a:lnTo>
                    <a:lnTo>
                      <a:pt x="278" y="902"/>
                    </a:lnTo>
                    <a:lnTo>
                      <a:pt x="209" y="865"/>
                    </a:lnTo>
                    <a:lnTo>
                      <a:pt x="158" y="874"/>
                    </a:lnTo>
                    <a:lnTo>
                      <a:pt x="129" y="847"/>
                    </a:lnTo>
                    <a:lnTo>
                      <a:pt x="50" y="970"/>
                    </a:lnTo>
                    <a:lnTo>
                      <a:pt x="14" y="962"/>
                    </a:lnTo>
                    <a:lnTo>
                      <a:pt x="0" y="821"/>
                    </a:lnTo>
                    <a:lnTo>
                      <a:pt x="24" y="704"/>
                    </a:lnTo>
                    <a:lnTo>
                      <a:pt x="50" y="680"/>
                    </a:lnTo>
                    <a:lnTo>
                      <a:pt x="65" y="477"/>
                    </a:lnTo>
                    <a:lnTo>
                      <a:pt x="37" y="450"/>
                    </a:lnTo>
                    <a:lnTo>
                      <a:pt x="48" y="416"/>
                    </a:lnTo>
                    <a:lnTo>
                      <a:pt x="208" y="72"/>
                    </a:lnTo>
                    <a:lnTo>
                      <a:pt x="297" y="0"/>
                    </a:lnTo>
                    <a:lnTo>
                      <a:pt x="296" y="14"/>
                    </a:lnTo>
                    <a:lnTo>
                      <a:pt x="371" y="91"/>
                    </a:lnTo>
                    <a:lnTo>
                      <a:pt x="397" y="93"/>
                    </a:lnTo>
                    <a:lnTo>
                      <a:pt x="445" y="77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8999" name="Freeform 103"/>
              <p:cNvSpPr>
                <a:spLocks noChangeAspect="1"/>
              </p:cNvSpPr>
              <p:nvPr/>
            </p:nvSpPr>
            <p:spPr bwMode="auto">
              <a:xfrm>
                <a:off x="4080" y="2524"/>
                <a:ext cx="125" cy="140"/>
              </a:xfrm>
              <a:custGeom>
                <a:avLst/>
                <a:gdLst>
                  <a:gd name="T0" fmla="*/ 141 w 692"/>
                  <a:gd name="T1" fmla="*/ 90 h 779"/>
                  <a:gd name="T2" fmla="*/ 143 w 692"/>
                  <a:gd name="T3" fmla="*/ 114 h 779"/>
                  <a:gd name="T4" fmla="*/ 92 w 692"/>
                  <a:gd name="T5" fmla="*/ 172 h 779"/>
                  <a:gd name="T6" fmla="*/ 90 w 692"/>
                  <a:gd name="T7" fmla="*/ 236 h 779"/>
                  <a:gd name="T8" fmla="*/ 175 w 692"/>
                  <a:gd name="T9" fmla="*/ 238 h 779"/>
                  <a:gd name="T10" fmla="*/ 148 w 692"/>
                  <a:gd name="T11" fmla="*/ 280 h 779"/>
                  <a:gd name="T12" fmla="*/ 89 w 692"/>
                  <a:gd name="T13" fmla="*/ 299 h 779"/>
                  <a:gd name="T14" fmla="*/ 53 w 692"/>
                  <a:gd name="T15" fmla="*/ 403 h 779"/>
                  <a:gd name="T16" fmla="*/ 51 w 692"/>
                  <a:gd name="T17" fmla="*/ 442 h 779"/>
                  <a:gd name="T18" fmla="*/ 14 w 692"/>
                  <a:gd name="T19" fmla="*/ 451 h 779"/>
                  <a:gd name="T20" fmla="*/ 0 w 692"/>
                  <a:gd name="T21" fmla="*/ 479 h 779"/>
                  <a:gd name="T22" fmla="*/ 29 w 692"/>
                  <a:gd name="T23" fmla="*/ 502 h 779"/>
                  <a:gd name="T24" fmla="*/ 43 w 692"/>
                  <a:gd name="T25" fmla="*/ 523 h 779"/>
                  <a:gd name="T26" fmla="*/ 50 w 692"/>
                  <a:gd name="T27" fmla="*/ 548 h 779"/>
                  <a:gd name="T28" fmla="*/ 34 w 692"/>
                  <a:gd name="T29" fmla="*/ 557 h 779"/>
                  <a:gd name="T30" fmla="*/ 29 w 692"/>
                  <a:gd name="T31" fmla="*/ 607 h 779"/>
                  <a:gd name="T32" fmla="*/ 67 w 692"/>
                  <a:gd name="T33" fmla="*/ 611 h 779"/>
                  <a:gd name="T34" fmla="*/ 36 w 692"/>
                  <a:gd name="T35" fmla="*/ 694 h 779"/>
                  <a:gd name="T36" fmla="*/ 23 w 692"/>
                  <a:gd name="T37" fmla="*/ 732 h 779"/>
                  <a:gd name="T38" fmla="*/ 79 w 692"/>
                  <a:gd name="T39" fmla="*/ 727 h 779"/>
                  <a:gd name="T40" fmla="*/ 101 w 692"/>
                  <a:gd name="T41" fmla="*/ 761 h 779"/>
                  <a:gd name="T42" fmla="*/ 177 w 692"/>
                  <a:gd name="T43" fmla="*/ 779 h 779"/>
                  <a:gd name="T44" fmla="*/ 256 w 692"/>
                  <a:gd name="T45" fmla="*/ 722 h 779"/>
                  <a:gd name="T46" fmla="*/ 292 w 692"/>
                  <a:gd name="T47" fmla="*/ 773 h 779"/>
                  <a:gd name="T48" fmla="*/ 321 w 692"/>
                  <a:gd name="T49" fmla="*/ 768 h 779"/>
                  <a:gd name="T50" fmla="*/ 384 w 692"/>
                  <a:gd name="T51" fmla="*/ 713 h 779"/>
                  <a:gd name="T52" fmla="*/ 423 w 692"/>
                  <a:gd name="T53" fmla="*/ 779 h 779"/>
                  <a:gd name="T54" fmla="*/ 464 w 692"/>
                  <a:gd name="T55" fmla="*/ 770 h 779"/>
                  <a:gd name="T56" fmla="*/ 490 w 692"/>
                  <a:gd name="T57" fmla="*/ 713 h 779"/>
                  <a:gd name="T58" fmla="*/ 569 w 692"/>
                  <a:gd name="T59" fmla="*/ 727 h 779"/>
                  <a:gd name="T60" fmla="*/ 567 w 692"/>
                  <a:gd name="T61" fmla="*/ 627 h 779"/>
                  <a:gd name="T62" fmla="*/ 671 w 692"/>
                  <a:gd name="T63" fmla="*/ 646 h 779"/>
                  <a:gd name="T64" fmla="*/ 668 w 692"/>
                  <a:gd name="T65" fmla="*/ 590 h 779"/>
                  <a:gd name="T66" fmla="*/ 654 w 692"/>
                  <a:gd name="T67" fmla="*/ 545 h 779"/>
                  <a:gd name="T68" fmla="*/ 649 w 692"/>
                  <a:gd name="T69" fmla="*/ 481 h 779"/>
                  <a:gd name="T70" fmla="*/ 659 w 692"/>
                  <a:gd name="T71" fmla="*/ 458 h 779"/>
                  <a:gd name="T72" fmla="*/ 663 w 692"/>
                  <a:gd name="T73" fmla="*/ 384 h 779"/>
                  <a:gd name="T74" fmla="*/ 678 w 692"/>
                  <a:gd name="T75" fmla="*/ 359 h 779"/>
                  <a:gd name="T76" fmla="*/ 675 w 692"/>
                  <a:gd name="T77" fmla="*/ 342 h 779"/>
                  <a:gd name="T78" fmla="*/ 630 w 692"/>
                  <a:gd name="T79" fmla="*/ 318 h 779"/>
                  <a:gd name="T80" fmla="*/ 692 w 692"/>
                  <a:gd name="T81" fmla="*/ 130 h 779"/>
                  <a:gd name="T82" fmla="*/ 668 w 692"/>
                  <a:gd name="T83" fmla="*/ 125 h 779"/>
                  <a:gd name="T84" fmla="*/ 613 w 692"/>
                  <a:gd name="T85" fmla="*/ 100 h 779"/>
                  <a:gd name="T86" fmla="*/ 555 w 692"/>
                  <a:gd name="T87" fmla="*/ 93 h 779"/>
                  <a:gd name="T88" fmla="*/ 474 w 692"/>
                  <a:gd name="T89" fmla="*/ 30 h 779"/>
                  <a:gd name="T90" fmla="*/ 444 w 692"/>
                  <a:gd name="T91" fmla="*/ 35 h 779"/>
                  <a:gd name="T92" fmla="*/ 383 w 692"/>
                  <a:gd name="T93" fmla="*/ 5 h 779"/>
                  <a:gd name="T94" fmla="*/ 338 w 692"/>
                  <a:gd name="T95" fmla="*/ 25 h 779"/>
                  <a:gd name="T96" fmla="*/ 297 w 692"/>
                  <a:gd name="T97" fmla="*/ 0 h 779"/>
                  <a:gd name="T98" fmla="*/ 141 w 692"/>
                  <a:gd name="T99" fmla="*/ 90 h 7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92" h="779">
                    <a:moveTo>
                      <a:pt x="141" y="90"/>
                    </a:moveTo>
                    <a:lnTo>
                      <a:pt x="143" y="114"/>
                    </a:lnTo>
                    <a:lnTo>
                      <a:pt x="92" y="172"/>
                    </a:lnTo>
                    <a:lnTo>
                      <a:pt x="90" y="236"/>
                    </a:lnTo>
                    <a:lnTo>
                      <a:pt x="175" y="238"/>
                    </a:lnTo>
                    <a:lnTo>
                      <a:pt x="148" y="280"/>
                    </a:lnTo>
                    <a:lnTo>
                      <a:pt x="89" y="299"/>
                    </a:lnTo>
                    <a:lnTo>
                      <a:pt x="53" y="403"/>
                    </a:lnTo>
                    <a:lnTo>
                      <a:pt x="51" y="442"/>
                    </a:lnTo>
                    <a:lnTo>
                      <a:pt x="14" y="451"/>
                    </a:lnTo>
                    <a:lnTo>
                      <a:pt x="0" y="479"/>
                    </a:lnTo>
                    <a:lnTo>
                      <a:pt x="29" y="502"/>
                    </a:lnTo>
                    <a:lnTo>
                      <a:pt x="43" y="523"/>
                    </a:lnTo>
                    <a:lnTo>
                      <a:pt x="50" y="548"/>
                    </a:lnTo>
                    <a:lnTo>
                      <a:pt x="34" y="557"/>
                    </a:lnTo>
                    <a:lnTo>
                      <a:pt x="29" y="607"/>
                    </a:lnTo>
                    <a:lnTo>
                      <a:pt x="67" y="611"/>
                    </a:lnTo>
                    <a:lnTo>
                      <a:pt x="36" y="694"/>
                    </a:lnTo>
                    <a:lnTo>
                      <a:pt x="23" y="732"/>
                    </a:lnTo>
                    <a:lnTo>
                      <a:pt x="79" y="727"/>
                    </a:lnTo>
                    <a:lnTo>
                      <a:pt x="101" y="761"/>
                    </a:lnTo>
                    <a:lnTo>
                      <a:pt x="177" y="779"/>
                    </a:lnTo>
                    <a:lnTo>
                      <a:pt x="256" y="722"/>
                    </a:lnTo>
                    <a:lnTo>
                      <a:pt x="292" y="773"/>
                    </a:lnTo>
                    <a:lnTo>
                      <a:pt x="321" y="768"/>
                    </a:lnTo>
                    <a:lnTo>
                      <a:pt x="384" y="713"/>
                    </a:lnTo>
                    <a:lnTo>
                      <a:pt x="423" y="779"/>
                    </a:lnTo>
                    <a:lnTo>
                      <a:pt x="464" y="770"/>
                    </a:lnTo>
                    <a:lnTo>
                      <a:pt x="490" y="713"/>
                    </a:lnTo>
                    <a:lnTo>
                      <a:pt x="569" y="727"/>
                    </a:lnTo>
                    <a:lnTo>
                      <a:pt x="567" y="627"/>
                    </a:lnTo>
                    <a:lnTo>
                      <a:pt x="671" y="646"/>
                    </a:lnTo>
                    <a:lnTo>
                      <a:pt x="668" y="590"/>
                    </a:lnTo>
                    <a:lnTo>
                      <a:pt x="654" y="545"/>
                    </a:lnTo>
                    <a:lnTo>
                      <a:pt x="649" y="481"/>
                    </a:lnTo>
                    <a:lnTo>
                      <a:pt x="659" y="458"/>
                    </a:lnTo>
                    <a:lnTo>
                      <a:pt x="663" y="384"/>
                    </a:lnTo>
                    <a:lnTo>
                      <a:pt x="678" y="359"/>
                    </a:lnTo>
                    <a:lnTo>
                      <a:pt x="675" y="342"/>
                    </a:lnTo>
                    <a:lnTo>
                      <a:pt x="630" y="318"/>
                    </a:lnTo>
                    <a:lnTo>
                      <a:pt x="692" y="130"/>
                    </a:lnTo>
                    <a:lnTo>
                      <a:pt x="668" y="125"/>
                    </a:lnTo>
                    <a:lnTo>
                      <a:pt x="613" y="100"/>
                    </a:lnTo>
                    <a:lnTo>
                      <a:pt x="555" y="93"/>
                    </a:lnTo>
                    <a:lnTo>
                      <a:pt x="474" y="30"/>
                    </a:lnTo>
                    <a:lnTo>
                      <a:pt x="444" y="35"/>
                    </a:lnTo>
                    <a:lnTo>
                      <a:pt x="383" y="5"/>
                    </a:lnTo>
                    <a:lnTo>
                      <a:pt x="338" y="25"/>
                    </a:lnTo>
                    <a:lnTo>
                      <a:pt x="297" y="0"/>
                    </a:lnTo>
                    <a:lnTo>
                      <a:pt x="141" y="9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9000" name="Freeform 104"/>
              <p:cNvSpPr>
                <a:spLocks noChangeAspect="1"/>
              </p:cNvSpPr>
              <p:nvPr/>
            </p:nvSpPr>
            <p:spPr bwMode="auto">
              <a:xfrm>
                <a:off x="4487" y="2013"/>
                <a:ext cx="166" cy="122"/>
              </a:xfrm>
              <a:custGeom>
                <a:avLst/>
                <a:gdLst>
                  <a:gd name="T0" fmla="*/ 163 w 916"/>
                  <a:gd name="T1" fmla="*/ 170 h 680"/>
                  <a:gd name="T2" fmla="*/ 206 w 916"/>
                  <a:gd name="T3" fmla="*/ 150 h 680"/>
                  <a:gd name="T4" fmla="*/ 185 w 916"/>
                  <a:gd name="T5" fmla="*/ 102 h 680"/>
                  <a:gd name="T6" fmla="*/ 320 w 916"/>
                  <a:gd name="T7" fmla="*/ 0 h 680"/>
                  <a:gd name="T8" fmla="*/ 566 w 916"/>
                  <a:gd name="T9" fmla="*/ 57 h 680"/>
                  <a:gd name="T10" fmla="*/ 825 w 916"/>
                  <a:gd name="T11" fmla="*/ 18 h 680"/>
                  <a:gd name="T12" fmla="*/ 916 w 916"/>
                  <a:gd name="T13" fmla="*/ 230 h 680"/>
                  <a:gd name="T14" fmla="*/ 867 w 916"/>
                  <a:gd name="T15" fmla="*/ 189 h 680"/>
                  <a:gd name="T16" fmla="*/ 621 w 916"/>
                  <a:gd name="T17" fmla="*/ 268 h 680"/>
                  <a:gd name="T18" fmla="*/ 638 w 916"/>
                  <a:gd name="T19" fmla="*/ 451 h 680"/>
                  <a:gd name="T20" fmla="*/ 682 w 916"/>
                  <a:gd name="T21" fmla="*/ 508 h 680"/>
                  <a:gd name="T22" fmla="*/ 630 w 916"/>
                  <a:gd name="T23" fmla="*/ 569 h 680"/>
                  <a:gd name="T24" fmla="*/ 649 w 916"/>
                  <a:gd name="T25" fmla="*/ 680 h 680"/>
                  <a:gd name="T26" fmla="*/ 216 w 916"/>
                  <a:gd name="T27" fmla="*/ 619 h 680"/>
                  <a:gd name="T28" fmla="*/ 181 w 916"/>
                  <a:gd name="T29" fmla="*/ 572 h 680"/>
                  <a:gd name="T30" fmla="*/ 76 w 916"/>
                  <a:gd name="T31" fmla="*/ 565 h 680"/>
                  <a:gd name="T32" fmla="*/ 0 w 916"/>
                  <a:gd name="T33" fmla="*/ 592 h 680"/>
                  <a:gd name="T34" fmla="*/ 43 w 916"/>
                  <a:gd name="T35" fmla="*/ 489 h 680"/>
                  <a:gd name="T36" fmla="*/ 33 w 916"/>
                  <a:gd name="T37" fmla="*/ 411 h 680"/>
                  <a:gd name="T38" fmla="*/ 89 w 916"/>
                  <a:gd name="T39" fmla="*/ 404 h 680"/>
                  <a:gd name="T40" fmla="*/ 103 w 916"/>
                  <a:gd name="T41" fmla="*/ 365 h 680"/>
                  <a:gd name="T42" fmla="*/ 139 w 916"/>
                  <a:gd name="T43" fmla="*/ 346 h 680"/>
                  <a:gd name="T44" fmla="*/ 143 w 916"/>
                  <a:gd name="T45" fmla="*/ 269 h 680"/>
                  <a:gd name="T46" fmla="*/ 131 w 916"/>
                  <a:gd name="T47" fmla="*/ 201 h 680"/>
                  <a:gd name="T48" fmla="*/ 163 w 916"/>
                  <a:gd name="T49" fmla="*/ 170 h 6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16" h="680">
                    <a:moveTo>
                      <a:pt x="163" y="170"/>
                    </a:moveTo>
                    <a:lnTo>
                      <a:pt x="206" y="150"/>
                    </a:lnTo>
                    <a:lnTo>
                      <a:pt x="185" y="102"/>
                    </a:lnTo>
                    <a:lnTo>
                      <a:pt x="320" y="0"/>
                    </a:lnTo>
                    <a:lnTo>
                      <a:pt x="566" y="57"/>
                    </a:lnTo>
                    <a:lnTo>
                      <a:pt x="825" y="18"/>
                    </a:lnTo>
                    <a:lnTo>
                      <a:pt x="916" y="230"/>
                    </a:lnTo>
                    <a:lnTo>
                      <a:pt x="867" y="189"/>
                    </a:lnTo>
                    <a:lnTo>
                      <a:pt x="621" y="268"/>
                    </a:lnTo>
                    <a:lnTo>
                      <a:pt x="638" y="451"/>
                    </a:lnTo>
                    <a:lnTo>
                      <a:pt x="682" y="508"/>
                    </a:lnTo>
                    <a:lnTo>
                      <a:pt x="630" y="569"/>
                    </a:lnTo>
                    <a:lnTo>
                      <a:pt x="649" y="680"/>
                    </a:lnTo>
                    <a:lnTo>
                      <a:pt x="216" y="619"/>
                    </a:lnTo>
                    <a:lnTo>
                      <a:pt x="181" y="572"/>
                    </a:lnTo>
                    <a:lnTo>
                      <a:pt x="76" y="565"/>
                    </a:lnTo>
                    <a:lnTo>
                      <a:pt x="0" y="592"/>
                    </a:lnTo>
                    <a:lnTo>
                      <a:pt x="43" y="489"/>
                    </a:lnTo>
                    <a:lnTo>
                      <a:pt x="33" y="411"/>
                    </a:lnTo>
                    <a:lnTo>
                      <a:pt x="89" y="404"/>
                    </a:lnTo>
                    <a:lnTo>
                      <a:pt x="103" y="365"/>
                    </a:lnTo>
                    <a:lnTo>
                      <a:pt x="139" y="346"/>
                    </a:lnTo>
                    <a:lnTo>
                      <a:pt x="143" y="269"/>
                    </a:lnTo>
                    <a:lnTo>
                      <a:pt x="131" y="201"/>
                    </a:lnTo>
                    <a:lnTo>
                      <a:pt x="163" y="17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209001" name="Text Box 105"/>
          <p:cNvSpPr txBox="1">
            <a:spLocks noChangeArrowheads="1"/>
          </p:cNvSpPr>
          <p:nvPr/>
        </p:nvSpPr>
        <p:spPr bwMode="auto">
          <a:xfrm>
            <a:off x="117475" y="1998663"/>
            <a:ext cx="4238625" cy="1035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11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municípios:</a:t>
            </a:r>
          </a:p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Caucaia, Pentecoste, Aquiraz, Pacatuba, Fortaleza, Maranguape, Apuiarés, General Sampaio, Caridade, Canindé</a:t>
            </a:r>
          </a:p>
        </p:txBody>
      </p:sp>
      <p:sp>
        <p:nvSpPr>
          <p:cNvPr id="209002" name="Text Box 106"/>
          <p:cNvSpPr txBox="1">
            <a:spLocks noChangeArrowheads="1"/>
          </p:cNvSpPr>
          <p:nvPr/>
        </p:nvSpPr>
        <p:spPr bwMode="auto">
          <a:xfrm>
            <a:off x="117475" y="3105150"/>
            <a:ext cx="21082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31.050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mil litros </a:t>
            </a:r>
          </a:p>
        </p:txBody>
      </p:sp>
      <p:sp>
        <p:nvSpPr>
          <p:cNvPr id="209003" name="Line 107"/>
          <p:cNvSpPr>
            <a:spLocks noChangeShapeType="1"/>
          </p:cNvSpPr>
          <p:nvPr/>
        </p:nvSpPr>
        <p:spPr bwMode="auto">
          <a:xfrm>
            <a:off x="146050" y="3068638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09004" name="Line 108"/>
          <p:cNvSpPr>
            <a:spLocks noChangeShapeType="1"/>
          </p:cNvSpPr>
          <p:nvPr/>
        </p:nvSpPr>
        <p:spPr bwMode="auto">
          <a:xfrm>
            <a:off x="146050" y="3538538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09005" name="Text Box 109"/>
          <p:cNvSpPr txBox="1">
            <a:spLocks noChangeArrowheads="1"/>
          </p:cNvSpPr>
          <p:nvPr/>
        </p:nvSpPr>
        <p:spPr bwMode="auto">
          <a:xfrm>
            <a:off x="117475" y="3575050"/>
            <a:ext cx="2954338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800" b="0">
                <a:solidFill>
                  <a:srgbClr val="066168"/>
                </a:solidFill>
              </a:rPr>
              <a:t>R$</a:t>
            </a:r>
            <a:r>
              <a:rPr lang="pt-BR">
                <a:solidFill>
                  <a:srgbClr val="066168"/>
                </a:solidFill>
                <a:latin typeface="Verdana" pitchFamily="34" charset="0"/>
              </a:rPr>
              <a:t>23.266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mil</a:t>
            </a:r>
            <a:r>
              <a:rPr lang="pt-BR" b="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– valor VBP</a:t>
            </a:r>
          </a:p>
        </p:txBody>
      </p:sp>
      <p:sp>
        <p:nvSpPr>
          <p:cNvPr id="209006" name="Rectangle 110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09007" name="Text Box 111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209008" name="Rectangle 112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09009" name="Rectangle 113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 dirty="0" smtClean="0">
                <a:solidFill>
                  <a:schemeClr val="bg1"/>
                </a:solidFill>
                <a:latin typeface="Verdana" pitchFamily="34" charset="0"/>
              </a:rPr>
              <a:t>POLOS </a:t>
            </a:r>
            <a:r>
              <a:rPr lang="pt-BR" sz="1800" dirty="0">
                <a:solidFill>
                  <a:schemeClr val="bg1"/>
                </a:solidFill>
                <a:latin typeface="Verdana" pitchFamily="34" charset="0"/>
              </a:rPr>
              <a:t>DE PRODUÇÃO</a:t>
            </a:r>
          </a:p>
        </p:txBody>
      </p:sp>
      <p:grpSp>
        <p:nvGrpSpPr>
          <p:cNvPr id="209010" name="Group 114"/>
          <p:cNvGrpSpPr>
            <a:grpSpLocks/>
          </p:cNvGrpSpPr>
          <p:nvPr/>
        </p:nvGrpSpPr>
        <p:grpSpPr bwMode="auto">
          <a:xfrm>
            <a:off x="6083300" y="1779588"/>
            <a:ext cx="2316163" cy="1287462"/>
            <a:chOff x="3832" y="1121"/>
            <a:chExt cx="1459" cy="811"/>
          </a:xfrm>
        </p:grpSpPr>
        <p:grpSp>
          <p:nvGrpSpPr>
            <p:cNvPr id="209011" name="Group 115"/>
            <p:cNvGrpSpPr>
              <a:grpSpLocks/>
            </p:cNvGrpSpPr>
            <p:nvPr/>
          </p:nvGrpSpPr>
          <p:grpSpPr bwMode="auto">
            <a:xfrm>
              <a:off x="3832" y="1121"/>
              <a:ext cx="1459" cy="811"/>
              <a:chOff x="3832" y="1121"/>
              <a:chExt cx="1459" cy="811"/>
            </a:xfrm>
          </p:grpSpPr>
          <p:sp>
            <p:nvSpPr>
              <p:cNvPr id="209012" name="Freeform 116"/>
              <p:cNvSpPr>
                <a:spLocks/>
              </p:cNvSpPr>
              <p:nvPr/>
            </p:nvSpPr>
            <p:spPr bwMode="auto">
              <a:xfrm>
                <a:off x="4594" y="1248"/>
                <a:ext cx="674" cy="130"/>
              </a:xfrm>
              <a:custGeom>
                <a:avLst/>
                <a:gdLst>
                  <a:gd name="T0" fmla="*/ 0 w 674"/>
                  <a:gd name="T1" fmla="*/ 130 h 130"/>
                  <a:gd name="T2" fmla="*/ 68 w 674"/>
                  <a:gd name="T3" fmla="*/ 0 h 130"/>
                  <a:gd name="T4" fmla="*/ 674 w 674"/>
                  <a:gd name="T5" fmla="*/ 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74" h="130">
                    <a:moveTo>
                      <a:pt x="0" y="130"/>
                    </a:moveTo>
                    <a:lnTo>
                      <a:pt x="68" y="0"/>
                    </a:lnTo>
                    <a:lnTo>
                      <a:pt x="674" y="0"/>
                    </a:lnTo>
                  </a:path>
                </a:pathLst>
              </a:custGeom>
              <a:noFill/>
              <a:ln w="28575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>
                <a:prstShdw prst="shdw17" dist="17961" dir="2700000">
                  <a:srgbClr val="00ABB8">
                    <a:gamma/>
                    <a:shade val="60000"/>
                    <a:invGamma/>
                  </a:srgbClr>
                </a:prstShd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9013" name="Text Box 117"/>
              <p:cNvSpPr txBox="1">
                <a:spLocks noChangeArrowheads="1"/>
              </p:cNvSpPr>
              <p:nvPr/>
            </p:nvSpPr>
            <p:spPr bwMode="auto">
              <a:xfrm>
                <a:off x="4597" y="1121"/>
                <a:ext cx="694" cy="1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900" dirty="0" smtClean="0">
                    <a:solidFill>
                      <a:srgbClr val="066168"/>
                    </a:solidFill>
                    <a:latin typeface="Verdana" pitchFamily="34" charset="0"/>
                  </a:rPr>
                  <a:t>Polo </a:t>
                </a:r>
                <a:r>
                  <a:rPr lang="pt-BR" sz="900" dirty="0">
                    <a:solidFill>
                      <a:srgbClr val="066168"/>
                    </a:solidFill>
                    <a:latin typeface="Verdana" pitchFamily="34" charset="0"/>
                  </a:rPr>
                  <a:t>Fortaleza</a:t>
                </a:r>
              </a:p>
            </p:txBody>
          </p:sp>
          <p:grpSp>
            <p:nvGrpSpPr>
              <p:cNvPr id="209014" name="Group 118"/>
              <p:cNvGrpSpPr>
                <a:grpSpLocks/>
              </p:cNvGrpSpPr>
              <p:nvPr/>
            </p:nvGrpSpPr>
            <p:grpSpPr bwMode="auto">
              <a:xfrm>
                <a:off x="3832" y="1246"/>
                <a:ext cx="933" cy="686"/>
                <a:chOff x="3832" y="1246"/>
                <a:chExt cx="933" cy="686"/>
              </a:xfrm>
            </p:grpSpPr>
            <p:sp>
              <p:nvSpPr>
                <p:cNvPr id="209015" name="Freeform 119"/>
                <p:cNvSpPr>
                  <a:spLocks noChangeAspect="1"/>
                </p:cNvSpPr>
                <p:nvPr/>
              </p:nvSpPr>
              <p:spPr bwMode="auto">
                <a:xfrm>
                  <a:off x="4499" y="1424"/>
                  <a:ext cx="77" cy="113"/>
                </a:xfrm>
                <a:custGeom>
                  <a:avLst/>
                  <a:gdLst>
                    <a:gd name="T0" fmla="*/ 0 w 430"/>
                    <a:gd name="T1" fmla="*/ 480 h 619"/>
                    <a:gd name="T2" fmla="*/ 75 w 430"/>
                    <a:gd name="T3" fmla="*/ 380 h 619"/>
                    <a:gd name="T4" fmla="*/ 123 w 430"/>
                    <a:gd name="T5" fmla="*/ 384 h 619"/>
                    <a:gd name="T6" fmla="*/ 134 w 430"/>
                    <a:gd name="T7" fmla="*/ 378 h 619"/>
                    <a:gd name="T8" fmla="*/ 136 w 430"/>
                    <a:gd name="T9" fmla="*/ 361 h 619"/>
                    <a:gd name="T10" fmla="*/ 123 w 430"/>
                    <a:gd name="T11" fmla="*/ 339 h 619"/>
                    <a:gd name="T12" fmla="*/ 128 w 430"/>
                    <a:gd name="T13" fmla="*/ 322 h 619"/>
                    <a:gd name="T14" fmla="*/ 187 w 430"/>
                    <a:gd name="T15" fmla="*/ 256 h 619"/>
                    <a:gd name="T16" fmla="*/ 161 w 430"/>
                    <a:gd name="T17" fmla="*/ 119 h 619"/>
                    <a:gd name="T18" fmla="*/ 170 w 430"/>
                    <a:gd name="T19" fmla="*/ 108 h 619"/>
                    <a:gd name="T20" fmla="*/ 205 w 430"/>
                    <a:gd name="T21" fmla="*/ 82 h 619"/>
                    <a:gd name="T22" fmla="*/ 258 w 430"/>
                    <a:gd name="T23" fmla="*/ 86 h 619"/>
                    <a:gd name="T24" fmla="*/ 337 w 430"/>
                    <a:gd name="T25" fmla="*/ 33 h 619"/>
                    <a:gd name="T26" fmla="*/ 408 w 430"/>
                    <a:gd name="T27" fmla="*/ 0 h 619"/>
                    <a:gd name="T28" fmla="*/ 430 w 430"/>
                    <a:gd name="T29" fmla="*/ 13 h 619"/>
                    <a:gd name="T30" fmla="*/ 347 w 430"/>
                    <a:gd name="T31" fmla="*/ 355 h 619"/>
                    <a:gd name="T32" fmla="*/ 325 w 430"/>
                    <a:gd name="T33" fmla="*/ 523 h 619"/>
                    <a:gd name="T34" fmla="*/ 317 w 430"/>
                    <a:gd name="T35" fmla="*/ 619 h 619"/>
                    <a:gd name="T36" fmla="*/ 208 w 430"/>
                    <a:gd name="T37" fmla="*/ 489 h 619"/>
                    <a:gd name="T38" fmla="*/ 141 w 430"/>
                    <a:gd name="T39" fmla="*/ 519 h 619"/>
                    <a:gd name="T40" fmla="*/ 99 w 430"/>
                    <a:gd name="T41" fmla="*/ 525 h 619"/>
                    <a:gd name="T42" fmla="*/ 78 w 430"/>
                    <a:gd name="T43" fmla="*/ 489 h 619"/>
                    <a:gd name="T44" fmla="*/ 53 w 430"/>
                    <a:gd name="T45" fmla="*/ 494 h 619"/>
                    <a:gd name="T46" fmla="*/ 30 w 430"/>
                    <a:gd name="T47" fmla="*/ 507 h 619"/>
                    <a:gd name="T48" fmla="*/ 6 w 430"/>
                    <a:gd name="T49" fmla="*/ 504 h 619"/>
                    <a:gd name="T50" fmla="*/ 0 w 430"/>
                    <a:gd name="T51" fmla="*/ 480 h 6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430" h="619">
                      <a:moveTo>
                        <a:pt x="0" y="480"/>
                      </a:moveTo>
                      <a:lnTo>
                        <a:pt x="75" y="380"/>
                      </a:lnTo>
                      <a:lnTo>
                        <a:pt x="123" y="384"/>
                      </a:lnTo>
                      <a:lnTo>
                        <a:pt x="134" y="378"/>
                      </a:lnTo>
                      <a:lnTo>
                        <a:pt x="136" y="361"/>
                      </a:lnTo>
                      <a:lnTo>
                        <a:pt x="123" y="339"/>
                      </a:lnTo>
                      <a:lnTo>
                        <a:pt x="128" y="322"/>
                      </a:lnTo>
                      <a:lnTo>
                        <a:pt x="187" y="256"/>
                      </a:lnTo>
                      <a:lnTo>
                        <a:pt x="161" y="119"/>
                      </a:lnTo>
                      <a:lnTo>
                        <a:pt x="170" y="108"/>
                      </a:lnTo>
                      <a:lnTo>
                        <a:pt x="205" y="82"/>
                      </a:lnTo>
                      <a:lnTo>
                        <a:pt x="258" y="86"/>
                      </a:lnTo>
                      <a:lnTo>
                        <a:pt x="337" y="33"/>
                      </a:lnTo>
                      <a:lnTo>
                        <a:pt x="408" y="0"/>
                      </a:lnTo>
                      <a:lnTo>
                        <a:pt x="430" y="13"/>
                      </a:lnTo>
                      <a:lnTo>
                        <a:pt x="347" y="355"/>
                      </a:lnTo>
                      <a:lnTo>
                        <a:pt x="325" y="523"/>
                      </a:lnTo>
                      <a:lnTo>
                        <a:pt x="317" y="619"/>
                      </a:lnTo>
                      <a:lnTo>
                        <a:pt x="208" y="489"/>
                      </a:lnTo>
                      <a:lnTo>
                        <a:pt x="141" y="519"/>
                      </a:lnTo>
                      <a:lnTo>
                        <a:pt x="99" y="525"/>
                      </a:lnTo>
                      <a:lnTo>
                        <a:pt x="78" y="489"/>
                      </a:lnTo>
                      <a:lnTo>
                        <a:pt x="53" y="494"/>
                      </a:lnTo>
                      <a:lnTo>
                        <a:pt x="30" y="507"/>
                      </a:lnTo>
                      <a:lnTo>
                        <a:pt x="6" y="504"/>
                      </a:lnTo>
                      <a:lnTo>
                        <a:pt x="0" y="48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09016" name="Freeform 120"/>
                <p:cNvSpPr>
                  <a:spLocks noChangeAspect="1"/>
                </p:cNvSpPr>
                <p:nvPr/>
              </p:nvSpPr>
              <p:spPr bwMode="auto">
                <a:xfrm>
                  <a:off x="4520" y="1331"/>
                  <a:ext cx="140" cy="118"/>
                </a:xfrm>
                <a:custGeom>
                  <a:avLst/>
                  <a:gdLst>
                    <a:gd name="T0" fmla="*/ 425 w 775"/>
                    <a:gd name="T1" fmla="*/ 655 h 655"/>
                    <a:gd name="T2" fmla="*/ 370 w 775"/>
                    <a:gd name="T3" fmla="*/ 567 h 655"/>
                    <a:gd name="T4" fmla="*/ 263 w 775"/>
                    <a:gd name="T5" fmla="*/ 498 h 655"/>
                    <a:gd name="T6" fmla="*/ 242 w 775"/>
                    <a:gd name="T7" fmla="*/ 474 h 655"/>
                    <a:gd name="T8" fmla="*/ 212 w 775"/>
                    <a:gd name="T9" fmla="*/ 475 h 655"/>
                    <a:gd name="T10" fmla="*/ 203 w 775"/>
                    <a:gd name="T11" fmla="*/ 498 h 655"/>
                    <a:gd name="T12" fmla="*/ 188 w 775"/>
                    <a:gd name="T13" fmla="*/ 494 h 655"/>
                    <a:gd name="T14" fmla="*/ 0 w 775"/>
                    <a:gd name="T15" fmla="*/ 350 h 655"/>
                    <a:gd name="T16" fmla="*/ 108 w 775"/>
                    <a:gd name="T17" fmla="*/ 175 h 655"/>
                    <a:gd name="T18" fmla="*/ 111 w 775"/>
                    <a:gd name="T19" fmla="*/ 133 h 655"/>
                    <a:gd name="T20" fmla="*/ 60 w 775"/>
                    <a:gd name="T21" fmla="*/ 88 h 655"/>
                    <a:gd name="T22" fmla="*/ 55 w 775"/>
                    <a:gd name="T23" fmla="*/ 36 h 655"/>
                    <a:gd name="T24" fmla="*/ 130 w 775"/>
                    <a:gd name="T25" fmla="*/ 35 h 655"/>
                    <a:gd name="T26" fmla="*/ 161 w 775"/>
                    <a:gd name="T27" fmla="*/ 0 h 655"/>
                    <a:gd name="T28" fmla="*/ 332 w 775"/>
                    <a:gd name="T29" fmla="*/ 78 h 655"/>
                    <a:gd name="T30" fmla="*/ 397 w 775"/>
                    <a:gd name="T31" fmla="*/ 72 h 655"/>
                    <a:gd name="T32" fmla="*/ 502 w 775"/>
                    <a:gd name="T33" fmla="*/ 108 h 655"/>
                    <a:gd name="T34" fmla="*/ 528 w 775"/>
                    <a:gd name="T35" fmla="*/ 33 h 655"/>
                    <a:gd name="T36" fmla="*/ 615 w 775"/>
                    <a:gd name="T37" fmla="*/ 156 h 655"/>
                    <a:gd name="T38" fmla="*/ 775 w 775"/>
                    <a:gd name="T39" fmla="*/ 416 h 655"/>
                    <a:gd name="T40" fmla="*/ 717 w 775"/>
                    <a:gd name="T41" fmla="*/ 420 h 655"/>
                    <a:gd name="T42" fmla="*/ 714 w 775"/>
                    <a:gd name="T43" fmla="*/ 408 h 655"/>
                    <a:gd name="T44" fmla="*/ 690 w 775"/>
                    <a:gd name="T45" fmla="*/ 385 h 655"/>
                    <a:gd name="T46" fmla="*/ 641 w 775"/>
                    <a:gd name="T47" fmla="*/ 377 h 655"/>
                    <a:gd name="T48" fmla="*/ 631 w 775"/>
                    <a:gd name="T49" fmla="*/ 400 h 655"/>
                    <a:gd name="T50" fmla="*/ 634 w 775"/>
                    <a:gd name="T51" fmla="*/ 475 h 655"/>
                    <a:gd name="T52" fmla="*/ 610 w 775"/>
                    <a:gd name="T53" fmla="*/ 502 h 655"/>
                    <a:gd name="T54" fmla="*/ 591 w 775"/>
                    <a:gd name="T55" fmla="*/ 511 h 655"/>
                    <a:gd name="T56" fmla="*/ 559 w 775"/>
                    <a:gd name="T57" fmla="*/ 491 h 655"/>
                    <a:gd name="T58" fmla="*/ 520 w 775"/>
                    <a:gd name="T59" fmla="*/ 519 h 655"/>
                    <a:gd name="T60" fmla="*/ 425 w 775"/>
                    <a:gd name="T61" fmla="*/ 655 h 6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775" h="655">
                      <a:moveTo>
                        <a:pt x="425" y="655"/>
                      </a:moveTo>
                      <a:lnTo>
                        <a:pt x="370" y="567"/>
                      </a:lnTo>
                      <a:lnTo>
                        <a:pt x="263" y="498"/>
                      </a:lnTo>
                      <a:lnTo>
                        <a:pt x="242" y="474"/>
                      </a:lnTo>
                      <a:lnTo>
                        <a:pt x="212" y="475"/>
                      </a:lnTo>
                      <a:lnTo>
                        <a:pt x="203" y="498"/>
                      </a:lnTo>
                      <a:lnTo>
                        <a:pt x="188" y="494"/>
                      </a:lnTo>
                      <a:lnTo>
                        <a:pt x="0" y="350"/>
                      </a:lnTo>
                      <a:lnTo>
                        <a:pt x="108" y="175"/>
                      </a:lnTo>
                      <a:lnTo>
                        <a:pt x="111" y="133"/>
                      </a:lnTo>
                      <a:lnTo>
                        <a:pt x="60" y="88"/>
                      </a:lnTo>
                      <a:lnTo>
                        <a:pt x="55" y="36"/>
                      </a:lnTo>
                      <a:lnTo>
                        <a:pt x="130" y="35"/>
                      </a:lnTo>
                      <a:lnTo>
                        <a:pt x="161" y="0"/>
                      </a:lnTo>
                      <a:lnTo>
                        <a:pt x="332" y="78"/>
                      </a:lnTo>
                      <a:lnTo>
                        <a:pt x="397" y="72"/>
                      </a:lnTo>
                      <a:lnTo>
                        <a:pt x="502" y="108"/>
                      </a:lnTo>
                      <a:lnTo>
                        <a:pt x="528" y="33"/>
                      </a:lnTo>
                      <a:lnTo>
                        <a:pt x="615" y="156"/>
                      </a:lnTo>
                      <a:lnTo>
                        <a:pt x="775" y="416"/>
                      </a:lnTo>
                      <a:lnTo>
                        <a:pt x="717" y="420"/>
                      </a:lnTo>
                      <a:lnTo>
                        <a:pt x="714" y="408"/>
                      </a:lnTo>
                      <a:lnTo>
                        <a:pt x="690" y="385"/>
                      </a:lnTo>
                      <a:lnTo>
                        <a:pt x="641" y="377"/>
                      </a:lnTo>
                      <a:lnTo>
                        <a:pt x="631" y="400"/>
                      </a:lnTo>
                      <a:lnTo>
                        <a:pt x="634" y="475"/>
                      </a:lnTo>
                      <a:lnTo>
                        <a:pt x="610" y="502"/>
                      </a:lnTo>
                      <a:lnTo>
                        <a:pt x="591" y="511"/>
                      </a:lnTo>
                      <a:lnTo>
                        <a:pt x="559" y="491"/>
                      </a:lnTo>
                      <a:lnTo>
                        <a:pt x="520" y="519"/>
                      </a:lnTo>
                      <a:lnTo>
                        <a:pt x="425" y="655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09017" name="Freeform 121"/>
                <p:cNvSpPr>
                  <a:spLocks noChangeAspect="1"/>
                </p:cNvSpPr>
                <p:nvPr/>
              </p:nvSpPr>
              <p:spPr bwMode="auto">
                <a:xfrm>
                  <a:off x="4578" y="1407"/>
                  <a:ext cx="187" cy="145"/>
                </a:xfrm>
                <a:custGeom>
                  <a:avLst/>
                  <a:gdLst>
                    <a:gd name="T0" fmla="*/ 1030 w 1030"/>
                    <a:gd name="T1" fmla="*/ 579 h 803"/>
                    <a:gd name="T2" fmla="*/ 986 w 1030"/>
                    <a:gd name="T3" fmla="*/ 633 h 803"/>
                    <a:gd name="T4" fmla="*/ 877 w 1030"/>
                    <a:gd name="T5" fmla="*/ 635 h 803"/>
                    <a:gd name="T6" fmla="*/ 788 w 1030"/>
                    <a:gd name="T7" fmla="*/ 582 h 803"/>
                    <a:gd name="T8" fmla="*/ 747 w 1030"/>
                    <a:gd name="T9" fmla="*/ 585 h 803"/>
                    <a:gd name="T10" fmla="*/ 683 w 1030"/>
                    <a:gd name="T11" fmla="*/ 642 h 803"/>
                    <a:gd name="T12" fmla="*/ 620 w 1030"/>
                    <a:gd name="T13" fmla="*/ 699 h 803"/>
                    <a:gd name="T14" fmla="*/ 552 w 1030"/>
                    <a:gd name="T15" fmla="*/ 758 h 803"/>
                    <a:gd name="T16" fmla="*/ 534 w 1030"/>
                    <a:gd name="T17" fmla="*/ 803 h 803"/>
                    <a:gd name="T18" fmla="*/ 468 w 1030"/>
                    <a:gd name="T19" fmla="*/ 782 h 803"/>
                    <a:gd name="T20" fmla="*/ 418 w 1030"/>
                    <a:gd name="T21" fmla="*/ 768 h 803"/>
                    <a:gd name="T22" fmla="*/ 343 w 1030"/>
                    <a:gd name="T23" fmla="*/ 781 h 803"/>
                    <a:gd name="T24" fmla="*/ 271 w 1030"/>
                    <a:gd name="T25" fmla="*/ 772 h 803"/>
                    <a:gd name="T26" fmla="*/ 212 w 1030"/>
                    <a:gd name="T27" fmla="*/ 748 h 803"/>
                    <a:gd name="T28" fmla="*/ 145 w 1030"/>
                    <a:gd name="T29" fmla="*/ 746 h 803"/>
                    <a:gd name="T30" fmla="*/ 104 w 1030"/>
                    <a:gd name="T31" fmla="*/ 761 h 803"/>
                    <a:gd name="T32" fmla="*/ 0 w 1030"/>
                    <a:gd name="T33" fmla="*/ 693 h 803"/>
                    <a:gd name="T34" fmla="*/ 44 w 1030"/>
                    <a:gd name="T35" fmla="*/ 612 h 803"/>
                    <a:gd name="T36" fmla="*/ 16 w 1030"/>
                    <a:gd name="T37" fmla="*/ 569 h 803"/>
                    <a:gd name="T38" fmla="*/ 21 w 1030"/>
                    <a:gd name="T39" fmla="*/ 537 h 803"/>
                    <a:gd name="T40" fmla="*/ 48 w 1030"/>
                    <a:gd name="T41" fmla="*/ 510 h 803"/>
                    <a:gd name="T42" fmla="*/ 44 w 1030"/>
                    <a:gd name="T43" fmla="*/ 436 h 803"/>
                    <a:gd name="T44" fmla="*/ 66 w 1030"/>
                    <a:gd name="T45" fmla="*/ 399 h 803"/>
                    <a:gd name="T46" fmla="*/ 139 w 1030"/>
                    <a:gd name="T47" fmla="*/ 353 h 803"/>
                    <a:gd name="T48" fmla="*/ 168 w 1030"/>
                    <a:gd name="T49" fmla="*/ 324 h 803"/>
                    <a:gd name="T50" fmla="*/ 188 w 1030"/>
                    <a:gd name="T51" fmla="*/ 325 h 803"/>
                    <a:gd name="T52" fmla="*/ 194 w 1030"/>
                    <a:gd name="T53" fmla="*/ 349 h 803"/>
                    <a:gd name="T54" fmla="*/ 222 w 1030"/>
                    <a:gd name="T55" fmla="*/ 307 h 803"/>
                    <a:gd name="T56" fmla="*/ 250 w 1030"/>
                    <a:gd name="T57" fmla="*/ 307 h 803"/>
                    <a:gd name="T58" fmla="*/ 274 w 1030"/>
                    <a:gd name="T59" fmla="*/ 316 h 803"/>
                    <a:gd name="T60" fmla="*/ 307 w 1030"/>
                    <a:gd name="T61" fmla="*/ 247 h 803"/>
                    <a:gd name="T62" fmla="*/ 414 w 1030"/>
                    <a:gd name="T63" fmla="*/ 161 h 803"/>
                    <a:gd name="T64" fmla="*/ 400 w 1030"/>
                    <a:gd name="T65" fmla="*/ 81 h 803"/>
                    <a:gd name="T66" fmla="*/ 388 w 1030"/>
                    <a:gd name="T67" fmla="*/ 66 h 803"/>
                    <a:gd name="T68" fmla="*/ 391 w 1030"/>
                    <a:gd name="T69" fmla="*/ 2 h 803"/>
                    <a:gd name="T70" fmla="*/ 450 w 1030"/>
                    <a:gd name="T71" fmla="*/ 0 h 803"/>
                    <a:gd name="T72" fmla="*/ 577 w 1030"/>
                    <a:gd name="T73" fmla="*/ 201 h 803"/>
                    <a:gd name="T74" fmla="*/ 760 w 1030"/>
                    <a:gd name="T75" fmla="*/ 361 h 803"/>
                    <a:gd name="T76" fmla="*/ 892 w 1030"/>
                    <a:gd name="T77" fmla="*/ 418 h 803"/>
                    <a:gd name="T78" fmla="*/ 994 w 1030"/>
                    <a:gd name="T79" fmla="*/ 543 h 803"/>
                    <a:gd name="T80" fmla="*/ 1030 w 1030"/>
                    <a:gd name="T81" fmla="*/ 579 h 8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030" h="803">
                      <a:moveTo>
                        <a:pt x="1030" y="579"/>
                      </a:moveTo>
                      <a:lnTo>
                        <a:pt x="986" y="633"/>
                      </a:lnTo>
                      <a:lnTo>
                        <a:pt x="877" y="635"/>
                      </a:lnTo>
                      <a:lnTo>
                        <a:pt x="788" y="582"/>
                      </a:lnTo>
                      <a:lnTo>
                        <a:pt x="747" y="585"/>
                      </a:lnTo>
                      <a:lnTo>
                        <a:pt x="683" y="642"/>
                      </a:lnTo>
                      <a:lnTo>
                        <a:pt x="620" y="699"/>
                      </a:lnTo>
                      <a:lnTo>
                        <a:pt x="552" y="758"/>
                      </a:lnTo>
                      <a:lnTo>
                        <a:pt x="534" y="803"/>
                      </a:lnTo>
                      <a:lnTo>
                        <a:pt x="468" y="782"/>
                      </a:lnTo>
                      <a:lnTo>
                        <a:pt x="418" y="768"/>
                      </a:lnTo>
                      <a:lnTo>
                        <a:pt x="343" y="781"/>
                      </a:lnTo>
                      <a:lnTo>
                        <a:pt x="271" y="772"/>
                      </a:lnTo>
                      <a:lnTo>
                        <a:pt x="212" y="748"/>
                      </a:lnTo>
                      <a:lnTo>
                        <a:pt x="145" y="746"/>
                      </a:lnTo>
                      <a:lnTo>
                        <a:pt x="104" y="761"/>
                      </a:lnTo>
                      <a:lnTo>
                        <a:pt x="0" y="693"/>
                      </a:lnTo>
                      <a:lnTo>
                        <a:pt x="44" y="612"/>
                      </a:lnTo>
                      <a:lnTo>
                        <a:pt x="16" y="569"/>
                      </a:lnTo>
                      <a:lnTo>
                        <a:pt x="21" y="537"/>
                      </a:lnTo>
                      <a:lnTo>
                        <a:pt x="48" y="510"/>
                      </a:lnTo>
                      <a:lnTo>
                        <a:pt x="44" y="436"/>
                      </a:lnTo>
                      <a:lnTo>
                        <a:pt x="66" y="399"/>
                      </a:lnTo>
                      <a:lnTo>
                        <a:pt x="139" y="353"/>
                      </a:lnTo>
                      <a:lnTo>
                        <a:pt x="168" y="324"/>
                      </a:lnTo>
                      <a:lnTo>
                        <a:pt x="188" y="325"/>
                      </a:lnTo>
                      <a:lnTo>
                        <a:pt x="194" y="349"/>
                      </a:lnTo>
                      <a:lnTo>
                        <a:pt x="222" y="307"/>
                      </a:lnTo>
                      <a:lnTo>
                        <a:pt x="250" y="307"/>
                      </a:lnTo>
                      <a:lnTo>
                        <a:pt x="274" y="316"/>
                      </a:lnTo>
                      <a:lnTo>
                        <a:pt x="307" y="247"/>
                      </a:lnTo>
                      <a:lnTo>
                        <a:pt x="414" y="161"/>
                      </a:lnTo>
                      <a:lnTo>
                        <a:pt x="400" y="81"/>
                      </a:lnTo>
                      <a:lnTo>
                        <a:pt x="388" y="66"/>
                      </a:lnTo>
                      <a:lnTo>
                        <a:pt x="391" y="2"/>
                      </a:lnTo>
                      <a:lnTo>
                        <a:pt x="450" y="0"/>
                      </a:lnTo>
                      <a:lnTo>
                        <a:pt x="577" y="201"/>
                      </a:lnTo>
                      <a:lnTo>
                        <a:pt x="760" y="361"/>
                      </a:lnTo>
                      <a:lnTo>
                        <a:pt x="892" y="418"/>
                      </a:lnTo>
                      <a:lnTo>
                        <a:pt x="994" y="543"/>
                      </a:lnTo>
                      <a:lnTo>
                        <a:pt x="1030" y="579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09018" name="Freeform 122"/>
                <p:cNvSpPr>
                  <a:spLocks noChangeAspect="1"/>
                </p:cNvSpPr>
                <p:nvPr/>
              </p:nvSpPr>
              <p:spPr bwMode="auto">
                <a:xfrm>
                  <a:off x="4305" y="1424"/>
                  <a:ext cx="216" cy="142"/>
                </a:xfrm>
                <a:custGeom>
                  <a:avLst/>
                  <a:gdLst>
                    <a:gd name="T0" fmla="*/ 1021 w 1197"/>
                    <a:gd name="T1" fmla="*/ 0 h 787"/>
                    <a:gd name="T2" fmla="*/ 958 w 1197"/>
                    <a:gd name="T3" fmla="*/ 67 h 787"/>
                    <a:gd name="T4" fmla="*/ 930 w 1197"/>
                    <a:gd name="T5" fmla="*/ 73 h 787"/>
                    <a:gd name="T6" fmla="*/ 845 w 1197"/>
                    <a:gd name="T7" fmla="*/ 246 h 787"/>
                    <a:gd name="T8" fmla="*/ 794 w 1197"/>
                    <a:gd name="T9" fmla="*/ 239 h 787"/>
                    <a:gd name="T10" fmla="*/ 697 w 1197"/>
                    <a:gd name="T11" fmla="*/ 351 h 787"/>
                    <a:gd name="T12" fmla="*/ 650 w 1197"/>
                    <a:gd name="T13" fmla="*/ 358 h 787"/>
                    <a:gd name="T14" fmla="*/ 637 w 1197"/>
                    <a:gd name="T15" fmla="*/ 340 h 787"/>
                    <a:gd name="T16" fmla="*/ 592 w 1197"/>
                    <a:gd name="T17" fmla="*/ 351 h 787"/>
                    <a:gd name="T18" fmla="*/ 498 w 1197"/>
                    <a:gd name="T19" fmla="*/ 439 h 787"/>
                    <a:gd name="T20" fmla="*/ 399 w 1197"/>
                    <a:gd name="T21" fmla="*/ 367 h 787"/>
                    <a:gd name="T22" fmla="*/ 175 w 1197"/>
                    <a:gd name="T23" fmla="*/ 290 h 787"/>
                    <a:gd name="T24" fmla="*/ 0 w 1197"/>
                    <a:gd name="T25" fmla="*/ 430 h 787"/>
                    <a:gd name="T26" fmla="*/ 35 w 1197"/>
                    <a:gd name="T27" fmla="*/ 600 h 787"/>
                    <a:gd name="T28" fmla="*/ 121 w 1197"/>
                    <a:gd name="T29" fmla="*/ 697 h 787"/>
                    <a:gd name="T30" fmla="*/ 522 w 1197"/>
                    <a:gd name="T31" fmla="*/ 717 h 787"/>
                    <a:gd name="T32" fmla="*/ 544 w 1197"/>
                    <a:gd name="T33" fmla="*/ 682 h 787"/>
                    <a:gd name="T34" fmla="*/ 719 w 1197"/>
                    <a:gd name="T35" fmla="*/ 787 h 787"/>
                    <a:gd name="T36" fmla="*/ 773 w 1197"/>
                    <a:gd name="T37" fmla="*/ 703 h 787"/>
                    <a:gd name="T38" fmla="*/ 806 w 1197"/>
                    <a:gd name="T39" fmla="*/ 742 h 787"/>
                    <a:gd name="T40" fmla="*/ 830 w 1197"/>
                    <a:gd name="T41" fmla="*/ 689 h 787"/>
                    <a:gd name="T42" fmla="*/ 863 w 1197"/>
                    <a:gd name="T43" fmla="*/ 689 h 787"/>
                    <a:gd name="T44" fmla="*/ 870 w 1197"/>
                    <a:gd name="T45" fmla="*/ 703 h 787"/>
                    <a:gd name="T46" fmla="*/ 894 w 1197"/>
                    <a:gd name="T47" fmla="*/ 701 h 787"/>
                    <a:gd name="T48" fmla="*/ 916 w 1197"/>
                    <a:gd name="T49" fmla="*/ 675 h 787"/>
                    <a:gd name="T50" fmla="*/ 1055 w 1197"/>
                    <a:gd name="T51" fmla="*/ 590 h 787"/>
                    <a:gd name="T52" fmla="*/ 1055 w 1197"/>
                    <a:gd name="T53" fmla="*/ 561 h 787"/>
                    <a:gd name="T54" fmla="*/ 1080 w 1197"/>
                    <a:gd name="T55" fmla="*/ 503 h 787"/>
                    <a:gd name="T56" fmla="*/ 1073 w 1197"/>
                    <a:gd name="T57" fmla="*/ 479 h 787"/>
                    <a:gd name="T58" fmla="*/ 1149 w 1197"/>
                    <a:gd name="T59" fmla="*/ 379 h 787"/>
                    <a:gd name="T60" fmla="*/ 1134 w 1197"/>
                    <a:gd name="T61" fmla="*/ 328 h 787"/>
                    <a:gd name="T62" fmla="*/ 1081 w 1197"/>
                    <a:gd name="T63" fmla="*/ 292 h 787"/>
                    <a:gd name="T64" fmla="*/ 1056 w 1197"/>
                    <a:gd name="T65" fmla="*/ 246 h 787"/>
                    <a:gd name="T66" fmla="*/ 1119 w 1197"/>
                    <a:gd name="T67" fmla="*/ 179 h 787"/>
                    <a:gd name="T68" fmla="*/ 1197 w 1197"/>
                    <a:gd name="T69" fmla="*/ 83 h 787"/>
                    <a:gd name="T70" fmla="*/ 1021 w 1197"/>
                    <a:gd name="T71" fmla="*/ 0 h 7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197" h="787">
                      <a:moveTo>
                        <a:pt x="1021" y="0"/>
                      </a:moveTo>
                      <a:lnTo>
                        <a:pt x="958" y="67"/>
                      </a:lnTo>
                      <a:lnTo>
                        <a:pt x="930" y="73"/>
                      </a:lnTo>
                      <a:lnTo>
                        <a:pt x="845" y="246"/>
                      </a:lnTo>
                      <a:lnTo>
                        <a:pt x="794" y="239"/>
                      </a:lnTo>
                      <a:lnTo>
                        <a:pt x="697" y="351"/>
                      </a:lnTo>
                      <a:lnTo>
                        <a:pt x="650" y="358"/>
                      </a:lnTo>
                      <a:lnTo>
                        <a:pt x="637" y="340"/>
                      </a:lnTo>
                      <a:lnTo>
                        <a:pt x="592" y="351"/>
                      </a:lnTo>
                      <a:lnTo>
                        <a:pt x="498" y="439"/>
                      </a:lnTo>
                      <a:lnTo>
                        <a:pt x="399" y="367"/>
                      </a:lnTo>
                      <a:lnTo>
                        <a:pt x="175" y="290"/>
                      </a:lnTo>
                      <a:lnTo>
                        <a:pt x="0" y="430"/>
                      </a:lnTo>
                      <a:lnTo>
                        <a:pt x="35" y="600"/>
                      </a:lnTo>
                      <a:lnTo>
                        <a:pt x="121" y="697"/>
                      </a:lnTo>
                      <a:lnTo>
                        <a:pt x="522" y="717"/>
                      </a:lnTo>
                      <a:lnTo>
                        <a:pt x="544" y="682"/>
                      </a:lnTo>
                      <a:lnTo>
                        <a:pt x="719" y="787"/>
                      </a:lnTo>
                      <a:lnTo>
                        <a:pt x="773" y="703"/>
                      </a:lnTo>
                      <a:lnTo>
                        <a:pt x="806" y="742"/>
                      </a:lnTo>
                      <a:lnTo>
                        <a:pt x="830" y="689"/>
                      </a:lnTo>
                      <a:lnTo>
                        <a:pt x="863" y="689"/>
                      </a:lnTo>
                      <a:lnTo>
                        <a:pt x="870" y="703"/>
                      </a:lnTo>
                      <a:lnTo>
                        <a:pt x="894" y="701"/>
                      </a:lnTo>
                      <a:lnTo>
                        <a:pt x="916" y="675"/>
                      </a:lnTo>
                      <a:lnTo>
                        <a:pt x="1055" y="590"/>
                      </a:lnTo>
                      <a:lnTo>
                        <a:pt x="1055" y="561"/>
                      </a:lnTo>
                      <a:lnTo>
                        <a:pt x="1080" y="503"/>
                      </a:lnTo>
                      <a:lnTo>
                        <a:pt x="1073" y="479"/>
                      </a:lnTo>
                      <a:lnTo>
                        <a:pt x="1149" y="379"/>
                      </a:lnTo>
                      <a:lnTo>
                        <a:pt x="1134" y="328"/>
                      </a:lnTo>
                      <a:lnTo>
                        <a:pt x="1081" y="292"/>
                      </a:lnTo>
                      <a:lnTo>
                        <a:pt x="1056" y="246"/>
                      </a:lnTo>
                      <a:lnTo>
                        <a:pt x="1119" y="179"/>
                      </a:lnTo>
                      <a:lnTo>
                        <a:pt x="1197" y="83"/>
                      </a:lnTo>
                      <a:lnTo>
                        <a:pt x="1021" y="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09019" name="Freeform 123"/>
                <p:cNvSpPr>
                  <a:spLocks noChangeAspect="1"/>
                </p:cNvSpPr>
                <p:nvPr/>
              </p:nvSpPr>
              <p:spPr bwMode="auto">
                <a:xfrm>
                  <a:off x="4303" y="1246"/>
                  <a:ext cx="246" cy="258"/>
                </a:xfrm>
                <a:custGeom>
                  <a:avLst/>
                  <a:gdLst>
                    <a:gd name="T0" fmla="*/ 622 w 1362"/>
                    <a:gd name="T1" fmla="*/ 0 h 1427"/>
                    <a:gd name="T2" fmla="*/ 787 w 1362"/>
                    <a:gd name="T3" fmla="*/ 211 h 1427"/>
                    <a:gd name="T4" fmla="*/ 990 w 1362"/>
                    <a:gd name="T5" fmla="*/ 302 h 1427"/>
                    <a:gd name="T6" fmla="*/ 1020 w 1362"/>
                    <a:gd name="T7" fmla="*/ 353 h 1427"/>
                    <a:gd name="T8" fmla="*/ 1172 w 1362"/>
                    <a:gd name="T9" fmla="*/ 454 h 1427"/>
                    <a:gd name="T10" fmla="*/ 1325 w 1362"/>
                    <a:gd name="T11" fmla="*/ 453 h 1427"/>
                    <a:gd name="T12" fmla="*/ 1362 w 1362"/>
                    <a:gd name="T13" fmla="*/ 471 h 1427"/>
                    <a:gd name="T14" fmla="*/ 1332 w 1362"/>
                    <a:gd name="T15" fmla="*/ 505 h 1427"/>
                    <a:gd name="T16" fmla="*/ 1257 w 1362"/>
                    <a:gd name="T17" fmla="*/ 506 h 1427"/>
                    <a:gd name="T18" fmla="*/ 1261 w 1362"/>
                    <a:gd name="T19" fmla="*/ 554 h 1427"/>
                    <a:gd name="T20" fmla="*/ 1314 w 1362"/>
                    <a:gd name="T21" fmla="*/ 604 h 1427"/>
                    <a:gd name="T22" fmla="*/ 1310 w 1362"/>
                    <a:gd name="T23" fmla="*/ 645 h 1427"/>
                    <a:gd name="T24" fmla="*/ 1203 w 1362"/>
                    <a:gd name="T25" fmla="*/ 818 h 1427"/>
                    <a:gd name="T26" fmla="*/ 1174 w 1362"/>
                    <a:gd name="T27" fmla="*/ 833 h 1427"/>
                    <a:gd name="T28" fmla="*/ 1180 w 1362"/>
                    <a:gd name="T29" fmla="*/ 918 h 1427"/>
                    <a:gd name="T30" fmla="*/ 1113 w 1362"/>
                    <a:gd name="T31" fmla="*/ 943 h 1427"/>
                    <a:gd name="T32" fmla="*/ 1113 w 1362"/>
                    <a:gd name="T33" fmla="*/ 958 h 1427"/>
                    <a:gd name="T34" fmla="*/ 1043 w 1362"/>
                    <a:gd name="T35" fmla="*/ 954 h 1427"/>
                    <a:gd name="T36" fmla="*/ 1034 w 1362"/>
                    <a:gd name="T37" fmla="*/ 986 h 1427"/>
                    <a:gd name="T38" fmla="*/ 971 w 1362"/>
                    <a:gd name="T39" fmla="*/ 1054 h 1427"/>
                    <a:gd name="T40" fmla="*/ 943 w 1362"/>
                    <a:gd name="T41" fmla="*/ 1059 h 1427"/>
                    <a:gd name="T42" fmla="*/ 860 w 1362"/>
                    <a:gd name="T43" fmla="*/ 1233 h 1427"/>
                    <a:gd name="T44" fmla="*/ 808 w 1362"/>
                    <a:gd name="T45" fmla="*/ 1226 h 1427"/>
                    <a:gd name="T46" fmla="*/ 712 w 1362"/>
                    <a:gd name="T47" fmla="*/ 1336 h 1427"/>
                    <a:gd name="T48" fmla="*/ 663 w 1362"/>
                    <a:gd name="T49" fmla="*/ 1346 h 1427"/>
                    <a:gd name="T50" fmla="*/ 649 w 1362"/>
                    <a:gd name="T51" fmla="*/ 1328 h 1427"/>
                    <a:gd name="T52" fmla="*/ 607 w 1362"/>
                    <a:gd name="T53" fmla="*/ 1339 h 1427"/>
                    <a:gd name="T54" fmla="*/ 511 w 1362"/>
                    <a:gd name="T55" fmla="*/ 1427 h 1427"/>
                    <a:gd name="T56" fmla="*/ 412 w 1362"/>
                    <a:gd name="T57" fmla="*/ 1354 h 1427"/>
                    <a:gd name="T58" fmla="*/ 187 w 1362"/>
                    <a:gd name="T59" fmla="*/ 1277 h 1427"/>
                    <a:gd name="T60" fmla="*/ 125 w 1362"/>
                    <a:gd name="T61" fmla="*/ 1210 h 1427"/>
                    <a:gd name="T62" fmla="*/ 135 w 1362"/>
                    <a:gd name="T63" fmla="*/ 1178 h 1427"/>
                    <a:gd name="T64" fmla="*/ 113 w 1362"/>
                    <a:gd name="T65" fmla="*/ 1134 h 1427"/>
                    <a:gd name="T66" fmla="*/ 83 w 1362"/>
                    <a:gd name="T67" fmla="*/ 1127 h 1427"/>
                    <a:gd name="T68" fmla="*/ 66 w 1362"/>
                    <a:gd name="T69" fmla="*/ 1104 h 1427"/>
                    <a:gd name="T70" fmla="*/ 66 w 1362"/>
                    <a:gd name="T71" fmla="*/ 1063 h 1427"/>
                    <a:gd name="T72" fmla="*/ 0 w 1362"/>
                    <a:gd name="T73" fmla="*/ 945 h 1427"/>
                    <a:gd name="T74" fmla="*/ 74 w 1362"/>
                    <a:gd name="T75" fmla="*/ 857 h 1427"/>
                    <a:gd name="T76" fmla="*/ 69 w 1362"/>
                    <a:gd name="T77" fmla="*/ 752 h 1427"/>
                    <a:gd name="T78" fmla="*/ 133 w 1362"/>
                    <a:gd name="T79" fmla="*/ 728 h 1427"/>
                    <a:gd name="T80" fmla="*/ 151 w 1362"/>
                    <a:gd name="T81" fmla="*/ 590 h 1427"/>
                    <a:gd name="T82" fmla="*/ 125 w 1362"/>
                    <a:gd name="T83" fmla="*/ 535 h 1427"/>
                    <a:gd name="T84" fmla="*/ 203 w 1362"/>
                    <a:gd name="T85" fmla="*/ 439 h 1427"/>
                    <a:gd name="T86" fmla="*/ 250 w 1362"/>
                    <a:gd name="T87" fmla="*/ 439 h 1427"/>
                    <a:gd name="T88" fmla="*/ 271 w 1362"/>
                    <a:gd name="T89" fmla="*/ 406 h 1427"/>
                    <a:gd name="T90" fmla="*/ 353 w 1362"/>
                    <a:gd name="T91" fmla="*/ 439 h 1427"/>
                    <a:gd name="T92" fmla="*/ 393 w 1362"/>
                    <a:gd name="T93" fmla="*/ 439 h 1427"/>
                    <a:gd name="T94" fmla="*/ 540 w 1362"/>
                    <a:gd name="T95" fmla="*/ 127 h 1427"/>
                    <a:gd name="T96" fmla="*/ 622 w 1362"/>
                    <a:gd name="T97" fmla="*/ 0 h 14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1362" h="1427">
                      <a:moveTo>
                        <a:pt x="622" y="0"/>
                      </a:moveTo>
                      <a:lnTo>
                        <a:pt x="787" y="211"/>
                      </a:lnTo>
                      <a:lnTo>
                        <a:pt x="990" y="302"/>
                      </a:lnTo>
                      <a:lnTo>
                        <a:pt x="1020" y="353"/>
                      </a:lnTo>
                      <a:lnTo>
                        <a:pt x="1172" y="454"/>
                      </a:lnTo>
                      <a:lnTo>
                        <a:pt x="1325" y="453"/>
                      </a:lnTo>
                      <a:lnTo>
                        <a:pt x="1362" y="471"/>
                      </a:lnTo>
                      <a:lnTo>
                        <a:pt x="1332" y="505"/>
                      </a:lnTo>
                      <a:lnTo>
                        <a:pt x="1257" y="506"/>
                      </a:lnTo>
                      <a:lnTo>
                        <a:pt x="1261" y="554"/>
                      </a:lnTo>
                      <a:lnTo>
                        <a:pt x="1314" y="604"/>
                      </a:lnTo>
                      <a:lnTo>
                        <a:pt x="1310" y="645"/>
                      </a:lnTo>
                      <a:lnTo>
                        <a:pt x="1203" y="818"/>
                      </a:lnTo>
                      <a:lnTo>
                        <a:pt x="1174" y="833"/>
                      </a:lnTo>
                      <a:lnTo>
                        <a:pt x="1180" y="918"/>
                      </a:lnTo>
                      <a:lnTo>
                        <a:pt x="1113" y="943"/>
                      </a:lnTo>
                      <a:lnTo>
                        <a:pt x="1113" y="958"/>
                      </a:lnTo>
                      <a:lnTo>
                        <a:pt x="1043" y="954"/>
                      </a:lnTo>
                      <a:lnTo>
                        <a:pt x="1034" y="986"/>
                      </a:lnTo>
                      <a:lnTo>
                        <a:pt x="971" y="1054"/>
                      </a:lnTo>
                      <a:lnTo>
                        <a:pt x="943" y="1059"/>
                      </a:lnTo>
                      <a:lnTo>
                        <a:pt x="860" y="1233"/>
                      </a:lnTo>
                      <a:lnTo>
                        <a:pt x="808" y="1226"/>
                      </a:lnTo>
                      <a:lnTo>
                        <a:pt x="712" y="1336"/>
                      </a:lnTo>
                      <a:lnTo>
                        <a:pt x="663" y="1346"/>
                      </a:lnTo>
                      <a:lnTo>
                        <a:pt x="649" y="1328"/>
                      </a:lnTo>
                      <a:lnTo>
                        <a:pt x="607" y="1339"/>
                      </a:lnTo>
                      <a:lnTo>
                        <a:pt x="511" y="1427"/>
                      </a:lnTo>
                      <a:lnTo>
                        <a:pt x="412" y="1354"/>
                      </a:lnTo>
                      <a:lnTo>
                        <a:pt x="187" y="1277"/>
                      </a:lnTo>
                      <a:lnTo>
                        <a:pt x="125" y="1210"/>
                      </a:lnTo>
                      <a:lnTo>
                        <a:pt x="135" y="1178"/>
                      </a:lnTo>
                      <a:lnTo>
                        <a:pt x="113" y="1134"/>
                      </a:lnTo>
                      <a:lnTo>
                        <a:pt x="83" y="1127"/>
                      </a:lnTo>
                      <a:lnTo>
                        <a:pt x="66" y="1104"/>
                      </a:lnTo>
                      <a:lnTo>
                        <a:pt x="66" y="1063"/>
                      </a:lnTo>
                      <a:lnTo>
                        <a:pt x="0" y="945"/>
                      </a:lnTo>
                      <a:lnTo>
                        <a:pt x="74" y="857"/>
                      </a:lnTo>
                      <a:lnTo>
                        <a:pt x="69" y="752"/>
                      </a:lnTo>
                      <a:lnTo>
                        <a:pt x="133" y="728"/>
                      </a:lnTo>
                      <a:lnTo>
                        <a:pt x="151" y="590"/>
                      </a:lnTo>
                      <a:lnTo>
                        <a:pt x="125" y="535"/>
                      </a:lnTo>
                      <a:lnTo>
                        <a:pt x="203" y="439"/>
                      </a:lnTo>
                      <a:lnTo>
                        <a:pt x="250" y="439"/>
                      </a:lnTo>
                      <a:lnTo>
                        <a:pt x="271" y="406"/>
                      </a:lnTo>
                      <a:lnTo>
                        <a:pt x="353" y="439"/>
                      </a:lnTo>
                      <a:lnTo>
                        <a:pt x="393" y="439"/>
                      </a:lnTo>
                      <a:lnTo>
                        <a:pt x="540" y="127"/>
                      </a:lnTo>
                      <a:lnTo>
                        <a:pt x="622" y="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09020" name="Freeform 124"/>
                <p:cNvSpPr>
                  <a:spLocks noChangeAspect="1"/>
                </p:cNvSpPr>
                <p:nvPr/>
              </p:nvSpPr>
              <p:spPr bwMode="auto">
                <a:xfrm>
                  <a:off x="4045" y="1328"/>
                  <a:ext cx="292" cy="217"/>
                </a:xfrm>
                <a:custGeom>
                  <a:avLst/>
                  <a:gdLst>
                    <a:gd name="T0" fmla="*/ 718 w 1620"/>
                    <a:gd name="T1" fmla="*/ 14 h 1199"/>
                    <a:gd name="T2" fmla="*/ 911 w 1620"/>
                    <a:gd name="T3" fmla="*/ 37 h 1199"/>
                    <a:gd name="T4" fmla="*/ 927 w 1620"/>
                    <a:gd name="T5" fmla="*/ 59 h 1199"/>
                    <a:gd name="T6" fmla="*/ 1008 w 1620"/>
                    <a:gd name="T7" fmla="*/ 53 h 1199"/>
                    <a:gd name="T8" fmla="*/ 1011 w 1620"/>
                    <a:gd name="T9" fmla="*/ 37 h 1199"/>
                    <a:gd name="T10" fmla="*/ 1145 w 1620"/>
                    <a:gd name="T11" fmla="*/ 29 h 1199"/>
                    <a:gd name="T12" fmla="*/ 1428 w 1620"/>
                    <a:gd name="T13" fmla="*/ 0 h 1199"/>
                    <a:gd name="T14" fmla="*/ 1473 w 1620"/>
                    <a:gd name="T15" fmla="*/ 23 h 1199"/>
                    <a:gd name="T16" fmla="*/ 1555 w 1620"/>
                    <a:gd name="T17" fmla="*/ 82 h 1199"/>
                    <a:gd name="T18" fmla="*/ 1585 w 1620"/>
                    <a:gd name="T19" fmla="*/ 137 h 1199"/>
                    <a:gd name="T20" fmla="*/ 1565 w 1620"/>
                    <a:gd name="T21" fmla="*/ 272 h 1199"/>
                    <a:gd name="T22" fmla="*/ 1501 w 1620"/>
                    <a:gd name="T23" fmla="*/ 297 h 1199"/>
                    <a:gd name="T24" fmla="*/ 1505 w 1620"/>
                    <a:gd name="T25" fmla="*/ 403 h 1199"/>
                    <a:gd name="T26" fmla="*/ 1432 w 1620"/>
                    <a:gd name="T27" fmla="*/ 493 h 1199"/>
                    <a:gd name="T28" fmla="*/ 1497 w 1620"/>
                    <a:gd name="T29" fmla="*/ 604 h 1199"/>
                    <a:gd name="T30" fmla="*/ 1499 w 1620"/>
                    <a:gd name="T31" fmla="*/ 653 h 1199"/>
                    <a:gd name="T32" fmla="*/ 1517 w 1620"/>
                    <a:gd name="T33" fmla="*/ 679 h 1199"/>
                    <a:gd name="T34" fmla="*/ 1541 w 1620"/>
                    <a:gd name="T35" fmla="*/ 679 h 1199"/>
                    <a:gd name="T36" fmla="*/ 1567 w 1620"/>
                    <a:gd name="T37" fmla="*/ 723 h 1199"/>
                    <a:gd name="T38" fmla="*/ 1559 w 1620"/>
                    <a:gd name="T39" fmla="*/ 755 h 1199"/>
                    <a:gd name="T40" fmla="*/ 1620 w 1620"/>
                    <a:gd name="T41" fmla="*/ 823 h 1199"/>
                    <a:gd name="T42" fmla="*/ 1442 w 1620"/>
                    <a:gd name="T43" fmla="*/ 964 h 1199"/>
                    <a:gd name="T44" fmla="*/ 1334 w 1620"/>
                    <a:gd name="T45" fmla="*/ 1199 h 1199"/>
                    <a:gd name="T46" fmla="*/ 976 w 1620"/>
                    <a:gd name="T47" fmla="*/ 1176 h 1199"/>
                    <a:gd name="T48" fmla="*/ 752 w 1620"/>
                    <a:gd name="T49" fmla="*/ 1142 h 1199"/>
                    <a:gd name="T50" fmla="*/ 788 w 1620"/>
                    <a:gd name="T51" fmla="*/ 1060 h 1199"/>
                    <a:gd name="T52" fmla="*/ 786 w 1620"/>
                    <a:gd name="T53" fmla="*/ 1029 h 1199"/>
                    <a:gd name="T54" fmla="*/ 814 w 1620"/>
                    <a:gd name="T55" fmla="*/ 995 h 1199"/>
                    <a:gd name="T56" fmla="*/ 796 w 1620"/>
                    <a:gd name="T57" fmla="*/ 968 h 1199"/>
                    <a:gd name="T58" fmla="*/ 824 w 1620"/>
                    <a:gd name="T59" fmla="*/ 937 h 1199"/>
                    <a:gd name="T60" fmla="*/ 784 w 1620"/>
                    <a:gd name="T61" fmla="*/ 902 h 1199"/>
                    <a:gd name="T62" fmla="*/ 812 w 1620"/>
                    <a:gd name="T63" fmla="*/ 839 h 1199"/>
                    <a:gd name="T64" fmla="*/ 802 w 1620"/>
                    <a:gd name="T65" fmla="*/ 782 h 1199"/>
                    <a:gd name="T66" fmla="*/ 722 w 1620"/>
                    <a:gd name="T67" fmla="*/ 685 h 1199"/>
                    <a:gd name="T68" fmla="*/ 724 w 1620"/>
                    <a:gd name="T69" fmla="*/ 659 h 1199"/>
                    <a:gd name="T70" fmla="*/ 752 w 1620"/>
                    <a:gd name="T71" fmla="*/ 616 h 1199"/>
                    <a:gd name="T72" fmla="*/ 702 w 1620"/>
                    <a:gd name="T73" fmla="*/ 576 h 1199"/>
                    <a:gd name="T74" fmla="*/ 522 w 1620"/>
                    <a:gd name="T75" fmla="*/ 739 h 1199"/>
                    <a:gd name="T76" fmla="*/ 438 w 1620"/>
                    <a:gd name="T77" fmla="*/ 753 h 1199"/>
                    <a:gd name="T78" fmla="*/ 419 w 1620"/>
                    <a:gd name="T79" fmla="*/ 788 h 1199"/>
                    <a:gd name="T80" fmla="*/ 397 w 1620"/>
                    <a:gd name="T81" fmla="*/ 784 h 1199"/>
                    <a:gd name="T82" fmla="*/ 278 w 1620"/>
                    <a:gd name="T83" fmla="*/ 479 h 1199"/>
                    <a:gd name="T84" fmla="*/ 55 w 1620"/>
                    <a:gd name="T85" fmla="*/ 457 h 1199"/>
                    <a:gd name="T86" fmla="*/ 13 w 1620"/>
                    <a:gd name="T87" fmla="*/ 409 h 1199"/>
                    <a:gd name="T88" fmla="*/ 0 w 1620"/>
                    <a:gd name="T89" fmla="*/ 309 h 1199"/>
                    <a:gd name="T90" fmla="*/ 118 w 1620"/>
                    <a:gd name="T91" fmla="*/ 282 h 1199"/>
                    <a:gd name="T92" fmla="*/ 118 w 1620"/>
                    <a:gd name="T93" fmla="*/ 252 h 1199"/>
                    <a:gd name="T94" fmla="*/ 178 w 1620"/>
                    <a:gd name="T95" fmla="*/ 252 h 1199"/>
                    <a:gd name="T96" fmla="*/ 186 w 1620"/>
                    <a:gd name="T97" fmla="*/ 264 h 1199"/>
                    <a:gd name="T98" fmla="*/ 219 w 1620"/>
                    <a:gd name="T99" fmla="*/ 264 h 1199"/>
                    <a:gd name="T100" fmla="*/ 231 w 1620"/>
                    <a:gd name="T101" fmla="*/ 219 h 1199"/>
                    <a:gd name="T102" fmla="*/ 280 w 1620"/>
                    <a:gd name="T103" fmla="*/ 149 h 1199"/>
                    <a:gd name="T104" fmla="*/ 321 w 1620"/>
                    <a:gd name="T105" fmla="*/ 180 h 1199"/>
                    <a:gd name="T106" fmla="*/ 358 w 1620"/>
                    <a:gd name="T107" fmla="*/ 143 h 1199"/>
                    <a:gd name="T108" fmla="*/ 387 w 1620"/>
                    <a:gd name="T109" fmla="*/ 139 h 1199"/>
                    <a:gd name="T110" fmla="*/ 450 w 1620"/>
                    <a:gd name="T111" fmla="*/ 172 h 1199"/>
                    <a:gd name="T112" fmla="*/ 528 w 1620"/>
                    <a:gd name="T113" fmla="*/ 147 h 1199"/>
                    <a:gd name="T114" fmla="*/ 718 w 1620"/>
                    <a:gd name="T115" fmla="*/ 14 h 119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620" h="1199">
                      <a:moveTo>
                        <a:pt x="718" y="14"/>
                      </a:moveTo>
                      <a:lnTo>
                        <a:pt x="911" y="37"/>
                      </a:lnTo>
                      <a:lnTo>
                        <a:pt x="927" y="59"/>
                      </a:lnTo>
                      <a:lnTo>
                        <a:pt x="1008" y="53"/>
                      </a:lnTo>
                      <a:lnTo>
                        <a:pt x="1011" y="37"/>
                      </a:lnTo>
                      <a:lnTo>
                        <a:pt x="1145" y="29"/>
                      </a:lnTo>
                      <a:lnTo>
                        <a:pt x="1428" y="0"/>
                      </a:lnTo>
                      <a:lnTo>
                        <a:pt x="1473" y="23"/>
                      </a:lnTo>
                      <a:lnTo>
                        <a:pt x="1555" y="82"/>
                      </a:lnTo>
                      <a:lnTo>
                        <a:pt x="1585" y="137"/>
                      </a:lnTo>
                      <a:lnTo>
                        <a:pt x="1565" y="272"/>
                      </a:lnTo>
                      <a:lnTo>
                        <a:pt x="1501" y="297"/>
                      </a:lnTo>
                      <a:lnTo>
                        <a:pt x="1505" y="403"/>
                      </a:lnTo>
                      <a:lnTo>
                        <a:pt x="1432" y="493"/>
                      </a:lnTo>
                      <a:lnTo>
                        <a:pt x="1497" y="604"/>
                      </a:lnTo>
                      <a:lnTo>
                        <a:pt x="1499" y="653"/>
                      </a:lnTo>
                      <a:lnTo>
                        <a:pt x="1517" y="679"/>
                      </a:lnTo>
                      <a:lnTo>
                        <a:pt x="1541" y="679"/>
                      </a:lnTo>
                      <a:lnTo>
                        <a:pt x="1567" y="723"/>
                      </a:lnTo>
                      <a:lnTo>
                        <a:pt x="1559" y="755"/>
                      </a:lnTo>
                      <a:lnTo>
                        <a:pt x="1620" y="823"/>
                      </a:lnTo>
                      <a:lnTo>
                        <a:pt x="1442" y="964"/>
                      </a:lnTo>
                      <a:lnTo>
                        <a:pt x="1334" y="1199"/>
                      </a:lnTo>
                      <a:lnTo>
                        <a:pt x="976" y="1176"/>
                      </a:lnTo>
                      <a:lnTo>
                        <a:pt x="752" y="1142"/>
                      </a:lnTo>
                      <a:lnTo>
                        <a:pt x="788" y="1060"/>
                      </a:lnTo>
                      <a:lnTo>
                        <a:pt x="786" y="1029"/>
                      </a:lnTo>
                      <a:lnTo>
                        <a:pt x="814" y="995"/>
                      </a:lnTo>
                      <a:lnTo>
                        <a:pt x="796" y="968"/>
                      </a:lnTo>
                      <a:lnTo>
                        <a:pt x="824" y="937"/>
                      </a:lnTo>
                      <a:lnTo>
                        <a:pt x="784" y="902"/>
                      </a:lnTo>
                      <a:lnTo>
                        <a:pt x="812" y="839"/>
                      </a:lnTo>
                      <a:lnTo>
                        <a:pt x="802" y="782"/>
                      </a:lnTo>
                      <a:lnTo>
                        <a:pt x="722" y="685"/>
                      </a:lnTo>
                      <a:lnTo>
                        <a:pt x="724" y="659"/>
                      </a:lnTo>
                      <a:lnTo>
                        <a:pt x="752" y="616"/>
                      </a:lnTo>
                      <a:lnTo>
                        <a:pt x="702" y="576"/>
                      </a:lnTo>
                      <a:lnTo>
                        <a:pt x="522" y="739"/>
                      </a:lnTo>
                      <a:lnTo>
                        <a:pt x="438" y="753"/>
                      </a:lnTo>
                      <a:lnTo>
                        <a:pt x="419" y="788"/>
                      </a:lnTo>
                      <a:lnTo>
                        <a:pt x="397" y="784"/>
                      </a:lnTo>
                      <a:lnTo>
                        <a:pt x="278" y="479"/>
                      </a:lnTo>
                      <a:lnTo>
                        <a:pt x="55" y="457"/>
                      </a:lnTo>
                      <a:lnTo>
                        <a:pt x="13" y="409"/>
                      </a:lnTo>
                      <a:lnTo>
                        <a:pt x="0" y="309"/>
                      </a:lnTo>
                      <a:lnTo>
                        <a:pt x="118" y="282"/>
                      </a:lnTo>
                      <a:lnTo>
                        <a:pt x="118" y="252"/>
                      </a:lnTo>
                      <a:lnTo>
                        <a:pt x="178" y="252"/>
                      </a:lnTo>
                      <a:lnTo>
                        <a:pt x="186" y="264"/>
                      </a:lnTo>
                      <a:lnTo>
                        <a:pt x="219" y="264"/>
                      </a:lnTo>
                      <a:lnTo>
                        <a:pt x="231" y="219"/>
                      </a:lnTo>
                      <a:lnTo>
                        <a:pt x="280" y="149"/>
                      </a:lnTo>
                      <a:lnTo>
                        <a:pt x="321" y="180"/>
                      </a:lnTo>
                      <a:lnTo>
                        <a:pt x="358" y="143"/>
                      </a:lnTo>
                      <a:lnTo>
                        <a:pt x="387" y="139"/>
                      </a:lnTo>
                      <a:lnTo>
                        <a:pt x="450" y="172"/>
                      </a:lnTo>
                      <a:lnTo>
                        <a:pt x="528" y="147"/>
                      </a:lnTo>
                      <a:lnTo>
                        <a:pt x="718" y="14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09021" name="Freeform 125"/>
                <p:cNvSpPr>
                  <a:spLocks noChangeAspect="1"/>
                </p:cNvSpPr>
                <p:nvPr/>
              </p:nvSpPr>
              <p:spPr bwMode="auto">
                <a:xfrm>
                  <a:off x="4102" y="1502"/>
                  <a:ext cx="234" cy="187"/>
                </a:xfrm>
                <a:custGeom>
                  <a:avLst/>
                  <a:gdLst>
                    <a:gd name="T0" fmla="*/ 1127 w 1301"/>
                    <a:gd name="T1" fmla="*/ 0 h 1035"/>
                    <a:gd name="T2" fmla="*/ 1162 w 1301"/>
                    <a:gd name="T3" fmla="*/ 172 h 1035"/>
                    <a:gd name="T4" fmla="*/ 1250 w 1301"/>
                    <a:gd name="T5" fmla="*/ 266 h 1035"/>
                    <a:gd name="T6" fmla="*/ 1258 w 1301"/>
                    <a:gd name="T7" fmla="*/ 345 h 1035"/>
                    <a:gd name="T8" fmla="*/ 1301 w 1301"/>
                    <a:gd name="T9" fmla="*/ 362 h 1035"/>
                    <a:gd name="T10" fmla="*/ 1297 w 1301"/>
                    <a:gd name="T11" fmla="*/ 403 h 1035"/>
                    <a:gd name="T12" fmla="*/ 1287 w 1301"/>
                    <a:gd name="T13" fmla="*/ 448 h 1035"/>
                    <a:gd name="T14" fmla="*/ 1246 w 1301"/>
                    <a:gd name="T15" fmla="*/ 478 h 1035"/>
                    <a:gd name="T16" fmla="*/ 1248 w 1301"/>
                    <a:gd name="T17" fmla="*/ 567 h 1035"/>
                    <a:gd name="T18" fmla="*/ 1268 w 1301"/>
                    <a:gd name="T19" fmla="*/ 597 h 1035"/>
                    <a:gd name="T20" fmla="*/ 1164 w 1301"/>
                    <a:gd name="T21" fmla="*/ 675 h 1035"/>
                    <a:gd name="T22" fmla="*/ 1095 w 1301"/>
                    <a:gd name="T23" fmla="*/ 695 h 1035"/>
                    <a:gd name="T24" fmla="*/ 1095 w 1301"/>
                    <a:gd name="T25" fmla="*/ 749 h 1035"/>
                    <a:gd name="T26" fmla="*/ 1063 w 1301"/>
                    <a:gd name="T27" fmla="*/ 755 h 1035"/>
                    <a:gd name="T28" fmla="*/ 1123 w 1301"/>
                    <a:gd name="T29" fmla="*/ 769 h 1035"/>
                    <a:gd name="T30" fmla="*/ 1113 w 1301"/>
                    <a:gd name="T31" fmla="*/ 826 h 1035"/>
                    <a:gd name="T32" fmla="*/ 1081 w 1301"/>
                    <a:gd name="T33" fmla="*/ 838 h 1035"/>
                    <a:gd name="T34" fmla="*/ 1125 w 1301"/>
                    <a:gd name="T35" fmla="*/ 836 h 1035"/>
                    <a:gd name="T36" fmla="*/ 1113 w 1301"/>
                    <a:gd name="T37" fmla="*/ 878 h 1035"/>
                    <a:gd name="T38" fmla="*/ 1091 w 1301"/>
                    <a:gd name="T39" fmla="*/ 906 h 1035"/>
                    <a:gd name="T40" fmla="*/ 1025 w 1301"/>
                    <a:gd name="T41" fmla="*/ 902 h 1035"/>
                    <a:gd name="T42" fmla="*/ 952 w 1301"/>
                    <a:gd name="T43" fmla="*/ 1019 h 1035"/>
                    <a:gd name="T44" fmla="*/ 954 w 1301"/>
                    <a:gd name="T45" fmla="*/ 1035 h 1035"/>
                    <a:gd name="T46" fmla="*/ 892 w 1301"/>
                    <a:gd name="T47" fmla="*/ 1029 h 1035"/>
                    <a:gd name="T48" fmla="*/ 779 w 1301"/>
                    <a:gd name="T49" fmla="*/ 969 h 1035"/>
                    <a:gd name="T50" fmla="*/ 626 w 1301"/>
                    <a:gd name="T51" fmla="*/ 965 h 1035"/>
                    <a:gd name="T52" fmla="*/ 495 w 1301"/>
                    <a:gd name="T53" fmla="*/ 1019 h 1035"/>
                    <a:gd name="T54" fmla="*/ 429 w 1301"/>
                    <a:gd name="T55" fmla="*/ 1009 h 1035"/>
                    <a:gd name="T56" fmla="*/ 415 w 1301"/>
                    <a:gd name="T57" fmla="*/ 945 h 1035"/>
                    <a:gd name="T58" fmla="*/ 308 w 1301"/>
                    <a:gd name="T59" fmla="*/ 933 h 1035"/>
                    <a:gd name="T60" fmla="*/ 0 w 1301"/>
                    <a:gd name="T61" fmla="*/ 643 h 1035"/>
                    <a:gd name="T62" fmla="*/ 14 w 1301"/>
                    <a:gd name="T63" fmla="*/ 617 h 1035"/>
                    <a:gd name="T64" fmla="*/ 55 w 1301"/>
                    <a:gd name="T65" fmla="*/ 605 h 1035"/>
                    <a:gd name="T66" fmla="*/ 159 w 1301"/>
                    <a:gd name="T67" fmla="*/ 488 h 1035"/>
                    <a:gd name="T68" fmla="*/ 243 w 1301"/>
                    <a:gd name="T69" fmla="*/ 462 h 1035"/>
                    <a:gd name="T70" fmla="*/ 425 w 1301"/>
                    <a:gd name="T71" fmla="*/ 460 h 1035"/>
                    <a:gd name="T72" fmla="*/ 465 w 1301"/>
                    <a:gd name="T73" fmla="*/ 323 h 1035"/>
                    <a:gd name="T74" fmla="*/ 536 w 1301"/>
                    <a:gd name="T75" fmla="*/ 317 h 1035"/>
                    <a:gd name="T76" fmla="*/ 513 w 1301"/>
                    <a:gd name="T77" fmla="*/ 258 h 1035"/>
                    <a:gd name="T78" fmla="*/ 485 w 1301"/>
                    <a:gd name="T79" fmla="*/ 229 h 1035"/>
                    <a:gd name="T80" fmla="*/ 437 w 1301"/>
                    <a:gd name="T81" fmla="*/ 178 h 1035"/>
                    <a:gd name="T82" fmla="*/ 642 w 1301"/>
                    <a:gd name="T83" fmla="*/ 210 h 1035"/>
                    <a:gd name="T84" fmla="*/ 1017 w 1301"/>
                    <a:gd name="T85" fmla="*/ 235 h 1035"/>
                    <a:gd name="T86" fmla="*/ 1127 w 1301"/>
                    <a:gd name="T87" fmla="*/ 0 h 10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1301" h="1035">
                      <a:moveTo>
                        <a:pt x="1127" y="0"/>
                      </a:moveTo>
                      <a:lnTo>
                        <a:pt x="1162" y="172"/>
                      </a:lnTo>
                      <a:lnTo>
                        <a:pt x="1250" y="266"/>
                      </a:lnTo>
                      <a:lnTo>
                        <a:pt x="1258" y="345"/>
                      </a:lnTo>
                      <a:lnTo>
                        <a:pt x="1301" y="362"/>
                      </a:lnTo>
                      <a:lnTo>
                        <a:pt x="1297" y="403"/>
                      </a:lnTo>
                      <a:lnTo>
                        <a:pt x="1287" y="448"/>
                      </a:lnTo>
                      <a:lnTo>
                        <a:pt x="1246" y="478"/>
                      </a:lnTo>
                      <a:lnTo>
                        <a:pt x="1248" y="567"/>
                      </a:lnTo>
                      <a:lnTo>
                        <a:pt x="1268" y="597"/>
                      </a:lnTo>
                      <a:lnTo>
                        <a:pt x="1164" y="675"/>
                      </a:lnTo>
                      <a:lnTo>
                        <a:pt x="1095" y="695"/>
                      </a:lnTo>
                      <a:lnTo>
                        <a:pt x="1095" y="749"/>
                      </a:lnTo>
                      <a:lnTo>
                        <a:pt x="1063" y="755"/>
                      </a:lnTo>
                      <a:lnTo>
                        <a:pt x="1123" y="769"/>
                      </a:lnTo>
                      <a:lnTo>
                        <a:pt x="1113" y="826"/>
                      </a:lnTo>
                      <a:lnTo>
                        <a:pt x="1081" y="838"/>
                      </a:lnTo>
                      <a:lnTo>
                        <a:pt x="1125" y="836"/>
                      </a:lnTo>
                      <a:lnTo>
                        <a:pt x="1113" y="878"/>
                      </a:lnTo>
                      <a:lnTo>
                        <a:pt x="1091" y="906"/>
                      </a:lnTo>
                      <a:lnTo>
                        <a:pt x="1025" y="902"/>
                      </a:lnTo>
                      <a:lnTo>
                        <a:pt x="952" y="1019"/>
                      </a:lnTo>
                      <a:lnTo>
                        <a:pt x="954" y="1035"/>
                      </a:lnTo>
                      <a:lnTo>
                        <a:pt x="892" y="1029"/>
                      </a:lnTo>
                      <a:lnTo>
                        <a:pt x="779" y="969"/>
                      </a:lnTo>
                      <a:lnTo>
                        <a:pt x="626" y="965"/>
                      </a:lnTo>
                      <a:lnTo>
                        <a:pt x="495" y="1019"/>
                      </a:lnTo>
                      <a:lnTo>
                        <a:pt x="429" y="1009"/>
                      </a:lnTo>
                      <a:lnTo>
                        <a:pt x="415" y="945"/>
                      </a:lnTo>
                      <a:lnTo>
                        <a:pt x="308" y="933"/>
                      </a:lnTo>
                      <a:lnTo>
                        <a:pt x="0" y="643"/>
                      </a:lnTo>
                      <a:lnTo>
                        <a:pt x="14" y="617"/>
                      </a:lnTo>
                      <a:lnTo>
                        <a:pt x="55" y="605"/>
                      </a:lnTo>
                      <a:lnTo>
                        <a:pt x="159" y="488"/>
                      </a:lnTo>
                      <a:lnTo>
                        <a:pt x="243" y="462"/>
                      </a:lnTo>
                      <a:lnTo>
                        <a:pt x="425" y="460"/>
                      </a:lnTo>
                      <a:lnTo>
                        <a:pt x="465" y="323"/>
                      </a:lnTo>
                      <a:lnTo>
                        <a:pt x="536" y="317"/>
                      </a:lnTo>
                      <a:lnTo>
                        <a:pt x="513" y="258"/>
                      </a:lnTo>
                      <a:lnTo>
                        <a:pt x="485" y="229"/>
                      </a:lnTo>
                      <a:lnTo>
                        <a:pt x="437" y="178"/>
                      </a:lnTo>
                      <a:lnTo>
                        <a:pt x="642" y="210"/>
                      </a:lnTo>
                      <a:lnTo>
                        <a:pt x="1017" y="235"/>
                      </a:lnTo>
                      <a:lnTo>
                        <a:pt x="1127" y="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09022" name="Freeform 126"/>
                <p:cNvSpPr>
                  <a:spLocks noChangeAspect="1"/>
                </p:cNvSpPr>
                <p:nvPr/>
              </p:nvSpPr>
              <p:spPr bwMode="auto">
                <a:xfrm>
                  <a:off x="3983" y="1492"/>
                  <a:ext cx="117" cy="81"/>
                </a:xfrm>
                <a:custGeom>
                  <a:avLst/>
                  <a:gdLst>
                    <a:gd name="T0" fmla="*/ 133 w 646"/>
                    <a:gd name="T1" fmla="*/ 95 h 449"/>
                    <a:gd name="T2" fmla="*/ 250 w 646"/>
                    <a:gd name="T3" fmla="*/ 110 h 449"/>
                    <a:gd name="T4" fmla="*/ 305 w 646"/>
                    <a:gd name="T5" fmla="*/ 0 h 449"/>
                    <a:gd name="T6" fmla="*/ 646 w 646"/>
                    <a:gd name="T7" fmla="*/ 373 h 449"/>
                    <a:gd name="T8" fmla="*/ 561 w 646"/>
                    <a:gd name="T9" fmla="*/ 380 h 449"/>
                    <a:gd name="T10" fmla="*/ 580 w 646"/>
                    <a:gd name="T11" fmla="*/ 410 h 449"/>
                    <a:gd name="T12" fmla="*/ 547 w 646"/>
                    <a:gd name="T13" fmla="*/ 438 h 449"/>
                    <a:gd name="T14" fmla="*/ 509 w 646"/>
                    <a:gd name="T15" fmla="*/ 438 h 449"/>
                    <a:gd name="T16" fmla="*/ 419 w 646"/>
                    <a:gd name="T17" fmla="*/ 409 h 449"/>
                    <a:gd name="T18" fmla="*/ 48 w 646"/>
                    <a:gd name="T19" fmla="*/ 449 h 449"/>
                    <a:gd name="T20" fmla="*/ 0 w 646"/>
                    <a:gd name="T21" fmla="*/ 365 h 449"/>
                    <a:gd name="T22" fmla="*/ 74 w 646"/>
                    <a:gd name="T23" fmla="*/ 143 h 449"/>
                    <a:gd name="T24" fmla="*/ 98 w 646"/>
                    <a:gd name="T25" fmla="*/ 113 h 449"/>
                    <a:gd name="T26" fmla="*/ 133 w 646"/>
                    <a:gd name="T27" fmla="*/ 95 h 4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46" h="449">
                      <a:moveTo>
                        <a:pt x="133" y="95"/>
                      </a:moveTo>
                      <a:lnTo>
                        <a:pt x="250" y="110"/>
                      </a:lnTo>
                      <a:lnTo>
                        <a:pt x="305" y="0"/>
                      </a:lnTo>
                      <a:lnTo>
                        <a:pt x="646" y="373"/>
                      </a:lnTo>
                      <a:lnTo>
                        <a:pt x="561" y="380"/>
                      </a:lnTo>
                      <a:lnTo>
                        <a:pt x="580" y="410"/>
                      </a:lnTo>
                      <a:lnTo>
                        <a:pt x="547" y="438"/>
                      </a:lnTo>
                      <a:lnTo>
                        <a:pt x="509" y="438"/>
                      </a:lnTo>
                      <a:lnTo>
                        <a:pt x="419" y="409"/>
                      </a:lnTo>
                      <a:lnTo>
                        <a:pt x="48" y="449"/>
                      </a:lnTo>
                      <a:lnTo>
                        <a:pt x="0" y="365"/>
                      </a:lnTo>
                      <a:lnTo>
                        <a:pt x="74" y="143"/>
                      </a:lnTo>
                      <a:lnTo>
                        <a:pt x="98" y="113"/>
                      </a:lnTo>
                      <a:lnTo>
                        <a:pt x="133" y="95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09023" name="Freeform 127"/>
                <p:cNvSpPr>
                  <a:spLocks noChangeAspect="1"/>
                </p:cNvSpPr>
                <p:nvPr/>
              </p:nvSpPr>
              <p:spPr bwMode="auto">
                <a:xfrm>
                  <a:off x="3964" y="1534"/>
                  <a:ext cx="235" cy="140"/>
                </a:xfrm>
                <a:custGeom>
                  <a:avLst/>
                  <a:gdLst>
                    <a:gd name="T0" fmla="*/ 156 w 1301"/>
                    <a:gd name="T1" fmla="*/ 213 h 774"/>
                    <a:gd name="T2" fmla="*/ 120 w 1301"/>
                    <a:gd name="T3" fmla="*/ 332 h 774"/>
                    <a:gd name="T4" fmla="*/ 30 w 1301"/>
                    <a:gd name="T5" fmla="*/ 418 h 774"/>
                    <a:gd name="T6" fmla="*/ 0 w 1301"/>
                    <a:gd name="T7" fmla="*/ 562 h 774"/>
                    <a:gd name="T8" fmla="*/ 63 w 1301"/>
                    <a:gd name="T9" fmla="*/ 564 h 774"/>
                    <a:gd name="T10" fmla="*/ 111 w 1301"/>
                    <a:gd name="T11" fmla="*/ 597 h 774"/>
                    <a:gd name="T12" fmla="*/ 177 w 1301"/>
                    <a:gd name="T13" fmla="*/ 608 h 774"/>
                    <a:gd name="T14" fmla="*/ 200 w 1301"/>
                    <a:gd name="T15" fmla="*/ 697 h 774"/>
                    <a:gd name="T16" fmla="*/ 242 w 1301"/>
                    <a:gd name="T17" fmla="*/ 774 h 774"/>
                    <a:gd name="T18" fmla="*/ 766 w 1301"/>
                    <a:gd name="T19" fmla="*/ 464 h 774"/>
                    <a:gd name="T20" fmla="*/ 779 w 1301"/>
                    <a:gd name="T21" fmla="*/ 439 h 774"/>
                    <a:gd name="T22" fmla="*/ 819 w 1301"/>
                    <a:gd name="T23" fmla="*/ 425 h 774"/>
                    <a:gd name="T24" fmla="*/ 921 w 1301"/>
                    <a:gd name="T25" fmla="*/ 310 h 774"/>
                    <a:gd name="T26" fmla="*/ 1009 w 1301"/>
                    <a:gd name="T27" fmla="*/ 283 h 774"/>
                    <a:gd name="T28" fmla="*/ 1188 w 1301"/>
                    <a:gd name="T29" fmla="*/ 283 h 774"/>
                    <a:gd name="T30" fmla="*/ 1229 w 1301"/>
                    <a:gd name="T31" fmla="*/ 143 h 774"/>
                    <a:gd name="T32" fmla="*/ 1301 w 1301"/>
                    <a:gd name="T33" fmla="*/ 140 h 774"/>
                    <a:gd name="T34" fmla="*/ 1278 w 1301"/>
                    <a:gd name="T35" fmla="*/ 82 h 774"/>
                    <a:gd name="T36" fmla="*/ 1201 w 1301"/>
                    <a:gd name="T37" fmla="*/ 0 h 774"/>
                    <a:gd name="T38" fmla="*/ 1164 w 1301"/>
                    <a:gd name="T39" fmla="*/ 11 h 774"/>
                    <a:gd name="T40" fmla="*/ 1100 w 1301"/>
                    <a:gd name="T41" fmla="*/ 99 h 774"/>
                    <a:gd name="T42" fmla="*/ 999 w 1301"/>
                    <a:gd name="T43" fmla="*/ 108 h 774"/>
                    <a:gd name="T44" fmla="*/ 979 w 1301"/>
                    <a:gd name="T45" fmla="*/ 133 h 774"/>
                    <a:gd name="T46" fmla="*/ 751 w 1301"/>
                    <a:gd name="T47" fmla="*/ 136 h 774"/>
                    <a:gd name="T48" fmla="*/ 668 w 1301"/>
                    <a:gd name="T49" fmla="*/ 144 h 774"/>
                    <a:gd name="T50" fmla="*/ 687 w 1301"/>
                    <a:gd name="T51" fmla="*/ 175 h 774"/>
                    <a:gd name="T52" fmla="*/ 654 w 1301"/>
                    <a:gd name="T53" fmla="*/ 202 h 774"/>
                    <a:gd name="T54" fmla="*/ 615 w 1301"/>
                    <a:gd name="T55" fmla="*/ 202 h 774"/>
                    <a:gd name="T56" fmla="*/ 528 w 1301"/>
                    <a:gd name="T57" fmla="*/ 174 h 774"/>
                    <a:gd name="T58" fmla="*/ 156 w 1301"/>
                    <a:gd name="T59" fmla="*/ 213 h 7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301" h="774">
                      <a:moveTo>
                        <a:pt x="156" y="213"/>
                      </a:moveTo>
                      <a:lnTo>
                        <a:pt x="120" y="332"/>
                      </a:lnTo>
                      <a:lnTo>
                        <a:pt x="30" y="418"/>
                      </a:lnTo>
                      <a:lnTo>
                        <a:pt x="0" y="562"/>
                      </a:lnTo>
                      <a:lnTo>
                        <a:pt x="63" y="564"/>
                      </a:lnTo>
                      <a:lnTo>
                        <a:pt x="111" y="597"/>
                      </a:lnTo>
                      <a:lnTo>
                        <a:pt x="177" y="608"/>
                      </a:lnTo>
                      <a:lnTo>
                        <a:pt x="200" y="697"/>
                      </a:lnTo>
                      <a:lnTo>
                        <a:pt x="242" y="774"/>
                      </a:lnTo>
                      <a:lnTo>
                        <a:pt x="766" y="464"/>
                      </a:lnTo>
                      <a:lnTo>
                        <a:pt x="779" y="439"/>
                      </a:lnTo>
                      <a:lnTo>
                        <a:pt x="819" y="425"/>
                      </a:lnTo>
                      <a:lnTo>
                        <a:pt x="921" y="310"/>
                      </a:lnTo>
                      <a:lnTo>
                        <a:pt x="1009" y="283"/>
                      </a:lnTo>
                      <a:lnTo>
                        <a:pt x="1188" y="283"/>
                      </a:lnTo>
                      <a:lnTo>
                        <a:pt x="1229" y="143"/>
                      </a:lnTo>
                      <a:lnTo>
                        <a:pt x="1301" y="140"/>
                      </a:lnTo>
                      <a:lnTo>
                        <a:pt x="1278" y="82"/>
                      </a:lnTo>
                      <a:lnTo>
                        <a:pt x="1201" y="0"/>
                      </a:lnTo>
                      <a:lnTo>
                        <a:pt x="1164" y="11"/>
                      </a:lnTo>
                      <a:lnTo>
                        <a:pt x="1100" y="99"/>
                      </a:lnTo>
                      <a:lnTo>
                        <a:pt x="999" y="108"/>
                      </a:lnTo>
                      <a:lnTo>
                        <a:pt x="979" y="133"/>
                      </a:lnTo>
                      <a:lnTo>
                        <a:pt x="751" y="136"/>
                      </a:lnTo>
                      <a:lnTo>
                        <a:pt x="668" y="144"/>
                      </a:lnTo>
                      <a:lnTo>
                        <a:pt x="687" y="175"/>
                      </a:lnTo>
                      <a:lnTo>
                        <a:pt x="654" y="202"/>
                      </a:lnTo>
                      <a:lnTo>
                        <a:pt x="615" y="202"/>
                      </a:lnTo>
                      <a:lnTo>
                        <a:pt x="528" y="174"/>
                      </a:lnTo>
                      <a:lnTo>
                        <a:pt x="156" y="213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09024" name="Freeform 128"/>
                <p:cNvSpPr>
                  <a:spLocks noChangeAspect="1"/>
                </p:cNvSpPr>
                <p:nvPr/>
              </p:nvSpPr>
              <p:spPr bwMode="auto">
                <a:xfrm>
                  <a:off x="4000" y="1410"/>
                  <a:ext cx="194" cy="149"/>
                </a:xfrm>
                <a:custGeom>
                  <a:avLst/>
                  <a:gdLst>
                    <a:gd name="T0" fmla="*/ 304 w 1071"/>
                    <a:gd name="T1" fmla="*/ 0 h 824"/>
                    <a:gd name="T2" fmla="*/ 525 w 1071"/>
                    <a:gd name="T3" fmla="*/ 24 h 824"/>
                    <a:gd name="T4" fmla="*/ 644 w 1071"/>
                    <a:gd name="T5" fmla="*/ 329 h 824"/>
                    <a:gd name="T6" fmla="*/ 666 w 1071"/>
                    <a:gd name="T7" fmla="*/ 337 h 824"/>
                    <a:gd name="T8" fmla="*/ 685 w 1071"/>
                    <a:gd name="T9" fmla="*/ 296 h 824"/>
                    <a:gd name="T10" fmla="*/ 767 w 1071"/>
                    <a:gd name="T11" fmla="*/ 284 h 824"/>
                    <a:gd name="T12" fmla="*/ 949 w 1071"/>
                    <a:gd name="T13" fmla="*/ 121 h 824"/>
                    <a:gd name="T14" fmla="*/ 1001 w 1071"/>
                    <a:gd name="T15" fmla="*/ 159 h 824"/>
                    <a:gd name="T16" fmla="*/ 971 w 1071"/>
                    <a:gd name="T17" fmla="*/ 202 h 824"/>
                    <a:gd name="T18" fmla="*/ 969 w 1071"/>
                    <a:gd name="T19" fmla="*/ 230 h 824"/>
                    <a:gd name="T20" fmla="*/ 1049 w 1071"/>
                    <a:gd name="T21" fmla="*/ 329 h 824"/>
                    <a:gd name="T22" fmla="*/ 1061 w 1071"/>
                    <a:gd name="T23" fmla="*/ 382 h 824"/>
                    <a:gd name="T24" fmla="*/ 1033 w 1071"/>
                    <a:gd name="T25" fmla="*/ 447 h 824"/>
                    <a:gd name="T26" fmla="*/ 1071 w 1071"/>
                    <a:gd name="T27" fmla="*/ 482 h 824"/>
                    <a:gd name="T28" fmla="*/ 1043 w 1071"/>
                    <a:gd name="T29" fmla="*/ 511 h 824"/>
                    <a:gd name="T30" fmla="*/ 1061 w 1071"/>
                    <a:gd name="T31" fmla="*/ 542 h 824"/>
                    <a:gd name="T32" fmla="*/ 1033 w 1071"/>
                    <a:gd name="T33" fmla="*/ 572 h 824"/>
                    <a:gd name="T34" fmla="*/ 1037 w 1071"/>
                    <a:gd name="T35" fmla="*/ 607 h 824"/>
                    <a:gd name="T36" fmla="*/ 997 w 1071"/>
                    <a:gd name="T37" fmla="*/ 687 h 824"/>
                    <a:gd name="T38" fmla="*/ 965 w 1071"/>
                    <a:gd name="T39" fmla="*/ 697 h 824"/>
                    <a:gd name="T40" fmla="*/ 900 w 1071"/>
                    <a:gd name="T41" fmla="*/ 785 h 824"/>
                    <a:gd name="T42" fmla="*/ 799 w 1071"/>
                    <a:gd name="T43" fmla="*/ 795 h 824"/>
                    <a:gd name="T44" fmla="*/ 777 w 1071"/>
                    <a:gd name="T45" fmla="*/ 820 h 824"/>
                    <a:gd name="T46" fmla="*/ 552 w 1071"/>
                    <a:gd name="T47" fmla="*/ 824 h 824"/>
                    <a:gd name="T48" fmla="*/ 210 w 1071"/>
                    <a:gd name="T49" fmla="*/ 449 h 824"/>
                    <a:gd name="T50" fmla="*/ 157 w 1071"/>
                    <a:gd name="T51" fmla="*/ 560 h 824"/>
                    <a:gd name="T52" fmla="*/ 40 w 1071"/>
                    <a:gd name="T53" fmla="*/ 546 h 824"/>
                    <a:gd name="T54" fmla="*/ 14 w 1071"/>
                    <a:gd name="T55" fmla="*/ 447 h 824"/>
                    <a:gd name="T56" fmla="*/ 28 w 1071"/>
                    <a:gd name="T57" fmla="*/ 405 h 824"/>
                    <a:gd name="T58" fmla="*/ 0 w 1071"/>
                    <a:gd name="T59" fmla="*/ 345 h 824"/>
                    <a:gd name="T60" fmla="*/ 247 w 1071"/>
                    <a:gd name="T61" fmla="*/ 83 h 824"/>
                    <a:gd name="T62" fmla="*/ 304 w 1071"/>
                    <a:gd name="T63" fmla="*/ 0 h 8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1071" h="824">
                      <a:moveTo>
                        <a:pt x="304" y="0"/>
                      </a:moveTo>
                      <a:lnTo>
                        <a:pt x="525" y="24"/>
                      </a:lnTo>
                      <a:lnTo>
                        <a:pt x="644" y="329"/>
                      </a:lnTo>
                      <a:lnTo>
                        <a:pt x="666" y="337"/>
                      </a:lnTo>
                      <a:lnTo>
                        <a:pt x="685" y="296"/>
                      </a:lnTo>
                      <a:lnTo>
                        <a:pt x="767" y="284"/>
                      </a:lnTo>
                      <a:lnTo>
                        <a:pt x="949" y="121"/>
                      </a:lnTo>
                      <a:lnTo>
                        <a:pt x="1001" y="159"/>
                      </a:lnTo>
                      <a:lnTo>
                        <a:pt x="971" y="202"/>
                      </a:lnTo>
                      <a:lnTo>
                        <a:pt x="969" y="230"/>
                      </a:lnTo>
                      <a:lnTo>
                        <a:pt x="1049" y="329"/>
                      </a:lnTo>
                      <a:lnTo>
                        <a:pt x="1061" y="382"/>
                      </a:lnTo>
                      <a:lnTo>
                        <a:pt x="1033" y="447"/>
                      </a:lnTo>
                      <a:lnTo>
                        <a:pt x="1071" y="482"/>
                      </a:lnTo>
                      <a:lnTo>
                        <a:pt x="1043" y="511"/>
                      </a:lnTo>
                      <a:lnTo>
                        <a:pt x="1061" y="542"/>
                      </a:lnTo>
                      <a:lnTo>
                        <a:pt x="1033" y="572"/>
                      </a:lnTo>
                      <a:lnTo>
                        <a:pt x="1037" y="607"/>
                      </a:lnTo>
                      <a:lnTo>
                        <a:pt x="997" y="687"/>
                      </a:lnTo>
                      <a:lnTo>
                        <a:pt x="965" y="697"/>
                      </a:lnTo>
                      <a:lnTo>
                        <a:pt x="900" y="785"/>
                      </a:lnTo>
                      <a:lnTo>
                        <a:pt x="799" y="795"/>
                      </a:lnTo>
                      <a:lnTo>
                        <a:pt x="777" y="820"/>
                      </a:lnTo>
                      <a:lnTo>
                        <a:pt x="552" y="824"/>
                      </a:lnTo>
                      <a:lnTo>
                        <a:pt x="210" y="449"/>
                      </a:lnTo>
                      <a:lnTo>
                        <a:pt x="157" y="560"/>
                      </a:lnTo>
                      <a:lnTo>
                        <a:pt x="40" y="546"/>
                      </a:lnTo>
                      <a:lnTo>
                        <a:pt x="14" y="447"/>
                      </a:lnTo>
                      <a:lnTo>
                        <a:pt x="28" y="405"/>
                      </a:lnTo>
                      <a:lnTo>
                        <a:pt x="0" y="345"/>
                      </a:lnTo>
                      <a:lnTo>
                        <a:pt x="247" y="83"/>
                      </a:lnTo>
                      <a:lnTo>
                        <a:pt x="304" y="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09025" name="Freeform 129"/>
                <p:cNvSpPr>
                  <a:spLocks noChangeAspect="1"/>
                </p:cNvSpPr>
                <p:nvPr/>
              </p:nvSpPr>
              <p:spPr bwMode="auto">
                <a:xfrm>
                  <a:off x="3832" y="1547"/>
                  <a:ext cx="456" cy="385"/>
                </a:xfrm>
                <a:custGeom>
                  <a:avLst/>
                  <a:gdLst>
                    <a:gd name="T0" fmla="*/ 94 w 2527"/>
                    <a:gd name="T1" fmla="*/ 279 h 2134"/>
                    <a:gd name="T2" fmla="*/ 165 w 2527"/>
                    <a:gd name="T3" fmla="*/ 127 h 2134"/>
                    <a:gd name="T4" fmla="*/ 264 w 2527"/>
                    <a:gd name="T5" fmla="*/ 108 h 2134"/>
                    <a:gd name="T6" fmla="*/ 402 w 2527"/>
                    <a:gd name="T7" fmla="*/ 21 h 2134"/>
                    <a:gd name="T8" fmla="*/ 529 w 2527"/>
                    <a:gd name="T9" fmla="*/ 0 h 2134"/>
                    <a:gd name="T10" fmla="*/ 687 w 2527"/>
                    <a:gd name="T11" fmla="*/ 82 h 2134"/>
                    <a:gd name="T12" fmla="*/ 752 w 2527"/>
                    <a:gd name="T13" fmla="*/ 103 h 2134"/>
                    <a:gd name="T14" fmla="*/ 837 w 2527"/>
                    <a:gd name="T15" fmla="*/ 62 h 2134"/>
                    <a:gd name="T16" fmla="*/ 855 w 2527"/>
                    <a:gd name="T17" fmla="*/ 256 h 2134"/>
                    <a:gd name="T18" fmla="*/ 732 w 2527"/>
                    <a:gd name="T19" fmla="*/ 488 h 2134"/>
                    <a:gd name="T20" fmla="*/ 840 w 2527"/>
                    <a:gd name="T21" fmla="*/ 524 h 2134"/>
                    <a:gd name="T22" fmla="*/ 937 w 2527"/>
                    <a:gd name="T23" fmla="*/ 626 h 2134"/>
                    <a:gd name="T24" fmla="*/ 1501 w 2527"/>
                    <a:gd name="T25" fmla="*/ 394 h 2134"/>
                    <a:gd name="T26" fmla="*/ 1910 w 2527"/>
                    <a:gd name="T27" fmla="*/ 694 h 2134"/>
                    <a:gd name="T28" fmla="*/ 1986 w 2527"/>
                    <a:gd name="T29" fmla="*/ 773 h 2134"/>
                    <a:gd name="T30" fmla="*/ 2274 w 2527"/>
                    <a:gd name="T31" fmla="*/ 720 h 2134"/>
                    <a:gd name="T32" fmla="*/ 2451 w 2527"/>
                    <a:gd name="T33" fmla="*/ 785 h 2134"/>
                    <a:gd name="T34" fmla="*/ 2527 w 2527"/>
                    <a:gd name="T35" fmla="*/ 812 h 2134"/>
                    <a:gd name="T36" fmla="*/ 2386 w 2527"/>
                    <a:gd name="T37" fmla="*/ 917 h 2134"/>
                    <a:gd name="T38" fmla="*/ 2336 w 2527"/>
                    <a:gd name="T39" fmla="*/ 1038 h 2134"/>
                    <a:gd name="T40" fmla="*/ 2295 w 2527"/>
                    <a:gd name="T41" fmla="*/ 1055 h 2134"/>
                    <a:gd name="T42" fmla="*/ 2353 w 2527"/>
                    <a:gd name="T43" fmla="*/ 1088 h 2134"/>
                    <a:gd name="T44" fmla="*/ 2448 w 2527"/>
                    <a:gd name="T45" fmla="*/ 1173 h 2134"/>
                    <a:gd name="T46" fmla="*/ 2341 w 2527"/>
                    <a:gd name="T47" fmla="*/ 1293 h 2134"/>
                    <a:gd name="T48" fmla="*/ 2380 w 2527"/>
                    <a:gd name="T49" fmla="*/ 1578 h 2134"/>
                    <a:gd name="T50" fmla="*/ 2080 w 2527"/>
                    <a:gd name="T51" fmla="*/ 1816 h 2134"/>
                    <a:gd name="T52" fmla="*/ 2003 w 2527"/>
                    <a:gd name="T53" fmla="*/ 1866 h 2134"/>
                    <a:gd name="T54" fmla="*/ 1924 w 2527"/>
                    <a:gd name="T55" fmla="*/ 1872 h 2134"/>
                    <a:gd name="T56" fmla="*/ 1795 w 2527"/>
                    <a:gd name="T57" fmla="*/ 1843 h 2134"/>
                    <a:gd name="T58" fmla="*/ 1687 w 2527"/>
                    <a:gd name="T59" fmla="*/ 1875 h 2134"/>
                    <a:gd name="T60" fmla="*/ 1622 w 2527"/>
                    <a:gd name="T61" fmla="*/ 1998 h 2134"/>
                    <a:gd name="T62" fmla="*/ 1572 w 2527"/>
                    <a:gd name="T63" fmla="*/ 2049 h 2134"/>
                    <a:gd name="T64" fmla="*/ 1378 w 2527"/>
                    <a:gd name="T65" fmla="*/ 2134 h 2134"/>
                    <a:gd name="T66" fmla="*/ 1340 w 2527"/>
                    <a:gd name="T67" fmla="*/ 2013 h 2134"/>
                    <a:gd name="T68" fmla="*/ 1225 w 2527"/>
                    <a:gd name="T69" fmla="*/ 1987 h 2134"/>
                    <a:gd name="T70" fmla="*/ 1213 w 2527"/>
                    <a:gd name="T71" fmla="*/ 1857 h 2134"/>
                    <a:gd name="T72" fmla="*/ 1166 w 2527"/>
                    <a:gd name="T73" fmla="*/ 1740 h 2134"/>
                    <a:gd name="T74" fmla="*/ 1116 w 2527"/>
                    <a:gd name="T75" fmla="*/ 1699 h 2134"/>
                    <a:gd name="T76" fmla="*/ 1134 w 2527"/>
                    <a:gd name="T77" fmla="*/ 1602 h 2134"/>
                    <a:gd name="T78" fmla="*/ 1075 w 2527"/>
                    <a:gd name="T79" fmla="*/ 1502 h 2134"/>
                    <a:gd name="T80" fmla="*/ 1016 w 2527"/>
                    <a:gd name="T81" fmla="*/ 1373 h 2134"/>
                    <a:gd name="T82" fmla="*/ 878 w 2527"/>
                    <a:gd name="T83" fmla="*/ 1378 h 2134"/>
                    <a:gd name="T84" fmla="*/ 817 w 2527"/>
                    <a:gd name="T85" fmla="*/ 1275 h 2134"/>
                    <a:gd name="T86" fmla="*/ 790 w 2527"/>
                    <a:gd name="T87" fmla="*/ 1328 h 2134"/>
                    <a:gd name="T88" fmla="*/ 673 w 2527"/>
                    <a:gd name="T89" fmla="*/ 1320 h 2134"/>
                    <a:gd name="T90" fmla="*/ 690 w 2527"/>
                    <a:gd name="T91" fmla="*/ 1402 h 2134"/>
                    <a:gd name="T92" fmla="*/ 647 w 2527"/>
                    <a:gd name="T93" fmla="*/ 1429 h 2134"/>
                    <a:gd name="T94" fmla="*/ 487 w 2527"/>
                    <a:gd name="T95" fmla="*/ 1381 h 2134"/>
                    <a:gd name="T96" fmla="*/ 420 w 2527"/>
                    <a:gd name="T97" fmla="*/ 1452 h 2134"/>
                    <a:gd name="T98" fmla="*/ 435 w 2527"/>
                    <a:gd name="T99" fmla="*/ 1546 h 2134"/>
                    <a:gd name="T100" fmla="*/ 255 w 2527"/>
                    <a:gd name="T101" fmla="*/ 1511 h 2134"/>
                    <a:gd name="T102" fmla="*/ 91 w 2527"/>
                    <a:gd name="T103" fmla="*/ 1481 h 2134"/>
                    <a:gd name="T104" fmla="*/ 126 w 2527"/>
                    <a:gd name="T105" fmla="*/ 1376 h 2134"/>
                    <a:gd name="T106" fmla="*/ 214 w 2527"/>
                    <a:gd name="T107" fmla="*/ 1320 h 2134"/>
                    <a:gd name="T108" fmla="*/ 129 w 2527"/>
                    <a:gd name="T109" fmla="*/ 1088 h 2134"/>
                    <a:gd name="T110" fmla="*/ 182 w 2527"/>
                    <a:gd name="T111" fmla="*/ 1061 h 2134"/>
                    <a:gd name="T112" fmla="*/ 270 w 2527"/>
                    <a:gd name="T113" fmla="*/ 888 h 2134"/>
                    <a:gd name="T114" fmla="*/ 185 w 2527"/>
                    <a:gd name="T115" fmla="*/ 644 h 2134"/>
                    <a:gd name="T116" fmla="*/ 38 w 2527"/>
                    <a:gd name="T117" fmla="*/ 530 h 2134"/>
                    <a:gd name="T118" fmla="*/ 0 w 2527"/>
                    <a:gd name="T119" fmla="*/ 382 h 2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2527" h="2134">
                      <a:moveTo>
                        <a:pt x="44" y="330"/>
                      </a:moveTo>
                      <a:lnTo>
                        <a:pt x="94" y="279"/>
                      </a:lnTo>
                      <a:lnTo>
                        <a:pt x="114" y="209"/>
                      </a:lnTo>
                      <a:lnTo>
                        <a:pt x="165" y="127"/>
                      </a:lnTo>
                      <a:lnTo>
                        <a:pt x="235" y="97"/>
                      </a:lnTo>
                      <a:lnTo>
                        <a:pt x="264" y="108"/>
                      </a:lnTo>
                      <a:lnTo>
                        <a:pt x="317" y="45"/>
                      </a:lnTo>
                      <a:lnTo>
                        <a:pt x="402" y="21"/>
                      </a:lnTo>
                      <a:lnTo>
                        <a:pt x="391" y="6"/>
                      </a:lnTo>
                      <a:lnTo>
                        <a:pt x="529" y="0"/>
                      </a:lnTo>
                      <a:lnTo>
                        <a:pt x="634" y="82"/>
                      </a:lnTo>
                      <a:lnTo>
                        <a:pt x="687" y="82"/>
                      </a:lnTo>
                      <a:lnTo>
                        <a:pt x="699" y="65"/>
                      </a:lnTo>
                      <a:lnTo>
                        <a:pt x="752" y="103"/>
                      </a:lnTo>
                      <a:lnTo>
                        <a:pt x="769" y="103"/>
                      </a:lnTo>
                      <a:lnTo>
                        <a:pt x="837" y="62"/>
                      </a:lnTo>
                      <a:lnTo>
                        <a:pt x="887" y="141"/>
                      </a:lnTo>
                      <a:lnTo>
                        <a:pt x="855" y="256"/>
                      </a:lnTo>
                      <a:lnTo>
                        <a:pt x="766" y="344"/>
                      </a:lnTo>
                      <a:lnTo>
                        <a:pt x="732" y="488"/>
                      </a:lnTo>
                      <a:lnTo>
                        <a:pt x="796" y="494"/>
                      </a:lnTo>
                      <a:lnTo>
                        <a:pt x="840" y="524"/>
                      </a:lnTo>
                      <a:lnTo>
                        <a:pt x="910" y="544"/>
                      </a:lnTo>
                      <a:lnTo>
                        <a:pt x="937" y="626"/>
                      </a:lnTo>
                      <a:lnTo>
                        <a:pt x="972" y="702"/>
                      </a:lnTo>
                      <a:lnTo>
                        <a:pt x="1501" y="394"/>
                      </a:lnTo>
                      <a:lnTo>
                        <a:pt x="1810" y="691"/>
                      </a:lnTo>
                      <a:lnTo>
                        <a:pt x="1910" y="694"/>
                      </a:lnTo>
                      <a:lnTo>
                        <a:pt x="1924" y="758"/>
                      </a:lnTo>
                      <a:lnTo>
                        <a:pt x="1986" y="773"/>
                      </a:lnTo>
                      <a:lnTo>
                        <a:pt x="2130" y="714"/>
                      </a:lnTo>
                      <a:lnTo>
                        <a:pt x="2274" y="720"/>
                      </a:lnTo>
                      <a:lnTo>
                        <a:pt x="2377" y="776"/>
                      </a:lnTo>
                      <a:lnTo>
                        <a:pt x="2451" y="785"/>
                      </a:lnTo>
                      <a:lnTo>
                        <a:pt x="2448" y="770"/>
                      </a:lnTo>
                      <a:lnTo>
                        <a:pt x="2527" y="812"/>
                      </a:lnTo>
                      <a:lnTo>
                        <a:pt x="2482" y="920"/>
                      </a:lnTo>
                      <a:lnTo>
                        <a:pt x="2386" y="917"/>
                      </a:lnTo>
                      <a:lnTo>
                        <a:pt x="2403" y="1046"/>
                      </a:lnTo>
                      <a:lnTo>
                        <a:pt x="2336" y="1038"/>
                      </a:lnTo>
                      <a:lnTo>
                        <a:pt x="2301" y="1011"/>
                      </a:lnTo>
                      <a:lnTo>
                        <a:pt x="2295" y="1055"/>
                      </a:lnTo>
                      <a:lnTo>
                        <a:pt x="2324" y="1105"/>
                      </a:lnTo>
                      <a:lnTo>
                        <a:pt x="2353" y="1088"/>
                      </a:lnTo>
                      <a:lnTo>
                        <a:pt x="2380" y="1161"/>
                      </a:lnTo>
                      <a:lnTo>
                        <a:pt x="2448" y="1173"/>
                      </a:lnTo>
                      <a:lnTo>
                        <a:pt x="2488" y="1258"/>
                      </a:lnTo>
                      <a:lnTo>
                        <a:pt x="2341" y="1293"/>
                      </a:lnTo>
                      <a:lnTo>
                        <a:pt x="2315" y="1481"/>
                      </a:lnTo>
                      <a:lnTo>
                        <a:pt x="2380" y="1578"/>
                      </a:lnTo>
                      <a:lnTo>
                        <a:pt x="2192" y="1781"/>
                      </a:lnTo>
                      <a:lnTo>
                        <a:pt x="2080" y="1816"/>
                      </a:lnTo>
                      <a:lnTo>
                        <a:pt x="2019" y="1881"/>
                      </a:lnTo>
                      <a:lnTo>
                        <a:pt x="2003" y="1866"/>
                      </a:lnTo>
                      <a:lnTo>
                        <a:pt x="1939" y="1860"/>
                      </a:lnTo>
                      <a:lnTo>
                        <a:pt x="1924" y="1872"/>
                      </a:lnTo>
                      <a:lnTo>
                        <a:pt x="1868" y="1881"/>
                      </a:lnTo>
                      <a:lnTo>
                        <a:pt x="1795" y="1843"/>
                      </a:lnTo>
                      <a:lnTo>
                        <a:pt x="1769" y="1860"/>
                      </a:lnTo>
                      <a:lnTo>
                        <a:pt x="1687" y="1875"/>
                      </a:lnTo>
                      <a:lnTo>
                        <a:pt x="1634" y="1919"/>
                      </a:lnTo>
                      <a:lnTo>
                        <a:pt x="1622" y="1998"/>
                      </a:lnTo>
                      <a:lnTo>
                        <a:pt x="1589" y="2046"/>
                      </a:lnTo>
                      <a:lnTo>
                        <a:pt x="1572" y="2049"/>
                      </a:lnTo>
                      <a:lnTo>
                        <a:pt x="1428" y="2134"/>
                      </a:lnTo>
                      <a:lnTo>
                        <a:pt x="1378" y="2134"/>
                      </a:lnTo>
                      <a:lnTo>
                        <a:pt x="1378" y="2083"/>
                      </a:lnTo>
                      <a:lnTo>
                        <a:pt x="1340" y="2013"/>
                      </a:lnTo>
                      <a:lnTo>
                        <a:pt x="1284" y="1984"/>
                      </a:lnTo>
                      <a:lnTo>
                        <a:pt x="1225" y="1987"/>
                      </a:lnTo>
                      <a:lnTo>
                        <a:pt x="1208" y="1925"/>
                      </a:lnTo>
                      <a:lnTo>
                        <a:pt x="1213" y="1857"/>
                      </a:lnTo>
                      <a:lnTo>
                        <a:pt x="1189" y="1828"/>
                      </a:lnTo>
                      <a:lnTo>
                        <a:pt x="1166" y="1740"/>
                      </a:lnTo>
                      <a:lnTo>
                        <a:pt x="1131" y="1728"/>
                      </a:lnTo>
                      <a:lnTo>
                        <a:pt x="1116" y="1699"/>
                      </a:lnTo>
                      <a:lnTo>
                        <a:pt x="1146" y="1660"/>
                      </a:lnTo>
                      <a:lnTo>
                        <a:pt x="1134" y="1602"/>
                      </a:lnTo>
                      <a:lnTo>
                        <a:pt x="1090" y="1564"/>
                      </a:lnTo>
                      <a:lnTo>
                        <a:pt x="1075" y="1502"/>
                      </a:lnTo>
                      <a:lnTo>
                        <a:pt x="1037" y="1481"/>
                      </a:lnTo>
                      <a:lnTo>
                        <a:pt x="1016" y="1373"/>
                      </a:lnTo>
                      <a:lnTo>
                        <a:pt x="934" y="1282"/>
                      </a:lnTo>
                      <a:lnTo>
                        <a:pt x="878" y="1378"/>
                      </a:lnTo>
                      <a:lnTo>
                        <a:pt x="849" y="1282"/>
                      </a:lnTo>
                      <a:lnTo>
                        <a:pt x="817" y="1275"/>
                      </a:lnTo>
                      <a:lnTo>
                        <a:pt x="817" y="1328"/>
                      </a:lnTo>
                      <a:lnTo>
                        <a:pt x="790" y="1328"/>
                      </a:lnTo>
                      <a:lnTo>
                        <a:pt x="737" y="1282"/>
                      </a:lnTo>
                      <a:lnTo>
                        <a:pt x="673" y="1320"/>
                      </a:lnTo>
                      <a:lnTo>
                        <a:pt x="676" y="1376"/>
                      </a:lnTo>
                      <a:lnTo>
                        <a:pt x="690" y="1402"/>
                      </a:lnTo>
                      <a:lnTo>
                        <a:pt x="676" y="1434"/>
                      </a:lnTo>
                      <a:lnTo>
                        <a:pt x="647" y="1429"/>
                      </a:lnTo>
                      <a:lnTo>
                        <a:pt x="617" y="1387"/>
                      </a:lnTo>
                      <a:lnTo>
                        <a:pt x="487" y="1381"/>
                      </a:lnTo>
                      <a:lnTo>
                        <a:pt x="420" y="1413"/>
                      </a:lnTo>
                      <a:lnTo>
                        <a:pt x="420" y="1452"/>
                      </a:lnTo>
                      <a:lnTo>
                        <a:pt x="467" y="1499"/>
                      </a:lnTo>
                      <a:lnTo>
                        <a:pt x="435" y="1546"/>
                      </a:lnTo>
                      <a:lnTo>
                        <a:pt x="320" y="1561"/>
                      </a:lnTo>
                      <a:lnTo>
                        <a:pt x="255" y="1511"/>
                      </a:lnTo>
                      <a:lnTo>
                        <a:pt x="146" y="1505"/>
                      </a:lnTo>
                      <a:lnTo>
                        <a:pt x="91" y="1481"/>
                      </a:lnTo>
                      <a:lnTo>
                        <a:pt x="82" y="1458"/>
                      </a:lnTo>
                      <a:lnTo>
                        <a:pt x="126" y="1376"/>
                      </a:lnTo>
                      <a:lnTo>
                        <a:pt x="170" y="1370"/>
                      </a:lnTo>
                      <a:lnTo>
                        <a:pt x="214" y="1320"/>
                      </a:lnTo>
                      <a:lnTo>
                        <a:pt x="182" y="1258"/>
                      </a:lnTo>
                      <a:lnTo>
                        <a:pt x="129" y="1088"/>
                      </a:lnTo>
                      <a:lnTo>
                        <a:pt x="126" y="1061"/>
                      </a:lnTo>
                      <a:lnTo>
                        <a:pt x="182" y="1061"/>
                      </a:lnTo>
                      <a:lnTo>
                        <a:pt x="264" y="1006"/>
                      </a:lnTo>
                      <a:lnTo>
                        <a:pt x="270" y="888"/>
                      </a:lnTo>
                      <a:lnTo>
                        <a:pt x="197" y="858"/>
                      </a:lnTo>
                      <a:lnTo>
                        <a:pt x="185" y="644"/>
                      </a:lnTo>
                      <a:lnTo>
                        <a:pt x="67" y="564"/>
                      </a:lnTo>
                      <a:lnTo>
                        <a:pt x="38" y="530"/>
                      </a:lnTo>
                      <a:lnTo>
                        <a:pt x="50" y="491"/>
                      </a:lnTo>
                      <a:lnTo>
                        <a:pt x="0" y="382"/>
                      </a:lnTo>
                      <a:lnTo>
                        <a:pt x="44" y="33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</p:grpSp>
        <p:sp>
          <p:nvSpPr>
            <p:cNvPr id="209026" name="Freeform 130"/>
            <p:cNvSpPr>
              <a:spLocks noChangeAspect="1"/>
            </p:cNvSpPr>
            <p:nvPr/>
          </p:nvSpPr>
          <p:spPr bwMode="auto">
            <a:xfrm>
              <a:off x="4523" y="1335"/>
              <a:ext cx="137" cy="110"/>
            </a:xfrm>
            <a:custGeom>
              <a:avLst/>
              <a:gdLst>
                <a:gd name="T0" fmla="*/ 525 w 926"/>
                <a:gd name="T1" fmla="*/ 750 h 750"/>
                <a:gd name="T2" fmla="*/ 461 w 926"/>
                <a:gd name="T3" fmla="*/ 649 h 750"/>
                <a:gd name="T4" fmla="*/ 339 w 926"/>
                <a:gd name="T5" fmla="*/ 570 h 750"/>
                <a:gd name="T6" fmla="*/ 315 w 926"/>
                <a:gd name="T7" fmla="*/ 543 h 750"/>
                <a:gd name="T8" fmla="*/ 280 w 926"/>
                <a:gd name="T9" fmla="*/ 544 h 750"/>
                <a:gd name="T10" fmla="*/ 270 w 926"/>
                <a:gd name="T11" fmla="*/ 570 h 750"/>
                <a:gd name="T12" fmla="*/ 253 w 926"/>
                <a:gd name="T13" fmla="*/ 566 h 750"/>
                <a:gd name="T14" fmla="*/ 0 w 926"/>
                <a:gd name="T15" fmla="*/ 354 h 750"/>
                <a:gd name="T16" fmla="*/ 148 w 926"/>
                <a:gd name="T17" fmla="*/ 198 h 750"/>
                <a:gd name="T18" fmla="*/ 156 w 926"/>
                <a:gd name="T19" fmla="*/ 158 h 750"/>
                <a:gd name="T20" fmla="*/ 92 w 926"/>
                <a:gd name="T21" fmla="*/ 106 h 750"/>
                <a:gd name="T22" fmla="*/ 96 w 926"/>
                <a:gd name="T23" fmla="*/ 42 h 750"/>
                <a:gd name="T24" fmla="*/ 186 w 926"/>
                <a:gd name="T25" fmla="*/ 40 h 750"/>
                <a:gd name="T26" fmla="*/ 222 w 926"/>
                <a:gd name="T27" fmla="*/ 0 h 750"/>
                <a:gd name="T28" fmla="*/ 418 w 926"/>
                <a:gd name="T29" fmla="*/ 89 h 750"/>
                <a:gd name="T30" fmla="*/ 492 w 926"/>
                <a:gd name="T31" fmla="*/ 82 h 750"/>
                <a:gd name="T32" fmla="*/ 613 w 926"/>
                <a:gd name="T33" fmla="*/ 124 h 750"/>
                <a:gd name="T34" fmla="*/ 643 w 926"/>
                <a:gd name="T35" fmla="*/ 38 h 750"/>
                <a:gd name="T36" fmla="*/ 742 w 926"/>
                <a:gd name="T37" fmla="*/ 179 h 750"/>
                <a:gd name="T38" fmla="*/ 926 w 926"/>
                <a:gd name="T39" fmla="*/ 476 h 750"/>
                <a:gd name="T40" fmla="*/ 859 w 926"/>
                <a:gd name="T41" fmla="*/ 481 h 750"/>
                <a:gd name="T42" fmla="*/ 856 w 926"/>
                <a:gd name="T43" fmla="*/ 467 h 750"/>
                <a:gd name="T44" fmla="*/ 828 w 926"/>
                <a:gd name="T45" fmla="*/ 441 h 750"/>
                <a:gd name="T46" fmla="*/ 772 w 926"/>
                <a:gd name="T47" fmla="*/ 432 h 750"/>
                <a:gd name="T48" fmla="*/ 761 w 926"/>
                <a:gd name="T49" fmla="*/ 458 h 750"/>
                <a:gd name="T50" fmla="*/ 764 w 926"/>
                <a:gd name="T51" fmla="*/ 544 h 750"/>
                <a:gd name="T52" fmla="*/ 737 w 926"/>
                <a:gd name="T53" fmla="*/ 575 h 750"/>
                <a:gd name="T54" fmla="*/ 715 w 926"/>
                <a:gd name="T55" fmla="*/ 585 h 750"/>
                <a:gd name="T56" fmla="*/ 678 w 926"/>
                <a:gd name="T57" fmla="*/ 562 h 750"/>
                <a:gd name="T58" fmla="*/ 633 w 926"/>
                <a:gd name="T59" fmla="*/ 594 h 750"/>
                <a:gd name="T60" fmla="*/ 525 w 926"/>
                <a:gd name="T61" fmla="*/ 750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26" h="750">
                  <a:moveTo>
                    <a:pt x="525" y="750"/>
                  </a:moveTo>
                  <a:lnTo>
                    <a:pt x="461" y="649"/>
                  </a:lnTo>
                  <a:lnTo>
                    <a:pt x="339" y="570"/>
                  </a:lnTo>
                  <a:lnTo>
                    <a:pt x="315" y="543"/>
                  </a:lnTo>
                  <a:lnTo>
                    <a:pt x="280" y="544"/>
                  </a:lnTo>
                  <a:lnTo>
                    <a:pt x="270" y="570"/>
                  </a:lnTo>
                  <a:lnTo>
                    <a:pt x="253" y="566"/>
                  </a:lnTo>
                  <a:lnTo>
                    <a:pt x="0" y="354"/>
                  </a:lnTo>
                  <a:lnTo>
                    <a:pt x="148" y="198"/>
                  </a:lnTo>
                  <a:lnTo>
                    <a:pt x="156" y="158"/>
                  </a:lnTo>
                  <a:lnTo>
                    <a:pt x="92" y="106"/>
                  </a:lnTo>
                  <a:lnTo>
                    <a:pt x="96" y="42"/>
                  </a:lnTo>
                  <a:lnTo>
                    <a:pt x="186" y="40"/>
                  </a:lnTo>
                  <a:lnTo>
                    <a:pt x="222" y="0"/>
                  </a:lnTo>
                  <a:lnTo>
                    <a:pt x="418" y="89"/>
                  </a:lnTo>
                  <a:lnTo>
                    <a:pt x="492" y="82"/>
                  </a:lnTo>
                  <a:lnTo>
                    <a:pt x="613" y="124"/>
                  </a:lnTo>
                  <a:lnTo>
                    <a:pt x="643" y="38"/>
                  </a:lnTo>
                  <a:lnTo>
                    <a:pt x="742" y="179"/>
                  </a:lnTo>
                  <a:lnTo>
                    <a:pt x="926" y="476"/>
                  </a:lnTo>
                  <a:lnTo>
                    <a:pt x="859" y="481"/>
                  </a:lnTo>
                  <a:lnTo>
                    <a:pt x="856" y="467"/>
                  </a:lnTo>
                  <a:lnTo>
                    <a:pt x="828" y="441"/>
                  </a:lnTo>
                  <a:lnTo>
                    <a:pt x="772" y="432"/>
                  </a:lnTo>
                  <a:lnTo>
                    <a:pt x="761" y="458"/>
                  </a:lnTo>
                  <a:lnTo>
                    <a:pt x="764" y="544"/>
                  </a:lnTo>
                  <a:lnTo>
                    <a:pt x="737" y="575"/>
                  </a:lnTo>
                  <a:lnTo>
                    <a:pt x="715" y="585"/>
                  </a:lnTo>
                  <a:lnTo>
                    <a:pt x="678" y="562"/>
                  </a:lnTo>
                  <a:lnTo>
                    <a:pt x="633" y="594"/>
                  </a:lnTo>
                  <a:lnTo>
                    <a:pt x="525" y="750"/>
                  </a:lnTo>
                  <a:close/>
                </a:path>
              </a:pathLst>
            </a:custGeom>
            <a:solidFill>
              <a:srgbClr val="3366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209027" name="Group 131"/>
          <p:cNvGrpSpPr>
            <a:grpSpLocks/>
          </p:cNvGrpSpPr>
          <p:nvPr/>
        </p:nvGrpSpPr>
        <p:grpSpPr bwMode="auto">
          <a:xfrm>
            <a:off x="6821488" y="1676400"/>
            <a:ext cx="1919287" cy="641350"/>
            <a:chOff x="4297" y="1056"/>
            <a:chExt cx="1209" cy="404"/>
          </a:xfrm>
        </p:grpSpPr>
        <p:sp>
          <p:nvSpPr>
            <p:cNvPr id="209028" name="Text Box 132"/>
            <p:cNvSpPr txBox="1">
              <a:spLocks noChangeArrowheads="1"/>
            </p:cNvSpPr>
            <p:nvPr/>
          </p:nvSpPr>
          <p:spPr bwMode="auto">
            <a:xfrm>
              <a:off x="4297" y="1056"/>
              <a:ext cx="751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Pecém</a:t>
              </a:r>
            </a:p>
          </p:txBody>
        </p:sp>
        <p:pic>
          <p:nvPicPr>
            <p:cNvPr id="209029" name="Picture 133" descr="Imagem3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6" y="1135"/>
              <a:ext cx="162" cy="10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9030" name="Text Box 134"/>
            <p:cNvSpPr txBox="1">
              <a:spLocks noChangeArrowheads="1"/>
            </p:cNvSpPr>
            <p:nvPr/>
          </p:nvSpPr>
          <p:spPr bwMode="auto">
            <a:xfrm>
              <a:off x="4653" y="1325"/>
              <a:ext cx="85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Mucuripe</a:t>
              </a:r>
            </a:p>
          </p:txBody>
        </p:sp>
        <p:pic>
          <p:nvPicPr>
            <p:cNvPr id="209031" name="Picture 135" descr="Imagem3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67" y="1283"/>
              <a:ext cx="156" cy="10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09032" name="Line 136"/>
          <p:cNvSpPr>
            <a:spLocks noChangeShapeType="1"/>
          </p:cNvSpPr>
          <p:nvPr/>
        </p:nvSpPr>
        <p:spPr bwMode="auto">
          <a:xfrm>
            <a:off x="169863" y="4027488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09034" name="Rectangle 138"/>
          <p:cNvSpPr>
            <a:spLocks noChangeArrowheads="1"/>
          </p:cNvSpPr>
          <p:nvPr/>
        </p:nvSpPr>
        <p:spPr bwMode="auto">
          <a:xfrm>
            <a:off x="0" y="1522413"/>
            <a:ext cx="2411413" cy="39687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pt-BR" sz="1400">
              <a:solidFill>
                <a:schemeClr val="bg1"/>
              </a:solidFill>
              <a:latin typeface="Verdana" pitchFamily="34" charset="0"/>
            </a:endParaRPr>
          </a:p>
        </p:txBody>
      </p:sp>
      <p:sp>
        <p:nvSpPr>
          <p:cNvPr id="209035" name="Text Box 139"/>
          <p:cNvSpPr txBox="1">
            <a:spLocks noChangeArrowheads="1"/>
          </p:cNvSpPr>
          <p:nvPr/>
        </p:nvSpPr>
        <p:spPr bwMode="auto">
          <a:xfrm>
            <a:off x="401638" y="1568450"/>
            <a:ext cx="16097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pt-BR" sz="1400" dirty="0" smtClean="0">
                <a:solidFill>
                  <a:schemeClr val="bg1"/>
                </a:solidFill>
                <a:latin typeface="Verdana" pitchFamily="34" charset="0"/>
              </a:rPr>
              <a:t>Polo </a:t>
            </a:r>
            <a:r>
              <a:rPr lang="pt-BR" sz="1400" dirty="0">
                <a:solidFill>
                  <a:schemeClr val="bg1"/>
                </a:solidFill>
                <a:latin typeface="Verdana" pitchFamily="34" charset="0"/>
              </a:rPr>
              <a:t>Fortaleza</a:t>
            </a:r>
          </a:p>
        </p:txBody>
      </p:sp>
      <p:grpSp>
        <p:nvGrpSpPr>
          <p:cNvPr id="209036" name="Group 140"/>
          <p:cNvGrpSpPr>
            <a:grpSpLocks/>
          </p:cNvGrpSpPr>
          <p:nvPr/>
        </p:nvGrpSpPr>
        <p:grpSpPr bwMode="auto">
          <a:xfrm>
            <a:off x="0" y="1108075"/>
            <a:ext cx="3419475" cy="304800"/>
            <a:chOff x="0" y="698"/>
            <a:chExt cx="2154" cy="192"/>
          </a:xfrm>
        </p:grpSpPr>
        <p:sp>
          <p:nvSpPr>
            <p:cNvPr id="209037" name="Text Box 141"/>
            <p:cNvSpPr txBox="1">
              <a:spLocks noChangeArrowheads="1"/>
            </p:cNvSpPr>
            <p:nvPr/>
          </p:nvSpPr>
          <p:spPr bwMode="auto">
            <a:xfrm>
              <a:off x="178" y="698"/>
              <a:ext cx="1976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400">
                  <a:solidFill>
                    <a:srgbClr val="066168"/>
                  </a:solidFill>
                  <a:latin typeface="Verdana" pitchFamily="34" charset="0"/>
                </a:rPr>
                <a:t>PRODUÇÃO DE LEITE (2010)</a:t>
              </a:r>
            </a:p>
          </p:txBody>
        </p:sp>
        <p:sp>
          <p:nvSpPr>
            <p:cNvPr id="209038" name="Rectangle 142"/>
            <p:cNvSpPr>
              <a:spLocks noChangeArrowheads="1"/>
            </p:cNvSpPr>
            <p:nvPr/>
          </p:nvSpPr>
          <p:spPr bwMode="auto">
            <a:xfrm>
              <a:off x="0" y="715"/>
              <a:ext cx="158" cy="136"/>
            </a:xfrm>
            <a:prstGeom prst="rect">
              <a:avLst/>
            </a:prstGeom>
            <a:solidFill>
              <a:srgbClr val="07767E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0892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7" dur="indefinite"/>
                                        <p:tgtEl>
                                          <p:spTgt spid="2089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9" dur="indefinite"/>
                                        <p:tgtEl>
                                          <p:spTgt spid="20898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0" dur="indefinite"/>
                                        <p:tgtEl>
                                          <p:spTgt spid="2089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2" dur="indefinite"/>
                                        <p:tgtEl>
                                          <p:spTgt spid="20894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3" dur="indefinite"/>
                                        <p:tgtEl>
                                          <p:spTgt spid="2089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5" dur="indefinite"/>
                                        <p:tgtEl>
                                          <p:spTgt spid="20889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6" dur="indefinite"/>
                                        <p:tgtEl>
                                          <p:spTgt spid="2088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8" dur="indefinite"/>
                                        <p:tgtEl>
                                          <p:spTgt spid="20897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9" dur="indefinite"/>
                                        <p:tgtEl>
                                          <p:spTgt spid="2089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1" dur="indefinite"/>
                                        <p:tgtEl>
                                          <p:spTgt spid="20895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22" dur="indefinite"/>
                                        <p:tgtEl>
                                          <p:spTgt spid="2089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4" dur="indefinite"/>
                                        <p:tgtEl>
                                          <p:spTgt spid="20891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25" dur="indefinite"/>
                                        <p:tgtEl>
                                          <p:spTgt spid="2089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7" dur="800" fill="hold"/>
                                        <p:tgtEl>
                                          <p:spTgt spid="209010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0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300"/>
                                        <p:tgtEl>
                                          <p:spTgt spid="2090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0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2090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0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300"/>
                                        <p:tgtEl>
                                          <p:spTgt spid="2090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2" presetClass="entr" presetSubtype="8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0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2090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0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300"/>
                                        <p:tgtEl>
                                          <p:spTgt spid="2090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22" presetClass="entr" presetSubtype="8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209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0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300"/>
                                        <p:tgtEl>
                                          <p:spTgt spid="2090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0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300"/>
                                        <p:tgtEl>
                                          <p:spTgt spid="2090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9001" grpId="0"/>
      <p:bldP spid="209003" grpId="0" animBg="1"/>
      <p:bldP spid="209004" grpId="0" animBg="1"/>
      <p:bldP spid="209032" grpId="0" animBg="1"/>
      <p:bldP spid="209034" grpId="0" animBg="1"/>
      <p:bldP spid="209035" grpId="0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0946" name="Picture 2" descr="Mapa_CE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75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10947" name="Group 3"/>
          <p:cNvGrpSpPr>
            <a:grpSpLocks/>
          </p:cNvGrpSpPr>
          <p:nvPr/>
        </p:nvGrpSpPr>
        <p:grpSpPr bwMode="auto">
          <a:xfrm>
            <a:off x="5027613" y="1014413"/>
            <a:ext cx="1965325" cy="2105025"/>
            <a:chOff x="3167" y="639"/>
            <a:chExt cx="1238" cy="1326"/>
          </a:xfrm>
        </p:grpSpPr>
        <p:sp>
          <p:nvSpPr>
            <p:cNvPr id="210948" name="Freeform 4"/>
            <p:cNvSpPr>
              <a:spLocks/>
            </p:cNvSpPr>
            <p:nvPr/>
          </p:nvSpPr>
          <p:spPr bwMode="auto">
            <a:xfrm>
              <a:off x="3580" y="760"/>
              <a:ext cx="788" cy="554"/>
            </a:xfrm>
            <a:custGeom>
              <a:avLst/>
              <a:gdLst>
                <a:gd name="T0" fmla="*/ 0 w 788"/>
                <a:gd name="T1" fmla="*/ 554 h 554"/>
                <a:gd name="T2" fmla="*/ 309 w 788"/>
                <a:gd name="T3" fmla="*/ 0 h 554"/>
                <a:gd name="T4" fmla="*/ 788 w 788"/>
                <a:gd name="T5" fmla="*/ 0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88" h="554">
                  <a:moveTo>
                    <a:pt x="0" y="554"/>
                  </a:moveTo>
                  <a:lnTo>
                    <a:pt x="309" y="0"/>
                  </a:lnTo>
                  <a:lnTo>
                    <a:pt x="788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10949" name="Text Box 5"/>
            <p:cNvSpPr txBox="1">
              <a:spLocks noChangeArrowheads="1"/>
            </p:cNvSpPr>
            <p:nvPr/>
          </p:nvSpPr>
          <p:spPr bwMode="auto">
            <a:xfrm>
              <a:off x="3829" y="639"/>
              <a:ext cx="576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900" dirty="0">
                  <a:solidFill>
                    <a:srgbClr val="066168"/>
                  </a:solidFill>
                  <a:latin typeface="Verdana" pitchFamily="34" charset="0"/>
                </a:rPr>
                <a:t>Sobral</a:t>
              </a:r>
            </a:p>
          </p:txBody>
        </p:sp>
        <p:grpSp>
          <p:nvGrpSpPr>
            <p:cNvPr id="210950" name="Group 6"/>
            <p:cNvGrpSpPr>
              <a:grpSpLocks/>
            </p:cNvGrpSpPr>
            <p:nvPr/>
          </p:nvGrpSpPr>
          <p:grpSpPr bwMode="auto">
            <a:xfrm>
              <a:off x="3167" y="974"/>
              <a:ext cx="900" cy="991"/>
              <a:chOff x="3167" y="974"/>
              <a:chExt cx="900" cy="991"/>
            </a:xfrm>
          </p:grpSpPr>
          <p:sp>
            <p:nvSpPr>
              <p:cNvPr id="210951" name="Freeform 7"/>
              <p:cNvSpPr>
                <a:spLocks noChangeAspect="1"/>
              </p:cNvSpPr>
              <p:nvPr/>
            </p:nvSpPr>
            <p:spPr bwMode="auto">
              <a:xfrm>
                <a:off x="3501" y="1107"/>
                <a:ext cx="211" cy="223"/>
              </a:xfrm>
              <a:custGeom>
                <a:avLst/>
                <a:gdLst>
                  <a:gd name="T0" fmla="*/ 0 w 1169"/>
                  <a:gd name="T1" fmla="*/ 177 h 1236"/>
                  <a:gd name="T2" fmla="*/ 0 w 1169"/>
                  <a:gd name="T3" fmla="*/ 47 h 1236"/>
                  <a:gd name="T4" fmla="*/ 394 w 1169"/>
                  <a:gd name="T5" fmla="*/ 21 h 1236"/>
                  <a:gd name="T6" fmla="*/ 486 w 1169"/>
                  <a:gd name="T7" fmla="*/ 21 h 1236"/>
                  <a:gd name="T8" fmla="*/ 512 w 1169"/>
                  <a:gd name="T9" fmla="*/ 44 h 1236"/>
                  <a:gd name="T10" fmla="*/ 585 w 1169"/>
                  <a:gd name="T11" fmla="*/ 42 h 1236"/>
                  <a:gd name="T12" fmla="*/ 617 w 1169"/>
                  <a:gd name="T13" fmla="*/ 12 h 1236"/>
                  <a:gd name="T14" fmla="*/ 644 w 1169"/>
                  <a:gd name="T15" fmla="*/ 0 h 1236"/>
                  <a:gd name="T16" fmla="*/ 698 w 1169"/>
                  <a:gd name="T17" fmla="*/ 37 h 1236"/>
                  <a:gd name="T18" fmla="*/ 740 w 1169"/>
                  <a:gd name="T19" fmla="*/ 36 h 1236"/>
                  <a:gd name="T20" fmla="*/ 767 w 1169"/>
                  <a:gd name="T21" fmla="*/ 44 h 1236"/>
                  <a:gd name="T22" fmla="*/ 843 w 1169"/>
                  <a:gd name="T23" fmla="*/ 42 h 1236"/>
                  <a:gd name="T24" fmla="*/ 830 w 1169"/>
                  <a:gd name="T25" fmla="*/ 154 h 1236"/>
                  <a:gd name="T26" fmla="*/ 846 w 1169"/>
                  <a:gd name="T27" fmla="*/ 169 h 1236"/>
                  <a:gd name="T28" fmla="*/ 1018 w 1169"/>
                  <a:gd name="T29" fmla="*/ 169 h 1236"/>
                  <a:gd name="T30" fmla="*/ 1027 w 1169"/>
                  <a:gd name="T31" fmla="*/ 177 h 1236"/>
                  <a:gd name="T32" fmla="*/ 1076 w 1169"/>
                  <a:gd name="T33" fmla="*/ 189 h 1236"/>
                  <a:gd name="T34" fmla="*/ 1096 w 1169"/>
                  <a:gd name="T35" fmla="*/ 172 h 1236"/>
                  <a:gd name="T36" fmla="*/ 1145 w 1169"/>
                  <a:gd name="T37" fmla="*/ 174 h 1236"/>
                  <a:gd name="T38" fmla="*/ 1169 w 1169"/>
                  <a:gd name="T39" fmla="*/ 197 h 1236"/>
                  <a:gd name="T40" fmla="*/ 1166 w 1169"/>
                  <a:gd name="T41" fmla="*/ 248 h 1236"/>
                  <a:gd name="T42" fmla="*/ 1136 w 1169"/>
                  <a:gd name="T43" fmla="*/ 331 h 1236"/>
                  <a:gd name="T44" fmla="*/ 1044 w 1169"/>
                  <a:gd name="T45" fmla="*/ 421 h 1236"/>
                  <a:gd name="T46" fmla="*/ 1039 w 1169"/>
                  <a:gd name="T47" fmla="*/ 482 h 1236"/>
                  <a:gd name="T48" fmla="*/ 1010 w 1169"/>
                  <a:gd name="T49" fmla="*/ 482 h 1236"/>
                  <a:gd name="T50" fmla="*/ 993 w 1169"/>
                  <a:gd name="T51" fmla="*/ 694 h 1236"/>
                  <a:gd name="T52" fmla="*/ 976 w 1169"/>
                  <a:gd name="T53" fmla="*/ 701 h 1236"/>
                  <a:gd name="T54" fmla="*/ 980 w 1169"/>
                  <a:gd name="T55" fmla="*/ 831 h 1236"/>
                  <a:gd name="T56" fmla="*/ 995 w 1169"/>
                  <a:gd name="T57" fmla="*/ 847 h 1236"/>
                  <a:gd name="T58" fmla="*/ 738 w 1169"/>
                  <a:gd name="T59" fmla="*/ 1075 h 1236"/>
                  <a:gd name="T60" fmla="*/ 769 w 1169"/>
                  <a:gd name="T61" fmla="*/ 1122 h 1236"/>
                  <a:gd name="T62" fmla="*/ 757 w 1169"/>
                  <a:gd name="T63" fmla="*/ 1236 h 1236"/>
                  <a:gd name="T64" fmla="*/ 676 w 1169"/>
                  <a:gd name="T65" fmla="*/ 1220 h 1236"/>
                  <a:gd name="T66" fmla="*/ 647 w 1169"/>
                  <a:gd name="T67" fmla="*/ 1165 h 1236"/>
                  <a:gd name="T68" fmla="*/ 580 w 1169"/>
                  <a:gd name="T69" fmla="*/ 1169 h 1236"/>
                  <a:gd name="T70" fmla="*/ 548 w 1169"/>
                  <a:gd name="T71" fmla="*/ 1185 h 1236"/>
                  <a:gd name="T72" fmla="*/ 527 w 1169"/>
                  <a:gd name="T73" fmla="*/ 1175 h 1236"/>
                  <a:gd name="T74" fmla="*/ 527 w 1169"/>
                  <a:gd name="T75" fmla="*/ 1127 h 1236"/>
                  <a:gd name="T76" fmla="*/ 512 w 1169"/>
                  <a:gd name="T77" fmla="*/ 1117 h 1236"/>
                  <a:gd name="T78" fmla="*/ 497 w 1169"/>
                  <a:gd name="T79" fmla="*/ 1111 h 1236"/>
                  <a:gd name="T80" fmla="*/ 436 w 1169"/>
                  <a:gd name="T81" fmla="*/ 1050 h 1236"/>
                  <a:gd name="T82" fmla="*/ 431 w 1169"/>
                  <a:gd name="T83" fmla="*/ 1019 h 1236"/>
                  <a:gd name="T84" fmla="*/ 465 w 1169"/>
                  <a:gd name="T85" fmla="*/ 984 h 1236"/>
                  <a:gd name="T86" fmla="*/ 461 w 1169"/>
                  <a:gd name="T87" fmla="*/ 961 h 1236"/>
                  <a:gd name="T88" fmla="*/ 415 w 1169"/>
                  <a:gd name="T89" fmla="*/ 958 h 1236"/>
                  <a:gd name="T90" fmla="*/ 386 w 1169"/>
                  <a:gd name="T91" fmla="*/ 925 h 1236"/>
                  <a:gd name="T92" fmla="*/ 371 w 1169"/>
                  <a:gd name="T93" fmla="*/ 892 h 1236"/>
                  <a:gd name="T94" fmla="*/ 224 w 1169"/>
                  <a:gd name="T95" fmla="*/ 867 h 1236"/>
                  <a:gd name="T96" fmla="*/ 285 w 1169"/>
                  <a:gd name="T97" fmla="*/ 820 h 1236"/>
                  <a:gd name="T98" fmla="*/ 290 w 1169"/>
                  <a:gd name="T99" fmla="*/ 601 h 1236"/>
                  <a:gd name="T100" fmla="*/ 204 w 1169"/>
                  <a:gd name="T101" fmla="*/ 509 h 1236"/>
                  <a:gd name="T102" fmla="*/ 109 w 1169"/>
                  <a:gd name="T103" fmla="*/ 339 h 1236"/>
                  <a:gd name="T104" fmla="*/ 23 w 1169"/>
                  <a:gd name="T105" fmla="*/ 316 h 1236"/>
                  <a:gd name="T106" fmla="*/ 0 w 1169"/>
                  <a:gd name="T107" fmla="*/ 177 h 1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69" h="1236">
                    <a:moveTo>
                      <a:pt x="0" y="177"/>
                    </a:moveTo>
                    <a:lnTo>
                      <a:pt x="0" y="47"/>
                    </a:lnTo>
                    <a:lnTo>
                      <a:pt x="394" y="21"/>
                    </a:lnTo>
                    <a:lnTo>
                      <a:pt x="486" y="21"/>
                    </a:lnTo>
                    <a:lnTo>
                      <a:pt x="512" y="44"/>
                    </a:lnTo>
                    <a:lnTo>
                      <a:pt x="585" y="42"/>
                    </a:lnTo>
                    <a:lnTo>
                      <a:pt x="617" y="12"/>
                    </a:lnTo>
                    <a:lnTo>
                      <a:pt x="644" y="0"/>
                    </a:lnTo>
                    <a:lnTo>
                      <a:pt x="698" y="37"/>
                    </a:lnTo>
                    <a:lnTo>
                      <a:pt x="740" y="36"/>
                    </a:lnTo>
                    <a:lnTo>
                      <a:pt x="767" y="44"/>
                    </a:lnTo>
                    <a:lnTo>
                      <a:pt x="843" y="42"/>
                    </a:lnTo>
                    <a:lnTo>
                      <a:pt x="830" y="154"/>
                    </a:lnTo>
                    <a:lnTo>
                      <a:pt x="846" y="169"/>
                    </a:lnTo>
                    <a:lnTo>
                      <a:pt x="1018" y="169"/>
                    </a:lnTo>
                    <a:lnTo>
                      <a:pt x="1027" y="177"/>
                    </a:lnTo>
                    <a:lnTo>
                      <a:pt x="1076" y="189"/>
                    </a:lnTo>
                    <a:lnTo>
                      <a:pt x="1096" y="172"/>
                    </a:lnTo>
                    <a:lnTo>
                      <a:pt x="1145" y="174"/>
                    </a:lnTo>
                    <a:lnTo>
                      <a:pt x="1169" y="197"/>
                    </a:lnTo>
                    <a:lnTo>
                      <a:pt x="1166" y="248"/>
                    </a:lnTo>
                    <a:lnTo>
                      <a:pt x="1136" y="331"/>
                    </a:lnTo>
                    <a:lnTo>
                      <a:pt x="1044" y="421"/>
                    </a:lnTo>
                    <a:lnTo>
                      <a:pt x="1039" y="482"/>
                    </a:lnTo>
                    <a:lnTo>
                      <a:pt x="1010" y="482"/>
                    </a:lnTo>
                    <a:lnTo>
                      <a:pt x="993" y="694"/>
                    </a:lnTo>
                    <a:lnTo>
                      <a:pt x="976" y="701"/>
                    </a:lnTo>
                    <a:lnTo>
                      <a:pt x="980" y="831"/>
                    </a:lnTo>
                    <a:lnTo>
                      <a:pt x="995" y="847"/>
                    </a:lnTo>
                    <a:lnTo>
                      <a:pt x="738" y="1075"/>
                    </a:lnTo>
                    <a:lnTo>
                      <a:pt x="769" y="1122"/>
                    </a:lnTo>
                    <a:lnTo>
                      <a:pt x="757" y="1236"/>
                    </a:lnTo>
                    <a:lnTo>
                      <a:pt x="676" y="1220"/>
                    </a:lnTo>
                    <a:lnTo>
                      <a:pt x="647" y="1165"/>
                    </a:lnTo>
                    <a:lnTo>
                      <a:pt x="580" y="1169"/>
                    </a:lnTo>
                    <a:lnTo>
                      <a:pt x="548" y="1185"/>
                    </a:lnTo>
                    <a:lnTo>
                      <a:pt x="527" y="1175"/>
                    </a:lnTo>
                    <a:lnTo>
                      <a:pt x="527" y="1127"/>
                    </a:lnTo>
                    <a:lnTo>
                      <a:pt x="512" y="1117"/>
                    </a:lnTo>
                    <a:lnTo>
                      <a:pt x="497" y="1111"/>
                    </a:lnTo>
                    <a:lnTo>
                      <a:pt x="436" y="1050"/>
                    </a:lnTo>
                    <a:lnTo>
                      <a:pt x="431" y="1019"/>
                    </a:lnTo>
                    <a:lnTo>
                      <a:pt x="465" y="984"/>
                    </a:lnTo>
                    <a:lnTo>
                      <a:pt x="461" y="961"/>
                    </a:lnTo>
                    <a:lnTo>
                      <a:pt x="415" y="958"/>
                    </a:lnTo>
                    <a:lnTo>
                      <a:pt x="386" y="925"/>
                    </a:lnTo>
                    <a:lnTo>
                      <a:pt x="371" y="892"/>
                    </a:lnTo>
                    <a:lnTo>
                      <a:pt x="224" y="867"/>
                    </a:lnTo>
                    <a:lnTo>
                      <a:pt x="285" y="820"/>
                    </a:lnTo>
                    <a:lnTo>
                      <a:pt x="290" y="601"/>
                    </a:lnTo>
                    <a:lnTo>
                      <a:pt x="204" y="509"/>
                    </a:lnTo>
                    <a:lnTo>
                      <a:pt x="109" y="339"/>
                    </a:lnTo>
                    <a:lnTo>
                      <a:pt x="23" y="316"/>
                    </a:lnTo>
                    <a:lnTo>
                      <a:pt x="0" y="17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0952" name="Freeform 8"/>
              <p:cNvSpPr>
                <a:spLocks noChangeAspect="1"/>
              </p:cNvSpPr>
              <p:nvPr/>
            </p:nvSpPr>
            <p:spPr bwMode="auto">
              <a:xfrm>
                <a:off x="3280" y="1263"/>
                <a:ext cx="519" cy="325"/>
              </a:xfrm>
              <a:custGeom>
                <a:avLst/>
                <a:gdLst>
                  <a:gd name="T0" fmla="*/ 387 w 2877"/>
                  <a:gd name="T1" fmla="*/ 253 h 1803"/>
                  <a:gd name="T2" fmla="*/ 649 w 2877"/>
                  <a:gd name="T3" fmla="*/ 245 h 1803"/>
                  <a:gd name="T4" fmla="*/ 809 w 2877"/>
                  <a:gd name="T5" fmla="*/ 221 h 1803"/>
                  <a:gd name="T6" fmla="*/ 1047 w 2877"/>
                  <a:gd name="T7" fmla="*/ 185 h 1803"/>
                  <a:gd name="T8" fmla="*/ 1117 w 2877"/>
                  <a:gd name="T9" fmla="*/ 140 h 1803"/>
                  <a:gd name="T10" fmla="*/ 1271 w 2877"/>
                  <a:gd name="T11" fmla="*/ 163 h 1803"/>
                  <a:gd name="T12" fmla="*/ 1322 w 2877"/>
                  <a:gd name="T13" fmla="*/ 157 h 1803"/>
                  <a:gd name="T14" fmla="*/ 1379 w 2877"/>
                  <a:gd name="T15" fmla="*/ 64 h 1803"/>
                  <a:gd name="T16" fmla="*/ 1613 w 2877"/>
                  <a:gd name="T17" fmla="*/ 61 h 1803"/>
                  <a:gd name="T18" fmla="*/ 1692 w 2877"/>
                  <a:gd name="T19" fmla="*/ 117 h 1803"/>
                  <a:gd name="T20" fmla="*/ 1724 w 2877"/>
                  <a:gd name="T21" fmla="*/ 247 h 1803"/>
                  <a:gd name="T22" fmla="*/ 1778 w 2877"/>
                  <a:gd name="T23" fmla="*/ 323 h 1803"/>
                  <a:gd name="T24" fmla="*/ 1901 w 2877"/>
                  <a:gd name="T25" fmla="*/ 355 h 1803"/>
                  <a:gd name="T26" fmla="*/ 1964 w 2877"/>
                  <a:gd name="T27" fmla="*/ 210 h 1803"/>
                  <a:gd name="T28" fmla="*/ 2276 w 2877"/>
                  <a:gd name="T29" fmla="*/ 43 h 1803"/>
                  <a:gd name="T30" fmla="*/ 2412 w 2877"/>
                  <a:gd name="T31" fmla="*/ 6 h 1803"/>
                  <a:gd name="T32" fmla="*/ 2299 w 2877"/>
                  <a:gd name="T33" fmla="*/ 347 h 1803"/>
                  <a:gd name="T34" fmla="*/ 2371 w 2877"/>
                  <a:gd name="T35" fmla="*/ 632 h 1803"/>
                  <a:gd name="T36" fmla="*/ 2336 w 2877"/>
                  <a:gd name="T37" fmla="*/ 1022 h 1803"/>
                  <a:gd name="T38" fmla="*/ 2418 w 2877"/>
                  <a:gd name="T39" fmla="*/ 1166 h 1803"/>
                  <a:gd name="T40" fmla="*/ 2608 w 2877"/>
                  <a:gd name="T41" fmla="*/ 1322 h 1803"/>
                  <a:gd name="T42" fmla="*/ 2629 w 2877"/>
                  <a:gd name="T43" fmla="*/ 1420 h 1803"/>
                  <a:gd name="T44" fmla="*/ 2778 w 2877"/>
                  <a:gd name="T45" fmla="*/ 1490 h 1803"/>
                  <a:gd name="T46" fmla="*/ 2844 w 2877"/>
                  <a:gd name="T47" fmla="*/ 1613 h 1803"/>
                  <a:gd name="T48" fmla="*/ 2872 w 2877"/>
                  <a:gd name="T49" fmla="*/ 1705 h 1803"/>
                  <a:gd name="T50" fmla="*/ 2780 w 2877"/>
                  <a:gd name="T51" fmla="*/ 1788 h 1803"/>
                  <a:gd name="T52" fmla="*/ 2461 w 2877"/>
                  <a:gd name="T53" fmla="*/ 1705 h 1803"/>
                  <a:gd name="T54" fmla="*/ 2376 w 2877"/>
                  <a:gd name="T55" fmla="*/ 1625 h 1803"/>
                  <a:gd name="T56" fmla="*/ 2171 w 2877"/>
                  <a:gd name="T57" fmla="*/ 1554 h 1803"/>
                  <a:gd name="T58" fmla="*/ 1890 w 2877"/>
                  <a:gd name="T59" fmla="*/ 1426 h 1803"/>
                  <a:gd name="T60" fmla="*/ 1916 w 2877"/>
                  <a:gd name="T61" fmla="*/ 1007 h 1803"/>
                  <a:gd name="T62" fmla="*/ 1962 w 2877"/>
                  <a:gd name="T63" fmla="*/ 755 h 1803"/>
                  <a:gd name="T64" fmla="*/ 1944 w 2877"/>
                  <a:gd name="T65" fmla="*/ 427 h 1803"/>
                  <a:gd name="T66" fmla="*/ 1618 w 2877"/>
                  <a:gd name="T67" fmla="*/ 534 h 1803"/>
                  <a:gd name="T68" fmla="*/ 1594 w 2877"/>
                  <a:gd name="T69" fmla="*/ 632 h 1803"/>
                  <a:gd name="T70" fmla="*/ 1458 w 2877"/>
                  <a:gd name="T71" fmla="*/ 584 h 1803"/>
                  <a:gd name="T72" fmla="*/ 1415 w 2877"/>
                  <a:gd name="T73" fmla="*/ 607 h 1803"/>
                  <a:gd name="T74" fmla="*/ 1392 w 2877"/>
                  <a:gd name="T75" fmla="*/ 666 h 1803"/>
                  <a:gd name="T76" fmla="*/ 1456 w 2877"/>
                  <a:gd name="T77" fmla="*/ 864 h 1803"/>
                  <a:gd name="T78" fmla="*/ 1066 w 2877"/>
                  <a:gd name="T79" fmla="*/ 843 h 1803"/>
                  <a:gd name="T80" fmla="*/ 558 w 2877"/>
                  <a:gd name="T81" fmla="*/ 875 h 1803"/>
                  <a:gd name="T82" fmla="*/ 353 w 2877"/>
                  <a:gd name="T83" fmla="*/ 855 h 1803"/>
                  <a:gd name="T84" fmla="*/ 146 w 2877"/>
                  <a:gd name="T85" fmla="*/ 858 h 1803"/>
                  <a:gd name="T86" fmla="*/ 6 w 2877"/>
                  <a:gd name="T87" fmla="*/ 798 h 1803"/>
                  <a:gd name="T88" fmla="*/ 167 w 2877"/>
                  <a:gd name="T89" fmla="*/ 724 h 18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877" h="1803">
                    <a:moveTo>
                      <a:pt x="184" y="706"/>
                    </a:moveTo>
                    <a:lnTo>
                      <a:pt x="345" y="253"/>
                    </a:lnTo>
                    <a:lnTo>
                      <a:pt x="387" y="253"/>
                    </a:lnTo>
                    <a:lnTo>
                      <a:pt x="500" y="258"/>
                    </a:lnTo>
                    <a:lnTo>
                      <a:pt x="566" y="266"/>
                    </a:lnTo>
                    <a:lnTo>
                      <a:pt x="649" y="245"/>
                    </a:lnTo>
                    <a:lnTo>
                      <a:pt x="713" y="217"/>
                    </a:lnTo>
                    <a:lnTo>
                      <a:pt x="734" y="140"/>
                    </a:lnTo>
                    <a:lnTo>
                      <a:pt x="809" y="221"/>
                    </a:lnTo>
                    <a:lnTo>
                      <a:pt x="1011" y="233"/>
                    </a:lnTo>
                    <a:lnTo>
                      <a:pt x="1047" y="194"/>
                    </a:lnTo>
                    <a:lnTo>
                      <a:pt x="1047" y="185"/>
                    </a:lnTo>
                    <a:lnTo>
                      <a:pt x="1060" y="181"/>
                    </a:lnTo>
                    <a:lnTo>
                      <a:pt x="1130" y="194"/>
                    </a:lnTo>
                    <a:lnTo>
                      <a:pt x="1117" y="140"/>
                    </a:lnTo>
                    <a:lnTo>
                      <a:pt x="1231" y="138"/>
                    </a:lnTo>
                    <a:lnTo>
                      <a:pt x="1252" y="157"/>
                    </a:lnTo>
                    <a:lnTo>
                      <a:pt x="1271" y="163"/>
                    </a:lnTo>
                    <a:lnTo>
                      <a:pt x="1287" y="144"/>
                    </a:lnTo>
                    <a:lnTo>
                      <a:pt x="1303" y="142"/>
                    </a:lnTo>
                    <a:lnTo>
                      <a:pt x="1322" y="157"/>
                    </a:lnTo>
                    <a:lnTo>
                      <a:pt x="1357" y="157"/>
                    </a:lnTo>
                    <a:lnTo>
                      <a:pt x="1384" y="130"/>
                    </a:lnTo>
                    <a:lnTo>
                      <a:pt x="1379" y="64"/>
                    </a:lnTo>
                    <a:lnTo>
                      <a:pt x="1456" y="0"/>
                    </a:lnTo>
                    <a:lnTo>
                      <a:pt x="1596" y="27"/>
                    </a:lnTo>
                    <a:lnTo>
                      <a:pt x="1613" y="61"/>
                    </a:lnTo>
                    <a:lnTo>
                      <a:pt x="1640" y="93"/>
                    </a:lnTo>
                    <a:lnTo>
                      <a:pt x="1688" y="97"/>
                    </a:lnTo>
                    <a:lnTo>
                      <a:pt x="1692" y="117"/>
                    </a:lnTo>
                    <a:lnTo>
                      <a:pt x="1661" y="151"/>
                    </a:lnTo>
                    <a:lnTo>
                      <a:pt x="1663" y="181"/>
                    </a:lnTo>
                    <a:lnTo>
                      <a:pt x="1724" y="247"/>
                    </a:lnTo>
                    <a:lnTo>
                      <a:pt x="1758" y="262"/>
                    </a:lnTo>
                    <a:lnTo>
                      <a:pt x="1758" y="309"/>
                    </a:lnTo>
                    <a:lnTo>
                      <a:pt x="1778" y="323"/>
                    </a:lnTo>
                    <a:lnTo>
                      <a:pt x="1809" y="302"/>
                    </a:lnTo>
                    <a:lnTo>
                      <a:pt x="1875" y="301"/>
                    </a:lnTo>
                    <a:lnTo>
                      <a:pt x="1901" y="355"/>
                    </a:lnTo>
                    <a:lnTo>
                      <a:pt x="1987" y="372"/>
                    </a:lnTo>
                    <a:lnTo>
                      <a:pt x="1997" y="255"/>
                    </a:lnTo>
                    <a:lnTo>
                      <a:pt x="1964" y="210"/>
                    </a:lnTo>
                    <a:lnTo>
                      <a:pt x="2179" y="20"/>
                    </a:lnTo>
                    <a:lnTo>
                      <a:pt x="2235" y="34"/>
                    </a:lnTo>
                    <a:lnTo>
                      <a:pt x="2276" y="43"/>
                    </a:lnTo>
                    <a:lnTo>
                      <a:pt x="2334" y="29"/>
                    </a:lnTo>
                    <a:lnTo>
                      <a:pt x="2382" y="21"/>
                    </a:lnTo>
                    <a:lnTo>
                      <a:pt x="2412" y="6"/>
                    </a:lnTo>
                    <a:lnTo>
                      <a:pt x="2437" y="6"/>
                    </a:lnTo>
                    <a:lnTo>
                      <a:pt x="2448" y="20"/>
                    </a:lnTo>
                    <a:lnTo>
                      <a:pt x="2299" y="347"/>
                    </a:lnTo>
                    <a:lnTo>
                      <a:pt x="2312" y="451"/>
                    </a:lnTo>
                    <a:lnTo>
                      <a:pt x="2323" y="580"/>
                    </a:lnTo>
                    <a:lnTo>
                      <a:pt x="2371" y="632"/>
                    </a:lnTo>
                    <a:lnTo>
                      <a:pt x="2439" y="644"/>
                    </a:lnTo>
                    <a:lnTo>
                      <a:pt x="2610" y="1175"/>
                    </a:lnTo>
                    <a:lnTo>
                      <a:pt x="2336" y="1022"/>
                    </a:lnTo>
                    <a:lnTo>
                      <a:pt x="2357" y="1065"/>
                    </a:lnTo>
                    <a:lnTo>
                      <a:pt x="2357" y="1137"/>
                    </a:lnTo>
                    <a:lnTo>
                      <a:pt x="2418" y="1166"/>
                    </a:lnTo>
                    <a:lnTo>
                      <a:pt x="2557" y="1284"/>
                    </a:lnTo>
                    <a:lnTo>
                      <a:pt x="2557" y="1317"/>
                    </a:lnTo>
                    <a:lnTo>
                      <a:pt x="2608" y="1322"/>
                    </a:lnTo>
                    <a:lnTo>
                      <a:pt x="2635" y="1358"/>
                    </a:lnTo>
                    <a:lnTo>
                      <a:pt x="2646" y="1392"/>
                    </a:lnTo>
                    <a:lnTo>
                      <a:pt x="2629" y="1420"/>
                    </a:lnTo>
                    <a:lnTo>
                      <a:pt x="2615" y="1462"/>
                    </a:lnTo>
                    <a:lnTo>
                      <a:pt x="2743" y="1480"/>
                    </a:lnTo>
                    <a:lnTo>
                      <a:pt x="2778" y="1490"/>
                    </a:lnTo>
                    <a:lnTo>
                      <a:pt x="2782" y="1522"/>
                    </a:lnTo>
                    <a:lnTo>
                      <a:pt x="2782" y="1552"/>
                    </a:lnTo>
                    <a:lnTo>
                      <a:pt x="2844" y="1613"/>
                    </a:lnTo>
                    <a:lnTo>
                      <a:pt x="2844" y="1662"/>
                    </a:lnTo>
                    <a:lnTo>
                      <a:pt x="2834" y="1679"/>
                    </a:lnTo>
                    <a:lnTo>
                      <a:pt x="2872" y="1705"/>
                    </a:lnTo>
                    <a:lnTo>
                      <a:pt x="2877" y="1735"/>
                    </a:lnTo>
                    <a:lnTo>
                      <a:pt x="2823" y="1795"/>
                    </a:lnTo>
                    <a:lnTo>
                      <a:pt x="2780" y="1788"/>
                    </a:lnTo>
                    <a:lnTo>
                      <a:pt x="2706" y="1803"/>
                    </a:lnTo>
                    <a:lnTo>
                      <a:pt x="2497" y="1763"/>
                    </a:lnTo>
                    <a:lnTo>
                      <a:pt x="2461" y="1705"/>
                    </a:lnTo>
                    <a:lnTo>
                      <a:pt x="2393" y="1695"/>
                    </a:lnTo>
                    <a:lnTo>
                      <a:pt x="2393" y="1641"/>
                    </a:lnTo>
                    <a:lnTo>
                      <a:pt x="2376" y="1625"/>
                    </a:lnTo>
                    <a:lnTo>
                      <a:pt x="2310" y="1631"/>
                    </a:lnTo>
                    <a:lnTo>
                      <a:pt x="2222" y="1594"/>
                    </a:lnTo>
                    <a:lnTo>
                      <a:pt x="2171" y="1554"/>
                    </a:lnTo>
                    <a:lnTo>
                      <a:pt x="2101" y="1546"/>
                    </a:lnTo>
                    <a:lnTo>
                      <a:pt x="1973" y="1492"/>
                    </a:lnTo>
                    <a:lnTo>
                      <a:pt x="1890" y="1426"/>
                    </a:lnTo>
                    <a:lnTo>
                      <a:pt x="1724" y="1216"/>
                    </a:lnTo>
                    <a:lnTo>
                      <a:pt x="1828" y="1128"/>
                    </a:lnTo>
                    <a:lnTo>
                      <a:pt x="1916" y="1007"/>
                    </a:lnTo>
                    <a:lnTo>
                      <a:pt x="1910" y="917"/>
                    </a:lnTo>
                    <a:lnTo>
                      <a:pt x="1950" y="834"/>
                    </a:lnTo>
                    <a:lnTo>
                      <a:pt x="1962" y="755"/>
                    </a:lnTo>
                    <a:lnTo>
                      <a:pt x="1921" y="737"/>
                    </a:lnTo>
                    <a:lnTo>
                      <a:pt x="1954" y="658"/>
                    </a:lnTo>
                    <a:lnTo>
                      <a:pt x="1944" y="427"/>
                    </a:lnTo>
                    <a:lnTo>
                      <a:pt x="1571" y="415"/>
                    </a:lnTo>
                    <a:lnTo>
                      <a:pt x="1571" y="496"/>
                    </a:lnTo>
                    <a:lnTo>
                      <a:pt x="1618" y="534"/>
                    </a:lnTo>
                    <a:lnTo>
                      <a:pt x="1624" y="576"/>
                    </a:lnTo>
                    <a:lnTo>
                      <a:pt x="1620" y="615"/>
                    </a:lnTo>
                    <a:lnTo>
                      <a:pt x="1594" y="632"/>
                    </a:lnTo>
                    <a:lnTo>
                      <a:pt x="1551" y="640"/>
                    </a:lnTo>
                    <a:lnTo>
                      <a:pt x="1481" y="615"/>
                    </a:lnTo>
                    <a:lnTo>
                      <a:pt x="1458" y="584"/>
                    </a:lnTo>
                    <a:lnTo>
                      <a:pt x="1437" y="549"/>
                    </a:lnTo>
                    <a:lnTo>
                      <a:pt x="1421" y="545"/>
                    </a:lnTo>
                    <a:lnTo>
                      <a:pt x="1415" y="607"/>
                    </a:lnTo>
                    <a:lnTo>
                      <a:pt x="1431" y="625"/>
                    </a:lnTo>
                    <a:lnTo>
                      <a:pt x="1417" y="647"/>
                    </a:lnTo>
                    <a:lnTo>
                      <a:pt x="1392" y="666"/>
                    </a:lnTo>
                    <a:lnTo>
                      <a:pt x="1407" y="735"/>
                    </a:lnTo>
                    <a:lnTo>
                      <a:pt x="1466" y="819"/>
                    </a:lnTo>
                    <a:lnTo>
                      <a:pt x="1456" y="864"/>
                    </a:lnTo>
                    <a:lnTo>
                      <a:pt x="1268" y="864"/>
                    </a:lnTo>
                    <a:lnTo>
                      <a:pt x="1224" y="847"/>
                    </a:lnTo>
                    <a:lnTo>
                      <a:pt x="1066" y="843"/>
                    </a:lnTo>
                    <a:lnTo>
                      <a:pt x="989" y="753"/>
                    </a:lnTo>
                    <a:lnTo>
                      <a:pt x="745" y="888"/>
                    </a:lnTo>
                    <a:lnTo>
                      <a:pt x="558" y="875"/>
                    </a:lnTo>
                    <a:lnTo>
                      <a:pt x="451" y="913"/>
                    </a:lnTo>
                    <a:lnTo>
                      <a:pt x="380" y="867"/>
                    </a:lnTo>
                    <a:lnTo>
                      <a:pt x="353" y="855"/>
                    </a:lnTo>
                    <a:lnTo>
                      <a:pt x="285" y="790"/>
                    </a:lnTo>
                    <a:lnTo>
                      <a:pt x="211" y="807"/>
                    </a:lnTo>
                    <a:lnTo>
                      <a:pt x="146" y="858"/>
                    </a:lnTo>
                    <a:lnTo>
                      <a:pt x="130" y="836"/>
                    </a:lnTo>
                    <a:lnTo>
                      <a:pt x="74" y="832"/>
                    </a:lnTo>
                    <a:lnTo>
                      <a:pt x="6" y="798"/>
                    </a:lnTo>
                    <a:lnTo>
                      <a:pt x="0" y="756"/>
                    </a:lnTo>
                    <a:lnTo>
                      <a:pt x="72" y="734"/>
                    </a:lnTo>
                    <a:lnTo>
                      <a:pt x="167" y="724"/>
                    </a:lnTo>
                    <a:lnTo>
                      <a:pt x="184" y="70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0953" name="Freeform 9"/>
              <p:cNvSpPr>
                <a:spLocks noChangeAspect="1"/>
              </p:cNvSpPr>
              <p:nvPr/>
            </p:nvSpPr>
            <p:spPr bwMode="auto">
              <a:xfrm>
                <a:off x="3460" y="1400"/>
                <a:ext cx="65" cy="126"/>
              </a:xfrm>
              <a:custGeom>
                <a:avLst/>
                <a:gdLst>
                  <a:gd name="T0" fmla="*/ 0 w 359"/>
                  <a:gd name="T1" fmla="*/ 0 h 695"/>
                  <a:gd name="T2" fmla="*/ 8 w 359"/>
                  <a:gd name="T3" fmla="*/ 152 h 695"/>
                  <a:gd name="T4" fmla="*/ 20 w 359"/>
                  <a:gd name="T5" fmla="*/ 267 h 695"/>
                  <a:gd name="T6" fmla="*/ 32 w 359"/>
                  <a:gd name="T7" fmla="*/ 336 h 695"/>
                  <a:gd name="T8" fmla="*/ 11 w 359"/>
                  <a:gd name="T9" fmla="*/ 350 h 695"/>
                  <a:gd name="T10" fmla="*/ 18 w 359"/>
                  <a:gd name="T11" fmla="*/ 387 h 695"/>
                  <a:gd name="T12" fmla="*/ 34 w 359"/>
                  <a:gd name="T13" fmla="*/ 389 h 695"/>
                  <a:gd name="T14" fmla="*/ 46 w 359"/>
                  <a:gd name="T15" fmla="*/ 396 h 695"/>
                  <a:gd name="T16" fmla="*/ 47 w 359"/>
                  <a:gd name="T17" fmla="*/ 430 h 695"/>
                  <a:gd name="T18" fmla="*/ 47 w 359"/>
                  <a:gd name="T19" fmla="*/ 449 h 695"/>
                  <a:gd name="T20" fmla="*/ 68 w 359"/>
                  <a:gd name="T21" fmla="*/ 456 h 695"/>
                  <a:gd name="T22" fmla="*/ 65 w 359"/>
                  <a:gd name="T23" fmla="*/ 504 h 695"/>
                  <a:gd name="T24" fmla="*/ 126 w 359"/>
                  <a:gd name="T25" fmla="*/ 576 h 695"/>
                  <a:gd name="T26" fmla="*/ 141 w 359"/>
                  <a:gd name="T27" fmla="*/ 636 h 695"/>
                  <a:gd name="T28" fmla="*/ 187 w 359"/>
                  <a:gd name="T29" fmla="*/ 695 h 695"/>
                  <a:gd name="T30" fmla="*/ 239 w 359"/>
                  <a:gd name="T31" fmla="*/ 538 h 695"/>
                  <a:gd name="T32" fmla="*/ 263 w 359"/>
                  <a:gd name="T33" fmla="*/ 480 h 695"/>
                  <a:gd name="T34" fmla="*/ 359 w 359"/>
                  <a:gd name="T35" fmla="*/ 391 h 695"/>
                  <a:gd name="T36" fmla="*/ 317 w 359"/>
                  <a:gd name="T37" fmla="*/ 332 h 695"/>
                  <a:gd name="T38" fmla="*/ 64 w 359"/>
                  <a:gd name="T39" fmla="*/ 76 h 695"/>
                  <a:gd name="T40" fmla="*/ 0 w 359"/>
                  <a:gd name="T41" fmla="*/ 0 h 6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9" h="695">
                    <a:moveTo>
                      <a:pt x="0" y="0"/>
                    </a:moveTo>
                    <a:lnTo>
                      <a:pt x="8" y="152"/>
                    </a:lnTo>
                    <a:lnTo>
                      <a:pt x="20" y="267"/>
                    </a:lnTo>
                    <a:lnTo>
                      <a:pt x="32" y="336"/>
                    </a:lnTo>
                    <a:lnTo>
                      <a:pt x="11" y="350"/>
                    </a:lnTo>
                    <a:lnTo>
                      <a:pt x="18" y="387"/>
                    </a:lnTo>
                    <a:lnTo>
                      <a:pt x="34" y="389"/>
                    </a:lnTo>
                    <a:lnTo>
                      <a:pt x="46" y="396"/>
                    </a:lnTo>
                    <a:lnTo>
                      <a:pt x="47" y="430"/>
                    </a:lnTo>
                    <a:lnTo>
                      <a:pt x="47" y="449"/>
                    </a:lnTo>
                    <a:lnTo>
                      <a:pt x="68" y="456"/>
                    </a:lnTo>
                    <a:lnTo>
                      <a:pt x="65" y="504"/>
                    </a:lnTo>
                    <a:lnTo>
                      <a:pt x="126" y="576"/>
                    </a:lnTo>
                    <a:lnTo>
                      <a:pt x="141" y="636"/>
                    </a:lnTo>
                    <a:lnTo>
                      <a:pt x="187" y="695"/>
                    </a:lnTo>
                    <a:lnTo>
                      <a:pt x="239" y="538"/>
                    </a:lnTo>
                    <a:lnTo>
                      <a:pt x="263" y="480"/>
                    </a:lnTo>
                    <a:lnTo>
                      <a:pt x="359" y="391"/>
                    </a:lnTo>
                    <a:lnTo>
                      <a:pt x="317" y="332"/>
                    </a:lnTo>
                    <a:lnTo>
                      <a:pt x="64" y="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0954" name="Freeform 10"/>
              <p:cNvSpPr>
                <a:spLocks noChangeAspect="1"/>
              </p:cNvSpPr>
              <p:nvPr/>
            </p:nvSpPr>
            <p:spPr bwMode="auto">
              <a:xfrm>
                <a:off x="3473" y="1338"/>
                <a:ext cx="161" cy="144"/>
              </a:xfrm>
              <a:custGeom>
                <a:avLst/>
                <a:gdLst>
                  <a:gd name="T0" fmla="*/ 0 w 891"/>
                  <a:gd name="T1" fmla="*/ 428 h 800"/>
                  <a:gd name="T2" fmla="*/ 150 w 891"/>
                  <a:gd name="T3" fmla="*/ 432 h 800"/>
                  <a:gd name="T4" fmla="*/ 197 w 891"/>
                  <a:gd name="T5" fmla="*/ 449 h 800"/>
                  <a:gd name="T6" fmla="*/ 384 w 891"/>
                  <a:gd name="T7" fmla="*/ 449 h 800"/>
                  <a:gd name="T8" fmla="*/ 397 w 891"/>
                  <a:gd name="T9" fmla="*/ 405 h 800"/>
                  <a:gd name="T10" fmla="*/ 338 w 891"/>
                  <a:gd name="T11" fmla="*/ 321 h 800"/>
                  <a:gd name="T12" fmla="*/ 323 w 891"/>
                  <a:gd name="T13" fmla="*/ 251 h 800"/>
                  <a:gd name="T14" fmla="*/ 348 w 891"/>
                  <a:gd name="T15" fmla="*/ 235 h 800"/>
                  <a:gd name="T16" fmla="*/ 362 w 891"/>
                  <a:gd name="T17" fmla="*/ 215 h 800"/>
                  <a:gd name="T18" fmla="*/ 345 w 891"/>
                  <a:gd name="T19" fmla="*/ 195 h 800"/>
                  <a:gd name="T20" fmla="*/ 350 w 891"/>
                  <a:gd name="T21" fmla="*/ 131 h 800"/>
                  <a:gd name="T22" fmla="*/ 364 w 891"/>
                  <a:gd name="T23" fmla="*/ 133 h 800"/>
                  <a:gd name="T24" fmla="*/ 407 w 891"/>
                  <a:gd name="T25" fmla="*/ 198 h 800"/>
                  <a:gd name="T26" fmla="*/ 477 w 891"/>
                  <a:gd name="T27" fmla="*/ 225 h 800"/>
                  <a:gd name="T28" fmla="*/ 528 w 891"/>
                  <a:gd name="T29" fmla="*/ 218 h 800"/>
                  <a:gd name="T30" fmla="*/ 553 w 891"/>
                  <a:gd name="T31" fmla="*/ 200 h 800"/>
                  <a:gd name="T32" fmla="*/ 555 w 891"/>
                  <a:gd name="T33" fmla="*/ 169 h 800"/>
                  <a:gd name="T34" fmla="*/ 550 w 891"/>
                  <a:gd name="T35" fmla="*/ 120 h 800"/>
                  <a:gd name="T36" fmla="*/ 500 w 891"/>
                  <a:gd name="T37" fmla="*/ 82 h 800"/>
                  <a:gd name="T38" fmla="*/ 502 w 891"/>
                  <a:gd name="T39" fmla="*/ 0 h 800"/>
                  <a:gd name="T40" fmla="*/ 874 w 891"/>
                  <a:gd name="T41" fmla="*/ 13 h 800"/>
                  <a:gd name="T42" fmla="*/ 886 w 891"/>
                  <a:gd name="T43" fmla="*/ 239 h 800"/>
                  <a:gd name="T44" fmla="*/ 851 w 891"/>
                  <a:gd name="T45" fmla="*/ 323 h 800"/>
                  <a:gd name="T46" fmla="*/ 891 w 891"/>
                  <a:gd name="T47" fmla="*/ 340 h 800"/>
                  <a:gd name="T48" fmla="*/ 881 w 891"/>
                  <a:gd name="T49" fmla="*/ 422 h 800"/>
                  <a:gd name="T50" fmla="*/ 841 w 891"/>
                  <a:gd name="T51" fmla="*/ 502 h 800"/>
                  <a:gd name="T52" fmla="*/ 844 w 891"/>
                  <a:gd name="T53" fmla="*/ 592 h 800"/>
                  <a:gd name="T54" fmla="*/ 755 w 891"/>
                  <a:gd name="T55" fmla="*/ 720 h 800"/>
                  <a:gd name="T56" fmla="*/ 651 w 891"/>
                  <a:gd name="T57" fmla="*/ 800 h 800"/>
                  <a:gd name="T58" fmla="*/ 282 w 891"/>
                  <a:gd name="T59" fmla="*/ 738 h 800"/>
                  <a:gd name="T60" fmla="*/ 243 w 891"/>
                  <a:gd name="T61" fmla="*/ 677 h 800"/>
                  <a:gd name="T62" fmla="*/ 0 w 891"/>
                  <a:gd name="T63" fmla="*/ 428 h 8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91" h="800">
                    <a:moveTo>
                      <a:pt x="0" y="428"/>
                    </a:moveTo>
                    <a:lnTo>
                      <a:pt x="150" y="432"/>
                    </a:lnTo>
                    <a:lnTo>
                      <a:pt x="197" y="449"/>
                    </a:lnTo>
                    <a:lnTo>
                      <a:pt x="384" y="449"/>
                    </a:lnTo>
                    <a:lnTo>
                      <a:pt x="397" y="405"/>
                    </a:lnTo>
                    <a:lnTo>
                      <a:pt x="338" y="321"/>
                    </a:lnTo>
                    <a:lnTo>
                      <a:pt x="323" y="251"/>
                    </a:lnTo>
                    <a:lnTo>
                      <a:pt x="348" y="235"/>
                    </a:lnTo>
                    <a:lnTo>
                      <a:pt x="362" y="215"/>
                    </a:lnTo>
                    <a:lnTo>
                      <a:pt x="345" y="195"/>
                    </a:lnTo>
                    <a:lnTo>
                      <a:pt x="350" y="131"/>
                    </a:lnTo>
                    <a:lnTo>
                      <a:pt x="364" y="133"/>
                    </a:lnTo>
                    <a:lnTo>
                      <a:pt x="407" y="198"/>
                    </a:lnTo>
                    <a:lnTo>
                      <a:pt x="477" y="225"/>
                    </a:lnTo>
                    <a:lnTo>
                      <a:pt x="528" y="218"/>
                    </a:lnTo>
                    <a:lnTo>
                      <a:pt x="553" y="200"/>
                    </a:lnTo>
                    <a:lnTo>
                      <a:pt x="555" y="169"/>
                    </a:lnTo>
                    <a:lnTo>
                      <a:pt x="550" y="120"/>
                    </a:lnTo>
                    <a:lnTo>
                      <a:pt x="500" y="82"/>
                    </a:lnTo>
                    <a:lnTo>
                      <a:pt x="502" y="0"/>
                    </a:lnTo>
                    <a:lnTo>
                      <a:pt x="874" y="13"/>
                    </a:lnTo>
                    <a:lnTo>
                      <a:pt x="886" y="239"/>
                    </a:lnTo>
                    <a:lnTo>
                      <a:pt x="851" y="323"/>
                    </a:lnTo>
                    <a:lnTo>
                      <a:pt x="891" y="340"/>
                    </a:lnTo>
                    <a:lnTo>
                      <a:pt x="881" y="422"/>
                    </a:lnTo>
                    <a:lnTo>
                      <a:pt x="841" y="502"/>
                    </a:lnTo>
                    <a:lnTo>
                      <a:pt x="844" y="592"/>
                    </a:lnTo>
                    <a:lnTo>
                      <a:pt x="755" y="720"/>
                    </a:lnTo>
                    <a:lnTo>
                      <a:pt x="651" y="800"/>
                    </a:lnTo>
                    <a:lnTo>
                      <a:pt x="282" y="738"/>
                    </a:lnTo>
                    <a:lnTo>
                      <a:pt x="243" y="677"/>
                    </a:lnTo>
                    <a:lnTo>
                      <a:pt x="0" y="42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0955" name="Freeform 11"/>
              <p:cNvSpPr>
                <a:spLocks noChangeAspect="1"/>
              </p:cNvSpPr>
              <p:nvPr/>
            </p:nvSpPr>
            <p:spPr bwMode="auto">
              <a:xfrm>
                <a:off x="3281" y="1399"/>
                <a:ext cx="211" cy="164"/>
              </a:xfrm>
              <a:custGeom>
                <a:avLst/>
                <a:gdLst>
                  <a:gd name="T0" fmla="*/ 138 w 1169"/>
                  <a:gd name="T1" fmla="*/ 106 h 905"/>
                  <a:gd name="T2" fmla="*/ 0 w 1169"/>
                  <a:gd name="T3" fmla="*/ 244 h 905"/>
                  <a:gd name="T4" fmla="*/ 15 w 1169"/>
                  <a:gd name="T5" fmla="*/ 294 h 905"/>
                  <a:gd name="T6" fmla="*/ 0 w 1169"/>
                  <a:gd name="T7" fmla="*/ 339 h 905"/>
                  <a:gd name="T8" fmla="*/ 20 w 1169"/>
                  <a:gd name="T9" fmla="*/ 374 h 905"/>
                  <a:gd name="T10" fmla="*/ 145 w 1169"/>
                  <a:gd name="T11" fmla="*/ 372 h 905"/>
                  <a:gd name="T12" fmla="*/ 159 w 1169"/>
                  <a:gd name="T13" fmla="*/ 415 h 905"/>
                  <a:gd name="T14" fmla="*/ 185 w 1169"/>
                  <a:gd name="T15" fmla="*/ 410 h 905"/>
                  <a:gd name="T16" fmla="*/ 203 w 1169"/>
                  <a:gd name="T17" fmla="*/ 388 h 905"/>
                  <a:gd name="T18" fmla="*/ 230 w 1169"/>
                  <a:gd name="T19" fmla="*/ 382 h 905"/>
                  <a:gd name="T20" fmla="*/ 243 w 1169"/>
                  <a:gd name="T21" fmla="*/ 390 h 905"/>
                  <a:gd name="T22" fmla="*/ 251 w 1169"/>
                  <a:gd name="T23" fmla="*/ 415 h 905"/>
                  <a:gd name="T24" fmla="*/ 240 w 1169"/>
                  <a:gd name="T25" fmla="*/ 435 h 905"/>
                  <a:gd name="T26" fmla="*/ 203 w 1169"/>
                  <a:gd name="T27" fmla="*/ 448 h 905"/>
                  <a:gd name="T28" fmla="*/ 187 w 1169"/>
                  <a:gd name="T29" fmla="*/ 474 h 905"/>
                  <a:gd name="T30" fmla="*/ 181 w 1169"/>
                  <a:gd name="T31" fmla="*/ 521 h 905"/>
                  <a:gd name="T32" fmla="*/ 210 w 1169"/>
                  <a:gd name="T33" fmla="*/ 543 h 905"/>
                  <a:gd name="T34" fmla="*/ 189 w 1169"/>
                  <a:gd name="T35" fmla="*/ 628 h 905"/>
                  <a:gd name="T36" fmla="*/ 158 w 1169"/>
                  <a:gd name="T37" fmla="*/ 666 h 905"/>
                  <a:gd name="T38" fmla="*/ 161 w 1169"/>
                  <a:gd name="T39" fmla="*/ 692 h 905"/>
                  <a:gd name="T40" fmla="*/ 168 w 1169"/>
                  <a:gd name="T41" fmla="*/ 705 h 905"/>
                  <a:gd name="T42" fmla="*/ 195 w 1169"/>
                  <a:gd name="T43" fmla="*/ 699 h 905"/>
                  <a:gd name="T44" fmla="*/ 213 w 1169"/>
                  <a:gd name="T45" fmla="*/ 675 h 905"/>
                  <a:gd name="T46" fmla="*/ 237 w 1169"/>
                  <a:gd name="T47" fmla="*/ 645 h 905"/>
                  <a:gd name="T48" fmla="*/ 242 w 1169"/>
                  <a:gd name="T49" fmla="*/ 709 h 905"/>
                  <a:gd name="T50" fmla="*/ 291 w 1169"/>
                  <a:gd name="T51" fmla="*/ 687 h 905"/>
                  <a:gd name="T52" fmla="*/ 390 w 1169"/>
                  <a:gd name="T53" fmla="*/ 687 h 905"/>
                  <a:gd name="T54" fmla="*/ 450 w 1169"/>
                  <a:gd name="T55" fmla="*/ 746 h 905"/>
                  <a:gd name="T56" fmla="*/ 664 w 1169"/>
                  <a:gd name="T57" fmla="*/ 754 h 905"/>
                  <a:gd name="T58" fmla="*/ 802 w 1169"/>
                  <a:gd name="T59" fmla="*/ 874 h 905"/>
                  <a:gd name="T60" fmla="*/ 950 w 1169"/>
                  <a:gd name="T61" fmla="*/ 905 h 905"/>
                  <a:gd name="T62" fmla="*/ 1114 w 1169"/>
                  <a:gd name="T63" fmla="*/ 895 h 905"/>
                  <a:gd name="T64" fmla="*/ 1169 w 1169"/>
                  <a:gd name="T65" fmla="*/ 694 h 905"/>
                  <a:gd name="T66" fmla="*/ 1127 w 1169"/>
                  <a:gd name="T67" fmla="*/ 643 h 905"/>
                  <a:gd name="T68" fmla="*/ 1116 w 1169"/>
                  <a:gd name="T69" fmla="*/ 586 h 905"/>
                  <a:gd name="T70" fmla="*/ 1055 w 1169"/>
                  <a:gd name="T71" fmla="*/ 515 h 905"/>
                  <a:gd name="T72" fmla="*/ 1057 w 1169"/>
                  <a:gd name="T73" fmla="*/ 462 h 905"/>
                  <a:gd name="T74" fmla="*/ 1035 w 1169"/>
                  <a:gd name="T75" fmla="*/ 457 h 905"/>
                  <a:gd name="T76" fmla="*/ 1037 w 1169"/>
                  <a:gd name="T77" fmla="*/ 403 h 905"/>
                  <a:gd name="T78" fmla="*/ 1006 w 1169"/>
                  <a:gd name="T79" fmla="*/ 395 h 905"/>
                  <a:gd name="T80" fmla="*/ 1001 w 1169"/>
                  <a:gd name="T81" fmla="*/ 359 h 905"/>
                  <a:gd name="T82" fmla="*/ 1020 w 1169"/>
                  <a:gd name="T83" fmla="*/ 343 h 905"/>
                  <a:gd name="T84" fmla="*/ 1006 w 1169"/>
                  <a:gd name="T85" fmla="*/ 254 h 905"/>
                  <a:gd name="T86" fmla="*/ 989 w 1169"/>
                  <a:gd name="T87" fmla="*/ 6 h 905"/>
                  <a:gd name="T88" fmla="*/ 981 w 1169"/>
                  <a:gd name="T89" fmla="*/ 0 h 905"/>
                  <a:gd name="T90" fmla="*/ 740 w 1169"/>
                  <a:gd name="T91" fmla="*/ 136 h 905"/>
                  <a:gd name="T92" fmla="*/ 553 w 1169"/>
                  <a:gd name="T93" fmla="*/ 123 h 905"/>
                  <a:gd name="T94" fmla="*/ 448 w 1169"/>
                  <a:gd name="T95" fmla="*/ 161 h 905"/>
                  <a:gd name="T96" fmla="*/ 373 w 1169"/>
                  <a:gd name="T97" fmla="*/ 114 h 905"/>
                  <a:gd name="T98" fmla="*/ 350 w 1169"/>
                  <a:gd name="T99" fmla="*/ 108 h 905"/>
                  <a:gd name="T100" fmla="*/ 279 w 1169"/>
                  <a:gd name="T101" fmla="*/ 36 h 905"/>
                  <a:gd name="T102" fmla="*/ 208 w 1169"/>
                  <a:gd name="T103" fmla="*/ 52 h 905"/>
                  <a:gd name="T104" fmla="*/ 138 w 1169"/>
                  <a:gd name="T105" fmla="*/ 106 h 9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169" h="905">
                    <a:moveTo>
                      <a:pt x="138" y="106"/>
                    </a:moveTo>
                    <a:lnTo>
                      <a:pt x="0" y="244"/>
                    </a:lnTo>
                    <a:lnTo>
                      <a:pt x="15" y="294"/>
                    </a:lnTo>
                    <a:lnTo>
                      <a:pt x="0" y="339"/>
                    </a:lnTo>
                    <a:lnTo>
                      <a:pt x="20" y="374"/>
                    </a:lnTo>
                    <a:lnTo>
                      <a:pt x="145" y="372"/>
                    </a:lnTo>
                    <a:lnTo>
                      <a:pt x="159" y="415"/>
                    </a:lnTo>
                    <a:lnTo>
                      <a:pt x="185" y="410"/>
                    </a:lnTo>
                    <a:lnTo>
                      <a:pt x="203" y="388"/>
                    </a:lnTo>
                    <a:lnTo>
                      <a:pt x="230" y="382"/>
                    </a:lnTo>
                    <a:lnTo>
                      <a:pt x="243" y="390"/>
                    </a:lnTo>
                    <a:lnTo>
                      <a:pt x="251" y="415"/>
                    </a:lnTo>
                    <a:lnTo>
                      <a:pt x="240" y="435"/>
                    </a:lnTo>
                    <a:lnTo>
                      <a:pt x="203" y="448"/>
                    </a:lnTo>
                    <a:lnTo>
                      <a:pt x="187" y="474"/>
                    </a:lnTo>
                    <a:lnTo>
                      <a:pt x="181" y="521"/>
                    </a:lnTo>
                    <a:lnTo>
                      <a:pt x="210" y="543"/>
                    </a:lnTo>
                    <a:lnTo>
                      <a:pt x="189" y="628"/>
                    </a:lnTo>
                    <a:lnTo>
                      <a:pt x="158" y="666"/>
                    </a:lnTo>
                    <a:lnTo>
                      <a:pt x="161" y="692"/>
                    </a:lnTo>
                    <a:lnTo>
                      <a:pt x="168" y="705"/>
                    </a:lnTo>
                    <a:lnTo>
                      <a:pt x="195" y="699"/>
                    </a:lnTo>
                    <a:lnTo>
                      <a:pt x="213" y="675"/>
                    </a:lnTo>
                    <a:lnTo>
                      <a:pt x="237" y="645"/>
                    </a:lnTo>
                    <a:lnTo>
                      <a:pt x="242" y="709"/>
                    </a:lnTo>
                    <a:lnTo>
                      <a:pt x="291" y="687"/>
                    </a:lnTo>
                    <a:lnTo>
                      <a:pt x="390" y="687"/>
                    </a:lnTo>
                    <a:lnTo>
                      <a:pt x="450" y="746"/>
                    </a:lnTo>
                    <a:lnTo>
                      <a:pt x="664" y="754"/>
                    </a:lnTo>
                    <a:lnTo>
                      <a:pt x="802" y="874"/>
                    </a:lnTo>
                    <a:lnTo>
                      <a:pt x="950" y="905"/>
                    </a:lnTo>
                    <a:lnTo>
                      <a:pt x="1114" y="895"/>
                    </a:lnTo>
                    <a:lnTo>
                      <a:pt x="1169" y="694"/>
                    </a:lnTo>
                    <a:lnTo>
                      <a:pt x="1127" y="643"/>
                    </a:lnTo>
                    <a:lnTo>
                      <a:pt x="1116" y="586"/>
                    </a:lnTo>
                    <a:lnTo>
                      <a:pt x="1055" y="515"/>
                    </a:lnTo>
                    <a:lnTo>
                      <a:pt x="1057" y="462"/>
                    </a:lnTo>
                    <a:lnTo>
                      <a:pt x="1035" y="457"/>
                    </a:lnTo>
                    <a:lnTo>
                      <a:pt x="1037" y="403"/>
                    </a:lnTo>
                    <a:lnTo>
                      <a:pt x="1006" y="395"/>
                    </a:lnTo>
                    <a:lnTo>
                      <a:pt x="1001" y="359"/>
                    </a:lnTo>
                    <a:lnTo>
                      <a:pt x="1020" y="343"/>
                    </a:lnTo>
                    <a:lnTo>
                      <a:pt x="1006" y="254"/>
                    </a:lnTo>
                    <a:lnTo>
                      <a:pt x="989" y="6"/>
                    </a:lnTo>
                    <a:lnTo>
                      <a:pt x="981" y="0"/>
                    </a:lnTo>
                    <a:lnTo>
                      <a:pt x="740" y="136"/>
                    </a:lnTo>
                    <a:lnTo>
                      <a:pt x="553" y="123"/>
                    </a:lnTo>
                    <a:lnTo>
                      <a:pt x="448" y="161"/>
                    </a:lnTo>
                    <a:lnTo>
                      <a:pt x="373" y="114"/>
                    </a:lnTo>
                    <a:lnTo>
                      <a:pt x="350" y="108"/>
                    </a:lnTo>
                    <a:lnTo>
                      <a:pt x="279" y="36"/>
                    </a:lnTo>
                    <a:lnTo>
                      <a:pt x="208" y="52"/>
                    </a:lnTo>
                    <a:lnTo>
                      <a:pt x="138" y="10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0956" name="Freeform 12"/>
              <p:cNvSpPr>
                <a:spLocks noChangeAspect="1"/>
              </p:cNvSpPr>
              <p:nvPr/>
            </p:nvSpPr>
            <p:spPr bwMode="auto">
              <a:xfrm>
                <a:off x="3167" y="1224"/>
                <a:ext cx="209" cy="205"/>
              </a:xfrm>
              <a:custGeom>
                <a:avLst/>
                <a:gdLst>
                  <a:gd name="T0" fmla="*/ 53 w 1160"/>
                  <a:gd name="T1" fmla="*/ 521 h 1137"/>
                  <a:gd name="T2" fmla="*/ 98 w 1160"/>
                  <a:gd name="T3" fmla="*/ 497 h 1137"/>
                  <a:gd name="T4" fmla="*/ 110 w 1160"/>
                  <a:gd name="T5" fmla="*/ 446 h 1137"/>
                  <a:gd name="T6" fmla="*/ 139 w 1160"/>
                  <a:gd name="T7" fmla="*/ 448 h 1137"/>
                  <a:gd name="T8" fmla="*/ 167 w 1160"/>
                  <a:gd name="T9" fmla="*/ 469 h 1137"/>
                  <a:gd name="T10" fmla="*/ 193 w 1160"/>
                  <a:gd name="T11" fmla="*/ 461 h 1137"/>
                  <a:gd name="T12" fmla="*/ 234 w 1160"/>
                  <a:gd name="T13" fmla="*/ 426 h 1137"/>
                  <a:gd name="T14" fmla="*/ 273 w 1160"/>
                  <a:gd name="T15" fmla="*/ 422 h 1137"/>
                  <a:gd name="T16" fmla="*/ 476 w 1160"/>
                  <a:gd name="T17" fmla="*/ 650 h 1137"/>
                  <a:gd name="T18" fmla="*/ 417 w 1160"/>
                  <a:gd name="T19" fmla="*/ 744 h 1137"/>
                  <a:gd name="T20" fmla="*/ 404 w 1160"/>
                  <a:gd name="T21" fmla="*/ 778 h 1137"/>
                  <a:gd name="T22" fmla="*/ 407 w 1160"/>
                  <a:gd name="T23" fmla="*/ 898 h 1137"/>
                  <a:gd name="T24" fmla="*/ 427 w 1160"/>
                  <a:gd name="T25" fmla="*/ 928 h 1137"/>
                  <a:gd name="T26" fmla="*/ 429 w 1160"/>
                  <a:gd name="T27" fmla="*/ 957 h 1137"/>
                  <a:gd name="T28" fmla="*/ 417 w 1160"/>
                  <a:gd name="T29" fmla="*/ 985 h 1137"/>
                  <a:gd name="T30" fmla="*/ 378 w 1160"/>
                  <a:gd name="T31" fmla="*/ 1034 h 1137"/>
                  <a:gd name="T32" fmla="*/ 372 w 1160"/>
                  <a:gd name="T33" fmla="*/ 1052 h 1137"/>
                  <a:gd name="T34" fmla="*/ 457 w 1160"/>
                  <a:gd name="T35" fmla="*/ 1137 h 1137"/>
                  <a:gd name="T36" fmla="*/ 549 w 1160"/>
                  <a:gd name="T37" fmla="*/ 1022 h 1137"/>
                  <a:gd name="T38" fmla="*/ 636 w 1160"/>
                  <a:gd name="T39" fmla="*/ 1018 h 1137"/>
                  <a:gd name="T40" fmla="*/ 630 w 1160"/>
                  <a:gd name="T41" fmla="*/ 979 h 1137"/>
                  <a:gd name="T42" fmla="*/ 697 w 1160"/>
                  <a:gd name="T43" fmla="*/ 955 h 1137"/>
                  <a:gd name="T44" fmla="*/ 798 w 1160"/>
                  <a:gd name="T45" fmla="*/ 943 h 1137"/>
                  <a:gd name="T46" fmla="*/ 816 w 1160"/>
                  <a:gd name="T47" fmla="*/ 924 h 1137"/>
                  <a:gd name="T48" fmla="*/ 974 w 1160"/>
                  <a:gd name="T49" fmla="*/ 473 h 1137"/>
                  <a:gd name="T50" fmla="*/ 1160 w 1160"/>
                  <a:gd name="T51" fmla="*/ 481 h 1137"/>
                  <a:gd name="T52" fmla="*/ 1041 w 1160"/>
                  <a:gd name="T53" fmla="*/ 422 h 1137"/>
                  <a:gd name="T54" fmla="*/ 1029 w 1160"/>
                  <a:gd name="T55" fmla="*/ 373 h 1137"/>
                  <a:gd name="T56" fmla="*/ 986 w 1160"/>
                  <a:gd name="T57" fmla="*/ 363 h 1137"/>
                  <a:gd name="T58" fmla="*/ 958 w 1160"/>
                  <a:gd name="T59" fmla="*/ 343 h 1137"/>
                  <a:gd name="T60" fmla="*/ 984 w 1160"/>
                  <a:gd name="T61" fmla="*/ 320 h 1137"/>
                  <a:gd name="T62" fmla="*/ 986 w 1160"/>
                  <a:gd name="T63" fmla="*/ 260 h 1137"/>
                  <a:gd name="T64" fmla="*/ 1027 w 1160"/>
                  <a:gd name="T65" fmla="*/ 243 h 1137"/>
                  <a:gd name="T66" fmla="*/ 1018 w 1160"/>
                  <a:gd name="T67" fmla="*/ 229 h 1137"/>
                  <a:gd name="T68" fmla="*/ 1018 w 1160"/>
                  <a:gd name="T69" fmla="*/ 205 h 1137"/>
                  <a:gd name="T70" fmla="*/ 1051 w 1160"/>
                  <a:gd name="T71" fmla="*/ 191 h 1137"/>
                  <a:gd name="T72" fmla="*/ 1067 w 1160"/>
                  <a:gd name="T73" fmla="*/ 197 h 1137"/>
                  <a:gd name="T74" fmla="*/ 1096 w 1160"/>
                  <a:gd name="T75" fmla="*/ 193 h 1137"/>
                  <a:gd name="T76" fmla="*/ 1102 w 1160"/>
                  <a:gd name="T77" fmla="*/ 148 h 1137"/>
                  <a:gd name="T78" fmla="*/ 1160 w 1160"/>
                  <a:gd name="T79" fmla="*/ 95 h 1137"/>
                  <a:gd name="T80" fmla="*/ 778 w 1160"/>
                  <a:gd name="T81" fmla="*/ 69 h 1137"/>
                  <a:gd name="T82" fmla="*/ 776 w 1160"/>
                  <a:gd name="T83" fmla="*/ 36 h 1137"/>
                  <a:gd name="T84" fmla="*/ 748 w 1160"/>
                  <a:gd name="T85" fmla="*/ 20 h 1137"/>
                  <a:gd name="T86" fmla="*/ 715 w 1160"/>
                  <a:gd name="T87" fmla="*/ 10 h 1137"/>
                  <a:gd name="T88" fmla="*/ 691 w 1160"/>
                  <a:gd name="T89" fmla="*/ 20 h 1137"/>
                  <a:gd name="T90" fmla="*/ 648 w 1160"/>
                  <a:gd name="T91" fmla="*/ 53 h 1137"/>
                  <a:gd name="T92" fmla="*/ 534 w 1160"/>
                  <a:gd name="T93" fmla="*/ 8 h 1137"/>
                  <a:gd name="T94" fmla="*/ 490 w 1160"/>
                  <a:gd name="T95" fmla="*/ 0 h 1137"/>
                  <a:gd name="T96" fmla="*/ 453 w 1160"/>
                  <a:gd name="T97" fmla="*/ 6 h 1137"/>
                  <a:gd name="T98" fmla="*/ 177 w 1160"/>
                  <a:gd name="T99" fmla="*/ 89 h 1137"/>
                  <a:gd name="T100" fmla="*/ 39 w 1160"/>
                  <a:gd name="T101" fmla="*/ 185 h 1137"/>
                  <a:gd name="T102" fmla="*/ 0 w 1160"/>
                  <a:gd name="T103" fmla="*/ 229 h 1137"/>
                  <a:gd name="T104" fmla="*/ 53 w 1160"/>
                  <a:gd name="T105" fmla="*/ 521 h 1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160" h="1137">
                    <a:moveTo>
                      <a:pt x="53" y="521"/>
                    </a:moveTo>
                    <a:lnTo>
                      <a:pt x="98" y="497"/>
                    </a:lnTo>
                    <a:lnTo>
                      <a:pt x="110" y="446"/>
                    </a:lnTo>
                    <a:lnTo>
                      <a:pt x="139" y="448"/>
                    </a:lnTo>
                    <a:lnTo>
                      <a:pt x="167" y="469"/>
                    </a:lnTo>
                    <a:lnTo>
                      <a:pt x="193" y="461"/>
                    </a:lnTo>
                    <a:lnTo>
                      <a:pt x="234" y="426"/>
                    </a:lnTo>
                    <a:lnTo>
                      <a:pt x="273" y="422"/>
                    </a:lnTo>
                    <a:lnTo>
                      <a:pt x="476" y="650"/>
                    </a:lnTo>
                    <a:lnTo>
                      <a:pt x="417" y="744"/>
                    </a:lnTo>
                    <a:lnTo>
                      <a:pt x="404" y="778"/>
                    </a:lnTo>
                    <a:lnTo>
                      <a:pt x="407" y="898"/>
                    </a:lnTo>
                    <a:lnTo>
                      <a:pt x="427" y="928"/>
                    </a:lnTo>
                    <a:lnTo>
                      <a:pt x="429" y="957"/>
                    </a:lnTo>
                    <a:lnTo>
                      <a:pt x="417" y="985"/>
                    </a:lnTo>
                    <a:lnTo>
                      <a:pt x="378" y="1034"/>
                    </a:lnTo>
                    <a:lnTo>
                      <a:pt x="372" y="1052"/>
                    </a:lnTo>
                    <a:lnTo>
                      <a:pt x="457" y="1137"/>
                    </a:lnTo>
                    <a:lnTo>
                      <a:pt x="549" y="1022"/>
                    </a:lnTo>
                    <a:lnTo>
                      <a:pt x="636" y="1018"/>
                    </a:lnTo>
                    <a:lnTo>
                      <a:pt x="630" y="979"/>
                    </a:lnTo>
                    <a:lnTo>
                      <a:pt x="697" y="955"/>
                    </a:lnTo>
                    <a:lnTo>
                      <a:pt x="798" y="943"/>
                    </a:lnTo>
                    <a:lnTo>
                      <a:pt x="816" y="924"/>
                    </a:lnTo>
                    <a:lnTo>
                      <a:pt x="974" y="473"/>
                    </a:lnTo>
                    <a:lnTo>
                      <a:pt x="1160" y="481"/>
                    </a:lnTo>
                    <a:lnTo>
                      <a:pt x="1041" y="422"/>
                    </a:lnTo>
                    <a:lnTo>
                      <a:pt x="1029" y="373"/>
                    </a:lnTo>
                    <a:lnTo>
                      <a:pt x="986" y="363"/>
                    </a:lnTo>
                    <a:lnTo>
                      <a:pt x="958" y="343"/>
                    </a:lnTo>
                    <a:lnTo>
                      <a:pt x="984" y="320"/>
                    </a:lnTo>
                    <a:lnTo>
                      <a:pt x="986" y="260"/>
                    </a:lnTo>
                    <a:lnTo>
                      <a:pt x="1027" y="243"/>
                    </a:lnTo>
                    <a:lnTo>
                      <a:pt x="1018" y="229"/>
                    </a:lnTo>
                    <a:lnTo>
                      <a:pt x="1018" y="205"/>
                    </a:lnTo>
                    <a:lnTo>
                      <a:pt x="1051" y="191"/>
                    </a:lnTo>
                    <a:lnTo>
                      <a:pt x="1067" y="197"/>
                    </a:lnTo>
                    <a:lnTo>
                      <a:pt x="1096" y="193"/>
                    </a:lnTo>
                    <a:lnTo>
                      <a:pt x="1102" y="148"/>
                    </a:lnTo>
                    <a:lnTo>
                      <a:pt x="1160" y="95"/>
                    </a:lnTo>
                    <a:lnTo>
                      <a:pt x="778" y="69"/>
                    </a:lnTo>
                    <a:lnTo>
                      <a:pt x="776" y="36"/>
                    </a:lnTo>
                    <a:lnTo>
                      <a:pt x="748" y="20"/>
                    </a:lnTo>
                    <a:lnTo>
                      <a:pt x="715" y="10"/>
                    </a:lnTo>
                    <a:lnTo>
                      <a:pt x="691" y="20"/>
                    </a:lnTo>
                    <a:lnTo>
                      <a:pt x="648" y="53"/>
                    </a:lnTo>
                    <a:lnTo>
                      <a:pt x="534" y="8"/>
                    </a:lnTo>
                    <a:lnTo>
                      <a:pt x="490" y="0"/>
                    </a:lnTo>
                    <a:lnTo>
                      <a:pt x="453" y="6"/>
                    </a:lnTo>
                    <a:lnTo>
                      <a:pt x="177" y="89"/>
                    </a:lnTo>
                    <a:lnTo>
                      <a:pt x="39" y="185"/>
                    </a:lnTo>
                    <a:lnTo>
                      <a:pt x="0" y="229"/>
                    </a:lnTo>
                    <a:lnTo>
                      <a:pt x="53" y="52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0957" name="Freeform 13"/>
              <p:cNvSpPr>
                <a:spLocks noChangeAspect="1"/>
              </p:cNvSpPr>
              <p:nvPr/>
            </p:nvSpPr>
            <p:spPr bwMode="auto">
              <a:xfrm>
                <a:off x="3697" y="1281"/>
                <a:ext cx="222" cy="326"/>
              </a:xfrm>
              <a:custGeom>
                <a:avLst/>
                <a:gdLst>
                  <a:gd name="T0" fmla="*/ 1170 w 1230"/>
                  <a:gd name="T1" fmla="*/ 694 h 1809"/>
                  <a:gd name="T2" fmla="*/ 1077 w 1230"/>
                  <a:gd name="T3" fmla="*/ 725 h 1809"/>
                  <a:gd name="T4" fmla="*/ 983 w 1230"/>
                  <a:gd name="T5" fmla="*/ 836 h 1809"/>
                  <a:gd name="T6" fmla="*/ 985 w 1230"/>
                  <a:gd name="T7" fmla="*/ 1120 h 1809"/>
                  <a:gd name="T8" fmla="*/ 1021 w 1230"/>
                  <a:gd name="T9" fmla="*/ 1190 h 1809"/>
                  <a:gd name="T10" fmla="*/ 1014 w 1230"/>
                  <a:gd name="T11" fmla="*/ 1286 h 1809"/>
                  <a:gd name="T12" fmla="*/ 1058 w 1230"/>
                  <a:gd name="T13" fmla="*/ 1317 h 1809"/>
                  <a:gd name="T14" fmla="*/ 1072 w 1230"/>
                  <a:gd name="T15" fmla="*/ 1517 h 1809"/>
                  <a:gd name="T16" fmla="*/ 1016 w 1230"/>
                  <a:gd name="T17" fmla="*/ 1582 h 1809"/>
                  <a:gd name="T18" fmla="*/ 918 w 1230"/>
                  <a:gd name="T19" fmla="*/ 1599 h 1809"/>
                  <a:gd name="T20" fmla="*/ 839 w 1230"/>
                  <a:gd name="T21" fmla="*/ 1755 h 1809"/>
                  <a:gd name="T22" fmla="*/ 735 w 1230"/>
                  <a:gd name="T23" fmla="*/ 1774 h 1809"/>
                  <a:gd name="T24" fmla="*/ 674 w 1230"/>
                  <a:gd name="T25" fmla="*/ 1635 h 1809"/>
                  <a:gd name="T26" fmla="*/ 562 w 1230"/>
                  <a:gd name="T27" fmla="*/ 1606 h 1809"/>
                  <a:gd name="T28" fmla="*/ 530 w 1230"/>
                  <a:gd name="T29" fmla="*/ 1563 h 1809"/>
                  <a:gd name="T30" fmla="*/ 470 w 1230"/>
                  <a:gd name="T31" fmla="*/ 1455 h 1809"/>
                  <a:gd name="T32" fmla="*/ 429 w 1230"/>
                  <a:gd name="T33" fmla="*/ 1380 h 1809"/>
                  <a:gd name="T34" fmla="*/ 313 w 1230"/>
                  <a:gd name="T35" fmla="*/ 1325 h 1809"/>
                  <a:gd name="T36" fmla="*/ 323 w 1230"/>
                  <a:gd name="T37" fmla="*/ 1262 h 1809"/>
                  <a:gd name="T38" fmla="*/ 243 w 1230"/>
                  <a:gd name="T39" fmla="*/ 1218 h 1809"/>
                  <a:gd name="T40" fmla="*/ 104 w 1230"/>
                  <a:gd name="T41" fmla="*/ 1067 h 1809"/>
                  <a:gd name="T42" fmla="*/ 44 w 1230"/>
                  <a:gd name="T43" fmla="*/ 966 h 1809"/>
                  <a:gd name="T44" fmla="*/ 297 w 1230"/>
                  <a:gd name="T45" fmla="*/ 1076 h 1809"/>
                  <a:gd name="T46" fmla="*/ 62 w 1230"/>
                  <a:gd name="T47" fmla="*/ 532 h 1809"/>
                  <a:gd name="T48" fmla="*/ 0 w 1230"/>
                  <a:gd name="T49" fmla="*/ 337 h 1809"/>
                  <a:gd name="T50" fmla="*/ 378 w 1230"/>
                  <a:gd name="T51" fmla="*/ 188 h 1809"/>
                  <a:gd name="T52" fmla="*/ 672 w 1230"/>
                  <a:gd name="T53" fmla="*/ 8 h 1809"/>
                  <a:gd name="T54" fmla="*/ 968 w 1230"/>
                  <a:gd name="T55" fmla="*/ 162 h 1809"/>
                  <a:gd name="T56" fmla="*/ 1000 w 1230"/>
                  <a:gd name="T57" fmla="*/ 143 h 1809"/>
                  <a:gd name="T58" fmla="*/ 1050 w 1230"/>
                  <a:gd name="T59" fmla="*/ 143 h 1809"/>
                  <a:gd name="T60" fmla="*/ 1086 w 1230"/>
                  <a:gd name="T61" fmla="*/ 369 h 1809"/>
                  <a:gd name="T62" fmla="*/ 1175 w 1230"/>
                  <a:gd name="T63" fmla="*/ 520 h 18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30" h="1809">
                    <a:moveTo>
                      <a:pt x="1230" y="688"/>
                    </a:moveTo>
                    <a:lnTo>
                      <a:pt x="1170" y="694"/>
                    </a:lnTo>
                    <a:lnTo>
                      <a:pt x="1132" y="725"/>
                    </a:lnTo>
                    <a:lnTo>
                      <a:pt x="1077" y="725"/>
                    </a:lnTo>
                    <a:lnTo>
                      <a:pt x="1050" y="768"/>
                    </a:lnTo>
                    <a:lnTo>
                      <a:pt x="983" y="836"/>
                    </a:lnTo>
                    <a:lnTo>
                      <a:pt x="1016" y="1088"/>
                    </a:lnTo>
                    <a:lnTo>
                      <a:pt x="985" y="1120"/>
                    </a:lnTo>
                    <a:lnTo>
                      <a:pt x="983" y="1163"/>
                    </a:lnTo>
                    <a:lnTo>
                      <a:pt x="1021" y="1190"/>
                    </a:lnTo>
                    <a:lnTo>
                      <a:pt x="1030" y="1269"/>
                    </a:lnTo>
                    <a:lnTo>
                      <a:pt x="1014" y="1286"/>
                    </a:lnTo>
                    <a:lnTo>
                      <a:pt x="1014" y="1315"/>
                    </a:lnTo>
                    <a:lnTo>
                      <a:pt x="1058" y="1317"/>
                    </a:lnTo>
                    <a:lnTo>
                      <a:pt x="1144" y="1500"/>
                    </a:lnTo>
                    <a:lnTo>
                      <a:pt x="1072" y="1517"/>
                    </a:lnTo>
                    <a:lnTo>
                      <a:pt x="1033" y="1548"/>
                    </a:lnTo>
                    <a:lnTo>
                      <a:pt x="1016" y="1582"/>
                    </a:lnTo>
                    <a:lnTo>
                      <a:pt x="981" y="1572"/>
                    </a:lnTo>
                    <a:lnTo>
                      <a:pt x="918" y="1599"/>
                    </a:lnTo>
                    <a:lnTo>
                      <a:pt x="860" y="1681"/>
                    </a:lnTo>
                    <a:lnTo>
                      <a:pt x="839" y="1755"/>
                    </a:lnTo>
                    <a:lnTo>
                      <a:pt x="783" y="1809"/>
                    </a:lnTo>
                    <a:lnTo>
                      <a:pt x="735" y="1774"/>
                    </a:lnTo>
                    <a:lnTo>
                      <a:pt x="684" y="1678"/>
                    </a:lnTo>
                    <a:lnTo>
                      <a:pt x="674" y="1635"/>
                    </a:lnTo>
                    <a:lnTo>
                      <a:pt x="564" y="1635"/>
                    </a:lnTo>
                    <a:lnTo>
                      <a:pt x="562" y="1606"/>
                    </a:lnTo>
                    <a:lnTo>
                      <a:pt x="518" y="1579"/>
                    </a:lnTo>
                    <a:lnTo>
                      <a:pt x="530" y="1563"/>
                    </a:lnTo>
                    <a:lnTo>
                      <a:pt x="530" y="1514"/>
                    </a:lnTo>
                    <a:lnTo>
                      <a:pt x="470" y="1455"/>
                    </a:lnTo>
                    <a:lnTo>
                      <a:pt x="465" y="1390"/>
                    </a:lnTo>
                    <a:lnTo>
                      <a:pt x="429" y="1380"/>
                    </a:lnTo>
                    <a:lnTo>
                      <a:pt x="304" y="1363"/>
                    </a:lnTo>
                    <a:lnTo>
                      <a:pt x="313" y="1325"/>
                    </a:lnTo>
                    <a:lnTo>
                      <a:pt x="332" y="1290"/>
                    </a:lnTo>
                    <a:lnTo>
                      <a:pt x="323" y="1262"/>
                    </a:lnTo>
                    <a:lnTo>
                      <a:pt x="297" y="1225"/>
                    </a:lnTo>
                    <a:lnTo>
                      <a:pt x="243" y="1218"/>
                    </a:lnTo>
                    <a:lnTo>
                      <a:pt x="246" y="1187"/>
                    </a:lnTo>
                    <a:lnTo>
                      <a:pt x="104" y="1067"/>
                    </a:lnTo>
                    <a:lnTo>
                      <a:pt x="41" y="1041"/>
                    </a:lnTo>
                    <a:lnTo>
                      <a:pt x="44" y="966"/>
                    </a:lnTo>
                    <a:lnTo>
                      <a:pt x="25" y="925"/>
                    </a:lnTo>
                    <a:lnTo>
                      <a:pt x="297" y="1076"/>
                    </a:lnTo>
                    <a:lnTo>
                      <a:pt x="130" y="546"/>
                    </a:lnTo>
                    <a:lnTo>
                      <a:pt x="62" y="532"/>
                    </a:lnTo>
                    <a:lnTo>
                      <a:pt x="10" y="481"/>
                    </a:lnTo>
                    <a:lnTo>
                      <a:pt x="0" y="337"/>
                    </a:lnTo>
                    <a:lnTo>
                      <a:pt x="332" y="373"/>
                    </a:lnTo>
                    <a:lnTo>
                      <a:pt x="378" y="188"/>
                    </a:lnTo>
                    <a:lnTo>
                      <a:pt x="590" y="0"/>
                    </a:lnTo>
                    <a:lnTo>
                      <a:pt x="672" y="8"/>
                    </a:lnTo>
                    <a:lnTo>
                      <a:pt x="783" y="123"/>
                    </a:lnTo>
                    <a:lnTo>
                      <a:pt x="968" y="162"/>
                    </a:lnTo>
                    <a:lnTo>
                      <a:pt x="1004" y="150"/>
                    </a:lnTo>
                    <a:lnTo>
                      <a:pt x="1000" y="143"/>
                    </a:lnTo>
                    <a:lnTo>
                      <a:pt x="1028" y="55"/>
                    </a:lnTo>
                    <a:lnTo>
                      <a:pt x="1050" y="143"/>
                    </a:lnTo>
                    <a:lnTo>
                      <a:pt x="1007" y="269"/>
                    </a:lnTo>
                    <a:lnTo>
                      <a:pt x="1086" y="369"/>
                    </a:lnTo>
                    <a:lnTo>
                      <a:pt x="1088" y="467"/>
                    </a:lnTo>
                    <a:lnTo>
                      <a:pt x="1175" y="520"/>
                    </a:lnTo>
                    <a:lnTo>
                      <a:pt x="1230" y="68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0958" name="Freeform 14"/>
              <p:cNvSpPr>
                <a:spLocks noChangeAspect="1"/>
              </p:cNvSpPr>
              <p:nvPr/>
            </p:nvSpPr>
            <p:spPr bwMode="auto">
              <a:xfrm>
                <a:off x="3879" y="1286"/>
                <a:ext cx="175" cy="141"/>
              </a:xfrm>
              <a:custGeom>
                <a:avLst/>
                <a:gdLst>
                  <a:gd name="T0" fmla="*/ 23 w 975"/>
                  <a:gd name="T1" fmla="*/ 22 h 777"/>
                  <a:gd name="T2" fmla="*/ 44 w 975"/>
                  <a:gd name="T3" fmla="*/ 112 h 777"/>
                  <a:gd name="T4" fmla="*/ 0 w 975"/>
                  <a:gd name="T5" fmla="*/ 242 h 777"/>
                  <a:gd name="T6" fmla="*/ 81 w 975"/>
                  <a:gd name="T7" fmla="*/ 340 h 777"/>
                  <a:gd name="T8" fmla="*/ 83 w 975"/>
                  <a:gd name="T9" fmla="*/ 438 h 777"/>
                  <a:gd name="T10" fmla="*/ 169 w 975"/>
                  <a:gd name="T11" fmla="*/ 489 h 777"/>
                  <a:gd name="T12" fmla="*/ 197 w 975"/>
                  <a:gd name="T13" fmla="*/ 570 h 777"/>
                  <a:gd name="T14" fmla="*/ 227 w 975"/>
                  <a:gd name="T15" fmla="*/ 663 h 777"/>
                  <a:gd name="T16" fmla="*/ 251 w 975"/>
                  <a:gd name="T17" fmla="*/ 684 h 777"/>
                  <a:gd name="T18" fmla="*/ 286 w 975"/>
                  <a:gd name="T19" fmla="*/ 686 h 777"/>
                  <a:gd name="T20" fmla="*/ 298 w 975"/>
                  <a:gd name="T21" fmla="*/ 663 h 777"/>
                  <a:gd name="T22" fmla="*/ 374 w 975"/>
                  <a:gd name="T23" fmla="*/ 671 h 777"/>
                  <a:gd name="T24" fmla="*/ 388 w 975"/>
                  <a:gd name="T25" fmla="*/ 681 h 777"/>
                  <a:gd name="T26" fmla="*/ 625 w 975"/>
                  <a:gd name="T27" fmla="*/ 494 h 777"/>
                  <a:gd name="T28" fmla="*/ 638 w 975"/>
                  <a:gd name="T29" fmla="*/ 423 h 777"/>
                  <a:gd name="T30" fmla="*/ 719 w 975"/>
                  <a:gd name="T31" fmla="*/ 456 h 777"/>
                  <a:gd name="T32" fmla="*/ 723 w 975"/>
                  <a:gd name="T33" fmla="*/ 638 h 777"/>
                  <a:gd name="T34" fmla="*/ 757 w 975"/>
                  <a:gd name="T35" fmla="*/ 647 h 777"/>
                  <a:gd name="T36" fmla="*/ 776 w 975"/>
                  <a:gd name="T37" fmla="*/ 764 h 777"/>
                  <a:gd name="T38" fmla="*/ 866 w 975"/>
                  <a:gd name="T39" fmla="*/ 777 h 777"/>
                  <a:gd name="T40" fmla="*/ 923 w 975"/>
                  <a:gd name="T41" fmla="*/ 767 h 777"/>
                  <a:gd name="T42" fmla="*/ 975 w 975"/>
                  <a:gd name="T43" fmla="*/ 688 h 777"/>
                  <a:gd name="T44" fmla="*/ 934 w 975"/>
                  <a:gd name="T45" fmla="*/ 642 h 777"/>
                  <a:gd name="T46" fmla="*/ 908 w 975"/>
                  <a:gd name="T47" fmla="*/ 438 h 777"/>
                  <a:gd name="T48" fmla="*/ 659 w 975"/>
                  <a:gd name="T49" fmla="*/ 283 h 777"/>
                  <a:gd name="T50" fmla="*/ 645 w 975"/>
                  <a:gd name="T51" fmla="*/ 145 h 777"/>
                  <a:gd name="T52" fmla="*/ 503 w 975"/>
                  <a:gd name="T53" fmla="*/ 125 h 777"/>
                  <a:gd name="T54" fmla="*/ 504 w 975"/>
                  <a:gd name="T55" fmla="*/ 74 h 777"/>
                  <a:gd name="T56" fmla="*/ 448 w 975"/>
                  <a:gd name="T57" fmla="*/ 43 h 777"/>
                  <a:gd name="T58" fmla="*/ 366 w 975"/>
                  <a:gd name="T59" fmla="*/ 48 h 777"/>
                  <a:gd name="T60" fmla="*/ 308 w 975"/>
                  <a:gd name="T61" fmla="*/ 79 h 777"/>
                  <a:gd name="T62" fmla="*/ 230 w 975"/>
                  <a:gd name="T63" fmla="*/ 83 h 777"/>
                  <a:gd name="T64" fmla="*/ 198 w 975"/>
                  <a:gd name="T65" fmla="*/ 112 h 777"/>
                  <a:gd name="T66" fmla="*/ 100 w 975"/>
                  <a:gd name="T67" fmla="*/ 103 h 777"/>
                  <a:gd name="T68" fmla="*/ 58 w 975"/>
                  <a:gd name="T69" fmla="*/ 46 h 777"/>
                  <a:gd name="T70" fmla="*/ 69 w 975"/>
                  <a:gd name="T71" fmla="*/ 0 h 777"/>
                  <a:gd name="T72" fmla="*/ 28 w 975"/>
                  <a:gd name="T73" fmla="*/ 3 h 777"/>
                  <a:gd name="T74" fmla="*/ 23 w 975"/>
                  <a:gd name="T75" fmla="*/ 22 h 7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75" h="777">
                    <a:moveTo>
                      <a:pt x="23" y="22"/>
                    </a:moveTo>
                    <a:lnTo>
                      <a:pt x="44" y="112"/>
                    </a:lnTo>
                    <a:lnTo>
                      <a:pt x="0" y="242"/>
                    </a:lnTo>
                    <a:lnTo>
                      <a:pt x="81" y="340"/>
                    </a:lnTo>
                    <a:lnTo>
                      <a:pt x="83" y="438"/>
                    </a:lnTo>
                    <a:lnTo>
                      <a:pt x="169" y="489"/>
                    </a:lnTo>
                    <a:lnTo>
                      <a:pt x="197" y="570"/>
                    </a:lnTo>
                    <a:lnTo>
                      <a:pt x="227" y="663"/>
                    </a:lnTo>
                    <a:lnTo>
                      <a:pt x="251" y="684"/>
                    </a:lnTo>
                    <a:lnTo>
                      <a:pt x="286" y="686"/>
                    </a:lnTo>
                    <a:lnTo>
                      <a:pt x="298" y="663"/>
                    </a:lnTo>
                    <a:lnTo>
                      <a:pt x="374" y="671"/>
                    </a:lnTo>
                    <a:lnTo>
                      <a:pt x="388" y="681"/>
                    </a:lnTo>
                    <a:lnTo>
                      <a:pt x="625" y="494"/>
                    </a:lnTo>
                    <a:lnTo>
                      <a:pt x="638" y="423"/>
                    </a:lnTo>
                    <a:lnTo>
                      <a:pt x="719" y="456"/>
                    </a:lnTo>
                    <a:lnTo>
                      <a:pt x="723" y="638"/>
                    </a:lnTo>
                    <a:lnTo>
                      <a:pt x="757" y="647"/>
                    </a:lnTo>
                    <a:lnTo>
                      <a:pt x="776" y="764"/>
                    </a:lnTo>
                    <a:lnTo>
                      <a:pt x="866" y="777"/>
                    </a:lnTo>
                    <a:lnTo>
                      <a:pt x="923" y="767"/>
                    </a:lnTo>
                    <a:lnTo>
                      <a:pt x="975" y="688"/>
                    </a:lnTo>
                    <a:lnTo>
                      <a:pt x="934" y="642"/>
                    </a:lnTo>
                    <a:lnTo>
                      <a:pt x="908" y="438"/>
                    </a:lnTo>
                    <a:lnTo>
                      <a:pt x="659" y="283"/>
                    </a:lnTo>
                    <a:lnTo>
                      <a:pt x="645" y="145"/>
                    </a:lnTo>
                    <a:lnTo>
                      <a:pt x="503" y="125"/>
                    </a:lnTo>
                    <a:lnTo>
                      <a:pt x="504" y="74"/>
                    </a:lnTo>
                    <a:lnTo>
                      <a:pt x="448" y="43"/>
                    </a:lnTo>
                    <a:lnTo>
                      <a:pt x="366" y="48"/>
                    </a:lnTo>
                    <a:lnTo>
                      <a:pt x="308" y="79"/>
                    </a:lnTo>
                    <a:lnTo>
                      <a:pt x="230" y="83"/>
                    </a:lnTo>
                    <a:lnTo>
                      <a:pt x="198" y="112"/>
                    </a:lnTo>
                    <a:lnTo>
                      <a:pt x="100" y="103"/>
                    </a:lnTo>
                    <a:lnTo>
                      <a:pt x="58" y="46"/>
                    </a:lnTo>
                    <a:lnTo>
                      <a:pt x="69" y="0"/>
                    </a:lnTo>
                    <a:lnTo>
                      <a:pt x="28" y="3"/>
                    </a:lnTo>
                    <a:lnTo>
                      <a:pt x="23" y="22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0959" name="Freeform 15"/>
              <p:cNvSpPr>
                <a:spLocks noChangeAspect="1"/>
              </p:cNvSpPr>
              <p:nvPr/>
            </p:nvSpPr>
            <p:spPr bwMode="auto">
              <a:xfrm>
                <a:off x="3437" y="1472"/>
                <a:ext cx="457" cy="493"/>
              </a:xfrm>
              <a:custGeom>
                <a:avLst/>
                <a:gdLst>
                  <a:gd name="T0" fmla="*/ 86 w 2531"/>
                  <a:gd name="T1" fmla="*/ 504 h 2738"/>
                  <a:gd name="T2" fmla="*/ 306 w 2531"/>
                  <a:gd name="T3" fmla="*/ 295 h 2738"/>
                  <a:gd name="T4" fmla="*/ 386 w 2531"/>
                  <a:gd name="T5" fmla="*/ 87 h 2738"/>
                  <a:gd name="T6" fmla="*/ 854 w 2531"/>
                  <a:gd name="T7" fmla="*/ 62 h 2738"/>
                  <a:gd name="T8" fmla="*/ 1100 w 2531"/>
                  <a:gd name="T9" fmla="*/ 339 h 2738"/>
                  <a:gd name="T10" fmla="*/ 1298 w 2531"/>
                  <a:gd name="T11" fmla="*/ 400 h 2738"/>
                  <a:gd name="T12" fmla="*/ 1439 w 2531"/>
                  <a:gd name="T13" fmla="*/ 477 h 2738"/>
                  <a:gd name="T14" fmla="*/ 1524 w 2531"/>
                  <a:gd name="T15" fmla="*/ 486 h 2738"/>
                  <a:gd name="T16" fmla="*/ 1591 w 2531"/>
                  <a:gd name="T17" fmla="*/ 550 h 2738"/>
                  <a:gd name="T18" fmla="*/ 1838 w 2531"/>
                  <a:gd name="T19" fmla="*/ 651 h 2738"/>
                  <a:gd name="T20" fmla="*/ 1953 w 2531"/>
                  <a:gd name="T21" fmla="*/ 642 h 2738"/>
                  <a:gd name="T22" fmla="*/ 2117 w 2531"/>
                  <a:gd name="T23" fmla="*/ 582 h 2738"/>
                  <a:gd name="T24" fmla="*/ 2176 w 2531"/>
                  <a:gd name="T25" fmla="*/ 721 h 2738"/>
                  <a:gd name="T26" fmla="*/ 2187 w 2531"/>
                  <a:gd name="T27" fmla="*/ 804 h 2738"/>
                  <a:gd name="T28" fmla="*/ 2226 w 2531"/>
                  <a:gd name="T29" fmla="*/ 946 h 2738"/>
                  <a:gd name="T30" fmla="*/ 2373 w 2531"/>
                  <a:gd name="T31" fmla="*/ 1064 h 2738"/>
                  <a:gd name="T32" fmla="*/ 2454 w 2531"/>
                  <a:gd name="T33" fmla="*/ 1312 h 2738"/>
                  <a:gd name="T34" fmla="*/ 2363 w 2531"/>
                  <a:gd name="T35" fmla="*/ 1478 h 2738"/>
                  <a:gd name="T36" fmla="*/ 2322 w 2531"/>
                  <a:gd name="T37" fmla="*/ 1521 h 2738"/>
                  <a:gd name="T38" fmla="*/ 2408 w 2531"/>
                  <a:gd name="T39" fmla="*/ 1733 h 2738"/>
                  <a:gd name="T40" fmla="*/ 2316 w 2531"/>
                  <a:gd name="T41" fmla="*/ 1792 h 2738"/>
                  <a:gd name="T42" fmla="*/ 2280 w 2531"/>
                  <a:gd name="T43" fmla="*/ 1904 h 2738"/>
                  <a:gd name="T44" fmla="*/ 2440 w 2531"/>
                  <a:gd name="T45" fmla="*/ 1930 h 2738"/>
                  <a:gd name="T46" fmla="*/ 2531 w 2531"/>
                  <a:gd name="T47" fmla="*/ 2035 h 2738"/>
                  <a:gd name="T48" fmla="*/ 2367 w 2531"/>
                  <a:gd name="T49" fmla="*/ 2119 h 2738"/>
                  <a:gd name="T50" fmla="*/ 2240 w 2531"/>
                  <a:gd name="T51" fmla="*/ 2236 h 2738"/>
                  <a:gd name="T52" fmla="*/ 2271 w 2531"/>
                  <a:gd name="T53" fmla="*/ 2275 h 2738"/>
                  <a:gd name="T54" fmla="*/ 2390 w 2531"/>
                  <a:gd name="T55" fmla="*/ 2336 h 2738"/>
                  <a:gd name="T56" fmla="*/ 2394 w 2531"/>
                  <a:gd name="T57" fmla="*/ 2413 h 2738"/>
                  <a:gd name="T58" fmla="*/ 2347 w 2531"/>
                  <a:gd name="T59" fmla="*/ 2506 h 2738"/>
                  <a:gd name="T60" fmla="*/ 2181 w 2531"/>
                  <a:gd name="T61" fmla="*/ 2618 h 2738"/>
                  <a:gd name="T62" fmla="*/ 2053 w 2531"/>
                  <a:gd name="T63" fmla="*/ 2558 h 2738"/>
                  <a:gd name="T64" fmla="*/ 1982 w 2531"/>
                  <a:gd name="T65" fmla="*/ 2572 h 2738"/>
                  <a:gd name="T66" fmla="*/ 1884 w 2531"/>
                  <a:gd name="T67" fmla="*/ 2738 h 2738"/>
                  <a:gd name="T68" fmla="*/ 1734 w 2531"/>
                  <a:gd name="T69" fmla="*/ 2680 h 2738"/>
                  <a:gd name="T70" fmla="*/ 1292 w 2531"/>
                  <a:gd name="T71" fmla="*/ 2506 h 2738"/>
                  <a:gd name="T72" fmla="*/ 1223 w 2531"/>
                  <a:gd name="T73" fmla="*/ 2428 h 2738"/>
                  <a:gd name="T74" fmla="*/ 1189 w 2531"/>
                  <a:gd name="T75" fmla="*/ 2337 h 2738"/>
                  <a:gd name="T76" fmla="*/ 1143 w 2531"/>
                  <a:gd name="T77" fmla="*/ 2218 h 2738"/>
                  <a:gd name="T78" fmla="*/ 1125 w 2531"/>
                  <a:gd name="T79" fmla="*/ 2116 h 2738"/>
                  <a:gd name="T80" fmla="*/ 1248 w 2531"/>
                  <a:gd name="T81" fmla="*/ 2097 h 2738"/>
                  <a:gd name="T82" fmla="*/ 1327 w 2531"/>
                  <a:gd name="T83" fmla="*/ 2035 h 2738"/>
                  <a:gd name="T84" fmla="*/ 1413 w 2531"/>
                  <a:gd name="T85" fmla="*/ 1982 h 2738"/>
                  <a:gd name="T86" fmla="*/ 1480 w 2531"/>
                  <a:gd name="T87" fmla="*/ 1856 h 2738"/>
                  <a:gd name="T88" fmla="*/ 1468 w 2531"/>
                  <a:gd name="T89" fmla="*/ 1759 h 2738"/>
                  <a:gd name="T90" fmla="*/ 1348 w 2531"/>
                  <a:gd name="T91" fmla="*/ 1656 h 2738"/>
                  <a:gd name="T92" fmla="*/ 1277 w 2531"/>
                  <a:gd name="T93" fmla="*/ 1708 h 2738"/>
                  <a:gd name="T94" fmla="*/ 1161 w 2531"/>
                  <a:gd name="T95" fmla="*/ 1815 h 2738"/>
                  <a:gd name="T96" fmla="*/ 1044 w 2531"/>
                  <a:gd name="T97" fmla="*/ 1830 h 2738"/>
                  <a:gd name="T98" fmla="*/ 943 w 2531"/>
                  <a:gd name="T99" fmla="*/ 1825 h 2738"/>
                  <a:gd name="T100" fmla="*/ 848 w 2531"/>
                  <a:gd name="T101" fmla="*/ 1782 h 2738"/>
                  <a:gd name="T102" fmla="*/ 805 w 2531"/>
                  <a:gd name="T103" fmla="*/ 1699 h 2738"/>
                  <a:gd name="T104" fmla="*/ 633 w 2531"/>
                  <a:gd name="T105" fmla="*/ 1632 h 2738"/>
                  <a:gd name="T106" fmla="*/ 561 w 2531"/>
                  <a:gd name="T107" fmla="*/ 1531 h 2738"/>
                  <a:gd name="T108" fmla="*/ 492 w 2531"/>
                  <a:gd name="T109" fmla="*/ 1432 h 2738"/>
                  <a:gd name="T110" fmla="*/ 455 w 2531"/>
                  <a:gd name="T111" fmla="*/ 1098 h 2738"/>
                  <a:gd name="T112" fmla="*/ 9 w 2531"/>
                  <a:gd name="T113" fmla="*/ 1027 h 2738"/>
                  <a:gd name="T114" fmla="*/ 30 w 2531"/>
                  <a:gd name="T115" fmla="*/ 947 h 2738"/>
                  <a:gd name="T116" fmla="*/ 27 w 2531"/>
                  <a:gd name="T117" fmla="*/ 817 h 2738"/>
                  <a:gd name="T118" fmla="*/ 64 w 2531"/>
                  <a:gd name="T119" fmla="*/ 681 h 2738"/>
                  <a:gd name="T120" fmla="*/ 53 w 2531"/>
                  <a:gd name="T121" fmla="*/ 536 h 27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31" h="2738">
                    <a:moveTo>
                      <a:pt x="72" y="501"/>
                    </a:moveTo>
                    <a:lnTo>
                      <a:pt x="86" y="504"/>
                    </a:lnTo>
                    <a:lnTo>
                      <a:pt x="251" y="494"/>
                    </a:lnTo>
                    <a:lnTo>
                      <a:pt x="306" y="295"/>
                    </a:lnTo>
                    <a:lnTo>
                      <a:pt x="312" y="303"/>
                    </a:lnTo>
                    <a:lnTo>
                      <a:pt x="386" y="87"/>
                    </a:lnTo>
                    <a:lnTo>
                      <a:pt x="478" y="0"/>
                    </a:lnTo>
                    <a:lnTo>
                      <a:pt x="854" y="62"/>
                    </a:lnTo>
                    <a:lnTo>
                      <a:pt x="1022" y="273"/>
                    </a:lnTo>
                    <a:lnTo>
                      <a:pt x="1100" y="339"/>
                    </a:lnTo>
                    <a:lnTo>
                      <a:pt x="1229" y="390"/>
                    </a:lnTo>
                    <a:lnTo>
                      <a:pt x="1298" y="400"/>
                    </a:lnTo>
                    <a:lnTo>
                      <a:pt x="1351" y="439"/>
                    </a:lnTo>
                    <a:lnTo>
                      <a:pt x="1439" y="477"/>
                    </a:lnTo>
                    <a:lnTo>
                      <a:pt x="1504" y="471"/>
                    </a:lnTo>
                    <a:lnTo>
                      <a:pt x="1524" y="486"/>
                    </a:lnTo>
                    <a:lnTo>
                      <a:pt x="1519" y="541"/>
                    </a:lnTo>
                    <a:lnTo>
                      <a:pt x="1591" y="550"/>
                    </a:lnTo>
                    <a:lnTo>
                      <a:pt x="1624" y="606"/>
                    </a:lnTo>
                    <a:lnTo>
                      <a:pt x="1838" y="651"/>
                    </a:lnTo>
                    <a:lnTo>
                      <a:pt x="1906" y="633"/>
                    </a:lnTo>
                    <a:lnTo>
                      <a:pt x="1953" y="642"/>
                    </a:lnTo>
                    <a:lnTo>
                      <a:pt x="2008" y="579"/>
                    </a:lnTo>
                    <a:lnTo>
                      <a:pt x="2117" y="582"/>
                    </a:lnTo>
                    <a:lnTo>
                      <a:pt x="2126" y="627"/>
                    </a:lnTo>
                    <a:lnTo>
                      <a:pt x="2176" y="721"/>
                    </a:lnTo>
                    <a:lnTo>
                      <a:pt x="2228" y="756"/>
                    </a:lnTo>
                    <a:lnTo>
                      <a:pt x="2187" y="804"/>
                    </a:lnTo>
                    <a:lnTo>
                      <a:pt x="2234" y="905"/>
                    </a:lnTo>
                    <a:lnTo>
                      <a:pt x="2226" y="946"/>
                    </a:lnTo>
                    <a:lnTo>
                      <a:pt x="2253" y="982"/>
                    </a:lnTo>
                    <a:lnTo>
                      <a:pt x="2373" y="1064"/>
                    </a:lnTo>
                    <a:lnTo>
                      <a:pt x="2379" y="1282"/>
                    </a:lnTo>
                    <a:lnTo>
                      <a:pt x="2454" y="1312"/>
                    </a:lnTo>
                    <a:lnTo>
                      <a:pt x="2449" y="1426"/>
                    </a:lnTo>
                    <a:lnTo>
                      <a:pt x="2363" y="1478"/>
                    </a:lnTo>
                    <a:lnTo>
                      <a:pt x="2316" y="1479"/>
                    </a:lnTo>
                    <a:lnTo>
                      <a:pt x="2322" y="1521"/>
                    </a:lnTo>
                    <a:lnTo>
                      <a:pt x="2373" y="1683"/>
                    </a:lnTo>
                    <a:lnTo>
                      <a:pt x="2408" y="1733"/>
                    </a:lnTo>
                    <a:lnTo>
                      <a:pt x="2363" y="1788"/>
                    </a:lnTo>
                    <a:lnTo>
                      <a:pt x="2316" y="1792"/>
                    </a:lnTo>
                    <a:lnTo>
                      <a:pt x="2267" y="1876"/>
                    </a:lnTo>
                    <a:lnTo>
                      <a:pt x="2280" y="1904"/>
                    </a:lnTo>
                    <a:lnTo>
                      <a:pt x="2331" y="1927"/>
                    </a:lnTo>
                    <a:lnTo>
                      <a:pt x="2440" y="1930"/>
                    </a:lnTo>
                    <a:lnTo>
                      <a:pt x="2510" y="1978"/>
                    </a:lnTo>
                    <a:lnTo>
                      <a:pt x="2531" y="2035"/>
                    </a:lnTo>
                    <a:lnTo>
                      <a:pt x="2422" y="2122"/>
                    </a:lnTo>
                    <a:lnTo>
                      <a:pt x="2367" y="2119"/>
                    </a:lnTo>
                    <a:lnTo>
                      <a:pt x="2244" y="2211"/>
                    </a:lnTo>
                    <a:lnTo>
                      <a:pt x="2240" y="2236"/>
                    </a:lnTo>
                    <a:lnTo>
                      <a:pt x="2258" y="2267"/>
                    </a:lnTo>
                    <a:lnTo>
                      <a:pt x="2271" y="2275"/>
                    </a:lnTo>
                    <a:lnTo>
                      <a:pt x="2436" y="2305"/>
                    </a:lnTo>
                    <a:lnTo>
                      <a:pt x="2390" y="2336"/>
                    </a:lnTo>
                    <a:lnTo>
                      <a:pt x="2430" y="2370"/>
                    </a:lnTo>
                    <a:lnTo>
                      <a:pt x="2394" y="2413"/>
                    </a:lnTo>
                    <a:lnTo>
                      <a:pt x="2396" y="2437"/>
                    </a:lnTo>
                    <a:lnTo>
                      <a:pt x="2347" y="2506"/>
                    </a:lnTo>
                    <a:lnTo>
                      <a:pt x="2145" y="2483"/>
                    </a:lnTo>
                    <a:lnTo>
                      <a:pt x="2181" y="2618"/>
                    </a:lnTo>
                    <a:lnTo>
                      <a:pt x="2087" y="2551"/>
                    </a:lnTo>
                    <a:lnTo>
                      <a:pt x="2053" y="2558"/>
                    </a:lnTo>
                    <a:lnTo>
                      <a:pt x="2014" y="2569"/>
                    </a:lnTo>
                    <a:lnTo>
                      <a:pt x="1982" y="2572"/>
                    </a:lnTo>
                    <a:lnTo>
                      <a:pt x="1965" y="2557"/>
                    </a:lnTo>
                    <a:lnTo>
                      <a:pt x="1884" y="2738"/>
                    </a:lnTo>
                    <a:lnTo>
                      <a:pt x="1771" y="2728"/>
                    </a:lnTo>
                    <a:lnTo>
                      <a:pt x="1734" y="2680"/>
                    </a:lnTo>
                    <a:lnTo>
                      <a:pt x="1740" y="2563"/>
                    </a:lnTo>
                    <a:lnTo>
                      <a:pt x="1292" y="2506"/>
                    </a:lnTo>
                    <a:lnTo>
                      <a:pt x="1266" y="2450"/>
                    </a:lnTo>
                    <a:lnTo>
                      <a:pt x="1223" y="2428"/>
                    </a:lnTo>
                    <a:lnTo>
                      <a:pt x="1217" y="2356"/>
                    </a:lnTo>
                    <a:lnTo>
                      <a:pt x="1189" y="2337"/>
                    </a:lnTo>
                    <a:lnTo>
                      <a:pt x="1161" y="2336"/>
                    </a:lnTo>
                    <a:lnTo>
                      <a:pt x="1143" y="2218"/>
                    </a:lnTo>
                    <a:lnTo>
                      <a:pt x="1102" y="2159"/>
                    </a:lnTo>
                    <a:lnTo>
                      <a:pt x="1125" y="2116"/>
                    </a:lnTo>
                    <a:lnTo>
                      <a:pt x="1189" y="2092"/>
                    </a:lnTo>
                    <a:lnTo>
                      <a:pt x="1248" y="2097"/>
                    </a:lnTo>
                    <a:lnTo>
                      <a:pt x="1280" y="2038"/>
                    </a:lnTo>
                    <a:lnTo>
                      <a:pt x="1327" y="2035"/>
                    </a:lnTo>
                    <a:lnTo>
                      <a:pt x="1363" y="2041"/>
                    </a:lnTo>
                    <a:lnTo>
                      <a:pt x="1413" y="1982"/>
                    </a:lnTo>
                    <a:lnTo>
                      <a:pt x="1425" y="1929"/>
                    </a:lnTo>
                    <a:lnTo>
                      <a:pt x="1480" y="1856"/>
                    </a:lnTo>
                    <a:lnTo>
                      <a:pt x="1492" y="1797"/>
                    </a:lnTo>
                    <a:lnTo>
                      <a:pt x="1468" y="1759"/>
                    </a:lnTo>
                    <a:lnTo>
                      <a:pt x="1369" y="1668"/>
                    </a:lnTo>
                    <a:lnTo>
                      <a:pt x="1348" y="1656"/>
                    </a:lnTo>
                    <a:lnTo>
                      <a:pt x="1299" y="1662"/>
                    </a:lnTo>
                    <a:lnTo>
                      <a:pt x="1277" y="1708"/>
                    </a:lnTo>
                    <a:lnTo>
                      <a:pt x="1166" y="1773"/>
                    </a:lnTo>
                    <a:lnTo>
                      <a:pt x="1161" y="1815"/>
                    </a:lnTo>
                    <a:lnTo>
                      <a:pt x="1124" y="1815"/>
                    </a:lnTo>
                    <a:lnTo>
                      <a:pt x="1044" y="1830"/>
                    </a:lnTo>
                    <a:lnTo>
                      <a:pt x="993" y="1804"/>
                    </a:lnTo>
                    <a:lnTo>
                      <a:pt x="943" y="1825"/>
                    </a:lnTo>
                    <a:lnTo>
                      <a:pt x="887" y="1816"/>
                    </a:lnTo>
                    <a:lnTo>
                      <a:pt x="848" y="1782"/>
                    </a:lnTo>
                    <a:lnTo>
                      <a:pt x="833" y="1715"/>
                    </a:lnTo>
                    <a:lnTo>
                      <a:pt x="805" y="1699"/>
                    </a:lnTo>
                    <a:lnTo>
                      <a:pt x="646" y="1714"/>
                    </a:lnTo>
                    <a:lnTo>
                      <a:pt x="633" y="1632"/>
                    </a:lnTo>
                    <a:lnTo>
                      <a:pt x="599" y="1596"/>
                    </a:lnTo>
                    <a:lnTo>
                      <a:pt x="561" y="1531"/>
                    </a:lnTo>
                    <a:lnTo>
                      <a:pt x="501" y="1470"/>
                    </a:lnTo>
                    <a:lnTo>
                      <a:pt x="492" y="1432"/>
                    </a:lnTo>
                    <a:lnTo>
                      <a:pt x="418" y="1298"/>
                    </a:lnTo>
                    <a:lnTo>
                      <a:pt x="455" y="1098"/>
                    </a:lnTo>
                    <a:lnTo>
                      <a:pt x="494" y="1055"/>
                    </a:lnTo>
                    <a:lnTo>
                      <a:pt x="9" y="1027"/>
                    </a:lnTo>
                    <a:lnTo>
                      <a:pt x="39" y="1008"/>
                    </a:lnTo>
                    <a:lnTo>
                      <a:pt x="30" y="947"/>
                    </a:lnTo>
                    <a:lnTo>
                      <a:pt x="0" y="900"/>
                    </a:lnTo>
                    <a:lnTo>
                      <a:pt x="27" y="817"/>
                    </a:lnTo>
                    <a:lnTo>
                      <a:pt x="27" y="742"/>
                    </a:lnTo>
                    <a:lnTo>
                      <a:pt x="64" y="681"/>
                    </a:lnTo>
                    <a:lnTo>
                      <a:pt x="71" y="592"/>
                    </a:lnTo>
                    <a:lnTo>
                      <a:pt x="53" y="536"/>
                    </a:lnTo>
                    <a:lnTo>
                      <a:pt x="72" y="50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0960" name="Freeform 16"/>
              <p:cNvSpPr>
                <a:spLocks noChangeAspect="1"/>
              </p:cNvSpPr>
              <p:nvPr/>
            </p:nvSpPr>
            <p:spPr bwMode="auto">
              <a:xfrm>
                <a:off x="3833" y="974"/>
                <a:ext cx="234" cy="334"/>
              </a:xfrm>
              <a:custGeom>
                <a:avLst/>
                <a:gdLst>
                  <a:gd name="T0" fmla="*/ 828 w 1297"/>
                  <a:gd name="T1" fmla="*/ 40 h 1847"/>
                  <a:gd name="T2" fmla="*/ 969 w 1297"/>
                  <a:gd name="T3" fmla="*/ 117 h 1847"/>
                  <a:gd name="T4" fmla="*/ 1036 w 1297"/>
                  <a:gd name="T5" fmla="*/ 200 h 1847"/>
                  <a:gd name="T6" fmla="*/ 1244 w 1297"/>
                  <a:gd name="T7" fmla="*/ 265 h 1847"/>
                  <a:gd name="T8" fmla="*/ 1257 w 1297"/>
                  <a:gd name="T9" fmla="*/ 357 h 1847"/>
                  <a:gd name="T10" fmla="*/ 1076 w 1297"/>
                  <a:gd name="T11" fmla="*/ 424 h 1847"/>
                  <a:gd name="T12" fmla="*/ 914 w 1297"/>
                  <a:gd name="T13" fmla="*/ 402 h 1847"/>
                  <a:gd name="T14" fmla="*/ 887 w 1297"/>
                  <a:gd name="T15" fmla="*/ 586 h 1847"/>
                  <a:gd name="T16" fmla="*/ 928 w 1297"/>
                  <a:gd name="T17" fmla="*/ 710 h 1847"/>
                  <a:gd name="T18" fmla="*/ 937 w 1297"/>
                  <a:gd name="T19" fmla="*/ 784 h 1847"/>
                  <a:gd name="T20" fmla="*/ 970 w 1297"/>
                  <a:gd name="T21" fmla="*/ 903 h 1847"/>
                  <a:gd name="T22" fmla="*/ 1024 w 1297"/>
                  <a:gd name="T23" fmla="*/ 1032 h 1847"/>
                  <a:gd name="T24" fmla="*/ 1191 w 1297"/>
                  <a:gd name="T25" fmla="*/ 1276 h 1847"/>
                  <a:gd name="T26" fmla="*/ 1175 w 1297"/>
                  <a:gd name="T27" fmla="*/ 1358 h 1847"/>
                  <a:gd name="T28" fmla="*/ 1279 w 1297"/>
                  <a:gd name="T29" fmla="*/ 1490 h 1847"/>
                  <a:gd name="T30" fmla="*/ 1230 w 1297"/>
                  <a:gd name="T31" fmla="*/ 1517 h 1847"/>
                  <a:gd name="T32" fmla="*/ 1154 w 1297"/>
                  <a:gd name="T33" fmla="*/ 1610 h 1847"/>
                  <a:gd name="T34" fmla="*/ 821 w 1297"/>
                  <a:gd name="T35" fmla="*/ 1543 h 1847"/>
                  <a:gd name="T36" fmla="*/ 756 w 1297"/>
                  <a:gd name="T37" fmla="*/ 1806 h 1847"/>
                  <a:gd name="T38" fmla="*/ 613 w 1297"/>
                  <a:gd name="T39" fmla="*/ 1779 h 1847"/>
                  <a:gd name="T40" fmla="*/ 480 w 1297"/>
                  <a:gd name="T41" fmla="*/ 1814 h 1847"/>
                  <a:gd name="T42" fmla="*/ 350 w 1297"/>
                  <a:gd name="T43" fmla="*/ 1832 h 1847"/>
                  <a:gd name="T44" fmla="*/ 321 w 1297"/>
                  <a:gd name="T45" fmla="*/ 1730 h 1847"/>
                  <a:gd name="T46" fmla="*/ 248 w 1297"/>
                  <a:gd name="T47" fmla="*/ 1847 h 1847"/>
                  <a:gd name="T48" fmla="*/ 38 w 1297"/>
                  <a:gd name="T49" fmla="*/ 1626 h 1847"/>
                  <a:gd name="T50" fmla="*/ 4 w 1297"/>
                  <a:gd name="T51" fmla="*/ 1339 h 1847"/>
                  <a:gd name="T52" fmla="*/ 63 w 1297"/>
                  <a:gd name="T53" fmla="*/ 1217 h 1847"/>
                  <a:gd name="T54" fmla="*/ 167 w 1297"/>
                  <a:gd name="T55" fmla="*/ 1050 h 1847"/>
                  <a:gd name="T56" fmla="*/ 149 w 1297"/>
                  <a:gd name="T57" fmla="*/ 1012 h 1847"/>
                  <a:gd name="T58" fmla="*/ 280 w 1297"/>
                  <a:gd name="T59" fmla="*/ 779 h 1847"/>
                  <a:gd name="T60" fmla="*/ 281 w 1297"/>
                  <a:gd name="T61" fmla="*/ 539 h 1847"/>
                  <a:gd name="T62" fmla="*/ 314 w 1297"/>
                  <a:gd name="T63" fmla="*/ 480 h 1847"/>
                  <a:gd name="T64" fmla="*/ 339 w 1297"/>
                  <a:gd name="T65" fmla="*/ 412 h 1847"/>
                  <a:gd name="T66" fmla="*/ 503 w 1297"/>
                  <a:gd name="T67" fmla="*/ 251 h 1847"/>
                  <a:gd name="T68" fmla="*/ 553 w 1297"/>
                  <a:gd name="T69" fmla="*/ 228 h 1847"/>
                  <a:gd name="T70" fmla="*/ 719 w 1297"/>
                  <a:gd name="T71" fmla="*/ 177 h 18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97" h="1847">
                    <a:moveTo>
                      <a:pt x="777" y="0"/>
                    </a:moveTo>
                    <a:lnTo>
                      <a:pt x="828" y="40"/>
                    </a:lnTo>
                    <a:lnTo>
                      <a:pt x="873" y="92"/>
                    </a:lnTo>
                    <a:lnTo>
                      <a:pt x="969" y="117"/>
                    </a:lnTo>
                    <a:lnTo>
                      <a:pt x="1013" y="138"/>
                    </a:lnTo>
                    <a:lnTo>
                      <a:pt x="1036" y="200"/>
                    </a:lnTo>
                    <a:lnTo>
                      <a:pt x="1182" y="229"/>
                    </a:lnTo>
                    <a:lnTo>
                      <a:pt x="1244" y="265"/>
                    </a:lnTo>
                    <a:lnTo>
                      <a:pt x="1297" y="329"/>
                    </a:lnTo>
                    <a:lnTo>
                      <a:pt x="1257" y="357"/>
                    </a:lnTo>
                    <a:lnTo>
                      <a:pt x="1246" y="402"/>
                    </a:lnTo>
                    <a:lnTo>
                      <a:pt x="1076" y="424"/>
                    </a:lnTo>
                    <a:lnTo>
                      <a:pt x="1038" y="386"/>
                    </a:lnTo>
                    <a:lnTo>
                      <a:pt x="914" y="402"/>
                    </a:lnTo>
                    <a:lnTo>
                      <a:pt x="932" y="527"/>
                    </a:lnTo>
                    <a:lnTo>
                      <a:pt x="887" y="586"/>
                    </a:lnTo>
                    <a:lnTo>
                      <a:pt x="878" y="645"/>
                    </a:lnTo>
                    <a:lnTo>
                      <a:pt x="928" y="710"/>
                    </a:lnTo>
                    <a:lnTo>
                      <a:pt x="905" y="769"/>
                    </a:lnTo>
                    <a:lnTo>
                      <a:pt x="937" y="784"/>
                    </a:lnTo>
                    <a:lnTo>
                      <a:pt x="941" y="884"/>
                    </a:lnTo>
                    <a:lnTo>
                      <a:pt x="970" y="903"/>
                    </a:lnTo>
                    <a:lnTo>
                      <a:pt x="972" y="947"/>
                    </a:lnTo>
                    <a:lnTo>
                      <a:pt x="1024" y="1032"/>
                    </a:lnTo>
                    <a:lnTo>
                      <a:pt x="1059" y="1037"/>
                    </a:lnTo>
                    <a:lnTo>
                      <a:pt x="1191" y="1276"/>
                    </a:lnTo>
                    <a:lnTo>
                      <a:pt x="1167" y="1300"/>
                    </a:lnTo>
                    <a:lnTo>
                      <a:pt x="1175" y="1358"/>
                    </a:lnTo>
                    <a:lnTo>
                      <a:pt x="1223" y="1365"/>
                    </a:lnTo>
                    <a:lnTo>
                      <a:pt x="1279" y="1490"/>
                    </a:lnTo>
                    <a:lnTo>
                      <a:pt x="1270" y="1517"/>
                    </a:lnTo>
                    <a:lnTo>
                      <a:pt x="1230" y="1517"/>
                    </a:lnTo>
                    <a:lnTo>
                      <a:pt x="1170" y="1572"/>
                    </a:lnTo>
                    <a:lnTo>
                      <a:pt x="1154" y="1610"/>
                    </a:lnTo>
                    <a:lnTo>
                      <a:pt x="937" y="1616"/>
                    </a:lnTo>
                    <a:lnTo>
                      <a:pt x="821" y="1543"/>
                    </a:lnTo>
                    <a:lnTo>
                      <a:pt x="762" y="1641"/>
                    </a:lnTo>
                    <a:lnTo>
                      <a:pt x="756" y="1806"/>
                    </a:lnTo>
                    <a:lnTo>
                      <a:pt x="700" y="1773"/>
                    </a:lnTo>
                    <a:lnTo>
                      <a:pt x="613" y="1779"/>
                    </a:lnTo>
                    <a:lnTo>
                      <a:pt x="557" y="1810"/>
                    </a:lnTo>
                    <a:lnTo>
                      <a:pt x="480" y="1814"/>
                    </a:lnTo>
                    <a:lnTo>
                      <a:pt x="448" y="1844"/>
                    </a:lnTo>
                    <a:lnTo>
                      <a:pt x="350" y="1832"/>
                    </a:lnTo>
                    <a:lnTo>
                      <a:pt x="310" y="1775"/>
                    </a:lnTo>
                    <a:lnTo>
                      <a:pt x="321" y="1730"/>
                    </a:lnTo>
                    <a:lnTo>
                      <a:pt x="281" y="1734"/>
                    </a:lnTo>
                    <a:lnTo>
                      <a:pt x="248" y="1847"/>
                    </a:lnTo>
                    <a:lnTo>
                      <a:pt x="42" y="1652"/>
                    </a:lnTo>
                    <a:lnTo>
                      <a:pt x="38" y="1626"/>
                    </a:lnTo>
                    <a:lnTo>
                      <a:pt x="93" y="1560"/>
                    </a:lnTo>
                    <a:lnTo>
                      <a:pt x="4" y="1339"/>
                    </a:lnTo>
                    <a:lnTo>
                      <a:pt x="0" y="1255"/>
                    </a:lnTo>
                    <a:lnTo>
                      <a:pt x="63" y="1217"/>
                    </a:lnTo>
                    <a:lnTo>
                      <a:pt x="70" y="1170"/>
                    </a:lnTo>
                    <a:lnTo>
                      <a:pt x="167" y="1050"/>
                    </a:lnTo>
                    <a:lnTo>
                      <a:pt x="167" y="1019"/>
                    </a:lnTo>
                    <a:lnTo>
                      <a:pt x="149" y="1012"/>
                    </a:lnTo>
                    <a:lnTo>
                      <a:pt x="165" y="884"/>
                    </a:lnTo>
                    <a:lnTo>
                      <a:pt x="280" y="779"/>
                    </a:lnTo>
                    <a:lnTo>
                      <a:pt x="197" y="546"/>
                    </a:lnTo>
                    <a:lnTo>
                      <a:pt x="281" y="539"/>
                    </a:lnTo>
                    <a:lnTo>
                      <a:pt x="285" y="498"/>
                    </a:lnTo>
                    <a:lnTo>
                      <a:pt x="314" y="480"/>
                    </a:lnTo>
                    <a:lnTo>
                      <a:pt x="314" y="419"/>
                    </a:lnTo>
                    <a:lnTo>
                      <a:pt x="339" y="412"/>
                    </a:lnTo>
                    <a:lnTo>
                      <a:pt x="391" y="274"/>
                    </a:lnTo>
                    <a:lnTo>
                      <a:pt x="503" y="251"/>
                    </a:lnTo>
                    <a:lnTo>
                      <a:pt x="514" y="239"/>
                    </a:lnTo>
                    <a:lnTo>
                      <a:pt x="553" y="228"/>
                    </a:lnTo>
                    <a:lnTo>
                      <a:pt x="587" y="239"/>
                    </a:lnTo>
                    <a:lnTo>
                      <a:pt x="719" y="177"/>
                    </a:lnTo>
                    <a:lnTo>
                      <a:pt x="777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10961" name="Group 17"/>
          <p:cNvGrpSpPr>
            <a:grpSpLocks/>
          </p:cNvGrpSpPr>
          <p:nvPr/>
        </p:nvGrpSpPr>
        <p:grpSpPr bwMode="auto">
          <a:xfrm>
            <a:off x="6342063" y="1417638"/>
            <a:ext cx="1714500" cy="779462"/>
            <a:chOff x="3995" y="893"/>
            <a:chExt cx="1080" cy="491"/>
          </a:xfrm>
        </p:grpSpPr>
        <p:sp>
          <p:nvSpPr>
            <p:cNvPr id="210962" name="Freeform 18"/>
            <p:cNvSpPr>
              <a:spLocks/>
            </p:cNvSpPr>
            <p:nvPr/>
          </p:nvSpPr>
          <p:spPr bwMode="auto">
            <a:xfrm>
              <a:off x="4184" y="1014"/>
              <a:ext cx="833" cy="236"/>
            </a:xfrm>
            <a:custGeom>
              <a:avLst/>
              <a:gdLst>
                <a:gd name="T0" fmla="*/ 0 w 833"/>
                <a:gd name="T1" fmla="*/ 236 h 236"/>
                <a:gd name="T2" fmla="*/ 118 w 833"/>
                <a:gd name="T3" fmla="*/ 0 h 236"/>
                <a:gd name="T4" fmla="*/ 833 w 833"/>
                <a:gd name="T5" fmla="*/ 0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3" h="236">
                  <a:moveTo>
                    <a:pt x="0" y="236"/>
                  </a:moveTo>
                  <a:lnTo>
                    <a:pt x="118" y="0"/>
                  </a:lnTo>
                  <a:lnTo>
                    <a:pt x="833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10963" name="Text Box 19"/>
            <p:cNvSpPr txBox="1">
              <a:spLocks noChangeArrowheads="1"/>
            </p:cNvSpPr>
            <p:nvPr/>
          </p:nvSpPr>
          <p:spPr bwMode="auto">
            <a:xfrm>
              <a:off x="4243" y="893"/>
              <a:ext cx="832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900" dirty="0">
                  <a:solidFill>
                    <a:srgbClr val="066168"/>
                  </a:solidFill>
                  <a:latin typeface="Verdana" pitchFamily="34" charset="0"/>
                </a:rPr>
                <a:t>Vale do </a:t>
              </a:r>
              <a:r>
                <a:rPr lang="pt-BR" sz="900" dirty="0" err="1">
                  <a:solidFill>
                    <a:srgbClr val="066168"/>
                  </a:solidFill>
                  <a:latin typeface="Verdana" pitchFamily="34" charset="0"/>
                </a:rPr>
                <a:t>Curu</a:t>
              </a:r>
              <a:endParaRPr lang="pt-BR" sz="9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grpSp>
          <p:nvGrpSpPr>
            <p:cNvPr id="210964" name="Group 20"/>
            <p:cNvGrpSpPr>
              <a:grpSpLocks/>
            </p:cNvGrpSpPr>
            <p:nvPr/>
          </p:nvGrpSpPr>
          <p:grpSpPr bwMode="auto">
            <a:xfrm>
              <a:off x="3995" y="1116"/>
              <a:ext cx="420" cy="268"/>
              <a:chOff x="3995" y="1116"/>
              <a:chExt cx="420" cy="268"/>
            </a:xfrm>
          </p:grpSpPr>
          <p:sp>
            <p:nvSpPr>
              <p:cNvPr id="210965" name="Freeform 21"/>
              <p:cNvSpPr>
                <a:spLocks noChangeAspect="1"/>
              </p:cNvSpPr>
              <p:nvPr/>
            </p:nvSpPr>
            <p:spPr bwMode="auto">
              <a:xfrm>
                <a:off x="4135" y="1116"/>
                <a:ext cx="120" cy="110"/>
              </a:xfrm>
              <a:custGeom>
                <a:avLst/>
                <a:gdLst>
                  <a:gd name="T0" fmla="*/ 385 w 671"/>
                  <a:gd name="T1" fmla="*/ 0 h 607"/>
                  <a:gd name="T2" fmla="*/ 442 w 671"/>
                  <a:gd name="T3" fmla="*/ 80 h 607"/>
                  <a:gd name="T4" fmla="*/ 533 w 671"/>
                  <a:gd name="T5" fmla="*/ 80 h 607"/>
                  <a:gd name="T6" fmla="*/ 558 w 671"/>
                  <a:gd name="T7" fmla="*/ 101 h 607"/>
                  <a:gd name="T8" fmla="*/ 572 w 671"/>
                  <a:gd name="T9" fmla="*/ 139 h 607"/>
                  <a:gd name="T10" fmla="*/ 671 w 671"/>
                  <a:gd name="T11" fmla="*/ 274 h 607"/>
                  <a:gd name="T12" fmla="*/ 569 w 671"/>
                  <a:gd name="T13" fmla="*/ 328 h 607"/>
                  <a:gd name="T14" fmla="*/ 572 w 671"/>
                  <a:gd name="T15" fmla="*/ 375 h 607"/>
                  <a:gd name="T16" fmla="*/ 517 w 671"/>
                  <a:gd name="T17" fmla="*/ 379 h 607"/>
                  <a:gd name="T18" fmla="*/ 539 w 671"/>
                  <a:gd name="T19" fmla="*/ 506 h 607"/>
                  <a:gd name="T20" fmla="*/ 526 w 671"/>
                  <a:gd name="T21" fmla="*/ 539 h 607"/>
                  <a:gd name="T22" fmla="*/ 493 w 671"/>
                  <a:gd name="T23" fmla="*/ 539 h 607"/>
                  <a:gd name="T24" fmla="*/ 459 w 671"/>
                  <a:gd name="T25" fmla="*/ 526 h 607"/>
                  <a:gd name="T26" fmla="*/ 382 w 671"/>
                  <a:gd name="T27" fmla="*/ 607 h 607"/>
                  <a:gd name="T28" fmla="*/ 0 w 671"/>
                  <a:gd name="T29" fmla="*/ 607 h 607"/>
                  <a:gd name="T30" fmla="*/ 1 w 671"/>
                  <a:gd name="T31" fmla="*/ 581 h 607"/>
                  <a:gd name="T32" fmla="*/ 81 w 671"/>
                  <a:gd name="T33" fmla="*/ 556 h 607"/>
                  <a:gd name="T34" fmla="*/ 112 w 671"/>
                  <a:gd name="T35" fmla="*/ 439 h 607"/>
                  <a:gd name="T36" fmla="*/ 101 w 671"/>
                  <a:gd name="T37" fmla="*/ 387 h 607"/>
                  <a:gd name="T38" fmla="*/ 106 w 671"/>
                  <a:gd name="T39" fmla="*/ 325 h 607"/>
                  <a:gd name="T40" fmla="*/ 136 w 671"/>
                  <a:gd name="T41" fmla="*/ 274 h 607"/>
                  <a:gd name="T42" fmla="*/ 81 w 671"/>
                  <a:gd name="T43" fmla="*/ 199 h 607"/>
                  <a:gd name="T44" fmla="*/ 116 w 671"/>
                  <a:gd name="T45" fmla="*/ 134 h 607"/>
                  <a:gd name="T46" fmla="*/ 220 w 671"/>
                  <a:gd name="T47" fmla="*/ 86 h 607"/>
                  <a:gd name="T48" fmla="*/ 236 w 671"/>
                  <a:gd name="T49" fmla="*/ 104 h 607"/>
                  <a:gd name="T50" fmla="*/ 260 w 671"/>
                  <a:gd name="T51" fmla="*/ 108 h 607"/>
                  <a:gd name="T52" fmla="*/ 290 w 671"/>
                  <a:gd name="T53" fmla="*/ 67 h 607"/>
                  <a:gd name="T54" fmla="*/ 337 w 671"/>
                  <a:gd name="T55" fmla="*/ 63 h 607"/>
                  <a:gd name="T56" fmla="*/ 385 w 671"/>
                  <a:gd name="T57" fmla="*/ 0 h 6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71" h="607">
                    <a:moveTo>
                      <a:pt x="385" y="0"/>
                    </a:moveTo>
                    <a:lnTo>
                      <a:pt x="442" y="80"/>
                    </a:lnTo>
                    <a:lnTo>
                      <a:pt x="533" y="80"/>
                    </a:lnTo>
                    <a:lnTo>
                      <a:pt x="558" y="101"/>
                    </a:lnTo>
                    <a:lnTo>
                      <a:pt x="572" y="139"/>
                    </a:lnTo>
                    <a:lnTo>
                      <a:pt x="671" y="274"/>
                    </a:lnTo>
                    <a:lnTo>
                      <a:pt x="569" y="328"/>
                    </a:lnTo>
                    <a:lnTo>
                      <a:pt x="572" y="375"/>
                    </a:lnTo>
                    <a:lnTo>
                      <a:pt x="517" y="379"/>
                    </a:lnTo>
                    <a:lnTo>
                      <a:pt x="539" y="506"/>
                    </a:lnTo>
                    <a:lnTo>
                      <a:pt x="526" y="539"/>
                    </a:lnTo>
                    <a:lnTo>
                      <a:pt x="493" y="539"/>
                    </a:lnTo>
                    <a:lnTo>
                      <a:pt x="459" y="526"/>
                    </a:lnTo>
                    <a:lnTo>
                      <a:pt x="382" y="607"/>
                    </a:lnTo>
                    <a:lnTo>
                      <a:pt x="0" y="607"/>
                    </a:lnTo>
                    <a:lnTo>
                      <a:pt x="1" y="581"/>
                    </a:lnTo>
                    <a:lnTo>
                      <a:pt x="81" y="556"/>
                    </a:lnTo>
                    <a:lnTo>
                      <a:pt x="112" y="439"/>
                    </a:lnTo>
                    <a:lnTo>
                      <a:pt x="101" y="387"/>
                    </a:lnTo>
                    <a:lnTo>
                      <a:pt x="106" y="325"/>
                    </a:lnTo>
                    <a:lnTo>
                      <a:pt x="136" y="274"/>
                    </a:lnTo>
                    <a:lnTo>
                      <a:pt x="81" y="199"/>
                    </a:lnTo>
                    <a:lnTo>
                      <a:pt x="116" y="134"/>
                    </a:lnTo>
                    <a:lnTo>
                      <a:pt x="220" y="86"/>
                    </a:lnTo>
                    <a:lnTo>
                      <a:pt x="236" y="104"/>
                    </a:lnTo>
                    <a:lnTo>
                      <a:pt x="260" y="108"/>
                    </a:lnTo>
                    <a:lnTo>
                      <a:pt x="290" y="67"/>
                    </a:lnTo>
                    <a:lnTo>
                      <a:pt x="337" y="63"/>
                    </a:lnTo>
                    <a:lnTo>
                      <a:pt x="385" y="0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0966" name="Freeform 22"/>
              <p:cNvSpPr>
                <a:spLocks noChangeAspect="1"/>
              </p:cNvSpPr>
              <p:nvPr/>
            </p:nvSpPr>
            <p:spPr bwMode="auto">
              <a:xfrm>
                <a:off x="4119" y="1200"/>
                <a:ext cx="296" cy="143"/>
              </a:xfrm>
              <a:custGeom>
                <a:avLst/>
                <a:gdLst>
                  <a:gd name="T0" fmla="*/ 1238 w 1642"/>
                  <a:gd name="T1" fmla="*/ 0 h 794"/>
                  <a:gd name="T2" fmla="*/ 1330 w 1642"/>
                  <a:gd name="T3" fmla="*/ 140 h 794"/>
                  <a:gd name="T4" fmla="*/ 1406 w 1642"/>
                  <a:gd name="T5" fmla="*/ 147 h 794"/>
                  <a:gd name="T6" fmla="*/ 1500 w 1642"/>
                  <a:gd name="T7" fmla="*/ 243 h 794"/>
                  <a:gd name="T8" fmla="*/ 1642 w 1642"/>
                  <a:gd name="T9" fmla="*/ 257 h 794"/>
                  <a:gd name="T10" fmla="*/ 1561 w 1642"/>
                  <a:gd name="T11" fmla="*/ 382 h 794"/>
                  <a:gd name="T12" fmla="*/ 1410 w 1642"/>
                  <a:gd name="T13" fmla="*/ 698 h 794"/>
                  <a:gd name="T14" fmla="*/ 1376 w 1642"/>
                  <a:gd name="T15" fmla="*/ 698 h 794"/>
                  <a:gd name="T16" fmla="*/ 1292 w 1642"/>
                  <a:gd name="T17" fmla="*/ 664 h 794"/>
                  <a:gd name="T18" fmla="*/ 1270 w 1642"/>
                  <a:gd name="T19" fmla="*/ 696 h 794"/>
                  <a:gd name="T20" fmla="*/ 1223 w 1642"/>
                  <a:gd name="T21" fmla="*/ 698 h 794"/>
                  <a:gd name="T22" fmla="*/ 1145 w 1642"/>
                  <a:gd name="T23" fmla="*/ 794 h 794"/>
                  <a:gd name="T24" fmla="*/ 1064 w 1642"/>
                  <a:gd name="T25" fmla="*/ 734 h 794"/>
                  <a:gd name="T26" fmla="*/ 1021 w 1642"/>
                  <a:gd name="T27" fmla="*/ 713 h 794"/>
                  <a:gd name="T28" fmla="*/ 724 w 1642"/>
                  <a:gd name="T29" fmla="*/ 744 h 794"/>
                  <a:gd name="T30" fmla="*/ 600 w 1642"/>
                  <a:gd name="T31" fmla="*/ 748 h 794"/>
                  <a:gd name="T32" fmla="*/ 597 w 1642"/>
                  <a:gd name="T33" fmla="*/ 762 h 794"/>
                  <a:gd name="T34" fmla="*/ 514 w 1642"/>
                  <a:gd name="T35" fmla="*/ 768 h 794"/>
                  <a:gd name="T36" fmla="*/ 500 w 1642"/>
                  <a:gd name="T37" fmla="*/ 747 h 794"/>
                  <a:gd name="T38" fmla="*/ 306 w 1642"/>
                  <a:gd name="T39" fmla="*/ 728 h 794"/>
                  <a:gd name="T40" fmla="*/ 267 w 1642"/>
                  <a:gd name="T41" fmla="*/ 625 h 794"/>
                  <a:gd name="T42" fmla="*/ 299 w 1642"/>
                  <a:gd name="T43" fmla="*/ 496 h 794"/>
                  <a:gd name="T44" fmla="*/ 303 w 1642"/>
                  <a:gd name="T45" fmla="*/ 471 h 794"/>
                  <a:gd name="T46" fmla="*/ 224 w 1642"/>
                  <a:gd name="T47" fmla="*/ 387 h 794"/>
                  <a:gd name="T48" fmla="*/ 0 w 1642"/>
                  <a:gd name="T49" fmla="*/ 356 h 794"/>
                  <a:gd name="T50" fmla="*/ 4 w 1642"/>
                  <a:gd name="T51" fmla="*/ 210 h 794"/>
                  <a:gd name="T52" fmla="*/ 46 w 1642"/>
                  <a:gd name="T53" fmla="*/ 210 h 794"/>
                  <a:gd name="T54" fmla="*/ 86 w 1642"/>
                  <a:gd name="T55" fmla="*/ 169 h 794"/>
                  <a:gd name="T56" fmla="*/ 87 w 1642"/>
                  <a:gd name="T57" fmla="*/ 143 h 794"/>
                  <a:gd name="T58" fmla="*/ 689 w 1642"/>
                  <a:gd name="T59" fmla="*/ 145 h 794"/>
                  <a:gd name="T60" fmla="*/ 985 w 1642"/>
                  <a:gd name="T61" fmla="*/ 148 h 794"/>
                  <a:gd name="T62" fmla="*/ 1102 w 1642"/>
                  <a:gd name="T63" fmla="*/ 248 h 794"/>
                  <a:gd name="T64" fmla="*/ 1142 w 1642"/>
                  <a:gd name="T65" fmla="*/ 222 h 794"/>
                  <a:gd name="T66" fmla="*/ 1121 w 1642"/>
                  <a:gd name="T67" fmla="*/ 154 h 794"/>
                  <a:gd name="T68" fmla="*/ 1186 w 1642"/>
                  <a:gd name="T69" fmla="*/ 110 h 794"/>
                  <a:gd name="T70" fmla="*/ 1238 w 1642"/>
                  <a:gd name="T71" fmla="*/ 0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42" h="794">
                    <a:moveTo>
                      <a:pt x="1238" y="0"/>
                    </a:moveTo>
                    <a:lnTo>
                      <a:pt x="1330" y="140"/>
                    </a:lnTo>
                    <a:lnTo>
                      <a:pt x="1406" y="147"/>
                    </a:lnTo>
                    <a:lnTo>
                      <a:pt x="1500" y="243"/>
                    </a:lnTo>
                    <a:lnTo>
                      <a:pt x="1642" y="257"/>
                    </a:lnTo>
                    <a:lnTo>
                      <a:pt x="1561" y="382"/>
                    </a:lnTo>
                    <a:lnTo>
                      <a:pt x="1410" y="698"/>
                    </a:lnTo>
                    <a:lnTo>
                      <a:pt x="1376" y="698"/>
                    </a:lnTo>
                    <a:lnTo>
                      <a:pt x="1292" y="664"/>
                    </a:lnTo>
                    <a:lnTo>
                      <a:pt x="1270" y="696"/>
                    </a:lnTo>
                    <a:lnTo>
                      <a:pt x="1223" y="698"/>
                    </a:lnTo>
                    <a:lnTo>
                      <a:pt x="1145" y="794"/>
                    </a:lnTo>
                    <a:lnTo>
                      <a:pt x="1064" y="734"/>
                    </a:lnTo>
                    <a:lnTo>
                      <a:pt x="1021" y="713"/>
                    </a:lnTo>
                    <a:lnTo>
                      <a:pt x="724" y="744"/>
                    </a:lnTo>
                    <a:lnTo>
                      <a:pt x="600" y="748"/>
                    </a:lnTo>
                    <a:lnTo>
                      <a:pt x="597" y="762"/>
                    </a:lnTo>
                    <a:lnTo>
                      <a:pt x="514" y="768"/>
                    </a:lnTo>
                    <a:lnTo>
                      <a:pt x="500" y="747"/>
                    </a:lnTo>
                    <a:lnTo>
                      <a:pt x="306" y="728"/>
                    </a:lnTo>
                    <a:lnTo>
                      <a:pt x="267" y="625"/>
                    </a:lnTo>
                    <a:lnTo>
                      <a:pt x="299" y="496"/>
                    </a:lnTo>
                    <a:lnTo>
                      <a:pt x="303" y="471"/>
                    </a:lnTo>
                    <a:lnTo>
                      <a:pt x="224" y="387"/>
                    </a:lnTo>
                    <a:lnTo>
                      <a:pt x="0" y="356"/>
                    </a:lnTo>
                    <a:lnTo>
                      <a:pt x="4" y="210"/>
                    </a:lnTo>
                    <a:lnTo>
                      <a:pt x="46" y="210"/>
                    </a:lnTo>
                    <a:lnTo>
                      <a:pt x="86" y="169"/>
                    </a:lnTo>
                    <a:lnTo>
                      <a:pt x="87" y="143"/>
                    </a:lnTo>
                    <a:lnTo>
                      <a:pt x="689" y="145"/>
                    </a:lnTo>
                    <a:lnTo>
                      <a:pt x="985" y="148"/>
                    </a:lnTo>
                    <a:lnTo>
                      <a:pt x="1102" y="248"/>
                    </a:lnTo>
                    <a:lnTo>
                      <a:pt x="1142" y="222"/>
                    </a:lnTo>
                    <a:lnTo>
                      <a:pt x="1121" y="154"/>
                    </a:lnTo>
                    <a:lnTo>
                      <a:pt x="1186" y="110"/>
                    </a:lnTo>
                    <a:lnTo>
                      <a:pt x="1238" y="0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0967" name="Freeform 23"/>
              <p:cNvSpPr>
                <a:spLocks noChangeAspect="1"/>
              </p:cNvSpPr>
              <p:nvPr/>
            </p:nvSpPr>
            <p:spPr bwMode="auto">
              <a:xfrm>
                <a:off x="4111" y="1264"/>
                <a:ext cx="63" cy="91"/>
              </a:xfrm>
              <a:custGeom>
                <a:avLst/>
                <a:gdLst>
                  <a:gd name="T0" fmla="*/ 0 w 350"/>
                  <a:gd name="T1" fmla="*/ 2 h 501"/>
                  <a:gd name="T2" fmla="*/ 43 w 350"/>
                  <a:gd name="T3" fmla="*/ 0 h 501"/>
                  <a:gd name="T4" fmla="*/ 269 w 350"/>
                  <a:gd name="T5" fmla="*/ 33 h 501"/>
                  <a:gd name="T6" fmla="*/ 347 w 350"/>
                  <a:gd name="T7" fmla="*/ 117 h 501"/>
                  <a:gd name="T8" fmla="*/ 313 w 350"/>
                  <a:gd name="T9" fmla="*/ 269 h 501"/>
                  <a:gd name="T10" fmla="*/ 350 w 350"/>
                  <a:gd name="T11" fmla="*/ 373 h 501"/>
                  <a:gd name="T12" fmla="*/ 162 w 350"/>
                  <a:gd name="T13" fmla="*/ 501 h 501"/>
                  <a:gd name="T14" fmla="*/ 145 w 350"/>
                  <a:gd name="T15" fmla="*/ 314 h 501"/>
                  <a:gd name="T16" fmla="*/ 57 w 350"/>
                  <a:gd name="T17" fmla="*/ 285 h 501"/>
                  <a:gd name="T18" fmla="*/ 43 w 350"/>
                  <a:gd name="T19" fmla="*/ 134 h 501"/>
                  <a:gd name="T20" fmla="*/ 0 w 350"/>
                  <a:gd name="T21" fmla="*/ 2 h 5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0" h="501">
                    <a:moveTo>
                      <a:pt x="0" y="2"/>
                    </a:moveTo>
                    <a:lnTo>
                      <a:pt x="43" y="0"/>
                    </a:lnTo>
                    <a:lnTo>
                      <a:pt x="269" y="33"/>
                    </a:lnTo>
                    <a:lnTo>
                      <a:pt x="347" y="117"/>
                    </a:lnTo>
                    <a:lnTo>
                      <a:pt x="313" y="269"/>
                    </a:lnTo>
                    <a:lnTo>
                      <a:pt x="350" y="373"/>
                    </a:lnTo>
                    <a:lnTo>
                      <a:pt x="162" y="501"/>
                    </a:lnTo>
                    <a:lnTo>
                      <a:pt x="145" y="314"/>
                    </a:lnTo>
                    <a:lnTo>
                      <a:pt x="57" y="285"/>
                    </a:lnTo>
                    <a:lnTo>
                      <a:pt x="43" y="13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0968" name="Freeform 24"/>
              <p:cNvSpPr>
                <a:spLocks noChangeAspect="1"/>
              </p:cNvSpPr>
              <p:nvPr/>
            </p:nvSpPr>
            <p:spPr bwMode="auto">
              <a:xfrm>
                <a:off x="3995" y="1264"/>
                <a:ext cx="145" cy="120"/>
              </a:xfrm>
              <a:custGeom>
                <a:avLst/>
                <a:gdLst>
                  <a:gd name="T0" fmla="*/ 469 w 801"/>
                  <a:gd name="T1" fmla="*/ 0 h 665"/>
                  <a:gd name="T2" fmla="*/ 639 w 801"/>
                  <a:gd name="T3" fmla="*/ 4 h 665"/>
                  <a:gd name="T4" fmla="*/ 682 w 801"/>
                  <a:gd name="T5" fmla="*/ 136 h 665"/>
                  <a:gd name="T6" fmla="*/ 696 w 801"/>
                  <a:gd name="T7" fmla="*/ 287 h 665"/>
                  <a:gd name="T8" fmla="*/ 784 w 801"/>
                  <a:gd name="T9" fmla="*/ 318 h 665"/>
                  <a:gd name="T10" fmla="*/ 801 w 801"/>
                  <a:gd name="T11" fmla="*/ 503 h 665"/>
                  <a:gd name="T12" fmla="*/ 720 w 801"/>
                  <a:gd name="T13" fmla="*/ 529 h 665"/>
                  <a:gd name="T14" fmla="*/ 662 w 801"/>
                  <a:gd name="T15" fmla="*/ 496 h 665"/>
                  <a:gd name="T16" fmla="*/ 631 w 801"/>
                  <a:gd name="T17" fmla="*/ 500 h 665"/>
                  <a:gd name="T18" fmla="*/ 595 w 801"/>
                  <a:gd name="T19" fmla="*/ 538 h 665"/>
                  <a:gd name="T20" fmla="*/ 552 w 801"/>
                  <a:gd name="T21" fmla="*/ 506 h 665"/>
                  <a:gd name="T22" fmla="*/ 503 w 801"/>
                  <a:gd name="T23" fmla="*/ 574 h 665"/>
                  <a:gd name="T24" fmla="*/ 489 w 801"/>
                  <a:gd name="T25" fmla="*/ 622 h 665"/>
                  <a:gd name="T26" fmla="*/ 459 w 801"/>
                  <a:gd name="T27" fmla="*/ 622 h 665"/>
                  <a:gd name="T28" fmla="*/ 447 w 801"/>
                  <a:gd name="T29" fmla="*/ 609 h 665"/>
                  <a:gd name="T30" fmla="*/ 391 w 801"/>
                  <a:gd name="T31" fmla="*/ 610 h 665"/>
                  <a:gd name="T32" fmla="*/ 390 w 801"/>
                  <a:gd name="T33" fmla="*/ 639 h 665"/>
                  <a:gd name="T34" fmla="*/ 272 w 801"/>
                  <a:gd name="T35" fmla="*/ 665 h 665"/>
                  <a:gd name="T36" fmla="*/ 262 w 801"/>
                  <a:gd name="T37" fmla="*/ 564 h 665"/>
                  <a:gd name="T38" fmla="*/ 12 w 801"/>
                  <a:gd name="T39" fmla="*/ 409 h 665"/>
                  <a:gd name="T40" fmla="*/ 0 w 801"/>
                  <a:gd name="T41" fmla="*/ 298 h 665"/>
                  <a:gd name="T42" fmla="*/ 300 w 801"/>
                  <a:gd name="T43" fmla="*/ 154 h 665"/>
                  <a:gd name="T44" fmla="*/ 332 w 801"/>
                  <a:gd name="T45" fmla="*/ 166 h 665"/>
                  <a:gd name="T46" fmla="*/ 383 w 801"/>
                  <a:gd name="T47" fmla="*/ 138 h 665"/>
                  <a:gd name="T48" fmla="*/ 469 w 801"/>
                  <a:gd name="T49" fmla="*/ 0 h 6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01" h="665">
                    <a:moveTo>
                      <a:pt x="469" y="0"/>
                    </a:moveTo>
                    <a:lnTo>
                      <a:pt x="639" y="4"/>
                    </a:lnTo>
                    <a:lnTo>
                      <a:pt x="682" y="136"/>
                    </a:lnTo>
                    <a:lnTo>
                      <a:pt x="696" y="287"/>
                    </a:lnTo>
                    <a:lnTo>
                      <a:pt x="784" y="318"/>
                    </a:lnTo>
                    <a:lnTo>
                      <a:pt x="801" y="503"/>
                    </a:lnTo>
                    <a:lnTo>
                      <a:pt x="720" y="529"/>
                    </a:lnTo>
                    <a:lnTo>
                      <a:pt x="662" y="496"/>
                    </a:lnTo>
                    <a:lnTo>
                      <a:pt x="631" y="500"/>
                    </a:lnTo>
                    <a:lnTo>
                      <a:pt x="595" y="538"/>
                    </a:lnTo>
                    <a:lnTo>
                      <a:pt x="552" y="506"/>
                    </a:lnTo>
                    <a:lnTo>
                      <a:pt x="503" y="574"/>
                    </a:lnTo>
                    <a:lnTo>
                      <a:pt x="489" y="622"/>
                    </a:lnTo>
                    <a:lnTo>
                      <a:pt x="459" y="622"/>
                    </a:lnTo>
                    <a:lnTo>
                      <a:pt x="447" y="609"/>
                    </a:lnTo>
                    <a:lnTo>
                      <a:pt x="391" y="610"/>
                    </a:lnTo>
                    <a:lnTo>
                      <a:pt x="390" y="639"/>
                    </a:lnTo>
                    <a:lnTo>
                      <a:pt x="272" y="665"/>
                    </a:lnTo>
                    <a:lnTo>
                      <a:pt x="262" y="564"/>
                    </a:lnTo>
                    <a:lnTo>
                      <a:pt x="12" y="409"/>
                    </a:lnTo>
                    <a:lnTo>
                      <a:pt x="0" y="298"/>
                    </a:lnTo>
                    <a:lnTo>
                      <a:pt x="300" y="154"/>
                    </a:lnTo>
                    <a:lnTo>
                      <a:pt x="332" y="166"/>
                    </a:lnTo>
                    <a:lnTo>
                      <a:pt x="383" y="138"/>
                    </a:lnTo>
                    <a:lnTo>
                      <a:pt x="469" y="0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10969" name="Group 25"/>
          <p:cNvGrpSpPr>
            <a:grpSpLocks/>
          </p:cNvGrpSpPr>
          <p:nvPr/>
        </p:nvGrpSpPr>
        <p:grpSpPr bwMode="auto">
          <a:xfrm>
            <a:off x="6083300" y="1779588"/>
            <a:ext cx="2316163" cy="1287462"/>
            <a:chOff x="3832" y="1121"/>
            <a:chExt cx="1459" cy="811"/>
          </a:xfrm>
        </p:grpSpPr>
        <p:sp>
          <p:nvSpPr>
            <p:cNvPr id="210970" name="Freeform 26"/>
            <p:cNvSpPr>
              <a:spLocks/>
            </p:cNvSpPr>
            <p:nvPr/>
          </p:nvSpPr>
          <p:spPr bwMode="auto">
            <a:xfrm>
              <a:off x="4594" y="1248"/>
              <a:ext cx="674" cy="130"/>
            </a:xfrm>
            <a:custGeom>
              <a:avLst/>
              <a:gdLst>
                <a:gd name="T0" fmla="*/ 0 w 674"/>
                <a:gd name="T1" fmla="*/ 130 h 130"/>
                <a:gd name="T2" fmla="*/ 68 w 674"/>
                <a:gd name="T3" fmla="*/ 0 h 130"/>
                <a:gd name="T4" fmla="*/ 674 w 674"/>
                <a:gd name="T5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74" h="130">
                  <a:moveTo>
                    <a:pt x="0" y="130"/>
                  </a:moveTo>
                  <a:lnTo>
                    <a:pt x="68" y="0"/>
                  </a:lnTo>
                  <a:lnTo>
                    <a:pt x="674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10971" name="Text Box 27"/>
            <p:cNvSpPr txBox="1">
              <a:spLocks noChangeArrowheads="1"/>
            </p:cNvSpPr>
            <p:nvPr/>
          </p:nvSpPr>
          <p:spPr bwMode="auto">
            <a:xfrm>
              <a:off x="4597" y="1121"/>
              <a:ext cx="694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900" dirty="0">
                  <a:solidFill>
                    <a:srgbClr val="066168"/>
                  </a:solidFill>
                  <a:latin typeface="Verdana" pitchFamily="34" charset="0"/>
                </a:rPr>
                <a:t>Fortaleza</a:t>
              </a:r>
            </a:p>
          </p:txBody>
        </p:sp>
        <p:grpSp>
          <p:nvGrpSpPr>
            <p:cNvPr id="210972" name="Group 28"/>
            <p:cNvGrpSpPr>
              <a:grpSpLocks/>
            </p:cNvGrpSpPr>
            <p:nvPr/>
          </p:nvGrpSpPr>
          <p:grpSpPr bwMode="auto">
            <a:xfrm>
              <a:off x="3832" y="1246"/>
              <a:ext cx="933" cy="686"/>
              <a:chOff x="3832" y="1246"/>
              <a:chExt cx="933" cy="686"/>
            </a:xfrm>
          </p:grpSpPr>
          <p:sp>
            <p:nvSpPr>
              <p:cNvPr id="210973" name="Freeform 29"/>
              <p:cNvSpPr>
                <a:spLocks noChangeAspect="1"/>
              </p:cNvSpPr>
              <p:nvPr/>
            </p:nvSpPr>
            <p:spPr bwMode="auto">
              <a:xfrm>
                <a:off x="4499" y="1424"/>
                <a:ext cx="77" cy="113"/>
              </a:xfrm>
              <a:custGeom>
                <a:avLst/>
                <a:gdLst>
                  <a:gd name="T0" fmla="*/ 0 w 430"/>
                  <a:gd name="T1" fmla="*/ 480 h 619"/>
                  <a:gd name="T2" fmla="*/ 75 w 430"/>
                  <a:gd name="T3" fmla="*/ 380 h 619"/>
                  <a:gd name="T4" fmla="*/ 123 w 430"/>
                  <a:gd name="T5" fmla="*/ 384 h 619"/>
                  <a:gd name="T6" fmla="*/ 134 w 430"/>
                  <a:gd name="T7" fmla="*/ 378 h 619"/>
                  <a:gd name="T8" fmla="*/ 136 w 430"/>
                  <a:gd name="T9" fmla="*/ 361 h 619"/>
                  <a:gd name="T10" fmla="*/ 123 w 430"/>
                  <a:gd name="T11" fmla="*/ 339 h 619"/>
                  <a:gd name="T12" fmla="*/ 128 w 430"/>
                  <a:gd name="T13" fmla="*/ 322 h 619"/>
                  <a:gd name="T14" fmla="*/ 187 w 430"/>
                  <a:gd name="T15" fmla="*/ 256 h 619"/>
                  <a:gd name="T16" fmla="*/ 161 w 430"/>
                  <a:gd name="T17" fmla="*/ 119 h 619"/>
                  <a:gd name="T18" fmla="*/ 170 w 430"/>
                  <a:gd name="T19" fmla="*/ 108 h 619"/>
                  <a:gd name="T20" fmla="*/ 205 w 430"/>
                  <a:gd name="T21" fmla="*/ 82 h 619"/>
                  <a:gd name="T22" fmla="*/ 258 w 430"/>
                  <a:gd name="T23" fmla="*/ 86 h 619"/>
                  <a:gd name="T24" fmla="*/ 337 w 430"/>
                  <a:gd name="T25" fmla="*/ 33 h 619"/>
                  <a:gd name="T26" fmla="*/ 408 w 430"/>
                  <a:gd name="T27" fmla="*/ 0 h 619"/>
                  <a:gd name="T28" fmla="*/ 430 w 430"/>
                  <a:gd name="T29" fmla="*/ 13 h 619"/>
                  <a:gd name="T30" fmla="*/ 347 w 430"/>
                  <a:gd name="T31" fmla="*/ 355 h 619"/>
                  <a:gd name="T32" fmla="*/ 325 w 430"/>
                  <a:gd name="T33" fmla="*/ 523 h 619"/>
                  <a:gd name="T34" fmla="*/ 317 w 430"/>
                  <a:gd name="T35" fmla="*/ 619 h 619"/>
                  <a:gd name="T36" fmla="*/ 208 w 430"/>
                  <a:gd name="T37" fmla="*/ 489 h 619"/>
                  <a:gd name="T38" fmla="*/ 141 w 430"/>
                  <a:gd name="T39" fmla="*/ 519 h 619"/>
                  <a:gd name="T40" fmla="*/ 99 w 430"/>
                  <a:gd name="T41" fmla="*/ 525 h 619"/>
                  <a:gd name="T42" fmla="*/ 78 w 430"/>
                  <a:gd name="T43" fmla="*/ 489 h 619"/>
                  <a:gd name="T44" fmla="*/ 53 w 430"/>
                  <a:gd name="T45" fmla="*/ 494 h 619"/>
                  <a:gd name="T46" fmla="*/ 30 w 430"/>
                  <a:gd name="T47" fmla="*/ 507 h 619"/>
                  <a:gd name="T48" fmla="*/ 6 w 430"/>
                  <a:gd name="T49" fmla="*/ 504 h 619"/>
                  <a:gd name="T50" fmla="*/ 0 w 430"/>
                  <a:gd name="T51" fmla="*/ 480 h 6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30" h="619">
                    <a:moveTo>
                      <a:pt x="0" y="480"/>
                    </a:moveTo>
                    <a:lnTo>
                      <a:pt x="75" y="380"/>
                    </a:lnTo>
                    <a:lnTo>
                      <a:pt x="123" y="384"/>
                    </a:lnTo>
                    <a:lnTo>
                      <a:pt x="134" y="378"/>
                    </a:lnTo>
                    <a:lnTo>
                      <a:pt x="136" y="361"/>
                    </a:lnTo>
                    <a:lnTo>
                      <a:pt x="123" y="339"/>
                    </a:lnTo>
                    <a:lnTo>
                      <a:pt x="128" y="322"/>
                    </a:lnTo>
                    <a:lnTo>
                      <a:pt x="187" y="256"/>
                    </a:lnTo>
                    <a:lnTo>
                      <a:pt x="161" y="119"/>
                    </a:lnTo>
                    <a:lnTo>
                      <a:pt x="170" y="108"/>
                    </a:lnTo>
                    <a:lnTo>
                      <a:pt x="205" y="82"/>
                    </a:lnTo>
                    <a:lnTo>
                      <a:pt x="258" y="86"/>
                    </a:lnTo>
                    <a:lnTo>
                      <a:pt x="337" y="33"/>
                    </a:lnTo>
                    <a:lnTo>
                      <a:pt x="408" y="0"/>
                    </a:lnTo>
                    <a:lnTo>
                      <a:pt x="430" y="13"/>
                    </a:lnTo>
                    <a:lnTo>
                      <a:pt x="347" y="355"/>
                    </a:lnTo>
                    <a:lnTo>
                      <a:pt x="325" y="523"/>
                    </a:lnTo>
                    <a:lnTo>
                      <a:pt x="317" y="619"/>
                    </a:lnTo>
                    <a:lnTo>
                      <a:pt x="208" y="489"/>
                    </a:lnTo>
                    <a:lnTo>
                      <a:pt x="141" y="519"/>
                    </a:lnTo>
                    <a:lnTo>
                      <a:pt x="99" y="525"/>
                    </a:lnTo>
                    <a:lnTo>
                      <a:pt x="78" y="489"/>
                    </a:lnTo>
                    <a:lnTo>
                      <a:pt x="53" y="494"/>
                    </a:lnTo>
                    <a:lnTo>
                      <a:pt x="30" y="507"/>
                    </a:lnTo>
                    <a:lnTo>
                      <a:pt x="6" y="504"/>
                    </a:lnTo>
                    <a:lnTo>
                      <a:pt x="0" y="48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0974" name="Freeform 30"/>
              <p:cNvSpPr>
                <a:spLocks noChangeAspect="1"/>
              </p:cNvSpPr>
              <p:nvPr/>
            </p:nvSpPr>
            <p:spPr bwMode="auto">
              <a:xfrm>
                <a:off x="4520" y="1331"/>
                <a:ext cx="140" cy="118"/>
              </a:xfrm>
              <a:custGeom>
                <a:avLst/>
                <a:gdLst>
                  <a:gd name="T0" fmla="*/ 425 w 775"/>
                  <a:gd name="T1" fmla="*/ 655 h 655"/>
                  <a:gd name="T2" fmla="*/ 370 w 775"/>
                  <a:gd name="T3" fmla="*/ 567 h 655"/>
                  <a:gd name="T4" fmla="*/ 263 w 775"/>
                  <a:gd name="T5" fmla="*/ 498 h 655"/>
                  <a:gd name="T6" fmla="*/ 242 w 775"/>
                  <a:gd name="T7" fmla="*/ 474 h 655"/>
                  <a:gd name="T8" fmla="*/ 212 w 775"/>
                  <a:gd name="T9" fmla="*/ 475 h 655"/>
                  <a:gd name="T10" fmla="*/ 203 w 775"/>
                  <a:gd name="T11" fmla="*/ 498 h 655"/>
                  <a:gd name="T12" fmla="*/ 188 w 775"/>
                  <a:gd name="T13" fmla="*/ 494 h 655"/>
                  <a:gd name="T14" fmla="*/ 0 w 775"/>
                  <a:gd name="T15" fmla="*/ 350 h 655"/>
                  <a:gd name="T16" fmla="*/ 108 w 775"/>
                  <a:gd name="T17" fmla="*/ 175 h 655"/>
                  <a:gd name="T18" fmla="*/ 111 w 775"/>
                  <a:gd name="T19" fmla="*/ 133 h 655"/>
                  <a:gd name="T20" fmla="*/ 60 w 775"/>
                  <a:gd name="T21" fmla="*/ 88 h 655"/>
                  <a:gd name="T22" fmla="*/ 55 w 775"/>
                  <a:gd name="T23" fmla="*/ 36 h 655"/>
                  <a:gd name="T24" fmla="*/ 130 w 775"/>
                  <a:gd name="T25" fmla="*/ 35 h 655"/>
                  <a:gd name="T26" fmla="*/ 161 w 775"/>
                  <a:gd name="T27" fmla="*/ 0 h 655"/>
                  <a:gd name="T28" fmla="*/ 332 w 775"/>
                  <a:gd name="T29" fmla="*/ 78 h 655"/>
                  <a:gd name="T30" fmla="*/ 397 w 775"/>
                  <a:gd name="T31" fmla="*/ 72 h 655"/>
                  <a:gd name="T32" fmla="*/ 502 w 775"/>
                  <a:gd name="T33" fmla="*/ 108 h 655"/>
                  <a:gd name="T34" fmla="*/ 528 w 775"/>
                  <a:gd name="T35" fmla="*/ 33 h 655"/>
                  <a:gd name="T36" fmla="*/ 615 w 775"/>
                  <a:gd name="T37" fmla="*/ 156 h 655"/>
                  <a:gd name="T38" fmla="*/ 775 w 775"/>
                  <a:gd name="T39" fmla="*/ 416 h 655"/>
                  <a:gd name="T40" fmla="*/ 717 w 775"/>
                  <a:gd name="T41" fmla="*/ 420 h 655"/>
                  <a:gd name="T42" fmla="*/ 714 w 775"/>
                  <a:gd name="T43" fmla="*/ 408 h 655"/>
                  <a:gd name="T44" fmla="*/ 690 w 775"/>
                  <a:gd name="T45" fmla="*/ 385 h 655"/>
                  <a:gd name="T46" fmla="*/ 641 w 775"/>
                  <a:gd name="T47" fmla="*/ 377 h 655"/>
                  <a:gd name="T48" fmla="*/ 631 w 775"/>
                  <a:gd name="T49" fmla="*/ 400 h 655"/>
                  <a:gd name="T50" fmla="*/ 634 w 775"/>
                  <a:gd name="T51" fmla="*/ 475 h 655"/>
                  <a:gd name="T52" fmla="*/ 610 w 775"/>
                  <a:gd name="T53" fmla="*/ 502 h 655"/>
                  <a:gd name="T54" fmla="*/ 591 w 775"/>
                  <a:gd name="T55" fmla="*/ 511 h 655"/>
                  <a:gd name="T56" fmla="*/ 559 w 775"/>
                  <a:gd name="T57" fmla="*/ 491 h 655"/>
                  <a:gd name="T58" fmla="*/ 520 w 775"/>
                  <a:gd name="T59" fmla="*/ 519 h 655"/>
                  <a:gd name="T60" fmla="*/ 425 w 775"/>
                  <a:gd name="T61" fmla="*/ 655 h 6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75" h="655">
                    <a:moveTo>
                      <a:pt x="425" y="655"/>
                    </a:moveTo>
                    <a:lnTo>
                      <a:pt x="370" y="567"/>
                    </a:lnTo>
                    <a:lnTo>
                      <a:pt x="263" y="498"/>
                    </a:lnTo>
                    <a:lnTo>
                      <a:pt x="242" y="474"/>
                    </a:lnTo>
                    <a:lnTo>
                      <a:pt x="212" y="475"/>
                    </a:lnTo>
                    <a:lnTo>
                      <a:pt x="203" y="498"/>
                    </a:lnTo>
                    <a:lnTo>
                      <a:pt x="188" y="494"/>
                    </a:lnTo>
                    <a:lnTo>
                      <a:pt x="0" y="350"/>
                    </a:lnTo>
                    <a:lnTo>
                      <a:pt x="108" y="175"/>
                    </a:lnTo>
                    <a:lnTo>
                      <a:pt x="111" y="133"/>
                    </a:lnTo>
                    <a:lnTo>
                      <a:pt x="60" y="88"/>
                    </a:lnTo>
                    <a:lnTo>
                      <a:pt x="55" y="36"/>
                    </a:lnTo>
                    <a:lnTo>
                      <a:pt x="130" y="35"/>
                    </a:lnTo>
                    <a:lnTo>
                      <a:pt x="161" y="0"/>
                    </a:lnTo>
                    <a:lnTo>
                      <a:pt x="332" y="78"/>
                    </a:lnTo>
                    <a:lnTo>
                      <a:pt x="397" y="72"/>
                    </a:lnTo>
                    <a:lnTo>
                      <a:pt x="502" y="108"/>
                    </a:lnTo>
                    <a:lnTo>
                      <a:pt x="528" y="33"/>
                    </a:lnTo>
                    <a:lnTo>
                      <a:pt x="615" y="156"/>
                    </a:lnTo>
                    <a:lnTo>
                      <a:pt x="775" y="416"/>
                    </a:lnTo>
                    <a:lnTo>
                      <a:pt x="717" y="420"/>
                    </a:lnTo>
                    <a:lnTo>
                      <a:pt x="714" y="408"/>
                    </a:lnTo>
                    <a:lnTo>
                      <a:pt x="690" y="385"/>
                    </a:lnTo>
                    <a:lnTo>
                      <a:pt x="641" y="377"/>
                    </a:lnTo>
                    <a:lnTo>
                      <a:pt x="631" y="400"/>
                    </a:lnTo>
                    <a:lnTo>
                      <a:pt x="634" y="475"/>
                    </a:lnTo>
                    <a:lnTo>
                      <a:pt x="610" y="502"/>
                    </a:lnTo>
                    <a:lnTo>
                      <a:pt x="591" y="511"/>
                    </a:lnTo>
                    <a:lnTo>
                      <a:pt x="559" y="491"/>
                    </a:lnTo>
                    <a:lnTo>
                      <a:pt x="520" y="519"/>
                    </a:lnTo>
                    <a:lnTo>
                      <a:pt x="425" y="655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0975" name="Freeform 31"/>
              <p:cNvSpPr>
                <a:spLocks noChangeAspect="1"/>
              </p:cNvSpPr>
              <p:nvPr/>
            </p:nvSpPr>
            <p:spPr bwMode="auto">
              <a:xfrm>
                <a:off x="4578" y="1407"/>
                <a:ext cx="187" cy="145"/>
              </a:xfrm>
              <a:custGeom>
                <a:avLst/>
                <a:gdLst>
                  <a:gd name="T0" fmla="*/ 1030 w 1030"/>
                  <a:gd name="T1" fmla="*/ 579 h 803"/>
                  <a:gd name="T2" fmla="*/ 986 w 1030"/>
                  <a:gd name="T3" fmla="*/ 633 h 803"/>
                  <a:gd name="T4" fmla="*/ 877 w 1030"/>
                  <a:gd name="T5" fmla="*/ 635 h 803"/>
                  <a:gd name="T6" fmla="*/ 788 w 1030"/>
                  <a:gd name="T7" fmla="*/ 582 h 803"/>
                  <a:gd name="T8" fmla="*/ 747 w 1030"/>
                  <a:gd name="T9" fmla="*/ 585 h 803"/>
                  <a:gd name="T10" fmla="*/ 683 w 1030"/>
                  <a:gd name="T11" fmla="*/ 642 h 803"/>
                  <a:gd name="T12" fmla="*/ 620 w 1030"/>
                  <a:gd name="T13" fmla="*/ 699 h 803"/>
                  <a:gd name="T14" fmla="*/ 552 w 1030"/>
                  <a:gd name="T15" fmla="*/ 758 h 803"/>
                  <a:gd name="T16" fmla="*/ 534 w 1030"/>
                  <a:gd name="T17" fmla="*/ 803 h 803"/>
                  <a:gd name="T18" fmla="*/ 468 w 1030"/>
                  <a:gd name="T19" fmla="*/ 782 h 803"/>
                  <a:gd name="T20" fmla="*/ 418 w 1030"/>
                  <a:gd name="T21" fmla="*/ 768 h 803"/>
                  <a:gd name="T22" fmla="*/ 343 w 1030"/>
                  <a:gd name="T23" fmla="*/ 781 h 803"/>
                  <a:gd name="T24" fmla="*/ 271 w 1030"/>
                  <a:gd name="T25" fmla="*/ 772 h 803"/>
                  <a:gd name="T26" fmla="*/ 212 w 1030"/>
                  <a:gd name="T27" fmla="*/ 748 h 803"/>
                  <a:gd name="T28" fmla="*/ 145 w 1030"/>
                  <a:gd name="T29" fmla="*/ 746 h 803"/>
                  <a:gd name="T30" fmla="*/ 104 w 1030"/>
                  <a:gd name="T31" fmla="*/ 761 h 803"/>
                  <a:gd name="T32" fmla="*/ 0 w 1030"/>
                  <a:gd name="T33" fmla="*/ 693 h 803"/>
                  <a:gd name="T34" fmla="*/ 44 w 1030"/>
                  <a:gd name="T35" fmla="*/ 612 h 803"/>
                  <a:gd name="T36" fmla="*/ 16 w 1030"/>
                  <a:gd name="T37" fmla="*/ 569 h 803"/>
                  <a:gd name="T38" fmla="*/ 21 w 1030"/>
                  <a:gd name="T39" fmla="*/ 537 h 803"/>
                  <a:gd name="T40" fmla="*/ 48 w 1030"/>
                  <a:gd name="T41" fmla="*/ 510 h 803"/>
                  <a:gd name="T42" fmla="*/ 44 w 1030"/>
                  <a:gd name="T43" fmla="*/ 436 h 803"/>
                  <a:gd name="T44" fmla="*/ 66 w 1030"/>
                  <a:gd name="T45" fmla="*/ 399 h 803"/>
                  <a:gd name="T46" fmla="*/ 139 w 1030"/>
                  <a:gd name="T47" fmla="*/ 353 h 803"/>
                  <a:gd name="T48" fmla="*/ 168 w 1030"/>
                  <a:gd name="T49" fmla="*/ 324 h 803"/>
                  <a:gd name="T50" fmla="*/ 188 w 1030"/>
                  <a:gd name="T51" fmla="*/ 325 h 803"/>
                  <a:gd name="T52" fmla="*/ 194 w 1030"/>
                  <a:gd name="T53" fmla="*/ 349 h 803"/>
                  <a:gd name="T54" fmla="*/ 222 w 1030"/>
                  <a:gd name="T55" fmla="*/ 307 h 803"/>
                  <a:gd name="T56" fmla="*/ 250 w 1030"/>
                  <a:gd name="T57" fmla="*/ 307 h 803"/>
                  <a:gd name="T58" fmla="*/ 274 w 1030"/>
                  <a:gd name="T59" fmla="*/ 316 h 803"/>
                  <a:gd name="T60" fmla="*/ 307 w 1030"/>
                  <a:gd name="T61" fmla="*/ 247 h 803"/>
                  <a:gd name="T62" fmla="*/ 414 w 1030"/>
                  <a:gd name="T63" fmla="*/ 161 h 803"/>
                  <a:gd name="T64" fmla="*/ 400 w 1030"/>
                  <a:gd name="T65" fmla="*/ 81 h 803"/>
                  <a:gd name="T66" fmla="*/ 388 w 1030"/>
                  <a:gd name="T67" fmla="*/ 66 h 803"/>
                  <a:gd name="T68" fmla="*/ 391 w 1030"/>
                  <a:gd name="T69" fmla="*/ 2 h 803"/>
                  <a:gd name="T70" fmla="*/ 450 w 1030"/>
                  <a:gd name="T71" fmla="*/ 0 h 803"/>
                  <a:gd name="T72" fmla="*/ 577 w 1030"/>
                  <a:gd name="T73" fmla="*/ 201 h 803"/>
                  <a:gd name="T74" fmla="*/ 760 w 1030"/>
                  <a:gd name="T75" fmla="*/ 361 h 803"/>
                  <a:gd name="T76" fmla="*/ 892 w 1030"/>
                  <a:gd name="T77" fmla="*/ 418 h 803"/>
                  <a:gd name="T78" fmla="*/ 994 w 1030"/>
                  <a:gd name="T79" fmla="*/ 543 h 803"/>
                  <a:gd name="T80" fmla="*/ 1030 w 1030"/>
                  <a:gd name="T81" fmla="*/ 579 h 8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30" h="803">
                    <a:moveTo>
                      <a:pt x="1030" y="579"/>
                    </a:moveTo>
                    <a:lnTo>
                      <a:pt x="986" y="633"/>
                    </a:lnTo>
                    <a:lnTo>
                      <a:pt x="877" y="635"/>
                    </a:lnTo>
                    <a:lnTo>
                      <a:pt x="788" y="582"/>
                    </a:lnTo>
                    <a:lnTo>
                      <a:pt x="747" y="585"/>
                    </a:lnTo>
                    <a:lnTo>
                      <a:pt x="683" y="642"/>
                    </a:lnTo>
                    <a:lnTo>
                      <a:pt x="620" y="699"/>
                    </a:lnTo>
                    <a:lnTo>
                      <a:pt x="552" y="758"/>
                    </a:lnTo>
                    <a:lnTo>
                      <a:pt x="534" y="803"/>
                    </a:lnTo>
                    <a:lnTo>
                      <a:pt x="468" y="782"/>
                    </a:lnTo>
                    <a:lnTo>
                      <a:pt x="418" y="768"/>
                    </a:lnTo>
                    <a:lnTo>
                      <a:pt x="343" y="781"/>
                    </a:lnTo>
                    <a:lnTo>
                      <a:pt x="271" y="772"/>
                    </a:lnTo>
                    <a:lnTo>
                      <a:pt x="212" y="748"/>
                    </a:lnTo>
                    <a:lnTo>
                      <a:pt x="145" y="746"/>
                    </a:lnTo>
                    <a:lnTo>
                      <a:pt x="104" y="761"/>
                    </a:lnTo>
                    <a:lnTo>
                      <a:pt x="0" y="693"/>
                    </a:lnTo>
                    <a:lnTo>
                      <a:pt x="44" y="612"/>
                    </a:lnTo>
                    <a:lnTo>
                      <a:pt x="16" y="569"/>
                    </a:lnTo>
                    <a:lnTo>
                      <a:pt x="21" y="537"/>
                    </a:lnTo>
                    <a:lnTo>
                      <a:pt x="48" y="510"/>
                    </a:lnTo>
                    <a:lnTo>
                      <a:pt x="44" y="436"/>
                    </a:lnTo>
                    <a:lnTo>
                      <a:pt x="66" y="399"/>
                    </a:lnTo>
                    <a:lnTo>
                      <a:pt x="139" y="353"/>
                    </a:lnTo>
                    <a:lnTo>
                      <a:pt x="168" y="324"/>
                    </a:lnTo>
                    <a:lnTo>
                      <a:pt x="188" y="325"/>
                    </a:lnTo>
                    <a:lnTo>
                      <a:pt x="194" y="349"/>
                    </a:lnTo>
                    <a:lnTo>
                      <a:pt x="222" y="307"/>
                    </a:lnTo>
                    <a:lnTo>
                      <a:pt x="250" y="307"/>
                    </a:lnTo>
                    <a:lnTo>
                      <a:pt x="274" y="316"/>
                    </a:lnTo>
                    <a:lnTo>
                      <a:pt x="307" y="247"/>
                    </a:lnTo>
                    <a:lnTo>
                      <a:pt x="414" y="161"/>
                    </a:lnTo>
                    <a:lnTo>
                      <a:pt x="400" y="81"/>
                    </a:lnTo>
                    <a:lnTo>
                      <a:pt x="388" y="66"/>
                    </a:lnTo>
                    <a:lnTo>
                      <a:pt x="391" y="2"/>
                    </a:lnTo>
                    <a:lnTo>
                      <a:pt x="450" y="0"/>
                    </a:lnTo>
                    <a:lnTo>
                      <a:pt x="577" y="201"/>
                    </a:lnTo>
                    <a:lnTo>
                      <a:pt x="760" y="361"/>
                    </a:lnTo>
                    <a:lnTo>
                      <a:pt x="892" y="418"/>
                    </a:lnTo>
                    <a:lnTo>
                      <a:pt x="994" y="543"/>
                    </a:lnTo>
                    <a:lnTo>
                      <a:pt x="1030" y="579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0976" name="Freeform 32"/>
              <p:cNvSpPr>
                <a:spLocks noChangeAspect="1"/>
              </p:cNvSpPr>
              <p:nvPr/>
            </p:nvSpPr>
            <p:spPr bwMode="auto">
              <a:xfrm>
                <a:off x="4305" y="1424"/>
                <a:ext cx="216" cy="142"/>
              </a:xfrm>
              <a:custGeom>
                <a:avLst/>
                <a:gdLst>
                  <a:gd name="T0" fmla="*/ 1021 w 1197"/>
                  <a:gd name="T1" fmla="*/ 0 h 787"/>
                  <a:gd name="T2" fmla="*/ 958 w 1197"/>
                  <a:gd name="T3" fmla="*/ 67 h 787"/>
                  <a:gd name="T4" fmla="*/ 930 w 1197"/>
                  <a:gd name="T5" fmla="*/ 73 h 787"/>
                  <a:gd name="T6" fmla="*/ 845 w 1197"/>
                  <a:gd name="T7" fmla="*/ 246 h 787"/>
                  <a:gd name="T8" fmla="*/ 794 w 1197"/>
                  <a:gd name="T9" fmla="*/ 239 h 787"/>
                  <a:gd name="T10" fmla="*/ 697 w 1197"/>
                  <a:gd name="T11" fmla="*/ 351 h 787"/>
                  <a:gd name="T12" fmla="*/ 650 w 1197"/>
                  <a:gd name="T13" fmla="*/ 358 h 787"/>
                  <a:gd name="T14" fmla="*/ 637 w 1197"/>
                  <a:gd name="T15" fmla="*/ 340 h 787"/>
                  <a:gd name="T16" fmla="*/ 592 w 1197"/>
                  <a:gd name="T17" fmla="*/ 351 h 787"/>
                  <a:gd name="T18" fmla="*/ 498 w 1197"/>
                  <a:gd name="T19" fmla="*/ 439 h 787"/>
                  <a:gd name="T20" fmla="*/ 399 w 1197"/>
                  <a:gd name="T21" fmla="*/ 367 h 787"/>
                  <a:gd name="T22" fmla="*/ 175 w 1197"/>
                  <a:gd name="T23" fmla="*/ 290 h 787"/>
                  <a:gd name="T24" fmla="*/ 0 w 1197"/>
                  <a:gd name="T25" fmla="*/ 430 h 787"/>
                  <a:gd name="T26" fmla="*/ 35 w 1197"/>
                  <a:gd name="T27" fmla="*/ 600 h 787"/>
                  <a:gd name="T28" fmla="*/ 121 w 1197"/>
                  <a:gd name="T29" fmla="*/ 697 h 787"/>
                  <a:gd name="T30" fmla="*/ 522 w 1197"/>
                  <a:gd name="T31" fmla="*/ 717 h 787"/>
                  <a:gd name="T32" fmla="*/ 544 w 1197"/>
                  <a:gd name="T33" fmla="*/ 682 h 787"/>
                  <a:gd name="T34" fmla="*/ 719 w 1197"/>
                  <a:gd name="T35" fmla="*/ 787 h 787"/>
                  <a:gd name="T36" fmla="*/ 773 w 1197"/>
                  <a:gd name="T37" fmla="*/ 703 h 787"/>
                  <a:gd name="T38" fmla="*/ 806 w 1197"/>
                  <a:gd name="T39" fmla="*/ 742 h 787"/>
                  <a:gd name="T40" fmla="*/ 830 w 1197"/>
                  <a:gd name="T41" fmla="*/ 689 h 787"/>
                  <a:gd name="T42" fmla="*/ 863 w 1197"/>
                  <a:gd name="T43" fmla="*/ 689 h 787"/>
                  <a:gd name="T44" fmla="*/ 870 w 1197"/>
                  <a:gd name="T45" fmla="*/ 703 h 787"/>
                  <a:gd name="T46" fmla="*/ 894 w 1197"/>
                  <a:gd name="T47" fmla="*/ 701 h 787"/>
                  <a:gd name="T48" fmla="*/ 916 w 1197"/>
                  <a:gd name="T49" fmla="*/ 675 h 787"/>
                  <a:gd name="T50" fmla="*/ 1055 w 1197"/>
                  <a:gd name="T51" fmla="*/ 590 h 787"/>
                  <a:gd name="T52" fmla="*/ 1055 w 1197"/>
                  <a:gd name="T53" fmla="*/ 561 h 787"/>
                  <a:gd name="T54" fmla="*/ 1080 w 1197"/>
                  <a:gd name="T55" fmla="*/ 503 h 787"/>
                  <a:gd name="T56" fmla="*/ 1073 w 1197"/>
                  <a:gd name="T57" fmla="*/ 479 h 787"/>
                  <a:gd name="T58" fmla="*/ 1149 w 1197"/>
                  <a:gd name="T59" fmla="*/ 379 h 787"/>
                  <a:gd name="T60" fmla="*/ 1134 w 1197"/>
                  <a:gd name="T61" fmla="*/ 328 h 787"/>
                  <a:gd name="T62" fmla="*/ 1081 w 1197"/>
                  <a:gd name="T63" fmla="*/ 292 h 787"/>
                  <a:gd name="T64" fmla="*/ 1056 w 1197"/>
                  <a:gd name="T65" fmla="*/ 246 h 787"/>
                  <a:gd name="T66" fmla="*/ 1119 w 1197"/>
                  <a:gd name="T67" fmla="*/ 179 h 787"/>
                  <a:gd name="T68" fmla="*/ 1197 w 1197"/>
                  <a:gd name="T69" fmla="*/ 83 h 787"/>
                  <a:gd name="T70" fmla="*/ 1021 w 1197"/>
                  <a:gd name="T71" fmla="*/ 0 h 7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197" h="787">
                    <a:moveTo>
                      <a:pt x="1021" y="0"/>
                    </a:moveTo>
                    <a:lnTo>
                      <a:pt x="958" y="67"/>
                    </a:lnTo>
                    <a:lnTo>
                      <a:pt x="930" y="73"/>
                    </a:lnTo>
                    <a:lnTo>
                      <a:pt x="845" y="246"/>
                    </a:lnTo>
                    <a:lnTo>
                      <a:pt x="794" y="239"/>
                    </a:lnTo>
                    <a:lnTo>
                      <a:pt x="697" y="351"/>
                    </a:lnTo>
                    <a:lnTo>
                      <a:pt x="650" y="358"/>
                    </a:lnTo>
                    <a:lnTo>
                      <a:pt x="637" y="340"/>
                    </a:lnTo>
                    <a:lnTo>
                      <a:pt x="592" y="351"/>
                    </a:lnTo>
                    <a:lnTo>
                      <a:pt x="498" y="439"/>
                    </a:lnTo>
                    <a:lnTo>
                      <a:pt x="399" y="367"/>
                    </a:lnTo>
                    <a:lnTo>
                      <a:pt x="175" y="290"/>
                    </a:lnTo>
                    <a:lnTo>
                      <a:pt x="0" y="430"/>
                    </a:lnTo>
                    <a:lnTo>
                      <a:pt x="35" y="600"/>
                    </a:lnTo>
                    <a:lnTo>
                      <a:pt x="121" y="697"/>
                    </a:lnTo>
                    <a:lnTo>
                      <a:pt x="522" y="717"/>
                    </a:lnTo>
                    <a:lnTo>
                      <a:pt x="544" y="682"/>
                    </a:lnTo>
                    <a:lnTo>
                      <a:pt x="719" y="787"/>
                    </a:lnTo>
                    <a:lnTo>
                      <a:pt x="773" y="703"/>
                    </a:lnTo>
                    <a:lnTo>
                      <a:pt x="806" y="742"/>
                    </a:lnTo>
                    <a:lnTo>
                      <a:pt x="830" y="689"/>
                    </a:lnTo>
                    <a:lnTo>
                      <a:pt x="863" y="689"/>
                    </a:lnTo>
                    <a:lnTo>
                      <a:pt x="870" y="703"/>
                    </a:lnTo>
                    <a:lnTo>
                      <a:pt x="894" y="701"/>
                    </a:lnTo>
                    <a:lnTo>
                      <a:pt x="916" y="675"/>
                    </a:lnTo>
                    <a:lnTo>
                      <a:pt x="1055" y="590"/>
                    </a:lnTo>
                    <a:lnTo>
                      <a:pt x="1055" y="561"/>
                    </a:lnTo>
                    <a:lnTo>
                      <a:pt x="1080" y="503"/>
                    </a:lnTo>
                    <a:lnTo>
                      <a:pt x="1073" y="479"/>
                    </a:lnTo>
                    <a:lnTo>
                      <a:pt x="1149" y="379"/>
                    </a:lnTo>
                    <a:lnTo>
                      <a:pt x="1134" y="328"/>
                    </a:lnTo>
                    <a:lnTo>
                      <a:pt x="1081" y="292"/>
                    </a:lnTo>
                    <a:lnTo>
                      <a:pt x="1056" y="246"/>
                    </a:lnTo>
                    <a:lnTo>
                      <a:pt x="1119" y="179"/>
                    </a:lnTo>
                    <a:lnTo>
                      <a:pt x="1197" y="83"/>
                    </a:lnTo>
                    <a:lnTo>
                      <a:pt x="1021" y="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0977" name="Freeform 33"/>
              <p:cNvSpPr>
                <a:spLocks noChangeAspect="1"/>
              </p:cNvSpPr>
              <p:nvPr/>
            </p:nvSpPr>
            <p:spPr bwMode="auto">
              <a:xfrm>
                <a:off x="4303" y="1246"/>
                <a:ext cx="246" cy="258"/>
              </a:xfrm>
              <a:custGeom>
                <a:avLst/>
                <a:gdLst>
                  <a:gd name="T0" fmla="*/ 622 w 1362"/>
                  <a:gd name="T1" fmla="*/ 0 h 1427"/>
                  <a:gd name="T2" fmla="*/ 787 w 1362"/>
                  <a:gd name="T3" fmla="*/ 211 h 1427"/>
                  <a:gd name="T4" fmla="*/ 990 w 1362"/>
                  <a:gd name="T5" fmla="*/ 302 h 1427"/>
                  <a:gd name="T6" fmla="*/ 1020 w 1362"/>
                  <a:gd name="T7" fmla="*/ 353 h 1427"/>
                  <a:gd name="T8" fmla="*/ 1172 w 1362"/>
                  <a:gd name="T9" fmla="*/ 454 h 1427"/>
                  <a:gd name="T10" fmla="*/ 1325 w 1362"/>
                  <a:gd name="T11" fmla="*/ 453 h 1427"/>
                  <a:gd name="T12" fmla="*/ 1362 w 1362"/>
                  <a:gd name="T13" fmla="*/ 471 h 1427"/>
                  <a:gd name="T14" fmla="*/ 1332 w 1362"/>
                  <a:gd name="T15" fmla="*/ 505 h 1427"/>
                  <a:gd name="T16" fmla="*/ 1257 w 1362"/>
                  <a:gd name="T17" fmla="*/ 506 h 1427"/>
                  <a:gd name="T18" fmla="*/ 1261 w 1362"/>
                  <a:gd name="T19" fmla="*/ 554 h 1427"/>
                  <a:gd name="T20" fmla="*/ 1314 w 1362"/>
                  <a:gd name="T21" fmla="*/ 604 h 1427"/>
                  <a:gd name="T22" fmla="*/ 1310 w 1362"/>
                  <a:gd name="T23" fmla="*/ 645 h 1427"/>
                  <a:gd name="T24" fmla="*/ 1203 w 1362"/>
                  <a:gd name="T25" fmla="*/ 818 h 1427"/>
                  <a:gd name="T26" fmla="*/ 1174 w 1362"/>
                  <a:gd name="T27" fmla="*/ 833 h 1427"/>
                  <a:gd name="T28" fmla="*/ 1180 w 1362"/>
                  <a:gd name="T29" fmla="*/ 918 h 1427"/>
                  <a:gd name="T30" fmla="*/ 1113 w 1362"/>
                  <a:gd name="T31" fmla="*/ 943 h 1427"/>
                  <a:gd name="T32" fmla="*/ 1113 w 1362"/>
                  <a:gd name="T33" fmla="*/ 958 h 1427"/>
                  <a:gd name="T34" fmla="*/ 1043 w 1362"/>
                  <a:gd name="T35" fmla="*/ 954 h 1427"/>
                  <a:gd name="T36" fmla="*/ 1034 w 1362"/>
                  <a:gd name="T37" fmla="*/ 986 h 1427"/>
                  <a:gd name="T38" fmla="*/ 971 w 1362"/>
                  <a:gd name="T39" fmla="*/ 1054 h 1427"/>
                  <a:gd name="T40" fmla="*/ 943 w 1362"/>
                  <a:gd name="T41" fmla="*/ 1059 h 1427"/>
                  <a:gd name="T42" fmla="*/ 860 w 1362"/>
                  <a:gd name="T43" fmla="*/ 1233 h 1427"/>
                  <a:gd name="T44" fmla="*/ 808 w 1362"/>
                  <a:gd name="T45" fmla="*/ 1226 h 1427"/>
                  <a:gd name="T46" fmla="*/ 712 w 1362"/>
                  <a:gd name="T47" fmla="*/ 1336 h 1427"/>
                  <a:gd name="T48" fmla="*/ 663 w 1362"/>
                  <a:gd name="T49" fmla="*/ 1346 h 1427"/>
                  <a:gd name="T50" fmla="*/ 649 w 1362"/>
                  <a:gd name="T51" fmla="*/ 1328 h 1427"/>
                  <a:gd name="T52" fmla="*/ 607 w 1362"/>
                  <a:gd name="T53" fmla="*/ 1339 h 1427"/>
                  <a:gd name="T54" fmla="*/ 511 w 1362"/>
                  <a:gd name="T55" fmla="*/ 1427 h 1427"/>
                  <a:gd name="T56" fmla="*/ 412 w 1362"/>
                  <a:gd name="T57" fmla="*/ 1354 h 1427"/>
                  <a:gd name="T58" fmla="*/ 187 w 1362"/>
                  <a:gd name="T59" fmla="*/ 1277 h 1427"/>
                  <a:gd name="T60" fmla="*/ 125 w 1362"/>
                  <a:gd name="T61" fmla="*/ 1210 h 1427"/>
                  <a:gd name="T62" fmla="*/ 135 w 1362"/>
                  <a:gd name="T63" fmla="*/ 1178 h 1427"/>
                  <a:gd name="T64" fmla="*/ 113 w 1362"/>
                  <a:gd name="T65" fmla="*/ 1134 h 1427"/>
                  <a:gd name="T66" fmla="*/ 83 w 1362"/>
                  <a:gd name="T67" fmla="*/ 1127 h 1427"/>
                  <a:gd name="T68" fmla="*/ 66 w 1362"/>
                  <a:gd name="T69" fmla="*/ 1104 h 1427"/>
                  <a:gd name="T70" fmla="*/ 66 w 1362"/>
                  <a:gd name="T71" fmla="*/ 1063 h 1427"/>
                  <a:gd name="T72" fmla="*/ 0 w 1362"/>
                  <a:gd name="T73" fmla="*/ 945 h 1427"/>
                  <a:gd name="T74" fmla="*/ 74 w 1362"/>
                  <a:gd name="T75" fmla="*/ 857 h 1427"/>
                  <a:gd name="T76" fmla="*/ 69 w 1362"/>
                  <a:gd name="T77" fmla="*/ 752 h 1427"/>
                  <a:gd name="T78" fmla="*/ 133 w 1362"/>
                  <a:gd name="T79" fmla="*/ 728 h 1427"/>
                  <a:gd name="T80" fmla="*/ 151 w 1362"/>
                  <a:gd name="T81" fmla="*/ 590 h 1427"/>
                  <a:gd name="T82" fmla="*/ 125 w 1362"/>
                  <a:gd name="T83" fmla="*/ 535 h 1427"/>
                  <a:gd name="T84" fmla="*/ 203 w 1362"/>
                  <a:gd name="T85" fmla="*/ 439 h 1427"/>
                  <a:gd name="T86" fmla="*/ 250 w 1362"/>
                  <a:gd name="T87" fmla="*/ 439 h 1427"/>
                  <a:gd name="T88" fmla="*/ 271 w 1362"/>
                  <a:gd name="T89" fmla="*/ 406 h 1427"/>
                  <a:gd name="T90" fmla="*/ 353 w 1362"/>
                  <a:gd name="T91" fmla="*/ 439 h 1427"/>
                  <a:gd name="T92" fmla="*/ 393 w 1362"/>
                  <a:gd name="T93" fmla="*/ 439 h 1427"/>
                  <a:gd name="T94" fmla="*/ 540 w 1362"/>
                  <a:gd name="T95" fmla="*/ 127 h 1427"/>
                  <a:gd name="T96" fmla="*/ 622 w 1362"/>
                  <a:gd name="T97" fmla="*/ 0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362" h="1427">
                    <a:moveTo>
                      <a:pt x="622" y="0"/>
                    </a:moveTo>
                    <a:lnTo>
                      <a:pt x="787" y="211"/>
                    </a:lnTo>
                    <a:lnTo>
                      <a:pt x="990" y="302"/>
                    </a:lnTo>
                    <a:lnTo>
                      <a:pt x="1020" y="353"/>
                    </a:lnTo>
                    <a:lnTo>
                      <a:pt x="1172" y="454"/>
                    </a:lnTo>
                    <a:lnTo>
                      <a:pt x="1325" y="453"/>
                    </a:lnTo>
                    <a:lnTo>
                      <a:pt x="1362" y="471"/>
                    </a:lnTo>
                    <a:lnTo>
                      <a:pt x="1332" y="505"/>
                    </a:lnTo>
                    <a:lnTo>
                      <a:pt x="1257" y="506"/>
                    </a:lnTo>
                    <a:lnTo>
                      <a:pt x="1261" y="554"/>
                    </a:lnTo>
                    <a:lnTo>
                      <a:pt x="1314" y="604"/>
                    </a:lnTo>
                    <a:lnTo>
                      <a:pt x="1310" y="645"/>
                    </a:lnTo>
                    <a:lnTo>
                      <a:pt x="1203" y="818"/>
                    </a:lnTo>
                    <a:lnTo>
                      <a:pt x="1174" y="833"/>
                    </a:lnTo>
                    <a:lnTo>
                      <a:pt x="1180" y="918"/>
                    </a:lnTo>
                    <a:lnTo>
                      <a:pt x="1113" y="943"/>
                    </a:lnTo>
                    <a:lnTo>
                      <a:pt x="1113" y="958"/>
                    </a:lnTo>
                    <a:lnTo>
                      <a:pt x="1043" y="954"/>
                    </a:lnTo>
                    <a:lnTo>
                      <a:pt x="1034" y="986"/>
                    </a:lnTo>
                    <a:lnTo>
                      <a:pt x="971" y="1054"/>
                    </a:lnTo>
                    <a:lnTo>
                      <a:pt x="943" y="1059"/>
                    </a:lnTo>
                    <a:lnTo>
                      <a:pt x="860" y="1233"/>
                    </a:lnTo>
                    <a:lnTo>
                      <a:pt x="808" y="1226"/>
                    </a:lnTo>
                    <a:lnTo>
                      <a:pt x="712" y="1336"/>
                    </a:lnTo>
                    <a:lnTo>
                      <a:pt x="663" y="1346"/>
                    </a:lnTo>
                    <a:lnTo>
                      <a:pt x="649" y="1328"/>
                    </a:lnTo>
                    <a:lnTo>
                      <a:pt x="607" y="1339"/>
                    </a:lnTo>
                    <a:lnTo>
                      <a:pt x="511" y="1427"/>
                    </a:lnTo>
                    <a:lnTo>
                      <a:pt x="412" y="1354"/>
                    </a:lnTo>
                    <a:lnTo>
                      <a:pt x="187" y="1277"/>
                    </a:lnTo>
                    <a:lnTo>
                      <a:pt x="125" y="1210"/>
                    </a:lnTo>
                    <a:lnTo>
                      <a:pt x="135" y="1178"/>
                    </a:lnTo>
                    <a:lnTo>
                      <a:pt x="113" y="1134"/>
                    </a:lnTo>
                    <a:lnTo>
                      <a:pt x="83" y="1127"/>
                    </a:lnTo>
                    <a:lnTo>
                      <a:pt x="66" y="1104"/>
                    </a:lnTo>
                    <a:lnTo>
                      <a:pt x="66" y="1063"/>
                    </a:lnTo>
                    <a:lnTo>
                      <a:pt x="0" y="945"/>
                    </a:lnTo>
                    <a:lnTo>
                      <a:pt x="74" y="857"/>
                    </a:lnTo>
                    <a:lnTo>
                      <a:pt x="69" y="752"/>
                    </a:lnTo>
                    <a:lnTo>
                      <a:pt x="133" y="728"/>
                    </a:lnTo>
                    <a:lnTo>
                      <a:pt x="151" y="590"/>
                    </a:lnTo>
                    <a:lnTo>
                      <a:pt x="125" y="535"/>
                    </a:lnTo>
                    <a:lnTo>
                      <a:pt x="203" y="439"/>
                    </a:lnTo>
                    <a:lnTo>
                      <a:pt x="250" y="439"/>
                    </a:lnTo>
                    <a:lnTo>
                      <a:pt x="271" y="406"/>
                    </a:lnTo>
                    <a:lnTo>
                      <a:pt x="353" y="439"/>
                    </a:lnTo>
                    <a:lnTo>
                      <a:pt x="393" y="439"/>
                    </a:lnTo>
                    <a:lnTo>
                      <a:pt x="540" y="127"/>
                    </a:lnTo>
                    <a:lnTo>
                      <a:pt x="622" y="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0978" name="Freeform 34"/>
              <p:cNvSpPr>
                <a:spLocks noChangeAspect="1"/>
              </p:cNvSpPr>
              <p:nvPr/>
            </p:nvSpPr>
            <p:spPr bwMode="auto">
              <a:xfrm>
                <a:off x="4045" y="1328"/>
                <a:ext cx="292" cy="217"/>
              </a:xfrm>
              <a:custGeom>
                <a:avLst/>
                <a:gdLst>
                  <a:gd name="T0" fmla="*/ 718 w 1620"/>
                  <a:gd name="T1" fmla="*/ 14 h 1199"/>
                  <a:gd name="T2" fmla="*/ 911 w 1620"/>
                  <a:gd name="T3" fmla="*/ 37 h 1199"/>
                  <a:gd name="T4" fmla="*/ 927 w 1620"/>
                  <a:gd name="T5" fmla="*/ 59 h 1199"/>
                  <a:gd name="T6" fmla="*/ 1008 w 1620"/>
                  <a:gd name="T7" fmla="*/ 53 h 1199"/>
                  <a:gd name="T8" fmla="*/ 1011 w 1620"/>
                  <a:gd name="T9" fmla="*/ 37 h 1199"/>
                  <a:gd name="T10" fmla="*/ 1145 w 1620"/>
                  <a:gd name="T11" fmla="*/ 29 h 1199"/>
                  <a:gd name="T12" fmla="*/ 1428 w 1620"/>
                  <a:gd name="T13" fmla="*/ 0 h 1199"/>
                  <a:gd name="T14" fmla="*/ 1473 w 1620"/>
                  <a:gd name="T15" fmla="*/ 23 h 1199"/>
                  <a:gd name="T16" fmla="*/ 1555 w 1620"/>
                  <a:gd name="T17" fmla="*/ 82 h 1199"/>
                  <a:gd name="T18" fmla="*/ 1585 w 1620"/>
                  <a:gd name="T19" fmla="*/ 137 h 1199"/>
                  <a:gd name="T20" fmla="*/ 1565 w 1620"/>
                  <a:gd name="T21" fmla="*/ 272 h 1199"/>
                  <a:gd name="T22" fmla="*/ 1501 w 1620"/>
                  <a:gd name="T23" fmla="*/ 297 h 1199"/>
                  <a:gd name="T24" fmla="*/ 1505 w 1620"/>
                  <a:gd name="T25" fmla="*/ 403 h 1199"/>
                  <a:gd name="T26" fmla="*/ 1432 w 1620"/>
                  <a:gd name="T27" fmla="*/ 493 h 1199"/>
                  <a:gd name="T28" fmla="*/ 1497 w 1620"/>
                  <a:gd name="T29" fmla="*/ 604 h 1199"/>
                  <a:gd name="T30" fmla="*/ 1499 w 1620"/>
                  <a:gd name="T31" fmla="*/ 653 h 1199"/>
                  <a:gd name="T32" fmla="*/ 1517 w 1620"/>
                  <a:gd name="T33" fmla="*/ 679 h 1199"/>
                  <a:gd name="T34" fmla="*/ 1541 w 1620"/>
                  <a:gd name="T35" fmla="*/ 679 h 1199"/>
                  <a:gd name="T36" fmla="*/ 1567 w 1620"/>
                  <a:gd name="T37" fmla="*/ 723 h 1199"/>
                  <a:gd name="T38" fmla="*/ 1559 w 1620"/>
                  <a:gd name="T39" fmla="*/ 755 h 1199"/>
                  <a:gd name="T40" fmla="*/ 1620 w 1620"/>
                  <a:gd name="T41" fmla="*/ 823 h 1199"/>
                  <a:gd name="T42" fmla="*/ 1442 w 1620"/>
                  <a:gd name="T43" fmla="*/ 964 h 1199"/>
                  <a:gd name="T44" fmla="*/ 1334 w 1620"/>
                  <a:gd name="T45" fmla="*/ 1199 h 1199"/>
                  <a:gd name="T46" fmla="*/ 976 w 1620"/>
                  <a:gd name="T47" fmla="*/ 1176 h 1199"/>
                  <a:gd name="T48" fmla="*/ 752 w 1620"/>
                  <a:gd name="T49" fmla="*/ 1142 h 1199"/>
                  <a:gd name="T50" fmla="*/ 788 w 1620"/>
                  <a:gd name="T51" fmla="*/ 1060 h 1199"/>
                  <a:gd name="T52" fmla="*/ 786 w 1620"/>
                  <a:gd name="T53" fmla="*/ 1029 h 1199"/>
                  <a:gd name="T54" fmla="*/ 814 w 1620"/>
                  <a:gd name="T55" fmla="*/ 995 h 1199"/>
                  <a:gd name="T56" fmla="*/ 796 w 1620"/>
                  <a:gd name="T57" fmla="*/ 968 h 1199"/>
                  <a:gd name="T58" fmla="*/ 824 w 1620"/>
                  <a:gd name="T59" fmla="*/ 937 h 1199"/>
                  <a:gd name="T60" fmla="*/ 784 w 1620"/>
                  <a:gd name="T61" fmla="*/ 902 h 1199"/>
                  <a:gd name="T62" fmla="*/ 812 w 1620"/>
                  <a:gd name="T63" fmla="*/ 839 h 1199"/>
                  <a:gd name="T64" fmla="*/ 802 w 1620"/>
                  <a:gd name="T65" fmla="*/ 782 h 1199"/>
                  <a:gd name="T66" fmla="*/ 722 w 1620"/>
                  <a:gd name="T67" fmla="*/ 685 h 1199"/>
                  <a:gd name="T68" fmla="*/ 724 w 1620"/>
                  <a:gd name="T69" fmla="*/ 659 h 1199"/>
                  <a:gd name="T70" fmla="*/ 752 w 1620"/>
                  <a:gd name="T71" fmla="*/ 616 h 1199"/>
                  <a:gd name="T72" fmla="*/ 702 w 1620"/>
                  <a:gd name="T73" fmla="*/ 576 h 1199"/>
                  <a:gd name="T74" fmla="*/ 522 w 1620"/>
                  <a:gd name="T75" fmla="*/ 739 h 1199"/>
                  <a:gd name="T76" fmla="*/ 438 w 1620"/>
                  <a:gd name="T77" fmla="*/ 753 h 1199"/>
                  <a:gd name="T78" fmla="*/ 419 w 1620"/>
                  <a:gd name="T79" fmla="*/ 788 h 1199"/>
                  <a:gd name="T80" fmla="*/ 397 w 1620"/>
                  <a:gd name="T81" fmla="*/ 784 h 1199"/>
                  <a:gd name="T82" fmla="*/ 278 w 1620"/>
                  <a:gd name="T83" fmla="*/ 479 h 1199"/>
                  <a:gd name="T84" fmla="*/ 55 w 1620"/>
                  <a:gd name="T85" fmla="*/ 457 h 1199"/>
                  <a:gd name="T86" fmla="*/ 13 w 1620"/>
                  <a:gd name="T87" fmla="*/ 409 h 1199"/>
                  <a:gd name="T88" fmla="*/ 0 w 1620"/>
                  <a:gd name="T89" fmla="*/ 309 h 1199"/>
                  <a:gd name="T90" fmla="*/ 118 w 1620"/>
                  <a:gd name="T91" fmla="*/ 282 h 1199"/>
                  <a:gd name="T92" fmla="*/ 118 w 1620"/>
                  <a:gd name="T93" fmla="*/ 252 h 1199"/>
                  <a:gd name="T94" fmla="*/ 178 w 1620"/>
                  <a:gd name="T95" fmla="*/ 252 h 1199"/>
                  <a:gd name="T96" fmla="*/ 186 w 1620"/>
                  <a:gd name="T97" fmla="*/ 264 h 1199"/>
                  <a:gd name="T98" fmla="*/ 219 w 1620"/>
                  <a:gd name="T99" fmla="*/ 264 h 1199"/>
                  <a:gd name="T100" fmla="*/ 231 w 1620"/>
                  <a:gd name="T101" fmla="*/ 219 h 1199"/>
                  <a:gd name="T102" fmla="*/ 280 w 1620"/>
                  <a:gd name="T103" fmla="*/ 149 h 1199"/>
                  <a:gd name="T104" fmla="*/ 321 w 1620"/>
                  <a:gd name="T105" fmla="*/ 180 h 1199"/>
                  <a:gd name="T106" fmla="*/ 358 w 1620"/>
                  <a:gd name="T107" fmla="*/ 143 h 1199"/>
                  <a:gd name="T108" fmla="*/ 387 w 1620"/>
                  <a:gd name="T109" fmla="*/ 139 h 1199"/>
                  <a:gd name="T110" fmla="*/ 450 w 1620"/>
                  <a:gd name="T111" fmla="*/ 172 h 1199"/>
                  <a:gd name="T112" fmla="*/ 528 w 1620"/>
                  <a:gd name="T113" fmla="*/ 147 h 1199"/>
                  <a:gd name="T114" fmla="*/ 718 w 1620"/>
                  <a:gd name="T115" fmla="*/ 14 h 1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620" h="1199">
                    <a:moveTo>
                      <a:pt x="718" y="14"/>
                    </a:moveTo>
                    <a:lnTo>
                      <a:pt x="911" y="37"/>
                    </a:lnTo>
                    <a:lnTo>
                      <a:pt x="927" y="59"/>
                    </a:lnTo>
                    <a:lnTo>
                      <a:pt x="1008" y="53"/>
                    </a:lnTo>
                    <a:lnTo>
                      <a:pt x="1011" y="37"/>
                    </a:lnTo>
                    <a:lnTo>
                      <a:pt x="1145" y="29"/>
                    </a:lnTo>
                    <a:lnTo>
                      <a:pt x="1428" y="0"/>
                    </a:lnTo>
                    <a:lnTo>
                      <a:pt x="1473" y="23"/>
                    </a:lnTo>
                    <a:lnTo>
                      <a:pt x="1555" y="82"/>
                    </a:lnTo>
                    <a:lnTo>
                      <a:pt x="1585" y="137"/>
                    </a:lnTo>
                    <a:lnTo>
                      <a:pt x="1565" y="272"/>
                    </a:lnTo>
                    <a:lnTo>
                      <a:pt x="1501" y="297"/>
                    </a:lnTo>
                    <a:lnTo>
                      <a:pt x="1505" y="403"/>
                    </a:lnTo>
                    <a:lnTo>
                      <a:pt x="1432" y="493"/>
                    </a:lnTo>
                    <a:lnTo>
                      <a:pt x="1497" y="604"/>
                    </a:lnTo>
                    <a:lnTo>
                      <a:pt x="1499" y="653"/>
                    </a:lnTo>
                    <a:lnTo>
                      <a:pt x="1517" y="679"/>
                    </a:lnTo>
                    <a:lnTo>
                      <a:pt x="1541" y="679"/>
                    </a:lnTo>
                    <a:lnTo>
                      <a:pt x="1567" y="723"/>
                    </a:lnTo>
                    <a:lnTo>
                      <a:pt x="1559" y="755"/>
                    </a:lnTo>
                    <a:lnTo>
                      <a:pt x="1620" y="823"/>
                    </a:lnTo>
                    <a:lnTo>
                      <a:pt x="1442" y="964"/>
                    </a:lnTo>
                    <a:lnTo>
                      <a:pt x="1334" y="1199"/>
                    </a:lnTo>
                    <a:lnTo>
                      <a:pt x="976" y="1176"/>
                    </a:lnTo>
                    <a:lnTo>
                      <a:pt x="752" y="1142"/>
                    </a:lnTo>
                    <a:lnTo>
                      <a:pt x="788" y="1060"/>
                    </a:lnTo>
                    <a:lnTo>
                      <a:pt x="786" y="1029"/>
                    </a:lnTo>
                    <a:lnTo>
                      <a:pt x="814" y="995"/>
                    </a:lnTo>
                    <a:lnTo>
                      <a:pt x="796" y="968"/>
                    </a:lnTo>
                    <a:lnTo>
                      <a:pt x="824" y="937"/>
                    </a:lnTo>
                    <a:lnTo>
                      <a:pt x="784" y="902"/>
                    </a:lnTo>
                    <a:lnTo>
                      <a:pt x="812" y="839"/>
                    </a:lnTo>
                    <a:lnTo>
                      <a:pt x="802" y="782"/>
                    </a:lnTo>
                    <a:lnTo>
                      <a:pt x="722" y="685"/>
                    </a:lnTo>
                    <a:lnTo>
                      <a:pt x="724" y="659"/>
                    </a:lnTo>
                    <a:lnTo>
                      <a:pt x="752" y="616"/>
                    </a:lnTo>
                    <a:lnTo>
                      <a:pt x="702" y="576"/>
                    </a:lnTo>
                    <a:lnTo>
                      <a:pt x="522" y="739"/>
                    </a:lnTo>
                    <a:lnTo>
                      <a:pt x="438" y="753"/>
                    </a:lnTo>
                    <a:lnTo>
                      <a:pt x="419" y="788"/>
                    </a:lnTo>
                    <a:lnTo>
                      <a:pt x="397" y="784"/>
                    </a:lnTo>
                    <a:lnTo>
                      <a:pt x="278" y="479"/>
                    </a:lnTo>
                    <a:lnTo>
                      <a:pt x="55" y="457"/>
                    </a:lnTo>
                    <a:lnTo>
                      <a:pt x="13" y="409"/>
                    </a:lnTo>
                    <a:lnTo>
                      <a:pt x="0" y="309"/>
                    </a:lnTo>
                    <a:lnTo>
                      <a:pt x="118" y="282"/>
                    </a:lnTo>
                    <a:lnTo>
                      <a:pt x="118" y="252"/>
                    </a:lnTo>
                    <a:lnTo>
                      <a:pt x="178" y="252"/>
                    </a:lnTo>
                    <a:lnTo>
                      <a:pt x="186" y="264"/>
                    </a:lnTo>
                    <a:lnTo>
                      <a:pt x="219" y="264"/>
                    </a:lnTo>
                    <a:lnTo>
                      <a:pt x="231" y="219"/>
                    </a:lnTo>
                    <a:lnTo>
                      <a:pt x="280" y="149"/>
                    </a:lnTo>
                    <a:lnTo>
                      <a:pt x="321" y="180"/>
                    </a:lnTo>
                    <a:lnTo>
                      <a:pt x="358" y="143"/>
                    </a:lnTo>
                    <a:lnTo>
                      <a:pt x="387" y="139"/>
                    </a:lnTo>
                    <a:lnTo>
                      <a:pt x="450" y="172"/>
                    </a:lnTo>
                    <a:lnTo>
                      <a:pt x="528" y="147"/>
                    </a:lnTo>
                    <a:lnTo>
                      <a:pt x="718" y="14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0979" name="Freeform 35"/>
              <p:cNvSpPr>
                <a:spLocks noChangeAspect="1"/>
              </p:cNvSpPr>
              <p:nvPr/>
            </p:nvSpPr>
            <p:spPr bwMode="auto">
              <a:xfrm>
                <a:off x="4102" y="1502"/>
                <a:ext cx="234" cy="187"/>
              </a:xfrm>
              <a:custGeom>
                <a:avLst/>
                <a:gdLst>
                  <a:gd name="T0" fmla="*/ 1127 w 1301"/>
                  <a:gd name="T1" fmla="*/ 0 h 1035"/>
                  <a:gd name="T2" fmla="*/ 1162 w 1301"/>
                  <a:gd name="T3" fmla="*/ 172 h 1035"/>
                  <a:gd name="T4" fmla="*/ 1250 w 1301"/>
                  <a:gd name="T5" fmla="*/ 266 h 1035"/>
                  <a:gd name="T6" fmla="*/ 1258 w 1301"/>
                  <a:gd name="T7" fmla="*/ 345 h 1035"/>
                  <a:gd name="T8" fmla="*/ 1301 w 1301"/>
                  <a:gd name="T9" fmla="*/ 362 h 1035"/>
                  <a:gd name="T10" fmla="*/ 1297 w 1301"/>
                  <a:gd name="T11" fmla="*/ 403 h 1035"/>
                  <a:gd name="T12" fmla="*/ 1287 w 1301"/>
                  <a:gd name="T13" fmla="*/ 448 h 1035"/>
                  <a:gd name="T14" fmla="*/ 1246 w 1301"/>
                  <a:gd name="T15" fmla="*/ 478 h 1035"/>
                  <a:gd name="T16" fmla="*/ 1248 w 1301"/>
                  <a:gd name="T17" fmla="*/ 567 h 1035"/>
                  <a:gd name="T18" fmla="*/ 1268 w 1301"/>
                  <a:gd name="T19" fmla="*/ 597 h 1035"/>
                  <a:gd name="T20" fmla="*/ 1164 w 1301"/>
                  <a:gd name="T21" fmla="*/ 675 h 1035"/>
                  <a:gd name="T22" fmla="*/ 1095 w 1301"/>
                  <a:gd name="T23" fmla="*/ 695 h 1035"/>
                  <a:gd name="T24" fmla="*/ 1095 w 1301"/>
                  <a:gd name="T25" fmla="*/ 749 h 1035"/>
                  <a:gd name="T26" fmla="*/ 1063 w 1301"/>
                  <a:gd name="T27" fmla="*/ 755 h 1035"/>
                  <a:gd name="T28" fmla="*/ 1123 w 1301"/>
                  <a:gd name="T29" fmla="*/ 769 h 1035"/>
                  <a:gd name="T30" fmla="*/ 1113 w 1301"/>
                  <a:gd name="T31" fmla="*/ 826 h 1035"/>
                  <a:gd name="T32" fmla="*/ 1081 w 1301"/>
                  <a:gd name="T33" fmla="*/ 838 h 1035"/>
                  <a:gd name="T34" fmla="*/ 1125 w 1301"/>
                  <a:gd name="T35" fmla="*/ 836 h 1035"/>
                  <a:gd name="T36" fmla="*/ 1113 w 1301"/>
                  <a:gd name="T37" fmla="*/ 878 h 1035"/>
                  <a:gd name="T38" fmla="*/ 1091 w 1301"/>
                  <a:gd name="T39" fmla="*/ 906 h 1035"/>
                  <a:gd name="T40" fmla="*/ 1025 w 1301"/>
                  <a:gd name="T41" fmla="*/ 902 h 1035"/>
                  <a:gd name="T42" fmla="*/ 952 w 1301"/>
                  <a:gd name="T43" fmla="*/ 1019 h 1035"/>
                  <a:gd name="T44" fmla="*/ 954 w 1301"/>
                  <a:gd name="T45" fmla="*/ 1035 h 1035"/>
                  <a:gd name="T46" fmla="*/ 892 w 1301"/>
                  <a:gd name="T47" fmla="*/ 1029 h 1035"/>
                  <a:gd name="T48" fmla="*/ 779 w 1301"/>
                  <a:gd name="T49" fmla="*/ 969 h 1035"/>
                  <a:gd name="T50" fmla="*/ 626 w 1301"/>
                  <a:gd name="T51" fmla="*/ 965 h 1035"/>
                  <a:gd name="T52" fmla="*/ 495 w 1301"/>
                  <a:gd name="T53" fmla="*/ 1019 h 1035"/>
                  <a:gd name="T54" fmla="*/ 429 w 1301"/>
                  <a:gd name="T55" fmla="*/ 1009 h 1035"/>
                  <a:gd name="T56" fmla="*/ 415 w 1301"/>
                  <a:gd name="T57" fmla="*/ 945 h 1035"/>
                  <a:gd name="T58" fmla="*/ 308 w 1301"/>
                  <a:gd name="T59" fmla="*/ 933 h 1035"/>
                  <a:gd name="T60" fmla="*/ 0 w 1301"/>
                  <a:gd name="T61" fmla="*/ 643 h 1035"/>
                  <a:gd name="T62" fmla="*/ 14 w 1301"/>
                  <a:gd name="T63" fmla="*/ 617 h 1035"/>
                  <a:gd name="T64" fmla="*/ 55 w 1301"/>
                  <a:gd name="T65" fmla="*/ 605 h 1035"/>
                  <a:gd name="T66" fmla="*/ 159 w 1301"/>
                  <a:gd name="T67" fmla="*/ 488 h 1035"/>
                  <a:gd name="T68" fmla="*/ 243 w 1301"/>
                  <a:gd name="T69" fmla="*/ 462 h 1035"/>
                  <a:gd name="T70" fmla="*/ 425 w 1301"/>
                  <a:gd name="T71" fmla="*/ 460 h 1035"/>
                  <a:gd name="T72" fmla="*/ 465 w 1301"/>
                  <a:gd name="T73" fmla="*/ 323 h 1035"/>
                  <a:gd name="T74" fmla="*/ 536 w 1301"/>
                  <a:gd name="T75" fmla="*/ 317 h 1035"/>
                  <a:gd name="T76" fmla="*/ 513 w 1301"/>
                  <a:gd name="T77" fmla="*/ 258 h 1035"/>
                  <a:gd name="T78" fmla="*/ 485 w 1301"/>
                  <a:gd name="T79" fmla="*/ 229 h 1035"/>
                  <a:gd name="T80" fmla="*/ 437 w 1301"/>
                  <a:gd name="T81" fmla="*/ 178 h 1035"/>
                  <a:gd name="T82" fmla="*/ 642 w 1301"/>
                  <a:gd name="T83" fmla="*/ 210 h 1035"/>
                  <a:gd name="T84" fmla="*/ 1017 w 1301"/>
                  <a:gd name="T85" fmla="*/ 235 h 1035"/>
                  <a:gd name="T86" fmla="*/ 1127 w 1301"/>
                  <a:gd name="T87" fmla="*/ 0 h 10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01" h="1035">
                    <a:moveTo>
                      <a:pt x="1127" y="0"/>
                    </a:moveTo>
                    <a:lnTo>
                      <a:pt x="1162" y="172"/>
                    </a:lnTo>
                    <a:lnTo>
                      <a:pt x="1250" y="266"/>
                    </a:lnTo>
                    <a:lnTo>
                      <a:pt x="1258" y="345"/>
                    </a:lnTo>
                    <a:lnTo>
                      <a:pt x="1301" y="362"/>
                    </a:lnTo>
                    <a:lnTo>
                      <a:pt x="1297" y="403"/>
                    </a:lnTo>
                    <a:lnTo>
                      <a:pt x="1287" y="448"/>
                    </a:lnTo>
                    <a:lnTo>
                      <a:pt x="1246" y="478"/>
                    </a:lnTo>
                    <a:lnTo>
                      <a:pt x="1248" y="567"/>
                    </a:lnTo>
                    <a:lnTo>
                      <a:pt x="1268" y="597"/>
                    </a:lnTo>
                    <a:lnTo>
                      <a:pt x="1164" y="675"/>
                    </a:lnTo>
                    <a:lnTo>
                      <a:pt x="1095" y="695"/>
                    </a:lnTo>
                    <a:lnTo>
                      <a:pt x="1095" y="749"/>
                    </a:lnTo>
                    <a:lnTo>
                      <a:pt x="1063" y="755"/>
                    </a:lnTo>
                    <a:lnTo>
                      <a:pt x="1123" y="769"/>
                    </a:lnTo>
                    <a:lnTo>
                      <a:pt x="1113" y="826"/>
                    </a:lnTo>
                    <a:lnTo>
                      <a:pt x="1081" y="838"/>
                    </a:lnTo>
                    <a:lnTo>
                      <a:pt x="1125" y="836"/>
                    </a:lnTo>
                    <a:lnTo>
                      <a:pt x="1113" y="878"/>
                    </a:lnTo>
                    <a:lnTo>
                      <a:pt x="1091" y="906"/>
                    </a:lnTo>
                    <a:lnTo>
                      <a:pt x="1025" y="902"/>
                    </a:lnTo>
                    <a:lnTo>
                      <a:pt x="952" y="1019"/>
                    </a:lnTo>
                    <a:lnTo>
                      <a:pt x="954" y="1035"/>
                    </a:lnTo>
                    <a:lnTo>
                      <a:pt x="892" y="1029"/>
                    </a:lnTo>
                    <a:lnTo>
                      <a:pt x="779" y="969"/>
                    </a:lnTo>
                    <a:lnTo>
                      <a:pt x="626" y="965"/>
                    </a:lnTo>
                    <a:lnTo>
                      <a:pt x="495" y="1019"/>
                    </a:lnTo>
                    <a:lnTo>
                      <a:pt x="429" y="1009"/>
                    </a:lnTo>
                    <a:lnTo>
                      <a:pt x="415" y="945"/>
                    </a:lnTo>
                    <a:lnTo>
                      <a:pt x="308" y="933"/>
                    </a:lnTo>
                    <a:lnTo>
                      <a:pt x="0" y="643"/>
                    </a:lnTo>
                    <a:lnTo>
                      <a:pt x="14" y="617"/>
                    </a:lnTo>
                    <a:lnTo>
                      <a:pt x="55" y="605"/>
                    </a:lnTo>
                    <a:lnTo>
                      <a:pt x="159" y="488"/>
                    </a:lnTo>
                    <a:lnTo>
                      <a:pt x="243" y="462"/>
                    </a:lnTo>
                    <a:lnTo>
                      <a:pt x="425" y="460"/>
                    </a:lnTo>
                    <a:lnTo>
                      <a:pt x="465" y="323"/>
                    </a:lnTo>
                    <a:lnTo>
                      <a:pt x="536" y="317"/>
                    </a:lnTo>
                    <a:lnTo>
                      <a:pt x="513" y="258"/>
                    </a:lnTo>
                    <a:lnTo>
                      <a:pt x="485" y="229"/>
                    </a:lnTo>
                    <a:lnTo>
                      <a:pt x="437" y="178"/>
                    </a:lnTo>
                    <a:lnTo>
                      <a:pt x="642" y="210"/>
                    </a:lnTo>
                    <a:lnTo>
                      <a:pt x="1017" y="235"/>
                    </a:lnTo>
                    <a:lnTo>
                      <a:pt x="1127" y="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0980" name="Freeform 36"/>
              <p:cNvSpPr>
                <a:spLocks noChangeAspect="1"/>
              </p:cNvSpPr>
              <p:nvPr/>
            </p:nvSpPr>
            <p:spPr bwMode="auto">
              <a:xfrm>
                <a:off x="3983" y="1492"/>
                <a:ext cx="117" cy="81"/>
              </a:xfrm>
              <a:custGeom>
                <a:avLst/>
                <a:gdLst>
                  <a:gd name="T0" fmla="*/ 133 w 646"/>
                  <a:gd name="T1" fmla="*/ 95 h 449"/>
                  <a:gd name="T2" fmla="*/ 250 w 646"/>
                  <a:gd name="T3" fmla="*/ 110 h 449"/>
                  <a:gd name="T4" fmla="*/ 305 w 646"/>
                  <a:gd name="T5" fmla="*/ 0 h 449"/>
                  <a:gd name="T6" fmla="*/ 646 w 646"/>
                  <a:gd name="T7" fmla="*/ 373 h 449"/>
                  <a:gd name="T8" fmla="*/ 561 w 646"/>
                  <a:gd name="T9" fmla="*/ 380 h 449"/>
                  <a:gd name="T10" fmla="*/ 580 w 646"/>
                  <a:gd name="T11" fmla="*/ 410 h 449"/>
                  <a:gd name="T12" fmla="*/ 547 w 646"/>
                  <a:gd name="T13" fmla="*/ 438 h 449"/>
                  <a:gd name="T14" fmla="*/ 509 w 646"/>
                  <a:gd name="T15" fmla="*/ 438 h 449"/>
                  <a:gd name="T16" fmla="*/ 419 w 646"/>
                  <a:gd name="T17" fmla="*/ 409 h 449"/>
                  <a:gd name="T18" fmla="*/ 48 w 646"/>
                  <a:gd name="T19" fmla="*/ 449 h 449"/>
                  <a:gd name="T20" fmla="*/ 0 w 646"/>
                  <a:gd name="T21" fmla="*/ 365 h 449"/>
                  <a:gd name="T22" fmla="*/ 74 w 646"/>
                  <a:gd name="T23" fmla="*/ 143 h 449"/>
                  <a:gd name="T24" fmla="*/ 98 w 646"/>
                  <a:gd name="T25" fmla="*/ 113 h 449"/>
                  <a:gd name="T26" fmla="*/ 133 w 646"/>
                  <a:gd name="T27" fmla="*/ 95 h 4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46" h="449">
                    <a:moveTo>
                      <a:pt x="133" y="95"/>
                    </a:moveTo>
                    <a:lnTo>
                      <a:pt x="250" y="110"/>
                    </a:lnTo>
                    <a:lnTo>
                      <a:pt x="305" y="0"/>
                    </a:lnTo>
                    <a:lnTo>
                      <a:pt x="646" y="373"/>
                    </a:lnTo>
                    <a:lnTo>
                      <a:pt x="561" y="380"/>
                    </a:lnTo>
                    <a:lnTo>
                      <a:pt x="580" y="410"/>
                    </a:lnTo>
                    <a:lnTo>
                      <a:pt x="547" y="438"/>
                    </a:lnTo>
                    <a:lnTo>
                      <a:pt x="509" y="438"/>
                    </a:lnTo>
                    <a:lnTo>
                      <a:pt x="419" y="409"/>
                    </a:lnTo>
                    <a:lnTo>
                      <a:pt x="48" y="449"/>
                    </a:lnTo>
                    <a:lnTo>
                      <a:pt x="0" y="365"/>
                    </a:lnTo>
                    <a:lnTo>
                      <a:pt x="74" y="143"/>
                    </a:lnTo>
                    <a:lnTo>
                      <a:pt x="98" y="113"/>
                    </a:lnTo>
                    <a:lnTo>
                      <a:pt x="133" y="95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0981" name="Freeform 37"/>
              <p:cNvSpPr>
                <a:spLocks noChangeAspect="1"/>
              </p:cNvSpPr>
              <p:nvPr/>
            </p:nvSpPr>
            <p:spPr bwMode="auto">
              <a:xfrm>
                <a:off x="3964" y="1534"/>
                <a:ext cx="235" cy="140"/>
              </a:xfrm>
              <a:custGeom>
                <a:avLst/>
                <a:gdLst>
                  <a:gd name="T0" fmla="*/ 156 w 1301"/>
                  <a:gd name="T1" fmla="*/ 213 h 774"/>
                  <a:gd name="T2" fmla="*/ 120 w 1301"/>
                  <a:gd name="T3" fmla="*/ 332 h 774"/>
                  <a:gd name="T4" fmla="*/ 30 w 1301"/>
                  <a:gd name="T5" fmla="*/ 418 h 774"/>
                  <a:gd name="T6" fmla="*/ 0 w 1301"/>
                  <a:gd name="T7" fmla="*/ 562 h 774"/>
                  <a:gd name="T8" fmla="*/ 63 w 1301"/>
                  <a:gd name="T9" fmla="*/ 564 h 774"/>
                  <a:gd name="T10" fmla="*/ 111 w 1301"/>
                  <a:gd name="T11" fmla="*/ 597 h 774"/>
                  <a:gd name="T12" fmla="*/ 177 w 1301"/>
                  <a:gd name="T13" fmla="*/ 608 h 774"/>
                  <a:gd name="T14" fmla="*/ 200 w 1301"/>
                  <a:gd name="T15" fmla="*/ 697 h 774"/>
                  <a:gd name="T16" fmla="*/ 242 w 1301"/>
                  <a:gd name="T17" fmla="*/ 774 h 774"/>
                  <a:gd name="T18" fmla="*/ 766 w 1301"/>
                  <a:gd name="T19" fmla="*/ 464 h 774"/>
                  <a:gd name="T20" fmla="*/ 779 w 1301"/>
                  <a:gd name="T21" fmla="*/ 439 h 774"/>
                  <a:gd name="T22" fmla="*/ 819 w 1301"/>
                  <a:gd name="T23" fmla="*/ 425 h 774"/>
                  <a:gd name="T24" fmla="*/ 921 w 1301"/>
                  <a:gd name="T25" fmla="*/ 310 h 774"/>
                  <a:gd name="T26" fmla="*/ 1009 w 1301"/>
                  <a:gd name="T27" fmla="*/ 283 h 774"/>
                  <a:gd name="T28" fmla="*/ 1188 w 1301"/>
                  <a:gd name="T29" fmla="*/ 283 h 774"/>
                  <a:gd name="T30" fmla="*/ 1229 w 1301"/>
                  <a:gd name="T31" fmla="*/ 143 h 774"/>
                  <a:gd name="T32" fmla="*/ 1301 w 1301"/>
                  <a:gd name="T33" fmla="*/ 140 h 774"/>
                  <a:gd name="T34" fmla="*/ 1278 w 1301"/>
                  <a:gd name="T35" fmla="*/ 82 h 774"/>
                  <a:gd name="T36" fmla="*/ 1201 w 1301"/>
                  <a:gd name="T37" fmla="*/ 0 h 774"/>
                  <a:gd name="T38" fmla="*/ 1164 w 1301"/>
                  <a:gd name="T39" fmla="*/ 11 h 774"/>
                  <a:gd name="T40" fmla="*/ 1100 w 1301"/>
                  <a:gd name="T41" fmla="*/ 99 h 774"/>
                  <a:gd name="T42" fmla="*/ 999 w 1301"/>
                  <a:gd name="T43" fmla="*/ 108 h 774"/>
                  <a:gd name="T44" fmla="*/ 979 w 1301"/>
                  <a:gd name="T45" fmla="*/ 133 h 774"/>
                  <a:gd name="T46" fmla="*/ 751 w 1301"/>
                  <a:gd name="T47" fmla="*/ 136 h 774"/>
                  <a:gd name="T48" fmla="*/ 668 w 1301"/>
                  <a:gd name="T49" fmla="*/ 144 h 774"/>
                  <a:gd name="T50" fmla="*/ 687 w 1301"/>
                  <a:gd name="T51" fmla="*/ 175 h 774"/>
                  <a:gd name="T52" fmla="*/ 654 w 1301"/>
                  <a:gd name="T53" fmla="*/ 202 h 774"/>
                  <a:gd name="T54" fmla="*/ 615 w 1301"/>
                  <a:gd name="T55" fmla="*/ 202 h 774"/>
                  <a:gd name="T56" fmla="*/ 528 w 1301"/>
                  <a:gd name="T57" fmla="*/ 174 h 774"/>
                  <a:gd name="T58" fmla="*/ 156 w 1301"/>
                  <a:gd name="T59" fmla="*/ 213 h 7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301" h="774">
                    <a:moveTo>
                      <a:pt x="156" y="213"/>
                    </a:moveTo>
                    <a:lnTo>
                      <a:pt x="120" y="332"/>
                    </a:lnTo>
                    <a:lnTo>
                      <a:pt x="30" y="418"/>
                    </a:lnTo>
                    <a:lnTo>
                      <a:pt x="0" y="562"/>
                    </a:lnTo>
                    <a:lnTo>
                      <a:pt x="63" y="564"/>
                    </a:lnTo>
                    <a:lnTo>
                      <a:pt x="111" y="597"/>
                    </a:lnTo>
                    <a:lnTo>
                      <a:pt x="177" y="608"/>
                    </a:lnTo>
                    <a:lnTo>
                      <a:pt x="200" y="697"/>
                    </a:lnTo>
                    <a:lnTo>
                      <a:pt x="242" y="774"/>
                    </a:lnTo>
                    <a:lnTo>
                      <a:pt x="766" y="464"/>
                    </a:lnTo>
                    <a:lnTo>
                      <a:pt x="779" y="439"/>
                    </a:lnTo>
                    <a:lnTo>
                      <a:pt x="819" y="425"/>
                    </a:lnTo>
                    <a:lnTo>
                      <a:pt x="921" y="310"/>
                    </a:lnTo>
                    <a:lnTo>
                      <a:pt x="1009" y="283"/>
                    </a:lnTo>
                    <a:lnTo>
                      <a:pt x="1188" y="283"/>
                    </a:lnTo>
                    <a:lnTo>
                      <a:pt x="1229" y="143"/>
                    </a:lnTo>
                    <a:lnTo>
                      <a:pt x="1301" y="140"/>
                    </a:lnTo>
                    <a:lnTo>
                      <a:pt x="1278" y="82"/>
                    </a:lnTo>
                    <a:lnTo>
                      <a:pt x="1201" y="0"/>
                    </a:lnTo>
                    <a:lnTo>
                      <a:pt x="1164" y="11"/>
                    </a:lnTo>
                    <a:lnTo>
                      <a:pt x="1100" y="99"/>
                    </a:lnTo>
                    <a:lnTo>
                      <a:pt x="999" y="108"/>
                    </a:lnTo>
                    <a:lnTo>
                      <a:pt x="979" y="133"/>
                    </a:lnTo>
                    <a:lnTo>
                      <a:pt x="751" y="136"/>
                    </a:lnTo>
                    <a:lnTo>
                      <a:pt x="668" y="144"/>
                    </a:lnTo>
                    <a:lnTo>
                      <a:pt x="687" y="175"/>
                    </a:lnTo>
                    <a:lnTo>
                      <a:pt x="654" y="202"/>
                    </a:lnTo>
                    <a:lnTo>
                      <a:pt x="615" y="202"/>
                    </a:lnTo>
                    <a:lnTo>
                      <a:pt x="528" y="174"/>
                    </a:lnTo>
                    <a:lnTo>
                      <a:pt x="156" y="213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0982" name="Freeform 38"/>
              <p:cNvSpPr>
                <a:spLocks noChangeAspect="1"/>
              </p:cNvSpPr>
              <p:nvPr/>
            </p:nvSpPr>
            <p:spPr bwMode="auto">
              <a:xfrm>
                <a:off x="4000" y="1410"/>
                <a:ext cx="194" cy="149"/>
              </a:xfrm>
              <a:custGeom>
                <a:avLst/>
                <a:gdLst>
                  <a:gd name="T0" fmla="*/ 304 w 1071"/>
                  <a:gd name="T1" fmla="*/ 0 h 824"/>
                  <a:gd name="T2" fmla="*/ 525 w 1071"/>
                  <a:gd name="T3" fmla="*/ 24 h 824"/>
                  <a:gd name="T4" fmla="*/ 644 w 1071"/>
                  <a:gd name="T5" fmla="*/ 329 h 824"/>
                  <a:gd name="T6" fmla="*/ 666 w 1071"/>
                  <a:gd name="T7" fmla="*/ 337 h 824"/>
                  <a:gd name="T8" fmla="*/ 685 w 1071"/>
                  <a:gd name="T9" fmla="*/ 296 h 824"/>
                  <a:gd name="T10" fmla="*/ 767 w 1071"/>
                  <a:gd name="T11" fmla="*/ 284 h 824"/>
                  <a:gd name="T12" fmla="*/ 949 w 1071"/>
                  <a:gd name="T13" fmla="*/ 121 h 824"/>
                  <a:gd name="T14" fmla="*/ 1001 w 1071"/>
                  <a:gd name="T15" fmla="*/ 159 h 824"/>
                  <a:gd name="T16" fmla="*/ 971 w 1071"/>
                  <a:gd name="T17" fmla="*/ 202 h 824"/>
                  <a:gd name="T18" fmla="*/ 969 w 1071"/>
                  <a:gd name="T19" fmla="*/ 230 h 824"/>
                  <a:gd name="T20" fmla="*/ 1049 w 1071"/>
                  <a:gd name="T21" fmla="*/ 329 h 824"/>
                  <a:gd name="T22" fmla="*/ 1061 w 1071"/>
                  <a:gd name="T23" fmla="*/ 382 h 824"/>
                  <a:gd name="T24" fmla="*/ 1033 w 1071"/>
                  <a:gd name="T25" fmla="*/ 447 h 824"/>
                  <a:gd name="T26" fmla="*/ 1071 w 1071"/>
                  <a:gd name="T27" fmla="*/ 482 h 824"/>
                  <a:gd name="T28" fmla="*/ 1043 w 1071"/>
                  <a:gd name="T29" fmla="*/ 511 h 824"/>
                  <a:gd name="T30" fmla="*/ 1061 w 1071"/>
                  <a:gd name="T31" fmla="*/ 542 h 824"/>
                  <a:gd name="T32" fmla="*/ 1033 w 1071"/>
                  <a:gd name="T33" fmla="*/ 572 h 824"/>
                  <a:gd name="T34" fmla="*/ 1037 w 1071"/>
                  <a:gd name="T35" fmla="*/ 607 h 824"/>
                  <a:gd name="T36" fmla="*/ 997 w 1071"/>
                  <a:gd name="T37" fmla="*/ 687 h 824"/>
                  <a:gd name="T38" fmla="*/ 965 w 1071"/>
                  <a:gd name="T39" fmla="*/ 697 h 824"/>
                  <a:gd name="T40" fmla="*/ 900 w 1071"/>
                  <a:gd name="T41" fmla="*/ 785 h 824"/>
                  <a:gd name="T42" fmla="*/ 799 w 1071"/>
                  <a:gd name="T43" fmla="*/ 795 h 824"/>
                  <a:gd name="T44" fmla="*/ 777 w 1071"/>
                  <a:gd name="T45" fmla="*/ 820 h 824"/>
                  <a:gd name="T46" fmla="*/ 552 w 1071"/>
                  <a:gd name="T47" fmla="*/ 824 h 824"/>
                  <a:gd name="T48" fmla="*/ 210 w 1071"/>
                  <a:gd name="T49" fmla="*/ 449 h 824"/>
                  <a:gd name="T50" fmla="*/ 157 w 1071"/>
                  <a:gd name="T51" fmla="*/ 560 h 824"/>
                  <a:gd name="T52" fmla="*/ 40 w 1071"/>
                  <a:gd name="T53" fmla="*/ 546 h 824"/>
                  <a:gd name="T54" fmla="*/ 14 w 1071"/>
                  <a:gd name="T55" fmla="*/ 447 h 824"/>
                  <a:gd name="T56" fmla="*/ 28 w 1071"/>
                  <a:gd name="T57" fmla="*/ 405 h 824"/>
                  <a:gd name="T58" fmla="*/ 0 w 1071"/>
                  <a:gd name="T59" fmla="*/ 345 h 824"/>
                  <a:gd name="T60" fmla="*/ 247 w 1071"/>
                  <a:gd name="T61" fmla="*/ 83 h 824"/>
                  <a:gd name="T62" fmla="*/ 304 w 1071"/>
                  <a:gd name="T63" fmla="*/ 0 h 8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71" h="824">
                    <a:moveTo>
                      <a:pt x="304" y="0"/>
                    </a:moveTo>
                    <a:lnTo>
                      <a:pt x="525" y="24"/>
                    </a:lnTo>
                    <a:lnTo>
                      <a:pt x="644" y="329"/>
                    </a:lnTo>
                    <a:lnTo>
                      <a:pt x="666" y="337"/>
                    </a:lnTo>
                    <a:lnTo>
                      <a:pt x="685" y="296"/>
                    </a:lnTo>
                    <a:lnTo>
                      <a:pt x="767" y="284"/>
                    </a:lnTo>
                    <a:lnTo>
                      <a:pt x="949" y="121"/>
                    </a:lnTo>
                    <a:lnTo>
                      <a:pt x="1001" y="159"/>
                    </a:lnTo>
                    <a:lnTo>
                      <a:pt x="971" y="202"/>
                    </a:lnTo>
                    <a:lnTo>
                      <a:pt x="969" y="230"/>
                    </a:lnTo>
                    <a:lnTo>
                      <a:pt x="1049" y="329"/>
                    </a:lnTo>
                    <a:lnTo>
                      <a:pt x="1061" y="382"/>
                    </a:lnTo>
                    <a:lnTo>
                      <a:pt x="1033" y="447"/>
                    </a:lnTo>
                    <a:lnTo>
                      <a:pt x="1071" y="482"/>
                    </a:lnTo>
                    <a:lnTo>
                      <a:pt x="1043" y="511"/>
                    </a:lnTo>
                    <a:lnTo>
                      <a:pt x="1061" y="542"/>
                    </a:lnTo>
                    <a:lnTo>
                      <a:pt x="1033" y="572"/>
                    </a:lnTo>
                    <a:lnTo>
                      <a:pt x="1037" y="607"/>
                    </a:lnTo>
                    <a:lnTo>
                      <a:pt x="997" y="687"/>
                    </a:lnTo>
                    <a:lnTo>
                      <a:pt x="965" y="697"/>
                    </a:lnTo>
                    <a:lnTo>
                      <a:pt x="900" y="785"/>
                    </a:lnTo>
                    <a:lnTo>
                      <a:pt x="799" y="795"/>
                    </a:lnTo>
                    <a:lnTo>
                      <a:pt x="777" y="820"/>
                    </a:lnTo>
                    <a:lnTo>
                      <a:pt x="552" y="824"/>
                    </a:lnTo>
                    <a:lnTo>
                      <a:pt x="210" y="449"/>
                    </a:lnTo>
                    <a:lnTo>
                      <a:pt x="157" y="560"/>
                    </a:lnTo>
                    <a:lnTo>
                      <a:pt x="40" y="546"/>
                    </a:lnTo>
                    <a:lnTo>
                      <a:pt x="14" y="447"/>
                    </a:lnTo>
                    <a:lnTo>
                      <a:pt x="28" y="405"/>
                    </a:lnTo>
                    <a:lnTo>
                      <a:pt x="0" y="345"/>
                    </a:lnTo>
                    <a:lnTo>
                      <a:pt x="247" y="83"/>
                    </a:lnTo>
                    <a:lnTo>
                      <a:pt x="304" y="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0983" name="Freeform 39"/>
              <p:cNvSpPr>
                <a:spLocks noChangeAspect="1"/>
              </p:cNvSpPr>
              <p:nvPr/>
            </p:nvSpPr>
            <p:spPr bwMode="auto">
              <a:xfrm>
                <a:off x="3832" y="1547"/>
                <a:ext cx="456" cy="385"/>
              </a:xfrm>
              <a:custGeom>
                <a:avLst/>
                <a:gdLst>
                  <a:gd name="T0" fmla="*/ 94 w 2527"/>
                  <a:gd name="T1" fmla="*/ 279 h 2134"/>
                  <a:gd name="T2" fmla="*/ 165 w 2527"/>
                  <a:gd name="T3" fmla="*/ 127 h 2134"/>
                  <a:gd name="T4" fmla="*/ 264 w 2527"/>
                  <a:gd name="T5" fmla="*/ 108 h 2134"/>
                  <a:gd name="T6" fmla="*/ 402 w 2527"/>
                  <a:gd name="T7" fmla="*/ 21 h 2134"/>
                  <a:gd name="T8" fmla="*/ 529 w 2527"/>
                  <a:gd name="T9" fmla="*/ 0 h 2134"/>
                  <a:gd name="T10" fmla="*/ 687 w 2527"/>
                  <a:gd name="T11" fmla="*/ 82 h 2134"/>
                  <a:gd name="T12" fmla="*/ 752 w 2527"/>
                  <a:gd name="T13" fmla="*/ 103 h 2134"/>
                  <a:gd name="T14" fmla="*/ 837 w 2527"/>
                  <a:gd name="T15" fmla="*/ 62 h 2134"/>
                  <a:gd name="T16" fmla="*/ 855 w 2527"/>
                  <a:gd name="T17" fmla="*/ 256 h 2134"/>
                  <a:gd name="T18" fmla="*/ 732 w 2527"/>
                  <a:gd name="T19" fmla="*/ 488 h 2134"/>
                  <a:gd name="T20" fmla="*/ 840 w 2527"/>
                  <a:gd name="T21" fmla="*/ 524 h 2134"/>
                  <a:gd name="T22" fmla="*/ 937 w 2527"/>
                  <a:gd name="T23" fmla="*/ 626 h 2134"/>
                  <a:gd name="T24" fmla="*/ 1501 w 2527"/>
                  <a:gd name="T25" fmla="*/ 394 h 2134"/>
                  <a:gd name="T26" fmla="*/ 1910 w 2527"/>
                  <a:gd name="T27" fmla="*/ 694 h 2134"/>
                  <a:gd name="T28" fmla="*/ 1986 w 2527"/>
                  <a:gd name="T29" fmla="*/ 773 h 2134"/>
                  <a:gd name="T30" fmla="*/ 2274 w 2527"/>
                  <a:gd name="T31" fmla="*/ 720 h 2134"/>
                  <a:gd name="T32" fmla="*/ 2451 w 2527"/>
                  <a:gd name="T33" fmla="*/ 785 h 2134"/>
                  <a:gd name="T34" fmla="*/ 2527 w 2527"/>
                  <a:gd name="T35" fmla="*/ 812 h 2134"/>
                  <a:gd name="T36" fmla="*/ 2386 w 2527"/>
                  <a:gd name="T37" fmla="*/ 917 h 2134"/>
                  <a:gd name="T38" fmla="*/ 2336 w 2527"/>
                  <a:gd name="T39" fmla="*/ 1038 h 2134"/>
                  <a:gd name="T40" fmla="*/ 2295 w 2527"/>
                  <a:gd name="T41" fmla="*/ 1055 h 2134"/>
                  <a:gd name="T42" fmla="*/ 2353 w 2527"/>
                  <a:gd name="T43" fmla="*/ 1088 h 2134"/>
                  <a:gd name="T44" fmla="*/ 2448 w 2527"/>
                  <a:gd name="T45" fmla="*/ 1173 h 2134"/>
                  <a:gd name="T46" fmla="*/ 2341 w 2527"/>
                  <a:gd name="T47" fmla="*/ 1293 h 2134"/>
                  <a:gd name="T48" fmla="*/ 2380 w 2527"/>
                  <a:gd name="T49" fmla="*/ 1578 h 2134"/>
                  <a:gd name="T50" fmla="*/ 2080 w 2527"/>
                  <a:gd name="T51" fmla="*/ 1816 h 2134"/>
                  <a:gd name="T52" fmla="*/ 2003 w 2527"/>
                  <a:gd name="T53" fmla="*/ 1866 h 2134"/>
                  <a:gd name="T54" fmla="*/ 1924 w 2527"/>
                  <a:gd name="T55" fmla="*/ 1872 h 2134"/>
                  <a:gd name="T56" fmla="*/ 1795 w 2527"/>
                  <a:gd name="T57" fmla="*/ 1843 h 2134"/>
                  <a:gd name="T58" fmla="*/ 1687 w 2527"/>
                  <a:gd name="T59" fmla="*/ 1875 h 2134"/>
                  <a:gd name="T60" fmla="*/ 1622 w 2527"/>
                  <a:gd name="T61" fmla="*/ 1998 h 2134"/>
                  <a:gd name="T62" fmla="*/ 1572 w 2527"/>
                  <a:gd name="T63" fmla="*/ 2049 h 2134"/>
                  <a:gd name="T64" fmla="*/ 1378 w 2527"/>
                  <a:gd name="T65" fmla="*/ 2134 h 2134"/>
                  <a:gd name="T66" fmla="*/ 1340 w 2527"/>
                  <a:gd name="T67" fmla="*/ 2013 h 2134"/>
                  <a:gd name="T68" fmla="*/ 1225 w 2527"/>
                  <a:gd name="T69" fmla="*/ 1987 h 2134"/>
                  <a:gd name="T70" fmla="*/ 1213 w 2527"/>
                  <a:gd name="T71" fmla="*/ 1857 h 2134"/>
                  <a:gd name="T72" fmla="*/ 1166 w 2527"/>
                  <a:gd name="T73" fmla="*/ 1740 h 2134"/>
                  <a:gd name="T74" fmla="*/ 1116 w 2527"/>
                  <a:gd name="T75" fmla="*/ 1699 h 2134"/>
                  <a:gd name="T76" fmla="*/ 1134 w 2527"/>
                  <a:gd name="T77" fmla="*/ 1602 h 2134"/>
                  <a:gd name="T78" fmla="*/ 1075 w 2527"/>
                  <a:gd name="T79" fmla="*/ 1502 h 2134"/>
                  <a:gd name="T80" fmla="*/ 1016 w 2527"/>
                  <a:gd name="T81" fmla="*/ 1373 h 2134"/>
                  <a:gd name="T82" fmla="*/ 878 w 2527"/>
                  <a:gd name="T83" fmla="*/ 1378 h 2134"/>
                  <a:gd name="T84" fmla="*/ 817 w 2527"/>
                  <a:gd name="T85" fmla="*/ 1275 h 2134"/>
                  <a:gd name="T86" fmla="*/ 790 w 2527"/>
                  <a:gd name="T87" fmla="*/ 1328 h 2134"/>
                  <a:gd name="T88" fmla="*/ 673 w 2527"/>
                  <a:gd name="T89" fmla="*/ 1320 h 2134"/>
                  <a:gd name="T90" fmla="*/ 690 w 2527"/>
                  <a:gd name="T91" fmla="*/ 1402 h 2134"/>
                  <a:gd name="T92" fmla="*/ 647 w 2527"/>
                  <a:gd name="T93" fmla="*/ 1429 h 2134"/>
                  <a:gd name="T94" fmla="*/ 487 w 2527"/>
                  <a:gd name="T95" fmla="*/ 1381 h 2134"/>
                  <a:gd name="T96" fmla="*/ 420 w 2527"/>
                  <a:gd name="T97" fmla="*/ 1452 h 2134"/>
                  <a:gd name="T98" fmla="*/ 435 w 2527"/>
                  <a:gd name="T99" fmla="*/ 1546 h 2134"/>
                  <a:gd name="T100" fmla="*/ 255 w 2527"/>
                  <a:gd name="T101" fmla="*/ 1511 h 2134"/>
                  <a:gd name="T102" fmla="*/ 91 w 2527"/>
                  <a:gd name="T103" fmla="*/ 1481 h 2134"/>
                  <a:gd name="T104" fmla="*/ 126 w 2527"/>
                  <a:gd name="T105" fmla="*/ 1376 h 2134"/>
                  <a:gd name="T106" fmla="*/ 214 w 2527"/>
                  <a:gd name="T107" fmla="*/ 1320 h 2134"/>
                  <a:gd name="T108" fmla="*/ 129 w 2527"/>
                  <a:gd name="T109" fmla="*/ 1088 h 2134"/>
                  <a:gd name="T110" fmla="*/ 182 w 2527"/>
                  <a:gd name="T111" fmla="*/ 1061 h 2134"/>
                  <a:gd name="T112" fmla="*/ 270 w 2527"/>
                  <a:gd name="T113" fmla="*/ 888 h 2134"/>
                  <a:gd name="T114" fmla="*/ 185 w 2527"/>
                  <a:gd name="T115" fmla="*/ 644 h 2134"/>
                  <a:gd name="T116" fmla="*/ 38 w 2527"/>
                  <a:gd name="T117" fmla="*/ 530 h 2134"/>
                  <a:gd name="T118" fmla="*/ 0 w 2527"/>
                  <a:gd name="T119" fmla="*/ 382 h 2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27" h="2134">
                    <a:moveTo>
                      <a:pt x="44" y="330"/>
                    </a:moveTo>
                    <a:lnTo>
                      <a:pt x="94" y="279"/>
                    </a:lnTo>
                    <a:lnTo>
                      <a:pt x="114" y="209"/>
                    </a:lnTo>
                    <a:lnTo>
                      <a:pt x="165" y="127"/>
                    </a:lnTo>
                    <a:lnTo>
                      <a:pt x="235" y="97"/>
                    </a:lnTo>
                    <a:lnTo>
                      <a:pt x="264" y="108"/>
                    </a:lnTo>
                    <a:lnTo>
                      <a:pt x="317" y="45"/>
                    </a:lnTo>
                    <a:lnTo>
                      <a:pt x="402" y="21"/>
                    </a:lnTo>
                    <a:lnTo>
                      <a:pt x="391" y="6"/>
                    </a:lnTo>
                    <a:lnTo>
                      <a:pt x="529" y="0"/>
                    </a:lnTo>
                    <a:lnTo>
                      <a:pt x="634" y="82"/>
                    </a:lnTo>
                    <a:lnTo>
                      <a:pt x="687" y="82"/>
                    </a:lnTo>
                    <a:lnTo>
                      <a:pt x="699" y="65"/>
                    </a:lnTo>
                    <a:lnTo>
                      <a:pt x="752" y="103"/>
                    </a:lnTo>
                    <a:lnTo>
                      <a:pt x="769" y="103"/>
                    </a:lnTo>
                    <a:lnTo>
                      <a:pt x="837" y="62"/>
                    </a:lnTo>
                    <a:lnTo>
                      <a:pt x="887" y="141"/>
                    </a:lnTo>
                    <a:lnTo>
                      <a:pt x="855" y="256"/>
                    </a:lnTo>
                    <a:lnTo>
                      <a:pt x="766" y="344"/>
                    </a:lnTo>
                    <a:lnTo>
                      <a:pt x="732" y="488"/>
                    </a:lnTo>
                    <a:lnTo>
                      <a:pt x="796" y="494"/>
                    </a:lnTo>
                    <a:lnTo>
                      <a:pt x="840" y="524"/>
                    </a:lnTo>
                    <a:lnTo>
                      <a:pt x="910" y="544"/>
                    </a:lnTo>
                    <a:lnTo>
                      <a:pt x="937" y="626"/>
                    </a:lnTo>
                    <a:lnTo>
                      <a:pt x="972" y="702"/>
                    </a:lnTo>
                    <a:lnTo>
                      <a:pt x="1501" y="394"/>
                    </a:lnTo>
                    <a:lnTo>
                      <a:pt x="1810" y="691"/>
                    </a:lnTo>
                    <a:lnTo>
                      <a:pt x="1910" y="694"/>
                    </a:lnTo>
                    <a:lnTo>
                      <a:pt x="1924" y="758"/>
                    </a:lnTo>
                    <a:lnTo>
                      <a:pt x="1986" y="773"/>
                    </a:lnTo>
                    <a:lnTo>
                      <a:pt x="2130" y="714"/>
                    </a:lnTo>
                    <a:lnTo>
                      <a:pt x="2274" y="720"/>
                    </a:lnTo>
                    <a:lnTo>
                      <a:pt x="2377" y="776"/>
                    </a:lnTo>
                    <a:lnTo>
                      <a:pt x="2451" y="785"/>
                    </a:lnTo>
                    <a:lnTo>
                      <a:pt x="2448" y="770"/>
                    </a:lnTo>
                    <a:lnTo>
                      <a:pt x="2527" y="812"/>
                    </a:lnTo>
                    <a:lnTo>
                      <a:pt x="2482" y="920"/>
                    </a:lnTo>
                    <a:lnTo>
                      <a:pt x="2386" y="917"/>
                    </a:lnTo>
                    <a:lnTo>
                      <a:pt x="2403" y="1046"/>
                    </a:lnTo>
                    <a:lnTo>
                      <a:pt x="2336" y="1038"/>
                    </a:lnTo>
                    <a:lnTo>
                      <a:pt x="2301" y="1011"/>
                    </a:lnTo>
                    <a:lnTo>
                      <a:pt x="2295" y="1055"/>
                    </a:lnTo>
                    <a:lnTo>
                      <a:pt x="2324" y="1105"/>
                    </a:lnTo>
                    <a:lnTo>
                      <a:pt x="2353" y="1088"/>
                    </a:lnTo>
                    <a:lnTo>
                      <a:pt x="2380" y="1161"/>
                    </a:lnTo>
                    <a:lnTo>
                      <a:pt x="2448" y="1173"/>
                    </a:lnTo>
                    <a:lnTo>
                      <a:pt x="2488" y="1258"/>
                    </a:lnTo>
                    <a:lnTo>
                      <a:pt x="2341" y="1293"/>
                    </a:lnTo>
                    <a:lnTo>
                      <a:pt x="2315" y="1481"/>
                    </a:lnTo>
                    <a:lnTo>
                      <a:pt x="2380" y="1578"/>
                    </a:lnTo>
                    <a:lnTo>
                      <a:pt x="2192" y="1781"/>
                    </a:lnTo>
                    <a:lnTo>
                      <a:pt x="2080" y="1816"/>
                    </a:lnTo>
                    <a:lnTo>
                      <a:pt x="2019" y="1881"/>
                    </a:lnTo>
                    <a:lnTo>
                      <a:pt x="2003" y="1866"/>
                    </a:lnTo>
                    <a:lnTo>
                      <a:pt x="1939" y="1860"/>
                    </a:lnTo>
                    <a:lnTo>
                      <a:pt x="1924" y="1872"/>
                    </a:lnTo>
                    <a:lnTo>
                      <a:pt x="1868" y="1881"/>
                    </a:lnTo>
                    <a:lnTo>
                      <a:pt x="1795" y="1843"/>
                    </a:lnTo>
                    <a:lnTo>
                      <a:pt x="1769" y="1860"/>
                    </a:lnTo>
                    <a:lnTo>
                      <a:pt x="1687" y="1875"/>
                    </a:lnTo>
                    <a:lnTo>
                      <a:pt x="1634" y="1919"/>
                    </a:lnTo>
                    <a:lnTo>
                      <a:pt x="1622" y="1998"/>
                    </a:lnTo>
                    <a:lnTo>
                      <a:pt x="1589" y="2046"/>
                    </a:lnTo>
                    <a:lnTo>
                      <a:pt x="1572" y="2049"/>
                    </a:lnTo>
                    <a:lnTo>
                      <a:pt x="1428" y="2134"/>
                    </a:lnTo>
                    <a:lnTo>
                      <a:pt x="1378" y="2134"/>
                    </a:lnTo>
                    <a:lnTo>
                      <a:pt x="1378" y="2083"/>
                    </a:lnTo>
                    <a:lnTo>
                      <a:pt x="1340" y="2013"/>
                    </a:lnTo>
                    <a:lnTo>
                      <a:pt x="1284" y="1984"/>
                    </a:lnTo>
                    <a:lnTo>
                      <a:pt x="1225" y="1987"/>
                    </a:lnTo>
                    <a:lnTo>
                      <a:pt x="1208" y="1925"/>
                    </a:lnTo>
                    <a:lnTo>
                      <a:pt x="1213" y="1857"/>
                    </a:lnTo>
                    <a:lnTo>
                      <a:pt x="1189" y="1828"/>
                    </a:lnTo>
                    <a:lnTo>
                      <a:pt x="1166" y="1740"/>
                    </a:lnTo>
                    <a:lnTo>
                      <a:pt x="1131" y="1728"/>
                    </a:lnTo>
                    <a:lnTo>
                      <a:pt x="1116" y="1699"/>
                    </a:lnTo>
                    <a:lnTo>
                      <a:pt x="1146" y="1660"/>
                    </a:lnTo>
                    <a:lnTo>
                      <a:pt x="1134" y="1602"/>
                    </a:lnTo>
                    <a:lnTo>
                      <a:pt x="1090" y="1564"/>
                    </a:lnTo>
                    <a:lnTo>
                      <a:pt x="1075" y="1502"/>
                    </a:lnTo>
                    <a:lnTo>
                      <a:pt x="1037" y="1481"/>
                    </a:lnTo>
                    <a:lnTo>
                      <a:pt x="1016" y="1373"/>
                    </a:lnTo>
                    <a:lnTo>
                      <a:pt x="934" y="1282"/>
                    </a:lnTo>
                    <a:lnTo>
                      <a:pt x="878" y="1378"/>
                    </a:lnTo>
                    <a:lnTo>
                      <a:pt x="849" y="1282"/>
                    </a:lnTo>
                    <a:lnTo>
                      <a:pt x="817" y="1275"/>
                    </a:lnTo>
                    <a:lnTo>
                      <a:pt x="817" y="1328"/>
                    </a:lnTo>
                    <a:lnTo>
                      <a:pt x="790" y="1328"/>
                    </a:lnTo>
                    <a:lnTo>
                      <a:pt x="737" y="1282"/>
                    </a:lnTo>
                    <a:lnTo>
                      <a:pt x="673" y="1320"/>
                    </a:lnTo>
                    <a:lnTo>
                      <a:pt x="676" y="1376"/>
                    </a:lnTo>
                    <a:lnTo>
                      <a:pt x="690" y="1402"/>
                    </a:lnTo>
                    <a:lnTo>
                      <a:pt x="676" y="1434"/>
                    </a:lnTo>
                    <a:lnTo>
                      <a:pt x="647" y="1429"/>
                    </a:lnTo>
                    <a:lnTo>
                      <a:pt x="617" y="1387"/>
                    </a:lnTo>
                    <a:lnTo>
                      <a:pt x="487" y="1381"/>
                    </a:lnTo>
                    <a:lnTo>
                      <a:pt x="420" y="1413"/>
                    </a:lnTo>
                    <a:lnTo>
                      <a:pt x="420" y="1452"/>
                    </a:lnTo>
                    <a:lnTo>
                      <a:pt x="467" y="1499"/>
                    </a:lnTo>
                    <a:lnTo>
                      <a:pt x="435" y="1546"/>
                    </a:lnTo>
                    <a:lnTo>
                      <a:pt x="320" y="1561"/>
                    </a:lnTo>
                    <a:lnTo>
                      <a:pt x="255" y="1511"/>
                    </a:lnTo>
                    <a:lnTo>
                      <a:pt x="146" y="1505"/>
                    </a:lnTo>
                    <a:lnTo>
                      <a:pt x="91" y="1481"/>
                    </a:lnTo>
                    <a:lnTo>
                      <a:pt x="82" y="1458"/>
                    </a:lnTo>
                    <a:lnTo>
                      <a:pt x="126" y="1376"/>
                    </a:lnTo>
                    <a:lnTo>
                      <a:pt x="170" y="1370"/>
                    </a:lnTo>
                    <a:lnTo>
                      <a:pt x="214" y="1320"/>
                    </a:lnTo>
                    <a:lnTo>
                      <a:pt x="182" y="1258"/>
                    </a:lnTo>
                    <a:lnTo>
                      <a:pt x="129" y="1088"/>
                    </a:lnTo>
                    <a:lnTo>
                      <a:pt x="126" y="1061"/>
                    </a:lnTo>
                    <a:lnTo>
                      <a:pt x="182" y="1061"/>
                    </a:lnTo>
                    <a:lnTo>
                      <a:pt x="264" y="1006"/>
                    </a:lnTo>
                    <a:lnTo>
                      <a:pt x="270" y="888"/>
                    </a:lnTo>
                    <a:lnTo>
                      <a:pt x="197" y="858"/>
                    </a:lnTo>
                    <a:lnTo>
                      <a:pt x="185" y="644"/>
                    </a:lnTo>
                    <a:lnTo>
                      <a:pt x="67" y="564"/>
                    </a:lnTo>
                    <a:lnTo>
                      <a:pt x="38" y="530"/>
                    </a:lnTo>
                    <a:lnTo>
                      <a:pt x="50" y="491"/>
                    </a:lnTo>
                    <a:lnTo>
                      <a:pt x="0" y="382"/>
                    </a:lnTo>
                    <a:lnTo>
                      <a:pt x="44" y="33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10984" name="Group 40"/>
          <p:cNvGrpSpPr>
            <a:grpSpLocks/>
          </p:cNvGrpSpPr>
          <p:nvPr/>
        </p:nvGrpSpPr>
        <p:grpSpPr bwMode="auto">
          <a:xfrm>
            <a:off x="6851650" y="2855913"/>
            <a:ext cx="2011363" cy="1585912"/>
            <a:chOff x="4316" y="1799"/>
            <a:chExt cx="1267" cy="999"/>
          </a:xfrm>
        </p:grpSpPr>
        <p:sp>
          <p:nvSpPr>
            <p:cNvPr id="210985" name="Freeform 41"/>
            <p:cNvSpPr>
              <a:spLocks/>
            </p:cNvSpPr>
            <p:nvPr/>
          </p:nvSpPr>
          <p:spPr bwMode="auto">
            <a:xfrm>
              <a:off x="4900" y="2296"/>
              <a:ext cx="609" cy="164"/>
            </a:xfrm>
            <a:custGeom>
              <a:avLst/>
              <a:gdLst>
                <a:gd name="T0" fmla="*/ 0 w 609"/>
                <a:gd name="T1" fmla="*/ 0 h 164"/>
                <a:gd name="T2" fmla="*/ 196 w 609"/>
                <a:gd name="T3" fmla="*/ 164 h 164"/>
                <a:gd name="T4" fmla="*/ 609 w 609"/>
                <a:gd name="T5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09" h="164">
                  <a:moveTo>
                    <a:pt x="0" y="0"/>
                  </a:moveTo>
                  <a:lnTo>
                    <a:pt x="196" y="164"/>
                  </a:lnTo>
                  <a:lnTo>
                    <a:pt x="609" y="164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10986" name="Text Box 42"/>
            <p:cNvSpPr txBox="1">
              <a:spLocks noChangeArrowheads="1"/>
            </p:cNvSpPr>
            <p:nvPr/>
          </p:nvSpPr>
          <p:spPr bwMode="auto">
            <a:xfrm>
              <a:off x="5047" y="2160"/>
              <a:ext cx="536" cy="3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900" dirty="0">
                  <a:solidFill>
                    <a:srgbClr val="066168"/>
                  </a:solidFill>
                  <a:latin typeface="Verdana" pitchFamily="34" charset="0"/>
                </a:rPr>
                <a:t>Médio Jaguaribe</a:t>
              </a:r>
            </a:p>
          </p:txBody>
        </p:sp>
        <p:grpSp>
          <p:nvGrpSpPr>
            <p:cNvPr id="210987" name="Group 43"/>
            <p:cNvGrpSpPr>
              <a:grpSpLocks/>
            </p:cNvGrpSpPr>
            <p:nvPr/>
          </p:nvGrpSpPr>
          <p:grpSpPr bwMode="auto">
            <a:xfrm>
              <a:off x="4316" y="1799"/>
              <a:ext cx="825" cy="999"/>
              <a:chOff x="4316" y="1799"/>
              <a:chExt cx="825" cy="999"/>
            </a:xfrm>
          </p:grpSpPr>
          <p:sp>
            <p:nvSpPr>
              <p:cNvPr id="210988" name="Freeform 44"/>
              <p:cNvSpPr>
                <a:spLocks noChangeAspect="1"/>
              </p:cNvSpPr>
              <p:nvPr/>
            </p:nvSpPr>
            <p:spPr bwMode="auto">
              <a:xfrm>
                <a:off x="4316" y="2515"/>
                <a:ext cx="312" cy="269"/>
              </a:xfrm>
              <a:custGeom>
                <a:avLst/>
                <a:gdLst>
                  <a:gd name="T0" fmla="*/ 795 w 1728"/>
                  <a:gd name="T1" fmla="*/ 1358 h 1490"/>
                  <a:gd name="T2" fmla="*/ 826 w 1728"/>
                  <a:gd name="T3" fmla="*/ 1455 h 1490"/>
                  <a:gd name="T4" fmla="*/ 1053 w 1728"/>
                  <a:gd name="T5" fmla="*/ 1421 h 1490"/>
                  <a:gd name="T6" fmla="*/ 1241 w 1728"/>
                  <a:gd name="T7" fmla="*/ 1370 h 1490"/>
                  <a:gd name="T8" fmla="*/ 1379 w 1728"/>
                  <a:gd name="T9" fmla="*/ 1091 h 1490"/>
                  <a:gd name="T10" fmla="*/ 1468 w 1728"/>
                  <a:gd name="T11" fmla="*/ 845 h 1490"/>
                  <a:gd name="T12" fmla="*/ 1728 w 1728"/>
                  <a:gd name="T13" fmla="*/ 581 h 1490"/>
                  <a:gd name="T14" fmla="*/ 1603 w 1728"/>
                  <a:gd name="T15" fmla="*/ 559 h 1490"/>
                  <a:gd name="T16" fmla="*/ 1540 w 1728"/>
                  <a:gd name="T17" fmla="*/ 434 h 1490"/>
                  <a:gd name="T18" fmla="*/ 1613 w 1728"/>
                  <a:gd name="T19" fmla="*/ 387 h 1490"/>
                  <a:gd name="T20" fmla="*/ 1599 w 1728"/>
                  <a:gd name="T21" fmla="*/ 129 h 1490"/>
                  <a:gd name="T22" fmla="*/ 1468 w 1728"/>
                  <a:gd name="T23" fmla="*/ 25 h 1490"/>
                  <a:gd name="T24" fmla="*/ 1379 w 1728"/>
                  <a:gd name="T25" fmla="*/ 9 h 1490"/>
                  <a:gd name="T26" fmla="*/ 931 w 1728"/>
                  <a:gd name="T27" fmla="*/ 51 h 1490"/>
                  <a:gd name="T28" fmla="*/ 694 w 1728"/>
                  <a:gd name="T29" fmla="*/ 129 h 1490"/>
                  <a:gd name="T30" fmla="*/ 573 w 1728"/>
                  <a:gd name="T31" fmla="*/ 145 h 1490"/>
                  <a:gd name="T32" fmla="*/ 453 w 1728"/>
                  <a:gd name="T33" fmla="*/ 283 h 1490"/>
                  <a:gd name="T34" fmla="*/ 204 w 1728"/>
                  <a:gd name="T35" fmla="*/ 644 h 1490"/>
                  <a:gd name="T36" fmla="*/ 135 w 1728"/>
                  <a:gd name="T37" fmla="*/ 698 h 1490"/>
                  <a:gd name="T38" fmla="*/ 110 w 1728"/>
                  <a:gd name="T39" fmla="*/ 767 h 1490"/>
                  <a:gd name="T40" fmla="*/ 92 w 1728"/>
                  <a:gd name="T41" fmla="*/ 848 h 1490"/>
                  <a:gd name="T42" fmla="*/ 35 w 1728"/>
                  <a:gd name="T43" fmla="*/ 914 h 1490"/>
                  <a:gd name="T44" fmla="*/ 0 w 1728"/>
                  <a:gd name="T45" fmla="*/ 1122 h 1490"/>
                  <a:gd name="T46" fmla="*/ 148 w 1728"/>
                  <a:gd name="T47" fmla="*/ 1075 h 1490"/>
                  <a:gd name="T48" fmla="*/ 236 w 1728"/>
                  <a:gd name="T49" fmla="*/ 1244 h 1490"/>
                  <a:gd name="T50" fmla="*/ 315 w 1728"/>
                  <a:gd name="T51" fmla="*/ 1295 h 1490"/>
                  <a:gd name="T52" fmla="*/ 513 w 1728"/>
                  <a:gd name="T53" fmla="*/ 1217 h 1490"/>
                  <a:gd name="T54" fmla="*/ 559 w 1728"/>
                  <a:gd name="T55" fmla="*/ 1251 h 1490"/>
                  <a:gd name="T56" fmla="*/ 628 w 1728"/>
                  <a:gd name="T57" fmla="*/ 1197 h 1490"/>
                  <a:gd name="T58" fmla="*/ 688 w 1728"/>
                  <a:gd name="T59" fmla="*/ 1200 h 1490"/>
                  <a:gd name="T60" fmla="*/ 717 w 1728"/>
                  <a:gd name="T61" fmla="*/ 1178 h 1490"/>
                  <a:gd name="T62" fmla="*/ 805 w 1728"/>
                  <a:gd name="T63" fmla="*/ 1200 h 1490"/>
                  <a:gd name="T64" fmla="*/ 883 w 1728"/>
                  <a:gd name="T65" fmla="*/ 1178 h 14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728" h="1490">
                    <a:moveTo>
                      <a:pt x="883" y="1178"/>
                    </a:moveTo>
                    <a:lnTo>
                      <a:pt x="795" y="1358"/>
                    </a:lnTo>
                    <a:lnTo>
                      <a:pt x="799" y="1386"/>
                    </a:lnTo>
                    <a:lnTo>
                      <a:pt x="826" y="1455"/>
                    </a:lnTo>
                    <a:lnTo>
                      <a:pt x="968" y="1490"/>
                    </a:lnTo>
                    <a:lnTo>
                      <a:pt x="1053" y="1421"/>
                    </a:lnTo>
                    <a:lnTo>
                      <a:pt x="1147" y="1373"/>
                    </a:lnTo>
                    <a:lnTo>
                      <a:pt x="1241" y="1370"/>
                    </a:lnTo>
                    <a:lnTo>
                      <a:pt x="1373" y="1191"/>
                    </a:lnTo>
                    <a:lnTo>
                      <a:pt x="1379" y="1091"/>
                    </a:lnTo>
                    <a:lnTo>
                      <a:pt x="1458" y="930"/>
                    </a:lnTo>
                    <a:lnTo>
                      <a:pt x="1468" y="845"/>
                    </a:lnTo>
                    <a:lnTo>
                      <a:pt x="1493" y="917"/>
                    </a:lnTo>
                    <a:lnTo>
                      <a:pt x="1728" y="581"/>
                    </a:lnTo>
                    <a:lnTo>
                      <a:pt x="1544" y="764"/>
                    </a:lnTo>
                    <a:lnTo>
                      <a:pt x="1603" y="559"/>
                    </a:lnTo>
                    <a:lnTo>
                      <a:pt x="1559" y="518"/>
                    </a:lnTo>
                    <a:lnTo>
                      <a:pt x="1540" y="434"/>
                    </a:lnTo>
                    <a:lnTo>
                      <a:pt x="1578" y="396"/>
                    </a:lnTo>
                    <a:lnTo>
                      <a:pt x="1613" y="387"/>
                    </a:lnTo>
                    <a:lnTo>
                      <a:pt x="1616" y="126"/>
                    </a:lnTo>
                    <a:lnTo>
                      <a:pt x="1599" y="129"/>
                    </a:lnTo>
                    <a:lnTo>
                      <a:pt x="1544" y="103"/>
                    </a:lnTo>
                    <a:lnTo>
                      <a:pt x="1468" y="25"/>
                    </a:lnTo>
                    <a:lnTo>
                      <a:pt x="1421" y="37"/>
                    </a:lnTo>
                    <a:lnTo>
                      <a:pt x="1379" y="9"/>
                    </a:lnTo>
                    <a:lnTo>
                      <a:pt x="965" y="0"/>
                    </a:lnTo>
                    <a:lnTo>
                      <a:pt x="931" y="51"/>
                    </a:lnTo>
                    <a:lnTo>
                      <a:pt x="714" y="82"/>
                    </a:lnTo>
                    <a:lnTo>
                      <a:pt x="694" y="129"/>
                    </a:lnTo>
                    <a:lnTo>
                      <a:pt x="582" y="132"/>
                    </a:lnTo>
                    <a:lnTo>
                      <a:pt x="573" y="145"/>
                    </a:lnTo>
                    <a:lnTo>
                      <a:pt x="465" y="211"/>
                    </a:lnTo>
                    <a:lnTo>
                      <a:pt x="453" y="283"/>
                    </a:lnTo>
                    <a:lnTo>
                      <a:pt x="346" y="364"/>
                    </a:lnTo>
                    <a:lnTo>
                      <a:pt x="204" y="644"/>
                    </a:lnTo>
                    <a:lnTo>
                      <a:pt x="135" y="656"/>
                    </a:lnTo>
                    <a:lnTo>
                      <a:pt x="135" y="698"/>
                    </a:lnTo>
                    <a:lnTo>
                      <a:pt x="104" y="716"/>
                    </a:lnTo>
                    <a:lnTo>
                      <a:pt x="110" y="767"/>
                    </a:lnTo>
                    <a:lnTo>
                      <a:pt x="92" y="776"/>
                    </a:lnTo>
                    <a:lnTo>
                      <a:pt x="92" y="848"/>
                    </a:lnTo>
                    <a:lnTo>
                      <a:pt x="38" y="874"/>
                    </a:lnTo>
                    <a:lnTo>
                      <a:pt x="35" y="914"/>
                    </a:lnTo>
                    <a:lnTo>
                      <a:pt x="57" y="956"/>
                    </a:lnTo>
                    <a:lnTo>
                      <a:pt x="0" y="1122"/>
                    </a:lnTo>
                    <a:lnTo>
                      <a:pt x="110" y="1075"/>
                    </a:lnTo>
                    <a:lnTo>
                      <a:pt x="148" y="1075"/>
                    </a:lnTo>
                    <a:lnTo>
                      <a:pt x="217" y="1109"/>
                    </a:lnTo>
                    <a:lnTo>
                      <a:pt x="236" y="1244"/>
                    </a:lnTo>
                    <a:lnTo>
                      <a:pt x="264" y="1286"/>
                    </a:lnTo>
                    <a:lnTo>
                      <a:pt x="315" y="1295"/>
                    </a:lnTo>
                    <a:lnTo>
                      <a:pt x="459" y="1226"/>
                    </a:lnTo>
                    <a:lnTo>
                      <a:pt x="513" y="1217"/>
                    </a:lnTo>
                    <a:lnTo>
                      <a:pt x="507" y="1260"/>
                    </a:lnTo>
                    <a:lnTo>
                      <a:pt x="559" y="1251"/>
                    </a:lnTo>
                    <a:lnTo>
                      <a:pt x="565" y="1197"/>
                    </a:lnTo>
                    <a:lnTo>
                      <a:pt x="628" y="1197"/>
                    </a:lnTo>
                    <a:lnTo>
                      <a:pt x="642" y="1178"/>
                    </a:lnTo>
                    <a:lnTo>
                      <a:pt x="688" y="1200"/>
                    </a:lnTo>
                    <a:lnTo>
                      <a:pt x="711" y="1200"/>
                    </a:lnTo>
                    <a:lnTo>
                      <a:pt x="717" y="1178"/>
                    </a:lnTo>
                    <a:lnTo>
                      <a:pt x="770" y="1175"/>
                    </a:lnTo>
                    <a:lnTo>
                      <a:pt x="805" y="1200"/>
                    </a:lnTo>
                    <a:lnTo>
                      <a:pt x="836" y="1203"/>
                    </a:lnTo>
                    <a:lnTo>
                      <a:pt x="883" y="1178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0989" name="Freeform 45"/>
              <p:cNvSpPr>
                <a:spLocks noChangeAspect="1"/>
              </p:cNvSpPr>
              <p:nvPr/>
            </p:nvSpPr>
            <p:spPr bwMode="auto">
              <a:xfrm>
                <a:off x="4608" y="2433"/>
                <a:ext cx="201" cy="185"/>
              </a:xfrm>
              <a:custGeom>
                <a:avLst/>
                <a:gdLst>
                  <a:gd name="T0" fmla="*/ 788 w 1115"/>
                  <a:gd name="T1" fmla="*/ 135 h 1025"/>
                  <a:gd name="T2" fmla="*/ 722 w 1115"/>
                  <a:gd name="T3" fmla="*/ 220 h 1025"/>
                  <a:gd name="T4" fmla="*/ 728 w 1115"/>
                  <a:gd name="T5" fmla="*/ 305 h 1025"/>
                  <a:gd name="T6" fmla="*/ 782 w 1115"/>
                  <a:gd name="T7" fmla="*/ 412 h 1025"/>
                  <a:gd name="T8" fmla="*/ 773 w 1115"/>
                  <a:gd name="T9" fmla="*/ 475 h 1025"/>
                  <a:gd name="T10" fmla="*/ 797 w 1115"/>
                  <a:gd name="T11" fmla="*/ 642 h 1025"/>
                  <a:gd name="T12" fmla="*/ 857 w 1115"/>
                  <a:gd name="T13" fmla="*/ 688 h 1025"/>
                  <a:gd name="T14" fmla="*/ 854 w 1115"/>
                  <a:gd name="T15" fmla="*/ 739 h 1025"/>
                  <a:gd name="T16" fmla="*/ 992 w 1115"/>
                  <a:gd name="T17" fmla="*/ 783 h 1025"/>
                  <a:gd name="T18" fmla="*/ 1068 w 1115"/>
                  <a:gd name="T19" fmla="*/ 820 h 1025"/>
                  <a:gd name="T20" fmla="*/ 1115 w 1115"/>
                  <a:gd name="T21" fmla="*/ 849 h 1025"/>
                  <a:gd name="T22" fmla="*/ 1100 w 1115"/>
                  <a:gd name="T23" fmla="*/ 880 h 1025"/>
                  <a:gd name="T24" fmla="*/ 1109 w 1115"/>
                  <a:gd name="T25" fmla="*/ 918 h 1025"/>
                  <a:gd name="T26" fmla="*/ 1065 w 1115"/>
                  <a:gd name="T27" fmla="*/ 991 h 1025"/>
                  <a:gd name="T28" fmla="*/ 1055 w 1115"/>
                  <a:gd name="T29" fmla="*/ 1025 h 1025"/>
                  <a:gd name="T30" fmla="*/ 745 w 1115"/>
                  <a:gd name="T31" fmla="*/ 1025 h 1025"/>
                  <a:gd name="T32" fmla="*/ 568 w 1115"/>
                  <a:gd name="T33" fmla="*/ 836 h 1025"/>
                  <a:gd name="T34" fmla="*/ 487 w 1115"/>
                  <a:gd name="T35" fmla="*/ 883 h 1025"/>
                  <a:gd name="T36" fmla="*/ 364 w 1115"/>
                  <a:gd name="T37" fmla="*/ 1003 h 1025"/>
                  <a:gd name="T38" fmla="*/ 273 w 1115"/>
                  <a:gd name="T39" fmla="*/ 984 h 1025"/>
                  <a:gd name="T40" fmla="*/ 226 w 1115"/>
                  <a:gd name="T41" fmla="*/ 937 h 1025"/>
                  <a:gd name="T42" fmla="*/ 223 w 1115"/>
                  <a:gd name="T43" fmla="*/ 896 h 1025"/>
                  <a:gd name="T44" fmla="*/ 178 w 1115"/>
                  <a:gd name="T45" fmla="*/ 893 h 1025"/>
                  <a:gd name="T46" fmla="*/ 166 w 1115"/>
                  <a:gd name="T47" fmla="*/ 905 h 1025"/>
                  <a:gd name="T48" fmla="*/ 122 w 1115"/>
                  <a:gd name="T49" fmla="*/ 890 h 1025"/>
                  <a:gd name="T50" fmla="*/ 94 w 1115"/>
                  <a:gd name="T51" fmla="*/ 868 h 1025"/>
                  <a:gd name="T52" fmla="*/ 72 w 1115"/>
                  <a:gd name="T53" fmla="*/ 862 h 1025"/>
                  <a:gd name="T54" fmla="*/ 34 w 1115"/>
                  <a:gd name="T55" fmla="*/ 915 h 1025"/>
                  <a:gd name="T56" fmla="*/ 46 w 1115"/>
                  <a:gd name="T57" fmla="*/ 789 h 1025"/>
                  <a:gd name="T58" fmla="*/ 75 w 1115"/>
                  <a:gd name="T59" fmla="*/ 682 h 1025"/>
                  <a:gd name="T60" fmla="*/ 66 w 1115"/>
                  <a:gd name="T61" fmla="*/ 579 h 1025"/>
                  <a:gd name="T62" fmla="*/ 37 w 1115"/>
                  <a:gd name="T63" fmla="*/ 567 h 1025"/>
                  <a:gd name="T64" fmla="*/ 0 w 1115"/>
                  <a:gd name="T65" fmla="*/ 525 h 1025"/>
                  <a:gd name="T66" fmla="*/ 3 w 1115"/>
                  <a:gd name="T67" fmla="*/ 472 h 1025"/>
                  <a:gd name="T68" fmla="*/ 72 w 1115"/>
                  <a:gd name="T69" fmla="*/ 418 h 1025"/>
                  <a:gd name="T70" fmla="*/ 103 w 1115"/>
                  <a:gd name="T71" fmla="*/ 340 h 1025"/>
                  <a:gd name="T72" fmla="*/ 91 w 1115"/>
                  <a:gd name="T73" fmla="*/ 252 h 1025"/>
                  <a:gd name="T74" fmla="*/ 154 w 1115"/>
                  <a:gd name="T75" fmla="*/ 167 h 1025"/>
                  <a:gd name="T76" fmla="*/ 178 w 1115"/>
                  <a:gd name="T77" fmla="*/ 63 h 1025"/>
                  <a:gd name="T78" fmla="*/ 719 w 1115"/>
                  <a:gd name="T79" fmla="*/ 0 h 1025"/>
                  <a:gd name="T80" fmla="*/ 722 w 1115"/>
                  <a:gd name="T81" fmla="*/ 69 h 1025"/>
                  <a:gd name="T82" fmla="*/ 788 w 1115"/>
                  <a:gd name="T83" fmla="*/ 135 h 10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15" h="1025">
                    <a:moveTo>
                      <a:pt x="788" y="135"/>
                    </a:moveTo>
                    <a:lnTo>
                      <a:pt x="722" y="220"/>
                    </a:lnTo>
                    <a:lnTo>
                      <a:pt x="728" y="305"/>
                    </a:lnTo>
                    <a:lnTo>
                      <a:pt x="782" y="412"/>
                    </a:lnTo>
                    <a:lnTo>
                      <a:pt x="773" y="475"/>
                    </a:lnTo>
                    <a:lnTo>
                      <a:pt x="797" y="642"/>
                    </a:lnTo>
                    <a:lnTo>
                      <a:pt x="857" y="688"/>
                    </a:lnTo>
                    <a:lnTo>
                      <a:pt x="854" y="739"/>
                    </a:lnTo>
                    <a:lnTo>
                      <a:pt x="992" y="783"/>
                    </a:lnTo>
                    <a:lnTo>
                      <a:pt x="1068" y="820"/>
                    </a:lnTo>
                    <a:lnTo>
                      <a:pt x="1115" y="849"/>
                    </a:lnTo>
                    <a:lnTo>
                      <a:pt x="1100" y="880"/>
                    </a:lnTo>
                    <a:lnTo>
                      <a:pt x="1109" y="918"/>
                    </a:lnTo>
                    <a:lnTo>
                      <a:pt x="1065" y="991"/>
                    </a:lnTo>
                    <a:lnTo>
                      <a:pt x="1055" y="1025"/>
                    </a:lnTo>
                    <a:lnTo>
                      <a:pt x="745" y="1025"/>
                    </a:lnTo>
                    <a:lnTo>
                      <a:pt x="568" y="836"/>
                    </a:lnTo>
                    <a:lnTo>
                      <a:pt x="487" y="883"/>
                    </a:lnTo>
                    <a:lnTo>
                      <a:pt x="364" y="1003"/>
                    </a:lnTo>
                    <a:lnTo>
                      <a:pt x="273" y="984"/>
                    </a:lnTo>
                    <a:lnTo>
                      <a:pt x="226" y="937"/>
                    </a:lnTo>
                    <a:lnTo>
                      <a:pt x="223" y="896"/>
                    </a:lnTo>
                    <a:lnTo>
                      <a:pt x="178" y="893"/>
                    </a:lnTo>
                    <a:lnTo>
                      <a:pt x="166" y="905"/>
                    </a:lnTo>
                    <a:lnTo>
                      <a:pt x="122" y="890"/>
                    </a:lnTo>
                    <a:lnTo>
                      <a:pt x="94" y="868"/>
                    </a:lnTo>
                    <a:lnTo>
                      <a:pt x="72" y="862"/>
                    </a:lnTo>
                    <a:lnTo>
                      <a:pt x="34" y="915"/>
                    </a:lnTo>
                    <a:lnTo>
                      <a:pt x="46" y="789"/>
                    </a:lnTo>
                    <a:lnTo>
                      <a:pt x="75" y="682"/>
                    </a:lnTo>
                    <a:lnTo>
                      <a:pt x="66" y="579"/>
                    </a:lnTo>
                    <a:lnTo>
                      <a:pt x="37" y="567"/>
                    </a:lnTo>
                    <a:lnTo>
                      <a:pt x="0" y="525"/>
                    </a:lnTo>
                    <a:lnTo>
                      <a:pt x="3" y="472"/>
                    </a:lnTo>
                    <a:lnTo>
                      <a:pt x="72" y="418"/>
                    </a:lnTo>
                    <a:lnTo>
                      <a:pt x="103" y="340"/>
                    </a:lnTo>
                    <a:lnTo>
                      <a:pt x="91" y="252"/>
                    </a:lnTo>
                    <a:lnTo>
                      <a:pt x="154" y="167"/>
                    </a:lnTo>
                    <a:lnTo>
                      <a:pt x="178" y="63"/>
                    </a:lnTo>
                    <a:lnTo>
                      <a:pt x="719" y="0"/>
                    </a:lnTo>
                    <a:lnTo>
                      <a:pt x="722" y="69"/>
                    </a:lnTo>
                    <a:lnTo>
                      <a:pt x="788" y="135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0990" name="Freeform 46"/>
              <p:cNvSpPr>
                <a:spLocks noChangeAspect="1"/>
              </p:cNvSpPr>
              <p:nvPr/>
            </p:nvSpPr>
            <p:spPr bwMode="auto">
              <a:xfrm>
                <a:off x="4739" y="2451"/>
                <a:ext cx="130" cy="169"/>
              </a:xfrm>
              <a:custGeom>
                <a:avLst/>
                <a:gdLst>
                  <a:gd name="T0" fmla="*/ 604 w 720"/>
                  <a:gd name="T1" fmla="*/ 129 h 939"/>
                  <a:gd name="T2" fmla="*/ 582 w 720"/>
                  <a:gd name="T3" fmla="*/ 238 h 939"/>
                  <a:gd name="T4" fmla="*/ 585 w 720"/>
                  <a:gd name="T5" fmla="*/ 304 h 939"/>
                  <a:gd name="T6" fmla="*/ 720 w 720"/>
                  <a:gd name="T7" fmla="*/ 317 h 939"/>
                  <a:gd name="T8" fmla="*/ 717 w 720"/>
                  <a:gd name="T9" fmla="*/ 349 h 939"/>
                  <a:gd name="T10" fmla="*/ 501 w 720"/>
                  <a:gd name="T11" fmla="*/ 613 h 939"/>
                  <a:gd name="T12" fmla="*/ 472 w 720"/>
                  <a:gd name="T13" fmla="*/ 804 h 939"/>
                  <a:gd name="T14" fmla="*/ 406 w 720"/>
                  <a:gd name="T15" fmla="*/ 851 h 939"/>
                  <a:gd name="T16" fmla="*/ 393 w 720"/>
                  <a:gd name="T17" fmla="*/ 908 h 939"/>
                  <a:gd name="T18" fmla="*/ 333 w 720"/>
                  <a:gd name="T19" fmla="*/ 939 h 939"/>
                  <a:gd name="T20" fmla="*/ 327 w 720"/>
                  <a:gd name="T21" fmla="*/ 927 h 939"/>
                  <a:gd name="T22" fmla="*/ 340 w 720"/>
                  <a:gd name="T23" fmla="*/ 896 h 939"/>
                  <a:gd name="T24" fmla="*/ 384 w 720"/>
                  <a:gd name="T25" fmla="*/ 817 h 939"/>
                  <a:gd name="T26" fmla="*/ 375 w 720"/>
                  <a:gd name="T27" fmla="*/ 792 h 939"/>
                  <a:gd name="T28" fmla="*/ 387 w 720"/>
                  <a:gd name="T29" fmla="*/ 754 h 939"/>
                  <a:gd name="T30" fmla="*/ 274 w 720"/>
                  <a:gd name="T31" fmla="*/ 685 h 939"/>
                  <a:gd name="T32" fmla="*/ 132 w 720"/>
                  <a:gd name="T33" fmla="*/ 638 h 939"/>
                  <a:gd name="T34" fmla="*/ 126 w 720"/>
                  <a:gd name="T35" fmla="*/ 597 h 939"/>
                  <a:gd name="T36" fmla="*/ 75 w 720"/>
                  <a:gd name="T37" fmla="*/ 547 h 939"/>
                  <a:gd name="T38" fmla="*/ 51 w 720"/>
                  <a:gd name="T39" fmla="*/ 367 h 939"/>
                  <a:gd name="T40" fmla="*/ 57 w 720"/>
                  <a:gd name="T41" fmla="*/ 311 h 939"/>
                  <a:gd name="T42" fmla="*/ 9 w 720"/>
                  <a:gd name="T43" fmla="*/ 214 h 939"/>
                  <a:gd name="T44" fmla="*/ 0 w 720"/>
                  <a:gd name="T45" fmla="*/ 129 h 939"/>
                  <a:gd name="T46" fmla="*/ 66 w 720"/>
                  <a:gd name="T47" fmla="*/ 40 h 939"/>
                  <a:gd name="T48" fmla="*/ 95 w 720"/>
                  <a:gd name="T49" fmla="*/ 22 h 939"/>
                  <a:gd name="T50" fmla="*/ 117 w 720"/>
                  <a:gd name="T51" fmla="*/ 34 h 939"/>
                  <a:gd name="T52" fmla="*/ 154 w 720"/>
                  <a:gd name="T53" fmla="*/ 37 h 939"/>
                  <a:gd name="T54" fmla="*/ 170 w 720"/>
                  <a:gd name="T55" fmla="*/ 0 h 939"/>
                  <a:gd name="T56" fmla="*/ 227 w 720"/>
                  <a:gd name="T57" fmla="*/ 3 h 939"/>
                  <a:gd name="T58" fmla="*/ 255 w 720"/>
                  <a:gd name="T59" fmla="*/ 37 h 939"/>
                  <a:gd name="T60" fmla="*/ 302 w 720"/>
                  <a:gd name="T61" fmla="*/ 40 h 939"/>
                  <a:gd name="T62" fmla="*/ 330 w 720"/>
                  <a:gd name="T63" fmla="*/ 75 h 939"/>
                  <a:gd name="T64" fmla="*/ 378 w 720"/>
                  <a:gd name="T65" fmla="*/ 94 h 939"/>
                  <a:gd name="T66" fmla="*/ 399 w 720"/>
                  <a:gd name="T67" fmla="*/ 122 h 939"/>
                  <a:gd name="T68" fmla="*/ 438 w 720"/>
                  <a:gd name="T69" fmla="*/ 141 h 939"/>
                  <a:gd name="T70" fmla="*/ 604 w 720"/>
                  <a:gd name="T71" fmla="*/ 129 h 9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20" h="939">
                    <a:moveTo>
                      <a:pt x="604" y="129"/>
                    </a:moveTo>
                    <a:lnTo>
                      <a:pt x="582" y="238"/>
                    </a:lnTo>
                    <a:lnTo>
                      <a:pt x="585" y="304"/>
                    </a:lnTo>
                    <a:lnTo>
                      <a:pt x="720" y="317"/>
                    </a:lnTo>
                    <a:lnTo>
                      <a:pt x="717" y="349"/>
                    </a:lnTo>
                    <a:lnTo>
                      <a:pt x="501" y="613"/>
                    </a:lnTo>
                    <a:lnTo>
                      <a:pt x="472" y="804"/>
                    </a:lnTo>
                    <a:lnTo>
                      <a:pt x="406" y="851"/>
                    </a:lnTo>
                    <a:lnTo>
                      <a:pt x="393" y="908"/>
                    </a:lnTo>
                    <a:lnTo>
                      <a:pt x="333" y="939"/>
                    </a:lnTo>
                    <a:lnTo>
                      <a:pt x="327" y="927"/>
                    </a:lnTo>
                    <a:lnTo>
                      <a:pt x="340" y="896"/>
                    </a:lnTo>
                    <a:lnTo>
                      <a:pt x="384" y="817"/>
                    </a:lnTo>
                    <a:lnTo>
                      <a:pt x="375" y="792"/>
                    </a:lnTo>
                    <a:lnTo>
                      <a:pt x="387" y="754"/>
                    </a:lnTo>
                    <a:lnTo>
                      <a:pt x="274" y="685"/>
                    </a:lnTo>
                    <a:lnTo>
                      <a:pt x="132" y="638"/>
                    </a:lnTo>
                    <a:lnTo>
                      <a:pt x="126" y="597"/>
                    </a:lnTo>
                    <a:lnTo>
                      <a:pt x="75" y="547"/>
                    </a:lnTo>
                    <a:lnTo>
                      <a:pt x="51" y="367"/>
                    </a:lnTo>
                    <a:lnTo>
                      <a:pt x="57" y="311"/>
                    </a:lnTo>
                    <a:lnTo>
                      <a:pt x="9" y="214"/>
                    </a:lnTo>
                    <a:lnTo>
                      <a:pt x="0" y="129"/>
                    </a:lnTo>
                    <a:lnTo>
                      <a:pt x="66" y="40"/>
                    </a:lnTo>
                    <a:lnTo>
                      <a:pt x="95" y="22"/>
                    </a:lnTo>
                    <a:lnTo>
                      <a:pt x="117" y="34"/>
                    </a:lnTo>
                    <a:lnTo>
                      <a:pt x="154" y="37"/>
                    </a:lnTo>
                    <a:lnTo>
                      <a:pt x="170" y="0"/>
                    </a:lnTo>
                    <a:lnTo>
                      <a:pt x="227" y="3"/>
                    </a:lnTo>
                    <a:lnTo>
                      <a:pt x="255" y="37"/>
                    </a:lnTo>
                    <a:lnTo>
                      <a:pt x="302" y="40"/>
                    </a:lnTo>
                    <a:lnTo>
                      <a:pt x="330" y="75"/>
                    </a:lnTo>
                    <a:lnTo>
                      <a:pt x="378" y="94"/>
                    </a:lnTo>
                    <a:lnTo>
                      <a:pt x="399" y="122"/>
                    </a:lnTo>
                    <a:lnTo>
                      <a:pt x="438" y="141"/>
                    </a:lnTo>
                    <a:lnTo>
                      <a:pt x="604" y="129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0991" name="Freeform 47"/>
              <p:cNvSpPr>
                <a:spLocks noChangeAspect="1"/>
              </p:cNvSpPr>
              <p:nvPr/>
            </p:nvSpPr>
            <p:spPr bwMode="auto">
              <a:xfrm>
                <a:off x="4624" y="2293"/>
                <a:ext cx="331" cy="182"/>
              </a:xfrm>
              <a:custGeom>
                <a:avLst/>
                <a:gdLst>
                  <a:gd name="T0" fmla="*/ 74 w 1837"/>
                  <a:gd name="T1" fmla="*/ 600 h 1011"/>
                  <a:gd name="T2" fmla="*/ 15 w 1837"/>
                  <a:gd name="T3" fmla="*/ 549 h 1011"/>
                  <a:gd name="T4" fmla="*/ 0 w 1837"/>
                  <a:gd name="T5" fmla="*/ 448 h 1011"/>
                  <a:gd name="T6" fmla="*/ 90 w 1837"/>
                  <a:gd name="T7" fmla="*/ 365 h 1011"/>
                  <a:gd name="T8" fmla="*/ 78 w 1837"/>
                  <a:gd name="T9" fmla="*/ 314 h 1011"/>
                  <a:gd name="T10" fmla="*/ 110 w 1837"/>
                  <a:gd name="T11" fmla="*/ 284 h 1011"/>
                  <a:gd name="T12" fmla="*/ 33 w 1837"/>
                  <a:gd name="T13" fmla="*/ 223 h 1011"/>
                  <a:gd name="T14" fmla="*/ 100 w 1837"/>
                  <a:gd name="T15" fmla="*/ 177 h 1011"/>
                  <a:gd name="T16" fmla="*/ 109 w 1837"/>
                  <a:gd name="T17" fmla="*/ 76 h 1011"/>
                  <a:gd name="T18" fmla="*/ 204 w 1837"/>
                  <a:gd name="T19" fmla="*/ 6 h 1011"/>
                  <a:gd name="T20" fmla="*/ 394 w 1837"/>
                  <a:gd name="T21" fmla="*/ 136 h 1011"/>
                  <a:gd name="T22" fmla="*/ 453 w 1837"/>
                  <a:gd name="T23" fmla="*/ 136 h 1011"/>
                  <a:gd name="T24" fmla="*/ 482 w 1837"/>
                  <a:gd name="T25" fmla="*/ 98 h 1011"/>
                  <a:gd name="T26" fmla="*/ 540 w 1837"/>
                  <a:gd name="T27" fmla="*/ 102 h 1011"/>
                  <a:gd name="T28" fmla="*/ 639 w 1837"/>
                  <a:gd name="T29" fmla="*/ 151 h 1011"/>
                  <a:gd name="T30" fmla="*/ 680 w 1837"/>
                  <a:gd name="T31" fmla="*/ 114 h 1011"/>
                  <a:gd name="T32" fmla="*/ 761 w 1837"/>
                  <a:gd name="T33" fmla="*/ 110 h 1011"/>
                  <a:gd name="T34" fmla="*/ 982 w 1837"/>
                  <a:gd name="T35" fmla="*/ 0 h 1011"/>
                  <a:gd name="T36" fmla="*/ 981 w 1837"/>
                  <a:gd name="T37" fmla="*/ 30 h 1011"/>
                  <a:gd name="T38" fmla="*/ 899 w 1837"/>
                  <a:gd name="T39" fmla="*/ 236 h 1011"/>
                  <a:gd name="T40" fmla="*/ 1352 w 1837"/>
                  <a:gd name="T41" fmla="*/ 240 h 1011"/>
                  <a:gd name="T42" fmla="*/ 1837 w 1837"/>
                  <a:gd name="T43" fmla="*/ 241 h 1011"/>
                  <a:gd name="T44" fmla="*/ 1824 w 1837"/>
                  <a:gd name="T45" fmla="*/ 301 h 1011"/>
                  <a:gd name="T46" fmla="*/ 1771 w 1837"/>
                  <a:gd name="T47" fmla="*/ 296 h 1011"/>
                  <a:gd name="T48" fmla="*/ 1702 w 1837"/>
                  <a:gd name="T49" fmla="*/ 365 h 1011"/>
                  <a:gd name="T50" fmla="*/ 1649 w 1837"/>
                  <a:gd name="T51" fmla="*/ 353 h 1011"/>
                  <a:gd name="T52" fmla="*/ 1659 w 1837"/>
                  <a:gd name="T53" fmla="*/ 453 h 1011"/>
                  <a:gd name="T54" fmla="*/ 1716 w 1837"/>
                  <a:gd name="T55" fmla="*/ 477 h 1011"/>
                  <a:gd name="T56" fmla="*/ 1661 w 1837"/>
                  <a:gd name="T57" fmla="*/ 579 h 1011"/>
                  <a:gd name="T58" fmla="*/ 1542 w 1837"/>
                  <a:gd name="T59" fmla="*/ 629 h 1011"/>
                  <a:gd name="T60" fmla="*/ 1522 w 1837"/>
                  <a:gd name="T61" fmla="*/ 654 h 1011"/>
                  <a:gd name="T62" fmla="*/ 1516 w 1837"/>
                  <a:gd name="T63" fmla="*/ 733 h 1011"/>
                  <a:gd name="T64" fmla="*/ 1482 w 1837"/>
                  <a:gd name="T65" fmla="*/ 750 h 1011"/>
                  <a:gd name="T66" fmla="*/ 1455 w 1837"/>
                  <a:gd name="T67" fmla="*/ 774 h 1011"/>
                  <a:gd name="T68" fmla="*/ 1396 w 1837"/>
                  <a:gd name="T69" fmla="*/ 896 h 1011"/>
                  <a:gd name="T70" fmla="*/ 1242 w 1837"/>
                  <a:gd name="T71" fmla="*/ 997 h 1011"/>
                  <a:gd name="T72" fmla="*/ 1078 w 1837"/>
                  <a:gd name="T73" fmla="*/ 1011 h 1011"/>
                  <a:gd name="T74" fmla="*/ 1037 w 1837"/>
                  <a:gd name="T75" fmla="*/ 1003 h 1011"/>
                  <a:gd name="T76" fmla="*/ 1026 w 1837"/>
                  <a:gd name="T77" fmla="*/ 969 h 1011"/>
                  <a:gd name="T78" fmla="*/ 966 w 1837"/>
                  <a:gd name="T79" fmla="*/ 946 h 1011"/>
                  <a:gd name="T80" fmla="*/ 947 w 1837"/>
                  <a:gd name="T81" fmla="*/ 915 h 1011"/>
                  <a:gd name="T82" fmla="*/ 891 w 1837"/>
                  <a:gd name="T83" fmla="*/ 910 h 1011"/>
                  <a:gd name="T84" fmla="*/ 868 w 1837"/>
                  <a:gd name="T85" fmla="*/ 881 h 1011"/>
                  <a:gd name="T86" fmla="*/ 810 w 1837"/>
                  <a:gd name="T87" fmla="*/ 876 h 1011"/>
                  <a:gd name="T88" fmla="*/ 795 w 1837"/>
                  <a:gd name="T89" fmla="*/ 906 h 1011"/>
                  <a:gd name="T90" fmla="*/ 755 w 1837"/>
                  <a:gd name="T91" fmla="*/ 907 h 1011"/>
                  <a:gd name="T92" fmla="*/ 732 w 1837"/>
                  <a:gd name="T93" fmla="*/ 899 h 1011"/>
                  <a:gd name="T94" fmla="*/ 700 w 1837"/>
                  <a:gd name="T95" fmla="*/ 915 h 1011"/>
                  <a:gd name="T96" fmla="*/ 635 w 1837"/>
                  <a:gd name="T97" fmla="*/ 851 h 1011"/>
                  <a:gd name="T98" fmla="*/ 631 w 1837"/>
                  <a:gd name="T99" fmla="*/ 779 h 1011"/>
                  <a:gd name="T100" fmla="*/ 204 w 1837"/>
                  <a:gd name="T101" fmla="*/ 824 h 1011"/>
                  <a:gd name="T102" fmla="*/ 90 w 1837"/>
                  <a:gd name="T103" fmla="*/ 843 h 1011"/>
                  <a:gd name="T104" fmla="*/ 74 w 1837"/>
                  <a:gd name="T105" fmla="*/ 600 h 10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837" h="1011">
                    <a:moveTo>
                      <a:pt x="74" y="600"/>
                    </a:moveTo>
                    <a:lnTo>
                      <a:pt x="15" y="549"/>
                    </a:lnTo>
                    <a:lnTo>
                      <a:pt x="0" y="448"/>
                    </a:lnTo>
                    <a:lnTo>
                      <a:pt x="90" y="365"/>
                    </a:lnTo>
                    <a:lnTo>
                      <a:pt x="78" y="314"/>
                    </a:lnTo>
                    <a:lnTo>
                      <a:pt x="110" y="284"/>
                    </a:lnTo>
                    <a:lnTo>
                      <a:pt x="33" y="223"/>
                    </a:lnTo>
                    <a:lnTo>
                      <a:pt x="100" y="177"/>
                    </a:lnTo>
                    <a:lnTo>
                      <a:pt x="109" y="76"/>
                    </a:lnTo>
                    <a:lnTo>
                      <a:pt x="204" y="6"/>
                    </a:lnTo>
                    <a:lnTo>
                      <a:pt x="394" y="136"/>
                    </a:lnTo>
                    <a:lnTo>
                      <a:pt x="453" y="136"/>
                    </a:lnTo>
                    <a:lnTo>
                      <a:pt x="482" y="98"/>
                    </a:lnTo>
                    <a:lnTo>
                      <a:pt x="540" y="102"/>
                    </a:lnTo>
                    <a:lnTo>
                      <a:pt x="639" y="151"/>
                    </a:lnTo>
                    <a:lnTo>
                      <a:pt x="680" y="114"/>
                    </a:lnTo>
                    <a:lnTo>
                      <a:pt x="761" y="110"/>
                    </a:lnTo>
                    <a:lnTo>
                      <a:pt x="982" y="0"/>
                    </a:lnTo>
                    <a:lnTo>
                      <a:pt x="981" y="30"/>
                    </a:lnTo>
                    <a:lnTo>
                      <a:pt x="899" y="236"/>
                    </a:lnTo>
                    <a:lnTo>
                      <a:pt x="1352" y="240"/>
                    </a:lnTo>
                    <a:lnTo>
                      <a:pt x="1837" y="241"/>
                    </a:lnTo>
                    <a:lnTo>
                      <a:pt x="1824" y="301"/>
                    </a:lnTo>
                    <a:lnTo>
                      <a:pt x="1771" y="296"/>
                    </a:lnTo>
                    <a:lnTo>
                      <a:pt x="1702" y="365"/>
                    </a:lnTo>
                    <a:lnTo>
                      <a:pt x="1649" y="353"/>
                    </a:lnTo>
                    <a:lnTo>
                      <a:pt x="1659" y="453"/>
                    </a:lnTo>
                    <a:lnTo>
                      <a:pt x="1716" y="477"/>
                    </a:lnTo>
                    <a:lnTo>
                      <a:pt x="1661" y="579"/>
                    </a:lnTo>
                    <a:lnTo>
                      <a:pt x="1542" y="629"/>
                    </a:lnTo>
                    <a:lnTo>
                      <a:pt x="1522" y="654"/>
                    </a:lnTo>
                    <a:lnTo>
                      <a:pt x="1516" y="733"/>
                    </a:lnTo>
                    <a:lnTo>
                      <a:pt x="1482" y="750"/>
                    </a:lnTo>
                    <a:lnTo>
                      <a:pt x="1455" y="774"/>
                    </a:lnTo>
                    <a:lnTo>
                      <a:pt x="1396" y="896"/>
                    </a:lnTo>
                    <a:lnTo>
                      <a:pt x="1242" y="997"/>
                    </a:lnTo>
                    <a:lnTo>
                      <a:pt x="1078" y="1011"/>
                    </a:lnTo>
                    <a:lnTo>
                      <a:pt x="1037" y="1003"/>
                    </a:lnTo>
                    <a:lnTo>
                      <a:pt x="1026" y="969"/>
                    </a:lnTo>
                    <a:lnTo>
                      <a:pt x="966" y="946"/>
                    </a:lnTo>
                    <a:lnTo>
                      <a:pt x="947" y="915"/>
                    </a:lnTo>
                    <a:lnTo>
                      <a:pt x="891" y="910"/>
                    </a:lnTo>
                    <a:lnTo>
                      <a:pt x="868" y="881"/>
                    </a:lnTo>
                    <a:lnTo>
                      <a:pt x="810" y="876"/>
                    </a:lnTo>
                    <a:lnTo>
                      <a:pt x="795" y="906"/>
                    </a:lnTo>
                    <a:lnTo>
                      <a:pt x="755" y="907"/>
                    </a:lnTo>
                    <a:lnTo>
                      <a:pt x="732" y="899"/>
                    </a:lnTo>
                    <a:lnTo>
                      <a:pt x="700" y="915"/>
                    </a:lnTo>
                    <a:lnTo>
                      <a:pt x="635" y="851"/>
                    </a:lnTo>
                    <a:lnTo>
                      <a:pt x="631" y="779"/>
                    </a:lnTo>
                    <a:lnTo>
                      <a:pt x="204" y="824"/>
                    </a:lnTo>
                    <a:lnTo>
                      <a:pt x="90" y="843"/>
                    </a:lnTo>
                    <a:lnTo>
                      <a:pt x="74" y="60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0992" name="Freeform 48"/>
              <p:cNvSpPr>
                <a:spLocks noChangeAspect="1"/>
              </p:cNvSpPr>
              <p:nvPr/>
            </p:nvSpPr>
            <p:spPr bwMode="auto">
              <a:xfrm>
                <a:off x="4749" y="2071"/>
                <a:ext cx="267" cy="187"/>
              </a:xfrm>
              <a:custGeom>
                <a:avLst/>
                <a:gdLst>
                  <a:gd name="T0" fmla="*/ 1413 w 1480"/>
                  <a:gd name="T1" fmla="*/ 1038 h 1038"/>
                  <a:gd name="T2" fmla="*/ 1028 w 1480"/>
                  <a:gd name="T3" fmla="*/ 1033 h 1038"/>
                  <a:gd name="T4" fmla="*/ 983 w 1480"/>
                  <a:gd name="T5" fmla="*/ 964 h 1038"/>
                  <a:gd name="T6" fmla="*/ 914 w 1480"/>
                  <a:gd name="T7" fmla="*/ 907 h 1038"/>
                  <a:gd name="T8" fmla="*/ 869 w 1480"/>
                  <a:gd name="T9" fmla="*/ 888 h 1038"/>
                  <a:gd name="T10" fmla="*/ 574 w 1480"/>
                  <a:gd name="T11" fmla="*/ 668 h 1038"/>
                  <a:gd name="T12" fmla="*/ 505 w 1480"/>
                  <a:gd name="T13" fmla="*/ 686 h 1038"/>
                  <a:gd name="T14" fmla="*/ 358 w 1480"/>
                  <a:gd name="T15" fmla="*/ 767 h 1038"/>
                  <a:gd name="T16" fmla="*/ 142 w 1480"/>
                  <a:gd name="T17" fmla="*/ 700 h 1038"/>
                  <a:gd name="T18" fmla="*/ 48 w 1480"/>
                  <a:gd name="T19" fmla="*/ 599 h 1038"/>
                  <a:gd name="T20" fmla="*/ 32 w 1480"/>
                  <a:gd name="T21" fmla="*/ 639 h 1038"/>
                  <a:gd name="T22" fmla="*/ 64 w 1480"/>
                  <a:gd name="T23" fmla="*/ 686 h 1038"/>
                  <a:gd name="T24" fmla="*/ 46 w 1480"/>
                  <a:gd name="T25" fmla="*/ 707 h 1038"/>
                  <a:gd name="T26" fmla="*/ 21 w 1480"/>
                  <a:gd name="T27" fmla="*/ 677 h 1038"/>
                  <a:gd name="T28" fmla="*/ 0 w 1480"/>
                  <a:gd name="T29" fmla="*/ 643 h 1038"/>
                  <a:gd name="T30" fmla="*/ 14 w 1480"/>
                  <a:gd name="T31" fmla="*/ 506 h 1038"/>
                  <a:gd name="T32" fmla="*/ 117 w 1480"/>
                  <a:gd name="T33" fmla="*/ 219 h 1038"/>
                  <a:gd name="T34" fmla="*/ 119 w 1480"/>
                  <a:gd name="T35" fmla="*/ 12 h 1038"/>
                  <a:gd name="T36" fmla="*/ 179 w 1480"/>
                  <a:gd name="T37" fmla="*/ 0 h 1038"/>
                  <a:gd name="T38" fmla="*/ 229 w 1480"/>
                  <a:gd name="T39" fmla="*/ 37 h 1038"/>
                  <a:gd name="T40" fmla="*/ 606 w 1480"/>
                  <a:gd name="T41" fmla="*/ 347 h 1038"/>
                  <a:gd name="T42" fmla="*/ 658 w 1480"/>
                  <a:gd name="T43" fmla="*/ 363 h 1038"/>
                  <a:gd name="T44" fmla="*/ 677 w 1480"/>
                  <a:gd name="T45" fmla="*/ 342 h 1038"/>
                  <a:gd name="T46" fmla="*/ 824 w 1480"/>
                  <a:gd name="T47" fmla="*/ 347 h 1038"/>
                  <a:gd name="T48" fmla="*/ 914 w 1480"/>
                  <a:gd name="T49" fmla="*/ 411 h 1038"/>
                  <a:gd name="T50" fmla="*/ 993 w 1480"/>
                  <a:gd name="T51" fmla="*/ 508 h 1038"/>
                  <a:gd name="T52" fmla="*/ 1012 w 1480"/>
                  <a:gd name="T53" fmla="*/ 549 h 1038"/>
                  <a:gd name="T54" fmla="*/ 1028 w 1480"/>
                  <a:gd name="T55" fmla="*/ 613 h 1038"/>
                  <a:gd name="T56" fmla="*/ 1138 w 1480"/>
                  <a:gd name="T57" fmla="*/ 718 h 1038"/>
                  <a:gd name="T58" fmla="*/ 1223 w 1480"/>
                  <a:gd name="T59" fmla="*/ 727 h 1038"/>
                  <a:gd name="T60" fmla="*/ 1480 w 1480"/>
                  <a:gd name="T61" fmla="*/ 860 h 1038"/>
                  <a:gd name="T62" fmla="*/ 1422 w 1480"/>
                  <a:gd name="T63" fmla="*/ 993 h 1038"/>
                  <a:gd name="T64" fmla="*/ 1413 w 1480"/>
                  <a:gd name="T65" fmla="*/ 1038 h 10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80" h="1038">
                    <a:moveTo>
                      <a:pt x="1413" y="1038"/>
                    </a:moveTo>
                    <a:lnTo>
                      <a:pt x="1028" y="1033"/>
                    </a:lnTo>
                    <a:lnTo>
                      <a:pt x="983" y="964"/>
                    </a:lnTo>
                    <a:lnTo>
                      <a:pt x="914" y="907"/>
                    </a:lnTo>
                    <a:lnTo>
                      <a:pt x="869" y="888"/>
                    </a:lnTo>
                    <a:lnTo>
                      <a:pt x="574" y="668"/>
                    </a:lnTo>
                    <a:lnTo>
                      <a:pt x="505" y="686"/>
                    </a:lnTo>
                    <a:lnTo>
                      <a:pt x="358" y="767"/>
                    </a:lnTo>
                    <a:lnTo>
                      <a:pt x="142" y="700"/>
                    </a:lnTo>
                    <a:lnTo>
                      <a:pt x="48" y="599"/>
                    </a:lnTo>
                    <a:lnTo>
                      <a:pt x="32" y="639"/>
                    </a:lnTo>
                    <a:lnTo>
                      <a:pt x="64" y="686"/>
                    </a:lnTo>
                    <a:lnTo>
                      <a:pt x="46" y="707"/>
                    </a:lnTo>
                    <a:lnTo>
                      <a:pt x="21" y="677"/>
                    </a:lnTo>
                    <a:lnTo>
                      <a:pt x="0" y="643"/>
                    </a:lnTo>
                    <a:lnTo>
                      <a:pt x="14" y="506"/>
                    </a:lnTo>
                    <a:lnTo>
                      <a:pt x="117" y="219"/>
                    </a:lnTo>
                    <a:lnTo>
                      <a:pt x="119" y="12"/>
                    </a:lnTo>
                    <a:lnTo>
                      <a:pt x="179" y="0"/>
                    </a:lnTo>
                    <a:lnTo>
                      <a:pt x="229" y="37"/>
                    </a:lnTo>
                    <a:lnTo>
                      <a:pt x="606" y="347"/>
                    </a:lnTo>
                    <a:lnTo>
                      <a:pt x="658" y="363"/>
                    </a:lnTo>
                    <a:lnTo>
                      <a:pt x="677" y="342"/>
                    </a:lnTo>
                    <a:lnTo>
                      <a:pt x="824" y="347"/>
                    </a:lnTo>
                    <a:lnTo>
                      <a:pt x="914" y="411"/>
                    </a:lnTo>
                    <a:lnTo>
                      <a:pt x="993" y="508"/>
                    </a:lnTo>
                    <a:lnTo>
                      <a:pt x="1012" y="549"/>
                    </a:lnTo>
                    <a:lnTo>
                      <a:pt x="1028" y="613"/>
                    </a:lnTo>
                    <a:lnTo>
                      <a:pt x="1138" y="718"/>
                    </a:lnTo>
                    <a:lnTo>
                      <a:pt x="1223" y="727"/>
                    </a:lnTo>
                    <a:lnTo>
                      <a:pt x="1480" y="860"/>
                    </a:lnTo>
                    <a:lnTo>
                      <a:pt x="1422" y="993"/>
                    </a:lnTo>
                    <a:lnTo>
                      <a:pt x="1413" y="1038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0993" name="Freeform 49"/>
              <p:cNvSpPr>
                <a:spLocks noChangeAspect="1"/>
              </p:cNvSpPr>
              <p:nvPr/>
            </p:nvSpPr>
            <p:spPr bwMode="auto">
              <a:xfrm>
                <a:off x="4620" y="1848"/>
                <a:ext cx="382" cy="285"/>
              </a:xfrm>
              <a:custGeom>
                <a:avLst/>
                <a:gdLst>
                  <a:gd name="T0" fmla="*/ 839 w 2123"/>
                  <a:gd name="T1" fmla="*/ 1243 h 1579"/>
                  <a:gd name="T2" fmla="*/ 843 w 2123"/>
                  <a:gd name="T3" fmla="*/ 1228 h 1579"/>
                  <a:gd name="T4" fmla="*/ 664 w 2123"/>
                  <a:gd name="T5" fmla="*/ 938 h 1579"/>
                  <a:gd name="T6" fmla="*/ 614 w 2123"/>
                  <a:gd name="T7" fmla="*/ 938 h 1579"/>
                  <a:gd name="T8" fmla="*/ 523 w 2123"/>
                  <a:gd name="T9" fmla="*/ 872 h 1579"/>
                  <a:gd name="T10" fmla="*/ 434 w 2123"/>
                  <a:gd name="T11" fmla="*/ 870 h 1579"/>
                  <a:gd name="T12" fmla="*/ 349 w 2123"/>
                  <a:gd name="T13" fmla="*/ 836 h 1579"/>
                  <a:gd name="T14" fmla="*/ 146 w 2123"/>
                  <a:gd name="T15" fmla="*/ 870 h 1579"/>
                  <a:gd name="T16" fmla="*/ 123 w 2123"/>
                  <a:gd name="T17" fmla="*/ 861 h 1579"/>
                  <a:gd name="T18" fmla="*/ 105 w 2123"/>
                  <a:gd name="T19" fmla="*/ 799 h 1579"/>
                  <a:gd name="T20" fmla="*/ 0 w 2123"/>
                  <a:gd name="T21" fmla="*/ 731 h 1579"/>
                  <a:gd name="T22" fmla="*/ 342 w 2123"/>
                  <a:gd name="T23" fmla="*/ 395 h 1579"/>
                  <a:gd name="T24" fmla="*/ 450 w 2123"/>
                  <a:gd name="T25" fmla="*/ 269 h 1579"/>
                  <a:gd name="T26" fmla="*/ 503 w 2123"/>
                  <a:gd name="T27" fmla="*/ 271 h 1579"/>
                  <a:gd name="T28" fmla="*/ 523 w 2123"/>
                  <a:gd name="T29" fmla="*/ 288 h 1579"/>
                  <a:gd name="T30" fmla="*/ 547 w 2123"/>
                  <a:gd name="T31" fmla="*/ 293 h 1579"/>
                  <a:gd name="T32" fmla="*/ 821 w 2123"/>
                  <a:gd name="T33" fmla="*/ 0 h 1579"/>
                  <a:gd name="T34" fmla="*/ 942 w 2123"/>
                  <a:gd name="T35" fmla="*/ 108 h 1579"/>
                  <a:gd name="T36" fmla="*/ 1081 w 2123"/>
                  <a:gd name="T37" fmla="*/ 269 h 1579"/>
                  <a:gd name="T38" fmla="*/ 1236 w 2123"/>
                  <a:gd name="T39" fmla="*/ 380 h 1579"/>
                  <a:gd name="T40" fmla="*/ 1261 w 2123"/>
                  <a:gd name="T41" fmla="*/ 466 h 1579"/>
                  <a:gd name="T42" fmla="*/ 1384 w 2123"/>
                  <a:gd name="T43" fmla="*/ 602 h 1579"/>
                  <a:gd name="T44" fmla="*/ 1333 w 2123"/>
                  <a:gd name="T45" fmla="*/ 702 h 1579"/>
                  <a:gd name="T46" fmla="*/ 1406 w 2123"/>
                  <a:gd name="T47" fmla="*/ 804 h 1579"/>
                  <a:gd name="T48" fmla="*/ 1870 w 2123"/>
                  <a:gd name="T49" fmla="*/ 750 h 1579"/>
                  <a:gd name="T50" fmla="*/ 1921 w 2123"/>
                  <a:gd name="T51" fmla="*/ 815 h 1579"/>
                  <a:gd name="T52" fmla="*/ 1903 w 2123"/>
                  <a:gd name="T53" fmla="*/ 894 h 1579"/>
                  <a:gd name="T54" fmla="*/ 1855 w 2123"/>
                  <a:gd name="T55" fmla="*/ 975 h 1579"/>
                  <a:gd name="T56" fmla="*/ 1857 w 2123"/>
                  <a:gd name="T57" fmla="*/ 1027 h 1579"/>
                  <a:gd name="T58" fmla="*/ 1907 w 2123"/>
                  <a:gd name="T59" fmla="*/ 1095 h 1579"/>
                  <a:gd name="T60" fmla="*/ 2123 w 2123"/>
                  <a:gd name="T61" fmla="*/ 1266 h 1579"/>
                  <a:gd name="T62" fmla="*/ 2073 w 2123"/>
                  <a:gd name="T63" fmla="*/ 1303 h 1579"/>
                  <a:gd name="T64" fmla="*/ 2044 w 2123"/>
                  <a:gd name="T65" fmla="*/ 1303 h 1579"/>
                  <a:gd name="T66" fmla="*/ 2000 w 2123"/>
                  <a:gd name="T67" fmla="*/ 1258 h 1579"/>
                  <a:gd name="T68" fmla="*/ 1962 w 2123"/>
                  <a:gd name="T69" fmla="*/ 1260 h 1579"/>
                  <a:gd name="T70" fmla="*/ 1941 w 2123"/>
                  <a:gd name="T71" fmla="*/ 1272 h 1579"/>
                  <a:gd name="T72" fmla="*/ 1905 w 2123"/>
                  <a:gd name="T73" fmla="*/ 1266 h 1579"/>
                  <a:gd name="T74" fmla="*/ 1881 w 2123"/>
                  <a:gd name="T75" fmla="*/ 1221 h 1579"/>
                  <a:gd name="T76" fmla="*/ 1847 w 2123"/>
                  <a:gd name="T77" fmla="*/ 1263 h 1579"/>
                  <a:gd name="T78" fmla="*/ 1808 w 2123"/>
                  <a:gd name="T79" fmla="*/ 1285 h 1579"/>
                  <a:gd name="T80" fmla="*/ 1761 w 2123"/>
                  <a:gd name="T81" fmla="*/ 1327 h 1579"/>
                  <a:gd name="T82" fmla="*/ 1624 w 2123"/>
                  <a:gd name="T83" fmla="*/ 1343 h 1579"/>
                  <a:gd name="T84" fmla="*/ 1468 w 2123"/>
                  <a:gd name="T85" fmla="*/ 1400 h 1579"/>
                  <a:gd name="T86" fmla="*/ 1376 w 2123"/>
                  <a:gd name="T87" fmla="*/ 1512 h 1579"/>
                  <a:gd name="T88" fmla="*/ 1325 w 2123"/>
                  <a:gd name="T89" fmla="*/ 1579 h 1579"/>
                  <a:gd name="T90" fmla="*/ 1265 w 2123"/>
                  <a:gd name="T91" fmla="*/ 1534 h 1579"/>
                  <a:gd name="T92" fmla="*/ 946 w 2123"/>
                  <a:gd name="T93" fmla="*/ 1265 h 1579"/>
                  <a:gd name="T94" fmla="*/ 899 w 2123"/>
                  <a:gd name="T95" fmla="*/ 1232 h 1579"/>
                  <a:gd name="T96" fmla="*/ 839 w 2123"/>
                  <a:gd name="T97" fmla="*/ 1243 h 1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3" h="1579">
                    <a:moveTo>
                      <a:pt x="839" y="1243"/>
                    </a:moveTo>
                    <a:lnTo>
                      <a:pt x="843" y="1228"/>
                    </a:lnTo>
                    <a:lnTo>
                      <a:pt x="664" y="938"/>
                    </a:lnTo>
                    <a:lnTo>
                      <a:pt x="614" y="938"/>
                    </a:lnTo>
                    <a:lnTo>
                      <a:pt x="523" y="872"/>
                    </a:lnTo>
                    <a:lnTo>
                      <a:pt x="434" y="870"/>
                    </a:lnTo>
                    <a:lnTo>
                      <a:pt x="349" y="836"/>
                    </a:lnTo>
                    <a:lnTo>
                      <a:pt x="146" y="870"/>
                    </a:lnTo>
                    <a:lnTo>
                      <a:pt x="123" y="861"/>
                    </a:lnTo>
                    <a:lnTo>
                      <a:pt x="105" y="799"/>
                    </a:lnTo>
                    <a:lnTo>
                      <a:pt x="0" y="731"/>
                    </a:lnTo>
                    <a:lnTo>
                      <a:pt x="342" y="395"/>
                    </a:lnTo>
                    <a:lnTo>
                      <a:pt x="450" y="269"/>
                    </a:lnTo>
                    <a:lnTo>
                      <a:pt x="503" y="271"/>
                    </a:lnTo>
                    <a:lnTo>
                      <a:pt x="523" y="288"/>
                    </a:lnTo>
                    <a:lnTo>
                      <a:pt x="547" y="293"/>
                    </a:lnTo>
                    <a:lnTo>
                      <a:pt x="821" y="0"/>
                    </a:lnTo>
                    <a:lnTo>
                      <a:pt x="942" y="108"/>
                    </a:lnTo>
                    <a:lnTo>
                      <a:pt x="1081" y="269"/>
                    </a:lnTo>
                    <a:lnTo>
                      <a:pt x="1236" y="380"/>
                    </a:lnTo>
                    <a:lnTo>
                      <a:pt x="1261" y="466"/>
                    </a:lnTo>
                    <a:lnTo>
                      <a:pt x="1384" y="602"/>
                    </a:lnTo>
                    <a:lnTo>
                      <a:pt x="1333" y="702"/>
                    </a:lnTo>
                    <a:lnTo>
                      <a:pt x="1406" y="804"/>
                    </a:lnTo>
                    <a:lnTo>
                      <a:pt x="1870" y="750"/>
                    </a:lnTo>
                    <a:lnTo>
                      <a:pt x="1921" y="815"/>
                    </a:lnTo>
                    <a:lnTo>
                      <a:pt x="1903" y="894"/>
                    </a:lnTo>
                    <a:lnTo>
                      <a:pt x="1855" y="975"/>
                    </a:lnTo>
                    <a:lnTo>
                      <a:pt x="1857" y="1027"/>
                    </a:lnTo>
                    <a:lnTo>
                      <a:pt x="1907" y="1095"/>
                    </a:lnTo>
                    <a:lnTo>
                      <a:pt x="2123" y="1266"/>
                    </a:lnTo>
                    <a:lnTo>
                      <a:pt x="2073" y="1303"/>
                    </a:lnTo>
                    <a:lnTo>
                      <a:pt x="2044" y="1303"/>
                    </a:lnTo>
                    <a:lnTo>
                      <a:pt x="2000" y="1258"/>
                    </a:lnTo>
                    <a:lnTo>
                      <a:pt x="1962" y="1260"/>
                    </a:lnTo>
                    <a:lnTo>
                      <a:pt x="1941" y="1272"/>
                    </a:lnTo>
                    <a:lnTo>
                      <a:pt x="1905" y="1266"/>
                    </a:lnTo>
                    <a:lnTo>
                      <a:pt x="1881" y="1221"/>
                    </a:lnTo>
                    <a:lnTo>
                      <a:pt x="1847" y="1263"/>
                    </a:lnTo>
                    <a:lnTo>
                      <a:pt x="1808" y="1285"/>
                    </a:lnTo>
                    <a:lnTo>
                      <a:pt x="1761" y="1327"/>
                    </a:lnTo>
                    <a:lnTo>
                      <a:pt x="1624" y="1343"/>
                    </a:lnTo>
                    <a:lnTo>
                      <a:pt x="1468" y="1400"/>
                    </a:lnTo>
                    <a:lnTo>
                      <a:pt x="1376" y="1512"/>
                    </a:lnTo>
                    <a:lnTo>
                      <a:pt x="1325" y="1579"/>
                    </a:lnTo>
                    <a:lnTo>
                      <a:pt x="1265" y="1534"/>
                    </a:lnTo>
                    <a:lnTo>
                      <a:pt x="946" y="1265"/>
                    </a:lnTo>
                    <a:lnTo>
                      <a:pt x="899" y="1232"/>
                    </a:lnTo>
                    <a:lnTo>
                      <a:pt x="839" y="1243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0994" name="Freeform 50"/>
              <p:cNvSpPr>
                <a:spLocks noChangeAspect="1"/>
              </p:cNvSpPr>
              <p:nvPr/>
            </p:nvSpPr>
            <p:spPr bwMode="auto">
              <a:xfrm>
                <a:off x="4937" y="1931"/>
                <a:ext cx="204" cy="187"/>
              </a:xfrm>
              <a:custGeom>
                <a:avLst/>
                <a:gdLst>
                  <a:gd name="T0" fmla="*/ 1078 w 1126"/>
                  <a:gd name="T1" fmla="*/ 0 h 1040"/>
                  <a:gd name="T2" fmla="*/ 1126 w 1126"/>
                  <a:gd name="T3" fmla="*/ 47 h 1040"/>
                  <a:gd name="T4" fmla="*/ 1126 w 1126"/>
                  <a:gd name="T5" fmla="*/ 59 h 1040"/>
                  <a:gd name="T6" fmla="*/ 1076 w 1126"/>
                  <a:gd name="T7" fmla="*/ 138 h 1040"/>
                  <a:gd name="T8" fmla="*/ 1113 w 1126"/>
                  <a:gd name="T9" fmla="*/ 259 h 1040"/>
                  <a:gd name="T10" fmla="*/ 952 w 1126"/>
                  <a:gd name="T11" fmla="*/ 636 h 1040"/>
                  <a:gd name="T12" fmla="*/ 743 w 1126"/>
                  <a:gd name="T13" fmla="*/ 985 h 1040"/>
                  <a:gd name="T14" fmla="*/ 715 w 1126"/>
                  <a:gd name="T15" fmla="*/ 1040 h 1040"/>
                  <a:gd name="T16" fmla="*/ 354 w 1126"/>
                  <a:gd name="T17" fmla="*/ 810 h 1040"/>
                  <a:gd name="T18" fmla="*/ 145 w 1126"/>
                  <a:gd name="T19" fmla="*/ 638 h 1040"/>
                  <a:gd name="T20" fmla="*/ 96 w 1126"/>
                  <a:gd name="T21" fmla="*/ 576 h 1040"/>
                  <a:gd name="T22" fmla="*/ 93 w 1126"/>
                  <a:gd name="T23" fmla="*/ 522 h 1040"/>
                  <a:gd name="T24" fmla="*/ 140 w 1126"/>
                  <a:gd name="T25" fmla="*/ 441 h 1040"/>
                  <a:gd name="T26" fmla="*/ 160 w 1126"/>
                  <a:gd name="T27" fmla="*/ 361 h 1040"/>
                  <a:gd name="T28" fmla="*/ 103 w 1126"/>
                  <a:gd name="T29" fmla="*/ 292 h 1040"/>
                  <a:gd name="T30" fmla="*/ 89 w 1126"/>
                  <a:gd name="T31" fmla="*/ 237 h 1040"/>
                  <a:gd name="T32" fmla="*/ 0 w 1126"/>
                  <a:gd name="T33" fmla="*/ 113 h 1040"/>
                  <a:gd name="T34" fmla="*/ 344 w 1126"/>
                  <a:gd name="T35" fmla="*/ 113 h 1040"/>
                  <a:gd name="T36" fmla="*/ 349 w 1126"/>
                  <a:gd name="T37" fmla="*/ 49 h 1040"/>
                  <a:gd name="T38" fmla="*/ 454 w 1126"/>
                  <a:gd name="T39" fmla="*/ 14 h 1040"/>
                  <a:gd name="T40" fmla="*/ 466 w 1126"/>
                  <a:gd name="T41" fmla="*/ 97 h 1040"/>
                  <a:gd name="T42" fmla="*/ 1078 w 1126"/>
                  <a:gd name="T43" fmla="*/ 0 h 10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26" h="1040">
                    <a:moveTo>
                      <a:pt x="1078" y="0"/>
                    </a:moveTo>
                    <a:lnTo>
                      <a:pt x="1126" y="47"/>
                    </a:lnTo>
                    <a:lnTo>
                      <a:pt x="1126" y="59"/>
                    </a:lnTo>
                    <a:lnTo>
                      <a:pt x="1076" y="138"/>
                    </a:lnTo>
                    <a:lnTo>
                      <a:pt x="1113" y="259"/>
                    </a:lnTo>
                    <a:lnTo>
                      <a:pt x="952" y="636"/>
                    </a:lnTo>
                    <a:lnTo>
                      <a:pt x="743" y="985"/>
                    </a:lnTo>
                    <a:lnTo>
                      <a:pt x="715" y="1040"/>
                    </a:lnTo>
                    <a:lnTo>
                      <a:pt x="354" y="810"/>
                    </a:lnTo>
                    <a:lnTo>
                      <a:pt x="145" y="638"/>
                    </a:lnTo>
                    <a:lnTo>
                      <a:pt x="96" y="576"/>
                    </a:lnTo>
                    <a:lnTo>
                      <a:pt x="93" y="522"/>
                    </a:lnTo>
                    <a:lnTo>
                      <a:pt x="140" y="441"/>
                    </a:lnTo>
                    <a:lnTo>
                      <a:pt x="160" y="361"/>
                    </a:lnTo>
                    <a:lnTo>
                      <a:pt x="103" y="292"/>
                    </a:lnTo>
                    <a:lnTo>
                      <a:pt x="89" y="237"/>
                    </a:lnTo>
                    <a:lnTo>
                      <a:pt x="0" y="113"/>
                    </a:lnTo>
                    <a:lnTo>
                      <a:pt x="344" y="113"/>
                    </a:lnTo>
                    <a:lnTo>
                      <a:pt x="349" y="49"/>
                    </a:lnTo>
                    <a:lnTo>
                      <a:pt x="454" y="14"/>
                    </a:lnTo>
                    <a:lnTo>
                      <a:pt x="466" y="97"/>
                    </a:lnTo>
                    <a:lnTo>
                      <a:pt x="1078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0995" name="Freeform 51"/>
              <p:cNvSpPr>
                <a:spLocks noChangeAspect="1"/>
              </p:cNvSpPr>
              <p:nvPr/>
            </p:nvSpPr>
            <p:spPr bwMode="auto">
              <a:xfrm>
                <a:off x="4661" y="2205"/>
                <a:ext cx="139" cy="115"/>
              </a:xfrm>
              <a:custGeom>
                <a:avLst/>
                <a:gdLst>
                  <a:gd name="T0" fmla="*/ 512 w 773"/>
                  <a:gd name="T1" fmla="*/ 0 h 641"/>
                  <a:gd name="T2" fmla="*/ 612 w 773"/>
                  <a:gd name="T3" fmla="*/ 132 h 641"/>
                  <a:gd name="T4" fmla="*/ 569 w 773"/>
                  <a:gd name="T5" fmla="*/ 273 h 641"/>
                  <a:gd name="T6" fmla="*/ 636 w 773"/>
                  <a:gd name="T7" fmla="*/ 372 h 641"/>
                  <a:gd name="T8" fmla="*/ 719 w 773"/>
                  <a:gd name="T9" fmla="*/ 415 h 641"/>
                  <a:gd name="T10" fmla="*/ 773 w 773"/>
                  <a:gd name="T11" fmla="*/ 489 h 641"/>
                  <a:gd name="T12" fmla="*/ 555 w 773"/>
                  <a:gd name="T13" fmla="*/ 599 h 641"/>
                  <a:gd name="T14" fmla="*/ 475 w 773"/>
                  <a:gd name="T15" fmla="*/ 602 h 641"/>
                  <a:gd name="T16" fmla="*/ 433 w 773"/>
                  <a:gd name="T17" fmla="*/ 641 h 641"/>
                  <a:gd name="T18" fmla="*/ 330 w 773"/>
                  <a:gd name="T19" fmla="*/ 590 h 641"/>
                  <a:gd name="T20" fmla="*/ 273 w 773"/>
                  <a:gd name="T21" fmla="*/ 588 h 641"/>
                  <a:gd name="T22" fmla="*/ 247 w 773"/>
                  <a:gd name="T23" fmla="*/ 626 h 641"/>
                  <a:gd name="T24" fmla="*/ 188 w 773"/>
                  <a:gd name="T25" fmla="*/ 625 h 641"/>
                  <a:gd name="T26" fmla="*/ 0 w 773"/>
                  <a:gd name="T27" fmla="*/ 497 h 641"/>
                  <a:gd name="T28" fmla="*/ 135 w 773"/>
                  <a:gd name="T29" fmla="*/ 449 h 641"/>
                  <a:gd name="T30" fmla="*/ 180 w 773"/>
                  <a:gd name="T31" fmla="*/ 429 h 641"/>
                  <a:gd name="T32" fmla="*/ 161 w 773"/>
                  <a:gd name="T33" fmla="*/ 381 h 641"/>
                  <a:gd name="T34" fmla="*/ 209 w 773"/>
                  <a:gd name="T35" fmla="*/ 244 h 641"/>
                  <a:gd name="T36" fmla="*/ 250 w 773"/>
                  <a:gd name="T37" fmla="*/ 198 h 641"/>
                  <a:gd name="T38" fmla="*/ 305 w 773"/>
                  <a:gd name="T39" fmla="*/ 181 h 641"/>
                  <a:gd name="T40" fmla="*/ 512 w 773"/>
                  <a:gd name="T41" fmla="*/ 0 h 6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73" h="641">
                    <a:moveTo>
                      <a:pt x="512" y="0"/>
                    </a:moveTo>
                    <a:lnTo>
                      <a:pt x="612" y="132"/>
                    </a:lnTo>
                    <a:lnTo>
                      <a:pt x="569" y="273"/>
                    </a:lnTo>
                    <a:lnTo>
                      <a:pt x="636" y="372"/>
                    </a:lnTo>
                    <a:lnTo>
                      <a:pt x="719" y="415"/>
                    </a:lnTo>
                    <a:lnTo>
                      <a:pt x="773" y="489"/>
                    </a:lnTo>
                    <a:lnTo>
                      <a:pt x="555" y="599"/>
                    </a:lnTo>
                    <a:lnTo>
                      <a:pt x="475" y="602"/>
                    </a:lnTo>
                    <a:lnTo>
                      <a:pt x="433" y="641"/>
                    </a:lnTo>
                    <a:lnTo>
                      <a:pt x="330" y="590"/>
                    </a:lnTo>
                    <a:lnTo>
                      <a:pt x="273" y="588"/>
                    </a:lnTo>
                    <a:lnTo>
                      <a:pt x="247" y="626"/>
                    </a:lnTo>
                    <a:lnTo>
                      <a:pt x="188" y="625"/>
                    </a:lnTo>
                    <a:lnTo>
                      <a:pt x="0" y="497"/>
                    </a:lnTo>
                    <a:lnTo>
                      <a:pt x="135" y="449"/>
                    </a:lnTo>
                    <a:lnTo>
                      <a:pt x="180" y="429"/>
                    </a:lnTo>
                    <a:lnTo>
                      <a:pt x="161" y="381"/>
                    </a:lnTo>
                    <a:lnTo>
                      <a:pt x="209" y="244"/>
                    </a:lnTo>
                    <a:lnTo>
                      <a:pt x="250" y="198"/>
                    </a:lnTo>
                    <a:lnTo>
                      <a:pt x="305" y="181"/>
                    </a:lnTo>
                    <a:lnTo>
                      <a:pt x="512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0996" name="Freeform 52"/>
              <p:cNvSpPr>
                <a:spLocks noChangeAspect="1"/>
              </p:cNvSpPr>
              <p:nvPr/>
            </p:nvSpPr>
            <p:spPr bwMode="auto">
              <a:xfrm>
                <a:off x="4481" y="2307"/>
                <a:ext cx="162" cy="232"/>
              </a:xfrm>
              <a:custGeom>
                <a:avLst/>
                <a:gdLst>
                  <a:gd name="T0" fmla="*/ 900 w 902"/>
                  <a:gd name="T1" fmla="*/ 0 h 1286"/>
                  <a:gd name="T2" fmla="*/ 893 w 902"/>
                  <a:gd name="T3" fmla="*/ 98 h 1286"/>
                  <a:gd name="T4" fmla="*/ 825 w 902"/>
                  <a:gd name="T5" fmla="*/ 143 h 1286"/>
                  <a:gd name="T6" fmla="*/ 902 w 902"/>
                  <a:gd name="T7" fmla="*/ 205 h 1286"/>
                  <a:gd name="T8" fmla="*/ 870 w 902"/>
                  <a:gd name="T9" fmla="*/ 234 h 1286"/>
                  <a:gd name="T10" fmla="*/ 881 w 902"/>
                  <a:gd name="T11" fmla="*/ 286 h 1286"/>
                  <a:gd name="T12" fmla="*/ 792 w 902"/>
                  <a:gd name="T13" fmla="*/ 368 h 1286"/>
                  <a:gd name="T14" fmla="*/ 808 w 902"/>
                  <a:gd name="T15" fmla="*/ 472 h 1286"/>
                  <a:gd name="T16" fmla="*/ 867 w 902"/>
                  <a:gd name="T17" fmla="*/ 523 h 1286"/>
                  <a:gd name="T18" fmla="*/ 883 w 902"/>
                  <a:gd name="T19" fmla="*/ 756 h 1286"/>
                  <a:gd name="T20" fmla="*/ 857 w 902"/>
                  <a:gd name="T21" fmla="*/ 864 h 1286"/>
                  <a:gd name="T22" fmla="*/ 795 w 902"/>
                  <a:gd name="T23" fmla="*/ 944 h 1286"/>
                  <a:gd name="T24" fmla="*/ 808 w 902"/>
                  <a:gd name="T25" fmla="*/ 1042 h 1286"/>
                  <a:gd name="T26" fmla="*/ 773 w 902"/>
                  <a:gd name="T27" fmla="*/ 1114 h 1286"/>
                  <a:gd name="T28" fmla="*/ 710 w 902"/>
                  <a:gd name="T29" fmla="*/ 1166 h 1286"/>
                  <a:gd name="T30" fmla="*/ 703 w 902"/>
                  <a:gd name="T31" fmla="*/ 1222 h 1286"/>
                  <a:gd name="T32" fmla="*/ 746 w 902"/>
                  <a:gd name="T33" fmla="*/ 1266 h 1286"/>
                  <a:gd name="T34" fmla="*/ 693 w 902"/>
                  <a:gd name="T35" fmla="*/ 1286 h 1286"/>
                  <a:gd name="T36" fmla="*/ 637 w 902"/>
                  <a:gd name="T37" fmla="*/ 1259 h 1286"/>
                  <a:gd name="T38" fmla="*/ 559 w 902"/>
                  <a:gd name="T39" fmla="*/ 1181 h 1286"/>
                  <a:gd name="T40" fmla="*/ 508 w 902"/>
                  <a:gd name="T41" fmla="*/ 1189 h 1286"/>
                  <a:gd name="T42" fmla="*/ 466 w 902"/>
                  <a:gd name="T43" fmla="*/ 1161 h 1286"/>
                  <a:gd name="T44" fmla="*/ 57 w 902"/>
                  <a:gd name="T45" fmla="*/ 1154 h 1286"/>
                  <a:gd name="T46" fmla="*/ 0 w 902"/>
                  <a:gd name="T47" fmla="*/ 1097 h 1286"/>
                  <a:gd name="T48" fmla="*/ 111 w 902"/>
                  <a:gd name="T49" fmla="*/ 938 h 1286"/>
                  <a:gd name="T50" fmla="*/ 232 w 902"/>
                  <a:gd name="T51" fmla="*/ 771 h 1286"/>
                  <a:gd name="T52" fmla="*/ 272 w 902"/>
                  <a:gd name="T53" fmla="*/ 703 h 1286"/>
                  <a:gd name="T54" fmla="*/ 220 w 902"/>
                  <a:gd name="T55" fmla="*/ 691 h 1286"/>
                  <a:gd name="T56" fmla="*/ 220 w 902"/>
                  <a:gd name="T57" fmla="*/ 655 h 1286"/>
                  <a:gd name="T58" fmla="*/ 334 w 902"/>
                  <a:gd name="T59" fmla="*/ 518 h 1286"/>
                  <a:gd name="T60" fmla="*/ 528 w 902"/>
                  <a:gd name="T61" fmla="*/ 487 h 1286"/>
                  <a:gd name="T62" fmla="*/ 599 w 902"/>
                  <a:gd name="T63" fmla="*/ 359 h 1286"/>
                  <a:gd name="T64" fmla="*/ 512 w 902"/>
                  <a:gd name="T65" fmla="*/ 271 h 1286"/>
                  <a:gd name="T66" fmla="*/ 596 w 902"/>
                  <a:gd name="T67" fmla="*/ 178 h 1286"/>
                  <a:gd name="T68" fmla="*/ 601 w 902"/>
                  <a:gd name="T69" fmla="*/ 179 h 1286"/>
                  <a:gd name="T70" fmla="*/ 808 w 902"/>
                  <a:gd name="T71" fmla="*/ 56 h 1286"/>
                  <a:gd name="T72" fmla="*/ 900 w 902"/>
                  <a:gd name="T73" fmla="*/ 0 h 1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02" h="1286">
                    <a:moveTo>
                      <a:pt x="900" y="0"/>
                    </a:moveTo>
                    <a:lnTo>
                      <a:pt x="893" y="98"/>
                    </a:lnTo>
                    <a:lnTo>
                      <a:pt x="825" y="143"/>
                    </a:lnTo>
                    <a:lnTo>
                      <a:pt x="902" y="205"/>
                    </a:lnTo>
                    <a:lnTo>
                      <a:pt x="870" y="234"/>
                    </a:lnTo>
                    <a:lnTo>
                      <a:pt x="881" y="286"/>
                    </a:lnTo>
                    <a:lnTo>
                      <a:pt x="792" y="368"/>
                    </a:lnTo>
                    <a:lnTo>
                      <a:pt x="808" y="472"/>
                    </a:lnTo>
                    <a:lnTo>
                      <a:pt x="867" y="523"/>
                    </a:lnTo>
                    <a:lnTo>
                      <a:pt x="883" y="756"/>
                    </a:lnTo>
                    <a:lnTo>
                      <a:pt x="857" y="864"/>
                    </a:lnTo>
                    <a:lnTo>
                      <a:pt x="795" y="944"/>
                    </a:lnTo>
                    <a:lnTo>
                      <a:pt x="808" y="1042"/>
                    </a:lnTo>
                    <a:lnTo>
                      <a:pt x="773" y="1114"/>
                    </a:lnTo>
                    <a:lnTo>
                      <a:pt x="710" y="1166"/>
                    </a:lnTo>
                    <a:lnTo>
                      <a:pt x="703" y="1222"/>
                    </a:lnTo>
                    <a:lnTo>
                      <a:pt x="746" y="1266"/>
                    </a:lnTo>
                    <a:lnTo>
                      <a:pt x="693" y="1286"/>
                    </a:lnTo>
                    <a:lnTo>
                      <a:pt x="637" y="1259"/>
                    </a:lnTo>
                    <a:lnTo>
                      <a:pt x="559" y="1181"/>
                    </a:lnTo>
                    <a:lnTo>
                      <a:pt x="508" y="1189"/>
                    </a:lnTo>
                    <a:lnTo>
                      <a:pt x="466" y="1161"/>
                    </a:lnTo>
                    <a:lnTo>
                      <a:pt x="57" y="1154"/>
                    </a:lnTo>
                    <a:lnTo>
                      <a:pt x="0" y="1097"/>
                    </a:lnTo>
                    <a:lnTo>
                      <a:pt x="111" y="938"/>
                    </a:lnTo>
                    <a:lnTo>
                      <a:pt x="232" y="771"/>
                    </a:lnTo>
                    <a:lnTo>
                      <a:pt x="272" y="703"/>
                    </a:lnTo>
                    <a:lnTo>
                      <a:pt x="220" y="691"/>
                    </a:lnTo>
                    <a:lnTo>
                      <a:pt x="220" y="655"/>
                    </a:lnTo>
                    <a:lnTo>
                      <a:pt x="334" y="518"/>
                    </a:lnTo>
                    <a:lnTo>
                      <a:pt x="528" y="487"/>
                    </a:lnTo>
                    <a:lnTo>
                      <a:pt x="599" y="359"/>
                    </a:lnTo>
                    <a:lnTo>
                      <a:pt x="512" y="271"/>
                    </a:lnTo>
                    <a:lnTo>
                      <a:pt x="596" y="178"/>
                    </a:lnTo>
                    <a:lnTo>
                      <a:pt x="601" y="179"/>
                    </a:lnTo>
                    <a:lnTo>
                      <a:pt x="808" y="56"/>
                    </a:lnTo>
                    <a:lnTo>
                      <a:pt x="900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0997" name="Freeform 53"/>
              <p:cNvSpPr>
                <a:spLocks noChangeAspect="1"/>
              </p:cNvSpPr>
              <p:nvPr/>
            </p:nvSpPr>
            <p:spPr bwMode="auto">
              <a:xfrm>
                <a:off x="4348" y="2200"/>
                <a:ext cx="241" cy="339"/>
              </a:xfrm>
              <a:custGeom>
                <a:avLst/>
                <a:gdLst>
                  <a:gd name="T0" fmla="*/ 534 w 1335"/>
                  <a:gd name="T1" fmla="*/ 0 h 1880"/>
                  <a:gd name="T2" fmla="*/ 406 w 1335"/>
                  <a:gd name="T3" fmla="*/ 61 h 1880"/>
                  <a:gd name="T4" fmla="*/ 337 w 1335"/>
                  <a:gd name="T5" fmla="*/ 123 h 1880"/>
                  <a:gd name="T6" fmla="*/ 321 w 1335"/>
                  <a:gd name="T7" fmla="*/ 163 h 1880"/>
                  <a:gd name="T8" fmla="*/ 245 w 1335"/>
                  <a:gd name="T9" fmla="*/ 288 h 1880"/>
                  <a:gd name="T10" fmla="*/ 148 w 1335"/>
                  <a:gd name="T11" fmla="*/ 357 h 1880"/>
                  <a:gd name="T12" fmla="*/ 3 w 1335"/>
                  <a:gd name="T13" fmla="*/ 360 h 1880"/>
                  <a:gd name="T14" fmla="*/ 0 w 1335"/>
                  <a:gd name="T15" fmla="*/ 697 h 1880"/>
                  <a:gd name="T16" fmla="*/ 5 w 1335"/>
                  <a:gd name="T17" fmla="*/ 745 h 1880"/>
                  <a:gd name="T18" fmla="*/ 41 w 1335"/>
                  <a:gd name="T19" fmla="*/ 763 h 1880"/>
                  <a:gd name="T20" fmla="*/ 37 w 1335"/>
                  <a:gd name="T21" fmla="*/ 824 h 1880"/>
                  <a:gd name="T22" fmla="*/ 60 w 1335"/>
                  <a:gd name="T23" fmla="*/ 892 h 1880"/>
                  <a:gd name="T24" fmla="*/ 55 w 1335"/>
                  <a:gd name="T25" fmla="*/ 1267 h 1880"/>
                  <a:gd name="T26" fmla="*/ 152 w 1335"/>
                  <a:gd name="T27" fmla="*/ 1469 h 1880"/>
                  <a:gd name="T28" fmla="*/ 406 w 1335"/>
                  <a:gd name="T29" fmla="*/ 1880 h 1880"/>
                  <a:gd name="T30" fmla="*/ 524 w 1335"/>
                  <a:gd name="T31" fmla="*/ 1872 h 1880"/>
                  <a:gd name="T32" fmla="*/ 539 w 1335"/>
                  <a:gd name="T33" fmla="*/ 1828 h 1880"/>
                  <a:gd name="T34" fmla="*/ 635 w 1335"/>
                  <a:gd name="T35" fmla="*/ 1816 h 1880"/>
                  <a:gd name="T36" fmla="*/ 755 w 1335"/>
                  <a:gd name="T37" fmla="*/ 1801 h 1880"/>
                  <a:gd name="T38" fmla="*/ 794 w 1335"/>
                  <a:gd name="T39" fmla="*/ 1749 h 1880"/>
                  <a:gd name="T40" fmla="*/ 735 w 1335"/>
                  <a:gd name="T41" fmla="*/ 1692 h 1880"/>
                  <a:gd name="T42" fmla="*/ 969 w 1335"/>
                  <a:gd name="T43" fmla="*/ 1365 h 1880"/>
                  <a:gd name="T44" fmla="*/ 1008 w 1335"/>
                  <a:gd name="T45" fmla="*/ 1298 h 1880"/>
                  <a:gd name="T46" fmla="*/ 957 w 1335"/>
                  <a:gd name="T47" fmla="*/ 1286 h 1880"/>
                  <a:gd name="T48" fmla="*/ 957 w 1335"/>
                  <a:gd name="T49" fmla="*/ 1250 h 1880"/>
                  <a:gd name="T50" fmla="*/ 1070 w 1335"/>
                  <a:gd name="T51" fmla="*/ 1113 h 1880"/>
                  <a:gd name="T52" fmla="*/ 1264 w 1335"/>
                  <a:gd name="T53" fmla="*/ 1084 h 1880"/>
                  <a:gd name="T54" fmla="*/ 1335 w 1335"/>
                  <a:gd name="T55" fmla="*/ 954 h 1880"/>
                  <a:gd name="T56" fmla="*/ 1249 w 1335"/>
                  <a:gd name="T57" fmla="*/ 868 h 1880"/>
                  <a:gd name="T58" fmla="*/ 1335 w 1335"/>
                  <a:gd name="T59" fmla="*/ 773 h 1880"/>
                  <a:gd name="T60" fmla="*/ 1079 w 1335"/>
                  <a:gd name="T61" fmla="*/ 549 h 1880"/>
                  <a:gd name="T62" fmla="*/ 484 w 1335"/>
                  <a:gd name="T63" fmla="*/ 474 h 1880"/>
                  <a:gd name="T64" fmla="*/ 743 w 1335"/>
                  <a:gd name="T65" fmla="*/ 106 h 1880"/>
                  <a:gd name="T66" fmla="*/ 705 w 1335"/>
                  <a:gd name="T67" fmla="*/ 94 h 1880"/>
                  <a:gd name="T68" fmla="*/ 679 w 1335"/>
                  <a:gd name="T69" fmla="*/ 10 h 1880"/>
                  <a:gd name="T70" fmla="*/ 534 w 1335"/>
                  <a:gd name="T71" fmla="*/ 0 h 18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35" h="1880">
                    <a:moveTo>
                      <a:pt x="534" y="0"/>
                    </a:moveTo>
                    <a:lnTo>
                      <a:pt x="406" y="61"/>
                    </a:lnTo>
                    <a:lnTo>
                      <a:pt x="337" y="123"/>
                    </a:lnTo>
                    <a:lnTo>
                      <a:pt x="321" y="163"/>
                    </a:lnTo>
                    <a:lnTo>
                      <a:pt x="245" y="288"/>
                    </a:lnTo>
                    <a:lnTo>
                      <a:pt x="148" y="357"/>
                    </a:lnTo>
                    <a:lnTo>
                      <a:pt x="3" y="360"/>
                    </a:lnTo>
                    <a:lnTo>
                      <a:pt x="0" y="697"/>
                    </a:lnTo>
                    <a:lnTo>
                      <a:pt x="5" y="745"/>
                    </a:lnTo>
                    <a:lnTo>
                      <a:pt x="41" y="763"/>
                    </a:lnTo>
                    <a:lnTo>
                      <a:pt x="37" y="824"/>
                    </a:lnTo>
                    <a:lnTo>
                      <a:pt x="60" y="892"/>
                    </a:lnTo>
                    <a:lnTo>
                      <a:pt x="55" y="1267"/>
                    </a:lnTo>
                    <a:lnTo>
                      <a:pt x="152" y="1469"/>
                    </a:lnTo>
                    <a:lnTo>
                      <a:pt x="406" y="1880"/>
                    </a:lnTo>
                    <a:lnTo>
                      <a:pt x="524" y="1872"/>
                    </a:lnTo>
                    <a:lnTo>
                      <a:pt x="539" y="1828"/>
                    </a:lnTo>
                    <a:lnTo>
                      <a:pt x="635" y="1816"/>
                    </a:lnTo>
                    <a:lnTo>
                      <a:pt x="755" y="1801"/>
                    </a:lnTo>
                    <a:lnTo>
                      <a:pt x="794" y="1749"/>
                    </a:lnTo>
                    <a:lnTo>
                      <a:pt x="735" y="1692"/>
                    </a:lnTo>
                    <a:lnTo>
                      <a:pt x="969" y="1365"/>
                    </a:lnTo>
                    <a:lnTo>
                      <a:pt x="1008" y="1298"/>
                    </a:lnTo>
                    <a:lnTo>
                      <a:pt x="957" y="1286"/>
                    </a:lnTo>
                    <a:lnTo>
                      <a:pt x="957" y="1250"/>
                    </a:lnTo>
                    <a:lnTo>
                      <a:pt x="1070" y="1113"/>
                    </a:lnTo>
                    <a:lnTo>
                      <a:pt x="1264" y="1084"/>
                    </a:lnTo>
                    <a:lnTo>
                      <a:pt x="1335" y="954"/>
                    </a:lnTo>
                    <a:lnTo>
                      <a:pt x="1249" y="868"/>
                    </a:lnTo>
                    <a:lnTo>
                      <a:pt x="1335" y="773"/>
                    </a:lnTo>
                    <a:lnTo>
                      <a:pt x="1079" y="549"/>
                    </a:lnTo>
                    <a:lnTo>
                      <a:pt x="484" y="474"/>
                    </a:lnTo>
                    <a:lnTo>
                      <a:pt x="743" y="106"/>
                    </a:lnTo>
                    <a:lnTo>
                      <a:pt x="705" y="94"/>
                    </a:lnTo>
                    <a:lnTo>
                      <a:pt x="679" y="10"/>
                    </a:lnTo>
                    <a:lnTo>
                      <a:pt x="534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0998" name="Freeform 54"/>
              <p:cNvSpPr>
                <a:spLocks noChangeAspect="1"/>
              </p:cNvSpPr>
              <p:nvPr/>
            </p:nvSpPr>
            <p:spPr bwMode="auto">
              <a:xfrm>
                <a:off x="4753" y="2179"/>
                <a:ext cx="251" cy="158"/>
              </a:xfrm>
              <a:custGeom>
                <a:avLst/>
                <a:gdLst>
                  <a:gd name="T0" fmla="*/ 265 w 1393"/>
                  <a:gd name="T1" fmla="*/ 635 h 875"/>
                  <a:gd name="T2" fmla="*/ 208 w 1393"/>
                  <a:gd name="T3" fmla="*/ 558 h 875"/>
                  <a:gd name="T4" fmla="*/ 125 w 1393"/>
                  <a:gd name="T5" fmla="*/ 514 h 875"/>
                  <a:gd name="T6" fmla="*/ 58 w 1393"/>
                  <a:gd name="T7" fmla="*/ 415 h 875"/>
                  <a:gd name="T8" fmla="*/ 100 w 1393"/>
                  <a:gd name="T9" fmla="*/ 274 h 875"/>
                  <a:gd name="T10" fmla="*/ 0 w 1393"/>
                  <a:gd name="T11" fmla="*/ 141 h 875"/>
                  <a:gd name="T12" fmla="*/ 27 w 1393"/>
                  <a:gd name="T13" fmla="*/ 109 h 875"/>
                  <a:gd name="T14" fmla="*/ 43 w 1393"/>
                  <a:gd name="T15" fmla="*/ 83 h 875"/>
                  <a:gd name="T16" fmla="*/ 8 w 1393"/>
                  <a:gd name="T17" fmla="*/ 40 h 875"/>
                  <a:gd name="T18" fmla="*/ 27 w 1393"/>
                  <a:gd name="T19" fmla="*/ 0 h 875"/>
                  <a:gd name="T20" fmla="*/ 116 w 1393"/>
                  <a:gd name="T21" fmla="*/ 97 h 875"/>
                  <a:gd name="T22" fmla="*/ 337 w 1393"/>
                  <a:gd name="T23" fmla="*/ 168 h 875"/>
                  <a:gd name="T24" fmla="*/ 485 w 1393"/>
                  <a:gd name="T25" fmla="*/ 88 h 875"/>
                  <a:gd name="T26" fmla="*/ 553 w 1393"/>
                  <a:gd name="T27" fmla="*/ 69 h 875"/>
                  <a:gd name="T28" fmla="*/ 846 w 1393"/>
                  <a:gd name="T29" fmla="*/ 288 h 875"/>
                  <a:gd name="T30" fmla="*/ 892 w 1393"/>
                  <a:gd name="T31" fmla="*/ 306 h 875"/>
                  <a:gd name="T32" fmla="*/ 962 w 1393"/>
                  <a:gd name="T33" fmla="*/ 368 h 875"/>
                  <a:gd name="T34" fmla="*/ 1013 w 1393"/>
                  <a:gd name="T35" fmla="*/ 435 h 875"/>
                  <a:gd name="T36" fmla="*/ 1393 w 1393"/>
                  <a:gd name="T37" fmla="*/ 438 h 875"/>
                  <a:gd name="T38" fmla="*/ 1372 w 1393"/>
                  <a:gd name="T39" fmla="*/ 479 h 875"/>
                  <a:gd name="T40" fmla="*/ 1320 w 1393"/>
                  <a:gd name="T41" fmla="*/ 517 h 875"/>
                  <a:gd name="T42" fmla="*/ 1289 w 1393"/>
                  <a:gd name="T43" fmla="*/ 555 h 875"/>
                  <a:gd name="T44" fmla="*/ 1248 w 1393"/>
                  <a:gd name="T45" fmla="*/ 683 h 875"/>
                  <a:gd name="T46" fmla="*/ 1209 w 1393"/>
                  <a:gd name="T47" fmla="*/ 707 h 875"/>
                  <a:gd name="T48" fmla="*/ 1174 w 1393"/>
                  <a:gd name="T49" fmla="*/ 766 h 875"/>
                  <a:gd name="T50" fmla="*/ 1133 w 1393"/>
                  <a:gd name="T51" fmla="*/ 813 h 875"/>
                  <a:gd name="T52" fmla="*/ 1119 w 1393"/>
                  <a:gd name="T53" fmla="*/ 875 h 875"/>
                  <a:gd name="T54" fmla="*/ 618 w 1393"/>
                  <a:gd name="T55" fmla="*/ 869 h 875"/>
                  <a:gd name="T56" fmla="*/ 198 w 1393"/>
                  <a:gd name="T57" fmla="*/ 869 h 875"/>
                  <a:gd name="T58" fmla="*/ 179 w 1393"/>
                  <a:gd name="T59" fmla="*/ 870 h 875"/>
                  <a:gd name="T60" fmla="*/ 265 w 1393"/>
                  <a:gd name="T61" fmla="*/ 659 h 875"/>
                  <a:gd name="T62" fmla="*/ 265 w 1393"/>
                  <a:gd name="T63" fmla="*/ 635 h 8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93" h="875">
                    <a:moveTo>
                      <a:pt x="265" y="635"/>
                    </a:moveTo>
                    <a:lnTo>
                      <a:pt x="208" y="558"/>
                    </a:lnTo>
                    <a:lnTo>
                      <a:pt x="125" y="514"/>
                    </a:lnTo>
                    <a:lnTo>
                      <a:pt x="58" y="415"/>
                    </a:lnTo>
                    <a:lnTo>
                      <a:pt x="100" y="274"/>
                    </a:lnTo>
                    <a:lnTo>
                      <a:pt x="0" y="141"/>
                    </a:lnTo>
                    <a:lnTo>
                      <a:pt x="27" y="109"/>
                    </a:lnTo>
                    <a:lnTo>
                      <a:pt x="43" y="83"/>
                    </a:lnTo>
                    <a:lnTo>
                      <a:pt x="8" y="40"/>
                    </a:lnTo>
                    <a:lnTo>
                      <a:pt x="27" y="0"/>
                    </a:lnTo>
                    <a:lnTo>
                      <a:pt x="116" y="97"/>
                    </a:lnTo>
                    <a:lnTo>
                      <a:pt x="337" y="168"/>
                    </a:lnTo>
                    <a:lnTo>
                      <a:pt x="485" y="88"/>
                    </a:lnTo>
                    <a:lnTo>
                      <a:pt x="553" y="69"/>
                    </a:lnTo>
                    <a:lnTo>
                      <a:pt x="846" y="288"/>
                    </a:lnTo>
                    <a:lnTo>
                      <a:pt x="892" y="306"/>
                    </a:lnTo>
                    <a:lnTo>
                      <a:pt x="962" y="368"/>
                    </a:lnTo>
                    <a:lnTo>
                      <a:pt x="1013" y="435"/>
                    </a:lnTo>
                    <a:lnTo>
                      <a:pt x="1393" y="438"/>
                    </a:lnTo>
                    <a:lnTo>
                      <a:pt x="1372" y="479"/>
                    </a:lnTo>
                    <a:lnTo>
                      <a:pt x="1320" y="517"/>
                    </a:lnTo>
                    <a:lnTo>
                      <a:pt x="1289" y="555"/>
                    </a:lnTo>
                    <a:lnTo>
                      <a:pt x="1248" y="683"/>
                    </a:lnTo>
                    <a:lnTo>
                      <a:pt x="1209" y="707"/>
                    </a:lnTo>
                    <a:lnTo>
                      <a:pt x="1174" y="766"/>
                    </a:lnTo>
                    <a:lnTo>
                      <a:pt x="1133" y="813"/>
                    </a:lnTo>
                    <a:lnTo>
                      <a:pt x="1119" y="875"/>
                    </a:lnTo>
                    <a:lnTo>
                      <a:pt x="618" y="869"/>
                    </a:lnTo>
                    <a:lnTo>
                      <a:pt x="198" y="869"/>
                    </a:lnTo>
                    <a:lnTo>
                      <a:pt x="179" y="870"/>
                    </a:lnTo>
                    <a:lnTo>
                      <a:pt x="265" y="659"/>
                    </a:lnTo>
                    <a:lnTo>
                      <a:pt x="265" y="635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0999" name="Freeform 55"/>
              <p:cNvSpPr>
                <a:spLocks noChangeAspect="1"/>
              </p:cNvSpPr>
              <p:nvPr/>
            </p:nvSpPr>
            <p:spPr bwMode="auto">
              <a:xfrm>
                <a:off x="4541" y="2536"/>
                <a:ext cx="121" cy="262"/>
              </a:xfrm>
              <a:custGeom>
                <a:avLst/>
                <a:gdLst>
                  <a:gd name="T0" fmla="*/ 95 w 670"/>
                  <a:gd name="T1" fmla="*/ 1360 h 1449"/>
                  <a:gd name="T2" fmla="*/ 38 w 670"/>
                  <a:gd name="T3" fmla="*/ 1341 h 1449"/>
                  <a:gd name="T4" fmla="*/ 0 w 670"/>
                  <a:gd name="T5" fmla="*/ 1278 h 1449"/>
                  <a:gd name="T6" fmla="*/ 0 w 670"/>
                  <a:gd name="T7" fmla="*/ 1253 h 1449"/>
                  <a:gd name="T8" fmla="*/ 129 w 670"/>
                  <a:gd name="T9" fmla="*/ 1077 h 1449"/>
                  <a:gd name="T10" fmla="*/ 132 w 670"/>
                  <a:gd name="T11" fmla="*/ 986 h 1449"/>
                  <a:gd name="T12" fmla="*/ 217 w 670"/>
                  <a:gd name="T13" fmla="*/ 807 h 1449"/>
                  <a:gd name="T14" fmla="*/ 224 w 670"/>
                  <a:gd name="T15" fmla="*/ 744 h 1449"/>
                  <a:gd name="T16" fmla="*/ 255 w 670"/>
                  <a:gd name="T17" fmla="*/ 804 h 1449"/>
                  <a:gd name="T18" fmla="*/ 475 w 670"/>
                  <a:gd name="T19" fmla="*/ 477 h 1449"/>
                  <a:gd name="T20" fmla="*/ 300 w 670"/>
                  <a:gd name="T21" fmla="*/ 644 h 1449"/>
                  <a:gd name="T22" fmla="*/ 362 w 670"/>
                  <a:gd name="T23" fmla="*/ 442 h 1449"/>
                  <a:gd name="T24" fmla="*/ 312 w 670"/>
                  <a:gd name="T25" fmla="*/ 404 h 1449"/>
                  <a:gd name="T26" fmla="*/ 296 w 670"/>
                  <a:gd name="T27" fmla="*/ 320 h 1449"/>
                  <a:gd name="T28" fmla="*/ 337 w 670"/>
                  <a:gd name="T29" fmla="*/ 279 h 1449"/>
                  <a:gd name="T30" fmla="*/ 372 w 670"/>
                  <a:gd name="T31" fmla="*/ 270 h 1449"/>
                  <a:gd name="T32" fmla="*/ 375 w 670"/>
                  <a:gd name="T33" fmla="*/ 15 h 1449"/>
                  <a:gd name="T34" fmla="*/ 406 w 670"/>
                  <a:gd name="T35" fmla="*/ 0 h 1449"/>
                  <a:gd name="T36" fmla="*/ 435 w 670"/>
                  <a:gd name="T37" fmla="*/ 6 h 1449"/>
                  <a:gd name="T38" fmla="*/ 447 w 670"/>
                  <a:gd name="T39" fmla="*/ 103 h 1449"/>
                  <a:gd name="T40" fmla="*/ 418 w 670"/>
                  <a:gd name="T41" fmla="*/ 201 h 1449"/>
                  <a:gd name="T42" fmla="*/ 406 w 670"/>
                  <a:gd name="T43" fmla="*/ 332 h 1449"/>
                  <a:gd name="T44" fmla="*/ 444 w 670"/>
                  <a:gd name="T45" fmla="*/ 292 h 1449"/>
                  <a:gd name="T46" fmla="*/ 466 w 670"/>
                  <a:gd name="T47" fmla="*/ 295 h 1449"/>
                  <a:gd name="T48" fmla="*/ 501 w 670"/>
                  <a:gd name="T49" fmla="*/ 320 h 1449"/>
                  <a:gd name="T50" fmla="*/ 538 w 670"/>
                  <a:gd name="T51" fmla="*/ 326 h 1449"/>
                  <a:gd name="T52" fmla="*/ 547 w 670"/>
                  <a:gd name="T53" fmla="*/ 317 h 1449"/>
                  <a:gd name="T54" fmla="*/ 592 w 670"/>
                  <a:gd name="T55" fmla="*/ 323 h 1449"/>
                  <a:gd name="T56" fmla="*/ 598 w 670"/>
                  <a:gd name="T57" fmla="*/ 364 h 1449"/>
                  <a:gd name="T58" fmla="*/ 645 w 670"/>
                  <a:gd name="T59" fmla="*/ 411 h 1449"/>
                  <a:gd name="T60" fmla="*/ 670 w 670"/>
                  <a:gd name="T61" fmla="*/ 668 h 1449"/>
                  <a:gd name="T62" fmla="*/ 573 w 670"/>
                  <a:gd name="T63" fmla="*/ 734 h 1449"/>
                  <a:gd name="T64" fmla="*/ 619 w 670"/>
                  <a:gd name="T65" fmla="*/ 873 h 1449"/>
                  <a:gd name="T66" fmla="*/ 538 w 670"/>
                  <a:gd name="T67" fmla="*/ 945 h 1449"/>
                  <a:gd name="T68" fmla="*/ 507 w 670"/>
                  <a:gd name="T69" fmla="*/ 954 h 1449"/>
                  <a:gd name="T70" fmla="*/ 481 w 670"/>
                  <a:gd name="T71" fmla="*/ 1020 h 1449"/>
                  <a:gd name="T72" fmla="*/ 421 w 670"/>
                  <a:gd name="T73" fmla="*/ 1077 h 1449"/>
                  <a:gd name="T74" fmla="*/ 403 w 670"/>
                  <a:gd name="T75" fmla="*/ 1137 h 1449"/>
                  <a:gd name="T76" fmla="*/ 397 w 670"/>
                  <a:gd name="T77" fmla="*/ 1194 h 1449"/>
                  <a:gd name="T78" fmla="*/ 330 w 670"/>
                  <a:gd name="T79" fmla="*/ 1253 h 1449"/>
                  <a:gd name="T80" fmla="*/ 324 w 670"/>
                  <a:gd name="T81" fmla="*/ 1307 h 1449"/>
                  <a:gd name="T82" fmla="*/ 283 w 670"/>
                  <a:gd name="T83" fmla="*/ 1307 h 1449"/>
                  <a:gd name="T84" fmla="*/ 246 w 670"/>
                  <a:gd name="T85" fmla="*/ 1316 h 1449"/>
                  <a:gd name="T86" fmla="*/ 237 w 670"/>
                  <a:gd name="T87" fmla="*/ 1379 h 1449"/>
                  <a:gd name="T88" fmla="*/ 243 w 670"/>
                  <a:gd name="T89" fmla="*/ 1401 h 1449"/>
                  <a:gd name="T90" fmla="*/ 178 w 670"/>
                  <a:gd name="T91" fmla="*/ 1449 h 1449"/>
                  <a:gd name="T92" fmla="*/ 111 w 670"/>
                  <a:gd name="T93" fmla="*/ 1429 h 1449"/>
                  <a:gd name="T94" fmla="*/ 95 w 670"/>
                  <a:gd name="T95" fmla="*/ 1360 h 14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670" h="1449">
                    <a:moveTo>
                      <a:pt x="95" y="1360"/>
                    </a:moveTo>
                    <a:lnTo>
                      <a:pt x="38" y="1341"/>
                    </a:lnTo>
                    <a:lnTo>
                      <a:pt x="0" y="1278"/>
                    </a:lnTo>
                    <a:lnTo>
                      <a:pt x="0" y="1253"/>
                    </a:lnTo>
                    <a:lnTo>
                      <a:pt x="129" y="1077"/>
                    </a:lnTo>
                    <a:lnTo>
                      <a:pt x="132" y="986"/>
                    </a:lnTo>
                    <a:lnTo>
                      <a:pt x="217" y="807"/>
                    </a:lnTo>
                    <a:lnTo>
                      <a:pt x="224" y="744"/>
                    </a:lnTo>
                    <a:lnTo>
                      <a:pt x="255" y="804"/>
                    </a:lnTo>
                    <a:lnTo>
                      <a:pt x="475" y="477"/>
                    </a:lnTo>
                    <a:lnTo>
                      <a:pt x="300" y="644"/>
                    </a:lnTo>
                    <a:lnTo>
                      <a:pt x="362" y="442"/>
                    </a:lnTo>
                    <a:lnTo>
                      <a:pt x="312" y="404"/>
                    </a:lnTo>
                    <a:lnTo>
                      <a:pt x="296" y="320"/>
                    </a:lnTo>
                    <a:lnTo>
                      <a:pt x="337" y="279"/>
                    </a:lnTo>
                    <a:lnTo>
                      <a:pt x="372" y="270"/>
                    </a:lnTo>
                    <a:lnTo>
                      <a:pt x="375" y="15"/>
                    </a:lnTo>
                    <a:lnTo>
                      <a:pt x="406" y="0"/>
                    </a:lnTo>
                    <a:lnTo>
                      <a:pt x="435" y="6"/>
                    </a:lnTo>
                    <a:lnTo>
                      <a:pt x="447" y="103"/>
                    </a:lnTo>
                    <a:lnTo>
                      <a:pt x="418" y="201"/>
                    </a:lnTo>
                    <a:lnTo>
                      <a:pt x="406" y="332"/>
                    </a:lnTo>
                    <a:lnTo>
                      <a:pt x="444" y="292"/>
                    </a:lnTo>
                    <a:lnTo>
                      <a:pt x="466" y="295"/>
                    </a:lnTo>
                    <a:lnTo>
                      <a:pt x="501" y="320"/>
                    </a:lnTo>
                    <a:lnTo>
                      <a:pt x="538" y="326"/>
                    </a:lnTo>
                    <a:lnTo>
                      <a:pt x="547" y="317"/>
                    </a:lnTo>
                    <a:lnTo>
                      <a:pt x="592" y="323"/>
                    </a:lnTo>
                    <a:lnTo>
                      <a:pt x="598" y="364"/>
                    </a:lnTo>
                    <a:lnTo>
                      <a:pt x="645" y="411"/>
                    </a:lnTo>
                    <a:lnTo>
                      <a:pt x="670" y="668"/>
                    </a:lnTo>
                    <a:lnTo>
                      <a:pt x="573" y="734"/>
                    </a:lnTo>
                    <a:lnTo>
                      <a:pt x="619" y="873"/>
                    </a:lnTo>
                    <a:lnTo>
                      <a:pt x="538" y="945"/>
                    </a:lnTo>
                    <a:lnTo>
                      <a:pt x="507" y="954"/>
                    </a:lnTo>
                    <a:lnTo>
                      <a:pt x="481" y="1020"/>
                    </a:lnTo>
                    <a:lnTo>
                      <a:pt x="421" y="1077"/>
                    </a:lnTo>
                    <a:lnTo>
                      <a:pt x="403" y="1137"/>
                    </a:lnTo>
                    <a:lnTo>
                      <a:pt x="397" y="1194"/>
                    </a:lnTo>
                    <a:lnTo>
                      <a:pt x="330" y="1253"/>
                    </a:lnTo>
                    <a:lnTo>
                      <a:pt x="324" y="1307"/>
                    </a:lnTo>
                    <a:lnTo>
                      <a:pt x="283" y="1307"/>
                    </a:lnTo>
                    <a:lnTo>
                      <a:pt x="246" y="1316"/>
                    </a:lnTo>
                    <a:lnTo>
                      <a:pt x="237" y="1379"/>
                    </a:lnTo>
                    <a:lnTo>
                      <a:pt x="243" y="1401"/>
                    </a:lnTo>
                    <a:lnTo>
                      <a:pt x="178" y="1449"/>
                    </a:lnTo>
                    <a:lnTo>
                      <a:pt x="111" y="1429"/>
                    </a:lnTo>
                    <a:lnTo>
                      <a:pt x="95" y="136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1000" name="Freeform 56"/>
              <p:cNvSpPr>
                <a:spLocks noChangeAspect="1"/>
              </p:cNvSpPr>
              <p:nvPr/>
            </p:nvSpPr>
            <p:spPr bwMode="auto">
              <a:xfrm>
                <a:off x="4644" y="2584"/>
                <a:ext cx="155" cy="129"/>
              </a:xfrm>
              <a:custGeom>
                <a:avLst/>
                <a:gdLst>
                  <a:gd name="T0" fmla="*/ 66 w 857"/>
                  <a:gd name="T1" fmla="*/ 148 h 714"/>
                  <a:gd name="T2" fmla="*/ 166 w 857"/>
                  <a:gd name="T3" fmla="*/ 167 h 714"/>
                  <a:gd name="T4" fmla="*/ 276 w 857"/>
                  <a:gd name="T5" fmla="*/ 54 h 714"/>
                  <a:gd name="T6" fmla="*/ 367 w 857"/>
                  <a:gd name="T7" fmla="*/ 0 h 714"/>
                  <a:gd name="T8" fmla="*/ 544 w 857"/>
                  <a:gd name="T9" fmla="*/ 186 h 714"/>
                  <a:gd name="T10" fmla="*/ 854 w 857"/>
                  <a:gd name="T11" fmla="*/ 189 h 714"/>
                  <a:gd name="T12" fmla="*/ 851 w 857"/>
                  <a:gd name="T13" fmla="*/ 204 h 714"/>
                  <a:gd name="T14" fmla="*/ 857 w 857"/>
                  <a:gd name="T15" fmla="*/ 252 h 714"/>
                  <a:gd name="T16" fmla="*/ 833 w 857"/>
                  <a:gd name="T17" fmla="*/ 279 h 714"/>
                  <a:gd name="T18" fmla="*/ 782 w 857"/>
                  <a:gd name="T19" fmla="*/ 284 h 714"/>
                  <a:gd name="T20" fmla="*/ 565 w 857"/>
                  <a:gd name="T21" fmla="*/ 462 h 714"/>
                  <a:gd name="T22" fmla="*/ 553 w 857"/>
                  <a:gd name="T23" fmla="*/ 579 h 714"/>
                  <a:gd name="T24" fmla="*/ 364 w 857"/>
                  <a:gd name="T25" fmla="*/ 708 h 714"/>
                  <a:gd name="T26" fmla="*/ 343 w 857"/>
                  <a:gd name="T27" fmla="*/ 688 h 714"/>
                  <a:gd name="T28" fmla="*/ 283 w 857"/>
                  <a:gd name="T29" fmla="*/ 685 h 714"/>
                  <a:gd name="T30" fmla="*/ 245 w 857"/>
                  <a:gd name="T31" fmla="*/ 663 h 714"/>
                  <a:gd name="T32" fmla="*/ 235 w 857"/>
                  <a:gd name="T33" fmla="*/ 691 h 714"/>
                  <a:gd name="T34" fmla="*/ 217 w 857"/>
                  <a:gd name="T35" fmla="*/ 708 h 714"/>
                  <a:gd name="T36" fmla="*/ 178 w 857"/>
                  <a:gd name="T37" fmla="*/ 714 h 714"/>
                  <a:gd name="T38" fmla="*/ 122 w 857"/>
                  <a:gd name="T39" fmla="*/ 613 h 714"/>
                  <a:gd name="T40" fmla="*/ 46 w 857"/>
                  <a:gd name="T41" fmla="*/ 610 h 714"/>
                  <a:gd name="T42" fmla="*/ 0 w 857"/>
                  <a:gd name="T43" fmla="*/ 478 h 714"/>
                  <a:gd name="T44" fmla="*/ 94 w 857"/>
                  <a:gd name="T45" fmla="*/ 408 h 714"/>
                  <a:gd name="T46" fmla="*/ 66 w 857"/>
                  <a:gd name="T47" fmla="*/ 148 h 7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57" h="714">
                    <a:moveTo>
                      <a:pt x="66" y="148"/>
                    </a:moveTo>
                    <a:lnTo>
                      <a:pt x="166" y="167"/>
                    </a:lnTo>
                    <a:lnTo>
                      <a:pt x="276" y="54"/>
                    </a:lnTo>
                    <a:lnTo>
                      <a:pt x="367" y="0"/>
                    </a:lnTo>
                    <a:lnTo>
                      <a:pt x="544" y="186"/>
                    </a:lnTo>
                    <a:lnTo>
                      <a:pt x="854" y="189"/>
                    </a:lnTo>
                    <a:lnTo>
                      <a:pt x="851" y="204"/>
                    </a:lnTo>
                    <a:lnTo>
                      <a:pt x="857" y="252"/>
                    </a:lnTo>
                    <a:lnTo>
                      <a:pt x="833" y="279"/>
                    </a:lnTo>
                    <a:lnTo>
                      <a:pt x="782" y="284"/>
                    </a:lnTo>
                    <a:lnTo>
                      <a:pt x="565" y="462"/>
                    </a:lnTo>
                    <a:lnTo>
                      <a:pt x="553" y="579"/>
                    </a:lnTo>
                    <a:lnTo>
                      <a:pt x="364" y="708"/>
                    </a:lnTo>
                    <a:lnTo>
                      <a:pt x="343" y="688"/>
                    </a:lnTo>
                    <a:lnTo>
                      <a:pt x="283" y="685"/>
                    </a:lnTo>
                    <a:lnTo>
                      <a:pt x="245" y="663"/>
                    </a:lnTo>
                    <a:lnTo>
                      <a:pt x="235" y="691"/>
                    </a:lnTo>
                    <a:lnTo>
                      <a:pt x="217" y="708"/>
                    </a:lnTo>
                    <a:lnTo>
                      <a:pt x="178" y="714"/>
                    </a:lnTo>
                    <a:lnTo>
                      <a:pt x="122" y="613"/>
                    </a:lnTo>
                    <a:lnTo>
                      <a:pt x="46" y="610"/>
                    </a:lnTo>
                    <a:lnTo>
                      <a:pt x="0" y="478"/>
                    </a:lnTo>
                    <a:lnTo>
                      <a:pt x="94" y="408"/>
                    </a:lnTo>
                    <a:lnTo>
                      <a:pt x="66" y="148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1001" name="Freeform 57"/>
              <p:cNvSpPr>
                <a:spLocks noChangeAspect="1"/>
              </p:cNvSpPr>
              <p:nvPr/>
            </p:nvSpPr>
            <p:spPr bwMode="auto">
              <a:xfrm>
                <a:off x="4859" y="2069"/>
                <a:ext cx="208" cy="157"/>
              </a:xfrm>
              <a:custGeom>
                <a:avLst/>
                <a:gdLst>
                  <a:gd name="T0" fmla="*/ 795 w 1152"/>
                  <a:gd name="T1" fmla="*/ 47 h 872"/>
                  <a:gd name="T2" fmla="*/ 1152 w 1152"/>
                  <a:gd name="T3" fmla="*/ 274 h 872"/>
                  <a:gd name="T4" fmla="*/ 1015 w 1152"/>
                  <a:gd name="T5" fmla="*/ 567 h 872"/>
                  <a:gd name="T6" fmla="*/ 875 w 1152"/>
                  <a:gd name="T7" fmla="*/ 872 h 872"/>
                  <a:gd name="T8" fmla="*/ 618 w 1152"/>
                  <a:gd name="T9" fmla="*/ 739 h 872"/>
                  <a:gd name="T10" fmla="*/ 533 w 1152"/>
                  <a:gd name="T11" fmla="*/ 730 h 872"/>
                  <a:gd name="T12" fmla="*/ 423 w 1152"/>
                  <a:gd name="T13" fmla="*/ 625 h 872"/>
                  <a:gd name="T14" fmla="*/ 407 w 1152"/>
                  <a:gd name="T15" fmla="*/ 561 h 872"/>
                  <a:gd name="T16" fmla="*/ 388 w 1152"/>
                  <a:gd name="T17" fmla="*/ 520 h 872"/>
                  <a:gd name="T18" fmla="*/ 309 w 1152"/>
                  <a:gd name="T19" fmla="*/ 423 h 872"/>
                  <a:gd name="T20" fmla="*/ 219 w 1152"/>
                  <a:gd name="T21" fmla="*/ 359 h 872"/>
                  <a:gd name="T22" fmla="*/ 72 w 1152"/>
                  <a:gd name="T23" fmla="*/ 354 h 872"/>
                  <a:gd name="T24" fmla="*/ 53 w 1152"/>
                  <a:gd name="T25" fmla="*/ 375 h 872"/>
                  <a:gd name="T26" fmla="*/ 1 w 1152"/>
                  <a:gd name="T27" fmla="*/ 359 h 872"/>
                  <a:gd name="T28" fmla="*/ 0 w 1152"/>
                  <a:gd name="T29" fmla="*/ 358 h 872"/>
                  <a:gd name="T30" fmla="*/ 50 w 1152"/>
                  <a:gd name="T31" fmla="*/ 291 h 872"/>
                  <a:gd name="T32" fmla="*/ 142 w 1152"/>
                  <a:gd name="T33" fmla="*/ 179 h 872"/>
                  <a:gd name="T34" fmla="*/ 298 w 1152"/>
                  <a:gd name="T35" fmla="*/ 122 h 872"/>
                  <a:gd name="T36" fmla="*/ 435 w 1152"/>
                  <a:gd name="T37" fmla="*/ 106 h 872"/>
                  <a:gd name="T38" fmla="*/ 482 w 1152"/>
                  <a:gd name="T39" fmla="*/ 64 h 872"/>
                  <a:gd name="T40" fmla="*/ 521 w 1152"/>
                  <a:gd name="T41" fmla="*/ 42 h 872"/>
                  <a:gd name="T42" fmla="*/ 555 w 1152"/>
                  <a:gd name="T43" fmla="*/ 0 h 872"/>
                  <a:gd name="T44" fmla="*/ 579 w 1152"/>
                  <a:gd name="T45" fmla="*/ 45 h 872"/>
                  <a:gd name="T46" fmla="*/ 615 w 1152"/>
                  <a:gd name="T47" fmla="*/ 51 h 872"/>
                  <a:gd name="T48" fmla="*/ 636 w 1152"/>
                  <a:gd name="T49" fmla="*/ 39 h 872"/>
                  <a:gd name="T50" fmla="*/ 674 w 1152"/>
                  <a:gd name="T51" fmla="*/ 37 h 872"/>
                  <a:gd name="T52" fmla="*/ 718 w 1152"/>
                  <a:gd name="T53" fmla="*/ 82 h 872"/>
                  <a:gd name="T54" fmla="*/ 747 w 1152"/>
                  <a:gd name="T55" fmla="*/ 82 h 872"/>
                  <a:gd name="T56" fmla="*/ 795 w 1152"/>
                  <a:gd name="T57" fmla="*/ 47 h 8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52" h="872">
                    <a:moveTo>
                      <a:pt x="795" y="47"/>
                    </a:moveTo>
                    <a:lnTo>
                      <a:pt x="1152" y="274"/>
                    </a:lnTo>
                    <a:lnTo>
                      <a:pt x="1015" y="567"/>
                    </a:lnTo>
                    <a:lnTo>
                      <a:pt x="875" y="872"/>
                    </a:lnTo>
                    <a:lnTo>
                      <a:pt x="618" y="739"/>
                    </a:lnTo>
                    <a:lnTo>
                      <a:pt x="533" y="730"/>
                    </a:lnTo>
                    <a:lnTo>
                      <a:pt x="423" y="625"/>
                    </a:lnTo>
                    <a:lnTo>
                      <a:pt x="407" y="561"/>
                    </a:lnTo>
                    <a:lnTo>
                      <a:pt x="388" y="520"/>
                    </a:lnTo>
                    <a:lnTo>
                      <a:pt x="309" y="423"/>
                    </a:lnTo>
                    <a:lnTo>
                      <a:pt x="219" y="359"/>
                    </a:lnTo>
                    <a:lnTo>
                      <a:pt x="72" y="354"/>
                    </a:lnTo>
                    <a:lnTo>
                      <a:pt x="53" y="375"/>
                    </a:lnTo>
                    <a:lnTo>
                      <a:pt x="1" y="359"/>
                    </a:lnTo>
                    <a:lnTo>
                      <a:pt x="0" y="358"/>
                    </a:lnTo>
                    <a:lnTo>
                      <a:pt x="50" y="291"/>
                    </a:lnTo>
                    <a:lnTo>
                      <a:pt x="142" y="179"/>
                    </a:lnTo>
                    <a:lnTo>
                      <a:pt x="298" y="122"/>
                    </a:lnTo>
                    <a:lnTo>
                      <a:pt x="435" y="106"/>
                    </a:lnTo>
                    <a:lnTo>
                      <a:pt x="482" y="64"/>
                    </a:lnTo>
                    <a:lnTo>
                      <a:pt x="521" y="42"/>
                    </a:lnTo>
                    <a:lnTo>
                      <a:pt x="555" y="0"/>
                    </a:lnTo>
                    <a:lnTo>
                      <a:pt x="579" y="45"/>
                    </a:lnTo>
                    <a:lnTo>
                      <a:pt x="615" y="51"/>
                    </a:lnTo>
                    <a:lnTo>
                      <a:pt x="636" y="39"/>
                    </a:lnTo>
                    <a:lnTo>
                      <a:pt x="674" y="37"/>
                    </a:lnTo>
                    <a:lnTo>
                      <a:pt x="718" y="82"/>
                    </a:lnTo>
                    <a:lnTo>
                      <a:pt x="747" y="82"/>
                    </a:lnTo>
                    <a:lnTo>
                      <a:pt x="795" y="47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1002" name="Freeform 58"/>
              <p:cNvSpPr>
                <a:spLocks noChangeAspect="1"/>
              </p:cNvSpPr>
              <p:nvPr/>
            </p:nvSpPr>
            <p:spPr bwMode="auto">
              <a:xfrm>
                <a:off x="4435" y="1799"/>
                <a:ext cx="336" cy="540"/>
              </a:xfrm>
              <a:custGeom>
                <a:avLst/>
                <a:gdLst>
                  <a:gd name="T0" fmla="*/ 0 w 1862"/>
                  <a:gd name="T1" fmla="*/ 2694 h 2994"/>
                  <a:gd name="T2" fmla="*/ 856 w 1862"/>
                  <a:gd name="T3" fmla="*/ 2994 h 2994"/>
                  <a:gd name="T4" fmla="*/ 1251 w 1862"/>
                  <a:gd name="T5" fmla="*/ 2743 h 2994"/>
                  <a:gd name="T6" fmla="*/ 1434 w 1862"/>
                  <a:gd name="T7" fmla="*/ 2675 h 2994"/>
                  <a:gd name="T8" fmla="*/ 1465 w 1862"/>
                  <a:gd name="T9" fmla="*/ 2490 h 2994"/>
                  <a:gd name="T10" fmla="*/ 1559 w 1862"/>
                  <a:gd name="T11" fmla="*/ 2426 h 2994"/>
                  <a:gd name="T12" fmla="*/ 1792 w 1862"/>
                  <a:gd name="T13" fmla="*/ 2214 h 2994"/>
                  <a:gd name="T14" fmla="*/ 1745 w 1862"/>
                  <a:gd name="T15" fmla="*/ 2145 h 2994"/>
                  <a:gd name="T16" fmla="*/ 1861 w 1862"/>
                  <a:gd name="T17" fmla="*/ 1723 h 2994"/>
                  <a:gd name="T18" fmla="*/ 1687 w 1862"/>
                  <a:gd name="T19" fmla="*/ 1214 h 2994"/>
                  <a:gd name="T20" fmla="*/ 1542 w 1862"/>
                  <a:gd name="T21" fmla="*/ 1143 h 2994"/>
                  <a:gd name="T22" fmla="*/ 1368 w 1862"/>
                  <a:gd name="T23" fmla="*/ 1109 h 2994"/>
                  <a:gd name="T24" fmla="*/ 1147 w 1862"/>
                  <a:gd name="T25" fmla="*/ 1131 h 2994"/>
                  <a:gd name="T26" fmla="*/ 1024 w 1862"/>
                  <a:gd name="T27" fmla="*/ 1004 h 2994"/>
                  <a:gd name="T28" fmla="*/ 1451 w 1862"/>
                  <a:gd name="T29" fmla="*/ 571 h 2994"/>
                  <a:gd name="T30" fmla="*/ 1521 w 1862"/>
                  <a:gd name="T31" fmla="*/ 542 h 2994"/>
                  <a:gd name="T32" fmla="*/ 1568 w 1862"/>
                  <a:gd name="T33" fmla="*/ 566 h 2994"/>
                  <a:gd name="T34" fmla="*/ 1814 w 1862"/>
                  <a:gd name="T35" fmla="*/ 247 h 2994"/>
                  <a:gd name="T36" fmla="*/ 1477 w 1862"/>
                  <a:gd name="T37" fmla="*/ 30 h 2994"/>
                  <a:gd name="T38" fmla="*/ 1376 w 1862"/>
                  <a:gd name="T39" fmla="*/ 0 h 2994"/>
                  <a:gd name="T40" fmla="*/ 1295 w 1862"/>
                  <a:gd name="T41" fmla="*/ 73 h 2994"/>
                  <a:gd name="T42" fmla="*/ 1338 w 1862"/>
                  <a:gd name="T43" fmla="*/ 243 h 2994"/>
                  <a:gd name="T44" fmla="*/ 1070 w 1862"/>
                  <a:gd name="T45" fmla="*/ 476 h 2994"/>
                  <a:gd name="T46" fmla="*/ 991 w 1862"/>
                  <a:gd name="T47" fmla="*/ 476 h 2994"/>
                  <a:gd name="T48" fmla="*/ 813 w 1862"/>
                  <a:gd name="T49" fmla="*/ 561 h 2994"/>
                  <a:gd name="T50" fmla="*/ 844 w 1862"/>
                  <a:gd name="T51" fmla="*/ 740 h 2994"/>
                  <a:gd name="T52" fmla="*/ 690 w 1862"/>
                  <a:gd name="T53" fmla="*/ 827 h 2994"/>
                  <a:gd name="T54" fmla="*/ 650 w 1862"/>
                  <a:gd name="T55" fmla="*/ 957 h 2994"/>
                  <a:gd name="T56" fmla="*/ 463 w 1862"/>
                  <a:gd name="T57" fmla="*/ 1106 h 2994"/>
                  <a:gd name="T58" fmla="*/ 365 w 1862"/>
                  <a:gd name="T59" fmla="*/ 1168 h 2994"/>
                  <a:gd name="T60" fmla="*/ 497 w 1862"/>
                  <a:gd name="T61" fmla="*/ 1333 h 2994"/>
                  <a:gd name="T62" fmla="*/ 611 w 1862"/>
                  <a:gd name="T63" fmla="*/ 1183 h 2994"/>
                  <a:gd name="T64" fmla="*/ 1116 w 1862"/>
                  <a:gd name="T65" fmla="*/ 1201 h 2994"/>
                  <a:gd name="T66" fmla="*/ 1158 w 1862"/>
                  <a:gd name="T67" fmla="*/ 1372 h 2994"/>
                  <a:gd name="T68" fmla="*/ 929 w 1862"/>
                  <a:gd name="T69" fmla="*/ 1634 h 2994"/>
                  <a:gd name="T70" fmla="*/ 921 w 1862"/>
                  <a:gd name="T71" fmla="*/ 1752 h 2994"/>
                  <a:gd name="T72" fmla="*/ 510 w 1862"/>
                  <a:gd name="T73" fmla="*/ 1802 h 2994"/>
                  <a:gd name="T74" fmla="*/ 534 w 1862"/>
                  <a:gd name="T75" fmla="*/ 1954 h 2994"/>
                  <a:gd name="T76" fmla="*/ 552 w 1862"/>
                  <a:gd name="T77" fmla="*/ 2055 h 2994"/>
                  <a:gd name="T78" fmla="*/ 258 w 1862"/>
                  <a:gd name="T79" fmla="*/ 2327 h 29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62" h="2994">
                    <a:moveTo>
                      <a:pt x="258" y="2327"/>
                    </a:moveTo>
                    <a:lnTo>
                      <a:pt x="0" y="2694"/>
                    </a:lnTo>
                    <a:lnTo>
                      <a:pt x="603" y="2770"/>
                    </a:lnTo>
                    <a:lnTo>
                      <a:pt x="856" y="2994"/>
                    </a:lnTo>
                    <a:lnTo>
                      <a:pt x="1119" y="2838"/>
                    </a:lnTo>
                    <a:lnTo>
                      <a:pt x="1251" y="2743"/>
                    </a:lnTo>
                    <a:lnTo>
                      <a:pt x="1394" y="2694"/>
                    </a:lnTo>
                    <a:lnTo>
                      <a:pt x="1434" y="2675"/>
                    </a:lnTo>
                    <a:lnTo>
                      <a:pt x="1414" y="2625"/>
                    </a:lnTo>
                    <a:lnTo>
                      <a:pt x="1465" y="2490"/>
                    </a:lnTo>
                    <a:lnTo>
                      <a:pt x="1503" y="2444"/>
                    </a:lnTo>
                    <a:lnTo>
                      <a:pt x="1559" y="2426"/>
                    </a:lnTo>
                    <a:lnTo>
                      <a:pt x="1763" y="2247"/>
                    </a:lnTo>
                    <a:lnTo>
                      <a:pt x="1792" y="2214"/>
                    </a:lnTo>
                    <a:lnTo>
                      <a:pt x="1762" y="2180"/>
                    </a:lnTo>
                    <a:lnTo>
                      <a:pt x="1745" y="2145"/>
                    </a:lnTo>
                    <a:lnTo>
                      <a:pt x="1756" y="2012"/>
                    </a:lnTo>
                    <a:lnTo>
                      <a:pt x="1861" y="1723"/>
                    </a:lnTo>
                    <a:lnTo>
                      <a:pt x="1862" y="1502"/>
                    </a:lnTo>
                    <a:lnTo>
                      <a:pt x="1687" y="1214"/>
                    </a:lnTo>
                    <a:lnTo>
                      <a:pt x="1636" y="1209"/>
                    </a:lnTo>
                    <a:lnTo>
                      <a:pt x="1542" y="1143"/>
                    </a:lnTo>
                    <a:lnTo>
                      <a:pt x="1453" y="1142"/>
                    </a:lnTo>
                    <a:lnTo>
                      <a:pt x="1368" y="1109"/>
                    </a:lnTo>
                    <a:lnTo>
                      <a:pt x="1170" y="1144"/>
                    </a:lnTo>
                    <a:lnTo>
                      <a:pt x="1147" y="1131"/>
                    </a:lnTo>
                    <a:lnTo>
                      <a:pt x="1127" y="1068"/>
                    </a:lnTo>
                    <a:lnTo>
                      <a:pt x="1024" y="1004"/>
                    </a:lnTo>
                    <a:lnTo>
                      <a:pt x="1370" y="663"/>
                    </a:lnTo>
                    <a:lnTo>
                      <a:pt x="1451" y="571"/>
                    </a:lnTo>
                    <a:lnTo>
                      <a:pt x="1473" y="542"/>
                    </a:lnTo>
                    <a:lnTo>
                      <a:pt x="1521" y="542"/>
                    </a:lnTo>
                    <a:lnTo>
                      <a:pt x="1543" y="559"/>
                    </a:lnTo>
                    <a:lnTo>
                      <a:pt x="1568" y="566"/>
                    </a:lnTo>
                    <a:lnTo>
                      <a:pt x="1845" y="275"/>
                    </a:lnTo>
                    <a:lnTo>
                      <a:pt x="1814" y="247"/>
                    </a:lnTo>
                    <a:lnTo>
                      <a:pt x="1623" y="134"/>
                    </a:lnTo>
                    <a:lnTo>
                      <a:pt x="1477" y="30"/>
                    </a:lnTo>
                    <a:lnTo>
                      <a:pt x="1436" y="30"/>
                    </a:lnTo>
                    <a:lnTo>
                      <a:pt x="1376" y="0"/>
                    </a:lnTo>
                    <a:lnTo>
                      <a:pt x="1302" y="32"/>
                    </a:lnTo>
                    <a:lnTo>
                      <a:pt x="1295" y="73"/>
                    </a:lnTo>
                    <a:lnTo>
                      <a:pt x="1354" y="109"/>
                    </a:lnTo>
                    <a:lnTo>
                      <a:pt x="1338" y="243"/>
                    </a:lnTo>
                    <a:lnTo>
                      <a:pt x="1285" y="247"/>
                    </a:lnTo>
                    <a:lnTo>
                      <a:pt x="1070" y="476"/>
                    </a:lnTo>
                    <a:lnTo>
                      <a:pt x="1008" y="465"/>
                    </a:lnTo>
                    <a:lnTo>
                      <a:pt x="991" y="476"/>
                    </a:lnTo>
                    <a:lnTo>
                      <a:pt x="906" y="469"/>
                    </a:lnTo>
                    <a:lnTo>
                      <a:pt x="813" y="561"/>
                    </a:lnTo>
                    <a:lnTo>
                      <a:pt x="800" y="650"/>
                    </a:lnTo>
                    <a:lnTo>
                      <a:pt x="844" y="740"/>
                    </a:lnTo>
                    <a:lnTo>
                      <a:pt x="771" y="825"/>
                    </a:lnTo>
                    <a:lnTo>
                      <a:pt x="690" y="827"/>
                    </a:lnTo>
                    <a:lnTo>
                      <a:pt x="648" y="863"/>
                    </a:lnTo>
                    <a:lnTo>
                      <a:pt x="650" y="957"/>
                    </a:lnTo>
                    <a:lnTo>
                      <a:pt x="547" y="1059"/>
                    </a:lnTo>
                    <a:lnTo>
                      <a:pt x="463" y="1106"/>
                    </a:lnTo>
                    <a:lnTo>
                      <a:pt x="409" y="1104"/>
                    </a:lnTo>
                    <a:lnTo>
                      <a:pt x="365" y="1168"/>
                    </a:lnTo>
                    <a:lnTo>
                      <a:pt x="459" y="1350"/>
                    </a:lnTo>
                    <a:lnTo>
                      <a:pt x="497" y="1333"/>
                    </a:lnTo>
                    <a:lnTo>
                      <a:pt x="476" y="1285"/>
                    </a:lnTo>
                    <a:lnTo>
                      <a:pt x="611" y="1183"/>
                    </a:lnTo>
                    <a:lnTo>
                      <a:pt x="857" y="1240"/>
                    </a:lnTo>
                    <a:lnTo>
                      <a:pt x="1116" y="1201"/>
                    </a:lnTo>
                    <a:lnTo>
                      <a:pt x="1207" y="1413"/>
                    </a:lnTo>
                    <a:lnTo>
                      <a:pt x="1158" y="1372"/>
                    </a:lnTo>
                    <a:lnTo>
                      <a:pt x="912" y="1451"/>
                    </a:lnTo>
                    <a:lnTo>
                      <a:pt x="929" y="1634"/>
                    </a:lnTo>
                    <a:lnTo>
                      <a:pt x="973" y="1691"/>
                    </a:lnTo>
                    <a:lnTo>
                      <a:pt x="921" y="1752"/>
                    </a:lnTo>
                    <a:lnTo>
                      <a:pt x="940" y="1863"/>
                    </a:lnTo>
                    <a:lnTo>
                      <a:pt x="510" y="1802"/>
                    </a:lnTo>
                    <a:lnTo>
                      <a:pt x="494" y="1835"/>
                    </a:lnTo>
                    <a:lnTo>
                      <a:pt x="534" y="1954"/>
                    </a:lnTo>
                    <a:lnTo>
                      <a:pt x="525" y="2018"/>
                    </a:lnTo>
                    <a:lnTo>
                      <a:pt x="552" y="2055"/>
                    </a:lnTo>
                    <a:lnTo>
                      <a:pt x="312" y="2317"/>
                    </a:lnTo>
                    <a:lnTo>
                      <a:pt x="258" y="2327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11003" name="Group 59"/>
          <p:cNvGrpSpPr>
            <a:grpSpLocks/>
          </p:cNvGrpSpPr>
          <p:nvPr/>
        </p:nvGrpSpPr>
        <p:grpSpPr bwMode="auto">
          <a:xfrm>
            <a:off x="5986463" y="4179888"/>
            <a:ext cx="2222500" cy="1182687"/>
            <a:chOff x="3771" y="2633"/>
            <a:chExt cx="1400" cy="745"/>
          </a:xfrm>
        </p:grpSpPr>
        <p:sp>
          <p:nvSpPr>
            <p:cNvPr id="211004" name="Freeform 60"/>
            <p:cNvSpPr>
              <a:spLocks/>
            </p:cNvSpPr>
            <p:nvPr/>
          </p:nvSpPr>
          <p:spPr bwMode="auto">
            <a:xfrm>
              <a:off x="4478" y="3008"/>
              <a:ext cx="609" cy="164"/>
            </a:xfrm>
            <a:custGeom>
              <a:avLst/>
              <a:gdLst>
                <a:gd name="T0" fmla="*/ 0 w 609"/>
                <a:gd name="T1" fmla="*/ 0 h 164"/>
                <a:gd name="T2" fmla="*/ 196 w 609"/>
                <a:gd name="T3" fmla="*/ 164 h 164"/>
                <a:gd name="T4" fmla="*/ 609 w 609"/>
                <a:gd name="T5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09" h="164">
                  <a:moveTo>
                    <a:pt x="0" y="0"/>
                  </a:moveTo>
                  <a:lnTo>
                    <a:pt x="196" y="164"/>
                  </a:lnTo>
                  <a:lnTo>
                    <a:pt x="609" y="164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11005" name="Text Box 61"/>
            <p:cNvSpPr txBox="1">
              <a:spLocks noChangeArrowheads="1"/>
            </p:cNvSpPr>
            <p:nvPr/>
          </p:nvSpPr>
          <p:spPr bwMode="auto">
            <a:xfrm>
              <a:off x="4635" y="2957"/>
              <a:ext cx="53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900" dirty="0">
                  <a:solidFill>
                    <a:srgbClr val="066168"/>
                  </a:solidFill>
                  <a:latin typeface="Verdana" pitchFamily="34" charset="0"/>
                </a:rPr>
                <a:t>Alto Salgado</a:t>
              </a:r>
            </a:p>
          </p:txBody>
        </p:sp>
        <p:grpSp>
          <p:nvGrpSpPr>
            <p:cNvPr id="211006" name="Group 62"/>
            <p:cNvGrpSpPr>
              <a:grpSpLocks/>
            </p:cNvGrpSpPr>
            <p:nvPr/>
          </p:nvGrpSpPr>
          <p:grpSpPr bwMode="auto">
            <a:xfrm>
              <a:off x="3771" y="2633"/>
              <a:ext cx="820" cy="745"/>
              <a:chOff x="3771" y="2633"/>
              <a:chExt cx="820" cy="745"/>
            </a:xfrm>
          </p:grpSpPr>
          <p:sp>
            <p:nvSpPr>
              <p:cNvPr id="211007" name="Freeform 63"/>
              <p:cNvSpPr>
                <a:spLocks noChangeAspect="1"/>
              </p:cNvSpPr>
              <p:nvPr/>
            </p:nvSpPr>
            <p:spPr bwMode="auto">
              <a:xfrm>
                <a:off x="4121" y="2666"/>
                <a:ext cx="199" cy="159"/>
              </a:xfrm>
              <a:custGeom>
                <a:avLst/>
                <a:gdLst>
                  <a:gd name="T0" fmla="*/ 0 w 1100"/>
                  <a:gd name="T1" fmla="*/ 528 h 878"/>
                  <a:gd name="T2" fmla="*/ 89 w 1100"/>
                  <a:gd name="T3" fmla="*/ 536 h 878"/>
                  <a:gd name="T4" fmla="*/ 76 w 1100"/>
                  <a:gd name="T5" fmla="*/ 764 h 878"/>
                  <a:gd name="T6" fmla="*/ 23 w 1100"/>
                  <a:gd name="T7" fmla="*/ 842 h 878"/>
                  <a:gd name="T8" fmla="*/ 496 w 1100"/>
                  <a:gd name="T9" fmla="*/ 874 h 878"/>
                  <a:gd name="T10" fmla="*/ 544 w 1100"/>
                  <a:gd name="T11" fmla="*/ 878 h 878"/>
                  <a:gd name="T12" fmla="*/ 719 w 1100"/>
                  <a:gd name="T13" fmla="*/ 751 h 878"/>
                  <a:gd name="T14" fmla="*/ 776 w 1100"/>
                  <a:gd name="T15" fmla="*/ 746 h 878"/>
                  <a:gd name="T16" fmla="*/ 815 w 1100"/>
                  <a:gd name="T17" fmla="*/ 804 h 878"/>
                  <a:gd name="T18" fmla="*/ 1000 w 1100"/>
                  <a:gd name="T19" fmla="*/ 681 h 878"/>
                  <a:gd name="T20" fmla="*/ 1035 w 1100"/>
                  <a:gd name="T21" fmla="*/ 532 h 878"/>
                  <a:gd name="T22" fmla="*/ 1100 w 1100"/>
                  <a:gd name="T23" fmla="*/ 396 h 878"/>
                  <a:gd name="T24" fmla="*/ 1080 w 1100"/>
                  <a:gd name="T25" fmla="*/ 290 h 878"/>
                  <a:gd name="T26" fmla="*/ 1042 w 1100"/>
                  <a:gd name="T27" fmla="*/ 253 h 878"/>
                  <a:gd name="T28" fmla="*/ 1040 w 1100"/>
                  <a:gd name="T29" fmla="*/ 69 h 878"/>
                  <a:gd name="T30" fmla="*/ 955 w 1100"/>
                  <a:gd name="T31" fmla="*/ 0 h 878"/>
                  <a:gd name="T32" fmla="*/ 898 w 1100"/>
                  <a:gd name="T33" fmla="*/ 58 h 878"/>
                  <a:gd name="T34" fmla="*/ 831 w 1100"/>
                  <a:gd name="T35" fmla="*/ 53 h 878"/>
                  <a:gd name="T36" fmla="*/ 822 w 1100"/>
                  <a:gd name="T37" fmla="*/ 123 h 878"/>
                  <a:gd name="T38" fmla="*/ 775 w 1100"/>
                  <a:gd name="T39" fmla="*/ 129 h 878"/>
                  <a:gd name="T40" fmla="*/ 698 w 1100"/>
                  <a:gd name="T41" fmla="*/ 300 h 878"/>
                  <a:gd name="T42" fmla="*/ 537 w 1100"/>
                  <a:gd name="T43" fmla="*/ 482 h 878"/>
                  <a:gd name="T44" fmla="*/ 159 w 1100"/>
                  <a:gd name="T45" fmla="*/ 390 h 878"/>
                  <a:gd name="T46" fmla="*/ 0 w 1100"/>
                  <a:gd name="T47" fmla="*/ 528 h 8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00" h="878">
                    <a:moveTo>
                      <a:pt x="0" y="528"/>
                    </a:moveTo>
                    <a:lnTo>
                      <a:pt x="89" y="536"/>
                    </a:lnTo>
                    <a:lnTo>
                      <a:pt x="76" y="764"/>
                    </a:lnTo>
                    <a:lnTo>
                      <a:pt x="23" y="842"/>
                    </a:lnTo>
                    <a:lnTo>
                      <a:pt x="496" y="874"/>
                    </a:lnTo>
                    <a:lnTo>
                      <a:pt x="544" y="878"/>
                    </a:lnTo>
                    <a:lnTo>
                      <a:pt x="719" y="751"/>
                    </a:lnTo>
                    <a:lnTo>
                      <a:pt x="776" y="746"/>
                    </a:lnTo>
                    <a:lnTo>
                      <a:pt x="815" y="804"/>
                    </a:lnTo>
                    <a:lnTo>
                      <a:pt x="1000" y="681"/>
                    </a:lnTo>
                    <a:lnTo>
                      <a:pt x="1035" y="532"/>
                    </a:lnTo>
                    <a:lnTo>
                      <a:pt x="1100" y="396"/>
                    </a:lnTo>
                    <a:lnTo>
                      <a:pt x="1080" y="290"/>
                    </a:lnTo>
                    <a:lnTo>
                      <a:pt x="1042" y="253"/>
                    </a:lnTo>
                    <a:lnTo>
                      <a:pt x="1040" y="69"/>
                    </a:lnTo>
                    <a:lnTo>
                      <a:pt x="955" y="0"/>
                    </a:lnTo>
                    <a:lnTo>
                      <a:pt x="898" y="58"/>
                    </a:lnTo>
                    <a:lnTo>
                      <a:pt x="831" y="53"/>
                    </a:lnTo>
                    <a:lnTo>
                      <a:pt x="822" y="123"/>
                    </a:lnTo>
                    <a:lnTo>
                      <a:pt x="775" y="129"/>
                    </a:lnTo>
                    <a:lnTo>
                      <a:pt x="698" y="300"/>
                    </a:lnTo>
                    <a:lnTo>
                      <a:pt x="537" y="482"/>
                    </a:lnTo>
                    <a:lnTo>
                      <a:pt x="159" y="390"/>
                    </a:lnTo>
                    <a:lnTo>
                      <a:pt x="0" y="528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1008" name="Freeform 64"/>
              <p:cNvSpPr>
                <a:spLocks noChangeAspect="1"/>
              </p:cNvSpPr>
              <p:nvPr/>
            </p:nvSpPr>
            <p:spPr bwMode="auto">
              <a:xfrm>
                <a:off x="3771" y="2633"/>
                <a:ext cx="500" cy="232"/>
              </a:xfrm>
              <a:custGeom>
                <a:avLst/>
                <a:gdLst>
                  <a:gd name="T0" fmla="*/ 404 w 2767"/>
                  <a:gd name="T1" fmla="*/ 197 h 1286"/>
                  <a:gd name="T2" fmla="*/ 559 w 2767"/>
                  <a:gd name="T3" fmla="*/ 88 h 1286"/>
                  <a:gd name="T4" fmla="*/ 491 w 2767"/>
                  <a:gd name="T5" fmla="*/ 217 h 1286"/>
                  <a:gd name="T6" fmla="*/ 563 w 2767"/>
                  <a:gd name="T7" fmla="*/ 184 h 1286"/>
                  <a:gd name="T8" fmla="*/ 669 w 2767"/>
                  <a:gd name="T9" fmla="*/ 220 h 1286"/>
                  <a:gd name="T10" fmla="*/ 789 w 2767"/>
                  <a:gd name="T11" fmla="*/ 49 h 1286"/>
                  <a:gd name="T12" fmla="*/ 963 w 2767"/>
                  <a:gd name="T13" fmla="*/ 120 h 1286"/>
                  <a:gd name="T14" fmla="*/ 1076 w 2767"/>
                  <a:gd name="T15" fmla="*/ 39 h 1286"/>
                  <a:gd name="T16" fmla="*/ 1125 w 2767"/>
                  <a:gd name="T17" fmla="*/ 194 h 1286"/>
                  <a:gd name="T18" fmla="*/ 1206 w 2767"/>
                  <a:gd name="T19" fmla="*/ 68 h 1286"/>
                  <a:gd name="T20" fmla="*/ 1286 w 2767"/>
                  <a:gd name="T21" fmla="*/ 88 h 1286"/>
                  <a:gd name="T22" fmla="*/ 1432 w 2767"/>
                  <a:gd name="T23" fmla="*/ 88 h 1286"/>
                  <a:gd name="T24" fmla="*/ 1635 w 2767"/>
                  <a:gd name="T25" fmla="*/ 65 h 1286"/>
                  <a:gd name="T26" fmla="*/ 1736 w 2767"/>
                  <a:gd name="T27" fmla="*/ 123 h 1286"/>
                  <a:gd name="T28" fmla="*/ 1813 w 2767"/>
                  <a:gd name="T29" fmla="*/ 156 h 1286"/>
                  <a:gd name="T30" fmla="*/ 1965 w 2767"/>
                  <a:gd name="T31" fmla="*/ 116 h 1286"/>
                  <a:gd name="T32" fmla="*/ 2036 w 2767"/>
                  <a:gd name="T33" fmla="*/ 162 h 1286"/>
                  <a:gd name="T34" fmla="*/ 2132 w 2767"/>
                  <a:gd name="T35" fmla="*/ 168 h 1286"/>
                  <a:gd name="T36" fmla="*/ 2200 w 2767"/>
                  <a:gd name="T37" fmla="*/ 107 h 1286"/>
                  <a:gd name="T38" fmla="*/ 2278 w 2767"/>
                  <a:gd name="T39" fmla="*/ 20 h 1286"/>
                  <a:gd name="T40" fmla="*/ 2437 w 2767"/>
                  <a:gd name="T41" fmla="*/ 0 h 1286"/>
                  <a:gd name="T42" fmla="*/ 2759 w 2767"/>
                  <a:gd name="T43" fmla="*/ 153 h 1286"/>
                  <a:gd name="T44" fmla="*/ 2756 w 2767"/>
                  <a:gd name="T45" fmla="*/ 311 h 1286"/>
                  <a:gd name="T46" fmla="*/ 2634 w 2767"/>
                  <a:gd name="T47" fmla="*/ 484 h 1286"/>
                  <a:gd name="T48" fmla="*/ 2094 w 2767"/>
                  <a:gd name="T49" fmla="*/ 576 h 1286"/>
                  <a:gd name="T50" fmla="*/ 1665 w 2767"/>
                  <a:gd name="T51" fmla="*/ 866 h 1286"/>
                  <a:gd name="T52" fmla="*/ 1561 w 2767"/>
                  <a:gd name="T53" fmla="*/ 999 h 1286"/>
                  <a:gd name="T54" fmla="*/ 1432 w 2767"/>
                  <a:gd name="T55" fmla="*/ 1205 h 1286"/>
                  <a:gd name="T56" fmla="*/ 1202 w 2767"/>
                  <a:gd name="T57" fmla="*/ 1209 h 1286"/>
                  <a:gd name="T58" fmla="*/ 1116 w 2767"/>
                  <a:gd name="T59" fmla="*/ 1221 h 1286"/>
                  <a:gd name="T60" fmla="*/ 1021 w 2767"/>
                  <a:gd name="T61" fmla="*/ 1163 h 1286"/>
                  <a:gd name="T62" fmla="*/ 854 w 2767"/>
                  <a:gd name="T63" fmla="*/ 1202 h 1286"/>
                  <a:gd name="T64" fmla="*/ 679 w 2767"/>
                  <a:gd name="T65" fmla="*/ 1221 h 1286"/>
                  <a:gd name="T66" fmla="*/ 582 w 2767"/>
                  <a:gd name="T67" fmla="*/ 1047 h 1286"/>
                  <a:gd name="T68" fmla="*/ 533 w 2767"/>
                  <a:gd name="T69" fmla="*/ 960 h 1286"/>
                  <a:gd name="T70" fmla="*/ 592 w 2767"/>
                  <a:gd name="T71" fmla="*/ 850 h 1286"/>
                  <a:gd name="T72" fmla="*/ 524 w 2767"/>
                  <a:gd name="T73" fmla="*/ 850 h 1286"/>
                  <a:gd name="T74" fmla="*/ 462 w 2767"/>
                  <a:gd name="T75" fmla="*/ 928 h 1286"/>
                  <a:gd name="T76" fmla="*/ 327 w 2767"/>
                  <a:gd name="T77" fmla="*/ 830 h 1286"/>
                  <a:gd name="T78" fmla="*/ 275 w 2767"/>
                  <a:gd name="T79" fmla="*/ 598 h 1286"/>
                  <a:gd name="T80" fmla="*/ 204 w 2767"/>
                  <a:gd name="T81" fmla="*/ 598 h 1286"/>
                  <a:gd name="T82" fmla="*/ 107 w 2767"/>
                  <a:gd name="T83" fmla="*/ 576 h 1286"/>
                  <a:gd name="T84" fmla="*/ 0 w 2767"/>
                  <a:gd name="T85" fmla="*/ 527 h 1286"/>
                  <a:gd name="T86" fmla="*/ 216 w 2767"/>
                  <a:gd name="T87" fmla="*/ 249 h 1286"/>
                  <a:gd name="T88" fmla="*/ 356 w 2767"/>
                  <a:gd name="T89" fmla="*/ 233 h 1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767" h="1286">
                    <a:moveTo>
                      <a:pt x="356" y="233"/>
                    </a:moveTo>
                    <a:lnTo>
                      <a:pt x="404" y="197"/>
                    </a:lnTo>
                    <a:lnTo>
                      <a:pt x="462" y="178"/>
                    </a:lnTo>
                    <a:lnTo>
                      <a:pt x="559" y="88"/>
                    </a:lnTo>
                    <a:lnTo>
                      <a:pt x="488" y="178"/>
                    </a:lnTo>
                    <a:lnTo>
                      <a:pt x="491" y="217"/>
                    </a:lnTo>
                    <a:lnTo>
                      <a:pt x="549" y="213"/>
                    </a:lnTo>
                    <a:lnTo>
                      <a:pt x="563" y="184"/>
                    </a:lnTo>
                    <a:lnTo>
                      <a:pt x="631" y="178"/>
                    </a:lnTo>
                    <a:lnTo>
                      <a:pt x="669" y="220"/>
                    </a:lnTo>
                    <a:lnTo>
                      <a:pt x="721" y="213"/>
                    </a:lnTo>
                    <a:lnTo>
                      <a:pt x="789" y="49"/>
                    </a:lnTo>
                    <a:lnTo>
                      <a:pt x="830" y="49"/>
                    </a:lnTo>
                    <a:lnTo>
                      <a:pt x="963" y="120"/>
                    </a:lnTo>
                    <a:lnTo>
                      <a:pt x="983" y="78"/>
                    </a:lnTo>
                    <a:lnTo>
                      <a:pt x="1076" y="39"/>
                    </a:lnTo>
                    <a:lnTo>
                      <a:pt x="1089" y="188"/>
                    </a:lnTo>
                    <a:lnTo>
                      <a:pt x="1125" y="194"/>
                    </a:lnTo>
                    <a:lnTo>
                      <a:pt x="1170" y="126"/>
                    </a:lnTo>
                    <a:lnTo>
                      <a:pt x="1206" y="68"/>
                    </a:lnTo>
                    <a:lnTo>
                      <a:pt x="1238" y="97"/>
                    </a:lnTo>
                    <a:lnTo>
                      <a:pt x="1286" y="88"/>
                    </a:lnTo>
                    <a:lnTo>
                      <a:pt x="1354" y="126"/>
                    </a:lnTo>
                    <a:lnTo>
                      <a:pt x="1432" y="88"/>
                    </a:lnTo>
                    <a:lnTo>
                      <a:pt x="1555" y="116"/>
                    </a:lnTo>
                    <a:lnTo>
                      <a:pt x="1635" y="65"/>
                    </a:lnTo>
                    <a:lnTo>
                      <a:pt x="1749" y="88"/>
                    </a:lnTo>
                    <a:lnTo>
                      <a:pt x="1736" y="123"/>
                    </a:lnTo>
                    <a:lnTo>
                      <a:pt x="1793" y="120"/>
                    </a:lnTo>
                    <a:lnTo>
                      <a:pt x="1813" y="156"/>
                    </a:lnTo>
                    <a:lnTo>
                      <a:pt x="1891" y="172"/>
                    </a:lnTo>
                    <a:lnTo>
                      <a:pt x="1965" y="116"/>
                    </a:lnTo>
                    <a:lnTo>
                      <a:pt x="2003" y="165"/>
                    </a:lnTo>
                    <a:lnTo>
                      <a:pt x="2036" y="162"/>
                    </a:lnTo>
                    <a:lnTo>
                      <a:pt x="2094" y="107"/>
                    </a:lnTo>
                    <a:lnTo>
                      <a:pt x="2132" y="168"/>
                    </a:lnTo>
                    <a:lnTo>
                      <a:pt x="2172" y="162"/>
                    </a:lnTo>
                    <a:lnTo>
                      <a:pt x="2200" y="107"/>
                    </a:lnTo>
                    <a:lnTo>
                      <a:pt x="2281" y="116"/>
                    </a:lnTo>
                    <a:lnTo>
                      <a:pt x="2278" y="20"/>
                    </a:lnTo>
                    <a:lnTo>
                      <a:pt x="2388" y="39"/>
                    </a:lnTo>
                    <a:lnTo>
                      <a:pt x="2437" y="0"/>
                    </a:lnTo>
                    <a:lnTo>
                      <a:pt x="2508" y="97"/>
                    </a:lnTo>
                    <a:lnTo>
                      <a:pt x="2759" y="153"/>
                    </a:lnTo>
                    <a:lnTo>
                      <a:pt x="2767" y="236"/>
                    </a:lnTo>
                    <a:lnTo>
                      <a:pt x="2756" y="311"/>
                    </a:lnTo>
                    <a:lnTo>
                      <a:pt x="2715" y="311"/>
                    </a:lnTo>
                    <a:lnTo>
                      <a:pt x="2634" y="484"/>
                    </a:lnTo>
                    <a:lnTo>
                      <a:pt x="2475" y="666"/>
                    </a:lnTo>
                    <a:lnTo>
                      <a:pt x="2094" y="576"/>
                    </a:lnTo>
                    <a:lnTo>
                      <a:pt x="1755" y="879"/>
                    </a:lnTo>
                    <a:lnTo>
                      <a:pt x="1665" y="866"/>
                    </a:lnTo>
                    <a:lnTo>
                      <a:pt x="1558" y="953"/>
                    </a:lnTo>
                    <a:lnTo>
                      <a:pt x="1561" y="999"/>
                    </a:lnTo>
                    <a:lnTo>
                      <a:pt x="1406" y="1054"/>
                    </a:lnTo>
                    <a:lnTo>
                      <a:pt x="1432" y="1205"/>
                    </a:lnTo>
                    <a:lnTo>
                      <a:pt x="1241" y="1237"/>
                    </a:lnTo>
                    <a:lnTo>
                      <a:pt x="1202" y="1209"/>
                    </a:lnTo>
                    <a:lnTo>
                      <a:pt x="1131" y="1199"/>
                    </a:lnTo>
                    <a:lnTo>
                      <a:pt x="1116" y="1221"/>
                    </a:lnTo>
                    <a:lnTo>
                      <a:pt x="1073" y="1199"/>
                    </a:lnTo>
                    <a:lnTo>
                      <a:pt x="1021" y="1163"/>
                    </a:lnTo>
                    <a:lnTo>
                      <a:pt x="966" y="1193"/>
                    </a:lnTo>
                    <a:lnTo>
                      <a:pt x="854" y="1202"/>
                    </a:lnTo>
                    <a:lnTo>
                      <a:pt x="795" y="1251"/>
                    </a:lnTo>
                    <a:lnTo>
                      <a:pt x="679" y="1221"/>
                    </a:lnTo>
                    <a:lnTo>
                      <a:pt x="614" y="1286"/>
                    </a:lnTo>
                    <a:lnTo>
                      <a:pt x="582" y="1047"/>
                    </a:lnTo>
                    <a:lnTo>
                      <a:pt x="540" y="1015"/>
                    </a:lnTo>
                    <a:lnTo>
                      <a:pt x="533" y="960"/>
                    </a:lnTo>
                    <a:lnTo>
                      <a:pt x="579" y="921"/>
                    </a:lnTo>
                    <a:lnTo>
                      <a:pt x="592" y="850"/>
                    </a:lnTo>
                    <a:lnTo>
                      <a:pt x="559" y="830"/>
                    </a:lnTo>
                    <a:lnTo>
                      <a:pt x="524" y="850"/>
                    </a:lnTo>
                    <a:lnTo>
                      <a:pt x="505" y="888"/>
                    </a:lnTo>
                    <a:lnTo>
                      <a:pt x="462" y="928"/>
                    </a:lnTo>
                    <a:lnTo>
                      <a:pt x="427" y="827"/>
                    </a:lnTo>
                    <a:lnTo>
                      <a:pt x="327" y="830"/>
                    </a:lnTo>
                    <a:lnTo>
                      <a:pt x="327" y="656"/>
                    </a:lnTo>
                    <a:lnTo>
                      <a:pt x="275" y="598"/>
                    </a:lnTo>
                    <a:lnTo>
                      <a:pt x="240" y="579"/>
                    </a:lnTo>
                    <a:lnTo>
                      <a:pt x="204" y="598"/>
                    </a:lnTo>
                    <a:lnTo>
                      <a:pt x="145" y="543"/>
                    </a:lnTo>
                    <a:lnTo>
                      <a:pt x="107" y="576"/>
                    </a:lnTo>
                    <a:lnTo>
                      <a:pt x="78" y="539"/>
                    </a:lnTo>
                    <a:lnTo>
                      <a:pt x="0" y="527"/>
                    </a:lnTo>
                    <a:lnTo>
                      <a:pt x="227" y="301"/>
                    </a:lnTo>
                    <a:lnTo>
                      <a:pt x="216" y="249"/>
                    </a:lnTo>
                    <a:lnTo>
                      <a:pt x="284" y="200"/>
                    </a:lnTo>
                    <a:lnTo>
                      <a:pt x="356" y="23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1009" name="Freeform 65"/>
              <p:cNvSpPr>
                <a:spLocks noChangeAspect="1"/>
              </p:cNvSpPr>
              <p:nvPr/>
            </p:nvSpPr>
            <p:spPr bwMode="auto">
              <a:xfrm>
                <a:off x="3844" y="2843"/>
                <a:ext cx="221" cy="181"/>
              </a:xfrm>
              <a:custGeom>
                <a:avLst/>
                <a:gdLst>
                  <a:gd name="T0" fmla="*/ 140 w 1227"/>
                  <a:gd name="T1" fmla="*/ 995 h 1002"/>
                  <a:gd name="T2" fmla="*/ 155 w 1227"/>
                  <a:gd name="T3" fmla="*/ 956 h 1002"/>
                  <a:gd name="T4" fmla="*/ 133 w 1227"/>
                  <a:gd name="T5" fmla="*/ 919 h 1002"/>
                  <a:gd name="T6" fmla="*/ 31 w 1227"/>
                  <a:gd name="T7" fmla="*/ 1002 h 1002"/>
                  <a:gd name="T8" fmla="*/ 10 w 1227"/>
                  <a:gd name="T9" fmla="*/ 1002 h 1002"/>
                  <a:gd name="T10" fmla="*/ 0 w 1227"/>
                  <a:gd name="T11" fmla="*/ 974 h 1002"/>
                  <a:gd name="T12" fmla="*/ 138 w 1227"/>
                  <a:gd name="T13" fmla="*/ 720 h 1002"/>
                  <a:gd name="T14" fmla="*/ 64 w 1227"/>
                  <a:gd name="T15" fmla="*/ 644 h 1002"/>
                  <a:gd name="T16" fmla="*/ 155 w 1227"/>
                  <a:gd name="T17" fmla="*/ 580 h 1002"/>
                  <a:gd name="T18" fmla="*/ 8 w 1227"/>
                  <a:gd name="T19" fmla="*/ 488 h 1002"/>
                  <a:gd name="T20" fmla="*/ 0 w 1227"/>
                  <a:gd name="T21" fmla="*/ 308 h 1002"/>
                  <a:gd name="T22" fmla="*/ 56 w 1227"/>
                  <a:gd name="T23" fmla="*/ 287 h 1002"/>
                  <a:gd name="T24" fmla="*/ 282 w 1227"/>
                  <a:gd name="T25" fmla="*/ 56 h 1002"/>
                  <a:gd name="T26" fmla="*/ 395 w 1227"/>
                  <a:gd name="T27" fmla="*/ 87 h 1002"/>
                  <a:gd name="T28" fmla="*/ 456 w 1227"/>
                  <a:gd name="T29" fmla="*/ 36 h 1002"/>
                  <a:gd name="T30" fmla="*/ 565 w 1227"/>
                  <a:gd name="T31" fmla="*/ 28 h 1002"/>
                  <a:gd name="T32" fmla="*/ 618 w 1227"/>
                  <a:gd name="T33" fmla="*/ 0 h 1002"/>
                  <a:gd name="T34" fmla="*/ 713 w 1227"/>
                  <a:gd name="T35" fmla="*/ 56 h 1002"/>
                  <a:gd name="T36" fmla="*/ 728 w 1227"/>
                  <a:gd name="T37" fmla="*/ 36 h 1002"/>
                  <a:gd name="T38" fmla="*/ 799 w 1227"/>
                  <a:gd name="T39" fmla="*/ 41 h 1002"/>
                  <a:gd name="T40" fmla="*/ 839 w 1227"/>
                  <a:gd name="T41" fmla="*/ 68 h 1002"/>
                  <a:gd name="T42" fmla="*/ 1033 w 1227"/>
                  <a:gd name="T43" fmla="*/ 38 h 1002"/>
                  <a:gd name="T44" fmla="*/ 998 w 1227"/>
                  <a:gd name="T45" fmla="*/ 142 h 1002"/>
                  <a:gd name="T46" fmla="*/ 982 w 1227"/>
                  <a:gd name="T47" fmla="*/ 183 h 1002"/>
                  <a:gd name="T48" fmla="*/ 1033 w 1227"/>
                  <a:gd name="T49" fmla="*/ 224 h 1002"/>
                  <a:gd name="T50" fmla="*/ 1084 w 1227"/>
                  <a:gd name="T51" fmla="*/ 267 h 1002"/>
                  <a:gd name="T52" fmla="*/ 1117 w 1227"/>
                  <a:gd name="T53" fmla="*/ 282 h 1002"/>
                  <a:gd name="T54" fmla="*/ 1155 w 1227"/>
                  <a:gd name="T55" fmla="*/ 249 h 1002"/>
                  <a:gd name="T56" fmla="*/ 1201 w 1227"/>
                  <a:gd name="T57" fmla="*/ 308 h 1002"/>
                  <a:gd name="T58" fmla="*/ 1193 w 1227"/>
                  <a:gd name="T59" fmla="*/ 387 h 1002"/>
                  <a:gd name="T60" fmla="*/ 1227 w 1227"/>
                  <a:gd name="T61" fmla="*/ 473 h 1002"/>
                  <a:gd name="T62" fmla="*/ 1227 w 1227"/>
                  <a:gd name="T63" fmla="*/ 486 h 1002"/>
                  <a:gd name="T64" fmla="*/ 1148 w 1227"/>
                  <a:gd name="T65" fmla="*/ 483 h 1002"/>
                  <a:gd name="T66" fmla="*/ 1119 w 1227"/>
                  <a:gd name="T67" fmla="*/ 565 h 1002"/>
                  <a:gd name="T68" fmla="*/ 998 w 1227"/>
                  <a:gd name="T69" fmla="*/ 641 h 1002"/>
                  <a:gd name="T70" fmla="*/ 927 w 1227"/>
                  <a:gd name="T71" fmla="*/ 630 h 1002"/>
                  <a:gd name="T72" fmla="*/ 784 w 1227"/>
                  <a:gd name="T73" fmla="*/ 771 h 1002"/>
                  <a:gd name="T74" fmla="*/ 623 w 1227"/>
                  <a:gd name="T75" fmla="*/ 843 h 1002"/>
                  <a:gd name="T76" fmla="*/ 430 w 1227"/>
                  <a:gd name="T77" fmla="*/ 944 h 1002"/>
                  <a:gd name="T78" fmla="*/ 304 w 1227"/>
                  <a:gd name="T79" fmla="*/ 997 h 1002"/>
                  <a:gd name="T80" fmla="*/ 285 w 1227"/>
                  <a:gd name="T81" fmla="*/ 985 h 1002"/>
                  <a:gd name="T82" fmla="*/ 250 w 1227"/>
                  <a:gd name="T83" fmla="*/ 982 h 1002"/>
                  <a:gd name="T84" fmla="*/ 224 w 1227"/>
                  <a:gd name="T85" fmla="*/ 997 h 1002"/>
                  <a:gd name="T86" fmla="*/ 140 w 1227"/>
                  <a:gd name="T87" fmla="*/ 995 h 10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27" h="1002">
                    <a:moveTo>
                      <a:pt x="140" y="995"/>
                    </a:moveTo>
                    <a:lnTo>
                      <a:pt x="155" y="956"/>
                    </a:lnTo>
                    <a:lnTo>
                      <a:pt x="133" y="919"/>
                    </a:lnTo>
                    <a:lnTo>
                      <a:pt x="31" y="1002"/>
                    </a:lnTo>
                    <a:lnTo>
                      <a:pt x="10" y="1002"/>
                    </a:lnTo>
                    <a:lnTo>
                      <a:pt x="0" y="974"/>
                    </a:lnTo>
                    <a:lnTo>
                      <a:pt x="138" y="720"/>
                    </a:lnTo>
                    <a:lnTo>
                      <a:pt x="64" y="644"/>
                    </a:lnTo>
                    <a:lnTo>
                      <a:pt x="155" y="580"/>
                    </a:lnTo>
                    <a:lnTo>
                      <a:pt x="8" y="488"/>
                    </a:lnTo>
                    <a:lnTo>
                      <a:pt x="0" y="308"/>
                    </a:lnTo>
                    <a:lnTo>
                      <a:pt x="56" y="287"/>
                    </a:lnTo>
                    <a:lnTo>
                      <a:pt x="282" y="56"/>
                    </a:lnTo>
                    <a:lnTo>
                      <a:pt x="395" y="87"/>
                    </a:lnTo>
                    <a:lnTo>
                      <a:pt x="456" y="36"/>
                    </a:lnTo>
                    <a:lnTo>
                      <a:pt x="565" y="28"/>
                    </a:lnTo>
                    <a:lnTo>
                      <a:pt x="618" y="0"/>
                    </a:lnTo>
                    <a:lnTo>
                      <a:pt x="713" y="56"/>
                    </a:lnTo>
                    <a:lnTo>
                      <a:pt x="728" y="36"/>
                    </a:lnTo>
                    <a:lnTo>
                      <a:pt x="799" y="41"/>
                    </a:lnTo>
                    <a:lnTo>
                      <a:pt x="839" y="68"/>
                    </a:lnTo>
                    <a:lnTo>
                      <a:pt x="1033" y="38"/>
                    </a:lnTo>
                    <a:lnTo>
                      <a:pt x="998" y="142"/>
                    </a:lnTo>
                    <a:lnTo>
                      <a:pt x="982" y="183"/>
                    </a:lnTo>
                    <a:lnTo>
                      <a:pt x="1033" y="224"/>
                    </a:lnTo>
                    <a:lnTo>
                      <a:pt x="1084" y="267"/>
                    </a:lnTo>
                    <a:lnTo>
                      <a:pt x="1117" y="282"/>
                    </a:lnTo>
                    <a:lnTo>
                      <a:pt x="1155" y="249"/>
                    </a:lnTo>
                    <a:lnTo>
                      <a:pt x="1201" y="308"/>
                    </a:lnTo>
                    <a:lnTo>
                      <a:pt x="1193" y="387"/>
                    </a:lnTo>
                    <a:lnTo>
                      <a:pt x="1227" y="473"/>
                    </a:lnTo>
                    <a:lnTo>
                      <a:pt x="1227" y="486"/>
                    </a:lnTo>
                    <a:lnTo>
                      <a:pt x="1148" y="483"/>
                    </a:lnTo>
                    <a:lnTo>
                      <a:pt x="1119" y="565"/>
                    </a:lnTo>
                    <a:lnTo>
                      <a:pt x="998" y="641"/>
                    </a:lnTo>
                    <a:lnTo>
                      <a:pt x="927" y="630"/>
                    </a:lnTo>
                    <a:lnTo>
                      <a:pt x="784" y="771"/>
                    </a:lnTo>
                    <a:lnTo>
                      <a:pt x="623" y="843"/>
                    </a:lnTo>
                    <a:lnTo>
                      <a:pt x="430" y="944"/>
                    </a:lnTo>
                    <a:lnTo>
                      <a:pt x="304" y="997"/>
                    </a:lnTo>
                    <a:lnTo>
                      <a:pt x="285" y="985"/>
                    </a:lnTo>
                    <a:lnTo>
                      <a:pt x="250" y="982"/>
                    </a:lnTo>
                    <a:lnTo>
                      <a:pt x="224" y="997"/>
                    </a:lnTo>
                    <a:lnTo>
                      <a:pt x="140" y="995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1010" name="Freeform 66"/>
              <p:cNvSpPr>
                <a:spLocks noChangeAspect="1"/>
              </p:cNvSpPr>
              <p:nvPr/>
            </p:nvSpPr>
            <p:spPr bwMode="auto">
              <a:xfrm>
                <a:off x="4192" y="2993"/>
                <a:ext cx="233" cy="226"/>
              </a:xfrm>
              <a:custGeom>
                <a:avLst/>
                <a:gdLst>
                  <a:gd name="T0" fmla="*/ 213 w 1286"/>
                  <a:gd name="T1" fmla="*/ 453 h 1248"/>
                  <a:gd name="T2" fmla="*/ 21 w 1286"/>
                  <a:gd name="T3" fmla="*/ 822 h 1248"/>
                  <a:gd name="T4" fmla="*/ 0 w 1286"/>
                  <a:gd name="T5" fmla="*/ 927 h 1248"/>
                  <a:gd name="T6" fmla="*/ 67 w 1286"/>
                  <a:gd name="T7" fmla="*/ 1100 h 1248"/>
                  <a:gd name="T8" fmla="*/ 114 w 1286"/>
                  <a:gd name="T9" fmla="*/ 1153 h 1248"/>
                  <a:gd name="T10" fmla="*/ 181 w 1286"/>
                  <a:gd name="T11" fmla="*/ 1185 h 1248"/>
                  <a:gd name="T12" fmla="*/ 231 w 1286"/>
                  <a:gd name="T13" fmla="*/ 1184 h 1248"/>
                  <a:gd name="T14" fmla="*/ 252 w 1286"/>
                  <a:gd name="T15" fmla="*/ 1248 h 1248"/>
                  <a:gd name="T16" fmla="*/ 371 w 1286"/>
                  <a:gd name="T17" fmla="*/ 1136 h 1248"/>
                  <a:gd name="T18" fmla="*/ 427 w 1286"/>
                  <a:gd name="T19" fmla="*/ 1089 h 1248"/>
                  <a:gd name="T20" fmla="*/ 464 w 1286"/>
                  <a:gd name="T21" fmla="*/ 1085 h 1248"/>
                  <a:gd name="T22" fmla="*/ 481 w 1286"/>
                  <a:gd name="T23" fmla="*/ 1054 h 1248"/>
                  <a:gd name="T24" fmla="*/ 593 w 1286"/>
                  <a:gd name="T25" fmla="*/ 973 h 1248"/>
                  <a:gd name="T26" fmla="*/ 658 w 1286"/>
                  <a:gd name="T27" fmla="*/ 962 h 1248"/>
                  <a:gd name="T28" fmla="*/ 681 w 1286"/>
                  <a:gd name="T29" fmla="*/ 936 h 1248"/>
                  <a:gd name="T30" fmla="*/ 734 w 1286"/>
                  <a:gd name="T31" fmla="*/ 935 h 1248"/>
                  <a:gd name="T32" fmla="*/ 765 w 1286"/>
                  <a:gd name="T33" fmla="*/ 959 h 1248"/>
                  <a:gd name="T34" fmla="*/ 828 w 1286"/>
                  <a:gd name="T35" fmla="*/ 931 h 1248"/>
                  <a:gd name="T36" fmla="*/ 1022 w 1286"/>
                  <a:gd name="T37" fmla="*/ 931 h 1248"/>
                  <a:gd name="T38" fmla="*/ 1114 w 1286"/>
                  <a:gd name="T39" fmla="*/ 925 h 1248"/>
                  <a:gd name="T40" fmla="*/ 1157 w 1286"/>
                  <a:gd name="T41" fmla="*/ 898 h 1248"/>
                  <a:gd name="T42" fmla="*/ 1243 w 1286"/>
                  <a:gd name="T43" fmla="*/ 884 h 1248"/>
                  <a:gd name="T44" fmla="*/ 1221 w 1286"/>
                  <a:gd name="T45" fmla="*/ 830 h 1248"/>
                  <a:gd name="T46" fmla="*/ 1214 w 1286"/>
                  <a:gd name="T47" fmla="*/ 719 h 1248"/>
                  <a:gd name="T48" fmla="*/ 1213 w 1286"/>
                  <a:gd name="T49" fmla="*/ 669 h 1248"/>
                  <a:gd name="T50" fmla="*/ 1286 w 1286"/>
                  <a:gd name="T51" fmla="*/ 645 h 1248"/>
                  <a:gd name="T52" fmla="*/ 1186 w 1286"/>
                  <a:gd name="T53" fmla="*/ 568 h 1248"/>
                  <a:gd name="T54" fmla="*/ 1185 w 1286"/>
                  <a:gd name="T55" fmla="*/ 532 h 1248"/>
                  <a:gd name="T56" fmla="*/ 1116 w 1286"/>
                  <a:gd name="T57" fmla="*/ 480 h 1248"/>
                  <a:gd name="T58" fmla="*/ 1079 w 1286"/>
                  <a:gd name="T59" fmla="*/ 371 h 1248"/>
                  <a:gd name="T60" fmla="*/ 1124 w 1286"/>
                  <a:gd name="T61" fmla="*/ 294 h 1248"/>
                  <a:gd name="T62" fmla="*/ 1031 w 1286"/>
                  <a:gd name="T63" fmla="*/ 131 h 1248"/>
                  <a:gd name="T64" fmla="*/ 1022 w 1286"/>
                  <a:gd name="T65" fmla="*/ 41 h 1248"/>
                  <a:gd name="T66" fmla="*/ 988 w 1286"/>
                  <a:gd name="T67" fmla="*/ 34 h 1248"/>
                  <a:gd name="T68" fmla="*/ 871 w 1286"/>
                  <a:gd name="T69" fmla="*/ 0 h 1248"/>
                  <a:gd name="T70" fmla="*/ 851 w 1286"/>
                  <a:gd name="T71" fmla="*/ 117 h 1248"/>
                  <a:gd name="T72" fmla="*/ 773 w 1286"/>
                  <a:gd name="T73" fmla="*/ 216 h 1248"/>
                  <a:gd name="T74" fmla="*/ 764 w 1286"/>
                  <a:gd name="T75" fmla="*/ 232 h 1248"/>
                  <a:gd name="T76" fmla="*/ 722 w 1286"/>
                  <a:gd name="T77" fmla="*/ 239 h 1248"/>
                  <a:gd name="T78" fmla="*/ 724 w 1286"/>
                  <a:gd name="T79" fmla="*/ 270 h 1248"/>
                  <a:gd name="T80" fmla="*/ 658 w 1286"/>
                  <a:gd name="T81" fmla="*/ 297 h 1248"/>
                  <a:gd name="T82" fmla="*/ 605 w 1286"/>
                  <a:gd name="T83" fmla="*/ 276 h 1248"/>
                  <a:gd name="T84" fmla="*/ 549 w 1286"/>
                  <a:gd name="T85" fmla="*/ 287 h 1248"/>
                  <a:gd name="T86" fmla="*/ 484 w 1286"/>
                  <a:gd name="T87" fmla="*/ 324 h 1248"/>
                  <a:gd name="T88" fmla="*/ 462 w 1286"/>
                  <a:gd name="T89" fmla="*/ 319 h 1248"/>
                  <a:gd name="T90" fmla="*/ 445 w 1286"/>
                  <a:gd name="T91" fmla="*/ 287 h 1248"/>
                  <a:gd name="T92" fmla="*/ 417 w 1286"/>
                  <a:gd name="T93" fmla="*/ 285 h 1248"/>
                  <a:gd name="T94" fmla="*/ 413 w 1286"/>
                  <a:gd name="T95" fmla="*/ 310 h 1248"/>
                  <a:gd name="T96" fmla="*/ 467 w 1286"/>
                  <a:gd name="T97" fmla="*/ 386 h 1248"/>
                  <a:gd name="T98" fmla="*/ 213 w 1286"/>
                  <a:gd name="T99" fmla="*/ 453 h 1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286" h="1248">
                    <a:moveTo>
                      <a:pt x="213" y="453"/>
                    </a:moveTo>
                    <a:lnTo>
                      <a:pt x="21" y="822"/>
                    </a:lnTo>
                    <a:lnTo>
                      <a:pt x="0" y="927"/>
                    </a:lnTo>
                    <a:lnTo>
                      <a:pt x="67" y="1100"/>
                    </a:lnTo>
                    <a:lnTo>
                      <a:pt x="114" y="1153"/>
                    </a:lnTo>
                    <a:lnTo>
                      <a:pt x="181" y="1185"/>
                    </a:lnTo>
                    <a:lnTo>
                      <a:pt x="231" y="1184"/>
                    </a:lnTo>
                    <a:lnTo>
                      <a:pt x="252" y="1248"/>
                    </a:lnTo>
                    <a:lnTo>
                      <a:pt x="371" y="1136"/>
                    </a:lnTo>
                    <a:lnTo>
                      <a:pt x="427" y="1089"/>
                    </a:lnTo>
                    <a:lnTo>
                      <a:pt x="464" y="1085"/>
                    </a:lnTo>
                    <a:lnTo>
                      <a:pt x="481" y="1054"/>
                    </a:lnTo>
                    <a:lnTo>
                      <a:pt x="593" y="973"/>
                    </a:lnTo>
                    <a:lnTo>
                      <a:pt x="658" y="962"/>
                    </a:lnTo>
                    <a:lnTo>
                      <a:pt x="681" y="936"/>
                    </a:lnTo>
                    <a:lnTo>
                      <a:pt x="734" y="935"/>
                    </a:lnTo>
                    <a:lnTo>
                      <a:pt x="765" y="959"/>
                    </a:lnTo>
                    <a:lnTo>
                      <a:pt x="828" y="931"/>
                    </a:lnTo>
                    <a:lnTo>
                      <a:pt x="1022" y="931"/>
                    </a:lnTo>
                    <a:lnTo>
                      <a:pt x="1114" y="925"/>
                    </a:lnTo>
                    <a:lnTo>
                      <a:pt x="1157" y="898"/>
                    </a:lnTo>
                    <a:lnTo>
                      <a:pt x="1243" y="884"/>
                    </a:lnTo>
                    <a:lnTo>
                      <a:pt x="1221" y="830"/>
                    </a:lnTo>
                    <a:lnTo>
                      <a:pt x="1214" y="719"/>
                    </a:lnTo>
                    <a:lnTo>
                      <a:pt x="1213" y="669"/>
                    </a:lnTo>
                    <a:lnTo>
                      <a:pt x="1286" y="645"/>
                    </a:lnTo>
                    <a:lnTo>
                      <a:pt x="1186" y="568"/>
                    </a:lnTo>
                    <a:lnTo>
                      <a:pt x="1185" y="532"/>
                    </a:lnTo>
                    <a:lnTo>
                      <a:pt x="1116" y="480"/>
                    </a:lnTo>
                    <a:lnTo>
                      <a:pt x="1079" y="371"/>
                    </a:lnTo>
                    <a:lnTo>
                      <a:pt x="1124" y="294"/>
                    </a:lnTo>
                    <a:lnTo>
                      <a:pt x="1031" y="131"/>
                    </a:lnTo>
                    <a:lnTo>
                      <a:pt x="1022" y="41"/>
                    </a:lnTo>
                    <a:lnTo>
                      <a:pt x="988" y="34"/>
                    </a:lnTo>
                    <a:lnTo>
                      <a:pt x="871" y="0"/>
                    </a:lnTo>
                    <a:lnTo>
                      <a:pt x="851" y="117"/>
                    </a:lnTo>
                    <a:lnTo>
                      <a:pt x="773" y="216"/>
                    </a:lnTo>
                    <a:lnTo>
                      <a:pt x="764" y="232"/>
                    </a:lnTo>
                    <a:lnTo>
                      <a:pt x="722" y="239"/>
                    </a:lnTo>
                    <a:lnTo>
                      <a:pt x="724" y="270"/>
                    </a:lnTo>
                    <a:lnTo>
                      <a:pt x="658" y="297"/>
                    </a:lnTo>
                    <a:lnTo>
                      <a:pt x="605" y="276"/>
                    </a:lnTo>
                    <a:lnTo>
                      <a:pt x="549" y="287"/>
                    </a:lnTo>
                    <a:lnTo>
                      <a:pt x="484" y="324"/>
                    </a:lnTo>
                    <a:lnTo>
                      <a:pt x="462" y="319"/>
                    </a:lnTo>
                    <a:lnTo>
                      <a:pt x="445" y="287"/>
                    </a:lnTo>
                    <a:lnTo>
                      <a:pt x="417" y="285"/>
                    </a:lnTo>
                    <a:lnTo>
                      <a:pt x="413" y="310"/>
                    </a:lnTo>
                    <a:lnTo>
                      <a:pt x="467" y="386"/>
                    </a:lnTo>
                    <a:lnTo>
                      <a:pt x="213" y="45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1011" name="Freeform 67"/>
              <p:cNvSpPr>
                <a:spLocks noChangeAspect="1"/>
              </p:cNvSpPr>
              <p:nvPr/>
            </p:nvSpPr>
            <p:spPr bwMode="auto">
              <a:xfrm>
                <a:off x="4214" y="2728"/>
                <a:ext cx="377" cy="289"/>
              </a:xfrm>
              <a:custGeom>
                <a:avLst/>
                <a:gdLst>
                  <a:gd name="T0" fmla="*/ 1643 w 2091"/>
                  <a:gd name="T1" fmla="*/ 1389 h 1603"/>
                  <a:gd name="T2" fmla="*/ 1770 w 2091"/>
                  <a:gd name="T3" fmla="*/ 1350 h 1603"/>
                  <a:gd name="T4" fmla="*/ 1812 w 2091"/>
                  <a:gd name="T5" fmla="*/ 1253 h 1603"/>
                  <a:gd name="T6" fmla="*/ 1909 w 2091"/>
                  <a:gd name="T7" fmla="*/ 1155 h 1603"/>
                  <a:gd name="T8" fmla="*/ 1957 w 2091"/>
                  <a:gd name="T9" fmla="*/ 1078 h 1603"/>
                  <a:gd name="T10" fmla="*/ 2042 w 2091"/>
                  <a:gd name="T11" fmla="*/ 997 h 1603"/>
                  <a:gd name="T12" fmla="*/ 2091 w 2091"/>
                  <a:gd name="T13" fmla="*/ 958 h 1603"/>
                  <a:gd name="T14" fmla="*/ 1998 w 2091"/>
                  <a:gd name="T15" fmla="*/ 939 h 1603"/>
                  <a:gd name="T16" fmla="*/ 1821 w 2091"/>
                  <a:gd name="T17" fmla="*/ 904 h 1603"/>
                  <a:gd name="T18" fmla="*/ 1859 w 2091"/>
                  <a:gd name="T19" fmla="*/ 840 h 1603"/>
                  <a:gd name="T20" fmla="*/ 1932 w 2091"/>
                  <a:gd name="T21" fmla="*/ 779 h 1603"/>
                  <a:gd name="T22" fmla="*/ 1880 w 2091"/>
                  <a:gd name="T23" fmla="*/ 658 h 1603"/>
                  <a:gd name="T24" fmla="*/ 1913 w 2091"/>
                  <a:gd name="T25" fmla="*/ 584 h 1603"/>
                  <a:gd name="T26" fmla="*/ 1934 w 2091"/>
                  <a:gd name="T27" fmla="*/ 502 h 1603"/>
                  <a:gd name="T28" fmla="*/ 1988 w 2091"/>
                  <a:gd name="T29" fmla="*/ 432 h 1603"/>
                  <a:gd name="T30" fmla="*/ 2063 w 2091"/>
                  <a:gd name="T31" fmla="*/ 362 h 1603"/>
                  <a:gd name="T32" fmla="*/ 1984 w 2091"/>
                  <a:gd name="T33" fmla="*/ 388 h 1603"/>
                  <a:gd name="T34" fmla="*/ 1902 w 2091"/>
                  <a:gd name="T35" fmla="*/ 300 h 1603"/>
                  <a:gd name="T36" fmla="*/ 1809 w 2091"/>
                  <a:gd name="T37" fmla="*/ 221 h 1603"/>
                  <a:gd name="T38" fmla="*/ 1718 w 2091"/>
                  <a:gd name="T39" fmla="*/ 195 h 1603"/>
                  <a:gd name="T40" fmla="*/ 1533 w 2091"/>
                  <a:gd name="T41" fmla="*/ 315 h 1603"/>
                  <a:gd name="T42" fmla="*/ 1362 w 2091"/>
                  <a:gd name="T43" fmla="*/ 212 h 1603"/>
                  <a:gd name="T44" fmla="*/ 1446 w 2091"/>
                  <a:gd name="T45" fmla="*/ 0 h 1603"/>
                  <a:gd name="T46" fmla="*/ 1369 w 2091"/>
                  <a:gd name="T47" fmla="*/ 24 h 1603"/>
                  <a:gd name="T48" fmla="*/ 1282 w 2091"/>
                  <a:gd name="T49" fmla="*/ 5 h 1603"/>
                  <a:gd name="T50" fmla="*/ 1251 w 2091"/>
                  <a:gd name="T51" fmla="*/ 24 h 1603"/>
                  <a:gd name="T52" fmla="*/ 1190 w 2091"/>
                  <a:gd name="T53" fmla="*/ 19 h 1603"/>
                  <a:gd name="T54" fmla="*/ 1117 w 2091"/>
                  <a:gd name="T55" fmla="*/ 141 h 1603"/>
                  <a:gd name="T56" fmla="*/ 1063 w 2091"/>
                  <a:gd name="T57" fmla="*/ 475 h 1603"/>
                  <a:gd name="T58" fmla="*/ 885 w 2091"/>
                  <a:gd name="T59" fmla="*/ 695 h 1603"/>
                  <a:gd name="T60" fmla="*/ 782 w 2091"/>
                  <a:gd name="T61" fmla="*/ 641 h 1603"/>
                  <a:gd name="T62" fmla="*/ 597 w 2091"/>
                  <a:gd name="T63" fmla="*/ 723 h 1603"/>
                  <a:gd name="T64" fmla="*/ 550 w 2091"/>
                  <a:gd name="T65" fmla="*/ 847 h 1603"/>
                  <a:gd name="T66" fmla="*/ 298 w 2091"/>
                  <a:gd name="T67" fmla="*/ 883 h 1603"/>
                  <a:gd name="T68" fmla="*/ 59 w 2091"/>
                  <a:gd name="T69" fmla="*/ 918 h 1603"/>
                  <a:gd name="T70" fmla="*/ 0 w 2091"/>
                  <a:gd name="T71" fmla="*/ 1063 h 1603"/>
                  <a:gd name="T72" fmla="*/ 59 w 2091"/>
                  <a:gd name="T73" fmla="*/ 1120 h 1603"/>
                  <a:gd name="T74" fmla="*/ 202 w 2091"/>
                  <a:gd name="T75" fmla="*/ 1087 h 1603"/>
                  <a:gd name="T76" fmla="*/ 509 w 2091"/>
                  <a:gd name="T77" fmla="*/ 1246 h 1603"/>
                  <a:gd name="T78" fmla="*/ 865 w 2091"/>
                  <a:gd name="T79" fmla="*/ 1507 h 1603"/>
                  <a:gd name="T80" fmla="*/ 970 w 2091"/>
                  <a:gd name="T81" fmla="*/ 1564 h 1603"/>
                  <a:gd name="T82" fmla="*/ 1219 w 2091"/>
                  <a:gd name="T83" fmla="*/ 1603 h 1603"/>
                  <a:gd name="T84" fmla="*/ 1366 w 2091"/>
                  <a:gd name="T85" fmla="*/ 1462 h 1603"/>
                  <a:gd name="T86" fmla="*/ 1512 w 2091"/>
                  <a:gd name="T87" fmla="*/ 1457 h 16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091" h="1603">
                    <a:moveTo>
                      <a:pt x="1512" y="1457"/>
                    </a:moveTo>
                    <a:lnTo>
                      <a:pt x="1643" y="1389"/>
                    </a:lnTo>
                    <a:lnTo>
                      <a:pt x="1711" y="1346"/>
                    </a:lnTo>
                    <a:lnTo>
                      <a:pt x="1770" y="1350"/>
                    </a:lnTo>
                    <a:lnTo>
                      <a:pt x="1766" y="1287"/>
                    </a:lnTo>
                    <a:lnTo>
                      <a:pt x="1812" y="1253"/>
                    </a:lnTo>
                    <a:lnTo>
                      <a:pt x="1859" y="1214"/>
                    </a:lnTo>
                    <a:lnTo>
                      <a:pt x="1909" y="1155"/>
                    </a:lnTo>
                    <a:lnTo>
                      <a:pt x="1925" y="1089"/>
                    </a:lnTo>
                    <a:lnTo>
                      <a:pt x="1957" y="1078"/>
                    </a:lnTo>
                    <a:lnTo>
                      <a:pt x="1972" y="1024"/>
                    </a:lnTo>
                    <a:lnTo>
                      <a:pt x="2042" y="997"/>
                    </a:lnTo>
                    <a:lnTo>
                      <a:pt x="2049" y="965"/>
                    </a:lnTo>
                    <a:lnTo>
                      <a:pt x="2091" y="958"/>
                    </a:lnTo>
                    <a:lnTo>
                      <a:pt x="2038" y="908"/>
                    </a:lnTo>
                    <a:lnTo>
                      <a:pt x="1998" y="939"/>
                    </a:lnTo>
                    <a:lnTo>
                      <a:pt x="1880" y="935"/>
                    </a:lnTo>
                    <a:lnTo>
                      <a:pt x="1821" y="904"/>
                    </a:lnTo>
                    <a:lnTo>
                      <a:pt x="1823" y="878"/>
                    </a:lnTo>
                    <a:lnTo>
                      <a:pt x="1859" y="840"/>
                    </a:lnTo>
                    <a:lnTo>
                      <a:pt x="1906" y="843"/>
                    </a:lnTo>
                    <a:lnTo>
                      <a:pt x="1932" y="779"/>
                    </a:lnTo>
                    <a:lnTo>
                      <a:pt x="1887" y="740"/>
                    </a:lnTo>
                    <a:lnTo>
                      <a:pt x="1880" y="658"/>
                    </a:lnTo>
                    <a:lnTo>
                      <a:pt x="1916" y="615"/>
                    </a:lnTo>
                    <a:lnTo>
                      <a:pt x="1913" y="584"/>
                    </a:lnTo>
                    <a:lnTo>
                      <a:pt x="1889" y="536"/>
                    </a:lnTo>
                    <a:lnTo>
                      <a:pt x="1934" y="502"/>
                    </a:lnTo>
                    <a:lnTo>
                      <a:pt x="1955" y="498"/>
                    </a:lnTo>
                    <a:lnTo>
                      <a:pt x="1988" y="432"/>
                    </a:lnTo>
                    <a:lnTo>
                      <a:pt x="2028" y="423"/>
                    </a:lnTo>
                    <a:lnTo>
                      <a:pt x="2063" y="362"/>
                    </a:lnTo>
                    <a:lnTo>
                      <a:pt x="2056" y="345"/>
                    </a:lnTo>
                    <a:lnTo>
                      <a:pt x="1984" y="388"/>
                    </a:lnTo>
                    <a:lnTo>
                      <a:pt x="1920" y="364"/>
                    </a:lnTo>
                    <a:lnTo>
                      <a:pt x="1902" y="300"/>
                    </a:lnTo>
                    <a:lnTo>
                      <a:pt x="1850" y="277"/>
                    </a:lnTo>
                    <a:lnTo>
                      <a:pt x="1809" y="221"/>
                    </a:lnTo>
                    <a:lnTo>
                      <a:pt x="1816" y="193"/>
                    </a:lnTo>
                    <a:lnTo>
                      <a:pt x="1718" y="195"/>
                    </a:lnTo>
                    <a:lnTo>
                      <a:pt x="1620" y="243"/>
                    </a:lnTo>
                    <a:lnTo>
                      <a:pt x="1533" y="315"/>
                    </a:lnTo>
                    <a:lnTo>
                      <a:pt x="1396" y="280"/>
                    </a:lnTo>
                    <a:lnTo>
                      <a:pt x="1362" y="212"/>
                    </a:lnTo>
                    <a:lnTo>
                      <a:pt x="1362" y="175"/>
                    </a:lnTo>
                    <a:lnTo>
                      <a:pt x="1446" y="0"/>
                    </a:lnTo>
                    <a:lnTo>
                      <a:pt x="1396" y="24"/>
                    </a:lnTo>
                    <a:lnTo>
                      <a:pt x="1369" y="24"/>
                    </a:lnTo>
                    <a:lnTo>
                      <a:pt x="1333" y="0"/>
                    </a:lnTo>
                    <a:lnTo>
                      <a:pt x="1282" y="5"/>
                    </a:lnTo>
                    <a:lnTo>
                      <a:pt x="1275" y="26"/>
                    </a:lnTo>
                    <a:lnTo>
                      <a:pt x="1251" y="24"/>
                    </a:lnTo>
                    <a:lnTo>
                      <a:pt x="1207" y="5"/>
                    </a:lnTo>
                    <a:lnTo>
                      <a:pt x="1190" y="19"/>
                    </a:lnTo>
                    <a:lnTo>
                      <a:pt x="1137" y="26"/>
                    </a:lnTo>
                    <a:lnTo>
                      <a:pt x="1117" y="141"/>
                    </a:lnTo>
                    <a:lnTo>
                      <a:pt x="1054" y="383"/>
                    </a:lnTo>
                    <a:lnTo>
                      <a:pt x="1063" y="475"/>
                    </a:lnTo>
                    <a:lnTo>
                      <a:pt x="1080" y="526"/>
                    </a:lnTo>
                    <a:lnTo>
                      <a:pt x="885" y="695"/>
                    </a:lnTo>
                    <a:lnTo>
                      <a:pt x="817" y="667"/>
                    </a:lnTo>
                    <a:lnTo>
                      <a:pt x="782" y="641"/>
                    </a:lnTo>
                    <a:lnTo>
                      <a:pt x="724" y="709"/>
                    </a:lnTo>
                    <a:lnTo>
                      <a:pt x="597" y="723"/>
                    </a:lnTo>
                    <a:lnTo>
                      <a:pt x="547" y="756"/>
                    </a:lnTo>
                    <a:lnTo>
                      <a:pt x="550" y="847"/>
                    </a:lnTo>
                    <a:lnTo>
                      <a:pt x="352" y="852"/>
                    </a:lnTo>
                    <a:lnTo>
                      <a:pt x="298" y="883"/>
                    </a:lnTo>
                    <a:lnTo>
                      <a:pt x="235" y="822"/>
                    </a:lnTo>
                    <a:lnTo>
                      <a:pt x="59" y="918"/>
                    </a:lnTo>
                    <a:lnTo>
                      <a:pt x="48" y="1008"/>
                    </a:lnTo>
                    <a:lnTo>
                      <a:pt x="0" y="1063"/>
                    </a:lnTo>
                    <a:lnTo>
                      <a:pt x="19" y="1099"/>
                    </a:lnTo>
                    <a:lnTo>
                      <a:pt x="59" y="1120"/>
                    </a:lnTo>
                    <a:lnTo>
                      <a:pt x="157" y="1122"/>
                    </a:lnTo>
                    <a:lnTo>
                      <a:pt x="202" y="1087"/>
                    </a:lnTo>
                    <a:lnTo>
                      <a:pt x="247" y="1085"/>
                    </a:lnTo>
                    <a:lnTo>
                      <a:pt x="509" y="1246"/>
                    </a:lnTo>
                    <a:lnTo>
                      <a:pt x="749" y="1474"/>
                    </a:lnTo>
                    <a:lnTo>
                      <a:pt x="865" y="1507"/>
                    </a:lnTo>
                    <a:lnTo>
                      <a:pt x="946" y="1521"/>
                    </a:lnTo>
                    <a:lnTo>
                      <a:pt x="970" y="1564"/>
                    </a:lnTo>
                    <a:lnTo>
                      <a:pt x="1171" y="1559"/>
                    </a:lnTo>
                    <a:lnTo>
                      <a:pt x="1219" y="1603"/>
                    </a:lnTo>
                    <a:lnTo>
                      <a:pt x="1364" y="1521"/>
                    </a:lnTo>
                    <a:lnTo>
                      <a:pt x="1366" y="1462"/>
                    </a:lnTo>
                    <a:lnTo>
                      <a:pt x="1469" y="1421"/>
                    </a:lnTo>
                    <a:lnTo>
                      <a:pt x="1512" y="1457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1012" name="Freeform 68"/>
              <p:cNvSpPr>
                <a:spLocks noChangeAspect="1"/>
              </p:cNvSpPr>
              <p:nvPr/>
            </p:nvSpPr>
            <p:spPr bwMode="auto">
              <a:xfrm>
                <a:off x="4021" y="2762"/>
                <a:ext cx="248" cy="211"/>
              </a:xfrm>
              <a:custGeom>
                <a:avLst/>
                <a:gdLst>
                  <a:gd name="T0" fmla="*/ 558 w 1373"/>
                  <a:gd name="T1" fmla="*/ 0 h 1170"/>
                  <a:gd name="T2" fmla="*/ 644 w 1373"/>
                  <a:gd name="T3" fmla="*/ 8 h 1170"/>
                  <a:gd name="T4" fmla="*/ 631 w 1373"/>
                  <a:gd name="T5" fmla="*/ 236 h 1170"/>
                  <a:gd name="T6" fmla="*/ 579 w 1373"/>
                  <a:gd name="T7" fmla="*/ 311 h 1170"/>
                  <a:gd name="T8" fmla="*/ 1096 w 1373"/>
                  <a:gd name="T9" fmla="*/ 348 h 1170"/>
                  <a:gd name="T10" fmla="*/ 1273 w 1373"/>
                  <a:gd name="T11" fmla="*/ 221 h 1170"/>
                  <a:gd name="T12" fmla="*/ 1330 w 1373"/>
                  <a:gd name="T13" fmla="*/ 218 h 1170"/>
                  <a:gd name="T14" fmla="*/ 1373 w 1373"/>
                  <a:gd name="T15" fmla="*/ 276 h 1170"/>
                  <a:gd name="T16" fmla="*/ 1373 w 1373"/>
                  <a:gd name="T17" fmla="*/ 412 h 1170"/>
                  <a:gd name="T18" fmla="*/ 1298 w 1373"/>
                  <a:gd name="T19" fmla="*/ 502 h 1170"/>
                  <a:gd name="T20" fmla="*/ 1256 w 1373"/>
                  <a:gd name="T21" fmla="*/ 532 h 1170"/>
                  <a:gd name="T22" fmla="*/ 1143 w 1373"/>
                  <a:gd name="T23" fmla="*/ 722 h 1170"/>
                  <a:gd name="T24" fmla="*/ 1132 w 1373"/>
                  <a:gd name="T25" fmla="*/ 726 h 1170"/>
                  <a:gd name="T26" fmla="*/ 1121 w 1373"/>
                  <a:gd name="T27" fmla="*/ 815 h 1170"/>
                  <a:gd name="T28" fmla="*/ 1071 w 1373"/>
                  <a:gd name="T29" fmla="*/ 870 h 1170"/>
                  <a:gd name="T30" fmla="*/ 978 w 1373"/>
                  <a:gd name="T31" fmla="*/ 895 h 1170"/>
                  <a:gd name="T32" fmla="*/ 886 w 1373"/>
                  <a:gd name="T33" fmla="*/ 935 h 1170"/>
                  <a:gd name="T34" fmla="*/ 885 w 1373"/>
                  <a:gd name="T35" fmla="*/ 999 h 1170"/>
                  <a:gd name="T36" fmla="*/ 814 w 1373"/>
                  <a:gd name="T37" fmla="*/ 1023 h 1170"/>
                  <a:gd name="T38" fmla="*/ 816 w 1373"/>
                  <a:gd name="T39" fmla="*/ 1095 h 1170"/>
                  <a:gd name="T40" fmla="*/ 789 w 1373"/>
                  <a:gd name="T41" fmla="*/ 1133 h 1170"/>
                  <a:gd name="T42" fmla="*/ 595 w 1373"/>
                  <a:gd name="T43" fmla="*/ 1150 h 1170"/>
                  <a:gd name="T44" fmla="*/ 595 w 1373"/>
                  <a:gd name="T45" fmla="*/ 1145 h 1170"/>
                  <a:gd name="T46" fmla="*/ 441 w 1373"/>
                  <a:gd name="T47" fmla="*/ 1170 h 1170"/>
                  <a:gd name="T48" fmla="*/ 394 w 1373"/>
                  <a:gd name="T49" fmla="*/ 1104 h 1170"/>
                  <a:gd name="T50" fmla="*/ 391 w 1373"/>
                  <a:gd name="T51" fmla="*/ 1069 h 1170"/>
                  <a:gd name="T52" fmla="*/ 413 w 1373"/>
                  <a:gd name="T53" fmla="*/ 1002 h 1170"/>
                  <a:gd name="T54" fmla="*/ 416 w 1373"/>
                  <a:gd name="T55" fmla="*/ 956 h 1170"/>
                  <a:gd name="T56" fmla="*/ 392 w 1373"/>
                  <a:gd name="T57" fmla="*/ 947 h 1170"/>
                  <a:gd name="T58" fmla="*/ 372 w 1373"/>
                  <a:gd name="T59" fmla="*/ 964 h 1170"/>
                  <a:gd name="T60" fmla="*/ 298 w 1373"/>
                  <a:gd name="T61" fmla="*/ 968 h 1170"/>
                  <a:gd name="T62" fmla="*/ 279 w 1373"/>
                  <a:gd name="T63" fmla="*/ 938 h 1170"/>
                  <a:gd name="T64" fmla="*/ 244 w 1373"/>
                  <a:gd name="T65" fmla="*/ 935 h 1170"/>
                  <a:gd name="T66" fmla="*/ 246 w 1373"/>
                  <a:gd name="T67" fmla="*/ 926 h 1170"/>
                  <a:gd name="T68" fmla="*/ 213 w 1373"/>
                  <a:gd name="T69" fmla="*/ 841 h 1170"/>
                  <a:gd name="T70" fmla="*/ 219 w 1373"/>
                  <a:gd name="T71" fmla="*/ 763 h 1170"/>
                  <a:gd name="T72" fmla="*/ 174 w 1373"/>
                  <a:gd name="T73" fmla="*/ 700 h 1170"/>
                  <a:gd name="T74" fmla="*/ 135 w 1373"/>
                  <a:gd name="T75" fmla="*/ 733 h 1170"/>
                  <a:gd name="T76" fmla="*/ 109 w 1373"/>
                  <a:gd name="T77" fmla="*/ 722 h 1170"/>
                  <a:gd name="T78" fmla="*/ 0 w 1373"/>
                  <a:gd name="T79" fmla="*/ 633 h 1170"/>
                  <a:gd name="T80" fmla="*/ 51 w 1373"/>
                  <a:gd name="T81" fmla="*/ 490 h 1170"/>
                  <a:gd name="T82" fmla="*/ 24 w 1373"/>
                  <a:gd name="T83" fmla="*/ 340 h 1170"/>
                  <a:gd name="T84" fmla="*/ 180 w 1373"/>
                  <a:gd name="T85" fmla="*/ 283 h 1170"/>
                  <a:gd name="T86" fmla="*/ 174 w 1373"/>
                  <a:gd name="T87" fmla="*/ 241 h 1170"/>
                  <a:gd name="T88" fmla="*/ 284 w 1373"/>
                  <a:gd name="T89" fmla="*/ 152 h 1170"/>
                  <a:gd name="T90" fmla="*/ 375 w 1373"/>
                  <a:gd name="T91" fmla="*/ 164 h 1170"/>
                  <a:gd name="T92" fmla="*/ 558 w 1373"/>
                  <a:gd name="T93" fmla="*/ 0 h 1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373" h="1170">
                    <a:moveTo>
                      <a:pt x="558" y="0"/>
                    </a:moveTo>
                    <a:lnTo>
                      <a:pt x="644" y="8"/>
                    </a:lnTo>
                    <a:lnTo>
                      <a:pt x="631" y="236"/>
                    </a:lnTo>
                    <a:lnTo>
                      <a:pt x="579" y="311"/>
                    </a:lnTo>
                    <a:lnTo>
                      <a:pt x="1096" y="348"/>
                    </a:lnTo>
                    <a:lnTo>
                      <a:pt x="1273" y="221"/>
                    </a:lnTo>
                    <a:lnTo>
                      <a:pt x="1330" y="218"/>
                    </a:lnTo>
                    <a:lnTo>
                      <a:pt x="1373" y="276"/>
                    </a:lnTo>
                    <a:lnTo>
                      <a:pt x="1373" y="412"/>
                    </a:lnTo>
                    <a:lnTo>
                      <a:pt x="1298" y="502"/>
                    </a:lnTo>
                    <a:lnTo>
                      <a:pt x="1256" y="532"/>
                    </a:lnTo>
                    <a:lnTo>
                      <a:pt x="1143" y="722"/>
                    </a:lnTo>
                    <a:lnTo>
                      <a:pt x="1132" y="726"/>
                    </a:lnTo>
                    <a:lnTo>
                      <a:pt x="1121" y="815"/>
                    </a:lnTo>
                    <a:lnTo>
                      <a:pt x="1071" y="870"/>
                    </a:lnTo>
                    <a:lnTo>
                      <a:pt x="978" y="895"/>
                    </a:lnTo>
                    <a:lnTo>
                      <a:pt x="886" y="935"/>
                    </a:lnTo>
                    <a:lnTo>
                      <a:pt x="885" y="999"/>
                    </a:lnTo>
                    <a:lnTo>
                      <a:pt x="814" y="1023"/>
                    </a:lnTo>
                    <a:lnTo>
                      <a:pt x="816" y="1095"/>
                    </a:lnTo>
                    <a:lnTo>
                      <a:pt x="789" y="1133"/>
                    </a:lnTo>
                    <a:lnTo>
                      <a:pt x="595" y="1150"/>
                    </a:lnTo>
                    <a:lnTo>
                      <a:pt x="595" y="1145"/>
                    </a:lnTo>
                    <a:lnTo>
                      <a:pt x="441" y="1170"/>
                    </a:lnTo>
                    <a:lnTo>
                      <a:pt x="394" y="1104"/>
                    </a:lnTo>
                    <a:lnTo>
                      <a:pt x="391" y="1069"/>
                    </a:lnTo>
                    <a:lnTo>
                      <a:pt x="413" y="1002"/>
                    </a:lnTo>
                    <a:lnTo>
                      <a:pt x="416" y="956"/>
                    </a:lnTo>
                    <a:lnTo>
                      <a:pt x="392" y="947"/>
                    </a:lnTo>
                    <a:lnTo>
                      <a:pt x="372" y="964"/>
                    </a:lnTo>
                    <a:lnTo>
                      <a:pt x="298" y="968"/>
                    </a:lnTo>
                    <a:lnTo>
                      <a:pt x="279" y="938"/>
                    </a:lnTo>
                    <a:lnTo>
                      <a:pt x="244" y="935"/>
                    </a:lnTo>
                    <a:lnTo>
                      <a:pt x="246" y="926"/>
                    </a:lnTo>
                    <a:lnTo>
                      <a:pt x="213" y="841"/>
                    </a:lnTo>
                    <a:lnTo>
                      <a:pt x="219" y="763"/>
                    </a:lnTo>
                    <a:lnTo>
                      <a:pt x="174" y="700"/>
                    </a:lnTo>
                    <a:lnTo>
                      <a:pt x="135" y="733"/>
                    </a:lnTo>
                    <a:lnTo>
                      <a:pt x="109" y="722"/>
                    </a:lnTo>
                    <a:lnTo>
                      <a:pt x="0" y="633"/>
                    </a:lnTo>
                    <a:lnTo>
                      <a:pt x="51" y="490"/>
                    </a:lnTo>
                    <a:lnTo>
                      <a:pt x="24" y="340"/>
                    </a:lnTo>
                    <a:lnTo>
                      <a:pt x="180" y="283"/>
                    </a:lnTo>
                    <a:lnTo>
                      <a:pt x="174" y="241"/>
                    </a:lnTo>
                    <a:lnTo>
                      <a:pt x="284" y="152"/>
                    </a:lnTo>
                    <a:lnTo>
                      <a:pt x="375" y="164"/>
                    </a:lnTo>
                    <a:lnTo>
                      <a:pt x="558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1013" name="Freeform 69"/>
              <p:cNvSpPr>
                <a:spLocks noChangeAspect="1"/>
              </p:cNvSpPr>
              <p:nvPr/>
            </p:nvSpPr>
            <p:spPr bwMode="auto">
              <a:xfrm>
                <a:off x="4227" y="2709"/>
                <a:ext cx="191" cy="184"/>
              </a:xfrm>
              <a:custGeom>
                <a:avLst/>
                <a:gdLst>
                  <a:gd name="T0" fmla="*/ 493 w 1058"/>
                  <a:gd name="T1" fmla="*/ 57 h 1019"/>
                  <a:gd name="T2" fmla="*/ 516 w 1058"/>
                  <a:gd name="T3" fmla="*/ 164 h 1019"/>
                  <a:gd name="T4" fmla="*/ 450 w 1058"/>
                  <a:gd name="T5" fmla="*/ 296 h 1019"/>
                  <a:gd name="T6" fmla="*/ 411 w 1058"/>
                  <a:gd name="T7" fmla="*/ 453 h 1019"/>
                  <a:gd name="T8" fmla="*/ 229 w 1058"/>
                  <a:gd name="T9" fmla="*/ 570 h 1019"/>
                  <a:gd name="T10" fmla="*/ 232 w 1058"/>
                  <a:gd name="T11" fmla="*/ 699 h 1019"/>
                  <a:gd name="T12" fmla="*/ 163 w 1058"/>
                  <a:gd name="T13" fmla="*/ 793 h 1019"/>
                  <a:gd name="T14" fmla="*/ 119 w 1058"/>
                  <a:gd name="T15" fmla="*/ 820 h 1019"/>
                  <a:gd name="T16" fmla="*/ 0 w 1058"/>
                  <a:gd name="T17" fmla="*/ 1019 h 1019"/>
                  <a:gd name="T18" fmla="*/ 166 w 1058"/>
                  <a:gd name="T19" fmla="*/ 925 h 1019"/>
                  <a:gd name="T20" fmla="*/ 223 w 1058"/>
                  <a:gd name="T21" fmla="*/ 988 h 1019"/>
                  <a:gd name="T22" fmla="*/ 289 w 1058"/>
                  <a:gd name="T23" fmla="*/ 953 h 1019"/>
                  <a:gd name="T24" fmla="*/ 477 w 1058"/>
                  <a:gd name="T25" fmla="*/ 953 h 1019"/>
                  <a:gd name="T26" fmla="*/ 474 w 1058"/>
                  <a:gd name="T27" fmla="*/ 862 h 1019"/>
                  <a:gd name="T28" fmla="*/ 531 w 1058"/>
                  <a:gd name="T29" fmla="*/ 827 h 1019"/>
                  <a:gd name="T30" fmla="*/ 660 w 1058"/>
                  <a:gd name="T31" fmla="*/ 811 h 1019"/>
                  <a:gd name="T32" fmla="*/ 710 w 1058"/>
                  <a:gd name="T33" fmla="*/ 745 h 1019"/>
                  <a:gd name="T34" fmla="*/ 748 w 1058"/>
                  <a:gd name="T35" fmla="*/ 774 h 1019"/>
                  <a:gd name="T36" fmla="*/ 814 w 1058"/>
                  <a:gd name="T37" fmla="*/ 799 h 1019"/>
                  <a:gd name="T38" fmla="*/ 1015 w 1058"/>
                  <a:gd name="T39" fmla="*/ 633 h 1019"/>
                  <a:gd name="T40" fmla="*/ 992 w 1058"/>
                  <a:gd name="T41" fmla="*/ 585 h 1019"/>
                  <a:gd name="T42" fmla="*/ 983 w 1058"/>
                  <a:gd name="T43" fmla="*/ 491 h 1019"/>
                  <a:gd name="T44" fmla="*/ 1058 w 1058"/>
                  <a:gd name="T45" fmla="*/ 180 h 1019"/>
                  <a:gd name="T46" fmla="*/ 1009 w 1058"/>
                  <a:gd name="T47" fmla="*/ 186 h 1019"/>
                  <a:gd name="T48" fmla="*/ 1009 w 1058"/>
                  <a:gd name="T49" fmla="*/ 146 h 1019"/>
                  <a:gd name="T50" fmla="*/ 955 w 1058"/>
                  <a:gd name="T51" fmla="*/ 152 h 1019"/>
                  <a:gd name="T52" fmla="*/ 814 w 1058"/>
                  <a:gd name="T53" fmla="*/ 224 h 1019"/>
                  <a:gd name="T54" fmla="*/ 760 w 1058"/>
                  <a:gd name="T55" fmla="*/ 218 h 1019"/>
                  <a:gd name="T56" fmla="*/ 729 w 1058"/>
                  <a:gd name="T57" fmla="*/ 180 h 1019"/>
                  <a:gd name="T58" fmla="*/ 716 w 1058"/>
                  <a:gd name="T59" fmla="*/ 38 h 1019"/>
                  <a:gd name="T60" fmla="*/ 647 w 1058"/>
                  <a:gd name="T61" fmla="*/ 0 h 1019"/>
                  <a:gd name="T62" fmla="*/ 609 w 1058"/>
                  <a:gd name="T63" fmla="*/ 0 h 1019"/>
                  <a:gd name="T64" fmla="*/ 493 w 1058"/>
                  <a:gd name="T65" fmla="*/ 57 h 10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58" h="1019">
                    <a:moveTo>
                      <a:pt x="493" y="57"/>
                    </a:moveTo>
                    <a:lnTo>
                      <a:pt x="516" y="164"/>
                    </a:lnTo>
                    <a:lnTo>
                      <a:pt x="450" y="296"/>
                    </a:lnTo>
                    <a:lnTo>
                      <a:pt x="411" y="453"/>
                    </a:lnTo>
                    <a:lnTo>
                      <a:pt x="229" y="570"/>
                    </a:lnTo>
                    <a:lnTo>
                      <a:pt x="232" y="699"/>
                    </a:lnTo>
                    <a:lnTo>
                      <a:pt x="163" y="793"/>
                    </a:lnTo>
                    <a:lnTo>
                      <a:pt x="119" y="820"/>
                    </a:lnTo>
                    <a:lnTo>
                      <a:pt x="0" y="1019"/>
                    </a:lnTo>
                    <a:lnTo>
                      <a:pt x="166" y="925"/>
                    </a:lnTo>
                    <a:lnTo>
                      <a:pt x="223" y="988"/>
                    </a:lnTo>
                    <a:lnTo>
                      <a:pt x="289" y="953"/>
                    </a:lnTo>
                    <a:lnTo>
                      <a:pt x="477" y="953"/>
                    </a:lnTo>
                    <a:lnTo>
                      <a:pt x="474" y="862"/>
                    </a:lnTo>
                    <a:lnTo>
                      <a:pt x="531" y="827"/>
                    </a:lnTo>
                    <a:lnTo>
                      <a:pt x="660" y="811"/>
                    </a:lnTo>
                    <a:lnTo>
                      <a:pt x="710" y="745"/>
                    </a:lnTo>
                    <a:lnTo>
                      <a:pt x="748" y="774"/>
                    </a:lnTo>
                    <a:lnTo>
                      <a:pt x="814" y="799"/>
                    </a:lnTo>
                    <a:lnTo>
                      <a:pt x="1015" y="633"/>
                    </a:lnTo>
                    <a:lnTo>
                      <a:pt x="992" y="585"/>
                    </a:lnTo>
                    <a:lnTo>
                      <a:pt x="983" y="491"/>
                    </a:lnTo>
                    <a:lnTo>
                      <a:pt x="1058" y="180"/>
                    </a:lnTo>
                    <a:lnTo>
                      <a:pt x="1009" y="186"/>
                    </a:lnTo>
                    <a:lnTo>
                      <a:pt x="1009" y="146"/>
                    </a:lnTo>
                    <a:lnTo>
                      <a:pt x="955" y="152"/>
                    </a:lnTo>
                    <a:lnTo>
                      <a:pt x="814" y="224"/>
                    </a:lnTo>
                    <a:lnTo>
                      <a:pt x="760" y="218"/>
                    </a:lnTo>
                    <a:lnTo>
                      <a:pt x="729" y="180"/>
                    </a:lnTo>
                    <a:lnTo>
                      <a:pt x="716" y="38"/>
                    </a:lnTo>
                    <a:lnTo>
                      <a:pt x="647" y="0"/>
                    </a:lnTo>
                    <a:lnTo>
                      <a:pt x="609" y="0"/>
                    </a:lnTo>
                    <a:lnTo>
                      <a:pt x="493" y="57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1014" name="Freeform 70"/>
              <p:cNvSpPr>
                <a:spLocks noChangeAspect="1"/>
              </p:cNvSpPr>
              <p:nvPr/>
            </p:nvSpPr>
            <p:spPr bwMode="auto">
              <a:xfrm>
                <a:off x="3866" y="2931"/>
                <a:ext cx="272" cy="221"/>
              </a:xfrm>
              <a:custGeom>
                <a:avLst/>
                <a:gdLst>
                  <a:gd name="T0" fmla="*/ 809 w 1506"/>
                  <a:gd name="T1" fmla="*/ 931 h 1222"/>
                  <a:gd name="T2" fmla="*/ 902 w 1506"/>
                  <a:gd name="T3" fmla="*/ 1005 h 1222"/>
                  <a:gd name="T4" fmla="*/ 954 w 1506"/>
                  <a:gd name="T5" fmla="*/ 1042 h 1222"/>
                  <a:gd name="T6" fmla="*/ 1066 w 1506"/>
                  <a:gd name="T7" fmla="*/ 984 h 1222"/>
                  <a:gd name="T8" fmla="*/ 1157 w 1506"/>
                  <a:gd name="T9" fmla="*/ 969 h 1222"/>
                  <a:gd name="T10" fmla="*/ 1450 w 1506"/>
                  <a:gd name="T11" fmla="*/ 909 h 1222"/>
                  <a:gd name="T12" fmla="*/ 1346 w 1506"/>
                  <a:gd name="T13" fmla="*/ 878 h 1222"/>
                  <a:gd name="T14" fmla="*/ 1389 w 1506"/>
                  <a:gd name="T15" fmla="*/ 790 h 1222"/>
                  <a:gd name="T16" fmla="*/ 1454 w 1506"/>
                  <a:gd name="T17" fmla="*/ 676 h 1222"/>
                  <a:gd name="T18" fmla="*/ 1506 w 1506"/>
                  <a:gd name="T19" fmla="*/ 589 h 1222"/>
                  <a:gd name="T20" fmla="*/ 1450 w 1506"/>
                  <a:gd name="T21" fmla="*/ 471 h 1222"/>
                  <a:gd name="T22" fmla="*/ 1417 w 1506"/>
                  <a:gd name="T23" fmla="*/ 363 h 1222"/>
                  <a:gd name="T24" fmla="*/ 1456 w 1506"/>
                  <a:gd name="T25" fmla="*/ 211 h 1222"/>
                  <a:gd name="T26" fmla="*/ 1252 w 1506"/>
                  <a:gd name="T27" fmla="*/ 169 h 1222"/>
                  <a:gd name="T28" fmla="*/ 1271 w 1506"/>
                  <a:gd name="T29" fmla="*/ 62 h 1222"/>
                  <a:gd name="T30" fmla="*/ 1248 w 1506"/>
                  <a:gd name="T31" fmla="*/ 10 h 1222"/>
                  <a:gd name="T32" fmla="*/ 1158 w 1506"/>
                  <a:gd name="T33" fmla="*/ 34 h 1222"/>
                  <a:gd name="T34" fmla="*/ 1025 w 1506"/>
                  <a:gd name="T35" fmla="*/ 0 h 1222"/>
                  <a:gd name="T36" fmla="*/ 873 w 1506"/>
                  <a:gd name="T37" fmla="*/ 160 h 1222"/>
                  <a:gd name="T38" fmla="*/ 661 w 1506"/>
                  <a:gd name="T39" fmla="*/ 285 h 1222"/>
                  <a:gd name="T40" fmla="*/ 184 w 1506"/>
                  <a:gd name="T41" fmla="*/ 514 h 1222"/>
                  <a:gd name="T42" fmla="*/ 128 w 1506"/>
                  <a:gd name="T43" fmla="*/ 498 h 1222"/>
                  <a:gd name="T44" fmla="*/ 0 w 1506"/>
                  <a:gd name="T45" fmla="*/ 511 h 1222"/>
                  <a:gd name="T46" fmla="*/ 26 w 1506"/>
                  <a:gd name="T47" fmla="*/ 579 h 1222"/>
                  <a:gd name="T48" fmla="*/ 124 w 1506"/>
                  <a:gd name="T49" fmla="*/ 586 h 1222"/>
                  <a:gd name="T50" fmla="*/ 236 w 1506"/>
                  <a:gd name="T51" fmla="*/ 582 h 1222"/>
                  <a:gd name="T52" fmla="*/ 312 w 1506"/>
                  <a:gd name="T53" fmla="*/ 875 h 1222"/>
                  <a:gd name="T54" fmla="*/ 441 w 1506"/>
                  <a:gd name="T55" fmla="*/ 940 h 1222"/>
                  <a:gd name="T56" fmla="*/ 477 w 1506"/>
                  <a:gd name="T57" fmla="*/ 1131 h 1222"/>
                  <a:gd name="T58" fmla="*/ 511 w 1506"/>
                  <a:gd name="T59" fmla="*/ 1222 h 1222"/>
                  <a:gd name="T60" fmla="*/ 530 w 1506"/>
                  <a:gd name="T61" fmla="*/ 1171 h 1222"/>
                  <a:gd name="T62" fmla="*/ 547 w 1506"/>
                  <a:gd name="T63" fmla="*/ 1084 h 1222"/>
                  <a:gd name="T64" fmla="*/ 591 w 1506"/>
                  <a:gd name="T65" fmla="*/ 1044 h 1222"/>
                  <a:gd name="T66" fmla="*/ 629 w 1506"/>
                  <a:gd name="T67" fmla="*/ 1002 h 1222"/>
                  <a:gd name="T68" fmla="*/ 670 w 1506"/>
                  <a:gd name="T69" fmla="*/ 979 h 1222"/>
                  <a:gd name="T70" fmla="*/ 769 w 1506"/>
                  <a:gd name="T71" fmla="*/ 949 h 1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06" h="1222">
                    <a:moveTo>
                      <a:pt x="769" y="949"/>
                    </a:moveTo>
                    <a:lnTo>
                      <a:pt x="809" y="931"/>
                    </a:lnTo>
                    <a:lnTo>
                      <a:pt x="865" y="957"/>
                    </a:lnTo>
                    <a:lnTo>
                      <a:pt x="902" y="1005"/>
                    </a:lnTo>
                    <a:lnTo>
                      <a:pt x="931" y="1010"/>
                    </a:lnTo>
                    <a:lnTo>
                      <a:pt x="954" y="1042"/>
                    </a:lnTo>
                    <a:lnTo>
                      <a:pt x="1036" y="1028"/>
                    </a:lnTo>
                    <a:lnTo>
                      <a:pt x="1066" y="984"/>
                    </a:lnTo>
                    <a:lnTo>
                      <a:pt x="1105" y="948"/>
                    </a:lnTo>
                    <a:lnTo>
                      <a:pt x="1157" y="969"/>
                    </a:lnTo>
                    <a:lnTo>
                      <a:pt x="1363" y="970"/>
                    </a:lnTo>
                    <a:lnTo>
                      <a:pt x="1450" y="909"/>
                    </a:lnTo>
                    <a:lnTo>
                      <a:pt x="1437" y="878"/>
                    </a:lnTo>
                    <a:lnTo>
                      <a:pt x="1346" y="878"/>
                    </a:lnTo>
                    <a:lnTo>
                      <a:pt x="1336" y="847"/>
                    </a:lnTo>
                    <a:lnTo>
                      <a:pt x="1389" y="790"/>
                    </a:lnTo>
                    <a:lnTo>
                      <a:pt x="1387" y="718"/>
                    </a:lnTo>
                    <a:lnTo>
                      <a:pt x="1454" y="676"/>
                    </a:lnTo>
                    <a:lnTo>
                      <a:pt x="1468" y="609"/>
                    </a:lnTo>
                    <a:lnTo>
                      <a:pt x="1506" y="589"/>
                    </a:lnTo>
                    <a:lnTo>
                      <a:pt x="1495" y="527"/>
                    </a:lnTo>
                    <a:lnTo>
                      <a:pt x="1450" y="471"/>
                    </a:lnTo>
                    <a:lnTo>
                      <a:pt x="1384" y="453"/>
                    </a:lnTo>
                    <a:lnTo>
                      <a:pt x="1417" y="363"/>
                    </a:lnTo>
                    <a:lnTo>
                      <a:pt x="1448" y="341"/>
                    </a:lnTo>
                    <a:lnTo>
                      <a:pt x="1456" y="211"/>
                    </a:lnTo>
                    <a:lnTo>
                      <a:pt x="1298" y="234"/>
                    </a:lnTo>
                    <a:lnTo>
                      <a:pt x="1252" y="169"/>
                    </a:lnTo>
                    <a:lnTo>
                      <a:pt x="1248" y="135"/>
                    </a:lnTo>
                    <a:lnTo>
                      <a:pt x="1271" y="62"/>
                    </a:lnTo>
                    <a:lnTo>
                      <a:pt x="1272" y="21"/>
                    </a:lnTo>
                    <a:lnTo>
                      <a:pt x="1248" y="10"/>
                    </a:lnTo>
                    <a:lnTo>
                      <a:pt x="1228" y="31"/>
                    </a:lnTo>
                    <a:lnTo>
                      <a:pt x="1158" y="34"/>
                    </a:lnTo>
                    <a:lnTo>
                      <a:pt x="1134" y="1"/>
                    </a:lnTo>
                    <a:lnTo>
                      <a:pt x="1025" y="0"/>
                    </a:lnTo>
                    <a:lnTo>
                      <a:pt x="998" y="81"/>
                    </a:lnTo>
                    <a:lnTo>
                      <a:pt x="873" y="160"/>
                    </a:lnTo>
                    <a:lnTo>
                      <a:pt x="806" y="147"/>
                    </a:lnTo>
                    <a:lnTo>
                      <a:pt x="661" y="285"/>
                    </a:lnTo>
                    <a:lnTo>
                      <a:pt x="389" y="418"/>
                    </a:lnTo>
                    <a:lnTo>
                      <a:pt x="184" y="514"/>
                    </a:lnTo>
                    <a:lnTo>
                      <a:pt x="161" y="501"/>
                    </a:lnTo>
                    <a:lnTo>
                      <a:pt x="128" y="498"/>
                    </a:lnTo>
                    <a:lnTo>
                      <a:pt x="94" y="518"/>
                    </a:lnTo>
                    <a:lnTo>
                      <a:pt x="0" y="511"/>
                    </a:lnTo>
                    <a:lnTo>
                      <a:pt x="0" y="555"/>
                    </a:lnTo>
                    <a:lnTo>
                      <a:pt x="26" y="579"/>
                    </a:lnTo>
                    <a:lnTo>
                      <a:pt x="85" y="558"/>
                    </a:lnTo>
                    <a:lnTo>
                      <a:pt x="124" y="586"/>
                    </a:lnTo>
                    <a:lnTo>
                      <a:pt x="161" y="563"/>
                    </a:lnTo>
                    <a:lnTo>
                      <a:pt x="236" y="582"/>
                    </a:lnTo>
                    <a:lnTo>
                      <a:pt x="257" y="612"/>
                    </a:lnTo>
                    <a:lnTo>
                      <a:pt x="312" y="875"/>
                    </a:lnTo>
                    <a:lnTo>
                      <a:pt x="421" y="875"/>
                    </a:lnTo>
                    <a:lnTo>
                      <a:pt x="441" y="940"/>
                    </a:lnTo>
                    <a:lnTo>
                      <a:pt x="403" y="1046"/>
                    </a:lnTo>
                    <a:lnTo>
                      <a:pt x="477" y="1131"/>
                    </a:lnTo>
                    <a:lnTo>
                      <a:pt x="468" y="1160"/>
                    </a:lnTo>
                    <a:lnTo>
                      <a:pt x="511" y="1222"/>
                    </a:lnTo>
                    <a:lnTo>
                      <a:pt x="562" y="1217"/>
                    </a:lnTo>
                    <a:lnTo>
                      <a:pt x="530" y="1171"/>
                    </a:lnTo>
                    <a:lnTo>
                      <a:pt x="565" y="1120"/>
                    </a:lnTo>
                    <a:lnTo>
                      <a:pt x="547" y="1084"/>
                    </a:lnTo>
                    <a:lnTo>
                      <a:pt x="555" y="1044"/>
                    </a:lnTo>
                    <a:lnTo>
                      <a:pt x="591" y="1044"/>
                    </a:lnTo>
                    <a:lnTo>
                      <a:pt x="595" y="999"/>
                    </a:lnTo>
                    <a:lnTo>
                      <a:pt x="629" y="1002"/>
                    </a:lnTo>
                    <a:lnTo>
                      <a:pt x="624" y="985"/>
                    </a:lnTo>
                    <a:lnTo>
                      <a:pt x="670" y="979"/>
                    </a:lnTo>
                    <a:lnTo>
                      <a:pt x="738" y="1002"/>
                    </a:lnTo>
                    <a:lnTo>
                      <a:pt x="769" y="949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1015" name="Freeform 71"/>
              <p:cNvSpPr>
                <a:spLocks noChangeAspect="1"/>
              </p:cNvSpPr>
              <p:nvPr/>
            </p:nvSpPr>
            <p:spPr bwMode="auto">
              <a:xfrm>
                <a:off x="4128" y="2920"/>
                <a:ext cx="222" cy="155"/>
              </a:xfrm>
              <a:custGeom>
                <a:avLst/>
                <a:gdLst>
                  <a:gd name="T0" fmla="*/ 547 w 1232"/>
                  <a:gd name="T1" fmla="*/ 833 h 862"/>
                  <a:gd name="T2" fmla="*/ 531 w 1232"/>
                  <a:gd name="T3" fmla="*/ 786 h 862"/>
                  <a:gd name="T4" fmla="*/ 495 w 1232"/>
                  <a:gd name="T5" fmla="*/ 727 h 862"/>
                  <a:gd name="T6" fmla="*/ 465 w 1232"/>
                  <a:gd name="T7" fmla="*/ 729 h 862"/>
                  <a:gd name="T8" fmla="*/ 421 w 1232"/>
                  <a:gd name="T9" fmla="*/ 723 h 862"/>
                  <a:gd name="T10" fmla="*/ 402 w 1232"/>
                  <a:gd name="T11" fmla="*/ 664 h 862"/>
                  <a:gd name="T12" fmla="*/ 373 w 1232"/>
                  <a:gd name="T13" fmla="*/ 615 h 862"/>
                  <a:gd name="T14" fmla="*/ 383 w 1232"/>
                  <a:gd name="T15" fmla="*/ 605 h 862"/>
                  <a:gd name="T16" fmla="*/ 397 w 1232"/>
                  <a:gd name="T17" fmla="*/ 577 h 862"/>
                  <a:gd name="T18" fmla="*/ 380 w 1232"/>
                  <a:gd name="T19" fmla="*/ 548 h 862"/>
                  <a:gd name="T20" fmla="*/ 295 w 1232"/>
                  <a:gd name="T21" fmla="*/ 531 h 862"/>
                  <a:gd name="T22" fmla="*/ 208 w 1232"/>
                  <a:gd name="T23" fmla="*/ 449 h 862"/>
                  <a:gd name="T24" fmla="*/ 177 w 1232"/>
                  <a:gd name="T25" fmla="*/ 453 h 862"/>
                  <a:gd name="T26" fmla="*/ 0 w 1232"/>
                  <a:gd name="T27" fmla="*/ 376 h 862"/>
                  <a:gd name="T28" fmla="*/ 2 w 1232"/>
                  <a:gd name="T29" fmla="*/ 274 h 862"/>
                  <a:gd name="T30" fmla="*/ 196 w 1232"/>
                  <a:gd name="T31" fmla="*/ 260 h 862"/>
                  <a:gd name="T32" fmla="*/ 223 w 1232"/>
                  <a:gd name="T33" fmla="*/ 225 h 862"/>
                  <a:gd name="T34" fmla="*/ 219 w 1232"/>
                  <a:gd name="T35" fmla="*/ 149 h 862"/>
                  <a:gd name="T36" fmla="*/ 292 w 1232"/>
                  <a:gd name="T37" fmla="*/ 128 h 862"/>
                  <a:gd name="T38" fmla="*/ 292 w 1232"/>
                  <a:gd name="T39" fmla="*/ 63 h 862"/>
                  <a:gd name="T40" fmla="*/ 383 w 1232"/>
                  <a:gd name="T41" fmla="*/ 22 h 862"/>
                  <a:gd name="T42" fmla="*/ 481 w 1232"/>
                  <a:gd name="T43" fmla="*/ 0 h 862"/>
                  <a:gd name="T44" fmla="*/ 498 w 1232"/>
                  <a:gd name="T45" fmla="*/ 35 h 862"/>
                  <a:gd name="T46" fmla="*/ 538 w 1232"/>
                  <a:gd name="T47" fmla="*/ 56 h 862"/>
                  <a:gd name="T48" fmla="*/ 642 w 1232"/>
                  <a:gd name="T49" fmla="*/ 57 h 862"/>
                  <a:gd name="T50" fmla="*/ 680 w 1232"/>
                  <a:gd name="T51" fmla="*/ 22 h 862"/>
                  <a:gd name="T52" fmla="*/ 727 w 1232"/>
                  <a:gd name="T53" fmla="*/ 19 h 862"/>
                  <a:gd name="T54" fmla="*/ 992 w 1232"/>
                  <a:gd name="T55" fmla="*/ 185 h 862"/>
                  <a:gd name="T56" fmla="*/ 1232 w 1232"/>
                  <a:gd name="T57" fmla="*/ 410 h 862"/>
                  <a:gd name="T58" fmla="*/ 1210 w 1232"/>
                  <a:gd name="T59" fmla="*/ 531 h 862"/>
                  <a:gd name="T60" fmla="*/ 1128 w 1232"/>
                  <a:gd name="T61" fmla="*/ 628 h 862"/>
                  <a:gd name="T62" fmla="*/ 1125 w 1232"/>
                  <a:gd name="T63" fmla="*/ 642 h 862"/>
                  <a:gd name="T64" fmla="*/ 1079 w 1232"/>
                  <a:gd name="T65" fmla="*/ 648 h 862"/>
                  <a:gd name="T66" fmla="*/ 1086 w 1232"/>
                  <a:gd name="T67" fmla="*/ 677 h 862"/>
                  <a:gd name="T68" fmla="*/ 1020 w 1232"/>
                  <a:gd name="T69" fmla="*/ 705 h 862"/>
                  <a:gd name="T70" fmla="*/ 964 w 1232"/>
                  <a:gd name="T71" fmla="*/ 685 h 862"/>
                  <a:gd name="T72" fmla="*/ 912 w 1232"/>
                  <a:gd name="T73" fmla="*/ 693 h 862"/>
                  <a:gd name="T74" fmla="*/ 849 w 1232"/>
                  <a:gd name="T75" fmla="*/ 730 h 862"/>
                  <a:gd name="T76" fmla="*/ 823 w 1232"/>
                  <a:gd name="T77" fmla="*/ 727 h 862"/>
                  <a:gd name="T78" fmla="*/ 807 w 1232"/>
                  <a:gd name="T79" fmla="*/ 693 h 862"/>
                  <a:gd name="T80" fmla="*/ 779 w 1232"/>
                  <a:gd name="T81" fmla="*/ 693 h 862"/>
                  <a:gd name="T82" fmla="*/ 771 w 1232"/>
                  <a:gd name="T83" fmla="*/ 718 h 862"/>
                  <a:gd name="T84" fmla="*/ 828 w 1232"/>
                  <a:gd name="T85" fmla="*/ 794 h 862"/>
                  <a:gd name="T86" fmla="*/ 573 w 1232"/>
                  <a:gd name="T87" fmla="*/ 862 h 862"/>
                  <a:gd name="T88" fmla="*/ 547 w 1232"/>
                  <a:gd name="T89" fmla="*/ 833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32" h="862">
                    <a:moveTo>
                      <a:pt x="547" y="833"/>
                    </a:moveTo>
                    <a:lnTo>
                      <a:pt x="531" y="786"/>
                    </a:lnTo>
                    <a:lnTo>
                      <a:pt x="495" y="727"/>
                    </a:lnTo>
                    <a:lnTo>
                      <a:pt x="465" y="729"/>
                    </a:lnTo>
                    <a:lnTo>
                      <a:pt x="421" y="723"/>
                    </a:lnTo>
                    <a:lnTo>
                      <a:pt x="402" y="664"/>
                    </a:lnTo>
                    <a:lnTo>
                      <a:pt x="373" y="615"/>
                    </a:lnTo>
                    <a:lnTo>
                      <a:pt x="383" y="605"/>
                    </a:lnTo>
                    <a:lnTo>
                      <a:pt x="397" y="577"/>
                    </a:lnTo>
                    <a:lnTo>
                      <a:pt x="380" y="548"/>
                    </a:lnTo>
                    <a:lnTo>
                      <a:pt x="295" y="531"/>
                    </a:lnTo>
                    <a:lnTo>
                      <a:pt x="208" y="449"/>
                    </a:lnTo>
                    <a:lnTo>
                      <a:pt x="177" y="453"/>
                    </a:lnTo>
                    <a:lnTo>
                      <a:pt x="0" y="376"/>
                    </a:lnTo>
                    <a:lnTo>
                      <a:pt x="2" y="274"/>
                    </a:lnTo>
                    <a:lnTo>
                      <a:pt x="196" y="260"/>
                    </a:lnTo>
                    <a:lnTo>
                      <a:pt x="223" y="225"/>
                    </a:lnTo>
                    <a:lnTo>
                      <a:pt x="219" y="149"/>
                    </a:lnTo>
                    <a:lnTo>
                      <a:pt x="292" y="128"/>
                    </a:lnTo>
                    <a:lnTo>
                      <a:pt x="292" y="63"/>
                    </a:lnTo>
                    <a:lnTo>
                      <a:pt x="383" y="22"/>
                    </a:lnTo>
                    <a:lnTo>
                      <a:pt x="481" y="0"/>
                    </a:lnTo>
                    <a:lnTo>
                      <a:pt x="498" y="35"/>
                    </a:lnTo>
                    <a:lnTo>
                      <a:pt x="538" y="56"/>
                    </a:lnTo>
                    <a:lnTo>
                      <a:pt x="642" y="57"/>
                    </a:lnTo>
                    <a:lnTo>
                      <a:pt x="680" y="22"/>
                    </a:lnTo>
                    <a:lnTo>
                      <a:pt x="727" y="19"/>
                    </a:lnTo>
                    <a:lnTo>
                      <a:pt x="992" y="185"/>
                    </a:lnTo>
                    <a:lnTo>
                      <a:pt x="1232" y="410"/>
                    </a:lnTo>
                    <a:lnTo>
                      <a:pt x="1210" y="531"/>
                    </a:lnTo>
                    <a:lnTo>
                      <a:pt x="1128" y="628"/>
                    </a:lnTo>
                    <a:lnTo>
                      <a:pt x="1125" y="642"/>
                    </a:lnTo>
                    <a:lnTo>
                      <a:pt x="1079" y="648"/>
                    </a:lnTo>
                    <a:lnTo>
                      <a:pt x="1086" y="677"/>
                    </a:lnTo>
                    <a:lnTo>
                      <a:pt x="1020" y="705"/>
                    </a:lnTo>
                    <a:lnTo>
                      <a:pt x="964" y="685"/>
                    </a:lnTo>
                    <a:lnTo>
                      <a:pt x="912" y="693"/>
                    </a:lnTo>
                    <a:lnTo>
                      <a:pt x="849" y="730"/>
                    </a:lnTo>
                    <a:lnTo>
                      <a:pt x="823" y="727"/>
                    </a:lnTo>
                    <a:lnTo>
                      <a:pt x="807" y="693"/>
                    </a:lnTo>
                    <a:lnTo>
                      <a:pt x="779" y="693"/>
                    </a:lnTo>
                    <a:lnTo>
                      <a:pt x="771" y="718"/>
                    </a:lnTo>
                    <a:lnTo>
                      <a:pt x="828" y="794"/>
                    </a:lnTo>
                    <a:lnTo>
                      <a:pt x="573" y="862"/>
                    </a:lnTo>
                    <a:lnTo>
                      <a:pt x="547" y="83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1016" name="Freeform 72"/>
              <p:cNvSpPr>
                <a:spLocks noChangeAspect="1"/>
              </p:cNvSpPr>
              <p:nvPr/>
            </p:nvSpPr>
            <p:spPr bwMode="auto">
              <a:xfrm>
                <a:off x="3998" y="2987"/>
                <a:ext cx="233" cy="212"/>
              </a:xfrm>
              <a:custGeom>
                <a:avLst/>
                <a:gdLst>
                  <a:gd name="T0" fmla="*/ 98 w 1290"/>
                  <a:gd name="T1" fmla="*/ 888 h 1168"/>
                  <a:gd name="T2" fmla="*/ 142 w 1290"/>
                  <a:gd name="T3" fmla="*/ 986 h 1168"/>
                  <a:gd name="T4" fmla="*/ 91 w 1290"/>
                  <a:gd name="T5" fmla="*/ 1007 h 1168"/>
                  <a:gd name="T6" fmla="*/ 103 w 1290"/>
                  <a:gd name="T7" fmla="*/ 1083 h 1168"/>
                  <a:gd name="T8" fmla="*/ 319 w 1290"/>
                  <a:gd name="T9" fmla="*/ 1077 h 1168"/>
                  <a:gd name="T10" fmla="*/ 389 w 1290"/>
                  <a:gd name="T11" fmla="*/ 1168 h 1168"/>
                  <a:gd name="T12" fmla="*/ 619 w 1290"/>
                  <a:gd name="T13" fmla="*/ 1089 h 1168"/>
                  <a:gd name="T14" fmla="*/ 813 w 1290"/>
                  <a:gd name="T15" fmla="*/ 1031 h 1168"/>
                  <a:gd name="T16" fmla="*/ 1007 w 1290"/>
                  <a:gd name="T17" fmla="*/ 1013 h 1168"/>
                  <a:gd name="T18" fmla="*/ 1078 w 1290"/>
                  <a:gd name="T19" fmla="*/ 956 h 1168"/>
                  <a:gd name="T20" fmla="*/ 1091 w 1290"/>
                  <a:gd name="T21" fmla="*/ 891 h 1168"/>
                  <a:gd name="T22" fmla="*/ 1098 w 1290"/>
                  <a:gd name="T23" fmla="*/ 853 h 1168"/>
                  <a:gd name="T24" fmla="*/ 1290 w 1290"/>
                  <a:gd name="T25" fmla="*/ 485 h 1168"/>
                  <a:gd name="T26" fmla="*/ 1264 w 1290"/>
                  <a:gd name="T27" fmla="*/ 458 h 1168"/>
                  <a:gd name="T28" fmla="*/ 1248 w 1290"/>
                  <a:gd name="T29" fmla="*/ 409 h 1168"/>
                  <a:gd name="T30" fmla="*/ 1212 w 1290"/>
                  <a:gd name="T31" fmla="*/ 351 h 1168"/>
                  <a:gd name="T32" fmla="*/ 1181 w 1290"/>
                  <a:gd name="T33" fmla="*/ 353 h 1168"/>
                  <a:gd name="T34" fmla="*/ 1139 w 1290"/>
                  <a:gd name="T35" fmla="*/ 347 h 1168"/>
                  <a:gd name="T36" fmla="*/ 1117 w 1290"/>
                  <a:gd name="T37" fmla="*/ 281 h 1168"/>
                  <a:gd name="T38" fmla="*/ 1090 w 1290"/>
                  <a:gd name="T39" fmla="*/ 237 h 1168"/>
                  <a:gd name="T40" fmla="*/ 1100 w 1290"/>
                  <a:gd name="T41" fmla="*/ 229 h 1168"/>
                  <a:gd name="T42" fmla="*/ 1115 w 1290"/>
                  <a:gd name="T43" fmla="*/ 197 h 1168"/>
                  <a:gd name="T44" fmla="*/ 1098 w 1290"/>
                  <a:gd name="T45" fmla="*/ 169 h 1168"/>
                  <a:gd name="T46" fmla="*/ 1013 w 1290"/>
                  <a:gd name="T47" fmla="*/ 152 h 1168"/>
                  <a:gd name="T48" fmla="*/ 925 w 1290"/>
                  <a:gd name="T49" fmla="*/ 71 h 1168"/>
                  <a:gd name="T50" fmla="*/ 886 w 1290"/>
                  <a:gd name="T51" fmla="*/ 71 h 1168"/>
                  <a:gd name="T52" fmla="*/ 716 w 1290"/>
                  <a:gd name="T53" fmla="*/ 0 h 1168"/>
                  <a:gd name="T54" fmla="*/ 715 w 1290"/>
                  <a:gd name="T55" fmla="*/ 25 h 1168"/>
                  <a:gd name="T56" fmla="*/ 685 w 1290"/>
                  <a:gd name="T57" fmla="*/ 48 h 1168"/>
                  <a:gd name="T58" fmla="*/ 654 w 1290"/>
                  <a:gd name="T59" fmla="*/ 138 h 1168"/>
                  <a:gd name="T60" fmla="*/ 714 w 1290"/>
                  <a:gd name="T61" fmla="*/ 156 h 1168"/>
                  <a:gd name="T62" fmla="*/ 764 w 1290"/>
                  <a:gd name="T63" fmla="*/ 212 h 1168"/>
                  <a:gd name="T64" fmla="*/ 775 w 1290"/>
                  <a:gd name="T65" fmla="*/ 275 h 1168"/>
                  <a:gd name="T66" fmla="*/ 737 w 1290"/>
                  <a:gd name="T67" fmla="*/ 296 h 1168"/>
                  <a:gd name="T68" fmla="*/ 725 w 1290"/>
                  <a:gd name="T69" fmla="*/ 358 h 1168"/>
                  <a:gd name="T70" fmla="*/ 655 w 1290"/>
                  <a:gd name="T71" fmla="*/ 401 h 1168"/>
                  <a:gd name="T72" fmla="*/ 660 w 1290"/>
                  <a:gd name="T73" fmla="*/ 475 h 1168"/>
                  <a:gd name="T74" fmla="*/ 603 w 1290"/>
                  <a:gd name="T75" fmla="*/ 530 h 1168"/>
                  <a:gd name="T76" fmla="*/ 615 w 1290"/>
                  <a:gd name="T77" fmla="*/ 564 h 1168"/>
                  <a:gd name="T78" fmla="*/ 704 w 1290"/>
                  <a:gd name="T79" fmla="*/ 561 h 1168"/>
                  <a:gd name="T80" fmla="*/ 718 w 1290"/>
                  <a:gd name="T81" fmla="*/ 592 h 1168"/>
                  <a:gd name="T82" fmla="*/ 630 w 1290"/>
                  <a:gd name="T83" fmla="*/ 658 h 1168"/>
                  <a:gd name="T84" fmla="*/ 428 w 1290"/>
                  <a:gd name="T85" fmla="*/ 656 h 1168"/>
                  <a:gd name="T86" fmla="*/ 374 w 1290"/>
                  <a:gd name="T87" fmla="*/ 633 h 1168"/>
                  <a:gd name="T88" fmla="*/ 336 w 1290"/>
                  <a:gd name="T89" fmla="*/ 669 h 1168"/>
                  <a:gd name="T90" fmla="*/ 305 w 1290"/>
                  <a:gd name="T91" fmla="*/ 711 h 1168"/>
                  <a:gd name="T92" fmla="*/ 221 w 1290"/>
                  <a:gd name="T93" fmla="*/ 726 h 1168"/>
                  <a:gd name="T94" fmla="*/ 202 w 1290"/>
                  <a:gd name="T95" fmla="*/ 695 h 1168"/>
                  <a:gd name="T96" fmla="*/ 170 w 1290"/>
                  <a:gd name="T97" fmla="*/ 690 h 1168"/>
                  <a:gd name="T98" fmla="*/ 135 w 1290"/>
                  <a:gd name="T99" fmla="*/ 643 h 1168"/>
                  <a:gd name="T100" fmla="*/ 77 w 1290"/>
                  <a:gd name="T101" fmla="*/ 617 h 1168"/>
                  <a:gd name="T102" fmla="*/ 36 w 1290"/>
                  <a:gd name="T103" fmla="*/ 633 h 1168"/>
                  <a:gd name="T104" fmla="*/ 4 w 1290"/>
                  <a:gd name="T105" fmla="*/ 687 h 1168"/>
                  <a:gd name="T106" fmla="*/ 19 w 1290"/>
                  <a:gd name="T107" fmla="*/ 737 h 1168"/>
                  <a:gd name="T108" fmla="*/ 0 w 1290"/>
                  <a:gd name="T109" fmla="*/ 791 h 1168"/>
                  <a:gd name="T110" fmla="*/ 61 w 1290"/>
                  <a:gd name="T111" fmla="*/ 913 h 1168"/>
                  <a:gd name="T112" fmla="*/ 98 w 1290"/>
                  <a:gd name="T113" fmla="*/ 888 h 1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290" h="1168">
                    <a:moveTo>
                      <a:pt x="98" y="888"/>
                    </a:moveTo>
                    <a:lnTo>
                      <a:pt x="142" y="986"/>
                    </a:lnTo>
                    <a:lnTo>
                      <a:pt x="91" y="1007"/>
                    </a:lnTo>
                    <a:lnTo>
                      <a:pt x="103" y="1083"/>
                    </a:lnTo>
                    <a:lnTo>
                      <a:pt x="319" y="1077"/>
                    </a:lnTo>
                    <a:lnTo>
                      <a:pt x="389" y="1168"/>
                    </a:lnTo>
                    <a:lnTo>
                      <a:pt x="619" y="1089"/>
                    </a:lnTo>
                    <a:lnTo>
                      <a:pt x="813" y="1031"/>
                    </a:lnTo>
                    <a:lnTo>
                      <a:pt x="1007" y="1013"/>
                    </a:lnTo>
                    <a:lnTo>
                      <a:pt x="1078" y="956"/>
                    </a:lnTo>
                    <a:lnTo>
                      <a:pt x="1091" y="891"/>
                    </a:lnTo>
                    <a:lnTo>
                      <a:pt x="1098" y="853"/>
                    </a:lnTo>
                    <a:lnTo>
                      <a:pt x="1290" y="485"/>
                    </a:lnTo>
                    <a:lnTo>
                      <a:pt x="1264" y="458"/>
                    </a:lnTo>
                    <a:lnTo>
                      <a:pt x="1248" y="409"/>
                    </a:lnTo>
                    <a:lnTo>
                      <a:pt x="1212" y="351"/>
                    </a:lnTo>
                    <a:lnTo>
                      <a:pt x="1181" y="353"/>
                    </a:lnTo>
                    <a:lnTo>
                      <a:pt x="1139" y="347"/>
                    </a:lnTo>
                    <a:lnTo>
                      <a:pt x="1117" y="281"/>
                    </a:lnTo>
                    <a:lnTo>
                      <a:pt x="1090" y="237"/>
                    </a:lnTo>
                    <a:lnTo>
                      <a:pt x="1100" y="229"/>
                    </a:lnTo>
                    <a:lnTo>
                      <a:pt x="1115" y="197"/>
                    </a:lnTo>
                    <a:lnTo>
                      <a:pt x="1098" y="169"/>
                    </a:lnTo>
                    <a:lnTo>
                      <a:pt x="1013" y="152"/>
                    </a:lnTo>
                    <a:lnTo>
                      <a:pt x="925" y="71"/>
                    </a:lnTo>
                    <a:lnTo>
                      <a:pt x="886" y="71"/>
                    </a:lnTo>
                    <a:lnTo>
                      <a:pt x="716" y="0"/>
                    </a:lnTo>
                    <a:lnTo>
                      <a:pt x="715" y="25"/>
                    </a:lnTo>
                    <a:lnTo>
                      <a:pt x="685" y="48"/>
                    </a:lnTo>
                    <a:lnTo>
                      <a:pt x="654" y="138"/>
                    </a:lnTo>
                    <a:lnTo>
                      <a:pt x="714" y="156"/>
                    </a:lnTo>
                    <a:lnTo>
                      <a:pt x="764" y="212"/>
                    </a:lnTo>
                    <a:lnTo>
                      <a:pt x="775" y="275"/>
                    </a:lnTo>
                    <a:lnTo>
                      <a:pt x="737" y="296"/>
                    </a:lnTo>
                    <a:lnTo>
                      <a:pt x="725" y="358"/>
                    </a:lnTo>
                    <a:lnTo>
                      <a:pt x="655" y="401"/>
                    </a:lnTo>
                    <a:lnTo>
                      <a:pt x="660" y="475"/>
                    </a:lnTo>
                    <a:lnTo>
                      <a:pt x="603" y="530"/>
                    </a:lnTo>
                    <a:lnTo>
                      <a:pt x="615" y="564"/>
                    </a:lnTo>
                    <a:lnTo>
                      <a:pt x="704" y="561"/>
                    </a:lnTo>
                    <a:lnTo>
                      <a:pt x="718" y="592"/>
                    </a:lnTo>
                    <a:lnTo>
                      <a:pt x="630" y="658"/>
                    </a:lnTo>
                    <a:lnTo>
                      <a:pt x="428" y="656"/>
                    </a:lnTo>
                    <a:lnTo>
                      <a:pt x="374" y="633"/>
                    </a:lnTo>
                    <a:lnTo>
                      <a:pt x="336" y="669"/>
                    </a:lnTo>
                    <a:lnTo>
                      <a:pt x="305" y="711"/>
                    </a:lnTo>
                    <a:lnTo>
                      <a:pt x="221" y="726"/>
                    </a:lnTo>
                    <a:lnTo>
                      <a:pt x="202" y="695"/>
                    </a:lnTo>
                    <a:lnTo>
                      <a:pt x="170" y="690"/>
                    </a:lnTo>
                    <a:lnTo>
                      <a:pt x="135" y="643"/>
                    </a:lnTo>
                    <a:lnTo>
                      <a:pt x="77" y="617"/>
                    </a:lnTo>
                    <a:lnTo>
                      <a:pt x="36" y="633"/>
                    </a:lnTo>
                    <a:lnTo>
                      <a:pt x="4" y="687"/>
                    </a:lnTo>
                    <a:lnTo>
                      <a:pt x="19" y="737"/>
                    </a:lnTo>
                    <a:lnTo>
                      <a:pt x="0" y="791"/>
                    </a:lnTo>
                    <a:lnTo>
                      <a:pt x="61" y="913"/>
                    </a:lnTo>
                    <a:lnTo>
                      <a:pt x="98" y="888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1017" name="Freeform 73"/>
              <p:cNvSpPr>
                <a:spLocks noChangeAspect="1"/>
              </p:cNvSpPr>
              <p:nvPr/>
            </p:nvSpPr>
            <p:spPr bwMode="auto">
              <a:xfrm>
                <a:off x="4392" y="3074"/>
                <a:ext cx="138" cy="117"/>
              </a:xfrm>
              <a:custGeom>
                <a:avLst/>
                <a:gdLst>
                  <a:gd name="T0" fmla="*/ 64 w 767"/>
                  <a:gd name="T1" fmla="*/ 448 h 646"/>
                  <a:gd name="T2" fmla="*/ 111 w 767"/>
                  <a:gd name="T3" fmla="*/ 488 h 646"/>
                  <a:gd name="T4" fmla="*/ 210 w 767"/>
                  <a:gd name="T5" fmla="*/ 488 h 646"/>
                  <a:gd name="T6" fmla="*/ 255 w 767"/>
                  <a:gd name="T7" fmla="*/ 539 h 646"/>
                  <a:gd name="T8" fmla="*/ 206 w 767"/>
                  <a:gd name="T9" fmla="*/ 588 h 646"/>
                  <a:gd name="T10" fmla="*/ 253 w 767"/>
                  <a:gd name="T11" fmla="*/ 634 h 646"/>
                  <a:gd name="T12" fmla="*/ 295 w 767"/>
                  <a:gd name="T13" fmla="*/ 646 h 646"/>
                  <a:gd name="T14" fmla="*/ 324 w 767"/>
                  <a:gd name="T15" fmla="*/ 611 h 646"/>
                  <a:gd name="T16" fmla="*/ 377 w 767"/>
                  <a:gd name="T17" fmla="*/ 610 h 646"/>
                  <a:gd name="T18" fmla="*/ 402 w 767"/>
                  <a:gd name="T19" fmla="*/ 574 h 646"/>
                  <a:gd name="T20" fmla="*/ 437 w 767"/>
                  <a:gd name="T21" fmla="*/ 568 h 646"/>
                  <a:gd name="T22" fmla="*/ 444 w 767"/>
                  <a:gd name="T23" fmla="*/ 533 h 646"/>
                  <a:gd name="T24" fmla="*/ 506 w 767"/>
                  <a:gd name="T25" fmla="*/ 523 h 646"/>
                  <a:gd name="T26" fmla="*/ 571 w 767"/>
                  <a:gd name="T27" fmla="*/ 482 h 646"/>
                  <a:gd name="T28" fmla="*/ 590 w 767"/>
                  <a:gd name="T29" fmla="*/ 383 h 646"/>
                  <a:gd name="T30" fmla="*/ 644 w 767"/>
                  <a:gd name="T31" fmla="*/ 333 h 646"/>
                  <a:gd name="T32" fmla="*/ 690 w 767"/>
                  <a:gd name="T33" fmla="*/ 310 h 646"/>
                  <a:gd name="T34" fmla="*/ 692 w 767"/>
                  <a:gd name="T35" fmla="*/ 262 h 646"/>
                  <a:gd name="T36" fmla="*/ 767 w 767"/>
                  <a:gd name="T37" fmla="*/ 252 h 646"/>
                  <a:gd name="T38" fmla="*/ 644 w 767"/>
                  <a:gd name="T39" fmla="*/ 147 h 646"/>
                  <a:gd name="T40" fmla="*/ 554 w 767"/>
                  <a:gd name="T41" fmla="*/ 145 h 646"/>
                  <a:gd name="T42" fmla="*/ 543 w 767"/>
                  <a:gd name="T43" fmla="*/ 187 h 646"/>
                  <a:gd name="T44" fmla="*/ 435 w 767"/>
                  <a:gd name="T45" fmla="*/ 180 h 646"/>
                  <a:gd name="T46" fmla="*/ 379 w 767"/>
                  <a:gd name="T47" fmla="*/ 140 h 646"/>
                  <a:gd name="T48" fmla="*/ 313 w 767"/>
                  <a:gd name="T49" fmla="*/ 140 h 646"/>
                  <a:gd name="T50" fmla="*/ 255 w 767"/>
                  <a:gd name="T51" fmla="*/ 27 h 646"/>
                  <a:gd name="T52" fmla="*/ 195 w 767"/>
                  <a:gd name="T53" fmla="*/ 27 h 646"/>
                  <a:gd name="T54" fmla="*/ 158 w 767"/>
                  <a:gd name="T55" fmla="*/ 36 h 646"/>
                  <a:gd name="T56" fmla="*/ 0 w 767"/>
                  <a:gd name="T57" fmla="*/ 0 h 646"/>
                  <a:gd name="T58" fmla="*/ 9 w 767"/>
                  <a:gd name="T59" fmla="*/ 31 h 646"/>
                  <a:gd name="T60" fmla="*/ 80 w 767"/>
                  <a:gd name="T61" fmla="*/ 84 h 646"/>
                  <a:gd name="T62" fmla="*/ 80 w 767"/>
                  <a:gd name="T63" fmla="*/ 120 h 646"/>
                  <a:gd name="T64" fmla="*/ 182 w 767"/>
                  <a:gd name="T65" fmla="*/ 198 h 646"/>
                  <a:gd name="T66" fmla="*/ 109 w 767"/>
                  <a:gd name="T67" fmla="*/ 222 h 646"/>
                  <a:gd name="T68" fmla="*/ 116 w 767"/>
                  <a:gd name="T69" fmla="*/ 381 h 646"/>
                  <a:gd name="T70" fmla="*/ 137 w 767"/>
                  <a:gd name="T71" fmla="*/ 435 h 646"/>
                  <a:gd name="T72" fmla="*/ 64 w 767"/>
                  <a:gd name="T73" fmla="*/ 448 h 6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67" h="646">
                    <a:moveTo>
                      <a:pt x="64" y="448"/>
                    </a:moveTo>
                    <a:lnTo>
                      <a:pt x="111" y="488"/>
                    </a:lnTo>
                    <a:lnTo>
                      <a:pt x="210" y="488"/>
                    </a:lnTo>
                    <a:lnTo>
                      <a:pt x="255" y="539"/>
                    </a:lnTo>
                    <a:lnTo>
                      <a:pt x="206" y="588"/>
                    </a:lnTo>
                    <a:lnTo>
                      <a:pt x="253" y="634"/>
                    </a:lnTo>
                    <a:lnTo>
                      <a:pt x="295" y="646"/>
                    </a:lnTo>
                    <a:lnTo>
                      <a:pt x="324" y="611"/>
                    </a:lnTo>
                    <a:lnTo>
                      <a:pt x="377" y="610"/>
                    </a:lnTo>
                    <a:lnTo>
                      <a:pt x="402" y="574"/>
                    </a:lnTo>
                    <a:lnTo>
                      <a:pt x="437" y="568"/>
                    </a:lnTo>
                    <a:lnTo>
                      <a:pt x="444" y="533"/>
                    </a:lnTo>
                    <a:lnTo>
                      <a:pt x="506" y="523"/>
                    </a:lnTo>
                    <a:lnTo>
                      <a:pt x="571" y="482"/>
                    </a:lnTo>
                    <a:lnTo>
                      <a:pt x="590" y="383"/>
                    </a:lnTo>
                    <a:lnTo>
                      <a:pt x="644" y="333"/>
                    </a:lnTo>
                    <a:lnTo>
                      <a:pt x="690" y="310"/>
                    </a:lnTo>
                    <a:lnTo>
                      <a:pt x="692" y="262"/>
                    </a:lnTo>
                    <a:lnTo>
                      <a:pt x="767" y="252"/>
                    </a:lnTo>
                    <a:lnTo>
                      <a:pt x="644" y="147"/>
                    </a:lnTo>
                    <a:lnTo>
                      <a:pt x="554" y="145"/>
                    </a:lnTo>
                    <a:lnTo>
                      <a:pt x="543" y="187"/>
                    </a:lnTo>
                    <a:lnTo>
                      <a:pt x="435" y="180"/>
                    </a:lnTo>
                    <a:lnTo>
                      <a:pt x="379" y="140"/>
                    </a:lnTo>
                    <a:lnTo>
                      <a:pt x="313" y="140"/>
                    </a:lnTo>
                    <a:lnTo>
                      <a:pt x="255" y="27"/>
                    </a:lnTo>
                    <a:lnTo>
                      <a:pt x="195" y="27"/>
                    </a:lnTo>
                    <a:lnTo>
                      <a:pt x="158" y="36"/>
                    </a:lnTo>
                    <a:lnTo>
                      <a:pt x="0" y="0"/>
                    </a:lnTo>
                    <a:lnTo>
                      <a:pt x="9" y="31"/>
                    </a:lnTo>
                    <a:lnTo>
                      <a:pt x="80" y="84"/>
                    </a:lnTo>
                    <a:lnTo>
                      <a:pt x="80" y="120"/>
                    </a:lnTo>
                    <a:lnTo>
                      <a:pt x="182" y="198"/>
                    </a:lnTo>
                    <a:lnTo>
                      <a:pt x="109" y="222"/>
                    </a:lnTo>
                    <a:lnTo>
                      <a:pt x="116" y="381"/>
                    </a:lnTo>
                    <a:lnTo>
                      <a:pt x="137" y="435"/>
                    </a:lnTo>
                    <a:lnTo>
                      <a:pt x="64" y="448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1018" name="Freeform 74"/>
              <p:cNvSpPr>
                <a:spLocks noChangeAspect="1"/>
              </p:cNvSpPr>
              <p:nvPr/>
            </p:nvSpPr>
            <p:spPr bwMode="auto">
              <a:xfrm>
                <a:off x="4333" y="3230"/>
                <a:ext cx="196" cy="148"/>
              </a:xfrm>
              <a:custGeom>
                <a:avLst/>
                <a:gdLst>
                  <a:gd name="T0" fmla="*/ 611 w 1085"/>
                  <a:gd name="T1" fmla="*/ 38 h 822"/>
                  <a:gd name="T2" fmla="*/ 786 w 1085"/>
                  <a:gd name="T3" fmla="*/ 139 h 822"/>
                  <a:gd name="T4" fmla="*/ 907 w 1085"/>
                  <a:gd name="T5" fmla="*/ 226 h 822"/>
                  <a:gd name="T6" fmla="*/ 904 w 1085"/>
                  <a:gd name="T7" fmla="*/ 284 h 822"/>
                  <a:gd name="T8" fmla="*/ 953 w 1085"/>
                  <a:gd name="T9" fmla="*/ 363 h 822"/>
                  <a:gd name="T10" fmla="*/ 947 w 1085"/>
                  <a:gd name="T11" fmla="*/ 398 h 822"/>
                  <a:gd name="T12" fmla="*/ 898 w 1085"/>
                  <a:gd name="T13" fmla="*/ 468 h 822"/>
                  <a:gd name="T14" fmla="*/ 892 w 1085"/>
                  <a:gd name="T15" fmla="*/ 602 h 822"/>
                  <a:gd name="T16" fmla="*/ 868 w 1085"/>
                  <a:gd name="T17" fmla="*/ 644 h 822"/>
                  <a:gd name="T18" fmla="*/ 997 w 1085"/>
                  <a:gd name="T19" fmla="*/ 641 h 822"/>
                  <a:gd name="T20" fmla="*/ 1041 w 1085"/>
                  <a:gd name="T21" fmla="*/ 675 h 822"/>
                  <a:gd name="T22" fmla="*/ 1070 w 1085"/>
                  <a:gd name="T23" fmla="*/ 678 h 822"/>
                  <a:gd name="T24" fmla="*/ 1085 w 1085"/>
                  <a:gd name="T25" fmla="*/ 761 h 822"/>
                  <a:gd name="T26" fmla="*/ 1026 w 1085"/>
                  <a:gd name="T27" fmla="*/ 770 h 822"/>
                  <a:gd name="T28" fmla="*/ 994 w 1085"/>
                  <a:gd name="T29" fmla="*/ 746 h 822"/>
                  <a:gd name="T30" fmla="*/ 936 w 1085"/>
                  <a:gd name="T31" fmla="*/ 775 h 822"/>
                  <a:gd name="T32" fmla="*/ 728 w 1085"/>
                  <a:gd name="T33" fmla="*/ 801 h 822"/>
                  <a:gd name="T34" fmla="*/ 719 w 1085"/>
                  <a:gd name="T35" fmla="*/ 813 h 822"/>
                  <a:gd name="T36" fmla="*/ 582 w 1085"/>
                  <a:gd name="T37" fmla="*/ 816 h 822"/>
                  <a:gd name="T38" fmla="*/ 517 w 1085"/>
                  <a:gd name="T39" fmla="*/ 749 h 822"/>
                  <a:gd name="T40" fmla="*/ 480 w 1085"/>
                  <a:gd name="T41" fmla="*/ 775 h 822"/>
                  <a:gd name="T42" fmla="*/ 413 w 1085"/>
                  <a:gd name="T43" fmla="*/ 778 h 822"/>
                  <a:gd name="T44" fmla="*/ 392 w 1085"/>
                  <a:gd name="T45" fmla="*/ 801 h 822"/>
                  <a:gd name="T46" fmla="*/ 111 w 1085"/>
                  <a:gd name="T47" fmla="*/ 822 h 822"/>
                  <a:gd name="T48" fmla="*/ 0 w 1085"/>
                  <a:gd name="T49" fmla="*/ 498 h 822"/>
                  <a:gd name="T50" fmla="*/ 122 w 1085"/>
                  <a:gd name="T51" fmla="*/ 316 h 822"/>
                  <a:gd name="T52" fmla="*/ 310 w 1085"/>
                  <a:gd name="T53" fmla="*/ 3 h 822"/>
                  <a:gd name="T54" fmla="*/ 371 w 1085"/>
                  <a:gd name="T55" fmla="*/ 0 h 822"/>
                  <a:gd name="T56" fmla="*/ 392 w 1085"/>
                  <a:gd name="T57" fmla="*/ 29 h 822"/>
                  <a:gd name="T58" fmla="*/ 576 w 1085"/>
                  <a:gd name="T59" fmla="*/ 55 h 822"/>
                  <a:gd name="T60" fmla="*/ 611 w 1085"/>
                  <a:gd name="T61" fmla="*/ 38 h 8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085" h="822">
                    <a:moveTo>
                      <a:pt x="611" y="38"/>
                    </a:moveTo>
                    <a:lnTo>
                      <a:pt x="786" y="139"/>
                    </a:lnTo>
                    <a:lnTo>
                      <a:pt x="907" y="226"/>
                    </a:lnTo>
                    <a:lnTo>
                      <a:pt x="904" y="284"/>
                    </a:lnTo>
                    <a:lnTo>
                      <a:pt x="953" y="363"/>
                    </a:lnTo>
                    <a:lnTo>
                      <a:pt x="947" y="398"/>
                    </a:lnTo>
                    <a:lnTo>
                      <a:pt x="898" y="468"/>
                    </a:lnTo>
                    <a:lnTo>
                      <a:pt x="892" y="602"/>
                    </a:lnTo>
                    <a:lnTo>
                      <a:pt x="868" y="644"/>
                    </a:lnTo>
                    <a:lnTo>
                      <a:pt x="997" y="641"/>
                    </a:lnTo>
                    <a:lnTo>
                      <a:pt x="1041" y="675"/>
                    </a:lnTo>
                    <a:lnTo>
                      <a:pt x="1070" y="678"/>
                    </a:lnTo>
                    <a:lnTo>
                      <a:pt x="1085" y="761"/>
                    </a:lnTo>
                    <a:lnTo>
                      <a:pt x="1026" y="770"/>
                    </a:lnTo>
                    <a:lnTo>
                      <a:pt x="994" y="746"/>
                    </a:lnTo>
                    <a:lnTo>
                      <a:pt x="936" y="775"/>
                    </a:lnTo>
                    <a:lnTo>
                      <a:pt x="728" y="801"/>
                    </a:lnTo>
                    <a:lnTo>
                      <a:pt x="719" y="813"/>
                    </a:lnTo>
                    <a:lnTo>
                      <a:pt x="582" y="816"/>
                    </a:lnTo>
                    <a:lnTo>
                      <a:pt x="517" y="749"/>
                    </a:lnTo>
                    <a:lnTo>
                      <a:pt x="480" y="775"/>
                    </a:lnTo>
                    <a:lnTo>
                      <a:pt x="413" y="778"/>
                    </a:lnTo>
                    <a:lnTo>
                      <a:pt x="392" y="801"/>
                    </a:lnTo>
                    <a:lnTo>
                      <a:pt x="111" y="822"/>
                    </a:lnTo>
                    <a:lnTo>
                      <a:pt x="0" y="498"/>
                    </a:lnTo>
                    <a:lnTo>
                      <a:pt x="122" y="316"/>
                    </a:lnTo>
                    <a:lnTo>
                      <a:pt x="310" y="3"/>
                    </a:lnTo>
                    <a:lnTo>
                      <a:pt x="371" y="0"/>
                    </a:lnTo>
                    <a:lnTo>
                      <a:pt x="392" y="29"/>
                    </a:lnTo>
                    <a:lnTo>
                      <a:pt x="576" y="55"/>
                    </a:lnTo>
                    <a:lnTo>
                      <a:pt x="611" y="38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1019" name="Freeform 75"/>
              <p:cNvSpPr>
                <a:spLocks noChangeAspect="1"/>
              </p:cNvSpPr>
              <p:nvPr/>
            </p:nvSpPr>
            <p:spPr bwMode="auto">
              <a:xfrm>
                <a:off x="4201" y="3155"/>
                <a:ext cx="252" cy="175"/>
              </a:xfrm>
              <a:custGeom>
                <a:avLst/>
                <a:gdLst>
                  <a:gd name="T0" fmla="*/ 0 w 1398"/>
                  <a:gd name="T1" fmla="*/ 504 h 972"/>
                  <a:gd name="T2" fmla="*/ 105 w 1398"/>
                  <a:gd name="T3" fmla="*/ 416 h 972"/>
                  <a:gd name="T4" fmla="*/ 152 w 1398"/>
                  <a:gd name="T5" fmla="*/ 416 h 972"/>
                  <a:gd name="T6" fmla="*/ 207 w 1398"/>
                  <a:gd name="T7" fmla="*/ 348 h 972"/>
                  <a:gd name="T8" fmla="*/ 380 w 1398"/>
                  <a:gd name="T9" fmla="*/ 194 h 972"/>
                  <a:gd name="T10" fmla="*/ 421 w 1398"/>
                  <a:gd name="T11" fmla="*/ 188 h 972"/>
                  <a:gd name="T12" fmla="*/ 438 w 1398"/>
                  <a:gd name="T13" fmla="*/ 150 h 972"/>
                  <a:gd name="T14" fmla="*/ 553 w 1398"/>
                  <a:gd name="T15" fmla="*/ 73 h 972"/>
                  <a:gd name="T16" fmla="*/ 608 w 1398"/>
                  <a:gd name="T17" fmla="*/ 68 h 972"/>
                  <a:gd name="T18" fmla="*/ 643 w 1398"/>
                  <a:gd name="T19" fmla="*/ 36 h 972"/>
                  <a:gd name="T20" fmla="*/ 690 w 1398"/>
                  <a:gd name="T21" fmla="*/ 36 h 972"/>
                  <a:gd name="T22" fmla="*/ 719 w 1398"/>
                  <a:gd name="T23" fmla="*/ 62 h 972"/>
                  <a:gd name="T24" fmla="*/ 795 w 1398"/>
                  <a:gd name="T25" fmla="*/ 30 h 972"/>
                  <a:gd name="T26" fmla="*/ 1058 w 1398"/>
                  <a:gd name="T27" fmla="*/ 30 h 972"/>
                  <a:gd name="T28" fmla="*/ 1111 w 1398"/>
                  <a:gd name="T29" fmla="*/ 0 h 972"/>
                  <a:gd name="T30" fmla="*/ 1126 w 1398"/>
                  <a:gd name="T31" fmla="*/ 0 h 972"/>
                  <a:gd name="T32" fmla="*/ 1170 w 1398"/>
                  <a:gd name="T33" fmla="*/ 42 h 972"/>
                  <a:gd name="T34" fmla="*/ 1266 w 1398"/>
                  <a:gd name="T35" fmla="*/ 39 h 972"/>
                  <a:gd name="T36" fmla="*/ 1316 w 1398"/>
                  <a:gd name="T37" fmla="*/ 86 h 972"/>
                  <a:gd name="T38" fmla="*/ 1266 w 1398"/>
                  <a:gd name="T39" fmla="*/ 138 h 972"/>
                  <a:gd name="T40" fmla="*/ 1319 w 1398"/>
                  <a:gd name="T41" fmla="*/ 188 h 972"/>
                  <a:gd name="T42" fmla="*/ 1360 w 1398"/>
                  <a:gd name="T43" fmla="*/ 196 h 972"/>
                  <a:gd name="T44" fmla="*/ 1366 w 1398"/>
                  <a:gd name="T45" fmla="*/ 275 h 972"/>
                  <a:gd name="T46" fmla="*/ 1354 w 1398"/>
                  <a:gd name="T47" fmla="*/ 320 h 972"/>
                  <a:gd name="T48" fmla="*/ 1398 w 1398"/>
                  <a:gd name="T49" fmla="*/ 361 h 972"/>
                  <a:gd name="T50" fmla="*/ 1398 w 1398"/>
                  <a:gd name="T51" fmla="*/ 416 h 972"/>
                  <a:gd name="T52" fmla="*/ 1351 w 1398"/>
                  <a:gd name="T53" fmla="*/ 451 h 972"/>
                  <a:gd name="T54" fmla="*/ 1307 w 1398"/>
                  <a:gd name="T55" fmla="*/ 471 h 972"/>
                  <a:gd name="T56" fmla="*/ 1128 w 1398"/>
                  <a:gd name="T57" fmla="*/ 443 h 972"/>
                  <a:gd name="T58" fmla="*/ 1111 w 1398"/>
                  <a:gd name="T59" fmla="*/ 416 h 972"/>
                  <a:gd name="T60" fmla="*/ 1044 w 1398"/>
                  <a:gd name="T61" fmla="*/ 416 h 972"/>
                  <a:gd name="T62" fmla="*/ 856 w 1398"/>
                  <a:gd name="T63" fmla="*/ 732 h 972"/>
                  <a:gd name="T64" fmla="*/ 696 w 1398"/>
                  <a:gd name="T65" fmla="*/ 735 h 972"/>
                  <a:gd name="T66" fmla="*/ 477 w 1398"/>
                  <a:gd name="T67" fmla="*/ 954 h 972"/>
                  <a:gd name="T68" fmla="*/ 415 w 1398"/>
                  <a:gd name="T69" fmla="*/ 914 h 972"/>
                  <a:gd name="T70" fmla="*/ 362 w 1398"/>
                  <a:gd name="T71" fmla="*/ 911 h 972"/>
                  <a:gd name="T72" fmla="*/ 356 w 1398"/>
                  <a:gd name="T73" fmla="*/ 928 h 972"/>
                  <a:gd name="T74" fmla="*/ 325 w 1398"/>
                  <a:gd name="T75" fmla="*/ 934 h 972"/>
                  <a:gd name="T76" fmla="*/ 286 w 1398"/>
                  <a:gd name="T77" fmla="*/ 972 h 972"/>
                  <a:gd name="T78" fmla="*/ 187 w 1398"/>
                  <a:gd name="T79" fmla="*/ 966 h 972"/>
                  <a:gd name="T80" fmla="*/ 120 w 1398"/>
                  <a:gd name="T81" fmla="*/ 887 h 972"/>
                  <a:gd name="T82" fmla="*/ 90 w 1398"/>
                  <a:gd name="T83" fmla="*/ 884 h 972"/>
                  <a:gd name="T84" fmla="*/ 58 w 1398"/>
                  <a:gd name="T85" fmla="*/ 735 h 972"/>
                  <a:gd name="T86" fmla="*/ 120 w 1398"/>
                  <a:gd name="T87" fmla="*/ 709 h 972"/>
                  <a:gd name="T88" fmla="*/ 0 w 1398"/>
                  <a:gd name="T89" fmla="*/ 504 h 9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398" h="972">
                    <a:moveTo>
                      <a:pt x="0" y="504"/>
                    </a:moveTo>
                    <a:lnTo>
                      <a:pt x="105" y="416"/>
                    </a:lnTo>
                    <a:lnTo>
                      <a:pt x="152" y="416"/>
                    </a:lnTo>
                    <a:lnTo>
                      <a:pt x="207" y="348"/>
                    </a:lnTo>
                    <a:lnTo>
                      <a:pt x="380" y="194"/>
                    </a:lnTo>
                    <a:lnTo>
                      <a:pt x="421" y="188"/>
                    </a:lnTo>
                    <a:lnTo>
                      <a:pt x="438" y="150"/>
                    </a:lnTo>
                    <a:lnTo>
                      <a:pt x="553" y="73"/>
                    </a:lnTo>
                    <a:lnTo>
                      <a:pt x="608" y="68"/>
                    </a:lnTo>
                    <a:lnTo>
                      <a:pt x="643" y="36"/>
                    </a:lnTo>
                    <a:lnTo>
                      <a:pt x="690" y="36"/>
                    </a:lnTo>
                    <a:lnTo>
                      <a:pt x="719" y="62"/>
                    </a:lnTo>
                    <a:lnTo>
                      <a:pt x="795" y="30"/>
                    </a:lnTo>
                    <a:lnTo>
                      <a:pt x="1058" y="30"/>
                    </a:lnTo>
                    <a:lnTo>
                      <a:pt x="1111" y="0"/>
                    </a:lnTo>
                    <a:lnTo>
                      <a:pt x="1126" y="0"/>
                    </a:lnTo>
                    <a:lnTo>
                      <a:pt x="1170" y="42"/>
                    </a:lnTo>
                    <a:lnTo>
                      <a:pt x="1266" y="39"/>
                    </a:lnTo>
                    <a:lnTo>
                      <a:pt x="1316" y="86"/>
                    </a:lnTo>
                    <a:lnTo>
                      <a:pt x="1266" y="138"/>
                    </a:lnTo>
                    <a:lnTo>
                      <a:pt x="1319" y="188"/>
                    </a:lnTo>
                    <a:lnTo>
                      <a:pt x="1360" y="196"/>
                    </a:lnTo>
                    <a:lnTo>
                      <a:pt x="1366" y="275"/>
                    </a:lnTo>
                    <a:lnTo>
                      <a:pt x="1354" y="320"/>
                    </a:lnTo>
                    <a:lnTo>
                      <a:pt x="1398" y="361"/>
                    </a:lnTo>
                    <a:lnTo>
                      <a:pt x="1398" y="416"/>
                    </a:lnTo>
                    <a:lnTo>
                      <a:pt x="1351" y="451"/>
                    </a:lnTo>
                    <a:lnTo>
                      <a:pt x="1307" y="471"/>
                    </a:lnTo>
                    <a:lnTo>
                      <a:pt x="1128" y="443"/>
                    </a:lnTo>
                    <a:lnTo>
                      <a:pt x="1111" y="416"/>
                    </a:lnTo>
                    <a:lnTo>
                      <a:pt x="1044" y="416"/>
                    </a:lnTo>
                    <a:lnTo>
                      <a:pt x="856" y="732"/>
                    </a:lnTo>
                    <a:lnTo>
                      <a:pt x="696" y="735"/>
                    </a:lnTo>
                    <a:lnTo>
                      <a:pt x="477" y="954"/>
                    </a:lnTo>
                    <a:lnTo>
                      <a:pt x="415" y="914"/>
                    </a:lnTo>
                    <a:lnTo>
                      <a:pt x="362" y="911"/>
                    </a:lnTo>
                    <a:lnTo>
                      <a:pt x="356" y="928"/>
                    </a:lnTo>
                    <a:lnTo>
                      <a:pt x="325" y="934"/>
                    </a:lnTo>
                    <a:lnTo>
                      <a:pt x="286" y="972"/>
                    </a:lnTo>
                    <a:lnTo>
                      <a:pt x="187" y="966"/>
                    </a:lnTo>
                    <a:lnTo>
                      <a:pt x="120" y="887"/>
                    </a:lnTo>
                    <a:lnTo>
                      <a:pt x="90" y="884"/>
                    </a:lnTo>
                    <a:lnTo>
                      <a:pt x="58" y="735"/>
                    </a:lnTo>
                    <a:lnTo>
                      <a:pt x="120" y="709"/>
                    </a:lnTo>
                    <a:lnTo>
                      <a:pt x="0" y="504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1020" name="Freeform 76"/>
              <p:cNvSpPr>
                <a:spLocks noChangeAspect="1"/>
              </p:cNvSpPr>
              <p:nvPr/>
            </p:nvSpPr>
            <p:spPr bwMode="auto">
              <a:xfrm>
                <a:off x="4377" y="2970"/>
                <a:ext cx="156" cy="99"/>
              </a:xfrm>
              <a:custGeom>
                <a:avLst/>
                <a:gdLst>
                  <a:gd name="T0" fmla="*/ 0 w 869"/>
                  <a:gd name="T1" fmla="*/ 169 h 545"/>
                  <a:gd name="T2" fmla="*/ 47 w 869"/>
                  <a:gd name="T3" fmla="*/ 175 h 545"/>
                  <a:gd name="T4" fmla="*/ 69 w 869"/>
                  <a:gd name="T5" fmla="*/ 218 h 545"/>
                  <a:gd name="T6" fmla="*/ 273 w 869"/>
                  <a:gd name="T7" fmla="*/ 213 h 545"/>
                  <a:gd name="T8" fmla="*/ 319 w 869"/>
                  <a:gd name="T9" fmla="*/ 261 h 545"/>
                  <a:gd name="T10" fmla="*/ 464 w 869"/>
                  <a:gd name="T11" fmla="*/ 179 h 545"/>
                  <a:gd name="T12" fmla="*/ 466 w 869"/>
                  <a:gd name="T13" fmla="*/ 117 h 545"/>
                  <a:gd name="T14" fmla="*/ 570 w 869"/>
                  <a:gd name="T15" fmla="*/ 74 h 545"/>
                  <a:gd name="T16" fmla="*/ 612 w 869"/>
                  <a:gd name="T17" fmla="*/ 113 h 545"/>
                  <a:gd name="T18" fmla="*/ 752 w 869"/>
                  <a:gd name="T19" fmla="*/ 37 h 545"/>
                  <a:gd name="T20" fmla="*/ 809 w 869"/>
                  <a:gd name="T21" fmla="*/ 0 h 545"/>
                  <a:gd name="T22" fmla="*/ 869 w 869"/>
                  <a:gd name="T23" fmla="*/ 7 h 545"/>
                  <a:gd name="T24" fmla="*/ 778 w 869"/>
                  <a:gd name="T25" fmla="*/ 142 h 545"/>
                  <a:gd name="T26" fmla="*/ 818 w 869"/>
                  <a:gd name="T27" fmla="*/ 186 h 545"/>
                  <a:gd name="T28" fmla="*/ 814 w 869"/>
                  <a:gd name="T29" fmla="*/ 231 h 545"/>
                  <a:gd name="T30" fmla="*/ 721 w 869"/>
                  <a:gd name="T31" fmla="*/ 319 h 545"/>
                  <a:gd name="T32" fmla="*/ 709 w 869"/>
                  <a:gd name="T33" fmla="*/ 346 h 545"/>
                  <a:gd name="T34" fmla="*/ 723 w 869"/>
                  <a:gd name="T35" fmla="*/ 375 h 545"/>
                  <a:gd name="T36" fmla="*/ 749 w 869"/>
                  <a:gd name="T37" fmla="*/ 381 h 545"/>
                  <a:gd name="T38" fmla="*/ 750 w 869"/>
                  <a:gd name="T39" fmla="*/ 426 h 545"/>
                  <a:gd name="T40" fmla="*/ 700 w 869"/>
                  <a:gd name="T41" fmla="*/ 467 h 545"/>
                  <a:gd name="T42" fmla="*/ 663 w 869"/>
                  <a:gd name="T43" fmla="*/ 543 h 545"/>
                  <a:gd name="T44" fmla="*/ 619 w 869"/>
                  <a:gd name="T45" fmla="*/ 545 h 545"/>
                  <a:gd name="T46" fmla="*/ 408 w 869"/>
                  <a:gd name="T47" fmla="*/ 450 h 545"/>
                  <a:gd name="T48" fmla="*/ 341 w 869"/>
                  <a:gd name="T49" fmla="*/ 439 h 545"/>
                  <a:gd name="T50" fmla="*/ 272 w 869"/>
                  <a:gd name="T51" fmla="*/ 417 h 545"/>
                  <a:gd name="T52" fmla="*/ 210 w 869"/>
                  <a:gd name="T53" fmla="*/ 405 h 545"/>
                  <a:gd name="T54" fmla="*/ 100 w 869"/>
                  <a:gd name="T55" fmla="*/ 430 h 545"/>
                  <a:gd name="T56" fmla="*/ 100 w 869"/>
                  <a:gd name="T57" fmla="*/ 420 h 545"/>
                  <a:gd name="T58" fmla="*/ 9 w 869"/>
                  <a:gd name="T59" fmla="*/ 261 h 545"/>
                  <a:gd name="T60" fmla="*/ 0 w 869"/>
                  <a:gd name="T61" fmla="*/ 169 h 5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869" h="545">
                    <a:moveTo>
                      <a:pt x="0" y="169"/>
                    </a:moveTo>
                    <a:lnTo>
                      <a:pt x="47" y="175"/>
                    </a:lnTo>
                    <a:lnTo>
                      <a:pt x="69" y="218"/>
                    </a:lnTo>
                    <a:lnTo>
                      <a:pt x="273" y="213"/>
                    </a:lnTo>
                    <a:lnTo>
                      <a:pt x="319" y="261"/>
                    </a:lnTo>
                    <a:lnTo>
                      <a:pt x="464" y="179"/>
                    </a:lnTo>
                    <a:lnTo>
                      <a:pt x="466" y="117"/>
                    </a:lnTo>
                    <a:lnTo>
                      <a:pt x="570" y="74"/>
                    </a:lnTo>
                    <a:lnTo>
                      <a:pt x="612" y="113"/>
                    </a:lnTo>
                    <a:lnTo>
                      <a:pt x="752" y="37"/>
                    </a:lnTo>
                    <a:lnTo>
                      <a:pt x="809" y="0"/>
                    </a:lnTo>
                    <a:lnTo>
                      <a:pt x="869" y="7"/>
                    </a:lnTo>
                    <a:lnTo>
                      <a:pt x="778" y="142"/>
                    </a:lnTo>
                    <a:lnTo>
                      <a:pt x="818" y="186"/>
                    </a:lnTo>
                    <a:lnTo>
                      <a:pt x="814" y="231"/>
                    </a:lnTo>
                    <a:lnTo>
                      <a:pt x="721" y="319"/>
                    </a:lnTo>
                    <a:lnTo>
                      <a:pt x="709" y="346"/>
                    </a:lnTo>
                    <a:lnTo>
                      <a:pt x="723" y="375"/>
                    </a:lnTo>
                    <a:lnTo>
                      <a:pt x="749" y="381"/>
                    </a:lnTo>
                    <a:lnTo>
                      <a:pt x="750" y="426"/>
                    </a:lnTo>
                    <a:lnTo>
                      <a:pt x="700" y="467"/>
                    </a:lnTo>
                    <a:lnTo>
                      <a:pt x="663" y="543"/>
                    </a:lnTo>
                    <a:lnTo>
                      <a:pt x="619" y="545"/>
                    </a:lnTo>
                    <a:lnTo>
                      <a:pt x="408" y="450"/>
                    </a:lnTo>
                    <a:lnTo>
                      <a:pt x="341" y="439"/>
                    </a:lnTo>
                    <a:lnTo>
                      <a:pt x="272" y="417"/>
                    </a:lnTo>
                    <a:lnTo>
                      <a:pt x="210" y="405"/>
                    </a:lnTo>
                    <a:lnTo>
                      <a:pt x="100" y="430"/>
                    </a:lnTo>
                    <a:lnTo>
                      <a:pt x="100" y="420"/>
                    </a:lnTo>
                    <a:lnTo>
                      <a:pt x="9" y="261"/>
                    </a:lnTo>
                    <a:lnTo>
                      <a:pt x="0" y="169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1021" name="Freeform 77"/>
              <p:cNvSpPr>
                <a:spLocks noChangeAspect="1"/>
              </p:cNvSpPr>
              <p:nvPr/>
            </p:nvSpPr>
            <p:spPr bwMode="auto">
              <a:xfrm>
                <a:off x="4388" y="3043"/>
                <a:ext cx="120" cy="64"/>
              </a:xfrm>
              <a:custGeom>
                <a:avLst/>
                <a:gdLst>
                  <a:gd name="T0" fmla="*/ 24 w 668"/>
                  <a:gd name="T1" fmla="*/ 171 h 356"/>
                  <a:gd name="T2" fmla="*/ 180 w 668"/>
                  <a:gd name="T3" fmla="*/ 209 h 356"/>
                  <a:gd name="T4" fmla="*/ 221 w 668"/>
                  <a:gd name="T5" fmla="*/ 198 h 356"/>
                  <a:gd name="T6" fmla="*/ 277 w 668"/>
                  <a:gd name="T7" fmla="*/ 198 h 356"/>
                  <a:gd name="T8" fmla="*/ 339 w 668"/>
                  <a:gd name="T9" fmla="*/ 313 h 356"/>
                  <a:gd name="T10" fmla="*/ 399 w 668"/>
                  <a:gd name="T11" fmla="*/ 311 h 356"/>
                  <a:gd name="T12" fmla="*/ 455 w 668"/>
                  <a:gd name="T13" fmla="*/ 350 h 356"/>
                  <a:gd name="T14" fmla="*/ 567 w 668"/>
                  <a:gd name="T15" fmla="*/ 356 h 356"/>
                  <a:gd name="T16" fmla="*/ 576 w 668"/>
                  <a:gd name="T17" fmla="*/ 316 h 356"/>
                  <a:gd name="T18" fmla="*/ 668 w 668"/>
                  <a:gd name="T19" fmla="*/ 316 h 356"/>
                  <a:gd name="T20" fmla="*/ 654 w 668"/>
                  <a:gd name="T21" fmla="*/ 231 h 356"/>
                  <a:gd name="T22" fmla="*/ 601 w 668"/>
                  <a:gd name="T23" fmla="*/ 140 h 356"/>
                  <a:gd name="T24" fmla="*/ 565 w 668"/>
                  <a:gd name="T25" fmla="*/ 142 h 356"/>
                  <a:gd name="T26" fmla="*/ 344 w 668"/>
                  <a:gd name="T27" fmla="*/ 43 h 356"/>
                  <a:gd name="T28" fmla="*/ 294 w 668"/>
                  <a:gd name="T29" fmla="*/ 38 h 356"/>
                  <a:gd name="T30" fmla="*/ 159 w 668"/>
                  <a:gd name="T31" fmla="*/ 0 h 356"/>
                  <a:gd name="T32" fmla="*/ 40 w 668"/>
                  <a:gd name="T33" fmla="*/ 25 h 356"/>
                  <a:gd name="T34" fmla="*/ 0 w 668"/>
                  <a:gd name="T35" fmla="*/ 92 h 356"/>
                  <a:gd name="T36" fmla="*/ 24 w 668"/>
                  <a:gd name="T37" fmla="*/ 171 h 3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68" h="356">
                    <a:moveTo>
                      <a:pt x="24" y="171"/>
                    </a:moveTo>
                    <a:lnTo>
                      <a:pt x="180" y="209"/>
                    </a:lnTo>
                    <a:lnTo>
                      <a:pt x="221" y="198"/>
                    </a:lnTo>
                    <a:lnTo>
                      <a:pt x="277" y="198"/>
                    </a:lnTo>
                    <a:lnTo>
                      <a:pt x="339" y="313"/>
                    </a:lnTo>
                    <a:lnTo>
                      <a:pt x="399" y="311"/>
                    </a:lnTo>
                    <a:lnTo>
                      <a:pt x="455" y="350"/>
                    </a:lnTo>
                    <a:lnTo>
                      <a:pt x="567" y="356"/>
                    </a:lnTo>
                    <a:lnTo>
                      <a:pt x="576" y="316"/>
                    </a:lnTo>
                    <a:lnTo>
                      <a:pt x="668" y="316"/>
                    </a:lnTo>
                    <a:lnTo>
                      <a:pt x="654" y="231"/>
                    </a:lnTo>
                    <a:lnTo>
                      <a:pt x="601" y="140"/>
                    </a:lnTo>
                    <a:lnTo>
                      <a:pt x="565" y="142"/>
                    </a:lnTo>
                    <a:lnTo>
                      <a:pt x="344" y="43"/>
                    </a:lnTo>
                    <a:lnTo>
                      <a:pt x="294" y="38"/>
                    </a:lnTo>
                    <a:lnTo>
                      <a:pt x="159" y="0"/>
                    </a:lnTo>
                    <a:lnTo>
                      <a:pt x="40" y="25"/>
                    </a:lnTo>
                    <a:lnTo>
                      <a:pt x="0" y="92"/>
                    </a:lnTo>
                    <a:lnTo>
                      <a:pt x="24" y="171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11022" name="Group 78"/>
          <p:cNvGrpSpPr>
            <a:grpSpLocks/>
          </p:cNvGrpSpPr>
          <p:nvPr/>
        </p:nvGrpSpPr>
        <p:grpSpPr bwMode="auto">
          <a:xfrm>
            <a:off x="6265863" y="5016500"/>
            <a:ext cx="2122487" cy="882650"/>
            <a:chOff x="3947" y="3160"/>
            <a:chExt cx="1337" cy="556"/>
          </a:xfrm>
        </p:grpSpPr>
        <p:sp>
          <p:nvSpPr>
            <p:cNvPr id="211023" name="Freeform 79"/>
            <p:cNvSpPr>
              <a:spLocks/>
            </p:cNvSpPr>
            <p:nvPr/>
          </p:nvSpPr>
          <p:spPr bwMode="auto">
            <a:xfrm>
              <a:off x="4470" y="3534"/>
              <a:ext cx="653" cy="164"/>
            </a:xfrm>
            <a:custGeom>
              <a:avLst/>
              <a:gdLst>
                <a:gd name="T0" fmla="*/ 0 w 609"/>
                <a:gd name="T1" fmla="*/ 0 h 164"/>
                <a:gd name="T2" fmla="*/ 196 w 609"/>
                <a:gd name="T3" fmla="*/ 164 h 164"/>
                <a:gd name="T4" fmla="*/ 609 w 609"/>
                <a:gd name="T5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09" h="164">
                  <a:moveTo>
                    <a:pt x="0" y="0"/>
                  </a:moveTo>
                  <a:lnTo>
                    <a:pt x="196" y="164"/>
                  </a:lnTo>
                  <a:lnTo>
                    <a:pt x="609" y="164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11024" name="Text Box 80"/>
            <p:cNvSpPr txBox="1">
              <a:spLocks noChangeArrowheads="1"/>
            </p:cNvSpPr>
            <p:nvPr/>
          </p:nvSpPr>
          <p:spPr bwMode="auto">
            <a:xfrm>
              <a:off x="4627" y="3572"/>
              <a:ext cx="657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900" dirty="0">
                  <a:solidFill>
                    <a:srgbClr val="066168"/>
                  </a:solidFill>
                  <a:latin typeface="Verdana" pitchFamily="34" charset="0"/>
                </a:rPr>
                <a:t>Cariri</a:t>
              </a:r>
            </a:p>
          </p:txBody>
        </p:sp>
        <p:grpSp>
          <p:nvGrpSpPr>
            <p:cNvPr id="211025" name="Group 81"/>
            <p:cNvGrpSpPr>
              <a:grpSpLocks/>
            </p:cNvGrpSpPr>
            <p:nvPr/>
          </p:nvGrpSpPr>
          <p:grpSpPr bwMode="auto">
            <a:xfrm>
              <a:off x="3947" y="3160"/>
              <a:ext cx="631" cy="512"/>
              <a:chOff x="3947" y="3160"/>
              <a:chExt cx="631" cy="512"/>
            </a:xfrm>
          </p:grpSpPr>
          <p:sp>
            <p:nvSpPr>
              <p:cNvPr id="211026" name="Freeform 82"/>
              <p:cNvSpPr>
                <a:spLocks noChangeAspect="1"/>
              </p:cNvSpPr>
              <p:nvPr/>
            </p:nvSpPr>
            <p:spPr bwMode="auto">
              <a:xfrm>
                <a:off x="4038" y="3372"/>
                <a:ext cx="127" cy="228"/>
              </a:xfrm>
              <a:custGeom>
                <a:avLst/>
                <a:gdLst>
                  <a:gd name="T0" fmla="*/ 0 w 708"/>
                  <a:gd name="T1" fmla="*/ 703 h 1264"/>
                  <a:gd name="T2" fmla="*/ 82 w 708"/>
                  <a:gd name="T3" fmla="*/ 747 h 1264"/>
                  <a:gd name="T4" fmla="*/ 101 w 708"/>
                  <a:gd name="T5" fmla="*/ 840 h 1264"/>
                  <a:gd name="T6" fmla="*/ 96 w 708"/>
                  <a:gd name="T7" fmla="*/ 943 h 1264"/>
                  <a:gd name="T8" fmla="*/ 75 w 708"/>
                  <a:gd name="T9" fmla="*/ 1010 h 1264"/>
                  <a:gd name="T10" fmla="*/ 80 w 708"/>
                  <a:gd name="T11" fmla="*/ 1200 h 1264"/>
                  <a:gd name="T12" fmla="*/ 195 w 708"/>
                  <a:gd name="T13" fmla="*/ 1223 h 1264"/>
                  <a:gd name="T14" fmla="*/ 258 w 708"/>
                  <a:gd name="T15" fmla="*/ 1264 h 1264"/>
                  <a:gd name="T16" fmla="*/ 262 w 708"/>
                  <a:gd name="T17" fmla="*/ 734 h 1264"/>
                  <a:gd name="T18" fmla="*/ 639 w 708"/>
                  <a:gd name="T19" fmla="*/ 813 h 1264"/>
                  <a:gd name="T20" fmla="*/ 639 w 708"/>
                  <a:gd name="T21" fmla="*/ 493 h 1264"/>
                  <a:gd name="T22" fmla="*/ 708 w 708"/>
                  <a:gd name="T23" fmla="*/ 241 h 1264"/>
                  <a:gd name="T24" fmla="*/ 701 w 708"/>
                  <a:gd name="T25" fmla="*/ 0 h 1264"/>
                  <a:gd name="T26" fmla="*/ 323 w 708"/>
                  <a:gd name="T27" fmla="*/ 146 h 1264"/>
                  <a:gd name="T28" fmla="*/ 9 w 708"/>
                  <a:gd name="T29" fmla="*/ 356 h 1264"/>
                  <a:gd name="T30" fmla="*/ 0 w 708"/>
                  <a:gd name="T31" fmla="*/ 703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08" h="1264">
                    <a:moveTo>
                      <a:pt x="0" y="703"/>
                    </a:moveTo>
                    <a:lnTo>
                      <a:pt x="82" y="747"/>
                    </a:lnTo>
                    <a:lnTo>
                      <a:pt x="101" y="840"/>
                    </a:lnTo>
                    <a:lnTo>
                      <a:pt x="96" y="943"/>
                    </a:lnTo>
                    <a:lnTo>
                      <a:pt x="75" y="1010"/>
                    </a:lnTo>
                    <a:lnTo>
                      <a:pt x="80" y="1200"/>
                    </a:lnTo>
                    <a:lnTo>
                      <a:pt x="195" y="1223"/>
                    </a:lnTo>
                    <a:lnTo>
                      <a:pt x="258" y="1264"/>
                    </a:lnTo>
                    <a:lnTo>
                      <a:pt x="262" y="734"/>
                    </a:lnTo>
                    <a:lnTo>
                      <a:pt x="639" y="813"/>
                    </a:lnTo>
                    <a:lnTo>
                      <a:pt x="639" y="493"/>
                    </a:lnTo>
                    <a:lnTo>
                      <a:pt x="708" y="241"/>
                    </a:lnTo>
                    <a:lnTo>
                      <a:pt x="701" y="0"/>
                    </a:lnTo>
                    <a:lnTo>
                      <a:pt x="323" y="146"/>
                    </a:lnTo>
                    <a:lnTo>
                      <a:pt x="9" y="356"/>
                    </a:lnTo>
                    <a:lnTo>
                      <a:pt x="0" y="703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1027" name="Freeform 83"/>
              <p:cNvSpPr>
                <a:spLocks noChangeAspect="1"/>
              </p:cNvSpPr>
              <p:nvPr/>
            </p:nvSpPr>
            <p:spPr bwMode="auto">
              <a:xfrm>
                <a:off x="3947" y="3241"/>
                <a:ext cx="157" cy="258"/>
              </a:xfrm>
              <a:custGeom>
                <a:avLst/>
                <a:gdLst>
                  <a:gd name="T0" fmla="*/ 478 w 871"/>
                  <a:gd name="T1" fmla="*/ 35 h 1427"/>
                  <a:gd name="T2" fmla="*/ 591 w 871"/>
                  <a:gd name="T3" fmla="*/ 178 h 1427"/>
                  <a:gd name="T4" fmla="*/ 821 w 871"/>
                  <a:gd name="T5" fmla="*/ 173 h 1427"/>
                  <a:gd name="T6" fmla="*/ 803 w 871"/>
                  <a:gd name="T7" fmla="*/ 242 h 1427"/>
                  <a:gd name="T8" fmla="*/ 871 w 871"/>
                  <a:gd name="T9" fmla="*/ 335 h 1427"/>
                  <a:gd name="T10" fmla="*/ 784 w 871"/>
                  <a:gd name="T11" fmla="*/ 521 h 1427"/>
                  <a:gd name="T12" fmla="*/ 779 w 871"/>
                  <a:gd name="T13" fmla="*/ 688 h 1427"/>
                  <a:gd name="T14" fmla="*/ 817 w 871"/>
                  <a:gd name="T15" fmla="*/ 762 h 1427"/>
                  <a:gd name="T16" fmla="*/ 825 w 871"/>
                  <a:gd name="T17" fmla="*/ 872 h 1427"/>
                  <a:gd name="T18" fmla="*/ 511 w 871"/>
                  <a:gd name="T19" fmla="*/ 1080 h 1427"/>
                  <a:gd name="T20" fmla="*/ 501 w 871"/>
                  <a:gd name="T21" fmla="*/ 1427 h 1427"/>
                  <a:gd name="T22" fmla="*/ 486 w 871"/>
                  <a:gd name="T23" fmla="*/ 1423 h 1427"/>
                  <a:gd name="T24" fmla="*/ 429 w 871"/>
                  <a:gd name="T25" fmla="*/ 1424 h 1427"/>
                  <a:gd name="T26" fmla="*/ 398 w 871"/>
                  <a:gd name="T27" fmla="*/ 1406 h 1427"/>
                  <a:gd name="T28" fmla="*/ 353 w 871"/>
                  <a:gd name="T29" fmla="*/ 1363 h 1427"/>
                  <a:gd name="T30" fmla="*/ 327 w 871"/>
                  <a:gd name="T31" fmla="*/ 1325 h 1427"/>
                  <a:gd name="T32" fmla="*/ 197 w 871"/>
                  <a:gd name="T33" fmla="*/ 1238 h 1427"/>
                  <a:gd name="T34" fmla="*/ 100 w 871"/>
                  <a:gd name="T35" fmla="*/ 1186 h 1427"/>
                  <a:gd name="T36" fmla="*/ 9 w 871"/>
                  <a:gd name="T37" fmla="*/ 1085 h 1427"/>
                  <a:gd name="T38" fmla="*/ 5 w 871"/>
                  <a:gd name="T39" fmla="*/ 840 h 1427"/>
                  <a:gd name="T40" fmla="*/ 0 w 871"/>
                  <a:gd name="T41" fmla="*/ 661 h 1427"/>
                  <a:gd name="T42" fmla="*/ 12 w 871"/>
                  <a:gd name="T43" fmla="*/ 628 h 1427"/>
                  <a:gd name="T44" fmla="*/ 5 w 871"/>
                  <a:gd name="T45" fmla="*/ 490 h 1427"/>
                  <a:gd name="T46" fmla="*/ 0 w 871"/>
                  <a:gd name="T47" fmla="*/ 405 h 1427"/>
                  <a:gd name="T48" fmla="*/ 8 w 871"/>
                  <a:gd name="T49" fmla="*/ 256 h 1427"/>
                  <a:gd name="T50" fmla="*/ 42 w 871"/>
                  <a:gd name="T51" fmla="*/ 241 h 1427"/>
                  <a:gd name="T52" fmla="*/ 71 w 871"/>
                  <a:gd name="T53" fmla="*/ 243 h 1427"/>
                  <a:gd name="T54" fmla="*/ 58 w 871"/>
                  <a:gd name="T55" fmla="*/ 133 h 1427"/>
                  <a:gd name="T56" fmla="*/ 73 w 871"/>
                  <a:gd name="T57" fmla="*/ 65 h 1427"/>
                  <a:gd name="T58" fmla="*/ 273 w 871"/>
                  <a:gd name="T59" fmla="*/ 0 h 1427"/>
                  <a:gd name="T60" fmla="*/ 333 w 871"/>
                  <a:gd name="T61" fmla="*/ 34 h 1427"/>
                  <a:gd name="T62" fmla="*/ 478 w 871"/>
                  <a:gd name="T63" fmla="*/ 35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71" h="1427">
                    <a:moveTo>
                      <a:pt x="478" y="35"/>
                    </a:moveTo>
                    <a:lnTo>
                      <a:pt x="591" y="178"/>
                    </a:lnTo>
                    <a:lnTo>
                      <a:pt x="821" y="173"/>
                    </a:lnTo>
                    <a:lnTo>
                      <a:pt x="803" y="242"/>
                    </a:lnTo>
                    <a:lnTo>
                      <a:pt x="871" y="335"/>
                    </a:lnTo>
                    <a:lnTo>
                      <a:pt x="784" y="521"/>
                    </a:lnTo>
                    <a:lnTo>
                      <a:pt x="779" y="688"/>
                    </a:lnTo>
                    <a:lnTo>
                      <a:pt x="817" y="762"/>
                    </a:lnTo>
                    <a:lnTo>
                      <a:pt x="825" y="872"/>
                    </a:lnTo>
                    <a:lnTo>
                      <a:pt x="511" y="1080"/>
                    </a:lnTo>
                    <a:lnTo>
                      <a:pt x="501" y="1427"/>
                    </a:lnTo>
                    <a:lnTo>
                      <a:pt x="486" y="1423"/>
                    </a:lnTo>
                    <a:lnTo>
                      <a:pt x="429" y="1424"/>
                    </a:lnTo>
                    <a:lnTo>
                      <a:pt x="398" y="1406"/>
                    </a:lnTo>
                    <a:lnTo>
                      <a:pt x="353" y="1363"/>
                    </a:lnTo>
                    <a:lnTo>
                      <a:pt x="327" y="1325"/>
                    </a:lnTo>
                    <a:lnTo>
                      <a:pt x="197" y="1238"/>
                    </a:lnTo>
                    <a:lnTo>
                      <a:pt x="100" y="1186"/>
                    </a:lnTo>
                    <a:lnTo>
                      <a:pt x="9" y="1085"/>
                    </a:lnTo>
                    <a:lnTo>
                      <a:pt x="5" y="840"/>
                    </a:lnTo>
                    <a:lnTo>
                      <a:pt x="0" y="661"/>
                    </a:lnTo>
                    <a:lnTo>
                      <a:pt x="12" y="628"/>
                    </a:lnTo>
                    <a:lnTo>
                      <a:pt x="5" y="490"/>
                    </a:lnTo>
                    <a:lnTo>
                      <a:pt x="0" y="405"/>
                    </a:lnTo>
                    <a:lnTo>
                      <a:pt x="8" y="256"/>
                    </a:lnTo>
                    <a:lnTo>
                      <a:pt x="42" y="241"/>
                    </a:lnTo>
                    <a:lnTo>
                      <a:pt x="71" y="243"/>
                    </a:lnTo>
                    <a:lnTo>
                      <a:pt x="58" y="133"/>
                    </a:lnTo>
                    <a:lnTo>
                      <a:pt x="73" y="65"/>
                    </a:lnTo>
                    <a:lnTo>
                      <a:pt x="273" y="0"/>
                    </a:lnTo>
                    <a:lnTo>
                      <a:pt x="333" y="34"/>
                    </a:lnTo>
                    <a:lnTo>
                      <a:pt x="478" y="3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1028" name="Freeform 84"/>
              <p:cNvSpPr>
                <a:spLocks noChangeAspect="1"/>
              </p:cNvSpPr>
              <p:nvPr/>
            </p:nvSpPr>
            <p:spPr bwMode="auto">
              <a:xfrm>
                <a:off x="4088" y="3293"/>
                <a:ext cx="94" cy="105"/>
              </a:xfrm>
              <a:custGeom>
                <a:avLst/>
                <a:gdLst>
                  <a:gd name="T0" fmla="*/ 89 w 521"/>
                  <a:gd name="T1" fmla="*/ 45 h 582"/>
                  <a:gd name="T2" fmla="*/ 230 w 521"/>
                  <a:gd name="T3" fmla="*/ 57 h 582"/>
                  <a:gd name="T4" fmla="*/ 272 w 521"/>
                  <a:gd name="T5" fmla="*/ 0 h 582"/>
                  <a:gd name="T6" fmla="*/ 315 w 521"/>
                  <a:gd name="T7" fmla="*/ 3 h 582"/>
                  <a:gd name="T8" fmla="*/ 415 w 521"/>
                  <a:gd name="T9" fmla="*/ 120 h 582"/>
                  <a:gd name="T10" fmla="*/ 500 w 521"/>
                  <a:gd name="T11" fmla="*/ 110 h 582"/>
                  <a:gd name="T12" fmla="*/ 506 w 521"/>
                  <a:gd name="T13" fmla="*/ 154 h 582"/>
                  <a:gd name="T14" fmla="*/ 521 w 521"/>
                  <a:gd name="T15" fmla="*/ 222 h 582"/>
                  <a:gd name="T16" fmla="*/ 475 w 521"/>
                  <a:gd name="T17" fmla="*/ 414 h 582"/>
                  <a:gd name="T18" fmla="*/ 44 w 521"/>
                  <a:gd name="T19" fmla="*/ 582 h 582"/>
                  <a:gd name="T20" fmla="*/ 39 w 521"/>
                  <a:gd name="T21" fmla="*/ 476 h 582"/>
                  <a:gd name="T22" fmla="*/ 0 w 521"/>
                  <a:gd name="T23" fmla="*/ 402 h 582"/>
                  <a:gd name="T24" fmla="*/ 6 w 521"/>
                  <a:gd name="T25" fmla="*/ 234 h 582"/>
                  <a:gd name="T26" fmla="*/ 89 w 521"/>
                  <a:gd name="T27" fmla="*/ 45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21" h="582">
                    <a:moveTo>
                      <a:pt x="89" y="45"/>
                    </a:moveTo>
                    <a:lnTo>
                      <a:pt x="230" y="57"/>
                    </a:lnTo>
                    <a:lnTo>
                      <a:pt x="272" y="0"/>
                    </a:lnTo>
                    <a:lnTo>
                      <a:pt x="315" y="3"/>
                    </a:lnTo>
                    <a:lnTo>
                      <a:pt x="415" y="120"/>
                    </a:lnTo>
                    <a:lnTo>
                      <a:pt x="500" y="110"/>
                    </a:lnTo>
                    <a:lnTo>
                      <a:pt x="506" y="154"/>
                    </a:lnTo>
                    <a:lnTo>
                      <a:pt x="521" y="222"/>
                    </a:lnTo>
                    <a:lnTo>
                      <a:pt x="475" y="414"/>
                    </a:lnTo>
                    <a:lnTo>
                      <a:pt x="44" y="582"/>
                    </a:lnTo>
                    <a:lnTo>
                      <a:pt x="39" y="476"/>
                    </a:lnTo>
                    <a:lnTo>
                      <a:pt x="0" y="402"/>
                    </a:lnTo>
                    <a:lnTo>
                      <a:pt x="6" y="234"/>
                    </a:lnTo>
                    <a:lnTo>
                      <a:pt x="89" y="4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1029" name="Freeform 85"/>
              <p:cNvSpPr>
                <a:spLocks noChangeAspect="1"/>
              </p:cNvSpPr>
              <p:nvPr/>
            </p:nvSpPr>
            <p:spPr bwMode="auto">
              <a:xfrm>
                <a:off x="4243" y="3394"/>
                <a:ext cx="76" cy="88"/>
              </a:xfrm>
              <a:custGeom>
                <a:avLst/>
                <a:gdLst>
                  <a:gd name="T0" fmla="*/ 73 w 424"/>
                  <a:gd name="T1" fmla="*/ 470 h 489"/>
                  <a:gd name="T2" fmla="*/ 424 w 424"/>
                  <a:gd name="T3" fmla="*/ 489 h 489"/>
                  <a:gd name="T4" fmla="*/ 421 w 424"/>
                  <a:gd name="T5" fmla="*/ 324 h 489"/>
                  <a:gd name="T6" fmla="*/ 361 w 424"/>
                  <a:gd name="T7" fmla="*/ 172 h 489"/>
                  <a:gd name="T8" fmla="*/ 308 w 424"/>
                  <a:gd name="T9" fmla="*/ 96 h 489"/>
                  <a:gd name="T10" fmla="*/ 147 w 424"/>
                  <a:gd name="T11" fmla="*/ 49 h 489"/>
                  <a:gd name="T12" fmla="*/ 62 w 424"/>
                  <a:gd name="T13" fmla="*/ 0 h 489"/>
                  <a:gd name="T14" fmla="*/ 48 w 424"/>
                  <a:gd name="T15" fmla="*/ 35 h 489"/>
                  <a:gd name="T16" fmla="*/ 76 w 424"/>
                  <a:gd name="T17" fmla="*/ 79 h 489"/>
                  <a:gd name="T18" fmla="*/ 71 w 424"/>
                  <a:gd name="T19" fmla="*/ 114 h 489"/>
                  <a:gd name="T20" fmla="*/ 0 w 424"/>
                  <a:gd name="T21" fmla="*/ 181 h 489"/>
                  <a:gd name="T22" fmla="*/ 73 w 424"/>
                  <a:gd name="T23" fmla="*/ 470 h 4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24" h="489">
                    <a:moveTo>
                      <a:pt x="73" y="470"/>
                    </a:moveTo>
                    <a:lnTo>
                      <a:pt x="424" y="489"/>
                    </a:lnTo>
                    <a:lnTo>
                      <a:pt x="421" y="324"/>
                    </a:lnTo>
                    <a:lnTo>
                      <a:pt x="361" y="172"/>
                    </a:lnTo>
                    <a:lnTo>
                      <a:pt x="308" y="96"/>
                    </a:lnTo>
                    <a:lnTo>
                      <a:pt x="147" y="49"/>
                    </a:lnTo>
                    <a:lnTo>
                      <a:pt x="62" y="0"/>
                    </a:lnTo>
                    <a:lnTo>
                      <a:pt x="48" y="35"/>
                    </a:lnTo>
                    <a:lnTo>
                      <a:pt x="76" y="79"/>
                    </a:lnTo>
                    <a:lnTo>
                      <a:pt x="71" y="114"/>
                    </a:lnTo>
                    <a:lnTo>
                      <a:pt x="0" y="181"/>
                    </a:lnTo>
                    <a:lnTo>
                      <a:pt x="73" y="470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1030" name="Freeform 86"/>
              <p:cNvSpPr>
                <a:spLocks noChangeAspect="1"/>
              </p:cNvSpPr>
              <p:nvPr/>
            </p:nvSpPr>
            <p:spPr bwMode="auto">
              <a:xfrm>
                <a:off x="4250" y="3287"/>
                <a:ext cx="155" cy="214"/>
              </a:xfrm>
              <a:custGeom>
                <a:avLst/>
                <a:gdLst>
                  <a:gd name="T0" fmla="*/ 20 w 859"/>
                  <a:gd name="T1" fmla="*/ 588 h 1187"/>
                  <a:gd name="T2" fmla="*/ 102 w 859"/>
                  <a:gd name="T3" fmla="*/ 640 h 1187"/>
                  <a:gd name="T4" fmla="*/ 266 w 859"/>
                  <a:gd name="T5" fmla="*/ 693 h 1187"/>
                  <a:gd name="T6" fmla="*/ 312 w 859"/>
                  <a:gd name="T7" fmla="*/ 760 h 1187"/>
                  <a:gd name="T8" fmla="*/ 379 w 859"/>
                  <a:gd name="T9" fmla="*/ 918 h 1187"/>
                  <a:gd name="T10" fmla="*/ 386 w 859"/>
                  <a:gd name="T11" fmla="*/ 1080 h 1187"/>
                  <a:gd name="T12" fmla="*/ 479 w 859"/>
                  <a:gd name="T13" fmla="*/ 1085 h 1187"/>
                  <a:gd name="T14" fmla="*/ 678 w 859"/>
                  <a:gd name="T15" fmla="*/ 1187 h 1187"/>
                  <a:gd name="T16" fmla="*/ 749 w 859"/>
                  <a:gd name="T17" fmla="*/ 833 h 1187"/>
                  <a:gd name="T18" fmla="*/ 859 w 859"/>
                  <a:gd name="T19" fmla="*/ 483 h 1187"/>
                  <a:gd name="T20" fmla="*/ 570 w 859"/>
                  <a:gd name="T21" fmla="*/ 508 h 1187"/>
                  <a:gd name="T22" fmla="*/ 459 w 859"/>
                  <a:gd name="T23" fmla="*/ 179 h 1187"/>
                  <a:gd name="T24" fmla="*/ 578 w 859"/>
                  <a:gd name="T25" fmla="*/ 0 h 1187"/>
                  <a:gd name="T26" fmla="*/ 424 w 859"/>
                  <a:gd name="T27" fmla="*/ 6 h 1187"/>
                  <a:gd name="T28" fmla="*/ 202 w 859"/>
                  <a:gd name="T29" fmla="*/ 222 h 1187"/>
                  <a:gd name="T30" fmla="*/ 207 w 859"/>
                  <a:gd name="T31" fmla="*/ 328 h 1187"/>
                  <a:gd name="T32" fmla="*/ 17 w 859"/>
                  <a:gd name="T33" fmla="*/ 491 h 1187"/>
                  <a:gd name="T34" fmla="*/ 0 w 859"/>
                  <a:gd name="T35" fmla="*/ 556 h 1187"/>
                  <a:gd name="T36" fmla="*/ 20 w 859"/>
                  <a:gd name="T37" fmla="*/ 588 h 1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59" h="1187">
                    <a:moveTo>
                      <a:pt x="20" y="588"/>
                    </a:moveTo>
                    <a:lnTo>
                      <a:pt x="102" y="640"/>
                    </a:lnTo>
                    <a:lnTo>
                      <a:pt x="266" y="693"/>
                    </a:lnTo>
                    <a:lnTo>
                      <a:pt x="312" y="760"/>
                    </a:lnTo>
                    <a:lnTo>
                      <a:pt x="379" y="918"/>
                    </a:lnTo>
                    <a:lnTo>
                      <a:pt x="386" y="1080"/>
                    </a:lnTo>
                    <a:lnTo>
                      <a:pt x="479" y="1085"/>
                    </a:lnTo>
                    <a:lnTo>
                      <a:pt x="678" y="1187"/>
                    </a:lnTo>
                    <a:lnTo>
                      <a:pt x="749" y="833"/>
                    </a:lnTo>
                    <a:lnTo>
                      <a:pt x="859" y="483"/>
                    </a:lnTo>
                    <a:lnTo>
                      <a:pt x="570" y="508"/>
                    </a:lnTo>
                    <a:lnTo>
                      <a:pt x="459" y="179"/>
                    </a:lnTo>
                    <a:lnTo>
                      <a:pt x="578" y="0"/>
                    </a:lnTo>
                    <a:lnTo>
                      <a:pt x="424" y="6"/>
                    </a:lnTo>
                    <a:lnTo>
                      <a:pt x="202" y="222"/>
                    </a:lnTo>
                    <a:lnTo>
                      <a:pt x="207" y="328"/>
                    </a:lnTo>
                    <a:lnTo>
                      <a:pt x="17" y="491"/>
                    </a:lnTo>
                    <a:lnTo>
                      <a:pt x="0" y="556"/>
                    </a:lnTo>
                    <a:lnTo>
                      <a:pt x="20" y="58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1031" name="Freeform 87"/>
              <p:cNvSpPr>
                <a:spLocks noChangeAspect="1"/>
              </p:cNvSpPr>
              <p:nvPr/>
            </p:nvSpPr>
            <p:spPr bwMode="auto">
              <a:xfrm>
                <a:off x="4224" y="3480"/>
                <a:ext cx="247" cy="192"/>
              </a:xfrm>
              <a:custGeom>
                <a:avLst/>
                <a:gdLst>
                  <a:gd name="T0" fmla="*/ 333 w 1366"/>
                  <a:gd name="T1" fmla="*/ 687 h 1064"/>
                  <a:gd name="T2" fmla="*/ 330 w 1366"/>
                  <a:gd name="T3" fmla="*/ 362 h 1064"/>
                  <a:gd name="T4" fmla="*/ 207 w 1366"/>
                  <a:gd name="T5" fmla="*/ 251 h 1064"/>
                  <a:gd name="T6" fmla="*/ 0 w 1366"/>
                  <a:gd name="T7" fmla="*/ 113 h 1064"/>
                  <a:gd name="T8" fmla="*/ 102 w 1366"/>
                  <a:gd name="T9" fmla="*/ 137 h 1064"/>
                  <a:gd name="T10" fmla="*/ 160 w 1366"/>
                  <a:gd name="T11" fmla="*/ 131 h 1064"/>
                  <a:gd name="T12" fmla="*/ 204 w 1366"/>
                  <a:gd name="T13" fmla="*/ 49 h 1064"/>
                  <a:gd name="T14" fmla="*/ 180 w 1366"/>
                  <a:gd name="T15" fmla="*/ 0 h 1064"/>
                  <a:gd name="T16" fmla="*/ 532 w 1366"/>
                  <a:gd name="T17" fmla="*/ 14 h 1064"/>
                  <a:gd name="T18" fmla="*/ 625 w 1366"/>
                  <a:gd name="T19" fmla="*/ 20 h 1064"/>
                  <a:gd name="T20" fmla="*/ 822 w 1366"/>
                  <a:gd name="T21" fmla="*/ 116 h 1064"/>
                  <a:gd name="T22" fmla="*/ 1011 w 1366"/>
                  <a:gd name="T23" fmla="*/ 348 h 1064"/>
                  <a:gd name="T24" fmla="*/ 1175 w 1366"/>
                  <a:gd name="T25" fmla="*/ 584 h 1064"/>
                  <a:gd name="T26" fmla="*/ 1366 w 1366"/>
                  <a:gd name="T27" fmla="*/ 678 h 1064"/>
                  <a:gd name="T28" fmla="*/ 1356 w 1366"/>
                  <a:gd name="T29" fmla="*/ 693 h 1064"/>
                  <a:gd name="T30" fmla="*/ 1313 w 1366"/>
                  <a:gd name="T31" fmla="*/ 705 h 1064"/>
                  <a:gd name="T32" fmla="*/ 1274 w 1366"/>
                  <a:gd name="T33" fmla="*/ 778 h 1064"/>
                  <a:gd name="T34" fmla="*/ 1196 w 1366"/>
                  <a:gd name="T35" fmla="*/ 783 h 1064"/>
                  <a:gd name="T36" fmla="*/ 1111 w 1366"/>
                  <a:gd name="T37" fmla="*/ 825 h 1064"/>
                  <a:gd name="T38" fmla="*/ 1078 w 1366"/>
                  <a:gd name="T39" fmla="*/ 815 h 1064"/>
                  <a:gd name="T40" fmla="*/ 1035 w 1366"/>
                  <a:gd name="T41" fmla="*/ 804 h 1064"/>
                  <a:gd name="T42" fmla="*/ 1023 w 1366"/>
                  <a:gd name="T43" fmla="*/ 831 h 1064"/>
                  <a:gd name="T44" fmla="*/ 1044 w 1366"/>
                  <a:gd name="T45" fmla="*/ 880 h 1064"/>
                  <a:gd name="T46" fmla="*/ 1032 w 1366"/>
                  <a:gd name="T47" fmla="*/ 953 h 1064"/>
                  <a:gd name="T48" fmla="*/ 985 w 1366"/>
                  <a:gd name="T49" fmla="*/ 977 h 1064"/>
                  <a:gd name="T50" fmla="*/ 945 w 1366"/>
                  <a:gd name="T51" fmla="*/ 965 h 1064"/>
                  <a:gd name="T52" fmla="*/ 871 w 1366"/>
                  <a:gd name="T53" fmla="*/ 950 h 1064"/>
                  <a:gd name="T54" fmla="*/ 839 w 1366"/>
                  <a:gd name="T55" fmla="*/ 991 h 1064"/>
                  <a:gd name="T56" fmla="*/ 824 w 1366"/>
                  <a:gd name="T57" fmla="*/ 1053 h 1064"/>
                  <a:gd name="T58" fmla="*/ 783 w 1366"/>
                  <a:gd name="T59" fmla="*/ 1064 h 1064"/>
                  <a:gd name="T60" fmla="*/ 783 w 1366"/>
                  <a:gd name="T61" fmla="*/ 626 h 1064"/>
                  <a:gd name="T62" fmla="*/ 552 w 1366"/>
                  <a:gd name="T63" fmla="*/ 605 h 1064"/>
                  <a:gd name="T64" fmla="*/ 333 w 1366"/>
                  <a:gd name="T65" fmla="*/ 687 h 1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66" h="1064">
                    <a:moveTo>
                      <a:pt x="333" y="687"/>
                    </a:moveTo>
                    <a:lnTo>
                      <a:pt x="330" y="362"/>
                    </a:lnTo>
                    <a:lnTo>
                      <a:pt x="207" y="251"/>
                    </a:lnTo>
                    <a:lnTo>
                      <a:pt x="0" y="113"/>
                    </a:lnTo>
                    <a:lnTo>
                      <a:pt x="102" y="137"/>
                    </a:lnTo>
                    <a:lnTo>
                      <a:pt x="160" y="131"/>
                    </a:lnTo>
                    <a:lnTo>
                      <a:pt x="204" y="49"/>
                    </a:lnTo>
                    <a:lnTo>
                      <a:pt x="180" y="0"/>
                    </a:lnTo>
                    <a:lnTo>
                      <a:pt x="532" y="14"/>
                    </a:lnTo>
                    <a:lnTo>
                      <a:pt x="625" y="20"/>
                    </a:lnTo>
                    <a:lnTo>
                      <a:pt x="822" y="116"/>
                    </a:lnTo>
                    <a:lnTo>
                      <a:pt x="1011" y="348"/>
                    </a:lnTo>
                    <a:lnTo>
                      <a:pt x="1175" y="584"/>
                    </a:lnTo>
                    <a:lnTo>
                      <a:pt x="1366" y="678"/>
                    </a:lnTo>
                    <a:lnTo>
                      <a:pt x="1356" y="693"/>
                    </a:lnTo>
                    <a:lnTo>
                      <a:pt x="1313" y="705"/>
                    </a:lnTo>
                    <a:lnTo>
                      <a:pt x="1274" y="778"/>
                    </a:lnTo>
                    <a:lnTo>
                      <a:pt x="1196" y="783"/>
                    </a:lnTo>
                    <a:lnTo>
                      <a:pt x="1111" y="825"/>
                    </a:lnTo>
                    <a:lnTo>
                      <a:pt x="1078" y="815"/>
                    </a:lnTo>
                    <a:lnTo>
                      <a:pt x="1035" y="804"/>
                    </a:lnTo>
                    <a:lnTo>
                      <a:pt x="1023" y="831"/>
                    </a:lnTo>
                    <a:lnTo>
                      <a:pt x="1044" y="880"/>
                    </a:lnTo>
                    <a:lnTo>
                      <a:pt x="1032" y="953"/>
                    </a:lnTo>
                    <a:lnTo>
                      <a:pt x="985" y="977"/>
                    </a:lnTo>
                    <a:lnTo>
                      <a:pt x="945" y="965"/>
                    </a:lnTo>
                    <a:lnTo>
                      <a:pt x="871" y="950"/>
                    </a:lnTo>
                    <a:lnTo>
                      <a:pt x="839" y="991"/>
                    </a:lnTo>
                    <a:lnTo>
                      <a:pt x="824" y="1053"/>
                    </a:lnTo>
                    <a:lnTo>
                      <a:pt x="783" y="1064"/>
                    </a:lnTo>
                    <a:lnTo>
                      <a:pt x="783" y="626"/>
                    </a:lnTo>
                    <a:lnTo>
                      <a:pt x="552" y="605"/>
                    </a:lnTo>
                    <a:lnTo>
                      <a:pt x="333" y="687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1032" name="Freeform 88"/>
              <p:cNvSpPr>
                <a:spLocks noChangeAspect="1"/>
              </p:cNvSpPr>
              <p:nvPr/>
            </p:nvSpPr>
            <p:spPr bwMode="auto">
              <a:xfrm>
                <a:off x="4152" y="3315"/>
                <a:ext cx="136" cy="212"/>
              </a:xfrm>
              <a:custGeom>
                <a:avLst/>
                <a:gdLst>
                  <a:gd name="T0" fmla="*/ 386 w 752"/>
                  <a:gd name="T1" fmla="*/ 1 h 1176"/>
                  <a:gd name="T2" fmla="*/ 457 w 752"/>
                  <a:gd name="T3" fmla="*/ 77 h 1176"/>
                  <a:gd name="T4" fmla="*/ 551 w 752"/>
                  <a:gd name="T5" fmla="*/ 88 h 1176"/>
                  <a:gd name="T6" fmla="*/ 586 w 752"/>
                  <a:gd name="T7" fmla="*/ 49 h 1176"/>
                  <a:gd name="T8" fmla="*/ 626 w 752"/>
                  <a:gd name="T9" fmla="*/ 43 h 1176"/>
                  <a:gd name="T10" fmla="*/ 627 w 752"/>
                  <a:gd name="T11" fmla="*/ 24 h 1176"/>
                  <a:gd name="T12" fmla="*/ 686 w 752"/>
                  <a:gd name="T13" fmla="*/ 28 h 1176"/>
                  <a:gd name="T14" fmla="*/ 748 w 752"/>
                  <a:gd name="T15" fmla="*/ 69 h 1176"/>
                  <a:gd name="T16" fmla="*/ 752 w 752"/>
                  <a:gd name="T17" fmla="*/ 175 h 1176"/>
                  <a:gd name="T18" fmla="*/ 560 w 752"/>
                  <a:gd name="T19" fmla="*/ 333 h 1176"/>
                  <a:gd name="T20" fmla="*/ 544 w 752"/>
                  <a:gd name="T21" fmla="*/ 397 h 1176"/>
                  <a:gd name="T22" fmla="*/ 565 w 752"/>
                  <a:gd name="T23" fmla="*/ 429 h 1176"/>
                  <a:gd name="T24" fmla="*/ 547 w 752"/>
                  <a:gd name="T25" fmla="*/ 476 h 1176"/>
                  <a:gd name="T26" fmla="*/ 576 w 752"/>
                  <a:gd name="T27" fmla="*/ 511 h 1176"/>
                  <a:gd name="T28" fmla="*/ 570 w 752"/>
                  <a:gd name="T29" fmla="*/ 549 h 1176"/>
                  <a:gd name="T30" fmla="*/ 502 w 752"/>
                  <a:gd name="T31" fmla="*/ 610 h 1176"/>
                  <a:gd name="T32" fmla="*/ 532 w 752"/>
                  <a:gd name="T33" fmla="*/ 731 h 1176"/>
                  <a:gd name="T34" fmla="*/ 581 w 752"/>
                  <a:gd name="T35" fmla="*/ 924 h 1176"/>
                  <a:gd name="T36" fmla="*/ 601 w 752"/>
                  <a:gd name="T37" fmla="*/ 959 h 1176"/>
                  <a:gd name="T38" fmla="*/ 577 w 752"/>
                  <a:gd name="T39" fmla="*/ 1012 h 1176"/>
                  <a:gd name="T40" fmla="*/ 548 w 752"/>
                  <a:gd name="T41" fmla="*/ 1043 h 1176"/>
                  <a:gd name="T42" fmla="*/ 495 w 752"/>
                  <a:gd name="T43" fmla="*/ 1047 h 1176"/>
                  <a:gd name="T44" fmla="*/ 336 w 752"/>
                  <a:gd name="T45" fmla="*/ 1008 h 1176"/>
                  <a:gd name="T46" fmla="*/ 194 w 752"/>
                  <a:gd name="T47" fmla="*/ 1176 h 1176"/>
                  <a:gd name="T48" fmla="*/ 0 w 752"/>
                  <a:gd name="T49" fmla="*/ 1127 h 1176"/>
                  <a:gd name="T50" fmla="*/ 1 w 752"/>
                  <a:gd name="T51" fmla="*/ 803 h 1176"/>
                  <a:gd name="T52" fmla="*/ 72 w 752"/>
                  <a:gd name="T53" fmla="*/ 549 h 1176"/>
                  <a:gd name="T54" fmla="*/ 68 w 752"/>
                  <a:gd name="T55" fmla="*/ 395 h 1176"/>
                  <a:gd name="T56" fmla="*/ 64 w 752"/>
                  <a:gd name="T57" fmla="*/ 312 h 1176"/>
                  <a:gd name="T58" fmla="*/ 116 w 752"/>
                  <a:gd name="T59" fmla="*/ 292 h 1176"/>
                  <a:gd name="T60" fmla="*/ 165 w 752"/>
                  <a:gd name="T61" fmla="*/ 100 h 1176"/>
                  <a:gd name="T62" fmla="*/ 148 w 752"/>
                  <a:gd name="T63" fmla="*/ 36 h 1176"/>
                  <a:gd name="T64" fmla="*/ 246 w 752"/>
                  <a:gd name="T65" fmla="*/ 34 h 1176"/>
                  <a:gd name="T66" fmla="*/ 354 w 752"/>
                  <a:gd name="T67" fmla="*/ 0 h 1176"/>
                  <a:gd name="T68" fmla="*/ 386 w 752"/>
                  <a:gd name="T69" fmla="*/ 1 h 1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52" h="1176">
                    <a:moveTo>
                      <a:pt x="386" y="1"/>
                    </a:moveTo>
                    <a:lnTo>
                      <a:pt x="457" y="77"/>
                    </a:lnTo>
                    <a:lnTo>
                      <a:pt x="551" y="88"/>
                    </a:lnTo>
                    <a:lnTo>
                      <a:pt x="586" y="49"/>
                    </a:lnTo>
                    <a:lnTo>
                      <a:pt x="626" y="43"/>
                    </a:lnTo>
                    <a:lnTo>
                      <a:pt x="627" y="24"/>
                    </a:lnTo>
                    <a:lnTo>
                      <a:pt x="686" y="28"/>
                    </a:lnTo>
                    <a:lnTo>
                      <a:pt x="748" y="69"/>
                    </a:lnTo>
                    <a:lnTo>
                      <a:pt x="752" y="175"/>
                    </a:lnTo>
                    <a:lnTo>
                      <a:pt x="560" y="333"/>
                    </a:lnTo>
                    <a:lnTo>
                      <a:pt x="544" y="397"/>
                    </a:lnTo>
                    <a:lnTo>
                      <a:pt x="565" y="429"/>
                    </a:lnTo>
                    <a:lnTo>
                      <a:pt x="547" y="476"/>
                    </a:lnTo>
                    <a:lnTo>
                      <a:pt x="576" y="511"/>
                    </a:lnTo>
                    <a:lnTo>
                      <a:pt x="570" y="549"/>
                    </a:lnTo>
                    <a:lnTo>
                      <a:pt x="502" y="610"/>
                    </a:lnTo>
                    <a:lnTo>
                      <a:pt x="532" y="731"/>
                    </a:lnTo>
                    <a:lnTo>
                      <a:pt x="581" y="924"/>
                    </a:lnTo>
                    <a:lnTo>
                      <a:pt x="601" y="959"/>
                    </a:lnTo>
                    <a:lnTo>
                      <a:pt x="577" y="1012"/>
                    </a:lnTo>
                    <a:lnTo>
                      <a:pt x="548" y="1043"/>
                    </a:lnTo>
                    <a:lnTo>
                      <a:pt x="495" y="1047"/>
                    </a:lnTo>
                    <a:lnTo>
                      <a:pt x="336" y="1008"/>
                    </a:lnTo>
                    <a:lnTo>
                      <a:pt x="194" y="1176"/>
                    </a:lnTo>
                    <a:lnTo>
                      <a:pt x="0" y="1127"/>
                    </a:lnTo>
                    <a:lnTo>
                      <a:pt x="1" y="803"/>
                    </a:lnTo>
                    <a:lnTo>
                      <a:pt x="72" y="549"/>
                    </a:lnTo>
                    <a:lnTo>
                      <a:pt x="68" y="395"/>
                    </a:lnTo>
                    <a:lnTo>
                      <a:pt x="64" y="312"/>
                    </a:lnTo>
                    <a:lnTo>
                      <a:pt x="116" y="292"/>
                    </a:lnTo>
                    <a:lnTo>
                      <a:pt x="165" y="100"/>
                    </a:lnTo>
                    <a:lnTo>
                      <a:pt x="148" y="36"/>
                    </a:lnTo>
                    <a:lnTo>
                      <a:pt x="246" y="34"/>
                    </a:lnTo>
                    <a:lnTo>
                      <a:pt x="354" y="0"/>
                    </a:lnTo>
                    <a:lnTo>
                      <a:pt x="386" y="1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1033" name="Freeform 89"/>
              <p:cNvSpPr>
                <a:spLocks noChangeAspect="1"/>
              </p:cNvSpPr>
              <p:nvPr/>
            </p:nvSpPr>
            <p:spPr bwMode="auto">
              <a:xfrm>
                <a:off x="4373" y="3365"/>
                <a:ext cx="205" cy="237"/>
              </a:xfrm>
              <a:custGeom>
                <a:avLst/>
                <a:gdLst>
                  <a:gd name="T0" fmla="*/ 542 w 1138"/>
                  <a:gd name="T1" fmla="*/ 1316 h 1316"/>
                  <a:gd name="T2" fmla="*/ 565 w 1138"/>
                  <a:gd name="T3" fmla="*/ 1194 h 1316"/>
                  <a:gd name="T4" fmla="*/ 594 w 1138"/>
                  <a:gd name="T5" fmla="*/ 1170 h 1316"/>
                  <a:gd name="T6" fmla="*/ 661 w 1138"/>
                  <a:gd name="T7" fmla="*/ 1164 h 1316"/>
                  <a:gd name="T8" fmla="*/ 679 w 1138"/>
                  <a:gd name="T9" fmla="*/ 1132 h 1316"/>
                  <a:gd name="T10" fmla="*/ 728 w 1138"/>
                  <a:gd name="T11" fmla="*/ 1135 h 1316"/>
                  <a:gd name="T12" fmla="*/ 741 w 1138"/>
                  <a:gd name="T13" fmla="*/ 1062 h 1316"/>
                  <a:gd name="T14" fmla="*/ 752 w 1138"/>
                  <a:gd name="T15" fmla="*/ 986 h 1316"/>
                  <a:gd name="T16" fmla="*/ 798 w 1138"/>
                  <a:gd name="T17" fmla="*/ 883 h 1316"/>
                  <a:gd name="T18" fmla="*/ 834 w 1138"/>
                  <a:gd name="T19" fmla="*/ 863 h 1316"/>
                  <a:gd name="T20" fmla="*/ 784 w 1138"/>
                  <a:gd name="T21" fmla="*/ 766 h 1316"/>
                  <a:gd name="T22" fmla="*/ 910 w 1138"/>
                  <a:gd name="T23" fmla="*/ 757 h 1316"/>
                  <a:gd name="T24" fmla="*/ 921 w 1138"/>
                  <a:gd name="T25" fmla="*/ 717 h 1316"/>
                  <a:gd name="T26" fmla="*/ 983 w 1138"/>
                  <a:gd name="T27" fmla="*/ 678 h 1316"/>
                  <a:gd name="T28" fmla="*/ 983 w 1138"/>
                  <a:gd name="T29" fmla="*/ 635 h 1316"/>
                  <a:gd name="T30" fmla="*/ 954 w 1138"/>
                  <a:gd name="T31" fmla="*/ 614 h 1316"/>
                  <a:gd name="T32" fmla="*/ 1009 w 1138"/>
                  <a:gd name="T33" fmla="*/ 526 h 1316"/>
                  <a:gd name="T34" fmla="*/ 1012 w 1138"/>
                  <a:gd name="T35" fmla="*/ 501 h 1316"/>
                  <a:gd name="T36" fmla="*/ 1056 w 1138"/>
                  <a:gd name="T37" fmla="*/ 439 h 1316"/>
                  <a:gd name="T38" fmla="*/ 1068 w 1138"/>
                  <a:gd name="T39" fmla="*/ 398 h 1316"/>
                  <a:gd name="T40" fmla="*/ 1094 w 1138"/>
                  <a:gd name="T41" fmla="*/ 377 h 1316"/>
                  <a:gd name="T42" fmla="*/ 1089 w 1138"/>
                  <a:gd name="T43" fmla="*/ 316 h 1316"/>
                  <a:gd name="T44" fmla="*/ 1138 w 1138"/>
                  <a:gd name="T45" fmla="*/ 257 h 1316"/>
                  <a:gd name="T46" fmla="*/ 1126 w 1138"/>
                  <a:gd name="T47" fmla="*/ 176 h 1316"/>
                  <a:gd name="T48" fmla="*/ 1086 w 1138"/>
                  <a:gd name="T49" fmla="*/ 158 h 1316"/>
                  <a:gd name="T50" fmla="*/ 1086 w 1138"/>
                  <a:gd name="T51" fmla="*/ 88 h 1316"/>
                  <a:gd name="T52" fmla="*/ 1068 w 1138"/>
                  <a:gd name="T53" fmla="*/ 78 h 1316"/>
                  <a:gd name="T54" fmla="*/ 977 w 1138"/>
                  <a:gd name="T55" fmla="*/ 114 h 1316"/>
                  <a:gd name="T56" fmla="*/ 948 w 1138"/>
                  <a:gd name="T57" fmla="*/ 100 h 1316"/>
                  <a:gd name="T58" fmla="*/ 942 w 1138"/>
                  <a:gd name="T59" fmla="*/ 70 h 1316"/>
                  <a:gd name="T60" fmla="*/ 907 w 1138"/>
                  <a:gd name="T61" fmla="*/ 61 h 1316"/>
                  <a:gd name="T62" fmla="*/ 871 w 1138"/>
                  <a:gd name="T63" fmla="*/ 41 h 1316"/>
                  <a:gd name="T64" fmla="*/ 866 w 1138"/>
                  <a:gd name="T65" fmla="*/ 11 h 1316"/>
                  <a:gd name="T66" fmla="*/ 807 w 1138"/>
                  <a:gd name="T67" fmla="*/ 24 h 1316"/>
                  <a:gd name="T68" fmla="*/ 778 w 1138"/>
                  <a:gd name="T69" fmla="*/ 0 h 1316"/>
                  <a:gd name="T70" fmla="*/ 717 w 1138"/>
                  <a:gd name="T71" fmla="*/ 27 h 1316"/>
                  <a:gd name="T72" fmla="*/ 509 w 1138"/>
                  <a:gd name="T73" fmla="*/ 55 h 1316"/>
                  <a:gd name="T74" fmla="*/ 500 w 1138"/>
                  <a:gd name="T75" fmla="*/ 67 h 1316"/>
                  <a:gd name="T76" fmla="*/ 363 w 1138"/>
                  <a:gd name="T77" fmla="*/ 71 h 1316"/>
                  <a:gd name="T78" fmla="*/ 300 w 1138"/>
                  <a:gd name="T79" fmla="*/ 1 h 1316"/>
                  <a:gd name="T80" fmla="*/ 262 w 1138"/>
                  <a:gd name="T81" fmla="*/ 31 h 1316"/>
                  <a:gd name="T82" fmla="*/ 194 w 1138"/>
                  <a:gd name="T83" fmla="*/ 32 h 1316"/>
                  <a:gd name="T84" fmla="*/ 180 w 1138"/>
                  <a:gd name="T85" fmla="*/ 55 h 1316"/>
                  <a:gd name="T86" fmla="*/ 71 w 1138"/>
                  <a:gd name="T87" fmla="*/ 406 h 1316"/>
                  <a:gd name="T88" fmla="*/ 0 w 1138"/>
                  <a:gd name="T89" fmla="*/ 754 h 1316"/>
                  <a:gd name="T90" fmla="*/ 175 w 1138"/>
                  <a:gd name="T91" fmla="*/ 973 h 1316"/>
                  <a:gd name="T92" fmla="*/ 354 w 1138"/>
                  <a:gd name="T93" fmla="*/ 1225 h 1316"/>
                  <a:gd name="T94" fmla="*/ 542 w 1138"/>
                  <a:gd name="T95" fmla="*/ 1316 h 1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38" h="1316">
                    <a:moveTo>
                      <a:pt x="542" y="1316"/>
                    </a:moveTo>
                    <a:lnTo>
                      <a:pt x="565" y="1194"/>
                    </a:lnTo>
                    <a:lnTo>
                      <a:pt x="594" y="1170"/>
                    </a:lnTo>
                    <a:lnTo>
                      <a:pt x="661" y="1164"/>
                    </a:lnTo>
                    <a:lnTo>
                      <a:pt x="679" y="1132"/>
                    </a:lnTo>
                    <a:lnTo>
                      <a:pt x="728" y="1135"/>
                    </a:lnTo>
                    <a:lnTo>
                      <a:pt x="741" y="1062"/>
                    </a:lnTo>
                    <a:lnTo>
                      <a:pt x="752" y="986"/>
                    </a:lnTo>
                    <a:lnTo>
                      <a:pt x="798" y="883"/>
                    </a:lnTo>
                    <a:lnTo>
                      <a:pt x="834" y="863"/>
                    </a:lnTo>
                    <a:lnTo>
                      <a:pt x="784" y="766"/>
                    </a:lnTo>
                    <a:lnTo>
                      <a:pt x="910" y="757"/>
                    </a:lnTo>
                    <a:lnTo>
                      <a:pt x="921" y="717"/>
                    </a:lnTo>
                    <a:lnTo>
                      <a:pt x="983" y="678"/>
                    </a:lnTo>
                    <a:lnTo>
                      <a:pt x="983" y="635"/>
                    </a:lnTo>
                    <a:lnTo>
                      <a:pt x="954" y="614"/>
                    </a:lnTo>
                    <a:lnTo>
                      <a:pt x="1009" y="526"/>
                    </a:lnTo>
                    <a:lnTo>
                      <a:pt x="1012" y="501"/>
                    </a:lnTo>
                    <a:lnTo>
                      <a:pt x="1056" y="439"/>
                    </a:lnTo>
                    <a:lnTo>
                      <a:pt x="1068" y="398"/>
                    </a:lnTo>
                    <a:lnTo>
                      <a:pt x="1094" y="377"/>
                    </a:lnTo>
                    <a:lnTo>
                      <a:pt x="1089" y="316"/>
                    </a:lnTo>
                    <a:lnTo>
                      <a:pt x="1138" y="257"/>
                    </a:lnTo>
                    <a:lnTo>
                      <a:pt x="1126" y="176"/>
                    </a:lnTo>
                    <a:lnTo>
                      <a:pt x="1086" y="158"/>
                    </a:lnTo>
                    <a:lnTo>
                      <a:pt x="1086" y="88"/>
                    </a:lnTo>
                    <a:lnTo>
                      <a:pt x="1068" y="78"/>
                    </a:lnTo>
                    <a:lnTo>
                      <a:pt x="977" y="114"/>
                    </a:lnTo>
                    <a:lnTo>
                      <a:pt x="948" y="100"/>
                    </a:lnTo>
                    <a:lnTo>
                      <a:pt x="942" y="70"/>
                    </a:lnTo>
                    <a:lnTo>
                      <a:pt x="907" y="61"/>
                    </a:lnTo>
                    <a:lnTo>
                      <a:pt x="871" y="41"/>
                    </a:lnTo>
                    <a:lnTo>
                      <a:pt x="866" y="11"/>
                    </a:lnTo>
                    <a:lnTo>
                      <a:pt x="807" y="24"/>
                    </a:lnTo>
                    <a:lnTo>
                      <a:pt x="778" y="0"/>
                    </a:lnTo>
                    <a:lnTo>
                      <a:pt x="717" y="27"/>
                    </a:lnTo>
                    <a:lnTo>
                      <a:pt x="509" y="55"/>
                    </a:lnTo>
                    <a:lnTo>
                      <a:pt x="500" y="67"/>
                    </a:lnTo>
                    <a:lnTo>
                      <a:pt x="363" y="71"/>
                    </a:lnTo>
                    <a:lnTo>
                      <a:pt x="300" y="1"/>
                    </a:lnTo>
                    <a:lnTo>
                      <a:pt x="262" y="31"/>
                    </a:lnTo>
                    <a:lnTo>
                      <a:pt x="194" y="32"/>
                    </a:lnTo>
                    <a:lnTo>
                      <a:pt x="180" y="55"/>
                    </a:lnTo>
                    <a:lnTo>
                      <a:pt x="71" y="406"/>
                    </a:lnTo>
                    <a:lnTo>
                      <a:pt x="0" y="754"/>
                    </a:lnTo>
                    <a:lnTo>
                      <a:pt x="175" y="973"/>
                    </a:lnTo>
                    <a:lnTo>
                      <a:pt x="354" y="1225"/>
                    </a:lnTo>
                    <a:lnTo>
                      <a:pt x="542" y="1316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1034" name="Freeform 90"/>
              <p:cNvSpPr>
                <a:spLocks noChangeAspect="1"/>
              </p:cNvSpPr>
              <p:nvPr/>
            </p:nvSpPr>
            <p:spPr bwMode="auto">
              <a:xfrm>
                <a:off x="4033" y="3160"/>
                <a:ext cx="205" cy="162"/>
              </a:xfrm>
              <a:custGeom>
                <a:avLst/>
                <a:gdLst>
                  <a:gd name="T0" fmla="*/ 34 w 205"/>
                  <a:gd name="T1" fmla="*/ 39 h 162"/>
                  <a:gd name="T2" fmla="*/ 67 w 205"/>
                  <a:gd name="T3" fmla="*/ 29 h 162"/>
                  <a:gd name="T4" fmla="*/ 67 w 205"/>
                  <a:gd name="T5" fmla="*/ 44 h 162"/>
                  <a:gd name="T6" fmla="*/ 82 w 205"/>
                  <a:gd name="T7" fmla="*/ 70 h 162"/>
                  <a:gd name="T8" fmla="*/ 88 w 205"/>
                  <a:gd name="T9" fmla="*/ 49 h 162"/>
                  <a:gd name="T10" fmla="*/ 79 w 205"/>
                  <a:gd name="T11" fmla="*/ 23 h 162"/>
                  <a:gd name="T12" fmla="*/ 112 w 205"/>
                  <a:gd name="T13" fmla="*/ 14 h 162"/>
                  <a:gd name="T14" fmla="*/ 147 w 205"/>
                  <a:gd name="T15" fmla="*/ 10 h 162"/>
                  <a:gd name="T16" fmla="*/ 159 w 205"/>
                  <a:gd name="T17" fmla="*/ 0 h 162"/>
                  <a:gd name="T18" fmla="*/ 172 w 205"/>
                  <a:gd name="T19" fmla="*/ 32 h 162"/>
                  <a:gd name="T20" fmla="*/ 181 w 205"/>
                  <a:gd name="T21" fmla="*/ 42 h 162"/>
                  <a:gd name="T22" fmla="*/ 192 w 205"/>
                  <a:gd name="T23" fmla="*/ 47 h 162"/>
                  <a:gd name="T24" fmla="*/ 201 w 205"/>
                  <a:gd name="T25" fmla="*/ 47 h 162"/>
                  <a:gd name="T26" fmla="*/ 205 w 205"/>
                  <a:gd name="T27" fmla="*/ 58 h 162"/>
                  <a:gd name="T28" fmla="*/ 195 w 205"/>
                  <a:gd name="T29" fmla="*/ 69 h 162"/>
                  <a:gd name="T30" fmla="*/ 187 w 205"/>
                  <a:gd name="T31" fmla="*/ 70 h 162"/>
                  <a:gd name="T32" fmla="*/ 167 w 205"/>
                  <a:gd name="T33" fmla="*/ 87 h 162"/>
                  <a:gd name="T34" fmla="*/ 189 w 205"/>
                  <a:gd name="T35" fmla="*/ 123 h 162"/>
                  <a:gd name="T36" fmla="*/ 178 w 205"/>
                  <a:gd name="T37" fmla="*/ 128 h 162"/>
                  <a:gd name="T38" fmla="*/ 184 w 205"/>
                  <a:gd name="T39" fmla="*/ 155 h 162"/>
                  <a:gd name="T40" fmla="*/ 164 w 205"/>
                  <a:gd name="T41" fmla="*/ 161 h 162"/>
                  <a:gd name="T42" fmla="*/ 146 w 205"/>
                  <a:gd name="T43" fmla="*/ 162 h 162"/>
                  <a:gd name="T44" fmla="*/ 145 w 205"/>
                  <a:gd name="T45" fmla="*/ 153 h 162"/>
                  <a:gd name="T46" fmla="*/ 130 w 205"/>
                  <a:gd name="T47" fmla="*/ 155 h 162"/>
                  <a:gd name="T48" fmla="*/ 111 w 205"/>
                  <a:gd name="T49" fmla="*/ 133 h 162"/>
                  <a:gd name="T50" fmla="*/ 104 w 205"/>
                  <a:gd name="T51" fmla="*/ 133 h 162"/>
                  <a:gd name="T52" fmla="*/ 96 w 205"/>
                  <a:gd name="T53" fmla="*/ 143 h 162"/>
                  <a:gd name="T54" fmla="*/ 71 w 205"/>
                  <a:gd name="T55" fmla="*/ 141 h 162"/>
                  <a:gd name="T56" fmla="*/ 59 w 205"/>
                  <a:gd name="T57" fmla="*/ 125 h 162"/>
                  <a:gd name="T58" fmla="*/ 62 w 205"/>
                  <a:gd name="T59" fmla="*/ 112 h 162"/>
                  <a:gd name="T60" fmla="*/ 20 w 205"/>
                  <a:gd name="T61" fmla="*/ 113 h 162"/>
                  <a:gd name="T62" fmla="*/ 0 w 205"/>
                  <a:gd name="T63" fmla="*/ 87 h 162"/>
                  <a:gd name="T64" fmla="*/ 34 w 205"/>
                  <a:gd name="T65" fmla="*/ 39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05" h="162">
                    <a:moveTo>
                      <a:pt x="34" y="39"/>
                    </a:moveTo>
                    <a:lnTo>
                      <a:pt x="67" y="29"/>
                    </a:lnTo>
                    <a:lnTo>
                      <a:pt x="67" y="44"/>
                    </a:lnTo>
                    <a:lnTo>
                      <a:pt x="82" y="70"/>
                    </a:lnTo>
                    <a:lnTo>
                      <a:pt x="88" y="49"/>
                    </a:lnTo>
                    <a:lnTo>
                      <a:pt x="79" y="23"/>
                    </a:lnTo>
                    <a:lnTo>
                      <a:pt x="112" y="14"/>
                    </a:lnTo>
                    <a:lnTo>
                      <a:pt x="147" y="10"/>
                    </a:lnTo>
                    <a:lnTo>
                      <a:pt x="159" y="0"/>
                    </a:lnTo>
                    <a:lnTo>
                      <a:pt x="172" y="32"/>
                    </a:lnTo>
                    <a:lnTo>
                      <a:pt x="181" y="42"/>
                    </a:lnTo>
                    <a:lnTo>
                      <a:pt x="192" y="47"/>
                    </a:lnTo>
                    <a:lnTo>
                      <a:pt x="201" y="47"/>
                    </a:lnTo>
                    <a:lnTo>
                      <a:pt x="205" y="58"/>
                    </a:lnTo>
                    <a:lnTo>
                      <a:pt x="195" y="69"/>
                    </a:lnTo>
                    <a:lnTo>
                      <a:pt x="187" y="70"/>
                    </a:lnTo>
                    <a:lnTo>
                      <a:pt x="167" y="87"/>
                    </a:lnTo>
                    <a:lnTo>
                      <a:pt x="189" y="123"/>
                    </a:lnTo>
                    <a:lnTo>
                      <a:pt x="178" y="128"/>
                    </a:lnTo>
                    <a:lnTo>
                      <a:pt x="184" y="155"/>
                    </a:lnTo>
                    <a:lnTo>
                      <a:pt x="164" y="161"/>
                    </a:lnTo>
                    <a:lnTo>
                      <a:pt x="146" y="162"/>
                    </a:lnTo>
                    <a:lnTo>
                      <a:pt x="145" y="153"/>
                    </a:lnTo>
                    <a:lnTo>
                      <a:pt x="130" y="155"/>
                    </a:lnTo>
                    <a:lnTo>
                      <a:pt x="111" y="133"/>
                    </a:lnTo>
                    <a:lnTo>
                      <a:pt x="104" y="133"/>
                    </a:lnTo>
                    <a:lnTo>
                      <a:pt x="96" y="143"/>
                    </a:lnTo>
                    <a:lnTo>
                      <a:pt x="71" y="141"/>
                    </a:lnTo>
                    <a:lnTo>
                      <a:pt x="59" y="125"/>
                    </a:lnTo>
                    <a:lnTo>
                      <a:pt x="62" y="112"/>
                    </a:lnTo>
                    <a:lnTo>
                      <a:pt x="20" y="113"/>
                    </a:lnTo>
                    <a:lnTo>
                      <a:pt x="0" y="87"/>
                    </a:lnTo>
                    <a:lnTo>
                      <a:pt x="34" y="39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11035" name="Group 91"/>
          <p:cNvGrpSpPr>
            <a:grpSpLocks/>
          </p:cNvGrpSpPr>
          <p:nvPr/>
        </p:nvGrpSpPr>
        <p:grpSpPr bwMode="auto">
          <a:xfrm>
            <a:off x="3341688" y="1385888"/>
            <a:ext cx="4044950" cy="2940050"/>
            <a:chOff x="2105" y="873"/>
            <a:chExt cx="2548" cy="1852"/>
          </a:xfrm>
        </p:grpSpPr>
        <p:sp>
          <p:nvSpPr>
            <p:cNvPr id="211036" name="Freeform 92"/>
            <p:cNvSpPr>
              <a:spLocks/>
            </p:cNvSpPr>
            <p:nvPr/>
          </p:nvSpPr>
          <p:spPr bwMode="auto">
            <a:xfrm>
              <a:off x="2154" y="1090"/>
              <a:ext cx="1710" cy="1142"/>
            </a:xfrm>
            <a:custGeom>
              <a:avLst/>
              <a:gdLst>
                <a:gd name="T0" fmla="*/ 1710 w 1710"/>
                <a:gd name="T1" fmla="*/ 1142 h 1142"/>
                <a:gd name="T2" fmla="*/ 608 w 1710"/>
                <a:gd name="T3" fmla="*/ 0 h 1142"/>
                <a:gd name="T4" fmla="*/ 0 w 1710"/>
                <a:gd name="T5" fmla="*/ 0 h 1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10" h="1142">
                  <a:moveTo>
                    <a:pt x="1710" y="1142"/>
                  </a:moveTo>
                  <a:cubicBezTo>
                    <a:pt x="1710" y="1142"/>
                    <a:pt x="1110" y="670"/>
                    <a:pt x="608" y="0"/>
                  </a:cubicBezTo>
                  <a:lnTo>
                    <a:pt x="0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11037" name="Text Box 93"/>
            <p:cNvSpPr txBox="1">
              <a:spLocks noChangeArrowheads="1"/>
            </p:cNvSpPr>
            <p:nvPr/>
          </p:nvSpPr>
          <p:spPr bwMode="auto">
            <a:xfrm>
              <a:off x="2105" y="873"/>
              <a:ext cx="72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900" dirty="0">
                  <a:solidFill>
                    <a:srgbClr val="066168"/>
                  </a:solidFill>
                  <a:latin typeface="Verdana" pitchFamily="34" charset="0"/>
                </a:rPr>
                <a:t>Quixeramobim</a:t>
              </a:r>
            </a:p>
          </p:txBody>
        </p:sp>
        <p:grpSp>
          <p:nvGrpSpPr>
            <p:cNvPr id="211038" name="Group 94"/>
            <p:cNvGrpSpPr>
              <a:grpSpLocks/>
            </p:cNvGrpSpPr>
            <p:nvPr/>
          </p:nvGrpSpPr>
          <p:grpSpPr bwMode="auto">
            <a:xfrm>
              <a:off x="3626" y="1862"/>
              <a:ext cx="1027" cy="863"/>
              <a:chOff x="3626" y="1862"/>
              <a:chExt cx="1027" cy="863"/>
            </a:xfrm>
          </p:grpSpPr>
          <p:sp>
            <p:nvSpPr>
              <p:cNvPr id="211039" name="Freeform 95"/>
              <p:cNvSpPr>
                <a:spLocks noChangeAspect="1"/>
              </p:cNvSpPr>
              <p:nvPr/>
            </p:nvSpPr>
            <p:spPr bwMode="auto">
              <a:xfrm>
                <a:off x="3662" y="2279"/>
                <a:ext cx="310" cy="219"/>
              </a:xfrm>
              <a:custGeom>
                <a:avLst/>
                <a:gdLst>
                  <a:gd name="T0" fmla="*/ 1532 w 1717"/>
                  <a:gd name="T1" fmla="*/ 832 h 1213"/>
                  <a:gd name="T2" fmla="*/ 1622 w 1717"/>
                  <a:gd name="T3" fmla="*/ 705 h 1213"/>
                  <a:gd name="T4" fmla="*/ 1646 w 1717"/>
                  <a:gd name="T5" fmla="*/ 618 h 1213"/>
                  <a:gd name="T6" fmla="*/ 1674 w 1717"/>
                  <a:gd name="T7" fmla="*/ 589 h 1213"/>
                  <a:gd name="T8" fmla="*/ 1578 w 1717"/>
                  <a:gd name="T9" fmla="*/ 541 h 1213"/>
                  <a:gd name="T10" fmla="*/ 1491 w 1717"/>
                  <a:gd name="T11" fmla="*/ 470 h 1213"/>
                  <a:gd name="T12" fmla="*/ 1438 w 1717"/>
                  <a:gd name="T13" fmla="*/ 408 h 1213"/>
                  <a:gd name="T14" fmla="*/ 1415 w 1717"/>
                  <a:gd name="T15" fmla="*/ 351 h 1213"/>
                  <a:gd name="T16" fmla="*/ 1350 w 1717"/>
                  <a:gd name="T17" fmla="*/ 258 h 1213"/>
                  <a:gd name="T18" fmla="*/ 1329 w 1717"/>
                  <a:gd name="T19" fmla="*/ 162 h 1213"/>
                  <a:gd name="T20" fmla="*/ 1381 w 1717"/>
                  <a:gd name="T21" fmla="*/ 119 h 1213"/>
                  <a:gd name="T22" fmla="*/ 1245 w 1717"/>
                  <a:gd name="T23" fmla="*/ 80 h 1213"/>
                  <a:gd name="T24" fmla="*/ 1175 w 1717"/>
                  <a:gd name="T25" fmla="*/ 144 h 1213"/>
                  <a:gd name="T26" fmla="*/ 1065 w 1717"/>
                  <a:gd name="T27" fmla="*/ 99 h 1213"/>
                  <a:gd name="T28" fmla="*/ 920 w 1717"/>
                  <a:gd name="T29" fmla="*/ 202 h 1213"/>
                  <a:gd name="T30" fmla="*/ 894 w 1717"/>
                  <a:gd name="T31" fmla="*/ 167 h 1213"/>
                  <a:gd name="T32" fmla="*/ 802 w 1717"/>
                  <a:gd name="T33" fmla="*/ 120 h 1213"/>
                  <a:gd name="T34" fmla="*/ 595 w 1717"/>
                  <a:gd name="T35" fmla="*/ 194 h 1213"/>
                  <a:gd name="T36" fmla="*/ 432 w 1717"/>
                  <a:gd name="T37" fmla="*/ 41 h 1213"/>
                  <a:gd name="T38" fmla="*/ 266 w 1717"/>
                  <a:gd name="T39" fmla="*/ 36 h 1213"/>
                  <a:gd name="T40" fmla="*/ 116 w 1717"/>
                  <a:gd name="T41" fmla="*/ 64 h 1213"/>
                  <a:gd name="T42" fmla="*/ 55 w 1717"/>
                  <a:gd name="T43" fmla="*/ 190 h 1213"/>
                  <a:gd name="T44" fmla="*/ 64 w 1717"/>
                  <a:gd name="T45" fmla="*/ 345 h 1213"/>
                  <a:gd name="T46" fmla="*/ 71 w 1717"/>
                  <a:gd name="T47" fmla="*/ 494 h 1213"/>
                  <a:gd name="T48" fmla="*/ 141 w 1717"/>
                  <a:gd name="T49" fmla="*/ 500 h 1213"/>
                  <a:gd name="T50" fmla="*/ 151 w 1717"/>
                  <a:gd name="T51" fmla="*/ 526 h 1213"/>
                  <a:gd name="T52" fmla="*/ 190 w 1717"/>
                  <a:gd name="T53" fmla="*/ 572 h 1213"/>
                  <a:gd name="T54" fmla="*/ 196 w 1717"/>
                  <a:gd name="T55" fmla="*/ 634 h 1213"/>
                  <a:gd name="T56" fmla="*/ 0 w 1717"/>
                  <a:gd name="T57" fmla="*/ 795 h 1213"/>
                  <a:gd name="T58" fmla="*/ 53 w 1717"/>
                  <a:gd name="T59" fmla="*/ 821 h 1213"/>
                  <a:gd name="T60" fmla="*/ 64 w 1717"/>
                  <a:gd name="T61" fmla="*/ 969 h 1213"/>
                  <a:gd name="T62" fmla="*/ 21 w 1717"/>
                  <a:gd name="T63" fmla="*/ 1088 h 1213"/>
                  <a:gd name="T64" fmla="*/ 149 w 1717"/>
                  <a:gd name="T65" fmla="*/ 1211 h 1213"/>
                  <a:gd name="T66" fmla="*/ 139 w 1717"/>
                  <a:gd name="T67" fmla="*/ 994 h 1213"/>
                  <a:gd name="T68" fmla="*/ 205 w 1717"/>
                  <a:gd name="T69" fmla="*/ 938 h 1213"/>
                  <a:gd name="T70" fmla="*/ 275 w 1717"/>
                  <a:gd name="T71" fmla="*/ 957 h 1213"/>
                  <a:gd name="T72" fmla="*/ 374 w 1717"/>
                  <a:gd name="T73" fmla="*/ 918 h 1213"/>
                  <a:gd name="T74" fmla="*/ 457 w 1717"/>
                  <a:gd name="T75" fmla="*/ 974 h 1213"/>
                  <a:gd name="T76" fmla="*/ 492 w 1717"/>
                  <a:gd name="T77" fmla="*/ 976 h 1213"/>
                  <a:gd name="T78" fmla="*/ 591 w 1717"/>
                  <a:gd name="T79" fmla="*/ 936 h 1213"/>
                  <a:gd name="T80" fmla="*/ 651 w 1717"/>
                  <a:gd name="T81" fmla="*/ 969 h 1213"/>
                  <a:gd name="T82" fmla="*/ 746 w 1717"/>
                  <a:gd name="T83" fmla="*/ 870 h 1213"/>
                  <a:gd name="T84" fmla="*/ 856 w 1717"/>
                  <a:gd name="T85" fmla="*/ 746 h 1213"/>
                  <a:gd name="T86" fmla="*/ 1049 w 1717"/>
                  <a:gd name="T87" fmla="*/ 781 h 1213"/>
                  <a:gd name="T88" fmla="*/ 1081 w 1717"/>
                  <a:gd name="T89" fmla="*/ 789 h 1213"/>
                  <a:gd name="T90" fmla="*/ 1247 w 1717"/>
                  <a:gd name="T91" fmla="*/ 851 h 1213"/>
                  <a:gd name="T92" fmla="*/ 1292 w 1717"/>
                  <a:gd name="T93" fmla="*/ 897 h 1213"/>
                  <a:gd name="T94" fmla="*/ 1382 w 1717"/>
                  <a:gd name="T95" fmla="*/ 881 h 1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717" h="1213">
                    <a:moveTo>
                      <a:pt x="1464" y="876"/>
                    </a:moveTo>
                    <a:lnTo>
                      <a:pt x="1532" y="832"/>
                    </a:lnTo>
                    <a:lnTo>
                      <a:pt x="1579" y="788"/>
                    </a:lnTo>
                    <a:lnTo>
                      <a:pt x="1622" y="705"/>
                    </a:lnTo>
                    <a:lnTo>
                      <a:pt x="1619" y="658"/>
                    </a:lnTo>
                    <a:lnTo>
                      <a:pt x="1646" y="618"/>
                    </a:lnTo>
                    <a:lnTo>
                      <a:pt x="1717" y="604"/>
                    </a:lnTo>
                    <a:lnTo>
                      <a:pt x="1674" y="589"/>
                    </a:lnTo>
                    <a:lnTo>
                      <a:pt x="1629" y="535"/>
                    </a:lnTo>
                    <a:lnTo>
                      <a:pt x="1578" y="541"/>
                    </a:lnTo>
                    <a:lnTo>
                      <a:pt x="1539" y="489"/>
                    </a:lnTo>
                    <a:lnTo>
                      <a:pt x="1491" y="470"/>
                    </a:lnTo>
                    <a:lnTo>
                      <a:pt x="1438" y="443"/>
                    </a:lnTo>
                    <a:lnTo>
                      <a:pt x="1438" y="408"/>
                    </a:lnTo>
                    <a:lnTo>
                      <a:pt x="1420" y="381"/>
                    </a:lnTo>
                    <a:lnTo>
                      <a:pt x="1415" y="351"/>
                    </a:lnTo>
                    <a:lnTo>
                      <a:pt x="1384" y="328"/>
                    </a:lnTo>
                    <a:lnTo>
                      <a:pt x="1350" y="258"/>
                    </a:lnTo>
                    <a:lnTo>
                      <a:pt x="1348" y="215"/>
                    </a:lnTo>
                    <a:lnTo>
                      <a:pt x="1329" y="162"/>
                    </a:lnTo>
                    <a:lnTo>
                      <a:pt x="1358" y="155"/>
                    </a:lnTo>
                    <a:lnTo>
                      <a:pt x="1381" y="119"/>
                    </a:lnTo>
                    <a:lnTo>
                      <a:pt x="1346" y="80"/>
                    </a:lnTo>
                    <a:lnTo>
                      <a:pt x="1245" y="80"/>
                    </a:lnTo>
                    <a:lnTo>
                      <a:pt x="1208" y="111"/>
                    </a:lnTo>
                    <a:lnTo>
                      <a:pt x="1175" y="144"/>
                    </a:lnTo>
                    <a:lnTo>
                      <a:pt x="1113" y="122"/>
                    </a:lnTo>
                    <a:lnTo>
                      <a:pt x="1065" y="99"/>
                    </a:lnTo>
                    <a:lnTo>
                      <a:pt x="999" y="132"/>
                    </a:lnTo>
                    <a:lnTo>
                      <a:pt x="920" y="202"/>
                    </a:lnTo>
                    <a:lnTo>
                      <a:pt x="898" y="181"/>
                    </a:lnTo>
                    <a:lnTo>
                      <a:pt x="894" y="167"/>
                    </a:lnTo>
                    <a:lnTo>
                      <a:pt x="864" y="175"/>
                    </a:lnTo>
                    <a:lnTo>
                      <a:pt x="802" y="120"/>
                    </a:lnTo>
                    <a:lnTo>
                      <a:pt x="676" y="120"/>
                    </a:lnTo>
                    <a:lnTo>
                      <a:pt x="595" y="194"/>
                    </a:lnTo>
                    <a:lnTo>
                      <a:pt x="499" y="161"/>
                    </a:lnTo>
                    <a:lnTo>
                      <a:pt x="432" y="41"/>
                    </a:lnTo>
                    <a:lnTo>
                      <a:pt x="384" y="16"/>
                    </a:lnTo>
                    <a:lnTo>
                      <a:pt x="266" y="36"/>
                    </a:lnTo>
                    <a:lnTo>
                      <a:pt x="188" y="0"/>
                    </a:lnTo>
                    <a:lnTo>
                      <a:pt x="116" y="64"/>
                    </a:lnTo>
                    <a:lnTo>
                      <a:pt x="71" y="68"/>
                    </a:lnTo>
                    <a:lnTo>
                      <a:pt x="55" y="190"/>
                    </a:lnTo>
                    <a:lnTo>
                      <a:pt x="23" y="275"/>
                    </a:lnTo>
                    <a:lnTo>
                      <a:pt x="64" y="345"/>
                    </a:lnTo>
                    <a:lnTo>
                      <a:pt x="85" y="440"/>
                    </a:lnTo>
                    <a:lnTo>
                      <a:pt x="71" y="494"/>
                    </a:lnTo>
                    <a:lnTo>
                      <a:pt x="93" y="510"/>
                    </a:lnTo>
                    <a:lnTo>
                      <a:pt x="141" y="500"/>
                    </a:lnTo>
                    <a:lnTo>
                      <a:pt x="161" y="504"/>
                    </a:lnTo>
                    <a:lnTo>
                      <a:pt x="151" y="526"/>
                    </a:lnTo>
                    <a:lnTo>
                      <a:pt x="165" y="558"/>
                    </a:lnTo>
                    <a:lnTo>
                      <a:pt x="190" y="572"/>
                    </a:lnTo>
                    <a:lnTo>
                      <a:pt x="209" y="576"/>
                    </a:lnTo>
                    <a:lnTo>
                      <a:pt x="196" y="634"/>
                    </a:lnTo>
                    <a:lnTo>
                      <a:pt x="151" y="715"/>
                    </a:lnTo>
                    <a:lnTo>
                      <a:pt x="0" y="795"/>
                    </a:lnTo>
                    <a:lnTo>
                      <a:pt x="9" y="819"/>
                    </a:lnTo>
                    <a:lnTo>
                      <a:pt x="53" y="821"/>
                    </a:lnTo>
                    <a:lnTo>
                      <a:pt x="73" y="881"/>
                    </a:lnTo>
                    <a:lnTo>
                      <a:pt x="64" y="969"/>
                    </a:lnTo>
                    <a:lnTo>
                      <a:pt x="23" y="1040"/>
                    </a:lnTo>
                    <a:lnTo>
                      <a:pt x="21" y="1088"/>
                    </a:lnTo>
                    <a:lnTo>
                      <a:pt x="109" y="1213"/>
                    </a:lnTo>
                    <a:lnTo>
                      <a:pt x="149" y="1211"/>
                    </a:lnTo>
                    <a:lnTo>
                      <a:pt x="93" y="1068"/>
                    </a:lnTo>
                    <a:lnTo>
                      <a:pt x="139" y="994"/>
                    </a:lnTo>
                    <a:lnTo>
                      <a:pt x="188" y="978"/>
                    </a:lnTo>
                    <a:lnTo>
                      <a:pt x="205" y="938"/>
                    </a:lnTo>
                    <a:lnTo>
                      <a:pt x="256" y="936"/>
                    </a:lnTo>
                    <a:lnTo>
                      <a:pt x="275" y="957"/>
                    </a:lnTo>
                    <a:lnTo>
                      <a:pt x="360" y="955"/>
                    </a:lnTo>
                    <a:lnTo>
                      <a:pt x="374" y="918"/>
                    </a:lnTo>
                    <a:lnTo>
                      <a:pt x="391" y="965"/>
                    </a:lnTo>
                    <a:lnTo>
                      <a:pt x="457" y="974"/>
                    </a:lnTo>
                    <a:lnTo>
                      <a:pt x="480" y="920"/>
                    </a:lnTo>
                    <a:lnTo>
                      <a:pt x="492" y="976"/>
                    </a:lnTo>
                    <a:lnTo>
                      <a:pt x="567" y="988"/>
                    </a:lnTo>
                    <a:lnTo>
                      <a:pt x="591" y="936"/>
                    </a:lnTo>
                    <a:lnTo>
                      <a:pt x="641" y="938"/>
                    </a:lnTo>
                    <a:lnTo>
                      <a:pt x="651" y="969"/>
                    </a:lnTo>
                    <a:lnTo>
                      <a:pt x="744" y="928"/>
                    </a:lnTo>
                    <a:lnTo>
                      <a:pt x="746" y="870"/>
                    </a:lnTo>
                    <a:lnTo>
                      <a:pt x="820" y="761"/>
                    </a:lnTo>
                    <a:lnTo>
                      <a:pt x="856" y="746"/>
                    </a:lnTo>
                    <a:lnTo>
                      <a:pt x="1003" y="817"/>
                    </a:lnTo>
                    <a:lnTo>
                      <a:pt x="1049" y="781"/>
                    </a:lnTo>
                    <a:lnTo>
                      <a:pt x="1069" y="783"/>
                    </a:lnTo>
                    <a:lnTo>
                      <a:pt x="1081" y="789"/>
                    </a:lnTo>
                    <a:lnTo>
                      <a:pt x="1085" y="839"/>
                    </a:lnTo>
                    <a:lnTo>
                      <a:pt x="1247" y="851"/>
                    </a:lnTo>
                    <a:lnTo>
                      <a:pt x="1259" y="887"/>
                    </a:lnTo>
                    <a:lnTo>
                      <a:pt x="1292" y="897"/>
                    </a:lnTo>
                    <a:lnTo>
                      <a:pt x="1326" y="901"/>
                    </a:lnTo>
                    <a:lnTo>
                      <a:pt x="1382" y="881"/>
                    </a:lnTo>
                    <a:lnTo>
                      <a:pt x="1464" y="876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1040" name="Freeform 96"/>
              <p:cNvSpPr>
                <a:spLocks noChangeAspect="1"/>
              </p:cNvSpPr>
              <p:nvPr/>
            </p:nvSpPr>
            <p:spPr bwMode="auto">
              <a:xfrm>
                <a:off x="3902" y="2301"/>
                <a:ext cx="252" cy="239"/>
              </a:xfrm>
              <a:custGeom>
                <a:avLst/>
                <a:gdLst>
                  <a:gd name="T0" fmla="*/ 1326 w 1396"/>
                  <a:gd name="T1" fmla="*/ 847 h 1327"/>
                  <a:gd name="T2" fmla="*/ 1302 w 1396"/>
                  <a:gd name="T3" fmla="*/ 936 h 1327"/>
                  <a:gd name="T4" fmla="*/ 1368 w 1396"/>
                  <a:gd name="T5" fmla="*/ 960 h 1327"/>
                  <a:gd name="T6" fmla="*/ 1328 w 1396"/>
                  <a:gd name="T7" fmla="*/ 1013 h 1327"/>
                  <a:gd name="T8" fmla="*/ 1349 w 1396"/>
                  <a:gd name="T9" fmla="*/ 1106 h 1327"/>
                  <a:gd name="T10" fmla="*/ 1284 w 1396"/>
                  <a:gd name="T11" fmla="*/ 1235 h 1327"/>
                  <a:gd name="T12" fmla="*/ 798 w 1396"/>
                  <a:gd name="T13" fmla="*/ 1140 h 1327"/>
                  <a:gd name="T14" fmla="*/ 723 w 1396"/>
                  <a:gd name="T15" fmla="*/ 1154 h 1327"/>
                  <a:gd name="T16" fmla="*/ 664 w 1396"/>
                  <a:gd name="T17" fmla="*/ 1002 h 1327"/>
                  <a:gd name="T18" fmla="*/ 767 w 1396"/>
                  <a:gd name="T19" fmla="*/ 905 h 1327"/>
                  <a:gd name="T20" fmla="*/ 613 w 1396"/>
                  <a:gd name="T21" fmla="*/ 835 h 1327"/>
                  <a:gd name="T22" fmla="*/ 625 w 1396"/>
                  <a:gd name="T23" fmla="*/ 777 h 1327"/>
                  <a:gd name="T24" fmla="*/ 545 w 1396"/>
                  <a:gd name="T25" fmla="*/ 815 h 1327"/>
                  <a:gd name="T26" fmla="*/ 447 w 1396"/>
                  <a:gd name="T27" fmla="*/ 770 h 1327"/>
                  <a:gd name="T28" fmla="*/ 395 w 1396"/>
                  <a:gd name="T29" fmla="*/ 784 h 1327"/>
                  <a:gd name="T30" fmla="*/ 339 w 1396"/>
                  <a:gd name="T31" fmla="*/ 751 h 1327"/>
                  <a:gd name="T32" fmla="*/ 232 w 1396"/>
                  <a:gd name="T33" fmla="*/ 801 h 1327"/>
                  <a:gd name="T34" fmla="*/ 124 w 1396"/>
                  <a:gd name="T35" fmla="*/ 842 h 1327"/>
                  <a:gd name="T36" fmla="*/ 213 w 1396"/>
                  <a:gd name="T37" fmla="*/ 702 h 1327"/>
                  <a:gd name="T38" fmla="*/ 293 w 1396"/>
                  <a:gd name="T39" fmla="*/ 583 h 1327"/>
                  <a:gd name="T40" fmla="*/ 312 w 1396"/>
                  <a:gd name="T41" fmla="*/ 498 h 1327"/>
                  <a:gd name="T42" fmla="*/ 344 w 1396"/>
                  <a:gd name="T43" fmla="*/ 471 h 1327"/>
                  <a:gd name="T44" fmla="*/ 249 w 1396"/>
                  <a:gd name="T45" fmla="*/ 419 h 1327"/>
                  <a:gd name="T46" fmla="*/ 106 w 1396"/>
                  <a:gd name="T47" fmla="*/ 321 h 1327"/>
                  <a:gd name="T48" fmla="*/ 92 w 1396"/>
                  <a:gd name="T49" fmla="*/ 258 h 1327"/>
                  <a:gd name="T50" fmla="*/ 56 w 1396"/>
                  <a:gd name="T51" fmla="*/ 210 h 1327"/>
                  <a:gd name="T52" fmla="*/ 17 w 1396"/>
                  <a:gd name="T53" fmla="*/ 94 h 1327"/>
                  <a:gd name="T54" fmla="*/ 26 w 1396"/>
                  <a:gd name="T55" fmla="*/ 36 h 1327"/>
                  <a:gd name="T56" fmla="*/ 111 w 1396"/>
                  <a:gd name="T57" fmla="*/ 75 h 1327"/>
                  <a:gd name="T58" fmla="*/ 225 w 1396"/>
                  <a:gd name="T59" fmla="*/ 113 h 1327"/>
                  <a:gd name="T60" fmla="*/ 262 w 1396"/>
                  <a:gd name="T61" fmla="*/ 94 h 1327"/>
                  <a:gd name="T62" fmla="*/ 332 w 1396"/>
                  <a:gd name="T63" fmla="*/ 99 h 1327"/>
                  <a:gd name="T64" fmla="*/ 404 w 1396"/>
                  <a:gd name="T65" fmla="*/ 31 h 1327"/>
                  <a:gd name="T66" fmla="*/ 470 w 1396"/>
                  <a:gd name="T67" fmla="*/ 155 h 1327"/>
                  <a:gd name="T68" fmla="*/ 653 w 1396"/>
                  <a:gd name="T69" fmla="*/ 344 h 1327"/>
                  <a:gd name="T70" fmla="*/ 707 w 1396"/>
                  <a:gd name="T71" fmla="*/ 336 h 1327"/>
                  <a:gd name="T72" fmla="*/ 908 w 1396"/>
                  <a:gd name="T73" fmla="*/ 441 h 1327"/>
                  <a:gd name="T74" fmla="*/ 1216 w 1396"/>
                  <a:gd name="T75" fmla="*/ 431 h 1327"/>
                  <a:gd name="T76" fmla="*/ 1336 w 1396"/>
                  <a:gd name="T77" fmla="*/ 581 h 1327"/>
                  <a:gd name="T78" fmla="*/ 1363 w 1396"/>
                  <a:gd name="T79" fmla="*/ 677 h 1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96" h="1327">
                    <a:moveTo>
                      <a:pt x="1396" y="694"/>
                    </a:moveTo>
                    <a:lnTo>
                      <a:pt x="1326" y="847"/>
                    </a:lnTo>
                    <a:lnTo>
                      <a:pt x="1303" y="880"/>
                    </a:lnTo>
                    <a:lnTo>
                      <a:pt x="1302" y="936"/>
                    </a:lnTo>
                    <a:lnTo>
                      <a:pt x="1326" y="964"/>
                    </a:lnTo>
                    <a:lnTo>
                      <a:pt x="1368" y="960"/>
                    </a:lnTo>
                    <a:lnTo>
                      <a:pt x="1357" y="994"/>
                    </a:lnTo>
                    <a:lnTo>
                      <a:pt x="1328" y="1013"/>
                    </a:lnTo>
                    <a:lnTo>
                      <a:pt x="1319" y="1071"/>
                    </a:lnTo>
                    <a:lnTo>
                      <a:pt x="1349" y="1106"/>
                    </a:lnTo>
                    <a:lnTo>
                      <a:pt x="1326" y="1260"/>
                    </a:lnTo>
                    <a:lnTo>
                      <a:pt x="1284" y="1235"/>
                    </a:lnTo>
                    <a:lnTo>
                      <a:pt x="1128" y="1327"/>
                    </a:lnTo>
                    <a:lnTo>
                      <a:pt x="798" y="1140"/>
                    </a:lnTo>
                    <a:lnTo>
                      <a:pt x="746" y="1157"/>
                    </a:lnTo>
                    <a:lnTo>
                      <a:pt x="723" y="1154"/>
                    </a:lnTo>
                    <a:lnTo>
                      <a:pt x="649" y="1077"/>
                    </a:lnTo>
                    <a:lnTo>
                      <a:pt x="664" y="1002"/>
                    </a:lnTo>
                    <a:lnTo>
                      <a:pt x="695" y="997"/>
                    </a:lnTo>
                    <a:lnTo>
                      <a:pt x="767" y="905"/>
                    </a:lnTo>
                    <a:lnTo>
                      <a:pt x="629" y="864"/>
                    </a:lnTo>
                    <a:lnTo>
                      <a:pt x="613" y="835"/>
                    </a:lnTo>
                    <a:lnTo>
                      <a:pt x="627" y="823"/>
                    </a:lnTo>
                    <a:lnTo>
                      <a:pt x="625" y="777"/>
                    </a:lnTo>
                    <a:lnTo>
                      <a:pt x="583" y="772"/>
                    </a:lnTo>
                    <a:lnTo>
                      <a:pt x="545" y="815"/>
                    </a:lnTo>
                    <a:lnTo>
                      <a:pt x="518" y="813"/>
                    </a:lnTo>
                    <a:lnTo>
                      <a:pt x="447" y="770"/>
                    </a:lnTo>
                    <a:lnTo>
                      <a:pt x="412" y="763"/>
                    </a:lnTo>
                    <a:lnTo>
                      <a:pt x="395" y="784"/>
                    </a:lnTo>
                    <a:lnTo>
                      <a:pt x="375" y="777"/>
                    </a:lnTo>
                    <a:lnTo>
                      <a:pt x="339" y="751"/>
                    </a:lnTo>
                    <a:lnTo>
                      <a:pt x="266" y="753"/>
                    </a:lnTo>
                    <a:lnTo>
                      <a:pt x="232" y="801"/>
                    </a:lnTo>
                    <a:lnTo>
                      <a:pt x="208" y="791"/>
                    </a:lnTo>
                    <a:lnTo>
                      <a:pt x="124" y="842"/>
                    </a:lnTo>
                    <a:lnTo>
                      <a:pt x="131" y="755"/>
                    </a:lnTo>
                    <a:lnTo>
                      <a:pt x="213" y="702"/>
                    </a:lnTo>
                    <a:lnTo>
                      <a:pt x="252" y="660"/>
                    </a:lnTo>
                    <a:lnTo>
                      <a:pt x="293" y="583"/>
                    </a:lnTo>
                    <a:lnTo>
                      <a:pt x="288" y="537"/>
                    </a:lnTo>
                    <a:lnTo>
                      <a:pt x="312" y="498"/>
                    </a:lnTo>
                    <a:lnTo>
                      <a:pt x="384" y="484"/>
                    </a:lnTo>
                    <a:lnTo>
                      <a:pt x="344" y="471"/>
                    </a:lnTo>
                    <a:lnTo>
                      <a:pt x="300" y="414"/>
                    </a:lnTo>
                    <a:lnTo>
                      <a:pt x="249" y="419"/>
                    </a:lnTo>
                    <a:lnTo>
                      <a:pt x="211" y="370"/>
                    </a:lnTo>
                    <a:lnTo>
                      <a:pt x="106" y="321"/>
                    </a:lnTo>
                    <a:lnTo>
                      <a:pt x="108" y="293"/>
                    </a:lnTo>
                    <a:lnTo>
                      <a:pt x="92" y="258"/>
                    </a:lnTo>
                    <a:lnTo>
                      <a:pt x="89" y="232"/>
                    </a:lnTo>
                    <a:lnTo>
                      <a:pt x="56" y="210"/>
                    </a:lnTo>
                    <a:lnTo>
                      <a:pt x="21" y="138"/>
                    </a:lnTo>
                    <a:lnTo>
                      <a:pt x="17" y="94"/>
                    </a:lnTo>
                    <a:lnTo>
                      <a:pt x="0" y="43"/>
                    </a:lnTo>
                    <a:lnTo>
                      <a:pt x="26" y="36"/>
                    </a:lnTo>
                    <a:lnTo>
                      <a:pt x="49" y="0"/>
                    </a:lnTo>
                    <a:lnTo>
                      <a:pt x="111" y="75"/>
                    </a:lnTo>
                    <a:lnTo>
                      <a:pt x="161" y="99"/>
                    </a:lnTo>
                    <a:lnTo>
                      <a:pt x="225" y="113"/>
                    </a:lnTo>
                    <a:lnTo>
                      <a:pt x="239" y="94"/>
                    </a:lnTo>
                    <a:lnTo>
                      <a:pt x="262" y="94"/>
                    </a:lnTo>
                    <a:lnTo>
                      <a:pt x="283" y="118"/>
                    </a:lnTo>
                    <a:lnTo>
                      <a:pt x="332" y="99"/>
                    </a:lnTo>
                    <a:lnTo>
                      <a:pt x="361" y="24"/>
                    </a:lnTo>
                    <a:lnTo>
                      <a:pt x="404" y="31"/>
                    </a:lnTo>
                    <a:lnTo>
                      <a:pt x="421" y="127"/>
                    </a:lnTo>
                    <a:lnTo>
                      <a:pt x="470" y="155"/>
                    </a:lnTo>
                    <a:lnTo>
                      <a:pt x="463" y="273"/>
                    </a:lnTo>
                    <a:lnTo>
                      <a:pt x="653" y="344"/>
                    </a:lnTo>
                    <a:lnTo>
                      <a:pt x="671" y="331"/>
                    </a:lnTo>
                    <a:lnTo>
                      <a:pt x="707" y="336"/>
                    </a:lnTo>
                    <a:lnTo>
                      <a:pt x="840" y="412"/>
                    </a:lnTo>
                    <a:lnTo>
                      <a:pt x="908" y="441"/>
                    </a:lnTo>
                    <a:lnTo>
                      <a:pt x="1002" y="494"/>
                    </a:lnTo>
                    <a:lnTo>
                      <a:pt x="1216" y="431"/>
                    </a:lnTo>
                    <a:lnTo>
                      <a:pt x="1331" y="532"/>
                    </a:lnTo>
                    <a:lnTo>
                      <a:pt x="1336" y="581"/>
                    </a:lnTo>
                    <a:lnTo>
                      <a:pt x="1378" y="613"/>
                    </a:lnTo>
                    <a:lnTo>
                      <a:pt x="1363" y="677"/>
                    </a:lnTo>
                    <a:lnTo>
                      <a:pt x="1396" y="694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1041" name="Freeform 97"/>
              <p:cNvSpPr>
                <a:spLocks noChangeAspect="1"/>
              </p:cNvSpPr>
              <p:nvPr/>
            </p:nvSpPr>
            <p:spPr bwMode="auto">
              <a:xfrm>
                <a:off x="3906" y="1978"/>
                <a:ext cx="381" cy="449"/>
              </a:xfrm>
              <a:custGeom>
                <a:avLst/>
                <a:gdLst>
                  <a:gd name="T0" fmla="*/ 133 w 2114"/>
                  <a:gd name="T1" fmla="*/ 1880 h 2486"/>
                  <a:gd name="T2" fmla="*/ 239 w 2114"/>
                  <a:gd name="T3" fmla="*/ 1880 h 2486"/>
                  <a:gd name="T4" fmla="*/ 341 w 2114"/>
                  <a:gd name="T5" fmla="*/ 1812 h 2486"/>
                  <a:gd name="T6" fmla="*/ 449 w 2114"/>
                  <a:gd name="T7" fmla="*/ 1941 h 2486"/>
                  <a:gd name="T8" fmla="*/ 632 w 2114"/>
                  <a:gd name="T9" fmla="*/ 2128 h 2486"/>
                  <a:gd name="T10" fmla="*/ 693 w 2114"/>
                  <a:gd name="T11" fmla="*/ 2127 h 2486"/>
                  <a:gd name="T12" fmla="*/ 984 w 2114"/>
                  <a:gd name="T13" fmla="*/ 2281 h 2486"/>
                  <a:gd name="T14" fmla="*/ 1318 w 2114"/>
                  <a:gd name="T15" fmla="*/ 2367 h 2486"/>
                  <a:gd name="T16" fmla="*/ 1384 w 2114"/>
                  <a:gd name="T17" fmla="*/ 2486 h 2486"/>
                  <a:gd name="T18" fmla="*/ 1554 w 2114"/>
                  <a:gd name="T19" fmla="*/ 2281 h 2486"/>
                  <a:gd name="T20" fmla="*/ 1713 w 2114"/>
                  <a:gd name="T21" fmla="*/ 2216 h 2486"/>
                  <a:gd name="T22" fmla="*/ 1852 w 2114"/>
                  <a:gd name="T23" fmla="*/ 2230 h 2486"/>
                  <a:gd name="T24" fmla="*/ 1909 w 2114"/>
                  <a:gd name="T25" fmla="*/ 2257 h 2486"/>
                  <a:gd name="T26" fmla="*/ 1958 w 2114"/>
                  <a:gd name="T27" fmla="*/ 2281 h 2486"/>
                  <a:gd name="T28" fmla="*/ 2000 w 2114"/>
                  <a:gd name="T29" fmla="*/ 2178 h 2486"/>
                  <a:gd name="T30" fmla="*/ 2011 w 2114"/>
                  <a:gd name="T31" fmla="*/ 1941 h 2486"/>
                  <a:gd name="T32" fmla="*/ 2004 w 2114"/>
                  <a:gd name="T33" fmla="*/ 1611 h 2486"/>
                  <a:gd name="T34" fmla="*/ 2094 w 2114"/>
                  <a:gd name="T35" fmla="*/ 1429 h 2486"/>
                  <a:gd name="T36" fmla="*/ 2083 w 2114"/>
                  <a:gd name="T37" fmla="*/ 1364 h 2486"/>
                  <a:gd name="T38" fmla="*/ 2055 w 2114"/>
                  <a:gd name="T39" fmla="*/ 1317 h 2486"/>
                  <a:gd name="T40" fmla="*/ 1946 w 2114"/>
                  <a:gd name="T41" fmla="*/ 1234 h 2486"/>
                  <a:gd name="T42" fmla="*/ 1849 w 2114"/>
                  <a:gd name="T43" fmla="*/ 1089 h 2486"/>
                  <a:gd name="T44" fmla="*/ 1758 w 2114"/>
                  <a:gd name="T45" fmla="*/ 1038 h 2486"/>
                  <a:gd name="T46" fmla="*/ 1652 w 2114"/>
                  <a:gd name="T47" fmla="*/ 1006 h 2486"/>
                  <a:gd name="T48" fmla="*/ 1684 w 2114"/>
                  <a:gd name="T49" fmla="*/ 925 h 2486"/>
                  <a:gd name="T50" fmla="*/ 1682 w 2114"/>
                  <a:gd name="T51" fmla="*/ 770 h 2486"/>
                  <a:gd name="T52" fmla="*/ 1561 w 2114"/>
                  <a:gd name="T53" fmla="*/ 649 h 2486"/>
                  <a:gd name="T54" fmla="*/ 1449 w 2114"/>
                  <a:gd name="T55" fmla="*/ 635 h 2486"/>
                  <a:gd name="T56" fmla="*/ 1445 w 2114"/>
                  <a:gd name="T57" fmla="*/ 482 h 2486"/>
                  <a:gd name="T58" fmla="*/ 1259 w 2114"/>
                  <a:gd name="T59" fmla="*/ 264 h 2486"/>
                  <a:gd name="T60" fmla="*/ 1203 w 2114"/>
                  <a:gd name="T61" fmla="*/ 140 h 2486"/>
                  <a:gd name="T62" fmla="*/ 1073 w 2114"/>
                  <a:gd name="T63" fmla="*/ 12 h 2486"/>
                  <a:gd name="T64" fmla="*/ 1022 w 2114"/>
                  <a:gd name="T65" fmla="*/ 143 h 2486"/>
                  <a:gd name="T66" fmla="*/ 1003 w 2114"/>
                  <a:gd name="T67" fmla="*/ 348 h 2486"/>
                  <a:gd name="T68" fmla="*/ 1040 w 2114"/>
                  <a:gd name="T69" fmla="*/ 477 h 2486"/>
                  <a:gd name="T70" fmla="*/ 933 w 2114"/>
                  <a:gd name="T71" fmla="*/ 441 h 2486"/>
                  <a:gd name="T72" fmla="*/ 872 w 2114"/>
                  <a:gd name="T73" fmla="*/ 368 h 2486"/>
                  <a:gd name="T74" fmla="*/ 655 w 2114"/>
                  <a:gd name="T75" fmla="*/ 480 h 2486"/>
                  <a:gd name="T76" fmla="*/ 599 w 2114"/>
                  <a:gd name="T77" fmla="*/ 611 h 2486"/>
                  <a:gd name="T78" fmla="*/ 533 w 2114"/>
                  <a:gd name="T79" fmla="*/ 765 h 2486"/>
                  <a:gd name="T80" fmla="*/ 236 w 2114"/>
                  <a:gd name="T81" fmla="*/ 918 h 2486"/>
                  <a:gd name="T82" fmla="*/ 348 w 2114"/>
                  <a:gd name="T83" fmla="*/ 944 h 2486"/>
                  <a:gd name="T84" fmla="*/ 425 w 2114"/>
                  <a:gd name="T85" fmla="*/ 988 h 2486"/>
                  <a:gd name="T86" fmla="*/ 146 w 2114"/>
                  <a:gd name="T87" fmla="*/ 1616 h 2486"/>
                  <a:gd name="T88" fmla="*/ 114 w 2114"/>
                  <a:gd name="T89" fmla="*/ 1661 h 2486"/>
                  <a:gd name="T90" fmla="*/ 24 w 2114"/>
                  <a:gd name="T91" fmla="*/ 1683 h 24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114" h="2486">
                    <a:moveTo>
                      <a:pt x="0" y="1745"/>
                    </a:moveTo>
                    <a:lnTo>
                      <a:pt x="93" y="1861"/>
                    </a:lnTo>
                    <a:lnTo>
                      <a:pt x="133" y="1880"/>
                    </a:lnTo>
                    <a:lnTo>
                      <a:pt x="203" y="1900"/>
                    </a:lnTo>
                    <a:lnTo>
                      <a:pt x="219" y="1878"/>
                    </a:lnTo>
                    <a:lnTo>
                      <a:pt x="239" y="1880"/>
                    </a:lnTo>
                    <a:lnTo>
                      <a:pt x="266" y="1903"/>
                    </a:lnTo>
                    <a:lnTo>
                      <a:pt x="313" y="1886"/>
                    </a:lnTo>
                    <a:lnTo>
                      <a:pt x="341" y="1812"/>
                    </a:lnTo>
                    <a:lnTo>
                      <a:pt x="387" y="1816"/>
                    </a:lnTo>
                    <a:lnTo>
                      <a:pt x="402" y="1912"/>
                    </a:lnTo>
                    <a:lnTo>
                      <a:pt x="449" y="1941"/>
                    </a:lnTo>
                    <a:lnTo>
                      <a:pt x="442" y="2062"/>
                    </a:lnTo>
                    <a:lnTo>
                      <a:pt x="584" y="2110"/>
                    </a:lnTo>
                    <a:lnTo>
                      <a:pt x="632" y="2128"/>
                    </a:lnTo>
                    <a:lnTo>
                      <a:pt x="649" y="2119"/>
                    </a:lnTo>
                    <a:lnTo>
                      <a:pt x="675" y="2119"/>
                    </a:lnTo>
                    <a:lnTo>
                      <a:pt x="693" y="2127"/>
                    </a:lnTo>
                    <a:lnTo>
                      <a:pt x="821" y="2195"/>
                    </a:lnTo>
                    <a:lnTo>
                      <a:pt x="889" y="2225"/>
                    </a:lnTo>
                    <a:lnTo>
                      <a:pt x="984" y="2281"/>
                    </a:lnTo>
                    <a:lnTo>
                      <a:pt x="1194" y="2216"/>
                    </a:lnTo>
                    <a:lnTo>
                      <a:pt x="1311" y="2318"/>
                    </a:lnTo>
                    <a:lnTo>
                      <a:pt x="1318" y="2367"/>
                    </a:lnTo>
                    <a:lnTo>
                      <a:pt x="1358" y="2395"/>
                    </a:lnTo>
                    <a:lnTo>
                      <a:pt x="1344" y="2463"/>
                    </a:lnTo>
                    <a:lnTo>
                      <a:pt x="1384" y="2486"/>
                    </a:lnTo>
                    <a:lnTo>
                      <a:pt x="1471" y="2318"/>
                    </a:lnTo>
                    <a:lnTo>
                      <a:pt x="1510" y="2351"/>
                    </a:lnTo>
                    <a:lnTo>
                      <a:pt x="1554" y="2281"/>
                    </a:lnTo>
                    <a:lnTo>
                      <a:pt x="1603" y="2284"/>
                    </a:lnTo>
                    <a:lnTo>
                      <a:pt x="1611" y="2277"/>
                    </a:lnTo>
                    <a:lnTo>
                      <a:pt x="1713" y="2216"/>
                    </a:lnTo>
                    <a:lnTo>
                      <a:pt x="1832" y="2216"/>
                    </a:lnTo>
                    <a:lnTo>
                      <a:pt x="1836" y="2227"/>
                    </a:lnTo>
                    <a:lnTo>
                      <a:pt x="1852" y="2230"/>
                    </a:lnTo>
                    <a:lnTo>
                      <a:pt x="1875" y="2211"/>
                    </a:lnTo>
                    <a:lnTo>
                      <a:pt x="1904" y="2213"/>
                    </a:lnTo>
                    <a:lnTo>
                      <a:pt x="1909" y="2257"/>
                    </a:lnTo>
                    <a:lnTo>
                      <a:pt x="1920" y="2268"/>
                    </a:lnTo>
                    <a:lnTo>
                      <a:pt x="1936" y="2291"/>
                    </a:lnTo>
                    <a:lnTo>
                      <a:pt x="1958" y="2281"/>
                    </a:lnTo>
                    <a:lnTo>
                      <a:pt x="1969" y="2265"/>
                    </a:lnTo>
                    <a:lnTo>
                      <a:pt x="2002" y="2216"/>
                    </a:lnTo>
                    <a:lnTo>
                      <a:pt x="2000" y="2178"/>
                    </a:lnTo>
                    <a:lnTo>
                      <a:pt x="1974" y="2141"/>
                    </a:lnTo>
                    <a:lnTo>
                      <a:pt x="2016" y="1992"/>
                    </a:lnTo>
                    <a:lnTo>
                      <a:pt x="2011" y="1941"/>
                    </a:lnTo>
                    <a:lnTo>
                      <a:pt x="1979" y="1898"/>
                    </a:lnTo>
                    <a:lnTo>
                      <a:pt x="1922" y="1864"/>
                    </a:lnTo>
                    <a:lnTo>
                      <a:pt x="2004" y="1611"/>
                    </a:lnTo>
                    <a:lnTo>
                      <a:pt x="2049" y="1501"/>
                    </a:lnTo>
                    <a:lnTo>
                      <a:pt x="2105" y="1434"/>
                    </a:lnTo>
                    <a:lnTo>
                      <a:pt x="2094" y="1429"/>
                    </a:lnTo>
                    <a:lnTo>
                      <a:pt x="2067" y="1404"/>
                    </a:lnTo>
                    <a:lnTo>
                      <a:pt x="2072" y="1385"/>
                    </a:lnTo>
                    <a:lnTo>
                      <a:pt x="2083" y="1364"/>
                    </a:lnTo>
                    <a:lnTo>
                      <a:pt x="2114" y="1302"/>
                    </a:lnTo>
                    <a:lnTo>
                      <a:pt x="2072" y="1301"/>
                    </a:lnTo>
                    <a:lnTo>
                      <a:pt x="2055" y="1317"/>
                    </a:lnTo>
                    <a:lnTo>
                      <a:pt x="2018" y="1306"/>
                    </a:lnTo>
                    <a:lnTo>
                      <a:pt x="1969" y="1277"/>
                    </a:lnTo>
                    <a:lnTo>
                      <a:pt x="1946" y="1234"/>
                    </a:lnTo>
                    <a:lnTo>
                      <a:pt x="1906" y="1149"/>
                    </a:lnTo>
                    <a:lnTo>
                      <a:pt x="1909" y="1090"/>
                    </a:lnTo>
                    <a:lnTo>
                      <a:pt x="1849" y="1089"/>
                    </a:lnTo>
                    <a:lnTo>
                      <a:pt x="1827" y="1073"/>
                    </a:lnTo>
                    <a:lnTo>
                      <a:pt x="1784" y="1071"/>
                    </a:lnTo>
                    <a:lnTo>
                      <a:pt x="1758" y="1038"/>
                    </a:lnTo>
                    <a:lnTo>
                      <a:pt x="1740" y="1059"/>
                    </a:lnTo>
                    <a:lnTo>
                      <a:pt x="1709" y="1063"/>
                    </a:lnTo>
                    <a:lnTo>
                      <a:pt x="1652" y="1006"/>
                    </a:lnTo>
                    <a:lnTo>
                      <a:pt x="1668" y="968"/>
                    </a:lnTo>
                    <a:lnTo>
                      <a:pt x="1649" y="945"/>
                    </a:lnTo>
                    <a:lnTo>
                      <a:pt x="1684" y="925"/>
                    </a:lnTo>
                    <a:lnTo>
                      <a:pt x="1670" y="871"/>
                    </a:lnTo>
                    <a:lnTo>
                      <a:pt x="1695" y="809"/>
                    </a:lnTo>
                    <a:lnTo>
                      <a:pt x="1682" y="770"/>
                    </a:lnTo>
                    <a:lnTo>
                      <a:pt x="1611" y="740"/>
                    </a:lnTo>
                    <a:lnTo>
                      <a:pt x="1577" y="702"/>
                    </a:lnTo>
                    <a:lnTo>
                      <a:pt x="1561" y="649"/>
                    </a:lnTo>
                    <a:lnTo>
                      <a:pt x="1500" y="637"/>
                    </a:lnTo>
                    <a:lnTo>
                      <a:pt x="1476" y="619"/>
                    </a:lnTo>
                    <a:lnTo>
                      <a:pt x="1449" y="635"/>
                    </a:lnTo>
                    <a:lnTo>
                      <a:pt x="1433" y="598"/>
                    </a:lnTo>
                    <a:lnTo>
                      <a:pt x="1431" y="528"/>
                    </a:lnTo>
                    <a:lnTo>
                      <a:pt x="1445" y="482"/>
                    </a:lnTo>
                    <a:lnTo>
                      <a:pt x="1454" y="470"/>
                    </a:lnTo>
                    <a:lnTo>
                      <a:pt x="1454" y="449"/>
                    </a:lnTo>
                    <a:lnTo>
                      <a:pt x="1259" y="264"/>
                    </a:lnTo>
                    <a:lnTo>
                      <a:pt x="1254" y="216"/>
                    </a:lnTo>
                    <a:lnTo>
                      <a:pt x="1208" y="214"/>
                    </a:lnTo>
                    <a:lnTo>
                      <a:pt x="1203" y="140"/>
                    </a:lnTo>
                    <a:lnTo>
                      <a:pt x="1178" y="81"/>
                    </a:lnTo>
                    <a:lnTo>
                      <a:pt x="1103" y="69"/>
                    </a:lnTo>
                    <a:lnTo>
                      <a:pt x="1073" y="12"/>
                    </a:lnTo>
                    <a:lnTo>
                      <a:pt x="1050" y="0"/>
                    </a:lnTo>
                    <a:lnTo>
                      <a:pt x="992" y="96"/>
                    </a:lnTo>
                    <a:lnTo>
                      <a:pt x="1022" y="143"/>
                    </a:lnTo>
                    <a:lnTo>
                      <a:pt x="1023" y="209"/>
                    </a:lnTo>
                    <a:lnTo>
                      <a:pt x="1046" y="260"/>
                    </a:lnTo>
                    <a:lnTo>
                      <a:pt x="1003" y="348"/>
                    </a:lnTo>
                    <a:lnTo>
                      <a:pt x="992" y="373"/>
                    </a:lnTo>
                    <a:lnTo>
                      <a:pt x="1007" y="397"/>
                    </a:lnTo>
                    <a:lnTo>
                      <a:pt x="1040" y="477"/>
                    </a:lnTo>
                    <a:lnTo>
                      <a:pt x="1031" y="538"/>
                    </a:lnTo>
                    <a:lnTo>
                      <a:pt x="972" y="502"/>
                    </a:lnTo>
                    <a:lnTo>
                      <a:pt x="933" y="441"/>
                    </a:lnTo>
                    <a:lnTo>
                      <a:pt x="920" y="382"/>
                    </a:lnTo>
                    <a:lnTo>
                      <a:pt x="900" y="366"/>
                    </a:lnTo>
                    <a:lnTo>
                      <a:pt x="872" y="368"/>
                    </a:lnTo>
                    <a:lnTo>
                      <a:pt x="777" y="440"/>
                    </a:lnTo>
                    <a:lnTo>
                      <a:pt x="705" y="449"/>
                    </a:lnTo>
                    <a:lnTo>
                      <a:pt x="655" y="480"/>
                    </a:lnTo>
                    <a:lnTo>
                      <a:pt x="614" y="528"/>
                    </a:lnTo>
                    <a:lnTo>
                      <a:pt x="598" y="583"/>
                    </a:lnTo>
                    <a:lnTo>
                      <a:pt x="599" y="611"/>
                    </a:lnTo>
                    <a:lnTo>
                      <a:pt x="627" y="623"/>
                    </a:lnTo>
                    <a:lnTo>
                      <a:pt x="617" y="647"/>
                    </a:lnTo>
                    <a:lnTo>
                      <a:pt x="533" y="765"/>
                    </a:lnTo>
                    <a:lnTo>
                      <a:pt x="121" y="739"/>
                    </a:lnTo>
                    <a:lnTo>
                      <a:pt x="97" y="767"/>
                    </a:lnTo>
                    <a:lnTo>
                      <a:pt x="236" y="918"/>
                    </a:lnTo>
                    <a:lnTo>
                      <a:pt x="273" y="910"/>
                    </a:lnTo>
                    <a:lnTo>
                      <a:pt x="306" y="915"/>
                    </a:lnTo>
                    <a:lnTo>
                      <a:pt x="348" y="944"/>
                    </a:lnTo>
                    <a:lnTo>
                      <a:pt x="354" y="955"/>
                    </a:lnTo>
                    <a:lnTo>
                      <a:pt x="407" y="960"/>
                    </a:lnTo>
                    <a:lnTo>
                      <a:pt x="425" y="988"/>
                    </a:lnTo>
                    <a:lnTo>
                      <a:pt x="140" y="1414"/>
                    </a:lnTo>
                    <a:lnTo>
                      <a:pt x="134" y="1594"/>
                    </a:lnTo>
                    <a:lnTo>
                      <a:pt x="146" y="1616"/>
                    </a:lnTo>
                    <a:lnTo>
                      <a:pt x="147" y="1632"/>
                    </a:lnTo>
                    <a:lnTo>
                      <a:pt x="118" y="1635"/>
                    </a:lnTo>
                    <a:lnTo>
                      <a:pt x="114" y="1661"/>
                    </a:lnTo>
                    <a:lnTo>
                      <a:pt x="73" y="1665"/>
                    </a:lnTo>
                    <a:lnTo>
                      <a:pt x="68" y="1676"/>
                    </a:lnTo>
                    <a:lnTo>
                      <a:pt x="24" y="1683"/>
                    </a:lnTo>
                    <a:lnTo>
                      <a:pt x="27" y="1727"/>
                    </a:lnTo>
                    <a:lnTo>
                      <a:pt x="0" y="1745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1042" name="Freeform 98"/>
              <p:cNvSpPr>
                <a:spLocks noChangeAspect="1"/>
              </p:cNvSpPr>
              <p:nvPr/>
            </p:nvSpPr>
            <p:spPr bwMode="auto">
              <a:xfrm>
                <a:off x="4137" y="2373"/>
                <a:ext cx="147" cy="173"/>
              </a:xfrm>
              <a:custGeom>
                <a:avLst/>
                <a:gdLst>
                  <a:gd name="T0" fmla="*/ 377 w 813"/>
                  <a:gd name="T1" fmla="*/ 959 h 959"/>
                  <a:gd name="T2" fmla="*/ 696 w 813"/>
                  <a:gd name="T3" fmla="*/ 260 h 959"/>
                  <a:gd name="T4" fmla="*/ 813 w 813"/>
                  <a:gd name="T5" fmla="*/ 0 h 959"/>
                  <a:gd name="T6" fmla="*/ 764 w 813"/>
                  <a:gd name="T7" fmla="*/ 31 h 959"/>
                  <a:gd name="T8" fmla="*/ 720 w 813"/>
                  <a:gd name="T9" fmla="*/ 29 h 959"/>
                  <a:gd name="T10" fmla="*/ 675 w 813"/>
                  <a:gd name="T11" fmla="*/ 94 h 959"/>
                  <a:gd name="T12" fmla="*/ 653 w 813"/>
                  <a:gd name="T13" fmla="*/ 104 h 959"/>
                  <a:gd name="T14" fmla="*/ 626 w 813"/>
                  <a:gd name="T15" fmla="*/ 70 h 959"/>
                  <a:gd name="T16" fmla="*/ 621 w 813"/>
                  <a:gd name="T17" fmla="*/ 26 h 959"/>
                  <a:gd name="T18" fmla="*/ 593 w 813"/>
                  <a:gd name="T19" fmla="*/ 23 h 959"/>
                  <a:gd name="T20" fmla="*/ 572 w 813"/>
                  <a:gd name="T21" fmla="*/ 43 h 959"/>
                  <a:gd name="T22" fmla="*/ 553 w 813"/>
                  <a:gd name="T23" fmla="*/ 41 h 959"/>
                  <a:gd name="T24" fmla="*/ 548 w 813"/>
                  <a:gd name="T25" fmla="*/ 30 h 959"/>
                  <a:gd name="T26" fmla="*/ 434 w 813"/>
                  <a:gd name="T27" fmla="*/ 30 h 959"/>
                  <a:gd name="T28" fmla="*/ 328 w 813"/>
                  <a:gd name="T29" fmla="*/ 91 h 959"/>
                  <a:gd name="T30" fmla="*/ 321 w 813"/>
                  <a:gd name="T31" fmla="*/ 97 h 959"/>
                  <a:gd name="T32" fmla="*/ 270 w 813"/>
                  <a:gd name="T33" fmla="*/ 94 h 959"/>
                  <a:gd name="T34" fmla="*/ 226 w 813"/>
                  <a:gd name="T35" fmla="*/ 164 h 959"/>
                  <a:gd name="T36" fmla="*/ 188 w 813"/>
                  <a:gd name="T37" fmla="*/ 133 h 959"/>
                  <a:gd name="T38" fmla="*/ 100 w 813"/>
                  <a:gd name="T39" fmla="*/ 299 h 959"/>
                  <a:gd name="T40" fmla="*/ 93 w 813"/>
                  <a:gd name="T41" fmla="*/ 296 h 959"/>
                  <a:gd name="T42" fmla="*/ 29 w 813"/>
                  <a:gd name="T43" fmla="*/ 436 h 959"/>
                  <a:gd name="T44" fmla="*/ 2 w 813"/>
                  <a:gd name="T45" fmla="*/ 478 h 959"/>
                  <a:gd name="T46" fmla="*/ 0 w 813"/>
                  <a:gd name="T47" fmla="*/ 535 h 959"/>
                  <a:gd name="T48" fmla="*/ 24 w 813"/>
                  <a:gd name="T49" fmla="*/ 562 h 959"/>
                  <a:gd name="T50" fmla="*/ 65 w 813"/>
                  <a:gd name="T51" fmla="*/ 560 h 959"/>
                  <a:gd name="T52" fmla="*/ 56 w 813"/>
                  <a:gd name="T53" fmla="*/ 591 h 959"/>
                  <a:gd name="T54" fmla="*/ 27 w 813"/>
                  <a:gd name="T55" fmla="*/ 611 h 959"/>
                  <a:gd name="T56" fmla="*/ 18 w 813"/>
                  <a:gd name="T57" fmla="*/ 668 h 959"/>
                  <a:gd name="T58" fmla="*/ 48 w 813"/>
                  <a:gd name="T59" fmla="*/ 706 h 959"/>
                  <a:gd name="T60" fmla="*/ 25 w 813"/>
                  <a:gd name="T61" fmla="*/ 858 h 959"/>
                  <a:gd name="T62" fmla="*/ 65 w 813"/>
                  <a:gd name="T63" fmla="*/ 838 h 959"/>
                  <a:gd name="T64" fmla="*/ 129 w 813"/>
                  <a:gd name="T65" fmla="*/ 869 h 959"/>
                  <a:gd name="T66" fmla="*/ 159 w 813"/>
                  <a:gd name="T67" fmla="*/ 862 h 959"/>
                  <a:gd name="T68" fmla="*/ 237 w 813"/>
                  <a:gd name="T69" fmla="*/ 926 h 959"/>
                  <a:gd name="T70" fmla="*/ 296 w 813"/>
                  <a:gd name="T71" fmla="*/ 932 h 959"/>
                  <a:gd name="T72" fmla="*/ 352 w 813"/>
                  <a:gd name="T73" fmla="*/ 959 h 959"/>
                  <a:gd name="T74" fmla="*/ 377 w 813"/>
                  <a:gd name="T75" fmla="*/ 959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813" h="959">
                    <a:moveTo>
                      <a:pt x="377" y="959"/>
                    </a:moveTo>
                    <a:lnTo>
                      <a:pt x="696" y="260"/>
                    </a:lnTo>
                    <a:lnTo>
                      <a:pt x="813" y="0"/>
                    </a:lnTo>
                    <a:lnTo>
                      <a:pt x="764" y="31"/>
                    </a:lnTo>
                    <a:lnTo>
                      <a:pt x="720" y="29"/>
                    </a:lnTo>
                    <a:lnTo>
                      <a:pt x="675" y="94"/>
                    </a:lnTo>
                    <a:lnTo>
                      <a:pt x="653" y="104"/>
                    </a:lnTo>
                    <a:lnTo>
                      <a:pt x="626" y="70"/>
                    </a:lnTo>
                    <a:lnTo>
                      <a:pt x="621" y="26"/>
                    </a:lnTo>
                    <a:lnTo>
                      <a:pt x="593" y="23"/>
                    </a:lnTo>
                    <a:lnTo>
                      <a:pt x="572" y="43"/>
                    </a:lnTo>
                    <a:lnTo>
                      <a:pt x="553" y="41"/>
                    </a:lnTo>
                    <a:lnTo>
                      <a:pt x="548" y="30"/>
                    </a:lnTo>
                    <a:lnTo>
                      <a:pt x="434" y="30"/>
                    </a:lnTo>
                    <a:lnTo>
                      <a:pt x="328" y="91"/>
                    </a:lnTo>
                    <a:lnTo>
                      <a:pt x="321" y="97"/>
                    </a:lnTo>
                    <a:lnTo>
                      <a:pt x="270" y="94"/>
                    </a:lnTo>
                    <a:lnTo>
                      <a:pt x="226" y="164"/>
                    </a:lnTo>
                    <a:lnTo>
                      <a:pt x="188" y="133"/>
                    </a:lnTo>
                    <a:lnTo>
                      <a:pt x="100" y="299"/>
                    </a:lnTo>
                    <a:lnTo>
                      <a:pt x="93" y="296"/>
                    </a:lnTo>
                    <a:lnTo>
                      <a:pt x="29" y="436"/>
                    </a:lnTo>
                    <a:lnTo>
                      <a:pt x="2" y="478"/>
                    </a:lnTo>
                    <a:lnTo>
                      <a:pt x="0" y="535"/>
                    </a:lnTo>
                    <a:lnTo>
                      <a:pt x="24" y="562"/>
                    </a:lnTo>
                    <a:lnTo>
                      <a:pt x="65" y="560"/>
                    </a:lnTo>
                    <a:lnTo>
                      <a:pt x="56" y="591"/>
                    </a:lnTo>
                    <a:lnTo>
                      <a:pt x="27" y="611"/>
                    </a:lnTo>
                    <a:lnTo>
                      <a:pt x="18" y="668"/>
                    </a:lnTo>
                    <a:lnTo>
                      <a:pt x="48" y="706"/>
                    </a:lnTo>
                    <a:lnTo>
                      <a:pt x="25" y="858"/>
                    </a:lnTo>
                    <a:lnTo>
                      <a:pt x="65" y="838"/>
                    </a:lnTo>
                    <a:lnTo>
                      <a:pt x="129" y="869"/>
                    </a:lnTo>
                    <a:lnTo>
                      <a:pt x="159" y="862"/>
                    </a:lnTo>
                    <a:lnTo>
                      <a:pt x="237" y="926"/>
                    </a:lnTo>
                    <a:lnTo>
                      <a:pt x="296" y="932"/>
                    </a:lnTo>
                    <a:lnTo>
                      <a:pt x="352" y="959"/>
                    </a:lnTo>
                    <a:lnTo>
                      <a:pt x="377" y="959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1043" name="Freeform 99"/>
              <p:cNvSpPr>
                <a:spLocks noChangeAspect="1"/>
              </p:cNvSpPr>
              <p:nvPr/>
            </p:nvSpPr>
            <p:spPr bwMode="auto">
              <a:xfrm>
                <a:off x="4080" y="1869"/>
                <a:ext cx="235" cy="198"/>
              </a:xfrm>
              <a:custGeom>
                <a:avLst/>
                <a:gdLst>
                  <a:gd name="T0" fmla="*/ 812 w 1303"/>
                  <a:gd name="T1" fmla="*/ 0 h 1091"/>
                  <a:gd name="T2" fmla="*/ 843 w 1303"/>
                  <a:gd name="T3" fmla="*/ 23 h 1091"/>
                  <a:gd name="T4" fmla="*/ 851 w 1303"/>
                  <a:gd name="T5" fmla="*/ 57 h 1091"/>
                  <a:gd name="T6" fmla="*/ 980 w 1303"/>
                  <a:gd name="T7" fmla="*/ 59 h 1091"/>
                  <a:gd name="T8" fmla="*/ 1009 w 1303"/>
                  <a:gd name="T9" fmla="*/ 93 h 1091"/>
                  <a:gd name="T10" fmla="*/ 1071 w 1303"/>
                  <a:gd name="T11" fmla="*/ 54 h 1091"/>
                  <a:gd name="T12" fmla="*/ 1171 w 1303"/>
                  <a:gd name="T13" fmla="*/ 57 h 1091"/>
                  <a:gd name="T14" fmla="*/ 1256 w 1303"/>
                  <a:gd name="T15" fmla="*/ 82 h 1091"/>
                  <a:gd name="T16" fmla="*/ 1303 w 1303"/>
                  <a:gd name="T17" fmla="*/ 123 h 1091"/>
                  <a:gd name="T18" fmla="*/ 1104 w 1303"/>
                  <a:gd name="T19" fmla="*/ 150 h 1091"/>
                  <a:gd name="T20" fmla="*/ 1071 w 1303"/>
                  <a:gd name="T21" fmla="*/ 287 h 1091"/>
                  <a:gd name="T22" fmla="*/ 879 w 1303"/>
                  <a:gd name="T23" fmla="*/ 424 h 1091"/>
                  <a:gd name="T24" fmla="*/ 1068 w 1303"/>
                  <a:gd name="T25" fmla="*/ 488 h 1091"/>
                  <a:gd name="T26" fmla="*/ 980 w 1303"/>
                  <a:gd name="T27" fmla="*/ 625 h 1091"/>
                  <a:gd name="T28" fmla="*/ 954 w 1303"/>
                  <a:gd name="T29" fmla="*/ 635 h 1091"/>
                  <a:gd name="T30" fmla="*/ 969 w 1303"/>
                  <a:gd name="T31" fmla="*/ 672 h 1091"/>
                  <a:gd name="T32" fmla="*/ 944 w 1303"/>
                  <a:gd name="T33" fmla="*/ 687 h 1091"/>
                  <a:gd name="T34" fmla="*/ 919 w 1303"/>
                  <a:gd name="T35" fmla="*/ 670 h 1091"/>
                  <a:gd name="T36" fmla="*/ 864 w 1303"/>
                  <a:gd name="T37" fmla="*/ 703 h 1091"/>
                  <a:gd name="T38" fmla="*/ 807 w 1303"/>
                  <a:gd name="T39" fmla="*/ 677 h 1091"/>
                  <a:gd name="T40" fmla="*/ 775 w 1303"/>
                  <a:gd name="T41" fmla="*/ 705 h 1091"/>
                  <a:gd name="T42" fmla="*/ 827 w 1303"/>
                  <a:gd name="T43" fmla="*/ 739 h 1091"/>
                  <a:gd name="T44" fmla="*/ 603 w 1303"/>
                  <a:gd name="T45" fmla="*/ 1064 h 1091"/>
                  <a:gd name="T46" fmla="*/ 561 w 1303"/>
                  <a:gd name="T47" fmla="*/ 1091 h 1091"/>
                  <a:gd name="T48" fmla="*/ 548 w 1303"/>
                  <a:gd name="T49" fmla="*/ 1074 h 1091"/>
                  <a:gd name="T50" fmla="*/ 546 w 1303"/>
                  <a:gd name="T51" fmla="*/ 1062 h 1091"/>
                  <a:gd name="T52" fmla="*/ 486 w 1303"/>
                  <a:gd name="T53" fmla="*/ 1069 h 1091"/>
                  <a:gd name="T54" fmla="*/ 489 w 1303"/>
                  <a:gd name="T55" fmla="*/ 1054 h 1091"/>
                  <a:gd name="T56" fmla="*/ 292 w 1303"/>
                  <a:gd name="T57" fmla="*/ 868 h 1091"/>
                  <a:gd name="T58" fmla="*/ 287 w 1303"/>
                  <a:gd name="T59" fmla="*/ 819 h 1091"/>
                  <a:gd name="T60" fmla="*/ 241 w 1303"/>
                  <a:gd name="T61" fmla="*/ 819 h 1091"/>
                  <a:gd name="T62" fmla="*/ 236 w 1303"/>
                  <a:gd name="T63" fmla="*/ 747 h 1091"/>
                  <a:gd name="T64" fmla="*/ 210 w 1303"/>
                  <a:gd name="T65" fmla="*/ 682 h 1091"/>
                  <a:gd name="T66" fmla="*/ 135 w 1303"/>
                  <a:gd name="T67" fmla="*/ 672 h 1091"/>
                  <a:gd name="T68" fmla="*/ 107 w 1303"/>
                  <a:gd name="T69" fmla="*/ 618 h 1091"/>
                  <a:gd name="T70" fmla="*/ 78 w 1303"/>
                  <a:gd name="T71" fmla="*/ 602 h 1091"/>
                  <a:gd name="T72" fmla="*/ 85 w 1303"/>
                  <a:gd name="T73" fmla="*/ 488 h 1091"/>
                  <a:gd name="T74" fmla="*/ 262 w 1303"/>
                  <a:gd name="T75" fmla="*/ 364 h 1091"/>
                  <a:gd name="T76" fmla="*/ 236 w 1303"/>
                  <a:gd name="T77" fmla="*/ 315 h 1091"/>
                  <a:gd name="T78" fmla="*/ 197 w 1303"/>
                  <a:gd name="T79" fmla="*/ 341 h 1091"/>
                  <a:gd name="T80" fmla="*/ 189 w 1303"/>
                  <a:gd name="T81" fmla="*/ 328 h 1091"/>
                  <a:gd name="T82" fmla="*/ 73 w 1303"/>
                  <a:gd name="T83" fmla="*/ 411 h 1091"/>
                  <a:gd name="T84" fmla="*/ 42 w 1303"/>
                  <a:gd name="T85" fmla="*/ 403 h 1091"/>
                  <a:gd name="T86" fmla="*/ 5 w 1303"/>
                  <a:gd name="T87" fmla="*/ 379 h 1091"/>
                  <a:gd name="T88" fmla="*/ 0 w 1303"/>
                  <a:gd name="T89" fmla="*/ 354 h 1091"/>
                  <a:gd name="T90" fmla="*/ 50 w 1303"/>
                  <a:gd name="T91" fmla="*/ 351 h 1091"/>
                  <a:gd name="T92" fmla="*/ 182 w 1303"/>
                  <a:gd name="T93" fmla="*/ 269 h 1091"/>
                  <a:gd name="T94" fmla="*/ 215 w 1303"/>
                  <a:gd name="T95" fmla="*/ 256 h 1091"/>
                  <a:gd name="T96" fmla="*/ 247 w 1303"/>
                  <a:gd name="T97" fmla="*/ 215 h 1091"/>
                  <a:gd name="T98" fmla="*/ 254 w 1303"/>
                  <a:gd name="T99" fmla="*/ 132 h 1091"/>
                  <a:gd name="T100" fmla="*/ 306 w 1303"/>
                  <a:gd name="T101" fmla="*/ 90 h 1091"/>
                  <a:gd name="T102" fmla="*/ 391 w 1303"/>
                  <a:gd name="T103" fmla="*/ 80 h 1091"/>
                  <a:gd name="T104" fmla="*/ 414 w 1303"/>
                  <a:gd name="T105" fmla="*/ 54 h 1091"/>
                  <a:gd name="T106" fmla="*/ 484 w 1303"/>
                  <a:gd name="T107" fmla="*/ 98 h 1091"/>
                  <a:gd name="T108" fmla="*/ 543 w 1303"/>
                  <a:gd name="T109" fmla="*/ 90 h 1091"/>
                  <a:gd name="T110" fmla="*/ 558 w 1303"/>
                  <a:gd name="T111" fmla="*/ 75 h 1091"/>
                  <a:gd name="T112" fmla="*/ 621 w 1303"/>
                  <a:gd name="T113" fmla="*/ 82 h 1091"/>
                  <a:gd name="T114" fmla="*/ 638 w 1303"/>
                  <a:gd name="T115" fmla="*/ 98 h 1091"/>
                  <a:gd name="T116" fmla="*/ 706 w 1303"/>
                  <a:gd name="T117" fmla="*/ 33 h 1091"/>
                  <a:gd name="T118" fmla="*/ 812 w 1303"/>
                  <a:gd name="T119" fmla="*/ 0 h 10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03" h="1091">
                    <a:moveTo>
                      <a:pt x="812" y="0"/>
                    </a:moveTo>
                    <a:lnTo>
                      <a:pt x="843" y="23"/>
                    </a:lnTo>
                    <a:lnTo>
                      <a:pt x="851" y="57"/>
                    </a:lnTo>
                    <a:lnTo>
                      <a:pt x="980" y="59"/>
                    </a:lnTo>
                    <a:lnTo>
                      <a:pt x="1009" y="93"/>
                    </a:lnTo>
                    <a:lnTo>
                      <a:pt x="1071" y="54"/>
                    </a:lnTo>
                    <a:lnTo>
                      <a:pt x="1171" y="57"/>
                    </a:lnTo>
                    <a:lnTo>
                      <a:pt x="1256" y="82"/>
                    </a:lnTo>
                    <a:lnTo>
                      <a:pt x="1303" y="123"/>
                    </a:lnTo>
                    <a:lnTo>
                      <a:pt x="1104" y="150"/>
                    </a:lnTo>
                    <a:lnTo>
                      <a:pt x="1071" y="287"/>
                    </a:lnTo>
                    <a:lnTo>
                      <a:pt x="879" y="424"/>
                    </a:lnTo>
                    <a:lnTo>
                      <a:pt x="1068" y="488"/>
                    </a:lnTo>
                    <a:lnTo>
                      <a:pt x="980" y="625"/>
                    </a:lnTo>
                    <a:lnTo>
                      <a:pt x="954" y="635"/>
                    </a:lnTo>
                    <a:lnTo>
                      <a:pt x="969" y="672"/>
                    </a:lnTo>
                    <a:lnTo>
                      <a:pt x="944" y="687"/>
                    </a:lnTo>
                    <a:lnTo>
                      <a:pt x="919" y="670"/>
                    </a:lnTo>
                    <a:lnTo>
                      <a:pt x="864" y="703"/>
                    </a:lnTo>
                    <a:lnTo>
                      <a:pt x="807" y="677"/>
                    </a:lnTo>
                    <a:lnTo>
                      <a:pt x="775" y="705"/>
                    </a:lnTo>
                    <a:lnTo>
                      <a:pt x="827" y="739"/>
                    </a:lnTo>
                    <a:lnTo>
                      <a:pt x="603" y="1064"/>
                    </a:lnTo>
                    <a:lnTo>
                      <a:pt x="561" y="1091"/>
                    </a:lnTo>
                    <a:lnTo>
                      <a:pt x="548" y="1074"/>
                    </a:lnTo>
                    <a:lnTo>
                      <a:pt x="546" y="1062"/>
                    </a:lnTo>
                    <a:lnTo>
                      <a:pt x="486" y="1069"/>
                    </a:lnTo>
                    <a:lnTo>
                      <a:pt x="489" y="1054"/>
                    </a:lnTo>
                    <a:lnTo>
                      <a:pt x="292" y="868"/>
                    </a:lnTo>
                    <a:lnTo>
                      <a:pt x="287" y="819"/>
                    </a:lnTo>
                    <a:lnTo>
                      <a:pt x="241" y="819"/>
                    </a:lnTo>
                    <a:lnTo>
                      <a:pt x="236" y="747"/>
                    </a:lnTo>
                    <a:lnTo>
                      <a:pt x="210" y="682"/>
                    </a:lnTo>
                    <a:lnTo>
                      <a:pt x="135" y="672"/>
                    </a:lnTo>
                    <a:lnTo>
                      <a:pt x="107" y="618"/>
                    </a:lnTo>
                    <a:lnTo>
                      <a:pt x="78" y="602"/>
                    </a:lnTo>
                    <a:lnTo>
                      <a:pt x="85" y="488"/>
                    </a:lnTo>
                    <a:lnTo>
                      <a:pt x="262" y="364"/>
                    </a:lnTo>
                    <a:lnTo>
                      <a:pt x="236" y="315"/>
                    </a:lnTo>
                    <a:lnTo>
                      <a:pt x="197" y="341"/>
                    </a:lnTo>
                    <a:lnTo>
                      <a:pt x="189" y="328"/>
                    </a:lnTo>
                    <a:lnTo>
                      <a:pt x="73" y="411"/>
                    </a:lnTo>
                    <a:lnTo>
                      <a:pt x="42" y="403"/>
                    </a:lnTo>
                    <a:lnTo>
                      <a:pt x="5" y="379"/>
                    </a:lnTo>
                    <a:lnTo>
                      <a:pt x="0" y="354"/>
                    </a:lnTo>
                    <a:lnTo>
                      <a:pt x="50" y="351"/>
                    </a:lnTo>
                    <a:lnTo>
                      <a:pt x="182" y="269"/>
                    </a:lnTo>
                    <a:lnTo>
                      <a:pt x="215" y="256"/>
                    </a:lnTo>
                    <a:lnTo>
                      <a:pt x="247" y="215"/>
                    </a:lnTo>
                    <a:lnTo>
                      <a:pt x="254" y="132"/>
                    </a:lnTo>
                    <a:lnTo>
                      <a:pt x="306" y="90"/>
                    </a:lnTo>
                    <a:lnTo>
                      <a:pt x="391" y="80"/>
                    </a:lnTo>
                    <a:lnTo>
                      <a:pt x="414" y="54"/>
                    </a:lnTo>
                    <a:lnTo>
                      <a:pt x="484" y="98"/>
                    </a:lnTo>
                    <a:lnTo>
                      <a:pt x="543" y="90"/>
                    </a:lnTo>
                    <a:lnTo>
                      <a:pt x="558" y="75"/>
                    </a:lnTo>
                    <a:lnTo>
                      <a:pt x="621" y="82"/>
                    </a:lnTo>
                    <a:lnTo>
                      <a:pt x="638" y="98"/>
                    </a:lnTo>
                    <a:lnTo>
                      <a:pt x="706" y="33"/>
                    </a:lnTo>
                    <a:lnTo>
                      <a:pt x="812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1044" name="Freeform 100"/>
              <p:cNvSpPr>
                <a:spLocks noChangeAspect="1"/>
              </p:cNvSpPr>
              <p:nvPr/>
            </p:nvSpPr>
            <p:spPr bwMode="auto">
              <a:xfrm>
                <a:off x="4164" y="1892"/>
                <a:ext cx="367" cy="289"/>
              </a:xfrm>
              <a:custGeom>
                <a:avLst/>
                <a:gdLst>
                  <a:gd name="T0" fmla="*/ 838 w 2035"/>
                  <a:gd name="T1" fmla="*/ 0 h 1604"/>
                  <a:gd name="T2" fmla="*/ 928 w 2035"/>
                  <a:gd name="T3" fmla="*/ 31 h 1604"/>
                  <a:gd name="T4" fmla="*/ 878 w 2035"/>
                  <a:gd name="T5" fmla="*/ 118 h 1604"/>
                  <a:gd name="T6" fmla="*/ 919 w 2035"/>
                  <a:gd name="T7" fmla="*/ 166 h 1604"/>
                  <a:gd name="T8" fmla="*/ 1056 w 2035"/>
                  <a:gd name="T9" fmla="*/ 215 h 1604"/>
                  <a:gd name="T10" fmla="*/ 1145 w 2035"/>
                  <a:gd name="T11" fmla="*/ 153 h 1604"/>
                  <a:gd name="T12" fmla="*/ 1417 w 2035"/>
                  <a:gd name="T13" fmla="*/ 250 h 1604"/>
                  <a:gd name="T14" fmla="*/ 1070 w 2035"/>
                  <a:gd name="T15" fmla="*/ 547 h 1604"/>
                  <a:gd name="T16" fmla="*/ 1030 w 2035"/>
                  <a:gd name="T17" fmla="*/ 580 h 1604"/>
                  <a:gd name="T18" fmla="*/ 1149 w 2035"/>
                  <a:gd name="T19" fmla="*/ 867 h 1604"/>
                  <a:gd name="T20" fmla="*/ 1743 w 2035"/>
                  <a:gd name="T21" fmla="*/ 774 h 1604"/>
                  <a:gd name="T22" fmla="*/ 1938 w 2035"/>
                  <a:gd name="T23" fmla="*/ 944 h 1604"/>
                  <a:gd name="T24" fmla="*/ 1895 w 2035"/>
                  <a:gd name="T25" fmla="*/ 1034 h 1604"/>
                  <a:gd name="T26" fmla="*/ 1827 w 2035"/>
                  <a:gd name="T27" fmla="*/ 1081 h 1604"/>
                  <a:gd name="T28" fmla="*/ 1789 w 2035"/>
                  <a:gd name="T29" fmla="*/ 1265 h 1604"/>
                  <a:gd name="T30" fmla="*/ 1919 w 2035"/>
                  <a:gd name="T31" fmla="*/ 1239 h 1604"/>
                  <a:gd name="T32" fmla="*/ 2010 w 2035"/>
                  <a:gd name="T33" fmla="*/ 1286 h 1604"/>
                  <a:gd name="T34" fmla="*/ 2035 w 2035"/>
                  <a:gd name="T35" fmla="*/ 1443 h 1604"/>
                  <a:gd name="T36" fmla="*/ 1726 w 2035"/>
                  <a:gd name="T37" fmla="*/ 1376 h 1604"/>
                  <a:gd name="T38" fmla="*/ 1549 w 2035"/>
                  <a:gd name="T39" fmla="*/ 1338 h 1604"/>
                  <a:gd name="T40" fmla="*/ 1380 w 2035"/>
                  <a:gd name="T41" fmla="*/ 1298 h 1604"/>
                  <a:gd name="T42" fmla="*/ 1030 w 2035"/>
                  <a:gd name="T43" fmla="*/ 1598 h 1604"/>
                  <a:gd name="T44" fmla="*/ 835 w 2035"/>
                  <a:gd name="T45" fmla="*/ 1540 h 1604"/>
                  <a:gd name="T46" fmla="*/ 657 w 2035"/>
                  <a:gd name="T47" fmla="*/ 1596 h 1604"/>
                  <a:gd name="T48" fmla="*/ 478 w 2035"/>
                  <a:gd name="T49" fmla="*/ 1571 h 1604"/>
                  <a:gd name="T50" fmla="*/ 400 w 2035"/>
                  <a:gd name="T51" fmla="*/ 1555 h 1604"/>
                  <a:gd name="T52" fmla="*/ 329 w 2035"/>
                  <a:gd name="T53" fmla="*/ 1522 h 1604"/>
                  <a:gd name="T54" fmla="*/ 279 w 2035"/>
                  <a:gd name="T55" fmla="*/ 1544 h 1604"/>
                  <a:gd name="T56" fmla="*/ 238 w 2035"/>
                  <a:gd name="T57" fmla="*/ 1453 h 1604"/>
                  <a:gd name="T58" fmla="*/ 254 w 2035"/>
                  <a:gd name="T59" fmla="*/ 1407 h 1604"/>
                  <a:gd name="T60" fmla="*/ 264 w 2035"/>
                  <a:gd name="T61" fmla="*/ 1291 h 1604"/>
                  <a:gd name="T62" fmla="*/ 184 w 2035"/>
                  <a:gd name="T63" fmla="*/ 1223 h 1604"/>
                  <a:gd name="T64" fmla="*/ 132 w 2035"/>
                  <a:gd name="T65" fmla="*/ 1129 h 1604"/>
                  <a:gd name="T66" fmla="*/ 46 w 2035"/>
                  <a:gd name="T67" fmla="*/ 1099 h 1604"/>
                  <a:gd name="T68" fmla="*/ 6 w 2035"/>
                  <a:gd name="T69" fmla="*/ 1083 h 1604"/>
                  <a:gd name="T70" fmla="*/ 17 w 2035"/>
                  <a:gd name="T71" fmla="*/ 964 h 1604"/>
                  <a:gd name="T72" fmla="*/ 86 w 2035"/>
                  <a:gd name="T73" fmla="*/ 940 h 1604"/>
                  <a:gd name="T74" fmla="*/ 101 w 2035"/>
                  <a:gd name="T75" fmla="*/ 967 h 1604"/>
                  <a:gd name="T76" fmla="*/ 365 w 2035"/>
                  <a:gd name="T77" fmla="*/ 618 h 1604"/>
                  <a:gd name="T78" fmla="*/ 344 w 2035"/>
                  <a:gd name="T79" fmla="*/ 554 h 1604"/>
                  <a:gd name="T80" fmla="*/ 455 w 2035"/>
                  <a:gd name="T81" fmla="*/ 547 h 1604"/>
                  <a:gd name="T82" fmla="*/ 506 w 2035"/>
                  <a:gd name="T83" fmla="*/ 551 h 1604"/>
                  <a:gd name="T84" fmla="*/ 515 w 2035"/>
                  <a:gd name="T85" fmla="*/ 504 h 1604"/>
                  <a:gd name="T86" fmla="*/ 418 w 2035"/>
                  <a:gd name="T87" fmla="*/ 300 h 1604"/>
                  <a:gd name="T88" fmla="*/ 644 w 2035"/>
                  <a:gd name="T89" fmla="*/ 26 h 1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035" h="1604">
                    <a:moveTo>
                      <a:pt x="644" y="26"/>
                    </a:moveTo>
                    <a:lnTo>
                      <a:pt x="838" y="0"/>
                    </a:lnTo>
                    <a:lnTo>
                      <a:pt x="896" y="6"/>
                    </a:lnTo>
                    <a:lnTo>
                      <a:pt x="928" y="31"/>
                    </a:lnTo>
                    <a:lnTo>
                      <a:pt x="929" y="63"/>
                    </a:lnTo>
                    <a:lnTo>
                      <a:pt x="878" y="118"/>
                    </a:lnTo>
                    <a:lnTo>
                      <a:pt x="892" y="155"/>
                    </a:lnTo>
                    <a:lnTo>
                      <a:pt x="919" y="166"/>
                    </a:lnTo>
                    <a:lnTo>
                      <a:pt x="952" y="247"/>
                    </a:lnTo>
                    <a:lnTo>
                      <a:pt x="1056" y="215"/>
                    </a:lnTo>
                    <a:lnTo>
                      <a:pt x="1080" y="159"/>
                    </a:lnTo>
                    <a:lnTo>
                      <a:pt x="1145" y="153"/>
                    </a:lnTo>
                    <a:lnTo>
                      <a:pt x="1182" y="37"/>
                    </a:lnTo>
                    <a:lnTo>
                      <a:pt x="1417" y="250"/>
                    </a:lnTo>
                    <a:lnTo>
                      <a:pt x="1181" y="591"/>
                    </a:lnTo>
                    <a:lnTo>
                      <a:pt x="1070" y="547"/>
                    </a:lnTo>
                    <a:lnTo>
                      <a:pt x="1021" y="547"/>
                    </a:lnTo>
                    <a:lnTo>
                      <a:pt x="1030" y="580"/>
                    </a:lnTo>
                    <a:lnTo>
                      <a:pt x="1124" y="739"/>
                    </a:lnTo>
                    <a:lnTo>
                      <a:pt x="1149" y="867"/>
                    </a:lnTo>
                    <a:lnTo>
                      <a:pt x="1453" y="825"/>
                    </a:lnTo>
                    <a:lnTo>
                      <a:pt x="1743" y="774"/>
                    </a:lnTo>
                    <a:lnTo>
                      <a:pt x="1923" y="873"/>
                    </a:lnTo>
                    <a:lnTo>
                      <a:pt x="1938" y="944"/>
                    </a:lnTo>
                    <a:lnTo>
                      <a:pt x="1930" y="1016"/>
                    </a:lnTo>
                    <a:lnTo>
                      <a:pt x="1895" y="1034"/>
                    </a:lnTo>
                    <a:lnTo>
                      <a:pt x="1882" y="1076"/>
                    </a:lnTo>
                    <a:lnTo>
                      <a:pt x="1827" y="1081"/>
                    </a:lnTo>
                    <a:lnTo>
                      <a:pt x="1835" y="1161"/>
                    </a:lnTo>
                    <a:lnTo>
                      <a:pt x="1789" y="1265"/>
                    </a:lnTo>
                    <a:lnTo>
                      <a:pt x="1867" y="1237"/>
                    </a:lnTo>
                    <a:lnTo>
                      <a:pt x="1919" y="1239"/>
                    </a:lnTo>
                    <a:lnTo>
                      <a:pt x="1977" y="1246"/>
                    </a:lnTo>
                    <a:lnTo>
                      <a:pt x="2010" y="1286"/>
                    </a:lnTo>
                    <a:lnTo>
                      <a:pt x="1999" y="1325"/>
                    </a:lnTo>
                    <a:lnTo>
                      <a:pt x="2035" y="1443"/>
                    </a:lnTo>
                    <a:lnTo>
                      <a:pt x="1908" y="1462"/>
                    </a:lnTo>
                    <a:lnTo>
                      <a:pt x="1726" y="1376"/>
                    </a:lnTo>
                    <a:lnTo>
                      <a:pt x="1599" y="1380"/>
                    </a:lnTo>
                    <a:lnTo>
                      <a:pt x="1549" y="1338"/>
                    </a:lnTo>
                    <a:lnTo>
                      <a:pt x="1435" y="1332"/>
                    </a:lnTo>
                    <a:lnTo>
                      <a:pt x="1380" y="1298"/>
                    </a:lnTo>
                    <a:lnTo>
                      <a:pt x="1090" y="1600"/>
                    </a:lnTo>
                    <a:lnTo>
                      <a:pt x="1030" y="1598"/>
                    </a:lnTo>
                    <a:lnTo>
                      <a:pt x="872" y="1542"/>
                    </a:lnTo>
                    <a:lnTo>
                      <a:pt x="835" y="1540"/>
                    </a:lnTo>
                    <a:lnTo>
                      <a:pt x="762" y="1604"/>
                    </a:lnTo>
                    <a:lnTo>
                      <a:pt x="657" y="1596"/>
                    </a:lnTo>
                    <a:lnTo>
                      <a:pt x="581" y="1569"/>
                    </a:lnTo>
                    <a:lnTo>
                      <a:pt x="478" y="1571"/>
                    </a:lnTo>
                    <a:lnTo>
                      <a:pt x="418" y="1571"/>
                    </a:lnTo>
                    <a:lnTo>
                      <a:pt x="400" y="1555"/>
                    </a:lnTo>
                    <a:lnTo>
                      <a:pt x="355" y="1552"/>
                    </a:lnTo>
                    <a:lnTo>
                      <a:pt x="329" y="1522"/>
                    </a:lnTo>
                    <a:lnTo>
                      <a:pt x="311" y="1538"/>
                    </a:lnTo>
                    <a:lnTo>
                      <a:pt x="279" y="1544"/>
                    </a:lnTo>
                    <a:lnTo>
                      <a:pt x="221" y="1487"/>
                    </a:lnTo>
                    <a:lnTo>
                      <a:pt x="238" y="1453"/>
                    </a:lnTo>
                    <a:lnTo>
                      <a:pt x="221" y="1425"/>
                    </a:lnTo>
                    <a:lnTo>
                      <a:pt x="254" y="1407"/>
                    </a:lnTo>
                    <a:lnTo>
                      <a:pt x="242" y="1351"/>
                    </a:lnTo>
                    <a:lnTo>
                      <a:pt x="264" y="1291"/>
                    </a:lnTo>
                    <a:lnTo>
                      <a:pt x="253" y="1250"/>
                    </a:lnTo>
                    <a:lnTo>
                      <a:pt x="184" y="1223"/>
                    </a:lnTo>
                    <a:lnTo>
                      <a:pt x="149" y="1185"/>
                    </a:lnTo>
                    <a:lnTo>
                      <a:pt x="132" y="1129"/>
                    </a:lnTo>
                    <a:lnTo>
                      <a:pt x="74" y="1120"/>
                    </a:lnTo>
                    <a:lnTo>
                      <a:pt x="46" y="1099"/>
                    </a:lnTo>
                    <a:lnTo>
                      <a:pt x="19" y="1118"/>
                    </a:lnTo>
                    <a:lnTo>
                      <a:pt x="6" y="1083"/>
                    </a:lnTo>
                    <a:lnTo>
                      <a:pt x="0" y="1012"/>
                    </a:lnTo>
                    <a:lnTo>
                      <a:pt x="17" y="964"/>
                    </a:lnTo>
                    <a:lnTo>
                      <a:pt x="24" y="946"/>
                    </a:lnTo>
                    <a:lnTo>
                      <a:pt x="86" y="940"/>
                    </a:lnTo>
                    <a:lnTo>
                      <a:pt x="86" y="949"/>
                    </a:lnTo>
                    <a:lnTo>
                      <a:pt x="101" y="967"/>
                    </a:lnTo>
                    <a:lnTo>
                      <a:pt x="139" y="944"/>
                    </a:lnTo>
                    <a:lnTo>
                      <a:pt x="365" y="618"/>
                    </a:lnTo>
                    <a:lnTo>
                      <a:pt x="316" y="583"/>
                    </a:lnTo>
                    <a:lnTo>
                      <a:pt x="344" y="554"/>
                    </a:lnTo>
                    <a:lnTo>
                      <a:pt x="401" y="579"/>
                    </a:lnTo>
                    <a:lnTo>
                      <a:pt x="455" y="547"/>
                    </a:lnTo>
                    <a:lnTo>
                      <a:pt x="480" y="564"/>
                    </a:lnTo>
                    <a:lnTo>
                      <a:pt x="506" y="551"/>
                    </a:lnTo>
                    <a:lnTo>
                      <a:pt x="495" y="514"/>
                    </a:lnTo>
                    <a:lnTo>
                      <a:pt x="515" y="504"/>
                    </a:lnTo>
                    <a:lnTo>
                      <a:pt x="608" y="365"/>
                    </a:lnTo>
                    <a:lnTo>
                      <a:pt x="418" y="300"/>
                    </a:lnTo>
                    <a:lnTo>
                      <a:pt x="608" y="164"/>
                    </a:lnTo>
                    <a:lnTo>
                      <a:pt x="644" y="26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1045" name="Freeform 101"/>
              <p:cNvSpPr>
                <a:spLocks noChangeAspect="1"/>
              </p:cNvSpPr>
              <p:nvPr/>
            </p:nvSpPr>
            <p:spPr bwMode="auto">
              <a:xfrm>
                <a:off x="4348" y="1862"/>
                <a:ext cx="239" cy="187"/>
              </a:xfrm>
              <a:custGeom>
                <a:avLst/>
                <a:gdLst>
                  <a:gd name="T0" fmla="*/ 336 w 1325"/>
                  <a:gd name="T1" fmla="*/ 190 h 1035"/>
                  <a:gd name="T2" fmla="*/ 513 w 1325"/>
                  <a:gd name="T3" fmla="*/ 32 h 1035"/>
                  <a:gd name="T4" fmla="*/ 719 w 1325"/>
                  <a:gd name="T5" fmla="*/ 0 h 1035"/>
                  <a:gd name="T6" fmla="*/ 820 w 1325"/>
                  <a:gd name="T7" fmla="*/ 166 h 1035"/>
                  <a:gd name="T8" fmla="*/ 851 w 1325"/>
                  <a:gd name="T9" fmla="*/ 154 h 1035"/>
                  <a:gd name="T10" fmla="*/ 957 w 1325"/>
                  <a:gd name="T11" fmla="*/ 291 h 1035"/>
                  <a:gd name="T12" fmla="*/ 1111 w 1325"/>
                  <a:gd name="T13" fmla="*/ 179 h 1035"/>
                  <a:gd name="T14" fmla="*/ 1295 w 1325"/>
                  <a:gd name="T15" fmla="*/ 217 h 1035"/>
                  <a:gd name="T16" fmla="*/ 1282 w 1325"/>
                  <a:gd name="T17" fmla="*/ 302 h 1035"/>
                  <a:gd name="T18" fmla="*/ 1325 w 1325"/>
                  <a:gd name="T19" fmla="*/ 386 h 1035"/>
                  <a:gd name="T20" fmla="*/ 1253 w 1325"/>
                  <a:gd name="T21" fmla="*/ 475 h 1035"/>
                  <a:gd name="T22" fmla="*/ 1171 w 1325"/>
                  <a:gd name="T23" fmla="*/ 478 h 1035"/>
                  <a:gd name="T24" fmla="*/ 1134 w 1325"/>
                  <a:gd name="T25" fmla="*/ 509 h 1035"/>
                  <a:gd name="T26" fmla="*/ 1131 w 1325"/>
                  <a:gd name="T27" fmla="*/ 607 h 1035"/>
                  <a:gd name="T28" fmla="*/ 1025 w 1325"/>
                  <a:gd name="T29" fmla="*/ 709 h 1035"/>
                  <a:gd name="T30" fmla="*/ 944 w 1325"/>
                  <a:gd name="T31" fmla="*/ 754 h 1035"/>
                  <a:gd name="T32" fmla="*/ 892 w 1325"/>
                  <a:gd name="T33" fmla="*/ 754 h 1035"/>
                  <a:gd name="T34" fmla="*/ 845 w 1325"/>
                  <a:gd name="T35" fmla="*/ 820 h 1035"/>
                  <a:gd name="T36" fmla="*/ 941 w 1325"/>
                  <a:gd name="T37" fmla="*/ 998 h 1035"/>
                  <a:gd name="T38" fmla="*/ 901 w 1325"/>
                  <a:gd name="T39" fmla="*/ 1035 h 1035"/>
                  <a:gd name="T40" fmla="*/ 721 w 1325"/>
                  <a:gd name="T41" fmla="*/ 936 h 1035"/>
                  <a:gd name="T42" fmla="*/ 437 w 1325"/>
                  <a:gd name="T43" fmla="*/ 985 h 1035"/>
                  <a:gd name="T44" fmla="*/ 128 w 1325"/>
                  <a:gd name="T45" fmla="*/ 1029 h 1035"/>
                  <a:gd name="T46" fmla="*/ 104 w 1325"/>
                  <a:gd name="T47" fmla="*/ 901 h 1035"/>
                  <a:gd name="T48" fmla="*/ 9 w 1325"/>
                  <a:gd name="T49" fmla="*/ 743 h 1035"/>
                  <a:gd name="T50" fmla="*/ 0 w 1325"/>
                  <a:gd name="T51" fmla="*/ 710 h 1035"/>
                  <a:gd name="T52" fmla="*/ 48 w 1325"/>
                  <a:gd name="T53" fmla="*/ 708 h 1035"/>
                  <a:gd name="T54" fmla="*/ 161 w 1325"/>
                  <a:gd name="T55" fmla="*/ 754 h 1035"/>
                  <a:gd name="T56" fmla="*/ 396 w 1325"/>
                  <a:gd name="T57" fmla="*/ 411 h 1035"/>
                  <a:gd name="T58" fmla="*/ 163 w 1325"/>
                  <a:gd name="T59" fmla="*/ 200 h 1035"/>
                  <a:gd name="T60" fmla="*/ 209 w 1325"/>
                  <a:gd name="T61" fmla="*/ 177 h 1035"/>
                  <a:gd name="T62" fmla="*/ 336 w 1325"/>
                  <a:gd name="T63" fmla="*/ 190 h 10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25" h="1035">
                    <a:moveTo>
                      <a:pt x="336" y="190"/>
                    </a:moveTo>
                    <a:lnTo>
                      <a:pt x="513" y="32"/>
                    </a:lnTo>
                    <a:lnTo>
                      <a:pt x="719" y="0"/>
                    </a:lnTo>
                    <a:lnTo>
                      <a:pt x="820" y="166"/>
                    </a:lnTo>
                    <a:lnTo>
                      <a:pt x="851" y="154"/>
                    </a:lnTo>
                    <a:lnTo>
                      <a:pt x="957" y="291"/>
                    </a:lnTo>
                    <a:lnTo>
                      <a:pt x="1111" y="179"/>
                    </a:lnTo>
                    <a:lnTo>
                      <a:pt x="1295" y="217"/>
                    </a:lnTo>
                    <a:lnTo>
                      <a:pt x="1282" y="302"/>
                    </a:lnTo>
                    <a:lnTo>
                      <a:pt x="1325" y="386"/>
                    </a:lnTo>
                    <a:lnTo>
                      <a:pt x="1253" y="475"/>
                    </a:lnTo>
                    <a:lnTo>
                      <a:pt x="1171" y="478"/>
                    </a:lnTo>
                    <a:lnTo>
                      <a:pt x="1134" y="509"/>
                    </a:lnTo>
                    <a:lnTo>
                      <a:pt x="1131" y="607"/>
                    </a:lnTo>
                    <a:lnTo>
                      <a:pt x="1025" y="709"/>
                    </a:lnTo>
                    <a:lnTo>
                      <a:pt x="944" y="754"/>
                    </a:lnTo>
                    <a:lnTo>
                      <a:pt x="892" y="754"/>
                    </a:lnTo>
                    <a:lnTo>
                      <a:pt x="845" y="820"/>
                    </a:lnTo>
                    <a:lnTo>
                      <a:pt x="941" y="998"/>
                    </a:lnTo>
                    <a:lnTo>
                      <a:pt x="901" y="1035"/>
                    </a:lnTo>
                    <a:lnTo>
                      <a:pt x="721" y="936"/>
                    </a:lnTo>
                    <a:lnTo>
                      <a:pt x="437" y="985"/>
                    </a:lnTo>
                    <a:lnTo>
                      <a:pt x="128" y="1029"/>
                    </a:lnTo>
                    <a:lnTo>
                      <a:pt x="104" y="901"/>
                    </a:lnTo>
                    <a:lnTo>
                      <a:pt x="9" y="743"/>
                    </a:lnTo>
                    <a:lnTo>
                      <a:pt x="0" y="710"/>
                    </a:lnTo>
                    <a:lnTo>
                      <a:pt x="48" y="708"/>
                    </a:lnTo>
                    <a:lnTo>
                      <a:pt x="161" y="754"/>
                    </a:lnTo>
                    <a:lnTo>
                      <a:pt x="396" y="411"/>
                    </a:lnTo>
                    <a:lnTo>
                      <a:pt x="163" y="200"/>
                    </a:lnTo>
                    <a:lnTo>
                      <a:pt x="209" y="177"/>
                    </a:lnTo>
                    <a:lnTo>
                      <a:pt x="336" y="19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1046" name="Freeform 102"/>
              <p:cNvSpPr>
                <a:spLocks noChangeAspect="1"/>
              </p:cNvSpPr>
              <p:nvPr/>
            </p:nvSpPr>
            <p:spPr bwMode="auto">
              <a:xfrm>
                <a:off x="4249" y="2126"/>
                <a:ext cx="285" cy="257"/>
              </a:xfrm>
              <a:custGeom>
                <a:avLst/>
                <a:gdLst>
                  <a:gd name="T0" fmla="*/ 4 w 1577"/>
                  <a:gd name="T1" fmla="*/ 271 h 1426"/>
                  <a:gd name="T2" fmla="*/ 104 w 1577"/>
                  <a:gd name="T3" fmla="*/ 270 h 1426"/>
                  <a:gd name="T4" fmla="*/ 181 w 1577"/>
                  <a:gd name="T5" fmla="*/ 297 h 1426"/>
                  <a:gd name="T6" fmla="*/ 284 w 1577"/>
                  <a:gd name="T7" fmla="*/ 305 h 1426"/>
                  <a:gd name="T8" fmla="*/ 359 w 1577"/>
                  <a:gd name="T9" fmla="*/ 241 h 1426"/>
                  <a:gd name="T10" fmla="*/ 395 w 1577"/>
                  <a:gd name="T11" fmla="*/ 243 h 1426"/>
                  <a:gd name="T12" fmla="*/ 552 w 1577"/>
                  <a:gd name="T13" fmla="*/ 298 h 1426"/>
                  <a:gd name="T14" fmla="*/ 614 w 1577"/>
                  <a:gd name="T15" fmla="*/ 301 h 1426"/>
                  <a:gd name="T16" fmla="*/ 903 w 1577"/>
                  <a:gd name="T17" fmla="*/ 0 h 1426"/>
                  <a:gd name="T18" fmla="*/ 959 w 1577"/>
                  <a:gd name="T19" fmla="*/ 33 h 1426"/>
                  <a:gd name="T20" fmla="*/ 1073 w 1577"/>
                  <a:gd name="T21" fmla="*/ 39 h 1426"/>
                  <a:gd name="T22" fmla="*/ 1123 w 1577"/>
                  <a:gd name="T23" fmla="*/ 81 h 1426"/>
                  <a:gd name="T24" fmla="*/ 1248 w 1577"/>
                  <a:gd name="T25" fmla="*/ 78 h 1426"/>
                  <a:gd name="T26" fmla="*/ 1431 w 1577"/>
                  <a:gd name="T27" fmla="*/ 162 h 1426"/>
                  <a:gd name="T28" fmla="*/ 1559 w 1577"/>
                  <a:gd name="T29" fmla="*/ 144 h 1426"/>
                  <a:gd name="T30" fmla="*/ 1549 w 1577"/>
                  <a:gd name="T31" fmla="*/ 209 h 1426"/>
                  <a:gd name="T32" fmla="*/ 1577 w 1577"/>
                  <a:gd name="T33" fmla="*/ 243 h 1426"/>
                  <a:gd name="T34" fmla="*/ 1340 w 1577"/>
                  <a:gd name="T35" fmla="*/ 504 h 1426"/>
                  <a:gd name="T36" fmla="*/ 1286 w 1577"/>
                  <a:gd name="T37" fmla="*/ 515 h 1426"/>
                  <a:gd name="T38" fmla="*/ 1249 w 1577"/>
                  <a:gd name="T39" fmla="*/ 501 h 1426"/>
                  <a:gd name="T40" fmla="*/ 1222 w 1577"/>
                  <a:gd name="T41" fmla="*/ 418 h 1426"/>
                  <a:gd name="T42" fmla="*/ 1076 w 1577"/>
                  <a:gd name="T43" fmla="*/ 410 h 1426"/>
                  <a:gd name="T44" fmla="*/ 949 w 1577"/>
                  <a:gd name="T45" fmla="*/ 470 h 1426"/>
                  <a:gd name="T46" fmla="*/ 882 w 1577"/>
                  <a:gd name="T47" fmla="*/ 531 h 1426"/>
                  <a:gd name="T48" fmla="*/ 867 w 1577"/>
                  <a:gd name="T49" fmla="*/ 568 h 1426"/>
                  <a:gd name="T50" fmla="*/ 790 w 1577"/>
                  <a:gd name="T51" fmla="*/ 694 h 1426"/>
                  <a:gd name="T52" fmla="*/ 695 w 1577"/>
                  <a:gd name="T53" fmla="*/ 765 h 1426"/>
                  <a:gd name="T54" fmla="*/ 549 w 1577"/>
                  <a:gd name="T55" fmla="*/ 767 h 1426"/>
                  <a:gd name="T56" fmla="*/ 544 w 1577"/>
                  <a:gd name="T57" fmla="*/ 1105 h 1426"/>
                  <a:gd name="T58" fmla="*/ 552 w 1577"/>
                  <a:gd name="T59" fmla="*/ 1154 h 1426"/>
                  <a:gd name="T60" fmla="*/ 583 w 1577"/>
                  <a:gd name="T61" fmla="*/ 1170 h 1426"/>
                  <a:gd name="T62" fmla="*/ 583 w 1577"/>
                  <a:gd name="T63" fmla="*/ 1231 h 1426"/>
                  <a:gd name="T64" fmla="*/ 540 w 1577"/>
                  <a:gd name="T65" fmla="*/ 1233 h 1426"/>
                  <a:gd name="T66" fmla="*/ 534 w 1577"/>
                  <a:gd name="T67" fmla="*/ 1314 h 1426"/>
                  <a:gd name="T68" fmla="*/ 375 w 1577"/>
                  <a:gd name="T69" fmla="*/ 1426 h 1426"/>
                  <a:gd name="T70" fmla="*/ 300 w 1577"/>
                  <a:gd name="T71" fmla="*/ 1393 h 1426"/>
                  <a:gd name="T72" fmla="*/ 247 w 1577"/>
                  <a:gd name="T73" fmla="*/ 1395 h 1426"/>
                  <a:gd name="T74" fmla="*/ 211 w 1577"/>
                  <a:gd name="T75" fmla="*/ 1347 h 1426"/>
                  <a:gd name="T76" fmla="*/ 188 w 1577"/>
                  <a:gd name="T77" fmla="*/ 1371 h 1426"/>
                  <a:gd name="T78" fmla="*/ 139 w 1577"/>
                  <a:gd name="T79" fmla="*/ 1399 h 1426"/>
                  <a:gd name="T80" fmla="*/ 96 w 1577"/>
                  <a:gd name="T81" fmla="*/ 1398 h 1426"/>
                  <a:gd name="T82" fmla="*/ 95 w 1577"/>
                  <a:gd name="T83" fmla="*/ 1360 h 1426"/>
                  <a:gd name="T84" fmla="*/ 68 w 1577"/>
                  <a:gd name="T85" fmla="*/ 1322 h 1426"/>
                  <a:gd name="T86" fmla="*/ 110 w 1577"/>
                  <a:gd name="T87" fmla="*/ 1173 h 1426"/>
                  <a:gd name="T88" fmla="*/ 106 w 1577"/>
                  <a:gd name="T89" fmla="*/ 1123 h 1426"/>
                  <a:gd name="T90" fmla="*/ 75 w 1577"/>
                  <a:gd name="T91" fmla="*/ 1082 h 1426"/>
                  <a:gd name="T92" fmla="*/ 16 w 1577"/>
                  <a:gd name="T93" fmla="*/ 1046 h 1426"/>
                  <a:gd name="T94" fmla="*/ 97 w 1577"/>
                  <a:gd name="T95" fmla="*/ 794 h 1426"/>
                  <a:gd name="T96" fmla="*/ 142 w 1577"/>
                  <a:gd name="T97" fmla="*/ 684 h 1426"/>
                  <a:gd name="T98" fmla="*/ 200 w 1577"/>
                  <a:gd name="T99" fmla="*/ 618 h 1426"/>
                  <a:gd name="T100" fmla="*/ 187 w 1577"/>
                  <a:gd name="T101" fmla="*/ 609 h 1426"/>
                  <a:gd name="T102" fmla="*/ 161 w 1577"/>
                  <a:gd name="T103" fmla="*/ 587 h 1426"/>
                  <a:gd name="T104" fmla="*/ 166 w 1577"/>
                  <a:gd name="T105" fmla="*/ 568 h 1426"/>
                  <a:gd name="T106" fmla="*/ 207 w 1577"/>
                  <a:gd name="T107" fmla="*/ 485 h 1426"/>
                  <a:gd name="T108" fmla="*/ 168 w 1577"/>
                  <a:gd name="T109" fmla="*/ 482 h 1426"/>
                  <a:gd name="T110" fmla="*/ 149 w 1577"/>
                  <a:gd name="T111" fmla="*/ 499 h 1426"/>
                  <a:gd name="T112" fmla="*/ 114 w 1577"/>
                  <a:gd name="T113" fmla="*/ 489 h 1426"/>
                  <a:gd name="T114" fmla="*/ 64 w 1577"/>
                  <a:gd name="T115" fmla="*/ 459 h 1426"/>
                  <a:gd name="T116" fmla="*/ 0 w 1577"/>
                  <a:gd name="T117" fmla="*/ 331 h 1426"/>
                  <a:gd name="T118" fmla="*/ 4 w 1577"/>
                  <a:gd name="T119" fmla="*/ 271 h 1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77" h="1426">
                    <a:moveTo>
                      <a:pt x="4" y="271"/>
                    </a:moveTo>
                    <a:lnTo>
                      <a:pt x="104" y="270"/>
                    </a:lnTo>
                    <a:lnTo>
                      <a:pt x="181" y="297"/>
                    </a:lnTo>
                    <a:lnTo>
                      <a:pt x="284" y="305"/>
                    </a:lnTo>
                    <a:lnTo>
                      <a:pt x="359" y="241"/>
                    </a:lnTo>
                    <a:lnTo>
                      <a:pt x="395" y="243"/>
                    </a:lnTo>
                    <a:lnTo>
                      <a:pt x="552" y="298"/>
                    </a:lnTo>
                    <a:lnTo>
                      <a:pt x="614" y="301"/>
                    </a:lnTo>
                    <a:lnTo>
                      <a:pt x="903" y="0"/>
                    </a:lnTo>
                    <a:lnTo>
                      <a:pt x="959" y="33"/>
                    </a:lnTo>
                    <a:lnTo>
                      <a:pt x="1073" y="39"/>
                    </a:lnTo>
                    <a:lnTo>
                      <a:pt x="1123" y="81"/>
                    </a:lnTo>
                    <a:lnTo>
                      <a:pt x="1248" y="78"/>
                    </a:lnTo>
                    <a:lnTo>
                      <a:pt x="1431" y="162"/>
                    </a:lnTo>
                    <a:lnTo>
                      <a:pt x="1559" y="144"/>
                    </a:lnTo>
                    <a:lnTo>
                      <a:pt x="1549" y="209"/>
                    </a:lnTo>
                    <a:lnTo>
                      <a:pt x="1577" y="243"/>
                    </a:lnTo>
                    <a:lnTo>
                      <a:pt x="1340" y="504"/>
                    </a:lnTo>
                    <a:lnTo>
                      <a:pt x="1286" y="515"/>
                    </a:lnTo>
                    <a:lnTo>
                      <a:pt x="1249" y="501"/>
                    </a:lnTo>
                    <a:lnTo>
                      <a:pt x="1222" y="418"/>
                    </a:lnTo>
                    <a:lnTo>
                      <a:pt x="1076" y="410"/>
                    </a:lnTo>
                    <a:lnTo>
                      <a:pt x="949" y="470"/>
                    </a:lnTo>
                    <a:lnTo>
                      <a:pt x="882" y="531"/>
                    </a:lnTo>
                    <a:lnTo>
                      <a:pt x="867" y="568"/>
                    </a:lnTo>
                    <a:lnTo>
                      <a:pt x="790" y="694"/>
                    </a:lnTo>
                    <a:lnTo>
                      <a:pt x="695" y="765"/>
                    </a:lnTo>
                    <a:lnTo>
                      <a:pt x="549" y="767"/>
                    </a:lnTo>
                    <a:lnTo>
                      <a:pt x="544" y="1105"/>
                    </a:lnTo>
                    <a:lnTo>
                      <a:pt x="552" y="1154"/>
                    </a:lnTo>
                    <a:lnTo>
                      <a:pt x="583" y="1170"/>
                    </a:lnTo>
                    <a:lnTo>
                      <a:pt x="583" y="1231"/>
                    </a:lnTo>
                    <a:lnTo>
                      <a:pt x="540" y="1233"/>
                    </a:lnTo>
                    <a:lnTo>
                      <a:pt x="534" y="1314"/>
                    </a:lnTo>
                    <a:lnTo>
                      <a:pt x="375" y="1426"/>
                    </a:lnTo>
                    <a:lnTo>
                      <a:pt x="300" y="1393"/>
                    </a:lnTo>
                    <a:lnTo>
                      <a:pt x="247" y="1395"/>
                    </a:lnTo>
                    <a:lnTo>
                      <a:pt x="211" y="1347"/>
                    </a:lnTo>
                    <a:lnTo>
                      <a:pt x="188" y="1371"/>
                    </a:lnTo>
                    <a:lnTo>
                      <a:pt x="139" y="1399"/>
                    </a:lnTo>
                    <a:lnTo>
                      <a:pt x="96" y="1398"/>
                    </a:lnTo>
                    <a:lnTo>
                      <a:pt x="95" y="1360"/>
                    </a:lnTo>
                    <a:lnTo>
                      <a:pt x="68" y="1322"/>
                    </a:lnTo>
                    <a:lnTo>
                      <a:pt x="110" y="1173"/>
                    </a:lnTo>
                    <a:lnTo>
                      <a:pt x="106" y="1123"/>
                    </a:lnTo>
                    <a:lnTo>
                      <a:pt x="75" y="1082"/>
                    </a:lnTo>
                    <a:lnTo>
                      <a:pt x="16" y="1046"/>
                    </a:lnTo>
                    <a:lnTo>
                      <a:pt x="97" y="794"/>
                    </a:lnTo>
                    <a:lnTo>
                      <a:pt x="142" y="684"/>
                    </a:lnTo>
                    <a:lnTo>
                      <a:pt x="200" y="618"/>
                    </a:lnTo>
                    <a:lnTo>
                      <a:pt x="187" y="609"/>
                    </a:lnTo>
                    <a:lnTo>
                      <a:pt x="161" y="587"/>
                    </a:lnTo>
                    <a:lnTo>
                      <a:pt x="166" y="568"/>
                    </a:lnTo>
                    <a:lnTo>
                      <a:pt x="207" y="485"/>
                    </a:lnTo>
                    <a:lnTo>
                      <a:pt x="168" y="482"/>
                    </a:lnTo>
                    <a:lnTo>
                      <a:pt x="149" y="499"/>
                    </a:lnTo>
                    <a:lnTo>
                      <a:pt x="114" y="489"/>
                    </a:lnTo>
                    <a:lnTo>
                      <a:pt x="64" y="459"/>
                    </a:lnTo>
                    <a:lnTo>
                      <a:pt x="0" y="331"/>
                    </a:lnTo>
                    <a:lnTo>
                      <a:pt x="4" y="271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1047" name="Freeform 103"/>
              <p:cNvSpPr>
                <a:spLocks noChangeAspect="1"/>
              </p:cNvSpPr>
              <p:nvPr/>
            </p:nvSpPr>
            <p:spPr bwMode="auto">
              <a:xfrm>
                <a:off x="4194" y="2348"/>
                <a:ext cx="226" cy="371"/>
              </a:xfrm>
              <a:custGeom>
                <a:avLst/>
                <a:gdLst>
                  <a:gd name="T0" fmla="*/ 497 w 1255"/>
                  <a:gd name="T1" fmla="*/ 138 h 2054"/>
                  <a:gd name="T2" fmla="*/ 518 w 1255"/>
                  <a:gd name="T3" fmla="*/ 116 h 2054"/>
                  <a:gd name="T4" fmla="*/ 553 w 1255"/>
                  <a:gd name="T5" fmla="*/ 165 h 2054"/>
                  <a:gd name="T6" fmla="*/ 606 w 1255"/>
                  <a:gd name="T7" fmla="*/ 162 h 2054"/>
                  <a:gd name="T8" fmla="*/ 681 w 1255"/>
                  <a:gd name="T9" fmla="*/ 195 h 2054"/>
                  <a:gd name="T10" fmla="*/ 841 w 1255"/>
                  <a:gd name="T11" fmla="*/ 83 h 2054"/>
                  <a:gd name="T12" fmla="*/ 848 w 1255"/>
                  <a:gd name="T13" fmla="*/ 3 h 2054"/>
                  <a:gd name="T14" fmla="*/ 887 w 1255"/>
                  <a:gd name="T15" fmla="*/ 0 h 2054"/>
                  <a:gd name="T16" fmla="*/ 910 w 1255"/>
                  <a:gd name="T17" fmla="*/ 63 h 2054"/>
                  <a:gd name="T18" fmla="*/ 906 w 1255"/>
                  <a:gd name="T19" fmla="*/ 447 h 2054"/>
                  <a:gd name="T20" fmla="*/ 1001 w 1255"/>
                  <a:gd name="T21" fmla="*/ 642 h 2054"/>
                  <a:gd name="T22" fmla="*/ 1255 w 1255"/>
                  <a:gd name="T23" fmla="*/ 1055 h 2054"/>
                  <a:gd name="T24" fmla="*/ 1245 w 1255"/>
                  <a:gd name="T25" fmla="*/ 1075 h 2054"/>
                  <a:gd name="T26" fmla="*/ 1143 w 1255"/>
                  <a:gd name="T27" fmla="*/ 1136 h 2054"/>
                  <a:gd name="T28" fmla="*/ 1126 w 1255"/>
                  <a:gd name="T29" fmla="*/ 1207 h 2054"/>
                  <a:gd name="T30" fmla="*/ 1027 w 1255"/>
                  <a:gd name="T31" fmla="*/ 1291 h 2054"/>
                  <a:gd name="T32" fmla="*/ 877 w 1255"/>
                  <a:gd name="T33" fmla="*/ 1571 h 2054"/>
                  <a:gd name="T34" fmla="*/ 808 w 1255"/>
                  <a:gd name="T35" fmla="*/ 1583 h 2054"/>
                  <a:gd name="T36" fmla="*/ 812 w 1255"/>
                  <a:gd name="T37" fmla="*/ 1627 h 2054"/>
                  <a:gd name="T38" fmla="*/ 778 w 1255"/>
                  <a:gd name="T39" fmla="*/ 1642 h 2054"/>
                  <a:gd name="T40" fmla="*/ 779 w 1255"/>
                  <a:gd name="T41" fmla="*/ 1698 h 2054"/>
                  <a:gd name="T42" fmla="*/ 764 w 1255"/>
                  <a:gd name="T43" fmla="*/ 1703 h 2054"/>
                  <a:gd name="T44" fmla="*/ 767 w 1255"/>
                  <a:gd name="T45" fmla="*/ 1775 h 2054"/>
                  <a:gd name="T46" fmla="*/ 720 w 1255"/>
                  <a:gd name="T47" fmla="*/ 1799 h 2054"/>
                  <a:gd name="T48" fmla="*/ 711 w 1255"/>
                  <a:gd name="T49" fmla="*/ 1844 h 2054"/>
                  <a:gd name="T50" fmla="*/ 735 w 1255"/>
                  <a:gd name="T51" fmla="*/ 1886 h 2054"/>
                  <a:gd name="T52" fmla="*/ 684 w 1255"/>
                  <a:gd name="T53" fmla="*/ 2035 h 2054"/>
                  <a:gd name="T54" fmla="*/ 676 w 1255"/>
                  <a:gd name="T55" fmla="*/ 2054 h 2054"/>
                  <a:gd name="T56" fmla="*/ 637 w 1255"/>
                  <a:gd name="T57" fmla="*/ 2015 h 2054"/>
                  <a:gd name="T58" fmla="*/ 635 w 1255"/>
                  <a:gd name="T59" fmla="*/ 1832 h 2054"/>
                  <a:gd name="T60" fmla="*/ 550 w 1255"/>
                  <a:gd name="T61" fmla="*/ 1764 h 2054"/>
                  <a:gd name="T62" fmla="*/ 493 w 1255"/>
                  <a:gd name="T63" fmla="*/ 1823 h 2054"/>
                  <a:gd name="T64" fmla="*/ 426 w 1255"/>
                  <a:gd name="T65" fmla="*/ 1815 h 2054"/>
                  <a:gd name="T66" fmla="*/ 414 w 1255"/>
                  <a:gd name="T67" fmla="*/ 1729 h 2054"/>
                  <a:gd name="T68" fmla="*/ 165 w 1255"/>
                  <a:gd name="T69" fmla="*/ 1680 h 2054"/>
                  <a:gd name="T70" fmla="*/ 98 w 1255"/>
                  <a:gd name="T71" fmla="*/ 1577 h 2054"/>
                  <a:gd name="T72" fmla="*/ 41 w 1255"/>
                  <a:gd name="T73" fmla="*/ 1618 h 2054"/>
                  <a:gd name="T74" fmla="*/ 36 w 1255"/>
                  <a:gd name="T75" fmla="*/ 1559 h 2054"/>
                  <a:gd name="T76" fmla="*/ 21 w 1255"/>
                  <a:gd name="T77" fmla="*/ 1512 h 2054"/>
                  <a:gd name="T78" fmla="*/ 17 w 1255"/>
                  <a:gd name="T79" fmla="*/ 1451 h 2054"/>
                  <a:gd name="T80" fmla="*/ 31 w 1255"/>
                  <a:gd name="T81" fmla="*/ 1426 h 2054"/>
                  <a:gd name="T82" fmla="*/ 32 w 1255"/>
                  <a:gd name="T83" fmla="*/ 1351 h 2054"/>
                  <a:gd name="T84" fmla="*/ 46 w 1255"/>
                  <a:gd name="T85" fmla="*/ 1331 h 2054"/>
                  <a:gd name="T86" fmla="*/ 45 w 1255"/>
                  <a:gd name="T87" fmla="*/ 1313 h 2054"/>
                  <a:gd name="T88" fmla="*/ 0 w 1255"/>
                  <a:gd name="T89" fmla="*/ 1288 h 2054"/>
                  <a:gd name="T90" fmla="*/ 63 w 1255"/>
                  <a:gd name="T91" fmla="*/ 1095 h 2054"/>
                  <a:gd name="T92" fmla="*/ 497 w 1255"/>
                  <a:gd name="T93" fmla="*/ 138 h 20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55" h="2054">
                    <a:moveTo>
                      <a:pt x="497" y="138"/>
                    </a:moveTo>
                    <a:lnTo>
                      <a:pt x="518" y="116"/>
                    </a:lnTo>
                    <a:lnTo>
                      <a:pt x="553" y="165"/>
                    </a:lnTo>
                    <a:lnTo>
                      <a:pt x="606" y="162"/>
                    </a:lnTo>
                    <a:lnTo>
                      <a:pt x="681" y="195"/>
                    </a:lnTo>
                    <a:lnTo>
                      <a:pt x="841" y="83"/>
                    </a:lnTo>
                    <a:lnTo>
                      <a:pt x="848" y="3"/>
                    </a:lnTo>
                    <a:lnTo>
                      <a:pt x="887" y="0"/>
                    </a:lnTo>
                    <a:lnTo>
                      <a:pt x="910" y="63"/>
                    </a:lnTo>
                    <a:lnTo>
                      <a:pt x="906" y="447"/>
                    </a:lnTo>
                    <a:lnTo>
                      <a:pt x="1001" y="642"/>
                    </a:lnTo>
                    <a:lnTo>
                      <a:pt x="1255" y="1055"/>
                    </a:lnTo>
                    <a:lnTo>
                      <a:pt x="1245" y="1075"/>
                    </a:lnTo>
                    <a:lnTo>
                      <a:pt x="1143" y="1136"/>
                    </a:lnTo>
                    <a:lnTo>
                      <a:pt x="1126" y="1207"/>
                    </a:lnTo>
                    <a:lnTo>
                      <a:pt x="1027" y="1291"/>
                    </a:lnTo>
                    <a:lnTo>
                      <a:pt x="877" y="1571"/>
                    </a:lnTo>
                    <a:lnTo>
                      <a:pt x="808" y="1583"/>
                    </a:lnTo>
                    <a:lnTo>
                      <a:pt x="812" y="1627"/>
                    </a:lnTo>
                    <a:lnTo>
                      <a:pt x="778" y="1642"/>
                    </a:lnTo>
                    <a:lnTo>
                      <a:pt x="779" y="1698"/>
                    </a:lnTo>
                    <a:lnTo>
                      <a:pt x="764" y="1703"/>
                    </a:lnTo>
                    <a:lnTo>
                      <a:pt x="767" y="1775"/>
                    </a:lnTo>
                    <a:lnTo>
                      <a:pt x="720" y="1799"/>
                    </a:lnTo>
                    <a:lnTo>
                      <a:pt x="711" y="1844"/>
                    </a:lnTo>
                    <a:lnTo>
                      <a:pt x="735" y="1886"/>
                    </a:lnTo>
                    <a:lnTo>
                      <a:pt x="684" y="2035"/>
                    </a:lnTo>
                    <a:lnTo>
                      <a:pt x="676" y="2054"/>
                    </a:lnTo>
                    <a:lnTo>
                      <a:pt x="637" y="2015"/>
                    </a:lnTo>
                    <a:lnTo>
                      <a:pt x="635" y="1832"/>
                    </a:lnTo>
                    <a:lnTo>
                      <a:pt x="550" y="1764"/>
                    </a:lnTo>
                    <a:lnTo>
                      <a:pt x="493" y="1823"/>
                    </a:lnTo>
                    <a:lnTo>
                      <a:pt x="426" y="1815"/>
                    </a:lnTo>
                    <a:lnTo>
                      <a:pt x="414" y="1729"/>
                    </a:lnTo>
                    <a:lnTo>
                      <a:pt x="165" y="1680"/>
                    </a:lnTo>
                    <a:lnTo>
                      <a:pt x="98" y="1577"/>
                    </a:lnTo>
                    <a:lnTo>
                      <a:pt x="41" y="1618"/>
                    </a:lnTo>
                    <a:lnTo>
                      <a:pt x="36" y="1559"/>
                    </a:lnTo>
                    <a:lnTo>
                      <a:pt x="21" y="1512"/>
                    </a:lnTo>
                    <a:lnTo>
                      <a:pt x="17" y="1451"/>
                    </a:lnTo>
                    <a:lnTo>
                      <a:pt x="31" y="1426"/>
                    </a:lnTo>
                    <a:lnTo>
                      <a:pt x="32" y="1351"/>
                    </a:lnTo>
                    <a:lnTo>
                      <a:pt x="46" y="1331"/>
                    </a:lnTo>
                    <a:lnTo>
                      <a:pt x="45" y="1313"/>
                    </a:lnTo>
                    <a:lnTo>
                      <a:pt x="0" y="1288"/>
                    </a:lnTo>
                    <a:lnTo>
                      <a:pt x="63" y="1095"/>
                    </a:lnTo>
                    <a:lnTo>
                      <a:pt x="497" y="138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1048" name="Freeform 104"/>
              <p:cNvSpPr>
                <a:spLocks noChangeAspect="1"/>
              </p:cNvSpPr>
              <p:nvPr/>
            </p:nvSpPr>
            <p:spPr bwMode="auto">
              <a:xfrm>
                <a:off x="3626" y="1919"/>
                <a:ext cx="356" cy="397"/>
              </a:xfrm>
              <a:custGeom>
                <a:avLst/>
                <a:gdLst>
                  <a:gd name="T0" fmla="*/ 726 w 1979"/>
                  <a:gd name="T1" fmla="*/ 250 h 2200"/>
                  <a:gd name="T2" fmla="*/ 921 w 1979"/>
                  <a:gd name="T3" fmla="*/ 79 h 2200"/>
                  <a:gd name="T4" fmla="*/ 1041 w 1979"/>
                  <a:gd name="T5" fmla="*/ 74 h 2200"/>
                  <a:gd name="T6" fmla="*/ 1103 w 1979"/>
                  <a:gd name="T7" fmla="*/ 4 h 2200"/>
                  <a:gd name="T8" fmla="*/ 1329 w 1979"/>
                  <a:gd name="T9" fmla="*/ 0 h 2200"/>
                  <a:gd name="T10" fmla="*/ 1319 w 1979"/>
                  <a:gd name="T11" fmla="*/ 79 h 2200"/>
                  <a:gd name="T12" fmla="*/ 1347 w 1979"/>
                  <a:gd name="T13" fmla="*/ 180 h 2200"/>
                  <a:gd name="T14" fmla="*/ 1429 w 1979"/>
                  <a:gd name="T15" fmla="*/ 228 h 2200"/>
                  <a:gd name="T16" fmla="*/ 1516 w 1979"/>
                  <a:gd name="T17" fmla="*/ 269 h 2200"/>
                  <a:gd name="T18" fmla="*/ 1575 w 1979"/>
                  <a:gd name="T19" fmla="*/ 399 h 2200"/>
                  <a:gd name="T20" fmla="*/ 1584 w 1979"/>
                  <a:gd name="T21" fmla="*/ 484 h 2200"/>
                  <a:gd name="T22" fmla="*/ 1721 w 1979"/>
                  <a:gd name="T23" fmla="*/ 708 h 2200"/>
                  <a:gd name="T24" fmla="*/ 1749 w 1979"/>
                  <a:gd name="T25" fmla="*/ 840 h 2200"/>
                  <a:gd name="T26" fmla="*/ 1731 w 1979"/>
                  <a:gd name="T27" fmla="*/ 900 h 2200"/>
                  <a:gd name="T28" fmla="*/ 1739 w 1979"/>
                  <a:gd name="T29" fmla="*/ 1014 h 2200"/>
                  <a:gd name="T30" fmla="*/ 1676 w 1979"/>
                  <a:gd name="T31" fmla="*/ 1071 h 2200"/>
                  <a:gd name="T32" fmla="*/ 1788 w 1979"/>
                  <a:gd name="T33" fmla="*/ 1250 h 2200"/>
                  <a:gd name="T34" fmla="*/ 1859 w 1979"/>
                  <a:gd name="T35" fmla="*/ 1247 h 2200"/>
                  <a:gd name="T36" fmla="*/ 1912 w 1979"/>
                  <a:gd name="T37" fmla="*/ 1290 h 2200"/>
                  <a:gd name="T38" fmla="*/ 1979 w 1979"/>
                  <a:gd name="T39" fmla="*/ 1320 h 2200"/>
                  <a:gd name="T40" fmla="*/ 1686 w 1979"/>
                  <a:gd name="T41" fmla="*/ 1925 h 2200"/>
                  <a:gd name="T42" fmla="*/ 1702 w 1979"/>
                  <a:gd name="T43" fmla="*/ 1961 h 2200"/>
                  <a:gd name="T44" fmla="*/ 1669 w 1979"/>
                  <a:gd name="T45" fmla="*/ 1992 h 2200"/>
                  <a:gd name="T46" fmla="*/ 1621 w 1979"/>
                  <a:gd name="T47" fmla="*/ 2005 h 2200"/>
                  <a:gd name="T48" fmla="*/ 1579 w 1979"/>
                  <a:gd name="T49" fmla="*/ 2055 h 2200"/>
                  <a:gd name="T50" fmla="*/ 1537 w 1979"/>
                  <a:gd name="T51" fmla="*/ 2075 h 2200"/>
                  <a:gd name="T52" fmla="*/ 1379 w 1979"/>
                  <a:gd name="T53" fmla="*/ 2140 h 2200"/>
                  <a:gd name="T54" fmla="*/ 1204 w 1979"/>
                  <a:gd name="T55" fmla="*/ 2129 h 2200"/>
                  <a:gd name="T56" fmla="*/ 1094 w 1979"/>
                  <a:gd name="T57" fmla="*/ 2163 h 2200"/>
                  <a:gd name="T58" fmla="*/ 1006 w 1979"/>
                  <a:gd name="T59" fmla="*/ 2115 h 2200"/>
                  <a:gd name="T60" fmla="*/ 802 w 1979"/>
                  <a:gd name="T61" fmla="*/ 2190 h 2200"/>
                  <a:gd name="T62" fmla="*/ 638 w 1979"/>
                  <a:gd name="T63" fmla="*/ 2038 h 2200"/>
                  <a:gd name="T64" fmla="*/ 472 w 1979"/>
                  <a:gd name="T65" fmla="*/ 2033 h 2200"/>
                  <a:gd name="T66" fmla="*/ 386 w 1979"/>
                  <a:gd name="T67" fmla="*/ 1982 h 2200"/>
                  <a:gd name="T68" fmla="*/ 273 w 1979"/>
                  <a:gd name="T69" fmla="*/ 1860 h 2200"/>
                  <a:gd name="T70" fmla="*/ 312 w 1979"/>
                  <a:gd name="T71" fmla="*/ 1745 h 2200"/>
                  <a:gd name="T72" fmla="*/ 369 w 1979"/>
                  <a:gd name="T73" fmla="*/ 1585 h 2200"/>
                  <a:gd name="T74" fmla="*/ 332 w 1979"/>
                  <a:gd name="T75" fmla="*/ 1497 h 2200"/>
                  <a:gd name="T76" fmla="*/ 262 w 1979"/>
                  <a:gd name="T77" fmla="*/ 1522 h 2200"/>
                  <a:gd name="T78" fmla="*/ 197 w 1979"/>
                  <a:gd name="T79" fmla="*/ 1444 h 2200"/>
                  <a:gd name="T80" fmla="*/ 146 w 1979"/>
                  <a:gd name="T81" fmla="*/ 1457 h 2200"/>
                  <a:gd name="T82" fmla="*/ 474 w 1979"/>
                  <a:gd name="T83" fmla="*/ 1195 h 2200"/>
                  <a:gd name="T84" fmla="*/ 596 w 1979"/>
                  <a:gd name="T85" fmla="*/ 1019 h 2200"/>
                  <a:gd name="T86" fmla="*/ 573 w 1979"/>
                  <a:gd name="T87" fmla="*/ 918 h 2200"/>
                  <a:gd name="T88" fmla="*/ 556 w 1979"/>
                  <a:gd name="T89" fmla="*/ 733 h 2200"/>
                  <a:gd name="T90" fmla="*/ 643 w 1979"/>
                  <a:gd name="T91" fmla="*/ 700 h 2200"/>
                  <a:gd name="T92" fmla="*/ 774 w 1979"/>
                  <a:gd name="T93" fmla="*/ 635 h 2200"/>
                  <a:gd name="T94" fmla="*/ 626 w 1979"/>
                  <a:gd name="T95" fmla="*/ 407 h 2200"/>
                  <a:gd name="T96" fmla="*/ 679 w 1979"/>
                  <a:gd name="T97" fmla="*/ 290 h 2200"/>
                  <a:gd name="T98" fmla="*/ 690 w 1979"/>
                  <a:gd name="T99" fmla="*/ 202 h 2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979" h="2200">
                    <a:moveTo>
                      <a:pt x="690" y="202"/>
                    </a:moveTo>
                    <a:lnTo>
                      <a:pt x="726" y="250"/>
                    </a:lnTo>
                    <a:lnTo>
                      <a:pt x="841" y="259"/>
                    </a:lnTo>
                    <a:lnTo>
                      <a:pt x="921" y="79"/>
                    </a:lnTo>
                    <a:lnTo>
                      <a:pt x="939" y="97"/>
                    </a:lnTo>
                    <a:lnTo>
                      <a:pt x="1041" y="74"/>
                    </a:lnTo>
                    <a:lnTo>
                      <a:pt x="1137" y="139"/>
                    </a:lnTo>
                    <a:lnTo>
                      <a:pt x="1103" y="4"/>
                    </a:lnTo>
                    <a:lnTo>
                      <a:pt x="1300" y="28"/>
                    </a:lnTo>
                    <a:lnTo>
                      <a:pt x="1329" y="0"/>
                    </a:lnTo>
                    <a:lnTo>
                      <a:pt x="1341" y="38"/>
                    </a:lnTo>
                    <a:lnTo>
                      <a:pt x="1319" y="79"/>
                    </a:lnTo>
                    <a:lnTo>
                      <a:pt x="1341" y="130"/>
                    </a:lnTo>
                    <a:lnTo>
                      <a:pt x="1347" y="180"/>
                    </a:lnTo>
                    <a:lnTo>
                      <a:pt x="1328" y="204"/>
                    </a:lnTo>
                    <a:lnTo>
                      <a:pt x="1429" y="228"/>
                    </a:lnTo>
                    <a:lnTo>
                      <a:pt x="1456" y="272"/>
                    </a:lnTo>
                    <a:lnTo>
                      <a:pt x="1516" y="269"/>
                    </a:lnTo>
                    <a:lnTo>
                      <a:pt x="1569" y="345"/>
                    </a:lnTo>
                    <a:lnTo>
                      <a:pt x="1575" y="399"/>
                    </a:lnTo>
                    <a:lnTo>
                      <a:pt x="1632" y="430"/>
                    </a:lnTo>
                    <a:lnTo>
                      <a:pt x="1584" y="484"/>
                    </a:lnTo>
                    <a:lnTo>
                      <a:pt x="1699" y="647"/>
                    </a:lnTo>
                    <a:lnTo>
                      <a:pt x="1721" y="708"/>
                    </a:lnTo>
                    <a:lnTo>
                      <a:pt x="1751" y="744"/>
                    </a:lnTo>
                    <a:lnTo>
                      <a:pt x="1749" y="840"/>
                    </a:lnTo>
                    <a:lnTo>
                      <a:pt x="1714" y="863"/>
                    </a:lnTo>
                    <a:lnTo>
                      <a:pt x="1731" y="900"/>
                    </a:lnTo>
                    <a:lnTo>
                      <a:pt x="1759" y="925"/>
                    </a:lnTo>
                    <a:lnTo>
                      <a:pt x="1739" y="1014"/>
                    </a:lnTo>
                    <a:lnTo>
                      <a:pt x="1691" y="1047"/>
                    </a:lnTo>
                    <a:lnTo>
                      <a:pt x="1676" y="1071"/>
                    </a:lnTo>
                    <a:lnTo>
                      <a:pt x="1651" y="1099"/>
                    </a:lnTo>
                    <a:lnTo>
                      <a:pt x="1788" y="1250"/>
                    </a:lnTo>
                    <a:lnTo>
                      <a:pt x="1827" y="1240"/>
                    </a:lnTo>
                    <a:lnTo>
                      <a:pt x="1859" y="1247"/>
                    </a:lnTo>
                    <a:lnTo>
                      <a:pt x="1900" y="1276"/>
                    </a:lnTo>
                    <a:lnTo>
                      <a:pt x="1912" y="1290"/>
                    </a:lnTo>
                    <a:lnTo>
                      <a:pt x="1957" y="1290"/>
                    </a:lnTo>
                    <a:lnTo>
                      <a:pt x="1979" y="1320"/>
                    </a:lnTo>
                    <a:lnTo>
                      <a:pt x="1694" y="1745"/>
                    </a:lnTo>
                    <a:lnTo>
                      <a:pt x="1686" y="1925"/>
                    </a:lnTo>
                    <a:lnTo>
                      <a:pt x="1699" y="1945"/>
                    </a:lnTo>
                    <a:lnTo>
                      <a:pt x="1702" y="1961"/>
                    </a:lnTo>
                    <a:lnTo>
                      <a:pt x="1672" y="1966"/>
                    </a:lnTo>
                    <a:lnTo>
                      <a:pt x="1669" y="1992"/>
                    </a:lnTo>
                    <a:lnTo>
                      <a:pt x="1627" y="1997"/>
                    </a:lnTo>
                    <a:lnTo>
                      <a:pt x="1621" y="2005"/>
                    </a:lnTo>
                    <a:lnTo>
                      <a:pt x="1578" y="2015"/>
                    </a:lnTo>
                    <a:lnTo>
                      <a:pt x="1579" y="2055"/>
                    </a:lnTo>
                    <a:lnTo>
                      <a:pt x="1554" y="2075"/>
                    </a:lnTo>
                    <a:lnTo>
                      <a:pt x="1537" y="2075"/>
                    </a:lnTo>
                    <a:lnTo>
                      <a:pt x="1449" y="2077"/>
                    </a:lnTo>
                    <a:lnTo>
                      <a:pt x="1379" y="2140"/>
                    </a:lnTo>
                    <a:lnTo>
                      <a:pt x="1269" y="2095"/>
                    </a:lnTo>
                    <a:lnTo>
                      <a:pt x="1204" y="2129"/>
                    </a:lnTo>
                    <a:lnTo>
                      <a:pt x="1124" y="2200"/>
                    </a:lnTo>
                    <a:lnTo>
                      <a:pt x="1094" y="2163"/>
                    </a:lnTo>
                    <a:lnTo>
                      <a:pt x="1066" y="2170"/>
                    </a:lnTo>
                    <a:lnTo>
                      <a:pt x="1006" y="2115"/>
                    </a:lnTo>
                    <a:lnTo>
                      <a:pt x="880" y="2115"/>
                    </a:lnTo>
                    <a:lnTo>
                      <a:pt x="802" y="2190"/>
                    </a:lnTo>
                    <a:lnTo>
                      <a:pt x="703" y="2155"/>
                    </a:lnTo>
                    <a:lnTo>
                      <a:pt x="638" y="2038"/>
                    </a:lnTo>
                    <a:lnTo>
                      <a:pt x="591" y="2015"/>
                    </a:lnTo>
                    <a:lnTo>
                      <a:pt x="472" y="2033"/>
                    </a:lnTo>
                    <a:lnTo>
                      <a:pt x="394" y="1998"/>
                    </a:lnTo>
                    <a:lnTo>
                      <a:pt x="386" y="1982"/>
                    </a:lnTo>
                    <a:lnTo>
                      <a:pt x="358" y="1875"/>
                    </a:lnTo>
                    <a:lnTo>
                      <a:pt x="273" y="1860"/>
                    </a:lnTo>
                    <a:lnTo>
                      <a:pt x="278" y="1834"/>
                    </a:lnTo>
                    <a:lnTo>
                      <a:pt x="312" y="1745"/>
                    </a:lnTo>
                    <a:lnTo>
                      <a:pt x="298" y="1695"/>
                    </a:lnTo>
                    <a:lnTo>
                      <a:pt x="369" y="1585"/>
                    </a:lnTo>
                    <a:lnTo>
                      <a:pt x="358" y="1530"/>
                    </a:lnTo>
                    <a:lnTo>
                      <a:pt x="332" y="1497"/>
                    </a:lnTo>
                    <a:lnTo>
                      <a:pt x="278" y="1500"/>
                    </a:lnTo>
                    <a:lnTo>
                      <a:pt x="262" y="1522"/>
                    </a:lnTo>
                    <a:lnTo>
                      <a:pt x="224" y="1463"/>
                    </a:lnTo>
                    <a:lnTo>
                      <a:pt x="197" y="1444"/>
                    </a:lnTo>
                    <a:lnTo>
                      <a:pt x="179" y="1468"/>
                    </a:lnTo>
                    <a:lnTo>
                      <a:pt x="146" y="1457"/>
                    </a:lnTo>
                    <a:lnTo>
                      <a:pt x="0" y="1421"/>
                    </a:lnTo>
                    <a:lnTo>
                      <a:pt x="474" y="1195"/>
                    </a:lnTo>
                    <a:lnTo>
                      <a:pt x="568" y="1020"/>
                    </a:lnTo>
                    <a:lnTo>
                      <a:pt x="596" y="1019"/>
                    </a:lnTo>
                    <a:lnTo>
                      <a:pt x="599" y="947"/>
                    </a:lnTo>
                    <a:lnTo>
                      <a:pt x="573" y="918"/>
                    </a:lnTo>
                    <a:lnTo>
                      <a:pt x="558" y="803"/>
                    </a:lnTo>
                    <a:lnTo>
                      <a:pt x="556" y="733"/>
                    </a:lnTo>
                    <a:lnTo>
                      <a:pt x="589" y="702"/>
                    </a:lnTo>
                    <a:lnTo>
                      <a:pt x="643" y="700"/>
                    </a:lnTo>
                    <a:lnTo>
                      <a:pt x="724" y="635"/>
                    </a:lnTo>
                    <a:lnTo>
                      <a:pt x="774" y="635"/>
                    </a:lnTo>
                    <a:lnTo>
                      <a:pt x="801" y="585"/>
                    </a:lnTo>
                    <a:lnTo>
                      <a:pt x="626" y="407"/>
                    </a:lnTo>
                    <a:lnTo>
                      <a:pt x="621" y="332"/>
                    </a:lnTo>
                    <a:lnTo>
                      <a:pt x="679" y="290"/>
                    </a:lnTo>
                    <a:lnTo>
                      <a:pt x="652" y="200"/>
                    </a:lnTo>
                    <a:lnTo>
                      <a:pt x="690" y="202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1049" name="Freeform 105"/>
              <p:cNvSpPr>
                <a:spLocks noChangeAspect="1"/>
              </p:cNvSpPr>
              <p:nvPr/>
            </p:nvSpPr>
            <p:spPr bwMode="auto">
              <a:xfrm>
                <a:off x="3864" y="1911"/>
                <a:ext cx="264" cy="206"/>
              </a:xfrm>
              <a:custGeom>
                <a:avLst/>
                <a:gdLst>
                  <a:gd name="T0" fmla="*/ 31 w 1462"/>
                  <a:gd name="T1" fmla="*/ 0 h 1141"/>
                  <a:gd name="T2" fmla="*/ 5 w 1462"/>
                  <a:gd name="T3" fmla="*/ 40 h 1141"/>
                  <a:gd name="T4" fmla="*/ 19 w 1462"/>
                  <a:gd name="T5" fmla="*/ 78 h 1141"/>
                  <a:gd name="T6" fmla="*/ 0 w 1462"/>
                  <a:gd name="T7" fmla="*/ 120 h 1141"/>
                  <a:gd name="T8" fmla="*/ 20 w 1462"/>
                  <a:gd name="T9" fmla="*/ 167 h 1141"/>
                  <a:gd name="T10" fmla="*/ 27 w 1462"/>
                  <a:gd name="T11" fmla="*/ 222 h 1141"/>
                  <a:gd name="T12" fmla="*/ 5 w 1462"/>
                  <a:gd name="T13" fmla="*/ 246 h 1141"/>
                  <a:gd name="T14" fmla="*/ 109 w 1462"/>
                  <a:gd name="T15" fmla="*/ 271 h 1141"/>
                  <a:gd name="T16" fmla="*/ 136 w 1462"/>
                  <a:gd name="T17" fmla="*/ 314 h 1141"/>
                  <a:gd name="T18" fmla="*/ 193 w 1462"/>
                  <a:gd name="T19" fmla="*/ 310 h 1141"/>
                  <a:gd name="T20" fmla="*/ 250 w 1462"/>
                  <a:gd name="T21" fmla="*/ 387 h 1141"/>
                  <a:gd name="T22" fmla="*/ 255 w 1462"/>
                  <a:gd name="T23" fmla="*/ 441 h 1141"/>
                  <a:gd name="T24" fmla="*/ 313 w 1462"/>
                  <a:gd name="T25" fmla="*/ 472 h 1141"/>
                  <a:gd name="T26" fmla="*/ 265 w 1462"/>
                  <a:gd name="T27" fmla="*/ 524 h 1141"/>
                  <a:gd name="T28" fmla="*/ 377 w 1462"/>
                  <a:gd name="T29" fmla="*/ 686 h 1141"/>
                  <a:gd name="T30" fmla="*/ 400 w 1462"/>
                  <a:gd name="T31" fmla="*/ 747 h 1141"/>
                  <a:gd name="T32" fmla="*/ 431 w 1462"/>
                  <a:gd name="T33" fmla="*/ 784 h 1141"/>
                  <a:gd name="T34" fmla="*/ 428 w 1462"/>
                  <a:gd name="T35" fmla="*/ 884 h 1141"/>
                  <a:gd name="T36" fmla="*/ 393 w 1462"/>
                  <a:gd name="T37" fmla="*/ 905 h 1141"/>
                  <a:gd name="T38" fmla="*/ 407 w 1462"/>
                  <a:gd name="T39" fmla="*/ 940 h 1141"/>
                  <a:gd name="T40" fmla="*/ 438 w 1462"/>
                  <a:gd name="T41" fmla="*/ 966 h 1141"/>
                  <a:gd name="T42" fmla="*/ 421 w 1462"/>
                  <a:gd name="T43" fmla="*/ 1056 h 1141"/>
                  <a:gd name="T44" fmla="*/ 372 w 1462"/>
                  <a:gd name="T45" fmla="*/ 1083 h 1141"/>
                  <a:gd name="T46" fmla="*/ 356 w 1462"/>
                  <a:gd name="T47" fmla="*/ 1110 h 1141"/>
                  <a:gd name="T48" fmla="*/ 766 w 1462"/>
                  <a:gd name="T49" fmla="*/ 1141 h 1141"/>
                  <a:gd name="T50" fmla="*/ 853 w 1462"/>
                  <a:gd name="T51" fmla="*/ 1019 h 1141"/>
                  <a:gd name="T52" fmla="*/ 859 w 1462"/>
                  <a:gd name="T53" fmla="*/ 996 h 1141"/>
                  <a:gd name="T54" fmla="*/ 830 w 1462"/>
                  <a:gd name="T55" fmla="*/ 986 h 1141"/>
                  <a:gd name="T56" fmla="*/ 830 w 1462"/>
                  <a:gd name="T57" fmla="*/ 959 h 1141"/>
                  <a:gd name="T58" fmla="*/ 846 w 1462"/>
                  <a:gd name="T59" fmla="*/ 903 h 1141"/>
                  <a:gd name="T60" fmla="*/ 884 w 1462"/>
                  <a:gd name="T61" fmla="*/ 859 h 1141"/>
                  <a:gd name="T62" fmla="*/ 934 w 1462"/>
                  <a:gd name="T63" fmla="*/ 823 h 1141"/>
                  <a:gd name="T64" fmla="*/ 1006 w 1462"/>
                  <a:gd name="T65" fmla="*/ 815 h 1141"/>
                  <a:gd name="T66" fmla="*/ 1105 w 1462"/>
                  <a:gd name="T67" fmla="*/ 740 h 1141"/>
                  <a:gd name="T68" fmla="*/ 1129 w 1462"/>
                  <a:gd name="T69" fmla="*/ 740 h 1141"/>
                  <a:gd name="T70" fmla="*/ 1153 w 1462"/>
                  <a:gd name="T71" fmla="*/ 755 h 1141"/>
                  <a:gd name="T72" fmla="*/ 1165 w 1462"/>
                  <a:gd name="T73" fmla="*/ 813 h 1141"/>
                  <a:gd name="T74" fmla="*/ 1204 w 1462"/>
                  <a:gd name="T75" fmla="*/ 878 h 1141"/>
                  <a:gd name="T76" fmla="*/ 1264 w 1462"/>
                  <a:gd name="T77" fmla="*/ 912 h 1141"/>
                  <a:gd name="T78" fmla="*/ 1274 w 1462"/>
                  <a:gd name="T79" fmla="*/ 855 h 1141"/>
                  <a:gd name="T80" fmla="*/ 1226 w 1462"/>
                  <a:gd name="T81" fmla="*/ 750 h 1141"/>
                  <a:gd name="T82" fmla="*/ 1279 w 1462"/>
                  <a:gd name="T83" fmla="*/ 637 h 1141"/>
                  <a:gd name="T84" fmla="*/ 1253 w 1462"/>
                  <a:gd name="T85" fmla="*/ 582 h 1141"/>
                  <a:gd name="T86" fmla="*/ 1255 w 1462"/>
                  <a:gd name="T87" fmla="*/ 517 h 1141"/>
                  <a:gd name="T88" fmla="*/ 1222 w 1462"/>
                  <a:gd name="T89" fmla="*/ 470 h 1141"/>
                  <a:gd name="T90" fmla="*/ 1276 w 1462"/>
                  <a:gd name="T91" fmla="*/ 381 h 1141"/>
                  <a:gd name="T92" fmla="*/ 1286 w 1462"/>
                  <a:gd name="T93" fmla="*/ 259 h 1141"/>
                  <a:gd name="T94" fmla="*/ 1462 w 1462"/>
                  <a:gd name="T95" fmla="*/ 132 h 1141"/>
                  <a:gd name="T96" fmla="*/ 1435 w 1462"/>
                  <a:gd name="T97" fmla="*/ 85 h 1141"/>
                  <a:gd name="T98" fmla="*/ 1398 w 1462"/>
                  <a:gd name="T99" fmla="*/ 111 h 1141"/>
                  <a:gd name="T100" fmla="*/ 1389 w 1462"/>
                  <a:gd name="T101" fmla="*/ 99 h 1141"/>
                  <a:gd name="T102" fmla="*/ 1274 w 1462"/>
                  <a:gd name="T103" fmla="*/ 179 h 1141"/>
                  <a:gd name="T104" fmla="*/ 1246 w 1462"/>
                  <a:gd name="T105" fmla="*/ 174 h 1141"/>
                  <a:gd name="T106" fmla="*/ 1208 w 1462"/>
                  <a:gd name="T107" fmla="*/ 151 h 1141"/>
                  <a:gd name="T108" fmla="*/ 1201 w 1462"/>
                  <a:gd name="T109" fmla="*/ 98 h 1141"/>
                  <a:gd name="T110" fmla="*/ 749 w 1462"/>
                  <a:gd name="T111" fmla="*/ 101 h 1141"/>
                  <a:gd name="T112" fmla="*/ 565 w 1462"/>
                  <a:gd name="T113" fmla="*/ 161 h 1141"/>
                  <a:gd name="T114" fmla="*/ 536 w 1462"/>
                  <a:gd name="T115" fmla="*/ 176 h 1141"/>
                  <a:gd name="T116" fmla="*/ 31 w 1462"/>
                  <a:gd name="T117" fmla="*/ 0 h 1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462" h="1141">
                    <a:moveTo>
                      <a:pt x="31" y="0"/>
                    </a:moveTo>
                    <a:lnTo>
                      <a:pt x="5" y="40"/>
                    </a:lnTo>
                    <a:lnTo>
                      <a:pt x="19" y="78"/>
                    </a:lnTo>
                    <a:lnTo>
                      <a:pt x="0" y="120"/>
                    </a:lnTo>
                    <a:lnTo>
                      <a:pt x="20" y="167"/>
                    </a:lnTo>
                    <a:lnTo>
                      <a:pt x="27" y="222"/>
                    </a:lnTo>
                    <a:lnTo>
                      <a:pt x="5" y="246"/>
                    </a:lnTo>
                    <a:lnTo>
                      <a:pt x="109" y="271"/>
                    </a:lnTo>
                    <a:lnTo>
                      <a:pt x="136" y="314"/>
                    </a:lnTo>
                    <a:lnTo>
                      <a:pt x="193" y="310"/>
                    </a:lnTo>
                    <a:lnTo>
                      <a:pt x="250" y="387"/>
                    </a:lnTo>
                    <a:lnTo>
                      <a:pt x="255" y="441"/>
                    </a:lnTo>
                    <a:lnTo>
                      <a:pt x="313" y="472"/>
                    </a:lnTo>
                    <a:lnTo>
                      <a:pt x="265" y="524"/>
                    </a:lnTo>
                    <a:lnTo>
                      <a:pt x="377" y="686"/>
                    </a:lnTo>
                    <a:lnTo>
                      <a:pt x="400" y="747"/>
                    </a:lnTo>
                    <a:lnTo>
                      <a:pt x="431" y="784"/>
                    </a:lnTo>
                    <a:lnTo>
                      <a:pt x="428" y="884"/>
                    </a:lnTo>
                    <a:lnTo>
                      <a:pt x="393" y="905"/>
                    </a:lnTo>
                    <a:lnTo>
                      <a:pt x="407" y="940"/>
                    </a:lnTo>
                    <a:lnTo>
                      <a:pt x="438" y="966"/>
                    </a:lnTo>
                    <a:lnTo>
                      <a:pt x="421" y="1056"/>
                    </a:lnTo>
                    <a:lnTo>
                      <a:pt x="372" y="1083"/>
                    </a:lnTo>
                    <a:lnTo>
                      <a:pt x="356" y="1110"/>
                    </a:lnTo>
                    <a:lnTo>
                      <a:pt x="766" y="1141"/>
                    </a:lnTo>
                    <a:lnTo>
                      <a:pt x="853" y="1019"/>
                    </a:lnTo>
                    <a:lnTo>
                      <a:pt x="859" y="996"/>
                    </a:lnTo>
                    <a:lnTo>
                      <a:pt x="830" y="986"/>
                    </a:lnTo>
                    <a:lnTo>
                      <a:pt x="830" y="959"/>
                    </a:lnTo>
                    <a:lnTo>
                      <a:pt x="846" y="903"/>
                    </a:lnTo>
                    <a:lnTo>
                      <a:pt x="884" y="859"/>
                    </a:lnTo>
                    <a:lnTo>
                      <a:pt x="934" y="823"/>
                    </a:lnTo>
                    <a:lnTo>
                      <a:pt x="1006" y="815"/>
                    </a:lnTo>
                    <a:lnTo>
                      <a:pt x="1105" y="740"/>
                    </a:lnTo>
                    <a:lnTo>
                      <a:pt x="1129" y="740"/>
                    </a:lnTo>
                    <a:lnTo>
                      <a:pt x="1153" y="755"/>
                    </a:lnTo>
                    <a:lnTo>
                      <a:pt x="1165" y="813"/>
                    </a:lnTo>
                    <a:lnTo>
                      <a:pt x="1204" y="878"/>
                    </a:lnTo>
                    <a:lnTo>
                      <a:pt x="1264" y="912"/>
                    </a:lnTo>
                    <a:lnTo>
                      <a:pt x="1274" y="855"/>
                    </a:lnTo>
                    <a:lnTo>
                      <a:pt x="1226" y="750"/>
                    </a:lnTo>
                    <a:lnTo>
                      <a:pt x="1279" y="637"/>
                    </a:lnTo>
                    <a:lnTo>
                      <a:pt x="1253" y="582"/>
                    </a:lnTo>
                    <a:lnTo>
                      <a:pt x="1255" y="517"/>
                    </a:lnTo>
                    <a:lnTo>
                      <a:pt x="1222" y="470"/>
                    </a:lnTo>
                    <a:lnTo>
                      <a:pt x="1276" y="381"/>
                    </a:lnTo>
                    <a:lnTo>
                      <a:pt x="1286" y="259"/>
                    </a:lnTo>
                    <a:lnTo>
                      <a:pt x="1462" y="132"/>
                    </a:lnTo>
                    <a:lnTo>
                      <a:pt x="1435" y="85"/>
                    </a:lnTo>
                    <a:lnTo>
                      <a:pt x="1398" y="111"/>
                    </a:lnTo>
                    <a:lnTo>
                      <a:pt x="1389" y="99"/>
                    </a:lnTo>
                    <a:lnTo>
                      <a:pt x="1274" y="179"/>
                    </a:lnTo>
                    <a:lnTo>
                      <a:pt x="1246" y="174"/>
                    </a:lnTo>
                    <a:lnTo>
                      <a:pt x="1208" y="151"/>
                    </a:lnTo>
                    <a:lnTo>
                      <a:pt x="1201" y="98"/>
                    </a:lnTo>
                    <a:lnTo>
                      <a:pt x="749" y="101"/>
                    </a:lnTo>
                    <a:lnTo>
                      <a:pt x="565" y="161"/>
                    </a:lnTo>
                    <a:lnTo>
                      <a:pt x="536" y="176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1050" name="Freeform 106"/>
              <p:cNvSpPr>
                <a:spLocks noChangeAspect="1"/>
              </p:cNvSpPr>
              <p:nvPr/>
            </p:nvSpPr>
            <p:spPr bwMode="auto">
              <a:xfrm>
                <a:off x="3679" y="2414"/>
                <a:ext cx="362" cy="311"/>
              </a:xfrm>
              <a:custGeom>
                <a:avLst/>
                <a:gdLst>
                  <a:gd name="T0" fmla="*/ 121 w 2006"/>
                  <a:gd name="T1" fmla="*/ 456 h 1725"/>
                  <a:gd name="T2" fmla="*/ 0 w 2006"/>
                  <a:gd name="T3" fmla="*/ 322 h 1725"/>
                  <a:gd name="T4" fmla="*/ 97 w 2006"/>
                  <a:gd name="T5" fmla="*/ 232 h 1725"/>
                  <a:gd name="T6" fmla="*/ 167 w 2006"/>
                  <a:gd name="T7" fmla="*/ 191 h 1725"/>
                  <a:gd name="T8" fmla="*/ 269 w 2006"/>
                  <a:gd name="T9" fmla="*/ 209 h 1725"/>
                  <a:gd name="T10" fmla="*/ 301 w 2006"/>
                  <a:gd name="T11" fmla="*/ 219 h 1725"/>
                  <a:gd name="T12" fmla="*/ 390 w 2006"/>
                  <a:gd name="T13" fmla="*/ 172 h 1725"/>
                  <a:gd name="T14" fmla="*/ 476 w 2006"/>
                  <a:gd name="T15" fmla="*/ 241 h 1725"/>
                  <a:gd name="T16" fmla="*/ 549 w 2006"/>
                  <a:gd name="T17" fmla="*/ 191 h 1725"/>
                  <a:gd name="T18" fmla="*/ 654 w 2006"/>
                  <a:gd name="T19" fmla="*/ 180 h 1725"/>
                  <a:gd name="T20" fmla="*/ 730 w 2006"/>
                  <a:gd name="T21" fmla="*/ 12 h 1725"/>
                  <a:gd name="T22" fmla="*/ 913 w 2006"/>
                  <a:gd name="T23" fmla="*/ 71 h 1725"/>
                  <a:gd name="T24" fmla="*/ 974 w 2006"/>
                  <a:gd name="T25" fmla="*/ 36 h 1725"/>
                  <a:gd name="T26" fmla="*/ 991 w 2006"/>
                  <a:gd name="T27" fmla="*/ 90 h 1725"/>
                  <a:gd name="T28" fmla="*/ 1168 w 2006"/>
                  <a:gd name="T29" fmla="*/ 142 h 1725"/>
                  <a:gd name="T30" fmla="*/ 1291 w 2006"/>
                  <a:gd name="T31" fmla="*/ 135 h 1725"/>
                  <a:gd name="T32" fmla="*/ 1364 w 2006"/>
                  <a:gd name="T33" fmla="*/ 213 h 1725"/>
                  <a:gd name="T34" fmla="*/ 1471 w 2006"/>
                  <a:gd name="T35" fmla="*/ 176 h 1725"/>
                  <a:gd name="T36" fmla="*/ 1579 w 2006"/>
                  <a:gd name="T37" fmla="*/ 127 h 1725"/>
                  <a:gd name="T38" fmla="*/ 1633 w 2006"/>
                  <a:gd name="T39" fmla="*/ 159 h 1725"/>
                  <a:gd name="T40" fmla="*/ 1684 w 2006"/>
                  <a:gd name="T41" fmla="*/ 144 h 1725"/>
                  <a:gd name="T42" fmla="*/ 1786 w 2006"/>
                  <a:gd name="T43" fmla="*/ 191 h 1725"/>
                  <a:gd name="T44" fmla="*/ 1864 w 2006"/>
                  <a:gd name="T45" fmla="*/ 152 h 1725"/>
                  <a:gd name="T46" fmla="*/ 1853 w 2006"/>
                  <a:gd name="T47" fmla="*/ 207 h 1725"/>
                  <a:gd name="T48" fmla="*/ 2006 w 2006"/>
                  <a:gd name="T49" fmla="*/ 278 h 1725"/>
                  <a:gd name="T50" fmla="*/ 1903 w 2006"/>
                  <a:gd name="T51" fmla="*/ 376 h 1725"/>
                  <a:gd name="T52" fmla="*/ 1803 w 2006"/>
                  <a:gd name="T53" fmla="*/ 510 h 1725"/>
                  <a:gd name="T54" fmla="*/ 1629 w 2006"/>
                  <a:gd name="T55" fmla="*/ 887 h 1725"/>
                  <a:gd name="T56" fmla="*/ 1640 w 2006"/>
                  <a:gd name="T57" fmla="*/ 1118 h 1725"/>
                  <a:gd name="T58" fmla="*/ 1590 w 2006"/>
                  <a:gd name="T59" fmla="*/ 1258 h 1725"/>
                  <a:gd name="T60" fmla="*/ 1479 w 2006"/>
                  <a:gd name="T61" fmla="*/ 1339 h 1725"/>
                  <a:gd name="T62" fmla="*/ 1301 w 2006"/>
                  <a:gd name="T63" fmla="*/ 1266 h 1725"/>
                  <a:gd name="T64" fmla="*/ 1183 w 2006"/>
                  <a:gd name="T65" fmla="*/ 1439 h 1725"/>
                  <a:gd name="T66" fmla="*/ 1080 w 2006"/>
                  <a:gd name="T67" fmla="*/ 1404 h 1725"/>
                  <a:gd name="T68" fmla="*/ 1006 w 2006"/>
                  <a:gd name="T69" fmla="*/ 1433 h 1725"/>
                  <a:gd name="T70" fmla="*/ 1062 w 2006"/>
                  <a:gd name="T71" fmla="*/ 1320 h 1725"/>
                  <a:gd name="T72" fmla="*/ 919 w 2006"/>
                  <a:gd name="T73" fmla="*/ 1415 h 1725"/>
                  <a:gd name="T74" fmla="*/ 799 w 2006"/>
                  <a:gd name="T75" fmla="*/ 1419 h 1725"/>
                  <a:gd name="T76" fmla="*/ 741 w 2006"/>
                  <a:gd name="T77" fmla="*/ 1516 h 1725"/>
                  <a:gd name="T78" fmla="*/ 447 w 2006"/>
                  <a:gd name="T79" fmla="*/ 1644 h 1725"/>
                  <a:gd name="T80" fmla="*/ 290 w 2006"/>
                  <a:gd name="T81" fmla="*/ 1705 h 1725"/>
                  <a:gd name="T82" fmla="*/ 312 w 2006"/>
                  <a:gd name="T83" fmla="*/ 1636 h 1725"/>
                  <a:gd name="T84" fmla="*/ 459 w 2006"/>
                  <a:gd name="T85" fmla="*/ 1559 h 1725"/>
                  <a:gd name="T86" fmla="*/ 519 w 2006"/>
                  <a:gd name="T87" fmla="*/ 1499 h 1725"/>
                  <a:gd name="T88" fmla="*/ 670 w 2006"/>
                  <a:gd name="T89" fmla="*/ 1327 h 1725"/>
                  <a:gd name="T90" fmla="*/ 700 w 2006"/>
                  <a:gd name="T91" fmla="*/ 1170 h 1725"/>
                  <a:gd name="T92" fmla="*/ 566 w 2006"/>
                  <a:gd name="T93" fmla="*/ 1092 h 1725"/>
                  <a:gd name="T94" fmla="*/ 571 w 2006"/>
                  <a:gd name="T95" fmla="*/ 1009 h 1725"/>
                  <a:gd name="T96" fmla="*/ 321 w 2006"/>
                  <a:gd name="T97" fmla="*/ 965 h 1725"/>
                  <a:gd name="T98" fmla="*/ 314 w 2006"/>
                  <a:gd name="T99" fmla="*/ 796 h 1725"/>
                  <a:gd name="T100" fmla="*/ 205 w 2006"/>
                  <a:gd name="T101" fmla="*/ 790 h 1725"/>
                  <a:gd name="T102" fmla="*/ 131 w 2006"/>
                  <a:gd name="T103" fmla="*/ 648 h 17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006" h="1725">
                    <a:moveTo>
                      <a:pt x="151" y="614"/>
                    </a:moveTo>
                    <a:lnTo>
                      <a:pt x="121" y="456"/>
                    </a:lnTo>
                    <a:lnTo>
                      <a:pt x="52" y="443"/>
                    </a:lnTo>
                    <a:lnTo>
                      <a:pt x="0" y="322"/>
                    </a:lnTo>
                    <a:lnTo>
                      <a:pt x="46" y="247"/>
                    </a:lnTo>
                    <a:lnTo>
                      <a:pt x="97" y="232"/>
                    </a:lnTo>
                    <a:lnTo>
                      <a:pt x="114" y="193"/>
                    </a:lnTo>
                    <a:lnTo>
                      <a:pt x="167" y="191"/>
                    </a:lnTo>
                    <a:lnTo>
                      <a:pt x="185" y="213"/>
                    </a:lnTo>
                    <a:lnTo>
                      <a:pt x="269" y="209"/>
                    </a:lnTo>
                    <a:lnTo>
                      <a:pt x="282" y="165"/>
                    </a:lnTo>
                    <a:lnTo>
                      <a:pt x="301" y="219"/>
                    </a:lnTo>
                    <a:lnTo>
                      <a:pt x="368" y="226"/>
                    </a:lnTo>
                    <a:lnTo>
                      <a:pt x="390" y="172"/>
                    </a:lnTo>
                    <a:lnTo>
                      <a:pt x="403" y="228"/>
                    </a:lnTo>
                    <a:lnTo>
                      <a:pt x="476" y="241"/>
                    </a:lnTo>
                    <a:lnTo>
                      <a:pt x="500" y="189"/>
                    </a:lnTo>
                    <a:lnTo>
                      <a:pt x="549" y="191"/>
                    </a:lnTo>
                    <a:lnTo>
                      <a:pt x="562" y="226"/>
                    </a:lnTo>
                    <a:lnTo>
                      <a:pt x="654" y="180"/>
                    </a:lnTo>
                    <a:lnTo>
                      <a:pt x="656" y="124"/>
                    </a:lnTo>
                    <a:lnTo>
                      <a:pt x="730" y="12"/>
                    </a:lnTo>
                    <a:lnTo>
                      <a:pt x="763" y="0"/>
                    </a:lnTo>
                    <a:lnTo>
                      <a:pt x="913" y="71"/>
                    </a:lnTo>
                    <a:lnTo>
                      <a:pt x="955" y="38"/>
                    </a:lnTo>
                    <a:lnTo>
                      <a:pt x="974" y="36"/>
                    </a:lnTo>
                    <a:lnTo>
                      <a:pt x="991" y="46"/>
                    </a:lnTo>
                    <a:lnTo>
                      <a:pt x="991" y="90"/>
                    </a:lnTo>
                    <a:lnTo>
                      <a:pt x="1153" y="105"/>
                    </a:lnTo>
                    <a:lnTo>
                      <a:pt x="1168" y="142"/>
                    </a:lnTo>
                    <a:lnTo>
                      <a:pt x="1232" y="155"/>
                    </a:lnTo>
                    <a:lnTo>
                      <a:pt x="1291" y="135"/>
                    </a:lnTo>
                    <a:lnTo>
                      <a:pt x="1364" y="135"/>
                    </a:lnTo>
                    <a:lnTo>
                      <a:pt x="1364" y="213"/>
                    </a:lnTo>
                    <a:lnTo>
                      <a:pt x="1446" y="165"/>
                    </a:lnTo>
                    <a:lnTo>
                      <a:pt x="1471" y="176"/>
                    </a:lnTo>
                    <a:lnTo>
                      <a:pt x="1504" y="129"/>
                    </a:lnTo>
                    <a:lnTo>
                      <a:pt x="1579" y="127"/>
                    </a:lnTo>
                    <a:lnTo>
                      <a:pt x="1613" y="152"/>
                    </a:lnTo>
                    <a:lnTo>
                      <a:pt x="1633" y="159"/>
                    </a:lnTo>
                    <a:lnTo>
                      <a:pt x="1648" y="138"/>
                    </a:lnTo>
                    <a:lnTo>
                      <a:pt x="1684" y="144"/>
                    </a:lnTo>
                    <a:lnTo>
                      <a:pt x="1758" y="189"/>
                    </a:lnTo>
                    <a:lnTo>
                      <a:pt x="1786" y="191"/>
                    </a:lnTo>
                    <a:lnTo>
                      <a:pt x="1818" y="146"/>
                    </a:lnTo>
                    <a:lnTo>
                      <a:pt x="1864" y="152"/>
                    </a:lnTo>
                    <a:lnTo>
                      <a:pt x="1864" y="193"/>
                    </a:lnTo>
                    <a:lnTo>
                      <a:pt x="1853" y="207"/>
                    </a:lnTo>
                    <a:lnTo>
                      <a:pt x="1864" y="238"/>
                    </a:lnTo>
                    <a:lnTo>
                      <a:pt x="2006" y="278"/>
                    </a:lnTo>
                    <a:lnTo>
                      <a:pt x="1934" y="370"/>
                    </a:lnTo>
                    <a:lnTo>
                      <a:pt x="1903" y="376"/>
                    </a:lnTo>
                    <a:lnTo>
                      <a:pt x="1889" y="435"/>
                    </a:lnTo>
                    <a:lnTo>
                      <a:pt x="1803" y="510"/>
                    </a:lnTo>
                    <a:lnTo>
                      <a:pt x="1640" y="850"/>
                    </a:lnTo>
                    <a:lnTo>
                      <a:pt x="1629" y="887"/>
                    </a:lnTo>
                    <a:lnTo>
                      <a:pt x="1657" y="917"/>
                    </a:lnTo>
                    <a:lnTo>
                      <a:pt x="1640" y="1118"/>
                    </a:lnTo>
                    <a:lnTo>
                      <a:pt x="1619" y="1139"/>
                    </a:lnTo>
                    <a:lnTo>
                      <a:pt x="1590" y="1258"/>
                    </a:lnTo>
                    <a:lnTo>
                      <a:pt x="1502" y="1295"/>
                    </a:lnTo>
                    <a:lnTo>
                      <a:pt x="1479" y="1339"/>
                    </a:lnTo>
                    <a:lnTo>
                      <a:pt x="1342" y="1266"/>
                    </a:lnTo>
                    <a:lnTo>
                      <a:pt x="1301" y="1266"/>
                    </a:lnTo>
                    <a:lnTo>
                      <a:pt x="1235" y="1430"/>
                    </a:lnTo>
                    <a:lnTo>
                      <a:pt x="1183" y="1439"/>
                    </a:lnTo>
                    <a:lnTo>
                      <a:pt x="1147" y="1395"/>
                    </a:lnTo>
                    <a:lnTo>
                      <a:pt x="1080" y="1404"/>
                    </a:lnTo>
                    <a:lnTo>
                      <a:pt x="1064" y="1430"/>
                    </a:lnTo>
                    <a:lnTo>
                      <a:pt x="1006" y="1433"/>
                    </a:lnTo>
                    <a:lnTo>
                      <a:pt x="1003" y="1396"/>
                    </a:lnTo>
                    <a:lnTo>
                      <a:pt x="1062" y="1320"/>
                    </a:lnTo>
                    <a:lnTo>
                      <a:pt x="986" y="1389"/>
                    </a:lnTo>
                    <a:lnTo>
                      <a:pt x="919" y="1415"/>
                    </a:lnTo>
                    <a:lnTo>
                      <a:pt x="875" y="1450"/>
                    </a:lnTo>
                    <a:lnTo>
                      <a:pt x="799" y="1419"/>
                    </a:lnTo>
                    <a:lnTo>
                      <a:pt x="730" y="1467"/>
                    </a:lnTo>
                    <a:lnTo>
                      <a:pt x="741" y="1516"/>
                    </a:lnTo>
                    <a:lnTo>
                      <a:pt x="537" y="1725"/>
                    </a:lnTo>
                    <a:lnTo>
                      <a:pt x="447" y="1644"/>
                    </a:lnTo>
                    <a:lnTo>
                      <a:pt x="340" y="1719"/>
                    </a:lnTo>
                    <a:lnTo>
                      <a:pt x="290" y="1705"/>
                    </a:lnTo>
                    <a:lnTo>
                      <a:pt x="282" y="1665"/>
                    </a:lnTo>
                    <a:lnTo>
                      <a:pt x="312" y="1636"/>
                    </a:lnTo>
                    <a:lnTo>
                      <a:pt x="388" y="1630"/>
                    </a:lnTo>
                    <a:lnTo>
                      <a:pt x="459" y="1559"/>
                    </a:lnTo>
                    <a:lnTo>
                      <a:pt x="470" y="1504"/>
                    </a:lnTo>
                    <a:lnTo>
                      <a:pt x="519" y="1499"/>
                    </a:lnTo>
                    <a:lnTo>
                      <a:pt x="629" y="1344"/>
                    </a:lnTo>
                    <a:lnTo>
                      <a:pt x="670" y="1327"/>
                    </a:lnTo>
                    <a:lnTo>
                      <a:pt x="715" y="1290"/>
                    </a:lnTo>
                    <a:lnTo>
                      <a:pt x="700" y="1170"/>
                    </a:lnTo>
                    <a:lnTo>
                      <a:pt x="681" y="1170"/>
                    </a:lnTo>
                    <a:lnTo>
                      <a:pt x="566" y="1092"/>
                    </a:lnTo>
                    <a:lnTo>
                      <a:pt x="627" y="1028"/>
                    </a:lnTo>
                    <a:lnTo>
                      <a:pt x="571" y="1009"/>
                    </a:lnTo>
                    <a:lnTo>
                      <a:pt x="445" y="1061"/>
                    </a:lnTo>
                    <a:lnTo>
                      <a:pt x="321" y="965"/>
                    </a:lnTo>
                    <a:lnTo>
                      <a:pt x="385" y="855"/>
                    </a:lnTo>
                    <a:lnTo>
                      <a:pt x="314" y="796"/>
                    </a:lnTo>
                    <a:lnTo>
                      <a:pt x="290" y="811"/>
                    </a:lnTo>
                    <a:lnTo>
                      <a:pt x="205" y="790"/>
                    </a:lnTo>
                    <a:lnTo>
                      <a:pt x="209" y="715"/>
                    </a:lnTo>
                    <a:lnTo>
                      <a:pt x="131" y="648"/>
                    </a:lnTo>
                    <a:lnTo>
                      <a:pt x="151" y="614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1051" name="Freeform 107"/>
              <p:cNvSpPr>
                <a:spLocks noChangeAspect="1"/>
              </p:cNvSpPr>
              <p:nvPr/>
            </p:nvSpPr>
            <p:spPr bwMode="auto">
              <a:xfrm>
                <a:off x="3966" y="2493"/>
                <a:ext cx="146" cy="175"/>
              </a:xfrm>
              <a:custGeom>
                <a:avLst/>
                <a:gdLst>
                  <a:gd name="T0" fmla="*/ 445 w 811"/>
                  <a:gd name="T1" fmla="*/ 77 h 970"/>
                  <a:gd name="T2" fmla="*/ 775 w 811"/>
                  <a:gd name="T3" fmla="*/ 263 h 970"/>
                  <a:gd name="T4" fmla="*/ 777 w 811"/>
                  <a:gd name="T5" fmla="*/ 285 h 970"/>
                  <a:gd name="T6" fmla="*/ 728 w 811"/>
                  <a:gd name="T7" fmla="*/ 342 h 970"/>
                  <a:gd name="T8" fmla="*/ 724 w 811"/>
                  <a:gd name="T9" fmla="*/ 405 h 970"/>
                  <a:gd name="T10" fmla="*/ 811 w 811"/>
                  <a:gd name="T11" fmla="*/ 409 h 970"/>
                  <a:gd name="T12" fmla="*/ 783 w 811"/>
                  <a:gd name="T13" fmla="*/ 451 h 970"/>
                  <a:gd name="T14" fmla="*/ 723 w 811"/>
                  <a:gd name="T15" fmla="*/ 470 h 970"/>
                  <a:gd name="T16" fmla="*/ 690 w 811"/>
                  <a:gd name="T17" fmla="*/ 565 h 970"/>
                  <a:gd name="T18" fmla="*/ 689 w 811"/>
                  <a:gd name="T19" fmla="*/ 613 h 970"/>
                  <a:gd name="T20" fmla="*/ 650 w 811"/>
                  <a:gd name="T21" fmla="*/ 623 h 970"/>
                  <a:gd name="T22" fmla="*/ 636 w 811"/>
                  <a:gd name="T23" fmla="*/ 650 h 970"/>
                  <a:gd name="T24" fmla="*/ 668 w 811"/>
                  <a:gd name="T25" fmla="*/ 677 h 970"/>
                  <a:gd name="T26" fmla="*/ 684 w 811"/>
                  <a:gd name="T27" fmla="*/ 719 h 970"/>
                  <a:gd name="T28" fmla="*/ 668 w 811"/>
                  <a:gd name="T29" fmla="*/ 726 h 970"/>
                  <a:gd name="T30" fmla="*/ 663 w 811"/>
                  <a:gd name="T31" fmla="*/ 778 h 970"/>
                  <a:gd name="T32" fmla="*/ 701 w 811"/>
                  <a:gd name="T33" fmla="*/ 783 h 970"/>
                  <a:gd name="T34" fmla="*/ 670 w 811"/>
                  <a:gd name="T35" fmla="*/ 869 h 970"/>
                  <a:gd name="T36" fmla="*/ 560 w 811"/>
                  <a:gd name="T37" fmla="*/ 843 h 970"/>
                  <a:gd name="T38" fmla="*/ 479 w 811"/>
                  <a:gd name="T39" fmla="*/ 895 h 970"/>
                  <a:gd name="T40" fmla="*/ 352 w 811"/>
                  <a:gd name="T41" fmla="*/ 867 h 970"/>
                  <a:gd name="T42" fmla="*/ 278 w 811"/>
                  <a:gd name="T43" fmla="*/ 902 h 970"/>
                  <a:gd name="T44" fmla="*/ 209 w 811"/>
                  <a:gd name="T45" fmla="*/ 865 h 970"/>
                  <a:gd name="T46" fmla="*/ 158 w 811"/>
                  <a:gd name="T47" fmla="*/ 874 h 970"/>
                  <a:gd name="T48" fmla="*/ 129 w 811"/>
                  <a:gd name="T49" fmla="*/ 847 h 970"/>
                  <a:gd name="T50" fmla="*/ 50 w 811"/>
                  <a:gd name="T51" fmla="*/ 970 h 970"/>
                  <a:gd name="T52" fmla="*/ 14 w 811"/>
                  <a:gd name="T53" fmla="*/ 962 h 970"/>
                  <a:gd name="T54" fmla="*/ 0 w 811"/>
                  <a:gd name="T55" fmla="*/ 821 h 970"/>
                  <a:gd name="T56" fmla="*/ 24 w 811"/>
                  <a:gd name="T57" fmla="*/ 704 h 970"/>
                  <a:gd name="T58" fmla="*/ 50 w 811"/>
                  <a:gd name="T59" fmla="*/ 680 h 970"/>
                  <a:gd name="T60" fmla="*/ 65 w 811"/>
                  <a:gd name="T61" fmla="*/ 477 h 970"/>
                  <a:gd name="T62" fmla="*/ 37 w 811"/>
                  <a:gd name="T63" fmla="*/ 450 h 970"/>
                  <a:gd name="T64" fmla="*/ 48 w 811"/>
                  <a:gd name="T65" fmla="*/ 416 h 970"/>
                  <a:gd name="T66" fmla="*/ 208 w 811"/>
                  <a:gd name="T67" fmla="*/ 72 h 970"/>
                  <a:gd name="T68" fmla="*/ 297 w 811"/>
                  <a:gd name="T69" fmla="*/ 0 h 970"/>
                  <a:gd name="T70" fmla="*/ 296 w 811"/>
                  <a:gd name="T71" fmla="*/ 14 h 970"/>
                  <a:gd name="T72" fmla="*/ 371 w 811"/>
                  <a:gd name="T73" fmla="*/ 91 h 970"/>
                  <a:gd name="T74" fmla="*/ 397 w 811"/>
                  <a:gd name="T75" fmla="*/ 93 h 970"/>
                  <a:gd name="T76" fmla="*/ 445 w 811"/>
                  <a:gd name="T77" fmla="*/ 77 h 9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11" h="970">
                    <a:moveTo>
                      <a:pt x="445" y="77"/>
                    </a:moveTo>
                    <a:lnTo>
                      <a:pt x="775" y="263"/>
                    </a:lnTo>
                    <a:lnTo>
                      <a:pt x="777" y="285"/>
                    </a:lnTo>
                    <a:lnTo>
                      <a:pt x="728" y="342"/>
                    </a:lnTo>
                    <a:lnTo>
                      <a:pt x="724" y="405"/>
                    </a:lnTo>
                    <a:lnTo>
                      <a:pt x="811" y="409"/>
                    </a:lnTo>
                    <a:lnTo>
                      <a:pt x="783" y="451"/>
                    </a:lnTo>
                    <a:lnTo>
                      <a:pt x="723" y="470"/>
                    </a:lnTo>
                    <a:lnTo>
                      <a:pt x="690" y="565"/>
                    </a:lnTo>
                    <a:lnTo>
                      <a:pt x="689" y="613"/>
                    </a:lnTo>
                    <a:lnTo>
                      <a:pt x="650" y="623"/>
                    </a:lnTo>
                    <a:lnTo>
                      <a:pt x="636" y="650"/>
                    </a:lnTo>
                    <a:lnTo>
                      <a:pt x="668" y="677"/>
                    </a:lnTo>
                    <a:lnTo>
                      <a:pt x="684" y="719"/>
                    </a:lnTo>
                    <a:lnTo>
                      <a:pt x="668" y="726"/>
                    </a:lnTo>
                    <a:lnTo>
                      <a:pt x="663" y="778"/>
                    </a:lnTo>
                    <a:lnTo>
                      <a:pt x="701" y="783"/>
                    </a:lnTo>
                    <a:lnTo>
                      <a:pt x="670" y="869"/>
                    </a:lnTo>
                    <a:lnTo>
                      <a:pt x="560" y="843"/>
                    </a:lnTo>
                    <a:lnTo>
                      <a:pt x="479" y="895"/>
                    </a:lnTo>
                    <a:lnTo>
                      <a:pt x="352" y="867"/>
                    </a:lnTo>
                    <a:lnTo>
                      <a:pt x="278" y="902"/>
                    </a:lnTo>
                    <a:lnTo>
                      <a:pt x="209" y="865"/>
                    </a:lnTo>
                    <a:lnTo>
                      <a:pt x="158" y="874"/>
                    </a:lnTo>
                    <a:lnTo>
                      <a:pt x="129" y="847"/>
                    </a:lnTo>
                    <a:lnTo>
                      <a:pt x="50" y="970"/>
                    </a:lnTo>
                    <a:lnTo>
                      <a:pt x="14" y="962"/>
                    </a:lnTo>
                    <a:lnTo>
                      <a:pt x="0" y="821"/>
                    </a:lnTo>
                    <a:lnTo>
                      <a:pt x="24" y="704"/>
                    </a:lnTo>
                    <a:lnTo>
                      <a:pt x="50" y="680"/>
                    </a:lnTo>
                    <a:lnTo>
                      <a:pt x="65" y="477"/>
                    </a:lnTo>
                    <a:lnTo>
                      <a:pt x="37" y="450"/>
                    </a:lnTo>
                    <a:lnTo>
                      <a:pt x="48" y="416"/>
                    </a:lnTo>
                    <a:lnTo>
                      <a:pt x="208" y="72"/>
                    </a:lnTo>
                    <a:lnTo>
                      <a:pt x="297" y="0"/>
                    </a:lnTo>
                    <a:lnTo>
                      <a:pt x="296" y="14"/>
                    </a:lnTo>
                    <a:lnTo>
                      <a:pt x="371" y="91"/>
                    </a:lnTo>
                    <a:lnTo>
                      <a:pt x="397" y="93"/>
                    </a:lnTo>
                    <a:lnTo>
                      <a:pt x="445" y="77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1052" name="Freeform 108"/>
              <p:cNvSpPr>
                <a:spLocks noChangeAspect="1"/>
              </p:cNvSpPr>
              <p:nvPr/>
            </p:nvSpPr>
            <p:spPr bwMode="auto">
              <a:xfrm>
                <a:off x="4080" y="2524"/>
                <a:ext cx="125" cy="140"/>
              </a:xfrm>
              <a:custGeom>
                <a:avLst/>
                <a:gdLst>
                  <a:gd name="T0" fmla="*/ 141 w 692"/>
                  <a:gd name="T1" fmla="*/ 90 h 779"/>
                  <a:gd name="T2" fmla="*/ 143 w 692"/>
                  <a:gd name="T3" fmla="*/ 114 h 779"/>
                  <a:gd name="T4" fmla="*/ 92 w 692"/>
                  <a:gd name="T5" fmla="*/ 172 h 779"/>
                  <a:gd name="T6" fmla="*/ 90 w 692"/>
                  <a:gd name="T7" fmla="*/ 236 h 779"/>
                  <a:gd name="T8" fmla="*/ 175 w 692"/>
                  <a:gd name="T9" fmla="*/ 238 h 779"/>
                  <a:gd name="T10" fmla="*/ 148 w 692"/>
                  <a:gd name="T11" fmla="*/ 280 h 779"/>
                  <a:gd name="T12" fmla="*/ 89 w 692"/>
                  <a:gd name="T13" fmla="*/ 299 h 779"/>
                  <a:gd name="T14" fmla="*/ 53 w 692"/>
                  <a:gd name="T15" fmla="*/ 403 h 779"/>
                  <a:gd name="T16" fmla="*/ 51 w 692"/>
                  <a:gd name="T17" fmla="*/ 442 h 779"/>
                  <a:gd name="T18" fmla="*/ 14 w 692"/>
                  <a:gd name="T19" fmla="*/ 451 h 779"/>
                  <a:gd name="T20" fmla="*/ 0 w 692"/>
                  <a:gd name="T21" fmla="*/ 479 h 779"/>
                  <a:gd name="T22" fmla="*/ 29 w 692"/>
                  <a:gd name="T23" fmla="*/ 502 h 779"/>
                  <a:gd name="T24" fmla="*/ 43 w 692"/>
                  <a:gd name="T25" fmla="*/ 523 h 779"/>
                  <a:gd name="T26" fmla="*/ 50 w 692"/>
                  <a:gd name="T27" fmla="*/ 548 h 779"/>
                  <a:gd name="T28" fmla="*/ 34 w 692"/>
                  <a:gd name="T29" fmla="*/ 557 h 779"/>
                  <a:gd name="T30" fmla="*/ 29 w 692"/>
                  <a:gd name="T31" fmla="*/ 607 h 779"/>
                  <a:gd name="T32" fmla="*/ 67 w 692"/>
                  <a:gd name="T33" fmla="*/ 611 h 779"/>
                  <a:gd name="T34" fmla="*/ 36 w 692"/>
                  <a:gd name="T35" fmla="*/ 694 h 779"/>
                  <a:gd name="T36" fmla="*/ 23 w 692"/>
                  <a:gd name="T37" fmla="*/ 732 h 779"/>
                  <a:gd name="T38" fmla="*/ 79 w 692"/>
                  <a:gd name="T39" fmla="*/ 727 h 779"/>
                  <a:gd name="T40" fmla="*/ 101 w 692"/>
                  <a:gd name="T41" fmla="*/ 761 h 779"/>
                  <a:gd name="T42" fmla="*/ 177 w 692"/>
                  <a:gd name="T43" fmla="*/ 779 h 779"/>
                  <a:gd name="T44" fmla="*/ 256 w 692"/>
                  <a:gd name="T45" fmla="*/ 722 h 779"/>
                  <a:gd name="T46" fmla="*/ 292 w 692"/>
                  <a:gd name="T47" fmla="*/ 773 h 779"/>
                  <a:gd name="T48" fmla="*/ 321 w 692"/>
                  <a:gd name="T49" fmla="*/ 768 h 779"/>
                  <a:gd name="T50" fmla="*/ 384 w 692"/>
                  <a:gd name="T51" fmla="*/ 713 h 779"/>
                  <a:gd name="T52" fmla="*/ 423 w 692"/>
                  <a:gd name="T53" fmla="*/ 779 h 779"/>
                  <a:gd name="T54" fmla="*/ 464 w 692"/>
                  <a:gd name="T55" fmla="*/ 770 h 779"/>
                  <a:gd name="T56" fmla="*/ 490 w 692"/>
                  <a:gd name="T57" fmla="*/ 713 h 779"/>
                  <a:gd name="T58" fmla="*/ 569 w 692"/>
                  <a:gd name="T59" fmla="*/ 727 h 779"/>
                  <a:gd name="T60" fmla="*/ 567 w 692"/>
                  <a:gd name="T61" fmla="*/ 627 h 779"/>
                  <a:gd name="T62" fmla="*/ 671 w 692"/>
                  <a:gd name="T63" fmla="*/ 646 h 779"/>
                  <a:gd name="T64" fmla="*/ 668 w 692"/>
                  <a:gd name="T65" fmla="*/ 590 h 779"/>
                  <a:gd name="T66" fmla="*/ 654 w 692"/>
                  <a:gd name="T67" fmla="*/ 545 h 779"/>
                  <a:gd name="T68" fmla="*/ 649 w 692"/>
                  <a:gd name="T69" fmla="*/ 481 h 779"/>
                  <a:gd name="T70" fmla="*/ 659 w 692"/>
                  <a:gd name="T71" fmla="*/ 458 h 779"/>
                  <a:gd name="T72" fmla="*/ 663 w 692"/>
                  <a:gd name="T73" fmla="*/ 384 h 779"/>
                  <a:gd name="T74" fmla="*/ 678 w 692"/>
                  <a:gd name="T75" fmla="*/ 359 h 779"/>
                  <a:gd name="T76" fmla="*/ 675 w 692"/>
                  <a:gd name="T77" fmla="*/ 342 h 779"/>
                  <a:gd name="T78" fmla="*/ 630 w 692"/>
                  <a:gd name="T79" fmla="*/ 318 h 779"/>
                  <a:gd name="T80" fmla="*/ 692 w 692"/>
                  <a:gd name="T81" fmla="*/ 130 h 779"/>
                  <a:gd name="T82" fmla="*/ 668 w 692"/>
                  <a:gd name="T83" fmla="*/ 125 h 779"/>
                  <a:gd name="T84" fmla="*/ 613 w 692"/>
                  <a:gd name="T85" fmla="*/ 100 h 779"/>
                  <a:gd name="T86" fmla="*/ 555 w 692"/>
                  <a:gd name="T87" fmla="*/ 93 h 779"/>
                  <a:gd name="T88" fmla="*/ 474 w 692"/>
                  <a:gd name="T89" fmla="*/ 30 h 779"/>
                  <a:gd name="T90" fmla="*/ 444 w 692"/>
                  <a:gd name="T91" fmla="*/ 35 h 779"/>
                  <a:gd name="T92" fmla="*/ 383 w 692"/>
                  <a:gd name="T93" fmla="*/ 5 h 779"/>
                  <a:gd name="T94" fmla="*/ 338 w 692"/>
                  <a:gd name="T95" fmla="*/ 25 h 779"/>
                  <a:gd name="T96" fmla="*/ 297 w 692"/>
                  <a:gd name="T97" fmla="*/ 0 h 779"/>
                  <a:gd name="T98" fmla="*/ 141 w 692"/>
                  <a:gd name="T99" fmla="*/ 90 h 7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92" h="779">
                    <a:moveTo>
                      <a:pt x="141" y="90"/>
                    </a:moveTo>
                    <a:lnTo>
                      <a:pt x="143" y="114"/>
                    </a:lnTo>
                    <a:lnTo>
                      <a:pt x="92" y="172"/>
                    </a:lnTo>
                    <a:lnTo>
                      <a:pt x="90" y="236"/>
                    </a:lnTo>
                    <a:lnTo>
                      <a:pt x="175" y="238"/>
                    </a:lnTo>
                    <a:lnTo>
                      <a:pt x="148" y="280"/>
                    </a:lnTo>
                    <a:lnTo>
                      <a:pt x="89" y="299"/>
                    </a:lnTo>
                    <a:lnTo>
                      <a:pt x="53" y="403"/>
                    </a:lnTo>
                    <a:lnTo>
                      <a:pt x="51" y="442"/>
                    </a:lnTo>
                    <a:lnTo>
                      <a:pt x="14" y="451"/>
                    </a:lnTo>
                    <a:lnTo>
                      <a:pt x="0" y="479"/>
                    </a:lnTo>
                    <a:lnTo>
                      <a:pt x="29" y="502"/>
                    </a:lnTo>
                    <a:lnTo>
                      <a:pt x="43" y="523"/>
                    </a:lnTo>
                    <a:lnTo>
                      <a:pt x="50" y="548"/>
                    </a:lnTo>
                    <a:lnTo>
                      <a:pt x="34" y="557"/>
                    </a:lnTo>
                    <a:lnTo>
                      <a:pt x="29" y="607"/>
                    </a:lnTo>
                    <a:lnTo>
                      <a:pt x="67" y="611"/>
                    </a:lnTo>
                    <a:lnTo>
                      <a:pt x="36" y="694"/>
                    </a:lnTo>
                    <a:lnTo>
                      <a:pt x="23" y="732"/>
                    </a:lnTo>
                    <a:lnTo>
                      <a:pt x="79" y="727"/>
                    </a:lnTo>
                    <a:lnTo>
                      <a:pt x="101" y="761"/>
                    </a:lnTo>
                    <a:lnTo>
                      <a:pt x="177" y="779"/>
                    </a:lnTo>
                    <a:lnTo>
                      <a:pt x="256" y="722"/>
                    </a:lnTo>
                    <a:lnTo>
                      <a:pt x="292" y="773"/>
                    </a:lnTo>
                    <a:lnTo>
                      <a:pt x="321" y="768"/>
                    </a:lnTo>
                    <a:lnTo>
                      <a:pt x="384" y="713"/>
                    </a:lnTo>
                    <a:lnTo>
                      <a:pt x="423" y="779"/>
                    </a:lnTo>
                    <a:lnTo>
                      <a:pt x="464" y="770"/>
                    </a:lnTo>
                    <a:lnTo>
                      <a:pt x="490" y="713"/>
                    </a:lnTo>
                    <a:lnTo>
                      <a:pt x="569" y="727"/>
                    </a:lnTo>
                    <a:lnTo>
                      <a:pt x="567" y="627"/>
                    </a:lnTo>
                    <a:lnTo>
                      <a:pt x="671" y="646"/>
                    </a:lnTo>
                    <a:lnTo>
                      <a:pt x="668" y="590"/>
                    </a:lnTo>
                    <a:lnTo>
                      <a:pt x="654" y="545"/>
                    </a:lnTo>
                    <a:lnTo>
                      <a:pt x="649" y="481"/>
                    </a:lnTo>
                    <a:lnTo>
                      <a:pt x="659" y="458"/>
                    </a:lnTo>
                    <a:lnTo>
                      <a:pt x="663" y="384"/>
                    </a:lnTo>
                    <a:lnTo>
                      <a:pt x="678" y="359"/>
                    </a:lnTo>
                    <a:lnTo>
                      <a:pt x="675" y="342"/>
                    </a:lnTo>
                    <a:lnTo>
                      <a:pt x="630" y="318"/>
                    </a:lnTo>
                    <a:lnTo>
                      <a:pt x="692" y="130"/>
                    </a:lnTo>
                    <a:lnTo>
                      <a:pt x="668" y="125"/>
                    </a:lnTo>
                    <a:lnTo>
                      <a:pt x="613" y="100"/>
                    </a:lnTo>
                    <a:lnTo>
                      <a:pt x="555" y="93"/>
                    </a:lnTo>
                    <a:lnTo>
                      <a:pt x="474" y="30"/>
                    </a:lnTo>
                    <a:lnTo>
                      <a:pt x="444" y="35"/>
                    </a:lnTo>
                    <a:lnTo>
                      <a:pt x="383" y="5"/>
                    </a:lnTo>
                    <a:lnTo>
                      <a:pt x="338" y="25"/>
                    </a:lnTo>
                    <a:lnTo>
                      <a:pt x="297" y="0"/>
                    </a:lnTo>
                    <a:lnTo>
                      <a:pt x="141" y="9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1053" name="Freeform 109"/>
              <p:cNvSpPr>
                <a:spLocks noChangeAspect="1"/>
              </p:cNvSpPr>
              <p:nvPr/>
            </p:nvSpPr>
            <p:spPr bwMode="auto">
              <a:xfrm>
                <a:off x="4487" y="2013"/>
                <a:ext cx="166" cy="122"/>
              </a:xfrm>
              <a:custGeom>
                <a:avLst/>
                <a:gdLst>
                  <a:gd name="T0" fmla="*/ 163 w 916"/>
                  <a:gd name="T1" fmla="*/ 170 h 680"/>
                  <a:gd name="T2" fmla="*/ 206 w 916"/>
                  <a:gd name="T3" fmla="*/ 150 h 680"/>
                  <a:gd name="T4" fmla="*/ 185 w 916"/>
                  <a:gd name="T5" fmla="*/ 102 h 680"/>
                  <a:gd name="T6" fmla="*/ 320 w 916"/>
                  <a:gd name="T7" fmla="*/ 0 h 680"/>
                  <a:gd name="T8" fmla="*/ 566 w 916"/>
                  <a:gd name="T9" fmla="*/ 57 h 680"/>
                  <a:gd name="T10" fmla="*/ 825 w 916"/>
                  <a:gd name="T11" fmla="*/ 18 h 680"/>
                  <a:gd name="T12" fmla="*/ 916 w 916"/>
                  <a:gd name="T13" fmla="*/ 230 h 680"/>
                  <a:gd name="T14" fmla="*/ 867 w 916"/>
                  <a:gd name="T15" fmla="*/ 189 h 680"/>
                  <a:gd name="T16" fmla="*/ 621 w 916"/>
                  <a:gd name="T17" fmla="*/ 268 h 680"/>
                  <a:gd name="T18" fmla="*/ 638 w 916"/>
                  <a:gd name="T19" fmla="*/ 451 h 680"/>
                  <a:gd name="T20" fmla="*/ 682 w 916"/>
                  <a:gd name="T21" fmla="*/ 508 h 680"/>
                  <a:gd name="T22" fmla="*/ 630 w 916"/>
                  <a:gd name="T23" fmla="*/ 569 h 680"/>
                  <a:gd name="T24" fmla="*/ 649 w 916"/>
                  <a:gd name="T25" fmla="*/ 680 h 680"/>
                  <a:gd name="T26" fmla="*/ 216 w 916"/>
                  <a:gd name="T27" fmla="*/ 619 h 680"/>
                  <a:gd name="T28" fmla="*/ 181 w 916"/>
                  <a:gd name="T29" fmla="*/ 572 h 680"/>
                  <a:gd name="T30" fmla="*/ 76 w 916"/>
                  <a:gd name="T31" fmla="*/ 565 h 680"/>
                  <a:gd name="T32" fmla="*/ 0 w 916"/>
                  <a:gd name="T33" fmla="*/ 592 h 680"/>
                  <a:gd name="T34" fmla="*/ 43 w 916"/>
                  <a:gd name="T35" fmla="*/ 489 h 680"/>
                  <a:gd name="T36" fmla="*/ 33 w 916"/>
                  <a:gd name="T37" fmla="*/ 411 h 680"/>
                  <a:gd name="T38" fmla="*/ 89 w 916"/>
                  <a:gd name="T39" fmla="*/ 404 h 680"/>
                  <a:gd name="T40" fmla="*/ 103 w 916"/>
                  <a:gd name="T41" fmla="*/ 365 h 680"/>
                  <a:gd name="T42" fmla="*/ 139 w 916"/>
                  <a:gd name="T43" fmla="*/ 346 h 680"/>
                  <a:gd name="T44" fmla="*/ 143 w 916"/>
                  <a:gd name="T45" fmla="*/ 269 h 680"/>
                  <a:gd name="T46" fmla="*/ 131 w 916"/>
                  <a:gd name="T47" fmla="*/ 201 h 680"/>
                  <a:gd name="T48" fmla="*/ 163 w 916"/>
                  <a:gd name="T49" fmla="*/ 170 h 6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16" h="680">
                    <a:moveTo>
                      <a:pt x="163" y="170"/>
                    </a:moveTo>
                    <a:lnTo>
                      <a:pt x="206" y="150"/>
                    </a:lnTo>
                    <a:lnTo>
                      <a:pt x="185" y="102"/>
                    </a:lnTo>
                    <a:lnTo>
                      <a:pt x="320" y="0"/>
                    </a:lnTo>
                    <a:lnTo>
                      <a:pt x="566" y="57"/>
                    </a:lnTo>
                    <a:lnTo>
                      <a:pt x="825" y="18"/>
                    </a:lnTo>
                    <a:lnTo>
                      <a:pt x="916" y="230"/>
                    </a:lnTo>
                    <a:lnTo>
                      <a:pt x="867" y="189"/>
                    </a:lnTo>
                    <a:lnTo>
                      <a:pt x="621" y="268"/>
                    </a:lnTo>
                    <a:lnTo>
                      <a:pt x="638" y="451"/>
                    </a:lnTo>
                    <a:lnTo>
                      <a:pt x="682" y="508"/>
                    </a:lnTo>
                    <a:lnTo>
                      <a:pt x="630" y="569"/>
                    </a:lnTo>
                    <a:lnTo>
                      <a:pt x="649" y="680"/>
                    </a:lnTo>
                    <a:lnTo>
                      <a:pt x="216" y="619"/>
                    </a:lnTo>
                    <a:lnTo>
                      <a:pt x="181" y="572"/>
                    </a:lnTo>
                    <a:lnTo>
                      <a:pt x="76" y="565"/>
                    </a:lnTo>
                    <a:lnTo>
                      <a:pt x="0" y="592"/>
                    </a:lnTo>
                    <a:lnTo>
                      <a:pt x="43" y="489"/>
                    </a:lnTo>
                    <a:lnTo>
                      <a:pt x="33" y="411"/>
                    </a:lnTo>
                    <a:lnTo>
                      <a:pt x="89" y="404"/>
                    </a:lnTo>
                    <a:lnTo>
                      <a:pt x="103" y="365"/>
                    </a:lnTo>
                    <a:lnTo>
                      <a:pt x="139" y="346"/>
                    </a:lnTo>
                    <a:lnTo>
                      <a:pt x="143" y="269"/>
                    </a:lnTo>
                    <a:lnTo>
                      <a:pt x="131" y="201"/>
                    </a:lnTo>
                    <a:lnTo>
                      <a:pt x="163" y="17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11054" name="Group 110"/>
          <p:cNvGrpSpPr>
            <a:grpSpLocks/>
          </p:cNvGrpSpPr>
          <p:nvPr/>
        </p:nvGrpSpPr>
        <p:grpSpPr bwMode="auto">
          <a:xfrm>
            <a:off x="4657725" y="3244851"/>
            <a:ext cx="1387475" cy="2770188"/>
            <a:chOff x="2934" y="2044"/>
            <a:chExt cx="874" cy="1745"/>
          </a:xfrm>
        </p:grpSpPr>
        <p:sp>
          <p:nvSpPr>
            <p:cNvPr id="211055" name="Freeform 111"/>
            <p:cNvSpPr>
              <a:spLocks/>
            </p:cNvSpPr>
            <p:nvPr/>
          </p:nvSpPr>
          <p:spPr bwMode="auto">
            <a:xfrm>
              <a:off x="2971" y="2683"/>
              <a:ext cx="802" cy="1086"/>
            </a:xfrm>
            <a:custGeom>
              <a:avLst/>
              <a:gdLst>
                <a:gd name="T0" fmla="*/ 538 w 802"/>
                <a:gd name="T1" fmla="*/ 0 h 1086"/>
                <a:gd name="T2" fmla="*/ 446 w 802"/>
                <a:gd name="T3" fmla="*/ 1086 h 1086"/>
                <a:gd name="T4" fmla="*/ 0 w 802"/>
                <a:gd name="T5" fmla="*/ 1086 h 10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02" h="1086">
                  <a:moveTo>
                    <a:pt x="538" y="0"/>
                  </a:moveTo>
                  <a:cubicBezTo>
                    <a:pt x="802" y="634"/>
                    <a:pt x="446" y="1086"/>
                    <a:pt x="446" y="1086"/>
                  </a:cubicBezTo>
                  <a:lnTo>
                    <a:pt x="0" y="1086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11056" name="Text Box 112"/>
            <p:cNvSpPr txBox="1">
              <a:spLocks noChangeArrowheads="1"/>
            </p:cNvSpPr>
            <p:nvPr/>
          </p:nvSpPr>
          <p:spPr bwMode="auto">
            <a:xfrm>
              <a:off x="2934" y="3556"/>
              <a:ext cx="534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900" dirty="0" err="1">
                  <a:solidFill>
                    <a:srgbClr val="066168"/>
                  </a:solidFill>
                  <a:latin typeface="Verdana" pitchFamily="34" charset="0"/>
                </a:rPr>
                <a:t>Inhamuns</a:t>
              </a:r>
              <a:endParaRPr lang="pt-BR" sz="9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grpSp>
          <p:nvGrpSpPr>
            <p:cNvPr id="211057" name="Group 113"/>
            <p:cNvGrpSpPr>
              <a:grpSpLocks/>
            </p:cNvGrpSpPr>
            <p:nvPr/>
          </p:nvGrpSpPr>
          <p:grpSpPr bwMode="auto">
            <a:xfrm>
              <a:off x="3042" y="2044"/>
              <a:ext cx="766" cy="974"/>
              <a:chOff x="3042" y="2044"/>
              <a:chExt cx="766" cy="974"/>
            </a:xfrm>
          </p:grpSpPr>
          <p:sp>
            <p:nvSpPr>
              <p:cNvPr id="211058" name="Freeform 114"/>
              <p:cNvSpPr>
                <a:spLocks noChangeAspect="1"/>
              </p:cNvSpPr>
              <p:nvPr/>
            </p:nvSpPr>
            <p:spPr bwMode="auto">
              <a:xfrm>
                <a:off x="3151" y="2316"/>
                <a:ext cx="231" cy="213"/>
              </a:xfrm>
              <a:custGeom>
                <a:avLst/>
                <a:gdLst>
                  <a:gd name="T0" fmla="*/ 58 w 1277"/>
                  <a:gd name="T1" fmla="*/ 236 h 1182"/>
                  <a:gd name="T2" fmla="*/ 123 w 1277"/>
                  <a:gd name="T3" fmla="*/ 257 h 1182"/>
                  <a:gd name="T4" fmla="*/ 212 w 1277"/>
                  <a:gd name="T5" fmla="*/ 312 h 1182"/>
                  <a:gd name="T6" fmla="*/ 242 w 1277"/>
                  <a:gd name="T7" fmla="*/ 312 h 1182"/>
                  <a:gd name="T8" fmla="*/ 287 w 1277"/>
                  <a:gd name="T9" fmla="*/ 257 h 1182"/>
                  <a:gd name="T10" fmla="*/ 389 w 1277"/>
                  <a:gd name="T11" fmla="*/ 272 h 1182"/>
                  <a:gd name="T12" fmla="*/ 454 w 1277"/>
                  <a:gd name="T13" fmla="*/ 312 h 1182"/>
                  <a:gd name="T14" fmla="*/ 532 w 1277"/>
                  <a:gd name="T15" fmla="*/ 312 h 1182"/>
                  <a:gd name="T16" fmla="*/ 543 w 1277"/>
                  <a:gd name="T17" fmla="*/ 274 h 1182"/>
                  <a:gd name="T18" fmla="*/ 581 w 1277"/>
                  <a:gd name="T19" fmla="*/ 261 h 1182"/>
                  <a:gd name="T20" fmla="*/ 657 w 1277"/>
                  <a:gd name="T21" fmla="*/ 294 h 1182"/>
                  <a:gd name="T22" fmla="*/ 674 w 1277"/>
                  <a:gd name="T23" fmla="*/ 225 h 1182"/>
                  <a:gd name="T24" fmla="*/ 795 w 1277"/>
                  <a:gd name="T25" fmla="*/ 225 h 1182"/>
                  <a:gd name="T26" fmla="*/ 802 w 1277"/>
                  <a:gd name="T27" fmla="*/ 238 h 1182"/>
                  <a:gd name="T28" fmla="*/ 1277 w 1277"/>
                  <a:gd name="T29" fmla="*/ 0 h 1182"/>
                  <a:gd name="T30" fmla="*/ 1250 w 1277"/>
                  <a:gd name="T31" fmla="*/ 132 h 1182"/>
                  <a:gd name="T32" fmla="*/ 1208 w 1277"/>
                  <a:gd name="T33" fmla="*/ 134 h 1182"/>
                  <a:gd name="T34" fmla="*/ 1076 w 1277"/>
                  <a:gd name="T35" fmla="*/ 372 h 1182"/>
                  <a:gd name="T36" fmla="*/ 1045 w 1277"/>
                  <a:gd name="T37" fmla="*/ 411 h 1182"/>
                  <a:gd name="T38" fmla="*/ 1043 w 1277"/>
                  <a:gd name="T39" fmla="*/ 439 h 1182"/>
                  <a:gd name="T40" fmla="*/ 1074 w 1277"/>
                  <a:gd name="T41" fmla="*/ 493 h 1182"/>
                  <a:gd name="T42" fmla="*/ 1085 w 1277"/>
                  <a:gd name="T43" fmla="*/ 526 h 1182"/>
                  <a:gd name="T44" fmla="*/ 1029 w 1277"/>
                  <a:gd name="T45" fmla="*/ 575 h 1182"/>
                  <a:gd name="T46" fmla="*/ 1018 w 1277"/>
                  <a:gd name="T47" fmla="*/ 593 h 1182"/>
                  <a:gd name="T48" fmla="*/ 1043 w 1277"/>
                  <a:gd name="T49" fmla="*/ 653 h 1182"/>
                  <a:gd name="T50" fmla="*/ 991 w 1277"/>
                  <a:gd name="T51" fmla="*/ 703 h 1182"/>
                  <a:gd name="T52" fmla="*/ 1011 w 1277"/>
                  <a:gd name="T53" fmla="*/ 727 h 1182"/>
                  <a:gd name="T54" fmla="*/ 1022 w 1277"/>
                  <a:gd name="T55" fmla="*/ 768 h 1182"/>
                  <a:gd name="T56" fmla="*/ 960 w 1277"/>
                  <a:gd name="T57" fmla="*/ 806 h 1182"/>
                  <a:gd name="T58" fmla="*/ 941 w 1277"/>
                  <a:gd name="T59" fmla="*/ 853 h 1182"/>
                  <a:gd name="T60" fmla="*/ 970 w 1277"/>
                  <a:gd name="T61" fmla="*/ 908 h 1182"/>
                  <a:gd name="T62" fmla="*/ 1047 w 1277"/>
                  <a:gd name="T63" fmla="*/ 910 h 1182"/>
                  <a:gd name="T64" fmla="*/ 1050 w 1277"/>
                  <a:gd name="T65" fmla="*/ 933 h 1182"/>
                  <a:gd name="T66" fmla="*/ 1012 w 1277"/>
                  <a:gd name="T67" fmla="*/ 974 h 1182"/>
                  <a:gd name="T68" fmla="*/ 1059 w 1277"/>
                  <a:gd name="T69" fmla="*/ 1048 h 1182"/>
                  <a:gd name="T70" fmla="*/ 1047 w 1277"/>
                  <a:gd name="T71" fmla="*/ 1085 h 1182"/>
                  <a:gd name="T72" fmla="*/ 989 w 1277"/>
                  <a:gd name="T73" fmla="*/ 1042 h 1182"/>
                  <a:gd name="T74" fmla="*/ 989 w 1277"/>
                  <a:gd name="T75" fmla="*/ 1031 h 1182"/>
                  <a:gd name="T76" fmla="*/ 977 w 1277"/>
                  <a:gd name="T77" fmla="*/ 987 h 1182"/>
                  <a:gd name="T78" fmla="*/ 940 w 1277"/>
                  <a:gd name="T79" fmla="*/ 973 h 1182"/>
                  <a:gd name="T80" fmla="*/ 907 w 1277"/>
                  <a:gd name="T81" fmla="*/ 940 h 1182"/>
                  <a:gd name="T82" fmla="*/ 888 w 1277"/>
                  <a:gd name="T83" fmla="*/ 884 h 1182"/>
                  <a:gd name="T84" fmla="*/ 869 w 1277"/>
                  <a:gd name="T85" fmla="*/ 854 h 1182"/>
                  <a:gd name="T86" fmla="*/ 822 w 1277"/>
                  <a:gd name="T87" fmla="*/ 835 h 1182"/>
                  <a:gd name="T88" fmla="*/ 795 w 1277"/>
                  <a:gd name="T89" fmla="*/ 796 h 1182"/>
                  <a:gd name="T90" fmla="*/ 630 w 1277"/>
                  <a:gd name="T91" fmla="*/ 1007 h 1182"/>
                  <a:gd name="T92" fmla="*/ 521 w 1277"/>
                  <a:gd name="T93" fmla="*/ 1089 h 1182"/>
                  <a:gd name="T94" fmla="*/ 482 w 1277"/>
                  <a:gd name="T95" fmla="*/ 1073 h 1182"/>
                  <a:gd name="T96" fmla="*/ 322 w 1277"/>
                  <a:gd name="T97" fmla="*/ 1182 h 1182"/>
                  <a:gd name="T98" fmla="*/ 101 w 1277"/>
                  <a:gd name="T99" fmla="*/ 1176 h 1182"/>
                  <a:gd name="T100" fmla="*/ 71 w 1277"/>
                  <a:gd name="T101" fmla="*/ 1126 h 1182"/>
                  <a:gd name="T102" fmla="*/ 63 w 1277"/>
                  <a:gd name="T103" fmla="*/ 1035 h 1182"/>
                  <a:gd name="T104" fmla="*/ 33 w 1277"/>
                  <a:gd name="T105" fmla="*/ 967 h 1182"/>
                  <a:gd name="T106" fmla="*/ 21 w 1277"/>
                  <a:gd name="T107" fmla="*/ 913 h 1182"/>
                  <a:gd name="T108" fmla="*/ 20 w 1277"/>
                  <a:gd name="T109" fmla="*/ 885 h 1182"/>
                  <a:gd name="T110" fmla="*/ 36 w 1277"/>
                  <a:gd name="T111" fmla="*/ 852 h 1182"/>
                  <a:gd name="T112" fmla="*/ 69 w 1277"/>
                  <a:gd name="T113" fmla="*/ 834 h 1182"/>
                  <a:gd name="T114" fmla="*/ 106 w 1277"/>
                  <a:gd name="T115" fmla="*/ 763 h 1182"/>
                  <a:gd name="T116" fmla="*/ 108 w 1277"/>
                  <a:gd name="T117" fmla="*/ 667 h 1182"/>
                  <a:gd name="T118" fmla="*/ 0 w 1277"/>
                  <a:gd name="T119" fmla="*/ 477 h 1182"/>
                  <a:gd name="T120" fmla="*/ 7 w 1277"/>
                  <a:gd name="T121" fmla="*/ 341 h 1182"/>
                  <a:gd name="T122" fmla="*/ 58 w 1277"/>
                  <a:gd name="T123" fmla="*/ 236 h 1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77" h="1182">
                    <a:moveTo>
                      <a:pt x="58" y="236"/>
                    </a:moveTo>
                    <a:lnTo>
                      <a:pt x="123" y="257"/>
                    </a:lnTo>
                    <a:lnTo>
                      <a:pt x="212" y="312"/>
                    </a:lnTo>
                    <a:lnTo>
                      <a:pt x="242" y="312"/>
                    </a:lnTo>
                    <a:lnTo>
                      <a:pt x="287" y="257"/>
                    </a:lnTo>
                    <a:lnTo>
                      <a:pt x="389" y="272"/>
                    </a:lnTo>
                    <a:lnTo>
                      <a:pt x="454" y="312"/>
                    </a:lnTo>
                    <a:lnTo>
                      <a:pt x="532" y="312"/>
                    </a:lnTo>
                    <a:lnTo>
                      <a:pt x="543" y="274"/>
                    </a:lnTo>
                    <a:lnTo>
                      <a:pt x="581" y="261"/>
                    </a:lnTo>
                    <a:lnTo>
                      <a:pt x="657" y="294"/>
                    </a:lnTo>
                    <a:lnTo>
                      <a:pt x="674" y="225"/>
                    </a:lnTo>
                    <a:lnTo>
                      <a:pt x="795" y="225"/>
                    </a:lnTo>
                    <a:lnTo>
                      <a:pt x="802" y="238"/>
                    </a:lnTo>
                    <a:lnTo>
                      <a:pt x="1277" y="0"/>
                    </a:lnTo>
                    <a:lnTo>
                      <a:pt x="1250" y="132"/>
                    </a:lnTo>
                    <a:lnTo>
                      <a:pt x="1208" y="134"/>
                    </a:lnTo>
                    <a:lnTo>
                      <a:pt x="1076" y="372"/>
                    </a:lnTo>
                    <a:lnTo>
                      <a:pt x="1045" y="411"/>
                    </a:lnTo>
                    <a:lnTo>
                      <a:pt x="1043" y="439"/>
                    </a:lnTo>
                    <a:lnTo>
                      <a:pt x="1074" y="493"/>
                    </a:lnTo>
                    <a:lnTo>
                      <a:pt x="1085" y="526"/>
                    </a:lnTo>
                    <a:lnTo>
                      <a:pt x="1029" y="575"/>
                    </a:lnTo>
                    <a:lnTo>
                      <a:pt x="1018" y="593"/>
                    </a:lnTo>
                    <a:lnTo>
                      <a:pt x="1043" y="653"/>
                    </a:lnTo>
                    <a:lnTo>
                      <a:pt x="991" y="703"/>
                    </a:lnTo>
                    <a:lnTo>
                      <a:pt x="1011" y="727"/>
                    </a:lnTo>
                    <a:lnTo>
                      <a:pt x="1022" y="768"/>
                    </a:lnTo>
                    <a:lnTo>
                      <a:pt x="960" y="806"/>
                    </a:lnTo>
                    <a:lnTo>
                      <a:pt x="941" y="853"/>
                    </a:lnTo>
                    <a:lnTo>
                      <a:pt x="970" y="908"/>
                    </a:lnTo>
                    <a:lnTo>
                      <a:pt x="1047" y="910"/>
                    </a:lnTo>
                    <a:lnTo>
                      <a:pt x="1050" y="933"/>
                    </a:lnTo>
                    <a:lnTo>
                      <a:pt x="1012" y="974"/>
                    </a:lnTo>
                    <a:lnTo>
                      <a:pt x="1059" y="1048"/>
                    </a:lnTo>
                    <a:lnTo>
                      <a:pt x="1047" y="1085"/>
                    </a:lnTo>
                    <a:lnTo>
                      <a:pt x="989" y="1042"/>
                    </a:lnTo>
                    <a:lnTo>
                      <a:pt x="989" y="1031"/>
                    </a:lnTo>
                    <a:lnTo>
                      <a:pt x="977" y="987"/>
                    </a:lnTo>
                    <a:lnTo>
                      <a:pt x="940" y="973"/>
                    </a:lnTo>
                    <a:lnTo>
                      <a:pt x="907" y="940"/>
                    </a:lnTo>
                    <a:lnTo>
                      <a:pt x="888" y="884"/>
                    </a:lnTo>
                    <a:lnTo>
                      <a:pt x="869" y="854"/>
                    </a:lnTo>
                    <a:lnTo>
                      <a:pt x="822" y="835"/>
                    </a:lnTo>
                    <a:lnTo>
                      <a:pt x="795" y="796"/>
                    </a:lnTo>
                    <a:lnTo>
                      <a:pt x="630" y="1007"/>
                    </a:lnTo>
                    <a:lnTo>
                      <a:pt x="521" y="1089"/>
                    </a:lnTo>
                    <a:lnTo>
                      <a:pt x="482" y="1073"/>
                    </a:lnTo>
                    <a:lnTo>
                      <a:pt x="322" y="1182"/>
                    </a:lnTo>
                    <a:lnTo>
                      <a:pt x="101" y="1176"/>
                    </a:lnTo>
                    <a:lnTo>
                      <a:pt x="71" y="1126"/>
                    </a:lnTo>
                    <a:lnTo>
                      <a:pt x="63" y="1035"/>
                    </a:lnTo>
                    <a:lnTo>
                      <a:pt x="33" y="967"/>
                    </a:lnTo>
                    <a:lnTo>
                      <a:pt x="21" y="913"/>
                    </a:lnTo>
                    <a:lnTo>
                      <a:pt x="20" y="885"/>
                    </a:lnTo>
                    <a:lnTo>
                      <a:pt x="36" y="852"/>
                    </a:lnTo>
                    <a:lnTo>
                      <a:pt x="69" y="834"/>
                    </a:lnTo>
                    <a:lnTo>
                      <a:pt x="106" y="763"/>
                    </a:lnTo>
                    <a:lnTo>
                      <a:pt x="108" y="667"/>
                    </a:lnTo>
                    <a:lnTo>
                      <a:pt x="0" y="477"/>
                    </a:lnTo>
                    <a:lnTo>
                      <a:pt x="7" y="341"/>
                    </a:lnTo>
                    <a:lnTo>
                      <a:pt x="58" y="23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1059" name="Freeform 115"/>
              <p:cNvSpPr>
                <a:spLocks noChangeAspect="1"/>
              </p:cNvSpPr>
              <p:nvPr/>
            </p:nvSpPr>
            <p:spPr bwMode="auto">
              <a:xfrm>
                <a:off x="3321" y="2174"/>
                <a:ext cx="375" cy="400"/>
              </a:xfrm>
              <a:custGeom>
                <a:avLst/>
                <a:gdLst>
                  <a:gd name="T0" fmla="*/ 1604 w 2081"/>
                  <a:gd name="T1" fmla="*/ 37 h 2218"/>
                  <a:gd name="T2" fmla="*/ 1869 w 2081"/>
                  <a:gd name="T3" fmla="*/ 54 h 2218"/>
                  <a:gd name="T4" fmla="*/ 1913 w 2081"/>
                  <a:gd name="T5" fmla="*/ 49 h 2218"/>
                  <a:gd name="T6" fmla="*/ 1965 w 2081"/>
                  <a:gd name="T7" fmla="*/ 88 h 2218"/>
                  <a:gd name="T8" fmla="*/ 2047 w 2081"/>
                  <a:gd name="T9" fmla="*/ 115 h 2218"/>
                  <a:gd name="T10" fmla="*/ 1987 w 2081"/>
                  <a:gd name="T11" fmla="*/ 281 h 2218"/>
                  <a:gd name="T12" fmla="*/ 1960 w 2081"/>
                  <a:gd name="T13" fmla="*/ 445 h 2218"/>
                  <a:gd name="T14" fmla="*/ 2081 w 2081"/>
                  <a:gd name="T15" fmla="*/ 582 h 2218"/>
                  <a:gd name="T16" fmla="*/ 1962 w 2081"/>
                  <a:gd name="T17" fmla="*/ 652 h 2218"/>
                  <a:gd name="T18" fmla="*/ 1782 w 2081"/>
                  <a:gd name="T19" fmla="*/ 992 h 2218"/>
                  <a:gd name="T20" fmla="*/ 1790 w 2081"/>
                  <a:gd name="T21" fmla="*/ 1190 h 2218"/>
                  <a:gd name="T22" fmla="*/ 1653 w 2081"/>
                  <a:gd name="T23" fmla="*/ 1250 h 2218"/>
                  <a:gd name="T24" fmla="*/ 1563 w 2081"/>
                  <a:gd name="T25" fmla="*/ 1305 h 2218"/>
                  <a:gd name="T26" fmla="*/ 1541 w 2081"/>
                  <a:gd name="T27" fmla="*/ 1342 h 2218"/>
                  <a:gd name="T28" fmla="*/ 1398 w 2081"/>
                  <a:gd name="T29" fmla="*/ 1421 h 2218"/>
                  <a:gd name="T30" fmla="*/ 1380 w 2081"/>
                  <a:gd name="T31" fmla="*/ 1488 h 2218"/>
                  <a:gd name="T32" fmla="*/ 1446 w 2081"/>
                  <a:gd name="T33" fmla="*/ 1710 h 2218"/>
                  <a:gd name="T34" fmla="*/ 1209 w 2081"/>
                  <a:gd name="T35" fmla="*/ 1931 h 2218"/>
                  <a:gd name="T36" fmla="*/ 950 w 2081"/>
                  <a:gd name="T37" fmla="*/ 1897 h 2218"/>
                  <a:gd name="T38" fmla="*/ 784 w 2081"/>
                  <a:gd name="T39" fmla="*/ 2099 h 2218"/>
                  <a:gd name="T40" fmla="*/ 598 w 2081"/>
                  <a:gd name="T41" fmla="*/ 2164 h 2218"/>
                  <a:gd name="T42" fmla="*/ 510 w 2081"/>
                  <a:gd name="T43" fmla="*/ 2164 h 2218"/>
                  <a:gd name="T44" fmla="*/ 447 w 2081"/>
                  <a:gd name="T45" fmla="*/ 2132 h 2218"/>
                  <a:gd name="T46" fmla="*/ 279 w 2081"/>
                  <a:gd name="T47" fmla="*/ 2218 h 2218"/>
                  <a:gd name="T48" fmla="*/ 347 w 2081"/>
                  <a:gd name="T49" fmla="*/ 1878 h 2218"/>
                  <a:gd name="T50" fmla="*/ 264 w 2081"/>
                  <a:gd name="T51" fmla="*/ 1890 h 2218"/>
                  <a:gd name="T52" fmla="*/ 116 w 2081"/>
                  <a:gd name="T53" fmla="*/ 1836 h 2218"/>
                  <a:gd name="T54" fmla="*/ 109 w 2081"/>
                  <a:gd name="T55" fmla="*/ 1719 h 2218"/>
                  <a:gd name="T56" fmla="*/ 24 w 2081"/>
                  <a:gd name="T57" fmla="*/ 1693 h 2218"/>
                  <a:gd name="T58" fmla="*/ 18 w 2081"/>
                  <a:gd name="T59" fmla="*/ 1596 h 2218"/>
                  <a:gd name="T60" fmla="*/ 68 w 2081"/>
                  <a:gd name="T61" fmla="*/ 1513 h 2218"/>
                  <a:gd name="T62" fmla="*/ 104 w 2081"/>
                  <a:gd name="T63" fmla="*/ 1439 h 2218"/>
                  <a:gd name="T64" fmla="*/ 89 w 2081"/>
                  <a:gd name="T65" fmla="*/ 1364 h 2218"/>
                  <a:gd name="T66" fmla="*/ 136 w 2081"/>
                  <a:gd name="T67" fmla="*/ 1289 h 2218"/>
                  <a:gd name="T68" fmla="*/ 104 w 2081"/>
                  <a:gd name="T69" fmla="*/ 1201 h 2218"/>
                  <a:gd name="T70" fmla="*/ 267 w 2081"/>
                  <a:gd name="T71" fmla="*/ 924 h 2218"/>
                  <a:gd name="T72" fmla="*/ 335 w 2081"/>
                  <a:gd name="T73" fmla="*/ 791 h 2218"/>
                  <a:gd name="T74" fmla="*/ 570 w 2081"/>
                  <a:gd name="T75" fmla="*/ 392 h 2218"/>
                  <a:gd name="T76" fmla="*/ 1111 w 2081"/>
                  <a:gd name="T77" fmla="*/ 20 h 2218"/>
                  <a:gd name="T78" fmla="*/ 1225 w 2081"/>
                  <a:gd name="T79" fmla="*/ 41 h 2218"/>
                  <a:gd name="T80" fmla="*/ 1313 w 2081"/>
                  <a:gd name="T81" fmla="*/ 56 h 2218"/>
                  <a:gd name="T82" fmla="*/ 1397 w 2081"/>
                  <a:gd name="T83" fmla="*/ 0 h 2218"/>
                  <a:gd name="T84" fmla="*/ 1538 w 2081"/>
                  <a:gd name="T85" fmla="*/ 56 h 2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081" h="2218">
                    <a:moveTo>
                      <a:pt x="1538" y="56"/>
                    </a:moveTo>
                    <a:lnTo>
                      <a:pt x="1604" y="37"/>
                    </a:lnTo>
                    <a:lnTo>
                      <a:pt x="1692" y="7"/>
                    </a:lnTo>
                    <a:lnTo>
                      <a:pt x="1869" y="54"/>
                    </a:lnTo>
                    <a:lnTo>
                      <a:pt x="1889" y="30"/>
                    </a:lnTo>
                    <a:lnTo>
                      <a:pt x="1913" y="49"/>
                    </a:lnTo>
                    <a:lnTo>
                      <a:pt x="1950" y="110"/>
                    </a:lnTo>
                    <a:lnTo>
                      <a:pt x="1965" y="88"/>
                    </a:lnTo>
                    <a:lnTo>
                      <a:pt x="2018" y="83"/>
                    </a:lnTo>
                    <a:lnTo>
                      <a:pt x="2047" y="115"/>
                    </a:lnTo>
                    <a:lnTo>
                      <a:pt x="2057" y="170"/>
                    </a:lnTo>
                    <a:lnTo>
                      <a:pt x="1987" y="281"/>
                    </a:lnTo>
                    <a:lnTo>
                      <a:pt x="2003" y="331"/>
                    </a:lnTo>
                    <a:lnTo>
                      <a:pt x="1960" y="445"/>
                    </a:lnTo>
                    <a:lnTo>
                      <a:pt x="2050" y="464"/>
                    </a:lnTo>
                    <a:lnTo>
                      <a:pt x="2081" y="582"/>
                    </a:lnTo>
                    <a:lnTo>
                      <a:pt x="2010" y="647"/>
                    </a:lnTo>
                    <a:lnTo>
                      <a:pt x="1962" y="652"/>
                    </a:lnTo>
                    <a:lnTo>
                      <a:pt x="1950" y="779"/>
                    </a:lnTo>
                    <a:lnTo>
                      <a:pt x="1782" y="992"/>
                    </a:lnTo>
                    <a:lnTo>
                      <a:pt x="1768" y="1084"/>
                    </a:lnTo>
                    <a:lnTo>
                      <a:pt x="1790" y="1190"/>
                    </a:lnTo>
                    <a:lnTo>
                      <a:pt x="1741" y="1286"/>
                    </a:lnTo>
                    <a:lnTo>
                      <a:pt x="1653" y="1250"/>
                    </a:lnTo>
                    <a:lnTo>
                      <a:pt x="1599" y="1265"/>
                    </a:lnTo>
                    <a:lnTo>
                      <a:pt x="1563" y="1305"/>
                    </a:lnTo>
                    <a:lnTo>
                      <a:pt x="1543" y="1311"/>
                    </a:lnTo>
                    <a:lnTo>
                      <a:pt x="1541" y="1342"/>
                    </a:lnTo>
                    <a:lnTo>
                      <a:pt x="1439" y="1378"/>
                    </a:lnTo>
                    <a:lnTo>
                      <a:pt x="1398" y="1421"/>
                    </a:lnTo>
                    <a:lnTo>
                      <a:pt x="1413" y="1442"/>
                    </a:lnTo>
                    <a:lnTo>
                      <a:pt x="1380" y="1488"/>
                    </a:lnTo>
                    <a:lnTo>
                      <a:pt x="1395" y="1601"/>
                    </a:lnTo>
                    <a:lnTo>
                      <a:pt x="1446" y="1710"/>
                    </a:lnTo>
                    <a:lnTo>
                      <a:pt x="1439" y="1744"/>
                    </a:lnTo>
                    <a:lnTo>
                      <a:pt x="1209" y="1931"/>
                    </a:lnTo>
                    <a:lnTo>
                      <a:pt x="1147" y="1904"/>
                    </a:lnTo>
                    <a:lnTo>
                      <a:pt x="950" y="1897"/>
                    </a:lnTo>
                    <a:lnTo>
                      <a:pt x="836" y="2022"/>
                    </a:lnTo>
                    <a:lnTo>
                      <a:pt x="784" y="2099"/>
                    </a:lnTo>
                    <a:lnTo>
                      <a:pt x="681" y="2157"/>
                    </a:lnTo>
                    <a:lnTo>
                      <a:pt x="598" y="2164"/>
                    </a:lnTo>
                    <a:lnTo>
                      <a:pt x="544" y="2184"/>
                    </a:lnTo>
                    <a:lnTo>
                      <a:pt x="510" y="2164"/>
                    </a:lnTo>
                    <a:lnTo>
                      <a:pt x="455" y="2167"/>
                    </a:lnTo>
                    <a:lnTo>
                      <a:pt x="447" y="2132"/>
                    </a:lnTo>
                    <a:lnTo>
                      <a:pt x="405" y="2133"/>
                    </a:lnTo>
                    <a:lnTo>
                      <a:pt x="279" y="2218"/>
                    </a:lnTo>
                    <a:lnTo>
                      <a:pt x="257" y="1935"/>
                    </a:lnTo>
                    <a:lnTo>
                      <a:pt x="347" y="1878"/>
                    </a:lnTo>
                    <a:lnTo>
                      <a:pt x="354" y="1839"/>
                    </a:lnTo>
                    <a:lnTo>
                      <a:pt x="264" y="1890"/>
                    </a:lnTo>
                    <a:lnTo>
                      <a:pt x="162" y="1867"/>
                    </a:lnTo>
                    <a:lnTo>
                      <a:pt x="116" y="1836"/>
                    </a:lnTo>
                    <a:lnTo>
                      <a:pt x="73" y="1763"/>
                    </a:lnTo>
                    <a:lnTo>
                      <a:pt x="109" y="1719"/>
                    </a:lnTo>
                    <a:lnTo>
                      <a:pt x="105" y="1702"/>
                    </a:lnTo>
                    <a:lnTo>
                      <a:pt x="24" y="1693"/>
                    </a:lnTo>
                    <a:lnTo>
                      <a:pt x="0" y="1642"/>
                    </a:lnTo>
                    <a:lnTo>
                      <a:pt x="18" y="1596"/>
                    </a:lnTo>
                    <a:lnTo>
                      <a:pt x="77" y="1557"/>
                    </a:lnTo>
                    <a:lnTo>
                      <a:pt x="68" y="1513"/>
                    </a:lnTo>
                    <a:lnTo>
                      <a:pt x="46" y="1493"/>
                    </a:lnTo>
                    <a:lnTo>
                      <a:pt x="104" y="1439"/>
                    </a:lnTo>
                    <a:lnTo>
                      <a:pt x="79" y="1387"/>
                    </a:lnTo>
                    <a:lnTo>
                      <a:pt x="89" y="1364"/>
                    </a:lnTo>
                    <a:lnTo>
                      <a:pt x="141" y="1315"/>
                    </a:lnTo>
                    <a:lnTo>
                      <a:pt x="136" y="1289"/>
                    </a:lnTo>
                    <a:lnTo>
                      <a:pt x="105" y="1235"/>
                    </a:lnTo>
                    <a:lnTo>
                      <a:pt x="104" y="1201"/>
                    </a:lnTo>
                    <a:lnTo>
                      <a:pt x="136" y="1158"/>
                    </a:lnTo>
                    <a:lnTo>
                      <a:pt x="267" y="924"/>
                    </a:lnTo>
                    <a:lnTo>
                      <a:pt x="309" y="924"/>
                    </a:lnTo>
                    <a:lnTo>
                      <a:pt x="335" y="791"/>
                    </a:lnTo>
                    <a:lnTo>
                      <a:pt x="411" y="763"/>
                    </a:lnTo>
                    <a:lnTo>
                      <a:pt x="570" y="392"/>
                    </a:lnTo>
                    <a:lnTo>
                      <a:pt x="814" y="227"/>
                    </a:lnTo>
                    <a:lnTo>
                      <a:pt x="1111" y="20"/>
                    </a:lnTo>
                    <a:lnTo>
                      <a:pt x="1145" y="49"/>
                    </a:lnTo>
                    <a:lnTo>
                      <a:pt x="1225" y="41"/>
                    </a:lnTo>
                    <a:lnTo>
                      <a:pt x="1282" y="39"/>
                    </a:lnTo>
                    <a:lnTo>
                      <a:pt x="1313" y="56"/>
                    </a:lnTo>
                    <a:lnTo>
                      <a:pt x="1357" y="54"/>
                    </a:lnTo>
                    <a:lnTo>
                      <a:pt x="1397" y="0"/>
                    </a:lnTo>
                    <a:lnTo>
                      <a:pt x="1439" y="7"/>
                    </a:lnTo>
                    <a:lnTo>
                      <a:pt x="1538" y="5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1060" name="Freeform 116"/>
              <p:cNvSpPr>
                <a:spLocks noChangeAspect="1"/>
              </p:cNvSpPr>
              <p:nvPr/>
            </p:nvSpPr>
            <p:spPr bwMode="auto">
              <a:xfrm>
                <a:off x="3042" y="2044"/>
                <a:ext cx="443" cy="328"/>
              </a:xfrm>
              <a:custGeom>
                <a:avLst/>
                <a:gdLst>
                  <a:gd name="T0" fmla="*/ 2113 w 2456"/>
                  <a:gd name="T1" fmla="*/ 1107 h 1817"/>
                  <a:gd name="T2" fmla="*/ 2330 w 2456"/>
                  <a:gd name="T3" fmla="*/ 965 h 1817"/>
                  <a:gd name="T4" fmla="*/ 2456 w 2456"/>
                  <a:gd name="T5" fmla="*/ 599 h 1817"/>
                  <a:gd name="T6" fmla="*/ 2451 w 2456"/>
                  <a:gd name="T7" fmla="*/ 567 h 1817"/>
                  <a:gd name="T8" fmla="*/ 2385 w 2456"/>
                  <a:gd name="T9" fmla="*/ 536 h 1817"/>
                  <a:gd name="T10" fmla="*/ 2299 w 2456"/>
                  <a:gd name="T11" fmla="*/ 469 h 1817"/>
                  <a:gd name="T12" fmla="*/ 2230 w 2456"/>
                  <a:gd name="T13" fmla="*/ 340 h 1817"/>
                  <a:gd name="T14" fmla="*/ 2201 w 2456"/>
                  <a:gd name="T15" fmla="*/ 369 h 1817"/>
                  <a:gd name="T16" fmla="*/ 2141 w 2456"/>
                  <a:gd name="T17" fmla="*/ 369 h 1817"/>
                  <a:gd name="T18" fmla="*/ 2113 w 2456"/>
                  <a:gd name="T19" fmla="*/ 343 h 1817"/>
                  <a:gd name="T20" fmla="*/ 2052 w 2456"/>
                  <a:gd name="T21" fmla="*/ 348 h 1817"/>
                  <a:gd name="T22" fmla="*/ 1912 w 2456"/>
                  <a:gd name="T23" fmla="*/ 277 h 1817"/>
                  <a:gd name="T24" fmla="*/ 1845 w 2456"/>
                  <a:gd name="T25" fmla="*/ 285 h 1817"/>
                  <a:gd name="T26" fmla="*/ 1815 w 2456"/>
                  <a:gd name="T27" fmla="*/ 285 h 1817"/>
                  <a:gd name="T28" fmla="*/ 1720 w 2456"/>
                  <a:gd name="T29" fmla="*/ 78 h 1817"/>
                  <a:gd name="T30" fmla="*/ 1594 w 2456"/>
                  <a:gd name="T31" fmla="*/ 0 h 1817"/>
                  <a:gd name="T32" fmla="*/ 1539 w 2456"/>
                  <a:gd name="T33" fmla="*/ 183 h 1817"/>
                  <a:gd name="T34" fmla="*/ 1507 w 2456"/>
                  <a:gd name="T35" fmla="*/ 183 h 1817"/>
                  <a:gd name="T36" fmla="*/ 1323 w 2456"/>
                  <a:gd name="T37" fmla="*/ 73 h 1817"/>
                  <a:gd name="T38" fmla="*/ 533 w 2456"/>
                  <a:gd name="T39" fmla="*/ 249 h 1817"/>
                  <a:gd name="T40" fmla="*/ 219 w 2456"/>
                  <a:gd name="T41" fmla="*/ 304 h 1817"/>
                  <a:gd name="T42" fmla="*/ 0 w 2456"/>
                  <a:gd name="T43" fmla="*/ 306 h 1817"/>
                  <a:gd name="T44" fmla="*/ 97 w 2456"/>
                  <a:gd name="T45" fmla="*/ 382 h 1817"/>
                  <a:gd name="T46" fmla="*/ 135 w 2456"/>
                  <a:gd name="T47" fmla="*/ 394 h 1817"/>
                  <a:gd name="T48" fmla="*/ 163 w 2456"/>
                  <a:gd name="T49" fmla="*/ 460 h 1817"/>
                  <a:gd name="T50" fmla="*/ 241 w 2456"/>
                  <a:gd name="T51" fmla="*/ 465 h 1817"/>
                  <a:gd name="T52" fmla="*/ 262 w 2456"/>
                  <a:gd name="T53" fmla="*/ 533 h 1817"/>
                  <a:gd name="T54" fmla="*/ 445 w 2456"/>
                  <a:gd name="T55" fmla="*/ 714 h 1817"/>
                  <a:gd name="T56" fmla="*/ 509 w 2456"/>
                  <a:gd name="T57" fmla="*/ 720 h 1817"/>
                  <a:gd name="T58" fmla="*/ 558 w 2456"/>
                  <a:gd name="T59" fmla="*/ 839 h 1817"/>
                  <a:gd name="T60" fmla="*/ 593 w 2456"/>
                  <a:gd name="T61" fmla="*/ 874 h 1817"/>
                  <a:gd name="T62" fmla="*/ 614 w 2456"/>
                  <a:gd name="T63" fmla="*/ 1029 h 1817"/>
                  <a:gd name="T64" fmla="*/ 644 w 2456"/>
                  <a:gd name="T65" fmla="*/ 1095 h 1817"/>
                  <a:gd name="T66" fmla="*/ 640 w 2456"/>
                  <a:gd name="T67" fmla="*/ 1177 h 1817"/>
                  <a:gd name="T68" fmla="*/ 372 w 2456"/>
                  <a:gd name="T69" fmla="*/ 1547 h 1817"/>
                  <a:gd name="T70" fmla="*/ 671 w 2456"/>
                  <a:gd name="T71" fmla="*/ 1743 h 1817"/>
                  <a:gd name="T72" fmla="*/ 723 w 2456"/>
                  <a:gd name="T73" fmla="*/ 1761 h 1817"/>
                  <a:gd name="T74" fmla="*/ 820 w 2456"/>
                  <a:gd name="T75" fmla="*/ 1817 h 1817"/>
                  <a:gd name="T76" fmla="*/ 849 w 2456"/>
                  <a:gd name="T77" fmla="*/ 1817 h 1817"/>
                  <a:gd name="T78" fmla="*/ 891 w 2456"/>
                  <a:gd name="T79" fmla="*/ 1764 h 1817"/>
                  <a:gd name="T80" fmla="*/ 988 w 2456"/>
                  <a:gd name="T81" fmla="*/ 1775 h 1817"/>
                  <a:gd name="T82" fmla="*/ 1056 w 2456"/>
                  <a:gd name="T83" fmla="*/ 1816 h 1817"/>
                  <a:gd name="T84" fmla="*/ 1134 w 2456"/>
                  <a:gd name="T85" fmla="*/ 1817 h 1817"/>
                  <a:gd name="T86" fmla="*/ 1145 w 2456"/>
                  <a:gd name="T87" fmla="*/ 1783 h 1817"/>
                  <a:gd name="T88" fmla="*/ 1190 w 2456"/>
                  <a:gd name="T89" fmla="*/ 1766 h 1817"/>
                  <a:gd name="T90" fmla="*/ 1260 w 2456"/>
                  <a:gd name="T91" fmla="*/ 1799 h 1817"/>
                  <a:gd name="T92" fmla="*/ 1281 w 2456"/>
                  <a:gd name="T93" fmla="*/ 1727 h 1817"/>
                  <a:gd name="T94" fmla="*/ 1394 w 2456"/>
                  <a:gd name="T95" fmla="*/ 1729 h 1817"/>
                  <a:gd name="T96" fmla="*/ 1411 w 2456"/>
                  <a:gd name="T97" fmla="*/ 1743 h 1817"/>
                  <a:gd name="T98" fmla="*/ 1888 w 2456"/>
                  <a:gd name="T99" fmla="*/ 1499 h 1817"/>
                  <a:gd name="T100" fmla="*/ 1956 w 2456"/>
                  <a:gd name="T101" fmla="*/ 1480 h 1817"/>
                  <a:gd name="T102" fmla="*/ 2113 w 2456"/>
                  <a:gd name="T103" fmla="*/ 1107 h 18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456" h="1817">
                    <a:moveTo>
                      <a:pt x="2113" y="1107"/>
                    </a:moveTo>
                    <a:lnTo>
                      <a:pt x="2330" y="965"/>
                    </a:lnTo>
                    <a:lnTo>
                      <a:pt x="2456" y="599"/>
                    </a:lnTo>
                    <a:lnTo>
                      <a:pt x="2451" y="567"/>
                    </a:lnTo>
                    <a:lnTo>
                      <a:pt x="2385" y="536"/>
                    </a:lnTo>
                    <a:lnTo>
                      <a:pt x="2299" y="469"/>
                    </a:lnTo>
                    <a:lnTo>
                      <a:pt x="2230" y="340"/>
                    </a:lnTo>
                    <a:lnTo>
                      <a:pt x="2201" y="369"/>
                    </a:lnTo>
                    <a:lnTo>
                      <a:pt x="2141" y="369"/>
                    </a:lnTo>
                    <a:lnTo>
                      <a:pt x="2113" y="343"/>
                    </a:lnTo>
                    <a:lnTo>
                      <a:pt x="2052" y="348"/>
                    </a:lnTo>
                    <a:lnTo>
                      <a:pt x="1912" y="277"/>
                    </a:lnTo>
                    <a:lnTo>
                      <a:pt x="1845" y="285"/>
                    </a:lnTo>
                    <a:lnTo>
                      <a:pt x="1815" y="285"/>
                    </a:lnTo>
                    <a:lnTo>
                      <a:pt x="1720" y="78"/>
                    </a:lnTo>
                    <a:lnTo>
                      <a:pt x="1594" y="0"/>
                    </a:lnTo>
                    <a:lnTo>
                      <a:pt x="1539" y="183"/>
                    </a:lnTo>
                    <a:lnTo>
                      <a:pt x="1507" y="183"/>
                    </a:lnTo>
                    <a:lnTo>
                      <a:pt x="1323" y="73"/>
                    </a:lnTo>
                    <a:lnTo>
                      <a:pt x="533" y="249"/>
                    </a:lnTo>
                    <a:lnTo>
                      <a:pt x="219" y="304"/>
                    </a:lnTo>
                    <a:lnTo>
                      <a:pt x="0" y="306"/>
                    </a:lnTo>
                    <a:lnTo>
                      <a:pt x="97" y="382"/>
                    </a:lnTo>
                    <a:lnTo>
                      <a:pt x="135" y="394"/>
                    </a:lnTo>
                    <a:lnTo>
                      <a:pt x="163" y="460"/>
                    </a:lnTo>
                    <a:lnTo>
                      <a:pt x="241" y="465"/>
                    </a:lnTo>
                    <a:lnTo>
                      <a:pt x="262" y="533"/>
                    </a:lnTo>
                    <a:lnTo>
                      <a:pt x="445" y="714"/>
                    </a:lnTo>
                    <a:lnTo>
                      <a:pt x="509" y="720"/>
                    </a:lnTo>
                    <a:lnTo>
                      <a:pt x="558" y="839"/>
                    </a:lnTo>
                    <a:lnTo>
                      <a:pt x="593" y="874"/>
                    </a:lnTo>
                    <a:lnTo>
                      <a:pt x="614" y="1029"/>
                    </a:lnTo>
                    <a:lnTo>
                      <a:pt x="644" y="1095"/>
                    </a:lnTo>
                    <a:lnTo>
                      <a:pt x="640" y="1177"/>
                    </a:lnTo>
                    <a:lnTo>
                      <a:pt x="372" y="1547"/>
                    </a:lnTo>
                    <a:lnTo>
                      <a:pt x="671" y="1743"/>
                    </a:lnTo>
                    <a:lnTo>
                      <a:pt x="723" y="1761"/>
                    </a:lnTo>
                    <a:lnTo>
                      <a:pt x="820" y="1817"/>
                    </a:lnTo>
                    <a:lnTo>
                      <a:pt x="849" y="1817"/>
                    </a:lnTo>
                    <a:lnTo>
                      <a:pt x="891" y="1764"/>
                    </a:lnTo>
                    <a:lnTo>
                      <a:pt x="988" y="1775"/>
                    </a:lnTo>
                    <a:lnTo>
                      <a:pt x="1056" y="1816"/>
                    </a:lnTo>
                    <a:lnTo>
                      <a:pt x="1134" y="1817"/>
                    </a:lnTo>
                    <a:lnTo>
                      <a:pt x="1145" y="1783"/>
                    </a:lnTo>
                    <a:lnTo>
                      <a:pt x="1190" y="1766"/>
                    </a:lnTo>
                    <a:lnTo>
                      <a:pt x="1260" y="1799"/>
                    </a:lnTo>
                    <a:lnTo>
                      <a:pt x="1281" y="1727"/>
                    </a:lnTo>
                    <a:lnTo>
                      <a:pt x="1394" y="1729"/>
                    </a:lnTo>
                    <a:lnTo>
                      <a:pt x="1411" y="1743"/>
                    </a:lnTo>
                    <a:lnTo>
                      <a:pt x="1888" y="1499"/>
                    </a:lnTo>
                    <a:lnTo>
                      <a:pt x="1956" y="1480"/>
                    </a:lnTo>
                    <a:lnTo>
                      <a:pt x="2113" y="1107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1061" name="Freeform 117"/>
              <p:cNvSpPr>
                <a:spLocks noChangeAspect="1"/>
              </p:cNvSpPr>
              <p:nvPr/>
            </p:nvSpPr>
            <p:spPr bwMode="auto">
              <a:xfrm>
                <a:off x="3265" y="2316"/>
                <a:ext cx="543" cy="554"/>
              </a:xfrm>
              <a:custGeom>
                <a:avLst/>
                <a:gdLst>
                  <a:gd name="T0" fmla="*/ 2430 w 3006"/>
                  <a:gd name="T1" fmla="*/ 1072 h 3072"/>
                  <a:gd name="T2" fmla="*/ 2502 w 3006"/>
                  <a:gd name="T3" fmla="*/ 1258 h 3072"/>
                  <a:gd name="T4" fmla="*/ 2609 w 3006"/>
                  <a:gd name="T5" fmla="*/ 1339 h 3072"/>
                  <a:gd name="T6" fmla="*/ 2736 w 3006"/>
                  <a:gd name="T7" fmla="*/ 1603 h 3072"/>
                  <a:gd name="T8" fmla="*/ 2857 w 3006"/>
                  <a:gd name="T9" fmla="*/ 1633 h 3072"/>
                  <a:gd name="T10" fmla="*/ 3000 w 3006"/>
                  <a:gd name="T11" fmla="*/ 1759 h 3072"/>
                  <a:gd name="T12" fmla="*/ 2922 w 3006"/>
                  <a:gd name="T13" fmla="*/ 1886 h 3072"/>
                  <a:gd name="T14" fmla="*/ 2750 w 3006"/>
                  <a:gd name="T15" fmla="*/ 2101 h 3072"/>
                  <a:gd name="T16" fmla="*/ 2573 w 3006"/>
                  <a:gd name="T17" fmla="*/ 2206 h 3072"/>
                  <a:gd name="T18" fmla="*/ 2400 w 3006"/>
                  <a:gd name="T19" fmla="*/ 2235 h 3072"/>
                  <a:gd name="T20" fmla="*/ 2094 w 3006"/>
                  <a:gd name="T21" fmla="*/ 2300 h 3072"/>
                  <a:gd name="T22" fmla="*/ 1938 w 3006"/>
                  <a:gd name="T23" fmla="*/ 2327 h 3072"/>
                  <a:gd name="T24" fmla="*/ 1768 w 3006"/>
                  <a:gd name="T25" fmla="*/ 2359 h 3072"/>
                  <a:gd name="T26" fmla="*/ 1619 w 3006"/>
                  <a:gd name="T27" fmla="*/ 2418 h 3072"/>
                  <a:gd name="T28" fmla="*/ 1025 w 3006"/>
                  <a:gd name="T29" fmla="*/ 2988 h 3072"/>
                  <a:gd name="T30" fmla="*/ 710 w 3006"/>
                  <a:gd name="T31" fmla="*/ 3043 h 3072"/>
                  <a:gd name="T32" fmla="*/ 554 w 3006"/>
                  <a:gd name="T33" fmla="*/ 3069 h 3072"/>
                  <a:gd name="T34" fmla="*/ 446 w 3006"/>
                  <a:gd name="T35" fmla="*/ 2994 h 3072"/>
                  <a:gd name="T36" fmla="*/ 543 w 3006"/>
                  <a:gd name="T37" fmla="*/ 2857 h 3072"/>
                  <a:gd name="T38" fmla="*/ 824 w 3006"/>
                  <a:gd name="T39" fmla="*/ 2714 h 3072"/>
                  <a:gd name="T40" fmla="*/ 707 w 3006"/>
                  <a:gd name="T41" fmla="*/ 2402 h 3072"/>
                  <a:gd name="T42" fmla="*/ 869 w 3006"/>
                  <a:gd name="T43" fmla="*/ 2039 h 3072"/>
                  <a:gd name="T44" fmla="*/ 804 w 3006"/>
                  <a:gd name="T45" fmla="*/ 1890 h 3072"/>
                  <a:gd name="T46" fmla="*/ 521 w 3006"/>
                  <a:gd name="T47" fmla="*/ 1923 h 3072"/>
                  <a:gd name="T48" fmla="*/ 215 w 3006"/>
                  <a:gd name="T49" fmla="*/ 1939 h 3072"/>
                  <a:gd name="T50" fmla="*/ 24 w 3006"/>
                  <a:gd name="T51" fmla="*/ 1930 h 3072"/>
                  <a:gd name="T52" fmla="*/ 104 w 3006"/>
                  <a:gd name="T53" fmla="*/ 1815 h 3072"/>
                  <a:gd name="T54" fmla="*/ 159 w 3006"/>
                  <a:gd name="T55" fmla="*/ 1649 h 3072"/>
                  <a:gd name="T56" fmla="*/ 198 w 3006"/>
                  <a:gd name="T57" fmla="*/ 1557 h 3072"/>
                  <a:gd name="T58" fmla="*/ 256 w 3006"/>
                  <a:gd name="T59" fmla="*/ 1463 h 3072"/>
                  <a:gd name="T60" fmla="*/ 417 w 3006"/>
                  <a:gd name="T61" fmla="*/ 1450 h 3072"/>
                  <a:gd name="T62" fmla="*/ 521 w 3006"/>
                  <a:gd name="T63" fmla="*/ 1414 h 3072"/>
                  <a:gd name="T64" fmla="*/ 713 w 3006"/>
                  <a:gd name="T65" fmla="*/ 1345 h 3072"/>
                  <a:gd name="T66" fmla="*/ 813 w 3006"/>
                  <a:gd name="T67" fmla="*/ 1375 h 3072"/>
                  <a:gd name="T68" fmla="*/ 993 w 3006"/>
                  <a:gd name="T69" fmla="*/ 1372 h 3072"/>
                  <a:gd name="T70" fmla="*/ 1260 w 3006"/>
                  <a:gd name="T71" fmla="*/ 1108 h 3072"/>
                  <a:gd name="T72" fmla="*/ 1749 w 3006"/>
                  <a:gd name="T73" fmla="*/ 958 h 3072"/>
                  <a:gd name="T74" fmla="*/ 1690 w 3006"/>
                  <a:gd name="T75" fmla="*/ 697 h 3072"/>
                  <a:gd name="T76" fmla="*/ 1749 w 3006"/>
                  <a:gd name="T77" fmla="*/ 596 h 3072"/>
                  <a:gd name="T78" fmla="*/ 1873 w 3006"/>
                  <a:gd name="T79" fmla="*/ 521 h 3072"/>
                  <a:gd name="T80" fmla="*/ 2058 w 3006"/>
                  <a:gd name="T81" fmla="*/ 502 h 3072"/>
                  <a:gd name="T82" fmla="*/ 2091 w 3006"/>
                  <a:gd name="T83" fmla="*/ 209 h 3072"/>
                  <a:gd name="T84" fmla="*/ 2268 w 3006"/>
                  <a:gd name="T85" fmla="*/ 140 h 3072"/>
                  <a:gd name="T86" fmla="*/ 2303 w 3006"/>
                  <a:gd name="T87" fmla="*/ 306 h 3072"/>
                  <a:gd name="T88" fmla="*/ 2352 w 3006"/>
                  <a:gd name="T89" fmla="*/ 322 h 3072"/>
                  <a:gd name="T90" fmla="*/ 2397 w 3006"/>
                  <a:gd name="T91" fmla="*/ 433 h 3072"/>
                  <a:gd name="T92" fmla="*/ 2206 w 3006"/>
                  <a:gd name="T93" fmla="*/ 610 h 3072"/>
                  <a:gd name="T94" fmla="*/ 2268 w 3006"/>
                  <a:gd name="T95" fmla="*/ 753 h 3072"/>
                  <a:gd name="T96" fmla="*/ 2312 w 3006"/>
                  <a:gd name="T97" fmla="*/ 1006 h 30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06" h="3072">
                    <a:moveTo>
                      <a:pt x="2352" y="987"/>
                    </a:moveTo>
                    <a:lnTo>
                      <a:pt x="2414" y="997"/>
                    </a:lnTo>
                    <a:lnTo>
                      <a:pt x="2430" y="1072"/>
                    </a:lnTo>
                    <a:lnTo>
                      <a:pt x="2443" y="1157"/>
                    </a:lnTo>
                    <a:lnTo>
                      <a:pt x="2424" y="1189"/>
                    </a:lnTo>
                    <a:lnTo>
                      <a:pt x="2502" y="1258"/>
                    </a:lnTo>
                    <a:lnTo>
                      <a:pt x="2499" y="1333"/>
                    </a:lnTo>
                    <a:lnTo>
                      <a:pt x="2580" y="1352"/>
                    </a:lnTo>
                    <a:lnTo>
                      <a:pt x="2609" y="1339"/>
                    </a:lnTo>
                    <a:lnTo>
                      <a:pt x="2677" y="1398"/>
                    </a:lnTo>
                    <a:lnTo>
                      <a:pt x="2613" y="1506"/>
                    </a:lnTo>
                    <a:lnTo>
                      <a:pt x="2736" y="1603"/>
                    </a:lnTo>
                    <a:lnTo>
                      <a:pt x="2863" y="1551"/>
                    </a:lnTo>
                    <a:lnTo>
                      <a:pt x="2919" y="1571"/>
                    </a:lnTo>
                    <a:lnTo>
                      <a:pt x="2857" y="1633"/>
                    </a:lnTo>
                    <a:lnTo>
                      <a:pt x="2968" y="1711"/>
                    </a:lnTo>
                    <a:lnTo>
                      <a:pt x="2990" y="1711"/>
                    </a:lnTo>
                    <a:lnTo>
                      <a:pt x="3000" y="1759"/>
                    </a:lnTo>
                    <a:lnTo>
                      <a:pt x="3006" y="1834"/>
                    </a:lnTo>
                    <a:lnTo>
                      <a:pt x="2961" y="1870"/>
                    </a:lnTo>
                    <a:lnTo>
                      <a:pt x="2922" y="1886"/>
                    </a:lnTo>
                    <a:lnTo>
                      <a:pt x="2811" y="2044"/>
                    </a:lnTo>
                    <a:lnTo>
                      <a:pt x="2766" y="2047"/>
                    </a:lnTo>
                    <a:lnTo>
                      <a:pt x="2750" y="2101"/>
                    </a:lnTo>
                    <a:lnTo>
                      <a:pt x="2685" y="2170"/>
                    </a:lnTo>
                    <a:lnTo>
                      <a:pt x="2605" y="2179"/>
                    </a:lnTo>
                    <a:lnTo>
                      <a:pt x="2573" y="2206"/>
                    </a:lnTo>
                    <a:lnTo>
                      <a:pt x="2583" y="2245"/>
                    </a:lnTo>
                    <a:lnTo>
                      <a:pt x="2420" y="2252"/>
                    </a:lnTo>
                    <a:lnTo>
                      <a:pt x="2400" y="2235"/>
                    </a:lnTo>
                    <a:lnTo>
                      <a:pt x="2293" y="2238"/>
                    </a:lnTo>
                    <a:lnTo>
                      <a:pt x="2247" y="2268"/>
                    </a:lnTo>
                    <a:lnTo>
                      <a:pt x="2094" y="2300"/>
                    </a:lnTo>
                    <a:lnTo>
                      <a:pt x="2055" y="2287"/>
                    </a:lnTo>
                    <a:lnTo>
                      <a:pt x="1941" y="2287"/>
                    </a:lnTo>
                    <a:lnTo>
                      <a:pt x="1938" y="2327"/>
                    </a:lnTo>
                    <a:lnTo>
                      <a:pt x="1863" y="2381"/>
                    </a:lnTo>
                    <a:lnTo>
                      <a:pt x="1805" y="2378"/>
                    </a:lnTo>
                    <a:lnTo>
                      <a:pt x="1768" y="2359"/>
                    </a:lnTo>
                    <a:lnTo>
                      <a:pt x="1736" y="2378"/>
                    </a:lnTo>
                    <a:lnTo>
                      <a:pt x="1700" y="2349"/>
                    </a:lnTo>
                    <a:lnTo>
                      <a:pt x="1619" y="2418"/>
                    </a:lnTo>
                    <a:lnTo>
                      <a:pt x="1501" y="2564"/>
                    </a:lnTo>
                    <a:lnTo>
                      <a:pt x="1124" y="2943"/>
                    </a:lnTo>
                    <a:lnTo>
                      <a:pt x="1025" y="2988"/>
                    </a:lnTo>
                    <a:lnTo>
                      <a:pt x="925" y="2997"/>
                    </a:lnTo>
                    <a:lnTo>
                      <a:pt x="847" y="3014"/>
                    </a:lnTo>
                    <a:lnTo>
                      <a:pt x="710" y="3043"/>
                    </a:lnTo>
                    <a:lnTo>
                      <a:pt x="651" y="3021"/>
                    </a:lnTo>
                    <a:lnTo>
                      <a:pt x="602" y="3072"/>
                    </a:lnTo>
                    <a:lnTo>
                      <a:pt x="554" y="3069"/>
                    </a:lnTo>
                    <a:lnTo>
                      <a:pt x="527" y="3030"/>
                    </a:lnTo>
                    <a:lnTo>
                      <a:pt x="455" y="3053"/>
                    </a:lnTo>
                    <a:lnTo>
                      <a:pt x="446" y="2994"/>
                    </a:lnTo>
                    <a:lnTo>
                      <a:pt x="504" y="2943"/>
                    </a:lnTo>
                    <a:lnTo>
                      <a:pt x="514" y="2877"/>
                    </a:lnTo>
                    <a:lnTo>
                      <a:pt x="543" y="2857"/>
                    </a:lnTo>
                    <a:lnTo>
                      <a:pt x="583" y="2864"/>
                    </a:lnTo>
                    <a:lnTo>
                      <a:pt x="719" y="2798"/>
                    </a:lnTo>
                    <a:lnTo>
                      <a:pt x="824" y="2714"/>
                    </a:lnTo>
                    <a:lnTo>
                      <a:pt x="840" y="2580"/>
                    </a:lnTo>
                    <a:lnTo>
                      <a:pt x="710" y="2453"/>
                    </a:lnTo>
                    <a:lnTo>
                      <a:pt x="707" y="2402"/>
                    </a:lnTo>
                    <a:lnTo>
                      <a:pt x="817" y="2196"/>
                    </a:lnTo>
                    <a:lnTo>
                      <a:pt x="840" y="2203"/>
                    </a:lnTo>
                    <a:lnTo>
                      <a:pt x="869" y="2039"/>
                    </a:lnTo>
                    <a:lnTo>
                      <a:pt x="918" y="1988"/>
                    </a:lnTo>
                    <a:lnTo>
                      <a:pt x="850" y="1870"/>
                    </a:lnTo>
                    <a:lnTo>
                      <a:pt x="804" y="1890"/>
                    </a:lnTo>
                    <a:lnTo>
                      <a:pt x="759" y="1890"/>
                    </a:lnTo>
                    <a:lnTo>
                      <a:pt x="625" y="1929"/>
                    </a:lnTo>
                    <a:lnTo>
                      <a:pt x="521" y="1923"/>
                    </a:lnTo>
                    <a:lnTo>
                      <a:pt x="449" y="1902"/>
                    </a:lnTo>
                    <a:lnTo>
                      <a:pt x="331" y="1926"/>
                    </a:lnTo>
                    <a:lnTo>
                      <a:pt x="215" y="1939"/>
                    </a:lnTo>
                    <a:lnTo>
                      <a:pt x="110" y="2050"/>
                    </a:lnTo>
                    <a:lnTo>
                      <a:pt x="51" y="2014"/>
                    </a:lnTo>
                    <a:lnTo>
                      <a:pt x="24" y="1930"/>
                    </a:lnTo>
                    <a:lnTo>
                      <a:pt x="6" y="1896"/>
                    </a:lnTo>
                    <a:lnTo>
                      <a:pt x="0" y="1864"/>
                    </a:lnTo>
                    <a:lnTo>
                      <a:pt x="104" y="1815"/>
                    </a:lnTo>
                    <a:lnTo>
                      <a:pt x="100" y="1746"/>
                    </a:lnTo>
                    <a:lnTo>
                      <a:pt x="143" y="1705"/>
                    </a:lnTo>
                    <a:lnTo>
                      <a:pt x="159" y="1649"/>
                    </a:lnTo>
                    <a:lnTo>
                      <a:pt x="234" y="1652"/>
                    </a:lnTo>
                    <a:lnTo>
                      <a:pt x="224" y="1590"/>
                    </a:lnTo>
                    <a:lnTo>
                      <a:pt x="198" y="1557"/>
                    </a:lnTo>
                    <a:lnTo>
                      <a:pt x="201" y="1528"/>
                    </a:lnTo>
                    <a:lnTo>
                      <a:pt x="237" y="1512"/>
                    </a:lnTo>
                    <a:lnTo>
                      <a:pt x="256" y="1463"/>
                    </a:lnTo>
                    <a:lnTo>
                      <a:pt x="331" y="1420"/>
                    </a:lnTo>
                    <a:lnTo>
                      <a:pt x="387" y="1463"/>
                    </a:lnTo>
                    <a:lnTo>
                      <a:pt x="417" y="1450"/>
                    </a:lnTo>
                    <a:lnTo>
                      <a:pt x="446" y="1450"/>
                    </a:lnTo>
                    <a:lnTo>
                      <a:pt x="511" y="1391"/>
                    </a:lnTo>
                    <a:lnTo>
                      <a:pt x="521" y="1414"/>
                    </a:lnTo>
                    <a:lnTo>
                      <a:pt x="592" y="1411"/>
                    </a:lnTo>
                    <a:lnTo>
                      <a:pt x="586" y="1431"/>
                    </a:lnTo>
                    <a:lnTo>
                      <a:pt x="713" y="1345"/>
                    </a:lnTo>
                    <a:lnTo>
                      <a:pt x="756" y="1339"/>
                    </a:lnTo>
                    <a:lnTo>
                      <a:pt x="765" y="1382"/>
                    </a:lnTo>
                    <a:lnTo>
                      <a:pt x="813" y="1375"/>
                    </a:lnTo>
                    <a:lnTo>
                      <a:pt x="853" y="1395"/>
                    </a:lnTo>
                    <a:lnTo>
                      <a:pt x="909" y="1375"/>
                    </a:lnTo>
                    <a:lnTo>
                      <a:pt x="993" y="1372"/>
                    </a:lnTo>
                    <a:lnTo>
                      <a:pt x="1090" y="1313"/>
                    </a:lnTo>
                    <a:lnTo>
                      <a:pt x="1143" y="1242"/>
                    </a:lnTo>
                    <a:lnTo>
                      <a:pt x="1260" y="1108"/>
                    </a:lnTo>
                    <a:lnTo>
                      <a:pt x="1453" y="1118"/>
                    </a:lnTo>
                    <a:lnTo>
                      <a:pt x="1515" y="1143"/>
                    </a:lnTo>
                    <a:lnTo>
                      <a:pt x="1749" y="958"/>
                    </a:lnTo>
                    <a:lnTo>
                      <a:pt x="1752" y="925"/>
                    </a:lnTo>
                    <a:lnTo>
                      <a:pt x="1706" y="818"/>
                    </a:lnTo>
                    <a:lnTo>
                      <a:pt x="1690" y="697"/>
                    </a:lnTo>
                    <a:lnTo>
                      <a:pt x="1723" y="648"/>
                    </a:lnTo>
                    <a:lnTo>
                      <a:pt x="1709" y="635"/>
                    </a:lnTo>
                    <a:lnTo>
                      <a:pt x="1749" y="596"/>
                    </a:lnTo>
                    <a:lnTo>
                      <a:pt x="1850" y="554"/>
                    </a:lnTo>
                    <a:lnTo>
                      <a:pt x="1850" y="524"/>
                    </a:lnTo>
                    <a:lnTo>
                      <a:pt x="1873" y="521"/>
                    </a:lnTo>
                    <a:lnTo>
                      <a:pt x="1915" y="479"/>
                    </a:lnTo>
                    <a:lnTo>
                      <a:pt x="1964" y="463"/>
                    </a:lnTo>
                    <a:lnTo>
                      <a:pt x="2058" y="502"/>
                    </a:lnTo>
                    <a:lnTo>
                      <a:pt x="2101" y="404"/>
                    </a:lnTo>
                    <a:lnTo>
                      <a:pt x="2082" y="303"/>
                    </a:lnTo>
                    <a:lnTo>
                      <a:pt x="2091" y="209"/>
                    </a:lnTo>
                    <a:lnTo>
                      <a:pt x="2247" y="0"/>
                    </a:lnTo>
                    <a:lnTo>
                      <a:pt x="2225" y="75"/>
                    </a:lnTo>
                    <a:lnTo>
                      <a:pt x="2268" y="140"/>
                    </a:lnTo>
                    <a:lnTo>
                      <a:pt x="2290" y="235"/>
                    </a:lnTo>
                    <a:lnTo>
                      <a:pt x="2263" y="287"/>
                    </a:lnTo>
                    <a:lnTo>
                      <a:pt x="2303" y="306"/>
                    </a:lnTo>
                    <a:lnTo>
                      <a:pt x="2349" y="300"/>
                    </a:lnTo>
                    <a:lnTo>
                      <a:pt x="2365" y="303"/>
                    </a:lnTo>
                    <a:lnTo>
                      <a:pt x="2352" y="322"/>
                    </a:lnTo>
                    <a:lnTo>
                      <a:pt x="2365" y="359"/>
                    </a:lnTo>
                    <a:lnTo>
                      <a:pt x="2408" y="375"/>
                    </a:lnTo>
                    <a:lnTo>
                      <a:pt x="2397" y="433"/>
                    </a:lnTo>
                    <a:lnTo>
                      <a:pt x="2349" y="511"/>
                    </a:lnTo>
                    <a:lnTo>
                      <a:pt x="2202" y="590"/>
                    </a:lnTo>
                    <a:lnTo>
                      <a:pt x="2206" y="610"/>
                    </a:lnTo>
                    <a:lnTo>
                      <a:pt x="2257" y="619"/>
                    </a:lnTo>
                    <a:lnTo>
                      <a:pt x="2271" y="664"/>
                    </a:lnTo>
                    <a:lnTo>
                      <a:pt x="2268" y="753"/>
                    </a:lnTo>
                    <a:lnTo>
                      <a:pt x="2218" y="844"/>
                    </a:lnTo>
                    <a:lnTo>
                      <a:pt x="2225" y="883"/>
                    </a:lnTo>
                    <a:lnTo>
                      <a:pt x="2312" y="1006"/>
                    </a:lnTo>
                    <a:lnTo>
                      <a:pt x="2352" y="1006"/>
                    </a:lnTo>
                    <a:lnTo>
                      <a:pt x="2352" y="987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1062" name="Freeform 118"/>
              <p:cNvSpPr>
                <a:spLocks noChangeAspect="1"/>
              </p:cNvSpPr>
              <p:nvPr/>
            </p:nvSpPr>
            <p:spPr bwMode="auto">
              <a:xfrm>
                <a:off x="3198" y="2653"/>
                <a:ext cx="315" cy="365"/>
              </a:xfrm>
              <a:custGeom>
                <a:avLst/>
                <a:gdLst>
                  <a:gd name="T0" fmla="*/ 172 w 1748"/>
                  <a:gd name="T1" fmla="*/ 391 h 2022"/>
                  <a:gd name="T2" fmla="*/ 219 w 1748"/>
                  <a:gd name="T3" fmla="*/ 340 h 2022"/>
                  <a:gd name="T4" fmla="*/ 416 w 1748"/>
                  <a:gd name="T5" fmla="*/ 292 h 2022"/>
                  <a:gd name="T6" fmla="*/ 447 w 1748"/>
                  <a:gd name="T7" fmla="*/ 227 h 2022"/>
                  <a:gd name="T8" fmla="*/ 588 w 1748"/>
                  <a:gd name="T9" fmla="*/ 67 h 2022"/>
                  <a:gd name="T10" fmla="*/ 826 w 1748"/>
                  <a:gd name="T11" fmla="*/ 30 h 2022"/>
                  <a:gd name="T12" fmla="*/ 998 w 1748"/>
                  <a:gd name="T13" fmla="*/ 62 h 2022"/>
                  <a:gd name="T14" fmla="*/ 1180 w 1748"/>
                  <a:gd name="T15" fmla="*/ 25 h 2022"/>
                  <a:gd name="T16" fmla="*/ 1290 w 1748"/>
                  <a:gd name="T17" fmla="*/ 121 h 2022"/>
                  <a:gd name="T18" fmla="*/ 1214 w 1748"/>
                  <a:gd name="T19" fmla="*/ 332 h 2022"/>
                  <a:gd name="T20" fmla="*/ 1077 w 1748"/>
                  <a:gd name="T21" fmla="*/ 537 h 2022"/>
                  <a:gd name="T22" fmla="*/ 1214 w 1748"/>
                  <a:gd name="T23" fmla="*/ 713 h 2022"/>
                  <a:gd name="T24" fmla="*/ 1096 w 1748"/>
                  <a:gd name="T25" fmla="*/ 930 h 2022"/>
                  <a:gd name="T26" fmla="*/ 922 w 1748"/>
                  <a:gd name="T27" fmla="*/ 988 h 2022"/>
                  <a:gd name="T28" fmla="*/ 877 w 1748"/>
                  <a:gd name="T29" fmla="*/ 1068 h 2022"/>
                  <a:gd name="T30" fmla="*/ 835 w 1748"/>
                  <a:gd name="T31" fmla="*/ 1182 h 2022"/>
                  <a:gd name="T32" fmla="*/ 928 w 1748"/>
                  <a:gd name="T33" fmla="*/ 1202 h 2022"/>
                  <a:gd name="T34" fmla="*/ 1023 w 1748"/>
                  <a:gd name="T35" fmla="*/ 1149 h 2022"/>
                  <a:gd name="T36" fmla="*/ 1312 w 1748"/>
                  <a:gd name="T37" fmla="*/ 1123 h 2022"/>
                  <a:gd name="T38" fmla="*/ 1501 w 1748"/>
                  <a:gd name="T39" fmla="*/ 1074 h 2022"/>
                  <a:gd name="T40" fmla="*/ 1736 w 1748"/>
                  <a:gd name="T41" fmla="*/ 1396 h 2022"/>
                  <a:gd name="T42" fmla="*/ 1616 w 1748"/>
                  <a:gd name="T43" fmla="*/ 1449 h 2022"/>
                  <a:gd name="T44" fmla="*/ 1537 w 1748"/>
                  <a:gd name="T45" fmla="*/ 1590 h 2022"/>
                  <a:gd name="T46" fmla="*/ 1335 w 1748"/>
                  <a:gd name="T47" fmla="*/ 1750 h 2022"/>
                  <a:gd name="T48" fmla="*/ 1147 w 1748"/>
                  <a:gd name="T49" fmla="*/ 1787 h 2022"/>
                  <a:gd name="T50" fmla="*/ 1074 w 1748"/>
                  <a:gd name="T51" fmla="*/ 1809 h 2022"/>
                  <a:gd name="T52" fmla="*/ 961 w 1748"/>
                  <a:gd name="T53" fmla="*/ 1806 h 2022"/>
                  <a:gd name="T54" fmla="*/ 883 w 1748"/>
                  <a:gd name="T55" fmla="*/ 1930 h 2022"/>
                  <a:gd name="T56" fmla="*/ 717 w 1748"/>
                  <a:gd name="T57" fmla="*/ 1992 h 2022"/>
                  <a:gd name="T58" fmla="*/ 635 w 1748"/>
                  <a:gd name="T59" fmla="*/ 2022 h 2022"/>
                  <a:gd name="T60" fmla="*/ 416 w 1748"/>
                  <a:gd name="T61" fmla="*/ 1989 h 2022"/>
                  <a:gd name="T62" fmla="*/ 222 w 1748"/>
                  <a:gd name="T63" fmla="*/ 1711 h 2022"/>
                  <a:gd name="T64" fmla="*/ 205 w 1748"/>
                  <a:gd name="T65" fmla="*/ 1595 h 2022"/>
                  <a:gd name="T66" fmla="*/ 189 w 1748"/>
                  <a:gd name="T67" fmla="*/ 1363 h 2022"/>
                  <a:gd name="T68" fmla="*/ 203 w 1748"/>
                  <a:gd name="T69" fmla="*/ 1272 h 2022"/>
                  <a:gd name="T70" fmla="*/ 253 w 1748"/>
                  <a:gd name="T71" fmla="*/ 1087 h 2022"/>
                  <a:gd name="T72" fmla="*/ 32 w 1748"/>
                  <a:gd name="T73" fmla="*/ 688 h 2022"/>
                  <a:gd name="T74" fmla="*/ 40 w 1748"/>
                  <a:gd name="T75" fmla="*/ 545 h 2022"/>
                  <a:gd name="T76" fmla="*/ 0 w 1748"/>
                  <a:gd name="T77" fmla="*/ 396 h 20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748" h="2022">
                    <a:moveTo>
                      <a:pt x="0" y="396"/>
                    </a:moveTo>
                    <a:lnTo>
                      <a:pt x="172" y="391"/>
                    </a:lnTo>
                    <a:lnTo>
                      <a:pt x="157" y="357"/>
                    </a:lnTo>
                    <a:lnTo>
                      <a:pt x="219" y="340"/>
                    </a:lnTo>
                    <a:lnTo>
                      <a:pt x="372" y="351"/>
                    </a:lnTo>
                    <a:lnTo>
                      <a:pt x="416" y="292"/>
                    </a:lnTo>
                    <a:lnTo>
                      <a:pt x="422" y="227"/>
                    </a:lnTo>
                    <a:lnTo>
                      <a:pt x="447" y="227"/>
                    </a:lnTo>
                    <a:lnTo>
                      <a:pt x="483" y="183"/>
                    </a:lnTo>
                    <a:lnTo>
                      <a:pt x="588" y="67"/>
                    </a:lnTo>
                    <a:lnTo>
                      <a:pt x="669" y="62"/>
                    </a:lnTo>
                    <a:lnTo>
                      <a:pt x="826" y="30"/>
                    </a:lnTo>
                    <a:lnTo>
                      <a:pt x="905" y="56"/>
                    </a:lnTo>
                    <a:lnTo>
                      <a:pt x="998" y="62"/>
                    </a:lnTo>
                    <a:lnTo>
                      <a:pt x="1136" y="17"/>
                    </a:lnTo>
                    <a:lnTo>
                      <a:pt x="1180" y="25"/>
                    </a:lnTo>
                    <a:lnTo>
                      <a:pt x="1223" y="0"/>
                    </a:lnTo>
                    <a:lnTo>
                      <a:pt x="1290" y="121"/>
                    </a:lnTo>
                    <a:lnTo>
                      <a:pt x="1245" y="168"/>
                    </a:lnTo>
                    <a:lnTo>
                      <a:pt x="1214" y="332"/>
                    </a:lnTo>
                    <a:lnTo>
                      <a:pt x="1198" y="323"/>
                    </a:lnTo>
                    <a:lnTo>
                      <a:pt x="1077" y="537"/>
                    </a:lnTo>
                    <a:lnTo>
                      <a:pt x="1088" y="588"/>
                    </a:lnTo>
                    <a:lnTo>
                      <a:pt x="1214" y="713"/>
                    </a:lnTo>
                    <a:lnTo>
                      <a:pt x="1198" y="837"/>
                    </a:lnTo>
                    <a:lnTo>
                      <a:pt x="1096" y="930"/>
                    </a:lnTo>
                    <a:lnTo>
                      <a:pt x="956" y="994"/>
                    </a:lnTo>
                    <a:lnTo>
                      <a:pt x="922" y="988"/>
                    </a:lnTo>
                    <a:lnTo>
                      <a:pt x="885" y="1003"/>
                    </a:lnTo>
                    <a:lnTo>
                      <a:pt x="877" y="1068"/>
                    </a:lnTo>
                    <a:lnTo>
                      <a:pt x="821" y="1123"/>
                    </a:lnTo>
                    <a:lnTo>
                      <a:pt x="835" y="1182"/>
                    </a:lnTo>
                    <a:lnTo>
                      <a:pt x="902" y="1163"/>
                    </a:lnTo>
                    <a:lnTo>
                      <a:pt x="928" y="1202"/>
                    </a:lnTo>
                    <a:lnTo>
                      <a:pt x="972" y="1206"/>
                    </a:lnTo>
                    <a:lnTo>
                      <a:pt x="1023" y="1149"/>
                    </a:lnTo>
                    <a:lnTo>
                      <a:pt x="1079" y="1171"/>
                    </a:lnTo>
                    <a:lnTo>
                      <a:pt x="1312" y="1123"/>
                    </a:lnTo>
                    <a:lnTo>
                      <a:pt x="1399" y="1118"/>
                    </a:lnTo>
                    <a:lnTo>
                      <a:pt x="1501" y="1074"/>
                    </a:lnTo>
                    <a:lnTo>
                      <a:pt x="1748" y="1343"/>
                    </a:lnTo>
                    <a:lnTo>
                      <a:pt x="1736" y="1396"/>
                    </a:lnTo>
                    <a:lnTo>
                      <a:pt x="1692" y="1388"/>
                    </a:lnTo>
                    <a:lnTo>
                      <a:pt x="1616" y="1449"/>
                    </a:lnTo>
                    <a:lnTo>
                      <a:pt x="1622" y="1495"/>
                    </a:lnTo>
                    <a:lnTo>
                      <a:pt x="1537" y="1590"/>
                    </a:lnTo>
                    <a:lnTo>
                      <a:pt x="1363" y="1649"/>
                    </a:lnTo>
                    <a:lnTo>
                      <a:pt x="1335" y="1750"/>
                    </a:lnTo>
                    <a:lnTo>
                      <a:pt x="1155" y="1767"/>
                    </a:lnTo>
                    <a:lnTo>
                      <a:pt x="1147" y="1787"/>
                    </a:lnTo>
                    <a:lnTo>
                      <a:pt x="1093" y="1784"/>
                    </a:lnTo>
                    <a:lnTo>
                      <a:pt x="1074" y="1809"/>
                    </a:lnTo>
                    <a:lnTo>
                      <a:pt x="1015" y="1820"/>
                    </a:lnTo>
                    <a:lnTo>
                      <a:pt x="961" y="1806"/>
                    </a:lnTo>
                    <a:lnTo>
                      <a:pt x="905" y="1862"/>
                    </a:lnTo>
                    <a:lnTo>
                      <a:pt x="883" y="1930"/>
                    </a:lnTo>
                    <a:lnTo>
                      <a:pt x="821" y="2003"/>
                    </a:lnTo>
                    <a:lnTo>
                      <a:pt x="717" y="1992"/>
                    </a:lnTo>
                    <a:lnTo>
                      <a:pt x="705" y="2014"/>
                    </a:lnTo>
                    <a:lnTo>
                      <a:pt x="635" y="2022"/>
                    </a:lnTo>
                    <a:lnTo>
                      <a:pt x="602" y="1986"/>
                    </a:lnTo>
                    <a:lnTo>
                      <a:pt x="416" y="1989"/>
                    </a:lnTo>
                    <a:lnTo>
                      <a:pt x="375" y="1860"/>
                    </a:lnTo>
                    <a:lnTo>
                      <a:pt x="222" y="1711"/>
                    </a:lnTo>
                    <a:lnTo>
                      <a:pt x="230" y="1655"/>
                    </a:lnTo>
                    <a:lnTo>
                      <a:pt x="205" y="1595"/>
                    </a:lnTo>
                    <a:lnTo>
                      <a:pt x="214" y="1422"/>
                    </a:lnTo>
                    <a:lnTo>
                      <a:pt x="189" y="1363"/>
                    </a:lnTo>
                    <a:lnTo>
                      <a:pt x="186" y="1331"/>
                    </a:lnTo>
                    <a:lnTo>
                      <a:pt x="203" y="1272"/>
                    </a:lnTo>
                    <a:lnTo>
                      <a:pt x="262" y="1169"/>
                    </a:lnTo>
                    <a:lnTo>
                      <a:pt x="253" y="1087"/>
                    </a:lnTo>
                    <a:lnTo>
                      <a:pt x="113" y="918"/>
                    </a:lnTo>
                    <a:lnTo>
                      <a:pt x="32" y="688"/>
                    </a:lnTo>
                    <a:lnTo>
                      <a:pt x="20" y="575"/>
                    </a:lnTo>
                    <a:lnTo>
                      <a:pt x="40" y="545"/>
                    </a:lnTo>
                    <a:lnTo>
                      <a:pt x="43" y="475"/>
                    </a:lnTo>
                    <a:lnTo>
                      <a:pt x="0" y="39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1063" name="Freeform 119"/>
              <p:cNvSpPr>
                <a:spLocks noChangeAspect="1"/>
              </p:cNvSpPr>
              <p:nvPr/>
            </p:nvSpPr>
            <p:spPr bwMode="auto">
              <a:xfrm>
                <a:off x="3168" y="2459"/>
                <a:ext cx="216" cy="265"/>
              </a:xfrm>
              <a:custGeom>
                <a:avLst/>
                <a:gdLst>
                  <a:gd name="T0" fmla="*/ 231 w 1198"/>
                  <a:gd name="T1" fmla="*/ 385 h 1466"/>
                  <a:gd name="T2" fmla="*/ 424 w 1198"/>
                  <a:gd name="T3" fmla="*/ 292 h 1466"/>
                  <a:gd name="T4" fmla="*/ 698 w 1198"/>
                  <a:gd name="T5" fmla="*/ 0 h 1466"/>
                  <a:gd name="T6" fmla="*/ 771 w 1198"/>
                  <a:gd name="T7" fmla="*/ 62 h 1466"/>
                  <a:gd name="T8" fmla="*/ 812 w 1198"/>
                  <a:gd name="T9" fmla="*/ 148 h 1466"/>
                  <a:gd name="T10" fmla="*/ 879 w 1198"/>
                  <a:gd name="T11" fmla="*/ 191 h 1466"/>
                  <a:gd name="T12" fmla="*/ 892 w 1198"/>
                  <a:gd name="T13" fmla="*/ 245 h 1466"/>
                  <a:gd name="T14" fmla="*/ 963 w 1198"/>
                  <a:gd name="T15" fmla="*/ 254 h 1466"/>
                  <a:gd name="T16" fmla="*/ 1105 w 1198"/>
                  <a:gd name="T17" fmla="*/ 307 h 1466"/>
                  <a:gd name="T18" fmla="*/ 1194 w 1198"/>
                  <a:gd name="T19" fmla="*/ 292 h 1466"/>
                  <a:gd name="T20" fmla="*/ 1127 w 1198"/>
                  <a:gd name="T21" fmla="*/ 616 h 1466"/>
                  <a:gd name="T22" fmla="*/ 1045 w 1198"/>
                  <a:gd name="T23" fmla="*/ 603 h 1466"/>
                  <a:gd name="T24" fmla="*/ 956 w 1198"/>
                  <a:gd name="T25" fmla="*/ 650 h 1466"/>
                  <a:gd name="T26" fmla="*/ 869 w 1198"/>
                  <a:gd name="T27" fmla="*/ 616 h 1466"/>
                  <a:gd name="T28" fmla="*/ 771 w 1198"/>
                  <a:gd name="T29" fmla="*/ 715 h 1466"/>
                  <a:gd name="T30" fmla="*/ 737 w 1198"/>
                  <a:gd name="T31" fmla="*/ 765 h 1466"/>
                  <a:gd name="T32" fmla="*/ 765 w 1198"/>
                  <a:gd name="T33" fmla="*/ 855 h 1466"/>
                  <a:gd name="T34" fmla="*/ 678 w 1198"/>
                  <a:gd name="T35" fmla="*/ 913 h 1466"/>
                  <a:gd name="T36" fmla="*/ 638 w 1198"/>
                  <a:gd name="T37" fmla="*/ 1023 h 1466"/>
                  <a:gd name="T38" fmla="*/ 536 w 1198"/>
                  <a:gd name="T39" fmla="*/ 1099 h 1466"/>
                  <a:gd name="T40" fmla="*/ 571 w 1198"/>
                  <a:gd name="T41" fmla="*/ 1172 h 1466"/>
                  <a:gd name="T42" fmla="*/ 649 w 1198"/>
                  <a:gd name="T43" fmla="*/ 1251 h 1466"/>
                  <a:gd name="T44" fmla="*/ 584 w 1198"/>
                  <a:gd name="T45" fmla="*/ 1299 h 1466"/>
                  <a:gd name="T46" fmla="*/ 531 w 1198"/>
                  <a:gd name="T47" fmla="*/ 1424 h 1466"/>
                  <a:gd name="T48" fmla="*/ 326 w 1198"/>
                  <a:gd name="T49" fmla="*/ 1430 h 1466"/>
                  <a:gd name="T50" fmla="*/ 160 w 1198"/>
                  <a:gd name="T51" fmla="*/ 1466 h 1466"/>
                  <a:gd name="T52" fmla="*/ 115 w 1198"/>
                  <a:gd name="T53" fmla="*/ 1312 h 1466"/>
                  <a:gd name="T54" fmla="*/ 19 w 1198"/>
                  <a:gd name="T55" fmla="*/ 1230 h 1466"/>
                  <a:gd name="T56" fmla="*/ 44 w 1198"/>
                  <a:gd name="T57" fmla="*/ 1117 h 1466"/>
                  <a:gd name="T58" fmla="*/ 115 w 1198"/>
                  <a:gd name="T59" fmla="*/ 1053 h 1466"/>
                  <a:gd name="T60" fmla="*/ 35 w 1198"/>
                  <a:gd name="T61" fmla="*/ 805 h 1466"/>
                  <a:gd name="T62" fmla="*/ 4 w 1198"/>
                  <a:gd name="T63" fmla="*/ 620 h 1466"/>
                  <a:gd name="T64" fmla="*/ 6 w 1198"/>
                  <a:gd name="T65" fmla="*/ 549 h 14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98" h="1466">
                    <a:moveTo>
                      <a:pt x="4" y="383"/>
                    </a:moveTo>
                    <a:lnTo>
                      <a:pt x="231" y="385"/>
                    </a:lnTo>
                    <a:lnTo>
                      <a:pt x="384" y="284"/>
                    </a:lnTo>
                    <a:lnTo>
                      <a:pt x="424" y="292"/>
                    </a:lnTo>
                    <a:lnTo>
                      <a:pt x="534" y="221"/>
                    </a:lnTo>
                    <a:lnTo>
                      <a:pt x="698" y="0"/>
                    </a:lnTo>
                    <a:lnTo>
                      <a:pt x="724" y="38"/>
                    </a:lnTo>
                    <a:lnTo>
                      <a:pt x="771" y="62"/>
                    </a:lnTo>
                    <a:lnTo>
                      <a:pt x="791" y="85"/>
                    </a:lnTo>
                    <a:lnTo>
                      <a:pt x="812" y="148"/>
                    </a:lnTo>
                    <a:lnTo>
                      <a:pt x="843" y="178"/>
                    </a:lnTo>
                    <a:lnTo>
                      <a:pt x="879" y="191"/>
                    </a:lnTo>
                    <a:lnTo>
                      <a:pt x="890" y="225"/>
                    </a:lnTo>
                    <a:lnTo>
                      <a:pt x="892" y="245"/>
                    </a:lnTo>
                    <a:lnTo>
                      <a:pt x="952" y="292"/>
                    </a:lnTo>
                    <a:lnTo>
                      <a:pt x="963" y="254"/>
                    </a:lnTo>
                    <a:lnTo>
                      <a:pt x="1005" y="282"/>
                    </a:lnTo>
                    <a:lnTo>
                      <a:pt x="1105" y="307"/>
                    </a:lnTo>
                    <a:lnTo>
                      <a:pt x="1198" y="258"/>
                    </a:lnTo>
                    <a:lnTo>
                      <a:pt x="1194" y="292"/>
                    </a:lnTo>
                    <a:lnTo>
                      <a:pt x="1103" y="351"/>
                    </a:lnTo>
                    <a:lnTo>
                      <a:pt x="1127" y="616"/>
                    </a:lnTo>
                    <a:lnTo>
                      <a:pt x="1060" y="618"/>
                    </a:lnTo>
                    <a:lnTo>
                      <a:pt x="1045" y="603"/>
                    </a:lnTo>
                    <a:lnTo>
                      <a:pt x="985" y="652"/>
                    </a:lnTo>
                    <a:lnTo>
                      <a:pt x="956" y="650"/>
                    </a:lnTo>
                    <a:lnTo>
                      <a:pt x="922" y="672"/>
                    </a:lnTo>
                    <a:lnTo>
                      <a:pt x="869" y="616"/>
                    </a:lnTo>
                    <a:lnTo>
                      <a:pt x="791" y="665"/>
                    </a:lnTo>
                    <a:lnTo>
                      <a:pt x="771" y="715"/>
                    </a:lnTo>
                    <a:lnTo>
                      <a:pt x="733" y="730"/>
                    </a:lnTo>
                    <a:lnTo>
                      <a:pt x="737" y="765"/>
                    </a:lnTo>
                    <a:lnTo>
                      <a:pt x="767" y="797"/>
                    </a:lnTo>
                    <a:lnTo>
                      <a:pt x="765" y="855"/>
                    </a:lnTo>
                    <a:lnTo>
                      <a:pt x="698" y="852"/>
                    </a:lnTo>
                    <a:lnTo>
                      <a:pt x="678" y="913"/>
                    </a:lnTo>
                    <a:lnTo>
                      <a:pt x="636" y="945"/>
                    </a:lnTo>
                    <a:lnTo>
                      <a:pt x="638" y="1023"/>
                    </a:lnTo>
                    <a:lnTo>
                      <a:pt x="528" y="1066"/>
                    </a:lnTo>
                    <a:lnTo>
                      <a:pt x="536" y="1099"/>
                    </a:lnTo>
                    <a:lnTo>
                      <a:pt x="567" y="1128"/>
                    </a:lnTo>
                    <a:lnTo>
                      <a:pt x="571" y="1172"/>
                    </a:lnTo>
                    <a:lnTo>
                      <a:pt x="593" y="1223"/>
                    </a:lnTo>
                    <a:lnTo>
                      <a:pt x="649" y="1251"/>
                    </a:lnTo>
                    <a:lnTo>
                      <a:pt x="616" y="1299"/>
                    </a:lnTo>
                    <a:lnTo>
                      <a:pt x="584" y="1299"/>
                    </a:lnTo>
                    <a:lnTo>
                      <a:pt x="578" y="1359"/>
                    </a:lnTo>
                    <a:lnTo>
                      <a:pt x="531" y="1424"/>
                    </a:lnTo>
                    <a:lnTo>
                      <a:pt x="391" y="1417"/>
                    </a:lnTo>
                    <a:lnTo>
                      <a:pt x="326" y="1430"/>
                    </a:lnTo>
                    <a:lnTo>
                      <a:pt x="334" y="1460"/>
                    </a:lnTo>
                    <a:lnTo>
                      <a:pt x="160" y="1466"/>
                    </a:lnTo>
                    <a:lnTo>
                      <a:pt x="146" y="1443"/>
                    </a:lnTo>
                    <a:lnTo>
                      <a:pt x="115" y="1312"/>
                    </a:lnTo>
                    <a:lnTo>
                      <a:pt x="44" y="1253"/>
                    </a:lnTo>
                    <a:lnTo>
                      <a:pt x="19" y="1230"/>
                    </a:lnTo>
                    <a:lnTo>
                      <a:pt x="15" y="1155"/>
                    </a:lnTo>
                    <a:lnTo>
                      <a:pt x="44" y="1117"/>
                    </a:lnTo>
                    <a:lnTo>
                      <a:pt x="93" y="1101"/>
                    </a:lnTo>
                    <a:lnTo>
                      <a:pt x="115" y="1053"/>
                    </a:lnTo>
                    <a:lnTo>
                      <a:pt x="97" y="908"/>
                    </a:lnTo>
                    <a:lnTo>
                      <a:pt x="35" y="805"/>
                    </a:lnTo>
                    <a:lnTo>
                      <a:pt x="37" y="717"/>
                    </a:lnTo>
                    <a:lnTo>
                      <a:pt x="4" y="620"/>
                    </a:lnTo>
                    <a:lnTo>
                      <a:pt x="0" y="561"/>
                    </a:lnTo>
                    <a:lnTo>
                      <a:pt x="6" y="549"/>
                    </a:lnTo>
                    <a:lnTo>
                      <a:pt x="4" y="383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211064" name="Text Box 120"/>
          <p:cNvSpPr txBox="1">
            <a:spLocks noChangeArrowheads="1"/>
          </p:cNvSpPr>
          <p:nvPr/>
        </p:nvSpPr>
        <p:spPr bwMode="auto">
          <a:xfrm>
            <a:off x="117475" y="1998663"/>
            <a:ext cx="3949700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dirty="0">
                <a:solidFill>
                  <a:srgbClr val="066168"/>
                </a:solidFill>
                <a:latin typeface="Verdana" pitchFamily="34" charset="0"/>
              </a:rPr>
              <a:t>6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municípios:</a:t>
            </a:r>
          </a:p>
          <a:p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Crateús, Independência, Novo Oriente, </a:t>
            </a:r>
            <a:r>
              <a:rPr lang="pt-BR" sz="1400" b="0" dirty="0" err="1">
                <a:solidFill>
                  <a:srgbClr val="066168"/>
                </a:solidFill>
                <a:latin typeface="Verdana" pitchFamily="34" charset="0"/>
              </a:rPr>
              <a:t>Quiterianópolis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, Tauá, 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Parambu</a:t>
            </a:r>
            <a:endParaRPr lang="pt-BR" sz="1400" b="0" dirty="0">
              <a:solidFill>
                <a:srgbClr val="066168"/>
              </a:solidFill>
              <a:latin typeface="Verdana" pitchFamily="34" charset="0"/>
            </a:endParaRPr>
          </a:p>
        </p:txBody>
      </p:sp>
      <p:sp>
        <p:nvSpPr>
          <p:cNvPr id="211065" name="Text Box 121"/>
          <p:cNvSpPr txBox="1">
            <a:spLocks noChangeArrowheads="1"/>
          </p:cNvSpPr>
          <p:nvPr/>
        </p:nvSpPr>
        <p:spPr bwMode="auto">
          <a:xfrm>
            <a:off x="117475" y="2922588"/>
            <a:ext cx="21082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28.658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mil litros </a:t>
            </a:r>
          </a:p>
        </p:txBody>
      </p:sp>
      <p:sp>
        <p:nvSpPr>
          <p:cNvPr id="211066" name="Line 122"/>
          <p:cNvSpPr>
            <a:spLocks noChangeShapeType="1"/>
          </p:cNvSpPr>
          <p:nvPr/>
        </p:nvSpPr>
        <p:spPr bwMode="auto">
          <a:xfrm>
            <a:off x="146050" y="2886075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11067" name="Line 123"/>
          <p:cNvSpPr>
            <a:spLocks noChangeShapeType="1"/>
          </p:cNvSpPr>
          <p:nvPr/>
        </p:nvSpPr>
        <p:spPr bwMode="auto">
          <a:xfrm>
            <a:off x="146050" y="3355975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11068" name="Text Box 124"/>
          <p:cNvSpPr txBox="1">
            <a:spLocks noChangeArrowheads="1"/>
          </p:cNvSpPr>
          <p:nvPr/>
        </p:nvSpPr>
        <p:spPr bwMode="auto">
          <a:xfrm>
            <a:off x="117475" y="3392488"/>
            <a:ext cx="3017838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800" b="0">
                <a:solidFill>
                  <a:srgbClr val="066168"/>
                </a:solidFill>
              </a:rPr>
              <a:t>R$ </a:t>
            </a:r>
            <a:r>
              <a:rPr lang="pt-BR">
                <a:solidFill>
                  <a:srgbClr val="066168"/>
                </a:solidFill>
                <a:latin typeface="Verdana" pitchFamily="34" charset="0"/>
              </a:rPr>
              <a:t>25.191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mil</a:t>
            </a:r>
            <a:r>
              <a:rPr lang="pt-BR" b="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– valor VBP</a:t>
            </a:r>
          </a:p>
        </p:txBody>
      </p:sp>
      <p:sp>
        <p:nvSpPr>
          <p:cNvPr id="211069" name="Rectangle 125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11070" name="Text Box 126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211071" name="Rectangle 127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11072" name="Rectangle 128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 dirty="0" smtClean="0">
                <a:solidFill>
                  <a:schemeClr val="bg1"/>
                </a:solidFill>
                <a:latin typeface="Verdana" pitchFamily="34" charset="0"/>
              </a:rPr>
              <a:t>POLOS </a:t>
            </a:r>
            <a:r>
              <a:rPr lang="pt-BR" sz="1800" dirty="0">
                <a:solidFill>
                  <a:schemeClr val="bg1"/>
                </a:solidFill>
                <a:latin typeface="Verdana" pitchFamily="34" charset="0"/>
              </a:rPr>
              <a:t>DE PRODUÇÃO</a:t>
            </a:r>
          </a:p>
        </p:txBody>
      </p:sp>
      <p:sp>
        <p:nvSpPr>
          <p:cNvPr id="211073" name="Freeform 129"/>
          <p:cNvSpPr>
            <a:spLocks noChangeAspect="1"/>
          </p:cNvSpPr>
          <p:nvPr/>
        </p:nvSpPr>
        <p:spPr bwMode="auto">
          <a:xfrm>
            <a:off x="7180263" y="2119313"/>
            <a:ext cx="217487" cy="174625"/>
          </a:xfrm>
          <a:custGeom>
            <a:avLst/>
            <a:gdLst>
              <a:gd name="T0" fmla="*/ 525 w 926"/>
              <a:gd name="T1" fmla="*/ 750 h 750"/>
              <a:gd name="T2" fmla="*/ 461 w 926"/>
              <a:gd name="T3" fmla="*/ 649 h 750"/>
              <a:gd name="T4" fmla="*/ 339 w 926"/>
              <a:gd name="T5" fmla="*/ 570 h 750"/>
              <a:gd name="T6" fmla="*/ 315 w 926"/>
              <a:gd name="T7" fmla="*/ 543 h 750"/>
              <a:gd name="T8" fmla="*/ 280 w 926"/>
              <a:gd name="T9" fmla="*/ 544 h 750"/>
              <a:gd name="T10" fmla="*/ 270 w 926"/>
              <a:gd name="T11" fmla="*/ 570 h 750"/>
              <a:gd name="T12" fmla="*/ 253 w 926"/>
              <a:gd name="T13" fmla="*/ 566 h 750"/>
              <a:gd name="T14" fmla="*/ 0 w 926"/>
              <a:gd name="T15" fmla="*/ 354 h 750"/>
              <a:gd name="T16" fmla="*/ 148 w 926"/>
              <a:gd name="T17" fmla="*/ 198 h 750"/>
              <a:gd name="T18" fmla="*/ 156 w 926"/>
              <a:gd name="T19" fmla="*/ 158 h 750"/>
              <a:gd name="T20" fmla="*/ 92 w 926"/>
              <a:gd name="T21" fmla="*/ 106 h 750"/>
              <a:gd name="T22" fmla="*/ 96 w 926"/>
              <a:gd name="T23" fmla="*/ 42 h 750"/>
              <a:gd name="T24" fmla="*/ 186 w 926"/>
              <a:gd name="T25" fmla="*/ 40 h 750"/>
              <a:gd name="T26" fmla="*/ 222 w 926"/>
              <a:gd name="T27" fmla="*/ 0 h 750"/>
              <a:gd name="T28" fmla="*/ 418 w 926"/>
              <a:gd name="T29" fmla="*/ 89 h 750"/>
              <a:gd name="T30" fmla="*/ 492 w 926"/>
              <a:gd name="T31" fmla="*/ 82 h 750"/>
              <a:gd name="T32" fmla="*/ 613 w 926"/>
              <a:gd name="T33" fmla="*/ 124 h 750"/>
              <a:gd name="T34" fmla="*/ 643 w 926"/>
              <a:gd name="T35" fmla="*/ 38 h 750"/>
              <a:gd name="T36" fmla="*/ 742 w 926"/>
              <a:gd name="T37" fmla="*/ 179 h 750"/>
              <a:gd name="T38" fmla="*/ 926 w 926"/>
              <a:gd name="T39" fmla="*/ 476 h 750"/>
              <a:gd name="T40" fmla="*/ 859 w 926"/>
              <a:gd name="T41" fmla="*/ 481 h 750"/>
              <a:gd name="T42" fmla="*/ 856 w 926"/>
              <a:gd name="T43" fmla="*/ 467 h 750"/>
              <a:gd name="T44" fmla="*/ 828 w 926"/>
              <a:gd name="T45" fmla="*/ 441 h 750"/>
              <a:gd name="T46" fmla="*/ 772 w 926"/>
              <a:gd name="T47" fmla="*/ 432 h 750"/>
              <a:gd name="T48" fmla="*/ 761 w 926"/>
              <a:gd name="T49" fmla="*/ 458 h 750"/>
              <a:gd name="T50" fmla="*/ 764 w 926"/>
              <a:gd name="T51" fmla="*/ 544 h 750"/>
              <a:gd name="T52" fmla="*/ 737 w 926"/>
              <a:gd name="T53" fmla="*/ 575 h 750"/>
              <a:gd name="T54" fmla="*/ 715 w 926"/>
              <a:gd name="T55" fmla="*/ 585 h 750"/>
              <a:gd name="T56" fmla="*/ 678 w 926"/>
              <a:gd name="T57" fmla="*/ 562 h 750"/>
              <a:gd name="T58" fmla="*/ 633 w 926"/>
              <a:gd name="T59" fmla="*/ 594 h 750"/>
              <a:gd name="T60" fmla="*/ 525 w 926"/>
              <a:gd name="T61" fmla="*/ 750 h 7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926" h="750">
                <a:moveTo>
                  <a:pt x="525" y="750"/>
                </a:moveTo>
                <a:lnTo>
                  <a:pt x="461" y="649"/>
                </a:lnTo>
                <a:lnTo>
                  <a:pt x="339" y="570"/>
                </a:lnTo>
                <a:lnTo>
                  <a:pt x="315" y="543"/>
                </a:lnTo>
                <a:lnTo>
                  <a:pt x="280" y="544"/>
                </a:lnTo>
                <a:lnTo>
                  <a:pt x="270" y="570"/>
                </a:lnTo>
                <a:lnTo>
                  <a:pt x="253" y="566"/>
                </a:lnTo>
                <a:lnTo>
                  <a:pt x="0" y="354"/>
                </a:lnTo>
                <a:lnTo>
                  <a:pt x="148" y="198"/>
                </a:lnTo>
                <a:lnTo>
                  <a:pt x="156" y="158"/>
                </a:lnTo>
                <a:lnTo>
                  <a:pt x="92" y="106"/>
                </a:lnTo>
                <a:lnTo>
                  <a:pt x="96" y="42"/>
                </a:lnTo>
                <a:lnTo>
                  <a:pt x="186" y="40"/>
                </a:lnTo>
                <a:lnTo>
                  <a:pt x="222" y="0"/>
                </a:lnTo>
                <a:lnTo>
                  <a:pt x="418" y="89"/>
                </a:lnTo>
                <a:lnTo>
                  <a:pt x="492" y="82"/>
                </a:lnTo>
                <a:lnTo>
                  <a:pt x="613" y="124"/>
                </a:lnTo>
                <a:lnTo>
                  <a:pt x="643" y="38"/>
                </a:lnTo>
                <a:lnTo>
                  <a:pt x="742" y="179"/>
                </a:lnTo>
                <a:lnTo>
                  <a:pt x="926" y="476"/>
                </a:lnTo>
                <a:lnTo>
                  <a:pt x="859" y="481"/>
                </a:lnTo>
                <a:lnTo>
                  <a:pt x="856" y="467"/>
                </a:lnTo>
                <a:lnTo>
                  <a:pt x="828" y="441"/>
                </a:lnTo>
                <a:lnTo>
                  <a:pt x="772" y="432"/>
                </a:lnTo>
                <a:lnTo>
                  <a:pt x="761" y="458"/>
                </a:lnTo>
                <a:lnTo>
                  <a:pt x="764" y="544"/>
                </a:lnTo>
                <a:lnTo>
                  <a:pt x="737" y="575"/>
                </a:lnTo>
                <a:lnTo>
                  <a:pt x="715" y="585"/>
                </a:lnTo>
                <a:lnTo>
                  <a:pt x="678" y="562"/>
                </a:lnTo>
                <a:lnTo>
                  <a:pt x="633" y="594"/>
                </a:lnTo>
                <a:lnTo>
                  <a:pt x="525" y="750"/>
                </a:lnTo>
                <a:close/>
              </a:path>
            </a:pathLst>
          </a:custGeom>
          <a:solidFill>
            <a:srgbClr val="336600"/>
          </a:solidFill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211074" name="Group 130"/>
          <p:cNvGrpSpPr>
            <a:grpSpLocks/>
          </p:cNvGrpSpPr>
          <p:nvPr/>
        </p:nvGrpSpPr>
        <p:grpSpPr bwMode="auto">
          <a:xfrm>
            <a:off x="6821488" y="1676400"/>
            <a:ext cx="1919287" cy="641350"/>
            <a:chOff x="4297" y="1056"/>
            <a:chExt cx="1209" cy="404"/>
          </a:xfrm>
        </p:grpSpPr>
        <p:sp>
          <p:nvSpPr>
            <p:cNvPr id="211075" name="Text Box 131"/>
            <p:cNvSpPr txBox="1">
              <a:spLocks noChangeArrowheads="1"/>
            </p:cNvSpPr>
            <p:nvPr/>
          </p:nvSpPr>
          <p:spPr bwMode="auto">
            <a:xfrm>
              <a:off x="4297" y="1056"/>
              <a:ext cx="751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Pecém</a:t>
              </a:r>
            </a:p>
          </p:txBody>
        </p:sp>
        <p:pic>
          <p:nvPicPr>
            <p:cNvPr id="211076" name="Picture 132" descr="Imagem3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6" y="1135"/>
              <a:ext cx="162" cy="10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11077" name="Text Box 133"/>
            <p:cNvSpPr txBox="1">
              <a:spLocks noChangeArrowheads="1"/>
            </p:cNvSpPr>
            <p:nvPr/>
          </p:nvSpPr>
          <p:spPr bwMode="auto">
            <a:xfrm>
              <a:off x="4653" y="1325"/>
              <a:ext cx="85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Mucuripe</a:t>
              </a:r>
            </a:p>
          </p:txBody>
        </p:sp>
        <p:pic>
          <p:nvPicPr>
            <p:cNvPr id="211078" name="Picture 134" descr="Imagem3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67" y="1283"/>
              <a:ext cx="156" cy="10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211079" name="Group 135"/>
          <p:cNvGrpSpPr>
            <a:grpSpLocks/>
          </p:cNvGrpSpPr>
          <p:nvPr/>
        </p:nvGrpSpPr>
        <p:grpSpPr bwMode="auto">
          <a:xfrm>
            <a:off x="0" y="1108075"/>
            <a:ext cx="3419475" cy="304800"/>
            <a:chOff x="0" y="698"/>
            <a:chExt cx="2154" cy="192"/>
          </a:xfrm>
        </p:grpSpPr>
        <p:sp>
          <p:nvSpPr>
            <p:cNvPr id="211080" name="Text Box 136"/>
            <p:cNvSpPr txBox="1">
              <a:spLocks noChangeArrowheads="1"/>
            </p:cNvSpPr>
            <p:nvPr/>
          </p:nvSpPr>
          <p:spPr bwMode="auto">
            <a:xfrm>
              <a:off x="178" y="698"/>
              <a:ext cx="1976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400">
                  <a:solidFill>
                    <a:srgbClr val="066168"/>
                  </a:solidFill>
                  <a:latin typeface="Verdana" pitchFamily="34" charset="0"/>
                </a:rPr>
                <a:t>PRODUÇÃO DE LEITE (2010)</a:t>
              </a:r>
            </a:p>
          </p:txBody>
        </p:sp>
        <p:sp>
          <p:nvSpPr>
            <p:cNvPr id="211081" name="Rectangle 137"/>
            <p:cNvSpPr>
              <a:spLocks noChangeArrowheads="1"/>
            </p:cNvSpPr>
            <p:nvPr/>
          </p:nvSpPr>
          <p:spPr bwMode="auto">
            <a:xfrm>
              <a:off x="0" y="715"/>
              <a:ext cx="158" cy="136"/>
            </a:xfrm>
            <a:prstGeom prst="rect">
              <a:avLst/>
            </a:prstGeom>
            <a:solidFill>
              <a:srgbClr val="07767E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sp>
        <p:nvSpPr>
          <p:cNvPr id="211082" name="Line 138"/>
          <p:cNvSpPr>
            <a:spLocks noChangeShapeType="1"/>
          </p:cNvSpPr>
          <p:nvPr/>
        </p:nvSpPr>
        <p:spPr bwMode="auto">
          <a:xfrm>
            <a:off x="169863" y="3844925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11084" name="Rectangle 140"/>
          <p:cNvSpPr>
            <a:spLocks noChangeArrowheads="1"/>
          </p:cNvSpPr>
          <p:nvPr/>
        </p:nvSpPr>
        <p:spPr bwMode="auto">
          <a:xfrm>
            <a:off x="0" y="1519238"/>
            <a:ext cx="2411413" cy="39687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pt-BR" sz="1400">
              <a:solidFill>
                <a:schemeClr val="bg1"/>
              </a:solidFill>
              <a:latin typeface="Verdana" pitchFamily="34" charset="0"/>
            </a:endParaRPr>
          </a:p>
        </p:txBody>
      </p:sp>
      <p:sp>
        <p:nvSpPr>
          <p:cNvPr id="211085" name="Text Box 141"/>
          <p:cNvSpPr txBox="1">
            <a:spLocks noChangeArrowheads="1"/>
          </p:cNvSpPr>
          <p:nvPr/>
        </p:nvSpPr>
        <p:spPr bwMode="auto">
          <a:xfrm>
            <a:off x="357188" y="1565275"/>
            <a:ext cx="1697037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pt-BR" sz="1400" dirty="0" smtClean="0">
                <a:solidFill>
                  <a:schemeClr val="bg1"/>
                </a:solidFill>
                <a:latin typeface="Verdana" pitchFamily="34" charset="0"/>
              </a:rPr>
              <a:t>Polo </a:t>
            </a:r>
            <a:r>
              <a:rPr lang="pt-BR" sz="1400" dirty="0" err="1">
                <a:solidFill>
                  <a:schemeClr val="bg1"/>
                </a:solidFill>
                <a:latin typeface="Verdana" pitchFamily="34" charset="0"/>
              </a:rPr>
              <a:t>Inhamuns</a:t>
            </a:r>
            <a:endParaRPr lang="pt-BR" sz="1400" dirty="0">
              <a:solidFill>
                <a:schemeClr val="bg1"/>
              </a:solidFill>
              <a:latin typeface="Verdana" pitchFamily="34" charset="0"/>
            </a:endParaRP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1098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7" dur="indefinite"/>
                                        <p:tgtEl>
                                          <p:spTgt spid="2109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9" dur="indefinite"/>
                                        <p:tgtEl>
                                          <p:spTgt spid="21103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0" dur="indefinite"/>
                                        <p:tgtEl>
                                          <p:spTgt spid="2110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2" dur="indefinite"/>
                                        <p:tgtEl>
                                          <p:spTgt spid="21100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3" dur="indefinite"/>
                                        <p:tgtEl>
                                          <p:spTgt spid="2110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5" dur="indefinite"/>
                                        <p:tgtEl>
                                          <p:spTgt spid="21094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6" dur="indefinite"/>
                                        <p:tgtEl>
                                          <p:spTgt spid="2109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8" dur="indefinite"/>
                                        <p:tgtEl>
                                          <p:spTgt spid="21102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9" dur="indefinite"/>
                                        <p:tgtEl>
                                          <p:spTgt spid="2110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1" dur="indefinite"/>
                                        <p:tgtEl>
                                          <p:spTgt spid="21096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22" dur="indefinite"/>
                                        <p:tgtEl>
                                          <p:spTgt spid="2109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4" dur="indefinite"/>
                                        <p:tgtEl>
                                          <p:spTgt spid="21096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25" dur="indefinite"/>
                                        <p:tgtEl>
                                          <p:spTgt spid="2109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7" dur="indefinite"/>
                                        <p:tgtEl>
                                          <p:spTgt spid="21107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28" dur="indefinite"/>
                                        <p:tgtEl>
                                          <p:spTgt spid="2110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0" dur="800" fill="hold"/>
                                        <p:tgtEl>
                                          <p:spTgt spid="211054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0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300"/>
                                        <p:tgtEl>
                                          <p:spTgt spid="2110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0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2110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0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300"/>
                                        <p:tgtEl>
                                          <p:spTgt spid="2110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2" presetClass="entr" presetSubtype="8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0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2110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0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300"/>
                                        <p:tgtEl>
                                          <p:spTgt spid="2110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2" presetClass="entr" presetSubtype="8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0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2110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0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300"/>
                                        <p:tgtEl>
                                          <p:spTgt spid="2110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0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300"/>
                                        <p:tgtEl>
                                          <p:spTgt spid="2110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1064" grpId="0"/>
      <p:bldP spid="211066" grpId="0" animBg="1"/>
      <p:bldP spid="211067" grpId="0" animBg="1"/>
      <p:bldP spid="211073" grpId="0" animBg="1"/>
      <p:bldP spid="211082" grpId="0" animBg="1"/>
      <p:bldP spid="211084" grpId="0" animBg="1"/>
      <p:bldP spid="211085" grpId="0"/>
    </p:bld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2994" name="Picture 2" descr="Mapa_CE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75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12995" name="Group 3"/>
          <p:cNvGrpSpPr>
            <a:grpSpLocks/>
          </p:cNvGrpSpPr>
          <p:nvPr/>
        </p:nvGrpSpPr>
        <p:grpSpPr bwMode="auto">
          <a:xfrm>
            <a:off x="5027613" y="1014413"/>
            <a:ext cx="1965325" cy="2105025"/>
            <a:chOff x="3167" y="639"/>
            <a:chExt cx="1238" cy="1326"/>
          </a:xfrm>
        </p:grpSpPr>
        <p:sp>
          <p:nvSpPr>
            <p:cNvPr id="212996" name="Freeform 4"/>
            <p:cNvSpPr>
              <a:spLocks/>
            </p:cNvSpPr>
            <p:nvPr/>
          </p:nvSpPr>
          <p:spPr bwMode="auto">
            <a:xfrm>
              <a:off x="3580" y="760"/>
              <a:ext cx="788" cy="554"/>
            </a:xfrm>
            <a:custGeom>
              <a:avLst/>
              <a:gdLst>
                <a:gd name="T0" fmla="*/ 0 w 788"/>
                <a:gd name="T1" fmla="*/ 554 h 554"/>
                <a:gd name="T2" fmla="*/ 309 w 788"/>
                <a:gd name="T3" fmla="*/ 0 h 554"/>
                <a:gd name="T4" fmla="*/ 788 w 788"/>
                <a:gd name="T5" fmla="*/ 0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88" h="554">
                  <a:moveTo>
                    <a:pt x="0" y="554"/>
                  </a:moveTo>
                  <a:lnTo>
                    <a:pt x="309" y="0"/>
                  </a:lnTo>
                  <a:lnTo>
                    <a:pt x="788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12997" name="Text Box 5"/>
            <p:cNvSpPr txBox="1">
              <a:spLocks noChangeArrowheads="1"/>
            </p:cNvSpPr>
            <p:nvPr/>
          </p:nvSpPr>
          <p:spPr bwMode="auto">
            <a:xfrm>
              <a:off x="3829" y="639"/>
              <a:ext cx="576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900" dirty="0">
                  <a:solidFill>
                    <a:srgbClr val="066168"/>
                  </a:solidFill>
                  <a:latin typeface="Verdana" pitchFamily="34" charset="0"/>
                </a:rPr>
                <a:t>Sobral</a:t>
              </a:r>
            </a:p>
          </p:txBody>
        </p:sp>
        <p:grpSp>
          <p:nvGrpSpPr>
            <p:cNvPr id="212998" name="Group 6"/>
            <p:cNvGrpSpPr>
              <a:grpSpLocks/>
            </p:cNvGrpSpPr>
            <p:nvPr/>
          </p:nvGrpSpPr>
          <p:grpSpPr bwMode="auto">
            <a:xfrm>
              <a:off x="3167" y="974"/>
              <a:ext cx="900" cy="991"/>
              <a:chOff x="3167" y="974"/>
              <a:chExt cx="900" cy="991"/>
            </a:xfrm>
          </p:grpSpPr>
          <p:sp>
            <p:nvSpPr>
              <p:cNvPr id="212999" name="Freeform 7"/>
              <p:cNvSpPr>
                <a:spLocks noChangeAspect="1"/>
              </p:cNvSpPr>
              <p:nvPr/>
            </p:nvSpPr>
            <p:spPr bwMode="auto">
              <a:xfrm>
                <a:off x="3501" y="1107"/>
                <a:ext cx="211" cy="223"/>
              </a:xfrm>
              <a:custGeom>
                <a:avLst/>
                <a:gdLst>
                  <a:gd name="T0" fmla="*/ 0 w 1169"/>
                  <a:gd name="T1" fmla="*/ 177 h 1236"/>
                  <a:gd name="T2" fmla="*/ 0 w 1169"/>
                  <a:gd name="T3" fmla="*/ 47 h 1236"/>
                  <a:gd name="T4" fmla="*/ 394 w 1169"/>
                  <a:gd name="T5" fmla="*/ 21 h 1236"/>
                  <a:gd name="T6" fmla="*/ 486 w 1169"/>
                  <a:gd name="T7" fmla="*/ 21 h 1236"/>
                  <a:gd name="T8" fmla="*/ 512 w 1169"/>
                  <a:gd name="T9" fmla="*/ 44 h 1236"/>
                  <a:gd name="T10" fmla="*/ 585 w 1169"/>
                  <a:gd name="T11" fmla="*/ 42 h 1236"/>
                  <a:gd name="T12" fmla="*/ 617 w 1169"/>
                  <a:gd name="T13" fmla="*/ 12 h 1236"/>
                  <a:gd name="T14" fmla="*/ 644 w 1169"/>
                  <a:gd name="T15" fmla="*/ 0 h 1236"/>
                  <a:gd name="T16" fmla="*/ 698 w 1169"/>
                  <a:gd name="T17" fmla="*/ 37 h 1236"/>
                  <a:gd name="T18" fmla="*/ 740 w 1169"/>
                  <a:gd name="T19" fmla="*/ 36 h 1236"/>
                  <a:gd name="T20" fmla="*/ 767 w 1169"/>
                  <a:gd name="T21" fmla="*/ 44 h 1236"/>
                  <a:gd name="T22" fmla="*/ 843 w 1169"/>
                  <a:gd name="T23" fmla="*/ 42 h 1236"/>
                  <a:gd name="T24" fmla="*/ 830 w 1169"/>
                  <a:gd name="T25" fmla="*/ 154 h 1236"/>
                  <a:gd name="T26" fmla="*/ 846 w 1169"/>
                  <a:gd name="T27" fmla="*/ 169 h 1236"/>
                  <a:gd name="T28" fmla="*/ 1018 w 1169"/>
                  <a:gd name="T29" fmla="*/ 169 h 1236"/>
                  <a:gd name="T30" fmla="*/ 1027 w 1169"/>
                  <a:gd name="T31" fmla="*/ 177 h 1236"/>
                  <a:gd name="T32" fmla="*/ 1076 w 1169"/>
                  <a:gd name="T33" fmla="*/ 189 h 1236"/>
                  <a:gd name="T34" fmla="*/ 1096 w 1169"/>
                  <a:gd name="T35" fmla="*/ 172 h 1236"/>
                  <a:gd name="T36" fmla="*/ 1145 w 1169"/>
                  <a:gd name="T37" fmla="*/ 174 h 1236"/>
                  <a:gd name="T38" fmla="*/ 1169 w 1169"/>
                  <a:gd name="T39" fmla="*/ 197 h 1236"/>
                  <a:gd name="T40" fmla="*/ 1166 w 1169"/>
                  <a:gd name="T41" fmla="*/ 248 h 1236"/>
                  <a:gd name="T42" fmla="*/ 1136 w 1169"/>
                  <a:gd name="T43" fmla="*/ 331 h 1236"/>
                  <a:gd name="T44" fmla="*/ 1044 w 1169"/>
                  <a:gd name="T45" fmla="*/ 421 h 1236"/>
                  <a:gd name="T46" fmla="*/ 1039 w 1169"/>
                  <a:gd name="T47" fmla="*/ 482 h 1236"/>
                  <a:gd name="T48" fmla="*/ 1010 w 1169"/>
                  <a:gd name="T49" fmla="*/ 482 h 1236"/>
                  <a:gd name="T50" fmla="*/ 993 w 1169"/>
                  <a:gd name="T51" fmla="*/ 694 h 1236"/>
                  <a:gd name="T52" fmla="*/ 976 w 1169"/>
                  <a:gd name="T53" fmla="*/ 701 h 1236"/>
                  <a:gd name="T54" fmla="*/ 980 w 1169"/>
                  <a:gd name="T55" fmla="*/ 831 h 1236"/>
                  <a:gd name="T56" fmla="*/ 995 w 1169"/>
                  <a:gd name="T57" fmla="*/ 847 h 1236"/>
                  <a:gd name="T58" fmla="*/ 738 w 1169"/>
                  <a:gd name="T59" fmla="*/ 1075 h 1236"/>
                  <a:gd name="T60" fmla="*/ 769 w 1169"/>
                  <a:gd name="T61" fmla="*/ 1122 h 1236"/>
                  <a:gd name="T62" fmla="*/ 757 w 1169"/>
                  <a:gd name="T63" fmla="*/ 1236 h 1236"/>
                  <a:gd name="T64" fmla="*/ 676 w 1169"/>
                  <a:gd name="T65" fmla="*/ 1220 h 1236"/>
                  <a:gd name="T66" fmla="*/ 647 w 1169"/>
                  <a:gd name="T67" fmla="*/ 1165 h 1236"/>
                  <a:gd name="T68" fmla="*/ 580 w 1169"/>
                  <a:gd name="T69" fmla="*/ 1169 h 1236"/>
                  <a:gd name="T70" fmla="*/ 548 w 1169"/>
                  <a:gd name="T71" fmla="*/ 1185 h 1236"/>
                  <a:gd name="T72" fmla="*/ 527 w 1169"/>
                  <a:gd name="T73" fmla="*/ 1175 h 1236"/>
                  <a:gd name="T74" fmla="*/ 527 w 1169"/>
                  <a:gd name="T75" fmla="*/ 1127 h 1236"/>
                  <a:gd name="T76" fmla="*/ 512 w 1169"/>
                  <a:gd name="T77" fmla="*/ 1117 h 1236"/>
                  <a:gd name="T78" fmla="*/ 497 w 1169"/>
                  <a:gd name="T79" fmla="*/ 1111 h 1236"/>
                  <a:gd name="T80" fmla="*/ 436 w 1169"/>
                  <a:gd name="T81" fmla="*/ 1050 h 1236"/>
                  <a:gd name="T82" fmla="*/ 431 w 1169"/>
                  <a:gd name="T83" fmla="*/ 1019 h 1236"/>
                  <a:gd name="T84" fmla="*/ 465 w 1169"/>
                  <a:gd name="T85" fmla="*/ 984 h 1236"/>
                  <a:gd name="T86" fmla="*/ 461 w 1169"/>
                  <a:gd name="T87" fmla="*/ 961 h 1236"/>
                  <a:gd name="T88" fmla="*/ 415 w 1169"/>
                  <a:gd name="T89" fmla="*/ 958 h 1236"/>
                  <a:gd name="T90" fmla="*/ 386 w 1169"/>
                  <a:gd name="T91" fmla="*/ 925 h 1236"/>
                  <a:gd name="T92" fmla="*/ 371 w 1169"/>
                  <a:gd name="T93" fmla="*/ 892 h 1236"/>
                  <a:gd name="T94" fmla="*/ 224 w 1169"/>
                  <a:gd name="T95" fmla="*/ 867 h 1236"/>
                  <a:gd name="T96" fmla="*/ 285 w 1169"/>
                  <a:gd name="T97" fmla="*/ 820 h 1236"/>
                  <a:gd name="T98" fmla="*/ 290 w 1169"/>
                  <a:gd name="T99" fmla="*/ 601 h 1236"/>
                  <a:gd name="T100" fmla="*/ 204 w 1169"/>
                  <a:gd name="T101" fmla="*/ 509 h 1236"/>
                  <a:gd name="T102" fmla="*/ 109 w 1169"/>
                  <a:gd name="T103" fmla="*/ 339 h 1236"/>
                  <a:gd name="T104" fmla="*/ 23 w 1169"/>
                  <a:gd name="T105" fmla="*/ 316 h 1236"/>
                  <a:gd name="T106" fmla="*/ 0 w 1169"/>
                  <a:gd name="T107" fmla="*/ 177 h 1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69" h="1236">
                    <a:moveTo>
                      <a:pt x="0" y="177"/>
                    </a:moveTo>
                    <a:lnTo>
                      <a:pt x="0" y="47"/>
                    </a:lnTo>
                    <a:lnTo>
                      <a:pt x="394" y="21"/>
                    </a:lnTo>
                    <a:lnTo>
                      <a:pt x="486" y="21"/>
                    </a:lnTo>
                    <a:lnTo>
                      <a:pt x="512" y="44"/>
                    </a:lnTo>
                    <a:lnTo>
                      <a:pt x="585" y="42"/>
                    </a:lnTo>
                    <a:lnTo>
                      <a:pt x="617" y="12"/>
                    </a:lnTo>
                    <a:lnTo>
                      <a:pt x="644" y="0"/>
                    </a:lnTo>
                    <a:lnTo>
                      <a:pt x="698" y="37"/>
                    </a:lnTo>
                    <a:lnTo>
                      <a:pt x="740" y="36"/>
                    </a:lnTo>
                    <a:lnTo>
                      <a:pt x="767" y="44"/>
                    </a:lnTo>
                    <a:lnTo>
                      <a:pt x="843" y="42"/>
                    </a:lnTo>
                    <a:lnTo>
                      <a:pt x="830" y="154"/>
                    </a:lnTo>
                    <a:lnTo>
                      <a:pt x="846" y="169"/>
                    </a:lnTo>
                    <a:lnTo>
                      <a:pt x="1018" y="169"/>
                    </a:lnTo>
                    <a:lnTo>
                      <a:pt x="1027" y="177"/>
                    </a:lnTo>
                    <a:lnTo>
                      <a:pt x="1076" y="189"/>
                    </a:lnTo>
                    <a:lnTo>
                      <a:pt x="1096" y="172"/>
                    </a:lnTo>
                    <a:lnTo>
                      <a:pt x="1145" y="174"/>
                    </a:lnTo>
                    <a:lnTo>
                      <a:pt x="1169" y="197"/>
                    </a:lnTo>
                    <a:lnTo>
                      <a:pt x="1166" y="248"/>
                    </a:lnTo>
                    <a:lnTo>
                      <a:pt x="1136" y="331"/>
                    </a:lnTo>
                    <a:lnTo>
                      <a:pt x="1044" y="421"/>
                    </a:lnTo>
                    <a:lnTo>
                      <a:pt x="1039" y="482"/>
                    </a:lnTo>
                    <a:lnTo>
                      <a:pt x="1010" y="482"/>
                    </a:lnTo>
                    <a:lnTo>
                      <a:pt x="993" y="694"/>
                    </a:lnTo>
                    <a:lnTo>
                      <a:pt x="976" y="701"/>
                    </a:lnTo>
                    <a:lnTo>
                      <a:pt x="980" y="831"/>
                    </a:lnTo>
                    <a:lnTo>
                      <a:pt x="995" y="847"/>
                    </a:lnTo>
                    <a:lnTo>
                      <a:pt x="738" y="1075"/>
                    </a:lnTo>
                    <a:lnTo>
                      <a:pt x="769" y="1122"/>
                    </a:lnTo>
                    <a:lnTo>
                      <a:pt x="757" y="1236"/>
                    </a:lnTo>
                    <a:lnTo>
                      <a:pt x="676" y="1220"/>
                    </a:lnTo>
                    <a:lnTo>
                      <a:pt x="647" y="1165"/>
                    </a:lnTo>
                    <a:lnTo>
                      <a:pt x="580" y="1169"/>
                    </a:lnTo>
                    <a:lnTo>
                      <a:pt x="548" y="1185"/>
                    </a:lnTo>
                    <a:lnTo>
                      <a:pt x="527" y="1175"/>
                    </a:lnTo>
                    <a:lnTo>
                      <a:pt x="527" y="1127"/>
                    </a:lnTo>
                    <a:lnTo>
                      <a:pt x="512" y="1117"/>
                    </a:lnTo>
                    <a:lnTo>
                      <a:pt x="497" y="1111"/>
                    </a:lnTo>
                    <a:lnTo>
                      <a:pt x="436" y="1050"/>
                    </a:lnTo>
                    <a:lnTo>
                      <a:pt x="431" y="1019"/>
                    </a:lnTo>
                    <a:lnTo>
                      <a:pt x="465" y="984"/>
                    </a:lnTo>
                    <a:lnTo>
                      <a:pt x="461" y="961"/>
                    </a:lnTo>
                    <a:lnTo>
                      <a:pt x="415" y="958"/>
                    </a:lnTo>
                    <a:lnTo>
                      <a:pt x="386" y="925"/>
                    </a:lnTo>
                    <a:lnTo>
                      <a:pt x="371" y="892"/>
                    </a:lnTo>
                    <a:lnTo>
                      <a:pt x="224" y="867"/>
                    </a:lnTo>
                    <a:lnTo>
                      <a:pt x="285" y="820"/>
                    </a:lnTo>
                    <a:lnTo>
                      <a:pt x="290" y="601"/>
                    </a:lnTo>
                    <a:lnTo>
                      <a:pt x="204" y="509"/>
                    </a:lnTo>
                    <a:lnTo>
                      <a:pt x="109" y="339"/>
                    </a:lnTo>
                    <a:lnTo>
                      <a:pt x="23" y="316"/>
                    </a:lnTo>
                    <a:lnTo>
                      <a:pt x="0" y="17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00" name="Freeform 8"/>
              <p:cNvSpPr>
                <a:spLocks noChangeAspect="1"/>
              </p:cNvSpPr>
              <p:nvPr/>
            </p:nvSpPr>
            <p:spPr bwMode="auto">
              <a:xfrm>
                <a:off x="3280" y="1263"/>
                <a:ext cx="519" cy="325"/>
              </a:xfrm>
              <a:custGeom>
                <a:avLst/>
                <a:gdLst>
                  <a:gd name="T0" fmla="*/ 387 w 2877"/>
                  <a:gd name="T1" fmla="*/ 253 h 1803"/>
                  <a:gd name="T2" fmla="*/ 649 w 2877"/>
                  <a:gd name="T3" fmla="*/ 245 h 1803"/>
                  <a:gd name="T4" fmla="*/ 809 w 2877"/>
                  <a:gd name="T5" fmla="*/ 221 h 1803"/>
                  <a:gd name="T6" fmla="*/ 1047 w 2877"/>
                  <a:gd name="T7" fmla="*/ 185 h 1803"/>
                  <a:gd name="T8" fmla="*/ 1117 w 2877"/>
                  <a:gd name="T9" fmla="*/ 140 h 1803"/>
                  <a:gd name="T10" fmla="*/ 1271 w 2877"/>
                  <a:gd name="T11" fmla="*/ 163 h 1803"/>
                  <a:gd name="T12" fmla="*/ 1322 w 2877"/>
                  <a:gd name="T13" fmla="*/ 157 h 1803"/>
                  <a:gd name="T14" fmla="*/ 1379 w 2877"/>
                  <a:gd name="T15" fmla="*/ 64 h 1803"/>
                  <a:gd name="T16" fmla="*/ 1613 w 2877"/>
                  <a:gd name="T17" fmla="*/ 61 h 1803"/>
                  <a:gd name="T18" fmla="*/ 1692 w 2877"/>
                  <a:gd name="T19" fmla="*/ 117 h 1803"/>
                  <a:gd name="T20" fmla="*/ 1724 w 2877"/>
                  <a:gd name="T21" fmla="*/ 247 h 1803"/>
                  <a:gd name="T22" fmla="*/ 1778 w 2877"/>
                  <a:gd name="T23" fmla="*/ 323 h 1803"/>
                  <a:gd name="T24" fmla="*/ 1901 w 2877"/>
                  <a:gd name="T25" fmla="*/ 355 h 1803"/>
                  <a:gd name="T26" fmla="*/ 1964 w 2877"/>
                  <a:gd name="T27" fmla="*/ 210 h 1803"/>
                  <a:gd name="T28" fmla="*/ 2276 w 2877"/>
                  <a:gd name="T29" fmla="*/ 43 h 1803"/>
                  <a:gd name="T30" fmla="*/ 2412 w 2877"/>
                  <a:gd name="T31" fmla="*/ 6 h 1803"/>
                  <a:gd name="T32" fmla="*/ 2299 w 2877"/>
                  <a:gd name="T33" fmla="*/ 347 h 1803"/>
                  <a:gd name="T34" fmla="*/ 2371 w 2877"/>
                  <a:gd name="T35" fmla="*/ 632 h 1803"/>
                  <a:gd name="T36" fmla="*/ 2336 w 2877"/>
                  <a:gd name="T37" fmla="*/ 1022 h 1803"/>
                  <a:gd name="T38" fmla="*/ 2418 w 2877"/>
                  <a:gd name="T39" fmla="*/ 1166 h 1803"/>
                  <a:gd name="T40" fmla="*/ 2608 w 2877"/>
                  <a:gd name="T41" fmla="*/ 1322 h 1803"/>
                  <a:gd name="T42" fmla="*/ 2629 w 2877"/>
                  <a:gd name="T43" fmla="*/ 1420 h 1803"/>
                  <a:gd name="T44" fmla="*/ 2778 w 2877"/>
                  <a:gd name="T45" fmla="*/ 1490 h 1803"/>
                  <a:gd name="T46" fmla="*/ 2844 w 2877"/>
                  <a:gd name="T47" fmla="*/ 1613 h 1803"/>
                  <a:gd name="T48" fmla="*/ 2872 w 2877"/>
                  <a:gd name="T49" fmla="*/ 1705 h 1803"/>
                  <a:gd name="T50" fmla="*/ 2780 w 2877"/>
                  <a:gd name="T51" fmla="*/ 1788 h 1803"/>
                  <a:gd name="T52" fmla="*/ 2461 w 2877"/>
                  <a:gd name="T53" fmla="*/ 1705 h 1803"/>
                  <a:gd name="T54" fmla="*/ 2376 w 2877"/>
                  <a:gd name="T55" fmla="*/ 1625 h 1803"/>
                  <a:gd name="T56" fmla="*/ 2171 w 2877"/>
                  <a:gd name="T57" fmla="*/ 1554 h 1803"/>
                  <a:gd name="T58" fmla="*/ 1890 w 2877"/>
                  <a:gd name="T59" fmla="*/ 1426 h 1803"/>
                  <a:gd name="T60" fmla="*/ 1916 w 2877"/>
                  <a:gd name="T61" fmla="*/ 1007 h 1803"/>
                  <a:gd name="T62" fmla="*/ 1962 w 2877"/>
                  <a:gd name="T63" fmla="*/ 755 h 1803"/>
                  <a:gd name="T64" fmla="*/ 1944 w 2877"/>
                  <a:gd name="T65" fmla="*/ 427 h 1803"/>
                  <a:gd name="T66" fmla="*/ 1618 w 2877"/>
                  <a:gd name="T67" fmla="*/ 534 h 1803"/>
                  <a:gd name="T68" fmla="*/ 1594 w 2877"/>
                  <a:gd name="T69" fmla="*/ 632 h 1803"/>
                  <a:gd name="T70" fmla="*/ 1458 w 2877"/>
                  <a:gd name="T71" fmla="*/ 584 h 1803"/>
                  <a:gd name="T72" fmla="*/ 1415 w 2877"/>
                  <a:gd name="T73" fmla="*/ 607 h 1803"/>
                  <a:gd name="T74" fmla="*/ 1392 w 2877"/>
                  <a:gd name="T75" fmla="*/ 666 h 1803"/>
                  <a:gd name="T76" fmla="*/ 1456 w 2877"/>
                  <a:gd name="T77" fmla="*/ 864 h 1803"/>
                  <a:gd name="T78" fmla="*/ 1066 w 2877"/>
                  <a:gd name="T79" fmla="*/ 843 h 1803"/>
                  <a:gd name="T80" fmla="*/ 558 w 2877"/>
                  <a:gd name="T81" fmla="*/ 875 h 1803"/>
                  <a:gd name="T82" fmla="*/ 353 w 2877"/>
                  <a:gd name="T83" fmla="*/ 855 h 1803"/>
                  <a:gd name="T84" fmla="*/ 146 w 2877"/>
                  <a:gd name="T85" fmla="*/ 858 h 1803"/>
                  <a:gd name="T86" fmla="*/ 6 w 2877"/>
                  <a:gd name="T87" fmla="*/ 798 h 1803"/>
                  <a:gd name="T88" fmla="*/ 167 w 2877"/>
                  <a:gd name="T89" fmla="*/ 724 h 18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877" h="1803">
                    <a:moveTo>
                      <a:pt x="184" y="706"/>
                    </a:moveTo>
                    <a:lnTo>
                      <a:pt x="345" y="253"/>
                    </a:lnTo>
                    <a:lnTo>
                      <a:pt x="387" y="253"/>
                    </a:lnTo>
                    <a:lnTo>
                      <a:pt x="500" y="258"/>
                    </a:lnTo>
                    <a:lnTo>
                      <a:pt x="566" y="266"/>
                    </a:lnTo>
                    <a:lnTo>
                      <a:pt x="649" y="245"/>
                    </a:lnTo>
                    <a:lnTo>
                      <a:pt x="713" y="217"/>
                    </a:lnTo>
                    <a:lnTo>
                      <a:pt x="734" y="140"/>
                    </a:lnTo>
                    <a:lnTo>
                      <a:pt x="809" y="221"/>
                    </a:lnTo>
                    <a:lnTo>
                      <a:pt x="1011" y="233"/>
                    </a:lnTo>
                    <a:lnTo>
                      <a:pt x="1047" y="194"/>
                    </a:lnTo>
                    <a:lnTo>
                      <a:pt x="1047" y="185"/>
                    </a:lnTo>
                    <a:lnTo>
                      <a:pt x="1060" y="181"/>
                    </a:lnTo>
                    <a:lnTo>
                      <a:pt x="1130" y="194"/>
                    </a:lnTo>
                    <a:lnTo>
                      <a:pt x="1117" y="140"/>
                    </a:lnTo>
                    <a:lnTo>
                      <a:pt x="1231" y="138"/>
                    </a:lnTo>
                    <a:lnTo>
                      <a:pt x="1252" y="157"/>
                    </a:lnTo>
                    <a:lnTo>
                      <a:pt x="1271" y="163"/>
                    </a:lnTo>
                    <a:lnTo>
                      <a:pt x="1287" y="144"/>
                    </a:lnTo>
                    <a:lnTo>
                      <a:pt x="1303" y="142"/>
                    </a:lnTo>
                    <a:lnTo>
                      <a:pt x="1322" y="157"/>
                    </a:lnTo>
                    <a:lnTo>
                      <a:pt x="1357" y="157"/>
                    </a:lnTo>
                    <a:lnTo>
                      <a:pt x="1384" y="130"/>
                    </a:lnTo>
                    <a:lnTo>
                      <a:pt x="1379" y="64"/>
                    </a:lnTo>
                    <a:lnTo>
                      <a:pt x="1456" y="0"/>
                    </a:lnTo>
                    <a:lnTo>
                      <a:pt x="1596" y="27"/>
                    </a:lnTo>
                    <a:lnTo>
                      <a:pt x="1613" y="61"/>
                    </a:lnTo>
                    <a:lnTo>
                      <a:pt x="1640" y="93"/>
                    </a:lnTo>
                    <a:lnTo>
                      <a:pt x="1688" y="97"/>
                    </a:lnTo>
                    <a:lnTo>
                      <a:pt x="1692" y="117"/>
                    </a:lnTo>
                    <a:lnTo>
                      <a:pt x="1661" y="151"/>
                    </a:lnTo>
                    <a:lnTo>
                      <a:pt x="1663" y="181"/>
                    </a:lnTo>
                    <a:lnTo>
                      <a:pt x="1724" y="247"/>
                    </a:lnTo>
                    <a:lnTo>
                      <a:pt x="1758" y="262"/>
                    </a:lnTo>
                    <a:lnTo>
                      <a:pt x="1758" y="309"/>
                    </a:lnTo>
                    <a:lnTo>
                      <a:pt x="1778" y="323"/>
                    </a:lnTo>
                    <a:lnTo>
                      <a:pt x="1809" y="302"/>
                    </a:lnTo>
                    <a:lnTo>
                      <a:pt x="1875" y="301"/>
                    </a:lnTo>
                    <a:lnTo>
                      <a:pt x="1901" y="355"/>
                    </a:lnTo>
                    <a:lnTo>
                      <a:pt x="1987" y="372"/>
                    </a:lnTo>
                    <a:lnTo>
                      <a:pt x="1997" y="255"/>
                    </a:lnTo>
                    <a:lnTo>
                      <a:pt x="1964" y="210"/>
                    </a:lnTo>
                    <a:lnTo>
                      <a:pt x="2179" y="20"/>
                    </a:lnTo>
                    <a:lnTo>
                      <a:pt x="2235" y="34"/>
                    </a:lnTo>
                    <a:lnTo>
                      <a:pt x="2276" y="43"/>
                    </a:lnTo>
                    <a:lnTo>
                      <a:pt x="2334" y="29"/>
                    </a:lnTo>
                    <a:lnTo>
                      <a:pt x="2382" y="21"/>
                    </a:lnTo>
                    <a:lnTo>
                      <a:pt x="2412" y="6"/>
                    </a:lnTo>
                    <a:lnTo>
                      <a:pt x="2437" y="6"/>
                    </a:lnTo>
                    <a:lnTo>
                      <a:pt x="2448" y="20"/>
                    </a:lnTo>
                    <a:lnTo>
                      <a:pt x="2299" y="347"/>
                    </a:lnTo>
                    <a:lnTo>
                      <a:pt x="2312" y="451"/>
                    </a:lnTo>
                    <a:lnTo>
                      <a:pt x="2323" y="580"/>
                    </a:lnTo>
                    <a:lnTo>
                      <a:pt x="2371" y="632"/>
                    </a:lnTo>
                    <a:lnTo>
                      <a:pt x="2439" y="644"/>
                    </a:lnTo>
                    <a:lnTo>
                      <a:pt x="2610" y="1175"/>
                    </a:lnTo>
                    <a:lnTo>
                      <a:pt x="2336" y="1022"/>
                    </a:lnTo>
                    <a:lnTo>
                      <a:pt x="2357" y="1065"/>
                    </a:lnTo>
                    <a:lnTo>
                      <a:pt x="2357" y="1137"/>
                    </a:lnTo>
                    <a:lnTo>
                      <a:pt x="2418" y="1166"/>
                    </a:lnTo>
                    <a:lnTo>
                      <a:pt x="2557" y="1284"/>
                    </a:lnTo>
                    <a:lnTo>
                      <a:pt x="2557" y="1317"/>
                    </a:lnTo>
                    <a:lnTo>
                      <a:pt x="2608" y="1322"/>
                    </a:lnTo>
                    <a:lnTo>
                      <a:pt x="2635" y="1358"/>
                    </a:lnTo>
                    <a:lnTo>
                      <a:pt x="2646" y="1392"/>
                    </a:lnTo>
                    <a:lnTo>
                      <a:pt x="2629" y="1420"/>
                    </a:lnTo>
                    <a:lnTo>
                      <a:pt x="2615" y="1462"/>
                    </a:lnTo>
                    <a:lnTo>
                      <a:pt x="2743" y="1480"/>
                    </a:lnTo>
                    <a:lnTo>
                      <a:pt x="2778" y="1490"/>
                    </a:lnTo>
                    <a:lnTo>
                      <a:pt x="2782" y="1522"/>
                    </a:lnTo>
                    <a:lnTo>
                      <a:pt x="2782" y="1552"/>
                    </a:lnTo>
                    <a:lnTo>
                      <a:pt x="2844" y="1613"/>
                    </a:lnTo>
                    <a:lnTo>
                      <a:pt x="2844" y="1662"/>
                    </a:lnTo>
                    <a:lnTo>
                      <a:pt x="2834" y="1679"/>
                    </a:lnTo>
                    <a:lnTo>
                      <a:pt x="2872" y="1705"/>
                    </a:lnTo>
                    <a:lnTo>
                      <a:pt x="2877" y="1735"/>
                    </a:lnTo>
                    <a:lnTo>
                      <a:pt x="2823" y="1795"/>
                    </a:lnTo>
                    <a:lnTo>
                      <a:pt x="2780" y="1788"/>
                    </a:lnTo>
                    <a:lnTo>
                      <a:pt x="2706" y="1803"/>
                    </a:lnTo>
                    <a:lnTo>
                      <a:pt x="2497" y="1763"/>
                    </a:lnTo>
                    <a:lnTo>
                      <a:pt x="2461" y="1705"/>
                    </a:lnTo>
                    <a:lnTo>
                      <a:pt x="2393" y="1695"/>
                    </a:lnTo>
                    <a:lnTo>
                      <a:pt x="2393" y="1641"/>
                    </a:lnTo>
                    <a:lnTo>
                      <a:pt x="2376" y="1625"/>
                    </a:lnTo>
                    <a:lnTo>
                      <a:pt x="2310" y="1631"/>
                    </a:lnTo>
                    <a:lnTo>
                      <a:pt x="2222" y="1594"/>
                    </a:lnTo>
                    <a:lnTo>
                      <a:pt x="2171" y="1554"/>
                    </a:lnTo>
                    <a:lnTo>
                      <a:pt x="2101" y="1546"/>
                    </a:lnTo>
                    <a:lnTo>
                      <a:pt x="1973" y="1492"/>
                    </a:lnTo>
                    <a:lnTo>
                      <a:pt x="1890" y="1426"/>
                    </a:lnTo>
                    <a:lnTo>
                      <a:pt x="1724" y="1216"/>
                    </a:lnTo>
                    <a:lnTo>
                      <a:pt x="1828" y="1128"/>
                    </a:lnTo>
                    <a:lnTo>
                      <a:pt x="1916" y="1007"/>
                    </a:lnTo>
                    <a:lnTo>
                      <a:pt x="1910" y="917"/>
                    </a:lnTo>
                    <a:lnTo>
                      <a:pt x="1950" y="834"/>
                    </a:lnTo>
                    <a:lnTo>
                      <a:pt x="1962" y="755"/>
                    </a:lnTo>
                    <a:lnTo>
                      <a:pt x="1921" y="737"/>
                    </a:lnTo>
                    <a:lnTo>
                      <a:pt x="1954" y="658"/>
                    </a:lnTo>
                    <a:lnTo>
                      <a:pt x="1944" y="427"/>
                    </a:lnTo>
                    <a:lnTo>
                      <a:pt x="1571" y="415"/>
                    </a:lnTo>
                    <a:lnTo>
                      <a:pt x="1571" y="496"/>
                    </a:lnTo>
                    <a:lnTo>
                      <a:pt x="1618" y="534"/>
                    </a:lnTo>
                    <a:lnTo>
                      <a:pt x="1624" y="576"/>
                    </a:lnTo>
                    <a:lnTo>
                      <a:pt x="1620" y="615"/>
                    </a:lnTo>
                    <a:lnTo>
                      <a:pt x="1594" y="632"/>
                    </a:lnTo>
                    <a:lnTo>
                      <a:pt x="1551" y="640"/>
                    </a:lnTo>
                    <a:lnTo>
                      <a:pt x="1481" y="615"/>
                    </a:lnTo>
                    <a:lnTo>
                      <a:pt x="1458" y="584"/>
                    </a:lnTo>
                    <a:lnTo>
                      <a:pt x="1437" y="549"/>
                    </a:lnTo>
                    <a:lnTo>
                      <a:pt x="1421" y="545"/>
                    </a:lnTo>
                    <a:lnTo>
                      <a:pt x="1415" y="607"/>
                    </a:lnTo>
                    <a:lnTo>
                      <a:pt x="1431" y="625"/>
                    </a:lnTo>
                    <a:lnTo>
                      <a:pt x="1417" y="647"/>
                    </a:lnTo>
                    <a:lnTo>
                      <a:pt x="1392" y="666"/>
                    </a:lnTo>
                    <a:lnTo>
                      <a:pt x="1407" y="735"/>
                    </a:lnTo>
                    <a:lnTo>
                      <a:pt x="1466" y="819"/>
                    </a:lnTo>
                    <a:lnTo>
                      <a:pt x="1456" y="864"/>
                    </a:lnTo>
                    <a:lnTo>
                      <a:pt x="1268" y="864"/>
                    </a:lnTo>
                    <a:lnTo>
                      <a:pt x="1224" y="847"/>
                    </a:lnTo>
                    <a:lnTo>
                      <a:pt x="1066" y="843"/>
                    </a:lnTo>
                    <a:lnTo>
                      <a:pt x="989" y="753"/>
                    </a:lnTo>
                    <a:lnTo>
                      <a:pt x="745" y="888"/>
                    </a:lnTo>
                    <a:lnTo>
                      <a:pt x="558" y="875"/>
                    </a:lnTo>
                    <a:lnTo>
                      <a:pt x="451" y="913"/>
                    </a:lnTo>
                    <a:lnTo>
                      <a:pt x="380" y="867"/>
                    </a:lnTo>
                    <a:lnTo>
                      <a:pt x="353" y="855"/>
                    </a:lnTo>
                    <a:lnTo>
                      <a:pt x="285" y="790"/>
                    </a:lnTo>
                    <a:lnTo>
                      <a:pt x="211" y="807"/>
                    </a:lnTo>
                    <a:lnTo>
                      <a:pt x="146" y="858"/>
                    </a:lnTo>
                    <a:lnTo>
                      <a:pt x="130" y="836"/>
                    </a:lnTo>
                    <a:lnTo>
                      <a:pt x="74" y="832"/>
                    </a:lnTo>
                    <a:lnTo>
                      <a:pt x="6" y="798"/>
                    </a:lnTo>
                    <a:lnTo>
                      <a:pt x="0" y="756"/>
                    </a:lnTo>
                    <a:lnTo>
                      <a:pt x="72" y="734"/>
                    </a:lnTo>
                    <a:lnTo>
                      <a:pt x="167" y="724"/>
                    </a:lnTo>
                    <a:lnTo>
                      <a:pt x="184" y="70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01" name="Freeform 9"/>
              <p:cNvSpPr>
                <a:spLocks noChangeAspect="1"/>
              </p:cNvSpPr>
              <p:nvPr/>
            </p:nvSpPr>
            <p:spPr bwMode="auto">
              <a:xfrm>
                <a:off x="3460" y="1400"/>
                <a:ext cx="65" cy="126"/>
              </a:xfrm>
              <a:custGeom>
                <a:avLst/>
                <a:gdLst>
                  <a:gd name="T0" fmla="*/ 0 w 359"/>
                  <a:gd name="T1" fmla="*/ 0 h 695"/>
                  <a:gd name="T2" fmla="*/ 8 w 359"/>
                  <a:gd name="T3" fmla="*/ 152 h 695"/>
                  <a:gd name="T4" fmla="*/ 20 w 359"/>
                  <a:gd name="T5" fmla="*/ 267 h 695"/>
                  <a:gd name="T6" fmla="*/ 32 w 359"/>
                  <a:gd name="T7" fmla="*/ 336 h 695"/>
                  <a:gd name="T8" fmla="*/ 11 w 359"/>
                  <a:gd name="T9" fmla="*/ 350 h 695"/>
                  <a:gd name="T10" fmla="*/ 18 w 359"/>
                  <a:gd name="T11" fmla="*/ 387 h 695"/>
                  <a:gd name="T12" fmla="*/ 34 w 359"/>
                  <a:gd name="T13" fmla="*/ 389 h 695"/>
                  <a:gd name="T14" fmla="*/ 46 w 359"/>
                  <a:gd name="T15" fmla="*/ 396 h 695"/>
                  <a:gd name="T16" fmla="*/ 47 w 359"/>
                  <a:gd name="T17" fmla="*/ 430 h 695"/>
                  <a:gd name="T18" fmla="*/ 47 w 359"/>
                  <a:gd name="T19" fmla="*/ 449 h 695"/>
                  <a:gd name="T20" fmla="*/ 68 w 359"/>
                  <a:gd name="T21" fmla="*/ 456 h 695"/>
                  <a:gd name="T22" fmla="*/ 65 w 359"/>
                  <a:gd name="T23" fmla="*/ 504 h 695"/>
                  <a:gd name="T24" fmla="*/ 126 w 359"/>
                  <a:gd name="T25" fmla="*/ 576 h 695"/>
                  <a:gd name="T26" fmla="*/ 141 w 359"/>
                  <a:gd name="T27" fmla="*/ 636 h 695"/>
                  <a:gd name="T28" fmla="*/ 187 w 359"/>
                  <a:gd name="T29" fmla="*/ 695 h 695"/>
                  <a:gd name="T30" fmla="*/ 239 w 359"/>
                  <a:gd name="T31" fmla="*/ 538 h 695"/>
                  <a:gd name="T32" fmla="*/ 263 w 359"/>
                  <a:gd name="T33" fmla="*/ 480 h 695"/>
                  <a:gd name="T34" fmla="*/ 359 w 359"/>
                  <a:gd name="T35" fmla="*/ 391 h 695"/>
                  <a:gd name="T36" fmla="*/ 317 w 359"/>
                  <a:gd name="T37" fmla="*/ 332 h 695"/>
                  <a:gd name="T38" fmla="*/ 64 w 359"/>
                  <a:gd name="T39" fmla="*/ 76 h 695"/>
                  <a:gd name="T40" fmla="*/ 0 w 359"/>
                  <a:gd name="T41" fmla="*/ 0 h 6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9" h="695">
                    <a:moveTo>
                      <a:pt x="0" y="0"/>
                    </a:moveTo>
                    <a:lnTo>
                      <a:pt x="8" y="152"/>
                    </a:lnTo>
                    <a:lnTo>
                      <a:pt x="20" y="267"/>
                    </a:lnTo>
                    <a:lnTo>
                      <a:pt x="32" y="336"/>
                    </a:lnTo>
                    <a:lnTo>
                      <a:pt x="11" y="350"/>
                    </a:lnTo>
                    <a:lnTo>
                      <a:pt x="18" y="387"/>
                    </a:lnTo>
                    <a:lnTo>
                      <a:pt x="34" y="389"/>
                    </a:lnTo>
                    <a:lnTo>
                      <a:pt x="46" y="396"/>
                    </a:lnTo>
                    <a:lnTo>
                      <a:pt x="47" y="430"/>
                    </a:lnTo>
                    <a:lnTo>
                      <a:pt x="47" y="449"/>
                    </a:lnTo>
                    <a:lnTo>
                      <a:pt x="68" y="456"/>
                    </a:lnTo>
                    <a:lnTo>
                      <a:pt x="65" y="504"/>
                    </a:lnTo>
                    <a:lnTo>
                      <a:pt x="126" y="576"/>
                    </a:lnTo>
                    <a:lnTo>
                      <a:pt x="141" y="636"/>
                    </a:lnTo>
                    <a:lnTo>
                      <a:pt x="187" y="695"/>
                    </a:lnTo>
                    <a:lnTo>
                      <a:pt x="239" y="538"/>
                    </a:lnTo>
                    <a:lnTo>
                      <a:pt x="263" y="480"/>
                    </a:lnTo>
                    <a:lnTo>
                      <a:pt x="359" y="391"/>
                    </a:lnTo>
                    <a:lnTo>
                      <a:pt x="317" y="332"/>
                    </a:lnTo>
                    <a:lnTo>
                      <a:pt x="64" y="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02" name="Freeform 10"/>
              <p:cNvSpPr>
                <a:spLocks noChangeAspect="1"/>
              </p:cNvSpPr>
              <p:nvPr/>
            </p:nvSpPr>
            <p:spPr bwMode="auto">
              <a:xfrm>
                <a:off x="3473" y="1338"/>
                <a:ext cx="161" cy="144"/>
              </a:xfrm>
              <a:custGeom>
                <a:avLst/>
                <a:gdLst>
                  <a:gd name="T0" fmla="*/ 0 w 891"/>
                  <a:gd name="T1" fmla="*/ 428 h 800"/>
                  <a:gd name="T2" fmla="*/ 150 w 891"/>
                  <a:gd name="T3" fmla="*/ 432 h 800"/>
                  <a:gd name="T4" fmla="*/ 197 w 891"/>
                  <a:gd name="T5" fmla="*/ 449 h 800"/>
                  <a:gd name="T6" fmla="*/ 384 w 891"/>
                  <a:gd name="T7" fmla="*/ 449 h 800"/>
                  <a:gd name="T8" fmla="*/ 397 w 891"/>
                  <a:gd name="T9" fmla="*/ 405 h 800"/>
                  <a:gd name="T10" fmla="*/ 338 w 891"/>
                  <a:gd name="T11" fmla="*/ 321 h 800"/>
                  <a:gd name="T12" fmla="*/ 323 w 891"/>
                  <a:gd name="T13" fmla="*/ 251 h 800"/>
                  <a:gd name="T14" fmla="*/ 348 w 891"/>
                  <a:gd name="T15" fmla="*/ 235 h 800"/>
                  <a:gd name="T16" fmla="*/ 362 w 891"/>
                  <a:gd name="T17" fmla="*/ 215 h 800"/>
                  <a:gd name="T18" fmla="*/ 345 w 891"/>
                  <a:gd name="T19" fmla="*/ 195 h 800"/>
                  <a:gd name="T20" fmla="*/ 350 w 891"/>
                  <a:gd name="T21" fmla="*/ 131 h 800"/>
                  <a:gd name="T22" fmla="*/ 364 w 891"/>
                  <a:gd name="T23" fmla="*/ 133 h 800"/>
                  <a:gd name="T24" fmla="*/ 407 w 891"/>
                  <a:gd name="T25" fmla="*/ 198 h 800"/>
                  <a:gd name="T26" fmla="*/ 477 w 891"/>
                  <a:gd name="T27" fmla="*/ 225 h 800"/>
                  <a:gd name="T28" fmla="*/ 528 w 891"/>
                  <a:gd name="T29" fmla="*/ 218 h 800"/>
                  <a:gd name="T30" fmla="*/ 553 w 891"/>
                  <a:gd name="T31" fmla="*/ 200 h 800"/>
                  <a:gd name="T32" fmla="*/ 555 w 891"/>
                  <a:gd name="T33" fmla="*/ 169 h 800"/>
                  <a:gd name="T34" fmla="*/ 550 w 891"/>
                  <a:gd name="T35" fmla="*/ 120 h 800"/>
                  <a:gd name="T36" fmla="*/ 500 w 891"/>
                  <a:gd name="T37" fmla="*/ 82 h 800"/>
                  <a:gd name="T38" fmla="*/ 502 w 891"/>
                  <a:gd name="T39" fmla="*/ 0 h 800"/>
                  <a:gd name="T40" fmla="*/ 874 w 891"/>
                  <a:gd name="T41" fmla="*/ 13 h 800"/>
                  <a:gd name="T42" fmla="*/ 886 w 891"/>
                  <a:gd name="T43" fmla="*/ 239 h 800"/>
                  <a:gd name="T44" fmla="*/ 851 w 891"/>
                  <a:gd name="T45" fmla="*/ 323 h 800"/>
                  <a:gd name="T46" fmla="*/ 891 w 891"/>
                  <a:gd name="T47" fmla="*/ 340 h 800"/>
                  <a:gd name="T48" fmla="*/ 881 w 891"/>
                  <a:gd name="T49" fmla="*/ 422 h 800"/>
                  <a:gd name="T50" fmla="*/ 841 w 891"/>
                  <a:gd name="T51" fmla="*/ 502 h 800"/>
                  <a:gd name="T52" fmla="*/ 844 w 891"/>
                  <a:gd name="T53" fmla="*/ 592 h 800"/>
                  <a:gd name="T54" fmla="*/ 755 w 891"/>
                  <a:gd name="T55" fmla="*/ 720 h 800"/>
                  <a:gd name="T56" fmla="*/ 651 w 891"/>
                  <a:gd name="T57" fmla="*/ 800 h 800"/>
                  <a:gd name="T58" fmla="*/ 282 w 891"/>
                  <a:gd name="T59" fmla="*/ 738 h 800"/>
                  <a:gd name="T60" fmla="*/ 243 w 891"/>
                  <a:gd name="T61" fmla="*/ 677 h 800"/>
                  <a:gd name="T62" fmla="*/ 0 w 891"/>
                  <a:gd name="T63" fmla="*/ 428 h 8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91" h="800">
                    <a:moveTo>
                      <a:pt x="0" y="428"/>
                    </a:moveTo>
                    <a:lnTo>
                      <a:pt x="150" y="432"/>
                    </a:lnTo>
                    <a:lnTo>
                      <a:pt x="197" y="449"/>
                    </a:lnTo>
                    <a:lnTo>
                      <a:pt x="384" y="449"/>
                    </a:lnTo>
                    <a:lnTo>
                      <a:pt x="397" y="405"/>
                    </a:lnTo>
                    <a:lnTo>
                      <a:pt x="338" y="321"/>
                    </a:lnTo>
                    <a:lnTo>
                      <a:pt x="323" y="251"/>
                    </a:lnTo>
                    <a:lnTo>
                      <a:pt x="348" y="235"/>
                    </a:lnTo>
                    <a:lnTo>
                      <a:pt x="362" y="215"/>
                    </a:lnTo>
                    <a:lnTo>
                      <a:pt x="345" y="195"/>
                    </a:lnTo>
                    <a:lnTo>
                      <a:pt x="350" y="131"/>
                    </a:lnTo>
                    <a:lnTo>
                      <a:pt x="364" y="133"/>
                    </a:lnTo>
                    <a:lnTo>
                      <a:pt x="407" y="198"/>
                    </a:lnTo>
                    <a:lnTo>
                      <a:pt x="477" y="225"/>
                    </a:lnTo>
                    <a:lnTo>
                      <a:pt x="528" y="218"/>
                    </a:lnTo>
                    <a:lnTo>
                      <a:pt x="553" y="200"/>
                    </a:lnTo>
                    <a:lnTo>
                      <a:pt x="555" y="169"/>
                    </a:lnTo>
                    <a:lnTo>
                      <a:pt x="550" y="120"/>
                    </a:lnTo>
                    <a:lnTo>
                      <a:pt x="500" y="82"/>
                    </a:lnTo>
                    <a:lnTo>
                      <a:pt x="502" y="0"/>
                    </a:lnTo>
                    <a:lnTo>
                      <a:pt x="874" y="13"/>
                    </a:lnTo>
                    <a:lnTo>
                      <a:pt x="886" y="239"/>
                    </a:lnTo>
                    <a:lnTo>
                      <a:pt x="851" y="323"/>
                    </a:lnTo>
                    <a:lnTo>
                      <a:pt x="891" y="340"/>
                    </a:lnTo>
                    <a:lnTo>
                      <a:pt x="881" y="422"/>
                    </a:lnTo>
                    <a:lnTo>
                      <a:pt x="841" y="502"/>
                    </a:lnTo>
                    <a:lnTo>
                      <a:pt x="844" y="592"/>
                    </a:lnTo>
                    <a:lnTo>
                      <a:pt x="755" y="720"/>
                    </a:lnTo>
                    <a:lnTo>
                      <a:pt x="651" y="800"/>
                    </a:lnTo>
                    <a:lnTo>
                      <a:pt x="282" y="738"/>
                    </a:lnTo>
                    <a:lnTo>
                      <a:pt x="243" y="677"/>
                    </a:lnTo>
                    <a:lnTo>
                      <a:pt x="0" y="42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03" name="Freeform 11"/>
              <p:cNvSpPr>
                <a:spLocks noChangeAspect="1"/>
              </p:cNvSpPr>
              <p:nvPr/>
            </p:nvSpPr>
            <p:spPr bwMode="auto">
              <a:xfrm>
                <a:off x="3281" y="1399"/>
                <a:ext cx="211" cy="164"/>
              </a:xfrm>
              <a:custGeom>
                <a:avLst/>
                <a:gdLst>
                  <a:gd name="T0" fmla="*/ 138 w 1169"/>
                  <a:gd name="T1" fmla="*/ 106 h 905"/>
                  <a:gd name="T2" fmla="*/ 0 w 1169"/>
                  <a:gd name="T3" fmla="*/ 244 h 905"/>
                  <a:gd name="T4" fmla="*/ 15 w 1169"/>
                  <a:gd name="T5" fmla="*/ 294 h 905"/>
                  <a:gd name="T6" fmla="*/ 0 w 1169"/>
                  <a:gd name="T7" fmla="*/ 339 h 905"/>
                  <a:gd name="T8" fmla="*/ 20 w 1169"/>
                  <a:gd name="T9" fmla="*/ 374 h 905"/>
                  <a:gd name="T10" fmla="*/ 145 w 1169"/>
                  <a:gd name="T11" fmla="*/ 372 h 905"/>
                  <a:gd name="T12" fmla="*/ 159 w 1169"/>
                  <a:gd name="T13" fmla="*/ 415 h 905"/>
                  <a:gd name="T14" fmla="*/ 185 w 1169"/>
                  <a:gd name="T15" fmla="*/ 410 h 905"/>
                  <a:gd name="T16" fmla="*/ 203 w 1169"/>
                  <a:gd name="T17" fmla="*/ 388 h 905"/>
                  <a:gd name="T18" fmla="*/ 230 w 1169"/>
                  <a:gd name="T19" fmla="*/ 382 h 905"/>
                  <a:gd name="T20" fmla="*/ 243 w 1169"/>
                  <a:gd name="T21" fmla="*/ 390 h 905"/>
                  <a:gd name="T22" fmla="*/ 251 w 1169"/>
                  <a:gd name="T23" fmla="*/ 415 h 905"/>
                  <a:gd name="T24" fmla="*/ 240 w 1169"/>
                  <a:gd name="T25" fmla="*/ 435 h 905"/>
                  <a:gd name="T26" fmla="*/ 203 w 1169"/>
                  <a:gd name="T27" fmla="*/ 448 h 905"/>
                  <a:gd name="T28" fmla="*/ 187 w 1169"/>
                  <a:gd name="T29" fmla="*/ 474 h 905"/>
                  <a:gd name="T30" fmla="*/ 181 w 1169"/>
                  <a:gd name="T31" fmla="*/ 521 h 905"/>
                  <a:gd name="T32" fmla="*/ 210 w 1169"/>
                  <a:gd name="T33" fmla="*/ 543 h 905"/>
                  <a:gd name="T34" fmla="*/ 189 w 1169"/>
                  <a:gd name="T35" fmla="*/ 628 h 905"/>
                  <a:gd name="T36" fmla="*/ 158 w 1169"/>
                  <a:gd name="T37" fmla="*/ 666 h 905"/>
                  <a:gd name="T38" fmla="*/ 161 w 1169"/>
                  <a:gd name="T39" fmla="*/ 692 h 905"/>
                  <a:gd name="T40" fmla="*/ 168 w 1169"/>
                  <a:gd name="T41" fmla="*/ 705 h 905"/>
                  <a:gd name="T42" fmla="*/ 195 w 1169"/>
                  <a:gd name="T43" fmla="*/ 699 h 905"/>
                  <a:gd name="T44" fmla="*/ 213 w 1169"/>
                  <a:gd name="T45" fmla="*/ 675 h 905"/>
                  <a:gd name="T46" fmla="*/ 237 w 1169"/>
                  <a:gd name="T47" fmla="*/ 645 h 905"/>
                  <a:gd name="T48" fmla="*/ 242 w 1169"/>
                  <a:gd name="T49" fmla="*/ 709 h 905"/>
                  <a:gd name="T50" fmla="*/ 291 w 1169"/>
                  <a:gd name="T51" fmla="*/ 687 h 905"/>
                  <a:gd name="T52" fmla="*/ 390 w 1169"/>
                  <a:gd name="T53" fmla="*/ 687 h 905"/>
                  <a:gd name="T54" fmla="*/ 450 w 1169"/>
                  <a:gd name="T55" fmla="*/ 746 h 905"/>
                  <a:gd name="T56" fmla="*/ 664 w 1169"/>
                  <a:gd name="T57" fmla="*/ 754 h 905"/>
                  <a:gd name="T58" fmla="*/ 802 w 1169"/>
                  <a:gd name="T59" fmla="*/ 874 h 905"/>
                  <a:gd name="T60" fmla="*/ 950 w 1169"/>
                  <a:gd name="T61" fmla="*/ 905 h 905"/>
                  <a:gd name="T62" fmla="*/ 1114 w 1169"/>
                  <a:gd name="T63" fmla="*/ 895 h 905"/>
                  <a:gd name="T64" fmla="*/ 1169 w 1169"/>
                  <a:gd name="T65" fmla="*/ 694 h 905"/>
                  <a:gd name="T66" fmla="*/ 1127 w 1169"/>
                  <a:gd name="T67" fmla="*/ 643 h 905"/>
                  <a:gd name="T68" fmla="*/ 1116 w 1169"/>
                  <a:gd name="T69" fmla="*/ 586 h 905"/>
                  <a:gd name="T70" fmla="*/ 1055 w 1169"/>
                  <a:gd name="T71" fmla="*/ 515 h 905"/>
                  <a:gd name="T72" fmla="*/ 1057 w 1169"/>
                  <a:gd name="T73" fmla="*/ 462 h 905"/>
                  <a:gd name="T74" fmla="*/ 1035 w 1169"/>
                  <a:gd name="T75" fmla="*/ 457 h 905"/>
                  <a:gd name="T76" fmla="*/ 1037 w 1169"/>
                  <a:gd name="T77" fmla="*/ 403 h 905"/>
                  <a:gd name="T78" fmla="*/ 1006 w 1169"/>
                  <a:gd name="T79" fmla="*/ 395 h 905"/>
                  <a:gd name="T80" fmla="*/ 1001 w 1169"/>
                  <a:gd name="T81" fmla="*/ 359 h 905"/>
                  <a:gd name="T82" fmla="*/ 1020 w 1169"/>
                  <a:gd name="T83" fmla="*/ 343 h 905"/>
                  <a:gd name="T84" fmla="*/ 1006 w 1169"/>
                  <a:gd name="T85" fmla="*/ 254 h 905"/>
                  <a:gd name="T86" fmla="*/ 989 w 1169"/>
                  <a:gd name="T87" fmla="*/ 6 h 905"/>
                  <a:gd name="T88" fmla="*/ 981 w 1169"/>
                  <a:gd name="T89" fmla="*/ 0 h 905"/>
                  <a:gd name="T90" fmla="*/ 740 w 1169"/>
                  <a:gd name="T91" fmla="*/ 136 h 905"/>
                  <a:gd name="T92" fmla="*/ 553 w 1169"/>
                  <a:gd name="T93" fmla="*/ 123 h 905"/>
                  <a:gd name="T94" fmla="*/ 448 w 1169"/>
                  <a:gd name="T95" fmla="*/ 161 h 905"/>
                  <a:gd name="T96" fmla="*/ 373 w 1169"/>
                  <a:gd name="T97" fmla="*/ 114 h 905"/>
                  <a:gd name="T98" fmla="*/ 350 w 1169"/>
                  <a:gd name="T99" fmla="*/ 108 h 905"/>
                  <a:gd name="T100" fmla="*/ 279 w 1169"/>
                  <a:gd name="T101" fmla="*/ 36 h 905"/>
                  <a:gd name="T102" fmla="*/ 208 w 1169"/>
                  <a:gd name="T103" fmla="*/ 52 h 905"/>
                  <a:gd name="T104" fmla="*/ 138 w 1169"/>
                  <a:gd name="T105" fmla="*/ 106 h 9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169" h="905">
                    <a:moveTo>
                      <a:pt x="138" y="106"/>
                    </a:moveTo>
                    <a:lnTo>
                      <a:pt x="0" y="244"/>
                    </a:lnTo>
                    <a:lnTo>
                      <a:pt x="15" y="294"/>
                    </a:lnTo>
                    <a:lnTo>
                      <a:pt x="0" y="339"/>
                    </a:lnTo>
                    <a:lnTo>
                      <a:pt x="20" y="374"/>
                    </a:lnTo>
                    <a:lnTo>
                      <a:pt x="145" y="372"/>
                    </a:lnTo>
                    <a:lnTo>
                      <a:pt x="159" y="415"/>
                    </a:lnTo>
                    <a:lnTo>
                      <a:pt x="185" y="410"/>
                    </a:lnTo>
                    <a:lnTo>
                      <a:pt x="203" y="388"/>
                    </a:lnTo>
                    <a:lnTo>
                      <a:pt x="230" y="382"/>
                    </a:lnTo>
                    <a:lnTo>
                      <a:pt x="243" y="390"/>
                    </a:lnTo>
                    <a:lnTo>
                      <a:pt x="251" y="415"/>
                    </a:lnTo>
                    <a:lnTo>
                      <a:pt x="240" y="435"/>
                    </a:lnTo>
                    <a:lnTo>
                      <a:pt x="203" y="448"/>
                    </a:lnTo>
                    <a:lnTo>
                      <a:pt x="187" y="474"/>
                    </a:lnTo>
                    <a:lnTo>
                      <a:pt x="181" y="521"/>
                    </a:lnTo>
                    <a:lnTo>
                      <a:pt x="210" y="543"/>
                    </a:lnTo>
                    <a:lnTo>
                      <a:pt x="189" y="628"/>
                    </a:lnTo>
                    <a:lnTo>
                      <a:pt x="158" y="666"/>
                    </a:lnTo>
                    <a:lnTo>
                      <a:pt x="161" y="692"/>
                    </a:lnTo>
                    <a:lnTo>
                      <a:pt x="168" y="705"/>
                    </a:lnTo>
                    <a:lnTo>
                      <a:pt x="195" y="699"/>
                    </a:lnTo>
                    <a:lnTo>
                      <a:pt x="213" y="675"/>
                    </a:lnTo>
                    <a:lnTo>
                      <a:pt x="237" y="645"/>
                    </a:lnTo>
                    <a:lnTo>
                      <a:pt x="242" y="709"/>
                    </a:lnTo>
                    <a:lnTo>
                      <a:pt x="291" y="687"/>
                    </a:lnTo>
                    <a:lnTo>
                      <a:pt x="390" y="687"/>
                    </a:lnTo>
                    <a:lnTo>
                      <a:pt x="450" y="746"/>
                    </a:lnTo>
                    <a:lnTo>
                      <a:pt x="664" y="754"/>
                    </a:lnTo>
                    <a:lnTo>
                      <a:pt x="802" y="874"/>
                    </a:lnTo>
                    <a:lnTo>
                      <a:pt x="950" y="905"/>
                    </a:lnTo>
                    <a:lnTo>
                      <a:pt x="1114" y="895"/>
                    </a:lnTo>
                    <a:lnTo>
                      <a:pt x="1169" y="694"/>
                    </a:lnTo>
                    <a:lnTo>
                      <a:pt x="1127" y="643"/>
                    </a:lnTo>
                    <a:lnTo>
                      <a:pt x="1116" y="586"/>
                    </a:lnTo>
                    <a:lnTo>
                      <a:pt x="1055" y="515"/>
                    </a:lnTo>
                    <a:lnTo>
                      <a:pt x="1057" y="462"/>
                    </a:lnTo>
                    <a:lnTo>
                      <a:pt x="1035" y="457"/>
                    </a:lnTo>
                    <a:lnTo>
                      <a:pt x="1037" y="403"/>
                    </a:lnTo>
                    <a:lnTo>
                      <a:pt x="1006" y="395"/>
                    </a:lnTo>
                    <a:lnTo>
                      <a:pt x="1001" y="359"/>
                    </a:lnTo>
                    <a:lnTo>
                      <a:pt x="1020" y="343"/>
                    </a:lnTo>
                    <a:lnTo>
                      <a:pt x="1006" y="254"/>
                    </a:lnTo>
                    <a:lnTo>
                      <a:pt x="989" y="6"/>
                    </a:lnTo>
                    <a:lnTo>
                      <a:pt x="981" y="0"/>
                    </a:lnTo>
                    <a:lnTo>
                      <a:pt x="740" y="136"/>
                    </a:lnTo>
                    <a:lnTo>
                      <a:pt x="553" y="123"/>
                    </a:lnTo>
                    <a:lnTo>
                      <a:pt x="448" y="161"/>
                    </a:lnTo>
                    <a:lnTo>
                      <a:pt x="373" y="114"/>
                    </a:lnTo>
                    <a:lnTo>
                      <a:pt x="350" y="108"/>
                    </a:lnTo>
                    <a:lnTo>
                      <a:pt x="279" y="36"/>
                    </a:lnTo>
                    <a:lnTo>
                      <a:pt x="208" y="52"/>
                    </a:lnTo>
                    <a:lnTo>
                      <a:pt x="138" y="10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04" name="Freeform 12"/>
              <p:cNvSpPr>
                <a:spLocks noChangeAspect="1"/>
              </p:cNvSpPr>
              <p:nvPr/>
            </p:nvSpPr>
            <p:spPr bwMode="auto">
              <a:xfrm>
                <a:off x="3167" y="1224"/>
                <a:ext cx="209" cy="205"/>
              </a:xfrm>
              <a:custGeom>
                <a:avLst/>
                <a:gdLst>
                  <a:gd name="T0" fmla="*/ 53 w 1160"/>
                  <a:gd name="T1" fmla="*/ 521 h 1137"/>
                  <a:gd name="T2" fmla="*/ 98 w 1160"/>
                  <a:gd name="T3" fmla="*/ 497 h 1137"/>
                  <a:gd name="T4" fmla="*/ 110 w 1160"/>
                  <a:gd name="T5" fmla="*/ 446 h 1137"/>
                  <a:gd name="T6" fmla="*/ 139 w 1160"/>
                  <a:gd name="T7" fmla="*/ 448 h 1137"/>
                  <a:gd name="T8" fmla="*/ 167 w 1160"/>
                  <a:gd name="T9" fmla="*/ 469 h 1137"/>
                  <a:gd name="T10" fmla="*/ 193 w 1160"/>
                  <a:gd name="T11" fmla="*/ 461 h 1137"/>
                  <a:gd name="T12" fmla="*/ 234 w 1160"/>
                  <a:gd name="T13" fmla="*/ 426 h 1137"/>
                  <a:gd name="T14" fmla="*/ 273 w 1160"/>
                  <a:gd name="T15" fmla="*/ 422 h 1137"/>
                  <a:gd name="T16" fmla="*/ 476 w 1160"/>
                  <a:gd name="T17" fmla="*/ 650 h 1137"/>
                  <a:gd name="T18" fmla="*/ 417 w 1160"/>
                  <a:gd name="T19" fmla="*/ 744 h 1137"/>
                  <a:gd name="T20" fmla="*/ 404 w 1160"/>
                  <a:gd name="T21" fmla="*/ 778 h 1137"/>
                  <a:gd name="T22" fmla="*/ 407 w 1160"/>
                  <a:gd name="T23" fmla="*/ 898 h 1137"/>
                  <a:gd name="T24" fmla="*/ 427 w 1160"/>
                  <a:gd name="T25" fmla="*/ 928 h 1137"/>
                  <a:gd name="T26" fmla="*/ 429 w 1160"/>
                  <a:gd name="T27" fmla="*/ 957 h 1137"/>
                  <a:gd name="T28" fmla="*/ 417 w 1160"/>
                  <a:gd name="T29" fmla="*/ 985 h 1137"/>
                  <a:gd name="T30" fmla="*/ 378 w 1160"/>
                  <a:gd name="T31" fmla="*/ 1034 h 1137"/>
                  <a:gd name="T32" fmla="*/ 372 w 1160"/>
                  <a:gd name="T33" fmla="*/ 1052 h 1137"/>
                  <a:gd name="T34" fmla="*/ 457 w 1160"/>
                  <a:gd name="T35" fmla="*/ 1137 h 1137"/>
                  <a:gd name="T36" fmla="*/ 549 w 1160"/>
                  <a:gd name="T37" fmla="*/ 1022 h 1137"/>
                  <a:gd name="T38" fmla="*/ 636 w 1160"/>
                  <a:gd name="T39" fmla="*/ 1018 h 1137"/>
                  <a:gd name="T40" fmla="*/ 630 w 1160"/>
                  <a:gd name="T41" fmla="*/ 979 h 1137"/>
                  <a:gd name="T42" fmla="*/ 697 w 1160"/>
                  <a:gd name="T43" fmla="*/ 955 h 1137"/>
                  <a:gd name="T44" fmla="*/ 798 w 1160"/>
                  <a:gd name="T45" fmla="*/ 943 h 1137"/>
                  <a:gd name="T46" fmla="*/ 816 w 1160"/>
                  <a:gd name="T47" fmla="*/ 924 h 1137"/>
                  <a:gd name="T48" fmla="*/ 974 w 1160"/>
                  <a:gd name="T49" fmla="*/ 473 h 1137"/>
                  <a:gd name="T50" fmla="*/ 1160 w 1160"/>
                  <a:gd name="T51" fmla="*/ 481 h 1137"/>
                  <a:gd name="T52" fmla="*/ 1041 w 1160"/>
                  <a:gd name="T53" fmla="*/ 422 h 1137"/>
                  <a:gd name="T54" fmla="*/ 1029 w 1160"/>
                  <a:gd name="T55" fmla="*/ 373 h 1137"/>
                  <a:gd name="T56" fmla="*/ 986 w 1160"/>
                  <a:gd name="T57" fmla="*/ 363 h 1137"/>
                  <a:gd name="T58" fmla="*/ 958 w 1160"/>
                  <a:gd name="T59" fmla="*/ 343 h 1137"/>
                  <a:gd name="T60" fmla="*/ 984 w 1160"/>
                  <a:gd name="T61" fmla="*/ 320 h 1137"/>
                  <a:gd name="T62" fmla="*/ 986 w 1160"/>
                  <a:gd name="T63" fmla="*/ 260 h 1137"/>
                  <a:gd name="T64" fmla="*/ 1027 w 1160"/>
                  <a:gd name="T65" fmla="*/ 243 h 1137"/>
                  <a:gd name="T66" fmla="*/ 1018 w 1160"/>
                  <a:gd name="T67" fmla="*/ 229 h 1137"/>
                  <a:gd name="T68" fmla="*/ 1018 w 1160"/>
                  <a:gd name="T69" fmla="*/ 205 h 1137"/>
                  <a:gd name="T70" fmla="*/ 1051 w 1160"/>
                  <a:gd name="T71" fmla="*/ 191 h 1137"/>
                  <a:gd name="T72" fmla="*/ 1067 w 1160"/>
                  <a:gd name="T73" fmla="*/ 197 h 1137"/>
                  <a:gd name="T74" fmla="*/ 1096 w 1160"/>
                  <a:gd name="T75" fmla="*/ 193 h 1137"/>
                  <a:gd name="T76" fmla="*/ 1102 w 1160"/>
                  <a:gd name="T77" fmla="*/ 148 h 1137"/>
                  <a:gd name="T78" fmla="*/ 1160 w 1160"/>
                  <a:gd name="T79" fmla="*/ 95 h 1137"/>
                  <a:gd name="T80" fmla="*/ 778 w 1160"/>
                  <a:gd name="T81" fmla="*/ 69 h 1137"/>
                  <a:gd name="T82" fmla="*/ 776 w 1160"/>
                  <a:gd name="T83" fmla="*/ 36 h 1137"/>
                  <a:gd name="T84" fmla="*/ 748 w 1160"/>
                  <a:gd name="T85" fmla="*/ 20 h 1137"/>
                  <a:gd name="T86" fmla="*/ 715 w 1160"/>
                  <a:gd name="T87" fmla="*/ 10 h 1137"/>
                  <a:gd name="T88" fmla="*/ 691 w 1160"/>
                  <a:gd name="T89" fmla="*/ 20 h 1137"/>
                  <a:gd name="T90" fmla="*/ 648 w 1160"/>
                  <a:gd name="T91" fmla="*/ 53 h 1137"/>
                  <a:gd name="T92" fmla="*/ 534 w 1160"/>
                  <a:gd name="T93" fmla="*/ 8 h 1137"/>
                  <a:gd name="T94" fmla="*/ 490 w 1160"/>
                  <a:gd name="T95" fmla="*/ 0 h 1137"/>
                  <a:gd name="T96" fmla="*/ 453 w 1160"/>
                  <a:gd name="T97" fmla="*/ 6 h 1137"/>
                  <a:gd name="T98" fmla="*/ 177 w 1160"/>
                  <a:gd name="T99" fmla="*/ 89 h 1137"/>
                  <a:gd name="T100" fmla="*/ 39 w 1160"/>
                  <a:gd name="T101" fmla="*/ 185 h 1137"/>
                  <a:gd name="T102" fmla="*/ 0 w 1160"/>
                  <a:gd name="T103" fmla="*/ 229 h 1137"/>
                  <a:gd name="T104" fmla="*/ 53 w 1160"/>
                  <a:gd name="T105" fmla="*/ 521 h 1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160" h="1137">
                    <a:moveTo>
                      <a:pt x="53" y="521"/>
                    </a:moveTo>
                    <a:lnTo>
                      <a:pt x="98" y="497"/>
                    </a:lnTo>
                    <a:lnTo>
                      <a:pt x="110" y="446"/>
                    </a:lnTo>
                    <a:lnTo>
                      <a:pt x="139" y="448"/>
                    </a:lnTo>
                    <a:lnTo>
                      <a:pt x="167" y="469"/>
                    </a:lnTo>
                    <a:lnTo>
                      <a:pt x="193" y="461"/>
                    </a:lnTo>
                    <a:lnTo>
                      <a:pt x="234" y="426"/>
                    </a:lnTo>
                    <a:lnTo>
                      <a:pt x="273" y="422"/>
                    </a:lnTo>
                    <a:lnTo>
                      <a:pt x="476" y="650"/>
                    </a:lnTo>
                    <a:lnTo>
                      <a:pt x="417" y="744"/>
                    </a:lnTo>
                    <a:lnTo>
                      <a:pt x="404" y="778"/>
                    </a:lnTo>
                    <a:lnTo>
                      <a:pt x="407" y="898"/>
                    </a:lnTo>
                    <a:lnTo>
                      <a:pt x="427" y="928"/>
                    </a:lnTo>
                    <a:lnTo>
                      <a:pt x="429" y="957"/>
                    </a:lnTo>
                    <a:lnTo>
                      <a:pt x="417" y="985"/>
                    </a:lnTo>
                    <a:lnTo>
                      <a:pt x="378" y="1034"/>
                    </a:lnTo>
                    <a:lnTo>
                      <a:pt x="372" y="1052"/>
                    </a:lnTo>
                    <a:lnTo>
                      <a:pt x="457" y="1137"/>
                    </a:lnTo>
                    <a:lnTo>
                      <a:pt x="549" y="1022"/>
                    </a:lnTo>
                    <a:lnTo>
                      <a:pt x="636" y="1018"/>
                    </a:lnTo>
                    <a:lnTo>
                      <a:pt x="630" y="979"/>
                    </a:lnTo>
                    <a:lnTo>
                      <a:pt x="697" y="955"/>
                    </a:lnTo>
                    <a:lnTo>
                      <a:pt x="798" y="943"/>
                    </a:lnTo>
                    <a:lnTo>
                      <a:pt x="816" y="924"/>
                    </a:lnTo>
                    <a:lnTo>
                      <a:pt x="974" y="473"/>
                    </a:lnTo>
                    <a:lnTo>
                      <a:pt x="1160" y="481"/>
                    </a:lnTo>
                    <a:lnTo>
                      <a:pt x="1041" y="422"/>
                    </a:lnTo>
                    <a:lnTo>
                      <a:pt x="1029" y="373"/>
                    </a:lnTo>
                    <a:lnTo>
                      <a:pt x="986" y="363"/>
                    </a:lnTo>
                    <a:lnTo>
                      <a:pt x="958" y="343"/>
                    </a:lnTo>
                    <a:lnTo>
                      <a:pt x="984" y="320"/>
                    </a:lnTo>
                    <a:lnTo>
                      <a:pt x="986" y="260"/>
                    </a:lnTo>
                    <a:lnTo>
                      <a:pt x="1027" y="243"/>
                    </a:lnTo>
                    <a:lnTo>
                      <a:pt x="1018" y="229"/>
                    </a:lnTo>
                    <a:lnTo>
                      <a:pt x="1018" y="205"/>
                    </a:lnTo>
                    <a:lnTo>
                      <a:pt x="1051" y="191"/>
                    </a:lnTo>
                    <a:lnTo>
                      <a:pt x="1067" y="197"/>
                    </a:lnTo>
                    <a:lnTo>
                      <a:pt x="1096" y="193"/>
                    </a:lnTo>
                    <a:lnTo>
                      <a:pt x="1102" y="148"/>
                    </a:lnTo>
                    <a:lnTo>
                      <a:pt x="1160" y="95"/>
                    </a:lnTo>
                    <a:lnTo>
                      <a:pt x="778" y="69"/>
                    </a:lnTo>
                    <a:lnTo>
                      <a:pt x="776" y="36"/>
                    </a:lnTo>
                    <a:lnTo>
                      <a:pt x="748" y="20"/>
                    </a:lnTo>
                    <a:lnTo>
                      <a:pt x="715" y="10"/>
                    </a:lnTo>
                    <a:lnTo>
                      <a:pt x="691" y="20"/>
                    </a:lnTo>
                    <a:lnTo>
                      <a:pt x="648" y="53"/>
                    </a:lnTo>
                    <a:lnTo>
                      <a:pt x="534" y="8"/>
                    </a:lnTo>
                    <a:lnTo>
                      <a:pt x="490" y="0"/>
                    </a:lnTo>
                    <a:lnTo>
                      <a:pt x="453" y="6"/>
                    </a:lnTo>
                    <a:lnTo>
                      <a:pt x="177" y="89"/>
                    </a:lnTo>
                    <a:lnTo>
                      <a:pt x="39" y="185"/>
                    </a:lnTo>
                    <a:lnTo>
                      <a:pt x="0" y="229"/>
                    </a:lnTo>
                    <a:lnTo>
                      <a:pt x="53" y="52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05" name="Freeform 13"/>
              <p:cNvSpPr>
                <a:spLocks noChangeAspect="1"/>
              </p:cNvSpPr>
              <p:nvPr/>
            </p:nvSpPr>
            <p:spPr bwMode="auto">
              <a:xfrm>
                <a:off x="3697" y="1281"/>
                <a:ext cx="222" cy="326"/>
              </a:xfrm>
              <a:custGeom>
                <a:avLst/>
                <a:gdLst>
                  <a:gd name="T0" fmla="*/ 1170 w 1230"/>
                  <a:gd name="T1" fmla="*/ 694 h 1809"/>
                  <a:gd name="T2" fmla="*/ 1077 w 1230"/>
                  <a:gd name="T3" fmla="*/ 725 h 1809"/>
                  <a:gd name="T4" fmla="*/ 983 w 1230"/>
                  <a:gd name="T5" fmla="*/ 836 h 1809"/>
                  <a:gd name="T6" fmla="*/ 985 w 1230"/>
                  <a:gd name="T7" fmla="*/ 1120 h 1809"/>
                  <a:gd name="T8" fmla="*/ 1021 w 1230"/>
                  <a:gd name="T9" fmla="*/ 1190 h 1809"/>
                  <a:gd name="T10" fmla="*/ 1014 w 1230"/>
                  <a:gd name="T11" fmla="*/ 1286 h 1809"/>
                  <a:gd name="T12" fmla="*/ 1058 w 1230"/>
                  <a:gd name="T13" fmla="*/ 1317 h 1809"/>
                  <a:gd name="T14" fmla="*/ 1072 w 1230"/>
                  <a:gd name="T15" fmla="*/ 1517 h 1809"/>
                  <a:gd name="T16" fmla="*/ 1016 w 1230"/>
                  <a:gd name="T17" fmla="*/ 1582 h 1809"/>
                  <a:gd name="T18" fmla="*/ 918 w 1230"/>
                  <a:gd name="T19" fmla="*/ 1599 h 1809"/>
                  <a:gd name="T20" fmla="*/ 839 w 1230"/>
                  <a:gd name="T21" fmla="*/ 1755 h 1809"/>
                  <a:gd name="T22" fmla="*/ 735 w 1230"/>
                  <a:gd name="T23" fmla="*/ 1774 h 1809"/>
                  <a:gd name="T24" fmla="*/ 674 w 1230"/>
                  <a:gd name="T25" fmla="*/ 1635 h 1809"/>
                  <a:gd name="T26" fmla="*/ 562 w 1230"/>
                  <a:gd name="T27" fmla="*/ 1606 h 1809"/>
                  <a:gd name="T28" fmla="*/ 530 w 1230"/>
                  <a:gd name="T29" fmla="*/ 1563 h 1809"/>
                  <a:gd name="T30" fmla="*/ 470 w 1230"/>
                  <a:gd name="T31" fmla="*/ 1455 h 1809"/>
                  <a:gd name="T32" fmla="*/ 429 w 1230"/>
                  <a:gd name="T33" fmla="*/ 1380 h 1809"/>
                  <a:gd name="T34" fmla="*/ 313 w 1230"/>
                  <a:gd name="T35" fmla="*/ 1325 h 1809"/>
                  <a:gd name="T36" fmla="*/ 323 w 1230"/>
                  <a:gd name="T37" fmla="*/ 1262 h 1809"/>
                  <a:gd name="T38" fmla="*/ 243 w 1230"/>
                  <a:gd name="T39" fmla="*/ 1218 h 1809"/>
                  <a:gd name="T40" fmla="*/ 104 w 1230"/>
                  <a:gd name="T41" fmla="*/ 1067 h 1809"/>
                  <a:gd name="T42" fmla="*/ 44 w 1230"/>
                  <a:gd name="T43" fmla="*/ 966 h 1809"/>
                  <a:gd name="T44" fmla="*/ 297 w 1230"/>
                  <a:gd name="T45" fmla="*/ 1076 h 1809"/>
                  <a:gd name="T46" fmla="*/ 62 w 1230"/>
                  <a:gd name="T47" fmla="*/ 532 h 1809"/>
                  <a:gd name="T48" fmla="*/ 0 w 1230"/>
                  <a:gd name="T49" fmla="*/ 337 h 1809"/>
                  <a:gd name="T50" fmla="*/ 378 w 1230"/>
                  <a:gd name="T51" fmla="*/ 188 h 1809"/>
                  <a:gd name="T52" fmla="*/ 672 w 1230"/>
                  <a:gd name="T53" fmla="*/ 8 h 1809"/>
                  <a:gd name="T54" fmla="*/ 968 w 1230"/>
                  <a:gd name="T55" fmla="*/ 162 h 1809"/>
                  <a:gd name="T56" fmla="*/ 1000 w 1230"/>
                  <a:gd name="T57" fmla="*/ 143 h 1809"/>
                  <a:gd name="T58" fmla="*/ 1050 w 1230"/>
                  <a:gd name="T59" fmla="*/ 143 h 1809"/>
                  <a:gd name="T60" fmla="*/ 1086 w 1230"/>
                  <a:gd name="T61" fmla="*/ 369 h 1809"/>
                  <a:gd name="T62" fmla="*/ 1175 w 1230"/>
                  <a:gd name="T63" fmla="*/ 520 h 18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30" h="1809">
                    <a:moveTo>
                      <a:pt x="1230" y="688"/>
                    </a:moveTo>
                    <a:lnTo>
                      <a:pt x="1170" y="694"/>
                    </a:lnTo>
                    <a:lnTo>
                      <a:pt x="1132" y="725"/>
                    </a:lnTo>
                    <a:lnTo>
                      <a:pt x="1077" y="725"/>
                    </a:lnTo>
                    <a:lnTo>
                      <a:pt x="1050" y="768"/>
                    </a:lnTo>
                    <a:lnTo>
                      <a:pt x="983" y="836"/>
                    </a:lnTo>
                    <a:lnTo>
                      <a:pt x="1016" y="1088"/>
                    </a:lnTo>
                    <a:lnTo>
                      <a:pt x="985" y="1120"/>
                    </a:lnTo>
                    <a:lnTo>
                      <a:pt x="983" y="1163"/>
                    </a:lnTo>
                    <a:lnTo>
                      <a:pt x="1021" y="1190"/>
                    </a:lnTo>
                    <a:lnTo>
                      <a:pt x="1030" y="1269"/>
                    </a:lnTo>
                    <a:lnTo>
                      <a:pt x="1014" y="1286"/>
                    </a:lnTo>
                    <a:lnTo>
                      <a:pt x="1014" y="1315"/>
                    </a:lnTo>
                    <a:lnTo>
                      <a:pt x="1058" y="1317"/>
                    </a:lnTo>
                    <a:lnTo>
                      <a:pt x="1144" y="1500"/>
                    </a:lnTo>
                    <a:lnTo>
                      <a:pt x="1072" y="1517"/>
                    </a:lnTo>
                    <a:lnTo>
                      <a:pt x="1033" y="1548"/>
                    </a:lnTo>
                    <a:lnTo>
                      <a:pt x="1016" y="1582"/>
                    </a:lnTo>
                    <a:lnTo>
                      <a:pt x="981" y="1572"/>
                    </a:lnTo>
                    <a:lnTo>
                      <a:pt x="918" y="1599"/>
                    </a:lnTo>
                    <a:lnTo>
                      <a:pt x="860" y="1681"/>
                    </a:lnTo>
                    <a:lnTo>
                      <a:pt x="839" y="1755"/>
                    </a:lnTo>
                    <a:lnTo>
                      <a:pt x="783" y="1809"/>
                    </a:lnTo>
                    <a:lnTo>
                      <a:pt x="735" y="1774"/>
                    </a:lnTo>
                    <a:lnTo>
                      <a:pt x="684" y="1678"/>
                    </a:lnTo>
                    <a:lnTo>
                      <a:pt x="674" y="1635"/>
                    </a:lnTo>
                    <a:lnTo>
                      <a:pt x="564" y="1635"/>
                    </a:lnTo>
                    <a:lnTo>
                      <a:pt x="562" y="1606"/>
                    </a:lnTo>
                    <a:lnTo>
                      <a:pt x="518" y="1579"/>
                    </a:lnTo>
                    <a:lnTo>
                      <a:pt x="530" y="1563"/>
                    </a:lnTo>
                    <a:lnTo>
                      <a:pt x="530" y="1514"/>
                    </a:lnTo>
                    <a:lnTo>
                      <a:pt x="470" y="1455"/>
                    </a:lnTo>
                    <a:lnTo>
                      <a:pt x="465" y="1390"/>
                    </a:lnTo>
                    <a:lnTo>
                      <a:pt x="429" y="1380"/>
                    </a:lnTo>
                    <a:lnTo>
                      <a:pt x="304" y="1363"/>
                    </a:lnTo>
                    <a:lnTo>
                      <a:pt x="313" y="1325"/>
                    </a:lnTo>
                    <a:lnTo>
                      <a:pt x="332" y="1290"/>
                    </a:lnTo>
                    <a:lnTo>
                      <a:pt x="323" y="1262"/>
                    </a:lnTo>
                    <a:lnTo>
                      <a:pt x="297" y="1225"/>
                    </a:lnTo>
                    <a:lnTo>
                      <a:pt x="243" y="1218"/>
                    </a:lnTo>
                    <a:lnTo>
                      <a:pt x="246" y="1187"/>
                    </a:lnTo>
                    <a:lnTo>
                      <a:pt x="104" y="1067"/>
                    </a:lnTo>
                    <a:lnTo>
                      <a:pt x="41" y="1041"/>
                    </a:lnTo>
                    <a:lnTo>
                      <a:pt x="44" y="966"/>
                    </a:lnTo>
                    <a:lnTo>
                      <a:pt x="25" y="925"/>
                    </a:lnTo>
                    <a:lnTo>
                      <a:pt x="297" y="1076"/>
                    </a:lnTo>
                    <a:lnTo>
                      <a:pt x="130" y="546"/>
                    </a:lnTo>
                    <a:lnTo>
                      <a:pt x="62" y="532"/>
                    </a:lnTo>
                    <a:lnTo>
                      <a:pt x="10" y="481"/>
                    </a:lnTo>
                    <a:lnTo>
                      <a:pt x="0" y="337"/>
                    </a:lnTo>
                    <a:lnTo>
                      <a:pt x="332" y="373"/>
                    </a:lnTo>
                    <a:lnTo>
                      <a:pt x="378" y="188"/>
                    </a:lnTo>
                    <a:lnTo>
                      <a:pt x="590" y="0"/>
                    </a:lnTo>
                    <a:lnTo>
                      <a:pt x="672" y="8"/>
                    </a:lnTo>
                    <a:lnTo>
                      <a:pt x="783" y="123"/>
                    </a:lnTo>
                    <a:lnTo>
                      <a:pt x="968" y="162"/>
                    </a:lnTo>
                    <a:lnTo>
                      <a:pt x="1004" y="150"/>
                    </a:lnTo>
                    <a:lnTo>
                      <a:pt x="1000" y="143"/>
                    </a:lnTo>
                    <a:lnTo>
                      <a:pt x="1028" y="55"/>
                    </a:lnTo>
                    <a:lnTo>
                      <a:pt x="1050" y="143"/>
                    </a:lnTo>
                    <a:lnTo>
                      <a:pt x="1007" y="269"/>
                    </a:lnTo>
                    <a:lnTo>
                      <a:pt x="1086" y="369"/>
                    </a:lnTo>
                    <a:lnTo>
                      <a:pt x="1088" y="467"/>
                    </a:lnTo>
                    <a:lnTo>
                      <a:pt x="1175" y="520"/>
                    </a:lnTo>
                    <a:lnTo>
                      <a:pt x="1230" y="68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06" name="Freeform 14"/>
              <p:cNvSpPr>
                <a:spLocks noChangeAspect="1"/>
              </p:cNvSpPr>
              <p:nvPr/>
            </p:nvSpPr>
            <p:spPr bwMode="auto">
              <a:xfrm>
                <a:off x="3879" y="1286"/>
                <a:ext cx="175" cy="141"/>
              </a:xfrm>
              <a:custGeom>
                <a:avLst/>
                <a:gdLst>
                  <a:gd name="T0" fmla="*/ 23 w 975"/>
                  <a:gd name="T1" fmla="*/ 22 h 777"/>
                  <a:gd name="T2" fmla="*/ 44 w 975"/>
                  <a:gd name="T3" fmla="*/ 112 h 777"/>
                  <a:gd name="T4" fmla="*/ 0 w 975"/>
                  <a:gd name="T5" fmla="*/ 242 h 777"/>
                  <a:gd name="T6" fmla="*/ 81 w 975"/>
                  <a:gd name="T7" fmla="*/ 340 h 777"/>
                  <a:gd name="T8" fmla="*/ 83 w 975"/>
                  <a:gd name="T9" fmla="*/ 438 h 777"/>
                  <a:gd name="T10" fmla="*/ 169 w 975"/>
                  <a:gd name="T11" fmla="*/ 489 h 777"/>
                  <a:gd name="T12" fmla="*/ 197 w 975"/>
                  <a:gd name="T13" fmla="*/ 570 h 777"/>
                  <a:gd name="T14" fmla="*/ 227 w 975"/>
                  <a:gd name="T15" fmla="*/ 663 h 777"/>
                  <a:gd name="T16" fmla="*/ 251 w 975"/>
                  <a:gd name="T17" fmla="*/ 684 h 777"/>
                  <a:gd name="T18" fmla="*/ 286 w 975"/>
                  <a:gd name="T19" fmla="*/ 686 h 777"/>
                  <a:gd name="T20" fmla="*/ 298 w 975"/>
                  <a:gd name="T21" fmla="*/ 663 h 777"/>
                  <a:gd name="T22" fmla="*/ 374 w 975"/>
                  <a:gd name="T23" fmla="*/ 671 h 777"/>
                  <a:gd name="T24" fmla="*/ 388 w 975"/>
                  <a:gd name="T25" fmla="*/ 681 h 777"/>
                  <a:gd name="T26" fmla="*/ 625 w 975"/>
                  <a:gd name="T27" fmla="*/ 494 h 777"/>
                  <a:gd name="T28" fmla="*/ 638 w 975"/>
                  <a:gd name="T29" fmla="*/ 423 h 777"/>
                  <a:gd name="T30" fmla="*/ 719 w 975"/>
                  <a:gd name="T31" fmla="*/ 456 h 777"/>
                  <a:gd name="T32" fmla="*/ 723 w 975"/>
                  <a:gd name="T33" fmla="*/ 638 h 777"/>
                  <a:gd name="T34" fmla="*/ 757 w 975"/>
                  <a:gd name="T35" fmla="*/ 647 h 777"/>
                  <a:gd name="T36" fmla="*/ 776 w 975"/>
                  <a:gd name="T37" fmla="*/ 764 h 777"/>
                  <a:gd name="T38" fmla="*/ 866 w 975"/>
                  <a:gd name="T39" fmla="*/ 777 h 777"/>
                  <a:gd name="T40" fmla="*/ 923 w 975"/>
                  <a:gd name="T41" fmla="*/ 767 h 777"/>
                  <a:gd name="T42" fmla="*/ 975 w 975"/>
                  <a:gd name="T43" fmla="*/ 688 h 777"/>
                  <a:gd name="T44" fmla="*/ 934 w 975"/>
                  <a:gd name="T45" fmla="*/ 642 h 777"/>
                  <a:gd name="T46" fmla="*/ 908 w 975"/>
                  <a:gd name="T47" fmla="*/ 438 h 777"/>
                  <a:gd name="T48" fmla="*/ 659 w 975"/>
                  <a:gd name="T49" fmla="*/ 283 h 777"/>
                  <a:gd name="T50" fmla="*/ 645 w 975"/>
                  <a:gd name="T51" fmla="*/ 145 h 777"/>
                  <a:gd name="T52" fmla="*/ 503 w 975"/>
                  <a:gd name="T53" fmla="*/ 125 h 777"/>
                  <a:gd name="T54" fmla="*/ 504 w 975"/>
                  <a:gd name="T55" fmla="*/ 74 h 777"/>
                  <a:gd name="T56" fmla="*/ 448 w 975"/>
                  <a:gd name="T57" fmla="*/ 43 h 777"/>
                  <a:gd name="T58" fmla="*/ 366 w 975"/>
                  <a:gd name="T59" fmla="*/ 48 h 777"/>
                  <a:gd name="T60" fmla="*/ 308 w 975"/>
                  <a:gd name="T61" fmla="*/ 79 h 777"/>
                  <a:gd name="T62" fmla="*/ 230 w 975"/>
                  <a:gd name="T63" fmla="*/ 83 h 777"/>
                  <a:gd name="T64" fmla="*/ 198 w 975"/>
                  <a:gd name="T65" fmla="*/ 112 h 777"/>
                  <a:gd name="T66" fmla="*/ 100 w 975"/>
                  <a:gd name="T67" fmla="*/ 103 h 777"/>
                  <a:gd name="T68" fmla="*/ 58 w 975"/>
                  <a:gd name="T69" fmla="*/ 46 h 777"/>
                  <a:gd name="T70" fmla="*/ 69 w 975"/>
                  <a:gd name="T71" fmla="*/ 0 h 777"/>
                  <a:gd name="T72" fmla="*/ 28 w 975"/>
                  <a:gd name="T73" fmla="*/ 3 h 777"/>
                  <a:gd name="T74" fmla="*/ 23 w 975"/>
                  <a:gd name="T75" fmla="*/ 22 h 7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75" h="777">
                    <a:moveTo>
                      <a:pt x="23" y="22"/>
                    </a:moveTo>
                    <a:lnTo>
                      <a:pt x="44" y="112"/>
                    </a:lnTo>
                    <a:lnTo>
                      <a:pt x="0" y="242"/>
                    </a:lnTo>
                    <a:lnTo>
                      <a:pt x="81" y="340"/>
                    </a:lnTo>
                    <a:lnTo>
                      <a:pt x="83" y="438"/>
                    </a:lnTo>
                    <a:lnTo>
                      <a:pt x="169" y="489"/>
                    </a:lnTo>
                    <a:lnTo>
                      <a:pt x="197" y="570"/>
                    </a:lnTo>
                    <a:lnTo>
                      <a:pt x="227" y="663"/>
                    </a:lnTo>
                    <a:lnTo>
                      <a:pt x="251" y="684"/>
                    </a:lnTo>
                    <a:lnTo>
                      <a:pt x="286" y="686"/>
                    </a:lnTo>
                    <a:lnTo>
                      <a:pt x="298" y="663"/>
                    </a:lnTo>
                    <a:lnTo>
                      <a:pt x="374" y="671"/>
                    </a:lnTo>
                    <a:lnTo>
                      <a:pt x="388" y="681"/>
                    </a:lnTo>
                    <a:lnTo>
                      <a:pt x="625" y="494"/>
                    </a:lnTo>
                    <a:lnTo>
                      <a:pt x="638" y="423"/>
                    </a:lnTo>
                    <a:lnTo>
                      <a:pt x="719" y="456"/>
                    </a:lnTo>
                    <a:lnTo>
                      <a:pt x="723" y="638"/>
                    </a:lnTo>
                    <a:lnTo>
                      <a:pt x="757" y="647"/>
                    </a:lnTo>
                    <a:lnTo>
                      <a:pt x="776" y="764"/>
                    </a:lnTo>
                    <a:lnTo>
                      <a:pt x="866" y="777"/>
                    </a:lnTo>
                    <a:lnTo>
                      <a:pt x="923" y="767"/>
                    </a:lnTo>
                    <a:lnTo>
                      <a:pt x="975" y="688"/>
                    </a:lnTo>
                    <a:lnTo>
                      <a:pt x="934" y="642"/>
                    </a:lnTo>
                    <a:lnTo>
                      <a:pt x="908" y="438"/>
                    </a:lnTo>
                    <a:lnTo>
                      <a:pt x="659" y="283"/>
                    </a:lnTo>
                    <a:lnTo>
                      <a:pt x="645" y="145"/>
                    </a:lnTo>
                    <a:lnTo>
                      <a:pt x="503" y="125"/>
                    </a:lnTo>
                    <a:lnTo>
                      <a:pt x="504" y="74"/>
                    </a:lnTo>
                    <a:lnTo>
                      <a:pt x="448" y="43"/>
                    </a:lnTo>
                    <a:lnTo>
                      <a:pt x="366" y="48"/>
                    </a:lnTo>
                    <a:lnTo>
                      <a:pt x="308" y="79"/>
                    </a:lnTo>
                    <a:lnTo>
                      <a:pt x="230" y="83"/>
                    </a:lnTo>
                    <a:lnTo>
                      <a:pt x="198" y="112"/>
                    </a:lnTo>
                    <a:lnTo>
                      <a:pt x="100" y="103"/>
                    </a:lnTo>
                    <a:lnTo>
                      <a:pt x="58" y="46"/>
                    </a:lnTo>
                    <a:lnTo>
                      <a:pt x="69" y="0"/>
                    </a:lnTo>
                    <a:lnTo>
                      <a:pt x="28" y="3"/>
                    </a:lnTo>
                    <a:lnTo>
                      <a:pt x="23" y="22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07" name="Freeform 15"/>
              <p:cNvSpPr>
                <a:spLocks noChangeAspect="1"/>
              </p:cNvSpPr>
              <p:nvPr/>
            </p:nvSpPr>
            <p:spPr bwMode="auto">
              <a:xfrm>
                <a:off x="3437" y="1472"/>
                <a:ext cx="457" cy="493"/>
              </a:xfrm>
              <a:custGeom>
                <a:avLst/>
                <a:gdLst>
                  <a:gd name="T0" fmla="*/ 86 w 2531"/>
                  <a:gd name="T1" fmla="*/ 504 h 2738"/>
                  <a:gd name="T2" fmla="*/ 306 w 2531"/>
                  <a:gd name="T3" fmla="*/ 295 h 2738"/>
                  <a:gd name="T4" fmla="*/ 386 w 2531"/>
                  <a:gd name="T5" fmla="*/ 87 h 2738"/>
                  <a:gd name="T6" fmla="*/ 854 w 2531"/>
                  <a:gd name="T7" fmla="*/ 62 h 2738"/>
                  <a:gd name="T8" fmla="*/ 1100 w 2531"/>
                  <a:gd name="T9" fmla="*/ 339 h 2738"/>
                  <a:gd name="T10" fmla="*/ 1298 w 2531"/>
                  <a:gd name="T11" fmla="*/ 400 h 2738"/>
                  <a:gd name="T12" fmla="*/ 1439 w 2531"/>
                  <a:gd name="T13" fmla="*/ 477 h 2738"/>
                  <a:gd name="T14" fmla="*/ 1524 w 2531"/>
                  <a:gd name="T15" fmla="*/ 486 h 2738"/>
                  <a:gd name="T16" fmla="*/ 1591 w 2531"/>
                  <a:gd name="T17" fmla="*/ 550 h 2738"/>
                  <a:gd name="T18" fmla="*/ 1838 w 2531"/>
                  <a:gd name="T19" fmla="*/ 651 h 2738"/>
                  <a:gd name="T20" fmla="*/ 1953 w 2531"/>
                  <a:gd name="T21" fmla="*/ 642 h 2738"/>
                  <a:gd name="T22" fmla="*/ 2117 w 2531"/>
                  <a:gd name="T23" fmla="*/ 582 h 2738"/>
                  <a:gd name="T24" fmla="*/ 2176 w 2531"/>
                  <a:gd name="T25" fmla="*/ 721 h 2738"/>
                  <a:gd name="T26" fmla="*/ 2187 w 2531"/>
                  <a:gd name="T27" fmla="*/ 804 h 2738"/>
                  <a:gd name="T28" fmla="*/ 2226 w 2531"/>
                  <a:gd name="T29" fmla="*/ 946 h 2738"/>
                  <a:gd name="T30" fmla="*/ 2373 w 2531"/>
                  <a:gd name="T31" fmla="*/ 1064 h 2738"/>
                  <a:gd name="T32" fmla="*/ 2454 w 2531"/>
                  <a:gd name="T33" fmla="*/ 1312 h 2738"/>
                  <a:gd name="T34" fmla="*/ 2363 w 2531"/>
                  <a:gd name="T35" fmla="*/ 1478 h 2738"/>
                  <a:gd name="T36" fmla="*/ 2322 w 2531"/>
                  <a:gd name="T37" fmla="*/ 1521 h 2738"/>
                  <a:gd name="T38" fmla="*/ 2408 w 2531"/>
                  <a:gd name="T39" fmla="*/ 1733 h 2738"/>
                  <a:gd name="T40" fmla="*/ 2316 w 2531"/>
                  <a:gd name="T41" fmla="*/ 1792 h 2738"/>
                  <a:gd name="T42" fmla="*/ 2280 w 2531"/>
                  <a:gd name="T43" fmla="*/ 1904 h 2738"/>
                  <a:gd name="T44" fmla="*/ 2440 w 2531"/>
                  <a:gd name="T45" fmla="*/ 1930 h 2738"/>
                  <a:gd name="T46" fmla="*/ 2531 w 2531"/>
                  <a:gd name="T47" fmla="*/ 2035 h 2738"/>
                  <a:gd name="T48" fmla="*/ 2367 w 2531"/>
                  <a:gd name="T49" fmla="*/ 2119 h 2738"/>
                  <a:gd name="T50" fmla="*/ 2240 w 2531"/>
                  <a:gd name="T51" fmla="*/ 2236 h 2738"/>
                  <a:gd name="T52" fmla="*/ 2271 w 2531"/>
                  <a:gd name="T53" fmla="*/ 2275 h 2738"/>
                  <a:gd name="T54" fmla="*/ 2390 w 2531"/>
                  <a:gd name="T55" fmla="*/ 2336 h 2738"/>
                  <a:gd name="T56" fmla="*/ 2394 w 2531"/>
                  <a:gd name="T57" fmla="*/ 2413 h 2738"/>
                  <a:gd name="T58" fmla="*/ 2347 w 2531"/>
                  <a:gd name="T59" fmla="*/ 2506 h 2738"/>
                  <a:gd name="T60" fmla="*/ 2181 w 2531"/>
                  <a:gd name="T61" fmla="*/ 2618 h 2738"/>
                  <a:gd name="T62" fmla="*/ 2053 w 2531"/>
                  <a:gd name="T63" fmla="*/ 2558 h 2738"/>
                  <a:gd name="T64" fmla="*/ 1982 w 2531"/>
                  <a:gd name="T65" fmla="*/ 2572 h 2738"/>
                  <a:gd name="T66" fmla="*/ 1884 w 2531"/>
                  <a:gd name="T67" fmla="*/ 2738 h 2738"/>
                  <a:gd name="T68" fmla="*/ 1734 w 2531"/>
                  <a:gd name="T69" fmla="*/ 2680 h 2738"/>
                  <a:gd name="T70" fmla="*/ 1292 w 2531"/>
                  <a:gd name="T71" fmla="*/ 2506 h 2738"/>
                  <a:gd name="T72" fmla="*/ 1223 w 2531"/>
                  <a:gd name="T73" fmla="*/ 2428 h 2738"/>
                  <a:gd name="T74" fmla="*/ 1189 w 2531"/>
                  <a:gd name="T75" fmla="*/ 2337 h 2738"/>
                  <a:gd name="T76" fmla="*/ 1143 w 2531"/>
                  <a:gd name="T77" fmla="*/ 2218 h 2738"/>
                  <a:gd name="T78" fmla="*/ 1125 w 2531"/>
                  <a:gd name="T79" fmla="*/ 2116 h 2738"/>
                  <a:gd name="T80" fmla="*/ 1248 w 2531"/>
                  <a:gd name="T81" fmla="*/ 2097 h 2738"/>
                  <a:gd name="T82" fmla="*/ 1327 w 2531"/>
                  <a:gd name="T83" fmla="*/ 2035 h 2738"/>
                  <a:gd name="T84" fmla="*/ 1413 w 2531"/>
                  <a:gd name="T85" fmla="*/ 1982 h 2738"/>
                  <a:gd name="T86" fmla="*/ 1480 w 2531"/>
                  <a:gd name="T87" fmla="*/ 1856 h 2738"/>
                  <a:gd name="T88" fmla="*/ 1468 w 2531"/>
                  <a:gd name="T89" fmla="*/ 1759 h 2738"/>
                  <a:gd name="T90" fmla="*/ 1348 w 2531"/>
                  <a:gd name="T91" fmla="*/ 1656 h 2738"/>
                  <a:gd name="T92" fmla="*/ 1277 w 2531"/>
                  <a:gd name="T93" fmla="*/ 1708 h 2738"/>
                  <a:gd name="T94" fmla="*/ 1161 w 2531"/>
                  <a:gd name="T95" fmla="*/ 1815 h 2738"/>
                  <a:gd name="T96" fmla="*/ 1044 w 2531"/>
                  <a:gd name="T97" fmla="*/ 1830 h 2738"/>
                  <a:gd name="T98" fmla="*/ 943 w 2531"/>
                  <a:gd name="T99" fmla="*/ 1825 h 2738"/>
                  <a:gd name="T100" fmla="*/ 848 w 2531"/>
                  <a:gd name="T101" fmla="*/ 1782 h 2738"/>
                  <a:gd name="T102" fmla="*/ 805 w 2531"/>
                  <a:gd name="T103" fmla="*/ 1699 h 2738"/>
                  <a:gd name="T104" fmla="*/ 633 w 2531"/>
                  <a:gd name="T105" fmla="*/ 1632 h 2738"/>
                  <a:gd name="T106" fmla="*/ 561 w 2531"/>
                  <a:gd name="T107" fmla="*/ 1531 h 2738"/>
                  <a:gd name="T108" fmla="*/ 492 w 2531"/>
                  <a:gd name="T109" fmla="*/ 1432 h 2738"/>
                  <a:gd name="T110" fmla="*/ 455 w 2531"/>
                  <a:gd name="T111" fmla="*/ 1098 h 2738"/>
                  <a:gd name="T112" fmla="*/ 9 w 2531"/>
                  <a:gd name="T113" fmla="*/ 1027 h 2738"/>
                  <a:gd name="T114" fmla="*/ 30 w 2531"/>
                  <a:gd name="T115" fmla="*/ 947 h 2738"/>
                  <a:gd name="T116" fmla="*/ 27 w 2531"/>
                  <a:gd name="T117" fmla="*/ 817 h 2738"/>
                  <a:gd name="T118" fmla="*/ 64 w 2531"/>
                  <a:gd name="T119" fmla="*/ 681 h 2738"/>
                  <a:gd name="T120" fmla="*/ 53 w 2531"/>
                  <a:gd name="T121" fmla="*/ 536 h 27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31" h="2738">
                    <a:moveTo>
                      <a:pt x="72" y="501"/>
                    </a:moveTo>
                    <a:lnTo>
                      <a:pt x="86" y="504"/>
                    </a:lnTo>
                    <a:lnTo>
                      <a:pt x="251" y="494"/>
                    </a:lnTo>
                    <a:lnTo>
                      <a:pt x="306" y="295"/>
                    </a:lnTo>
                    <a:lnTo>
                      <a:pt x="312" y="303"/>
                    </a:lnTo>
                    <a:lnTo>
                      <a:pt x="386" y="87"/>
                    </a:lnTo>
                    <a:lnTo>
                      <a:pt x="478" y="0"/>
                    </a:lnTo>
                    <a:lnTo>
                      <a:pt x="854" y="62"/>
                    </a:lnTo>
                    <a:lnTo>
                      <a:pt x="1022" y="273"/>
                    </a:lnTo>
                    <a:lnTo>
                      <a:pt x="1100" y="339"/>
                    </a:lnTo>
                    <a:lnTo>
                      <a:pt x="1229" y="390"/>
                    </a:lnTo>
                    <a:lnTo>
                      <a:pt x="1298" y="400"/>
                    </a:lnTo>
                    <a:lnTo>
                      <a:pt x="1351" y="439"/>
                    </a:lnTo>
                    <a:lnTo>
                      <a:pt x="1439" y="477"/>
                    </a:lnTo>
                    <a:lnTo>
                      <a:pt x="1504" y="471"/>
                    </a:lnTo>
                    <a:lnTo>
                      <a:pt x="1524" y="486"/>
                    </a:lnTo>
                    <a:lnTo>
                      <a:pt x="1519" y="541"/>
                    </a:lnTo>
                    <a:lnTo>
                      <a:pt x="1591" y="550"/>
                    </a:lnTo>
                    <a:lnTo>
                      <a:pt x="1624" y="606"/>
                    </a:lnTo>
                    <a:lnTo>
                      <a:pt x="1838" y="651"/>
                    </a:lnTo>
                    <a:lnTo>
                      <a:pt x="1906" y="633"/>
                    </a:lnTo>
                    <a:lnTo>
                      <a:pt x="1953" y="642"/>
                    </a:lnTo>
                    <a:lnTo>
                      <a:pt x="2008" y="579"/>
                    </a:lnTo>
                    <a:lnTo>
                      <a:pt x="2117" y="582"/>
                    </a:lnTo>
                    <a:lnTo>
                      <a:pt x="2126" y="627"/>
                    </a:lnTo>
                    <a:lnTo>
                      <a:pt x="2176" y="721"/>
                    </a:lnTo>
                    <a:lnTo>
                      <a:pt x="2228" y="756"/>
                    </a:lnTo>
                    <a:lnTo>
                      <a:pt x="2187" y="804"/>
                    </a:lnTo>
                    <a:lnTo>
                      <a:pt x="2234" y="905"/>
                    </a:lnTo>
                    <a:lnTo>
                      <a:pt x="2226" y="946"/>
                    </a:lnTo>
                    <a:lnTo>
                      <a:pt x="2253" y="982"/>
                    </a:lnTo>
                    <a:lnTo>
                      <a:pt x="2373" y="1064"/>
                    </a:lnTo>
                    <a:lnTo>
                      <a:pt x="2379" y="1282"/>
                    </a:lnTo>
                    <a:lnTo>
                      <a:pt x="2454" y="1312"/>
                    </a:lnTo>
                    <a:lnTo>
                      <a:pt x="2449" y="1426"/>
                    </a:lnTo>
                    <a:lnTo>
                      <a:pt x="2363" y="1478"/>
                    </a:lnTo>
                    <a:lnTo>
                      <a:pt x="2316" y="1479"/>
                    </a:lnTo>
                    <a:lnTo>
                      <a:pt x="2322" y="1521"/>
                    </a:lnTo>
                    <a:lnTo>
                      <a:pt x="2373" y="1683"/>
                    </a:lnTo>
                    <a:lnTo>
                      <a:pt x="2408" y="1733"/>
                    </a:lnTo>
                    <a:lnTo>
                      <a:pt x="2363" y="1788"/>
                    </a:lnTo>
                    <a:lnTo>
                      <a:pt x="2316" y="1792"/>
                    </a:lnTo>
                    <a:lnTo>
                      <a:pt x="2267" y="1876"/>
                    </a:lnTo>
                    <a:lnTo>
                      <a:pt x="2280" y="1904"/>
                    </a:lnTo>
                    <a:lnTo>
                      <a:pt x="2331" y="1927"/>
                    </a:lnTo>
                    <a:lnTo>
                      <a:pt x="2440" y="1930"/>
                    </a:lnTo>
                    <a:lnTo>
                      <a:pt x="2510" y="1978"/>
                    </a:lnTo>
                    <a:lnTo>
                      <a:pt x="2531" y="2035"/>
                    </a:lnTo>
                    <a:lnTo>
                      <a:pt x="2422" y="2122"/>
                    </a:lnTo>
                    <a:lnTo>
                      <a:pt x="2367" y="2119"/>
                    </a:lnTo>
                    <a:lnTo>
                      <a:pt x="2244" y="2211"/>
                    </a:lnTo>
                    <a:lnTo>
                      <a:pt x="2240" y="2236"/>
                    </a:lnTo>
                    <a:lnTo>
                      <a:pt x="2258" y="2267"/>
                    </a:lnTo>
                    <a:lnTo>
                      <a:pt x="2271" y="2275"/>
                    </a:lnTo>
                    <a:lnTo>
                      <a:pt x="2436" y="2305"/>
                    </a:lnTo>
                    <a:lnTo>
                      <a:pt x="2390" y="2336"/>
                    </a:lnTo>
                    <a:lnTo>
                      <a:pt x="2430" y="2370"/>
                    </a:lnTo>
                    <a:lnTo>
                      <a:pt x="2394" y="2413"/>
                    </a:lnTo>
                    <a:lnTo>
                      <a:pt x="2396" y="2437"/>
                    </a:lnTo>
                    <a:lnTo>
                      <a:pt x="2347" y="2506"/>
                    </a:lnTo>
                    <a:lnTo>
                      <a:pt x="2145" y="2483"/>
                    </a:lnTo>
                    <a:lnTo>
                      <a:pt x="2181" y="2618"/>
                    </a:lnTo>
                    <a:lnTo>
                      <a:pt x="2087" y="2551"/>
                    </a:lnTo>
                    <a:lnTo>
                      <a:pt x="2053" y="2558"/>
                    </a:lnTo>
                    <a:lnTo>
                      <a:pt x="2014" y="2569"/>
                    </a:lnTo>
                    <a:lnTo>
                      <a:pt x="1982" y="2572"/>
                    </a:lnTo>
                    <a:lnTo>
                      <a:pt x="1965" y="2557"/>
                    </a:lnTo>
                    <a:lnTo>
                      <a:pt x="1884" y="2738"/>
                    </a:lnTo>
                    <a:lnTo>
                      <a:pt x="1771" y="2728"/>
                    </a:lnTo>
                    <a:lnTo>
                      <a:pt x="1734" y="2680"/>
                    </a:lnTo>
                    <a:lnTo>
                      <a:pt x="1740" y="2563"/>
                    </a:lnTo>
                    <a:lnTo>
                      <a:pt x="1292" y="2506"/>
                    </a:lnTo>
                    <a:lnTo>
                      <a:pt x="1266" y="2450"/>
                    </a:lnTo>
                    <a:lnTo>
                      <a:pt x="1223" y="2428"/>
                    </a:lnTo>
                    <a:lnTo>
                      <a:pt x="1217" y="2356"/>
                    </a:lnTo>
                    <a:lnTo>
                      <a:pt x="1189" y="2337"/>
                    </a:lnTo>
                    <a:lnTo>
                      <a:pt x="1161" y="2336"/>
                    </a:lnTo>
                    <a:lnTo>
                      <a:pt x="1143" y="2218"/>
                    </a:lnTo>
                    <a:lnTo>
                      <a:pt x="1102" y="2159"/>
                    </a:lnTo>
                    <a:lnTo>
                      <a:pt x="1125" y="2116"/>
                    </a:lnTo>
                    <a:lnTo>
                      <a:pt x="1189" y="2092"/>
                    </a:lnTo>
                    <a:lnTo>
                      <a:pt x="1248" y="2097"/>
                    </a:lnTo>
                    <a:lnTo>
                      <a:pt x="1280" y="2038"/>
                    </a:lnTo>
                    <a:lnTo>
                      <a:pt x="1327" y="2035"/>
                    </a:lnTo>
                    <a:lnTo>
                      <a:pt x="1363" y="2041"/>
                    </a:lnTo>
                    <a:lnTo>
                      <a:pt x="1413" y="1982"/>
                    </a:lnTo>
                    <a:lnTo>
                      <a:pt x="1425" y="1929"/>
                    </a:lnTo>
                    <a:lnTo>
                      <a:pt x="1480" y="1856"/>
                    </a:lnTo>
                    <a:lnTo>
                      <a:pt x="1492" y="1797"/>
                    </a:lnTo>
                    <a:lnTo>
                      <a:pt x="1468" y="1759"/>
                    </a:lnTo>
                    <a:lnTo>
                      <a:pt x="1369" y="1668"/>
                    </a:lnTo>
                    <a:lnTo>
                      <a:pt x="1348" y="1656"/>
                    </a:lnTo>
                    <a:lnTo>
                      <a:pt x="1299" y="1662"/>
                    </a:lnTo>
                    <a:lnTo>
                      <a:pt x="1277" y="1708"/>
                    </a:lnTo>
                    <a:lnTo>
                      <a:pt x="1166" y="1773"/>
                    </a:lnTo>
                    <a:lnTo>
                      <a:pt x="1161" y="1815"/>
                    </a:lnTo>
                    <a:lnTo>
                      <a:pt x="1124" y="1815"/>
                    </a:lnTo>
                    <a:lnTo>
                      <a:pt x="1044" y="1830"/>
                    </a:lnTo>
                    <a:lnTo>
                      <a:pt x="993" y="1804"/>
                    </a:lnTo>
                    <a:lnTo>
                      <a:pt x="943" y="1825"/>
                    </a:lnTo>
                    <a:lnTo>
                      <a:pt x="887" y="1816"/>
                    </a:lnTo>
                    <a:lnTo>
                      <a:pt x="848" y="1782"/>
                    </a:lnTo>
                    <a:lnTo>
                      <a:pt x="833" y="1715"/>
                    </a:lnTo>
                    <a:lnTo>
                      <a:pt x="805" y="1699"/>
                    </a:lnTo>
                    <a:lnTo>
                      <a:pt x="646" y="1714"/>
                    </a:lnTo>
                    <a:lnTo>
                      <a:pt x="633" y="1632"/>
                    </a:lnTo>
                    <a:lnTo>
                      <a:pt x="599" y="1596"/>
                    </a:lnTo>
                    <a:lnTo>
                      <a:pt x="561" y="1531"/>
                    </a:lnTo>
                    <a:lnTo>
                      <a:pt x="501" y="1470"/>
                    </a:lnTo>
                    <a:lnTo>
                      <a:pt x="492" y="1432"/>
                    </a:lnTo>
                    <a:lnTo>
                      <a:pt x="418" y="1298"/>
                    </a:lnTo>
                    <a:lnTo>
                      <a:pt x="455" y="1098"/>
                    </a:lnTo>
                    <a:lnTo>
                      <a:pt x="494" y="1055"/>
                    </a:lnTo>
                    <a:lnTo>
                      <a:pt x="9" y="1027"/>
                    </a:lnTo>
                    <a:lnTo>
                      <a:pt x="39" y="1008"/>
                    </a:lnTo>
                    <a:lnTo>
                      <a:pt x="30" y="947"/>
                    </a:lnTo>
                    <a:lnTo>
                      <a:pt x="0" y="900"/>
                    </a:lnTo>
                    <a:lnTo>
                      <a:pt x="27" y="817"/>
                    </a:lnTo>
                    <a:lnTo>
                      <a:pt x="27" y="742"/>
                    </a:lnTo>
                    <a:lnTo>
                      <a:pt x="64" y="681"/>
                    </a:lnTo>
                    <a:lnTo>
                      <a:pt x="71" y="592"/>
                    </a:lnTo>
                    <a:lnTo>
                      <a:pt x="53" y="536"/>
                    </a:lnTo>
                    <a:lnTo>
                      <a:pt x="72" y="50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08" name="Freeform 16"/>
              <p:cNvSpPr>
                <a:spLocks noChangeAspect="1"/>
              </p:cNvSpPr>
              <p:nvPr/>
            </p:nvSpPr>
            <p:spPr bwMode="auto">
              <a:xfrm>
                <a:off x="3833" y="974"/>
                <a:ext cx="234" cy="334"/>
              </a:xfrm>
              <a:custGeom>
                <a:avLst/>
                <a:gdLst>
                  <a:gd name="T0" fmla="*/ 828 w 1297"/>
                  <a:gd name="T1" fmla="*/ 40 h 1847"/>
                  <a:gd name="T2" fmla="*/ 969 w 1297"/>
                  <a:gd name="T3" fmla="*/ 117 h 1847"/>
                  <a:gd name="T4" fmla="*/ 1036 w 1297"/>
                  <a:gd name="T5" fmla="*/ 200 h 1847"/>
                  <a:gd name="T6" fmla="*/ 1244 w 1297"/>
                  <a:gd name="T7" fmla="*/ 265 h 1847"/>
                  <a:gd name="T8" fmla="*/ 1257 w 1297"/>
                  <a:gd name="T9" fmla="*/ 357 h 1847"/>
                  <a:gd name="T10" fmla="*/ 1076 w 1297"/>
                  <a:gd name="T11" fmla="*/ 424 h 1847"/>
                  <a:gd name="T12" fmla="*/ 914 w 1297"/>
                  <a:gd name="T13" fmla="*/ 402 h 1847"/>
                  <a:gd name="T14" fmla="*/ 887 w 1297"/>
                  <a:gd name="T15" fmla="*/ 586 h 1847"/>
                  <a:gd name="T16" fmla="*/ 928 w 1297"/>
                  <a:gd name="T17" fmla="*/ 710 h 1847"/>
                  <a:gd name="T18" fmla="*/ 937 w 1297"/>
                  <a:gd name="T19" fmla="*/ 784 h 1847"/>
                  <a:gd name="T20" fmla="*/ 970 w 1297"/>
                  <a:gd name="T21" fmla="*/ 903 h 1847"/>
                  <a:gd name="T22" fmla="*/ 1024 w 1297"/>
                  <a:gd name="T23" fmla="*/ 1032 h 1847"/>
                  <a:gd name="T24" fmla="*/ 1191 w 1297"/>
                  <a:gd name="T25" fmla="*/ 1276 h 1847"/>
                  <a:gd name="T26" fmla="*/ 1175 w 1297"/>
                  <a:gd name="T27" fmla="*/ 1358 h 1847"/>
                  <a:gd name="T28" fmla="*/ 1279 w 1297"/>
                  <a:gd name="T29" fmla="*/ 1490 h 1847"/>
                  <a:gd name="T30" fmla="*/ 1230 w 1297"/>
                  <a:gd name="T31" fmla="*/ 1517 h 1847"/>
                  <a:gd name="T32" fmla="*/ 1154 w 1297"/>
                  <a:gd name="T33" fmla="*/ 1610 h 1847"/>
                  <a:gd name="T34" fmla="*/ 821 w 1297"/>
                  <a:gd name="T35" fmla="*/ 1543 h 1847"/>
                  <a:gd name="T36" fmla="*/ 756 w 1297"/>
                  <a:gd name="T37" fmla="*/ 1806 h 1847"/>
                  <a:gd name="T38" fmla="*/ 613 w 1297"/>
                  <a:gd name="T39" fmla="*/ 1779 h 1847"/>
                  <a:gd name="T40" fmla="*/ 480 w 1297"/>
                  <a:gd name="T41" fmla="*/ 1814 h 1847"/>
                  <a:gd name="T42" fmla="*/ 350 w 1297"/>
                  <a:gd name="T43" fmla="*/ 1832 h 1847"/>
                  <a:gd name="T44" fmla="*/ 321 w 1297"/>
                  <a:gd name="T45" fmla="*/ 1730 h 1847"/>
                  <a:gd name="T46" fmla="*/ 248 w 1297"/>
                  <a:gd name="T47" fmla="*/ 1847 h 1847"/>
                  <a:gd name="T48" fmla="*/ 38 w 1297"/>
                  <a:gd name="T49" fmla="*/ 1626 h 1847"/>
                  <a:gd name="T50" fmla="*/ 4 w 1297"/>
                  <a:gd name="T51" fmla="*/ 1339 h 1847"/>
                  <a:gd name="T52" fmla="*/ 63 w 1297"/>
                  <a:gd name="T53" fmla="*/ 1217 h 1847"/>
                  <a:gd name="T54" fmla="*/ 167 w 1297"/>
                  <a:gd name="T55" fmla="*/ 1050 h 1847"/>
                  <a:gd name="T56" fmla="*/ 149 w 1297"/>
                  <a:gd name="T57" fmla="*/ 1012 h 1847"/>
                  <a:gd name="T58" fmla="*/ 280 w 1297"/>
                  <a:gd name="T59" fmla="*/ 779 h 1847"/>
                  <a:gd name="T60" fmla="*/ 281 w 1297"/>
                  <a:gd name="T61" fmla="*/ 539 h 1847"/>
                  <a:gd name="T62" fmla="*/ 314 w 1297"/>
                  <a:gd name="T63" fmla="*/ 480 h 1847"/>
                  <a:gd name="T64" fmla="*/ 339 w 1297"/>
                  <a:gd name="T65" fmla="*/ 412 h 1847"/>
                  <a:gd name="T66" fmla="*/ 503 w 1297"/>
                  <a:gd name="T67" fmla="*/ 251 h 1847"/>
                  <a:gd name="T68" fmla="*/ 553 w 1297"/>
                  <a:gd name="T69" fmla="*/ 228 h 1847"/>
                  <a:gd name="T70" fmla="*/ 719 w 1297"/>
                  <a:gd name="T71" fmla="*/ 177 h 18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97" h="1847">
                    <a:moveTo>
                      <a:pt x="777" y="0"/>
                    </a:moveTo>
                    <a:lnTo>
                      <a:pt x="828" y="40"/>
                    </a:lnTo>
                    <a:lnTo>
                      <a:pt x="873" y="92"/>
                    </a:lnTo>
                    <a:lnTo>
                      <a:pt x="969" y="117"/>
                    </a:lnTo>
                    <a:lnTo>
                      <a:pt x="1013" y="138"/>
                    </a:lnTo>
                    <a:lnTo>
                      <a:pt x="1036" y="200"/>
                    </a:lnTo>
                    <a:lnTo>
                      <a:pt x="1182" y="229"/>
                    </a:lnTo>
                    <a:lnTo>
                      <a:pt x="1244" y="265"/>
                    </a:lnTo>
                    <a:lnTo>
                      <a:pt x="1297" y="329"/>
                    </a:lnTo>
                    <a:lnTo>
                      <a:pt x="1257" y="357"/>
                    </a:lnTo>
                    <a:lnTo>
                      <a:pt x="1246" y="402"/>
                    </a:lnTo>
                    <a:lnTo>
                      <a:pt x="1076" y="424"/>
                    </a:lnTo>
                    <a:lnTo>
                      <a:pt x="1038" y="386"/>
                    </a:lnTo>
                    <a:lnTo>
                      <a:pt x="914" y="402"/>
                    </a:lnTo>
                    <a:lnTo>
                      <a:pt x="932" y="527"/>
                    </a:lnTo>
                    <a:lnTo>
                      <a:pt x="887" y="586"/>
                    </a:lnTo>
                    <a:lnTo>
                      <a:pt x="878" y="645"/>
                    </a:lnTo>
                    <a:lnTo>
                      <a:pt x="928" y="710"/>
                    </a:lnTo>
                    <a:lnTo>
                      <a:pt x="905" y="769"/>
                    </a:lnTo>
                    <a:lnTo>
                      <a:pt x="937" y="784"/>
                    </a:lnTo>
                    <a:lnTo>
                      <a:pt x="941" y="884"/>
                    </a:lnTo>
                    <a:lnTo>
                      <a:pt x="970" y="903"/>
                    </a:lnTo>
                    <a:lnTo>
                      <a:pt x="972" y="947"/>
                    </a:lnTo>
                    <a:lnTo>
                      <a:pt x="1024" y="1032"/>
                    </a:lnTo>
                    <a:lnTo>
                      <a:pt x="1059" y="1037"/>
                    </a:lnTo>
                    <a:lnTo>
                      <a:pt x="1191" y="1276"/>
                    </a:lnTo>
                    <a:lnTo>
                      <a:pt x="1167" y="1300"/>
                    </a:lnTo>
                    <a:lnTo>
                      <a:pt x="1175" y="1358"/>
                    </a:lnTo>
                    <a:lnTo>
                      <a:pt x="1223" y="1365"/>
                    </a:lnTo>
                    <a:lnTo>
                      <a:pt x="1279" y="1490"/>
                    </a:lnTo>
                    <a:lnTo>
                      <a:pt x="1270" y="1517"/>
                    </a:lnTo>
                    <a:lnTo>
                      <a:pt x="1230" y="1517"/>
                    </a:lnTo>
                    <a:lnTo>
                      <a:pt x="1170" y="1572"/>
                    </a:lnTo>
                    <a:lnTo>
                      <a:pt x="1154" y="1610"/>
                    </a:lnTo>
                    <a:lnTo>
                      <a:pt x="937" y="1616"/>
                    </a:lnTo>
                    <a:lnTo>
                      <a:pt x="821" y="1543"/>
                    </a:lnTo>
                    <a:lnTo>
                      <a:pt x="762" y="1641"/>
                    </a:lnTo>
                    <a:lnTo>
                      <a:pt x="756" y="1806"/>
                    </a:lnTo>
                    <a:lnTo>
                      <a:pt x="700" y="1773"/>
                    </a:lnTo>
                    <a:lnTo>
                      <a:pt x="613" y="1779"/>
                    </a:lnTo>
                    <a:lnTo>
                      <a:pt x="557" y="1810"/>
                    </a:lnTo>
                    <a:lnTo>
                      <a:pt x="480" y="1814"/>
                    </a:lnTo>
                    <a:lnTo>
                      <a:pt x="448" y="1844"/>
                    </a:lnTo>
                    <a:lnTo>
                      <a:pt x="350" y="1832"/>
                    </a:lnTo>
                    <a:lnTo>
                      <a:pt x="310" y="1775"/>
                    </a:lnTo>
                    <a:lnTo>
                      <a:pt x="321" y="1730"/>
                    </a:lnTo>
                    <a:lnTo>
                      <a:pt x="281" y="1734"/>
                    </a:lnTo>
                    <a:lnTo>
                      <a:pt x="248" y="1847"/>
                    </a:lnTo>
                    <a:lnTo>
                      <a:pt x="42" y="1652"/>
                    </a:lnTo>
                    <a:lnTo>
                      <a:pt x="38" y="1626"/>
                    </a:lnTo>
                    <a:lnTo>
                      <a:pt x="93" y="1560"/>
                    </a:lnTo>
                    <a:lnTo>
                      <a:pt x="4" y="1339"/>
                    </a:lnTo>
                    <a:lnTo>
                      <a:pt x="0" y="1255"/>
                    </a:lnTo>
                    <a:lnTo>
                      <a:pt x="63" y="1217"/>
                    </a:lnTo>
                    <a:lnTo>
                      <a:pt x="70" y="1170"/>
                    </a:lnTo>
                    <a:lnTo>
                      <a:pt x="167" y="1050"/>
                    </a:lnTo>
                    <a:lnTo>
                      <a:pt x="167" y="1019"/>
                    </a:lnTo>
                    <a:lnTo>
                      <a:pt x="149" y="1012"/>
                    </a:lnTo>
                    <a:lnTo>
                      <a:pt x="165" y="884"/>
                    </a:lnTo>
                    <a:lnTo>
                      <a:pt x="280" y="779"/>
                    </a:lnTo>
                    <a:lnTo>
                      <a:pt x="197" y="546"/>
                    </a:lnTo>
                    <a:lnTo>
                      <a:pt x="281" y="539"/>
                    </a:lnTo>
                    <a:lnTo>
                      <a:pt x="285" y="498"/>
                    </a:lnTo>
                    <a:lnTo>
                      <a:pt x="314" y="480"/>
                    </a:lnTo>
                    <a:lnTo>
                      <a:pt x="314" y="419"/>
                    </a:lnTo>
                    <a:lnTo>
                      <a:pt x="339" y="412"/>
                    </a:lnTo>
                    <a:lnTo>
                      <a:pt x="391" y="274"/>
                    </a:lnTo>
                    <a:lnTo>
                      <a:pt x="503" y="251"/>
                    </a:lnTo>
                    <a:lnTo>
                      <a:pt x="514" y="239"/>
                    </a:lnTo>
                    <a:lnTo>
                      <a:pt x="553" y="228"/>
                    </a:lnTo>
                    <a:lnTo>
                      <a:pt x="587" y="239"/>
                    </a:lnTo>
                    <a:lnTo>
                      <a:pt x="719" y="177"/>
                    </a:lnTo>
                    <a:lnTo>
                      <a:pt x="777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13009" name="Group 17"/>
          <p:cNvGrpSpPr>
            <a:grpSpLocks/>
          </p:cNvGrpSpPr>
          <p:nvPr/>
        </p:nvGrpSpPr>
        <p:grpSpPr bwMode="auto">
          <a:xfrm>
            <a:off x="6342063" y="1417638"/>
            <a:ext cx="1714500" cy="779462"/>
            <a:chOff x="3995" y="893"/>
            <a:chExt cx="1080" cy="491"/>
          </a:xfrm>
        </p:grpSpPr>
        <p:sp>
          <p:nvSpPr>
            <p:cNvPr id="213010" name="Freeform 18"/>
            <p:cNvSpPr>
              <a:spLocks/>
            </p:cNvSpPr>
            <p:nvPr/>
          </p:nvSpPr>
          <p:spPr bwMode="auto">
            <a:xfrm>
              <a:off x="4184" y="1014"/>
              <a:ext cx="833" cy="236"/>
            </a:xfrm>
            <a:custGeom>
              <a:avLst/>
              <a:gdLst>
                <a:gd name="T0" fmla="*/ 0 w 833"/>
                <a:gd name="T1" fmla="*/ 236 h 236"/>
                <a:gd name="T2" fmla="*/ 118 w 833"/>
                <a:gd name="T3" fmla="*/ 0 h 236"/>
                <a:gd name="T4" fmla="*/ 833 w 833"/>
                <a:gd name="T5" fmla="*/ 0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3" h="236">
                  <a:moveTo>
                    <a:pt x="0" y="236"/>
                  </a:moveTo>
                  <a:lnTo>
                    <a:pt x="118" y="0"/>
                  </a:lnTo>
                  <a:lnTo>
                    <a:pt x="833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13011" name="Text Box 19"/>
            <p:cNvSpPr txBox="1">
              <a:spLocks noChangeArrowheads="1"/>
            </p:cNvSpPr>
            <p:nvPr/>
          </p:nvSpPr>
          <p:spPr bwMode="auto">
            <a:xfrm>
              <a:off x="4243" y="893"/>
              <a:ext cx="832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900" dirty="0">
                  <a:solidFill>
                    <a:srgbClr val="066168"/>
                  </a:solidFill>
                  <a:latin typeface="Verdana" pitchFamily="34" charset="0"/>
                </a:rPr>
                <a:t>Vale do </a:t>
              </a:r>
              <a:r>
                <a:rPr lang="pt-BR" sz="900" dirty="0" err="1">
                  <a:solidFill>
                    <a:srgbClr val="066168"/>
                  </a:solidFill>
                  <a:latin typeface="Verdana" pitchFamily="34" charset="0"/>
                </a:rPr>
                <a:t>Curu</a:t>
              </a:r>
              <a:endParaRPr lang="pt-BR" sz="9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grpSp>
          <p:nvGrpSpPr>
            <p:cNvPr id="213012" name="Group 20"/>
            <p:cNvGrpSpPr>
              <a:grpSpLocks/>
            </p:cNvGrpSpPr>
            <p:nvPr/>
          </p:nvGrpSpPr>
          <p:grpSpPr bwMode="auto">
            <a:xfrm>
              <a:off x="3995" y="1116"/>
              <a:ext cx="420" cy="268"/>
              <a:chOff x="3995" y="1116"/>
              <a:chExt cx="420" cy="268"/>
            </a:xfrm>
          </p:grpSpPr>
          <p:sp>
            <p:nvSpPr>
              <p:cNvPr id="213013" name="Freeform 21"/>
              <p:cNvSpPr>
                <a:spLocks noChangeAspect="1"/>
              </p:cNvSpPr>
              <p:nvPr/>
            </p:nvSpPr>
            <p:spPr bwMode="auto">
              <a:xfrm>
                <a:off x="4135" y="1116"/>
                <a:ext cx="120" cy="110"/>
              </a:xfrm>
              <a:custGeom>
                <a:avLst/>
                <a:gdLst>
                  <a:gd name="T0" fmla="*/ 385 w 671"/>
                  <a:gd name="T1" fmla="*/ 0 h 607"/>
                  <a:gd name="T2" fmla="*/ 442 w 671"/>
                  <a:gd name="T3" fmla="*/ 80 h 607"/>
                  <a:gd name="T4" fmla="*/ 533 w 671"/>
                  <a:gd name="T5" fmla="*/ 80 h 607"/>
                  <a:gd name="T6" fmla="*/ 558 w 671"/>
                  <a:gd name="T7" fmla="*/ 101 h 607"/>
                  <a:gd name="T8" fmla="*/ 572 w 671"/>
                  <a:gd name="T9" fmla="*/ 139 h 607"/>
                  <a:gd name="T10" fmla="*/ 671 w 671"/>
                  <a:gd name="T11" fmla="*/ 274 h 607"/>
                  <a:gd name="T12" fmla="*/ 569 w 671"/>
                  <a:gd name="T13" fmla="*/ 328 h 607"/>
                  <a:gd name="T14" fmla="*/ 572 w 671"/>
                  <a:gd name="T15" fmla="*/ 375 h 607"/>
                  <a:gd name="T16" fmla="*/ 517 w 671"/>
                  <a:gd name="T17" fmla="*/ 379 h 607"/>
                  <a:gd name="T18" fmla="*/ 539 w 671"/>
                  <a:gd name="T19" fmla="*/ 506 h 607"/>
                  <a:gd name="T20" fmla="*/ 526 w 671"/>
                  <a:gd name="T21" fmla="*/ 539 h 607"/>
                  <a:gd name="T22" fmla="*/ 493 w 671"/>
                  <a:gd name="T23" fmla="*/ 539 h 607"/>
                  <a:gd name="T24" fmla="*/ 459 w 671"/>
                  <a:gd name="T25" fmla="*/ 526 h 607"/>
                  <a:gd name="T26" fmla="*/ 382 w 671"/>
                  <a:gd name="T27" fmla="*/ 607 h 607"/>
                  <a:gd name="T28" fmla="*/ 0 w 671"/>
                  <a:gd name="T29" fmla="*/ 607 h 607"/>
                  <a:gd name="T30" fmla="*/ 1 w 671"/>
                  <a:gd name="T31" fmla="*/ 581 h 607"/>
                  <a:gd name="T32" fmla="*/ 81 w 671"/>
                  <a:gd name="T33" fmla="*/ 556 h 607"/>
                  <a:gd name="T34" fmla="*/ 112 w 671"/>
                  <a:gd name="T35" fmla="*/ 439 h 607"/>
                  <a:gd name="T36" fmla="*/ 101 w 671"/>
                  <a:gd name="T37" fmla="*/ 387 h 607"/>
                  <a:gd name="T38" fmla="*/ 106 w 671"/>
                  <a:gd name="T39" fmla="*/ 325 h 607"/>
                  <a:gd name="T40" fmla="*/ 136 w 671"/>
                  <a:gd name="T41" fmla="*/ 274 h 607"/>
                  <a:gd name="T42" fmla="*/ 81 w 671"/>
                  <a:gd name="T43" fmla="*/ 199 h 607"/>
                  <a:gd name="T44" fmla="*/ 116 w 671"/>
                  <a:gd name="T45" fmla="*/ 134 h 607"/>
                  <a:gd name="T46" fmla="*/ 220 w 671"/>
                  <a:gd name="T47" fmla="*/ 86 h 607"/>
                  <a:gd name="T48" fmla="*/ 236 w 671"/>
                  <a:gd name="T49" fmla="*/ 104 h 607"/>
                  <a:gd name="T50" fmla="*/ 260 w 671"/>
                  <a:gd name="T51" fmla="*/ 108 h 607"/>
                  <a:gd name="T52" fmla="*/ 290 w 671"/>
                  <a:gd name="T53" fmla="*/ 67 h 607"/>
                  <a:gd name="T54" fmla="*/ 337 w 671"/>
                  <a:gd name="T55" fmla="*/ 63 h 607"/>
                  <a:gd name="T56" fmla="*/ 385 w 671"/>
                  <a:gd name="T57" fmla="*/ 0 h 6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71" h="607">
                    <a:moveTo>
                      <a:pt x="385" y="0"/>
                    </a:moveTo>
                    <a:lnTo>
                      <a:pt x="442" y="80"/>
                    </a:lnTo>
                    <a:lnTo>
                      <a:pt x="533" y="80"/>
                    </a:lnTo>
                    <a:lnTo>
                      <a:pt x="558" y="101"/>
                    </a:lnTo>
                    <a:lnTo>
                      <a:pt x="572" y="139"/>
                    </a:lnTo>
                    <a:lnTo>
                      <a:pt x="671" y="274"/>
                    </a:lnTo>
                    <a:lnTo>
                      <a:pt x="569" y="328"/>
                    </a:lnTo>
                    <a:lnTo>
                      <a:pt x="572" y="375"/>
                    </a:lnTo>
                    <a:lnTo>
                      <a:pt x="517" y="379"/>
                    </a:lnTo>
                    <a:lnTo>
                      <a:pt x="539" y="506"/>
                    </a:lnTo>
                    <a:lnTo>
                      <a:pt x="526" y="539"/>
                    </a:lnTo>
                    <a:lnTo>
                      <a:pt x="493" y="539"/>
                    </a:lnTo>
                    <a:lnTo>
                      <a:pt x="459" y="526"/>
                    </a:lnTo>
                    <a:lnTo>
                      <a:pt x="382" y="607"/>
                    </a:lnTo>
                    <a:lnTo>
                      <a:pt x="0" y="607"/>
                    </a:lnTo>
                    <a:lnTo>
                      <a:pt x="1" y="581"/>
                    </a:lnTo>
                    <a:lnTo>
                      <a:pt x="81" y="556"/>
                    </a:lnTo>
                    <a:lnTo>
                      <a:pt x="112" y="439"/>
                    </a:lnTo>
                    <a:lnTo>
                      <a:pt x="101" y="387"/>
                    </a:lnTo>
                    <a:lnTo>
                      <a:pt x="106" y="325"/>
                    </a:lnTo>
                    <a:lnTo>
                      <a:pt x="136" y="274"/>
                    </a:lnTo>
                    <a:lnTo>
                      <a:pt x="81" y="199"/>
                    </a:lnTo>
                    <a:lnTo>
                      <a:pt x="116" y="134"/>
                    </a:lnTo>
                    <a:lnTo>
                      <a:pt x="220" y="86"/>
                    </a:lnTo>
                    <a:lnTo>
                      <a:pt x="236" y="104"/>
                    </a:lnTo>
                    <a:lnTo>
                      <a:pt x="260" y="108"/>
                    </a:lnTo>
                    <a:lnTo>
                      <a:pt x="290" y="67"/>
                    </a:lnTo>
                    <a:lnTo>
                      <a:pt x="337" y="63"/>
                    </a:lnTo>
                    <a:lnTo>
                      <a:pt x="385" y="0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14" name="Freeform 22"/>
              <p:cNvSpPr>
                <a:spLocks noChangeAspect="1"/>
              </p:cNvSpPr>
              <p:nvPr/>
            </p:nvSpPr>
            <p:spPr bwMode="auto">
              <a:xfrm>
                <a:off x="4119" y="1200"/>
                <a:ext cx="296" cy="143"/>
              </a:xfrm>
              <a:custGeom>
                <a:avLst/>
                <a:gdLst>
                  <a:gd name="T0" fmla="*/ 1238 w 1642"/>
                  <a:gd name="T1" fmla="*/ 0 h 794"/>
                  <a:gd name="T2" fmla="*/ 1330 w 1642"/>
                  <a:gd name="T3" fmla="*/ 140 h 794"/>
                  <a:gd name="T4" fmla="*/ 1406 w 1642"/>
                  <a:gd name="T5" fmla="*/ 147 h 794"/>
                  <a:gd name="T6" fmla="*/ 1500 w 1642"/>
                  <a:gd name="T7" fmla="*/ 243 h 794"/>
                  <a:gd name="T8" fmla="*/ 1642 w 1642"/>
                  <a:gd name="T9" fmla="*/ 257 h 794"/>
                  <a:gd name="T10" fmla="*/ 1561 w 1642"/>
                  <a:gd name="T11" fmla="*/ 382 h 794"/>
                  <a:gd name="T12" fmla="*/ 1410 w 1642"/>
                  <a:gd name="T13" fmla="*/ 698 h 794"/>
                  <a:gd name="T14" fmla="*/ 1376 w 1642"/>
                  <a:gd name="T15" fmla="*/ 698 h 794"/>
                  <a:gd name="T16" fmla="*/ 1292 w 1642"/>
                  <a:gd name="T17" fmla="*/ 664 h 794"/>
                  <a:gd name="T18" fmla="*/ 1270 w 1642"/>
                  <a:gd name="T19" fmla="*/ 696 h 794"/>
                  <a:gd name="T20" fmla="*/ 1223 w 1642"/>
                  <a:gd name="T21" fmla="*/ 698 h 794"/>
                  <a:gd name="T22" fmla="*/ 1145 w 1642"/>
                  <a:gd name="T23" fmla="*/ 794 h 794"/>
                  <a:gd name="T24" fmla="*/ 1064 w 1642"/>
                  <a:gd name="T25" fmla="*/ 734 h 794"/>
                  <a:gd name="T26" fmla="*/ 1021 w 1642"/>
                  <a:gd name="T27" fmla="*/ 713 h 794"/>
                  <a:gd name="T28" fmla="*/ 724 w 1642"/>
                  <a:gd name="T29" fmla="*/ 744 h 794"/>
                  <a:gd name="T30" fmla="*/ 600 w 1642"/>
                  <a:gd name="T31" fmla="*/ 748 h 794"/>
                  <a:gd name="T32" fmla="*/ 597 w 1642"/>
                  <a:gd name="T33" fmla="*/ 762 h 794"/>
                  <a:gd name="T34" fmla="*/ 514 w 1642"/>
                  <a:gd name="T35" fmla="*/ 768 h 794"/>
                  <a:gd name="T36" fmla="*/ 500 w 1642"/>
                  <a:gd name="T37" fmla="*/ 747 h 794"/>
                  <a:gd name="T38" fmla="*/ 306 w 1642"/>
                  <a:gd name="T39" fmla="*/ 728 h 794"/>
                  <a:gd name="T40" fmla="*/ 267 w 1642"/>
                  <a:gd name="T41" fmla="*/ 625 h 794"/>
                  <a:gd name="T42" fmla="*/ 299 w 1642"/>
                  <a:gd name="T43" fmla="*/ 496 h 794"/>
                  <a:gd name="T44" fmla="*/ 303 w 1642"/>
                  <a:gd name="T45" fmla="*/ 471 h 794"/>
                  <a:gd name="T46" fmla="*/ 224 w 1642"/>
                  <a:gd name="T47" fmla="*/ 387 h 794"/>
                  <a:gd name="T48" fmla="*/ 0 w 1642"/>
                  <a:gd name="T49" fmla="*/ 356 h 794"/>
                  <a:gd name="T50" fmla="*/ 4 w 1642"/>
                  <a:gd name="T51" fmla="*/ 210 h 794"/>
                  <a:gd name="T52" fmla="*/ 46 w 1642"/>
                  <a:gd name="T53" fmla="*/ 210 h 794"/>
                  <a:gd name="T54" fmla="*/ 86 w 1642"/>
                  <a:gd name="T55" fmla="*/ 169 h 794"/>
                  <a:gd name="T56" fmla="*/ 87 w 1642"/>
                  <a:gd name="T57" fmla="*/ 143 h 794"/>
                  <a:gd name="T58" fmla="*/ 689 w 1642"/>
                  <a:gd name="T59" fmla="*/ 145 h 794"/>
                  <a:gd name="T60" fmla="*/ 985 w 1642"/>
                  <a:gd name="T61" fmla="*/ 148 h 794"/>
                  <a:gd name="T62" fmla="*/ 1102 w 1642"/>
                  <a:gd name="T63" fmla="*/ 248 h 794"/>
                  <a:gd name="T64" fmla="*/ 1142 w 1642"/>
                  <a:gd name="T65" fmla="*/ 222 h 794"/>
                  <a:gd name="T66" fmla="*/ 1121 w 1642"/>
                  <a:gd name="T67" fmla="*/ 154 h 794"/>
                  <a:gd name="T68" fmla="*/ 1186 w 1642"/>
                  <a:gd name="T69" fmla="*/ 110 h 794"/>
                  <a:gd name="T70" fmla="*/ 1238 w 1642"/>
                  <a:gd name="T71" fmla="*/ 0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42" h="794">
                    <a:moveTo>
                      <a:pt x="1238" y="0"/>
                    </a:moveTo>
                    <a:lnTo>
                      <a:pt x="1330" y="140"/>
                    </a:lnTo>
                    <a:lnTo>
                      <a:pt x="1406" y="147"/>
                    </a:lnTo>
                    <a:lnTo>
                      <a:pt x="1500" y="243"/>
                    </a:lnTo>
                    <a:lnTo>
                      <a:pt x="1642" y="257"/>
                    </a:lnTo>
                    <a:lnTo>
                      <a:pt x="1561" y="382"/>
                    </a:lnTo>
                    <a:lnTo>
                      <a:pt x="1410" y="698"/>
                    </a:lnTo>
                    <a:lnTo>
                      <a:pt x="1376" y="698"/>
                    </a:lnTo>
                    <a:lnTo>
                      <a:pt x="1292" y="664"/>
                    </a:lnTo>
                    <a:lnTo>
                      <a:pt x="1270" y="696"/>
                    </a:lnTo>
                    <a:lnTo>
                      <a:pt x="1223" y="698"/>
                    </a:lnTo>
                    <a:lnTo>
                      <a:pt x="1145" y="794"/>
                    </a:lnTo>
                    <a:lnTo>
                      <a:pt x="1064" y="734"/>
                    </a:lnTo>
                    <a:lnTo>
                      <a:pt x="1021" y="713"/>
                    </a:lnTo>
                    <a:lnTo>
                      <a:pt x="724" y="744"/>
                    </a:lnTo>
                    <a:lnTo>
                      <a:pt x="600" y="748"/>
                    </a:lnTo>
                    <a:lnTo>
                      <a:pt x="597" y="762"/>
                    </a:lnTo>
                    <a:lnTo>
                      <a:pt x="514" y="768"/>
                    </a:lnTo>
                    <a:lnTo>
                      <a:pt x="500" y="747"/>
                    </a:lnTo>
                    <a:lnTo>
                      <a:pt x="306" y="728"/>
                    </a:lnTo>
                    <a:lnTo>
                      <a:pt x="267" y="625"/>
                    </a:lnTo>
                    <a:lnTo>
                      <a:pt x="299" y="496"/>
                    </a:lnTo>
                    <a:lnTo>
                      <a:pt x="303" y="471"/>
                    </a:lnTo>
                    <a:lnTo>
                      <a:pt x="224" y="387"/>
                    </a:lnTo>
                    <a:lnTo>
                      <a:pt x="0" y="356"/>
                    </a:lnTo>
                    <a:lnTo>
                      <a:pt x="4" y="210"/>
                    </a:lnTo>
                    <a:lnTo>
                      <a:pt x="46" y="210"/>
                    </a:lnTo>
                    <a:lnTo>
                      <a:pt x="86" y="169"/>
                    </a:lnTo>
                    <a:lnTo>
                      <a:pt x="87" y="143"/>
                    </a:lnTo>
                    <a:lnTo>
                      <a:pt x="689" y="145"/>
                    </a:lnTo>
                    <a:lnTo>
                      <a:pt x="985" y="148"/>
                    </a:lnTo>
                    <a:lnTo>
                      <a:pt x="1102" y="248"/>
                    </a:lnTo>
                    <a:lnTo>
                      <a:pt x="1142" y="222"/>
                    </a:lnTo>
                    <a:lnTo>
                      <a:pt x="1121" y="154"/>
                    </a:lnTo>
                    <a:lnTo>
                      <a:pt x="1186" y="110"/>
                    </a:lnTo>
                    <a:lnTo>
                      <a:pt x="1238" y="0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15" name="Freeform 23"/>
              <p:cNvSpPr>
                <a:spLocks noChangeAspect="1"/>
              </p:cNvSpPr>
              <p:nvPr/>
            </p:nvSpPr>
            <p:spPr bwMode="auto">
              <a:xfrm>
                <a:off x="4111" y="1264"/>
                <a:ext cx="63" cy="91"/>
              </a:xfrm>
              <a:custGeom>
                <a:avLst/>
                <a:gdLst>
                  <a:gd name="T0" fmla="*/ 0 w 350"/>
                  <a:gd name="T1" fmla="*/ 2 h 501"/>
                  <a:gd name="T2" fmla="*/ 43 w 350"/>
                  <a:gd name="T3" fmla="*/ 0 h 501"/>
                  <a:gd name="T4" fmla="*/ 269 w 350"/>
                  <a:gd name="T5" fmla="*/ 33 h 501"/>
                  <a:gd name="T6" fmla="*/ 347 w 350"/>
                  <a:gd name="T7" fmla="*/ 117 h 501"/>
                  <a:gd name="T8" fmla="*/ 313 w 350"/>
                  <a:gd name="T9" fmla="*/ 269 h 501"/>
                  <a:gd name="T10" fmla="*/ 350 w 350"/>
                  <a:gd name="T11" fmla="*/ 373 h 501"/>
                  <a:gd name="T12" fmla="*/ 162 w 350"/>
                  <a:gd name="T13" fmla="*/ 501 h 501"/>
                  <a:gd name="T14" fmla="*/ 145 w 350"/>
                  <a:gd name="T15" fmla="*/ 314 h 501"/>
                  <a:gd name="T16" fmla="*/ 57 w 350"/>
                  <a:gd name="T17" fmla="*/ 285 h 501"/>
                  <a:gd name="T18" fmla="*/ 43 w 350"/>
                  <a:gd name="T19" fmla="*/ 134 h 501"/>
                  <a:gd name="T20" fmla="*/ 0 w 350"/>
                  <a:gd name="T21" fmla="*/ 2 h 5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0" h="501">
                    <a:moveTo>
                      <a:pt x="0" y="2"/>
                    </a:moveTo>
                    <a:lnTo>
                      <a:pt x="43" y="0"/>
                    </a:lnTo>
                    <a:lnTo>
                      <a:pt x="269" y="33"/>
                    </a:lnTo>
                    <a:lnTo>
                      <a:pt x="347" y="117"/>
                    </a:lnTo>
                    <a:lnTo>
                      <a:pt x="313" y="269"/>
                    </a:lnTo>
                    <a:lnTo>
                      <a:pt x="350" y="373"/>
                    </a:lnTo>
                    <a:lnTo>
                      <a:pt x="162" y="501"/>
                    </a:lnTo>
                    <a:lnTo>
                      <a:pt x="145" y="314"/>
                    </a:lnTo>
                    <a:lnTo>
                      <a:pt x="57" y="285"/>
                    </a:lnTo>
                    <a:lnTo>
                      <a:pt x="43" y="13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16" name="Freeform 24"/>
              <p:cNvSpPr>
                <a:spLocks noChangeAspect="1"/>
              </p:cNvSpPr>
              <p:nvPr/>
            </p:nvSpPr>
            <p:spPr bwMode="auto">
              <a:xfrm>
                <a:off x="3995" y="1264"/>
                <a:ext cx="145" cy="120"/>
              </a:xfrm>
              <a:custGeom>
                <a:avLst/>
                <a:gdLst>
                  <a:gd name="T0" fmla="*/ 469 w 801"/>
                  <a:gd name="T1" fmla="*/ 0 h 665"/>
                  <a:gd name="T2" fmla="*/ 639 w 801"/>
                  <a:gd name="T3" fmla="*/ 4 h 665"/>
                  <a:gd name="T4" fmla="*/ 682 w 801"/>
                  <a:gd name="T5" fmla="*/ 136 h 665"/>
                  <a:gd name="T6" fmla="*/ 696 w 801"/>
                  <a:gd name="T7" fmla="*/ 287 h 665"/>
                  <a:gd name="T8" fmla="*/ 784 w 801"/>
                  <a:gd name="T9" fmla="*/ 318 h 665"/>
                  <a:gd name="T10" fmla="*/ 801 w 801"/>
                  <a:gd name="T11" fmla="*/ 503 h 665"/>
                  <a:gd name="T12" fmla="*/ 720 w 801"/>
                  <a:gd name="T13" fmla="*/ 529 h 665"/>
                  <a:gd name="T14" fmla="*/ 662 w 801"/>
                  <a:gd name="T15" fmla="*/ 496 h 665"/>
                  <a:gd name="T16" fmla="*/ 631 w 801"/>
                  <a:gd name="T17" fmla="*/ 500 h 665"/>
                  <a:gd name="T18" fmla="*/ 595 w 801"/>
                  <a:gd name="T19" fmla="*/ 538 h 665"/>
                  <a:gd name="T20" fmla="*/ 552 w 801"/>
                  <a:gd name="T21" fmla="*/ 506 h 665"/>
                  <a:gd name="T22" fmla="*/ 503 w 801"/>
                  <a:gd name="T23" fmla="*/ 574 h 665"/>
                  <a:gd name="T24" fmla="*/ 489 w 801"/>
                  <a:gd name="T25" fmla="*/ 622 h 665"/>
                  <a:gd name="T26" fmla="*/ 459 w 801"/>
                  <a:gd name="T27" fmla="*/ 622 h 665"/>
                  <a:gd name="T28" fmla="*/ 447 w 801"/>
                  <a:gd name="T29" fmla="*/ 609 h 665"/>
                  <a:gd name="T30" fmla="*/ 391 w 801"/>
                  <a:gd name="T31" fmla="*/ 610 h 665"/>
                  <a:gd name="T32" fmla="*/ 390 w 801"/>
                  <a:gd name="T33" fmla="*/ 639 h 665"/>
                  <a:gd name="T34" fmla="*/ 272 w 801"/>
                  <a:gd name="T35" fmla="*/ 665 h 665"/>
                  <a:gd name="T36" fmla="*/ 262 w 801"/>
                  <a:gd name="T37" fmla="*/ 564 h 665"/>
                  <a:gd name="T38" fmla="*/ 12 w 801"/>
                  <a:gd name="T39" fmla="*/ 409 h 665"/>
                  <a:gd name="T40" fmla="*/ 0 w 801"/>
                  <a:gd name="T41" fmla="*/ 298 h 665"/>
                  <a:gd name="T42" fmla="*/ 300 w 801"/>
                  <a:gd name="T43" fmla="*/ 154 h 665"/>
                  <a:gd name="T44" fmla="*/ 332 w 801"/>
                  <a:gd name="T45" fmla="*/ 166 h 665"/>
                  <a:gd name="T46" fmla="*/ 383 w 801"/>
                  <a:gd name="T47" fmla="*/ 138 h 665"/>
                  <a:gd name="T48" fmla="*/ 469 w 801"/>
                  <a:gd name="T49" fmla="*/ 0 h 6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01" h="665">
                    <a:moveTo>
                      <a:pt x="469" y="0"/>
                    </a:moveTo>
                    <a:lnTo>
                      <a:pt x="639" y="4"/>
                    </a:lnTo>
                    <a:lnTo>
                      <a:pt x="682" y="136"/>
                    </a:lnTo>
                    <a:lnTo>
                      <a:pt x="696" y="287"/>
                    </a:lnTo>
                    <a:lnTo>
                      <a:pt x="784" y="318"/>
                    </a:lnTo>
                    <a:lnTo>
                      <a:pt x="801" y="503"/>
                    </a:lnTo>
                    <a:lnTo>
                      <a:pt x="720" y="529"/>
                    </a:lnTo>
                    <a:lnTo>
                      <a:pt x="662" y="496"/>
                    </a:lnTo>
                    <a:lnTo>
                      <a:pt x="631" y="500"/>
                    </a:lnTo>
                    <a:lnTo>
                      <a:pt x="595" y="538"/>
                    </a:lnTo>
                    <a:lnTo>
                      <a:pt x="552" y="506"/>
                    </a:lnTo>
                    <a:lnTo>
                      <a:pt x="503" y="574"/>
                    </a:lnTo>
                    <a:lnTo>
                      <a:pt x="489" y="622"/>
                    </a:lnTo>
                    <a:lnTo>
                      <a:pt x="459" y="622"/>
                    </a:lnTo>
                    <a:lnTo>
                      <a:pt x="447" y="609"/>
                    </a:lnTo>
                    <a:lnTo>
                      <a:pt x="391" y="610"/>
                    </a:lnTo>
                    <a:lnTo>
                      <a:pt x="390" y="639"/>
                    </a:lnTo>
                    <a:lnTo>
                      <a:pt x="272" y="665"/>
                    </a:lnTo>
                    <a:lnTo>
                      <a:pt x="262" y="564"/>
                    </a:lnTo>
                    <a:lnTo>
                      <a:pt x="12" y="409"/>
                    </a:lnTo>
                    <a:lnTo>
                      <a:pt x="0" y="298"/>
                    </a:lnTo>
                    <a:lnTo>
                      <a:pt x="300" y="154"/>
                    </a:lnTo>
                    <a:lnTo>
                      <a:pt x="332" y="166"/>
                    </a:lnTo>
                    <a:lnTo>
                      <a:pt x="383" y="138"/>
                    </a:lnTo>
                    <a:lnTo>
                      <a:pt x="469" y="0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13017" name="Group 25"/>
          <p:cNvGrpSpPr>
            <a:grpSpLocks/>
          </p:cNvGrpSpPr>
          <p:nvPr/>
        </p:nvGrpSpPr>
        <p:grpSpPr bwMode="auto">
          <a:xfrm>
            <a:off x="6851650" y="2855913"/>
            <a:ext cx="2011363" cy="1585912"/>
            <a:chOff x="4316" y="1799"/>
            <a:chExt cx="1267" cy="999"/>
          </a:xfrm>
        </p:grpSpPr>
        <p:sp>
          <p:nvSpPr>
            <p:cNvPr id="213018" name="Freeform 26"/>
            <p:cNvSpPr>
              <a:spLocks/>
            </p:cNvSpPr>
            <p:nvPr/>
          </p:nvSpPr>
          <p:spPr bwMode="auto">
            <a:xfrm>
              <a:off x="4900" y="2296"/>
              <a:ext cx="609" cy="164"/>
            </a:xfrm>
            <a:custGeom>
              <a:avLst/>
              <a:gdLst>
                <a:gd name="T0" fmla="*/ 0 w 609"/>
                <a:gd name="T1" fmla="*/ 0 h 164"/>
                <a:gd name="T2" fmla="*/ 196 w 609"/>
                <a:gd name="T3" fmla="*/ 164 h 164"/>
                <a:gd name="T4" fmla="*/ 609 w 609"/>
                <a:gd name="T5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09" h="164">
                  <a:moveTo>
                    <a:pt x="0" y="0"/>
                  </a:moveTo>
                  <a:lnTo>
                    <a:pt x="196" y="164"/>
                  </a:lnTo>
                  <a:lnTo>
                    <a:pt x="609" y="164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13019" name="Text Box 27"/>
            <p:cNvSpPr txBox="1">
              <a:spLocks noChangeArrowheads="1"/>
            </p:cNvSpPr>
            <p:nvPr/>
          </p:nvSpPr>
          <p:spPr bwMode="auto">
            <a:xfrm>
              <a:off x="5047" y="2160"/>
              <a:ext cx="536" cy="3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900" dirty="0">
                  <a:solidFill>
                    <a:srgbClr val="066168"/>
                  </a:solidFill>
                  <a:latin typeface="Verdana" pitchFamily="34" charset="0"/>
                </a:rPr>
                <a:t>Médio Jaguaribe</a:t>
              </a:r>
            </a:p>
          </p:txBody>
        </p:sp>
        <p:grpSp>
          <p:nvGrpSpPr>
            <p:cNvPr id="213020" name="Group 28"/>
            <p:cNvGrpSpPr>
              <a:grpSpLocks/>
            </p:cNvGrpSpPr>
            <p:nvPr/>
          </p:nvGrpSpPr>
          <p:grpSpPr bwMode="auto">
            <a:xfrm>
              <a:off x="4316" y="1799"/>
              <a:ext cx="825" cy="999"/>
              <a:chOff x="4316" y="1799"/>
              <a:chExt cx="825" cy="999"/>
            </a:xfrm>
          </p:grpSpPr>
          <p:sp>
            <p:nvSpPr>
              <p:cNvPr id="213021" name="Freeform 29"/>
              <p:cNvSpPr>
                <a:spLocks noChangeAspect="1"/>
              </p:cNvSpPr>
              <p:nvPr/>
            </p:nvSpPr>
            <p:spPr bwMode="auto">
              <a:xfrm>
                <a:off x="4316" y="2515"/>
                <a:ext cx="312" cy="269"/>
              </a:xfrm>
              <a:custGeom>
                <a:avLst/>
                <a:gdLst>
                  <a:gd name="T0" fmla="*/ 795 w 1728"/>
                  <a:gd name="T1" fmla="*/ 1358 h 1490"/>
                  <a:gd name="T2" fmla="*/ 826 w 1728"/>
                  <a:gd name="T3" fmla="*/ 1455 h 1490"/>
                  <a:gd name="T4" fmla="*/ 1053 w 1728"/>
                  <a:gd name="T5" fmla="*/ 1421 h 1490"/>
                  <a:gd name="T6" fmla="*/ 1241 w 1728"/>
                  <a:gd name="T7" fmla="*/ 1370 h 1490"/>
                  <a:gd name="T8" fmla="*/ 1379 w 1728"/>
                  <a:gd name="T9" fmla="*/ 1091 h 1490"/>
                  <a:gd name="T10" fmla="*/ 1468 w 1728"/>
                  <a:gd name="T11" fmla="*/ 845 h 1490"/>
                  <a:gd name="T12" fmla="*/ 1728 w 1728"/>
                  <a:gd name="T13" fmla="*/ 581 h 1490"/>
                  <a:gd name="T14" fmla="*/ 1603 w 1728"/>
                  <a:gd name="T15" fmla="*/ 559 h 1490"/>
                  <a:gd name="T16" fmla="*/ 1540 w 1728"/>
                  <a:gd name="T17" fmla="*/ 434 h 1490"/>
                  <a:gd name="T18" fmla="*/ 1613 w 1728"/>
                  <a:gd name="T19" fmla="*/ 387 h 1490"/>
                  <a:gd name="T20" fmla="*/ 1599 w 1728"/>
                  <a:gd name="T21" fmla="*/ 129 h 1490"/>
                  <a:gd name="T22" fmla="*/ 1468 w 1728"/>
                  <a:gd name="T23" fmla="*/ 25 h 1490"/>
                  <a:gd name="T24" fmla="*/ 1379 w 1728"/>
                  <a:gd name="T25" fmla="*/ 9 h 1490"/>
                  <a:gd name="T26" fmla="*/ 931 w 1728"/>
                  <a:gd name="T27" fmla="*/ 51 h 1490"/>
                  <a:gd name="T28" fmla="*/ 694 w 1728"/>
                  <a:gd name="T29" fmla="*/ 129 h 1490"/>
                  <a:gd name="T30" fmla="*/ 573 w 1728"/>
                  <a:gd name="T31" fmla="*/ 145 h 1490"/>
                  <a:gd name="T32" fmla="*/ 453 w 1728"/>
                  <a:gd name="T33" fmla="*/ 283 h 1490"/>
                  <a:gd name="T34" fmla="*/ 204 w 1728"/>
                  <a:gd name="T35" fmla="*/ 644 h 1490"/>
                  <a:gd name="T36" fmla="*/ 135 w 1728"/>
                  <a:gd name="T37" fmla="*/ 698 h 1490"/>
                  <a:gd name="T38" fmla="*/ 110 w 1728"/>
                  <a:gd name="T39" fmla="*/ 767 h 1490"/>
                  <a:gd name="T40" fmla="*/ 92 w 1728"/>
                  <a:gd name="T41" fmla="*/ 848 h 1490"/>
                  <a:gd name="T42" fmla="*/ 35 w 1728"/>
                  <a:gd name="T43" fmla="*/ 914 h 1490"/>
                  <a:gd name="T44" fmla="*/ 0 w 1728"/>
                  <a:gd name="T45" fmla="*/ 1122 h 1490"/>
                  <a:gd name="T46" fmla="*/ 148 w 1728"/>
                  <a:gd name="T47" fmla="*/ 1075 h 1490"/>
                  <a:gd name="T48" fmla="*/ 236 w 1728"/>
                  <a:gd name="T49" fmla="*/ 1244 h 1490"/>
                  <a:gd name="T50" fmla="*/ 315 w 1728"/>
                  <a:gd name="T51" fmla="*/ 1295 h 1490"/>
                  <a:gd name="T52" fmla="*/ 513 w 1728"/>
                  <a:gd name="T53" fmla="*/ 1217 h 1490"/>
                  <a:gd name="T54" fmla="*/ 559 w 1728"/>
                  <a:gd name="T55" fmla="*/ 1251 h 1490"/>
                  <a:gd name="T56" fmla="*/ 628 w 1728"/>
                  <a:gd name="T57" fmla="*/ 1197 h 1490"/>
                  <a:gd name="T58" fmla="*/ 688 w 1728"/>
                  <a:gd name="T59" fmla="*/ 1200 h 1490"/>
                  <a:gd name="T60" fmla="*/ 717 w 1728"/>
                  <a:gd name="T61" fmla="*/ 1178 h 1490"/>
                  <a:gd name="T62" fmla="*/ 805 w 1728"/>
                  <a:gd name="T63" fmla="*/ 1200 h 1490"/>
                  <a:gd name="T64" fmla="*/ 883 w 1728"/>
                  <a:gd name="T65" fmla="*/ 1178 h 14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728" h="1490">
                    <a:moveTo>
                      <a:pt x="883" y="1178"/>
                    </a:moveTo>
                    <a:lnTo>
                      <a:pt x="795" y="1358"/>
                    </a:lnTo>
                    <a:lnTo>
                      <a:pt x="799" y="1386"/>
                    </a:lnTo>
                    <a:lnTo>
                      <a:pt x="826" y="1455"/>
                    </a:lnTo>
                    <a:lnTo>
                      <a:pt x="968" y="1490"/>
                    </a:lnTo>
                    <a:lnTo>
                      <a:pt x="1053" y="1421"/>
                    </a:lnTo>
                    <a:lnTo>
                      <a:pt x="1147" y="1373"/>
                    </a:lnTo>
                    <a:lnTo>
                      <a:pt x="1241" y="1370"/>
                    </a:lnTo>
                    <a:lnTo>
                      <a:pt x="1373" y="1191"/>
                    </a:lnTo>
                    <a:lnTo>
                      <a:pt x="1379" y="1091"/>
                    </a:lnTo>
                    <a:lnTo>
                      <a:pt x="1458" y="930"/>
                    </a:lnTo>
                    <a:lnTo>
                      <a:pt x="1468" y="845"/>
                    </a:lnTo>
                    <a:lnTo>
                      <a:pt x="1493" y="917"/>
                    </a:lnTo>
                    <a:lnTo>
                      <a:pt x="1728" y="581"/>
                    </a:lnTo>
                    <a:lnTo>
                      <a:pt x="1544" y="764"/>
                    </a:lnTo>
                    <a:lnTo>
                      <a:pt x="1603" y="559"/>
                    </a:lnTo>
                    <a:lnTo>
                      <a:pt x="1559" y="518"/>
                    </a:lnTo>
                    <a:lnTo>
                      <a:pt x="1540" y="434"/>
                    </a:lnTo>
                    <a:lnTo>
                      <a:pt x="1578" y="396"/>
                    </a:lnTo>
                    <a:lnTo>
                      <a:pt x="1613" y="387"/>
                    </a:lnTo>
                    <a:lnTo>
                      <a:pt x="1616" y="126"/>
                    </a:lnTo>
                    <a:lnTo>
                      <a:pt x="1599" y="129"/>
                    </a:lnTo>
                    <a:lnTo>
                      <a:pt x="1544" y="103"/>
                    </a:lnTo>
                    <a:lnTo>
                      <a:pt x="1468" y="25"/>
                    </a:lnTo>
                    <a:lnTo>
                      <a:pt x="1421" y="37"/>
                    </a:lnTo>
                    <a:lnTo>
                      <a:pt x="1379" y="9"/>
                    </a:lnTo>
                    <a:lnTo>
                      <a:pt x="965" y="0"/>
                    </a:lnTo>
                    <a:lnTo>
                      <a:pt x="931" y="51"/>
                    </a:lnTo>
                    <a:lnTo>
                      <a:pt x="714" y="82"/>
                    </a:lnTo>
                    <a:lnTo>
                      <a:pt x="694" y="129"/>
                    </a:lnTo>
                    <a:lnTo>
                      <a:pt x="582" y="132"/>
                    </a:lnTo>
                    <a:lnTo>
                      <a:pt x="573" y="145"/>
                    </a:lnTo>
                    <a:lnTo>
                      <a:pt x="465" y="211"/>
                    </a:lnTo>
                    <a:lnTo>
                      <a:pt x="453" y="283"/>
                    </a:lnTo>
                    <a:lnTo>
                      <a:pt x="346" y="364"/>
                    </a:lnTo>
                    <a:lnTo>
                      <a:pt x="204" y="644"/>
                    </a:lnTo>
                    <a:lnTo>
                      <a:pt x="135" y="656"/>
                    </a:lnTo>
                    <a:lnTo>
                      <a:pt x="135" y="698"/>
                    </a:lnTo>
                    <a:lnTo>
                      <a:pt x="104" y="716"/>
                    </a:lnTo>
                    <a:lnTo>
                      <a:pt x="110" y="767"/>
                    </a:lnTo>
                    <a:lnTo>
                      <a:pt x="92" y="776"/>
                    </a:lnTo>
                    <a:lnTo>
                      <a:pt x="92" y="848"/>
                    </a:lnTo>
                    <a:lnTo>
                      <a:pt x="38" y="874"/>
                    </a:lnTo>
                    <a:lnTo>
                      <a:pt x="35" y="914"/>
                    </a:lnTo>
                    <a:lnTo>
                      <a:pt x="57" y="956"/>
                    </a:lnTo>
                    <a:lnTo>
                      <a:pt x="0" y="1122"/>
                    </a:lnTo>
                    <a:lnTo>
                      <a:pt x="110" y="1075"/>
                    </a:lnTo>
                    <a:lnTo>
                      <a:pt x="148" y="1075"/>
                    </a:lnTo>
                    <a:lnTo>
                      <a:pt x="217" y="1109"/>
                    </a:lnTo>
                    <a:lnTo>
                      <a:pt x="236" y="1244"/>
                    </a:lnTo>
                    <a:lnTo>
                      <a:pt x="264" y="1286"/>
                    </a:lnTo>
                    <a:lnTo>
                      <a:pt x="315" y="1295"/>
                    </a:lnTo>
                    <a:lnTo>
                      <a:pt x="459" y="1226"/>
                    </a:lnTo>
                    <a:lnTo>
                      <a:pt x="513" y="1217"/>
                    </a:lnTo>
                    <a:lnTo>
                      <a:pt x="507" y="1260"/>
                    </a:lnTo>
                    <a:lnTo>
                      <a:pt x="559" y="1251"/>
                    </a:lnTo>
                    <a:lnTo>
                      <a:pt x="565" y="1197"/>
                    </a:lnTo>
                    <a:lnTo>
                      <a:pt x="628" y="1197"/>
                    </a:lnTo>
                    <a:lnTo>
                      <a:pt x="642" y="1178"/>
                    </a:lnTo>
                    <a:lnTo>
                      <a:pt x="688" y="1200"/>
                    </a:lnTo>
                    <a:lnTo>
                      <a:pt x="711" y="1200"/>
                    </a:lnTo>
                    <a:lnTo>
                      <a:pt x="717" y="1178"/>
                    </a:lnTo>
                    <a:lnTo>
                      <a:pt x="770" y="1175"/>
                    </a:lnTo>
                    <a:lnTo>
                      <a:pt x="805" y="1200"/>
                    </a:lnTo>
                    <a:lnTo>
                      <a:pt x="836" y="1203"/>
                    </a:lnTo>
                    <a:lnTo>
                      <a:pt x="883" y="1178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22" name="Freeform 30"/>
              <p:cNvSpPr>
                <a:spLocks noChangeAspect="1"/>
              </p:cNvSpPr>
              <p:nvPr/>
            </p:nvSpPr>
            <p:spPr bwMode="auto">
              <a:xfrm>
                <a:off x="4608" y="2433"/>
                <a:ext cx="201" cy="185"/>
              </a:xfrm>
              <a:custGeom>
                <a:avLst/>
                <a:gdLst>
                  <a:gd name="T0" fmla="*/ 788 w 1115"/>
                  <a:gd name="T1" fmla="*/ 135 h 1025"/>
                  <a:gd name="T2" fmla="*/ 722 w 1115"/>
                  <a:gd name="T3" fmla="*/ 220 h 1025"/>
                  <a:gd name="T4" fmla="*/ 728 w 1115"/>
                  <a:gd name="T5" fmla="*/ 305 h 1025"/>
                  <a:gd name="T6" fmla="*/ 782 w 1115"/>
                  <a:gd name="T7" fmla="*/ 412 h 1025"/>
                  <a:gd name="T8" fmla="*/ 773 w 1115"/>
                  <a:gd name="T9" fmla="*/ 475 h 1025"/>
                  <a:gd name="T10" fmla="*/ 797 w 1115"/>
                  <a:gd name="T11" fmla="*/ 642 h 1025"/>
                  <a:gd name="T12" fmla="*/ 857 w 1115"/>
                  <a:gd name="T13" fmla="*/ 688 h 1025"/>
                  <a:gd name="T14" fmla="*/ 854 w 1115"/>
                  <a:gd name="T15" fmla="*/ 739 h 1025"/>
                  <a:gd name="T16" fmla="*/ 992 w 1115"/>
                  <a:gd name="T17" fmla="*/ 783 h 1025"/>
                  <a:gd name="T18" fmla="*/ 1068 w 1115"/>
                  <a:gd name="T19" fmla="*/ 820 h 1025"/>
                  <a:gd name="T20" fmla="*/ 1115 w 1115"/>
                  <a:gd name="T21" fmla="*/ 849 h 1025"/>
                  <a:gd name="T22" fmla="*/ 1100 w 1115"/>
                  <a:gd name="T23" fmla="*/ 880 h 1025"/>
                  <a:gd name="T24" fmla="*/ 1109 w 1115"/>
                  <a:gd name="T25" fmla="*/ 918 h 1025"/>
                  <a:gd name="T26" fmla="*/ 1065 w 1115"/>
                  <a:gd name="T27" fmla="*/ 991 h 1025"/>
                  <a:gd name="T28" fmla="*/ 1055 w 1115"/>
                  <a:gd name="T29" fmla="*/ 1025 h 1025"/>
                  <a:gd name="T30" fmla="*/ 745 w 1115"/>
                  <a:gd name="T31" fmla="*/ 1025 h 1025"/>
                  <a:gd name="T32" fmla="*/ 568 w 1115"/>
                  <a:gd name="T33" fmla="*/ 836 h 1025"/>
                  <a:gd name="T34" fmla="*/ 487 w 1115"/>
                  <a:gd name="T35" fmla="*/ 883 h 1025"/>
                  <a:gd name="T36" fmla="*/ 364 w 1115"/>
                  <a:gd name="T37" fmla="*/ 1003 h 1025"/>
                  <a:gd name="T38" fmla="*/ 273 w 1115"/>
                  <a:gd name="T39" fmla="*/ 984 h 1025"/>
                  <a:gd name="T40" fmla="*/ 226 w 1115"/>
                  <a:gd name="T41" fmla="*/ 937 h 1025"/>
                  <a:gd name="T42" fmla="*/ 223 w 1115"/>
                  <a:gd name="T43" fmla="*/ 896 h 1025"/>
                  <a:gd name="T44" fmla="*/ 178 w 1115"/>
                  <a:gd name="T45" fmla="*/ 893 h 1025"/>
                  <a:gd name="T46" fmla="*/ 166 w 1115"/>
                  <a:gd name="T47" fmla="*/ 905 h 1025"/>
                  <a:gd name="T48" fmla="*/ 122 w 1115"/>
                  <a:gd name="T49" fmla="*/ 890 h 1025"/>
                  <a:gd name="T50" fmla="*/ 94 w 1115"/>
                  <a:gd name="T51" fmla="*/ 868 h 1025"/>
                  <a:gd name="T52" fmla="*/ 72 w 1115"/>
                  <a:gd name="T53" fmla="*/ 862 h 1025"/>
                  <a:gd name="T54" fmla="*/ 34 w 1115"/>
                  <a:gd name="T55" fmla="*/ 915 h 1025"/>
                  <a:gd name="T56" fmla="*/ 46 w 1115"/>
                  <a:gd name="T57" fmla="*/ 789 h 1025"/>
                  <a:gd name="T58" fmla="*/ 75 w 1115"/>
                  <a:gd name="T59" fmla="*/ 682 h 1025"/>
                  <a:gd name="T60" fmla="*/ 66 w 1115"/>
                  <a:gd name="T61" fmla="*/ 579 h 1025"/>
                  <a:gd name="T62" fmla="*/ 37 w 1115"/>
                  <a:gd name="T63" fmla="*/ 567 h 1025"/>
                  <a:gd name="T64" fmla="*/ 0 w 1115"/>
                  <a:gd name="T65" fmla="*/ 525 h 1025"/>
                  <a:gd name="T66" fmla="*/ 3 w 1115"/>
                  <a:gd name="T67" fmla="*/ 472 h 1025"/>
                  <a:gd name="T68" fmla="*/ 72 w 1115"/>
                  <a:gd name="T69" fmla="*/ 418 h 1025"/>
                  <a:gd name="T70" fmla="*/ 103 w 1115"/>
                  <a:gd name="T71" fmla="*/ 340 h 1025"/>
                  <a:gd name="T72" fmla="*/ 91 w 1115"/>
                  <a:gd name="T73" fmla="*/ 252 h 1025"/>
                  <a:gd name="T74" fmla="*/ 154 w 1115"/>
                  <a:gd name="T75" fmla="*/ 167 h 1025"/>
                  <a:gd name="T76" fmla="*/ 178 w 1115"/>
                  <a:gd name="T77" fmla="*/ 63 h 1025"/>
                  <a:gd name="T78" fmla="*/ 719 w 1115"/>
                  <a:gd name="T79" fmla="*/ 0 h 1025"/>
                  <a:gd name="T80" fmla="*/ 722 w 1115"/>
                  <a:gd name="T81" fmla="*/ 69 h 1025"/>
                  <a:gd name="T82" fmla="*/ 788 w 1115"/>
                  <a:gd name="T83" fmla="*/ 135 h 10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15" h="1025">
                    <a:moveTo>
                      <a:pt x="788" y="135"/>
                    </a:moveTo>
                    <a:lnTo>
                      <a:pt x="722" y="220"/>
                    </a:lnTo>
                    <a:lnTo>
                      <a:pt x="728" y="305"/>
                    </a:lnTo>
                    <a:lnTo>
                      <a:pt x="782" y="412"/>
                    </a:lnTo>
                    <a:lnTo>
                      <a:pt x="773" y="475"/>
                    </a:lnTo>
                    <a:lnTo>
                      <a:pt x="797" y="642"/>
                    </a:lnTo>
                    <a:lnTo>
                      <a:pt x="857" y="688"/>
                    </a:lnTo>
                    <a:lnTo>
                      <a:pt x="854" y="739"/>
                    </a:lnTo>
                    <a:lnTo>
                      <a:pt x="992" y="783"/>
                    </a:lnTo>
                    <a:lnTo>
                      <a:pt x="1068" y="820"/>
                    </a:lnTo>
                    <a:lnTo>
                      <a:pt x="1115" y="849"/>
                    </a:lnTo>
                    <a:lnTo>
                      <a:pt x="1100" y="880"/>
                    </a:lnTo>
                    <a:lnTo>
                      <a:pt x="1109" y="918"/>
                    </a:lnTo>
                    <a:lnTo>
                      <a:pt x="1065" y="991"/>
                    </a:lnTo>
                    <a:lnTo>
                      <a:pt x="1055" y="1025"/>
                    </a:lnTo>
                    <a:lnTo>
                      <a:pt x="745" y="1025"/>
                    </a:lnTo>
                    <a:lnTo>
                      <a:pt x="568" y="836"/>
                    </a:lnTo>
                    <a:lnTo>
                      <a:pt x="487" y="883"/>
                    </a:lnTo>
                    <a:lnTo>
                      <a:pt x="364" y="1003"/>
                    </a:lnTo>
                    <a:lnTo>
                      <a:pt x="273" y="984"/>
                    </a:lnTo>
                    <a:lnTo>
                      <a:pt x="226" y="937"/>
                    </a:lnTo>
                    <a:lnTo>
                      <a:pt x="223" y="896"/>
                    </a:lnTo>
                    <a:lnTo>
                      <a:pt x="178" y="893"/>
                    </a:lnTo>
                    <a:lnTo>
                      <a:pt x="166" y="905"/>
                    </a:lnTo>
                    <a:lnTo>
                      <a:pt x="122" y="890"/>
                    </a:lnTo>
                    <a:lnTo>
                      <a:pt x="94" y="868"/>
                    </a:lnTo>
                    <a:lnTo>
                      <a:pt x="72" y="862"/>
                    </a:lnTo>
                    <a:lnTo>
                      <a:pt x="34" y="915"/>
                    </a:lnTo>
                    <a:lnTo>
                      <a:pt x="46" y="789"/>
                    </a:lnTo>
                    <a:lnTo>
                      <a:pt x="75" y="682"/>
                    </a:lnTo>
                    <a:lnTo>
                      <a:pt x="66" y="579"/>
                    </a:lnTo>
                    <a:lnTo>
                      <a:pt x="37" y="567"/>
                    </a:lnTo>
                    <a:lnTo>
                      <a:pt x="0" y="525"/>
                    </a:lnTo>
                    <a:lnTo>
                      <a:pt x="3" y="472"/>
                    </a:lnTo>
                    <a:lnTo>
                      <a:pt x="72" y="418"/>
                    </a:lnTo>
                    <a:lnTo>
                      <a:pt x="103" y="340"/>
                    </a:lnTo>
                    <a:lnTo>
                      <a:pt x="91" y="252"/>
                    </a:lnTo>
                    <a:lnTo>
                      <a:pt x="154" y="167"/>
                    </a:lnTo>
                    <a:lnTo>
                      <a:pt x="178" y="63"/>
                    </a:lnTo>
                    <a:lnTo>
                      <a:pt x="719" y="0"/>
                    </a:lnTo>
                    <a:lnTo>
                      <a:pt x="722" y="69"/>
                    </a:lnTo>
                    <a:lnTo>
                      <a:pt x="788" y="135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23" name="Freeform 31"/>
              <p:cNvSpPr>
                <a:spLocks noChangeAspect="1"/>
              </p:cNvSpPr>
              <p:nvPr/>
            </p:nvSpPr>
            <p:spPr bwMode="auto">
              <a:xfrm>
                <a:off x="4739" y="2451"/>
                <a:ext cx="130" cy="169"/>
              </a:xfrm>
              <a:custGeom>
                <a:avLst/>
                <a:gdLst>
                  <a:gd name="T0" fmla="*/ 604 w 720"/>
                  <a:gd name="T1" fmla="*/ 129 h 939"/>
                  <a:gd name="T2" fmla="*/ 582 w 720"/>
                  <a:gd name="T3" fmla="*/ 238 h 939"/>
                  <a:gd name="T4" fmla="*/ 585 w 720"/>
                  <a:gd name="T5" fmla="*/ 304 h 939"/>
                  <a:gd name="T6" fmla="*/ 720 w 720"/>
                  <a:gd name="T7" fmla="*/ 317 h 939"/>
                  <a:gd name="T8" fmla="*/ 717 w 720"/>
                  <a:gd name="T9" fmla="*/ 349 h 939"/>
                  <a:gd name="T10" fmla="*/ 501 w 720"/>
                  <a:gd name="T11" fmla="*/ 613 h 939"/>
                  <a:gd name="T12" fmla="*/ 472 w 720"/>
                  <a:gd name="T13" fmla="*/ 804 h 939"/>
                  <a:gd name="T14" fmla="*/ 406 w 720"/>
                  <a:gd name="T15" fmla="*/ 851 h 939"/>
                  <a:gd name="T16" fmla="*/ 393 w 720"/>
                  <a:gd name="T17" fmla="*/ 908 h 939"/>
                  <a:gd name="T18" fmla="*/ 333 w 720"/>
                  <a:gd name="T19" fmla="*/ 939 h 939"/>
                  <a:gd name="T20" fmla="*/ 327 w 720"/>
                  <a:gd name="T21" fmla="*/ 927 h 939"/>
                  <a:gd name="T22" fmla="*/ 340 w 720"/>
                  <a:gd name="T23" fmla="*/ 896 h 939"/>
                  <a:gd name="T24" fmla="*/ 384 w 720"/>
                  <a:gd name="T25" fmla="*/ 817 h 939"/>
                  <a:gd name="T26" fmla="*/ 375 w 720"/>
                  <a:gd name="T27" fmla="*/ 792 h 939"/>
                  <a:gd name="T28" fmla="*/ 387 w 720"/>
                  <a:gd name="T29" fmla="*/ 754 h 939"/>
                  <a:gd name="T30" fmla="*/ 274 w 720"/>
                  <a:gd name="T31" fmla="*/ 685 h 939"/>
                  <a:gd name="T32" fmla="*/ 132 w 720"/>
                  <a:gd name="T33" fmla="*/ 638 h 939"/>
                  <a:gd name="T34" fmla="*/ 126 w 720"/>
                  <a:gd name="T35" fmla="*/ 597 h 939"/>
                  <a:gd name="T36" fmla="*/ 75 w 720"/>
                  <a:gd name="T37" fmla="*/ 547 h 939"/>
                  <a:gd name="T38" fmla="*/ 51 w 720"/>
                  <a:gd name="T39" fmla="*/ 367 h 939"/>
                  <a:gd name="T40" fmla="*/ 57 w 720"/>
                  <a:gd name="T41" fmla="*/ 311 h 939"/>
                  <a:gd name="T42" fmla="*/ 9 w 720"/>
                  <a:gd name="T43" fmla="*/ 214 h 939"/>
                  <a:gd name="T44" fmla="*/ 0 w 720"/>
                  <a:gd name="T45" fmla="*/ 129 h 939"/>
                  <a:gd name="T46" fmla="*/ 66 w 720"/>
                  <a:gd name="T47" fmla="*/ 40 h 939"/>
                  <a:gd name="T48" fmla="*/ 95 w 720"/>
                  <a:gd name="T49" fmla="*/ 22 h 939"/>
                  <a:gd name="T50" fmla="*/ 117 w 720"/>
                  <a:gd name="T51" fmla="*/ 34 h 939"/>
                  <a:gd name="T52" fmla="*/ 154 w 720"/>
                  <a:gd name="T53" fmla="*/ 37 h 939"/>
                  <a:gd name="T54" fmla="*/ 170 w 720"/>
                  <a:gd name="T55" fmla="*/ 0 h 939"/>
                  <a:gd name="T56" fmla="*/ 227 w 720"/>
                  <a:gd name="T57" fmla="*/ 3 h 939"/>
                  <a:gd name="T58" fmla="*/ 255 w 720"/>
                  <a:gd name="T59" fmla="*/ 37 h 939"/>
                  <a:gd name="T60" fmla="*/ 302 w 720"/>
                  <a:gd name="T61" fmla="*/ 40 h 939"/>
                  <a:gd name="T62" fmla="*/ 330 w 720"/>
                  <a:gd name="T63" fmla="*/ 75 h 939"/>
                  <a:gd name="T64" fmla="*/ 378 w 720"/>
                  <a:gd name="T65" fmla="*/ 94 h 939"/>
                  <a:gd name="T66" fmla="*/ 399 w 720"/>
                  <a:gd name="T67" fmla="*/ 122 h 939"/>
                  <a:gd name="T68" fmla="*/ 438 w 720"/>
                  <a:gd name="T69" fmla="*/ 141 h 939"/>
                  <a:gd name="T70" fmla="*/ 604 w 720"/>
                  <a:gd name="T71" fmla="*/ 129 h 9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20" h="939">
                    <a:moveTo>
                      <a:pt x="604" y="129"/>
                    </a:moveTo>
                    <a:lnTo>
                      <a:pt x="582" y="238"/>
                    </a:lnTo>
                    <a:lnTo>
                      <a:pt x="585" y="304"/>
                    </a:lnTo>
                    <a:lnTo>
                      <a:pt x="720" y="317"/>
                    </a:lnTo>
                    <a:lnTo>
                      <a:pt x="717" y="349"/>
                    </a:lnTo>
                    <a:lnTo>
                      <a:pt x="501" y="613"/>
                    </a:lnTo>
                    <a:lnTo>
                      <a:pt x="472" y="804"/>
                    </a:lnTo>
                    <a:lnTo>
                      <a:pt x="406" y="851"/>
                    </a:lnTo>
                    <a:lnTo>
                      <a:pt x="393" y="908"/>
                    </a:lnTo>
                    <a:lnTo>
                      <a:pt x="333" y="939"/>
                    </a:lnTo>
                    <a:lnTo>
                      <a:pt x="327" y="927"/>
                    </a:lnTo>
                    <a:lnTo>
                      <a:pt x="340" y="896"/>
                    </a:lnTo>
                    <a:lnTo>
                      <a:pt x="384" y="817"/>
                    </a:lnTo>
                    <a:lnTo>
                      <a:pt x="375" y="792"/>
                    </a:lnTo>
                    <a:lnTo>
                      <a:pt x="387" y="754"/>
                    </a:lnTo>
                    <a:lnTo>
                      <a:pt x="274" y="685"/>
                    </a:lnTo>
                    <a:lnTo>
                      <a:pt x="132" y="638"/>
                    </a:lnTo>
                    <a:lnTo>
                      <a:pt x="126" y="597"/>
                    </a:lnTo>
                    <a:lnTo>
                      <a:pt x="75" y="547"/>
                    </a:lnTo>
                    <a:lnTo>
                      <a:pt x="51" y="367"/>
                    </a:lnTo>
                    <a:lnTo>
                      <a:pt x="57" y="311"/>
                    </a:lnTo>
                    <a:lnTo>
                      <a:pt x="9" y="214"/>
                    </a:lnTo>
                    <a:lnTo>
                      <a:pt x="0" y="129"/>
                    </a:lnTo>
                    <a:lnTo>
                      <a:pt x="66" y="40"/>
                    </a:lnTo>
                    <a:lnTo>
                      <a:pt x="95" y="22"/>
                    </a:lnTo>
                    <a:lnTo>
                      <a:pt x="117" y="34"/>
                    </a:lnTo>
                    <a:lnTo>
                      <a:pt x="154" y="37"/>
                    </a:lnTo>
                    <a:lnTo>
                      <a:pt x="170" y="0"/>
                    </a:lnTo>
                    <a:lnTo>
                      <a:pt x="227" y="3"/>
                    </a:lnTo>
                    <a:lnTo>
                      <a:pt x="255" y="37"/>
                    </a:lnTo>
                    <a:lnTo>
                      <a:pt x="302" y="40"/>
                    </a:lnTo>
                    <a:lnTo>
                      <a:pt x="330" y="75"/>
                    </a:lnTo>
                    <a:lnTo>
                      <a:pt x="378" y="94"/>
                    </a:lnTo>
                    <a:lnTo>
                      <a:pt x="399" y="122"/>
                    </a:lnTo>
                    <a:lnTo>
                      <a:pt x="438" y="141"/>
                    </a:lnTo>
                    <a:lnTo>
                      <a:pt x="604" y="129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24" name="Freeform 32"/>
              <p:cNvSpPr>
                <a:spLocks noChangeAspect="1"/>
              </p:cNvSpPr>
              <p:nvPr/>
            </p:nvSpPr>
            <p:spPr bwMode="auto">
              <a:xfrm>
                <a:off x="4624" y="2293"/>
                <a:ext cx="331" cy="182"/>
              </a:xfrm>
              <a:custGeom>
                <a:avLst/>
                <a:gdLst>
                  <a:gd name="T0" fmla="*/ 74 w 1837"/>
                  <a:gd name="T1" fmla="*/ 600 h 1011"/>
                  <a:gd name="T2" fmla="*/ 15 w 1837"/>
                  <a:gd name="T3" fmla="*/ 549 h 1011"/>
                  <a:gd name="T4" fmla="*/ 0 w 1837"/>
                  <a:gd name="T5" fmla="*/ 448 h 1011"/>
                  <a:gd name="T6" fmla="*/ 90 w 1837"/>
                  <a:gd name="T7" fmla="*/ 365 h 1011"/>
                  <a:gd name="T8" fmla="*/ 78 w 1837"/>
                  <a:gd name="T9" fmla="*/ 314 h 1011"/>
                  <a:gd name="T10" fmla="*/ 110 w 1837"/>
                  <a:gd name="T11" fmla="*/ 284 h 1011"/>
                  <a:gd name="T12" fmla="*/ 33 w 1837"/>
                  <a:gd name="T13" fmla="*/ 223 h 1011"/>
                  <a:gd name="T14" fmla="*/ 100 w 1837"/>
                  <a:gd name="T15" fmla="*/ 177 h 1011"/>
                  <a:gd name="T16" fmla="*/ 109 w 1837"/>
                  <a:gd name="T17" fmla="*/ 76 h 1011"/>
                  <a:gd name="T18" fmla="*/ 204 w 1837"/>
                  <a:gd name="T19" fmla="*/ 6 h 1011"/>
                  <a:gd name="T20" fmla="*/ 394 w 1837"/>
                  <a:gd name="T21" fmla="*/ 136 h 1011"/>
                  <a:gd name="T22" fmla="*/ 453 w 1837"/>
                  <a:gd name="T23" fmla="*/ 136 h 1011"/>
                  <a:gd name="T24" fmla="*/ 482 w 1837"/>
                  <a:gd name="T25" fmla="*/ 98 h 1011"/>
                  <a:gd name="T26" fmla="*/ 540 w 1837"/>
                  <a:gd name="T27" fmla="*/ 102 h 1011"/>
                  <a:gd name="T28" fmla="*/ 639 w 1837"/>
                  <a:gd name="T29" fmla="*/ 151 h 1011"/>
                  <a:gd name="T30" fmla="*/ 680 w 1837"/>
                  <a:gd name="T31" fmla="*/ 114 h 1011"/>
                  <a:gd name="T32" fmla="*/ 761 w 1837"/>
                  <a:gd name="T33" fmla="*/ 110 h 1011"/>
                  <a:gd name="T34" fmla="*/ 982 w 1837"/>
                  <a:gd name="T35" fmla="*/ 0 h 1011"/>
                  <a:gd name="T36" fmla="*/ 981 w 1837"/>
                  <a:gd name="T37" fmla="*/ 30 h 1011"/>
                  <a:gd name="T38" fmla="*/ 899 w 1837"/>
                  <a:gd name="T39" fmla="*/ 236 h 1011"/>
                  <a:gd name="T40" fmla="*/ 1352 w 1837"/>
                  <a:gd name="T41" fmla="*/ 240 h 1011"/>
                  <a:gd name="T42" fmla="*/ 1837 w 1837"/>
                  <a:gd name="T43" fmla="*/ 241 h 1011"/>
                  <a:gd name="T44" fmla="*/ 1824 w 1837"/>
                  <a:gd name="T45" fmla="*/ 301 h 1011"/>
                  <a:gd name="T46" fmla="*/ 1771 w 1837"/>
                  <a:gd name="T47" fmla="*/ 296 h 1011"/>
                  <a:gd name="T48" fmla="*/ 1702 w 1837"/>
                  <a:gd name="T49" fmla="*/ 365 h 1011"/>
                  <a:gd name="T50" fmla="*/ 1649 w 1837"/>
                  <a:gd name="T51" fmla="*/ 353 h 1011"/>
                  <a:gd name="T52" fmla="*/ 1659 w 1837"/>
                  <a:gd name="T53" fmla="*/ 453 h 1011"/>
                  <a:gd name="T54" fmla="*/ 1716 w 1837"/>
                  <a:gd name="T55" fmla="*/ 477 h 1011"/>
                  <a:gd name="T56" fmla="*/ 1661 w 1837"/>
                  <a:gd name="T57" fmla="*/ 579 h 1011"/>
                  <a:gd name="T58" fmla="*/ 1542 w 1837"/>
                  <a:gd name="T59" fmla="*/ 629 h 1011"/>
                  <a:gd name="T60" fmla="*/ 1522 w 1837"/>
                  <a:gd name="T61" fmla="*/ 654 h 1011"/>
                  <a:gd name="T62" fmla="*/ 1516 w 1837"/>
                  <a:gd name="T63" fmla="*/ 733 h 1011"/>
                  <a:gd name="T64" fmla="*/ 1482 w 1837"/>
                  <a:gd name="T65" fmla="*/ 750 h 1011"/>
                  <a:gd name="T66" fmla="*/ 1455 w 1837"/>
                  <a:gd name="T67" fmla="*/ 774 h 1011"/>
                  <a:gd name="T68" fmla="*/ 1396 w 1837"/>
                  <a:gd name="T69" fmla="*/ 896 h 1011"/>
                  <a:gd name="T70" fmla="*/ 1242 w 1837"/>
                  <a:gd name="T71" fmla="*/ 997 h 1011"/>
                  <a:gd name="T72" fmla="*/ 1078 w 1837"/>
                  <a:gd name="T73" fmla="*/ 1011 h 1011"/>
                  <a:gd name="T74" fmla="*/ 1037 w 1837"/>
                  <a:gd name="T75" fmla="*/ 1003 h 1011"/>
                  <a:gd name="T76" fmla="*/ 1026 w 1837"/>
                  <a:gd name="T77" fmla="*/ 969 h 1011"/>
                  <a:gd name="T78" fmla="*/ 966 w 1837"/>
                  <a:gd name="T79" fmla="*/ 946 h 1011"/>
                  <a:gd name="T80" fmla="*/ 947 w 1837"/>
                  <a:gd name="T81" fmla="*/ 915 h 1011"/>
                  <a:gd name="T82" fmla="*/ 891 w 1837"/>
                  <a:gd name="T83" fmla="*/ 910 h 1011"/>
                  <a:gd name="T84" fmla="*/ 868 w 1837"/>
                  <a:gd name="T85" fmla="*/ 881 h 1011"/>
                  <a:gd name="T86" fmla="*/ 810 w 1837"/>
                  <a:gd name="T87" fmla="*/ 876 h 1011"/>
                  <a:gd name="T88" fmla="*/ 795 w 1837"/>
                  <a:gd name="T89" fmla="*/ 906 h 1011"/>
                  <a:gd name="T90" fmla="*/ 755 w 1837"/>
                  <a:gd name="T91" fmla="*/ 907 h 1011"/>
                  <a:gd name="T92" fmla="*/ 732 w 1837"/>
                  <a:gd name="T93" fmla="*/ 899 h 1011"/>
                  <a:gd name="T94" fmla="*/ 700 w 1837"/>
                  <a:gd name="T95" fmla="*/ 915 h 1011"/>
                  <a:gd name="T96" fmla="*/ 635 w 1837"/>
                  <a:gd name="T97" fmla="*/ 851 h 1011"/>
                  <a:gd name="T98" fmla="*/ 631 w 1837"/>
                  <a:gd name="T99" fmla="*/ 779 h 1011"/>
                  <a:gd name="T100" fmla="*/ 204 w 1837"/>
                  <a:gd name="T101" fmla="*/ 824 h 1011"/>
                  <a:gd name="T102" fmla="*/ 90 w 1837"/>
                  <a:gd name="T103" fmla="*/ 843 h 1011"/>
                  <a:gd name="T104" fmla="*/ 74 w 1837"/>
                  <a:gd name="T105" fmla="*/ 600 h 10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837" h="1011">
                    <a:moveTo>
                      <a:pt x="74" y="600"/>
                    </a:moveTo>
                    <a:lnTo>
                      <a:pt x="15" y="549"/>
                    </a:lnTo>
                    <a:lnTo>
                      <a:pt x="0" y="448"/>
                    </a:lnTo>
                    <a:lnTo>
                      <a:pt x="90" y="365"/>
                    </a:lnTo>
                    <a:lnTo>
                      <a:pt x="78" y="314"/>
                    </a:lnTo>
                    <a:lnTo>
                      <a:pt x="110" y="284"/>
                    </a:lnTo>
                    <a:lnTo>
                      <a:pt x="33" y="223"/>
                    </a:lnTo>
                    <a:lnTo>
                      <a:pt x="100" y="177"/>
                    </a:lnTo>
                    <a:lnTo>
                      <a:pt x="109" y="76"/>
                    </a:lnTo>
                    <a:lnTo>
                      <a:pt x="204" y="6"/>
                    </a:lnTo>
                    <a:lnTo>
                      <a:pt x="394" y="136"/>
                    </a:lnTo>
                    <a:lnTo>
                      <a:pt x="453" y="136"/>
                    </a:lnTo>
                    <a:lnTo>
                      <a:pt x="482" y="98"/>
                    </a:lnTo>
                    <a:lnTo>
                      <a:pt x="540" y="102"/>
                    </a:lnTo>
                    <a:lnTo>
                      <a:pt x="639" y="151"/>
                    </a:lnTo>
                    <a:lnTo>
                      <a:pt x="680" y="114"/>
                    </a:lnTo>
                    <a:lnTo>
                      <a:pt x="761" y="110"/>
                    </a:lnTo>
                    <a:lnTo>
                      <a:pt x="982" y="0"/>
                    </a:lnTo>
                    <a:lnTo>
                      <a:pt x="981" y="30"/>
                    </a:lnTo>
                    <a:lnTo>
                      <a:pt x="899" y="236"/>
                    </a:lnTo>
                    <a:lnTo>
                      <a:pt x="1352" y="240"/>
                    </a:lnTo>
                    <a:lnTo>
                      <a:pt x="1837" y="241"/>
                    </a:lnTo>
                    <a:lnTo>
                      <a:pt x="1824" y="301"/>
                    </a:lnTo>
                    <a:lnTo>
                      <a:pt x="1771" y="296"/>
                    </a:lnTo>
                    <a:lnTo>
                      <a:pt x="1702" y="365"/>
                    </a:lnTo>
                    <a:lnTo>
                      <a:pt x="1649" y="353"/>
                    </a:lnTo>
                    <a:lnTo>
                      <a:pt x="1659" y="453"/>
                    </a:lnTo>
                    <a:lnTo>
                      <a:pt x="1716" y="477"/>
                    </a:lnTo>
                    <a:lnTo>
                      <a:pt x="1661" y="579"/>
                    </a:lnTo>
                    <a:lnTo>
                      <a:pt x="1542" y="629"/>
                    </a:lnTo>
                    <a:lnTo>
                      <a:pt x="1522" y="654"/>
                    </a:lnTo>
                    <a:lnTo>
                      <a:pt x="1516" y="733"/>
                    </a:lnTo>
                    <a:lnTo>
                      <a:pt x="1482" y="750"/>
                    </a:lnTo>
                    <a:lnTo>
                      <a:pt x="1455" y="774"/>
                    </a:lnTo>
                    <a:lnTo>
                      <a:pt x="1396" y="896"/>
                    </a:lnTo>
                    <a:lnTo>
                      <a:pt x="1242" y="997"/>
                    </a:lnTo>
                    <a:lnTo>
                      <a:pt x="1078" y="1011"/>
                    </a:lnTo>
                    <a:lnTo>
                      <a:pt x="1037" y="1003"/>
                    </a:lnTo>
                    <a:lnTo>
                      <a:pt x="1026" y="969"/>
                    </a:lnTo>
                    <a:lnTo>
                      <a:pt x="966" y="946"/>
                    </a:lnTo>
                    <a:lnTo>
                      <a:pt x="947" y="915"/>
                    </a:lnTo>
                    <a:lnTo>
                      <a:pt x="891" y="910"/>
                    </a:lnTo>
                    <a:lnTo>
                      <a:pt x="868" y="881"/>
                    </a:lnTo>
                    <a:lnTo>
                      <a:pt x="810" y="876"/>
                    </a:lnTo>
                    <a:lnTo>
                      <a:pt x="795" y="906"/>
                    </a:lnTo>
                    <a:lnTo>
                      <a:pt x="755" y="907"/>
                    </a:lnTo>
                    <a:lnTo>
                      <a:pt x="732" y="899"/>
                    </a:lnTo>
                    <a:lnTo>
                      <a:pt x="700" y="915"/>
                    </a:lnTo>
                    <a:lnTo>
                      <a:pt x="635" y="851"/>
                    </a:lnTo>
                    <a:lnTo>
                      <a:pt x="631" y="779"/>
                    </a:lnTo>
                    <a:lnTo>
                      <a:pt x="204" y="824"/>
                    </a:lnTo>
                    <a:lnTo>
                      <a:pt x="90" y="843"/>
                    </a:lnTo>
                    <a:lnTo>
                      <a:pt x="74" y="60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25" name="Freeform 33"/>
              <p:cNvSpPr>
                <a:spLocks noChangeAspect="1"/>
              </p:cNvSpPr>
              <p:nvPr/>
            </p:nvSpPr>
            <p:spPr bwMode="auto">
              <a:xfrm>
                <a:off x="4749" y="2071"/>
                <a:ext cx="267" cy="187"/>
              </a:xfrm>
              <a:custGeom>
                <a:avLst/>
                <a:gdLst>
                  <a:gd name="T0" fmla="*/ 1413 w 1480"/>
                  <a:gd name="T1" fmla="*/ 1038 h 1038"/>
                  <a:gd name="T2" fmla="*/ 1028 w 1480"/>
                  <a:gd name="T3" fmla="*/ 1033 h 1038"/>
                  <a:gd name="T4" fmla="*/ 983 w 1480"/>
                  <a:gd name="T5" fmla="*/ 964 h 1038"/>
                  <a:gd name="T6" fmla="*/ 914 w 1480"/>
                  <a:gd name="T7" fmla="*/ 907 h 1038"/>
                  <a:gd name="T8" fmla="*/ 869 w 1480"/>
                  <a:gd name="T9" fmla="*/ 888 h 1038"/>
                  <a:gd name="T10" fmla="*/ 574 w 1480"/>
                  <a:gd name="T11" fmla="*/ 668 h 1038"/>
                  <a:gd name="T12" fmla="*/ 505 w 1480"/>
                  <a:gd name="T13" fmla="*/ 686 h 1038"/>
                  <a:gd name="T14" fmla="*/ 358 w 1480"/>
                  <a:gd name="T15" fmla="*/ 767 h 1038"/>
                  <a:gd name="T16" fmla="*/ 142 w 1480"/>
                  <a:gd name="T17" fmla="*/ 700 h 1038"/>
                  <a:gd name="T18" fmla="*/ 48 w 1480"/>
                  <a:gd name="T19" fmla="*/ 599 h 1038"/>
                  <a:gd name="T20" fmla="*/ 32 w 1480"/>
                  <a:gd name="T21" fmla="*/ 639 h 1038"/>
                  <a:gd name="T22" fmla="*/ 64 w 1480"/>
                  <a:gd name="T23" fmla="*/ 686 h 1038"/>
                  <a:gd name="T24" fmla="*/ 46 w 1480"/>
                  <a:gd name="T25" fmla="*/ 707 h 1038"/>
                  <a:gd name="T26" fmla="*/ 21 w 1480"/>
                  <a:gd name="T27" fmla="*/ 677 h 1038"/>
                  <a:gd name="T28" fmla="*/ 0 w 1480"/>
                  <a:gd name="T29" fmla="*/ 643 h 1038"/>
                  <a:gd name="T30" fmla="*/ 14 w 1480"/>
                  <a:gd name="T31" fmla="*/ 506 h 1038"/>
                  <a:gd name="T32" fmla="*/ 117 w 1480"/>
                  <a:gd name="T33" fmla="*/ 219 h 1038"/>
                  <a:gd name="T34" fmla="*/ 119 w 1480"/>
                  <a:gd name="T35" fmla="*/ 12 h 1038"/>
                  <a:gd name="T36" fmla="*/ 179 w 1480"/>
                  <a:gd name="T37" fmla="*/ 0 h 1038"/>
                  <a:gd name="T38" fmla="*/ 229 w 1480"/>
                  <a:gd name="T39" fmla="*/ 37 h 1038"/>
                  <a:gd name="T40" fmla="*/ 606 w 1480"/>
                  <a:gd name="T41" fmla="*/ 347 h 1038"/>
                  <a:gd name="T42" fmla="*/ 658 w 1480"/>
                  <a:gd name="T43" fmla="*/ 363 h 1038"/>
                  <a:gd name="T44" fmla="*/ 677 w 1480"/>
                  <a:gd name="T45" fmla="*/ 342 h 1038"/>
                  <a:gd name="T46" fmla="*/ 824 w 1480"/>
                  <a:gd name="T47" fmla="*/ 347 h 1038"/>
                  <a:gd name="T48" fmla="*/ 914 w 1480"/>
                  <a:gd name="T49" fmla="*/ 411 h 1038"/>
                  <a:gd name="T50" fmla="*/ 993 w 1480"/>
                  <a:gd name="T51" fmla="*/ 508 h 1038"/>
                  <a:gd name="T52" fmla="*/ 1012 w 1480"/>
                  <a:gd name="T53" fmla="*/ 549 h 1038"/>
                  <a:gd name="T54" fmla="*/ 1028 w 1480"/>
                  <a:gd name="T55" fmla="*/ 613 h 1038"/>
                  <a:gd name="T56" fmla="*/ 1138 w 1480"/>
                  <a:gd name="T57" fmla="*/ 718 h 1038"/>
                  <a:gd name="T58" fmla="*/ 1223 w 1480"/>
                  <a:gd name="T59" fmla="*/ 727 h 1038"/>
                  <a:gd name="T60" fmla="*/ 1480 w 1480"/>
                  <a:gd name="T61" fmla="*/ 860 h 1038"/>
                  <a:gd name="T62" fmla="*/ 1422 w 1480"/>
                  <a:gd name="T63" fmla="*/ 993 h 1038"/>
                  <a:gd name="T64" fmla="*/ 1413 w 1480"/>
                  <a:gd name="T65" fmla="*/ 1038 h 10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80" h="1038">
                    <a:moveTo>
                      <a:pt x="1413" y="1038"/>
                    </a:moveTo>
                    <a:lnTo>
                      <a:pt x="1028" y="1033"/>
                    </a:lnTo>
                    <a:lnTo>
                      <a:pt x="983" y="964"/>
                    </a:lnTo>
                    <a:lnTo>
                      <a:pt x="914" y="907"/>
                    </a:lnTo>
                    <a:lnTo>
                      <a:pt x="869" y="888"/>
                    </a:lnTo>
                    <a:lnTo>
                      <a:pt x="574" y="668"/>
                    </a:lnTo>
                    <a:lnTo>
                      <a:pt x="505" y="686"/>
                    </a:lnTo>
                    <a:lnTo>
                      <a:pt x="358" y="767"/>
                    </a:lnTo>
                    <a:lnTo>
                      <a:pt x="142" y="700"/>
                    </a:lnTo>
                    <a:lnTo>
                      <a:pt x="48" y="599"/>
                    </a:lnTo>
                    <a:lnTo>
                      <a:pt x="32" y="639"/>
                    </a:lnTo>
                    <a:lnTo>
                      <a:pt x="64" y="686"/>
                    </a:lnTo>
                    <a:lnTo>
                      <a:pt x="46" y="707"/>
                    </a:lnTo>
                    <a:lnTo>
                      <a:pt x="21" y="677"/>
                    </a:lnTo>
                    <a:lnTo>
                      <a:pt x="0" y="643"/>
                    </a:lnTo>
                    <a:lnTo>
                      <a:pt x="14" y="506"/>
                    </a:lnTo>
                    <a:lnTo>
                      <a:pt x="117" y="219"/>
                    </a:lnTo>
                    <a:lnTo>
                      <a:pt x="119" y="12"/>
                    </a:lnTo>
                    <a:lnTo>
                      <a:pt x="179" y="0"/>
                    </a:lnTo>
                    <a:lnTo>
                      <a:pt x="229" y="37"/>
                    </a:lnTo>
                    <a:lnTo>
                      <a:pt x="606" y="347"/>
                    </a:lnTo>
                    <a:lnTo>
                      <a:pt x="658" y="363"/>
                    </a:lnTo>
                    <a:lnTo>
                      <a:pt x="677" y="342"/>
                    </a:lnTo>
                    <a:lnTo>
                      <a:pt x="824" y="347"/>
                    </a:lnTo>
                    <a:lnTo>
                      <a:pt x="914" y="411"/>
                    </a:lnTo>
                    <a:lnTo>
                      <a:pt x="993" y="508"/>
                    </a:lnTo>
                    <a:lnTo>
                      <a:pt x="1012" y="549"/>
                    </a:lnTo>
                    <a:lnTo>
                      <a:pt x="1028" y="613"/>
                    </a:lnTo>
                    <a:lnTo>
                      <a:pt x="1138" y="718"/>
                    </a:lnTo>
                    <a:lnTo>
                      <a:pt x="1223" y="727"/>
                    </a:lnTo>
                    <a:lnTo>
                      <a:pt x="1480" y="860"/>
                    </a:lnTo>
                    <a:lnTo>
                      <a:pt x="1422" y="993"/>
                    </a:lnTo>
                    <a:lnTo>
                      <a:pt x="1413" y="1038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26" name="Freeform 34"/>
              <p:cNvSpPr>
                <a:spLocks noChangeAspect="1"/>
              </p:cNvSpPr>
              <p:nvPr/>
            </p:nvSpPr>
            <p:spPr bwMode="auto">
              <a:xfrm>
                <a:off x="4620" y="1848"/>
                <a:ext cx="382" cy="285"/>
              </a:xfrm>
              <a:custGeom>
                <a:avLst/>
                <a:gdLst>
                  <a:gd name="T0" fmla="*/ 839 w 2123"/>
                  <a:gd name="T1" fmla="*/ 1243 h 1579"/>
                  <a:gd name="T2" fmla="*/ 843 w 2123"/>
                  <a:gd name="T3" fmla="*/ 1228 h 1579"/>
                  <a:gd name="T4" fmla="*/ 664 w 2123"/>
                  <a:gd name="T5" fmla="*/ 938 h 1579"/>
                  <a:gd name="T6" fmla="*/ 614 w 2123"/>
                  <a:gd name="T7" fmla="*/ 938 h 1579"/>
                  <a:gd name="T8" fmla="*/ 523 w 2123"/>
                  <a:gd name="T9" fmla="*/ 872 h 1579"/>
                  <a:gd name="T10" fmla="*/ 434 w 2123"/>
                  <a:gd name="T11" fmla="*/ 870 h 1579"/>
                  <a:gd name="T12" fmla="*/ 349 w 2123"/>
                  <a:gd name="T13" fmla="*/ 836 h 1579"/>
                  <a:gd name="T14" fmla="*/ 146 w 2123"/>
                  <a:gd name="T15" fmla="*/ 870 h 1579"/>
                  <a:gd name="T16" fmla="*/ 123 w 2123"/>
                  <a:gd name="T17" fmla="*/ 861 h 1579"/>
                  <a:gd name="T18" fmla="*/ 105 w 2123"/>
                  <a:gd name="T19" fmla="*/ 799 h 1579"/>
                  <a:gd name="T20" fmla="*/ 0 w 2123"/>
                  <a:gd name="T21" fmla="*/ 731 h 1579"/>
                  <a:gd name="T22" fmla="*/ 342 w 2123"/>
                  <a:gd name="T23" fmla="*/ 395 h 1579"/>
                  <a:gd name="T24" fmla="*/ 450 w 2123"/>
                  <a:gd name="T25" fmla="*/ 269 h 1579"/>
                  <a:gd name="T26" fmla="*/ 503 w 2123"/>
                  <a:gd name="T27" fmla="*/ 271 h 1579"/>
                  <a:gd name="T28" fmla="*/ 523 w 2123"/>
                  <a:gd name="T29" fmla="*/ 288 h 1579"/>
                  <a:gd name="T30" fmla="*/ 547 w 2123"/>
                  <a:gd name="T31" fmla="*/ 293 h 1579"/>
                  <a:gd name="T32" fmla="*/ 821 w 2123"/>
                  <a:gd name="T33" fmla="*/ 0 h 1579"/>
                  <a:gd name="T34" fmla="*/ 942 w 2123"/>
                  <a:gd name="T35" fmla="*/ 108 h 1579"/>
                  <a:gd name="T36" fmla="*/ 1081 w 2123"/>
                  <a:gd name="T37" fmla="*/ 269 h 1579"/>
                  <a:gd name="T38" fmla="*/ 1236 w 2123"/>
                  <a:gd name="T39" fmla="*/ 380 h 1579"/>
                  <a:gd name="T40" fmla="*/ 1261 w 2123"/>
                  <a:gd name="T41" fmla="*/ 466 h 1579"/>
                  <a:gd name="T42" fmla="*/ 1384 w 2123"/>
                  <a:gd name="T43" fmla="*/ 602 h 1579"/>
                  <a:gd name="T44" fmla="*/ 1333 w 2123"/>
                  <a:gd name="T45" fmla="*/ 702 h 1579"/>
                  <a:gd name="T46" fmla="*/ 1406 w 2123"/>
                  <a:gd name="T47" fmla="*/ 804 h 1579"/>
                  <a:gd name="T48" fmla="*/ 1870 w 2123"/>
                  <a:gd name="T49" fmla="*/ 750 h 1579"/>
                  <a:gd name="T50" fmla="*/ 1921 w 2123"/>
                  <a:gd name="T51" fmla="*/ 815 h 1579"/>
                  <a:gd name="T52" fmla="*/ 1903 w 2123"/>
                  <a:gd name="T53" fmla="*/ 894 h 1579"/>
                  <a:gd name="T54" fmla="*/ 1855 w 2123"/>
                  <a:gd name="T55" fmla="*/ 975 h 1579"/>
                  <a:gd name="T56" fmla="*/ 1857 w 2123"/>
                  <a:gd name="T57" fmla="*/ 1027 h 1579"/>
                  <a:gd name="T58" fmla="*/ 1907 w 2123"/>
                  <a:gd name="T59" fmla="*/ 1095 h 1579"/>
                  <a:gd name="T60" fmla="*/ 2123 w 2123"/>
                  <a:gd name="T61" fmla="*/ 1266 h 1579"/>
                  <a:gd name="T62" fmla="*/ 2073 w 2123"/>
                  <a:gd name="T63" fmla="*/ 1303 h 1579"/>
                  <a:gd name="T64" fmla="*/ 2044 w 2123"/>
                  <a:gd name="T65" fmla="*/ 1303 h 1579"/>
                  <a:gd name="T66" fmla="*/ 2000 w 2123"/>
                  <a:gd name="T67" fmla="*/ 1258 h 1579"/>
                  <a:gd name="T68" fmla="*/ 1962 w 2123"/>
                  <a:gd name="T69" fmla="*/ 1260 h 1579"/>
                  <a:gd name="T70" fmla="*/ 1941 w 2123"/>
                  <a:gd name="T71" fmla="*/ 1272 h 1579"/>
                  <a:gd name="T72" fmla="*/ 1905 w 2123"/>
                  <a:gd name="T73" fmla="*/ 1266 h 1579"/>
                  <a:gd name="T74" fmla="*/ 1881 w 2123"/>
                  <a:gd name="T75" fmla="*/ 1221 h 1579"/>
                  <a:gd name="T76" fmla="*/ 1847 w 2123"/>
                  <a:gd name="T77" fmla="*/ 1263 h 1579"/>
                  <a:gd name="T78" fmla="*/ 1808 w 2123"/>
                  <a:gd name="T79" fmla="*/ 1285 h 1579"/>
                  <a:gd name="T80" fmla="*/ 1761 w 2123"/>
                  <a:gd name="T81" fmla="*/ 1327 h 1579"/>
                  <a:gd name="T82" fmla="*/ 1624 w 2123"/>
                  <a:gd name="T83" fmla="*/ 1343 h 1579"/>
                  <a:gd name="T84" fmla="*/ 1468 w 2123"/>
                  <a:gd name="T85" fmla="*/ 1400 h 1579"/>
                  <a:gd name="T86" fmla="*/ 1376 w 2123"/>
                  <a:gd name="T87" fmla="*/ 1512 h 1579"/>
                  <a:gd name="T88" fmla="*/ 1325 w 2123"/>
                  <a:gd name="T89" fmla="*/ 1579 h 1579"/>
                  <a:gd name="T90" fmla="*/ 1265 w 2123"/>
                  <a:gd name="T91" fmla="*/ 1534 h 1579"/>
                  <a:gd name="T92" fmla="*/ 946 w 2123"/>
                  <a:gd name="T93" fmla="*/ 1265 h 1579"/>
                  <a:gd name="T94" fmla="*/ 899 w 2123"/>
                  <a:gd name="T95" fmla="*/ 1232 h 1579"/>
                  <a:gd name="T96" fmla="*/ 839 w 2123"/>
                  <a:gd name="T97" fmla="*/ 1243 h 1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3" h="1579">
                    <a:moveTo>
                      <a:pt x="839" y="1243"/>
                    </a:moveTo>
                    <a:lnTo>
                      <a:pt x="843" y="1228"/>
                    </a:lnTo>
                    <a:lnTo>
                      <a:pt x="664" y="938"/>
                    </a:lnTo>
                    <a:lnTo>
                      <a:pt x="614" y="938"/>
                    </a:lnTo>
                    <a:lnTo>
                      <a:pt x="523" y="872"/>
                    </a:lnTo>
                    <a:lnTo>
                      <a:pt x="434" y="870"/>
                    </a:lnTo>
                    <a:lnTo>
                      <a:pt x="349" y="836"/>
                    </a:lnTo>
                    <a:lnTo>
                      <a:pt x="146" y="870"/>
                    </a:lnTo>
                    <a:lnTo>
                      <a:pt x="123" y="861"/>
                    </a:lnTo>
                    <a:lnTo>
                      <a:pt x="105" y="799"/>
                    </a:lnTo>
                    <a:lnTo>
                      <a:pt x="0" y="731"/>
                    </a:lnTo>
                    <a:lnTo>
                      <a:pt x="342" y="395"/>
                    </a:lnTo>
                    <a:lnTo>
                      <a:pt x="450" y="269"/>
                    </a:lnTo>
                    <a:lnTo>
                      <a:pt x="503" y="271"/>
                    </a:lnTo>
                    <a:lnTo>
                      <a:pt x="523" y="288"/>
                    </a:lnTo>
                    <a:lnTo>
                      <a:pt x="547" y="293"/>
                    </a:lnTo>
                    <a:lnTo>
                      <a:pt x="821" y="0"/>
                    </a:lnTo>
                    <a:lnTo>
                      <a:pt x="942" y="108"/>
                    </a:lnTo>
                    <a:lnTo>
                      <a:pt x="1081" y="269"/>
                    </a:lnTo>
                    <a:lnTo>
                      <a:pt x="1236" y="380"/>
                    </a:lnTo>
                    <a:lnTo>
                      <a:pt x="1261" y="466"/>
                    </a:lnTo>
                    <a:lnTo>
                      <a:pt x="1384" y="602"/>
                    </a:lnTo>
                    <a:lnTo>
                      <a:pt x="1333" y="702"/>
                    </a:lnTo>
                    <a:lnTo>
                      <a:pt x="1406" y="804"/>
                    </a:lnTo>
                    <a:lnTo>
                      <a:pt x="1870" y="750"/>
                    </a:lnTo>
                    <a:lnTo>
                      <a:pt x="1921" y="815"/>
                    </a:lnTo>
                    <a:lnTo>
                      <a:pt x="1903" y="894"/>
                    </a:lnTo>
                    <a:lnTo>
                      <a:pt x="1855" y="975"/>
                    </a:lnTo>
                    <a:lnTo>
                      <a:pt x="1857" y="1027"/>
                    </a:lnTo>
                    <a:lnTo>
                      <a:pt x="1907" y="1095"/>
                    </a:lnTo>
                    <a:lnTo>
                      <a:pt x="2123" y="1266"/>
                    </a:lnTo>
                    <a:lnTo>
                      <a:pt x="2073" y="1303"/>
                    </a:lnTo>
                    <a:lnTo>
                      <a:pt x="2044" y="1303"/>
                    </a:lnTo>
                    <a:lnTo>
                      <a:pt x="2000" y="1258"/>
                    </a:lnTo>
                    <a:lnTo>
                      <a:pt x="1962" y="1260"/>
                    </a:lnTo>
                    <a:lnTo>
                      <a:pt x="1941" y="1272"/>
                    </a:lnTo>
                    <a:lnTo>
                      <a:pt x="1905" y="1266"/>
                    </a:lnTo>
                    <a:lnTo>
                      <a:pt x="1881" y="1221"/>
                    </a:lnTo>
                    <a:lnTo>
                      <a:pt x="1847" y="1263"/>
                    </a:lnTo>
                    <a:lnTo>
                      <a:pt x="1808" y="1285"/>
                    </a:lnTo>
                    <a:lnTo>
                      <a:pt x="1761" y="1327"/>
                    </a:lnTo>
                    <a:lnTo>
                      <a:pt x="1624" y="1343"/>
                    </a:lnTo>
                    <a:lnTo>
                      <a:pt x="1468" y="1400"/>
                    </a:lnTo>
                    <a:lnTo>
                      <a:pt x="1376" y="1512"/>
                    </a:lnTo>
                    <a:lnTo>
                      <a:pt x="1325" y="1579"/>
                    </a:lnTo>
                    <a:lnTo>
                      <a:pt x="1265" y="1534"/>
                    </a:lnTo>
                    <a:lnTo>
                      <a:pt x="946" y="1265"/>
                    </a:lnTo>
                    <a:lnTo>
                      <a:pt x="899" y="1232"/>
                    </a:lnTo>
                    <a:lnTo>
                      <a:pt x="839" y="1243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27" name="Freeform 35"/>
              <p:cNvSpPr>
                <a:spLocks noChangeAspect="1"/>
              </p:cNvSpPr>
              <p:nvPr/>
            </p:nvSpPr>
            <p:spPr bwMode="auto">
              <a:xfrm>
                <a:off x="4937" y="1931"/>
                <a:ext cx="204" cy="187"/>
              </a:xfrm>
              <a:custGeom>
                <a:avLst/>
                <a:gdLst>
                  <a:gd name="T0" fmla="*/ 1078 w 1126"/>
                  <a:gd name="T1" fmla="*/ 0 h 1040"/>
                  <a:gd name="T2" fmla="*/ 1126 w 1126"/>
                  <a:gd name="T3" fmla="*/ 47 h 1040"/>
                  <a:gd name="T4" fmla="*/ 1126 w 1126"/>
                  <a:gd name="T5" fmla="*/ 59 h 1040"/>
                  <a:gd name="T6" fmla="*/ 1076 w 1126"/>
                  <a:gd name="T7" fmla="*/ 138 h 1040"/>
                  <a:gd name="T8" fmla="*/ 1113 w 1126"/>
                  <a:gd name="T9" fmla="*/ 259 h 1040"/>
                  <a:gd name="T10" fmla="*/ 952 w 1126"/>
                  <a:gd name="T11" fmla="*/ 636 h 1040"/>
                  <a:gd name="T12" fmla="*/ 743 w 1126"/>
                  <a:gd name="T13" fmla="*/ 985 h 1040"/>
                  <a:gd name="T14" fmla="*/ 715 w 1126"/>
                  <a:gd name="T15" fmla="*/ 1040 h 1040"/>
                  <a:gd name="T16" fmla="*/ 354 w 1126"/>
                  <a:gd name="T17" fmla="*/ 810 h 1040"/>
                  <a:gd name="T18" fmla="*/ 145 w 1126"/>
                  <a:gd name="T19" fmla="*/ 638 h 1040"/>
                  <a:gd name="T20" fmla="*/ 96 w 1126"/>
                  <a:gd name="T21" fmla="*/ 576 h 1040"/>
                  <a:gd name="T22" fmla="*/ 93 w 1126"/>
                  <a:gd name="T23" fmla="*/ 522 h 1040"/>
                  <a:gd name="T24" fmla="*/ 140 w 1126"/>
                  <a:gd name="T25" fmla="*/ 441 h 1040"/>
                  <a:gd name="T26" fmla="*/ 160 w 1126"/>
                  <a:gd name="T27" fmla="*/ 361 h 1040"/>
                  <a:gd name="T28" fmla="*/ 103 w 1126"/>
                  <a:gd name="T29" fmla="*/ 292 h 1040"/>
                  <a:gd name="T30" fmla="*/ 89 w 1126"/>
                  <a:gd name="T31" fmla="*/ 237 h 1040"/>
                  <a:gd name="T32" fmla="*/ 0 w 1126"/>
                  <a:gd name="T33" fmla="*/ 113 h 1040"/>
                  <a:gd name="T34" fmla="*/ 344 w 1126"/>
                  <a:gd name="T35" fmla="*/ 113 h 1040"/>
                  <a:gd name="T36" fmla="*/ 349 w 1126"/>
                  <a:gd name="T37" fmla="*/ 49 h 1040"/>
                  <a:gd name="T38" fmla="*/ 454 w 1126"/>
                  <a:gd name="T39" fmla="*/ 14 h 1040"/>
                  <a:gd name="T40" fmla="*/ 466 w 1126"/>
                  <a:gd name="T41" fmla="*/ 97 h 1040"/>
                  <a:gd name="T42" fmla="*/ 1078 w 1126"/>
                  <a:gd name="T43" fmla="*/ 0 h 10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26" h="1040">
                    <a:moveTo>
                      <a:pt x="1078" y="0"/>
                    </a:moveTo>
                    <a:lnTo>
                      <a:pt x="1126" y="47"/>
                    </a:lnTo>
                    <a:lnTo>
                      <a:pt x="1126" y="59"/>
                    </a:lnTo>
                    <a:lnTo>
                      <a:pt x="1076" y="138"/>
                    </a:lnTo>
                    <a:lnTo>
                      <a:pt x="1113" y="259"/>
                    </a:lnTo>
                    <a:lnTo>
                      <a:pt x="952" y="636"/>
                    </a:lnTo>
                    <a:lnTo>
                      <a:pt x="743" y="985"/>
                    </a:lnTo>
                    <a:lnTo>
                      <a:pt x="715" y="1040"/>
                    </a:lnTo>
                    <a:lnTo>
                      <a:pt x="354" y="810"/>
                    </a:lnTo>
                    <a:lnTo>
                      <a:pt x="145" y="638"/>
                    </a:lnTo>
                    <a:lnTo>
                      <a:pt x="96" y="576"/>
                    </a:lnTo>
                    <a:lnTo>
                      <a:pt x="93" y="522"/>
                    </a:lnTo>
                    <a:lnTo>
                      <a:pt x="140" y="441"/>
                    </a:lnTo>
                    <a:lnTo>
                      <a:pt x="160" y="361"/>
                    </a:lnTo>
                    <a:lnTo>
                      <a:pt x="103" y="292"/>
                    </a:lnTo>
                    <a:lnTo>
                      <a:pt x="89" y="237"/>
                    </a:lnTo>
                    <a:lnTo>
                      <a:pt x="0" y="113"/>
                    </a:lnTo>
                    <a:lnTo>
                      <a:pt x="344" y="113"/>
                    </a:lnTo>
                    <a:lnTo>
                      <a:pt x="349" y="49"/>
                    </a:lnTo>
                    <a:lnTo>
                      <a:pt x="454" y="14"/>
                    </a:lnTo>
                    <a:lnTo>
                      <a:pt x="466" y="97"/>
                    </a:lnTo>
                    <a:lnTo>
                      <a:pt x="1078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28" name="Freeform 36"/>
              <p:cNvSpPr>
                <a:spLocks noChangeAspect="1"/>
              </p:cNvSpPr>
              <p:nvPr/>
            </p:nvSpPr>
            <p:spPr bwMode="auto">
              <a:xfrm>
                <a:off x="4661" y="2205"/>
                <a:ext cx="139" cy="115"/>
              </a:xfrm>
              <a:custGeom>
                <a:avLst/>
                <a:gdLst>
                  <a:gd name="T0" fmla="*/ 512 w 773"/>
                  <a:gd name="T1" fmla="*/ 0 h 641"/>
                  <a:gd name="T2" fmla="*/ 612 w 773"/>
                  <a:gd name="T3" fmla="*/ 132 h 641"/>
                  <a:gd name="T4" fmla="*/ 569 w 773"/>
                  <a:gd name="T5" fmla="*/ 273 h 641"/>
                  <a:gd name="T6" fmla="*/ 636 w 773"/>
                  <a:gd name="T7" fmla="*/ 372 h 641"/>
                  <a:gd name="T8" fmla="*/ 719 w 773"/>
                  <a:gd name="T9" fmla="*/ 415 h 641"/>
                  <a:gd name="T10" fmla="*/ 773 w 773"/>
                  <a:gd name="T11" fmla="*/ 489 h 641"/>
                  <a:gd name="T12" fmla="*/ 555 w 773"/>
                  <a:gd name="T13" fmla="*/ 599 h 641"/>
                  <a:gd name="T14" fmla="*/ 475 w 773"/>
                  <a:gd name="T15" fmla="*/ 602 h 641"/>
                  <a:gd name="T16" fmla="*/ 433 w 773"/>
                  <a:gd name="T17" fmla="*/ 641 h 641"/>
                  <a:gd name="T18" fmla="*/ 330 w 773"/>
                  <a:gd name="T19" fmla="*/ 590 h 641"/>
                  <a:gd name="T20" fmla="*/ 273 w 773"/>
                  <a:gd name="T21" fmla="*/ 588 h 641"/>
                  <a:gd name="T22" fmla="*/ 247 w 773"/>
                  <a:gd name="T23" fmla="*/ 626 h 641"/>
                  <a:gd name="T24" fmla="*/ 188 w 773"/>
                  <a:gd name="T25" fmla="*/ 625 h 641"/>
                  <a:gd name="T26" fmla="*/ 0 w 773"/>
                  <a:gd name="T27" fmla="*/ 497 h 641"/>
                  <a:gd name="T28" fmla="*/ 135 w 773"/>
                  <a:gd name="T29" fmla="*/ 449 h 641"/>
                  <a:gd name="T30" fmla="*/ 180 w 773"/>
                  <a:gd name="T31" fmla="*/ 429 h 641"/>
                  <a:gd name="T32" fmla="*/ 161 w 773"/>
                  <a:gd name="T33" fmla="*/ 381 h 641"/>
                  <a:gd name="T34" fmla="*/ 209 w 773"/>
                  <a:gd name="T35" fmla="*/ 244 h 641"/>
                  <a:gd name="T36" fmla="*/ 250 w 773"/>
                  <a:gd name="T37" fmla="*/ 198 h 641"/>
                  <a:gd name="T38" fmla="*/ 305 w 773"/>
                  <a:gd name="T39" fmla="*/ 181 h 641"/>
                  <a:gd name="T40" fmla="*/ 512 w 773"/>
                  <a:gd name="T41" fmla="*/ 0 h 6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73" h="641">
                    <a:moveTo>
                      <a:pt x="512" y="0"/>
                    </a:moveTo>
                    <a:lnTo>
                      <a:pt x="612" y="132"/>
                    </a:lnTo>
                    <a:lnTo>
                      <a:pt x="569" y="273"/>
                    </a:lnTo>
                    <a:lnTo>
                      <a:pt x="636" y="372"/>
                    </a:lnTo>
                    <a:lnTo>
                      <a:pt x="719" y="415"/>
                    </a:lnTo>
                    <a:lnTo>
                      <a:pt x="773" y="489"/>
                    </a:lnTo>
                    <a:lnTo>
                      <a:pt x="555" y="599"/>
                    </a:lnTo>
                    <a:lnTo>
                      <a:pt x="475" y="602"/>
                    </a:lnTo>
                    <a:lnTo>
                      <a:pt x="433" y="641"/>
                    </a:lnTo>
                    <a:lnTo>
                      <a:pt x="330" y="590"/>
                    </a:lnTo>
                    <a:lnTo>
                      <a:pt x="273" y="588"/>
                    </a:lnTo>
                    <a:lnTo>
                      <a:pt x="247" y="626"/>
                    </a:lnTo>
                    <a:lnTo>
                      <a:pt x="188" y="625"/>
                    </a:lnTo>
                    <a:lnTo>
                      <a:pt x="0" y="497"/>
                    </a:lnTo>
                    <a:lnTo>
                      <a:pt x="135" y="449"/>
                    </a:lnTo>
                    <a:lnTo>
                      <a:pt x="180" y="429"/>
                    </a:lnTo>
                    <a:lnTo>
                      <a:pt x="161" y="381"/>
                    </a:lnTo>
                    <a:lnTo>
                      <a:pt x="209" y="244"/>
                    </a:lnTo>
                    <a:lnTo>
                      <a:pt x="250" y="198"/>
                    </a:lnTo>
                    <a:lnTo>
                      <a:pt x="305" y="181"/>
                    </a:lnTo>
                    <a:lnTo>
                      <a:pt x="512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29" name="Freeform 37"/>
              <p:cNvSpPr>
                <a:spLocks noChangeAspect="1"/>
              </p:cNvSpPr>
              <p:nvPr/>
            </p:nvSpPr>
            <p:spPr bwMode="auto">
              <a:xfrm>
                <a:off x="4481" y="2307"/>
                <a:ext cx="162" cy="232"/>
              </a:xfrm>
              <a:custGeom>
                <a:avLst/>
                <a:gdLst>
                  <a:gd name="T0" fmla="*/ 900 w 902"/>
                  <a:gd name="T1" fmla="*/ 0 h 1286"/>
                  <a:gd name="T2" fmla="*/ 893 w 902"/>
                  <a:gd name="T3" fmla="*/ 98 h 1286"/>
                  <a:gd name="T4" fmla="*/ 825 w 902"/>
                  <a:gd name="T5" fmla="*/ 143 h 1286"/>
                  <a:gd name="T6" fmla="*/ 902 w 902"/>
                  <a:gd name="T7" fmla="*/ 205 h 1286"/>
                  <a:gd name="T8" fmla="*/ 870 w 902"/>
                  <a:gd name="T9" fmla="*/ 234 h 1286"/>
                  <a:gd name="T10" fmla="*/ 881 w 902"/>
                  <a:gd name="T11" fmla="*/ 286 h 1286"/>
                  <a:gd name="T12" fmla="*/ 792 w 902"/>
                  <a:gd name="T13" fmla="*/ 368 h 1286"/>
                  <a:gd name="T14" fmla="*/ 808 w 902"/>
                  <a:gd name="T15" fmla="*/ 472 h 1286"/>
                  <a:gd name="T16" fmla="*/ 867 w 902"/>
                  <a:gd name="T17" fmla="*/ 523 h 1286"/>
                  <a:gd name="T18" fmla="*/ 883 w 902"/>
                  <a:gd name="T19" fmla="*/ 756 h 1286"/>
                  <a:gd name="T20" fmla="*/ 857 w 902"/>
                  <a:gd name="T21" fmla="*/ 864 h 1286"/>
                  <a:gd name="T22" fmla="*/ 795 w 902"/>
                  <a:gd name="T23" fmla="*/ 944 h 1286"/>
                  <a:gd name="T24" fmla="*/ 808 w 902"/>
                  <a:gd name="T25" fmla="*/ 1042 h 1286"/>
                  <a:gd name="T26" fmla="*/ 773 w 902"/>
                  <a:gd name="T27" fmla="*/ 1114 h 1286"/>
                  <a:gd name="T28" fmla="*/ 710 w 902"/>
                  <a:gd name="T29" fmla="*/ 1166 h 1286"/>
                  <a:gd name="T30" fmla="*/ 703 w 902"/>
                  <a:gd name="T31" fmla="*/ 1222 h 1286"/>
                  <a:gd name="T32" fmla="*/ 746 w 902"/>
                  <a:gd name="T33" fmla="*/ 1266 h 1286"/>
                  <a:gd name="T34" fmla="*/ 693 w 902"/>
                  <a:gd name="T35" fmla="*/ 1286 h 1286"/>
                  <a:gd name="T36" fmla="*/ 637 w 902"/>
                  <a:gd name="T37" fmla="*/ 1259 h 1286"/>
                  <a:gd name="T38" fmla="*/ 559 w 902"/>
                  <a:gd name="T39" fmla="*/ 1181 h 1286"/>
                  <a:gd name="T40" fmla="*/ 508 w 902"/>
                  <a:gd name="T41" fmla="*/ 1189 h 1286"/>
                  <a:gd name="T42" fmla="*/ 466 w 902"/>
                  <a:gd name="T43" fmla="*/ 1161 h 1286"/>
                  <a:gd name="T44" fmla="*/ 57 w 902"/>
                  <a:gd name="T45" fmla="*/ 1154 h 1286"/>
                  <a:gd name="T46" fmla="*/ 0 w 902"/>
                  <a:gd name="T47" fmla="*/ 1097 h 1286"/>
                  <a:gd name="T48" fmla="*/ 111 w 902"/>
                  <a:gd name="T49" fmla="*/ 938 h 1286"/>
                  <a:gd name="T50" fmla="*/ 232 w 902"/>
                  <a:gd name="T51" fmla="*/ 771 h 1286"/>
                  <a:gd name="T52" fmla="*/ 272 w 902"/>
                  <a:gd name="T53" fmla="*/ 703 h 1286"/>
                  <a:gd name="T54" fmla="*/ 220 w 902"/>
                  <a:gd name="T55" fmla="*/ 691 h 1286"/>
                  <a:gd name="T56" fmla="*/ 220 w 902"/>
                  <a:gd name="T57" fmla="*/ 655 h 1286"/>
                  <a:gd name="T58" fmla="*/ 334 w 902"/>
                  <a:gd name="T59" fmla="*/ 518 h 1286"/>
                  <a:gd name="T60" fmla="*/ 528 w 902"/>
                  <a:gd name="T61" fmla="*/ 487 h 1286"/>
                  <a:gd name="T62" fmla="*/ 599 w 902"/>
                  <a:gd name="T63" fmla="*/ 359 h 1286"/>
                  <a:gd name="T64" fmla="*/ 512 w 902"/>
                  <a:gd name="T65" fmla="*/ 271 h 1286"/>
                  <a:gd name="T66" fmla="*/ 596 w 902"/>
                  <a:gd name="T67" fmla="*/ 178 h 1286"/>
                  <a:gd name="T68" fmla="*/ 601 w 902"/>
                  <a:gd name="T69" fmla="*/ 179 h 1286"/>
                  <a:gd name="T70" fmla="*/ 808 w 902"/>
                  <a:gd name="T71" fmla="*/ 56 h 1286"/>
                  <a:gd name="T72" fmla="*/ 900 w 902"/>
                  <a:gd name="T73" fmla="*/ 0 h 1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02" h="1286">
                    <a:moveTo>
                      <a:pt x="900" y="0"/>
                    </a:moveTo>
                    <a:lnTo>
                      <a:pt x="893" y="98"/>
                    </a:lnTo>
                    <a:lnTo>
                      <a:pt x="825" y="143"/>
                    </a:lnTo>
                    <a:lnTo>
                      <a:pt x="902" y="205"/>
                    </a:lnTo>
                    <a:lnTo>
                      <a:pt x="870" y="234"/>
                    </a:lnTo>
                    <a:lnTo>
                      <a:pt x="881" y="286"/>
                    </a:lnTo>
                    <a:lnTo>
                      <a:pt x="792" y="368"/>
                    </a:lnTo>
                    <a:lnTo>
                      <a:pt x="808" y="472"/>
                    </a:lnTo>
                    <a:lnTo>
                      <a:pt x="867" y="523"/>
                    </a:lnTo>
                    <a:lnTo>
                      <a:pt x="883" y="756"/>
                    </a:lnTo>
                    <a:lnTo>
                      <a:pt x="857" y="864"/>
                    </a:lnTo>
                    <a:lnTo>
                      <a:pt x="795" y="944"/>
                    </a:lnTo>
                    <a:lnTo>
                      <a:pt x="808" y="1042"/>
                    </a:lnTo>
                    <a:lnTo>
                      <a:pt x="773" y="1114"/>
                    </a:lnTo>
                    <a:lnTo>
                      <a:pt x="710" y="1166"/>
                    </a:lnTo>
                    <a:lnTo>
                      <a:pt x="703" y="1222"/>
                    </a:lnTo>
                    <a:lnTo>
                      <a:pt x="746" y="1266"/>
                    </a:lnTo>
                    <a:lnTo>
                      <a:pt x="693" y="1286"/>
                    </a:lnTo>
                    <a:lnTo>
                      <a:pt x="637" y="1259"/>
                    </a:lnTo>
                    <a:lnTo>
                      <a:pt x="559" y="1181"/>
                    </a:lnTo>
                    <a:lnTo>
                      <a:pt x="508" y="1189"/>
                    </a:lnTo>
                    <a:lnTo>
                      <a:pt x="466" y="1161"/>
                    </a:lnTo>
                    <a:lnTo>
                      <a:pt x="57" y="1154"/>
                    </a:lnTo>
                    <a:lnTo>
                      <a:pt x="0" y="1097"/>
                    </a:lnTo>
                    <a:lnTo>
                      <a:pt x="111" y="938"/>
                    </a:lnTo>
                    <a:lnTo>
                      <a:pt x="232" y="771"/>
                    </a:lnTo>
                    <a:lnTo>
                      <a:pt x="272" y="703"/>
                    </a:lnTo>
                    <a:lnTo>
                      <a:pt x="220" y="691"/>
                    </a:lnTo>
                    <a:lnTo>
                      <a:pt x="220" y="655"/>
                    </a:lnTo>
                    <a:lnTo>
                      <a:pt x="334" y="518"/>
                    </a:lnTo>
                    <a:lnTo>
                      <a:pt x="528" y="487"/>
                    </a:lnTo>
                    <a:lnTo>
                      <a:pt x="599" y="359"/>
                    </a:lnTo>
                    <a:lnTo>
                      <a:pt x="512" y="271"/>
                    </a:lnTo>
                    <a:lnTo>
                      <a:pt x="596" y="178"/>
                    </a:lnTo>
                    <a:lnTo>
                      <a:pt x="601" y="179"/>
                    </a:lnTo>
                    <a:lnTo>
                      <a:pt x="808" y="56"/>
                    </a:lnTo>
                    <a:lnTo>
                      <a:pt x="900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30" name="Freeform 38"/>
              <p:cNvSpPr>
                <a:spLocks noChangeAspect="1"/>
              </p:cNvSpPr>
              <p:nvPr/>
            </p:nvSpPr>
            <p:spPr bwMode="auto">
              <a:xfrm>
                <a:off x="4348" y="2200"/>
                <a:ext cx="241" cy="339"/>
              </a:xfrm>
              <a:custGeom>
                <a:avLst/>
                <a:gdLst>
                  <a:gd name="T0" fmla="*/ 534 w 1335"/>
                  <a:gd name="T1" fmla="*/ 0 h 1880"/>
                  <a:gd name="T2" fmla="*/ 406 w 1335"/>
                  <a:gd name="T3" fmla="*/ 61 h 1880"/>
                  <a:gd name="T4" fmla="*/ 337 w 1335"/>
                  <a:gd name="T5" fmla="*/ 123 h 1880"/>
                  <a:gd name="T6" fmla="*/ 321 w 1335"/>
                  <a:gd name="T7" fmla="*/ 163 h 1880"/>
                  <a:gd name="T8" fmla="*/ 245 w 1335"/>
                  <a:gd name="T9" fmla="*/ 288 h 1880"/>
                  <a:gd name="T10" fmla="*/ 148 w 1335"/>
                  <a:gd name="T11" fmla="*/ 357 h 1880"/>
                  <a:gd name="T12" fmla="*/ 3 w 1335"/>
                  <a:gd name="T13" fmla="*/ 360 h 1880"/>
                  <a:gd name="T14" fmla="*/ 0 w 1335"/>
                  <a:gd name="T15" fmla="*/ 697 h 1880"/>
                  <a:gd name="T16" fmla="*/ 5 w 1335"/>
                  <a:gd name="T17" fmla="*/ 745 h 1880"/>
                  <a:gd name="T18" fmla="*/ 41 w 1335"/>
                  <a:gd name="T19" fmla="*/ 763 h 1880"/>
                  <a:gd name="T20" fmla="*/ 37 w 1335"/>
                  <a:gd name="T21" fmla="*/ 824 h 1880"/>
                  <a:gd name="T22" fmla="*/ 60 w 1335"/>
                  <a:gd name="T23" fmla="*/ 892 h 1880"/>
                  <a:gd name="T24" fmla="*/ 55 w 1335"/>
                  <a:gd name="T25" fmla="*/ 1267 h 1880"/>
                  <a:gd name="T26" fmla="*/ 152 w 1335"/>
                  <a:gd name="T27" fmla="*/ 1469 h 1880"/>
                  <a:gd name="T28" fmla="*/ 406 w 1335"/>
                  <a:gd name="T29" fmla="*/ 1880 h 1880"/>
                  <a:gd name="T30" fmla="*/ 524 w 1335"/>
                  <a:gd name="T31" fmla="*/ 1872 h 1880"/>
                  <a:gd name="T32" fmla="*/ 539 w 1335"/>
                  <a:gd name="T33" fmla="*/ 1828 h 1880"/>
                  <a:gd name="T34" fmla="*/ 635 w 1335"/>
                  <a:gd name="T35" fmla="*/ 1816 h 1880"/>
                  <a:gd name="T36" fmla="*/ 755 w 1335"/>
                  <a:gd name="T37" fmla="*/ 1801 h 1880"/>
                  <a:gd name="T38" fmla="*/ 794 w 1335"/>
                  <a:gd name="T39" fmla="*/ 1749 h 1880"/>
                  <a:gd name="T40" fmla="*/ 735 w 1335"/>
                  <a:gd name="T41" fmla="*/ 1692 h 1880"/>
                  <a:gd name="T42" fmla="*/ 969 w 1335"/>
                  <a:gd name="T43" fmla="*/ 1365 h 1880"/>
                  <a:gd name="T44" fmla="*/ 1008 w 1335"/>
                  <a:gd name="T45" fmla="*/ 1298 h 1880"/>
                  <a:gd name="T46" fmla="*/ 957 w 1335"/>
                  <a:gd name="T47" fmla="*/ 1286 h 1880"/>
                  <a:gd name="T48" fmla="*/ 957 w 1335"/>
                  <a:gd name="T49" fmla="*/ 1250 h 1880"/>
                  <a:gd name="T50" fmla="*/ 1070 w 1335"/>
                  <a:gd name="T51" fmla="*/ 1113 h 1880"/>
                  <a:gd name="T52" fmla="*/ 1264 w 1335"/>
                  <a:gd name="T53" fmla="*/ 1084 h 1880"/>
                  <a:gd name="T54" fmla="*/ 1335 w 1335"/>
                  <a:gd name="T55" fmla="*/ 954 h 1880"/>
                  <a:gd name="T56" fmla="*/ 1249 w 1335"/>
                  <a:gd name="T57" fmla="*/ 868 h 1880"/>
                  <a:gd name="T58" fmla="*/ 1335 w 1335"/>
                  <a:gd name="T59" fmla="*/ 773 h 1880"/>
                  <a:gd name="T60" fmla="*/ 1079 w 1335"/>
                  <a:gd name="T61" fmla="*/ 549 h 1880"/>
                  <a:gd name="T62" fmla="*/ 484 w 1335"/>
                  <a:gd name="T63" fmla="*/ 474 h 1880"/>
                  <a:gd name="T64" fmla="*/ 743 w 1335"/>
                  <a:gd name="T65" fmla="*/ 106 h 1880"/>
                  <a:gd name="T66" fmla="*/ 705 w 1335"/>
                  <a:gd name="T67" fmla="*/ 94 h 1880"/>
                  <a:gd name="T68" fmla="*/ 679 w 1335"/>
                  <a:gd name="T69" fmla="*/ 10 h 1880"/>
                  <a:gd name="T70" fmla="*/ 534 w 1335"/>
                  <a:gd name="T71" fmla="*/ 0 h 18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35" h="1880">
                    <a:moveTo>
                      <a:pt x="534" y="0"/>
                    </a:moveTo>
                    <a:lnTo>
                      <a:pt x="406" y="61"/>
                    </a:lnTo>
                    <a:lnTo>
                      <a:pt x="337" y="123"/>
                    </a:lnTo>
                    <a:lnTo>
                      <a:pt x="321" y="163"/>
                    </a:lnTo>
                    <a:lnTo>
                      <a:pt x="245" y="288"/>
                    </a:lnTo>
                    <a:lnTo>
                      <a:pt x="148" y="357"/>
                    </a:lnTo>
                    <a:lnTo>
                      <a:pt x="3" y="360"/>
                    </a:lnTo>
                    <a:lnTo>
                      <a:pt x="0" y="697"/>
                    </a:lnTo>
                    <a:lnTo>
                      <a:pt x="5" y="745"/>
                    </a:lnTo>
                    <a:lnTo>
                      <a:pt x="41" y="763"/>
                    </a:lnTo>
                    <a:lnTo>
                      <a:pt x="37" y="824"/>
                    </a:lnTo>
                    <a:lnTo>
                      <a:pt x="60" y="892"/>
                    </a:lnTo>
                    <a:lnTo>
                      <a:pt x="55" y="1267"/>
                    </a:lnTo>
                    <a:lnTo>
                      <a:pt x="152" y="1469"/>
                    </a:lnTo>
                    <a:lnTo>
                      <a:pt x="406" y="1880"/>
                    </a:lnTo>
                    <a:lnTo>
                      <a:pt x="524" y="1872"/>
                    </a:lnTo>
                    <a:lnTo>
                      <a:pt x="539" y="1828"/>
                    </a:lnTo>
                    <a:lnTo>
                      <a:pt x="635" y="1816"/>
                    </a:lnTo>
                    <a:lnTo>
                      <a:pt x="755" y="1801"/>
                    </a:lnTo>
                    <a:lnTo>
                      <a:pt x="794" y="1749"/>
                    </a:lnTo>
                    <a:lnTo>
                      <a:pt x="735" y="1692"/>
                    </a:lnTo>
                    <a:lnTo>
                      <a:pt x="969" y="1365"/>
                    </a:lnTo>
                    <a:lnTo>
                      <a:pt x="1008" y="1298"/>
                    </a:lnTo>
                    <a:lnTo>
                      <a:pt x="957" y="1286"/>
                    </a:lnTo>
                    <a:lnTo>
                      <a:pt x="957" y="1250"/>
                    </a:lnTo>
                    <a:lnTo>
                      <a:pt x="1070" y="1113"/>
                    </a:lnTo>
                    <a:lnTo>
                      <a:pt x="1264" y="1084"/>
                    </a:lnTo>
                    <a:lnTo>
                      <a:pt x="1335" y="954"/>
                    </a:lnTo>
                    <a:lnTo>
                      <a:pt x="1249" y="868"/>
                    </a:lnTo>
                    <a:lnTo>
                      <a:pt x="1335" y="773"/>
                    </a:lnTo>
                    <a:lnTo>
                      <a:pt x="1079" y="549"/>
                    </a:lnTo>
                    <a:lnTo>
                      <a:pt x="484" y="474"/>
                    </a:lnTo>
                    <a:lnTo>
                      <a:pt x="743" y="106"/>
                    </a:lnTo>
                    <a:lnTo>
                      <a:pt x="705" y="94"/>
                    </a:lnTo>
                    <a:lnTo>
                      <a:pt x="679" y="10"/>
                    </a:lnTo>
                    <a:lnTo>
                      <a:pt x="534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31" name="Freeform 39"/>
              <p:cNvSpPr>
                <a:spLocks noChangeAspect="1"/>
              </p:cNvSpPr>
              <p:nvPr/>
            </p:nvSpPr>
            <p:spPr bwMode="auto">
              <a:xfrm>
                <a:off x="4753" y="2179"/>
                <a:ext cx="251" cy="158"/>
              </a:xfrm>
              <a:custGeom>
                <a:avLst/>
                <a:gdLst>
                  <a:gd name="T0" fmla="*/ 265 w 1393"/>
                  <a:gd name="T1" fmla="*/ 635 h 875"/>
                  <a:gd name="T2" fmla="*/ 208 w 1393"/>
                  <a:gd name="T3" fmla="*/ 558 h 875"/>
                  <a:gd name="T4" fmla="*/ 125 w 1393"/>
                  <a:gd name="T5" fmla="*/ 514 h 875"/>
                  <a:gd name="T6" fmla="*/ 58 w 1393"/>
                  <a:gd name="T7" fmla="*/ 415 h 875"/>
                  <a:gd name="T8" fmla="*/ 100 w 1393"/>
                  <a:gd name="T9" fmla="*/ 274 h 875"/>
                  <a:gd name="T10" fmla="*/ 0 w 1393"/>
                  <a:gd name="T11" fmla="*/ 141 h 875"/>
                  <a:gd name="T12" fmla="*/ 27 w 1393"/>
                  <a:gd name="T13" fmla="*/ 109 h 875"/>
                  <a:gd name="T14" fmla="*/ 43 w 1393"/>
                  <a:gd name="T15" fmla="*/ 83 h 875"/>
                  <a:gd name="T16" fmla="*/ 8 w 1393"/>
                  <a:gd name="T17" fmla="*/ 40 h 875"/>
                  <a:gd name="T18" fmla="*/ 27 w 1393"/>
                  <a:gd name="T19" fmla="*/ 0 h 875"/>
                  <a:gd name="T20" fmla="*/ 116 w 1393"/>
                  <a:gd name="T21" fmla="*/ 97 h 875"/>
                  <a:gd name="T22" fmla="*/ 337 w 1393"/>
                  <a:gd name="T23" fmla="*/ 168 h 875"/>
                  <a:gd name="T24" fmla="*/ 485 w 1393"/>
                  <a:gd name="T25" fmla="*/ 88 h 875"/>
                  <a:gd name="T26" fmla="*/ 553 w 1393"/>
                  <a:gd name="T27" fmla="*/ 69 h 875"/>
                  <a:gd name="T28" fmla="*/ 846 w 1393"/>
                  <a:gd name="T29" fmla="*/ 288 h 875"/>
                  <a:gd name="T30" fmla="*/ 892 w 1393"/>
                  <a:gd name="T31" fmla="*/ 306 h 875"/>
                  <a:gd name="T32" fmla="*/ 962 w 1393"/>
                  <a:gd name="T33" fmla="*/ 368 h 875"/>
                  <a:gd name="T34" fmla="*/ 1013 w 1393"/>
                  <a:gd name="T35" fmla="*/ 435 h 875"/>
                  <a:gd name="T36" fmla="*/ 1393 w 1393"/>
                  <a:gd name="T37" fmla="*/ 438 h 875"/>
                  <a:gd name="T38" fmla="*/ 1372 w 1393"/>
                  <a:gd name="T39" fmla="*/ 479 h 875"/>
                  <a:gd name="T40" fmla="*/ 1320 w 1393"/>
                  <a:gd name="T41" fmla="*/ 517 h 875"/>
                  <a:gd name="T42" fmla="*/ 1289 w 1393"/>
                  <a:gd name="T43" fmla="*/ 555 h 875"/>
                  <a:gd name="T44" fmla="*/ 1248 w 1393"/>
                  <a:gd name="T45" fmla="*/ 683 h 875"/>
                  <a:gd name="T46" fmla="*/ 1209 w 1393"/>
                  <a:gd name="T47" fmla="*/ 707 h 875"/>
                  <a:gd name="T48" fmla="*/ 1174 w 1393"/>
                  <a:gd name="T49" fmla="*/ 766 h 875"/>
                  <a:gd name="T50" fmla="*/ 1133 w 1393"/>
                  <a:gd name="T51" fmla="*/ 813 h 875"/>
                  <a:gd name="T52" fmla="*/ 1119 w 1393"/>
                  <a:gd name="T53" fmla="*/ 875 h 875"/>
                  <a:gd name="T54" fmla="*/ 618 w 1393"/>
                  <a:gd name="T55" fmla="*/ 869 h 875"/>
                  <a:gd name="T56" fmla="*/ 198 w 1393"/>
                  <a:gd name="T57" fmla="*/ 869 h 875"/>
                  <a:gd name="T58" fmla="*/ 179 w 1393"/>
                  <a:gd name="T59" fmla="*/ 870 h 875"/>
                  <a:gd name="T60" fmla="*/ 265 w 1393"/>
                  <a:gd name="T61" fmla="*/ 659 h 875"/>
                  <a:gd name="T62" fmla="*/ 265 w 1393"/>
                  <a:gd name="T63" fmla="*/ 635 h 8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93" h="875">
                    <a:moveTo>
                      <a:pt x="265" y="635"/>
                    </a:moveTo>
                    <a:lnTo>
                      <a:pt x="208" y="558"/>
                    </a:lnTo>
                    <a:lnTo>
                      <a:pt x="125" y="514"/>
                    </a:lnTo>
                    <a:lnTo>
                      <a:pt x="58" y="415"/>
                    </a:lnTo>
                    <a:lnTo>
                      <a:pt x="100" y="274"/>
                    </a:lnTo>
                    <a:lnTo>
                      <a:pt x="0" y="141"/>
                    </a:lnTo>
                    <a:lnTo>
                      <a:pt x="27" y="109"/>
                    </a:lnTo>
                    <a:lnTo>
                      <a:pt x="43" y="83"/>
                    </a:lnTo>
                    <a:lnTo>
                      <a:pt x="8" y="40"/>
                    </a:lnTo>
                    <a:lnTo>
                      <a:pt x="27" y="0"/>
                    </a:lnTo>
                    <a:lnTo>
                      <a:pt x="116" y="97"/>
                    </a:lnTo>
                    <a:lnTo>
                      <a:pt x="337" y="168"/>
                    </a:lnTo>
                    <a:lnTo>
                      <a:pt x="485" y="88"/>
                    </a:lnTo>
                    <a:lnTo>
                      <a:pt x="553" y="69"/>
                    </a:lnTo>
                    <a:lnTo>
                      <a:pt x="846" y="288"/>
                    </a:lnTo>
                    <a:lnTo>
                      <a:pt x="892" y="306"/>
                    </a:lnTo>
                    <a:lnTo>
                      <a:pt x="962" y="368"/>
                    </a:lnTo>
                    <a:lnTo>
                      <a:pt x="1013" y="435"/>
                    </a:lnTo>
                    <a:lnTo>
                      <a:pt x="1393" y="438"/>
                    </a:lnTo>
                    <a:lnTo>
                      <a:pt x="1372" y="479"/>
                    </a:lnTo>
                    <a:lnTo>
                      <a:pt x="1320" y="517"/>
                    </a:lnTo>
                    <a:lnTo>
                      <a:pt x="1289" y="555"/>
                    </a:lnTo>
                    <a:lnTo>
                      <a:pt x="1248" y="683"/>
                    </a:lnTo>
                    <a:lnTo>
                      <a:pt x="1209" y="707"/>
                    </a:lnTo>
                    <a:lnTo>
                      <a:pt x="1174" y="766"/>
                    </a:lnTo>
                    <a:lnTo>
                      <a:pt x="1133" y="813"/>
                    </a:lnTo>
                    <a:lnTo>
                      <a:pt x="1119" y="875"/>
                    </a:lnTo>
                    <a:lnTo>
                      <a:pt x="618" y="869"/>
                    </a:lnTo>
                    <a:lnTo>
                      <a:pt x="198" y="869"/>
                    </a:lnTo>
                    <a:lnTo>
                      <a:pt x="179" y="870"/>
                    </a:lnTo>
                    <a:lnTo>
                      <a:pt x="265" y="659"/>
                    </a:lnTo>
                    <a:lnTo>
                      <a:pt x="265" y="635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32" name="Freeform 40"/>
              <p:cNvSpPr>
                <a:spLocks noChangeAspect="1"/>
              </p:cNvSpPr>
              <p:nvPr/>
            </p:nvSpPr>
            <p:spPr bwMode="auto">
              <a:xfrm>
                <a:off x="4541" y="2536"/>
                <a:ext cx="121" cy="262"/>
              </a:xfrm>
              <a:custGeom>
                <a:avLst/>
                <a:gdLst>
                  <a:gd name="T0" fmla="*/ 95 w 670"/>
                  <a:gd name="T1" fmla="*/ 1360 h 1449"/>
                  <a:gd name="T2" fmla="*/ 38 w 670"/>
                  <a:gd name="T3" fmla="*/ 1341 h 1449"/>
                  <a:gd name="T4" fmla="*/ 0 w 670"/>
                  <a:gd name="T5" fmla="*/ 1278 h 1449"/>
                  <a:gd name="T6" fmla="*/ 0 w 670"/>
                  <a:gd name="T7" fmla="*/ 1253 h 1449"/>
                  <a:gd name="T8" fmla="*/ 129 w 670"/>
                  <a:gd name="T9" fmla="*/ 1077 h 1449"/>
                  <a:gd name="T10" fmla="*/ 132 w 670"/>
                  <a:gd name="T11" fmla="*/ 986 h 1449"/>
                  <a:gd name="T12" fmla="*/ 217 w 670"/>
                  <a:gd name="T13" fmla="*/ 807 h 1449"/>
                  <a:gd name="T14" fmla="*/ 224 w 670"/>
                  <a:gd name="T15" fmla="*/ 744 h 1449"/>
                  <a:gd name="T16" fmla="*/ 255 w 670"/>
                  <a:gd name="T17" fmla="*/ 804 h 1449"/>
                  <a:gd name="T18" fmla="*/ 475 w 670"/>
                  <a:gd name="T19" fmla="*/ 477 h 1449"/>
                  <a:gd name="T20" fmla="*/ 300 w 670"/>
                  <a:gd name="T21" fmla="*/ 644 h 1449"/>
                  <a:gd name="T22" fmla="*/ 362 w 670"/>
                  <a:gd name="T23" fmla="*/ 442 h 1449"/>
                  <a:gd name="T24" fmla="*/ 312 w 670"/>
                  <a:gd name="T25" fmla="*/ 404 h 1449"/>
                  <a:gd name="T26" fmla="*/ 296 w 670"/>
                  <a:gd name="T27" fmla="*/ 320 h 1449"/>
                  <a:gd name="T28" fmla="*/ 337 w 670"/>
                  <a:gd name="T29" fmla="*/ 279 h 1449"/>
                  <a:gd name="T30" fmla="*/ 372 w 670"/>
                  <a:gd name="T31" fmla="*/ 270 h 1449"/>
                  <a:gd name="T32" fmla="*/ 375 w 670"/>
                  <a:gd name="T33" fmla="*/ 15 h 1449"/>
                  <a:gd name="T34" fmla="*/ 406 w 670"/>
                  <a:gd name="T35" fmla="*/ 0 h 1449"/>
                  <a:gd name="T36" fmla="*/ 435 w 670"/>
                  <a:gd name="T37" fmla="*/ 6 h 1449"/>
                  <a:gd name="T38" fmla="*/ 447 w 670"/>
                  <a:gd name="T39" fmla="*/ 103 h 1449"/>
                  <a:gd name="T40" fmla="*/ 418 w 670"/>
                  <a:gd name="T41" fmla="*/ 201 h 1449"/>
                  <a:gd name="T42" fmla="*/ 406 w 670"/>
                  <a:gd name="T43" fmla="*/ 332 h 1449"/>
                  <a:gd name="T44" fmla="*/ 444 w 670"/>
                  <a:gd name="T45" fmla="*/ 292 h 1449"/>
                  <a:gd name="T46" fmla="*/ 466 w 670"/>
                  <a:gd name="T47" fmla="*/ 295 h 1449"/>
                  <a:gd name="T48" fmla="*/ 501 w 670"/>
                  <a:gd name="T49" fmla="*/ 320 h 1449"/>
                  <a:gd name="T50" fmla="*/ 538 w 670"/>
                  <a:gd name="T51" fmla="*/ 326 h 1449"/>
                  <a:gd name="T52" fmla="*/ 547 w 670"/>
                  <a:gd name="T53" fmla="*/ 317 h 1449"/>
                  <a:gd name="T54" fmla="*/ 592 w 670"/>
                  <a:gd name="T55" fmla="*/ 323 h 1449"/>
                  <a:gd name="T56" fmla="*/ 598 w 670"/>
                  <a:gd name="T57" fmla="*/ 364 h 1449"/>
                  <a:gd name="T58" fmla="*/ 645 w 670"/>
                  <a:gd name="T59" fmla="*/ 411 h 1449"/>
                  <a:gd name="T60" fmla="*/ 670 w 670"/>
                  <a:gd name="T61" fmla="*/ 668 h 1449"/>
                  <a:gd name="T62" fmla="*/ 573 w 670"/>
                  <a:gd name="T63" fmla="*/ 734 h 1449"/>
                  <a:gd name="T64" fmla="*/ 619 w 670"/>
                  <a:gd name="T65" fmla="*/ 873 h 1449"/>
                  <a:gd name="T66" fmla="*/ 538 w 670"/>
                  <a:gd name="T67" fmla="*/ 945 h 1449"/>
                  <a:gd name="T68" fmla="*/ 507 w 670"/>
                  <a:gd name="T69" fmla="*/ 954 h 1449"/>
                  <a:gd name="T70" fmla="*/ 481 w 670"/>
                  <a:gd name="T71" fmla="*/ 1020 h 1449"/>
                  <a:gd name="T72" fmla="*/ 421 w 670"/>
                  <a:gd name="T73" fmla="*/ 1077 h 1449"/>
                  <a:gd name="T74" fmla="*/ 403 w 670"/>
                  <a:gd name="T75" fmla="*/ 1137 h 1449"/>
                  <a:gd name="T76" fmla="*/ 397 w 670"/>
                  <a:gd name="T77" fmla="*/ 1194 h 1449"/>
                  <a:gd name="T78" fmla="*/ 330 w 670"/>
                  <a:gd name="T79" fmla="*/ 1253 h 1449"/>
                  <a:gd name="T80" fmla="*/ 324 w 670"/>
                  <a:gd name="T81" fmla="*/ 1307 h 1449"/>
                  <a:gd name="T82" fmla="*/ 283 w 670"/>
                  <a:gd name="T83" fmla="*/ 1307 h 1449"/>
                  <a:gd name="T84" fmla="*/ 246 w 670"/>
                  <a:gd name="T85" fmla="*/ 1316 h 1449"/>
                  <a:gd name="T86" fmla="*/ 237 w 670"/>
                  <a:gd name="T87" fmla="*/ 1379 h 1449"/>
                  <a:gd name="T88" fmla="*/ 243 w 670"/>
                  <a:gd name="T89" fmla="*/ 1401 h 1449"/>
                  <a:gd name="T90" fmla="*/ 178 w 670"/>
                  <a:gd name="T91" fmla="*/ 1449 h 1449"/>
                  <a:gd name="T92" fmla="*/ 111 w 670"/>
                  <a:gd name="T93" fmla="*/ 1429 h 1449"/>
                  <a:gd name="T94" fmla="*/ 95 w 670"/>
                  <a:gd name="T95" fmla="*/ 1360 h 14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670" h="1449">
                    <a:moveTo>
                      <a:pt x="95" y="1360"/>
                    </a:moveTo>
                    <a:lnTo>
                      <a:pt x="38" y="1341"/>
                    </a:lnTo>
                    <a:lnTo>
                      <a:pt x="0" y="1278"/>
                    </a:lnTo>
                    <a:lnTo>
                      <a:pt x="0" y="1253"/>
                    </a:lnTo>
                    <a:lnTo>
                      <a:pt x="129" y="1077"/>
                    </a:lnTo>
                    <a:lnTo>
                      <a:pt x="132" y="986"/>
                    </a:lnTo>
                    <a:lnTo>
                      <a:pt x="217" y="807"/>
                    </a:lnTo>
                    <a:lnTo>
                      <a:pt x="224" y="744"/>
                    </a:lnTo>
                    <a:lnTo>
                      <a:pt x="255" y="804"/>
                    </a:lnTo>
                    <a:lnTo>
                      <a:pt x="475" y="477"/>
                    </a:lnTo>
                    <a:lnTo>
                      <a:pt x="300" y="644"/>
                    </a:lnTo>
                    <a:lnTo>
                      <a:pt x="362" y="442"/>
                    </a:lnTo>
                    <a:lnTo>
                      <a:pt x="312" y="404"/>
                    </a:lnTo>
                    <a:lnTo>
                      <a:pt x="296" y="320"/>
                    </a:lnTo>
                    <a:lnTo>
                      <a:pt x="337" y="279"/>
                    </a:lnTo>
                    <a:lnTo>
                      <a:pt x="372" y="270"/>
                    </a:lnTo>
                    <a:lnTo>
                      <a:pt x="375" y="15"/>
                    </a:lnTo>
                    <a:lnTo>
                      <a:pt x="406" y="0"/>
                    </a:lnTo>
                    <a:lnTo>
                      <a:pt x="435" y="6"/>
                    </a:lnTo>
                    <a:lnTo>
                      <a:pt x="447" y="103"/>
                    </a:lnTo>
                    <a:lnTo>
                      <a:pt x="418" y="201"/>
                    </a:lnTo>
                    <a:lnTo>
                      <a:pt x="406" y="332"/>
                    </a:lnTo>
                    <a:lnTo>
                      <a:pt x="444" y="292"/>
                    </a:lnTo>
                    <a:lnTo>
                      <a:pt x="466" y="295"/>
                    </a:lnTo>
                    <a:lnTo>
                      <a:pt x="501" y="320"/>
                    </a:lnTo>
                    <a:lnTo>
                      <a:pt x="538" y="326"/>
                    </a:lnTo>
                    <a:lnTo>
                      <a:pt x="547" y="317"/>
                    </a:lnTo>
                    <a:lnTo>
                      <a:pt x="592" y="323"/>
                    </a:lnTo>
                    <a:lnTo>
                      <a:pt x="598" y="364"/>
                    </a:lnTo>
                    <a:lnTo>
                      <a:pt x="645" y="411"/>
                    </a:lnTo>
                    <a:lnTo>
                      <a:pt x="670" y="668"/>
                    </a:lnTo>
                    <a:lnTo>
                      <a:pt x="573" y="734"/>
                    </a:lnTo>
                    <a:lnTo>
                      <a:pt x="619" y="873"/>
                    </a:lnTo>
                    <a:lnTo>
                      <a:pt x="538" y="945"/>
                    </a:lnTo>
                    <a:lnTo>
                      <a:pt x="507" y="954"/>
                    </a:lnTo>
                    <a:lnTo>
                      <a:pt x="481" y="1020"/>
                    </a:lnTo>
                    <a:lnTo>
                      <a:pt x="421" y="1077"/>
                    </a:lnTo>
                    <a:lnTo>
                      <a:pt x="403" y="1137"/>
                    </a:lnTo>
                    <a:lnTo>
                      <a:pt x="397" y="1194"/>
                    </a:lnTo>
                    <a:lnTo>
                      <a:pt x="330" y="1253"/>
                    </a:lnTo>
                    <a:lnTo>
                      <a:pt x="324" y="1307"/>
                    </a:lnTo>
                    <a:lnTo>
                      <a:pt x="283" y="1307"/>
                    </a:lnTo>
                    <a:lnTo>
                      <a:pt x="246" y="1316"/>
                    </a:lnTo>
                    <a:lnTo>
                      <a:pt x="237" y="1379"/>
                    </a:lnTo>
                    <a:lnTo>
                      <a:pt x="243" y="1401"/>
                    </a:lnTo>
                    <a:lnTo>
                      <a:pt x="178" y="1449"/>
                    </a:lnTo>
                    <a:lnTo>
                      <a:pt x="111" y="1429"/>
                    </a:lnTo>
                    <a:lnTo>
                      <a:pt x="95" y="136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33" name="Freeform 41"/>
              <p:cNvSpPr>
                <a:spLocks noChangeAspect="1"/>
              </p:cNvSpPr>
              <p:nvPr/>
            </p:nvSpPr>
            <p:spPr bwMode="auto">
              <a:xfrm>
                <a:off x="4644" y="2584"/>
                <a:ext cx="155" cy="129"/>
              </a:xfrm>
              <a:custGeom>
                <a:avLst/>
                <a:gdLst>
                  <a:gd name="T0" fmla="*/ 66 w 857"/>
                  <a:gd name="T1" fmla="*/ 148 h 714"/>
                  <a:gd name="T2" fmla="*/ 166 w 857"/>
                  <a:gd name="T3" fmla="*/ 167 h 714"/>
                  <a:gd name="T4" fmla="*/ 276 w 857"/>
                  <a:gd name="T5" fmla="*/ 54 h 714"/>
                  <a:gd name="T6" fmla="*/ 367 w 857"/>
                  <a:gd name="T7" fmla="*/ 0 h 714"/>
                  <a:gd name="T8" fmla="*/ 544 w 857"/>
                  <a:gd name="T9" fmla="*/ 186 h 714"/>
                  <a:gd name="T10" fmla="*/ 854 w 857"/>
                  <a:gd name="T11" fmla="*/ 189 h 714"/>
                  <a:gd name="T12" fmla="*/ 851 w 857"/>
                  <a:gd name="T13" fmla="*/ 204 h 714"/>
                  <a:gd name="T14" fmla="*/ 857 w 857"/>
                  <a:gd name="T15" fmla="*/ 252 h 714"/>
                  <a:gd name="T16" fmla="*/ 833 w 857"/>
                  <a:gd name="T17" fmla="*/ 279 h 714"/>
                  <a:gd name="T18" fmla="*/ 782 w 857"/>
                  <a:gd name="T19" fmla="*/ 284 h 714"/>
                  <a:gd name="T20" fmla="*/ 565 w 857"/>
                  <a:gd name="T21" fmla="*/ 462 h 714"/>
                  <a:gd name="T22" fmla="*/ 553 w 857"/>
                  <a:gd name="T23" fmla="*/ 579 h 714"/>
                  <a:gd name="T24" fmla="*/ 364 w 857"/>
                  <a:gd name="T25" fmla="*/ 708 h 714"/>
                  <a:gd name="T26" fmla="*/ 343 w 857"/>
                  <a:gd name="T27" fmla="*/ 688 h 714"/>
                  <a:gd name="T28" fmla="*/ 283 w 857"/>
                  <a:gd name="T29" fmla="*/ 685 h 714"/>
                  <a:gd name="T30" fmla="*/ 245 w 857"/>
                  <a:gd name="T31" fmla="*/ 663 h 714"/>
                  <a:gd name="T32" fmla="*/ 235 w 857"/>
                  <a:gd name="T33" fmla="*/ 691 h 714"/>
                  <a:gd name="T34" fmla="*/ 217 w 857"/>
                  <a:gd name="T35" fmla="*/ 708 h 714"/>
                  <a:gd name="T36" fmla="*/ 178 w 857"/>
                  <a:gd name="T37" fmla="*/ 714 h 714"/>
                  <a:gd name="T38" fmla="*/ 122 w 857"/>
                  <a:gd name="T39" fmla="*/ 613 h 714"/>
                  <a:gd name="T40" fmla="*/ 46 w 857"/>
                  <a:gd name="T41" fmla="*/ 610 h 714"/>
                  <a:gd name="T42" fmla="*/ 0 w 857"/>
                  <a:gd name="T43" fmla="*/ 478 h 714"/>
                  <a:gd name="T44" fmla="*/ 94 w 857"/>
                  <a:gd name="T45" fmla="*/ 408 h 714"/>
                  <a:gd name="T46" fmla="*/ 66 w 857"/>
                  <a:gd name="T47" fmla="*/ 148 h 7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57" h="714">
                    <a:moveTo>
                      <a:pt x="66" y="148"/>
                    </a:moveTo>
                    <a:lnTo>
                      <a:pt x="166" y="167"/>
                    </a:lnTo>
                    <a:lnTo>
                      <a:pt x="276" y="54"/>
                    </a:lnTo>
                    <a:lnTo>
                      <a:pt x="367" y="0"/>
                    </a:lnTo>
                    <a:lnTo>
                      <a:pt x="544" y="186"/>
                    </a:lnTo>
                    <a:lnTo>
                      <a:pt x="854" y="189"/>
                    </a:lnTo>
                    <a:lnTo>
                      <a:pt x="851" y="204"/>
                    </a:lnTo>
                    <a:lnTo>
                      <a:pt x="857" y="252"/>
                    </a:lnTo>
                    <a:lnTo>
                      <a:pt x="833" y="279"/>
                    </a:lnTo>
                    <a:lnTo>
                      <a:pt x="782" y="284"/>
                    </a:lnTo>
                    <a:lnTo>
                      <a:pt x="565" y="462"/>
                    </a:lnTo>
                    <a:lnTo>
                      <a:pt x="553" y="579"/>
                    </a:lnTo>
                    <a:lnTo>
                      <a:pt x="364" y="708"/>
                    </a:lnTo>
                    <a:lnTo>
                      <a:pt x="343" y="688"/>
                    </a:lnTo>
                    <a:lnTo>
                      <a:pt x="283" y="685"/>
                    </a:lnTo>
                    <a:lnTo>
                      <a:pt x="245" y="663"/>
                    </a:lnTo>
                    <a:lnTo>
                      <a:pt x="235" y="691"/>
                    </a:lnTo>
                    <a:lnTo>
                      <a:pt x="217" y="708"/>
                    </a:lnTo>
                    <a:lnTo>
                      <a:pt x="178" y="714"/>
                    </a:lnTo>
                    <a:lnTo>
                      <a:pt x="122" y="613"/>
                    </a:lnTo>
                    <a:lnTo>
                      <a:pt x="46" y="610"/>
                    </a:lnTo>
                    <a:lnTo>
                      <a:pt x="0" y="478"/>
                    </a:lnTo>
                    <a:lnTo>
                      <a:pt x="94" y="408"/>
                    </a:lnTo>
                    <a:lnTo>
                      <a:pt x="66" y="148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34" name="Freeform 42"/>
              <p:cNvSpPr>
                <a:spLocks noChangeAspect="1"/>
              </p:cNvSpPr>
              <p:nvPr/>
            </p:nvSpPr>
            <p:spPr bwMode="auto">
              <a:xfrm>
                <a:off x="4859" y="2069"/>
                <a:ext cx="208" cy="157"/>
              </a:xfrm>
              <a:custGeom>
                <a:avLst/>
                <a:gdLst>
                  <a:gd name="T0" fmla="*/ 795 w 1152"/>
                  <a:gd name="T1" fmla="*/ 47 h 872"/>
                  <a:gd name="T2" fmla="*/ 1152 w 1152"/>
                  <a:gd name="T3" fmla="*/ 274 h 872"/>
                  <a:gd name="T4" fmla="*/ 1015 w 1152"/>
                  <a:gd name="T5" fmla="*/ 567 h 872"/>
                  <a:gd name="T6" fmla="*/ 875 w 1152"/>
                  <a:gd name="T7" fmla="*/ 872 h 872"/>
                  <a:gd name="T8" fmla="*/ 618 w 1152"/>
                  <a:gd name="T9" fmla="*/ 739 h 872"/>
                  <a:gd name="T10" fmla="*/ 533 w 1152"/>
                  <a:gd name="T11" fmla="*/ 730 h 872"/>
                  <a:gd name="T12" fmla="*/ 423 w 1152"/>
                  <a:gd name="T13" fmla="*/ 625 h 872"/>
                  <a:gd name="T14" fmla="*/ 407 w 1152"/>
                  <a:gd name="T15" fmla="*/ 561 h 872"/>
                  <a:gd name="T16" fmla="*/ 388 w 1152"/>
                  <a:gd name="T17" fmla="*/ 520 h 872"/>
                  <a:gd name="T18" fmla="*/ 309 w 1152"/>
                  <a:gd name="T19" fmla="*/ 423 h 872"/>
                  <a:gd name="T20" fmla="*/ 219 w 1152"/>
                  <a:gd name="T21" fmla="*/ 359 h 872"/>
                  <a:gd name="T22" fmla="*/ 72 w 1152"/>
                  <a:gd name="T23" fmla="*/ 354 h 872"/>
                  <a:gd name="T24" fmla="*/ 53 w 1152"/>
                  <a:gd name="T25" fmla="*/ 375 h 872"/>
                  <a:gd name="T26" fmla="*/ 1 w 1152"/>
                  <a:gd name="T27" fmla="*/ 359 h 872"/>
                  <a:gd name="T28" fmla="*/ 0 w 1152"/>
                  <a:gd name="T29" fmla="*/ 358 h 872"/>
                  <a:gd name="T30" fmla="*/ 50 w 1152"/>
                  <a:gd name="T31" fmla="*/ 291 h 872"/>
                  <a:gd name="T32" fmla="*/ 142 w 1152"/>
                  <a:gd name="T33" fmla="*/ 179 h 872"/>
                  <a:gd name="T34" fmla="*/ 298 w 1152"/>
                  <a:gd name="T35" fmla="*/ 122 h 872"/>
                  <a:gd name="T36" fmla="*/ 435 w 1152"/>
                  <a:gd name="T37" fmla="*/ 106 h 872"/>
                  <a:gd name="T38" fmla="*/ 482 w 1152"/>
                  <a:gd name="T39" fmla="*/ 64 h 872"/>
                  <a:gd name="T40" fmla="*/ 521 w 1152"/>
                  <a:gd name="T41" fmla="*/ 42 h 872"/>
                  <a:gd name="T42" fmla="*/ 555 w 1152"/>
                  <a:gd name="T43" fmla="*/ 0 h 872"/>
                  <a:gd name="T44" fmla="*/ 579 w 1152"/>
                  <a:gd name="T45" fmla="*/ 45 h 872"/>
                  <a:gd name="T46" fmla="*/ 615 w 1152"/>
                  <a:gd name="T47" fmla="*/ 51 h 872"/>
                  <a:gd name="T48" fmla="*/ 636 w 1152"/>
                  <a:gd name="T49" fmla="*/ 39 h 872"/>
                  <a:gd name="T50" fmla="*/ 674 w 1152"/>
                  <a:gd name="T51" fmla="*/ 37 h 872"/>
                  <a:gd name="T52" fmla="*/ 718 w 1152"/>
                  <a:gd name="T53" fmla="*/ 82 h 872"/>
                  <a:gd name="T54" fmla="*/ 747 w 1152"/>
                  <a:gd name="T55" fmla="*/ 82 h 872"/>
                  <a:gd name="T56" fmla="*/ 795 w 1152"/>
                  <a:gd name="T57" fmla="*/ 47 h 8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52" h="872">
                    <a:moveTo>
                      <a:pt x="795" y="47"/>
                    </a:moveTo>
                    <a:lnTo>
                      <a:pt x="1152" y="274"/>
                    </a:lnTo>
                    <a:lnTo>
                      <a:pt x="1015" y="567"/>
                    </a:lnTo>
                    <a:lnTo>
                      <a:pt x="875" y="872"/>
                    </a:lnTo>
                    <a:lnTo>
                      <a:pt x="618" y="739"/>
                    </a:lnTo>
                    <a:lnTo>
                      <a:pt x="533" y="730"/>
                    </a:lnTo>
                    <a:lnTo>
                      <a:pt x="423" y="625"/>
                    </a:lnTo>
                    <a:lnTo>
                      <a:pt x="407" y="561"/>
                    </a:lnTo>
                    <a:lnTo>
                      <a:pt x="388" y="520"/>
                    </a:lnTo>
                    <a:lnTo>
                      <a:pt x="309" y="423"/>
                    </a:lnTo>
                    <a:lnTo>
                      <a:pt x="219" y="359"/>
                    </a:lnTo>
                    <a:lnTo>
                      <a:pt x="72" y="354"/>
                    </a:lnTo>
                    <a:lnTo>
                      <a:pt x="53" y="375"/>
                    </a:lnTo>
                    <a:lnTo>
                      <a:pt x="1" y="359"/>
                    </a:lnTo>
                    <a:lnTo>
                      <a:pt x="0" y="358"/>
                    </a:lnTo>
                    <a:lnTo>
                      <a:pt x="50" y="291"/>
                    </a:lnTo>
                    <a:lnTo>
                      <a:pt x="142" y="179"/>
                    </a:lnTo>
                    <a:lnTo>
                      <a:pt x="298" y="122"/>
                    </a:lnTo>
                    <a:lnTo>
                      <a:pt x="435" y="106"/>
                    </a:lnTo>
                    <a:lnTo>
                      <a:pt x="482" y="64"/>
                    </a:lnTo>
                    <a:lnTo>
                      <a:pt x="521" y="42"/>
                    </a:lnTo>
                    <a:lnTo>
                      <a:pt x="555" y="0"/>
                    </a:lnTo>
                    <a:lnTo>
                      <a:pt x="579" y="45"/>
                    </a:lnTo>
                    <a:lnTo>
                      <a:pt x="615" y="51"/>
                    </a:lnTo>
                    <a:lnTo>
                      <a:pt x="636" y="39"/>
                    </a:lnTo>
                    <a:lnTo>
                      <a:pt x="674" y="37"/>
                    </a:lnTo>
                    <a:lnTo>
                      <a:pt x="718" y="82"/>
                    </a:lnTo>
                    <a:lnTo>
                      <a:pt x="747" y="82"/>
                    </a:lnTo>
                    <a:lnTo>
                      <a:pt x="795" y="47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35" name="Freeform 43"/>
              <p:cNvSpPr>
                <a:spLocks noChangeAspect="1"/>
              </p:cNvSpPr>
              <p:nvPr/>
            </p:nvSpPr>
            <p:spPr bwMode="auto">
              <a:xfrm>
                <a:off x="4435" y="1799"/>
                <a:ext cx="336" cy="540"/>
              </a:xfrm>
              <a:custGeom>
                <a:avLst/>
                <a:gdLst>
                  <a:gd name="T0" fmla="*/ 0 w 1862"/>
                  <a:gd name="T1" fmla="*/ 2694 h 2994"/>
                  <a:gd name="T2" fmla="*/ 856 w 1862"/>
                  <a:gd name="T3" fmla="*/ 2994 h 2994"/>
                  <a:gd name="T4" fmla="*/ 1251 w 1862"/>
                  <a:gd name="T5" fmla="*/ 2743 h 2994"/>
                  <a:gd name="T6" fmla="*/ 1434 w 1862"/>
                  <a:gd name="T7" fmla="*/ 2675 h 2994"/>
                  <a:gd name="T8" fmla="*/ 1465 w 1862"/>
                  <a:gd name="T9" fmla="*/ 2490 h 2994"/>
                  <a:gd name="T10" fmla="*/ 1559 w 1862"/>
                  <a:gd name="T11" fmla="*/ 2426 h 2994"/>
                  <a:gd name="T12" fmla="*/ 1792 w 1862"/>
                  <a:gd name="T13" fmla="*/ 2214 h 2994"/>
                  <a:gd name="T14" fmla="*/ 1745 w 1862"/>
                  <a:gd name="T15" fmla="*/ 2145 h 2994"/>
                  <a:gd name="T16" fmla="*/ 1861 w 1862"/>
                  <a:gd name="T17" fmla="*/ 1723 h 2994"/>
                  <a:gd name="T18" fmla="*/ 1687 w 1862"/>
                  <a:gd name="T19" fmla="*/ 1214 h 2994"/>
                  <a:gd name="T20" fmla="*/ 1542 w 1862"/>
                  <a:gd name="T21" fmla="*/ 1143 h 2994"/>
                  <a:gd name="T22" fmla="*/ 1368 w 1862"/>
                  <a:gd name="T23" fmla="*/ 1109 h 2994"/>
                  <a:gd name="T24" fmla="*/ 1147 w 1862"/>
                  <a:gd name="T25" fmla="*/ 1131 h 2994"/>
                  <a:gd name="T26" fmla="*/ 1024 w 1862"/>
                  <a:gd name="T27" fmla="*/ 1004 h 2994"/>
                  <a:gd name="T28" fmla="*/ 1451 w 1862"/>
                  <a:gd name="T29" fmla="*/ 571 h 2994"/>
                  <a:gd name="T30" fmla="*/ 1521 w 1862"/>
                  <a:gd name="T31" fmla="*/ 542 h 2994"/>
                  <a:gd name="T32" fmla="*/ 1568 w 1862"/>
                  <a:gd name="T33" fmla="*/ 566 h 2994"/>
                  <a:gd name="T34" fmla="*/ 1814 w 1862"/>
                  <a:gd name="T35" fmla="*/ 247 h 2994"/>
                  <a:gd name="T36" fmla="*/ 1477 w 1862"/>
                  <a:gd name="T37" fmla="*/ 30 h 2994"/>
                  <a:gd name="T38" fmla="*/ 1376 w 1862"/>
                  <a:gd name="T39" fmla="*/ 0 h 2994"/>
                  <a:gd name="T40" fmla="*/ 1295 w 1862"/>
                  <a:gd name="T41" fmla="*/ 73 h 2994"/>
                  <a:gd name="T42" fmla="*/ 1338 w 1862"/>
                  <a:gd name="T43" fmla="*/ 243 h 2994"/>
                  <a:gd name="T44" fmla="*/ 1070 w 1862"/>
                  <a:gd name="T45" fmla="*/ 476 h 2994"/>
                  <a:gd name="T46" fmla="*/ 991 w 1862"/>
                  <a:gd name="T47" fmla="*/ 476 h 2994"/>
                  <a:gd name="T48" fmla="*/ 813 w 1862"/>
                  <a:gd name="T49" fmla="*/ 561 h 2994"/>
                  <a:gd name="T50" fmla="*/ 844 w 1862"/>
                  <a:gd name="T51" fmla="*/ 740 h 2994"/>
                  <a:gd name="T52" fmla="*/ 690 w 1862"/>
                  <a:gd name="T53" fmla="*/ 827 h 2994"/>
                  <a:gd name="T54" fmla="*/ 650 w 1862"/>
                  <a:gd name="T55" fmla="*/ 957 h 2994"/>
                  <a:gd name="T56" fmla="*/ 463 w 1862"/>
                  <a:gd name="T57" fmla="*/ 1106 h 2994"/>
                  <a:gd name="T58" fmla="*/ 365 w 1862"/>
                  <a:gd name="T59" fmla="*/ 1168 h 2994"/>
                  <a:gd name="T60" fmla="*/ 497 w 1862"/>
                  <a:gd name="T61" fmla="*/ 1333 h 2994"/>
                  <a:gd name="T62" fmla="*/ 611 w 1862"/>
                  <a:gd name="T63" fmla="*/ 1183 h 2994"/>
                  <a:gd name="T64" fmla="*/ 1116 w 1862"/>
                  <a:gd name="T65" fmla="*/ 1201 h 2994"/>
                  <a:gd name="T66" fmla="*/ 1158 w 1862"/>
                  <a:gd name="T67" fmla="*/ 1372 h 2994"/>
                  <a:gd name="T68" fmla="*/ 929 w 1862"/>
                  <a:gd name="T69" fmla="*/ 1634 h 2994"/>
                  <a:gd name="T70" fmla="*/ 921 w 1862"/>
                  <a:gd name="T71" fmla="*/ 1752 h 2994"/>
                  <a:gd name="T72" fmla="*/ 510 w 1862"/>
                  <a:gd name="T73" fmla="*/ 1802 h 2994"/>
                  <a:gd name="T74" fmla="*/ 534 w 1862"/>
                  <a:gd name="T75" fmla="*/ 1954 h 2994"/>
                  <a:gd name="T76" fmla="*/ 552 w 1862"/>
                  <a:gd name="T77" fmla="*/ 2055 h 2994"/>
                  <a:gd name="T78" fmla="*/ 258 w 1862"/>
                  <a:gd name="T79" fmla="*/ 2327 h 29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62" h="2994">
                    <a:moveTo>
                      <a:pt x="258" y="2327"/>
                    </a:moveTo>
                    <a:lnTo>
                      <a:pt x="0" y="2694"/>
                    </a:lnTo>
                    <a:lnTo>
                      <a:pt x="603" y="2770"/>
                    </a:lnTo>
                    <a:lnTo>
                      <a:pt x="856" y="2994"/>
                    </a:lnTo>
                    <a:lnTo>
                      <a:pt x="1119" y="2838"/>
                    </a:lnTo>
                    <a:lnTo>
                      <a:pt x="1251" y="2743"/>
                    </a:lnTo>
                    <a:lnTo>
                      <a:pt x="1394" y="2694"/>
                    </a:lnTo>
                    <a:lnTo>
                      <a:pt x="1434" y="2675"/>
                    </a:lnTo>
                    <a:lnTo>
                      <a:pt x="1414" y="2625"/>
                    </a:lnTo>
                    <a:lnTo>
                      <a:pt x="1465" y="2490"/>
                    </a:lnTo>
                    <a:lnTo>
                      <a:pt x="1503" y="2444"/>
                    </a:lnTo>
                    <a:lnTo>
                      <a:pt x="1559" y="2426"/>
                    </a:lnTo>
                    <a:lnTo>
                      <a:pt x="1763" y="2247"/>
                    </a:lnTo>
                    <a:lnTo>
                      <a:pt x="1792" y="2214"/>
                    </a:lnTo>
                    <a:lnTo>
                      <a:pt x="1762" y="2180"/>
                    </a:lnTo>
                    <a:lnTo>
                      <a:pt x="1745" y="2145"/>
                    </a:lnTo>
                    <a:lnTo>
                      <a:pt x="1756" y="2012"/>
                    </a:lnTo>
                    <a:lnTo>
                      <a:pt x="1861" y="1723"/>
                    </a:lnTo>
                    <a:lnTo>
                      <a:pt x="1862" y="1502"/>
                    </a:lnTo>
                    <a:lnTo>
                      <a:pt x="1687" y="1214"/>
                    </a:lnTo>
                    <a:lnTo>
                      <a:pt x="1636" y="1209"/>
                    </a:lnTo>
                    <a:lnTo>
                      <a:pt x="1542" y="1143"/>
                    </a:lnTo>
                    <a:lnTo>
                      <a:pt x="1453" y="1142"/>
                    </a:lnTo>
                    <a:lnTo>
                      <a:pt x="1368" y="1109"/>
                    </a:lnTo>
                    <a:lnTo>
                      <a:pt x="1170" y="1144"/>
                    </a:lnTo>
                    <a:lnTo>
                      <a:pt x="1147" y="1131"/>
                    </a:lnTo>
                    <a:lnTo>
                      <a:pt x="1127" y="1068"/>
                    </a:lnTo>
                    <a:lnTo>
                      <a:pt x="1024" y="1004"/>
                    </a:lnTo>
                    <a:lnTo>
                      <a:pt x="1370" y="663"/>
                    </a:lnTo>
                    <a:lnTo>
                      <a:pt x="1451" y="571"/>
                    </a:lnTo>
                    <a:lnTo>
                      <a:pt x="1473" y="542"/>
                    </a:lnTo>
                    <a:lnTo>
                      <a:pt x="1521" y="542"/>
                    </a:lnTo>
                    <a:lnTo>
                      <a:pt x="1543" y="559"/>
                    </a:lnTo>
                    <a:lnTo>
                      <a:pt x="1568" y="566"/>
                    </a:lnTo>
                    <a:lnTo>
                      <a:pt x="1845" y="275"/>
                    </a:lnTo>
                    <a:lnTo>
                      <a:pt x="1814" y="247"/>
                    </a:lnTo>
                    <a:lnTo>
                      <a:pt x="1623" y="134"/>
                    </a:lnTo>
                    <a:lnTo>
                      <a:pt x="1477" y="30"/>
                    </a:lnTo>
                    <a:lnTo>
                      <a:pt x="1436" y="30"/>
                    </a:lnTo>
                    <a:lnTo>
                      <a:pt x="1376" y="0"/>
                    </a:lnTo>
                    <a:lnTo>
                      <a:pt x="1302" y="32"/>
                    </a:lnTo>
                    <a:lnTo>
                      <a:pt x="1295" y="73"/>
                    </a:lnTo>
                    <a:lnTo>
                      <a:pt x="1354" y="109"/>
                    </a:lnTo>
                    <a:lnTo>
                      <a:pt x="1338" y="243"/>
                    </a:lnTo>
                    <a:lnTo>
                      <a:pt x="1285" y="247"/>
                    </a:lnTo>
                    <a:lnTo>
                      <a:pt x="1070" y="476"/>
                    </a:lnTo>
                    <a:lnTo>
                      <a:pt x="1008" y="465"/>
                    </a:lnTo>
                    <a:lnTo>
                      <a:pt x="991" y="476"/>
                    </a:lnTo>
                    <a:lnTo>
                      <a:pt x="906" y="469"/>
                    </a:lnTo>
                    <a:lnTo>
                      <a:pt x="813" y="561"/>
                    </a:lnTo>
                    <a:lnTo>
                      <a:pt x="800" y="650"/>
                    </a:lnTo>
                    <a:lnTo>
                      <a:pt x="844" y="740"/>
                    </a:lnTo>
                    <a:lnTo>
                      <a:pt x="771" y="825"/>
                    </a:lnTo>
                    <a:lnTo>
                      <a:pt x="690" y="827"/>
                    </a:lnTo>
                    <a:lnTo>
                      <a:pt x="648" y="863"/>
                    </a:lnTo>
                    <a:lnTo>
                      <a:pt x="650" y="957"/>
                    </a:lnTo>
                    <a:lnTo>
                      <a:pt x="547" y="1059"/>
                    </a:lnTo>
                    <a:lnTo>
                      <a:pt x="463" y="1106"/>
                    </a:lnTo>
                    <a:lnTo>
                      <a:pt x="409" y="1104"/>
                    </a:lnTo>
                    <a:lnTo>
                      <a:pt x="365" y="1168"/>
                    </a:lnTo>
                    <a:lnTo>
                      <a:pt x="459" y="1350"/>
                    </a:lnTo>
                    <a:lnTo>
                      <a:pt x="497" y="1333"/>
                    </a:lnTo>
                    <a:lnTo>
                      <a:pt x="476" y="1285"/>
                    </a:lnTo>
                    <a:lnTo>
                      <a:pt x="611" y="1183"/>
                    </a:lnTo>
                    <a:lnTo>
                      <a:pt x="857" y="1240"/>
                    </a:lnTo>
                    <a:lnTo>
                      <a:pt x="1116" y="1201"/>
                    </a:lnTo>
                    <a:lnTo>
                      <a:pt x="1207" y="1413"/>
                    </a:lnTo>
                    <a:lnTo>
                      <a:pt x="1158" y="1372"/>
                    </a:lnTo>
                    <a:lnTo>
                      <a:pt x="912" y="1451"/>
                    </a:lnTo>
                    <a:lnTo>
                      <a:pt x="929" y="1634"/>
                    </a:lnTo>
                    <a:lnTo>
                      <a:pt x="973" y="1691"/>
                    </a:lnTo>
                    <a:lnTo>
                      <a:pt x="921" y="1752"/>
                    </a:lnTo>
                    <a:lnTo>
                      <a:pt x="940" y="1863"/>
                    </a:lnTo>
                    <a:lnTo>
                      <a:pt x="510" y="1802"/>
                    </a:lnTo>
                    <a:lnTo>
                      <a:pt x="494" y="1835"/>
                    </a:lnTo>
                    <a:lnTo>
                      <a:pt x="534" y="1954"/>
                    </a:lnTo>
                    <a:lnTo>
                      <a:pt x="525" y="2018"/>
                    </a:lnTo>
                    <a:lnTo>
                      <a:pt x="552" y="2055"/>
                    </a:lnTo>
                    <a:lnTo>
                      <a:pt x="312" y="2317"/>
                    </a:lnTo>
                    <a:lnTo>
                      <a:pt x="258" y="2327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13036" name="Group 44"/>
          <p:cNvGrpSpPr>
            <a:grpSpLocks/>
          </p:cNvGrpSpPr>
          <p:nvPr/>
        </p:nvGrpSpPr>
        <p:grpSpPr bwMode="auto">
          <a:xfrm>
            <a:off x="5986463" y="4179888"/>
            <a:ext cx="2222500" cy="1182687"/>
            <a:chOff x="3771" y="2633"/>
            <a:chExt cx="1400" cy="745"/>
          </a:xfrm>
        </p:grpSpPr>
        <p:sp>
          <p:nvSpPr>
            <p:cNvPr id="213037" name="Freeform 45"/>
            <p:cNvSpPr>
              <a:spLocks/>
            </p:cNvSpPr>
            <p:nvPr/>
          </p:nvSpPr>
          <p:spPr bwMode="auto">
            <a:xfrm>
              <a:off x="4478" y="3008"/>
              <a:ext cx="609" cy="164"/>
            </a:xfrm>
            <a:custGeom>
              <a:avLst/>
              <a:gdLst>
                <a:gd name="T0" fmla="*/ 0 w 609"/>
                <a:gd name="T1" fmla="*/ 0 h 164"/>
                <a:gd name="T2" fmla="*/ 196 w 609"/>
                <a:gd name="T3" fmla="*/ 164 h 164"/>
                <a:gd name="T4" fmla="*/ 609 w 609"/>
                <a:gd name="T5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09" h="164">
                  <a:moveTo>
                    <a:pt x="0" y="0"/>
                  </a:moveTo>
                  <a:lnTo>
                    <a:pt x="196" y="164"/>
                  </a:lnTo>
                  <a:lnTo>
                    <a:pt x="609" y="164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13038" name="Text Box 46"/>
            <p:cNvSpPr txBox="1">
              <a:spLocks noChangeArrowheads="1"/>
            </p:cNvSpPr>
            <p:nvPr/>
          </p:nvSpPr>
          <p:spPr bwMode="auto">
            <a:xfrm>
              <a:off x="4635" y="2957"/>
              <a:ext cx="53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900" dirty="0">
                  <a:solidFill>
                    <a:srgbClr val="066168"/>
                  </a:solidFill>
                  <a:latin typeface="Verdana" pitchFamily="34" charset="0"/>
                </a:rPr>
                <a:t>Alto Salgado</a:t>
              </a:r>
            </a:p>
          </p:txBody>
        </p:sp>
        <p:grpSp>
          <p:nvGrpSpPr>
            <p:cNvPr id="213039" name="Group 47"/>
            <p:cNvGrpSpPr>
              <a:grpSpLocks/>
            </p:cNvGrpSpPr>
            <p:nvPr/>
          </p:nvGrpSpPr>
          <p:grpSpPr bwMode="auto">
            <a:xfrm>
              <a:off x="3771" y="2633"/>
              <a:ext cx="820" cy="745"/>
              <a:chOff x="3771" y="2633"/>
              <a:chExt cx="820" cy="745"/>
            </a:xfrm>
          </p:grpSpPr>
          <p:sp>
            <p:nvSpPr>
              <p:cNvPr id="213040" name="Freeform 48"/>
              <p:cNvSpPr>
                <a:spLocks noChangeAspect="1"/>
              </p:cNvSpPr>
              <p:nvPr/>
            </p:nvSpPr>
            <p:spPr bwMode="auto">
              <a:xfrm>
                <a:off x="4121" y="2666"/>
                <a:ext cx="199" cy="159"/>
              </a:xfrm>
              <a:custGeom>
                <a:avLst/>
                <a:gdLst>
                  <a:gd name="T0" fmla="*/ 0 w 1100"/>
                  <a:gd name="T1" fmla="*/ 528 h 878"/>
                  <a:gd name="T2" fmla="*/ 89 w 1100"/>
                  <a:gd name="T3" fmla="*/ 536 h 878"/>
                  <a:gd name="T4" fmla="*/ 76 w 1100"/>
                  <a:gd name="T5" fmla="*/ 764 h 878"/>
                  <a:gd name="T6" fmla="*/ 23 w 1100"/>
                  <a:gd name="T7" fmla="*/ 842 h 878"/>
                  <a:gd name="T8" fmla="*/ 496 w 1100"/>
                  <a:gd name="T9" fmla="*/ 874 h 878"/>
                  <a:gd name="T10" fmla="*/ 544 w 1100"/>
                  <a:gd name="T11" fmla="*/ 878 h 878"/>
                  <a:gd name="T12" fmla="*/ 719 w 1100"/>
                  <a:gd name="T13" fmla="*/ 751 h 878"/>
                  <a:gd name="T14" fmla="*/ 776 w 1100"/>
                  <a:gd name="T15" fmla="*/ 746 h 878"/>
                  <a:gd name="T16" fmla="*/ 815 w 1100"/>
                  <a:gd name="T17" fmla="*/ 804 h 878"/>
                  <a:gd name="T18" fmla="*/ 1000 w 1100"/>
                  <a:gd name="T19" fmla="*/ 681 h 878"/>
                  <a:gd name="T20" fmla="*/ 1035 w 1100"/>
                  <a:gd name="T21" fmla="*/ 532 h 878"/>
                  <a:gd name="T22" fmla="*/ 1100 w 1100"/>
                  <a:gd name="T23" fmla="*/ 396 h 878"/>
                  <a:gd name="T24" fmla="*/ 1080 w 1100"/>
                  <a:gd name="T25" fmla="*/ 290 h 878"/>
                  <a:gd name="T26" fmla="*/ 1042 w 1100"/>
                  <a:gd name="T27" fmla="*/ 253 h 878"/>
                  <a:gd name="T28" fmla="*/ 1040 w 1100"/>
                  <a:gd name="T29" fmla="*/ 69 h 878"/>
                  <a:gd name="T30" fmla="*/ 955 w 1100"/>
                  <a:gd name="T31" fmla="*/ 0 h 878"/>
                  <a:gd name="T32" fmla="*/ 898 w 1100"/>
                  <a:gd name="T33" fmla="*/ 58 h 878"/>
                  <a:gd name="T34" fmla="*/ 831 w 1100"/>
                  <a:gd name="T35" fmla="*/ 53 h 878"/>
                  <a:gd name="T36" fmla="*/ 822 w 1100"/>
                  <a:gd name="T37" fmla="*/ 123 h 878"/>
                  <a:gd name="T38" fmla="*/ 775 w 1100"/>
                  <a:gd name="T39" fmla="*/ 129 h 878"/>
                  <a:gd name="T40" fmla="*/ 698 w 1100"/>
                  <a:gd name="T41" fmla="*/ 300 h 878"/>
                  <a:gd name="T42" fmla="*/ 537 w 1100"/>
                  <a:gd name="T43" fmla="*/ 482 h 878"/>
                  <a:gd name="T44" fmla="*/ 159 w 1100"/>
                  <a:gd name="T45" fmla="*/ 390 h 878"/>
                  <a:gd name="T46" fmla="*/ 0 w 1100"/>
                  <a:gd name="T47" fmla="*/ 528 h 8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00" h="878">
                    <a:moveTo>
                      <a:pt x="0" y="528"/>
                    </a:moveTo>
                    <a:lnTo>
                      <a:pt x="89" y="536"/>
                    </a:lnTo>
                    <a:lnTo>
                      <a:pt x="76" y="764"/>
                    </a:lnTo>
                    <a:lnTo>
                      <a:pt x="23" y="842"/>
                    </a:lnTo>
                    <a:lnTo>
                      <a:pt x="496" y="874"/>
                    </a:lnTo>
                    <a:lnTo>
                      <a:pt x="544" y="878"/>
                    </a:lnTo>
                    <a:lnTo>
                      <a:pt x="719" y="751"/>
                    </a:lnTo>
                    <a:lnTo>
                      <a:pt x="776" y="746"/>
                    </a:lnTo>
                    <a:lnTo>
                      <a:pt x="815" y="804"/>
                    </a:lnTo>
                    <a:lnTo>
                      <a:pt x="1000" y="681"/>
                    </a:lnTo>
                    <a:lnTo>
                      <a:pt x="1035" y="532"/>
                    </a:lnTo>
                    <a:lnTo>
                      <a:pt x="1100" y="396"/>
                    </a:lnTo>
                    <a:lnTo>
                      <a:pt x="1080" y="290"/>
                    </a:lnTo>
                    <a:lnTo>
                      <a:pt x="1042" y="253"/>
                    </a:lnTo>
                    <a:lnTo>
                      <a:pt x="1040" y="69"/>
                    </a:lnTo>
                    <a:lnTo>
                      <a:pt x="955" y="0"/>
                    </a:lnTo>
                    <a:lnTo>
                      <a:pt x="898" y="58"/>
                    </a:lnTo>
                    <a:lnTo>
                      <a:pt x="831" y="53"/>
                    </a:lnTo>
                    <a:lnTo>
                      <a:pt x="822" y="123"/>
                    </a:lnTo>
                    <a:lnTo>
                      <a:pt x="775" y="129"/>
                    </a:lnTo>
                    <a:lnTo>
                      <a:pt x="698" y="300"/>
                    </a:lnTo>
                    <a:lnTo>
                      <a:pt x="537" y="482"/>
                    </a:lnTo>
                    <a:lnTo>
                      <a:pt x="159" y="390"/>
                    </a:lnTo>
                    <a:lnTo>
                      <a:pt x="0" y="528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41" name="Freeform 49"/>
              <p:cNvSpPr>
                <a:spLocks noChangeAspect="1"/>
              </p:cNvSpPr>
              <p:nvPr/>
            </p:nvSpPr>
            <p:spPr bwMode="auto">
              <a:xfrm>
                <a:off x="3771" y="2633"/>
                <a:ext cx="500" cy="232"/>
              </a:xfrm>
              <a:custGeom>
                <a:avLst/>
                <a:gdLst>
                  <a:gd name="T0" fmla="*/ 404 w 2767"/>
                  <a:gd name="T1" fmla="*/ 197 h 1286"/>
                  <a:gd name="T2" fmla="*/ 559 w 2767"/>
                  <a:gd name="T3" fmla="*/ 88 h 1286"/>
                  <a:gd name="T4" fmla="*/ 491 w 2767"/>
                  <a:gd name="T5" fmla="*/ 217 h 1286"/>
                  <a:gd name="T6" fmla="*/ 563 w 2767"/>
                  <a:gd name="T7" fmla="*/ 184 h 1286"/>
                  <a:gd name="T8" fmla="*/ 669 w 2767"/>
                  <a:gd name="T9" fmla="*/ 220 h 1286"/>
                  <a:gd name="T10" fmla="*/ 789 w 2767"/>
                  <a:gd name="T11" fmla="*/ 49 h 1286"/>
                  <a:gd name="T12" fmla="*/ 963 w 2767"/>
                  <a:gd name="T13" fmla="*/ 120 h 1286"/>
                  <a:gd name="T14" fmla="*/ 1076 w 2767"/>
                  <a:gd name="T15" fmla="*/ 39 h 1286"/>
                  <a:gd name="T16" fmla="*/ 1125 w 2767"/>
                  <a:gd name="T17" fmla="*/ 194 h 1286"/>
                  <a:gd name="T18" fmla="*/ 1206 w 2767"/>
                  <a:gd name="T19" fmla="*/ 68 h 1286"/>
                  <a:gd name="T20" fmla="*/ 1286 w 2767"/>
                  <a:gd name="T21" fmla="*/ 88 h 1286"/>
                  <a:gd name="T22" fmla="*/ 1432 w 2767"/>
                  <a:gd name="T23" fmla="*/ 88 h 1286"/>
                  <a:gd name="T24" fmla="*/ 1635 w 2767"/>
                  <a:gd name="T25" fmla="*/ 65 h 1286"/>
                  <a:gd name="T26" fmla="*/ 1736 w 2767"/>
                  <a:gd name="T27" fmla="*/ 123 h 1286"/>
                  <a:gd name="T28" fmla="*/ 1813 w 2767"/>
                  <a:gd name="T29" fmla="*/ 156 h 1286"/>
                  <a:gd name="T30" fmla="*/ 1965 w 2767"/>
                  <a:gd name="T31" fmla="*/ 116 h 1286"/>
                  <a:gd name="T32" fmla="*/ 2036 w 2767"/>
                  <a:gd name="T33" fmla="*/ 162 h 1286"/>
                  <a:gd name="T34" fmla="*/ 2132 w 2767"/>
                  <a:gd name="T35" fmla="*/ 168 h 1286"/>
                  <a:gd name="T36" fmla="*/ 2200 w 2767"/>
                  <a:gd name="T37" fmla="*/ 107 h 1286"/>
                  <a:gd name="T38" fmla="*/ 2278 w 2767"/>
                  <a:gd name="T39" fmla="*/ 20 h 1286"/>
                  <a:gd name="T40" fmla="*/ 2437 w 2767"/>
                  <a:gd name="T41" fmla="*/ 0 h 1286"/>
                  <a:gd name="T42" fmla="*/ 2759 w 2767"/>
                  <a:gd name="T43" fmla="*/ 153 h 1286"/>
                  <a:gd name="T44" fmla="*/ 2756 w 2767"/>
                  <a:gd name="T45" fmla="*/ 311 h 1286"/>
                  <a:gd name="T46" fmla="*/ 2634 w 2767"/>
                  <a:gd name="T47" fmla="*/ 484 h 1286"/>
                  <a:gd name="T48" fmla="*/ 2094 w 2767"/>
                  <a:gd name="T49" fmla="*/ 576 h 1286"/>
                  <a:gd name="T50" fmla="*/ 1665 w 2767"/>
                  <a:gd name="T51" fmla="*/ 866 h 1286"/>
                  <a:gd name="T52" fmla="*/ 1561 w 2767"/>
                  <a:gd name="T53" fmla="*/ 999 h 1286"/>
                  <a:gd name="T54" fmla="*/ 1432 w 2767"/>
                  <a:gd name="T55" fmla="*/ 1205 h 1286"/>
                  <a:gd name="T56" fmla="*/ 1202 w 2767"/>
                  <a:gd name="T57" fmla="*/ 1209 h 1286"/>
                  <a:gd name="T58" fmla="*/ 1116 w 2767"/>
                  <a:gd name="T59" fmla="*/ 1221 h 1286"/>
                  <a:gd name="T60" fmla="*/ 1021 w 2767"/>
                  <a:gd name="T61" fmla="*/ 1163 h 1286"/>
                  <a:gd name="T62" fmla="*/ 854 w 2767"/>
                  <a:gd name="T63" fmla="*/ 1202 h 1286"/>
                  <a:gd name="T64" fmla="*/ 679 w 2767"/>
                  <a:gd name="T65" fmla="*/ 1221 h 1286"/>
                  <a:gd name="T66" fmla="*/ 582 w 2767"/>
                  <a:gd name="T67" fmla="*/ 1047 h 1286"/>
                  <a:gd name="T68" fmla="*/ 533 w 2767"/>
                  <a:gd name="T69" fmla="*/ 960 h 1286"/>
                  <a:gd name="T70" fmla="*/ 592 w 2767"/>
                  <a:gd name="T71" fmla="*/ 850 h 1286"/>
                  <a:gd name="T72" fmla="*/ 524 w 2767"/>
                  <a:gd name="T73" fmla="*/ 850 h 1286"/>
                  <a:gd name="T74" fmla="*/ 462 w 2767"/>
                  <a:gd name="T75" fmla="*/ 928 h 1286"/>
                  <a:gd name="T76" fmla="*/ 327 w 2767"/>
                  <a:gd name="T77" fmla="*/ 830 h 1286"/>
                  <a:gd name="T78" fmla="*/ 275 w 2767"/>
                  <a:gd name="T79" fmla="*/ 598 h 1286"/>
                  <a:gd name="T80" fmla="*/ 204 w 2767"/>
                  <a:gd name="T81" fmla="*/ 598 h 1286"/>
                  <a:gd name="T82" fmla="*/ 107 w 2767"/>
                  <a:gd name="T83" fmla="*/ 576 h 1286"/>
                  <a:gd name="T84" fmla="*/ 0 w 2767"/>
                  <a:gd name="T85" fmla="*/ 527 h 1286"/>
                  <a:gd name="T86" fmla="*/ 216 w 2767"/>
                  <a:gd name="T87" fmla="*/ 249 h 1286"/>
                  <a:gd name="T88" fmla="*/ 356 w 2767"/>
                  <a:gd name="T89" fmla="*/ 233 h 1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767" h="1286">
                    <a:moveTo>
                      <a:pt x="356" y="233"/>
                    </a:moveTo>
                    <a:lnTo>
                      <a:pt x="404" y="197"/>
                    </a:lnTo>
                    <a:lnTo>
                      <a:pt x="462" y="178"/>
                    </a:lnTo>
                    <a:lnTo>
                      <a:pt x="559" y="88"/>
                    </a:lnTo>
                    <a:lnTo>
                      <a:pt x="488" y="178"/>
                    </a:lnTo>
                    <a:lnTo>
                      <a:pt x="491" y="217"/>
                    </a:lnTo>
                    <a:lnTo>
                      <a:pt x="549" y="213"/>
                    </a:lnTo>
                    <a:lnTo>
                      <a:pt x="563" y="184"/>
                    </a:lnTo>
                    <a:lnTo>
                      <a:pt x="631" y="178"/>
                    </a:lnTo>
                    <a:lnTo>
                      <a:pt x="669" y="220"/>
                    </a:lnTo>
                    <a:lnTo>
                      <a:pt x="721" y="213"/>
                    </a:lnTo>
                    <a:lnTo>
                      <a:pt x="789" y="49"/>
                    </a:lnTo>
                    <a:lnTo>
                      <a:pt x="830" y="49"/>
                    </a:lnTo>
                    <a:lnTo>
                      <a:pt x="963" y="120"/>
                    </a:lnTo>
                    <a:lnTo>
                      <a:pt x="983" y="78"/>
                    </a:lnTo>
                    <a:lnTo>
                      <a:pt x="1076" y="39"/>
                    </a:lnTo>
                    <a:lnTo>
                      <a:pt x="1089" y="188"/>
                    </a:lnTo>
                    <a:lnTo>
                      <a:pt x="1125" y="194"/>
                    </a:lnTo>
                    <a:lnTo>
                      <a:pt x="1170" y="126"/>
                    </a:lnTo>
                    <a:lnTo>
                      <a:pt x="1206" y="68"/>
                    </a:lnTo>
                    <a:lnTo>
                      <a:pt x="1238" y="97"/>
                    </a:lnTo>
                    <a:lnTo>
                      <a:pt x="1286" y="88"/>
                    </a:lnTo>
                    <a:lnTo>
                      <a:pt x="1354" y="126"/>
                    </a:lnTo>
                    <a:lnTo>
                      <a:pt x="1432" y="88"/>
                    </a:lnTo>
                    <a:lnTo>
                      <a:pt x="1555" y="116"/>
                    </a:lnTo>
                    <a:lnTo>
                      <a:pt x="1635" y="65"/>
                    </a:lnTo>
                    <a:lnTo>
                      <a:pt x="1749" y="88"/>
                    </a:lnTo>
                    <a:lnTo>
                      <a:pt x="1736" y="123"/>
                    </a:lnTo>
                    <a:lnTo>
                      <a:pt x="1793" y="120"/>
                    </a:lnTo>
                    <a:lnTo>
                      <a:pt x="1813" y="156"/>
                    </a:lnTo>
                    <a:lnTo>
                      <a:pt x="1891" y="172"/>
                    </a:lnTo>
                    <a:lnTo>
                      <a:pt x="1965" y="116"/>
                    </a:lnTo>
                    <a:lnTo>
                      <a:pt x="2003" y="165"/>
                    </a:lnTo>
                    <a:lnTo>
                      <a:pt x="2036" y="162"/>
                    </a:lnTo>
                    <a:lnTo>
                      <a:pt x="2094" y="107"/>
                    </a:lnTo>
                    <a:lnTo>
                      <a:pt x="2132" y="168"/>
                    </a:lnTo>
                    <a:lnTo>
                      <a:pt x="2172" y="162"/>
                    </a:lnTo>
                    <a:lnTo>
                      <a:pt x="2200" y="107"/>
                    </a:lnTo>
                    <a:lnTo>
                      <a:pt x="2281" y="116"/>
                    </a:lnTo>
                    <a:lnTo>
                      <a:pt x="2278" y="20"/>
                    </a:lnTo>
                    <a:lnTo>
                      <a:pt x="2388" y="39"/>
                    </a:lnTo>
                    <a:lnTo>
                      <a:pt x="2437" y="0"/>
                    </a:lnTo>
                    <a:lnTo>
                      <a:pt x="2508" y="97"/>
                    </a:lnTo>
                    <a:lnTo>
                      <a:pt x="2759" y="153"/>
                    </a:lnTo>
                    <a:lnTo>
                      <a:pt x="2767" y="236"/>
                    </a:lnTo>
                    <a:lnTo>
                      <a:pt x="2756" y="311"/>
                    </a:lnTo>
                    <a:lnTo>
                      <a:pt x="2715" y="311"/>
                    </a:lnTo>
                    <a:lnTo>
                      <a:pt x="2634" y="484"/>
                    </a:lnTo>
                    <a:lnTo>
                      <a:pt x="2475" y="666"/>
                    </a:lnTo>
                    <a:lnTo>
                      <a:pt x="2094" y="576"/>
                    </a:lnTo>
                    <a:lnTo>
                      <a:pt x="1755" y="879"/>
                    </a:lnTo>
                    <a:lnTo>
                      <a:pt x="1665" y="866"/>
                    </a:lnTo>
                    <a:lnTo>
                      <a:pt x="1558" y="953"/>
                    </a:lnTo>
                    <a:lnTo>
                      <a:pt x="1561" y="999"/>
                    </a:lnTo>
                    <a:lnTo>
                      <a:pt x="1406" y="1054"/>
                    </a:lnTo>
                    <a:lnTo>
                      <a:pt x="1432" y="1205"/>
                    </a:lnTo>
                    <a:lnTo>
                      <a:pt x="1241" y="1237"/>
                    </a:lnTo>
                    <a:lnTo>
                      <a:pt x="1202" y="1209"/>
                    </a:lnTo>
                    <a:lnTo>
                      <a:pt x="1131" y="1199"/>
                    </a:lnTo>
                    <a:lnTo>
                      <a:pt x="1116" y="1221"/>
                    </a:lnTo>
                    <a:lnTo>
                      <a:pt x="1073" y="1199"/>
                    </a:lnTo>
                    <a:lnTo>
                      <a:pt x="1021" y="1163"/>
                    </a:lnTo>
                    <a:lnTo>
                      <a:pt x="966" y="1193"/>
                    </a:lnTo>
                    <a:lnTo>
                      <a:pt x="854" y="1202"/>
                    </a:lnTo>
                    <a:lnTo>
                      <a:pt x="795" y="1251"/>
                    </a:lnTo>
                    <a:lnTo>
                      <a:pt x="679" y="1221"/>
                    </a:lnTo>
                    <a:lnTo>
                      <a:pt x="614" y="1286"/>
                    </a:lnTo>
                    <a:lnTo>
                      <a:pt x="582" y="1047"/>
                    </a:lnTo>
                    <a:lnTo>
                      <a:pt x="540" y="1015"/>
                    </a:lnTo>
                    <a:lnTo>
                      <a:pt x="533" y="960"/>
                    </a:lnTo>
                    <a:lnTo>
                      <a:pt x="579" y="921"/>
                    </a:lnTo>
                    <a:lnTo>
                      <a:pt x="592" y="850"/>
                    </a:lnTo>
                    <a:lnTo>
                      <a:pt x="559" y="830"/>
                    </a:lnTo>
                    <a:lnTo>
                      <a:pt x="524" y="850"/>
                    </a:lnTo>
                    <a:lnTo>
                      <a:pt x="505" y="888"/>
                    </a:lnTo>
                    <a:lnTo>
                      <a:pt x="462" y="928"/>
                    </a:lnTo>
                    <a:lnTo>
                      <a:pt x="427" y="827"/>
                    </a:lnTo>
                    <a:lnTo>
                      <a:pt x="327" y="830"/>
                    </a:lnTo>
                    <a:lnTo>
                      <a:pt x="327" y="656"/>
                    </a:lnTo>
                    <a:lnTo>
                      <a:pt x="275" y="598"/>
                    </a:lnTo>
                    <a:lnTo>
                      <a:pt x="240" y="579"/>
                    </a:lnTo>
                    <a:lnTo>
                      <a:pt x="204" y="598"/>
                    </a:lnTo>
                    <a:lnTo>
                      <a:pt x="145" y="543"/>
                    </a:lnTo>
                    <a:lnTo>
                      <a:pt x="107" y="576"/>
                    </a:lnTo>
                    <a:lnTo>
                      <a:pt x="78" y="539"/>
                    </a:lnTo>
                    <a:lnTo>
                      <a:pt x="0" y="527"/>
                    </a:lnTo>
                    <a:lnTo>
                      <a:pt x="227" y="301"/>
                    </a:lnTo>
                    <a:lnTo>
                      <a:pt x="216" y="249"/>
                    </a:lnTo>
                    <a:lnTo>
                      <a:pt x="284" y="200"/>
                    </a:lnTo>
                    <a:lnTo>
                      <a:pt x="356" y="23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42" name="Freeform 50"/>
              <p:cNvSpPr>
                <a:spLocks noChangeAspect="1"/>
              </p:cNvSpPr>
              <p:nvPr/>
            </p:nvSpPr>
            <p:spPr bwMode="auto">
              <a:xfrm>
                <a:off x="3844" y="2843"/>
                <a:ext cx="221" cy="181"/>
              </a:xfrm>
              <a:custGeom>
                <a:avLst/>
                <a:gdLst>
                  <a:gd name="T0" fmla="*/ 140 w 1227"/>
                  <a:gd name="T1" fmla="*/ 995 h 1002"/>
                  <a:gd name="T2" fmla="*/ 155 w 1227"/>
                  <a:gd name="T3" fmla="*/ 956 h 1002"/>
                  <a:gd name="T4" fmla="*/ 133 w 1227"/>
                  <a:gd name="T5" fmla="*/ 919 h 1002"/>
                  <a:gd name="T6" fmla="*/ 31 w 1227"/>
                  <a:gd name="T7" fmla="*/ 1002 h 1002"/>
                  <a:gd name="T8" fmla="*/ 10 w 1227"/>
                  <a:gd name="T9" fmla="*/ 1002 h 1002"/>
                  <a:gd name="T10" fmla="*/ 0 w 1227"/>
                  <a:gd name="T11" fmla="*/ 974 h 1002"/>
                  <a:gd name="T12" fmla="*/ 138 w 1227"/>
                  <a:gd name="T13" fmla="*/ 720 h 1002"/>
                  <a:gd name="T14" fmla="*/ 64 w 1227"/>
                  <a:gd name="T15" fmla="*/ 644 h 1002"/>
                  <a:gd name="T16" fmla="*/ 155 w 1227"/>
                  <a:gd name="T17" fmla="*/ 580 h 1002"/>
                  <a:gd name="T18" fmla="*/ 8 w 1227"/>
                  <a:gd name="T19" fmla="*/ 488 h 1002"/>
                  <a:gd name="T20" fmla="*/ 0 w 1227"/>
                  <a:gd name="T21" fmla="*/ 308 h 1002"/>
                  <a:gd name="T22" fmla="*/ 56 w 1227"/>
                  <a:gd name="T23" fmla="*/ 287 h 1002"/>
                  <a:gd name="T24" fmla="*/ 282 w 1227"/>
                  <a:gd name="T25" fmla="*/ 56 h 1002"/>
                  <a:gd name="T26" fmla="*/ 395 w 1227"/>
                  <a:gd name="T27" fmla="*/ 87 h 1002"/>
                  <a:gd name="T28" fmla="*/ 456 w 1227"/>
                  <a:gd name="T29" fmla="*/ 36 h 1002"/>
                  <a:gd name="T30" fmla="*/ 565 w 1227"/>
                  <a:gd name="T31" fmla="*/ 28 h 1002"/>
                  <a:gd name="T32" fmla="*/ 618 w 1227"/>
                  <a:gd name="T33" fmla="*/ 0 h 1002"/>
                  <a:gd name="T34" fmla="*/ 713 w 1227"/>
                  <a:gd name="T35" fmla="*/ 56 h 1002"/>
                  <a:gd name="T36" fmla="*/ 728 w 1227"/>
                  <a:gd name="T37" fmla="*/ 36 h 1002"/>
                  <a:gd name="T38" fmla="*/ 799 w 1227"/>
                  <a:gd name="T39" fmla="*/ 41 h 1002"/>
                  <a:gd name="T40" fmla="*/ 839 w 1227"/>
                  <a:gd name="T41" fmla="*/ 68 h 1002"/>
                  <a:gd name="T42" fmla="*/ 1033 w 1227"/>
                  <a:gd name="T43" fmla="*/ 38 h 1002"/>
                  <a:gd name="T44" fmla="*/ 998 w 1227"/>
                  <a:gd name="T45" fmla="*/ 142 h 1002"/>
                  <a:gd name="T46" fmla="*/ 982 w 1227"/>
                  <a:gd name="T47" fmla="*/ 183 h 1002"/>
                  <a:gd name="T48" fmla="*/ 1033 w 1227"/>
                  <a:gd name="T49" fmla="*/ 224 h 1002"/>
                  <a:gd name="T50" fmla="*/ 1084 w 1227"/>
                  <a:gd name="T51" fmla="*/ 267 h 1002"/>
                  <a:gd name="T52" fmla="*/ 1117 w 1227"/>
                  <a:gd name="T53" fmla="*/ 282 h 1002"/>
                  <a:gd name="T54" fmla="*/ 1155 w 1227"/>
                  <a:gd name="T55" fmla="*/ 249 h 1002"/>
                  <a:gd name="T56" fmla="*/ 1201 w 1227"/>
                  <a:gd name="T57" fmla="*/ 308 h 1002"/>
                  <a:gd name="T58" fmla="*/ 1193 w 1227"/>
                  <a:gd name="T59" fmla="*/ 387 h 1002"/>
                  <a:gd name="T60" fmla="*/ 1227 w 1227"/>
                  <a:gd name="T61" fmla="*/ 473 h 1002"/>
                  <a:gd name="T62" fmla="*/ 1227 w 1227"/>
                  <a:gd name="T63" fmla="*/ 486 h 1002"/>
                  <a:gd name="T64" fmla="*/ 1148 w 1227"/>
                  <a:gd name="T65" fmla="*/ 483 h 1002"/>
                  <a:gd name="T66" fmla="*/ 1119 w 1227"/>
                  <a:gd name="T67" fmla="*/ 565 h 1002"/>
                  <a:gd name="T68" fmla="*/ 998 w 1227"/>
                  <a:gd name="T69" fmla="*/ 641 h 1002"/>
                  <a:gd name="T70" fmla="*/ 927 w 1227"/>
                  <a:gd name="T71" fmla="*/ 630 h 1002"/>
                  <a:gd name="T72" fmla="*/ 784 w 1227"/>
                  <a:gd name="T73" fmla="*/ 771 h 1002"/>
                  <a:gd name="T74" fmla="*/ 623 w 1227"/>
                  <a:gd name="T75" fmla="*/ 843 h 1002"/>
                  <a:gd name="T76" fmla="*/ 430 w 1227"/>
                  <a:gd name="T77" fmla="*/ 944 h 1002"/>
                  <a:gd name="T78" fmla="*/ 304 w 1227"/>
                  <a:gd name="T79" fmla="*/ 997 h 1002"/>
                  <a:gd name="T80" fmla="*/ 285 w 1227"/>
                  <a:gd name="T81" fmla="*/ 985 h 1002"/>
                  <a:gd name="T82" fmla="*/ 250 w 1227"/>
                  <a:gd name="T83" fmla="*/ 982 h 1002"/>
                  <a:gd name="T84" fmla="*/ 224 w 1227"/>
                  <a:gd name="T85" fmla="*/ 997 h 1002"/>
                  <a:gd name="T86" fmla="*/ 140 w 1227"/>
                  <a:gd name="T87" fmla="*/ 995 h 10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27" h="1002">
                    <a:moveTo>
                      <a:pt x="140" y="995"/>
                    </a:moveTo>
                    <a:lnTo>
                      <a:pt x="155" y="956"/>
                    </a:lnTo>
                    <a:lnTo>
                      <a:pt x="133" y="919"/>
                    </a:lnTo>
                    <a:lnTo>
                      <a:pt x="31" y="1002"/>
                    </a:lnTo>
                    <a:lnTo>
                      <a:pt x="10" y="1002"/>
                    </a:lnTo>
                    <a:lnTo>
                      <a:pt x="0" y="974"/>
                    </a:lnTo>
                    <a:lnTo>
                      <a:pt x="138" y="720"/>
                    </a:lnTo>
                    <a:lnTo>
                      <a:pt x="64" y="644"/>
                    </a:lnTo>
                    <a:lnTo>
                      <a:pt x="155" y="580"/>
                    </a:lnTo>
                    <a:lnTo>
                      <a:pt x="8" y="488"/>
                    </a:lnTo>
                    <a:lnTo>
                      <a:pt x="0" y="308"/>
                    </a:lnTo>
                    <a:lnTo>
                      <a:pt x="56" y="287"/>
                    </a:lnTo>
                    <a:lnTo>
                      <a:pt x="282" y="56"/>
                    </a:lnTo>
                    <a:lnTo>
                      <a:pt x="395" y="87"/>
                    </a:lnTo>
                    <a:lnTo>
                      <a:pt x="456" y="36"/>
                    </a:lnTo>
                    <a:lnTo>
                      <a:pt x="565" y="28"/>
                    </a:lnTo>
                    <a:lnTo>
                      <a:pt x="618" y="0"/>
                    </a:lnTo>
                    <a:lnTo>
                      <a:pt x="713" y="56"/>
                    </a:lnTo>
                    <a:lnTo>
                      <a:pt x="728" y="36"/>
                    </a:lnTo>
                    <a:lnTo>
                      <a:pt x="799" y="41"/>
                    </a:lnTo>
                    <a:lnTo>
                      <a:pt x="839" y="68"/>
                    </a:lnTo>
                    <a:lnTo>
                      <a:pt x="1033" y="38"/>
                    </a:lnTo>
                    <a:lnTo>
                      <a:pt x="998" y="142"/>
                    </a:lnTo>
                    <a:lnTo>
                      <a:pt x="982" y="183"/>
                    </a:lnTo>
                    <a:lnTo>
                      <a:pt x="1033" y="224"/>
                    </a:lnTo>
                    <a:lnTo>
                      <a:pt x="1084" y="267"/>
                    </a:lnTo>
                    <a:lnTo>
                      <a:pt x="1117" y="282"/>
                    </a:lnTo>
                    <a:lnTo>
                      <a:pt x="1155" y="249"/>
                    </a:lnTo>
                    <a:lnTo>
                      <a:pt x="1201" y="308"/>
                    </a:lnTo>
                    <a:lnTo>
                      <a:pt x="1193" y="387"/>
                    </a:lnTo>
                    <a:lnTo>
                      <a:pt x="1227" y="473"/>
                    </a:lnTo>
                    <a:lnTo>
                      <a:pt x="1227" y="486"/>
                    </a:lnTo>
                    <a:lnTo>
                      <a:pt x="1148" y="483"/>
                    </a:lnTo>
                    <a:lnTo>
                      <a:pt x="1119" y="565"/>
                    </a:lnTo>
                    <a:lnTo>
                      <a:pt x="998" y="641"/>
                    </a:lnTo>
                    <a:lnTo>
                      <a:pt x="927" y="630"/>
                    </a:lnTo>
                    <a:lnTo>
                      <a:pt x="784" y="771"/>
                    </a:lnTo>
                    <a:lnTo>
                      <a:pt x="623" y="843"/>
                    </a:lnTo>
                    <a:lnTo>
                      <a:pt x="430" y="944"/>
                    </a:lnTo>
                    <a:lnTo>
                      <a:pt x="304" y="997"/>
                    </a:lnTo>
                    <a:lnTo>
                      <a:pt x="285" y="985"/>
                    </a:lnTo>
                    <a:lnTo>
                      <a:pt x="250" y="982"/>
                    </a:lnTo>
                    <a:lnTo>
                      <a:pt x="224" y="997"/>
                    </a:lnTo>
                    <a:lnTo>
                      <a:pt x="140" y="995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43" name="Freeform 51"/>
              <p:cNvSpPr>
                <a:spLocks noChangeAspect="1"/>
              </p:cNvSpPr>
              <p:nvPr/>
            </p:nvSpPr>
            <p:spPr bwMode="auto">
              <a:xfrm>
                <a:off x="4192" y="2993"/>
                <a:ext cx="233" cy="226"/>
              </a:xfrm>
              <a:custGeom>
                <a:avLst/>
                <a:gdLst>
                  <a:gd name="T0" fmla="*/ 213 w 1286"/>
                  <a:gd name="T1" fmla="*/ 453 h 1248"/>
                  <a:gd name="T2" fmla="*/ 21 w 1286"/>
                  <a:gd name="T3" fmla="*/ 822 h 1248"/>
                  <a:gd name="T4" fmla="*/ 0 w 1286"/>
                  <a:gd name="T5" fmla="*/ 927 h 1248"/>
                  <a:gd name="T6" fmla="*/ 67 w 1286"/>
                  <a:gd name="T7" fmla="*/ 1100 h 1248"/>
                  <a:gd name="T8" fmla="*/ 114 w 1286"/>
                  <a:gd name="T9" fmla="*/ 1153 h 1248"/>
                  <a:gd name="T10" fmla="*/ 181 w 1286"/>
                  <a:gd name="T11" fmla="*/ 1185 h 1248"/>
                  <a:gd name="T12" fmla="*/ 231 w 1286"/>
                  <a:gd name="T13" fmla="*/ 1184 h 1248"/>
                  <a:gd name="T14" fmla="*/ 252 w 1286"/>
                  <a:gd name="T15" fmla="*/ 1248 h 1248"/>
                  <a:gd name="T16" fmla="*/ 371 w 1286"/>
                  <a:gd name="T17" fmla="*/ 1136 h 1248"/>
                  <a:gd name="T18" fmla="*/ 427 w 1286"/>
                  <a:gd name="T19" fmla="*/ 1089 h 1248"/>
                  <a:gd name="T20" fmla="*/ 464 w 1286"/>
                  <a:gd name="T21" fmla="*/ 1085 h 1248"/>
                  <a:gd name="T22" fmla="*/ 481 w 1286"/>
                  <a:gd name="T23" fmla="*/ 1054 h 1248"/>
                  <a:gd name="T24" fmla="*/ 593 w 1286"/>
                  <a:gd name="T25" fmla="*/ 973 h 1248"/>
                  <a:gd name="T26" fmla="*/ 658 w 1286"/>
                  <a:gd name="T27" fmla="*/ 962 h 1248"/>
                  <a:gd name="T28" fmla="*/ 681 w 1286"/>
                  <a:gd name="T29" fmla="*/ 936 h 1248"/>
                  <a:gd name="T30" fmla="*/ 734 w 1286"/>
                  <a:gd name="T31" fmla="*/ 935 h 1248"/>
                  <a:gd name="T32" fmla="*/ 765 w 1286"/>
                  <a:gd name="T33" fmla="*/ 959 h 1248"/>
                  <a:gd name="T34" fmla="*/ 828 w 1286"/>
                  <a:gd name="T35" fmla="*/ 931 h 1248"/>
                  <a:gd name="T36" fmla="*/ 1022 w 1286"/>
                  <a:gd name="T37" fmla="*/ 931 h 1248"/>
                  <a:gd name="T38" fmla="*/ 1114 w 1286"/>
                  <a:gd name="T39" fmla="*/ 925 h 1248"/>
                  <a:gd name="T40" fmla="*/ 1157 w 1286"/>
                  <a:gd name="T41" fmla="*/ 898 h 1248"/>
                  <a:gd name="T42" fmla="*/ 1243 w 1286"/>
                  <a:gd name="T43" fmla="*/ 884 h 1248"/>
                  <a:gd name="T44" fmla="*/ 1221 w 1286"/>
                  <a:gd name="T45" fmla="*/ 830 h 1248"/>
                  <a:gd name="T46" fmla="*/ 1214 w 1286"/>
                  <a:gd name="T47" fmla="*/ 719 h 1248"/>
                  <a:gd name="T48" fmla="*/ 1213 w 1286"/>
                  <a:gd name="T49" fmla="*/ 669 h 1248"/>
                  <a:gd name="T50" fmla="*/ 1286 w 1286"/>
                  <a:gd name="T51" fmla="*/ 645 h 1248"/>
                  <a:gd name="T52" fmla="*/ 1186 w 1286"/>
                  <a:gd name="T53" fmla="*/ 568 h 1248"/>
                  <a:gd name="T54" fmla="*/ 1185 w 1286"/>
                  <a:gd name="T55" fmla="*/ 532 h 1248"/>
                  <a:gd name="T56" fmla="*/ 1116 w 1286"/>
                  <a:gd name="T57" fmla="*/ 480 h 1248"/>
                  <a:gd name="T58" fmla="*/ 1079 w 1286"/>
                  <a:gd name="T59" fmla="*/ 371 h 1248"/>
                  <a:gd name="T60" fmla="*/ 1124 w 1286"/>
                  <a:gd name="T61" fmla="*/ 294 h 1248"/>
                  <a:gd name="T62" fmla="*/ 1031 w 1286"/>
                  <a:gd name="T63" fmla="*/ 131 h 1248"/>
                  <a:gd name="T64" fmla="*/ 1022 w 1286"/>
                  <a:gd name="T65" fmla="*/ 41 h 1248"/>
                  <a:gd name="T66" fmla="*/ 988 w 1286"/>
                  <a:gd name="T67" fmla="*/ 34 h 1248"/>
                  <a:gd name="T68" fmla="*/ 871 w 1286"/>
                  <a:gd name="T69" fmla="*/ 0 h 1248"/>
                  <a:gd name="T70" fmla="*/ 851 w 1286"/>
                  <a:gd name="T71" fmla="*/ 117 h 1248"/>
                  <a:gd name="T72" fmla="*/ 773 w 1286"/>
                  <a:gd name="T73" fmla="*/ 216 h 1248"/>
                  <a:gd name="T74" fmla="*/ 764 w 1286"/>
                  <a:gd name="T75" fmla="*/ 232 h 1248"/>
                  <a:gd name="T76" fmla="*/ 722 w 1286"/>
                  <a:gd name="T77" fmla="*/ 239 h 1248"/>
                  <a:gd name="T78" fmla="*/ 724 w 1286"/>
                  <a:gd name="T79" fmla="*/ 270 h 1248"/>
                  <a:gd name="T80" fmla="*/ 658 w 1286"/>
                  <a:gd name="T81" fmla="*/ 297 h 1248"/>
                  <a:gd name="T82" fmla="*/ 605 w 1286"/>
                  <a:gd name="T83" fmla="*/ 276 h 1248"/>
                  <a:gd name="T84" fmla="*/ 549 w 1286"/>
                  <a:gd name="T85" fmla="*/ 287 h 1248"/>
                  <a:gd name="T86" fmla="*/ 484 w 1286"/>
                  <a:gd name="T87" fmla="*/ 324 h 1248"/>
                  <a:gd name="T88" fmla="*/ 462 w 1286"/>
                  <a:gd name="T89" fmla="*/ 319 h 1248"/>
                  <a:gd name="T90" fmla="*/ 445 w 1286"/>
                  <a:gd name="T91" fmla="*/ 287 h 1248"/>
                  <a:gd name="T92" fmla="*/ 417 w 1286"/>
                  <a:gd name="T93" fmla="*/ 285 h 1248"/>
                  <a:gd name="T94" fmla="*/ 413 w 1286"/>
                  <a:gd name="T95" fmla="*/ 310 h 1248"/>
                  <a:gd name="T96" fmla="*/ 467 w 1286"/>
                  <a:gd name="T97" fmla="*/ 386 h 1248"/>
                  <a:gd name="T98" fmla="*/ 213 w 1286"/>
                  <a:gd name="T99" fmla="*/ 453 h 1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286" h="1248">
                    <a:moveTo>
                      <a:pt x="213" y="453"/>
                    </a:moveTo>
                    <a:lnTo>
                      <a:pt x="21" y="822"/>
                    </a:lnTo>
                    <a:lnTo>
                      <a:pt x="0" y="927"/>
                    </a:lnTo>
                    <a:lnTo>
                      <a:pt x="67" y="1100"/>
                    </a:lnTo>
                    <a:lnTo>
                      <a:pt x="114" y="1153"/>
                    </a:lnTo>
                    <a:lnTo>
                      <a:pt x="181" y="1185"/>
                    </a:lnTo>
                    <a:lnTo>
                      <a:pt x="231" y="1184"/>
                    </a:lnTo>
                    <a:lnTo>
                      <a:pt x="252" y="1248"/>
                    </a:lnTo>
                    <a:lnTo>
                      <a:pt x="371" y="1136"/>
                    </a:lnTo>
                    <a:lnTo>
                      <a:pt x="427" y="1089"/>
                    </a:lnTo>
                    <a:lnTo>
                      <a:pt x="464" y="1085"/>
                    </a:lnTo>
                    <a:lnTo>
                      <a:pt x="481" y="1054"/>
                    </a:lnTo>
                    <a:lnTo>
                      <a:pt x="593" y="973"/>
                    </a:lnTo>
                    <a:lnTo>
                      <a:pt x="658" y="962"/>
                    </a:lnTo>
                    <a:lnTo>
                      <a:pt x="681" y="936"/>
                    </a:lnTo>
                    <a:lnTo>
                      <a:pt x="734" y="935"/>
                    </a:lnTo>
                    <a:lnTo>
                      <a:pt x="765" y="959"/>
                    </a:lnTo>
                    <a:lnTo>
                      <a:pt x="828" y="931"/>
                    </a:lnTo>
                    <a:lnTo>
                      <a:pt x="1022" y="931"/>
                    </a:lnTo>
                    <a:lnTo>
                      <a:pt x="1114" y="925"/>
                    </a:lnTo>
                    <a:lnTo>
                      <a:pt x="1157" y="898"/>
                    </a:lnTo>
                    <a:lnTo>
                      <a:pt x="1243" y="884"/>
                    </a:lnTo>
                    <a:lnTo>
                      <a:pt x="1221" y="830"/>
                    </a:lnTo>
                    <a:lnTo>
                      <a:pt x="1214" y="719"/>
                    </a:lnTo>
                    <a:lnTo>
                      <a:pt x="1213" y="669"/>
                    </a:lnTo>
                    <a:lnTo>
                      <a:pt x="1286" y="645"/>
                    </a:lnTo>
                    <a:lnTo>
                      <a:pt x="1186" y="568"/>
                    </a:lnTo>
                    <a:lnTo>
                      <a:pt x="1185" y="532"/>
                    </a:lnTo>
                    <a:lnTo>
                      <a:pt x="1116" y="480"/>
                    </a:lnTo>
                    <a:lnTo>
                      <a:pt x="1079" y="371"/>
                    </a:lnTo>
                    <a:lnTo>
                      <a:pt x="1124" y="294"/>
                    </a:lnTo>
                    <a:lnTo>
                      <a:pt x="1031" y="131"/>
                    </a:lnTo>
                    <a:lnTo>
                      <a:pt x="1022" y="41"/>
                    </a:lnTo>
                    <a:lnTo>
                      <a:pt x="988" y="34"/>
                    </a:lnTo>
                    <a:lnTo>
                      <a:pt x="871" y="0"/>
                    </a:lnTo>
                    <a:lnTo>
                      <a:pt x="851" y="117"/>
                    </a:lnTo>
                    <a:lnTo>
                      <a:pt x="773" y="216"/>
                    </a:lnTo>
                    <a:lnTo>
                      <a:pt x="764" y="232"/>
                    </a:lnTo>
                    <a:lnTo>
                      <a:pt x="722" y="239"/>
                    </a:lnTo>
                    <a:lnTo>
                      <a:pt x="724" y="270"/>
                    </a:lnTo>
                    <a:lnTo>
                      <a:pt x="658" y="297"/>
                    </a:lnTo>
                    <a:lnTo>
                      <a:pt x="605" y="276"/>
                    </a:lnTo>
                    <a:lnTo>
                      <a:pt x="549" y="287"/>
                    </a:lnTo>
                    <a:lnTo>
                      <a:pt x="484" y="324"/>
                    </a:lnTo>
                    <a:lnTo>
                      <a:pt x="462" y="319"/>
                    </a:lnTo>
                    <a:lnTo>
                      <a:pt x="445" y="287"/>
                    </a:lnTo>
                    <a:lnTo>
                      <a:pt x="417" y="285"/>
                    </a:lnTo>
                    <a:lnTo>
                      <a:pt x="413" y="310"/>
                    </a:lnTo>
                    <a:lnTo>
                      <a:pt x="467" y="386"/>
                    </a:lnTo>
                    <a:lnTo>
                      <a:pt x="213" y="45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44" name="Freeform 52"/>
              <p:cNvSpPr>
                <a:spLocks noChangeAspect="1"/>
              </p:cNvSpPr>
              <p:nvPr/>
            </p:nvSpPr>
            <p:spPr bwMode="auto">
              <a:xfrm>
                <a:off x="4214" y="2728"/>
                <a:ext cx="377" cy="289"/>
              </a:xfrm>
              <a:custGeom>
                <a:avLst/>
                <a:gdLst>
                  <a:gd name="T0" fmla="*/ 1643 w 2091"/>
                  <a:gd name="T1" fmla="*/ 1389 h 1603"/>
                  <a:gd name="T2" fmla="*/ 1770 w 2091"/>
                  <a:gd name="T3" fmla="*/ 1350 h 1603"/>
                  <a:gd name="T4" fmla="*/ 1812 w 2091"/>
                  <a:gd name="T5" fmla="*/ 1253 h 1603"/>
                  <a:gd name="T6" fmla="*/ 1909 w 2091"/>
                  <a:gd name="T7" fmla="*/ 1155 h 1603"/>
                  <a:gd name="T8" fmla="*/ 1957 w 2091"/>
                  <a:gd name="T9" fmla="*/ 1078 h 1603"/>
                  <a:gd name="T10" fmla="*/ 2042 w 2091"/>
                  <a:gd name="T11" fmla="*/ 997 h 1603"/>
                  <a:gd name="T12" fmla="*/ 2091 w 2091"/>
                  <a:gd name="T13" fmla="*/ 958 h 1603"/>
                  <a:gd name="T14" fmla="*/ 1998 w 2091"/>
                  <a:gd name="T15" fmla="*/ 939 h 1603"/>
                  <a:gd name="T16" fmla="*/ 1821 w 2091"/>
                  <a:gd name="T17" fmla="*/ 904 h 1603"/>
                  <a:gd name="T18" fmla="*/ 1859 w 2091"/>
                  <a:gd name="T19" fmla="*/ 840 h 1603"/>
                  <a:gd name="T20" fmla="*/ 1932 w 2091"/>
                  <a:gd name="T21" fmla="*/ 779 h 1603"/>
                  <a:gd name="T22" fmla="*/ 1880 w 2091"/>
                  <a:gd name="T23" fmla="*/ 658 h 1603"/>
                  <a:gd name="T24" fmla="*/ 1913 w 2091"/>
                  <a:gd name="T25" fmla="*/ 584 h 1603"/>
                  <a:gd name="T26" fmla="*/ 1934 w 2091"/>
                  <a:gd name="T27" fmla="*/ 502 h 1603"/>
                  <a:gd name="T28" fmla="*/ 1988 w 2091"/>
                  <a:gd name="T29" fmla="*/ 432 h 1603"/>
                  <a:gd name="T30" fmla="*/ 2063 w 2091"/>
                  <a:gd name="T31" fmla="*/ 362 h 1603"/>
                  <a:gd name="T32" fmla="*/ 1984 w 2091"/>
                  <a:gd name="T33" fmla="*/ 388 h 1603"/>
                  <a:gd name="T34" fmla="*/ 1902 w 2091"/>
                  <a:gd name="T35" fmla="*/ 300 h 1603"/>
                  <a:gd name="T36" fmla="*/ 1809 w 2091"/>
                  <a:gd name="T37" fmla="*/ 221 h 1603"/>
                  <a:gd name="T38" fmla="*/ 1718 w 2091"/>
                  <a:gd name="T39" fmla="*/ 195 h 1603"/>
                  <a:gd name="T40" fmla="*/ 1533 w 2091"/>
                  <a:gd name="T41" fmla="*/ 315 h 1603"/>
                  <a:gd name="T42" fmla="*/ 1362 w 2091"/>
                  <a:gd name="T43" fmla="*/ 212 h 1603"/>
                  <a:gd name="T44" fmla="*/ 1446 w 2091"/>
                  <a:gd name="T45" fmla="*/ 0 h 1603"/>
                  <a:gd name="T46" fmla="*/ 1369 w 2091"/>
                  <a:gd name="T47" fmla="*/ 24 h 1603"/>
                  <a:gd name="T48" fmla="*/ 1282 w 2091"/>
                  <a:gd name="T49" fmla="*/ 5 h 1603"/>
                  <a:gd name="T50" fmla="*/ 1251 w 2091"/>
                  <a:gd name="T51" fmla="*/ 24 h 1603"/>
                  <a:gd name="T52" fmla="*/ 1190 w 2091"/>
                  <a:gd name="T53" fmla="*/ 19 h 1603"/>
                  <a:gd name="T54" fmla="*/ 1117 w 2091"/>
                  <a:gd name="T55" fmla="*/ 141 h 1603"/>
                  <a:gd name="T56" fmla="*/ 1063 w 2091"/>
                  <a:gd name="T57" fmla="*/ 475 h 1603"/>
                  <a:gd name="T58" fmla="*/ 885 w 2091"/>
                  <a:gd name="T59" fmla="*/ 695 h 1603"/>
                  <a:gd name="T60" fmla="*/ 782 w 2091"/>
                  <a:gd name="T61" fmla="*/ 641 h 1603"/>
                  <a:gd name="T62" fmla="*/ 597 w 2091"/>
                  <a:gd name="T63" fmla="*/ 723 h 1603"/>
                  <a:gd name="T64" fmla="*/ 550 w 2091"/>
                  <a:gd name="T65" fmla="*/ 847 h 1603"/>
                  <a:gd name="T66" fmla="*/ 298 w 2091"/>
                  <a:gd name="T67" fmla="*/ 883 h 1603"/>
                  <a:gd name="T68" fmla="*/ 59 w 2091"/>
                  <a:gd name="T69" fmla="*/ 918 h 1603"/>
                  <a:gd name="T70" fmla="*/ 0 w 2091"/>
                  <a:gd name="T71" fmla="*/ 1063 h 1603"/>
                  <a:gd name="T72" fmla="*/ 59 w 2091"/>
                  <a:gd name="T73" fmla="*/ 1120 h 1603"/>
                  <a:gd name="T74" fmla="*/ 202 w 2091"/>
                  <a:gd name="T75" fmla="*/ 1087 h 1603"/>
                  <a:gd name="T76" fmla="*/ 509 w 2091"/>
                  <a:gd name="T77" fmla="*/ 1246 h 1603"/>
                  <a:gd name="T78" fmla="*/ 865 w 2091"/>
                  <a:gd name="T79" fmla="*/ 1507 h 1603"/>
                  <a:gd name="T80" fmla="*/ 970 w 2091"/>
                  <a:gd name="T81" fmla="*/ 1564 h 1603"/>
                  <a:gd name="T82" fmla="*/ 1219 w 2091"/>
                  <a:gd name="T83" fmla="*/ 1603 h 1603"/>
                  <a:gd name="T84" fmla="*/ 1366 w 2091"/>
                  <a:gd name="T85" fmla="*/ 1462 h 1603"/>
                  <a:gd name="T86" fmla="*/ 1512 w 2091"/>
                  <a:gd name="T87" fmla="*/ 1457 h 16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091" h="1603">
                    <a:moveTo>
                      <a:pt x="1512" y="1457"/>
                    </a:moveTo>
                    <a:lnTo>
                      <a:pt x="1643" y="1389"/>
                    </a:lnTo>
                    <a:lnTo>
                      <a:pt x="1711" y="1346"/>
                    </a:lnTo>
                    <a:lnTo>
                      <a:pt x="1770" y="1350"/>
                    </a:lnTo>
                    <a:lnTo>
                      <a:pt x="1766" y="1287"/>
                    </a:lnTo>
                    <a:lnTo>
                      <a:pt x="1812" y="1253"/>
                    </a:lnTo>
                    <a:lnTo>
                      <a:pt x="1859" y="1214"/>
                    </a:lnTo>
                    <a:lnTo>
                      <a:pt x="1909" y="1155"/>
                    </a:lnTo>
                    <a:lnTo>
                      <a:pt x="1925" y="1089"/>
                    </a:lnTo>
                    <a:lnTo>
                      <a:pt x="1957" y="1078"/>
                    </a:lnTo>
                    <a:lnTo>
                      <a:pt x="1972" y="1024"/>
                    </a:lnTo>
                    <a:lnTo>
                      <a:pt x="2042" y="997"/>
                    </a:lnTo>
                    <a:lnTo>
                      <a:pt x="2049" y="965"/>
                    </a:lnTo>
                    <a:lnTo>
                      <a:pt x="2091" y="958"/>
                    </a:lnTo>
                    <a:lnTo>
                      <a:pt x="2038" y="908"/>
                    </a:lnTo>
                    <a:lnTo>
                      <a:pt x="1998" y="939"/>
                    </a:lnTo>
                    <a:lnTo>
                      <a:pt x="1880" y="935"/>
                    </a:lnTo>
                    <a:lnTo>
                      <a:pt x="1821" y="904"/>
                    </a:lnTo>
                    <a:lnTo>
                      <a:pt x="1823" y="878"/>
                    </a:lnTo>
                    <a:lnTo>
                      <a:pt x="1859" y="840"/>
                    </a:lnTo>
                    <a:lnTo>
                      <a:pt x="1906" y="843"/>
                    </a:lnTo>
                    <a:lnTo>
                      <a:pt x="1932" y="779"/>
                    </a:lnTo>
                    <a:lnTo>
                      <a:pt x="1887" y="740"/>
                    </a:lnTo>
                    <a:lnTo>
                      <a:pt x="1880" y="658"/>
                    </a:lnTo>
                    <a:lnTo>
                      <a:pt x="1916" y="615"/>
                    </a:lnTo>
                    <a:lnTo>
                      <a:pt x="1913" y="584"/>
                    </a:lnTo>
                    <a:lnTo>
                      <a:pt x="1889" y="536"/>
                    </a:lnTo>
                    <a:lnTo>
                      <a:pt x="1934" y="502"/>
                    </a:lnTo>
                    <a:lnTo>
                      <a:pt x="1955" y="498"/>
                    </a:lnTo>
                    <a:lnTo>
                      <a:pt x="1988" y="432"/>
                    </a:lnTo>
                    <a:lnTo>
                      <a:pt x="2028" y="423"/>
                    </a:lnTo>
                    <a:lnTo>
                      <a:pt x="2063" y="362"/>
                    </a:lnTo>
                    <a:lnTo>
                      <a:pt x="2056" y="345"/>
                    </a:lnTo>
                    <a:lnTo>
                      <a:pt x="1984" y="388"/>
                    </a:lnTo>
                    <a:lnTo>
                      <a:pt x="1920" y="364"/>
                    </a:lnTo>
                    <a:lnTo>
                      <a:pt x="1902" y="300"/>
                    </a:lnTo>
                    <a:lnTo>
                      <a:pt x="1850" y="277"/>
                    </a:lnTo>
                    <a:lnTo>
                      <a:pt x="1809" y="221"/>
                    </a:lnTo>
                    <a:lnTo>
                      <a:pt x="1816" y="193"/>
                    </a:lnTo>
                    <a:lnTo>
                      <a:pt x="1718" y="195"/>
                    </a:lnTo>
                    <a:lnTo>
                      <a:pt x="1620" y="243"/>
                    </a:lnTo>
                    <a:lnTo>
                      <a:pt x="1533" y="315"/>
                    </a:lnTo>
                    <a:lnTo>
                      <a:pt x="1396" y="280"/>
                    </a:lnTo>
                    <a:lnTo>
                      <a:pt x="1362" y="212"/>
                    </a:lnTo>
                    <a:lnTo>
                      <a:pt x="1362" y="175"/>
                    </a:lnTo>
                    <a:lnTo>
                      <a:pt x="1446" y="0"/>
                    </a:lnTo>
                    <a:lnTo>
                      <a:pt x="1396" y="24"/>
                    </a:lnTo>
                    <a:lnTo>
                      <a:pt x="1369" y="24"/>
                    </a:lnTo>
                    <a:lnTo>
                      <a:pt x="1333" y="0"/>
                    </a:lnTo>
                    <a:lnTo>
                      <a:pt x="1282" y="5"/>
                    </a:lnTo>
                    <a:lnTo>
                      <a:pt x="1275" y="26"/>
                    </a:lnTo>
                    <a:lnTo>
                      <a:pt x="1251" y="24"/>
                    </a:lnTo>
                    <a:lnTo>
                      <a:pt x="1207" y="5"/>
                    </a:lnTo>
                    <a:lnTo>
                      <a:pt x="1190" y="19"/>
                    </a:lnTo>
                    <a:lnTo>
                      <a:pt x="1137" y="26"/>
                    </a:lnTo>
                    <a:lnTo>
                      <a:pt x="1117" y="141"/>
                    </a:lnTo>
                    <a:lnTo>
                      <a:pt x="1054" y="383"/>
                    </a:lnTo>
                    <a:lnTo>
                      <a:pt x="1063" y="475"/>
                    </a:lnTo>
                    <a:lnTo>
                      <a:pt x="1080" y="526"/>
                    </a:lnTo>
                    <a:lnTo>
                      <a:pt x="885" y="695"/>
                    </a:lnTo>
                    <a:lnTo>
                      <a:pt x="817" y="667"/>
                    </a:lnTo>
                    <a:lnTo>
                      <a:pt x="782" y="641"/>
                    </a:lnTo>
                    <a:lnTo>
                      <a:pt x="724" y="709"/>
                    </a:lnTo>
                    <a:lnTo>
                      <a:pt x="597" y="723"/>
                    </a:lnTo>
                    <a:lnTo>
                      <a:pt x="547" y="756"/>
                    </a:lnTo>
                    <a:lnTo>
                      <a:pt x="550" y="847"/>
                    </a:lnTo>
                    <a:lnTo>
                      <a:pt x="352" y="852"/>
                    </a:lnTo>
                    <a:lnTo>
                      <a:pt x="298" y="883"/>
                    </a:lnTo>
                    <a:lnTo>
                      <a:pt x="235" y="822"/>
                    </a:lnTo>
                    <a:lnTo>
                      <a:pt x="59" y="918"/>
                    </a:lnTo>
                    <a:lnTo>
                      <a:pt x="48" y="1008"/>
                    </a:lnTo>
                    <a:lnTo>
                      <a:pt x="0" y="1063"/>
                    </a:lnTo>
                    <a:lnTo>
                      <a:pt x="19" y="1099"/>
                    </a:lnTo>
                    <a:lnTo>
                      <a:pt x="59" y="1120"/>
                    </a:lnTo>
                    <a:lnTo>
                      <a:pt x="157" y="1122"/>
                    </a:lnTo>
                    <a:lnTo>
                      <a:pt x="202" y="1087"/>
                    </a:lnTo>
                    <a:lnTo>
                      <a:pt x="247" y="1085"/>
                    </a:lnTo>
                    <a:lnTo>
                      <a:pt x="509" y="1246"/>
                    </a:lnTo>
                    <a:lnTo>
                      <a:pt x="749" y="1474"/>
                    </a:lnTo>
                    <a:lnTo>
                      <a:pt x="865" y="1507"/>
                    </a:lnTo>
                    <a:lnTo>
                      <a:pt x="946" y="1521"/>
                    </a:lnTo>
                    <a:lnTo>
                      <a:pt x="970" y="1564"/>
                    </a:lnTo>
                    <a:lnTo>
                      <a:pt x="1171" y="1559"/>
                    </a:lnTo>
                    <a:lnTo>
                      <a:pt x="1219" y="1603"/>
                    </a:lnTo>
                    <a:lnTo>
                      <a:pt x="1364" y="1521"/>
                    </a:lnTo>
                    <a:lnTo>
                      <a:pt x="1366" y="1462"/>
                    </a:lnTo>
                    <a:lnTo>
                      <a:pt x="1469" y="1421"/>
                    </a:lnTo>
                    <a:lnTo>
                      <a:pt x="1512" y="1457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45" name="Freeform 53"/>
              <p:cNvSpPr>
                <a:spLocks noChangeAspect="1"/>
              </p:cNvSpPr>
              <p:nvPr/>
            </p:nvSpPr>
            <p:spPr bwMode="auto">
              <a:xfrm>
                <a:off x="4021" y="2762"/>
                <a:ext cx="248" cy="211"/>
              </a:xfrm>
              <a:custGeom>
                <a:avLst/>
                <a:gdLst>
                  <a:gd name="T0" fmla="*/ 558 w 1373"/>
                  <a:gd name="T1" fmla="*/ 0 h 1170"/>
                  <a:gd name="T2" fmla="*/ 644 w 1373"/>
                  <a:gd name="T3" fmla="*/ 8 h 1170"/>
                  <a:gd name="T4" fmla="*/ 631 w 1373"/>
                  <a:gd name="T5" fmla="*/ 236 h 1170"/>
                  <a:gd name="T6" fmla="*/ 579 w 1373"/>
                  <a:gd name="T7" fmla="*/ 311 h 1170"/>
                  <a:gd name="T8" fmla="*/ 1096 w 1373"/>
                  <a:gd name="T9" fmla="*/ 348 h 1170"/>
                  <a:gd name="T10" fmla="*/ 1273 w 1373"/>
                  <a:gd name="T11" fmla="*/ 221 h 1170"/>
                  <a:gd name="T12" fmla="*/ 1330 w 1373"/>
                  <a:gd name="T13" fmla="*/ 218 h 1170"/>
                  <a:gd name="T14" fmla="*/ 1373 w 1373"/>
                  <a:gd name="T15" fmla="*/ 276 h 1170"/>
                  <a:gd name="T16" fmla="*/ 1373 w 1373"/>
                  <a:gd name="T17" fmla="*/ 412 h 1170"/>
                  <a:gd name="T18" fmla="*/ 1298 w 1373"/>
                  <a:gd name="T19" fmla="*/ 502 h 1170"/>
                  <a:gd name="T20" fmla="*/ 1256 w 1373"/>
                  <a:gd name="T21" fmla="*/ 532 h 1170"/>
                  <a:gd name="T22" fmla="*/ 1143 w 1373"/>
                  <a:gd name="T23" fmla="*/ 722 h 1170"/>
                  <a:gd name="T24" fmla="*/ 1132 w 1373"/>
                  <a:gd name="T25" fmla="*/ 726 h 1170"/>
                  <a:gd name="T26" fmla="*/ 1121 w 1373"/>
                  <a:gd name="T27" fmla="*/ 815 h 1170"/>
                  <a:gd name="T28" fmla="*/ 1071 w 1373"/>
                  <a:gd name="T29" fmla="*/ 870 h 1170"/>
                  <a:gd name="T30" fmla="*/ 978 w 1373"/>
                  <a:gd name="T31" fmla="*/ 895 h 1170"/>
                  <a:gd name="T32" fmla="*/ 886 w 1373"/>
                  <a:gd name="T33" fmla="*/ 935 h 1170"/>
                  <a:gd name="T34" fmla="*/ 885 w 1373"/>
                  <a:gd name="T35" fmla="*/ 999 h 1170"/>
                  <a:gd name="T36" fmla="*/ 814 w 1373"/>
                  <a:gd name="T37" fmla="*/ 1023 h 1170"/>
                  <a:gd name="T38" fmla="*/ 816 w 1373"/>
                  <a:gd name="T39" fmla="*/ 1095 h 1170"/>
                  <a:gd name="T40" fmla="*/ 789 w 1373"/>
                  <a:gd name="T41" fmla="*/ 1133 h 1170"/>
                  <a:gd name="T42" fmla="*/ 595 w 1373"/>
                  <a:gd name="T43" fmla="*/ 1150 h 1170"/>
                  <a:gd name="T44" fmla="*/ 595 w 1373"/>
                  <a:gd name="T45" fmla="*/ 1145 h 1170"/>
                  <a:gd name="T46" fmla="*/ 441 w 1373"/>
                  <a:gd name="T47" fmla="*/ 1170 h 1170"/>
                  <a:gd name="T48" fmla="*/ 394 w 1373"/>
                  <a:gd name="T49" fmla="*/ 1104 h 1170"/>
                  <a:gd name="T50" fmla="*/ 391 w 1373"/>
                  <a:gd name="T51" fmla="*/ 1069 h 1170"/>
                  <a:gd name="T52" fmla="*/ 413 w 1373"/>
                  <a:gd name="T53" fmla="*/ 1002 h 1170"/>
                  <a:gd name="T54" fmla="*/ 416 w 1373"/>
                  <a:gd name="T55" fmla="*/ 956 h 1170"/>
                  <a:gd name="T56" fmla="*/ 392 w 1373"/>
                  <a:gd name="T57" fmla="*/ 947 h 1170"/>
                  <a:gd name="T58" fmla="*/ 372 w 1373"/>
                  <a:gd name="T59" fmla="*/ 964 h 1170"/>
                  <a:gd name="T60" fmla="*/ 298 w 1373"/>
                  <a:gd name="T61" fmla="*/ 968 h 1170"/>
                  <a:gd name="T62" fmla="*/ 279 w 1373"/>
                  <a:gd name="T63" fmla="*/ 938 h 1170"/>
                  <a:gd name="T64" fmla="*/ 244 w 1373"/>
                  <a:gd name="T65" fmla="*/ 935 h 1170"/>
                  <a:gd name="T66" fmla="*/ 246 w 1373"/>
                  <a:gd name="T67" fmla="*/ 926 h 1170"/>
                  <a:gd name="T68" fmla="*/ 213 w 1373"/>
                  <a:gd name="T69" fmla="*/ 841 h 1170"/>
                  <a:gd name="T70" fmla="*/ 219 w 1373"/>
                  <a:gd name="T71" fmla="*/ 763 h 1170"/>
                  <a:gd name="T72" fmla="*/ 174 w 1373"/>
                  <a:gd name="T73" fmla="*/ 700 h 1170"/>
                  <a:gd name="T74" fmla="*/ 135 w 1373"/>
                  <a:gd name="T75" fmla="*/ 733 h 1170"/>
                  <a:gd name="T76" fmla="*/ 109 w 1373"/>
                  <a:gd name="T77" fmla="*/ 722 h 1170"/>
                  <a:gd name="T78" fmla="*/ 0 w 1373"/>
                  <a:gd name="T79" fmla="*/ 633 h 1170"/>
                  <a:gd name="T80" fmla="*/ 51 w 1373"/>
                  <a:gd name="T81" fmla="*/ 490 h 1170"/>
                  <a:gd name="T82" fmla="*/ 24 w 1373"/>
                  <a:gd name="T83" fmla="*/ 340 h 1170"/>
                  <a:gd name="T84" fmla="*/ 180 w 1373"/>
                  <a:gd name="T85" fmla="*/ 283 h 1170"/>
                  <a:gd name="T86" fmla="*/ 174 w 1373"/>
                  <a:gd name="T87" fmla="*/ 241 h 1170"/>
                  <a:gd name="T88" fmla="*/ 284 w 1373"/>
                  <a:gd name="T89" fmla="*/ 152 h 1170"/>
                  <a:gd name="T90" fmla="*/ 375 w 1373"/>
                  <a:gd name="T91" fmla="*/ 164 h 1170"/>
                  <a:gd name="T92" fmla="*/ 558 w 1373"/>
                  <a:gd name="T93" fmla="*/ 0 h 1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373" h="1170">
                    <a:moveTo>
                      <a:pt x="558" y="0"/>
                    </a:moveTo>
                    <a:lnTo>
                      <a:pt x="644" y="8"/>
                    </a:lnTo>
                    <a:lnTo>
                      <a:pt x="631" y="236"/>
                    </a:lnTo>
                    <a:lnTo>
                      <a:pt x="579" y="311"/>
                    </a:lnTo>
                    <a:lnTo>
                      <a:pt x="1096" y="348"/>
                    </a:lnTo>
                    <a:lnTo>
                      <a:pt x="1273" y="221"/>
                    </a:lnTo>
                    <a:lnTo>
                      <a:pt x="1330" y="218"/>
                    </a:lnTo>
                    <a:lnTo>
                      <a:pt x="1373" y="276"/>
                    </a:lnTo>
                    <a:lnTo>
                      <a:pt x="1373" y="412"/>
                    </a:lnTo>
                    <a:lnTo>
                      <a:pt x="1298" y="502"/>
                    </a:lnTo>
                    <a:lnTo>
                      <a:pt x="1256" y="532"/>
                    </a:lnTo>
                    <a:lnTo>
                      <a:pt x="1143" y="722"/>
                    </a:lnTo>
                    <a:lnTo>
                      <a:pt x="1132" y="726"/>
                    </a:lnTo>
                    <a:lnTo>
                      <a:pt x="1121" y="815"/>
                    </a:lnTo>
                    <a:lnTo>
                      <a:pt x="1071" y="870"/>
                    </a:lnTo>
                    <a:lnTo>
                      <a:pt x="978" y="895"/>
                    </a:lnTo>
                    <a:lnTo>
                      <a:pt x="886" y="935"/>
                    </a:lnTo>
                    <a:lnTo>
                      <a:pt x="885" y="999"/>
                    </a:lnTo>
                    <a:lnTo>
                      <a:pt x="814" y="1023"/>
                    </a:lnTo>
                    <a:lnTo>
                      <a:pt x="816" y="1095"/>
                    </a:lnTo>
                    <a:lnTo>
                      <a:pt x="789" y="1133"/>
                    </a:lnTo>
                    <a:lnTo>
                      <a:pt x="595" y="1150"/>
                    </a:lnTo>
                    <a:lnTo>
                      <a:pt x="595" y="1145"/>
                    </a:lnTo>
                    <a:lnTo>
                      <a:pt x="441" y="1170"/>
                    </a:lnTo>
                    <a:lnTo>
                      <a:pt x="394" y="1104"/>
                    </a:lnTo>
                    <a:lnTo>
                      <a:pt x="391" y="1069"/>
                    </a:lnTo>
                    <a:lnTo>
                      <a:pt x="413" y="1002"/>
                    </a:lnTo>
                    <a:lnTo>
                      <a:pt x="416" y="956"/>
                    </a:lnTo>
                    <a:lnTo>
                      <a:pt x="392" y="947"/>
                    </a:lnTo>
                    <a:lnTo>
                      <a:pt x="372" y="964"/>
                    </a:lnTo>
                    <a:lnTo>
                      <a:pt x="298" y="968"/>
                    </a:lnTo>
                    <a:lnTo>
                      <a:pt x="279" y="938"/>
                    </a:lnTo>
                    <a:lnTo>
                      <a:pt x="244" y="935"/>
                    </a:lnTo>
                    <a:lnTo>
                      <a:pt x="246" y="926"/>
                    </a:lnTo>
                    <a:lnTo>
                      <a:pt x="213" y="841"/>
                    </a:lnTo>
                    <a:lnTo>
                      <a:pt x="219" y="763"/>
                    </a:lnTo>
                    <a:lnTo>
                      <a:pt x="174" y="700"/>
                    </a:lnTo>
                    <a:lnTo>
                      <a:pt x="135" y="733"/>
                    </a:lnTo>
                    <a:lnTo>
                      <a:pt x="109" y="722"/>
                    </a:lnTo>
                    <a:lnTo>
                      <a:pt x="0" y="633"/>
                    </a:lnTo>
                    <a:lnTo>
                      <a:pt x="51" y="490"/>
                    </a:lnTo>
                    <a:lnTo>
                      <a:pt x="24" y="340"/>
                    </a:lnTo>
                    <a:lnTo>
                      <a:pt x="180" y="283"/>
                    </a:lnTo>
                    <a:lnTo>
                      <a:pt x="174" y="241"/>
                    </a:lnTo>
                    <a:lnTo>
                      <a:pt x="284" y="152"/>
                    </a:lnTo>
                    <a:lnTo>
                      <a:pt x="375" y="164"/>
                    </a:lnTo>
                    <a:lnTo>
                      <a:pt x="558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46" name="Freeform 54"/>
              <p:cNvSpPr>
                <a:spLocks noChangeAspect="1"/>
              </p:cNvSpPr>
              <p:nvPr/>
            </p:nvSpPr>
            <p:spPr bwMode="auto">
              <a:xfrm>
                <a:off x="4227" y="2709"/>
                <a:ext cx="191" cy="184"/>
              </a:xfrm>
              <a:custGeom>
                <a:avLst/>
                <a:gdLst>
                  <a:gd name="T0" fmla="*/ 493 w 1058"/>
                  <a:gd name="T1" fmla="*/ 57 h 1019"/>
                  <a:gd name="T2" fmla="*/ 516 w 1058"/>
                  <a:gd name="T3" fmla="*/ 164 h 1019"/>
                  <a:gd name="T4" fmla="*/ 450 w 1058"/>
                  <a:gd name="T5" fmla="*/ 296 h 1019"/>
                  <a:gd name="T6" fmla="*/ 411 w 1058"/>
                  <a:gd name="T7" fmla="*/ 453 h 1019"/>
                  <a:gd name="T8" fmla="*/ 229 w 1058"/>
                  <a:gd name="T9" fmla="*/ 570 h 1019"/>
                  <a:gd name="T10" fmla="*/ 232 w 1058"/>
                  <a:gd name="T11" fmla="*/ 699 h 1019"/>
                  <a:gd name="T12" fmla="*/ 163 w 1058"/>
                  <a:gd name="T13" fmla="*/ 793 h 1019"/>
                  <a:gd name="T14" fmla="*/ 119 w 1058"/>
                  <a:gd name="T15" fmla="*/ 820 h 1019"/>
                  <a:gd name="T16" fmla="*/ 0 w 1058"/>
                  <a:gd name="T17" fmla="*/ 1019 h 1019"/>
                  <a:gd name="T18" fmla="*/ 166 w 1058"/>
                  <a:gd name="T19" fmla="*/ 925 h 1019"/>
                  <a:gd name="T20" fmla="*/ 223 w 1058"/>
                  <a:gd name="T21" fmla="*/ 988 h 1019"/>
                  <a:gd name="T22" fmla="*/ 289 w 1058"/>
                  <a:gd name="T23" fmla="*/ 953 h 1019"/>
                  <a:gd name="T24" fmla="*/ 477 w 1058"/>
                  <a:gd name="T25" fmla="*/ 953 h 1019"/>
                  <a:gd name="T26" fmla="*/ 474 w 1058"/>
                  <a:gd name="T27" fmla="*/ 862 h 1019"/>
                  <a:gd name="T28" fmla="*/ 531 w 1058"/>
                  <a:gd name="T29" fmla="*/ 827 h 1019"/>
                  <a:gd name="T30" fmla="*/ 660 w 1058"/>
                  <a:gd name="T31" fmla="*/ 811 h 1019"/>
                  <a:gd name="T32" fmla="*/ 710 w 1058"/>
                  <a:gd name="T33" fmla="*/ 745 h 1019"/>
                  <a:gd name="T34" fmla="*/ 748 w 1058"/>
                  <a:gd name="T35" fmla="*/ 774 h 1019"/>
                  <a:gd name="T36" fmla="*/ 814 w 1058"/>
                  <a:gd name="T37" fmla="*/ 799 h 1019"/>
                  <a:gd name="T38" fmla="*/ 1015 w 1058"/>
                  <a:gd name="T39" fmla="*/ 633 h 1019"/>
                  <a:gd name="T40" fmla="*/ 992 w 1058"/>
                  <a:gd name="T41" fmla="*/ 585 h 1019"/>
                  <a:gd name="T42" fmla="*/ 983 w 1058"/>
                  <a:gd name="T43" fmla="*/ 491 h 1019"/>
                  <a:gd name="T44" fmla="*/ 1058 w 1058"/>
                  <a:gd name="T45" fmla="*/ 180 h 1019"/>
                  <a:gd name="T46" fmla="*/ 1009 w 1058"/>
                  <a:gd name="T47" fmla="*/ 186 h 1019"/>
                  <a:gd name="T48" fmla="*/ 1009 w 1058"/>
                  <a:gd name="T49" fmla="*/ 146 h 1019"/>
                  <a:gd name="T50" fmla="*/ 955 w 1058"/>
                  <a:gd name="T51" fmla="*/ 152 h 1019"/>
                  <a:gd name="T52" fmla="*/ 814 w 1058"/>
                  <a:gd name="T53" fmla="*/ 224 h 1019"/>
                  <a:gd name="T54" fmla="*/ 760 w 1058"/>
                  <a:gd name="T55" fmla="*/ 218 h 1019"/>
                  <a:gd name="T56" fmla="*/ 729 w 1058"/>
                  <a:gd name="T57" fmla="*/ 180 h 1019"/>
                  <a:gd name="T58" fmla="*/ 716 w 1058"/>
                  <a:gd name="T59" fmla="*/ 38 h 1019"/>
                  <a:gd name="T60" fmla="*/ 647 w 1058"/>
                  <a:gd name="T61" fmla="*/ 0 h 1019"/>
                  <a:gd name="T62" fmla="*/ 609 w 1058"/>
                  <a:gd name="T63" fmla="*/ 0 h 1019"/>
                  <a:gd name="T64" fmla="*/ 493 w 1058"/>
                  <a:gd name="T65" fmla="*/ 57 h 10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58" h="1019">
                    <a:moveTo>
                      <a:pt x="493" y="57"/>
                    </a:moveTo>
                    <a:lnTo>
                      <a:pt x="516" y="164"/>
                    </a:lnTo>
                    <a:lnTo>
                      <a:pt x="450" y="296"/>
                    </a:lnTo>
                    <a:lnTo>
                      <a:pt x="411" y="453"/>
                    </a:lnTo>
                    <a:lnTo>
                      <a:pt x="229" y="570"/>
                    </a:lnTo>
                    <a:lnTo>
                      <a:pt x="232" y="699"/>
                    </a:lnTo>
                    <a:lnTo>
                      <a:pt x="163" y="793"/>
                    </a:lnTo>
                    <a:lnTo>
                      <a:pt x="119" y="820"/>
                    </a:lnTo>
                    <a:lnTo>
                      <a:pt x="0" y="1019"/>
                    </a:lnTo>
                    <a:lnTo>
                      <a:pt x="166" y="925"/>
                    </a:lnTo>
                    <a:lnTo>
                      <a:pt x="223" y="988"/>
                    </a:lnTo>
                    <a:lnTo>
                      <a:pt x="289" y="953"/>
                    </a:lnTo>
                    <a:lnTo>
                      <a:pt x="477" y="953"/>
                    </a:lnTo>
                    <a:lnTo>
                      <a:pt x="474" y="862"/>
                    </a:lnTo>
                    <a:lnTo>
                      <a:pt x="531" y="827"/>
                    </a:lnTo>
                    <a:lnTo>
                      <a:pt x="660" y="811"/>
                    </a:lnTo>
                    <a:lnTo>
                      <a:pt x="710" y="745"/>
                    </a:lnTo>
                    <a:lnTo>
                      <a:pt x="748" y="774"/>
                    </a:lnTo>
                    <a:lnTo>
                      <a:pt x="814" y="799"/>
                    </a:lnTo>
                    <a:lnTo>
                      <a:pt x="1015" y="633"/>
                    </a:lnTo>
                    <a:lnTo>
                      <a:pt x="992" y="585"/>
                    </a:lnTo>
                    <a:lnTo>
                      <a:pt x="983" y="491"/>
                    </a:lnTo>
                    <a:lnTo>
                      <a:pt x="1058" y="180"/>
                    </a:lnTo>
                    <a:lnTo>
                      <a:pt x="1009" y="186"/>
                    </a:lnTo>
                    <a:lnTo>
                      <a:pt x="1009" y="146"/>
                    </a:lnTo>
                    <a:lnTo>
                      <a:pt x="955" y="152"/>
                    </a:lnTo>
                    <a:lnTo>
                      <a:pt x="814" y="224"/>
                    </a:lnTo>
                    <a:lnTo>
                      <a:pt x="760" y="218"/>
                    </a:lnTo>
                    <a:lnTo>
                      <a:pt x="729" y="180"/>
                    </a:lnTo>
                    <a:lnTo>
                      <a:pt x="716" y="38"/>
                    </a:lnTo>
                    <a:lnTo>
                      <a:pt x="647" y="0"/>
                    </a:lnTo>
                    <a:lnTo>
                      <a:pt x="609" y="0"/>
                    </a:lnTo>
                    <a:lnTo>
                      <a:pt x="493" y="57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47" name="Freeform 55"/>
              <p:cNvSpPr>
                <a:spLocks noChangeAspect="1"/>
              </p:cNvSpPr>
              <p:nvPr/>
            </p:nvSpPr>
            <p:spPr bwMode="auto">
              <a:xfrm>
                <a:off x="3866" y="2931"/>
                <a:ext cx="272" cy="221"/>
              </a:xfrm>
              <a:custGeom>
                <a:avLst/>
                <a:gdLst>
                  <a:gd name="T0" fmla="*/ 809 w 1506"/>
                  <a:gd name="T1" fmla="*/ 931 h 1222"/>
                  <a:gd name="T2" fmla="*/ 902 w 1506"/>
                  <a:gd name="T3" fmla="*/ 1005 h 1222"/>
                  <a:gd name="T4" fmla="*/ 954 w 1506"/>
                  <a:gd name="T5" fmla="*/ 1042 h 1222"/>
                  <a:gd name="T6" fmla="*/ 1066 w 1506"/>
                  <a:gd name="T7" fmla="*/ 984 h 1222"/>
                  <a:gd name="T8" fmla="*/ 1157 w 1506"/>
                  <a:gd name="T9" fmla="*/ 969 h 1222"/>
                  <a:gd name="T10" fmla="*/ 1450 w 1506"/>
                  <a:gd name="T11" fmla="*/ 909 h 1222"/>
                  <a:gd name="T12" fmla="*/ 1346 w 1506"/>
                  <a:gd name="T13" fmla="*/ 878 h 1222"/>
                  <a:gd name="T14" fmla="*/ 1389 w 1506"/>
                  <a:gd name="T15" fmla="*/ 790 h 1222"/>
                  <a:gd name="T16" fmla="*/ 1454 w 1506"/>
                  <a:gd name="T17" fmla="*/ 676 h 1222"/>
                  <a:gd name="T18" fmla="*/ 1506 w 1506"/>
                  <a:gd name="T19" fmla="*/ 589 h 1222"/>
                  <a:gd name="T20" fmla="*/ 1450 w 1506"/>
                  <a:gd name="T21" fmla="*/ 471 h 1222"/>
                  <a:gd name="T22" fmla="*/ 1417 w 1506"/>
                  <a:gd name="T23" fmla="*/ 363 h 1222"/>
                  <a:gd name="T24" fmla="*/ 1456 w 1506"/>
                  <a:gd name="T25" fmla="*/ 211 h 1222"/>
                  <a:gd name="T26" fmla="*/ 1252 w 1506"/>
                  <a:gd name="T27" fmla="*/ 169 h 1222"/>
                  <a:gd name="T28" fmla="*/ 1271 w 1506"/>
                  <a:gd name="T29" fmla="*/ 62 h 1222"/>
                  <a:gd name="T30" fmla="*/ 1248 w 1506"/>
                  <a:gd name="T31" fmla="*/ 10 h 1222"/>
                  <a:gd name="T32" fmla="*/ 1158 w 1506"/>
                  <a:gd name="T33" fmla="*/ 34 h 1222"/>
                  <a:gd name="T34" fmla="*/ 1025 w 1506"/>
                  <a:gd name="T35" fmla="*/ 0 h 1222"/>
                  <a:gd name="T36" fmla="*/ 873 w 1506"/>
                  <a:gd name="T37" fmla="*/ 160 h 1222"/>
                  <a:gd name="T38" fmla="*/ 661 w 1506"/>
                  <a:gd name="T39" fmla="*/ 285 h 1222"/>
                  <a:gd name="T40" fmla="*/ 184 w 1506"/>
                  <a:gd name="T41" fmla="*/ 514 h 1222"/>
                  <a:gd name="T42" fmla="*/ 128 w 1506"/>
                  <a:gd name="T43" fmla="*/ 498 h 1222"/>
                  <a:gd name="T44" fmla="*/ 0 w 1506"/>
                  <a:gd name="T45" fmla="*/ 511 h 1222"/>
                  <a:gd name="T46" fmla="*/ 26 w 1506"/>
                  <a:gd name="T47" fmla="*/ 579 h 1222"/>
                  <a:gd name="T48" fmla="*/ 124 w 1506"/>
                  <a:gd name="T49" fmla="*/ 586 h 1222"/>
                  <a:gd name="T50" fmla="*/ 236 w 1506"/>
                  <a:gd name="T51" fmla="*/ 582 h 1222"/>
                  <a:gd name="T52" fmla="*/ 312 w 1506"/>
                  <a:gd name="T53" fmla="*/ 875 h 1222"/>
                  <a:gd name="T54" fmla="*/ 441 w 1506"/>
                  <a:gd name="T55" fmla="*/ 940 h 1222"/>
                  <a:gd name="T56" fmla="*/ 477 w 1506"/>
                  <a:gd name="T57" fmla="*/ 1131 h 1222"/>
                  <a:gd name="T58" fmla="*/ 511 w 1506"/>
                  <a:gd name="T59" fmla="*/ 1222 h 1222"/>
                  <a:gd name="T60" fmla="*/ 530 w 1506"/>
                  <a:gd name="T61" fmla="*/ 1171 h 1222"/>
                  <a:gd name="T62" fmla="*/ 547 w 1506"/>
                  <a:gd name="T63" fmla="*/ 1084 h 1222"/>
                  <a:gd name="T64" fmla="*/ 591 w 1506"/>
                  <a:gd name="T65" fmla="*/ 1044 h 1222"/>
                  <a:gd name="T66" fmla="*/ 629 w 1506"/>
                  <a:gd name="T67" fmla="*/ 1002 h 1222"/>
                  <a:gd name="T68" fmla="*/ 670 w 1506"/>
                  <a:gd name="T69" fmla="*/ 979 h 1222"/>
                  <a:gd name="T70" fmla="*/ 769 w 1506"/>
                  <a:gd name="T71" fmla="*/ 949 h 1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06" h="1222">
                    <a:moveTo>
                      <a:pt x="769" y="949"/>
                    </a:moveTo>
                    <a:lnTo>
                      <a:pt x="809" y="931"/>
                    </a:lnTo>
                    <a:lnTo>
                      <a:pt x="865" y="957"/>
                    </a:lnTo>
                    <a:lnTo>
                      <a:pt x="902" y="1005"/>
                    </a:lnTo>
                    <a:lnTo>
                      <a:pt x="931" y="1010"/>
                    </a:lnTo>
                    <a:lnTo>
                      <a:pt x="954" y="1042"/>
                    </a:lnTo>
                    <a:lnTo>
                      <a:pt x="1036" y="1028"/>
                    </a:lnTo>
                    <a:lnTo>
                      <a:pt x="1066" y="984"/>
                    </a:lnTo>
                    <a:lnTo>
                      <a:pt x="1105" y="948"/>
                    </a:lnTo>
                    <a:lnTo>
                      <a:pt x="1157" y="969"/>
                    </a:lnTo>
                    <a:lnTo>
                      <a:pt x="1363" y="970"/>
                    </a:lnTo>
                    <a:lnTo>
                      <a:pt x="1450" y="909"/>
                    </a:lnTo>
                    <a:lnTo>
                      <a:pt x="1437" y="878"/>
                    </a:lnTo>
                    <a:lnTo>
                      <a:pt x="1346" y="878"/>
                    </a:lnTo>
                    <a:lnTo>
                      <a:pt x="1336" y="847"/>
                    </a:lnTo>
                    <a:lnTo>
                      <a:pt x="1389" y="790"/>
                    </a:lnTo>
                    <a:lnTo>
                      <a:pt x="1387" y="718"/>
                    </a:lnTo>
                    <a:lnTo>
                      <a:pt x="1454" y="676"/>
                    </a:lnTo>
                    <a:lnTo>
                      <a:pt x="1468" y="609"/>
                    </a:lnTo>
                    <a:lnTo>
                      <a:pt x="1506" y="589"/>
                    </a:lnTo>
                    <a:lnTo>
                      <a:pt x="1495" y="527"/>
                    </a:lnTo>
                    <a:lnTo>
                      <a:pt x="1450" y="471"/>
                    </a:lnTo>
                    <a:lnTo>
                      <a:pt x="1384" y="453"/>
                    </a:lnTo>
                    <a:lnTo>
                      <a:pt x="1417" y="363"/>
                    </a:lnTo>
                    <a:lnTo>
                      <a:pt x="1448" y="341"/>
                    </a:lnTo>
                    <a:lnTo>
                      <a:pt x="1456" y="211"/>
                    </a:lnTo>
                    <a:lnTo>
                      <a:pt x="1298" y="234"/>
                    </a:lnTo>
                    <a:lnTo>
                      <a:pt x="1252" y="169"/>
                    </a:lnTo>
                    <a:lnTo>
                      <a:pt x="1248" y="135"/>
                    </a:lnTo>
                    <a:lnTo>
                      <a:pt x="1271" y="62"/>
                    </a:lnTo>
                    <a:lnTo>
                      <a:pt x="1272" y="21"/>
                    </a:lnTo>
                    <a:lnTo>
                      <a:pt x="1248" y="10"/>
                    </a:lnTo>
                    <a:lnTo>
                      <a:pt x="1228" y="31"/>
                    </a:lnTo>
                    <a:lnTo>
                      <a:pt x="1158" y="34"/>
                    </a:lnTo>
                    <a:lnTo>
                      <a:pt x="1134" y="1"/>
                    </a:lnTo>
                    <a:lnTo>
                      <a:pt x="1025" y="0"/>
                    </a:lnTo>
                    <a:lnTo>
                      <a:pt x="998" y="81"/>
                    </a:lnTo>
                    <a:lnTo>
                      <a:pt x="873" y="160"/>
                    </a:lnTo>
                    <a:lnTo>
                      <a:pt x="806" y="147"/>
                    </a:lnTo>
                    <a:lnTo>
                      <a:pt x="661" y="285"/>
                    </a:lnTo>
                    <a:lnTo>
                      <a:pt x="389" y="418"/>
                    </a:lnTo>
                    <a:lnTo>
                      <a:pt x="184" y="514"/>
                    </a:lnTo>
                    <a:lnTo>
                      <a:pt x="161" y="501"/>
                    </a:lnTo>
                    <a:lnTo>
                      <a:pt x="128" y="498"/>
                    </a:lnTo>
                    <a:lnTo>
                      <a:pt x="94" y="518"/>
                    </a:lnTo>
                    <a:lnTo>
                      <a:pt x="0" y="511"/>
                    </a:lnTo>
                    <a:lnTo>
                      <a:pt x="0" y="555"/>
                    </a:lnTo>
                    <a:lnTo>
                      <a:pt x="26" y="579"/>
                    </a:lnTo>
                    <a:lnTo>
                      <a:pt x="85" y="558"/>
                    </a:lnTo>
                    <a:lnTo>
                      <a:pt x="124" y="586"/>
                    </a:lnTo>
                    <a:lnTo>
                      <a:pt x="161" y="563"/>
                    </a:lnTo>
                    <a:lnTo>
                      <a:pt x="236" y="582"/>
                    </a:lnTo>
                    <a:lnTo>
                      <a:pt x="257" y="612"/>
                    </a:lnTo>
                    <a:lnTo>
                      <a:pt x="312" y="875"/>
                    </a:lnTo>
                    <a:lnTo>
                      <a:pt x="421" y="875"/>
                    </a:lnTo>
                    <a:lnTo>
                      <a:pt x="441" y="940"/>
                    </a:lnTo>
                    <a:lnTo>
                      <a:pt x="403" y="1046"/>
                    </a:lnTo>
                    <a:lnTo>
                      <a:pt x="477" y="1131"/>
                    </a:lnTo>
                    <a:lnTo>
                      <a:pt x="468" y="1160"/>
                    </a:lnTo>
                    <a:lnTo>
                      <a:pt x="511" y="1222"/>
                    </a:lnTo>
                    <a:lnTo>
                      <a:pt x="562" y="1217"/>
                    </a:lnTo>
                    <a:lnTo>
                      <a:pt x="530" y="1171"/>
                    </a:lnTo>
                    <a:lnTo>
                      <a:pt x="565" y="1120"/>
                    </a:lnTo>
                    <a:lnTo>
                      <a:pt x="547" y="1084"/>
                    </a:lnTo>
                    <a:lnTo>
                      <a:pt x="555" y="1044"/>
                    </a:lnTo>
                    <a:lnTo>
                      <a:pt x="591" y="1044"/>
                    </a:lnTo>
                    <a:lnTo>
                      <a:pt x="595" y="999"/>
                    </a:lnTo>
                    <a:lnTo>
                      <a:pt x="629" y="1002"/>
                    </a:lnTo>
                    <a:lnTo>
                      <a:pt x="624" y="985"/>
                    </a:lnTo>
                    <a:lnTo>
                      <a:pt x="670" y="979"/>
                    </a:lnTo>
                    <a:lnTo>
                      <a:pt x="738" y="1002"/>
                    </a:lnTo>
                    <a:lnTo>
                      <a:pt x="769" y="949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48" name="Freeform 56"/>
              <p:cNvSpPr>
                <a:spLocks noChangeAspect="1"/>
              </p:cNvSpPr>
              <p:nvPr/>
            </p:nvSpPr>
            <p:spPr bwMode="auto">
              <a:xfrm>
                <a:off x="4128" y="2920"/>
                <a:ext cx="222" cy="155"/>
              </a:xfrm>
              <a:custGeom>
                <a:avLst/>
                <a:gdLst>
                  <a:gd name="T0" fmla="*/ 547 w 1232"/>
                  <a:gd name="T1" fmla="*/ 833 h 862"/>
                  <a:gd name="T2" fmla="*/ 531 w 1232"/>
                  <a:gd name="T3" fmla="*/ 786 h 862"/>
                  <a:gd name="T4" fmla="*/ 495 w 1232"/>
                  <a:gd name="T5" fmla="*/ 727 h 862"/>
                  <a:gd name="T6" fmla="*/ 465 w 1232"/>
                  <a:gd name="T7" fmla="*/ 729 h 862"/>
                  <a:gd name="T8" fmla="*/ 421 w 1232"/>
                  <a:gd name="T9" fmla="*/ 723 h 862"/>
                  <a:gd name="T10" fmla="*/ 402 w 1232"/>
                  <a:gd name="T11" fmla="*/ 664 h 862"/>
                  <a:gd name="T12" fmla="*/ 373 w 1232"/>
                  <a:gd name="T13" fmla="*/ 615 h 862"/>
                  <a:gd name="T14" fmla="*/ 383 w 1232"/>
                  <a:gd name="T15" fmla="*/ 605 h 862"/>
                  <a:gd name="T16" fmla="*/ 397 w 1232"/>
                  <a:gd name="T17" fmla="*/ 577 h 862"/>
                  <a:gd name="T18" fmla="*/ 380 w 1232"/>
                  <a:gd name="T19" fmla="*/ 548 h 862"/>
                  <a:gd name="T20" fmla="*/ 295 w 1232"/>
                  <a:gd name="T21" fmla="*/ 531 h 862"/>
                  <a:gd name="T22" fmla="*/ 208 w 1232"/>
                  <a:gd name="T23" fmla="*/ 449 h 862"/>
                  <a:gd name="T24" fmla="*/ 177 w 1232"/>
                  <a:gd name="T25" fmla="*/ 453 h 862"/>
                  <a:gd name="T26" fmla="*/ 0 w 1232"/>
                  <a:gd name="T27" fmla="*/ 376 h 862"/>
                  <a:gd name="T28" fmla="*/ 2 w 1232"/>
                  <a:gd name="T29" fmla="*/ 274 h 862"/>
                  <a:gd name="T30" fmla="*/ 196 w 1232"/>
                  <a:gd name="T31" fmla="*/ 260 h 862"/>
                  <a:gd name="T32" fmla="*/ 223 w 1232"/>
                  <a:gd name="T33" fmla="*/ 225 h 862"/>
                  <a:gd name="T34" fmla="*/ 219 w 1232"/>
                  <a:gd name="T35" fmla="*/ 149 h 862"/>
                  <a:gd name="T36" fmla="*/ 292 w 1232"/>
                  <a:gd name="T37" fmla="*/ 128 h 862"/>
                  <a:gd name="T38" fmla="*/ 292 w 1232"/>
                  <a:gd name="T39" fmla="*/ 63 h 862"/>
                  <a:gd name="T40" fmla="*/ 383 w 1232"/>
                  <a:gd name="T41" fmla="*/ 22 h 862"/>
                  <a:gd name="T42" fmla="*/ 481 w 1232"/>
                  <a:gd name="T43" fmla="*/ 0 h 862"/>
                  <a:gd name="T44" fmla="*/ 498 w 1232"/>
                  <a:gd name="T45" fmla="*/ 35 h 862"/>
                  <a:gd name="T46" fmla="*/ 538 w 1232"/>
                  <a:gd name="T47" fmla="*/ 56 h 862"/>
                  <a:gd name="T48" fmla="*/ 642 w 1232"/>
                  <a:gd name="T49" fmla="*/ 57 h 862"/>
                  <a:gd name="T50" fmla="*/ 680 w 1232"/>
                  <a:gd name="T51" fmla="*/ 22 h 862"/>
                  <a:gd name="T52" fmla="*/ 727 w 1232"/>
                  <a:gd name="T53" fmla="*/ 19 h 862"/>
                  <a:gd name="T54" fmla="*/ 992 w 1232"/>
                  <a:gd name="T55" fmla="*/ 185 h 862"/>
                  <a:gd name="T56" fmla="*/ 1232 w 1232"/>
                  <a:gd name="T57" fmla="*/ 410 h 862"/>
                  <a:gd name="T58" fmla="*/ 1210 w 1232"/>
                  <a:gd name="T59" fmla="*/ 531 h 862"/>
                  <a:gd name="T60" fmla="*/ 1128 w 1232"/>
                  <a:gd name="T61" fmla="*/ 628 h 862"/>
                  <a:gd name="T62" fmla="*/ 1125 w 1232"/>
                  <a:gd name="T63" fmla="*/ 642 h 862"/>
                  <a:gd name="T64" fmla="*/ 1079 w 1232"/>
                  <a:gd name="T65" fmla="*/ 648 h 862"/>
                  <a:gd name="T66" fmla="*/ 1086 w 1232"/>
                  <a:gd name="T67" fmla="*/ 677 h 862"/>
                  <a:gd name="T68" fmla="*/ 1020 w 1232"/>
                  <a:gd name="T69" fmla="*/ 705 h 862"/>
                  <a:gd name="T70" fmla="*/ 964 w 1232"/>
                  <a:gd name="T71" fmla="*/ 685 h 862"/>
                  <a:gd name="T72" fmla="*/ 912 w 1232"/>
                  <a:gd name="T73" fmla="*/ 693 h 862"/>
                  <a:gd name="T74" fmla="*/ 849 w 1232"/>
                  <a:gd name="T75" fmla="*/ 730 h 862"/>
                  <a:gd name="T76" fmla="*/ 823 w 1232"/>
                  <a:gd name="T77" fmla="*/ 727 h 862"/>
                  <a:gd name="T78" fmla="*/ 807 w 1232"/>
                  <a:gd name="T79" fmla="*/ 693 h 862"/>
                  <a:gd name="T80" fmla="*/ 779 w 1232"/>
                  <a:gd name="T81" fmla="*/ 693 h 862"/>
                  <a:gd name="T82" fmla="*/ 771 w 1232"/>
                  <a:gd name="T83" fmla="*/ 718 h 862"/>
                  <a:gd name="T84" fmla="*/ 828 w 1232"/>
                  <a:gd name="T85" fmla="*/ 794 h 862"/>
                  <a:gd name="T86" fmla="*/ 573 w 1232"/>
                  <a:gd name="T87" fmla="*/ 862 h 862"/>
                  <a:gd name="T88" fmla="*/ 547 w 1232"/>
                  <a:gd name="T89" fmla="*/ 833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32" h="862">
                    <a:moveTo>
                      <a:pt x="547" y="833"/>
                    </a:moveTo>
                    <a:lnTo>
                      <a:pt x="531" y="786"/>
                    </a:lnTo>
                    <a:lnTo>
                      <a:pt x="495" y="727"/>
                    </a:lnTo>
                    <a:lnTo>
                      <a:pt x="465" y="729"/>
                    </a:lnTo>
                    <a:lnTo>
                      <a:pt x="421" y="723"/>
                    </a:lnTo>
                    <a:lnTo>
                      <a:pt x="402" y="664"/>
                    </a:lnTo>
                    <a:lnTo>
                      <a:pt x="373" y="615"/>
                    </a:lnTo>
                    <a:lnTo>
                      <a:pt x="383" y="605"/>
                    </a:lnTo>
                    <a:lnTo>
                      <a:pt x="397" y="577"/>
                    </a:lnTo>
                    <a:lnTo>
                      <a:pt x="380" y="548"/>
                    </a:lnTo>
                    <a:lnTo>
                      <a:pt x="295" y="531"/>
                    </a:lnTo>
                    <a:lnTo>
                      <a:pt x="208" y="449"/>
                    </a:lnTo>
                    <a:lnTo>
                      <a:pt x="177" y="453"/>
                    </a:lnTo>
                    <a:lnTo>
                      <a:pt x="0" y="376"/>
                    </a:lnTo>
                    <a:lnTo>
                      <a:pt x="2" y="274"/>
                    </a:lnTo>
                    <a:lnTo>
                      <a:pt x="196" y="260"/>
                    </a:lnTo>
                    <a:lnTo>
                      <a:pt x="223" y="225"/>
                    </a:lnTo>
                    <a:lnTo>
                      <a:pt x="219" y="149"/>
                    </a:lnTo>
                    <a:lnTo>
                      <a:pt x="292" y="128"/>
                    </a:lnTo>
                    <a:lnTo>
                      <a:pt x="292" y="63"/>
                    </a:lnTo>
                    <a:lnTo>
                      <a:pt x="383" y="22"/>
                    </a:lnTo>
                    <a:lnTo>
                      <a:pt x="481" y="0"/>
                    </a:lnTo>
                    <a:lnTo>
                      <a:pt x="498" y="35"/>
                    </a:lnTo>
                    <a:lnTo>
                      <a:pt x="538" y="56"/>
                    </a:lnTo>
                    <a:lnTo>
                      <a:pt x="642" y="57"/>
                    </a:lnTo>
                    <a:lnTo>
                      <a:pt x="680" y="22"/>
                    </a:lnTo>
                    <a:lnTo>
                      <a:pt x="727" y="19"/>
                    </a:lnTo>
                    <a:lnTo>
                      <a:pt x="992" y="185"/>
                    </a:lnTo>
                    <a:lnTo>
                      <a:pt x="1232" y="410"/>
                    </a:lnTo>
                    <a:lnTo>
                      <a:pt x="1210" y="531"/>
                    </a:lnTo>
                    <a:lnTo>
                      <a:pt x="1128" y="628"/>
                    </a:lnTo>
                    <a:lnTo>
                      <a:pt x="1125" y="642"/>
                    </a:lnTo>
                    <a:lnTo>
                      <a:pt x="1079" y="648"/>
                    </a:lnTo>
                    <a:lnTo>
                      <a:pt x="1086" y="677"/>
                    </a:lnTo>
                    <a:lnTo>
                      <a:pt x="1020" y="705"/>
                    </a:lnTo>
                    <a:lnTo>
                      <a:pt x="964" y="685"/>
                    </a:lnTo>
                    <a:lnTo>
                      <a:pt x="912" y="693"/>
                    </a:lnTo>
                    <a:lnTo>
                      <a:pt x="849" y="730"/>
                    </a:lnTo>
                    <a:lnTo>
                      <a:pt x="823" y="727"/>
                    </a:lnTo>
                    <a:lnTo>
                      <a:pt x="807" y="693"/>
                    </a:lnTo>
                    <a:lnTo>
                      <a:pt x="779" y="693"/>
                    </a:lnTo>
                    <a:lnTo>
                      <a:pt x="771" y="718"/>
                    </a:lnTo>
                    <a:lnTo>
                      <a:pt x="828" y="794"/>
                    </a:lnTo>
                    <a:lnTo>
                      <a:pt x="573" y="862"/>
                    </a:lnTo>
                    <a:lnTo>
                      <a:pt x="547" y="83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49" name="Freeform 57"/>
              <p:cNvSpPr>
                <a:spLocks noChangeAspect="1"/>
              </p:cNvSpPr>
              <p:nvPr/>
            </p:nvSpPr>
            <p:spPr bwMode="auto">
              <a:xfrm>
                <a:off x="3998" y="2987"/>
                <a:ext cx="233" cy="212"/>
              </a:xfrm>
              <a:custGeom>
                <a:avLst/>
                <a:gdLst>
                  <a:gd name="T0" fmla="*/ 98 w 1290"/>
                  <a:gd name="T1" fmla="*/ 888 h 1168"/>
                  <a:gd name="T2" fmla="*/ 142 w 1290"/>
                  <a:gd name="T3" fmla="*/ 986 h 1168"/>
                  <a:gd name="T4" fmla="*/ 91 w 1290"/>
                  <a:gd name="T5" fmla="*/ 1007 h 1168"/>
                  <a:gd name="T6" fmla="*/ 103 w 1290"/>
                  <a:gd name="T7" fmla="*/ 1083 h 1168"/>
                  <a:gd name="T8" fmla="*/ 319 w 1290"/>
                  <a:gd name="T9" fmla="*/ 1077 h 1168"/>
                  <a:gd name="T10" fmla="*/ 389 w 1290"/>
                  <a:gd name="T11" fmla="*/ 1168 h 1168"/>
                  <a:gd name="T12" fmla="*/ 619 w 1290"/>
                  <a:gd name="T13" fmla="*/ 1089 h 1168"/>
                  <a:gd name="T14" fmla="*/ 813 w 1290"/>
                  <a:gd name="T15" fmla="*/ 1031 h 1168"/>
                  <a:gd name="T16" fmla="*/ 1007 w 1290"/>
                  <a:gd name="T17" fmla="*/ 1013 h 1168"/>
                  <a:gd name="T18" fmla="*/ 1078 w 1290"/>
                  <a:gd name="T19" fmla="*/ 956 h 1168"/>
                  <a:gd name="T20" fmla="*/ 1091 w 1290"/>
                  <a:gd name="T21" fmla="*/ 891 h 1168"/>
                  <a:gd name="T22" fmla="*/ 1098 w 1290"/>
                  <a:gd name="T23" fmla="*/ 853 h 1168"/>
                  <a:gd name="T24" fmla="*/ 1290 w 1290"/>
                  <a:gd name="T25" fmla="*/ 485 h 1168"/>
                  <a:gd name="T26" fmla="*/ 1264 w 1290"/>
                  <a:gd name="T27" fmla="*/ 458 h 1168"/>
                  <a:gd name="T28" fmla="*/ 1248 w 1290"/>
                  <a:gd name="T29" fmla="*/ 409 h 1168"/>
                  <a:gd name="T30" fmla="*/ 1212 w 1290"/>
                  <a:gd name="T31" fmla="*/ 351 h 1168"/>
                  <a:gd name="T32" fmla="*/ 1181 w 1290"/>
                  <a:gd name="T33" fmla="*/ 353 h 1168"/>
                  <a:gd name="T34" fmla="*/ 1139 w 1290"/>
                  <a:gd name="T35" fmla="*/ 347 h 1168"/>
                  <a:gd name="T36" fmla="*/ 1117 w 1290"/>
                  <a:gd name="T37" fmla="*/ 281 h 1168"/>
                  <a:gd name="T38" fmla="*/ 1090 w 1290"/>
                  <a:gd name="T39" fmla="*/ 237 h 1168"/>
                  <a:gd name="T40" fmla="*/ 1100 w 1290"/>
                  <a:gd name="T41" fmla="*/ 229 h 1168"/>
                  <a:gd name="T42" fmla="*/ 1115 w 1290"/>
                  <a:gd name="T43" fmla="*/ 197 h 1168"/>
                  <a:gd name="T44" fmla="*/ 1098 w 1290"/>
                  <a:gd name="T45" fmla="*/ 169 h 1168"/>
                  <a:gd name="T46" fmla="*/ 1013 w 1290"/>
                  <a:gd name="T47" fmla="*/ 152 h 1168"/>
                  <a:gd name="T48" fmla="*/ 925 w 1290"/>
                  <a:gd name="T49" fmla="*/ 71 h 1168"/>
                  <a:gd name="T50" fmla="*/ 886 w 1290"/>
                  <a:gd name="T51" fmla="*/ 71 h 1168"/>
                  <a:gd name="T52" fmla="*/ 716 w 1290"/>
                  <a:gd name="T53" fmla="*/ 0 h 1168"/>
                  <a:gd name="T54" fmla="*/ 715 w 1290"/>
                  <a:gd name="T55" fmla="*/ 25 h 1168"/>
                  <a:gd name="T56" fmla="*/ 685 w 1290"/>
                  <a:gd name="T57" fmla="*/ 48 h 1168"/>
                  <a:gd name="T58" fmla="*/ 654 w 1290"/>
                  <a:gd name="T59" fmla="*/ 138 h 1168"/>
                  <a:gd name="T60" fmla="*/ 714 w 1290"/>
                  <a:gd name="T61" fmla="*/ 156 h 1168"/>
                  <a:gd name="T62" fmla="*/ 764 w 1290"/>
                  <a:gd name="T63" fmla="*/ 212 h 1168"/>
                  <a:gd name="T64" fmla="*/ 775 w 1290"/>
                  <a:gd name="T65" fmla="*/ 275 h 1168"/>
                  <a:gd name="T66" fmla="*/ 737 w 1290"/>
                  <a:gd name="T67" fmla="*/ 296 h 1168"/>
                  <a:gd name="T68" fmla="*/ 725 w 1290"/>
                  <a:gd name="T69" fmla="*/ 358 h 1168"/>
                  <a:gd name="T70" fmla="*/ 655 w 1290"/>
                  <a:gd name="T71" fmla="*/ 401 h 1168"/>
                  <a:gd name="T72" fmla="*/ 660 w 1290"/>
                  <a:gd name="T73" fmla="*/ 475 h 1168"/>
                  <a:gd name="T74" fmla="*/ 603 w 1290"/>
                  <a:gd name="T75" fmla="*/ 530 h 1168"/>
                  <a:gd name="T76" fmla="*/ 615 w 1290"/>
                  <a:gd name="T77" fmla="*/ 564 h 1168"/>
                  <a:gd name="T78" fmla="*/ 704 w 1290"/>
                  <a:gd name="T79" fmla="*/ 561 h 1168"/>
                  <a:gd name="T80" fmla="*/ 718 w 1290"/>
                  <a:gd name="T81" fmla="*/ 592 h 1168"/>
                  <a:gd name="T82" fmla="*/ 630 w 1290"/>
                  <a:gd name="T83" fmla="*/ 658 h 1168"/>
                  <a:gd name="T84" fmla="*/ 428 w 1290"/>
                  <a:gd name="T85" fmla="*/ 656 h 1168"/>
                  <a:gd name="T86" fmla="*/ 374 w 1290"/>
                  <a:gd name="T87" fmla="*/ 633 h 1168"/>
                  <a:gd name="T88" fmla="*/ 336 w 1290"/>
                  <a:gd name="T89" fmla="*/ 669 h 1168"/>
                  <a:gd name="T90" fmla="*/ 305 w 1290"/>
                  <a:gd name="T91" fmla="*/ 711 h 1168"/>
                  <a:gd name="T92" fmla="*/ 221 w 1290"/>
                  <a:gd name="T93" fmla="*/ 726 h 1168"/>
                  <a:gd name="T94" fmla="*/ 202 w 1290"/>
                  <a:gd name="T95" fmla="*/ 695 h 1168"/>
                  <a:gd name="T96" fmla="*/ 170 w 1290"/>
                  <a:gd name="T97" fmla="*/ 690 h 1168"/>
                  <a:gd name="T98" fmla="*/ 135 w 1290"/>
                  <a:gd name="T99" fmla="*/ 643 h 1168"/>
                  <a:gd name="T100" fmla="*/ 77 w 1290"/>
                  <a:gd name="T101" fmla="*/ 617 h 1168"/>
                  <a:gd name="T102" fmla="*/ 36 w 1290"/>
                  <a:gd name="T103" fmla="*/ 633 h 1168"/>
                  <a:gd name="T104" fmla="*/ 4 w 1290"/>
                  <a:gd name="T105" fmla="*/ 687 h 1168"/>
                  <a:gd name="T106" fmla="*/ 19 w 1290"/>
                  <a:gd name="T107" fmla="*/ 737 h 1168"/>
                  <a:gd name="T108" fmla="*/ 0 w 1290"/>
                  <a:gd name="T109" fmla="*/ 791 h 1168"/>
                  <a:gd name="T110" fmla="*/ 61 w 1290"/>
                  <a:gd name="T111" fmla="*/ 913 h 1168"/>
                  <a:gd name="T112" fmla="*/ 98 w 1290"/>
                  <a:gd name="T113" fmla="*/ 888 h 1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290" h="1168">
                    <a:moveTo>
                      <a:pt x="98" y="888"/>
                    </a:moveTo>
                    <a:lnTo>
                      <a:pt x="142" y="986"/>
                    </a:lnTo>
                    <a:lnTo>
                      <a:pt x="91" y="1007"/>
                    </a:lnTo>
                    <a:lnTo>
                      <a:pt x="103" y="1083"/>
                    </a:lnTo>
                    <a:lnTo>
                      <a:pt x="319" y="1077"/>
                    </a:lnTo>
                    <a:lnTo>
                      <a:pt x="389" y="1168"/>
                    </a:lnTo>
                    <a:lnTo>
                      <a:pt x="619" y="1089"/>
                    </a:lnTo>
                    <a:lnTo>
                      <a:pt x="813" y="1031"/>
                    </a:lnTo>
                    <a:lnTo>
                      <a:pt x="1007" y="1013"/>
                    </a:lnTo>
                    <a:lnTo>
                      <a:pt x="1078" y="956"/>
                    </a:lnTo>
                    <a:lnTo>
                      <a:pt x="1091" y="891"/>
                    </a:lnTo>
                    <a:lnTo>
                      <a:pt x="1098" y="853"/>
                    </a:lnTo>
                    <a:lnTo>
                      <a:pt x="1290" y="485"/>
                    </a:lnTo>
                    <a:lnTo>
                      <a:pt x="1264" y="458"/>
                    </a:lnTo>
                    <a:lnTo>
                      <a:pt x="1248" y="409"/>
                    </a:lnTo>
                    <a:lnTo>
                      <a:pt x="1212" y="351"/>
                    </a:lnTo>
                    <a:lnTo>
                      <a:pt x="1181" y="353"/>
                    </a:lnTo>
                    <a:lnTo>
                      <a:pt x="1139" y="347"/>
                    </a:lnTo>
                    <a:lnTo>
                      <a:pt x="1117" y="281"/>
                    </a:lnTo>
                    <a:lnTo>
                      <a:pt x="1090" y="237"/>
                    </a:lnTo>
                    <a:lnTo>
                      <a:pt x="1100" y="229"/>
                    </a:lnTo>
                    <a:lnTo>
                      <a:pt x="1115" y="197"/>
                    </a:lnTo>
                    <a:lnTo>
                      <a:pt x="1098" y="169"/>
                    </a:lnTo>
                    <a:lnTo>
                      <a:pt x="1013" y="152"/>
                    </a:lnTo>
                    <a:lnTo>
                      <a:pt x="925" y="71"/>
                    </a:lnTo>
                    <a:lnTo>
                      <a:pt x="886" y="71"/>
                    </a:lnTo>
                    <a:lnTo>
                      <a:pt x="716" y="0"/>
                    </a:lnTo>
                    <a:lnTo>
                      <a:pt x="715" y="25"/>
                    </a:lnTo>
                    <a:lnTo>
                      <a:pt x="685" y="48"/>
                    </a:lnTo>
                    <a:lnTo>
                      <a:pt x="654" y="138"/>
                    </a:lnTo>
                    <a:lnTo>
                      <a:pt x="714" y="156"/>
                    </a:lnTo>
                    <a:lnTo>
                      <a:pt x="764" y="212"/>
                    </a:lnTo>
                    <a:lnTo>
                      <a:pt x="775" y="275"/>
                    </a:lnTo>
                    <a:lnTo>
                      <a:pt x="737" y="296"/>
                    </a:lnTo>
                    <a:lnTo>
                      <a:pt x="725" y="358"/>
                    </a:lnTo>
                    <a:lnTo>
                      <a:pt x="655" y="401"/>
                    </a:lnTo>
                    <a:lnTo>
                      <a:pt x="660" y="475"/>
                    </a:lnTo>
                    <a:lnTo>
                      <a:pt x="603" y="530"/>
                    </a:lnTo>
                    <a:lnTo>
                      <a:pt x="615" y="564"/>
                    </a:lnTo>
                    <a:lnTo>
                      <a:pt x="704" y="561"/>
                    </a:lnTo>
                    <a:lnTo>
                      <a:pt x="718" y="592"/>
                    </a:lnTo>
                    <a:lnTo>
                      <a:pt x="630" y="658"/>
                    </a:lnTo>
                    <a:lnTo>
                      <a:pt x="428" y="656"/>
                    </a:lnTo>
                    <a:lnTo>
                      <a:pt x="374" y="633"/>
                    </a:lnTo>
                    <a:lnTo>
                      <a:pt x="336" y="669"/>
                    </a:lnTo>
                    <a:lnTo>
                      <a:pt x="305" y="711"/>
                    </a:lnTo>
                    <a:lnTo>
                      <a:pt x="221" y="726"/>
                    </a:lnTo>
                    <a:lnTo>
                      <a:pt x="202" y="695"/>
                    </a:lnTo>
                    <a:lnTo>
                      <a:pt x="170" y="690"/>
                    </a:lnTo>
                    <a:lnTo>
                      <a:pt x="135" y="643"/>
                    </a:lnTo>
                    <a:lnTo>
                      <a:pt x="77" y="617"/>
                    </a:lnTo>
                    <a:lnTo>
                      <a:pt x="36" y="633"/>
                    </a:lnTo>
                    <a:lnTo>
                      <a:pt x="4" y="687"/>
                    </a:lnTo>
                    <a:lnTo>
                      <a:pt x="19" y="737"/>
                    </a:lnTo>
                    <a:lnTo>
                      <a:pt x="0" y="791"/>
                    </a:lnTo>
                    <a:lnTo>
                      <a:pt x="61" y="913"/>
                    </a:lnTo>
                    <a:lnTo>
                      <a:pt x="98" y="888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50" name="Freeform 58"/>
              <p:cNvSpPr>
                <a:spLocks noChangeAspect="1"/>
              </p:cNvSpPr>
              <p:nvPr/>
            </p:nvSpPr>
            <p:spPr bwMode="auto">
              <a:xfrm>
                <a:off x="4392" y="3074"/>
                <a:ext cx="138" cy="117"/>
              </a:xfrm>
              <a:custGeom>
                <a:avLst/>
                <a:gdLst>
                  <a:gd name="T0" fmla="*/ 64 w 767"/>
                  <a:gd name="T1" fmla="*/ 448 h 646"/>
                  <a:gd name="T2" fmla="*/ 111 w 767"/>
                  <a:gd name="T3" fmla="*/ 488 h 646"/>
                  <a:gd name="T4" fmla="*/ 210 w 767"/>
                  <a:gd name="T5" fmla="*/ 488 h 646"/>
                  <a:gd name="T6" fmla="*/ 255 w 767"/>
                  <a:gd name="T7" fmla="*/ 539 h 646"/>
                  <a:gd name="T8" fmla="*/ 206 w 767"/>
                  <a:gd name="T9" fmla="*/ 588 h 646"/>
                  <a:gd name="T10" fmla="*/ 253 w 767"/>
                  <a:gd name="T11" fmla="*/ 634 h 646"/>
                  <a:gd name="T12" fmla="*/ 295 w 767"/>
                  <a:gd name="T13" fmla="*/ 646 h 646"/>
                  <a:gd name="T14" fmla="*/ 324 w 767"/>
                  <a:gd name="T15" fmla="*/ 611 h 646"/>
                  <a:gd name="T16" fmla="*/ 377 w 767"/>
                  <a:gd name="T17" fmla="*/ 610 h 646"/>
                  <a:gd name="T18" fmla="*/ 402 w 767"/>
                  <a:gd name="T19" fmla="*/ 574 h 646"/>
                  <a:gd name="T20" fmla="*/ 437 w 767"/>
                  <a:gd name="T21" fmla="*/ 568 h 646"/>
                  <a:gd name="T22" fmla="*/ 444 w 767"/>
                  <a:gd name="T23" fmla="*/ 533 h 646"/>
                  <a:gd name="T24" fmla="*/ 506 w 767"/>
                  <a:gd name="T25" fmla="*/ 523 h 646"/>
                  <a:gd name="T26" fmla="*/ 571 w 767"/>
                  <a:gd name="T27" fmla="*/ 482 h 646"/>
                  <a:gd name="T28" fmla="*/ 590 w 767"/>
                  <a:gd name="T29" fmla="*/ 383 h 646"/>
                  <a:gd name="T30" fmla="*/ 644 w 767"/>
                  <a:gd name="T31" fmla="*/ 333 h 646"/>
                  <a:gd name="T32" fmla="*/ 690 w 767"/>
                  <a:gd name="T33" fmla="*/ 310 h 646"/>
                  <a:gd name="T34" fmla="*/ 692 w 767"/>
                  <a:gd name="T35" fmla="*/ 262 h 646"/>
                  <a:gd name="T36" fmla="*/ 767 w 767"/>
                  <a:gd name="T37" fmla="*/ 252 h 646"/>
                  <a:gd name="T38" fmla="*/ 644 w 767"/>
                  <a:gd name="T39" fmla="*/ 147 h 646"/>
                  <a:gd name="T40" fmla="*/ 554 w 767"/>
                  <a:gd name="T41" fmla="*/ 145 h 646"/>
                  <a:gd name="T42" fmla="*/ 543 w 767"/>
                  <a:gd name="T43" fmla="*/ 187 h 646"/>
                  <a:gd name="T44" fmla="*/ 435 w 767"/>
                  <a:gd name="T45" fmla="*/ 180 h 646"/>
                  <a:gd name="T46" fmla="*/ 379 w 767"/>
                  <a:gd name="T47" fmla="*/ 140 h 646"/>
                  <a:gd name="T48" fmla="*/ 313 w 767"/>
                  <a:gd name="T49" fmla="*/ 140 h 646"/>
                  <a:gd name="T50" fmla="*/ 255 w 767"/>
                  <a:gd name="T51" fmla="*/ 27 h 646"/>
                  <a:gd name="T52" fmla="*/ 195 w 767"/>
                  <a:gd name="T53" fmla="*/ 27 h 646"/>
                  <a:gd name="T54" fmla="*/ 158 w 767"/>
                  <a:gd name="T55" fmla="*/ 36 h 646"/>
                  <a:gd name="T56" fmla="*/ 0 w 767"/>
                  <a:gd name="T57" fmla="*/ 0 h 646"/>
                  <a:gd name="T58" fmla="*/ 9 w 767"/>
                  <a:gd name="T59" fmla="*/ 31 h 646"/>
                  <a:gd name="T60" fmla="*/ 80 w 767"/>
                  <a:gd name="T61" fmla="*/ 84 h 646"/>
                  <a:gd name="T62" fmla="*/ 80 w 767"/>
                  <a:gd name="T63" fmla="*/ 120 h 646"/>
                  <a:gd name="T64" fmla="*/ 182 w 767"/>
                  <a:gd name="T65" fmla="*/ 198 h 646"/>
                  <a:gd name="T66" fmla="*/ 109 w 767"/>
                  <a:gd name="T67" fmla="*/ 222 h 646"/>
                  <a:gd name="T68" fmla="*/ 116 w 767"/>
                  <a:gd name="T69" fmla="*/ 381 h 646"/>
                  <a:gd name="T70" fmla="*/ 137 w 767"/>
                  <a:gd name="T71" fmla="*/ 435 h 646"/>
                  <a:gd name="T72" fmla="*/ 64 w 767"/>
                  <a:gd name="T73" fmla="*/ 448 h 6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67" h="646">
                    <a:moveTo>
                      <a:pt x="64" y="448"/>
                    </a:moveTo>
                    <a:lnTo>
                      <a:pt x="111" y="488"/>
                    </a:lnTo>
                    <a:lnTo>
                      <a:pt x="210" y="488"/>
                    </a:lnTo>
                    <a:lnTo>
                      <a:pt x="255" y="539"/>
                    </a:lnTo>
                    <a:lnTo>
                      <a:pt x="206" y="588"/>
                    </a:lnTo>
                    <a:lnTo>
                      <a:pt x="253" y="634"/>
                    </a:lnTo>
                    <a:lnTo>
                      <a:pt x="295" y="646"/>
                    </a:lnTo>
                    <a:lnTo>
                      <a:pt x="324" y="611"/>
                    </a:lnTo>
                    <a:lnTo>
                      <a:pt x="377" y="610"/>
                    </a:lnTo>
                    <a:lnTo>
                      <a:pt x="402" y="574"/>
                    </a:lnTo>
                    <a:lnTo>
                      <a:pt x="437" y="568"/>
                    </a:lnTo>
                    <a:lnTo>
                      <a:pt x="444" y="533"/>
                    </a:lnTo>
                    <a:lnTo>
                      <a:pt x="506" y="523"/>
                    </a:lnTo>
                    <a:lnTo>
                      <a:pt x="571" y="482"/>
                    </a:lnTo>
                    <a:lnTo>
                      <a:pt x="590" y="383"/>
                    </a:lnTo>
                    <a:lnTo>
                      <a:pt x="644" y="333"/>
                    </a:lnTo>
                    <a:lnTo>
                      <a:pt x="690" y="310"/>
                    </a:lnTo>
                    <a:lnTo>
                      <a:pt x="692" y="262"/>
                    </a:lnTo>
                    <a:lnTo>
                      <a:pt x="767" y="252"/>
                    </a:lnTo>
                    <a:lnTo>
                      <a:pt x="644" y="147"/>
                    </a:lnTo>
                    <a:lnTo>
                      <a:pt x="554" y="145"/>
                    </a:lnTo>
                    <a:lnTo>
                      <a:pt x="543" y="187"/>
                    </a:lnTo>
                    <a:lnTo>
                      <a:pt x="435" y="180"/>
                    </a:lnTo>
                    <a:lnTo>
                      <a:pt x="379" y="140"/>
                    </a:lnTo>
                    <a:lnTo>
                      <a:pt x="313" y="140"/>
                    </a:lnTo>
                    <a:lnTo>
                      <a:pt x="255" y="27"/>
                    </a:lnTo>
                    <a:lnTo>
                      <a:pt x="195" y="27"/>
                    </a:lnTo>
                    <a:lnTo>
                      <a:pt x="158" y="36"/>
                    </a:lnTo>
                    <a:lnTo>
                      <a:pt x="0" y="0"/>
                    </a:lnTo>
                    <a:lnTo>
                      <a:pt x="9" y="31"/>
                    </a:lnTo>
                    <a:lnTo>
                      <a:pt x="80" y="84"/>
                    </a:lnTo>
                    <a:lnTo>
                      <a:pt x="80" y="120"/>
                    </a:lnTo>
                    <a:lnTo>
                      <a:pt x="182" y="198"/>
                    </a:lnTo>
                    <a:lnTo>
                      <a:pt x="109" y="222"/>
                    </a:lnTo>
                    <a:lnTo>
                      <a:pt x="116" y="381"/>
                    </a:lnTo>
                    <a:lnTo>
                      <a:pt x="137" y="435"/>
                    </a:lnTo>
                    <a:lnTo>
                      <a:pt x="64" y="448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51" name="Freeform 59"/>
              <p:cNvSpPr>
                <a:spLocks noChangeAspect="1"/>
              </p:cNvSpPr>
              <p:nvPr/>
            </p:nvSpPr>
            <p:spPr bwMode="auto">
              <a:xfrm>
                <a:off x="4333" y="3230"/>
                <a:ext cx="196" cy="148"/>
              </a:xfrm>
              <a:custGeom>
                <a:avLst/>
                <a:gdLst>
                  <a:gd name="T0" fmla="*/ 611 w 1085"/>
                  <a:gd name="T1" fmla="*/ 38 h 822"/>
                  <a:gd name="T2" fmla="*/ 786 w 1085"/>
                  <a:gd name="T3" fmla="*/ 139 h 822"/>
                  <a:gd name="T4" fmla="*/ 907 w 1085"/>
                  <a:gd name="T5" fmla="*/ 226 h 822"/>
                  <a:gd name="T6" fmla="*/ 904 w 1085"/>
                  <a:gd name="T7" fmla="*/ 284 h 822"/>
                  <a:gd name="T8" fmla="*/ 953 w 1085"/>
                  <a:gd name="T9" fmla="*/ 363 h 822"/>
                  <a:gd name="T10" fmla="*/ 947 w 1085"/>
                  <a:gd name="T11" fmla="*/ 398 h 822"/>
                  <a:gd name="T12" fmla="*/ 898 w 1085"/>
                  <a:gd name="T13" fmla="*/ 468 h 822"/>
                  <a:gd name="T14" fmla="*/ 892 w 1085"/>
                  <a:gd name="T15" fmla="*/ 602 h 822"/>
                  <a:gd name="T16" fmla="*/ 868 w 1085"/>
                  <a:gd name="T17" fmla="*/ 644 h 822"/>
                  <a:gd name="T18" fmla="*/ 997 w 1085"/>
                  <a:gd name="T19" fmla="*/ 641 h 822"/>
                  <a:gd name="T20" fmla="*/ 1041 w 1085"/>
                  <a:gd name="T21" fmla="*/ 675 h 822"/>
                  <a:gd name="T22" fmla="*/ 1070 w 1085"/>
                  <a:gd name="T23" fmla="*/ 678 h 822"/>
                  <a:gd name="T24" fmla="*/ 1085 w 1085"/>
                  <a:gd name="T25" fmla="*/ 761 h 822"/>
                  <a:gd name="T26" fmla="*/ 1026 w 1085"/>
                  <a:gd name="T27" fmla="*/ 770 h 822"/>
                  <a:gd name="T28" fmla="*/ 994 w 1085"/>
                  <a:gd name="T29" fmla="*/ 746 h 822"/>
                  <a:gd name="T30" fmla="*/ 936 w 1085"/>
                  <a:gd name="T31" fmla="*/ 775 h 822"/>
                  <a:gd name="T32" fmla="*/ 728 w 1085"/>
                  <a:gd name="T33" fmla="*/ 801 h 822"/>
                  <a:gd name="T34" fmla="*/ 719 w 1085"/>
                  <a:gd name="T35" fmla="*/ 813 h 822"/>
                  <a:gd name="T36" fmla="*/ 582 w 1085"/>
                  <a:gd name="T37" fmla="*/ 816 h 822"/>
                  <a:gd name="T38" fmla="*/ 517 w 1085"/>
                  <a:gd name="T39" fmla="*/ 749 h 822"/>
                  <a:gd name="T40" fmla="*/ 480 w 1085"/>
                  <a:gd name="T41" fmla="*/ 775 h 822"/>
                  <a:gd name="T42" fmla="*/ 413 w 1085"/>
                  <a:gd name="T43" fmla="*/ 778 h 822"/>
                  <a:gd name="T44" fmla="*/ 392 w 1085"/>
                  <a:gd name="T45" fmla="*/ 801 h 822"/>
                  <a:gd name="T46" fmla="*/ 111 w 1085"/>
                  <a:gd name="T47" fmla="*/ 822 h 822"/>
                  <a:gd name="T48" fmla="*/ 0 w 1085"/>
                  <a:gd name="T49" fmla="*/ 498 h 822"/>
                  <a:gd name="T50" fmla="*/ 122 w 1085"/>
                  <a:gd name="T51" fmla="*/ 316 h 822"/>
                  <a:gd name="T52" fmla="*/ 310 w 1085"/>
                  <a:gd name="T53" fmla="*/ 3 h 822"/>
                  <a:gd name="T54" fmla="*/ 371 w 1085"/>
                  <a:gd name="T55" fmla="*/ 0 h 822"/>
                  <a:gd name="T56" fmla="*/ 392 w 1085"/>
                  <a:gd name="T57" fmla="*/ 29 h 822"/>
                  <a:gd name="T58" fmla="*/ 576 w 1085"/>
                  <a:gd name="T59" fmla="*/ 55 h 822"/>
                  <a:gd name="T60" fmla="*/ 611 w 1085"/>
                  <a:gd name="T61" fmla="*/ 38 h 8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085" h="822">
                    <a:moveTo>
                      <a:pt x="611" y="38"/>
                    </a:moveTo>
                    <a:lnTo>
                      <a:pt x="786" y="139"/>
                    </a:lnTo>
                    <a:lnTo>
                      <a:pt x="907" y="226"/>
                    </a:lnTo>
                    <a:lnTo>
                      <a:pt x="904" y="284"/>
                    </a:lnTo>
                    <a:lnTo>
                      <a:pt x="953" y="363"/>
                    </a:lnTo>
                    <a:lnTo>
                      <a:pt x="947" y="398"/>
                    </a:lnTo>
                    <a:lnTo>
                      <a:pt x="898" y="468"/>
                    </a:lnTo>
                    <a:lnTo>
                      <a:pt x="892" y="602"/>
                    </a:lnTo>
                    <a:lnTo>
                      <a:pt x="868" y="644"/>
                    </a:lnTo>
                    <a:lnTo>
                      <a:pt x="997" y="641"/>
                    </a:lnTo>
                    <a:lnTo>
                      <a:pt x="1041" y="675"/>
                    </a:lnTo>
                    <a:lnTo>
                      <a:pt x="1070" y="678"/>
                    </a:lnTo>
                    <a:lnTo>
                      <a:pt x="1085" y="761"/>
                    </a:lnTo>
                    <a:lnTo>
                      <a:pt x="1026" y="770"/>
                    </a:lnTo>
                    <a:lnTo>
                      <a:pt x="994" y="746"/>
                    </a:lnTo>
                    <a:lnTo>
                      <a:pt x="936" y="775"/>
                    </a:lnTo>
                    <a:lnTo>
                      <a:pt x="728" y="801"/>
                    </a:lnTo>
                    <a:lnTo>
                      <a:pt x="719" y="813"/>
                    </a:lnTo>
                    <a:lnTo>
                      <a:pt x="582" y="816"/>
                    </a:lnTo>
                    <a:lnTo>
                      <a:pt x="517" y="749"/>
                    </a:lnTo>
                    <a:lnTo>
                      <a:pt x="480" y="775"/>
                    </a:lnTo>
                    <a:lnTo>
                      <a:pt x="413" y="778"/>
                    </a:lnTo>
                    <a:lnTo>
                      <a:pt x="392" y="801"/>
                    </a:lnTo>
                    <a:lnTo>
                      <a:pt x="111" y="822"/>
                    </a:lnTo>
                    <a:lnTo>
                      <a:pt x="0" y="498"/>
                    </a:lnTo>
                    <a:lnTo>
                      <a:pt x="122" y="316"/>
                    </a:lnTo>
                    <a:lnTo>
                      <a:pt x="310" y="3"/>
                    </a:lnTo>
                    <a:lnTo>
                      <a:pt x="371" y="0"/>
                    </a:lnTo>
                    <a:lnTo>
                      <a:pt x="392" y="29"/>
                    </a:lnTo>
                    <a:lnTo>
                      <a:pt x="576" y="55"/>
                    </a:lnTo>
                    <a:lnTo>
                      <a:pt x="611" y="38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52" name="Freeform 60"/>
              <p:cNvSpPr>
                <a:spLocks noChangeAspect="1"/>
              </p:cNvSpPr>
              <p:nvPr/>
            </p:nvSpPr>
            <p:spPr bwMode="auto">
              <a:xfrm>
                <a:off x="4201" y="3155"/>
                <a:ext cx="252" cy="175"/>
              </a:xfrm>
              <a:custGeom>
                <a:avLst/>
                <a:gdLst>
                  <a:gd name="T0" fmla="*/ 0 w 1398"/>
                  <a:gd name="T1" fmla="*/ 504 h 972"/>
                  <a:gd name="T2" fmla="*/ 105 w 1398"/>
                  <a:gd name="T3" fmla="*/ 416 h 972"/>
                  <a:gd name="T4" fmla="*/ 152 w 1398"/>
                  <a:gd name="T5" fmla="*/ 416 h 972"/>
                  <a:gd name="T6" fmla="*/ 207 w 1398"/>
                  <a:gd name="T7" fmla="*/ 348 h 972"/>
                  <a:gd name="T8" fmla="*/ 380 w 1398"/>
                  <a:gd name="T9" fmla="*/ 194 h 972"/>
                  <a:gd name="T10" fmla="*/ 421 w 1398"/>
                  <a:gd name="T11" fmla="*/ 188 h 972"/>
                  <a:gd name="T12" fmla="*/ 438 w 1398"/>
                  <a:gd name="T13" fmla="*/ 150 h 972"/>
                  <a:gd name="T14" fmla="*/ 553 w 1398"/>
                  <a:gd name="T15" fmla="*/ 73 h 972"/>
                  <a:gd name="T16" fmla="*/ 608 w 1398"/>
                  <a:gd name="T17" fmla="*/ 68 h 972"/>
                  <a:gd name="T18" fmla="*/ 643 w 1398"/>
                  <a:gd name="T19" fmla="*/ 36 h 972"/>
                  <a:gd name="T20" fmla="*/ 690 w 1398"/>
                  <a:gd name="T21" fmla="*/ 36 h 972"/>
                  <a:gd name="T22" fmla="*/ 719 w 1398"/>
                  <a:gd name="T23" fmla="*/ 62 h 972"/>
                  <a:gd name="T24" fmla="*/ 795 w 1398"/>
                  <a:gd name="T25" fmla="*/ 30 h 972"/>
                  <a:gd name="T26" fmla="*/ 1058 w 1398"/>
                  <a:gd name="T27" fmla="*/ 30 h 972"/>
                  <a:gd name="T28" fmla="*/ 1111 w 1398"/>
                  <a:gd name="T29" fmla="*/ 0 h 972"/>
                  <a:gd name="T30" fmla="*/ 1126 w 1398"/>
                  <a:gd name="T31" fmla="*/ 0 h 972"/>
                  <a:gd name="T32" fmla="*/ 1170 w 1398"/>
                  <a:gd name="T33" fmla="*/ 42 h 972"/>
                  <a:gd name="T34" fmla="*/ 1266 w 1398"/>
                  <a:gd name="T35" fmla="*/ 39 h 972"/>
                  <a:gd name="T36" fmla="*/ 1316 w 1398"/>
                  <a:gd name="T37" fmla="*/ 86 h 972"/>
                  <a:gd name="T38" fmla="*/ 1266 w 1398"/>
                  <a:gd name="T39" fmla="*/ 138 h 972"/>
                  <a:gd name="T40" fmla="*/ 1319 w 1398"/>
                  <a:gd name="T41" fmla="*/ 188 h 972"/>
                  <a:gd name="T42" fmla="*/ 1360 w 1398"/>
                  <a:gd name="T43" fmla="*/ 196 h 972"/>
                  <a:gd name="T44" fmla="*/ 1366 w 1398"/>
                  <a:gd name="T45" fmla="*/ 275 h 972"/>
                  <a:gd name="T46" fmla="*/ 1354 w 1398"/>
                  <a:gd name="T47" fmla="*/ 320 h 972"/>
                  <a:gd name="T48" fmla="*/ 1398 w 1398"/>
                  <a:gd name="T49" fmla="*/ 361 h 972"/>
                  <a:gd name="T50" fmla="*/ 1398 w 1398"/>
                  <a:gd name="T51" fmla="*/ 416 h 972"/>
                  <a:gd name="T52" fmla="*/ 1351 w 1398"/>
                  <a:gd name="T53" fmla="*/ 451 h 972"/>
                  <a:gd name="T54" fmla="*/ 1307 w 1398"/>
                  <a:gd name="T55" fmla="*/ 471 h 972"/>
                  <a:gd name="T56" fmla="*/ 1128 w 1398"/>
                  <a:gd name="T57" fmla="*/ 443 h 972"/>
                  <a:gd name="T58" fmla="*/ 1111 w 1398"/>
                  <a:gd name="T59" fmla="*/ 416 h 972"/>
                  <a:gd name="T60" fmla="*/ 1044 w 1398"/>
                  <a:gd name="T61" fmla="*/ 416 h 972"/>
                  <a:gd name="T62" fmla="*/ 856 w 1398"/>
                  <a:gd name="T63" fmla="*/ 732 h 972"/>
                  <a:gd name="T64" fmla="*/ 696 w 1398"/>
                  <a:gd name="T65" fmla="*/ 735 h 972"/>
                  <a:gd name="T66" fmla="*/ 477 w 1398"/>
                  <a:gd name="T67" fmla="*/ 954 h 972"/>
                  <a:gd name="T68" fmla="*/ 415 w 1398"/>
                  <a:gd name="T69" fmla="*/ 914 h 972"/>
                  <a:gd name="T70" fmla="*/ 362 w 1398"/>
                  <a:gd name="T71" fmla="*/ 911 h 972"/>
                  <a:gd name="T72" fmla="*/ 356 w 1398"/>
                  <a:gd name="T73" fmla="*/ 928 h 972"/>
                  <a:gd name="T74" fmla="*/ 325 w 1398"/>
                  <a:gd name="T75" fmla="*/ 934 h 972"/>
                  <a:gd name="T76" fmla="*/ 286 w 1398"/>
                  <a:gd name="T77" fmla="*/ 972 h 972"/>
                  <a:gd name="T78" fmla="*/ 187 w 1398"/>
                  <a:gd name="T79" fmla="*/ 966 h 972"/>
                  <a:gd name="T80" fmla="*/ 120 w 1398"/>
                  <a:gd name="T81" fmla="*/ 887 h 972"/>
                  <a:gd name="T82" fmla="*/ 90 w 1398"/>
                  <a:gd name="T83" fmla="*/ 884 h 972"/>
                  <a:gd name="T84" fmla="*/ 58 w 1398"/>
                  <a:gd name="T85" fmla="*/ 735 h 972"/>
                  <a:gd name="T86" fmla="*/ 120 w 1398"/>
                  <a:gd name="T87" fmla="*/ 709 h 972"/>
                  <a:gd name="T88" fmla="*/ 0 w 1398"/>
                  <a:gd name="T89" fmla="*/ 504 h 9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398" h="972">
                    <a:moveTo>
                      <a:pt x="0" y="504"/>
                    </a:moveTo>
                    <a:lnTo>
                      <a:pt x="105" y="416"/>
                    </a:lnTo>
                    <a:lnTo>
                      <a:pt x="152" y="416"/>
                    </a:lnTo>
                    <a:lnTo>
                      <a:pt x="207" y="348"/>
                    </a:lnTo>
                    <a:lnTo>
                      <a:pt x="380" y="194"/>
                    </a:lnTo>
                    <a:lnTo>
                      <a:pt x="421" y="188"/>
                    </a:lnTo>
                    <a:lnTo>
                      <a:pt x="438" y="150"/>
                    </a:lnTo>
                    <a:lnTo>
                      <a:pt x="553" y="73"/>
                    </a:lnTo>
                    <a:lnTo>
                      <a:pt x="608" y="68"/>
                    </a:lnTo>
                    <a:lnTo>
                      <a:pt x="643" y="36"/>
                    </a:lnTo>
                    <a:lnTo>
                      <a:pt x="690" y="36"/>
                    </a:lnTo>
                    <a:lnTo>
                      <a:pt x="719" y="62"/>
                    </a:lnTo>
                    <a:lnTo>
                      <a:pt x="795" y="30"/>
                    </a:lnTo>
                    <a:lnTo>
                      <a:pt x="1058" y="30"/>
                    </a:lnTo>
                    <a:lnTo>
                      <a:pt x="1111" y="0"/>
                    </a:lnTo>
                    <a:lnTo>
                      <a:pt x="1126" y="0"/>
                    </a:lnTo>
                    <a:lnTo>
                      <a:pt x="1170" y="42"/>
                    </a:lnTo>
                    <a:lnTo>
                      <a:pt x="1266" y="39"/>
                    </a:lnTo>
                    <a:lnTo>
                      <a:pt x="1316" y="86"/>
                    </a:lnTo>
                    <a:lnTo>
                      <a:pt x="1266" y="138"/>
                    </a:lnTo>
                    <a:lnTo>
                      <a:pt x="1319" y="188"/>
                    </a:lnTo>
                    <a:lnTo>
                      <a:pt x="1360" y="196"/>
                    </a:lnTo>
                    <a:lnTo>
                      <a:pt x="1366" y="275"/>
                    </a:lnTo>
                    <a:lnTo>
                      <a:pt x="1354" y="320"/>
                    </a:lnTo>
                    <a:lnTo>
                      <a:pt x="1398" y="361"/>
                    </a:lnTo>
                    <a:lnTo>
                      <a:pt x="1398" y="416"/>
                    </a:lnTo>
                    <a:lnTo>
                      <a:pt x="1351" y="451"/>
                    </a:lnTo>
                    <a:lnTo>
                      <a:pt x="1307" y="471"/>
                    </a:lnTo>
                    <a:lnTo>
                      <a:pt x="1128" y="443"/>
                    </a:lnTo>
                    <a:lnTo>
                      <a:pt x="1111" y="416"/>
                    </a:lnTo>
                    <a:lnTo>
                      <a:pt x="1044" y="416"/>
                    </a:lnTo>
                    <a:lnTo>
                      <a:pt x="856" y="732"/>
                    </a:lnTo>
                    <a:lnTo>
                      <a:pt x="696" y="735"/>
                    </a:lnTo>
                    <a:lnTo>
                      <a:pt x="477" y="954"/>
                    </a:lnTo>
                    <a:lnTo>
                      <a:pt x="415" y="914"/>
                    </a:lnTo>
                    <a:lnTo>
                      <a:pt x="362" y="911"/>
                    </a:lnTo>
                    <a:lnTo>
                      <a:pt x="356" y="928"/>
                    </a:lnTo>
                    <a:lnTo>
                      <a:pt x="325" y="934"/>
                    </a:lnTo>
                    <a:lnTo>
                      <a:pt x="286" y="972"/>
                    </a:lnTo>
                    <a:lnTo>
                      <a:pt x="187" y="966"/>
                    </a:lnTo>
                    <a:lnTo>
                      <a:pt x="120" y="887"/>
                    </a:lnTo>
                    <a:lnTo>
                      <a:pt x="90" y="884"/>
                    </a:lnTo>
                    <a:lnTo>
                      <a:pt x="58" y="735"/>
                    </a:lnTo>
                    <a:lnTo>
                      <a:pt x="120" y="709"/>
                    </a:lnTo>
                    <a:lnTo>
                      <a:pt x="0" y="504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53" name="Freeform 61"/>
              <p:cNvSpPr>
                <a:spLocks noChangeAspect="1"/>
              </p:cNvSpPr>
              <p:nvPr/>
            </p:nvSpPr>
            <p:spPr bwMode="auto">
              <a:xfrm>
                <a:off x="4377" y="2970"/>
                <a:ext cx="156" cy="99"/>
              </a:xfrm>
              <a:custGeom>
                <a:avLst/>
                <a:gdLst>
                  <a:gd name="T0" fmla="*/ 0 w 869"/>
                  <a:gd name="T1" fmla="*/ 169 h 545"/>
                  <a:gd name="T2" fmla="*/ 47 w 869"/>
                  <a:gd name="T3" fmla="*/ 175 h 545"/>
                  <a:gd name="T4" fmla="*/ 69 w 869"/>
                  <a:gd name="T5" fmla="*/ 218 h 545"/>
                  <a:gd name="T6" fmla="*/ 273 w 869"/>
                  <a:gd name="T7" fmla="*/ 213 h 545"/>
                  <a:gd name="T8" fmla="*/ 319 w 869"/>
                  <a:gd name="T9" fmla="*/ 261 h 545"/>
                  <a:gd name="T10" fmla="*/ 464 w 869"/>
                  <a:gd name="T11" fmla="*/ 179 h 545"/>
                  <a:gd name="T12" fmla="*/ 466 w 869"/>
                  <a:gd name="T13" fmla="*/ 117 h 545"/>
                  <a:gd name="T14" fmla="*/ 570 w 869"/>
                  <a:gd name="T15" fmla="*/ 74 h 545"/>
                  <a:gd name="T16" fmla="*/ 612 w 869"/>
                  <a:gd name="T17" fmla="*/ 113 h 545"/>
                  <a:gd name="T18" fmla="*/ 752 w 869"/>
                  <a:gd name="T19" fmla="*/ 37 h 545"/>
                  <a:gd name="T20" fmla="*/ 809 w 869"/>
                  <a:gd name="T21" fmla="*/ 0 h 545"/>
                  <a:gd name="T22" fmla="*/ 869 w 869"/>
                  <a:gd name="T23" fmla="*/ 7 h 545"/>
                  <a:gd name="T24" fmla="*/ 778 w 869"/>
                  <a:gd name="T25" fmla="*/ 142 h 545"/>
                  <a:gd name="T26" fmla="*/ 818 w 869"/>
                  <a:gd name="T27" fmla="*/ 186 h 545"/>
                  <a:gd name="T28" fmla="*/ 814 w 869"/>
                  <a:gd name="T29" fmla="*/ 231 h 545"/>
                  <a:gd name="T30" fmla="*/ 721 w 869"/>
                  <a:gd name="T31" fmla="*/ 319 h 545"/>
                  <a:gd name="T32" fmla="*/ 709 w 869"/>
                  <a:gd name="T33" fmla="*/ 346 h 545"/>
                  <a:gd name="T34" fmla="*/ 723 w 869"/>
                  <a:gd name="T35" fmla="*/ 375 h 545"/>
                  <a:gd name="T36" fmla="*/ 749 w 869"/>
                  <a:gd name="T37" fmla="*/ 381 h 545"/>
                  <a:gd name="T38" fmla="*/ 750 w 869"/>
                  <a:gd name="T39" fmla="*/ 426 h 545"/>
                  <a:gd name="T40" fmla="*/ 700 w 869"/>
                  <a:gd name="T41" fmla="*/ 467 h 545"/>
                  <a:gd name="T42" fmla="*/ 663 w 869"/>
                  <a:gd name="T43" fmla="*/ 543 h 545"/>
                  <a:gd name="T44" fmla="*/ 619 w 869"/>
                  <a:gd name="T45" fmla="*/ 545 h 545"/>
                  <a:gd name="T46" fmla="*/ 408 w 869"/>
                  <a:gd name="T47" fmla="*/ 450 h 545"/>
                  <a:gd name="T48" fmla="*/ 341 w 869"/>
                  <a:gd name="T49" fmla="*/ 439 h 545"/>
                  <a:gd name="T50" fmla="*/ 272 w 869"/>
                  <a:gd name="T51" fmla="*/ 417 h 545"/>
                  <a:gd name="T52" fmla="*/ 210 w 869"/>
                  <a:gd name="T53" fmla="*/ 405 h 545"/>
                  <a:gd name="T54" fmla="*/ 100 w 869"/>
                  <a:gd name="T55" fmla="*/ 430 h 545"/>
                  <a:gd name="T56" fmla="*/ 100 w 869"/>
                  <a:gd name="T57" fmla="*/ 420 h 545"/>
                  <a:gd name="T58" fmla="*/ 9 w 869"/>
                  <a:gd name="T59" fmla="*/ 261 h 545"/>
                  <a:gd name="T60" fmla="*/ 0 w 869"/>
                  <a:gd name="T61" fmla="*/ 169 h 5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869" h="545">
                    <a:moveTo>
                      <a:pt x="0" y="169"/>
                    </a:moveTo>
                    <a:lnTo>
                      <a:pt x="47" y="175"/>
                    </a:lnTo>
                    <a:lnTo>
                      <a:pt x="69" y="218"/>
                    </a:lnTo>
                    <a:lnTo>
                      <a:pt x="273" y="213"/>
                    </a:lnTo>
                    <a:lnTo>
                      <a:pt x="319" y="261"/>
                    </a:lnTo>
                    <a:lnTo>
                      <a:pt x="464" y="179"/>
                    </a:lnTo>
                    <a:lnTo>
                      <a:pt x="466" y="117"/>
                    </a:lnTo>
                    <a:lnTo>
                      <a:pt x="570" y="74"/>
                    </a:lnTo>
                    <a:lnTo>
                      <a:pt x="612" y="113"/>
                    </a:lnTo>
                    <a:lnTo>
                      <a:pt x="752" y="37"/>
                    </a:lnTo>
                    <a:lnTo>
                      <a:pt x="809" y="0"/>
                    </a:lnTo>
                    <a:lnTo>
                      <a:pt x="869" y="7"/>
                    </a:lnTo>
                    <a:lnTo>
                      <a:pt x="778" y="142"/>
                    </a:lnTo>
                    <a:lnTo>
                      <a:pt x="818" y="186"/>
                    </a:lnTo>
                    <a:lnTo>
                      <a:pt x="814" y="231"/>
                    </a:lnTo>
                    <a:lnTo>
                      <a:pt x="721" y="319"/>
                    </a:lnTo>
                    <a:lnTo>
                      <a:pt x="709" y="346"/>
                    </a:lnTo>
                    <a:lnTo>
                      <a:pt x="723" y="375"/>
                    </a:lnTo>
                    <a:lnTo>
                      <a:pt x="749" y="381"/>
                    </a:lnTo>
                    <a:lnTo>
                      <a:pt x="750" y="426"/>
                    </a:lnTo>
                    <a:lnTo>
                      <a:pt x="700" y="467"/>
                    </a:lnTo>
                    <a:lnTo>
                      <a:pt x="663" y="543"/>
                    </a:lnTo>
                    <a:lnTo>
                      <a:pt x="619" y="545"/>
                    </a:lnTo>
                    <a:lnTo>
                      <a:pt x="408" y="450"/>
                    </a:lnTo>
                    <a:lnTo>
                      <a:pt x="341" y="439"/>
                    </a:lnTo>
                    <a:lnTo>
                      <a:pt x="272" y="417"/>
                    </a:lnTo>
                    <a:lnTo>
                      <a:pt x="210" y="405"/>
                    </a:lnTo>
                    <a:lnTo>
                      <a:pt x="100" y="430"/>
                    </a:lnTo>
                    <a:lnTo>
                      <a:pt x="100" y="420"/>
                    </a:lnTo>
                    <a:lnTo>
                      <a:pt x="9" y="261"/>
                    </a:lnTo>
                    <a:lnTo>
                      <a:pt x="0" y="169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54" name="Freeform 62"/>
              <p:cNvSpPr>
                <a:spLocks noChangeAspect="1"/>
              </p:cNvSpPr>
              <p:nvPr/>
            </p:nvSpPr>
            <p:spPr bwMode="auto">
              <a:xfrm>
                <a:off x="4388" y="3043"/>
                <a:ext cx="120" cy="64"/>
              </a:xfrm>
              <a:custGeom>
                <a:avLst/>
                <a:gdLst>
                  <a:gd name="T0" fmla="*/ 24 w 668"/>
                  <a:gd name="T1" fmla="*/ 171 h 356"/>
                  <a:gd name="T2" fmla="*/ 180 w 668"/>
                  <a:gd name="T3" fmla="*/ 209 h 356"/>
                  <a:gd name="T4" fmla="*/ 221 w 668"/>
                  <a:gd name="T5" fmla="*/ 198 h 356"/>
                  <a:gd name="T6" fmla="*/ 277 w 668"/>
                  <a:gd name="T7" fmla="*/ 198 h 356"/>
                  <a:gd name="T8" fmla="*/ 339 w 668"/>
                  <a:gd name="T9" fmla="*/ 313 h 356"/>
                  <a:gd name="T10" fmla="*/ 399 w 668"/>
                  <a:gd name="T11" fmla="*/ 311 h 356"/>
                  <a:gd name="T12" fmla="*/ 455 w 668"/>
                  <a:gd name="T13" fmla="*/ 350 h 356"/>
                  <a:gd name="T14" fmla="*/ 567 w 668"/>
                  <a:gd name="T15" fmla="*/ 356 h 356"/>
                  <a:gd name="T16" fmla="*/ 576 w 668"/>
                  <a:gd name="T17" fmla="*/ 316 h 356"/>
                  <a:gd name="T18" fmla="*/ 668 w 668"/>
                  <a:gd name="T19" fmla="*/ 316 h 356"/>
                  <a:gd name="T20" fmla="*/ 654 w 668"/>
                  <a:gd name="T21" fmla="*/ 231 h 356"/>
                  <a:gd name="T22" fmla="*/ 601 w 668"/>
                  <a:gd name="T23" fmla="*/ 140 h 356"/>
                  <a:gd name="T24" fmla="*/ 565 w 668"/>
                  <a:gd name="T25" fmla="*/ 142 h 356"/>
                  <a:gd name="T26" fmla="*/ 344 w 668"/>
                  <a:gd name="T27" fmla="*/ 43 h 356"/>
                  <a:gd name="T28" fmla="*/ 294 w 668"/>
                  <a:gd name="T29" fmla="*/ 38 h 356"/>
                  <a:gd name="T30" fmla="*/ 159 w 668"/>
                  <a:gd name="T31" fmla="*/ 0 h 356"/>
                  <a:gd name="T32" fmla="*/ 40 w 668"/>
                  <a:gd name="T33" fmla="*/ 25 h 356"/>
                  <a:gd name="T34" fmla="*/ 0 w 668"/>
                  <a:gd name="T35" fmla="*/ 92 h 356"/>
                  <a:gd name="T36" fmla="*/ 24 w 668"/>
                  <a:gd name="T37" fmla="*/ 171 h 3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68" h="356">
                    <a:moveTo>
                      <a:pt x="24" y="171"/>
                    </a:moveTo>
                    <a:lnTo>
                      <a:pt x="180" y="209"/>
                    </a:lnTo>
                    <a:lnTo>
                      <a:pt x="221" y="198"/>
                    </a:lnTo>
                    <a:lnTo>
                      <a:pt x="277" y="198"/>
                    </a:lnTo>
                    <a:lnTo>
                      <a:pt x="339" y="313"/>
                    </a:lnTo>
                    <a:lnTo>
                      <a:pt x="399" y="311"/>
                    </a:lnTo>
                    <a:lnTo>
                      <a:pt x="455" y="350"/>
                    </a:lnTo>
                    <a:lnTo>
                      <a:pt x="567" y="356"/>
                    </a:lnTo>
                    <a:lnTo>
                      <a:pt x="576" y="316"/>
                    </a:lnTo>
                    <a:lnTo>
                      <a:pt x="668" y="316"/>
                    </a:lnTo>
                    <a:lnTo>
                      <a:pt x="654" y="231"/>
                    </a:lnTo>
                    <a:lnTo>
                      <a:pt x="601" y="140"/>
                    </a:lnTo>
                    <a:lnTo>
                      <a:pt x="565" y="142"/>
                    </a:lnTo>
                    <a:lnTo>
                      <a:pt x="344" y="43"/>
                    </a:lnTo>
                    <a:lnTo>
                      <a:pt x="294" y="38"/>
                    </a:lnTo>
                    <a:lnTo>
                      <a:pt x="159" y="0"/>
                    </a:lnTo>
                    <a:lnTo>
                      <a:pt x="40" y="25"/>
                    </a:lnTo>
                    <a:lnTo>
                      <a:pt x="0" y="92"/>
                    </a:lnTo>
                    <a:lnTo>
                      <a:pt x="24" y="171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13055" name="Group 63"/>
          <p:cNvGrpSpPr>
            <a:grpSpLocks/>
          </p:cNvGrpSpPr>
          <p:nvPr/>
        </p:nvGrpSpPr>
        <p:grpSpPr bwMode="auto">
          <a:xfrm>
            <a:off x="4657725" y="3244851"/>
            <a:ext cx="1387475" cy="2770188"/>
            <a:chOff x="2934" y="2044"/>
            <a:chExt cx="874" cy="1745"/>
          </a:xfrm>
        </p:grpSpPr>
        <p:sp>
          <p:nvSpPr>
            <p:cNvPr id="213056" name="Freeform 64"/>
            <p:cNvSpPr>
              <a:spLocks/>
            </p:cNvSpPr>
            <p:nvPr/>
          </p:nvSpPr>
          <p:spPr bwMode="auto">
            <a:xfrm>
              <a:off x="2971" y="2683"/>
              <a:ext cx="802" cy="1086"/>
            </a:xfrm>
            <a:custGeom>
              <a:avLst/>
              <a:gdLst>
                <a:gd name="T0" fmla="*/ 538 w 802"/>
                <a:gd name="T1" fmla="*/ 0 h 1086"/>
                <a:gd name="T2" fmla="*/ 446 w 802"/>
                <a:gd name="T3" fmla="*/ 1086 h 1086"/>
                <a:gd name="T4" fmla="*/ 0 w 802"/>
                <a:gd name="T5" fmla="*/ 1086 h 10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02" h="1086">
                  <a:moveTo>
                    <a:pt x="538" y="0"/>
                  </a:moveTo>
                  <a:cubicBezTo>
                    <a:pt x="802" y="634"/>
                    <a:pt x="446" y="1086"/>
                    <a:pt x="446" y="1086"/>
                  </a:cubicBezTo>
                  <a:lnTo>
                    <a:pt x="0" y="1086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13057" name="Text Box 65"/>
            <p:cNvSpPr txBox="1">
              <a:spLocks noChangeArrowheads="1"/>
            </p:cNvSpPr>
            <p:nvPr/>
          </p:nvSpPr>
          <p:spPr bwMode="auto">
            <a:xfrm>
              <a:off x="2934" y="3556"/>
              <a:ext cx="534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900" dirty="0" err="1">
                  <a:solidFill>
                    <a:srgbClr val="066168"/>
                  </a:solidFill>
                  <a:latin typeface="Verdana" pitchFamily="34" charset="0"/>
                </a:rPr>
                <a:t>Inhamuns</a:t>
              </a:r>
              <a:endParaRPr lang="pt-BR" sz="9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grpSp>
          <p:nvGrpSpPr>
            <p:cNvPr id="213058" name="Group 66"/>
            <p:cNvGrpSpPr>
              <a:grpSpLocks/>
            </p:cNvGrpSpPr>
            <p:nvPr/>
          </p:nvGrpSpPr>
          <p:grpSpPr bwMode="auto">
            <a:xfrm>
              <a:off x="3042" y="2044"/>
              <a:ext cx="766" cy="974"/>
              <a:chOff x="3042" y="2044"/>
              <a:chExt cx="766" cy="974"/>
            </a:xfrm>
          </p:grpSpPr>
          <p:sp>
            <p:nvSpPr>
              <p:cNvPr id="213059" name="Freeform 67"/>
              <p:cNvSpPr>
                <a:spLocks noChangeAspect="1"/>
              </p:cNvSpPr>
              <p:nvPr/>
            </p:nvSpPr>
            <p:spPr bwMode="auto">
              <a:xfrm>
                <a:off x="3151" y="2316"/>
                <a:ext cx="231" cy="213"/>
              </a:xfrm>
              <a:custGeom>
                <a:avLst/>
                <a:gdLst>
                  <a:gd name="T0" fmla="*/ 58 w 1277"/>
                  <a:gd name="T1" fmla="*/ 236 h 1182"/>
                  <a:gd name="T2" fmla="*/ 123 w 1277"/>
                  <a:gd name="T3" fmla="*/ 257 h 1182"/>
                  <a:gd name="T4" fmla="*/ 212 w 1277"/>
                  <a:gd name="T5" fmla="*/ 312 h 1182"/>
                  <a:gd name="T6" fmla="*/ 242 w 1277"/>
                  <a:gd name="T7" fmla="*/ 312 h 1182"/>
                  <a:gd name="T8" fmla="*/ 287 w 1277"/>
                  <a:gd name="T9" fmla="*/ 257 h 1182"/>
                  <a:gd name="T10" fmla="*/ 389 w 1277"/>
                  <a:gd name="T11" fmla="*/ 272 h 1182"/>
                  <a:gd name="T12" fmla="*/ 454 w 1277"/>
                  <a:gd name="T13" fmla="*/ 312 h 1182"/>
                  <a:gd name="T14" fmla="*/ 532 w 1277"/>
                  <a:gd name="T15" fmla="*/ 312 h 1182"/>
                  <a:gd name="T16" fmla="*/ 543 w 1277"/>
                  <a:gd name="T17" fmla="*/ 274 h 1182"/>
                  <a:gd name="T18" fmla="*/ 581 w 1277"/>
                  <a:gd name="T19" fmla="*/ 261 h 1182"/>
                  <a:gd name="T20" fmla="*/ 657 w 1277"/>
                  <a:gd name="T21" fmla="*/ 294 h 1182"/>
                  <a:gd name="T22" fmla="*/ 674 w 1277"/>
                  <a:gd name="T23" fmla="*/ 225 h 1182"/>
                  <a:gd name="T24" fmla="*/ 795 w 1277"/>
                  <a:gd name="T25" fmla="*/ 225 h 1182"/>
                  <a:gd name="T26" fmla="*/ 802 w 1277"/>
                  <a:gd name="T27" fmla="*/ 238 h 1182"/>
                  <a:gd name="T28" fmla="*/ 1277 w 1277"/>
                  <a:gd name="T29" fmla="*/ 0 h 1182"/>
                  <a:gd name="T30" fmla="*/ 1250 w 1277"/>
                  <a:gd name="T31" fmla="*/ 132 h 1182"/>
                  <a:gd name="T32" fmla="*/ 1208 w 1277"/>
                  <a:gd name="T33" fmla="*/ 134 h 1182"/>
                  <a:gd name="T34" fmla="*/ 1076 w 1277"/>
                  <a:gd name="T35" fmla="*/ 372 h 1182"/>
                  <a:gd name="T36" fmla="*/ 1045 w 1277"/>
                  <a:gd name="T37" fmla="*/ 411 h 1182"/>
                  <a:gd name="T38" fmla="*/ 1043 w 1277"/>
                  <a:gd name="T39" fmla="*/ 439 h 1182"/>
                  <a:gd name="T40" fmla="*/ 1074 w 1277"/>
                  <a:gd name="T41" fmla="*/ 493 h 1182"/>
                  <a:gd name="T42" fmla="*/ 1085 w 1277"/>
                  <a:gd name="T43" fmla="*/ 526 h 1182"/>
                  <a:gd name="T44" fmla="*/ 1029 w 1277"/>
                  <a:gd name="T45" fmla="*/ 575 h 1182"/>
                  <a:gd name="T46" fmla="*/ 1018 w 1277"/>
                  <a:gd name="T47" fmla="*/ 593 h 1182"/>
                  <a:gd name="T48" fmla="*/ 1043 w 1277"/>
                  <a:gd name="T49" fmla="*/ 653 h 1182"/>
                  <a:gd name="T50" fmla="*/ 991 w 1277"/>
                  <a:gd name="T51" fmla="*/ 703 h 1182"/>
                  <a:gd name="T52" fmla="*/ 1011 w 1277"/>
                  <a:gd name="T53" fmla="*/ 727 h 1182"/>
                  <a:gd name="T54" fmla="*/ 1022 w 1277"/>
                  <a:gd name="T55" fmla="*/ 768 h 1182"/>
                  <a:gd name="T56" fmla="*/ 960 w 1277"/>
                  <a:gd name="T57" fmla="*/ 806 h 1182"/>
                  <a:gd name="T58" fmla="*/ 941 w 1277"/>
                  <a:gd name="T59" fmla="*/ 853 h 1182"/>
                  <a:gd name="T60" fmla="*/ 970 w 1277"/>
                  <a:gd name="T61" fmla="*/ 908 h 1182"/>
                  <a:gd name="T62" fmla="*/ 1047 w 1277"/>
                  <a:gd name="T63" fmla="*/ 910 h 1182"/>
                  <a:gd name="T64" fmla="*/ 1050 w 1277"/>
                  <a:gd name="T65" fmla="*/ 933 h 1182"/>
                  <a:gd name="T66" fmla="*/ 1012 w 1277"/>
                  <a:gd name="T67" fmla="*/ 974 h 1182"/>
                  <a:gd name="T68" fmla="*/ 1059 w 1277"/>
                  <a:gd name="T69" fmla="*/ 1048 h 1182"/>
                  <a:gd name="T70" fmla="*/ 1047 w 1277"/>
                  <a:gd name="T71" fmla="*/ 1085 h 1182"/>
                  <a:gd name="T72" fmla="*/ 989 w 1277"/>
                  <a:gd name="T73" fmla="*/ 1042 h 1182"/>
                  <a:gd name="T74" fmla="*/ 989 w 1277"/>
                  <a:gd name="T75" fmla="*/ 1031 h 1182"/>
                  <a:gd name="T76" fmla="*/ 977 w 1277"/>
                  <a:gd name="T77" fmla="*/ 987 h 1182"/>
                  <a:gd name="T78" fmla="*/ 940 w 1277"/>
                  <a:gd name="T79" fmla="*/ 973 h 1182"/>
                  <a:gd name="T80" fmla="*/ 907 w 1277"/>
                  <a:gd name="T81" fmla="*/ 940 h 1182"/>
                  <a:gd name="T82" fmla="*/ 888 w 1277"/>
                  <a:gd name="T83" fmla="*/ 884 h 1182"/>
                  <a:gd name="T84" fmla="*/ 869 w 1277"/>
                  <a:gd name="T85" fmla="*/ 854 h 1182"/>
                  <a:gd name="T86" fmla="*/ 822 w 1277"/>
                  <a:gd name="T87" fmla="*/ 835 h 1182"/>
                  <a:gd name="T88" fmla="*/ 795 w 1277"/>
                  <a:gd name="T89" fmla="*/ 796 h 1182"/>
                  <a:gd name="T90" fmla="*/ 630 w 1277"/>
                  <a:gd name="T91" fmla="*/ 1007 h 1182"/>
                  <a:gd name="T92" fmla="*/ 521 w 1277"/>
                  <a:gd name="T93" fmla="*/ 1089 h 1182"/>
                  <a:gd name="T94" fmla="*/ 482 w 1277"/>
                  <a:gd name="T95" fmla="*/ 1073 h 1182"/>
                  <a:gd name="T96" fmla="*/ 322 w 1277"/>
                  <a:gd name="T97" fmla="*/ 1182 h 1182"/>
                  <a:gd name="T98" fmla="*/ 101 w 1277"/>
                  <a:gd name="T99" fmla="*/ 1176 h 1182"/>
                  <a:gd name="T100" fmla="*/ 71 w 1277"/>
                  <a:gd name="T101" fmla="*/ 1126 h 1182"/>
                  <a:gd name="T102" fmla="*/ 63 w 1277"/>
                  <a:gd name="T103" fmla="*/ 1035 h 1182"/>
                  <a:gd name="T104" fmla="*/ 33 w 1277"/>
                  <a:gd name="T105" fmla="*/ 967 h 1182"/>
                  <a:gd name="T106" fmla="*/ 21 w 1277"/>
                  <a:gd name="T107" fmla="*/ 913 h 1182"/>
                  <a:gd name="T108" fmla="*/ 20 w 1277"/>
                  <a:gd name="T109" fmla="*/ 885 h 1182"/>
                  <a:gd name="T110" fmla="*/ 36 w 1277"/>
                  <a:gd name="T111" fmla="*/ 852 h 1182"/>
                  <a:gd name="T112" fmla="*/ 69 w 1277"/>
                  <a:gd name="T113" fmla="*/ 834 h 1182"/>
                  <a:gd name="T114" fmla="*/ 106 w 1277"/>
                  <a:gd name="T115" fmla="*/ 763 h 1182"/>
                  <a:gd name="T116" fmla="*/ 108 w 1277"/>
                  <a:gd name="T117" fmla="*/ 667 h 1182"/>
                  <a:gd name="T118" fmla="*/ 0 w 1277"/>
                  <a:gd name="T119" fmla="*/ 477 h 1182"/>
                  <a:gd name="T120" fmla="*/ 7 w 1277"/>
                  <a:gd name="T121" fmla="*/ 341 h 1182"/>
                  <a:gd name="T122" fmla="*/ 58 w 1277"/>
                  <a:gd name="T123" fmla="*/ 236 h 1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77" h="1182">
                    <a:moveTo>
                      <a:pt x="58" y="236"/>
                    </a:moveTo>
                    <a:lnTo>
                      <a:pt x="123" y="257"/>
                    </a:lnTo>
                    <a:lnTo>
                      <a:pt x="212" y="312"/>
                    </a:lnTo>
                    <a:lnTo>
                      <a:pt x="242" y="312"/>
                    </a:lnTo>
                    <a:lnTo>
                      <a:pt x="287" y="257"/>
                    </a:lnTo>
                    <a:lnTo>
                      <a:pt x="389" y="272"/>
                    </a:lnTo>
                    <a:lnTo>
                      <a:pt x="454" y="312"/>
                    </a:lnTo>
                    <a:lnTo>
                      <a:pt x="532" y="312"/>
                    </a:lnTo>
                    <a:lnTo>
                      <a:pt x="543" y="274"/>
                    </a:lnTo>
                    <a:lnTo>
                      <a:pt x="581" y="261"/>
                    </a:lnTo>
                    <a:lnTo>
                      <a:pt x="657" y="294"/>
                    </a:lnTo>
                    <a:lnTo>
                      <a:pt x="674" y="225"/>
                    </a:lnTo>
                    <a:lnTo>
                      <a:pt x="795" y="225"/>
                    </a:lnTo>
                    <a:lnTo>
                      <a:pt x="802" y="238"/>
                    </a:lnTo>
                    <a:lnTo>
                      <a:pt x="1277" y="0"/>
                    </a:lnTo>
                    <a:lnTo>
                      <a:pt x="1250" y="132"/>
                    </a:lnTo>
                    <a:lnTo>
                      <a:pt x="1208" y="134"/>
                    </a:lnTo>
                    <a:lnTo>
                      <a:pt x="1076" y="372"/>
                    </a:lnTo>
                    <a:lnTo>
                      <a:pt x="1045" y="411"/>
                    </a:lnTo>
                    <a:lnTo>
                      <a:pt x="1043" y="439"/>
                    </a:lnTo>
                    <a:lnTo>
                      <a:pt x="1074" y="493"/>
                    </a:lnTo>
                    <a:lnTo>
                      <a:pt x="1085" y="526"/>
                    </a:lnTo>
                    <a:lnTo>
                      <a:pt x="1029" y="575"/>
                    </a:lnTo>
                    <a:lnTo>
                      <a:pt x="1018" y="593"/>
                    </a:lnTo>
                    <a:lnTo>
                      <a:pt x="1043" y="653"/>
                    </a:lnTo>
                    <a:lnTo>
                      <a:pt x="991" y="703"/>
                    </a:lnTo>
                    <a:lnTo>
                      <a:pt x="1011" y="727"/>
                    </a:lnTo>
                    <a:lnTo>
                      <a:pt x="1022" y="768"/>
                    </a:lnTo>
                    <a:lnTo>
                      <a:pt x="960" y="806"/>
                    </a:lnTo>
                    <a:lnTo>
                      <a:pt x="941" y="853"/>
                    </a:lnTo>
                    <a:lnTo>
                      <a:pt x="970" y="908"/>
                    </a:lnTo>
                    <a:lnTo>
                      <a:pt x="1047" y="910"/>
                    </a:lnTo>
                    <a:lnTo>
                      <a:pt x="1050" y="933"/>
                    </a:lnTo>
                    <a:lnTo>
                      <a:pt x="1012" y="974"/>
                    </a:lnTo>
                    <a:lnTo>
                      <a:pt x="1059" y="1048"/>
                    </a:lnTo>
                    <a:lnTo>
                      <a:pt x="1047" y="1085"/>
                    </a:lnTo>
                    <a:lnTo>
                      <a:pt x="989" y="1042"/>
                    </a:lnTo>
                    <a:lnTo>
                      <a:pt x="989" y="1031"/>
                    </a:lnTo>
                    <a:lnTo>
                      <a:pt x="977" y="987"/>
                    </a:lnTo>
                    <a:lnTo>
                      <a:pt x="940" y="973"/>
                    </a:lnTo>
                    <a:lnTo>
                      <a:pt x="907" y="940"/>
                    </a:lnTo>
                    <a:lnTo>
                      <a:pt x="888" y="884"/>
                    </a:lnTo>
                    <a:lnTo>
                      <a:pt x="869" y="854"/>
                    </a:lnTo>
                    <a:lnTo>
                      <a:pt x="822" y="835"/>
                    </a:lnTo>
                    <a:lnTo>
                      <a:pt x="795" y="796"/>
                    </a:lnTo>
                    <a:lnTo>
                      <a:pt x="630" y="1007"/>
                    </a:lnTo>
                    <a:lnTo>
                      <a:pt x="521" y="1089"/>
                    </a:lnTo>
                    <a:lnTo>
                      <a:pt x="482" y="1073"/>
                    </a:lnTo>
                    <a:lnTo>
                      <a:pt x="322" y="1182"/>
                    </a:lnTo>
                    <a:lnTo>
                      <a:pt x="101" y="1176"/>
                    </a:lnTo>
                    <a:lnTo>
                      <a:pt x="71" y="1126"/>
                    </a:lnTo>
                    <a:lnTo>
                      <a:pt x="63" y="1035"/>
                    </a:lnTo>
                    <a:lnTo>
                      <a:pt x="33" y="967"/>
                    </a:lnTo>
                    <a:lnTo>
                      <a:pt x="21" y="913"/>
                    </a:lnTo>
                    <a:lnTo>
                      <a:pt x="20" y="885"/>
                    </a:lnTo>
                    <a:lnTo>
                      <a:pt x="36" y="852"/>
                    </a:lnTo>
                    <a:lnTo>
                      <a:pt x="69" y="834"/>
                    </a:lnTo>
                    <a:lnTo>
                      <a:pt x="106" y="763"/>
                    </a:lnTo>
                    <a:lnTo>
                      <a:pt x="108" y="667"/>
                    </a:lnTo>
                    <a:lnTo>
                      <a:pt x="0" y="477"/>
                    </a:lnTo>
                    <a:lnTo>
                      <a:pt x="7" y="341"/>
                    </a:lnTo>
                    <a:lnTo>
                      <a:pt x="58" y="23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60" name="Freeform 68"/>
              <p:cNvSpPr>
                <a:spLocks noChangeAspect="1"/>
              </p:cNvSpPr>
              <p:nvPr/>
            </p:nvSpPr>
            <p:spPr bwMode="auto">
              <a:xfrm>
                <a:off x="3321" y="2174"/>
                <a:ext cx="375" cy="400"/>
              </a:xfrm>
              <a:custGeom>
                <a:avLst/>
                <a:gdLst>
                  <a:gd name="T0" fmla="*/ 1604 w 2081"/>
                  <a:gd name="T1" fmla="*/ 37 h 2218"/>
                  <a:gd name="T2" fmla="*/ 1869 w 2081"/>
                  <a:gd name="T3" fmla="*/ 54 h 2218"/>
                  <a:gd name="T4" fmla="*/ 1913 w 2081"/>
                  <a:gd name="T5" fmla="*/ 49 h 2218"/>
                  <a:gd name="T6" fmla="*/ 1965 w 2081"/>
                  <a:gd name="T7" fmla="*/ 88 h 2218"/>
                  <a:gd name="T8" fmla="*/ 2047 w 2081"/>
                  <a:gd name="T9" fmla="*/ 115 h 2218"/>
                  <a:gd name="T10" fmla="*/ 1987 w 2081"/>
                  <a:gd name="T11" fmla="*/ 281 h 2218"/>
                  <a:gd name="T12" fmla="*/ 1960 w 2081"/>
                  <a:gd name="T13" fmla="*/ 445 h 2218"/>
                  <a:gd name="T14" fmla="*/ 2081 w 2081"/>
                  <a:gd name="T15" fmla="*/ 582 h 2218"/>
                  <a:gd name="T16" fmla="*/ 1962 w 2081"/>
                  <a:gd name="T17" fmla="*/ 652 h 2218"/>
                  <a:gd name="T18" fmla="*/ 1782 w 2081"/>
                  <a:gd name="T19" fmla="*/ 992 h 2218"/>
                  <a:gd name="T20" fmla="*/ 1790 w 2081"/>
                  <a:gd name="T21" fmla="*/ 1190 h 2218"/>
                  <a:gd name="T22" fmla="*/ 1653 w 2081"/>
                  <a:gd name="T23" fmla="*/ 1250 h 2218"/>
                  <a:gd name="T24" fmla="*/ 1563 w 2081"/>
                  <a:gd name="T25" fmla="*/ 1305 h 2218"/>
                  <a:gd name="T26" fmla="*/ 1541 w 2081"/>
                  <a:gd name="T27" fmla="*/ 1342 h 2218"/>
                  <a:gd name="T28" fmla="*/ 1398 w 2081"/>
                  <a:gd name="T29" fmla="*/ 1421 h 2218"/>
                  <a:gd name="T30" fmla="*/ 1380 w 2081"/>
                  <a:gd name="T31" fmla="*/ 1488 h 2218"/>
                  <a:gd name="T32" fmla="*/ 1446 w 2081"/>
                  <a:gd name="T33" fmla="*/ 1710 h 2218"/>
                  <a:gd name="T34" fmla="*/ 1209 w 2081"/>
                  <a:gd name="T35" fmla="*/ 1931 h 2218"/>
                  <a:gd name="T36" fmla="*/ 950 w 2081"/>
                  <a:gd name="T37" fmla="*/ 1897 h 2218"/>
                  <a:gd name="T38" fmla="*/ 784 w 2081"/>
                  <a:gd name="T39" fmla="*/ 2099 h 2218"/>
                  <a:gd name="T40" fmla="*/ 598 w 2081"/>
                  <a:gd name="T41" fmla="*/ 2164 h 2218"/>
                  <a:gd name="T42" fmla="*/ 510 w 2081"/>
                  <a:gd name="T43" fmla="*/ 2164 h 2218"/>
                  <a:gd name="T44" fmla="*/ 447 w 2081"/>
                  <a:gd name="T45" fmla="*/ 2132 h 2218"/>
                  <a:gd name="T46" fmla="*/ 279 w 2081"/>
                  <a:gd name="T47" fmla="*/ 2218 h 2218"/>
                  <a:gd name="T48" fmla="*/ 347 w 2081"/>
                  <a:gd name="T49" fmla="*/ 1878 h 2218"/>
                  <a:gd name="T50" fmla="*/ 264 w 2081"/>
                  <a:gd name="T51" fmla="*/ 1890 h 2218"/>
                  <a:gd name="T52" fmla="*/ 116 w 2081"/>
                  <a:gd name="T53" fmla="*/ 1836 h 2218"/>
                  <a:gd name="T54" fmla="*/ 109 w 2081"/>
                  <a:gd name="T55" fmla="*/ 1719 h 2218"/>
                  <a:gd name="T56" fmla="*/ 24 w 2081"/>
                  <a:gd name="T57" fmla="*/ 1693 h 2218"/>
                  <a:gd name="T58" fmla="*/ 18 w 2081"/>
                  <a:gd name="T59" fmla="*/ 1596 h 2218"/>
                  <a:gd name="T60" fmla="*/ 68 w 2081"/>
                  <a:gd name="T61" fmla="*/ 1513 h 2218"/>
                  <a:gd name="T62" fmla="*/ 104 w 2081"/>
                  <a:gd name="T63" fmla="*/ 1439 h 2218"/>
                  <a:gd name="T64" fmla="*/ 89 w 2081"/>
                  <a:gd name="T65" fmla="*/ 1364 h 2218"/>
                  <a:gd name="T66" fmla="*/ 136 w 2081"/>
                  <a:gd name="T67" fmla="*/ 1289 h 2218"/>
                  <a:gd name="T68" fmla="*/ 104 w 2081"/>
                  <a:gd name="T69" fmla="*/ 1201 h 2218"/>
                  <a:gd name="T70" fmla="*/ 267 w 2081"/>
                  <a:gd name="T71" fmla="*/ 924 h 2218"/>
                  <a:gd name="T72" fmla="*/ 335 w 2081"/>
                  <a:gd name="T73" fmla="*/ 791 h 2218"/>
                  <a:gd name="T74" fmla="*/ 570 w 2081"/>
                  <a:gd name="T75" fmla="*/ 392 h 2218"/>
                  <a:gd name="T76" fmla="*/ 1111 w 2081"/>
                  <a:gd name="T77" fmla="*/ 20 h 2218"/>
                  <a:gd name="T78" fmla="*/ 1225 w 2081"/>
                  <a:gd name="T79" fmla="*/ 41 h 2218"/>
                  <a:gd name="T80" fmla="*/ 1313 w 2081"/>
                  <a:gd name="T81" fmla="*/ 56 h 2218"/>
                  <a:gd name="T82" fmla="*/ 1397 w 2081"/>
                  <a:gd name="T83" fmla="*/ 0 h 2218"/>
                  <a:gd name="T84" fmla="*/ 1538 w 2081"/>
                  <a:gd name="T85" fmla="*/ 56 h 2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081" h="2218">
                    <a:moveTo>
                      <a:pt x="1538" y="56"/>
                    </a:moveTo>
                    <a:lnTo>
                      <a:pt x="1604" y="37"/>
                    </a:lnTo>
                    <a:lnTo>
                      <a:pt x="1692" y="7"/>
                    </a:lnTo>
                    <a:lnTo>
                      <a:pt x="1869" y="54"/>
                    </a:lnTo>
                    <a:lnTo>
                      <a:pt x="1889" y="30"/>
                    </a:lnTo>
                    <a:lnTo>
                      <a:pt x="1913" y="49"/>
                    </a:lnTo>
                    <a:lnTo>
                      <a:pt x="1950" y="110"/>
                    </a:lnTo>
                    <a:lnTo>
                      <a:pt x="1965" y="88"/>
                    </a:lnTo>
                    <a:lnTo>
                      <a:pt x="2018" y="83"/>
                    </a:lnTo>
                    <a:lnTo>
                      <a:pt x="2047" y="115"/>
                    </a:lnTo>
                    <a:lnTo>
                      <a:pt x="2057" y="170"/>
                    </a:lnTo>
                    <a:lnTo>
                      <a:pt x="1987" y="281"/>
                    </a:lnTo>
                    <a:lnTo>
                      <a:pt x="2003" y="331"/>
                    </a:lnTo>
                    <a:lnTo>
                      <a:pt x="1960" y="445"/>
                    </a:lnTo>
                    <a:lnTo>
                      <a:pt x="2050" y="464"/>
                    </a:lnTo>
                    <a:lnTo>
                      <a:pt x="2081" y="582"/>
                    </a:lnTo>
                    <a:lnTo>
                      <a:pt x="2010" y="647"/>
                    </a:lnTo>
                    <a:lnTo>
                      <a:pt x="1962" y="652"/>
                    </a:lnTo>
                    <a:lnTo>
                      <a:pt x="1950" y="779"/>
                    </a:lnTo>
                    <a:lnTo>
                      <a:pt x="1782" y="992"/>
                    </a:lnTo>
                    <a:lnTo>
                      <a:pt x="1768" y="1084"/>
                    </a:lnTo>
                    <a:lnTo>
                      <a:pt x="1790" y="1190"/>
                    </a:lnTo>
                    <a:lnTo>
                      <a:pt x="1741" y="1286"/>
                    </a:lnTo>
                    <a:lnTo>
                      <a:pt x="1653" y="1250"/>
                    </a:lnTo>
                    <a:lnTo>
                      <a:pt x="1599" y="1265"/>
                    </a:lnTo>
                    <a:lnTo>
                      <a:pt x="1563" y="1305"/>
                    </a:lnTo>
                    <a:lnTo>
                      <a:pt x="1543" y="1311"/>
                    </a:lnTo>
                    <a:lnTo>
                      <a:pt x="1541" y="1342"/>
                    </a:lnTo>
                    <a:lnTo>
                      <a:pt x="1439" y="1378"/>
                    </a:lnTo>
                    <a:lnTo>
                      <a:pt x="1398" y="1421"/>
                    </a:lnTo>
                    <a:lnTo>
                      <a:pt x="1413" y="1442"/>
                    </a:lnTo>
                    <a:lnTo>
                      <a:pt x="1380" y="1488"/>
                    </a:lnTo>
                    <a:lnTo>
                      <a:pt x="1395" y="1601"/>
                    </a:lnTo>
                    <a:lnTo>
                      <a:pt x="1446" y="1710"/>
                    </a:lnTo>
                    <a:lnTo>
                      <a:pt x="1439" y="1744"/>
                    </a:lnTo>
                    <a:lnTo>
                      <a:pt x="1209" y="1931"/>
                    </a:lnTo>
                    <a:lnTo>
                      <a:pt x="1147" y="1904"/>
                    </a:lnTo>
                    <a:lnTo>
                      <a:pt x="950" y="1897"/>
                    </a:lnTo>
                    <a:lnTo>
                      <a:pt x="836" y="2022"/>
                    </a:lnTo>
                    <a:lnTo>
                      <a:pt x="784" y="2099"/>
                    </a:lnTo>
                    <a:lnTo>
                      <a:pt x="681" y="2157"/>
                    </a:lnTo>
                    <a:lnTo>
                      <a:pt x="598" y="2164"/>
                    </a:lnTo>
                    <a:lnTo>
                      <a:pt x="544" y="2184"/>
                    </a:lnTo>
                    <a:lnTo>
                      <a:pt x="510" y="2164"/>
                    </a:lnTo>
                    <a:lnTo>
                      <a:pt x="455" y="2167"/>
                    </a:lnTo>
                    <a:lnTo>
                      <a:pt x="447" y="2132"/>
                    </a:lnTo>
                    <a:lnTo>
                      <a:pt x="405" y="2133"/>
                    </a:lnTo>
                    <a:lnTo>
                      <a:pt x="279" y="2218"/>
                    </a:lnTo>
                    <a:lnTo>
                      <a:pt x="257" y="1935"/>
                    </a:lnTo>
                    <a:lnTo>
                      <a:pt x="347" y="1878"/>
                    </a:lnTo>
                    <a:lnTo>
                      <a:pt x="354" y="1839"/>
                    </a:lnTo>
                    <a:lnTo>
                      <a:pt x="264" y="1890"/>
                    </a:lnTo>
                    <a:lnTo>
                      <a:pt x="162" y="1867"/>
                    </a:lnTo>
                    <a:lnTo>
                      <a:pt x="116" y="1836"/>
                    </a:lnTo>
                    <a:lnTo>
                      <a:pt x="73" y="1763"/>
                    </a:lnTo>
                    <a:lnTo>
                      <a:pt x="109" y="1719"/>
                    </a:lnTo>
                    <a:lnTo>
                      <a:pt x="105" y="1702"/>
                    </a:lnTo>
                    <a:lnTo>
                      <a:pt x="24" y="1693"/>
                    </a:lnTo>
                    <a:lnTo>
                      <a:pt x="0" y="1642"/>
                    </a:lnTo>
                    <a:lnTo>
                      <a:pt x="18" y="1596"/>
                    </a:lnTo>
                    <a:lnTo>
                      <a:pt x="77" y="1557"/>
                    </a:lnTo>
                    <a:lnTo>
                      <a:pt x="68" y="1513"/>
                    </a:lnTo>
                    <a:lnTo>
                      <a:pt x="46" y="1493"/>
                    </a:lnTo>
                    <a:lnTo>
                      <a:pt x="104" y="1439"/>
                    </a:lnTo>
                    <a:lnTo>
                      <a:pt x="79" y="1387"/>
                    </a:lnTo>
                    <a:lnTo>
                      <a:pt x="89" y="1364"/>
                    </a:lnTo>
                    <a:lnTo>
                      <a:pt x="141" y="1315"/>
                    </a:lnTo>
                    <a:lnTo>
                      <a:pt x="136" y="1289"/>
                    </a:lnTo>
                    <a:lnTo>
                      <a:pt x="105" y="1235"/>
                    </a:lnTo>
                    <a:lnTo>
                      <a:pt x="104" y="1201"/>
                    </a:lnTo>
                    <a:lnTo>
                      <a:pt x="136" y="1158"/>
                    </a:lnTo>
                    <a:lnTo>
                      <a:pt x="267" y="924"/>
                    </a:lnTo>
                    <a:lnTo>
                      <a:pt x="309" y="924"/>
                    </a:lnTo>
                    <a:lnTo>
                      <a:pt x="335" y="791"/>
                    </a:lnTo>
                    <a:lnTo>
                      <a:pt x="411" y="763"/>
                    </a:lnTo>
                    <a:lnTo>
                      <a:pt x="570" y="392"/>
                    </a:lnTo>
                    <a:lnTo>
                      <a:pt x="814" y="227"/>
                    </a:lnTo>
                    <a:lnTo>
                      <a:pt x="1111" y="20"/>
                    </a:lnTo>
                    <a:lnTo>
                      <a:pt x="1145" y="49"/>
                    </a:lnTo>
                    <a:lnTo>
                      <a:pt x="1225" y="41"/>
                    </a:lnTo>
                    <a:lnTo>
                      <a:pt x="1282" y="39"/>
                    </a:lnTo>
                    <a:lnTo>
                      <a:pt x="1313" y="56"/>
                    </a:lnTo>
                    <a:lnTo>
                      <a:pt x="1357" y="54"/>
                    </a:lnTo>
                    <a:lnTo>
                      <a:pt x="1397" y="0"/>
                    </a:lnTo>
                    <a:lnTo>
                      <a:pt x="1439" y="7"/>
                    </a:lnTo>
                    <a:lnTo>
                      <a:pt x="1538" y="5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61" name="Freeform 69"/>
              <p:cNvSpPr>
                <a:spLocks noChangeAspect="1"/>
              </p:cNvSpPr>
              <p:nvPr/>
            </p:nvSpPr>
            <p:spPr bwMode="auto">
              <a:xfrm>
                <a:off x="3042" y="2044"/>
                <a:ext cx="443" cy="328"/>
              </a:xfrm>
              <a:custGeom>
                <a:avLst/>
                <a:gdLst>
                  <a:gd name="T0" fmla="*/ 2113 w 2456"/>
                  <a:gd name="T1" fmla="*/ 1107 h 1817"/>
                  <a:gd name="T2" fmla="*/ 2330 w 2456"/>
                  <a:gd name="T3" fmla="*/ 965 h 1817"/>
                  <a:gd name="T4" fmla="*/ 2456 w 2456"/>
                  <a:gd name="T5" fmla="*/ 599 h 1817"/>
                  <a:gd name="T6" fmla="*/ 2451 w 2456"/>
                  <a:gd name="T7" fmla="*/ 567 h 1817"/>
                  <a:gd name="T8" fmla="*/ 2385 w 2456"/>
                  <a:gd name="T9" fmla="*/ 536 h 1817"/>
                  <a:gd name="T10" fmla="*/ 2299 w 2456"/>
                  <a:gd name="T11" fmla="*/ 469 h 1817"/>
                  <a:gd name="T12" fmla="*/ 2230 w 2456"/>
                  <a:gd name="T13" fmla="*/ 340 h 1817"/>
                  <a:gd name="T14" fmla="*/ 2201 w 2456"/>
                  <a:gd name="T15" fmla="*/ 369 h 1817"/>
                  <a:gd name="T16" fmla="*/ 2141 w 2456"/>
                  <a:gd name="T17" fmla="*/ 369 h 1817"/>
                  <a:gd name="T18" fmla="*/ 2113 w 2456"/>
                  <a:gd name="T19" fmla="*/ 343 h 1817"/>
                  <a:gd name="T20" fmla="*/ 2052 w 2456"/>
                  <a:gd name="T21" fmla="*/ 348 h 1817"/>
                  <a:gd name="T22" fmla="*/ 1912 w 2456"/>
                  <a:gd name="T23" fmla="*/ 277 h 1817"/>
                  <a:gd name="T24" fmla="*/ 1845 w 2456"/>
                  <a:gd name="T25" fmla="*/ 285 h 1817"/>
                  <a:gd name="T26" fmla="*/ 1815 w 2456"/>
                  <a:gd name="T27" fmla="*/ 285 h 1817"/>
                  <a:gd name="T28" fmla="*/ 1720 w 2456"/>
                  <a:gd name="T29" fmla="*/ 78 h 1817"/>
                  <a:gd name="T30" fmla="*/ 1594 w 2456"/>
                  <a:gd name="T31" fmla="*/ 0 h 1817"/>
                  <a:gd name="T32" fmla="*/ 1539 w 2456"/>
                  <a:gd name="T33" fmla="*/ 183 h 1817"/>
                  <a:gd name="T34" fmla="*/ 1507 w 2456"/>
                  <a:gd name="T35" fmla="*/ 183 h 1817"/>
                  <a:gd name="T36" fmla="*/ 1323 w 2456"/>
                  <a:gd name="T37" fmla="*/ 73 h 1817"/>
                  <a:gd name="T38" fmla="*/ 533 w 2456"/>
                  <a:gd name="T39" fmla="*/ 249 h 1817"/>
                  <a:gd name="T40" fmla="*/ 219 w 2456"/>
                  <a:gd name="T41" fmla="*/ 304 h 1817"/>
                  <a:gd name="T42" fmla="*/ 0 w 2456"/>
                  <a:gd name="T43" fmla="*/ 306 h 1817"/>
                  <a:gd name="T44" fmla="*/ 97 w 2456"/>
                  <a:gd name="T45" fmla="*/ 382 h 1817"/>
                  <a:gd name="T46" fmla="*/ 135 w 2456"/>
                  <a:gd name="T47" fmla="*/ 394 h 1817"/>
                  <a:gd name="T48" fmla="*/ 163 w 2456"/>
                  <a:gd name="T49" fmla="*/ 460 h 1817"/>
                  <a:gd name="T50" fmla="*/ 241 w 2456"/>
                  <a:gd name="T51" fmla="*/ 465 h 1817"/>
                  <a:gd name="T52" fmla="*/ 262 w 2456"/>
                  <a:gd name="T53" fmla="*/ 533 h 1817"/>
                  <a:gd name="T54" fmla="*/ 445 w 2456"/>
                  <a:gd name="T55" fmla="*/ 714 h 1817"/>
                  <a:gd name="T56" fmla="*/ 509 w 2456"/>
                  <a:gd name="T57" fmla="*/ 720 h 1817"/>
                  <a:gd name="T58" fmla="*/ 558 w 2456"/>
                  <a:gd name="T59" fmla="*/ 839 h 1817"/>
                  <a:gd name="T60" fmla="*/ 593 w 2456"/>
                  <a:gd name="T61" fmla="*/ 874 h 1817"/>
                  <a:gd name="T62" fmla="*/ 614 w 2456"/>
                  <a:gd name="T63" fmla="*/ 1029 h 1817"/>
                  <a:gd name="T64" fmla="*/ 644 w 2456"/>
                  <a:gd name="T65" fmla="*/ 1095 h 1817"/>
                  <a:gd name="T66" fmla="*/ 640 w 2456"/>
                  <a:gd name="T67" fmla="*/ 1177 h 1817"/>
                  <a:gd name="T68" fmla="*/ 372 w 2456"/>
                  <a:gd name="T69" fmla="*/ 1547 h 1817"/>
                  <a:gd name="T70" fmla="*/ 671 w 2456"/>
                  <a:gd name="T71" fmla="*/ 1743 h 1817"/>
                  <a:gd name="T72" fmla="*/ 723 w 2456"/>
                  <a:gd name="T73" fmla="*/ 1761 h 1817"/>
                  <a:gd name="T74" fmla="*/ 820 w 2456"/>
                  <a:gd name="T75" fmla="*/ 1817 h 1817"/>
                  <a:gd name="T76" fmla="*/ 849 w 2456"/>
                  <a:gd name="T77" fmla="*/ 1817 h 1817"/>
                  <a:gd name="T78" fmla="*/ 891 w 2456"/>
                  <a:gd name="T79" fmla="*/ 1764 h 1817"/>
                  <a:gd name="T80" fmla="*/ 988 w 2456"/>
                  <a:gd name="T81" fmla="*/ 1775 h 1817"/>
                  <a:gd name="T82" fmla="*/ 1056 w 2456"/>
                  <a:gd name="T83" fmla="*/ 1816 h 1817"/>
                  <a:gd name="T84" fmla="*/ 1134 w 2456"/>
                  <a:gd name="T85" fmla="*/ 1817 h 1817"/>
                  <a:gd name="T86" fmla="*/ 1145 w 2456"/>
                  <a:gd name="T87" fmla="*/ 1783 h 1817"/>
                  <a:gd name="T88" fmla="*/ 1190 w 2456"/>
                  <a:gd name="T89" fmla="*/ 1766 h 1817"/>
                  <a:gd name="T90" fmla="*/ 1260 w 2456"/>
                  <a:gd name="T91" fmla="*/ 1799 h 1817"/>
                  <a:gd name="T92" fmla="*/ 1281 w 2456"/>
                  <a:gd name="T93" fmla="*/ 1727 h 1817"/>
                  <a:gd name="T94" fmla="*/ 1394 w 2456"/>
                  <a:gd name="T95" fmla="*/ 1729 h 1817"/>
                  <a:gd name="T96" fmla="*/ 1411 w 2456"/>
                  <a:gd name="T97" fmla="*/ 1743 h 1817"/>
                  <a:gd name="T98" fmla="*/ 1888 w 2456"/>
                  <a:gd name="T99" fmla="*/ 1499 h 1817"/>
                  <a:gd name="T100" fmla="*/ 1956 w 2456"/>
                  <a:gd name="T101" fmla="*/ 1480 h 1817"/>
                  <a:gd name="T102" fmla="*/ 2113 w 2456"/>
                  <a:gd name="T103" fmla="*/ 1107 h 18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456" h="1817">
                    <a:moveTo>
                      <a:pt x="2113" y="1107"/>
                    </a:moveTo>
                    <a:lnTo>
                      <a:pt x="2330" y="965"/>
                    </a:lnTo>
                    <a:lnTo>
                      <a:pt x="2456" y="599"/>
                    </a:lnTo>
                    <a:lnTo>
                      <a:pt x="2451" y="567"/>
                    </a:lnTo>
                    <a:lnTo>
                      <a:pt x="2385" y="536"/>
                    </a:lnTo>
                    <a:lnTo>
                      <a:pt x="2299" y="469"/>
                    </a:lnTo>
                    <a:lnTo>
                      <a:pt x="2230" y="340"/>
                    </a:lnTo>
                    <a:lnTo>
                      <a:pt x="2201" y="369"/>
                    </a:lnTo>
                    <a:lnTo>
                      <a:pt x="2141" y="369"/>
                    </a:lnTo>
                    <a:lnTo>
                      <a:pt x="2113" y="343"/>
                    </a:lnTo>
                    <a:lnTo>
                      <a:pt x="2052" y="348"/>
                    </a:lnTo>
                    <a:lnTo>
                      <a:pt x="1912" y="277"/>
                    </a:lnTo>
                    <a:lnTo>
                      <a:pt x="1845" y="285"/>
                    </a:lnTo>
                    <a:lnTo>
                      <a:pt x="1815" y="285"/>
                    </a:lnTo>
                    <a:lnTo>
                      <a:pt x="1720" y="78"/>
                    </a:lnTo>
                    <a:lnTo>
                      <a:pt x="1594" y="0"/>
                    </a:lnTo>
                    <a:lnTo>
                      <a:pt x="1539" y="183"/>
                    </a:lnTo>
                    <a:lnTo>
                      <a:pt x="1507" y="183"/>
                    </a:lnTo>
                    <a:lnTo>
                      <a:pt x="1323" y="73"/>
                    </a:lnTo>
                    <a:lnTo>
                      <a:pt x="533" y="249"/>
                    </a:lnTo>
                    <a:lnTo>
                      <a:pt x="219" y="304"/>
                    </a:lnTo>
                    <a:lnTo>
                      <a:pt x="0" y="306"/>
                    </a:lnTo>
                    <a:lnTo>
                      <a:pt x="97" y="382"/>
                    </a:lnTo>
                    <a:lnTo>
                      <a:pt x="135" y="394"/>
                    </a:lnTo>
                    <a:lnTo>
                      <a:pt x="163" y="460"/>
                    </a:lnTo>
                    <a:lnTo>
                      <a:pt x="241" y="465"/>
                    </a:lnTo>
                    <a:lnTo>
                      <a:pt x="262" y="533"/>
                    </a:lnTo>
                    <a:lnTo>
                      <a:pt x="445" y="714"/>
                    </a:lnTo>
                    <a:lnTo>
                      <a:pt x="509" y="720"/>
                    </a:lnTo>
                    <a:lnTo>
                      <a:pt x="558" y="839"/>
                    </a:lnTo>
                    <a:lnTo>
                      <a:pt x="593" y="874"/>
                    </a:lnTo>
                    <a:lnTo>
                      <a:pt x="614" y="1029"/>
                    </a:lnTo>
                    <a:lnTo>
                      <a:pt x="644" y="1095"/>
                    </a:lnTo>
                    <a:lnTo>
                      <a:pt x="640" y="1177"/>
                    </a:lnTo>
                    <a:lnTo>
                      <a:pt x="372" y="1547"/>
                    </a:lnTo>
                    <a:lnTo>
                      <a:pt x="671" y="1743"/>
                    </a:lnTo>
                    <a:lnTo>
                      <a:pt x="723" y="1761"/>
                    </a:lnTo>
                    <a:lnTo>
                      <a:pt x="820" y="1817"/>
                    </a:lnTo>
                    <a:lnTo>
                      <a:pt x="849" y="1817"/>
                    </a:lnTo>
                    <a:lnTo>
                      <a:pt x="891" y="1764"/>
                    </a:lnTo>
                    <a:lnTo>
                      <a:pt x="988" y="1775"/>
                    </a:lnTo>
                    <a:lnTo>
                      <a:pt x="1056" y="1816"/>
                    </a:lnTo>
                    <a:lnTo>
                      <a:pt x="1134" y="1817"/>
                    </a:lnTo>
                    <a:lnTo>
                      <a:pt x="1145" y="1783"/>
                    </a:lnTo>
                    <a:lnTo>
                      <a:pt x="1190" y="1766"/>
                    </a:lnTo>
                    <a:lnTo>
                      <a:pt x="1260" y="1799"/>
                    </a:lnTo>
                    <a:lnTo>
                      <a:pt x="1281" y="1727"/>
                    </a:lnTo>
                    <a:lnTo>
                      <a:pt x="1394" y="1729"/>
                    </a:lnTo>
                    <a:lnTo>
                      <a:pt x="1411" y="1743"/>
                    </a:lnTo>
                    <a:lnTo>
                      <a:pt x="1888" y="1499"/>
                    </a:lnTo>
                    <a:lnTo>
                      <a:pt x="1956" y="1480"/>
                    </a:lnTo>
                    <a:lnTo>
                      <a:pt x="2113" y="1107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62" name="Freeform 70"/>
              <p:cNvSpPr>
                <a:spLocks noChangeAspect="1"/>
              </p:cNvSpPr>
              <p:nvPr/>
            </p:nvSpPr>
            <p:spPr bwMode="auto">
              <a:xfrm>
                <a:off x="3265" y="2316"/>
                <a:ext cx="543" cy="554"/>
              </a:xfrm>
              <a:custGeom>
                <a:avLst/>
                <a:gdLst>
                  <a:gd name="T0" fmla="*/ 2430 w 3006"/>
                  <a:gd name="T1" fmla="*/ 1072 h 3072"/>
                  <a:gd name="T2" fmla="*/ 2502 w 3006"/>
                  <a:gd name="T3" fmla="*/ 1258 h 3072"/>
                  <a:gd name="T4" fmla="*/ 2609 w 3006"/>
                  <a:gd name="T5" fmla="*/ 1339 h 3072"/>
                  <a:gd name="T6" fmla="*/ 2736 w 3006"/>
                  <a:gd name="T7" fmla="*/ 1603 h 3072"/>
                  <a:gd name="T8" fmla="*/ 2857 w 3006"/>
                  <a:gd name="T9" fmla="*/ 1633 h 3072"/>
                  <a:gd name="T10" fmla="*/ 3000 w 3006"/>
                  <a:gd name="T11" fmla="*/ 1759 h 3072"/>
                  <a:gd name="T12" fmla="*/ 2922 w 3006"/>
                  <a:gd name="T13" fmla="*/ 1886 h 3072"/>
                  <a:gd name="T14" fmla="*/ 2750 w 3006"/>
                  <a:gd name="T15" fmla="*/ 2101 h 3072"/>
                  <a:gd name="T16" fmla="*/ 2573 w 3006"/>
                  <a:gd name="T17" fmla="*/ 2206 h 3072"/>
                  <a:gd name="T18" fmla="*/ 2400 w 3006"/>
                  <a:gd name="T19" fmla="*/ 2235 h 3072"/>
                  <a:gd name="T20" fmla="*/ 2094 w 3006"/>
                  <a:gd name="T21" fmla="*/ 2300 h 3072"/>
                  <a:gd name="T22" fmla="*/ 1938 w 3006"/>
                  <a:gd name="T23" fmla="*/ 2327 h 3072"/>
                  <a:gd name="T24" fmla="*/ 1768 w 3006"/>
                  <a:gd name="T25" fmla="*/ 2359 h 3072"/>
                  <a:gd name="T26" fmla="*/ 1619 w 3006"/>
                  <a:gd name="T27" fmla="*/ 2418 h 3072"/>
                  <a:gd name="T28" fmla="*/ 1025 w 3006"/>
                  <a:gd name="T29" fmla="*/ 2988 h 3072"/>
                  <a:gd name="T30" fmla="*/ 710 w 3006"/>
                  <a:gd name="T31" fmla="*/ 3043 h 3072"/>
                  <a:gd name="T32" fmla="*/ 554 w 3006"/>
                  <a:gd name="T33" fmla="*/ 3069 h 3072"/>
                  <a:gd name="T34" fmla="*/ 446 w 3006"/>
                  <a:gd name="T35" fmla="*/ 2994 h 3072"/>
                  <a:gd name="T36" fmla="*/ 543 w 3006"/>
                  <a:gd name="T37" fmla="*/ 2857 h 3072"/>
                  <a:gd name="T38" fmla="*/ 824 w 3006"/>
                  <a:gd name="T39" fmla="*/ 2714 h 3072"/>
                  <a:gd name="T40" fmla="*/ 707 w 3006"/>
                  <a:gd name="T41" fmla="*/ 2402 h 3072"/>
                  <a:gd name="T42" fmla="*/ 869 w 3006"/>
                  <a:gd name="T43" fmla="*/ 2039 h 3072"/>
                  <a:gd name="T44" fmla="*/ 804 w 3006"/>
                  <a:gd name="T45" fmla="*/ 1890 h 3072"/>
                  <a:gd name="T46" fmla="*/ 521 w 3006"/>
                  <a:gd name="T47" fmla="*/ 1923 h 3072"/>
                  <a:gd name="T48" fmla="*/ 215 w 3006"/>
                  <a:gd name="T49" fmla="*/ 1939 h 3072"/>
                  <a:gd name="T50" fmla="*/ 24 w 3006"/>
                  <a:gd name="T51" fmla="*/ 1930 h 3072"/>
                  <a:gd name="T52" fmla="*/ 104 w 3006"/>
                  <a:gd name="T53" fmla="*/ 1815 h 3072"/>
                  <a:gd name="T54" fmla="*/ 159 w 3006"/>
                  <a:gd name="T55" fmla="*/ 1649 h 3072"/>
                  <a:gd name="T56" fmla="*/ 198 w 3006"/>
                  <a:gd name="T57" fmla="*/ 1557 h 3072"/>
                  <a:gd name="T58" fmla="*/ 256 w 3006"/>
                  <a:gd name="T59" fmla="*/ 1463 h 3072"/>
                  <a:gd name="T60" fmla="*/ 417 w 3006"/>
                  <a:gd name="T61" fmla="*/ 1450 h 3072"/>
                  <a:gd name="T62" fmla="*/ 521 w 3006"/>
                  <a:gd name="T63" fmla="*/ 1414 h 3072"/>
                  <a:gd name="T64" fmla="*/ 713 w 3006"/>
                  <a:gd name="T65" fmla="*/ 1345 h 3072"/>
                  <a:gd name="T66" fmla="*/ 813 w 3006"/>
                  <a:gd name="T67" fmla="*/ 1375 h 3072"/>
                  <a:gd name="T68" fmla="*/ 993 w 3006"/>
                  <a:gd name="T69" fmla="*/ 1372 h 3072"/>
                  <a:gd name="T70" fmla="*/ 1260 w 3006"/>
                  <a:gd name="T71" fmla="*/ 1108 h 3072"/>
                  <a:gd name="T72" fmla="*/ 1749 w 3006"/>
                  <a:gd name="T73" fmla="*/ 958 h 3072"/>
                  <a:gd name="T74" fmla="*/ 1690 w 3006"/>
                  <a:gd name="T75" fmla="*/ 697 h 3072"/>
                  <a:gd name="T76" fmla="*/ 1749 w 3006"/>
                  <a:gd name="T77" fmla="*/ 596 h 3072"/>
                  <a:gd name="T78" fmla="*/ 1873 w 3006"/>
                  <a:gd name="T79" fmla="*/ 521 h 3072"/>
                  <a:gd name="T80" fmla="*/ 2058 w 3006"/>
                  <a:gd name="T81" fmla="*/ 502 h 3072"/>
                  <a:gd name="T82" fmla="*/ 2091 w 3006"/>
                  <a:gd name="T83" fmla="*/ 209 h 3072"/>
                  <a:gd name="T84" fmla="*/ 2268 w 3006"/>
                  <a:gd name="T85" fmla="*/ 140 h 3072"/>
                  <a:gd name="T86" fmla="*/ 2303 w 3006"/>
                  <a:gd name="T87" fmla="*/ 306 h 3072"/>
                  <a:gd name="T88" fmla="*/ 2352 w 3006"/>
                  <a:gd name="T89" fmla="*/ 322 h 3072"/>
                  <a:gd name="T90" fmla="*/ 2397 w 3006"/>
                  <a:gd name="T91" fmla="*/ 433 h 3072"/>
                  <a:gd name="T92" fmla="*/ 2206 w 3006"/>
                  <a:gd name="T93" fmla="*/ 610 h 3072"/>
                  <a:gd name="T94" fmla="*/ 2268 w 3006"/>
                  <a:gd name="T95" fmla="*/ 753 h 3072"/>
                  <a:gd name="T96" fmla="*/ 2312 w 3006"/>
                  <a:gd name="T97" fmla="*/ 1006 h 30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06" h="3072">
                    <a:moveTo>
                      <a:pt x="2352" y="987"/>
                    </a:moveTo>
                    <a:lnTo>
                      <a:pt x="2414" y="997"/>
                    </a:lnTo>
                    <a:lnTo>
                      <a:pt x="2430" y="1072"/>
                    </a:lnTo>
                    <a:lnTo>
                      <a:pt x="2443" y="1157"/>
                    </a:lnTo>
                    <a:lnTo>
                      <a:pt x="2424" y="1189"/>
                    </a:lnTo>
                    <a:lnTo>
                      <a:pt x="2502" y="1258"/>
                    </a:lnTo>
                    <a:lnTo>
                      <a:pt x="2499" y="1333"/>
                    </a:lnTo>
                    <a:lnTo>
                      <a:pt x="2580" y="1352"/>
                    </a:lnTo>
                    <a:lnTo>
                      <a:pt x="2609" y="1339"/>
                    </a:lnTo>
                    <a:lnTo>
                      <a:pt x="2677" y="1398"/>
                    </a:lnTo>
                    <a:lnTo>
                      <a:pt x="2613" y="1506"/>
                    </a:lnTo>
                    <a:lnTo>
                      <a:pt x="2736" y="1603"/>
                    </a:lnTo>
                    <a:lnTo>
                      <a:pt x="2863" y="1551"/>
                    </a:lnTo>
                    <a:lnTo>
                      <a:pt x="2919" y="1571"/>
                    </a:lnTo>
                    <a:lnTo>
                      <a:pt x="2857" y="1633"/>
                    </a:lnTo>
                    <a:lnTo>
                      <a:pt x="2968" y="1711"/>
                    </a:lnTo>
                    <a:lnTo>
                      <a:pt x="2990" y="1711"/>
                    </a:lnTo>
                    <a:lnTo>
                      <a:pt x="3000" y="1759"/>
                    </a:lnTo>
                    <a:lnTo>
                      <a:pt x="3006" y="1834"/>
                    </a:lnTo>
                    <a:lnTo>
                      <a:pt x="2961" y="1870"/>
                    </a:lnTo>
                    <a:lnTo>
                      <a:pt x="2922" y="1886"/>
                    </a:lnTo>
                    <a:lnTo>
                      <a:pt x="2811" y="2044"/>
                    </a:lnTo>
                    <a:lnTo>
                      <a:pt x="2766" y="2047"/>
                    </a:lnTo>
                    <a:lnTo>
                      <a:pt x="2750" y="2101"/>
                    </a:lnTo>
                    <a:lnTo>
                      <a:pt x="2685" y="2170"/>
                    </a:lnTo>
                    <a:lnTo>
                      <a:pt x="2605" y="2179"/>
                    </a:lnTo>
                    <a:lnTo>
                      <a:pt x="2573" y="2206"/>
                    </a:lnTo>
                    <a:lnTo>
                      <a:pt x="2583" y="2245"/>
                    </a:lnTo>
                    <a:lnTo>
                      <a:pt x="2420" y="2252"/>
                    </a:lnTo>
                    <a:lnTo>
                      <a:pt x="2400" y="2235"/>
                    </a:lnTo>
                    <a:lnTo>
                      <a:pt x="2293" y="2238"/>
                    </a:lnTo>
                    <a:lnTo>
                      <a:pt x="2247" y="2268"/>
                    </a:lnTo>
                    <a:lnTo>
                      <a:pt x="2094" y="2300"/>
                    </a:lnTo>
                    <a:lnTo>
                      <a:pt x="2055" y="2287"/>
                    </a:lnTo>
                    <a:lnTo>
                      <a:pt x="1941" y="2287"/>
                    </a:lnTo>
                    <a:lnTo>
                      <a:pt x="1938" y="2327"/>
                    </a:lnTo>
                    <a:lnTo>
                      <a:pt x="1863" y="2381"/>
                    </a:lnTo>
                    <a:lnTo>
                      <a:pt x="1805" y="2378"/>
                    </a:lnTo>
                    <a:lnTo>
                      <a:pt x="1768" y="2359"/>
                    </a:lnTo>
                    <a:lnTo>
                      <a:pt x="1736" y="2378"/>
                    </a:lnTo>
                    <a:lnTo>
                      <a:pt x="1700" y="2349"/>
                    </a:lnTo>
                    <a:lnTo>
                      <a:pt x="1619" y="2418"/>
                    </a:lnTo>
                    <a:lnTo>
                      <a:pt x="1501" y="2564"/>
                    </a:lnTo>
                    <a:lnTo>
                      <a:pt x="1124" y="2943"/>
                    </a:lnTo>
                    <a:lnTo>
                      <a:pt x="1025" y="2988"/>
                    </a:lnTo>
                    <a:lnTo>
                      <a:pt x="925" y="2997"/>
                    </a:lnTo>
                    <a:lnTo>
                      <a:pt x="847" y="3014"/>
                    </a:lnTo>
                    <a:lnTo>
                      <a:pt x="710" y="3043"/>
                    </a:lnTo>
                    <a:lnTo>
                      <a:pt x="651" y="3021"/>
                    </a:lnTo>
                    <a:lnTo>
                      <a:pt x="602" y="3072"/>
                    </a:lnTo>
                    <a:lnTo>
                      <a:pt x="554" y="3069"/>
                    </a:lnTo>
                    <a:lnTo>
                      <a:pt x="527" y="3030"/>
                    </a:lnTo>
                    <a:lnTo>
                      <a:pt x="455" y="3053"/>
                    </a:lnTo>
                    <a:lnTo>
                      <a:pt x="446" y="2994"/>
                    </a:lnTo>
                    <a:lnTo>
                      <a:pt x="504" y="2943"/>
                    </a:lnTo>
                    <a:lnTo>
                      <a:pt x="514" y="2877"/>
                    </a:lnTo>
                    <a:lnTo>
                      <a:pt x="543" y="2857"/>
                    </a:lnTo>
                    <a:lnTo>
                      <a:pt x="583" y="2864"/>
                    </a:lnTo>
                    <a:lnTo>
                      <a:pt x="719" y="2798"/>
                    </a:lnTo>
                    <a:lnTo>
                      <a:pt x="824" y="2714"/>
                    </a:lnTo>
                    <a:lnTo>
                      <a:pt x="840" y="2580"/>
                    </a:lnTo>
                    <a:lnTo>
                      <a:pt x="710" y="2453"/>
                    </a:lnTo>
                    <a:lnTo>
                      <a:pt x="707" y="2402"/>
                    </a:lnTo>
                    <a:lnTo>
                      <a:pt x="817" y="2196"/>
                    </a:lnTo>
                    <a:lnTo>
                      <a:pt x="840" y="2203"/>
                    </a:lnTo>
                    <a:lnTo>
                      <a:pt x="869" y="2039"/>
                    </a:lnTo>
                    <a:lnTo>
                      <a:pt x="918" y="1988"/>
                    </a:lnTo>
                    <a:lnTo>
                      <a:pt x="850" y="1870"/>
                    </a:lnTo>
                    <a:lnTo>
                      <a:pt x="804" y="1890"/>
                    </a:lnTo>
                    <a:lnTo>
                      <a:pt x="759" y="1890"/>
                    </a:lnTo>
                    <a:lnTo>
                      <a:pt x="625" y="1929"/>
                    </a:lnTo>
                    <a:lnTo>
                      <a:pt x="521" y="1923"/>
                    </a:lnTo>
                    <a:lnTo>
                      <a:pt x="449" y="1902"/>
                    </a:lnTo>
                    <a:lnTo>
                      <a:pt x="331" y="1926"/>
                    </a:lnTo>
                    <a:lnTo>
                      <a:pt x="215" y="1939"/>
                    </a:lnTo>
                    <a:lnTo>
                      <a:pt x="110" y="2050"/>
                    </a:lnTo>
                    <a:lnTo>
                      <a:pt x="51" y="2014"/>
                    </a:lnTo>
                    <a:lnTo>
                      <a:pt x="24" y="1930"/>
                    </a:lnTo>
                    <a:lnTo>
                      <a:pt x="6" y="1896"/>
                    </a:lnTo>
                    <a:lnTo>
                      <a:pt x="0" y="1864"/>
                    </a:lnTo>
                    <a:lnTo>
                      <a:pt x="104" y="1815"/>
                    </a:lnTo>
                    <a:lnTo>
                      <a:pt x="100" y="1746"/>
                    </a:lnTo>
                    <a:lnTo>
                      <a:pt x="143" y="1705"/>
                    </a:lnTo>
                    <a:lnTo>
                      <a:pt x="159" y="1649"/>
                    </a:lnTo>
                    <a:lnTo>
                      <a:pt x="234" y="1652"/>
                    </a:lnTo>
                    <a:lnTo>
                      <a:pt x="224" y="1590"/>
                    </a:lnTo>
                    <a:lnTo>
                      <a:pt x="198" y="1557"/>
                    </a:lnTo>
                    <a:lnTo>
                      <a:pt x="201" y="1528"/>
                    </a:lnTo>
                    <a:lnTo>
                      <a:pt x="237" y="1512"/>
                    </a:lnTo>
                    <a:lnTo>
                      <a:pt x="256" y="1463"/>
                    </a:lnTo>
                    <a:lnTo>
                      <a:pt x="331" y="1420"/>
                    </a:lnTo>
                    <a:lnTo>
                      <a:pt x="387" y="1463"/>
                    </a:lnTo>
                    <a:lnTo>
                      <a:pt x="417" y="1450"/>
                    </a:lnTo>
                    <a:lnTo>
                      <a:pt x="446" y="1450"/>
                    </a:lnTo>
                    <a:lnTo>
                      <a:pt x="511" y="1391"/>
                    </a:lnTo>
                    <a:lnTo>
                      <a:pt x="521" y="1414"/>
                    </a:lnTo>
                    <a:lnTo>
                      <a:pt x="592" y="1411"/>
                    </a:lnTo>
                    <a:lnTo>
                      <a:pt x="586" y="1431"/>
                    </a:lnTo>
                    <a:lnTo>
                      <a:pt x="713" y="1345"/>
                    </a:lnTo>
                    <a:lnTo>
                      <a:pt x="756" y="1339"/>
                    </a:lnTo>
                    <a:lnTo>
                      <a:pt x="765" y="1382"/>
                    </a:lnTo>
                    <a:lnTo>
                      <a:pt x="813" y="1375"/>
                    </a:lnTo>
                    <a:lnTo>
                      <a:pt x="853" y="1395"/>
                    </a:lnTo>
                    <a:lnTo>
                      <a:pt x="909" y="1375"/>
                    </a:lnTo>
                    <a:lnTo>
                      <a:pt x="993" y="1372"/>
                    </a:lnTo>
                    <a:lnTo>
                      <a:pt x="1090" y="1313"/>
                    </a:lnTo>
                    <a:lnTo>
                      <a:pt x="1143" y="1242"/>
                    </a:lnTo>
                    <a:lnTo>
                      <a:pt x="1260" y="1108"/>
                    </a:lnTo>
                    <a:lnTo>
                      <a:pt x="1453" y="1118"/>
                    </a:lnTo>
                    <a:lnTo>
                      <a:pt x="1515" y="1143"/>
                    </a:lnTo>
                    <a:lnTo>
                      <a:pt x="1749" y="958"/>
                    </a:lnTo>
                    <a:lnTo>
                      <a:pt x="1752" y="925"/>
                    </a:lnTo>
                    <a:lnTo>
                      <a:pt x="1706" y="818"/>
                    </a:lnTo>
                    <a:lnTo>
                      <a:pt x="1690" y="697"/>
                    </a:lnTo>
                    <a:lnTo>
                      <a:pt x="1723" y="648"/>
                    </a:lnTo>
                    <a:lnTo>
                      <a:pt x="1709" y="635"/>
                    </a:lnTo>
                    <a:lnTo>
                      <a:pt x="1749" y="596"/>
                    </a:lnTo>
                    <a:lnTo>
                      <a:pt x="1850" y="554"/>
                    </a:lnTo>
                    <a:lnTo>
                      <a:pt x="1850" y="524"/>
                    </a:lnTo>
                    <a:lnTo>
                      <a:pt x="1873" y="521"/>
                    </a:lnTo>
                    <a:lnTo>
                      <a:pt x="1915" y="479"/>
                    </a:lnTo>
                    <a:lnTo>
                      <a:pt x="1964" y="463"/>
                    </a:lnTo>
                    <a:lnTo>
                      <a:pt x="2058" y="502"/>
                    </a:lnTo>
                    <a:lnTo>
                      <a:pt x="2101" y="404"/>
                    </a:lnTo>
                    <a:lnTo>
                      <a:pt x="2082" y="303"/>
                    </a:lnTo>
                    <a:lnTo>
                      <a:pt x="2091" y="209"/>
                    </a:lnTo>
                    <a:lnTo>
                      <a:pt x="2247" y="0"/>
                    </a:lnTo>
                    <a:lnTo>
                      <a:pt x="2225" y="75"/>
                    </a:lnTo>
                    <a:lnTo>
                      <a:pt x="2268" y="140"/>
                    </a:lnTo>
                    <a:lnTo>
                      <a:pt x="2290" y="235"/>
                    </a:lnTo>
                    <a:lnTo>
                      <a:pt x="2263" y="287"/>
                    </a:lnTo>
                    <a:lnTo>
                      <a:pt x="2303" y="306"/>
                    </a:lnTo>
                    <a:lnTo>
                      <a:pt x="2349" y="300"/>
                    </a:lnTo>
                    <a:lnTo>
                      <a:pt x="2365" y="303"/>
                    </a:lnTo>
                    <a:lnTo>
                      <a:pt x="2352" y="322"/>
                    </a:lnTo>
                    <a:lnTo>
                      <a:pt x="2365" y="359"/>
                    </a:lnTo>
                    <a:lnTo>
                      <a:pt x="2408" y="375"/>
                    </a:lnTo>
                    <a:lnTo>
                      <a:pt x="2397" y="433"/>
                    </a:lnTo>
                    <a:lnTo>
                      <a:pt x="2349" y="511"/>
                    </a:lnTo>
                    <a:lnTo>
                      <a:pt x="2202" y="590"/>
                    </a:lnTo>
                    <a:lnTo>
                      <a:pt x="2206" y="610"/>
                    </a:lnTo>
                    <a:lnTo>
                      <a:pt x="2257" y="619"/>
                    </a:lnTo>
                    <a:lnTo>
                      <a:pt x="2271" y="664"/>
                    </a:lnTo>
                    <a:lnTo>
                      <a:pt x="2268" y="753"/>
                    </a:lnTo>
                    <a:lnTo>
                      <a:pt x="2218" y="844"/>
                    </a:lnTo>
                    <a:lnTo>
                      <a:pt x="2225" y="883"/>
                    </a:lnTo>
                    <a:lnTo>
                      <a:pt x="2312" y="1006"/>
                    </a:lnTo>
                    <a:lnTo>
                      <a:pt x="2352" y="1006"/>
                    </a:lnTo>
                    <a:lnTo>
                      <a:pt x="2352" y="987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63" name="Freeform 71"/>
              <p:cNvSpPr>
                <a:spLocks noChangeAspect="1"/>
              </p:cNvSpPr>
              <p:nvPr/>
            </p:nvSpPr>
            <p:spPr bwMode="auto">
              <a:xfrm>
                <a:off x="3198" y="2653"/>
                <a:ext cx="315" cy="365"/>
              </a:xfrm>
              <a:custGeom>
                <a:avLst/>
                <a:gdLst>
                  <a:gd name="T0" fmla="*/ 172 w 1748"/>
                  <a:gd name="T1" fmla="*/ 391 h 2022"/>
                  <a:gd name="T2" fmla="*/ 219 w 1748"/>
                  <a:gd name="T3" fmla="*/ 340 h 2022"/>
                  <a:gd name="T4" fmla="*/ 416 w 1748"/>
                  <a:gd name="T5" fmla="*/ 292 h 2022"/>
                  <a:gd name="T6" fmla="*/ 447 w 1748"/>
                  <a:gd name="T7" fmla="*/ 227 h 2022"/>
                  <a:gd name="T8" fmla="*/ 588 w 1748"/>
                  <a:gd name="T9" fmla="*/ 67 h 2022"/>
                  <a:gd name="T10" fmla="*/ 826 w 1748"/>
                  <a:gd name="T11" fmla="*/ 30 h 2022"/>
                  <a:gd name="T12" fmla="*/ 998 w 1748"/>
                  <a:gd name="T13" fmla="*/ 62 h 2022"/>
                  <a:gd name="T14" fmla="*/ 1180 w 1748"/>
                  <a:gd name="T15" fmla="*/ 25 h 2022"/>
                  <a:gd name="T16" fmla="*/ 1290 w 1748"/>
                  <a:gd name="T17" fmla="*/ 121 h 2022"/>
                  <a:gd name="T18" fmla="*/ 1214 w 1748"/>
                  <a:gd name="T19" fmla="*/ 332 h 2022"/>
                  <a:gd name="T20" fmla="*/ 1077 w 1748"/>
                  <a:gd name="T21" fmla="*/ 537 h 2022"/>
                  <a:gd name="T22" fmla="*/ 1214 w 1748"/>
                  <a:gd name="T23" fmla="*/ 713 h 2022"/>
                  <a:gd name="T24" fmla="*/ 1096 w 1748"/>
                  <a:gd name="T25" fmla="*/ 930 h 2022"/>
                  <a:gd name="T26" fmla="*/ 922 w 1748"/>
                  <a:gd name="T27" fmla="*/ 988 h 2022"/>
                  <a:gd name="T28" fmla="*/ 877 w 1748"/>
                  <a:gd name="T29" fmla="*/ 1068 h 2022"/>
                  <a:gd name="T30" fmla="*/ 835 w 1748"/>
                  <a:gd name="T31" fmla="*/ 1182 h 2022"/>
                  <a:gd name="T32" fmla="*/ 928 w 1748"/>
                  <a:gd name="T33" fmla="*/ 1202 h 2022"/>
                  <a:gd name="T34" fmla="*/ 1023 w 1748"/>
                  <a:gd name="T35" fmla="*/ 1149 h 2022"/>
                  <a:gd name="T36" fmla="*/ 1312 w 1748"/>
                  <a:gd name="T37" fmla="*/ 1123 h 2022"/>
                  <a:gd name="T38" fmla="*/ 1501 w 1748"/>
                  <a:gd name="T39" fmla="*/ 1074 h 2022"/>
                  <a:gd name="T40" fmla="*/ 1736 w 1748"/>
                  <a:gd name="T41" fmla="*/ 1396 h 2022"/>
                  <a:gd name="T42" fmla="*/ 1616 w 1748"/>
                  <a:gd name="T43" fmla="*/ 1449 h 2022"/>
                  <a:gd name="T44" fmla="*/ 1537 w 1748"/>
                  <a:gd name="T45" fmla="*/ 1590 h 2022"/>
                  <a:gd name="T46" fmla="*/ 1335 w 1748"/>
                  <a:gd name="T47" fmla="*/ 1750 h 2022"/>
                  <a:gd name="T48" fmla="*/ 1147 w 1748"/>
                  <a:gd name="T49" fmla="*/ 1787 h 2022"/>
                  <a:gd name="T50" fmla="*/ 1074 w 1748"/>
                  <a:gd name="T51" fmla="*/ 1809 h 2022"/>
                  <a:gd name="T52" fmla="*/ 961 w 1748"/>
                  <a:gd name="T53" fmla="*/ 1806 h 2022"/>
                  <a:gd name="T54" fmla="*/ 883 w 1748"/>
                  <a:gd name="T55" fmla="*/ 1930 h 2022"/>
                  <a:gd name="T56" fmla="*/ 717 w 1748"/>
                  <a:gd name="T57" fmla="*/ 1992 h 2022"/>
                  <a:gd name="T58" fmla="*/ 635 w 1748"/>
                  <a:gd name="T59" fmla="*/ 2022 h 2022"/>
                  <a:gd name="T60" fmla="*/ 416 w 1748"/>
                  <a:gd name="T61" fmla="*/ 1989 h 2022"/>
                  <a:gd name="T62" fmla="*/ 222 w 1748"/>
                  <a:gd name="T63" fmla="*/ 1711 h 2022"/>
                  <a:gd name="T64" fmla="*/ 205 w 1748"/>
                  <a:gd name="T65" fmla="*/ 1595 h 2022"/>
                  <a:gd name="T66" fmla="*/ 189 w 1748"/>
                  <a:gd name="T67" fmla="*/ 1363 h 2022"/>
                  <a:gd name="T68" fmla="*/ 203 w 1748"/>
                  <a:gd name="T69" fmla="*/ 1272 h 2022"/>
                  <a:gd name="T70" fmla="*/ 253 w 1748"/>
                  <a:gd name="T71" fmla="*/ 1087 h 2022"/>
                  <a:gd name="T72" fmla="*/ 32 w 1748"/>
                  <a:gd name="T73" fmla="*/ 688 h 2022"/>
                  <a:gd name="T74" fmla="*/ 40 w 1748"/>
                  <a:gd name="T75" fmla="*/ 545 h 2022"/>
                  <a:gd name="T76" fmla="*/ 0 w 1748"/>
                  <a:gd name="T77" fmla="*/ 396 h 20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748" h="2022">
                    <a:moveTo>
                      <a:pt x="0" y="396"/>
                    </a:moveTo>
                    <a:lnTo>
                      <a:pt x="172" y="391"/>
                    </a:lnTo>
                    <a:lnTo>
                      <a:pt x="157" y="357"/>
                    </a:lnTo>
                    <a:lnTo>
                      <a:pt x="219" y="340"/>
                    </a:lnTo>
                    <a:lnTo>
                      <a:pt x="372" y="351"/>
                    </a:lnTo>
                    <a:lnTo>
                      <a:pt x="416" y="292"/>
                    </a:lnTo>
                    <a:lnTo>
                      <a:pt x="422" y="227"/>
                    </a:lnTo>
                    <a:lnTo>
                      <a:pt x="447" y="227"/>
                    </a:lnTo>
                    <a:lnTo>
                      <a:pt x="483" y="183"/>
                    </a:lnTo>
                    <a:lnTo>
                      <a:pt x="588" y="67"/>
                    </a:lnTo>
                    <a:lnTo>
                      <a:pt x="669" y="62"/>
                    </a:lnTo>
                    <a:lnTo>
                      <a:pt x="826" y="30"/>
                    </a:lnTo>
                    <a:lnTo>
                      <a:pt x="905" y="56"/>
                    </a:lnTo>
                    <a:lnTo>
                      <a:pt x="998" y="62"/>
                    </a:lnTo>
                    <a:lnTo>
                      <a:pt x="1136" y="17"/>
                    </a:lnTo>
                    <a:lnTo>
                      <a:pt x="1180" y="25"/>
                    </a:lnTo>
                    <a:lnTo>
                      <a:pt x="1223" y="0"/>
                    </a:lnTo>
                    <a:lnTo>
                      <a:pt x="1290" y="121"/>
                    </a:lnTo>
                    <a:lnTo>
                      <a:pt x="1245" y="168"/>
                    </a:lnTo>
                    <a:lnTo>
                      <a:pt x="1214" y="332"/>
                    </a:lnTo>
                    <a:lnTo>
                      <a:pt x="1198" y="323"/>
                    </a:lnTo>
                    <a:lnTo>
                      <a:pt x="1077" y="537"/>
                    </a:lnTo>
                    <a:lnTo>
                      <a:pt x="1088" y="588"/>
                    </a:lnTo>
                    <a:lnTo>
                      <a:pt x="1214" y="713"/>
                    </a:lnTo>
                    <a:lnTo>
                      <a:pt x="1198" y="837"/>
                    </a:lnTo>
                    <a:lnTo>
                      <a:pt x="1096" y="930"/>
                    </a:lnTo>
                    <a:lnTo>
                      <a:pt x="956" y="994"/>
                    </a:lnTo>
                    <a:lnTo>
                      <a:pt x="922" y="988"/>
                    </a:lnTo>
                    <a:lnTo>
                      <a:pt x="885" y="1003"/>
                    </a:lnTo>
                    <a:lnTo>
                      <a:pt x="877" y="1068"/>
                    </a:lnTo>
                    <a:lnTo>
                      <a:pt x="821" y="1123"/>
                    </a:lnTo>
                    <a:lnTo>
                      <a:pt x="835" y="1182"/>
                    </a:lnTo>
                    <a:lnTo>
                      <a:pt x="902" y="1163"/>
                    </a:lnTo>
                    <a:lnTo>
                      <a:pt x="928" y="1202"/>
                    </a:lnTo>
                    <a:lnTo>
                      <a:pt x="972" y="1206"/>
                    </a:lnTo>
                    <a:lnTo>
                      <a:pt x="1023" y="1149"/>
                    </a:lnTo>
                    <a:lnTo>
                      <a:pt x="1079" y="1171"/>
                    </a:lnTo>
                    <a:lnTo>
                      <a:pt x="1312" y="1123"/>
                    </a:lnTo>
                    <a:lnTo>
                      <a:pt x="1399" y="1118"/>
                    </a:lnTo>
                    <a:lnTo>
                      <a:pt x="1501" y="1074"/>
                    </a:lnTo>
                    <a:lnTo>
                      <a:pt x="1748" y="1343"/>
                    </a:lnTo>
                    <a:lnTo>
                      <a:pt x="1736" y="1396"/>
                    </a:lnTo>
                    <a:lnTo>
                      <a:pt x="1692" y="1388"/>
                    </a:lnTo>
                    <a:lnTo>
                      <a:pt x="1616" y="1449"/>
                    </a:lnTo>
                    <a:lnTo>
                      <a:pt x="1622" y="1495"/>
                    </a:lnTo>
                    <a:lnTo>
                      <a:pt x="1537" y="1590"/>
                    </a:lnTo>
                    <a:lnTo>
                      <a:pt x="1363" y="1649"/>
                    </a:lnTo>
                    <a:lnTo>
                      <a:pt x="1335" y="1750"/>
                    </a:lnTo>
                    <a:lnTo>
                      <a:pt x="1155" y="1767"/>
                    </a:lnTo>
                    <a:lnTo>
                      <a:pt x="1147" y="1787"/>
                    </a:lnTo>
                    <a:lnTo>
                      <a:pt x="1093" y="1784"/>
                    </a:lnTo>
                    <a:lnTo>
                      <a:pt x="1074" y="1809"/>
                    </a:lnTo>
                    <a:lnTo>
                      <a:pt x="1015" y="1820"/>
                    </a:lnTo>
                    <a:lnTo>
                      <a:pt x="961" y="1806"/>
                    </a:lnTo>
                    <a:lnTo>
                      <a:pt x="905" y="1862"/>
                    </a:lnTo>
                    <a:lnTo>
                      <a:pt x="883" y="1930"/>
                    </a:lnTo>
                    <a:lnTo>
                      <a:pt x="821" y="2003"/>
                    </a:lnTo>
                    <a:lnTo>
                      <a:pt x="717" y="1992"/>
                    </a:lnTo>
                    <a:lnTo>
                      <a:pt x="705" y="2014"/>
                    </a:lnTo>
                    <a:lnTo>
                      <a:pt x="635" y="2022"/>
                    </a:lnTo>
                    <a:lnTo>
                      <a:pt x="602" y="1986"/>
                    </a:lnTo>
                    <a:lnTo>
                      <a:pt x="416" y="1989"/>
                    </a:lnTo>
                    <a:lnTo>
                      <a:pt x="375" y="1860"/>
                    </a:lnTo>
                    <a:lnTo>
                      <a:pt x="222" y="1711"/>
                    </a:lnTo>
                    <a:lnTo>
                      <a:pt x="230" y="1655"/>
                    </a:lnTo>
                    <a:lnTo>
                      <a:pt x="205" y="1595"/>
                    </a:lnTo>
                    <a:lnTo>
                      <a:pt x="214" y="1422"/>
                    </a:lnTo>
                    <a:lnTo>
                      <a:pt x="189" y="1363"/>
                    </a:lnTo>
                    <a:lnTo>
                      <a:pt x="186" y="1331"/>
                    </a:lnTo>
                    <a:lnTo>
                      <a:pt x="203" y="1272"/>
                    </a:lnTo>
                    <a:lnTo>
                      <a:pt x="262" y="1169"/>
                    </a:lnTo>
                    <a:lnTo>
                      <a:pt x="253" y="1087"/>
                    </a:lnTo>
                    <a:lnTo>
                      <a:pt x="113" y="918"/>
                    </a:lnTo>
                    <a:lnTo>
                      <a:pt x="32" y="688"/>
                    </a:lnTo>
                    <a:lnTo>
                      <a:pt x="20" y="575"/>
                    </a:lnTo>
                    <a:lnTo>
                      <a:pt x="40" y="545"/>
                    </a:lnTo>
                    <a:lnTo>
                      <a:pt x="43" y="475"/>
                    </a:lnTo>
                    <a:lnTo>
                      <a:pt x="0" y="39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64" name="Freeform 72"/>
              <p:cNvSpPr>
                <a:spLocks noChangeAspect="1"/>
              </p:cNvSpPr>
              <p:nvPr/>
            </p:nvSpPr>
            <p:spPr bwMode="auto">
              <a:xfrm>
                <a:off x="3168" y="2459"/>
                <a:ext cx="216" cy="265"/>
              </a:xfrm>
              <a:custGeom>
                <a:avLst/>
                <a:gdLst>
                  <a:gd name="T0" fmla="*/ 231 w 1198"/>
                  <a:gd name="T1" fmla="*/ 385 h 1466"/>
                  <a:gd name="T2" fmla="*/ 424 w 1198"/>
                  <a:gd name="T3" fmla="*/ 292 h 1466"/>
                  <a:gd name="T4" fmla="*/ 698 w 1198"/>
                  <a:gd name="T5" fmla="*/ 0 h 1466"/>
                  <a:gd name="T6" fmla="*/ 771 w 1198"/>
                  <a:gd name="T7" fmla="*/ 62 h 1466"/>
                  <a:gd name="T8" fmla="*/ 812 w 1198"/>
                  <a:gd name="T9" fmla="*/ 148 h 1466"/>
                  <a:gd name="T10" fmla="*/ 879 w 1198"/>
                  <a:gd name="T11" fmla="*/ 191 h 1466"/>
                  <a:gd name="T12" fmla="*/ 892 w 1198"/>
                  <a:gd name="T13" fmla="*/ 245 h 1466"/>
                  <a:gd name="T14" fmla="*/ 963 w 1198"/>
                  <a:gd name="T15" fmla="*/ 254 h 1466"/>
                  <a:gd name="T16" fmla="*/ 1105 w 1198"/>
                  <a:gd name="T17" fmla="*/ 307 h 1466"/>
                  <a:gd name="T18" fmla="*/ 1194 w 1198"/>
                  <a:gd name="T19" fmla="*/ 292 h 1466"/>
                  <a:gd name="T20" fmla="*/ 1127 w 1198"/>
                  <a:gd name="T21" fmla="*/ 616 h 1466"/>
                  <a:gd name="T22" fmla="*/ 1045 w 1198"/>
                  <a:gd name="T23" fmla="*/ 603 h 1466"/>
                  <a:gd name="T24" fmla="*/ 956 w 1198"/>
                  <a:gd name="T25" fmla="*/ 650 h 1466"/>
                  <a:gd name="T26" fmla="*/ 869 w 1198"/>
                  <a:gd name="T27" fmla="*/ 616 h 1466"/>
                  <a:gd name="T28" fmla="*/ 771 w 1198"/>
                  <a:gd name="T29" fmla="*/ 715 h 1466"/>
                  <a:gd name="T30" fmla="*/ 737 w 1198"/>
                  <a:gd name="T31" fmla="*/ 765 h 1466"/>
                  <a:gd name="T32" fmla="*/ 765 w 1198"/>
                  <a:gd name="T33" fmla="*/ 855 h 1466"/>
                  <a:gd name="T34" fmla="*/ 678 w 1198"/>
                  <a:gd name="T35" fmla="*/ 913 h 1466"/>
                  <a:gd name="T36" fmla="*/ 638 w 1198"/>
                  <a:gd name="T37" fmla="*/ 1023 h 1466"/>
                  <a:gd name="T38" fmla="*/ 536 w 1198"/>
                  <a:gd name="T39" fmla="*/ 1099 h 1466"/>
                  <a:gd name="T40" fmla="*/ 571 w 1198"/>
                  <a:gd name="T41" fmla="*/ 1172 h 1466"/>
                  <a:gd name="T42" fmla="*/ 649 w 1198"/>
                  <a:gd name="T43" fmla="*/ 1251 h 1466"/>
                  <a:gd name="T44" fmla="*/ 584 w 1198"/>
                  <a:gd name="T45" fmla="*/ 1299 h 1466"/>
                  <a:gd name="T46" fmla="*/ 531 w 1198"/>
                  <a:gd name="T47" fmla="*/ 1424 h 1466"/>
                  <a:gd name="T48" fmla="*/ 326 w 1198"/>
                  <a:gd name="T49" fmla="*/ 1430 h 1466"/>
                  <a:gd name="T50" fmla="*/ 160 w 1198"/>
                  <a:gd name="T51" fmla="*/ 1466 h 1466"/>
                  <a:gd name="T52" fmla="*/ 115 w 1198"/>
                  <a:gd name="T53" fmla="*/ 1312 h 1466"/>
                  <a:gd name="T54" fmla="*/ 19 w 1198"/>
                  <a:gd name="T55" fmla="*/ 1230 h 1466"/>
                  <a:gd name="T56" fmla="*/ 44 w 1198"/>
                  <a:gd name="T57" fmla="*/ 1117 h 1466"/>
                  <a:gd name="T58" fmla="*/ 115 w 1198"/>
                  <a:gd name="T59" fmla="*/ 1053 h 1466"/>
                  <a:gd name="T60" fmla="*/ 35 w 1198"/>
                  <a:gd name="T61" fmla="*/ 805 h 1466"/>
                  <a:gd name="T62" fmla="*/ 4 w 1198"/>
                  <a:gd name="T63" fmla="*/ 620 h 1466"/>
                  <a:gd name="T64" fmla="*/ 6 w 1198"/>
                  <a:gd name="T65" fmla="*/ 549 h 14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98" h="1466">
                    <a:moveTo>
                      <a:pt x="4" y="383"/>
                    </a:moveTo>
                    <a:lnTo>
                      <a:pt x="231" y="385"/>
                    </a:lnTo>
                    <a:lnTo>
                      <a:pt x="384" y="284"/>
                    </a:lnTo>
                    <a:lnTo>
                      <a:pt x="424" y="292"/>
                    </a:lnTo>
                    <a:lnTo>
                      <a:pt x="534" y="221"/>
                    </a:lnTo>
                    <a:lnTo>
                      <a:pt x="698" y="0"/>
                    </a:lnTo>
                    <a:lnTo>
                      <a:pt x="724" y="38"/>
                    </a:lnTo>
                    <a:lnTo>
                      <a:pt x="771" y="62"/>
                    </a:lnTo>
                    <a:lnTo>
                      <a:pt x="791" y="85"/>
                    </a:lnTo>
                    <a:lnTo>
                      <a:pt x="812" y="148"/>
                    </a:lnTo>
                    <a:lnTo>
                      <a:pt x="843" y="178"/>
                    </a:lnTo>
                    <a:lnTo>
                      <a:pt x="879" y="191"/>
                    </a:lnTo>
                    <a:lnTo>
                      <a:pt x="890" y="225"/>
                    </a:lnTo>
                    <a:lnTo>
                      <a:pt x="892" y="245"/>
                    </a:lnTo>
                    <a:lnTo>
                      <a:pt x="952" y="292"/>
                    </a:lnTo>
                    <a:lnTo>
                      <a:pt x="963" y="254"/>
                    </a:lnTo>
                    <a:lnTo>
                      <a:pt x="1005" y="282"/>
                    </a:lnTo>
                    <a:lnTo>
                      <a:pt x="1105" y="307"/>
                    </a:lnTo>
                    <a:lnTo>
                      <a:pt x="1198" y="258"/>
                    </a:lnTo>
                    <a:lnTo>
                      <a:pt x="1194" y="292"/>
                    </a:lnTo>
                    <a:lnTo>
                      <a:pt x="1103" y="351"/>
                    </a:lnTo>
                    <a:lnTo>
                      <a:pt x="1127" y="616"/>
                    </a:lnTo>
                    <a:lnTo>
                      <a:pt x="1060" y="618"/>
                    </a:lnTo>
                    <a:lnTo>
                      <a:pt x="1045" y="603"/>
                    </a:lnTo>
                    <a:lnTo>
                      <a:pt x="985" y="652"/>
                    </a:lnTo>
                    <a:lnTo>
                      <a:pt x="956" y="650"/>
                    </a:lnTo>
                    <a:lnTo>
                      <a:pt x="922" y="672"/>
                    </a:lnTo>
                    <a:lnTo>
                      <a:pt x="869" y="616"/>
                    </a:lnTo>
                    <a:lnTo>
                      <a:pt x="791" y="665"/>
                    </a:lnTo>
                    <a:lnTo>
                      <a:pt x="771" y="715"/>
                    </a:lnTo>
                    <a:lnTo>
                      <a:pt x="733" y="730"/>
                    </a:lnTo>
                    <a:lnTo>
                      <a:pt x="737" y="765"/>
                    </a:lnTo>
                    <a:lnTo>
                      <a:pt x="767" y="797"/>
                    </a:lnTo>
                    <a:lnTo>
                      <a:pt x="765" y="855"/>
                    </a:lnTo>
                    <a:lnTo>
                      <a:pt x="698" y="852"/>
                    </a:lnTo>
                    <a:lnTo>
                      <a:pt x="678" y="913"/>
                    </a:lnTo>
                    <a:lnTo>
                      <a:pt x="636" y="945"/>
                    </a:lnTo>
                    <a:lnTo>
                      <a:pt x="638" y="1023"/>
                    </a:lnTo>
                    <a:lnTo>
                      <a:pt x="528" y="1066"/>
                    </a:lnTo>
                    <a:lnTo>
                      <a:pt x="536" y="1099"/>
                    </a:lnTo>
                    <a:lnTo>
                      <a:pt x="567" y="1128"/>
                    </a:lnTo>
                    <a:lnTo>
                      <a:pt x="571" y="1172"/>
                    </a:lnTo>
                    <a:lnTo>
                      <a:pt x="593" y="1223"/>
                    </a:lnTo>
                    <a:lnTo>
                      <a:pt x="649" y="1251"/>
                    </a:lnTo>
                    <a:lnTo>
                      <a:pt x="616" y="1299"/>
                    </a:lnTo>
                    <a:lnTo>
                      <a:pt x="584" y="1299"/>
                    </a:lnTo>
                    <a:lnTo>
                      <a:pt x="578" y="1359"/>
                    </a:lnTo>
                    <a:lnTo>
                      <a:pt x="531" y="1424"/>
                    </a:lnTo>
                    <a:lnTo>
                      <a:pt x="391" y="1417"/>
                    </a:lnTo>
                    <a:lnTo>
                      <a:pt x="326" y="1430"/>
                    </a:lnTo>
                    <a:lnTo>
                      <a:pt x="334" y="1460"/>
                    </a:lnTo>
                    <a:lnTo>
                      <a:pt x="160" y="1466"/>
                    </a:lnTo>
                    <a:lnTo>
                      <a:pt x="146" y="1443"/>
                    </a:lnTo>
                    <a:lnTo>
                      <a:pt x="115" y="1312"/>
                    </a:lnTo>
                    <a:lnTo>
                      <a:pt x="44" y="1253"/>
                    </a:lnTo>
                    <a:lnTo>
                      <a:pt x="19" y="1230"/>
                    </a:lnTo>
                    <a:lnTo>
                      <a:pt x="15" y="1155"/>
                    </a:lnTo>
                    <a:lnTo>
                      <a:pt x="44" y="1117"/>
                    </a:lnTo>
                    <a:lnTo>
                      <a:pt x="93" y="1101"/>
                    </a:lnTo>
                    <a:lnTo>
                      <a:pt x="115" y="1053"/>
                    </a:lnTo>
                    <a:lnTo>
                      <a:pt x="97" y="908"/>
                    </a:lnTo>
                    <a:lnTo>
                      <a:pt x="35" y="805"/>
                    </a:lnTo>
                    <a:lnTo>
                      <a:pt x="37" y="717"/>
                    </a:lnTo>
                    <a:lnTo>
                      <a:pt x="4" y="620"/>
                    </a:lnTo>
                    <a:lnTo>
                      <a:pt x="0" y="561"/>
                    </a:lnTo>
                    <a:lnTo>
                      <a:pt x="6" y="549"/>
                    </a:lnTo>
                    <a:lnTo>
                      <a:pt x="4" y="383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13065" name="Group 73"/>
          <p:cNvGrpSpPr>
            <a:grpSpLocks/>
          </p:cNvGrpSpPr>
          <p:nvPr/>
        </p:nvGrpSpPr>
        <p:grpSpPr bwMode="auto">
          <a:xfrm>
            <a:off x="3341688" y="1385888"/>
            <a:ext cx="4044950" cy="2940050"/>
            <a:chOff x="2105" y="873"/>
            <a:chExt cx="2548" cy="1852"/>
          </a:xfrm>
        </p:grpSpPr>
        <p:sp>
          <p:nvSpPr>
            <p:cNvPr id="213066" name="Freeform 74"/>
            <p:cNvSpPr>
              <a:spLocks/>
            </p:cNvSpPr>
            <p:nvPr/>
          </p:nvSpPr>
          <p:spPr bwMode="auto">
            <a:xfrm>
              <a:off x="2154" y="1090"/>
              <a:ext cx="1710" cy="1142"/>
            </a:xfrm>
            <a:custGeom>
              <a:avLst/>
              <a:gdLst>
                <a:gd name="T0" fmla="*/ 1710 w 1710"/>
                <a:gd name="T1" fmla="*/ 1142 h 1142"/>
                <a:gd name="T2" fmla="*/ 608 w 1710"/>
                <a:gd name="T3" fmla="*/ 0 h 1142"/>
                <a:gd name="T4" fmla="*/ 0 w 1710"/>
                <a:gd name="T5" fmla="*/ 0 h 1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10" h="1142">
                  <a:moveTo>
                    <a:pt x="1710" y="1142"/>
                  </a:moveTo>
                  <a:cubicBezTo>
                    <a:pt x="1710" y="1142"/>
                    <a:pt x="1110" y="670"/>
                    <a:pt x="608" y="0"/>
                  </a:cubicBezTo>
                  <a:lnTo>
                    <a:pt x="0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13067" name="Text Box 75"/>
            <p:cNvSpPr txBox="1">
              <a:spLocks noChangeArrowheads="1"/>
            </p:cNvSpPr>
            <p:nvPr/>
          </p:nvSpPr>
          <p:spPr bwMode="auto">
            <a:xfrm>
              <a:off x="2105" y="873"/>
              <a:ext cx="72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900" dirty="0">
                  <a:solidFill>
                    <a:srgbClr val="066168"/>
                  </a:solidFill>
                  <a:latin typeface="Verdana" pitchFamily="34" charset="0"/>
                </a:rPr>
                <a:t>Quixeramobim</a:t>
              </a:r>
            </a:p>
          </p:txBody>
        </p:sp>
        <p:grpSp>
          <p:nvGrpSpPr>
            <p:cNvPr id="213068" name="Group 76"/>
            <p:cNvGrpSpPr>
              <a:grpSpLocks/>
            </p:cNvGrpSpPr>
            <p:nvPr/>
          </p:nvGrpSpPr>
          <p:grpSpPr bwMode="auto">
            <a:xfrm>
              <a:off x="3626" y="1862"/>
              <a:ext cx="1027" cy="863"/>
              <a:chOff x="3626" y="1862"/>
              <a:chExt cx="1027" cy="863"/>
            </a:xfrm>
          </p:grpSpPr>
          <p:sp>
            <p:nvSpPr>
              <p:cNvPr id="213069" name="Freeform 77"/>
              <p:cNvSpPr>
                <a:spLocks noChangeAspect="1"/>
              </p:cNvSpPr>
              <p:nvPr/>
            </p:nvSpPr>
            <p:spPr bwMode="auto">
              <a:xfrm>
                <a:off x="3662" y="2279"/>
                <a:ext cx="310" cy="219"/>
              </a:xfrm>
              <a:custGeom>
                <a:avLst/>
                <a:gdLst>
                  <a:gd name="T0" fmla="*/ 1532 w 1717"/>
                  <a:gd name="T1" fmla="*/ 832 h 1213"/>
                  <a:gd name="T2" fmla="*/ 1622 w 1717"/>
                  <a:gd name="T3" fmla="*/ 705 h 1213"/>
                  <a:gd name="T4" fmla="*/ 1646 w 1717"/>
                  <a:gd name="T5" fmla="*/ 618 h 1213"/>
                  <a:gd name="T6" fmla="*/ 1674 w 1717"/>
                  <a:gd name="T7" fmla="*/ 589 h 1213"/>
                  <a:gd name="T8" fmla="*/ 1578 w 1717"/>
                  <a:gd name="T9" fmla="*/ 541 h 1213"/>
                  <a:gd name="T10" fmla="*/ 1491 w 1717"/>
                  <a:gd name="T11" fmla="*/ 470 h 1213"/>
                  <a:gd name="T12" fmla="*/ 1438 w 1717"/>
                  <a:gd name="T13" fmla="*/ 408 h 1213"/>
                  <a:gd name="T14" fmla="*/ 1415 w 1717"/>
                  <a:gd name="T15" fmla="*/ 351 h 1213"/>
                  <a:gd name="T16" fmla="*/ 1350 w 1717"/>
                  <a:gd name="T17" fmla="*/ 258 h 1213"/>
                  <a:gd name="T18" fmla="*/ 1329 w 1717"/>
                  <a:gd name="T19" fmla="*/ 162 h 1213"/>
                  <a:gd name="T20" fmla="*/ 1381 w 1717"/>
                  <a:gd name="T21" fmla="*/ 119 h 1213"/>
                  <a:gd name="T22" fmla="*/ 1245 w 1717"/>
                  <a:gd name="T23" fmla="*/ 80 h 1213"/>
                  <a:gd name="T24" fmla="*/ 1175 w 1717"/>
                  <a:gd name="T25" fmla="*/ 144 h 1213"/>
                  <a:gd name="T26" fmla="*/ 1065 w 1717"/>
                  <a:gd name="T27" fmla="*/ 99 h 1213"/>
                  <a:gd name="T28" fmla="*/ 920 w 1717"/>
                  <a:gd name="T29" fmla="*/ 202 h 1213"/>
                  <a:gd name="T30" fmla="*/ 894 w 1717"/>
                  <a:gd name="T31" fmla="*/ 167 h 1213"/>
                  <a:gd name="T32" fmla="*/ 802 w 1717"/>
                  <a:gd name="T33" fmla="*/ 120 h 1213"/>
                  <a:gd name="T34" fmla="*/ 595 w 1717"/>
                  <a:gd name="T35" fmla="*/ 194 h 1213"/>
                  <a:gd name="T36" fmla="*/ 432 w 1717"/>
                  <a:gd name="T37" fmla="*/ 41 h 1213"/>
                  <a:gd name="T38" fmla="*/ 266 w 1717"/>
                  <a:gd name="T39" fmla="*/ 36 h 1213"/>
                  <a:gd name="T40" fmla="*/ 116 w 1717"/>
                  <a:gd name="T41" fmla="*/ 64 h 1213"/>
                  <a:gd name="T42" fmla="*/ 55 w 1717"/>
                  <a:gd name="T43" fmla="*/ 190 h 1213"/>
                  <a:gd name="T44" fmla="*/ 64 w 1717"/>
                  <a:gd name="T45" fmla="*/ 345 h 1213"/>
                  <a:gd name="T46" fmla="*/ 71 w 1717"/>
                  <a:gd name="T47" fmla="*/ 494 h 1213"/>
                  <a:gd name="T48" fmla="*/ 141 w 1717"/>
                  <a:gd name="T49" fmla="*/ 500 h 1213"/>
                  <a:gd name="T50" fmla="*/ 151 w 1717"/>
                  <a:gd name="T51" fmla="*/ 526 h 1213"/>
                  <a:gd name="T52" fmla="*/ 190 w 1717"/>
                  <a:gd name="T53" fmla="*/ 572 h 1213"/>
                  <a:gd name="T54" fmla="*/ 196 w 1717"/>
                  <a:gd name="T55" fmla="*/ 634 h 1213"/>
                  <a:gd name="T56" fmla="*/ 0 w 1717"/>
                  <a:gd name="T57" fmla="*/ 795 h 1213"/>
                  <a:gd name="T58" fmla="*/ 53 w 1717"/>
                  <a:gd name="T59" fmla="*/ 821 h 1213"/>
                  <a:gd name="T60" fmla="*/ 64 w 1717"/>
                  <a:gd name="T61" fmla="*/ 969 h 1213"/>
                  <a:gd name="T62" fmla="*/ 21 w 1717"/>
                  <a:gd name="T63" fmla="*/ 1088 h 1213"/>
                  <a:gd name="T64" fmla="*/ 149 w 1717"/>
                  <a:gd name="T65" fmla="*/ 1211 h 1213"/>
                  <a:gd name="T66" fmla="*/ 139 w 1717"/>
                  <a:gd name="T67" fmla="*/ 994 h 1213"/>
                  <a:gd name="T68" fmla="*/ 205 w 1717"/>
                  <a:gd name="T69" fmla="*/ 938 h 1213"/>
                  <a:gd name="T70" fmla="*/ 275 w 1717"/>
                  <a:gd name="T71" fmla="*/ 957 h 1213"/>
                  <a:gd name="T72" fmla="*/ 374 w 1717"/>
                  <a:gd name="T73" fmla="*/ 918 h 1213"/>
                  <a:gd name="T74" fmla="*/ 457 w 1717"/>
                  <a:gd name="T75" fmla="*/ 974 h 1213"/>
                  <a:gd name="T76" fmla="*/ 492 w 1717"/>
                  <a:gd name="T77" fmla="*/ 976 h 1213"/>
                  <a:gd name="T78" fmla="*/ 591 w 1717"/>
                  <a:gd name="T79" fmla="*/ 936 h 1213"/>
                  <a:gd name="T80" fmla="*/ 651 w 1717"/>
                  <a:gd name="T81" fmla="*/ 969 h 1213"/>
                  <a:gd name="T82" fmla="*/ 746 w 1717"/>
                  <a:gd name="T83" fmla="*/ 870 h 1213"/>
                  <a:gd name="T84" fmla="*/ 856 w 1717"/>
                  <a:gd name="T85" fmla="*/ 746 h 1213"/>
                  <a:gd name="T86" fmla="*/ 1049 w 1717"/>
                  <a:gd name="T87" fmla="*/ 781 h 1213"/>
                  <a:gd name="T88" fmla="*/ 1081 w 1717"/>
                  <a:gd name="T89" fmla="*/ 789 h 1213"/>
                  <a:gd name="T90" fmla="*/ 1247 w 1717"/>
                  <a:gd name="T91" fmla="*/ 851 h 1213"/>
                  <a:gd name="T92" fmla="*/ 1292 w 1717"/>
                  <a:gd name="T93" fmla="*/ 897 h 1213"/>
                  <a:gd name="T94" fmla="*/ 1382 w 1717"/>
                  <a:gd name="T95" fmla="*/ 881 h 1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717" h="1213">
                    <a:moveTo>
                      <a:pt x="1464" y="876"/>
                    </a:moveTo>
                    <a:lnTo>
                      <a:pt x="1532" y="832"/>
                    </a:lnTo>
                    <a:lnTo>
                      <a:pt x="1579" y="788"/>
                    </a:lnTo>
                    <a:lnTo>
                      <a:pt x="1622" y="705"/>
                    </a:lnTo>
                    <a:lnTo>
                      <a:pt x="1619" y="658"/>
                    </a:lnTo>
                    <a:lnTo>
                      <a:pt x="1646" y="618"/>
                    </a:lnTo>
                    <a:lnTo>
                      <a:pt x="1717" y="604"/>
                    </a:lnTo>
                    <a:lnTo>
                      <a:pt x="1674" y="589"/>
                    </a:lnTo>
                    <a:lnTo>
                      <a:pt x="1629" y="535"/>
                    </a:lnTo>
                    <a:lnTo>
                      <a:pt x="1578" y="541"/>
                    </a:lnTo>
                    <a:lnTo>
                      <a:pt x="1539" y="489"/>
                    </a:lnTo>
                    <a:lnTo>
                      <a:pt x="1491" y="470"/>
                    </a:lnTo>
                    <a:lnTo>
                      <a:pt x="1438" y="443"/>
                    </a:lnTo>
                    <a:lnTo>
                      <a:pt x="1438" y="408"/>
                    </a:lnTo>
                    <a:lnTo>
                      <a:pt x="1420" y="381"/>
                    </a:lnTo>
                    <a:lnTo>
                      <a:pt x="1415" y="351"/>
                    </a:lnTo>
                    <a:lnTo>
                      <a:pt x="1384" y="328"/>
                    </a:lnTo>
                    <a:lnTo>
                      <a:pt x="1350" y="258"/>
                    </a:lnTo>
                    <a:lnTo>
                      <a:pt x="1348" y="215"/>
                    </a:lnTo>
                    <a:lnTo>
                      <a:pt x="1329" y="162"/>
                    </a:lnTo>
                    <a:lnTo>
                      <a:pt x="1358" y="155"/>
                    </a:lnTo>
                    <a:lnTo>
                      <a:pt x="1381" y="119"/>
                    </a:lnTo>
                    <a:lnTo>
                      <a:pt x="1346" y="80"/>
                    </a:lnTo>
                    <a:lnTo>
                      <a:pt x="1245" y="80"/>
                    </a:lnTo>
                    <a:lnTo>
                      <a:pt x="1208" y="111"/>
                    </a:lnTo>
                    <a:lnTo>
                      <a:pt x="1175" y="144"/>
                    </a:lnTo>
                    <a:lnTo>
                      <a:pt x="1113" y="122"/>
                    </a:lnTo>
                    <a:lnTo>
                      <a:pt x="1065" y="99"/>
                    </a:lnTo>
                    <a:lnTo>
                      <a:pt x="999" y="132"/>
                    </a:lnTo>
                    <a:lnTo>
                      <a:pt x="920" y="202"/>
                    </a:lnTo>
                    <a:lnTo>
                      <a:pt x="898" y="181"/>
                    </a:lnTo>
                    <a:lnTo>
                      <a:pt x="894" y="167"/>
                    </a:lnTo>
                    <a:lnTo>
                      <a:pt x="864" y="175"/>
                    </a:lnTo>
                    <a:lnTo>
                      <a:pt x="802" y="120"/>
                    </a:lnTo>
                    <a:lnTo>
                      <a:pt x="676" y="120"/>
                    </a:lnTo>
                    <a:lnTo>
                      <a:pt x="595" y="194"/>
                    </a:lnTo>
                    <a:lnTo>
                      <a:pt x="499" y="161"/>
                    </a:lnTo>
                    <a:lnTo>
                      <a:pt x="432" y="41"/>
                    </a:lnTo>
                    <a:lnTo>
                      <a:pt x="384" y="16"/>
                    </a:lnTo>
                    <a:lnTo>
                      <a:pt x="266" y="36"/>
                    </a:lnTo>
                    <a:lnTo>
                      <a:pt x="188" y="0"/>
                    </a:lnTo>
                    <a:lnTo>
                      <a:pt x="116" y="64"/>
                    </a:lnTo>
                    <a:lnTo>
                      <a:pt x="71" y="68"/>
                    </a:lnTo>
                    <a:lnTo>
                      <a:pt x="55" y="190"/>
                    </a:lnTo>
                    <a:lnTo>
                      <a:pt x="23" y="275"/>
                    </a:lnTo>
                    <a:lnTo>
                      <a:pt x="64" y="345"/>
                    </a:lnTo>
                    <a:lnTo>
                      <a:pt x="85" y="440"/>
                    </a:lnTo>
                    <a:lnTo>
                      <a:pt x="71" y="494"/>
                    </a:lnTo>
                    <a:lnTo>
                      <a:pt x="93" y="510"/>
                    </a:lnTo>
                    <a:lnTo>
                      <a:pt x="141" y="500"/>
                    </a:lnTo>
                    <a:lnTo>
                      <a:pt x="161" y="504"/>
                    </a:lnTo>
                    <a:lnTo>
                      <a:pt x="151" y="526"/>
                    </a:lnTo>
                    <a:lnTo>
                      <a:pt x="165" y="558"/>
                    </a:lnTo>
                    <a:lnTo>
                      <a:pt x="190" y="572"/>
                    </a:lnTo>
                    <a:lnTo>
                      <a:pt x="209" y="576"/>
                    </a:lnTo>
                    <a:lnTo>
                      <a:pt x="196" y="634"/>
                    </a:lnTo>
                    <a:lnTo>
                      <a:pt x="151" y="715"/>
                    </a:lnTo>
                    <a:lnTo>
                      <a:pt x="0" y="795"/>
                    </a:lnTo>
                    <a:lnTo>
                      <a:pt x="9" y="819"/>
                    </a:lnTo>
                    <a:lnTo>
                      <a:pt x="53" y="821"/>
                    </a:lnTo>
                    <a:lnTo>
                      <a:pt x="73" y="881"/>
                    </a:lnTo>
                    <a:lnTo>
                      <a:pt x="64" y="969"/>
                    </a:lnTo>
                    <a:lnTo>
                      <a:pt x="23" y="1040"/>
                    </a:lnTo>
                    <a:lnTo>
                      <a:pt x="21" y="1088"/>
                    </a:lnTo>
                    <a:lnTo>
                      <a:pt x="109" y="1213"/>
                    </a:lnTo>
                    <a:lnTo>
                      <a:pt x="149" y="1211"/>
                    </a:lnTo>
                    <a:lnTo>
                      <a:pt x="93" y="1068"/>
                    </a:lnTo>
                    <a:lnTo>
                      <a:pt x="139" y="994"/>
                    </a:lnTo>
                    <a:lnTo>
                      <a:pt x="188" y="978"/>
                    </a:lnTo>
                    <a:lnTo>
                      <a:pt x="205" y="938"/>
                    </a:lnTo>
                    <a:lnTo>
                      <a:pt x="256" y="936"/>
                    </a:lnTo>
                    <a:lnTo>
                      <a:pt x="275" y="957"/>
                    </a:lnTo>
                    <a:lnTo>
                      <a:pt x="360" y="955"/>
                    </a:lnTo>
                    <a:lnTo>
                      <a:pt x="374" y="918"/>
                    </a:lnTo>
                    <a:lnTo>
                      <a:pt x="391" y="965"/>
                    </a:lnTo>
                    <a:lnTo>
                      <a:pt x="457" y="974"/>
                    </a:lnTo>
                    <a:lnTo>
                      <a:pt x="480" y="920"/>
                    </a:lnTo>
                    <a:lnTo>
                      <a:pt x="492" y="976"/>
                    </a:lnTo>
                    <a:lnTo>
                      <a:pt x="567" y="988"/>
                    </a:lnTo>
                    <a:lnTo>
                      <a:pt x="591" y="936"/>
                    </a:lnTo>
                    <a:lnTo>
                      <a:pt x="641" y="938"/>
                    </a:lnTo>
                    <a:lnTo>
                      <a:pt x="651" y="969"/>
                    </a:lnTo>
                    <a:lnTo>
                      <a:pt x="744" y="928"/>
                    </a:lnTo>
                    <a:lnTo>
                      <a:pt x="746" y="870"/>
                    </a:lnTo>
                    <a:lnTo>
                      <a:pt x="820" y="761"/>
                    </a:lnTo>
                    <a:lnTo>
                      <a:pt x="856" y="746"/>
                    </a:lnTo>
                    <a:lnTo>
                      <a:pt x="1003" y="817"/>
                    </a:lnTo>
                    <a:lnTo>
                      <a:pt x="1049" y="781"/>
                    </a:lnTo>
                    <a:lnTo>
                      <a:pt x="1069" y="783"/>
                    </a:lnTo>
                    <a:lnTo>
                      <a:pt x="1081" y="789"/>
                    </a:lnTo>
                    <a:lnTo>
                      <a:pt x="1085" y="839"/>
                    </a:lnTo>
                    <a:lnTo>
                      <a:pt x="1247" y="851"/>
                    </a:lnTo>
                    <a:lnTo>
                      <a:pt x="1259" y="887"/>
                    </a:lnTo>
                    <a:lnTo>
                      <a:pt x="1292" y="897"/>
                    </a:lnTo>
                    <a:lnTo>
                      <a:pt x="1326" y="901"/>
                    </a:lnTo>
                    <a:lnTo>
                      <a:pt x="1382" y="881"/>
                    </a:lnTo>
                    <a:lnTo>
                      <a:pt x="1464" y="876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70" name="Freeform 78"/>
              <p:cNvSpPr>
                <a:spLocks noChangeAspect="1"/>
              </p:cNvSpPr>
              <p:nvPr/>
            </p:nvSpPr>
            <p:spPr bwMode="auto">
              <a:xfrm>
                <a:off x="3902" y="2301"/>
                <a:ext cx="252" cy="239"/>
              </a:xfrm>
              <a:custGeom>
                <a:avLst/>
                <a:gdLst>
                  <a:gd name="T0" fmla="*/ 1326 w 1396"/>
                  <a:gd name="T1" fmla="*/ 847 h 1327"/>
                  <a:gd name="T2" fmla="*/ 1302 w 1396"/>
                  <a:gd name="T3" fmla="*/ 936 h 1327"/>
                  <a:gd name="T4" fmla="*/ 1368 w 1396"/>
                  <a:gd name="T5" fmla="*/ 960 h 1327"/>
                  <a:gd name="T6" fmla="*/ 1328 w 1396"/>
                  <a:gd name="T7" fmla="*/ 1013 h 1327"/>
                  <a:gd name="T8" fmla="*/ 1349 w 1396"/>
                  <a:gd name="T9" fmla="*/ 1106 h 1327"/>
                  <a:gd name="T10" fmla="*/ 1284 w 1396"/>
                  <a:gd name="T11" fmla="*/ 1235 h 1327"/>
                  <a:gd name="T12" fmla="*/ 798 w 1396"/>
                  <a:gd name="T13" fmla="*/ 1140 h 1327"/>
                  <a:gd name="T14" fmla="*/ 723 w 1396"/>
                  <a:gd name="T15" fmla="*/ 1154 h 1327"/>
                  <a:gd name="T16" fmla="*/ 664 w 1396"/>
                  <a:gd name="T17" fmla="*/ 1002 h 1327"/>
                  <a:gd name="T18" fmla="*/ 767 w 1396"/>
                  <a:gd name="T19" fmla="*/ 905 h 1327"/>
                  <a:gd name="T20" fmla="*/ 613 w 1396"/>
                  <a:gd name="T21" fmla="*/ 835 h 1327"/>
                  <a:gd name="T22" fmla="*/ 625 w 1396"/>
                  <a:gd name="T23" fmla="*/ 777 h 1327"/>
                  <a:gd name="T24" fmla="*/ 545 w 1396"/>
                  <a:gd name="T25" fmla="*/ 815 h 1327"/>
                  <a:gd name="T26" fmla="*/ 447 w 1396"/>
                  <a:gd name="T27" fmla="*/ 770 h 1327"/>
                  <a:gd name="T28" fmla="*/ 395 w 1396"/>
                  <a:gd name="T29" fmla="*/ 784 h 1327"/>
                  <a:gd name="T30" fmla="*/ 339 w 1396"/>
                  <a:gd name="T31" fmla="*/ 751 h 1327"/>
                  <a:gd name="T32" fmla="*/ 232 w 1396"/>
                  <a:gd name="T33" fmla="*/ 801 h 1327"/>
                  <a:gd name="T34" fmla="*/ 124 w 1396"/>
                  <a:gd name="T35" fmla="*/ 842 h 1327"/>
                  <a:gd name="T36" fmla="*/ 213 w 1396"/>
                  <a:gd name="T37" fmla="*/ 702 h 1327"/>
                  <a:gd name="T38" fmla="*/ 293 w 1396"/>
                  <a:gd name="T39" fmla="*/ 583 h 1327"/>
                  <a:gd name="T40" fmla="*/ 312 w 1396"/>
                  <a:gd name="T41" fmla="*/ 498 h 1327"/>
                  <a:gd name="T42" fmla="*/ 344 w 1396"/>
                  <a:gd name="T43" fmla="*/ 471 h 1327"/>
                  <a:gd name="T44" fmla="*/ 249 w 1396"/>
                  <a:gd name="T45" fmla="*/ 419 h 1327"/>
                  <a:gd name="T46" fmla="*/ 106 w 1396"/>
                  <a:gd name="T47" fmla="*/ 321 h 1327"/>
                  <a:gd name="T48" fmla="*/ 92 w 1396"/>
                  <a:gd name="T49" fmla="*/ 258 h 1327"/>
                  <a:gd name="T50" fmla="*/ 56 w 1396"/>
                  <a:gd name="T51" fmla="*/ 210 h 1327"/>
                  <a:gd name="T52" fmla="*/ 17 w 1396"/>
                  <a:gd name="T53" fmla="*/ 94 h 1327"/>
                  <a:gd name="T54" fmla="*/ 26 w 1396"/>
                  <a:gd name="T55" fmla="*/ 36 h 1327"/>
                  <a:gd name="T56" fmla="*/ 111 w 1396"/>
                  <a:gd name="T57" fmla="*/ 75 h 1327"/>
                  <a:gd name="T58" fmla="*/ 225 w 1396"/>
                  <a:gd name="T59" fmla="*/ 113 h 1327"/>
                  <a:gd name="T60" fmla="*/ 262 w 1396"/>
                  <a:gd name="T61" fmla="*/ 94 h 1327"/>
                  <a:gd name="T62" fmla="*/ 332 w 1396"/>
                  <a:gd name="T63" fmla="*/ 99 h 1327"/>
                  <a:gd name="T64" fmla="*/ 404 w 1396"/>
                  <a:gd name="T65" fmla="*/ 31 h 1327"/>
                  <a:gd name="T66" fmla="*/ 470 w 1396"/>
                  <a:gd name="T67" fmla="*/ 155 h 1327"/>
                  <a:gd name="T68" fmla="*/ 653 w 1396"/>
                  <a:gd name="T69" fmla="*/ 344 h 1327"/>
                  <a:gd name="T70" fmla="*/ 707 w 1396"/>
                  <a:gd name="T71" fmla="*/ 336 h 1327"/>
                  <a:gd name="T72" fmla="*/ 908 w 1396"/>
                  <a:gd name="T73" fmla="*/ 441 h 1327"/>
                  <a:gd name="T74" fmla="*/ 1216 w 1396"/>
                  <a:gd name="T75" fmla="*/ 431 h 1327"/>
                  <a:gd name="T76" fmla="*/ 1336 w 1396"/>
                  <a:gd name="T77" fmla="*/ 581 h 1327"/>
                  <a:gd name="T78" fmla="*/ 1363 w 1396"/>
                  <a:gd name="T79" fmla="*/ 677 h 1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96" h="1327">
                    <a:moveTo>
                      <a:pt x="1396" y="694"/>
                    </a:moveTo>
                    <a:lnTo>
                      <a:pt x="1326" y="847"/>
                    </a:lnTo>
                    <a:lnTo>
                      <a:pt x="1303" y="880"/>
                    </a:lnTo>
                    <a:lnTo>
                      <a:pt x="1302" y="936"/>
                    </a:lnTo>
                    <a:lnTo>
                      <a:pt x="1326" y="964"/>
                    </a:lnTo>
                    <a:lnTo>
                      <a:pt x="1368" y="960"/>
                    </a:lnTo>
                    <a:lnTo>
                      <a:pt x="1357" y="994"/>
                    </a:lnTo>
                    <a:lnTo>
                      <a:pt x="1328" y="1013"/>
                    </a:lnTo>
                    <a:lnTo>
                      <a:pt x="1319" y="1071"/>
                    </a:lnTo>
                    <a:lnTo>
                      <a:pt x="1349" y="1106"/>
                    </a:lnTo>
                    <a:lnTo>
                      <a:pt x="1326" y="1260"/>
                    </a:lnTo>
                    <a:lnTo>
                      <a:pt x="1284" y="1235"/>
                    </a:lnTo>
                    <a:lnTo>
                      <a:pt x="1128" y="1327"/>
                    </a:lnTo>
                    <a:lnTo>
                      <a:pt x="798" y="1140"/>
                    </a:lnTo>
                    <a:lnTo>
                      <a:pt x="746" y="1157"/>
                    </a:lnTo>
                    <a:lnTo>
                      <a:pt x="723" y="1154"/>
                    </a:lnTo>
                    <a:lnTo>
                      <a:pt x="649" y="1077"/>
                    </a:lnTo>
                    <a:lnTo>
                      <a:pt x="664" y="1002"/>
                    </a:lnTo>
                    <a:lnTo>
                      <a:pt x="695" y="997"/>
                    </a:lnTo>
                    <a:lnTo>
                      <a:pt x="767" y="905"/>
                    </a:lnTo>
                    <a:lnTo>
                      <a:pt x="629" y="864"/>
                    </a:lnTo>
                    <a:lnTo>
                      <a:pt x="613" y="835"/>
                    </a:lnTo>
                    <a:lnTo>
                      <a:pt x="627" y="823"/>
                    </a:lnTo>
                    <a:lnTo>
                      <a:pt x="625" y="777"/>
                    </a:lnTo>
                    <a:lnTo>
                      <a:pt x="583" y="772"/>
                    </a:lnTo>
                    <a:lnTo>
                      <a:pt x="545" y="815"/>
                    </a:lnTo>
                    <a:lnTo>
                      <a:pt x="518" y="813"/>
                    </a:lnTo>
                    <a:lnTo>
                      <a:pt x="447" y="770"/>
                    </a:lnTo>
                    <a:lnTo>
                      <a:pt x="412" y="763"/>
                    </a:lnTo>
                    <a:lnTo>
                      <a:pt x="395" y="784"/>
                    </a:lnTo>
                    <a:lnTo>
                      <a:pt x="375" y="777"/>
                    </a:lnTo>
                    <a:lnTo>
                      <a:pt x="339" y="751"/>
                    </a:lnTo>
                    <a:lnTo>
                      <a:pt x="266" y="753"/>
                    </a:lnTo>
                    <a:lnTo>
                      <a:pt x="232" y="801"/>
                    </a:lnTo>
                    <a:lnTo>
                      <a:pt x="208" y="791"/>
                    </a:lnTo>
                    <a:lnTo>
                      <a:pt x="124" y="842"/>
                    </a:lnTo>
                    <a:lnTo>
                      <a:pt x="131" y="755"/>
                    </a:lnTo>
                    <a:lnTo>
                      <a:pt x="213" y="702"/>
                    </a:lnTo>
                    <a:lnTo>
                      <a:pt x="252" y="660"/>
                    </a:lnTo>
                    <a:lnTo>
                      <a:pt x="293" y="583"/>
                    </a:lnTo>
                    <a:lnTo>
                      <a:pt x="288" y="537"/>
                    </a:lnTo>
                    <a:lnTo>
                      <a:pt x="312" y="498"/>
                    </a:lnTo>
                    <a:lnTo>
                      <a:pt x="384" y="484"/>
                    </a:lnTo>
                    <a:lnTo>
                      <a:pt x="344" y="471"/>
                    </a:lnTo>
                    <a:lnTo>
                      <a:pt x="300" y="414"/>
                    </a:lnTo>
                    <a:lnTo>
                      <a:pt x="249" y="419"/>
                    </a:lnTo>
                    <a:lnTo>
                      <a:pt x="211" y="370"/>
                    </a:lnTo>
                    <a:lnTo>
                      <a:pt x="106" y="321"/>
                    </a:lnTo>
                    <a:lnTo>
                      <a:pt x="108" y="293"/>
                    </a:lnTo>
                    <a:lnTo>
                      <a:pt x="92" y="258"/>
                    </a:lnTo>
                    <a:lnTo>
                      <a:pt x="89" y="232"/>
                    </a:lnTo>
                    <a:lnTo>
                      <a:pt x="56" y="210"/>
                    </a:lnTo>
                    <a:lnTo>
                      <a:pt x="21" y="138"/>
                    </a:lnTo>
                    <a:lnTo>
                      <a:pt x="17" y="94"/>
                    </a:lnTo>
                    <a:lnTo>
                      <a:pt x="0" y="43"/>
                    </a:lnTo>
                    <a:lnTo>
                      <a:pt x="26" y="36"/>
                    </a:lnTo>
                    <a:lnTo>
                      <a:pt x="49" y="0"/>
                    </a:lnTo>
                    <a:lnTo>
                      <a:pt x="111" y="75"/>
                    </a:lnTo>
                    <a:lnTo>
                      <a:pt x="161" y="99"/>
                    </a:lnTo>
                    <a:lnTo>
                      <a:pt x="225" y="113"/>
                    </a:lnTo>
                    <a:lnTo>
                      <a:pt x="239" y="94"/>
                    </a:lnTo>
                    <a:lnTo>
                      <a:pt x="262" y="94"/>
                    </a:lnTo>
                    <a:lnTo>
                      <a:pt x="283" y="118"/>
                    </a:lnTo>
                    <a:lnTo>
                      <a:pt x="332" y="99"/>
                    </a:lnTo>
                    <a:lnTo>
                      <a:pt x="361" y="24"/>
                    </a:lnTo>
                    <a:lnTo>
                      <a:pt x="404" y="31"/>
                    </a:lnTo>
                    <a:lnTo>
                      <a:pt x="421" y="127"/>
                    </a:lnTo>
                    <a:lnTo>
                      <a:pt x="470" y="155"/>
                    </a:lnTo>
                    <a:lnTo>
                      <a:pt x="463" y="273"/>
                    </a:lnTo>
                    <a:lnTo>
                      <a:pt x="653" y="344"/>
                    </a:lnTo>
                    <a:lnTo>
                      <a:pt x="671" y="331"/>
                    </a:lnTo>
                    <a:lnTo>
                      <a:pt x="707" y="336"/>
                    </a:lnTo>
                    <a:lnTo>
                      <a:pt x="840" y="412"/>
                    </a:lnTo>
                    <a:lnTo>
                      <a:pt x="908" y="441"/>
                    </a:lnTo>
                    <a:lnTo>
                      <a:pt x="1002" y="494"/>
                    </a:lnTo>
                    <a:lnTo>
                      <a:pt x="1216" y="431"/>
                    </a:lnTo>
                    <a:lnTo>
                      <a:pt x="1331" y="532"/>
                    </a:lnTo>
                    <a:lnTo>
                      <a:pt x="1336" y="581"/>
                    </a:lnTo>
                    <a:lnTo>
                      <a:pt x="1378" y="613"/>
                    </a:lnTo>
                    <a:lnTo>
                      <a:pt x="1363" y="677"/>
                    </a:lnTo>
                    <a:lnTo>
                      <a:pt x="1396" y="694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71" name="Freeform 79"/>
              <p:cNvSpPr>
                <a:spLocks noChangeAspect="1"/>
              </p:cNvSpPr>
              <p:nvPr/>
            </p:nvSpPr>
            <p:spPr bwMode="auto">
              <a:xfrm>
                <a:off x="3906" y="1978"/>
                <a:ext cx="381" cy="449"/>
              </a:xfrm>
              <a:custGeom>
                <a:avLst/>
                <a:gdLst>
                  <a:gd name="T0" fmla="*/ 133 w 2114"/>
                  <a:gd name="T1" fmla="*/ 1880 h 2486"/>
                  <a:gd name="T2" fmla="*/ 239 w 2114"/>
                  <a:gd name="T3" fmla="*/ 1880 h 2486"/>
                  <a:gd name="T4" fmla="*/ 341 w 2114"/>
                  <a:gd name="T5" fmla="*/ 1812 h 2486"/>
                  <a:gd name="T6" fmla="*/ 449 w 2114"/>
                  <a:gd name="T7" fmla="*/ 1941 h 2486"/>
                  <a:gd name="T8" fmla="*/ 632 w 2114"/>
                  <a:gd name="T9" fmla="*/ 2128 h 2486"/>
                  <a:gd name="T10" fmla="*/ 693 w 2114"/>
                  <a:gd name="T11" fmla="*/ 2127 h 2486"/>
                  <a:gd name="T12" fmla="*/ 984 w 2114"/>
                  <a:gd name="T13" fmla="*/ 2281 h 2486"/>
                  <a:gd name="T14" fmla="*/ 1318 w 2114"/>
                  <a:gd name="T15" fmla="*/ 2367 h 2486"/>
                  <a:gd name="T16" fmla="*/ 1384 w 2114"/>
                  <a:gd name="T17" fmla="*/ 2486 h 2486"/>
                  <a:gd name="T18" fmla="*/ 1554 w 2114"/>
                  <a:gd name="T19" fmla="*/ 2281 h 2486"/>
                  <a:gd name="T20" fmla="*/ 1713 w 2114"/>
                  <a:gd name="T21" fmla="*/ 2216 h 2486"/>
                  <a:gd name="T22" fmla="*/ 1852 w 2114"/>
                  <a:gd name="T23" fmla="*/ 2230 h 2486"/>
                  <a:gd name="T24" fmla="*/ 1909 w 2114"/>
                  <a:gd name="T25" fmla="*/ 2257 h 2486"/>
                  <a:gd name="T26" fmla="*/ 1958 w 2114"/>
                  <a:gd name="T27" fmla="*/ 2281 h 2486"/>
                  <a:gd name="T28" fmla="*/ 2000 w 2114"/>
                  <a:gd name="T29" fmla="*/ 2178 h 2486"/>
                  <a:gd name="T30" fmla="*/ 2011 w 2114"/>
                  <a:gd name="T31" fmla="*/ 1941 h 2486"/>
                  <a:gd name="T32" fmla="*/ 2004 w 2114"/>
                  <a:gd name="T33" fmla="*/ 1611 h 2486"/>
                  <a:gd name="T34" fmla="*/ 2094 w 2114"/>
                  <a:gd name="T35" fmla="*/ 1429 h 2486"/>
                  <a:gd name="T36" fmla="*/ 2083 w 2114"/>
                  <a:gd name="T37" fmla="*/ 1364 h 2486"/>
                  <a:gd name="T38" fmla="*/ 2055 w 2114"/>
                  <a:gd name="T39" fmla="*/ 1317 h 2486"/>
                  <a:gd name="T40" fmla="*/ 1946 w 2114"/>
                  <a:gd name="T41" fmla="*/ 1234 h 2486"/>
                  <a:gd name="T42" fmla="*/ 1849 w 2114"/>
                  <a:gd name="T43" fmla="*/ 1089 h 2486"/>
                  <a:gd name="T44" fmla="*/ 1758 w 2114"/>
                  <a:gd name="T45" fmla="*/ 1038 h 2486"/>
                  <a:gd name="T46" fmla="*/ 1652 w 2114"/>
                  <a:gd name="T47" fmla="*/ 1006 h 2486"/>
                  <a:gd name="T48" fmla="*/ 1684 w 2114"/>
                  <a:gd name="T49" fmla="*/ 925 h 2486"/>
                  <a:gd name="T50" fmla="*/ 1682 w 2114"/>
                  <a:gd name="T51" fmla="*/ 770 h 2486"/>
                  <a:gd name="T52" fmla="*/ 1561 w 2114"/>
                  <a:gd name="T53" fmla="*/ 649 h 2486"/>
                  <a:gd name="T54" fmla="*/ 1449 w 2114"/>
                  <a:gd name="T55" fmla="*/ 635 h 2486"/>
                  <a:gd name="T56" fmla="*/ 1445 w 2114"/>
                  <a:gd name="T57" fmla="*/ 482 h 2486"/>
                  <a:gd name="T58" fmla="*/ 1259 w 2114"/>
                  <a:gd name="T59" fmla="*/ 264 h 2486"/>
                  <a:gd name="T60" fmla="*/ 1203 w 2114"/>
                  <a:gd name="T61" fmla="*/ 140 h 2486"/>
                  <a:gd name="T62" fmla="*/ 1073 w 2114"/>
                  <a:gd name="T63" fmla="*/ 12 h 2486"/>
                  <a:gd name="T64" fmla="*/ 1022 w 2114"/>
                  <a:gd name="T65" fmla="*/ 143 h 2486"/>
                  <a:gd name="T66" fmla="*/ 1003 w 2114"/>
                  <a:gd name="T67" fmla="*/ 348 h 2486"/>
                  <a:gd name="T68" fmla="*/ 1040 w 2114"/>
                  <a:gd name="T69" fmla="*/ 477 h 2486"/>
                  <a:gd name="T70" fmla="*/ 933 w 2114"/>
                  <a:gd name="T71" fmla="*/ 441 h 2486"/>
                  <a:gd name="T72" fmla="*/ 872 w 2114"/>
                  <a:gd name="T73" fmla="*/ 368 h 2486"/>
                  <a:gd name="T74" fmla="*/ 655 w 2114"/>
                  <a:gd name="T75" fmla="*/ 480 h 2486"/>
                  <a:gd name="T76" fmla="*/ 599 w 2114"/>
                  <a:gd name="T77" fmla="*/ 611 h 2486"/>
                  <a:gd name="T78" fmla="*/ 533 w 2114"/>
                  <a:gd name="T79" fmla="*/ 765 h 2486"/>
                  <a:gd name="T80" fmla="*/ 236 w 2114"/>
                  <a:gd name="T81" fmla="*/ 918 h 2486"/>
                  <a:gd name="T82" fmla="*/ 348 w 2114"/>
                  <a:gd name="T83" fmla="*/ 944 h 2486"/>
                  <a:gd name="T84" fmla="*/ 425 w 2114"/>
                  <a:gd name="T85" fmla="*/ 988 h 2486"/>
                  <a:gd name="T86" fmla="*/ 146 w 2114"/>
                  <a:gd name="T87" fmla="*/ 1616 h 2486"/>
                  <a:gd name="T88" fmla="*/ 114 w 2114"/>
                  <a:gd name="T89" fmla="*/ 1661 h 2486"/>
                  <a:gd name="T90" fmla="*/ 24 w 2114"/>
                  <a:gd name="T91" fmla="*/ 1683 h 24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114" h="2486">
                    <a:moveTo>
                      <a:pt x="0" y="1745"/>
                    </a:moveTo>
                    <a:lnTo>
                      <a:pt x="93" y="1861"/>
                    </a:lnTo>
                    <a:lnTo>
                      <a:pt x="133" y="1880"/>
                    </a:lnTo>
                    <a:lnTo>
                      <a:pt x="203" y="1900"/>
                    </a:lnTo>
                    <a:lnTo>
                      <a:pt x="219" y="1878"/>
                    </a:lnTo>
                    <a:lnTo>
                      <a:pt x="239" y="1880"/>
                    </a:lnTo>
                    <a:lnTo>
                      <a:pt x="266" y="1903"/>
                    </a:lnTo>
                    <a:lnTo>
                      <a:pt x="313" y="1886"/>
                    </a:lnTo>
                    <a:lnTo>
                      <a:pt x="341" y="1812"/>
                    </a:lnTo>
                    <a:lnTo>
                      <a:pt x="387" y="1816"/>
                    </a:lnTo>
                    <a:lnTo>
                      <a:pt x="402" y="1912"/>
                    </a:lnTo>
                    <a:lnTo>
                      <a:pt x="449" y="1941"/>
                    </a:lnTo>
                    <a:lnTo>
                      <a:pt x="442" y="2062"/>
                    </a:lnTo>
                    <a:lnTo>
                      <a:pt x="584" y="2110"/>
                    </a:lnTo>
                    <a:lnTo>
                      <a:pt x="632" y="2128"/>
                    </a:lnTo>
                    <a:lnTo>
                      <a:pt x="649" y="2119"/>
                    </a:lnTo>
                    <a:lnTo>
                      <a:pt x="675" y="2119"/>
                    </a:lnTo>
                    <a:lnTo>
                      <a:pt x="693" y="2127"/>
                    </a:lnTo>
                    <a:lnTo>
                      <a:pt x="821" y="2195"/>
                    </a:lnTo>
                    <a:lnTo>
                      <a:pt x="889" y="2225"/>
                    </a:lnTo>
                    <a:lnTo>
                      <a:pt x="984" y="2281"/>
                    </a:lnTo>
                    <a:lnTo>
                      <a:pt x="1194" y="2216"/>
                    </a:lnTo>
                    <a:lnTo>
                      <a:pt x="1311" y="2318"/>
                    </a:lnTo>
                    <a:lnTo>
                      <a:pt x="1318" y="2367"/>
                    </a:lnTo>
                    <a:lnTo>
                      <a:pt x="1358" y="2395"/>
                    </a:lnTo>
                    <a:lnTo>
                      <a:pt x="1344" y="2463"/>
                    </a:lnTo>
                    <a:lnTo>
                      <a:pt x="1384" y="2486"/>
                    </a:lnTo>
                    <a:lnTo>
                      <a:pt x="1471" y="2318"/>
                    </a:lnTo>
                    <a:lnTo>
                      <a:pt x="1510" y="2351"/>
                    </a:lnTo>
                    <a:lnTo>
                      <a:pt x="1554" y="2281"/>
                    </a:lnTo>
                    <a:lnTo>
                      <a:pt x="1603" y="2284"/>
                    </a:lnTo>
                    <a:lnTo>
                      <a:pt x="1611" y="2277"/>
                    </a:lnTo>
                    <a:lnTo>
                      <a:pt x="1713" y="2216"/>
                    </a:lnTo>
                    <a:lnTo>
                      <a:pt x="1832" y="2216"/>
                    </a:lnTo>
                    <a:lnTo>
                      <a:pt x="1836" y="2227"/>
                    </a:lnTo>
                    <a:lnTo>
                      <a:pt x="1852" y="2230"/>
                    </a:lnTo>
                    <a:lnTo>
                      <a:pt x="1875" y="2211"/>
                    </a:lnTo>
                    <a:lnTo>
                      <a:pt x="1904" y="2213"/>
                    </a:lnTo>
                    <a:lnTo>
                      <a:pt x="1909" y="2257"/>
                    </a:lnTo>
                    <a:lnTo>
                      <a:pt x="1920" y="2268"/>
                    </a:lnTo>
                    <a:lnTo>
                      <a:pt x="1936" y="2291"/>
                    </a:lnTo>
                    <a:lnTo>
                      <a:pt x="1958" y="2281"/>
                    </a:lnTo>
                    <a:lnTo>
                      <a:pt x="1969" y="2265"/>
                    </a:lnTo>
                    <a:lnTo>
                      <a:pt x="2002" y="2216"/>
                    </a:lnTo>
                    <a:lnTo>
                      <a:pt x="2000" y="2178"/>
                    </a:lnTo>
                    <a:lnTo>
                      <a:pt x="1974" y="2141"/>
                    </a:lnTo>
                    <a:lnTo>
                      <a:pt x="2016" y="1992"/>
                    </a:lnTo>
                    <a:lnTo>
                      <a:pt x="2011" y="1941"/>
                    </a:lnTo>
                    <a:lnTo>
                      <a:pt x="1979" y="1898"/>
                    </a:lnTo>
                    <a:lnTo>
                      <a:pt x="1922" y="1864"/>
                    </a:lnTo>
                    <a:lnTo>
                      <a:pt x="2004" y="1611"/>
                    </a:lnTo>
                    <a:lnTo>
                      <a:pt x="2049" y="1501"/>
                    </a:lnTo>
                    <a:lnTo>
                      <a:pt x="2105" y="1434"/>
                    </a:lnTo>
                    <a:lnTo>
                      <a:pt x="2094" y="1429"/>
                    </a:lnTo>
                    <a:lnTo>
                      <a:pt x="2067" y="1404"/>
                    </a:lnTo>
                    <a:lnTo>
                      <a:pt x="2072" y="1385"/>
                    </a:lnTo>
                    <a:lnTo>
                      <a:pt x="2083" y="1364"/>
                    </a:lnTo>
                    <a:lnTo>
                      <a:pt x="2114" y="1302"/>
                    </a:lnTo>
                    <a:lnTo>
                      <a:pt x="2072" y="1301"/>
                    </a:lnTo>
                    <a:lnTo>
                      <a:pt x="2055" y="1317"/>
                    </a:lnTo>
                    <a:lnTo>
                      <a:pt x="2018" y="1306"/>
                    </a:lnTo>
                    <a:lnTo>
                      <a:pt x="1969" y="1277"/>
                    </a:lnTo>
                    <a:lnTo>
                      <a:pt x="1946" y="1234"/>
                    </a:lnTo>
                    <a:lnTo>
                      <a:pt x="1906" y="1149"/>
                    </a:lnTo>
                    <a:lnTo>
                      <a:pt x="1909" y="1090"/>
                    </a:lnTo>
                    <a:lnTo>
                      <a:pt x="1849" y="1089"/>
                    </a:lnTo>
                    <a:lnTo>
                      <a:pt x="1827" y="1073"/>
                    </a:lnTo>
                    <a:lnTo>
                      <a:pt x="1784" y="1071"/>
                    </a:lnTo>
                    <a:lnTo>
                      <a:pt x="1758" y="1038"/>
                    </a:lnTo>
                    <a:lnTo>
                      <a:pt x="1740" y="1059"/>
                    </a:lnTo>
                    <a:lnTo>
                      <a:pt x="1709" y="1063"/>
                    </a:lnTo>
                    <a:lnTo>
                      <a:pt x="1652" y="1006"/>
                    </a:lnTo>
                    <a:lnTo>
                      <a:pt x="1668" y="968"/>
                    </a:lnTo>
                    <a:lnTo>
                      <a:pt x="1649" y="945"/>
                    </a:lnTo>
                    <a:lnTo>
                      <a:pt x="1684" y="925"/>
                    </a:lnTo>
                    <a:lnTo>
                      <a:pt x="1670" y="871"/>
                    </a:lnTo>
                    <a:lnTo>
                      <a:pt x="1695" y="809"/>
                    </a:lnTo>
                    <a:lnTo>
                      <a:pt x="1682" y="770"/>
                    </a:lnTo>
                    <a:lnTo>
                      <a:pt x="1611" y="740"/>
                    </a:lnTo>
                    <a:lnTo>
                      <a:pt x="1577" y="702"/>
                    </a:lnTo>
                    <a:lnTo>
                      <a:pt x="1561" y="649"/>
                    </a:lnTo>
                    <a:lnTo>
                      <a:pt x="1500" y="637"/>
                    </a:lnTo>
                    <a:lnTo>
                      <a:pt x="1476" y="619"/>
                    </a:lnTo>
                    <a:lnTo>
                      <a:pt x="1449" y="635"/>
                    </a:lnTo>
                    <a:lnTo>
                      <a:pt x="1433" y="598"/>
                    </a:lnTo>
                    <a:lnTo>
                      <a:pt x="1431" y="528"/>
                    </a:lnTo>
                    <a:lnTo>
                      <a:pt x="1445" y="482"/>
                    </a:lnTo>
                    <a:lnTo>
                      <a:pt x="1454" y="470"/>
                    </a:lnTo>
                    <a:lnTo>
                      <a:pt x="1454" y="449"/>
                    </a:lnTo>
                    <a:lnTo>
                      <a:pt x="1259" y="264"/>
                    </a:lnTo>
                    <a:lnTo>
                      <a:pt x="1254" y="216"/>
                    </a:lnTo>
                    <a:lnTo>
                      <a:pt x="1208" y="214"/>
                    </a:lnTo>
                    <a:lnTo>
                      <a:pt x="1203" y="140"/>
                    </a:lnTo>
                    <a:lnTo>
                      <a:pt x="1178" y="81"/>
                    </a:lnTo>
                    <a:lnTo>
                      <a:pt x="1103" y="69"/>
                    </a:lnTo>
                    <a:lnTo>
                      <a:pt x="1073" y="12"/>
                    </a:lnTo>
                    <a:lnTo>
                      <a:pt x="1050" y="0"/>
                    </a:lnTo>
                    <a:lnTo>
                      <a:pt x="992" y="96"/>
                    </a:lnTo>
                    <a:lnTo>
                      <a:pt x="1022" y="143"/>
                    </a:lnTo>
                    <a:lnTo>
                      <a:pt x="1023" y="209"/>
                    </a:lnTo>
                    <a:lnTo>
                      <a:pt x="1046" y="260"/>
                    </a:lnTo>
                    <a:lnTo>
                      <a:pt x="1003" y="348"/>
                    </a:lnTo>
                    <a:lnTo>
                      <a:pt x="992" y="373"/>
                    </a:lnTo>
                    <a:lnTo>
                      <a:pt x="1007" y="397"/>
                    </a:lnTo>
                    <a:lnTo>
                      <a:pt x="1040" y="477"/>
                    </a:lnTo>
                    <a:lnTo>
                      <a:pt x="1031" y="538"/>
                    </a:lnTo>
                    <a:lnTo>
                      <a:pt x="972" y="502"/>
                    </a:lnTo>
                    <a:lnTo>
                      <a:pt x="933" y="441"/>
                    </a:lnTo>
                    <a:lnTo>
                      <a:pt x="920" y="382"/>
                    </a:lnTo>
                    <a:lnTo>
                      <a:pt x="900" y="366"/>
                    </a:lnTo>
                    <a:lnTo>
                      <a:pt x="872" y="368"/>
                    </a:lnTo>
                    <a:lnTo>
                      <a:pt x="777" y="440"/>
                    </a:lnTo>
                    <a:lnTo>
                      <a:pt x="705" y="449"/>
                    </a:lnTo>
                    <a:lnTo>
                      <a:pt x="655" y="480"/>
                    </a:lnTo>
                    <a:lnTo>
                      <a:pt x="614" y="528"/>
                    </a:lnTo>
                    <a:lnTo>
                      <a:pt x="598" y="583"/>
                    </a:lnTo>
                    <a:lnTo>
                      <a:pt x="599" y="611"/>
                    </a:lnTo>
                    <a:lnTo>
                      <a:pt x="627" y="623"/>
                    </a:lnTo>
                    <a:lnTo>
                      <a:pt x="617" y="647"/>
                    </a:lnTo>
                    <a:lnTo>
                      <a:pt x="533" y="765"/>
                    </a:lnTo>
                    <a:lnTo>
                      <a:pt x="121" y="739"/>
                    </a:lnTo>
                    <a:lnTo>
                      <a:pt x="97" y="767"/>
                    </a:lnTo>
                    <a:lnTo>
                      <a:pt x="236" y="918"/>
                    </a:lnTo>
                    <a:lnTo>
                      <a:pt x="273" y="910"/>
                    </a:lnTo>
                    <a:lnTo>
                      <a:pt x="306" y="915"/>
                    </a:lnTo>
                    <a:lnTo>
                      <a:pt x="348" y="944"/>
                    </a:lnTo>
                    <a:lnTo>
                      <a:pt x="354" y="955"/>
                    </a:lnTo>
                    <a:lnTo>
                      <a:pt x="407" y="960"/>
                    </a:lnTo>
                    <a:lnTo>
                      <a:pt x="425" y="988"/>
                    </a:lnTo>
                    <a:lnTo>
                      <a:pt x="140" y="1414"/>
                    </a:lnTo>
                    <a:lnTo>
                      <a:pt x="134" y="1594"/>
                    </a:lnTo>
                    <a:lnTo>
                      <a:pt x="146" y="1616"/>
                    </a:lnTo>
                    <a:lnTo>
                      <a:pt x="147" y="1632"/>
                    </a:lnTo>
                    <a:lnTo>
                      <a:pt x="118" y="1635"/>
                    </a:lnTo>
                    <a:lnTo>
                      <a:pt x="114" y="1661"/>
                    </a:lnTo>
                    <a:lnTo>
                      <a:pt x="73" y="1665"/>
                    </a:lnTo>
                    <a:lnTo>
                      <a:pt x="68" y="1676"/>
                    </a:lnTo>
                    <a:lnTo>
                      <a:pt x="24" y="1683"/>
                    </a:lnTo>
                    <a:lnTo>
                      <a:pt x="27" y="1727"/>
                    </a:lnTo>
                    <a:lnTo>
                      <a:pt x="0" y="1745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72" name="Freeform 80"/>
              <p:cNvSpPr>
                <a:spLocks noChangeAspect="1"/>
              </p:cNvSpPr>
              <p:nvPr/>
            </p:nvSpPr>
            <p:spPr bwMode="auto">
              <a:xfrm>
                <a:off x="4137" y="2373"/>
                <a:ext cx="147" cy="173"/>
              </a:xfrm>
              <a:custGeom>
                <a:avLst/>
                <a:gdLst>
                  <a:gd name="T0" fmla="*/ 377 w 813"/>
                  <a:gd name="T1" fmla="*/ 959 h 959"/>
                  <a:gd name="T2" fmla="*/ 696 w 813"/>
                  <a:gd name="T3" fmla="*/ 260 h 959"/>
                  <a:gd name="T4" fmla="*/ 813 w 813"/>
                  <a:gd name="T5" fmla="*/ 0 h 959"/>
                  <a:gd name="T6" fmla="*/ 764 w 813"/>
                  <a:gd name="T7" fmla="*/ 31 h 959"/>
                  <a:gd name="T8" fmla="*/ 720 w 813"/>
                  <a:gd name="T9" fmla="*/ 29 h 959"/>
                  <a:gd name="T10" fmla="*/ 675 w 813"/>
                  <a:gd name="T11" fmla="*/ 94 h 959"/>
                  <a:gd name="T12" fmla="*/ 653 w 813"/>
                  <a:gd name="T13" fmla="*/ 104 h 959"/>
                  <a:gd name="T14" fmla="*/ 626 w 813"/>
                  <a:gd name="T15" fmla="*/ 70 h 959"/>
                  <a:gd name="T16" fmla="*/ 621 w 813"/>
                  <a:gd name="T17" fmla="*/ 26 h 959"/>
                  <a:gd name="T18" fmla="*/ 593 w 813"/>
                  <a:gd name="T19" fmla="*/ 23 h 959"/>
                  <a:gd name="T20" fmla="*/ 572 w 813"/>
                  <a:gd name="T21" fmla="*/ 43 h 959"/>
                  <a:gd name="T22" fmla="*/ 553 w 813"/>
                  <a:gd name="T23" fmla="*/ 41 h 959"/>
                  <a:gd name="T24" fmla="*/ 548 w 813"/>
                  <a:gd name="T25" fmla="*/ 30 h 959"/>
                  <a:gd name="T26" fmla="*/ 434 w 813"/>
                  <a:gd name="T27" fmla="*/ 30 h 959"/>
                  <a:gd name="T28" fmla="*/ 328 w 813"/>
                  <a:gd name="T29" fmla="*/ 91 h 959"/>
                  <a:gd name="T30" fmla="*/ 321 w 813"/>
                  <a:gd name="T31" fmla="*/ 97 h 959"/>
                  <a:gd name="T32" fmla="*/ 270 w 813"/>
                  <a:gd name="T33" fmla="*/ 94 h 959"/>
                  <a:gd name="T34" fmla="*/ 226 w 813"/>
                  <a:gd name="T35" fmla="*/ 164 h 959"/>
                  <a:gd name="T36" fmla="*/ 188 w 813"/>
                  <a:gd name="T37" fmla="*/ 133 h 959"/>
                  <a:gd name="T38" fmla="*/ 100 w 813"/>
                  <a:gd name="T39" fmla="*/ 299 h 959"/>
                  <a:gd name="T40" fmla="*/ 93 w 813"/>
                  <a:gd name="T41" fmla="*/ 296 h 959"/>
                  <a:gd name="T42" fmla="*/ 29 w 813"/>
                  <a:gd name="T43" fmla="*/ 436 h 959"/>
                  <a:gd name="T44" fmla="*/ 2 w 813"/>
                  <a:gd name="T45" fmla="*/ 478 h 959"/>
                  <a:gd name="T46" fmla="*/ 0 w 813"/>
                  <a:gd name="T47" fmla="*/ 535 h 959"/>
                  <a:gd name="T48" fmla="*/ 24 w 813"/>
                  <a:gd name="T49" fmla="*/ 562 h 959"/>
                  <a:gd name="T50" fmla="*/ 65 w 813"/>
                  <a:gd name="T51" fmla="*/ 560 h 959"/>
                  <a:gd name="T52" fmla="*/ 56 w 813"/>
                  <a:gd name="T53" fmla="*/ 591 h 959"/>
                  <a:gd name="T54" fmla="*/ 27 w 813"/>
                  <a:gd name="T55" fmla="*/ 611 h 959"/>
                  <a:gd name="T56" fmla="*/ 18 w 813"/>
                  <a:gd name="T57" fmla="*/ 668 h 959"/>
                  <a:gd name="T58" fmla="*/ 48 w 813"/>
                  <a:gd name="T59" fmla="*/ 706 h 959"/>
                  <a:gd name="T60" fmla="*/ 25 w 813"/>
                  <a:gd name="T61" fmla="*/ 858 h 959"/>
                  <a:gd name="T62" fmla="*/ 65 w 813"/>
                  <a:gd name="T63" fmla="*/ 838 h 959"/>
                  <a:gd name="T64" fmla="*/ 129 w 813"/>
                  <a:gd name="T65" fmla="*/ 869 h 959"/>
                  <a:gd name="T66" fmla="*/ 159 w 813"/>
                  <a:gd name="T67" fmla="*/ 862 h 959"/>
                  <a:gd name="T68" fmla="*/ 237 w 813"/>
                  <a:gd name="T69" fmla="*/ 926 h 959"/>
                  <a:gd name="T70" fmla="*/ 296 w 813"/>
                  <a:gd name="T71" fmla="*/ 932 h 959"/>
                  <a:gd name="T72" fmla="*/ 352 w 813"/>
                  <a:gd name="T73" fmla="*/ 959 h 959"/>
                  <a:gd name="T74" fmla="*/ 377 w 813"/>
                  <a:gd name="T75" fmla="*/ 959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813" h="959">
                    <a:moveTo>
                      <a:pt x="377" y="959"/>
                    </a:moveTo>
                    <a:lnTo>
                      <a:pt x="696" y="260"/>
                    </a:lnTo>
                    <a:lnTo>
                      <a:pt x="813" y="0"/>
                    </a:lnTo>
                    <a:lnTo>
                      <a:pt x="764" y="31"/>
                    </a:lnTo>
                    <a:lnTo>
                      <a:pt x="720" y="29"/>
                    </a:lnTo>
                    <a:lnTo>
                      <a:pt x="675" y="94"/>
                    </a:lnTo>
                    <a:lnTo>
                      <a:pt x="653" y="104"/>
                    </a:lnTo>
                    <a:lnTo>
                      <a:pt x="626" y="70"/>
                    </a:lnTo>
                    <a:lnTo>
                      <a:pt x="621" y="26"/>
                    </a:lnTo>
                    <a:lnTo>
                      <a:pt x="593" y="23"/>
                    </a:lnTo>
                    <a:lnTo>
                      <a:pt x="572" y="43"/>
                    </a:lnTo>
                    <a:lnTo>
                      <a:pt x="553" y="41"/>
                    </a:lnTo>
                    <a:lnTo>
                      <a:pt x="548" y="30"/>
                    </a:lnTo>
                    <a:lnTo>
                      <a:pt x="434" y="30"/>
                    </a:lnTo>
                    <a:lnTo>
                      <a:pt x="328" y="91"/>
                    </a:lnTo>
                    <a:lnTo>
                      <a:pt x="321" y="97"/>
                    </a:lnTo>
                    <a:lnTo>
                      <a:pt x="270" y="94"/>
                    </a:lnTo>
                    <a:lnTo>
                      <a:pt x="226" y="164"/>
                    </a:lnTo>
                    <a:lnTo>
                      <a:pt x="188" y="133"/>
                    </a:lnTo>
                    <a:lnTo>
                      <a:pt x="100" y="299"/>
                    </a:lnTo>
                    <a:lnTo>
                      <a:pt x="93" y="296"/>
                    </a:lnTo>
                    <a:lnTo>
                      <a:pt x="29" y="436"/>
                    </a:lnTo>
                    <a:lnTo>
                      <a:pt x="2" y="478"/>
                    </a:lnTo>
                    <a:lnTo>
                      <a:pt x="0" y="535"/>
                    </a:lnTo>
                    <a:lnTo>
                      <a:pt x="24" y="562"/>
                    </a:lnTo>
                    <a:lnTo>
                      <a:pt x="65" y="560"/>
                    </a:lnTo>
                    <a:lnTo>
                      <a:pt x="56" y="591"/>
                    </a:lnTo>
                    <a:lnTo>
                      <a:pt x="27" y="611"/>
                    </a:lnTo>
                    <a:lnTo>
                      <a:pt x="18" y="668"/>
                    </a:lnTo>
                    <a:lnTo>
                      <a:pt x="48" y="706"/>
                    </a:lnTo>
                    <a:lnTo>
                      <a:pt x="25" y="858"/>
                    </a:lnTo>
                    <a:lnTo>
                      <a:pt x="65" y="838"/>
                    </a:lnTo>
                    <a:lnTo>
                      <a:pt x="129" y="869"/>
                    </a:lnTo>
                    <a:lnTo>
                      <a:pt x="159" y="862"/>
                    </a:lnTo>
                    <a:lnTo>
                      <a:pt x="237" y="926"/>
                    </a:lnTo>
                    <a:lnTo>
                      <a:pt x="296" y="932"/>
                    </a:lnTo>
                    <a:lnTo>
                      <a:pt x="352" y="959"/>
                    </a:lnTo>
                    <a:lnTo>
                      <a:pt x="377" y="959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73" name="Freeform 81"/>
              <p:cNvSpPr>
                <a:spLocks noChangeAspect="1"/>
              </p:cNvSpPr>
              <p:nvPr/>
            </p:nvSpPr>
            <p:spPr bwMode="auto">
              <a:xfrm>
                <a:off x="4080" y="1869"/>
                <a:ext cx="235" cy="198"/>
              </a:xfrm>
              <a:custGeom>
                <a:avLst/>
                <a:gdLst>
                  <a:gd name="T0" fmla="*/ 812 w 1303"/>
                  <a:gd name="T1" fmla="*/ 0 h 1091"/>
                  <a:gd name="T2" fmla="*/ 843 w 1303"/>
                  <a:gd name="T3" fmla="*/ 23 h 1091"/>
                  <a:gd name="T4" fmla="*/ 851 w 1303"/>
                  <a:gd name="T5" fmla="*/ 57 h 1091"/>
                  <a:gd name="T6" fmla="*/ 980 w 1303"/>
                  <a:gd name="T7" fmla="*/ 59 h 1091"/>
                  <a:gd name="T8" fmla="*/ 1009 w 1303"/>
                  <a:gd name="T9" fmla="*/ 93 h 1091"/>
                  <a:gd name="T10" fmla="*/ 1071 w 1303"/>
                  <a:gd name="T11" fmla="*/ 54 h 1091"/>
                  <a:gd name="T12" fmla="*/ 1171 w 1303"/>
                  <a:gd name="T13" fmla="*/ 57 h 1091"/>
                  <a:gd name="T14" fmla="*/ 1256 w 1303"/>
                  <a:gd name="T15" fmla="*/ 82 h 1091"/>
                  <a:gd name="T16" fmla="*/ 1303 w 1303"/>
                  <a:gd name="T17" fmla="*/ 123 h 1091"/>
                  <a:gd name="T18" fmla="*/ 1104 w 1303"/>
                  <a:gd name="T19" fmla="*/ 150 h 1091"/>
                  <a:gd name="T20" fmla="*/ 1071 w 1303"/>
                  <a:gd name="T21" fmla="*/ 287 h 1091"/>
                  <a:gd name="T22" fmla="*/ 879 w 1303"/>
                  <a:gd name="T23" fmla="*/ 424 h 1091"/>
                  <a:gd name="T24" fmla="*/ 1068 w 1303"/>
                  <a:gd name="T25" fmla="*/ 488 h 1091"/>
                  <a:gd name="T26" fmla="*/ 980 w 1303"/>
                  <a:gd name="T27" fmla="*/ 625 h 1091"/>
                  <a:gd name="T28" fmla="*/ 954 w 1303"/>
                  <a:gd name="T29" fmla="*/ 635 h 1091"/>
                  <a:gd name="T30" fmla="*/ 969 w 1303"/>
                  <a:gd name="T31" fmla="*/ 672 h 1091"/>
                  <a:gd name="T32" fmla="*/ 944 w 1303"/>
                  <a:gd name="T33" fmla="*/ 687 h 1091"/>
                  <a:gd name="T34" fmla="*/ 919 w 1303"/>
                  <a:gd name="T35" fmla="*/ 670 h 1091"/>
                  <a:gd name="T36" fmla="*/ 864 w 1303"/>
                  <a:gd name="T37" fmla="*/ 703 h 1091"/>
                  <a:gd name="T38" fmla="*/ 807 w 1303"/>
                  <a:gd name="T39" fmla="*/ 677 h 1091"/>
                  <a:gd name="T40" fmla="*/ 775 w 1303"/>
                  <a:gd name="T41" fmla="*/ 705 h 1091"/>
                  <a:gd name="T42" fmla="*/ 827 w 1303"/>
                  <a:gd name="T43" fmla="*/ 739 h 1091"/>
                  <a:gd name="T44" fmla="*/ 603 w 1303"/>
                  <a:gd name="T45" fmla="*/ 1064 h 1091"/>
                  <a:gd name="T46" fmla="*/ 561 w 1303"/>
                  <a:gd name="T47" fmla="*/ 1091 h 1091"/>
                  <a:gd name="T48" fmla="*/ 548 w 1303"/>
                  <a:gd name="T49" fmla="*/ 1074 h 1091"/>
                  <a:gd name="T50" fmla="*/ 546 w 1303"/>
                  <a:gd name="T51" fmla="*/ 1062 h 1091"/>
                  <a:gd name="T52" fmla="*/ 486 w 1303"/>
                  <a:gd name="T53" fmla="*/ 1069 h 1091"/>
                  <a:gd name="T54" fmla="*/ 489 w 1303"/>
                  <a:gd name="T55" fmla="*/ 1054 h 1091"/>
                  <a:gd name="T56" fmla="*/ 292 w 1303"/>
                  <a:gd name="T57" fmla="*/ 868 h 1091"/>
                  <a:gd name="T58" fmla="*/ 287 w 1303"/>
                  <a:gd name="T59" fmla="*/ 819 h 1091"/>
                  <a:gd name="T60" fmla="*/ 241 w 1303"/>
                  <a:gd name="T61" fmla="*/ 819 h 1091"/>
                  <a:gd name="T62" fmla="*/ 236 w 1303"/>
                  <a:gd name="T63" fmla="*/ 747 h 1091"/>
                  <a:gd name="T64" fmla="*/ 210 w 1303"/>
                  <a:gd name="T65" fmla="*/ 682 h 1091"/>
                  <a:gd name="T66" fmla="*/ 135 w 1303"/>
                  <a:gd name="T67" fmla="*/ 672 h 1091"/>
                  <a:gd name="T68" fmla="*/ 107 w 1303"/>
                  <a:gd name="T69" fmla="*/ 618 h 1091"/>
                  <a:gd name="T70" fmla="*/ 78 w 1303"/>
                  <a:gd name="T71" fmla="*/ 602 h 1091"/>
                  <a:gd name="T72" fmla="*/ 85 w 1303"/>
                  <a:gd name="T73" fmla="*/ 488 h 1091"/>
                  <a:gd name="T74" fmla="*/ 262 w 1303"/>
                  <a:gd name="T75" fmla="*/ 364 h 1091"/>
                  <a:gd name="T76" fmla="*/ 236 w 1303"/>
                  <a:gd name="T77" fmla="*/ 315 h 1091"/>
                  <a:gd name="T78" fmla="*/ 197 w 1303"/>
                  <a:gd name="T79" fmla="*/ 341 h 1091"/>
                  <a:gd name="T80" fmla="*/ 189 w 1303"/>
                  <a:gd name="T81" fmla="*/ 328 h 1091"/>
                  <a:gd name="T82" fmla="*/ 73 w 1303"/>
                  <a:gd name="T83" fmla="*/ 411 h 1091"/>
                  <a:gd name="T84" fmla="*/ 42 w 1303"/>
                  <a:gd name="T85" fmla="*/ 403 h 1091"/>
                  <a:gd name="T86" fmla="*/ 5 w 1303"/>
                  <a:gd name="T87" fmla="*/ 379 h 1091"/>
                  <a:gd name="T88" fmla="*/ 0 w 1303"/>
                  <a:gd name="T89" fmla="*/ 354 h 1091"/>
                  <a:gd name="T90" fmla="*/ 50 w 1303"/>
                  <a:gd name="T91" fmla="*/ 351 h 1091"/>
                  <a:gd name="T92" fmla="*/ 182 w 1303"/>
                  <a:gd name="T93" fmla="*/ 269 h 1091"/>
                  <a:gd name="T94" fmla="*/ 215 w 1303"/>
                  <a:gd name="T95" fmla="*/ 256 h 1091"/>
                  <a:gd name="T96" fmla="*/ 247 w 1303"/>
                  <a:gd name="T97" fmla="*/ 215 h 1091"/>
                  <a:gd name="T98" fmla="*/ 254 w 1303"/>
                  <a:gd name="T99" fmla="*/ 132 h 1091"/>
                  <a:gd name="T100" fmla="*/ 306 w 1303"/>
                  <a:gd name="T101" fmla="*/ 90 h 1091"/>
                  <a:gd name="T102" fmla="*/ 391 w 1303"/>
                  <a:gd name="T103" fmla="*/ 80 h 1091"/>
                  <a:gd name="T104" fmla="*/ 414 w 1303"/>
                  <a:gd name="T105" fmla="*/ 54 h 1091"/>
                  <a:gd name="T106" fmla="*/ 484 w 1303"/>
                  <a:gd name="T107" fmla="*/ 98 h 1091"/>
                  <a:gd name="T108" fmla="*/ 543 w 1303"/>
                  <a:gd name="T109" fmla="*/ 90 h 1091"/>
                  <a:gd name="T110" fmla="*/ 558 w 1303"/>
                  <a:gd name="T111" fmla="*/ 75 h 1091"/>
                  <a:gd name="T112" fmla="*/ 621 w 1303"/>
                  <a:gd name="T113" fmla="*/ 82 h 1091"/>
                  <a:gd name="T114" fmla="*/ 638 w 1303"/>
                  <a:gd name="T115" fmla="*/ 98 h 1091"/>
                  <a:gd name="T116" fmla="*/ 706 w 1303"/>
                  <a:gd name="T117" fmla="*/ 33 h 1091"/>
                  <a:gd name="T118" fmla="*/ 812 w 1303"/>
                  <a:gd name="T119" fmla="*/ 0 h 10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03" h="1091">
                    <a:moveTo>
                      <a:pt x="812" y="0"/>
                    </a:moveTo>
                    <a:lnTo>
                      <a:pt x="843" y="23"/>
                    </a:lnTo>
                    <a:lnTo>
                      <a:pt x="851" y="57"/>
                    </a:lnTo>
                    <a:lnTo>
                      <a:pt x="980" y="59"/>
                    </a:lnTo>
                    <a:lnTo>
                      <a:pt x="1009" y="93"/>
                    </a:lnTo>
                    <a:lnTo>
                      <a:pt x="1071" y="54"/>
                    </a:lnTo>
                    <a:lnTo>
                      <a:pt x="1171" y="57"/>
                    </a:lnTo>
                    <a:lnTo>
                      <a:pt x="1256" y="82"/>
                    </a:lnTo>
                    <a:lnTo>
                      <a:pt x="1303" y="123"/>
                    </a:lnTo>
                    <a:lnTo>
                      <a:pt x="1104" y="150"/>
                    </a:lnTo>
                    <a:lnTo>
                      <a:pt x="1071" y="287"/>
                    </a:lnTo>
                    <a:lnTo>
                      <a:pt x="879" y="424"/>
                    </a:lnTo>
                    <a:lnTo>
                      <a:pt x="1068" y="488"/>
                    </a:lnTo>
                    <a:lnTo>
                      <a:pt x="980" y="625"/>
                    </a:lnTo>
                    <a:lnTo>
                      <a:pt x="954" y="635"/>
                    </a:lnTo>
                    <a:lnTo>
                      <a:pt x="969" y="672"/>
                    </a:lnTo>
                    <a:lnTo>
                      <a:pt x="944" y="687"/>
                    </a:lnTo>
                    <a:lnTo>
                      <a:pt x="919" y="670"/>
                    </a:lnTo>
                    <a:lnTo>
                      <a:pt x="864" y="703"/>
                    </a:lnTo>
                    <a:lnTo>
                      <a:pt x="807" y="677"/>
                    </a:lnTo>
                    <a:lnTo>
                      <a:pt x="775" y="705"/>
                    </a:lnTo>
                    <a:lnTo>
                      <a:pt x="827" y="739"/>
                    </a:lnTo>
                    <a:lnTo>
                      <a:pt x="603" y="1064"/>
                    </a:lnTo>
                    <a:lnTo>
                      <a:pt x="561" y="1091"/>
                    </a:lnTo>
                    <a:lnTo>
                      <a:pt x="548" y="1074"/>
                    </a:lnTo>
                    <a:lnTo>
                      <a:pt x="546" y="1062"/>
                    </a:lnTo>
                    <a:lnTo>
                      <a:pt x="486" y="1069"/>
                    </a:lnTo>
                    <a:lnTo>
                      <a:pt x="489" y="1054"/>
                    </a:lnTo>
                    <a:lnTo>
                      <a:pt x="292" y="868"/>
                    </a:lnTo>
                    <a:lnTo>
                      <a:pt x="287" y="819"/>
                    </a:lnTo>
                    <a:lnTo>
                      <a:pt x="241" y="819"/>
                    </a:lnTo>
                    <a:lnTo>
                      <a:pt x="236" y="747"/>
                    </a:lnTo>
                    <a:lnTo>
                      <a:pt x="210" y="682"/>
                    </a:lnTo>
                    <a:lnTo>
                      <a:pt x="135" y="672"/>
                    </a:lnTo>
                    <a:lnTo>
                      <a:pt x="107" y="618"/>
                    </a:lnTo>
                    <a:lnTo>
                      <a:pt x="78" y="602"/>
                    </a:lnTo>
                    <a:lnTo>
                      <a:pt x="85" y="488"/>
                    </a:lnTo>
                    <a:lnTo>
                      <a:pt x="262" y="364"/>
                    </a:lnTo>
                    <a:lnTo>
                      <a:pt x="236" y="315"/>
                    </a:lnTo>
                    <a:lnTo>
                      <a:pt x="197" y="341"/>
                    </a:lnTo>
                    <a:lnTo>
                      <a:pt x="189" y="328"/>
                    </a:lnTo>
                    <a:lnTo>
                      <a:pt x="73" y="411"/>
                    </a:lnTo>
                    <a:lnTo>
                      <a:pt x="42" y="403"/>
                    </a:lnTo>
                    <a:lnTo>
                      <a:pt x="5" y="379"/>
                    </a:lnTo>
                    <a:lnTo>
                      <a:pt x="0" y="354"/>
                    </a:lnTo>
                    <a:lnTo>
                      <a:pt x="50" y="351"/>
                    </a:lnTo>
                    <a:lnTo>
                      <a:pt x="182" y="269"/>
                    </a:lnTo>
                    <a:lnTo>
                      <a:pt x="215" y="256"/>
                    </a:lnTo>
                    <a:lnTo>
                      <a:pt x="247" y="215"/>
                    </a:lnTo>
                    <a:lnTo>
                      <a:pt x="254" y="132"/>
                    </a:lnTo>
                    <a:lnTo>
                      <a:pt x="306" y="90"/>
                    </a:lnTo>
                    <a:lnTo>
                      <a:pt x="391" y="80"/>
                    </a:lnTo>
                    <a:lnTo>
                      <a:pt x="414" y="54"/>
                    </a:lnTo>
                    <a:lnTo>
                      <a:pt x="484" y="98"/>
                    </a:lnTo>
                    <a:lnTo>
                      <a:pt x="543" y="90"/>
                    </a:lnTo>
                    <a:lnTo>
                      <a:pt x="558" y="75"/>
                    </a:lnTo>
                    <a:lnTo>
                      <a:pt x="621" y="82"/>
                    </a:lnTo>
                    <a:lnTo>
                      <a:pt x="638" y="98"/>
                    </a:lnTo>
                    <a:lnTo>
                      <a:pt x="706" y="33"/>
                    </a:lnTo>
                    <a:lnTo>
                      <a:pt x="812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74" name="Freeform 82"/>
              <p:cNvSpPr>
                <a:spLocks noChangeAspect="1"/>
              </p:cNvSpPr>
              <p:nvPr/>
            </p:nvSpPr>
            <p:spPr bwMode="auto">
              <a:xfrm>
                <a:off x="4164" y="1892"/>
                <a:ext cx="367" cy="289"/>
              </a:xfrm>
              <a:custGeom>
                <a:avLst/>
                <a:gdLst>
                  <a:gd name="T0" fmla="*/ 838 w 2035"/>
                  <a:gd name="T1" fmla="*/ 0 h 1604"/>
                  <a:gd name="T2" fmla="*/ 928 w 2035"/>
                  <a:gd name="T3" fmla="*/ 31 h 1604"/>
                  <a:gd name="T4" fmla="*/ 878 w 2035"/>
                  <a:gd name="T5" fmla="*/ 118 h 1604"/>
                  <a:gd name="T6" fmla="*/ 919 w 2035"/>
                  <a:gd name="T7" fmla="*/ 166 h 1604"/>
                  <a:gd name="T8" fmla="*/ 1056 w 2035"/>
                  <a:gd name="T9" fmla="*/ 215 h 1604"/>
                  <a:gd name="T10" fmla="*/ 1145 w 2035"/>
                  <a:gd name="T11" fmla="*/ 153 h 1604"/>
                  <a:gd name="T12" fmla="*/ 1417 w 2035"/>
                  <a:gd name="T13" fmla="*/ 250 h 1604"/>
                  <a:gd name="T14" fmla="*/ 1070 w 2035"/>
                  <a:gd name="T15" fmla="*/ 547 h 1604"/>
                  <a:gd name="T16" fmla="*/ 1030 w 2035"/>
                  <a:gd name="T17" fmla="*/ 580 h 1604"/>
                  <a:gd name="T18" fmla="*/ 1149 w 2035"/>
                  <a:gd name="T19" fmla="*/ 867 h 1604"/>
                  <a:gd name="T20" fmla="*/ 1743 w 2035"/>
                  <a:gd name="T21" fmla="*/ 774 h 1604"/>
                  <a:gd name="T22" fmla="*/ 1938 w 2035"/>
                  <a:gd name="T23" fmla="*/ 944 h 1604"/>
                  <a:gd name="T24" fmla="*/ 1895 w 2035"/>
                  <a:gd name="T25" fmla="*/ 1034 h 1604"/>
                  <a:gd name="T26" fmla="*/ 1827 w 2035"/>
                  <a:gd name="T27" fmla="*/ 1081 h 1604"/>
                  <a:gd name="T28" fmla="*/ 1789 w 2035"/>
                  <a:gd name="T29" fmla="*/ 1265 h 1604"/>
                  <a:gd name="T30" fmla="*/ 1919 w 2035"/>
                  <a:gd name="T31" fmla="*/ 1239 h 1604"/>
                  <a:gd name="T32" fmla="*/ 2010 w 2035"/>
                  <a:gd name="T33" fmla="*/ 1286 h 1604"/>
                  <a:gd name="T34" fmla="*/ 2035 w 2035"/>
                  <a:gd name="T35" fmla="*/ 1443 h 1604"/>
                  <a:gd name="T36" fmla="*/ 1726 w 2035"/>
                  <a:gd name="T37" fmla="*/ 1376 h 1604"/>
                  <a:gd name="T38" fmla="*/ 1549 w 2035"/>
                  <a:gd name="T39" fmla="*/ 1338 h 1604"/>
                  <a:gd name="T40" fmla="*/ 1380 w 2035"/>
                  <a:gd name="T41" fmla="*/ 1298 h 1604"/>
                  <a:gd name="T42" fmla="*/ 1030 w 2035"/>
                  <a:gd name="T43" fmla="*/ 1598 h 1604"/>
                  <a:gd name="T44" fmla="*/ 835 w 2035"/>
                  <a:gd name="T45" fmla="*/ 1540 h 1604"/>
                  <a:gd name="T46" fmla="*/ 657 w 2035"/>
                  <a:gd name="T47" fmla="*/ 1596 h 1604"/>
                  <a:gd name="T48" fmla="*/ 478 w 2035"/>
                  <a:gd name="T49" fmla="*/ 1571 h 1604"/>
                  <a:gd name="T50" fmla="*/ 400 w 2035"/>
                  <a:gd name="T51" fmla="*/ 1555 h 1604"/>
                  <a:gd name="T52" fmla="*/ 329 w 2035"/>
                  <a:gd name="T53" fmla="*/ 1522 h 1604"/>
                  <a:gd name="T54" fmla="*/ 279 w 2035"/>
                  <a:gd name="T55" fmla="*/ 1544 h 1604"/>
                  <a:gd name="T56" fmla="*/ 238 w 2035"/>
                  <a:gd name="T57" fmla="*/ 1453 h 1604"/>
                  <a:gd name="T58" fmla="*/ 254 w 2035"/>
                  <a:gd name="T59" fmla="*/ 1407 h 1604"/>
                  <a:gd name="T60" fmla="*/ 264 w 2035"/>
                  <a:gd name="T61" fmla="*/ 1291 h 1604"/>
                  <a:gd name="T62" fmla="*/ 184 w 2035"/>
                  <a:gd name="T63" fmla="*/ 1223 h 1604"/>
                  <a:gd name="T64" fmla="*/ 132 w 2035"/>
                  <a:gd name="T65" fmla="*/ 1129 h 1604"/>
                  <a:gd name="T66" fmla="*/ 46 w 2035"/>
                  <a:gd name="T67" fmla="*/ 1099 h 1604"/>
                  <a:gd name="T68" fmla="*/ 6 w 2035"/>
                  <a:gd name="T69" fmla="*/ 1083 h 1604"/>
                  <a:gd name="T70" fmla="*/ 17 w 2035"/>
                  <a:gd name="T71" fmla="*/ 964 h 1604"/>
                  <a:gd name="T72" fmla="*/ 86 w 2035"/>
                  <a:gd name="T73" fmla="*/ 940 h 1604"/>
                  <a:gd name="T74" fmla="*/ 101 w 2035"/>
                  <a:gd name="T75" fmla="*/ 967 h 1604"/>
                  <a:gd name="T76" fmla="*/ 365 w 2035"/>
                  <a:gd name="T77" fmla="*/ 618 h 1604"/>
                  <a:gd name="T78" fmla="*/ 344 w 2035"/>
                  <a:gd name="T79" fmla="*/ 554 h 1604"/>
                  <a:gd name="T80" fmla="*/ 455 w 2035"/>
                  <a:gd name="T81" fmla="*/ 547 h 1604"/>
                  <a:gd name="T82" fmla="*/ 506 w 2035"/>
                  <a:gd name="T83" fmla="*/ 551 h 1604"/>
                  <a:gd name="T84" fmla="*/ 515 w 2035"/>
                  <a:gd name="T85" fmla="*/ 504 h 1604"/>
                  <a:gd name="T86" fmla="*/ 418 w 2035"/>
                  <a:gd name="T87" fmla="*/ 300 h 1604"/>
                  <a:gd name="T88" fmla="*/ 644 w 2035"/>
                  <a:gd name="T89" fmla="*/ 26 h 1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035" h="1604">
                    <a:moveTo>
                      <a:pt x="644" y="26"/>
                    </a:moveTo>
                    <a:lnTo>
                      <a:pt x="838" y="0"/>
                    </a:lnTo>
                    <a:lnTo>
                      <a:pt x="896" y="6"/>
                    </a:lnTo>
                    <a:lnTo>
                      <a:pt x="928" y="31"/>
                    </a:lnTo>
                    <a:lnTo>
                      <a:pt x="929" y="63"/>
                    </a:lnTo>
                    <a:lnTo>
                      <a:pt x="878" y="118"/>
                    </a:lnTo>
                    <a:lnTo>
                      <a:pt x="892" y="155"/>
                    </a:lnTo>
                    <a:lnTo>
                      <a:pt x="919" y="166"/>
                    </a:lnTo>
                    <a:lnTo>
                      <a:pt x="952" y="247"/>
                    </a:lnTo>
                    <a:lnTo>
                      <a:pt x="1056" y="215"/>
                    </a:lnTo>
                    <a:lnTo>
                      <a:pt x="1080" y="159"/>
                    </a:lnTo>
                    <a:lnTo>
                      <a:pt x="1145" y="153"/>
                    </a:lnTo>
                    <a:lnTo>
                      <a:pt x="1182" y="37"/>
                    </a:lnTo>
                    <a:lnTo>
                      <a:pt x="1417" y="250"/>
                    </a:lnTo>
                    <a:lnTo>
                      <a:pt x="1181" y="591"/>
                    </a:lnTo>
                    <a:lnTo>
                      <a:pt x="1070" y="547"/>
                    </a:lnTo>
                    <a:lnTo>
                      <a:pt x="1021" y="547"/>
                    </a:lnTo>
                    <a:lnTo>
                      <a:pt x="1030" y="580"/>
                    </a:lnTo>
                    <a:lnTo>
                      <a:pt x="1124" y="739"/>
                    </a:lnTo>
                    <a:lnTo>
                      <a:pt x="1149" y="867"/>
                    </a:lnTo>
                    <a:lnTo>
                      <a:pt x="1453" y="825"/>
                    </a:lnTo>
                    <a:lnTo>
                      <a:pt x="1743" y="774"/>
                    </a:lnTo>
                    <a:lnTo>
                      <a:pt x="1923" y="873"/>
                    </a:lnTo>
                    <a:lnTo>
                      <a:pt x="1938" y="944"/>
                    </a:lnTo>
                    <a:lnTo>
                      <a:pt x="1930" y="1016"/>
                    </a:lnTo>
                    <a:lnTo>
                      <a:pt x="1895" y="1034"/>
                    </a:lnTo>
                    <a:lnTo>
                      <a:pt x="1882" y="1076"/>
                    </a:lnTo>
                    <a:lnTo>
                      <a:pt x="1827" y="1081"/>
                    </a:lnTo>
                    <a:lnTo>
                      <a:pt x="1835" y="1161"/>
                    </a:lnTo>
                    <a:lnTo>
                      <a:pt x="1789" y="1265"/>
                    </a:lnTo>
                    <a:lnTo>
                      <a:pt x="1867" y="1237"/>
                    </a:lnTo>
                    <a:lnTo>
                      <a:pt x="1919" y="1239"/>
                    </a:lnTo>
                    <a:lnTo>
                      <a:pt x="1977" y="1246"/>
                    </a:lnTo>
                    <a:lnTo>
                      <a:pt x="2010" y="1286"/>
                    </a:lnTo>
                    <a:lnTo>
                      <a:pt x="1999" y="1325"/>
                    </a:lnTo>
                    <a:lnTo>
                      <a:pt x="2035" y="1443"/>
                    </a:lnTo>
                    <a:lnTo>
                      <a:pt x="1908" y="1462"/>
                    </a:lnTo>
                    <a:lnTo>
                      <a:pt x="1726" y="1376"/>
                    </a:lnTo>
                    <a:lnTo>
                      <a:pt x="1599" y="1380"/>
                    </a:lnTo>
                    <a:lnTo>
                      <a:pt x="1549" y="1338"/>
                    </a:lnTo>
                    <a:lnTo>
                      <a:pt x="1435" y="1332"/>
                    </a:lnTo>
                    <a:lnTo>
                      <a:pt x="1380" y="1298"/>
                    </a:lnTo>
                    <a:lnTo>
                      <a:pt x="1090" y="1600"/>
                    </a:lnTo>
                    <a:lnTo>
                      <a:pt x="1030" y="1598"/>
                    </a:lnTo>
                    <a:lnTo>
                      <a:pt x="872" y="1542"/>
                    </a:lnTo>
                    <a:lnTo>
                      <a:pt x="835" y="1540"/>
                    </a:lnTo>
                    <a:lnTo>
                      <a:pt x="762" y="1604"/>
                    </a:lnTo>
                    <a:lnTo>
                      <a:pt x="657" y="1596"/>
                    </a:lnTo>
                    <a:lnTo>
                      <a:pt x="581" y="1569"/>
                    </a:lnTo>
                    <a:lnTo>
                      <a:pt x="478" y="1571"/>
                    </a:lnTo>
                    <a:lnTo>
                      <a:pt x="418" y="1571"/>
                    </a:lnTo>
                    <a:lnTo>
                      <a:pt x="400" y="1555"/>
                    </a:lnTo>
                    <a:lnTo>
                      <a:pt x="355" y="1552"/>
                    </a:lnTo>
                    <a:lnTo>
                      <a:pt x="329" y="1522"/>
                    </a:lnTo>
                    <a:lnTo>
                      <a:pt x="311" y="1538"/>
                    </a:lnTo>
                    <a:lnTo>
                      <a:pt x="279" y="1544"/>
                    </a:lnTo>
                    <a:lnTo>
                      <a:pt x="221" y="1487"/>
                    </a:lnTo>
                    <a:lnTo>
                      <a:pt x="238" y="1453"/>
                    </a:lnTo>
                    <a:lnTo>
                      <a:pt x="221" y="1425"/>
                    </a:lnTo>
                    <a:lnTo>
                      <a:pt x="254" y="1407"/>
                    </a:lnTo>
                    <a:lnTo>
                      <a:pt x="242" y="1351"/>
                    </a:lnTo>
                    <a:lnTo>
                      <a:pt x="264" y="1291"/>
                    </a:lnTo>
                    <a:lnTo>
                      <a:pt x="253" y="1250"/>
                    </a:lnTo>
                    <a:lnTo>
                      <a:pt x="184" y="1223"/>
                    </a:lnTo>
                    <a:lnTo>
                      <a:pt x="149" y="1185"/>
                    </a:lnTo>
                    <a:lnTo>
                      <a:pt x="132" y="1129"/>
                    </a:lnTo>
                    <a:lnTo>
                      <a:pt x="74" y="1120"/>
                    </a:lnTo>
                    <a:lnTo>
                      <a:pt x="46" y="1099"/>
                    </a:lnTo>
                    <a:lnTo>
                      <a:pt x="19" y="1118"/>
                    </a:lnTo>
                    <a:lnTo>
                      <a:pt x="6" y="1083"/>
                    </a:lnTo>
                    <a:lnTo>
                      <a:pt x="0" y="1012"/>
                    </a:lnTo>
                    <a:lnTo>
                      <a:pt x="17" y="964"/>
                    </a:lnTo>
                    <a:lnTo>
                      <a:pt x="24" y="946"/>
                    </a:lnTo>
                    <a:lnTo>
                      <a:pt x="86" y="940"/>
                    </a:lnTo>
                    <a:lnTo>
                      <a:pt x="86" y="949"/>
                    </a:lnTo>
                    <a:lnTo>
                      <a:pt x="101" y="967"/>
                    </a:lnTo>
                    <a:lnTo>
                      <a:pt x="139" y="944"/>
                    </a:lnTo>
                    <a:lnTo>
                      <a:pt x="365" y="618"/>
                    </a:lnTo>
                    <a:lnTo>
                      <a:pt x="316" y="583"/>
                    </a:lnTo>
                    <a:lnTo>
                      <a:pt x="344" y="554"/>
                    </a:lnTo>
                    <a:lnTo>
                      <a:pt x="401" y="579"/>
                    </a:lnTo>
                    <a:lnTo>
                      <a:pt x="455" y="547"/>
                    </a:lnTo>
                    <a:lnTo>
                      <a:pt x="480" y="564"/>
                    </a:lnTo>
                    <a:lnTo>
                      <a:pt x="506" y="551"/>
                    </a:lnTo>
                    <a:lnTo>
                      <a:pt x="495" y="514"/>
                    </a:lnTo>
                    <a:lnTo>
                      <a:pt x="515" y="504"/>
                    </a:lnTo>
                    <a:lnTo>
                      <a:pt x="608" y="365"/>
                    </a:lnTo>
                    <a:lnTo>
                      <a:pt x="418" y="300"/>
                    </a:lnTo>
                    <a:lnTo>
                      <a:pt x="608" y="164"/>
                    </a:lnTo>
                    <a:lnTo>
                      <a:pt x="644" y="26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75" name="Freeform 83"/>
              <p:cNvSpPr>
                <a:spLocks noChangeAspect="1"/>
              </p:cNvSpPr>
              <p:nvPr/>
            </p:nvSpPr>
            <p:spPr bwMode="auto">
              <a:xfrm>
                <a:off x="4348" y="1862"/>
                <a:ext cx="239" cy="187"/>
              </a:xfrm>
              <a:custGeom>
                <a:avLst/>
                <a:gdLst>
                  <a:gd name="T0" fmla="*/ 336 w 1325"/>
                  <a:gd name="T1" fmla="*/ 190 h 1035"/>
                  <a:gd name="T2" fmla="*/ 513 w 1325"/>
                  <a:gd name="T3" fmla="*/ 32 h 1035"/>
                  <a:gd name="T4" fmla="*/ 719 w 1325"/>
                  <a:gd name="T5" fmla="*/ 0 h 1035"/>
                  <a:gd name="T6" fmla="*/ 820 w 1325"/>
                  <a:gd name="T7" fmla="*/ 166 h 1035"/>
                  <a:gd name="T8" fmla="*/ 851 w 1325"/>
                  <a:gd name="T9" fmla="*/ 154 h 1035"/>
                  <a:gd name="T10" fmla="*/ 957 w 1325"/>
                  <a:gd name="T11" fmla="*/ 291 h 1035"/>
                  <a:gd name="T12" fmla="*/ 1111 w 1325"/>
                  <a:gd name="T13" fmla="*/ 179 h 1035"/>
                  <a:gd name="T14" fmla="*/ 1295 w 1325"/>
                  <a:gd name="T15" fmla="*/ 217 h 1035"/>
                  <a:gd name="T16" fmla="*/ 1282 w 1325"/>
                  <a:gd name="T17" fmla="*/ 302 h 1035"/>
                  <a:gd name="T18" fmla="*/ 1325 w 1325"/>
                  <a:gd name="T19" fmla="*/ 386 h 1035"/>
                  <a:gd name="T20" fmla="*/ 1253 w 1325"/>
                  <a:gd name="T21" fmla="*/ 475 h 1035"/>
                  <a:gd name="T22" fmla="*/ 1171 w 1325"/>
                  <a:gd name="T23" fmla="*/ 478 h 1035"/>
                  <a:gd name="T24" fmla="*/ 1134 w 1325"/>
                  <a:gd name="T25" fmla="*/ 509 h 1035"/>
                  <a:gd name="T26" fmla="*/ 1131 w 1325"/>
                  <a:gd name="T27" fmla="*/ 607 h 1035"/>
                  <a:gd name="T28" fmla="*/ 1025 w 1325"/>
                  <a:gd name="T29" fmla="*/ 709 h 1035"/>
                  <a:gd name="T30" fmla="*/ 944 w 1325"/>
                  <a:gd name="T31" fmla="*/ 754 h 1035"/>
                  <a:gd name="T32" fmla="*/ 892 w 1325"/>
                  <a:gd name="T33" fmla="*/ 754 h 1035"/>
                  <a:gd name="T34" fmla="*/ 845 w 1325"/>
                  <a:gd name="T35" fmla="*/ 820 h 1035"/>
                  <a:gd name="T36" fmla="*/ 941 w 1325"/>
                  <a:gd name="T37" fmla="*/ 998 h 1035"/>
                  <a:gd name="T38" fmla="*/ 901 w 1325"/>
                  <a:gd name="T39" fmla="*/ 1035 h 1035"/>
                  <a:gd name="T40" fmla="*/ 721 w 1325"/>
                  <a:gd name="T41" fmla="*/ 936 h 1035"/>
                  <a:gd name="T42" fmla="*/ 437 w 1325"/>
                  <a:gd name="T43" fmla="*/ 985 h 1035"/>
                  <a:gd name="T44" fmla="*/ 128 w 1325"/>
                  <a:gd name="T45" fmla="*/ 1029 h 1035"/>
                  <a:gd name="T46" fmla="*/ 104 w 1325"/>
                  <a:gd name="T47" fmla="*/ 901 h 1035"/>
                  <a:gd name="T48" fmla="*/ 9 w 1325"/>
                  <a:gd name="T49" fmla="*/ 743 h 1035"/>
                  <a:gd name="T50" fmla="*/ 0 w 1325"/>
                  <a:gd name="T51" fmla="*/ 710 h 1035"/>
                  <a:gd name="T52" fmla="*/ 48 w 1325"/>
                  <a:gd name="T53" fmla="*/ 708 h 1035"/>
                  <a:gd name="T54" fmla="*/ 161 w 1325"/>
                  <a:gd name="T55" fmla="*/ 754 h 1035"/>
                  <a:gd name="T56" fmla="*/ 396 w 1325"/>
                  <a:gd name="T57" fmla="*/ 411 h 1035"/>
                  <a:gd name="T58" fmla="*/ 163 w 1325"/>
                  <a:gd name="T59" fmla="*/ 200 h 1035"/>
                  <a:gd name="T60" fmla="*/ 209 w 1325"/>
                  <a:gd name="T61" fmla="*/ 177 h 1035"/>
                  <a:gd name="T62" fmla="*/ 336 w 1325"/>
                  <a:gd name="T63" fmla="*/ 190 h 10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25" h="1035">
                    <a:moveTo>
                      <a:pt x="336" y="190"/>
                    </a:moveTo>
                    <a:lnTo>
                      <a:pt x="513" y="32"/>
                    </a:lnTo>
                    <a:lnTo>
                      <a:pt x="719" y="0"/>
                    </a:lnTo>
                    <a:lnTo>
                      <a:pt x="820" y="166"/>
                    </a:lnTo>
                    <a:lnTo>
                      <a:pt x="851" y="154"/>
                    </a:lnTo>
                    <a:lnTo>
                      <a:pt x="957" y="291"/>
                    </a:lnTo>
                    <a:lnTo>
                      <a:pt x="1111" y="179"/>
                    </a:lnTo>
                    <a:lnTo>
                      <a:pt x="1295" y="217"/>
                    </a:lnTo>
                    <a:lnTo>
                      <a:pt x="1282" y="302"/>
                    </a:lnTo>
                    <a:lnTo>
                      <a:pt x="1325" y="386"/>
                    </a:lnTo>
                    <a:lnTo>
                      <a:pt x="1253" y="475"/>
                    </a:lnTo>
                    <a:lnTo>
                      <a:pt x="1171" y="478"/>
                    </a:lnTo>
                    <a:lnTo>
                      <a:pt x="1134" y="509"/>
                    </a:lnTo>
                    <a:lnTo>
                      <a:pt x="1131" y="607"/>
                    </a:lnTo>
                    <a:lnTo>
                      <a:pt x="1025" y="709"/>
                    </a:lnTo>
                    <a:lnTo>
                      <a:pt x="944" y="754"/>
                    </a:lnTo>
                    <a:lnTo>
                      <a:pt x="892" y="754"/>
                    </a:lnTo>
                    <a:lnTo>
                      <a:pt x="845" y="820"/>
                    </a:lnTo>
                    <a:lnTo>
                      <a:pt x="941" y="998"/>
                    </a:lnTo>
                    <a:lnTo>
                      <a:pt x="901" y="1035"/>
                    </a:lnTo>
                    <a:lnTo>
                      <a:pt x="721" y="936"/>
                    </a:lnTo>
                    <a:lnTo>
                      <a:pt x="437" y="985"/>
                    </a:lnTo>
                    <a:lnTo>
                      <a:pt x="128" y="1029"/>
                    </a:lnTo>
                    <a:lnTo>
                      <a:pt x="104" y="901"/>
                    </a:lnTo>
                    <a:lnTo>
                      <a:pt x="9" y="743"/>
                    </a:lnTo>
                    <a:lnTo>
                      <a:pt x="0" y="710"/>
                    </a:lnTo>
                    <a:lnTo>
                      <a:pt x="48" y="708"/>
                    </a:lnTo>
                    <a:lnTo>
                      <a:pt x="161" y="754"/>
                    </a:lnTo>
                    <a:lnTo>
                      <a:pt x="396" y="411"/>
                    </a:lnTo>
                    <a:lnTo>
                      <a:pt x="163" y="200"/>
                    </a:lnTo>
                    <a:lnTo>
                      <a:pt x="209" y="177"/>
                    </a:lnTo>
                    <a:lnTo>
                      <a:pt x="336" y="19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76" name="Freeform 84"/>
              <p:cNvSpPr>
                <a:spLocks noChangeAspect="1"/>
              </p:cNvSpPr>
              <p:nvPr/>
            </p:nvSpPr>
            <p:spPr bwMode="auto">
              <a:xfrm>
                <a:off x="4249" y="2126"/>
                <a:ext cx="285" cy="257"/>
              </a:xfrm>
              <a:custGeom>
                <a:avLst/>
                <a:gdLst>
                  <a:gd name="T0" fmla="*/ 4 w 1577"/>
                  <a:gd name="T1" fmla="*/ 271 h 1426"/>
                  <a:gd name="T2" fmla="*/ 104 w 1577"/>
                  <a:gd name="T3" fmla="*/ 270 h 1426"/>
                  <a:gd name="T4" fmla="*/ 181 w 1577"/>
                  <a:gd name="T5" fmla="*/ 297 h 1426"/>
                  <a:gd name="T6" fmla="*/ 284 w 1577"/>
                  <a:gd name="T7" fmla="*/ 305 h 1426"/>
                  <a:gd name="T8" fmla="*/ 359 w 1577"/>
                  <a:gd name="T9" fmla="*/ 241 h 1426"/>
                  <a:gd name="T10" fmla="*/ 395 w 1577"/>
                  <a:gd name="T11" fmla="*/ 243 h 1426"/>
                  <a:gd name="T12" fmla="*/ 552 w 1577"/>
                  <a:gd name="T13" fmla="*/ 298 h 1426"/>
                  <a:gd name="T14" fmla="*/ 614 w 1577"/>
                  <a:gd name="T15" fmla="*/ 301 h 1426"/>
                  <a:gd name="T16" fmla="*/ 903 w 1577"/>
                  <a:gd name="T17" fmla="*/ 0 h 1426"/>
                  <a:gd name="T18" fmla="*/ 959 w 1577"/>
                  <a:gd name="T19" fmla="*/ 33 h 1426"/>
                  <a:gd name="T20" fmla="*/ 1073 w 1577"/>
                  <a:gd name="T21" fmla="*/ 39 h 1426"/>
                  <a:gd name="T22" fmla="*/ 1123 w 1577"/>
                  <a:gd name="T23" fmla="*/ 81 h 1426"/>
                  <a:gd name="T24" fmla="*/ 1248 w 1577"/>
                  <a:gd name="T25" fmla="*/ 78 h 1426"/>
                  <a:gd name="T26" fmla="*/ 1431 w 1577"/>
                  <a:gd name="T27" fmla="*/ 162 h 1426"/>
                  <a:gd name="T28" fmla="*/ 1559 w 1577"/>
                  <a:gd name="T29" fmla="*/ 144 h 1426"/>
                  <a:gd name="T30" fmla="*/ 1549 w 1577"/>
                  <a:gd name="T31" fmla="*/ 209 h 1426"/>
                  <a:gd name="T32" fmla="*/ 1577 w 1577"/>
                  <a:gd name="T33" fmla="*/ 243 h 1426"/>
                  <a:gd name="T34" fmla="*/ 1340 w 1577"/>
                  <a:gd name="T35" fmla="*/ 504 h 1426"/>
                  <a:gd name="T36" fmla="*/ 1286 w 1577"/>
                  <a:gd name="T37" fmla="*/ 515 h 1426"/>
                  <a:gd name="T38" fmla="*/ 1249 w 1577"/>
                  <a:gd name="T39" fmla="*/ 501 h 1426"/>
                  <a:gd name="T40" fmla="*/ 1222 w 1577"/>
                  <a:gd name="T41" fmla="*/ 418 h 1426"/>
                  <a:gd name="T42" fmla="*/ 1076 w 1577"/>
                  <a:gd name="T43" fmla="*/ 410 h 1426"/>
                  <a:gd name="T44" fmla="*/ 949 w 1577"/>
                  <a:gd name="T45" fmla="*/ 470 h 1426"/>
                  <a:gd name="T46" fmla="*/ 882 w 1577"/>
                  <a:gd name="T47" fmla="*/ 531 h 1426"/>
                  <a:gd name="T48" fmla="*/ 867 w 1577"/>
                  <a:gd name="T49" fmla="*/ 568 h 1426"/>
                  <a:gd name="T50" fmla="*/ 790 w 1577"/>
                  <a:gd name="T51" fmla="*/ 694 h 1426"/>
                  <a:gd name="T52" fmla="*/ 695 w 1577"/>
                  <a:gd name="T53" fmla="*/ 765 h 1426"/>
                  <a:gd name="T54" fmla="*/ 549 w 1577"/>
                  <a:gd name="T55" fmla="*/ 767 h 1426"/>
                  <a:gd name="T56" fmla="*/ 544 w 1577"/>
                  <a:gd name="T57" fmla="*/ 1105 h 1426"/>
                  <a:gd name="T58" fmla="*/ 552 w 1577"/>
                  <a:gd name="T59" fmla="*/ 1154 h 1426"/>
                  <a:gd name="T60" fmla="*/ 583 w 1577"/>
                  <a:gd name="T61" fmla="*/ 1170 h 1426"/>
                  <a:gd name="T62" fmla="*/ 583 w 1577"/>
                  <a:gd name="T63" fmla="*/ 1231 h 1426"/>
                  <a:gd name="T64" fmla="*/ 540 w 1577"/>
                  <a:gd name="T65" fmla="*/ 1233 h 1426"/>
                  <a:gd name="T66" fmla="*/ 534 w 1577"/>
                  <a:gd name="T67" fmla="*/ 1314 h 1426"/>
                  <a:gd name="T68" fmla="*/ 375 w 1577"/>
                  <a:gd name="T69" fmla="*/ 1426 h 1426"/>
                  <a:gd name="T70" fmla="*/ 300 w 1577"/>
                  <a:gd name="T71" fmla="*/ 1393 h 1426"/>
                  <a:gd name="T72" fmla="*/ 247 w 1577"/>
                  <a:gd name="T73" fmla="*/ 1395 h 1426"/>
                  <a:gd name="T74" fmla="*/ 211 w 1577"/>
                  <a:gd name="T75" fmla="*/ 1347 h 1426"/>
                  <a:gd name="T76" fmla="*/ 188 w 1577"/>
                  <a:gd name="T77" fmla="*/ 1371 h 1426"/>
                  <a:gd name="T78" fmla="*/ 139 w 1577"/>
                  <a:gd name="T79" fmla="*/ 1399 h 1426"/>
                  <a:gd name="T80" fmla="*/ 96 w 1577"/>
                  <a:gd name="T81" fmla="*/ 1398 h 1426"/>
                  <a:gd name="T82" fmla="*/ 95 w 1577"/>
                  <a:gd name="T83" fmla="*/ 1360 h 1426"/>
                  <a:gd name="T84" fmla="*/ 68 w 1577"/>
                  <a:gd name="T85" fmla="*/ 1322 h 1426"/>
                  <a:gd name="T86" fmla="*/ 110 w 1577"/>
                  <a:gd name="T87" fmla="*/ 1173 h 1426"/>
                  <a:gd name="T88" fmla="*/ 106 w 1577"/>
                  <a:gd name="T89" fmla="*/ 1123 h 1426"/>
                  <a:gd name="T90" fmla="*/ 75 w 1577"/>
                  <a:gd name="T91" fmla="*/ 1082 h 1426"/>
                  <a:gd name="T92" fmla="*/ 16 w 1577"/>
                  <a:gd name="T93" fmla="*/ 1046 h 1426"/>
                  <a:gd name="T94" fmla="*/ 97 w 1577"/>
                  <a:gd name="T95" fmla="*/ 794 h 1426"/>
                  <a:gd name="T96" fmla="*/ 142 w 1577"/>
                  <a:gd name="T97" fmla="*/ 684 h 1426"/>
                  <a:gd name="T98" fmla="*/ 200 w 1577"/>
                  <a:gd name="T99" fmla="*/ 618 h 1426"/>
                  <a:gd name="T100" fmla="*/ 187 w 1577"/>
                  <a:gd name="T101" fmla="*/ 609 h 1426"/>
                  <a:gd name="T102" fmla="*/ 161 w 1577"/>
                  <a:gd name="T103" fmla="*/ 587 h 1426"/>
                  <a:gd name="T104" fmla="*/ 166 w 1577"/>
                  <a:gd name="T105" fmla="*/ 568 h 1426"/>
                  <a:gd name="T106" fmla="*/ 207 w 1577"/>
                  <a:gd name="T107" fmla="*/ 485 h 1426"/>
                  <a:gd name="T108" fmla="*/ 168 w 1577"/>
                  <a:gd name="T109" fmla="*/ 482 h 1426"/>
                  <a:gd name="T110" fmla="*/ 149 w 1577"/>
                  <a:gd name="T111" fmla="*/ 499 h 1426"/>
                  <a:gd name="T112" fmla="*/ 114 w 1577"/>
                  <a:gd name="T113" fmla="*/ 489 h 1426"/>
                  <a:gd name="T114" fmla="*/ 64 w 1577"/>
                  <a:gd name="T115" fmla="*/ 459 h 1426"/>
                  <a:gd name="T116" fmla="*/ 0 w 1577"/>
                  <a:gd name="T117" fmla="*/ 331 h 1426"/>
                  <a:gd name="T118" fmla="*/ 4 w 1577"/>
                  <a:gd name="T119" fmla="*/ 271 h 1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77" h="1426">
                    <a:moveTo>
                      <a:pt x="4" y="271"/>
                    </a:moveTo>
                    <a:lnTo>
                      <a:pt x="104" y="270"/>
                    </a:lnTo>
                    <a:lnTo>
                      <a:pt x="181" y="297"/>
                    </a:lnTo>
                    <a:lnTo>
                      <a:pt x="284" y="305"/>
                    </a:lnTo>
                    <a:lnTo>
                      <a:pt x="359" y="241"/>
                    </a:lnTo>
                    <a:lnTo>
                      <a:pt x="395" y="243"/>
                    </a:lnTo>
                    <a:lnTo>
                      <a:pt x="552" y="298"/>
                    </a:lnTo>
                    <a:lnTo>
                      <a:pt x="614" y="301"/>
                    </a:lnTo>
                    <a:lnTo>
                      <a:pt x="903" y="0"/>
                    </a:lnTo>
                    <a:lnTo>
                      <a:pt x="959" y="33"/>
                    </a:lnTo>
                    <a:lnTo>
                      <a:pt x="1073" y="39"/>
                    </a:lnTo>
                    <a:lnTo>
                      <a:pt x="1123" y="81"/>
                    </a:lnTo>
                    <a:lnTo>
                      <a:pt x="1248" y="78"/>
                    </a:lnTo>
                    <a:lnTo>
                      <a:pt x="1431" y="162"/>
                    </a:lnTo>
                    <a:lnTo>
                      <a:pt x="1559" y="144"/>
                    </a:lnTo>
                    <a:lnTo>
                      <a:pt x="1549" y="209"/>
                    </a:lnTo>
                    <a:lnTo>
                      <a:pt x="1577" y="243"/>
                    </a:lnTo>
                    <a:lnTo>
                      <a:pt x="1340" y="504"/>
                    </a:lnTo>
                    <a:lnTo>
                      <a:pt x="1286" y="515"/>
                    </a:lnTo>
                    <a:lnTo>
                      <a:pt x="1249" y="501"/>
                    </a:lnTo>
                    <a:lnTo>
                      <a:pt x="1222" y="418"/>
                    </a:lnTo>
                    <a:lnTo>
                      <a:pt x="1076" y="410"/>
                    </a:lnTo>
                    <a:lnTo>
                      <a:pt x="949" y="470"/>
                    </a:lnTo>
                    <a:lnTo>
                      <a:pt x="882" y="531"/>
                    </a:lnTo>
                    <a:lnTo>
                      <a:pt x="867" y="568"/>
                    </a:lnTo>
                    <a:lnTo>
                      <a:pt x="790" y="694"/>
                    </a:lnTo>
                    <a:lnTo>
                      <a:pt x="695" y="765"/>
                    </a:lnTo>
                    <a:lnTo>
                      <a:pt x="549" y="767"/>
                    </a:lnTo>
                    <a:lnTo>
                      <a:pt x="544" y="1105"/>
                    </a:lnTo>
                    <a:lnTo>
                      <a:pt x="552" y="1154"/>
                    </a:lnTo>
                    <a:lnTo>
                      <a:pt x="583" y="1170"/>
                    </a:lnTo>
                    <a:lnTo>
                      <a:pt x="583" y="1231"/>
                    </a:lnTo>
                    <a:lnTo>
                      <a:pt x="540" y="1233"/>
                    </a:lnTo>
                    <a:lnTo>
                      <a:pt x="534" y="1314"/>
                    </a:lnTo>
                    <a:lnTo>
                      <a:pt x="375" y="1426"/>
                    </a:lnTo>
                    <a:lnTo>
                      <a:pt x="300" y="1393"/>
                    </a:lnTo>
                    <a:lnTo>
                      <a:pt x="247" y="1395"/>
                    </a:lnTo>
                    <a:lnTo>
                      <a:pt x="211" y="1347"/>
                    </a:lnTo>
                    <a:lnTo>
                      <a:pt x="188" y="1371"/>
                    </a:lnTo>
                    <a:lnTo>
                      <a:pt x="139" y="1399"/>
                    </a:lnTo>
                    <a:lnTo>
                      <a:pt x="96" y="1398"/>
                    </a:lnTo>
                    <a:lnTo>
                      <a:pt x="95" y="1360"/>
                    </a:lnTo>
                    <a:lnTo>
                      <a:pt x="68" y="1322"/>
                    </a:lnTo>
                    <a:lnTo>
                      <a:pt x="110" y="1173"/>
                    </a:lnTo>
                    <a:lnTo>
                      <a:pt x="106" y="1123"/>
                    </a:lnTo>
                    <a:lnTo>
                      <a:pt x="75" y="1082"/>
                    </a:lnTo>
                    <a:lnTo>
                      <a:pt x="16" y="1046"/>
                    </a:lnTo>
                    <a:lnTo>
                      <a:pt x="97" y="794"/>
                    </a:lnTo>
                    <a:lnTo>
                      <a:pt x="142" y="684"/>
                    </a:lnTo>
                    <a:lnTo>
                      <a:pt x="200" y="618"/>
                    </a:lnTo>
                    <a:lnTo>
                      <a:pt x="187" y="609"/>
                    </a:lnTo>
                    <a:lnTo>
                      <a:pt x="161" y="587"/>
                    </a:lnTo>
                    <a:lnTo>
                      <a:pt x="166" y="568"/>
                    </a:lnTo>
                    <a:lnTo>
                      <a:pt x="207" y="485"/>
                    </a:lnTo>
                    <a:lnTo>
                      <a:pt x="168" y="482"/>
                    </a:lnTo>
                    <a:lnTo>
                      <a:pt x="149" y="499"/>
                    </a:lnTo>
                    <a:lnTo>
                      <a:pt x="114" y="489"/>
                    </a:lnTo>
                    <a:lnTo>
                      <a:pt x="64" y="459"/>
                    </a:lnTo>
                    <a:lnTo>
                      <a:pt x="0" y="331"/>
                    </a:lnTo>
                    <a:lnTo>
                      <a:pt x="4" y="271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77" name="Freeform 85"/>
              <p:cNvSpPr>
                <a:spLocks noChangeAspect="1"/>
              </p:cNvSpPr>
              <p:nvPr/>
            </p:nvSpPr>
            <p:spPr bwMode="auto">
              <a:xfrm>
                <a:off x="4194" y="2348"/>
                <a:ext cx="226" cy="371"/>
              </a:xfrm>
              <a:custGeom>
                <a:avLst/>
                <a:gdLst>
                  <a:gd name="T0" fmla="*/ 497 w 1255"/>
                  <a:gd name="T1" fmla="*/ 138 h 2054"/>
                  <a:gd name="T2" fmla="*/ 518 w 1255"/>
                  <a:gd name="T3" fmla="*/ 116 h 2054"/>
                  <a:gd name="T4" fmla="*/ 553 w 1255"/>
                  <a:gd name="T5" fmla="*/ 165 h 2054"/>
                  <a:gd name="T6" fmla="*/ 606 w 1255"/>
                  <a:gd name="T7" fmla="*/ 162 h 2054"/>
                  <a:gd name="T8" fmla="*/ 681 w 1255"/>
                  <a:gd name="T9" fmla="*/ 195 h 2054"/>
                  <a:gd name="T10" fmla="*/ 841 w 1255"/>
                  <a:gd name="T11" fmla="*/ 83 h 2054"/>
                  <a:gd name="T12" fmla="*/ 848 w 1255"/>
                  <a:gd name="T13" fmla="*/ 3 h 2054"/>
                  <a:gd name="T14" fmla="*/ 887 w 1255"/>
                  <a:gd name="T15" fmla="*/ 0 h 2054"/>
                  <a:gd name="T16" fmla="*/ 910 w 1255"/>
                  <a:gd name="T17" fmla="*/ 63 h 2054"/>
                  <a:gd name="T18" fmla="*/ 906 w 1255"/>
                  <a:gd name="T19" fmla="*/ 447 h 2054"/>
                  <a:gd name="T20" fmla="*/ 1001 w 1255"/>
                  <a:gd name="T21" fmla="*/ 642 h 2054"/>
                  <a:gd name="T22" fmla="*/ 1255 w 1255"/>
                  <a:gd name="T23" fmla="*/ 1055 h 2054"/>
                  <a:gd name="T24" fmla="*/ 1245 w 1255"/>
                  <a:gd name="T25" fmla="*/ 1075 h 2054"/>
                  <a:gd name="T26" fmla="*/ 1143 w 1255"/>
                  <a:gd name="T27" fmla="*/ 1136 h 2054"/>
                  <a:gd name="T28" fmla="*/ 1126 w 1255"/>
                  <a:gd name="T29" fmla="*/ 1207 h 2054"/>
                  <a:gd name="T30" fmla="*/ 1027 w 1255"/>
                  <a:gd name="T31" fmla="*/ 1291 h 2054"/>
                  <a:gd name="T32" fmla="*/ 877 w 1255"/>
                  <a:gd name="T33" fmla="*/ 1571 h 2054"/>
                  <a:gd name="T34" fmla="*/ 808 w 1255"/>
                  <a:gd name="T35" fmla="*/ 1583 h 2054"/>
                  <a:gd name="T36" fmla="*/ 812 w 1255"/>
                  <a:gd name="T37" fmla="*/ 1627 h 2054"/>
                  <a:gd name="T38" fmla="*/ 778 w 1255"/>
                  <a:gd name="T39" fmla="*/ 1642 h 2054"/>
                  <a:gd name="T40" fmla="*/ 779 w 1255"/>
                  <a:gd name="T41" fmla="*/ 1698 h 2054"/>
                  <a:gd name="T42" fmla="*/ 764 w 1255"/>
                  <a:gd name="T43" fmla="*/ 1703 h 2054"/>
                  <a:gd name="T44" fmla="*/ 767 w 1255"/>
                  <a:gd name="T45" fmla="*/ 1775 h 2054"/>
                  <a:gd name="T46" fmla="*/ 720 w 1255"/>
                  <a:gd name="T47" fmla="*/ 1799 h 2054"/>
                  <a:gd name="T48" fmla="*/ 711 w 1255"/>
                  <a:gd name="T49" fmla="*/ 1844 h 2054"/>
                  <a:gd name="T50" fmla="*/ 735 w 1255"/>
                  <a:gd name="T51" fmla="*/ 1886 h 2054"/>
                  <a:gd name="T52" fmla="*/ 684 w 1255"/>
                  <a:gd name="T53" fmla="*/ 2035 h 2054"/>
                  <a:gd name="T54" fmla="*/ 676 w 1255"/>
                  <a:gd name="T55" fmla="*/ 2054 h 2054"/>
                  <a:gd name="T56" fmla="*/ 637 w 1255"/>
                  <a:gd name="T57" fmla="*/ 2015 h 2054"/>
                  <a:gd name="T58" fmla="*/ 635 w 1255"/>
                  <a:gd name="T59" fmla="*/ 1832 h 2054"/>
                  <a:gd name="T60" fmla="*/ 550 w 1255"/>
                  <a:gd name="T61" fmla="*/ 1764 h 2054"/>
                  <a:gd name="T62" fmla="*/ 493 w 1255"/>
                  <a:gd name="T63" fmla="*/ 1823 h 2054"/>
                  <a:gd name="T64" fmla="*/ 426 w 1255"/>
                  <a:gd name="T65" fmla="*/ 1815 h 2054"/>
                  <a:gd name="T66" fmla="*/ 414 w 1255"/>
                  <a:gd name="T67" fmla="*/ 1729 h 2054"/>
                  <a:gd name="T68" fmla="*/ 165 w 1255"/>
                  <a:gd name="T69" fmla="*/ 1680 h 2054"/>
                  <a:gd name="T70" fmla="*/ 98 w 1255"/>
                  <a:gd name="T71" fmla="*/ 1577 h 2054"/>
                  <a:gd name="T72" fmla="*/ 41 w 1255"/>
                  <a:gd name="T73" fmla="*/ 1618 h 2054"/>
                  <a:gd name="T74" fmla="*/ 36 w 1255"/>
                  <a:gd name="T75" fmla="*/ 1559 h 2054"/>
                  <a:gd name="T76" fmla="*/ 21 w 1255"/>
                  <a:gd name="T77" fmla="*/ 1512 h 2054"/>
                  <a:gd name="T78" fmla="*/ 17 w 1255"/>
                  <a:gd name="T79" fmla="*/ 1451 h 2054"/>
                  <a:gd name="T80" fmla="*/ 31 w 1255"/>
                  <a:gd name="T81" fmla="*/ 1426 h 2054"/>
                  <a:gd name="T82" fmla="*/ 32 w 1255"/>
                  <a:gd name="T83" fmla="*/ 1351 h 2054"/>
                  <a:gd name="T84" fmla="*/ 46 w 1255"/>
                  <a:gd name="T85" fmla="*/ 1331 h 2054"/>
                  <a:gd name="T86" fmla="*/ 45 w 1255"/>
                  <a:gd name="T87" fmla="*/ 1313 h 2054"/>
                  <a:gd name="T88" fmla="*/ 0 w 1255"/>
                  <a:gd name="T89" fmla="*/ 1288 h 2054"/>
                  <a:gd name="T90" fmla="*/ 63 w 1255"/>
                  <a:gd name="T91" fmla="*/ 1095 h 2054"/>
                  <a:gd name="T92" fmla="*/ 497 w 1255"/>
                  <a:gd name="T93" fmla="*/ 138 h 20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55" h="2054">
                    <a:moveTo>
                      <a:pt x="497" y="138"/>
                    </a:moveTo>
                    <a:lnTo>
                      <a:pt x="518" y="116"/>
                    </a:lnTo>
                    <a:lnTo>
                      <a:pt x="553" y="165"/>
                    </a:lnTo>
                    <a:lnTo>
                      <a:pt x="606" y="162"/>
                    </a:lnTo>
                    <a:lnTo>
                      <a:pt x="681" y="195"/>
                    </a:lnTo>
                    <a:lnTo>
                      <a:pt x="841" y="83"/>
                    </a:lnTo>
                    <a:lnTo>
                      <a:pt x="848" y="3"/>
                    </a:lnTo>
                    <a:lnTo>
                      <a:pt x="887" y="0"/>
                    </a:lnTo>
                    <a:lnTo>
                      <a:pt x="910" y="63"/>
                    </a:lnTo>
                    <a:lnTo>
                      <a:pt x="906" y="447"/>
                    </a:lnTo>
                    <a:lnTo>
                      <a:pt x="1001" y="642"/>
                    </a:lnTo>
                    <a:lnTo>
                      <a:pt x="1255" y="1055"/>
                    </a:lnTo>
                    <a:lnTo>
                      <a:pt x="1245" y="1075"/>
                    </a:lnTo>
                    <a:lnTo>
                      <a:pt x="1143" y="1136"/>
                    </a:lnTo>
                    <a:lnTo>
                      <a:pt x="1126" y="1207"/>
                    </a:lnTo>
                    <a:lnTo>
                      <a:pt x="1027" y="1291"/>
                    </a:lnTo>
                    <a:lnTo>
                      <a:pt x="877" y="1571"/>
                    </a:lnTo>
                    <a:lnTo>
                      <a:pt x="808" y="1583"/>
                    </a:lnTo>
                    <a:lnTo>
                      <a:pt x="812" y="1627"/>
                    </a:lnTo>
                    <a:lnTo>
                      <a:pt x="778" y="1642"/>
                    </a:lnTo>
                    <a:lnTo>
                      <a:pt x="779" y="1698"/>
                    </a:lnTo>
                    <a:lnTo>
                      <a:pt x="764" y="1703"/>
                    </a:lnTo>
                    <a:lnTo>
                      <a:pt x="767" y="1775"/>
                    </a:lnTo>
                    <a:lnTo>
                      <a:pt x="720" y="1799"/>
                    </a:lnTo>
                    <a:lnTo>
                      <a:pt x="711" y="1844"/>
                    </a:lnTo>
                    <a:lnTo>
                      <a:pt x="735" y="1886"/>
                    </a:lnTo>
                    <a:lnTo>
                      <a:pt x="684" y="2035"/>
                    </a:lnTo>
                    <a:lnTo>
                      <a:pt x="676" y="2054"/>
                    </a:lnTo>
                    <a:lnTo>
                      <a:pt x="637" y="2015"/>
                    </a:lnTo>
                    <a:lnTo>
                      <a:pt x="635" y="1832"/>
                    </a:lnTo>
                    <a:lnTo>
                      <a:pt x="550" y="1764"/>
                    </a:lnTo>
                    <a:lnTo>
                      <a:pt x="493" y="1823"/>
                    </a:lnTo>
                    <a:lnTo>
                      <a:pt x="426" y="1815"/>
                    </a:lnTo>
                    <a:lnTo>
                      <a:pt x="414" y="1729"/>
                    </a:lnTo>
                    <a:lnTo>
                      <a:pt x="165" y="1680"/>
                    </a:lnTo>
                    <a:lnTo>
                      <a:pt x="98" y="1577"/>
                    </a:lnTo>
                    <a:lnTo>
                      <a:pt x="41" y="1618"/>
                    </a:lnTo>
                    <a:lnTo>
                      <a:pt x="36" y="1559"/>
                    </a:lnTo>
                    <a:lnTo>
                      <a:pt x="21" y="1512"/>
                    </a:lnTo>
                    <a:lnTo>
                      <a:pt x="17" y="1451"/>
                    </a:lnTo>
                    <a:lnTo>
                      <a:pt x="31" y="1426"/>
                    </a:lnTo>
                    <a:lnTo>
                      <a:pt x="32" y="1351"/>
                    </a:lnTo>
                    <a:lnTo>
                      <a:pt x="46" y="1331"/>
                    </a:lnTo>
                    <a:lnTo>
                      <a:pt x="45" y="1313"/>
                    </a:lnTo>
                    <a:lnTo>
                      <a:pt x="0" y="1288"/>
                    </a:lnTo>
                    <a:lnTo>
                      <a:pt x="63" y="1095"/>
                    </a:lnTo>
                    <a:lnTo>
                      <a:pt x="497" y="138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78" name="Freeform 86"/>
              <p:cNvSpPr>
                <a:spLocks noChangeAspect="1"/>
              </p:cNvSpPr>
              <p:nvPr/>
            </p:nvSpPr>
            <p:spPr bwMode="auto">
              <a:xfrm>
                <a:off x="3626" y="1919"/>
                <a:ext cx="356" cy="397"/>
              </a:xfrm>
              <a:custGeom>
                <a:avLst/>
                <a:gdLst>
                  <a:gd name="T0" fmla="*/ 726 w 1979"/>
                  <a:gd name="T1" fmla="*/ 250 h 2200"/>
                  <a:gd name="T2" fmla="*/ 921 w 1979"/>
                  <a:gd name="T3" fmla="*/ 79 h 2200"/>
                  <a:gd name="T4" fmla="*/ 1041 w 1979"/>
                  <a:gd name="T5" fmla="*/ 74 h 2200"/>
                  <a:gd name="T6" fmla="*/ 1103 w 1979"/>
                  <a:gd name="T7" fmla="*/ 4 h 2200"/>
                  <a:gd name="T8" fmla="*/ 1329 w 1979"/>
                  <a:gd name="T9" fmla="*/ 0 h 2200"/>
                  <a:gd name="T10" fmla="*/ 1319 w 1979"/>
                  <a:gd name="T11" fmla="*/ 79 h 2200"/>
                  <a:gd name="T12" fmla="*/ 1347 w 1979"/>
                  <a:gd name="T13" fmla="*/ 180 h 2200"/>
                  <a:gd name="T14" fmla="*/ 1429 w 1979"/>
                  <a:gd name="T15" fmla="*/ 228 h 2200"/>
                  <a:gd name="T16" fmla="*/ 1516 w 1979"/>
                  <a:gd name="T17" fmla="*/ 269 h 2200"/>
                  <a:gd name="T18" fmla="*/ 1575 w 1979"/>
                  <a:gd name="T19" fmla="*/ 399 h 2200"/>
                  <a:gd name="T20" fmla="*/ 1584 w 1979"/>
                  <a:gd name="T21" fmla="*/ 484 h 2200"/>
                  <a:gd name="T22" fmla="*/ 1721 w 1979"/>
                  <a:gd name="T23" fmla="*/ 708 h 2200"/>
                  <a:gd name="T24" fmla="*/ 1749 w 1979"/>
                  <a:gd name="T25" fmla="*/ 840 h 2200"/>
                  <a:gd name="T26" fmla="*/ 1731 w 1979"/>
                  <a:gd name="T27" fmla="*/ 900 h 2200"/>
                  <a:gd name="T28" fmla="*/ 1739 w 1979"/>
                  <a:gd name="T29" fmla="*/ 1014 h 2200"/>
                  <a:gd name="T30" fmla="*/ 1676 w 1979"/>
                  <a:gd name="T31" fmla="*/ 1071 h 2200"/>
                  <a:gd name="T32" fmla="*/ 1788 w 1979"/>
                  <a:gd name="T33" fmla="*/ 1250 h 2200"/>
                  <a:gd name="T34" fmla="*/ 1859 w 1979"/>
                  <a:gd name="T35" fmla="*/ 1247 h 2200"/>
                  <a:gd name="T36" fmla="*/ 1912 w 1979"/>
                  <a:gd name="T37" fmla="*/ 1290 h 2200"/>
                  <a:gd name="T38" fmla="*/ 1979 w 1979"/>
                  <a:gd name="T39" fmla="*/ 1320 h 2200"/>
                  <a:gd name="T40" fmla="*/ 1686 w 1979"/>
                  <a:gd name="T41" fmla="*/ 1925 h 2200"/>
                  <a:gd name="T42" fmla="*/ 1702 w 1979"/>
                  <a:gd name="T43" fmla="*/ 1961 h 2200"/>
                  <a:gd name="T44" fmla="*/ 1669 w 1979"/>
                  <a:gd name="T45" fmla="*/ 1992 h 2200"/>
                  <a:gd name="T46" fmla="*/ 1621 w 1979"/>
                  <a:gd name="T47" fmla="*/ 2005 h 2200"/>
                  <a:gd name="T48" fmla="*/ 1579 w 1979"/>
                  <a:gd name="T49" fmla="*/ 2055 h 2200"/>
                  <a:gd name="T50" fmla="*/ 1537 w 1979"/>
                  <a:gd name="T51" fmla="*/ 2075 h 2200"/>
                  <a:gd name="T52" fmla="*/ 1379 w 1979"/>
                  <a:gd name="T53" fmla="*/ 2140 h 2200"/>
                  <a:gd name="T54" fmla="*/ 1204 w 1979"/>
                  <a:gd name="T55" fmla="*/ 2129 h 2200"/>
                  <a:gd name="T56" fmla="*/ 1094 w 1979"/>
                  <a:gd name="T57" fmla="*/ 2163 h 2200"/>
                  <a:gd name="T58" fmla="*/ 1006 w 1979"/>
                  <a:gd name="T59" fmla="*/ 2115 h 2200"/>
                  <a:gd name="T60" fmla="*/ 802 w 1979"/>
                  <a:gd name="T61" fmla="*/ 2190 h 2200"/>
                  <a:gd name="T62" fmla="*/ 638 w 1979"/>
                  <a:gd name="T63" fmla="*/ 2038 h 2200"/>
                  <a:gd name="T64" fmla="*/ 472 w 1979"/>
                  <a:gd name="T65" fmla="*/ 2033 h 2200"/>
                  <a:gd name="T66" fmla="*/ 386 w 1979"/>
                  <a:gd name="T67" fmla="*/ 1982 h 2200"/>
                  <a:gd name="T68" fmla="*/ 273 w 1979"/>
                  <a:gd name="T69" fmla="*/ 1860 h 2200"/>
                  <a:gd name="T70" fmla="*/ 312 w 1979"/>
                  <a:gd name="T71" fmla="*/ 1745 h 2200"/>
                  <a:gd name="T72" fmla="*/ 369 w 1979"/>
                  <a:gd name="T73" fmla="*/ 1585 h 2200"/>
                  <a:gd name="T74" fmla="*/ 332 w 1979"/>
                  <a:gd name="T75" fmla="*/ 1497 h 2200"/>
                  <a:gd name="T76" fmla="*/ 262 w 1979"/>
                  <a:gd name="T77" fmla="*/ 1522 h 2200"/>
                  <a:gd name="T78" fmla="*/ 197 w 1979"/>
                  <a:gd name="T79" fmla="*/ 1444 h 2200"/>
                  <a:gd name="T80" fmla="*/ 146 w 1979"/>
                  <a:gd name="T81" fmla="*/ 1457 h 2200"/>
                  <a:gd name="T82" fmla="*/ 474 w 1979"/>
                  <a:gd name="T83" fmla="*/ 1195 h 2200"/>
                  <a:gd name="T84" fmla="*/ 596 w 1979"/>
                  <a:gd name="T85" fmla="*/ 1019 h 2200"/>
                  <a:gd name="T86" fmla="*/ 573 w 1979"/>
                  <a:gd name="T87" fmla="*/ 918 h 2200"/>
                  <a:gd name="T88" fmla="*/ 556 w 1979"/>
                  <a:gd name="T89" fmla="*/ 733 h 2200"/>
                  <a:gd name="T90" fmla="*/ 643 w 1979"/>
                  <a:gd name="T91" fmla="*/ 700 h 2200"/>
                  <a:gd name="T92" fmla="*/ 774 w 1979"/>
                  <a:gd name="T93" fmla="*/ 635 h 2200"/>
                  <a:gd name="T94" fmla="*/ 626 w 1979"/>
                  <a:gd name="T95" fmla="*/ 407 h 2200"/>
                  <a:gd name="T96" fmla="*/ 679 w 1979"/>
                  <a:gd name="T97" fmla="*/ 290 h 2200"/>
                  <a:gd name="T98" fmla="*/ 690 w 1979"/>
                  <a:gd name="T99" fmla="*/ 202 h 2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979" h="2200">
                    <a:moveTo>
                      <a:pt x="690" y="202"/>
                    </a:moveTo>
                    <a:lnTo>
                      <a:pt x="726" y="250"/>
                    </a:lnTo>
                    <a:lnTo>
                      <a:pt x="841" y="259"/>
                    </a:lnTo>
                    <a:lnTo>
                      <a:pt x="921" y="79"/>
                    </a:lnTo>
                    <a:lnTo>
                      <a:pt x="939" y="97"/>
                    </a:lnTo>
                    <a:lnTo>
                      <a:pt x="1041" y="74"/>
                    </a:lnTo>
                    <a:lnTo>
                      <a:pt x="1137" y="139"/>
                    </a:lnTo>
                    <a:lnTo>
                      <a:pt x="1103" y="4"/>
                    </a:lnTo>
                    <a:lnTo>
                      <a:pt x="1300" y="28"/>
                    </a:lnTo>
                    <a:lnTo>
                      <a:pt x="1329" y="0"/>
                    </a:lnTo>
                    <a:lnTo>
                      <a:pt x="1341" y="38"/>
                    </a:lnTo>
                    <a:lnTo>
                      <a:pt x="1319" y="79"/>
                    </a:lnTo>
                    <a:lnTo>
                      <a:pt x="1341" y="130"/>
                    </a:lnTo>
                    <a:lnTo>
                      <a:pt x="1347" y="180"/>
                    </a:lnTo>
                    <a:lnTo>
                      <a:pt x="1328" y="204"/>
                    </a:lnTo>
                    <a:lnTo>
                      <a:pt x="1429" y="228"/>
                    </a:lnTo>
                    <a:lnTo>
                      <a:pt x="1456" y="272"/>
                    </a:lnTo>
                    <a:lnTo>
                      <a:pt x="1516" y="269"/>
                    </a:lnTo>
                    <a:lnTo>
                      <a:pt x="1569" y="345"/>
                    </a:lnTo>
                    <a:lnTo>
                      <a:pt x="1575" y="399"/>
                    </a:lnTo>
                    <a:lnTo>
                      <a:pt x="1632" y="430"/>
                    </a:lnTo>
                    <a:lnTo>
                      <a:pt x="1584" y="484"/>
                    </a:lnTo>
                    <a:lnTo>
                      <a:pt x="1699" y="647"/>
                    </a:lnTo>
                    <a:lnTo>
                      <a:pt x="1721" y="708"/>
                    </a:lnTo>
                    <a:lnTo>
                      <a:pt x="1751" y="744"/>
                    </a:lnTo>
                    <a:lnTo>
                      <a:pt x="1749" y="840"/>
                    </a:lnTo>
                    <a:lnTo>
                      <a:pt x="1714" y="863"/>
                    </a:lnTo>
                    <a:lnTo>
                      <a:pt x="1731" y="900"/>
                    </a:lnTo>
                    <a:lnTo>
                      <a:pt x="1759" y="925"/>
                    </a:lnTo>
                    <a:lnTo>
                      <a:pt x="1739" y="1014"/>
                    </a:lnTo>
                    <a:lnTo>
                      <a:pt x="1691" y="1047"/>
                    </a:lnTo>
                    <a:lnTo>
                      <a:pt x="1676" y="1071"/>
                    </a:lnTo>
                    <a:lnTo>
                      <a:pt x="1651" y="1099"/>
                    </a:lnTo>
                    <a:lnTo>
                      <a:pt x="1788" y="1250"/>
                    </a:lnTo>
                    <a:lnTo>
                      <a:pt x="1827" y="1240"/>
                    </a:lnTo>
                    <a:lnTo>
                      <a:pt x="1859" y="1247"/>
                    </a:lnTo>
                    <a:lnTo>
                      <a:pt x="1900" y="1276"/>
                    </a:lnTo>
                    <a:lnTo>
                      <a:pt x="1912" y="1290"/>
                    </a:lnTo>
                    <a:lnTo>
                      <a:pt x="1957" y="1290"/>
                    </a:lnTo>
                    <a:lnTo>
                      <a:pt x="1979" y="1320"/>
                    </a:lnTo>
                    <a:lnTo>
                      <a:pt x="1694" y="1745"/>
                    </a:lnTo>
                    <a:lnTo>
                      <a:pt x="1686" y="1925"/>
                    </a:lnTo>
                    <a:lnTo>
                      <a:pt x="1699" y="1945"/>
                    </a:lnTo>
                    <a:lnTo>
                      <a:pt x="1702" y="1961"/>
                    </a:lnTo>
                    <a:lnTo>
                      <a:pt x="1672" y="1966"/>
                    </a:lnTo>
                    <a:lnTo>
                      <a:pt x="1669" y="1992"/>
                    </a:lnTo>
                    <a:lnTo>
                      <a:pt x="1627" y="1997"/>
                    </a:lnTo>
                    <a:lnTo>
                      <a:pt x="1621" y="2005"/>
                    </a:lnTo>
                    <a:lnTo>
                      <a:pt x="1578" y="2015"/>
                    </a:lnTo>
                    <a:lnTo>
                      <a:pt x="1579" y="2055"/>
                    </a:lnTo>
                    <a:lnTo>
                      <a:pt x="1554" y="2075"/>
                    </a:lnTo>
                    <a:lnTo>
                      <a:pt x="1537" y="2075"/>
                    </a:lnTo>
                    <a:lnTo>
                      <a:pt x="1449" y="2077"/>
                    </a:lnTo>
                    <a:lnTo>
                      <a:pt x="1379" y="2140"/>
                    </a:lnTo>
                    <a:lnTo>
                      <a:pt x="1269" y="2095"/>
                    </a:lnTo>
                    <a:lnTo>
                      <a:pt x="1204" y="2129"/>
                    </a:lnTo>
                    <a:lnTo>
                      <a:pt x="1124" y="2200"/>
                    </a:lnTo>
                    <a:lnTo>
                      <a:pt x="1094" y="2163"/>
                    </a:lnTo>
                    <a:lnTo>
                      <a:pt x="1066" y="2170"/>
                    </a:lnTo>
                    <a:lnTo>
                      <a:pt x="1006" y="2115"/>
                    </a:lnTo>
                    <a:lnTo>
                      <a:pt x="880" y="2115"/>
                    </a:lnTo>
                    <a:lnTo>
                      <a:pt x="802" y="2190"/>
                    </a:lnTo>
                    <a:lnTo>
                      <a:pt x="703" y="2155"/>
                    </a:lnTo>
                    <a:lnTo>
                      <a:pt x="638" y="2038"/>
                    </a:lnTo>
                    <a:lnTo>
                      <a:pt x="591" y="2015"/>
                    </a:lnTo>
                    <a:lnTo>
                      <a:pt x="472" y="2033"/>
                    </a:lnTo>
                    <a:lnTo>
                      <a:pt x="394" y="1998"/>
                    </a:lnTo>
                    <a:lnTo>
                      <a:pt x="386" y="1982"/>
                    </a:lnTo>
                    <a:lnTo>
                      <a:pt x="358" y="1875"/>
                    </a:lnTo>
                    <a:lnTo>
                      <a:pt x="273" y="1860"/>
                    </a:lnTo>
                    <a:lnTo>
                      <a:pt x="278" y="1834"/>
                    </a:lnTo>
                    <a:lnTo>
                      <a:pt x="312" y="1745"/>
                    </a:lnTo>
                    <a:lnTo>
                      <a:pt x="298" y="1695"/>
                    </a:lnTo>
                    <a:lnTo>
                      <a:pt x="369" y="1585"/>
                    </a:lnTo>
                    <a:lnTo>
                      <a:pt x="358" y="1530"/>
                    </a:lnTo>
                    <a:lnTo>
                      <a:pt x="332" y="1497"/>
                    </a:lnTo>
                    <a:lnTo>
                      <a:pt x="278" y="1500"/>
                    </a:lnTo>
                    <a:lnTo>
                      <a:pt x="262" y="1522"/>
                    </a:lnTo>
                    <a:lnTo>
                      <a:pt x="224" y="1463"/>
                    </a:lnTo>
                    <a:lnTo>
                      <a:pt x="197" y="1444"/>
                    </a:lnTo>
                    <a:lnTo>
                      <a:pt x="179" y="1468"/>
                    </a:lnTo>
                    <a:lnTo>
                      <a:pt x="146" y="1457"/>
                    </a:lnTo>
                    <a:lnTo>
                      <a:pt x="0" y="1421"/>
                    </a:lnTo>
                    <a:lnTo>
                      <a:pt x="474" y="1195"/>
                    </a:lnTo>
                    <a:lnTo>
                      <a:pt x="568" y="1020"/>
                    </a:lnTo>
                    <a:lnTo>
                      <a:pt x="596" y="1019"/>
                    </a:lnTo>
                    <a:lnTo>
                      <a:pt x="599" y="947"/>
                    </a:lnTo>
                    <a:lnTo>
                      <a:pt x="573" y="918"/>
                    </a:lnTo>
                    <a:lnTo>
                      <a:pt x="558" y="803"/>
                    </a:lnTo>
                    <a:lnTo>
                      <a:pt x="556" y="733"/>
                    </a:lnTo>
                    <a:lnTo>
                      <a:pt x="589" y="702"/>
                    </a:lnTo>
                    <a:lnTo>
                      <a:pt x="643" y="700"/>
                    </a:lnTo>
                    <a:lnTo>
                      <a:pt x="724" y="635"/>
                    </a:lnTo>
                    <a:lnTo>
                      <a:pt x="774" y="635"/>
                    </a:lnTo>
                    <a:lnTo>
                      <a:pt x="801" y="585"/>
                    </a:lnTo>
                    <a:lnTo>
                      <a:pt x="626" y="407"/>
                    </a:lnTo>
                    <a:lnTo>
                      <a:pt x="621" y="332"/>
                    </a:lnTo>
                    <a:lnTo>
                      <a:pt x="679" y="290"/>
                    </a:lnTo>
                    <a:lnTo>
                      <a:pt x="652" y="200"/>
                    </a:lnTo>
                    <a:lnTo>
                      <a:pt x="690" y="202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79" name="Freeform 87"/>
              <p:cNvSpPr>
                <a:spLocks noChangeAspect="1"/>
              </p:cNvSpPr>
              <p:nvPr/>
            </p:nvSpPr>
            <p:spPr bwMode="auto">
              <a:xfrm>
                <a:off x="3864" y="1911"/>
                <a:ext cx="264" cy="206"/>
              </a:xfrm>
              <a:custGeom>
                <a:avLst/>
                <a:gdLst>
                  <a:gd name="T0" fmla="*/ 31 w 1462"/>
                  <a:gd name="T1" fmla="*/ 0 h 1141"/>
                  <a:gd name="T2" fmla="*/ 5 w 1462"/>
                  <a:gd name="T3" fmla="*/ 40 h 1141"/>
                  <a:gd name="T4" fmla="*/ 19 w 1462"/>
                  <a:gd name="T5" fmla="*/ 78 h 1141"/>
                  <a:gd name="T6" fmla="*/ 0 w 1462"/>
                  <a:gd name="T7" fmla="*/ 120 h 1141"/>
                  <a:gd name="T8" fmla="*/ 20 w 1462"/>
                  <a:gd name="T9" fmla="*/ 167 h 1141"/>
                  <a:gd name="T10" fmla="*/ 27 w 1462"/>
                  <a:gd name="T11" fmla="*/ 222 h 1141"/>
                  <a:gd name="T12" fmla="*/ 5 w 1462"/>
                  <a:gd name="T13" fmla="*/ 246 h 1141"/>
                  <a:gd name="T14" fmla="*/ 109 w 1462"/>
                  <a:gd name="T15" fmla="*/ 271 h 1141"/>
                  <a:gd name="T16" fmla="*/ 136 w 1462"/>
                  <a:gd name="T17" fmla="*/ 314 h 1141"/>
                  <a:gd name="T18" fmla="*/ 193 w 1462"/>
                  <a:gd name="T19" fmla="*/ 310 h 1141"/>
                  <a:gd name="T20" fmla="*/ 250 w 1462"/>
                  <a:gd name="T21" fmla="*/ 387 h 1141"/>
                  <a:gd name="T22" fmla="*/ 255 w 1462"/>
                  <a:gd name="T23" fmla="*/ 441 h 1141"/>
                  <a:gd name="T24" fmla="*/ 313 w 1462"/>
                  <a:gd name="T25" fmla="*/ 472 h 1141"/>
                  <a:gd name="T26" fmla="*/ 265 w 1462"/>
                  <a:gd name="T27" fmla="*/ 524 h 1141"/>
                  <a:gd name="T28" fmla="*/ 377 w 1462"/>
                  <a:gd name="T29" fmla="*/ 686 h 1141"/>
                  <a:gd name="T30" fmla="*/ 400 w 1462"/>
                  <a:gd name="T31" fmla="*/ 747 h 1141"/>
                  <a:gd name="T32" fmla="*/ 431 w 1462"/>
                  <a:gd name="T33" fmla="*/ 784 h 1141"/>
                  <a:gd name="T34" fmla="*/ 428 w 1462"/>
                  <a:gd name="T35" fmla="*/ 884 h 1141"/>
                  <a:gd name="T36" fmla="*/ 393 w 1462"/>
                  <a:gd name="T37" fmla="*/ 905 h 1141"/>
                  <a:gd name="T38" fmla="*/ 407 w 1462"/>
                  <a:gd name="T39" fmla="*/ 940 h 1141"/>
                  <a:gd name="T40" fmla="*/ 438 w 1462"/>
                  <a:gd name="T41" fmla="*/ 966 h 1141"/>
                  <a:gd name="T42" fmla="*/ 421 w 1462"/>
                  <a:gd name="T43" fmla="*/ 1056 h 1141"/>
                  <a:gd name="T44" fmla="*/ 372 w 1462"/>
                  <a:gd name="T45" fmla="*/ 1083 h 1141"/>
                  <a:gd name="T46" fmla="*/ 356 w 1462"/>
                  <a:gd name="T47" fmla="*/ 1110 h 1141"/>
                  <a:gd name="T48" fmla="*/ 766 w 1462"/>
                  <a:gd name="T49" fmla="*/ 1141 h 1141"/>
                  <a:gd name="T50" fmla="*/ 853 w 1462"/>
                  <a:gd name="T51" fmla="*/ 1019 h 1141"/>
                  <a:gd name="T52" fmla="*/ 859 w 1462"/>
                  <a:gd name="T53" fmla="*/ 996 h 1141"/>
                  <a:gd name="T54" fmla="*/ 830 w 1462"/>
                  <a:gd name="T55" fmla="*/ 986 h 1141"/>
                  <a:gd name="T56" fmla="*/ 830 w 1462"/>
                  <a:gd name="T57" fmla="*/ 959 h 1141"/>
                  <a:gd name="T58" fmla="*/ 846 w 1462"/>
                  <a:gd name="T59" fmla="*/ 903 h 1141"/>
                  <a:gd name="T60" fmla="*/ 884 w 1462"/>
                  <a:gd name="T61" fmla="*/ 859 h 1141"/>
                  <a:gd name="T62" fmla="*/ 934 w 1462"/>
                  <a:gd name="T63" fmla="*/ 823 h 1141"/>
                  <a:gd name="T64" fmla="*/ 1006 w 1462"/>
                  <a:gd name="T65" fmla="*/ 815 h 1141"/>
                  <a:gd name="T66" fmla="*/ 1105 w 1462"/>
                  <a:gd name="T67" fmla="*/ 740 h 1141"/>
                  <a:gd name="T68" fmla="*/ 1129 w 1462"/>
                  <a:gd name="T69" fmla="*/ 740 h 1141"/>
                  <a:gd name="T70" fmla="*/ 1153 w 1462"/>
                  <a:gd name="T71" fmla="*/ 755 h 1141"/>
                  <a:gd name="T72" fmla="*/ 1165 w 1462"/>
                  <a:gd name="T73" fmla="*/ 813 h 1141"/>
                  <a:gd name="T74" fmla="*/ 1204 w 1462"/>
                  <a:gd name="T75" fmla="*/ 878 h 1141"/>
                  <a:gd name="T76" fmla="*/ 1264 w 1462"/>
                  <a:gd name="T77" fmla="*/ 912 h 1141"/>
                  <a:gd name="T78" fmla="*/ 1274 w 1462"/>
                  <a:gd name="T79" fmla="*/ 855 h 1141"/>
                  <a:gd name="T80" fmla="*/ 1226 w 1462"/>
                  <a:gd name="T81" fmla="*/ 750 h 1141"/>
                  <a:gd name="T82" fmla="*/ 1279 w 1462"/>
                  <a:gd name="T83" fmla="*/ 637 h 1141"/>
                  <a:gd name="T84" fmla="*/ 1253 w 1462"/>
                  <a:gd name="T85" fmla="*/ 582 h 1141"/>
                  <a:gd name="T86" fmla="*/ 1255 w 1462"/>
                  <a:gd name="T87" fmla="*/ 517 h 1141"/>
                  <a:gd name="T88" fmla="*/ 1222 w 1462"/>
                  <a:gd name="T89" fmla="*/ 470 h 1141"/>
                  <a:gd name="T90" fmla="*/ 1276 w 1462"/>
                  <a:gd name="T91" fmla="*/ 381 h 1141"/>
                  <a:gd name="T92" fmla="*/ 1286 w 1462"/>
                  <a:gd name="T93" fmla="*/ 259 h 1141"/>
                  <a:gd name="T94" fmla="*/ 1462 w 1462"/>
                  <a:gd name="T95" fmla="*/ 132 h 1141"/>
                  <a:gd name="T96" fmla="*/ 1435 w 1462"/>
                  <a:gd name="T97" fmla="*/ 85 h 1141"/>
                  <a:gd name="T98" fmla="*/ 1398 w 1462"/>
                  <a:gd name="T99" fmla="*/ 111 h 1141"/>
                  <a:gd name="T100" fmla="*/ 1389 w 1462"/>
                  <a:gd name="T101" fmla="*/ 99 h 1141"/>
                  <a:gd name="T102" fmla="*/ 1274 w 1462"/>
                  <a:gd name="T103" fmla="*/ 179 h 1141"/>
                  <a:gd name="T104" fmla="*/ 1246 w 1462"/>
                  <a:gd name="T105" fmla="*/ 174 h 1141"/>
                  <a:gd name="T106" fmla="*/ 1208 w 1462"/>
                  <a:gd name="T107" fmla="*/ 151 h 1141"/>
                  <a:gd name="T108" fmla="*/ 1201 w 1462"/>
                  <a:gd name="T109" fmla="*/ 98 h 1141"/>
                  <a:gd name="T110" fmla="*/ 749 w 1462"/>
                  <a:gd name="T111" fmla="*/ 101 h 1141"/>
                  <a:gd name="T112" fmla="*/ 565 w 1462"/>
                  <a:gd name="T113" fmla="*/ 161 h 1141"/>
                  <a:gd name="T114" fmla="*/ 536 w 1462"/>
                  <a:gd name="T115" fmla="*/ 176 h 1141"/>
                  <a:gd name="T116" fmla="*/ 31 w 1462"/>
                  <a:gd name="T117" fmla="*/ 0 h 1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462" h="1141">
                    <a:moveTo>
                      <a:pt x="31" y="0"/>
                    </a:moveTo>
                    <a:lnTo>
                      <a:pt x="5" y="40"/>
                    </a:lnTo>
                    <a:lnTo>
                      <a:pt x="19" y="78"/>
                    </a:lnTo>
                    <a:lnTo>
                      <a:pt x="0" y="120"/>
                    </a:lnTo>
                    <a:lnTo>
                      <a:pt x="20" y="167"/>
                    </a:lnTo>
                    <a:lnTo>
                      <a:pt x="27" y="222"/>
                    </a:lnTo>
                    <a:lnTo>
                      <a:pt x="5" y="246"/>
                    </a:lnTo>
                    <a:lnTo>
                      <a:pt x="109" y="271"/>
                    </a:lnTo>
                    <a:lnTo>
                      <a:pt x="136" y="314"/>
                    </a:lnTo>
                    <a:lnTo>
                      <a:pt x="193" y="310"/>
                    </a:lnTo>
                    <a:lnTo>
                      <a:pt x="250" y="387"/>
                    </a:lnTo>
                    <a:lnTo>
                      <a:pt x="255" y="441"/>
                    </a:lnTo>
                    <a:lnTo>
                      <a:pt x="313" y="472"/>
                    </a:lnTo>
                    <a:lnTo>
                      <a:pt x="265" y="524"/>
                    </a:lnTo>
                    <a:lnTo>
                      <a:pt x="377" y="686"/>
                    </a:lnTo>
                    <a:lnTo>
                      <a:pt x="400" y="747"/>
                    </a:lnTo>
                    <a:lnTo>
                      <a:pt x="431" y="784"/>
                    </a:lnTo>
                    <a:lnTo>
                      <a:pt x="428" y="884"/>
                    </a:lnTo>
                    <a:lnTo>
                      <a:pt x="393" y="905"/>
                    </a:lnTo>
                    <a:lnTo>
                      <a:pt x="407" y="940"/>
                    </a:lnTo>
                    <a:lnTo>
                      <a:pt x="438" y="966"/>
                    </a:lnTo>
                    <a:lnTo>
                      <a:pt x="421" y="1056"/>
                    </a:lnTo>
                    <a:lnTo>
                      <a:pt x="372" y="1083"/>
                    </a:lnTo>
                    <a:lnTo>
                      <a:pt x="356" y="1110"/>
                    </a:lnTo>
                    <a:lnTo>
                      <a:pt x="766" y="1141"/>
                    </a:lnTo>
                    <a:lnTo>
                      <a:pt x="853" y="1019"/>
                    </a:lnTo>
                    <a:lnTo>
                      <a:pt x="859" y="996"/>
                    </a:lnTo>
                    <a:lnTo>
                      <a:pt x="830" y="986"/>
                    </a:lnTo>
                    <a:lnTo>
                      <a:pt x="830" y="959"/>
                    </a:lnTo>
                    <a:lnTo>
                      <a:pt x="846" y="903"/>
                    </a:lnTo>
                    <a:lnTo>
                      <a:pt x="884" y="859"/>
                    </a:lnTo>
                    <a:lnTo>
                      <a:pt x="934" y="823"/>
                    </a:lnTo>
                    <a:lnTo>
                      <a:pt x="1006" y="815"/>
                    </a:lnTo>
                    <a:lnTo>
                      <a:pt x="1105" y="740"/>
                    </a:lnTo>
                    <a:lnTo>
                      <a:pt x="1129" y="740"/>
                    </a:lnTo>
                    <a:lnTo>
                      <a:pt x="1153" y="755"/>
                    </a:lnTo>
                    <a:lnTo>
                      <a:pt x="1165" y="813"/>
                    </a:lnTo>
                    <a:lnTo>
                      <a:pt x="1204" y="878"/>
                    </a:lnTo>
                    <a:lnTo>
                      <a:pt x="1264" y="912"/>
                    </a:lnTo>
                    <a:lnTo>
                      <a:pt x="1274" y="855"/>
                    </a:lnTo>
                    <a:lnTo>
                      <a:pt x="1226" y="750"/>
                    </a:lnTo>
                    <a:lnTo>
                      <a:pt x="1279" y="637"/>
                    </a:lnTo>
                    <a:lnTo>
                      <a:pt x="1253" y="582"/>
                    </a:lnTo>
                    <a:lnTo>
                      <a:pt x="1255" y="517"/>
                    </a:lnTo>
                    <a:lnTo>
                      <a:pt x="1222" y="470"/>
                    </a:lnTo>
                    <a:lnTo>
                      <a:pt x="1276" y="381"/>
                    </a:lnTo>
                    <a:lnTo>
                      <a:pt x="1286" y="259"/>
                    </a:lnTo>
                    <a:lnTo>
                      <a:pt x="1462" y="132"/>
                    </a:lnTo>
                    <a:lnTo>
                      <a:pt x="1435" y="85"/>
                    </a:lnTo>
                    <a:lnTo>
                      <a:pt x="1398" y="111"/>
                    </a:lnTo>
                    <a:lnTo>
                      <a:pt x="1389" y="99"/>
                    </a:lnTo>
                    <a:lnTo>
                      <a:pt x="1274" y="179"/>
                    </a:lnTo>
                    <a:lnTo>
                      <a:pt x="1246" y="174"/>
                    </a:lnTo>
                    <a:lnTo>
                      <a:pt x="1208" y="151"/>
                    </a:lnTo>
                    <a:lnTo>
                      <a:pt x="1201" y="98"/>
                    </a:lnTo>
                    <a:lnTo>
                      <a:pt x="749" y="101"/>
                    </a:lnTo>
                    <a:lnTo>
                      <a:pt x="565" y="161"/>
                    </a:lnTo>
                    <a:lnTo>
                      <a:pt x="536" y="176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80" name="Freeform 88"/>
              <p:cNvSpPr>
                <a:spLocks noChangeAspect="1"/>
              </p:cNvSpPr>
              <p:nvPr/>
            </p:nvSpPr>
            <p:spPr bwMode="auto">
              <a:xfrm>
                <a:off x="3679" y="2414"/>
                <a:ext cx="362" cy="311"/>
              </a:xfrm>
              <a:custGeom>
                <a:avLst/>
                <a:gdLst>
                  <a:gd name="T0" fmla="*/ 121 w 2006"/>
                  <a:gd name="T1" fmla="*/ 456 h 1725"/>
                  <a:gd name="T2" fmla="*/ 0 w 2006"/>
                  <a:gd name="T3" fmla="*/ 322 h 1725"/>
                  <a:gd name="T4" fmla="*/ 97 w 2006"/>
                  <a:gd name="T5" fmla="*/ 232 h 1725"/>
                  <a:gd name="T6" fmla="*/ 167 w 2006"/>
                  <a:gd name="T7" fmla="*/ 191 h 1725"/>
                  <a:gd name="T8" fmla="*/ 269 w 2006"/>
                  <a:gd name="T9" fmla="*/ 209 h 1725"/>
                  <a:gd name="T10" fmla="*/ 301 w 2006"/>
                  <a:gd name="T11" fmla="*/ 219 h 1725"/>
                  <a:gd name="T12" fmla="*/ 390 w 2006"/>
                  <a:gd name="T13" fmla="*/ 172 h 1725"/>
                  <a:gd name="T14" fmla="*/ 476 w 2006"/>
                  <a:gd name="T15" fmla="*/ 241 h 1725"/>
                  <a:gd name="T16" fmla="*/ 549 w 2006"/>
                  <a:gd name="T17" fmla="*/ 191 h 1725"/>
                  <a:gd name="T18" fmla="*/ 654 w 2006"/>
                  <a:gd name="T19" fmla="*/ 180 h 1725"/>
                  <a:gd name="T20" fmla="*/ 730 w 2006"/>
                  <a:gd name="T21" fmla="*/ 12 h 1725"/>
                  <a:gd name="T22" fmla="*/ 913 w 2006"/>
                  <a:gd name="T23" fmla="*/ 71 h 1725"/>
                  <a:gd name="T24" fmla="*/ 974 w 2006"/>
                  <a:gd name="T25" fmla="*/ 36 h 1725"/>
                  <a:gd name="T26" fmla="*/ 991 w 2006"/>
                  <a:gd name="T27" fmla="*/ 90 h 1725"/>
                  <a:gd name="T28" fmla="*/ 1168 w 2006"/>
                  <a:gd name="T29" fmla="*/ 142 h 1725"/>
                  <a:gd name="T30" fmla="*/ 1291 w 2006"/>
                  <a:gd name="T31" fmla="*/ 135 h 1725"/>
                  <a:gd name="T32" fmla="*/ 1364 w 2006"/>
                  <a:gd name="T33" fmla="*/ 213 h 1725"/>
                  <a:gd name="T34" fmla="*/ 1471 w 2006"/>
                  <a:gd name="T35" fmla="*/ 176 h 1725"/>
                  <a:gd name="T36" fmla="*/ 1579 w 2006"/>
                  <a:gd name="T37" fmla="*/ 127 h 1725"/>
                  <a:gd name="T38" fmla="*/ 1633 w 2006"/>
                  <a:gd name="T39" fmla="*/ 159 h 1725"/>
                  <a:gd name="T40" fmla="*/ 1684 w 2006"/>
                  <a:gd name="T41" fmla="*/ 144 h 1725"/>
                  <a:gd name="T42" fmla="*/ 1786 w 2006"/>
                  <a:gd name="T43" fmla="*/ 191 h 1725"/>
                  <a:gd name="T44" fmla="*/ 1864 w 2006"/>
                  <a:gd name="T45" fmla="*/ 152 h 1725"/>
                  <a:gd name="T46" fmla="*/ 1853 w 2006"/>
                  <a:gd name="T47" fmla="*/ 207 h 1725"/>
                  <a:gd name="T48" fmla="*/ 2006 w 2006"/>
                  <a:gd name="T49" fmla="*/ 278 h 1725"/>
                  <a:gd name="T50" fmla="*/ 1903 w 2006"/>
                  <a:gd name="T51" fmla="*/ 376 h 1725"/>
                  <a:gd name="T52" fmla="*/ 1803 w 2006"/>
                  <a:gd name="T53" fmla="*/ 510 h 1725"/>
                  <a:gd name="T54" fmla="*/ 1629 w 2006"/>
                  <a:gd name="T55" fmla="*/ 887 h 1725"/>
                  <a:gd name="T56" fmla="*/ 1640 w 2006"/>
                  <a:gd name="T57" fmla="*/ 1118 h 1725"/>
                  <a:gd name="T58" fmla="*/ 1590 w 2006"/>
                  <a:gd name="T59" fmla="*/ 1258 h 1725"/>
                  <a:gd name="T60" fmla="*/ 1479 w 2006"/>
                  <a:gd name="T61" fmla="*/ 1339 h 1725"/>
                  <a:gd name="T62" fmla="*/ 1301 w 2006"/>
                  <a:gd name="T63" fmla="*/ 1266 h 1725"/>
                  <a:gd name="T64" fmla="*/ 1183 w 2006"/>
                  <a:gd name="T65" fmla="*/ 1439 h 1725"/>
                  <a:gd name="T66" fmla="*/ 1080 w 2006"/>
                  <a:gd name="T67" fmla="*/ 1404 h 1725"/>
                  <a:gd name="T68" fmla="*/ 1006 w 2006"/>
                  <a:gd name="T69" fmla="*/ 1433 h 1725"/>
                  <a:gd name="T70" fmla="*/ 1062 w 2006"/>
                  <a:gd name="T71" fmla="*/ 1320 h 1725"/>
                  <a:gd name="T72" fmla="*/ 919 w 2006"/>
                  <a:gd name="T73" fmla="*/ 1415 h 1725"/>
                  <a:gd name="T74" fmla="*/ 799 w 2006"/>
                  <a:gd name="T75" fmla="*/ 1419 h 1725"/>
                  <a:gd name="T76" fmla="*/ 741 w 2006"/>
                  <a:gd name="T77" fmla="*/ 1516 h 1725"/>
                  <a:gd name="T78" fmla="*/ 447 w 2006"/>
                  <a:gd name="T79" fmla="*/ 1644 h 1725"/>
                  <a:gd name="T80" fmla="*/ 290 w 2006"/>
                  <a:gd name="T81" fmla="*/ 1705 h 1725"/>
                  <a:gd name="T82" fmla="*/ 312 w 2006"/>
                  <a:gd name="T83" fmla="*/ 1636 h 1725"/>
                  <a:gd name="T84" fmla="*/ 459 w 2006"/>
                  <a:gd name="T85" fmla="*/ 1559 h 1725"/>
                  <a:gd name="T86" fmla="*/ 519 w 2006"/>
                  <a:gd name="T87" fmla="*/ 1499 h 1725"/>
                  <a:gd name="T88" fmla="*/ 670 w 2006"/>
                  <a:gd name="T89" fmla="*/ 1327 h 1725"/>
                  <a:gd name="T90" fmla="*/ 700 w 2006"/>
                  <a:gd name="T91" fmla="*/ 1170 h 1725"/>
                  <a:gd name="T92" fmla="*/ 566 w 2006"/>
                  <a:gd name="T93" fmla="*/ 1092 h 1725"/>
                  <a:gd name="T94" fmla="*/ 571 w 2006"/>
                  <a:gd name="T95" fmla="*/ 1009 h 1725"/>
                  <a:gd name="T96" fmla="*/ 321 w 2006"/>
                  <a:gd name="T97" fmla="*/ 965 h 1725"/>
                  <a:gd name="T98" fmla="*/ 314 w 2006"/>
                  <a:gd name="T99" fmla="*/ 796 h 1725"/>
                  <a:gd name="T100" fmla="*/ 205 w 2006"/>
                  <a:gd name="T101" fmla="*/ 790 h 1725"/>
                  <a:gd name="T102" fmla="*/ 131 w 2006"/>
                  <a:gd name="T103" fmla="*/ 648 h 17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006" h="1725">
                    <a:moveTo>
                      <a:pt x="151" y="614"/>
                    </a:moveTo>
                    <a:lnTo>
                      <a:pt x="121" y="456"/>
                    </a:lnTo>
                    <a:lnTo>
                      <a:pt x="52" y="443"/>
                    </a:lnTo>
                    <a:lnTo>
                      <a:pt x="0" y="322"/>
                    </a:lnTo>
                    <a:lnTo>
                      <a:pt x="46" y="247"/>
                    </a:lnTo>
                    <a:lnTo>
                      <a:pt x="97" y="232"/>
                    </a:lnTo>
                    <a:lnTo>
                      <a:pt x="114" y="193"/>
                    </a:lnTo>
                    <a:lnTo>
                      <a:pt x="167" y="191"/>
                    </a:lnTo>
                    <a:lnTo>
                      <a:pt x="185" y="213"/>
                    </a:lnTo>
                    <a:lnTo>
                      <a:pt x="269" y="209"/>
                    </a:lnTo>
                    <a:lnTo>
                      <a:pt x="282" y="165"/>
                    </a:lnTo>
                    <a:lnTo>
                      <a:pt x="301" y="219"/>
                    </a:lnTo>
                    <a:lnTo>
                      <a:pt x="368" y="226"/>
                    </a:lnTo>
                    <a:lnTo>
                      <a:pt x="390" y="172"/>
                    </a:lnTo>
                    <a:lnTo>
                      <a:pt x="403" y="228"/>
                    </a:lnTo>
                    <a:lnTo>
                      <a:pt x="476" y="241"/>
                    </a:lnTo>
                    <a:lnTo>
                      <a:pt x="500" y="189"/>
                    </a:lnTo>
                    <a:lnTo>
                      <a:pt x="549" y="191"/>
                    </a:lnTo>
                    <a:lnTo>
                      <a:pt x="562" y="226"/>
                    </a:lnTo>
                    <a:lnTo>
                      <a:pt x="654" y="180"/>
                    </a:lnTo>
                    <a:lnTo>
                      <a:pt x="656" y="124"/>
                    </a:lnTo>
                    <a:lnTo>
                      <a:pt x="730" y="12"/>
                    </a:lnTo>
                    <a:lnTo>
                      <a:pt x="763" y="0"/>
                    </a:lnTo>
                    <a:lnTo>
                      <a:pt x="913" y="71"/>
                    </a:lnTo>
                    <a:lnTo>
                      <a:pt x="955" y="38"/>
                    </a:lnTo>
                    <a:lnTo>
                      <a:pt x="974" y="36"/>
                    </a:lnTo>
                    <a:lnTo>
                      <a:pt x="991" y="46"/>
                    </a:lnTo>
                    <a:lnTo>
                      <a:pt x="991" y="90"/>
                    </a:lnTo>
                    <a:lnTo>
                      <a:pt x="1153" y="105"/>
                    </a:lnTo>
                    <a:lnTo>
                      <a:pt x="1168" y="142"/>
                    </a:lnTo>
                    <a:lnTo>
                      <a:pt x="1232" y="155"/>
                    </a:lnTo>
                    <a:lnTo>
                      <a:pt x="1291" y="135"/>
                    </a:lnTo>
                    <a:lnTo>
                      <a:pt x="1364" y="135"/>
                    </a:lnTo>
                    <a:lnTo>
                      <a:pt x="1364" y="213"/>
                    </a:lnTo>
                    <a:lnTo>
                      <a:pt x="1446" y="165"/>
                    </a:lnTo>
                    <a:lnTo>
                      <a:pt x="1471" y="176"/>
                    </a:lnTo>
                    <a:lnTo>
                      <a:pt x="1504" y="129"/>
                    </a:lnTo>
                    <a:lnTo>
                      <a:pt x="1579" y="127"/>
                    </a:lnTo>
                    <a:lnTo>
                      <a:pt x="1613" y="152"/>
                    </a:lnTo>
                    <a:lnTo>
                      <a:pt x="1633" y="159"/>
                    </a:lnTo>
                    <a:lnTo>
                      <a:pt x="1648" y="138"/>
                    </a:lnTo>
                    <a:lnTo>
                      <a:pt x="1684" y="144"/>
                    </a:lnTo>
                    <a:lnTo>
                      <a:pt x="1758" y="189"/>
                    </a:lnTo>
                    <a:lnTo>
                      <a:pt x="1786" y="191"/>
                    </a:lnTo>
                    <a:lnTo>
                      <a:pt x="1818" y="146"/>
                    </a:lnTo>
                    <a:lnTo>
                      <a:pt x="1864" y="152"/>
                    </a:lnTo>
                    <a:lnTo>
                      <a:pt x="1864" y="193"/>
                    </a:lnTo>
                    <a:lnTo>
                      <a:pt x="1853" y="207"/>
                    </a:lnTo>
                    <a:lnTo>
                      <a:pt x="1864" y="238"/>
                    </a:lnTo>
                    <a:lnTo>
                      <a:pt x="2006" y="278"/>
                    </a:lnTo>
                    <a:lnTo>
                      <a:pt x="1934" y="370"/>
                    </a:lnTo>
                    <a:lnTo>
                      <a:pt x="1903" y="376"/>
                    </a:lnTo>
                    <a:lnTo>
                      <a:pt x="1889" y="435"/>
                    </a:lnTo>
                    <a:lnTo>
                      <a:pt x="1803" y="510"/>
                    </a:lnTo>
                    <a:lnTo>
                      <a:pt x="1640" y="850"/>
                    </a:lnTo>
                    <a:lnTo>
                      <a:pt x="1629" y="887"/>
                    </a:lnTo>
                    <a:lnTo>
                      <a:pt x="1657" y="917"/>
                    </a:lnTo>
                    <a:lnTo>
                      <a:pt x="1640" y="1118"/>
                    </a:lnTo>
                    <a:lnTo>
                      <a:pt x="1619" y="1139"/>
                    </a:lnTo>
                    <a:lnTo>
                      <a:pt x="1590" y="1258"/>
                    </a:lnTo>
                    <a:lnTo>
                      <a:pt x="1502" y="1295"/>
                    </a:lnTo>
                    <a:lnTo>
                      <a:pt x="1479" y="1339"/>
                    </a:lnTo>
                    <a:lnTo>
                      <a:pt x="1342" y="1266"/>
                    </a:lnTo>
                    <a:lnTo>
                      <a:pt x="1301" y="1266"/>
                    </a:lnTo>
                    <a:lnTo>
                      <a:pt x="1235" y="1430"/>
                    </a:lnTo>
                    <a:lnTo>
                      <a:pt x="1183" y="1439"/>
                    </a:lnTo>
                    <a:lnTo>
                      <a:pt x="1147" y="1395"/>
                    </a:lnTo>
                    <a:lnTo>
                      <a:pt x="1080" y="1404"/>
                    </a:lnTo>
                    <a:lnTo>
                      <a:pt x="1064" y="1430"/>
                    </a:lnTo>
                    <a:lnTo>
                      <a:pt x="1006" y="1433"/>
                    </a:lnTo>
                    <a:lnTo>
                      <a:pt x="1003" y="1396"/>
                    </a:lnTo>
                    <a:lnTo>
                      <a:pt x="1062" y="1320"/>
                    </a:lnTo>
                    <a:lnTo>
                      <a:pt x="986" y="1389"/>
                    </a:lnTo>
                    <a:lnTo>
                      <a:pt x="919" y="1415"/>
                    </a:lnTo>
                    <a:lnTo>
                      <a:pt x="875" y="1450"/>
                    </a:lnTo>
                    <a:lnTo>
                      <a:pt x="799" y="1419"/>
                    </a:lnTo>
                    <a:lnTo>
                      <a:pt x="730" y="1467"/>
                    </a:lnTo>
                    <a:lnTo>
                      <a:pt x="741" y="1516"/>
                    </a:lnTo>
                    <a:lnTo>
                      <a:pt x="537" y="1725"/>
                    </a:lnTo>
                    <a:lnTo>
                      <a:pt x="447" y="1644"/>
                    </a:lnTo>
                    <a:lnTo>
                      <a:pt x="340" y="1719"/>
                    </a:lnTo>
                    <a:lnTo>
                      <a:pt x="290" y="1705"/>
                    </a:lnTo>
                    <a:lnTo>
                      <a:pt x="282" y="1665"/>
                    </a:lnTo>
                    <a:lnTo>
                      <a:pt x="312" y="1636"/>
                    </a:lnTo>
                    <a:lnTo>
                      <a:pt x="388" y="1630"/>
                    </a:lnTo>
                    <a:lnTo>
                      <a:pt x="459" y="1559"/>
                    </a:lnTo>
                    <a:lnTo>
                      <a:pt x="470" y="1504"/>
                    </a:lnTo>
                    <a:lnTo>
                      <a:pt x="519" y="1499"/>
                    </a:lnTo>
                    <a:lnTo>
                      <a:pt x="629" y="1344"/>
                    </a:lnTo>
                    <a:lnTo>
                      <a:pt x="670" y="1327"/>
                    </a:lnTo>
                    <a:lnTo>
                      <a:pt x="715" y="1290"/>
                    </a:lnTo>
                    <a:lnTo>
                      <a:pt x="700" y="1170"/>
                    </a:lnTo>
                    <a:lnTo>
                      <a:pt x="681" y="1170"/>
                    </a:lnTo>
                    <a:lnTo>
                      <a:pt x="566" y="1092"/>
                    </a:lnTo>
                    <a:lnTo>
                      <a:pt x="627" y="1028"/>
                    </a:lnTo>
                    <a:lnTo>
                      <a:pt x="571" y="1009"/>
                    </a:lnTo>
                    <a:lnTo>
                      <a:pt x="445" y="1061"/>
                    </a:lnTo>
                    <a:lnTo>
                      <a:pt x="321" y="965"/>
                    </a:lnTo>
                    <a:lnTo>
                      <a:pt x="385" y="855"/>
                    </a:lnTo>
                    <a:lnTo>
                      <a:pt x="314" y="796"/>
                    </a:lnTo>
                    <a:lnTo>
                      <a:pt x="290" y="811"/>
                    </a:lnTo>
                    <a:lnTo>
                      <a:pt x="205" y="790"/>
                    </a:lnTo>
                    <a:lnTo>
                      <a:pt x="209" y="715"/>
                    </a:lnTo>
                    <a:lnTo>
                      <a:pt x="131" y="648"/>
                    </a:lnTo>
                    <a:lnTo>
                      <a:pt x="151" y="614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81" name="Freeform 89"/>
              <p:cNvSpPr>
                <a:spLocks noChangeAspect="1"/>
              </p:cNvSpPr>
              <p:nvPr/>
            </p:nvSpPr>
            <p:spPr bwMode="auto">
              <a:xfrm>
                <a:off x="3966" y="2493"/>
                <a:ext cx="146" cy="175"/>
              </a:xfrm>
              <a:custGeom>
                <a:avLst/>
                <a:gdLst>
                  <a:gd name="T0" fmla="*/ 445 w 811"/>
                  <a:gd name="T1" fmla="*/ 77 h 970"/>
                  <a:gd name="T2" fmla="*/ 775 w 811"/>
                  <a:gd name="T3" fmla="*/ 263 h 970"/>
                  <a:gd name="T4" fmla="*/ 777 w 811"/>
                  <a:gd name="T5" fmla="*/ 285 h 970"/>
                  <a:gd name="T6" fmla="*/ 728 w 811"/>
                  <a:gd name="T7" fmla="*/ 342 h 970"/>
                  <a:gd name="T8" fmla="*/ 724 w 811"/>
                  <a:gd name="T9" fmla="*/ 405 h 970"/>
                  <a:gd name="T10" fmla="*/ 811 w 811"/>
                  <a:gd name="T11" fmla="*/ 409 h 970"/>
                  <a:gd name="T12" fmla="*/ 783 w 811"/>
                  <a:gd name="T13" fmla="*/ 451 h 970"/>
                  <a:gd name="T14" fmla="*/ 723 w 811"/>
                  <a:gd name="T15" fmla="*/ 470 h 970"/>
                  <a:gd name="T16" fmla="*/ 690 w 811"/>
                  <a:gd name="T17" fmla="*/ 565 h 970"/>
                  <a:gd name="T18" fmla="*/ 689 w 811"/>
                  <a:gd name="T19" fmla="*/ 613 h 970"/>
                  <a:gd name="T20" fmla="*/ 650 w 811"/>
                  <a:gd name="T21" fmla="*/ 623 h 970"/>
                  <a:gd name="T22" fmla="*/ 636 w 811"/>
                  <a:gd name="T23" fmla="*/ 650 h 970"/>
                  <a:gd name="T24" fmla="*/ 668 w 811"/>
                  <a:gd name="T25" fmla="*/ 677 h 970"/>
                  <a:gd name="T26" fmla="*/ 684 w 811"/>
                  <a:gd name="T27" fmla="*/ 719 h 970"/>
                  <a:gd name="T28" fmla="*/ 668 w 811"/>
                  <a:gd name="T29" fmla="*/ 726 h 970"/>
                  <a:gd name="T30" fmla="*/ 663 w 811"/>
                  <a:gd name="T31" fmla="*/ 778 h 970"/>
                  <a:gd name="T32" fmla="*/ 701 w 811"/>
                  <a:gd name="T33" fmla="*/ 783 h 970"/>
                  <a:gd name="T34" fmla="*/ 670 w 811"/>
                  <a:gd name="T35" fmla="*/ 869 h 970"/>
                  <a:gd name="T36" fmla="*/ 560 w 811"/>
                  <a:gd name="T37" fmla="*/ 843 h 970"/>
                  <a:gd name="T38" fmla="*/ 479 w 811"/>
                  <a:gd name="T39" fmla="*/ 895 h 970"/>
                  <a:gd name="T40" fmla="*/ 352 w 811"/>
                  <a:gd name="T41" fmla="*/ 867 h 970"/>
                  <a:gd name="T42" fmla="*/ 278 w 811"/>
                  <a:gd name="T43" fmla="*/ 902 h 970"/>
                  <a:gd name="T44" fmla="*/ 209 w 811"/>
                  <a:gd name="T45" fmla="*/ 865 h 970"/>
                  <a:gd name="T46" fmla="*/ 158 w 811"/>
                  <a:gd name="T47" fmla="*/ 874 h 970"/>
                  <a:gd name="T48" fmla="*/ 129 w 811"/>
                  <a:gd name="T49" fmla="*/ 847 h 970"/>
                  <a:gd name="T50" fmla="*/ 50 w 811"/>
                  <a:gd name="T51" fmla="*/ 970 h 970"/>
                  <a:gd name="T52" fmla="*/ 14 w 811"/>
                  <a:gd name="T53" fmla="*/ 962 h 970"/>
                  <a:gd name="T54" fmla="*/ 0 w 811"/>
                  <a:gd name="T55" fmla="*/ 821 h 970"/>
                  <a:gd name="T56" fmla="*/ 24 w 811"/>
                  <a:gd name="T57" fmla="*/ 704 h 970"/>
                  <a:gd name="T58" fmla="*/ 50 w 811"/>
                  <a:gd name="T59" fmla="*/ 680 h 970"/>
                  <a:gd name="T60" fmla="*/ 65 w 811"/>
                  <a:gd name="T61" fmla="*/ 477 h 970"/>
                  <a:gd name="T62" fmla="*/ 37 w 811"/>
                  <a:gd name="T63" fmla="*/ 450 h 970"/>
                  <a:gd name="T64" fmla="*/ 48 w 811"/>
                  <a:gd name="T65" fmla="*/ 416 h 970"/>
                  <a:gd name="T66" fmla="*/ 208 w 811"/>
                  <a:gd name="T67" fmla="*/ 72 h 970"/>
                  <a:gd name="T68" fmla="*/ 297 w 811"/>
                  <a:gd name="T69" fmla="*/ 0 h 970"/>
                  <a:gd name="T70" fmla="*/ 296 w 811"/>
                  <a:gd name="T71" fmla="*/ 14 h 970"/>
                  <a:gd name="T72" fmla="*/ 371 w 811"/>
                  <a:gd name="T73" fmla="*/ 91 h 970"/>
                  <a:gd name="T74" fmla="*/ 397 w 811"/>
                  <a:gd name="T75" fmla="*/ 93 h 970"/>
                  <a:gd name="T76" fmla="*/ 445 w 811"/>
                  <a:gd name="T77" fmla="*/ 77 h 9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11" h="970">
                    <a:moveTo>
                      <a:pt x="445" y="77"/>
                    </a:moveTo>
                    <a:lnTo>
                      <a:pt x="775" y="263"/>
                    </a:lnTo>
                    <a:lnTo>
                      <a:pt x="777" y="285"/>
                    </a:lnTo>
                    <a:lnTo>
                      <a:pt x="728" y="342"/>
                    </a:lnTo>
                    <a:lnTo>
                      <a:pt x="724" y="405"/>
                    </a:lnTo>
                    <a:lnTo>
                      <a:pt x="811" y="409"/>
                    </a:lnTo>
                    <a:lnTo>
                      <a:pt x="783" y="451"/>
                    </a:lnTo>
                    <a:lnTo>
                      <a:pt x="723" y="470"/>
                    </a:lnTo>
                    <a:lnTo>
                      <a:pt x="690" y="565"/>
                    </a:lnTo>
                    <a:lnTo>
                      <a:pt x="689" y="613"/>
                    </a:lnTo>
                    <a:lnTo>
                      <a:pt x="650" y="623"/>
                    </a:lnTo>
                    <a:lnTo>
                      <a:pt x="636" y="650"/>
                    </a:lnTo>
                    <a:lnTo>
                      <a:pt x="668" y="677"/>
                    </a:lnTo>
                    <a:lnTo>
                      <a:pt x="684" y="719"/>
                    </a:lnTo>
                    <a:lnTo>
                      <a:pt x="668" y="726"/>
                    </a:lnTo>
                    <a:lnTo>
                      <a:pt x="663" y="778"/>
                    </a:lnTo>
                    <a:lnTo>
                      <a:pt x="701" y="783"/>
                    </a:lnTo>
                    <a:lnTo>
                      <a:pt x="670" y="869"/>
                    </a:lnTo>
                    <a:lnTo>
                      <a:pt x="560" y="843"/>
                    </a:lnTo>
                    <a:lnTo>
                      <a:pt x="479" y="895"/>
                    </a:lnTo>
                    <a:lnTo>
                      <a:pt x="352" y="867"/>
                    </a:lnTo>
                    <a:lnTo>
                      <a:pt x="278" y="902"/>
                    </a:lnTo>
                    <a:lnTo>
                      <a:pt x="209" y="865"/>
                    </a:lnTo>
                    <a:lnTo>
                      <a:pt x="158" y="874"/>
                    </a:lnTo>
                    <a:lnTo>
                      <a:pt x="129" y="847"/>
                    </a:lnTo>
                    <a:lnTo>
                      <a:pt x="50" y="970"/>
                    </a:lnTo>
                    <a:lnTo>
                      <a:pt x="14" y="962"/>
                    </a:lnTo>
                    <a:lnTo>
                      <a:pt x="0" y="821"/>
                    </a:lnTo>
                    <a:lnTo>
                      <a:pt x="24" y="704"/>
                    </a:lnTo>
                    <a:lnTo>
                      <a:pt x="50" y="680"/>
                    </a:lnTo>
                    <a:lnTo>
                      <a:pt x="65" y="477"/>
                    </a:lnTo>
                    <a:lnTo>
                      <a:pt x="37" y="450"/>
                    </a:lnTo>
                    <a:lnTo>
                      <a:pt x="48" y="416"/>
                    </a:lnTo>
                    <a:lnTo>
                      <a:pt x="208" y="72"/>
                    </a:lnTo>
                    <a:lnTo>
                      <a:pt x="297" y="0"/>
                    </a:lnTo>
                    <a:lnTo>
                      <a:pt x="296" y="14"/>
                    </a:lnTo>
                    <a:lnTo>
                      <a:pt x="371" y="91"/>
                    </a:lnTo>
                    <a:lnTo>
                      <a:pt x="397" y="93"/>
                    </a:lnTo>
                    <a:lnTo>
                      <a:pt x="445" y="77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82" name="Freeform 90"/>
              <p:cNvSpPr>
                <a:spLocks noChangeAspect="1"/>
              </p:cNvSpPr>
              <p:nvPr/>
            </p:nvSpPr>
            <p:spPr bwMode="auto">
              <a:xfrm>
                <a:off x="4080" y="2524"/>
                <a:ext cx="125" cy="140"/>
              </a:xfrm>
              <a:custGeom>
                <a:avLst/>
                <a:gdLst>
                  <a:gd name="T0" fmla="*/ 141 w 692"/>
                  <a:gd name="T1" fmla="*/ 90 h 779"/>
                  <a:gd name="T2" fmla="*/ 143 w 692"/>
                  <a:gd name="T3" fmla="*/ 114 h 779"/>
                  <a:gd name="T4" fmla="*/ 92 w 692"/>
                  <a:gd name="T5" fmla="*/ 172 h 779"/>
                  <a:gd name="T6" fmla="*/ 90 w 692"/>
                  <a:gd name="T7" fmla="*/ 236 h 779"/>
                  <a:gd name="T8" fmla="*/ 175 w 692"/>
                  <a:gd name="T9" fmla="*/ 238 h 779"/>
                  <a:gd name="T10" fmla="*/ 148 w 692"/>
                  <a:gd name="T11" fmla="*/ 280 h 779"/>
                  <a:gd name="T12" fmla="*/ 89 w 692"/>
                  <a:gd name="T13" fmla="*/ 299 h 779"/>
                  <a:gd name="T14" fmla="*/ 53 w 692"/>
                  <a:gd name="T15" fmla="*/ 403 h 779"/>
                  <a:gd name="T16" fmla="*/ 51 w 692"/>
                  <a:gd name="T17" fmla="*/ 442 h 779"/>
                  <a:gd name="T18" fmla="*/ 14 w 692"/>
                  <a:gd name="T19" fmla="*/ 451 h 779"/>
                  <a:gd name="T20" fmla="*/ 0 w 692"/>
                  <a:gd name="T21" fmla="*/ 479 h 779"/>
                  <a:gd name="T22" fmla="*/ 29 w 692"/>
                  <a:gd name="T23" fmla="*/ 502 h 779"/>
                  <a:gd name="T24" fmla="*/ 43 w 692"/>
                  <a:gd name="T25" fmla="*/ 523 h 779"/>
                  <a:gd name="T26" fmla="*/ 50 w 692"/>
                  <a:gd name="T27" fmla="*/ 548 h 779"/>
                  <a:gd name="T28" fmla="*/ 34 w 692"/>
                  <a:gd name="T29" fmla="*/ 557 h 779"/>
                  <a:gd name="T30" fmla="*/ 29 w 692"/>
                  <a:gd name="T31" fmla="*/ 607 h 779"/>
                  <a:gd name="T32" fmla="*/ 67 w 692"/>
                  <a:gd name="T33" fmla="*/ 611 h 779"/>
                  <a:gd name="T34" fmla="*/ 36 w 692"/>
                  <a:gd name="T35" fmla="*/ 694 h 779"/>
                  <a:gd name="T36" fmla="*/ 23 w 692"/>
                  <a:gd name="T37" fmla="*/ 732 h 779"/>
                  <a:gd name="T38" fmla="*/ 79 w 692"/>
                  <a:gd name="T39" fmla="*/ 727 h 779"/>
                  <a:gd name="T40" fmla="*/ 101 w 692"/>
                  <a:gd name="T41" fmla="*/ 761 h 779"/>
                  <a:gd name="T42" fmla="*/ 177 w 692"/>
                  <a:gd name="T43" fmla="*/ 779 h 779"/>
                  <a:gd name="T44" fmla="*/ 256 w 692"/>
                  <a:gd name="T45" fmla="*/ 722 h 779"/>
                  <a:gd name="T46" fmla="*/ 292 w 692"/>
                  <a:gd name="T47" fmla="*/ 773 h 779"/>
                  <a:gd name="T48" fmla="*/ 321 w 692"/>
                  <a:gd name="T49" fmla="*/ 768 h 779"/>
                  <a:gd name="T50" fmla="*/ 384 w 692"/>
                  <a:gd name="T51" fmla="*/ 713 h 779"/>
                  <a:gd name="T52" fmla="*/ 423 w 692"/>
                  <a:gd name="T53" fmla="*/ 779 h 779"/>
                  <a:gd name="T54" fmla="*/ 464 w 692"/>
                  <a:gd name="T55" fmla="*/ 770 h 779"/>
                  <a:gd name="T56" fmla="*/ 490 w 692"/>
                  <a:gd name="T57" fmla="*/ 713 h 779"/>
                  <a:gd name="T58" fmla="*/ 569 w 692"/>
                  <a:gd name="T59" fmla="*/ 727 h 779"/>
                  <a:gd name="T60" fmla="*/ 567 w 692"/>
                  <a:gd name="T61" fmla="*/ 627 h 779"/>
                  <a:gd name="T62" fmla="*/ 671 w 692"/>
                  <a:gd name="T63" fmla="*/ 646 h 779"/>
                  <a:gd name="T64" fmla="*/ 668 w 692"/>
                  <a:gd name="T65" fmla="*/ 590 h 779"/>
                  <a:gd name="T66" fmla="*/ 654 w 692"/>
                  <a:gd name="T67" fmla="*/ 545 h 779"/>
                  <a:gd name="T68" fmla="*/ 649 w 692"/>
                  <a:gd name="T69" fmla="*/ 481 h 779"/>
                  <a:gd name="T70" fmla="*/ 659 w 692"/>
                  <a:gd name="T71" fmla="*/ 458 h 779"/>
                  <a:gd name="T72" fmla="*/ 663 w 692"/>
                  <a:gd name="T73" fmla="*/ 384 h 779"/>
                  <a:gd name="T74" fmla="*/ 678 w 692"/>
                  <a:gd name="T75" fmla="*/ 359 h 779"/>
                  <a:gd name="T76" fmla="*/ 675 w 692"/>
                  <a:gd name="T77" fmla="*/ 342 h 779"/>
                  <a:gd name="T78" fmla="*/ 630 w 692"/>
                  <a:gd name="T79" fmla="*/ 318 h 779"/>
                  <a:gd name="T80" fmla="*/ 692 w 692"/>
                  <a:gd name="T81" fmla="*/ 130 h 779"/>
                  <a:gd name="T82" fmla="*/ 668 w 692"/>
                  <a:gd name="T83" fmla="*/ 125 h 779"/>
                  <a:gd name="T84" fmla="*/ 613 w 692"/>
                  <a:gd name="T85" fmla="*/ 100 h 779"/>
                  <a:gd name="T86" fmla="*/ 555 w 692"/>
                  <a:gd name="T87" fmla="*/ 93 h 779"/>
                  <a:gd name="T88" fmla="*/ 474 w 692"/>
                  <a:gd name="T89" fmla="*/ 30 h 779"/>
                  <a:gd name="T90" fmla="*/ 444 w 692"/>
                  <a:gd name="T91" fmla="*/ 35 h 779"/>
                  <a:gd name="T92" fmla="*/ 383 w 692"/>
                  <a:gd name="T93" fmla="*/ 5 h 779"/>
                  <a:gd name="T94" fmla="*/ 338 w 692"/>
                  <a:gd name="T95" fmla="*/ 25 h 779"/>
                  <a:gd name="T96" fmla="*/ 297 w 692"/>
                  <a:gd name="T97" fmla="*/ 0 h 779"/>
                  <a:gd name="T98" fmla="*/ 141 w 692"/>
                  <a:gd name="T99" fmla="*/ 90 h 7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92" h="779">
                    <a:moveTo>
                      <a:pt x="141" y="90"/>
                    </a:moveTo>
                    <a:lnTo>
                      <a:pt x="143" y="114"/>
                    </a:lnTo>
                    <a:lnTo>
                      <a:pt x="92" y="172"/>
                    </a:lnTo>
                    <a:lnTo>
                      <a:pt x="90" y="236"/>
                    </a:lnTo>
                    <a:lnTo>
                      <a:pt x="175" y="238"/>
                    </a:lnTo>
                    <a:lnTo>
                      <a:pt x="148" y="280"/>
                    </a:lnTo>
                    <a:lnTo>
                      <a:pt x="89" y="299"/>
                    </a:lnTo>
                    <a:lnTo>
                      <a:pt x="53" y="403"/>
                    </a:lnTo>
                    <a:lnTo>
                      <a:pt x="51" y="442"/>
                    </a:lnTo>
                    <a:lnTo>
                      <a:pt x="14" y="451"/>
                    </a:lnTo>
                    <a:lnTo>
                      <a:pt x="0" y="479"/>
                    </a:lnTo>
                    <a:lnTo>
                      <a:pt x="29" y="502"/>
                    </a:lnTo>
                    <a:lnTo>
                      <a:pt x="43" y="523"/>
                    </a:lnTo>
                    <a:lnTo>
                      <a:pt x="50" y="548"/>
                    </a:lnTo>
                    <a:lnTo>
                      <a:pt x="34" y="557"/>
                    </a:lnTo>
                    <a:lnTo>
                      <a:pt x="29" y="607"/>
                    </a:lnTo>
                    <a:lnTo>
                      <a:pt x="67" y="611"/>
                    </a:lnTo>
                    <a:lnTo>
                      <a:pt x="36" y="694"/>
                    </a:lnTo>
                    <a:lnTo>
                      <a:pt x="23" y="732"/>
                    </a:lnTo>
                    <a:lnTo>
                      <a:pt x="79" y="727"/>
                    </a:lnTo>
                    <a:lnTo>
                      <a:pt x="101" y="761"/>
                    </a:lnTo>
                    <a:lnTo>
                      <a:pt x="177" y="779"/>
                    </a:lnTo>
                    <a:lnTo>
                      <a:pt x="256" y="722"/>
                    </a:lnTo>
                    <a:lnTo>
                      <a:pt x="292" y="773"/>
                    </a:lnTo>
                    <a:lnTo>
                      <a:pt x="321" y="768"/>
                    </a:lnTo>
                    <a:lnTo>
                      <a:pt x="384" y="713"/>
                    </a:lnTo>
                    <a:lnTo>
                      <a:pt x="423" y="779"/>
                    </a:lnTo>
                    <a:lnTo>
                      <a:pt x="464" y="770"/>
                    </a:lnTo>
                    <a:lnTo>
                      <a:pt x="490" y="713"/>
                    </a:lnTo>
                    <a:lnTo>
                      <a:pt x="569" y="727"/>
                    </a:lnTo>
                    <a:lnTo>
                      <a:pt x="567" y="627"/>
                    </a:lnTo>
                    <a:lnTo>
                      <a:pt x="671" y="646"/>
                    </a:lnTo>
                    <a:lnTo>
                      <a:pt x="668" y="590"/>
                    </a:lnTo>
                    <a:lnTo>
                      <a:pt x="654" y="545"/>
                    </a:lnTo>
                    <a:lnTo>
                      <a:pt x="649" y="481"/>
                    </a:lnTo>
                    <a:lnTo>
                      <a:pt x="659" y="458"/>
                    </a:lnTo>
                    <a:lnTo>
                      <a:pt x="663" y="384"/>
                    </a:lnTo>
                    <a:lnTo>
                      <a:pt x="678" y="359"/>
                    </a:lnTo>
                    <a:lnTo>
                      <a:pt x="675" y="342"/>
                    </a:lnTo>
                    <a:lnTo>
                      <a:pt x="630" y="318"/>
                    </a:lnTo>
                    <a:lnTo>
                      <a:pt x="692" y="130"/>
                    </a:lnTo>
                    <a:lnTo>
                      <a:pt x="668" y="125"/>
                    </a:lnTo>
                    <a:lnTo>
                      <a:pt x="613" y="100"/>
                    </a:lnTo>
                    <a:lnTo>
                      <a:pt x="555" y="93"/>
                    </a:lnTo>
                    <a:lnTo>
                      <a:pt x="474" y="30"/>
                    </a:lnTo>
                    <a:lnTo>
                      <a:pt x="444" y="35"/>
                    </a:lnTo>
                    <a:lnTo>
                      <a:pt x="383" y="5"/>
                    </a:lnTo>
                    <a:lnTo>
                      <a:pt x="338" y="25"/>
                    </a:lnTo>
                    <a:lnTo>
                      <a:pt x="297" y="0"/>
                    </a:lnTo>
                    <a:lnTo>
                      <a:pt x="141" y="9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83" name="Freeform 91"/>
              <p:cNvSpPr>
                <a:spLocks noChangeAspect="1"/>
              </p:cNvSpPr>
              <p:nvPr/>
            </p:nvSpPr>
            <p:spPr bwMode="auto">
              <a:xfrm>
                <a:off x="4487" y="2013"/>
                <a:ext cx="166" cy="122"/>
              </a:xfrm>
              <a:custGeom>
                <a:avLst/>
                <a:gdLst>
                  <a:gd name="T0" fmla="*/ 163 w 916"/>
                  <a:gd name="T1" fmla="*/ 170 h 680"/>
                  <a:gd name="T2" fmla="*/ 206 w 916"/>
                  <a:gd name="T3" fmla="*/ 150 h 680"/>
                  <a:gd name="T4" fmla="*/ 185 w 916"/>
                  <a:gd name="T5" fmla="*/ 102 h 680"/>
                  <a:gd name="T6" fmla="*/ 320 w 916"/>
                  <a:gd name="T7" fmla="*/ 0 h 680"/>
                  <a:gd name="T8" fmla="*/ 566 w 916"/>
                  <a:gd name="T9" fmla="*/ 57 h 680"/>
                  <a:gd name="T10" fmla="*/ 825 w 916"/>
                  <a:gd name="T11" fmla="*/ 18 h 680"/>
                  <a:gd name="T12" fmla="*/ 916 w 916"/>
                  <a:gd name="T13" fmla="*/ 230 h 680"/>
                  <a:gd name="T14" fmla="*/ 867 w 916"/>
                  <a:gd name="T15" fmla="*/ 189 h 680"/>
                  <a:gd name="T16" fmla="*/ 621 w 916"/>
                  <a:gd name="T17" fmla="*/ 268 h 680"/>
                  <a:gd name="T18" fmla="*/ 638 w 916"/>
                  <a:gd name="T19" fmla="*/ 451 h 680"/>
                  <a:gd name="T20" fmla="*/ 682 w 916"/>
                  <a:gd name="T21" fmla="*/ 508 h 680"/>
                  <a:gd name="T22" fmla="*/ 630 w 916"/>
                  <a:gd name="T23" fmla="*/ 569 h 680"/>
                  <a:gd name="T24" fmla="*/ 649 w 916"/>
                  <a:gd name="T25" fmla="*/ 680 h 680"/>
                  <a:gd name="T26" fmla="*/ 216 w 916"/>
                  <a:gd name="T27" fmla="*/ 619 h 680"/>
                  <a:gd name="T28" fmla="*/ 181 w 916"/>
                  <a:gd name="T29" fmla="*/ 572 h 680"/>
                  <a:gd name="T30" fmla="*/ 76 w 916"/>
                  <a:gd name="T31" fmla="*/ 565 h 680"/>
                  <a:gd name="T32" fmla="*/ 0 w 916"/>
                  <a:gd name="T33" fmla="*/ 592 h 680"/>
                  <a:gd name="T34" fmla="*/ 43 w 916"/>
                  <a:gd name="T35" fmla="*/ 489 h 680"/>
                  <a:gd name="T36" fmla="*/ 33 w 916"/>
                  <a:gd name="T37" fmla="*/ 411 h 680"/>
                  <a:gd name="T38" fmla="*/ 89 w 916"/>
                  <a:gd name="T39" fmla="*/ 404 h 680"/>
                  <a:gd name="T40" fmla="*/ 103 w 916"/>
                  <a:gd name="T41" fmla="*/ 365 h 680"/>
                  <a:gd name="T42" fmla="*/ 139 w 916"/>
                  <a:gd name="T43" fmla="*/ 346 h 680"/>
                  <a:gd name="T44" fmla="*/ 143 w 916"/>
                  <a:gd name="T45" fmla="*/ 269 h 680"/>
                  <a:gd name="T46" fmla="*/ 131 w 916"/>
                  <a:gd name="T47" fmla="*/ 201 h 680"/>
                  <a:gd name="T48" fmla="*/ 163 w 916"/>
                  <a:gd name="T49" fmla="*/ 170 h 6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16" h="680">
                    <a:moveTo>
                      <a:pt x="163" y="170"/>
                    </a:moveTo>
                    <a:lnTo>
                      <a:pt x="206" y="150"/>
                    </a:lnTo>
                    <a:lnTo>
                      <a:pt x="185" y="102"/>
                    </a:lnTo>
                    <a:lnTo>
                      <a:pt x="320" y="0"/>
                    </a:lnTo>
                    <a:lnTo>
                      <a:pt x="566" y="57"/>
                    </a:lnTo>
                    <a:lnTo>
                      <a:pt x="825" y="18"/>
                    </a:lnTo>
                    <a:lnTo>
                      <a:pt x="916" y="230"/>
                    </a:lnTo>
                    <a:lnTo>
                      <a:pt x="867" y="189"/>
                    </a:lnTo>
                    <a:lnTo>
                      <a:pt x="621" y="268"/>
                    </a:lnTo>
                    <a:lnTo>
                      <a:pt x="638" y="451"/>
                    </a:lnTo>
                    <a:lnTo>
                      <a:pt x="682" y="508"/>
                    </a:lnTo>
                    <a:lnTo>
                      <a:pt x="630" y="569"/>
                    </a:lnTo>
                    <a:lnTo>
                      <a:pt x="649" y="680"/>
                    </a:lnTo>
                    <a:lnTo>
                      <a:pt x="216" y="619"/>
                    </a:lnTo>
                    <a:lnTo>
                      <a:pt x="181" y="572"/>
                    </a:lnTo>
                    <a:lnTo>
                      <a:pt x="76" y="565"/>
                    </a:lnTo>
                    <a:lnTo>
                      <a:pt x="0" y="592"/>
                    </a:lnTo>
                    <a:lnTo>
                      <a:pt x="43" y="489"/>
                    </a:lnTo>
                    <a:lnTo>
                      <a:pt x="33" y="411"/>
                    </a:lnTo>
                    <a:lnTo>
                      <a:pt x="89" y="404"/>
                    </a:lnTo>
                    <a:lnTo>
                      <a:pt x="103" y="365"/>
                    </a:lnTo>
                    <a:lnTo>
                      <a:pt x="139" y="346"/>
                    </a:lnTo>
                    <a:lnTo>
                      <a:pt x="143" y="269"/>
                    </a:lnTo>
                    <a:lnTo>
                      <a:pt x="131" y="201"/>
                    </a:lnTo>
                    <a:lnTo>
                      <a:pt x="163" y="17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13084" name="Group 92"/>
          <p:cNvGrpSpPr>
            <a:grpSpLocks/>
          </p:cNvGrpSpPr>
          <p:nvPr/>
        </p:nvGrpSpPr>
        <p:grpSpPr bwMode="auto">
          <a:xfrm>
            <a:off x="6265863" y="5016500"/>
            <a:ext cx="2122487" cy="882650"/>
            <a:chOff x="3947" y="3160"/>
            <a:chExt cx="1337" cy="556"/>
          </a:xfrm>
        </p:grpSpPr>
        <p:sp>
          <p:nvSpPr>
            <p:cNvPr id="213085" name="Freeform 93"/>
            <p:cNvSpPr>
              <a:spLocks/>
            </p:cNvSpPr>
            <p:nvPr/>
          </p:nvSpPr>
          <p:spPr bwMode="auto">
            <a:xfrm>
              <a:off x="4470" y="3534"/>
              <a:ext cx="653" cy="164"/>
            </a:xfrm>
            <a:custGeom>
              <a:avLst/>
              <a:gdLst>
                <a:gd name="T0" fmla="*/ 0 w 609"/>
                <a:gd name="T1" fmla="*/ 0 h 164"/>
                <a:gd name="T2" fmla="*/ 196 w 609"/>
                <a:gd name="T3" fmla="*/ 164 h 164"/>
                <a:gd name="T4" fmla="*/ 609 w 609"/>
                <a:gd name="T5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09" h="164">
                  <a:moveTo>
                    <a:pt x="0" y="0"/>
                  </a:moveTo>
                  <a:lnTo>
                    <a:pt x="196" y="164"/>
                  </a:lnTo>
                  <a:lnTo>
                    <a:pt x="609" y="164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13086" name="Text Box 94"/>
            <p:cNvSpPr txBox="1">
              <a:spLocks noChangeArrowheads="1"/>
            </p:cNvSpPr>
            <p:nvPr/>
          </p:nvSpPr>
          <p:spPr bwMode="auto">
            <a:xfrm>
              <a:off x="4627" y="3572"/>
              <a:ext cx="657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900" dirty="0">
                  <a:solidFill>
                    <a:srgbClr val="066168"/>
                  </a:solidFill>
                  <a:latin typeface="Verdana" pitchFamily="34" charset="0"/>
                </a:rPr>
                <a:t>Cariri</a:t>
              </a:r>
            </a:p>
          </p:txBody>
        </p:sp>
        <p:grpSp>
          <p:nvGrpSpPr>
            <p:cNvPr id="213087" name="Group 95"/>
            <p:cNvGrpSpPr>
              <a:grpSpLocks/>
            </p:cNvGrpSpPr>
            <p:nvPr/>
          </p:nvGrpSpPr>
          <p:grpSpPr bwMode="auto">
            <a:xfrm>
              <a:off x="3947" y="3160"/>
              <a:ext cx="631" cy="512"/>
              <a:chOff x="3947" y="3160"/>
              <a:chExt cx="631" cy="512"/>
            </a:xfrm>
          </p:grpSpPr>
          <p:sp>
            <p:nvSpPr>
              <p:cNvPr id="213088" name="Freeform 96"/>
              <p:cNvSpPr>
                <a:spLocks noChangeAspect="1"/>
              </p:cNvSpPr>
              <p:nvPr/>
            </p:nvSpPr>
            <p:spPr bwMode="auto">
              <a:xfrm>
                <a:off x="4038" y="3372"/>
                <a:ext cx="127" cy="228"/>
              </a:xfrm>
              <a:custGeom>
                <a:avLst/>
                <a:gdLst>
                  <a:gd name="T0" fmla="*/ 0 w 708"/>
                  <a:gd name="T1" fmla="*/ 703 h 1264"/>
                  <a:gd name="T2" fmla="*/ 82 w 708"/>
                  <a:gd name="T3" fmla="*/ 747 h 1264"/>
                  <a:gd name="T4" fmla="*/ 101 w 708"/>
                  <a:gd name="T5" fmla="*/ 840 h 1264"/>
                  <a:gd name="T6" fmla="*/ 96 w 708"/>
                  <a:gd name="T7" fmla="*/ 943 h 1264"/>
                  <a:gd name="T8" fmla="*/ 75 w 708"/>
                  <a:gd name="T9" fmla="*/ 1010 h 1264"/>
                  <a:gd name="T10" fmla="*/ 80 w 708"/>
                  <a:gd name="T11" fmla="*/ 1200 h 1264"/>
                  <a:gd name="T12" fmla="*/ 195 w 708"/>
                  <a:gd name="T13" fmla="*/ 1223 h 1264"/>
                  <a:gd name="T14" fmla="*/ 258 w 708"/>
                  <a:gd name="T15" fmla="*/ 1264 h 1264"/>
                  <a:gd name="T16" fmla="*/ 262 w 708"/>
                  <a:gd name="T17" fmla="*/ 734 h 1264"/>
                  <a:gd name="T18" fmla="*/ 639 w 708"/>
                  <a:gd name="T19" fmla="*/ 813 h 1264"/>
                  <a:gd name="T20" fmla="*/ 639 w 708"/>
                  <a:gd name="T21" fmla="*/ 493 h 1264"/>
                  <a:gd name="T22" fmla="*/ 708 w 708"/>
                  <a:gd name="T23" fmla="*/ 241 h 1264"/>
                  <a:gd name="T24" fmla="*/ 701 w 708"/>
                  <a:gd name="T25" fmla="*/ 0 h 1264"/>
                  <a:gd name="T26" fmla="*/ 323 w 708"/>
                  <a:gd name="T27" fmla="*/ 146 h 1264"/>
                  <a:gd name="T28" fmla="*/ 9 w 708"/>
                  <a:gd name="T29" fmla="*/ 356 h 1264"/>
                  <a:gd name="T30" fmla="*/ 0 w 708"/>
                  <a:gd name="T31" fmla="*/ 703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08" h="1264">
                    <a:moveTo>
                      <a:pt x="0" y="703"/>
                    </a:moveTo>
                    <a:lnTo>
                      <a:pt x="82" y="747"/>
                    </a:lnTo>
                    <a:lnTo>
                      <a:pt x="101" y="840"/>
                    </a:lnTo>
                    <a:lnTo>
                      <a:pt x="96" y="943"/>
                    </a:lnTo>
                    <a:lnTo>
                      <a:pt x="75" y="1010"/>
                    </a:lnTo>
                    <a:lnTo>
                      <a:pt x="80" y="1200"/>
                    </a:lnTo>
                    <a:lnTo>
                      <a:pt x="195" y="1223"/>
                    </a:lnTo>
                    <a:lnTo>
                      <a:pt x="258" y="1264"/>
                    </a:lnTo>
                    <a:lnTo>
                      <a:pt x="262" y="734"/>
                    </a:lnTo>
                    <a:lnTo>
                      <a:pt x="639" y="813"/>
                    </a:lnTo>
                    <a:lnTo>
                      <a:pt x="639" y="493"/>
                    </a:lnTo>
                    <a:lnTo>
                      <a:pt x="708" y="241"/>
                    </a:lnTo>
                    <a:lnTo>
                      <a:pt x="701" y="0"/>
                    </a:lnTo>
                    <a:lnTo>
                      <a:pt x="323" y="146"/>
                    </a:lnTo>
                    <a:lnTo>
                      <a:pt x="9" y="356"/>
                    </a:lnTo>
                    <a:lnTo>
                      <a:pt x="0" y="703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89" name="Freeform 97"/>
              <p:cNvSpPr>
                <a:spLocks noChangeAspect="1"/>
              </p:cNvSpPr>
              <p:nvPr/>
            </p:nvSpPr>
            <p:spPr bwMode="auto">
              <a:xfrm>
                <a:off x="3947" y="3241"/>
                <a:ext cx="157" cy="258"/>
              </a:xfrm>
              <a:custGeom>
                <a:avLst/>
                <a:gdLst>
                  <a:gd name="T0" fmla="*/ 478 w 871"/>
                  <a:gd name="T1" fmla="*/ 35 h 1427"/>
                  <a:gd name="T2" fmla="*/ 591 w 871"/>
                  <a:gd name="T3" fmla="*/ 178 h 1427"/>
                  <a:gd name="T4" fmla="*/ 821 w 871"/>
                  <a:gd name="T5" fmla="*/ 173 h 1427"/>
                  <a:gd name="T6" fmla="*/ 803 w 871"/>
                  <a:gd name="T7" fmla="*/ 242 h 1427"/>
                  <a:gd name="T8" fmla="*/ 871 w 871"/>
                  <a:gd name="T9" fmla="*/ 335 h 1427"/>
                  <a:gd name="T10" fmla="*/ 784 w 871"/>
                  <a:gd name="T11" fmla="*/ 521 h 1427"/>
                  <a:gd name="T12" fmla="*/ 779 w 871"/>
                  <a:gd name="T13" fmla="*/ 688 h 1427"/>
                  <a:gd name="T14" fmla="*/ 817 w 871"/>
                  <a:gd name="T15" fmla="*/ 762 h 1427"/>
                  <a:gd name="T16" fmla="*/ 825 w 871"/>
                  <a:gd name="T17" fmla="*/ 872 h 1427"/>
                  <a:gd name="T18" fmla="*/ 511 w 871"/>
                  <a:gd name="T19" fmla="*/ 1080 h 1427"/>
                  <a:gd name="T20" fmla="*/ 501 w 871"/>
                  <a:gd name="T21" fmla="*/ 1427 h 1427"/>
                  <a:gd name="T22" fmla="*/ 486 w 871"/>
                  <a:gd name="T23" fmla="*/ 1423 h 1427"/>
                  <a:gd name="T24" fmla="*/ 429 w 871"/>
                  <a:gd name="T25" fmla="*/ 1424 h 1427"/>
                  <a:gd name="T26" fmla="*/ 398 w 871"/>
                  <a:gd name="T27" fmla="*/ 1406 h 1427"/>
                  <a:gd name="T28" fmla="*/ 353 w 871"/>
                  <a:gd name="T29" fmla="*/ 1363 h 1427"/>
                  <a:gd name="T30" fmla="*/ 327 w 871"/>
                  <a:gd name="T31" fmla="*/ 1325 h 1427"/>
                  <a:gd name="T32" fmla="*/ 197 w 871"/>
                  <a:gd name="T33" fmla="*/ 1238 h 1427"/>
                  <a:gd name="T34" fmla="*/ 100 w 871"/>
                  <a:gd name="T35" fmla="*/ 1186 h 1427"/>
                  <a:gd name="T36" fmla="*/ 9 w 871"/>
                  <a:gd name="T37" fmla="*/ 1085 h 1427"/>
                  <a:gd name="T38" fmla="*/ 5 w 871"/>
                  <a:gd name="T39" fmla="*/ 840 h 1427"/>
                  <a:gd name="T40" fmla="*/ 0 w 871"/>
                  <a:gd name="T41" fmla="*/ 661 h 1427"/>
                  <a:gd name="T42" fmla="*/ 12 w 871"/>
                  <a:gd name="T43" fmla="*/ 628 h 1427"/>
                  <a:gd name="T44" fmla="*/ 5 w 871"/>
                  <a:gd name="T45" fmla="*/ 490 h 1427"/>
                  <a:gd name="T46" fmla="*/ 0 w 871"/>
                  <a:gd name="T47" fmla="*/ 405 h 1427"/>
                  <a:gd name="T48" fmla="*/ 8 w 871"/>
                  <a:gd name="T49" fmla="*/ 256 h 1427"/>
                  <a:gd name="T50" fmla="*/ 42 w 871"/>
                  <a:gd name="T51" fmla="*/ 241 h 1427"/>
                  <a:gd name="T52" fmla="*/ 71 w 871"/>
                  <a:gd name="T53" fmla="*/ 243 h 1427"/>
                  <a:gd name="T54" fmla="*/ 58 w 871"/>
                  <a:gd name="T55" fmla="*/ 133 h 1427"/>
                  <a:gd name="T56" fmla="*/ 73 w 871"/>
                  <a:gd name="T57" fmla="*/ 65 h 1427"/>
                  <a:gd name="T58" fmla="*/ 273 w 871"/>
                  <a:gd name="T59" fmla="*/ 0 h 1427"/>
                  <a:gd name="T60" fmla="*/ 333 w 871"/>
                  <a:gd name="T61" fmla="*/ 34 h 1427"/>
                  <a:gd name="T62" fmla="*/ 478 w 871"/>
                  <a:gd name="T63" fmla="*/ 35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71" h="1427">
                    <a:moveTo>
                      <a:pt x="478" y="35"/>
                    </a:moveTo>
                    <a:lnTo>
                      <a:pt x="591" y="178"/>
                    </a:lnTo>
                    <a:lnTo>
                      <a:pt x="821" y="173"/>
                    </a:lnTo>
                    <a:lnTo>
                      <a:pt x="803" y="242"/>
                    </a:lnTo>
                    <a:lnTo>
                      <a:pt x="871" y="335"/>
                    </a:lnTo>
                    <a:lnTo>
                      <a:pt x="784" y="521"/>
                    </a:lnTo>
                    <a:lnTo>
                      <a:pt x="779" y="688"/>
                    </a:lnTo>
                    <a:lnTo>
                      <a:pt x="817" y="762"/>
                    </a:lnTo>
                    <a:lnTo>
                      <a:pt x="825" y="872"/>
                    </a:lnTo>
                    <a:lnTo>
                      <a:pt x="511" y="1080"/>
                    </a:lnTo>
                    <a:lnTo>
                      <a:pt x="501" y="1427"/>
                    </a:lnTo>
                    <a:lnTo>
                      <a:pt x="486" y="1423"/>
                    </a:lnTo>
                    <a:lnTo>
                      <a:pt x="429" y="1424"/>
                    </a:lnTo>
                    <a:lnTo>
                      <a:pt x="398" y="1406"/>
                    </a:lnTo>
                    <a:lnTo>
                      <a:pt x="353" y="1363"/>
                    </a:lnTo>
                    <a:lnTo>
                      <a:pt x="327" y="1325"/>
                    </a:lnTo>
                    <a:lnTo>
                      <a:pt x="197" y="1238"/>
                    </a:lnTo>
                    <a:lnTo>
                      <a:pt x="100" y="1186"/>
                    </a:lnTo>
                    <a:lnTo>
                      <a:pt x="9" y="1085"/>
                    </a:lnTo>
                    <a:lnTo>
                      <a:pt x="5" y="840"/>
                    </a:lnTo>
                    <a:lnTo>
                      <a:pt x="0" y="661"/>
                    </a:lnTo>
                    <a:lnTo>
                      <a:pt x="12" y="628"/>
                    </a:lnTo>
                    <a:lnTo>
                      <a:pt x="5" y="490"/>
                    </a:lnTo>
                    <a:lnTo>
                      <a:pt x="0" y="405"/>
                    </a:lnTo>
                    <a:lnTo>
                      <a:pt x="8" y="256"/>
                    </a:lnTo>
                    <a:lnTo>
                      <a:pt x="42" y="241"/>
                    </a:lnTo>
                    <a:lnTo>
                      <a:pt x="71" y="243"/>
                    </a:lnTo>
                    <a:lnTo>
                      <a:pt x="58" y="133"/>
                    </a:lnTo>
                    <a:lnTo>
                      <a:pt x="73" y="65"/>
                    </a:lnTo>
                    <a:lnTo>
                      <a:pt x="273" y="0"/>
                    </a:lnTo>
                    <a:lnTo>
                      <a:pt x="333" y="34"/>
                    </a:lnTo>
                    <a:lnTo>
                      <a:pt x="478" y="3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90" name="Freeform 98"/>
              <p:cNvSpPr>
                <a:spLocks noChangeAspect="1"/>
              </p:cNvSpPr>
              <p:nvPr/>
            </p:nvSpPr>
            <p:spPr bwMode="auto">
              <a:xfrm>
                <a:off x="4088" y="3293"/>
                <a:ext cx="94" cy="105"/>
              </a:xfrm>
              <a:custGeom>
                <a:avLst/>
                <a:gdLst>
                  <a:gd name="T0" fmla="*/ 89 w 521"/>
                  <a:gd name="T1" fmla="*/ 45 h 582"/>
                  <a:gd name="T2" fmla="*/ 230 w 521"/>
                  <a:gd name="T3" fmla="*/ 57 h 582"/>
                  <a:gd name="T4" fmla="*/ 272 w 521"/>
                  <a:gd name="T5" fmla="*/ 0 h 582"/>
                  <a:gd name="T6" fmla="*/ 315 w 521"/>
                  <a:gd name="T7" fmla="*/ 3 h 582"/>
                  <a:gd name="T8" fmla="*/ 415 w 521"/>
                  <a:gd name="T9" fmla="*/ 120 h 582"/>
                  <a:gd name="T10" fmla="*/ 500 w 521"/>
                  <a:gd name="T11" fmla="*/ 110 h 582"/>
                  <a:gd name="T12" fmla="*/ 506 w 521"/>
                  <a:gd name="T13" fmla="*/ 154 h 582"/>
                  <a:gd name="T14" fmla="*/ 521 w 521"/>
                  <a:gd name="T15" fmla="*/ 222 h 582"/>
                  <a:gd name="T16" fmla="*/ 475 w 521"/>
                  <a:gd name="T17" fmla="*/ 414 h 582"/>
                  <a:gd name="T18" fmla="*/ 44 w 521"/>
                  <a:gd name="T19" fmla="*/ 582 h 582"/>
                  <a:gd name="T20" fmla="*/ 39 w 521"/>
                  <a:gd name="T21" fmla="*/ 476 h 582"/>
                  <a:gd name="T22" fmla="*/ 0 w 521"/>
                  <a:gd name="T23" fmla="*/ 402 h 582"/>
                  <a:gd name="T24" fmla="*/ 6 w 521"/>
                  <a:gd name="T25" fmla="*/ 234 h 582"/>
                  <a:gd name="T26" fmla="*/ 89 w 521"/>
                  <a:gd name="T27" fmla="*/ 45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21" h="582">
                    <a:moveTo>
                      <a:pt x="89" y="45"/>
                    </a:moveTo>
                    <a:lnTo>
                      <a:pt x="230" y="57"/>
                    </a:lnTo>
                    <a:lnTo>
                      <a:pt x="272" y="0"/>
                    </a:lnTo>
                    <a:lnTo>
                      <a:pt x="315" y="3"/>
                    </a:lnTo>
                    <a:lnTo>
                      <a:pt x="415" y="120"/>
                    </a:lnTo>
                    <a:lnTo>
                      <a:pt x="500" y="110"/>
                    </a:lnTo>
                    <a:lnTo>
                      <a:pt x="506" y="154"/>
                    </a:lnTo>
                    <a:lnTo>
                      <a:pt x="521" y="222"/>
                    </a:lnTo>
                    <a:lnTo>
                      <a:pt x="475" y="414"/>
                    </a:lnTo>
                    <a:lnTo>
                      <a:pt x="44" y="582"/>
                    </a:lnTo>
                    <a:lnTo>
                      <a:pt x="39" y="476"/>
                    </a:lnTo>
                    <a:lnTo>
                      <a:pt x="0" y="402"/>
                    </a:lnTo>
                    <a:lnTo>
                      <a:pt x="6" y="234"/>
                    </a:lnTo>
                    <a:lnTo>
                      <a:pt x="89" y="4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91" name="Freeform 99"/>
              <p:cNvSpPr>
                <a:spLocks noChangeAspect="1"/>
              </p:cNvSpPr>
              <p:nvPr/>
            </p:nvSpPr>
            <p:spPr bwMode="auto">
              <a:xfrm>
                <a:off x="4243" y="3394"/>
                <a:ext cx="76" cy="88"/>
              </a:xfrm>
              <a:custGeom>
                <a:avLst/>
                <a:gdLst>
                  <a:gd name="T0" fmla="*/ 73 w 424"/>
                  <a:gd name="T1" fmla="*/ 470 h 489"/>
                  <a:gd name="T2" fmla="*/ 424 w 424"/>
                  <a:gd name="T3" fmla="*/ 489 h 489"/>
                  <a:gd name="T4" fmla="*/ 421 w 424"/>
                  <a:gd name="T5" fmla="*/ 324 h 489"/>
                  <a:gd name="T6" fmla="*/ 361 w 424"/>
                  <a:gd name="T7" fmla="*/ 172 h 489"/>
                  <a:gd name="T8" fmla="*/ 308 w 424"/>
                  <a:gd name="T9" fmla="*/ 96 h 489"/>
                  <a:gd name="T10" fmla="*/ 147 w 424"/>
                  <a:gd name="T11" fmla="*/ 49 h 489"/>
                  <a:gd name="T12" fmla="*/ 62 w 424"/>
                  <a:gd name="T13" fmla="*/ 0 h 489"/>
                  <a:gd name="T14" fmla="*/ 48 w 424"/>
                  <a:gd name="T15" fmla="*/ 35 h 489"/>
                  <a:gd name="T16" fmla="*/ 76 w 424"/>
                  <a:gd name="T17" fmla="*/ 79 h 489"/>
                  <a:gd name="T18" fmla="*/ 71 w 424"/>
                  <a:gd name="T19" fmla="*/ 114 h 489"/>
                  <a:gd name="T20" fmla="*/ 0 w 424"/>
                  <a:gd name="T21" fmla="*/ 181 h 489"/>
                  <a:gd name="T22" fmla="*/ 73 w 424"/>
                  <a:gd name="T23" fmla="*/ 470 h 4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24" h="489">
                    <a:moveTo>
                      <a:pt x="73" y="470"/>
                    </a:moveTo>
                    <a:lnTo>
                      <a:pt x="424" y="489"/>
                    </a:lnTo>
                    <a:lnTo>
                      <a:pt x="421" y="324"/>
                    </a:lnTo>
                    <a:lnTo>
                      <a:pt x="361" y="172"/>
                    </a:lnTo>
                    <a:lnTo>
                      <a:pt x="308" y="96"/>
                    </a:lnTo>
                    <a:lnTo>
                      <a:pt x="147" y="49"/>
                    </a:lnTo>
                    <a:lnTo>
                      <a:pt x="62" y="0"/>
                    </a:lnTo>
                    <a:lnTo>
                      <a:pt x="48" y="35"/>
                    </a:lnTo>
                    <a:lnTo>
                      <a:pt x="76" y="79"/>
                    </a:lnTo>
                    <a:lnTo>
                      <a:pt x="71" y="114"/>
                    </a:lnTo>
                    <a:lnTo>
                      <a:pt x="0" y="181"/>
                    </a:lnTo>
                    <a:lnTo>
                      <a:pt x="73" y="470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92" name="Freeform 100"/>
              <p:cNvSpPr>
                <a:spLocks noChangeAspect="1"/>
              </p:cNvSpPr>
              <p:nvPr/>
            </p:nvSpPr>
            <p:spPr bwMode="auto">
              <a:xfrm>
                <a:off x="4250" y="3287"/>
                <a:ext cx="155" cy="214"/>
              </a:xfrm>
              <a:custGeom>
                <a:avLst/>
                <a:gdLst>
                  <a:gd name="T0" fmla="*/ 20 w 859"/>
                  <a:gd name="T1" fmla="*/ 588 h 1187"/>
                  <a:gd name="T2" fmla="*/ 102 w 859"/>
                  <a:gd name="T3" fmla="*/ 640 h 1187"/>
                  <a:gd name="T4" fmla="*/ 266 w 859"/>
                  <a:gd name="T5" fmla="*/ 693 h 1187"/>
                  <a:gd name="T6" fmla="*/ 312 w 859"/>
                  <a:gd name="T7" fmla="*/ 760 h 1187"/>
                  <a:gd name="T8" fmla="*/ 379 w 859"/>
                  <a:gd name="T9" fmla="*/ 918 h 1187"/>
                  <a:gd name="T10" fmla="*/ 386 w 859"/>
                  <a:gd name="T11" fmla="*/ 1080 h 1187"/>
                  <a:gd name="T12" fmla="*/ 479 w 859"/>
                  <a:gd name="T13" fmla="*/ 1085 h 1187"/>
                  <a:gd name="T14" fmla="*/ 678 w 859"/>
                  <a:gd name="T15" fmla="*/ 1187 h 1187"/>
                  <a:gd name="T16" fmla="*/ 749 w 859"/>
                  <a:gd name="T17" fmla="*/ 833 h 1187"/>
                  <a:gd name="T18" fmla="*/ 859 w 859"/>
                  <a:gd name="T19" fmla="*/ 483 h 1187"/>
                  <a:gd name="T20" fmla="*/ 570 w 859"/>
                  <a:gd name="T21" fmla="*/ 508 h 1187"/>
                  <a:gd name="T22" fmla="*/ 459 w 859"/>
                  <a:gd name="T23" fmla="*/ 179 h 1187"/>
                  <a:gd name="T24" fmla="*/ 578 w 859"/>
                  <a:gd name="T25" fmla="*/ 0 h 1187"/>
                  <a:gd name="T26" fmla="*/ 424 w 859"/>
                  <a:gd name="T27" fmla="*/ 6 h 1187"/>
                  <a:gd name="T28" fmla="*/ 202 w 859"/>
                  <a:gd name="T29" fmla="*/ 222 h 1187"/>
                  <a:gd name="T30" fmla="*/ 207 w 859"/>
                  <a:gd name="T31" fmla="*/ 328 h 1187"/>
                  <a:gd name="T32" fmla="*/ 17 w 859"/>
                  <a:gd name="T33" fmla="*/ 491 h 1187"/>
                  <a:gd name="T34" fmla="*/ 0 w 859"/>
                  <a:gd name="T35" fmla="*/ 556 h 1187"/>
                  <a:gd name="T36" fmla="*/ 20 w 859"/>
                  <a:gd name="T37" fmla="*/ 588 h 1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59" h="1187">
                    <a:moveTo>
                      <a:pt x="20" y="588"/>
                    </a:moveTo>
                    <a:lnTo>
                      <a:pt x="102" y="640"/>
                    </a:lnTo>
                    <a:lnTo>
                      <a:pt x="266" y="693"/>
                    </a:lnTo>
                    <a:lnTo>
                      <a:pt x="312" y="760"/>
                    </a:lnTo>
                    <a:lnTo>
                      <a:pt x="379" y="918"/>
                    </a:lnTo>
                    <a:lnTo>
                      <a:pt x="386" y="1080"/>
                    </a:lnTo>
                    <a:lnTo>
                      <a:pt x="479" y="1085"/>
                    </a:lnTo>
                    <a:lnTo>
                      <a:pt x="678" y="1187"/>
                    </a:lnTo>
                    <a:lnTo>
                      <a:pt x="749" y="833"/>
                    </a:lnTo>
                    <a:lnTo>
                      <a:pt x="859" y="483"/>
                    </a:lnTo>
                    <a:lnTo>
                      <a:pt x="570" y="508"/>
                    </a:lnTo>
                    <a:lnTo>
                      <a:pt x="459" y="179"/>
                    </a:lnTo>
                    <a:lnTo>
                      <a:pt x="578" y="0"/>
                    </a:lnTo>
                    <a:lnTo>
                      <a:pt x="424" y="6"/>
                    </a:lnTo>
                    <a:lnTo>
                      <a:pt x="202" y="222"/>
                    </a:lnTo>
                    <a:lnTo>
                      <a:pt x="207" y="328"/>
                    </a:lnTo>
                    <a:lnTo>
                      <a:pt x="17" y="491"/>
                    </a:lnTo>
                    <a:lnTo>
                      <a:pt x="0" y="556"/>
                    </a:lnTo>
                    <a:lnTo>
                      <a:pt x="20" y="58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93" name="Freeform 101"/>
              <p:cNvSpPr>
                <a:spLocks noChangeAspect="1"/>
              </p:cNvSpPr>
              <p:nvPr/>
            </p:nvSpPr>
            <p:spPr bwMode="auto">
              <a:xfrm>
                <a:off x="4224" y="3480"/>
                <a:ext cx="247" cy="192"/>
              </a:xfrm>
              <a:custGeom>
                <a:avLst/>
                <a:gdLst>
                  <a:gd name="T0" fmla="*/ 333 w 1366"/>
                  <a:gd name="T1" fmla="*/ 687 h 1064"/>
                  <a:gd name="T2" fmla="*/ 330 w 1366"/>
                  <a:gd name="T3" fmla="*/ 362 h 1064"/>
                  <a:gd name="T4" fmla="*/ 207 w 1366"/>
                  <a:gd name="T5" fmla="*/ 251 h 1064"/>
                  <a:gd name="T6" fmla="*/ 0 w 1366"/>
                  <a:gd name="T7" fmla="*/ 113 h 1064"/>
                  <a:gd name="T8" fmla="*/ 102 w 1366"/>
                  <a:gd name="T9" fmla="*/ 137 h 1064"/>
                  <a:gd name="T10" fmla="*/ 160 w 1366"/>
                  <a:gd name="T11" fmla="*/ 131 h 1064"/>
                  <a:gd name="T12" fmla="*/ 204 w 1366"/>
                  <a:gd name="T13" fmla="*/ 49 h 1064"/>
                  <a:gd name="T14" fmla="*/ 180 w 1366"/>
                  <a:gd name="T15" fmla="*/ 0 h 1064"/>
                  <a:gd name="T16" fmla="*/ 532 w 1366"/>
                  <a:gd name="T17" fmla="*/ 14 h 1064"/>
                  <a:gd name="T18" fmla="*/ 625 w 1366"/>
                  <a:gd name="T19" fmla="*/ 20 h 1064"/>
                  <a:gd name="T20" fmla="*/ 822 w 1366"/>
                  <a:gd name="T21" fmla="*/ 116 h 1064"/>
                  <a:gd name="T22" fmla="*/ 1011 w 1366"/>
                  <a:gd name="T23" fmla="*/ 348 h 1064"/>
                  <a:gd name="T24" fmla="*/ 1175 w 1366"/>
                  <a:gd name="T25" fmla="*/ 584 h 1064"/>
                  <a:gd name="T26" fmla="*/ 1366 w 1366"/>
                  <a:gd name="T27" fmla="*/ 678 h 1064"/>
                  <a:gd name="T28" fmla="*/ 1356 w 1366"/>
                  <a:gd name="T29" fmla="*/ 693 h 1064"/>
                  <a:gd name="T30" fmla="*/ 1313 w 1366"/>
                  <a:gd name="T31" fmla="*/ 705 h 1064"/>
                  <a:gd name="T32" fmla="*/ 1274 w 1366"/>
                  <a:gd name="T33" fmla="*/ 778 h 1064"/>
                  <a:gd name="T34" fmla="*/ 1196 w 1366"/>
                  <a:gd name="T35" fmla="*/ 783 h 1064"/>
                  <a:gd name="T36" fmla="*/ 1111 w 1366"/>
                  <a:gd name="T37" fmla="*/ 825 h 1064"/>
                  <a:gd name="T38" fmla="*/ 1078 w 1366"/>
                  <a:gd name="T39" fmla="*/ 815 h 1064"/>
                  <a:gd name="T40" fmla="*/ 1035 w 1366"/>
                  <a:gd name="T41" fmla="*/ 804 h 1064"/>
                  <a:gd name="T42" fmla="*/ 1023 w 1366"/>
                  <a:gd name="T43" fmla="*/ 831 h 1064"/>
                  <a:gd name="T44" fmla="*/ 1044 w 1366"/>
                  <a:gd name="T45" fmla="*/ 880 h 1064"/>
                  <a:gd name="T46" fmla="*/ 1032 w 1366"/>
                  <a:gd name="T47" fmla="*/ 953 h 1064"/>
                  <a:gd name="T48" fmla="*/ 985 w 1366"/>
                  <a:gd name="T49" fmla="*/ 977 h 1064"/>
                  <a:gd name="T50" fmla="*/ 945 w 1366"/>
                  <a:gd name="T51" fmla="*/ 965 h 1064"/>
                  <a:gd name="T52" fmla="*/ 871 w 1366"/>
                  <a:gd name="T53" fmla="*/ 950 h 1064"/>
                  <a:gd name="T54" fmla="*/ 839 w 1366"/>
                  <a:gd name="T55" fmla="*/ 991 h 1064"/>
                  <a:gd name="T56" fmla="*/ 824 w 1366"/>
                  <a:gd name="T57" fmla="*/ 1053 h 1064"/>
                  <a:gd name="T58" fmla="*/ 783 w 1366"/>
                  <a:gd name="T59" fmla="*/ 1064 h 1064"/>
                  <a:gd name="T60" fmla="*/ 783 w 1366"/>
                  <a:gd name="T61" fmla="*/ 626 h 1064"/>
                  <a:gd name="T62" fmla="*/ 552 w 1366"/>
                  <a:gd name="T63" fmla="*/ 605 h 1064"/>
                  <a:gd name="T64" fmla="*/ 333 w 1366"/>
                  <a:gd name="T65" fmla="*/ 687 h 1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66" h="1064">
                    <a:moveTo>
                      <a:pt x="333" y="687"/>
                    </a:moveTo>
                    <a:lnTo>
                      <a:pt x="330" y="362"/>
                    </a:lnTo>
                    <a:lnTo>
                      <a:pt x="207" y="251"/>
                    </a:lnTo>
                    <a:lnTo>
                      <a:pt x="0" y="113"/>
                    </a:lnTo>
                    <a:lnTo>
                      <a:pt x="102" y="137"/>
                    </a:lnTo>
                    <a:lnTo>
                      <a:pt x="160" y="131"/>
                    </a:lnTo>
                    <a:lnTo>
                      <a:pt x="204" y="49"/>
                    </a:lnTo>
                    <a:lnTo>
                      <a:pt x="180" y="0"/>
                    </a:lnTo>
                    <a:lnTo>
                      <a:pt x="532" y="14"/>
                    </a:lnTo>
                    <a:lnTo>
                      <a:pt x="625" y="20"/>
                    </a:lnTo>
                    <a:lnTo>
                      <a:pt x="822" y="116"/>
                    </a:lnTo>
                    <a:lnTo>
                      <a:pt x="1011" y="348"/>
                    </a:lnTo>
                    <a:lnTo>
                      <a:pt x="1175" y="584"/>
                    </a:lnTo>
                    <a:lnTo>
                      <a:pt x="1366" y="678"/>
                    </a:lnTo>
                    <a:lnTo>
                      <a:pt x="1356" y="693"/>
                    </a:lnTo>
                    <a:lnTo>
                      <a:pt x="1313" y="705"/>
                    </a:lnTo>
                    <a:lnTo>
                      <a:pt x="1274" y="778"/>
                    </a:lnTo>
                    <a:lnTo>
                      <a:pt x="1196" y="783"/>
                    </a:lnTo>
                    <a:lnTo>
                      <a:pt x="1111" y="825"/>
                    </a:lnTo>
                    <a:lnTo>
                      <a:pt x="1078" y="815"/>
                    </a:lnTo>
                    <a:lnTo>
                      <a:pt x="1035" y="804"/>
                    </a:lnTo>
                    <a:lnTo>
                      <a:pt x="1023" y="831"/>
                    </a:lnTo>
                    <a:lnTo>
                      <a:pt x="1044" y="880"/>
                    </a:lnTo>
                    <a:lnTo>
                      <a:pt x="1032" y="953"/>
                    </a:lnTo>
                    <a:lnTo>
                      <a:pt x="985" y="977"/>
                    </a:lnTo>
                    <a:lnTo>
                      <a:pt x="945" y="965"/>
                    </a:lnTo>
                    <a:lnTo>
                      <a:pt x="871" y="950"/>
                    </a:lnTo>
                    <a:lnTo>
                      <a:pt x="839" y="991"/>
                    </a:lnTo>
                    <a:lnTo>
                      <a:pt x="824" y="1053"/>
                    </a:lnTo>
                    <a:lnTo>
                      <a:pt x="783" y="1064"/>
                    </a:lnTo>
                    <a:lnTo>
                      <a:pt x="783" y="626"/>
                    </a:lnTo>
                    <a:lnTo>
                      <a:pt x="552" y="605"/>
                    </a:lnTo>
                    <a:lnTo>
                      <a:pt x="333" y="687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94" name="Freeform 102"/>
              <p:cNvSpPr>
                <a:spLocks noChangeAspect="1"/>
              </p:cNvSpPr>
              <p:nvPr/>
            </p:nvSpPr>
            <p:spPr bwMode="auto">
              <a:xfrm>
                <a:off x="4152" y="3315"/>
                <a:ext cx="136" cy="212"/>
              </a:xfrm>
              <a:custGeom>
                <a:avLst/>
                <a:gdLst>
                  <a:gd name="T0" fmla="*/ 386 w 752"/>
                  <a:gd name="T1" fmla="*/ 1 h 1176"/>
                  <a:gd name="T2" fmla="*/ 457 w 752"/>
                  <a:gd name="T3" fmla="*/ 77 h 1176"/>
                  <a:gd name="T4" fmla="*/ 551 w 752"/>
                  <a:gd name="T5" fmla="*/ 88 h 1176"/>
                  <a:gd name="T6" fmla="*/ 586 w 752"/>
                  <a:gd name="T7" fmla="*/ 49 h 1176"/>
                  <a:gd name="T8" fmla="*/ 626 w 752"/>
                  <a:gd name="T9" fmla="*/ 43 h 1176"/>
                  <a:gd name="T10" fmla="*/ 627 w 752"/>
                  <a:gd name="T11" fmla="*/ 24 h 1176"/>
                  <a:gd name="T12" fmla="*/ 686 w 752"/>
                  <a:gd name="T13" fmla="*/ 28 h 1176"/>
                  <a:gd name="T14" fmla="*/ 748 w 752"/>
                  <a:gd name="T15" fmla="*/ 69 h 1176"/>
                  <a:gd name="T16" fmla="*/ 752 w 752"/>
                  <a:gd name="T17" fmla="*/ 175 h 1176"/>
                  <a:gd name="T18" fmla="*/ 560 w 752"/>
                  <a:gd name="T19" fmla="*/ 333 h 1176"/>
                  <a:gd name="T20" fmla="*/ 544 w 752"/>
                  <a:gd name="T21" fmla="*/ 397 h 1176"/>
                  <a:gd name="T22" fmla="*/ 565 w 752"/>
                  <a:gd name="T23" fmla="*/ 429 h 1176"/>
                  <a:gd name="T24" fmla="*/ 547 w 752"/>
                  <a:gd name="T25" fmla="*/ 476 h 1176"/>
                  <a:gd name="T26" fmla="*/ 576 w 752"/>
                  <a:gd name="T27" fmla="*/ 511 h 1176"/>
                  <a:gd name="T28" fmla="*/ 570 w 752"/>
                  <a:gd name="T29" fmla="*/ 549 h 1176"/>
                  <a:gd name="T30" fmla="*/ 502 w 752"/>
                  <a:gd name="T31" fmla="*/ 610 h 1176"/>
                  <a:gd name="T32" fmla="*/ 532 w 752"/>
                  <a:gd name="T33" fmla="*/ 731 h 1176"/>
                  <a:gd name="T34" fmla="*/ 581 w 752"/>
                  <a:gd name="T35" fmla="*/ 924 h 1176"/>
                  <a:gd name="T36" fmla="*/ 601 w 752"/>
                  <a:gd name="T37" fmla="*/ 959 h 1176"/>
                  <a:gd name="T38" fmla="*/ 577 w 752"/>
                  <a:gd name="T39" fmla="*/ 1012 h 1176"/>
                  <a:gd name="T40" fmla="*/ 548 w 752"/>
                  <a:gd name="T41" fmla="*/ 1043 h 1176"/>
                  <a:gd name="T42" fmla="*/ 495 w 752"/>
                  <a:gd name="T43" fmla="*/ 1047 h 1176"/>
                  <a:gd name="T44" fmla="*/ 336 w 752"/>
                  <a:gd name="T45" fmla="*/ 1008 h 1176"/>
                  <a:gd name="T46" fmla="*/ 194 w 752"/>
                  <a:gd name="T47" fmla="*/ 1176 h 1176"/>
                  <a:gd name="T48" fmla="*/ 0 w 752"/>
                  <a:gd name="T49" fmla="*/ 1127 h 1176"/>
                  <a:gd name="T50" fmla="*/ 1 w 752"/>
                  <a:gd name="T51" fmla="*/ 803 h 1176"/>
                  <a:gd name="T52" fmla="*/ 72 w 752"/>
                  <a:gd name="T53" fmla="*/ 549 h 1176"/>
                  <a:gd name="T54" fmla="*/ 68 w 752"/>
                  <a:gd name="T55" fmla="*/ 395 h 1176"/>
                  <a:gd name="T56" fmla="*/ 64 w 752"/>
                  <a:gd name="T57" fmla="*/ 312 h 1176"/>
                  <a:gd name="T58" fmla="*/ 116 w 752"/>
                  <a:gd name="T59" fmla="*/ 292 h 1176"/>
                  <a:gd name="T60" fmla="*/ 165 w 752"/>
                  <a:gd name="T61" fmla="*/ 100 h 1176"/>
                  <a:gd name="T62" fmla="*/ 148 w 752"/>
                  <a:gd name="T63" fmla="*/ 36 h 1176"/>
                  <a:gd name="T64" fmla="*/ 246 w 752"/>
                  <a:gd name="T65" fmla="*/ 34 h 1176"/>
                  <a:gd name="T66" fmla="*/ 354 w 752"/>
                  <a:gd name="T67" fmla="*/ 0 h 1176"/>
                  <a:gd name="T68" fmla="*/ 386 w 752"/>
                  <a:gd name="T69" fmla="*/ 1 h 1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52" h="1176">
                    <a:moveTo>
                      <a:pt x="386" y="1"/>
                    </a:moveTo>
                    <a:lnTo>
                      <a:pt x="457" y="77"/>
                    </a:lnTo>
                    <a:lnTo>
                      <a:pt x="551" y="88"/>
                    </a:lnTo>
                    <a:lnTo>
                      <a:pt x="586" y="49"/>
                    </a:lnTo>
                    <a:lnTo>
                      <a:pt x="626" y="43"/>
                    </a:lnTo>
                    <a:lnTo>
                      <a:pt x="627" y="24"/>
                    </a:lnTo>
                    <a:lnTo>
                      <a:pt x="686" y="28"/>
                    </a:lnTo>
                    <a:lnTo>
                      <a:pt x="748" y="69"/>
                    </a:lnTo>
                    <a:lnTo>
                      <a:pt x="752" y="175"/>
                    </a:lnTo>
                    <a:lnTo>
                      <a:pt x="560" y="333"/>
                    </a:lnTo>
                    <a:lnTo>
                      <a:pt x="544" y="397"/>
                    </a:lnTo>
                    <a:lnTo>
                      <a:pt x="565" y="429"/>
                    </a:lnTo>
                    <a:lnTo>
                      <a:pt x="547" y="476"/>
                    </a:lnTo>
                    <a:lnTo>
                      <a:pt x="576" y="511"/>
                    </a:lnTo>
                    <a:lnTo>
                      <a:pt x="570" y="549"/>
                    </a:lnTo>
                    <a:lnTo>
                      <a:pt x="502" y="610"/>
                    </a:lnTo>
                    <a:lnTo>
                      <a:pt x="532" y="731"/>
                    </a:lnTo>
                    <a:lnTo>
                      <a:pt x="581" y="924"/>
                    </a:lnTo>
                    <a:lnTo>
                      <a:pt x="601" y="959"/>
                    </a:lnTo>
                    <a:lnTo>
                      <a:pt x="577" y="1012"/>
                    </a:lnTo>
                    <a:lnTo>
                      <a:pt x="548" y="1043"/>
                    </a:lnTo>
                    <a:lnTo>
                      <a:pt x="495" y="1047"/>
                    </a:lnTo>
                    <a:lnTo>
                      <a:pt x="336" y="1008"/>
                    </a:lnTo>
                    <a:lnTo>
                      <a:pt x="194" y="1176"/>
                    </a:lnTo>
                    <a:lnTo>
                      <a:pt x="0" y="1127"/>
                    </a:lnTo>
                    <a:lnTo>
                      <a:pt x="1" y="803"/>
                    </a:lnTo>
                    <a:lnTo>
                      <a:pt x="72" y="549"/>
                    </a:lnTo>
                    <a:lnTo>
                      <a:pt x="68" y="395"/>
                    </a:lnTo>
                    <a:lnTo>
                      <a:pt x="64" y="312"/>
                    </a:lnTo>
                    <a:lnTo>
                      <a:pt x="116" y="292"/>
                    </a:lnTo>
                    <a:lnTo>
                      <a:pt x="165" y="100"/>
                    </a:lnTo>
                    <a:lnTo>
                      <a:pt x="148" y="36"/>
                    </a:lnTo>
                    <a:lnTo>
                      <a:pt x="246" y="34"/>
                    </a:lnTo>
                    <a:lnTo>
                      <a:pt x="354" y="0"/>
                    </a:lnTo>
                    <a:lnTo>
                      <a:pt x="386" y="1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95" name="Freeform 103"/>
              <p:cNvSpPr>
                <a:spLocks noChangeAspect="1"/>
              </p:cNvSpPr>
              <p:nvPr/>
            </p:nvSpPr>
            <p:spPr bwMode="auto">
              <a:xfrm>
                <a:off x="4373" y="3365"/>
                <a:ext cx="205" cy="237"/>
              </a:xfrm>
              <a:custGeom>
                <a:avLst/>
                <a:gdLst>
                  <a:gd name="T0" fmla="*/ 542 w 1138"/>
                  <a:gd name="T1" fmla="*/ 1316 h 1316"/>
                  <a:gd name="T2" fmla="*/ 565 w 1138"/>
                  <a:gd name="T3" fmla="*/ 1194 h 1316"/>
                  <a:gd name="T4" fmla="*/ 594 w 1138"/>
                  <a:gd name="T5" fmla="*/ 1170 h 1316"/>
                  <a:gd name="T6" fmla="*/ 661 w 1138"/>
                  <a:gd name="T7" fmla="*/ 1164 h 1316"/>
                  <a:gd name="T8" fmla="*/ 679 w 1138"/>
                  <a:gd name="T9" fmla="*/ 1132 h 1316"/>
                  <a:gd name="T10" fmla="*/ 728 w 1138"/>
                  <a:gd name="T11" fmla="*/ 1135 h 1316"/>
                  <a:gd name="T12" fmla="*/ 741 w 1138"/>
                  <a:gd name="T13" fmla="*/ 1062 h 1316"/>
                  <a:gd name="T14" fmla="*/ 752 w 1138"/>
                  <a:gd name="T15" fmla="*/ 986 h 1316"/>
                  <a:gd name="T16" fmla="*/ 798 w 1138"/>
                  <a:gd name="T17" fmla="*/ 883 h 1316"/>
                  <a:gd name="T18" fmla="*/ 834 w 1138"/>
                  <a:gd name="T19" fmla="*/ 863 h 1316"/>
                  <a:gd name="T20" fmla="*/ 784 w 1138"/>
                  <a:gd name="T21" fmla="*/ 766 h 1316"/>
                  <a:gd name="T22" fmla="*/ 910 w 1138"/>
                  <a:gd name="T23" fmla="*/ 757 h 1316"/>
                  <a:gd name="T24" fmla="*/ 921 w 1138"/>
                  <a:gd name="T25" fmla="*/ 717 h 1316"/>
                  <a:gd name="T26" fmla="*/ 983 w 1138"/>
                  <a:gd name="T27" fmla="*/ 678 h 1316"/>
                  <a:gd name="T28" fmla="*/ 983 w 1138"/>
                  <a:gd name="T29" fmla="*/ 635 h 1316"/>
                  <a:gd name="T30" fmla="*/ 954 w 1138"/>
                  <a:gd name="T31" fmla="*/ 614 h 1316"/>
                  <a:gd name="T32" fmla="*/ 1009 w 1138"/>
                  <a:gd name="T33" fmla="*/ 526 h 1316"/>
                  <a:gd name="T34" fmla="*/ 1012 w 1138"/>
                  <a:gd name="T35" fmla="*/ 501 h 1316"/>
                  <a:gd name="T36" fmla="*/ 1056 w 1138"/>
                  <a:gd name="T37" fmla="*/ 439 h 1316"/>
                  <a:gd name="T38" fmla="*/ 1068 w 1138"/>
                  <a:gd name="T39" fmla="*/ 398 h 1316"/>
                  <a:gd name="T40" fmla="*/ 1094 w 1138"/>
                  <a:gd name="T41" fmla="*/ 377 h 1316"/>
                  <a:gd name="T42" fmla="*/ 1089 w 1138"/>
                  <a:gd name="T43" fmla="*/ 316 h 1316"/>
                  <a:gd name="T44" fmla="*/ 1138 w 1138"/>
                  <a:gd name="T45" fmla="*/ 257 h 1316"/>
                  <a:gd name="T46" fmla="*/ 1126 w 1138"/>
                  <a:gd name="T47" fmla="*/ 176 h 1316"/>
                  <a:gd name="T48" fmla="*/ 1086 w 1138"/>
                  <a:gd name="T49" fmla="*/ 158 h 1316"/>
                  <a:gd name="T50" fmla="*/ 1086 w 1138"/>
                  <a:gd name="T51" fmla="*/ 88 h 1316"/>
                  <a:gd name="T52" fmla="*/ 1068 w 1138"/>
                  <a:gd name="T53" fmla="*/ 78 h 1316"/>
                  <a:gd name="T54" fmla="*/ 977 w 1138"/>
                  <a:gd name="T55" fmla="*/ 114 h 1316"/>
                  <a:gd name="T56" fmla="*/ 948 w 1138"/>
                  <a:gd name="T57" fmla="*/ 100 h 1316"/>
                  <a:gd name="T58" fmla="*/ 942 w 1138"/>
                  <a:gd name="T59" fmla="*/ 70 h 1316"/>
                  <a:gd name="T60" fmla="*/ 907 w 1138"/>
                  <a:gd name="T61" fmla="*/ 61 h 1316"/>
                  <a:gd name="T62" fmla="*/ 871 w 1138"/>
                  <a:gd name="T63" fmla="*/ 41 h 1316"/>
                  <a:gd name="T64" fmla="*/ 866 w 1138"/>
                  <a:gd name="T65" fmla="*/ 11 h 1316"/>
                  <a:gd name="T66" fmla="*/ 807 w 1138"/>
                  <a:gd name="T67" fmla="*/ 24 h 1316"/>
                  <a:gd name="T68" fmla="*/ 778 w 1138"/>
                  <a:gd name="T69" fmla="*/ 0 h 1316"/>
                  <a:gd name="T70" fmla="*/ 717 w 1138"/>
                  <a:gd name="T71" fmla="*/ 27 h 1316"/>
                  <a:gd name="T72" fmla="*/ 509 w 1138"/>
                  <a:gd name="T73" fmla="*/ 55 h 1316"/>
                  <a:gd name="T74" fmla="*/ 500 w 1138"/>
                  <a:gd name="T75" fmla="*/ 67 h 1316"/>
                  <a:gd name="T76" fmla="*/ 363 w 1138"/>
                  <a:gd name="T77" fmla="*/ 71 h 1316"/>
                  <a:gd name="T78" fmla="*/ 300 w 1138"/>
                  <a:gd name="T79" fmla="*/ 1 h 1316"/>
                  <a:gd name="T80" fmla="*/ 262 w 1138"/>
                  <a:gd name="T81" fmla="*/ 31 h 1316"/>
                  <a:gd name="T82" fmla="*/ 194 w 1138"/>
                  <a:gd name="T83" fmla="*/ 32 h 1316"/>
                  <a:gd name="T84" fmla="*/ 180 w 1138"/>
                  <a:gd name="T85" fmla="*/ 55 h 1316"/>
                  <a:gd name="T86" fmla="*/ 71 w 1138"/>
                  <a:gd name="T87" fmla="*/ 406 h 1316"/>
                  <a:gd name="T88" fmla="*/ 0 w 1138"/>
                  <a:gd name="T89" fmla="*/ 754 h 1316"/>
                  <a:gd name="T90" fmla="*/ 175 w 1138"/>
                  <a:gd name="T91" fmla="*/ 973 h 1316"/>
                  <a:gd name="T92" fmla="*/ 354 w 1138"/>
                  <a:gd name="T93" fmla="*/ 1225 h 1316"/>
                  <a:gd name="T94" fmla="*/ 542 w 1138"/>
                  <a:gd name="T95" fmla="*/ 1316 h 1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38" h="1316">
                    <a:moveTo>
                      <a:pt x="542" y="1316"/>
                    </a:moveTo>
                    <a:lnTo>
                      <a:pt x="565" y="1194"/>
                    </a:lnTo>
                    <a:lnTo>
                      <a:pt x="594" y="1170"/>
                    </a:lnTo>
                    <a:lnTo>
                      <a:pt x="661" y="1164"/>
                    </a:lnTo>
                    <a:lnTo>
                      <a:pt x="679" y="1132"/>
                    </a:lnTo>
                    <a:lnTo>
                      <a:pt x="728" y="1135"/>
                    </a:lnTo>
                    <a:lnTo>
                      <a:pt x="741" y="1062"/>
                    </a:lnTo>
                    <a:lnTo>
                      <a:pt x="752" y="986"/>
                    </a:lnTo>
                    <a:lnTo>
                      <a:pt x="798" y="883"/>
                    </a:lnTo>
                    <a:lnTo>
                      <a:pt x="834" y="863"/>
                    </a:lnTo>
                    <a:lnTo>
                      <a:pt x="784" y="766"/>
                    </a:lnTo>
                    <a:lnTo>
                      <a:pt x="910" y="757"/>
                    </a:lnTo>
                    <a:lnTo>
                      <a:pt x="921" y="717"/>
                    </a:lnTo>
                    <a:lnTo>
                      <a:pt x="983" y="678"/>
                    </a:lnTo>
                    <a:lnTo>
                      <a:pt x="983" y="635"/>
                    </a:lnTo>
                    <a:lnTo>
                      <a:pt x="954" y="614"/>
                    </a:lnTo>
                    <a:lnTo>
                      <a:pt x="1009" y="526"/>
                    </a:lnTo>
                    <a:lnTo>
                      <a:pt x="1012" y="501"/>
                    </a:lnTo>
                    <a:lnTo>
                      <a:pt x="1056" y="439"/>
                    </a:lnTo>
                    <a:lnTo>
                      <a:pt x="1068" y="398"/>
                    </a:lnTo>
                    <a:lnTo>
                      <a:pt x="1094" y="377"/>
                    </a:lnTo>
                    <a:lnTo>
                      <a:pt x="1089" y="316"/>
                    </a:lnTo>
                    <a:lnTo>
                      <a:pt x="1138" y="257"/>
                    </a:lnTo>
                    <a:lnTo>
                      <a:pt x="1126" y="176"/>
                    </a:lnTo>
                    <a:lnTo>
                      <a:pt x="1086" y="158"/>
                    </a:lnTo>
                    <a:lnTo>
                      <a:pt x="1086" y="88"/>
                    </a:lnTo>
                    <a:lnTo>
                      <a:pt x="1068" y="78"/>
                    </a:lnTo>
                    <a:lnTo>
                      <a:pt x="977" y="114"/>
                    </a:lnTo>
                    <a:lnTo>
                      <a:pt x="948" y="100"/>
                    </a:lnTo>
                    <a:lnTo>
                      <a:pt x="942" y="70"/>
                    </a:lnTo>
                    <a:lnTo>
                      <a:pt x="907" y="61"/>
                    </a:lnTo>
                    <a:lnTo>
                      <a:pt x="871" y="41"/>
                    </a:lnTo>
                    <a:lnTo>
                      <a:pt x="866" y="11"/>
                    </a:lnTo>
                    <a:lnTo>
                      <a:pt x="807" y="24"/>
                    </a:lnTo>
                    <a:lnTo>
                      <a:pt x="778" y="0"/>
                    </a:lnTo>
                    <a:lnTo>
                      <a:pt x="717" y="27"/>
                    </a:lnTo>
                    <a:lnTo>
                      <a:pt x="509" y="55"/>
                    </a:lnTo>
                    <a:lnTo>
                      <a:pt x="500" y="67"/>
                    </a:lnTo>
                    <a:lnTo>
                      <a:pt x="363" y="71"/>
                    </a:lnTo>
                    <a:lnTo>
                      <a:pt x="300" y="1"/>
                    </a:lnTo>
                    <a:lnTo>
                      <a:pt x="262" y="31"/>
                    </a:lnTo>
                    <a:lnTo>
                      <a:pt x="194" y="32"/>
                    </a:lnTo>
                    <a:lnTo>
                      <a:pt x="180" y="55"/>
                    </a:lnTo>
                    <a:lnTo>
                      <a:pt x="71" y="406"/>
                    </a:lnTo>
                    <a:lnTo>
                      <a:pt x="0" y="754"/>
                    </a:lnTo>
                    <a:lnTo>
                      <a:pt x="175" y="973"/>
                    </a:lnTo>
                    <a:lnTo>
                      <a:pt x="354" y="1225"/>
                    </a:lnTo>
                    <a:lnTo>
                      <a:pt x="542" y="1316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096" name="Freeform 104"/>
              <p:cNvSpPr>
                <a:spLocks noChangeAspect="1"/>
              </p:cNvSpPr>
              <p:nvPr/>
            </p:nvSpPr>
            <p:spPr bwMode="auto">
              <a:xfrm>
                <a:off x="4033" y="3160"/>
                <a:ext cx="205" cy="162"/>
              </a:xfrm>
              <a:custGeom>
                <a:avLst/>
                <a:gdLst>
                  <a:gd name="T0" fmla="*/ 34 w 205"/>
                  <a:gd name="T1" fmla="*/ 39 h 162"/>
                  <a:gd name="T2" fmla="*/ 67 w 205"/>
                  <a:gd name="T3" fmla="*/ 29 h 162"/>
                  <a:gd name="T4" fmla="*/ 67 w 205"/>
                  <a:gd name="T5" fmla="*/ 44 h 162"/>
                  <a:gd name="T6" fmla="*/ 82 w 205"/>
                  <a:gd name="T7" fmla="*/ 70 h 162"/>
                  <a:gd name="T8" fmla="*/ 88 w 205"/>
                  <a:gd name="T9" fmla="*/ 49 h 162"/>
                  <a:gd name="T10" fmla="*/ 79 w 205"/>
                  <a:gd name="T11" fmla="*/ 23 h 162"/>
                  <a:gd name="T12" fmla="*/ 112 w 205"/>
                  <a:gd name="T13" fmla="*/ 14 h 162"/>
                  <a:gd name="T14" fmla="*/ 147 w 205"/>
                  <a:gd name="T15" fmla="*/ 10 h 162"/>
                  <a:gd name="T16" fmla="*/ 159 w 205"/>
                  <a:gd name="T17" fmla="*/ 0 h 162"/>
                  <a:gd name="T18" fmla="*/ 172 w 205"/>
                  <a:gd name="T19" fmla="*/ 32 h 162"/>
                  <a:gd name="T20" fmla="*/ 181 w 205"/>
                  <a:gd name="T21" fmla="*/ 42 h 162"/>
                  <a:gd name="T22" fmla="*/ 192 w 205"/>
                  <a:gd name="T23" fmla="*/ 47 h 162"/>
                  <a:gd name="T24" fmla="*/ 201 w 205"/>
                  <a:gd name="T25" fmla="*/ 47 h 162"/>
                  <a:gd name="T26" fmla="*/ 205 w 205"/>
                  <a:gd name="T27" fmla="*/ 58 h 162"/>
                  <a:gd name="T28" fmla="*/ 195 w 205"/>
                  <a:gd name="T29" fmla="*/ 69 h 162"/>
                  <a:gd name="T30" fmla="*/ 187 w 205"/>
                  <a:gd name="T31" fmla="*/ 70 h 162"/>
                  <a:gd name="T32" fmla="*/ 167 w 205"/>
                  <a:gd name="T33" fmla="*/ 87 h 162"/>
                  <a:gd name="T34" fmla="*/ 189 w 205"/>
                  <a:gd name="T35" fmla="*/ 123 h 162"/>
                  <a:gd name="T36" fmla="*/ 178 w 205"/>
                  <a:gd name="T37" fmla="*/ 128 h 162"/>
                  <a:gd name="T38" fmla="*/ 184 w 205"/>
                  <a:gd name="T39" fmla="*/ 155 h 162"/>
                  <a:gd name="T40" fmla="*/ 164 w 205"/>
                  <a:gd name="T41" fmla="*/ 161 h 162"/>
                  <a:gd name="T42" fmla="*/ 146 w 205"/>
                  <a:gd name="T43" fmla="*/ 162 h 162"/>
                  <a:gd name="T44" fmla="*/ 145 w 205"/>
                  <a:gd name="T45" fmla="*/ 153 h 162"/>
                  <a:gd name="T46" fmla="*/ 130 w 205"/>
                  <a:gd name="T47" fmla="*/ 155 h 162"/>
                  <a:gd name="T48" fmla="*/ 111 w 205"/>
                  <a:gd name="T49" fmla="*/ 133 h 162"/>
                  <a:gd name="T50" fmla="*/ 104 w 205"/>
                  <a:gd name="T51" fmla="*/ 133 h 162"/>
                  <a:gd name="T52" fmla="*/ 96 w 205"/>
                  <a:gd name="T53" fmla="*/ 143 h 162"/>
                  <a:gd name="T54" fmla="*/ 71 w 205"/>
                  <a:gd name="T55" fmla="*/ 141 h 162"/>
                  <a:gd name="T56" fmla="*/ 59 w 205"/>
                  <a:gd name="T57" fmla="*/ 125 h 162"/>
                  <a:gd name="T58" fmla="*/ 62 w 205"/>
                  <a:gd name="T59" fmla="*/ 112 h 162"/>
                  <a:gd name="T60" fmla="*/ 20 w 205"/>
                  <a:gd name="T61" fmla="*/ 113 h 162"/>
                  <a:gd name="T62" fmla="*/ 0 w 205"/>
                  <a:gd name="T63" fmla="*/ 87 h 162"/>
                  <a:gd name="T64" fmla="*/ 34 w 205"/>
                  <a:gd name="T65" fmla="*/ 39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05" h="162">
                    <a:moveTo>
                      <a:pt x="34" y="39"/>
                    </a:moveTo>
                    <a:lnTo>
                      <a:pt x="67" y="29"/>
                    </a:lnTo>
                    <a:lnTo>
                      <a:pt x="67" y="44"/>
                    </a:lnTo>
                    <a:lnTo>
                      <a:pt x="82" y="70"/>
                    </a:lnTo>
                    <a:lnTo>
                      <a:pt x="88" y="49"/>
                    </a:lnTo>
                    <a:lnTo>
                      <a:pt x="79" y="23"/>
                    </a:lnTo>
                    <a:lnTo>
                      <a:pt x="112" y="14"/>
                    </a:lnTo>
                    <a:lnTo>
                      <a:pt x="147" y="10"/>
                    </a:lnTo>
                    <a:lnTo>
                      <a:pt x="159" y="0"/>
                    </a:lnTo>
                    <a:lnTo>
                      <a:pt x="172" y="32"/>
                    </a:lnTo>
                    <a:lnTo>
                      <a:pt x="181" y="42"/>
                    </a:lnTo>
                    <a:lnTo>
                      <a:pt x="192" y="47"/>
                    </a:lnTo>
                    <a:lnTo>
                      <a:pt x="201" y="47"/>
                    </a:lnTo>
                    <a:lnTo>
                      <a:pt x="205" y="58"/>
                    </a:lnTo>
                    <a:lnTo>
                      <a:pt x="195" y="69"/>
                    </a:lnTo>
                    <a:lnTo>
                      <a:pt x="187" y="70"/>
                    </a:lnTo>
                    <a:lnTo>
                      <a:pt x="167" y="87"/>
                    </a:lnTo>
                    <a:lnTo>
                      <a:pt x="189" y="123"/>
                    </a:lnTo>
                    <a:lnTo>
                      <a:pt x="178" y="128"/>
                    </a:lnTo>
                    <a:lnTo>
                      <a:pt x="184" y="155"/>
                    </a:lnTo>
                    <a:lnTo>
                      <a:pt x="164" y="161"/>
                    </a:lnTo>
                    <a:lnTo>
                      <a:pt x="146" y="162"/>
                    </a:lnTo>
                    <a:lnTo>
                      <a:pt x="145" y="153"/>
                    </a:lnTo>
                    <a:lnTo>
                      <a:pt x="130" y="155"/>
                    </a:lnTo>
                    <a:lnTo>
                      <a:pt x="111" y="133"/>
                    </a:lnTo>
                    <a:lnTo>
                      <a:pt x="104" y="133"/>
                    </a:lnTo>
                    <a:lnTo>
                      <a:pt x="96" y="143"/>
                    </a:lnTo>
                    <a:lnTo>
                      <a:pt x="71" y="141"/>
                    </a:lnTo>
                    <a:lnTo>
                      <a:pt x="59" y="125"/>
                    </a:lnTo>
                    <a:lnTo>
                      <a:pt x="62" y="112"/>
                    </a:lnTo>
                    <a:lnTo>
                      <a:pt x="20" y="113"/>
                    </a:lnTo>
                    <a:lnTo>
                      <a:pt x="0" y="87"/>
                    </a:lnTo>
                    <a:lnTo>
                      <a:pt x="34" y="39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213097" name="Text Box 105"/>
          <p:cNvSpPr txBox="1">
            <a:spLocks noChangeArrowheads="1"/>
          </p:cNvSpPr>
          <p:nvPr/>
        </p:nvSpPr>
        <p:spPr bwMode="auto">
          <a:xfrm>
            <a:off x="117475" y="1998663"/>
            <a:ext cx="3733800" cy="104644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dirty="0">
                <a:solidFill>
                  <a:srgbClr val="066168"/>
                </a:solidFill>
                <a:latin typeface="Verdana" pitchFamily="34" charset="0"/>
              </a:rPr>
              <a:t>9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municípios:</a:t>
            </a:r>
          </a:p>
          <a:p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Caririaçu, Crato, Juazeiro do Norte, Milagres, Missão Velha, Abaiara, Mauriti, 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Brejo Santo,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Barbalha</a:t>
            </a:r>
          </a:p>
        </p:txBody>
      </p:sp>
      <p:sp>
        <p:nvSpPr>
          <p:cNvPr id="213098" name="Text Box 106"/>
          <p:cNvSpPr txBox="1">
            <a:spLocks noChangeArrowheads="1"/>
          </p:cNvSpPr>
          <p:nvPr/>
        </p:nvSpPr>
        <p:spPr bwMode="auto">
          <a:xfrm>
            <a:off x="117475" y="3138488"/>
            <a:ext cx="21082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24.696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mil litros </a:t>
            </a:r>
          </a:p>
        </p:txBody>
      </p:sp>
      <p:sp>
        <p:nvSpPr>
          <p:cNvPr id="213099" name="Line 107"/>
          <p:cNvSpPr>
            <a:spLocks noChangeShapeType="1"/>
          </p:cNvSpPr>
          <p:nvPr/>
        </p:nvSpPr>
        <p:spPr bwMode="auto">
          <a:xfrm>
            <a:off x="146050" y="3101975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13100" name="Line 108"/>
          <p:cNvSpPr>
            <a:spLocks noChangeShapeType="1"/>
          </p:cNvSpPr>
          <p:nvPr/>
        </p:nvSpPr>
        <p:spPr bwMode="auto">
          <a:xfrm>
            <a:off x="146050" y="3571875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13101" name="Text Box 109"/>
          <p:cNvSpPr txBox="1">
            <a:spLocks noChangeArrowheads="1"/>
          </p:cNvSpPr>
          <p:nvPr/>
        </p:nvSpPr>
        <p:spPr bwMode="auto">
          <a:xfrm>
            <a:off x="117475" y="3608388"/>
            <a:ext cx="2954338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800" b="0">
                <a:solidFill>
                  <a:srgbClr val="066168"/>
                </a:solidFill>
              </a:rPr>
              <a:t>R$</a:t>
            </a:r>
            <a:r>
              <a:rPr lang="pt-BR">
                <a:solidFill>
                  <a:srgbClr val="066168"/>
                </a:solidFill>
                <a:latin typeface="Verdana" pitchFamily="34" charset="0"/>
              </a:rPr>
              <a:t>21.676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mil</a:t>
            </a:r>
            <a:r>
              <a:rPr lang="pt-BR" b="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– valor VBP</a:t>
            </a:r>
          </a:p>
        </p:txBody>
      </p:sp>
      <p:sp>
        <p:nvSpPr>
          <p:cNvPr id="213102" name="Rectangle 110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13103" name="Text Box 111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213104" name="Rectangle 112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13105" name="Rectangle 113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 dirty="0" smtClean="0">
                <a:solidFill>
                  <a:schemeClr val="bg1"/>
                </a:solidFill>
                <a:latin typeface="Verdana" pitchFamily="34" charset="0"/>
              </a:rPr>
              <a:t>POLOS </a:t>
            </a:r>
            <a:r>
              <a:rPr lang="pt-BR" sz="1800" dirty="0">
                <a:solidFill>
                  <a:schemeClr val="bg1"/>
                </a:solidFill>
                <a:latin typeface="Verdana" pitchFamily="34" charset="0"/>
              </a:rPr>
              <a:t>DE PRODUÇÃO</a:t>
            </a:r>
          </a:p>
        </p:txBody>
      </p:sp>
      <p:grpSp>
        <p:nvGrpSpPr>
          <p:cNvPr id="213106" name="Group 114"/>
          <p:cNvGrpSpPr>
            <a:grpSpLocks/>
          </p:cNvGrpSpPr>
          <p:nvPr/>
        </p:nvGrpSpPr>
        <p:grpSpPr bwMode="auto">
          <a:xfrm>
            <a:off x="6083300" y="1779588"/>
            <a:ext cx="2316163" cy="1287462"/>
            <a:chOff x="3832" y="1121"/>
            <a:chExt cx="1459" cy="811"/>
          </a:xfrm>
        </p:grpSpPr>
        <p:grpSp>
          <p:nvGrpSpPr>
            <p:cNvPr id="213107" name="Group 115"/>
            <p:cNvGrpSpPr>
              <a:grpSpLocks/>
            </p:cNvGrpSpPr>
            <p:nvPr/>
          </p:nvGrpSpPr>
          <p:grpSpPr bwMode="auto">
            <a:xfrm>
              <a:off x="3832" y="1121"/>
              <a:ext cx="1459" cy="811"/>
              <a:chOff x="3832" y="1121"/>
              <a:chExt cx="1459" cy="811"/>
            </a:xfrm>
          </p:grpSpPr>
          <p:sp>
            <p:nvSpPr>
              <p:cNvPr id="213108" name="Freeform 116"/>
              <p:cNvSpPr>
                <a:spLocks/>
              </p:cNvSpPr>
              <p:nvPr/>
            </p:nvSpPr>
            <p:spPr bwMode="auto">
              <a:xfrm>
                <a:off x="4594" y="1248"/>
                <a:ext cx="674" cy="130"/>
              </a:xfrm>
              <a:custGeom>
                <a:avLst/>
                <a:gdLst>
                  <a:gd name="T0" fmla="*/ 0 w 674"/>
                  <a:gd name="T1" fmla="*/ 130 h 130"/>
                  <a:gd name="T2" fmla="*/ 68 w 674"/>
                  <a:gd name="T3" fmla="*/ 0 h 130"/>
                  <a:gd name="T4" fmla="*/ 674 w 674"/>
                  <a:gd name="T5" fmla="*/ 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74" h="130">
                    <a:moveTo>
                      <a:pt x="0" y="130"/>
                    </a:moveTo>
                    <a:lnTo>
                      <a:pt x="68" y="0"/>
                    </a:lnTo>
                    <a:lnTo>
                      <a:pt x="674" y="0"/>
                    </a:lnTo>
                  </a:path>
                </a:pathLst>
              </a:custGeom>
              <a:noFill/>
              <a:ln w="28575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>
                <a:prstShdw prst="shdw17" dist="17961" dir="2700000">
                  <a:srgbClr val="00ABB8">
                    <a:gamma/>
                    <a:shade val="60000"/>
                    <a:invGamma/>
                  </a:srgbClr>
                </a:prstShd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3109" name="Text Box 117"/>
              <p:cNvSpPr txBox="1">
                <a:spLocks noChangeArrowheads="1"/>
              </p:cNvSpPr>
              <p:nvPr/>
            </p:nvSpPr>
            <p:spPr bwMode="auto">
              <a:xfrm>
                <a:off x="4597" y="1121"/>
                <a:ext cx="694" cy="1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900" dirty="0" smtClean="0">
                    <a:solidFill>
                      <a:srgbClr val="066168"/>
                    </a:solidFill>
                    <a:latin typeface="Verdana" pitchFamily="34" charset="0"/>
                  </a:rPr>
                  <a:t>Polo </a:t>
                </a:r>
                <a:r>
                  <a:rPr lang="pt-BR" sz="900" dirty="0">
                    <a:solidFill>
                      <a:srgbClr val="066168"/>
                    </a:solidFill>
                    <a:latin typeface="Verdana" pitchFamily="34" charset="0"/>
                  </a:rPr>
                  <a:t>Fortaleza</a:t>
                </a:r>
              </a:p>
            </p:txBody>
          </p:sp>
          <p:grpSp>
            <p:nvGrpSpPr>
              <p:cNvPr id="213110" name="Group 118"/>
              <p:cNvGrpSpPr>
                <a:grpSpLocks/>
              </p:cNvGrpSpPr>
              <p:nvPr/>
            </p:nvGrpSpPr>
            <p:grpSpPr bwMode="auto">
              <a:xfrm>
                <a:off x="3832" y="1246"/>
                <a:ext cx="933" cy="686"/>
                <a:chOff x="3832" y="1246"/>
                <a:chExt cx="933" cy="686"/>
              </a:xfrm>
            </p:grpSpPr>
            <p:sp>
              <p:nvSpPr>
                <p:cNvPr id="213111" name="Freeform 119"/>
                <p:cNvSpPr>
                  <a:spLocks noChangeAspect="1"/>
                </p:cNvSpPr>
                <p:nvPr/>
              </p:nvSpPr>
              <p:spPr bwMode="auto">
                <a:xfrm>
                  <a:off x="4499" y="1424"/>
                  <a:ext cx="77" cy="113"/>
                </a:xfrm>
                <a:custGeom>
                  <a:avLst/>
                  <a:gdLst>
                    <a:gd name="T0" fmla="*/ 0 w 430"/>
                    <a:gd name="T1" fmla="*/ 480 h 619"/>
                    <a:gd name="T2" fmla="*/ 75 w 430"/>
                    <a:gd name="T3" fmla="*/ 380 h 619"/>
                    <a:gd name="T4" fmla="*/ 123 w 430"/>
                    <a:gd name="T5" fmla="*/ 384 h 619"/>
                    <a:gd name="T6" fmla="*/ 134 w 430"/>
                    <a:gd name="T7" fmla="*/ 378 h 619"/>
                    <a:gd name="T8" fmla="*/ 136 w 430"/>
                    <a:gd name="T9" fmla="*/ 361 h 619"/>
                    <a:gd name="T10" fmla="*/ 123 w 430"/>
                    <a:gd name="T11" fmla="*/ 339 h 619"/>
                    <a:gd name="T12" fmla="*/ 128 w 430"/>
                    <a:gd name="T13" fmla="*/ 322 h 619"/>
                    <a:gd name="T14" fmla="*/ 187 w 430"/>
                    <a:gd name="T15" fmla="*/ 256 h 619"/>
                    <a:gd name="T16" fmla="*/ 161 w 430"/>
                    <a:gd name="T17" fmla="*/ 119 h 619"/>
                    <a:gd name="T18" fmla="*/ 170 w 430"/>
                    <a:gd name="T19" fmla="*/ 108 h 619"/>
                    <a:gd name="T20" fmla="*/ 205 w 430"/>
                    <a:gd name="T21" fmla="*/ 82 h 619"/>
                    <a:gd name="T22" fmla="*/ 258 w 430"/>
                    <a:gd name="T23" fmla="*/ 86 h 619"/>
                    <a:gd name="T24" fmla="*/ 337 w 430"/>
                    <a:gd name="T25" fmla="*/ 33 h 619"/>
                    <a:gd name="T26" fmla="*/ 408 w 430"/>
                    <a:gd name="T27" fmla="*/ 0 h 619"/>
                    <a:gd name="T28" fmla="*/ 430 w 430"/>
                    <a:gd name="T29" fmla="*/ 13 h 619"/>
                    <a:gd name="T30" fmla="*/ 347 w 430"/>
                    <a:gd name="T31" fmla="*/ 355 h 619"/>
                    <a:gd name="T32" fmla="*/ 325 w 430"/>
                    <a:gd name="T33" fmla="*/ 523 h 619"/>
                    <a:gd name="T34" fmla="*/ 317 w 430"/>
                    <a:gd name="T35" fmla="*/ 619 h 619"/>
                    <a:gd name="T36" fmla="*/ 208 w 430"/>
                    <a:gd name="T37" fmla="*/ 489 h 619"/>
                    <a:gd name="T38" fmla="*/ 141 w 430"/>
                    <a:gd name="T39" fmla="*/ 519 h 619"/>
                    <a:gd name="T40" fmla="*/ 99 w 430"/>
                    <a:gd name="T41" fmla="*/ 525 h 619"/>
                    <a:gd name="T42" fmla="*/ 78 w 430"/>
                    <a:gd name="T43" fmla="*/ 489 h 619"/>
                    <a:gd name="T44" fmla="*/ 53 w 430"/>
                    <a:gd name="T45" fmla="*/ 494 h 619"/>
                    <a:gd name="T46" fmla="*/ 30 w 430"/>
                    <a:gd name="T47" fmla="*/ 507 h 619"/>
                    <a:gd name="T48" fmla="*/ 6 w 430"/>
                    <a:gd name="T49" fmla="*/ 504 h 619"/>
                    <a:gd name="T50" fmla="*/ 0 w 430"/>
                    <a:gd name="T51" fmla="*/ 480 h 6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430" h="619">
                      <a:moveTo>
                        <a:pt x="0" y="480"/>
                      </a:moveTo>
                      <a:lnTo>
                        <a:pt x="75" y="380"/>
                      </a:lnTo>
                      <a:lnTo>
                        <a:pt x="123" y="384"/>
                      </a:lnTo>
                      <a:lnTo>
                        <a:pt x="134" y="378"/>
                      </a:lnTo>
                      <a:lnTo>
                        <a:pt x="136" y="361"/>
                      </a:lnTo>
                      <a:lnTo>
                        <a:pt x="123" y="339"/>
                      </a:lnTo>
                      <a:lnTo>
                        <a:pt x="128" y="322"/>
                      </a:lnTo>
                      <a:lnTo>
                        <a:pt x="187" y="256"/>
                      </a:lnTo>
                      <a:lnTo>
                        <a:pt x="161" y="119"/>
                      </a:lnTo>
                      <a:lnTo>
                        <a:pt x="170" y="108"/>
                      </a:lnTo>
                      <a:lnTo>
                        <a:pt x="205" y="82"/>
                      </a:lnTo>
                      <a:lnTo>
                        <a:pt x="258" y="86"/>
                      </a:lnTo>
                      <a:lnTo>
                        <a:pt x="337" y="33"/>
                      </a:lnTo>
                      <a:lnTo>
                        <a:pt x="408" y="0"/>
                      </a:lnTo>
                      <a:lnTo>
                        <a:pt x="430" y="13"/>
                      </a:lnTo>
                      <a:lnTo>
                        <a:pt x="347" y="355"/>
                      </a:lnTo>
                      <a:lnTo>
                        <a:pt x="325" y="523"/>
                      </a:lnTo>
                      <a:lnTo>
                        <a:pt x="317" y="619"/>
                      </a:lnTo>
                      <a:lnTo>
                        <a:pt x="208" y="489"/>
                      </a:lnTo>
                      <a:lnTo>
                        <a:pt x="141" y="519"/>
                      </a:lnTo>
                      <a:lnTo>
                        <a:pt x="99" y="525"/>
                      </a:lnTo>
                      <a:lnTo>
                        <a:pt x="78" y="489"/>
                      </a:lnTo>
                      <a:lnTo>
                        <a:pt x="53" y="494"/>
                      </a:lnTo>
                      <a:lnTo>
                        <a:pt x="30" y="507"/>
                      </a:lnTo>
                      <a:lnTo>
                        <a:pt x="6" y="504"/>
                      </a:lnTo>
                      <a:lnTo>
                        <a:pt x="0" y="48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13112" name="Freeform 120"/>
                <p:cNvSpPr>
                  <a:spLocks noChangeAspect="1"/>
                </p:cNvSpPr>
                <p:nvPr/>
              </p:nvSpPr>
              <p:spPr bwMode="auto">
                <a:xfrm>
                  <a:off x="4520" y="1331"/>
                  <a:ext cx="140" cy="118"/>
                </a:xfrm>
                <a:custGeom>
                  <a:avLst/>
                  <a:gdLst>
                    <a:gd name="T0" fmla="*/ 425 w 775"/>
                    <a:gd name="T1" fmla="*/ 655 h 655"/>
                    <a:gd name="T2" fmla="*/ 370 w 775"/>
                    <a:gd name="T3" fmla="*/ 567 h 655"/>
                    <a:gd name="T4" fmla="*/ 263 w 775"/>
                    <a:gd name="T5" fmla="*/ 498 h 655"/>
                    <a:gd name="T6" fmla="*/ 242 w 775"/>
                    <a:gd name="T7" fmla="*/ 474 h 655"/>
                    <a:gd name="T8" fmla="*/ 212 w 775"/>
                    <a:gd name="T9" fmla="*/ 475 h 655"/>
                    <a:gd name="T10" fmla="*/ 203 w 775"/>
                    <a:gd name="T11" fmla="*/ 498 h 655"/>
                    <a:gd name="T12" fmla="*/ 188 w 775"/>
                    <a:gd name="T13" fmla="*/ 494 h 655"/>
                    <a:gd name="T14" fmla="*/ 0 w 775"/>
                    <a:gd name="T15" fmla="*/ 350 h 655"/>
                    <a:gd name="T16" fmla="*/ 108 w 775"/>
                    <a:gd name="T17" fmla="*/ 175 h 655"/>
                    <a:gd name="T18" fmla="*/ 111 w 775"/>
                    <a:gd name="T19" fmla="*/ 133 h 655"/>
                    <a:gd name="T20" fmla="*/ 60 w 775"/>
                    <a:gd name="T21" fmla="*/ 88 h 655"/>
                    <a:gd name="T22" fmla="*/ 55 w 775"/>
                    <a:gd name="T23" fmla="*/ 36 h 655"/>
                    <a:gd name="T24" fmla="*/ 130 w 775"/>
                    <a:gd name="T25" fmla="*/ 35 h 655"/>
                    <a:gd name="T26" fmla="*/ 161 w 775"/>
                    <a:gd name="T27" fmla="*/ 0 h 655"/>
                    <a:gd name="T28" fmla="*/ 332 w 775"/>
                    <a:gd name="T29" fmla="*/ 78 h 655"/>
                    <a:gd name="T30" fmla="*/ 397 w 775"/>
                    <a:gd name="T31" fmla="*/ 72 h 655"/>
                    <a:gd name="T32" fmla="*/ 502 w 775"/>
                    <a:gd name="T33" fmla="*/ 108 h 655"/>
                    <a:gd name="T34" fmla="*/ 528 w 775"/>
                    <a:gd name="T35" fmla="*/ 33 h 655"/>
                    <a:gd name="T36" fmla="*/ 615 w 775"/>
                    <a:gd name="T37" fmla="*/ 156 h 655"/>
                    <a:gd name="T38" fmla="*/ 775 w 775"/>
                    <a:gd name="T39" fmla="*/ 416 h 655"/>
                    <a:gd name="T40" fmla="*/ 717 w 775"/>
                    <a:gd name="T41" fmla="*/ 420 h 655"/>
                    <a:gd name="T42" fmla="*/ 714 w 775"/>
                    <a:gd name="T43" fmla="*/ 408 h 655"/>
                    <a:gd name="T44" fmla="*/ 690 w 775"/>
                    <a:gd name="T45" fmla="*/ 385 h 655"/>
                    <a:gd name="T46" fmla="*/ 641 w 775"/>
                    <a:gd name="T47" fmla="*/ 377 h 655"/>
                    <a:gd name="T48" fmla="*/ 631 w 775"/>
                    <a:gd name="T49" fmla="*/ 400 h 655"/>
                    <a:gd name="T50" fmla="*/ 634 w 775"/>
                    <a:gd name="T51" fmla="*/ 475 h 655"/>
                    <a:gd name="T52" fmla="*/ 610 w 775"/>
                    <a:gd name="T53" fmla="*/ 502 h 655"/>
                    <a:gd name="T54" fmla="*/ 591 w 775"/>
                    <a:gd name="T55" fmla="*/ 511 h 655"/>
                    <a:gd name="T56" fmla="*/ 559 w 775"/>
                    <a:gd name="T57" fmla="*/ 491 h 655"/>
                    <a:gd name="T58" fmla="*/ 520 w 775"/>
                    <a:gd name="T59" fmla="*/ 519 h 655"/>
                    <a:gd name="T60" fmla="*/ 425 w 775"/>
                    <a:gd name="T61" fmla="*/ 655 h 6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775" h="655">
                      <a:moveTo>
                        <a:pt x="425" y="655"/>
                      </a:moveTo>
                      <a:lnTo>
                        <a:pt x="370" y="567"/>
                      </a:lnTo>
                      <a:lnTo>
                        <a:pt x="263" y="498"/>
                      </a:lnTo>
                      <a:lnTo>
                        <a:pt x="242" y="474"/>
                      </a:lnTo>
                      <a:lnTo>
                        <a:pt x="212" y="475"/>
                      </a:lnTo>
                      <a:lnTo>
                        <a:pt x="203" y="498"/>
                      </a:lnTo>
                      <a:lnTo>
                        <a:pt x="188" y="494"/>
                      </a:lnTo>
                      <a:lnTo>
                        <a:pt x="0" y="350"/>
                      </a:lnTo>
                      <a:lnTo>
                        <a:pt x="108" y="175"/>
                      </a:lnTo>
                      <a:lnTo>
                        <a:pt x="111" y="133"/>
                      </a:lnTo>
                      <a:lnTo>
                        <a:pt x="60" y="88"/>
                      </a:lnTo>
                      <a:lnTo>
                        <a:pt x="55" y="36"/>
                      </a:lnTo>
                      <a:lnTo>
                        <a:pt x="130" y="35"/>
                      </a:lnTo>
                      <a:lnTo>
                        <a:pt x="161" y="0"/>
                      </a:lnTo>
                      <a:lnTo>
                        <a:pt x="332" y="78"/>
                      </a:lnTo>
                      <a:lnTo>
                        <a:pt x="397" y="72"/>
                      </a:lnTo>
                      <a:lnTo>
                        <a:pt x="502" y="108"/>
                      </a:lnTo>
                      <a:lnTo>
                        <a:pt x="528" y="33"/>
                      </a:lnTo>
                      <a:lnTo>
                        <a:pt x="615" y="156"/>
                      </a:lnTo>
                      <a:lnTo>
                        <a:pt x="775" y="416"/>
                      </a:lnTo>
                      <a:lnTo>
                        <a:pt x="717" y="420"/>
                      </a:lnTo>
                      <a:lnTo>
                        <a:pt x="714" y="408"/>
                      </a:lnTo>
                      <a:lnTo>
                        <a:pt x="690" y="385"/>
                      </a:lnTo>
                      <a:lnTo>
                        <a:pt x="641" y="377"/>
                      </a:lnTo>
                      <a:lnTo>
                        <a:pt x="631" y="400"/>
                      </a:lnTo>
                      <a:lnTo>
                        <a:pt x="634" y="475"/>
                      </a:lnTo>
                      <a:lnTo>
                        <a:pt x="610" y="502"/>
                      </a:lnTo>
                      <a:lnTo>
                        <a:pt x="591" y="511"/>
                      </a:lnTo>
                      <a:lnTo>
                        <a:pt x="559" y="491"/>
                      </a:lnTo>
                      <a:lnTo>
                        <a:pt x="520" y="519"/>
                      </a:lnTo>
                      <a:lnTo>
                        <a:pt x="425" y="655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13113" name="Freeform 121"/>
                <p:cNvSpPr>
                  <a:spLocks noChangeAspect="1"/>
                </p:cNvSpPr>
                <p:nvPr/>
              </p:nvSpPr>
              <p:spPr bwMode="auto">
                <a:xfrm>
                  <a:off x="4578" y="1407"/>
                  <a:ext cx="187" cy="145"/>
                </a:xfrm>
                <a:custGeom>
                  <a:avLst/>
                  <a:gdLst>
                    <a:gd name="T0" fmla="*/ 1030 w 1030"/>
                    <a:gd name="T1" fmla="*/ 579 h 803"/>
                    <a:gd name="T2" fmla="*/ 986 w 1030"/>
                    <a:gd name="T3" fmla="*/ 633 h 803"/>
                    <a:gd name="T4" fmla="*/ 877 w 1030"/>
                    <a:gd name="T5" fmla="*/ 635 h 803"/>
                    <a:gd name="T6" fmla="*/ 788 w 1030"/>
                    <a:gd name="T7" fmla="*/ 582 h 803"/>
                    <a:gd name="T8" fmla="*/ 747 w 1030"/>
                    <a:gd name="T9" fmla="*/ 585 h 803"/>
                    <a:gd name="T10" fmla="*/ 683 w 1030"/>
                    <a:gd name="T11" fmla="*/ 642 h 803"/>
                    <a:gd name="T12" fmla="*/ 620 w 1030"/>
                    <a:gd name="T13" fmla="*/ 699 h 803"/>
                    <a:gd name="T14" fmla="*/ 552 w 1030"/>
                    <a:gd name="T15" fmla="*/ 758 h 803"/>
                    <a:gd name="T16" fmla="*/ 534 w 1030"/>
                    <a:gd name="T17" fmla="*/ 803 h 803"/>
                    <a:gd name="T18" fmla="*/ 468 w 1030"/>
                    <a:gd name="T19" fmla="*/ 782 h 803"/>
                    <a:gd name="T20" fmla="*/ 418 w 1030"/>
                    <a:gd name="T21" fmla="*/ 768 h 803"/>
                    <a:gd name="T22" fmla="*/ 343 w 1030"/>
                    <a:gd name="T23" fmla="*/ 781 h 803"/>
                    <a:gd name="T24" fmla="*/ 271 w 1030"/>
                    <a:gd name="T25" fmla="*/ 772 h 803"/>
                    <a:gd name="T26" fmla="*/ 212 w 1030"/>
                    <a:gd name="T27" fmla="*/ 748 h 803"/>
                    <a:gd name="T28" fmla="*/ 145 w 1030"/>
                    <a:gd name="T29" fmla="*/ 746 h 803"/>
                    <a:gd name="T30" fmla="*/ 104 w 1030"/>
                    <a:gd name="T31" fmla="*/ 761 h 803"/>
                    <a:gd name="T32" fmla="*/ 0 w 1030"/>
                    <a:gd name="T33" fmla="*/ 693 h 803"/>
                    <a:gd name="T34" fmla="*/ 44 w 1030"/>
                    <a:gd name="T35" fmla="*/ 612 h 803"/>
                    <a:gd name="T36" fmla="*/ 16 w 1030"/>
                    <a:gd name="T37" fmla="*/ 569 h 803"/>
                    <a:gd name="T38" fmla="*/ 21 w 1030"/>
                    <a:gd name="T39" fmla="*/ 537 h 803"/>
                    <a:gd name="T40" fmla="*/ 48 w 1030"/>
                    <a:gd name="T41" fmla="*/ 510 h 803"/>
                    <a:gd name="T42" fmla="*/ 44 w 1030"/>
                    <a:gd name="T43" fmla="*/ 436 h 803"/>
                    <a:gd name="T44" fmla="*/ 66 w 1030"/>
                    <a:gd name="T45" fmla="*/ 399 h 803"/>
                    <a:gd name="T46" fmla="*/ 139 w 1030"/>
                    <a:gd name="T47" fmla="*/ 353 h 803"/>
                    <a:gd name="T48" fmla="*/ 168 w 1030"/>
                    <a:gd name="T49" fmla="*/ 324 h 803"/>
                    <a:gd name="T50" fmla="*/ 188 w 1030"/>
                    <a:gd name="T51" fmla="*/ 325 h 803"/>
                    <a:gd name="T52" fmla="*/ 194 w 1030"/>
                    <a:gd name="T53" fmla="*/ 349 h 803"/>
                    <a:gd name="T54" fmla="*/ 222 w 1030"/>
                    <a:gd name="T55" fmla="*/ 307 h 803"/>
                    <a:gd name="T56" fmla="*/ 250 w 1030"/>
                    <a:gd name="T57" fmla="*/ 307 h 803"/>
                    <a:gd name="T58" fmla="*/ 274 w 1030"/>
                    <a:gd name="T59" fmla="*/ 316 h 803"/>
                    <a:gd name="T60" fmla="*/ 307 w 1030"/>
                    <a:gd name="T61" fmla="*/ 247 h 803"/>
                    <a:gd name="T62" fmla="*/ 414 w 1030"/>
                    <a:gd name="T63" fmla="*/ 161 h 803"/>
                    <a:gd name="T64" fmla="*/ 400 w 1030"/>
                    <a:gd name="T65" fmla="*/ 81 h 803"/>
                    <a:gd name="T66" fmla="*/ 388 w 1030"/>
                    <a:gd name="T67" fmla="*/ 66 h 803"/>
                    <a:gd name="T68" fmla="*/ 391 w 1030"/>
                    <a:gd name="T69" fmla="*/ 2 h 803"/>
                    <a:gd name="T70" fmla="*/ 450 w 1030"/>
                    <a:gd name="T71" fmla="*/ 0 h 803"/>
                    <a:gd name="T72" fmla="*/ 577 w 1030"/>
                    <a:gd name="T73" fmla="*/ 201 h 803"/>
                    <a:gd name="T74" fmla="*/ 760 w 1030"/>
                    <a:gd name="T75" fmla="*/ 361 h 803"/>
                    <a:gd name="T76" fmla="*/ 892 w 1030"/>
                    <a:gd name="T77" fmla="*/ 418 h 803"/>
                    <a:gd name="T78" fmla="*/ 994 w 1030"/>
                    <a:gd name="T79" fmla="*/ 543 h 803"/>
                    <a:gd name="T80" fmla="*/ 1030 w 1030"/>
                    <a:gd name="T81" fmla="*/ 579 h 8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030" h="803">
                      <a:moveTo>
                        <a:pt x="1030" y="579"/>
                      </a:moveTo>
                      <a:lnTo>
                        <a:pt x="986" y="633"/>
                      </a:lnTo>
                      <a:lnTo>
                        <a:pt x="877" y="635"/>
                      </a:lnTo>
                      <a:lnTo>
                        <a:pt x="788" y="582"/>
                      </a:lnTo>
                      <a:lnTo>
                        <a:pt x="747" y="585"/>
                      </a:lnTo>
                      <a:lnTo>
                        <a:pt x="683" y="642"/>
                      </a:lnTo>
                      <a:lnTo>
                        <a:pt x="620" y="699"/>
                      </a:lnTo>
                      <a:lnTo>
                        <a:pt x="552" y="758"/>
                      </a:lnTo>
                      <a:lnTo>
                        <a:pt x="534" y="803"/>
                      </a:lnTo>
                      <a:lnTo>
                        <a:pt x="468" y="782"/>
                      </a:lnTo>
                      <a:lnTo>
                        <a:pt x="418" y="768"/>
                      </a:lnTo>
                      <a:lnTo>
                        <a:pt x="343" y="781"/>
                      </a:lnTo>
                      <a:lnTo>
                        <a:pt x="271" y="772"/>
                      </a:lnTo>
                      <a:lnTo>
                        <a:pt x="212" y="748"/>
                      </a:lnTo>
                      <a:lnTo>
                        <a:pt x="145" y="746"/>
                      </a:lnTo>
                      <a:lnTo>
                        <a:pt x="104" y="761"/>
                      </a:lnTo>
                      <a:lnTo>
                        <a:pt x="0" y="693"/>
                      </a:lnTo>
                      <a:lnTo>
                        <a:pt x="44" y="612"/>
                      </a:lnTo>
                      <a:lnTo>
                        <a:pt x="16" y="569"/>
                      </a:lnTo>
                      <a:lnTo>
                        <a:pt x="21" y="537"/>
                      </a:lnTo>
                      <a:lnTo>
                        <a:pt x="48" y="510"/>
                      </a:lnTo>
                      <a:lnTo>
                        <a:pt x="44" y="436"/>
                      </a:lnTo>
                      <a:lnTo>
                        <a:pt x="66" y="399"/>
                      </a:lnTo>
                      <a:lnTo>
                        <a:pt x="139" y="353"/>
                      </a:lnTo>
                      <a:lnTo>
                        <a:pt x="168" y="324"/>
                      </a:lnTo>
                      <a:lnTo>
                        <a:pt x="188" y="325"/>
                      </a:lnTo>
                      <a:lnTo>
                        <a:pt x="194" y="349"/>
                      </a:lnTo>
                      <a:lnTo>
                        <a:pt x="222" y="307"/>
                      </a:lnTo>
                      <a:lnTo>
                        <a:pt x="250" y="307"/>
                      </a:lnTo>
                      <a:lnTo>
                        <a:pt x="274" y="316"/>
                      </a:lnTo>
                      <a:lnTo>
                        <a:pt x="307" y="247"/>
                      </a:lnTo>
                      <a:lnTo>
                        <a:pt x="414" y="161"/>
                      </a:lnTo>
                      <a:lnTo>
                        <a:pt x="400" y="81"/>
                      </a:lnTo>
                      <a:lnTo>
                        <a:pt x="388" y="66"/>
                      </a:lnTo>
                      <a:lnTo>
                        <a:pt x="391" y="2"/>
                      </a:lnTo>
                      <a:lnTo>
                        <a:pt x="450" y="0"/>
                      </a:lnTo>
                      <a:lnTo>
                        <a:pt x="577" y="201"/>
                      </a:lnTo>
                      <a:lnTo>
                        <a:pt x="760" y="361"/>
                      </a:lnTo>
                      <a:lnTo>
                        <a:pt x="892" y="418"/>
                      </a:lnTo>
                      <a:lnTo>
                        <a:pt x="994" y="543"/>
                      </a:lnTo>
                      <a:lnTo>
                        <a:pt x="1030" y="579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13114" name="Freeform 122"/>
                <p:cNvSpPr>
                  <a:spLocks noChangeAspect="1"/>
                </p:cNvSpPr>
                <p:nvPr/>
              </p:nvSpPr>
              <p:spPr bwMode="auto">
                <a:xfrm>
                  <a:off x="4305" y="1424"/>
                  <a:ext cx="216" cy="142"/>
                </a:xfrm>
                <a:custGeom>
                  <a:avLst/>
                  <a:gdLst>
                    <a:gd name="T0" fmla="*/ 1021 w 1197"/>
                    <a:gd name="T1" fmla="*/ 0 h 787"/>
                    <a:gd name="T2" fmla="*/ 958 w 1197"/>
                    <a:gd name="T3" fmla="*/ 67 h 787"/>
                    <a:gd name="T4" fmla="*/ 930 w 1197"/>
                    <a:gd name="T5" fmla="*/ 73 h 787"/>
                    <a:gd name="T6" fmla="*/ 845 w 1197"/>
                    <a:gd name="T7" fmla="*/ 246 h 787"/>
                    <a:gd name="T8" fmla="*/ 794 w 1197"/>
                    <a:gd name="T9" fmla="*/ 239 h 787"/>
                    <a:gd name="T10" fmla="*/ 697 w 1197"/>
                    <a:gd name="T11" fmla="*/ 351 h 787"/>
                    <a:gd name="T12" fmla="*/ 650 w 1197"/>
                    <a:gd name="T13" fmla="*/ 358 h 787"/>
                    <a:gd name="T14" fmla="*/ 637 w 1197"/>
                    <a:gd name="T15" fmla="*/ 340 h 787"/>
                    <a:gd name="T16" fmla="*/ 592 w 1197"/>
                    <a:gd name="T17" fmla="*/ 351 h 787"/>
                    <a:gd name="T18" fmla="*/ 498 w 1197"/>
                    <a:gd name="T19" fmla="*/ 439 h 787"/>
                    <a:gd name="T20" fmla="*/ 399 w 1197"/>
                    <a:gd name="T21" fmla="*/ 367 h 787"/>
                    <a:gd name="T22" fmla="*/ 175 w 1197"/>
                    <a:gd name="T23" fmla="*/ 290 h 787"/>
                    <a:gd name="T24" fmla="*/ 0 w 1197"/>
                    <a:gd name="T25" fmla="*/ 430 h 787"/>
                    <a:gd name="T26" fmla="*/ 35 w 1197"/>
                    <a:gd name="T27" fmla="*/ 600 h 787"/>
                    <a:gd name="T28" fmla="*/ 121 w 1197"/>
                    <a:gd name="T29" fmla="*/ 697 h 787"/>
                    <a:gd name="T30" fmla="*/ 522 w 1197"/>
                    <a:gd name="T31" fmla="*/ 717 h 787"/>
                    <a:gd name="T32" fmla="*/ 544 w 1197"/>
                    <a:gd name="T33" fmla="*/ 682 h 787"/>
                    <a:gd name="T34" fmla="*/ 719 w 1197"/>
                    <a:gd name="T35" fmla="*/ 787 h 787"/>
                    <a:gd name="T36" fmla="*/ 773 w 1197"/>
                    <a:gd name="T37" fmla="*/ 703 h 787"/>
                    <a:gd name="T38" fmla="*/ 806 w 1197"/>
                    <a:gd name="T39" fmla="*/ 742 h 787"/>
                    <a:gd name="T40" fmla="*/ 830 w 1197"/>
                    <a:gd name="T41" fmla="*/ 689 h 787"/>
                    <a:gd name="T42" fmla="*/ 863 w 1197"/>
                    <a:gd name="T43" fmla="*/ 689 h 787"/>
                    <a:gd name="T44" fmla="*/ 870 w 1197"/>
                    <a:gd name="T45" fmla="*/ 703 h 787"/>
                    <a:gd name="T46" fmla="*/ 894 w 1197"/>
                    <a:gd name="T47" fmla="*/ 701 h 787"/>
                    <a:gd name="T48" fmla="*/ 916 w 1197"/>
                    <a:gd name="T49" fmla="*/ 675 h 787"/>
                    <a:gd name="T50" fmla="*/ 1055 w 1197"/>
                    <a:gd name="T51" fmla="*/ 590 h 787"/>
                    <a:gd name="T52" fmla="*/ 1055 w 1197"/>
                    <a:gd name="T53" fmla="*/ 561 h 787"/>
                    <a:gd name="T54" fmla="*/ 1080 w 1197"/>
                    <a:gd name="T55" fmla="*/ 503 h 787"/>
                    <a:gd name="T56" fmla="*/ 1073 w 1197"/>
                    <a:gd name="T57" fmla="*/ 479 h 787"/>
                    <a:gd name="T58" fmla="*/ 1149 w 1197"/>
                    <a:gd name="T59" fmla="*/ 379 h 787"/>
                    <a:gd name="T60" fmla="*/ 1134 w 1197"/>
                    <a:gd name="T61" fmla="*/ 328 h 787"/>
                    <a:gd name="T62" fmla="*/ 1081 w 1197"/>
                    <a:gd name="T63" fmla="*/ 292 h 787"/>
                    <a:gd name="T64" fmla="*/ 1056 w 1197"/>
                    <a:gd name="T65" fmla="*/ 246 h 787"/>
                    <a:gd name="T66" fmla="*/ 1119 w 1197"/>
                    <a:gd name="T67" fmla="*/ 179 h 787"/>
                    <a:gd name="T68" fmla="*/ 1197 w 1197"/>
                    <a:gd name="T69" fmla="*/ 83 h 787"/>
                    <a:gd name="T70" fmla="*/ 1021 w 1197"/>
                    <a:gd name="T71" fmla="*/ 0 h 7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197" h="787">
                      <a:moveTo>
                        <a:pt x="1021" y="0"/>
                      </a:moveTo>
                      <a:lnTo>
                        <a:pt x="958" y="67"/>
                      </a:lnTo>
                      <a:lnTo>
                        <a:pt x="930" y="73"/>
                      </a:lnTo>
                      <a:lnTo>
                        <a:pt x="845" y="246"/>
                      </a:lnTo>
                      <a:lnTo>
                        <a:pt x="794" y="239"/>
                      </a:lnTo>
                      <a:lnTo>
                        <a:pt x="697" y="351"/>
                      </a:lnTo>
                      <a:lnTo>
                        <a:pt x="650" y="358"/>
                      </a:lnTo>
                      <a:lnTo>
                        <a:pt x="637" y="340"/>
                      </a:lnTo>
                      <a:lnTo>
                        <a:pt x="592" y="351"/>
                      </a:lnTo>
                      <a:lnTo>
                        <a:pt x="498" y="439"/>
                      </a:lnTo>
                      <a:lnTo>
                        <a:pt x="399" y="367"/>
                      </a:lnTo>
                      <a:lnTo>
                        <a:pt x="175" y="290"/>
                      </a:lnTo>
                      <a:lnTo>
                        <a:pt x="0" y="430"/>
                      </a:lnTo>
                      <a:lnTo>
                        <a:pt x="35" y="600"/>
                      </a:lnTo>
                      <a:lnTo>
                        <a:pt x="121" y="697"/>
                      </a:lnTo>
                      <a:lnTo>
                        <a:pt x="522" y="717"/>
                      </a:lnTo>
                      <a:lnTo>
                        <a:pt x="544" y="682"/>
                      </a:lnTo>
                      <a:lnTo>
                        <a:pt x="719" y="787"/>
                      </a:lnTo>
                      <a:lnTo>
                        <a:pt x="773" y="703"/>
                      </a:lnTo>
                      <a:lnTo>
                        <a:pt x="806" y="742"/>
                      </a:lnTo>
                      <a:lnTo>
                        <a:pt x="830" y="689"/>
                      </a:lnTo>
                      <a:lnTo>
                        <a:pt x="863" y="689"/>
                      </a:lnTo>
                      <a:lnTo>
                        <a:pt x="870" y="703"/>
                      </a:lnTo>
                      <a:lnTo>
                        <a:pt x="894" y="701"/>
                      </a:lnTo>
                      <a:lnTo>
                        <a:pt x="916" y="675"/>
                      </a:lnTo>
                      <a:lnTo>
                        <a:pt x="1055" y="590"/>
                      </a:lnTo>
                      <a:lnTo>
                        <a:pt x="1055" y="561"/>
                      </a:lnTo>
                      <a:lnTo>
                        <a:pt x="1080" y="503"/>
                      </a:lnTo>
                      <a:lnTo>
                        <a:pt x="1073" y="479"/>
                      </a:lnTo>
                      <a:lnTo>
                        <a:pt x="1149" y="379"/>
                      </a:lnTo>
                      <a:lnTo>
                        <a:pt x="1134" y="328"/>
                      </a:lnTo>
                      <a:lnTo>
                        <a:pt x="1081" y="292"/>
                      </a:lnTo>
                      <a:lnTo>
                        <a:pt x="1056" y="246"/>
                      </a:lnTo>
                      <a:lnTo>
                        <a:pt x="1119" y="179"/>
                      </a:lnTo>
                      <a:lnTo>
                        <a:pt x="1197" y="83"/>
                      </a:lnTo>
                      <a:lnTo>
                        <a:pt x="1021" y="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13115" name="Freeform 123"/>
                <p:cNvSpPr>
                  <a:spLocks noChangeAspect="1"/>
                </p:cNvSpPr>
                <p:nvPr/>
              </p:nvSpPr>
              <p:spPr bwMode="auto">
                <a:xfrm>
                  <a:off x="4303" y="1246"/>
                  <a:ext cx="246" cy="258"/>
                </a:xfrm>
                <a:custGeom>
                  <a:avLst/>
                  <a:gdLst>
                    <a:gd name="T0" fmla="*/ 622 w 1362"/>
                    <a:gd name="T1" fmla="*/ 0 h 1427"/>
                    <a:gd name="T2" fmla="*/ 787 w 1362"/>
                    <a:gd name="T3" fmla="*/ 211 h 1427"/>
                    <a:gd name="T4" fmla="*/ 990 w 1362"/>
                    <a:gd name="T5" fmla="*/ 302 h 1427"/>
                    <a:gd name="T6" fmla="*/ 1020 w 1362"/>
                    <a:gd name="T7" fmla="*/ 353 h 1427"/>
                    <a:gd name="T8" fmla="*/ 1172 w 1362"/>
                    <a:gd name="T9" fmla="*/ 454 h 1427"/>
                    <a:gd name="T10" fmla="*/ 1325 w 1362"/>
                    <a:gd name="T11" fmla="*/ 453 h 1427"/>
                    <a:gd name="T12" fmla="*/ 1362 w 1362"/>
                    <a:gd name="T13" fmla="*/ 471 h 1427"/>
                    <a:gd name="T14" fmla="*/ 1332 w 1362"/>
                    <a:gd name="T15" fmla="*/ 505 h 1427"/>
                    <a:gd name="T16" fmla="*/ 1257 w 1362"/>
                    <a:gd name="T17" fmla="*/ 506 h 1427"/>
                    <a:gd name="T18" fmla="*/ 1261 w 1362"/>
                    <a:gd name="T19" fmla="*/ 554 h 1427"/>
                    <a:gd name="T20" fmla="*/ 1314 w 1362"/>
                    <a:gd name="T21" fmla="*/ 604 h 1427"/>
                    <a:gd name="T22" fmla="*/ 1310 w 1362"/>
                    <a:gd name="T23" fmla="*/ 645 h 1427"/>
                    <a:gd name="T24" fmla="*/ 1203 w 1362"/>
                    <a:gd name="T25" fmla="*/ 818 h 1427"/>
                    <a:gd name="T26" fmla="*/ 1174 w 1362"/>
                    <a:gd name="T27" fmla="*/ 833 h 1427"/>
                    <a:gd name="T28" fmla="*/ 1180 w 1362"/>
                    <a:gd name="T29" fmla="*/ 918 h 1427"/>
                    <a:gd name="T30" fmla="*/ 1113 w 1362"/>
                    <a:gd name="T31" fmla="*/ 943 h 1427"/>
                    <a:gd name="T32" fmla="*/ 1113 w 1362"/>
                    <a:gd name="T33" fmla="*/ 958 h 1427"/>
                    <a:gd name="T34" fmla="*/ 1043 w 1362"/>
                    <a:gd name="T35" fmla="*/ 954 h 1427"/>
                    <a:gd name="T36" fmla="*/ 1034 w 1362"/>
                    <a:gd name="T37" fmla="*/ 986 h 1427"/>
                    <a:gd name="T38" fmla="*/ 971 w 1362"/>
                    <a:gd name="T39" fmla="*/ 1054 h 1427"/>
                    <a:gd name="T40" fmla="*/ 943 w 1362"/>
                    <a:gd name="T41" fmla="*/ 1059 h 1427"/>
                    <a:gd name="T42" fmla="*/ 860 w 1362"/>
                    <a:gd name="T43" fmla="*/ 1233 h 1427"/>
                    <a:gd name="T44" fmla="*/ 808 w 1362"/>
                    <a:gd name="T45" fmla="*/ 1226 h 1427"/>
                    <a:gd name="T46" fmla="*/ 712 w 1362"/>
                    <a:gd name="T47" fmla="*/ 1336 h 1427"/>
                    <a:gd name="T48" fmla="*/ 663 w 1362"/>
                    <a:gd name="T49" fmla="*/ 1346 h 1427"/>
                    <a:gd name="T50" fmla="*/ 649 w 1362"/>
                    <a:gd name="T51" fmla="*/ 1328 h 1427"/>
                    <a:gd name="T52" fmla="*/ 607 w 1362"/>
                    <a:gd name="T53" fmla="*/ 1339 h 1427"/>
                    <a:gd name="T54" fmla="*/ 511 w 1362"/>
                    <a:gd name="T55" fmla="*/ 1427 h 1427"/>
                    <a:gd name="T56" fmla="*/ 412 w 1362"/>
                    <a:gd name="T57" fmla="*/ 1354 h 1427"/>
                    <a:gd name="T58" fmla="*/ 187 w 1362"/>
                    <a:gd name="T59" fmla="*/ 1277 h 1427"/>
                    <a:gd name="T60" fmla="*/ 125 w 1362"/>
                    <a:gd name="T61" fmla="*/ 1210 h 1427"/>
                    <a:gd name="T62" fmla="*/ 135 w 1362"/>
                    <a:gd name="T63" fmla="*/ 1178 h 1427"/>
                    <a:gd name="T64" fmla="*/ 113 w 1362"/>
                    <a:gd name="T65" fmla="*/ 1134 h 1427"/>
                    <a:gd name="T66" fmla="*/ 83 w 1362"/>
                    <a:gd name="T67" fmla="*/ 1127 h 1427"/>
                    <a:gd name="T68" fmla="*/ 66 w 1362"/>
                    <a:gd name="T69" fmla="*/ 1104 h 1427"/>
                    <a:gd name="T70" fmla="*/ 66 w 1362"/>
                    <a:gd name="T71" fmla="*/ 1063 h 1427"/>
                    <a:gd name="T72" fmla="*/ 0 w 1362"/>
                    <a:gd name="T73" fmla="*/ 945 h 1427"/>
                    <a:gd name="T74" fmla="*/ 74 w 1362"/>
                    <a:gd name="T75" fmla="*/ 857 h 1427"/>
                    <a:gd name="T76" fmla="*/ 69 w 1362"/>
                    <a:gd name="T77" fmla="*/ 752 h 1427"/>
                    <a:gd name="T78" fmla="*/ 133 w 1362"/>
                    <a:gd name="T79" fmla="*/ 728 h 1427"/>
                    <a:gd name="T80" fmla="*/ 151 w 1362"/>
                    <a:gd name="T81" fmla="*/ 590 h 1427"/>
                    <a:gd name="T82" fmla="*/ 125 w 1362"/>
                    <a:gd name="T83" fmla="*/ 535 h 1427"/>
                    <a:gd name="T84" fmla="*/ 203 w 1362"/>
                    <a:gd name="T85" fmla="*/ 439 h 1427"/>
                    <a:gd name="T86" fmla="*/ 250 w 1362"/>
                    <a:gd name="T87" fmla="*/ 439 h 1427"/>
                    <a:gd name="T88" fmla="*/ 271 w 1362"/>
                    <a:gd name="T89" fmla="*/ 406 h 1427"/>
                    <a:gd name="T90" fmla="*/ 353 w 1362"/>
                    <a:gd name="T91" fmla="*/ 439 h 1427"/>
                    <a:gd name="T92" fmla="*/ 393 w 1362"/>
                    <a:gd name="T93" fmla="*/ 439 h 1427"/>
                    <a:gd name="T94" fmla="*/ 540 w 1362"/>
                    <a:gd name="T95" fmla="*/ 127 h 1427"/>
                    <a:gd name="T96" fmla="*/ 622 w 1362"/>
                    <a:gd name="T97" fmla="*/ 0 h 14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1362" h="1427">
                      <a:moveTo>
                        <a:pt x="622" y="0"/>
                      </a:moveTo>
                      <a:lnTo>
                        <a:pt x="787" y="211"/>
                      </a:lnTo>
                      <a:lnTo>
                        <a:pt x="990" y="302"/>
                      </a:lnTo>
                      <a:lnTo>
                        <a:pt x="1020" y="353"/>
                      </a:lnTo>
                      <a:lnTo>
                        <a:pt x="1172" y="454"/>
                      </a:lnTo>
                      <a:lnTo>
                        <a:pt x="1325" y="453"/>
                      </a:lnTo>
                      <a:lnTo>
                        <a:pt x="1362" y="471"/>
                      </a:lnTo>
                      <a:lnTo>
                        <a:pt x="1332" y="505"/>
                      </a:lnTo>
                      <a:lnTo>
                        <a:pt x="1257" y="506"/>
                      </a:lnTo>
                      <a:lnTo>
                        <a:pt x="1261" y="554"/>
                      </a:lnTo>
                      <a:lnTo>
                        <a:pt x="1314" y="604"/>
                      </a:lnTo>
                      <a:lnTo>
                        <a:pt x="1310" y="645"/>
                      </a:lnTo>
                      <a:lnTo>
                        <a:pt x="1203" y="818"/>
                      </a:lnTo>
                      <a:lnTo>
                        <a:pt x="1174" y="833"/>
                      </a:lnTo>
                      <a:lnTo>
                        <a:pt x="1180" y="918"/>
                      </a:lnTo>
                      <a:lnTo>
                        <a:pt x="1113" y="943"/>
                      </a:lnTo>
                      <a:lnTo>
                        <a:pt x="1113" y="958"/>
                      </a:lnTo>
                      <a:lnTo>
                        <a:pt x="1043" y="954"/>
                      </a:lnTo>
                      <a:lnTo>
                        <a:pt x="1034" y="986"/>
                      </a:lnTo>
                      <a:lnTo>
                        <a:pt x="971" y="1054"/>
                      </a:lnTo>
                      <a:lnTo>
                        <a:pt x="943" y="1059"/>
                      </a:lnTo>
                      <a:lnTo>
                        <a:pt x="860" y="1233"/>
                      </a:lnTo>
                      <a:lnTo>
                        <a:pt x="808" y="1226"/>
                      </a:lnTo>
                      <a:lnTo>
                        <a:pt x="712" y="1336"/>
                      </a:lnTo>
                      <a:lnTo>
                        <a:pt x="663" y="1346"/>
                      </a:lnTo>
                      <a:lnTo>
                        <a:pt x="649" y="1328"/>
                      </a:lnTo>
                      <a:lnTo>
                        <a:pt x="607" y="1339"/>
                      </a:lnTo>
                      <a:lnTo>
                        <a:pt x="511" y="1427"/>
                      </a:lnTo>
                      <a:lnTo>
                        <a:pt x="412" y="1354"/>
                      </a:lnTo>
                      <a:lnTo>
                        <a:pt x="187" y="1277"/>
                      </a:lnTo>
                      <a:lnTo>
                        <a:pt x="125" y="1210"/>
                      </a:lnTo>
                      <a:lnTo>
                        <a:pt x="135" y="1178"/>
                      </a:lnTo>
                      <a:lnTo>
                        <a:pt x="113" y="1134"/>
                      </a:lnTo>
                      <a:lnTo>
                        <a:pt x="83" y="1127"/>
                      </a:lnTo>
                      <a:lnTo>
                        <a:pt x="66" y="1104"/>
                      </a:lnTo>
                      <a:lnTo>
                        <a:pt x="66" y="1063"/>
                      </a:lnTo>
                      <a:lnTo>
                        <a:pt x="0" y="945"/>
                      </a:lnTo>
                      <a:lnTo>
                        <a:pt x="74" y="857"/>
                      </a:lnTo>
                      <a:lnTo>
                        <a:pt x="69" y="752"/>
                      </a:lnTo>
                      <a:lnTo>
                        <a:pt x="133" y="728"/>
                      </a:lnTo>
                      <a:lnTo>
                        <a:pt x="151" y="590"/>
                      </a:lnTo>
                      <a:lnTo>
                        <a:pt x="125" y="535"/>
                      </a:lnTo>
                      <a:lnTo>
                        <a:pt x="203" y="439"/>
                      </a:lnTo>
                      <a:lnTo>
                        <a:pt x="250" y="439"/>
                      </a:lnTo>
                      <a:lnTo>
                        <a:pt x="271" y="406"/>
                      </a:lnTo>
                      <a:lnTo>
                        <a:pt x="353" y="439"/>
                      </a:lnTo>
                      <a:lnTo>
                        <a:pt x="393" y="439"/>
                      </a:lnTo>
                      <a:lnTo>
                        <a:pt x="540" y="127"/>
                      </a:lnTo>
                      <a:lnTo>
                        <a:pt x="622" y="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13116" name="Freeform 124"/>
                <p:cNvSpPr>
                  <a:spLocks noChangeAspect="1"/>
                </p:cNvSpPr>
                <p:nvPr/>
              </p:nvSpPr>
              <p:spPr bwMode="auto">
                <a:xfrm>
                  <a:off x="4045" y="1328"/>
                  <a:ext cx="292" cy="217"/>
                </a:xfrm>
                <a:custGeom>
                  <a:avLst/>
                  <a:gdLst>
                    <a:gd name="T0" fmla="*/ 718 w 1620"/>
                    <a:gd name="T1" fmla="*/ 14 h 1199"/>
                    <a:gd name="T2" fmla="*/ 911 w 1620"/>
                    <a:gd name="T3" fmla="*/ 37 h 1199"/>
                    <a:gd name="T4" fmla="*/ 927 w 1620"/>
                    <a:gd name="T5" fmla="*/ 59 h 1199"/>
                    <a:gd name="T6" fmla="*/ 1008 w 1620"/>
                    <a:gd name="T7" fmla="*/ 53 h 1199"/>
                    <a:gd name="T8" fmla="*/ 1011 w 1620"/>
                    <a:gd name="T9" fmla="*/ 37 h 1199"/>
                    <a:gd name="T10" fmla="*/ 1145 w 1620"/>
                    <a:gd name="T11" fmla="*/ 29 h 1199"/>
                    <a:gd name="T12" fmla="*/ 1428 w 1620"/>
                    <a:gd name="T13" fmla="*/ 0 h 1199"/>
                    <a:gd name="T14" fmla="*/ 1473 w 1620"/>
                    <a:gd name="T15" fmla="*/ 23 h 1199"/>
                    <a:gd name="T16" fmla="*/ 1555 w 1620"/>
                    <a:gd name="T17" fmla="*/ 82 h 1199"/>
                    <a:gd name="T18" fmla="*/ 1585 w 1620"/>
                    <a:gd name="T19" fmla="*/ 137 h 1199"/>
                    <a:gd name="T20" fmla="*/ 1565 w 1620"/>
                    <a:gd name="T21" fmla="*/ 272 h 1199"/>
                    <a:gd name="T22" fmla="*/ 1501 w 1620"/>
                    <a:gd name="T23" fmla="*/ 297 h 1199"/>
                    <a:gd name="T24" fmla="*/ 1505 w 1620"/>
                    <a:gd name="T25" fmla="*/ 403 h 1199"/>
                    <a:gd name="T26" fmla="*/ 1432 w 1620"/>
                    <a:gd name="T27" fmla="*/ 493 h 1199"/>
                    <a:gd name="T28" fmla="*/ 1497 w 1620"/>
                    <a:gd name="T29" fmla="*/ 604 h 1199"/>
                    <a:gd name="T30" fmla="*/ 1499 w 1620"/>
                    <a:gd name="T31" fmla="*/ 653 h 1199"/>
                    <a:gd name="T32" fmla="*/ 1517 w 1620"/>
                    <a:gd name="T33" fmla="*/ 679 h 1199"/>
                    <a:gd name="T34" fmla="*/ 1541 w 1620"/>
                    <a:gd name="T35" fmla="*/ 679 h 1199"/>
                    <a:gd name="T36" fmla="*/ 1567 w 1620"/>
                    <a:gd name="T37" fmla="*/ 723 h 1199"/>
                    <a:gd name="T38" fmla="*/ 1559 w 1620"/>
                    <a:gd name="T39" fmla="*/ 755 h 1199"/>
                    <a:gd name="T40" fmla="*/ 1620 w 1620"/>
                    <a:gd name="T41" fmla="*/ 823 h 1199"/>
                    <a:gd name="T42" fmla="*/ 1442 w 1620"/>
                    <a:gd name="T43" fmla="*/ 964 h 1199"/>
                    <a:gd name="T44" fmla="*/ 1334 w 1620"/>
                    <a:gd name="T45" fmla="*/ 1199 h 1199"/>
                    <a:gd name="T46" fmla="*/ 976 w 1620"/>
                    <a:gd name="T47" fmla="*/ 1176 h 1199"/>
                    <a:gd name="T48" fmla="*/ 752 w 1620"/>
                    <a:gd name="T49" fmla="*/ 1142 h 1199"/>
                    <a:gd name="T50" fmla="*/ 788 w 1620"/>
                    <a:gd name="T51" fmla="*/ 1060 h 1199"/>
                    <a:gd name="T52" fmla="*/ 786 w 1620"/>
                    <a:gd name="T53" fmla="*/ 1029 h 1199"/>
                    <a:gd name="T54" fmla="*/ 814 w 1620"/>
                    <a:gd name="T55" fmla="*/ 995 h 1199"/>
                    <a:gd name="T56" fmla="*/ 796 w 1620"/>
                    <a:gd name="T57" fmla="*/ 968 h 1199"/>
                    <a:gd name="T58" fmla="*/ 824 w 1620"/>
                    <a:gd name="T59" fmla="*/ 937 h 1199"/>
                    <a:gd name="T60" fmla="*/ 784 w 1620"/>
                    <a:gd name="T61" fmla="*/ 902 h 1199"/>
                    <a:gd name="T62" fmla="*/ 812 w 1620"/>
                    <a:gd name="T63" fmla="*/ 839 h 1199"/>
                    <a:gd name="T64" fmla="*/ 802 w 1620"/>
                    <a:gd name="T65" fmla="*/ 782 h 1199"/>
                    <a:gd name="T66" fmla="*/ 722 w 1620"/>
                    <a:gd name="T67" fmla="*/ 685 h 1199"/>
                    <a:gd name="T68" fmla="*/ 724 w 1620"/>
                    <a:gd name="T69" fmla="*/ 659 h 1199"/>
                    <a:gd name="T70" fmla="*/ 752 w 1620"/>
                    <a:gd name="T71" fmla="*/ 616 h 1199"/>
                    <a:gd name="T72" fmla="*/ 702 w 1620"/>
                    <a:gd name="T73" fmla="*/ 576 h 1199"/>
                    <a:gd name="T74" fmla="*/ 522 w 1620"/>
                    <a:gd name="T75" fmla="*/ 739 h 1199"/>
                    <a:gd name="T76" fmla="*/ 438 w 1620"/>
                    <a:gd name="T77" fmla="*/ 753 h 1199"/>
                    <a:gd name="T78" fmla="*/ 419 w 1620"/>
                    <a:gd name="T79" fmla="*/ 788 h 1199"/>
                    <a:gd name="T80" fmla="*/ 397 w 1620"/>
                    <a:gd name="T81" fmla="*/ 784 h 1199"/>
                    <a:gd name="T82" fmla="*/ 278 w 1620"/>
                    <a:gd name="T83" fmla="*/ 479 h 1199"/>
                    <a:gd name="T84" fmla="*/ 55 w 1620"/>
                    <a:gd name="T85" fmla="*/ 457 h 1199"/>
                    <a:gd name="T86" fmla="*/ 13 w 1620"/>
                    <a:gd name="T87" fmla="*/ 409 h 1199"/>
                    <a:gd name="T88" fmla="*/ 0 w 1620"/>
                    <a:gd name="T89" fmla="*/ 309 h 1199"/>
                    <a:gd name="T90" fmla="*/ 118 w 1620"/>
                    <a:gd name="T91" fmla="*/ 282 h 1199"/>
                    <a:gd name="T92" fmla="*/ 118 w 1620"/>
                    <a:gd name="T93" fmla="*/ 252 h 1199"/>
                    <a:gd name="T94" fmla="*/ 178 w 1620"/>
                    <a:gd name="T95" fmla="*/ 252 h 1199"/>
                    <a:gd name="T96" fmla="*/ 186 w 1620"/>
                    <a:gd name="T97" fmla="*/ 264 h 1199"/>
                    <a:gd name="T98" fmla="*/ 219 w 1620"/>
                    <a:gd name="T99" fmla="*/ 264 h 1199"/>
                    <a:gd name="T100" fmla="*/ 231 w 1620"/>
                    <a:gd name="T101" fmla="*/ 219 h 1199"/>
                    <a:gd name="T102" fmla="*/ 280 w 1620"/>
                    <a:gd name="T103" fmla="*/ 149 h 1199"/>
                    <a:gd name="T104" fmla="*/ 321 w 1620"/>
                    <a:gd name="T105" fmla="*/ 180 h 1199"/>
                    <a:gd name="T106" fmla="*/ 358 w 1620"/>
                    <a:gd name="T107" fmla="*/ 143 h 1199"/>
                    <a:gd name="T108" fmla="*/ 387 w 1620"/>
                    <a:gd name="T109" fmla="*/ 139 h 1199"/>
                    <a:gd name="T110" fmla="*/ 450 w 1620"/>
                    <a:gd name="T111" fmla="*/ 172 h 1199"/>
                    <a:gd name="T112" fmla="*/ 528 w 1620"/>
                    <a:gd name="T113" fmla="*/ 147 h 1199"/>
                    <a:gd name="T114" fmla="*/ 718 w 1620"/>
                    <a:gd name="T115" fmla="*/ 14 h 119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620" h="1199">
                      <a:moveTo>
                        <a:pt x="718" y="14"/>
                      </a:moveTo>
                      <a:lnTo>
                        <a:pt x="911" y="37"/>
                      </a:lnTo>
                      <a:lnTo>
                        <a:pt x="927" y="59"/>
                      </a:lnTo>
                      <a:lnTo>
                        <a:pt x="1008" y="53"/>
                      </a:lnTo>
                      <a:lnTo>
                        <a:pt x="1011" y="37"/>
                      </a:lnTo>
                      <a:lnTo>
                        <a:pt x="1145" y="29"/>
                      </a:lnTo>
                      <a:lnTo>
                        <a:pt x="1428" y="0"/>
                      </a:lnTo>
                      <a:lnTo>
                        <a:pt x="1473" y="23"/>
                      </a:lnTo>
                      <a:lnTo>
                        <a:pt x="1555" y="82"/>
                      </a:lnTo>
                      <a:lnTo>
                        <a:pt x="1585" y="137"/>
                      </a:lnTo>
                      <a:lnTo>
                        <a:pt x="1565" y="272"/>
                      </a:lnTo>
                      <a:lnTo>
                        <a:pt x="1501" y="297"/>
                      </a:lnTo>
                      <a:lnTo>
                        <a:pt x="1505" y="403"/>
                      </a:lnTo>
                      <a:lnTo>
                        <a:pt x="1432" y="493"/>
                      </a:lnTo>
                      <a:lnTo>
                        <a:pt x="1497" y="604"/>
                      </a:lnTo>
                      <a:lnTo>
                        <a:pt x="1499" y="653"/>
                      </a:lnTo>
                      <a:lnTo>
                        <a:pt x="1517" y="679"/>
                      </a:lnTo>
                      <a:lnTo>
                        <a:pt x="1541" y="679"/>
                      </a:lnTo>
                      <a:lnTo>
                        <a:pt x="1567" y="723"/>
                      </a:lnTo>
                      <a:lnTo>
                        <a:pt x="1559" y="755"/>
                      </a:lnTo>
                      <a:lnTo>
                        <a:pt x="1620" y="823"/>
                      </a:lnTo>
                      <a:lnTo>
                        <a:pt x="1442" y="964"/>
                      </a:lnTo>
                      <a:lnTo>
                        <a:pt x="1334" y="1199"/>
                      </a:lnTo>
                      <a:lnTo>
                        <a:pt x="976" y="1176"/>
                      </a:lnTo>
                      <a:lnTo>
                        <a:pt x="752" y="1142"/>
                      </a:lnTo>
                      <a:lnTo>
                        <a:pt x="788" y="1060"/>
                      </a:lnTo>
                      <a:lnTo>
                        <a:pt x="786" y="1029"/>
                      </a:lnTo>
                      <a:lnTo>
                        <a:pt x="814" y="995"/>
                      </a:lnTo>
                      <a:lnTo>
                        <a:pt x="796" y="968"/>
                      </a:lnTo>
                      <a:lnTo>
                        <a:pt x="824" y="937"/>
                      </a:lnTo>
                      <a:lnTo>
                        <a:pt x="784" y="902"/>
                      </a:lnTo>
                      <a:lnTo>
                        <a:pt x="812" y="839"/>
                      </a:lnTo>
                      <a:lnTo>
                        <a:pt x="802" y="782"/>
                      </a:lnTo>
                      <a:lnTo>
                        <a:pt x="722" y="685"/>
                      </a:lnTo>
                      <a:lnTo>
                        <a:pt x="724" y="659"/>
                      </a:lnTo>
                      <a:lnTo>
                        <a:pt x="752" y="616"/>
                      </a:lnTo>
                      <a:lnTo>
                        <a:pt x="702" y="576"/>
                      </a:lnTo>
                      <a:lnTo>
                        <a:pt x="522" y="739"/>
                      </a:lnTo>
                      <a:lnTo>
                        <a:pt x="438" y="753"/>
                      </a:lnTo>
                      <a:lnTo>
                        <a:pt x="419" y="788"/>
                      </a:lnTo>
                      <a:lnTo>
                        <a:pt x="397" y="784"/>
                      </a:lnTo>
                      <a:lnTo>
                        <a:pt x="278" y="479"/>
                      </a:lnTo>
                      <a:lnTo>
                        <a:pt x="55" y="457"/>
                      </a:lnTo>
                      <a:lnTo>
                        <a:pt x="13" y="409"/>
                      </a:lnTo>
                      <a:lnTo>
                        <a:pt x="0" y="309"/>
                      </a:lnTo>
                      <a:lnTo>
                        <a:pt x="118" y="282"/>
                      </a:lnTo>
                      <a:lnTo>
                        <a:pt x="118" y="252"/>
                      </a:lnTo>
                      <a:lnTo>
                        <a:pt x="178" y="252"/>
                      </a:lnTo>
                      <a:lnTo>
                        <a:pt x="186" y="264"/>
                      </a:lnTo>
                      <a:lnTo>
                        <a:pt x="219" y="264"/>
                      </a:lnTo>
                      <a:lnTo>
                        <a:pt x="231" y="219"/>
                      </a:lnTo>
                      <a:lnTo>
                        <a:pt x="280" y="149"/>
                      </a:lnTo>
                      <a:lnTo>
                        <a:pt x="321" y="180"/>
                      </a:lnTo>
                      <a:lnTo>
                        <a:pt x="358" y="143"/>
                      </a:lnTo>
                      <a:lnTo>
                        <a:pt x="387" y="139"/>
                      </a:lnTo>
                      <a:lnTo>
                        <a:pt x="450" y="172"/>
                      </a:lnTo>
                      <a:lnTo>
                        <a:pt x="528" y="147"/>
                      </a:lnTo>
                      <a:lnTo>
                        <a:pt x="718" y="14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13117" name="Freeform 125"/>
                <p:cNvSpPr>
                  <a:spLocks noChangeAspect="1"/>
                </p:cNvSpPr>
                <p:nvPr/>
              </p:nvSpPr>
              <p:spPr bwMode="auto">
                <a:xfrm>
                  <a:off x="4102" y="1502"/>
                  <a:ext cx="234" cy="187"/>
                </a:xfrm>
                <a:custGeom>
                  <a:avLst/>
                  <a:gdLst>
                    <a:gd name="T0" fmla="*/ 1127 w 1301"/>
                    <a:gd name="T1" fmla="*/ 0 h 1035"/>
                    <a:gd name="T2" fmla="*/ 1162 w 1301"/>
                    <a:gd name="T3" fmla="*/ 172 h 1035"/>
                    <a:gd name="T4" fmla="*/ 1250 w 1301"/>
                    <a:gd name="T5" fmla="*/ 266 h 1035"/>
                    <a:gd name="T6" fmla="*/ 1258 w 1301"/>
                    <a:gd name="T7" fmla="*/ 345 h 1035"/>
                    <a:gd name="T8" fmla="*/ 1301 w 1301"/>
                    <a:gd name="T9" fmla="*/ 362 h 1035"/>
                    <a:gd name="T10" fmla="*/ 1297 w 1301"/>
                    <a:gd name="T11" fmla="*/ 403 h 1035"/>
                    <a:gd name="T12" fmla="*/ 1287 w 1301"/>
                    <a:gd name="T13" fmla="*/ 448 h 1035"/>
                    <a:gd name="T14" fmla="*/ 1246 w 1301"/>
                    <a:gd name="T15" fmla="*/ 478 h 1035"/>
                    <a:gd name="T16" fmla="*/ 1248 w 1301"/>
                    <a:gd name="T17" fmla="*/ 567 h 1035"/>
                    <a:gd name="T18" fmla="*/ 1268 w 1301"/>
                    <a:gd name="T19" fmla="*/ 597 h 1035"/>
                    <a:gd name="T20" fmla="*/ 1164 w 1301"/>
                    <a:gd name="T21" fmla="*/ 675 h 1035"/>
                    <a:gd name="T22" fmla="*/ 1095 w 1301"/>
                    <a:gd name="T23" fmla="*/ 695 h 1035"/>
                    <a:gd name="T24" fmla="*/ 1095 w 1301"/>
                    <a:gd name="T25" fmla="*/ 749 h 1035"/>
                    <a:gd name="T26" fmla="*/ 1063 w 1301"/>
                    <a:gd name="T27" fmla="*/ 755 h 1035"/>
                    <a:gd name="T28" fmla="*/ 1123 w 1301"/>
                    <a:gd name="T29" fmla="*/ 769 h 1035"/>
                    <a:gd name="T30" fmla="*/ 1113 w 1301"/>
                    <a:gd name="T31" fmla="*/ 826 h 1035"/>
                    <a:gd name="T32" fmla="*/ 1081 w 1301"/>
                    <a:gd name="T33" fmla="*/ 838 h 1035"/>
                    <a:gd name="T34" fmla="*/ 1125 w 1301"/>
                    <a:gd name="T35" fmla="*/ 836 h 1035"/>
                    <a:gd name="T36" fmla="*/ 1113 w 1301"/>
                    <a:gd name="T37" fmla="*/ 878 h 1035"/>
                    <a:gd name="T38" fmla="*/ 1091 w 1301"/>
                    <a:gd name="T39" fmla="*/ 906 h 1035"/>
                    <a:gd name="T40" fmla="*/ 1025 w 1301"/>
                    <a:gd name="T41" fmla="*/ 902 h 1035"/>
                    <a:gd name="T42" fmla="*/ 952 w 1301"/>
                    <a:gd name="T43" fmla="*/ 1019 h 1035"/>
                    <a:gd name="T44" fmla="*/ 954 w 1301"/>
                    <a:gd name="T45" fmla="*/ 1035 h 1035"/>
                    <a:gd name="T46" fmla="*/ 892 w 1301"/>
                    <a:gd name="T47" fmla="*/ 1029 h 1035"/>
                    <a:gd name="T48" fmla="*/ 779 w 1301"/>
                    <a:gd name="T49" fmla="*/ 969 h 1035"/>
                    <a:gd name="T50" fmla="*/ 626 w 1301"/>
                    <a:gd name="T51" fmla="*/ 965 h 1035"/>
                    <a:gd name="T52" fmla="*/ 495 w 1301"/>
                    <a:gd name="T53" fmla="*/ 1019 h 1035"/>
                    <a:gd name="T54" fmla="*/ 429 w 1301"/>
                    <a:gd name="T55" fmla="*/ 1009 h 1035"/>
                    <a:gd name="T56" fmla="*/ 415 w 1301"/>
                    <a:gd name="T57" fmla="*/ 945 h 1035"/>
                    <a:gd name="T58" fmla="*/ 308 w 1301"/>
                    <a:gd name="T59" fmla="*/ 933 h 1035"/>
                    <a:gd name="T60" fmla="*/ 0 w 1301"/>
                    <a:gd name="T61" fmla="*/ 643 h 1035"/>
                    <a:gd name="T62" fmla="*/ 14 w 1301"/>
                    <a:gd name="T63" fmla="*/ 617 h 1035"/>
                    <a:gd name="T64" fmla="*/ 55 w 1301"/>
                    <a:gd name="T65" fmla="*/ 605 h 1035"/>
                    <a:gd name="T66" fmla="*/ 159 w 1301"/>
                    <a:gd name="T67" fmla="*/ 488 h 1035"/>
                    <a:gd name="T68" fmla="*/ 243 w 1301"/>
                    <a:gd name="T69" fmla="*/ 462 h 1035"/>
                    <a:gd name="T70" fmla="*/ 425 w 1301"/>
                    <a:gd name="T71" fmla="*/ 460 h 1035"/>
                    <a:gd name="T72" fmla="*/ 465 w 1301"/>
                    <a:gd name="T73" fmla="*/ 323 h 1035"/>
                    <a:gd name="T74" fmla="*/ 536 w 1301"/>
                    <a:gd name="T75" fmla="*/ 317 h 1035"/>
                    <a:gd name="T76" fmla="*/ 513 w 1301"/>
                    <a:gd name="T77" fmla="*/ 258 h 1035"/>
                    <a:gd name="T78" fmla="*/ 485 w 1301"/>
                    <a:gd name="T79" fmla="*/ 229 h 1035"/>
                    <a:gd name="T80" fmla="*/ 437 w 1301"/>
                    <a:gd name="T81" fmla="*/ 178 h 1035"/>
                    <a:gd name="T82" fmla="*/ 642 w 1301"/>
                    <a:gd name="T83" fmla="*/ 210 h 1035"/>
                    <a:gd name="T84" fmla="*/ 1017 w 1301"/>
                    <a:gd name="T85" fmla="*/ 235 h 1035"/>
                    <a:gd name="T86" fmla="*/ 1127 w 1301"/>
                    <a:gd name="T87" fmla="*/ 0 h 10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1301" h="1035">
                      <a:moveTo>
                        <a:pt x="1127" y="0"/>
                      </a:moveTo>
                      <a:lnTo>
                        <a:pt x="1162" y="172"/>
                      </a:lnTo>
                      <a:lnTo>
                        <a:pt x="1250" y="266"/>
                      </a:lnTo>
                      <a:lnTo>
                        <a:pt x="1258" y="345"/>
                      </a:lnTo>
                      <a:lnTo>
                        <a:pt x="1301" y="362"/>
                      </a:lnTo>
                      <a:lnTo>
                        <a:pt x="1297" y="403"/>
                      </a:lnTo>
                      <a:lnTo>
                        <a:pt x="1287" y="448"/>
                      </a:lnTo>
                      <a:lnTo>
                        <a:pt x="1246" y="478"/>
                      </a:lnTo>
                      <a:lnTo>
                        <a:pt x="1248" y="567"/>
                      </a:lnTo>
                      <a:lnTo>
                        <a:pt x="1268" y="597"/>
                      </a:lnTo>
                      <a:lnTo>
                        <a:pt x="1164" y="675"/>
                      </a:lnTo>
                      <a:lnTo>
                        <a:pt x="1095" y="695"/>
                      </a:lnTo>
                      <a:lnTo>
                        <a:pt x="1095" y="749"/>
                      </a:lnTo>
                      <a:lnTo>
                        <a:pt x="1063" y="755"/>
                      </a:lnTo>
                      <a:lnTo>
                        <a:pt x="1123" y="769"/>
                      </a:lnTo>
                      <a:lnTo>
                        <a:pt x="1113" y="826"/>
                      </a:lnTo>
                      <a:lnTo>
                        <a:pt x="1081" y="838"/>
                      </a:lnTo>
                      <a:lnTo>
                        <a:pt x="1125" y="836"/>
                      </a:lnTo>
                      <a:lnTo>
                        <a:pt x="1113" y="878"/>
                      </a:lnTo>
                      <a:lnTo>
                        <a:pt x="1091" y="906"/>
                      </a:lnTo>
                      <a:lnTo>
                        <a:pt x="1025" y="902"/>
                      </a:lnTo>
                      <a:lnTo>
                        <a:pt x="952" y="1019"/>
                      </a:lnTo>
                      <a:lnTo>
                        <a:pt x="954" y="1035"/>
                      </a:lnTo>
                      <a:lnTo>
                        <a:pt x="892" y="1029"/>
                      </a:lnTo>
                      <a:lnTo>
                        <a:pt x="779" y="969"/>
                      </a:lnTo>
                      <a:lnTo>
                        <a:pt x="626" y="965"/>
                      </a:lnTo>
                      <a:lnTo>
                        <a:pt x="495" y="1019"/>
                      </a:lnTo>
                      <a:lnTo>
                        <a:pt x="429" y="1009"/>
                      </a:lnTo>
                      <a:lnTo>
                        <a:pt x="415" y="945"/>
                      </a:lnTo>
                      <a:lnTo>
                        <a:pt x="308" y="933"/>
                      </a:lnTo>
                      <a:lnTo>
                        <a:pt x="0" y="643"/>
                      </a:lnTo>
                      <a:lnTo>
                        <a:pt x="14" y="617"/>
                      </a:lnTo>
                      <a:lnTo>
                        <a:pt x="55" y="605"/>
                      </a:lnTo>
                      <a:lnTo>
                        <a:pt x="159" y="488"/>
                      </a:lnTo>
                      <a:lnTo>
                        <a:pt x="243" y="462"/>
                      </a:lnTo>
                      <a:lnTo>
                        <a:pt x="425" y="460"/>
                      </a:lnTo>
                      <a:lnTo>
                        <a:pt x="465" y="323"/>
                      </a:lnTo>
                      <a:lnTo>
                        <a:pt x="536" y="317"/>
                      </a:lnTo>
                      <a:lnTo>
                        <a:pt x="513" y="258"/>
                      </a:lnTo>
                      <a:lnTo>
                        <a:pt x="485" y="229"/>
                      </a:lnTo>
                      <a:lnTo>
                        <a:pt x="437" y="178"/>
                      </a:lnTo>
                      <a:lnTo>
                        <a:pt x="642" y="210"/>
                      </a:lnTo>
                      <a:lnTo>
                        <a:pt x="1017" y="235"/>
                      </a:lnTo>
                      <a:lnTo>
                        <a:pt x="1127" y="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13118" name="Freeform 126"/>
                <p:cNvSpPr>
                  <a:spLocks noChangeAspect="1"/>
                </p:cNvSpPr>
                <p:nvPr/>
              </p:nvSpPr>
              <p:spPr bwMode="auto">
                <a:xfrm>
                  <a:off x="3983" y="1492"/>
                  <a:ext cx="117" cy="81"/>
                </a:xfrm>
                <a:custGeom>
                  <a:avLst/>
                  <a:gdLst>
                    <a:gd name="T0" fmla="*/ 133 w 646"/>
                    <a:gd name="T1" fmla="*/ 95 h 449"/>
                    <a:gd name="T2" fmla="*/ 250 w 646"/>
                    <a:gd name="T3" fmla="*/ 110 h 449"/>
                    <a:gd name="T4" fmla="*/ 305 w 646"/>
                    <a:gd name="T5" fmla="*/ 0 h 449"/>
                    <a:gd name="T6" fmla="*/ 646 w 646"/>
                    <a:gd name="T7" fmla="*/ 373 h 449"/>
                    <a:gd name="T8" fmla="*/ 561 w 646"/>
                    <a:gd name="T9" fmla="*/ 380 h 449"/>
                    <a:gd name="T10" fmla="*/ 580 w 646"/>
                    <a:gd name="T11" fmla="*/ 410 h 449"/>
                    <a:gd name="T12" fmla="*/ 547 w 646"/>
                    <a:gd name="T13" fmla="*/ 438 h 449"/>
                    <a:gd name="T14" fmla="*/ 509 w 646"/>
                    <a:gd name="T15" fmla="*/ 438 h 449"/>
                    <a:gd name="T16" fmla="*/ 419 w 646"/>
                    <a:gd name="T17" fmla="*/ 409 h 449"/>
                    <a:gd name="T18" fmla="*/ 48 w 646"/>
                    <a:gd name="T19" fmla="*/ 449 h 449"/>
                    <a:gd name="T20" fmla="*/ 0 w 646"/>
                    <a:gd name="T21" fmla="*/ 365 h 449"/>
                    <a:gd name="T22" fmla="*/ 74 w 646"/>
                    <a:gd name="T23" fmla="*/ 143 h 449"/>
                    <a:gd name="T24" fmla="*/ 98 w 646"/>
                    <a:gd name="T25" fmla="*/ 113 h 449"/>
                    <a:gd name="T26" fmla="*/ 133 w 646"/>
                    <a:gd name="T27" fmla="*/ 95 h 4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46" h="449">
                      <a:moveTo>
                        <a:pt x="133" y="95"/>
                      </a:moveTo>
                      <a:lnTo>
                        <a:pt x="250" y="110"/>
                      </a:lnTo>
                      <a:lnTo>
                        <a:pt x="305" y="0"/>
                      </a:lnTo>
                      <a:lnTo>
                        <a:pt x="646" y="373"/>
                      </a:lnTo>
                      <a:lnTo>
                        <a:pt x="561" y="380"/>
                      </a:lnTo>
                      <a:lnTo>
                        <a:pt x="580" y="410"/>
                      </a:lnTo>
                      <a:lnTo>
                        <a:pt x="547" y="438"/>
                      </a:lnTo>
                      <a:lnTo>
                        <a:pt x="509" y="438"/>
                      </a:lnTo>
                      <a:lnTo>
                        <a:pt x="419" y="409"/>
                      </a:lnTo>
                      <a:lnTo>
                        <a:pt x="48" y="449"/>
                      </a:lnTo>
                      <a:lnTo>
                        <a:pt x="0" y="365"/>
                      </a:lnTo>
                      <a:lnTo>
                        <a:pt x="74" y="143"/>
                      </a:lnTo>
                      <a:lnTo>
                        <a:pt x="98" y="113"/>
                      </a:lnTo>
                      <a:lnTo>
                        <a:pt x="133" y="95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13119" name="Freeform 127"/>
                <p:cNvSpPr>
                  <a:spLocks noChangeAspect="1"/>
                </p:cNvSpPr>
                <p:nvPr/>
              </p:nvSpPr>
              <p:spPr bwMode="auto">
                <a:xfrm>
                  <a:off x="3964" y="1534"/>
                  <a:ext cx="235" cy="140"/>
                </a:xfrm>
                <a:custGeom>
                  <a:avLst/>
                  <a:gdLst>
                    <a:gd name="T0" fmla="*/ 156 w 1301"/>
                    <a:gd name="T1" fmla="*/ 213 h 774"/>
                    <a:gd name="T2" fmla="*/ 120 w 1301"/>
                    <a:gd name="T3" fmla="*/ 332 h 774"/>
                    <a:gd name="T4" fmla="*/ 30 w 1301"/>
                    <a:gd name="T5" fmla="*/ 418 h 774"/>
                    <a:gd name="T6" fmla="*/ 0 w 1301"/>
                    <a:gd name="T7" fmla="*/ 562 h 774"/>
                    <a:gd name="T8" fmla="*/ 63 w 1301"/>
                    <a:gd name="T9" fmla="*/ 564 h 774"/>
                    <a:gd name="T10" fmla="*/ 111 w 1301"/>
                    <a:gd name="T11" fmla="*/ 597 h 774"/>
                    <a:gd name="T12" fmla="*/ 177 w 1301"/>
                    <a:gd name="T13" fmla="*/ 608 h 774"/>
                    <a:gd name="T14" fmla="*/ 200 w 1301"/>
                    <a:gd name="T15" fmla="*/ 697 h 774"/>
                    <a:gd name="T16" fmla="*/ 242 w 1301"/>
                    <a:gd name="T17" fmla="*/ 774 h 774"/>
                    <a:gd name="T18" fmla="*/ 766 w 1301"/>
                    <a:gd name="T19" fmla="*/ 464 h 774"/>
                    <a:gd name="T20" fmla="*/ 779 w 1301"/>
                    <a:gd name="T21" fmla="*/ 439 h 774"/>
                    <a:gd name="T22" fmla="*/ 819 w 1301"/>
                    <a:gd name="T23" fmla="*/ 425 h 774"/>
                    <a:gd name="T24" fmla="*/ 921 w 1301"/>
                    <a:gd name="T25" fmla="*/ 310 h 774"/>
                    <a:gd name="T26" fmla="*/ 1009 w 1301"/>
                    <a:gd name="T27" fmla="*/ 283 h 774"/>
                    <a:gd name="T28" fmla="*/ 1188 w 1301"/>
                    <a:gd name="T29" fmla="*/ 283 h 774"/>
                    <a:gd name="T30" fmla="*/ 1229 w 1301"/>
                    <a:gd name="T31" fmla="*/ 143 h 774"/>
                    <a:gd name="T32" fmla="*/ 1301 w 1301"/>
                    <a:gd name="T33" fmla="*/ 140 h 774"/>
                    <a:gd name="T34" fmla="*/ 1278 w 1301"/>
                    <a:gd name="T35" fmla="*/ 82 h 774"/>
                    <a:gd name="T36" fmla="*/ 1201 w 1301"/>
                    <a:gd name="T37" fmla="*/ 0 h 774"/>
                    <a:gd name="T38" fmla="*/ 1164 w 1301"/>
                    <a:gd name="T39" fmla="*/ 11 h 774"/>
                    <a:gd name="T40" fmla="*/ 1100 w 1301"/>
                    <a:gd name="T41" fmla="*/ 99 h 774"/>
                    <a:gd name="T42" fmla="*/ 999 w 1301"/>
                    <a:gd name="T43" fmla="*/ 108 h 774"/>
                    <a:gd name="T44" fmla="*/ 979 w 1301"/>
                    <a:gd name="T45" fmla="*/ 133 h 774"/>
                    <a:gd name="T46" fmla="*/ 751 w 1301"/>
                    <a:gd name="T47" fmla="*/ 136 h 774"/>
                    <a:gd name="T48" fmla="*/ 668 w 1301"/>
                    <a:gd name="T49" fmla="*/ 144 h 774"/>
                    <a:gd name="T50" fmla="*/ 687 w 1301"/>
                    <a:gd name="T51" fmla="*/ 175 h 774"/>
                    <a:gd name="T52" fmla="*/ 654 w 1301"/>
                    <a:gd name="T53" fmla="*/ 202 h 774"/>
                    <a:gd name="T54" fmla="*/ 615 w 1301"/>
                    <a:gd name="T55" fmla="*/ 202 h 774"/>
                    <a:gd name="T56" fmla="*/ 528 w 1301"/>
                    <a:gd name="T57" fmla="*/ 174 h 774"/>
                    <a:gd name="T58" fmla="*/ 156 w 1301"/>
                    <a:gd name="T59" fmla="*/ 213 h 7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301" h="774">
                      <a:moveTo>
                        <a:pt x="156" y="213"/>
                      </a:moveTo>
                      <a:lnTo>
                        <a:pt x="120" y="332"/>
                      </a:lnTo>
                      <a:lnTo>
                        <a:pt x="30" y="418"/>
                      </a:lnTo>
                      <a:lnTo>
                        <a:pt x="0" y="562"/>
                      </a:lnTo>
                      <a:lnTo>
                        <a:pt x="63" y="564"/>
                      </a:lnTo>
                      <a:lnTo>
                        <a:pt x="111" y="597"/>
                      </a:lnTo>
                      <a:lnTo>
                        <a:pt x="177" y="608"/>
                      </a:lnTo>
                      <a:lnTo>
                        <a:pt x="200" y="697"/>
                      </a:lnTo>
                      <a:lnTo>
                        <a:pt x="242" y="774"/>
                      </a:lnTo>
                      <a:lnTo>
                        <a:pt x="766" y="464"/>
                      </a:lnTo>
                      <a:lnTo>
                        <a:pt x="779" y="439"/>
                      </a:lnTo>
                      <a:lnTo>
                        <a:pt x="819" y="425"/>
                      </a:lnTo>
                      <a:lnTo>
                        <a:pt x="921" y="310"/>
                      </a:lnTo>
                      <a:lnTo>
                        <a:pt x="1009" y="283"/>
                      </a:lnTo>
                      <a:lnTo>
                        <a:pt x="1188" y="283"/>
                      </a:lnTo>
                      <a:lnTo>
                        <a:pt x="1229" y="143"/>
                      </a:lnTo>
                      <a:lnTo>
                        <a:pt x="1301" y="140"/>
                      </a:lnTo>
                      <a:lnTo>
                        <a:pt x="1278" y="82"/>
                      </a:lnTo>
                      <a:lnTo>
                        <a:pt x="1201" y="0"/>
                      </a:lnTo>
                      <a:lnTo>
                        <a:pt x="1164" y="11"/>
                      </a:lnTo>
                      <a:lnTo>
                        <a:pt x="1100" y="99"/>
                      </a:lnTo>
                      <a:lnTo>
                        <a:pt x="999" y="108"/>
                      </a:lnTo>
                      <a:lnTo>
                        <a:pt x="979" y="133"/>
                      </a:lnTo>
                      <a:lnTo>
                        <a:pt x="751" y="136"/>
                      </a:lnTo>
                      <a:lnTo>
                        <a:pt x="668" y="144"/>
                      </a:lnTo>
                      <a:lnTo>
                        <a:pt x="687" y="175"/>
                      </a:lnTo>
                      <a:lnTo>
                        <a:pt x="654" y="202"/>
                      </a:lnTo>
                      <a:lnTo>
                        <a:pt x="615" y="202"/>
                      </a:lnTo>
                      <a:lnTo>
                        <a:pt x="528" y="174"/>
                      </a:lnTo>
                      <a:lnTo>
                        <a:pt x="156" y="213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13120" name="Freeform 128"/>
                <p:cNvSpPr>
                  <a:spLocks noChangeAspect="1"/>
                </p:cNvSpPr>
                <p:nvPr/>
              </p:nvSpPr>
              <p:spPr bwMode="auto">
                <a:xfrm>
                  <a:off x="4000" y="1410"/>
                  <a:ext cx="194" cy="149"/>
                </a:xfrm>
                <a:custGeom>
                  <a:avLst/>
                  <a:gdLst>
                    <a:gd name="T0" fmla="*/ 304 w 1071"/>
                    <a:gd name="T1" fmla="*/ 0 h 824"/>
                    <a:gd name="T2" fmla="*/ 525 w 1071"/>
                    <a:gd name="T3" fmla="*/ 24 h 824"/>
                    <a:gd name="T4" fmla="*/ 644 w 1071"/>
                    <a:gd name="T5" fmla="*/ 329 h 824"/>
                    <a:gd name="T6" fmla="*/ 666 w 1071"/>
                    <a:gd name="T7" fmla="*/ 337 h 824"/>
                    <a:gd name="T8" fmla="*/ 685 w 1071"/>
                    <a:gd name="T9" fmla="*/ 296 h 824"/>
                    <a:gd name="T10" fmla="*/ 767 w 1071"/>
                    <a:gd name="T11" fmla="*/ 284 h 824"/>
                    <a:gd name="T12" fmla="*/ 949 w 1071"/>
                    <a:gd name="T13" fmla="*/ 121 h 824"/>
                    <a:gd name="T14" fmla="*/ 1001 w 1071"/>
                    <a:gd name="T15" fmla="*/ 159 h 824"/>
                    <a:gd name="T16" fmla="*/ 971 w 1071"/>
                    <a:gd name="T17" fmla="*/ 202 h 824"/>
                    <a:gd name="T18" fmla="*/ 969 w 1071"/>
                    <a:gd name="T19" fmla="*/ 230 h 824"/>
                    <a:gd name="T20" fmla="*/ 1049 w 1071"/>
                    <a:gd name="T21" fmla="*/ 329 h 824"/>
                    <a:gd name="T22" fmla="*/ 1061 w 1071"/>
                    <a:gd name="T23" fmla="*/ 382 h 824"/>
                    <a:gd name="T24" fmla="*/ 1033 w 1071"/>
                    <a:gd name="T25" fmla="*/ 447 h 824"/>
                    <a:gd name="T26" fmla="*/ 1071 w 1071"/>
                    <a:gd name="T27" fmla="*/ 482 h 824"/>
                    <a:gd name="T28" fmla="*/ 1043 w 1071"/>
                    <a:gd name="T29" fmla="*/ 511 h 824"/>
                    <a:gd name="T30" fmla="*/ 1061 w 1071"/>
                    <a:gd name="T31" fmla="*/ 542 h 824"/>
                    <a:gd name="T32" fmla="*/ 1033 w 1071"/>
                    <a:gd name="T33" fmla="*/ 572 h 824"/>
                    <a:gd name="T34" fmla="*/ 1037 w 1071"/>
                    <a:gd name="T35" fmla="*/ 607 h 824"/>
                    <a:gd name="T36" fmla="*/ 997 w 1071"/>
                    <a:gd name="T37" fmla="*/ 687 h 824"/>
                    <a:gd name="T38" fmla="*/ 965 w 1071"/>
                    <a:gd name="T39" fmla="*/ 697 h 824"/>
                    <a:gd name="T40" fmla="*/ 900 w 1071"/>
                    <a:gd name="T41" fmla="*/ 785 h 824"/>
                    <a:gd name="T42" fmla="*/ 799 w 1071"/>
                    <a:gd name="T43" fmla="*/ 795 h 824"/>
                    <a:gd name="T44" fmla="*/ 777 w 1071"/>
                    <a:gd name="T45" fmla="*/ 820 h 824"/>
                    <a:gd name="T46" fmla="*/ 552 w 1071"/>
                    <a:gd name="T47" fmla="*/ 824 h 824"/>
                    <a:gd name="T48" fmla="*/ 210 w 1071"/>
                    <a:gd name="T49" fmla="*/ 449 h 824"/>
                    <a:gd name="T50" fmla="*/ 157 w 1071"/>
                    <a:gd name="T51" fmla="*/ 560 h 824"/>
                    <a:gd name="T52" fmla="*/ 40 w 1071"/>
                    <a:gd name="T53" fmla="*/ 546 h 824"/>
                    <a:gd name="T54" fmla="*/ 14 w 1071"/>
                    <a:gd name="T55" fmla="*/ 447 h 824"/>
                    <a:gd name="T56" fmla="*/ 28 w 1071"/>
                    <a:gd name="T57" fmla="*/ 405 h 824"/>
                    <a:gd name="T58" fmla="*/ 0 w 1071"/>
                    <a:gd name="T59" fmla="*/ 345 h 824"/>
                    <a:gd name="T60" fmla="*/ 247 w 1071"/>
                    <a:gd name="T61" fmla="*/ 83 h 824"/>
                    <a:gd name="T62" fmla="*/ 304 w 1071"/>
                    <a:gd name="T63" fmla="*/ 0 h 8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1071" h="824">
                      <a:moveTo>
                        <a:pt x="304" y="0"/>
                      </a:moveTo>
                      <a:lnTo>
                        <a:pt x="525" y="24"/>
                      </a:lnTo>
                      <a:lnTo>
                        <a:pt x="644" y="329"/>
                      </a:lnTo>
                      <a:lnTo>
                        <a:pt x="666" y="337"/>
                      </a:lnTo>
                      <a:lnTo>
                        <a:pt x="685" y="296"/>
                      </a:lnTo>
                      <a:lnTo>
                        <a:pt x="767" y="284"/>
                      </a:lnTo>
                      <a:lnTo>
                        <a:pt x="949" y="121"/>
                      </a:lnTo>
                      <a:lnTo>
                        <a:pt x="1001" y="159"/>
                      </a:lnTo>
                      <a:lnTo>
                        <a:pt x="971" y="202"/>
                      </a:lnTo>
                      <a:lnTo>
                        <a:pt x="969" y="230"/>
                      </a:lnTo>
                      <a:lnTo>
                        <a:pt x="1049" y="329"/>
                      </a:lnTo>
                      <a:lnTo>
                        <a:pt x="1061" y="382"/>
                      </a:lnTo>
                      <a:lnTo>
                        <a:pt x="1033" y="447"/>
                      </a:lnTo>
                      <a:lnTo>
                        <a:pt x="1071" y="482"/>
                      </a:lnTo>
                      <a:lnTo>
                        <a:pt x="1043" y="511"/>
                      </a:lnTo>
                      <a:lnTo>
                        <a:pt x="1061" y="542"/>
                      </a:lnTo>
                      <a:lnTo>
                        <a:pt x="1033" y="572"/>
                      </a:lnTo>
                      <a:lnTo>
                        <a:pt x="1037" y="607"/>
                      </a:lnTo>
                      <a:lnTo>
                        <a:pt x="997" y="687"/>
                      </a:lnTo>
                      <a:lnTo>
                        <a:pt x="965" y="697"/>
                      </a:lnTo>
                      <a:lnTo>
                        <a:pt x="900" y="785"/>
                      </a:lnTo>
                      <a:lnTo>
                        <a:pt x="799" y="795"/>
                      </a:lnTo>
                      <a:lnTo>
                        <a:pt x="777" y="820"/>
                      </a:lnTo>
                      <a:lnTo>
                        <a:pt x="552" y="824"/>
                      </a:lnTo>
                      <a:lnTo>
                        <a:pt x="210" y="449"/>
                      </a:lnTo>
                      <a:lnTo>
                        <a:pt x="157" y="560"/>
                      </a:lnTo>
                      <a:lnTo>
                        <a:pt x="40" y="546"/>
                      </a:lnTo>
                      <a:lnTo>
                        <a:pt x="14" y="447"/>
                      </a:lnTo>
                      <a:lnTo>
                        <a:pt x="28" y="405"/>
                      </a:lnTo>
                      <a:lnTo>
                        <a:pt x="0" y="345"/>
                      </a:lnTo>
                      <a:lnTo>
                        <a:pt x="247" y="83"/>
                      </a:lnTo>
                      <a:lnTo>
                        <a:pt x="304" y="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13121" name="Freeform 129"/>
                <p:cNvSpPr>
                  <a:spLocks noChangeAspect="1"/>
                </p:cNvSpPr>
                <p:nvPr/>
              </p:nvSpPr>
              <p:spPr bwMode="auto">
                <a:xfrm>
                  <a:off x="3832" y="1547"/>
                  <a:ext cx="456" cy="385"/>
                </a:xfrm>
                <a:custGeom>
                  <a:avLst/>
                  <a:gdLst>
                    <a:gd name="T0" fmla="*/ 94 w 2527"/>
                    <a:gd name="T1" fmla="*/ 279 h 2134"/>
                    <a:gd name="T2" fmla="*/ 165 w 2527"/>
                    <a:gd name="T3" fmla="*/ 127 h 2134"/>
                    <a:gd name="T4" fmla="*/ 264 w 2527"/>
                    <a:gd name="T5" fmla="*/ 108 h 2134"/>
                    <a:gd name="T6" fmla="*/ 402 w 2527"/>
                    <a:gd name="T7" fmla="*/ 21 h 2134"/>
                    <a:gd name="T8" fmla="*/ 529 w 2527"/>
                    <a:gd name="T9" fmla="*/ 0 h 2134"/>
                    <a:gd name="T10" fmla="*/ 687 w 2527"/>
                    <a:gd name="T11" fmla="*/ 82 h 2134"/>
                    <a:gd name="T12" fmla="*/ 752 w 2527"/>
                    <a:gd name="T13" fmla="*/ 103 h 2134"/>
                    <a:gd name="T14" fmla="*/ 837 w 2527"/>
                    <a:gd name="T15" fmla="*/ 62 h 2134"/>
                    <a:gd name="T16" fmla="*/ 855 w 2527"/>
                    <a:gd name="T17" fmla="*/ 256 h 2134"/>
                    <a:gd name="T18" fmla="*/ 732 w 2527"/>
                    <a:gd name="T19" fmla="*/ 488 h 2134"/>
                    <a:gd name="T20" fmla="*/ 840 w 2527"/>
                    <a:gd name="T21" fmla="*/ 524 h 2134"/>
                    <a:gd name="T22" fmla="*/ 937 w 2527"/>
                    <a:gd name="T23" fmla="*/ 626 h 2134"/>
                    <a:gd name="T24" fmla="*/ 1501 w 2527"/>
                    <a:gd name="T25" fmla="*/ 394 h 2134"/>
                    <a:gd name="T26" fmla="*/ 1910 w 2527"/>
                    <a:gd name="T27" fmla="*/ 694 h 2134"/>
                    <a:gd name="T28" fmla="*/ 1986 w 2527"/>
                    <a:gd name="T29" fmla="*/ 773 h 2134"/>
                    <a:gd name="T30" fmla="*/ 2274 w 2527"/>
                    <a:gd name="T31" fmla="*/ 720 h 2134"/>
                    <a:gd name="T32" fmla="*/ 2451 w 2527"/>
                    <a:gd name="T33" fmla="*/ 785 h 2134"/>
                    <a:gd name="T34" fmla="*/ 2527 w 2527"/>
                    <a:gd name="T35" fmla="*/ 812 h 2134"/>
                    <a:gd name="T36" fmla="*/ 2386 w 2527"/>
                    <a:gd name="T37" fmla="*/ 917 h 2134"/>
                    <a:gd name="T38" fmla="*/ 2336 w 2527"/>
                    <a:gd name="T39" fmla="*/ 1038 h 2134"/>
                    <a:gd name="T40" fmla="*/ 2295 w 2527"/>
                    <a:gd name="T41" fmla="*/ 1055 h 2134"/>
                    <a:gd name="T42" fmla="*/ 2353 w 2527"/>
                    <a:gd name="T43" fmla="*/ 1088 h 2134"/>
                    <a:gd name="T44" fmla="*/ 2448 w 2527"/>
                    <a:gd name="T45" fmla="*/ 1173 h 2134"/>
                    <a:gd name="T46" fmla="*/ 2341 w 2527"/>
                    <a:gd name="T47" fmla="*/ 1293 h 2134"/>
                    <a:gd name="T48" fmla="*/ 2380 w 2527"/>
                    <a:gd name="T49" fmla="*/ 1578 h 2134"/>
                    <a:gd name="T50" fmla="*/ 2080 w 2527"/>
                    <a:gd name="T51" fmla="*/ 1816 h 2134"/>
                    <a:gd name="T52" fmla="*/ 2003 w 2527"/>
                    <a:gd name="T53" fmla="*/ 1866 h 2134"/>
                    <a:gd name="T54" fmla="*/ 1924 w 2527"/>
                    <a:gd name="T55" fmla="*/ 1872 h 2134"/>
                    <a:gd name="T56" fmla="*/ 1795 w 2527"/>
                    <a:gd name="T57" fmla="*/ 1843 h 2134"/>
                    <a:gd name="T58" fmla="*/ 1687 w 2527"/>
                    <a:gd name="T59" fmla="*/ 1875 h 2134"/>
                    <a:gd name="T60" fmla="*/ 1622 w 2527"/>
                    <a:gd name="T61" fmla="*/ 1998 h 2134"/>
                    <a:gd name="T62" fmla="*/ 1572 w 2527"/>
                    <a:gd name="T63" fmla="*/ 2049 h 2134"/>
                    <a:gd name="T64" fmla="*/ 1378 w 2527"/>
                    <a:gd name="T65" fmla="*/ 2134 h 2134"/>
                    <a:gd name="T66" fmla="*/ 1340 w 2527"/>
                    <a:gd name="T67" fmla="*/ 2013 h 2134"/>
                    <a:gd name="T68" fmla="*/ 1225 w 2527"/>
                    <a:gd name="T69" fmla="*/ 1987 h 2134"/>
                    <a:gd name="T70" fmla="*/ 1213 w 2527"/>
                    <a:gd name="T71" fmla="*/ 1857 h 2134"/>
                    <a:gd name="T72" fmla="*/ 1166 w 2527"/>
                    <a:gd name="T73" fmla="*/ 1740 h 2134"/>
                    <a:gd name="T74" fmla="*/ 1116 w 2527"/>
                    <a:gd name="T75" fmla="*/ 1699 h 2134"/>
                    <a:gd name="T76" fmla="*/ 1134 w 2527"/>
                    <a:gd name="T77" fmla="*/ 1602 h 2134"/>
                    <a:gd name="T78" fmla="*/ 1075 w 2527"/>
                    <a:gd name="T79" fmla="*/ 1502 h 2134"/>
                    <a:gd name="T80" fmla="*/ 1016 w 2527"/>
                    <a:gd name="T81" fmla="*/ 1373 h 2134"/>
                    <a:gd name="T82" fmla="*/ 878 w 2527"/>
                    <a:gd name="T83" fmla="*/ 1378 h 2134"/>
                    <a:gd name="T84" fmla="*/ 817 w 2527"/>
                    <a:gd name="T85" fmla="*/ 1275 h 2134"/>
                    <a:gd name="T86" fmla="*/ 790 w 2527"/>
                    <a:gd name="T87" fmla="*/ 1328 h 2134"/>
                    <a:gd name="T88" fmla="*/ 673 w 2527"/>
                    <a:gd name="T89" fmla="*/ 1320 h 2134"/>
                    <a:gd name="T90" fmla="*/ 690 w 2527"/>
                    <a:gd name="T91" fmla="*/ 1402 h 2134"/>
                    <a:gd name="T92" fmla="*/ 647 w 2527"/>
                    <a:gd name="T93" fmla="*/ 1429 h 2134"/>
                    <a:gd name="T94" fmla="*/ 487 w 2527"/>
                    <a:gd name="T95" fmla="*/ 1381 h 2134"/>
                    <a:gd name="T96" fmla="*/ 420 w 2527"/>
                    <a:gd name="T97" fmla="*/ 1452 h 2134"/>
                    <a:gd name="T98" fmla="*/ 435 w 2527"/>
                    <a:gd name="T99" fmla="*/ 1546 h 2134"/>
                    <a:gd name="T100" fmla="*/ 255 w 2527"/>
                    <a:gd name="T101" fmla="*/ 1511 h 2134"/>
                    <a:gd name="T102" fmla="*/ 91 w 2527"/>
                    <a:gd name="T103" fmla="*/ 1481 h 2134"/>
                    <a:gd name="T104" fmla="*/ 126 w 2527"/>
                    <a:gd name="T105" fmla="*/ 1376 h 2134"/>
                    <a:gd name="T106" fmla="*/ 214 w 2527"/>
                    <a:gd name="T107" fmla="*/ 1320 h 2134"/>
                    <a:gd name="T108" fmla="*/ 129 w 2527"/>
                    <a:gd name="T109" fmla="*/ 1088 h 2134"/>
                    <a:gd name="T110" fmla="*/ 182 w 2527"/>
                    <a:gd name="T111" fmla="*/ 1061 h 2134"/>
                    <a:gd name="T112" fmla="*/ 270 w 2527"/>
                    <a:gd name="T113" fmla="*/ 888 h 2134"/>
                    <a:gd name="T114" fmla="*/ 185 w 2527"/>
                    <a:gd name="T115" fmla="*/ 644 h 2134"/>
                    <a:gd name="T116" fmla="*/ 38 w 2527"/>
                    <a:gd name="T117" fmla="*/ 530 h 2134"/>
                    <a:gd name="T118" fmla="*/ 0 w 2527"/>
                    <a:gd name="T119" fmla="*/ 382 h 2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2527" h="2134">
                      <a:moveTo>
                        <a:pt x="44" y="330"/>
                      </a:moveTo>
                      <a:lnTo>
                        <a:pt x="94" y="279"/>
                      </a:lnTo>
                      <a:lnTo>
                        <a:pt x="114" y="209"/>
                      </a:lnTo>
                      <a:lnTo>
                        <a:pt x="165" y="127"/>
                      </a:lnTo>
                      <a:lnTo>
                        <a:pt x="235" y="97"/>
                      </a:lnTo>
                      <a:lnTo>
                        <a:pt x="264" y="108"/>
                      </a:lnTo>
                      <a:lnTo>
                        <a:pt x="317" y="45"/>
                      </a:lnTo>
                      <a:lnTo>
                        <a:pt x="402" y="21"/>
                      </a:lnTo>
                      <a:lnTo>
                        <a:pt x="391" y="6"/>
                      </a:lnTo>
                      <a:lnTo>
                        <a:pt x="529" y="0"/>
                      </a:lnTo>
                      <a:lnTo>
                        <a:pt x="634" y="82"/>
                      </a:lnTo>
                      <a:lnTo>
                        <a:pt x="687" y="82"/>
                      </a:lnTo>
                      <a:lnTo>
                        <a:pt x="699" y="65"/>
                      </a:lnTo>
                      <a:lnTo>
                        <a:pt x="752" y="103"/>
                      </a:lnTo>
                      <a:lnTo>
                        <a:pt x="769" y="103"/>
                      </a:lnTo>
                      <a:lnTo>
                        <a:pt x="837" y="62"/>
                      </a:lnTo>
                      <a:lnTo>
                        <a:pt x="887" y="141"/>
                      </a:lnTo>
                      <a:lnTo>
                        <a:pt x="855" y="256"/>
                      </a:lnTo>
                      <a:lnTo>
                        <a:pt x="766" y="344"/>
                      </a:lnTo>
                      <a:lnTo>
                        <a:pt x="732" y="488"/>
                      </a:lnTo>
                      <a:lnTo>
                        <a:pt x="796" y="494"/>
                      </a:lnTo>
                      <a:lnTo>
                        <a:pt x="840" y="524"/>
                      </a:lnTo>
                      <a:lnTo>
                        <a:pt x="910" y="544"/>
                      </a:lnTo>
                      <a:lnTo>
                        <a:pt x="937" y="626"/>
                      </a:lnTo>
                      <a:lnTo>
                        <a:pt x="972" y="702"/>
                      </a:lnTo>
                      <a:lnTo>
                        <a:pt x="1501" y="394"/>
                      </a:lnTo>
                      <a:lnTo>
                        <a:pt x="1810" y="691"/>
                      </a:lnTo>
                      <a:lnTo>
                        <a:pt x="1910" y="694"/>
                      </a:lnTo>
                      <a:lnTo>
                        <a:pt x="1924" y="758"/>
                      </a:lnTo>
                      <a:lnTo>
                        <a:pt x="1986" y="773"/>
                      </a:lnTo>
                      <a:lnTo>
                        <a:pt x="2130" y="714"/>
                      </a:lnTo>
                      <a:lnTo>
                        <a:pt x="2274" y="720"/>
                      </a:lnTo>
                      <a:lnTo>
                        <a:pt x="2377" y="776"/>
                      </a:lnTo>
                      <a:lnTo>
                        <a:pt x="2451" y="785"/>
                      </a:lnTo>
                      <a:lnTo>
                        <a:pt x="2448" y="770"/>
                      </a:lnTo>
                      <a:lnTo>
                        <a:pt x="2527" y="812"/>
                      </a:lnTo>
                      <a:lnTo>
                        <a:pt x="2482" y="920"/>
                      </a:lnTo>
                      <a:lnTo>
                        <a:pt x="2386" y="917"/>
                      </a:lnTo>
                      <a:lnTo>
                        <a:pt x="2403" y="1046"/>
                      </a:lnTo>
                      <a:lnTo>
                        <a:pt x="2336" y="1038"/>
                      </a:lnTo>
                      <a:lnTo>
                        <a:pt x="2301" y="1011"/>
                      </a:lnTo>
                      <a:lnTo>
                        <a:pt x="2295" y="1055"/>
                      </a:lnTo>
                      <a:lnTo>
                        <a:pt x="2324" y="1105"/>
                      </a:lnTo>
                      <a:lnTo>
                        <a:pt x="2353" y="1088"/>
                      </a:lnTo>
                      <a:lnTo>
                        <a:pt x="2380" y="1161"/>
                      </a:lnTo>
                      <a:lnTo>
                        <a:pt x="2448" y="1173"/>
                      </a:lnTo>
                      <a:lnTo>
                        <a:pt x="2488" y="1258"/>
                      </a:lnTo>
                      <a:lnTo>
                        <a:pt x="2341" y="1293"/>
                      </a:lnTo>
                      <a:lnTo>
                        <a:pt x="2315" y="1481"/>
                      </a:lnTo>
                      <a:lnTo>
                        <a:pt x="2380" y="1578"/>
                      </a:lnTo>
                      <a:lnTo>
                        <a:pt x="2192" y="1781"/>
                      </a:lnTo>
                      <a:lnTo>
                        <a:pt x="2080" y="1816"/>
                      </a:lnTo>
                      <a:lnTo>
                        <a:pt x="2019" y="1881"/>
                      </a:lnTo>
                      <a:lnTo>
                        <a:pt x="2003" y="1866"/>
                      </a:lnTo>
                      <a:lnTo>
                        <a:pt x="1939" y="1860"/>
                      </a:lnTo>
                      <a:lnTo>
                        <a:pt x="1924" y="1872"/>
                      </a:lnTo>
                      <a:lnTo>
                        <a:pt x="1868" y="1881"/>
                      </a:lnTo>
                      <a:lnTo>
                        <a:pt x="1795" y="1843"/>
                      </a:lnTo>
                      <a:lnTo>
                        <a:pt x="1769" y="1860"/>
                      </a:lnTo>
                      <a:lnTo>
                        <a:pt x="1687" y="1875"/>
                      </a:lnTo>
                      <a:lnTo>
                        <a:pt x="1634" y="1919"/>
                      </a:lnTo>
                      <a:lnTo>
                        <a:pt x="1622" y="1998"/>
                      </a:lnTo>
                      <a:lnTo>
                        <a:pt x="1589" y="2046"/>
                      </a:lnTo>
                      <a:lnTo>
                        <a:pt x="1572" y="2049"/>
                      </a:lnTo>
                      <a:lnTo>
                        <a:pt x="1428" y="2134"/>
                      </a:lnTo>
                      <a:lnTo>
                        <a:pt x="1378" y="2134"/>
                      </a:lnTo>
                      <a:lnTo>
                        <a:pt x="1378" y="2083"/>
                      </a:lnTo>
                      <a:lnTo>
                        <a:pt x="1340" y="2013"/>
                      </a:lnTo>
                      <a:lnTo>
                        <a:pt x="1284" y="1984"/>
                      </a:lnTo>
                      <a:lnTo>
                        <a:pt x="1225" y="1987"/>
                      </a:lnTo>
                      <a:lnTo>
                        <a:pt x="1208" y="1925"/>
                      </a:lnTo>
                      <a:lnTo>
                        <a:pt x="1213" y="1857"/>
                      </a:lnTo>
                      <a:lnTo>
                        <a:pt x="1189" y="1828"/>
                      </a:lnTo>
                      <a:lnTo>
                        <a:pt x="1166" y="1740"/>
                      </a:lnTo>
                      <a:lnTo>
                        <a:pt x="1131" y="1728"/>
                      </a:lnTo>
                      <a:lnTo>
                        <a:pt x="1116" y="1699"/>
                      </a:lnTo>
                      <a:lnTo>
                        <a:pt x="1146" y="1660"/>
                      </a:lnTo>
                      <a:lnTo>
                        <a:pt x="1134" y="1602"/>
                      </a:lnTo>
                      <a:lnTo>
                        <a:pt x="1090" y="1564"/>
                      </a:lnTo>
                      <a:lnTo>
                        <a:pt x="1075" y="1502"/>
                      </a:lnTo>
                      <a:lnTo>
                        <a:pt x="1037" y="1481"/>
                      </a:lnTo>
                      <a:lnTo>
                        <a:pt x="1016" y="1373"/>
                      </a:lnTo>
                      <a:lnTo>
                        <a:pt x="934" y="1282"/>
                      </a:lnTo>
                      <a:lnTo>
                        <a:pt x="878" y="1378"/>
                      </a:lnTo>
                      <a:lnTo>
                        <a:pt x="849" y="1282"/>
                      </a:lnTo>
                      <a:lnTo>
                        <a:pt x="817" y="1275"/>
                      </a:lnTo>
                      <a:lnTo>
                        <a:pt x="817" y="1328"/>
                      </a:lnTo>
                      <a:lnTo>
                        <a:pt x="790" y="1328"/>
                      </a:lnTo>
                      <a:lnTo>
                        <a:pt x="737" y="1282"/>
                      </a:lnTo>
                      <a:lnTo>
                        <a:pt x="673" y="1320"/>
                      </a:lnTo>
                      <a:lnTo>
                        <a:pt x="676" y="1376"/>
                      </a:lnTo>
                      <a:lnTo>
                        <a:pt x="690" y="1402"/>
                      </a:lnTo>
                      <a:lnTo>
                        <a:pt x="676" y="1434"/>
                      </a:lnTo>
                      <a:lnTo>
                        <a:pt x="647" y="1429"/>
                      </a:lnTo>
                      <a:lnTo>
                        <a:pt x="617" y="1387"/>
                      </a:lnTo>
                      <a:lnTo>
                        <a:pt x="487" y="1381"/>
                      </a:lnTo>
                      <a:lnTo>
                        <a:pt x="420" y="1413"/>
                      </a:lnTo>
                      <a:lnTo>
                        <a:pt x="420" y="1452"/>
                      </a:lnTo>
                      <a:lnTo>
                        <a:pt x="467" y="1499"/>
                      </a:lnTo>
                      <a:lnTo>
                        <a:pt x="435" y="1546"/>
                      </a:lnTo>
                      <a:lnTo>
                        <a:pt x="320" y="1561"/>
                      </a:lnTo>
                      <a:lnTo>
                        <a:pt x="255" y="1511"/>
                      </a:lnTo>
                      <a:lnTo>
                        <a:pt x="146" y="1505"/>
                      </a:lnTo>
                      <a:lnTo>
                        <a:pt x="91" y="1481"/>
                      </a:lnTo>
                      <a:lnTo>
                        <a:pt x="82" y="1458"/>
                      </a:lnTo>
                      <a:lnTo>
                        <a:pt x="126" y="1376"/>
                      </a:lnTo>
                      <a:lnTo>
                        <a:pt x="170" y="1370"/>
                      </a:lnTo>
                      <a:lnTo>
                        <a:pt x="214" y="1320"/>
                      </a:lnTo>
                      <a:lnTo>
                        <a:pt x="182" y="1258"/>
                      </a:lnTo>
                      <a:lnTo>
                        <a:pt x="129" y="1088"/>
                      </a:lnTo>
                      <a:lnTo>
                        <a:pt x="126" y="1061"/>
                      </a:lnTo>
                      <a:lnTo>
                        <a:pt x="182" y="1061"/>
                      </a:lnTo>
                      <a:lnTo>
                        <a:pt x="264" y="1006"/>
                      </a:lnTo>
                      <a:lnTo>
                        <a:pt x="270" y="888"/>
                      </a:lnTo>
                      <a:lnTo>
                        <a:pt x="197" y="858"/>
                      </a:lnTo>
                      <a:lnTo>
                        <a:pt x="185" y="644"/>
                      </a:lnTo>
                      <a:lnTo>
                        <a:pt x="67" y="564"/>
                      </a:lnTo>
                      <a:lnTo>
                        <a:pt x="38" y="530"/>
                      </a:lnTo>
                      <a:lnTo>
                        <a:pt x="50" y="491"/>
                      </a:lnTo>
                      <a:lnTo>
                        <a:pt x="0" y="382"/>
                      </a:lnTo>
                      <a:lnTo>
                        <a:pt x="44" y="33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</p:grpSp>
        <p:sp>
          <p:nvSpPr>
            <p:cNvPr id="213122" name="Freeform 130"/>
            <p:cNvSpPr>
              <a:spLocks noChangeAspect="1"/>
            </p:cNvSpPr>
            <p:nvPr/>
          </p:nvSpPr>
          <p:spPr bwMode="auto">
            <a:xfrm>
              <a:off x="4523" y="1335"/>
              <a:ext cx="137" cy="110"/>
            </a:xfrm>
            <a:custGeom>
              <a:avLst/>
              <a:gdLst>
                <a:gd name="T0" fmla="*/ 525 w 926"/>
                <a:gd name="T1" fmla="*/ 750 h 750"/>
                <a:gd name="T2" fmla="*/ 461 w 926"/>
                <a:gd name="T3" fmla="*/ 649 h 750"/>
                <a:gd name="T4" fmla="*/ 339 w 926"/>
                <a:gd name="T5" fmla="*/ 570 h 750"/>
                <a:gd name="T6" fmla="*/ 315 w 926"/>
                <a:gd name="T7" fmla="*/ 543 h 750"/>
                <a:gd name="T8" fmla="*/ 280 w 926"/>
                <a:gd name="T9" fmla="*/ 544 h 750"/>
                <a:gd name="T10" fmla="*/ 270 w 926"/>
                <a:gd name="T11" fmla="*/ 570 h 750"/>
                <a:gd name="T12" fmla="*/ 253 w 926"/>
                <a:gd name="T13" fmla="*/ 566 h 750"/>
                <a:gd name="T14" fmla="*/ 0 w 926"/>
                <a:gd name="T15" fmla="*/ 354 h 750"/>
                <a:gd name="T16" fmla="*/ 148 w 926"/>
                <a:gd name="T17" fmla="*/ 198 h 750"/>
                <a:gd name="T18" fmla="*/ 156 w 926"/>
                <a:gd name="T19" fmla="*/ 158 h 750"/>
                <a:gd name="T20" fmla="*/ 92 w 926"/>
                <a:gd name="T21" fmla="*/ 106 h 750"/>
                <a:gd name="T22" fmla="*/ 96 w 926"/>
                <a:gd name="T23" fmla="*/ 42 h 750"/>
                <a:gd name="T24" fmla="*/ 186 w 926"/>
                <a:gd name="T25" fmla="*/ 40 h 750"/>
                <a:gd name="T26" fmla="*/ 222 w 926"/>
                <a:gd name="T27" fmla="*/ 0 h 750"/>
                <a:gd name="T28" fmla="*/ 418 w 926"/>
                <a:gd name="T29" fmla="*/ 89 h 750"/>
                <a:gd name="T30" fmla="*/ 492 w 926"/>
                <a:gd name="T31" fmla="*/ 82 h 750"/>
                <a:gd name="T32" fmla="*/ 613 w 926"/>
                <a:gd name="T33" fmla="*/ 124 h 750"/>
                <a:gd name="T34" fmla="*/ 643 w 926"/>
                <a:gd name="T35" fmla="*/ 38 h 750"/>
                <a:gd name="T36" fmla="*/ 742 w 926"/>
                <a:gd name="T37" fmla="*/ 179 h 750"/>
                <a:gd name="T38" fmla="*/ 926 w 926"/>
                <a:gd name="T39" fmla="*/ 476 h 750"/>
                <a:gd name="T40" fmla="*/ 859 w 926"/>
                <a:gd name="T41" fmla="*/ 481 h 750"/>
                <a:gd name="T42" fmla="*/ 856 w 926"/>
                <a:gd name="T43" fmla="*/ 467 h 750"/>
                <a:gd name="T44" fmla="*/ 828 w 926"/>
                <a:gd name="T45" fmla="*/ 441 h 750"/>
                <a:gd name="T46" fmla="*/ 772 w 926"/>
                <a:gd name="T47" fmla="*/ 432 h 750"/>
                <a:gd name="T48" fmla="*/ 761 w 926"/>
                <a:gd name="T49" fmla="*/ 458 h 750"/>
                <a:gd name="T50" fmla="*/ 764 w 926"/>
                <a:gd name="T51" fmla="*/ 544 h 750"/>
                <a:gd name="T52" fmla="*/ 737 w 926"/>
                <a:gd name="T53" fmla="*/ 575 h 750"/>
                <a:gd name="T54" fmla="*/ 715 w 926"/>
                <a:gd name="T55" fmla="*/ 585 h 750"/>
                <a:gd name="T56" fmla="*/ 678 w 926"/>
                <a:gd name="T57" fmla="*/ 562 h 750"/>
                <a:gd name="T58" fmla="*/ 633 w 926"/>
                <a:gd name="T59" fmla="*/ 594 h 750"/>
                <a:gd name="T60" fmla="*/ 525 w 926"/>
                <a:gd name="T61" fmla="*/ 750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26" h="750">
                  <a:moveTo>
                    <a:pt x="525" y="750"/>
                  </a:moveTo>
                  <a:lnTo>
                    <a:pt x="461" y="649"/>
                  </a:lnTo>
                  <a:lnTo>
                    <a:pt x="339" y="570"/>
                  </a:lnTo>
                  <a:lnTo>
                    <a:pt x="315" y="543"/>
                  </a:lnTo>
                  <a:lnTo>
                    <a:pt x="280" y="544"/>
                  </a:lnTo>
                  <a:lnTo>
                    <a:pt x="270" y="570"/>
                  </a:lnTo>
                  <a:lnTo>
                    <a:pt x="253" y="566"/>
                  </a:lnTo>
                  <a:lnTo>
                    <a:pt x="0" y="354"/>
                  </a:lnTo>
                  <a:lnTo>
                    <a:pt x="148" y="198"/>
                  </a:lnTo>
                  <a:lnTo>
                    <a:pt x="156" y="158"/>
                  </a:lnTo>
                  <a:lnTo>
                    <a:pt x="92" y="106"/>
                  </a:lnTo>
                  <a:lnTo>
                    <a:pt x="96" y="42"/>
                  </a:lnTo>
                  <a:lnTo>
                    <a:pt x="186" y="40"/>
                  </a:lnTo>
                  <a:lnTo>
                    <a:pt x="222" y="0"/>
                  </a:lnTo>
                  <a:lnTo>
                    <a:pt x="418" y="89"/>
                  </a:lnTo>
                  <a:lnTo>
                    <a:pt x="492" y="82"/>
                  </a:lnTo>
                  <a:lnTo>
                    <a:pt x="613" y="124"/>
                  </a:lnTo>
                  <a:lnTo>
                    <a:pt x="643" y="38"/>
                  </a:lnTo>
                  <a:lnTo>
                    <a:pt x="742" y="179"/>
                  </a:lnTo>
                  <a:lnTo>
                    <a:pt x="926" y="476"/>
                  </a:lnTo>
                  <a:lnTo>
                    <a:pt x="859" y="481"/>
                  </a:lnTo>
                  <a:lnTo>
                    <a:pt x="856" y="467"/>
                  </a:lnTo>
                  <a:lnTo>
                    <a:pt x="828" y="441"/>
                  </a:lnTo>
                  <a:lnTo>
                    <a:pt x="772" y="432"/>
                  </a:lnTo>
                  <a:lnTo>
                    <a:pt x="761" y="458"/>
                  </a:lnTo>
                  <a:lnTo>
                    <a:pt x="764" y="544"/>
                  </a:lnTo>
                  <a:lnTo>
                    <a:pt x="737" y="575"/>
                  </a:lnTo>
                  <a:lnTo>
                    <a:pt x="715" y="585"/>
                  </a:lnTo>
                  <a:lnTo>
                    <a:pt x="678" y="562"/>
                  </a:lnTo>
                  <a:lnTo>
                    <a:pt x="633" y="594"/>
                  </a:lnTo>
                  <a:lnTo>
                    <a:pt x="525" y="750"/>
                  </a:lnTo>
                  <a:close/>
                </a:path>
              </a:pathLst>
            </a:custGeom>
            <a:solidFill>
              <a:srgbClr val="3366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213123" name="Group 131"/>
          <p:cNvGrpSpPr>
            <a:grpSpLocks/>
          </p:cNvGrpSpPr>
          <p:nvPr/>
        </p:nvGrpSpPr>
        <p:grpSpPr bwMode="auto">
          <a:xfrm>
            <a:off x="6821488" y="1676400"/>
            <a:ext cx="1919287" cy="641350"/>
            <a:chOff x="4297" y="1056"/>
            <a:chExt cx="1209" cy="404"/>
          </a:xfrm>
        </p:grpSpPr>
        <p:sp>
          <p:nvSpPr>
            <p:cNvPr id="213124" name="Text Box 132"/>
            <p:cNvSpPr txBox="1">
              <a:spLocks noChangeArrowheads="1"/>
            </p:cNvSpPr>
            <p:nvPr/>
          </p:nvSpPr>
          <p:spPr bwMode="auto">
            <a:xfrm>
              <a:off x="4297" y="1056"/>
              <a:ext cx="751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Pecém</a:t>
              </a:r>
            </a:p>
          </p:txBody>
        </p:sp>
        <p:pic>
          <p:nvPicPr>
            <p:cNvPr id="213125" name="Picture 133" descr="Imagem3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6" y="1135"/>
              <a:ext cx="162" cy="10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13126" name="Text Box 134"/>
            <p:cNvSpPr txBox="1">
              <a:spLocks noChangeArrowheads="1"/>
            </p:cNvSpPr>
            <p:nvPr/>
          </p:nvSpPr>
          <p:spPr bwMode="auto">
            <a:xfrm>
              <a:off x="4653" y="1325"/>
              <a:ext cx="85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Mucuripe</a:t>
              </a:r>
            </a:p>
          </p:txBody>
        </p:sp>
        <p:pic>
          <p:nvPicPr>
            <p:cNvPr id="213127" name="Picture 135" descr="Imagem3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67" y="1283"/>
              <a:ext cx="156" cy="10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213128" name="Group 136"/>
          <p:cNvGrpSpPr>
            <a:grpSpLocks/>
          </p:cNvGrpSpPr>
          <p:nvPr/>
        </p:nvGrpSpPr>
        <p:grpSpPr bwMode="auto">
          <a:xfrm>
            <a:off x="0" y="1108075"/>
            <a:ext cx="3419475" cy="304800"/>
            <a:chOff x="0" y="698"/>
            <a:chExt cx="2154" cy="192"/>
          </a:xfrm>
        </p:grpSpPr>
        <p:sp>
          <p:nvSpPr>
            <p:cNvPr id="213129" name="Text Box 137"/>
            <p:cNvSpPr txBox="1">
              <a:spLocks noChangeArrowheads="1"/>
            </p:cNvSpPr>
            <p:nvPr/>
          </p:nvSpPr>
          <p:spPr bwMode="auto">
            <a:xfrm>
              <a:off x="178" y="698"/>
              <a:ext cx="1976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400">
                  <a:solidFill>
                    <a:srgbClr val="066168"/>
                  </a:solidFill>
                  <a:latin typeface="Verdana" pitchFamily="34" charset="0"/>
                </a:rPr>
                <a:t>PRODUÇÃO DE LEITE (2010)</a:t>
              </a:r>
            </a:p>
          </p:txBody>
        </p:sp>
        <p:sp>
          <p:nvSpPr>
            <p:cNvPr id="213130" name="Rectangle 138"/>
            <p:cNvSpPr>
              <a:spLocks noChangeArrowheads="1"/>
            </p:cNvSpPr>
            <p:nvPr/>
          </p:nvSpPr>
          <p:spPr bwMode="auto">
            <a:xfrm>
              <a:off x="0" y="715"/>
              <a:ext cx="158" cy="136"/>
            </a:xfrm>
            <a:prstGeom prst="rect">
              <a:avLst/>
            </a:prstGeom>
            <a:solidFill>
              <a:srgbClr val="07767E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sp>
        <p:nvSpPr>
          <p:cNvPr id="213131" name="Line 139"/>
          <p:cNvSpPr>
            <a:spLocks noChangeShapeType="1"/>
          </p:cNvSpPr>
          <p:nvPr/>
        </p:nvSpPr>
        <p:spPr bwMode="auto">
          <a:xfrm>
            <a:off x="169863" y="4060825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13133" name="Rectangle 141"/>
          <p:cNvSpPr>
            <a:spLocks noChangeArrowheads="1"/>
          </p:cNvSpPr>
          <p:nvPr/>
        </p:nvSpPr>
        <p:spPr bwMode="auto">
          <a:xfrm>
            <a:off x="0" y="1519238"/>
            <a:ext cx="2411413" cy="39687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pt-BR" sz="1400">
              <a:solidFill>
                <a:schemeClr val="bg1"/>
              </a:solidFill>
              <a:latin typeface="Verdana" pitchFamily="34" charset="0"/>
            </a:endParaRPr>
          </a:p>
        </p:txBody>
      </p:sp>
      <p:sp>
        <p:nvSpPr>
          <p:cNvPr id="213134" name="Text Box 142"/>
          <p:cNvSpPr txBox="1">
            <a:spLocks noChangeArrowheads="1"/>
          </p:cNvSpPr>
          <p:nvPr/>
        </p:nvSpPr>
        <p:spPr bwMode="auto">
          <a:xfrm>
            <a:off x="592138" y="1565275"/>
            <a:ext cx="12255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pt-BR" sz="1400" dirty="0" smtClean="0">
                <a:solidFill>
                  <a:schemeClr val="bg1"/>
                </a:solidFill>
                <a:latin typeface="Verdana" pitchFamily="34" charset="0"/>
              </a:rPr>
              <a:t>Polo </a:t>
            </a:r>
            <a:r>
              <a:rPr lang="pt-BR" sz="1400" dirty="0">
                <a:solidFill>
                  <a:schemeClr val="bg1"/>
                </a:solidFill>
                <a:latin typeface="Verdana" pitchFamily="34" charset="0"/>
              </a:rPr>
              <a:t>Cariri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1301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7" dur="indefinite"/>
                                        <p:tgtEl>
                                          <p:spTgt spid="2130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9" dur="indefinite"/>
                                        <p:tgtEl>
                                          <p:spTgt spid="21306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0" dur="indefinite"/>
                                        <p:tgtEl>
                                          <p:spTgt spid="2130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2" dur="indefinite"/>
                                        <p:tgtEl>
                                          <p:spTgt spid="21303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3" dur="indefinite"/>
                                        <p:tgtEl>
                                          <p:spTgt spid="2130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5" dur="indefinite"/>
                                        <p:tgtEl>
                                          <p:spTgt spid="21299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6" dur="indefinite"/>
                                        <p:tgtEl>
                                          <p:spTgt spid="2129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8" dur="indefinite"/>
                                        <p:tgtEl>
                                          <p:spTgt spid="21305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9" dur="indefinite"/>
                                        <p:tgtEl>
                                          <p:spTgt spid="2130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1" dur="indefinite"/>
                                        <p:tgtEl>
                                          <p:spTgt spid="21300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22" dur="indefinite"/>
                                        <p:tgtEl>
                                          <p:spTgt spid="2130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4" dur="indefinite"/>
                                        <p:tgtEl>
                                          <p:spTgt spid="21310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25" dur="indefinite"/>
                                        <p:tgtEl>
                                          <p:spTgt spid="213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7" dur="800" fill="hold"/>
                                        <p:tgtEl>
                                          <p:spTgt spid="213084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0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300"/>
                                        <p:tgtEl>
                                          <p:spTgt spid="2130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0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2130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0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300"/>
                                        <p:tgtEl>
                                          <p:spTgt spid="2130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2" presetClass="entr" presetSubtype="8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213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300"/>
                                        <p:tgtEl>
                                          <p:spTgt spid="213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22" presetClass="entr" presetSubtype="8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213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300"/>
                                        <p:tgtEl>
                                          <p:spTgt spid="213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300"/>
                                        <p:tgtEl>
                                          <p:spTgt spid="213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3097" grpId="0"/>
      <p:bldP spid="213099" grpId="0" animBg="1"/>
      <p:bldP spid="213100" grpId="0" animBg="1"/>
      <p:bldP spid="213131" grpId="0" animBg="1"/>
      <p:bldP spid="213133" grpId="0" animBg="1"/>
      <p:bldP spid="213134" grpId="0"/>
    </p:bld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5042" name="Picture 2" descr="Mapa_CE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75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15043" name="Group 3"/>
          <p:cNvGrpSpPr>
            <a:grpSpLocks/>
          </p:cNvGrpSpPr>
          <p:nvPr/>
        </p:nvGrpSpPr>
        <p:grpSpPr bwMode="auto">
          <a:xfrm>
            <a:off x="5027613" y="1014413"/>
            <a:ext cx="1965325" cy="2105025"/>
            <a:chOff x="3167" y="639"/>
            <a:chExt cx="1238" cy="1326"/>
          </a:xfrm>
        </p:grpSpPr>
        <p:sp>
          <p:nvSpPr>
            <p:cNvPr id="215044" name="Freeform 4"/>
            <p:cNvSpPr>
              <a:spLocks/>
            </p:cNvSpPr>
            <p:nvPr/>
          </p:nvSpPr>
          <p:spPr bwMode="auto">
            <a:xfrm>
              <a:off x="3580" y="760"/>
              <a:ext cx="788" cy="554"/>
            </a:xfrm>
            <a:custGeom>
              <a:avLst/>
              <a:gdLst>
                <a:gd name="T0" fmla="*/ 0 w 788"/>
                <a:gd name="T1" fmla="*/ 554 h 554"/>
                <a:gd name="T2" fmla="*/ 309 w 788"/>
                <a:gd name="T3" fmla="*/ 0 h 554"/>
                <a:gd name="T4" fmla="*/ 788 w 788"/>
                <a:gd name="T5" fmla="*/ 0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88" h="554">
                  <a:moveTo>
                    <a:pt x="0" y="554"/>
                  </a:moveTo>
                  <a:lnTo>
                    <a:pt x="309" y="0"/>
                  </a:lnTo>
                  <a:lnTo>
                    <a:pt x="788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15045" name="Text Box 5"/>
            <p:cNvSpPr txBox="1">
              <a:spLocks noChangeArrowheads="1"/>
            </p:cNvSpPr>
            <p:nvPr/>
          </p:nvSpPr>
          <p:spPr bwMode="auto">
            <a:xfrm>
              <a:off x="3829" y="639"/>
              <a:ext cx="576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900" dirty="0">
                  <a:solidFill>
                    <a:srgbClr val="066168"/>
                  </a:solidFill>
                  <a:latin typeface="Verdana" pitchFamily="34" charset="0"/>
                </a:rPr>
                <a:t>Sobral</a:t>
              </a:r>
            </a:p>
          </p:txBody>
        </p:sp>
        <p:grpSp>
          <p:nvGrpSpPr>
            <p:cNvPr id="215046" name="Group 6"/>
            <p:cNvGrpSpPr>
              <a:grpSpLocks/>
            </p:cNvGrpSpPr>
            <p:nvPr/>
          </p:nvGrpSpPr>
          <p:grpSpPr bwMode="auto">
            <a:xfrm>
              <a:off x="3167" y="974"/>
              <a:ext cx="900" cy="991"/>
              <a:chOff x="3167" y="974"/>
              <a:chExt cx="900" cy="991"/>
            </a:xfrm>
          </p:grpSpPr>
          <p:sp>
            <p:nvSpPr>
              <p:cNvPr id="215047" name="Freeform 7"/>
              <p:cNvSpPr>
                <a:spLocks noChangeAspect="1"/>
              </p:cNvSpPr>
              <p:nvPr/>
            </p:nvSpPr>
            <p:spPr bwMode="auto">
              <a:xfrm>
                <a:off x="3501" y="1107"/>
                <a:ext cx="211" cy="223"/>
              </a:xfrm>
              <a:custGeom>
                <a:avLst/>
                <a:gdLst>
                  <a:gd name="T0" fmla="*/ 0 w 1169"/>
                  <a:gd name="T1" fmla="*/ 177 h 1236"/>
                  <a:gd name="T2" fmla="*/ 0 w 1169"/>
                  <a:gd name="T3" fmla="*/ 47 h 1236"/>
                  <a:gd name="T4" fmla="*/ 394 w 1169"/>
                  <a:gd name="T5" fmla="*/ 21 h 1236"/>
                  <a:gd name="T6" fmla="*/ 486 w 1169"/>
                  <a:gd name="T7" fmla="*/ 21 h 1236"/>
                  <a:gd name="T8" fmla="*/ 512 w 1169"/>
                  <a:gd name="T9" fmla="*/ 44 h 1236"/>
                  <a:gd name="T10" fmla="*/ 585 w 1169"/>
                  <a:gd name="T11" fmla="*/ 42 h 1236"/>
                  <a:gd name="T12" fmla="*/ 617 w 1169"/>
                  <a:gd name="T13" fmla="*/ 12 h 1236"/>
                  <a:gd name="T14" fmla="*/ 644 w 1169"/>
                  <a:gd name="T15" fmla="*/ 0 h 1236"/>
                  <a:gd name="T16" fmla="*/ 698 w 1169"/>
                  <a:gd name="T17" fmla="*/ 37 h 1236"/>
                  <a:gd name="T18" fmla="*/ 740 w 1169"/>
                  <a:gd name="T19" fmla="*/ 36 h 1236"/>
                  <a:gd name="T20" fmla="*/ 767 w 1169"/>
                  <a:gd name="T21" fmla="*/ 44 h 1236"/>
                  <a:gd name="T22" fmla="*/ 843 w 1169"/>
                  <a:gd name="T23" fmla="*/ 42 h 1236"/>
                  <a:gd name="T24" fmla="*/ 830 w 1169"/>
                  <a:gd name="T25" fmla="*/ 154 h 1236"/>
                  <a:gd name="T26" fmla="*/ 846 w 1169"/>
                  <a:gd name="T27" fmla="*/ 169 h 1236"/>
                  <a:gd name="T28" fmla="*/ 1018 w 1169"/>
                  <a:gd name="T29" fmla="*/ 169 h 1236"/>
                  <a:gd name="T30" fmla="*/ 1027 w 1169"/>
                  <a:gd name="T31" fmla="*/ 177 h 1236"/>
                  <a:gd name="T32" fmla="*/ 1076 w 1169"/>
                  <a:gd name="T33" fmla="*/ 189 h 1236"/>
                  <a:gd name="T34" fmla="*/ 1096 w 1169"/>
                  <a:gd name="T35" fmla="*/ 172 h 1236"/>
                  <a:gd name="T36" fmla="*/ 1145 w 1169"/>
                  <a:gd name="T37" fmla="*/ 174 h 1236"/>
                  <a:gd name="T38" fmla="*/ 1169 w 1169"/>
                  <a:gd name="T39" fmla="*/ 197 h 1236"/>
                  <a:gd name="T40" fmla="*/ 1166 w 1169"/>
                  <a:gd name="T41" fmla="*/ 248 h 1236"/>
                  <a:gd name="T42" fmla="*/ 1136 w 1169"/>
                  <a:gd name="T43" fmla="*/ 331 h 1236"/>
                  <a:gd name="T44" fmla="*/ 1044 w 1169"/>
                  <a:gd name="T45" fmla="*/ 421 h 1236"/>
                  <a:gd name="T46" fmla="*/ 1039 w 1169"/>
                  <a:gd name="T47" fmla="*/ 482 h 1236"/>
                  <a:gd name="T48" fmla="*/ 1010 w 1169"/>
                  <a:gd name="T49" fmla="*/ 482 h 1236"/>
                  <a:gd name="T50" fmla="*/ 993 w 1169"/>
                  <a:gd name="T51" fmla="*/ 694 h 1236"/>
                  <a:gd name="T52" fmla="*/ 976 w 1169"/>
                  <a:gd name="T53" fmla="*/ 701 h 1236"/>
                  <a:gd name="T54" fmla="*/ 980 w 1169"/>
                  <a:gd name="T55" fmla="*/ 831 h 1236"/>
                  <a:gd name="T56" fmla="*/ 995 w 1169"/>
                  <a:gd name="T57" fmla="*/ 847 h 1236"/>
                  <a:gd name="T58" fmla="*/ 738 w 1169"/>
                  <a:gd name="T59" fmla="*/ 1075 h 1236"/>
                  <a:gd name="T60" fmla="*/ 769 w 1169"/>
                  <a:gd name="T61" fmla="*/ 1122 h 1236"/>
                  <a:gd name="T62" fmla="*/ 757 w 1169"/>
                  <a:gd name="T63" fmla="*/ 1236 h 1236"/>
                  <a:gd name="T64" fmla="*/ 676 w 1169"/>
                  <a:gd name="T65" fmla="*/ 1220 h 1236"/>
                  <a:gd name="T66" fmla="*/ 647 w 1169"/>
                  <a:gd name="T67" fmla="*/ 1165 h 1236"/>
                  <a:gd name="T68" fmla="*/ 580 w 1169"/>
                  <a:gd name="T69" fmla="*/ 1169 h 1236"/>
                  <a:gd name="T70" fmla="*/ 548 w 1169"/>
                  <a:gd name="T71" fmla="*/ 1185 h 1236"/>
                  <a:gd name="T72" fmla="*/ 527 w 1169"/>
                  <a:gd name="T73" fmla="*/ 1175 h 1236"/>
                  <a:gd name="T74" fmla="*/ 527 w 1169"/>
                  <a:gd name="T75" fmla="*/ 1127 h 1236"/>
                  <a:gd name="T76" fmla="*/ 512 w 1169"/>
                  <a:gd name="T77" fmla="*/ 1117 h 1236"/>
                  <a:gd name="T78" fmla="*/ 497 w 1169"/>
                  <a:gd name="T79" fmla="*/ 1111 h 1236"/>
                  <a:gd name="T80" fmla="*/ 436 w 1169"/>
                  <a:gd name="T81" fmla="*/ 1050 h 1236"/>
                  <a:gd name="T82" fmla="*/ 431 w 1169"/>
                  <a:gd name="T83" fmla="*/ 1019 h 1236"/>
                  <a:gd name="T84" fmla="*/ 465 w 1169"/>
                  <a:gd name="T85" fmla="*/ 984 h 1236"/>
                  <a:gd name="T86" fmla="*/ 461 w 1169"/>
                  <a:gd name="T87" fmla="*/ 961 h 1236"/>
                  <a:gd name="T88" fmla="*/ 415 w 1169"/>
                  <a:gd name="T89" fmla="*/ 958 h 1236"/>
                  <a:gd name="T90" fmla="*/ 386 w 1169"/>
                  <a:gd name="T91" fmla="*/ 925 h 1236"/>
                  <a:gd name="T92" fmla="*/ 371 w 1169"/>
                  <a:gd name="T93" fmla="*/ 892 h 1236"/>
                  <a:gd name="T94" fmla="*/ 224 w 1169"/>
                  <a:gd name="T95" fmla="*/ 867 h 1236"/>
                  <a:gd name="T96" fmla="*/ 285 w 1169"/>
                  <a:gd name="T97" fmla="*/ 820 h 1236"/>
                  <a:gd name="T98" fmla="*/ 290 w 1169"/>
                  <a:gd name="T99" fmla="*/ 601 h 1236"/>
                  <a:gd name="T100" fmla="*/ 204 w 1169"/>
                  <a:gd name="T101" fmla="*/ 509 h 1236"/>
                  <a:gd name="T102" fmla="*/ 109 w 1169"/>
                  <a:gd name="T103" fmla="*/ 339 h 1236"/>
                  <a:gd name="T104" fmla="*/ 23 w 1169"/>
                  <a:gd name="T105" fmla="*/ 316 h 1236"/>
                  <a:gd name="T106" fmla="*/ 0 w 1169"/>
                  <a:gd name="T107" fmla="*/ 177 h 1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69" h="1236">
                    <a:moveTo>
                      <a:pt x="0" y="177"/>
                    </a:moveTo>
                    <a:lnTo>
                      <a:pt x="0" y="47"/>
                    </a:lnTo>
                    <a:lnTo>
                      <a:pt x="394" y="21"/>
                    </a:lnTo>
                    <a:lnTo>
                      <a:pt x="486" y="21"/>
                    </a:lnTo>
                    <a:lnTo>
                      <a:pt x="512" y="44"/>
                    </a:lnTo>
                    <a:lnTo>
                      <a:pt x="585" y="42"/>
                    </a:lnTo>
                    <a:lnTo>
                      <a:pt x="617" y="12"/>
                    </a:lnTo>
                    <a:lnTo>
                      <a:pt x="644" y="0"/>
                    </a:lnTo>
                    <a:lnTo>
                      <a:pt x="698" y="37"/>
                    </a:lnTo>
                    <a:lnTo>
                      <a:pt x="740" y="36"/>
                    </a:lnTo>
                    <a:lnTo>
                      <a:pt x="767" y="44"/>
                    </a:lnTo>
                    <a:lnTo>
                      <a:pt x="843" y="42"/>
                    </a:lnTo>
                    <a:lnTo>
                      <a:pt x="830" y="154"/>
                    </a:lnTo>
                    <a:lnTo>
                      <a:pt x="846" y="169"/>
                    </a:lnTo>
                    <a:lnTo>
                      <a:pt x="1018" y="169"/>
                    </a:lnTo>
                    <a:lnTo>
                      <a:pt x="1027" y="177"/>
                    </a:lnTo>
                    <a:lnTo>
                      <a:pt x="1076" y="189"/>
                    </a:lnTo>
                    <a:lnTo>
                      <a:pt x="1096" y="172"/>
                    </a:lnTo>
                    <a:lnTo>
                      <a:pt x="1145" y="174"/>
                    </a:lnTo>
                    <a:lnTo>
                      <a:pt x="1169" y="197"/>
                    </a:lnTo>
                    <a:lnTo>
                      <a:pt x="1166" y="248"/>
                    </a:lnTo>
                    <a:lnTo>
                      <a:pt x="1136" y="331"/>
                    </a:lnTo>
                    <a:lnTo>
                      <a:pt x="1044" y="421"/>
                    </a:lnTo>
                    <a:lnTo>
                      <a:pt x="1039" y="482"/>
                    </a:lnTo>
                    <a:lnTo>
                      <a:pt x="1010" y="482"/>
                    </a:lnTo>
                    <a:lnTo>
                      <a:pt x="993" y="694"/>
                    </a:lnTo>
                    <a:lnTo>
                      <a:pt x="976" y="701"/>
                    </a:lnTo>
                    <a:lnTo>
                      <a:pt x="980" y="831"/>
                    </a:lnTo>
                    <a:lnTo>
                      <a:pt x="995" y="847"/>
                    </a:lnTo>
                    <a:lnTo>
                      <a:pt x="738" y="1075"/>
                    </a:lnTo>
                    <a:lnTo>
                      <a:pt x="769" y="1122"/>
                    </a:lnTo>
                    <a:lnTo>
                      <a:pt x="757" y="1236"/>
                    </a:lnTo>
                    <a:lnTo>
                      <a:pt x="676" y="1220"/>
                    </a:lnTo>
                    <a:lnTo>
                      <a:pt x="647" y="1165"/>
                    </a:lnTo>
                    <a:lnTo>
                      <a:pt x="580" y="1169"/>
                    </a:lnTo>
                    <a:lnTo>
                      <a:pt x="548" y="1185"/>
                    </a:lnTo>
                    <a:lnTo>
                      <a:pt x="527" y="1175"/>
                    </a:lnTo>
                    <a:lnTo>
                      <a:pt x="527" y="1127"/>
                    </a:lnTo>
                    <a:lnTo>
                      <a:pt x="512" y="1117"/>
                    </a:lnTo>
                    <a:lnTo>
                      <a:pt x="497" y="1111"/>
                    </a:lnTo>
                    <a:lnTo>
                      <a:pt x="436" y="1050"/>
                    </a:lnTo>
                    <a:lnTo>
                      <a:pt x="431" y="1019"/>
                    </a:lnTo>
                    <a:lnTo>
                      <a:pt x="465" y="984"/>
                    </a:lnTo>
                    <a:lnTo>
                      <a:pt x="461" y="961"/>
                    </a:lnTo>
                    <a:lnTo>
                      <a:pt x="415" y="958"/>
                    </a:lnTo>
                    <a:lnTo>
                      <a:pt x="386" y="925"/>
                    </a:lnTo>
                    <a:lnTo>
                      <a:pt x="371" y="892"/>
                    </a:lnTo>
                    <a:lnTo>
                      <a:pt x="224" y="867"/>
                    </a:lnTo>
                    <a:lnTo>
                      <a:pt x="285" y="820"/>
                    </a:lnTo>
                    <a:lnTo>
                      <a:pt x="290" y="601"/>
                    </a:lnTo>
                    <a:lnTo>
                      <a:pt x="204" y="509"/>
                    </a:lnTo>
                    <a:lnTo>
                      <a:pt x="109" y="339"/>
                    </a:lnTo>
                    <a:lnTo>
                      <a:pt x="23" y="316"/>
                    </a:lnTo>
                    <a:lnTo>
                      <a:pt x="0" y="17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048" name="Freeform 8"/>
              <p:cNvSpPr>
                <a:spLocks noChangeAspect="1"/>
              </p:cNvSpPr>
              <p:nvPr/>
            </p:nvSpPr>
            <p:spPr bwMode="auto">
              <a:xfrm>
                <a:off x="3280" y="1263"/>
                <a:ext cx="519" cy="325"/>
              </a:xfrm>
              <a:custGeom>
                <a:avLst/>
                <a:gdLst>
                  <a:gd name="T0" fmla="*/ 387 w 2877"/>
                  <a:gd name="T1" fmla="*/ 253 h 1803"/>
                  <a:gd name="T2" fmla="*/ 649 w 2877"/>
                  <a:gd name="T3" fmla="*/ 245 h 1803"/>
                  <a:gd name="T4" fmla="*/ 809 w 2877"/>
                  <a:gd name="T5" fmla="*/ 221 h 1803"/>
                  <a:gd name="T6" fmla="*/ 1047 w 2877"/>
                  <a:gd name="T7" fmla="*/ 185 h 1803"/>
                  <a:gd name="T8" fmla="*/ 1117 w 2877"/>
                  <a:gd name="T9" fmla="*/ 140 h 1803"/>
                  <a:gd name="T10" fmla="*/ 1271 w 2877"/>
                  <a:gd name="T11" fmla="*/ 163 h 1803"/>
                  <a:gd name="T12" fmla="*/ 1322 w 2877"/>
                  <a:gd name="T13" fmla="*/ 157 h 1803"/>
                  <a:gd name="T14" fmla="*/ 1379 w 2877"/>
                  <a:gd name="T15" fmla="*/ 64 h 1803"/>
                  <a:gd name="T16" fmla="*/ 1613 w 2877"/>
                  <a:gd name="T17" fmla="*/ 61 h 1803"/>
                  <a:gd name="T18" fmla="*/ 1692 w 2877"/>
                  <a:gd name="T19" fmla="*/ 117 h 1803"/>
                  <a:gd name="T20" fmla="*/ 1724 w 2877"/>
                  <a:gd name="T21" fmla="*/ 247 h 1803"/>
                  <a:gd name="T22" fmla="*/ 1778 w 2877"/>
                  <a:gd name="T23" fmla="*/ 323 h 1803"/>
                  <a:gd name="T24" fmla="*/ 1901 w 2877"/>
                  <a:gd name="T25" fmla="*/ 355 h 1803"/>
                  <a:gd name="T26" fmla="*/ 1964 w 2877"/>
                  <a:gd name="T27" fmla="*/ 210 h 1803"/>
                  <a:gd name="T28" fmla="*/ 2276 w 2877"/>
                  <a:gd name="T29" fmla="*/ 43 h 1803"/>
                  <a:gd name="T30" fmla="*/ 2412 w 2877"/>
                  <a:gd name="T31" fmla="*/ 6 h 1803"/>
                  <a:gd name="T32" fmla="*/ 2299 w 2877"/>
                  <a:gd name="T33" fmla="*/ 347 h 1803"/>
                  <a:gd name="T34" fmla="*/ 2371 w 2877"/>
                  <a:gd name="T35" fmla="*/ 632 h 1803"/>
                  <a:gd name="T36" fmla="*/ 2336 w 2877"/>
                  <a:gd name="T37" fmla="*/ 1022 h 1803"/>
                  <a:gd name="T38" fmla="*/ 2418 w 2877"/>
                  <a:gd name="T39" fmla="*/ 1166 h 1803"/>
                  <a:gd name="T40" fmla="*/ 2608 w 2877"/>
                  <a:gd name="T41" fmla="*/ 1322 h 1803"/>
                  <a:gd name="T42" fmla="*/ 2629 w 2877"/>
                  <a:gd name="T43" fmla="*/ 1420 h 1803"/>
                  <a:gd name="T44" fmla="*/ 2778 w 2877"/>
                  <a:gd name="T45" fmla="*/ 1490 h 1803"/>
                  <a:gd name="T46" fmla="*/ 2844 w 2877"/>
                  <a:gd name="T47" fmla="*/ 1613 h 1803"/>
                  <a:gd name="T48" fmla="*/ 2872 w 2877"/>
                  <a:gd name="T49" fmla="*/ 1705 h 1803"/>
                  <a:gd name="T50" fmla="*/ 2780 w 2877"/>
                  <a:gd name="T51" fmla="*/ 1788 h 1803"/>
                  <a:gd name="T52" fmla="*/ 2461 w 2877"/>
                  <a:gd name="T53" fmla="*/ 1705 h 1803"/>
                  <a:gd name="T54" fmla="*/ 2376 w 2877"/>
                  <a:gd name="T55" fmla="*/ 1625 h 1803"/>
                  <a:gd name="T56" fmla="*/ 2171 w 2877"/>
                  <a:gd name="T57" fmla="*/ 1554 h 1803"/>
                  <a:gd name="T58" fmla="*/ 1890 w 2877"/>
                  <a:gd name="T59" fmla="*/ 1426 h 1803"/>
                  <a:gd name="T60" fmla="*/ 1916 w 2877"/>
                  <a:gd name="T61" fmla="*/ 1007 h 1803"/>
                  <a:gd name="T62" fmla="*/ 1962 w 2877"/>
                  <a:gd name="T63" fmla="*/ 755 h 1803"/>
                  <a:gd name="T64" fmla="*/ 1944 w 2877"/>
                  <a:gd name="T65" fmla="*/ 427 h 1803"/>
                  <a:gd name="T66" fmla="*/ 1618 w 2877"/>
                  <a:gd name="T67" fmla="*/ 534 h 1803"/>
                  <a:gd name="T68" fmla="*/ 1594 w 2877"/>
                  <a:gd name="T69" fmla="*/ 632 h 1803"/>
                  <a:gd name="T70" fmla="*/ 1458 w 2877"/>
                  <a:gd name="T71" fmla="*/ 584 h 1803"/>
                  <a:gd name="T72" fmla="*/ 1415 w 2877"/>
                  <a:gd name="T73" fmla="*/ 607 h 1803"/>
                  <a:gd name="T74" fmla="*/ 1392 w 2877"/>
                  <a:gd name="T75" fmla="*/ 666 h 1803"/>
                  <a:gd name="T76" fmla="*/ 1456 w 2877"/>
                  <a:gd name="T77" fmla="*/ 864 h 1803"/>
                  <a:gd name="T78" fmla="*/ 1066 w 2877"/>
                  <a:gd name="T79" fmla="*/ 843 h 1803"/>
                  <a:gd name="T80" fmla="*/ 558 w 2877"/>
                  <a:gd name="T81" fmla="*/ 875 h 1803"/>
                  <a:gd name="T82" fmla="*/ 353 w 2877"/>
                  <a:gd name="T83" fmla="*/ 855 h 1803"/>
                  <a:gd name="T84" fmla="*/ 146 w 2877"/>
                  <a:gd name="T85" fmla="*/ 858 h 1803"/>
                  <a:gd name="T86" fmla="*/ 6 w 2877"/>
                  <a:gd name="T87" fmla="*/ 798 h 1803"/>
                  <a:gd name="T88" fmla="*/ 167 w 2877"/>
                  <a:gd name="T89" fmla="*/ 724 h 18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877" h="1803">
                    <a:moveTo>
                      <a:pt x="184" y="706"/>
                    </a:moveTo>
                    <a:lnTo>
                      <a:pt x="345" y="253"/>
                    </a:lnTo>
                    <a:lnTo>
                      <a:pt x="387" y="253"/>
                    </a:lnTo>
                    <a:lnTo>
                      <a:pt x="500" y="258"/>
                    </a:lnTo>
                    <a:lnTo>
                      <a:pt x="566" y="266"/>
                    </a:lnTo>
                    <a:lnTo>
                      <a:pt x="649" y="245"/>
                    </a:lnTo>
                    <a:lnTo>
                      <a:pt x="713" y="217"/>
                    </a:lnTo>
                    <a:lnTo>
                      <a:pt x="734" y="140"/>
                    </a:lnTo>
                    <a:lnTo>
                      <a:pt x="809" y="221"/>
                    </a:lnTo>
                    <a:lnTo>
                      <a:pt x="1011" y="233"/>
                    </a:lnTo>
                    <a:lnTo>
                      <a:pt x="1047" y="194"/>
                    </a:lnTo>
                    <a:lnTo>
                      <a:pt x="1047" y="185"/>
                    </a:lnTo>
                    <a:lnTo>
                      <a:pt x="1060" y="181"/>
                    </a:lnTo>
                    <a:lnTo>
                      <a:pt x="1130" y="194"/>
                    </a:lnTo>
                    <a:lnTo>
                      <a:pt x="1117" y="140"/>
                    </a:lnTo>
                    <a:lnTo>
                      <a:pt x="1231" y="138"/>
                    </a:lnTo>
                    <a:lnTo>
                      <a:pt x="1252" y="157"/>
                    </a:lnTo>
                    <a:lnTo>
                      <a:pt x="1271" y="163"/>
                    </a:lnTo>
                    <a:lnTo>
                      <a:pt x="1287" y="144"/>
                    </a:lnTo>
                    <a:lnTo>
                      <a:pt x="1303" y="142"/>
                    </a:lnTo>
                    <a:lnTo>
                      <a:pt x="1322" y="157"/>
                    </a:lnTo>
                    <a:lnTo>
                      <a:pt x="1357" y="157"/>
                    </a:lnTo>
                    <a:lnTo>
                      <a:pt x="1384" y="130"/>
                    </a:lnTo>
                    <a:lnTo>
                      <a:pt x="1379" y="64"/>
                    </a:lnTo>
                    <a:lnTo>
                      <a:pt x="1456" y="0"/>
                    </a:lnTo>
                    <a:lnTo>
                      <a:pt x="1596" y="27"/>
                    </a:lnTo>
                    <a:lnTo>
                      <a:pt x="1613" y="61"/>
                    </a:lnTo>
                    <a:lnTo>
                      <a:pt x="1640" y="93"/>
                    </a:lnTo>
                    <a:lnTo>
                      <a:pt x="1688" y="97"/>
                    </a:lnTo>
                    <a:lnTo>
                      <a:pt x="1692" y="117"/>
                    </a:lnTo>
                    <a:lnTo>
                      <a:pt x="1661" y="151"/>
                    </a:lnTo>
                    <a:lnTo>
                      <a:pt x="1663" y="181"/>
                    </a:lnTo>
                    <a:lnTo>
                      <a:pt x="1724" y="247"/>
                    </a:lnTo>
                    <a:lnTo>
                      <a:pt x="1758" y="262"/>
                    </a:lnTo>
                    <a:lnTo>
                      <a:pt x="1758" y="309"/>
                    </a:lnTo>
                    <a:lnTo>
                      <a:pt x="1778" y="323"/>
                    </a:lnTo>
                    <a:lnTo>
                      <a:pt x="1809" y="302"/>
                    </a:lnTo>
                    <a:lnTo>
                      <a:pt x="1875" y="301"/>
                    </a:lnTo>
                    <a:lnTo>
                      <a:pt x="1901" y="355"/>
                    </a:lnTo>
                    <a:lnTo>
                      <a:pt x="1987" y="372"/>
                    </a:lnTo>
                    <a:lnTo>
                      <a:pt x="1997" y="255"/>
                    </a:lnTo>
                    <a:lnTo>
                      <a:pt x="1964" y="210"/>
                    </a:lnTo>
                    <a:lnTo>
                      <a:pt x="2179" y="20"/>
                    </a:lnTo>
                    <a:lnTo>
                      <a:pt x="2235" y="34"/>
                    </a:lnTo>
                    <a:lnTo>
                      <a:pt x="2276" y="43"/>
                    </a:lnTo>
                    <a:lnTo>
                      <a:pt x="2334" y="29"/>
                    </a:lnTo>
                    <a:lnTo>
                      <a:pt x="2382" y="21"/>
                    </a:lnTo>
                    <a:lnTo>
                      <a:pt x="2412" y="6"/>
                    </a:lnTo>
                    <a:lnTo>
                      <a:pt x="2437" y="6"/>
                    </a:lnTo>
                    <a:lnTo>
                      <a:pt x="2448" y="20"/>
                    </a:lnTo>
                    <a:lnTo>
                      <a:pt x="2299" y="347"/>
                    </a:lnTo>
                    <a:lnTo>
                      <a:pt x="2312" y="451"/>
                    </a:lnTo>
                    <a:lnTo>
                      <a:pt x="2323" y="580"/>
                    </a:lnTo>
                    <a:lnTo>
                      <a:pt x="2371" y="632"/>
                    </a:lnTo>
                    <a:lnTo>
                      <a:pt x="2439" y="644"/>
                    </a:lnTo>
                    <a:lnTo>
                      <a:pt x="2610" y="1175"/>
                    </a:lnTo>
                    <a:lnTo>
                      <a:pt x="2336" y="1022"/>
                    </a:lnTo>
                    <a:lnTo>
                      <a:pt x="2357" y="1065"/>
                    </a:lnTo>
                    <a:lnTo>
                      <a:pt x="2357" y="1137"/>
                    </a:lnTo>
                    <a:lnTo>
                      <a:pt x="2418" y="1166"/>
                    </a:lnTo>
                    <a:lnTo>
                      <a:pt x="2557" y="1284"/>
                    </a:lnTo>
                    <a:lnTo>
                      <a:pt x="2557" y="1317"/>
                    </a:lnTo>
                    <a:lnTo>
                      <a:pt x="2608" y="1322"/>
                    </a:lnTo>
                    <a:lnTo>
                      <a:pt x="2635" y="1358"/>
                    </a:lnTo>
                    <a:lnTo>
                      <a:pt x="2646" y="1392"/>
                    </a:lnTo>
                    <a:lnTo>
                      <a:pt x="2629" y="1420"/>
                    </a:lnTo>
                    <a:lnTo>
                      <a:pt x="2615" y="1462"/>
                    </a:lnTo>
                    <a:lnTo>
                      <a:pt x="2743" y="1480"/>
                    </a:lnTo>
                    <a:lnTo>
                      <a:pt x="2778" y="1490"/>
                    </a:lnTo>
                    <a:lnTo>
                      <a:pt x="2782" y="1522"/>
                    </a:lnTo>
                    <a:lnTo>
                      <a:pt x="2782" y="1552"/>
                    </a:lnTo>
                    <a:lnTo>
                      <a:pt x="2844" y="1613"/>
                    </a:lnTo>
                    <a:lnTo>
                      <a:pt x="2844" y="1662"/>
                    </a:lnTo>
                    <a:lnTo>
                      <a:pt x="2834" y="1679"/>
                    </a:lnTo>
                    <a:lnTo>
                      <a:pt x="2872" y="1705"/>
                    </a:lnTo>
                    <a:lnTo>
                      <a:pt x="2877" y="1735"/>
                    </a:lnTo>
                    <a:lnTo>
                      <a:pt x="2823" y="1795"/>
                    </a:lnTo>
                    <a:lnTo>
                      <a:pt x="2780" y="1788"/>
                    </a:lnTo>
                    <a:lnTo>
                      <a:pt x="2706" y="1803"/>
                    </a:lnTo>
                    <a:lnTo>
                      <a:pt x="2497" y="1763"/>
                    </a:lnTo>
                    <a:lnTo>
                      <a:pt x="2461" y="1705"/>
                    </a:lnTo>
                    <a:lnTo>
                      <a:pt x="2393" y="1695"/>
                    </a:lnTo>
                    <a:lnTo>
                      <a:pt x="2393" y="1641"/>
                    </a:lnTo>
                    <a:lnTo>
                      <a:pt x="2376" y="1625"/>
                    </a:lnTo>
                    <a:lnTo>
                      <a:pt x="2310" y="1631"/>
                    </a:lnTo>
                    <a:lnTo>
                      <a:pt x="2222" y="1594"/>
                    </a:lnTo>
                    <a:lnTo>
                      <a:pt x="2171" y="1554"/>
                    </a:lnTo>
                    <a:lnTo>
                      <a:pt x="2101" y="1546"/>
                    </a:lnTo>
                    <a:lnTo>
                      <a:pt x="1973" y="1492"/>
                    </a:lnTo>
                    <a:lnTo>
                      <a:pt x="1890" y="1426"/>
                    </a:lnTo>
                    <a:lnTo>
                      <a:pt x="1724" y="1216"/>
                    </a:lnTo>
                    <a:lnTo>
                      <a:pt x="1828" y="1128"/>
                    </a:lnTo>
                    <a:lnTo>
                      <a:pt x="1916" y="1007"/>
                    </a:lnTo>
                    <a:lnTo>
                      <a:pt x="1910" y="917"/>
                    </a:lnTo>
                    <a:lnTo>
                      <a:pt x="1950" y="834"/>
                    </a:lnTo>
                    <a:lnTo>
                      <a:pt x="1962" y="755"/>
                    </a:lnTo>
                    <a:lnTo>
                      <a:pt x="1921" y="737"/>
                    </a:lnTo>
                    <a:lnTo>
                      <a:pt x="1954" y="658"/>
                    </a:lnTo>
                    <a:lnTo>
                      <a:pt x="1944" y="427"/>
                    </a:lnTo>
                    <a:lnTo>
                      <a:pt x="1571" y="415"/>
                    </a:lnTo>
                    <a:lnTo>
                      <a:pt x="1571" y="496"/>
                    </a:lnTo>
                    <a:lnTo>
                      <a:pt x="1618" y="534"/>
                    </a:lnTo>
                    <a:lnTo>
                      <a:pt x="1624" y="576"/>
                    </a:lnTo>
                    <a:lnTo>
                      <a:pt x="1620" y="615"/>
                    </a:lnTo>
                    <a:lnTo>
                      <a:pt x="1594" y="632"/>
                    </a:lnTo>
                    <a:lnTo>
                      <a:pt x="1551" y="640"/>
                    </a:lnTo>
                    <a:lnTo>
                      <a:pt x="1481" y="615"/>
                    </a:lnTo>
                    <a:lnTo>
                      <a:pt x="1458" y="584"/>
                    </a:lnTo>
                    <a:lnTo>
                      <a:pt x="1437" y="549"/>
                    </a:lnTo>
                    <a:lnTo>
                      <a:pt x="1421" y="545"/>
                    </a:lnTo>
                    <a:lnTo>
                      <a:pt x="1415" y="607"/>
                    </a:lnTo>
                    <a:lnTo>
                      <a:pt x="1431" y="625"/>
                    </a:lnTo>
                    <a:lnTo>
                      <a:pt x="1417" y="647"/>
                    </a:lnTo>
                    <a:lnTo>
                      <a:pt x="1392" y="666"/>
                    </a:lnTo>
                    <a:lnTo>
                      <a:pt x="1407" y="735"/>
                    </a:lnTo>
                    <a:lnTo>
                      <a:pt x="1466" y="819"/>
                    </a:lnTo>
                    <a:lnTo>
                      <a:pt x="1456" y="864"/>
                    </a:lnTo>
                    <a:lnTo>
                      <a:pt x="1268" y="864"/>
                    </a:lnTo>
                    <a:lnTo>
                      <a:pt x="1224" y="847"/>
                    </a:lnTo>
                    <a:lnTo>
                      <a:pt x="1066" y="843"/>
                    </a:lnTo>
                    <a:lnTo>
                      <a:pt x="989" y="753"/>
                    </a:lnTo>
                    <a:lnTo>
                      <a:pt x="745" y="888"/>
                    </a:lnTo>
                    <a:lnTo>
                      <a:pt x="558" y="875"/>
                    </a:lnTo>
                    <a:lnTo>
                      <a:pt x="451" y="913"/>
                    </a:lnTo>
                    <a:lnTo>
                      <a:pt x="380" y="867"/>
                    </a:lnTo>
                    <a:lnTo>
                      <a:pt x="353" y="855"/>
                    </a:lnTo>
                    <a:lnTo>
                      <a:pt x="285" y="790"/>
                    </a:lnTo>
                    <a:lnTo>
                      <a:pt x="211" y="807"/>
                    </a:lnTo>
                    <a:lnTo>
                      <a:pt x="146" y="858"/>
                    </a:lnTo>
                    <a:lnTo>
                      <a:pt x="130" y="836"/>
                    </a:lnTo>
                    <a:lnTo>
                      <a:pt x="74" y="832"/>
                    </a:lnTo>
                    <a:lnTo>
                      <a:pt x="6" y="798"/>
                    </a:lnTo>
                    <a:lnTo>
                      <a:pt x="0" y="756"/>
                    </a:lnTo>
                    <a:lnTo>
                      <a:pt x="72" y="734"/>
                    </a:lnTo>
                    <a:lnTo>
                      <a:pt x="167" y="724"/>
                    </a:lnTo>
                    <a:lnTo>
                      <a:pt x="184" y="70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049" name="Freeform 9"/>
              <p:cNvSpPr>
                <a:spLocks noChangeAspect="1"/>
              </p:cNvSpPr>
              <p:nvPr/>
            </p:nvSpPr>
            <p:spPr bwMode="auto">
              <a:xfrm>
                <a:off x="3460" y="1400"/>
                <a:ext cx="65" cy="126"/>
              </a:xfrm>
              <a:custGeom>
                <a:avLst/>
                <a:gdLst>
                  <a:gd name="T0" fmla="*/ 0 w 359"/>
                  <a:gd name="T1" fmla="*/ 0 h 695"/>
                  <a:gd name="T2" fmla="*/ 8 w 359"/>
                  <a:gd name="T3" fmla="*/ 152 h 695"/>
                  <a:gd name="T4" fmla="*/ 20 w 359"/>
                  <a:gd name="T5" fmla="*/ 267 h 695"/>
                  <a:gd name="T6" fmla="*/ 32 w 359"/>
                  <a:gd name="T7" fmla="*/ 336 h 695"/>
                  <a:gd name="T8" fmla="*/ 11 w 359"/>
                  <a:gd name="T9" fmla="*/ 350 h 695"/>
                  <a:gd name="T10" fmla="*/ 18 w 359"/>
                  <a:gd name="T11" fmla="*/ 387 h 695"/>
                  <a:gd name="T12" fmla="*/ 34 w 359"/>
                  <a:gd name="T13" fmla="*/ 389 h 695"/>
                  <a:gd name="T14" fmla="*/ 46 w 359"/>
                  <a:gd name="T15" fmla="*/ 396 h 695"/>
                  <a:gd name="T16" fmla="*/ 47 w 359"/>
                  <a:gd name="T17" fmla="*/ 430 h 695"/>
                  <a:gd name="T18" fmla="*/ 47 w 359"/>
                  <a:gd name="T19" fmla="*/ 449 h 695"/>
                  <a:gd name="T20" fmla="*/ 68 w 359"/>
                  <a:gd name="T21" fmla="*/ 456 h 695"/>
                  <a:gd name="T22" fmla="*/ 65 w 359"/>
                  <a:gd name="T23" fmla="*/ 504 h 695"/>
                  <a:gd name="T24" fmla="*/ 126 w 359"/>
                  <a:gd name="T25" fmla="*/ 576 h 695"/>
                  <a:gd name="T26" fmla="*/ 141 w 359"/>
                  <a:gd name="T27" fmla="*/ 636 h 695"/>
                  <a:gd name="T28" fmla="*/ 187 w 359"/>
                  <a:gd name="T29" fmla="*/ 695 h 695"/>
                  <a:gd name="T30" fmla="*/ 239 w 359"/>
                  <a:gd name="T31" fmla="*/ 538 h 695"/>
                  <a:gd name="T32" fmla="*/ 263 w 359"/>
                  <a:gd name="T33" fmla="*/ 480 h 695"/>
                  <a:gd name="T34" fmla="*/ 359 w 359"/>
                  <a:gd name="T35" fmla="*/ 391 h 695"/>
                  <a:gd name="T36" fmla="*/ 317 w 359"/>
                  <a:gd name="T37" fmla="*/ 332 h 695"/>
                  <a:gd name="T38" fmla="*/ 64 w 359"/>
                  <a:gd name="T39" fmla="*/ 76 h 695"/>
                  <a:gd name="T40" fmla="*/ 0 w 359"/>
                  <a:gd name="T41" fmla="*/ 0 h 6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9" h="695">
                    <a:moveTo>
                      <a:pt x="0" y="0"/>
                    </a:moveTo>
                    <a:lnTo>
                      <a:pt x="8" y="152"/>
                    </a:lnTo>
                    <a:lnTo>
                      <a:pt x="20" y="267"/>
                    </a:lnTo>
                    <a:lnTo>
                      <a:pt x="32" y="336"/>
                    </a:lnTo>
                    <a:lnTo>
                      <a:pt x="11" y="350"/>
                    </a:lnTo>
                    <a:lnTo>
                      <a:pt x="18" y="387"/>
                    </a:lnTo>
                    <a:lnTo>
                      <a:pt x="34" y="389"/>
                    </a:lnTo>
                    <a:lnTo>
                      <a:pt x="46" y="396"/>
                    </a:lnTo>
                    <a:lnTo>
                      <a:pt x="47" y="430"/>
                    </a:lnTo>
                    <a:lnTo>
                      <a:pt x="47" y="449"/>
                    </a:lnTo>
                    <a:lnTo>
                      <a:pt x="68" y="456"/>
                    </a:lnTo>
                    <a:lnTo>
                      <a:pt x="65" y="504"/>
                    </a:lnTo>
                    <a:lnTo>
                      <a:pt x="126" y="576"/>
                    </a:lnTo>
                    <a:lnTo>
                      <a:pt x="141" y="636"/>
                    </a:lnTo>
                    <a:lnTo>
                      <a:pt x="187" y="695"/>
                    </a:lnTo>
                    <a:lnTo>
                      <a:pt x="239" y="538"/>
                    </a:lnTo>
                    <a:lnTo>
                      <a:pt x="263" y="480"/>
                    </a:lnTo>
                    <a:lnTo>
                      <a:pt x="359" y="391"/>
                    </a:lnTo>
                    <a:lnTo>
                      <a:pt x="317" y="332"/>
                    </a:lnTo>
                    <a:lnTo>
                      <a:pt x="64" y="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050" name="Freeform 10"/>
              <p:cNvSpPr>
                <a:spLocks noChangeAspect="1"/>
              </p:cNvSpPr>
              <p:nvPr/>
            </p:nvSpPr>
            <p:spPr bwMode="auto">
              <a:xfrm>
                <a:off x="3473" y="1338"/>
                <a:ext cx="161" cy="144"/>
              </a:xfrm>
              <a:custGeom>
                <a:avLst/>
                <a:gdLst>
                  <a:gd name="T0" fmla="*/ 0 w 891"/>
                  <a:gd name="T1" fmla="*/ 428 h 800"/>
                  <a:gd name="T2" fmla="*/ 150 w 891"/>
                  <a:gd name="T3" fmla="*/ 432 h 800"/>
                  <a:gd name="T4" fmla="*/ 197 w 891"/>
                  <a:gd name="T5" fmla="*/ 449 h 800"/>
                  <a:gd name="T6" fmla="*/ 384 w 891"/>
                  <a:gd name="T7" fmla="*/ 449 h 800"/>
                  <a:gd name="T8" fmla="*/ 397 w 891"/>
                  <a:gd name="T9" fmla="*/ 405 h 800"/>
                  <a:gd name="T10" fmla="*/ 338 w 891"/>
                  <a:gd name="T11" fmla="*/ 321 h 800"/>
                  <a:gd name="T12" fmla="*/ 323 w 891"/>
                  <a:gd name="T13" fmla="*/ 251 h 800"/>
                  <a:gd name="T14" fmla="*/ 348 w 891"/>
                  <a:gd name="T15" fmla="*/ 235 h 800"/>
                  <a:gd name="T16" fmla="*/ 362 w 891"/>
                  <a:gd name="T17" fmla="*/ 215 h 800"/>
                  <a:gd name="T18" fmla="*/ 345 w 891"/>
                  <a:gd name="T19" fmla="*/ 195 h 800"/>
                  <a:gd name="T20" fmla="*/ 350 w 891"/>
                  <a:gd name="T21" fmla="*/ 131 h 800"/>
                  <a:gd name="T22" fmla="*/ 364 w 891"/>
                  <a:gd name="T23" fmla="*/ 133 h 800"/>
                  <a:gd name="T24" fmla="*/ 407 w 891"/>
                  <a:gd name="T25" fmla="*/ 198 h 800"/>
                  <a:gd name="T26" fmla="*/ 477 w 891"/>
                  <a:gd name="T27" fmla="*/ 225 h 800"/>
                  <a:gd name="T28" fmla="*/ 528 w 891"/>
                  <a:gd name="T29" fmla="*/ 218 h 800"/>
                  <a:gd name="T30" fmla="*/ 553 w 891"/>
                  <a:gd name="T31" fmla="*/ 200 h 800"/>
                  <a:gd name="T32" fmla="*/ 555 w 891"/>
                  <a:gd name="T33" fmla="*/ 169 h 800"/>
                  <a:gd name="T34" fmla="*/ 550 w 891"/>
                  <a:gd name="T35" fmla="*/ 120 h 800"/>
                  <a:gd name="T36" fmla="*/ 500 w 891"/>
                  <a:gd name="T37" fmla="*/ 82 h 800"/>
                  <a:gd name="T38" fmla="*/ 502 w 891"/>
                  <a:gd name="T39" fmla="*/ 0 h 800"/>
                  <a:gd name="T40" fmla="*/ 874 w 891"/>
                  <a:gd name="T41" fmla="*/ 13 h 800"/>
                  <a:gd name="T42" fmla="*/ 886 w 891"/>
                  <a:gd name="T43" fmla="*/ 239 h 800"/>
                  <a:gd name="T44" fmla="*/ 851 w 891"/>
                  <a:gd name="T45" fmla="*/ 323 h 800"/>
                  <a:gd name="T46" fmla="*/ 891 w 891"/>
                  <a:gd name="T47" fmla="*/ 340 h 800"/>
                  <a:gd name="T48" fmla="*/ 881 w 891"/>
                  <a:gd name="T49" fmla="*/ 422 h 800"/>
                  <a:gd name="T50" fmla="*/ 841 w 891"/>
                  <a:gd name="T51" fmla="*/ 502 h 800"/>
                  <a:gd name="T52" fmla="*/ 844 w 891"/>
                  <a:gd name="T53" fmla="*/ 592 h 800"/>
                  <a:gd name="T54" fmla="*/ 755 w 891"/>
                  <a:gd name="T55" fmla="*/ 720 h 800"/>
                  <a:gd name="T56" fmla="*/ 651 w 891"/>
                  <a:gd name="T57" fmla="*/ 800 h 800"/>
                  <a:gd name="T58" fmla="*/ 282 w 891"/>
                  <a:gd name="T59" fmla="*/ 738 h 800"/>
                  <a:gd name="T60" fmla="*/ 243 w 891"/>
                  <a:gd name="T61" fmla="*/ 677 h 800"/>
                  <a:gd name="T62" fmla="*/ 0 w 891"/>
                  <a:gd name="T63" fmla="*/ 428 h 8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91" h="800">
                    <a:moveTo>
                      <a:pt x="0" y="428"/>
                    </a:moveTo>
                    <a:lnTo>
                      <a:pt x="150" y="432"/>
                    </a:lnTo>
                    <a:lnTo>
                      <a:pt x="197" y="449"/>
                    </a:lnTo>
                    <a:lnTo>
                      <a:pt x="384" y="449"/>
                    </a:lnTo>
                    <a:lnTo>
                      <a:pt x="397" y="405"/>
                    </a:lnTo>
                    <a:lnTo>
                      <a:pt x="338" y="321"/>
                    </a:lnTo>
                    <a:lnTo>
                      <a:pt x="323" y="251"/>
                    </a:lnTo>
                    <a:lnTo>
                      <a:pt x="348" y="235"/>
                    </a:lnTo>
                    <a:lnTo>
                      <a:pt x="362" y="215"/>
                    </a:lnTo>
                    <a:lnTo>
                      <a:pt x="345" y="195"/>
                    </a:lnTo>
                    <a:lnTo>
                      <a:pt x="350" y="131"/>
                    </a:lnTo>
                    <a:lnTo>
                      <a:pt x="364" y="133"/>
                    </a:lnTo>
                    <a:lnTo>
                      <a:pt x="407" y="198"/>
                    </a:lnTo>
                    <a:lnTo>
                      <a:pt x="477" y="225"/>
                    </a:lnTo>
                    <a:lnTo>
                      <a:pt x="528" y="218"/>
                    </a:lnTo>
                    <a:lnTo>
                      <a:pt x="553" y="200"/>
                    </a:lnTo>
                    <a:lnTo>
                      <a:pt x="555" y="169"/>
                    </a:lnTo>
                    <a:lnTo>
                      <a:pt x="550" y="120"/>
                    </a:lnTo>
                    <a:lnTo>
                      <a:pt x="500" y="82"/>
                    </a:lnTo>
                    <a:lnTo>
                      <a:pt x="502" y="0"/>
                    </a:lnTo>
                    <a:lnTo>
                      <a:pt x="874" y="13"/>
                    </a:lnTo>
                    <a:lnTo>
                      <a:pt x="886" y="239"/>
                    </a:lnTo>
                    <a:lnTo>
                      <a:pt x="851" y="323"/>
                    </a:lnTo>
                    <a:lnTo>
                      <a:pt x="891" y="340"/>
                    </a:lnTo>
                    <a:lnTo>
                      <a:pt x="881" y="422"/>
                    </a:lnTo>
                    <a:lnTo>
                      <a:pt x="841" y="502"/>
                    </a:lnTo>
                    <a:lnTo>
                      <a:pt x="844" y="592"/>
                    </a:lnTo>
                    <a:lnTo>
                      <a:pt x="755" y="720"/>
                    </a:lnTo>
                    <a:lnTo>
                      <a:pt x="651" y="800"/>
                    </a:lnTo>
                    <a:lnTo>
                      <a:pt x="282" y="738"/>
                    </a:lnTo>
                    <a:lnTo>
                      <a:pt x="243" y="677"/>
                    </a:lnTo>
                    <a:lnTo>
                      <a:pt x="0" y="42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051" name="Freeform 11"/>
              <p:cNvSpPr>
                <a:spLocks noChangeAspect="1"/>
              </p:cNvSpPr>
              <p:nvPr/>
            </p:nvSpPr>
            <p:spPr bwMode="auto">
              <a:xfrm>
                <a:off x="3281" y="1399"/>
                <a:ext cx="211" cy="164"/>
              </a:xfrm>
              <a:custGeom>
                <a:avLst/>
                <a:gdLst>
                  <a:gd name="T0" fmla="*/ 138 w 1169"/>
                  <a:gd name="T1" fmla="*/ 106 h 905"/>
                  <a:gd name="T2" fmla="*/ 0 w 1169"/>
                  <a:gd name="T3" fmla="*/ 244 h 905"/>
                  <a:gd name="T4" fmla="*/ 15 w 1169"/>
                  <a:gd name="T5" fmla="*/ 294 h 905"/>
                  <a:gd name="T6" fmla="*/ 0 w 1169"/>
                  <a:gd name="T7" fmla="*/ 339 h 905"/>
                  <a:gd name="T8" fmla="*/ 20 w 1169"/>
                  <a:gd name="T9" fmla="*/ 374 h 905"/>
                  <a:gd name="T10" fmla="*/ 145 w 1169"/>
                  <a:gd name="T11" fmla="*/ 372 h 905"/>
                  <a:gd name="T12" fmla="*/ 159 w 1169"/>
                  <a:gd name="T13" fmla="*/ 415 h 905"/>
                  <a:gd name="T14" fmla="*/ 185 w 1169"/>
                  <a:gd name="T15" fmla="*/ 410 h 905"/>
                  <a:gd name="T16" fmla="*/ 203 w 1169"/>
                  <a:gd name="T17" fmla="*/ 388 h 905"/>
                  <a:gd name="T18" fmla="*/ 230 w 1169"/>
                  <a:gd name="T19" fmla="*/ 382 h 905"/>
                  <a:gd name="T20" fmla="*/ 243 w 1169"/>
                  <a:gd name="T21" fmla="*/ 390 h 905"/>
                  <a:gd name="T22" fmla="*/ 251 w 1169"/>
                  <a:gd name="T23" fmla="*/ 415 h 905"/>
                  <a:gd name="T24" fmla="*/ 240 w 1169"/>
                  <a:gd name="T25" fmla="*/ 435 h 905"/>
                  <a:gd name="T26" fmla="*/ 203 w 1169"/>
                  <a:gd name="T27" fmla="*/ 448 h 905"/>
                  <a:gd name="T28" fmla="*/ 187 w 1169"/>
                  <a:gd name="T29" fmla="*/ 474 h 905"/>
                  <a:gd name="T30" fmla="*/ 181 w 1169"/>
                  <a:gd name="T31" fmla="*/ 521 h 905"/>
                  <a:gd name="T32" fmla="*/ 210 w 1169"/>
                  <a:gd name="T33" fmla="*/ 543 h 905"/>
                  <a:gd name="T34" fmla="*/ 189 w 1169"/>
                  <a:gd name="T35" fmla="*/ 628 h 905"/>
                  <a:gd name="T36" fmla="*/ 158 w 1169"/>
                  <a:gd name="T37" fmla="*/ 666 h 905"/>
                  <a:gd name="T38" fmla="*/ 161 w 1169"/>
                  <a:gd name="T39" fmla="*/ 692 h 905"/>
                  <a:gd name="T40" fmla="*/ 168 w 1169"/>
                  <a:gd name="T41" fmla="*/ 705 h 905"/>
                  <a:gd name="T42" fmla="*/ 195 w 1169"/>
                  <a:gd name="T43" fmla="*/ 699 h 905"/>
                  <a:gd name="T44" fmla="*/ 213 w 1169"/>
                  <a:gd name="T45" fmla="*/ 675 h 905"/>
                  <a:gd name="T46" fmla="*/ 237 w 1169"/>
                  <a:gd name="T47" fmla="*/ 645 h 905"/>
                  <a:gd name="T48" fmla="*/ 242 w 1169"/>
                  <a:gd name="T49" fmla="*/ 709 h 905"/>
                  <a:gd name="T50" fmla="*/ 291 w 1169"/>
                  <a:gd name="T51" fmla="*/ 687 h 905"/>
                  <a:gd name="T52" fmla="*/ 390 w 1169"/>
                  <a:gd name="T53" fmla="*/ 687 h 905"/>
                  <a:gd name="T54" fmla="*/ 450 w 1169"/>
                  <a:gd name="T55" fmla="*/ 746 h 905"/>
                  <a:gd name="T56" fmla="*/ 664 w 1169"/>
                  <a:gd name="T57" fmla="*/ 754 h 905"/>
                  <a:gd name="T58" fmla="*/ 802 w 1169"/>
                  <a:gd name="T59" fmla="*/ 874 h 905"/>
                  <a:gd name="T60" fmla="*/ 950 w 1169"/>
                  <a:gd name="T61" fmla="*/ 905 h 905"/>
                  <a:gd name="T62" fmla="*/ 1114 w 1169"/>
                  <a:gd name="T63" fmla="*/ 895 h 905"/>
                  <a:gd name="T64" fmla="*/ 1169 w 1169"/>
                  <a:gd name="T65" fmla="*/ 694 h 905"/>
                  <a:gd name="T66" fmla="*/ 1127 w 1169"/>
                  <a:gd name="T67" fmla="*/ 643 h 905"/>
                  <a:gd name="T68" fmla="*/ 1116 w 1169"/>
                  <a:gd name="T69" fmla="*/ 586 h 905"/>
                  <a:gd name="T70" fmla="*/ 1055 w 1169"/>
                  <a:gd name="T71" fmla="*/ 515 h 905"/>
                  <a:gd name="T72" fmla="*/ 1057 w 1169"/>
                  <a:gd name="T73" fmla="*/ 462 h 905"/>
                  <a:gd name="T74" fmla="*/ 1035 w 1169"/>
                  <a:gd name="T75" fmla="*/ 457 h 905"/>
                  <a:gd name="T76" fmla="*/ 1037 w 1169"/>
                  <a:gd name="T77" fmla="*/ 403 h 905"/>
                  <a:gd name="T78" fmla="*/ 1006 w 1169"/>
                  <a:gd name="T79" fmla="*/ 395 h 905"/>
                  <a:gd name="T80" fmla="*/ 1001 w 1169"/>
                  <a:gd name="T81" fmla="*/ 359 h 905"/>
                  <a:gd name="T82" fmla="*/ 1020 w 1169"/>
                  <a:gd name="T83" fmla="*/ 343 h 905"/>
                  <a:gd name="T84" fmla="*/ 1006 w 1169"/>
                  <a:gd name="T85" fmla="*/ 254 h 905"/>
                  <a:gd name="T86" fmla="*/ 989 w 1169"/>
                  <a:gd name="T87" fmla="*/ 6 h 905"/>
                  <a:gd name="T88" fmla="*/ 981 w 1169"/>
                  <a:gd name="T89" fmla="*/ 0 h 905"/>
                  <a:gd name="T90" fmla="*/ 740 w 1169"/>
                  <a:gd name="T91" fmla="*/ 136 h 905"/>
                  <a:gd name="T92" fmla="*/ 553 w 1169"/>
                  <a:gd name="T93" fmla="*/ 123 h 905"/>
                  <a:gd name="T94" fmla="*/ 448 w 1169"/>
                  <a:gd name="T95" fmla="*/ 161 h 905"/>
                  <a:gd name="T96" fmla="*/ 373 w 1169"/>
                  <a:gd name="T97" fmla="*/ 114 h 905"/>
                  <a:gd name="T98" fmla="*/ 350 w 1169"/>
                  <a:gd name="T99" fmla="*/ 108 h 905"/>
                  <a:gd name="T100" fmla="*/ 279 w 1169"/>
                  <a:gd name="T101" fmla="*/ 36 h 905"/>
                  <a:gd name="T102" fmla="*/ 208 w 1169"/>
                  <a:gd name="T103" fmla="*/ 52 h 905"/>
                  <a:gd name="T104" fmla="*/ 138 w 1169"/>
                  <a:gd name="T105" fmla="*/ 106 h 9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169" h="905">
                    <a:moveTo>
                      <a:pt x="138" y="106"/>
                    </a:moveTo>
                    <a:lnTo>
                      <a:pt x="0" y="244"/>
                    </a:lnTo>
                    <a:lnTo>
                      <a:pt x="15" y="294"/>
                    </a:lnTo>
                    <a:lnTo>
                      <a:pt x="0" y="339"/>
                    </a:lnTo>
                    <a:lnTo>
                      <a:pt x="20" y="374"/>
                    </a:lnTo>
                    <a:lnTo>
                      <a:pt x="145" y="372"/>
                    </a:lnTo>
                    <a:lnTo>
                      <a:pt x="159" y="415"/>
                    </a:lnTo>
                    <a:lnTo>
                      <a:pt x="185" y="410"/>
                    </a:lnTo>
                    <a:lnTo>
                      <a:pt x="203" y="388"/>
                    </a:lnTo>
                    <a:lnTo>
                      <a:pt x="230" y="382"/>
                    </a:lnTo>
                    <a:lnTo>
                      <a:pt x="243" y="390"/>
                    </a:lnTo>
                    <a:lnTo>
                      <a:pt x="251" y="415"/>
                    </a:lnTo>
                    <a:lnTo>
                      <a:pt x="240" y="435"/>
                    </a:lnTo>
                    <a:lnTo>
                      <a:pt x="203" y="448"/>
                    </a:lnTo>
                    <a:lnTo>
                      <a:pt x="187" y="474"/>
                    </a:lnTo>
                    <a:lnTo>
                      <a:pt x="181" y="521"/>
                    </a:lnTo>
                    <a:lnTo>
                      <a:pt x="210" y="543"/>
                    </a:lnTo>
                    <a:lnTo>
                      <a:pt x="189" y="628"/>
                    </a:lnTo>
                    <a:lnTo>
                      <a:pt x="158" y="666"/>
                    </a:lnTo>
                    <a:lnTo>
                      <a:pt x="161" y="692"/>
                    </a:lnTo>
                    <a:lnTo>
                      <a:pt x="168" y="705"/>
                    </a:lnTo>
                    <a:lnTo>
                      <a:pt x="195" y="699"/>
                    </a:lnTo>
                    <a:lnTo>
                      <a:pt x="213" y="675"/>
                    </a:lnTo>
                    <a:lnTo>
                      <a:pt x="237" y="645"/>
                    </a:lnTo>
                    <a:lnTo>
                      <a:pt x="242" y="709"/>
                    </a:lnTo>
                    <a:lnTo>
                      <a:pt x="291" y="687"/>
                    </a:lnTo>
                    <a:lnTo>
                      <a:pt x="390" y="687"/>
                    </a:lnTo>
                    <a:lnTo>
                      <a:pt x="450" y="746"/>
                    </a:lnTo>
                    <a:lnTo>
                      <a:pt x="664" y="754"/>
                    </a:lnTo>
                    <a:lnTo>
                      <a:pt x="802" y="874"/>
                    </a:lnTo>
                    <a:lnTo>
                      <a:pt x="950" y="905"/>
                    </a:lnTo>
                    <a:lnTo>
                      <a:pt x="1114" y="895"/>
                    </a:lnTo>
                    <a:lnTo>
                      <a:pt x="1169" y="694"/>
                    </a:lnTo>
                    <a:lnTo>
                      <a:pt x="1127" y="643"/>
                    </a:lnTo>
                    <a:lnTo>
                      <a:pt x="1116" y="586"/>
                    </a:lnTo>
                    <a:lnTo>
                      <a:pt x="1055" y="515"/>
                    </a:lnTo>
                    <a:lnTo>
                      <a:pt x="1057" y="462"/>
                    </a:lnTo>
                    <a:lnTo>
                      <a:pt x="1035" y="457"/>
                    </a:lnTo>
                    <a:lnTo>
                      <a:pt x="1037" y="403"/>
                    </a:lnTo>
                    <a:lnTo>
                      <a:pt x="1006" y="395"/>
                    </a:lnTo>
                    <a:lnTo>
                      <a:pt x="1001" y="359"/>
                    </a:lnTo>
                    <a:lnTo>
                      <a:pt x="1020" y="343"/>
                    </a:lnTo>
                    <a:lnTo>
                      <a:pt x="1006" y="254"/>
                    </a:lnTo>
                    <a:lnTo>
                      <a:pt x="989" y="6"/>
                    </a:lnTo>
                    <a:lnTo>
                      <a:pt x="981" y="0"/>
                    </a:lnTo>
                    <a:lnTo>
                      <a:pt x="740" y="136"/>
                    </a:lnTo>
                    <a:lnTo>
                      <a:pt x="553" y="123"/>
                    </a:lnTo>
                    <a:lnTo>
                      <a:pt x="448" y="161"/>
                    </a:lnTo>
                    <a:lnTo>
                      <a:pt x="373" y="114"/>
                    </a:lnTo>
                    <a:lnTo>
                      <a:pt x="350" y="108"/>
                    </a:lnTo>
                    <a:lnTo>
                      <a:pt x="279" y="36"/>
                    </a:lnTo>
                    <a:lnTo>
                      <a:pt x="208" y="52"/>
                    </a:lnTo>
                    <a:lnTo>
                      <a:pt x="138" y="10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052" name="Freeform 12"/>
              <p:cNvSpPr>
                <a:spLocks noChangeAspect="1"/>
              </p:cNvSpPr>
              <p:nvPr/>
            </p:nvSpPr>
            <p:spPr bwMode="auto">
              <a:xfrm>
                <a:off x="3167" y="1224"/>
                <a:ext cx="209" cy="205"/>
              </a:xfrm>
              <a:custGeom>
                <a:avLst/>
                <a:gdLst>
                  <a:gd name="T0" fmla="*/ 53 w 1160"/>
                  <a:gd name="T1" fmla="*/ 521 h 1137"/>
                  <a:gd name="T2" fmla="*/ 98 w 1160"/>
                  <a:gd name="T3" fmla="*/ 497 h 1137"/>
                  <a:gd name="T4" fmla="*/ 110 w 1160"/>
                  <a:gd name="T5" fmla="*/ 446 h 1137"/>
                  <a:gd name="T6" fmla="*/ 139 w 1160"/>
                  <a:gd name="T7" fmla="*/ 448 h 1137"/>
                  <a:gd name="T8" fmla="*/ 167 w 1160"/>
                  <a:gd name="T9" fmla="*/ 469 h 1137"/>
                  <a:gd name="T10" fmla="*/ 193 w 1160"/>
                  <a:gd name="T11" fmla="*/ 461 h 1137"/>
                  <a:gd name="T12" fmla="*/ 234 w 1160"/>
                  <a:gd name="T13" fmla="*/ 426 h 1137"/>
                  <a:gd name="T14" fmla="*/ 273 w 1160"/>
                  <a:gd name="T15" fmla="*/ 422 h 1137"/>
                  <a:gd name="T16" fmla="*/ 476 w 1160"/>
                  <a:gd name="T17" fmla="*/ 650 h 1137"/>
                  <a:gd name="T18" fmla="*/ 417 w 1160"/>
                  <a:gd name="T19" fmla="*/ 744 h 1137"/>
                  <a:gd name="T20" fmla="*/ 404 w 1160"/>
                  <a:gd name="T21" fmla="*/ 778 h 1137"/>
                  <a:gd name="T22" fmla="*/ 407 w 1160"/>
                  <a:gd name="T23" fmla="*/ 898 h 1137"/>
                  <a:gd name="T24" fmla="*/ 427 w 1160"/>
                  <a:gd name="T25" fmla="*/ 928 h 1137"/>
                  <a:gd name="T26" fmla="*/ 429 w 1160"/>
                  <a:gd name="T27" fmla="*/ 957 h 1137"/>
                  <a:gd name="T28" fmla="*/ 417 w 1160"/>
                  <a:gd name="T29" fmla="*/ 985 h 1137"/>
                  <a:gd name="T30" fmla="*/ 378 w 1160"/>
                  <a:gd name="T31" fmla="*/ 1034 h 1137"/>
                  <a:gd name="T32" fmla="*/ 372 w 1160"/>
                  <a:gd name="T33" fmla="*/ 1052 h 1137"/>
                  <a:gd name="T34" fmla="*/ 457 w 1160"/>
                  <a:gd name="T35" fmla="*/ 1137 h 1137"/>
                  <a:gd name="T36" fmla="*/ 549 w 1160"/>
                  <a:gd name="T37" fmla="*/ 1022 h 1137"/>
                  <a:gd name="T38" fmla="*/ 636 w 1160"/>
                  <a:gd name="T39" fmla="*/ 1018 h 1137"/>
                  <a:gd name="T40" fmla="*/ 630 w 1160"/>
                  <a:gd name="T41" fmla="*/ 979 h 1137"/>
                  <a:gd name="T42" fmla="*/ 697 w 1160"/>
                  <a:gd name="T43" fmla="*/ 955 h 1137"/>
                  <a:gd name="T44" fmla="*/ 798 w 1160"/>
                  <a:gd name="T45" fmla="*/ 943 h 1137"/>
                  <a:gd name="T46" fmla="*/ 816 w 1160"/>
                  <a:gd name="T47" fmla="*/ 924 h 1137"/>
                  <a:gd name="T48" fmla="*/ 974 w 1160"/>
                  <a:gd name="T49" fmla="*/ 473 h 1137"/>
                  <a:gd name="T50" fmla="*/ 1160 w 1160"/>
                  <a:gd name="T51" fmla="*/ 481 h 1137"/>
                  <a:gd name="T52" fmla="*/ 1041 w 1160"/>
                  <a:gd name="T53" fmla="*/ 422 h 1137"/>
                  <a:gd name="T54" fmla="*/ 1029 w 1160"/>
                  <a:gd name="T55" fmla="*/ 373 h 1137"/>
                  <a:gd name="T56" fmla="*/ 986 w 1160"/>
                  <a:gd name="T57" fmla="*/ 363 h 1137"/>
                  <a:gd name="T58" fmla="*/ 958 w 1160"/>
                  <a:gd name="T59" fmla="*/ 343 h 1137"/>
                  <a:gd name="T60" fmla="*/ 984 w 1160"/>
                  <a:gd name="T61" fmla="*/ 320 h 1137"/>
                  <a:gd name="T62" fmla="*/ 986 w 1160"/>
                  <a:gd name="T63" fmla="*/ 260 h 1137"/>
                  <a:gd name="T64" fmla="*/ 1027 w 1160"/>
                  <a:gd name="T65" fmla="*/ 243 h 1137"/>
                  <a:gd name="T66" fmla="*/ 1018 w 1160"/>
                  <a:gd name="T67" fmla="*/ 229 h 1137"/>
                  <a:gd name="T68" fmla="*/ 1018 w 1160"/>
                  <a:gd name="T69" fmla="*/ 205 h 1137"/>
                  <a:gd name="T70" fmla="*/ 1051 w 1160"/>
                  <a:gd name="T71" fmla="*/ 191 h 1137"/>
                  <a:gd name="T72" fmla="*/ 1067 w 1160"/>
                  <a:gd name="T73" fmla="*/ 197 h 1137"/>
                  <a:gd name="T74" fmla="*/ 1096 w 1160"/>
                  <a:gd name="T75" fmla="*/ 193 h 1137"/>
                  <a:gd name="T76" fmla="*/ 1102 w 1160"/>
                  <a:gd name="T77" fmla="*/ 148 h 1137"/>
                  <a:gd name="T78" fmla="*/ 1160 w 1160"/>
                  <a:gd name="T79" fmla="*/ 95 h 1137"/>
                  <a:gd name="T80" fmla="*/ 778 w 1160"/>
                  <a:gd name="T81" fmla="*/ 69 h 1137"/>
                  <a:gd name="T82" fmla="*/ 776 w 1160"/>
                  <a:gd name="T83" fmla="*/ 36 h 1137"/>
                  <a:gd name="T84" fmla="*/ 748 w 1160"/>
                  <a:gd name="T85" fmla="*/ 20 h 1137"/>
                  <a:gd name="T86" fmla="*/ 715 w 1160"/>
                  <a:gd name="T87" fmla="*/ 10 h 1137"/>
                  <a:gd name="T88" fmla="*/ 691 w 1160"/>
                  <a:gd name="T89" fmla="*/ 20 h 1137"/>
                  <a:gd name="T90" fmla="*/ 648 w 1160"/>
                  <a:gd name="T91" fmla="*/ 53 h 1137"/>
                  <a:gd name="T92" fmla="*/ 534 w 1160"/>
                  <a:gd name="T93" fmla="*/ 8 h 1137"/>
                  <a:gd name="T94" fmla="*/ 490 w 1160"/>
                  <a:gd name="T95" fmla="*/ 0 h 1137"/>
                  <a:gd name="T96" fmla="*/ 453 w 1160"/>
                  <a:gd name="T97" fmla="*/ 6 h 1137"/>
                  <a:gd name="T98" fmla="*/ 177 w 1160"/>
                  <a:gd name="T99" fmla="*/ 89 h 1137"/>
                  <a:gd name="T100" fmla="*/ 39 w 1160"/>
                  <a:gd name="T101" fmla="*/ 185 h 1137"/>
                  <a:gd name="T102" fmla="*/ 0 w 1160"/>
                  <a:gd name="T103" fmla="*/ 229 h 1137"/>
                  <a:gd name="T104" fmla="*/ 53 w 1160"/>
                  <a:gd name="T105" fmla="*/ 521 h 1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160" h="1137">
                    <a:moveTo>
                      <a:pt x="53" y="521"/>
                    </a:moveTo>
                    <a:lnTo>
                      <a:pt x="98" y="497"/>
                    </a:lnTo>
                    <a:lnTo>
                      <a:pt x="110" y="446"/>
                    </a:lnTo>
                    <a:lnTo>
                      <a:pt x="139" y="448"/>
                    </a:lnTo>
                    <a:lnTo>
                      <a:pt x="167" y="469"/>
                    </a:lnTo>
                    <a:lnTo>
                      <a:pt x="193" y="461"/>
                    </a:lnTo>
                    <a:lnTo>
                      <a:pt x="234" y="426"/>
                    </a:lnTo>
                    <a:lnTo>
                      <a:pt x="273" y="422"/>
                    </a:lnTo>
                    <a:lnTo>
                      <a:pt x="476" y="650"/>
                    </a:lnTo>
                    <a:lnTo>
                      <a:pt x="417" y="744"/>
                    </a:lnTo>
                    <a:lnTo>
                      <a:pt x="404" y="778"/>
                    </a:lnTo>
                    <a:lnTo>
                      <a:pt x="407" y="898"/>
                    </a:lnTo>
                    <a:lnTo>
                      <a:pt x="427" y="928"/>
                    </a:lnTo>
                    <a:lnTo>
                      <a:pt x="429" y="957"/>
                    </a:lnTo>
                    <a:lnTo>
                      <a:pt x="417" y="985"/>
                    </a:lnTo>
                    <a:lnTo>
                      <a:pt x="378" y="1034"/>
                    </a:lnTo>
                    <a:lnTo>
                      <a:pt x="372" y="1052"/>
                    </a:lnTo>
                    <a:lnTo>
                      <a:pt x="457" y="1137"/>
                    </a:lnTo>
                    <a:lnTo>
                      <a:pt x="549" y="1022"/>
                    </a:lnTo>
                    <a:lnTo>
                      <a:pt x="636" y="1018"/>
                    </a:lnTo>
                    <a:lnTo>
                      <a:pt x="630" y="979"/>
                    </a:lnTo>
                    <a:lnTo>
                      <a:pt x="697" y="955"/>
                    </a:lnTo>
                    <a:lnTo>
                      <a:pt x="798" y="943"/>
                    </a:lnTo>
                    <a:lnTo>
                      <a:pt x="816" y="924"/>
                    </a:lnTo>
                    <a:lnTo>
                      <a:pt x="974" y="473"/>
                    </a:lnTo>
                    <a:lnTo>
                      <a:pt x="1160" y="481"/>
                    </a:lnTo>
                    <a:lnTo>
                      <a:pt x="1041" y="422"/>
                    </a:lnTo>
                    <a:lnTo>
                      <a:pt x="1029" y="373"/>
                    </a:lnTo>
                    <a:lnTo>
                      <a:pt x="986" y="363"/>
                    </a:lnTo>
                    <a:lnTo>
                      <a:pt x="958" y="343"/>
                    </a:lnTo>
                    <a:lnTo>
                      <a:pt x="984" y="320"/>
                    </a:lnTo>
                    <a:lnTo>
                      <a:pt x="986" y="260"/>
                    </a:lnTo>
                    <a:lnTo>
                      <a:pt x="1027" y="243"/>
                    </a:lnTo>
                    <a:lnTo>
                      <a:pt x="1018" y="229"/>
                    </a:lnTo>
                    <a:lnTo>
                      <a:pt x="1018" y="205"/>
                    </a:lnTo>
                    <a:lnTo>
                      <a:pt x="1051" y="191"/>
                    </a:lnTo>
                    <a:lnTo>
                      <a:pt x="1067" y="197"/>
                    </a:lnTo>
                    <a:lnTo>
                      <a:pt x="1096" y="193"/>
                    </a:lnTo>
                    <a:lnTo>
                      <a:pt x="1102" y="148"/>
                    </a:lnTo>
                    <a:lnTo>
                      <a:pt x="1160" y="95"/>
                    </a:lnTo>
                    <a:lnTo>
                      <a:pt x="778" y="69"/>
                    </a:lnTo>
                    <a:lnTo>
                      <a:pt x="776" y="36"/>
                    </a:lnTo>
                    <a:lnTo>
                      <a:pt x="748" y="20"/>
                    </a:lnTo>
                    <a:lnTo>
                      <a:pt x="715" y="10"/>
                    </a:lnTo>
                    <a:lnTo>
                      <a:pt x="691" y="20"/>
                    </a:lnTo>
                    <a:lnTo>
                      <a:pt x="648" y="53"/>
                    </a:lnTo>
                    <a:lnTo>
                      <a:pt x="534" y="8"/>
                    </a:lnTo>
                    <a:lnTo>
                      <a:pt x="490" y="0"/>
                    </a:lnTo>
                    <a:lnTo>
                      <a:pt x="453" y="6"/>
                    </a:lnTo>
                    <a:lnTo>
                      <a:pt x="177" y="89"/>
                    </a:lnTo>
                    <a:lnTo>
                      <a:pt x="39" y="185"/>
                    </a:lnTo>
                    <a:lnTo>
                      <a:pt x="0" y="229"/>
                    </a:lnTo>
                    <a:lnTo>
                      <a:pt x="53" y="52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053" name="Freeform 13"/>
              <p:cNvSpPr>
                <a:spLocks noChangeAspect="1"/>
              </p:cNvSpPr>
              <p:nvPr/>
            </p:nvSpPr>
            <p:spPr bwMode="auto">
              <a:xfrm>
                <a:off x="3697" y="1281"/>
                <a:ext cx="222" cy="326"/>
              </a:xfrm>
              <a:custGeom>
                <a:avLst/>
                <a:gdLst>
                  <a:gd name="T0" fmla="*/ 1170 w 1230"/>
                  <a:gd name="T1" fmla="*/ 694 h 1809"/>
                  <a:gd name="T2" fmla="*/ 1077 w 1230"/>
                  <a:gd name="T3" fmla="*/ 725 h 1809"/>
                  <a:gd name="T4" fmla="*/ 983 w 1230"/>
                  <a:gd name="T5" fmla="*/ 836 h 1809"/>
                  <a:gd name="T6" fmla="*/ 985 w 1230"/>
                  <a:gd name="T7" fmla="*/ 1120 h 1809"/>
                  <a:gd name="T8" fmla="*/ 1021 w 1230"/>
                  <a:gd name="T9" fmla="*/ 1190 h 1809"/>
                  <a:gd name="T10" fmla="*/ 1014 w 1230"/>
                  <a:gd name="T11" fmla="*/ 1286 h 1809"/>
                  <a:gd name="T12" fmla="*/ 1058 w 1230"/>
                  <a:gd name="T13" fmla="*/ 1317 h 1809"/>
                  <a:gd name="T14" fmla="*/ 1072 w 1230"/>
                  <a:gd name="T15" fmla="*/ 1517 h 1809"/>
                  <a:gd name="T16" fmla="*/ 1016 w 1230"/>
                  <a:gd name="T17" fmla="*/ 1582 h 1809"/>
                  <a:gd name="T18" fmla="*/ 918 w 1230"/>
                  <a:gd name="T19" fmla="*/ 1599 h 1809"/>
                  <a:gd name="T20" fmla="*/ 839 w 1230"/>
                  <a:gd name="T21" fmla="*/ 1755 h 1809"/>
                  <a:gd name="T22" fmla="*/ 735 w 1230"/>
                  <a:gd name="T23" fmla="*/ 1774 h 1809"/>
                  <a:gd name="T24" fmla="*/ 674 w 1230"/>
                  <a:gd name="T25" fmla="*/ 1635 h 1809"/>
                  <a:gd name="T26" fmla="*/ 562 w 1230"/>
                  <a:gd name="T27" fmla="*/ 1606 h 1809"/>
                  <a:gd name="T28" fmla="*/ 530 w 1230"/>
                  <a:gd name="T29" fmla="*/ 1563 h 1809"/>
                  <a:gd name="T30" fmla="*/ 470 w 1230"/>
                  <a:gd name="T31" fmla="*/ 1455 h 1809"/>
                  <a:gd name="T32" fmla="*/ 429 w 1230"/>
                  <a:gd name="T33" fmla="*/ 1380 h 1809"/>
                  <a:gd name="T34" fmla="*/ 313 w 1230"/>
                  <a:gd name="T35" fmla="*/ 1325 h 1809"/>
                  <a:gd name="T36" fmla="*/ 323 w 1230"/>
                  <a:gd name="T37" fmla="*/ 1262 h 1809"/>
                  <a:gd name="T38" fmla="*/ 243 w 1230"/>
                  <a:gd name="T39" fmla="*/ 1218 h 1809"/>
                  <a:gd name="T40" fmla="*/ 104 w 1230"/>
                  <a:gd name="T41" fmla="*/ 1067 h 1809"/>
                  <a:gd name="T42" fmla="*/ 44 w 1230"/>
                  <a:gd name="T43" fmla="*/ 966 h 1809"/>
                  <a:gd name="T44" fmla="*/ 297 w 1230"/>
                  <a:gd name="T45" fmla="*/ 1076 h 1809"/>
                  <a:gd name="T46" fmla="*/ 62 w 1230"/>
                  <a:gd name="T47" fmla="*/ 532 h 1809"/>
                  <a:gd name="T48" fmla="*/ 0 w 1230"/>
                  <a:gd name="T49" fmla="*/ 337 h 1809"/>
                  <a:gd name="T50" fmla="*/ 378 w 1230"/>
                  <a:gd name="T51" fmla="*/ 188 h 1809"/>
                  <a:gd name="T52" fmla="*/ 672 w 1230"/>
                  <a:gd name="T53" fmla="*/ 8 h 1809"/>
                  <a:gd name="T54" fmla="*/ 968 w 1230"/>
                  <a:gd name="T55" fmla="*/ 162 h 1809"/>
                  <a:gd name="T56" fmla="*/ 1000 w 1230"/>
                  <a:gd name="T57" fmla="*/ 143 h 1809"/>
                  <a:gd name="T58" fmla="*/ 1050 w 1230"/>
                  <a:gd name="T59" fmla="*/ 143 h 1809"/>
                  <a:gd name="T60" fmla="*/ 1086 w 1230"/>
                  <a:gd name="T61" fmla="*/ 369 h 1809"/>
                  <a:gd name="T62" fmla="*/ 1175 w 1230"/>
                  <a:gd name="T63" fmla="*/ 520 h 18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30" h="1809">
                    <a:moveTo>
                      <a:pt x="1230" y="688"/>
                    </a:moveTo>
                    <a:lnTo>
                      <a:pt x="1170" y="694"/>
                    </a:lnTo>
                    <a:lnTo>
                      <a:pt x="1132" y="725"/>
                    </a:lnTo>
                    <a:lnTo>
                      <a:pt x="1077" y="725"/>
                    </a:lnTo>
                    <a:lnTo>
                      <a:pt x="1050" y="768"/>
                    </a:lnTo>
                    <a:lnTo>
                      <a:pt x="983" y="836"/>
                    </a:lnTo>
                    <a:lnTo>
                      <a:pt x="1016" y="1088"/>
                    </a:lnTo>
                    <a:lnTo>
                      <a:pt x="985" y="1120"/>
                    </a:lnTo>
                    <a:lnTo>
                      <a:pt x="983" y="1163"/>
                    </a:lnTo>
                    <a:lnTo>
                      <a:pt x="1021" y="1190"/>
                    </a:lnTo>
                    <a:lnTo>
                      <a:pt x="1030" y="1269"/>
                    </a:lnTo>
                    <a:lnTo>
                      <a:pt x="1014" y="1286"/>
                    </a:lnTo>
                    <a:lnTo>
                      <a:pt x="1014" y="1315"/>
                    </a:lnTo>
                    <a:lnTo>
                      <a:pt x="1058" y="1317"/>
                    </a:lnTo>
                    <a:lnTo>
                      <a:pt x="1144" y="1500"/>
                    </a:lnTo>
                    <a:lnTo>
                      <a:pt x="1072" y="1517"/>
                    </a:lnTo>
                    <a:lnTo>
                      <a:pt x="1033" y="1548"/>
                    </a:lnTo>
                    <a:lnTo>
                      <a:pt x="1016" y="1582"/>
                    </a:lnTo>
                    <a:lnTo>
                      <a:pt x="981" y="1572"/>
                    </a:lnTo>
                    <a:lnTo>
                      <a:pt x="918" y="1599"/>
                    </a:lnTo>
                    <a:lnTo>
                      <a:pt x="860" y="1681"/>
                    </a:lnTo>
                    <a:lnTo>
                      <a:pt x="839" y="1755"/>
                    </a:lnTo>
                    <a:lnTo>
                      <a:pt x="783" y="1809"/>
                    </a:lnTo>
                    <a:lnTo>
                      <a:pt x="735" y="1774"/>
                    </a:lnTo>
                    <a:lnTo>
                      <a:pt x="684" y="1678"/>
                    </a:lnTo>
                    <a:lnTo>
                      <a:pt x="674" y="1635"/>
                    </a:lnTo>
                    <a:lnTo>
                      <a:pt x="564" y="1635"/>
                    </a:lnTo>
                    <a:lnTo>
                      <a:pt x="562" y="1606"/>
                    </a:lnTo>
                    <a:lnTo>
                      <a:pt x="518" y="1579"/>
                    </a:lnTo>
                    <a:lnTo>
                      <a:pt x="530" y="1563"/>
                    </a:lnTo>
                    <a:lnTo>
                      <a:pt x="530" y="1514"/>
                    </a:lnTo>
                    <a:lnTo>
                      <a:pt x="470" y="1455"/>
                    </a:lnTo>
                    <a:lnTo>
                      <a:pt x="465" y="1390"/>
                    </a:lnTo>
                    <a:lnTo>
                      <a:pt x="429" y="1380"/>
                    </a:lnTo>
                    <a:lnTo>
                      <a:pt x="304" y="1363"/>
                    </a:lnTo>
                    <a:lnTo>
                      <a:pt x="313" y="1325"/>
                    </a:lnTo>
                    <a:lnTo>
                      <a:pt x="332" y="1290"/>
                    </a:lnTo>
                    <a:lnTo>
                      <a:pt x="323" y="1262"/>
                    </a:lnTo>
                    <a:lnTo>
                      <a:pt x="297" y="1225"/>
                    </a:lnTo>
                    <a:lnTo>
                      <a:pt x="243" y="1218"/>
                    </a:lnTo>
                    <a:lnTo>
                      <a:pt x="246" y="1187"/>
                    </a:lnTo>
                    <a:lnTo>
                      <a:pt x="104" y="1067"/>
                    </a:lnTo>
                    <a:lnTo>
                      <a:pt x="41" y="1041"/>
                    </a:lnTo>
                    <a:lnTo>
                      <a:pt x="44" y="966"/>
                    </a:lnTo>
                    <a:lnTo>
                      <a:pt x="25" y="925"/>
                    </a:lnTo>
                    <a:lnTo>
                      <a:pt x="297" y="1076"/>
                    </a:lnTo>
                    <a:lnTo>
                      <a:pt x="130" y="546"/>
                    </a:lnTo>
                    <a:lnTo>
                      <a:pt x="62" y="532"/>
                    </a:lnTo>
                    <a:lnTo>
                      <a:pt x="10" y="481"/>
                    </a:lnTo>
                    <a:lnTo>
                      <a:pt x="0" y="337"/>
                    </a:lnTo>
                    <a:lnTo>
                      <a:pt x="332" y="373"/>
                    </a:lnTo>
                    <a:lnTo>
                      <a:pt x="378" y="188"/>
                    </a:lnTo>
                    <a:lnTo>
                      <a:pt x="590" y="0"/>
                    </a:lnTo>
                    <a:lnTo>
                      <a:pt x="672" y="8"/>
                    </a:lnTo>
                    <a:lnTo>
                      <a:pt x="783" y="123"/>
                    </a:lnTo>
                    <a:lnTo>
                      <a:pt x="968" y="162"/>
                    </a:lnTo>
                    <a:lnTo>
                      <a:pt x="1004" y="150"/>
                    </a:lnTo>
                    <a:lnTo>
                      <a:pt x="1000" y="143"/>
                    </a:lnTo>
                    <a:lnTo>
                      <a:pt x="1028" y="55"/>
                    </a:lnTo>
                    <a:lnTo>
                      <a:pt x="1050" y="143"/>
                    </a:lnTo>
                    <a:lnTo>
                      <a:pt x="1007" y="269"/>
                    </a:lnTo>
                    <a:lnTo>
                      <a:pt x="1086" y="369"/>
                    </a:lnTo>
                    <a:lnTo>
                      <a:pt x="1088" y="467"/>
                    </a:lnTo>
                    <a:lnTo>
                      <a:pt x="1175" y="520"/>
                    </a:lnTo>
                    <a:lnTo>
                      <a:pt x="1230" y="68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054" name="Freeform 14"/>
              <p:cNvSpPr>
                <a:spLocks noChangeAspect="1"/>
              </p:cNvSpPr>
              <p:nvPr/>
            </p:nvSpPr>
            <p:spPr bwMode="auto">
              <a:xfrm>
                <a:off x="3879" y="1286"/>
                <a:ext cx="175" cy="141"/>
              </a:xfrm>
              <a:custGeom>
                <a:avLst/>
                <a:gdLst>
                  <a:gd name="T0" fmla="*/ 23 w 975"/>
                  <a:gd name="T1" fmla="*/ 22 h 777"/>
                  <a:gd name="T2" fmla="*/ 44 w 975"/>
                  <a:gd name="T3" fmla="*/ 112 h 777"/>
                  <a:gd name="T4" fmla="*/ 0 w 975"/>
                  <a:gd name="T5" fmla="*/ 242 h 777"/>
                  <a:gd name="T6" fmla="*/ 81 w 975"/>
                  <a:gd name="T7" fmla="*/ 340 h 777"/>
                  <a:gd name="T8" fmla="*/ 83 w 975"/>
                  <a:gd name="T9" fmla="*/ 438 h 777"/>
                  <a:gd name="T10" fmla="*/ 169 w 975"/>
                  <a:gd name="T11" fmla="*/ 489 h 777"/>
                  <a:gd name="T12" fmla="*/ 197 w 975"/>
                  <a:gd name="T13" fmla="*/ 570 h 777"/>
                  <a:gd name="T14" fmla="*/ 227 w 975"/>
                  <a:gd name="T15" fmla="*/ 663 h 777"/>
                  <a:gd name="T16" fmla="*/ 251 w 975"/>
                  <a:gd name="T17" fmla="*/ 684 h 777"/>
                  <a:gd name="T18" fmla="*/ 286 w 975"/>
                  <a:gd name="T19" fmla="*/ 686 h 777"/>
                  <a:gd name="T20" fmla="*/ 298 w 975"/>
                  <a:gd name="T21" fmla="*/ 663 h 777"/>
                  <a:gd name="T22" fmla="*/ 374 w 975"/>
                  <a:gd name="T23" fmla="*/ 671 h 777"/>
                  <a:gd name="T24" fmla="*/ 388 w 975"/>
                  <a:gd name="T25" fmla="*/ 681 h 777"/>
                  <a:gd name="T26" fmla="*/ 625 w 975"/>
                  <a:gd name="T27" fmla="*/ 494 h 777"/>
                  <a:gd name="T28" fmla="*/ 638 w 975"/>
                  <a:gd name="T29" fmla="*/ 423 h 777"/>
                  <a:gd name="T30" fmla="*/ 719 w 975"/>
                  <a:gd name="T31" fmla="*/ 456 h 777"/>
                  <a:gd name="T32" fmla="*/ 723 w 975"/>
                  <a:gd name="T33" fmla="*/ 638 h 777"/>
                  <a:gd name="T34" fmla="*/ 757 w 975"/>
                  <a:gd name="T35" fmla="*/ 647 h 777"/>
                  <a:gd name="T36" fmla="*/ 776 w 975"/>
                  <a:gd name="T37" fmla="*/ 764 h 777"/>
                  <a:gd name="T38" fmla="*/ 866 w 975"/>
                  <a:gd name="T39" fmla="*/ 777 h 777"/>
                  <a:gd name="T40" fmla="*/ 923 w 975"/>
                  <a:gd name="T41" fmla="*/ 767 h 777"/>
                  <a:gd name="T42" fmla="*/ 975 w 975"/>
                  <a:gd name="T43" fmla="*/ 688 h 777"/>
                  <a:gd name="T44" fmla="*/ 934 w 975"/>
                  <a:gd name="T45" fmla="*/ 642 h 777"/>
                  <a:gd name="T46" fmla="*/ 908 w 975"/>
                  <a:gd name="T47" fmla="*/ 438 h 777"/>
                  <a:gd name="T48" fmla="*/ 659 w 975"/>
                  <a:gd name="T49" fmla="*/ 283 h 777"/>
                  <a:gd name="T50" fmla="*/ 645 w 975"/>
                  <a:gd name="T51" fmla="*/ 145 h 777"/>
                  <a:gd name="T52" fmla="*/ 503 w 975"/>
                  <a:gd name="T53" fmla="*/ 125 h 777"/>
                  <a:gd name="T54" fmla="*/ 504 w 975"/>
                  <a:gd name="T55" fmla="*/ 74 h 777"/>
                  <a:gd name="T56" fmla="*/ 448 w 975"/>
                  <a:gd name="T57" fmla="*/ 43 h 777"/>
                  <a:gd name="T58" fmla="*/ 366 w 975"/>
                  <a:gd name="T59" fmla="*/ 48 h 777"/>
                  <a:gd name="T60" fmla="*/ 308 w 975"/>
                  <a:gd name="T61" fmla="*/ 79 h 777"/>
                  <a:gd name="T62" fmla="*/ 230 w 975"/>
                  <a:gd name="T63" fmla="*/ 83 h 777"/>
                  <a:gd name="T64" fmla="*/ 198 w 975"/>
                  <a:gd name="T65" fmla="*/ 112 h 777"/>
                  <a:gd name="T66" fmla="*/ 100 w 975"/>
                  <a:gd name="T67" fmla="*/ 103 h 777"/>
                  <a:gd name="T68" fmla="*/ 58 w 975"/>
                  <a:gd name="T69" fmla="*/ 46 h 777"/>
                  <a:gd name="T70" fmla="*/ 69 w 975"/>
                  <a:gd name="T71" fmla="*/ 0 h 777"/>
                  <a:gd name="T72" fmla="*/ 28 w 975"/>
                  <a:gd name="T73" fmla="*/ 3 h 777"/>
                  <a:gd name="T74" fmla="*/ 23 w 975"/>
                  <a:gd name="T75" fmla="*/ 22 h 7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75" h="777">
                    <a:moveTo>
                      <a:pt x="23" y="22"/>
                    </a:moveTo>
                    <a:lnTo>
                      <a:pt x="44" y="112"/>
                    </a:lnTo>
                    <a:lnTo>
                      <a:pt x="0" y="242"/>
                    </a:lnTo>
                    <a:lnTo>
                      <a:pt x="81" y="340"/>
                    </a:lnTo>
                    <a:lnTo>
                      <a:pt x="83" y="438"/>
                    </a:lnTo>
                    <a:lnTo>
                      <a:pt x="169" y="489"/>
                    </a:lnTo>
                    <a:lnTo>
                      <a:pt x="197" y="570"/>
                    </a:lnTo>
                    <a:lnTo>
                      <a:pt x="227" y="663"/>
                    </a:lnTo>
                    <a:lnTo>
                      <a:pt x="251" y="684"/>
                    </a:lnTo>
                    <a:lnTo>
                      <a:pt x="286" y="686"/>
                    </a:lnTo>
                    <a:lnTo>
                      <a:pt x="298" y="663"/>
                    </a:lnTo>
                    <a:lnTo>
                      <a:pt x="374" y="671"/>
                    </a:lnTo>
                    <a:lnTo>
                      <a:pt x="388" y="681"/>
                    </a:lnTo>
                    <a:lnTo>
                      <a:pt x="625" y="494"/>
                    </a:lnTo>
                    <a:lnTo>
                      <a:pt x="638" y="423"/>
                    </a:lnTo>
                    <a:lnTo>
                      <a:pt x="719" y="456"/>
                    </a:lnTo>
                    <a:lnTo>
                      <a:pt x="723" y="638"/>
                    </a:lnTo>
                    <a:lnTo>
                      <a:pt x="757" y="647"/>
                    </a:lnTo>
                    <a:lnTo>
                      <a:pt x="776" y="764"/>
                    </a:lnTo>
                    <a:lnTo>
                      <a:pt x="866" y="777"/>
                    </a:lnTo>
                    <a:lnTo>
                      <a:pt x="923" y="767"/>
                    </a:lnTo>
                    <a:lnTo>
                      <a:pt x="975" y="688"/>
                    </a:lnTo>
                    <a:lnTo>
                      <a:pt x="934" y="642"/>
                    </a:lnTo>
                    <a:lnTo>
                      <a:pt x="908" y="438"/>
                    </a:lnTo>
                    <a:lnTo>
                      <a:pt x="659" y="283"/>
                    </a:lnTo>
                    <a:lnTo>
                      <a:pt x="645" y="145"/>
                    </a:lnTo>
                    <a:lnTo>
                      <a:pt x="503" y="125"/>
                    </a:lnTo>
                    <a:lnTo>
                      <a:pt x="504" y="74"/>
                    </a:lnTo>
                    <a:lnTo>
                      <a:pt x="448" y="43"/>
                    </a:lnTo>
                    <a:lnTo>
                      <a:pt x="366" y="48"/>
                    </a:lnTo>
                    <a:lnTo>
                      <a:pt x="308" y="79"/>
                    </a:lnTo>
                    <a:lnTo>
                      <a:pt x="230" y="83"/>
                    </a:lnTo>
                    <a:lnTo>
                      <a:pt x="198" y="112"/>
                    </a:lnTo>
                    <a:lnTo>
                      <a:pt x="100" y="103"/>
                    </a:lnTo>
                    <a:lnTo>
                      <a:pt x="58" y="46"/>
                    </a:lnTo>
                    <a:lnTo>
                      <a:pt x="69" y="0"/>
                    </a:lnTo>
                    <a:lnTo>
                      <a:pt x="28" y="3"/>
                    </a:lnTo>
                    <a:lnTo>
                      <a:pt x="23" y="22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055" name="Freeform 15"/>
              <p:cNvSpPr>
                <a:spLocks noChangeAspect="1"/>
              </p:cNvSpPr>
              <p:nvPr/>
            </p:nvSpPr>
            <p:spPr bwMode="auto">
              <a:xfrm>
                <a:off x="3437" y="1472"/>
                <a:ext cx="457" cy="493"/>
              </a:xfrm>
              <a:custGeom>
                <a:avLst/>
                <a:gdLst>
                  <a:gd name="T0" fmla="*/ 86 w 2531"/>
                  <a:gd name="T1" fmla="*/ 504 h 2738"/>
                  <a:gd name="T2" fmla="*/ 306 w 2531"/>
                  <a:gd name="T3" fmla="*/ 295 h 2738"/>
                  <a:gd name="T4" fmla="*/ 386 w 2531"/>
                  <a:gd name="T5" fmla="*/ 87 h 2738"/>
                  <a:gd name="T6" fmla="*/ 854 w 2531"/>
                  <a:gd name="T7" fmla="*/ 62 h 2738"/>
                  <a:gd name="T8" fmla="*/ 1100 w 2531"/>
                  <a:gd name="T9" fmla="*/ 339 h 2738"/>
                  <a:gd name="T10" fmla="*/ 1298 w 2531"/>
                  <a:gd name="T11" fmla="*/ 400 h 2738"/>
                  <a:gd name="T12" fmla="*/ 1439 w 2531"/>
                  <a:gd name="T13" fmla="*/ 477 h 2738"/>
                  <a:gd name="T14" fmla="*/ 1524 w 2531"/>
                  <a:gd name="T15" fmla="*/ 486 h 2738"/>
                  <a:gd name="T16" fmla="*/ 1591 w 2531"/>
                  <a:gd name="T17" fmla="*/ 550 h 2738"/>
                  <a:gd name="T18" fmla="*/ 1838 w 2531"/>
                  <a:gd name="T19" fmla="*/ 651 h 2738"/>
                  <a:gd name="T20" fmla="*/ 1953 w 2531"/>
                  <a:gd name="T21" fmla="*/ 642 h 2738"/>
                  <a:gd name="T22" fmla="*/ 2117 w 2531"/>
                  <a:gd name="T23" fmla="*/ 582 h 2738"/>
                  <a:gd name="T24" fmla="*/ 2176 w 2531"/>
                  <a:gd name="T25" fmla="*/ 721 h 2738"/>
                  <a:gd name="T26" fmla="*/ 2187 w 2531"/>
                  <a:gd name="T27" fmla="*/ 804 h 2738"/>
                  <a:gd name="T28" fmla="*/ 2226 w 2531"/>
                  <a:gd name="T29" fmla="*/ 946 h 2738"/>
                  <a:gd name="T30" fmla="*/ 2373 w 2531"/>
                  <a:gd name="T31" fmla="*/ 1064 h 2738"/>
                  <a:gd name="T32" fmla="*/ 2454 w 2531"/>
                  <a:gd name="T33" fmla="*/ 1312 h 2738"/>
                  <a:gd name="T34" fmla="*/ 2363 w 2531"/>
                  <a:gd name="T35" fmla="*/ 1478 h 2738"/>
                  <a:gd name="T36" fmla="*/ 2322 w 2531"/>
                  <a:gd name="T37" fmla="*/ 1521 h 2738"/>
                  <a:gd name="T38" fmla="*/ 2408 w 2531"/>
                  <a:gd name="T39" fmla="*/ 1733 h 2738"/>
                  <a:gd name="T40" fmla="*/ 2316 w 2531"/>
                  <a:gd name="T41" fmla="*/ 1792 h 2738"/>
                  <a:gd name="T42" fmla="*/ 2280 w 2531"/>
                  <a:gd name="T43" fmla="*/ 1904 h 2738"/>
                  <a:gd name="T44" fmla="*/ 2440 w 2531"/>
                  <a:gd name="T45" fmla="*/ 1930 h 2738"/>
                  <a:gd name="T46" fmla="*/ 2531 w 2531"/>
                  <a:gd name="T47" fmla="*/ 2035 h 2738"/>
                  <a:gd name="T48" fmla="*/ 2367 w 2531"/>
                  <a:gd name="T49" fmla="*/ 2119 h 2738"/>
                  <a:gd name="T50" fmla="*/ 2240 w 2531"/>
                  <a:gd name="T51" fmla="*/ 2236 h 2738"/>
                  <a:gd name="T52" fmla="*/ 2271 w 2531"/>
                  <a:gd name="T53" fmla="*/ 2275 h 2738"/>
                  <a:gd name="T54" fmla="*/ 2390 w 2531"/>
                  <a:gd name="T55" fmla="*/ 2336 h 2738"/>
                  <a:gd name="T56" fmla="*/ 2394 w 2531"/>
                  <a:gd name="T57" fmla="*/ 2413 h 2738"/>
                  <a:gd name="T58" fmla="*/ 2347 w 2531"/>
                  <a:gd name="T59" fmla="*/ 2506 h 2738"/>
                  <a:gd name="T60" fmla="*/ 2181 w 2531"/>
                  <a:gd name="T61" fmla="*/ 2618 h 2738"/>
                  <a:gd name="T62" fmla="*/ 2053 w 2531"/>
                  <a:gd name="T63" fmla="*/ 2558 h 2738"/>
                  <a:gd name="T64" fmla="*/ 1982 w 2531"/>
                  <a:gd name="T65" fmla="*/ 2572 h 2738"/>
                  <a:gd name="T66" fmla="*/ 1884 w 2531"/>
                  <a:gd name="T67" fmla="*/ 2738 h 2738"/>
                  <a:gd name="T68" fmla="*/ 1734 w 2531"/>
                  <a:gd name="T69" fmla="*/ 2680 h 2738"/>
                  <a:gd name="T70" fmla="*/ 1292 w 2531"/>
                  <a:gd name="T71" fmla="*/ 2506 h 2738"/>
                  <a:gd name="T72" fmla="*/ 1223 w 2531"/>
                  <a:gd name="T73" fmla="*/ 2428 h 2738"/>
                  <a:gd name="T74" fmla="*/ 1189 w 2531"/>
                  <a:gd name="T75" fmla="*/ 2337 h 2738"/>
                  <a:gd name="T76" fmla="*/ 1143 w 2531"/>
                  <a:gd name="T77" fmla="*/ 2218 h 2738"/>
                  <a:gd name="T78" fmla="*/ 1125 w 2531"/>
                  <a:gd name="T79" fmla="*/ 2116 h 2738"/>
                  <a:gd name="T80" fmla="*/ 1248 w 2531"/>
                  <a:gd name="T81" fmla="*/ 2097 h 2738"/>
                  <a:gd name="T82" fmla="*/ 1327 w 2531"/>
                  <a:gd name="T83" fmla="*/ 2035 h 2738"/>
                  <a:gd name="T84" fmla="*/ 1413 w 2531"/>
                  <a:gd name="T85" fmla="*/ 1982 h 2738"/>
                  <a:gd name="T86" fmla="*/ 1480 w 2531"/>
                  <a:gd name="T87" fmla="*/ 1856 h 2738"/>
                  <a:gd name="T88" fmla="*/ 1468 w 2531"/>
                  <a:gd name="T89" fmla="*/ 1759 h 2738"/>
                  <a:gd name="T90" fmla="*/ 1348 w 2531"/>
                  <a:gd name="T91" fmla="*/ 1656 h 2738"/>
                  <a:gd name="T92" fmla="*/ 1277 w 2531"/>
                  <a:gd name="T93" fmla="*/ 1708 h 2738"/>
                  <a:gd name="T94" fmla="*/ 1161 w 2531"/>
                  <a:gd name="T95" fmla="*/ 1815 h 2738"/>
                  <a:gd name="T96" fmla="*/ 1044 w 2531"/>
                  <a:gd name="T97" fmla="*/ 1830 h 2738"/>
                  <a:gd name="T98" fmla="*/ 943 w 2531"/>
                  <a:gd name="T99" fmla="*/ 1825 h 2738"/>
                  <a:gd name="T100" fmla="*/ 848 w 2531"/>
                  <a:gd name="T101" fmla="*/ 1782 h 2738"/>
                  <a:gd name="T102" fmla="*/ 805 w 2531"/>
                  <a:gd name="T103" fmla="*/ 1699 h 2738"/>
                  <a:gd name="T104" fmla="*/ 633 w 2531"/>
                  <a:gd name="T105" fmla="*/ 1632 h 2738"/>
                  <a:gd name="T106" fmla="*/ 561 w 2531"/>
                  <a:gd name="T107" fmla="*/ 1531 h 2738"/>
                  <a:gd name="T108" fmla="*/ 492 w 2531"/>
                  <a:gd name="T109" fmla="*/ 1432 h 2738"/>
                  <a:gd name="T110" fmla="*/ 455 w 2531"/>
                  <a:gd name="T111" fmla="*/ 1098 h 2738"/>
                  <a:gd name="T112" fmla="*/ 9 w 2531"/>
                  <a:gd name="T113" fmla="*/ 1027 h 2738"/>
                  <a:gd name="T114" fmla="*/ 30 w 2531"/>
                  <a:gd name="T115" fmla="*/ 947 h 2738"/>
                  <a:gd name="T116" fmla="*/ 27 w 2531"/>
                  <a:gd name="T117" fmla="*/ 817 h 2738"/>
                  <a:gd name="T118" fmla="*/ 64 w 2531"/>
                  <a:gd name="T119" fmla="*/ 681 h 2738"/>
                  <a:gd name="T120" fmla="*/ 53 w 2531"/>
                  <a:gd name="T121" fmla="*/ 536 h 27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31" h="2738">
                    <a:moveTo>
                      <a:pt x="72" y="501"/>
                    </a:moveTo>
                    <a:lnTo>
                      <a:pt x="86" y="504"/>
                    </a:lnTo>
                    <a:lnTo>
                      <a:pt x="251" y="494"/>
                    </a:lnTo>
                    <a:lnTo>
                      <a:pt x="306" y="295"/>
                    </a:lnTo>
                    <a:lnTo>
                      <a:pt x="312" y="303"/>
                    </a:lnTo>
                    <a:lnTo>
                      <a:pt x="386" y="87"/>
                    </a:lnTo>
                    <a:lnTo>
                      <a:pt x="478" y="0"/>
                    </a:lnTo>
                    <a:lnTo>
                      <a:pt x="854" y="62"/>
                    </a:lnTo>
                    <a:lnTo>
                      <a:pt x="1022" y="273"/>
                    </a:lnTo>
                    <a:lnTo>
                      <a:pt x="1100" y="339"/>
                    </a:lnTo>
                    <a:lnTo>
                      <a:pt x="1229" y="390"/>
                    </a:lnTo>
                    <a:lnTo>
                      <a:pt x="1298" y="400"/>
                    </a:lnTo>
                    <a:lnTo>
                      <a:pt x="1351" y="439"/>
                    </a:lnTo>
                    <a:lnTo>
                      <a:pt x="1439" y="477"/>
                    </a:lnTo>
                    <a:lnTo>
                      <a:pt x="1504" y="471"/>
                    </a:lnTo>
                    <a:lnTo>
                      <a:pt x="1524" y="486"/>
                    </a:lnTo>
                    <a:lnTo>
                      <a:pt x="1519" y="541"/>
                    </a:lnTo>
                    <a:lnTo>
                      <a:pt x="1591" y="550"/>
                    </a:lnTo>
                    <a:lnTo>
                      <a:pt x="1624" y="606"/>
                    </a:lnTo>
                    <a:lnTo>
                      <a:pt x="1838" y="651"/>
                    </a:lnTo>
                    <a:lnTo>
                      <a:pt x="1906" y="633"/>
                    </a:lnTo>
                    <a:lnTo>
                      <a:pt x="1953" y="642"/>
                    </a:lnTo>
                    <a:lnTo>
                      <a:pt x="2008" y="579"/>
                    </a:lnTo>
                    <a:lnTo>
                      <a:pt x="2117" y="582"/>
                    </a:lnTo>
                    <a:lnTo>
                      <a:pt x="2126" y="627"/>
                    </a:lnTo>
                    <a:lnTo>
                      <a:pt x="2176" y="721"/>
                    </a:lnTo>
                    <a:lnTo>
                      <a:pt x="2228" y="756"/>
                    </a:lnTo>
                    <a:lnTo>
                      <a:pt x="2187" y="804"/>
                    </a:lnTo>
                    <a:lnTo>
                      <a:pt x="2234" y="905"/>
                    </a:lnTo>
                    <a:lnTo>
                      <a:pt x="2226" y="946"/>
                    </a:lnTo>
                    <a:lnTo>
                      <a:pt x="2253" y="982"/>
                    </a:lnTo>
                    <a:lnTo>
                      <a:pt x="2373" y="1064"/>
                    </a:lnTo>
                    <a:lnTo>
                      <a:pt x="2379" y="1282"/>
                    </a:lnTo>
                    <a:lnTo>
                      <a:pt x="2454" y="1312"/>
                    </a:lnTo>
                    <a:lnTo>
                      <a:pt x="2449" y="1426"/>
                    </a:lnTo>
                    <a:lnTo>
                      <a:pt x="2363" y="1478"/>
                    </a:lnTo>
                    <a:lnTo>
                      <a:pt x="2316" y="1479"/>
                    </a:lnTo>
                    <a:lnTo>
                      <a:pt x="2322" y="1521"/>
                    </a:lnTo>
                    <a:lnTo>
                      <a:pt x="2373" y="1683"/>
                    </a:lnTo>
                    <a:lnTo>
                      <a:pt x="2408" y="1733"/>
                    </a:lnTo>
                    <a:lnTo>
                      <a:pt x="2363" y="1788"/>
                    </a:lnTo>
                    <a:lnTo>
                      <a:pt x="2316" y="1792"/>
                    </a:lnTo>
                    <a:lnTo>
                      <a:pt x="2267" y="1876"/>
                    </a:lnTo>
                    <a:lnTo>
                      <a:pt x="2280" y="1904"/>
                    </a:lnTo>
                    <a:lnTo>
                      <a:pt x="2331" y="1927"/>
                    </a:lnTo>
                    <a:lnTo>
                      <a:pt x="2440" y="1930"/>
                    </a:lnTo>
                    <a:lnTo>
                      <a:pt x="2510" y="1978"/>
                    </a:lnTo>
                    <a:lnTo>
                      <a:pt x="2531" y="2035"/>
                    </a:lnTo>
                    <a:lnTo>
                      <a:pt x="2422" y="2122"/>
                    </a:lnTo>
                    <a:lnTo>
                      <a:pt x="2367" y="2119"/>
                    </a:lnTo>
                    <a:lnTo>
                      <a:pt x="2244" y="2211"/>
                    </a:lnTo>
                    <a:lnTo>
                      <a:pt x="2240" y="2236"/>
                    </a:lnTo>
                    <a:lnTo>
                      <a:pt x="2258" y="2267"/>
                    </a:lnTo>
                    <a:lnTo>
                      <a:pt x="2271" y="2275"/>
                    </a:lnTo>
                    <a:lnTo>
                      <a:pt x="2436" y="2305"/>
                    </a:lnTo>
                    <a:lnTo>
                      <a:pt x="2390" y="2336"/>
                    </a:lnTo>
                    <a:lnTo>
                      <a:pt x="2430" y="2370"/>
                    </a:lnTo>
                    <a:lnTo>
                      <a:pt x="2394" y="2413"/>
                    </a:lnTo>
                    <a:lnTo>
                      <a:pt x="2396" y="2437"/>
                    </a:lnTo>
                    <a:lnTo>
                      <a:pt x="2347" y="2506"/>
                    </a:lnTo>
                    <a:lnTo>
                      <a:pt x="2145" y="2483"/>
                    </a:lnTo>
                    <a:lnTo>
                      <a:pt x="2181" y="2618"/>
                    </a:lnTo>
                    <a:lnTo>
                      <a:pt x="2087" y="2551"/>
                    </a:lnTo>
                    <a:lnTo>
                      <a:pt x="2053" y="2558"/>
                    </a:lnTo>
                    <a:lnTo>
                      <a:pt x="2014" y="2569"/>
                    </a:lnTo>
                    <a:lnTo>
                      <a:pt x="1982" y="2572"/>
                    </a:lnTo>
                    <a:lnTo>
                      <a:pt x="1965" y="2557"/>
                    </a:lnTo>
                    <a:lnTo>
                      <a:pt x="1884" y="2738"/>
                    </a:lnTo>
                    <a:lnTo>
                      <a:pt x="1771" y="2728"/>
                    </a:lnTo>
                    <a:lnTo>
                      <a:pt x="1734" y="2680"/>
                    </a:lnTo>
                    <a:lnTo>
                      <a:pt x="1740" y="2563"/>
                    </a:lnTo>
                    <a:lnTo>
                      <a:pt x="1292" y="2506"/>
                    </a:lnTo>
                    <a:lnTo>
                      <a:pt x="1266" y="2450"/>
                    </a:lnTo>
                    <a:lnTo>
                      <a:pt x="1223" y="2428"/>
                    </a:lnTo>
                    <a:lnTo>
                      <a:pt x="1217" y="2356"/>
                    </a:lnTo>
                    <a:lnTo>
                      <a:pt x="1189" y="2337"/>
                    </a:lnTo>
                    <a:lnTo>
                      <a:pt x="1161" y="2336"/>
                    </a:lnTo>
                    <a:lnTo>
                      <a:pt x="1143" y="2218"/>
                    </a:lnTo>
                    <a:lnTo>
                      <a:pt x="1102" y="2159"/>
                    </a:lnTo>
                    <a:lnTo>
                      <a:pt x="1125" y="2116"/>
                    </a:lnTo>
                    <a:lnTo>
                      <a:pt x="1189" y="2092"/>
                    </a:lnTo>
                    <a:lnTo>
                      <a:pt x="1248" y="2097"/>
                    </a:lnTo>
                    <a:lnTo>
                      <a:pt x="1280" y="2038"/>
                    </a:lnTo>
                    <a:lnTo>
                      <a:pt x="1327" y="2035"/>
                    </a:lnTo>
                    <a:lnTo>
                      <a:pt x="1363" y="2041"/>
                    </a:lnTo>
                    <a:lnTo>
                      <a:pt x="1413" y="1982"/>
                    </a:lnTo>
                    <a:lnTo>
                      <a:pt x="1425" y="1929"/>
                    </a:lnTo>
                    <a:lnTo>
                      <a:pt x="1480" y="1856"/>
                    </a:lnTo>
                    <a:lnTo>
                      <a:pt x="1492" y="1797"/>
                    </a:lnTo>
                    <a:lnTo>
                      <a:pt x="1468" y="1759"/>
                    </a:lnTo>
                    <a:lnTo>
                      <a:pt x="1369" y="1668"/>
                    </a:lnTo>
                    <a:lnTo>
                      <a:pt x="1348" y="1656"/>
                    </a:lnTo>
                    <a:lnTo>
                      <a:pt x="1299" y="1662"/>
                    </a:lnTo>
                    <a:lnTo>
                      <a:pt x="1277" y="1708"/>
                    </a:lnTo>
                    <a:lnTo>
                      <a:pt x="1166" y="1773"/>
                    </a:lnTo>
                    <a:lnTo>
                      <a:pt x="1161" y="1815"/>
                    </a:lnTo>
                    <a:lnTo>
                      <a:pt x="1124" y="1815"/>
                    </a:lnTo>
                    <a:lnTo>
                      <a:pt x="1044" y="1830"/>
                    </a:lnTo>
                    <a:lnTo>
                      <a:pt x="993" y="1804"/>
                    </a:lnTo>
                    <a:lnTo>
                      <a:pt x="943" y="1825"/>
                    </a:lnTo>
                    <a:lnTo>
                      <a:pt x="887" y="1816"/>
                    </a:lnTo>
                    <a:lnTo>
                      <a:pt x="848" y="1782"/>
                    </a:lnTo>
                    <a:lnTo>
                      <a:pt x="833" y="1715"/>
                    </a:lnTo>
                    <a:lnTo>
                      <a:pt x="805" y="1699"/>
                    </a:lnTo>
                    <a:lnTo>
                      <a:pt x="646" y="1714"/>
                    </a:lnTo>
                    <a:lnTo>
                      <a:pt x="633" y="1632"/>
                    </a:lnTo>
                    <a:lnTo>
                      <a:pt x="599" y="1596"/>
                    </a:lnTo>
                    <a:lnTo>
                      <a:pt x="561" y="1531"/>
                    </a:lnTo>
                    <a:lnTo>
                      <a:pt x="501" y="1470"/>
                    </a:lnTo>
                    <a:lnTo>
                      <a:pt x="492" y="1432"/>
                    </a:lnTo>
                    <a:lnTo>
                      <a:pt x="418" y="1298"/>
                    </a:lnTo>
                    <a:lnTo>
                      <a:pt x="455" y="1098"/>
                    </a:lnTo>
                    <a:lnTo>
                      <a:pt x="494" y="1055"/>
                    </a:lnTo>
                    <a:lnTo>
                      <a:pt x="9" y="1027"/>
                    </a:lnTo>
                    <a:lnTo>
                      <a:pt x="39" y="1008"/>
                    </a:lnTo>
                    <a:lnTo>
                      <a:pt x="30" y="947"/>
                    </a:lnTo>
                    <a:lnTo>
                      <a:pt x="0" y="900"/>
                    </a:lnTo>
                    <a:lnTo>
                      <a:pt x="27" y="817"/>
                    </a:lnTo>
                    <a:lnTo>
                      <a:pt x="27" y="742"/>
                    </a:lnTo>
                    <a:lnTo>
                      <a:pt x="64" y="681"/>
                    </a:lnTo>
                    <a:lnTo>
                      <a:pt x="71" y="592"/>
                    </a:lnTo>
                    <a:lnTo>
                      <a:pt x="53" y="536"/>
                    </a:lnTo>
                    <a:lnTo>
                      <a:pt x="72" y="50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056" name="Freeform 16"/>
              <p:cNvSpPr>
                <a:spLocks noChangeAspect="1"/>
              </p:cNvSpPr>
              <p:nvPr/>
            </p:nvSpPr>
            <p:spPr bwMode="auto">
              <a:xfrm>
                <a:off x="3833" y="974"/>
                <a:ext cx="234" cy="334"/>
              </a:xfrm>
              <a:custGeom>
                <a:avLst/>
                <a:gdLst>
                  <a:gd name="T0" fmla="*/ 828 w 1297"/>
                  <a:gd name="T1" fmla="*/ 40 h 1847"/>
                  <a:gd name="T2" fmla="*/ 969 w 1297"/>
                  <a:gd name="T3" fmla="*/ 117 h 1847"/>
                  <a:gd name="T4" fmla="*/ 1036 w 1297"/>
                  <a:gd name="T5" fmla="*/ 200 h 1847"/>
                  <a:gd name="T6" fmla="*/ 1244 w 1297"/>
                  <a:gd name="T7" fmla="*/ 265 h 1847"/>
                  <a:gd name="T8" fmla="*/ 1257 w 1297"/>
                  <a:gd name="T9" fmla="*/ 357 h 1847"/>
                  <a:gd name="T10" fmla="*/ 1076 w 1297"/>
                  <a:gd name="T11" fmla="*/ 424 h 1847"/>
                  <a:gd name="T12" fmla="*/ 914 w 1297"/>
                  <a:gd name="T13" fmla="*/ 402 h 1847"/>
                  <a:gd name="T14" fmla="*/ 887 w 1297"/>
                  <a:gd name="T15" fmla="*/ 586 h 1847"/>
                  <a:gd name="T16" fmla="*/ 928 w 1297"/>
                  <a:gd name="T17" fmla="*/ 710 h 1847"/>
                  <a:gd name="T18" fmla="*/ 937 w 1297"/>
                  <a:gd name="T19" fmla="*/ 784 h 1847"/>
                  <a:gd name="T20" fmla="*/ 970 w 1297"/>
                  <a:gd name="T21" fmla="*/ 903 h 1847"/>
                  <a:gd name="T22" fmla="*/ 1024 w 1297"/>
                  <a:gd name="T23" fmla="*/ 1032 h 1847"/>
                  <a:gd name="T24" fmla="*/ 1191 w 1297"/>
                  <a:gd name="T25" fmla="*/ 1276 h 1847"/>
                  <a:gd name="T26" fmla="*/ 1175 w 1297"/>
                  <a:gd name="T27" fmla="*/ 1358 h 1847"/>
                  <a:gd name="T28" fmla="*/ 1279 w 1297"/>
                  <a:gd name="T29" fmla="*/ 1490 h 1847"/>
                  <a:gd name="T30" fmla="*/ 1230 w 1297"/>
                  <a:gd name="T31" fmla="*/ 1517 h 1847"/>
                  <a:gd name="T32" fmla="*/ 1154 w 1297"/>
                  <a:gd name="T33" fmla="*/ 1610 h 1847"/>
                  <a:gd name="T34" fmla="*/ 821 w 1297"/>
                  <a:gd name="T35" fmla="*/ 1543 h 1847"/>
                  <a:gd name="T36" fmla="*/ 756 w 1297"/>
                  <a:gd name="T37" fmla="*/ 1806 h 1847"/>
                  <a:gd name="T38" fmla="*/ 613 w 1297"/>
                  <a:gd name="T39" fmla="*/ 1779 h 1847"/>
                  <a:gd name="T40" fmla="*/ 480 w 1297"/>
                  <a:gd name="T41" fmla="*/ 1814 h 1847"/>
                  <a:gd name="T42" fmla="*/ 350 w 1297"/>
                  <a:gd name="T43" fmla="*/ 1832 h 1847"/>
                  <a:gd name="T44" fmla="*/ 321 w 1297"/>
                  <a:gd name="T45" fmla="*/ 1730 h 1847"/>
                  <a:gd name="T46" fmla="*/ 248 w 1297"/>
                  <a:gd name="T47" fmla="*/ 1847 h 1847"/>
                  <a:gd name="T48" fmla="*/ 38 w 1297"/>
                  <a:gd name="T49" fmla="*/ 1626 h 1847"/>
                  <a:gd name="T50" fmla="*/ 4 w 1297"/>
                  <a:gd name="T51" fmla="*/ 1339 h 1847"/>
                  <a:gd name="T52" fmla="*/ 63 w 1297"/>
                  <a:gd name="T53" fmla="*/ 1217 h 1847"/>
                  <a:gd name="T54" fmla="*/ 167 w 1297"/>
                  <a:gd name="T55" fmla="*/ 1050 h 1847"/>
                  <a:gd name="T56" fmla="*/ 149 w 1297"/>
                  <a:gd name="T57" fmla="*/ 1012 h 1847"/>
                  <a:gd name="T58" fmla="*/ 280 w 1297"/>
                  <a:gd name="T59" fmla="*/ 779 h 1847"/>
                  <a:gd name="T60" fmla="*/ 281 w 1297"/>
                  <a:gd name="T61" fmla="*/ 539 h 1847"/>
                  <a:gd name="T62" fmla="*/ 314 w 1297"/>
                  <a:gd name="T63" fmla="*/ 480 h 1847"/>
                  <a:gd name="T64" fmla="*/ 339 w 1297"/>
                  <a:gd name="T65" fmla="*/ 412 h 1847"/>
                  <a:gd name="T66" fmla="*/ 503 w 1297"/>
                  <a:gd name="T67" fmla="*/ 251 h 1847"/>
                  <a:gd name="T68" fmla="*/ 553 w 1297"/>
                  <a:gd name="T69" fmla="*/ 228 h 1847"/>
                  <a:gd name="T70" fmla="*/ 719 w 1297"/>
                  <a:gd name="T71" fmla="*/ 177 h 18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97" h="1847">
                    <a:moveTo>
                      <a:pt x="777" y="0"/>
                    </a:moveTo>
                    <a:lnTo>
                      <a:pt x="828" y="40"/>
                    </a:lnTo>
                    <a:lnTo>
                      <a:pt x="873" y="92"/>
                    </a:lnTo>
                    <a:lnTo>
                      <a:pt x="969" y="117"/>
                    </a:lnTo>
                    <a:lnTo>
                      <a:pt x="1013" y="138"/>
                    </a:lnTo>
                    <a:lnTo>
                      <a:pt x="1036" y="200"/>
                    </a:lnTo>
                    <a:lnTo>
                      <a:pt x="1182" y="229"/>
                    </a:lnTo>
                    <a:lnTo>
                      <a:pt x="1244" y="265"/>
                    </a:lnTo>
                    <a:lnTo>
                      <a:pt x="1297" y="329"/>
                    </a:lnTo>
                    <a:lnTo>
                      <a:pt x="1257" y="357"/>
                    </a:lnTo>
                    <a:lnTo>
                      <a:pt x="1246" y="402"/>
                    </a:lnTo>
                    <a:lnTo>
                      <a:pt x="1076" y="424"/>
                    </a:lnTo>
                    <a:lnTo>
                      <a:pt x="1038" y="386"/>
                    </a:lnTo>
                    <a:lnTo>
                      <a:pt x="914" y="402"/>
                    </a:lnTo>
                    <a:lnTo>
                      <a:pt x="932" y="527"/>
                    </a:lnTo>
                    <a:lnTo>
                      <a:pt x="887" y="586"/>
                    </a:lnTo>
                    <a:lnTo>
                      <a:pt x="878" y="645"/>
                    </a:lnTo>
                    <a:lnTo>
                      <a:pt x="928" y="710"/>
                    </a:lnTo>
                    <a:lnTo>
                      <a:pt x="905" y="769"/>
                    </a:lnTo>
                    <a:lnTo>
                      <a:pt x="937" y="784"/>
                    </a:lnTo>
                    <a:lnTo>
                      <a:pt x="941" y="884"/>
                    </a:lnTo>
                    <a:lnTo>
                      <a:pt x="970" y="903"/>
                    </a:lnTo>
                    <a:lnTo>
                      <a:pt x="972" y="947"/>
                    </a:lnTo>
                    <a:lnTo>
                      <a:pt x="1024" y="1032"/>
                    </a:lnTo>
                    <a:lnTo>
                      <a:pt x="1059" y="1037"/>
                    </a:lnTo>
                    <a:lnTo>
                      <a:pt x="1191" y="1276"/>
                    </a:lnTo>
                    <a:lnTo>
                      <a:pt x="1167" y="1300"/>
                    </a:lnTo>
                    <a:lnTo>
                      <a:pt x="1175" y="1358"/>
                    </a:lnTo>
                    <a:lnTo>
                      <a:pt x="1223" y="1365"/>
                    </a:lnTo>
                    <a:lnTo>
                      <a:pt x="1279" y="1490"/>
                    </a:lnTo>
                    <a:lnTo>
                      <a:pt x="1270" y="1517"/>
                    </a:lnTo>
                    <a:lnTo>
                      <a:pt x="1230" y="1517"/>
                    </a:lnTo>
                    <a:lnTo>
                      <a:pt x="1170" y="1572"/>
                    </a:lnTo>
                    <a:lnTo>
                      <a:pt x="1154" y="1610"/>
                    </a:lnTo>
                    <a:lnTo>
                      <a:pt x="937" y="1616"/>
                    </a:lnTo>
                    <a:lnTo>
                      <a:pt x="821" y="1543"/>
                    </a:lnTo>
                    <a:lnTo>
                      <a:pt x="762" y="1641"/>
                    </a:lnTo>
                    <a:lnTo>
                      <a:pt x="756" y="1806"/>
                    </a:lnTo>
                    <a:lnTo>
                      <a:pt x="700" y="1773"/>
                    </a:lnTo>
                    <a:lnTo>
                      <a:pt x="613" y="1779"/>
                    </a:lnTo>
                    <a:lnTo>
                      <a:pt x="557" y="1810"/>
                    </a:lnTo>
                    <a:lnTo>
                      <a:pt x="480" y="1814"/>
                    </a:lnTo>
                    <a:lnTo>
                      <a:pt x="448" y="1844"/>
                    </a:lnTo>
                    <a:lnTo>
                      <a:pt x="350" y="1832"/>
                    </a:lnTo>
                    <a:lnTo>
                      <a:pt x="310" y="1775"/>
                    </a:lnTo>
                    <a:lnTo>
                      <a:pt x="321" y="1730"/>
                    </a:lnTo>
                    <a:lnTo>
                      <a:pt x="281" y="1734"/>
                    </a:lnTo>
                    <a:lnTo>
                      <a:pt x="248" y="1847"/>
                    </a:lnTo>
                    <a:lnTo>
                      <a:pt x="42" y="1652"/>
                    </a:lnTo>
                    <a:lnTo>
                      <a:pt x="38" y="1626"/>
                    </a:lnTo>
                    <a:lnTo>
                      <a:pt x="93" y="1560"/>
                    </a:lnTo>
                    <a:lnTo>
                      <a:pt x="4" y="1339"/>
                    </a:lnTo>
                    <a:lnTo>
                      <a:pt x="0" y="1255"/>
                    </a:lnTo>
                    <a:lnTo>
                      <a:pt x="63" y="1217"/>
                    </a:lnTo>
                    <a:lnTo>
                      <a:pt x="70" y="1170"/>
                    </a:lnTo>
                    <a:lnTo>
                      <a:pt x="167" y="1050"/>
                    </a:lnTo>
                    <a:lnTo>
                      <a:pt x="167" y="1019"/>
                    </a:lnTo>
                    <a:lnTo>
                      <a:pt x="149" y="1012"/>
                    </a:lnTo>
                    <a:lnTo>
                      <a:pt x="165" y="884"/>
                    </a:lnTo>
                    <a:lnTo>
                      <a:pt x="280" y="779"/>
                    </a:lnTo>
                    <a:lnTo>
                      <a:pt x="197" y="546"/>
                    </a:lnTo>
                    <a:lnTo>
                      <a:pt x="281" y="539"/>
                    </a:lnTo>
                    <a:lnTo>
                      <a:pt x="285" y="498"/>
                    </a:lnTo>
                    <a:lnTo>
                      <a:pt x="314" y="480"/>
                    </a:lnTo>
                    <a:lnTo>
                      <a:pt x="314" y="419"/>
                    </a:lnTo>
                    <a:lnTo>
                      <a:pt x="339" y="412"/>
                    </a:lnTo>
                    <a:lnTo>
                      <a:pt x="391" y="274"/>
                    </a:lnTo>
                    <a:lnTo>
                      <a:pt x="503" y="251"/>
                    </a:lnTo>
                    <a:lnTo>
                      <a:pt x="514" y="239"/>
                    </a:lnTo>
                    <a:lnTo>
                      <a:pt x="553" y="228"/>
                    </a:lnTo>
                    <a:lnTo>
                      <a:pt x="587" y="239"/>
                    </a:lnTo>
                    <a:lnTo>
                      <a:pt x="719" y="177"/>
                    </a:lnTo>
                    <a:lnTo>
                      <a:pt x="777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15057" name="Group 17"/>
          <p:cNvGrpSpPr>
            <a:grpSpLocks/>
          </p:cNvGrpSpPr>
          <p:nvPr/>
        </p:nvGrpSpPr>
        <p:grpSpPr bwMode="auto">
          <a:xfrm>
            <a:off x="6851650" y="2855913"/>
            <a:ext cx="2011363" cy="1585912"/>
            <a:chOff x="4316" y="1799"/>
            <a:chExt cx="1267" cy="999"/>
          </a:xfrm>
        </p:grpSpPr>
        <p:sp>
          <p:nvSpPr>
            <p:cNvPr id="215058" name="Freeform 18"/>
            <p:cNvSpPr>
              <a:spLocks/>
            </p:cNvSpPr>
            <p:nvPr/>
          </p:nvSpPr>
          <p:spPr bwMode="auto">
            <a:xfrm>
              <a:off x="4900" y="2296"/>
              <a:ext cx="609" cy="164"/>
            </a:xfrm>
            <a:custGeom>
              <a:avLst/>
              <a:gdLst>
                <a:gd name="T0" fmla="*/ 0 w 609"/>
                <a:gd name="T1" fmla="*/ 0 h 164"/>
                <a:gd name="T2" fmla="*/ 196 w 609"/>
                <a:gd name="T3" fmla="*/ 164 h 164"/>
                <a:gd name="T4" fmla="*/ 609 w 609"/>
                <a:gd name="T5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09" h="164">
                  <a:moveTo>
                    <a:pt x="0" y="0"/>
                  </a:moveTo>
                  <a:lnTo>
                    <a:pt x="196" y="164"/>
                  </a:lnTo>
                  <a:lnTo>
                    <a:pt x="609" y="164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15059" name="Text Box 19"/>
            <p:cNvSpPr txBox="1">
              <a:spLocks noChangeArrowheads="1"/>
            </p:cNvSpPr>
            <p:nvPr/>
          </p:nvSpPr>
          <p:spPr bwMode="auto">
            <a:xfrm>
              <a:off x="5047" y="2160"/>
              <a:ext cx="536" cy="3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900" dirty="0">
                  <a:solidFill>
                    <a:srgbClr val="066168"/>
                  </a:solidFill>
                  <a:latin typeface="Verdana" pitchFamily="34" charset="0"/>
                </a:rPr>
                <a:t>Médio Jaguaribe</a:t>
              </a:r>
            </a:p>
          </p:txBody>
        </p:sp>
        <p:grpSp>
          <p:nvGrpSpPr>
            <p:cNvPr id="215060" name="Group 20"/>
            <p:cNvGrpSpPr>
              <a:grpSpLocks/>
            </p:cNvGrpSpPr>
            <p:nvPr/>
          </p:nvGrpSpPr>
          <p:grpSpPr bwMode="auto">
            <a:xfrm>
              <a:off x="4316" y="1799"/>
              <a:ext cx="825" cy="999"/>
              <a:chOff x="4316" y="1799"/>
              <a:chExt cx="825" cy="999"/>
            </a:xfrm>
          </p:grpSpPr>
          <p:sp>
            <p:nvSpPr>
              <p:cNvPr id="215061" name="Freeform 21"/>
              <p:cNvSpPr>
                <a:spLocks noChangeAspect="1"/>
              </p:cNvSpPr>
              <p:nvPr/>
            </p:nvSpPr>
            <p:spPr bwMode="auto">
              <a:xfrm>
                <a:off x="4316" y="2515"/>
                <a:ext cx="312" cy="269"/>
              </a:xfrm>
              <a:custGeom>
                <a:avLst/>
                <a:gdLst>
                  <a:gd name="T0" fmla="*/ 795 w 1728"/>
                  <a:gd name="T1" fmla="*/ 1358 h 1490"/>
                  <a:gd name="T2" fmla="*/ 826 w 1728"/>
                  <a:gd name="T3" fmla="*/ 1455 h 1490"/>
                  <a:gd name="T4" fmla="*/ 1053 w 1728"/>
                  <a:gd name="T5" fmla="*/ 1421 h 1490"/>
                  <a:gd name="T6" fmla="*/ 1241 w 1728"/>
                  <a:gd name="T7" fmla="*/ 1370 h 1490"/>
                  <a:gd name="T8" fmla="*/ 1379 w 1728"/>
                  <a:gd name="T9" fmla="*/ 1091 h 1490"/>
                  <a:gd name="T10" fmla="*/ 1468 w 1728"/>
                  <a:gd name="T11" fmla="*/ 845 h 1490"/>
                  <a:gd name="T12" fmla="*/ 1728 w 1728"/>
                  <a:gd name="T13" fmla="*/ 581 h 1490"/>
                  <a:gd name="T14" fmla="*/ 1603 w 1728"/>
                  <a:gd name="T15" fmla="*/ 559 h 1490"/>
                  <a:gd name="T16" fmla="*/ 1540 w 1728"/>
                  <a:gd name="T17" fmla="*/ 434 h 1490"/>
                  <a:gd name="T18" fmla="*/ 1613 w 1728"/>
                  <a:gd name="T19" fmla="*/ 387 h 1490"/>
                  <a:gd name="T20" fmla="*/ 1599 w 1728"/>
                  <a:gd name="T21" fmla="*/ 129 h 1490"/>
                  <a:gd name="T22" fmla="*/ 1468 w 1728"/>
                  <a:gd name="T23" fmla="*/ 25 h 1490"/>
                  <a:gd name="T24" fmla="*/ 1379 w 1728"/>
                  <a:gd name="T25" fmla="*/ 9 h 1490"/>
                  <a:gd name="T26" fmla="*/ 931 w 1728"/>
                  <a:gd name="T27" fmla="*/ 51 h 1490"/>
                  <a:gd name="T28" fmla="*/ 694 w 1728"/>
                  <a:gd name="T29" fmla="*/ 129 h 1490"/>
                  <a:gd name="T30" fmla="*/ 573 w 1728"/>
                  <a:gd name="T31" fmla="*/ 145 h 1490"/>
                  <a:gd name="T32" fmla="*/ 453 w 1728"/>
                  <a:gd name="T33" fmla="*/ 283 h 1490"/>
                  <a:gd name="T34" fmla="*/ 204 w 1728"/>
                  <a:gd name="T35" fmla="*/ 644 h 1490"/>
                  <a:gd name="T36" fmla="*/ 135 w 1728"/>
                  <a:gd name="T37" fmla="*/ 698 h 1490"/>
                  <a:gd name="T38" fmla="*/ 110 w 1728"/>
                  <a:gd name="T39" fmla="*/ 767 h 1490"/>
                  <a:gd name="T40" fmla="*/ 92 w 1728"/>
                  <a:gd name="T41" fmla="*/ 848 h 1490"/>
                  <a:gd name="T42" fmla="*/ 35 w 1728"/>
                  <a:gd name="T43" fmla="*/ 914 h 1490"/>
                  <a:gd name="T44" fmla="*/ 0 w 1728"/>
                  <a:gd name="T45" fmla="*/ 1122 h 1490"/>
                  <a:gd name="T46" fmla="*/ 148 w 1728"/>
                  <a:gd name="T47" fmla="*/ 1075 h 1490"/>
                  <a:gd name="T48" fmla="*/ 236 w 1728"/>
                  <a:gd name="T49" fmla="*/ 1244 h 1490"/>
                  <a:gd name="T50" fmla="*/ 315 w 1728"/>
                  <a:gd name="T51" fmla="*/ 1295 h 1490"/>
                  <a:gd name="T52" fmla="*/ 513 w 1728"/>
                  <a:gd name="T53" fmla="*/ 1217 h 1490"/>
                  <a:gd name="T54" fmla="*/ 559 w 1728"/>
                  <a:gd name="T55" fmla="*/ 1251 h 1490"/>
                  <a:gd name="T56" fmla="*/ 628 w 1728"/>
                  <a:gd name="T57" fmla="*/ 1197 h 1490"/>
                  <a:gd name="T58" fmla="*/ 688 w 1728"/>
                  <a:gd name="T59" fmla="*/ 1200 h 1490"/>
                  <a:gd name="T60" fmla="*/ 717 w 1728"/>
                  <a:gd name="T61" fmla="*/ 1178 h 1490"/>
                  <a:gd name="T62" fmla="*/ 805 w 1728"/>
                  <a:gd name="T63" fmla="*/ 1200 h 1490"/>
                  <a:gd name="T64" fmla="*/ 883 w 1728"/>
                  <a:gd name="T65" fmla="*/ 1178 h 14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728" h="1490">
                    <a:moveTo>
                      <a:pt x="883" y="1178"/>
                    </a:moveTo>
                    <a:lnTo>
                      <a:pt x="795" y="1358"/>
                    </a:lnTo>
                    <a:lnTo>
                      <a:pt x="799" y="1386"/>
                    </a:lnTo>
                    <a:lnTo>
                      <a:pt x="826" y="1455"/>
                    </a:lnTo>
                    <a:lnTo>
                      <a:pt x="968" y="1490"/>
                    </a:lnTo>
                    <a:lnTo>
                      <a:pt x="1053" y="1421"/>
                    </a:lnTo>
                    <a:lnTo>
                      <a:pt x="1147" y="1373"/>
                    </a:lnTo>
                    <a:lnTo>
                      <a:pt x="1241" y="1370"/>
                    </a:lnTo>
                    <a:lnTo>
                      <a:pt x="1373" y="1191"/>
                    </a:lnTo>
                    <a:lnTo>
                      <a:pt x="1379" y="1091"/>
                    </a:lnTo>
                    <a:lnTo>
                      <a:pt x="1458" y="930"/>
                    </a:lnTo>
                    <a:lnTo>
                      <a:pt x="1468" y="845"/>
                    </a:lnTo>
                    <a:lnTo>
                      <a:pt x="1493" y="917"/>
                    </a:lnTo>
                    <a:lnTo>
                      <a:pt x="1728" y="581"/>
                    </a:lnTo>
                    <a:lnTo>
                      <a:pt x="1544" y="764"/>
                    </a:lnTo>
                    <a:lnTo>
                      <a:pt x="1603" y="559"/>
                    </a:lnTo>
                    <a:lnTo>
                      <a:pt x="1559" y="518"/>
                    </a:lnTo>
                    <a:lnTo>
                      <a:pt x="1540" y="434"/>
                    </a:lnTo>
                    <a:lnTo>
                      <a:pt x="1578" y="396"/>
                    </a:lnTo>
                    <a:lnTo>
                      <a:pt x="1613" y="387"/>
                    </a:lnTo>
                    <a:lnTo>
                      <a:pt x="1616" y="126"/>
                    </a:lnTo>
                    <a:lnTo>
                      <a:pt x="1599" y="129"/>
                    </a:lnTo>
                    <a:lnTo>
                      <a:pt x="1544" y="103"/>
                    </a:lnTo>
                    <a:lnTo>
                      <a:pt x="1468" y="25"/>
                    </a:lnTo>
                    <a:lnTo>
                      <a:pt x="1421" y="37"/>
                    </a:lnTo>
                    <a:lnTo>
                      <a:pt x="1379" y="9"/>
                    </a:lnTo>
                    <a:lnTo>
                      <a:pt x="965" y="0"/>
                    </a:lnTo>
                    <a:lnTo>
                      <a:pt x="931" y="51"/>
                    </a:lnTo>
                    <a:lnTo>
                      <a:pt x="714" y="82"/>
                    </a:lnTo>
                    <a:lnTo>
                      <a:pt x="694" y="129"/>
                    </a:lnTo>
                    <a:lnTo>
                      <a:pt x="582" y="132"/>
                    </a:lnTo>
                    <a:lnTo>
                      <a:pt x="573" y="145"/>
                    </a:lnTo>
                    <a:lnTo>
                      <a:pt x="465" y="211"/>
                    </a:lnTo>
                    <a:lnTo>
                      <a:pt x="453" y="283"/>
                    </a:lnTo>
                    <a:lnTo>
                      <a:pt x="346" y="364"/>
                    </a:lnTo>
                    <a:lnTo>
                      <a:pt x="204" y="644"/>
                    </a:lnTo>
                    <a:lnTo>
                      <a:pt x="135" y="656"/>
                    </a:lnTo>
                    <a:lnTo>
                      <a:pt x="135" y="698"/>
                    </a:lnTo>
                    <a:lnTo>
                      <a:pt x="104" y="716"/>
                    </a:lnTo>
                    <a:lnTo>
                      <a:pt x="110" y="767"/>
                    </a:lnTo>
                    <a:lnTo>
                      <a:pt x="92" y="776"/>
                    </a:lnTo>
                    <a:lnTo>
                      <a:pt x="92" y="848"/>
                    </a:lnTo>
                    <a:lnTo>
                      <a:pt x="38" y="874"/>
                    </a:lnTo>
                    <a:lnTo>
                      <a:pt x="35" y="914"/>
                    </a:lnTo>
                    <a:lnTo>
                      <a:pt x="57" y="956"/>
                    </a:lnTo>
                    <a:lnTo>
                      <a:pt x="0" y="1122"/>
                    </a:lnTo>
                    <a:lnTo>
                      <a:pt x="110" y="1075"/>
                    </a:lnTo>
                    <a:lnTo>
                      <a:pt x="148" y="1075"/>
                    </a:lnTo>
                    <a:lnTo>
                      <a:pt x="217" y="1109"/>
                    </a:lnTo>
                    <a:lnTo>
                      <a:pt x="236" y="1244"/>
                    </a:lnTo>
                    <a:lnTo>
                      <a:pt x="264" y="1286"/>
                    </a:lnTo>
                    <a:lnTo>
                      <a:pt x="315" y="1295"/>
                    </a:lnTo>
                    <a:lnTo>
                      <a:pt x="459" y="1226"/>
                    </a:lnTo>
                    <a:lnTo>
                      <a:pt x="513" y="1217"/>
                    </a:lnTo>
                    <a:lnTo>
                      <a:pt x="507" y="1260"/>
                    </a:lnTo>
                    <a:lnTo>
                      <a:pt x="559" y="1251"/>
                    </a:lnTo>
                    <a:lnTo>
                      <a:pt x="565" y="1197"/>
                    </a:lnTo>
                    <a:lnTo>
                      <a:pt x="628" y="1197"/>
                    </a:lnTo>
                    <a:lnTo>
                      <a:pt x="642" y="1178"/>
                    </a:lnTo>
                    <a:lnTo>
                      <a:pt x="688" y="1200"/>
                    </a:lnTo>
                    <a:lnTo>
                      <a:pt x="711" y="1200"/>
                    </a:lnTo>
                    <a:lnTo>
                      <a:pt x="717" y="1178"/>
                    </a:lnTo>
                    <a:lnTo>
                      <a:pt x="770" y="1175"/>
                    </a:lnTo>
                    <a:lnTo>
                      <a:pt x="805" y="1200"/>
                    </a:lnTo>
                    <a:lnTo>
                      <a:pt x="836" y="1203"/>
                    </a:lnTo>
                    <a:lnTo>
                      <a:pt x="883" y="1178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062" name="Freeform 22"/>
              <p:cNvSpPr>
                <a:spLocks noChangeAspect="1"/>
              </p:cNvSpPr>
              <p:nvPr/>
            </p:nvSpPr>
            <p:spPr bwMode="auto">
              <a:xfrm>
                <a:off x="4608" y="2433"/>
                <a:ext cx="201" cy="185"/>
              </a:xfrm>
              <a:custGeom>
                <a:avLst/>
                <a:gdLst>
                  <a:gd name="T0" fmla="*/ 788 w 1115"/>
                  <a:gd name="T1" fmla="*/ 135 h 1025"/>
                  <a:gd name="T2" fmla="*/ 722 w 1115"/>
                  <a:gd name="T3" fmla="*/ 220 h 1025"/>
                  <a:gd name="T4" fmla="*/ 728 w 1115"/>
                  <a:gd name="T5" fmla="*/ 305 h 1025"/>
                  <a:gd name="T6" fmla="*/ 782 w 1115"/>
                  <a:gd name="T7" fmla="*/ 412 h 1025"/>
                  <a:gd name="T8" fmla="*/ 773 w 1115"/>
                  <a:gd name="T9" fmla="*/ 475 h 1025"/>
                  <a:gd name="T10" fmla="*/ 797 w 1115"/>
                  <a:gd name="T11" fmla="*/ 642 h 1025"/>
                  <a:gd name="T12" fmla="*/ 857 w 1115"/>
                  <a:gd name="T13" fmla="*/ 688 h 1025"/>
                  <a:gd name="T14" fmla="*/ 854 w 1115"/>
                  <a:gd name="T15" fmla="*/ 739 h 1025"/>
                  <a:gd name="T16" fmla="*/ 992 w 1115"/>
                  <a:gd name="T17" fmla="*/ 783 h 1025"/>
                  <a:gd name="T18" fmla="*/ 1068 w 1115"/>
                  <a:gd name="T19" fmla="*/ 820 h 1025"/>
                  <a:gd name="T20" fmla="*/ 1115 w 1115"/>
                  <a:gd name="T21" fmla="*/ 849 h 1025"/>
                  <a:gd name="T22" fmla="*/ 1100 w 1115"/>
                  <a:gd name="T23" fmla="*/ 880 h 1025"/>
                  <a:gd name="T24" fmla="*/ 1109 w 1115"/>
                  <a:gd name="T25" fmla="*/ 918 h 1025"/>
                  <a:gd name="T26" fmla="*/ 1065 w 1115"/>
                  <a:gd name="T27" fmla="*/ 991 h 1025"/>
                  <a:gd name="T28" fmla="*/ 1055 w 1115"/>
                  <a:gd name="T29" fmla="*/ 1025 h 1025"/>
                  <a:gd name="T30" fmla="*/ 745 w 1115"/>
                  <a:gd name="T31" fmla="*/ 1025 h 1025"/>
                  <a:gd name="T32" fmla="*/ 568 w 1115"/>
                  <a:gd name="T33" fmla="*/ 836 h 1025"/>
                  <a:gd name="T34" fmla="*/ 487 w 1115"/>
                  <a:gd name="T35" fmla="*/ 883 h 1025"/>
                  <a:gd name="T36" fmla="*/ 364 w 1115"/>
                  <a:gd name="T37" fmla="*/ 1003 h 1025"/>
                  <a:gd name="T38" fmla="*/ 273 w 1115"/>
                  <a:gd name="T39" fmla="*/ 984 h 1025"/>
                  <a:gd name="T40" fmla="*/ 226 w 1115"/>
                  <a:gd name="T41" fmla="*/ 937 h 1025"/>
                  <a:gd name="T42" fmla="*/ 223 w 1115"/>
                  <a:gd name="T43" fmla="*/ 896 h 1025"/>
                  <a:gd name="T44" fmla="*/ 178 w 1115"/>
                  <a:gd name="T45" fmla="*/ 893 h 1025"/>
                  <a:gd name="T46" fmla="*/ 166 w 1115"/>
                  <a:gd name="T47" fmla="*/ 905 h 1025"/>
                  <a:gd name="T48" fmla="*/ 122 w 1115"/>
                  <a:gd name="T49" fmla="*/ 890 h 1025"/>
                  <a:gd name="T50" fmla="*/ 94 w 1115"/>
                  <a:gd name="T51" fmla="*/ 868 h 1025"/>
                  <a:gd name="T52" fmla="*/ 72 w 1115"/>
                  <a:gd name="T53" fmla="*/ 862 h 1025"/>
                  <a:gd name="T54" fmla="*/ 34 w 1115"/>
                  <a:gd name="T55" fmla="*/ 915 h 1025"/>
                  <a:gd name="T56" fmla="*/ 46 w 1115"/>
                  <a:gd name="T57" fmla="*/ 789 h 1025"/>
                  <a:gd name="T58" fmla="*/ 75 w 1115"/>
                  <a:gd name="T59" fmla="*/ 682 h 1025"/>
                  <a:gd name="T60" fmla="*/ 66 w 1115"/>
                  <a:gd name="T61" fmla="*/ 579 h 1025"/>
                  <a:gd name="T62" fmla="*/ 37 w 1115"/>
                  <a:gd name="T63" fmla="*/ 567 h 1025"/>
                  <a:gd name="T64" fmla="*/ 0 w 1115"/>
                  <a:gd name="T65" fmla="*/ 525 h 1025"/>
                  <a:gd name="T66" fmla="*/ 3 w 1115"/>
                  <a:gd name="T67" fmla="*/ 472 h 1025"/>
                  <a:gd name="T68" fmla="*/ 72 w 1115"/>
                  <a:gd name="T69" fmla="*/ 418 h 1025"/>
                  <a:gd name="T70" fmla="*/ 103 w 1115"/>
                  <a:gd name="T71" fmla="*/ 340 h 1025"/>
                  <a:gd name="T72" fmla="*/ 91 w 1115"/>
                  <a:gd name="T73" fmla="*/ 252 h 1025"/>
                  <a:gd name="T74" fmla="*/ 154 w 1115"/>
                  <a:gd name="T75" fmla="*/ 167 h 1025"/>
                  <a:gd name="T76" fmla="*/ 178 w 1115"/>
                  <a:gd name="T77" fmla="*/ 63 h 1025"/>
                  <a:gd name="T78" fmla="*/ 719 w 1115"/>
                  <a:gd name="T79" fmla="*/ 0 h 1025"/>
                  <a:gd name="T80" fmla="*/ 722 w 1115"/>
                  <a:gd name="T81" fmla="*/ 69 h 1025"/>
                  <a:gd name="T82" fmla="*/ 788 w 1115"/>
                  <a:gd name="T83" fmla="*/ 135 h 10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15" h="1025">
                    <a:moveTo>
                      <a:pt x="788" y="135"/>
                    </a:moveTo>
                    <a:lnTo>
                      <a:pt x="722" y="220"/>
                    </a:lnTo>
                    <a:lnTo>
                      <a:pt x="728" y="305"/>
                    </a:lnTo>
                    <a:lnTo>
                      <a:pt x="782" y="412"/>
                    </a:lnTo>
                    <a:lnTo>
                      <a:pt x="773" y="475"/>
                    </a:lnTo>
                    <a:lnTo>
                      <a:pt x="797" y="642"/>
                    </a:lnTo>
                    <a:lnTo>
                      <a:pt x="857" y="688"/>
                    </a:lnTo>
                    <a:lnTo>
                      <a:pt x="854" y="739"/>
                    </a:lnTo>
                    <a:lnTo>
                      <a:pt x="992" y="783"/>
                    </a:lnTo>
                    <a:lnTo>
                      <a:pt x="1068" y="820"/>
                    </a:lnTo>
                    <a:lnTo>
                      <a:pt x="1115" y="849"/>
                    </a:lnTo>
                    <a:lnTo>
                      <a:pt x="1100" y="880"/>
                    </a:lnTo>
                    <a:lnTo>
                      <a:pt x="1109" y="918"/>
                    </a:lnTo>
                    <a:lnTo>
                      <a:pt x="1065" y="991"/>
                    </a:lnTo>
                    <a:lnTo>
                      <a:pt x="1055" y="1025"/>
                    </a:lnTo>
                    <a:lnTo>
                      <a:pt x="745" y="1025"/>
                    </a:lnTo>
                    <a:lnTo>
                      <a:pt x="568" y="836"/>
                    </a:lnTo>
                    <a:lnTo>
                      <a:pt x="487" y="883"/>
                    </a:lnTo>
                    <a:lnTo>
                      <a:pt x="364" y="1003"/>
                    </a:lnTo>
                    <a:lnTo>
                      <a:pt x="273" y="984"/>
                    </a:lnTo>
                    <a:lnTo>
                      <a:pt x="226" y="937"/>
                    </a:lnTo>
                    <a:lnTo>
                      <a:pt x="223" y="896"/>
                    </a:lnTo>
                    <a:lnTo>
                      <a:pt x="178" y="893"/>
                    </a:lnTo>
                    <a:lnTo>
                      <a:pt x="166" y="905"/>
                    </a:lnTo>
                    <a:lnTo>
                      <a:pt x="122" y="890"/>
                    </a:lnTo>
                    <a:lnTo>
                      <a:pt x="94" y="868"/>
                    </a:lnTo>
                    <a:lnTo>
                      <a:pt x="72" y="862"/>
                    </a:lnTo>
                    <a:lnTo>
                      <a:pt x="34" y="915"/>
                    </a:lnTo>
                    <a:lnTo>
                      <a:pt x="46" y="789"/>
                    </a:lnTo>
                    <a:lnTo>
                      <a:pt x="75" y="682"/>
                    </a:lnTo>
                    <a:lnTo>
                      <a:pt x="66" y="579"/>
                    </a:lnTo>
                    <a:lnTo>
                      <a:pt x="37" y="567"/>
                    </a:lnTo>
                    <a:lnTo>
                      <a:pt x="0" y="525"/>
                    </a:lnTo>
                    <a:lnTo>
                      <a:pt x="3" y="472"/>
                    </a:lnTo>
                    <a:lnTo>
                      <a:pt x="72" y="418"/>
                    </a:lnTo>
                    <a:lnTo>
                      <a:pt x="103" y="340"/>
                    </a:lnTo>
                    <a:lnTo>
                      <a:pt x="91" y="252"/>
                    </a:lnTo>
                    <a:lnTo>
                      <a:pt x="154" y="167"/>
                    </a:lnTo>
                    <a:lnTo>
                      <a:pt x="178" y="63"/>
                    </a:lnTo>
                    <a:lnTo>
                      <a:pt x="719" y="0"/>
                    </a:lnTo>
                    <a:lnTo>
                      <a:pt x="722" y="69"/>
                    </a:lnTo>
                    <a:lnTo>
                      <a:pt x="788" y="135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063" name="Freeform 23"/>
              <p:cNvSpPr>
                <a:spLocks noChangeAspect="1"/>
              </p:cNvSpPr>
              <p:nvPr/>
            </p:nvSpPr>
            <p:spPr bwMode="auto">
              <a:xfrm>
                <a:off x="4739" y="2451"/>
                <a:ext cx="130" cy="169"/>
              </a:xfrm>
              <a:custGeom>
                <a:avLst/>
                <a:gdLst>
                  <a:gd name="T0" fmla="*/ 604 w 720"/>
                  <a:gd name="T1" fmla="*/ 129 h 939"/>
                  <a:gd name="T2" fmla="*/ 582 w 720"/>
                  <a:gd name="T3" fmla="*/ 238 h 939"/>
                  <a:gd name="T4" fmla="*/ 585 w 720"/>
                  <a:gd name="T5" fmla="*/ 304 h 939"/>
                  <a:gd name="T6" fmla="*/ 720 w 720"/>
                  <a:gd name="T7" fmla="*/ 317 h 939"/>
                  <a:gd name="T8" fmla="*/ 717 w 720"/>
                  <a:gd name="T9" fmla="*/ 349 h 939"/>
                  <a:gd name="T10" fmla="*/ 501 w 720"/>
                  <a:gd name="T11" fmla="*/ 613 h 939"/>
                  <a:gd name="T12" fmla="*/ 472 w 720"/>
                  <a:gd name="T13" fmla="*/ 804 h 939"/>
                  <a:gd name="T14" fmla="*/ 406 w 720"/>
                  <a:gd name="T15" fmla="*/ 851 h 939"/>
                  <a:gd name="T16" fmla="*/ 393 w 720"/>
                  <a:gd name="T17" fmla="*/ 908 h 939"/>
                  <a:gd name="T18" fmla="*/ 333 w 720"/>
                  <a:gd name="T19" fmla="*/ 939 h 939"/>
                  <a:gd name="T20" fmla="*/ 327 w 720"/>
                  <a:gd name="T21" fmla="*/ 927 h 939"/>
                  <a:gd name="T22" fmla="*/ 340 w 720"/>
                  <a:gd name="T23" fmla="*/ 896 h 939"/>
                  <a:gd name="T24" fmla="*/ 384 w 720"/>
                  <a:gd name="T25" fmla="*/ 817 h 939"/>
                  <a:gd name="T26" fmla="*/ 375 w 720"/>
                  <a:gd name="T27" fmla="*/ 792 h 939"/>
                  <a:gd name="T28" fmla="*/ 387 w 720"/>
                  <a:gd name="T29" fmla="*/ 754 h 939"/>
                  <a:gd name="T30" fmla="*/ 274 w 720"/>
                  <a:gd name="T31" fmla="*/ 685 h 939"/>
                  <a:gd name="T32" fmla="*/ 132 w 720"/>
                  <a:gd name="T33" fmla="*/ 638 h 939"/>
                  <a:gd name="T34" fmla="*/ 126 w 720"/>
                  <a:gd name="T35" fmla="*/ 597 h 939"/>
                  <a:gd name="T36" fmla="*/ 75 w 720"/>
                  <a:gd name="T37" fmla="*/ 547 h 939"/>
                  <a:gd name="T38" fmla="*/ 51 w 720"/>
                  <a:gd name="T39" fmla="*/ 367 h 939"/>
                  <a:gd name="T40" fmla="*/ 57 w 720"/>
                  <a:gd name="T41" fmla="*/ 311 h 939"/>
                  <a:gd name="T42" fmla="*/ 9 w 720"/>
                  <a:gd name="T43" fmla="*/ 214 h 939"/>
                  <a:gd name="T44" fmla="*/ 0 w 720"/>
                  <a:gd name="T45" fmla="*/ 129 h 939"/>
                  <a:gd name="T46" fmla="*/ 66 w 720"/>
                  <a:gd name="T47" fmla="*/ 40 h 939"/>
                  <a:gd name="T48" fmla="*/ 95 w 720"/>
                  <a:gd name="T49" fmla="*/ 22 h 939"/>
                  <a:gd name="T50" fmla="*/ 117 w 720"/>
                  <a:gd name="T51" fmla="*/ 34 h 939"/>
                  <a:gd name="T52" fmla="*/ 154 w 720"/>
                  <a:gd name="T53" fmla="*/ 37 h 939"/>
                  <a:gd name="T54" fmla="*/ 170 w 720"/>
                  <a:gd name="T55" fmla="*/ 0 h 939"/>
                  <a:gd name="T56" fmla="*/ 227 w 720"/>
                  <a:gd name="T57" fmla="*/ 3 h 939"/>
                  <a:gd name="T58" fmla="*/ 255 w 720"/>
                  <a:gd name="T59" fmla="*/ 37 h 939"/>
                  <a:gd name="T60" fmla="*/ 302 w 720"/>
                  <a:gd name="T61" fmla="*/ 40 h 939"/>
                  <a:gd name="T62" fmla="*/ 330 w 720"/>
                  <a:gd name="T63" fmla="*/ 75 h 939"/>
                  <a:gd name="T64" fmla="*/ 378 w 720"/>
                  <a:gd name="T65" fmla="*/ 94 h 939"/>
                  <a:gd name="T66" fmla="*/ 399 w 720"/>
                  <a:gd name="T67" fmla="*/ 122 h 939"/>
                  <a:gd name="T68" fmla="*/ 438 w 720"/>
                  <a:gd name="T69" fmla="*/ 141 h 939"/>
                  <a:gd name="T70" fmla="*/ 604 w 720"/>
                  <a:gd name="T71" fmla="*/ 129 h 9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20" h="939">
                    <a:moveTo>
                      <a:pt x="604" y="129"/>
                    </a:moveTo>
                    <a:lnTo>
                      <a:pt x="582" y="238"/>
                    </a:lnTo>
                    <a:lnTo>
                      <a:pt x="585" y="304"/>
                    </a:lnTo>
                    <a:lnTo>
                      <a:pt x="720" y="317"/>
                    </a:lnTo>
                    <a:lnTo>
                      <a:pt x="717" y="349"/>
                    </a:lnTo>
                    <a:lnTo>
                      <a:pt x="501" y="613"/>
                    </a:lnTo>
                    <a:lnTo>
                      <a:pt x="472" y="804"/>
                    </a:lnTo>
                    <a:lnTo>
                      <a:pt x="406" y="851"/>
                    </a:lnTo>
                    <a:lnTo>
                      <a:pt x="393" y="908"/>
                    </a:lnTo>
                    <a:lnTo>
                      <a:pt x="333" y="939"/>
                    </a:lnTo>
                    <a:lnTo>
                      <a:pt x="327" y="927"/>
                    </a:lnTo>
                    <a:lnTo>
                      <a:pt x="340" y="896"/>
                    </a:lnTo>
                    <a:lnTo>
                      <a:pt x="384" y="817"/>
                    </a:lnTo>
                    <a:lnTo>
                      <a:pt x="375" y="792"/>
                    </a:lnTo>
                    <a:lnTo>
                      <a:pt x="387" y="754"/>
                    </a:lnTo>
                    <a:lnTo>
                      <a:pt x="274" y="685"/>
                    </a:lnTo>
                    <a:lnTo>
                      <a:pt x="132" y="638"/>
                    </a:lnTo>
                    <a:lnTo>
                      <a:pt x="126" y="597"/>
                    </a:lnTo>
                    <a:lnTo>
                      <a:pt x="75" y="547"/>
                    </a:lnTo>
                    <a:lnTo>
                      <a:pt x="51" y="367"/>
                    </a:lnTo>
                    <a:lnTo>
                      <a:pt x="57" y="311"/>
                    </a:lnTo>
                    <a:lnTo>
                      <a:pt x="9" y="214"/>
                    </a:lnTo>
                    <a:lnTo>
                      <a:pt x="0" y="129"/>
                    </a:lnTo>
                    <a:lnTo>
                      <a:pt x="66" y="40"/>
                    </a:lnTo>
                    <a:lnTo>
                      <a:pt x="95" y="22"/>
                    </a:lnTo>
                    <a:lnTo>
                      <a:pt x="117" y="34"/>
                    </a:lnTo>
                    <a:lnTo>
                      <a:pt x="154" y="37"/>
                    </a:lnTo>
                    <a:lnTo>
                      <a:pt x="170" y="0"/>
                    </a:lnTo>
                    <a:lnTo>
                      <a:pt x="227" y="3"/>
                    </a:lnTo>
                    <a:lnTo>
                      <a:pt x="255" y="37"/>
                    </a:lnTo>
                    <a:lnTo>
                      <a:pt x="302" y="40"/>
                    </a:lnTo>
                    <a:lnTo>
                      <a:pt x="330" y="75"/>
                    </a:lnTo>
                    <a:lnTo>
                      <a:pt x="378" y="94"/>
                    </a:lnTo>
                    <a:lnTo>
                      <a:pt x="399" y="122"/>
                    </a:lnTo>
                    <a:lnTo>
                      <a:pt x="438" y="141"/>
                    </a:lnTo>
                    <a:lnTo>
                      <a:pt x="604" y="129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064" name="Freeform 24"/>
              <p:cNvSpPr>
                <a:spLocks noChangeAspect="1"/>
              </p:cNvSpPr>
              <p:nvPr/>
            </p:nvSpPr>
            <p:spPr bwMode="auto">
              <a:xfrm>
                <a:off x="4624" y="2293"/>
                <a:ext cx="331" cy="182"/>
              </a:xfrm>
              <a:custGeom>
                <a:avLst/>
                <a:gdLst>
                  <a:gd name="T0" fmla="*/ 74 w 1837"/>
                  <a:gd name="T1" fmla="*/ 600 h 1011"/>
                  <a:gd name="T2" fmla="*/ 15 w 1837"/>
                  <a:gd name="T3" fmla="*/ 549 h 1011"/>
                  <a:gd name="T4" fmla="*/ 0 w 1837"/>
                  <a:gd name="T5" fmla="*/ 448 h 1011"/>
                  <a:gd name="T6" fmla="*/ 90 w 1837"/>
                  <a:gd name="T7" fmla="*/ 365 h 1011"/>
                  <a:gd name="T8" fmla="*/ 78 w 1837"/>
                  <a:gd name="T9" fmla="*/ 314 h 1011"/>
                  <a:gd name="T10" fmla="*/ 110 w 1837"/>
                  <a:gd name="T11" fmla="*/ 284 h 1011"/>
                  <a:gd name="T12" fmla="*/ 33 w 1837"/>
                  <a:gd name="T13" fmla="*/ 223 h 1011"/>
                  <a:gd name="T14" fmla="*/ 100 w 1837"/>
                  <a:gd name="T15" fmla="*/ 177 h 1011"/>
                  <a:gd name="T16" fmla="*/ 109 w 1837"/>
                  <a:gd name="T17" fmla="*/ 76 h 1011"/>
                  <a:gd name="T18" fmla="*/ 204 w 1837"/>
                  <a:gd name="T19" fmla="*/ 6 h 1011"/>
                  <a:gd name="T20" fmla="*/ 394 w 1837"/>
                  <a:gd name="T21" fmla="*/ 136 h 1011"/>
                  <a:gd name="T22" fmla="*/ 453 w 1837"/>
                  <a:gd name="T23" fmla="*/ 136 h 1011"/>
                  <a:gd name="T24" fmla="*/ 482 w 1837"/>
                  <a:gd name="T25" fmla="*/ 98 h 1011"/>
                  <a:gd name="T26" fmla="*/ 540 w 1837"/>
                  <a:gd name="T27" fmla="*/ 102 h 1011"/>
                  <a:gd name="T28" fmla="*/ 639 w 1837"/>
                  <a:gd name="T29" fmla="*/ 151 h 1011"/>
                  <a:gd name="T30" fmla="*/ 680 w 1837"/>
                  <a:gd name="T31" fmla="*/ 114 h 1011"/>
                  <a:gd name="T32" fmla="*/ 761 w 1837"/>
                  <a:gd name="T33" fmla="*/ 110 h 1011"/>
                  <a:gd name="T34" fmla="*/ 982 w 1837"/>
                  <a:gd name="T35" fmla="*/ 0 h 1011"/>
                  <a:gd name="T36" fmla="*/ 981 w 1837"/>
                  <a:gd name="T37" fmla="*/ 30 h 1011"/>
                  <a:gd name="T38" fmla="*/ 899 w 1837"/>
                  <a:gd name="T39" fmla="*/ 236 h 1011"/>
                  <a:gd name="T40" fmla="*/ 1352 w 1837"/>
                  <a:gd name="T41" fmla="*/ 240 h 1011"/>
                  <a:gd name="T42" fmla="*/ 1837 w 1837"/>
                  <a:gd name="T43" fmla="*/ 241 h 1011"/>
                  <a:gd name="T44" fmla="*/ 1824 w 1837"/>
                  <a:gd name="T45" fmla="*/ 301 h 1011"/>
                  <a:gd name="T46" fmla="*/ 1771 w 1837"/>
                  <a:gd name="T47" fmla="*/ 296 h 1011"/>
                  <a:gd name="T48" fmla="*/ 1702 w 1837"/>
                  <a:gd name="T49" fmla="*/ 365 h 1011"/>
                  <a:gd name="T50" fmla="*/ 1649 w 1837"/>
                  <a:gd name="T51" fmla="*/ 353 h 1011"/>
                  <a:gd name="T52" fmla="*/ 1659 w 1837"/>
                  <a:gd name="T53" fmla="*/ 453 h 1011"/>
                  <a:gd name="T54" fmla="*/ 1716 w 1837"/>
                  <a:gd name="T55" fmla="*/ 477 h 1011"/>
                  <a:gd name="T56" fmla="*/ 1661 w 1837"/>
                  <a:gd name="T57" fmla="*/ 579 h 1011"/>
                  <a:gd name="T58" fmla="*/ 1542 w 1837"/>
                  <a:gd name="T59" fmla="*/ 629 h 1011"/>
                  <a:gd name="T60" fmla="*/ 1522 w 1837"/>
                  <a:gd name="T61" fmla="*/ 654 h 1011"/>
                  <a:gd name="T62" fmla="*/ 1516 w 1837"/>
                  <a:gd name="T63" fmla="*/ 733 h 1011"/>
                  <a:gd name="T64" fmla="*/ 1482 w 1837"/>
                  <a:gd name="T65" fmla="*/ 750 h 1011"/>
                  <a:gd name="T66" fmla="*/ 1455 w 1837"/>
                  <a:gd name="T67" fmla="*/ 774 h 1011"/>
                  <a:gd name="T68" fmla="*/ 1396 w 1837"/>
                  <a:gd name="T69" fmla="*/ 896 h 1011"/>
                  <a:gd name="T70" fmla="*/ 1242 w 1837"/>
                  <a:gd name="T71" fmla="*/ 997 h 1011"/>
                  <a:gd name="T72" fmla="*/ 1078 w 1837"/>
                  <a:gd name="T73" fmla="*/ 1011 h 1011"/>
                  <a:gd name="T74" fmla="*/ 1037 w 1837"/>
                  <a:gd name="T75" fmla="*/ 1003 h 1011"/>
                  <a:gd name="T76" fmla="*/ 1026 w 1837"/>
                  <a:gd name="T77" fmla="*/ 969 h 1011"/>
                  <a:gd name="T78" fmla="*/ 966 w 1837"/>
                  <a:gd name="T79" fmla="*/ 946 h 1011"/>
                  <a:gd name="T80" fmla="*/ 947 w 1837"/>
                  <a:gd name="T81" fmla="*/ 915 h 1011"/>
                  <a:gd name="T82" fmla="*/ 891 w 1837"/>
                  <a:gd name="T83" fmla="*/ 910 h 1011"/>
                  <a:gd name="T84" fmla="*/ 868 w 1837"/>
                  <a:gd name="T85" fmla="*/ 881 h 1011"/>
                  <a:gd name="T86" fmla="*/ 810 w 1837"/>
                  <a:gd name="T87" fmla="*/ 876 h 1011"/>
                  <a:gd name="T88" fmla="*/ 795 w 1837"/>
                  <a:gd name="T89" fmla="*/ 906 h 1011"/>
                  <a:gd name="T90" fmla="*/ 755 w 1837"/>
                  <a:gd name="T91" fmla="*/ 907 h 1011"/>
                  <a:gd name="T92" fmla="*/ 732 w 1837"/>
                  <a:gd name="T93" fmla="*/ 899 h 1011"/>
                  <a:gd name="T94" fmla="*/ 700 w 1837"/>
                  <a:gd name="T95" fmla="*/ 915 h 1011"/>
                  <a:gd name="T96" fmla="*/ 635 w 1837"/>
                  <a:gd name="T97" fmla="*/ 851 h 1011"/>
                  <a:gd name="T98" fmla="*/ 631 w 1837"/>
                  <a:gd name="T99" fmla="*/ 779 h 1011"/>
                  <a:gd name="T100" fmla="*/ 204 w 1837"/>
                  <a:gd name="T101" fmla="*/ 824 h 1011"/>
                  <a:gd name="T102" fmla="*/ 90 w 1837"/>
                  <a:gd name="T103" fmla="*/ 843 h 1011"/>
                  <a:gd name="T104" fmla="*/ 74 w 1837"/>
                  <a:gd name="T105" fmla="*/ 600 h 10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837" h="1011">
                    <a:moveTo>
                      <a:pt x="74" y="600"/>
                    </a:moveTo>
                    <a:lnTo>
                      <a:pt x="15" y="549"/>
                    </a:lnTo>
                    <a:lnTo>
                      <a:pt x="0" y="448"/>
                    </a:lnTo>
                    <a:lnTo>
                      <a:pt x="90" y="365"/>
                    </a:lnTo>
                    <a:lnTo>
                      <a:pt x="78" y="314"/>
                    </a:lnTo>
                    <a:lnTo>
                      <a:pt x="110" y="284"/>
                    </a:lnTo>
                    <a:lnTo>
                      <a:pt x="33" y="223"/>
                    </a:lnTo>
                    <a:lnTo>
                      <a:pt x="100" y="177"/>
                    </a:lnTo>
                    <a:lnTo>
                      <a:pt x="109" y="76"/>
                    </a:lnTo>
                    <a:lnTo>
                      <a:pt x="204" y="6"/>
                    </a:lnTo>
                    <a:lnTo>
                      <a:pt x="394" y="136"/>
                    </a:lnTo>
                    <a:lnTo>
                      <a:pt x="453" y="136"/>
                    </a:lnTo>
                    <a:lnTo>
                      <a:pt x="482" y="98"/>
                    </a:lnTo>
                    <a:lnTo>
                      <a:pt x="540" y="102"/>
                    </a:lnTo>
                    <a:lnTo>
                      <a:pt x="639" y="151"/>
                    </a:lnTo>
                    <a:lnTo>
                      <a:pt x="680" y="114"/>
                    </a:lnTo>
                    <a:lnTo>
                      <a:pt x="761" y="110"/>
                    </a:lnTo>
                    <a:lnTo>
                      <a:pt x="982" y="0"/>
                    </a:lnTo>
                    <a:lnTo>
                      <a:pt x="981" y="30"/>
                    </a:lnTo>
                    <a:lnTo>
                      <a:pt x="899" y="236"/>
                    </a:lnTo>
                    <a:lnTo>
                      <a:pt x="1352" y="240"/>
                    </a:lnTo>
                    <a:lnTo>
                      <a:pt x="1837" y="241"/>
                    </a:lnTo>
                    <a:lnTo>
                      <a:pt x="1824" y="301"/>
                    </a:lnTo>
                    <a:lnTo>
                      <a:pt x="1771" y="296"/>
                    </a:lnTo>
                    <a:lnTo>
                      <a:pt x="1702" y="365"/>
                    </a:lnTo>
                    <a:lnTo>
                      <a:pt x="1649" y="353"/>
                    </a:lnTo>
                    <a:lnTo>
                      <a:pt x="1659" y="453"/>
                    </a:lnTo>
                    <a:lnTo>
                      <a:pt x="1716" y="477"/>
                    </a:lnTo>
                    <a:lnTo>
                      <a:pt x="1661" y="579"/>
                    </a:lnTo>
                    <a:lnTo>
                      <a:pt x="1542" y="629"/>
                    </a:lnTo>
                    <a:lnTo>
                      <a:pt x="1522" y="654"/>
                    </a:lnTo>
                    <a:lnTo>
                      <a:pt x="1516" y="733"/>
                    </a:lnTo>
                    <a:lnTo>
                      <a:pt x="1482" y="750"/>
                    </a:lnTo>
                    <a:lnTo>
                      <a:pt x="1455" y="774"/>
                    </a:lnTo>
                    <a:lnTo>
                      <a:pt x="1396" y="896"/>
                    </a:lnTo>
                    <a:lnTo>
                      <a:pt x="1242" y="997"/>
                    </a:lnTo>
                    <a:lnTo>
                      <a:pt x="1078" y="1011"/>
                    </a:lnTo>
                    <a:lnTo>
                      <a:pt x="1037" y="1003"/>
                    </a:lnTo>
                    <a:lnTo>
                      <a:pt x="1026" y="969"/>
                    </a:lnTo>
                    <a:lnTo>
                      <a:pt x="966" y="946"/>
                    </a:lnTo>
                    <a:lnTo>
                      <a:pt x="947" y="915"/>
                    </a:lnTo>
                    <a:lnTo>
                      <a:pt x="891" y="910"/>
                    </a:lnTo>
                    <a:lnTo>
                      <a:pt x="868" y="881"/>
                    </a:lnTo>
                    <a:lnTo>
                      <a:pt x="810" y="876"/>
                    </a:lnTo>
                    <a:lnTo>
                      <a:pt x="795" y="906"/>
                    </a:lnTo>
                    <a:lnTo>
                      <a:pt x="755" y="907"/>
                    </a:lnTo>
                    <a:lnTo>
                      <a:pt x="732" y="899"/>
                    </a:lnTo>
                    <a:lnTo>
                      <a:pt x="700" y="915"/>
                    </a:lnTo>
                    <a:lnTo>
                      <a:pt x="635" y="851"/>
                    </a:lnTo>
                    <a:lnTo>
                      <a:pt x="631" y="779"/>
                    </a:lnTo>
                    <a:lnTo>
                      <a:pt x="204" y="824"/>
                    </a:lnTo>
                    <a:lnTo>
                      <a:pt x="90" y="843"/>
                    </a:lnTo>
                    <a:lnTo>
                      <a:pt x="74" y="60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065" name="Freeform 25"/>
              <p:cNvSpPr>
                <a:spLocks noChangeAspect="1"/>
              </p:cNvSpPr>
              <p:nvPr/>
            </p:nvSpPr>
            <p:spPr bwMode="auto">
              <a:xfrm>
                <a:off x="4749" y="2071"/>
                <a:ext cx="267" cy="187"/>
              </a:xfrm>
              <a:custGeom>
                <a:avLst/>
                <a:gdLst>
                  <a:gd name="T0" fmla="*/ 1413 w 1480"/>
                  <a:gd name="T1" fmla="*/ 1038 h 1038"/>
                  <a:gd name="T2" fmla="*/ 1028 w 1480"/>
                  <a:gd name="T3" fmla="*/ 1033 h 1038"/>
                  <a:gd name="T4" fmla="*/ 983 w 1480"/>
                  <a:gd name="T5" fmla="*/ 964 h 1038"/>
                  <a:gd name="T6" fmla="*/ 914 w 1480"/>
                  <a:gd name="T7" fmla="*/ 907 h 1038"/>
                  <a:gd name="T8" fmla="*/ 869 w 1480"/>
                  <a:gd name="T9" fmla="*/ 888 h 1038"/>
                  <a:gd name="T10" fmla="*/ 574 w 1480"/>
                  <a:gd name="T11" fmla="*/ 668 h 1038"/>
                  <a:gd name="T12" fmla="*/ 505 w 1480"/>
                  <a:gd name="T13" fmla="*/ 686 h 1038"/>
                  <a:gd name="T14" fmla="*/ 358 w 1480"/>
                  <a:gd name="T15" fmla="*/ 767 h 1038"/>
                  <a:gd name="T16" fmla="*/ 142 w 1480"/>
                  <a:gd name="T17" fmla="*/ 700 h 1038"/>
                  <a:gd name="T18" fmla="*/ 48 w 1480"/>
                  <a:gd name="T19" fmla="*/ 599 h 1038"/>
                  <a:gd name="T20" fmla="*/ 32 w 1480"/>
                  <a:gd name="T21" fmla="*/ 639 h 1038"/>
                  <a:gd name="T22" fmla="*/ 64 w 1480"/>
                  <a:gd name="T23" fmla="*/ 686 h 1038"/>
                  <a:gd name="T24" fmla="*/ 46 w 1480"/>
                  <a:gd name="T25" fmla="*/ 707 h 1038"/>
                  <a:gd name="T26" fmla="*/ 21 w 1480"/>
                  <a:gd name="T27" fmla="*/ 677 h 1038"/>
                  <a:gd name="T28" fmla="*/ 0 w 1480"/>
                  <a:gd name="T29" fmla="*/ 643 h 1038"/>
                  <a:gd name="T30" fmla="*/ 14 w 1480"/>
                  <a:gd name="T31" fmla="*/ 506 h 1038"/>
                  <a:gd name="T32" fmla="*/ 117 w 1480"/>
                  <a:gd name="T33" fmla="*/ 219 h 1038"/>
                  <a:gd name="T34" fmla="*/ 119 w 1480"/>
                  <a:gd name="T35" fmla="*/ 12 h 1038"/>
                  <a:gd name="T36" fmla="*/ 179 w 1480"/>
                  <a:gd name="T37" fmla="*/ 0 h 1038"/>
                  <a:gd name="T38" fmla="*/ 229 w 1480"/>
                  <a:gd name="T39" fmla="*/ 37 h 1038"/>
                  <a:gd name="T40" fmla="*/ 606 w 1480"/>
                  <a:gd name="T41" fmla="*/ 347 h 1038"/>
                  <a:gd name="T42" fmla="*/ 658 w 1480"/>
                  <a:gd name="T43" fmla="*/ 363 h 1038"/>
                  <a:gd name="T44" fmla="*/ 677 w 1480"/>
                  <a:gd name="T45" fmla="*/ 342 h 1038"/>
                  <a:gd name="T46" fmla="*/ 824 w 1480"/>
                  <a:gd name="T47" fmla="*/ 347 h 1038"/>
                  <a:gd name="T48" fmla="*/ 914 w 1480"/>
                  <a:gd name="T49" fmla="*/ 411 h 1038"/>
                  <a:gd name="T50" fmla="*/ 993 w 1480"/>
                  <a:gd name="T51" fmla="*/ 508 h 1038"/>
                  <a:gd name="T52" fmla="*/ 1012 w 1480"/>
                  <a:gd name="T53" fmla="*/ 549 h 1038"/>
                  <a:gd name="T54" fmla="*/ 1028 w 1480"/>
                  <a:gd name="T55" fmla="*/ 613 h 1038"/>
                  <a:gd name="T56" fmla="*/ 1138 w 1480"/>
                  <a:gd name="T57" fmla="*/ 718 h 1038"/>
                  <a:gd name="T58" fmla="*/ 1223 w 1480"/>
                  <a:gd name="T59" fmla="*/ 727 h 1038"/>
                  <a:gd name="T60" fmla="*/ 1480 w 1480"/>
                  <a:gd name="T61" fmla="*/ 860 h 1038"/>
                  <a:gd name="T62" fmla="*/ 1422 w 1480"/>
                  <a:gd name="T63" fmla="*/ 993 h 1038"/>
                  <a:gd name="T64" fmla="*/ 1413 w 1480"/>
                  <a:gd name="T65" fmla="*/ 1038 h 10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80" h="1038">
                    <a:moveTo>
                      <a:pt x="1413" y="1038"/>
                    </a:moveTo>
                    <a:lnTo>
                      <a:pt x="1028" y="1033"/>
                    </a:lnTo>
                    <a:lnTo>
                      <a:pt x="983" y="964"/>
                    </a:lnTo>
                    <a:lnTo>
                      <a:pt x="914" y="907"/>
                    </a:lnTo>
                    <a:lnTo>
                      <a:pt x="869" y="888"/>
                    </a:lnTo>
                    <a:lnTo>
                      <a:pt x="574" y="668"/>
                    </a:lnTo>
                    <a:lnTo>
                      <a:pt x="505" y="686"/>
                    </a:lnTo>
                    <a:lnTo>
                      <a:pt x="358" y="767"/>
                    </a:lnTo>
                    <a:lnTo>
                      <a:pt x="142" y="700"/>
                    </a:lnTo>
                    <a:lnTo>
                      <a:pt x="48" y="599"/>
                    </a:lnTo>
                    <a:lnTo>
                      <a:pt x="32" y="639"/>
                    </a:lnTo>
                    <a:lnTo>
                      <a:pt x="64" y="686"/>
                    </a:lnTo>
                    <a:lnTo>
                      <a:pt x="46" y="707"/>
                    </a:lnTo>
                    <a:lnTo>
                      <a:pt x="21" y="677"/>
                    </a:lnTo>
                    <a:lnTo>
                      <a:pt x="0" y="643"/>
                    </a:lnTo>
                    <a:lnTo>
                      <a:pt x="14" y="506"/>
                    </a:lnTo>
                    <a:lnTo>
                      <a:pt x="117" y="219"/>
                    </a:lnTo>
                    <a:lnTo>
                      <a:pt x="119" y="12"/>
                    </a:lnTo>
                    <a:lnTo>
                      <a:pt x="179" y="0"/>
                    </a:lnTo>
                    <a:lnTo>
                      <a:pt x="229" y="37"/>
                    </a:lnTo>
                    <a:lnTo>
                      <a:pt x="606" y="347"/>
                    </a:lnTo>
                    <a:lnTo>
                      <a:pt x="658" y="363"/>
                    </a:lnTo>
                    <a:lnTo>
                      <a:pt x="677" y="342"/>
                    </a:lnTo>
                    <a:lnTo>
                      <a:pt x="824" y="347"/>
                    </a:lnTo>
                    <a:lnTo>
                      <a:pt x="914" y="411"/>
                    </a:lnTo>
                    <a:lnTo>
                      <a:pt x="993" y="508"/>
                    </a:lnTo>
                    <a:lnTo>
                      <a:pt x="1012" y="549"/>
                    </a:lnTo>
                    <a:lnTo>
                      <a:pt x="1028" y="613"/>
                    </a:lnTo>
                    <a:lnTo>
                      <a:pt x="1138" y="718"/>
                    </a:lnTo>
                    <a:lnTo>
                      <a:pt x="1223" y="727"/>
                    </a:lnTo>
                    <a:lnTo>
                      <a:pt x="1480" y="860"/>
                    </a:lnTo>
                    <a:lnTo>
                      <a:pt x="1422" y="993"/>
                    </a:lnTo>
                    <a:lnTo>
                      <a:pt x="1413" y="1038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066" name="Freeform 26"/>
              <p:cNvSpPr>
                <a:spLocks noChangeAspect="1"/>
              </p:cNvSpPr>
              <p:nvPr/>
            </p:nvSpPr>
            <p:spPr bwMode="auto">
              <a:xfrm>
                <a:off x="4620" y="1848"/>
                <a:ext cx="382" cy="285"/>
              </a:xfrm>
              <a:custGeom>
                <a:avLst/>
                <a:gdLst>
                  <a:gd name="T0" fmla="*/ 839 w 2123"/>
                  <a:gd name="T1" fmla="*/ 1243 h 1579"/>
                  <a:gd name="T2" fmla="*/ 843 w 2123"/>
                  <a:gd name="T3" fmla="*/ 1228 h 1579"/>
                  <a:gd name="T4" fmla="*/ 664 w 2123"/>
                  <a:gd name="T5" fmla="*/ 938 h 1579"/>
                  <a:gd name="T6" fmla="*/ 614 w 2123"/>
                  <a:gd name="T7" fmla="*/ 938 h 1579"/>
                  <a:gd name="T8" fmla="*/ 523 w 2123"/>
                  <a:gd name="T9" fmla="*/ 872 h 1579"/>
                  <a:gd name="T10" fmla="*/ 434 w 2123"/>
                  <a:gd name="T11" fmla="*/ 870 h 1579"/>
                  <a:gd name="T12" fmla="*/ 349 w 2123"/>
                  <a:gd name="T13" fmla="*/ 836 h 1579"/>
                  <a:gd name="T14" fmla="*/ 146 w 2123"/>
                  <a:gd name="T15" fmla="*/ 870 h 1579"/>
                  <a:gd name="T16" fmla="*/ 123 w 2123"/>
                  <a:gd name="T17" fmla="*/ 861 h 1579"/>
                  <a:gd name="T18" fmla="*/ 105 w 2123"/>
                  <a:gd name="T19" fmla="*/ 799 h 1579"/>
                  <a:gd name="T20" fmla="*/ 0 w 2123"/>
                  <a:gd name="T21" fmla="*/ 731 h 1579"/>
                  <a:gd name="T22" fmla="*/ 342 w 2123"/>
                  <a:gd name="T23" fmla="*/ 395 h 1579"/>
                  <a:gd name="T24" fmla="*/ 450 w 2123"/>
                  <a:gd name="T25" fmla="*/ 269 h 1579"/>
                  <a:gd name="T26" fmla="*/ 503 w 2123"/>
                  <a:gd name="T27" fmla="*/ 271 h 1579"/>
                  <a:gd name="T28" fmla="*/ 523 w 2123"/>
                  <a:gd name="T29" fmla="*/ 288 h 1579"/>
                  <a:gd name="T30" fmla="*/ 547 w 2123"/>
                  <a:gd name="T31" fmla="*/ 293 h 1579"/>
                  <a:gd name="T32" fmla="*/ 821 w 2123"/>
                  <a:gd name="T33" fmla="*/ 0 h 1579"/>
                  <a:gd name="T34" fmla="*/ 942 w 2123"/>
                  <a:gd name="T35" fmla="*/ 108 h 1579"/>
                  <a:gd name="T36" fmla="*/ 1081 w 2123"/>
                  <a:gd name="T37" fmla="*/ 269 h 1579"/>
                  <a:gd name="T38" fmla="*/ 1236 w 2123"/>
                  <a:gd name="T39" fmla="*/ 380 h 1579"/>
                  <a:gd name="T40" fmla="*/ 1261 w 2123"/>
                  <a:gd name="T41" fmla="*/ 466 h 1579"/>
                  <a:gd name="T42" fmla="*/ 1384 w 2123"/>
                  <a:gd name="T43" fmla="*/ 602 h 1579"/>
                  <a:gd name="T44" fmla="*/ 1333 w 2123"/>
                  <a:gd name="T45" fmla="*/ 702 h 1579"/>
                  <a:gd name="T46" fmla="*/ 1406 w 2123"/>
                  <a:gd name="T47" fmla="*/ 804 h 1579"/>
                  <a:gd name="T48" fmla="*/ 1870 w 2123"/>
                  <a:gd name="T49" fmla="*/ 750 h 1579"/>
                  <a:gd name="T50" fmla="*/ 1921 w 2123"/>
                  <a:gd name="T51" fmla="*/ 815 h 1579"/>
                  <a:gd name="T52" fmla="*/ 1903 w 2123"/>
                  <a:gd name="T53" fmla="*/ 894 h 1579"/>
                  <a:gd name="T54" fmla="*/ 1855 w 2123"/>
                  <a:gd name="T55" fmla="*/ 975 h 1579"/>
                  <a:gd name="T56" fmla="*/ 1857 w 2123"/>
                  <a:gd name="T57" fmla="*/ 1027 h 1579"/>
                  <a:gd name="T58" fmla="*/ 1907 w 2123"/>
                  <a:gd name="T59" fmla="*/ 1095 h 1579"/>
                  <a:gd name="T60" fmla="*/ 2123 w 2123"/>
                  <a:gd name="T61" fmla="*/ 1266 h 1579"/>
                  <a:gd name="T62" fmla="*/ 2073 w 2123"/>
                  <a:gd name="T63" fmla="*/ 1303 h 1579"/>
                  <a:gd name="T64" fmla="*/ 2044 w 2123"/>
                  <a:gd name="T65" fmla="*/ 1303 h 1579"/>
                  <a:gd name="T66" fmla="*/ 2000 w 2123"/>
                  <a:gd name="T67" fmla="*/ 1258 h 1579"/>
                  <a:gd name="T68" fmla="*/ 1962 w 2123"/>
                  <a:gd name="T69" fmla="*/ 1260 h 1579"/>
                  <a:gd name="T70" fmla="*/ 1941 w 2123"/>
                  <a:gd name="T71" fmla="*/ 1272 h 1579"/>
                  <a:gd name="T72" fmla="*/ 1905 w 2123"/>
                  <a:gd name="T73" fmla="*/ 1266 h 1579"/>
                  <a:gd name="T74" fmla="*/ 1881 w 2123"/>
                  <a:gd name="T75" fmla="*/ 1221 h 1579"/>
                  <a:gd name="T76" fmla="*/ 1847 w 2123"/>
                  <a:gd name="T77" fmla="*/ 1263 h 1579"/>
                  <a:gd name="T78" fmla="*/ 1808 w 2123"/>
                  <a:gd name="T79" fmla="*/ 1285 h 1579"/>
                  <a:gd name="T80" fmla="*/ 1761 w 2123"/>
                  <a:gd name="T81" fmla="*/ 1327 h 1579"/>
                  <a:gd name="T82" fmla="*/ 1624 w 2123"/>
                  <a:gd name="T83" fmla="*/ 1343 h 1579"/>
                  <a:gd name="T84" fmla="*/ 1468 w 2123"/>
                  <a:gd name="T85" fmla="*/ 1400 h 1579"/>
                  <a:gd name="T86" fmla="*/ 1376 w 2123"/>
                  <a:gd name="T87" fmla="*/ 1512 h 1579"/>
                  <a:gd name="T88" fmla="*/ 1325 w 2123"/>
                  <a:gd name="T89" fmla="*/ 1579 h 1579"/>
                  <a:gd name="T90" fmla="*/ 1265 w 2123"/>
                  <a:gd name="T91" fmla="*/ 1534 h 1579"/>
                  <a:gd name="T92" fmla="*/ 946 w 2123"/>
                  <a:gd name="T93" fmla="*/ 1265 h 1579"/>
                  <a:gd name="T94" fmla="*/ 899 w 2123"/>
                  <a:gd name="T95" fmla="*/ 1232 h 1579"/>
                  <a:gd name="T96" fmla="*/ 839 w 2123"/>
                  <a:gd name="T97" fmla="*/ 1243 h 1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3" h="1579">
                    <a:moveTo>
                      <a:pt x="839" y="1243"/>
                    </a:moveTo>
                    <a:lnTo>
                      <a:pt x="843" y="1228"/>
                    </a:lnTo>
                    <a:lnTo>
                      <a:pt x="664" y="938"/>
                    </a:lnTo>
                    <a:lnTo>
                      <a:pt x="614" y="938"/>
                    </a:lnTo>
                    <a:lnTo>
                      <a:pt x="523" y="872"/>
                    </a:lnTo>
                    <a:lnTo>
                      <a:pt x="434" y="870"/>
                    </a:lnTo>
                    <a:lnTo>
                      <a:pt x="349" y="836"/>
                    </a:lnTo>
                    <a:lnTo>
                      <a:pt x="146" y="870"/>
                    </a:lnTo>
                    <a:lnTo>
                      <a:pt x="123" y="861"/>
                    </a:lnTo>
                    <a:lnTo>
                      <a:pt x="105" y="799"/>
                    </a:lnTo>
                    <a:lnTo>
                      <a:pt x="0" y="731"/>
                    </a:lnTo>
                    <a:lnTo>
                      <a:pt x="342" y="395"/>
                    </a:lnTo>
                    <a:lnTo>
                      <a:pt x="450" y="269"/>
                    </a:lnTo>
                    <a:lnTo>
                      <a:pt x="503" y="271"/>
                    </a:lnTo>
                    <a:lnTo>
                      <a:pt x="523" y="288"/>
                    </a:lnTo>
                    <a:lnTo>
                      <a:pt x="547" y="293"/>
                    </a:lnTo>
                    <a:lnTo>
                      <a:pt x="821" y="0"/>
                    </a:lnTo>
                    <a:lnTo>
                      <a:pt x="942" y="108"/>
                    </a:lnTo>
                    <a:lnTo>
                      <a:pt x="1081" y="269"/>
                    </a:lnTo>
                    <a:lnTo>
                      <a:pt x="1236" y="380"/>
                    </a:lnTo>
                    <a:lnTo>
                      <a:pt x="1261" y="466"/>
                    </a:lnTo>
                    <a:lnTo>
                      <a:pt x="1384" y="602"/>
                    </a:lnTo>
                    <a:lnTo>
                      <a:pt x="1333" y="702"/>
                    </a:lnTo>
                    <a:lnTo>
                      <a:pt x="1406" y="804"/>
                    </a:lnTo>
                    <a:lnTo>
                      <a:pt x="1870" y="750"/>
                    </a:lnTo>
                    <a:lnTo>
                      <a:pt x="1921" y="815"/>
                    </a:lnTo>
                    <a:lnTo>
                      <a:pt x="1903" y="894"/>
                    </a:lnTo>
                    <a:lnTo>
                      <a:pt x="1855" y="975"/>
                    </a:lnTo>
                    <a:lnTo>
                      <a:pt x="1857" y="1027"/>
                    </a:lnTo>
                    <a:lnTo>
                      <a:pt x="1907" y="1095"/>
                    </a:lnTo>
                    <a:lnTo>
                      <a:pt x="2123" y="1266"/>
                    </a:lnTo>
                    <a:lnTo>
                      <a:pt x="2073" y="1303"/>
                    </a:lnTo>
                    <a:lnTo>
                      <a:pt x="2044" y="1303"/>
                    </a:lnTo>
                    <a:lnTo>
                      <a:pt x="2000" y="1258"/>
                    </a:lnTo>
                    <a:lnTo>
                      <a:pt x="1962" y="1260"/>
                    </a:lnTo>
                    <a:lnTo>
                      <a:pt x="1941" y="1272"/>
                    </a:lnTo>
                    <a:lnTo>
                      <a:pt x="1905" y="1266"/>
                    </a:lnTo>
                    <a:lnTo>
                      <a:pt x="1881" y="1221"/>
                    </a:lnTo>
                    <a:lnTo>
                      <a:pt x="1847" y="1263"/>
                    </a:lnTo>
                    <a:lnTo>
                      <a:pt x="1808" y="1285"/>
                    </a:lnTo>
                    <a:lnTo>
                      <a:pt x="1761" y="1327"/>
                    </a:lnTo>
                    <a:lnTo>
                      <a:pt x="1624" y="1343"/>
                    </a:lnTo>
                    <a:lnTo>
                      <a:pt x="1468" y="1400"/>
                    </a:lnTo>
                    <a:lnTo>
                      <a:pt x="1376" y="1512"/>
                    </a:lnTo>
                    <a:lnTo>
                      <a:pt x="1325" y="1579"/>
                    </a:lnTo>
                    <a:lnTo>
                      <a:pt x="1265" y="1534"/>
                    </a:lnTo>
                    <a:lnTo>
                      <a:pt x="946" y="1265"/>
                    </a:lnTo>
                    <a:lnTo>
                      <a:pt x="899" y="1232"/>
                    </a:lnTo>
                    <a:lnTo>
                      <a:pt x="839" y="1243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067" name="Freeform 27"/>
              <p:cNvSpPr>
                <a:spLocks noChangeAspect="1"/>
              </p:cNvSpPr>
              <p:nvPr/>
            </p:nvSpPr>
            <p:spPr bwMode="auto">
              <a:xfrm>
                <a:off x="4937" y="1931"/>
                <a:ext cx="204" cy="187"/>
              </a:xfrm>
              <a:custGeom>
                <a:avLst/>
                <a:gdLst>
                  <a:gd name="T0" fmla="*/ 1078 w 1126"/>
                  <a:gd name="T1" fmla="*/ 0 h 1040"/>
                  <a:gd name="T2" fmla="*/ 1126 w 1126"/>
                  <a:gd name="T3" fmla="*/ 47 h 1040"/>
                  <a:gd name="T4" fmla="*/ 1126 w 1126"/>
                  <a:gd name="T5" fmla="*/ 59 h 1040"/>
                  <a:gd name="T6" fmla="*/ 1076 w 1126"/>
                  <a:gd name="T7" fmla="*/ 138 h 1040"/>
                  <a:gd name="T8" fmla="*/ 1113 w 1126"/>
                  <a:gd name="T9" fmla="*/ 259 h 1040"/>
                  <a:gd name="T10" fmla="*/ 952 w 1126"/>
                  <a:gd name="T11" fmla="*/ 636 h 1040"/>
                  <a:gd name="T12" fmla="*/ 743 w 1126"/>
                  <a:gd name="T13" fmla="*/ 985 h 1040"/>
                  <a:gd name="T14" fmla="*/ 715 w 1126"/>
                  <a:gd name="T15" fmla="*/ 1040 h 1040"/>
                  <a:gd name="T16" fmla="*/ 354 w 1126"/>
                  <a:gd name="T17" fmla="*/ 810 h 1040"/>
                  <a:gd name="T18" fmla="*/ 145 w 1126"/>
                  <a:gd name="T19" fmla="*/ 638 h 1040"/>
                  <a:gd name="T20" fmla="*/ 96 w 1126"/>
                  <a:gd name="T21" fmla="*/ 576 h 1040"/>
                  <a:gd name="T22" fmla="*/ 93 w 1126"/>
                  <a:gd name="T23" fmla="*/ 522 h 1040"/>
                  <a:gd name="T24" fmla="*/ 140 w 1126"/>
                  <a:gd name="T25" fmla="*/ 441 h 1040"/>
                  <a:gd name="T26" fmla="*/ 160 w 1126"/>
                  <a:gd name="T27" fmla="*/ 361 h 1040"/>
                  <a:gd name="T28" fmla="*/ 103 w 1126"/>
                  <a:gd name="T29" fmla="*/ 292 h 1040"/>
                  <a:gd name="T30" fmla="*/ 89 w 1126"/>
                  <a:gd name="T31" fmla="*/ 237 h 1040"/>
                  <a:gd name="T32" fmla="*/ 0 w 1126"/>
                  <a:gd name="T33" fmla="*/ 113 h 1040"/>
                  <a:gd name="T34" fmla="*/ 344 w 1126"/>
                  <a:gd name="T35" fmla="*/ 113 h 1040"/>
                  <a:gd name="T36" fmla="*/ 349 w 1126"/>
                  <a:gd name="T37" fmla="*/ 49 h 1040"/>
                  <a:gd name="T38" fmla="*/ 454 w 1126"/>
                  <a:gd name="T39" fmla="*/ 14 h 1040"/>
                  <a:gd name="T40" fmla="*/ 466 w 1126"/>
                  <a:gd name="T41" fmla="*/ 97 h 1040"/>
                  <a:gd name="T42" fmla="*/ 1078 w 1126"/>
                  <a:gd name="T43" fmla="*/ 0 h 10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26" h="1040">
                    <a:moveTo>
                      <a:pt x="1078" y="0"/>
                    </a:moveTo>
                    <a:lnTo>
                      <a:pt x="1126" y="47"/>
                    </a:lnTo>
                    <a:lnTo>
                      <a:pt x="1126" y="59"/>
                    </a:lnTo>
                    <a:lnTo>
                      <a:pt x="1076" y="138"/>
                    </a:lnTo>
                    <a:lnTo>
                      <a:pt x="1113" y="259"/>
                    </a:lnTo>
                    <a:lnTo>
                      <a:pt x="952" y="636"/>
                    </a:lnTo>
                    <a:lnTo>
                      <a:pt x="743" y="985"/>
                    </a:lnTo>
                    <a:lnTo>
                      <a:pt x="715" y="1040"/>
                    </a:lnTo>
                    <a:lnTo>
                      <a:pt x="354" y="810"/>
                    </a:lnTo>
                    <a:lnTo>
                      <a:pt x="145" y="638"/>
                    </a:lnTo>
                    <a:lnTo>
                      <a:pt x="96" y="576"/>
                    </a:lnTo>
                    <a:lnTo>
                      <a:pt x="93" y="522"/>
                    </a:lnTo>
                    <a:lnTo>
                      <a:pt x="140" y="441"/>
                    </a:lnTo>
                    <a:lnTo>
                      <a:pt x="160" y="361"/>
                    </a:lnTo>
                    <a:lnTo>
                      <a:pt x="103" y="292"/>
                    </a:lnTo>
                    <a:lnTo>
                      <a:pt x="89" y="237"/>
                    </a:lnTo>
                    <a:lnTo>
                      <a:pt x="0" y="113"/>
                    </a:lnTo>
                    <a:lnTo>
                      <a:pt x="344" y="113"/>
                    </a:lnTo>
                    <a:lnTo>
                      <a:pt x="349" y="49"/>
                    </a:lnTo>
                    <a:lnTo>
                      <a:pt x="454" y="14"/>
                    </a:lnTo>
                    <a:lnTo>
                      <a:pt x="466" y="97"/>
                    </a:lnTo>
                    <a:lnTo>
                      <a:pt x="1078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068" name="Freeform 28"/>
              <p:cNvSpPr>
                <a:spLocks noChangeAspect="1"/>
              </p:cNvSpPr>
              <p:nvPr/>
            </p:nvSpPr>
            <p:spPr bwMode="auto">
              <a:xfrm>
                <a:off x="4661" y="2205"/>
                <a:ext cx="139" cy="115"/>
              </a:xfrm>
              <a:custGeom>
                <a:avLst/>
                <a:gdLst>
                  <a:gd name="T0" fmla="*/ 512 w 773"/>
                  <a:gd name="T1" fmla="*/ 0 h 641"/>
                  <a:gd name="T2" fmla="*/ 612 w 773"/>
                  <a:gd name="T3" fmla="*/ 132 h 641"/>
                  <a:gd name="T4" fmla="*/ 569 w 773"/>
                  <a:gd name="T5" fmla="*/ 273 h 641"/>
                  <a:gd name="T6" fmla="*/ 636 w 773"/>
                  <a:gd name="T7" fmla="*/ 372 h 641"/>
                  <a:gd name="T8" fmla="*/ 719 w 773"/>
                  <a:gd name="T9" fmla="*/ 415 h 641"/>
                  <a:gd name="T10" fmla="*/ 773 w 773"/>
                  <a:gd name="T11" fmla="*/ 489 h 641"/>
                  <a:gd name="T12" fmla="*/ 555 w 773"/>
                  <a:gd name="T13" fmla="*/ 599 h 641"/>
                  <a:gd name="T14" fmla="*/ 475 w 773"/>
                  <a:gd name="T15" fmla="*/ 602 h 641"/>
                  <a:gd name="T16" fmla="*/ 433 w 773"/>
                  <a:gd name="T17" fmla="*/ 641 h 641"/>
                  <a:gd name="T18" fmla="*/ 330 w 773"/>
                  <a:gd name="T19" fmla="*/ 590 h 641"/>
                  <a:gd name="T20" fmla="*/ 273 w 773"/>
                  <a:gd name="T21" fmla="*/ 588 h 641"/>
                  <a:gd name="T22" fmla="*/ 247 w 773"/>
                  <a:gd name="T23" fmla="*/ 626 h 641"/>
                  <a:gd name="T24" fmla="*/ 188 w 773"/>
                  <a:gd name="T25" fmla="*/ 625 h 641"/>
                  <a:gd name="T26" fmla="*/ 0 w 773"/>
                  <a:gd name="T27" fmla="*/ 497 h 641"/>
                  <a:gd name="T28" fmla="*/ 135 w 773"/>
                  <a:gd name="T29" fmla="*/ 449 h 641"/>
                  <a:gd name="T30" fmla="*/ 180 w 773"/>
                  <a:gd name="T31" fmla="*/ 429 h 641"/>
                  <a:gd name="T32" fmla="*/ 161 w 773"/>
                  <a:gd name="T33" fmla="*/ 381 h 641"/>
                  <a:gd name="T34" fmla="*/ 209 w 773"/>
                  <a:gd name="T35" fmla="*/ 244 h 641"/>
                  <a:gd name="T36" fmla="*/ 250 w 773"/>
                  <a:gd name="T37" fmla="*/ 198 h 641"/>
                  <a:gd name="T38" fmla="*/ 305 w 773"/>
                  <a:gd name="T39" fmla="*/ 181 h 641"/>
                  <a:gd name="T40" fmla="*/ 512 w 773"/>
                  <a:gd name="T41" fmla="*/ 0 h 6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73" h="641">
                    <a:moveTo>
                      <a:pt x="512" y="0"/>
                    </a:moveTo>
                    <a:lnTo>
                      <a:pt x="612" y="132"/>
                    </a:lnTo>
                    <a:lnTo>
                      <a:pt x="569" y="273"/>
                    </a:lnTo>
                    <a:lnTo>
                      <a:pt x="636" y="372"/>
                    </a:lnTo>
                    <a:lnTo>
                      <a:pt x="719" y="415"/>
                    </a:lnTo>
                    <a:lnTo>
                      <a:pt x="773" y="489"/>
                    </a:lnTo>
                    <a:lnTo>
                      <a:pt x="555" y="599"/>
                    </a:lnTo>
                    <a:lnTo>
                      <a:pt x="475" y="602"/>
                    </a:lnTo>
                    <a:lnTo>
                      <a:pt x="433" y="641"/>
                    </a:lnTo>
                    <a:lnTo>
                      <a:pt x="330" y="590"/>
                    </a:lnTo>
                    <a:lnTo>
                      <a:pt x="273" y="588"/>
                    </a:lnTo>
                    <a:lnTo>
                      <a:pt x="247" y="626"/>
                    </a:lnTo>
                    <a:lnTo>
                      <a:pt x="188" y="625"/>
                    </a:lnTo>
                    <a:lnTo>
                      <a:pt x="0" y="497"/>
                    </a:lnTo>
                    <a:lnTo>
                      <a:pt x="135" y="449"/>
                    </a:lnTo>
                    <a:lnTo>
                      <a:pt x="180" y="429"/>
                    </a:lnTo>
                    <a:lnTo>
                      <a:pt x="161" y="381"/>
                    </a:lnTo>
                    <a:lnTo>
                      <a:pt x="209" y="244"/>
                    </a:lnTo>
                    <a:lnTo>
                      <a:pt x="250" y="198"/>
                    </a:lnTo>
                    <a:lnTo>
                      <a:pt x="305" y="181"/>
                    </a:lnTo>
                    <a:lnTo>
                      <a:pt x="512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069" name="Freeform 29"/>
              <p:cNvSpPr>
                <a:spLocks noChangeAspect="1"/>
              </p:cNvSpPr>
              <p:nvPr/>
            </p:nvSpPr>
            <p:spPr bwMode="auto">
              <a:xfrm>
                <a:off x="4481" y="2307"/>
                <a:ext cx="162" cy="232"/>
              </a:xfrm>
              <a:custGeom>
                <a:avLst/>
                <a:gdLst>
                  <a:gd name="T0" fmla="*/ 900 w 902"/>
                  <a:gd name="T1" fmla="*/ 0 h 1286"/>
                  <a:gd name="T2" fmla="*/ 893 w 902"/>
                  <a:gd name="T3" fmla="*/ 98 h 1286"/>
                  <a:gd name="T4" fmla="*/ 825 w 902"/>
                  <a:gd name="T5" fmla="*/ 143 h 1286"/>
                  <a:gd name="T6" fmla="*/ 902 w 902"/>
                  <a:gd name="T7" fmla="*/ 205 h 1286"/>
                  <a:gd name="T8" fmla="*/ 870 w 902"/>
                  <a:gd name="T9" fmla="*/ 234 h 1286"/>
                  <a:gd name="T10" fmla="*/ 881 w 902"/>
                  <a:gd name="T11" fmla="*/ 286 h 1286"/>
                  <a:gd name="T12" fmla="*/ 792 w 902"/>
                  <a:gd name="T13" fmla="*/ 368 h 1286"/>
                  <a:gd name="T14" fmla="*/ 808 w 902"/>
                  <a:gd name="T15" fmla="*/ 472 h 1286"/>
                  <a:gd name="T16" fmla="*/ 867 w 902"/>
                  <a:gd name="T17" fmla="*/ 523 h 1286"/>
                  <a:gd name="T18" fmla="*/ 883 w 902"/>
                  <a:gd name="T19" fmla="*/ 756 h 1286"/>
                  <a:gd name="T20" fmla="*/ 857 w 902"/>
                  <a:gd name="T21" fmla="*/ 864 h 1286"/>
                  <a:gd name="T22" fmla="*/ 795 w 902"/>
                  <a:gd name="T23" fmla="*/ 944 h 1286"/>
                  <a:gd name="T24" fmla="*/ 808 w 902"/>
                  <a:gd name="T25" fmla="*/ 1042 h 1286"/>
                  <a:gd name="T26" fmla="*/ 773 w 902"/>
                  <a:gd name="T27" fmla="*/ 1114 h 1286"/>
                  <a:gd name="T28" fmla="*/ 710 w 902"/>
                  <a:gd name="T29" fmla="*/ 1166 h 1286"/>
                  <a:gd name="T30" fmla="*/ 703 w 902"/>
                  <a:gd name="T31" fmla="*/ 1222 h 1286"/>
                  <a:gd name="T32" fmla="*/ 746 w 902"/>
                  <a:gd name="T33" fmla="*/ 1266 h 1286"/>
                  <a:gd name="T34" fmla="*/ 693 w 902"/>
                  <a:gd name="T35" fmla="*/ 1286 h 1286"/>
                  <a:gd name="T36" fmla="*/ 637 w 902"/>
                  <a:gd name="T37" fmla="*/ 1259 h 1286"/>
                  <a:gd name="T38" fmla="*/ 559 w 902"/>
                  <a:gd name="T39" fmla="*/ 1181 h 1286"/>
                  <a:gd name="T40" fmla="*/ 508 w 902"/>
                  <a:gd name="T41" fmla="*/ 1189 h 1286"/>
                  <a:gd name="T42" fmla="*/ 466 w 902"/>
                  <a:gd name="T43" fmla="*/ 1161 h 1286"/>
                  <a:gd name="T44" fmla="*/ 57 w 902"/>
                  <a:gd name="T45" fmla="*/ 1154 h 1286"/>
                  <a:gd name="T46" fmla="*/ 0 w 902"/>
                  <a:gd name="T47" fmla="*/ 1097 h 1286"/>
                  <a:gd name="T48" fmla="*/ 111 w 902"/>
                  <a:gd name="T49" fmla="*/ 938 h 1286"/>
                  <a:gd name="T50" fmla="*/ 232 w 902"/>
                  <a:gd name="T51" fmla="*/ 771 h 1286"/>
                  <a:gd name="T52" fmla="*/ 272 w 902"/>
                  <a:gd name="T53" fmla="*/ 703 h 1286"/>
                  <a:gd name="T54" fmla="*/ 220 w 902"/>
                  <a:gd name="T55" fmla="*/ 691 h 1286"/>
                  <a:gd name="T56" fmla="*/ 220 w 902"/>
                  <a:gd name="T57" fmla="*/ 655 h 1286"/>
                  <a:gd name="T58" fmla="*/ 334 w 902"/>
                  <a:gd name="T59" fmla="*/ 518 h 1286"/>
                  <a:gd name="T60" fmla="*/ 528 w 902"/>
                  <a:gd name="T61" fmla="*/ 487 h 1286"/>
                  <a:gd name="T62" fmla="*/ 599 w 902"/>
                  <a:gd name="T63" fmla="*/ 359 h 1286"/>
                  <a:gd name="T64" fmla="*/ 512 w 902"/>
                  <a:gd name="T65" fmla="*/ 271 h 1286"/>
                  <a:gd name="T66" fmla="*/ 596 w 902"/>
                  <a:gd name="T67" fmla="*/ 178 h 1286"/>
                  <a:gd name="T68" fmla="*/ 601 w 902"/>
                  <a:gd name="T69" fmla="*/ 179 h 1286"/>
                  <a:gd name="T70" fmla="*/ 808 w 902"/>
                  <a:gd name="T71" fmla="*/ 56 h 1286"/>
                  <a:gd name="T72" fmla="*/ 900 w 902"/>
                  <a:gd name="T73" fmla="*/ 0 h 1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02" h="1286">
                    <a:moveTo>
                      <a:pt x="900" y="0"/>
                    </a:moveTo>
                    <a:lnTo>
                      <a:pt x="893" y="98"/>
                    </a:lnTo>
                    <a:lnTo>
                      <a:pt x="825" y="143"/>
                    </a:lnTo>
                    <a:lnTo>
                      <a:pt x="902" y="205"/>
                    </a:lnTo>
                    <a:lnTo>
                      <a:pt x="870" y="234"/>
                    </a:lnTo>
                    <a:lnTo>
                      <a:pt x="881" y="286"/>
                    </a:lnTo>
                    <a:lnTo>
                      <a:pt x="792" y="368"/>
                    </a:lnTo>
                    <a:lnTo>
                      <a:pt x="808" y="472"/>
                    </a:lnTo>
                    <a:lnTo>
                      <a:pt x="867" y="523"/>
                    </a:lnTo>
                    <a:lnTo>
                      <a:pt x="883" y="756"/>
                    </a:lnTo>
                    <a:lnTo>
                      <a:pt x="857" y="864"/>
                    </a:lnTo>
                    <a:lnTo>
                      <a:pt x="795" y="944"/>
                    </a:lnTo>
                    <a:lnTo>
                      <a:pt x="808" y="1042"/>
                    </a:lnTo>
                    <a:lnTo>
                      <a:pt x="773" y="1114"/>
                    </a:lnTo>
                    <a:lnTo>
                      <a:pt x="710" y="1166"/>
                    </a:lnTo>
                    <a:lnTo>
                      <a:pt x="703" y="1222"/>
                    </a:lnTo>
                    <a:lnTo>
                      <a:pt x="746" y="1266"/>
                    </a:lnTo>
                    <a:lnTo>
                      <a:pt x="693" y="1286"/>
                    </a:lnTo>
                    <a:lnTo>
                      <a:pt x="637" y="1259"/>
                    </a:lnTo>
                    <a:lnTo>
                      <a:pt x="559" y="1181"/>
                    </a:lnTo>
                    <a:lnTo>
                      <a:pt x="508" y="1189"/>
                    </a:lnTo>
                    <a:lnTo>
                      <a:pt x="466" y="1161"/>
                    </a:lnTo>
                    <a:lnTo>
                      <a:pt x="57" y="1154"/>
                    </a:lnTo>
                    <a:lnTo>
                      <a:pt x="0" y="1097"/>
                    </a:lnTo>
                    <a:lnTo>
                      <a:pt x="111" y="938"/>
                    </a:lnTo>
                    <a:lnTo>
                      <a:pt x="232" y="771"/>
                    </a:lnTo>
                    <a:lnTo>
                      <a:pt x="272" y="703"/>
                    </a:lnTo>
                    <a:lnTo>
                      <a:pt x="220" y="691"/>
                    </a:lnTo>
                    <a:lnTo>
                      <a:pt x="220" y="655"/>
                    </a:lnTo>
                    <a:lnTo>
                      <a:pt x="334" y="518"/>
                    </a:lnTo>
                    <a:lnTo>
                      <a:pt x="528" y="487"/>
                    </a:lnTo>
                    <a:lnTo>
                      <a:pt x="599" y="359"/>
                    </a:lnTo>
                    <a:lnTo>
                      <a:pt x="512" y="271"/>
                    </a:lnTo>
                    <a:lnTo>
                      <a:pt x="596" y="178"/>
                    </a:lnTo>
                    <a:lnTo>
                      <a:pt x="601" y="179"/>
                    </a:lnTo>
                    <a:lnTo>
                      <a:pt x="808" y="56"/>
                    </a:lnTo>
                    <a:lnTo>
                      <a:pt x="900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070" name="Freeform 30"/>
              <p:cNvSpPr>
                <a:spLocks noChangeAspect="1"/>
              </p:cNvSpPr>
              <p:nvPr/>
            </p:nvSpPr>
            <p:spPr bwMode="auto">
              <a:xfrm>
                <a:off x="4348" y="2200"/>
                <a:ext cx="241" cy="339"/>
              </a:xfrm>
              <a:custGeom>
                <a:avLst/>
                <a:gdLst>
                  <a:gd name="T0" fmla="*/ 534 w 1335"/>
                  <a:gd name="T1" fmla="*/ 0 h 1880"/>
                  <a:gd name="T2" fmla="*/ 406 w 1335"/>
                  <a:gd name="T3" fmla="*/ 61 h 1880"/>
                  <a:gd name="T4" fmla="*/ 337 w 1335"/>
                  <a:gd name="T5" fmla="*/ 123 h 1880"/>
                  <a:gd name="T6" fmla="*/ 321 w 1335"/>
                  <a:gd name="T7" fmla="*/ 163 h 1880"/>
                  <a:gd name="T8" fmla="*/ 245 w 1335"/>
                  <a:gd name="T9" fmla="*/ 288 h 1880"/>
                  <a:gd name="T10" fmla="*/ 148 w 1335"/>
                  <a:gd name="T11" fmla="*/ 357 h 1880"/>
                  <a:gd name="T12" fmla="*/ 3 w 1335"/>
                  <a:gd name="T13" fmla="*/ 360 h 1880"/>
                  <a:gd name="T14" fmla="*/ 0 w 1335"/>
                  <a:gd name="T15" fmla="*/ 697 h 1880"/>
                  <a:gd name="T16" fmla="*/ 5 w 1335"/>
                  <a:gd name="T17" fmla="*/ 745 h 1880"/>
                  <a:gd name="T18" fmla="*/ 41 w 1335"/>
                  <a:gd name="T19" fmla="*/ 763 h 1880"/>
                  <a:gd name="T20" fmla="*/ 37 w 1335"/>
                  <a:gd name="T21" fmla="*/ 824 h 1880"/>
                  <a:gd name="T22" fmla="*/ 60 w 1335"/>
                  <a:gd name="T23" fmla="*/ 892 h 1880"/>
                  <a:gd name="T24" fmla="*/ 55 w 1335"/>
                  <a:gd name="T25" fmla="*/ 1267 h 1880"/>
                  <a:gd name="T26" fmla="*/ 152 w 1335"/>
                  <a:gd name="T27" fmla="*/ 1469 h 1880"/>
                  <a:gd name="T28" fmla="*/ 406 w 1335"/>
                  <a:gd name="T29" fmla="*/ 1880 h 1880"/>
                  <a:gd name="T30" fmla="*/ 524 w 1335"/>
                  <a:gd name="T31" fmla="*/ 1872 h 1880"/>
                  <a:gd name="T32" fmla="*/ 539 w 1335"/>
                  <a:gd name="T33" fmla="*/ 1828 h 1880"/>
                  <a:gd name="T34" fmla="*/ 635 w 1335"/>
                  <a:gd name="T35" fmla="*/ 1816 h 1880"/>
                  <a:gd name="T36" fmla="*/ 755 w 1335"/>
                  <a:gd name="T37" fmla="*/ 1801 h 1880"/>
                  <a:gd name="T38" fmla="*/ 794 w 1335"/>
                  <a:gd name="T39" fmla="*/ 1749 h 1880"/>
                  <a:gd name="T40" fmla="*/ 735 w 1335"/>
                  <a:gd name="T41" fmla="*/ 1692 h 1880"/>
                  <a:gd name="T42" fmla="*/ 969 w 1335"/>
                  <a:gd name="T43" fmla="*/ 1365 h 1880"/>
                  <a:gd name="T44" fmla="*/ 1008 w 1335"/>
                  <a:gd name="T45" fmla="*/ 1298 h 1880"/>
                  <a:gd name="T46" fmla="*/ 957 w 1335"/>
                  <a:gd name="T47" fmla="*/ 1286 h 1880"/>
                  <a:gd name="T48" fmla="*/ 957 w 1335"/>
                  <a:gd name="T49" fmla="*/ 1250 h 1880"/>
                  <a:gd name="T50" fmla="*/ 1070 w 1335"/>
                  <a:gd name="T51" fmla="*/ 1113 h 1880"/>
                  <a:gd name="T52" fmla="*/ 1264 w 1335"/>
                  <a:gd name="T53" fmla="*/ 1084 h 1880"/>
                  <a:gd name="T54" fmla="*/ 1335 w 1335"/>
                  <a:gd name="T55" fmla="*/ 954 h 1880"/>
                  <a:gd name="T56" fmla="*/ 1249 w 1335"/>
                  <a:gd name="T57" fmla="*/ 868 h 1880"/>
                  <a:gd name="T58" fmla="*/ 1335 w 1335"/>
                  <a:gd name="T59" fmla="*/ 773 h 1880"/>
                  <a:gd name="T60" fmla="*/ 1079 w 1335"/>
                  <a:gd name="T61" fmla="*/ 549 h 1880"/>
                  <a:gd name="T62" fmla="*/ 484 w 1335"/>
                  <a:gd name="T63" fmla="*/ 474 h 1880"/>
                  <a:gd name="T64" fmla="*/ 743 w 1335"/>
                  <a:gd name="T65" fmla="*/ 106 h 1880"/>
                  <a:gd name="T66" fmla="*/ 705 w 1335"/>
                  <a:gd name="T67" fmla="*/ 94 h 1880"/>
                  <a:gd name="T68" fmla="*/ 679 w 1335"/>
                  <a:gd name="T69" fmla="*/ 10 h 1880"/>
                  <a:gd name="T70" fmla="*/ 534 w 1335"/>
                  <a:gd name="T71" fmla="*/ 0 h 18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35" h="1880">
                    <a:moveTo>
                      <a:pt x="534" y="0"/>
                    </a:moveTo>
                    <a:lnTo>
                      <a:pt x="406" y="61"/>
                    </a:lnTo>
                    <a:lnTo>
                      <a:pt x="337" y="123"/>
                    </a:lnTo>
                    <a:lnTo>
                      <a:pt x="321" y="163"/>
                    </a:lnTo>
                    <a:lnTo>
                      <a:pt x="245" y="288"/>
                    </a:lnTo>
                    <a:lnTo>
                      <a:pt x="148" y="357"/>
                    </a:lnTo>
                    <a:lnTo>
                      <a:pt x="3" y="360"/>
                    </a:lnTo>
                    <a:lnTo>
                      <a:pt x="0" y="697"/>
                    </a:lnTo>
                    <a:lnTo>
                      <a:pt x="5" y="745"/>
                    </a:lnTo>
                    <a:lnTo>
                      <a:pt x="41" y="763"/>
                    </a:lnTo>
                    <a:lnTo>
                      <a:pt x="37" y="824"/>
                    </a:lnTo>
                    <a:lnTo>
                      <a:pt x="60" y="892"/>
                    </a:lnTo>
                    <a:lnTo>
                      <a:pt x="55" y="1267"/>
                    </a:lnTo>
                    <a:lnTo>
                      <a:pt x="152" y="1469"/>
                    </a:lnTo>
                    <a:lnTo>
                      <a:pt x="406" y="1880"/>
                    </a:lnTo>
                    <a:lnTo>
                      <a:pt x="524" y="1872"/>
                    </a:lnTo>
                    <a:lnTo>
                      <a:pt x="539" y="1828"/>
                    </a:lnTo>
                    <a:lnTo>
                      <a:pt x="635" y="1816"/>
                    </a:lnTo>
                    <a:lnTo>
                      <a:pt x="755" y="1801"/>
                    </a:lnTo>
                    <a:lnTo>
                      <a:pt x="794" y="1749"/>
                    </a:lnTo>
                    <a:lnTo>
                      <a:pt x="735" y="1692"/>
                    </a:lnTo>
                    <a:lnTo>
                      <a:pt x="969" y="1365"/>
                    </a:lnTo>
                    <a:lnTo>
                      <a:pt x="1008" y="1298"/>
                    </a:lnTo>
                    <a:lnTo>
                      <a:pt x="957" y="1286"/>
                    </a:lnTo>
                    <a:lnTo>
                      <a:pt x="957" y="1250"/>
                    </a:lnTo>
                    <a:lnTo>
                      <a:pt x="1070" y="1113"/>
                    </a:lnTo>
                    <a:lnTo>
                      <a:pt x="1264" y="1084"/>
                    </a:lnTo>
                    <a:lnTo>
                      <a:pt x="1335" y="954"/>
                    </a:lnTo>
                    <a:lnTo>
                      <a:pt x="1249" y="868"/>
                    </a:lnTo>
                    <a:lnTo>
                      <a:pt x="1335" y="773"/>
                    </a:lnTo>
                    <a:lnTo>
                      <a:pt x="1079" y="549"/>
                    </a:lnTo>
                    <a:lnTo>
                      <a:pt x="484" y="474"/>
                    </a:lnTo>
                    <a:lnTo>
                      <a:pt x="743" y="106"/>
                    </a:lnTo>
                    <a:lnTo>
                      <a:pt x="705" y="94"/>
                    </a:lnTo>
                    <a:lnTo>
                      <a:pt x="679" y="10"/>
                    </a:lnTo>
                    <a:lnTo>
                      <a:pt x="534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071" name="Freeform 31"/>
              <p:cNvSpPr>
                <a:spLocks noChangeAspect="1"/>
              </p:cNvSpPr>
              <p:nvPr/>
            </p:nvSpPr>
            <p:spPr bwMode="auto">
              <a:xfrm>
                <a:off x="4753" y="2179"/>
                <a:ext cx="251" cy="158"/>
              </a:xfrm>
              <a:custGeom>
                <a:avLst/>
                <a:gdLst>
                  <a:gd name="T0" fmla="*/ 265 w 1393"/>
                  <a:gd name="T1" fmla="*/ 635 h 875"/>
                  <a:gd name="T2" fmla="*/ 208 w 1393"/>
                  <a:gd name="T3" fmla="*/ 558 h 875"/>
                  <a:gd name="T4" fmla="*/ 125 w 1393"/>
                  <a:gd name="T5" fmla="*/ 514 h 875"/>
                  <a:gd name="T6" fmla="*/ 58 w 1393"/>
                  <a:gd name="T7" fmla="*/ 415 h 875"/>
                  <a:gd name="T8" fmla="*/ 100 w 1393"/>
                  <a:gd name="T9" fmla="*/ 274 h 875"/>
                  <a:gd name="T10" fmla="*/ 0 w 1393"/>
                  <a:gd name="T11" fmla="*/ 141 h 875"/>
                  <a:gd name="T12" fmla="*/ 27 w 1393"/>
                  <a:gd name="T13" fmla="*/ 109 h 875"/>
                  <a:gd name="T14" fmla="*/ 43 w 1393"/>
                  <a:gd name="T15" fmla="*/ 83 h 875"/>
                  <a:gd name="T16" fmla="*/ 8 w 1393"/>
                  <a:gd name="T17" fmla="*/ 40 h 875"/>
                  <a:gd name="T18" fmla="*/ 27 w 1393"/>
                  <a:gd name="T19" fmla="*/ 0 h 875"/>
                  <a:gd name="T20" fmla="*/ 116 w 1393"/>
                  <a:gd name="T21" fmla="*/ 97 h 875"/>
                  <a:gd name="T22" fmla="*/ 337 w 1393"/>
                  <a:gd name="T23" fmla="*/ 168 h 875"/>
                  <a:gd name="T24" fmla="*/ 485 w 1393"/>
                  <a:gd name="T25" fmla="*/ 88 h 875"/>
                  <a:gd name="T26" fmla="*/ 553 w 1393"/>
                  <a:gd name="T27" fmla="*/ 69 h 875"/>
                  <a:gd name="T28" fmla="*/ 846 w 1393"/>
                  <a:gd name="T29" fmla="*/ 288 h 875"/>
                  <a:gd name="T30" fmla="*/ 892 w 1393"/>
                  <a:gd name="T31" fmla="*/ 306 h 875"/>
                  <a:gd name="T32" fmla="*/ 962 w 1393"/>
                  <a:gd name="T33" fmla="*/ 368 h 875"/>
                  <a:gd name="T34" fmla="*/ 1013 w 1393"/>
                  <a:gd name="T35" fmla="*/ 435 h 875"/>
                  <a:gd name="T36" fmla="*/ 1393 w 1393"/>
                  <a:gd name="T37" fmla="*/ 438 h 875"/>
                  <a:gd name="T38" fmla="*/ 1372 w 1393"/>
                  <a:gd name="T39" fmla="*/ 479 h 875"/>
                  <a:gd name="T40" fmla="*/ 1320 w 1393"/>
                  <a:gd name="T41" fmla="*/ 517 h 875"/>
                  <a:gd name="T42" fmla="*/ 1289 w 1393"/>
                  <a:gd name="T43" fmla="*/ 555 h 875"/>
                  <a:gd name="T44" fmla="*/ 1248 w 1393"/>
                  <a:gd name="T45" fmla="*/ 683 h 875"/>
                  <a:gd name="T46" fmla="*/ 1209 w 1393"/>
                  <a:gd name="T47" fmla="*/ 707 h 875"/>
                  <a:gd name="T48" fmla="*/ 1174 w 1393"/>
                  <a:gd name="T49" fmla="*/ 766 h 875"/>
                  <a:gd name="T50" fmla="*/ 1133 w 1393"/>
                  <a:gd name="T51" fmla="*/ 813 h 875"/>
                  <a:gd name="T52" fmla="*/ 1119 w 1393"/>
                  <a:gd name="T53" fmla="*/ 875 h 875"/>
                  <a:gd name="T54" fmla="*/ 618 w 1393"/>
                  <a:gd name="T55" fmla="*/ 869 h 875"/>
                  <a:gd name="T56" fmla="*/ 198 w 1393"/>
                  <a:gd name="T57" fmla="*/ 869 h 875"/>
                  <a:gd name="T58" fmla="*/ 179 w 1393"/>
                  <a:gd name="T59" fmla="*/ 870 h 875"/>
                  <a:gd name="T60" fmla="*/ 265 w 1393"/>
                  <a:gd name="T61" fmla="*/ 659 h 875"/>
                  <a:gd name="T62" fmla="*/ 265 w 1393"/>
                  <a:gd name="T63" fmla="*/ 635 h 8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93" h="875">
                    <a:moveTo>
                      <a:pt x="265" y="635"/>
                    </a:moveTo>
                    <a:lnTo>
                      <a:pt x="208" y="558"/>
                    </a:lnTo>
                    <a:lnTo>
                      <a:pt x="125" y="514"/>
                    </a:lnTo>
                    <a:lnTo>
                      <a:pt x="58" y="415"/>
                    </a:lnTo>
                    <a:lnTo>
                      <a:pt x="100" y="274"/>
                    </a:lnTo>
                    <a:lnTo>
                      <a:pt x="0" y="141"/>
                    </a:lnTo>
                    <a:lnTo>
                      <a:pt x="27" y="109"/>
                    </a:lnTo>
                    <a:lnTo>
                      <a:pt x="43" y="83"/>
                    </a:lnTo>
                    <a:lnTo>
                      <a:pt x="8" y="40"/>
                    </a:lnTo>
                    <a:lnTo>
                      <a:pt x="27" y="0"/>
                    </a:lnTo>
                    <a:lnTo>
                      <a:pt x="116" y="97"/>
                    </a:lnTo>
                    <a:lnTo>
                      <a:pt x="337" y="168"/>
                    </a:lnTo>
                    <a:lnTo>
                      <a:pt x="485" y="88"/>
                    </a:lnTo>
                    <a:lnTo>
                      <a:pt x="553" y="69"/>
                    </a:lnTo>
                    <a:lnTo>
                      <a:pt x="846" y="288"/>
                    </a:lnTo>
                    <a:lnTo>
                      <a:pt x="892" y="306"/>
                    </a:lnTo>
                    <a:lnTo>
                      <a:pt x="962" y="368"/>
                    </a:lnTo>
                    <a:lnTo>
                      <a:pt x="1013" y="435"/>
                    </a:lnTo>
                    <a:lnTo>
                      <a:pt x="1393" y="438"/>
                    </a:lnTo>
                    <a:lnTo>
                      <a:pt x="1372" y="479"/>
                    </a:lnTo>
                    <a:lnTo>
                      <a:pt x="1320" y="517"/>
                    </a:lnTo>
                    <a:lnTo>
                      <a:pt x="1289" y="555"/>
                    </a:lnTo>
                    <a:lnTo>
                      <a:pt x="1248" y="683"/>
                    </a:lnTo>
                    <a:lnTo>
                      <a:pt x="1209" y="707"/>
                    </a:lnTo>
                    <a:lnTo>
                      <a:pt x="1174" y="766"/>
                    </a:lnTo>
                    <a:lnTo>
                      <a:pt x="1133" y="813"/>
                    </a:lnTo>
                    <a:lnTo>
                      <a:pt x="1119" y="875"/>
                    </a:lnTo>
                    <a:lnTo>
                      <a:pt x="618" y="869"/>
                    </a:lnTo>
                    <a:lnTo>
                      <a:pt x="198" y="869"/>
                    </a:lnTo>
                    <a:lnTo>
                      <a:pt x="179" y="870"/>
                    </a:lnTo>
                    <a:lnTo>
                      <a:pt x="265" y="659"/>
                    </a:lnTo>
                    <a:lnTo>
                      <a:pt x="265" y="635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072" name="Freeform 32"/>
              <p:cNvSpPr>
                <a:spLocks noChangeAspect="1"/>
              </p:cNvSpPr>
              <p:nvPr/>
            </p:nvSpPr>
            <p:spPr bwMode="auto">
              <a:xfrm>
                <a:off x="4541" y="2536"/>
                <a:ext cx="121" cy="262"/>
              </a:xfrm>
              <a:custGeom>
                <a:avLst/>
                <a:gdLst>
                  <a:gd name="T0" fmla="*/ 95 w 670"/>
                  <a:gd name="T1" fmla="*/ 1360 h 1449"/>
                  <a:gd name="T2" fmla="*/ 38 w 670"/>
                  <a:gd name="T3" fmla="*/ 1341 h 1449"/>
                  <a:gd name="T4" fmla="*/ 0 w 670"/>
                  <a:gd name="T5" fmla="*/ 1278 h 1449"/>
                  <a:gd name="T6" fmla="*/ 0 w 670"/>
                  <a:gd name="T7" fmla="*/ 1253 h 1449"/>
                  <a:gd name="T8" fmla="*/ 129 w 670"/>
                  <a:gd name="T9" fmla="*/ 1077 h 1449"/>
                  <a:gd name="T10" fmla="*/ 132 w 670"/>
                  <a:gd name="T11" fmla="*/ 986 h 1449"/>
                  <a:gd name="T12" fmla="*/ 217 w 670"/>
                  <a:gd name="T13" fmla="*/ 807 h 1449"/>
                  <a:gd name="T14" fmla="*/ 224 w 670"/>
                  <a:gd name="T15" fmla="*/ 744 h 1449"/>
                  <a:gd name="T16" fmla="*/ 255 w 670"/>
                  <a:gd name="T17" fmla="*/ 804 h 1449"/>
                  <a:gd name="T18" fmla="*/ 475 w 670"/>
                  <a:gd name="T19" fmla="*/ 477 h 1449"/>
                  <a:gd name="T20" fmla="*/ 300 w 670"/>
                  <a:gd name="T21" fmla="*/ 644 h 1449"/>
                  <a:gd name="T22" fmla="*/ 362 w 670"/>
                  <a:gd name="T23" fmla="*/ 442 h 1449"/>
                  <a:gd name="T24" fmla="*/ 312 w 670"/>
                  <a:gd name="T25" fmla="*/ 404 h 1449"/>
                  <a:gd name="T26" fmla="*/ 296 w 670"/>
                  <a:gd name="T27" fmla="*/ 320 h 1449"/>
                  <a:gd name="T28" fmla="*/ 337 w 670"/>
                  <a:gd name="T29" fmla="*/ 279 h 1449"/>
                  <a:gd name="T30" fmla="*/ 372 w 670"/>
                  <a:gd name="T31" fmla="*/ 270 h 1449"/>
                  <a:gd name="T32" fmla="*/ 375 w 670"/>
                  <a:gd name="T33" fmla="*/ 15 h 1449"/>
                  <a:gd name="T34" fmla="*/ 406 w 670"/>
                  <a:gd name="T35" fmla="*/ 0 h 1449"/>
                  <a:gd name="T36" fmla="*/ 435 w 670"/>
                  <a:gd name="T37" fmla="*/ 6 h 1449"/>
                  <a:gd name="T38" fmla="*/ 447 w 670"/>
                  <a:gd name="T39" fmla="*/ 103 h 1449"/>
                  <a:gd name="T40" fmla="*/ 418 w 670"/>
                  <a:gd name="T41" fmla="*/ 201 h 1449"/>
                  <a:gd name="T42" fmla="*/ 406 w 670"/>
                  <a:gd name="T43" fmla="*/ 332 h 1449"/>
                  <a:gd name="T44" fmla="*/ 444 w 670"/>
                  <a:gd name="T45" fmla="*/ 292 h 1449"/>
                  <a:gd name="T46" fmla="*/ 466 w 670"/>
                  <a:gd name="T47" fmla="*/ 295 h 1449"/>
                  <a:gd name="T48" fmla="*/ 501 w 670"/>
                  <a:gd name="T49" fmla="*/ 320 h 1449"/>
                  <a:gd name="T50" fmla="*/ 538 w 670"/>
                  <a:gd name="T51" fmla="*/ 326 h 1449"/>
                  <a:gd name="T52" fmla="*/ 547 w 670"/>
                  <a:gd name="T53" fmla="*/ 317 h 1449"/>
                  <a:gd name="T54" fmla="*/ 592 w 670"/>
                  <a:gd name="T55" fmla="*/ 323 h 1449"/>
                  <a:gd name="T56" fmla="*/ 598 w 670"/>
                  <a:gd name="T57" fmla="*/ 364 h 1449"/>
                  <a:gd name="T58" fmla="*/ 645 w 670"/>
                  <a:gd name="T59" fmla="*/ 411 h 1449"/>
                  <a:gd name="T60" fmla="*/ 670 w 670"/>
                  <a:gd name="T61" fmla="*/ 668 h 1449"/>
                  <a:gd name="T62" fmla="*/ 573 w 670"/>
                  <a:gd name="T63" fmla="*/ 734 h 1449"/>
                  <a:gd name="T64" fmla="*/ 619 w 670"/>
                  <a:gd name="T65" fmla="*/ 873 h 1449"/>
                  <a:gd name="T66" fmla="*/ 538 w 670"/>
                  <a:gd name="T67" fmla="*/ 945 h 1449"/>
                  <a:gd name="T68" fmla="*/ 507 w 670"/>
                  <a:gd name="T69" fmla="*/ 954 h 1449"/>
                  <a:gd name="T70" fmla="*/ 481 w 670"/>
                  <a:gd name="T71" fmla="*/ 1020 h 1449"/>
                  <a:gd name="T72" fmla="*/ 421 w 670"/>
                  <a:gd name="T73" fmla="*/ 1077 h 1449"/>
                  <a:gd name="T74" fmla="*/ 403 w 670"/>
                  <a:gd name="T75" fmla="*/ 1137 h 1449"/>
                  <a:gd name="T76" fmla="*/ 397 w 670"/>
                  <a:gd name="T77" fmla="*/ 1194 h 1449"/>
                  <a:gd name="T78" fmla="*/ 330 w 670"/>
                  <a:gd name="T79" fmla="*/ 1253 h 1449"/>
                  <a:gd name="T80" fmla="*/ 324 w 670"/>
                  <a:gd name="T81" fmla="*/ 1307 h 1449"/>
                  <a:gd name="T82" fmla="*/ 283 w 670"/>
                  <a:gd name="T83" fmla="*/ 1307 h 1449"/>
                  <a:gd name="T84" fmla="*/ 246 w 670"/>
                  <a:gd name="T85" fmla="*/ 1316 h 1449"/>
                  <a:gd name="T86" fmla="*/ 237 w 670"/>
                  <a:gd name="T87" fmla="*/ 1379 h 1449"/>
                  <a:gd name="T88" fmla="*/ 243 w 670"/>
                  <a:gd name="T89" fmla="*/ 1401 h 1449"/>
                  <a:gd name="T90" fmla="*/ 178 w 670"/>
                  <a:gd name="T91" fmla="*/ 1449 h 1449"/>
                  <a:gd name="T92" fmla="*/ 111 w 670"/>
                  <a:gd name="T93" fmla="*/ 1429 h 1449"/>
                  <a:gd name="T94" fmla="*/ 95 w 670"/>
                  <a:gd name="T95" fmla="*/ 1360 h 14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670" h="1449">
                    <a:moveTo>
                      <a:pt x="95" y="1360"/>
                    </a:moveTo>
                    <a:lnTo>
                      <a:pt x="38" y="1341"/>
                    </a:lnTo>
                    <a:lnTo>
                      <a:pt x="0" y="1278"/>
                    </a:lnTo>
                    <a:lnTo>
                      <a:pt x="0" y="1253"/>
                    </a:lnTo>
                    <a:lnTo>
                      <a:pt x="129" y="1077"/>
                    </a:lnTo>
                    <a:lnTo>
                      <a:pt x="132" y="986"/>
                    </a:lnTo>
                    <a:lnTo>
                      <a:pt x="217" y="807"/>
                    </a:lnTo>
                    <a:lnTo>
                      <a:pt x="224" y="744"/>
                    </a:lnTo>
                    <a:lnTo>
                      <a:pt x="255" y="804"/>
                    </a:lnTo>
                    <a:lnTo>
                      <a:pt x="475" y="477"/>
                    </a:lnTo>
                    <a:lnTo>
                      <a:pt x="300" y="644"/>
                    </a:lnTo>
                    <a:lnTo>
                      <a:pt x="362" y="442"/>
                    </a:lnTo>
                    <a:lnTo>
                      <a:pt x="312" y="404"/>
                    </a:lnTo>
                    <a:lnTo>
                      <a:pt x="296" y="320"/>
                    </a:lnTo>
                    <a:lnTo>
                      <a:pt x="337" y="279"/>
                    </a:lnTo>
                    <a:lnTo>
                      <a:pt x="372" y="270"/>
                    </a:lnTo>
                    <a:lnTo>
                      <a:pt x="375" y="15"/>
                    </a:lnTo>
                    <a:lnTo>
                      <a:pt x="406" y="0"/>
                    </a:lnTo>
                    <a:lnTo>
                      <a:pt x="435" y="6"/>
                    </a:lnTo>
                    <a:lnTo>
                      <a:pt x="447" y="103"/>
                    </a:lnTo>
                    <a:lnTo>
                      <a:pt x="418" y="201"/>
                    </a:lnTo>
                    <a:lnTo>
                      <a:pt x="406" y="332"/>
                    </a:lnTo>
                    <a:lnTo>
                      <a:pt x="444" y="292"/>
                    </a:lnTo>
                    <a:lnTo>
                      <a:pt x="466" y="295"/>
                    </a:lnTo>
                    <a:lnTo>
                      <a:pt x="501" y="320"/>
                    </a:lnTo>
                    <a:lnTo>
                      <a:pt x="538" y="326"/>
                    </a:lnTo>
                    <a:lnTo>
                      <a:pt x="547" y="317"/>
                    </a:lnTo>
                    <a:lnTo>
                      <a:pt x="592" y="323"/>
                    </a:lnTo>
                    <a:lnTo>
                      <a:pt x="598" y="364"/>
                    </a:lnTo>
                    <a:lnTo>
                      <a:pt x="645" y="411"/>
                    </a:lnTo>
                    <a:lnTo>
                      <a:pt x="670" y="668"/>
                    </a:lnTo>
                    <a:lnTo>
                      <a:pt x="573" y="734"/>
                    </a:lnTo>
                    <a:lnTo>
                      <a:pt x="619" y="873"/>
                    </a:lnTo>
                    <a:lnTo>
                      <a:pt x="538" y="945"/>
                    </a:lnTo>
                    <a:lnTo>
                      <a:pt x="507" y="954"/>
                    </a:lnTo>
                    <a:lnTo>
                      <a:pt x="481" y="1020"/>
                    </a:lnTo>
                    <a:lnTo>
                      <a:pt x="421" y="1077"/>
                    </a:lnTo>
                    <a:lnTo>
                      <a:pt x="403" y="1137"/>
                    </a:lnTo>
                    <a:lnTo>
                      <a:pt x="397" y="1194"/>
                    </a:lnTo>
                    <a:lnTo>
                      <a:pt x="330" y="1253"/>
                    </a:lnTo>
                    <a:lnTo>
                      <a:pt x="324" y="1307"/>
                    </a:lnTo>
                    <a:lnTo>
                      <a:pt x="283" y="1307"/>
                    </a:lnTo>
                    <a:lnTo>
                      <a:pt x="246" y="1316"/>
                    </a:lnTo>
                    <a:lnTo>
                      <a:pt x="237" y="1379"/>
                    </a:lnTo>
                    <a:lnTo>
                      <a:pt x="243" y="1401"/>
                    </a:lnTo>
                    <a:lnTo>
                      <a:pt x="178" y="1449"/>
                    </a:lnTo>
                    <a:lnTo>
                      <a:pt x="111" y="1429"/>
                    </a:lnTo>
                    <a:lnTo>
                      <a:pt x="95" y="136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073" name="Freeform 33"/>
              <p:cNvSpPr>
                <a:spLocks noChangeAspect="1"/>
              </p:cNvSpPr>
              <p:nvPr/>
            </p:nvSpPr>
            <p:spPr bwMode="auto">
              <a:xfrm>
                <a:off x="4644" y="2584"/>
                <a:ext cx="155" cy="129"/>
              </a:xfrm>
              <a:custGeom>
                <a:avLst/>
                <a:gdLst>
                  <a:gd name="T0" fmla="*/ 66 w 857"/>
                  <a:gd name="T1" fmla="*/ 148 h 714"/>
                  <a:gd name="T2" fmla="*/ 166 w 857"/>
                  <a:gd name="T3" fmla="*/ 167 h 714"/>
                  <a:gd name="T4" fmla="*/ 276 w 857"/>
                  <a:gd name="T5" fmla="*/ 54 h 714"/>
                  <a:gd name="T6" fmla="*/ 367 w 857"/>
                  <a:gd name="T7" fmla="*/ 0 h 714"/>
                  <a:gd name="T8" fmla="*/ 544 w 857"/>
                  <a:gd name="T9" fmla="*/ 186 h 714"/>
                  <a:gd name="T10" fmla="*/ 854 w 857"/>
                  <a:gd name="T11" fmla="*/ 189 h 714"/>
                  <a:gd name="T12" fmla="*/ 851 w 857"/>
                  <a:gd name="T13" fmla="*/ 204 h 714"/>
                  <a:gd name="T14" fmla="*/ 857 w 857"/>
                  <a:gd name="T15" fmla="*/ 252 h 714"/>
                  <a:gd name="T16" fmla="*/ 833 w 857"/>
                  <a:gd name="T17" fmla="*/ 279 h 714"/>
                  <a:gd name="T18" fmla="*/ 782 w 857"/>
                  <a:gd name="T19" fmla="*/ 284 h 714"/>
                  <a:gd name="T20" fmla="*/ 565 w 857"/>
                  <a:gd name="T21" fmla="*/ 462 h 714"/>
                  <a:gd name="T22" fmla="*/ 553 w 857"/>
                  <a:gd name="T23" fmla="*/ 579 h 714"/>
                  <a:gd name="T24" fmla="*/ 364 w 857"/>
                  <a:gd name="T25" fmla="*/ 708 h 714"/>
                  <a:gd name="T26" fmla="*/ 343 w 857"/>
                  <a:gd name="T27" fmla="*/ 688 h 714"/>
                  <a:gd name="T28" fmla="*/ 283 w 857"/>
                  <a:gd name="T29" fmla="*/ 685 h 714"/>
                  <a:gd name="T30" fmla="*/ 245 w 857"/>
                  <a:gd name="T31" fmla="*/ 663 h 714"/>
                  <a:gd name="T32" fmla="*/ 235 w 857"/>
                  <a:gd name="T33" fmla="*/ 691 h 714"/>
                  <a:gd name="T34" fmla="*/ 217 w 857"/>
                  <a:gd name="T35" fmla="*/ 708 h 714"/>
                  <a:gd name="T36" fmla="*/ 178 w 857"/>
                  <a:gd name="T37" fmla="*/ 714 h 714"/>
                  <a:gd name="T38" fmla="*/ 122 w 857"/>
                  <a:gd name="T39" fmla="*/ 613 h 714"/>
                  <a:gd name="T40" fmla="*/ 46 w 857"/>
                  <a:gd name="T41" fmla="*/ 610 h 714"/>
                  <a:gd name="T42" fmla="*/ 0 w 857"/>
                  <a:gd name="T43" fmla="*/ 478 h 714"/>
                  <a:gd name="T44" fmla="*/ 94 w 857"/>
                  <a:gd name="T45" fmla="*/ 408 h 714"/>
                  <a:gd name="T46" fmla="*/ 66 w 857"/>
                  <a:gd name="T47" fmla="*/ 148 h 7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57" h="714">
                    <a:moveTo>
                      <a:pt x="66" y="148"/>
                    </a:moveTo>
                    <a:lnTo>
                      <a:pt x="166" y="167"/>
                    </a:lnTo>
                    <a:lnTo>
                      <a:pt x="276" y="54"/>
                    </a:lnTo>
                    <a:lnTo>
                      <a:pt x="367" y="0"/>
                    </a:lnTo>
                    <a:lnTo>
                      <a:pt x="544" y="186"/>
                    </a:lnTo>
                    <a:lnTo>
                      <a:pt x="854" y="189"/>
                    </a:lnTo>
                    <a:lnTo>
                      <a:pt x="851" y="204"/>
                    </a:lnTo>
                    <a:lnTo>
                      <a:pt x="857" y="252"/>
                    </a:lnTo>
                    <a:lnTo>
                      <a:pt x="833" y="279"/>
                    </a:lnTo>
                    <a:lnTo>
                      <a:pt x="782" y="284"/>
                    </a:lnTo>
                    <a:lnTo>
                      <a:pt x="565" y="462"/>
                    </a:lnTo>
                    <a:lnTo>
                      <a:pt x="553" y="579"/>
                    </a:lnTo>
                    <a:lnTo>
                      <a:pt x="364" y="708"/>
                    </a:lnTo>
                    <a:lnTo>
                      <a:pt x="343" y="688"/>
                    </a:lnTo>
                    <a:lnTo>
                      <a:pt x="283" y="685"/>
                    </a:lnTo>
                    <a:lnTo>
                      <a:pt x="245" y="663"/>
                    </a:lnTo>
                    <a:lnTo>
                      <a:pt x="235" y="691"/>
                    </a:lnTo>
                    <a:lnTo>
                      <a:pt x="217" y="708"/>
                    </a:lnTo>
                    <a:lnTo>
                      <a:pt x="178" y="714"/>
                    </a:lnTo>
                    <a:lnTo>
                      <a:pt x="122" y="613"/>
                    </a:lnTo>
                    <a:lnTo>
                      <a:pt x="46" y="610"/>
                    </a:lnTo>
                    <a:lnTo>
                      <a:pt x="0" y="478"/>
                    </a:lnTo>
                    <a:lnTo>
                      <a:pt x="94" y="408"/>
                    </a:lnTo>
                    <a:lnTo>
                      <a:pt x="66" y="148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074" name="Freeform 34"/>
              <p:cNvSpPr>
                <a:spLocks noChangeAspect="1"/>
              </p:cNvSpPr>
              <p:nvPr/>
            </p:nvSpPr>
            <p:spPr bwMode="auto">
              <a:xfrm>
                <a:off x="4859" y="2069"/>
                <a:ext cx="208" cy="157"/>
              </a:xfrm>
              <a:custGeom>
                <a:avLst/>
                <a:gdLst>
                  <a:gd name="T0" fmla="*/ 795 w 1152"/>
                  <a:gd name="T1" fmla="*/ 47 h 872"/>
                  <a:gd name="T2" fmla="*/ 1152 w 1152"/>
                  <a:gd name="T3" fmla="*/ 274 h 872"/>
                  <a:gd name="T4" fmla="*/ 1015 w 1152"/>
                  <a:gd name="T5" fmla="*/ 567 h 872"/>
                  <a:gd name="T6" fmla="*/ 875 w 1152"/>
                  <a:gd name="T7" fmla="*/ 872 h 872"/>
                  <a:gd name="T8" fmla="*/ 618 w 1152"/>
                  <a:gd name="T9" fmla="*/ 739 h 872"/>
                  <a:gd name="T10" fmla="*/ 533 w 1152"/>
                  <a:gd name="T11" fmla="*/ 730 h 872"/>
                  <a:gd name="T12" fmla="*/ 423 w 1152"/>
                  <a:gd name="T13" fmla="*/ 625 h 872"/>
                  <a:gd name="T14" fmla="*/ 407 w 1152"/>
                  <a:gd name="T15" fmla="*/ 561 h 872"/>
                  <a:gd name="T16" fmla="*/ 388 w 1152"/>
                  <a:gd name="T17" fmla="*/ 520 h 872"/>
                  <a:gd name="T18" fmla="*/ 309 w 1152"/>
                  <a:gd name="T19" fmla="*/ 423 h 872"/>
                  <a:gd name="T20" fmla="*/ 219 w 1152"/>
                  <a:gd name="T21" fmla="*/ 359 h 872"/>
                  <a:gd name="T22" fmla="*/ 72 w 1152"/>
                  <a:gd name="T23" fmla="*/ 354 h 872"/>
                  <a:gd name="T24" fmla="*/ 53 w 1152"/>
                  <a:gd name="T25" fmla="*/ 375 h 872"/>
                  <a:gd name="T26" fmla="*/ 1 w 1152"/>
                  <a:gd name="T27" fmla="*/ 359 h 872"/>
                  <a:gd name="T28" fmla="*/ 0 w 1152"/>
                  <a:gd name="T29" fmla="*/ 358 h 872"/>
                  <a:gd name="T30" fmla="*/ 50 w 1152"/>
                  <a:gd name="T31" fmla="*/ 291 h 872"/>
                  <a:gd name="T32" fmla="*/ 142 w 1152"/>
                  <a:gd name="T33" fmla="*/ 179 h 872"/>
                  <a:gd name="T34" fmla="*/ 298 w 1152"/>
                  <a:gd name="T35" fmla="*/ 122 h 872"/>
                  <a:gd name="T36" fmla="*/ 435 w 1152"/>
                  <a:gd name="T37" fmla="*/ 106 h 872"/>
                  <a:gd name="T38" fmla="*/ 482 w 1152"/>
                  <a:gd name="T39" fmla="*/ 64 h 872"/>
                  <a:gd name="T40" fmla="*/ 521 w 1152"/>
                  <a:gd name="T41" fmla="*/ 42 h 872"/>
                  <a:gd name="T42" fmla="*/ 555 w 1152"/>
                  <a:gd name="T43" fmla="*/ 0 h 872"/>
                  <a:gd name="T44" fmla="*/ 579 w 1152"/>
                  <a:gd name="T45" fmla="*/ 45 h 872"/>
                  <a:gd name="T46" fmla="*/ 615 w 1152"/>
                  <a:gd name="T47" fmla="*/ 51 h 872"/>
                  <a:gd name="T48" fmla="*/ 636 w 1152"/>
                  <a:gd name="T49" fmla="*/ 39 h 872"/>
                  <a:gd name="T50" fmla="*/ 674 w 1152"/>
                  <a:gd name="T51" fmla="*/ 37 h 872"/>
                  <a:gd name="T52" fmla="*/ 718 w 1152"/>
                  <a:gd name="T53" fmla="*/ 82 h 872"/>
                  <a:gd name="T54" fmla="*/ 747 w 1152"/>
                  <a:gd name="T55" fmla="*/ 82 h 872"/>
                  <a:gd name="T56" fmla="*/ 795 w 1152"/>
                  <a:gd name="T57" fmla="*/ 47 h 8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52" h="872">
                    <a:moveTo>
                      <a:pt x="795" y="47"/>
                    </a:moveTo>
                    <a:lnTo>
                      <a:pt x="1152" y="274"/>
                    </a:lnTo>
                    <a:lnTo>
                      <a:pt x="1015" y="567"/>
                    </a:lnTo>
                    <a:lnTo>
                      <a:pt x="875" y="872"/>
                    </a:lnTo>
                    <a:lnTo>
                      <a:pt x="618" y="739"/>
                    </a:lnTo>
                    <a:lnTo>
                      <a:pt x="533" y="730"/>
                    </a:lnTo>
                    <a:lnTo>
                      <a:pt x="423" y="625"/>
                    </a:lnTo>
                    <a:lnTo>
                      <a:pt x="407" y="561"/>
                    </a:lnTo>
                    <a:lnTo>
                      <a:pt x="388" y="520"/>
                    </a:lnTo>
                    <a:lnTo>
                      <a:pt x="309" y="423"/>
                    </a:lnTo>
                    <a:lnTo>
                      <a:pt x="219" y="359"/>
                    </a:lnTo>
                    <a:lnTo>
                      <a:pt x="72" y="354"/>
                    </a:lnTo>
                    <a:lnTo>
                      <a:pt x="53" y="375"/>
                    </a:lnTo>
                    <a:lnTo>
                      <a:pt x="1" y="359"/>
                    </a:lnTo>
                    <a:lnTo>
                      <a:pt x="0" y="358"/>
                    </a:lnTo>
                    <a:lnTo>
                      <a:pt x="50" y="291"/>
                    </a:lnTo>
                    <a:lnTo>
                      <a:pt x="142" y="179"/>
                    </a:lnTo>
                    <a:lnTo>
                      <a:pt x="298" y="122"/>
                    </a:lnTo>
                    <a:lnTo>
                      <a:pt x="435" y="106"/>
                    </a:lnTo>
                    <a:lnTo>
                      <a:pt x="482" y="64"/>
                    </a:lnTo>
                    <a:lnTo>
                      <a:pt x="521" y="42"/>
                    </a:lnTo>
                    <a:lnTo>
                      <a:pt x="555" y="0"/>
                    </a:lnTo>
                    <a:lnTo>
                      <a:pt x="579" y="45"/>
                    </a:lnTo>
                    <a:lnTo>
                      <a:pt x="615" y="51"/>
                    </a:lnTo>
                    <a:lnTo>
                      <a:pt x="636" y="39"/>
                    </a:lnTo>
                    <a:lnTo>
                      <a:pt x="674" y="37"/>
                    </a:lnTo>
                    <a:lnTo>
                      <a:pt x="718" y="82"/>
                    </a:lnTo>
                    <a:lnTo>
                      <a:pt x="747" y="82"/>
                    </a:lnTo>
                    <a:lnTo>
                      <a:pt x="795" y="47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075" name="Freeform 35"/>
              <p:cNvSpPr>
                <a:spLocks noChangeAspect="1"/>
              </p:cNvSpPr>
              <p:nvPr/>
            </p:nvSpPr>
            <p:spPr bwMode="auto">
              <a:xfrm>
                <a:off x="4435" y="1799"/>
                <a:ext cx="336" cy="540"/>
              </a:xfrm>
              <a:custGeom>
                <a:avLst/>
                <a:gdLst>
                  <a:gd name="T0" fmla="*/ 0 w 1862"/>
                  <a:gd name="T1" fmla="*/ 2694 h 2994"/>
                  <a:gd name="T2" fmla="*/ 856 w 1862"/>
                  <a:gd name="T3" fmla="*/ 2994 h 2994"/>
                  <a:gd name="T4" fmla="*/ 1251 w 1862"/>
                  <a:gd name="T5" fmla="*/ 2743 h 2994"/>
                  <a:gd name="T6" fmla="*/ 1434 w 1862"/>
                  <a:gd name="T7" fmla="*/ 2675 h 2994"/>
                  <a:gd name="T8" fmla="*/ 1465 w 1862"/>
                  <a:gd name="T9" fmla="*/ 2490 h 2994"/>
                  <a:gd name="T10" fmla="*/ 1559 w 1862"/>
                  <a:gd name="T11" fmla="*/ 2426 h 2994"/>
                  <a:gd name="T12" fmla="*/ 1792 w 1862"/>
                  <a:gd name="T13" fmla="*/ 2214 h 2994"/>
                  <a:gd name="T14" fmla="*/ 1745 w 1862"/>
                  <a:gd name="T15" fmla="*/ 2145 h 2994"/>
                  <a:gd name="T16" fmla="*/ 1861 w 1862"/>
                  <a:gd name="T17" fmla="*/ 1723 h 2994"/>
                  <a:gd name="T18" fmla="*/ 1687 w 1862"/>
                  <a:gd name="T19" fmla="*/ 1214 h 2994"/>
                  <a:gd name="T20" fmla="*/ 1542 w 1862"/>
                  <a:gd name="T21" fmla="*/ 1143 h 2994"/>
                  <a:gd name="T22" fmla="*/ 1368 w 1862"/>
                  <a:gd name="T23" fmla="*/ 1109 h 2994"/>
                  <a:gd name="T24" fmla="*/ 1147 w 1862"/>
                  <a:gd name="T25" fmla="*/ 1131 h 2994"/>
                  <a:gd name="T26" fmla="*/ 1024 w 1862"/>
                  <a:gd name="T27" fmla="*/ 1004 h 2994"/>
                  <a:gd name="T28" fmla="*/ 1451 w 1862"/>
                  <a:gd name="T29" fmla="*/ 571 h 2994"/>
                  <a:gd name="T30" fmla="*/ 1521 w 1862"/>
                  <a:gd name="T31" fmla="*/ 542 h 2994"/>
                  <a:gd name="T32" fmla="*/ 1568 w 1862"/>
                  <a:gd name="T33" fmla="*/ 566 h 2994"/>
                  <a:gd name="T34" fmla="*/ 1814 w 1862"/>
                  <a:gd name="T35" fmla="*/ 247 h 2994"/>
                  <a:gd name="T36" fmla="*/ 1477 w 1862"/>
                  <a:gd name="T37" fmla="*/ 30 h 2994"/>
                  <a:gd name="T38" fmla="*/ 1376 w 1862"/>
                  <a:gd name="T39" fmla="*/ 0 h 2994"/>
                  <a:gd name="T40" fmla="*/ 1295 w 1862"/>
                  <a:gd name="T41" fmla="*/ 73 h 2994"/>
                  <a:gd name="T42" fmla="*/ 1338 w 1862"/>
                  <a:gd name="T43" fmla="*/ 243 h 2994"/>
                  <a:gd name="T44" fmla="*/ 1070 w 1862"/>
                  <a:gd name="T45" fmla="*/ 476 h 2994"/>
                  <a:gd name="T46" fmla="*/ 991 w 1862"/>
                  <a:gd name="T47" fmla="*/ 476 h 2994"/>
                  <a:gd name="T48" fmla="*/ 813 w 1862"/>
                  <a:gd name="T49" fmla="*/ 561 h 2994"/>
                  <a:gd name="T50" fmla="*/ 844 w 1862"/>
                  <a:gd name="T51" fmla="*/ 740 h 2994"/>
                  <a:gd name="T52" fmla="*/ 690 w 1862"/>
                  <a:gd name="T53" fmla="*/ 827 h 2994"/>
                  <a:gd name="T54" fmla="*/ 650 w 1862"/>
                  <a:gd name="T55" fmla="*/ 957 h 2994"/>
                  <a:gd name="T56" fmla="*/ 463 w 1862"/>
                  <a:gd name="T57" fmla="*/ 1106 h 2994"/>
                  <a:gd name="T58" fmla="*/ 365 w 1862"/>
                  <a:gd name="T59" fmla="*/ 1168 h 2994"/>
                  <a:gd name="T60" fmla="*/ 497 w 1862"/>
                  <a:gd name="T61" fmla="*/ 1333 h 2994"/>
                  <a:gd name="T62" fmla="*/ 611 w 1862"/>
                  <a:gd name="T63" fmla="*/ 1183 h 2994"/>
                  <a:gd name="T64" fmla="*/ 1116 w 1862"/>
                  <a:gd name="T65" fmla="*/ 1201 h 2994"/>
                  <a:gd name="T66" fmla="*/ 1158 w 1862"/>
                  <a:gd name="T67" fmla="*/ 1372 h 2994"/>
                  <a:gd name="T68" fmla="*/ 929 w 1862"/>
                  <a:gd name="T69" fmla="*/ 1634 h 2994"/>
                  <a:gd name="T70" fmla="*/ 921 w 1862"/>
                  <a:gd name="T71" fmla="*/ 1752 h 2994"/>
                  <a:gd name="T72" fmla="*/ 510 w 1862"/>
                  <a:gd name="T73" fmla="*/ 1802 h 2994"/>
                  <a:gd name="T74" fmla="*/ 534 w 1862"/>
                  <a:gd name="T75" fmla="*/ 1954 h 2994"/>
                  <a:gd name="T76" fmla="*/ 552 w 1862"/>
                  <a:gd name="T77" fmla="*/ 2055 h 2994"/>
                  <a:gd name="T78" fmla="*/ 258 w 1862"/>
                  <a:gd name="T79" fmla="*/ 2327 h 29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62" h="2994">
                    <a:moveTo>
                      <a:pt x="258" y="2327"/>
                    </a:moveTo>
                    <a:lnTo>
                      <a:pt x="0" y="2694"/>
                    </a:lnTo>
                    <a:lnTo>
                      <a:pt x="603" y="2770"/>
                    </a:lnTo>
                    <a:lnTo>
                      <a:pt x="856" y="2994"/>
                    </a:lnTo>
                    <a:lnTo>
                      <a:pt x="1119" y="2838"/>
                    </a:lnTo>
                    <a:lnTo>
                      <a:pt x="1251" y="2743"/>
                    </a:lnTo>
                    <a:lnTo>
                      <a:pt x="1394" y="2694"/>
                    </a:lnTo>
                    <a:lnTo>
                      <a:pt x="1434" y="2675"/>
                    </a:lnTo>
                    <a:lnTo>
                      <a:pt x="1414" y="2625"/>
                    </a:lnTo>
                    <a:lnTo>
                      <a:pt x="1465" y="2490"/>
                    </a:lnTo>
                    <a:lnTo>
                      <a:pt x="1503" y="2444"/>
                    </a:lnTo>
                    <a:lnTo>
                      <a:pt x="1559" y="2426"/>
                    </a:lnTo>
                    <a:lnTo>
                      <a:pt x="1763" y="2247"/>
                    </a:lnTo>
                    <a:lnTo>
                      <a:pt x="1792" y="2214"/>
                    </a:lnTo>
                    <a:lnTo>
                      <a:pt x="1762" y="2180"/>
                    </a:lnTo>
                    <a:lnTo>
                      <a:pt x="1745" y="2145"/>
                    </a:lnTo>
                    <a:lnTo>
                      <a:pt x="1756" y="2012"/>
                    </a:lnTo>
                    <a:lnTo>
                      <a:pt x="1861" y="1723"/>
                    </a:lnTo>
                    <a:lnTo>
                      <a:pt x="1862" y="1502"/>
                    </a:lnTo>
                    <a:lnTo>
                      <a:pt x="1687" y="1214"/>
                    </a:lnTo>
                    <a:lnTo>
                      <a:pt x="1636" y="1209"/>
                    </a:lnTo>
                    <a:lnTo>
                      <a:pt x="1542" y="1143"/>
                    </a:lnTo>
                    <a:lnTo>
                      <a:pt x="1453" y="1142"/>
                    </a:lnTo>
                    <a:lnTo>
                      <a:pt x="1368" y="1109"/>
                    </a:lnTo>
                    <a:lnTo>
                      <a:pt x="1170" y="1144"/>
                    </a:lnTo>
                    <a:lnTo>
                      <a:pt x="1147" y="1131"/>
                    </a:lnTo>
                    <a:lnTo>
                      <a:pt x="1127" y="1068"/>
                    </a:lnTo>
                    <a:lnTo>
                      <a:pt x="1024" y="1004"/>
                    </a:lnTo>
                    <a:lnTo>
                      <a:pt x="1370" y="663"/>
                    </a:lnTo>
                    <a:lnTo>
                      <a:pt x="1451" y="571"/>
                    </a:lnTo>
                    <a:lnTo>
                      <a:pt x="1473" y="542"/>
                    </a:lnTo>
                    <a:lnTo>
                      <a:pt x="1521" y="542"/>
                    </a:lnTo>
                    <a:lnTo>
                      <a:pt x="1543" y="559"/>
                    </a:lnTo>
                    <a:lnTo>
                      <a:pt x="1568" y="566"/>
                    </a:lnTo>
                    <a:lnTo>
                      <a:pt x="1845" y="275"/>
                    </a:lnTo>
                    <a:lnTo>
                      <a:pt x="1814" y="247"/>
                    </a:lnTo>
                    <a:lnTo>
                      <a:pt x="1623" y="134"/>
                    </a:lnTo>
                    <a:lnTo>
                      <a:pt x="1477" y="30"/>
                    </a:lnTo>
                    <a:lnTo>
                      <a:pt x="1436" y="30"/>
                    </a:lnTo>
                    <a:lnTo>
                      <a:pt x="1376" y="0"/>
                    </a:lnTo>
                    <a:lnTo>
                      <a:pt x="1302" y="32"/>
                    </a:lnTo>
                    <a:lnTo>
                      <a:pt x="1295" y="73"/>
                    </a:lnTo>
                    <a:lnTo>
                      <a:pt x="1354" y="109"/>
                    </a:lnTo>
                    <a:lnTo>
                      <a:pt x="1338" y="243"/>
                    </a:lnTo>
                    <a:lnTo>
                      <a:pt x="1285" y="247"/>
                    </a:lnTo>
                    <a:lnTo>
                      <a:pt x="1070" y="476"/>
                    </a:lnTo>
                    <a:lnTo>
                      <a:pt x="1008" y="465"/>
                    </a:lnTo>
                    <a:lnTo>
                      <a:pt x="991" y="476"/>
                    </a:lnTo>
                    <a:lnTo>
                      <a:pt x="906" y="469"/>
                    </a:lnTo>
                    <a:lnTo>
                      <a:pt x="813" y="561"/>
                    </a:lnTo>
                    <a:lnTo>
                      <a:pt x="800" y="650"/>
                    </a:lnTo>
                    <a:lnTo>
                      <a:pt x="844" y="740"/>
                    </a:lnTo>
                    <a:lnTo>
                      <a:pt x="771" y="825"/>
                    </a:lnTo>
                    <a:lnTo>
                      <a:pt x="690" y="827"/>
                    </a:lnTo>
                    <a:lnTo>
                      <a:pt x="648" y="863"/>
                    </a:lnTo>
                    <a:lnTo>
                      <a:pt x="650" y="957"/>
                    </a:lnTo>
                    <a:lnTo>
                      <a:pt x="547" y="1059"/>
                    </a:lnTo>
                    <a:lnTo>
                      <a:pt x="463" y="1106"/>
                    </a:lnTo>
                    <a:lnTo>
                      <a:pt x="409" y="1104"/>
                    </a:lnTo>
                    <a:lnTo>
                      <a:pt x="365" y="1168"/>
                    </a:lnTo>
                    <a:lnTo>
                      <a:pt x="459" y="1350"/>
                    </a:lnTo>
                    <a:lnTo>
                      <a:pt x="497" y="1333"/>
                    </a:lnTo>
                    <a:lnTo>
                      <a:pt x="476" y="1285"/>
                    </a:lnTo>
                    <a:lnTo>
                      <a:pt x="611" y="1183"/>
                    </a:lnTo>
                    <a:lnTo>
                      <a:pt x="857" y="1240"/>
                    </a:lnTo>
                    <a:lnTo>
                      <a:pt x="1116" y="1201"/>
                    </a:lnTo>
                    <a:lnTo>
                      <a:pt x="1207" y="1413"/>
                    </a:lnTo>
                    <a:lnTo>
                      <a:pt x="1158" y="1372"/>
                    </a:lnTo>
                    <a:lnTo>
                      <a:pt x="912" y="1451"/>
                    </a:lnTo>
                    <a:lnTo>
                      <a:pt x="929" y="1634"/>
                    </a:lnTo>
                    <a:lnTo>
                      <a:pt x="973" y="1691"/>
                    </a:lnTo>
                    <a:lnTo>
                      <a:pt x="921" y="1752"/>
                    </a:lnTo>
                    <a:lnTo>
                      <a:pt x="940" y="1863"/>
                    </a:lnTo>
                    <a:lnTo>
                      <a:pt x="510" y="1802"/>
                    </a:lnTo>
                    <a:lnTo>
                      <a:pt x="494" y="1835"/>
                    </a:lnTo>
                    <a:lnTo>
                      <a:pt x="534" y="1954"/>
                    </a:lnTo>
                    <a:lnTo>
                      <a:pt x="525" y="2018"/>
                    </a:lnTo>
                    <a:lnTo>
                      <a:pt x="552" y="2055"/>
                    </a:lnTo>
                    <a:lnTo>
                      <a:pt x="312" y="2317"/>
                    </a:lnTo>
                    <a:lnTo>
                      <a:pt x="258" y="2327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15076" name="Group 36"/>
          <p:cNvGrpSpPr>
            <a:grpSpLocks/>
          </p:cNvGrpSpPr>
          <p:nvPr/>
        </p:nvGrpSpPr>
        <p:grpSpPr bwMode="auto">
          <a:xfrm>
            <a:off x="5986463" y="4179888"/>
            <a:ext cx="2222500" cy="1182687"/>
            <a:chOff x="3771" y="2633"/>
            <a:chExt cx="1400" cy="745"/>
          </a:xfrm>
        </p:grpSpPr>
        <p:sp>
          <p:nvSpPr>
            <p:cNvPr id="215077" name="Freeform 37"/>
            <p:cNvSpPr>
              <a:spLocks/>
            </p:cNvSpPr>
            <p:nvPr/>
          </p:nvSpPr>
          <p:spPr bwMode="auto">
            <a:xfrm>
              <a:off x="4478" y="3008"/>
              <a:ext cx="609" cy="164"/>
            </a:xfrm>
            <a:custGeom>
              <a:avLst/>
              <a:gdLst>
                <a:gd name="T0" fmla="*/ 0 w 609"/>
                <a:gd name="T1" fmla="*/ 0 h 164"/>
                <a:gd name="T2" fmla="*/ 196 w 609"/>
                <a:gd name="T3" fmla="*/ 164 h 164"/>
                <a:gd name="T4" fmla="*/ 609 w 609"/>
                <a:gd name="T5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09" h="164">
                  <a:moveTo>
                    <a:pt x="0" y="0"/>
                  </a:moveTo>
                  <a:lnTo>
                    <a:pt x="196" y="164"/>
                  </a:lnTo>
                  <a:lnTo>
                    <a:pt x="609" y="164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15078" name="Text Box 38"/>
            <p:cNvSpPr txBox="1">
              <a:spLocks noChangeArrowheads="1"/>
            </p:cNvSpPr>
            <p:nvPr/>
          </p:nvSpPr>
          <p:spPr bwMode="auto">
            <a:xfrm>
              <a:off x="4635" y="2957"/>
              <a:ext cx="53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900" dirty="0">
                  <a:solidFill>
                    <a:srgbClr val="066168"/>
                  </a:solidFill>
                  <a:latin typeface="Verdana" pitchFamily="34" charset="0"/>
                </a:rPr>
                <a:t>Alto Salgado</a:t>
              </a:r>
            </a:p>
          </p:txBody>
        </p:sp>
        <p:grpSp>
          <p:nvGrpSpPr>
            <p:cNvPr id="215079" name="Group 39"/>
            <p:cNvGrpSpPr>
              <a:grpSpLocks/>
            </p:cNvGrpSpPr>
            <p:nvPr/>
          </p:nvGrpSpPr>
          <p:grpSpPr bwMode="auto">
            <a:xfrm>
              <a:off x="3771" y="2633"/>
              <a:ext cx="820" cy="745"/>
              <a:chOff x="3771" y="2633"/>
              <a:chExt cx="820" cy="745"/>
            </a:xfrm>
          </p:grpSpPr>
          <p:sp>
            <p:nvSpPr>
              <p:cNvPr id="215080" name="Freeform 40"/>
              <p:cNvSpPr>
                <a:spLocks noChangeAspect="1"/>
              </p:cNvSpPr>
              <p:nvPr/>
            </p:nvSpPr>
            <p:spPr bwMode="auto">
              <a:xfrm>
                <a:off x="4121" y="2666"/>
                <a:ext cx="199" cy="159"/>
              </a:xfrm>
              <a:custGeom>
                <a:avLst/>
                <a:gdLst>
                  <a:gd name="T0" fmla="*/ 0 w 1100"/>
                  <a:gd name="T1" fmla="*/ 528 h 878"/>
                  <a:gd name="T2" fmla="*/ 89 w 1100"/>
                  <a:gd name="T3" fmla="*/ 536 h 878"/>
                  <a:gd name="T4" fmla="*/ 76 w 1100"/>
                  <a:gd name="T5" fmla="*/ 764 h 878"/>
                  <a:gd name="T6" fmla="*/ 23 w 1100"/>
                  <a:gd name="T7" fmla="*/ 842 h 878"/>
                  <a:gd name="T8" fmla="*/ 496 w 1100"/>
                  <a:gd name="T9" fmla="*/ 874 h 878"/>
                  <a:gd name="T10" fmla="*/ 544 w 1100"/>
                  <a:gd name="T11" fmla="*/ 878 h 878"/>
                  <a:gd name="T12" fmla="*/ 719 w 1100"/>
                  <a:gd name="T13" fmla="*/ 751 h 878"/>
                  <a:gd name="T14" fmla="*/ 776 w 1100"/>
                  <a:gd name="T15" fmla="*/ 746 h 878"/>
                  <a:gd name="T16" fmla="*/ 815 w 1100"/>
                  <a:gd name="T17" fmla="*/ 804 h 878"/>
                  <a:gd name="T18" fmla="*/ 1000 w 1100"/>
                  <a:gd name="T19" fmla="*/ 681 h 878"/>
                  <a:gd name="T20" fmla="*/ 1035 w 1100"/>
                  <a:gd name="T21" fmla="*/ 532 h 878"/>
                  <a:gd name="T22" fmla="*/ 1100 w 1100"/>
                  <a:gd name="T23" fmla="*/ 396 h 878"/>
                  <a:gd name="T24" fmla="*/ 1080 w 1100"/>
                  <a:gd name="T25" fmla="*/ 290 h 878"/>
                  <a:gd name="T26" fmla="*/ 1042 w 1100"/>
                  <a:gd name="T27" fmla="*/ 253 h 878"/>
                  <a:gd name="T28" fmla="*/ 1040 w 1100"/>
                  <a:gd name="T29" fmla="*/ 69 h 878"/>
                  <a:gd name="T30" fmla="*/ 955 w 1100"/>
                  <a:gd name="T31" fmla="*/ 0 h 878"/>
                  <a:gd name="T32" fmla="*/ 898 w 1100"/>
                  <a:gd name="T33" fmla="*/ 58 h 878"/>
                  <a:gd name="T34" fmla="*/ 831 w 1100"/>
                  <a:gd name="T35" fmla="*/ 53 h 878"/>
                  <a:gd name="T36" fmla="*/ 822 w 1100"/>
                  <a:gd name="T37" fmla="*/ 123 h 878"/>
                  <a:gd name="T38" fmla="*/ 775 w 1100"/>
                  <a:gd name="T39" fmla="*/ 129 h 878"/>
                  <a:gd name="T40" fmla="*/ 698 w 1100"/>
                  <a:gd name="T41" fmla="*/ 300 h 878"/>
                  <a:gd name="T42" fmla="*/ 537 w 1100"/>
                  <a:gd name="T43" fmla="*/ 482 h 878"/>
                  <a:gd name="T44" fmla="*/ 159 w 1100"/>
                  <a:gd name="T45" fmla="*/ 390 h 878"/>
                  <a:gd name="T46" fmla="*/ 0 w 1100"/>
                  <a:gd name="T47" fmla="*/ 528 h 8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00" h="878">
                    <a:moveTo>
                      <a:pt x="0" y="528"/>
                    </a:moveTo>
                    <a:lnTo>
                      <a:pt x="89" y="536"/>
                    </a:lnTo>
                    <a:lnTo>
                      <a:pt x="76" y="764"/>
                    </a:lnTo>
                    <a:lnTo>
                      <a:pt x="23" y="842"/>
                    </a:lnTo>
                    <a:lnTo>
                      <a:pt x="496" y="874"/>
                    </a:lnTo>
                    <a:lnTo>
                      <a:pt x="544" y="878"/>
                    </a:lnTo>
                    <a:lnTo>
                      <a:pt x="719" y="751"/>
                    </a:lnTo>
                    <a:lnTo>
                      <a:pt x="776" y="746"/>
                    </a:lnTo>
                    <a:lnTo>
                      <a:pt x="815" y="804"/>
                    </a:lnTo>
                    <a:lnTo>
                      <a:pt x="1000" y="681"/>
                    </a:lnTo>
                    <a:lnTo>
                      <a:pt x="1035" y="532"/>
                    </a:lnTo>
                    <a:lnTo>
                      <a:pt x="1100" y="396"/>
                    </a:lnTo>
                    <a:lnTo>
                      <a:pt x="1080" y="290"/>
                    </a:lnTo>
                    <a:lnTo>
                      <a:pt x="1042" y="253"/>
                    </a:lnTo>
                    <a:lnTo>
                      <a:pt x="1040" y="69"/>
                    </a:lnTo>
                    <a:lnTo>
                      <a:pt x="955" y="0"/>
                    </a:lnTo>
                    <a:lnTo>
                      <a:pt x="898" y="58"/>
                    </a:lnTo>
                    <a:lnTo>
                      <a:pt x="831" y="53"/>
                    </a:lnTo>
                    <a:lnTo>
                      <a:pt x="822" y="123"/>
                    </a:lnTo>
                    <a:lnTo>
                      <a:pt x="775" y="129"/>
                    </a:lnTo>
                    <a:lnTo>
                      <a:pt x="698" y="300"/>
                    </a:lnTo>
                    <a:lnTo>
                      <a:pt x="537" y="482"/>
                    </a:lnTo>
                    <a:lnTo>
                      <a:pt x="159" y="390"/>
                    </a:lnTo>
                    <a:lnTo>
                      <a:pt x="0" y="528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081" name="Freeform 41"/>
              <p:cNvSpPr>
                <a:spLocks noChangeAspect="1"/>
              </p:cNvSpPr>
              <p:nvPr/>
            </p:nvSpPr>
            <p:spPr bwMode="auto">
              <a:xfrm>
                <a:off x="3771" y="2633"/>
                <a:ext cx="500" cy="232"/>
              </a:xfrm>
              <a:custGeom>
                <a:avLst/>
                <a:gdLst>
                  <a:gd name="T0" fmla="*/ 404 w 2767"/>
                  <a:gd name="T1" fmla="*/ 197 h 1286"/>
                  <a:gd name="T2" fmla="*/ 559 w 2767"/>
                  <a:gd name="T3" fmla="*/ 88 h 1286"/>
                  <a:gd name="T4" fmla="*/ 491 w 2767"/>
                  <a:gd name="T5" fmla="*/ 217 h 1286"/>
                  <a:gd name="T6" fmla="*/ 563 w 2767"/>
                  <a:gd name="T7" fmla="*/ 184 h 1286"/>
                  <a:gd name="T8" fmla="*/ 669 w 2767"/>
                  <a:gd name="T9" fmla="*/ 220 h 1286"/>
                  <a:gd name="T10" fmla="*/ 789 w 2767"/>
                  <a:gd name="T11" fmla="*/ 49 h 1286"/>
                  <a:gd name="T12" fmla="*/ 963 w 2767"/>
                  <a:gd name="T13" fmla="*/ 120 h 1286"/>
                  <a:gd name="T14" fmla="*/ 1076 w 2767"/>
                  <a:gd name="T15" fmla="*/ 39 h 1286"/>
                  <a:gd name="T16" fmla="*/ 1125 w 2767"/>
                  <a:gd name="T17" fmla="*/ 194 h 1286"/>
                  <a:gd name="T18" fmla="*/ 1206 w 2767"/>
                  <a:gd name="T19" fmla="*/ 68 h 1286"/>
                  <a:gd name="T20" fmla="*/ 1286 w 2767"/>
                  <a:gd name="T21" fmla="*/ 88 h 1286"/>
                  <a:gd name="T22" fmla="*/ 1432 w 2767"/>
                  <a:gd name="T23" fmla="*/ 88 h 1286"/>
                  <a:gd name="T24" fmla="*/ 1635 w 2767"/>
                  <a:gd name="T25" fmla="*/ 65 h 1286"/>
                  <a:gd name="T26" fmla="*/ 1736 w 2767"/>
                  <a:gd name="T27" fmla="*/ 123 h 1286"/>
                  <a:gd name="T28" fmla="*/ 1813 w 2767"/>
                  <a:gd name="T29" fmla="*/ 156 h 1286"/>
                  <a:gd name="T30" fmla="*/ 1965 w 2767"/>
                  <a:gd name="T31" fmla="*/ 116 h 1286"/>
                  <a:gd name="T32" fmla="*/ 2036 w 2767"/>
                  <a:gd name="T33" fmla="*/ 162 h 1286"/>
                  <a:gd name="T34" fmla="*/ 2132 w 2767"/>
                  <a:gd name="T35" fmla="*/ 168 h 1286"/>
                  <a:gd name="T36" fmla="*/ 2200 w 2767"/>
                  <a:gd name="T37" fmla="*/ 107 h 1286"/>
                  <a:gd name="T38" fmla="*/ 2278 w 2767"/>
                  <a:gd name="T39" fmla="*/ 20 h 1286"/>
                  <a:gd name="T40" fmla="*/ 2437 w 2767"/>
                  <a:gd name="T41" fmla="*/ 0 h 1286"/>
                  <a:gd name="T42" fmla="*/ 2759 w 2767"/>
                  <a:gd name="T43" fmla="*/ 153 h 1286"/>
                  <a:gd name="T44" fmla="*/ 2756 w 2767"/>
                  <a:gd name="T45" fmla="*/ 311 h 1286"/>
                  <a:gd name="T46" fmla="*/ 2634 w 2767"/>
                  <a:gd name="T47" fmla="*/ 484 h 1286"/>
                  <a:gd name="T48" fmla="*/ 2094 w 2767"/>
                  <a:gd name="T49" fmla="*/ 576 h 1286"/>
                  <a:gd name="T50" fmla="*/ 1665 w 2767"/>
                  <a:gd name="T51" fmla="*/ 866 h 1286"/>
                  <a:gd name="T52" fmla="*/ 1561 w 2767"/>
                  <a:gd name="T53" fmla="*/ 999 h 1286"/>
                  <a:gd name="T54" fmla="*/ 1432 w 2767"/>
                  <a:gd name="T55" fmla="*/ 1205 h 1286"/>
                  <a:gd name="T56" fmla="*/ 1202 w 2767"/>
                  <a:gd name="T57" fmla="*/ 1209 h 1286"/>
                  <a:gd name="T58" fmla="*/ 1116 w 2767"/>
                  <a:gd name="T59" fmla="*/ 1221 h 1286"/>
                  <a:gd name="T60" fmla="*/ 1021 w 2767"/>
                  <a:gd name="T61" fmla="*/ 1163 h 1286"/>
                  <a:gd name="T62" fmla="*/ 854 w 2767"/>
                  <a:gd name="T63" fmla="*/ 1202 h 1286"/>
                  <a:gd name="T64" fmla="*/ 679 w 2767"/>
                  <a:gd name="T65" fmla="*/ 1221 h 1286"/>
                  <a:gd name="T66" fmla="*/ 582 w 2767"/>
                  <a:gd name="T67" fmla="*/ 1047 h 1286"/>
                  <a:gd name="T68" fmla="*/ 533 w 2767"/>
                  <a:gd name="T69" fmla="*/ 960 h 1286"/>
                  <a:gd name="T70" fmla="*/ 592 w 2767"/>
                  <a:gd name="T71" fmla="*/ 850 h 1286"/>
                  <a:gd name="T72" fmla="*/ 524 w 2767"/>
                  <a:gd name="T73" fmla="*/ 850 h 1286"/>
                  <a:gd name="T74" fmla="*/ 462 w 2767"/>
                  <a:gd name="T75" fmla="*/ 928 h 1286"/>
                  <a:gd name="T76" fmla="*/ 327 w 2767"/>
                  <a:gd name="T77" fmla="*/ 830 h 1286"/>
                  <a:gd name="T78" fmla="*/ 275 w 2767"/>
                  <a:gd name="T79" fmla="*/ 598 h 1286"/>
                  <a:gd name="T80" fmla="*/ 204 w 2767"/>
                  <a:gd name="T81" fmla="*/ 598 h 1286"/>
                  <a:gd name="T82" fmla="*/ 107 w 2767"/>
                  <a:gd name="T83" fmla="*/ 576 h 1286"/>
                  <a:gd name="T84" fmla="*/ 0 w 2767"/>
                  <a:gd name="T85" fmla="*/ 527 h 1286"/>
                  <a:gd name="T86" fmla="*/ 216 w 2767"/>
                  <a:gd name="T87" fmla="*/ 249 h 1286"/>
                  <a:gd name="T88" fmla="*/ 356 w 2767"/>
                  <a:gd name="T89" fmla="*/ 233 h 1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767" h="1286">
                    <a:moveTo>
                      <a:pt x="356" y="233"/>
                    </a:moveTo>
                    <a:lnTo>
                      <a:pt x="404" y="197"/>
                    </a:lnTo>
                    <a:lnTo>
                      <a:pt x="462" y="178"/>
                    </a:lnTo>
                    <a:lnTo>
                      <a:pt x="559" y="88"/>
                    </a:lnTo>
                    <a:lnTo>
                      <a:pt x="488" y="178"/>
                    </a:lnTo>
                    <a:lnTo>
                      <a:pt x="491" y="217"/>
                    </a:lnTo>
                    <a:lnTo>
                      <a:pt x="549" y="213"/>
                    </a:lnTo>
                    <a:lnTo>
                      <a:pt x="563" y="184"/>
                    </a:lnTo>
                    <a:lnTo>
                      <a:pt x="631" y="178"/>
                    </a:lnTo>
                    <a:lnTo>
                      <a:pt x="669" y="220"/>
                    </a:lnTo>
                    <a:lnTo>
                      <a:pt x="721" y="213"/>
                    </a:lnTo>
                    <a:lnTo>
                      <a:pt x="789" y="49"/>
                    </a:lnTo>
                    <a:lnTo>
                      <a:pt x="830" y="49"/>
                    </a:lnTo>
                    <a:lnTo>
                      <a:pt x="963" y="120"/>
                    </a:lnTo>
                    <a:lnTo>
                      <a:pt x="983" y="78"/>
                    </a:lnTo>
                    <a:lnTo>
                      <a:pt x="1076" y="39"/>
                    </a:lnTo>
                    <a:lnTo>
                      <a:pt x="1089" y="188"/>
                    </a:lnTo>
                    <a:lnTo>
                      <a:pt x="1125" y="194"/>
                    </a:lnTo>
                    <a:lnTo>
                      <a:pt x="1170" y="126"/>
                    </a:lnTo>
                    <a:lnTo>
                      <a:pt x="1206" y="68"/>
                    </a:lnTo>
                    <a:lnTo>
                      <a:pt x="1238" y="97"/>
                    </a:lnTo>
                    <a:lnTo>
                      <a:pt x="1286" y="88"/>
                    </a:lnTo>
                    <a:lnTo>
                      <a:pt x="1354" y="126"/>
                    </a:lnTo>
                    <a:lnTo>
                      <a:pt x="1432" y="88"/>
                    </a:lnTo>
                    <a:lnTo>
                      <a:pt x="1555" y="116"/>
                    </a:lnTo>
                    <a:lnTo>
                      <a:pt x="1635" y="65"/>
                    </a:lnTo>
                    <a:lnTo>
                      <a:pt x="1749" y="88"/>
                    </a:lnTo>
                    <a:lnTo>
                      <a:pt x="1736" y="123"/>
                    </a:lnTo>
                    <a:lnTo>
                      <a:pt x="1793" y="120"/>
                    </a:lnTo>
                    <a:lnTo>
                      <a:pt x="1813" y="156"/>
                    </a:lnTo>
                    <a:lnTo>
                      <a:pt x="1891" y="172"/>
                    </a:lnTo>
                    <a:lnTo>
                      <a:pt x="1965" y="116"/>
                    </a:lnTo>
                    <a:lnTo>
                      <a:pt x="2003" y="165"/>
                    </a:lnTo>
                    <a:lnTo>
                      <a:pt x="2036" y="162"/>
                    </a:lnTo>
                    <a:lnTo>
                      <a:pt x="2094" y="107"/>
                    </a:lnTo>
                    <a:lnTo>
                      <a:pt x="2132" y="168"/>
                    </a:lnTo>
                    <a:lnTo>
                      <a:pt x="2172" y="162"/>
                    </a:lnTo>
                    <a:lnTo>
                      <a:pt x="2200" y="107"/>
                    </a:lnTo>
                    <a:lnTo>
                      <a:pt x="2281" y="116"/>
                    </a:lnTo>
                    <a:lnTo>
                      <a:pt x="2278" y="20"/>
                    </a:lnTo>
                    <a:lnTo>
                      <a:pt x="2388" y="39"/>
                    </a:lnTo>
                    <a:lnTo>
                      <a:pt x="2437" y="0"/>
                    </a:lnTo>
                    <a:lnTo>
                      <a:pt x="2508" y="97"/>
                    </a:lnTo>
                    <a:lnTo>
                      <a:pt x="2759" y="153"/>
                    </a:lnTo>
                    <a:lnTo>
                      <a:pt x="2767" y="236"/>
                    </a:lnTo>
                    <a:lnTo>
                      <a:pt x="2756" y="311"/>
                    </a:lnTo>
                    <a:lnTo>
                      <a:pt x="2715" y="311"/>
                    </a:lnTo>
                    <a:lnTo>
                      <a:pt x="2634" y="484"/>
                    </a:lnTo>
                    <a:lnTo>
                      <a:pt x="2475" y="666"/>
                    </a:lnTo>
                    <a:lnTo>
                      <a:pt x="2094" y="576"/>
                    </a:lnTo>
                    <a:lnTo>
                      <a:pt x="1755" y="879"/>
                    </a:lnTo>
                    <a:lnTo>
                      <a:pt x="1665" y="866"/>
                    </a:lnTo>
                    <a:lnTo>
                      <a:pt x="1558" y="953"/>
                    </a:lnTo>
                    <a:lnTo>
                      <a:pt x="1561" y="999"/>
                    </a:lnTo>
                    <a:lnTo>
                      <a:pt x="1406" y="1054"/>
                    </a:lnTo>
                    <a:lnTo>
                      <a:pt x="1432" y="1205"/>
                    </a:lnTo>
                    <a:lnTo>
                      <a:pt x="1241" y="1237"/>
                    </a:lnTo>
                    <a:lnTo>
                      <a:pt x="1202" y="1209"/>
                    </a:lnTo>
                    <a:lnTo>
                      <a:pt x="1131" y="1199"/>
                    </a:lnTo>
                    <a:lnTo>
                      <a:pt x="1116" y="1221"/>
                    </a:lnTo>
                    <a:lnTo>
                      <a:pt x="1073" y="1199"/>
                    </a:lnTo>
                    <a:lnTo>
                      <a:pt x="1021" y="1163"/>
                    </a:lnTo>
                    <a:lnTo>
                      <a:pt x="966" y="1193"/>
                    </a:lnTo>
                    <a:lnTo>
                      <a:pt x="854" y="1202"/>
                    </a:lnTo>
                    <a:lnTo>
                      <a:pt x="795" y="1251"/>
                    </a:lnTo>
                    <a:lnTo>
                      <a:pt x="679" y="1221"/>
                    </a:lnTo>
                    <a:lnTo>
                      <a:pt x="614" y="1286"/>
                    </a:lnTo>
                    <a:lnTo>
                      <a:pt x="582" y="1047"/>
                    </a:lnTo>
                    <a:lnTo>
                      <a:pt x="540" y="1015"/>
                    </a:lnTo>
                    <a:lnTo>
                      <a:pt x="533" y="960"/>
                    </a:lnTo>
                    <a:lnTo>
                      <a:pt x="579" y="921"/>
                    </a:lnTo>
                    <a:lnTo>
                      <a:pt x="592" y="850"/>
                    </a:lnTo>
                    <a:lnTo>
                      <a:pt x="559" y="830"/>
                    </a:lnTo>
                    <a:lnTo>
                      <a:pt x="524" y="850"/>
                    </a:lnTo>
                    <a:lnTo>
                      <a:pt x="505" y="888"/>
                    </a:lnTo>
                    <a:lnTo>
                      <a:pt x="462" y="928"/>
                    </a:lnTo>
                    <a:lnTo>
                      <a:pt x="427" y="827"/>
                    </a:lnTo>
                    <a:lnTo>
                      <a:pt x="327" y="830"/>
                    </a:lnTo>
                    <a:lnTo>
                      <a:pt x="327" y="656"/>
                    </a:lnTo>
                    <a:lnTo>
                      <a:pt x="275" y="598"/>
                    </a:lnTo>
                    <a:lnTo>
                      <a:pt x="240" y="579"/>
                    </a:lnTo>
                    <a:lnTo>
                      <a:pt x="204" y="598"/>
                    </a:lnTo>
                    <a:lnTo>
                      <a:pt x="145" y="543"/>
                    </a:lnTo>
                    <a:lnTo>
                      <a:pt x="107" y="576"/>
                    </a:lnTo>
                    <a:lnTo>
                      <a:pt x="78" y="539"/>
                    </a:lnTo>
                    <a:lnTo>
                      <a:pt x="0" y="527"/>
                    </a:lnTo>
                    <a:lnTo>
                      <a:pt x="227" y="301"/>
                    </a:lnTo>
                    <a:lnTo>
                      <a:pt x="216" y="249"/>
                    </a:lnTo>
                    <a:lnTo>
                      <a:pt x="284" y="200"/>
                    </a:lnTo>
                    <a:lnTo>
                      <a:pt x="356" y="23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082" name="Freeform 42"/>
              <p:cNvSpPr>
                <a:spLocks noChangeAspect="1"/>
              </p:cNvSpPr>
              <p:nvPr/>
            </p:nvSpPr>
            <p:spPr bwMode="auto">
              <a:xfrm>
                <a:off x="3844" y="2843"/>
                <a:ext cx="221" cy="181"/>
              </a:xfrm>
              <a:custGeom>
                <a:avLst/>
                <a:gdLst>
                  <a:gd name="T0" fmla="*/ 140 w 1227"/>
                  <a:gd name="T1" fmla="*/ 995 h 1002"/>
                  <a:gd name="T2" fmla="*/ 155 w 1227"/>
                  <a:gd name="T3" fmla="*/ 956 h 1002"/>
                  <a:gd name="T4" fmla="*/ 133 w 1227"/>
                  <a:gd name="T5" fmla="*/ 919 h 1002"/>
                  <a:gd name="T6" fmla="*/ 31 w 1227"/>
                  <a:gd name="T7" fmla="*/ 1002 h 1002"/>
                  <a:gd name="T8" fmla="*/ 10 w 1227"/>
                  <a:gd name="T9" fmla="*/ 1002 h 1002"/>
                  <a:gd name="T10" fmla="*/ 0 w 1227"/>
                  <a:gd name="T11" fmla="*/ 974 h 1002"/>
                  <a:gd name="T12" fmla="*/ 138 w 1227"/>
                  <a:gd name="T13" fmla="*/ 720 h 1002"/>
                  <a:gd name="T14" fmla="*/ 64 w 1227"/>
                  <a:gd name="T15" fmla="*/ 644 h 1002"/>
                  <a:gd name="T16" fmla="*/ 155 w 1227"/>
                  <a:gd name="T17" fmla="*/ 580 h 1002"/>
                  <a:gd name="T18" fmla="*/ 8 w 1227"/>
                  <a:gd name="T19" fmla="*/ 488 h 1002"/>
                  <a:gd name="T20" fmla="*/ 0 w 1227"/>
                  <a:gd name="T21" fmla="*/ 308 h 1002"/>
                  <a:gd name="T22" fmla="*/ 56 w 1227"/>
                  <a:gd name="T23" fmla="*/ 287 h 1002"/>
                  <a:gd name="T24" fmla="*/ 282 w 1227"/>
                  <a:gd name="T25" fmla="*/ 56 h 1002"/>
                  <a:gd name="T26" fmla="*/ 395 w 1227"/>
                  <a:gd name="T27" fmla="*/ 87 h 1002"/>
                  <a:gd name="T28" fmla="*/ 456 w 1227"/>
                  <a:gd name="T29" fmla="*/ 36 h 1002"/>
                  <a:gd name="T30" fmla="*/ 565 w 1227"/>
                  <a:gd name="T31" fmla="*/ 28 h 1002"/>
                  <a:gd name="T32" fmla="*/ 618 w 1227"/>
                  <a:gd name="T33" fmla="*/ 0 h 1002"/>
                  <a:gd name="T34" fmla="*/ 713 w 1227"/>
                  <a:gd name="T35" fmla="*/ 56 h 1002"/>
                  <a:gd name="T36" fmla="*/ 728 w 1227"/>
                  <a:gd name="T37" fmla="*/ 36 h 1002"/>
                  <a:gd name="T38" fmla="*/ 799 w 1227"/>
                  <a:gd name="T39" fmla="*/ 41 h 1002"/>
                  <a:gd name="T40" fmla="*/ 839 w 1227"/>
                  <a:gd name="T41" fmla="*/ 68 h 1002"/>
                  <a:gd name="T42" fmla="*/ 1033 w 1227"/>
                  <a:gd name="T43" fmla="*/ 38 h 1002"/>
                  <a:gd name="T44" fmla="*/ 998 w 1227"/>
                  <a:gd name="T45" fmla="*/ 142 h 1002"/>
                  <a:gd name="T46" fmla="*/ 982 w 1227"/>
                  <a:gd name="T47" fmla="*/ 183 h 1002"/>
                  <a:gd name="T48" fmla="*/ 1033 w 1227"/>
                  <a:gd name="T49" fmla="*/ 224 h 1002"/>
                  <a:gd name="T50" fmla="*/ 1084 w 1227"/>
                  <a:gd name="T51" fmla="*/ 267 h 1002"/>
                  <a:gd name="T52" fmla="*/ 1117 w 1227"/>
                  <a:gd name="T53" fmla="*/ 282 h 1002"/>
                  <a:gd name="T54" fmla="*/ 1155 w 1227"/>
                  <a:gd name="T55" fmla="*/ 249 h 1002"/>
                  <a:gd name="T56" fmla="*/ 1201 w 1227"/>
                  <a:gd name="T57" fmla="*/ 308 h 1002"/>
                  <a:gd name="T58" fmla="*/ 1193 w 1227"/>
                  <a:gd name="T59" fmla="*/ 387 h 1002"/>
                  <a:gd name="T60" fmla="*/ 1227 w 1227"/>
                  <a:gd name="T61" fmla="*/ 473 h 1002"/>
                  <a:gd name="T62" fmla="*/ 1227 w 1227"/>
                  <a:gd name="T63" fmla="*/ 486 h 1002"/>
                  <a:gd name="T64" fmla="*/ 1148 w 1227"/>
                  <a:gd name="T65" fmla="*/ 483 h 1002"/>
                  <a:gd name="T66" fmla="*/ 1119 w 1227"/>
                  <a:gd name="T67" fmla="*/ 565 h 1002"/>
                  <a:gd name="T68" fmla="*/ 998 w 1227"/>
                  <a:gd name="T69" fmla="*/ 641 h 1002"/>
                  <a:gd name="T70" fmla="*/ 927 w 1227"/>
                  <a:gd name="T71" fmla="*/ 630 h 1002"/>
                  <a:gd name="T72" fmla="*/ 784 w 1227"/>
                  <a:gd name="T73" fmla="*/ 771 h 1002"/>
                  <a:gd name="T74" fmla="*/ 623 w 1227"/>
                  <a:gd name="T75" fmla="*/ 843 h 1002"/>
                  <a:gd name="T76" fmla="*/ 430 w 1227"/>
                  <a:gd name="T77" fmla="*/ 944 h 1002"/>
                  <a:gd name="T78" fmla="*/ 304 w 1227"/>
                  <a:gd name="T79" fmla="*/ 997 h 1002"/>
                  <a:gd name="T80" fmla="*/ 285 w 1227"/>
                  <a:gd name="T81" fmla="*/ 985 h 1002"/>
                  <a:gd name="T82" fmla="*/ 250 w 1227"/>
                  <a:gd name="T83" fmla="*/ 982 h 1002"/>
                  <a:gd name="T84" fmla="*/ 224 w 1227"/>
                  <a:gd name="T85" fmla="*/ 997 h 1002"/>
                  <a:gd name="T86" fmla="*/ 140 w 1227"/>
                  <a:gd name="T87" fmla="*/ 995 h 10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27" h="1002">
                    <a:moveTo>
                      <a:pt x="140" y="995"/>
                    </a:moveTo>
                    <a:lnTo>
                      <a:pt x="155" y="956"/>
                    </a:lnTo>
                    <a:lnTo>
                      <a:pt x="133" y="919"/>
                    </a:lnTo>
                    <a:lnTo>
                      <a:pt x="31" y="1002"/>
                    </a:lnTo>
                    <a:lnTo>
                      <a:pt x="10" y="1002"/>
                    </a:lnTo>
                    <a:lnTo>
                      <a:pt x="0" y="974"/>
                    </a:lnTo>
                    <a:lnTo>
                      <a:pt x="138" y="720"/>
                    </a:lnTo>
                    <a:lnTo>
                      <a:pt x="64" y="644"/>
                    </a:lnTo>
                    <a:lnTo>
                      <a:pt x="155" y="580"/>
                    </a:lnTo>
                    <a:lnTo>
                      <a:pt x="8" y="488"/>
                    </a:lnTo>
                    <a:lnTo>
                      <a:pt x="0" y="308"/>
                    </a:lnTo>
                    <a:lnTo>
                      <a:pt x="56" y="287"/>
                    </a:lnTo>
                    <a:lnTo>
                      <a:pt x="282" y="56"/>
                    </a:lnTo>
                    <a:lnTo>
                      <a:pt x="395" y="87"/>
                    </a:lnTo>
                    <a:lnTo>
                      <a:pt x="456" y="36"/>
                    </a:lnTo>
                    <a:lnTo>
                      <a:pt x="565" y="28"/>
                    </a:lnTo>
                    <a:lnTo>
                      <a:pt x="618" y="0"/>
                    </a:lnTo>
                    <a:lnTo>
                      <a:pt x="713" y="56"/>
                    </a:lnTo>
                    <a:lnTo>
                      <a:pt x="728" y="36"/>
                    </a:lnTo>
                    <a:lnTo>
                      <a:pt x="799" y="41"/>
                    </a:lnTo>
                    <a:lnTo>
                      <a:pt x="839" y="68"/>
                    </a:lnTo>
                    <a:lnTo>
                      <a:pt x="1033" y="38"/>
                    </a:lnTo>
                    <a:lnTo>
                      <a:pt x="998" y="142"/>
                    </a:lnTo>
                    <a:lnTo>
                      <a:pt x="982" y="183"/>
                    </a:lnTo>
                    <a:lnTo>
                      <a:pt x="1033" y="224"/>
                    </a:lnTo>
                    <a:lnTo>
                      <a:pt x="1084" y="267"/>
                    </a:lnTo>
                    <a:lnTo>
                      <a:pt x="1117" y="282"/>
                    </a:lnTo>
                    <a:lnTo>
                      <a:pt x="1155" y="249"/>
                    </a:lnTo>
                    <a:lnTo>
                      <a:pt x="1201" y="308"/>
                    </a:lnTo>
                    <a:lnTo>
                      <a:pt x="1193" y="387"/>
                    </a:lnTo>
                    <a:lnTo>
                      <a:pt x="1227" y="473"/>
                    </a:lnTo>
                    <a:lnTo>
                      <a:pt x="1227" y="486"/>
                    </a:lnTo>
                    <a:lnTo>
                      <a:pt x="1148" y="483"/>
                    </a:lnTo>
                    <a:lnTo>
                      <a:pt x="1119" y="565"/>
                    </a:lnTo>
                    <a:lnTo>
                      <a:pt x="998" y="641"/>
                    </a:lnTo>
                    <a:lnTo>
                      <a:pt x="927" y="630"/>
                    </a:lnTo>
                    <a:lnTo>
                      <a:pt x="784" y="771"/>
                    </a:lnTo>
                    <a:lnTo>
                      <a:pt x="623" y="843"/>
                    </a:lnTo>
                    <a:lnTo>
                      <a:pt x="430" y="944"/>
                    </a:lnTo>
                    <a:lnTo>
                      <a:pt x="304" y="997"/>
                    </a:lnTo>
                    <a:lnTo>
                      <a:pt x="285" y="985"/>
                    </a:lnTo>
                    <a:lnTo>
                      <a:pt x="250" y="982"/>
                    </a:lnTo>
                    <a:lnTo>
                      <a:pt x="224" y="997"/>
                    </a:lnTo>
                    <a:lnTo>
                      <a:pt x="140" y="995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083" name="Freeform 43"/>
              <p:cNvSpPr>
                <a:spLocks noChangeAspect="1"/>
              </p:cNvSpPr>
              <p:nvPr/>
            </p:nvSpPr>
            <p:spPr bwMode="auto">
              <a:xfrm>
                <a:off x="4192" y="2993"/>
                <a:ext cx="233" cy="226"/>
              </a:xfrm>
              <a:custGeom>
                <a:avLst/>
                <a:gdLst>
                  <a:gd name="T0" fmla="*/ 213 w 1286"/>
                  <a:gd name="T1" fmla="*/ 453 h 1248"/>
                  <a:gd name="T2" fmla="*/ 21 w 1286"/>
                  <a:gd name="T3" fmla="*/ 822 h 1248"/>
                  <a:gd name="T4" fmla="*/ 0 w 1286"/>
                  <a:gd name="T5" fmla="*/ 927 h 1248"/>
                  <a:gd name="T6" fmla="*/ 67 w 1286"/>
                  <a:gd name="T7" fmla="*/ 1100 h 1248"/>
                  <a:gd name="T8" fmla="*/ 114 w 1286"/>
                  <a:gd name="T9" fmla="*/ 1153 h 1248"/>
                  <a:gd name="T10" fmla="*/ 181 w 1286"/>
                  <a:gd name="T11" fmla="*/ 1185 h 1248"/>
                  <a:gd name="T12" fmla="*/ 231 w 1286"/>
                  <a:gd name="T13" fmla="*/ 1184 h 1248"/>
                  <a:gd name="T14" fmla="*/ 252 w 1286"/>
                  <a:gd name="T15" fmla="*/ 1248 h 1248"/>
                  <a:gd name="T16" fmla="*/ 371 w 1286"/>
                  <a:gd name="T17" fmla="*/ 1136 h 1248"/>
                  <a:gd name="T18" fmla="*/ 427 w 1286"/>
                  <a:gd name="T19" fmla="*/ 1089 h 1248"/>
                  <a:gd name="T20" fmla="*/ 464 w 1286"/>
                  <a:gd name="T21" fmla="*/ 1085 h 1248"/>
                  <a:gd name="T22" fmla="*/ 481 w 1286"/>
                  <a:gd name="T23" fmla="*/ 1054 h 1248"/>
                  <a:gd name="T24" fmla="*/ 593 w 1286"/>
                  <a:gd name="T25" fmla="*/ 973 h 1248"/>
                  <a:gd name="T26" fmla="*/ 658 w 1286"/>
                  <a:gd name="T27" fmla="*/ 962 h 1248"/>
                  <a:gd name="T28" fmla="*/ 681 w 1286"/>
                  <a:gd name="T29" fmla="*/ 936 h 1248"/>
                  <a:gd name="T30" fmla="*/ 734 w 1286"/>
                  <a:gd name="T31" fmla="*/ 935 h 1248"/>
                  <a:gd name="T32" fmla="*/ 765 w 1286"/>
                  <a:gd name="T33" fmla="*/ 959 h 1248"/>
                  <a:gd name="T34" fmla="*/ 828 w 1286"/>
                  <a:gd name="T35" fmla="*/ 931 h 1248"/>
                  <a:gd name="T36" fmla="*/ 1022 w 1286"/>
                  <a:gd name="T37" fmla="*/ 931 h 1248"/>
                  <a:gd name="T38" fmla="*/ 1114 w 1286"/>
                  <a:gd name="T39" fmla="*/ 925 h 1248"/>
                  <a:gd name="T40" fmla="*/ 1157 w 1286"/>
                  <a:gd name="T41" fmla="*/ 898 h 1248"/>
                  <a:gd name="T42" fmla="*/ 1243 w 1286"/>
                  <a:gd name="T43" fmla="*/ 884 h 1248"/>
                  <a:gd name="T44" fmla="*/ 1221 w 1286"/>
                  <a:gd name="T45" fmla="*/ 830 h 1248"/>
                  <a:gd name="T46" fmla="*/ 1214 w 1286"/>
                  <a:gd name="T47" fmla="*/ 719 h 1248"/>
                  <a:gd name="T48" fmla="*/ 1213 w 1286"/>
                  <a:gd name="T49" fmla="*/ 669 h 1248"/>
                  <a:gd name="T50" fmla="*/ 1286 w 1286"/>
                  <a:gd name="T51" fmla="*/ 645 h 1248"/>
                  <a:gd name="T52" fmla="*/ 1186 w 1286"/>
                  <a:gd name="T53" fmla="*/ 568 h 1248"/>
                  <a:gd name="T54" fmla="*/ 1185 w 1286"/>
                  <a:gd name="T55" fmla="*/ 532 h 1248"/>
                  <a:gd name="T56" fmla="*/ 1116 w 1286"/>
                  <a:gd name="T57" fmla="*/ 480 h 1248"/>
                  <a:gd name="T58" fmla="*/ 1079 w 1286"/>
                  <a:gd name="T59" fmla="*/ 371 h 1248"/>
                  <a:gd name="T60" fmla="*/ 1124 w 1286"/>
                  <a:gd name="T61" fmla="*/ 294 h 1248"/>
                  <a:gd name="T62" fmla="*/ 1031 w 1286"/>
                  <a:gd name="T63" fmla="*/ 131 h 1248"/>
                  <a:gd name="T64" fmla="*/ 1022 w 1286"/>
                  <a:gd name="T65" fmla="*/ 41 h 1248"/>
                  <a:gd name="T66" fmla="*/ 988 w 1286"/>
                  <a:gd name="T67" fmla="*/ 34 h 1248"/>
                  <a:gd name="T68" fmla="*/ 871 w 1286"/>
                  <a:gd name="T69" fmla="*/ 0 h 1248"/>
                  <a:gd name="T70" fmla="*/ 851 w 1286"/>
                  <a:gd name="T71" fmla="*/ 117 h 1248"/>
                  <a:gd name="T72" fmla="*/ 773 w 1286"/>
                  <a:gd name="T73" fmla="*/ 216 h 1248"/>
                  <a:gd name="T74" fmla="*/ 764 w 1286"/>
                  <a:gd name="T75" fmla="*/ 232 h 1248"/>
                  <a:gd name="T76" fmla="*/ 722 w 1286"/>
                  <a:gd name="T77" fmla="*/ 239 h 1248"/>
                  <a:gd name="T78" fmla="*/ 724 w 1286"/>
                  <a:gd name="T79" fmla="*/ 270 h 1248"/>
                  <a:gd name="T80" fmla="*/ 658 w 1286"/>
                  <a:gd name="T81" fmla="*/ 297 h 1248"/>
                  <a:gd name="T82" fmla="*/ 605 w 1286"/>
                  <a:gd name="T83" fmla="*/ 276 h 1248"/>
                  <a:gd name="T84" fmla="*/ 549 w 1286"/>
                  <a:gd name="T85" fmla="*/ 287 h 1248"/>
                  <a:gd name="T86" fmla="*/ 484 w 1286"/>
                  <a:gd name="T87" fmla="*/ 324 h 1248"/>
                  <a:gd name="T88" fmla="*/ 462 w 1286"/>
                  <a:gd name="T89" fmla="*/ 319 h 1248"/>
                  <a:gd name="T90" fmla="*/ 445 w 1286"/>
                  <a:gd name="T91" fmla="*/ 287 h 1248"/>
                  <a:gd name="T92" fmla="*/ 417 w 1286"/>
                  <a:gd name="T93" fmla="*/ 285 h 1248"/>
                  <a:gd name="T94" fmla="*/ 413 w 1286"/>
                  <a:gd name="T95" fmla="*/ 310 h 1248"/>
                  <a:gd name="T96" fmla="*/ 467 w 1286"/>
                  <a:gd name="T97" fmla="*/ 386 h 1248"/>
                  <a:gd name="T98" fmla="*/ 213 w 1286"/>
                  <a:gd name="T99" fmla="*/ 453 h 1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286" h="1248">
                    <a:moveTo>
                      <a:pt x="213" y="453"/>
                    </a:moveTo>
                    <a:lnTo>
                      <a:pt x="21" y="822"/>
                    </a:lnTo>
                    <a:lnTo>
                      <a:pt x="0" y="927"/>
                    </a:lnTo>
                    <a:lnTo>
                      <a:pt x="67" y="1100"/>
                    </a:lnTo>
                    <a:lnTo>
                      <a:pt x="114" y="1153"/>
                    </a:lnTo>
                    <a:lnTo>
                      <a:pt x="181" y="1185"/>
                    </a:lnTo>
                    <a:lnTo>
                      <a:pt x="231" y="1184"/>
                    </a:lnTo>
                    <a:lnTo>
                      <a:pt x="252" y="1248"/>
                    </a:lnTo>
                    <a:lnTo>
                      <a:pt x="371" y="1136"/>
                    </a:lnTo>
                    <a:lnTo>
                      <a:pt x="427" y="1089"/>
                    </a:lnTo>
                    <a:lnTo>
                      <a:pt x="464" y="1085"/>
                    </a:lnTo>
                    <a:lnTo>
                      <a:pt x="481" y="1054"/>
                    </a:lnTo>
                    <a:lnTo>
                      <a:pt x="593" y="973"/>
                    </a:lnTo>
                    <a:lnTo>
                      <a:pt x="658" y="962"/>
                    </a:lnTo>
                    <a:lnTo>
                      <a:pt x="681" y="936"/>
                    </a:lnTo>
                    <a:lnTo>
                      <a:pt x="734" y="935"/>
                    </a:lnTo>
                    <a:lnTo>
                      <a:pt x="765" y="959"/>
                    </a:lnTo>
                    <a:lnTo>
                      <a:pt x="828" y="931"/>
                    </a:lnTo>
                    <a:lnTo>
                      <a:pt x="1022" y="931"/>
                    </a:lnTo>
                    <a:lnTo>
                      <a:pt x="1114" y="925"/>
                    </a:lnTo>
                    <a:lnTo>
                      <a:pt x="1157" y="898"/>
                    </a:lnTo>
                    <a:lnTo>
                      <a:pt x="1243" y="884"/>
                    </a:lnTo>
                    <a:lnTo>
                      <a:pt x="1221" y="830"/>
                    </a:lnTo>
                    <a:lnTo>
                      <a:pt x="1214" y="719"/>
                    </a:lnTo>
                    <a:lnTo>
                      <a:pt x="1213" y="669"/>
                    </a:lnTo>
                    <a:lnTo>
                      <a:pt x="1286" y="645"/>
                    </a:lnTo>
                    <a:lnTo>
                      <a:pt x="1186" y="568"/>
                    </a:lnTo>
                    <a:lnTo>
                      <a:pt x="1185" y="532"/>
                    </a:lnTo>
                    <a:lnTo>
                      <a:pt x="1116" y="480"/>
                    </a:lnTo>
                    <a:lnTo>
                      <a:pt x="1079" y="371"/>
                    </a:lnTo>
                    <a:lnTo>
                      <a:pt x="1124" y="294"/>
                    </a:lnTo>
                    <a:lnTo>
                      <a:pt x="1031" y="131"/>
                    </a:lnTo>
                    <a:lnTo>
                      <a:pt x="1022" y="41"/>
                    </a:lnTo>
                    <a:lnTo>
                      <a:pt x="988" y="34"/>
                    </a:lnTo>
                    <a:lnTo>
                      <a:pt x="871" y="0"/>
                    </a:lnTo>
                    <a:lnTo>
                      <a:pt x="851" y="117"/>
                    </a:lnTo>
                    <a:lnTo>
                      <a:pt x="773" y="216"/>
                    </a:lnTo>
                    <a:lnTo>
                      <a:pt x="764" y="232"/>
                    </a:lnTo>
                    <a:lnTo>
                      <a:pt x="722" y="239"/>
                    </a:lnTo>
                    <a:lnTo>
                      <a:pt x="724" y="270"/>
                    </a:lnTo>
                    <a:lnTo>
                      <a:pt x="658" y="297"/>
                    </a:lnTo>
                    <a:lnTo>
                      <a:pt x="605" y="276"/>
                    </a:lnTo>
                    <a:lnTo>
                      <a:pt x="549" y="287"/>
                    </a:lnTo>
                    <a:lnTo>
                      <a:pt x="484" y="324"/>
                    </a:lnTo>
                    <a:lnTo>
                      <a:pt x="462" y="319"/>
                    </a:lnTo>
                    <a:lnTo>
                      <a:pt x="445" y="287"/>
                    </a:lnTo>
                    <a:lnTo>
                      <a:pt x="417" y="285"/>
                    </a:lnTo>
                    <a:lnTo>
                      <a:pt x="413" y="310"/>
                    </a:lnTo>
                    <a:lnTo>
                      <a:pt x="467" y="386"/>
                    </a:lnTo>
                    <a:lnTo>
                      <a:pt x="213" y="45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084" name="Freeform 44"/>
              <p:cNvSpPr>
                <a:spLocks noChangeAspect="1"/>
              </p:cNvSpPr>
              <p:nvPr/>
            </p:nvSpPr>
            <p:spPr bwMode="auto">
              <a:xfrm>
                <a:off x="4214" y="2728"/>
                <a:ext cx="377" cy="289"/>
              </a:xfrm>
              <a:custGeom>
                <a:avLst/>
                <a:gdLst>
                  <a:gd name="T0" fmla="*/ 1643 w 2091"/>
                  <a:gd name="T1" fmla="*/ 1389 h 1603"/>
                  <a:gd name="T2" fmla="*/ 1770 w 2091"/>
                  <a:gd name="T3" fmla="*/ 1350 h 1603"/>
                  <a:gd name="T4" fmla="*/ 1812 w 2091"/>
                  <a:gd name="T5" fmla="*/ 1253 h 1603"/>
                  <a:gd name="T6" fmla="*/ 1909 w 2091"/>
                  <a:gd name="T7" fmla="*/ 1155 h 1603"/>
                  <a:gd name="T8" fmla="*/ 1957 w 2091"/>
                  <a:gd name="T9" fmla="*/ 1078 h 1603"/>
                  <a:gd name="T10" fmla="*/ 2042 w 2091"/>
                  <a:gd name="T11" fmla="*/ 997 h 1603"/>
                  <a:gd name="T12" fmla="*/ 2091 w 2091"/>
                  <a:gd name="T13" fmla="*/ 958 h 1603"/>
                  <a:gd name="T14" fmla="*/ 1998 w 2091"/>
                  <a:gd name="T15" fmla="*/ 939 h 1603"/>
                  <a:gd name="T16" fmla="*/ 1821 w 2091"/>
                  <a:gd name="T17" fmla="*/ 904 h 1603"/>
                  <a:gd name="T18" fmla="*/ 1859 w 2091"/>
                  <a:gd name="T19" fmla="*/ 840 h 1603"/>
                  <a:gd name="T20" fmla="*/ 1932 w 2091"/>
                  <a:gd name="T21" fmla="*/ 779 h 1603"/>
                  <a:gd name="T22" fmla="*/ 1880 w 2091"/>
                  <a:gd name="T23" fmla="*/ 658 h 1603"/>
                  <a:gd name="T24" fmla="*/ 1913 w 2091"/>
                  <a:gd name="T25" fmla="*/ 584 h 1603"/>
                  <a:gd name="T26" fmla="*/ 1934 w 2091"/>
                  <a:gd name="T27" fmla="*/ 502 h 1603"/>
                  <a:gd name="T28" fmla="*/ 1988 w 2091"/>
                  <a:gd name="T29" fmla="*/ 432 h 1603"/>
                  <a:gd name="T30" fmla="*/ 2063 w 2091"/>
                  <a:gd name="T31" fmla="*/ 362 h 1603"/>
                  <a:gd name="T32" fmla="*/ 1984 w 2091"/>
                  <a:gd name="T33" fmla="*/ 388 h 1603"/>
                  <a:gd name="T34" fmla="*/ 1902 w 2091"/>
                  <a:gd name="T35" fmla="*/ 300 h 1603"/>
                  <a:gd name="T36" fmla="*/ 1809 w 2091"/>
                  <a:gd name="T37" fmla="*/ 221 h 1603"/>
                  <a:gd name="T38" fmla="*/ 1718 w 2091"/>
                  <a:gd name="T39" fmla="*/ 195 h 1603"/>
                  <a:gd name="T40" fmla="*/ 1533 w 2091"/>
                  <a:gd name="T41" fmla="*/ 315 h 1603"/>
                  <a:gd name="T42" fmla="*/ 1362 w 2091"/>
                  <a:gd name="T43" fmla="*/ 212 h 1603"/>
                  <a:gd name="T44" fmla="*/ 1446 w 2091"/>
                  <a:gd name="T45" fmla="*/ 0 h 1603"/>
                  <a:gd name="T46" fmla="*/ 1369 w 2091"/>
                  <a:gd name="T47" fmla="*/ 24 h 1603"/>
                  <a:gd name="T48" fmla="*/ 1282 w 2091"/>
                  <a:gd name="T49" fmla="*/ 5 h 1603"/>
                  <a:gd name="T50" fmla="*/ 1251 w 2091"/>
                  <a:gd name="T51" fmla="*/ 24 h 1603"/>
                  <a:gd name="T52" fmla="*/ 1190 w 2091"/>
                  <a:gd name="T53" fmla="*/ 19 h 1603"/>
                  <a:gd name="T54" fmla="*/ 1117 w 2091"/>
                  <a:gd name="T55" fmla="*/ 141 h 1603"/>
                  <a:gd name="T56" fmla="*/ 1063 w 2091"/>
                  <a:gd name="T57" fmla="*/ 475 h 1603"/>
                  <a:gd name="T58" fmla="*/ 885 w 2091"/>
                  <a:gd name="T59" fmla="*/ 695 h 1603"/>
                  <a:gd name="T60" fmla="*/ 782 w 2091"/>
                  <a:gd name="T61" fmla="*/ 641 h 1603"/>
                  <a:gd name="T62" fmla="*/ 597 w 2091"/>
                  <a:gd name="T63" fmla="*/ 723 h 1603"/>
                  <a:gd name="T64" fmla="*/ 550 w 2091"/>
                  <a:gd name="T65" fmla="*/ 847 h 1603"/>
                  <a:gd name="T66" fmla="*/ 298 w 2091"/>
                  <a:gd name="T67" fmla="*/ 883 h 1603"/>
                  <a:gd name="T68" fmla="*/ 59 w 2091"/>
                  <a:gd name="T69" fmla="*/ 918 h 1603"/>
                  <a:gd name="T70" fmla="*/ 0 w 2091"/>
                  <a:gd name="T71" fmla="*/ 1063 h 1603"/>
                  <a:gd name="T72" fmla="*/ 59 w 2091"/>
                  <a:gd name="T73" fmla="*/ 1120 h 1603"/>
                  <a:gd name="T74" fmla="*/ 202 w 2091"/>
                  <a:gd name="T75" fmla="*/ 1087 h 1603"/>
                  <a:gd name="T76" fmla="*/ 509 w 2091"/>
                  <a:gd name="T77" fmla="*/ 1246 h 1603"/>
                  <a:gd name="T78" fmla="*/ 865 w 2091"/>
                  <a:gd name="T79" fmla="*/ 1507 h 1603"/>
                  <a:gd name="T80" fmla="*/ 970 w 2091"/>
                  <a:gd name="T81" fmla="*/ 1564 h 1603"/>
                  <a:gd name="T82" fmla="*/ 1219 w 2091"/>
                  <a:gd name="T83" fmla="*/ 1603 h 1603"/>
                  <a:gd name="T84" fmla="*/ 1366 w 2091"/>
                  <a:gd name="T85" fmla="*/ 1462 h 1603"/>
                  <a:gd name="T86" fmla="*/ 1512 w 2091"/>
                  <a:gd name="T87" fmla="*/ 1457 h 16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091" h="1603">
                    <a:moveTo>
                      <a:pt x="1512" y="1457"/>
                    </a:moveTo>
                    <a:lnTo>
                      <a:pt x="1643" y="1389"/>
                    </a:lnTo>
                    <a:lnTo>
                      <a:pt x="1711" y="1346"/>
                    </a:lnTo>
                    <a:lnTo>
                      <a:pt x="1770" y="1350"/>
                    </a:lnTo>
                    <a:lnTo>
                      <a:pt x="1766" y="1287"/>
                    </a:lnTo>
                    <a:lnTo>
                      <a:pt x="1812" y="1253"/>
                    </a:lnTo>
                    <a:lnTo>
                      <a:pt x="1859" y="1214"/>
                    </a:lnTo>
                    <a:lnTo>
                      <a:pt x="1909" y="1155"/>
                    </a:lnTo>
                    <a:lnTo>
                      <a:pt x="1925" y="1089"/>
                    </a:lnTo>
                    <a:lnTo>
                      <a:pt x="1957" y="1078"/>
                    </a:lnTo>
                    <a:lnTo>
                      <a:pt x="1972" y="1024"/>
                    </a:lnTo>
                    <a:lnTo>
                      <a:pt x="2042" y="997"/>
                    </a:lnTo>
                    <a:lnTo>
                      <a:pt x="2049" y="965"/>
                    </a:lnTo>
                    <a:lnTo>
                      <a:pt x="2091" y="958"/>
                    </a:lnTo>
                    <a:lnTo>
                      <a:pt x="2038" y="908"/>
                    </a:lnTo>
                    <a:lnTo>
                      <a:pt x="1998" y="939"/>
                    </a:lnTo>
                    <a:lnTo>
                      <a:pt x="1880" y="935"/>
                    </a:lnTo>
                    <a:lnTo>
                      <a:pt x="1821" y="904"/>
                    </a:lnTo>
                    <a:lnTo>
                      <a:pt x="1823" y="878"/>
                    </a:lnTo>
                    <a:lnTo>
                      <a:pt x="1859" y="840"/>
                    </a:lnTo>
                    <a:lnTo>
                      <a:pt x="1906" y="843"/>
                    </a:lnTo>
                    <a:lnTo>
                      <a:pt x="1932" y="779"/>
                    </a:lnTo>
                    <a:lnTo>
                      <a:pt x="1887" y="740"/>
                    </a:lnTo>
                    <a:lnTo>
                      <a:pt x="1880" y="658"/>
                    </a:lnTo>
                    <a:lnTo>
                      <a:pt x="1916" y="615"/>
                    </a:lnTo>
                    <a:lnTo>
                      <a:pt x="1913" y="584"/>
                    </a:lnTo>
                    <a:lnTo>
                      <a:pt x="1889" y="536"/>
                    </a:lnTo>
                    <a:lnTo>
                      <a:pt x="1934" y="502"/>
                    </a:lnTo>
                    <a:lnTo>
                      <a:pt x="1955" y="498"/>
                    </a:lnTo>
                    <a:lnTo>
                      <a:pt x="1988" y="432"/>
                    </a:lnTo>
                    <a:lnTo>
                      <a:pt x="2028" y="423"/>
                    </a:lnTo>
                    <a:lnTo>
                      <a:pt x="2063" y="362"/>
                    </a:lnTo>
                    <a:lnTo>
                      <a:pt x="2056" y="345"/>
                    </a:lnTo>
                    <a:lnTo>
                      <a:pt x="1984" y="388"/>
                    </a:lnTo>
                    <a:lnTo>
                      <a:pt x="1920" y="364"/>
                    </a:lnTo>
                    <a:lnTo>
                      <a:pt x="1902" y="300"/>
                    </a:lnTo>
                    <a:lnTo>
                      <a:pt x="1850" y="277"/>
                    </a:lnTo>
                    <a:lnTo>
                      <a:pt x="1809" y="221"/>
                    </a:lnTo>
                    <a:lnTo>
                      <a:pt x="1816" y="193"/>
                    </a:lnTo>
                    <a:lnTo>
                      <a:pt x="1718" y="195"/>
                    </a:lnTo>
                    <a:lnTo>
                      <a:pt x="1620" y="243"/>
                    </a:lnTo>
                    <a:lnTo>
                      <a:pt x="1533" y="315"/>
                    </a:lnTo>
                    <a:lnTo>
                      <a:pt x="1396" y="280"/>
                    </a:lnTo>
                    <a:lnTo>
                      <a:pt x="1362" y="212"/>
                    </a:lnTo>
                    <a:lnTo>
                      <a:pt x="1362" y="175"/>
                    </a:lnTo>
                    <a:lnTo>
                      <a:pt x="1446" y="0"/>
                    </a:lnTo>
                    <a:lnTo>
                      <a:pt x="1396" y="24"/>
                    </a:lnTo>
                    <a:lnTo>
                      <a:pt x="1369" y="24"/>
                    </a:lnTo>
                    <a:lnTo>
                      <a:pt x="1333" y="0"/>
                    </a:lnTo>
                    <a:lnTo>
                      <a:pt x="1282" y="5"/>
                    </a:lnTo>
                    <a:lnTo>
                      <a:pt x="1275" y="26"/>
                    </a:lnTo>
                    <a:lnTo>
                      <a:pt x="1251" y="24"/>
                    </a:lnTo>
                    <a:lnTo>
                      <a:pt x="1207" y="5"/>
                    </a:lnTo>
                    <a:lnTo>
                      <a:pt x="1190" y="19"/>
                    </a:lnTo>
                    <a:lnTo>
                      <a:pt x="1137" y="26"/>
                    </a:lnTo>
                    <a:lnTo>
                      <a:pt x="1117" y="141"/>
                    </a:lnTo>
                    <a:lnTo>
                      <a:pt x="1054" y="383"/>
                    </a:lnTo>
                    <a:lnTo>
                      <a:pt x="1063" y="475"/>
                    </a:lnTo>
                    <a:lnTo>
                      <a:pt x="1080" y="526"/>
                    </a:lnTo>
                    <a:lnTo>
                      <a:pt x="885" y="695"/>
                    </a:lnTo>
                    <a:lnTo>
                      <a:pt x="817" y="667"/>
                    </a:lnTo>
                    <a:lnTo>
                      <a:pt x="782" y="641"/>
                    </a:lnTo>
                    <a:lnTo>
                      <a:pt x="724" y="709"/>
                    </a:lnTo>
                    <a:lnTo>
                      <a:pt x="597" y="723"/>
                    </a:lnTo>
                    <a:lnTo>
                      <a:pt x="547" y="756"/>
                    </a:lnTo>
                    <a:lnTo>
                      <a:pt x="550" y="847"/>
                    </a:lnTo>
                    <a:lnTo>
                      <a:pt x="352" y="852"/>
                    </a:lnTo>
                    <a:lnTo>
                      <a:pt x="298" y="883"/>
                    </a:lnTo>
                    <a:lnTo>
                      <a:pt x="235" y="822"/>
                    </a:lnTo>
                    <a:lnTo>
                      <a:pt x="59" y="918"/>
                    </a:lnTo>
                    <a:lnTo>
                      <a:pt x="48" y="1008"/>
                    </a:lnTo>
                    <a:lnTo>
                      <a:pt x="0" y="1063"/>
                    </a:lnTo>
                    <a:lnTo>
                      <a:pt x="19" y="1099"/>
                    </a:lnTo>
                    <a:lnTo>
                      <a:pt x="59" y="1120"/>
                    </a:lnTo>
                    <a:lnTo>
                      <a:pt x="157" y="1122"/>
                    </a:lnTo>
                    <a:lnTo>
                      <a:pt x="202" y="1087"/>
                    </a:lnTo>
                    <a:lnTo>
                      <a:pt x="247" y="1085"/>
                    </a:lnTo>
                    <a:lnTo>
                      <a:pt x="509" y="1246"/>
                    </a:lnTo>
                    <a:lnTo>
                      <a:pt x="749" y="1474"/>
                    </a:lnTo>
                    <a:lnTo>
                      <a:pt x="865" y="1507"/>
                    </a:lnTo>
                    <a:lnTo>
                      <a:pt x="946" y="1521"/>
                    </a:lnTo>
                    <a:lnTo>
                      <a:pt x="970" y="1564"/>
                    </a:lnTo>
                    <a:lnTo>
                      <a:pt x="1171" y="1559"/>
                    </a:lnTo>
                    <a:lnTo>
                      <a:pt x="1219" y="1603"/>
                    </a:lnTo>
                    <a:lnTo>
                      <a:pt x="1364" y="1521"/>
                    </a:lnTo>
                    <a:lnTo>
                      <a:pt x="1366" y="1462"/>
                    </a:lnTo>
                    <a:lnTo>
                      <a:pt x="1469" y="1421"/>
                    </a:lnTo>
                    <a:lnTo>
                      <a:pt x="1512" y="1457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085" name="Freeform 45"/>
              <p:cNvSpPr>
                <a:spLocks noChangeAspect="1"/>
              </p:cNvSpPr>
              <p:nvPr/>
            </p:nvSpPr>
            <p:spPr bwMode="auto">
              <a:xfrm>
                <a:off x="4021" y="2762"/>
                <a:ext cx="248" cy="211"/>
              </a:xfrm>
              <a:custGeom>
                <a:avLst/>
                <a:gdLst>
                  <a:gd name="T0" fmla="*/ 558 w 1373"/>
                  <a:gd name="T1" fmla="*/ 0 h 1170"/>
                  <a:gd name="T2" fmla="*/ 644 w 1373"/>
                  <a:gd name="T3" fmla="*/ 8 h 1170"/>
                  <a:gd name="T4" fmla="*/ 631 w 1373"/>
                  <a:gd name="T5" fmla="*/ 236 h 1170"/>
                  <a:gd name="T6" fmla="*/ 579 w 1373"/>
                  <a:gd name="T7" fmla="*/ 311 h 1170"/>
                  <a:gd name="T8" fmla="*/ 1096 w 1373"/>
                  <a:gd name="T9" fmla="*/ 348 h 1170"/>
                  <a:gd name="T10" fmla="*/ 1273 w 1373"/>
                  <a:gd name="T11" fmla="*/ 221 h 1170"/>
                  <a:gd name="T12" fmla="*/ 1330 w 1373"/>
                  <a:gd name="T13" fmla="*/ 218 h 1170"/>
                  <a:gd name="T14" fmla="*/ 1373 w 1373"/>
                  <a:gd name="T15" fmla="*/ 276 h 1170"/>
                  <a:gd name="T16" fmla="*/ 1373 w 1373"/>
                  <a:gd name="T17" fmla="*/ 412 h 1170"/>
                  <a:gd name="T18" fmla="*/ 1298 w 1373"/>
                  <a:gd name="T19" fmla="*/ 502 h 1170"/>
                  <a:gd name="T20" fmla="*/ 1256 w 1373"/>
                  <a:gd name="T21" fmla="*/ 532 h 1170"/>
                  <a:gd name="T22" fmla="*/ 1143 w 1373"/>
                  <a:gd name="T23" fmla="*/ 722 h 1170"/>
                  <a:gd name="T24" fmla="*/ 1132 w 1373"/>
                  <a:gd name="T25" fmla="*/ 726 h 1170"/>
                  <a:gd name="T26" fmla="*/ 1121 w 1373"/>
                  <a:gd name="T27" fmla="*/ 815 h 1170"/>
                  <a:gd name="T28" fmla="*/ 1071 w 1373"/>
                  <a:gd name="T29" fmla="*/ 870 h 1170"/>
                  <a:gd name="T30" fmla="*/ 978 w 1373"/>
                  <a:gd name="T31" fmla="*/ 895 h 1170"/>
                  <a:gd name="T32" fmla="*/ 886 w 1373"/>
                  <a:gd name="T33" fmla="*/ 935 h 1170"/>
                  <a:gd name="T34" fmla="*/ 885 w 1373"/>
                  <a:gd name="T35" fmla="*/ 999 h 1170"/>
                  <a:gd name="T36" fmla="*/ 814 w 1373"/>
                  <a:gd name="T37" fmla="*/ 1023 h 1170"/>
                  <a:gd name="T38" fmla="*/ 816 w 1373"/>
                  <a:gd name="T39" fmla="*/ 1095 h 1170"/>
                  <a:gd name="T40" fmla="*/ 789 w 1373"/>
                  <a:gd name="T41" fmla="*/ 1133 h 1170"/>
                  <a:gd name="T42" fmla="*/ 595 w 1373"/>
                  <a:gd name="T43" fmla="*/ 1150 h 1170"/>
                  <a:gd name="T44" fmla="*/ 595 w 1373"/>
                  <a:gd name="T45" fmla="*/ 1145 h 1170"/>
                  <a:gd name="T46" fmla="*/ 441 w 1373"/>
                  <a:gd name="T47" fmla="*/ 1170 h 1170"/>
                  <a:gd name="T48" fmla="*/ 394 w 1373"/>
                  <a:gd name="T49" fmla="*/ 1104 h 1170"/>
                  <a:gd name="T50" fmla="*/ 391 w 1373"/>
                  <a:gd name="T51" fmla="*/ 1069 h 1170"/>
                  <a:gd name="T52" fmla="*/ 413 w 1373"/>
                  <a:gd name="T53" fmla="*/ 1002 h 1170"/>
                  <a:gd name="T54" fmla="*/ 416 w 1373"/>
                  <a:gd name="T55" fmla="*/ 956 h 1170"/>
                  <a:gd name="T56" fmla="*/ 392 w 1373"/>
                  <a:gd name="T57" fmla="*/ 947 h 1170"/>
                  <a:gd name="T58" fmla="*/ 372 w 1373"/>
                  <a:gd name="T59" fmla="*/ 964 h 1170"/>
                  <a:gd name="T60" fmla="*/ 298 w 1373"/>
                  <a:gd name="T61" fmla="*/ 968 h 1170"/>
                  <a:gd name="T62" fmla="*/ 279 w 1373"/>
                  <a:gd name="T63" fmla="*/ 938 h 1170"/>
                  <a:gd name="T64" fmla="*/ 244 w 1373"/>
                  <a:gd name="T65" fmla="*/ 935 h 1170"/>
                  <a:gd name="T66" fmla="*/ 246 w 1373"/>
                  <a:gd name="T67" fmla="*/ 926 h 1170"/>
                  <a:gd name="T68" fmla="*/ 213 w 1373"/>
                  <a:gd name="T69" fmla="*/ 841 h 1170"/>
                  <a:gd name="T70" fmla="*/ 219 w 1373"/>
                  <a:gd name="T71" fmla="*/ 763 h 1170"/>
                  <a:gd name="T72" fmla="*/ 174 w 1373"/>
                  <a:gd name="T73" fmla="*/ 700 h 1170"/>
                  <a:gd name="T74" fmla="*/ 135 w 1373"/>
                  <a:gd name="T75" fmla="*/ 733 h 1170"/>
                  <a:gd name="T76" fmla="*/ 109 w 1373"/>
                  <a:gd name="T77" fmla="*/ 722 h 1170"/>
                  <a:gd name="T78" fmla="*/ 0 w 1373"/>
                  <a:gd name="T79" fmla="*/ 633 h 1170"/>
                  <a:gd name="T80" fmla="*/ 51 w 1373"/>
                  <a:gd name="T81" fmla="*/ 490 h 1170"/>
                  <a:gd name="T82" fmla="*/ 24 w 1373"/>
                  <a:gd name="T83" fmla="*/ 340 h 1170"/>
                  <a:gd name="T84" fmla="*/ 180 w 1373"/>
                  <a:gd name="T85" fmla="*/ 283 h 1170"/>
                  <a:gd name="T86" fmla="*/ 174 w 1373"/>
                  <a:gd name="T87" fmla="*/ 241 h 1170"/>
                  <a:gd name="T88" fmla="*/ 284 w 1373"/>
                  <a:gd name="T89" fmla="*/ 152 h 1170"/>
                  <a:gd name="T90" fmla="*/ 375 w 1373"/>
                  <a:gd name="T91" fmla="*/ 164 h 1170"/>
                  <a:gd name="T92" fmla="*/ 558 w 1373"/>
                  <a:gd name="T93" fmla="*/ 0 h 1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373" h="1170">
                    <a:moveTo>
                      <a:pt x="558" y="0"/>
                    </a:moveTo>
                    <a:lnTo>
                      <a:pt x="644" y="8"/>
                    </a:lnTo>
                    <a:lnTo>
                      <a:pt x="631" y="236"/>
                    </a:lnTo>
                    <a:lnTo>
                      <a:pt x="579" y="311"/>
                    </a:lnTo>
                    <a:lnTo>
                      <a:pt x="1096" y="348"/>
                    </a:lnTo>
                    <a:lnTo>
                      <a:pt x="1273" y="221"/>
                    </a:lnTo>
                    <a:lnTo>
                      <a:pt x="1330" y="218"/>
                    </a:lnTo>
                    <a:lnTo>
                      <a:pt x="1373" y="276"/>
                    </a:lnTo>
                    <a:lnTo>
                      <a:pt x="1373" y="412"/>
                    </a:lnTo>
                    <a:lnTo>
                      <a:pt x="1298" y="502"/>
                    </a:lnTo>
                    <a:lnTo>
                      <a:pt x="1256" y="532"/>
                    </a:lnTo>
                    <a:lnTo>
                      <a:pt x="1143" y="722"/>
                    </a:lnTo>
                    <a:lnTo>
                      <a:pt x="1132" y="726"/>
                    </a:lnTo>
                    <a:lnTo>
                      <a:pt x="1121" y="815"/>
                    </a:lnTo>
                    <a:lnTo>
                      <a:pt x="1071" y="870"/>
                    </a:lnTo>
                    <a:lnTo>
                      <a:pt x="978" y="895"/>
                    </a:lnTo>
                    <a:lnTo>
                      <a:pt x="886" y="935"/>
                    </a:lnTo>
                    <a:lnTo>
                      <a:pt x="885" y="999"/>
                    </a:lnTo>
                    <a:lnTo>
                      <a:pt x="814" y="1023"/>
                    </a:lnTo>
                    <a:lnTo>
                      <a:pt x="816" y="1095"/>
                    </a:lnTo>
                    <a:lnTo>
                      <a:pt x="789" y="1133"/>
                    </a:lnTo>
                    <a:lnTo>
                      <a:pt x="595" y="1150"/>
                    </a:lnTo>
                    <a:lnTo>
                      <a:pt x="595" y="1145"/>
                    </a:lnTo>
                    <a:lnTo>
                      <a:pt x="441" y="1170"/>
                    </a:lnTo>
                    <a:lnTo>
                      <a:pt x="394" y="1104"/>
                    </a:lnTo>
                    <a:lnTo>
                      <a:pt x="391" y="1069"/>
                    </a:lnTo>
                    <a:lnTo>
                      <a:pt x="413" y="1002"/>
                    </a:lnTo>
                    <a:lnTo>
                      <a:pt x="416" y="956"/>
                    </a:lnTo>
                    <a:lnTo>
                      <a:pt x="392" y="947"/>
                    </a:lnTo>
                    <a:lnTo>
                      <a:pt x="372" y="964"/>
                    </a:lnTo>
                    <a:lnTo>
                      <a:pt x="298" y="968"/>
                    </a:lnTo>
                    <a:lnTo>
                      <a:pt x="279" y="938"/>
                    </a:lnTo>
                    <a:lnTo>
                      <a:pt x="244" y="935"/>
                    </a:lnTo>
                    <a:lnTo>
                      <a:pt x="246" y="926"/>
                    </a:lnTo>
                    <a:lnTo>
                      <a:pt x="213" y="841"/>
                    </a:lnTo>
                    <a:lnTo>
                      <a:pt x="219" y="763"/>
                    </a:lnTo>
                    <a:lnTo>
                      <a:pt x="174" y="700"/>
                    </a:lnTo>
                    <a:lnTo>
                      <a:pt x="135" y="733"/>
                    </a:lnTo>
                    <a:lnTo>
                      <a:pt x="109" y="722"/>
                    </a:lnTo>
                    <a:lnTo>
                      <a:pt x="0" y="633"/>
                    </a:lnTo>
                    <a:lnTo>
                      <a:pt x="51" y="490"/>
                    </a:lnTo>
                    <a:lnTo>
                      <a:pt x="24" y="340"/>
                    </a:lnTo>
                    <a:lnTo>
                      <a:pt x="180" y="283"/>
                    </a:lnTo>
                    <a:lnTo>
                      <a:pt x="174" y="241"/>
                    </a:lnTo>
                    <a:lnTo>
                      <a:pt x="284" y="152"/>
                    </a:lnTo>
                    <a:lnTo>
                      <a:pt x="375" y="164"/>
                    </a:lnTo>
                    <a:lnTo>
                      <a:pt x="558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086" name="Freeform 46"/>
              <p:cNvSpPr>
                <a:spLocks noChangeAspect="1"/>
              </p:cNvSpPr>
              <p:nvPr/>
            </p:nvSpPr>
            <p:spPr bwMode="auto">
              <a:xfrm>
                <a:off x="4227" y="2709"/>
                <a:ext cx="191" cy="184"/>
              </a:xfrm>
              <a:custGeom>
                <a:avLst/>
                <a:gdLst>
                  <a:gd name="T0" fmla="*/ 493 w 1058"/>
                  <a:gd name="T1" fmla="*/ 57 h 1019"/>
                  <a:gd name="T2" fmla="*/ 516 w 1058"/>
                  <a:gd name="T3" fmla="*/ 164 h 1019"/>
                  <a:gd name="T4" fmla="*/ 450 w 1058"/>
                  <a:gd name="T5" fmla="*/ 296 h 1019"/>
                  <a:gd name="T6" fmla="*/ 411 w 1058"/>
                  <a:gd name="T7" fmla="*/ 453 h 1019"/>
                  <a:gd name="T8" fmla="*/ 229 w 1058"/>
                  <a:gd name="T9" fmla="*/ 570 h 1019"/>
                  <a:gd name="T10" fmla="*/ 232 w 1058"/>
                  <a:gd name="T11" fmla="*/ 699 h 1019"/>
                  <a:gd name="T12" fmla="*/ 163 w 1058"/>
                  <a:gd name="T13" fmla="*/ 793 h 1019"/>
                  <a:gd name="T14" fmla="*/ 119 w 1058"/>
                  <a:gd name="T15" fmla="*/ 820 h 1019"/>
                  <a:gd name="T16" fmla="*/ 0 w 1058"/>
                  <a:gd name="T17" fmla="*/ 1019 h 1019"/>
                  <a:gd name="T18" fmla="*/ 166 w 1058"/>
                  <a:gd name="T19" fmla="*/ 925 h 1019"/>
                  <a:gd name="T20" fmla="*/ 223 w 1058"/>
                  <a:gd name="T21" fmla="*/ 988 h 1019"/>
                  <a:gd name="T22" fmla="*/ 289 w 1058"/>
                  <a:gd name="T23" fmla="*/ 953 h 1019"/>
                  <a:gd name="T24" fmla="*/ 477 w 1058"/>
                  <a:gd name="T25" fmla="*/ 953 h 1019"/>
                  <a:gd name="T26" fmla="*/ 474 w 1058"/>
                  <a:gd name="T27" fmla="*/ 862 h 1019"/>
                  <a:gd name="T28" fmla="*/ 531 w 1058"/>
                  <a:gd name="T29" fmla="*/ 827 h 1019"/>
                  <a:gd name="T30" fmla="*/ 660 w 1058"/>
                  <a:gd name="T31" fmla="*/ 811 h 1019"/>
                  <a:gd name="T32" fmla="*/ 710 w 1058"/>
                  <a:gd name="T33" fmla="*/ 745 h 1019"/>
                  <a:gd name="T34" fmla="*/ 748 w 1058"/>
                  <a:gd name="T35" fmla="*/ 774 h 1019"/>
                  <a:gd name="T36" fmla="*/ 814 w 1058"/>
                  <a:gd name="T37" fmla="*/ 799 h 1019"/>
                  <a:gd name="T38" fmla="*/ 1015 w 1058"/>
                  <a:gd name="T39" fmla="*/ 633 h 1019"/>
                  <a:gd name="T40" fmla="*/ 992 w 1058"/>
                  <a:gd name="T41" fmla="*/ 585 h 1019"/>
                  <a:gd name="T42" fmla="*/ 983 w 1058"/>
                  <a:gd name="T43" fmla="*/ 491 h 1019"/>
                  <a:gd name="T44" fmla="*/ 1058 w 1058"/>
                  <a:gd name="T45" fmla="*/ 180 h 1019"/>
                  <a:gd name="T46" fmla="*/ 1009 w 1058"/>
                  <a:gd name="T47" fmla="*/ 186 h 1019"/>
                  <a:gd name="T48" fmla="*/ 1009 w 1058"/>
                  <a:gd name="T49" fmla="*/ 146 h 1019"/>
                  <a:gd name="T50" fmla="*/ 955 w 1058"/>
                  <a:gd name="T51" fmla="*/ 152 h 1019"/>
                  <a:gd name="T52" fmla="*/ 814 w 1058"/>
                  <a:gd name="T53" fmla="*/ 224 h 1019"/>
                  <a:gd name="T54" fmla="*/ 760 w 1058"/>
                  <a:gd name="T55" fmla="*/ 218 h 1019"/>
                  <a:gd name="T56" fmla="*/ 729 w 1058"/>
                  <a:gd name="T57" fmla="*/ 180 h 1019"/>
                  <a:gd name="T58" fmla="*/ 716 w 1058"/>
                  <a:gd name="T59" fmla="*/ 38 h 1019"/>
                  <a:gd name="T60" fmla="*/ 647 w 1058"/>
                  <a:gd name="T61" fmla="*/ 0 h 1019"/>
                  <a:gd name="T62" fmla="*/ 609 w 1058"/>
                  <a:gd name="T63" fmla="*/ 0 h 1019"/>
                  <a:gd name="T64" fmla="*/ 493 w 1058"/>
                  <a:gd name="T65" fmla="*/ 57 h 10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58" h="1019">
                    <a:moveTo>
                      <a:pt x="493" y="57"/>
                    </a:moveTo>
                    <a:lnTo>
                      <a:pt x="516" y="164"/>
                    </a:lnTo>
                    <a:lnTo>
                      <a:pt x="450" y="296"/>
                    </a:lnTo>
                    <a:lnTo>
                      <a:pt x="411" y="453"/>
                    </a:lnTo>
                    <a:lnTo>
                      <a:pt x="229" y="570"/>
                    </a:lnTo>
                    <a:lnTo>
                      <a:pt x="232" y="699"/>
                    </a:lnTo>
                    <a:lnTo>
                      <a:pt x="163" y="793"/>
                    </a:lnTo>
                    <a:lnTo>
                      <a:pt x="119" y="820"/>
                    </a:lnTo>
                    <a:lnTo>
                      <a:pt x="0" y="1019"/>
                    </a:lnTo>
                    <a:lnTo>
                      <a:pt x="166" y="925"/>
                    </a:lnTo>
                    <a:lnTo>
                      <a:pt x="223" y="988"/>
                    </a:lnTo>
                    <a:lnTo>
                      <a:pt x="289" y="953"/>
                    </a:lnTo>
                    <a:lnTo>
                      <a:pt x="477" y="953"/>
                    </a:lnTo>
                    <a:lnTo>
                      <a:pt x="474" y="862"/>
                    </a:lnTo>
                    <a:lnTo>
                      <a:pt x="531" y="827"/>
                    </a:lnTo>
                    <a:lnTo>
                      <a:pt x="660" y="811"/>
                    </a:lnTo>
                    <a:lnTo>
                      <a:pt x="710" y="745"/>
                    </a:lnTo>
                    <a:lnTo>
                      <a:pt x="748" y="774"/>
                    </a:lnTo>
                    <a:lnTo>
                      <a:pt x="814" y="799"/>
                    </a:lnTo>
                    <a:lnTo>
                      <a:pt x="1015" y="633"/>
                    </a:lnTo>
                    <a:lnTo>
                      <a:pt x="992" y="585"/>
                    </a:lnTo>
                    <a:lnTo>
                      <a:pt x="983" y="491"/>
                    </a:lnTo>
                    <a:lnTo>
                      <a:pt x="1058" y="180"/>
                    </a:lnTo>
                    <a:lnTo>
                      <a:pt x="1009" y="186"/>
                    </a:lnTo>
                    <a:lnTo>
                      <a:pt x="1009" y="146"/>
                    </a:lnTo>
                    <a:lnTo>
                      <a:pt x="955" y="152"/>
                    </a:lnTo>
                    <a:lnTo>
                      <a:pt x="814" y="224"/>
                    </a:lnTo>
                    <a:lnTo>
                      <a:pt x="760" y="218"/>
                    </a:lnTo>
                    <a:lnTo>
                      <a:pt x="729" y="180"/>
                    </a:lnTo>
                    <a:lnTo>
                      <a:pt x="716" y="38"/>
                    </a:lnTo>
                    <a:lnTo>
                      <a:pt x="647" y="0"/>
                    </a:lnTo>
                    <a:lnTo>
                      <a:pt x="609" y="0"/>
                    </a:lnTo>
                    <a:lnTo>
                      <a:pt x="493" y="57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087" name="Freeform 47"/>
              <p:cNvSpPr>
                <a:spLocks noChangeAspect="1"/>
              </p:cNvSpPr>
              <p:nvPr/>
            </p:nvSpPr>
            <p:spPr bwMode="auto">
              <a:xfrm>
                <a:off x="3866" y="2931"/>
                <a:ext cx="272" cy="221"/>
              </a:xfrm>
              <a:custGeom>
                <a:avLst/>
                <a:gdLst>
                  <a:gd name="T0" fmla="*/ 809 w 1506"/>
                  <a:gd name="T1" fmla="*/ 931 h 1222"/>
                  <a:gd name="T2" fmla="*/ 902 w 1506"/>
                  <a:gd name="T3" fmla="*/ 1005 h 1222"/>
                  <a:gd name="T4" fmla="*/ 954 w 1506"/>
                  <a:gd name="T5" fmla="*/ 1042 h 1222"/>
                  <a:gd name="T6" fmla="*/ 1066 w 1506"/>
                  <a:gd name="T7" fmla="*/ 984 h 1222"/>
                  <a:gd name="T8" fmla="*/ 1157 w 1506"/>
                  <a:gd name="T9" fmla="*/ 969 h 1222"/>
                  <a:gd name="T10" fmla="*/ 1450 w 1506"/>
                  <a:gd name="T11" fmla="*/ 909 h 1222"/>
                  <a:gd name="T12" fmla="*/ 1346 w 1506"/>
                  <a:gd name="T13" fmla="*/ 878 h 1222"/>
                  <a:gd name="T14" fmla="*/ 1389 w 1506"/>
                  <a:gd name="T15" fmla="*/ 790 h 1222"/>
                  <a:gd name="T16" fmla="*/ 1454 w 1506"/>
                  <a:gd name="T17" fmla="*/ 676 h 1222"/>
                  <a:gd name="T18" fmla="*/ 1506 w 1506"/>
                  <a:gd name="T19" fmla="*/ 589 h 1222"/>
                  <a:gd name="T20" fmla="*/ 1450 w 1506"/>
                  <a:gd name="T21" fmla="*/ 471 h 1222"/>
                  <a:gd name="T22" fmla="*/ 1417 w 1506"/>
                  <a:gd name="T23" fmla="*/ 363 h 1222"/>
                  <a:gd name="T24" fmla="*/ 1456 w 1506"/>
                  <a:gd name="T25" fmla="*/ 211 h 1222"/>
                  <a:gd name="T26" fmla="*/ 1252 w 1506"/>
                  <a:gd name="T27" fmla="*/ 169 h 1222"/>
                  <a:gd name="T28" fmla="*/ 1271 w 1506"/>
                  <a:gd name="T29" fmla="*/ 62 h 1222"/>
                  <a:gd name="T30" fmla="*/ 1248 w 1506"/>
                  <a:gd name="T31" fmla="*/ 10 h 1222"/>
                  <a:gd name="T32" fmla="*/ 1158 w 1506"/>
                  <a:gd name="T33" fmla="*/ 34 h 1222"/>
                  <a:gd name="T34" fmla="*/ 1025 w 1506"/>
                  <a:gd name="T35" fmla="*/ 0 h 1222"/>
                  <a:gd name="T36" fmla="*/ 873 w 1506"/>
                  <a:gd name="T37" fmla="*/ 160 h 1222"/>
                  <a:gd name="T38" fmla="*/ 661 w 1506"/>
                  <a:gd name="T39" fmla="*/ 285 h 1222"/>
                  <a:gd name="T40" fmla="*/ 184 w 1506"/>
                  <a:gd name="T41" fmla="*/ 514 h 1222"/>
                  <a:gd name="T42" fmla="*/ 128 w 1506"/>
                  <a:gd name="T43" fmla="*/ 498 h 1222"/>
                  <a:gd name="T44" fmla="*/ 0 w 1506"/>
                  <a:gd name="T45" fmla="*/ 511 h 1222"/>
                  <a:gd name="T46" fmla="*/ 26 w 1506"/>
                  <a:gd name="T47" fmla="*/ 579 h 1222"/>
                  <a:gd name="T48" fmla="*/ 124 w 1506"/>
                  <a:gd name="T49" fmla="*/ 586 h 1222"/>
                  <a:gd name="T50" fmla="*/ 236 w 1506"/>
                  <a:gd name="T51" fmla="*/ 582 h 1222"/>
                  <a:gd name="T52" fmla="*/ 312 w 1506"/>
                  <a:gd name="T53" fmla="*/ 875 h 1222"/>
                  <a:gd name="T54" fmla="*/ 441 w 1506"/>
                  <a:gd name="T55" fmla="*/ 940 h 1222"/>
                  <a:gd name="T56" fmla="*/ 477 w 1506"/>
                  <a:gd name="T57" fmla="*/ 1131 h 1222"/>
                  <a:gd name="T58" fmla="*/ 511 w 1506"/>
                  <a:gd name="T59" fmla="*/ 1222 h 1222"/>
                  <a:gd name="T60" fmla="*/ 530 w 1506"/>
                  <a:gd name="T61" fmla="*/ 1171 h 1222"/>
                  <a:gd name="T62" fmla="*/ 547 w 1506"/>
                  <a:gd name="T63" fmla="*/ 1084 h 1222"/>
                  <a:gd name="T64" fmla="*/ 591 w 1506"/>
                  <a:gd name="T65" fmla="*/ 1044 h 1222"/>
                  <a:gd name="T66" fmla="*/ 629 w 1506"/>
                  <a:gd name="T67" fmla="*/ 1002 h 1222"/>
                  <a:gd name="T68" fmla="*/ 670 w 1506"/>
                  <a:gd name="T69" fmla="*/ 979 h 1222"/>
                  <a:gd name="T70" fmla="*/ 769 w 1506"/>
                  <a:gd name="T71" fmla="*/ 949 h 1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06" h="1222">
                    <a:moveTo>
                      <a:pt x="769" y="949"/>
                    </a:moveTo>
                    <a:lnTo>
                      <a:pt x="809" y="931"/>
                    </a:lnTo>
                    <a:lnTo>
                      <a:pt x="865" y="957"/>
                    </a:lnTo>
                    <a:lnTo>
                      <a:pt x="902" y="1005"/>
                    </a:lnTo>
                    <a:lnTo>
                      <a:pt x="931" y="1010"/>
                    </a:lnTo>
                    <a:lnTo>
                      <a:pt x="954" y="1042"/>
                    </a:lnTo>
                    <a:lnTo>
                      <a:pt x="1036" y="1028"/>
                    </a:lnTo>
                    <a:lnTo>
                      <a:pt x="1066" y="984"/>
                    </a:lnTo>
                    <a:lnTo>
                      <a:pt x="1105" y="948"/>
                    </a:lnTo>
                    <a:lnTo>
                      <a:pt x="1157" y="969"/>
                    </a:lnTo>
                    <a:lnTo>
                      <a:pt x="1363" y="970"/>
                    </a:lnTo>
                    <a:lnTo>
                      <a:pt x="1450" y="909"/>
                    </a:lnTo>
                    <a:lnTo>
                      <a:pt x="1437" y="878"/>
                    </a:lnTo>
                    <a:lnTo>
                      <a:pt x="1346" y="878"/>
                    </a:lnTo>
                    <a:lnTo>
                      <a:pt x="1336" y="847"/>
                    </a:lnTo>
                    <a:lnTo>
                      <a:pt x="1389" y="790"/>
                    </a:lnTo>
                    <a:lnTo>
                      <a:pt x="1387" y="718"/>
                    </a:lnTo>
                    <a:lnTo>
                      <a:pt x="1454" y="676"/>
                    </a:lnTo>
                    <a:lnTo>
                      <a:pt x="1468" y="609"/>
                    </a:lnTo>
                    <a:lnTo>
                      <a:pt x="1506" y="589"/>
                    </a:lnTo>
                    <a:lnTo>
                      <a:pt x="1495" y="527"/>
                    </a:lnTo>
                    <a:lnTo>
                      <a:pt x="1450" y="471"/>
                    </a:lnTo>
                    <a:lnTo>
                      <a:pt x="1384" y="453"/>
                    </a:lnTo>
                    <a:lnTo>
                      <a:pt x="1417" y="363"/>
                    </a:lnTo>
                    <a:lnTo>
                      <a:pt x="1448" y="341"/>
                    </a:lnTo>
                    <a:lnTo>
                      <a:pt x="1456" y="211"/>
                    </a:lnTo>
                    <a:lnTo>
                      <a:pt x="1298" y="234"/>
                    </a:lnTo>
                    <a:lnTo>
                      <a:pt x="1252" y="169"/>
                    </a:lnTo>
                    <a:lnTo>
                      <a:pt x="1248" y="135"/>
                    </a:lnTo>
                    <a:lnTo>
                      <a:pt x="1271" y="62"/>
                    </a:lnTo>
                    <a:lnTo>
                      <a:pt x="1272" y="21"/>
                    </a:lnTo>
                    <a:lnTo>
                      <a:pt x="1248" y="10"/>
                    </a:lnTo>
                    <a:lnTo>
                      <a:pt x="1228" y="31"/>
                    </a:lnTo>
                    <a:lnTo>
                      <a:pt x="1158" y="34"/>
                    </a:lnTo>
                    <a:lnTo>
                      <a:pt x="1134" y="1"/>
                    </a:lnTo>
                    <a:lnTo>
                      <a:pt x="1025" y="0"/>
                    </a:lnTo>
                    <a:lnTo>
                      <a:pt x="998" y="81"/>
                    </a:lnTo>
                    <a:lnTo>
                      <a:pt x="873" y="160"/>
                    </a:lnTo>
                    <a:lnTo>
                      <a:pt x="806" y="147"/>
                    </a:lnTo>
                    <a:lnTo>
                      <a:pt x="661" y="285"/>
                    </a:lnTo>
                    <a:lnTo>
                      <a:pt x="389" y="418"/>
                    </a:lnTo>
                    <a:lnTo>
                      <a:pt x="184" y="514"/>
                    </a:lnTo>
                    <a:lnTo>
                      <a:pt x="161" y="501"/>
                    </a:lnTo>
                    <a:lnTo>
                      <a:pt x="128" y="498"/>
                    </a:lnTo>
                    <a:lnTo>
                      <a:pt x="94" y="518"/>
                    </a:lnTo>
                    <a:lnTo>
                      <a:pt x="0" y="511"/>
                    </a:lnTo>
                    <a:lnTo>
                      <a:pt x="0" y="555"/>
                    </a:lnTo>
                    <a:lnTo>
                      <a:pt x="26" y="579"/>
                    </a:lnTo>
                    <a:lnTo>
                      <a:pt x="85" y="558"/>
                    </a:lnTo>
                    <a:lnTo>
                      <a:pt x="124" y="586"/>
                    </a:lnTo>
                    <a:lnTo>
                      <a:pt x="161" y="563"/>
                    </a:lnTo>
                    <a:lnTo>
                      <a:pt x="236" y="582"/>
                    </a:lnTo>
                    <a:lnTo>
                      <a:pt x="257" y="612"/>
                    </a:lnTo>
                    <a:lnTo>
                      <a:pt x="312" y="875"/>
                    </a:lnTo>
                    <a:lnTo>
                      <a:pt x="421" y="875"/>
                    </a:lnTo>
                    <a:lnTo>
                      <a:pt x="441" y="940"/>
                    </a:lnTo>
                    <a:lnTo>
                      <a:pt x="403" y="1046"/>
                    </a:lnTo>
                    <a:lnTo>
                      <a:pt x="477" y="1131"/>
                    </a:lnTo>
                    <a:lnTo>
                      <a:pt x="468" y="1160"/>
                    </a:lnTo>
                    <a:lnTo>
                      <a:pt x="511" y="1222"/>
                    </a:lnTo>
                    <a:lnTo>
                      <a:pt x="562" y="1217"/>
                    </a:lnTo>
                    <a:lnTo>
                      <a:pt x="530" y="1171"/>
                    </a:lnTo>
                    <a:lnTo>
                      <a:pt x="565" y="1120"/>
                    </a:lnTo>
                    <a:lnTo>
                      <a:pt x="547" y="1084"/>
                    </a:lnTo>
                    <a:lnTo>
                      <a:pt x="555" y="1044"/>
                    </a:lnTo>
                    <a:lnTo>
                      <a:pt x="591" y="1044"/>
                    </a:lnTo>
                    <a:lnTo>
                      <a:pt x="595" y="999"/>
                    </a:lnTo>
                    <a:lnTo>
                      <a:pt x="629" y="1002"/>
                    </a:lnTo>
                    <a:lnTo>
                      <a:pt x="624" y="985"/>
                    </a:lnTo>
                    <a:lnTo>
                      <a:pt x="670" y="979"/>
                    </a:lnTo>
                    <a:lnTo>
                      <a:pt x="738" y="1002"/>
                    </a:lnTo>
                    <a:lnTo>
                      <a:pt x="769" y="949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088" name="Freeform 48"/>
              <p:cNvSpPr>
                <a:spLocks noChangeAspect="1"/>
              </p:cNvSpPr>
              <p:nvPr/>
            </p:nvSpPr>
            <p:spPr bwMode="auto">
              <a:xfrm>
                <a:off x="4128" y="2920"/>
                <a:ext cx="222" cy="155"/>
              </a:xfrm>
              <a:custGeom>
                <a:avLst/>
                <a:gdLst>
                  <a:gd name="T0" fmla="*/ 547 w 1232"/>
                  <a:gd name="T1" fmla="*/ 833 h 862"/>
                  <a:gd name="T2" fmla="*/ 531 w 1232"/>
                  <a:gd name="T3" fmla="*/ 786 h 862"/>
                  <a:gd name="T4" fmla="*/ 495 w 1232"/>
                  <a:gd name="T5" fmla="*/ 727 h 862"/>
                  <a:gd name="T6" fmla="*/ 465 w 1232"/>
                  <a:gd name="T7" fmla="*/ 729 h 862"/>
                  <a:gd name="T8" fmla="*/ 421 w 1232"/>
                  <a:gd name="T9" fmla="*/ 723 h 862"/>
                  <a:gd name="T10" fmla="*/ 402 w 1232"/>
                  <a:gd name="T11" fmla="*/ 664 h 862"/>
                  <a:gd name="T12" fmla="*/ 373 w 1232"/>
                  <a:gd name="T13" fmla="*/ 615 h 862"/>
                  <a:gd name="T14" fmla="*/ 383 w 1232"/>
                  <a:gd name="T15" fmla="*/ 605 h 862"/>
                  <a:gd name="T16" fmla="*/ 397 w 1232"/>
                  <a:gd name="T17" fmla="*/ 577 h 862"/>
                  <a:gd name="T18" fmla="*/ 380 w 1232"/>
                  <a:gd name="T19" fmla="*/ 548 h 862"/>
                  <a:gd name="T20" fmla="*/ 295 w 1232"/>
                  <a:gd name="T21" fmla="*/ 531 h 862"/>
                  <a:gd name="T22" fmla="*/ 208 w 1232"/>
                  <a:gd name="T23" fmla="*/ 449 h 862"/>
                  <a:gd name="T24" fmla="*/ 177 w 1232"/>
                  <a:gd name="T25" fmla="*/ 453 h 862"/>
                  <a:gd name="T26" fmla="*/ 0 w 1232"/>
                  <a:gd name="T27" fmla="*/ 376 h 862"/>
                  <a:gd name="T28" fmla="*/ 2 w 1232"/>
                  <a:gd name="T29" fmla="*/ 274 h 862"/>
                  <a:gd name="T30" fmla="*/ 196 w 1232"/>
                  <a:gd name="T31" fmla="*/ 260 h 862"/>
                  <a:gd name="T32" fmla="*/ 223 w 1232"/>
                  <a:gd name="T33" fmla="*/ 225 h 862"/>
                  <a:gd name="T34" fmla="*/ 219 w 1232"/>
                  <a:gd name="T35" fmla="*/ 149 h 862"/>
                  <a:gd name="T36" fmla="*/ 292 w 1232"/>
                  <a:gd name="T37" fmla="*/ 128 h 862"/>
                  <a:gd name="T38" fmla="*/ 292 w 1232"/>
                  <a:gd name="T39" fmla="*/ 63 h 862"/>
                  <a:gd name="T40" fmla="*/ 383 w 1232"/>
                  <a:gd name="T41" fmla="*/ 22 h 862"/>
                  <a:gd name="T42" fmla="*/ 481 w 1232"/>
                  <a:gd name="T43" fmla="*/ 0 h 862"/>
                  <a:gd name="T44" fmla="*/ 498 w 1232"/>
                  <a:gd name="T45" fmla="*/ 35 h 862"/>
                  <a:gd name="T46" fmla="*/ 538 w 1232"/>
                  <a:gd name="T47" fmla="*/ 56 h 862"/>
                  <a:gd name="T48" fmla="*/ 642 w 1232"/>
                  <a:gd name="T49" fmla="*/ 57 h 862"/>
                  <a:gd name="T50" fmla="*/ 680 w 1232"/>
                  <a:gd name="T51" fmla="*/ 22 h 862"/>
                  <a:gd name="T52" fmla="*/ 727 w 1232"/>
                  <a:gd name="T53" fmla="*/ 19 h 862"/>
                  <a:gd name="T54" fmla="*/ 992 w 1232"/>
                  <a:gd name="T55" fmla="*/ 185 h 862"/>
                  <a:gd name="T56" fmla="*/ 1232 w 1232"/>
                  <a:gd name="T57" fmla="*/ 410 h 862"/>
                  <a:gd name="T58" fmla="*/ 1210 w 1232"/>
                  <a:gd name="T59" fmla="*/ 531 h 862"/>
                  <a:gd name="T60" fmla="*/ 1128 w 1232"/>
                  <a:gd name="T61" fmla="*/ 628 h 862"/>
                  <a:gd name="T62" fmla="*/ 1125 w 1232"/>
                  <a:gd name="T63" fmla="*/ 642 h 862"/>
                  <a:gd name="T64" fmla="*/ 1079 w 1232"/>
                  <a:gd name="T65" fmla="*/ 648 h 862"/>
                  <a:gd name="T66" fmla="*/ 1086 w 1232"/>
                  <a:gd name="T67" fmla="*/ 677 h 862"/>
                  <a:gd name="T68" fmla="*/ 1020 w 1232"/>
                  <a:gd name="T69" fmla="*/ 705 h 862"/>
                  <a:gd name="T70" fmla="*/ 964 w 1232"/>
                  <a:gd name="T71" fmla="*/ 685 h 862"/>
                  <a:gd name="T72" fmla="*/ 912 w 1232"/>
                  <a:gd name="T73" fmla="*/ 693 h 862"/>
                  <a:gd name="T74" fmla="*/ 849 w 1232"/>
                  <a:gd name="T75" fmla="*/ 730 h 862"/>
                  <a:gd name="T76" fmla="*/ 823 w 1232"/>
                  <a:gd name="T77" fmla="*/ 727 h 862"/>
                  <a:gd name="T78" fmla="*/ 807 w 1232"/>
                  <a:gd name="T79" fmla="*/ 693 h 862"/>
                  <a:gd name="T80" fmla="*/ 779 w 1232"/>
                  <a:gd name="T81" fmla="*/ 693 h 862"/>
                  <a:gd name="T82" fmla="*/ 771 w 1232"/>
                  <a:gd name="T83" fmla="*/ 718 h 862"/>
                  <a:gd name="T84" fmla="*/ 828 w 1232"/>
                  <a:gd name="T85" fmla="*/ 794 h 862"/>
                  <a:gd name="T86" fmla="*/ 573 w 1232"/>
                  <a:gd name="T87" fmla="*/ 862 h 862"/>
                  <a:gd name="T88" fmla="*/ 547 w 1232"/>
                  <a:gd name="T89" fmla="*/ 833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32" h="862">
                    <a:moveTo>
                      <a:pt x="547" y="833"/>
                    </a:moveTo>
                    <a:lnTo>
                      <a:pt x="531" y="786"/>
                    </a:lnTo>
                    <a:lnTo>
                      <a:pt x="495" y="727"/>
                    </a:lnTo>
                    <a:lnTo>
                      <a:pt x="465" y="729"/>
                    </a:lnTo>
                    <a:lnTo>
                      <a:pt x="421" y="723"/>
                    </a:lnTo>
                    <a:lnTo>
                      <a:pt x="402" y="664"/>
                    </a:lnTo>
                    <a:lnTo>
                      <a:pt x="373" y="615"/>
                    </a:lnTo>
                    <a:lnTo>
                      <a:pt x="383" y="605"/>
                    </a:lnTo>
                    <a:lnTo>
                      <a:pt x="397" y="577"/>
                    </a:lnTo>
                    <a:lnTo>
                      <a:pt x="380" y="548"/>
                    </a:lnTo>
                    <a:lnTo>
                      <a:pt x="295" y="531"/>
                    </a:lnTo>
                    <a:lnTo>
                      <a:pt x="208" y="449"/>
                    </a:lnTo>
                    <a:lnTo>
                      <a:pt x="177" y="453"/>
                    </a:lnTo>
                    <a:lnTo>
                      <a:pt x="0" y="376"/>
                    </a:lnTo>
                    <a:lnTo>
                      <a:pt x="2" y="274"/>
                    </a:lnTo>
                    <a:lnTo>
                      <a:pt x="196" y="260"/>
                    </a:lnTo>
                    <a:lnTo>
                      <a:pt x="223" y="225"/>
                    </a:lnTo>
                    <a:lnTo>
                      <a:pt x="219" y="149"/>
                    </a:lnTo>
                    <a:lnTo>
                      <a:pt x="292" y="128"/>
                    </a:lnTo>
                    <a:lnTo>
                      <a:pt x="292" y="63"/>
                    </a:lnTo>
                    <a:lnTo>
                      <a:pt x="383" y="22"/>
                    </a:lnTo>
                    <a:lnTo>
                      <a:pt x="481" y="0"/>
                    </a:lnTo>
                    <a:lnTo>
                      <a:pt x="498" y="35"/>
                    </a:lnTo>
                    <a:lnTo>
                      <a:pt x="538" y="56"/>
                    </a:lnTo>
                    <a:lnTo>
                      <a:pt x="642" y="57"/>
                    </a:lnTo>
                    <a:lnTo>
                      <a:pt x="680" y="22"/>
                    </a:lnTo>
                    <a:lnTo>
                      <a:pt x="727" y="19"/>
                    </a:lnTo>
                    <a:lnTo>
                      <a:pt x="992" y="185"/>
                    </a:lnTo>
                    <a:lnTo>
                      <a:pt x="1232" y="410"/>
                    </a:lnTo>
                    <a:lnTo>
                      <a:pt x="1210" y="531"/>
                    </a:lnTo>
                    <a:lnTo>
                      <a:pt x="1128" y="628"/>
                    </a:lnTo>
                    <a:lnTo>
                      <a:pt x="1125" y="642"/>
                    </a:lnTo>
                    <a:lnTo>
                      <a:pt x="1079" y="648"/>
                    </a:lnTo>
                    <a:lnTo>
                      <a:pt x="1086" y="677"/>
                    </a:lnTo>
                    <a:lnTo>
                      <a:pt x="1020" y="705"/>
                    </a:lnTo>
                    <a:lnTo>
                      <a:pt x="964" y="685"/>
                    </a:lnTo>
                    <a:lnTo>
                      <a:pt x="912" y="693"/>
                    </a:lnTo>
                    <a:lnTo>
                      <a:pt x="849" y="730"/>
                    </a:lnTo>
                    <a:lnTo>
                      <a:pt x="823" y="727"/>
                    </a:lnTo>
                    <a:lnTo>
                      <a:pt x="807" y="693"/>
                    </a:lnTo>
                    <a:lnTo>
                      <a:pt x="779" y="693"/>
                    </a:lnTo>
                    <a:lnTo>
                      <a:pt x="771" y="718"/>
                    </a:lnTo>
                    <a:lnTo>
                      <a:pt x="828" y="794"/>
                    </a:lnTo>
                    <a:lnTo>
                      <a:pt x="573" y="862"/>
                    </a:lnTo>
                    <a:lnTo>
                      <a:pt x="547" y="83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089" name="Freeform 49"/>
              <p:cNvSpPr>
                <a:spLocks noChangeAspect="1"/>
              </p:cNvSpPr>
              <p:nvPr/>
            </p:nvSpPr>
            <p:spPr bwMode="auto">
              <a:xfrm>
                <a:off x="3998" y="2987"/>
                <a:ext cx="233" cy="212"/>
              </a:xfrm>
              <a:custGeom>
                <a:avLst/>
                <a:gdLst>
                  <a:gd name="T0" fmla="*/ 98 w 1290"/>
                  <a:gd name="T1" fmla="*/ 888 h 1168"/>
                  <a:gd name="T2" fmla="*/ 142 w 1290"/>
                  <a:gd name="T3" fmla="*/ 986 h 1168"/>
                  <a:gd name="T4" fmla="*/ 91 w 1290"/>
                  <a:gd name="T5" fmla="*/ 1007 h 1168"/>
                  <a:gd name="T6" fmla="*/ 103 w 1290"/>
                  <a:gd name="T7" fmla="*/ 1083 h 1168"/>
                  <a:gd name="T8" fmla="*/ 319 w 1290"/>
                  <a:gd name="T9" fmla="*/ 1077 h 1168"/>
                  <a:gd name="T10" fmla="*/ 389 w 1290"/>
                  <a:gd name="T11" fmla="*/ 1168 h 1168"/>
                  <a:gd name="T12" fmla="*/ 619 w 1290"/>
                  <a:gd name="T13" fmla="*/ 1089 h 1168"/>
                  <a:gd name="T14" fmla="*/ 813 w 1290"/>
                  <a:gd name="T15" fmla="*/ 1031 h 1168"/>
                  <a:gd name="T16" fmla="*/ 1007 w 1290"/>
                  <a:gd name="T17" fmla="*/ 1013 h 1168"/>
                  <a:gd name="T18" fmla="*/ 1078 w 1290"/>
                  <a:gd name="T19" fmla="*/ 956 h 1168"/>
                  <a:gd name="T20" fmla="*/ 1091 w 1290"/>
                  <a:gd name="T21" fmla="*/ 891 h 1168"/>
                  <a:gd name="T22" fmla="*/ 1098 w 1290"/>
                  <a:gd name="T23" fmla="*/ 853 h 1168"/>
                  <a:gd name="T24" fmla="*/ 1290 w 1290"/>
                  <a:gd name="T25" fmla="*/ 485 h 1168"/>
                  <a:gd name="T26" fmla="*/ 1264 w 1290"/>
                  <a:gd name="T27" fmla="*/ 458 h 1168"/>
                  <a:gd name="T28" fmla="*/ 1248 w 1290"/>
                  <a:gd name="T29" fmla="*/ 409 h 1168"/>
                  <a:gd name="T30" fmla="*/ 1212 w 1290"/>
                  <a:gd name="T31" fmla="*/ 351 h 1168"/>
                  <a:gd name="T32" fmla="*/ 1181 w 1290"/>
                  <a:gd name="T33" fmla="*/ 353 h 1168"/>
                  <a:gd name="T34" fmla="*/ 1139 w 1290"/>
                  <a:gd name="T35" fmla="*/ 347 h 1168"/>
                  <a:gd name="T36" fmla="*/ 1117 w 1290"/>
                  <a:gd name="T37" fmla="*/ 281 h 1168"/>
                  <a:gd name="T38" fmla="*/ 1090 w 1290"/>
                  <a:gd name="T39" fmla="*/ 237 h 1168"/>
                  <a:gd name="T40" fmla="*/ 1100 w 1290"/>
                  <a:gd name="T41" fmla="*/ 229 h 1168"/>
                  <a:gd name="T42" fmla="*/ 1115 w 1290"/>
                  <a:gd name="T43" fmla="*/ 197 h 1168"/>
                  <a:gd name="T44" fmla="*/ 1098 w 1290"/>
                  <a:gd name="T45" fmla="*/ 169 h 1168"/>
                  <a:gd name="T46" fmla="*/ 1013 w 1290"/>
                  <a:gd name="T47" fmla="*/ 152 h 1168"/>
                  <a:gd name="T48" fmla="*/ 925 w 1290"/>
                  <a:gd name="T49" fmla="*/ 71 h 1168"/>
                  <a:gd name="T50" fmla="*/ 886 w 1290"/>
                  <a:gd name="T51" fmla="*/ 71 h 1168"/>
                  <a:gd name="T52" fmla="*/ 716 w 1290"/>
                  <a:gd name="T53" fmla="*/ 0 h 1168"/>
                  <a:gd name="T54" fmla="*/ 715 w 1290"/>
                  <a:gd name="T55" fmla="*/ 25 h 1168"/>
                  <a:gd name="T56" fmla="*/ 685 w 1290"/>
                  <a:gd name="T57" fmla="*/ 48 h 1168"/>
                  <a:gd name="T58" fmla="*/ 654 w 1290"/>
                  <a:gd name="T59" fmla="*/ 138 h 1168"/>
                  <a:gd name="T60" fmla="*/ 714 w 1290"/>
                  <a:gd name="T61" fmla="*/ 156 h 1168"/>
                  <a:gd name="T62" fmla="*/ 764 w 1290"/>
                  <a:gd name="T63" fmla="*/ 212 h 1168"/>
                  <a:gd name="T64" fmla="*/ 775 w 1290"/>
                  <a:gd name="T65" fmla="*/ 275 h 1168"/>
                  <a:gd name="T66" fmla="*/ 737 w 1290"/>
                  <a:gd name="T67" fmla="*/ 296 h 1168"/>
                  <a:gd name="T68" fmla="*/ 725 w 1290"/>
                  <a:gd name="T69" fmla="*/ 358 h 1168"/>
                  <a:gd name="T70" fmla="*/ 655 w 1290"/>
                  <a:gd name="T71" fmla="*/ 401 h 1168"/>
                  <a:gd name="T72" fmla="*/ 660 w 1290"/>
                  <a:gd name="T73" fmla="*/ 475 h 1168"/>
                  <a:gd name="T74" fmla="*/ 603 w 1290"/>
                  <a:gd name="T75" fmla="*/ 530 h 1168"/>
                  <a:gd name="T76" fmla="*/ 615 w 1290"/>
                  <a:gd name="T77" fmla="*/ 564 h 1168"/>
                  <a:gd name="T78" fmla="*/ 704 w 1290"/>
                  <a:gd name="T79" fmla="*/ 561 h 1168"/>
                  <a:gd name="T80" fmla="*/ 718 w 1290"/>
                  <a:gd name="T81" fmla="*/ 592 h 1168"/>
                  <a:gd name="T82" fmla="*/ 630 w 1290"/>
                  <a:gd name="T83" fmla="*/ 658 h 1168"/>
                  <a:gd name="T84" fmla="*/ 428 w 1290"/>
                  <a:gd name="T85" fmla="*/ 656 h 1168"/>
                  <a:gd name="T86" fmla="*/ 374 w 1290"/>
                  <a:gd name="T87" fmla="*/ 633 h 1168"/>
                  <a:gd name="T88" fmla="*/ 336 w 1290"/>
                  <a:gd name="T89" fmla="*/ 669 h 1168"/>
                  <a:gd name="T90" fmla="*/ 305 w 1290"/>
                  <a:gd name="T91" fmla="*/ 711 h 1168"/>
                  <a:gd name="T92" fmla="*/ 221 w 1290"/>
                  <a:gd name="T93" fmla="*/ 726 h 1168"/>
                  <a:gd name="T94" fmla="*/ 202 w 1290"/>
                  <a:gd name="T95" fmla="*/ 695 h 1168"/>
                  <a:gd name="T96" fmla="*/ 170 w 1290"/>
                  <a:gd name="T97" fmla="*/ 690 h 1168"/>
                  <a:gd name="T98" fmla="*/ 135 w 1290"/>
                  <a:gd name="T99" fmla="*/ 643 h 1168"/>
                  <a:gd name="T100" fmla="*/ 77 w 1290"/>
                  <a:gd name="T101" fmla="*/ 617 h 1168"/>
                  <a:gd name="T102" fmla="*/ 36 w 1290"/>
                  <a:gd name="T103" fmla="*/ 633 h 1168"/>
                  <a:gd name="T104" fmla="*/ 4 w 1290"/>
                  <a:gd name="T105" fmla="*/ 687 h 1168"/>
                  <a:gd name="T106" fmla="*/ 19 w 1290"/>
                  <a:gd name="T107" fmla="*/ 737 h 1168"/>
                  <a:gd name="T108" fmla="*/ 0 w 1290"/>
                  <a:gd name="T109" fmla="*/ 791 h 1168"/>
                  <a:gd name="T110" fmla="*/ 61 w 1290"/>
                  <a:gd name="T111" fmla="*/ 913 h 1168"/>
                  <a:gd name="T112" fmla="*/ 98 w 1290"/>
                  <a:gd name="T113" fmla="*/ 888 h 1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290" h="1168">
                    <a:moveTo>
                      <a:pt x="98" y="888"/>
                    </a:moveTo>
                    <a:lnTo>
                      <a:pt x="142" y="986"/>
                    </a:lnTo>
                    <a:lnTo>
                      <a:pt x="91" y="1007"/>
                    </a:lnTo>
                    <a:lnTo>
                      <a:pt x="103" y="1083"/>
                    </a:lnTo>
                    <a:lnTo>
                      <a:pt x="319" y="1077"/>
                    </a:lnTo>
                    <a:lnTo>
                      <a:pt x="389" y="1168"/>
                    </a:lnTo>
                    <a:lnTo>
                      <a:pt x="619" y="1089"/>
                    </a:lnTo>
                    <a:lnTo>
                      <a:pt x="813" y="1031"/>
                    </a:lnTo>
                    <a:lnTo>
                      <a:pt x="1007" y="1013"/>
                    </a:lnTo>
                    <a:lnTo>
                      <a:pt x="1078" y="956"/>
                    </a:lnTo>
                    <a:lnTo>
                      <a:pt x="1091" y="891"/>
                    </a:lnTo>
                    <a:lnTo>
                      <a:pt x="1098" y="853"/>
                    </a:lnTo>
                    <a:lnTo>
                      <a:pt x="1290" y="485"/>
                    </a:lnTo>
                    <a:lnTo>
                      <a:pt x="1264" y="458"/>
                    </a:lnTo>
                    <a:lnTo>
                      <a:pt x="1248" y="409"/>
                    </a:lnTo>
                    <a:lnTo>
                      <a:pt x="1212" y="351"/>
                    </a:lnTo>
                    <a:lnTo>
                      <a:pt x="1181" y="353"/>
                    </a:lnTo>
                    <a:lnTo>
                      <a:pt x="1139" y="347"/>
                    </a:lnTo>
                    <a:lnTo>
                      <a:pt x="1117" y="281"/>
                    </a:lnTo>
                    <a:lnTo>
                      <a:pt x="1090" y="237"/>
                    </a:lnTo>
                    <a:lnTo>
                      <a:pt x="1100" y="229"/>
                    </a:lnTo>
                    <a:lnTo>
                      <a:pt x="1115" y="197"/>
                    </a:lnTo>
                    <a:lnTo>
                      <a:pt x="1098" y="169"/>
                    </a:lnTo>
                    <a:lnTo>
                      <a:pt x="1013" y="152"/>
                    </a:lnTo>
                    <a:lnTo>
                      <a:pt x="925" y="71"/>
                    </a:lnTo>
                    <a:lnTo>
                      <a:pt x="886" y="71"/>
                    </a:lnTo>
                    <a:lnTo>
                      <a:pt x="716" y="0"/>
                    </a:lnTo>
                    <a:lnTo>
                      <a:pt x="715" y="25"/>
                    </a:lnTo>
                    <a:lnTo>
                      <a:pt x="685" y="48"/>
                    </a:lnTo>
                    <a:lnTo>
                      <a:pt x="654" y="138"/>
                    </a:lnTo>
                    <a:lnTo>
                      <a:pt x="714" y="156"/>
                    </a:lnTo>
                    <a:lnTo>
                      <a:pt x="764" y="212"/>
                    </a:lnTo>
                    <a:lnTo>
                      <a:pt x="775" y="275"/>
                    </a:lnTo>
                    <a:lnTo>
                      <a:pt x="737" y="296"/>
                    </a:lnTo>
                    <a:lnTo>
                      <a:pt x="725" y="358"/>
                    </a:lnTo>
                    <a:lnTo>
                      <a:pt x="655" y="401"/>
                    </a:lnTo>
                    <a:lnTo>
                      <a:pt x="660" y="475"/>
                    </a:lnTo>
                    <a:lnTo>
                      <a:pt x="603" y="530"/>
                    </a:lnTo>
                    <a:lnTo>
                      <a:pt x="615" y="564"/>
                    </a:lnTo>
                    <a:lnTo>
                      <a:pt x="704" y="561"/>
                    </a:lnTo>
                    <a:lnTo>
                      <a:pt x="718" y="592"/>
                    </a:lnTo>
                    <a:lnTo>
                      <a:pt x="630" y="658"/>
                    </a:lnTo>
                    <a:lnTo>
                      <a:pt x="428" y="656"/>
                    </a:lnTo>
                    <a:lnTo>
                      <a:pt x="374" y="633"/>
                    </a:lnTo>
                    <a:lnTo>
                      <a:pt x="336" y="669"/>
                    </a:lnTo>
                    <a:lnTo>
                      <a:pt x="305" y="711"/>
                    </a:lnTo>
                    <a:lnTo>
                      <a:pt x="221" y="726"/>
                    </a:lnTo>
                    <a:lnTo>
                      <a:pt x="202" y="695"/>
                    </a:lnTo>
                    <a:lnTo>
                      <a:pt x="170" y="690"/>
                    </a:lnTo>
                    <a:lnTo>
                      <a:pt x="135" y="643"/>
                    </a:lnTo>
                    <a:lnTo>
                      <a:pt x="77" y="617"/>
                    </a:lnTo>
                    <a:lnTo>
                      <a:pt x="36" y="633"/>
                    </a:lnTo>
                    <a:lnTo>
                      <a:pt x="4" y="687"/>
                    </a:lnTo>
                    <a:lnTo>
                      <a:pt x="19" y="737"/>
                    </a:lnTo>
                    <a:lnTo>
                      <a:pt x="0" y="791"/>
                    </a:lnTo>
                    <a:lnTo>
                      <a:pt x="61" y="913"/>
                    </a:lnTo>
                    <a:lnTo>
                      <a:pt x="98" y="888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090" name="Freeform 50"/>
              <p:cNvSpPr>
                <a:spLocks noChangeAspect="1"/>
              </p:cNvSpPr>
              <p:nvPr/>
            </p:nvSpPr>
            <p:spPr bwMode="auto">
              <a:xfrm>
                <a:off x="4392" y="3074"/>
                <a:ext cx="138" cy="117"/>
              </a:xfrm>
              <a:custGeom>
                <a:avLst/>
                <a:gdLst>
                  <a:gd name="T0" fmla="*/ 64 w 767"/>
                  <a:gd name="T1" fmla="*/ 448 h 646"/>
                  <a:gd name="T2" fmla="*/ 111 w 767"/>
                  <a:gd name="T3" fmla="*/ 488 h 646"/>
                  <a:gd name="T4" fmla="*/ 210 w 767"/>
                  <a:gd name="T5" fmla="*/ 488 h 646"/>
                  <a:gd name="T6" fmla="*/ 255 w 767"/>
                  <a:gd name="T7" fmla="*/ 539 h 646"/>
                  <a:gd name="T8" fmla="*/ 206 w 767"/>
                  <a:gd name="T9" fmla="*/ 588 h 646"/>
                  <a:gd name="T10" fmla="*/ 253 w 767"/>
                  <a:gd name="T11" fmla="*/ 634 h 646"/>
                  <a:gd name="T12" fmla="*/ 295 w 767"/>
                  <a:gd name="T13" fmla="*/ 646 h 646"/>
                  <a:gd name="T14" fmla="*/ 324 w 767"/>
                  <a:gd name="T15" fmla="*/ 611 h 646"/>
                  <a:gd name="T16" fmla="*/ 377 w 767"/>
                  <a:gd name="T17" fmla="*/ 610 h 646"/>
                  <a:gd name="T18" fmla="*/ 402 w 767"/>
                  <a:gd name="T19" fmla="*/ 574 h 646"/>
                  <a:gd name="T20" fmla="*/ 437 w 767"/>
                  <a:gd name="T21" fmla="*/ 568 h 646"/>
                  <a:gd name="T22" fmla="*/ 444 w 767"/>
                  <a:gd name="T23" fmla="*/ 533 h 646"/>
                  <a:gd name="T24" fmla="*/ 506 w 767"/>
                  <a:gd name="T25" fmla="*/ 523 h 646"/>
                  <a:gd name="T26" fmla="*/ 571 w 767"/>
                  <a:gd name="T27" fmla="*/ 482 h 646"/>
                  <a:gd name="T28" fmla="*/ 590 w 767"/>
                  <a:gd name="T29" fmla="*/ 383 h 646"/>
                  <a:gd name="T30" fmla="*/ 644 w 767"/>
                  <a:gd name="T31" fmla="*/ 333 h 646"/>
                  <a:gd name="T32" fmla="*/ 690 w 767"/>
                  <a:gd name="T33" fmla="*/ 310 h 646"/>
                  <a:gd name="T34" fmla="*/ 692 w 767"/>
                  <a:gd name="T35" fmla="*/ 262 h 646"/>
                  <a:gd name="T36" fmla="*/ 767 w 767"/>
                  <a:gd name="T37" fmla="*/ 252 h 646"/>
                  <a:gd name="T38" fmla="*/ 644 w 767"/>
                  <a:gd name="T39" fmla="*/ 147 h 646"/>
                  <a:gd name="T40" fmla="*/ 554 w 767"/>
                  <a:gd name="T41" fmla="*/ 145 h 646"/>
                  <a:gd name="T42" fmla="*/ 543 w 767"/>
                  <a:gd name="T43" fmla="*/ 187 h 646"/>
                  <a:gd name="T44" fmla="*/ 435 w 767"/>
                  <a:gd name="T45" fmla="*/ 180 h 646"/>
                  <a:gd name="T46" fmla="*/ 379 w 767"/>
                  <a:gd name="T47" fmla="*/ 140 h 646"/>
                  <a:gd name="T48" fmla="*/ 313 w 767"/>
                  <a:gd name="T49" fmla="*/ 140 h 646"/>
                  <a:gd name="T50" fmla="*/ 255 w 767"/>
                  <a:gd name="T51" fmla="*/ 27 h 646"/>
                  <a:gd name="T52" fmla="*/ 195 w 767"/>
                  <a:gd name="T53" fmla="*/ 27 h 646"/>
                  <a:gd name="T54" fmla="*/ 158 w 767"/>
                  <a:gd name="T55" fmla="*/ 36 h 646"/>
                  <a:gd name="T56" fmla="*/ 0 w 767"/>
                  <a:gd name="T57" fmla="*/ 0 h 646"/>
                  <a:gd name="T58" fmla="*/ 9 w 767"/>
                  <a:gd name="T59" fmla="*/ 31 h 646"/>
                  <a:gd name="T60" fmla="*/ 80 w 767"/>
                  <a:gd name="T61" fmla="*/ 84 h 646"/>
                  <a:gd name="T62" fmla="*/ 80 w 767"/>
                  <a:gd name="T63" fmla="*/ 120 h 646"/>
                  <a:gd name="T64" fmla="*/ 182 w 767"/>
                  <a:gd name="T65" fmla="*/ 198 h 646"/>
                  <a:gd name="T66" fmla="*/ 109 w 767"/>
                  <a:gd name="T67" fmla="*/ 222 h 646"/>
                  <a:gd name="T68" fmla="*/ 116 w 767"/>
                  <a:gd name="T69" fmla="*/ 381 h 646"/>
                  <a:gd name="T70" fmla="*/ 137 w 767"/>
                  <a:gd name="T71" fmla="*/ 435 h 646"/>
                  <a:gd name="T72" fmla="*/ 64 w 767"/>
                  <a:gd name="T73" fmla="*/ 448 h 6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67" h="646">
                    <a:moveTo>
                      <a:pt x="64" y="448"/>
                    </a:moveTo>
                    <a:lnTo>
                      <a:pt x="111" y="488"/>
                    </a:lnTo>
                    <a:lnTo>
                      <a:pt x="210" y="488"/>
                    </a:lnTo>
                    <a:lnTo>
                      <a:pt x="255" y="539"/>
                    </a:lnTo>
                    <a:lnTo>
                      <a:pt x="206" y="588"/>
                    </a:lnTo>
                    <a:lnTo>
                      <a:pt x="253" y="634"/>
                    </a:lnTo>
                    <a:lnTo>
                      <a:pt x="295" y="646"/>
                    </a:lnTo>
                    <a:lnTo>
                      <a:pt x="324" y="611"/>
                    </a:lnTo>
                    <a:lnTo>
                      <a:pt x="377" y="610"/>
                    </a:lnTo>
                    <a:lnTo>
                      <a:pt x="402" y="574"/>
                    </a:lnTo>
                    <a:lnTo>
                      <a:pt x="437" y="568"/>
                    </a:lnTo>
                    <a:lnTo>
                      <a:pt x="444" y="533"/>
                    </a:lnTo>
                    <a:lnTo>
                      <a:pt x="506" y="523"/>
                    </a:lnTo>
                    <a:lnTo>
                      <a:pt x="571" y="482"/>
                    </a:lnTo>
                    <a:lnTo>
                      <a:pt x="590" y="383"/>
                    </a:lnTo>
                    <a:lnTo>
                      <a:pt x="644" y="333"/>
                    </a:lnTo>
                    <a:lnTo>
                      <a:pt x="690" y="310"/>
                    </a:lnTo>
                    <a:lnTo>
                      <a:pt x="692" y="262"/>
                    </a:lnTo>
                    <a:lnTo>
                      <a:pt x="767" y="252"/>
                    </a:lnTo>
                    <a:lnTo>
                      <a:pt x="644" y="147"/>
                    </a:lnTo>
                    <a:lnTo>
                      <a:pt x="554" y="145"/>
                    </a:lnTo>
                    <a:lnTo>
                      <a:pt x="543" y="187"/>
                    </a:lnTo>
                    <a:lnTo>
                      <a:pt x="435" y="180"/>
                    </a:lnTo>
                    <a:lnTo>
                      <a:pt x="379" y="140"/>
                    </a:lnTo>
                    <a:lnTo>
                      <a:pt x="313" y="140"/>
                    </a:lnTo>
                    <a:lnTo>
                      <a:pt x="255" y="27"/>
                    </a:lnTo>
                    <a:lnTo>
                      <a:pt x="195" y="27"/>
                    </a:lnTo>
                    <a:lnTo>
                      <a:pt x="158" y="36"/>
                    </a:lnTo>
                    <a:lnTo>
                      <a:pt x="0" y="0"/>
                    </a:lnTo>
                    <a:lnTo>
                      <a:pt x="9" y="31"/>
                    </a:lnTo>
                    <a:lnTo>
                      <a:pt x="80" y="84"/>
                    </a:lnTo>
                    <a:lnTo>
                      <a:pt x="80" y="120"/>
                    </a:lnTo>
                    <a:lnTo>
                      <a:pt x="182" y="198"/>
                    </a:lnTo>
                    <a:lnTo>
                      <a:pt x="109" y="222"/>
                    </a:lnTo>
                    <a:lnTo>
                      <a:pt x="116" y="381"/>
                    </a:lnTo>
                    <a:lnTo>
                      <a:pt x="137" y="435"/>
                    </a:lnTo>
                    <a:lnTo>
                      <a:pt x="64" y="448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091" name="Freeform 51"/>
              <p:cNvSpPr>
                <a:spLocks noChangeAspect="1"/>
              </p:cNvSpPr>
              <p:nvPr/>
            </p:nvSpPr>
            <p:spPr bwMode="auto">
              <a:xfrm>
                <a:off x="4333" y="3230"/>
                <a:ext cx="196" cy="148"/>
              </a:xfrm>
              <a:custGeom>
                <a:avLst/>
                <a:gdLst>
                  <a:gd name="T0" fmla="*/ 611 w 1085"/>
                  <a:gd name="T1" fmla="*/ 38 h 822"/>
                  <a:gd name="T2" fmla="*/ 786 w 1085"/>
                  <a:gd name="T3" fmla="*/ 139 h 822"/>
                  <a:gd name="T4" fmla="*/ 907 w 1085"/>
                  <a:gd name="T5" fmla="*/ 226 h 822"/>
                  <a:gd name="T6" fmla="*/ 904 w 1085"/>
                  <a:gd name="T7" fmla="*/ 284 h 822"/>
                  <a:gd name="T8" fmla="*/ 953 w 1085"/>
                  <a:gd name="T9" fmla="*/ 363 h 822"/>
                  <a:gd name="T10" fmla="*/ 947 w 1085"/>
                  <a:gd name="T11" fmla="*/ 398 h 822"/>
                  <a:gd name="T12" fmla="*/ 898 w 1085"/>
                  <a:gd name="T13" fmla="*/ 468 h 822"/>
                  <a:gd name="T14" fmla="*/ 892 w 1085"/>
                  <a:gd name="T15" fmla="*/ 602 h 822"/>
                  <a:gd name="T16" fmla="*/ 868 w 1085"/>
                  <a:gd name="T17" fmla="*/ 644 h 822"/>
                  <a:gd name="T18" fmla="*/ 997 w 1085"/>
                  <a:gd name="T19" fmla="*/ 641 h 822"/>
                  <a:gd name="T20" fmla="*/ 1041 w 1085"/>
                  <a:gd name="T21" fmla="*/ 675 h 822"/>
                  <a:gd name="T22" fmla="*/ 1070 w 1085"/>
                  <a:gd name="T23" fmla="*/ 678 h 822"/>
                  <a:gd name="T24" fmla="*/ 1085 w 1085"/>
                  <a:gd name="T25" fmla="*/ 761 h 822"/>
                  <a:gd name="T26" fmla="*/ 1026 w 1085"/>
                  <a:gd name="T27" fmla="*/ 770 h 822"/>
                  <a:gd name="T28" fmla="*/ 994 w 1085"/>
                  <a:gd name="T29" fmla="*/ 746 h 822"/>
                  <a:gd name="T30" fmla="*/ 936 w 1085"/>
                  <a:gd name="T31" fmla="*/ 775 h 822"/>
                  <a:gd name="T32" fmla="*/ 728 w 1085"/>
                  <a:gd name="T33" fmla="*/ 801 h 822"/>
                  <a:gd name="T34" fmla="*/ 719 w 1085"/>
                  <a:gd name="T35" fmla="*/ 813 h 822"/>
                  <a:gd name="T36" fmla="*/ 582 w 1085"/>
                  <a:gd name="T37" fmla="*/ 816 h 822"/>
                  <a:gd name="T38" fmla="*/ 517 w 1085"/>
                  <a:gd name="T39" fmla="*/ 749 h 822"/>
                  <a:gd name="T40" fmla="*/ 480 w 1085"/>
                  <a:gd name="T41" fmla="*/ 775 h 822"/>
                  <a:gd name="T42" fmla="*/ 413 w 1085"/>
                  <a:gd name="T43" fmla="*/ 778 h 822"/>
                  <a:gd name="T44" fmla="*/ 392 w 1085"/>
                  <a:gd name="T45" fmla="*/ 801 h 822"/>
                  <a:gd name="T46" fmla="*/ 111 w 1085"/>
                  <a:gd name="T47" fmla="*/ 822 h 822"/>
                  <a:gd name="T48" fmla="*/ 0 w 1085"/>
                  <a:gd name="T49" fmla="*/ 498 h 822"/>
                  <a:gd name="T50" fmla="*/ 122 w 1085"/>
                  <a:gd name="T51" fmla="*/ 316 h 822"/>
                  <a:gd name="T52" fmla="*/ 310 w 1085"/>
                  <a:gd name="T53" fmla="*/ 3 h 822"/>
                  <a:gd name="T54" fmla="*/ 371 w 1085"/>
                  <a:gd name="T55" fmla="*/ 0 h 822"/>
                  <a:gd name="T56" fmla="*/ 392 w 1085"/>
                  <a:gd name="T57" fmla="*/ 29 h 822"/>
                  <a:gd name="T58" fmla="*/ 576 w 1085"/>
                  <a:gd name="T59" fmla="*/ 55 h 822"/>
                  <a:gd name="T60" fmla="*/ 611 w 1085"/>
                  <a:gd name="T61" fmla="*/ 38 h 8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085" h="822">
                    <a:moveTo>
                      <a:pt x="611" y="38"/>
                    </a:moveTo>
                    <a:lnTo>
                      <a:pt x="786" y="139"/>
                    </a:lnTo>
                    <a:lnTo>
                      <a:pt x="907" y="226"/>
                    </a:lnTo>
                    <a:lnTo>
                      <a:pt x="904" y="284"/>
                    </a:lnTo>
                    <a:lnTo>
                      <a:pt x="953" y="363"/>
                    </a:lnTo>
                    <a:lnTo>
                      <a:pt x="947" y="398"/>
                    </a:lnTo>
                    <a:lnTo>
                      <a:pt x="898" y="468"/>
                    </a:lnTo>
                    <a:lnTo>
                      <a:pt x="892" y="602"/>
                    </a:lnTo>
                    <a:lnTo>
                      <a:pt x="868" y="644"/>
                    </a:lnTo>
                    <a:lnTo>
                      <a:pt x="997" y="641"/>
                    </a:lnTo>
                    <a:lnTo>
                      <a:pt x="1041" y="675"/>
                    </a:lnTo>
                    <a:lnTo>
                      <a:pt x="1070" y="678"/>
                    </a:lnTo>
                    <a:lnTo>
                      <a:pt x="1085" y="761"/>
                    </a:lnTo>
                    <a:lnTo>
                      <a:pt x="1026" y="770"/>
                    </a:lnTo>
                    <a:lnTo>
                      <a:pt x="994" y="746"/>
                    </a:lnTo>
                    <a:lnTo>
                      <a:pt x="936" y="775"/>
                    </a:lnTo>
                    <a:lnTo>
                      <a:pt x="728" y="801"/>
                    </a:lnTo>
                    <a:lnTo>
                      <a:pt x="719" y="813"/>
                    </a:lnTo>
                    <a:lnTo>
                      <a:pt x="582" y="816"/>
                    </a:lnTo>
                    <a:lnTo>
                      <a:pt x="517" y="749"/>
                    </a:lnTo>
                    <a:lnTo>
                      <a:pt x="480" y="775"/>
                    </a:lnTo>
                    <a:lnTo>
                      <a:pt x="413" y="778"/>
                    </a:lnTo>
                    <a:lnTo>
                      <a:pt x="392" y="801"/>
                    </a:lnTo>
                    <a:lnTo>
                      <a:pt x="111" y="822"/>
                    </a:lnTo>
                    <a:lnTo>
                      <a:pt x="0" y="498"/>
                    </a:lnTo>
                    <a:lnTo>
                      <a:pt x="122" y="316"/>
                    </a:lnTo>
                    <a:lnTo>
                      <a:pt x="310" y="3"/>
                    </a:lnTo>
                    <a:lnTo>
                      <a:pt x="371" y="0"/>
                    </a:lnTo>
                    <a:lnTo>
                      <a:pt x="392" y="29"/>
                    </a:lnTo>
                    <a:lnTo>
                      <a:pt x="576" y="55"/>
                    </a:lnTo>
                    <a:lnTo>
                      <a:pt x="611" y="38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092" name="Freeform 52"/>
              <p:cNvSpPr>
                <a:spLocks noChangeAspect="1"/>
              </p:cNvSpPr>
              <p:nvPr/>
            </p:nvSpPr>
            <p:spPr bwMode="auto">
              <a:xfrm>
                <a:off x="4201" y="3155"/>
                <a:ext cx="252" cy="175"/>
              </a:xfrm>
              <a:custGeom>
                <a:avLst/>
                <a:gdLst>
                  <a:gd name="T0" fmla="*/ 0 w 1398"/>
                  <a:gd name="T1" fmla="*/ 504 h 972"/>
                  <a:gd name="T2" fmla="*/ 105 w 1398"/>
                  <a:gd name="T3" fmla="*/ 416 h 972"/>
                  <a:gd name="T4" fmla="*/ 152 w 1398"/>
                  <a:gd name="T5" fmla="*/ 416 h 972"/>
                  <a:gd name="T6" fmla="*/ 207 w 1398"/>
                  <a:gd name="T7" fmla="*/ 348 h 972"/>
                  <a:gd name="T8" fmla="*/ 380 w 1398"/>
                  <a:gd name="T9" fmla="*/ 194 h 972"/>
                  <a:gd name="T10" fmla="*/ 421 w 1398"/>
                  <a:gd name="T11" fmla="*/ 188 h 972"/>
                  <a:gd name="T12" fmla="*/ 438 w 1398"/>
                  <a:gd name="T13" fmla="*/ 150 h 972"/>
                  <a:gd name="T14" fmla="*/ 553 w 1398"/>
                  <a:gd name="T15" fmla="*/ 73 h 972"/>
                  <a:gd name="T16" fmla="*/ 608 w 1398"/>
                  <a:gd name="T17" fmla="*/ 68 h 972"/>
                  <a:gd name="T18" fmla="*/ 643 w 1398"/>
                  <a:gd name="T19" fmla="*/ 36 h 972"/>
                  <a:gd name="T20" fmla="*/ 690 w 1398"/>
                  <a:gd name="T21" fmla="*/ 36 h 972"/>
                  <a:gd name="T22" fmla="*/ 719 w 1398"/>
                  <a:gd name="T23" fmla="*/ 62 h 972"/>
                  <a:gd name="T24" fmla="*/ 795 w 1398"/>
                  <a:gd name="T25" fmla="*/ 30 h 972"/>
                  <a:gd name="T26" fmla="*/ 1058 w 1398"/>
                  <a:gd name="T27" fmla="*/ 30 h 972"/>
                  <a:gd name="T28" fmla="*/ 1111 w 1398"/>
                  <a:gd name="T29" fmla="*/ 0 h 972"/>
                  <a:gd name="T30" fmla="*/ 1126 w 1398"/>
                  <a:gd name="T31" fmla="*/ 0 h 972"/>
                  <a:gd name="T32" fmla="*/ 1170 w 1398"/>
                  <a:gd name="T33" fmla="*/ 42 h 972"/>
                  <a:gd name="T34" fmla="*/ 1266 w 1398"/>
                  <a:gd name="T35" fmla="*/ 39 h 972"/>
                  <a:gd name="T36" fmla="*/ 1316 w 1398"/>
                  <a:gd name="T37" fmla="*/ 86 h 972"/>
                  <a:gd name="T38" fmla="*/ 1266 w 1398"/>
                  <a:gd name="T39" fmla="*/ 138 h 972"/>
                  <a:gd name="T40" fmla="*/ 1319 w 1398"/>
                  <a:gd name="T41" fmla="*/ 188 h 972"/>
                  <a:gd name="T42" fmla="*/ 1360 w 1398"/>
                  <a:gd name="T43" fmla="*/ 196 h 972"/>
                  <a:gd name="T44" fmla="*/ 1366 w 1398"/>
                  <a:gd name="T45" fmla="*/ 275 h 972"/>
                  <a:gd name="T46" fmla="*/ 1354 w 1398"/>
                  <a:gd name="T47" fmla="*/ 320 h 972"/>
                  <a:gd name="T48" fmla="*/ 1398 w 1398"/>
                  <a:gd name="T49" fmla="*/ 361 h 972"/>
                  <a:gd name="T50" fmla="*/ 1398 w 1398"/>
                  <a:gd name="T51" fmla="*/ 416 h 972"/>
                  <a:gd name="T52" fmla="*/ 1351 w 1398"/>
                  <a:gd name="T53" fmla="*/ 451 h 972"/>
                  <a:gd name="T54" fmla="*/ 1307 w 1398"/>
                  <a:gd name="T55" fmla="*/ 471 h 972"/>
                  <a:gd name="T56" fmla="*/ 1128 w 1398"/>
                  <a:gd name="T57" fmla="*/ 443 h 972"/>
                  <a:gd name="T58" fmla="*/ 1111 w 1398"/>
                  <a:gd name="T59" fmla="*/ 416 h 972"/>
                  <a:gd name="T60" fmla="*/ 1044 w 1398"/>
                  <a:gd name="T61" fmla="*/ 416 h 972"/>
                  <a:gd name="T62" fmla="*/ 856 w 1398"/>
                  <a:gd name="T63" fmla="*/ 732 h 972"/>
                  <a:gd name="T64" fmla="*/ 696 w 1398"/>
                  <a:gd name="T65" fmla="*/ 735 h 972"/>
                  <a:gd name="T66" fmla="*/ 477 w 1398"/>
                  <a:gd name="T67" fmla="*/ 954 h 972"/>
                  <a:gd name="T68" fmla="*/ 415 w 1398"/>
                  <a:gd name="T69" fmla="*/ 914 h 972"/>
                  <a:gd name="T70" fmla="*/ 362 w 1398"/>
                  <a:gd name="T71" fmla="*/ 911 h 972"/>
                  <a:gd name="T72" fmla="*/ 356 w 1398"/>
                  <a:gd name="T73" fmla="*/ 928 h 972"/>
                  <a:gd name="T74" fmla="*/ 325 w 1398"/>
                  <a:gd name="T75" fmla="*/ 934 h 972"/>
                  <a:gd name="T76" fmla="*/ 286 w 1398"/>
                  <a:gd name="T77" fmla="*/ 972 h 972"/>
                  <a:gd name="T78" fmla="*/ 187 w 1398"/>
                  <a:gd name="T79" fmla="*/ 966 h 972"/>
                  <a:gd name="T80" fmla="*/ 120 w 1398"/>
                  <a:gd name="T81" fmla="*/ 887 h 972"/>
                  <a:gd name="T82" fmla="*/ 90 w 1398"/>
                  <a:gd name="T83" fmla="*/ 884 h 972"/>
                  <a:gd name="T84" fmla="*/ 58 w 1398"/>
                  <a:gd name="T85" fmla="*/ 735 h 972"/>
                  <a:gd name="T86" fmla="*/ 120 w 1398"/>
                  <a:gd name="T87" fmla="*/ 709 h 972"/>
                  <a:gd name="T88" fmla="*/ 0 w 1398"/>
                  <a:gd name="T89" fmla="*/ 504 h 9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398" h="972">
                    <a:moveTo>
                      <a:pt x="0" y="504"/>
                    </a:moveTo>
                    <a:lnTo>
                      <a:pt x="105" y="416"/>
                    </a:lnTo>
                    <a:lnTo>
                      <a:pt x="152" y="416"/>
                    </a:lnTo>
                    <a:lnTo>
                      <a:pt x="207" y="348"/>
                    </a:lnTo>
                    <a:lnTo>
                      <a:pt x="380" y="194"/>
                    </a:lnTo>
                    <a:lnTo>
                      <a:pt x="421" y="188"/>
                    </a:lnTo>
                    <a:lnTo>
                      <a:pt x="438" y="150"/>
                    </a:lnTo>
                    <a:lnTo>
                      <a:pt x="553" y="73"/>
                    </a:lnTo>
                    <a:lnTo>
                      <a:pt x="608" y="68"/>
                    </a:lnTo>
                    <a:lnTo>
                      <a:pt x="643" y="36"/>
                    </a:lnTo>
                    <a:lnTo>
                      <a:pt x="690" y="36"/>
                    </a:lnTo>
                    <a:lnTo>
                      <a:pt x="719" y="62"/>
                    </a:lnTo>
                    <a:lnTo>
                      <a:pt x="795" y="30"/>
                    </a:lnTo>
                    <a:lnTo>
                      <a:pt x="1058" y="30"/>
                    </a:lnTo>
                    <a:lnTo>
                      <a:pt x="1111" y="0"/>
                    </a:lnTo>
                    <a:lnTo>
                      <a:pt x="1126" y="0"/>
                    </a:lnTo>
                    <a:lnTo>
                      <a:pt x="1170" y="42"/>
                    </a:lnTo>
                    <a:lnTo>
                      <a:pt x="1266" y="39"/>
                    </a:lnTo>
                    <a:lnTo>
                      <a:pt x="1316" y="86"/>
                    </a:lnTo>
                    <a:lnTo>
                      <a:pt x="1266" y="138"/>
                    </a:lnTo>
                    <a:lnTo>
                      <a:pt x="1319" y="188"/>
                    </a:lnTo>
                    <a:lnTo>
                      <a:pt x="1360" y="196"/>
                    </a:lnTo>
                    <a:lnTo>
                      <a:pt x="1366" y="275"/>
                    </a:lnTo>
                    <a:lnTo>
                      <a:pt x="1354" y="320"/>
                    </a:lnTo>
                    <a:lnTo>
                      <a:pt x="1398" y="361"/>
                    </a:lnTo>
                    <a:lnTo>
                      <a:pt x="1398" y="416"/>
                    </a:lnTo>
                    <a:lnTo>
                      <a:pt x="1351" y="451"/>
                    </a:lnTo>
                    <a:lnTo>
                      <a:pt x="1307" y="471"/>
                    </a:lnTo>
                    <a:lnTo>
                      <a:pt x="1128" y="443"/>
                    </a:lnTo>
                    <a:lnTo>
                      <a:pt x="1111" y="416"/>
                    </a:lnTo>
                    <a:lnTo>
                      <a:pt x="1044" y="416"/>
                    </a:lnTo>
                    <a:lnTo>
                      <a:pt x="856" y="732"/>
                    </a:lnTo>
                    <a:lnTo>
                      <a:pt x="696" y="735"/>
                    </a:lnTo>
                    <a:lnTo>
                      <a:pt x="477" y="954"/>
                    </a:lnTo>
                    <a:lnTo>
                      <a:pt x="415" y="914"/>
                    </a:lnTo>
                    <a:lnTo>
                      <a:pt x="362" y="911"/>
                    </a:lnTo>
                    <a:lnTo>
                      <a:pt x="356" y="928"/>
                    </a:lnTo>
                    <a:lnTo>
                      <a:pt x="325" y="934"/>
                    </a:lnTo>
                    <a:lnTo>
                      <a:pt x="286" y="972"/>
                    </a:lnTo>
                    <a:lnTo>
                      <a:pt x="187" y="966"/>
                    </a:lnTo>
                    <a:lnTo>
                      <a:pt x="120" y="887"/>
                    </a:lnTo>
                    <a:lnTo>
                      <a:pt x="90" y="884"/>
                    </a:lnTo>
                    <a:lnTo>
                      <a:pt x="58" y="735"/>
                    </a:lnTo>
                    <a:lnTo>
                      <a:pt x="120" y="709"/>
                    </a:lnTo>
                    <a:lnTo>
                      <a:pt x="0" y="504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093" name="Freeform 53"/>
              <p:cNvSpPr>
                <a:spLocks noChangeAspect="1"/>
              </p:cNvSpPr>
              <p:nvPr/>
            </p:nvSpPr>
            <p:spPr bwMode="auto">
              <a:xfrm>
                <a:off x="4377" y="2970"/>
                <a:ext cx="156" cy="99"/>
              </a:xfrm>
              <a:custGeom>
                <a:avLst/>
                <a:gdLst>
                  <a:gd name="T0" fmla="*/ 0 w 869"/>
                  <a:gd name="T1" fmla="*/ 169 h 545"/>
                  <a:gd name="T2" fmla="*/ 47 w 869"/>
                  <a:gd name="T3" fmla="*/ 175 h 545"/>
                  <a:gd name="T4" fmla="*/ 69 w 869"/>
                  <a:gd name="T5" fmla="*/ 218 h 545"/>
                  <a:gd name="T6" fmla="*/ 273 w 869"/>
                  <a:gd name="T7" fmla="*/ 213 h 545"/>
                  <a:gd name="T8" fmla="*/ 319 w 869"/>
                  <a:gd name="T9" fmla="*/ 261 h 545"/>
                  <a:gd name="T10" fmla="*/ 464 w 869"/>
                  <a:gd name="T11" fmla="*/ 179 h 545"/>
                  <a:gd name="T12" fmla="*/ 466 w 869"/>
                  <a:gd name="T13" fmla="*/ 117 h 545"/>
                  <a:gd name="T14" fmla="*/ 570 w 869"/>
                  <a:gd name="T15" fmla="*/ 74 h 545"/>
                  <a:gd name="T16" fmla="*/ 612 w 869"/>
                  <a:gd name="T17" fmla="*/ 113 h 545"/>
                  <a:gd name="T18" fmla="*/ 752 w 869"/>
                  <a:gd name="T19" fmla="*/ 37 h 545"/>
                  <a:gd name="T20" fmla="*/ 809 w 869"/>
                  <a:gd name="T21" fmla="*/ 0 h 545"/>
                  <a:gd name="T22" fmla="*/ 869 w 869"/>
                  <a:gd name="T23" fmla="*/ 7 h 545"/>
                  <a:gd name="T24" fmla="*/ 778 w 869"/>
                  <a:gd name="T25" fmla="*/ 142 h 545"/>
                  <a:gd name="T26" fmla="*/ 818 w 869"/>
                  <a:gd name="T27" fmla="*/ 186 h 545"/>
                  <a:gd name="T28" fmla="*/ 814 w 869"/>
                  <a:gd name="T29" fmla="*/ 231 h 545"/>
                  <a:gd name="T30" fmla="*/ 721 w 869"/>
                  <a:gd name="T31" fmla="*/ 319 h 545"/>
                  <a:gd name="T32" fmla="*/ 709 w 869"/>
                  <a:gd name="T33" fmla="*/ 346 h 545"/>
                  <a:gd name="T34" fmla="*/ 723 w 869"/>
                  <a:gd name="T35" fmla="*/ 375 h 545"/>
                  <a:gd name="T36" fmla="*/ 749 w 869"/>
                  <a:gd name="T37" fmla="*/ 381 h 545"/>
                  <a:gd name="T38" fmla="*/ 750 w 869"/>
                  <a:gd name="T39" fmla="*/ 426 h 545"/>
                  <a:gd name="T40" fmla="*/ 700 w 869"/>
                  <a:gd name="T41" fmla="*/ 467 h 545"/>
                  <a:gd name="T42" fmla="*/ 663 w 869"/>
                  <a:gd name="T43" fmla="*/ 543 h 545"/>
                  <a:gd name="T44" fmla="*/ 619 w 869"/>
                  <a:gd name="T45" fmla="*/ 545 h 545"/>
                  <a:gd name="T46" fmla="*/ 408 w 869"/>
                  <a:gd name="T47" fmla="*/ 450 h 545"/>
                  <a:gd name="T48" fmla="*/ 341 w 869"/>
                  <a:gd name="T49" fmla="*/ 439 h 545"/>
                  <a:gd name="T50" fmla="*/ 272 w 869"/>
                  <a:gd name="T51" fmla="*/ 417 h 545"/>
                  <a:gd name="T52" fmla="*/ 210 w 869"/>
                  <a:gd name="T53" fmla="*/ 405 h 545"/>
                  <a:gd name="T54" fmla="*/ 100 w 869"/>
                  <a:gd name="T55" fmla="*/ 430 h 545"/>
                  <a:gd name="T56" fmla="*/ 100 w 869"/>
                  <a:gd name="T57" fmla="*/ 420 h 545"/>
                  <a:gd name="T58" fmla="*/ 9 w 869"/>
                  <a:gd name="T59" fmla="*/ 261 h 545"/>
                  <a:gd name="T60" fmla="*/ 0 w 869"/>
                  <a:gd name="T61" fmla="*/ 169 h 5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869" h="545">
                    <a:moveTo>
                      <a:pt x="0" y="169"/>
                    </a:moveTo>
                    <a:lnTo>
                      <a:pt x="47" y="175"/>
                    </a:lnTo>
                    <a:lnTo>
                      <a:pt x="69" y="218"/>
                    </a:lnTo>
                    <a:lnTo>
                      <a:pt x="273" y="213"/>
                    </a:lnTo>
                    <a:lnTo>
                      <a:pt x="319" y="261"/>
                    </a:lnTo>
                    <a:lnTo>
                      <a:pt x="464" y="179"/>
                    </a:lnTo>
                    <a:lnTo>
                      <a:pt x="466" y="117"/>
                    </a:lnTo>
                    <a:lnTo>
                      <a:pt x="570" y="74"/>
                    </a:lnTo>
                    <a:lnTo>
                      <a:pt x="612" y="113"/>
                    </a:lnTo>
                    <a:lnTo>
                      <a:pt x="752" y="37"/>
                    </a:lnTo>
                    <a:lnTo>
                      <a:pt x="809" y="0"/>
                    </a:lnTo>
                    <a:lnTo>
                      <a:pt x="869" y="7"/>
                    </a:lnTo>
                    <a:lnTo>
                      <a:pt x="778" y="142"/>
                    </a:lnTo>
                    <a:lnTo>
                      <a:pt x="818" y="186"/>
                    </a:lnTo>
                    <a:lnTo>
                      <a:pt x="814" y="231"/>
                    </a:lnTo>
                    <a:lnTo>
                      <a:pt x="721" y="319"/>
                    </a:lnTo>
                    <a:lnTo>
                      <a:pt x="709" y="346"/>
                    </a:lnTo>
                    <a:lnTo>
                      <a:pt x="723" y="375"/>
                    </a:lnTo>
                    <a:lnTo>
                      <a:pt x="749" y="381"/>
                    </a:lnTo>
                    <a:lnTo>
                      <a:pt x="750" y="426"/>
                    </a:lnTo>
                    <a:lnTo>
                      <a:pt x="700" y="467"/>
                    </a:lnTo>
                    <a:lnTo>
                      <a:pt x="663" y="543"/>
                    </a:lnTo>
                    <a:lnTo>
                      <a:pt x="619" y="545"/>
                    </a:lnTo>
                    <a:lnTo>
                      <a:pt x="408" y="450"/>
                    </a:lnTo>
                    <a:lnTo>
                      <a:pt x="341" y="439"/>
                    </a:lnTo>
                    <a:lnTo>
                      <a:pt x="272" y="417"/>
                    </a:lnTo>
                    <a:lnTo>
                      <a:pt x="210" y="405"/>
                    </a:lnTo>
                    <a:lnTo>
                      <a:pt x="100" y="430"/>
                    </a:lnTo>
                    <a:lnTo>
                      <a:pt x="100" y="420"/>
                    </a:lnTo>
                    <a:lnTo>
                      <a:pt x="9" y="261"/>
                    </a:lnTo>
                    <a:lnTo>
                      <a:pt x="0" y="169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094" name="Freeform 54"/>
              <p:cNvSpPr>
                <a:spLocks noChangeAspect="1"/>
              </p:cNvSpPr>
              <p:nvPr/>
            </p:nvSpPr>
            <p:spPr bwMode="auto">
              <a:xfrm>
                <a:off x="4388" y="3043"/>
                <a:ext cx="120" cy="64"/>
              </a:xfrm>
              <a:custGeom>
                <a:avLst/>
                <a:gdLst>
                  <a:gd name="T0" fmla="*/ 24 w 668"/>
                  <a:gd name="T1" fmla="*/ 171 h 356"/>
                  <a:gd name="T2" fmla="*/ 180 w 668"/>
                  <a:gd name="T3" fmla="*/ 209 h 356"/>
                  <a:gd name="T4" fmla="*/ 221 w 668"/>
                  <a:gd name="T5" fmla="*/ 198 h 356"/>
                  <a:gd name="T6" fmla="*/ 277 w 668"/>
                  <a:gd name="T7" fmla="*/ 198 h 356"/>
                  <a:gd name="T8" fmla="*/ 339 w 668"/>
                  <a:gd name="T9" fmla="*/ 313 h 356"/>
                  <a:gd name="T10" fmla="*/ 399 w 668"/>
                  <a:gd name="T11" fmla="*/ 311 h 356"/>
                  <a:gd name="T12" fmla="*/ 455 w 668"/>
                  <a:gd name="T13" fmla="*/ 350 h 356"/>
                  <a:gd name="T14" fmla="*/ 567 w 668"/>
                  <a:gd name="T15" fmla="*/ 356 h 356"/>
                  <a:gd name="T16" fmla="*/ 576 w 668"/>
                  <a:gd name="T17" fmla="*/ 316 h 356"/>
                  <a:gd name="T18" fmla="*/ 668 w 668"/>
                  <a:gd name="T19" fmla="*/ 316 h 356"/>
                  <a:gd name="T20" fmla="*/ 654 w 668"/>
                  <a:gd name="T21" fmla="*/ 231 h 356"/>
                  <a:gd name="T22" fmla="*/ 601 w 668"/>
                  <a:gd name="T23" fmla="*/ 140 h 356"/>
                  <a:gd name="T24" fmla="*/ 565 w 668"/>
                  <a:gd name="T25" fmla="*/ 142 h 356"/>
                  <a:gd name="T26" fmla="*/ 344 w 668"/>
                  <a:gd name="T27" fmla="*/ 43 h 356"/>
                  <a:gd name="T28" fmla="*/ 294 w 668"/>
                  <a:gd name="T29" fmla="*/ 38 h 356"/>
                  <a:gd name="T30" fmla="*/ 159 w 668"/>
                  <a:gd name="T31" fmla="*/ 0 h 356"/>
                  <a:gd name="T32" fmla="*/ 40 w 668"/>
                  <a:gd name="T33" fmla="*/ 25 h 356"/>
                  <a:gd name="T34" fmla="*/ 0 w 668"/>
                  <a:gd name="T35" fmla="*/ 92 h 356"/>
                  <a:gd name="T36" fmla="*/ 24 w 668"/>
                  <a:gd name="T37" fmla="*/ 171 h 3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68" h="356">
                    <a:moveTo>
                      <a:pt x="24" y="171"/>
                    </a:moveTo>
                    <a:lnTo>
                      <a:pt x="180" y="209"/>
                    </a:lnTo>
                    <a:lnTo>
                      <a:pt x="221" y="198"/>
                    </a:lnTo>
                    <a:lnTo>
                      <a:pt x="277" y="198"/>
                    </a:lnTo>
                    <a:lnTo>
                      <a:pt x="339" y="313"/>
                    </a:lnTo>
                    <a:lnTo>
                      <a:pt x="399" y="311"/>
                    </a:lnTo>
                    <a:lnTo>
                      <a:pt x="455" y="350"/>
                    </a:lnTo>
                    <a:lnTo>
                      <a:pt x="567" y="356"/>
                    </a:lnTo>
                    <a:lnTo>
                      <a:pt x="576" y="316"/>
                    </a:lnTo>
                    <a:lnTo>
                      <a:pt x="668" y="316"/>
                    </a:lnTo>
                    <a:lnTo>
                      <a:pt x="654" y="231"/>
                    </a:lnTo>
                    <a:lnTo>
                      <a:pt x="601" y="140"/>
                    </a:lnTo>
                    <a:lnTo>
                      <a:pt x="565" y="142"/>
                    </a:lnTo>
                    <a:lnTo>
                      <a:pt x="344" y="43"/>
                    </a:lnTo>
                    <a:lnTo>
                      <a:pt x="294" y="38"/>
                    </a:lnTo>
                    <a:lnTo>
                      <a:pt x="159" y="0"/>
                    </a:lnTo>
                    <a:lnTo>
                      <a:pt x="40" y="25"/>
                    </a:lnTo>
                    <a:lnTo>
                      <a:pt x="0" y="92"/>
                    </a:lnTo>
                    <a:lnTo>
                      <a:pt x="24" y="171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15095" name="Group 55"/>
          <p:cNvGrpSpPr>
            <a:grpSpLocks/>
          </p:cNvGrpSpPr>
          <p:nvPr/>
        </p:nvGrpSpPr>
        <p:grpSpPr bwMode="auto">
          <a:xfrm>
            <a:off x="6265863" y="5016500"/>
            <a:ext cx="2122487" cy="882650"/>
            <a:chOff x="3947" y="3160"/>
            <a:chExt cx="1337" cy="556"/>
          </a:xfrm>
        </p:grpSpPr>
        <p:sp>
          <p:nvSpPr>
            <p:cNvPr id="215096" name="Freeform 56"/>
            <p:cNvSpPr>
              <a:spLocks/>
            </p:cNvSpPr>
            <p:nvPr/>
          </p:nvSpPr>
          <p:spPr bwMode="auto">
            <a:xfrm>
              <a:off x="4470" y="3534"/>
              <a:ext cx="653" cy="164"/>
            </a:xfrm>
            <a:custGeom>
              <a:avLst/>
              <a:gdLst>
                <a:gd name="T0" fmla="*/ 0 w 609"/>
                <a:gd name="T1" fmla="*/ 0 h 164"/>
                <a:gd name="T2" fmla="*/ 196 w 609"/>
                <a:gd name="T3" fmla="*/ 164 h 164"/>
                <a:gd name="T4" fmla="*/ 609 w 609"/>
                <a:gd name="T5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09" h="164">
                  <a:moveTo>
                    <a:pt x="0" y="0"/>
                  </a:moveTo>
                  <a:lnTo>
                    <a:pt x="196" y="164"/>
                  </a:lnTo>
                  <a:lnTo>
                    <a:pt x="609" y="164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15097" name="Text Box 57"/>
            <p:cNvSpPr txBox="1">
              <a:spLocks noChangeArrowheads="1"/>
            </p:cNvSpPr>
            <p:nvPr/>
          </p:nvSpPr>
          <p:spPr bwMode="auto">
            <a:xfrm>
              <a:off x="4627" y="3572"/>
              <a:ext cx="657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900" dirty="0">
                  <a:solidFill>
                    <a:srgbClr val="066168"/>
                  </a:solidFill>
                  <a:latin typeface="Verdana" pitchFamily="34" charset="0"/>
                </a:rPr>
                <a:t>Cariri</a:t>
              </a:r>
            </a:p>
          </p:txBody>
        </p:sp>
        <p:grpSp>
          <p:nvGrpSpPr>
            <p:cNvPr id="215098" name="Group 58"/>
            <p:cNvGrpSpPr>
              <a:grpSpLocks/>
            </p:cNvGrpSpPr>
            <p:nvPr/>
          </p:nvGrpSpPr>
          <p:grpSpPr bwMode="auto">
            <a:xfrm>
              <a:off x="3947" y="3160"/>
              <a:ext cx="631" cy="512"/>
              <a:chOff x="3947" y="3160"/>
              <a:chExt cx="631" cy="512"/>
            </a:xfrm>
          </p:grpSpPr>
          <p:sp>
            <p:nvSpPr>
              <p:cNvPr id="215099" name="Freeform 59"/>
              <p:cNvSpPr>
                <a:spLocks noChangeAspect="1"/>
              </p:cNvSpPr>
              <p:nvPr/>
            </p:nvSpPr>
            <p:spPr bwMode="auto">
              <a:xfrm>
                <a:off x="4038" y="3372"/>
                <a:ext cx="127" cy="228"/>
              </a:xfrm>
              <a:custGeom>
                <a:avLst/>
                <a:gdLst>
                  <a:gd name="T0" fmla="*/ 0 w 708"/>
                  <a:gd name="T1" fmla="*/ 703 h 1264"/>
                  <a:gd name="T2" fmla="*/ 82 w 708"/>
                  <a:gd name="T3" fmla="*/ 747 h 1264"/>
                  <a:gd name="T4" fmla="*/ 101 w 708"/>
                  <a:gd name="T5" fmla="*/ 840 h 1264"/>
                  <a:gd name="T6" fmla="*/ 96 w 708"/>
                  <a:gd name="T7" fmla="*/ 943 h 1264"/>
                  <a:gd name="T8" fmla="*/ 75 w 708"/>
                  <a:gd name="T9" fmla="*/ 1010 h 1264"/>
                  <a:gd name="T10" fmla="*/ 80 w 708"/>
                  <a:gd name="T11" fmla="*/ 1200 h 1264"/>
                  <a:gd name="T12" fmla="*/ 195 w 708"/>
                  <a:gd name="T13" fmla="*/ 1223 h 1264"/>
                  <a:gd name="T14" fmla="*/ 258 w 708"/>
                  <a:gd name="T15" fmla="*/ 1264 h 1264"/>
                  <a:gd name="T16" fmla="*/ 262 w 708"/>
                  <a:gd name="T17" fmla="*/ 734 h 1264"/>
                  <a:gd name="T18" fmla="*/ 639 w 708"/>
                  <a:gd name="T19" fmla="*/ 813 h 1264"/>
                  <a:gd name="T20" fmla="*/ 639 w 708"/>
                  <a:gd name="T21" fmla="*/ 493 h 1264"/>
                  <a:gd name="T22" fmla="*/ 708 w 708"/>
                  <a:gd name="T23" fmla="*/ 241 h 1264"/>
                  <a:gd name="T24" fmla="*/ 701 w 708"/>
                  <a:gd name="T25" fmla="*/ 0 h 1264"/>
                  <a:gd name="T26" fmla="*/ 323 w 708"/>
                  <a:gd name="T27" fmla="*/ 146 h 1264"/>
                  <a:gd name="T28" fmla="*/ 9 w 708"/>
                  <a:gd name="T29" fmla="*/ 356 h 1264"/>
                  <a:gd name="T30" fmla="*/ 0 w 708"/>
                  <a:gd name="T31" fmla="*/ 703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08" h="1264">
                    <a:moveTo>
                      <a:pt x="0" y="703"/>
                    </a:moveTo>
                    <a:lnTo>
                      <a:pt x="82" y="747"/>
                    </a:lnTo>
                    <a:lnTo>
                      <a:pt x="101" y="840"/>
                    </a:lnTo>
                    <a:lnTo>
                      <a:pt x="96" y="943"/>
                    </a:lnTo>
                    <a:lnTo>
                      <a:pt x="75" y="1010"/>
                    </a:lnTo>
                    <a:lnTo>
                      <a:pt x="80" y="1200"/>
                    </a:lnTo>
                    <a:lnTo>
                      <a:pt x="195" y="1223"/>
                    </a:lnTo>
                    <a:lnTo>
                      <a:pt x="258" y="1264"/>
                    </a:lnTo>
                    <a:lnTo>
                      <a:pt x="262" y="734"/>
                    </a:lnTo>
                    <a:lnTo>
                      <a:pt x="639" y="813"/>
                    </a:lnTo>
                    <a:lnTo>
                      <a:pt x="639" y="493"/>
                    </a:lnTo>
                    <a:lnTo>
                      <a:pt x="708" y="241"/>
                    </a:lnTo>
                    <a:lnTo>
                      <a:pt x="701" y="0"/>
                    </a:lnTo>
                    <a:lnTo>
                      <a:pt x="323" y="146"/>
                    </a:lnTo>
                    <a:lnTo>
                      <a:pt x="9" y="356"/>
                    </a:lnTo>
                    <a:lnTo>
                      <a:pt x="0" y="703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100" name="Freeform 60"/>
              <p:cNvSpPr>
                <a:spLocks noChangeAspect="1"/>
              </p:cNvSpPr>
              <p:nvPr/>
            </p:nvSpPr>
            <p:spPr bwMode="auto">
              <a:xfrm>
                <a:off x="3947" y="3241"/>
                <a:ext cx="157" cy="258"/>
              </a:xfrm>
              <a:custGeom>
                <a:avLst/>
                <a:gdLst>
                  <a:gd name="T0" fmla="*/ 478 w 871"/>
                  <a:gd name="T1" fmla="*/ 35 h 1427"/>
                  <a:gd name="T2" fmla="*/ 591 w 871"/>
                  <a:gd name="T3" fmla="*/ 178 h 1427"/>
                  <a:gd name="T4" fmla="*/ 821 w 871"/>
                  <a:gd name="T5" fmla="*/ 173 h 1427"/>
                  <a:gd name="T6" fmla="*/ 803 w 871"/>
                  <a:gd name="T7" fmla="*/ 242 h 1427"/>
                  <a:gd name="T8" fmla="*/ 871 w 871"/>
                  <a:gd name="T9" fmla="*/ 335 h 1427"/>
                  <a:gd name="T10" fmla="*/ 784 w 871"/>
                  <a:gd name="T11" fmla="*/ 521 h 1427"/>
                  <a:gd name="T12" fmla="*/ 779 w 871"/>
                  <a:gd name="T13" fmla="*/ 688 h 1427"/>
                  <a:gd name="T14" fmla="*/ 817 w 871"/>
                  <a:gd name="T15" fmla="*/ 762 h 1427"/>
                  <a:gd name="T16" fmla="*/ 825 w 871"/>
                  <a:gd name="T17" fmla="*/ 872 h 1427"/>
                  <a:gd name="T18" fmla="*/ 511 w 871"/>
                  <a:gd name="T19" fmla="*/ 1080 h 1427"/>
                  <a:gd name="T20" fmla="*/ 501 w 871"/>
                  <a:gd name="T21" fmla="*/ 1427 h 1427"/>
                  <a:gd name="T22" fmla="*/ 486 w 871"/>
                  <a:gd name="T23" fmla="*/ 1423 h 1427"/>
                  <a:gd name="T24" fmla="*/ 429 w 871"/>
                  <a:gd name="T25" fmla="*/ 1424 h 1427"/>
                  <a:gd name="T26" fmla="*/ 398 w 871"/>
                  <a:gd name="T27" fmla="*/ 1406 h 1427"/>
                  <a:gd name="T28" fmla="*/ 353 w 871"/>
                  <a:gd name="T29" fmla="*/ 1363 h 1427"/>
                  <a:gd name="T30" fmla="*/ 327 w 871"/>
                  <a:gd name="T31" fmla="*/ 1325 h 1427"/>
                  <a:gd name="T32" fmla="*/ 197 w 871"/>
                  <a:gd name="T33" fmla="*/ 1238 h 1427"/>
                  <a:gd name="T34" fmla="*/ 100 w 871"/>
                  <a:gd name="T35" fmla="*/ 1186 h 1427"/>
                  <a:gd name="T36" fmla="*/ 9 w 871"/>
                  <a:gd name="T37" fmla="*/ 1085 h 1427"/>
                  <a:gd name="T38" fmla="*/ 5 w 871"/>
                  <a:gd name="T39" fmla="*/ 840 h 1427"/>
                  <a:gd name="T40" fmla="*/ 0 w 871"/>
                  <a:gd name="T41" fmla="*/ 661 h 1427"/>
                  <a:gd name="T42" fmla="*/ 12 w 871"/>
                  <a:gd name="T43" fmla="*/ 628 h 1427"/>
                  <a:gd name="T44" fmla="*/ 5 w 871"/>
                  <a:gd name="T45" fmla="*/ 490 h 1427"/>
                  <a:gd name="T46" fmla="*/ 0 w 871"/>
                  <a:gd name="T47" fmla="*/ 405 h 1427"/>
                  <a:gd name="T48" fmla="*/ 8 w 871"/>
                  <a:gd name="T49" fmla="*/ 256 h 1427"/>
                  <a:gd name="T50" fmla="*/ 42 w 871"/>
                  <a:gd name="T51" fmla="*/ 241 h 1427"/>
                  <a:gd name="T52" fmla="*/ 71 w 871"/>
                  <a:gd name="T53" fmla="*/ 243 h 1427"/>
                  <a:gd name="T54" fmla="*/ 58 w 871"/>
                  <a:gd name="T55" fmla="*/ 133 h 1427"/>
                  <a:gd name="T56" fmla="*/ 73 w 871"/>
                  <a:gd name="T57" fmla="*/ 65 h 1427"/>
                  <a:gd name="T58" fmla="*/ 273 w 871"/>
                  <a:gd name="T59" fmla="*/ 0 h 1427"/>
                  <a:gd name="T60" fmla="*/ 333 w 871"/>
                  <a:gd name="T61" fmla="*/ 34 h 1427"/>
                  <a:gd name="T62" fmla="*/ 478 w 871"/>
                  <a:gd name="T63" fmla="*/ 35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71" h="1427">
                    <a:moveTo>
                      <a:pt x="478" y="35"/>
                    </a:moveTo>
                    <a:lnTo>
                      <a:pt x="591" y="178"/>
                    </a:lnTo>
                    <a:lnTo>
                      <a:pt x="821" y="173"/>
                    </a:lnTo>
                    <a:lnTo>
                      <a:pt x="803" y="242"/>
                    </a:lnTo>
                    <a:lnTo>
                      <a:pt x="871" y="335"/>
                    </a:lnTo>
                    <a:lnTo>
                      <a:pt x="784" y="521"/>
                    </a:lnTo>
                    <a:lnTo>
                      <a:pt x="779" y="688"/>
                    </a:lnTo>
                    <a:lnTo>
                      <a:pt x="817" y="762"/>
                    </a:lnTo>
                    <a:lnTo>
                      <a:pt x="825" y="872"/>
                    </a:lnTo>
                    <a:lnTo>
                      <a:pt x="511" y="1080"/>
                    </a:lnTo>
                    <a:lnTo>
                      <a:pt x="501" y="1427"/>
                    </a:lnTo>
                    <a:lnTo>
                      <a:pt x="486" y="1423"/>
                    </a:lnTo>
                    <a:lnTo>
                      <a:pt x="429" y="1424"/>
                    </a:lnTo>
                    <a:lnTo>
                      <a:pt x="398" y="1406"/>
                    </a:lnTo>
                    <a:lnTo>
                      <a:pt x="353" y="1363"/>
                    </a:lnTo>
                    <a:lnTo>
                      <a:pt x="327" y="1325"/>
                    </a:lnTo>
                    <a:lnTo>
                      <a:pt x="197" y="1238"/>
                    </a:lnTo>
                    <a:lnTo>
                      <a:pt x="100" y="1186"/>
                    </a:lnTo>
                    <a:lnTo>
                      <a:pt x="9" y="1085"/>
                    </a:lnTo>
                    <a:lnTo>
                      <a:pt x="5" y="840"/>
                    </a:lnTo>
                    <a:lnTo>
                      <a:pt x="0" y="661"/>
                    </a:lnTo>
                    <a:lnTo>
                      <a:pt x="12" y="628"/>
                    </a:lnTo>
                    <a:lnTo>
                      <a:pt x="5" y="490"/>
                    </a:lnTo>
                    <a:lnTo>
                      <a:pt x="0" y="405"/>
                    </a:lnTo>
                    <a:lnTo>
                      <a:pt x="8" y="256"/>
                    </a:lnTo>
                    <a:lnTo>
                      <a:pt x="42" y="241"/>
                    </a:lnTo>
                    <a:lnTo>
                      <a:pt x="71" y="243"/>
                    </a:lnTo>
                    <a:lnTo>
                      <a:pt x="58" y="133"/>
                    </a:lnTo>
                    <a:lnTo>
                      <a:pt x="73" y="65"/>
                    </a:lnTo>
                    <a:lnTo>
                      <a:pt x="273" y="0"/>
                    </a:lnTo>
                    <a:lnTo>
                      <a:pt x="333" y="34"/>
                    </a:lnTo>
                    <a:lnTo>
                      <a:pt x="478" y="3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101" name="Freeform 61"/>
              <p:cNvSpPr>
                <a:spLocks noChangeAspect="1"/>
              </p:cNvSpPr>
              <p:nvPr/>
            </p:nvSpPr>
            <p:spPr bwMode="auto">
              <a:xfrm>
                <a:off x="4088" y="3293"/>
                <a:ext cx="94" cy="105"/>
              </a:xfrm>
              <a:custGeom>
                <a:avLst/>
                <a:gdLst>
                  <a:gd name="T0" fmla="*/ 89 w 521"/>
                  <a:gd name="T1" fmla="*/ 45 h 582"/>
                  <a:gd name="T2" fmla="*/ 230 w 521"/>
                  <a:gd name="T3" fmla="*/ 57 h 582"/>
                  <a:gd name="T4" fmla="*/ 272 w 521"/>
                  <a:gd name="T5" fmla="*/ 0 h 582"/>
                  <a:gd name="T6" fmla="*/ 315 w 521"/>
                  <a:gd name="T7" fmla="*/ 3 h 582"/>
                  <a:gd name="T8" fmla="*/ 415 w 521"/>
                  <a:gd name="T9" fmla="*/ 120 h 582"/>
                  <a:gd name="T10" fmla="*/ 500 w 521"/>
                  <a:gd name="T11" fmla="*/ 110 h 582"/>
                  <a:gd name="T12" fmla="*/ 506 w 521"/>
                  <a:gd name="T13" fmla="*/ 154 h 582"/>
                  <a:gd name="T14" fmla="*/ 521 w 521"/>
                  <a:gd name="T15" fmla="*/ 222 h 582"/>
                  <a:gd name="T16" fmla="*/ 475 w 521"/>
                  <a:gd name="T17" fmla="*/ 414 h 582"/>
                  <a:gd name="T18" fmla="*/ 44 w 521"/>
                  <a:gd name="T19" fmla="*/ 582 h 582"/>
                  <a:gd name="T20" fmla="*/ 39 w 521"/>
                  <a:gd name="T21" fmla="*/ 476 h 582"/>
                  <a:gd name="T22" fmla="*/ 0 w 521"/>
                  <a:gd name="T23" fmla="*/ 402 h 582"/>
                  <a:gd name="T24" fmla="*/ 6 w 521"/>
                  <a:gd name="T25" fmla="*/ 234 h 582"/>
                  <a:gd name="T26" fmla="*/ 89 w 521"/>
                  <a:gd name="T27" fmla="*/ 45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21" h="582">
                    <a:moveTo>
                      <a:pt x="89" y="45"/>
                    </a:moveTo>
                    <a:lnTo>
                      <a:pt x="230" y="57"/>
                    </a:lnTo>
                    <a:lnTo>
                      <a:pt x="272" y="0"/>
                    </a:lnTo>
                    <a:lnTo>
                      <a:pt x="315" y="3"/>
                    </a:lnTo>
                    <a:lnTo>
                      <a:pt x="415" y="120"/>
                    </a:lnTo>
                    <a:lnTo>
                      <a:pt x="500" y="110"/>
                    </a:lnTo>
                    <a:lnTo>
                      <a:pt x="506" y="154"/>
                    </a:lnTo>
                    <a:lnTo>
                      <a:pt x="521" y="222"/>
                    </a:lnTo>
                    <a:lnTo>
                      <a:pt x="475" y="414"/>
                    </a:lnTo>
                    <a:lnTo>
                      <a:pt x="44" y="582"/>
                    </a:lnTo>
                    <a:lnTo>
                      <a:pt x="39" y="476"/>
                    </a:lnTo>
                    <a:lnTo>
                      <a:pt x="0" y="402"/>
                    </a:lnTo>
                    <a:lnTo>
                      <a:pt x="6" y="234"/>
                    </a:lnTo>
                    <a:lnTo>
                      <a:pt x="89" y="4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102" name="Freeform 62"/>
              <p:cNvSpPr>
                <a:spLocks noChangeAspect="1"/>
              </p:cNvSpPr>
              <p:nvPr/>
            </p:nvSpPr>
            <p:spPr bwMode="auto">
              <a:xfrm>
                <a:off x="4243" y="3394"/>
                <a:ext cx="76" cy="88"/>
              </a:xfrm>
              <a:custGeom>
                <a:avLst/>
                <a:gdLst>
                  <a:gd name="T0" fmla="*/ 73 w 424"/>
                  <a:gd name="T1" fmla="*/ 470 h 489"/>
                  <a:gd name="T2" fmla="*/ 424 w 424"/>
                  <a:gd name="T3" fmla="*/ 489 h 489"/>
                  <a:gd name="T4" fmla="*/ 421 w 424"/>
                  <a:gd name="T5" fmla="*/ 324 h 489"/>
                  <a:gd name="T6" fmla="*/ 361 w 424"/>
                  <a:gd name="T7" fmla="*/ 172 h 489"/>
                  <a:gd name="T8" fmla="*/ 308 w 424"/>
                  <a:gd name="T9" fmla="*/ 96 h 489"/>
                  <a:gd name="T10" fmla="*/ 147 w 424"/>
                  <a:gd name="T11" fmla="*/ 49 h 489"/>
                  <a:gd name="T12" fmla="*/ 62 w 424"/>
                  <a:gd name="T13" fmla="*/ 0 h 489"/>
                  <a:gd name="T14" fmla="*/ 48 w 424"/>
                  <a:gd name="T15" fmla="*/ 35 h 489"/>
                  <a:gd name="T16" fmla="*/ 76 w 424"/>
                  <a:gd name="T17" fmla="*/ 79 h 489"/>
                  <a:gd name="T18" fmla="*/ 71 w 424"/>
                  <a:gd name="T19" fmla="*/ 114 h 489"/>
                  <a:gd name="T20" fmla="*/ 0 w 424"/>
                  <a:gd name="T21" fmla="*/ 181 h 489"/>
                  <a:gd name="T22" fmla="*/ 73 w 424"/>
                  <a:gd name="T23" fmla="*/ 470 h 4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24" h="489">
                    <a:moveTo>
                      <a:pt x="73" y="470"/>
                    </a:moveTo>
                    <a:lnTo>
                      <a:pt x="424" y="489"/>
                    </a:lnTo>
                    <a:lnTo>
                      <a:pt x="421" y="324"/>
                    </a:lnTo>
                    <a:lnTo>
                      <a:pt x="361" y="172"/>
                    </a:lnTo>
                    <a:lnTo>
                      <a:pt x="308" y="96"/>
                    </a:lnTo>
                    <a:lnTo>
                      <a:pt x="147" y="49"/>
                    </a:lnTo>
                    <a:lnTo>
                      <a:pt x="62" y="0"/>
                    </a:lnTo>
                    <a:lnTo>
                      <a:pt x="48" y="35"/>
                    </a:lnTo>
                    <a:lnTo>
                      <a:pt x="76" y="79"/>
                    </a:lnTo>
                    <a:lnTo>
                      <a:pt x="71" y="114"/>
                    </a:lnTo>
                    <a:lnTo>
                      <a:pt x="0" y="181"/>
                    </a:lnTo>
                    <a:lnTo>
                      <a:pt x="73" y="470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103" name="Freeform 63"/>
              <p:cNvSpPr>
                <a:spLocks noChangeAspect="1"/>
              </p:cNvSpPr>
              <p:nvPr/>
            </p:nvSpPr>
            <p:spPr bwMode="auto">
              <a:xfrm>
                <a:off x="4250" y="3287"/>
                <a:ext cx="155" cy="214"/>
              </a:xfrm>
              <a:custGeom>
                <a:avLst/>
                <a:gdLst>
                  <a:gd name="T0" fmla="*/ 20 w 859"/>
                  <a:gd name="T1" fmla="*/ 588 h 1187"/>
                  <a:gd name="T2" fmla="*/ 102 w 859"/>
                  <a:gd name="T3" fmla="*/ 640 h 1187"/>
                  <a:gd name="T4" fmla="*/ 266 w 859"/>
                  <a:gd name="T5" fmla="*/ 693 h 1187"/>
                  <a:gd name="T6" fmla="*/ 312 w 859"/>
                  <a:gd name="T7" fmla="*/ 760 h 1187"/>
                  <a:gd name="T8" fmla="*/ 379 w 859"/>
                  <a:gd name="T9" fmla="*/ 918 h 1187"/>
                  <a:gd name="T10" fmla="*/ 386 w 859"/>
                  <a:gd name="T11" fmla="*/ 1080 h 1187"/>
                  <a:gd name="T12" fmla="*/ 479 w 859"/>
                  <a:gd name="T13" fmla="*/ 1085 h 1187"/>
                  <a:gd name="T14" fmla="*/ 678 w 859"/>
                  <a:gd name="T15" fmla="*/ 1187 h 1187"/>
                  <a:gd name="T16" fmla="*/ 749 w 859"/>
                  <a:gd name="T17" fmla="*/ 833 h 1187"/>
                  <a:gd name="T18" fmla="*/ 859 w 859"/>
                  <a:gd name="T19" fmla="*/ 483 h 1187"/>
                  <a:gd name="T20" fmla="*/ 570 w 859"/>
                  <a:gd name="T21" fmla="*/ 508 h 1187"/>
                  <a:gd name="T22" fmla="*/ 459 w 859"/>
                  <a:gd name="T23" fmla="*/ 179 h 1187"/>
                  <a:gd name="T24" fmla="*/ 578 w 859"/>
                  <a:gd name="T25" fmla="*/ 0 h 1187"/>
                  <a:gd name="T26" fmla="*/ 424 w 859"/>
                  <a:gd name="T27" fmla="*/ 6 h 1187"/>
                  <a:gd name="T28" fmla="*/ 202 w 859"/>
                  <a:gd name="T29" fmla="*/ 222 h 1187"/>
                  <a:gd name="T30" fmla="*/ 207 w 859"/>
                  <a:gd name="T31" fmla="*/ 328 h 1187"/>
                  <a:gd name="T32" fmla="*/ 17 w 859"/>
                  <a:gd name="T33" fmla="*/ 491 h 1187"/>
                  <a:gd name="T34" fmla="*/ 0 w 859"/>
                  <a:gd name="T35" fmla="*/ 556 h 1187"/>
                  <a:gd name="T36" fmla="*/ 20 w 859"/>
                  <a:gd name="T37" fmla="*/ 588 h 1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59" h="1187">
                    <a:moveTo>
                      <a:pt x="20" y="588"/>
                    </a:moveTo>
                    <a:lnTo>
                      <a:pt x="102" y="640"/>
                    </a:lnTo>
                    <a:lnTo>
                      <a:pt x="266" y="693"/>
                    </a:lnTo>
                    <a:lnTo>
                      <a:pt x="312" y="760"/>
                    </a:lnTo>
                    <a:lnTo>
                      <a:pt x="379" y="918"/>
                    </a:lnTo>
                    <a:lnTo>
                      <a:pt x="386" y="1080"/>
                    </a:lnTo>
                    <a:lnTo>
                      <a:pt x="479" y="1085"/>
                    </a:lnTo>
                    <a:lnTo>
                      <a:pt x="678" y="1187"/>
                    </a:lnTo>
                    <a:lnTo>
                      <a:pt x="749" y="833"/>
                    </a:lnTo>
                    <a:lnTo>
                      <a:pt x="859" y="483"/>
                    </a:lnTo>
                    <a:lnTo>
                      <a:pt x="570" y="508"/>
                    </a:lnTo>
                    <a:lnTo>
                      <a:pt x="459" y="179"/>
                    </a:lnTo>
                    <a:lnTo>
                      <a:pt x="578" y="0"/>
                    </a:lnTo>
                    <a:lnTo>
                      <a:pt x="424" y="6"/>
                    </a:lnTo>
                    <a:lnTo>
                      <a:pt x="202" y="222"/>
                    </a:lnTo>
                    <a:lnTo>
                      <a:pt x="207" y="328"/>
                    </a:lnTo>
                    <a:lnTo>
                      <a:pt x="17" y="491"/>
                    </a:lnTo>
                    <a:lnTo>
                      <a:pt x="0" y="556"/>
                    </a:lnTo>
                    <a:lnTo>
                      <a:pt x="20" y="58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104" name="Freeform 64"/>
              <p:cNvSpPr>
                <a:spLocks noChangeAspect="1"/>
              </p:cNvSpPr>
              <p:nvPr/>
            </p:nvSpPr>
            <p:spPr bwMode="auto">
              <a:xfrm>
                <a:off x="4224" y="3480"/>
                <a:ext cx="247" cy="192"/>
              </a:xfrm>
              <a:custGeom>
                <a:avLst/>
                <a:gdLst>
                  <a:gd name="T0" fmla="*/ 333 w 1366"/>
                  <a:gd name="T1" fmla="*/ 687 h 1064"/>
                  <a:gd name="T2" fmla="*/ 330 w 1366"/>
                  <a:gd name="T3" fmla="*/ 362 h 1064"/>
                  <a:gd name="T4" fmla="*/ 207 w 1366"/>
                  <a:gd name="T5" fmla="*/ 251 h 1064"/>
                  <a:gd name="T6" fmla="*/ 0 w 1366"/>
                  <a:gd name="T7" fmla="*/ 113 h 1064"/>
                  <a:gd name="T8" fmla="*/ 102 w 1366"/>
                  <a:gd name="T9" fmla="*/ 137 h 1064"/>
                  <a:gd name="T10" fmla="*/ 160 w 1366"/>
                  <a:gd name="T11" fmla="*/ 131 h 1064"/>
                  <a:gd name="T12" fmla="*/ 204 w 1366"/>
                  <a:gd name="T13" fmla="*/ 49 h 1064"/>
                  <a:gd name="T14" fmla="*/ 180 w 1366"/>
                  <a:gd name="T15" fmla="*/ 0 h 1064"/>
                  <a:gd name="T16" fmla="*/ 532 w 1366"/>
                  <a:gd name="T17" fmla="*/ 14 h 1064"/>
                  <a:gd name="T18" fmla="*/ 625 w 1366"/>
                  <a:gd name="T19" fmla="*/ 20 h 1064"/>
                  <a:gd name="T20" fmla="*/ 822 w 1366"/>
                  <a:gd name="T21" fmla="*/ 116 h 1064"/>
                  <a:gd name="T22" fmla="*/ 1011 w 1366"/>
                  <a:gd name="T23" fmla="*/ 348 h 1064"/>
                  <a:gd name="T24" fmla="*/ 1175 w 1366"/>
                  <a:gd name="T25" fmla="*/ 584 h 1064"/>
                  <a:gd name="T26" fmla="*/ 1366 w 1366"/>
                  <a:gd name="T27" fmla="*/ 678 h 1064"/>
                  <a:gd name="T28" fmla="*/ 1356 w 1366"/>
                  <a:gd name="T29" fmla="*/ 693 h 1064"/>
                  <a:gd name="T30" fmla="*/ 1313 w 1366"/>
                  <a:gd name="T31" fmla="*/ 705 h 1064"/>
                  <a:gd name="T32" fmla="*/ 1274 w 1366"/>
                  <a:gd name="T33" fmla="*/ 778 h 1064"/>
                  <a:gd name="T34" fmla="*/ 1196 w 1366"/>
                  <a:gd name="T35" fmla="*/ 783 h 1064"/>
                  <a:gd name="T36" fmla="*/ 1111 w 1366"/>
                  <a:gd name="T37" fmla="*/ 825 h 1064"/>
                  <a:gd name="T38" fmla="*/ 1078 w 1366"/>
                  <a:gd name="T39" fmla="*/ 815 h 1064"/>
                  <a:gd name="T40" fmla="*/ 1035 w 1366"/>
                  <a:gd name="T41" fmla="*/ 804 h 1064"/>
                  <a:gd name="T42" fmla="*/ 1023 w 1366"/>
                  <a:gd name="T43" fmla="*/ 831 h 1064"/>
                  <a:gd name="T44" fmla="*/ 1044 w 1366"/>
                  <a:gd name="T45" fmla="*/ 880 h 1064"/>
                  <a:gd name="T46" fmla="*/ 1032 w 1366"/>
                  <a:gd name="T47" fmla="*/ 953 h 1064"/>
                  <a:gd name="T48" fmla="*/ 985 w 1366"/>
                  <a:gd name="T49" fmla="*/ 977 h 1064"/>
                  <a:gd name="T50" fmla="*/ 945 w 1366"/>
                  <a:gd name="T51" fmla="*/ 965 h 1064"/>
                  <a:gd name="T52" fmla="*/ 871 w 1366"/>
                  <a:gd name="T53" fmla="*/ 950 h 1064"/>
                  <a:gd name="T54" fmla="*/ 839 w 1366"/>
                  <a:gd name="T55" fmla="*/ 991 h 1064"/>
                  <a:gd name="T56" fmla="*/ 824 w 1366"/>
                  <a:gd name="T57" fmla="*/ 1053 h 1064"/>
                  <a:gd name="T58" fmla="*/ 783 w 1366"/>
                  <a:gd name="T59" fmla="*/ 1064 h 1064"/>
                  <a:gd name="T60" fmla="*/ 783 w 1366"/>
                  <a:gd name="T61" fmla="*/ 626 h 1064"/>
                  <a:gd name="T62" fmla="*/ 552 w 1366"/>
                  <a:gd name="T63" fmla="*/ 605 h 1064"/>
                  <a:gd name="T64" fmla="*/ 333 w 1366"/>
                  <a:gd name="T65" fmla="*/ 687 h 1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66" h="1064">
                    <a:moveTo>
                      <a:pt x="333" y="687"/>
                    </a:moveTo>
                    <a:lnTo>
                      <a:pt x="330" y="362"/>
                    </a:lnTo>
                    <a:lnTo>
                      <a:pt x="207" y="251"/>
                    </a:lnTo>
                    <a:lnTo>
                      <a:pt x="0" y="113"/>
                    </a:lnTo>
                    <a:lnTo>
                      <a:pt x="102" y="137"/>
                    </a:lnTo>
                    <a:lnTo>
                      <a:pt x="160" y="131"/>
                    </a:lnTo>
                    <a:lnTo>
                      <a:pt x="204" y="49"/>
                    </a:lnTo>
                    <a:lnTo>
                      <a:pt x="180" y="0"/>
                    </a:lnTo>
                    <a:lnTo>
                      <a:pt x="532" y="14"/>
                    </a:lnTo>
                    <a:lnTo>
                      <a:pt x="625" y="20"/>
                    </a:lnTo>
                    <a:lnTo>
                      <a:pt x="822" y="116"/>
                    </a:lnTo>
                    <a:lnTo>
                      <a:pt x="1011" y="348"/>
                    </a:lnTo>
                    <a:lnTo>
                      <a:pt x="1175" y="584"/>
                    </a:lnTo>
                    <a:lnTo>
                      <a:pt x="1366" y="678"/>
                    </a:lnTo>
                    <a:lnTo>
                      <a:pt x="1356" y="693"/>
                    </a:lnTo>
                    <a:lnTo>
                      <a:pt x="1313" y="705"/>
                    </a:lnTo>
                    <a:lnTo>
                      <a:pt x="1274" y="778"/>
                    </a:lnTo>
                    <a:lnTo>
                      <a:pt x="1196" y="783"/>
                    </a:lnTo>
                    <a:lnTo>
                      <a:pt x="1111" y="825"/>
                    </a:lnTo>
                    <a:lnTo>
                      <a:pt x="1078" y="815"/>
                    </a:lnTo>
                    <a:lnTo>
                      <a:pt x="1035" y="804"/>
                    </a:lnTo>
                    <a:lnTo>
                      <a:pt x="1023" y="831"/>
                    </a:lnTo>
                    <a:lnTo>
                      <a:pt x="1044" y="880"/>
                    </a:lnTo>
                    <a:lnTo>
                      <a:pt x="1032" y="953"/>
                    </a:lnTo>
                    <a:lnTo>
                      <a:pt x="985" y="977"/>
                    </a:lnTo>
                    <a:lnTo>
                      <a:pt x="945" y="965"/>
                    </a:lnTo>
                    <a:lnTo>
                      <a:pt x="871" y="950"/>
                    </a:lnTo>
                    <a:lnTo>
                      <a:pt x="839" y="991"/>
                    </a:lnTo>
                    <a:lnTo>
                      <a:pt x="824" y="1053"/>
                    </a:lnTo>
                    <a:lnTo>
                      <a:pt x="783" y="1064"/>
                    </a:lnTo>
                    <a:lnTo>
                      <a:pt x="783" y="626"/>
                    </a:lnTo>
                    <a:lnTo>
                      <a:pt x="552" y="605"/>
                    </a:lnTo>
                    <a:lnTo>
                      <a:pt x="333" y="687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105" name="Freeform 65"/>
              <p:cNvSpPr>
                <a:spLocks noChangeAspect="1"/>
              </p:cNvSpPr>
              <p:nvPr/>
            </p:nvSpPr>
            <p:spPr bwMode="auto">
              <a:xfrm>
                <a:off x="4152" y="3315"/>
                <a:ext cx="136" cy="212"/>
              </a:xfrm>
              <a:custGeom>
                <a:avLst/>
                <a:gdLst>
                  <a:gd name="T0" fmla="*/ 386 w 752"/>
                  <a:gd name="T1" fmla="*/ 1 h 1176"/>
                  <a:gd name="T2" fmla="*/ 457 w 752"/>
                  <a:gd name="T3" fmla="*/ 77 h 1176"/>
                  <a:gd name="T4" fmla="*/ 551 w 752"/>
                  <a:gd name="T5" fmla="*/ 88 h 1176"/>
                  <a:gd name="T6" fmla="*/ 586 w 752"/>
                  <a:gd name="T7" fmla="*/ 49 h 1176"/>
                  <a:gd name="T8" fmla="*/ 626 w 752"/>
                  <a:gd name="T9" fmla="*/ 43 h 1176"/>
                  <a:gd name="T10" fmla="*/ 627 w 752"/>
                  <a:gd name="T11" fmla="*/ 24 h 1176"/>
                  <a:gd name="T12" fmla="*/ 686 w 752"/>
                  <a:gd name="T13" fmla="*/ 28 h 1176"/>
                  <a:gd name="T14" fmla="*/ 748 w 752"/>
                  <a:gd name="T15" fmla="*/ 69 h 1176"/>
                  <a:gd name="T16" fmla="*/ 752 w 752"/>
                  <a:gd name="T17" fmla="*/ 175 h 1176"/>
                  <a:gd name="T18" fmla="*/ 560 w 752"/>
                  <a:gd name="T19" fmla="*/ 333 h 1176"/>
                  <a:gd name="T20" fmla="*/ 544 w 752"/>
                  <a:gd name="T21" fmla="*/ 397 h 1176"/>
                  <a:gd name="T22" fmla="*/ 565 w 752"/>
                  <a:gd name="T23" fmla="*/ 429 h 1176"/>
                  <a:gd name="T24" fmla="*/ 547 w 752"/>
                  <a:gd name="T25" fmla="*/ 476 h 1176"/>
                  <a:gd name="T26" fmla="*/ 576 w 752"/>
                  <a:gd name="T27" fmla="*/ 511 h 1176"/>
                  <a:gd name="T28" fmla="*/ 570 w 752"/>
                  <a:gd name="T29" fmla="*/ 549 h 1176"/>
                  <a:gd name="T30" fmla="*/ 502 w 752"/>
                  <a:gd name="T31" fmla="*/ 610 h 1176"/>
                  <a:gd name="T32" fmla="*/ 532 w 752"/>
                  <a:gd name="T33" fmla="*/ 731 h 1176"/>
                  <a:gd name="T34" fmla="*/ 581 w 752"/>
                  <a:gd name="T35" fmla="*/ 924 h 1176"/>
                  <a:gd name="T36" fmla="*/ 601 w 752"/>
                  <a:gd name="T37" fmla="*/ 959 h 1176"/>
                  <a:gd name="T38" fmla="*/ 577 w 752"/>
                  <a:gd name="T39" fmla="*/ 1012 h 1176"/>
                  <a:gd name="T40" fmla="*/ 548 w 752"/>
                  <a:gd name="T41" fmla="*/ 1043 h 1176"/>
                  <a:gd name="T42" fmla="*/ 495 w 752"/>
                  <a:gd name="T43" fmla="*/ 1047 h 1176"/>
                  <a:gd name="T44" fmla="*/ 336 w 752"/>
                  <a:gd name="T45" fmla="*/ 1008 h 1176"/>
                  <a:gd name="T46" fmla="*/ 194 w 752"/>
                  <a:gd name="T47" fmla="*/ 1176 h 1176"/>
                  <a:gd name="T48" fmla="*/ 0 w 752"/>
                  <a:gd name="T49" fmla="*/ 1127 h 1176"/>
                  <a:gd name="T50" fmla="*/ 1 w 752"/>
                  <a:gd name="T51" fmla="*/ 803 h 1176"/>
                  <a:gd name="T52" fmla="*/ 72 w 752"/>
                  <a:gd name="T53" fmla="*/ 549 h 1176"/>
                  <a:gd name="T54" fmla="*/ 68 w 752"/>
                  <a:gd name="T55" fmla="*/ 395 h 1176"/>
                  <a:gd name="T56" fmla="*/ 64 w 752"/>
                  <a:gd name="T57" fmla="*/ 312 h 1176"/>
                  <a:gd name="T58" fmla="*/ 116 w 752"/>
                  <a:gd name="T59" fmla="*/ 292 h 1176"/>
                  <a:gd name="T60" fmla="*/ 165 w 752"/>
                  <a:gd name="T61" fmla="*/ 100 h 1176"/>
                  <a:gd name="T62" fmla="*/ 148 w 752"/>
                  <a:gd name="T63" fmla="*/ 36 h 1176"/>
                  <a:gd name="T64" fmla="*/ 246 w 752"/>
                  <a:gd name="T65" fmla="*/ 34 h 1176"/>
                  <a:gd name="T66" fmla="*/ 354 w 752"/>
                  <a:gd name="T67" fmla="*/ 0 h 1176"/>
                  <a:gd name="T68" fmla="*/ 386 w 752"/>
                  <a:gd name="T69" fmla="*/ 1 h 1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52" h="1176">
                    <a:moveTo>
                      <a:pt x="386" y="1"/>
                    </a:moveTo>
                    <a:lnTo>
                      <a:pt x="457" y="77"/>
                    </a:lnTo>
                    <a:lnTo>
                      <a:pt x="551" y="88"/>
                    </a:lnTo>
                    <a:lnTo>
                      <a:pt x="586" y="49"/>
                    </a:lnTo>
                    <a:lnTo>
                      <a:pt x="626" y="43"/>
                    </a:lnTo>
                    <a:lnTo>
                      <a:pt x="627" y="24"/>
                    </a:lnTo>
                    <a:lnTo>
                      <a:pt x="686" y="28"/>
                    </a:lnTo>
                    <a:lnTo>
                      <a:pt x="748" y="69"/>
                    </a:lnTo>
                    <a:lnTo>
                      <a:pt x="752" y="175"/>
                    </a:lnTo>
                    <a:lnTo>
                      <a:pt x="560" y="333"/>
                    </a:lnTo>
                    <a:lnTo>
                      <a:pt x="544" y="397"/>
                    </a:lnTo>
                    <a:lnTo>
                      <a:pt x="565" y="429"/>
                    </a:lnTo>
                    <a:lnTo>
                      <a:pt x="547" y="476"/>
                    </a:lnTo>
                    <a:lnTo>
                      <a:pt x="576" y="511"/>
                    </a:lnTo>
                    <a:lnTo>
                      <a:pt x="570" y="549"/>
                    </a:lnTo>
                    <a:lnTo>
                      <a:pt x="502" y="610"/>
                    </a:lnTo>
                    <a:lnTo>
                      <a:pt x="532" y="731"/>
                    </a:lnTo>
                    <a:lnTo>
                      <a:pt x="581" y="924"/>
                    </a:lnTo>
                    <a:lnTo>
                      <a:pt x="601" y="959"/>
                    </a:lnTo>
                    <a:lnTo>
                      <a:pt x="577" y="1012"/>
                    </a:lnTo>
                    <a:lnTo>
                      <a:pt x="548" y="1043"/>
                    </a:lnTo>
                    <a:lnTo>
                      <a:pt x="495" y="1047"/>
                    </a:lnTo>
                    <a:lnTo>
                      <a:pt x="336" y="1008"/>
                    </a:lnTo>
                    <a:lnTo>
                      <a:pt x="194" y="1176"/>
                    </a:lnTo>
                    <a:lnTo>
                      <a:pt x="0" y="1127"/>
                    </a:lnTo>
                    <a:lnTo>
                      <a:pt x="1" y="803"/>
                    </a:lnTo>
                    <a:lnTo>
                      <a:pt x="72" y="549"/>
                    </a:lnTo>
                    <a:lnTo>
                      <a:pt x="68" y="395"/>
                    </a:lnTo>
                    <a:lnTo>
                      <a:pt x="64" y="312"/>
                    </a:lnTo>
                    <a:lnTo>
                      <a:pt x="116" y="292"/>
                    </a:lnTo>
                    <a:lnTo>
                      <a:pt x="165" y="100"/>
                    </a:lnTo>
                    <a:lnTo>
                      <a:pt x="148" y="36"/>
                    </a:lnTo>
                    <a:lnTo>
                      <a:pt x="246" y="34"/>
                    </a:lnTo>
                    <a:lnTo>
                      <a:pt x="354" y="0"/>
                    </a:lnTo>
                    <a:lnTo>
                      <a:pt x="386" y="1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106" name="Freeform 66"/>
              <p:cNvSpPr>
                <a:spLocks noChangeAspect="1"/>
              </p:cNvSpPr>
              <p:nvPr/>
            </p:nvSpPr>
            <p:spPr bwMode="auto">
              <a:xfrm>
                <a:off x="4373" y="3365"/>
                <a:ext cx="205" cy="237"/>
              </a:xfrm>
              <a:custGeom>
                <a:avLst/>
                <a:gdLst>
                  <a:gd name="T0" fmla="*/ 542 w 1138"/>
                  <a:gd name="T1" fmla="*/ 1316 h 1316"/>
                  <a:gd name="T2" fmla="*/ 565 w 1138"/>
                  <a:gd name="T3" fmla="*/ 1194 h 1316"/>
                  <a:gd name="T4" fmla="*/ 594 w 1138"/>
                  <a:gd name="T5" fmla="*/ 1170 h 1316"/>
                  <a:gd name="T6" fmla="*/ 661 w 1138"/>
                  <a:gd name="T7" fmla="*/ 1164 h 1316"/>
                  <a:gd name="T8" fmla="*/ 679 w 1138"/>
                  <a:gd name="T9" fmla="*/ 1132 h 1316"/>
                  <a:gd name="T10" fmla="*/ 728 w 1138"/>
                  <a:gd name="T11" fmla="*/ 1135 h 1316"/>
                  <a:gd name="T12" fmla="*/ 741 w 1138"/>
                  <a:gd name="T13" fmla="*/ 1062 h 1316"/>
                  <a:gd name="T14" fmla="*/ 752 w 1138"/>
                  <a:gd name="T15" fmla="*/ 986 h 1316"/>
                  <a:gd name="T16" fmla="*/ 798 w 1138"/>
                  <a:gd name="T17" fmla="*/ 883 h 1316"/>
                  <a:gd name="T18" fmla="*/ 834 w 1138"/>
                  <a:gd name="T19" fmla="*/ 863 h 1316"/>
                  <a:gd name="T20" fmla="*/ 784 w 1138"/>
                  <a:gd name="T21" fmla="*/ 766 h 1316"/>
                  <a:gd name="T22" fmla="*/ 910 w 1138"/>
                  <a:gd name="T23" fmla="*/ 757 h 1316"/>
                  <a:gd name="T24" fmla="*/ 921 w 1138"/>
                  <a:gd name="T25" fmla="*/ 717 h 1316"/>
                  <a:gd name="T26" fmla="*/ 983 w 1138"/>
                  <a:gd name="T27" fmla="*/ 678 h 1316"/>
                  <a:gd name="T28" fmla="*/ 983 w 1138"/>
                  <a:gd name="T29" fmla="*/ 635 h 1316"/>
                  <a:gd name="T30" fmla="*/ 954 w 1138"/>
                  <a:gd name="T31" fmla="*/ 614 h 1316"/>
                  <a:gd name="T32" fmla="*/ 1009 w 1138"/>
                  <a:gd name="T33" fmla="*/ 526 h 1316"/>
                  <a:gd name="T34" fmla="*/ 1012 w 1138"/>
                  <a:gd name="T35" fmla="*/ 501 h 1316"/>
                  <a:gd name="T36" fmla="*/ 1056 w 1138"/>
                  <a:gd name="T37" fmla="*/ 439 h 1316"/>
                  <a:gd name="T38" fmla="*/ 1068 w 1138"/>
                  <a:gd name="T39" fmla="*/ 398 h 1316"/>
                  <a:gd name="T40" fmla="*/ 1094 w 1138"/>
                  <a:gd name="T41" fmla="*/ 377 h 1316"/>
                  <a:gd name="T42" fmla="*/ 1089 w 1138"/>
                  <a:gd name="T43" fmla="*/ 316 h 1316"/>
                  <a:gd name="T44" fmla="*/ 1138 w 1138"/>
                  <a:gd name="T45" fmla="*/ 257 h 1316"/>
                  <a:gd name="T46" fmla="*/ 1126 w 1138"/>
                  <a:gd name="T47" fmla="*/ 176 h 1316"/>
                  <a:gd name="T48" fmla="*/ 1086 w 1138"/>
                  <a:gd name="T49" fmla="*/ 158 h 1316"/>
                  <a:gd name="T50" fmla="*/ 1086 w 1138"/>
                  <a:gd name="T51" fmla="*/ 88 h 1316"/>
                  <a:gd name="T52" fmla="*/ 1068 w 1138"/>
                  <a:gd name="T53" fmla="*/ 78 h 1316"/>
                  <a:gd name="T54" fmla="*/ 977 w 1138"/>
                  <a:gd name="T55" fmla="*/ 114 h 1316"/>
                  <a:gd name="T56" fmla="*/ 948 w 1138"/>
                  <a:gd name="T57" fmla="*/ 100 h 1316"/>
                  <a:gd name="T58" fmla="*/ 942 w 1138"/>
                  <a:gd name="T59" fmla="*/ 70 h 1316"/>
                  <a:gd name="T60" fmla="*/ 907 w 1138"/>
                  <a:gd name="T61" fmla="*/ 61 h 1316"/>
                  <a:gd name="T62" fmla="*/ 871 w 1138"/>
                  <a:gd name="T63" fmla="*/ 41 h 1316"/>
                  <a:gd name="T64" fmla="*/ 866 w 1138"/>
                  <a:gd name="T65" fmla="*/ 11 h 1316"/>
                  <a:gd name="T66" fmla="*/ 807 w 1138"/>
                  <a:gd name="T67" fmla="*/ 24 h 1316"/>
                  <a:gd name="T68" fmla="*/ 778 w 1138"/>
                  <a:gd name="T69" fmla="*/ 0 h 1316"/>
                  <a:gd name="T70" fmla="*/ 717 w 1138"/>
                  <a:gd name="T71" fmla="*/ 27 h 1316"/>
                  <a:gd name="T72" fmla="*/ 509 w 1138"/>
                  <a:gd name="T73" fmla="*/ 55 h 1316"/>
                  <a:gd name="T74" fmla="*/ 500 w 1138"/>
                  <a:gd name="T75" fmla="*/ 67 h 1316"/>
                  <a:gd name="T76" fmla="*/ 363 w 1138"/>
                  <a:gd name="T77" fmla="*/ 71 h 1316"/>
                  <a:gd name="T78" fmla="*/ 300 w 1138"/>
                  <a:gd name="T79" fmla="*/ 1 h 1316"/>
                  <a:gd name="T80" fmla="*/ 262 w 1138"/>
                  <a:gd name="T81" fmla="*/ 31 h 1316"/>
                  <a:gd name="T82" fmla="*/ 194 w 1138"/>
                  <a:gd name="T83" fmla="*/ 32 h 1316"/>
                  <a:gd name="T84" fmla="*/ 180 w 1138"/>
                  <a:gd name="T85" fmla="*/ 55 h 1316"/>
                  <a:gd name="T86" fmla="*/ 71 w 1138"/>
                  <a:gd name="T87" fmla="*/ 406 h 1316"/>
                  <a:gd name="T88" fmla="*/ 0 w 1138"/>
                  <a:gd name="T89" fmla="*/ 754 h 1316"/>
                  <a:gd name="T90" fmla="*/ 175 w 1138"/>
                  <a:gd name="T91" fmla="*/ 973 h 1316"/>
                  <a:gd name="T92" fmla="*/ 354 w 1138"/>
                  <a:gd name="T93" fmla="*/ 1225 h 1316"/>
                  <a:gd name="T94" fmla="*/ 542 w 1138"/>
                  <a:gd name="T95" fmla="*/ 1316 h 1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38" h="1316">
                    <a:moveTo>
                      <a:pt x="542" y="1316"/>
                    </a:moveTo>
                    <a:lnTo>
                      <a:pt x="565" y="1194"/>
                    </a:lnTo>
                    <a:lnTo>
                      <a:pt x="594" y="1170"/>
                    </a:lnTo>
                    <a:lnTo>
                      <a:pt x="661" y="1164"/>
                    </a:lnTo>
                    <a:lnTo>
                      <a:pt x="679" y="1132"/>
                    </a:lnTo>
                    <a:lnTo>
                      <a:pt x="728" y="1135"/>
                    </a:lnTo>
                    <a:lnTo>
                      <a:pt x="741" y="1062"/>
                    </a:lnTo>
                    <a:lnTo>
                      <a:pt x="752" y="986"/>
                    </a:lnTo>
                    <a:lnTo>
                      <a:pt x="798" y="883"/>
                    </a:lnTo>
                    <a:lnTo>
                      <a:pt x="834" y="863"/>
                    </a:lnTo>
                    <a:lnTo>
                      <a:pt x="784" y="766"/>
                    </a:lnTo>
                    <a:lnTo>
                      <a:pt x="910" y="757"/>
                    </a:lnTo>
                    <a:lnTo>
                      <a:pt x="921" y="717"/>
                    </a:lnTo>
                    <a:lnTo>
                      <a:pt x="983" y="678"/>
                    </a:lnTo>
                    <a:lnTo>
                      <a:pt x="983" y="635"/>
                    </a:lnTo>
                    <a:lnTo>
                      <a:pt x="954" y="614"/>
                    </a:lnTo>
                    <a:lnTo>
                      <a:pt x="1009" y="526"/>
                    </a:lnTo>
                    <a:lnTo>
                      <a:pt x="1012" y="501"/>
                    </a:lnTo>
                    <a:lnTo>
                      <a:pt x="1056" y="439"/>
                    </a:lnTo>
                    <a:lnTo>
                      <a:pt x="1068" y="398"/>
                    </a:lnTo>
                    <a:lnTo>
                      <a:pt x="1094" y="377"/>
                    </a:lnTo>
                    <a:lnTo>
                      <a:pt x="1089" y="316"/>
                    </a:lnTo>
                    <a:lnTo>
                      <a:pt x="1138" y="257"/>
                    </a:lnTo>
                    <a:lnTo>
                      <a:pt x="1126" y="176"/>
                    </a:lnTo>
                    <a:lnTo>
                      <a:pt x="1086" y="158"/>
                    </a:lnTo>
                    <a:lnTo>
                      <a:pt x="1086" y="88"/>
                    </a:lnTo>
                    <a:lnTo>
                      <a:pt x="1068" y="78"/>
                    </a:lnTo>
                    <a:lnTo>
                      <a:pt x="977" y="114"/>
                    </a:lnTo>
                    <a:lnTo>
                      <a:pt x="948" y="100"/>
                    </a:lnTo>
                    <a:lnTo>
                      <a:pt x="942" y="70"/>
                    </a:lnTo>
                    <a:lnTo>
                      <a:pt x="907" y="61"/>
                    </a:lnTo>
                    <a:lnTo>
                      <a:pt x="871" y="41"/>
                    </a:lnTo>
                    <a:lnTo>
                      <a:pt x="866" y="11"/>
                    </a:lnTo>
                    <a:lnTo>
                      <a:pt x="807" y="24"/>
                    </a:lnTo>
                    <a:lnTo>
                      <a:pt x="778" y="0"/>
                    </a:lnTo>
                    <a:lnTo>
                      <a:pt x="717" y="27"/>
                    </a:lnTo>
                    <a:lnTo>
                      <a:pt x="509" y="55"/>
                    </a:lnTo>
                    <a:lnTo>
                      <a:pt x="500" y="67"/>
                    </a:lnTo>
                    <a:lnTo>
                      <a:pt x="363" y="71"/>
                    </a:lnTo>
                    <a:lnTo>
                      <a:pt x="300" y="1"/>
                    </a:lnTo>
                    <a:lnTo>
                      <a:pt x="262" y="31"/>
                    </a:lnTo>
                    <a:lnTo>
                      <a:pt x="194" y="32"/>
                    </a:lnTo>
                    <a:lnTo>
                      <a:pt x="180" y="55"/>
                    </a:lnTo>
                    <a:lnTo>
                      <a:pt x="71" y="406"/>
                    </a:lnTo>
                    <a:lnTo>
                      <a:pt x="0" y="754"/>
                    </a:lnTo>
                    <a:lnTo>
                      <a:pt x="175" y="973"/>
                    </a:lnTo>
                    <a:lnTo>
                      <a:pt x="354" y="1225"/>
                    </a:lnTo>
                    <a:lnTo>
                      <a:pt x="542" y="1316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107" name="Freeform 67"/>
              <p:cNvSpPr>
                <a:spLocks noChangeAspect="1"/>
              </p:cNvSpPr>
              <p:nvPr/>
            </p:nvSpPr>
            <p:spPr bwMode="auto">
              <a:xfrm>
                <a:off x="4033" y="3160"/>
                <a:ext cx="205" cy="162"/>
              </a:xfrm>
              <a:custGeom>
                <a:avLst/>
                <a:gdLst>
                  <a:gd name="T0" fmla="*/ 34 w 205"/>
                  <a:gd name="T1" fmla="*/ 39 h 162"/>
                  <a:gd name="T2" fmla="*/ 67 w 205"/>
                  <a:gd name="T3" fmla="*/ 29 h 162"/>
                  <a:gd name="T4" fmla="*/ 67 w 205"/>
                  <a:gd name="T5" fmla="*/ 44 h 162"/>
                  <a:gd name="T6" fmla="*/ 82 w 205"/>
                  <a:gd name="T7" fmla="*/ 70 h 162"/>
                  <a:gd name="T8" fmla="*/ 88 w 205"/>
                  <a:gd name="T9" fmla="*/ 49 h 162"/>
                  <a:gd name="T10" fmla="*/ 79 w 205"/>
                  <a:gd name="T11" fmla="*/ 23 h 162"/>
                  <a:gd name="T12" fmla="*/ 112 w 205"/>
                  <a:gd name="T13" fmla="*/ 14 h 162"/>
                  <a:gd name="T14" fmla="*/ 147 w 205"/>
                  <a:gd name="T15" fmla="*/ 10 h 162"/>
                  <a:gd name="T16" fmla="*/ 159 w 205"/>
                  <a:gd name="T17" fmla="*/ 0 h 162"/>
                  <a:gd name="T18" fmla="*/ 172 w 205"/>
                  <a:gd name="T19" fmla="*/ 32 h 162"/>
                  <a:gd name="T20" fmla="*/ 181 w 205"/>
                  <a:gd name="T21" fmla="*/ 42 h 162"/>
                  <a:gd name="T22" fmla="*/ 192 w 205"/>
                  <a:gd name="T23" fmla="*/ 47 h 162"/>
                  <a:gd name="T24" fmla="*/ 201 w 205"/>
                  <a:gd name="T25" fmla="*/ 47 h 162"/>
                  <a:gd name="T26" fmla="*/ 205 w 205"/>
                  <a:gd name="T27" fmla="*/ 58 h 162"/>
                  <a:gd name="T28" fmla="*/ 195 w 205"/>
                  <a:gd name="T29" fmla="*/ 69 h 162"/>
                  <a:gd name="T30" fmla="*/ 187 w 205"/>
                  <a:gd name="T31" fmla="*/ 70 h 162"/>
                  <a:gd name="T32" fmla="*/ 167 w 205"/>
                  <a:gd name="T33" fmla="*/ 87 h 162"/>
                  <a:gd name="T34" fmla="*/ 189 w 205"/>
                  <a:gd name="T35" fmla="*/ 123 h 162"/>
                  <a:gd name="T36" fmla="*/ 178 w 205"/>
                  <a:gd name="T37" fmla="*/ 128 h 162"/>
                  <a:gd name="T38" fmla="*/ 184 w 205"/>
                  <a:gd name="T39" fmla="*/ 155 h 162"/>
                  <a:gd name="T40" fmla="*/ 164 w 205"/>
                  <a:gd name="T41" fmla="*/ 161 h 162"/>
                  <a:gd name="T42" fmla="*/ 146 w 205"/>
                  <a:gd name="T43" fmla="*/ 162 h 162"/>
                  <a:gd name="T44" fmla="*/ 145 w 205"/>
                  <a:gd name="T45" fmla="*/ 153 h 162"/>
                  <a:gd name="T46" fmla="*/ 130 w 205"/>
                  <a:gd name="T47" fmla="*/ 155 h 162"/>
                  <a:gd name="T48" fmla="*/ 111 w 205"/>
                  <a:gd name="T49" fmla="*/ 133 h 162"/>
                  <a:gd name="T50" fmla="*/ 104 w 205"/>
                  <a:gd name="T51" fmla="*/ 133 h 162"/>
                  <a:gd name="T52" fmla="*/ 96 w 205"/>
                  <a:gd name="T53" fmla="*/ 143 h 162"/>
                  <a:gd name="T54" fmla="*/ 71 w 205"/>
                  <a:gd name="T55" fmla="*/ 141 h 162"/>
                  <a:gd name="T56" fmla="*/ 59 w 205"/>
                  <a:gd name="T57" fmla="*/ 125 h 162"/>
                  <a:gd name="T58" fmla="*/ 62 w 205"/>
                  <a:gd name="T59" fmla="*/ 112 h 162"/>
                  <a:gd name="T60" fmla="*/ 20 w 205"/>
                  <a:gd name="T61" fmla="*/ 113 h 162"/>
                  <a:gd name="T62" fmla="*/ 0 w 205"/>
                  <a:gd name="T63" fmla="*/ 87 h 162"/>
                  <a:gd name="T64" fmla="*/ 34 w 205"/>
                  <a:gd name="T65" fmla="*/ 39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05" h="162">
                    <a:moveTo>
                      <a:pt x="34" y="39"/>
                    </a:moveTo>
                    <a:lnTo>
                      <a:pt x="67" y="29"/>
                    </a:lnTo>
                    <a:lnTo>
                      <a:pt x="67" y="44"/>
                    </a:lnTo>
                    <a:lnTo>
                      <a:pt x="82" y="70"/>
                    </a:lnTo>
                    <a:lnTo>
                      <a:pt x="88" y="49"/>
                    </a:lnTo>
                    <a:lnTo>
                      <a:pt x="79" y="23"/>
                    </a:lnTo>
                    <a:lnTo>
                      <a:pt x="112" y="14"/>
                    </a:lnTo>
                    <a:lnTo>
                      <a:pt x="147" y="10"/>
                    </a:lnTo>
                    <a:lnTo>
                      <a:pt x="159" y="0"/>
                    </a:lnTo>
                    <a:lnTo>
                      <a:pt x="172" y="32"/>
                    </a:lnTo>
                    <a:lnTo>
                      <a:pt x="181" y="42"/>
                    </a:lnTo>
                    <a:lnTo>
                      <a:pt x="192" y="47"/>
                    </a:lnTo>
                    <a:lnTo>
                      <a:pt x="201" y="47"/>
                    </a:lnTo>
                    <a:lnTo>
                      <a:pt x="205" y="58"/>
                    </a:lnTo>
                    <a:lnTo>
                      <a:pt x="195" y="69"/>
                    </a:lnTo>
                    <a:lnTo>
                      <a:pt x="187" y="70"/>
                    </a:lnTo>
                    <a:lnTo>
                      <a:pt x="167" y="87"/>
                    </a:lnTo>
                    <a:lnTo>
                      <a:pt x="189" y="123"/>
                    </a:lnTo>
                    <a:lnTo>
                      <a:pt x="178" y="128"/>
                    </a:lnTo>
                    <a:lnTo>
                      <a:pt x="184" y="155"/>
                    </a:lnTo>
                    <a:lnTo>
                      <a:pt x="164" y="161"/>
                    </a:lnTo>
                    <a:lnTo>
                      <a:pt x="146" y="162"/>
                    </a:lnTo>
                    <a:lnTo>
                      <a:pt x="145" y="153"/>
                    </a:lnTo>
                    <a:lnTo>
                      <a:pt x="130" y="155"/>
                    </a:lnTo>
                    <a:lnTo>
                      <a:pt x="111" y="133"/>
                    </a:lnTo>
                    <a:lnTo>
                      <a:pt x="104" y="133"/>
                    </a:lnTo>
                    <a:lnTo>
                      <a:pt x="96" y="143"/>
                    </a:lnTo>
                    <a:lnTo>
                      <a:pt x="71" y="141"/>
                    </a:lnTo>
                    <a:lnTo>
                      <a:pt x="59" y="125"/>
                    </a:lnTo>
                    <a:lnTo>
                      <a:pt x="62" y="112"/>
                    </a:lnTo>
                    <a:lnTo>
                      <a:pt x="20" y="113"/>
                    </a:lnTo>
                    <a:lnTo>
                      <a:pt x="0" y="87"/>
                    </a:lnTo>
                    <a:lnTo>
                      <a:pt x="34" y="39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15108" name="Group 68"/>
          <p:cNvGrpSpPr>
            <a:grpSpLocks/>
          </p:cNvGrpSpPr>
          <p:nvPr/>
        </p:nvGrpSpPr>
        <p:grpSpPr bwMode="auto">
          <a:xfrm>
            <a:off x="4657725" y="3244851"/>
            <a:ext cx="1387475" cy="2770188"/>
            <a:chOff x="2934" y="2044"/>
            <a:chExt cx="874" cy="1745"/>
          </a:xfrm>
        </p:grpSpPr>
        <p:sp>
          <p:nvSpPr>
            <p:cNvPr id="215109" name="Freeform 69"/>
            <p:cNvSpPr>
              <a:spLocks/>
            </p:cNvSpPr>
            <p:nvPr/>
          </p:nvSpPr>
          <p:spPr bwMode="auto">
            <a:xfrm>
              <a:off x="2971" y="2683"/>
              <a:ext cx="802" cy="1086"/>
            </a:xfrm>
            <a:custGeom>
              <a:avLst/>
              <a:gdLst>
                <a:gd name="T0" fmla="*/ 538 w 802"/>
                <a:gd name="T1" fmla="*/ 0 h 1086"/>
                <a:gd name="T2" fmla="*/ 446 w 802"/>
                <a:gd name="T3" fmla="*/ 1086 h 1086"/>
                <a:gd name="T4" fmla="*/ 0 w 802"/>
                <a:gd name="T5" fmla="*/ 1086 h 10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02" h="1086">
                  <a:moveTo>
                    <a:pt x="538" y="0"/>
                  </a:moveTo>
                  <a:cubicBezTo>
                    <a:pt x="802" y="634"/>
                    <a:pt x="446" y="1086"/>
                    <a:pt x="446" y="1086"/>
                  </a:cubicBezTo>
                  <a:lnTo>
                    <a:pt x="0" y="1086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15110" name="Text Box 70"/>
            <p:cNvSpPr txBox="1">
              <a:spLocks noChangeArrowheads="1"/>
            </p:cNvSpPr>
            <p:nvPr/>
          </p:nvSpPr>
          <p:spPr bwMode="auto">
            <a:xfrm>
              <a:off x="2934" y="3556"/>
              <a:ext cx="534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900" dirty="0" err="1">
                  <a:solidFill>
                    <a:srgbClr val="066168"/>
                  </a:solidFill>
                  <a:latin typeface="Verdana" pitchFamily="34" charset="0"/>
                </a:rPr>
                <a:t>Inhamuns</a:t>
              </a:r>
              <a:endParaRPr lang="pt-BR" sz="9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grpSp>
          <p:nvGrpSpPr>
            <p:cNvPr id="215111" name="Group 71"/>
            <p:cNvGrpSpPr>
              <a:grpSpLocks/>
            </p:cNvGrpSpPr>
            <p:nvPr/>
          </p:nvGrpSpPr>
          <p:grpSpPr bwMode="auto">
            <a:xfrm>
              <a:off x="3042" y="2044"/>
              <a:ext cx="766" cy="974"/>
              <a:chOff x="3042" y="2044"/>
              <a:chExt cx="766" cy="974"/>
            </a:xfrm>
          </p:grpSpPr>
          <p:sp>
            <p:nvSpPr>
              <p:cNvPr id="215112" name="Freeform 72"/>
              <p:cNvSpPr>
                <a:spLocks noChangeAspect="1"/>
              </p:cNvSpPr>
              <p:nvPr/>
            </p:nvSpPr>
            <p:spPr bwMode="auto">
              <a:xfrm>
                <a:off x="3151" y="2316"/>
                <a:ext cx="231" cy="213"/>
              </a:xfrm>
              <a:custGeom>
                <a:avLst/>
                <a:gdLst>
                  <a:gd name="T0" fmla="*/ 58 w 1277"/>
                  <a:gd name="T1" fmla="*/ 236 h 1182"/>
                  <a:gd name="T2" fmla="*/ 123 w 1277"/>
                  <a:gd name="T3" fmla="*/ 257 h 1182"/>
                  <a:gd name="T4" fmla="*/ 212 w 1277"/>
                  <a:gd name="T5" fmla="*/ 312 h 1182"/>
                  <a:gd name="T6" fmla="*/ 242 w 1277"/>
                  <a:gd name="T7" fmla="*/ 312 h 1182"/>
                  <a:gd name="T8" fmla="*/ 287 w 1277"/>
                  <a:gd name="T9" fmla="*/ 257 h 1182"/>
                  <a:gd name="T10" fmla="*/ 389 w 1277"/>
                  <a:gd name="T11" fmla="*/ 272 h 1182"/>
                  <a:gd name="T12" fmla="*/ 454 w 1277"/>
                  <a:gd name="T13" fmla="*/ 312 h 1182"/>
                  <a:gd name="T14" fmla="*/ 532 w 1277"/>
                  <a:gd name="T15" fmla="*/ 312 h 1182"/>
                  <a:gd name="T16" fmla="*/ 543 w 1277"/>
                  <a:gd name="T17" fmla="*/ 274 h 1182"/>
                  <a:gd name="T18" fmla="*/ 581 w 1277"/>
                  <a:gd name="T19" fmla="*/ 261 h 1182"/>
                  <a:gd name="T20" fmla="*/ 657 w 1277"/>
                  <a:gd name="T21" fmla="*/ 294 h 1182"/>
                  <a:gd name="T22" fmla="*/ 674 w 1277"/>
                  <a:gd name="T23" fmla="*/ 225 h 1182"/>
                  <a:gd name="T24" fmla="*/ 795 w 1277"/>
                  <a:gd name="T25" fmla="*/ 225 h 1182"/>
                  <a:gd name="T26" fmla="*/ 802 w 1277"/>
                  <a:gd name="T27" fmla="*/ 238 h 1182"/>
                  <a:gd name="T28" fmla="*/ 1277 w 1277"/>
                  <a:gd name="T29" fmla="*/ 0 h 1182"/>
                  <a:gd name="T30" fmla="*/ 1250 w 1277"/>
                  <a:gd name="T31" fmla="*/ 132 h 1182"/>
                  <a:gd name="T32" fmla="*/ 1208 w 1277"/>
                  <a:gd name="T33" fmla="*/ 134 h 1182"/>
                  <a:gd name="T34" fmla="*/ 1076 w 1277"/>
                  <a:gd name="T35" fmla="*/ 372 h 1182"/>
                  <a:gd name="T36" fmla="*/ 1045 w 1277"/>
                  <a:gd name="T37" fmla="*/ 411 h 1182"/>
                  <a:gd name="T38" fmla="*/ 1043 w 1277"/>
                  <a:gd name="T39" fmla="*/ 439 h 1182"/>
                  <a:gd name="T40" fmla="*/ 1074 w 1277"/>
                  <a:gd name="T41" fmla="*/ 493 h 1182"/>
                  <a:gd name="T42" fmla="*/ 1085 w 1277"/>
                  <a:gd name="T43" fmla="*/ 526 h 1182"/>
                  <a:gd name="T44" fmla="*/ 1029 w 1277"/>
                  <a:gd name="T45" fmla="*/ 575 h 1182"/>
                  <a:gd name="T46" fmla="*/ 1018 w 1277"/>
                  <a:gd name="T47" fmla="*/ 593 h 1182"/>
                  <a:gd name="T48" fmla="*/ 1043 w 1277"/>
                  <a:gd name="T49" fmla="*/ 653 h 1182"/>
                  <a:gd name="T50" fmla="*/ 991 w 1277"/>
                  <a:gd name="T51" fmla="*/ 703 h 1182"/>
                  <a:gd name="T52" fmla="*/ 1011 w 1277"/>
                  <a:gd name="T53" fmla="*/ 727 h 1182"/>
                  <a:gd name="T54" fmla="*/ 1022 w 1277"/>
                  <a:gd name="T55" fmla="*/ 768 h 1182"/>
                  <a:gd name="T56" fmla="*/ 960 w 1277"/>
                  <a:gd name="T57" fmla="*/ 806 h 1182"/>
                  <a:gd name="T58" fmla="*/ 941 w 1277"/>
                  <a:gd name="T59" fmla="*/ 853 h 1182"/>
                  <a:gd name="T60" fmla="*/ 970 w 1277"/>
                  <a:gd name="T61" fmla="*/ 908 h 1182"/>
                  <a:gd name="T62" fmla="*/ 1047 w 1277"/>
                  <a:gd name="T63" fmla="*/ 910 h 1182"/>
                  <a:gd name="T64" fmla="*/ 1050 w 1277"/>
                  <a:gd name="T65" fmla="*/ 933 h 1182"/>
                  <a:gd name="T66" fmla="*/ 1012 w 1277"/>
                  <a:gd name="T67" fmla="*/ 974 h 1182"/>
                  <a:gd name="T68" fmla="*/ 1059 w 1277"/>
                  <a:gd name="T69" fmla="*/ 1048 h 1182"/>
                  <a:gd name="T70" fmla="*/ 1047 w 1277"/>
                  <a:gd name="T71" fmla="*/ 1085 h 1182"/>
                  <a:gd name="T72" fmla="*/ 989 w 1277"/>
                  <a:gd name="T73" fmla="*/ 1042 h 1182"/>
                  <a:gd name="T74" fmla="*/ 989 w 1277"/>
                  <a:gd name="T75" fmla="*/ 1031 h 1182"/>
                  <a:gd name="T76" fmla="*/ 977 w 1277"/>
                  <a:gd name="T77" fmla="*/ 987 h 1182"/>
                  <a:gd name="T78" fmla="*/ 940 w 1277"/>
                  <a:gd name="T79" fmla="*/ 973 h 1182"/>
                  <a:gd name="T80" fmla="*/ 907 w 1277"/>
                  <a:gd name="T81" fmla="*/ 940 h 1182"/>
                  <a:gd name="T82" fmla="*/ 888 w 1277"/>
                  <a:gd name="T83" fmla="*/ 884 h 1182"/>
                  <a:gd name="T84" fmla="*/ 869 w 1277"/>
                  <a:gd name="T85" fmla="*/ 854 h 1182"/>
                  <a:gd name="T86" fmla="*/ 822 w 1277"/>
                  <a:gd name="T87" fmla="*/ 835 h 1182"/>
                  <a:gd name="T88" fmla="*/ 795 w 1277"/>
                  <a:gd name="T89" fmla="*/ 796 h 1182"/>
                  <a:gd name="T90" fmla="*/ 630 w 1277"/>
                  <a:gd name="T91" fmla="*/ 1007 h 1182"/>
                  <a:gd name="T92" fmla="*/ 521 w 1277"/>
                  <a:gd name="T93" fmla="*/ 1089 h 1182"/>
                  <a:gd name="T94" fmla="*/ 482 w 1277"/>
                  <a:gd name="T95" fmla="*/ 1073 h 1182"/>
                  <a:gd name="T96" fmla="*/ 322 w 1277"/>
                  <a:gd name="T97" fmla="*/ 1182 h 1182"/>
                  <a:gd name="T98" fmla="*/ 101 w 1277"/>
                  <a:gd name="T99" fmla="*/ 1176 h 1182"/>
                  <a:gd name="T100" fmla="*/ 71 w 1277"/>
                  <a:gd name="T101" fmla="*/ 1126 h 1182"/>
                  <a:gd name="T102" fmla="*/ 63 w 1277"/>
                  <a:gd name="T103" fmla="*/ 1035 h 1182"/>
                  <a:gd name="T104" fmla="*/ 33 w 1277"/>
                  <a:gd name="T105" fmla="*/ 967 h 1182"/>
                  <a:gd name="T106" fmla="*/ 21 w 1277"/>
                  <a:gd name="T107" fmla="*/ 913 h 1182"/>
                  <a:gd name="T108" fmla="*/ 20 w 1277"/>
                  <a:gd name="T109" fmla="*/ 885 h 1182"/>
                  <a:gd name="T110" fmla="*/ 36 w 1277"/>
                  <a:gd name="T111" fmla="*/ 852 h 1182"/>
                  <a:gd name="T112" fmla="*/ 69 w 1277"/>
                  <a:gd name="T113" fmla="*/ 834 h 1182"/>
                  <a:gd name="T114" fmla="*/ 106 w 1277"/>
                  <a:gd name="T115" fmla="*/ 763 h 1182"/>
                  <a:gd name="T116" fmla="*/ 108 w 1277"/>
                  <a:gd name="T117" fmla="*/ 667 h 1182"/>
                  <a:gd name="T118" fmla="*/ 0 w 1277"/>
                  <a:gd name="T119" fmla="*/ 477 h 1182"/>
                  <a:gd name="T120" fmla="*/ 7 w 1277"/>
                  <a:gd name="T121" fmla="*/ 341 h 1182"/>
                  <a:gd name="T122" fmla="*/ 58 w 1277"/>
                  <a:gd name="T123" fmla="*/ 236 h 1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77" h="1182">
                    <a:moveTo>
                      <a:pt x="58" y="236"/>
                    </a:moveTo>
                    <a:lnTo>
                      <a:pt x="123" y="257"/>
                    </a:lnTo>
                    <a:lnTo>
                      <a:pt x="212" y="312"/>
                    </a:lnTo>
                    <a:lnTo>
                      <a:pt x="242" y="312"/>
                    </a:lnTo>
                    <a:lnTo>
                      <a:pt x="287" y="257"/>
                    </a:lnTo>
                    <a:lnTo>
                      <a:pt x="389" y="272"/>
                    </a:lnTo>
                    <a:lnTo>
                      <a:pt x="454" y="312"/>
                    </a:lnTo>
                    <a:lnTo>
                      <a:pt x="532" y="312"/>
                    </a:lnTo>
                    <a:lnTo>
                      <a:pt x="543" y="274"/>
                    </a:lnTo>
                    <a:lnTo>
                      <a:pt x="581" y="261"/>
                    </a:lnTo>
                    <a:lnTo>
                      <a:pt x="657" y="294"/>
                    </a:lnTo>
                    <a:lnTo>
                      <a:pt x="674" y="225"/>
                    </a:lnTo>
                    <a:lnTo>
                      <a:pt x="795" y="225"/>
                    </a:lnTo>
                    <a:lnTo>
                      <a:pt x="802" y="238"/>
                    </a:lnTo>
                    <a:lnTo>
                      <a:pt x="1277" y="0"/>
                    </a:lnTo>
                    <a:lnTo>
                      <a:pt x="1250" y="132"/>
                    </a:lnTo>
                    <a:lnTo>
                      <a:pt x="1208" y="134"/>
                    </a:lnTo>
                    <a:lnTo>
                      <a:pt x="1076" y="372"/>
                    </a:lnTo>
                    <a:lnTo>
                      <a:pt x="1045" y="411"/>
                    </a:lnTo>
                    <a:lnTo>
                      <a:pt x="1043" y="439"/>
                    </a:lnTo>
                    <a:lnTo>
                      <a:pt x="1074" y="493"/>
                    </a:lnTo>
                    <a:lnTo>
                      <a:pt x="1085" y="526"/>
                    </a:lnTo>
                    <a:lnTo>
                      <a:pt x="1029" y="575"/>
                    </a:lnTo>
                    <a:lnTo>
                      <a:pt x="1018" y="593"/>
                    </a:lnTo>
                    <a:lnTo>
                      <a:pt x="1043" y="653"/>
                    </a:lnTo>
                    <a:lnTo>
                      <a:pt x="991" y="703"/>
                    </a:lnTo>
                    <a:lnTo>
                      <a:pt x="1011" y="727"/>
                    </a:lnTo>
                    <a:lnTo>
                      <a:pt x="1022" y="768"/>
                    </a:lnTo>
                    <a:lnTo>
                      <a:pt x="960" y="806"/>
                    </a:lnTo>
                    <a:lnTo>
                      <a:pt x="941" y="853"/>
                    </a:lnTo>
                    <a:lnTo>
                      <a:pt x="970" y="908"/>
                    </a:lnTo>
                    <a:lnTo>
                      <a:pt x="1047" y="910"/>
                    </a:lnTo>
                    <a:lnTo>
                      <a:pt x="1050" y="933"/>
                    </a:lnTo>
                    <a:lnTo>
                      <a:pt x="1012" y="974"/>
                    </a:lnTo>
                    <a:lnTo>
                      <a:pt x="1059" y="1048"/>
                    </a:lnTo>
                    <a:lnTo>
                      <a:pt x="1047" y="1085"/>
                    </a:lnTo>
                    <a:lnTo>
                      <a:pt x="989" y="1042"/>
                    </a:lnTo>
                    <a:lnTo>
                      <a:pt x="989" y="1031"/>
                    </a:lnTo>
                    <a:lnTo>
                      <a:pt x="977" y="987"/>
                    </a:lnTo>
                    <a:lnTo>
                      <a:pt x="940" y="973"/>
                    </a:lnTo>
                    <a:lnTo>
                      <a:pt x="907" y="940"/>
                    </a:lnTo>
                    <a:lnTo>
                      <a:pt x="888" y="884"/>
                    </a:lnTo>
                    <a:lnTo>
                      <a:pt x="869" y="854"/>
                    </a:lnTo>
                    <a:lnTo>
                      <a:pt x="822" y="835"/>
                    </a:lnTo>
                    <a:lnTo>
                      <a:pt x="795" y="796"/>
                    </a:lnTo>
                    <a:lnTo>
                      <a:pt x="630" y="1007"/>
                    </a:lnTo>
                    <a:lnTo>
                      <a:pt x="521" y="1089"/>
                    </a:lnTo>
                    <a:lnTo>
                      <a:pt x="482" y="1073"/>
                    </a:lnTo>
                    <a:lnTo>
                      <a:pt x="322" y="1182"/>
                    </a:lnTo>
                    <a:lnTo>
                      <a:pt x="101" y="1176"/>
                    </a:lnTo>
                    <a:lnTo>
                      <a:pt x="71" y="1126"/>
                    </a:lnTo>
                    <a:lnTo>
                      <a:pt x="63" y="1035"/>
                    </a:lnTo>
                    <a:lnTo>
                      <a:pt x="33" y="967"/>
                    </a:lnTo>
                    <a:lnTo>
                      <a:pt x="21" y="913"/>
                    </a:lnTo>
                    <a:lnTo>
                      <a:pt x="20" y="885"/>
                    </a:lnTo>
                    <a:lnTo>
                      <a:pt x="36" y="852"/>
                    </a:lnTo>
                    <a:lnTo>
                      <a:pt x="69" y="834"/>
                    </a:lnTo>
                    <a:lnTo>
                      <a:pt x="106" y="763"/>
                    </a:lnTo>
                    <a:lnTo>
                      <a:pt x="108" y="667"/>
                    </a:lnTo>
                    <a:lnTo>
                      <a:pt x="0" y="477"/>
                    </a:lnTo>
                    <a:lnTo>
                      <a:pt x="7" y="341"/>
                    </a:lnTo>
                    <a:lnTo>
                      <a:pt x="58" y="23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113" name="Freeform 73"/>
              <p:cNvSpPr>
                <a:spLocks noChangeAspect="1"/>
              </p:cNvSpPr>
              <p:nvPr/>
            </p:nvSpPr>
            <p:spPr bwMode="auto">
              <a:xfrm>
                <a:off x="3321" y="2174"/>
                <a:ext cx="375" cy="400"/>
              </a:xfrm>
              <a:custGeom>
                <a:avLst/>
                <a:gdLst>
                  <a:gd name="T0" fmla="*/ 1604 w 2081"/>
                  <a:gd name="T1" fmla="*/ 37 h 2218"/>
                  <a:gd name="T2" fmla="*/ 1869 w 2081"/>
                  <a:gd name="T3" fmla="*/ 54 h 2218"/>
                  <a:gd name="T4" fmla="*/ 1913 w 2081"/>
                  <a:gd name="T5" fmla="*/ 49 h 2218"/>
                  <a:gd name="T6" fmla="*/ 1965 w 2081"/>
                  <a:gd name="T7" fmla="*/ 88 h 2218"/>
                  <a:gd name="T8" fmla="*/ 2047 w 2081"/>
                  <a:gd name="T9" fmla="*/ 115 h 2218"/>
                  <a:gd name="T10" fmla="*/ 1987 w 2081"/>
                  <a:gd name="T11" fmla="*/ 281 h 2218"/>
                  <a:gd name="T12" fmla="*/ 1960 w 2081"/>
                  <a:gd name="T13" fmla="*/ 445 h 2218"/>
                  <a:gd name="T14" fmla="*/ 2081 w 2081"/>
                  <a:gd name="T15" fmla="*/ 582 h 2218"/>
                  <a:gd name="T16" fmla="*/ 1962 w 2081"/>
                  <a:gd name="T17" fmla="*/ 652 h 2218"/>
                  <a:gd name="T18" fmla="*/ 1782 w 2081"/>
                  <a:gd name="T19" fmla="*/ 992 h 2218"/>
                  <a:gd name="T20" fmla="*/ 1790 w 2081"/>
                  <a:gd name="T21" fmla="*/ 1190 h 2218"/>
                  <a:gd name="T22" fmla="*/ 1653 w 2081"/>
                  <a:gd name="T23" fmla="*/ 1250 h 2218"/>
                  <a:gd name="T24" fmla="*/ 1563 w 2081"/>
                  <a:gd name="T25" fmla="*/ 1305 h 2218"/>
                  <a:gd name="T26" fmla="*/ 1541 w 2081"/>
                  <a:gd name="T27" fmla="*/ 1342 h 2218"/>
                  <a:gd name="T28" fmla="*/ 1398 w 2081"/>
                  <a:gd name="T29" fmla="*/ 1421 h 2218"/>
                  <a:gd name="T30" fmla="*/ 1380 w 2081"/>
                  <a:gd name="T31" fmla="*/ 1488 h 2218"/>
                  <a:gd name="T32" fmla="*/ 1446 w 2081"/>
                  <a:gd name="T33" fmla="*/ 1710 h 2218"/>
                  <a:gd name="T34" fmla="*/ 1209 w 2081"/>
                  <a:gd name="T35" fmla="*/ 1931 h 2218"/>
                  <a:gd name="T36" fmla="*/ 950 w 2081"/>
                  <a:gd name="T37" fmla="*/ 1897 h 2218"/>
                  <a:gd name="T38" fmla="*/ 784 w 2081"/>
                  <a:gd name="T39" fmla="*/ 2099 h 2218"/>
                  <a:gd name="T40" fmla="*/ 598 w 2081"/>
                  <a:gd name="T41" fmla="*/ 2164 h 2218"/>
                  <a:gd name="T42" fmla="*/ 510 w 2081"/>
                  <a:gd name="T43" fmla="*/ 2164 h 2218"/>
                  <a:gd name="T44" fmla="*/ 447 w 2081"/>
                  <a:gd name="T45" fmla="*/ 2132 h 2218"/>
                  <a:gd name="T46" fmla="*/ 279 w 2081"/>
                  <a:gd name="T47" fmla="*/ 2218 h 2218"/>
                  <a:gd name="T48" fmla="*/ 347 w 2081"/>
                  <a:gd name="T49" fmla="*/ 1878 h 2218"/>
                  <a:gd name="T50" fmla="*/ 264 w 2081"/>
                  <a:gd name="T51" fmla="*/ 1890 h 2218"/>
                  <a:gd name="T52" fmla="*/ 116 w 2081"/>
                  <a:gd name="T53" fmla="*/ 1836 h 2218"/>
                  <a:gd name="T54" fmla="*/ 109 w 2081"/>
                  <a:gd name="T55" fmla="*/ 1719 h 2218"/>
                  <a:gd name="T56" fmla="*/ 24 w 2081"/>
                  <a:gd name="T57" fmla="*/ 1693 h 2218"/>
                  <a:gd name="T58" fmla="*/ 18 w 2081"/>
                  <a:gd name="T59" fmla="*/ 1596 h 2218"/>
                  <a:gd name="T60" fmla="*/ 68 w 2081"/>
                  <a:gd name="T61" fmla="*/ 1513 h 2218"/>
                  <a:gd name="T62" fmla="*/ 104 w 2081"/>
                  <a:gd name="T63" fmla="*/ 1439 h 2218"/>
                  <a:gd name="T64" fmla="*/ 89 w 2081"/>
                  <a:gd name="T65" fmla="*/ 1364 h 2218"/>
                  <a:gd name="T66" fmla="*/ 136 w 2081"/>
                  <a:gd name="T67" fmla="*/ 1289 h 2218"/>
                  <a:gd name="T68" fmla="*/ 104 w 2081"/>
                  <a:gd name="T69" fmla="*/ 1201 h 2218"/>
                  <a:gd name="T70" fmla="*/ 267 w 2081"/>
                  <a:gd name="T71" fmla="*/ 924 h 2218"/>
                  <a:gd name="T72" fmla="*/ 335 w 2081"/>
                  <a:gd name="T73" fmla="*/ 791 h 2218"/>
                  <a:gd name="T74" fmla="*/ 570 w 2081"/>
                  <a:gd name="T75" fmla="*/ 392 h 2218"/>
                  <a:gd name="T76" fmla="*/ 1111 w 2081"/>
                  <a:gd name="T77" fmla="*/ 20 h 2218"/>
                  <a:gd name="T78" fmla="*/ 1225 w 2081"/>
                  <a:gd name="T79" fmla="*/ 41 h 2218"/>
                  <a:gd name="T80" fmla="*/ 1313 w 2081"/>
                  <a:gd name="T81" fmla="*/ 56 h 2218"/>
                  <a:gd name="T82" fmla="*/ 1397 w 2081"/>
                  <a:gd name="T83" fmla="*/ 0 h 2218"/>
                  <a:gd name="T84" fmla="*/ 1538 w 2081"/>
                  <a:gd name="T85" fmla="*/ 56 h 2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081" h="2218">
                    <a:moveTo>
                      <a:pt x="1538" y="56"/>
                    </a:moveTo>
                    <a:lnTo>
                      <a:pt x="1604" y="37"/>
                    </a:lnTo>
                    <a:lnTo>
                      <a:pt x="1692" y="7"/>
                    </a:lnTo>
                    <a:lnTo>
                      <a:pt x="1869" y="54"/>
                    </a:lnTo>
                    <a:lnTo>
                      <a:pt x="1889" y="30"/>
                    </a:lnTo>
                    <a:lnTo>
                      <a:pt x="1913" y="49"/>
                    </a:lnTo>
                    <a:lnTo>
                      <a:pt x="1950" y="110"/>
                    </a:lnTo>
                    <a:lnTo>
                      <a:pt x="1965" y="88"/>
                    </a:lnTo>
                    <a:lnTo>
                      <a:pt x="2018" y="83"/>
                    </a:lnTo>
                    <a:lnTo>
                      <a:pt x="2047" y="115"/>
                    </a:lnTo>
                    <a:lnTo>
                      <a:pt x="2057" y="170"/>
                    </a:lnTo>
                    <a:lnTo>
                      <a:pt x="1987" y="281"/>
                    </a:lnTo>
                    <a:lnTo>
                      <a:pt x="2003" y="331"/>
                    </a:lnTo>
                    <a:lnTo>
                      <a:pt x="1960" y="445"/>
                    </a:lnTo>
                    <a:lnTo>
                      <a:pt x="2050" y="464"/>
                    </a:lnTo>
                    <a:lnTo>
                      <a:pt x="2081" y="582"/>
                    </a:lnTo>
                    <a:lnTo>
                      <a:pt x="2010" y="647"/>
                    </a:lnTo>
                    <a:lnTo>
                      <a:pt x="1962" y="652"/>
                    </a:lnTo>
                    <a:lnTo>
                      <a:pt x="1950" y="779"/>
                    </a:lnTo>
                    <a:lnTo>
                      <a:pt x="1782" y="992"/>
                    </a:lnTo>
                    <a:lnTo>
                      <a:pt x="1768" y="1084"/>
                    </a:lnTo>
                    <a:lnTo>
                      <a:pt x="1790" y="1190"/>
                    </a:lnTo>
                    <a:lnTo>
                      <a:pt x="1741" y="1286"/>
                    </a:lnTo>
                    <a:lnTo>
                      <a:pt x="1653" y="1250"/>
                    </a:lnTo>
                    <a:lnTo>
                      <a:pt x="1599" y="1265"/>
                    </a:lnTo>
                    <a:lnTo>
                      <a:pt x="1563" y="1305"/>
                    </a:lnTo>
                    <a:lnTo>
                      <a:pt x="1543" y="1311"/>
                    </a:lnTo>
                    <a:lnTo>
                      <a:pt x="1541" y="1342"/>
                    </a:lnTo>
                    <a:lnTo>
                      <a:pt x="1439" y="1378"/>
                    </a:lnTo>
                    <a:lnTo>
                      <a:pt x="1398" y="1421"/>
                    </a:lnTo>
                    <a:lnTo>
                      <a:pt x="1413" y="1442"/>
                    </a:lnTo>
                    <a:lnTo>
                      <a:pt x="1380" y="1488"/>
                    </a:lnTo>
                    <a:lnTo>
                      <a:pt x="1395" y="1601"/>
                    </a:lnTo>
                    <a:lnTo>
                      <a:pt x="1446" y="1710"/>
                    </a:lnTo>
                    <a:lnTo>
                      <a:pt x="1439" y="1744"/>
                    </a:lnTo>
                    <a:lnTo>
                      <a:pt x="1209" y="1931"/>
                    </a:lnTo>
                    <a:lnTo>
                      <a:pt x="1147" y="1904"/>
                    </a:lnTo>
                    <a:lnTo>
                      <a:pt x="950" y="1897"/>
                    </a:lnTo>
                    <a:lnTo>
                      <a:pt x="836" y="2022"/>
                    </a:lnTo>
                    <a:lnTo>
                      <a:pt x="784" y="2099"/>
                    </a:lnTo>
                    <a:lnTo>
                      <a:pt x="681" y="2157"/>
                    </a:lnTo>
                    <a:lnTo>
                      <a:pt x="598" y="2164"/>
                    </a:lnTo>
                    <a:lnTo>
                      <a:pt x="544" y="2184"/>
                    </a:lnTo>
                    <a:lnTo>
                      <a:pt x="510" y="2164"/>
                    </a:lnTo>
                    <a:lnTo>
                      <a:pt x="455" y="2167"/>
                    </a:lnTo>
                    <a:lnTo>
                      <a:pt x="447" y="2132"/>
                    </a:lnTo>
                    <a:lnTo>
                      <a:pt x="405" y="2133"/>
                    </a:lnTo>
                    <a:lnTo>
                      <a:pt x="279" y="2218"/>
                    </a:lnTo>
                    <a:lnTo>
                      <a:pt x="257" y="1935"/>
                    </a:lnTo>
                    <a:lnTo>
                      <a:pt x="347" y="1878"/>
                    </a:lnTo>
                    <a:lnTo>
                      <a:pt x="354" y="1839"/>
                    </a:lnTo>
                    <a:lnTo>
                      <a:pt x="264" y="1890"/>
                    </a:lnTo>
                    <a:lnTo>
                      <a:pt x="162" y="1867"/>
                    </a:lnTo>
                    <a:lnTo>
                      <a:pt x="116" y="1836"/>
                    </a:lnTo>
                    <a:lnTo>
                      <a:pt x="73" y="1763"/>
                    </a:lnTo>
                    <a:lnTo>
                      <a:pt x="109" y="1719"/>
                    </a:lnTo>
                    <a:lnTo>
                      <a:pt x="105" y="1702"/>
                    </a:lnTo>
                    <a:lnTo>
                      <a:pt x="24" y="1693"/>
                    </a:lnTo>
                    <a:lnTo>
                      <a:pt x="0" y="1642"/>
                    </a:lnTo>
                    <a:lnTo>
                      <a:pt x="18" y="1596"/>
                    </a:lnTo>
                    <a:lnTo>
                      <a:pt x="77" y="1557"/>
                    </a:lnTo>
                    <a:lnTo>
                      <a:pt x="68" y="1513"/>
                    </a:lnTo>
                    <a:lnTo>
                      <a:pt x="46" y="1493"/>
                    </a:lnTo>
                    <a:lnTo>
                      <a:pt x="104" y="1439"/>
                    </a:lnTo>
                    <a:lnTo>
                      <a:pt x="79" y="1387"/>
                    </a:lnTo>
                    <a:lnTo>
                      <a:pt x="89" y="1364"/>
                    </a:lnTo>
                    <a:lnTo>
                      <a:pt x="141" y="1315"/>
                    </a:lnTo>
                    <a:lnTo>
                      <a:pt x="136" y="1289"/>
                    </a:lnTo>
                    <a:lnTo>
                      <a:pt x="105" y="1235"/>
                    </a:lnTo>
                    <a:lnTo>
                      <a:pt x="104" y="1201"/>
                    </a:lnTo>
                    <a:lnTo>
                      <a:pt x="136" y="1158"/>
                    </a:lnTo>
                    <a:lnTo>
                      <a:pt x="267" y="924"/>
                    </a:lnTo>
                    <a:lnTo>
                      <a:pt x="309" y="924"/>
                    </a:lnTo>
                    <a:lnTo>
                      <a:pt x="335" y="791"/>
                    </a:lnTo>
                    <a:lnTo>
                      <a:pt x="411" y="763"/>
                    </a:lnTo>
                    <a:lnTo>
                      <a:pt x="570" y="392"/>
                    </a:lnTo>
                    <a:lnTo>
                      <a:pt x="814" y="227"/>
                    </a:lnTo>
                    <a:lnTo>
                      <a:pt x="1111" y="20"/>
                    </a:lnTo>
                    <a:lnTo>
                      <a:pt x="1145" y="49"/>
                    </a:lnTo>
                    <a:lnTo>
                      <a:pt x="1225" y="41"/>
                    </a:lnTo>
                    <a:lnTo>
                      <a:pt x="1282" y="39"/>
                    </a:lnTo>
                    <a:lnTo>
                      <a:pt x="1313" y="56"/>
                    </a:lnTo>
                    <a:lnTo>
                      <a:pt x="1357" y="54"/>
                    </a:lnTo>
                    <a:lnTo>
                      <a:pt x="1397" y="0"/>
                    </a:lnTo>
                    <a:lnTo>
                      <a:pt x="1439" y="7"/>
                    </a:lnTo>
                    <a:lnTo>
                      <a:pt x="1538" y="5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114" name="Freeform 74"/>
              <p:cNvSpPr>
                <a:spLocks noChangeAspect="1"/>
              </p:cNvSpPr>
              <p:nvPr/>
            </p:nvSpPr>
            <p:spPr bwMode="auto">
              <a:xfrm>
                <a:off x="3042" y="2044"/>
                <a:ext cx="443" cy="328"/>
              </a:xfrm>
              <a:custGeom>
                <a:avLst/>
                <a:gdLst>
                  <a:gd name="T0" fmla="*/ 2113 w 2456"/>
                  <a:gd name="T1" fmla="*/ 1107 h 1817"/>
                  <a:gd name="T2" fmla="*/ 2330 w 2456"/>
                  <a:gd name="T3" fmla="*/ 965 h 1817"/>
                  <a:gd name="T4" fmla="*/ 2456 w 2456"/>
                  <a:gd name="T5" fmla="*/ 599 h 1817"/>
                  <a:gd name="T6" fmla="*/ 2451 w 2456"/>
                  <a:gd name="T7" fmla="*/ 567 h 1817"/>
                  <a:gd name="T8" fmla="*/ 2385 w 2456"/>
                  <a:gd name="T9" fmla="*/ 536 h 1817"/>
                  <a:gd name="T10" fmla="*/ 2299 w 2456"/>
                  <a:gd name="T11" fmla="*/ 469 h 1817"/>
                  <a:gd name="T12" fmla="*/ 2230 w 2456"/>
                  <a:gd name="T13" fmla="*/ 340 h 1817"/>
                  <a:gd name="T14" fmla="*/ 2201 w 2456"/>
                  <a:gd name="T15" fmla="*/ 369 h 1817"/>
                  <a:gd name="T16" fmla="*/ 2141 w 2456"/>
                  <a:gd name="T17" fmla="*/ 369 h 1817"/>
                  <a:gd name="T18" fmla="*/ 2113 w 2456"/>
                  <a:gd name="T19" fmla="*/ 343 h 1817"/>
                  <a:gd name="T20" fmla="*/ 2052 w 2456"/>
                  <a:gd name="T21" fmla="*/ 348 h 1817"/>
                  <a:gd name="T22" fmla="*/ 1912 w 2456"/>
                  <a:gd name="T23" fmla="*/ 277 h 1817"/>
                  <a:gd name="T24" fmla="*/ 1845 w 2456"/>
                  <a:gd name="T25" fmla="*/ 285 h 1817"/>
                  <a:gd name="T26" fmla="*/ 1815 w 2456"/>
                  <a:gd name="T27" fmla="*/ 285 h 1817"/>
                  <a:gd name="T28" fmla="*/ 1720 w 2456"/>
                  <a:gd name="T29" fmla="*/ 78 h 1817"/>
                  <a:gd name="T30" fmla="*/ 1594 w 2456"/>
                  <a:gd name="T31" fmla="*/ 0 h 1817"/>
                  <a:gd name="T32" fmla="*/ 1539 w 2456"/>
                  <a:gd name="T33" fmla="*/ 183 h 1817"/>
                  <a:gd name="T34" fmla="*/ 1507 w 2456"/>
                  <a:gd name="T35" fmla="*/ 183 h 1817"/>
                  <a:gd name="T36" fmla="*/ 1323 w 2456"/>
                  <a:gd name="T37" fmla="*/ 73 h 1817"/>
                  <a:gd name="T38" fmla="*/ 533 w 2456"/>
                  <a:gd name="T39" fmla="*/ 249 h 1817"/>
                  <a:gd name="T40" fmla="*/ 219 w 2456"/>
                  <a:gd name="T41" fmla="*/ 304 h 1817"/>
                  <a:gd name="T42" fmla="*/ 0 w 2456"/>
                  <a:gd name="T43" fmla="*/ 306 h 1817"/>
                  <a:gd name="T44" fmla="*/ 97 w 2456"/>
                  <a:gd name="T45" fmla="*/ 382 h 1817"/>
                  <a:gd name="T46" fmla="*/ 135 w 2456"/>
                  <a:gd name="T47" fmla="*/ 394 h 1817"/>
                  <a:gd name="T48" fmla="*/ 163 w 2456"/>
                  <a:gd name="T49" fmla="*/ 460 h 1817"/>
                  <a:gd name="T50" fmla="*/ 241 w 2456"/>
                  <a:gd name="T51" fmla="*/ 465 h 1817"/>
                  <a:gd name="T52" fmla="*/ 262 w 2456"/>
                  <a:gd name="T53" fmla="*/ 533 h 1817"/>
                  <a:gd name="T54" fmla="*/ 445 w 2456"/>
                  <a:gd name="T55" fmla="*/ 714 h 1817"/>
                  <a:gd name="T56" fmla="*/ 509 w 2456"/>
                  <a:gd name="T57" fmla="*/ 720 h 1817"/>
                  <a:gd name="T58" fmla="*/ 558 w 2456"/>
                  <a:gd name="T59" fmla="*/ 839 h 1817"/>
                  <a:gd name="T60" fmla="*/ 593 w 2456"/>
                  <a:gd name="T61" fmla="*/ 874 h 1817"/>
                  <a:gd name="T62" fmla="*/ 614 w 2456"/>
                  <a:gd name="T63" fmla="*/ 1029 h 1817"/>
                  <a:gd name="T64" fmla="*/ 644 w 2456"/>
                  <a:gd name="T65" fmla="*/ 1095 h 1817"/>
                  <a:gd name="T66" fmla="*/ 640 w 2456"/>
                  <a:gd name="T67" fmla="*/ 1177 h 1817"/>
                  <a:gd name="T68" fmla="*/ 372 w 2456"/>
                  <a:gd name="T69" fmla="*/ 1547 h 1817"/>
                  <a:gd name="T70" fmla="*/ 671 w 2456"/>
                  <a:gd name="T71" fmla="*/ 1743 h 1817"/>
                  <a:gd name="T72" fmla="*/ 723 w 2456"/>
                  <a:gd name="T73" fmla="*/ 1761 h 1817"/>
                  <a:gd name="T74" fmla="*/ 820 w 2456"/>
                  <a:gd name="T75" fmla="*/ 1817 h 1817"/>
                  <a:gd name="T76" fmla="*/ 849 w 2456"/>
                  <a:gd name="T77" fmla="*/ 1817 h 1817"/>
                  <a:gd name="T78" fmla="*/ 891 w 2456"/>
                  <a:gd name="T79" fmla="*/ 1764 h 1817"/>
                  <a:gd name="T80" fmla="*/ 988 w 2456"/>
                  <a:gd name="T81" fmla="*/ 1775 h 1817"/>
                  <a:gd name="T82" fmla="*/ 1056 w 2456"/>
                  <a:gd name="T83" fmla="*/ 1816 h 1817"/>
                  <a:gd name="T84" fmla="*/ 1134 w 2456"/>
                  <a:gd name="T85" fmla="*/ 1817 h 1817"/>
                  <a:gd name="T86" fmla="*/ 1145 w 2456"/>
                  <a:gd name="T87" fmla="*/ 1783 h 1817"/>
                  <a:gd name="T88" fmla="*/ 1190 w 2456"/>
                  <a:gd name="T89" fmla="*/ 1766 h 1817"/>
                  <a:gd name="T90" fmla="*/ 1260 w 2456"/>
                  <a:gd name="T91" fmla="*/ 1799 h 1817"/>
                  <a:gd name="T92" fmla="*/ 1281 w 2456"/>
                  <a:gd name="T93" fmla="*/ 1727 h 1817"/>
                  <a:gd name="T94" fmla="*/ 1394 w 2456"/>
                  <a:gd name="T95" fmla="*/ 1729 h 1817"/>
                  <a:gd name="T96" fmla="*/ 1411 w 2456"/>
                  <a:gd name="T97" fmla="*/ 1743 h 1817"/>
                  <a:gd name="T98" fmla="*/ 1888 w 2456"/>
                  <a:gd name="T99" fmla="*/ 1499 h 1817"/>
                  <a:gd name="T100" fmla="*/ 1956 w 2456"/>
                  <a:gd name="T101" fmla="*/ 1480 h 1817"/>
                  <a:gd name="T102" fmla="*/ 2113 w 2456"/>
                  <a:gd name="T103" fmla="*/ 1107 h 18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456" h="1817">
                    <a:moveTo>
                      <a:pt x="2113" y="1107"/>
                    </a:moveTo>
                    <a:lnTo>
                      <a:pt x="2330" y="965"/>
                    </a:lnTo>
                    <a:lnTo>
                      <a:pt x="2456" y="599"/>
                    </a:lnTo>
                    <a:lnTo>
                      <a:pt x="2451" y="567"/>
                    </a:lnTo>
                    <a:lnTo>
                      <a:pt x="2385" y="536"/>
                    </a:lnTo>
                    <a:lnTo>
                      <a:pt x="2299" y="469"/>
                    </a:lnTo>
                    <a:lnTo>
                      <a:pt x="2230" y="340"/>
                    </a:lnTo>
                    <a:lnTo>
                      <a:pt x="2201" y="369"/>
                    </a:lnTo>
                    <a:lnTo>
                      <a:pt x="2141" y="369"/>
                    </a:lnTo>
                    <a:lnTo>
                      <a:pt x="2113" y="343"/>
                    </a:lnTo>
                    <a:lnTo>
                      <a:pt x="2052" y="348"/>
                    </a:lnTo>
                    <a:lnTo>
                      <a:pt x="1912" y="277"/>
                    </a:lnTo>
                    <a:lnTo>
                      <a:pt x="1845" y="285"/>
                    </a:lnTo>
                    <a:lnTo>
                      <a:pt x="1815" y="285"/>
                    </a:lnTo>
                    <a:lnTo>
                      <a:pt x="1720" y="78"/>
                    </a:lnTo>
                    <a:lnTo>
                      <a:pt x="1594" y="0"/>
                    </a:lnTo>
                    <a:lnTo>
                      <a:pt x="1539" y="183"/>
                    </a:lnTo>
                    <a:lnTo>
                      <a:pt x="1507" y="183"/>
                    </a:lnTo>
                    <a:lnTo>
                      <a:pt x="1323" y="73"/>
                    </a:lnTo>
                    <a:lnTo>
                      <a:pt x="533" y="249"/>
                    </a:lnTo>
                    <a:lnTo>
                      <a:pt x="219" y="304"/>
                    </a:lnTo>
                    <a:lnTo>
                      <a:pt x="0" y="306"/>
                    </a:lnTo>
                    <a:lnTo>
                      <a:pt x="97" y="382"/>
                    </a:lnTo>
                    <a:lnTo>
                      <a:pt x="135" y="394"/>
                    </a:lnTo>
                    <a:lnTo>
                      <a:pt x="163" y="460"/>
                    </a:lnTo>
                    <a:lnTo>
                      <a:pt x="241" y="465"/>
                    </a:lnTo>
                    <a:lnTo>
                      <a:pt x="262" y="533"/>
                    </a:lnTo>
                    <a:lnTo>
                      <a:pt x="445" y="714"/>
                    </a:lnTo>
                    <a:lnTo>
                      <a:pt x="509" y="720"/>
                    </a:lnTo>
                    <a:lnTo>
                      <a:pt x="558" y="839"/>
                    </a:lnTo>
                    <a:lnTo>
                      <a:pt x="593" y="874"/>
                    </a:lnTo>
                    <a:lnTo>
                      <a:pt x="614" y="1029"/>
                    </a:lnTo>
                    <a:lnTo>
                      <a:pt x="644" y="1095"/>
                    </a:lnTo>
                    <a:lnTo>
                      <a:pt x="640" y="1177"/>
                    </a:lnTo>
                    <a:lnTo>
                      <a:pt x="372" y="1547"/>
                    </a:lnTo>
                    <a:lnTo>
                      <a:pt x="671" y="1743"/>
                    </a:lnTo>
                    <a:lnTo>
                      <a:pt x="723" y="1761"/>
                    </a:lnTo>
                    <a:lnTo>
                      <a:pt x="820" y="1817"/>
                    </a:lnTo>
                    <a:lnTo>
                      <a:pt x="849" y="1817"/>
                    </a:lnTo>
                    <a:lnTo>
                      <a:pt x="891" y="1764"/>
                    </a:lnTo>
                    <a:lnTo>
                      <a:pt x="988" y="1775"/>
                    </a:lnTo>
                    <a:lnTo>
                      <a:pt x="1056" y="1816"/>
                    </a:lnTo>
                    <a:lnTo>
                      <a:pt x="1134" y="1817"/>
                    </a:lnTo>
                    <a:lnTo>
                      <a:pt x="1145" y="1783"/>
                    </a:lnTo>
                    <a:lnTo>
                      <a:pt x="1190" y="1766"/>
                    </a:lnTo>
                    <a:lnTo>
                      <a:pt x="1260" y="1799"/>
                    </a:lnTo>
                    <a:lnTo>
                      <a:pt x="1281" y="1727"/>
                    </a:lnTo>
                    <a:lnTo>
                      <a:pt x="1394" y="1729"/>
                    </a:lnTo>
                    <a:lnTo>
                      <a:pt x="1411" y="1743"/>
                    </a:lnTo>
                    <a:lnTo>
                      <a:pt x="1888" y="1499"/>
                    </a:lnTo>
                    <a:lnTo>
                      <a:pt x="1956" y="1480"/>
                    </a:lnTo>
                    <a:lnTo>
                      <a:pt x="2113" y="1107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115" name="Freeform 75"/>
              <p:cNvSpPr>
                <a:spLocks noChangeAspect="1"/>
              </p:cNvSpPr>
              <p:nvPr/>
            </p:nvSpPr>
            <p:spPr bwMode="auto">
              <a:xfrm>
                <a:off x="3265" y="2316"/>
                <a:ext cx="543" cy="554"/>
              </a:xfrm>
              <a:custGeom>
                <a:avLst/>
                <a:gdLst>
                  <a:gd name="T0" fmla="*/ 2430 w 3006"/>
                  <a:gd name="T1" fmla="*/ 1072 h 3072"/>
                  <a:gd name="T2" fmla="*/ 2502 w 3006"/>
                  <a:gd name="T3" fmla="*/ 1258 h 3072"/>
                  <a:gd name="T4" fmla="*/ 2609 w 3006"/>
                  <a:gd name="T5" fmla="*/ 1339 h 3072"/>
                  <a:gd name="T6" fmla="*/ 2736 w 3006"/>
                  <a:gd name="T7" fmla="*/ 1603 h 3072"/>
                  <a:gd name="T8" fmla="*/ 2857 w 3006"/>
                  <a:gd name="T9" fmla="*/ 1633 h 3072"/>
                  <a:gd name="T10" fmla="*/ 3000 w 3006"/>
                  <a:gd name="T11" fmla="*/ 1759 h 3072"/>
                  <a:gd name="T12" fmla="*/ 2922 w 3006"/>
                  <a:gd name="T13" fmla="*/ 1886 h 3072"/>
                  <a:gd name="T14" fmla="*/ 2750 w 3006"/>
                  <a:gd name="T15" fmla="*/ 2101 h 3072"/>
                  <a:gd name="T16" fmla="*/ 2573 w 3006"/>
                  <a:gd name="T17" fmla="*/ 2206 h 3072"/>
                  <a:gd name="T18" fmla="*/ 2400 w 3006"/>
                  <a:gd name="T19" fmla="*/ 2235 h 3072"/>
                  <a:gd name="T20" fmla="*/ 2094 w 3006"/>
                  <a:gd name="T21" fmla="*/ 2300 h 3072"/>
                  <a:gd name="T22" fmla="*/ 1938 w 3006"/>
                  <a:gd name="T23" fmla="*/ 2327 h 3072"/>
                  <a:gd name="T24" fmla="*/ 1768 w 3006"/>
                  <a:gd name="T25" fmla="*/ 2359 h 3072"/>
                  <a:gd name="T26" fmla="*/ 1619 w 3006"/>
                  <a:gd name="T27" fmla="*/ 2418 h 3072"/>
                  <a:gd name="T28" fmla="*/ 1025 w 3006"/>
                  <a:gd name="T29" fmla="*/ 2988 h 3072"/>
                  <a:gd name="T30" fmla="*/ 710 w 3006"/>
                  <a:gd name="T31" fmla="*/ 3043 h 3072"/>
                  <a:gd name="T32" fmla="*/ 554 w 3006"/>
                  <a:gd name="T33" fmla="*/ 3069 h 3072"/>
                  <a:gd name="T34" fmla="*/ 446 w 3006"/>
                  <a:gd name="T35" fmla="*/ 2994 h 3072"/>
                  <a:gd name="T36" fmla="*/ 543 w 3006"/>
                  <a:gd name="T37" fmla="*/ 2857 h 3072"/>
                  <a:gd name="T38" fmla="*/ 824 w 3006"/>
                  <a:gd name="T39" fmla="*/ 2714 h 3072"/>
                  <a:gd name="T40" fmla="*/ 707 w 3006"/>
                  <a:gd name="T41" fmla="*/ 2402 h 3072"/>
                  <a:gd name="T42" fmla="*/ 869 w 3006"/>
                  <a:gd name="T43" fmla="*/ 2039 h 3072"/>
                  <a:gd name="T44" fmla="*/ 804 w 3006"/>
                  <a:gd name="T45" fmla="*/ 1890 h 3072"/>
                  <a:gd name="T46" fmla="*/ 521 w 3006"/>
                  <a:gd name="T47" fmla="*/ 1923 h 3072"/>
                  <a:gd name="T48" fmla="*/ 215 w 3006"/>
                  <a:gd name="T49" fmla="*/ 1939 h 3072"/>
                  <a:gd name="T50" fmla="*/ 24 w 3006"/>
                  <a:gd name="T51" fmla="*/ 1930 h 3072"/>
                  <a:gd name="T52" fmla="*/ 104 w 3006"/>
                  <a:gd name="T53" fmla="*/ 1815 h 3072"/>
                  <a:gd name="T54" fmla="*/ 159 w 3006"/>
                  <a:gd name="T55" fmla="*/ 1649 h 3072"/>
                  <a:gd name="T56" fmla="*/ 198 w 3006"/>
                  <a:gd name="T57" fmla="*/ 1557 h 3072"/>
                  <a:gd name="T58" fmla="*/ 256 w 3006"/>
                  <a:gd name="T59" fmla="*/ 1463 h 3072"/>
                  <a:gd name="T60" fmla="*/ 417 w 3006"/>
                  <a:gd name="T61" fmla="*/ 1450 h 3072"/>
                  <a:gd name="T62" fmla="*/ 521 w 3006"/>
                  <a:gd name="T63" fmla="*/ 1414 h 3072"/>
                  <a:gd name="T64" fmla="*/ 713 w 3006"/>
                  <a:gd name="T65" fmla="*/ 1345 h 3072"/>
                  <a:gd name="T66" fmla="*/ 813 w 3006"/>
                  <a:gd name="T67" fmla="*/ 1375 h 3072"/>
                  <a:gd name="T68" fmla="*/ 993 w 3006"/>
                  <a:gd name="T69" fmla="*/ 1372 h 3072"/>
                  <a:gd name="T70" fmla="*/ 1260 w 3006"/>
                  <a:gd name="T71" fmla="*/ 1108 h 3072"/>
                  <a:gd name="T72" fmla="*/ 1749 w 3006"/>
                  <a:gd name="T73" fmla="*/ 958 h 3072"/>
                  <a:gd name="T74" fmla="*/ 1690 w 3006"/>
                  <a:gd name="T75" fmla="*/ 697 h 3072"/>
                  <a:gd name="T76" fmla="*/ 1749 w 3006"/>
                  <a:gd name="T77" fmla="*/ 596 h 3072"/>
                  <a:gd name="T78" fmla="*/ 1873 w 3006"/>
                  <a:gd name="T79" fmla="*/ 521 h 3072"/>
                  <a:gd name="T80" fmla="*/ 2058 w 3006"/>
                  <a:gd name="T81" fmla="*/ 502 h 3072"/>
                  <a:gd name="T82" fmla="*/ 2091 w 3006"/>
                  <a:gd name="T83" fmla="*/ 209 h 3072"/>
                  <a:gd name="T84" fmla="*/ 2268 w 3006"/>
                  <a:gd name="T85" fmla="*/ 140 h 3072"/>
                  <a:gd name="T86" fmla="*/ 2303 w 3006"/>
                  <a:gd name="T87" fmla="*/ 306 h 3072"/>
                  <a:gd name="T88" fmla="*/ 2352 w 3006"/>
                  <a:gd name="T89" fmla="*/ 322 h 3072"/>
                  <a:gd name="T90" fmla="*/ 2397 w 3006"/>
                  <a:gd name="T91" fmla="*/ 433 h 3072"/>
                  <a:gd name="T92" fmla="*/ 2206 w 3006"/>
                  <a:gd name="T93" fmla="*/ 610 h 3072"/>
                  <a:gd name="T94" fmla="*/ 2268 w 3006"/>
                  <a:gd name="T95" fmla="*/ 753 h 3072"/>
                  <a:gd name="T96" fmla="*/ 2312 w 3006"/>
                  <a:gd name="T97" fmla="*/ 1006 h 30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06" h="3072">
                    <a:moveTo>
                      <a:pt x="2352" y="987"/>
                    </a:moveTo>
                    <a:lnTo>
                      <a:pt x="2414" y="997"/>
                    </a:lnTo>
                    <a:lnTo>
                      <a:pt x="2430" y="1072"/>
                    </a:lnTo>
                    <a:lnTo>
                      <a:pt x="2443" y="1157"/>
                    </a:lnTo>
                    <a:lnTo>
                      <a:pt x="2424" y="1189"/>
                    </a:lnTo>
                    <a:lnTo>
                      <a:pt x="2502" y="1258"/>
                    </a:lnTo>
                    <a:lnTo>
                      <a:pt x="2499" y="1333"/>
                    </a:lnTo>
                    <a:lnTo>
                      <a:pt x="2580" y="1352"/>
                    </a:lnTo>
                    <a:lnTo>
                      <a:pt x="2609" y="1339"/>
                    </a:lnTo>
                    <a:lnTo>
                      <a:pt x="2677" y="1398"/>
                    </a:lnTo>
                    <a:lnTo>
                      <a:pt x="2613" y="1506"/>
                    </a:lnTo>
                    <a:lnTo>
                      <a:pt x="2736" y="1603"/>
                    </a:lnTo>
                    <a:lnTo>
                      <a:pt x="2863" y="1551"/>
                    </a:lnTo>
                    <a:lnTo>
                      <a:pt x="2919" y="1571"/>
                    </a:lnTo>
                    <a:lnTo>
                      <a:pt x="2857" y="1633"/>
                    </a:lnTo>
                    <a:lnTo>
                      <a:pt x="2968" y="1711"/>
                    </a:lnTo>
                    <a:lnTo>
                      <a:pt x="2990" y="1711"/>
                    </a:lnTo>
                    <a:lnTo>
                      <a:pt x="3000" y="1759"/>
                    </a:lnTo>
                    <a:lnTo>
                      <a:pt x="3006" y="1834"/>
                    </a:lnTo>
                    <a:lnTo>
                      <a:pt x="2961" y="1870"/>
                    </a:lnTo>
                    <a:lnTo>
                      <a:pt x="2922" y="1886"/>
                    </a:lnTo>
                    <a:lnTo>
                      <a:pt x="2811" y="2044"/>
                    </a:lnTo>
                    <a:lnTo>
                      <a:pt x="2766" y="2047"/>
                    </a:lnTo>
                    <a:lnTo>
                      <a:pt x="2750" y="2101"/>
                    </a:lnTo>
                    <a:lnTo>
                      <a:pt x="2685" y="2170"/>
                    </a:lnTo>
                    <a:lnTo>
                      <a:pt x="2605" y="2179"/>
                    </a:lnTo>
                    <a:lnTo>
                      <a:pt x="2573" y="2206"/>
                    </a:lnTo>
                    <a:lnTo>
                      <a:pt x="2583" y="2245"/>
                    </a:lnTo>
                    <a:lnTo>
                      <a:pt x="2420" y="2252"/>
                    </a:lnTo>
                    <a:lnTo>
                      <a:pt x="2400" y="2235"/>
                    </a:lnTo>
                    <a:lnTo>
                      <a:pt x="2293" y="2238"/>
                    </a:lnTo>
                    <a:lnTo>
                      <a:pt x="2247" y="2268"/>
                    </a:lnTo>
                    <a:lnTo>
                      <a:pt x="2094" y="2300"/>
                    </a:lnTo>
                    <a:lnTo>
                      <a:pt x="2055" y="2287"/>
                    </a:lnTo>
                    <a:lnTo>
                      <a:pt x="1941" y="2287"/>
                    </a:lnTo>
                    <a:lnTo>
                      <a:pt x="1938" y="2327"/>
                    </a:lnTo>
                    <a:lnTo>
                      <a:pt x="1863" y="2381"/>
                    </a:lnTo>
                    <a:lnTo>
                      <a:pt x="1805" y="2378"/>
                    </a:lnTo>
                    <a:lnTo>
                      <a:pt x="1768" y="2359"/>
                    </a:lnTo>
                    <a:lnTo>
                      <a:pt x="1736" y="2378"/>
                    </a:lnTo>
                    <a:lnTo>
                      <a:pt x="1700" y="2349"/>
                    </a:lnTo>
                    <a:lnTo>
                      <a:pt x="1619" y="2418"/>
                    </a:lnTo>
                    <a:lnTo>
                      <a:pt x="1501" y="2564"/>
                    </a:lnTo>
                    <a:lnTo>
                      <a:pt x="1124" y="2943"/>
                    </a:lnTo>
                    <a:lnTo>
                      <a:pt x="1025" y="2988"/>
                    </a:lnTo>
                    <a:lnTo>
                      <a:pt x="925" y="2997"/>
                    </a:lnTo>
                    <a:lnTo>
                      <a:pt x="847" y="3014"/>
                    </a:lnTo>
                    <a:lnTo>
                      <a:pt x="710" y="3043"/>
                    </a:lnTo>
                    <a:lnTo>
                      <a:pt x="651" y="3021"/>
                    </a:lnTo>
                    <a:lnTo>
                      <a:pt x="602" y="3072"/>
                    </a:lnTo>
                    <a:lnTo>
                      <a:pt x="554" y="3069"/>
                    </a:lnTo>
                    <a:lnTo>
                      <a:pt x="527" y="3030"/>
                    </a:lnTo>
                    <a:lnTo>
                      <a:pt x="455" y="3053"/>
                    </a:lnTo>
                    <a:lnTo>
                      <a:pt x="446" y="2994"/>
                    </a:lnTo>
                    <a:lnTo>
                      <a:pt x="504" y="2943"/>
                    </a:lnTo>
                    <a:lnTo>
                      <a:pt x="514" y="2877"/>
                    </a:lnTo>
                    <a:lnTo>
                      <a:pt x="543" y="2857"/>
                    </a:lnTo>
                    <a:lnTo>
                      <a:pt x="583" y="2864"/>
                    </a:lnTo>
                    <a:lnTo>
                      <a:pt x="719" y="2798"/>
                    </a:lnTo>
                    <a:lnTo>
                      <a:pt x="824" y="2714"/>
                    </a:lnTo>
                    <a:lnTo>
                      <a:pt x="840" y="2580"/>
                    </a:lnTo>
                    <a:lnTo>
                      <a:pt x="710" y="2453"/>
                    </a:lnTo>
                    <a:lnTo>
                      <a:pt x="707" y="2402"/>
                    </a:lnTo>
                    <a:lnTo>
                      <a:pt x="817" y="2196"/>
                    </a:lnTo>
                    <a:lnTo>
                      <a:pt x="840" y="2203"/>
                    </a:lnTo>
                    <a:lnTo>
                      <a:pt x="869" y="2039"/>
                    </a:lnTo>
                    <a:lnTo>
                      <a:pt x="918" y="1988"/>
                    </a:lnTo>
                    <a:lnTo>
                      <a:pt x="850" y="1870"/>
                    </a:lnTo>
                    <a:lnTo>
                      <a:pt x="804" y="1890"/>
                    </a:lnTo>
                    <a:lnTo>
                      <a:pt x="759" y="1890"/>
                    </a:lnTo>
                    <a:lnTo>
                      <a:pt x="625" y="1929"/>
                    </a:lnTo>
                    <a:lnTo>
                      <a:pt x="521" y="1923"/>
                    </a:lnTo>
                    <a:lnTo>
                      <a:pt x="449" y="1902"/>
                    </a:lnTo>
                    <a:lnTo>
                      <a:pt x="331" y="1926"/>
                    </a:lnTo>
                    <a:lnTo>
                      <a:pt x="215" y="1939"/>
                    </a:lnTo>
                    <a:lnTo>
                      <a:pt x="110" y="2050"/>
                    </a:lnTo>
                    <a:lnTo>
                      <a:pt x="51" y="2014"/>
                    </a:lnTo>
                    <a:lnTo>
                      <a:pt x="24" y="1930"/>
                    </a:lnTo>
                    <a:lnTo>
                      <a:pt x="6" y="1896"/>
                    </a:lnTo>
                    <a:lnTo>
                      <a:pt x="0" y="1864"/>
                    </a:lnTo>
                    <a:lnTo>
                      <a:pt x="104" y="1815"/>
                    </a:lnTo>
                    <a:lnTo>
                      <a:pt x="100" y="1746"/>
                    </a:lnTo>
                    <a:lnTo>
                      <a:pt x="143" y="1705"/>
                    </a:lnTo>
                    <a:lnTo>
                      <a:pt x="159" y="1649"/>
                    </a:lnTo>
                    <a:lnTo>
                      <a:pt x="234" y="1652"/>
                    </a:lnTo>
                    <a:lnTo>
                      <a:pt x="224" y="1590"/>
                    </a:lnTo>
                    <a:lnTo>
                      <a:pt x="198" y="1557"/>
                    </a:lnTo>
                    <a:lnTo>
                      <a:pt x="201" y="1528"/>
                    </a:lnTo>
                    <a:lnTo>
                      <a:pt x="237" y="1512"/>
                    </a:lnTo>
                    <a:lnTo>
                      <a:pt x="256" y="1463"/>
                    </a:lnTo>
                    <a:lnTo>
                      <a:pt x="331" y="1420"/>
                    </a:lnTo>
                    <a:lnTo>
                      <a:pt x="387" y="1463"/>
                    </a:lnTo>
                    <a:lnTo>
                      <a:pt x="417" y="1450"/>
                    </a:lnTo>
                    <a:lnTo>
                      <a:pt x="446" y="1450"/>
                    </a:lnTo>
                    <a:lnTo>
                      <a:pt x="511" y="1391"/>
                    </a:lnTo>
                    <a:lnTo>
                      <a:pt x="521" y="1414"/>
                    </a:lnTo>
                    <a:lnTo>
                      <a:pt x="592" y="1411"/>
                    </a:lnTo>
                    <a:lnTo>
                      <a:pt x="586" y="1431"/>
                    </a:lnTo>
                    <a:lnTo>
                      <a:pt x="713" y="1345"/>
                    </a:lnTo>
                    <a:lnTo>
                      <a:pt x="756" y="1339"/>
                    </a:lnTo>
                    <a:lnTo>
                      <a:pt x="765" y="1382"/>
                    </a:lnTo>
                    <a:lnTo>
                      <a:pt x="813" y="1375"/>
                    </a:lnTo>
                    <a:lnTo>
                      <a:pt x="853" y="1395"/>
                    </a:lnTo>
                    <a:lnTo>
                      <a:pt x="909" y="1375"/>
                    </a:lnTo>
                    <a:lnTo>
                      <a:pt x="993" y="1372"/>
                    </a:lnTo>
                    <a:lnTo>
                      <a:pt x="1090" y="1313"/>
                    </a:lnTo>
                    <a:lnTo>
                      <a:pt x="1143" y="1242"/>
                    </a:lnTo>
                    <a:lnTo>
                      <a:pt x="1260" y="1108"/>
                    </a:lnTo>
                    <a:lnTo>
                      <a:pt x="1453" y="1118"/>
                    </a:lnTo>
                    <a:lnTo>
                      <a:pt x="1515" y="1143"/>
                    </a:lnTo>
                    <a:lnTo>
                      <a:pt x="1749" y="958"/>
                    </a:lnTo>
                    <a:lnTo>
                      <a:pt x="1752" y="925"/>
                    </a:lnTo>
                    <a:lnTo>
                      <a:pt x="1706" y="818"/>
                    </a:lnTo>
                    <a:lnTo>
                      <a:pt x="1690" y="697"/>
                    </a:lnTo>
                    <a:lnTo>
                      <a:pt x="1723" y="648"/>
                    </a:lnTo>
                    <a:lnTo>
                      <a:pt x="1709" y="635"/>
                    </a:lnTo>
                    <a:lnTo>
                      <a:pt x="1749" y="596"/>
                    </a:lnTo>
                    <a:lnTo>
                      <a:pt x="1850" y="554"/>
                    </a:lnTo>
                    <a:lnTo>
                      <a:pt x="1850" y="524"/>
                    </a:lnTo>
                    <a:lnTo>
                      <a:pt x="1873" y="521"/>
                    </a:lnTo>
                    <a:lnTo>
                      <a:pt x="1915" y="479"/>
                    </a:lnTo>
                    <a:lnTo>
                      <a:pt x="1964" y="463"/>
                    </a:lnTo>
                    <a:lnTo>
                      <a:pt x="2058" y="502"/>
                    </a:lnTo>
                    <a:lnTo>
                      <a:pt x="2101" y="404"/>
                    </a:lnTo>
                    <a:lnTo>
                      <a:pt x="2082" y="303"/>
                    </a:lnTo>
                    <a:lnTo>
                      <a:pt x="2091" y="209"/>
                    </a:lnTo>
                    <a:lnTo>
                      <a:pt x="2247" y="0"/>
                    </a:lnTo>
                    <a:lnTo>
                      <a:pt x="2225" y="75"/>
                    </a:lnTo>
                    <a:lnTo>
                      <a:pt x="2268" y="140"/>
                    </a:lnTo>
                    <a:lnTo>
                      <a:pt x="2290" y="235"/>
                    </a:lnTo>
                    <a:lnTo>
                      <a:pt x="2263" y="287"/>
                    </a:lnTo>
                    <a:lnTo>
                      <a:pt x="2303" y="306"/>
                    </a:lnTo>
                    <a:lnTo>
                      <a:pt x="2349" y="300"/>
                    </a:lnTo>
                    <a:lnTo>
                      <a:pt x="2365" y="303"/>
                    </a:lnTo>
                    <a:lnTo>
                      <a:pt x="2352" y="322"/>
                    </a:lnTo>
                    <a:lnTo>
                      <a:pt x="2365" y="359"/>
                    </a:lnTo>
                    <a:lnTo>
                      <a:pt x="2408" y="375"/>
                    </a:lnTo>
                    <a:lnTo>
                      <a:pt x="2397" y="433"/>
                    </a:lnTo>
                    <a:lnTo>
                      <a:pt x="2349" y="511"/>
                    </a:lnTo>
                    <a:lnTo>
                      <a:pt x="2202" y="590"/>
                    </a:lnTo>
                    <a:lnTo>
                      <a:pt x="2206" y="610"/>
                    </a:lnTo>
                    <a:lnTo>
                      <a:pt x="2257" y="619"/>
                    </a:lnTo>
                    <a:lnTo>
                      <a:pt x="2271" y="664"/>
                    </a:lnTo>
                    <a:lnTo>
                      <a:pt x="2268" y="753"/>
                    </a:lnTo>
                    <a:lnTo>
                      <a:pt x="2218" y="844"/>
                    </a:lnTo>
                    <a:lnTo>
                      <a:pt x="2225" y="883"/>
                    </a:lnTo>
                    <a:lnTo>
                      <a:pt x="2312" y="1006"/>
                    </a:lnTo>
                    <a:lnTo>
                      <a:pt x="2352" y="1006"/>
                    </a:lnTo>
                    <a:lnTo>
                      <a:pt x="2352" y="987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116" name="Freeform 76"/>
              <p:cNvSpPr>
                <a:spLocks noChangeAspect="1"/>
              </p:cNvSpPr>
              <p:nvPr/>
            </p:nvSpPr>
            <p:spPr bwMode="auto">
              <a:xfrm>
                <a:off x="3198" y="2653"/>
                <a:ext cx="315" cy="365"/>
              </a:xfrm>
              <a:custGeom>
                <a:avLst/>
                <a:gdLst>
                  <a:gd name="T0" fmla="*/ 172 w 1748"/>
                  <a:gd name="T1" fmla="*/ 391 h 2022"/>
                  <a:gd name="T2" fmla="*/ 219 w 1748"/>
                  <a:gd name="T3" fmla="*/ 340 h 2022"/>
                  <a:gd name="T4" fmla="*/ 416 w 1748"/>
                  <a:gd name="T5" fmla="*/ 292 h 2022"/>
                  <a:gd name="T6" fmla="*/ 447 w 1748"/>
                  <a:gd name="T7" fmla="*/ 227 h 2022"/>
                  <a:gd name="T8" fmla="*/ 588 w 1748"/>
                  <a:gd name="T9" fmla="*/ 67 h 2022"/>
                  <a:gd name="T10" fmla="*/ 826 w 1748"/>
                  <a:gd name="T11" fmla="*/ 30 h 2022"/>
                  <a:gd name="T12" fmla="*/ 998 w 1748"/>
                  <a:gd name="T13" fmla="*/ 62 h 2022"/>
                  <a:gd name="T14" fmla="*/ 1180 w 1748"/>
                  <a:gd name="T15" fmla="*/ 25 h 2022"/>
                  <a:gd name="T16" fmla="*/ 1290 w 1748"/>
                  <a:gd name="T17" fmla="*/ 121 h 2022"/>
                  <a:gd name="T18" fmla="*/ 1214 w 1748"/>
                  <a:gd name="T19" fmla="*/ 332 h 2022"/>
                  <a:gd name="T20" fmla="*/ 1077 w 1748"/>
                  <a:gd name="T21" fmla="*/ 537 h 2022"/>
                  <a:gd name="T22" fmla="*/ 1214 w 1748"/>
                  <a:gd name="T23" fmla="*/ 713 h 2022"/>
                  <a:gd name="T24" fmla="*/ 1096 w 1748"/>
                  <a:gd name="T25" fmla="*/ 930 h 2022"/>
                  <a:gd name="T26" fmla="*/ 922 w 1748"/>
                  <a:gd name="T27" fmla="*/ 988 h 2022"/>
                  <a:gd name="T28" fmla="*/ 877 w 1748"/>
                  <a:gd name="T29" fmla="*/ 1068 h 2022"/>
                  <a:gd name="T30" fmla="*/ 835 w 1748"/>
                  <a:gd name="T31" fmla="*/ 1182 h 2022"/>
                  <a:gd name="T32" fmla="*/ 928 w 1748"/>
                  <a:gd name="T33" fmla="*/ 1202 h 2022"/>
                  <a:gd name="T34" fmla="*/ 1023 w 1748"/>
                  <a:gd name="T35" fmla="*/ 1149 h 2022"/>
                  <a:gd name="T36" fmla="*/ 1312 w 1748"/>
                  <a:gd name="T37" fmla="*/ 1123 h 2022"/>
                  <a:gd name="T38" fmla="*/ 1501 w 1748"/>
                  <a:gd name="T39" fmla="*/ 1074 h 2022"/>
                  <a:gd name="T40" fmla="*/ 1736 w 1748"/>
                  <a:gd name="T41" fmla="*/ 1396 h 2022"/>
                  <a:gd name="T42" fmla="*/ 1616 w 1748"/>
                  <a:gd name="T43" fmla="*/ 1449 h 2022"/>
                  <a:gd name="T44" fmla="*/ 1537 w 1748"/>
                  <a:gd name="T45" fmla="*/ 1590 h 2022"/>
                  <a:gd name="T46" fmla="*/ 1335 w 1748"/>
                  <a:gd name="T47" fmla="*/ 1750 h 2022"/>
                  <a:gd name="T48" fmla="*/ 1147 w 1748"/>
                  <a:gd name="T49" fmla="*/ 1787 h 2022"/>
                  <a:gd name="T50" fmla="*/ 1074 w 1748"/>
                  <a:gd name="T51" fmla="*/ 1809 h 2022"/>
                  <a:gd name="T52" fmla="*/ 961 w 1748"/>
                  <a:gd name="T53" fmla="*/ 1806 h 2022"/>
                  <a:gd name="T54" fmla="*/ 883 w 1748"/>
                  <a:gd name="T55" fmla="*/ 1930 h 2022"/>
                  <a:gd name="T56" fmla="*/ 717 w 1748"/>
                  <a:gd name="T57" fmla="*/ 1992 h 2022"/>
                  <a:gd name="T58" fmla="*/ 635 w 1748"/>
                  <a:gd name="T59" fmla="*/ 2022 h 2022"/>
                  <a:gd name="T60" fmla="*/ 416 w 1748"/>
                  <a:gd name="T61" fmla="*/ 1989 h 2022"/>
                  <a:gd name="T62" fmla="*/ 222 w 1748"/>
                  <a:gd name="T63" fmla="*/ 1711 h 2022"/>
                  <a:gd name="T64" fmla="*/ 205 w 1748"/>
                  <a:gd name="T65" fmla="*/ 1595 h 2022"/>
                  <a:gd name="T66" fmla="*/ 189 w 1748"/>
                  <a:gd name="T67" fmla="*/ 1363 h 2022"/>
                  <a:gd name="T68" fmla="*/ 203 w 1748"/>
                  <a:gd name="T69" fmla="*/ 1272 h 2022"/>
                  <a:gd name="T70" fmla="*/ 253 w 1748"/>
                  <a:gd name="T71" fmla="*/ 1087 h 2022"/>
                  <a:gd name="T72" fmla="*/ 32 w 1748"/>
                  <a:gd name="T73" fmla="*/ 688 h 2022"/>
                  <a:gd name="T74" fmla="*/ 40 w 1748"/>
                  <a:gd name="T75" fmla="*/ 545 h 2022"/>
                  <a:gd name="T76" fmla="*/ 0 w 1748"/>
                  <a:gd name="T77" fmla="*/ 396 h 20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748" h="2022">
                    <a:moveTo>
                      <a:pt x="0" y="396"/>
                    </a:moveTo>
                    <a:lnTo>
                      <a:pt x="172" y="391"/>
                    </a:lnTo>
                    <a:lnTo>
                      <a:pt x="157" y="357"/>
                    </a:lnTo>
                    <a:lnTo>
                      <a:pt x="219" y="340"/>
                    </a:lnTo>
                    <a:lnTo>
                      <a:pt x="372" y="351"/>
                    </a:lnTo>
                    <a:lnTo>
                      <a:pt x="416" y="292"/>
                    </a:lnTo>
                    <a:lnTo>
                      <a:pt x="422" y="227"/>
                    </a:lnTo>
                    <a:lnTo>
                      <a:pt x="447" y="227"/>
                    </a:lnTo>
                    <a:lnTo>
                      <a:pt x="483" y="183"/>
                    </a:lnTo>
                    <a:lnTo>
                      <a:pt x="588" y="67"/>
                    </a:lnTo>
                    <a:lnTo>
                      <a:pt x="669" y="62"/>
                    </a:lnTo>
                    <a:lnTo>
                      <a:pt x="826" y="30"/>
                    </a:lnTo>
                    <a:lnTo>
                      <a:pt x="905" y="56"/>
                    </a:lnTo>
                    <a:lnTo>
                      <a:pt x="998" y="62"/>
                    </a:lnTo>
                    <a:lnTo>
                      <a:pt x="1136" y="17"/>
                    </a:lnTo>
                    <a:lnTo>
                      <a:pt x="1180" y="25"/>
                    </a:lnTo>
                    <a:lnTo>
                      <a:pt x="1223" y="0"/>
                    </a:lnTo>
                    <a:lnTo>
                      <a:pt x="1290" y="121"/>
                    </a:lnTo>
                    <a:lnTo>
                      <a:pt x="1245" y="168"/>
                    </a:lnTo>
                    <a:lnTo>
                      <a:pt x="1214" y="332"/>
                    </a:lnTo>
                    <a:lnTo>
                      <a:pt x="1198" y="323"/>
                    </a:lnTo>
                    <a:lnTo>
                      <a:pt x="1077" y="537"/>
                    </a:lnTo>
                    <a:lnTo>
                      <a:pt x="1088" y="588"/>
                    </a:lnTo>
                    <a:lnTo>
                      <a:pt x="1214" y="713"/>
                    </a:lnTo>
                    <a:lnTo>
                      <a:pt x="1198" y="837"/>
                    </a:lnTo>
                    <a:lnTo>
                      <a:pt x="1096" y="930"/>
                    </a:lnTo>
                    <a:lnTo>
                      <a:pt x="956" y="994"/>
                    </a:lnTo>
                    <a:lnTo>
                      <a:pt x="922" y="988"/>
                    </a:lnTo>
                    <a:lnTo>
                      <a:pt x="885" y="1003"/>
                    </a:lnTo>
                    <a:lnTo>
                      <a:pt x="877" y="1068"/>
                    </a:lnTo>
                    <a:lnTo>
                      <a:pt x="821" y="1123"/>
                    </a:lnTo>
                    <a:lnTo>
                      <a:pt x="835" y="1182"/>
                    </a:lnTo>
                    <a:lnTo>
                      <a:pt x="902" y="1163"/>
                    </a:lnTo>
                    <a:lnTo>
                      <a:pt x="928" y="1202"/>
                    </a:lnTo>
                    <a:lnTo>
                      <a:pt x="972" y="1206"/>
                    </a:lnTo>
                    <a:lnTo>
                      <a:pt x="1023" y="1149"/>
                    </a:lnTo>
                    <a:lnTo>
                      <a:pt x="1079" y="1171"/>
                    </a:lnTo>
                    <a:lnTo>
                      <a:pt x="1312" y="1123"/>
                    </a:lnTo>
                    <a:lnTo>
                      <a:pt x="1399" y="1118"/>
                    </a:lnTo>
                    <a:lnTo>
                      <a:pt x="1501" y="1074"/>
                    </a:lnTo>
                    <a:lnTo>
                      <a:pt x="1748" y="1343"/>
                    </a:lnTo>
                    <a:lnTo>
                      <a:pt x="1736" y="1396"/>
                    </a:lnTo>
                    <a:lnTo>
                      <a:pt x="1692" y="1388"/>
                    </a:lnTo>
                    <a:lnTo>
                      <a:pt x="1616" y="1449"/>
                    </a:lnTo>
                    <a:lnTo>
                      <a:pt x="1622" y="1495"/>
                    </a:lnTo>
                    <a:lnTo>
                      <a:pt x="1537" y="1590"/>
                    </a:lnTo>
                    <a:lnTo>
                      <a:pt x="1363" y="1649"/>
                    </a:lnTo>
                    <a:lnTo>
                      <a:pt x="1335" y="1750"/>
                    </a:lnTo>
                    <a:lnTo>
                      <a:pt x="1155" y="1767"/>
                    </a:lnTo>
                    <a:lnTo>
                      <a:pt x="1147" y="1787"/>
                    </a:lnTo>
                    <a:lnTo>
                      <a:pt x="1093" y="1784"/>
                    </a:lnTo>
                    <a:lnTo>
                      <a:pt x="1074" y="1809"/>
                    </a:lnTo>
                    <a:lnTo>
                      <a:pt x="1015" y="1820"/>
                    </a:lnTo>
                    <a:lnTo>
                      <a:pt x="961" y="1806"/>
                    </a:lnTo>
                    <a:lnTo>
                      <a:pt x="905" y="1862"/>
                    </a:lnTo>
                    <a:lnTo>
                      <a:pt x="883" y="1930"/>
                    </a:lnTo>
                    <a:lnTo>
                      <a:pt x="821" y="2003"/>
                    </a:lnTo>
                    <a:lnTo>
                      <a:pt x="717" y="1992"/>
                    </a:lnTo>
                    <a:lnTo>
                      <a:pt x="705" y="2014"/>
                    </a:lnTo>
                    <a:lnTo>
                      <a:pt x="635" y="2022"/>
                    </a:lnTo>
                    <a:lnTo>
                      <a:pt x="602" y="1986"/>
                    </a:lnTo>
                    <a:lnTo>
                      <a:pt x="416" y="1989"/>
                    </a:lnTo>
                    <a:lnTo>
                      <a:pt x="375" y="1860"/>
                    </a:lnTo>
                    <a:lnTo>
                      <a:pt x="222" y="1711"/>
                    </a:lnTo>
                    <a:lnTo>
                      <a:pt x="230" y="1655"/>
                    </a:lnTo>
                    <a:lnTo>
                      <a:pt x="205" y="1595"/>
                    </a:lnTo>
                    <a:lnTo>
                      <a:pt x="214" y="1422"/>
                    </a:lnTo>
                    <a:lnTo>
                      <a:pt x="189" y="1363"/>
                    </a:lnTo>
                    <a:lnTo>
                      <a:pt x="186" y="1331"/>
                    </a:lnTo>
                    <a:lnTo>
                      <a:pt x="203" y="1272"/>
                    </a:lnTo>
                    <a:lnTo>
                      <a:pt x="262" y="1169"/>
                    </a:lnTo>
                    <a:lnTo>
                      <a:pt x="253" y="1087"/>
                    </a:lnTo>
                    <a:lnTo>
                      <a:pt x="113" y="918"/>
                    </a:lnTo>
                    <a:lnTo>
                      <a:pt x="32" y="688"/>
                    </a:lnTo>
                    <a:lnTo>
                      <a:pt x="20" y="575"/>
                    </a:lnTo>
                    <a:lnTo>
                      <a:pt x="40" y="545"/>
                    </a:lnTo>
                    <a:lnTo>
                      <a:pt x="43" y="475"/>
                    </a:lnTo>
                    <a:lnTo>
                      <a:pt x="0" y="39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117" name="Freeform 77"/>
              <p:cNvSpPr>
                <a:spLocks noChangeAspect="1"/>
              </p:cNvSpPr>
              <p:nvPr/>
            </p:nvSpPr>
            <p:spPr bwMode="auto">
              <a:xfrm>
                <a:off x="3168" y="2459"/>
                <a:ext cx="216" cy="265"/>
              </a:xfrm>
              <a:custGeom>
                <a:avLst/>
                <a:gdLst>
                  <a:gd name="T0" fmla="*/ 231 w 1198"/>
                  <a:gd name="T1" fmla="*/ 385 h 1466"/>
                  <a:gd name="T2" fmla="*/ 424 w 1198"/>
                  <a:gd name="T3" fmla="*/ 292 h 1466"/>
                  <a:gd name="T4" fmla="*/ 698 w 1198"/>
                  <a:gd name="T5" fmla="*/ 0 h 1466"/>
                  <a:gd name="T6" fmla="*/ 771 w 1198"/>
                  <a:gd name="T7" fmla="*/ 62 h 1466"/>
                  <a:gd name="T8" fmla="*/ 812 w 1198"/>
                  <a:gd name="T9" fmla="*/ 148 h 1466"/>
                  <a:gd name="T10" fmla="*/ 879 w 1198"/>
                  <a:gd name="T11" fmla="*/ 191 h 1466"/>
                  <a:gd name="T12" fmla="*/ 892 w 1198"/>
                  <a:gd name="T13" fmla="*/ 245 h 1466"/>
                  <a:gd name="T14" fmla="*/ 963 w 1198"/>
                  <a:gd name="T15" fmla="*/ 254 h 1466"/>
                  <a:gd name="T16" fmla="*/ 1105 w 1198"/>
                  <a:gd name="T17" fmla="*/ 307 h 1466"/>
                  <a:gd name="T18" fmla="*/ 1194 w 1198"/>
                  <a:gd name="T19" fmla="*/ 292 h 1466"/>
                  <a:gd name="T20" fmla="*/ 1127 w 1198"/>
                  <a:gd name="T21" fmla="*/ 616 h 1466"/>
                  <a:gd name="T22" fmla="*/ 1045 w 1198"/>
                  <a:gd name="T23" fmla="*/ 603 h 1466"/>
                  <a:gd name="T24" fmla="*/ 956 w 1198"/>
                  <a:gd name="T25" fmla="*/ 650 h 1466"/>
                  <a:gd name="T26" fmla="*/ 869 w 1198"/>
                  <a:gd name="T27" fmla="*/ 616 h 1466"/>
                  <a:gd name="T28" fmla="*/ 771 w 1198"/>
                  <a:gd name="T29" fmla="*/ 715 h 1466"/>
                  <a:gd name="T30" fmla="*/ 737 w 1198"/>
                  <a:gd name="T31" fmla="*/ 765 h 1466"/>
                  <a:gd name="T32" fmla="*/ 765 w 1198"/>
                  <a:gd name="T33" fmla="*/ 855 h 1466"/>
                  <a:gd name="T34" fmla="*/ 678 w 1198"/>
                  <a:gd name="T35" fmla="*/ 913 h 1466"/>
                  <a:gd name="T36" fmla="*/ 638 w 1198"/>
                  <a:gd name="T37" fmla="*/ 1023 h 1466"/>
                  <a:gd name="T38" fmla="*/ 536 w 1198"/>
                  <a:gd name="T39" fmla="*/ 1099 h 1466"/>
                  <a:gd name="T40" fmla="*/ 571 w 1198"/>
                  <a:gd name="T41" fmla="*/ 1172 h 1466"/>
                  <a:gd name="T42" fmla="*/ 649 w 1198"/>
                  <a:gd name="T43" fmla="*/ 1251 h 1466"/>
                  <a:gd name="T44" fmla="*/ 584 w 1198"/>
                  <a:gd name="T45" fmla="*/ 1299 h 1466"/>
                  <a:gd name="T46" fmla="*/ 531 w 1198"/>
                  <a:gd name="T47" fmla="*/ 1424 h 1466"/>
                  <a:gd name="T48" fmla="*/ 326 w 1198"/>
                  <a:gd name="T49" fmla="*/ 1430 h 1466"/>
                  <a:gd name="T50" fmla="*/ 160 w 1198"/>
                  <a:gd name="T51" fmla="*/ 1466 h 1466"/>
                  <a:gd name="T52" fmla="*/ 115 w 1198"/>
                  <a:gd name="T53" fmla="*/ 1312 h 1466"/>
                  <a:gd name="T54" fmla="*/ 19 w 1198"/>
                  <a:gd name="T55" fmla="*/ 1230 h 1466"/>
                  <a:gd name="T56" fmla="*/ 44 w 1198"/>
                  <a:gd name="T57" fmla="*/ 1117 h 1466"/>
                  <a:gd name="T58" fmla="*/ 115 w 1198"/>
                  <a:gd name="T59" fmla="*/ 1053 h 1466"/>
                  <a:gd name="T60" fmla="*/ 35 w 1198"/>
                  <a:gd name="T61" fmla="*/ 805 h 1466"/>
                  <a:gd name="T62" fmla="*/ 4 w 1198"/>
                  <a:gd name="T63" fmla="*/ 620 h 1466"/>
                  <a:gd name="T64" fmla="*/ 6 w 1198"/>
                  <a:gd name="T65" fmla="*/ 549 h 14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98" h="1466">
                    <a:moveTo>
                      <a:pt x="4" y="383"/>
                    </a:moveTo>
                    <a:lnTo>
                      <a:pt x="231" y="385"/>
                    </a:lnTo>
                    <a:lnTo>
                      <a:pt x="384" y="284"/>
                    </a:lnTo>
                    <a:lnTo>
                      <a:pt x="424" y="292"/>
                    </a:lnTo>
                    <a:lnTo>
                      <a:pt x="534" y="221"/>
                    </a:lnTo>
                    <a:lnTo>
                      <a:pt x="698" y="0"/>
                    </a:lnTo>
                    <a:lnTo>
                      <a:pt x="724" y="38"/>
                    </a:lnTo>
                    <a:lnTo>
                      <a:pt x="771" y="62"/>
                    </a:lnTo>
                    <a:lnTo>
                      <a:pt x="791" y="85"/>
                    </a:lnTo>
                    <a:lnTo>
                      <a:pt x="812" y="148"/>
                    </a:lnTo>
                    <a:lnTo>
                      <a:pt x="843" y="178"/>
                    </a:lnTo>
                    <a:lnTo>
                      <a:pt x="879" y="191"/>
                    </a:lnTo>
                    <a:lnTo>
                      <a:pt x="890" y="225"/>
                    </a:lnTo>
                    <a:lnTo>
                      <a:pt x="892" y="245"/>
                    </a:lnTo>
                    <a:lnTo>
                      <a:pt x="952" y="292"/>
                    </a:lnTo>
                    <a:lnTo>
                      <a:pt x="963" y="254"/>
                    </a:lnTo>
                    <a:lnTo>
                      <a:pt x="1005" y="282"/>
                    </a:lnTo>
                    <a:lnTo>
                      <a:pt x="1105" y="307"/>
                    </a:lnTo>
                    <a:lnTo>
                      <a:pt x="1198" y="258"/>
                    </a:lnTo>
                    <a:lnTo>
                      <a:pt x="1194" y="292"/>
                    </a:lnTo>
                    <a:lnTo>
                      <a:pt x="1103" y="351"/>
                    </a:lnTo>
                    <a:lnTo>
                      <a:pt x="1127" y="616"/>
                    </a:lnTo>
                    <a:lnTo>
                      <a:pt x="1060" y="618"/>
                    </a:lnTo>
                    <a:lnTo>
                      <a:pt x="1045" y="603"/>
                    </a:lnTo>
                    <a:lnTo>
                      <a:pt x="985" y="652"/>
                    </a:lnTo>
                    <a:lnTo>
                      <a:pt x="956" y="650"/>
                    </a:lnTo>
                    <a:lnTo>
                      <a:pt x="922" y="672"/>
                    </a:lnTo>
                    <a:lnTo>
                      <a:pt x="869" y="616"/>
                    </a:lnTo>
                    <a:lnTo>
                      <a:pt x="791" y="665"/>
                    </a:lnTo>
                    <a:lnTo>
                      <a:pt x="771" y="715"/>
                    </a:lnTo>
                    <a:lnTo>
                      <a:pt x="733" y="730"/>
                    </a:lnTo>
                    <a:lnTo>
                      <a:pt x="737" y="765"/>
                    </a:lnTo>
                    <a:lnTo>
                      <a:pt x="767" y="797"/>
                    </a:lnTo>
                    <a:lnTo>
                      <a:pt x="765" y="855"/>
                    </a:lnTo>
                    <a:lnTo>
                      <a:pt x="698" y="852"/>
                    </a:lnTo>
                    <a:lnTo>
                      <a:pt x="678" y="913"/>
                    </a:lnTo>
                    <a:lnTo>
                      <a:pt x="636" y="945"/>
                    </a:lnTo>
                    <a:lnTo>
                      <a:pt x="638" y="1023"/>
                    </a:lnTo>
                    <a:lnTo>
                      <a:pt x="528" y="1066"/>
                    </a:lnTo>
                    <a:lnTo>
                      <a:pt x="536" y="1099"/>
                    </a:lnTo>
                    <a:lnTo>
                      <a:pt x="567" y="1128"/>
                    </a:lnTo>
                    <a:lnTo>
                      <a:pt x="571" y="1172"/>
                    </a:lnTo>
                    <a:lnTo>
                      <a:pt x="593" y="1223"/>
                    </a:lnTo>
                    <a:lnTo>
                      <a:pt x="649" y="1251"/>
                    </a:lnTo>
                    <a:lnTo>
                      <a:pt x="616" y="1299"/>
                    </a:lnTo>
                    <a:lnTo>
                      <a:pt x="584" y="1299"/>
                    </a:lnTo>
                    <a:lnTo>
                      <a:pt x="578" y="1359"/>
                    </a:lnTo>
                    <a:lnTo>
                      <a:pt x="531" y="1424"/>
                    </a:lnTo>
                    <a:lnTo>
                      <a:pt x="391" y="1417"/>
                    </a:lnTo>
                    <a:lnTo>
                      <a:pt x="326" y="1430"/>
                    </a:lnTo>
                    <a:lnTo>
                      <a:pt x="334" y="1460"/>
                    </a:lnTo>
                    <a:lnTo>
                      <a:pt x="160" y="1466"/>
                    </a:lnTo>
                    <a:lnTo>
                      <a:pt x="146" y="1443"/>
                    </a:lnTo>
                    <a:lnTo>
                      <a:pt x="115" y="1312"/>
                    </a:lnTo>
                    <a:lnTo>
                      <a:pt x="44" y="1253"/>
                    </a:lnTo>
                    <a:lnTo>
                      <a:pt x="19" y="1230"/>
                    </a:lnTo>
                    <a:lnTo>
                      <a:pt x="15" y="1155"/>
                    </a:lnTo>
                    <a:lnTo>
                      <a:pt x="44" y="1117"/>
                    </a:lnTo>
                    <a:lnTo>
                      <a:pt x="93" y="1101"/>
                    </a:lnTo>
                    <a:lnTo>
                      <a:pt x="115" y="1053"/>
                    </a:lnTo>
                    <a:lnTo>
                      <a:pt x="97" y="908"/>
                    </a:lnTo>
                    <a:lnTo>
                      <a:pt x="35" y="805"/>
                    </a:lnTo>
                    <a:lnTo>
                      <a:pt x="37" y="717"/>
                    </a:lnTo>
                    <a:lnTo>
                      <a:pt x="4" y="620"/>
                    </a:lnTo>
                    <a:lnTo>
                      <a:pt x="0" y="561"/>
                    </a:lnTo>
                    <a:lnTo>
                      <a:pt x="6" y="549"/>
                    </a:lnTo>
                    <a:lnTo>
                      <a:pt x="4" y="383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15118" name="Group 78"/>
          <p:cNvGrpSpPr>
            <a:grpSpLocks/>
          </p:cNvGrpSpPr>
          <p:nvPr/>
        </p:nvGrpSpPr>
        <p:grpSpPr bwMode="auto">
          <a:xfrm>
            <a:off x="3341688" y="1385888"/>
            <a:ext cx="4044950" cy="2940050"/>
            <a:chOff x="2105" y="873"/>
            <a:chExt cx="2548" cy="1852"/>
          </a:xfrm>
        </p:grpSpPr>
        <p:sp>
          <p:nvSpPr>
            <p:cNvPr id="215119" name="Freeform 79"/>
            <p:cNvSpPr>
              <a:spLocks/>
            </p:cNvSpPr>
            <p:nvPr/>
          </p:nvSpPr>
          <p:spPr bwMode="auto">
            <a:xfrm>
              <a:off x="2154" y="1090"/>
              <a:ext cx="1710" cy="1142"/>
            </a:xfrm>
            <a:custGeom>
              <a:avLst/>
              <a:gdLst>
                <a:gd name="T0" fmla="*/ 1710 w 1710"/>
                <a:gd name="T1" fmla="*/ 1142 h 1142"/>
                <a:gd name="T2" fmla="*/ 608 w 1710"/>
                <a:gd name="T3" fmla="*/ 0 h 1142"/>
                <a:gd name="T4" fmla="*/ 0 w 1710"/>
                <a:gd name="T5" fmla="*/ 0 h 1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10" h="1142">
                  <a:moveTo>
                    <a:pt x="1710" y="1142"/>
                  </a:moveTo>
                  <a:cubicBezTo>
                    <a:pt x="1710" y="1142"/>
                    <a:pt x="1110" y="670"/>
                    <a:pt x="608" y="0"/>
                  </a:cubicBezTo>
                  <a:lnTo>
                    <a:pt x="0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15120" name="Text Box 80"/>
            <p:cNvSpPr txBox="1">
              <a:spLocks noChangeArrowheads="1"/>
            </p:cNvSpPr>
            <p:nvPr/>
          </p:nvSpPr>
          <p:spPr bwMode="auto">
            <a:xfrm>
              <a:off x="2105" y="873"/>
              <a:ext cx="72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900" dirty="0">
                  <a:solidFill>
                    <a:srgbClr val="066168"/>
                  </a:solidFill>
                  <a:latin typeface="Verdana" pitchFamily="34" charset="0"/>
                </a:rPr>
                <a:t>Quixeramobim</a:t>
              </a:r>
            </a:p>
          </p:txBody>
        </p:sp>
        <p:grpSp>
          <p:nvGrpSpPr>
            <p:cNvPr id="215121" name="Group 81"/>
            <p:cNvGrpSpPr>
              <a:grpSpLocks/>
            </p:cNvGrpSpPr>
            <p:nvPr/>
          </p:nvGrpSpPr>
          <p:grpSpPr bwMode="auto">
            <a:xfrm>
              <a:off x="3626" y="1862"/>
              <a:ext cx="1027" cy="863"/>
              <a:chOff x="3626" y="1862"/>
              <a:chExt cx="1027" cy="863"/>
            </a:xfrm>
          </p:grpSpPr>
          <p:sp>
            <p:nvSpPr>
              <p:cNvPr id="215122" name="Freeform 82"/>
              <p:cNvSpPr>
                <a:spLocks noChangeAspect="1"/>
              </p:cNvSpPr>
              <p:nvPr/>
            </p:nvSpPr>
            <p:spPr bwMode="auto">
              <a:xfrm>
                <a:off x="3662" y="2279"/>
                <a:ext cx="310" cy="219"/>
              </a:xfrm>
              <a:custGeom>
                <a:avLst/>
                <a:gdLst>
                  <a:gd name="T0" fmla="*/ 1532 w 1717"/>
                  <a:gd name="T1" fmla="*/ 832 h 1213"/>
                  <a:gd name="T2" fmla="*/ 1622 w 1717"/>
                  <a:gd name="T3" fmla="*/ 705 h 1213"/>
                  <a:gd name="T4" fmla="*/ 1646 w 1717"/>
                  <a:gd name="T5" fmla="*/ 618 h 1213"/>
                  <a:gd name="T6" fmla="*/ 1674 w 1717"/>
                  <a:gd name="T7" fmla="*/ 589 h 1213"/>
                  <a:gd name="T8" fmla="*/ 1578 w 1717"/>
                  <a:gd name="T9" fmla="*/ 541 h 1213"/>
                  <a:gd name="T10" fmla="*/ 1491 w 1717"/>
                  <a:gd name="T11" fmla="*/ 470 h 1213"/>
                  <a:gd name="T12" fmla="*/ 1438 w 1717"/>
                  <a:gd name="T13" fmla="*/ 408 h 1213"/>
                  <a:gd name="T14" fmla="*/ 1415 w 1717"/>
                  <a:gd name="T15" fmla="*/ 351 h 1213"/>
                  <a:gd name="T16" fmla="*/ 1350 w 1717"/>
                  <a:gd name="T17" fmla="*/ 258 h 1213"/>
                  <a:gd name="T18" fmla="*/ 1329 w 1717"/>
                  <a:gd name="T19" fmla="*/ 162 h 1213"/>
                  <a:gd name="T20" fmla="*/ 1381 w 1717"/>
                  <a:gd name="T21" fmla="*/ 119 h 1213"/>
                  <a:gd name="T22" fmla="*/ 1245 w 1717"/>
                  <a:gd name="T23" fmla="*/ 80 h 1213"/>
                  <a:gd name="T24" fmla="*/ 1175 w 1717"/>
                  <a:gd name="T25" fmla="*/ 144 h 1213"/>
                  <a:gd name="T26" fmla="*/ 1065 w 1717"/>
                  <a:gd name="T27" fmla="*/ 99 h 1213"/>
                  <a:gd name="T28" fmla="*/ 920 w 1717"/>
                  <a:gd name="T29" fmla="*/ 202 h 1213"/>
                  <a:gd name="T30" fmla="*/ 894 w 1717"/>
                  <a:gd name="T31" fmla="*/ 167 h 1213"/>
                  <a:gd name="T32" fmla="*/ 802 w 1717"/>
                  <a:gd name="T33" fmla="*/ 120 h 1213"/>
                  <a:gd name="T34" fmla="*/ 595 w 1717"/>
                  <a:gd name="T35" fmla="*/ 194 h 1213"/>
                  <a:gd name="T36" fmla="*/ 432 w 1717"/>
                  <a:gd name="T37" fmla="*/ 41 h 1213"/>
                  <a:gd name="T38" fmla="*/ 266 w 1717"/>
                  <a:gd name="T39" fmla="*/ 36 h 1213"/>
                  <a:gd name="T40" fmla="*/ 116 w 1717"/>
                  <a:gd name="T41" fmla="*/ 64 h 1213"/>
                  <a:gd name="T42" fmla="*/ 55 w 1717"/>
                  <a:gd name="T43" fmla="*/ 190 h 1213"/>
                  <a:gd name="T44" fmla="*/ 64 w 1717"/>
                  <a:gd name="T45" fmla="*/ 345 h 1213"/>
                  <a:gd name="T46" fmla="*/ 71 w 1717"/>
                  <a:gd name="T47" fmla="*/ 494 h 1213"/>
                  <a:gd name="T48" fmla="*/ 141 w 1717"/>
                  <a:gd name="T49" fmla="*/ 500 h 1213"/>
                  <a:gd name="T50" fmla="*/ 151 w 1717"/>
                  <a:gd name="T51" fmla="*/ 526 h 1213"/>
                  <a:gd name="T52" fmla="*/ 190 w 1717"/>
                  <a:gd name="T53" fmla="*/ 572 h 1213"/>
                  <a:gd name="T54" fmla="*/ 196 w 1717"/>
                  <a:gd name="T55" fmla="*/ 634 h 1213"/>
                  <a:gd name="T56" fmla="*/ 0 w 1717"/>
                  <a:gd name="T57" fmla="*/ 795 h 1213"/>
                  <a:gd name="T58" fmla="*/ 53 w 1717"/>
                  <a:gd name="T59" fmla="*/ 821 h 1213"/>
                  <a:gd name="T60" fmla="*/ 64 w 1717"/>
                  <a:gd name="T61" fmla="*/ 969 h 1213"/>
                  <a:gd name="T62" fmla="*/ 21 w 1717"/>
                  <a:gd name="T63" fmla="*/ 1088 h 1213"/>
                  <a:gd name="T64" fmla="*/ 149 w 1717"/>
                  <a:gd name="T65" fmla="*/ 1211 h 1213"/>
                  <a:gd name="T66" fmla="*/ 139 w 1717"/>
                  <a:gd name="T67" fmla="*/ 994 h 1213"/>
                  <a:gd name="T68" fmla="*/ 205 w 1717"/>
                  <a:gd name="T69" fmla="*/ 938 h 1213"/>
                  <a:gd name="T70" fmla="*/ 275 w 1717"/>
                  <a:gd name="T71" fmla="*/ 957 h 1213"/>
                  <a:gd name="T72" fmla="*/ 374 w 1717"/>
                  <a:gd name="T73" fmla="*/ 918 h 1213"/>
                  <a:gd name="T74" fmla="*/ 457 w 1717"/>
                  <a:gd name="T75" fmla="*/ 974 h 1213"/>
                  <a:gd name="T76" fmla="*/ 492 w 1717"/>
                  <a:gd name="T77" fmla="*/ 976 h 1213"/>
                  <a:gd name="T78" fmla="*/ 591 w 1717"/>
                  <a:gd name="T79" fmla="*/ 936 h 1213"/>
                  <a:gd name="T80" fmla="*/ 651 w 1717"/>
                  <a:gd name="T81" fmla="*/ 969 h 1213"/>
                  <a:gd name="T82" fmla="*/ 746 w 1717"/>
                  <a:gd name="T83" fmla="*/ 870 h 1213"/>
                  <a:gd name="T84" fmla="*/ 856 w 1717"/>
                  <a:gd name="T85" fmla="*/ 746 h 1213"/>
                  <a:gd name="T86" fmla="*/ 1049 w 1717"/>
                  <a:gd name="T87" fmla="*/ 781 h 1213"/>
                  <a:gd name="T88" fmla="*/ 1081 w 1717"/>
                  <a:gd name="T89" fmla="*/ 789 h 1213"/>
                  <a:gd name="T90" fmla="*/ 1247 w 1717"/>
                  <a:gd name="T91" fmla="*/ 851 h 1213"/>
                  <a:gd name="T92" fmla="*/ 1292 w 1717"/>
                  <a:gd name="T93" fmla="*/ 897 h 1213"/>
                  <a:gd name="T94" fmla="*/ 1382 w 1717"/>
                  <a:gd name="T95" fmla="*/ 881 h 1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717" h="1213">
                    <a:moveTo>
                      <a:pt x="1464" y="876"/>
                    </a:moveTo>
                    <a:lnTo>
                      <a:pt x="1532" y="832"/>
                    </a:lnTo>
                    <a:lnTo>
                      <a:pt x="1579" y="788"/>
                    </a:lnTo>
                    <a:lnTo>
                      <a:pt x="1622" y="705"/>
                    </a:lnTo>
                    <a:lnTo>
                      <a:pt x="1619" y="658"/>
                    </a:lnTo>
                    <a:lnTo>
                      <a:pt x="1646" y="618"/>
                    </a:lnTo>
                    <a:lnTo>
                      <a:pt x="1717" y="604"/>
                    </a:lnTo>
                    <a:lnTo>
                      <a:pt x="1674" y="589"/>
                    </a:lnTo>
                    <a:lnTo>
                      <a:pt x="1629" y="535"/>
                    </a:lnTo>
                    <a:lnTo>
                      <a:pt x="1578" y="541"/>
                    </a:lnTo>
                    <a:lnTo>
                      <a:pt x="1539" y="489"/>
                    </a:lnTo>
                    <a:lnTo>
                      <a:pt x="1491" y="470"/>
                    </a:lnTo>
                    <a:lnTo>
                      <a:pt x="1438" y="443"/>
                    </a:lnTo>
                    <a:lnTo>
                      <a:pt x="1438" y="408"/>
                    </a:lnTo>
                    <a:lnTo>
                      <a:pt x="1420" y="381"/>
                    </a:lnTo>
                    <a:lnTo>
                      <a:pt x="1415" y="351"/>
                    </a:lnTo>
                    <a:lnTo>
                      <a:pt x="1384" y="328"/>
                    </a:lnTo>
                    <a:lnTo>
                      <a:pt x="1350" y="258"/>
                    </a:lnTo>
                    <a:lnTo>
                      <a:pt x="1348" y="215"/>
                    </a:lnTo>
                    <a:lnTo>
                      <a:pt x="1329" y="162"/>
                    </a:lnTo>
                    <a:lnTo>
                      <a:pt x="1358" y="155"/>
                    </a:lnTo>
                    <a:lnTo>
                      <a:pt x="1381" y="119"/>
                    </a:lnTo>
                    <a:lnTo>
                      <a:pt x="1346" y="80"/>
                    </a:lnTo>
                    <a:lnTo>
                      <a:pt x="1245" y="80"/>
                    </a:lnTo>
                    <a:lnTo>
                      <a:pt x="1208" y="111"/>
                    </a:lnTo>
                    <a:lnTo>
                      <a:pt x="1175" y="144"/>
                    </a:lnTo>
                    <a:lnTo>
                      <a:pt x="1113" y="122"/>
                    </a:lnTo>
                    <a:lnTo>
                      <a:pt x="1065" y="99"/>
                    </a:lnTo>
                    <a:lnTo>
                      <a:pt x="999" y="132"/>
                    </a:lnTo>
                    <a:lnTo>
                      <a:pt x="920" y="202"/>
                    </a:lnTo>
                    <a:lnTo>
                      <a:pt x="898" y="181"/>
                    </a:lnTo>
                    <a:lnTo>
                      <a:pt x="894" y="167"/>
                    </a:lnTo>
                    <a:lnTo>
                      <a:pt x="864" y="175"/>
                    </a:lnTo>
                    <a:lnTo>
                      <a:pt x="802" y="120"/>
                    </a:lnTo>
                    <a:lnTo>
                      <a:pt x="676" y="120"/>
                    </a:lnTo>
                    <a:lnTo>
                      <a:pt x="595" y="194"/>
                    </a:lnTo>
                    <a:lnTo>
                      <a:pt x="499" y="161"/>
                    </a:lnTo>
                    <a:lnTo>
                      <a:pt x="432" y="41"/>
                    </a:lnTo>
                    <a:lnTo>
                      <a:pt x="384" y="16"/>
                    </a:lnTo>
                    <a:lnTo>
                      <a:pt x="266" y="36"/>
                    </a:lnTo>
                    <a:lnTo>
                      <a:pt x="188" y="0"/>
                    </a:lnTo>
                    <a:lnTo>
                      <a:pt x="116" y="64"/>
                    </a:lnTo>
                    <a:lnTo>
                      <a:pt x="71" y="68"/>
                    </a:lnTo>
                    <a:lnTo>
                      <a:pt x="55" y="190"/>
                    </a:lnTo>
                    <a:lnTo>
                      <a:pt x="23" y="275"/>
                    </a:lnTo>
                    <a:lnTo>
                      <a:pt x="64" y="345"/>
                    </a:lnTo>
                    <a:lnTo>
                      <a:pt x="85" y="440"/>
                    </a:lnTo>
                    <a:lnTo>
                      <a:pt x="71" y="494"/>
                    </a:lnTo>
                    <a:lnTo>
                      <a:pt x="93" y="510"/>
                    </a:lnTo>
                    <a:lnTo>
                      <a:pt x="141" y="500"/>
                    </a:lnTo>
                    <a:lnTo>
                      <a:pt x="161" y="504"/>
                    </a:lnTo>
                    <a:lnTo>
                      <a:pt x="151" y="526"/>
                    </a:lnTo>
                    <a:lnTo>
                      <a:pt x="165" y="558"/>
                    </a:lnTo>
                    <a:lnTo>
                      <a:pt x="190" y="572"/>
                    </a:lnTo>
                    <a:lnTo>
                      <a:pt x="209" y="576"/>
                    </a:lnTo>
                    <a:lnTo>
                      <a:pt x="196" y="634"/>
                    </a:lnTo>
                    <a:lnTo>
                      <a:pt x="151" y="715"/>
                    </a:lnTo>
                    <a:lnTo>
                      <a:pt x="0" y="795"/>
                    </a:lnTo>
                    <a:lnTo>
                      <a:pt x="9" y="819"/>
                    </a:lnTo>
                    <a:lnTo>
                      <a:pt x="53" y="821"/>
                    </a:lnTo>
                    <a:lnTo>
                      <a:pt x="73" y="881"/>
                    </a:lnTo>
                    <a:lnTo>
                      <a:pt x="64" y="969"/>
                    </a:lnTo>
                    <a:lnTo>
                      <a:pt x="23" y="1040"/>
                    </a:lnTo>
                    <a:lnTo>
                      <a:pt x="21" y="1088"/>
                    </a:lnTo>
                    <a:lnTo>
                      <a:pt x="109" y="1213"/>
                    </a:lnTo>
                    <a:lnTo>
                      <a:pt x="149" y="1211"/>
                    </a:lnTo>
                    <a:lnTo>
                      <a:pt x="93" y="1068"/>
                    </a:lnTo>
                    <a:lnTo>
                      <a:pt x="139" y="994"/>
                    </a:lnTo>
                    <a:lnTo>
                      <a:pt x="188" y="978"/>
                    </a:lnTo>
                    <a:lnTo>
                      <a:pt x="205" y="938"/>
                    </a:lnTo>
                    <a:lnTo>
                      <a:pt x="256" y="936"/>
                    </a:lnTo>
                    <a:lnTo>
                      <a:pt x="275" y="957"/>
                    </a:lnTo>
                    <a:lnTo>
                      <a:pt x="360" y="955"/>
                    </a:lnTo>
                    <a:lnTo>
                      <a:pt x="374" y="918"/>
                    </a:lnTo>
                    <a:lnTo>
                      <a:pt x="391" y="965"/>
                    </a:lnTo>
                    <a:lnTo>
                      <a:pt x="457" y="974"/>
                    </a:lnTo>
                    <a:lnTo>
                      <a:pt x="480" y="920"/>
                    </a:lnTo>
                    <a:lnTo>
                      <a:pt x="492" y="976"/>
                    </a:lnTo>
                    <a:lnTo>
                      <a:pt x="567" y="988"/>
                    </a:lnTo>
                    <a:lnTo>
                      <a:pt x="591" y="936"/>
                    </a:lnTo>
                    <a:lnTo>
                      <a:pt x="641" y="938"/>
                    </a:lnTo>
                    <a:lnTo>
                      <a:pt x="651" y="969"/>
                    </a:lnTo>
                    <a:lnTo>
                      <a:pt x="744" y="928"/>
                    </a:lnTo>
                    <a:lnTo>
                      <a:pt x="746" y="870"/>
                    </a:lnTo>
                    <a:lnTo>
                      <a:pt x="820" y="761"/>
                    </a:lnTo>
                    <a:lnTo>
                      <a:pt x="856" y="746"/>
                    </a:lnTo>
                    <a:lnTo>
                      <a:pt x="1003" y="817"/>
                    </a:lnTo>
                    <a:lnTo>
                      <a:pt x="1049" y="781"/>
                    </a:lnTo>
                    <a:lnTo>
                      <a:pt x="1069" y="783"/>
                    </a:lnTo>
                    <a:lnTo>
                      <a:pt x="1081" y="789"/>
                    </a:lnTo>
                    <a:lnTo>
                      <a:pt x="1085" y="839"/>
                    </a:lnTo>
                    <a:lnTo>
                      <a:pt x="1247" y="851"/>
                    </a:lnTo>
                    <a:lnTo>
                      <a:pt x="1259" y="887"/>
                    </a:lnTo>
                    <a:lnTo>
                      <a:pt x="1292" y="897"/>
                    </a:lnTo>
                    <a:lnTo>
                      <a:pt x="1326" y="901"/>
                    </a:lnTo>
                    <a:lnTo>
                      <a:pt x="1382" y="881"/>
                    </a:lnTo>
                    <a:lnTo>
                      <a:pt x="1464" y="876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123" name="Freeform 83"/>
              <p:cNvSpPr>
                <a:spLocks noChangeAspect="1"/>
              </p:cNvSpPr>
              <p:nvPr/>
            </p:nvSpPr>
            <p:spPr bwMode="auto">
              <a:xfrm>
                <a:off x="3902" y="2301"/>
                <a:ext cx="252" cy="239"/>
              </a:xfrm>
              <a:custGeom>
                <a:avLst/>
                <a:gdLst>
                  <a:gd name="T0" fmla="*/ 1326 w 1396"/>
                  <a:gd name="T1" fmla="*/ 847 h 1327"/>
                  <a:gd name="T2" fmla="*/ 1302 w 1396"/>
                  <a:gd name="T3" fmla="*/ 936 h 1327"/>
                  <a:gd name="T4" fmla="*/ 1368 w 1396"/>
                  <a:gd name="T5" fmla="*/ 960 h 1327"/>
                  <a:gd name="T6" fmla="*/ 1328 w 1396"/>
                  <a:gd name="T7" fmla="*/ 1013 h 1327"/>
                  <a:gd name="T8" fmla="*/ 1349 w 1396"/>
                  <a:gd name="T9" fmla="*/ 1106 h 1327"/>
                  <a:gd name="T10" fmla="*/ 1284 w 1396"/>
                  <a:gd name="T11" fmla="*/ 1235 h 1327"/>
                  <a:gd name="T12" fmla="*/ 798 w 1396"/>
                  <a:gd name="T13" fmla="*/ 1140 h 1327"/>
                  <a:gd name="T14" fmla="*/ 723 w 1396"/>
                  <a:gd name="T15" fmla="*/ 1154 h 1327"/>
                  <a:gd name="T16" fmla="*/ 664 w 1396"/>
                  <a:gd name="T17" fmla="*/ 1002 h 1327"/>
                  <a:gd name="T18" fmla="*/ 767 w 1396"/>
                  <a:gd name="T19" fmla="*/ 905 h 1327"/>
                  <a:gd name="T20" fmla="*/ 613 w 1396"/>
                  <a:gd name="T21" fmla="*/ 835 h 1327"/>
                  <a:gd name="T22" fmla="*/ 625 w 1396"/>
                  <a:gd name="T23" fmla="*/ 777 h 1327"/>
                  <a:gd name="T24" fmla="*/ 545 w 1396"/>
                  <a:gd name="T25" fmla="*/ 815 h 1327"/>
                  <a:gd name="T26" fmla="*/ 447 w 1396"/>
                  <a:gd name="T27" fmla="*/ 770 h 1327"/>
                  <a:gd name="T28" fmla="*/ 395 w 1396"/>
                  <a:gd name="T29" fmla="*/ 784 h 1327"/>
                  <a:gd name="T30" fmla="*/ 339 w 1396"/>
                  <a:gd name="T31" fmla="*/ 751 h 1327"/>
                  <a:gd name="T32" fmla="*/ 232 w 1396"/>
                  <a:gd name="T33" fmla="*/ 801 h 1327"/>
                  <a:gd name="T34" fmla="*/ 124 w 1396"/>
                  <a:gd name="T35" fmla="*/ 842 h 1327"/>
                  <a:gd name="T36" fmla="*/ 213 w 1396"/>
                  <a:gd name="T37" fmla="*/ 702 h 1327"/>
                  <a:gd name="T38" fmla="*/ 293 w 1396"/>
                  <a:gd name="T39" fmla="*/ 583 h 1327"/>
                  <a:gd name="T40" fmla="*/ 312 w 1396"/>
                  <a:gd name="T41" fmla="*/ 498 h 1327"/>
                  <a:gd name="T42" fmla="*/ 344 w 1396"/>
                  <a:gd name="T43" fmla="*/ 471 h 1327"/>
                  <a:gd name="T44" fmla="*/ 249 w 1396"/>
                  <a:gd name="T45" fmla="*/ 419 h 1327"/>
                  <a:gd name="T46" fmla="*/ 106 w 1396"/>
                  <a:gd name="T47" fmla="*/ 321 h 1327"/>
                  <a:gd name="T48" fmla="*/ 92 w 1396"/>
                  <a:gd name="T49" fmla="*/ 258 h 1327"/>
                  <a:gd name="T50" fmla="*/ 56 w 1396"/>
                  <a:gd name="T51" fmla="*/ 210 h 1327"/>
                  <a:gd name="T52" fmla="*/ 17 w 1396"/>
                  <a:gd name="T53" fmla="*/ 94 h 1327"/>
                  <a:gd name="T54" fmla="*/ 26 w 1396"/>
                  <a:gd name="T55" fmla="*/ 36 h 1327"/>
                  <a:gd name="T56" fmla="*/ 111 w 1396"/>
                  <a:gd name="T57" fmla="*/ 75 h 1327"/>
                  <a:gd name="T58" fmla="*/ 225 w 1396"/>
                  <a:gd name="T59" fmla="*/ 113 h 1327"/>
                  <a:gd name="T60" fmla="*/ 262 w 1396"/>
                  <a:gd name="T61" fmla="*/ 94 h 1327"/>
                  <a:gd name="T62" fmla="*/ 332 w 1396"/>
                  <a:gd name="T63" fmla="*/ 99 h 1327"/>
                  <a:gd name="T64" fmla="*/ 404 w 1396"/>
                  <a:gd name="T65" fmla="*/ 31 h 1327"/>
                  <a:gd name="T66" fmla="*/ 470 w 1396"/>
                  <a:gd name="T67" fmla="*/ 155 h 1327"/>
                  <a:gd name="T68" fmla="*/ 653 w 1396"/>
                  <a:gd name="T69" fmla="*/ 344 h 1327"/>
                  <a:gd name="T70" fmla="*/ 707 w 1396"/>
                  <a:gd name="T71" fmla="*/ 336 h 1327"/>
                  <a:gd name="T72" fmla="*/ 908 w 1396"/>
                  <a:gd name="T73" fmla="*/ 441 h 1327"/>
                  <a:gd name="T74" fmla="*/ 1216 w 1396"/>
                  <a:gd name="T75" fmla="*/ 431 h 1327"/>
                  <a:gd name="T76" fmla="*/ 1336 w 1396"/>
                  <a:gd name="T77" fmla="*/ 581 h 1327"/>
                  <a:gd name="T78" fmla="*/ 1363 w 1396"/>
                  <a:gd name="T79" fmla="*/ 677 h 1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96" h="1327">
                    <a:moveTo>
                      <a:pt x="1396" y="694"/>
                    </a:moveTo>
                    <a:lnTo>
                      <a:pt x="1326" y="847"/>
                    </a:lnTo>
                    <a:lnTo>
                      <a:pt x="1303" y="880"/>
                    </a:lnTo>
                    <a:lnTo>
                      <a:pt x="1302" y="936"/>
                    </a:lnTo>
                    <a:lnTo>
                      <a:pt x="1326" y="964"/>
                    </a:lnTo>
                    <a:lnTo>
                      <a:pt x="1368" y="960"/>
                    </a:lnTo>
                    <a:lnTo>
                      <a:pt x="1357" y="994"/>
                    </a:lnTo>
                    <a:lnTo>
                      <a:pt x="1328" y="1013"/>
                    </a:lnTo>
                    <a:lnTo>
                      <a:pt x="1319" y="1071"/>
                    </a:lnTo>
                    <a:lnTo>
                      <a:pt x="1349" y="1106"/>
                    </a:lnTo>
                    <a:lnTo>
                      <a:pt x="1326" y="1260"/>
                    </a:lnTo>
                    <a:lnTo>
                      <a:pt x="1284" y="1235"/>
                    </a:lnTo>
                    <a:lnTo>
                      <a:pt x="1128" y="1327"/>
                    </a:lnTo>
                    <a:lnTo>
                      <a:pt x="798" y="1140"/>
                    </a:lnTo>
                    <a:lnTo>
                      <a:pt x="746" y="1157"/>
                    </a:lnTo>
                    <a:lnTo>
                      <a:pt x="723" y="1154"/>
                    </a:lnTo>
                    <a:lnTo>
                      <a:pt x="649" y="1077"/>
                    </a:lnTo>
                    <a:lnTo>
                      <a:pt x="664" y="1002"/>
                    </a:lnTo>
                    <a:lnTo>
                      <a:pt x="695" y="997"/>
                    </a:lnTo>
                    <a:lnTo>
                      <a:pt x="767" y="905"/>
                    </a:lnTo>
                    <a:lnTo>
                      <a:pt x="629" y="864"/>
                    </a:lnTo>
                    <a:lnTo>
                      <a:pt x="613" y="835"/>
                    </a:lnTo>
                    <a:lnTo>
                      <a:pt x="627" y="823"/>
                    </a:lnTo>
                    <a:lnTo>
                      <a:pt x="625" y="777"/>
                    </a:lnTo>
                    <a:lnTo>
                      <a:pt x="583" y="772"/>
                    </a:lnTo>
                    <a:lnTo>
                      <a:pt x="545" y="815"/>
                    </a:lnTo>
                    <a:lnTo>
                      <a:pt x="518" y="813"/>
                    </a:lnTo>
                    <a:lnTo>
                      <a:pt x="447" y="770"/>
                    </a:lnTo>
                    <a:lnTo>
                      <a:pt x="412" y="763"/>
                    </a:lnTo>
                    <a:lnTo>
                      <a:pt x="395" y="784"/>
                    </a:lnTo>
                    <a:lnTo>
                      <a:pt x="375" y="777"/>
                    </a:lnTo>
                    <a:lnTo>
                      <a:pt x="339" y="751"/>
                    </a:lnTo>
                    <a:lnTo>
                      <a:pt x="266" y="753"/>
                    </a:lnTo>
                    <a:lnTo>
                      <a:pt x="232" y="801"/>
                    </a:lnTo>
                    <a:lnTo>
                      <a:pt x="208" y="791"/>
                    </a:lnTo>
                    <a:lnTo>
                      <a:pt x="124" y="842"/>
                    </a:lnTo>
                    <a:lnTo>
                      <a:pt x="131" y="755"/>
                    </a:lnTo>
                    <a:lnTo>
                      <a:pt x="213" y="702"/>
                    </a:lnTo>
                    <a:lnTo>
                      <a:pt x="252" y="660"/>
                    </a:lnTo>
                    <a:lnTo>
                      <a:pt x="293" y="583"/>
                    </a:lnTo>
                    <a:lnTo>
                      <a:pt x="288" y="537"/>
                    </a:lnTo>
                    <a:lnTo>
                      <a:pt x="312" y="498"/>
                    </a:lnTo>
                    <a:lnTo>
                      <a:pt x="384" y="484"/>
                    </a:lnTo>
                    <a:lnTo>
                      <a:pt x="344" y="471"/>
                    </a:lnTo>
                    <a:lnTo>
                      <a:pt x="300" y="414"/>
                    </a:lnTo>
                    <a:lnTo>
                      <a:pt x="249" y="419"/>
                    </a:lnTo>
                    <a:lnTo>
                      <a:pt x="211" y="370"/>
                    </a:lnTo>
                    <a:lnTo>
                      <a:pt x="106" y="321"/>
                    </a:lnTo>
                    <a:lnTo>
                      <a:pt x="108" y="293"/>
                    </a:lnTo>
                    <a:lnTo>
                      <a:pt x="92" y="258"/>
                    </a:lnTo>
                    <a:lnTo>
                      <a:pt x="89" y="232"/>
                    </a:lnTo>
                    <a:lnTo>
                      <a:pt x="56" y="210"/>
                    </a:lnTo>
                    <a:lnTo>
                      <a:pt x="21" y="138"/>
                    </a:lnTo>
                    <a:lnTo>
                      <a:pt x="17" y="94"/>
                    </a:lnTo>
                    <a:lnTo>
                      <a:pt x="0" y="43"/>
                    </a:lnTo>
                    <a:lnTo>
                      <a:pt x="26" y="36"/>
                    </a:lnTo>
                    <a:lnTo>
                      <a:pt x="49" y="0"/>
                    </a:lnTo>
                    <a:lnTo>
                      <a:pt x="111" y="75"/>
                    </a:lnTo>
                    <a:lnTo>
                      <a:pt x="161" y="99"/>
                    </a:lnTo>
                    <a:lnTo>
                      <a:pt x="225" y="113"/>
                    </a:lnTo>
                    <a:lnTo>
                      <a:pt x="239" y="94"/>
                    </a:lnTo>
                    <a:lnTo>
                      <a:pt x="262" y="94"/>
                    </a:lnTo>
                    <a:lnTo>
                      <a:pt x="283" y="118"/>
                    </a:lnTo>
                    <a:lnTo>
                      <a:pt x="332" y="99"/>
                    </a:lnTo>
                    <a:lnTo>
                      <a:pt x="361" y="24"/>
                    </a:lnTo>
                    <a:lnTo>
                      <a:pt x="404" y="31"/>
                    </a:lnTo>
                    <a:lnTo>
                      <a:pt x="421" y="127"/>
                    </a:lnTo>
                    <a:lnTo>
                      <a:pt x="470" y="155"/>
                    </a:lnTo>
                    <a:lnTo>
                      <a:pt x="463" y="273"/>
                    </a:lnTo>
                    <a:lnTo>
                      <a:pt x="653" y="344"/>
                    </a:lnTo>
                    <a:lnTo>
                      <a:pt x="671" y="331"/>
                    </a:lnTo>
                    <a:lnTo>
                      <a:pt x="707" y="336"/>
                    </a:lnTo>
                    <a:lnTo>
                      <a:pt x="840" y="412"/>
                    </a:lnTo>
                    <a:lnTo>
                      <a:pt x="908" y="441"/>
                    </a:lnTo>
                    <a:lnTo>
                      <a:pt x="1002" y="494"/>
                    </a:lnTo>
                    <a:lnTo>
                      <a:pt x="1216" y="431"/>
                    </a:lnTo>
                    <a:lnTo>
                      <a:pt x="1331" y="532"/>
                    </a:lnTo>
                    <a:lnTo>
                      <a:pt x="1336" y="581"/>
                    </a:lnTo>
                    <a:lnTo>
                      <a:pt x="1378" y="613"/>
                    </a:lnTo>
                    <a:lnTo>
                      <a:pt x="1363" y="677"/>
                    </a:lnTo>
                    <a:lnTo>
                      <a:pt x="1396" y="694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124" name="Freeform 84"/>
              <p:cNvSpPr>
                <a:spLocks noChangeAspect="1"/>
              </p:cNvSpPr>
              <p:nvPr/>
            </p:nvSpPr>
            <p:spPr bwMode="auto">
              <a:xfrm>
                <a:off x="3906" y="1978"/>
                <a:ext cx="381" cy="449"/>
              </a:xfrm>
              <a:custGeom>
                <a:avLst/>
                <a:gdLst>
                  <a:gd name="T0" fmla="*/ 133 w 2114"/>
                  <a:gd name="T1" fmla="*/ 1880 h 2486"/>
                  <a:gd name="T2" fmla="*/ 239 w 2114"/>
                  <a:gd name="T3" fmla="*/ 1880 h 2486"/>
                  <a:gd name="T4" fmla="*/ 341 w 2114"/>
                  <a:gd name="T5" fmla="*/ 1812 h 2486"/>
                  <a:gd name="T6" fmla="*/ 449 w 2114"/>
                  <a:gd name="T7" fmla="*/ 1941 h 2486"/>
                  <a:gd name="T8" fmla="*/ 632 w 2114"/>
                  <a:gd name="T9" fmla="*/ 2128 h 2486"/>
                  <a:gd name="T10" fmla="*/ 693 w 2114"/>
                  <a:gd name="T11" fmla="*/ 2127 h 2486"/>
                  <a:gd name="T12" fmla="*/ 984 w 2114"/>
                  <a:gd name="T13" fmla="*/ 2281 h 2486"/>
                  <a:gd name="T14" fmla="*/ 1318 w 2114"/>
                  <a:gd name="T15" fmla="*/ 2367 h 2486"/>
                  <a:gd name="T16" fmla="*/ 1384 w 2114"/>
                  <a:gd name="T17" fmla="*/ 2486 h 2486"/>
                  <a:gd name="T18" fmla="*/ 1554 w 2114"/>
                  <a:gd name="T19" fmla="*/ 2281 h 2486"/>
                  <a:gd name="T20" fmla="*/ 1713 w 2114"/>
                  <a:gd name="T21" fmla="*/ 2216 h 2486"/>
                  <a:gd name="T22" fmla="*/ 1852 w 2114"/>
                  <a:gd name="T23" fmla="*/ 2230 h 2486"/>
                  <a:gd name="T24" fmla="*/ 1909 w 2114"/>
                  <a:gd name="T25" fmla="*/ 2257 h 2486"/>
                  <a:gd name="T26" fmla="*/ 1958 w 2114"/>
                  <a:gd name="T27" fmla="*/ 2281 h 2486"/>
                  <a:gd name="T28" fmla="*/ 2000 w 2114"/>
                  <a:gd name="T29" fmla="*/ 2178 h 2486"/>
                  <a:gd name="T30" fmla="*/ 2011 w 2114"/>
                  <a:gd name="T31" fmla="*/ 1941 h 2486"/>
                  <a:gd name="T32" fmla="*/ 2004 w 2114"/>
                  <a:gd name="T33" fmla="*/ 1611 h 2486"/>
                  <a:gd name="T34" fmla="*/ 2094 w 2114"/>
                  <a:gd name="T35" fmla="*/ 1429 h 2486"/>
                  <a:gd name="T36" fmla="*/ 2083 w 2114"/>
                  <a:gd name="T37" fmla="*/ 1364 h 2486"/>
                  <a:gd name="T38" fmla="*/ 2055 w 2114"/>
                  <a:gd name="T39" fmla="*/ 1317 h 2486"/>
                  <a:gd name="T40" fmla="*/ 1946 w 2114"/>
                  <a:gd name="T41" fmla="*/ 1234 h 2486"/>
                  <a:gd name="T42" fmla="*/ 1849 w 2114"/>
                  <a:gd name="T43" fmla="*/ 1089 h 2486"/>
                  <a:gd name="T44" fmla="*/ 1758 w 2114"/>
                  <a:gd name="T45" fmla="*/ 1038 h 2486"/>
                  <a:gd name="T46" fmla="*/ 1652 w 2114"/>
                  <a:gd name="T47" fmla="*/ 1006 h 2486"/>
                  <a:gd name="T48" fmla="*/ 1684 w 2114"/>
                  <a:gd name="T49" fmla="*/ 925 h 2486"/>
                  <a:gd name="T50" fmla="*/ 1682 w 2114"/>
                  <a:gd name="T51" fmla="*/ 770 h 2486"/>
                  <a:gd name="T52" fmla="*/ 1561 w 2114"/>
                  <a:gd name="T53" fmla="*/ 649 h 2486"/>
                  <a:gd name="T54" fmla="*/ 1449 w 2114"/>
                  <a:gd name="T55" fmla="*/ 635 h 2486"/>
                  <a:gd name="T56" fmla="*/ 1445 w 2114"/>
                  <a:gd name="T57" fmla="*/ 482 h 2486"/>
                  <a:gd name="T58" fmla="*/ 1259 w 2114"/>
                  <a:gd name="T59" fmla="*/ 264 h 2486"/>
                  <a:gd name="T60" fmla="*/ 1203 w 2114"/>
                  <a:gd name="T61" fmla="*/ 140 h 2486"/>
                  <a:gd name="T62" fmla="*/ 1073 w 2114"/>
                  <a:gd name="T63" fmla="*/ 12 h 2486"/>
                  <a:gd name="T64" fmla="*/ 1022 w 2114"/>
                  <a:gd name="T65" fmla="*/ 143 h 2486"/>
                  <a:gd name="T66" fmla="*/ 1003 w 2114"/>
                  <a:gd name="T67" fmla="*/ 348 h 2486"/>
                  <a:gd name="T68" fmla="*/ 1040 w 2114"/>
                  <a:gd name="T69" fmla="*/ 477 h 2486"/>
                  <a:gd name="T70" fmla="*/ 933 w 2114"/>
                  <a:gd name="T71" fmla="*/ 441 h 2486"/>
                  <a:gd name="T72" fmla="*/ 872 w 2114"/>
                  <a:gd name="T73" fmla="*/ 368 h 2486"/>
                  <a:gd name="T74" fmla="*/ 655 w 2114"/>
                  <a:gd name="T75" fmla="*/ 480 h 2486"/>
                  <a:gd name="T76" fmla="*/ 599 w 2114"/>
                  <a:gd name="T77" fmla="*/ 611 h 2486"/>
                  <a:gd name="T78" fmla="*/ 533 w 2114"/>
                  <a:gd name="T79" fmla="*/ 765 h 2486"/>
                  <a:gd name="T80" fmla="*/ 236 w 2114"/>
                  <a:gd name="T81" fmla="*/ 918 h 2486"/>
                  <a:gd name="T82" fmla="*/ 348 w 2114"/>
                  <a:gd name="T83" fmla="*/ 944 h 2486"/>
                  <a:gd name="T84" fmla="*/ 425 w 2114"/>
                  <a:gd name="T85" fmla="*/ 988 h 2486"/>
                  <a:gd name="T86" fmla="*/ 146 w 2114"/>
                  <a:gd name="T87" fmla="*/ 1616 h 2486"/>
                  <a:gd name="T88" fmla="*/ 114 w 2114"/>
                  <a:gd name="T89" fmla="*/ 1661 h 2486"/>
                  <a:gd name="T90" fmla="*/ 24 w 2114"/>
                  <a:gd name="T91" fmla="*/ 1683 h 24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114" h="2486">
                    <a:moveTo>
                      <a:pt x="0" y="1745"/>
                    </a:moveTo>
                    <a:lnTo>
                      <a:pt x="93" y="1861"/>
                    </a:lnTo>
                    <a:lnTo>
                      <a:pt x="133" y="1880"/>
                    </a:lnTo>
                    <a:lnTo>
                      <a:pt x="203" y="1900"/>
                    </a:lnTo>
                    <a:lnTo>
                      <a:pt x="219" y="1878"/>
                    </a:lnTo>
                    <a:lnTo>
                      <a:pt x="239" y="1880"/>
                    </a:lnTo>
                    <a:lnTo>
                      <a:pt x="266" y="1903"/>
                    </a:lnTo>
                    <a:lnTo>
                      <a:pt x="313" y="1886"/>
                    </a:lnTo>
                    <a:lnTo>
                      <a:pt x="341" y="1812"/>
                    </a:lnTo>
                    <a:lnTo>
                      <a:pt x="387" y="1816"/>
                    </a:lnTo>
                    <a:lnTo>
                      <a:pt x="402" y="1912"/>
                    </a:lnTo>
                    <a:lnTo>
                      <a:pt x="449" y="1941"/>
                    </a:lnTo>
                    <a:lnTo>
                      <a:pt x="442" y="2062"/>
                    </a:lnTo>
                    <a:lnTo>
                      <a:pt x="584" y="2110"/>
                    </a:lnTo>
                    <a:lnTo>
                      <a:pt x="632" y="2128"/>
                    </a:lnTo>
                    <a:lnTo>
                      <a:pt x="649" y="2119"/>
                    </a:lnTo>
                    <a:lnTo>
                      <a:pt x="675" y="2119"/>
                    </a:lnTo>
                    <a:lnTo>
                      <a:pt x="693" y="2127"/>
                    </a:lnTo>
                    <a:lnTo>
                      <a:pt x="821" y="2195"/>
                    </a:lnTo>
                    <a:lnTo>
                      <a:pt x="889" y="2225"/>
                    </a:lnTo>
                    <a:lnTo>
                      <a:pt x="984" y="2281"/>
                    </a:lnTo>
                    <a:lnTo>
                      <a:pt x="1194" y="2216"/>
                    </a:lnTo>
                    <a:lnTo>
                      <a:pt x="1311" y="2318"/>
                    </a:lnTo>
                    <a:lnTo>
                      <a:pt x="1318" y="2367"/>
                    </a:lnTo>
                    <a:lnTo>
                      <a:pt x="1358" y="2395"/>
                    </a:lnTo>
                    <a:lnTo>
                      <a:pt x="1344" y="2463"/>
                    </a:lnTo>
                    <a:lnTo>
                      <a:pt x="1384" y="2486"/>
                    </a:lnTo>
                    <a:lnTo>
                      <a:pt x="1471" y="2318"/>
                    </a:lnTo>
                    <a:lnTo>
                      <a:pt x="1510" y="2351"/>
                    </a:lnTo>
                    <a:lnTo>
                      <a:pt x="1554" y="2281"/>
                    </a:lnTo>
                    <a:lnTo>
                      <a:pt x="1603" y="2284"/>
                    </a:lnTo>
                    <a:lnTo>
                      <a:pt x="1611" y="2277"/>
                    </a:lnTo>
                    <a:lnTo>
                      <a:pt x="1713" y="2216"/>
                    </a:lnTo>
                    <a:lnTo>
                      <a:pt x="1832" y="2216"/>
                    </a:lnTo>
                    <a:lnTo>
                      <a:pt x="1836" y="2227"/>
                    </a:lnTo>
                    <a:lnTo>
                      <a:pt x="1852" y="2230"/>
                    </a:lnTo>
                    <a:lnTo>
                      <a:pt x="1875" y="2211"/>
                    </a:lnTo>
                    <a:lnTo>
                      <a:pt x="1904" y="2213"/>
                    </a:lnTo>
                    <a:lnTo>
                      <a:pt x="1909" y="2257"/>
                    </a:lnTo>
                    <a:lnTo>
                      <a:pt x="1920" y="2268"/>
                    </a:lnTo>
                    <a:lnTo>
                      <a:pt x="1936" y="2291"/>
                    </a:lnTo>
                    <a:lnTo>
                      <a:pt x="1958" y="2281"/>
                    </a:lnTo>
                    <a:lnTo>
                      <a:pt x="1969" y="2265"/>
                    </a:lnTo>
                    <a:lnTo>
                      <a:pt x="2002" y="2216"/>
                    </a:lnTo>
                    <a:lnTo>
                      <a:pt x="2000" y="2178"/>
                    </a:lnTo>
                    <a:lnTo>
                      <a:pt x="1974" y="2141"/>
                    </a:lnTo>
                    <a:lnTo>
                      <a:pt x="2016" y="1992"/>
                    </a:lnTo>
                    <a:lnTo>
                      <a:pt x="2011" y="1941"/>
                    </a:lnTo>
                    <a:lnTo>
                      <a:pt x="1979" y="1898"/>
                    </a:lnTo>
                    <a:lnTo>
                      <a:pt x="1922" y="1864"/>
                    </a:lnTo>
                    <a:lnTo>
                      <a:pt x="2004" y="1611"/>
                    </a:lnTo>
                    <a:lnTo>
                      <a:pt x="2049" y="1501"/>
                    </a:lnTo>
                    <a:lnTo>
                      <a:pt x="2105" y="1434"/>
                    </a:lnTo>
                    <a:lnTo>
                      <a:pt x="2094" y="1429"/>
                    </a:lnTo>
                    <a:lnTo>
                      <a:pt x="2067" y="1404"/>
                    </a:lnTo>
                    <a:lnTo>
                      <a:pt x="2072" y="1385"/>
                    </a:lnTo>
                    <a:lnTo>
                      <a:pt x="2083" y="1364"/>
                    </a:lnTo>
                    <a:lnTo>
                      <a:pt x="2114" y="1302"/>
                    </a:lnTo>
                    <a:lnTo>
                      <a:pt x="2072" y="1301"/>
                    </a:lnTo>
                    <a:lnTo>
                      <a:pt x="2055" y="1317"/>
                    </a:lnTo>
                    <a:lnTo>
                      <a:pt x="2018" y="1306"/>
                    </a:lnTo>
                    <a:lnTo>
                      <a:pt x="1969" y="1277"/>
                    </a:lnTo>
                    <a:lnTo>
                      <a:pt x="1946" y="1234"/>
                    </a:lnTo>
                    <a:lnTo>
                      <a:pt x="1906" y="1149"/>
                    </a:lnTo>
                    <a:lnTo>
                      <a:pt x="1909" y="1090"/>
                    </a:lnTo>
                    <a:lnTo>
                      <a:pt x="1849" y="1089"/>
                    </a:lnTo>
                    <a:lnTo>
                      <a:pt x="1827" y="1073"/>
                    </a:lnTo>
                    <a:lnTo>
                      <a:pt x="1784" y="1071"/>
                    </a:lnTo>
                    <a:lnTo>
                      <a:pt x="1758" y="1038"/>
                    </a:lnTo>
                    <a:lnTo>
                      <a:pt x="1740" y="1059"/>
                    </a:lnTo>
                    <a:lnTo>
                      <a:pt x="1709" y="1063"/>
                    </a:lnTo>
                    <a:lnTo>
                      <a:pt x="1652" y="1006"/>
                    </a:lnTo>
                    <a:lnTo>
                      <a:pt x="1668" y="968"/>
                    </a:lnTo>
                    <a:lnTo>
                      <a:pt x="1649" y="945"/>
                    </a:lnTo>
                    <a:lnTo>
                      <a:pt x="1684" y="925"/>
                    </a:lnTo>
                    <a:lnTo>
                      <a:pt x="1670" y="871"/>
                    </a:lnTo>
                    <a:lnTo>
                      <a:pt x="1695" y="809"/>
                    </a:lnTo>
                    <a:lnTo>
                      <a:pt x="1682" y="770"/>
                    </a:lnTo>
                    <a:lnTo>
                      <a:pt x="1611" y="740"/>
                    </a:lnTo>
                    <a:lnTo>
                      <a:pt x="1577" y="702"/>
                    </a:lnTo>
                    <a:lnTo>
                      <a:pt x="1561" y="649"/>
                    </a:lnTo>
                    <a:lnTo>
                      <a:pt x="1500" y="637"/>
                    </a:lnTo>
                    <a:lnTo>
                      <a:pt x="1476" y="619"/>
                    </a:lnTo>
                    <a:lnTo>
                      <a:pt x="1449" y="635"/>
                    </a:lnTo>
                    <a:lnTo>
                      <a:pt x="1433" y="598"/>
                    </a:lnTo>
                    <a:lnTo>
                      <a:pt x="1431" y="528"/>
                    </a:lnTo>
                    <a:lnTo>
                      <a:pt x="1445" y="482"/>
                    </a:lnTo>
                    <a:lnTo>
                      <a:pt x="1454" y="470"/>
                    </a:lnTo>
                    <a:lnTo>
                      <a:pt x="1454" y="449"/>
                    </a:lnTo>
                    <a:lnTo>
                      <a:pt x="1259" y="264"/>
                    </a:lnTo>
                    <a:lnTo>
                      <a:pt x="1254" y="216"/>
                    </a:lnTo>
                    <a:lnTo>
                      <a:pt x="1208" y="214"/>
                    </a:lnTo>
                    <a:lnTo>
                      <a:pt x="1203" y="140"/>
                    </a:lnTo>
                    <a:lnTo>
                      <a:pt x="1178" y="81"/>
                    </a:lnTo>
                    <a:lnTo>
                      <a:pt x="1103" y="69"/>
                    </a:lnTo>
                    <a:lnTo>
                      <a:pt x="1073" y="12"/>
                    </a:lnTo>
                    <a:lnTo>
                      <a:pt x="1050" y="0"/>
                    </a:lnTo>
                    <a:lnTo>
                      <a:pt x="992" y="96"/>
                    </a:lnTo>
                    <a:lnTo>
                      <a:pt x="1022" y="143"/>
                    </a:lnTo>
                    <a:lnTo>
                      <a:pt x="1023" y="209"/>
                    </a:lnTo>
                    <a:lnTo>
                      <a:pt x="1046" y="260"/>
                    </a:lnTo>
                    <a:lnTo>
                      <a:pt x="1003" y="348"/>
                    </a:lnTo>
                    <a:lnTo>
                      <a:pt x="992" y="373"/>
                    </a:lnTo>
                    <a:lnTo>
                      <a:pt x="1007" y="397"/>
                    </a:lnTo>
                    <a:lnTo>
                      <a:pt x="1040" y="477"/>
                    </a:lnTo>
                    <a:lnTo>
                      <a:pt x="1031" y="538"/>
                    </a:lnTo>
                    <a:lnTo>
                      <a:pt x="972" y="502"/>
                    </a:lnTo>
                    <a:lnTo>
                      <a:pt x="933" y="441"/>
                    </a:lnTo>
                    <a:lnTo>
                      <a:pt x="920" y="382"/>
                    </a:lnTo>
                    <a:lnTo>
                      <a:pt x="900" y="366"/>
                    </a:lnTo>
                    <a:lnTo>
                      <a:pt x="872" y="368"/>
                    </a:lnTo>
                    <a:lnTo>
                      <a:pt x="777" y="440"/>
                    </a:lnTo>
                    <a:lnTo>
                      <a:pt x="705" y="449"/>
                    </a:lnTo>
                    <a:lnTo>
                      <a:pt x="655" y="480"/>
                    </a:lnTo>
                    <a:lnTo>
                      <a:pt x="614" y="528"/>
                    </a:lnTo>
                    <a:lnTo>
                      <a:pt x="598" y="583"/>
                    </a:lnTo>
                    <a:lnTo>
                      <a:pt x="599" y="611"/>
                    </a:lnTo>
                    <a:lnTo>
                      <a:pt x="627" y="623"/>
                    </a:lnTo>
                    <a:lnTo>
                      <a:pt x="617" y="647"/>
                    </a:lnTo>
                    <a:lnTo>
                      <a:pt x="533" y="765"/>
                    </a:lnTo>
                    <a:lnTo>
                      <a:pt x="121" y="739"/>
                    </a:lnTo>
                    <a:lnTo>
                      <a:pt x="97" y="767"/>
                    </a:lnTo>
                    <a:lnTo>
                      <a:pt x="236" y="918"/>
                    </a:lnTo>
                    <a:lnTo>
                      <a:pt x="273" y="910"/>
                    </a:lnTo>
                    <a:lnTo>
                      <a:pt x="306" y="915"/>
                    </a:lnTo>
                    <a:lnTo>
                      <a:pt x="348" y="944"/>
                    </a:lnTo>
                    <a:lnTo>
                      <a:pt x="354" y="955"/>
                    </a:lnTo>
                    <a:lnTo>
                      <a:pt x="407" y="960"/>
                    </a:lnTo>
                    <a:lnTo>
                      <a:pt x="425" y="988"/>
                    </a:lnTo>
                    <a:lnTo>
                      <a:pt x="140" y="1414"/>
                    </a:lnTo>
                    <a:lnTo>
                      <a:pt x="134" y="1594"/>
                    </a:lnTo>
                    <a:lnTo>
                      <a:pt x="146" y="1616"/>
                    </a:lnTo>
                    <a:lnTo>
                      <a:pt x="147" y="1632"/>
                    </a:lnTo>
                    <a:lnTo>
                      <a:pt x="118" y="1635"/>
                    </a:lnTo>
                    <a:lnTo>
                      <a:pt x="114" y="1661"/>
                    </a:lnTo>
                    <a:lnTo>
                      <a:pt x="73" y="1665"/>
                    </a:lnTo>
                    <a:lnTo>
                      <a:pt x="68" y="1676"/>
                    </a:lnTo>
                    <a:lnTo>
                      <a:pt x="24" y="1683"/>
                    </a:lnTo>
                    <a:lnTo>
                      <a:pt x="27" y="1727"/>
                    </a:lnTo>
                    <a:lnTo>
                      <a:pt x="0" y="1745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125" name="Freeform 85"/>
              <p:cNvSpPr>
                <a:spLocks noChangeAspect="1"/>
              </p:cNvSpPr>
              <p:nvPr/>
            </p:nvSpPr>
            <p:spPr bwMode="auto">
              <a:xfrm>
                <a:off x="4137" y="2373"/>
                <a:ext cx="147" cy="173"/>
              </a:xfrm>
              <a:custGeom>
                <a:avLst/>
                <a:gdLst>
                  <a:gd name="T0" fmla="*/ 377 w 813"/>
                  <a:gd name="T1" fmla="*/ 959 h 959"/>
                  <a:gd name="T2" fmla="*/ 696 w 813"/>
                  <a:gd name="T3" fmla="*/ 260 h 959"/>
                  <a:gd name="T4" fmla="*/ 813 w 813"/>
                  <a:gd name="T5" fmla="*/ 0 h 959"/>
                  <a:gd name="T6" fmla="*/ 764 w 813"/>
                  <a:gd name="T7" fmla="*/ 31 h 959"/>
                  <a:gd name="T8" fmla="*/ 720 w 813"/>
                  <a:gd name="T9" fmla="*/ 29 h 959"/>
                  <a:gd name="T10" fmla="*/ 675 w 813"/>
                  <a:gd name="T11" fmla="*/ 94 h 959"/>
                  <a:gd name="T12" fmla="*/ 653 w 813"/>
                  <a:gd name="T13" fmla="*/ 104 h 959"/>
                  <a:gd name="T14" fmla="*/ 626 w 813"/>
                  <a:gd name="T15" fmla="*/ 70 h 959"/>
                  <a:gd name="T16" fmla="*/ 621 w 813"/>
                  <a:gd name="T17" fmla="*/ 26 h 959"/>
                  <a:gd name="T18" fmla="*/ 593 w 813"/>
                  <a:gd name="T19" fmla="*/ 23 h 959"/>
                  <a:gd name="T20" fmla="*/ 572 w 813"/>
                  <a:gd name="T21" fmla="*/ 43 h 959"/>
                  <a:gd name="T22" fmla="*/ 553 w 813"/>
                  <a:gd name="T23" fmla="*/ 41 h 959"/>
                  <a:gd name="T24" fmla="*/ 548 w 813"/>
                  <a:gd name="T25" fmla="*/ 30 h 959"/>
                  <a:gd name="T26" fmla="*/ 434 w 813"/>
                  <a:gd name="T27" fmla="*/ 30 h 959"/>
                  <a:gd name="T28" fmla="*/ 328 w 813"/>
                  <a:gd name="T29" fmla="*/ 91 h 959"/>
                  <a:gd name="T30" fmla="*/ 321 w 813"/>
                  <a:gd name="T31" fmla="*/ 97 h 959"/>
                  <a:gd name="T32" fmla="*/ 270 w 813"/>
                  <a:gd name="T33" fmla="*/ 94 h 959"/>
                  <a:gd name="T34" fmla="*/ 226 w 813"/>
                  <a:gd name="T35" fmla="*/ 164 h 959"/>
                  <a:gd name="T36" fmla="*/ 188 w 813"/>
                  <a:gd name="T37" fmla="*/ 133 h 959"/>
                  <a:gd name="T38" fmla="*/ 100 w 813"/>
                  <a:gd name="T39" fmla="*/ 299 h 959"/>
                  <a:gd name="T40" fmla="*/ 93 w 813"/>
                  <a:gd name="T41" fmla="*/ 296 h 959"/>
                  <a:gd name="T42" fmla="*/ 29 w 813"/>
                  <a:gd name="T43" fmla="*/ 436 h 959"/>
                  <a:gd name="T44" fmla="*/ 2 w 813"/>
                  <a:gd name="T45" fmla="*/ 478 h 959"/>
                  <a:gd name="T46" fmla="*/ 0 w 813"/>
                  <a:gd name="T47" fmla="*/ 535 h 959"/>
                  <a:gd name="T48" fmla="*/ 24 w 813"/>
                  <a:gd name="T49" fmla="*/ 562 h 959"/>
                  <a:gd name="T50" fmla="*/ 65 w 813"/>
                  <a:gd name="T51" fmla="*/ 560 h 959"/>
                  <a:gd name="T52" fmla="*/ 56 w 813"/>
                  <a:gd name="T53" fmla="*/ 591 h 959"/>
                  <a:gd name="T54" fmla="*/ 27 w 813"/>
                  <a:gd name="T55" fmla="*/ 611 h 959"/>
                  <a:gd name="T56" fmla="*/ 18 w 813"/>
                  <a:gd name="T57" fmla="*/ 668 h 959"/>
                  <a:gd name="T58" fmla="*/ 48 w 813"/>
                  <a:gd name="T59" fmla="*/ 706 h 959"/>
                  <a:gd name="T60" fmla="*/ 25 w 813"/>
                  <a:gd name="T61" fmla="*/ 858 h 959"/>
                  <a:gd name="T62" fmla="*/ 65 w 813"/>
                  <a:gd name="T63" fmla="*/ 838 h 959"/>
                  <a:gd name="T64" fmla="*/ 129 w 813"/>
                  <a:gd name="T65" fmla="*/ 869 h 959"/>
                  <a:gd name="T66" fmla="*/ 159 w 813"/>
                  <a:gd name="T67" fmla="*/ 862 h 959"/>
                  <a:gd name="T68" fmla="*/ 237 w 813"/>
                  <a:gd name="T69" fmla="*/ 926 h 959"/>
                  <a:gd name="T70" fmla="*/ 296 w 813"/>
                  <a:gd name="T71" fmla="*/ 932 h 959"/>
                  <a:gd name="T72" fmla="*/ 352 w 813"/>
                  <a:gd name="T73" fmla="*/ 959 h 959"/>
                  <a:gd name="T74" fmla="*/ 377 w 813"/>
                  <a:gd name="T75" fmla="*/ 959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813" h="959">
                    <a:moveTo>
                      <a:pt x="377" y="959"/>
                    </a:moveTo>
                    <a:lnTo>
                      <a:pt x="696" y="260"/>
                    </a:lnTo>
                    <a:lnTo>
                      <a:pt x="813" y="0"/>
                    </a:lnTo>
                    <a:lnTo>
                      <a:pt x="764" y="31"/>
                    </a:lnTo>
                    <a:lnTo>
                      <a:pt x="720" y="29"/>
                    </a:lnTo>
                    <a:lnTo>
                      <a:pt x="675" y="94"/>
                    </a:lnTo>
                    <a:lnTo>
                      <a:pt x="653" y="104"/>
                    </a:lnTo>
                    <a:lnTo>
                      <a:pt x="626" y="70"/>
                    </a:lnTo>
                    <a:lnTo>
                      <a:pt x="621" y="26"/>
                    </a:lnTo>
                    <a:lnTo>
                      <a:pt x="593" y="23"/>
                    </a:lnTo>
                    <a:lnTo>
                      <a:pt x="572" y="43"/>
                    </a:lnTo>
                    <a:lnTo>
                      <a:pt x="553" y="41"/>
                    </a:lnTo>
                    <a:lnTo>
                      <a:pt x="548" y="30"/>
                    </a:lnTo>
                    <a:lnTo>
                      <a:pt x="434" y="30"/>
                    </a:lnTo>
                    <a:lnTo>
                      <a:pt x="328" y="91"/>
                    </a:lnTo>
                    <a:lnTo>
                      <a:pt x="321" y="97"/>
                    </a:lnTo>
                    <a:lnTo>
                      <a:pt x="270" y="94"/>
                    </a:lnTo>
                    <a:lnTo>
                      <a:pt x="226" y="164"/>
                    </a:lnTo>
                    <a:lnTo>
                      <a:pt x="188" y="133"/>
                    </a:lnTo>
                    <a:lnTo>
                      <a:pt x="100" y="299"/>
                    </a:lnTo>
                    <a:lnTo>
                      <a:pt x="93" y="296"/>
                    </a:lnTo>
                    <a:lnTo>
                      <a:pt x="29" y="436"/>
                    </a:lnTo>
                    <a:lnTo>
                      <a:pt x="2" y="478"/>
                    </a:lnTo>
                    <a:lnTo>
                      <a:pt x="0" y="535"/>
                    </a:lnTo>
                    <a:lnTo>
                      <a:pt x="24" y="562"/>
                    </a:lnTo>
                    <a:lnTo>
                      <a:pt x="65" y="560"/>
                    </a:lnTo>
                    <a:lnTo>
                      <a:pt x="56" y="591"/>
                    </a:lnTo>
                    <a:lnTo>
                      <a:pt x="27" y="611"/>
                    </a:lnTo>
                    <a:lnTo>
                      <a:pt x="18" y="668"/>
                    </a:lnTo>
                    <a:lnTo>
                      <a:pt x="48" y="706"/>
                    </a:lnTo>
                    <a:lnTo>
                      <a:pt x="25" y="858"/>
                    </a:lnTo>
                    <a:lnTo>
                      <a:pt x="65" y="838"/>
                    </a:lnTo>
                    <a:lnTo>
                      <a:pt x="129" y="869"/>
                    </a:lnTo>
                    <a:lnTo>
                      <a:pt x="159" y="862"/>
                    </a:lnTo>
                    <a:lnTo>
                      <a:pt x="237" y="926"/>
                    </a:lnTo>
                    <a:lnTo>
                      <a:pt x="296" y="932"/>
                    </a:lnTo>
                    <a:lnTo>
                      <a:pt x="352" y="959"/>
                    </a:lnTo>
                    <a:lnTo>
                      <a:pt x="377" y="959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126" name="Freeform 86"/>
              <p:cNvSpPr>
                <a:spLocks noChangeAspect="1"/>
              </p:cNvSpPr>
              <p:nvPr/>
            </p:nvSpPr>
            <p:spPr bwMode="auto">
              <a:xfrm>
                <a:off x="4080" y="1869"/>
                <a:ext cx="235" cy="198"/>
              </a:xfrm>
              <a:custGeom>
                <a:avLst/>
                <a:gdLst>
                  <a:gd name="T0" fmla="*/ 812 w 1303"/>
                  <a:gd name="T1" fmla="*/ 0 h 1091"/>
                  <a:gd name="T2" fmla="*/ 843 w 1303"/>
                  <a:gd name="T3" fmla="*/ 23 h 1091"/>
                  <a:gd name="T4" fmla="*/ 851 w 1303"/>
                  <a:gd name="T5" fmla="*/ 57 h 1091"/>
                  <a:gd name="T6" fmla="*/ 980 w 1303"/>
                  <a:gd name="T7" fmla="*/ 59 h 1091"/>
                  <a:gd name="T8" fmla="*/ 1009 w 1303"/>
                  <a:gd name="T9" fmla="*/ 93 h 1091"/>
                  <a:gd name="T10" fmla="*/ 1071 w 1303"/>
                  <a:gd name="T11" fmla="*/ 54 h 1091"/>
                  <a:gd name="T12" fmla="*/ 1171 w 1303"/>
                  <a:gd name="T13" fmla="*/ 57 h 1091"/>
                  <a:gd name="T14" fmla="*/ 1256 w 1303"/>
                  <a:gd name="T15" fmla="*/ 82 h 1091"/>
                  <a:gd name="T16" fmla="*/ 1303 w 1303"/>
                  <a:gd name="T17" fmla="*/ 123 h 1091"/>
                  <a:gd name="T18" fmla="*/ 1104 w 1303"/>
                  <a:gd name="T19" fmla="*/ 150 h 1091"/>
                  <a:gd name="T20" fmla="*/ 1071 w 1303"/>
                  <a:gd name="T21" fmla="*/ 287 h 1091"/>
                  <a:gd name="T22" fmla="*/ 879 w 1303"/>
                  <a:gd name="T23" fmla="*/ 424 h 1091"/>
                  <a:gd name="T24" fmla="*/ 1068 w 1303"/>
                  <a:gd name="T25" fmla="*/ 488 h 1091"/>
                  <a:gd name="T26" fmla="*/ 980 w 1303"/>
                  <a:gd name="T27" fmla="*/ 625 h 1091"/>
                  <a:gd name="T28" fmla="*/ 954 w 1303"/>
                  <a:gd name="T29" fmla="*/ 635 h 1091"/>
                  <a:gd name="T30" fmla="*/ 969 w 1303"/>
                  <a:gd name="T31" fmla="*/ 672 h 1091"/>
                  <a:gd name="T32" fmla="*/ 944 w 1303"/>
                  <a:gd name="T33" fmla="*/ 687 h 1091"/>
                  <a:gd name="T34" fmla="*/ 919 w 1303"/>
                  <a:gd name="T35" fmla="*/ 670 h 1091"/>
                  <a:gd name="T36" fmla="*/ 864 w 1303"/>
                  <a:gd name="T37" fmla="*/ 703 h 1091"/>
                  <a:gd name="T38" fmla="*/ 807 w 1303"/>
                  <a:gd name="T39" fmla="*/ 677 h 1091"/>
                  <a:gd name="T40" fmla="*/ 775 w 1303"/>
                  <a:gd name="T41" fmla="*/ 705 h 1091"/>
                  <a:gd name="T42" fmla="*/ 827 w 1303"/>
                  <a:gd name="T43" fmla="*/ 739 h 1091"/>
                  <a:gd name="T44" fmla="*/ 603 w 1303"/>
                  <a:gd name="T45" fmla="*/ 1064 h 1091"/>
                  <a:gd name="T46" fmla="*/ 561 w 1303"/>
                  <a:gd name="T47" fmla="*/ 1091 h 1091"/>
                  <a:gd name="T48" fmla="*/ 548 w 1303"/>
                  <a:gd name="T49" fmla="*/ 1074 h 1091"/>
                  <a:gd name="T50" fmla="*/ 546 w 1303"/>
                  <a:gd name="T51" fmla="*/ 1062 h 1091"/>
                  <a:gd name="T52" fmla="*/ 486 w 1303"/>
                  <a:gd name="T53" fmla="*/ 1069 h 1091"/>
                  <a:gd name="T54" fmla="*/ 489 w 1303"/>
                  <a:gd name="T55" fmla="*/ 1054 h 1091"/>
                  <a:gd name="T56" fmla="*/ 292 w 1303"/>
                  <a:gd name="T57" fmla="*/ 868 h 1091"/>
                  <a:gd name="T58" fmla="*/ 287 w 1303"/>
                  <a:gd name="T59" fmla="*/ 819 h 1091"/>
                  <a:gd name="T60" fmla="*/ 241 w 1303"/>
                  <a:gd name="T61" fmla="*/ 819 h 1091"/>
                  <a:gd name="T62" fmla="*/ 236 w 1303"/>
                  <a:gd name="T63" fmla="*/ 747 h 1091"/>
                  <a:gd name="T64" fmla="*/ 210 w 1303"/>
                  <a:gd name="T65" fmla="*/ 682 h 1091"/>
                  <a:gd name="T66" fmla="*/ 135 w 1303"/>
                  <a:gd name="T67" fmla="*/ 672 h 1091"/>
                  <a:gd name="T68" fmla="*/ 107 w 1303"/>
                  <a:gd name="T69" fmla="*/ 618 h 1091"/>
                  <a:gd name="T70" fmla="*/ 78 w 1303"/>
                  <a:gd name="T71" fmla="*/ 602 h 1091"/>
                  <a:gd name="T72" fmla="*/ 85 w 1303"/>
                  <a:gd name="T73" fmla="*/ 488 h 1091"/>
                  <a:gd name="T74" fmla="*/ 262 w 1303"/>
                  <a:gd name="T75" fmla="*/ 364 h 1091"/>
                  <a:gd name="T76" fmla="*/ 236 w 1303"/>
                  <a:gd name="T77" fmla="*/ 315 h 1091"/>
                  <a:gd name="T78" fmla="*/ 197 w 1303"/>
                  <a:gd name="T79" fmla="*/ 341 h 1091"/>
                  <a:gd name="T80" fmla="*/ 189 w 1303"/>
                  <a:gd name="T81" fmla="*/ 328 h 1091"/>
                  <a:gd name="T82" fmla="*/ 73 w 1303"/>
                  <a:gd name="T83" fmla="*/ 411 h 1091"/>
                  <a:gd name="T84" fmla="*/ 42 w 1303"/>
                  <a:gd name="T85" fmla="*/ 403 h 1091"/>
                  <a:gd name="T86" fmla="*/ 5 w 1303"/>
                  <a:gd name="T87" fmla="*/ 379 h 1091"/>
                  <a:gd name="T88" fmla="*/ 0 w 1303"/>
                  <a:gd name="T89" fmla="*/ 354 h 1091"/>
                  <a:gd name="T90" fmla="*/ 50 w 1303"/>
                  <a:gd name="T91" fmla="*/ 351 h 1091"/>
                  <a:gd name="T92" fmla="*/ 182 w 1303"/>
                  <a:gd name="T93" fmla="*/ 269 h 1091"/>
                  <a:gd name="T94" fmla="*/ 215 w 1303"/>
                  <a:gd name="T95" fmla="*/ 256 h 1091"/>
                  <a:gd name="T96" fmla="*/ 247 w 1303"/>
                  <a:gd name="T97" fmla="*/ 215 h 1091"/>
                  <a:gd name="T98" fmla="*/ 254 w 1303"/>
                  <a:gd name="T99" fmla="*/ 132 h 1091"/>
                  <a:gd name="T100" fmla="*/ 306 w 1303"/>
                  <a:gd name="T101" fmla="*/ 90 h 1091"/>
                  <a:gd name="T102" fmla="*/ 391 w 1303"/>
                  <a:gd name="T103" fmla="*/ 80 h 1091"/>
                  <a:gd name="T104" fmla="*/ 414 w 1303"/>
                  <a:gd name="T105" fmla="*/ 54 h 1091"/>
                  <a:gd name="T106" fmla="*/ 484 w 1303"/>
                  <a:gd name="T107" fmla="*/ 98 h 1091"/>
                  <a:gd name="T108" fmla="*/ 543 w 1303"/>
                  <a:gd name="T109" fmla="*/ 90 h 1091"/>
                  <a:gd name="T110" fmla="*/ 558 w 1303"/>
                  <a:gd name="T111" fmla="*/ 75 h 1091"/>
                  <a:gd name="T112" fmla="*/ 621 w 1303"/>
                  <a:gd name="T113" fmla="*/ 82 h 1091"/>
                  <a:gd name="T114" fmla="*/ 638 w 1303"/>
                  <a:gd name="T115" fmla="*/ 98 h 1091"/>
                  <a:gd name="T116" fmla="*/ 706 w 1303"/>
                  <a:gd name="T117" fmla="*/ 33 h 1091"/>
                  <a:gd name="T118" fmla="*/ 812 w 1303"/>
                  <a:gd name="T119" fmla="*/ 0 h 10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03" h="1091">
                    <a:moveTo>
                      <a:pt x="812" y="0"/>
                    </a:moveTo>
                    <a:lnTo>
                      <a:pt x="843" y="23"/>
                    </a:lnTo>
                    <a:lnTo>
                      <a:pt x="851" y="57"/>
                    </a:lnTo>
                    <a:lnTo>
                      <a:pt x="980" y="59"/>
                    </a:lnTo>
                    <a:lnTo>
                      <a:pt x="1009" y="93"/>
                    </a:lnTo>
                    <a:lnTo>
                      <a:pt x="1071" y="54"/>
                    </a:lnTo>
                    <a:lnTo>
                      <a:pt x="1171" y="57"/>
                    </a:lnTo>
                    <a:lnTo>
                      <a:pt x="1256" y="82"/>
                    </a:lnTo>
                    <a:lnTo>
                      <a:pt x="1303" y="123"/>
                    </a:lnTo>
                    <a:lnTo>
                      <a:pt x="1104" y="150"/>
                    </a:lnTo>
                    <a:lnTo>
                      <a:pt x="1071" y="287"/>
                    </a:lnTo>
                    <a:lnTo>
                      <a:pt x="879" y="424"/>
                    </a:lnTo>
                    <a:lnTo>
                      <a:pt x="1068" y="488"/>
                    </a:lnTo>
                    <a:lnTo>
                      <a:pt x="980" y="625"/>
                    </a:lnTo>
                    <a:lnTo>
                      <a:pt x="954" y="635"/>
                    </a:lnTo>
                    <a:lnTo>
                      <a:pt x="969" y="672"/>
                    </a:lnTo>
                    <a:lnTo>
                      <a:pt x="944" y="687"/>
                    </a:lnTo>
                    <a:lnTo>
                      <a:pt x="919" y="670"/>
                    </a:lnTo>
                    <a:lnTo>
                      <a:pt x="864" y="703"/>
                    </a:lnTo>
                    <a:lnTo>
                      <a:pt x="807" y="677"/>
                    </a:lnTo>
                    <a:lnTo>
                      <a:pt x="775" y="705"/>
                    </a:lnTo>
                    <a:lnTo>
                      <a:pt x="827" y="739"/>
                    </a:lnTo>
                    <a:lnTo>
                      <a:pt x="603" y="1064"/>
                    </a:lnTo>
                    <a:lnTo>
                      <a:pt x="561" y="1091"/>
                    </a:lnTo>
                    <a:lnTo>
                      <a:pt x="548" y="1074"/>
                    </a:lnTo>
                    <a:lnTo>
                      <a:pt x="546" y="1062"/>
                    </a:lnTo>
                    <a:lnTo>
                      <a:pt x="486" y="1069"/>
                    </a:lnTo>
                    <a:lnTo>
                      <a:pt x="489" y="1054"/>
                    </a:lnTo>
                    <a:lnTo>
                      <a:pt x="292" y="868"/>
                    </a:lnTo>
                    <a:lnTo>
                      <a:pt x="287" y="819"/>
                    </a:lnTo>
                    <a:lnTo>
                      <a:pt x="241" y="819"/>
                    </a:lnTo>
                    <a:lnTo>
                      <a:pt x="236" y="747"/>
                    </a:lnTo>
                    <a:lnTo>
                      <a:pt x="210" y="682"/>
                    </a:lnTo>
                    <a:lnTo>
                      <a:pt x="135" y="672"/>
                    </a:lnTo>
                    <a:lnTo>
                      <a:pt x="107" y="618"/>
                    </a:lnTo>
                    <a:lnTo>
                      <a:pt x="78" y="602"/>
                    </a:lnTo>
                    <a:lnTo>
                      <a:pt x="85" y="488"/>
                    </a:lnTo>
                    <a:lnTo>
                      <a:pt x="262" y="364"/>
                    </a:lnTo>
                    <a:lnTo>
                      <a:pt x="236" y="315"/>
                    </a:lnTo>
                    <a:lnTo>
                      <a:pt x="197" y="341"/>
                    </a:lnTo>
                    <a:lnTo>
                      <a:pt x="189" y="328"/>
                    </a:lnTo>
                    <a:lnTo>
                      <a:pt x="73" y="411"/>
                    </a:lnTo>
                    <a:lnTo>
                      <a:pt x="42" y="403"/>
                    </a:lnTo>
                    <a:lnTo>
                      <a:pt x="5" y="379"/>
                    </a:lnTo>
                    <a:lnTo>
                      <a:pt x="0" y="354"/>
                    </a:lnTo>
                    <a:lnTo>
                      <a:pt x="50" y="351"/>
                    </a:lnTo>
                    <a:lnTo>
                      <a:pt x="182" y="269"/>
                    </a:lnTo>
                    <a:lnTo>
                      <a:pt x="215" y="256"/>
                    </a:lnTo>
                    <a:lnTo>
                      <a:pt x="247" y="215"/>
                    </a:lnTo>
                    <a:lnTo>
                      <a:pt x="254" y="132"/>
                    </a:lnTo>
                    <a:lnTo>
                      <a:pt x="306" y="90"/>
                    </a:lnTo>
                    <a:lnTo>
                      <a:pt x="391" y="80"/>
                    </a:lnTo>
                    <a:lnTo>
                      <a:pt x="414" y="54"/>
                    </a:lnTo>
                    <a:lnTo>
                      <a:pt x="484" y="98"/>
                    </a:lnTo>
                    <a:lnTo>
                      <a:pt x="543" y="90"/>
                    </a:lnTo>
                    <a:lnTo>
                      <a:pt x="558" y="75"/>
                    </a:lnTo>
                    <a:lnTo>
                      <a:pt x="621" y="82"/>
                    </a:lnTo>
                    <a:lnTo>
                      <a:pt x="638" y="98"/>
                    </a:lnTo>
                    <a:lnTo>
                      <a:pt x="706" y="33"/>
                    </a:lnTo>
                    <a:lnTo>
                      <a:pt x="812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127" name="Freeform 87"/>
              <p:cNvSpPr>
                <a:spLocks noChangeAspect="1"/>
              </p:cNvSpPr>
              <p:nvPr/>
            </p:nvSpPr>
            <p:spPr bwMode="auto">
              <a:xfrm>
                <a:off x="4164" y="1892"/>
                <a:ext cx="367" cy="289"/>
              </a:xfrm>
              <a:custGeom>
                <a:avLst/>
                <a:gdLst>
                  <a:gd name="T0" fmla="*/ 838 w 2035"/>
                  <a:gd name="T1" fmla="*/ 0 h 1604"/>
                  <a:gd name="T2" fmla="*/ 928 w 2035"/>
                  <a:gd name="T3" fmla="*/ 31 h 1604"/>
                  <a:gd name="T4" fmla="*/ 878 w 2035"/>
                  <a:gd name="T5" fmla="*/ 118 h 1604"/>
                  <a:gd name="T6" fmla="*/ 919 w 2035"/>
                  <a:gd name="T7" fmla="*/ 166 h 1604"/>
                  <a:gd name="T8" fmla="*/ 1056 w 2035"/>
                  <a:gd name="T9" fmla="*/ 215 h 1604"/>
                  <a:gd name="T10" fmla="*/ 1145 w 2035"/>
                  <a:gd name="T11" fmla="*/ 153 h 1604"/>
                  <a:gd name="T12" fmla="*/ 1417 w 2035"/>
                  <a:gd name="T13" fmla="*/ 250 h 1604"/>
                  <a:gd name="T14" fmla="*/ 1070 w 2035"/>
                  <a:gd name="T15" fmla="*/ 547 h 1604"/>
                  <a:gd name="T16" fmla="*/ 1030 w 2035"/>
                  <a:gd name="T17" fmla="*/ 580 h 1604"/>
                  <a:gd name="T18" fmla="*/ 1149 w 2035"/>
                  <a:gd name="T19" fmla="*/ 867 h 1604"/>
                  <a:gd name="T20" fmla="*/ 1743 w 2035"/>
                  <a:gd name="T21" fmla="*/ 774 h 1604"/>
                  <a:gd name="T22" fmla="*/ 1938 w 2035"/>
                  <a:gd name="T23" fmla="*/ 944 h 1604"/>
                  <a:gd name="T24" fmla="*/ 1895 w 2035"/>
                  <a:gd name="T25" fmla="*/ 1034 h 1604"/>
                  <a:gd name="T26" fmla="*/ 1827 w 2035"/>
                  <a:gd name="T27" fmla="*/ 1081 h 1604"/>
                  <a:gd name="T28" fmla="*/ 1789 w 2035"/>
                  <a:gd name="T29" fmla="*/ 1265 h 1604"/>
                  <a:gd name="T30" fmla="*/ 1919 w 2035"/>
                  <a:gd name="T31" fmla="*/ 1239 h 1604"/>
                  <a:gd name="T32" fmla="*/ 2010 w 2035"/>
                  <a:gd name="T33" fmla="*/ 1286 h 1604"/>
                  <a:gd name="T34" fmla="*/ 2035 w 2035"/>
                  <a:gd name="T35" fmla="*/ 1443 h 1604"/>
                  <a:gd name="T36" fmla="*/ 1726 w 2035"/>
                  <a:gd name="T37" fmla="*/ 1376 h 1604"/>
                  <a:gd name="T38" fmla="*/ 1549 w 2035"/>
                  <a:gd name="T39" fmla="*/ 1338 h 1604"/>
                  <a:gd name="T40" fmla="*/ 1380 w 2035"/>
                  <a:gd name="T41" fmla="*/ 1298 h 1604"/>
                  <a:gd name="T42" fmla="*/ 1030 w 2035"/>
                  <a:gd name="T43" fmla="*/ 1598 h 1604"/>
                  <a:gd name="T44" fmla="*/ 835 w 2035"/>
                  <a:gd name="T45" fmla="*/ 1540 h 1604"/>
                  <a:gd name="T46" fmla="*/ 657 w 2035"/>
                  <a:gd name="T47" fmla="*/ 1596 h 1604"/>
                  <a:gd name="T48" fmla="*/ 478 w 2035"/>
                  <a:gd name="T49" fmla="*/ 1571 h 1604"/>
                  <a:gd name="T50" fmla="*/ 400 w 2035"/>
                  <a:gd name="T51" fmla="*/ 1555 h 1604"/>
                  <a:gd name="T52" fmla="*/ 329 w 2035"/>
                  <a:gd name="T53" fmla="*/ 1522 h 1604"/>
                  <a:gd name="T54" fmla="*/ 279 w 2035"/>
                  <a:gd name="T55" fmla="*/ 1544 h 1604"/>
                  <a:gd name="T56" fmla="*/ 238 w 2035"/>
                  <a:gd name="T57" fmla="*/ 1453 h 1604"/>
                  <a:gd name="T58" fmla="*/ 254 w 2035"/>
                  <a:gd name="T59" fmla="*/ 1407 h 1604"/>
                  <a:gd name="T60" fmla="*/ 264 w 2035"/>
                  <a:gd name="T61" fmla="*/ 1291 h 1604"/>
                  <a:gd name="T62" fmla="*/ 184 w 2035"/>
                  <a:gd name="T63" fmla="*/ 1223 h 1604"/>
                  <a:gd name="T64" fmla="*/ 132 w 2035"/>
                  <a:gd name="T65" fmla="*/ 1129 h 1604"/>
                  <a:gd name="T66" fmla="*/ 46 w 2035"/>
                  <a:gd name="T67" fmla="*/ 1099 h 1604"/>
                  <a:gd name="T68" fmla="*/ 6 w 2035"/>
                  <a:gd name="T69" fmla="*/ 1083 h 1604"/>
                  <a:gd name="T70" fmla="*/ 17 w 2035"/>
                  <a:gd name="T71" fmla="*/ 964 h 1604"/>
                  <a:gd name="T72" fmla="*/ 86 w 2035"/>
                  <a:gd name="T73" fmla="*/ 940 h 1604"/>
                  <a:gd name="T74" fmla="*/ 101 w 2035"/>
                  <a:gd name="T75" fmla="*/ 967 h 1604"/>
                  <a:gd name="T76" fmla="*/ 365 w 2035"/>
                  <a:gd name="T77" fmla="*/ 618 h 1604"/>
                  <a:gd name="T78" fmla="*/ 344 w 2035"/>
                  <a:gd name="T79" fmla="*/ 554 h 1604"/>
                  <a:gd name="T80" fmla="*/ 455 w 2035"/>
                  <a:gd name="T81" fmla="*/ 547 h 1604"/>
                  <a:gd name="T82" fmla="*/ 506 w 2035"/>
                  <a:gd name="T83" fmla="*/ 551 h 1604"/>
                  <a:gd name="T84" fmla="*/ 515 w 2035"/>
                  <a:gd name="T85" fmla="*/ 504 h 1604"/>
                  <a:gd name="T86" fmla="*/ 418 w 2035"/>
                  <a:gd name="T87" fmla="*/ 300 h 1604"/>
                  <a:gd name="T88" fmla="*/ 644 w 2035"/>
                  <a:gd name="T89" fmla="*/ 26 h 1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035" h="1604">
                    <a:moveTo>
                      <a:pt x="644" y="26"/>
                    </a:moveTo>
                    <a:lnTo>
                      <a:pt x="838" y="0"/>
                    </a:lnTo>
                    <a:lnTo>
                      <a:pt x="896" y="6"/>
                    </a:lnTo>
                    <a:lnTo>
                      <a:pt x="928" y="31"/>
                    </a:lnTo>
                    <a:lnTo>
                      <a:pt x="929" y="63"/>
                    </a:lnTo>
                    <a:lnTo>
                      <a:pt x="878" y="118"/>
                    </a:lnTo>
                    <a:lnTo>
                      <a:pt x="892" y="155"/>
                    </a:lnTo>
                    <a:lnTo>
                      <a:pt x="919" y="166"/>
                    </a:lnTo>
                    <a:lnTo>
                      <a:pt x="952" y="247"/>
                    </a:lnTo>
                    <a:lnTo>
                      <a:pt x="1056" y="215"/>
                    </a:lnTo>
                    <a:lnTo>
                      <a:pt x="1080" y="159"/>
                    </a:lnTo>
                    <a:lnTo>
                      <a:pt x="1145" y="153"/>
                    </a:lnTo>
                    <a:lnTo>
                      <a:pt x="1182" y="37"/>
                    </a:lnTo>
                    <a:lnTo>
                      <a:pt x="1417" y="250"/>
                    </a:lnTo>
                    <a:lnTo>
                      <a:pt x="1181" y="591"/>
                    </a:lnTo>
                    <a:lnTo>
                      <a:pt x="1070" y="547"/>
                    </a:lnTo>
                    <a:lnTo>
                      <a:pt x="1021" y="547"/>
                    </a:lnTo>
                    <a:lnTo>
                      <a:pt x="1030" y="580"/>
                    </a:lnTo>
                    <a:lnTo>
                      <a:pt x="1124" y="739"/>
                    </a:lnTo>
                    <a:lnTo>
                      <a:pt x="1149" y="867"/>
                    </a:lnTo>
                    <a:lnTo>
                      <a:pt x="1453" y="825"/>
                    </a:lnTo>
                    <a:lnTo>
                      <a:pt x="1743" y="774"/>
                    </a:lnTo>
                    <a:lnTo>
                      <a:pt x="1923" y="873"/>
                    </a:lnTo>
                    <a:lnTo>
                      <a:pt x="1938" y="944"/>
                    </a:lnTo>
                    <a:lnTo>
                      <a:pt x="1930" y="1016"/>
                    </a:lnTo>
                    <a:lnTo>
                      <a:pt x="1895" y="1034"/>
                    </a:lnTo>
                    <a:lnTo>
                      <a:pt x="1882" y="1076"/>
                    </a:lnTo>
                    <a:lnTo>
                      <a:pt x="1827" y="1081"/>
                    </a:lnTo>
                    <a:lnTo>
                      <a:pt x="1835" y="1161"/>
                    </a:lnTo>
                    <a:lnTo>
                      <a:pt x="1789" y="1265"/>
                    </a:lnTo>
                    <a:lnTo>
                      <a:pt x="1867" y="1237"/>
                    </a:lnTo>
                    <a:lnTo>
                      <a:pt x="1919" y="1239"/>
                    </a:lnTo>
                    <a:lnTo>
                      <a:pt x="1977" y="1246"/>
                    </a:lnTo>
                    <a:lnTo>
                      <a:pt x="2010" y="1286"/>
                    </a:lnTo>
                    <a:lnTo>
                      <a:pt x="1999" y="1325"/>
                    </a:lnTo>
                    <a:lnTo>
                      <a:pt x="2035" y="1443"/>
                    </a:lnTo>
                    <a:lnTo>
                      <a:pt x="1908" y="1462"/>
                    </a:lnTo>
                    <a:lnTo>
                      <a:pt x="1726" y="1376"/>
                    </a:lnTo>
                    <a:lnTo>
                      <a:pt x="1599" y="1380"/>
                    </a:lnTo>
                    <a:lnTo>
                      <a:pt x="1549" y="1338"/>
                    </a:lnTo>
                    <a:lnTo>
                      <a:pt x="1435" y="1332"/>
                    </a:lnTo>
                    <a:lnTo>
                      <a:pt x="1380" y="1298"/>
                    </a:lnTo>
                    <a:lnTo>
                      <a:pt x="1090" y="1600"/>
                    </a:lnTo>
                    <a:lnTo>
                      <a:pt x="1030" y="1598"/>
                    </a:lnTo>
                    <a:lnTo>
                      <a:pt x="872" y="1542"/>
                    </a:lnTo>
                    <a:lnTo>
                      <a:pt x="835" y="1540"/>
                    </a:lnTo>
                    <a:lnTo>
                      <a:pt x="762" y="1604"/>
                    </a:lnTo>
                    <a:lnTo>
                      <a:pt x="657" y="1596"/>
                    </a:lnTo>
                    <a:lnTo>
                      <a:pt x="581" y="1569"/>
                    </a:lnTo>
                    <a:lnTo>
                      <a:pt x="478" y="1571"/>
                    </a:lnTo>
                    <a:lnTo>
                      <a:pt x="418" y="1571"/>
                    </a:lnTo>
                    <a:lnTo>
                      <a:pt x="400" y="1555"/>
                    </a:lnTo>
                    <a:lnTo>
                      <a:pt x="355" y="1552"/>
                    </a:lnTo>
                    <a:lnTo>
                      <a:pt x="329" y="1522"/>
                    </a:lnTo>
                    <a:lnTo>
                      <a:pt x="311" y="1538"/>
                    </a:lnTo>
                    <a:lnTo>
                      <a:pt x="279" y="1544"/>
                    </a:lnTo>
                    <a:lnTo>
                      <a:pt x="221" y="1487"/>
                    </a:lnTo>
                    <a:lnTo>
                      <a:pt x="238" y="1453"/>
                    </a:lnTo>
                    <a:lnTo>
                      <a:pt x="221" y="1425"/>
                    </a:lnTo>
                    <a:lnTo>
                      <a:pt x="254" y="1407"/>
                    </a:lnTo>
                    <a:lnTo>
                      <a:pt x="242" y="1351"/>
                    </a:lnTo>
                    <a:lnTo>
                      <a:pt x="264" y="1291"/>
                    </a:lnTo>
                    <a:lnTo>
                      <a:pt x="253" y="1250"/>
                    </a:lnTo>
                    <a:lnTo>
                      <a:pt x="184" y="1223"/>
                    </a:lnTo>
                    <a:lnTo>
                      <a:pt x="149" y="1185"/>
                    </a:lnTo>
                    <a:lnTo>
                      <a:pt x="132" y="1129"/>
                    </a:lnTo>
                    <a:lnTo>
                      <a:pt x="74" y="1120"/>
                    </a:lnTo>
                    <a:lnTo>
                      <a:pt x="46" y="1099"/>
                    </a:lnTo>
                    <a:lnTo>
                      <a:pt x="19" y="1118"/>
                    </a:lnTo>
                    <a:lnTo>
                      <a:pt x="6" y="1083"/>
                    </a:lnTo>
                    <a:lnTo>
                      <a:pt x="0" y="1012"/>
                    </a:lnTo>
                    <a:lnTo>
                      <a:pt x="17" y="964"/>
                    </a:lnTo>
                    <a:lnTo>
                      <a:pt x="24" y="946"/>
                    </a:lnTo>
                    <a:lnTo>
                      <a:pt x="86" y="940"/>
                    </a:lnTo>
                    <a:lnTo>
                      <a:pt x="86" y="949"/>
                    </a:lnTo>
                    <a:lnTo>
                      <a:pt x="101" y="967"/>
                    </a:lnTo>
                    <a:lnTo>
                      <a:pt x="139" y="944"/>
                    </a:lnTo>
                    <a:lnTo>
                      <a:pt x="365" y="618"/>
                    </a:lnTo>
                    <a:lnTo>
                      <a:pt x="316" y="583"/>
                    </a:lnTo>
                    <a:lnTo>
                      <a:pt x="344" y="554"/>
                    </a:lnTo>
                    <a:lnTo>
                      <a:pt x="401" y="579"/>
                    </a:lnTo>
                    <a:lnTo>
                      <a:pt x="455" y="547"/>
                    </a:lnTo>
                    <a:lnTo>
                      <a:pt x="480" y="564"/>
                    </a:lnTo>
                    <a:lnTo>
                      <a:pt x="506" y="551"/>
                    </a:lnTo>
                    <a:lnTo>
                      <a:pt x="495" y="514"/>
                    </a:lnTo>
                    <a:lnTo>
                      <a:pt x="515" y="504"/>
                    </a:lnTo>
                    <a:lnTo>
                      <a:pt x="608" y="365"/>
                    </a:lnTo>
                    <a:lnTo>
                      <a:pt x="418" y="300"/>
                    </a:lnTo>
                    <a:lnTo>
                      <a:pt x="608" y="164"/>
                    </a:lnTo>
                    <a:lnTo>
                      <a:pt x="644" y="26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128" name="Freeform 88"/>
              <p:cNvSpPr>
                <a:spLocks noChangeAspect="1"/>
              </p:cNvSpPr>
              <p:nvPr/>
            </p:nvSpPr>
            <p:spPr bwMode="auto">
              <a:xfrm>
                <a:off x="4348" y="1862"/>
                <a:ext cx="239" cy="187"/>
              </a:xfrm>
              <a:custGeom>
                <a:avLst/>
                <a:gdLst>
                  <a:gd name="T0" fmla="*/ 336 w 1325"/>
                  <a:gd name="T1" fmla="*/ 190 h 1035"/>
                  <a:gd name="T2" fmla="*/ 513 w 1325"/>
                  <a:gd name="T3" fmla="*/ 32 h 1035"/>
                  <a:gd name="T4" fmla="*/ 719 w 1325"/>
                  <a:gd name="T5" fmla="*/ 0 h 1035"/>
                  <a:gd name="T6" fmla="*/ 820 w 1325"/>
                  <a:gd name="T7" fmla="*/ 166 h 1035"/>
                  <a:gd name="T8" fmla="*/ 851 w 1325"/>
                  <a:gd name="T9" fmla="*/ 154 h 1035"/>
                  <a:gd name="T10" fmla="*/ 957 w 1325"/>
                  <a:gd name="T11" fmla="*/ 291 h 1035"/>
                  <a:gd name="T12" fmla="*/ 1111 w 1325"/>
                  <a:gd name="T13" fmla="*/ 179 h 1035"/>
                  <a:gd name="T14" fmla="*/ 1295 w 1325"/>
                  <a:gd name="T15" fmla="*/ 217 h 1035"/>
                  <a:gd name="T16" fmla="*/ 1282 w 1325"/>
                  <a:gd name="T17" fmla="*/ 302 h 1035"/>
                  <a:gd name="T18" fmla="*/ 1325 w 1325"/>
                  <a:gd name="T19" fmla="*/ 386 h 1035"/>
                  <a:gd name="T20" fmla="*/ 1253 w 1325"/>
                  <a:gd name="T21" fmla="*/ 475 h 1035"/>
                  <a:gd name="T22" fmla="*/ 1171 w 1325"/>
                  <a:gd name="T23" fmla="*/ 478 h 1035"/>
                  <a:gd name="T24" fmla="*/ 1134 w 1325"/>
                  <a:gd name="T25" fmla="*/ 509 h 1035"/>
                  <a:gd name="T26" fmla="*/ 1131 w 1325"/>
                  <a:gd name="T27" fmla="*/ 607 h 1035"/>
                  <a:gd name="T28" fmla="*/ 1025 w 1325"/>
                  <a:gd name="T29" fmla="*/ 709 h 1035"/>
                  <a:gd name="T30" fmla="*/ 944 w 1325"/>
                  <a:gd name="T31" fmla="*/ 754 h 1035"/>
                  <a:gd name="T32" fmla="*/ 892 w 1325"/>
                  <a:gd name="T33" fmla="*/ 754 h 1035"/>
                  <a:gd name="T34" fmla="*/ 845 w 1325"/>
                  <a:gd name="T35" fmla="*/ 820 h 1035"/>
                  <a:gd name="T36" fmla="*/ 941 w 1325"/>
                  <a:gd name="T37" fmla="*/ 998 h 1035"/>
                  <a:gd name="T38" fmla="*/ 901 w 1325"/>
                  <a:gd name="T39" fmla="*/ 1035 h 1035"/>
                  <a:gd name="T40" fmla="*/ 721 w 1325"/>
                  <a:gd name="T41" fmla="*/ 936 h 1035"/>
                  <a:gd name="T42" fmla="*/ 437 w 1325"/>
                  <a:gd name="T43" fmla="*/ 985 h 1035"/>
                  <a:gd name="T44" fmla="*/ 128 w 1325"/>
                  <a:gd name="T45" fmla="*/ 1029 h 1035"/>
                  <a:gd name="T46" fmla="*/ 104 w 1325"/>
                  <a:gd name="T47" fmla="*/ 901 h 1035"/>
                  <a:gd name="T48" fmla="*/ 9 w 1325"/>
                  <a:gd name="T49" fmla="*/ 743 h 1035"/>
                  <a:gd name="T50" fmla="*/ 0 w 1325"/>
                  <a:gd name="T51" fmla="*/ 710 h 1035"/>
                  <a:gd name="T52" fmla="*/ 48 w 1325"/>
                  <a:gd name="T53" fmla="*/ 708 h 1035"/>
                  <a:gd name="T54" fmla="*/ 161 w 1325"/>
                  <a:gd name="T55" fmla="*/ 754 h 1035"/>
                  <a:gd name="T56" fmla="*/ 396 w 1325"/>
                  <a:gd name="T57" fmla="*/ 411 h 1035"/>
                  <a:gd name="T58" fmla="*/ 163 w 1325"/>
                  <a:gd name="T59" fmla="*/ 200 h 1035"/>
                  <a:gd name="T60" fmla="*/ 209 w 1325"/>
                  <a:gd name="T61" fmla="*/ 177 h 1035"/>
                  <a:gd name="T62" fmla="*/ 336 w 1325"/>
                  <a:gd name="T63" fmla="*/ 190 h 10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25" h="1035">
                    <a:moveTo>
                      <a:pt x="336" y="190"/>
                    </a:moveTo>
                    <a:lnTo>
                      <a:pt x="513" y="32"/>
                    </a:lnTo>
                    <a:lnTo>
                      <a:pt x="719" y="0"/>
                    </a:lnTo>
                    <a:lnTo>
                      <a:pt x="820" y="166"/>
                    </a:lnTo>
                    <a:lnTo>
                      <a:pt x="851" y="154"/>
                    </a:lnTo>
                    <a:lnTo>
                      <a:pt x="957" y="291"/>
                    </a:lnTo>
                    <a:lnTo>
                      <a:pt x="1111" y="179"/>
                    </a:lnTo>
                    <a:lnTo>
                      <a:pt x="1295" y="217"/>
                    </a:lnTo>
                    <a:lnTo>
                      <a:pt x="1282" y="302"/>
                    </a:lnTo>
                    <a:lnTo>
                      <a:pt x="1325" y="386"/>
                    </a:lnTo>
                    <a:lnTo>
                      <a:pt x="1253" y="475"/>
                    </a:lnTo>
                    <a:lnTo>
                      <a:pt x="1171" y="478"/>
                    </a:lnTo>
                    <a:lnTo>
                      <a:pt x="1134" y="509"/>
                    </a:lnTo>
                    <a:lnTo>
                      <a:pt x="1131" y="607"/>
                    </a:lnTo>
                    <a:lnTo>
                      <a:pt x="1025" y="709"/>
                    </a:lnTo>
                    <a:lnTo>
                      <a:pt x="944" y="754"/>
                    </a:lnTo>
                    <a:lnTo>
                      <a:pt x="892" y="754"/>
                    </a:lnTo>
                    <a:lnTo>
                      <a:pt x="845" y="820"/>
                    </a:lnTo>
                    <a:lnTo>
                      <a:pt x="941" y="998"/>
                    </a:lnTo>
                    <a:lnTo>
                      <a:pt x="901" y="1035"/>
                    </a:lnTo>
                    <a:lnTo>
                      <a:pt x="721" y="936"/>
                    </a:lnTo>
                    <a:lnTo>
                      <a:pt x="437" y="985"/>
                    </a:lnTo>
                    <a:lnTo>
                      <a:pt x="128" y="1029"/>
                    </a:lnTo>
                    <a:lnTo>
                      <a:pt x="104" y="901"/>
                    </a:lnTo>
                    <a:lnTo>
                      <a:pt x="9" y="743"/>
                    </a:lnTo>
                    <a:lnTo>
                      <a:pt x="0" y="710"/>
                    </a:lnTo>
                    <a:lnTo>
                      <a:pt x="48" y="708"/>
                    </a:lnTo>
                    <a:lnTo>
                      <a:pt x="161" y="754"/>
                    </a:lnTo>
                    <a:lnTo>
                      <a:pt x="396" y="411"/>
                    </a:lnTo>
                    <a:lnTo>
                      <a:pt x="163" y="200"/>
                    </a:lnTo>
                    <a:lnTo>
                      <a:pt x="209" y="177"/>
                    </a:lnTo>
                    <a:lnTo>
                      <a:pt x="336" y="19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129" name="Freeform 89"/>
              <p:cNvSpPr>
                <a:spLocks noChangeAspect="1"/>
              </p:cNvSpPr>
              <p:nvPr/>
            </p:nvSpPr>
            <p:spPr bwMode="auto">
              <a:xfrm>
                <a:off x="4249" y="2126"/>
                <a:ext cx="285" cy="257"/>
              </a:xfrm>
              <a:custGeom>
                <a:avLst/>
                <a:gdLst>
                  <a:gd name="T0" fmla="*/ 4 w 1577"/>
                  <a:gd name="T1" fmla="*/ 271 h 1426"/>
                  <a:gd name="T2" fmla="*/ 104 w 1577"/>
                  <a:gd name="T3" fmla="*/ 270 h 1426"/>
                  <a:gd name="T4" fmla="*/ 181 w 1577"/>
                  <a:gd name="T5" fmla="*/ 297 h 1426"/>
                  <a:gd name="T6" fmla="*/ 284 w 1577"/>
                  <a:gd name="T7" fmla="*/ 305 h 1426"/>
                  <a:gd name="T8" fmla="*/ 359 w 1577"/>
                  <a:gd name="T9" fmla="*/ 241 h 1426"/>
                  <a:gd name="T10" fmla="*/ 395 w 1577"/>
                  <a:gd name="T11" fmla="*/ 243 h 1426"/>
                  <a:gd name="T12" fmla="*/ 552 w 1577"/>
                  <a:gd name="T13" fmla="*/ 298 h 1426"/>
                  <a:gd name="T14" fmla="*/ 614 w 1577"/>
                  <a:gd name="T15" fmla="*/ 301 h 1426"/>
                  <a:gd name="T16" fmla="*/ 903 w 1577"/>
                  <a:gd name="T17" fmla="*/ 0 h 1426"/>
                  <a:gd name="T18" fmla="*/ 959 w 1577"/>
                  <a:gd name="T19" fmla="*/ 33 h 1426"/>
                  <a:gd name="T20" fmla="*/ 1073 w 1577"/>
                  <a:gd name="T21" fmla="*/ 39 h 1426"/>
                  <a:gd name="T22" fmla="*/ 1123 w 1577"/>
                  <a:gd name="T23" fmla="*/ 81 h 1426"/>
                  <a:gd name="T24" fmla="*/ 1248 w 1577"/>
                  <a:gd name="T25" fmla="*/ 78 h 1426"/>
                  <a:gd name="T26" fmla="*/ 1431 w 1577"/>
                  <a:gd name="T27" fmla="*/ 162 h 1426"/>
                  <a:gd name="T28" fmla="*/ 1559 w 1577"/>
                  <a:gd name="T29" fmla="*/ 144 h 1426"/>
                  <a:gd name="T30" fmla="*/ 1549 w 1577"/>
                  <a:gd name="T31" fmla="*/ 209 h 1426"/>
                  <a:gd name="T32" fmla="*/ 1577 w 1577"/>
                  <a:gd name="T33" fmla="*/ 243 h 1426"/>
                  <a:gd name="T34" fmla="*/ 1340 w 1577"/>
                  <a:gd name="T35" fmla="*/ 504 h 1426"/>
                  <a:gd name="T36" fmla="*/ 1286 w 1577"/>
                  <a:gd name="T37" fmla="*/ 515 h 1426"/>
                  <a:gd name="T38" fmla="*/ 1249 w 1577"/>
                  <a:gd name="T39" fmla="*/ 501 h 1426"/>
                  <a:gd name="T40" fmla="*/ 1222 w 1577"/>
                  <a:gd name="T41" fmla="*/ 418 h 1426"/>
                  <a:gd name="T42" fmla="*/ 1076 w 1577"/>
                  <a:gd name="T43" fmla="*/ 410 h 1426"/>
                  <a:gd name="T44" fmla="*/ 949 w 1577"/>
                  <a:gd name="T45" fmla="*/ 470 h 1426"/>
                  <a:gd name="T46" fmla="*/ 882 w 1577"/>
                  <a:gd name="T47" fmla="*/ 531 h 1426"/>
                  <a:gd name="T48" fmla="*/ 867 w 1577"/>
                  <a:gd name="T49" fmla="*/ 568 h 1426"/>
                  <a:gd name="T50" fmla="*/ 790 w 1577"/>
                  <a:gd name="T51" fmla="*/ 694 h 1426"/>
                  <a:gd name="T52" fmla="*/ 695 w 1577"/>
                  <a:gd name="T53" fmla="*/ 765 h 1426"/>
                  <a:gd name="T54" fmla="*/ 549 w 1577"/>
                  <a:gd name="T55" fmla="*/ 767 h 1426"/>
                  <a:gd name="T56" fmla="*/ 544 w 1577"/>
                  <a:gd name="T57" fmla="*/ 1105 h 1426"/>
                  <a:gd name="T58" fmla="*/ 552 w 1577"/>
                  <a:gd name="T59" fmla="*/ 1154 h 1426"/>
                  <a:gd name="T60" fmla="*/ 583 w 1577"/>
                  <a:gd name="T61" fmla="*/ 1170 h 1426"/>
                  <a:gd name="T62" fmla="*/ 583 w 1577"/>
                  <a:gd name="T63" fmla="*/ 1231 h 1426"/>
                  <a:gd name="T64" fmla="*/ 540 w 1577"/>
                  <a:gd name="T65" fmla="*/ 1233 h 1426"/>
                  <a:gd name="T66" fmla="*/ 534 w 1577"/>
                  <a:gd name="T67" fmla="*/ 1314 h 1426"/>
                  <a:gd name="T68" fmla="*/ 375 w 1577"/>
                  <a:gd name="T69" fmla="*/ 1426 h 1426"/>
                  <a:gd name="T70" fmla="*/ 300 w 1577"/>
                  <a:gd name="T71" fmla="*/ 1393 h 1426"/>
                  <a:gd name="T72" fmla="*/ 247 w 1577"/>
                  <a:gd name="T73" fmla="*/ 1395 h 1426"/>
                  <a:gd name="T74" fmla="*/ 211 w 1577"/>
                  <a:gd name="T75" fmla="*/ 1347 h 1426"/>
                  <a:gd name="T76" fmla="*/ 188 w 1577"/>
                  <a:gd name="T77" fmla="*/ 1371 h 1426"/>
                  <a:gd name="T78" fmla="*/ 139 w 1577"/>
                  <a:gd name="T79" fmla="*/ 1399 h 1426"/>
                  <a:gd name="T80" fmla="*/ 96 w 1577"/>
                  <a:gd name="T81" fmla="*/ 1398 h 1426"/>
                  <a:gd name="T82" fmla="*/ 95 w 1577"/>
                  <a:gd name="T83" fmla="*/ 1360 h 1426"/>
                  <a:gd name="T84" fmla="*/ 68 w 1577"/>
                  <a:gd name="T85" fmla="*/ 1322 h 1426"/>
                  <a:gd name="T86" fmla="*/ 110 w 1577"/>
                  <a:gd name="T87" fmla="*/ 1173 h 1426"/>
                  <a:gd name="T88" fmla="*/ 106 w 1577"/>
                  <a:gd name="T89" fmla="*/ 1123 h 1426"/>
                  <a:gd name="T90" fmla="*/ 75 w 1577"/>
                  <a:gd name="T91" fmla="*/ 1082 h 1426"/>
                  <a:gd name="T92" fmla="*/ 16 w 1577"/>
                  <a:gd name="T93" fmla="*/ 1046 h 1426"/>
                  <a:gd name="T94" fmla="*/ 97 w 1577"/>
                  <a:gd name="T95" fmla="*/ 794 h 1426"/>
                  <a:gd name="T96" fmla="*/ 142 w 1577"/>
                  <a:gd name="T97" fmla="*/ 684 h 1426"/>
                  <a:gd name="T98" fmla="*/ 200 w 1577"/>
                  <a:gd name="T99" fmla="*/ 618 h 1426"/>
                  <a:gd name="T100" fmla="*/ 187 w 1577"/>
                  <a:gd name="T101" fmla="*/ 609 h 1426"/>
                  <a:gd name="T102" fmla="*/ 161 w 1577"/>
                  <a:gd name="T103" fmla="*/ 587 h 1426"/>
                  <a:gd name="T104" fmla="*/ 166 w 1577"/>
                  <a:gd name="T105" fmla="*/ 568 h 1426"/>
                  <a:gd name="T106" fmla="*/ 207 w 1577"/>
                  <a:gd name="T107" fmla="*/ 485 h 1426"/>
                  <a:gd name="T108" fmla="*/ 168 w 1577"/>
                  <a:gd name="T109" fmla="*/ 482 h 1426"/>
                  <a:gd name="T110" fmla="*/ 149 w 1577"/>
                  <a:gd name="T111" fmla="*/ 499 h 1426"/>
                  <a:gd name="T112" fmla="*/ 114 w 1577"/>
                  <a:gd name="T113" fmla="*/ 489 h 1426"/>
                  <a:gd name="T114" fmla="*/ 64 w 1577"/>
                  <a:gd name="T115" fmla="*/ 459 h 1426"/>
                  <a:gd name="T116" fmla="*/ 0 w 1577"/>
                  <a:gd name="T117" fmla="*/ 331 h 1426"/>
                  <a:gd name="T118" fmla="*/ 4 w 1577"/>
                  <a:gd name="T119" fmla="*/ 271 h 1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77" h="1426">
                    <a:moveTo>
                      <a:pt x="4" y="271"/>
                    </a:moveTo>
                    <a:lnTo>
                      <a:pt x="104" y="270"/>
                    </a:lnTo>
                    <a:lnTo>
                      <a:pt x="181" y="297"/>
                    </a:lnTo>
                    <a:lnTo>
                      <a:pt x="284" y="305"/>
                    </a:lnTo>
                    <a:lnTo>
                      <a:pt x="359" y="241"/>
                    </a:lnTo>
                    <a:lnTo>
                      <a:pt x="395" y="243"/>
                    </a:lnTo>
                    <a:lnTo>
                      <a:pt x="552" y="298"/>
                    </a:lnTo>
                    <a:lnTo>
                      <a:pt x="614" y="301"/>
                    </a:lnTo>
                    <a:lnTo>
                      <a:pt x="903" y="0"/>
                    </a:lnTo>
                    <a:lnTo>
                      <a:pt x="959" y="33"/>
                    </a:lnTo>
                    <a:lnTo>
                      <a:pt x="1073" y="39"/>
                    </a:lnTo>
                    <a:lnTo>
                      <a:pt x="1123" y="81"/>
                    </a:lnTo>
                    <a:lnTo>
                      <a:pt x="1248" y="78"/>
                    </a:lnTo>
                    <a:lnTo>
                      <a:pt x="1431" y="162"/>
                    </a:lnTo>
                    <a:lnTo>
                      <a:pt x="1559" y="144"/>
                    </a:lnTo>
                    <a:lnTo>
                      <a:pt x="1549" y="209"/>
                    </a:lnTo>
                    <a:lnTo>
                      <a:pt x="1577" y="243"/>
                    </a:lnTo>
                    <a:lnTo>
                      <a:pt x="1340" y="504"/>
                    </a:lnTo>
                    <a:lnTo>
                      <a:pt x="1286" y="515"/>
                    </a:lnTo>
                    <a:lnTo>
                      <a:pt x="1249" y="501"/>
                    </a:lnTo>
                    <a:lnTo>
                      <a:pt x="1222" y="418"/>
                    </a:lnTo>
                    <a:lnTo>
                      <a:pt x="1076" y="410"/>
                    </a:lnTo>
                    <a:lnTo>
                      <a:pt x="949" y="470"/>
                    </a:lnTo>
                    <a:lnTo>
                      <a:pt x="882" y="531"/>
                    </a:lnTo>
                    <a:lnTo>
                      <a:pt x="867" y="568"/>
                    </a:lnTo>
                    <a:lnTo>
                      <a:pt x="790" y="694"/>
                    </a:lnTo>
                    <a:lnTo>
                      <a:pt x="695" y="765"/>
                    </a:lnTo>
                    <a:lnTo>
                      <a:pt x="549" y="767"/>
                    </a:lnTo>
                    <a:lnTo>
                      <a:pt x="544" y="1105"/>
                    </a:lnTo>
                    <a:lnTo>
                      <a:pt x="552" y="1154"/>
                    </a:lnTo>
                    <a:lnTo>
                      <a:pt x="583" y="1170"/>
                    </a:lnTo>
                    <a:lnTo>
                      <a:pt x="583" y="1231"/>
                    </a:lnTo>
                    <a:lnTo>
                      <a:pt x="540" y="1233"/>
                    </a:lnTo>
                    <a:lnTo>
                      <a:pt x="534" y="1314"/>
                    </a:lnTo>
                    <a:lnTo>
                      <a:pt x="375" y="1426"/>
                    </a:lnTo>
                    <a:lnTo>
                      <a:pt x="300" y="1393"/>
                    </a:lnTo>
                    <a:lnTo>
                      <a:pt x="247" y="1395"/>
                    </a:lnTo>
                    <a:lnTo>
                      <a:pt x="211" y="1347"/>
                    </a:lnTo>
                    <a:lnTo>
                      <a:pt x="188" y="1371"/>
                    </a:lnTo>
                    <a:lnTo>
                      <a:pt x="139" y="1399"/>
                    </a:lnTo>
                    <a:lnTo>
                      <a:pt x="96" y="1398"/>
                    </a:lnTo>
                    <a:lnTo>
                      <a:pt x="95" y="1360"/>
                    </a:lnTo>
                    <a:lnTo>
                      <a:pt x="68" y="1322"/>
                    </a:lnTo>
                    <a:lnTo>
                      <a:pt x="110" y="1173"/>
                    </a:lnTo>
                    <a:lnTo>
                      <a:pt x="106" y="1123"/>
                    </a:lnTo>
                    <a:lnTo>
                      <a:pt x="75" y="1082"/>
                    </a:lnTo>
                    <a:lnTo>
                      <a:pt x="16" y="1046"/>
                    </a:lnTo>
                    <a:lnTo>
                      <a:pt x="97" y="794"/>
                    </a:lnTo>
                    <a:lnTo>
                      <a:pt x="142" y="684"/>
                    </a:lnTo>
                    <a:lnTo>
                      <a:pt x="200" y="618"/>
                    </a:lnTo>
                    <a:lnTo>
                      <a:pt x="187" y="609"/>
                    </a:lnTo>
                    <a:lnTo>
                      <a:pt x="161" y="587"/>
                    </a:lnTo>
                    <a:lnTo>
                      <a:pt x="166" y="568"/>
                    </a:lnTo>
                    <a:lnTo>
                      <a:pt x="207" y="485"/>
                    </a:lnTo>
                    <a:lnTo>
                      <a:pt x="168" y="482"/>
                    </a:lnTo>
                    <a:lnTo>
                      <a:pt x="149" y="499"/>
                    </a:lnTo>
                    <a:lnTo>
                      <a:pt x="114" y="489"/>
                    </a:lnTo>
                    <a:lnTo>
                      <a:pt x="64" y="459"/>
                    </a:lnTo>
                    <a:lnTo>
                      <a:pt x="0" y="331"/>
                    </a:lnTo>
                    <a:lnTo>
                      <a:pt x="4" y="271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130" name="Freeform 90"/>
              <p:cNvSpPr>
                <a:spLocks noChangeAspect="1"/>
              </p:cNvSpPr>
              <p:nvPr/>
            </p:nvSpPr>
            <p:spPr bwMode="auto">
              <a:xfrm>
                <a:off x="4194" y="2348"/>
                <a:ext cx="226" cy="371"/>
              </a:xfrm>
              <a:custGeom>
                <a:avLst/>
                <a:gdLst>
                  <a:gd name="T0" fmla="*/ 497 w 1255"/>
                  <a:gd name="T1" fmla="*/ 138 h 2054"/>
                  <a:gd name="T2" fmla="*/ 518 w 1255"/>
                  <a:gd name="T3" fmla="*/ 116 h 2054"/>
                  <a:gd name="T4" fmla="*/ 553 w 1255"/>
                  <a:gd name="T5" fmla="*/ 165 h 2054"/>
                  <a:gd name="T6" fmla="*/ 606 w 1255"/>
                  <a:gd name="T7" fmla="*/ 162 h 2054"/>
                  <a:gd name="T8" fmla="*/ 681 w 1255"/>
                  <a:gd name="T9" fmla="*/ 195 h 2054"/>
                  <a:gd name="T10" fmla="*/ 841 w 1255"/>
                  <a:gd name="T11" fmla="*/ 83 h 2054"/>
                  <a:gd name="T12" fmla="*/ 848 w 1255"/>
                  <a:gd name="T13" fmla="*/ 3 h 2054"/>
                  <a:gd name="T14" fmla="*/ 887 w 1255"/>
                  <a:gd name="T15" fmla="*/ 0 h 2054"/>
                  <a:gd name="T16" fmla="*/ 910 w 1255"/>
                  <a:gd name="T17" fmla="*/ 63 h 2054"/>
                  <a:gd name="T18" fmla="*/ 906 w 1255"/>
                  <a:gd name="T19" fmla="*/ 447 h 2054"/>
                  <a:gd name="T20" fmla="*/ 1001 w 1255"/>
                  <a:gd name="T21" fmla="*/ 642 h 2054"/>
                  <a:gd name="T22" fmla="*/ 1255 w 1255"/>
                  <a:gd name="T23" fmla="*/ 1055 h 2054"/>
                  <a:gd name="T24" fmla="*/ 1245 w 1255"/>
                  <a:gd name="T25" fmla="*/ 1075 h 2054"/>
                  <a:gd name="T26" fmla="*/ 1143 w 1255"/>
                  <a:gd name="T27" fmla="*/ 1136 h 2054"/>
                  <a:gd name="T28" fmla="*/ 1126 w 1255"/>
                  <a:gd name="T29" fmla="*/ 1207 h 2054"/>
                  <a:gd name="T30" fmla="*/ 1027 w 1255"/>
                  <a:gd name="T31" fmla="*/ 1291 h 2054"/>
                  <a:gd name="T32" fmla="*/ 877 w 1255"/>
                  <a:gd name="T33" fmla="*/ 1571 h 2054"/>
                  <a:gd name="T34" fmla="*/ 808 w 1255"/>
                  <a:gd name="T35" fmla="*/ 1583 h 2054"/>
                  <a:gd name="T36" fmla="*/ 812 w 1255"/>
                  <a:gd name="T37" fmla="*/ 1627 h 2054"/>
                  <a:gd name="T38" fmla="*/ 778 w 1255"/>
                  <a:gd name="T39" fmla="*/ 1642 h 2054"/>
                  <a:gd name="T40" fmla="*/ 779 w 1255"/>
                  <a:gd name="T41" fmla="*/ 1698 h 2054"/>
                  <a:gd name="T42" fmla="*/ 764 w 1255"/>
                  <a:gd name="T43" fmla="*/ 1703 h 2054"/>
                  <a:gd name="T44" fmla="*/ 767 w 1255"/>
                  <a:gd name="T45" fmla="*/ 1775 h 2054"/>
                  <a:gd name="T46" fmla="*/ 720 w 1255"/>
                  <a:gd name="T47" fmla="*/ 1799 h 2054"/>
                  <a:gd name="T48" fmla="*/ 711 w 1255"/>
                  <a:gd name="T49" fmla="*/ 1844 h 2054"/>
                  <a:gd name="T50" fmla="*/ 735 w 1255"/>
                  <a:gd name="T51" fmla="*/ 1886 h 2054"/>
                  <a:gd name="T52" fmla="*/ 684 w 1255"/>
                  <a:gd name="T53" fmla="*/ 2035 h 2054"/>
                  <a:gd name="T54" fmla="*/ 676 w 1255"/>
                  <a:gd name="T55" fmla="*/ 2054 h 2054"/>
                  <a:gd name="T56" fmla="*/ 637 w 1255"/>
                  <a:gd name="T57" fmla="*/ 2015 h 2054"/>
                  <a:gd name="T58" fmla="*/ 635 w 1255"/>
                  <a:gd name="T59" fmla="*/ 1832 h 2054"/>
                  <a:gd name="T60" fmla="*/ 550 w 1255"/>
                  <a:gd name="T61" fmla="*/ 1764 h 2054"/>
                  <a:gd name="T62" fmla="*/ 493 w 1255"/>
                  <a:gd name="T63" fmla="*/ 1823 h 2054"/>
                  <a:gd name="T64" fmla="*/ 426 w 1255"/>
                  <a:gd name="T65" fmla="*/ 1815 h 2054"/>
                  <a:gd name="T66" fmla="*/ 414 w 1255"/>
                  <a:gd name="T67" fmla="*/ 1729 h 2054"/>
                  <a:gd name="T68" fmla="*/ 165 w 1255"/>
                  <a:gd name="T69" fmla="*/ 1680 h 2054"/>
                  <a:gd name="T70" fmla="*/ 98 w 1255"/>
                  <a:gd name="T71" fmla="*/ 1577 h 2054"/>
                  <a:gd name="T72" fmla="*/ 41 w 1255"/>
                  <a:gd name="T73" fmla="*/ 1618 h 2054"/>
                  <a:gd name="T74" fmla="*/ 36 w 1255"/>
                  <a:gd name="T75" fmla="*/ 1559 h 2054"/>
                  <a:gd name="T76" fmla="*/ 21 w 1255"/>
                  <a:gd name="T77" fmla="*/ 1512 h 2054"/>
                  <a:gd name="T78" fmla="*/ 17 w 1255"/>
                  <a:gd name="T79" fmla="*/ 1451 h 2054"/>
                  <a:gd name="T80" fmla="*/ 31 w 1255"/>
                  <a:gd name="T81" fmla="*/ 1426 h 2054"/>
                  <a:gd name="T82" fmla="*/ 32 w 1255"/>
                  <a:gd name="T83" fmla="*/ 1351 h 2054"/>
                  <a:gd name="T84" fmla="*/ 46 w 1255"/>
                  <a:gd name="T85" fmla="*/ 1331 h 2054"/>
                  <a:gd name="T86" fmla="*/ 45 w 1255"/>
                  <a:gd name="T87" fmla="*/ 1313 h 2054"/>
                  <a:gd name="T88" fmla="*/ 0 w 1255"/>
                  <a:gd name="T89" fmla="*/ 1288 h 2054"/>
                  <a:gd name="T90" fmla="*/ 63 w 1255"/>
                  <a:gd name="T91" fmla="*/ 1095 h 2054"/>
                  <a:gd name="T92" fmla="*/ 497 w 1255"/>
                  <a:gd name="T93" fmla="*/ 138 h 20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55" h="2054">
                    <a:moveTo>
                      <a:pt x="497" y="138"/>
                    </a:moveTo>
                    <a:lnTo>
                      <a:pt x="518" y="116"/>
                    </a:lnTo>
                    <a:lnTo>
                      <a:pt x="553" y="165"/>
                    </a:lnTo>
                    <a:lnTo>
                      <a:pt x="606" y="162"/>
                    </a:lnTo>
                    <a:lnTo>
                      <a:pt x="681" y="195"/>
                    </a:lnTo>
                    <a:lnTo>
                      <a:pt x="841" y="83"/>
                    </a:lnTo>
                    <a:lnTo>
                      <a:pt x="848" y="3"/>
                    </a:lnTo>
                    <a:lnTo>
                      <a:pt x="887" y="0"/>
                    </a:lnTo>
                    <a:lnTo>
                      <a:pt x="910" y="63"/>
                    </a:lnTo>
                    <a:lnTo>
                      <a:pt x="906" y="447"/>
                    </a:lnTo>
                    <a:lnTo>
                      <a:pt x="1001" y="642"/>
                    </a:lnTo>
                    <a:lnTo>
                      <a:pt x="1255" y="1055"/>
                    </a:lnTo>
                    <a:lnTo>
                      <a:pt x="1245" y="1075"/>
                    </a:lnTo>
                    <a:lnTo>
                      <a:pt x="1143" y="1136"/>
                    </a:lnTo>
                    <a:lnTo>
                      <a:pt x="1126" y="1207"/>
                    </a:lnTo>
                    <a:lnTo>
                      <a:pt x="1027" y="1291"/>
                    </a:lnTo>
                    <a:lnTo>
                      <a:pt x="877" y="1571"/>
                    </a:lnTo>
                    <a:lnTo>
                      <a:pt x="808" y="1583"/>
                    </a:lnTo>
                    <a:lnTo>
                      <a:pt x="812" y="1627"/>
                    </a:lnTo>
                    <a:lnTo>
                      <a:pt x="778" y="1642"/>
                    </a:lnTo>
                    <a:lnTo>
                      <a:pt x="779" y="1698"/>
                    </a:lnTo>
                    <a:lnTo>
                      <a:pt x="764" y="1703"/>
                    </a:lnTo>
                    <a:lnTo>
                      <a:pt x="767" y="1775"/>
                    </a:lnTo>
                    <a:lnTo>
                      <a:pt x="720" y="1799"/>
                    </a:lnTo>
                    <a:lnTo>
                      <a:pt x="711" y="1844"/>
                    </a:lnTo>
                    <a:lnTo>
                      <a:pt x="735" y="1886"/>
                    </a:lnTo>
                    <a:lnTo>
                      <a:pt x="684" y="2035"/>
                    </a:lnTo>
                    <a:lnTo>
                      <a:pt x="676" y="2054"/>
                    </a:lnTo>
                    <a:lnTo>
                      <a:pt x="637" y="2015"/>
                    </a:lnTo>
                    <a:lnTo>
                      <a:pt x="635" y="1832"/>
                    </a:lnTo>
                    <a:lnTo>
                      <a:pt x="550" y="1764"/>
                    </a:lnTo>
                    <a:lnTo>
                      <a:pt x="493" y="1823"/>
                    </a:lnTo>
                    <a:lnTo>
                      <a:pt x="426" y="1815"/>
                    </a:lnTo>
                    <a:lnTo>
                      <a:pt x="414" y="1729"/>
                    </a:lnTo>
                    <a:lnTo>
                      <a:pt x="165" y="1680"/>
                    </a:lnTo>
                    <a:lnTo>
                      <a:pt x="98" y="1577"/>
                    </a:lnTo>
                    <a:lnTo>
                      <a:pt x="41" y="1618"/>
                    </a:lnTo>
                    <a:lnTo>
                      <a:pt x="36" y="1559"/>
                    </a:lnTo>
                    <a:lnTo>
                      <a:pt x="21" y="1512"/>
                    </a:lnTo>
                    <a:lnTo>
                      <a:pt x="17" y="1451"/>
                    </a:lnTo>
                    <a:lnTo>
                      <a:pt x="31" y="1426"/>
                    </a:lnTo>
                    <a:lnTo>
                      <a:pt x="32" y="1351"/>
                    </a:lnTo>
                    <a:lnTo>
                      <a:pt x="46" y="1331"/>
                    </a:lnTo>
                    <a:lnTo>
                      <a:pt x="45" y="1313"/>
                    </a:lnTo>
                    <a:lnTo>
                      <a:pt x="0" y="1288"/>
                    </a:lnTo>
                    <a:lnTo>
                      <a:pt x="63" y="1095"/>
                    </a:lnTo>
                    <a:lnTo>
                      <a:pt x="497" y="138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131" name="Freeform 91"/>
              <p:cNvSpPr>
                <a:spLocks noChangeAspect="1"/>
              </p:cNvSpPr>
              <p:nvPr/>
            </p:nvSpPr>
            <p:spPr bwMode="auto">
              <a:xfrm>
                <a:off x="3626" y="1919"/>
                <a:ext cx="356" cy="397"/>
              </a:xfrm>
              <a:custGeom>
                <a:avLst/>
                <a:gdLst>
                  <a:gd name="T0" fmla="*/ 726 w 1979"/>
                  <a:gd name="T1" fmla="*/ 250 h 2200"/>
                  <a:gd name="T2" fmla="*/ 921 w 1979"/>
                  <a:gd name="T3" fmla="*/ 79 h 2200"/>
                  <a:gd name="T4" fmla="*/ 1041 w 1979"/>
                  <a:gd name="T5" fmla="*/ 74 h 2200"/>
                  <a:gd name="T6" fmla="*/ 1103 w 1979"/>
                  <a:gd name="T7" fmla="*/ 4 h 2200"/>
                  <a:gd name="T8" fmla="*/ 1329 w 1979"/>
                  <a:gd name="T9" fmla="*/ 0 h 2200"/>
                  <a:gd name="T10" fmla="*/ 1319 w 1979"/>
                  <a:gd name="T11" fmla="*/ 79 h 2200"/>
                  <a:gd name="T12" fmla="*/ 1347 w 1979"/>
                  <a:gd name="T13" fmla="*/ 180 h 2200"/>
                  <a:gd name="T14" fmla="*/ 1429 w 1979"/>
                  <a:gd name="T15" fmla="*/ 228 h 2200"/>
                  <a:gd name="T16" fmla="*/ 1516 w 1979"/>
                  <a:gd name="T17" fmla="*/ 269 h 2200"/>
                  <a:gd name="T18" fmla="*/ 1575 w 1979"/>
                  <a:gd name="T19" fmla="*/ 399 h 2200"/>
                  <a:gd name="T20" fmla="*/ 1584 w 1979"/>
                  <a:gd name="T21" fmla="*/ 484 h 2200"/>
                  <a:gd name="T22" fmla="*/ 1721 w 1979"/>
                  <a:gd name="T23" fmla="*/ 708 h 2200"/>
                  <a:gd name="T24" fmla="*/ 1749 w 1979"/>
                  <a:gd name="T25" fmla="*/ 840 h 2200"/>
                  <a:gd name="T26" fmla="*/ 1731 w 1979"/>
                  <a:gd name="T27" fmla="*/ 900 h 2200"/>
                  <a:gd name="T28" fmla="*/ 1739 w 1979"/>
                  <a:gd name="T29" fmla="*/ 1014 h 2200"/>
                  <a:gd name="T30" fmla="*/ 1676 w 1979"/>
                  <a:gd name="T31" fmla="*/ 1071 h 2200"/>
                  <a:gd name="T32" fmla="*/ 1788 w 1979"/>
                  <a:gd name="T33" fmla="*/ 1250 h 2200"/>
                  <a:gd name="T34" fmla="*/ 1859 w 1979"/>
                  <a:gd name="T35" fmla="*/ 1247 h 2200"/>
                  <a:gd name="T36" fmla="*/ 1912 w 1979"/>
                  <a:gd name="T37" fmla="*/ 1290 h 2200"/>
                  <a:gd name="T38" fmla="*/ 1979 w 1979"/>
                  <a:gd name="T39" fmla="*/ 1320 h 2200"/>
                  <a:gd name="T40" fmla="*/ 1686 w 1979"/>
                  <a:gd name="T41" fmla="*/ 1925 h 2200"/>
                  <a:gd name="T42" fmla="*/ 1702 w 1979"/>
                  <a:gd name="T43" fmla="*/ 1961 h 2200"/>
                  <a:gd name="T44" fmla="*/ 1669 w 1979"/>
                  <a:gd name="T45" fmla="*/ 1992 h 2200"/>
                  <a:gd name="T46" fmla="*/ 1621 w 1979"/>
                  <a:gd name="T47" fmla="*/ 2005 h 2200"/>
                  <a:gd name="T48" fmla="*/ 1579 w 1979"/>
                  <a:gd name="T49" fmla="*/ 2055 h 2200"/>
                  <a:gd name="T50" fmla="*/ 1537 w 1979"/>
                  <a:gd name="T51" fmla="*/ 2075 h 2200"/>
                  <a:gd name="T52" fmla="*/ 1379 w 1979"/>
                  <a:gd name="T53" fmla="*/ 2140 h 2200"/>
                  <a:gd name="T54" fmla="*/ 1204 w 1979"/>
                  <a:gd name="T55" fmla="*/ 2129 h 2200"/>
                  <a:gd name="T56" fmla="*/ 1094 w 1979"/>
                  <a:gd name="T57" fmla="*/ 2163 h 2200"/>
                  <a:gd name="T58" fmla="*/ 1006 w 1979"/>
                  <a:gd name="T59" fmla="*/ 2115 h 2200"/>
                  <a:gd name="T60" fmla="*/ 802 w 1979"/>
                  <a:gd name="T61" fmla="*/ 2190 h 2200"/>
                  <a:gd name="T62" fmla="*/ 638 w 1979"/>
                  <a:gd name="T63" fmla="*/ 2038 h 2200"/>
                  <a:gd name="T64" fmla="*/ 472 w 1979"/>
                  <a:gd name="T65" fmla="*/ 2033 h 2200"/>
                  <a:gd name="T66" fmla="*/ 386 w 1979"/>
                  <a:gd name="T67" fmla="*/ 1982 h 2200"/>
                  <a:gd name="T68" fmla="*/ 273 w 1979"/>
                  <a:gd name="T69" fmla="*/ 1860 h 2200"/>
                  <a:gd name="T70" fmla="*/ 312 w 1979"/>
                  <a:gd name="T71" fmla="*/ 1745 h 2200"/>
                  <a:gd name="T72" fmla="*/ 369 w 1979"/>
                  <a:gd name="T73" fmla="*/ 1585 h 2200"/>
                  <a:gd name="T74" fmla="*/ 332 w 1979"/>
                  <a:gd name="T75" fmla="*/ 1497 h 2200"/>
                  <a:gd name="T76" fmla="*/ 262 w 1979"/>
                  <a:gd name="T77" fmla="*/ 1522 h 2200"/>
                  <a:gd name="T78" fmla="*/ 197 w 1979"/>
                  <a:gd name="T79" fmla="*/ 1444 h 2200"/>
                  <a:gd name="T80" fmla="*/ 146 w 1979"/>
                  <a:gd name="T81" fmla="*/ 1457 h 2200"/>
                  <a:gd name="T82" fmla="*/ 474 w 1979"/>
                  <a:gd name="T83" fmla="*/ 1195 h 2200"/>
                  <a:gd name="T84" fmla="*/ 596 w 1979"/>
                  <a:gd name="T85" fmla="*/ 1019 h 2200"/>
                  <a:gd name="T86" fmla="*/ 573 w 1979"/>
                  <a:gd name="T87" fmla="*/ 918 h 2200"/>
                  <a:gd name="T88" fmla="*/ 556 w 1979"/>
                  <a:gd name="T89" fmla="*/ 733 h 2200"/>
                  <a:gd name="T90" fmla="*/ 643 w 1979"/>
                  <a:gd name="T91" fmla="*/ 700 h 2200"/>
                  <a:gd name="T92" fmla="*/ 774 w 1979"/>
                  <a:gd name="T93" fmla="*/ 635 h 2200"/>
                  <a:gd name="T94" fmla="*/ 626 w 1979"/>
                  <a:gd name="T95" fmla="*/ 407 h 2200"/>
                  <a:gd name="T96" fmla="*/ 679 w 1979"/>
                  <a:gd name="T97" fmla="*/ 290 h 2200"/>
                  <a:gd name="T98" fmla="*/ 690 w 1979"/>
                  <a:gd name="T99" fmla="*/ 202 h 2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979" h="2200">
                    <a:moveTo>
                      <a:pt x="690" y="202"/>
                    </a:moveTo>
                    <a:lnTo>
                      <a:pt x="726" y="250"/>
                    </a:lnTo>
                    <a:lnTo>
                      <a:pt x="841" y="259"/>
                    </a:lnTo>
                    <a:lnTo>
                      <a:pt x="921" y="79"/>
                    </a:lnTo>
                    <a:lnTo>
                      <a:pt x="939" y="97"/>
                    </a:lnTo>
                    <a:lnTo>
                      <a:pt x="1041" y="74"/>
                    </a:lnTo>
                    <a:lnTo>
                      <a:pt x="1137" y="139"/>
                    </a:lnTo>
                    <a:lnTo>
                      <a:pt x="1103" y="4"/>
                    </a:lnTo>
                    <a:lnTo>
                      <a:pt x="1300" y="28"/>
                    </a:lnTo>
                    <a:lnTo>
                      <a:pt x="1329" y="0"/>
                    </a:lnTo>
                    <a:lnTo>
                      <a:pt x="1341" y="38"/>
                    </a:lnTo>
                    <a:lnTo>
                      <a:pt x="1319" y="79"/>
                    </a:lnTo>
                    <a:lnTo>
                      <a:pt x="1341" y="130"/>
                    </a:lnTo>
                    <a:lnTo>
                      <a:pt x="1347" y="180"/>
                    </a:lnTo>
                    <a:lnTo>
                      <a:pt x="1328" y="204"/>
                    </a:lnTo>
                    <a:lnTo>
                      <a:pt x="1429" y="228"/>
                    </a:lnTo>
                    <a:lnTo>
                      <a:pt x="1456" y="272"/>
                    </a:lnTo>
                    <a:lnTo>
                      <a:pt x="1516" y="269"/>
                    </a:lnTo>
                    <a:lnTo>
                      <a:pt x="1569" y="345"/>
                    </a:lnTo>
                    <a:lnTo>
                      <a:pt x="1575" y="399"/>
                    </a:lnTo>
                    <a:lnTo>
                      <a:pt x="1632" y="430"/>
                    </a:lnTo>
                    <a:lnTo>
                      <a:pt x="1584" y="484"/>
                    </a:lnTo>
                    <a:lnTo>
                      <a:pt x="1699" y="647"/>
                    </a:lnTo>
                    <a:lnTo>
                      <a:pt x="1721" y="708"/>
                    </a:lnTo>
                    <a:lnTo>
                      <a:pt x="1751" y="744"/>
                    </a:lnTo>
                    <a:lnTo>
                      <a:pt x="1749" y="840"/>
                    </a:lnTo>
                    <a:lnTo>
                      <a:pt x="1714" y="863"/>
                    </a:lnTo>
                    <a:lnTo>
                      <a:pt x="1731" y="900"/>
                    </a:lnTo>
                    <a:lnTo>
                      <a:pt x="1759" y="925"/>
                    </a:lnTo>
                    <a:lnTo>
                      <a:pt x="1739" y="1014"/>
                    </a:lnTo>
                    <a:lnTo>
                      <a:pt x="1691" y="1047"/>
                    </a:lnTo>
                    <a:lnTo>
                      <a:pt x="1676" y="1071"/>
                    </a:lnTo>
                    <a:lnTo>
                      <a:pt x="1651" y="1099"/>
                    </a:lnTo>
                    <a:lnTo>
                      <a:pt x="1788" y="1250"/>
                    </a:lnTo>
                    <a:lnTo>
                      <a:pt x="1827" y="1240"/>
                    </a:lnTo>
                    <a:lnTo>
                      <a:pt x="1859" y="1247"/>
                    </a:lnTo>
                    <a:lnTo>
                      <a:pt x="1900" y="1276"/>
                    </a:lnTo>
                    <a:lnTo>
                      <a:pt x="1912" y="1290"/>
                    </a:lnTo>
                    <a:lnTo>
                      <a:pt x="1957" y="1290"/>
                    </a:lnTo>
                    <a:lnTo>
                      <a:pt x="1979" y="1320"/>
                    </a:lnTo>
                    <a:lnTo>
                      <a:pt x="1694" y="1745"/>
                    </a:lnTo>
                    <a:lnTo>
                      <a:pt x="1686" y="1925"/>
                    </a:lnTo>
                    <a:lnTo>
                      <a:pt x="1699" y="1945"/>
                    </a:lnTo>
                    <a:lnTo>
                      <a:pt x="1702" y="1961"/>
                    </a:lnTo>
                    <a:lnTo>
                      <a:pt x="1672" y="1966"/>
                    </a:lnTo>
                    <a:lnTo>
                      <a:pt x="1669" y="1992"/>
                    </a:lnTo>
                    <a:lnTo>
                      <a:pt x="1627" y="1997"/>
                    </a:lnTo>
                    <a:lnTo>
                      <a:pt x="1621" y="2005"/>
                    </a:lnTo>
                    <a:lnTo>
                      <a:pt x="1578" y="2015"/>
                    </a:lnTo>
                    <a:lnTo>
                      <a:pt x="1579" y="2055"/>
                    </a:lnTo>
                    <a:lnTo>
                      <a:pt x="1554" y="2075"/>
                    </a:lnTo>
                    <a:lnTo>
                      <a:pt x="1537" y="2075"/>
                    </a:lnTo>
                    <a:lnTo>
                      <a:pt x="1449" y="2077"/>
                    </a:lnTo>
                    <a:lnTo>
                      <a:pt x="1379" y="2140"/>
                    </a:lnTo>
                    <a:lnTo>
                      <a:pt x="1269" y="2095"/>
                    </a:lnTo>
                    <a:lnTo>
                      <a:pt x="1204" y="2129"/>
                    </a:lnTo>
                    <a:lnTo>
                      <a:pt x="1124" y="2200"/>
                    </a:lnTo>
                    <a:lnTo>
                      <a:pt x="1094" y="2163"/>
                    </a:lnTo>
                    <a:lnTo>
                      <a:pt x="1066" y="2170"/>
                    </a:lnTo>
                    <a:lnTo>
                      <a:pt x="1006" y="2115"/>
                    </a:lnTo>
                    <a:lnTo>
                      <a:pt x="880" y="2115"/>
                    </a:lnTo>
                    <a:lnTo>
                      <a:pt x="802" y="2190"/>
                    </a:lnTo>
                    <a:lnTo>
                      <a:pt x="703" y="2155"/>
                    </a:lnTo>
                    <a:lnTo>
                      <a:pt x="638" y="2038"/>
                    </a:lnTo>
                    <a:lnTo>
                      <a:pt x="591" y="2015"/>
                    </a:lnTo>
                    <a:lnTo>
                      <a:pt x="472" y="2033"/>
                    </a:lnTo>
                    <a:lnTo>
                      <a:pt x="394" y="1998"/>
                    </a:lnTo>
                    <a:lnTo>
                      <a:pt x="386" y="1982"/>
                    </a:lnTo>
                    <a:lnTo>
                      <a:pt x="358" y="1875"/>
                    </a:lnTo>
                    <a:lnTo>
                      <a:pt x="273" y="1860"/>
                    </a:lnTo>
                    <a:lnTo>
                      <a:pt x="278" y="1834"/>
                    </a:lnTo>
                    <a:lnTo>
                      <a:pt x="312" y="1745"/>
                    </a:lnTo>
                    <a:lnTo>
                      <a:pt x="298" y="1695"/>
                    </a:lnTo>
                    <a:lnTo>
                      <a:pt x="369" y="1585"/>
                    </a:lnTo>
                    <a:lnTo>
                      <a:pt x="358" y="1530"/>
                    </a:lnTo>
                    <a:lnTo>
                      <a:pt x="332" y="1497"/>
                    </a:lnTo>
                    <a:lnTo>
                      <a:pt x="278" y="1500"/>
                    </a:lnTo>
                    <a:lnTo>
                      <a:pt x="262" y="1522"/>
                    </a:lnTo>
                    <a:lnTo>
                      <a:pt x="224" y="1463"/>
                    </a:lnTo>
                    <a:lnTo>
                      <a:pt x="197" y="1444"/>
                    </a:lnTo>
                    <a:lnTo>
                      <a:pt x="179" y="1468"/>
                    </a:lnTo>
                    <a:lnTo>
                      <a:pt x="146" y="1457"/>
                    </a:lnTo>
                    <a:lnTo>
                      <a:pt x="0" y="1421"/>
                    </a:lnTo>
                    <a:lnTo>
                      <a:pt x="474" y="1195"/>
                    </a:lnTo>
                    <a:lnTo>
                      <a:pt x="568" y="1020"/>
                    </a:lnTo>
                    <a:lnTo>
                      <a:pt x="596" y="1019"/>
                    </a:lnTo>
                    <a:lnTo>
                      <a:pt x="599" y="947"/>
                    </a:lnTo>
                    <a:lnTo>
                      <a:pt x="573" y="918"/>
                    </a:lnTo>
                    <a:lnTo>
                      <a:pt x="558" y="803"/>
                    </a:lnTo>
                    <a:lnTo>
                      <a:pt x="556" y="733"/>
                    </a:lnTo>
                    <a:lnTo>
                      <a:pt x="589" y="702"/>
                    </a:lnTo>
                    <a:lnTo>
                      <a:pt x="643" y="700"/>
                    </a:lnTo>
                    <a:lnTo>
                      <a:pt x="724" y="635"/>
                    </a:lnTo>
                    <a:lnTo>
                      <a:pt x="774" y="635"/>
                    </a:lnTo>
                    <a:lnTo>
                      <a:pt x="801" y="585"/>
                    </a:lnTo>
                    <a:lnTo>
                      <a:pt x="626" y="407"/>
                    </a:lnTo>
                    <a:lnTo>
                      <a:pt x="621" y="332"/>
                    </a:lnTo>
                    <a:lnTo>
                      <a:pt x="679" y="290"/>
                    </a:lnTo>
                    <a:lnTo>
                      <a:pt x="652" y="200"/>
                    </a:lnTo>
                    <a:lnTo>
                      <a:pt x="690" y="202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132" name="Freeform 92"/>
              <p:cNvSpPr>
                <a:spLocks noChangeAspect="1"/>
              </p:cNvSpPr>
              <p:nvPr/>
            </p:nvSpPr>
            <p:spPr bwMode="auto">
              <a:xfrm>
                <a:off x="3864" y="1911"/>
                <a:ext cx="264" cy="206"/>
              </a:xfrm>
              <a:custGeom>
                <a:avLst/>
                <a:gdLst>
                  <a:gd name="T0" fmla="*/ 31 w 1462"/>
                  <a:gd name="T1" fmla="*/ 0 h 1141"/>
                  <a:gd name="T2" fmla="*/ 5 w 1462"/>
                  <a:gd name="T3" fmla="*/ 40 h 1141"/>
                  <a:gd name="T4" fmla="*/ 19 w 1462"/>
                  <a:gd name="T5" fmla="*/ 78 h 1141"/>
                  <a:gd name="T6" fmla="*/ 0 w 1462"/>
                  <a:gd name="T7" fmla="*/ 120 h 1141"/>
                  <a:gd name="T8" fmla="*/ 20 w 1462"/>
                  <a:gd name="T9" fmla="*/ 167 h 1141"/>
                  <a:gd name="T10" fmla="*/ 27 w 1462"/>
                  <a:gd name="T11" fmla="*/ 222 h 1141"/>
                  <a:gd name="T12" fmla="*/ 5 w 1462"/>
                  <a:gd name="T13" fmla="*/ 246 h 1141"/>
                  <a:gd name="T14" fmla="*/ 109 w 1462"/>
                  <a:gd name="T15" fmla="*/ 271 h 1141"/>
                  <a:gd name="T16" fmla="*/ 136 w 1462"/>
                  <a:gd name="T17" fmla="*/ 314 h 1141"/>
                  <a:gd name="T18" fmla="*/ 193 w 1462"/>
                  <a:gd name="T19" fmla="*/ 310 h 1141"/>
                  <a:gd name="T20" fmla="*/ 250 w 1462"/>
                  <a:gd name="T21" fmla="*/ 387 h 1141"/>
                  <a:gd name="T22" fmla="*/ 255 w 1462"/>
                  <a:gd name="T23" fmla="*/ 441 h 1141"/>
                  <a:gd name="T24" fmla="*/ 313 w 1462"/>
                  <a:gd name="T25" fmla="*/ 472 h 1141"/>
                  <a:gd name="T26" fmla="*/ 265 w 1462"/>
                  <a:gd name="T27" fmla="*/ 524 h 1141"/>
                  <a:gd name="T28" fmla="*/ 377 w 1462"/>
                  <a:gd name="T29" fmla="*/ 686 h 1141"/>
                  <a:gd name="T30" fmla="*/ 400 w 1462"/>
                  <a:gd name="T31" fmla="*/ 747 h 1141"/>
                  <a:gd name="T32" fmla="*/ 431 w 1462"/>
                  <a:gd name="T33" fmla="*/ 784 h 1141"/>
                  <a:gd name="T34" fmla="*/ 428 w 1462"/>
                  <a:gd name="T35" fmla="*/ 884 h 1141"/>
                  <a:gd name="T36" fmla="*/ 393 w 1462"/>
                  <a:gd name="T37" fmla="*/ 905 h 1141"/>
                  <a:gd name="T38" fmla="*/ 407 w 1462"/>
                  <a:gd name="T39" fmla="*/ 940 h 1141"/>
                  <a:gd name="T40" fmla="*/ 438 w 1462"/>
                  <a:gd name="T41" fmla="*/ 966 h 1141"/>
                  <a:gd name="T42" fmla="*/ 421 w 1462"/>
                  <a:gd name="T43" fmla="*/ 1056 h 1141"/>
                  <a:gd name="T44" fmla="*/ 372 w 1462"/>
                  <a:gd name="T45" fmla="*/ 1083 h 1141"/>
                  <a:gd name="T46" fmla="*/ 356 w 1462"/>
                  <a:gd name="T47" fmla="*/ 1110 h 1141"/>
                  <a:gd name="T48" fmla="*/ 766 w 1462"/>
                  <a:gd name="T49" fmla="*/ 1141 h 1141"/>
                  <a:gd name="T50" fmla="*/ 853 w 1462"/>
                  <a:gd name="T51" fmla="*/ 1019 h 1141"/>
                  <a:gd name="T52" fmla="*/ 859 w 1462"/>
                  <a:gd name="T53" fmla="*/ 996 h 1141"/>
                  <a:gd name="T54" fmla="*/ 830 w 1462"/>
                  <a:gd name="T55" fmla="*/ 986 h 1141"/>
                  <a:gd name="T56" fmla="*/ 830 w 1462"/>
                  <a:gd name="T57" fmla="*/ 959 h 1141"/>
                  <a:gd name="T58" fmla="*/ 846 w 1462"/>
                  <a:gd name="T59" fmla="*/ 903 h 1141"/>
                  <a:gd name="T60" fmla="*/ 884 w 1462"/>
                  <a:gd name="T61" fmla="*/ 859 h 1141"/>
                  <a:gd name="T62" fmla="*/ 934 w 1462"/>
                  <a:gd name="T63" fmla="*/ 823 h 1141"/>
                  <a:gd name="T64" fmla="*/ 1006 w 1462"/>
                  <a:gd name="T65" fmla="*/ 815 h 1141"/>
                  <a:gd name="T66" fmla="*/ 1105 w 1462"/>
                  <a:gd name="T67" fmla="*/ 740 h 1141"/>
                  <a:gd name="T68" fmla="*/ 1129 w 1462"/>
                  <a:gd name="T69" fmla="*/ 740 h 1141"/>
                  <a:gd name="T70" fmla="*/ 1153 w 1462"/>
                  <a:gd name="T71" fmla="*/ 755 h 1141"/>
                  <a:gd name="T72" fmla="*/ 1165 w 1462"/>
                  <a:gd name="T73" fmla="*/ 813 h 1141"/>
                  <a:gd name="T74" fmla="*/ 1204 w 1462"/>
                  <a:gd name="T75" fmla="*/ 878 h 1141"/>
                  <a:gd name="T76" fmla="*/ 1264 w 1462"/>
                  <a:gd name="T77" fmla="*/ 912 h 1141"/>
                  <a:gd name="T78" fmla="*/ 1274 w 1462"/>
                  <a:gd name="T79" fmla="*/ 855 h 1141"/>
                  <a:gd name="T80" fmla="*/ 1226 w 1462"/>
                  <a:gd name="T81" fmla="*/ 750 h 1141"/>
                  <a:gd name="T82" fmla="*/ 1279 w 1462"/>
                  <a:gd name="T83" fmla="*/ 637 h 1141"/>
                  <a:gd name="T84" fmla="*/ 1253 w 1462"/>
                  <a:gd name="T85" fmla="*/ 582 h 1141"/>
                  <a:gd name="T86" fmla="*/ 1255 w 1462"/>
                  <a:gd name="T87" fmla="*/ 517 h 1141"/>
                  <a:gd name="T88" fmla="*/ 1222 w 1462"/>
                  <a:gd name="T89" fmla="*/ 470 h 1141"/>
                  <a:gd name="T90" fmla="*/ 1276 w 1462"/>
                  <a:gd name="T91" fmla="*/ 381 h 1141"/>
                  <a:gd name="T92" fmla="*/ 1286 w 1462"/>
                  <a:gd name="T93" fmla="*/ 259 h 1141"/>
                  <a:gd name="T94" fmla="*/ 1462 w 1462"/>
                  <a:gd name="T95" fmla="*/ 132 h 1141"/>
                  <a:gd name="T96" fmla="*/ 1435 w 1462"/>
                  <a:gd name="T97" fmla="*/ 85 h 1141"/>
                  <a:gd name="T98" fmla="*/ 1398 w 1462"/>
                  <a:gd name="T99" fmla="*/ 111 h 1141"/>
                  <a:gd name="T100" fmla="*/ 1389 w 1462"/>
                  <a:gd name="T101" fmla="*/ 99 h 1141"/>
                  <a:gd name="T102" fmla="*/ 1274 w 1462"/>
                  <a:gd name="T103" fmla="*/ 179 h 1141"/>
                  <a:gd name="T104" fmla="*/ 1246 w 1462"/>
                  <a:gd name="T105" fmla="*/ 174 h 1141"/>
                  <a:gd name="T106" fmla="*/ 1208 w 1462"/>
                  <a:gd name="T107" fmla="*/ 151 h 1141"/>
                  <a:gd name="T108" fmla="*/ 1201 w 1462"/>
                  <a:gd name="T109" fmla="*/ 98 h 1141"/>
                  <a:gd name="T110" fmla="*/ 749 w 1462"/>
                  <a:gd name="T111" fmla="*/ 101 h 1141"/>
                  <a:gd name="T112" fmla="*/ 565 w 1462"/>
                  <a:gd name="T113" fmla="*/ 161 h 1141"/>
                  <a:gd name="T114" fmla="*/ 536 w 1462"/>
                  <a:gd name="T115" fmla="*/ 176 h 1141"/>
                  <a:gd name="T116" fmla="*/ 31 w 1462"/>
                  <a:gd name="T117" fmla="*/ 0 h 1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462" h="1141">
                    <a:moveTo>
                      <a:pt x="31" y="0"/>
                    </a:moveTo>
                    <a:lnTo>
                      <a:pt x="5" y="40"/>
                    </a:lnTo>
                    <a:lnTo>
                      <a:pt x="19" y="78"/>
                    </a:lnTo>
                    <a:lnTo>
                      <a:pt x="0" y="120"/>
                    </a:lnTo>
                    <a:lnTo>
                      <a:pt x="20" y="167"/>
                    </a:lnTo>
                    <a:lnTo>
                      <a:pt x="27" y="222"/>
                    </a:lnTo>
                    <a:lnTo>
                      <a:pt x="5" y="246"/>
                    </a:lnTo>
                    <a:lnTo>
                      <a:pt x="109" y="271"/>
                    </a:lnTo>
                    <a:lnTo>
                      <a:pt x="136" y="314"/>
                    </a:lnTo>
                    <a:lnTo>
                      <a:pt x="193" y="310"/>
                    </a:lnTo>
                    <a:lnTo>
                      <a:pt x="250" y="387"/>
                    </a:lnTo>
                    <a:lnTo>
                      <a:pt x="255" y="441"/>
                    </a:lnTo>
                    <a:lnTo>
                      <a:pt x="313" y="472"/>
                    </a:lnTo>
                    <a:lnTo>
                      <a:pt x="265" y="524"/>
                    </a:lnTo>
                    <a:lnTo>
                      <a:pt x="377" y="686"/>
                    </a:lnTo>
                    <a:lnTo>
                      <a:pt x="400" y="747"/>
                    </a:lnTo>
                    <a:lnTo>
                      <a:pt x="431" y="784"/>
                    </a:lnTo>
                    <a:lnTo>
                      <a:pt x="428" y="884"/>
                    </a:lnTo>
                    <a:lnTo>
                      <a:pt x="393" y="905"/>
                    </a:lnTo>
                    <a:lnTo>
                      <a:pt x="407" y="940"/>
                    </a:lnTo>
                    <a:lnTo>
                      <a:pt x="438" y="966"/>
                    </a:lnTo>
                    <a:lnTo>
                      <a:pt x="421" y="1056"/>
                    </a:lnTo>
                    <a:lnTo>
                      <a:pt x="372" y="1083"/>
                    </a:lnTo>
                    <a:lnTo>
                      <a:pt x="356" y="1110"/>
                    </a:lnTo>
                    <a:lnTo>
                      <a:pt x="766" y="1141"/>
                    </a:lnTo>
                    <a:lnTo>
                      <a:pt x="853" y="1019"/>
                    </a:lnTo>
                    <a:lnTo>
                      <a:pt x="859" y="996"/>
                    </a:lnTo>
                    <a:lnTo>
                      <a:pt x="830" y="986"/>
                    </a:lnTo>
                    <a:lnTo>
                      <a:pt x="830" y="959"/>
                    </a:lnTo>
                    <a:lnTo>
                      <a:pt x="846" y="903"/>
                    </a:lnTo>
                    <a:lnTo>
                      <a:pt x="884" y="859"/>
                    </a:lnTo>
                    <a:lnTo>
                      <a:pt x="934" y="823"/>
                    </a:lnTo>
                    <a:lnTo>
                      <a:pt x="1006" y="815"/>
                    </a:lnTo>
                    <a:lnTo>
                      <a:pt x="1105" y="740"/>
                    </a:lnTo>
                    <a:lnTo>
                      <a:pt x="1129" y="740"/>
                    </a:lnTo>
                    <a:lnTo>
                      <a:pt x="1153" y="755"/>
                    </a:lnTo>
                    <a:lnTo>
                      <a:pt x="1165" y="813"/>
                    </a:lnTo>
                    <a:lnTo>
                      <a:pt x="1204" y="878"/>
                    </a:lnTo>
                    <a:lnTo>
                      <a:pt x="1264" y="912"/>
                    </a:lnTo>
                    <a:lnTo>
                      <a:pt x="1274" y="855"/>
                    </a:lnTo>
                    <a:lnTo>
                      <a:pt x="1226" y="750"/>
                    </a:lnTo>
                    <a:lnTo>
                      <a:pt x="1279" y="637"/>
                    </a:lnTo>
                    <a:lnTo>
                      <a:pt x="1253" y="582"/>
                    </a:lnTo>
                    <a:lnTo>
                      <a:pt x="1255" y="517"/>
                    </a:lnTo>
                    <a:lnTo>
                      <a:pt x="1222" y="470"/>
                    </a:lnTo>
                    <a:lnTo>
                      <a:pt x="1276" y="381"/>
                    </a:lnTo>
                    <a:lnTo>
                      <a:pt x="1286" y="259"/>
                    </a:lnTo>
                    <a:lnTo>
                      <a:pt x="1462" y="132"/>
                    </a:lnTo>
                    <a:lnTo>
                      <a:pt x="1435" y="85"/>
                    </a:lnTo>
                    <a:lnTo>
                      <a:pt x="1398" y="111"/>
                    </a:lnTo>
                    <a:lnTo>
                      <a:pt x="1389" y="99"/>
                    </a:lnTo>
                    <a:lnTo>
                      <a:pt x="1274" y="179"/>
                    </a:lnTo>
                    <a:lnTo>
                      <a:pt x="1246" y="174"/>
                    </a:lnTo>
                    <a:lnTo>
                      <a:pt x="1208" y="151"/>
                    </a:lnTo>
                    <a:lnTo>
                      <a:pt x="1201" y="98"/>
                    </a:lnTo>
                    <a:lnTo>
                      <a:pt x="749" y="101"/>
                    </a:lnTo>
                    <a:lnTo>
                      <a:pt x="565" y="161"/>
                    </a:lnTo>
                    <a:lnTo>
                      <a:pt x="536" y="176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133" name="Freeform 93"/>
              <p:cNvSpPr>
                <a:spLocks noChangeAspect="1"/>
              </p:cNvSpPr>
              <p:nvPr/>
            </p:nvSpPr>
            <p:spPr bwMode="auto">
              <a:xfrm>
                <a:off x="3679" y="2414"/>
                <a:ext cx="362" cy="311"/>
              </a:xfrm>
              <a:custGeom>
                <a:avLst/>
                <a:gdLst>
                  <a:gd name="T0" fmla="*/ 121 w 2006"/>
                  <a:gd name="T1" fmla="*/ 456 h 1725"/>
                  <a:gd name="T2" fmla="*/ 0 w 2006"/>
                  <a:gd name="T3" fmla="*/ 322 h 1725"/>
                  <a:gd name="T4" fmla="*/ 97 w 2006"/>
                  <a:gd name="T5" fmla="*/ 232 h 1725"/>
                  <a:gd name="T6" fmla="*/ 167 w 2006"/>
                  <a:gd name="T7" fmla="*/ 191 h 1725"/>
                  <a:gd name="T8" fmla="*/ 269 w 2006"/>
                  <a:gd name="T9" fmla="*/ 209 h 1725"/>
                  <a:gd name="T10" fmla="*/ 301 w 2006"/>
                  <a:gd name="T11" fmla="*/ 219 h 1725"/>
                  <a:gd name="T12" fmla="*/ 390 w 2006"/>
                  <a:gd name="T13" fmla="*/ 172 h 1725"/>
                  <a:gd name="T14" fmla="*/ 476 w 2006"/>
                  <a:gd name="T15" fmla="*/ 241 h 1725"/>
                  <a:gd name="T16" fmla="*/ 549 w 2006"/>
                  <a:gd name="T17" fmla="*/ 191 h 1725"/>
                  <a:gd name="T18" fmla="*/ 654 w 2006"/>
                  <a:gd name="T19" fmla="*/ 180 h 1725"/>
                  <a:gd name="T20" fmla="*/ 730 w 2006"/>
                  <a:gd name="T21" fmla="*/ 12 h 1725"/>
                  <a:gd name="T22" fmla="*/ 913 w 2006"/>
                  <a:gd name="T23" fmla="*/ 71 h 1725"/>
                  <a:gd name="T24" fmla="*/ 974 w 2006"/>
                  <a:gd name="T25" fmla="*/ 36 h 1725"/>
                  <a:gd name="T26" fmla="*/ 991 w 2006"/>
                  <a:gd name="T27" fmla="*/ 90 h 1725"/>
                  <a:gd name="T28" fmla="*/ 1168 w 2006"/>
                  <a:gd name="T29" fmla="*/ 142 h 1725"/>
                  <a:gd name="T30" fmla="*/ 1291 w 2006"/>
                  <a:gd name="T31" fmla="*/ 135 h 1725"/>
                  <a:gd name="T32" fmla="*/ 1364 w 2006"/>
                  <a:gd name="T33" fmla="*/ 213 h 1725"/>
                  <a:gd name="T34" fmla="*/ 1471 w 2006"/>
                  <a:gd name="T35" fmla="*/ 176 h 1725"/>
                  <a:gd name="T36" fmla="*/ 1579 w 2006"/>
                  <a:gd name="T37" fmla="*/ 127 h 1725"/>
                  <a:gd name="T38" fmla="*/ 1633 w 2006"/>
                  <a:gd name="T39" fmla="*/ 159 h 1725"/>
                  <a:gd name="T40" fmla="*/ 1684 w 2006"/>
                  <a:gd name="T41" fmla="*/ 144 h 1725"/>
                  <a:gd name="T42" fmla="*/ 1786 w 2006"/>
                  <a:gd name="T43" fmla="*/ 191 h 1725"/>
                  <a:gd name="T44" fmla="*/ 1864 w 2006"/>
                  <a:gd name="T45" fmla="*/ 152 h 1725"/>
                  <a:gd name="T46" fmla="*/ 1853 w 2006"/>
                  <a:gd name="T47" fmla="*/ 207 h 1725"/>
                  <a:gd name="T48" fmla="*/ 2006 w 2006"/>
                  <a:gd name="T49" fmla="*/ 278 h 1725"/>
                  <a:gd name="T50" fmla="*/ 1903 w 2006"/>
                  <a:gd name="T51" fmla="*/ 376 h 1725"/>
                  <a:gd name="T52" fmla="*/ 1803 w 2006"/>
                  <a:gd name="T53" fmla="*/ 510 h 1725"/>
                  <a:gd name="T54" fmla="*/ 1629 w 2006"/>
                  <a:gd name="T55" fmla="*/ 887 h 1725"/>
                  <a:gd name="T56" fmla="*/ 1640 w 2006"/>
                  <a:gd name="T57" fmla="*/ 1118 h 1725"/>
                  <a:gd name="T58" fmla="*/ 1590 w 2006"/>
                  <a:gd name="T59" fmla="*/ 1258 h 1725"/>
                  <a:gd name="T60" fmla="*/ 1479 w 2006"/>
                  <a:gd name="T61" fmla="*/ 1339 h 1725"/>
                  <a:gd name="T62" fmla="*/ 1301 w 2006"/>
                  <a:gd name="T63" fmla="*/ 1266 h 1725"/>
                  <a:gd name="T64" fmla="*/ 1183 w 2006"/>
                  <a:gd name="T65" fmla="*/ 1439 h 1725"/>
                  <a:gd name="T66" fmla="*/ 1080 w 2006"/>
                  <a:gd name="T67" fmla="*/ 1404 h 1725"/>
                  <a:gd name="T68" fmla="*/ 1006 w 2006"/>
                  <a:gd name="T69" fmla="*/ 1433 h 1725"/>
                  <a:gd name="T70" fmla="*/ 1062 w 2006"/>
                  <a:gd name="T71" fmla="*/ 1320 h 1725"/>
                  <a:gd name="T72" fmla="*/ 919 w 2006"/>
                  <a:gd name="T73" fmla="*/ 1415 h 1725"/>
                  <a:gd name="T74" fmla="*/ 799 w 2006"/>
                  <a:gd name="T75" fmla="*/ 1419 h 1725"/>
                  <a:gd name="T76" fmla="*/ 741 w 2006"/>
                  <a:gd name="T77" fmla="*/ 1516 h 1725"/>
                  <a:gd name="T78" fmla="*/ 447 w 2006"/>
                  <a:gd name="T79" fmla="*/ 1644 h 1725"/>
                  <a:gd name="T80" fmla="*/ 290 w 2006"/>
                  <a:gd name="T81" fmla="*/ 1705 h 1725"/>
                  <a:gd name="T82" fmla="*/ 312 w 2006"/>
                  <a:gd name="T83" fmla="*/ 1636 h 1725"/>
                  <a:gd name="T84" fmla="*/ 459 w 2006"/>
                  <a:gd name="T85" fmla="*/ 1559 h 1725"/>
                  <a:gd name="T86" fmla="*/ 519 w 2006"/>
                  <a:gd name="T87" fmla="*/ 1499 h 1725"/>
                  <a:gd name="T88" fmla="*/ 670 w 2006"/>
                  <a:gd name="T89" fmla="*/ 1327 h 1725"/>
                  <a:gd name="T90" fmla="*/ 700 w 2006"/>
                  <a:gd name="T91" fmla="*/ 1170 h 1725"/>
                  <a:gd name="T92" fmla="*/ 566 w 2006"/>
                  <a:gd name="T93" fmla="*/ 1092 h 1725"/>
                  <a:gd name="T94" fmla="*/ 571 w 2006"/>
                  <a:gd name="T95" fmla="*/ 1009 h 1725"/>
                  <a:gd name="T96" fmla="*/ 321 w 2006"/>
                  <a:gd name="T97" fmla="*/ 965 h 1725"/>
                  <a:gd name="T98" fmla="*/ 314 w 2006"/>
                  <a:gd name="T99" fmla="*/ 796 h 1725"/>
                  <a:gd name="T100" fmla="*/ 205 w 2006"/>
                  <a:gd name="T101" fmla="*/ 790 h 1725"/>
                  <a:gd name="T102" fmla="*/ 131 w 2006"/>
                  <a:gd name="T103" fmla="*/ 648 h 17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006" h="1725">
                    <a:moveTo>
                      <a:pt x="151" y="614"/>
                    </a:moveTo>
                    <a:lnTo>
                      <a:pt x="121" y="456"/>
                    </a:lnTo>
                    <a:lnTo>
                      <a:pt x="52" y="443"/>
                    </a:lnTo>
                    <a:lnTo>
                      <a:pt x="0" y="322"/>
                    </a:lnTo>
                    <a:lnTo>
                      <a:pt x="46" y="247"/>
                    </a:lnTo>
                    <a:lnTo>
                      <a:pt x="97" y="232"/>
                    </a:lnTo>
                    <a:lnTo>
                      <a:pt x="114" y="193"/>
                    </a:lnTo>
                    <a:lnTo>
                      <a:pt x="167" y="191"/>
                    </a:lnTo>
                    <a:lnTo>
                      <a:pt x="185" y="213"/>
                    </a:lnTo>
                    <a:lnTo>
                      <a:pt x="269" y="209"/>
                    </a:lnTo>
                    <a:lnTo>
                      <a:pt x="282" y="165"/>
                    </a:lnTo>
                    <a:lnTo>
                      <a:pt x="301" y="219"/>
                    </a:lnTo>
                    <a:lnTo>
                      <a:pt x="368" y="226"/>
                    </a:lnTo>
                    <a:lnTo>
                      <a:pt x="390" y="172"/>
                    </a:lnTo>
                    <a:lnTo>
                      <a:pt x="403" y="228"/>
                    </a:lnTo>
                    <a:lnTo>
                      <a:pt x="476" y="241"/>
                    </a:lnTo>
                    <a:lnTo>
                      <a:pt x="500" y="189"/>
                    </a:lnTo>
                    <a:lnTo>
                      <a:pt x="549" y="191"/>
                    </a:lnTo>
                    <a:lnTo>
                      <a:pt x="562" y="226"/>
                    </a:lnTo>
                    <a:lnTo>
                      <a:pt x="654" y="180"/>
                    </a:lnTo>
                    <a:lnTo>
                      <a:pt x="656" y="124"/>
                    </a:lnTo>
                    <a:lnTo>
                      <a:pt x="730" y="12"/>
                    </a:lnTo>
                    <a:lnTo>
                      <a:pt x="763" y="0"/>
                    </a:lnTo>
                    <a:lnTo>
                      <a:pt x="913" y="71"/>
                    </a:lnTo>
                    <a:lnTo>
                      <a:pt x="955" y="38"/>
                    </a:lnTo>
                    <a:lnTo>
                      <a:pt x="974" y="36"/>
                    </a:lnTo>
                    <a:lnTo>
                      <a:pt x="991" y="46"/>
                    </a:lnTo>
                    <a:lnTo>
                      <a:pt x="991" y="90"/>
                    </a:lnTo>
                    <a:lnTo>
                      <a:pt x="1153" y="105"/>
                    </a:lnTo>
                    <a:lnTo>
                      <a:pt x="1168" y="142"/>
                    </a:lnTo>
                    <a:lnTo>
                      <a:pt x="1232" y="155"/>
                    </a:lnTo>
                    <a:lnTo>
                      <a:pt x="1291" y="135"/>
                    </a:lnTo>
                    <a:lnTo>
                      <a:pt x="1364" y="135"/>
                    </a:lnTo>
                    <a:lnTo>
                      <a:pt x="1364" y="213"/>
                    </a:lnTo>
                    <a:lnTo>
                      <a:pt x="1446" y="165"/>
                    </a:lnTo>
                    <a:lnTo>
                      <a:pt x="1471" y="176"/>
                    </a:lnTo>
                    <a:lnTo>
                      <a:pt x="1504" y="129"/>
                    </a:lnTo>
                    <a:lnTo>
                      <a:pt x="1579" y="127"/>
                    </a:lnTo>
                    <a:lnTo>
                      <a:pt x="1613" y="152"/>
                    </a:lnTo>
                    <a:lnTo>
                      <a:pt x="1633" y="159"/>
                    </a:lnTo>
                    <a:lnTo>
                      <a:pt x="1648" y="138"/>
                    </a:lnTo>
                    <a:lnTo>
                      <a:pt x="1684" y="144"/>
                    </a:lnTo>
                    <a:lnTo>
                      <a:pt x="1758" y="189"/>
                    </a:lnTo>
                    <a:lnTo>
                      <a:pt x="1786" y="191"/>
                    </a:lnTo>
                    <a:lnTo>
                      <a:pt x="1818" y="146"/>
                    </a:lnTo>
                    <a:lnTo>
                      <a:pt x="1864" y="152"/>
                    </a:lnTo>
                    <a:lnTo>
                      <a:pt x="1864" y="193"/>
                    </a:lnTo>
                    <a:lnTo>
                      <a:pt x="1853" y="207"/>
                    </a:lnTo>
                    <a:lnTo>
                      <a:pt x="1864" y="238"/>
                    </a:lnTo>
                    <a:lnTo>
                      <a:pt x="2006" y="278"/>
                    </a:lnTo>
                    <a:lnTo>
                      <a:pt x="1934" y="370"/>
                    </a:lnTo>
                    <a:lnTo>
                      <a:pt x="1903" y="376"/>
                    </a:lnTo>
                    <a:lnTo>
                      <a:pt x="1889" y="435"/>
                    </a:lnTo>
                    <a:lnTo>
                      <a:pt x="1803" y="510"/>
                    </a:lnTo>
                    <a:lnTo>
                      <a:pt x="1640" y="850"/>
                    </a:lnTo>
                    <a:lnTo>
                      <a:pt x="1629" y="887"/>
                    </a:lnTo>
                    <a:lnTo>
                      <a:pt x="1657" y="917"/>
                    </a:lnTo>
                    <a:lnTo>
                      <a:pt x="1640" y="1118"/>
                    </a:lnTo>
                    <a:lnTo>
                      <a:pt x="1619" y="1139"/>
                    </a:lnTo>
                    <a:lnTo>
                      <a:pt x="1590" y="1258"/>
                    </a:lnTo>
                    <a:lnTo>
                      <a:pt x="1502" y="1295"/>
                    </a:lnTo>
                    <a:lnTo>
                      <a:pt x="1479" y="1339"/>
                    </a:lnTo>
                    <a:lnTo>
                      <a:pt x="1342" y="1266"/>
                    </a:lnTo>
                    <a:lnTo>
                      <a:pt x="1301" y="1266"/>
                    </a:lnTo>
                    <a:lnTo>
                      <a:pt x="1235" y="1430"/>
                    </a:lnTo>
                    <a:lnTo>
                      <a:pt x="1183" y="1439"/>
                    </a:lnTo>
                    <a:lnTo>
                      <a:pt x="1147" y="1395"/>
                    </a:lnTo>
                    <a:lnTo>
                      <a:pt x="1080" y="1404"/>
                    </a:lnTo>
                    <a:lnTo>
                      <a:pt x="1064" y="1430"/>
                    </a:lnTo>
                    <a:lnTo>
                      <a:pt x="1006" y="1433"/>
                    </a:lnTo>
                    <a:lnTo>
                      <a:pt x="1003" y="1396"/>
                    </a:lnTo>
                    <a:lnTo>
                      <a:pt x="1062" y="1320"/>
                    </a:lnTo>
                    <a:lnTo>
                      <a:pt x="986" y="1389"/>
                    </a:lnTo>
                    <a:lnTo>
                      <a:pt x="919" y="1415"/>
                    </a:lnTo>
                    <a:lnTo>
                      <a:pt x="875" y="1450"/>
                    </a:lnTo>
                    <a:lnTo>
                      <a:pt x="799" y="1419"/>
                    </a:lnTo>
                    <a:lnTo>
                      <a:pt x="730" y="1467"/>
                    </a:lnTo>
                    <a:lnTo>
                      <a:pt x="741" y="1516"/>
                    </a:lnTo>
                    <a:lnTo>
                      <a:pt x="537" y="1725"/>
                    </a:lnTo>
                    <a:lnTo>
                      <a:pt x="447" y="1644"/>
                    </a:lnTo>
                    <a:lnTo>
                      <a:pt x="340" y="1719"/>
                    </a:lnTo>
                    <a:lnTo>
                      <a:pt x="290" y="1705"/>
                    </a:lnTo>
                    <a:lnTo>
                      <a:pt x="282" y="1665"/>
                    </a:lnTo>
                    <a:lnTo>
                      <a:pt x="312" y="1636"/>
                    </a:lnTo>
                    <a:lnTo>
                      <a:pt x="388" y="1630"/>
                    </a:lnTo>
                    <a:lnTo>
                      <a:pt x="459" y="1559"/>
                    </a:lnTo>
                    <a:lnTo>
                      <a:pt x="470" y="1504"/>
                    </a:lnTo>
                    <a:lnTo>
                      <a:pt x="519" y="1499"/>
                    </a:lnTo>
                    <a:lnTo>
                      <a:pt x="629" y="1344"/>
                    </a:lnTo>
                    <a:lnTo>
                      <a:pt x="670" y="1327"/>
                    </a:lnTo>
                    <a:lnTo>
                      <a:pt x="715" y="1290"/>
                    </a:lnTo>
                    <a:lnTo>
                      <a:pt x="700" y="1170"/>
                    </a:lnTo>
                    <a:lnTo>
                      <a:pt x="681" y="1170"/>
                    </a:lnTo>
                    <a:lnTo>
                      <a:pt x="566" y="1092"/>
                    </a:lnTo>
                    <a:lnTo>
                      <a:pt x="627" y="1028"/>
                    </a:lnTo>
                    <a:lnTo>
                      <a:pt x="571" y="1009"/>
                    </a:lnTo>
                    <a:lnTo>
                      <a:pt x="445" y="1061"/>
                    </a:lnTo>
                    <a:lnTo>
                      <a:pt x="321" y="965"/>
                    </a:lnTo>
                    <a:lnTo>
                      <a:pt x="385" y="855"/>
                    </a:lnTo>
                    <a:lnTo>
                      <a:pt x="314" y="796"/>
                    </a:lnTo>
                    <a:lnTo>
                      <a:pt x="290" y="811"/>
                    </a:lnTo>
                    <a:lnTo>
                      <a:pt x="205" y="790"/>
                    </a:lnTo>
                    <a:lnTo>
                      <a:pt x="209" y="715"/>
                    </a:lnTo>
                    <a:lnTo>
                      <a:pt x="131" y="648"/>
                    </a:lnTo>
                    <a:lnTo>
                      <a:pt x="151" y="614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134" name="Freeform 94"/>
              <p:cNvSpPr>
                <a:spLocks noChangeAspect="1"/>
              </p:cNvSpPr>
              <p:nvPr/>
            </p:nvSpPr>
            <p:spPr bwMode="auto">
              <a:xfrm>
                <a:off x="3966" y="2493"/>
                <a:ext cx="146" cy="175"/>
              </a:xfrm>
              <a:custGeom>
                <a:avLst/>
                <a:gdLst>
                  <a:gd name="T0" fmla="*/ 445 w 811"/>
                  <a:gd name="T1" fmla="*/ 77 h 970"/>
                  <a:gd name="T2" fmla="*/ 775 w 811"/>
                  <a:gd name="T3" fmla="*/ 263 h 970"/>
                  <a:gd name="T4" fmla="*/ 777 w 811"/>
                  <a:gd name="T5" fmla="*/ 285 h 970"/>
                  <a:gd name="T6" fmla="*/ 728 w 811"/>
                  <a:gd name="T7" fmla="*/ 342 h 970"/>
                  <a:gd name="T8" fmla="*/ 724 w 811"/>
                  <a:gd name="T9" fmla="*/ 405 h 970"/>
                  <a:gd name="T10" fmla="*/ 811 w 811"/>
                  <a:gd name="T11" fmla="*/ 409 h 970"/>
                  <a:gd name="T12" fmla="*/ 783 w 811"/>
                  <a:gd name="T13" fmla="*/ 451 h 970"/>
                  <a:gd name="T14" fmla="*/ 723 w 811"/>
                  <a:gd name="T15" fmla="*/ 470 h 970"/>
                  <a:gd name="T16" fmla="*/ 690 w 811"/>
                  <a:gd name="T17" fmla="*/ 565 h 970"/>
                  <a:gd name="T18" fmla="*/ 689 w 811"/>
                  <a:gd name="T19" fmla="*/ 613 h 970"/>
                  <a:gd name="T20" fmla="*/ 650 w 811"/>
                  <a:gd name="T21" fmla="*/ 623 h 970"/>
                  <a:gd name="T22" fmla="*/ 636 w 811"/>
                  <a:gd name="T23" fmla="*/ 650 h 970"/>
                  <a:gd name="T24" fmla="*/ 668 w 811"/>
                  <a:gd name="T25" fmla="*/ 677 h 970"/>
                  <a:gd name="T26" fmla="*/ 684 w 811"/>
                  <a:gd name="T27" fmla="*/ 719 h 970"/>
                  <a:gd name="T28" fmla="*/ 668 w 811"/>
                  <a:gd name="T29" fmla="*/ 726 h 970"/>
                  <a:gd name="T30" fmla="*/ 663 w 811"/>
                  <a:gd name="T31" fmla="*/ 778 h 970"/>
                  <a:gd name="T32" fmla="*/ 701 w 811"/>
                  <a:gd name="T33" fmla="*/ 783 h 970"/>
                  <a:gd name="T34" fmla="*/ 670 w 811"/>
                  <a:gd name="T35" fmla="*/ 869 h 970"/>
                  <a:gd name="T36" fmla="*/ 560 w 811"/>
                  <a:gd name="T37" fmla="*/ 843 h 970"/>
                  <a:gd name="T38" fmla="*/ 479 w 811"/>
                  <a:gd name="T39" fmla="*/ 895 h 970"/>
                  <a:gd name="T40" fmla="*/ 352 w 811"/>
                  <a:gd name="T41" fmla="*/ 867 h 970"/>
                  <a:gd name="T42" fmla="*/ 278 w 811"/>
                  <a:gd name="T43" fmla="*/ 902 h 970"/>
                  <a:gd name="T44" fmla="*/ 209 w 811"/>
                  <a:gd name="T45" fmla="*/ 865 h 970"/>
                  <a:gd name="T46" fmla="*/ 158 w 811"/>
                  <a:gd name="T47" fmla="*/ 874 h 970"/>
                  <a:gd name="T48" fmla="*/ 129 w 811"/>
                  <a:gd name="T49" fmla="*/ 847 h 970"/>
                  <a:gd name="T50" fmla="*/ 50 w 811"/>
                  <a:gd name="T51" fmla="*/ 970 h 970"/>
                  <a:gd name="T52" fmla="*/ 14 w 811"/>
                  <a:gd name="T53" fmla="*/ 962 h 970"/>
                  <a:gd name="T54" fmla="*/ 0 w 811"/>
                  <a:gd name="T55" fmla="*/ 821 h 970"/>
                  <a:gd name="T56" fmla="*/ 24 w 811"/>
                  <a:gd name="T57" fmla="*/ 704 h 970"/>
                  <a:gd name="T58" fmla="*/ 50 w 811"/>
                  <a:gd name="T59" fmla="*/ 680 h 970"/>
                  <a:gd name="T60" fmla="*/ 65 w 811"/>
                  <a:gd name="T61" fmla="*/ 477 h 970"/>
                  <a:gd name="T62" fmla="*/ 37 w 811"/>
                  <a:gd name="T63" fmla="*/ 450 h 970"/>
                  <a:gd name="T64" fmla="*/ 48 w 811"/>
                  <a:gd name="T65" fmla="*/ 416 h 970"/>
                  <a:gd name="T66" fmla="*/ 208 w 811"/>
                  <a:gd name="T67" fmla="*/ 72 h 970"/>
                  <a:gd name="T68" fmla="*/ 297 w 811"/>
                  <a:gd name="T69" fmla="*/ 0 h 970"/>
                  <a:gd name="T70" fmla="*/ 296 w 811"/>
                  <a:gd name="T71" fmla="*/ 14 h 970"/>
                  <a:gd name="T72" fmla="*/ 371 w 811"/>
                  <a:gd name="T73" fmla="*/ 91 h 970"/>
                  <a:gd name="T74" fmla="*/ 397 w 811"/>
                  <a:gd name="T75" fmla="*/ 93 h 970"/>
                  <a:gd name="T76" fmla="*/ 445 w 811"/>
                  <a:gd name="T77" fmla="*/ 77 h 9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11" h="970">
                    <a:moveTo>
                      <a:pt x="445" y="77"/>
                    </a:moveTo>
                    <a:lnTo>
                      <a:pt x="775" y="263"/>
                    </a:lnTo>
                    <a:lnTo>
                      <a:pt x="777" y="285"/>
                    </a:lnTo>
                    <a:lnTo>
                      <a:pt x="728" y="342"/>
                    </a:lnTo>
                    <a:lnTo>
                      <a:pt x="724" y="405"/>
                    </a:lnTo>
                    <a:lnTo>
                      <a:pt x="811" y="409"/>
                    </a:lnTo>
                    <a:lnTo>
                      <a:pt x="783" y="451"/>
                    </a:lnTo>
                    <a:lnTo>
                      <a:pt x="723" y="470"/>
                    </a:lnTo>
                    <a:lnTo>
                      <a:pt x="690" y="565"/>
                    </a:lnTo>
                    <a:lnTo>
                      <a:pt x="689" y="613"/>
                    </a:lnTo>
                    <a:lnTo>
                      <a:pt x="650" y="623"/>
                    </a:lnTo>
                    <a:lnTo>
                      <a:pt x="636" y="650"/>
                    </a:lnTo>
                    <a:lnTo>
                      <a:pt x="668" y="677"/>
                    </a:lnTo>
                    <a:lnTo>
                      <a:pt x="684" y="719"/>
                    </a:lnTo>
                    <a:lnTo>
                      <a:pt x="668" y="726"/>
                    </a:lnTo>
                    <a:lnTo>
                      <a:pt x="663" y="778"/>
                    </a:lnTo>
                    <a:lnTo>
                      <a:pt x="701" y="783"/>
                    </a:lnTo>
                    <a:lnTo>
                      <a:pt x="670" y="869"/>
                    </a:lnTo>
                    <a:lnTo>
                      <a:pt x="560" y="843"/>
                    </a:lnTo>
                    <a:lnTo>
                      <a:pt x="479" y="895"/>
                    </a:lnTo>
                    <a:lnTo>
                      <a:pt x="352" y="867"/>
                    </a:lnTo>
                    <a:lnTo>
                      <a:pt x="278" y="902"/>
                    </a:lnTo>
                    <a:lnTo>
                      <a:pt x="209" y="865"/>
                    </a:lnTo>
                    <a:lnTo>
                      <a:pt x="158" y="874"/>
                    </a:lnTo>
                    <a:lnTo>
                      <a:pt x="129" y="847"/>
                    </a:lnTo>
                    <a:lnTo>
                      <a:pt x="50" y="970"/>
                    </a:lnTo>
                    <a:lnTo>
                      <a:pt x="14" y="962"/>
                    </a:lnTo>
                    <a:lnTo>
                      <a:pt x="0" y="821"/>
                    </a:lnTo>
                    <a:lnTo>
                      <a:pt x="24" y="704"/>
                    </a:lnTo>
                    <a:lnTo>
                      <a:pt x="50" y="680"/>
                    </a:lnTo>
                    <a:lnTo>
                      <a:pt x="65" y="477"/>
                    </a:lnTo>
                    <a:lnTo>
                      <a:pt x="37" y="450"/>
                    </a:lnTo>
                    <a:lnTo>
                      <a:pt x="48" y="416"/>
                    </a:lnTo>
                    <a:lnTo>
                      <a:pt x="208" y="72"/>
                    </a:lnTo>
                    <a:lnTo>
                      <a:pt x="297" y="0"/>
                    </a:lnTo>
                    <a:lnTo>
                      <a:pt x="296" y="14"/>
                    </a:lnTo>
                    <a:lnTo>
                      <a:pt x="371" y="91"/>
                    </a:lnTo>
                    <a:lnTo>
                      <a:pt x="397" y="93"/>
                    </a:lnTo>
                    <a:lnTo>
                      <a:pt x="445" y="77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135" name="Freeform 95"/>
              <p:cNvSpPr>
                <a:spLocks noChangeAspect="1"/>
              </p:cNvSpPr>
              <p:nvPr/>
            </p:nvSpPr>
            <p:spPr bwMode="auto">
              <a:xfrm>
                <a:off x="4080" y="2524"/>
                <a:ext cx="125" cy="140"/>
              </a:xfrm>
              <a:custGeom>
                <a:avLst/>
                <a:gdLst>
                  <a:gd name="T0" fmla="*/ 141 w 692"/>
                  <a:gd name="T1" fmla="*/ 90 h 779"/>
                  <a:gd name="T2" fmla="*/ 143 w 692"/>
                  <a:gd name="T3" fmla="*/ 114 h 779"/>
                  <a:gd name="T4" fmla="*/ 92 w 692"/>
                  <a:gd name="T5" fmla="*/ 172 h 779"/>
                  <a:gd name="T6" fmla="*/ 90 w 692"/>
                  <a:gd name="T7" fmla="*/ 236 h 779"/>
                  <a:gd name="T8" fmla="*/ 175 w 692"/>
                  <a:gd name="T9" fmla="*/ 238 h 779"/>
                  <a:gd name="T10" fmla="*/ 148 w 692"/>
                  <a:gd name="T11" fmla="*/ 280 h 779"/>
                  <a:gd name="T12" fmla="*/ 89 w 692"/>
                  <a:gd name="T13" fmla="*/ 299 h 779"/>
                  <a:gd name="T14" fmla="*/ 53 w 692"/>
                  <a:gd name="T15" fmla="*/ 403 h 779"/>
                  <a:gd name="T16" fmla="*/ 51 w 692"/>
                  <a:gd name="T17" fmla="*/ 442 h 779"/>
                  <a:gd name="T18" fmla="*/ 14 w 692"/>
                  <a:gd name="T19" fmla="*/ 451 h 779"/>
                  <a:gd name="T20" fmla="*/ 0 w 692"/>
                  <a:gd name="T21" fmla="*/ 479 h 779"/>
                  <a:gd name="T22" fmla="*/ 29 w 692"/>
                  <a:gd name="T23" fmla="*/ 502 h 779"/>
                  <a:gd name="T24" fmla="*/ 43 w 692"/>
                  <a:gd name="T25" fmla="*/ 523 h 779"/>
                  <a:gd name="T26" fmla="*/ 50 w 692"/>
                  <a:gd name="T27" fmla="*/ 548 h 779"/>
                  <a:gd name="T28" fmla="*/ 34 w 692"/>
                  <a:gd name="T29" fmla="*/ 557 h 779"/>
                  <a:gd name="T30" fmla="*/ 29 w 692"/>
                  <a:gd name="T31" fmla="*/ 607 h 779"/>
                  <a:gd name="T32" fmla="*/ 67 w 692"/>
                  <a:gd name="T33" fmla="*/ 611 h 779"/>
                  <a:gd name="T34" fmla="*/ 36 w 692"/>
                  <a:gd name="T35" fmla="*/ 694 h 779"/>
                  <a:gd name="T36" fmla="*/ 23 w 692"/>
                  <a:gd name="T37" fmla="*/ 732 h 779"/>
                  <a:gd name="T38" fmla="*/ 79 w 692"/>
                  <a:gd name="T39" fmla="*/ 727 h 779"/>
                  <a:gd name="T40" fmla="*/ 101 w 692"/>
                  <a:gd name="T41" fmla="*/ 761 h 779"/>
                  <a:gd name="T42" fmla="*/ 177 w 692"/>
                  <a:gd name="T43" fmla="*/ 779 h 779"/>
                  <a:gd name="T44" fmla="*/ 256 w 692"/>
                  <a:gd name="T45" fmla="*/ 722 h 779"/>
                  <a:gd name="T46" fmla="*/ 292 w 692"/>
                  <a:gd name="T47" fmla="*/ 773 h 779"/>
                  <a:gd name="T48" fmla="*/ 321 w 692"/>
                  <a:gd name="T49" fmla="*/ 768 h 779"/>
                  <a:gd name="T50" fmla="*/ 384 w 692"/>
                  <a:gd name="T51" fmla="*/ 713 h 779"/>
                  <a:gd name="T52" fmla="*/ 423 w 692"/>
                  <a:gd name="T53" fmla="*/ 779 h 779"/>
                  <a:gd name="T54" fmla="*/ 464 w 692"/>
                  <a:gd name="T55" fmla="*/ 770 h 779"/>
                  <a:gd name="T56" fmla="*/ 490 w 692"/>
                  <a:gd name="T57" fmla="*/ 713 h 779"/>
                  <a:gd name="T58" fmla="*/ 569 w 692"/>
                  <a:gd name="T59" fmla="*/ 727 h 779"/>
                  <a:gd name="T60" fmla="*/ 567 w 692"/>
                  <a:gd name="T61" fmla="*/ 627 h 779"/>
                  <a:gd name="T62" fmla="*/ 671 w 692"/>
                  <a:gd name="T63" fmla="*/ 646 h 779"/>
                  <a:gd name="T64" fmla="*/ 668 w 692"/>
                  <a:gd name="T65" fmla="*/ 590 h 779"/>
                  <a:gd name="T66" fmla="*/ 654 w 692"/>
                  <a:gd name="T67" fmla="*/ 545 h 779"/>
                  <a:gd name="T68" fmla="*/ 649 w 692"/>
                  <a:gd name="T69" fmla="*/ 481 h 779"/>
                  <a:gd name="T70" fmla="*/ 659 w 692"/>
                  <a:gd name="T71" fmla="*/ 458 h 779"/>
                  <a:gd name="T72" fmla="*/ 663 w 692"/>
                  <a:gd name="T73" fmla="*/ 384 h 779"/>
                  <a:gd name="T74" fmla="*/ 678 w 692"/>
                  <a:gd name="T75" fmla="*/ 359 h 779"/>
                  <a:gd name="T76" fmla="*/ 675 w 692"/>
                  <a:gd name="T77" fmla="*/ 342 h 779"/>
                  <a:gd name="T78" fmla="*/ 630 w 692"/>
                  <a:gd name="T79" fmla="*/ 318 h 779"/>
                  <a:gd name="T80" fmla="*/ 692 w 692"/>
                  <a:gd name="T81" fmla="*/ 130 h 779"/>
                  <a:gd name="T82" fmla="*/ 668 w 692"/>
                  <a:gd name="T83" fmla="*/ 125 h 779"/>
                  <a:gd name="T84" fmla="*/ 613 w 692"/>
                  <a:gd name="T85" fmla="*/ 100 h 779"/>
                  <a:gd name="T86" fmla="*/ 555 w 692"/>
                  <a:gd name="T87" fmla="*/ 93 h 779"/>
                  <a:gd name="T88" fmla="*/ 474 w 692"/>
                  <a:gd name="T89" fmla="*/ 30 h 779"/>
                  <a:gd name="T90" fmla="*/ 444 w 692"/>
                  <a:gd name="T91" fmla="*/ 35 h 779"/>
                  <a:gd name="T92" fmla="*/ 383 w 692"/>
                  <a:gd name="T93" fmla="*/ 5 h 779"/>
                  <a:gd name="T94" fmla="*/ 338 w 692"/>
                  <a:gd name="T95" fmla="*/ 25 h 779"/>
                  <a:gd name="T96" fmla="*/ 297 w 692"/>
                  <a:gd name="T97" fmla="*/ 0 h 779"/>
                  <a:gd name="T98" fmla="*/ 141 w 692"/>
                  <a:gd name="T99" fmla="*/ 90 h 7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92" h="779">
                    <a:moveTo>
                      <a:pt x="141" y="90"/>
                    </a:moveTo>
                    <a:lnTo>
                      <a:pt x="143" y="114"/>
                    </a:lnTo>
                    <a:lnTo>
                      <a:pt x="92" y="172"/>
                    </a:lnTo>
                    <a:lnTo>
                      <a:pt x="90" y="236"/>
                    </a:lnTo>
                    <a:lnTo>
                      <a:pt x="175" y="238"/>
                    </a:lnTo>
                    <a:lnTo>
                      <a:pt x="148" y="280"/>
                    </a:lnTo>
                    <a:lnTo>
                      <a:pt x="89" y="299"/>
                    </a:lnTo>
                    <a:lnTo>
                      <a:pt x="53" y="403"/>
                    </a:lnTo>
                    <a:lnTo>
                      <a:pt x="51" y="442"/>
                    </a:lnTo>
                    <a:lnTo>
                      <a:pt x="14" y="451"/>
                    </a:lnTo>
                    <a:lnTo>
                      <a:pt x="0" y="479"/>
                    </a:lnTo>
                    <a:lnTo>
                      <a:pt x="29" y="502"/>
                    </a:lnTo>
                    <a:lnTo>
                      <a:pt x="43" y="523"/>
                    </a:lnTo>
                    <a:lnTo>
                      <a:pt x="50" y="548"/>
                    </a:lnTo>
                    <a:lnTo>
                      <a:pt x="34" y="557"/>
                    </a:lnTo>
                    <a:lnTo>
                      <a:pt x="29" y="607"/>
                    </a:lnTo>
                    <a:lnTo>
                      <a:pt x="67" y="611"/>
                    </a:lnTo>
                    <a:lnTo>
                      <a:pt x="36" y="694"/>
                    </a:lnTo>
                    <a:lnTo>
                      <a:pt x="23" y="732"/>
                    </a:lnTo>
                    <a:lnTo>
                      <a:pt x="79" y="727"/>
                    </a:lnTo>
                    <a:lnTo>
                      <a:pt x="101" y="761"/>
                    </a:lnTo>
                    <a:lnTo>
                      <a:pt x="177" y="779"/>
                    </a:lnTo>
                    <a:lnTo>
                      <a:pt x="256" y="722"/>
                    </a:lnTo>
                    <a:lnTo>
                      <a:pt x="292" y="773"/>
                    </a:lnTo>
                    <a:lnTo>
                      <a:pt x="321" y="768"/>
                    </a:lnTo>
                    <a:lnTo>
                      <a:pt x="384" y="713"/>
                    </a:lnTo>
                    <a:lnTo>
                      <a:pt x="423" y="779"/>
                    </a:lnTo>
                    <a:lnTo>
                      <a:pt x="464" y="770"/>
                    </a:lnTo>
                    <a:lnTo>
                      <a:pt x="490" y="713"/>
                    </a:lnTo>
                    <a:lnTo>
                      <a:pt x="569" y="727"/>
                    </a:lnTo>
                    <a:lnTo>
                      <a:pt x="567" y="627"/>
                    </a:lnTo>
                    <a:lnTo>
                      <a:pt x="671" y="646"/>
                    </a:lnTo>
                    <a:lnTo>
                      <a:pt x="668" y="590"/>
                    </a:lnTo>
                    <a:lnTo>
                      <a:pt x="654" y="545"/>
                    </a:lnTo>
                    <a:lnTo>
                      <a:pt x="649" y="481"/>
                    </a:lnTo>
                    <a:lnTo>
                      <a:pt x="659" y="458"/>
                    </a:lnTo>
                    <a:lnTo>
                      <a:pt x="663" y="384"/>
                    </a:lnTo>
                    <a:lnTo>
                      <a:pt x="678" y="359"/>
                    </a:lnTo>
                    <a:lnTo>
                      <a:pt x="675" y="342"/>
                    </a:lnTo>
                    <a:lnTo>
                      <a:pt x="630" y="318"/>
                    </a:lnTo>
                    <a:lnTo>
                      <a:pt x="692" y="130"/>
                    </a:lnTo>
                    <a:lnTo>
                      <a:pt x="668" y="125"/>
                    </a:lnTo>
                    <a:lnTo>
                      <a:pt x="613" y="100"/>
                    </a:lnTo>
                    <a:lnTo>
                      <a:pt x="555" y="93"/>
                    </a:lnTo>
                    <a:lnTo>
                      <a:pt x="474" y="30"/>
                    </a:lnTo>
                    <a:lnTo>
                      <a:pt x="444" y="35"/>
                    </a:lnTo>
                    <a:lnTo>
                      <a:pt x="383" y="5"/>
                    </a:lnTo>
                    <a:lnTo>
                      <a:pt x="338" y="25"/>
                    </a:lnTo>
                    <a:lnTo>
                      <a:pt x="297" y="0"/>
                    </a:lnTo>
                    <a:lnTo>
                      <a:pt x="141" y="9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136" name="Freeform 96"/>
              <p:cNvSpPr>
                <a:spLocks noChangeAspect="1"/>
              </p:cNvSpPr>
              <p:nvPr/>
            </p:nvSpPr>
            <p:spPr bwMode="auto">
              <a:xfrm>
                <a:off x="4487" y="2013"/>
                <a:ext cx="166" cy="122"/>
              </a:xfrm>
              <a:custGeom>
                <a:avLst/>
                <a:gdLst>
                  <a:gd name="T0" fmla="*/ 163 w 916"/>
                  <a:gd name="T1" fmla="*/ 170 h 680"/>
                  <a:gd name="T2" fmla="*/ 206 w 916"/>
                  <a:gd name="T3" fmla="*/ 150 h 680"/>
                  <a:gd name="T4" fmla="*/ 185 w 916"/>
                  <a:gd name="T5" fmla="*/ 102 h 680"/>
                  <a:gd name="T6" fmla="*/ 320 w 916"/>
                  <a:gd name="T7" fmla="*/ 0 h 680"/>
                  <a:gd name="T8" fmla="*/ 566 w 916"/>
                  <a:gd name="T9" fmla="*/ 57 h 680"/>
                  <a:gd name="T10" fmla="*/ 825 w 916"/>
                  <a:gd name="T11" fmla="*/ 18 h 680"/>
                  <a:gd name="T12" fmla="*/ 916 w 916"/>
                  <a:gd name="T13" fmla="*/ 230 h 680"/>
                  <a:gd name="T14" fmla="*/ 867 w 916"/>
                  <a:gd name="T15" fmla="*/ 189 h 680"/>
                  <a:gd name="T16" fmla="*/ 621 w 916"/>
                  <a:gd name="T17" fmla="*/ 268 h 680"/>
                  <a:gd name="T18" fmla="*/ 638 w 916"/>
                  <a:gd name="T19" fmla="*/ 451 h 680"/>
                  <a:gd name="T20" fmla="*/ 682 w 916"/>
                  <a:gd name="T21" fmla="*/ 508 h 680"/>
                  <a:gd name="T22" fmla="*/ 630 w 916"/>
                  <a:gd name="T23" fmla="*/ 569 h 680"/>
                  <a:gd name="T24" fmla="*/ 649 w 916"/>
                  <a:gd name="T25" fmla="*/ 680 h 680"/>
                  <a:gd name="T26" fmla="*/ 216 w 916"/>
                  <a:gd name="T27" fmla="*/ 619 h 680"/>
                  <a:gd name="T28" fmla="*/ 181 w 916"/>
                  <a:gd name="T29" fmla="*/ 572 h 680"/>
                  <a:gd name="T30" fmla="*/ 76 w 916"/>
                  <a:gd name="T31" fmla="*/ 565 h 680"/>
                  <a:gd name="T32" fmla="*/ 0 w 916"/>
                  <a:gd name="T33" fmla="*/ 592 h 680"/>
                  <a:gd name="T34" fmla="*/ 43 w 916"/>
                  <a:gd name="T35" fmla="*/ 489 h 680"/>
                  <a:gd name="T36" fmla="*/ 33 w 916"/>
                  <a:gd name="T37" fmla="*/ 411 h 680"/>
                  <a:gd name="T38" fmla="*/ 89 w 916"/>
                  <a:gd name="T39" fmla="*/ 404 h 680"/>
                  <a:gd name="T40" fmla="*/ 103 w 916"/>
                  <a:gd name="T41" fmla="*/ 365 h 680"/>
                  <a:gd name="T42" fmla="*/ 139 w 916"/>
                  <a:gd name="T43" fmla="*/ 346 h 680"/>
                  <a:gd name="T44" fmla="*/ 143 w 916"/>
                  <a:gd name="T45" fmla="*/ 269 h 680"/>
                  <a:gd name="T46" fmla="*/ 131 w 916"/>
                  <a:gd name="T47" fmla="*/ 201 h 680"/>
                  <a:gd name="T48" fmla="*/ 163 w 916"/>
                  <a:gd name="T49" fmla="*/ 170 h 6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16" h="680">
                    <a:moveTo>
                      <a:pt x="163" y="170"/>
                    </a:moveTo>
                    <a:lnTo>
                      <a:pt x="206" y="150"/>
                    </a:lnTo>
                    <a:lnTo>
                      <a:pt x="185" y="102"/>
                    </a:lnTo>
                    <a:lnTo>
                      <a:pt x="320" y="0"/>
                    </a:lnTo>
                    <a:lnTo>
                      <a:pt x="566" y="57"/>
                    </a:lnTo>
                    <a:lnTo>
                      <a:pt x="825" y="18"/>
                    </a:lnTo>
                    <a:lnTo>
                      <a:pt x="916" y="230"/>
                    </a:lnTo>
                    <a:lnTo>
                      <a:pt x="867" y="189"/>
                    </a:lnTo>
                    <a:lnTo>
                      <a:pt x="621" y="268"/>
                    </a:lnTo>
                    <a:lnTo>
                      <a:pt x="638" y="451"/>
                    </a:lnTo>
                    <a:lnTo>
                      <a:pt x="682" y="508"/>
                    </a:lnTo>
                    <a:lnTo>
                      <a:pt x="630" y="569"/>
                    </a:lnTo>
                    <a:lnTo>
                      <a:pt x="649" y="680"/>
                    </a:lnTo>
                    <a:lnTo>
                      <a:pt x="216" y="619"/>
                    </a:lnTo>
                    <a:lnTo>
                      <a:pt x="181" y="572"/>
                    </a:lnTo>
                    <a:lnTo>
                      <a:pt x="76" y="565"/>
                    </a:lnTo>
                    <a:lnTo>
                      <a:pt x="0" y="592"/>
                    </a:lnTo>
                    <a:lnTo>
                      <a:pt x="43" y="489"/>
                    </a:lnTo>
                    <a:lnTo>
                      <a:pt x="33" y="411"/>
                    </a:lnTo>
                    <a:lnTo>
                      <a:pt x="89" y="404"/>
                    </a:lnTo>
                    <a:lnTo>
                      <a:pt x="103" y="365"/>
                    </a:lnTo>
                    <a:lnTo>
                      <a:pt x="139" y="346"/>
                    </a:lnTo>
                    <a:lnTo>
                      <a:pt x="143" y="269"/>
                    </a:lnTo>
                    <a:lnTo>
                      <a:pt x="131" y="201"/>
                    </a:lnTo>
                    <a:lnTo>
                      <a:pt x="163" y="17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215137" name="Text Box 97"/>
          <p:cNvSpPr txBox="1">
            <a:spLocks noChangeArrowheads="1"/>
          </p:cNvSpPr>
          <p:nvPr/>
        </p:nvSpPr>
        <p:spPr bwMode="auto">
          <a:xfrm>
            <a:off x="117475" y="1998663"/>
            <a:ext cx="3733800" cy="8223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4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municípios:</a:t>
            </a:r>
          </a:p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Paraipaba, São Luiz do Curu, São Gonçalo do Amarante, Umirim</a:t>
            </a:r>
          </a:p>
        </p:txBody>
      </p:sp>
      <p:sp>
        <p:nvSpPr>
          <p:cNvPr id="215138" name="Text Box 98"/>
          <p:cNvSpPr txBox="1">
            <a:spLocks noChangeArrowheads="1"/>
          </p:cNvSpPr>
          <p:nvPr/>
        </p:nvSpPr>
        <p:spPr bwMode="auto">
          <a:xfrm>
            <a:off x="117475" y="2894013"/>
            <a:ext cx="1862138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</a:rPr>
              <a:t>101,66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 mil litros </a:t>
            </a:r>
          </a:p>
        </p:txBody>
      </p:sp>
      <p:sp>
        <p:nvSpPr>
          <p:cNvPr id="215139" name="Line 99"/>
          <p:cNvSpPr>
            <a:spLocks noChangeShapeType="1"/>
          </p:cNvSpPr>
          <p:nvPr/>
        </p:nvSpPr>
        <p:spPr bwMode="auto">
          <a:xfrm>
            <a:off x="146050" y="2852738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15140" name="Line 100"/>
          <p:cNvSpPr>
            <a:spLocks noChangeShapeType="1"/>
          </p:cNvSpPr>
          <p:nvPr/>
        </p:nvSpPr>
        <p:spPr bwMode="auto">
          <a:xfrm>
            <a:off x="146050" y="3322638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15141" name="Text Box 101"/>
          <p:cNvSpPr txBox="1">
            <a:spLocks noChangeArrowheads="1"/>
          </p:cNvSpPr>
          <p:nvPr/>
        </p:nvSpPr>
        <p:spPr bwMode="auto">
          <a:xfrm>
            <a:off x="117475" y="3359150"/>
            <a:ext cx="2773363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800" b="0">
                <a:solidFill>
                  <a:srgbClr val="066168"/>
                </a:solidFill>
              </a:rPr>
              <a:t>R$</a:t>
            </a:r>
            <a:r>
              <a:rPr lang="pt-BR">
                <a:solidFill>
                  <a:srgbClr val="066168"/>
                </a:solidFill>
                <a:latin typeface="Verdana" pitchFamily="34" charset="0"/>
              </a:rPr>
              <a:t>3.624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mil</a:t>
            </a:r>
            <a:r>
              <a:rPr lang="pt-BR" b="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– valor VBP</a:t>
            </a:r>
          </a:p>
        </p:txBody>
      </p:sp>
      <p:sp>
        <p:nvSpPr>
          <p:cNvPr id="215142" name="Text Box 102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grpSp>
        <p:nvGrpSpPr>
          <p:cNvPr id="215143" name="Group 103"/>
          <p:cNvGrpSpPr>
            <a:grpSpLocks/>
          </p:cNvGrpSpPr>
          <p:nvPr/>
        </p:nvGrpSpPr>
        <p:grpSpPr bwMode="auto">
          <a:xfrm>
            <a:off x="0" y="488950"/>
            <a:ext cx="3924300" cy="438150"/>
            <a:chOff x="0" y="308"/>
            <a:chExt cx="2472" cy="276"/>
          </a:xfrm>
        </p:grpSpPr>
        <p:sp>
          <p:nvSpPr>
            <p:cNvPr id="215144" name="Rectangle 104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15145" name="Rectangle 105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15146" name="Rectangle 106"/>
            <p:cNvSpPr>
              <a:spLocks noChangeArrowheads="1"/>
            </p:cNvSpPr>
            <p:nvPr/>
          </p:nvSpPr>
          <p:spPr bwMode="auto">
            <a:xfrm>
              <a:off x="0" y="331"/>
              <a:ext cx="2404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800" dirty="0" smtClean="0">
                  <a:solidFill>
                    <a:schemeClr val="bg1"/>
                  </a:solidFill>
                  <a:latin typeface="Verdana" pitchFamily="34" charset="0"/>
                </a:rPr>
                <a:t>POLOS </a:t>
              </a:r>
              <a:r>
                <a:rPr lang="pt-BR" sz="1800" dirty="0">
                  <a:solidFill>
                    <a:schemeClr val="bg1"/>
                  </a:solidFill>
                  <a:latin typeface="Verdana" pitchFamily="34" charset="0"/>
                </a:rPr>
                <a:t>DE PRODUÇÃO</a:t>
              </a:r>
            </a:p>
          </p:txBody>
        </p:sp>
      </p:grpSp>
      <p:grpSp>
        <p:nvGrpSpPr>
          <p:cNvPr id="215147" name="Group 107"/>
          <p:cNvGrpSpPr>
            <a:grpSpLocks/>
          </p:cNvGrpSpPr>
          <p:nvPr/>
        </p:nvGrpSpPr>
        <p:grpSpPr bwMode="auto">
          <a:xfrm>
            <a:off x="6083300" y="1779588"/>
            <a:ext cx="2316163" cy="1287462"/>
            <a:chOff x="3832" y="1121"/>
            <a:chExt cx="1459" cy="811"/>
          </a:xfrm>
        </p:grpSpPr>
        <p:grpSp>
          <p:nvGrpSpPr>
            <p:cNvPr id="215148" name="Group 108"/>
            <p:cNvGrpSpPr>
              <a:grpSpLocks/>
            </p:cNvGrpSpPr>
            <p:nvPr/>
          </p:nvGrpSpPr>
          <p:grpSpPr bwMode="auto">
            <a:xfrm>
              <a:off x="3832" y="1121"/>
              <a:ext cx="1459" cy="811"/>
              <a:chOff x="3832" y="1121"/>
              <a:chExt cx="1459" cy="811"/>
            </a:xfrm>
          </p:grpSpPr>
          <p:sp>
            <p:nvSpPr>
              <p:cNvPr id="215149" name="Freeform 109"/>
              <p:cNvSpPr>
                <a:spLocks/>
              </p:cNvSpPr>
              <p:nvPr/>
            </p:nvSpPr>
            <p:spPr bwMode="auto">
              <a:xfrm>
                <a:off x="4594" y="1248"/>
                <a:ext cx="674" cy="130"/>
              </a:xfrm>
              <a:custGeom>
                <a:avLst/>
                <a:gdLst>
                  <a:gd name="T0" fmla="*/ 0 w 674"/>
                  <a:gd name="T1" fmla="*/ 130 h 130"/>
                  <a:gd name="T2" fmla="*/ 68 w 674"/>
                  <a:gd name="T3" fmla="*/ 0 h 130"/>
                  <a:gd name="T4" fmla="*/ 674 w 674"/>
                  <a:gd name="T5" fmla="*/ 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74" h="130">
                    <a:moveTo>
                      <a:pt x="0" y="130"/>
                    </a:moveTo>
                    <a:lnTo>
                      <a:pt x="68" y="0"/>
                    </a:lnTo>
                    <a:lnTo>
                      <a:pt x="674" y="0"/>
                    </a:lnTo>
                  </a:path>
                </a:pathLst>
              </a:custGeom>
              <a:noFill/>
              <a:ln w="28575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>
                <a:prstShdw prst="shdw17" dist="17961" dir="2700000">
                  <a:srgbClr val="00ABB8">
                    <a:gamma/>
                    <a:shade val="60000"/>
                    <a:invGamma/>
                  </a:srgbClr>
                </a:prstShd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150" name="Text Box 110"/>
              <p:cNvSpPr txBox="1">
                <a:spLocks noChangeArrowheads="1"/>
              </p:cNvSpPr>
              <p:nvPr/>
            </p:nvSpPr>
            <p:spPr bwMode="auto">
              <a:xfrm>
                <a:off x="4597" y="1121"/>
                <a:ext cx="694" cy="1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900" dirty="0" smtClean="0">
                    <a:solidFill>
                      <a:srgbClr val="066168"/>
                    </a:solidFill>
                    <a:latin typeface="Verdana" pitchFamily="34" charset="0"/>
                  </a:rPr>
                  <a:t>Polo </a:t>
                </a:r>
                <a:r>
                  <a:rPr lang="pt-BR" sz="900" dirty="0">
                    <a:solidFill>
                      <a:srgbClr val="066168"/>
                    </a:solidFill>
                    <a:latin typeface="Verdana" pitchFamily="34" charset="0"/>
                  </a:rPr>
                  <a:t>Fortaleza</a:t>
                </a:r>
              </a:p>
            </p:txBody>
          </p:sp>
          <p:grpSp>
            <p:nvGrpSpPr>
              <p:cNvPr id="215151" name="Group 111"/>
              <p:cNvGrpSpPr>
                <a:grpSpLocks/>
              </p:cNvGrpSpPr>
              <p:nvPr/>
            </p:nvGrpSpPr>
            <p:grpSpPr bwMode="auto">
              <a:xfrm>
                <a:off x="3832" y="1246"/>
                <a:ext cx="933" cy="686"/>
                <a:chOff x="3832" y="1246"/>
                <a:chExt cx="933" cy="686"/>
              </a:xfrm>
            </p:grpSpPr>
            <p:sp>
              <p:nvSpPr>
                <p:cNvPr id="215152" name="Freeform 112"/>
                <p:cNvSpPr>
                  <a:spLocks noChangeAspect="1"/>
                </p:cNvSpPr>
                <p:nvPr/>
              </p:nvSpPr>
              <p:spPr bwMode="auto">
                <a:xfrm>
                  <a:off x="4499" y="1424"/>
                  <a:ext cx="77" cy="113"/>
                </a:xfrm>
                <a:custGeom>
                  <a:avLst/>
                  <a:gdLst>
                    <a:gd name="T0" fmla="*/ 0 w 430"/>
                    <a:gd name="T1" fmla="*/ 480 h 619"/>
                    <a:gd name="T2" fmla="*/ 75 w 430"/>
                    <a:gd name="T3" fmla="*/ 380 h 619"/>
                    <a:gd name="T4" fmla="*/ 123 w 430"/>
                    <a:gd name="T5" fmla="*/ 384 h 619"/>
                    <a:gd name="T6" fmla="*/ 134 w 430"/>
                    <a:gd name="T7" fmla="*/ 378 h 619"/>
                    <a:gd name="T8" fmla="*/ 136 w 430"/>
                    <a:gd name="T9" fmla="*/ 361 h 619"/>
                    <a:gd name="T10" fmla="*/ 123 w 430"/>
                    <a:gd name="T11" fmla="*/ 339 h 619"/>
                    <a:gd name="T12" fmla="*/ 128 w 430"/>
                    <a:gd name="T13" fmla="*/ 322 h 619"/>
                    <a:gd name="T14" fmla="*/ 187 w 430"/>
                    <a:gd name="T15" fmla="*/ 256 h 619"/>
                    <a:gd name="T16" fmla="*/ 161 w 430"/>
                    <a:gd name="T17" fmla="*/ 119 h 619"/>
                    <a:gd name="T18" fmla="*/ 170 w 430"/>
                    <a:gd name="T19" fmla="*/ 108 h 619"/>
                    <a:gd name="T20" fmla="*/ 205 w 430"/>
                    <a:gd name="T21" fmla="*/ 82 h 619"/>
                    <a:gd name="T22" fmla="*/ 258 w 430"/>
                    <a:gd name="T23" fmla="*/ 86 h 619"/>
                    <a:gd name="T24" fmla="*/ 337 w 430"/>
                    <a:gd name="T25" fmla="*/ 33 h 619"/>
                    <a:gd name="T26" fmla="*/ 408 w 430"/>
                    <a:gd name="T27" fmla="*/ 0 h 619"/>
                    <a:gd name="T28" fmla="*/ 430 w 430"/>
                    <a:gd name="T29" fmla="*/ 13 h 619"/>
                    <a:gd name="T30" fmla="*/ 347 w 430"/>
                    <a:gd name="T31" fmla="*/ 355 h 619"/>
                    <a:gd name="T32" fmla="*/ 325 w 430"/>
                    <a:gd name="T33" fmla="*/ 523 h 619"/>
                    <a:gd name="T34" fmla="*/ 317 w 430"/>
                    <a:gd name="T35" fmla="*/ 619 h 619"/>
                    <a:gd name="T36" fmla="*/ 208 w 430"/>
                    <a:gd name="T37" fmla="*/ 489 h 619"/>
                    <a:gd name="T38" fmla="*/ 141 w 430"/>
                    <a:gd name="T39" fmla="*/ 519 h 619"/>
                    <a:gd name="T40" fmla="*/ 99 w 430"/>
                    <a:gd name="T41" fmla="*/ 525 h 619"/>
                    <a:gd name="T42" fmla="*/ 78 w 430"/>
                    <a:gd name="T43" fmla="*/ 489 h 619"/>
                    <a:gd name="T44" fmla="*/ 53 w 430"/>
                    <a:gd name="T45" fmla="*/ 494 h 619"/>
                    <a:gd name="T46" fmla="*/ 30 w 430"/>
                    <a:gd name="T47" fmla="*/ 507 h 619"/>
                    <a:gd name="T48" fmla="*/ 6 w 430"/>
                    <a:gd name="T49" fmla="*/ 504 h 619"/>
                    <a:gd name="T50" fmla="*/ 0 w 430"/>
                    <a:gd name="T51" fmla="*/ 480 h 6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430" h="619">
                      <a:moveTo>
                        <a:pt x="0" y="480"/>
                      </a:moveTo>
                      <a:lnTo>
                        <a:pt x="75" y="380"/>
                      </a:lnTo>
                      <a:lnTo>
                        <a:pt x="123" y="384"/>
                      </a:lnTo>
                      <a:lnTo>
                        <a:pt x="134" y="378"/>
                      </a:lnTo>
                      <a:lnTo>
                        <a:pt x="136" y="361"/>
                      </a:lnTo>
                      <a:lnTo>
                        <a:pt x="123" y="339"/>
                      </a:lnTo>
                      <a:lnTo>
                        <a:pt x="128" y="322"/>
                      </a:lnTo>
                      <a:lnTo>
                        <a:pt x="187" y="256"/>
                      </a:lnTo>
                      <a:lnTo>
                        <a:pt x="161" y="119"/>
                      </a:lnTo>
                      <a:lnTo>
                        <a:pt x="170" y="108"/>
                      </a:lnTo>
                      <a:lnTo>
                        <a:pt x="205" y="82"/>
                      </a:lnTo>
                      <a:lnTo>
                        <a:pt x="258" y="86"/>
                      </a:lnTo>
                      <a:lnTo>
                        <a:pt x="337" y="33"/>
                      </a:lnTo>
                      <a:lnTo>
                        <a:pt x="408" y="0"/>
                      </a:lnTo>
                      <a:lnTo>
                        <a:pt x="430" y="13"/>
                      </a:lnTo>
                      <a:lnTo>
                        <a:pt x="347" y="355"/>
                      </a:lnTo>
                      <a:lnTo>
                        <a:pt x="325" y="523"/>
                      </a:lnTo>
                      <a:lnTo>
                        <a:pt x="317" y="619"/>
                      </a:lnTo>
                      <a:lnTo>
                        <a:pt x="208" y="489"/>
                      </a:lnTo>
                      <a:lnTo>
                        <a:pt x="141" y="519"/>
                      </a:lnTo>
                      <a:lnTo>
                        <a:pt x="99" y="525"/>
                      </a:lnTo>
                      <a:lnTo>
                        <a:pt x="78" y="489"/>
                      </a:lnTo>
                      <a:lnTo>
                        <a:pt x="53" y="494"/>
                      </a:lnTo>
                      <a:lnTo>
                        <a:pt x="30" y="507"/>
                      </a:lnTo>
                      <a:lnTo>
                        <a:pt x="6" y="504"/>
                      </a:lnTo>
                      <a:lnTo>
                        <a:pt x="0" y="48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15153" name="Freeform 113"/>
                <p:cNvSpPr>
                  <a:spLocks noChangeAspect="1"/>
                </p:cNvSpPr>
                <p:nvPr/>
              </p:nvSpPr>
              <p:spPr bwMode="auto">
                <a:xfrm>
                  <a:off x="4520" y="1331"/>
                  <a:ext cx="140" cy="118"/>
                </a:xfrm>
                <a:custGeom>
                  <a:avLst/>
                  <a:gdLst>
                    <a:gd name="T0" fmla="*/ 425 w 775"/>
                    <a:gd name="T1" fmla="*/ 655 h 655"/>
                    <a:gd name="T2" fmla="*/ 370 w 775"/>
                    <a:gd name="T3" fmla="*/ 567 h 655"/>
                    <a:gd name="T4" fmla="*/ 263 w 775"/>
                    <a:gd name="T5" fmla="*/ 498 h 655"/>
                    <a:gd name="T6" fmla="*/ 242 w 775"/>
                    <a:gd name="T7" fmla="*/ 474 h 655"/>
                    <a:gd name="T8" fmla="*/ 212 w 775"/>
                    <a:gd name="T9" fmla="*/ 475 h 655"/>
                    <a:gd name="T10" fmla="*/ 203 w 775"/>
                    <a:gd name="T11" fmla="*/ 498 h 655"/>
                    <a:gd name="T12" fmla="*/ 188 w 775"/>
                    <a:gd name="T13" fmla="*/ 494 h 655"/>
                    <a:gd name="T14" fmla="*/ 0 w 775"/>
                    <a:gd name="T15" fmla="*/ 350 h 655"/>
                    <a:gd name="T16" fmla="*/ 108 w 775"/>
                    <a:gd name="T17" fmla="*/ 175 h 655"/>
                    <a:gd name="T18" fmla="*/ 111 w 775"/>
                    <a:gd name="T19" fmla="*/ 133 h 655"/>
                    <a:gd name="T20" fmla="*/ 60 w 775"/>
                    <a:gd name="T21" fmla="*/ 88 h 655"/>
                    <a:gd name="T22" fmla="*/ 55 w 775"/>
                    <a:gd name="T23" fmla="*/ 36 h 655"/>
                    <a:gd name="T24" fmla="*/ 130 w 775"/>
                    <a:gd name="T25" fmla="*/ 35 h 655"/>
                    <a:gd name="T26" fmla="*/ 161 w 775"/>
                    <a:gd name="T27" fmla="*/ 0 h 655"/>
                    <a:gd name="T28" fmla="*/ 332 w 775"/>
                    <a:gd name="T29" fmla="*/ 78 h 655"/>
                    <a:gd name="T30" fmla="*/ 397 w 775"/>
                    <a:gd name="T31" fmla="*/ 72 h 655"/>
                    <a:gd name="T32" fmla="*/ 502 w 775"/>
                    <a:gd name="T33" fmla="*/ 108 h 655"/>
                    <a:gd name="T34" fmla="*/ 528 w 775"/>
                    <a:gd name="T35" fmla="*/ 33 h 655"/>
                    <a:gd name="T36" fmla="*/ 615 w 775"/>
                    <a:gd name="T37" fmla="*/ 156 h 655"/>
                    <a:gd name="T38" fmla="*/ 775 w 775"/>
                    <a:gd name="T39" fmla="*/ 416 h 655"/>
                    <a:gd name="T40" fmla="*/ 717 w 775"/>
                    <a:gd name="T41" fmla="*/ 420 h 655"/>
                    <a:gd name="T42" fmla="*/ 714 w 775"/>
                    <a:gd name="T43" fmla="*/ 408 h 655"/>
                    <a:gd name="T44" fmla="*/ 690 w 775"/>
                    <a:gd name="T45" fmla="*/ 385 h 655"/>
                    <a:gd name="T46" fmla="*/ 641 w 775"/>
                    <a:gd name="T47" fmla="*/ 377 h 655"/>
                    <a:gd name="T48" fmla="*/ 631 w 775"/>
                    <a:gd name="T49" fmla="*/ 400 h 655"/>
                    <a:gd name="T50" fmla="*/ 634 w 775"/>
                    <a:gd name="T51" fmla="*/ 475 h 655"/>
                    <a:gd name="T52" fmla="*/ 610 w 775"/>
                    <a:gd name="T53" fmla="*/ 502 h 655"/>
                    <a:gd name="T54" fmla="*/ 591 w 775"/>
                    <a:gd name="T55" fmla="*/ 511 h 655"/>
                    <a:gd name="T56" fmla="*/ 559 w 775"/>
                    <a:gd name="T57" fmla="*/ 491 h 655"/>
                    <a:gd name="T58" fmla="*/ 520 w 775"/>
                    <a:gd name="T59" fmla="*/ 519 h 655"/>
                    <a:gd name="T60" fmla="*/ 425 w 775"/>
                    <a:gd name="T61" fmla="*/ 655 h 6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775" h="655">
                      <a:moveTo>
                        <a:pt x="425" y="655"/>
                      </a:moveTo>
                      <a:lnTo>
                        <a:pt x="370" y="567"/>
                      </a:lnTo>
                      <a:lnTo>
                        <a:pt x="263" y="498"/>
                      </a:lnTo>
                      <a:lnTo>
                        <a:pt x="242" y="474"/>
                      </a:lnTo>
                      <a:lnTo>
                        <a:pt x="212" y="475"/>
                      </a:lnTo>
                      <a:lnTo>
                        <a:pt x="203" y="498"/>
                      </a:lnTo>
                      <a:lnTo>
                        <a:pt x="188" y="494"/>
                      </a:lnTo>
                      <a:lnTo>
                        <a:pt x="0" y="350"/>
                      </a:lnTo>
                      <a:lnTo>
                        <a:pt x="108" y="175"/>
                      </a:lnTo>
                      <a:lnTo>
                        <a:pt x="111" y="133"/>
                      </a:lnTo>
                      <a:lnTo>
                        <a:pt x="60" y="88"/>
                      </a:lnTo>
                      <a:lnTo>
                        <a:pt x="55" y="36"/>
                      </a:lnTo>
                      <a:lnTo>
                        <a:pt x="130" y="35"/>
                      </a:lnTo>
                      <a:lnTo>
                        <a:pt x="161" y="0"/>
                      </a:lnTo>
                      <a:lnTo>
                        <a:pt x="332" y="78"/>
                      </a:lnTo>
                      <a:lnTo>
                        <a:pt x="397" y="72"/>
                      </a:lnTo>
                      <a:lnTo>
                        <a:pt x="502" y="108"/>
                      </a:lnTo>
                      <a:lnTo>
                        <a:pt x="528" y="33"/>
                      </a:lnTo>
                      <a:lnTo>
                        <a:pt x="615" y="156"/>
                      </a:lnTo>
                      <a:lnTo>
                        <a:pt x="775" y="416"/>
                      </a:lnTo>
                      <a:lnTo>
                        <a:pt x="717" y="420"/>
                      </a:lnTo>
                      <a:lnTo>
                        <a:pt x="714" y="408"/>
                      </a:lnTo>
                      <a:lnTo>
                        <a:pt x="690" y="385"/>
                      </a:lnTo>
                      <a:lnTo>
                        <a:pt x="641" y="377"/>
                      </a:lnTo>
                      <a:lnTo>
                        <a:pt x="631" y="400"/>
                      </a:lnTo>
                      <a:lnTo>
                        <a:pt x="634" y="475"/>
                      </a:lnTo>
                      <a:lnTo>
                        <a:pt x="610" y="502"/>
                      </a:lnTo>
                      <a:lnTo>
                        <a:pt x="591" y="511"/>
                      </a:lnTo>
                      <a:lnTo>
                        <a:pt x="559" y="491"/>
                      </a:lnTo>
                      <a:lnTo>
                        <a:pt x="520" y="519"/>
                      </a:lnTo>
                      <a:lnTo>
                        <a:pt x="425" y="655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15154" name="Freeform 114"/>
                <p:cNvSpPr>
                  <a:spLocks noChangeAspect="1"/>
                </p:cNvSpPr>
                <p:nvPr/>
              </p:nvSpPr>
              <p:spPr bwMode="auto">
                <a:xfrm>
                  <a:off x="4578" y="1407"/>
                  <a:ext cx="187" cy="145"/>
                </a:xfrm>
                <a:custGeom>
                  <a:avLst/>
                  <a:gdLst>
                    <a:gd name="T0" fmla="*/ 1030 w 1030"/>
                    <a:gd name="T1" fmla="*/ 579 h 803"/>
                    <a:gd name="T2" fmla="*/ 986 w 1030"/>
                    <a:gd name="T3" fmla="*/ 633 h 803"/>
                    <a:gd name="T4" fmla="*/ 877 w 1030"/>
                    <a:gd name="T5" fmla="*/ 635 h 803"/>
                    <a:gd name="T6" fmla="*/ 788 w 1030"/>
                    <a:gd name="T7" fmla="*/ 582 h 803"/>
                    <a:gd name="T8" fmla="*/ 747 w 1030"/>
                    <a:gd name="T9" fmla="*/ 585 h 803"/>
                    <a:gd name="T10" fmla="*/ 683 w 1030"/>
                    <a:gd name="T11" fmla="*/ 642 h 803"/>
                    <a:gd name="T12" fmla="*/ 620 w 1030"/>
                    <a:gd name="T13" fmla="*/ 699 h 803"/>
                    <a:gd name="T14" fmla="*/ 552 w 1030"/>
                    <a:gd name="T15" fmla="*/ 758 h 803"/>
                    <a:gd name="T16" fmla="*/ 534 w 1030"/>
                    <a:gd name="T17" fmla="*/ 803 h 803"/>
                    <a:gd name="T18" fmla="*/ 468 w 1030"/>
                    <a:gd name="T19" fmla="*/ 782 h 803"/>
                    <a:gd name="T20" fmla="*/ 418 w 1030"/>
                    <a:gd name="T21" fmla="*/ 768 h 803"/>
                    <a:gd name="T22" fmla="*/ 343 w 1030"/>
                    <a:gd name="T23" fmla="*/ 781 h 803"/>
                    <a:gd name="T24" fmla="*/ 271 w 1030"/>
                    <a:gd name="T25" fmla="*/ 772 h 803"/>
                    <a:gd name="T26" fmla="*/ 212 w 1030"/>
                    <a:gd name="T27" fmla="*/ 748 h 803"/>
                    <a:gd name="T28" fmla="*/ 145 w 1030"/>
                    <a:gd name="T29" fmla="*/ 746 h 803"/>
                    <a:gd name="T30" fmla="*/ 104 w 1030"/>
                    <a:gd name="T31" fmla="*/ 761 h 803"/>
                    <a:gd name="T32" fmla="*/ 0 w 1030"/>
                    <a:gd name="T33" fmla="*/ 693 h 803"/>
                    <a:gd name="T34" fmla="*/ 44 w 1030"/>
                    <a:gd name="T35" fmla="*/ 612 h 803"/>
                    <a:gd name="T36" fmla="*/ 16 w 1030"/>
                    <a:gd name="T37" fmla="*/ 569 h 803"/>
                    <a:gd name="T38" fmla="*/ 21 w 1030"/>
                    <a:gd name="T39" fmla="*/ 537 h 803"/>
                    <a:gd name="T40" fmla="*/ 48 w 1030"/>
                    <a:gd name="T41" fmla="*/ 510 h 803"/>
                    <a:gd name="T42" fmla="*/ 44 w 1030"/>
                    <a:gd name="T43" fmla="*/ 436 h 803"/>
                    <a:gd name="T44" fmla="*/ 66 w 1030"/>
                    <a:gd name="T45" fmla="*/ 399 h 803"/>
                    <a:gd name="T46" fmla="*/ 139 w 1030"/>
                    <a:gd name="T47" fmla="*/ 353 h 803"/>
                    <a:gd name="T48" fmla="*/ 168 w 1030"/>
                    <a:gd name="T49" fmla="*/ 324 h 803"/>
                    <a:gd name="T50" fmla="*/ 188 w 1030"/>
                    <a:gd name="T51" fmla="*/ 325 h 803"/>
                    <a:gd name="T52" fmla="*/ 194 w 1030"/>
                    <a:gd name="T53" fmla="*/ 349 h 803"/>
                    <a:gd name="T54" fmla="*/ 222 w 1030"/>
                    <a:gd name="T55" fmla="*/ 307 h 803"/>
                    <a:gd name="T56" fmla="*/ 250 w 1030"/>
                    <a:gd name="T57" fmla="*/ 307 h 803"/>
                    <a:gd name="T58" fmla="*/ 274 w 1030"/>
                    <a:gd name="T59" fmla="*/ 316 h 803"/>
                    <a:gd name="T60" fmla="*/ 307 w 1030"/>
                    <a:gd name="T61" fmla="*/ 247 h 803"/>
                    <a:gd name="T62" fmla="*/ 414 w 1030"/>
                    <a:gd name="T63" fmla="*/ 161 h 803"/>
                    <a:gd name="T64" fmla="*/ 400 w 1030"/>
                    <a:gd name="T65" fmla="*/ 81 h 803"/>
                    <a:gd name="T66" fmla="*/ 388 w 1030"/>
                    <a:gd name="T67" fmla="*/ 66 h 803"/>
                    <a:gd name="T68" fmla="*/ 391 w 1030"/>
                    <a:gd name="T69" fmla="*/ 2 h 803"/>
                    <a:gd name="T70" fmla="*/ 450 w 1030"/>
                    <a:gd name="T71" fmla="*/ 0 h 803"/>
                    <a:gd name="T72" fmla="*/ 577 w 1030"/>
                    <a:gd name="T73" fmla="*/ 201 h 803"/>
                    <a:gd name="T74" fmla="*/ 760 w 1030"/>
                    <a:gd name="T75" fmla="*/ 361 h 803"/>
                    <a:gd name="T76" fmla="*/ 892 w 1030"/>
                    <a:gd name="T77" fmla="*/ 418 h 803"/>
                    <a:gd name="T78" fmla="*/ 994 w 1030"/>
                    <a:gd name="T79" fmla="*/ 543 h 803"/>
                    <a:gd name="T80" fmla="*/ 1030 w 1030"/>
                    <a:gd name="T81" fmla="*/ 579 h 8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030" h="803">
                      <a:moveTo>
                        <a:pt x="1030" y="579"/>
                      </a:moveTo>
                      <a:lnTo>
                        <a:pt x="986" y="633"/>
                      </a:lnTo>
                      <a:lnTo>
                        <a:pt x="877" y="635"/>
                      </a:lnTo>
                      <a:lnTo>
                        <a:pt x="788" y="582"/>
                      </a:lnTo>
                      <a:lnTo>
                        <a:pt x="747" y="585"/>
                      </a:lnTo>
                      <a:lnTo>
                        <a:pt x="683" y="642"/>
                      </a:lnTo>
                      <a:lnTo>
                        <a:pt x="620" y="699"/>
                      </a:lnTo>
                      <a:lnTo>
                        <a:pt x="552" y="758"/>
                      </a:lnTo>
                      <a:lnTo>
                        <a:pt x="534" y="803"/>
                      </a:lnTo>
                      <a:lnTo>
                        <a:pt x="468" y="782"/>
                      </a:lnTo>
                      <a:lnTo>
                        <a:pt x="418" y="768"/>
                      </a:lnTo>
                      <a:lnTo>
                        <a:pt x="343" y="781"/>
                      </a:lnTo>
                      <a:lnTo>
                        <a:pt x="271" y="772"/>
                      </a:lnTo>
                      <a:lnTo>
                        <a:pt x="212" y="748"/>
                      </a:lnTo>
                      <a:lnTo>
                        <a:pt x="145" y="746"/>
                      </a:lnTo>
                      <a:lnTo>
                        <a:pt x="104" y="761"/>
                      </a:lnTo>
                      <a:lnTo>
                        <a:pt x="0" y="693"/>
                      </a:lnTo>
                      <a:lnTo>
                        <a:pt x="44" y="612"/>
                      </a:lnTo>
                      <a:lnTo>
                        <a:pt x="16" y="569"/>
                      </a:lnTo>
                      <a:lnTo>
                        <a:pt x="21" y="537"/>
                      </a:lnTo>
                      <a:lnTo>
                        <a:pt x="48" y="510"/>
                      </a:lnTo>
                      <a:lnTo>
                        <a:pt x="44" y="436"/>
                      </a:lnTo>
                      <a:lnTo>
                        <a:pt x="66" y="399"/>
                      </a:lnTo>
                      <a:lnTo>
                        <a:pt x="139" y="353"/>
                      </a:lnTo>
                      <a:lnTo>
                        <a:pt x="168" y="324"/>
                      </a:lnTo>
                      <a:lnTo>
                        <a:pt x="188" y="325"/>
                      </a:lnTo>
                      <a:lnTo>
                        <a:pt x="194" y="349"/>
                      </a:lnTo>
                      <a:lnTo>
                        <a:pt x="222" y="307"/>
                      </a:lnTo>
                      <a:lnTo>
                        <a:pt x="250" y="307"/>
                      </a:lnTo>
                      <a:lnTo>
                        <a:pt x="274" y="316"/>
                      </a:lnTo>
                      <a:lnTo>
                        <a:pt x="307" y="247"/>
                      </a:lnTo>
                      <a:lnTo>
                        <a:pt x="414" y="161"/>
                      </a:lnTo>
                      <a:lnTo>
                        <a:pt x="400" y="81"/>
                      </a:lnTo>
                      <a:lnTo>
                        <a:pt x="388" y="66"/>
                      </a:lnTo>
                      <a:lnTo>
                        <a:pt x="391" y="2"/>
                      </a:lnTo>
                      <a:lnTo>
                        <a:pt x="450" y="0"/>
                      </a:lnTo>
                      <a:lnTo>
                        <a:pt x="577" y="201"/>
                      </a:lnTo>
                      <a:lnTo>
                        <a:pt x="760" y="361"/>
                      </a:lnTo>
                      <a:lnTo>
                        <a:pt x="892" y="418"/>
                      </a:lnTo>
                      <a:lnTo>
                        <a:pt x="994" y="543"/>
                      </a:lnTo>
                      <a:lnTo>
                        <a:pt x="1030" y="579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15155" name="Freeform 115"/>
                <p:cNvSpPr>
                  <a:spLocks noChangeAspect="1"/>
                </p:cNvSpPr>
                <p:nvPr/>
              </p:nvSpPr>
              <p:spPr bwMode="auto">
                <a:xfrm>
                  <a:off x="4305" y="1424"/>
                  <a:ext cx="216" cy="142"/>
                </a:xfrm>
                <a:custGeom>
                  <a:avLst/>
                  <a:gdLst>
                    <a:gd name="T0" fmla="*/ 1021 w 1197"/>
                    <a:gd name="T1" fmla="*/ 0 h 787"/>
                    <a:gd name="T2" fmla="*/ 958 w 1197"/>
                    <a:gd name="T3" fmla="*/ 67 h 787"/>
                    <a:gd name="T4" fmla="*/ 930 w 1197"/>
                    <a:gd name="T5" fmla="*/ 73 h 787"/>
                    <a:gd name="T6" fmla="*/ 845 w 1197"/>
                    <a:gd name="T7" fmla="*/ 246 h 787"/>
                    <a:gd name="T8" fmla="*/ 794 w 1197"/>
                    <a:gd name="T9" fmla="*/ 239 h 787"/>
                    <a:gd name="T10" fmla="*/ 697 w 1197"/>
                    <a:gd name="T11" fmla="*/ 351 h 787"/>
                    <a:gd name="T12" fmla="*/ 650 w 1197"/>
                    <a:gd name="T13" fmla="*/ 358 h 787"/>
                    <a:gd name="T14" fmla="*/ 637 w 1197"/>
                    <a:gd name="T15" fmla="*/ 340 h 787"/>
                    <a:gd name="T16" fmla="*/ 592 w 1197"/>
                    <a:gd name="T17" fmla="*/ 351 h 787"/>
                    <a:gd name="T18" fmla="*/ 498 w 1197"/>
                    <a:gd name="T19" fmla="*/ 439 h 787"/>
                    <a:gd name="T20" fmla="*/ 399 w 1197"/>
                    <a:gd name="T21" fmla="*/ 367 h 787"/>
                    <a:gd name="T22" fmla="*/ 175 w 1197"/>
                    <a:gd name="T23" fmla="*/ 290 h 787"/>
                    <a:gd name="T24" fmla="*/ 0 w 1197"/>
                    <a:gd name="T25" fmla="*/ 430 h 787"/>
                    <a:gd name="T26" fmla="*/ 35 w 1197"/>
                    <a:gd name="T27" fmla="*/ 600 h 787"/>
                    <a:gd name="T28" fmla="*/ 121 w 1197"/>
                    <a:gd name="T29" fmla="*/ 697 h 787"/>
                    <a:gd name="T30" fmla="*/ 522 w 1197"/>
                    <a:gd name="T31" fmla="*/ 717 h 787"/>
                    <a:gd name="T32" fmla="*/ 544 w 1197"/>
                    <a:gd name="T33" fmla="*/ 682 h 787"/>
                    <a:gd name="T34" fmla="*/ 719 w 1197"/>
                    <a:gd name="T35" fmla="*/ 787 h 787"/>
                    <a:gd name="T36" fmla="*/ 773 w 1197"/>
                    <a:gd name="T37" fmla="*/ 703 h 787"/>
                    <a:gd name="T38" fmla="*/ 806 w 1197"/>
                    <a:gd name="T39" fmla="*/ 742 h 787"/>
                    <a:gd name="T40" fmla="*/ 830 w 1197"/>
                    <a:gd name="T41" fmla="*/ 689 h 787"/>
                    <a:gd name="T42" fmla="*/ 863 w 1197"/>
                    <a:gd name="T43" fmla="*/ 689 h 787"/>
                    <a:gd name="T44" fmla="*/ 870 w 1197"/>
                    <a:gd name="T45" fmla="*/ 703 h 787"/>
                    <a:gd name="T46" fmla="*/ 894 w 1197"/>
                    <a:gd name="T47" fmla="*/ 701 h 787"/>
                    <a:gd name="T48" fmla="*/ 916 w 1197"/>
                    <a:gd name="T49" fmla="*/ 675 h 787"/>
                    <a:gd name="T50" fmla="*/ 1055 w 1197"/>
                    <a:gd name="T51" fmla="*/ 590 h 787"/>
                    <a:gd name="T52" fmla="*/ 1055 w 1197"/>
                    <a:gd name="T53" fmla="*/ 561 h 787"/>
                    <a:gd name="T54" fmla="*/ 1080 w 1197"/>
                    <a:gd name="T55" fmla="*/ 503 h 787"/>
                    <a:gd name="T56" fmla="*/ 1073 w 1197"/>
                    <a:gd name="T57" fmla="*/ 479 h 787"/>
                    <a:gd name="T58" fmla="*/ 1149 w 1197"/>
                    <a:gd name="T59" fmla="*/ 379 h 787"/>
                    <a:gd name="T60" fmla="*/ 1134 w 1197"/>
                    <a:gd name="T61" fmla="*/ 328 h 787"/>
                    <a:gd name="T62" fmla="*/ 1081 w 1197"/>
                    <a:gd name="T63" fmla="*/ 292 h 787"/>
                    <a:gd name="T64" fmla="*/ 1056 w 1197"/>
                    <a:gd name="T65" fmla="*/ 246 h 787"/>
                    <a:gd name="T66" fmla="*/ 1119 w 1197"/>
                    <a:gd name="T67" fmla="*/ 179 h 787"/>
                    <a:gd name="T68" fmla="*/ 1197 w 1197"/>
                    <a:gd name="T69" fmla="*/ 83 h 787"/>
                    <a:gd name="T70" fmla="*/ 1021 w 1197"/>
                    <a:gd name="T71" fmla="*/ 0 h 7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197" h="787">
                      <a:moveTo>
                        <a:pt x="1021" y="0"/>
                      </a:moveTo>
                      <a:lnTo>
                        <a:pt x="958" y="67"/>
                      </a:lnTo>
                      <a:lnTo>
                        <a:pt x="930" y="73"/>
                      </a:lnTo>
                      <a:lnTo>
                        <a:pt x="845" y="246"/>
                      </a:lnTo>
                      <a:lnTo>
                        <a:pt x="794" y="239"/>
                      </a:lnTo>
                      <a:lnTo>
                        <a:pt x="697" y="351"/>
                      </a:lnTo>
                      <a:lnTo>
                        <a:pt x="650" y="358"/>
                      </a:lnTo>
                      <a:lnTo>
                        <a:pt x="637" y="340"/>
                      </a:lnTo>
                      <a:lnTo>
                        <a:pt x="592" y="351"/>
                      </a:lnTo>
                      <a:lnTo>
                        <a:pt x="498" y="439"/>
                      </a:lnTo>
                      <a:lnTo>
                        <a:pt x="399" y="367"/>
                      </a:lnTo>
                      <a:lnTo>
                        <a:pt x="175" y="290"/>
                      </a:lnTo>
                      <a:lnTo>
                        <a:pt x="0" y="430"/>
                      </a:lnTo>
                      <a:lnTo>
                        <a:pt x="35" y="600"/>
                      </a:lnTo>
                      <a:lnTo>
                        <a:pt x="121" y="697"/>
                      </a:lnTo>
                      <a:lnTo>
                        <a:pt x="522" y="717"/>
                      </a:lnTo>
                      <a:lnTo>
                        <a:pt x="544" y="682"/>
                      </a:lnTo>
                      <a:lnTo>
                        <a:pt x="719" y="787"/>
                      </a:lnTo>
                      <a:lnTo>
                        <a:pt x="773" y="703"/>
                      </a:lnTo>
                      <a:lnTo>
                        <a:pt x="806" y="742"/>
                      </a:lnTo>
                      <a:lnTo>
                        <a:pt x="830" y="689"/>
                      </a:lnTo>
                      <a:lnTo>
                        <a:pt x="863" y="689"/>
                      </a:lnTo>
                      <a:lnTo>
                        <a:pt x="870" y="703"/>
                      </a:lnTo>
                      <a:lnTo>
                        <a:pt x="894" y="701"/>
                      </a:lnTo>
                      <a:lnTo>
                        <a:pt x="916" y="675"/>
                      </a:lnTo>
                      <a:lnTo>
                        <a:pt x="1055" y="590"/>
                      </a:lnTo>
                      <a:lnTo>
                        <a:pt x="1055" y="561"/>
                      </a:lnTo>
                      <a:lnTo>
                        <a:pt x="1080" y="503"/>
                      </a:lnTo>
                      <a:lnTo>
                        <a:pt x="1073" y="479"/>
                      </a:lnTo>
                      <a:lnTo>
                        <a:pt x="1149" y="379"/>
                      </a:lnTo>
                      <a:lnTo>
                        <a:pt x="1134" y="328"/>
                      </a:lnTo>
                      <a:lnTo>
                        <a:pt x="1081" y="292"/>
                      </a:lnTo>
                      <a:lnTo>
                        <a:pt x="1056" y="246"/>
                      </a:lnTo>
                      <a:lnTo>
                        <a:pt x="1119" y="179"/>
                      </a:lnTo>
                      <a:lnTo>
                        <a:pt x="1197" y="83"/>
                      </a:lnTo>
                      <a:lnTo>
                        <a:pt x="1021" y="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15156" name="Freeform 116"/>
                <p:cNvSpPr>
                  <a:spLocks noChangeAspect="1"/>
                </p:cNvSpPr>
                <p:nvPr/>
              </p:nvSpPr>
              <p:spPr bwMode="auto">
                <a:xfrm>
                  <a:off x="4303" y="1246"/>
                  <a:ext cx="246" cy="258"/>
                </a:xfrm>
                <a:custGeom>
                  <a:avLst/>
                  <a:gdLst>
                    <a:gd name="T0" fmla="*/ 622 w 1362"/>
                    <a:gd name="T1" fmla="*/ 0 h 1427"/>
                    <a:gd name="T2" fmla="*/ 787 w 1362"/>
                    <a:gd name="T3" fmla="*/ 211 h 1427"/>
                    <a:gd name="T4" fmla="*/ 990 w 1362"/>
                    <a:gd name="T5" fmla="*/ 302 h 1427"/>
                    <a:gd name="T6" fmla="*/ 1020 w 1362"/>
                    <a:gd name="T7" fmla="*/ 353 h 1427"/>
                    <a:gd name="T8" fmla="*/ 1172 w 1362"/>
                    <a:gd name="T9" fmla="*/ 454 h 1427"/>
                    <a:gd name="T10" fmla="*/ 1325 w 1362"/>
                    <a:gd name="T11" fmla="*/ 453 h 1427"/>
                    <a:gd name="T12" fmla="*/ 1362 w 1362"/>
                    <a:gd name="T13" fmla="*/ 471 h 1427"/>
                    <a:gd name="T14" fmla="*/ 1332 w 1362"/>
                    <a:gd name="T15" fmla="*/ 505 h 1427"/>
                    <a:gd name="T16" fmla="*/ 1257 w 1362"/>
                    <a:gd name="T17" fmla="*/ 506 h 1427"/>
                    <a:gd name="T18" fmla="*/ 1261 w 1362"/>
                    <a:gd name="T19" fmla="*/ 554 h 1427"/>
                    <a:gd name="T20" fmla="*/ 1314 w 1362"/>
                    <a:gd name="T21" fmla="*/ 604 h 1427"/>
                    <a:gd name="T22" fmla="*/ 1310 w 1362"/>
                    <a:gd name="T23" fmla="*/ 645 h 1427"/>
                    <a:gd name="T24" fmla="*/ 1203 w 1362"/>
                    <a:gd name="T25" fmla="*/ 818 h 1427"/>
                    <a:gd name="T26" fmla="*/ 1174 w 1362"/>
                    <a:gd name="T27" fmla="*/ 833 h 1427"/>
                    <a:gd name="T28" fmla="*/ 1180 w 1362"/>
                    <a:gd name="T29" fmla="*/ 918 h 1427"/>
                    <a:gd name="T30" fmla="*/ 1113 w 1362"/>
                    <a:gd name="T31" fmla="*/ 943 h 1427"/>
                    <a:gd name="T32" fmla="*/ 1113 w 1362"/>
                    <a:gd name="T33" fmla="*/ 958 h 1427"/>
                    <a:gd name="T34" fmla="*/ 1043 w 1362"/>
                    <a:gd name="T35" fmla="*/ 954 h 1427"/>
                    <a:gd name="T36" fmla="*/ 1034 w 1362"/>
                    <a:gd name="T37" fmla="*/ 986 h 1427"/>
                    <a:gd name="T38" fmla="*/ 971 w 1362"/>
                    <a:gd name="T39" fmla="*/ 1054 h 1427"/>
                    <a:gd name="T40" fmla="*/ 943 w 1362"/>
                    <a:gd name="T41" fmla="*/ 1059 h 1427"/>
                    <a:gd name="T42" fmla="*/ 860 w 1362"/>
                    <a:gd name="T43" fmla="*/ 1233 h 1427"/>
                    <a:gd name="T44" fmla="*/ 808 w 1362"/>
                    <a:gd name="T45" fmla="*/ 1226 h 1427"/>
                    <a:gd name="T46" fmla="*/ 712 w 1362"/>
                    <a:gd name="T47" fmla="*/ 1336 h 1427"/>
                    <a:gd name="T48" fmla="*/ 663 w 1362"/>
                    <a:gd name="T49" fmla="*/ 1346 h 1427"/>
                    <a:gd name="T50" fmla="*/ 649 w 1362"/>
                    <a:gd name="T51" fmla="*/ 1328 h 1427"/>
                    <a:gd name="T52" fmla="*/ 607 w 1362"/>
                    <a:gd name="T53" fmla="*/ 1339 h 1427"/>
                    <a:gd name="T54" fmla="*/ 511 w 1362"/>
                    <a:gd name="T55" fmla="*/ 1427 h 1427"/>
                    <a:gd name="T56" fmla="*/ 412 w 1362"/>
                    <a:gd name="T57" fmla="*/ 1354 h 1427"/>
                    <a:gd name="T58" fmla="*/ 187 w 1362"/>
                    <a:gd name="T59" fmla="*/ 1277 h 1427"/>
                    <a:gd name="T60" fmla="*/ 125 w 1362"/>
                    <a:gd name="T61" fmla="*/ 1210 h 1427"/>
                    <a:gd name="T62" fmla="*/ 135 w 1362"/>
                    <a:gd name="T63" fmla="*/ 1178 h 1427"/>
                    <a:gd name="T64" fmla="*/ 113 w 1362"/>
                    <a:gd name="T65" fmla="*/ 1134 h 1427"/>
                    <a:gd name="T66" fmla="*/ 83 w 1362"/>
                    <a:gd name="T67" fmla="*/ 1127 h 1427"/>
                    <a:gd name="T68" fmla="*/ 66 w 1362"/>
                    <a:gd name="T69" fmla="*/ 1104 h 1427"/>
                    <a:gd name="T70" fmla="*/ 66 w 1362"/>
                    <a:gd name="T71" fmla="*/ 1063 h 1427"/>
                    <a:gd name="T72" fmla="*/ 0 w 1362"/>
                    <a:gd name="T73" fmla="*/ 945 h 1427"/>
                    <a:gd name="T74" fmla="*/ 74 w 1362"/>
                    <a:gd name="T75" fmla="*/ 857 h 1427"/>
                    <a:gd name="T76" fmla="*/ 69 w 1362"/>
                    <a:gd name="T77" fmla="*/ 752 h 1427"/>
                    <a:gd name="T78" fmla="*/ 133 w 1362"/>
                    <a:gd name="T79" fmla="*/ 728 h 1427"/>
                    <a:gd name="T80" fmla="*/ 151 w 1362"/>
                    <a:gd name="T81" fmla="*/ 590 h 1427"/>
                    <a:gd name="T82" fmla="*/ 125 w 1362"/>
                    <a:gd name="T83" fmla="*/ 535 h 1427"/>
                    <a:gd name="T84" fmla="*/ 203 w 1362"/>
                    <a:gd name="T85" fmla="*/ 439 h 1427"/>
                    <a:gd name="T86" fmla="*/ 250 w 1362"/>
                    <a:gd name="T87" fmla="*/ 439 h 1427"/>
                    <a:gd name="T88" fmla="*/ 271 w 1362"/>
                    <a:gd name="T89" fmla="*/ 406 h 1427"/>
                    <a:gd name="T90" fmla="*/ 353 w 1362"/>
                    <a:gd name="T91" fmla="*/ 439 h 1427"/>
                    <a:gd name="T92" fmla="*/ 393 w 1362"/>
                    <a:gd name="T93" fmla="*/ 439 h 1427"/>
                    <a:gd name="T94" fmla="*/ 540 w 1362"/>
                    <a:gd name="T95" fmla="*/ 127 h 1427"/>
                    <a:gd name="T96" fmla="*/ 622 w 1362"/>
                    <a:gd name="T97" fmla="*/ 0 h 14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1362" h="1427">
                      <a:moveTo>
                        <a:pt x="622" y="0"/>
                      </a:moveTo>
                      <a:lnTo>
                        <a:pt x="787" y="211"/>
                      </a:lnTo>
                      <a:lnTo>
                        <a:pt x="990" y="302"/>
                      </a:lnTo>
                      <a:lnTo>
                        <a:pt x="1020" y="353"/>
                      </a:lnTo>
                      <a:lnTo>
                        <a:pt x="1172" y="454"/>
                      </a:lnTo>
                      <a:lnTo>
                        <a:pt x="1325" y="453"/>
                      </a:lnTo>
                      <a:lnTo>
                        <a:pt x="1362" y="471"/>
                      </a:lnTo>
                      <a:lnTo>
                        <a:pt x="1332" y="505"/>
                      </a:lnTo>
                      <a:lnTo>
                        <a:pt x="1257" y="506"/>
                      </a:lnTo>
                      <a:lnTo>
                        <a:pt x="1261" y="554"/>
                      </a:lnTo>
                      <a:lnTo>
                        <a:pt x="1314" y="604"/>
                      </a:lnTo>
                      <a:lnTo>
                        <a:pt x="1310" y="645"/>
                      </a:lnTo>
                      <a:lnTo>
                        <a:pt x="1203" y="818"/>
                      </a:lnTo>
                      <a:lnTo>
                        <a:pt x="1174" y="833"/>
                      </a:lnTo>
                      <a:lnTo>
                        <a:pt x="1180" y="918"/>
                      </a:lnTo>
                      <a:lnTo>
                        <a:pt x="1113" y="943"/>
                      </a:lnTo>
                      <a:lnTo>
                        <a:pt x="1113" y="958"/>
                      </a:lnTo>
                      <a:lnTo>
                        <a:pt x="1043" y="954"/>
                      </a:lnTo>
                      <a:lnTo>
                        <a:pt x="1034" y="986"/>
                      </a:lnTo>
                      <a:lnTo>
                        <a:pt x="971" y="1054"/>
                      </a:lnTo>
                      <a:lnTo>
                        <a:pt x="943" y="1059"/>
                      </a:lnTo>
                      <a:lnTo>
                        <a:pt x="860" y="1233"/>
                      </a:lnTo>
                      <a:lnTo>
                        <a:pt x="808" y="1226"/>
                      </a:lnTo>
                      <a:lnTo>
                        <a:pt x="712" y="1336"/>
                      </a:lnTo>
                      <a:lnTo>
                        <a:pt x="663" y="1346"/>
                      </a:lnTo>
                      <a:lnTo>
                        <a:pt x="649" y="1328"/>
                      </a:lnTo>
                      <a:lnTo>
                        <a:pt x="607" y="1339"/>
                      </a:lnTo>
                      <a:lnTo>
                        <a:pt x="511" y="1427"/>
                      </a:lnTo>
                      <a:lnTo>
                        <a:pt x="412" y="1354"/>
                      </a:lnTo>
                      <a:lnTo>
                        <a:pt x="187" y="1277"/>
                      </a:lnTo>
                      <a:lnTo>
                        <a:pt x="125" y="1210"/>
                      </a:lnTo>
                      <a:lnTo>
                        <a:pt x="135" y="1178"/>
                      </a:lnTo>
                      <a:lnTo>
                        <a:pt x="113" y="1134"/>
                      </a:lnTo>
                      <a:lnTo>
                        <a:pt x="83" y="1127"/>
                      </a:lnTo>
                      <a:lnTo>
                        <a:pt x="66" y="1104"/>
                      </a:lnTo>
                      <a:lnTo>
                        <a:pt x="66" y="1063"/>
                      </a:lnTo>
                      <a:lnTo>
                        <a:pt x="0" y="945"/>
                      </a:lnTo>
                      <a:lnTo>
                        <a:pt x="74" y="857"/>
                      </a:lnTo>
                      <a:lnTo>
                        <a:pt x="69" y="752"/>
                      </a:lnTo>
                      <a:lnTo>
                        <a:pt x="133" y="728"/>
                      </a:lnTo>
                      <a:lnTo>
                        <a:pt x="151" y="590"/>
                      </a:lnTo>
                      <a:lnTo>
                        <a:pt x="125" y="535"/>
                      </a:lnTo>
                      <a:lnTo>
                        <a:pt x="203" y="439"/>
                      </a:lnTo>
                      <a:lnTo>
                        <a:pt x="250" y="439"/>
                      </a:lnTo>
                      <a:lnTo>
                        <a:pt x="271" y="406"/>
                      </a:lnTo>
                      <a:lnTo>
                        <a:pt x="353" y="439"/>
                      </a:lnTo>
                      <a:lnTo>
                        <a:pt x="393" y="439"/>
                      </a:lnTo>
                      <a:lnTo>
                        <a:pt x="540" y="127"/>
                      </a:lnTo>
                      <a:lnTo>
                        <a:pt x="622" y="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15157" name="Freeform 117"/>
                <p:cNvSpPr>
                  <a:spLocks noChangeAspect="1"/>
                </p:cNvSpPr>
                <p:nvPr/>
              </p:nvSpPr>
              <p:spPr bwMode="auto">
                <a:xfrm>
                  <a:off x="4045" y="1328"/>
                  <a:ext cx="292" cy="217"/>
                </a:xfrm>
                <a:custGeom>
                  <a:avLst/>
                  <a:gdLst>
                    <a:gd name="T0" fmla="*/ 718 w 1620"/>
                    <a:gd name="T1" fmla="*/ 14 h 1199"/>
                    <a:gd name="T2" fmla="*/ 911 w 1620"/>
                    <a:gd name="T3" fmla="*/ 37 h 1199"/>
                    <a:gd name="T4" fmla="*/ 927 w 1620"/>
                    <a:gd name="T5" fmla="*/ 59 h 1199"/>
                    <a:gd name="T6" fmla="*/ 1008 w 1620"/>
                    <a:gd name="T7" fmla="*/ 53 h 1199"/>
                    <a:gd name="T8" fmla="*/ 1011 w 1620"/>
                    <a:gd name="T9" fmla="*/ 37 h 1199"/>
                    <a:gd name="T10" fmla="*/ 1145 w 1620"/>
                    <a:gd name="T11" fmla="*/ 29 h 1199"/>
                    <a:gd name="T12" fmla="*/ 1428 w 1620"/>
                    <a:gd name="T13" fmla="*/ 0 h 1199"/>
                    <a:gd name="T14" fmla="*/ 1473 w 1620"/>
                    <a:gd name="T15" fmla="*/ 23 h 1199"/>
                    <a:gd name="T16" fmla="*/ 1555 w 1620"/>
                    <a:gd name="T17" fmla="*/ 82 h 1199"/>
                    <a:gd name="T18" fmla="*/ 1585 w 1620"/>
                    <a:gd name="T19" fmla="*/ 137 h 1199"/>
                    <a:gd name="T20" fmla="*/ 1565 w 1620"/>
                    <a:gd name="T21" fmla="*/ 272 h 1199"/>
                    <a:gd name="T22" fmla="*/ 1501 w 1620"/>
                    <a:gd name="T23" fmla="*/ 297 h 1199"/>
                    <a:gd name="T24" fmla="*/ 1505 w 1620"/>
                    <a:gd name="T25" fmla="*/ 403 h 1199"/>
                    <a:gd name="T26" fmla="*/ 1432 w 1620"/>
                    <a:gd name="T27" fmla="*/ 493 h 1199"/>
                    <a:gd name="T28" fmla="*/ 1497 w 1620"/>
                    <a:gd name="T29" fmla="*/ 604 h 1199"/>
                    <a:gd name="T30" fmla="*/ 1499 w 1620"/>
                    <a:gd name="T31" fmla="*/ 653 h 1199"/>
                    <a:gd name="T32" fmla="*/ 1517 w 1620"/>
                    <a:gd name="T33" fmla="*/ 679 h 1199"/>
                    <a:gd name="T34" fmla="*/ 1541 w 1620"/>
                    <a:gd name="T35" fmla="*/ 679 h 1199"/>
                    <a:gd name="T36" fmla="*/ 1567 w 1620"/>
                    <a:gd name="T37" fmla="*/ 723 h 1199"/>
                    <a:gd name="T38" fmla="*/ 1559 w 1620"/>
                    <a:gd name="T39" fmla="*/ 755 h 1199"/>
                    <a:gd name="T40" fmla="*/ 1620 w 1620"/>
                    <a:gd name="T41" fmla="*/ 823 h 1199"/>
                    <a:gd name="T42" fmla="*/ 1442 w 1620"/>
                    <a:gd name="T43" fmla="*/ 964 h 1199"/>
                    <a:gd name="T44" fmla="*/ 1334 w 1620"/>
                    <a:gd name="T45" fmla="*/ 1199 h 1199"/>
                    <a:gd name="T46" fmla="*/ 976 w 1620"/>
                    <a:gd name="T47" fmla="*/ 1176 h 1199"/>
                    <a:gd name="T48" fmla="*/ 752 w 1620"/>
                    <a:gd name="T49" fmla="*/ 1142 h 1199"/>
                    <a:gd name="T50" fmla="*/ 788 w 1620"/>
                    <a:gd name="T51" fmla="*/ 1060 h 1199"/>
                    <a:gd name="T52" fmla="*/ 786 w 1620"/>
                    <a:gd name="T53" fmla="*/ 1029 h 1199"/>
                    <a:gd name="T54" fmla="*/ 814 w 1620"/>
                    <a:gd name="T55" fmla="*/ 995 h 1199"/>
                    <a:gd name="T56" fmla="*/ 796 w 1620"/>
                    <a:gd name="T57" fmla="*/ 968 h 1199"/>
                    <a:gd name="T58" fmla="*/ 824 w 1620"/>
                    <a:gd name="T59" fmla="*/ 937 h 1199"/>
                    <a:gd name="T60" fmla="*/ 784 w 1620"/>
                    <a:gd name="T61" fmla="*/ 902 h 1199"/>
                    <a:gd name="T62" fmla="*/ 812 w 1620"/>
                    <a:gd name="T63" fmla="*/ 839 h 1199"/>
                    <a:gd name="T64" fmla="*/ 802 w 1620"/>
                    <a:gd name="T65" fmla="*/ 782 h 1199"/>
                    <a:gd name="T66" fmla="*/ 722 w 1620"/>
                    <a:gd name="T67" fmla="*/ 685 h 1199"/>
                    <a:gd name="T68" fmla="*/ 724 w 1620"/>
                    <a:gd name="T69" fmla="*/ 659 h 1199"/>
                    <a:gd name="T70" fmla="*/ 752 w 1620"/>
                    <a:gd name="T71" fmla="*/ 616 h 1199"/>
                    <a:gd name="T72" fmla="*/ 702 w 1620"/>
                    <a:gd name="T73" fmla="*/ 576 h 1199"/>
                    <a:gd name="T74" fmla="*/ 522 w 1620"/>
                    <a:gd name="T75" fmla="*/ 739 h 1199"/>
                    <a:gd name="T76" fmla="*/ 438 w 1620"/>
                    <a:gd name="T77" fmla="*/ 753 h 1199"/>
                    <a:gd name="T78" fmla="*/ 419 w 1620"/>
                    <a:gd name="T79" fmla="*/ 788 h 1199"/>
                    <a:gd name="T80" fmla="*/ 397 w 1620"/>
                    <a:gd name="T81" fmla="*/ 784 h 1199"/>
                    <a:gd name="T82" fmla="*/ 278 w 1620"/>
                    <a:gd name="T83" fmla="*/ 479 h 1199"/>
                    <a:gd name="T84" fmla="*/ 55 w 1620"/>
                    <a:gd name="T85" fmla="*/ 457 h 1199"/>
                    <a:gd name="T86" fmla="*/ 13 w 1620"/>
                    <a:gd name="T87" fmla="*/ 409 h 1199"/>
                    <a:gd name="T88" fmla="*/ 0 w 1620"/>
                    <a:gd name="T89" fmla="*/ 309 h 1199"/>
                    <a:gd name="T90" fmla="*/ 118 w 1620"/>
                    <a:gd name="T91" fmla="*/ 282 h 1199"/>
                    <a:gd name="T92" fmla="*/ 118 w 1620"/>
                    <a:gd name="T93" fmla="*/ 252 h 1199"/>
                    <a:gd name="T94" fmla="*/ 178 w 1620"/>
                    <a:gd name="T95" fmla="*/ 252 h 1199"/>
                    <a:gd name="T96" fmla="*/ 186 w 1620"/>
                    <a:gd name="T97" fmla="*/ 264 h 1199"/>
                    <a:gd name="T98" fmla="*/ 219 w 1620"/>
                    <a:gd name="T99" fmla="*/ 264 h 1199"/>
                    <a:gd name="T100" fmla="*/ 231 w 1620"/>
                    <a:gd name="T101" fmla="*/ 219 h 1199"/>
                    <a:gd name="T102" fmla="*/ 280 w 1620"/>
                    <a:gd name="T103" fmla="*/ 149 h 1199"/>
                    <a:gd name="T104" fmla="*/ 321 w 1620"/>
                    <a:gd name="T105" fmla="*/ 180 h 1199"/>
                    <a:gd name="T106" fmla="*/ 358 w 1620"/>
                    <a:gd name="T107" fmla="*/ 143 h 1199"/>
                    <a:gd name="T108" fmla="*/ 387 w 1620"/>
                    <a:gd name="T109" fmla="*/ 139 h 1199"/>
                    <a:gd name="T110" fmla="*/ 450 w 1620"/>
                    <a:gd name="T111" fmla="*/ 172 h 1199"/>
                    <a:gd name="T112" fmla="*/ 528 w 1620"/>
                    <a:gd name="T113" fmla="*/ 147 h 1199"/>
                    <a:gd name="T114" fmla="*/ 718 w 1620"/>
                    <a:gd name="T115" fmla="*/ 14 h 119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620" h="1199">
                      <a:moveTo>
                        <a:pt x="718" y="14"/>
                      </a:moveTo>
                      <a:lnTo>
                        <a:pt x="911" y="37"/>
                      </a:lnTo>
                      <a:lnTo>
                        <a:pt x="927" y="59"/>
                      </a:lnTo>
                      <a:lnTo>
                        <a:pt x="1008" y="53"/>
                      </a:lnTo>
                      <a:lnTo>
                        <a:pt x="1011" y="37"/>
                      </a:lnTo>
                      <a:lnTo>
                        <a:pt x="1145" y="29"/>
                      </a:lnTo>
                      <a:lnTo>
                        <a:pt x="1428" y="0"/>
                      </a:lnTo>
                      <a:lnTo>
                        <a:pt x="1473" y="23"/>
                      </a:lnTo>
                      <a:lnTo>
                        <a:pt x="1555" y="82"/>
                      </a:lnTo>
                      <a:lnTo>
                        <a:pt x="1585" y="137"/>
                      </a:lnTo>
                      <a:lnTo>
                        <a:pt x="1565" y="272"/>
                      </a:lnTo>
                      <a:lnTo>
                        <a:pt x="1501" y="297"/>
                      </a:lnTo>
                      <a:lnTo>
                        <a:pt x="1505" y="403"/>
                      </a:lnTo>
                      <a:lnTo>
                        <a:pt x="1432" y="493"/>
                      </a:lnTo>
                      <a:lnTo>
                        <a:pt x="1497" y="604"/>
                      </a:lnTo>
                      <a:lnTo>
                        <a:pt x="1499" y="653"/>
                      </a:lnTo>
                      <a:lnTo>
                        <a:pt x="1517" y="679"/>
                      </a:lnTo>
                      <a:lnTo>
                        <a:pt x="1541" y="679"/>
                      </a:lnTo>
                      <a:lnTo>
                        <a:pt x="1567" y="723"/>
                      </a:lnTo>
                      <a:lnTo>
                        <a:pt x="1559" y="755"/>
                      </a:lnTo>
                      <a:lnTo>
                        <a:pt x="1620" y="823"/>
                      </a:lnTo>
                      <a:lnTo>
                        <a:pt x="1442" y="964"/>
                      </a:lnTo>
                      <a:lnTo>
                        <a:pt x="1334" y="1199"/>
                      </a:lnTo>
                      <a:lnTo>
                        <a:pt x="976" y="1176"/>
                      </a:lnTo>
                      <a:lnTo>
                        <a:pt x="752" y="1142"/>
                      </a:lnTo>
                      <a:lnTo>
                        <a:pt x="788" y="1060"/>
                      </a:lnTo>
                      <a:lnTo>
                        <a:pt x="786" y="1029"/>
                      </a:lnTo>
                      <a:lnTo>
                        <a:pt x="814" y="995"/>
                      </a:lnTo>
                      <a:lnTo>
                        <a:pt x="796" y="968"/>
                      </a:lnTo>
                      <a:lnTo>
                        <a:pt x="824" y="937"/>
                      </a:lnTo>
                      <a:lnTo>
                        <a:pt x="784" y="902"/>
                      </a:lnTo>
                      <a:lnTo>
                        <a:pt x="812" y="839"/>
                      </a:lnTo>
                      <a:lnTo>
                        <a:pt x="802" y="782"/>
                      </a:lnTo>
                      <a:lnTo>
                        <a:pt x="722" y="685"/>
                      </a:lnTo>
                      <a:lnTo>
                        <a:pt x="724" y="659"/>
                      </a:lnTo>
                      <a:lnTo>
                        <a:pt x="752" y="616"/>
                      </a:lnTo>
                      <a:lnTo>
                        <a:pt x="702" y="576"/>
                      </a:lnTo>
                      <a:lnTo>
                        <a:pt x="522" y="739"/>
                      </a:lnTo>
                      <a:lnTo>
                        <a:pt x="438" y="753"/>
                      </a:lnTo>
                      <a:lnTo>
                        <a:pt x="419" y="788"/>
                      </a:lnTo>
                      <a:lnTo>
                        <a:pt x="397" y="784"/>
                      </a:lnTo>
                      <a:lnTo>
                        <a:pt x="278" y="479"/>
                      </a:lnTo>
                      <a:lnTo>
                        <a:pt x="55" y="457"/>
                      </a:lnTo>
                      <a:lnTo>
                        <a:pt x="13" y="409"/>
                      </a:lnTo>
                      <a:lnTo>
                        <a:pt x="0" y="309"/>
                      </a:lnTo>
                      <a:lnTo>
                        <a:pt x="118" y="282"/>
                      </a:lnTo>
                      <a:lnTo>
                        <a:pt x="118" y="252"/>
                      </a:lnTo>
                      <a:lnTo>
                        <a:pt x="178" y="252"/>
                      </a:lnTo>
                      <a:lnTo>
                        <a:pt x="186" y="264"/>
                      </a:lnTo>
                      <a:lnTo>
                        <a:pt x="219" y="264"/>
                      </a:lnTo>
                      <a:lnTo>
                        <a:pt x="231" y="219"/>
                      </a:lnTo>
                      <a:lnTo>
                        <a:pt x="280" y="149"/>
                      </a:lnTo>
                      <a:lnTo>
                        <a:pt x="321" y="180"/>
                      </a:lnTo>
                      <a:lnTo>
                        <a:pt x="358" y="143"/>
                      </a:lnTo>
                      <a:lnTo>
                        <a:pt x="387" y="139"/>
                      </a:lnTo>
                      <a:lnTo>
                        <a:pt x="450" y="172"/>
                      </a:lnTo>
                      <a:lnTo>
                        <a:pt x="528" y="147"/>
                      </a:lnTo>
                      <a:lnTo>
                        <a:pt x="718" y="14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15158" name="Freeform 118"/>
                <p:cNvSpPr>
                  <a:spLocks noChangeAspect="1"/>
                </p:cNvSpPr>
                <p:nvPr/>
              </p:nvSpPr>
              <p:spPr bwMode="auto">
                <a:xfrm>
                  <a:off x="4102" y="1502"/>
                  <a:ext cx="234" cy="187"/>
                </a:xfrm>
                <a:custGeom>
                  <a:avLst/>
                  <a:gdLst>
                    <a:gd name="T0" fmla="*/ 1127 w 1301"/>
                    <a:gd name="T1" fmla="*/ 0 h 1035"/>
                    <a:gd name="T2" fmla="*/ 1162 w 1301"/>
                    <a:gd name="T3" fmla="*/ 172 h 1035"/>
                    <a:gd name="T4" fmla="*/ 1250 w 1301"/>
                    <a:gd name="T5" fmla="*/ 266 h 1035"/>
                    <a:gd name="T6" fmla="*/ 1258 w 1301"/>
                    <a:gd name="T7" fmla="*/ 345 h 1035"/>
                    <a:gd name="T8" fmla="*/ 1301 w 1301"/>
                    <a:gd name="T9" fmla="*/ 362 h 1035"/>
                    <a:gd name="T10" fmla="*/ 1297 w 1301"/>
                    <a:gd name="T11" fmla="*/ 403 h 1035"/>
                    <a:gd name="T12" fmla="*/ 1287 w 1301"/>
                    <a:gd name="T13" fmla="*/ 448 h 1035"/>
                    <a:gd name="T14" fmla="*/ 1246 w 1301"/>
                    <a:gd name="T15" fmla="*/ 478 h 1035"/>
                    <a:gd name="T16" fmla="*/ 1248 w 1301"/>
                    <a:gd name="T17" fmla="*/ 567 h 1035"/>
                    <a:gd name="T18" fmla="*/ 1268 w 1301"/>
                    <a:gd name="T19" fmla="*/ 597 h 1035"/>
                    <a:gd name="T20" fmla="*/ 1164 w 1301"/>
                    <a:gd name="T21" fmla="*/ 675 h 1035"/>
                    <a:gd name="T22" fmla="*/ 1095 w 1301"/>
                    <a:gd name="T23" fmla="*/ 695 h 1035"/>
                    <a:gd name="T24" fmla="*/ 1095 w 1301"/>
                    <a:gd name="T25" fmla="*/ 749 h 1035"/>
                    <a:gd name="T26" fmla="*/ 1063 w 1301"/>
                    <a:gd name="T27" fmla="*/ 755 h 1035"/>
                    <a:gd name="T28" fmla="*/ 1123 w 1301"/>
                    <a:gd name="T29" fmla="*/ 769 h 1035"/>
                    <a:gd name="T30" fmla="*/ 1113 w 1301"/>
                    <a:gd name="T31" fmla="*/ 826 h 1035"/>
                    <a:gd name="T32" fmla="*/ 1081 w 1301"/>
                    <a:gd name="T33" fmla="*/ 838 h 1035"/>
                    <a:gd name="T34" fmla="*/ 1125 w 1301"/>
                    <a:gd name="T35" fmla="*/ 836 h 1035"/>
                    <a:gd name="T36" fmla="*/ 1113 w 1301"/>
                    <a:gd name="T37" fmla="*/ 878 h 1035"/>
                    <a:gd name="T38" fmla="*/ 1091 w 1301"/>
                    <a:gd name="T39" fmla="*/ 906 h 1035"/>
                    <a:gd name="T40" fmla="*/ 1025 w 1301"/>
                    <a:gd name="T41" fmla="*/ 902 h 1035"/>
                    <a:gd name="T42" fmla="*/ 952 w 1301"/>
                    <a:gd name="T43" fmla="*/ 1019 h 1035"/>
                    <a:gd name="T44" fmla="*/ 954 w 1301"/>
                    <a:gd name="T45" fmla="*/ 1035 h 1035"/>
                    <a:gd name="T46" fmla="*/ 892 w 1301"/>
                    <a:gd name="T47" fmla="*/ 1029 h 1035"/>
                    <a:gd name="T48" fmla="*/ 779 w 1301"/>
                    <a:gd name="T49" fmla="*/ 969 h 1035"/>
                    <a:gd name="T50" fmla="*/ 626 w 1301"/>
                    <a:gd name="T51" fmla="*/ 965 h 1035"/>
                    <a:gd name="T52" fmla="*/ 495 w 1301"/>
                    <a:gd name="T53" fmla="*/ 1019 h 1035"/>
                    <a:gd name="T54" fmla="*/ 429 w 1301"/>
                    <a:gd name="T55" fmla="*/ 1009 h 1035"/>
                    <a:gd name="T56" fmla="*/ 415 w 1301"/>
                    <a:gd name="T57" fmla="*/ 945 h 1035"/>
                    <a:gd name="T58" fmla="*/ 308 w 1301"/>
                    <a:gd name="T59" fmla="*/ 933 h 1035"/>
                    <a:gd name="T60" fmla="*/ 0 w 1301"/>
                    <a:gd name="T61" fmla="*/ 643 h 1035"/>
                    <a:gd name="T62" fmla="*/ 14 w 1301"/>
                    <a:gd name="T63" fmla="*/ 617 h 1035"/>
                    <a:gd name="T64" fmla="*/ 55 w 1301"/>
                    <a:gd name="T65" fmla="*/ 605 h 1035"/>
                    <a:gd name="T66" fmla="*/ 159 w 1301"/>
                    <a:gd name="T67" fmla="*/ 488 h 1035"/>
                    <a:gd name="T68" fmla="*/ 243 w 1301"/>
                    <a:gd name="T69" fmla="*/ 462 h 1035"/>
                    <a:gd name="T70" fmla="*/ 425 w 1301"/>
                    <a:gd name="T71" fmla="*/ 460 h 1035"/>
                    <a:gd name="T72" fmla="*/ 465 w 1301"/>
                    <a:gd name="T73" fmla="*/ 323 h 1035"/>
                    <a:gd name="T74" fmla="*/ 536 w 1301"/>
                    <a:gd name="T75" fmla="*/ 317 h 1035"/>
                    <a:gd name="T76" fmla="*/ 513 w 1301"/>
                    <a:gd name="T77" fmla="*/ 258 h 1035"/>
                    <a:gd name="T78" fmla="*/ 485 w 1301"/>
                    <a:gd name="T79" fmla="*/ 229 h 1035"/>
                    <a:gd name="T80" fmla="*/ 437 w 1301"/>
                    <a:gd name="T81" fmla="*/ 178 h 1035"/>
                    <a:gd name="T82" fmla="*/ 642 w 1301"/>
                    <a:gd name="T83" fmla="*/ 210 h 1035"/>
                    <a:gd name="T84" fmla="*/ 1017 w 1301"/>
                    <a:gd name="T85" fmla="*/ 235 h 1035"/>
                    <a:gd name="T86" fmla="*/ 1127 w 1301"/>
                    <a:gd name="T87" fmla="*/ 0 h 10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1301" h="1035">
                      <a:moveTo>
                        <a:pt x="1127" y="0"/>
                      </a:moveTo>
                      <a:lnTo>
                        <a:pt x="1162" y="172"/>
                      </a:lnTo>
                      <a:lnTo>
                        <a:pt x="1250" y="266"/>
                      </a:lnTo>
                      <a:lnTo>
                        <a:pt x="1258" y="345"/>
                      </a:lnTo>
                      <a:lnTo>
                        <a:pt x="1301" y="362"/>
                      </a:lnTo>
                      <a:lnTo>
                        <a:pt x="1297" y="403"/>
                      </a:lnTo>
                      <a:lnTo>
                        <a:pt x="1287" y="448"/>
                      </a:lnTo>
                      <a:lnTo>
                        <a:pt x="1246" y="478"/>
                      </a:lnTo>
                      <a:lnTo>
                        <a:pt x="1248" y="567"/>
                      </a:lnTo>
                      <a:lnTo>
                        <a:pt x="1268" y="597"/>
                      </a:lnTo>
                      <a:lnTo>
                        <a:pt x="1164" y="675"/>
                      </a:lnTo>
                      <a:lnTo>
                        <a:pt x="1095" y="695"/>
                      </a:lnTo>
                      <a:lnTo>
                        <a:pt x="1095" y="749"/>
                      </a:lnTo>
                      <a:lnTo>
                        <a:pt x="1063" y="755"/>
                      </a:lnTo>
                      <a:lnTo>
                        <a:pt x="1123" y="769"/>
                      </a:lnTo>
                      <a:lnTo>
                        <a:pt x="1113" y="826"/>
                      </a:lnTo>
                      <a:lnTo>
                        <a:pt x="1081" y="838"/>
                      </a:lnTo>
                      <a:lnTo>
                        <a:pt x="1125" y="836"/>
                      </a:lnTo>
                      <a:lnTo>
                        <a:pt x="1113" y="878"/>
                      </a:lnTo>
                      <a:lnTo>
                        <a:pt x="1091" y="906"/>
                      </a:lnTo>
                      <a:lnTo>
                        <a:pt x="1025" y="902"/>
                      </a:lnTo>
                      <a:lnTo>
                        <a:pt x="952" y="1019"/>
                      </a:lnTo>
                      <a:lnTo>
                        <a:pt x="954" y="1035"/>
                      </a:lnTo>
                      <a:lnTo>
                        <a:pt x="892" y="1029"/>
                      </a:lnTo>
                      <a:lnTo>
                        <a:pt x="779" y="969"/>
                      </a:lnTo>
                      <a:lnTo>
                        <a:pt x="626" y="965"/>
                      </a:lnTo>
                      <a:lnTo>
                        <a:pt x="495" y="1019"/>
                      </a:lnTo>
                      <a:lnTo>
                        <a:pt x="429" y="1009"/>
                      </a:lnTo>
                      <a:lnTo>
                        <a:pt x="415" y="945"/>
                      </a:lnTo>
                      <a:lnTo>
                        <a:pt x="308" y="933"/>
                      </a:lnTo>
                      <a:lnTo>
                        <a:pt x="0" y="643"/>
                      </a:lnTo>
                      <a:lnTo>
                        <a:pt x="14" y="617"/>
                      </a:lnTo>
                      <a:lnTo>
                        <a:pt x="55" y="605"/>
                      </a:lnTo>
                      <a:lnTo>
                        <a:pt x="159" y="488"/>
                      </a:lnTo>
                      <a:lnTo>
                        <a:pt x="243" y="462"/>
                      </a:lnTo>
                      <a:lnTo>
                        <a:pt x="425" y="460"/>
                      </a:lnTo>
                      <a:lnTo>
                        <a:pt x="465" y="323"/>
                      </a:lnTo>
                      <a:lnTo>
                        <a:pt x="536" y="317"/>
                      </a:lnTo>
                      <a:lnTo>
                        <a:pt x="513" y="258"/>
                      </a:lnTo>
                      <a:lnTo>
                        <a:pt x="485" y="229"/>
                      </a:lnTo>
                      <a:lnTo>
                        <a:pt x="437" y="178"/>
                      </a:lnTo>
                      <a:lnTo>
                        <a:pt x="642" y="210"/>
                      </a:lnTo>
                      <a:lnTo>
                        <a:pt x="1017" y="235"/>
                      </a:lnTo>
                      <a:lnTo>
                        <a:pt x="1127" y="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15159" name="Freeform 119"/>
                <p:cNvSpPr>
                  <a:spLocks noChangeAspect="1"/>
                </p:cNvSpPr>
                <p:nvPr/>
              </p:nvSpPr>
              <p:spPr bwMode="auto">
                <a:xfrm>
                  <a:off x="3983" y="1492"/>
                  <a:ext cx="117" cy="81"/>
                </a:xfrm>
                <a:custGeom>
                  <a:avLst/>
                  <a:gdLst>
                    <a:gd name="T0" fmla="*/ 133 w 646"/>
                    <a:gd name="T1" fmla="*/ 95 h 449"/>
                    <a:gd name="T2" fmla="*/ 250 w 646"/>
                    <a:gd name="T3" fmla="*/ 110 h 449"/>
                    <a:gd name="T4" fmla="*/ 305 w 646"/>
                    <a:gd name="T5" fmla="*/ 0 h 449"/>
                    <a:gd name="T6" fmla="*/ 646 w 646"/>
                    <a:gd name="T7" fmla="*/ 373 h 449"/>
                    <a:gd name="T8" fmla="*/ 561 w 646"/>
                    <a:gd name="T9" fmla="*/ 380 h 449"/>
                    <a:gd name="T10" fmla="*/ 580 w 646"/>
                    <a:gd name="T11" fmla="*/ 410 h 449"/>
                    <a:gd name="T12" fmla="*/ 547 w 646"/>
                    <a:gd name="T13" fmla="*/ 438 h 449"/>
                    <a:gd name="T14" fmla="*/ 509 w 646"/>
                    <a:gd name="T15" fmla="*/ 438 h 449"/>
                    <a:gd name="T16" fmla="*/ 419 w 646"/>
                    <a:gd name="T17" fmla="*/ 409 h 449"/>
                    <a:gd name="T18" fmla="*/ 48 w 646"/>
                    <a:gd name="T19" fmla="*/ 449 h 449"/>
                    <a:gd name="T20" fmla="*/ 0 w 646"/>
                    <a:gd name="T21" fmla="*/ 365 h 449"/>
                    <a:gd name="T22" fmla="*/ 74 w 646"/>
                    <a:gd name="T23" fmla="*/ 143 h 449"/>
                    <a:gd name="T24" fmla="*/ 98 w 646"/>
                    <a:gd name="T25" fmla="*/ 113 h 449"/>
                    <a:gd name="T26" fmla="*/ 133 w 646"/>
                    <a:gd name="T27" fmla="*/ 95 h 4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46" h="449">
                      <a:moveTo>
                        <a:pt x="133" y="95"/>
                      </a:moveTo>
                      <a:lnTo>
                        <a:pt x="250" y="110"/>
                      </a:lnTo>
                      <a:lnTo>
                        <a:pt x="305" y="0"/>
                      </a:lnTo>
                      <a:lnTo>
                        <a:pt x="646" y="373"/>
                      </a:lnTo>
                      <a:lnTo>
                        <a:pt x="561" y="380"/>
                      </a:lnTo>
                      <a:lnTo>
                        <a:pt x="580" y="410"/>
                      </a:lnTo>
                      <a:lnTo>
                        <a:pt x="547" y="438"/>
                      </a:lnTo>
                      <a:lnTo>
                        <a:pt x="509" y="438"/>
                      </a:lnTo>
                      <a:lnTo>
                        <a:pt x="419" y="409"/>
                      </a:lnTo>
                      <a:lnTo>
                        <a:pt x="48" y="449"/>
                      </a:lnTo>
                      <a:lnTo>
                        <a:pt x="0" y="365"/>
                      </a:lnTo>
                      <a:lnTo>
                        <a:pt x="74" y="143"/>
                      </a:lnTo>
                      <a:lnTo>
                        <a:pt x="98" y="113"/>
                      </a:lnTo>
                      <a:lnTo>
                        <a:pt x="133" y="95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15160" name="Freeform 120"/>
                <p:cNvSpPr>
                  <a:spLocks noChangeAspect="1"/>
                </p:cNvSpPr>
                <p:nvPr/>
              </p:nvSpPr>
              <p:spPr bwMode="auto">
                <a:xfrm>
                  <a:off x="3964" y="1534"/>
                  <a:ext cx="235" cy="140"/>
                </a:xfrm>
                <a:custGeom>
                  <a:avLst/>
                  <a:gdLst>
                    <a:gd name="T0" fmla="*/ 156 w 1301"/>
                    <a:gd name="T1" fmla="*/ 213 h 774"/>
                    <a:gd name="T2" fmla="*/ 120 w 1301"/>
                    <a:gd name="T3" fmla="*/ 332 h 774"/>
                    <a:gd name="T4" fmla="*/ 30 w 1301"/>
                    <a:gd name="T5" fmla="*/ 418 h 774"/>
                    <a:gd name="T6" fmla="*/ 0 w 1301"/>
                    <a:gd name="T7" fmla="*/ 562 h 774"/>
                    <a:gd name="T8" fmla="*/ 63 w 1301"/>
                    <a:gd name="T9" fmla="*/ 564 h 774"/>
                    <a:gd name="T10" fmla="*/ 111 w 1301"/>
                    <a:gd name="T11" fmla="*/ 597 h 774"/>
                    <a:gd name="T12" fmla="*/ 177 w 1301"/>
                    <a:gd name="T13" fmla="*/ 608 h 774"/>
                    <a:gd name="T14" fmla="*/ 200 w 1301"/>
                    <a:gd name="T15" fmla="*/ 697 h 774"/>
                    <a:gd name="T16" fmla="*/ 242 w 1301"/>
                    <a:gd name="T17" fmla="*/ 774 h 774"/>
                    <a:gd name="T18" fmla="*/ 766 w 1301"/>
                    <a:gd name="T19" fmla="*/ 464 h 774"/>
                    <a:gd name="T20" fmla="*/ 779 w 1301"/>
                    <a:gd name="T21" fmla="*/ 439 h 774"/>
                    <a:gd name="T22" fmla="*/ 819 w 1301"/>
                    <a:gd name="T23" fmla="*/ 425 h 774"/>
                    <a:gd name="T24" fmla="*/ 921 w 1301"/>
                    <a:gd name="T25" fmla="*/ 310 h 774"/>
                    <a:gd name="T26" fmla="*/ 1009 w 1301"/>
                    <a:gd name="T27" fmla="*/ 283 h 774"/>
                    <a:gd name="T28" fmla="*/ 1188 w 1301"/>
                    <a:gd name="T29" fmla="*/ 283 h 774"/>
                    <a:gd name="T30" fmla="*/ 1229 w 1301"/>
                    <a:gd name="T31" fmla="*/ 143 h 774"/>
                    <a:gd name="T32" fmla="*/ 1301 w 1301"/>
                    <a:gd name="T33" fmla="*/ 140 h 774"/>
                    <a:gd name="T34" fmla="*/ 1278 w 1301"/>
                    <a:gd name="T35" fmla="*/ 82 h 774"/>
                    <a:gd name="T36" fmla="*/ 1201 w 1301"/>
                    <a:gd name="T37" fmla="*/ 0 h 774"/>
                    <a:gd name="T38" fmla="*/ 1164 w 1301"/>
                    <a:gd name="T39" fmla="*/ 11 h 774"/>
                    <a:gd name="T40" fmla="*/ 1100 w 1301"/>
                    <a:gd name="T41" fmla="*/ 99 h 774"/>
                    <a:gd name="T42" fmla="*/ 999 w 1301"/>
                    <a:gd name="T43" fmla="*/ 108 h 774"/>
                    <a:gd name="T44" fmla="*/ 979 w 1301"/>
                    <a:gd name="T45" fmla="*/ 133 h 774"/>
                    <a:gd name="T46" fmla="*/ 751 w 1301"/>
                    <a:gd name="T47" fmla="*/ 136 h 774"/>
                    <a:gd name="T48" fmla="*/ 668 w 1301"/>
                    <a:gd name="T49" fmla="*/ 144 h 774"/>
                    <a:gd name="T50" fmla="*/ 687 w 1301"/>
                    <a:gd name="T51" fmla="*/ 175 h 774"/>
                    <a:gd name="T52" fmla="*/ 654 w 1301"/>
                    <a:gd name="T53" fmla="*/ 202 h 774"/>
                    <a:gd name="T54" fmla="*/ 615 w 1301"/>
                    <a:gd name="T55" fmla="*/ 202 h 774"/>
                    <a:gd name="T56" fmla="*/ 528 w 1301"/>
                    <a:gd name="T57" fmla="*/ 174 h 774"/>
                    <a:gd name="T58" fmla="*/ 156 w 1301"/>
                    <a:gd name="T59" fmla="*/ 213 h 7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301" h="774">
                      <a:moveTo>
                        <a:pt x="156" y="213"/>
                      </a:moveTo>
                      <a:lnTo>
                        <a:pt x="120" y="332"/>
                      </a:lnTo>
                      <a:lnTo>
                        <a:pt x="30" y="418"/>
                      </a:lnTo>
                      <a:lnTo>
                        <a:pt x="0" y="562"/>
                      </a:lnTo>
                      <a:lnTo>
                        <a:pt x="63" y="564"/>
                      </a:lnTo>
                      <a:lnTo>
                        <a:pt x="111" y="597"/>
                      </a:lnTo>
                      <a:lnTo>
                        <a:pt x="177" y="608"/>
                      </a:lnTo>
                      <a:lnTo>
                        <a:pt x="200" y="697"/>
                      </a:lnTo>
                      <a:lnTo>
                        <a:pt x="242" y="774"/>
                      </a:lnTo>
                      <a:lnTo>
                        <a:pt x="766" y="464"/>
                      </a:lnTo>
                      <a:lnTo>
                        <a:pt x="779" y="439"/>
                      </a:lnTo>
                      <a:lnTo>
                        <a:pt x="819" y="425"/>
                      </a:lnTo>
                      <a:lnTo>
                        <a:pt x="921" y="310"/>
                      </a:lnTo>
                      <a:lnTo>
                        <a:pt x="1009" y="283"/>
                      </a:lnTo>
                      <a:lnTo>
                        <a:pt x="1188" y="283"/>
                      </a:lnTo>
                      <a:lnTo>
                        <a:pt x="1229" y="143"/>
                      </a:lnTo>
                      <a:lnTo>
                        <a:pt x="1301" y="140"/>
                      </a:lnTo>
                      <a:lnTo>
                        <a:pt x="1278" y="82"/>
                      </a:lnTo>
                      <a:lnTo>
                        <a:pt x="1201" y="0"/>
                      </a:lnTo>
                      <a:lnTo>
                        <a:pt x="1164" y="11"/>
                      </a:lnTo>
                      <a:lnTo>
                        <a:pt x="1100" y="99"/>
                      </a:lnTo>
                      <a:lnTo>
                        <a:pt x="999" y="108"/>
                      </a:lnTo>
                      <a:lnTo>
                        <a:pt x="979" y="133"/>
                      </a:lnTo>
                      <a:lnTo>
                        <a:pt x="751" y="136"/>
                      </a:lnTo>
                      <a:lnTo>
                        <a:pt x="668" y="144"/>
                      </a:lnTo>
                      <a:lnTo>
                        <a:pt x="687" y="175"/>
                      </a:lnTo>
                      <a:lnTo>
                        <a:pt x="654" y="202"/>
                      </a:lnTo>
                      <a:lnTo>
                        <a:pt x="615" y="202"/>
                      </a:lnTo>
                      <a:lnTo>
                        <a:pt x="528" y="174"/>
                      </a:lnTo>
                      <a:lnTo>
                        <a:pt x="156" y="213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15161" name="Freeform 121"/>
                <p:cNvSpPr>
                  <a:spLocks noChangeAspect="1"/>
                </p:cNvSpPr>
                <p:nvPr/>
              </p:nvSpPr>
              <p:spPr bwMode="auto">
                <a:xfrm>
                  <a:off x="4000" y="1410"/>
                  <a:ext cx="194" cy="149"/>
                </a:xfrm>
                <a:custGeom>
                  <a:avLst/>
                  <a:gdLst>
                    <a:gd name="T0" fmla="*/ 304 w 1071"/>
                    <a:gd name="T1" fmla="*/ 0 h 824"/>
                    <a:gd name="T2" fmla="*/ 525 w 1071"/>
                    <a:gd name="T3" fmla="*/ 24 h 824"/>
                    <a:gd name="T4" fmla="*/ 644 w 1071"/>
                    <a:gd name="T5" fmla="*/ 329 h 824"/>
                    <a:gd name="T6" fmla="*/ 666 w 1071"/>
                    <a:gd name="T7" fmla="*/ 337 h 824"/>
                    <a:gd name="T8" fmla="*/ 685 w 1071"/>
                    <a:gd name="T9" fmla="*/ 296 h 824"/>
                    <a:gd name="T10" fmla="*/ 767 w 1071"/>
                    <a:gd name="T11" fmla="*/ 284 h 824"/>
                    <a:gd name="T12" fmla="*/ 949 w 1071"/>
                    <a:gd name="T13" fmla="*/ 121 h 824"/>
                    <a:gd name="T14" fmla="*/ 1001 w 1071"/>
                    <a:gd name="T15" fmla="*/ 159 h 824"/>
                    <a:gd name="T16" fmla="*/ 971 w 1071"/>
                    <a:gd name="T17" fmla="*/ 202 h 824"/>
                    <a:gd name="T18" fmla="*/ 969 w 1071"/>
                    <a:gd name="T19" fmla="*/ 230 h 824"/>
                    <a:gd name="T20" fmla="*/ 1049 w 1071"/>
                    <a:gd name="T21" fmla="*/ 329 h 824"/>
                    <a:gd name="T22" fmla="*/ 1061 w 1071"/>
                    <a:gd name="T23" fmla="*/ 382 h 824"/>
                    <a:gd name="T24" fmla="*/ 1033 w 1071"/>
                    <a:gd name="T25" fmla="*/ 447 h 824"/>
                    <a:gd name="T26" fmla="*/ 1071 w 1071"/>
                    <a:gd name="T27" fmla="*/ 482 h 824"/>
                    <a:gd name="T28" fmla="*/ 1043 w 1071"/>
                    <a:gd name="T29" fmla="*/ 511 h 824"/>
                    <a:gd name="T30" fmla="*/ 1061 w 1071"/>
                    <a:gd name="T31" fmla="*/ 542 h 824"/>
                    <a:gd name="T32" fmla="*/ 1033 w 1071"/>
                    <a:gd name="T33" fmla="*/ 572 h 824"/>
                    <a:gd name="T34" fmla="*/ 1037 w 1071"/>
                    <a:gd name="T35" fmla="*/ 607 h 824"/>
                    <a:gd name="T36" fmla="*/ 997 w 1071"/>
                    <a:gd name="T37" fmla="*/ 687 h 824"/>
                    <a:gd name="T38" fmla="*/ 965 w 1071"/>
                    <a:gd name="T39" fmla="*/ 697 h 824"/>
                    <a:gd name="T40" fmla="*/ 900 w 1071"/>
                    <a:gd name="T41" fmla="*/ 785 h 824"/>
                    <a:gd name="T42" fmla="*/ 799 w 1071"/>
                    <a:gd name="T43" fmla="*/ 795 h 824"/>
                    <a:gd name="T44" fmla="*/ 777 w 1071"/>
                    <a:gd name="T45" fmla="*/ 820 h 824"/>
                    <a:gd name="T46" fmla="*/ 552 w 1071"/>
                    <a:gd name="T47" fmla="*/ 824 h 824"/>
                    <a:gd name="T48" fmla="*/ 210 w 1071"/>
                    <a:gd name="T49" fmla="*/ 449 h 824"/>
                    <a:gd name="T50" fmla="*/ 157 w 1071"/>
                    <a:gd name="T51" fmla="*/ 560 h 824"/>
                    <a:gd name="T52" fmla="*/ 40 w 1071"/>
                    <a:gd name="T53" fmla="*/ 546 h 824"/>
                    <a:gd name="T54" fmla="*/ 14 w 1071"/>
                    <a:gd name="T55" fmla="*/ 447 h 824"/>
                    <a:gd name="T56" fmla="*/ 28 w 1071"/>
                    <a:gd name="T57" fmla="*/ 405 h 824"/>
                    <a:gd name="T58" fmla="*/ 0 w 1071"/>
                    <a:gd name="T59" fmla="*/ 345 h 824"/>
                    <a:gd name="T60" fmla="*/ 247 w 1071"/>
                    <a:gd name="T61" fmla="*/ 83 h 824"/>
                    <a:gd name="T62" fmla="*/ 304 w 1071"/>
                    <a:gd name="T63" fmla="*/ 0 h 8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1071" h="824">
                      <a:moveTo>
                        <a:pt x="304" y="0"/>
                      </a:moveTo>
                      <a:lnTo>
                        <a:pt x="525" y="24"/>
                      </a:lnTo>
                      <a:lnTo>
                        <a:pt x="644" y="329"/>
                      </a:lnTo>
                      <a:lnTo>
                        <a:pt x="666" y="337"/>
                      </a:lnTo>
                      <a:lnTo>
                        <a:pt x="685" y="296"/>
                      </a:lnTo>
                      <a:lnTo>
                        <a:pt x="767" y="284"/>
                      </a:lnTo>
                      <a:lnTo>
                        <a:pt x="949" y="121"/>
                      </a:lnTo>
                      <a:lnTo>
                        <a:pt x="1001" y="159"/>
                      </a:lnTo>
                      <a:lnTo>
                        <a:pt x="971" y="202"/>
                      </a:lnTo>
                      <a:lnTo>
                        <a:pt x="969" y="230"/>
                      </a:lnTo>
                      <a:lnTo>
                        <a:pt x="1049" y="329"/>
                      </a:lnTo>
                      <a:lnTo>
                        <a:pt x="1061" y="382"/>
                      </a:lnTo>
                      <a:lnTo>
                        <a:pt x="1033" y="447"/>
                      </a:lnTo>
                      <a:lnTo>
                        <a:pt x="1071" y="482"/>
                      </a:lnTo>
                      <a:lnTo>
                        <a:pt x="1043" y="511"/>
                      </a:lnTo>
                      <a:lnTo>
                        <a:pt x="1061" y="542"/>
                      </a:lnTo>
                      <a:lnTo>
                        <a:pt x="1033" y="572"/>
                      </a:lnTo>
                      <a:lnTo>
                        <a:pt x="1037" y="607"/>
                      </a:lnTo>
                      <a:lnTo>
                        <a:pt x="997" y="687"/>
                      </a:lnTo>
                      <a:lnTo>
                        <a:pt x="965" y="697"/>
                      </a:lnTo>
                      <a:lnTo>
                        <a:pt x="900" y="785"/>
                      </a:lnTo>
                      <a:lnTo>
                        <a:pt x="799" y="795"/>
                      </a:lnTo>
                      <a:lnTo>
                        <a:pt x="777" y="820"/>
                      </a:lnTo>
                      <a:lnTo>
                        <a:pt x="552" y="824"/>
                      </a:lnTo>
                      <a:lnTo>
                        <a:pt x="210" y="449"/>
                      </a:lnTo>
                      <a:lnTo>
                        <a:pt x="157" y="560"/>
                      </a:lnTo>
                      <a:lnTo>
                        <a:pt x="40" y="546"/>
                      </a:lnTo>
                      <a:lnTo>
                        <a:pt x="14" y="447"/>
                      </a:lnTo>
                      <a:lnTo>
                        <a:pt x="28" y="405"/>
                      </a:lnTo>
                      <a:lnTo>
                        <a:pt x="0" y="345"/>
                      </a:lnTo>
                      <a:lnTo>
                        <a:pt x="247" y="83"/>
                      </a:lnTo>
                      <a:lnTo>
                        <a:pt x="304" y="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15162" name="Freeform 122"/>
                <p:cNvSpPr>
                  <a:spLocks noChangeAspect="1"/>
                </p:cNvSpPr>
                <p:nvPr/>
              </p:nvSpPr>
              <p:spPr bwMode="auto">
                <a:xfrm>
                  <a:off x="3832" y="1547"/>
                  <a:ext cx="456" cy="385"/>
                </a:xfrm>
                <a:custGeom>
                  <a:avLst/>
                  <a:gdLst>
                    <a:gd name="T0" fmla="*/ 94 w 2527"/>
                    <a:gd name="T1" fmla="*/ 279 h 2134"/>
                    <a:gd name="T2" fmla="*/ 165 w 2527"/>
                    <a:gd name="T3" fmla="*/ 127 h 2134"/>
                    <a:gd name="T4" fmla="*/ 264 w 2527"/>
                    <a:gd name="T5" fmla="*/ 108 h 2134"/>
                    <a:gd name="T6" fmla="*/ 402 w 2527"/>
                    <a:gd name="T7" fmla="*/ 21 h 2134"/>
                    <a:gd name="T8" fmla="*/ 529 w 2527"/>
                    <a:gd name="T9" fmla="*/ 0 h 2134"/>
                    <a:gd name="T10" fmla="*/ 687 w 2527"/>
                    <a:gd name="T11" fmla="*/ 82 h 2134"/>
                    <a:gd name="T12" fmla="*/ 752 w 2527"/>
                    <a:gd name="T13" fmla="*/ 103 h 2134"/>
                    <a:gd name="T14" fmla="*/ 837 w 2527"/>
                    <a:gd name="T15" fmla="*/ 62 h 2134"/>
                    <a:gd name="T16" fmla="*/ 855 w 2527"/>
                    <a:gd name="T17" fmla="*/ 256 h 2134"/>
                    <a:gd name="T18" fmla="*/ 732 w 2527"/>
                    <a:gd name="T19" fmla="*/ 488 h 2134"/>
                    <a:gd name="T20" fmla="*/ 840 w 2527"/>
                    <a:gd name="T21" fmla="*/ 524 h 2134"/>
                    <a:gd name="T22" fmla="*/ 937 w 2527"/>
                    <a:gd name="T23" fmla="*/ 626 h 2134"/>
                    <a:gd name="T24" fmla="*/ 1501 w 2527"/>
                    <a:gd name="T25" fmla="*/ 394 h 2134"/>
                    <a:gd name="T26" fmla="*/ 1910 w 2527"/>
                    <a:gd name="T27" fmla="*/ 694 h 2134"/>
                    <a:gd name="T28" fmla="*/ 1986 w 2527"/>
                    <a:gd name="T29" fmla="*/ 773 h 2134"/>
                    <a:gd name="T30" fmla="*/ 2274 w 2527"/>
                    <a:gd name="T31" fmla="*/ 720 h 2134"/>
                    <a:gd name="T32" fmla="*/ 2451 w 2527"/>
                    <a:gd name="T33" fmla="*/ 785 h 2134"/>
                    <a:gd name="T34" fmla="*/ 2527 w 2527"/>
                    <a:gd name="T35" fmla="*/ 812 h 2134"/>
                    <a:gd name="T36" fmla="*/ 2386 w 2527"/>
                    <a:gd name="T37" fmla="*/ 917 h 2134"/>
                    <a:gd name="T38" fmla="*/ 2336 w 2527"/>
                    <a:gd name="T39" fmla="*/ 1038 h 2134"/>
                    <a:gd name="T40" fmla="*/ 2295 w 2527"/>
                    <a:gd name="T41" fmla="*/ 1055 h 2134"/>
                    <a:gd name="T42" fmla="*/ 2353 w 2527"/>
                    <a:gd name="T43" fmla="*/ 1088 h 2134"/>
                    <a:gd name="T44" fmla="*/ 2448 w 2527"/>
                    <a:gd name="T45" fmla="*/ 1173 h 2134"/>
                    <a:gd name="T46" fmla="*/ 2341 w 2527"/>
                    <a:gd name="T47" fmla="*/ 1293 h 2134"/>
                    <a:gd name="T48" fmla="*/ 2380 w 2527"/>
                    <a:gd name="T49" fmla="*/ 1578 h 2134"/>
                    <a:gd name="T50" fmla="*/ 2080 w 2527"/>
                    <a:gd name="T51" fmla="*/ 1816 h 2134"/>
                    <a:gd name="T52" fmla="*/ 2003 w 2527"/>
                    <a:gd name="T53" fmla="*/ 1866 h 2134"/>
                    <a:gd name="T54" fmla="*/ 1924 w 2527"/>
                    <a:gd name="T55" fmla="*/ 1872 h 2134"/>
                    <a:gd name="T56" fmla="*/ 1795 w 2527"/>
                    <a:gd name="T57" fmla="*/ 1843 h 2134"/>
                    <a:gd name="T58" fmla="*/ 1687 w 2527"/>
                    <a:gd name="T59" fmla="*/ 1875 h 2134"/>
                    <a:gd name="T60" fmla="*/ 1622 w 2527"/>
                    <a:gd name="T61" fmla="*/ 1998 h 2134"/>
                    <a:gd name="T62" fmla="*/ 1572 w 2527"/>
                    <a:gd name="T63" fmla="*/ 2049 h 2134"/>
                    <a:gd name="T64" fmla="*/ 1378 w 2527"/>
                    <a:gd name="T65" fmla="*/ 2134 h 2134"/>
                    <a:gd name="T66" fmla="*/ 1340 w 2527"/>
                    <a:gd name="T67" fmla="*/ 2013 h 2134"/>
                    <a:gd name="T68" fmla="*/ 1225 w 2527"/>
                    <a:gd name="T69" fmla="*/ 1987 h 2134"/>
                    <a:gd name="T70" fmla="*/ 1213 w 2527"/>
                    <a:gd name="T71" fmla="*/ 1857 h 2134"/>
                    <a:gd name="T72" fmla="*/ 1166 w 2527"/>
                    <a:gd name="T73" fmla="*/ 1740 h 2134"/>
                    <a:gd name="T74" fmla="*/ 1116 w 2527"/>
                    <a:gd name="T75" fmla="*/ 1699 h 2134"/>
                    <a:gd name="T76" fmla="*/ 1134 w 2527"/>
                    <a:gd name="T77" fmla="*/ 1602 h 2134"/>
                    <a:gd name="T78" fmla="*/ 1075 w 2527"/>
                    <a:gd name="T79" fmla="*/ 1502 h 2134"/>
                    <a:gd name="T80" fmla="*/ 1016 w 2527"/>
                    <a:gd name="T81" fmla="*/ 1373 h 2134"/>
                    <a:gd name="T82" fmla="*/ 878 w 2527"/>
                    <a:gd name="T83" fmla="*/ 1378 h 2134"/>
                    <a:gd name="T84" fmla="*/ 817 w 2527"/>
                    <a:gd name="T85" fmla="*/ 1275 h 2134"/>
                    <a:gd name="T86" fmla="*/ 790 w 2527"/>
                    <a:gd name="T87" fmla="*/ 1328 h 2134"/>
                    <a:gd name="T88" fmla="*/ 673 w 2527"/>
                    <a:gd name="T89" fmla="*/ 1320 h 2134"/>
                    <a:gd name="T90" fmla="*/ 690 w 2527"/>
                    <a:gd name="T91" fmla="*/ 1402 h 2134"/>
                    <a:gd name="T92" fmla="*/ 647 w 2527"/>
                    <a:gd name="T93" fmla="*/ 1429 h 2134"/>
                    <a:gd name="T94" fmla="*/ 487 w 2527"/>
                    <a:gd name="T95" fmla="*/ 1381 h 2134"/>
                    <a:gd name="T96" fmla="*/ 420 w 2527"/>
                    <a:gd name="T97" fmla="*/ 1452 h 2134"/>
                    <a:gd name="T98" fmla="*/ 435 w 2527"/>
                    <a:gd name="T99" fmla="*/ 1546 h 2134"/>
                    <a:gd name="T100" fmla="*/ 255 w 2527"/>
                    <a:gd name="T101" fmla="*/ 1511 h 2134"/>
                    <a:gd name="T102" fmla="*/ 91 w 2527"/>
                    <a:gd name="T103" fmla="*/ 1481 h 2134"/>
                    <a:gd name="T104" fmla="*/ 126 w 2527"/>
                    <a:gd name="T105" fmla="*/ 1376 h 2134"/>
                    <a:gd name="T106" fmla="*/ 214 w 2527"/>
                    <a:gd name="T107" fmla="*/ 1320 h 2134"/>
                    <a:gd name="T108" fmla="*/ 129 w 2527"/>
                    <a:gd name="T109" fmla="*/ 1088 h 2134"/>
                    <a:gd name="T110" fmla="*/ 182 w 2527"/>
                    <a:gd name="T111" fmla="*/ 1061 h 2134"/>
                    <a:gd name="T112" fmla="*/ 270 w 2527"/>
                    <a:gd name="T113" fmla="*/ 888 h 2134"/>
                    <a:gd name="T114" fmla="*/ 185 w 2527"/>
                    <a:gd name="T115" fmla="*/ 644 h 2134"/>
                    <a:gd name="T116" fmla="*/ 38 w 2527"/>
                    <a:gd name="T117" fmla="*/ 530 h 2134"/>
                    <a:gd name="T118" fmla="*/ 0 w 2527"/>
                    <a:gd name="T119" fmla="*/ 382 h 2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2527" h="2134">
                      <a:moveTo>
                        <a:pt x="44" y="330"/>
                      </a:moveTo>
                      <a:lnTo>
                        <a:pt x="94" y="279"/>
                      </a:lnTo>
                      <a:lnTo>
                        <a:pt x="114" y="209"/>
                      </a:lnTo>
                      <a:lnTo>
                        <a:pt x="165" y="127"/>
                      </a:lnTo>
                      <a:lnTo>
                        <a:pt x="235" y="97"/>
                      </a:lnTo>
                      <a:lnTo>
                        <a:pt x="264" y="108"/>
                      </a:lnTo>
                      <a:lnTo>
                        <a:pt x="317" y="45"/>
                      </a:lnTo>
                      <a:lnTo>
                        <a:pt x="402" y="21"/>
                      </a:lnTo>
                      <a:lnTo>
                        <a:pt x="391" y="6"/>
                      </a:lnTo>
                      <a:lnTo>
                        <a:pt x="529" y="0"/>
                      </a:lnTo>
                      <a:lnTo>
                        <a:pt x="634" y="82"/>
                      </a:lnTo>
                      <a:lnTo>
                        <a:pt x="687" y="82"/>
                      </a:lnTo>
                      <a:lnTo>
                        <a:pt x="699" y="65"/>
                      </a:lnTo>
                      <a:lnTo>
                        <a:pt x="752" y="103"/>
                      </a:lnTo>
                      <a:lnTo>
                        <a:pt x="769" y="103"/>
                      </a:lnTo>
                      <a:lnTo>
                        <a:pt x="837" y="62"/>
                      </a:lnTo>
                      <a:lnTo>
                        <a:pt x="887" y="141"/>
                      </a:lnTo>
                      <a:lnTo>
                        <a:pt x="855" y="256"/>
                      </a:lnTo>
                      <a:lnTo>
                        <a:pt x="766" y="344"/>
                      </a:lnTo>
                      <a:lnTo>
                        <a:pt x="732" y="488"/>
                      </a:lnTo>
                      <a:lnTo>
                        <a:pt x="796" y="494"/>
                      </a:lnTo>
                      <a:lnTo>
                        <a:pt x="840" y="524"/>
                      </a:lnTo>
                      <a:lnTo>
                        <a:pt x="910" y="544"/>
                      </a:lnTo>
                      <a:lnTo>
                        <a:pt x="937" y="626"/>
                      </a:lnTo>
                      <a:lnTo>
                        <a:pt x="972" y="702"/>
                      </a:lnTo>
                      <a:lnTo>
                        <a:pt x="1501" y="394"/>
                      </a:lnTo>
                      <a:lnTo>
                        <a:pt x="1810" y="691"/>
                      </a:lnTo>
                      <a:lnTo>
                        <a:pt x="1910" y="694"/>
                      </a:lnTo>
                      <a:lnTo>
                        <a:pt x="1924" y="758"/>
                      </a:lnTo>
                      <a:lnTo>
                        <a:pt x="1986" y="773"/>
                      </a:lnTo>
                      <a:lnTo>
                        <a:pt x="2130" y="714"/>
                      </a:lnTo>
                      <a:lnTo>
                        <a:pt x="2274" y="720"/>
                      </a:lnTo>
                      <a:lnTo>
                        <a:pt x="2377" y="776"/>
                      </a:lnTo>
                      <a:lnTo>
                        <a:pt x="2451" y="785"/>
                      </a:lnTo>
                      <a:lnTo>
                        <a:pt x="2448" y="770"/>
                      </a:lnTo>
                      <a:lnTo>
                        <a:pt x="2527" y="812"/>
                      </a:lnTo>
                      <a:lnTo>
                        <a:pt x="2482" y="920"/>
                      </a:lnTo>
                      <a:lnTo>
                        <a:pt x="2386" y="917"/>
                      </a:lnTo>
                      <a:lnTo>
                        <a:pt x="2403" y="1046"/>
                      </a:lnTo>
                      <a:lnTo>
                        <a:pt x="2336" y="1038"/>
                      </a:lnTo>
                      <a:lnTo>
                        <a:pt x="2301" y="1011"/>
                      </a:lnTo>
                      <a:lnTo>
                        <a:pt x="2295" y="1055"/>
                      </a:lnTo>
                      <a:lnTo>
                        <a:pt x="2324" y="1105"/>
                      </a:lnTo>
                      <a:lnTo>
                        <a:pt x="2353" y="1088"/>
                      </a:lnTo>
                      <a:lnTo>
                        <a:pt x="2380" y="1161"/>
                      </a:lnTo>
                      <a:lnTo>
                        <a:pt x="2448" y="1173"/>
                      </a:lnTo>
                      <a:lnTo>
                        <a:pt x="2488" y="1258"/>
                      </a:lnTo>
                      <a:lnTo>
                        <a:pt x="2341" y="1293"/>
                      </a:lnTo>
                      <a:lnTo>
                        <a:pt x="2315" y="1481"/>
                      </a:lnTo>
                      <a:lnTo>
                        <a:pt x="2380" y="1578"/>
                      </a:lnTo>
                      <a:lnTo>
                        <a:pt x="2192" y="1781"/>
                      </a:lnTo>
                      <a:lnTo>
                        <a:pt x="2080" y="1816"/>
                      </a:lnTo>
                      <a:lnTo>
                        <a:pt x="2019" y="1881"/>
                      </a:lnTo>
                      <a:lnTo>
                        <a:pt x="2003" y="1866"/>
                      </a:lnTo>
                      <a:lnTo>
                        <a:pt x="1939" y="1860"/>
                      </a:lnTo>
                      <a:lnTo>
                        <a:pt x="1924" y="1872"/>
                      </a:lnTo>
                      <a:lnTo>
                        <a:pt x="1868" y="1881"/>
                      </a:lnTo>
                      <a:lnTo>
                        <a:pt x="1795" y="1843"/>
                      </a:lnTo>
                      <a:lnTo>
                        <a:pt x="1769" y="1860"/>
                      </a:lnTo>
                      <a:lnTo>
                        <a:pt x="1687" y="1875"/>
                      </a:lnTo>
                      <a:lnTo>
                        <a:pt x="1634" y="1919"/>
                      </a:lnTo>
                      <a:lnTo>
                        <a:pt x="1622" y="1998"/>
                      </a:lnTo>
                      <a:lnTo>
                        <a:pt x="1589" y="2046"/>
                      </a:lnTo>
                      <a:lnTo>
                        <a:pt x="1572" y="2049"/>
                      </a:lnTo>
                      <a:lnTo>
                        <a:pt x="1428" y="2134"/>
                      </a:lnTo>
                      <a:lnTo>
                        <a:pt x="1378" y="2134"/>
                      </a:lnTo>
                      <a:lnTo>
                        <a:pt x="1378" y="2083"/>
                      </a:lnTo>
                      <a:lnTo>
                        <a:pt x="1340" y="2013"/>
                      </a:lnTo>
                      <a:lnTo>
                        <a:pt x="1284" y="1984"/>
                      </a:lnTo>
                      <a:lnTo>
                        <a:pt x="1225" y="1987"/>
                      </a:lnTo>
                      <a:lnTo>
                        <a:pt x="1208" y="1925"/>
                      </a:lnTo>
                      <a:lnTo>
                        <a:pt x="1213" y="1857"/>
                      </a:lnTo>
                      <a:lnTo>
                        <a:pt x="1189" y="1828"/>
                      </a:lnTo>
                      <a:lnTo>
                        <a:pt x="1166" y="1740"/>
                      </a:lnTo>
                      <a:lnTo>
                        <a:pt x="1131" y="1728"/>
                      </a:lnTo>
                      <a:lnTo>
                        <a:pt x="1116" y="1699"/>
                      </a:lnTo>
                      <a:lnTo>
                        <a:pt x="1146" y="1660"/>
                      </a:lnTo>
                      <a:lnTo>
                        <a:pt x="1134" y="1602"/>
                      </a:lnTo>
                      <a:lnTo>
                        <a:pt x="1090" y="1564"/>
                      </a:lnTo>
                      <a:lnTo>
                        <a:pt x="1075" y="1502"/>
                      </a:lnTo>
                      <a:lnTo>
                        <a:pt x="1037" y="1481"/>
                      </a:lnTo>
                      <a:lnTo>
                        <a:pt x="1016" y="1373"/>
                      </a:lnTo>
                      <a:lnTo>
                        <a:pt x="934" y="1282"/>
                      </a:lnTo>
                      <a:lnTo>
                        <a:pt x="878" y="1378"/>
                      </a:lnTo>
                      <a:lnTo>
                        <a:pt x="849" y="1282"/>
                      </a:lnTo>
                      <a:lnTo>
                        <a:pt x="817" y="1275"/>
                      </a:lnTo>
                      <a:lnTo>
                        <a:pt x="817" y="1328"/>
                      </a:lnTo>
                      <a:lnTo>
                        <a:pt x="790" y="1328"/>
                      </a:lnTo>
                      <a:lnTo>
                        <a:pt x="737" y="1282"/>
                      </a:lnTo>
                      <a:lnTo>
                        <a:pt x="673" y="1320"/>
                      </a:lnTo>
                      <a:lnTo>
                        <a:pt x="676" y="1376"/>
                      </a:lnTo>
                      <a:lnTo>
                        <a:pt x="690" y="1402"/>
                      </a:lnTo>
                      <a:lnTo>
                        <a:pt x="676" y="1434"/>
                      </a:lnTo>
                      <a:lnTo>
                        <a:pt x="647" y="1429"/>
                      </a:lnTo>
                      <a:lnTo>
                        <a:pt x="617" y="1387"/>
                      </a:lnTo>
                      <a:lnTo>
                        <a:pt x="487" y="1381"/>
                      </a:lnTo>
                      <a:lnTo>
                        <a:pt x="420" y="1413"/>
                      </a:lnTo>
                      <a:lnTo>
                        <a:pt x="420" y="1452"/>
                      </a:lnTo>
                      <a:lnTo>
                        <a:pt x="467" y="1499"/>
                      </a:lnTo>
                      <a:lnTo>
                        <a:pt x="435" y="1546"/>
                      </a:lnTo>
                      <a:lnTo>
                        <a:pt x="320" y="1561"/>
                      </a:lnTo>
                      <a:lnTo>
                        <a:pt x="255" y="1511"/>
                      </a:lnTo>
                      <a:lnTo>
                        <a:pt x="146" y="1505"/>
                      </a:lnTo>
                      <a:lnTo>
                        <a:pt x="91" y="1481"/>
                      </a:lnTo>
                      <a:lnTo>
                        <a:pt x="82" y="1458"/>
                      </a:lnTo>
                      <a:lnTo>
                        <a:pt x="126" y="1376"/>
                      </a:lnTo>
                      <a:lnTo>
                        <a:pt x="170" y="1370"/>
                      </a:lnTo>
                      <a:lnTo>
                        <a:pt x="214" y="1320"/>
                      </a:lnTo>
                      <a:lnTo>
                        <a:pt x="182" y="1258"/>
                      </a:lnTo>
                      <a:lnTo>
                        <a:pt x="129" y="1088"/>
                      </a:lnTo>
                      <a:lnTo>
                        <a:pt x="126" y="1061"/>
                      </a:lnTo>
                      <a:lnTo>
                        <a:pt x="182" y="1061"/>
                      </a:lnTo>
                      <a:lnTo>
                        <a:pt x="264" y="1006"/>
                      </a:lnTo>
                      <a:lnTo>
                        <a:pt x="270" y="888"/>
                      </a:lnTo>
                      <a:lnTo>
                        <a:pt x="197" y="858"/>
                      </a:lnTo>
                      <a:lnTo>
                        <a:pt x="185" y="644"/>
                      </a:lnTo>
                      <a:lnTo>
                        <a:pt x="67" y="564"/>
                      </a:lnTo>
                      <a:lnTo>
                        <a:pt x="38" y="530"/>
                      </a:lnTo>
                      <a:lnTo>
                        <a:pt x="50" y="491"/>
                      </a:lnTo>
                      <a:lnTo>
                        <a:pt x="0" y="382"/>
                      </a:lnTo>
                      <a:lnTo>
                        <a:pt x="44" y="33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</p:grpSp>
        <p:sp>
          <p:nvSpPr>
            <p:cNvPr id="215163" name="Freeform 123"/>
            <p:cNvSpPr>
              <a:spLocks noChangeAspect="1"/>
            </p:cNvSpPr>
            <p:nvPr/>
          </p:nvSpPr>
          <p:spPr bwMode="auto">
            <a:xfrm>
              <a:off x="4523" y="1335"/>
              <a:ext cx="137" cy="110"/>
            </a:xfrm>
            <a:custGeom>
              <a:avLst/>
              <a:gdLst>
                <a:gd name="T0" fmla="*/ 525 w 926"/>
                <a:gd name="T1" fmla="*/ 750 h 750"/>
                <a:gd name="T2" fmla="*/ 461 w 926"/>
                <a:gd name="T3" fmla="*/ 649 h 750"/>
                <a:gd name="T4" fmla="*/ 339 w 926"/>
                <a:gd name="T5" fmla="*/ 570 h 750"/>
                <a:gd name="T6" fmla="*/ 315 w 926"/>
                <a:gd name="T7" fmla="*/ 543 h 750"/>
                <a:gd name="T8" fmla="*/ 280 w 926"/>
                <a:gd name="T9" fmla="*/ 544 h 750"/>
                <a:gd name="T10" fmla="*/ 270 w 926"/>
                <a:gd name="T11" fmla="*/ 570 h 750"/>
                <a:gd name="T12" fmla="*/ 253 w 926"/>
                <a:gd name="T13" fmla="*/ 566 h 750"/>
                <a:gd name="T14" fmla="*/ 0 w 926"/>
                <a:gd name="T15" fmla="*/ 354 h 750"/>
                <a:gd name="T16" fmla="*/ 148 w 926"/>
                <a:gd name="T17" fmla="*/ 198 h 750"/>
                <a:gd name="T18" fmla="*/ 156 w 926"/>
                <a:gd name="T19" fmla="*/ 158 h 750"/>
                <a:gd name="T20" fmla="*/ 92 w 926"/>
                <a:gd name="T21" fmla="*/ 106 h 750"/>
                <a:gd name="T22" fmla="*/ 96 w 926"/>
                <a:gd name="T23" fmla="*/ 42 h 750"/>
                <a:gd name="T24" fmla="*/ 186 w 926"/>
                <a:gd name="T25" fmla="*/ 40 h 750"/>
                <a:gd name="T26" fmla="*/ 222 w 926"/>
                <a:gd name="T27" fmla="*/ 0 h 750"/>
                <a:gd name="T28" fmla="*/ 418 w 926"/>
                <a:gd name="T29" fmla="*/ 89 h 750"/>
                <a:gd name="T30" fmla="*/ 492 w 926"/>
                <a:gd name="T31" fmla="*/ 82 h 750"/>
                <a:gd name="T32" fmla="*/ 613 w 926"/>
                <a:gd name="T33" fmla="*/ 124 h 750"/>
                <a:gd name="T34" fmla="*/ 643 w 926"/>
                <a:gd name="T35" fmla="*/ 38 h 750"/>
                <a:gd name="T36" fmla="*/ 742 w 926"/>
                <a:gd name="T37" fmla="*/ 179 h 750"/>
                <a:gd name="T38" fmla="*/ 926 w 926"/>
                <a:gd name="T39" fmla="*/ 476 h 750"/>
                <a:gd name="T40" fmla="*/ 859 w 926"/>
                <a:gd name="T41" fmla="*/ 481 h 750"/>
                <a:gd name="T42" fmla="*/ 856 w 926"/>
                <a:gd name="T43" fmla="*/ 467 h 750"/>
                <a:gd name="T44" fmla="*/ 828 w 926"/>
                <a:gd name="T45" fmla="*/ 441 h 750"/>
                <a:gd name="T46" fmla="*/ 772 w 926"/>
                <a:gd name="T47" fmla="*/ 432 h 750"/>
                <a:gd name="T48" fmla="*/ 761 w 926"/>
                <a:gd name="T49" fmla="*/ 458 h 750"/>
                <a:gd name="T50" fmla="*/ 764 w 926"/>
                <a:gd name="T51" fmla="*/ 544 h 750"/>
                <a:gd name="T52" fmla="*/ 737 w 926"/>
                <a:gd name="T53" fmla="*/ 575 h 750"/>
                <a:gd name="T54" fmla="*/ 715 w 926"/>
                <a:gd name="T55" fmla="*/ 585 h 750"/>
                <a:gd name="T56" fmla="*/ 678 w 926"/>
                <a:gd name="T57" fmla="*/ 562 h 750"/>
                <a:gd name="T58" fmla="*/ 633 w 926"/>
                <a:gd name="T59" fmla="*/ 594 h 750"/>
                <a:gd name="T60" fmla="*/ 525 w 926"/>
                <a:gd name="T61" fmla="*/ 750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26" h="750">
                  <a:moveTo>
                    <a:pt x="525" y="750"/>
                  </a:moveTo>
                  <a:lnTo>
                    <a:pt x="461" y="649"/>
                  </a:lnTo>
                  <a:lnTo>
                    <a:pt x="339" y="570"/>
                  </a:lnTo>
                  <a:lnTo>
                    <a:pt x="315" y="543"/>
                  </a:lnTo>
                  <a:lnTo>
                    <a:pt x="280" y="544"/>
                  </a:lnTo>
                  <a:lnTo>
                    <a:pt x="270" y="570"/>
                  </a:lnTo>
                  <a:lnTo>
                    <a:pt x="253" y="566"/>
                  </a:lnTo>
                  <a:lnTo>
                    <a:pt x="0" y="354"/>
                  </a:lnTo>
                  <a:lnTo>
                    <a:pt x="148" y="198"/>
                  </a:lnTo>
                  <a:lnTo>
                    <a:pt x="156" y="158"/>
                  </a:lnTo>
                  <a:lnTo>
                    <a:pt x="92" y="106"/>
                  </a:lnTo>
                  <a:lnTo>
                    <a:pt x="96" y="42"/>
                  </a:lnTo>
                  <a:lnTo>
                    <a:pt x="186" y="40"/>
                  </a:lnTo>
                  <a:lnTo>
                    <a:pt x="222" y="0"/>
                  </a:lnTo>
                  <a:lnTo>
                    <a:pt x="418" y="89"/>
                  </a:lnTo>
                  <a:lnTo>
                    <a:pt x="492" y="82"/>
                  </a:lnTo>
                  <a:lnTo>
                    <a:pt x="613" y="124"/>
                  </a:lnTo>
                  <a:lnTo>
                    <a:pt x="643" y="38"/>
                  </a:lnTo>
                  <a:lnTo>
                    <a:pt x="742" y="179"/>
                  </a:lnTo>
                  <a:lnTo>
                    <a:pt x="926" y="476"/>
                  </a:lnTo>
                  <a:lnTo>
                    <a:pt x="859" y="481"/>
                  </a:lnTo>
                  <a:lnTo>
                    <a:pt x="856" y="467"/>
                  </a:lnTo>
                  <a:lnTo>
                    <a:pt x="828" y="441"/>
                  </a:lnTo>
                  <a:lnTo>
                    <a:pt x="772" y="432"/>
                  </a:lnTo>
                  <a:lnTo>
                    <a:pt x="761" y="458"/>
                  </a:lnTo>
                  <a:lnTo>
                    <a:pt x="764" y="544"/>
                  </a:lnTo>
                  <a:lnTo>
                    <a:pt x="737" y="575"/>
                  </a:lnTo>
                  <a:lnTo>
                    <a:pt x="715" y="585"/>
                  </a:lnTo>
                  <a:lnTo>
                    <a:pt x="678" y="562"/>
                  </a:lnTo>
                  <a:lnTo>
                    <a:pt x="633" y="594"/>
                  </a:lnTo>
                  <a:lnTo>
                    <a:pt x="525" y="750"/>
                  </a:lnTo>
                  <a:close/>
                </a:path>
              </a:pathLst>
            </a:custGeom>
            <a:solidFill>
              <a:srgbClr val="3366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215164" name="Group 124"/>
          <p:cNvGrpSpPr>
            <a:grpSpLocks/>
          </p:cNvGrpSpPr>
          <p:nvPr/>
        </p:nvGrpSpPr>
        <p:grpSpPr bwMode="auto">
          <a:xfrm>
            <a:off x="6342063" y="1417638"/>
            <a:ext cx="1714500" cy="779462"/>
            <a:chOff x="3995" y="893"/>
            <a:chExt cx="1080" cy="491"/>
          </a:xfrm>
        </p:grpSpPr>
        <p:sp>
          <p:nvSpPr>
            <p:cNvPr id="215165" name="Freeform 125"/>
            <p:cNvSpPr>
              <a:spLocks/>
            </p:cNvSpPr>
            <p:nvPr/>
          </p:nvSpPr>
          <p:spPr bwMode="auto">
            <a:xfrm>
              <a:off x="4184" y="1014"/>
              <a:ext cx="833" cy="236"/>
            </a:xfrm>
            <a:custGeom>
              <a:avLst/>
              <a:gdLst>
                <a:gd name="T0" fmla="*/ 0 w 833"/>
                <a:gd name="T1" fmla="*/ 236 h 236"/>
                <a:gd name="T2" fmla="*/ 118 w 833"/>
                <a:gd name="T3" fmla="*/ 0 h 236"/>
                <a:gd name="T4" fmla="*/ 833 w 833"/>
                <a:gd name="T5" fmla="*/ 0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3" h="236">
                  <a:moveTo>
                    <a:pt x="0" y="236"/>
                  </a:moveTo>
                  <a:lnTo>
                    <a:pt x="118" y="0"/>
                  </a:lnTo>
                  <a:lnTo>
                    <a:pt x="833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15166" name="Text Box 126"/>
            <p:cNvSpPr txBox="1">
              <a:spLocks noChangeArrowheads="1"/>
            </p:cNvSpPr>
            <p:nvPr/>
          </p:nvSpPr>
          <p:spPr bwMode="auto">
            <a:xfrm>
              <a:off x="4243" y="893"/>
              <a:ext cx="832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900" dirty="0">
                  <a:solidFill>
                    <a:srgbClr val="066168"/>
                  </a:solidFill>
                  <a:latin typeface="Verdana" pitchFamily="34" charset="0"/>
                </a:rPr>
                <a:t>Vale do </a:t>
              </a:r>
              <a:r>
                <a:rPr lang="pt-BR" sz="900" dirty="0" err="1">
                  <a:solidFill>
                    <a:srgbClr val="066168"/>
                  </a:solidFill>
                  <a:latin typeface="Verdana" pitchFamily="34" charset="0"/>
                </a:rPr>
                <a:t>Curu</a:t>
              </a:r>
              <a:endParaRPr lang="pt-BR" sz="9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grpSp>
          <p:nvGrpSpPr>
            <p:cNvPr id="215167" name="Group 127"/>
            <p:cNvGrpSpPr>
              <a:grpSpLocks/>
            </p:cNvGrpSpPr>
            <p:nvPr/>
          </p:nvGrpSpPr>
          <p:grpSpPr bwMode="auto">
            <a:xfrm>
              <a:off x="3995" y="1116"/>
              <a:ext cx="420" cy="268"/>
              <a:chOff x="3995" y="1116"/>
              <a:chExt cx="420" cy="268"/>
            </a:xfrm>
          </p:grpSpPr>
          <p:sp>
            <p:nvSpPr>
              <p:cNvPr id="215168" name="Freeform 128"/>
              <p:cNvSpPr>
                <a:spLocks noChangeAspect="1"/>
              </p:cNvSpPr>
              <p:nvPr/>
            </p:nvSpPr>
            <p:spPr bwMode="auto">
              <a:xfrm>
                <a:off x="4135" y="1116"/>
                <a:ext cx="120" cy="110"/>
              </a:xfrm>
              <a:custGeom>
                <a:avLst/>
                <a:gdLst>
                  <a:gd name="T0" fmla="*/ 385 w 671"/>
                  <a:gd name="T1" fmla="*/ 0 h 607"/>
                  <a:gd name="T2" fmla="*/ 442 w 671"/>
                  <a:gd name="T3" fmla="*/ 80 h 607"/>
                  <a:gd name="T4" fmla="*/ 533 w 671"/>
                  <a:gd name="T5" fmla="*/ 80 h 607"/>
                  <a:gd name="T6" fmla="*/ 558 w 671"/>
                  <a:gd name="T7" fmla="*/ 101 h 607"/>
                  <a:gd name="T8" fmla="*/ 572 w 671"/>
                  <a:gd name="T9" fmla="*/ 139 h 607"/>
                  <a:gd name="T10" fmla="*/ 671 w 671"/>
                  <a:gd name="T11" fmla="*/ 274 h 607"/>
                  <a:gd name="T12" fmla="*/ 569 w 671"/>
                  <a:gd name="T13" fmla="*/ 328 h 607"/>
                  <a:gd name="T14" fmla="*/ 572 w 671"/>
                  <a:gd name="T15" fmla="*/ 375 h 607"/>
                  <a:gd name="T16" fmla="*/ 517 w 671"/>
                  <a:gd name="T17" fmla="*/ 379 h 607"/>
                  <a:gd name="T18" fmla="*/ 539 w 671"/>
                  <a:gd name="T19" fmla="*/ 506 h 607"/>
                  <a:gd name="T20" fmla="*/ 526 w 671"/>
                  <a:gd name="T21" fmla="*/ 539 h 607"/>
                  <a:gd name="T22" fmla="*/ 493 w 671"/>
                  <a:gd name="T23" fmla="*/ 539 h 607"/>
                  <a:gd name="T24" fmla="*/ 459 w 671"/>
                  <a:gd name="T25" fmla="*/ 526 h 607"/>
                  <a:gd name="T26" fmla="*/ 382 w 671"/>
                  <a:gd name="T27" fmla="*/ 607 h 607"/>
                  <a:gd name="T28" fmla="*/ 0 w 671"/>
                  <a:gd name="T29" fmla="*/ 607 h 607"/>
                  <a:gd name="T30" fmla="*/ 1 w 671"/>
                  <a:gd name="T31" fmla="*/ 581 h 607"/>
                  <a:gd name="T32" fmla="*/ 81 w 671"/>
                  <a:gd name="T33" fmla="*/ 556 h 607"/>
                  <a:gd name="T34" fmla="*/ 112 w 671"/>
                  <a:gd name="T35" fmla="*/ 439 h 607"/>
                  <a:gd name="T36" fmla="*/ 101 w 671"/>
                  <a:gd name="T37" fmla="*/ 387 h 607"/>
                  <a:gd name="T38" fmla="*/ 106 w 671"/>
                  <a:gd name="T39" fmla="*/ 325 h 607"/>
                  <a:gd name="T40" fmla="*/ 136 w 671"/>
                  <a:gd name="T41" fmla="*/ 274 h 607"/>
                  <a:gd name="T42" fmla="*/ 81 w 671"/>
                  <a:gd name="T43" fmla="*/ 199 h 607"/>
                  <a:gd name="T44" fmla="*/ 116 w 671"/>
                  <a:gd name="T45" fmla="*/ 134 h 607"/>
                  <a:gd name="T46" fmla="*/ 220 w 671"/>
                  <a:gd name="T47" fmla="*/ 86 h 607"/>
                  <a:gd name="T48" fmla="*/ 236 w 671"/>
                  <a:gd name="T49" fmla="*/ 104 h 607"/>
                  <a:gd name="T50" fmla="*/ 260 w 671"/>
                  <a:gd name="T51" fmla="*/ 108 h 607"/>
                  <a:gd name="T52" fmla="*/ 290 w 671"/>
                  <a:gd name="T53" fmla="*/ 67 h 607"/>
                  <a:gd name="T54" fmla="*/ 337 w 671"/>
                  <a:gd name="T55" fmla="*/ 63 h 607"/>
                  <a:gd name="T56" fmla="*/ 385 w 671"/>
                  <a:gd name="T57" fmla="*/ 0 h 6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71" h="607">
                    <a:moveTo>
                      <a:pt x="385" y="0"/>
                    </a:moveTo>
                    <a:lnTo>
                      <a:pt x="442" y="80"/>
                    </a:lnTo>
                    <a:lnTo>
                      <a:pt x="533" y="80"/>
                    </a:lnTo>
                    <a:lnTo>
                      <a:pt x="558" y="101"/>
                    </a:lnTo>
                    <a:lnTo>
                      <a:pt x="572" y="139"/>
                    </a:lnTo>
                    <a:lnTo>
                      <a:pt x="671" y="274"/>
                    </a:lnTo>
                    <a:lnTo>
                      <a:pt x="569" y="328"/>
                    </a:lnTo>
                    <a:lnTo>
                      <a:pt x="572" y="375"/>
                    </a:lnTo>
                    <a:lnTo>
                      <a:pt x="517" y="379"/>
                    </a:lnTo>
                    <a:lnTo>
                      <a:pt x="539" y="506"/>
                    </a:lnTo>
                    <a:lnTo>
                      <a:pt x="526" y="539"/>
                    </a:lnTo>
                    <a:lnTo>
                      <a:pt x="493" y="539"/>
                    </a:lnTo>
                    <a:lnTo>
                      <a:pt x="459" y="526"/>
                    </a:lnTo>
                    <a:lnTo>
                      <a:pt x="382" y="607"/>
                    </a:lnTo>
                    <a:lnTo>
                      <a:pt x="0" y="607"/>
                    </a:lnTo>
                    <a:lnTo>
                      <a:pt x="1" y="581"/>
                    </a:lnTo>
                    <a:lnTo>
                      <a:pt x="81" y="556"/>
                    </a:lnTo>
                    <a:lnTo>
                      <a:pt x="112" y="439"/>
                    </a:lnTo>
                    <a:lnTo>
                      <a:pt x="101" y="387"/>
                    </a:lnTo>
                    <a:lnTo>
                      <a:pt x="106" y="325"/>
                    </a:lnTo>
                    <a:lnTo>
                      <a:pt x="136" y="274"/>
                    </a:lnTo>
                    <a:lnTo>
                      <a:pt x="81" y="199"/>
                    </a:lnTo>
                    <a:lnTo>
                      <a:pt x="116" y="134"/>
                    </a:lnTo>
                    <a:lnTo>
                      <a:pt x="220" y="86"/>
                    </a:lnTo>
                    <a:lnTo>
                      <a:pt x="236" y="104"/>
                    </a:lnTo>
                    <a:lnTo>
                      <a:pt x="260" y="108"/>
                    </a:lnTo>
                    <a:lnTo>
                      <a:pt x="290" y="67"/>
                    </a:lnTo>
                    <a:lnTo>
                      <a:pt x="337" y="63"/>
                    </a:lnTo>
                    <a:lnTo>
                      <a:pt x="385" y="0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169" name="Freeform 129"/>
              <p:cNvSpPr>
                <a:spLocks noChangeAspect="1"/>
              </p:cNvSpPr>
              <p:nvPr/>
            </p:nvSpPr>
            <p:spPr bwMode="auto">
              <a:xfrm>
                <a:off x="4119" y="1200"/>
                <a:ext cx="296" cy="143"/>
              </a:xfrm>
              <a:custGeom>
                <a:avLst/>
                <a:gdLst>
                  <a:gd name="T0" fmla="*/ 1238 w 1642"/>
                  <a:gd name="T1" fmla="*/ 0 h 794"/>
                  <a:gd name="T2" fmla="*/ 1330 w 1642"/>
                  <a:gd name="T3" fmla="*/ 140 h 794"/>
                  <a:gd name="T4" fmla="*/ 1406 w 1642"/>
                  <a:gd name="T5" fmla="*/ 147 h 794"/>
                  <a:gd name="T6" fmla="*/ 1500 w 1642"/>
                  <a:gd name="T7" fmla="*/ 243 h 794"/>
                  <a:gd name="T8" fmla="*/ 1642 w 1642"/>
                  <a:gd name="T9" fmla="*/ 257 h 794"/>
                  <a:gd name="T10" fmla="*/ 1561 w 1642"/>
                  <a:gd name="T11" fmla="*/ 382 h 794"/>
                  <a:gd name="T12" fmla="*/ 1410 w 1642"/>
                  <a:gd name="T13" fmla="*/ 698 h 794"/>
                  <a:gd name="T14" fmla="*/ 1376 w 1642"/>
                  <a:gd name="T15" fmla="*/ 698 h 794"/>
                  <a:gd name="T16" fmla="*/ 1292 w 1642"/>
                  <a:gd name="T17" fmla="*/ 664 h 794"/>
                  <a:gd name="T18" fmla="*/ 1270 w 1642"/>
                  <a:gd name="T19" fmla="*/ 696 h 794"/>
                  <a:gd name="T20" fmla="*/ 1223 w 1642"/>
                  <a:gd name="T21" fmla="*/ 698 h 794"/>
                  <a:gd name="T22" fmla="*/ 1145 w 1642"/>
                  <a:gd name="T23" fmla="*/ 794 h 794"/>
                  <a:gd name="T24" fmla="*/ 1064 w 1642"/>
                  <a:gd name="T25" fmla="*/ 734 h 794"/>
                  <a:gd name="T26" fmla="*/ 1021 w 1642"/>
                  <a:gd name="T27" fmla="*/ 713 h 794"/>
                  <a:gd name="T28" fmla="*/ 724 w 1642"/>
                  <a:gd name="T29" fmla="*/ 744 h 794"/>
                  <a:gd name="T30" fmla="*/ 600 w 1642"/>
                  <a:gd name="T31" fmla="*/ 748 h 794"/>
                  <a:gd name="T32" fmla="*/ 597 w 1642"/>
                  <a:gd name="T33" fmla="*/ 762 h 794"/>
                  <a:gd name="T34" fmla="*/ 514 w 1642"/>
                  <a:gd name="T35" fmla="*/ 768 h 794"/>
                  <a:gd name="T36" fmla="*/ 500 w 1642"/>
                  <a:gd name="T37" fmla="*/ 747 h 794"/>
                  <a:gd name="T38" fmla="*/ 306 w 1642"/>
                  <a:gd name="T39" fmla="*/ 728 h 794"/>
                  <a:gd name="T40" fmla="*/ 267 w 1642"/>
                  <a:gd name="T41" fmla="*/ 625 h 794"/>
                  <a:gd name="T42" fmla="*/ 299 w 1642"/>
                  <a:gd name="T43" fmla="*/ 496 h 794"/>
                  <a:gd name="T44" fmla="*/ 303 w 1642"/>
                  <a:gd name="T45" fmla="*/ 471 h 794"/>
                  <a:gd name="T46" fmla="*/ 224 w 1642"/>
                  <a:gd name="T47" fmla="*/ 387 h 794"/>
                  <a:gd name="T48" fmla="*/ 0 w 1642"/>
                  <a:gd name="T49" fmla="*/ 356 h 794"/>
                  <a:gd name="T50" fmla="*/ 4 w 1642"/>
                  <a:gd name="T51" fmla="*/ 210 h 794"/>
                  <a:gd name="T52" fmla="*/ 46 w 1642"/>
                  <a:gd name="T53" fmla="*/ 210 h 794"/>
                  <a:gd name="T54" fmla="*/ 86 w 1642"/>
                  <a:gd name="T55" fmla="*/ 169 h 794"/>
                  <a:gd name="T56" fmla="*/ 87 w 1642"/>
                  <a:gd name="T57" fmla="*/ 143 h 794"/>
                  <a:gd name="T58" fmla="*/ 689 w 1642"/>
                  <a:gd name="T59" fmla="*/ 145 h 794"/>
                  <a:gd name="T60" fmla="*/ 985 w 1642"/>
                  <a:gd name="T61" fmla="*/ 148 h 794"/>
                  <a:gd name="T62" fmla="*/ 1102 w 1642"/>
                  <a:gd name="T63" fmla="*/ 248 h 794"/>
                  <a:gd name="T64" fmla="*/ 1142 w 1642"/>
                  <a:gd name="T65" fmla="*/ 222 h 794"/>
                  <a:gd name="T66" fmla="*/ 1121 w 1642"/>
                  <a:gd name="T67" fmla="*/ 154 h 794"/>
                  <a:gd name="T68" fmla="*/ 1186 w 1642"/>
                  <a:gd name="T69" fmla="*/ 110 h 794"/>
                  <a:gd name="T70" fmla="*/ 1238 w 1642"/>
                  <a:gd name="T71" fmla="*/ 0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42" h="794">
                    <a:moveTo>
                      <a:pt x="1238" y="0"/>
                    </a:moveTo>
                    <a:lnTo>
                      <a:pt x="1330" y="140"/>
                    </a:lnTo>
                    <a:lnTo>
                      <a:pt x="1406" y="147"/>
                    </a:lnTo>
                    <a:lnTo>
                      <a:pt x="1500" y="243"/>
                    </a:lnTo>
                    <a:lnTo>
                      <a:pt x="1642" y="257"/>
                    </a:lnTo>
                    <a:lnTo>
                      <a:pt x="1561" y="382"/>
                    </a:lnTo>
                    <a:lnTo>
                      <a:pt x="1410" y="698"/>
                    </a:lnTo>
                    <a:lnTo>
                      <a:pt x="1376" y="698"/>
                    </a:lnTo>
                    <a:lnTo>
                      <a:pt x="1292" y="664"/>
                    </a:lnTo>
                    <a:lnTo>
                      <a:pt x="1270" y="696"/>
                    </a:lnTo>
                    <a:lnTo>
                      <a:pt x="1223" y="698"/>
                    </a:lnTo>
                    <a:lnTo>
                      <a:pt x="1145" y="794"/>
                    </a:lnTo>
                    <a:lnTo>
                      <a:pt x="1064" y="734"/>
                    </a:lnTo>
                    <a:lnTo>
                      <a:pt x="1021" y="713"/>
                    </a:lnTo>
                    <a:lnTo>
                      <a:pt x="724" y="744"/>
                    </a:lnTo>
                    <a:lnTo>
                      <a:pt x="600" y="748"/>
                    </a:lnTo>
                    <a:lnTo>
                      <a:pt x="597" y="762"/>
                    </a:lnTo>
                    <a:lnTo>
                      <a:pt x="514" y="768"/>
                    </a:lnTo>
                    <a:lnTo>
                      <a:pt x="500" y="747"/>
                    </a:lnTo>
                    <a:lnTo>
                      <a:pt x="306" y="728"/>
                    </a:lnTo>
                    <a:lnTo>
                      <a:pt x="267" y="625"/>
                    </a:lnTo>
                    <a:lnTo>
                      <a:pt x="299" y="496"/>
                    </a:lnTo>
                    <a:lnTo>
                      <a:pt x="303" y="471"/>
                    </a:lnTo>
                    <a:lnTo>
                      <a:pt x="224" y="387"/>
                    </a:lnTo>
                    <a:lnTo>
                      <a:pt x="0" y="356"/>
                    </a:lnTo>
                    <a:lnTo>
                      <a:pt x="4" y="210"/>
                    </a:lnTo>
                    <a:lnTo>
                      <a:pt x="46" y="210"/>
                    </a:lnTo>
                    <a:lnTo>
                      <a:pt x="86" y="169"/>
                    </a:lnTo>
                    <a:lnTo>
                      <a:pt x="87" y="143"/>
                    </a:lnTo>
                    <a:lnTo>
                      <a:pt x="689" y="145"/>
                    </a:lnTo>
                    <a:lnTo>
                      <a:pt x="985" y="148"/>
                    </a:lnTo>
                    <a:lnTo>
                      <a:pt x="1102" y="248"/>
                    </a:lnTo>
                    <a:lnTo>
                      <a:pt x="1142" y="222"/>
                    </a:lnTo>
                    <a:lnTo>
                      <a:pt x="1121" y="154"/>
                    </a:lnTo>
                    <a:lnTo>
                      <a:pt x="1186" y="110"/>
                    </a:lnTo>
                    <a:lnTo>
                      <a:pt x="1238" y="0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170" name="Freeform 130"/>
              <p:cNvSpPr>
                <a:spLocks noChangeAspect="1"/>
              </p:cNvSpPr>
              <p:nvPr/>
            </p:nvSpPr>
            <p:spPr bwMode="auto">
              <a:xfrm>
                <a:off x="4111" y="1264"/>
                <a:ext cx="63" cy="91"/>
              </a:xfrm>
              <a:custGeom>
                <a:avLst/>
                <a:gdLst>
                  <a:gd name="T0" fmla="*/ 0 w 350"/>
                  <a:gd name="T1" fmla="*/ 2 h 501"/>
                  <a:gd name="T2" fmla="*/ 43 w 350"/>
                  <a:gd name="T3" fmla="*/ 0 h 501"/>
                  <a:gd name="T4" fmla="*/ 269 w 350"/>
                  <a:gd name="T5" fmla="*/ 33 h 501"/>
                  <a:gd name="T6" fmla="*/ 347 w 350"/>
                  <a:gd name="T7" fmla="*/ 117 h 501"/>
                  <a:gd name="T8" fmla="*/ 313 w 350"/>
                  <a:gd name="T9" fmla="*/ 269 h 501"/>
                  <a:gd name="T10" fmla="*/ 350 w 350"/>
                  <a:gd name="T11" fmla="*/ 373 h 501"/>
                  <a:gd name="T12" fmla="*/ 162 w 350"/>
                  <a:gd name="T13" fmla="*/ 501 h 501"/>
                  <a:gd name="T14" fmla="*/ 145 w 350"/>
                  <a:gd name="T15" fmla="*/ 314 h 501"/>
                  <a:gd name="T16" fmla="*/ 57 w 350"/>
                  <a:gd name="T17" fmla="*/ 285 h 501"/>
                  <a:gd name="T18" fmla="*/ 43 w 350"/>
                  <a:gd name="T19" fmla="*/ 134 h 501"/>
                  <a:gd name="T20" fmla="*/ 0 w 350"/>
                  <a:gd name="T21" fmla="*/ 2 h 5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0" h="501">
                    <a:moveTo>
                      <a:pt x="0" y="2"/>
                    </a:moveTo>
                    <a:lnTo>
                      <a:pt x="43" y="0"/>
                    </a:lnTo>
                    <a:lnTo>
                      <a:pt x="269" y="33"/>
                    </a:lnTo>
                    <a:lnTo>
                      <a:pt x="347" y="117"/>
                    </a:lnTo>
                    <a:lnTo>
                      <a:pt x="313" y="269"/>
                    </a:lnTo>
                    <a:lnTo>
                      <a:pt x="350" y="373"/>
                    </a:lnTo>
                    <a:lnTo>
                      <a:pt x="162" y="501"/>
                    </a:lnTo>
                    <a:lnTo>
                      <a:pt x="145" y="314"/>
                    </a:lnTo>
                    <a:lnTo>
                      <a:pt x="57" y="285"/>
                    </a:lnTo>
                    <a:lnTo>
                      <a:pt x="43" y="13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15171" name="Freeform 131"/>
              <p:cNvSpPr>
                <a:spLocks noChangeAspect="1"/>
              </p:cNvSpPr>
              <p:nvPr/>
            </p:nvSpPr>
            <p:spPr bwMode="auto">
              <a:xfrm>
                <a:off x="3995" y="1264"/>
                <a:ext cx="145" cy="120"/>
              </a:xfrm>
              <a:custGeom>
                <a:avLst/>
                <a:gdLst>
                  <a:gd name="T0" fmla="*/ 469 w 801"/>
                  <a:gd name="T1" fmla="*/ 0 h 665"/>
                  <a:gd name="T2" fmla="*/ 639 w 801"/>
                  <a:gd name="T3" fmla="*/ 4 h 665"/>
                  <a:gd name="T4" fmla="*/ 682 w 801"/>
                  <a:gd name="T5" fmla="*/ 136 h 665"/>
                  <a:gd name="T6" fmla="*/ 696 w 801"/>
                  <a:gd name="T7" fmla="*/ 287 h 665"/>
                  <a:gd name="T8" fmla="*/ 784 w 801"/>
                  <a:gd name="T9" fmla="*/ 318 h 665"/>
                  <a:gd name="T10" fmla="*/ 801 w 801"/>
                  <a:gd name="T11" fmla="*/ 503 h 665"/>
                  <a:gd name="T12" fmla="*/ 720 w 801"/>
                  <a:gd name="T13" fmla="*/ 529 h 665"/>
                  <a:gd name="T14" fmla="*/ 662 w 801"/>
                  <a:gd name="T15" fmla="*/ 496 h 665"/>
                  <a:gd name="T16" fmla="*/ 631 w 801"/>
                  <a:gd name="T17" fmla="*/ 500 h 665"/>
                  <a:gd name="T18" fmla="*/ 595 w 801"/>
                  <a:gd name="T19" fmla="*/ 538 h 665"/>
                  <a:gd name="T20" fmla="*/ 552 w 801"/>
                  <a:gd name="T21" fmla="*/ 506 h 665"/>
                  <a:gd name="T22" fmla="*/ 503 w 801"/>
                  <a:gd name="T23" fmla="*/ 574 h 665"/>
                  <a:gd name="T24" fmla="*/ 489 w 801"/>
                  <a:gd name="T25" fmla="*/ 622 h 665"/>
                  <a:gd name="T26" fmla="*/ 459 w 801"/>
                  <a:gd name="T27" fmla="*/ 622 h 665"/>
                  <a:gd name="T28" fmla="*/ 447 w 801"/>
                  <a:gd name="T29" fmla="*/ 609 h 665"/>
                  <a:gd name="T30" fmla="*/ 391 w 801"/>
                  <a:gd name="T31" fmla="*/ 610 h 665"/>
                  <a:gd name="T32" fmla="*/ 390 w 801"/>
                  <a:gd name="T33" fmla="*/ 639 h 665"/>
                  <a:gd name="T34" fmla="*/ 272 w 801"/>
                  <a:gd name="T35" fmla="*/ 665 h 665"/>
                  <a:gd name="T36" fmla="*/ 262 w 801"/>
                  <a:gd name="T37" fmla="*/ 564 h 665"/>
                  <a:gd name="T38" fmla="*/ 12 w 801"/>
                  <a:gd name="T39" fmla="*/ 409 h 665"/>
                  <a:gd name="T40" fmla="*/ 0 w 801"/>
                  <a:gd name="T41" fmla="*/ 298 h 665"/>
                  <a:gd name="T42" fmla="*/ 300 w 801"/>
                  <a:gd name="T43" fmla="*/ 154 h 665"/>
                  <a:gd name="T44" fmla="*/ 332 w 801"/>
                  <a:gd name="T45" fmla="*/ 166 h 665"/>
                  <a:gd name="T46" fmla="*/ 383 w 801"/>
                  <a:gd name="T47" fmla="*/ 138 h 665"/>
                  <a:gd name="T48" fmla="*/ 469 w 801"/>
                  <a:gd name="T49" fmla="*/ 0 h 6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01" h="665">
                    <a:moveTo>
                      <a:pt x="469" y="0"/>
                    </a:moveTo>
                    <a:lnTo>
                      <a:pt x="639" y="4"/>
                    </a:lnTo>
                    <a:lnTo>
                      <a:pt x="682" y="136"/>
                    </a:lnTo>
                    <a:lnTo>
                      <a:pt x="696" y="287"/>
                    </a:lnTo>
                    <a:lnTo>
                      <a:pt x="784" y="318"/>
                    </a:lnTo>
                    <a:lnTo>
                      <a:pt x="801" y="503"/>
                    </a:lnTo>
                    <a:lnTo>
                      <a:pt x="720" y="529"/>
                    </a:lnTo>
                    <a:lnTo>
                      <a:pt x="662" y="496"/>
                    </a:lnTo>
                    <a:lnTo>
                      <a:pt x="631" y="500"/>
                    </a:lnTo>
                    <a:lnTo>
                      <a:pt x="595" y="538"/>
                    </a:lnTo>
                    <a:lnTo>
                      <a:pt x="552" y="506"/>
                    </a:lnTo>
                    <a:lnTo>
                      <a:pt x="503" y="574"/>
                    </a:lnTo>
                    <a:lnTo>
                      <a:pt x="489" y="622"/>
                    </a:lnTo>
                    <a:lnTo>
                      <a:pt x="459" y="622"/>
                    </a:lnTo>
                    <a:lnTo>
                      <a:pt x="447" y="609"/>
                    </a:lnTo>
                    <a:lnTo>
                      <a:pt x="391" y="610"/>
                    </a:lnTo>
                    <a:lnTo>
                      <a:pt x="390" y="639"/>
                    </a:lnTo>
                    <a:lnTo>
                      <a:pt x="272" y="665"/>
                    </a:lnTo>
                    <a:lnTo>
                      <a:pt x="262" y="564"/>
                    </a:lnTo>
                    <a:lnTo>
                      <a:pt x="12" y="409"/>
                    </a:lnTo>
                    <a:lnTo>
                      <a:pt x="0" y="298"/>
                    </a:lnTo>
                    <a:lnTo>
                      <a:pt x="300" y="154"/>
                    </a:lnTo>
                    <a:lnTo>
                      <a:pt x="332" y="166"/>
                    </a:lnTo>
                    <a:lnTo>
                      <a:pt x="383" y="138"/>
                    </a:lnTo>
                    <a:lnTo>
                      <a:pt x="469" y="0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15172" name="Group 132"/>
          <p:cNvGrpSpPr>
            <a:grpSpLocks/>
          </p:cNvGrpSpPr>
          <p:nvPr/>
        </p:nvGrpSpPr>
        <p:grpSpPr bwMode="auto">
          <a:xfrm>
            <a:off x="6821488" y="1676400"/>
            <a:ext cx="1919287" cy="641350"/>
            <a:chOff x="4297" y="1056"/>
            <a:chExt cx="1209" cy="404"/>
          </a:xfrm>
        </p:grpSpPr>
        <p:sp>
          <p:nvSpPr>
            <p:cNvPr id="215173" name="Text Box 133"/>
            <p:cNvSpPr txBox="1">
              <a:spLocks noChangeArrowheads="1"/>
            </p:cNvSpPr>
            <p:nvPr/>
          </p:nvSpPr>
          <p:spPr bwMode="auto">
            <a:xfrm>
              <a:off x="4297" y="1056"/>
              <a:ext cx="751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Pecém</a:t>
              </a:r>
            </a:p>
          </p:txBody>
        </p:sp>
        <p:pic>
          <p:nvPicPr>
            <p:cNvPr id="215174" name="Picture 134" descr="Imagem3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6" y="1135"/>
              <a:ext cx="162" cy="10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15175" name="Text Box 135"/>
            <p:cNvSpPr txBox="1">
              <a:spLocks noChangeArrowheads="1"/>
            </p:cNvSpPr>
            <p:nvPr/>
          </p:nvSpPr>
          <p:spPr bwMode="auto">
            <a:xfrm>
              <a:off x="4653" y="1325"/>
              <a:ext cx="85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Mucuripe</a:t>
              </a:r>
            </a:p>
          </p:txBody>
        </p:sp>
        <p:pic>
          <p:nvPicPr>
            <p:cNvPr id="215176" name="Picture 136" descr="Imagem3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67" y="1283"/>
              <a:ext cx="156" cy="10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215177" name="Group 137"/>
          <p:cNvGrpSpPr>
            <a:grpSpLocks/>
          </p:cNvGrpSpPr>
          <p:nvPr/>
        </p:nvGrpSpPr>
        <p:grpSpPr bwMode="auto">
          <a:xfrm>
            <a:off x="0" y="1108075"/>
            <a:ext cx="3419475" cy="304800"/>
            <a:chOff x="0" y="698"/>
            <a:chExt cx="2154" cy="192"/>
          </a:xfrm>
        </p:grpSpPr>
        <p:sp>
          <p:nvSpPr>
            <p:cNvPr id="215178" name="Text Box 138"/>
            <p:cNvSpPr txBox="1">
              <a:spLocks noChangeArrowheads="1"/>
            </p:cNvSpPr>
            <p:nvPr/>
          </p:nvSpPr>
          <p:spPr bwMode="auto">
            <a:xfrm>
              <a:off x="178" y="698"/>
              <a:ext cx="1976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400">
                  <a:solidFill>
                    <a:srgbClr val="066168"/>
                  </a:solidFill>
                  <a:latin typeface="Verdana" pitchFamily="34" charset="0"/>
                </a:rPr>
                <a:t>PRODUÇÃO DE LEITE (2010)</a:t>
              </a:r>
            </a:p>
          </p:txBody>
        </p:sp>
        <p:sp>
          <p:nvSpPr>
            <p:cNvPr id="215179" name="Rectangle 139"/>
            <p:cNvSpPr>
              <a:spLocks noChangeArrowheads="1"/>
            </p:cNvSpPr>
            <p:nvPr/>
          </p:nvSpPr>
          <p:spPr bwMode="auto">
            <a:xfrm>
              <a:off x="0" y="715"/>
              <a:ext cx="158" cy="136"/>
            </a:xfrm>
            <a:prstGeom prst="rect">
              <a:avLst/>
            </a:prstGeom>
            <a:solidFill>
              <a:srgbClr val="07767E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sp>
        <p:nvSpPr>
          <p:cNvPr id="215180" name="Line 140"/>
          <p:cNvSpPr>
            <a:spLocks noChangeShapeType="1"/>
          </p:cNvSpPr>
          <p:nvPr/>
        </p:nvSpPr>
        <p:spPr bwMode="auto">
          <a:xfrm>
            <a:off x="169863" y="3811588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15182" name="Rectangle 142"/>
          <p:cNvSpPr>
            <a:spLocks noChangeArrowheads="1"/>
          </p:cNvSpPr>
          <p:nvPr/>
        </p:nvSpPr>
        <p:spPr bwMode="auto">
          <a:xfrm>
            <a:off x="0" y="1522413"/>
            <a:ext cx="2411413" cy="39687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pt-BR" sz="1400">
              <a:solidFill>
                <a:schemeClr val="bg1"/>
              </a:solidFill>
              <a:latin typeface="Verdana" pitchFamily="34" charset="0"/>
            </a:endParaRPr>
          </a:p>
        </p:txBody>
      </p:sp>
      <p:sp>
        <p:nvSpPr>
          <p:cNvPr id="215183" name="Text Box 143"/>
          <p:cNvSpPr txBox="1">
            <a:spLocks noChangeArrowheads="1"/>
          </p:cNvSpPr>
          <p:nvPr/>
        </p:nvSpPr>
        <p:spPr bwMode="auto">
          <a:xfrm>
            <a:off x="230188" y="1568450"/>
            <a:ext cx="1951037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 dirty="0" smtClean="0">
                <a:solidFill>
                  <a:schemeClr val="bg1"/>
                </a:solidFill>
                <a:latin typeface="Verdana" pitchFamily="34" charset="0"/>
              </a:rPr>
              <a:t>Polo </a:t>
            </a:r>
            <a:r>
              <a:rPr lang="pt-BR" sz="1400" dirty="0">
                <a:solidFill>
                  <a:schemeClr val="bg1"/>
                </a:solidFill>
                <a:latin typeface="Verdana" pitchFamily="34" charset="0"/>
              </a:rPr>
              <a:t>Vale do </a:t>
            </a:r>
            <a:r>
              <a:rPr lang="pt-BR" sz="1400" dirty="0" err="1">
                <a:solidFill>
                  <a:schemeClr val="bg1"/>
                </a:solidFill>
                <a:latin typeface="Verdana" pitchFamily="34" charset="0"/>
              </a:rPr>
              <a:t>Curu</a:t>
            </a:r>
            <a:endParaRPr lang="pt-BR" sz="1400" dirty="0">
              <a:solidFill>
                <a:schemeClr val="bg1"/>
              </a:solidFill>
              <a:latin typeface="Verdana" pitchFamily="34" charset="0"/>
            </a:endParaRP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1505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7" dur="indefinite"/>
                                        <p:tgtEl>
                                          <p:spTgt spid="2150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9" dur="indefinite"/>
                                        <p:tgtEl>
                                          <p:spTgt spid="21511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0" dur="indefinite"/>
                                        <p:tgtEl>
                                          <p:spTgt spid="215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2" dur="indefinite"/>
                                        <p:tgtEl>
                                          <p:spTgt spid="21507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3" dur="indefinite"/>
                                        <p:tgtEl>
                                          <p:spTgt spid="2150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5" dur="indefinite"/>
                                        <p:tgtEl>
                                          <p:spTgt spid="21504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6" dur="indefinite"/>
                                        <p:tgtEl>
                                          <p:spTgt spid="2150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8" dur="indefinite"/>
                                        <p:tgtEl>
                                          <p:spTgt spid="21510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9" dur="indefinite"/>
                                        <p:tgtEl>
                                          <p:spTgt spid="215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1" dur="indefinite"/>
                                        <p:tgtEl>
                                          <p:spTgt spid="21509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22" dur="indefinite"/>
                                        <p:tgtEl>
                                          <p:spTgt spid="2150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4" dur="indefinite"/>
                                        <p:tgtEl>
                                          <p:spTgt spid="21514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25" dur="indefinite"/>
                                        <p:tgtEl>
                                          <p:spTgt spid="215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7" dur="800" fill="hold"/>
                                        <p:tgtEl>
                                          <p:spTgt spid="215164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300"/>
                                        <p:tgtEl>
                                          <p:spTgt spid="215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215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300"/>
                                        <p:tgtEl>
                                          <p:spTgt spid="215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2" presetClass="entr" presetSubtype="8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215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300"/>
                                        <p:tgtEl>
                                          <p:spTgt spid="215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22" presetClass="entr" presetSubtype="8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215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300"/>
                                        <p:tgtEl>
                                          <p:spTgt spid="215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300"/>
                                        <p:tgtEl>
                                          <p:spTgt spid="215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5137" grpId="0"/>
      <p:bldP spid="215139" grpId="0" animBg="1"/>
      <p:bldP spid="215140" grpId="0" animBg="1"/>
      <p:bldP spid="215180" grpId="0" animBg="1"/>
      <p:bldP spid="215182" grpId="0" animBg="1"/>
      <p:bldP spid="215183" grpId="0"/>
    </p:bld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7090" name="Group 2"/>
          <p:cNvGrpSpPr>
            <a:grpSpLocks/>
          </p:cNvGrpSpPr>
          <p:nvPr/>
        </p:nvGrpSpPr>
        <p:grpSpPr bwMode="auto">
          <a:xfrm>
            <a:off x="0" y="488950"/>
            <a:ext cx="3924300" cy="438150"/>
            <a:chOff x="0" y="308"/>
            <a:chExt cx="2472" cy="276"/>
          </a:xfrm>
        </p:grpSpPr>
        <p:sp>
          <p:nvSpPr>
            <p:cNvPr id="217091" name="Rectangle 3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17092" name="Rectangle 4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17093" name="Rectangle 5"/>
            <p:cNvSpPr>
              <a:spLocks noChangeArrowheads="1"/>
            </p:cNvSpPr>
            <p:nvPr/>
          </p:nvSpPr>
          <p:spPr bwMode="auto">
            <a:xfrm>
              <a:off x="0" y="331"/>
              <a:ext cx="2404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800">
                  <a:solidFill>
                    <a:schemeClr val="bg1"/>
                  </a:solidFill>
                  <a:latin typeface="Verdana" pitchFamily="34" charset="0"/>
                </a:rPr>
                <a:t>PROJETO LEITE CEARÁ</a:t>
              </a:r>
            </a:p>
          </p:txBody>
        </p:sp>
      </p:grpSp>
      <p:pic>
        <p:nvPicPr>
          <p:cNvPr id="217094" name="Picture 6" descr="Imagem3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48263" y="0"/>
            <a:ext cx="4029075" cy="688181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17095" name="Oval 7"/>
          <p:cNvSpPr>
            <a:spLocks noChangeArrowheads="1"/>
          </p:cNvSpPr>
          <p:nvPr/>
        </p:nvSpPr>
        <p:spPr bwMode="auto">
          <a:xfrm>
            <a:off x="7342188" y="2962275"/>
            <a:ext cx="3130550" cy="3130550"/>
          </a:xfrm>
          <a:prstGeom prst="ellipse">
            <a:avLst/>
          </a:prstGeom>
          <a:solidFill>
            <a:srgbClr val="00ACB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17096" name="Oval 8"/>
          <p:cNvSpPr>
            <a:spLocks noChangeArrowheads="1"/>
          </p:cNvSpPr>
          <p:nvPr/>
        </p:nvSpPr>
        <p:spPr bwMode="auto">
          <a:xfrm>
            <a:off x="7377113" y="3067050"/>
            <a:ext cx="3130550" cy="3130550"/>
          </a:xfrm>
          <a:prstGeom prst="ellipse">
            <a:avLst/>
          </a:prstGeom>
          <a:solidFill>
            <a:srgbClr val="8FC663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rgbClr val="42979D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17097" name="Oval 9" descr="n_1005_1577133858"/>
          <p:cNvSpPr>
            <a:spLocks noChangeArrowheads="1"/>
          </p:cNvSpPr>
          <p:nvPr/>
        </p:nvSpPr>
        <p:spPr bwMode="auto">
          <a:xfrm>
            <a:off x="7486650" y="3076575"/>
            <a:ext cx="3130550" cy="3130550"/>
          </a:xfrm>
          <a:prstGeom prst="ellipse">
            <a:avLst/>
          </a:prstGeom>
          <a:blipFill dpi="0" rotWithShape="1">
            <a:blip r:embed="rId4"/>
            <a:srcRect/>
            <a:stretch>
              <a:fillRect b="-3911"/>
            </a:stretch>
          </a:blip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17098" name="Oval 10"/>
          <p:cNvSpPr>
            <a:spLocks noChangeArrowheads="1"/>
          </p:cNvSpPr>
          <p:nvPr/>
        </p:nvSpPr>
        <p:spPr bwMode="auto">
          <a:xfrm>
            <a:off x="7342188" y="811213"/>
            <a:ext cx="3130550" cy="3130550"/>
          </a:xfrm>
          <a:prstGeom prst="ellipse">
            <a:avLst/>
          </a:prstGeom>
          <a:solidFill>
            <a:srgbClr val="00ACB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17099" name="Oval 11"/>
          <p:cNvSpPr>
            <a:spLocks noChangeArrowheads="1"/>
          </p:cNvSpPr>
          <p:nvPr/>
        </p:nvSpPr>
        <p:spPr bwMode="auto">
          <a:xfrm>
            <a:off x="7377113" y="915988"/>
            <a:ext cx="3130550" cy="3130550"/>
          </a:xfrm>
          <a:prstGeom prst="ellipse">
            <a:avLst/>
          </a:prstGeom>
          <a:solidFill>
            <a:srgbClr val="8FC663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rgbClr val="42979D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17100" name="Oval 12" descr="Imagem1"/>
          <p:cNvSpPr>
            <a:spLocks noChangeArrowheads="1"/>
          </p:cNvSpPr>
          <p:nvPr/>
        </p:nvSpPr>
        <p:spPr bwMode="auto">
          <a:xfrm>
            <a:off x="7486650" y="925513"/>
            <a:ext cx="3130550" cy="3130550"/>
          </a:xfrm>
          <a:prstGeom prst="ellipse">
            <a:avLst/>
          </a:prstGeom>
          <a:blipFill dpi="0" rotWithShape="1">
            <a:blip r:embed="rId5"/>
            <a:srcRect/>
            <a:stretch>
              <a:fillRect/>
            </a:stretch>
          </a:blip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pic>
        <p:nvPicPr>
          <p:cNvPr id="217101" name="Picture 13" descr="Untitled-1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85113" y="3076575"/>
            <a:ext cx="2328862" cy="97948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17102" name="Picture 14" descr="folha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396875" y="1628775"/>
            <a:ext cx="5761038" cy="57975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17103" name="Group 15"/>
          <p:cNvGrpSpPr>
            <a:grpSpLocks/>
          </p:cNvGrpSpPr>
          <p:nvPr/>
        </p:nvGrpSpPr>
        <p:grpSpPr bwMode="auto">
          <a:xfrm>
            <a:off x="0" y="1773238"/>
            <a:ext cx="5173663" cy="368300"/>
            <a:chOff x="0" y="1117"/>
            <a:chExt cx="3259" cy="232"/>
          </a:xfrm>
        </p:grpSpPr>
        <p:sp>
          <p:nvSpPr>
            <p:cNvPr id="217104" name="Rectangle 16"/>
            <p:cNvSpPr>
              <a:spLocks noChangeArrowheads="1"/>
            </p:cNvSpPr>
            <p:nvPr/>
          </p:nvSpPr>
          <p:spPr bwMode="auto">
            <a:xfrm>
              <a:off x="0" y="1117"/>
              <a:ext cx="3259" cy="22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17105" name="Rectangle 17"/>
            <p:cNvSpPr>
              <a:spLocks noChangeArrowheads="1"/>
            </p:cNvSpPr>
            <p:nvPr/>
          </p:nvSpPr>
          <p:spPr bwMode="auto">
            <a:xfrm>
              <a:off x="0" y="1137"/>
              <a:ext cx="3167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sz="1600">
                  <a:solidFill>
                    <a:schemeClr val="bg1"/>
                  </a:solidFill>
                  <a:latin typeface="Verdana" pitchFamily="34" charset="0"/>
                </a:rPr>
                <a:t>ESTUDO REALIZADO PELA ADECE EM 2009</a:t>
              </a:r>
              <a:endParaRPr lang="pt-BR" sz="1600">
                <a:solidFill>
                  <a:schemeClr val="bg1"/>
                </a:solidFill>
                <a:latin typeface="Verdana" pitchFamily="34" charset="0"/>
              </a:endParaRPr>
            </a:p>
          </p:txBody>
        </p:sp>
      </p:grpSp>
      <p:sp>
        <p:nvSpPr>
          <p:cNvPr id="217106" name="Text Box 18"/>
          <p:cNvSpPr txBox="1">
            <a:spLocks noChangeArrowheads="1"/>
          </p:cNvSpPr>
          <p:nvPr/>
        </p:nvSpPr>
        <p:spPr bwMode="auto">
          <a:xfrm>
            <a:off x="266700" y="2349500"/>
            <a:ext cx="19827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Por que o estudo?</a:t>
            </a:r>
          </a:p>
        </p:txBody>
      </p:sp>
      <p:sp>
        <p:nvSpPr>
          <p:cNvPr id="217107" name="Text Box 19"/>
          <p:cNvSpPr txBox="1">
            <a:spLocks noChangeArrowheads="1"/>
          </p:cNvSpPr>
          <p:nvPr/>
        </p:nvSpPr>
        <p:spPr bwMode="auto">
          <a:xfrm>
            <a:off x="250825" y="2674938"/>
            <a:ext cx="4233863" cy="4889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300" b="0">
                <a:solidFill>
                  <a:srgbClr val="066168"/>
                </a:solidFill>
                <a:latin typeface="Verdana" pitchFamily="34" charset="0"/>
              </a:rPr>
              <a:t>1. Disponibilidade de área Irrigável no estado, </a:t>
            </a:r>
          </a:p>
          <a:p>
            <a:r>
              <a:rPr lang="pt-BR" sz="1300" b="0">
                <a:solidFill>
                  <a:srgbClr val="066168"/>
                </a:solidFill>
                <a:latin typeface="Verdana" pitchFamily="34" charset="0"/>
              </a:rPr>
              <a:t>principalmente nos perímetros públicos irrigados</a:t>
            </a:r>
          </a:p>
        </p:txBody>
      </p:sp>
      <p:sp>
        <p:nvSpPr>
          <p:cNvPr id="217108" name="Text Box 20"/>
          <p:cNvSpPr txBox="1">
            <a:spLocks noChangeArrowheads="1"/>
          </p:cNvSpPr>
          <p:nvPr/>
        </p:nvSpPr>
        <p:spPr bwMode="auto">
          <a:xfrm>
            <a:off x="250825" y="3219450"/>
            <a:ext cx="4595813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300" b="0">
                <a:solidFill>
                  <a:srgbClr val="066168"/>
                </a:solidFill>
                <a:latin typeface="Verdana" pitchFamily="34" charset="0"/>
              </a:rPr>
              <a:t>2. Disponibilidade de água localizada para irrigação; </a:t>
            </a:r>
          </a:p>
        </p:txBody>
      </p:sp>
      <p:sp>
        <p:nvSpPr>
          <p:cNvPr id="217109" name="Text Box 21"/>
          <p:cNvSpPr txBox="1">
            <a:spLocks noChangeArrowheads="1"/>
          </p:cNvSpPr>
          <p:nvPr/>
        </p:nvSpPr>
        <p:spPr bwMode="auto">
          <a:xfrm>
            <a:off x="250825" y="3567113"/>
            <a:ext cx="4470400" cy="4889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300" b="0">
                <a:solidFill>
                  <a:srgbClr val="066168"/>
                </a:solidFill>
                <a:latin typeface="Verdana" pitchFamily="34" charset="0"/>
              </a:rPr>
              <a:t>3. Crescimento vagaroso de novas áreas de outros </a:t>
            </a:r>
          </a:p>
          <a:p>
            <a:r>
              <a:rPr lang="pt-BR" sz="1300" b="0">
                <a:solidFill>
                  <a:srgbClr val="066168"/>
                </a:solidFill>
                <a:latin typeface="Verdana" pitchFamily="34" charset="0"/>
              </a:rPr>
              <a:t>Produtos irrigados (ex: Frutas)</a:t>
            </a:r>
          </a:p>
        </p:txBody>
      </p:sp>
      <p:sp>
        <p:nvSpPr>
          <p:cNvPr id="217110" name="Text Box 22"/>
          <p:cNvSpPr txBox="1">
            <a:spLocks noChangeArrowheads="1"/>
          </p:cNvSpPr>
          <p:nvPr/>
        </p:nvSpPr>
        <p:spPr bwMode="auto">
          <a:xfrm>
            <a:off x="250825" y="4113213"/>
            <a:ext cx="3600450" cy="4889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300">
                <a:solidFill>
                  <a:srgbClr val="066168"/>
                </a:solidFill>
                <a:latin typeface="Verdana" pitchFamily="34" charset="0"/>
              </a:rPr>
              <a:t>4. Crédito disponível para a pecuária de leite (BNB, BB)</a:t>
            </a:r>
          </a:p>
        </p:txBody>
      </p:sp>
      <p:sp>
        <p:nvSpPr>
          <p:cNvPr id="217111" name="Text Box 23"/>
          <p:cNvSpPr txBox="1">
            <a:spLocks noChangeArrowheads="1"/>
          </p:cNvSpPr>
          <p:nvPr/>
        </p:nvSpPr>
        <p:spPr bwMode="auto">
          <a:xfrm>
            <a:off x="250825" y="4657725"/>
            <a:ext cx="3889375" cy="4889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300">
                <a:solidFill>
                  <a:srgbClr val="066168"/>
                </a:solidFill>
                <a:latin typeface="Verdana" pitchFamily="34" charset="0"/>
              </a:rPr>
              <a:t>5. Déficit de produção de leite no Estado x consumo crescente</a:t>
            </a:r>
          </a:p>
        </p:txBody>
      </p:sp>
      <p:sp>
        <p:nvSpPr>
          <p:cNvPr id="217112" name="Text Box 24"/>
          <p:cNvSpPr txBox="1">
            <a:spLocks noChangeArrowheads="1"/>
          </p:cNvSpPr>
          <p:nvPr/>
        </p:nvSpPr>
        <p:spPr bwMode="auto">
          <a:xfrm>
            <a:off x="250825" y="5203825"/>
            <a:ext cx="4681538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300" b="0">
                <a:solidFill>
                  <a:srgbClr val="066168"/>
                </a:solidFill>
                <a:latin typeface="Verdana" pitchFamily="34" charset="0"/>
              </a:rPr>
              <a:t>6. Implantação de novas indústrias x oferta de leite</a:t>
            </a:r>
          </a:p>
        </p:txBody>
      </p:sp>
      <p:sp>
        <p:nvSpPr>
          <p:cNvPr id="217113" name="Text Box 25"/>
          <p:cNvSpPr txBox="1">
            <a:spLocks noChangeArrowheads="1"/>
          </p:cNvSpPr>
          <p:nvPr/>
        </p:nvSpPr>
        <p:spPr bwMode="auto">
          <a:xfrm>
            <a:off x="250825" y="5551488"/>
            <a:ext cx="4752975" cy="2905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300" b="0">
                <a:solidFill>
                  <a:srgbClr val="066168"/>
                </a:solidFill>
                <a:latin typeface="Verdana" pitchFamily="34" charset="0"/>
              </a:rPr>
              <a:t>7. Experiência exitosa programa pasto verde no Ceará</a:t>
            </a:r>
          </a:p>
        </p:txBody>
      </p:sp>
      <p:sp>
        <p:nvSpPr>
          <p:cNvPr id="217114" name="Line 26"/>
          <p:cNvSpPr>
            <a:spLocks noChangeShapeType="1"/>
          </p:cNvSpPr>
          <p:nvPr/>
        </p:nvSpPr>
        <p:spPr bwMode="auto">
          <a:xfrm>
            <a:off x="323850" y="3538538"/>
            <a:ext cx="466883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17115" name="Line 27"/>
          <p:cNvSpPr>
            <a:spLocks noChangeShapeType="1"/>
          </p:cNvSpPr>
          <p:nvPr/>
        </p:nvSpPr>
        <p:spPr bwMode="auto">
          <a:xfrm>
            <a:off x="323850" y="4084638"/>
            <a:ext cx="466883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17116" name="Line 28"/>
          <p:cNvSpPr>
            <a:spLocks noChangeShapeType="1"/>
          </p:cNvSpPr>
          <p:nvPr/>
        </p:nvSpPr>
        <p:spPr bwMode="auto">
          <a:xfrm>
            <a:off x="323850" y="3190875"/>
            <a:ext cx="466883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17117" name="Line 29"/>
          <p:cNvSpPr>
            <a:spLocks noChangeShapeType="1"/>
          </p:cNvSpPr>
          <p:nvPr/>
        </p:nvSpPr>
        <p:spPr bwMode="auto">
          <a:xfrm>
            <a:off x="323850" y="4629150"/>
            <a:ext cx="466883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17118" name="Line 30"/>
          <p:cNvSpPr>
            <a:spLocks noChangeShapeType="1"/>
          </p:cNvSpPr>
          <p:nvPr/>
        </p:nvSpPr>
        <p:spPr bwMode="auto">
          <a:xfrm>
            <a:off x="323850" y="5175250"/>
            <a:ext cx="466883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17119" name="Line 31"/>
          <p:cNvSpPr>
            <a:spLocks noChangeShapeType="1"/>
          </p:cNvSpPr>
          <p:nvPr/>
        </p:nvSpPr>
        <p:spPr bwMode="auto">
          <a:xfrm>
            <a:off x="323850" y="5522913"/>
            <a:ext cx="466883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17120" name="Rectangle 32"/>
          <p:cNvSpPr>
            <a:spLocks noChangeArrowheads="1"/>
          </p:cNvSpPr>
          <p:nvPr/>
        </p:nvSpPr>
        <p:spPr bwMode="auto">
          <a:xfrm>
            <a:off x="0" y="1412875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17121" name="Text Box 33"/>
          <p:cNvSpPr txBox="1">
            <a:spLocks noChangeArrowheads="1"/>
          </p:cNvSpPr>
          <p:nvPr/>
        </p:nvSpPr>
        <p:spPr bwMode="auto">
          <a:xfrm>
            <a:off x="282575" y="1385888"/>
            <a:ext cx="69770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PROJETO DE PRODUÇÃO DE LEITE EM ÁREAS IRRIGADAS NO CEARÁ</a:t>
            </a:r>
          </a:p>
        </p:txBody>
      </p:sp>
      <p:grpSp>
        <p:nvGrpSpPr>
          <p:cNvPr id="217122" name="Group 34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217123" name="Rectangle 35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17124" name="Rectangle 36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217125" name="Group 37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217126" name="Freeform 38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17127" name="Freeform 39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17128" name="Freeform 40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217129" name="Freeform 41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17130" name="Freeform 42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217131" name="Picture 43" descr="Barra inferior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17132" name="Picture 44" descr="Logo ADECE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17133" name="Picture 45" descr="LOGO Governo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17134" name="Text Box 46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"/>
                                        <p:tgtEl>
                                          <p:spTgt spid="217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217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0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170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1" presetClass="entr" presetSubtype="1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0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6" dur="300"/>
                                        <p:tgtEl>
                                          <p:spTgt spid="2170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1" presetClass="entr" presetSubtype="1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0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9" dur="300"/>
                                        <p:tgtEl>
                                          <p:spTgt spid="2170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1" presetClass="entr" presetSubtype="1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2" dur="300"/>
                                        <p:tgtEl>
                                          <p:spTgt spid="217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17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1" presetClass="entr" presetSubtype="1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0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8" dur="300"/>
                                        <p:tgtEl>
                                          <p:spTgt spid="2170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1" presetClass="entr" presetSubtype="1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0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31" dur="300"/>
                                        <p:tgtEl>
                                          <p:spTgt spid="2170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1" presetClass="entr" presetSubtype="1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0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34" dur="300"/>
                                        <p:tgtEl>
                                          <p:spTgt spid="2170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300"/>
                                        <p:tgtEl>
                                          <p:spTgt spid="217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8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300"/>
                                        <p:tgtEl>
                                          <p:spTgt spid="217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300"/>
                                        <p:tgtEl>
                                          <p:spTgt spid="217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1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300"/>
                                        <p:tgtEl>
                                          <p:spTgt spid="217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8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217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1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300"/>
                                        <p:tgtEl>
                                          <p:spTgt spid="217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8" fill="hold" grpId="0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217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1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300"/>
                                        <p:tgtEl>
                                          <p:spTgt spid="217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8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217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2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300"/>
                                        <p:tgtEl>
                                          <p:spTgt spid="217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8" fill="hold" grpId="0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217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2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300"/>
                                        <p:tgtEl>
                                          <p:spTgt spid="217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22" presetClass="entr" presetSubtype="8" fill="hold" grpId="0" nodeType="withEffect">
                                  <p:stCondLst>
                                    <p:cond delay="26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500"/>
                                        <p:tgtEl>
                                          <p:spTgt spid="217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2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300"/>
                                        <p:tgtEl>
                                          <p:spTgt spid="217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22" presetClass="entr" presetSubtype="8" fill="hold" grpId="0" nodeType="withEffect">
                                  <p:stCondLst>
                                    <p:cond delay="29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217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grpId="0" nodeType="withEffect">
                                  <p:stCondLst>
                                    <p:cond delay="2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300"/>
                                        <p:tgtEl>
                                          <p:spTgt spid="217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2" presetClass="entr" presetSubtype="8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0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" dur="300" fill="hold"/>
                                        <p:tgtEl>
                                          <p:spTgt spid="2170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" dur="300" fill="hold"/>
                                        <p:tgtEl>
                                          <p:spTgt spid="2170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7095" grpId="0" animBg="1"/>
      <p:bldP spid="217096" grpId="0" animBg="1"/>
      <p:bldP spid="217097" grpId="0" animBg="1"/>
      <p:bldP spid="217098" grpId="0" animBg="1"/>
      <p:bldP spid="217099" grpId="0" animBg="1"/>
      <p:bldP spid="217100" grpId="0" animBg="1"/>
      <p:bldP spid="217106" grpId="0"/>
      <p:bldP spid="217107" grpId="0"/>
      <p:bldP spid="217108" grpId="0"/>
      <p:bldP spid="217109" grpId="0"/>
      <p:bldP spid="217110" grpId="0"/>
      <p:bldP spid="217111" grpId="0"/>
      <p:bldP spid="217112" grpId="0"/>
      <p:bldP spid="217113" grpId="0"/>
      <p:bldP spid="217114" grpId="0" animBg="1"/>
      <p:bldP spid="217115" grpId="0" animBg="1"/>
      <p:bldP spid="217116" grpId="0" animBg="1"/>
      <p:bldP spid="217117" grpId="0" animBg="1"/>
      <p:bldP spid="217118" grpId="0" animBg="1"/>
      <p:bldP spid="217119" grpId="0" animBg="1"/>
      <p:bldP spid="217120" grpId="0" animBg="1"/>
      <p:bldP spid="217121" grpId="0"/>
    </p:bld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9138" name="Picture 2" descr="Imagem7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3263"/>
          <a:stretch>
            <a:fillRect/>
          </a:stretch>
        </p:blipFill>
        <p:spPr bwMode="auto">
          <a:xfrm>
            <a:off x="3956050" y="0"/>
            <a:ext cx="5187950" cy="68643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19139" name="Picture 3" descr="folha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396875" y="1628775"/>
            <a:ext cx="5761038" cy="57975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19140" name="Group 4"/>
          <p:cNvGrpSpPr>
            <a:grpSpLocks/>
          </p:cNvGrpSpPr>
          <p:nvPr/>
        </p:nvGrpSpPr>
        <p:grpSpPr bwMode="auto">
          <a:xfrm>
            <a:off x="0" y="1773238"/>
            <a:ext cx="5173663" cy="676275"/>
            <a:chOff x="0" y="1117"/>
            <a:chExt cx="3259" cy="426"/>
          </a:xfrm>
        </p:grpSpPr>
        <p:sp>
          <p:nvSpPr>
            <p:cNvPr id="219141" name="Rectangle 5"/>
            <p:cNvSpPr>
              <a:spLocks noChangeArrowheads="1"/>
            </p:cNvSpPr>
            <p:nvPr/>
          </p:nvSpPr>
          <p:spPr bwMode="auto">
            <a:xfrm>
              <a:off x="0" y="1117"/>
              <a:ext cx="3259" cy="42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19142" name="Rectangle 6"/>
            <p:cNvSpPr>
              <a:spLocks noChangeArrowheads="1"/>
            </p:cNvSpPr>
            <p:nvPr/>
          </p:nvSpPr>
          <p:spPr bwMode="auto">
            <a:xfrm>
              <a:off x="0" y="1148"/>
              <a:ext cx="2267" cy="3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sz="1600">
                  <a:solidFill>
                    <a:schemeClr val="bg1"/>
                  </a:solidFill>
                  <a:latin typeface="Verdana" pitchFamily="34" charset="0"/>
                </a:rPr>
                <a:t>PRODUÇÃO DE LEITE EM PASTO IRRIGADO NO CEARÁ</a:t>
              </a:r>
              <a:endParaRPr lang="pt-BR" sz="1600">
                <a:solidFill>
                  <a:schemeClr val="bg1"/>
                </a:solidFill>
                <a:latin typeface="Verdana" pitchFamily="34" charset="0"/>
              </a:endParaRPr>
            </a:p>
          </p:txBody>
        </p:sp>
      </p:grpSp>
      <p:sp>
        <p:nvSpPr>
          <p:cNvPr id="219143" name="Text Box 7"/>
          <p:cNvSpPr txBox="1">
            <a:spLocks noChangeArrowheads="1"/>
          </p:cNvSpPr>
          <p:nvPr/>
        </p:nvSpPr>
        <p:spPr bwMode="auto">
          <a:xfrm>
            <a:off x="250825" y="2654300"/>
            <a:ext cx="4249738" cy="4889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300" b="0">
                <a:solidFill>
                  <a:srgbClr val="066168"/>
                </a:solidFill>
                <a:latin typeface="Verdana" pitchFamily="34" charset="0"/>
              </a:rPr>
              <a:t>Sistema intensivo de produção em pasto irrigado com tecnologia consolidade </a:t>
            </a:r>
          </a:p>
        </p:txBody>
      </p:sp>
      <p:sp>
        <p:nvSpPr>
          <p:cNvPr id="219144" name="Text Box 8"/>
          <p:cNvSpPr txBox="1">
            <a:spLocks noChangeArrowheads="1"/>
          </p:cNvSpPr>
          <p:nvPr/>
        </p:nvSpPr>
        <p:spPr bwMode="auto">
          <a:xfrm>
            <a:off x="250825" y="3238500"/>
            <a:ext cx="4897438" cy="6924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300" b="0" dirty="0">
                <a:solidFill>
                  <a:srgbClr val="066168"/>
                </a:solidFill>
                <a:latin typeface="Verdana" pitchFamily="34" charset="0"/>
              </a:rPr>
              <a:t>Disponibilidade de terras a baixo </a:t>
            </a:r>
            <a:r>
              <a:rPr lang="pt-BR" sz="1300" b="0" dirty="0" smtClean="0">
                <a:solidFill>
                  <a:srgbClr val="066168"/>
                </a:solidFill>
                <a:latin typeface="Verdana" pitchFamily="34" charset="0"/>
              </a:rPr>
              <a:t>preço, </a:t>
            </a:r>
            <a:r>
              <a:rPr lang="pt-BR" sz="1300" b="0" dirty="0">
                <a:solidFill>
                  <a:srgbClr val="066168"/>
                </a:solidFill>
                <a:latin typeface="Verdana" pitchFamily="34" charset="0"/>
              </a:rPr>
              <a:t>solos </a:t>
            </a:r>
            <a:r>
              <a:rPr lang="pt-BR" sz="1300" b="0" dirty="0" smtClean="0">
                <a:solidFill>
                  <a:srgbClr val="066168"/>
                </a:solidFill>
                <a:latin typeface="Verdana" pitchFamily="34" charset="0"/>
              </a:rPr>
              <a:t>adequados </a:t>
            </a:r>
            <a:r>
              <a:rPr lang="pt-BR" sz="1300" b="0" dirty="0">
                <a:solidFill>
                  <a:srgbClr val="066168"/>
                </a:solidFill>
                <a:latin typeface="Verdana" pitchFamily="34" charset="0"/>
              </a:rPr>
              <a:t>e infraestrutura pronta nas perímetros irrigados</a:t>
            </a:r>
          </a:p>
        </p:txBody>
      </p:sp>
      <p:sp>
        <p:nvSpPr>
          <p:cNvPr id="219145" name="Text Box 9"/>
          <p:cNvSpPr txBox="1">
            <a:spLocks noChangeArrowheads="1"/>
          </p:cNvSpPr>
          <p:nvPr/>
        </p:nvSpPr>
        <p:spPr bwMode="auto">
          <a:xfrm>
            <a:off x="250825" y="3948162"/>
            <a:ext cx="3168650" cy="4889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300" b="0">
                <a:solidFill>
                  <a:srgbClr val="066168"/>
                </a:solidFill>
                <a:latin typeface="Verdana" pitchFamily="34" charset="0"/>
              </a:rPr>
              <a:t>Mercado demandador de leite, esterco, matrizes e reprodutores</a:t>
            </a:r>
          </a:p>
        </p:txBody>
      </p:sp>
      <p:sp>
        <p:nvSpPr>
          <p:cNvPr id="219146" name="Line 10"/>
          <p:cNvSpPr>
            <a:spLocks noChangeShapeType="1"/>
          </p:cNvSpPr>
          <p:nvPr/>
        </p:nvSpPr>
        <p:spPr bwMode="auto">
          <a:xfrm>
            <a:off x="323850" y="3933056"/>
            <a:ext cx="466883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19147" name="Line 11"/>
          <p:cNvSpPr>
            <a:spLocks noChangeShapeType="1"/>
          </p:cNvSpPr>
          <p:nvPr/>
        </p:nvSpPr>
        <p:spPr bwMode="auto">
          <a:xfrm>
            <a:off x="323850" y="4509120"/>
            <a:ext cx="466883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19148" name="Line 12"/>
          <p:cNvSpPr>
            <a:spLocks noChangeShapeType="1"/>
          </p:cNvSpPr>
          <p:nvPr/>
        </p:nvSpPr>
        <p:spPr bwMode="auto">
          <a:xfrm>
            <a:off x="323850" y="3190875"/>
            <a:ext cx="466883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19149" name="Rectangle 13"/>
          <p:cNvSpPr>
            <a:spLocks noChangeArrowheads="1"/>
          </p:cNvSpPr>
          <p:nvPr/>
        </p:nvSpPr>
        <p:spPr bwMode="auto">
          <a:xfrm>
            <a:off x="0" y="1412875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19150" name="Text Box 14"/>
          <p:cNvSpPr txBox="1">
            <a:spLocks noChangeArrowheads="1"/>
          </p:cNvSpPr>
          <p:nvPr/>
        </p:nvSpPr>
        <p:spPr bwMode="auto">
          <a:xfrm>
            <a:off x="282575" y="1385888"/>
            <a:ext cx="37338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MERCADO E CONSUMO DE LÁCTEOS</a:t>
            </a:r>
          </a:p>
        </p:txBody>
      </p:sp>
      <p:sp>
        <p:nvSpPr>
          <p:cNvPr id="219151" name="Oval 15"/>
          <p:cNvSpPr>
            <a:spLocks noChangeArrowheads="1"/>
          </p:cNvSpPr>
          <p:nvPr/>
        </p:nvSpPr>
        <p:spPr bwMode="auto">
          <a:xfrm>
            <a:off x="7342188" y="2962275"/>
            <a:ext cx="3130550" cy="3130550"/>
          </a:xfrm>
          <a:prstGeom prst="ellipse">
            <a:avLst/>
          </a:prstGeom>
          <a:solidFill>
            <a:srgbClr val="00ACB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19152" name="Oval 16"/>
          <p:cNvSpPr>
            <a:spLocks noChangeArrowheads="1"/>
          </p:cNvSpPr>
          <p:nvPr/>
        </p:nvSpPr>
        <p:spPr bwMode="auto">
          <a:xfrm>
            <a:off x="7377113" y="3067050"/>
            <a:ext cx="3130550" cy="3130550"/>
          </a:xfrm>
          <a:prstGeom prst="ellipse">
            <a:avLst/>
          </a:prstGeom>
          <a:solidFill>
            <a:srgbClr val="8FC663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rgbClr val="42979D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19153" name="Oval 17" descr="Imagem1"/>
          <p:cNvSpPr>
            <a:spLocks noChangeArrowheads="1"/>
          </p:cNvSpPr>
          <p:nvPr/>
        </p:nvSpPr>
        <p:spPr bwMode="auto">
          <a:xfrm>
            <a:off x="7486650" y="3076575"/>
            <a:ext cx="3130550" cy="3130550"/>
          </a:xfrm>
          <a:prstGeom prst="ellipse">
            <a:avLst/>
          </a:prstGeom>
          <a:blipFill dpi="0" rotWithShape="1">
            <a:blip r:embed="rId5"/>
            <a:srcRect/>
            <a:stretch>
              <a:fillRect r="-3071"/>
            </a:stretch>
          </a:blip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19154" name="Oval 18"/>
          <p:cNvSpPr>
            <a:spLocks noChangeArrowheads="1"/>
          </p:cNvSpPr>
          <p:nvPr/>
        </p:nvSpPr>
        <p:spPr bwMode="auto">
          <a:xfrm>
            <a:off x="7342188" y="811213"/>
            <a:ext cx="3130550" cy="3130550"/>
          </a:xfrm>
          <a:prstGeom prst="ellipse">
            <a:avLst/>
          </a:prstGeom>
          <a:solidFill>
            <a:srgbClr val="00ACB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19155" name="Oval 19"/>
          <p:cNvSpPr>
            <a:spLocks noChangeArrowheads="1"/>
          </p:cNvSpPr>
          <p:nvPr/>
        </p:nvSpPr>
        <p:spPr bwMode="auto">
          <a:xfrm>
            <a:off x="7377113" y="915988"/>
            <a:ext cx="3130550" cy="3130550"/>
          </a:xfrm>
          <a:prstGeom prst="ellipse">
            <a:avLst/>
          </a:prstGeom>
          <a:solidFill>
            <a:srgbClr val="8FC663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rgbClr val="42979D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19156" name="Oval 20" descr="Imagem2"/>
          <p:cNvSpPr>
            <a:spLocks noChangeArrowheads="1"/>
          </p:cNvSpPr>
          <p:nvPr/>
        </p:nvSpPr>
        <p:spPr bwMode="auto">
          <a:xfrm>
            <a:off x="7486650" y="925513"/>
            <a:ext cx="3130550" cy="3130550"/>
          </a:xfrm>
          <a:prstGeom prst="ellipse">
            <a:avLst/>
          </a:prstGeom>
          <a:blipFill dpi="0" rotWithShape="1">
            <a:blip r:embed="rId6"/>
            <a:srcRect/>
            <a:stretch>
              <a:fillRect r="-4396"/>
            </a:stretch>
          </a:blip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pic>
        <p:nvPicPr>
          <p:cNvPr id="219157" name="Picture 21" descr="Untitled-1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85113" y="3076575"/>
            <a:ext cx="2328862" cy="97948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19158" name="Group 22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219159" name="Rectangle 23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19160" name="Rectangle 24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219161" name="Group 25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219162" name="Freeform 26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19163" name="Freeform 27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19164" name="Freeform 28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219165" name="Freeform 29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19166" name="Freeform 30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219167" name="Picture 31" descr="Barra inferior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19168" name="Picture 32" descr="Logo ADECE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19169" name="Picture 33" descr="LOGO Governo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19170" name="Text Box 34"/>
          <p:cNvSpPr txBox="1">
            <a:spLocks noChangeArrowheads="1"/>
          </p:cNvSpPr>
          <p:nvPr/>
        </p:nvSpPr>
        <p:spPr bwMode="auto">
          <a:xfrm>
            <a:off x="250825" y="4524226"/>
            <a:ext cx="4321175" cy="4889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300" b="0" dirty="0">
                <a:solidFill>
                  <a:srgbClr val="066168"/>
                </a:solidFill>
                <a:latin typeface="Verdana" pitchFamily="34" charset="0"/>
              </a:rPr>
              <a:t>Indicadores técnicos e financeiros excelentes custo competitivos e rentabilidades atrativas </a:t>
            </a:r>
          </a:p>
        </p:txBody>
      </p:sp>
      <p:sp>
        <p:nvSpPr>
          <p:cNvPr id="219171" name="Rectangle 35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19172" name="Text Box 36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219173" name="Rectangle 37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19174" name="Rectangle 38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PROJETO LEITE CEARÁ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"/>
                                        <p:tgtEl>
                                          <p:spTgt spid="219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219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19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1" presetClass="entr" presetSubtype="1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6" dur="300"/>
                                        <p:tgtEl>
                                          <p:spTgt spid="219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1" presetClass="entr" presetSubtype="1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9" dur="300"/>
                                        <p:tgtEl>
                                          <p:spTgt spid="219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1" presetClass="entr" presetSubtype="1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2" dur="300"/>
                                        <p:tgtEl>
                                          <p:spTgt spid="219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1" presetClass="entr" presetSubtype="4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5" dur="500"/>
                                        <p:tgtEl>
                                          <p:spTgt spid="219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1" presetClass="entr" presetSubtype="1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8" dur="300"/>
                                        <p:tgtEl>
                                          <p:spTgt spid="219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1" presetClass="entr" presetSubtype="1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31" dur="300"/>
                                        <p:tgtEl>
                                          <p:spTgt spid="219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1" presetClass="entr" presetSubtype="1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34" dur="300"/>
                                        <p:tgtEl>
                                          <p:spTgt spid="219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300"/>
                                        <p:tgtEl>
                                          <p:spTgt spid="219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8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300"/>
                                        <p:tgtEl>
                                          <p:spTgt spid="219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1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300"/>
                                        <p:tgtEl>
                                          <p:spTgt spid="219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8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219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1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300"/>
                                        <p:tgtEl>
                                          <p:spTgt spid="219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8" fill="hold" grpId="0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219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1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300"/>
                                        <p:tgtEl>
                                          <p:spTgt spid="219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8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500"/>
                                        <p:tgtEl>
                                          <p:spTgt spid="219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grpId="0" nodeType="withEffect">
                                  <p:stCondLst>
                                    <p:cond delay="2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300"/>
                                        <p:tgtEl>
                                          <p:spTgt spid="219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9143" grpId="0"/>
      <p:bldP spid="219144" grpId="0"/>
      <p:bldP spid="219145" grpId="0"/>
      <p:bldP spid="219146" grpId="0" animBg="1"/>
      <p:bldP spid="219147" grpId="0" animBg="1"/>
      <p:bldP spid="219148" grpId="0" animBg="1"/>
      <p:bldP spid="219149" grpId="0" animBg="1"/>
      <p:bldP spid="219150" grpId="0"/>
      <p:bldP spid="219151" grpId="0" animBg="1"/>
      <p:bldP spid="219152" grpId="0" animBg="1"/>
      <p:bldP spid="219153" grpId="0" animBg="1"/>
      <p:bldP spid="219154" grpId="0" animBg="1"/>
      <p:bldP spid="219155" grpId="0" animBg="1"/>
      <p:bldP spid="219156" grpId="0" animBg="1"/>
      <p:bldP spid="219170" grpId="0"/>
    </p:bld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1186" name="Picture 2" descr="folha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46973"/>
          <a:stretch>
            <a:fillRect/>
          </a:stretch>
        </p:blipFill>
        <p:spPr bwMode="auto">
          <a:xfrm>
            <a:off x="-352425" y="2132013"/>
            <a:ext cx="9426575" cy="4762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21187" name="Group 3"/>
          <p:cNvGrpSpPr>
            <a:grpSpLocks/>
          </p:cNvGrpSpPr>
          <p:nvPr/>
        </p:nvGrpSpPr>
        <p:grpSpPr bwMode="auto">
          <a:xfrm>
            <a:off x="1125538" y="2795588"/>
            <a:ext cx="7435850" cy="2736850"/>
            <a:chOff x="709" y="1761"/>
            <a:chExt cx="4684" cy="1724"/>
          </a:xfrm>
        </p:grpSpPr>
        <p:sp>
          <p:nvSpPr>
            <p:cNvPr id="221188" name="Line 4"/>
            <p:cNvSpPr>
              <a:spLocks noChangeShapeType="1"/>
            </p:cNvSpPr>
            <p:nvPr/>
          </p:nvSpPr>
          <p:spPr bwMode="auto">
            <a:xfrm flipV="1">
              <a:off x="3522" y="1924"/>
              <a:ext cx="121" cy="625"/>
            </a:xfrm>
            <a:prstGeom prst="line">
              <a:avLst/>
            </a:prstGeom>
            <a:noFill/>
            <a:ln w="19050">
              <a:solidFill>
                <a:srgbClr val="B7DCFB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1189" name="Line 5"/>
            <p:cNvSpPr>
              <a:spLocks noChangeShapeType="1"/>
            </p:cNvSpPr>
            <p:nvPr/>
          </p:nvSpPr>
          <p:spPr bwMode="auto">
            <a:xfrm flipV="1">
              <a:off x="3431" y="1941"/>
              <a:ext cx="113" cy="531"/>
            </a:xfrm>
            <a:prstGeom prst="line">
              <a:avLst/>
            </a:prstGeom>
            <a:noFill/>
            <a:ln w="19050">
              <a:solidFill>
                <a:srgbClr val="B7DCFB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21190" name="Group 6"/>
            <p:cNvGrpSpPr>
              <a:grpSpLocks/>
            </p:cNvGrpSpPr>
            <p:nvPr/>
          </p:nvGrpSpPr>
          <p:grpSpPr bwMode="auto">
            <a:xfrm>
              <a:off x="709" y="1761"/>
              <a:ext cx="4684" cy="1724"/>
              <a:chOff x="709" y="1761"/>
              <a:chExt cx="4684" cy="1724"/>
            </a:xfrm>
          </p:grpSpPr>
          <p:sp>
            <p:nvSpPr>
              <p:cNvPr id="221191" name="Line 7"/>
              <p:cNvSpPr>
                <a:spLocks noChangeShapeType="1"/>
              </p:cNvSpPr>
              <p:nvPr/>
            </p:nvSpPr>
            <p:spPr bwMode="auto">
              <a:xfrm flipH="1">
                <a:off x="709" y="1761"/>
                <a:ext cx="168" cy="537"/>
              </a:xfrm>
              <a:prstGeom prst="line">
                <a:avLst/>
              </a:prstGeom>
              <a:noFill/>
              <a:ln w="19050">
                <a:solidFill>
                  <a:srgbClr val="B7DCFB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21192" name="Line 8"/>
              <p:cNvSpPr>
                <a:spLocks noChangeShapeType="1"/>
              </p:cNvSpPr>
              <p:nvPr/>
            </p:nvSpPr>
            <p:spPr bwMode="auto">
              <a:xfrm flipH="1">
                <a:off x="744" y="1808"/>
                <a:ext cx="229" cy="827"/>
              </a:xfrm>
              <a:prstGeom prst="line">
                <a:avLst/>
              </a:prstGeom>
              <a:noFill/>
              <a:ln w="19050">
                <a:solidFill>
                  <a:srgbClr val="B7DCFB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21193" name="Line 9"/>
              <p:cNvSpPr>
                <a:spLocks noChangeShapeType="1"/>
              </p:cNvSpPr>
              <p:nvPr/>
            </p:nvSpPr>
            <p:spPr bwMode="auto">
              <a:xfrm flipH="1">
                <a:off x="744" y="1808"/>
                <a:ext cx="310" cy="1120"/>
              </a:xfrm>
              <a:prstGeom prst="line">
                <a:avLst/>
              </a:prstGeom>
              <a:noFill/>
              <a:ln w="19050">
                <a:solidFill>
                  <a:srgbClr val="B7DCFB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21194" name="Line 10"/>
              <p:cNvSpPr>
                <a:spLocks noChangeShapeType="1"/>
              </p:cNvSpPr>
              <p:nvPr/>
            </p:nvSpPr>
            <p:spPr bwMode="auto">
              <a:xfrm flipH="1">
                <a:off x="744" y="1860"/>
                <a:ext cx="387" cy="1345"/>
              </a:xfrm>
              <a:prstGeom prst="line">
                <a:avLst/>
              </a:prstGeom>
              <a:noFill/>
              <a:ln w="19050">
                <a:solidFill>
                  <a:srgbClr val="B7DCFB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21195" name="Line 11"/>
              <p:cNvSpPr>
                <a:spLocks noChangeShapeType="1"/>
              </p:cNvSpPr>
              <p:nvPr/>
            </p:nvSpPr>
            <p:spPr bwMode="auto">
              <a:xfrm flipH="1">
                <a:off x="1047" y="1945"/>
                <a:ext cx="213" cy="914"/>
              </a:xfrm>
              <a:prstGeom prst="line">
                <a:avLst/>
              </a:prstGeom>
              <a:noFill/>
              <a:ln w="19050">
                <a:solidFill>
                  <a:srgbClr val="B7DCFB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21196" name="Line 12"/>
              <p:cNvSpPr>
                <a:spLocks noChangeShapeType="1"/>
              </p:cNvSpPr>
              <p:nvPr/>
            </p:nvSpPr>
            <p:spPr bwMode="auto">
              <a:xfrm flipH="1">
                <a:off x="840" y="1924"/>
                <a:ext cx="328" cy="1281"/>
              </a:xfrm>
              <a:prstGeom prst="line">
                <a:avLst/>
              </a:prstGeom>
              <a:noFill/>
              <a:ln w="19050">
                <a:solidFill>
                  <a:srgbClr val="B7DCFB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21197" name="Line 13"/>
              <p:cNvSpPr>
                <a:spLocks noChangeShapeType="1"/>
              </p:cNvSpPr>
              <p:nvPr/>
            </p:nvSpPr>
            <p:spPr bwMode="auto">
              <a:xfrm flipH="1">
                <a:off x="1234" y="1944"/>
                <a:ext cx="131" cy="629"/>
              </a:xfrm>
              <a:prstGeom prst="line">
                <a:avLst/>
              </a:prstGeom>
              <a:noFill/>
              <a:ln w="19050">
                <a:solidFill>
                  <a:srgbClr val="B7DCFB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21198" name="Line 14"/>
              <p:cNvSpPr>
                <a:spLocks noChangeShapeType="1"/>
              </p:cNvSpPr>
              <p:nvPr/>
            </p:nvSpPr>
            <p:spPr bwMode="auto">
              <a:xfrm flipH="1">
                <a:off x="1371" y="1983"/>
                <a:ext cx="80" cy="409"/>
              </a:xfrm>
              <a:prstGeom prst="line">
                <a:avLst/>
              </a:prstGeom>
              <a:noFill/>
              <a:ln w="19050">
                <a:solidFill>
                  <a:srgbClr val="B7DCFB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21199" name="Line 15"/>
              <p:cNvSpPr>
                <a:spLocks noChangeShapeType="1"/>
              </p:cNvSpPr>
              <p:nvPr/>
            </p:nvSpPr>
            <p:spPr bwMode="auto">
              <a:xfrm flipH="1">
                <a:off x="1503" y="1992"/>
                <a:ext cx="55" cy="316"/>
              </a:xfrm>
              <a:prstGeom prst="line">
                <a:avLst/>
              </a:prstGeom>
              <a:noFill/>
              <a:ln w="19050">
                <a:solidFill>
                  <a:srgbClr val="B7DCFB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21200" name="Line 16"/>
              <p:cNvSpPr>
                <a:spLocks noChangeShapeType="1"/>
              </p:cNvSpPr>
              <p:nvPr/>
            </p:nvSpPr>
            <p:spPr bwMode="auto">
              <a:xfrm flipH="1">
                <a:off x="1599" y="1952"/>
                <a:ext cx="55" cy="317"/>
              </a:xfrm>
              <a:prstGeom prst="line">
                <a:avLst/>
              </a:prstGeom>
              <a:noFill/>
              <a:ln w="19050">
                <a:solidFill>
                  <a:srgbClr val="B7DCFB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21201" name="Line 17"/>
              <p:cNvSpPr>
                <a:spLocks noChangeShapeType="1"/>
              </p:cNvSpPr>
              <p:nvPr/>
            </p:nvSpPr>
            <p:spPr bwMode="auto">
              <a:xfrm flipH="1">
                <a:off x="1700" y="1933"/>
                <a:ext cx="55" cy="316"/>
              </a:xfrm>
              <a:prstGeom prst="line">
                <a:avLst/>
              </a:prstGeom>
              <a:noFill/>
              <a:ln w="19050">
                <a:solidFill>
                  <a:srgbClr val="B7DCFB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21202" name="Line 18"/>
              <p:cNvSpPr>
                <a:spLocks noChangeShapeType="1"/>
              </p:cNvSpPr>
              <p:nvPr/>
            </p:nvSpPr>
            <p:spPr bwMode="auto">
              <a:xfrm flipH="1">
                <a:off x="1791" y="1942"/>
                <a:ext cx="55" cy="316"/>
              </a:xfrm>
              <a:prstGeom prst="line">
                <a:avLst/>
              </a:prstGeom>
              <a:noFill/>
              <a:ln w="19050">
                <a:solidFill>
                  <a:srgbClr val="B7DCFB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21203" name="Line 19"/>
              <p:cNvSpPr>
                <a:spLocks noChangeShapeType="1"/>
              </p:cNvSpPr>
              <p:nvPr/>
            </p:nvSpPr>
            <p:spPr bwMode="auto">
              <a:xfrm flipV="1">
                <a:off x="3364" y="1946"/>
                <a:ext cx="72" cy="461"/>
              </a:xfrm>
              <a:prstGeom prst="line">
                <a:avLst/>
              </a:prstGeom>
              <a:noFill/>
              <a:ln w="19050">
                <a:solidFill>
                  <a:srgbClr val="B7DCFB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21204" name="Line 20"/>
              <p:cNvSpPr>
                <a:spLocks noChangeShapeType="1"/>
              </p:cNvSpPr>
              <p:nvPr/>
            </p:nvSpPr>
            <p:spPr bwMode="auto">
              <a:xfrm flipV="1">
                <a:off x="3659" y="1925"/>
                <a:ext cx="130" cy="722"/>
              </a:xfrm>
              <a:prstGeom prst="line">
                <a:avLst/>
              </a:prstGeom>
              <a:noFill/>
              <a:ln w="19050">
                <a:solidFill>
                  <a:srgbClr val="B7DCFB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21205" name="Line 21"/>
              <p:cNvSpPr>
                <a:spLocks noChangeShapeType="1"/>
              </p:cNvSpPr>
              <p:nvPr/>
            </p:nvSpPr>
            <p:spPr bwMode="auto">
              <a:xfrm flipV="1">
                <a:off x="3778" y="1938"/>
                <a:ext cx="130" cy="798"/>
              </a:xfrm>
              <a:prstGeom prst="line">
                <a:avLst/>
              </a:prstGeom>
              <a:noFill/>
              <a:ln w="19050">
                <a:solidFill>
                  <a:srgbClr val="B7DCFB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21206" name="Line 22"/>
              <p:cNvSpPr>
                <a:spLocks noChangeShapeType="1"/>
              </p:cNvSpPr>
              <p:nvPr/>
            </p:nvSpPr>
            <p:spPr bwMode="auto">
              <a:xfrm flipV="1">
                <a:off x="3837" y="1901"/>
                <a:ext cx="173" cy="1043"/>
              </a:xfrm>
              <a:prstGeom prst="line">
                <a:avLst/>
              </a:prstGeom>
              <a:noFill/>
              <a:ln w="19050">
                <a:solidFill>
                  <a:srgbClr val="B7DCFB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21207" name="Line 23"/>
              <p:cNvSpPr>
                <a:spLocks noChangeShapeType="1"/>
              </p:cNvSpPr>
              <p:nvPr/>
            </p:nvSpPr>
            <p:spPr bwMode="auto">
              <a:xfrm flipV="1">
                <a:off x="3934" y="1947"/>
                <a:ext cx="180" cy="1127"/>
              </a:xfrm>
              <a:prstGeom prst="line">
                <a:avLst/>
              </a:prstGeom>
              <a:noFill/>
              <a:ln w="19050">
                <a:solidFill>
                  <a:srgbClr val="B7DCFB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21208" name="Line 24"/>
              <p:cNvSpPr>
                <a:spLocks noChangeShapeType="1"/>
              </p:cNvSpPr>
              <p:nvPr/>
            </p:nvSpPr>
            <p:spPr bwMode="auto">
              <a:xfrm flipV="1">
                <a:off x="4031" y="1878"/>
                <a:ext cx="214" cy="1330"/>
              </a:xfrm>
              <a:prstGeom prst="line">
                <a:avLst/>
              </a:prstGeom>
              <a:noFill/>
              <a:ln w="19050">
                <a:solidFill>
                  <a:srgbClr val="B7DCFB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21209" name="Line 25"/>
              <p:cNvSpPr>
                <a:spLocks noChangeShapeType="1"/>
              </p:cNvSpPr>
              <p:nvPr/>
            </p:nvSpPr>
            <p:spPr bwMode="auto">
              <a:xfrm flipV="1">
                <a:off x="4140" y="1915"/>
                <a:ext cx="240" cy="1424"/>
              </a:xfrm>
              <a:prstGeom prst="line">
                <a:avLst/>
              </a:prstGeom>
              <a:noFill/>
              <a:ln w="19050">
                <a:solidFill>
                  <a:srgbClr val="B7DCFB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21210" name="Line 26"/>
              <p:cNvSpPr>
                <a:spLocks noChangeShapeType="1"/>
              </p:cNvSpPr>
              <p:nvPr/>
            </p:nvSpPr>
            <p:spPr bwMode="auto">
              <a:xfrm flipV="1">
                <a:off x="4279" y="1943"/>
                <a:ext cx="240" cy="1424"/>
              </a:xfrm>
              <a:prstGeom prst="line">
                <a:avLst/>
              </a:prstGeom>
              <a:noFill/>
              <a:ln w="19050">
                <a:solidFill>
                  <a:srgbClr val="B7DCFB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21211" name="Line 27"/>
              <p:cNvSpPr>
                <a:spLocks noChangeShapeType="1"/>
              </p:cNvSpPr>
              <p:nvPr/>
            </p:nvSpPr>
            <p:spPr bwMode="auto">
              <a:xfrm flipV="1">
                <a:off x="4376" y="1936"/>
                <a:ext cx="275" cy="1407"/>
              </a:xfrm>
              <a:prstGeom prst="line">
                <a:avLst/>
              </a:prstGeom>
              <a:noFill/>
              <a:ln w="19050">
                <a:solidFill>
                  <a:srgbClr val="B7DCFB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21212" name="Line 28"/>
              <p:cNvSpPr>
                <a:spLocks noChangeShapeType="1"/>
              </p:cNvSpPr>
              <p:nvPr/>
            </p:nvSpPr>
            <p:spPr bwMode="auto">
              <a:xfrm flipV="1">
                <a:off x="4482" y="1972"/>
                <a:ext cx="300" cy="1448"/>
              </a:xfrm>
              <a:prstGeom prst="line">
                <a:avLst/>
              </a:prstGeom>
              <a:noFill/>
              <a:ln w="19050">
                <a:solidFill>
                  <a:srgbClr val="B7DCFB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21213" name="Line 29"/>
              <p:cNvSpPr>
                <a:spLocks noChangeShapeType="1"/>
              </p:cNvSpPr>
              <p:nvPr/>
            </p:nvSpPr>
            <p:spPr bwMode="auto">
              <a:xfrm flipV="1">
                <a:off x="4604" y="1927"/>
                <a:ext cx="322" cy="1428"/>
              </a:xfrm>
              <a:prstGeom prst="line">
                <a:avLst/>
              </a:prstGeom>
              <a:noFill/>
              <a:ln w="19050">
                <a:solidFill>
                  <a:srgbClr val="B7DCFB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21214" name="Line 30"/>
              <p:cNvSpPr>
                <a:spLocks noChangeShapeType="1"/>
              </p:cNvSpPr>
              <p:nvPr/>
            </p:nvSpPr>
            <p:spPr bwMode="auto">
              <a:xfrm flipV="1">
                <a:off x="4739" y="1943"/>
                <a:ext cx="297" cy="1452"/>
              </a:xfrm>
              <a:prstGeom prst="line">
                <a:avLst/>
              </a:prstGeom>
              <a:noFill/>
              <a:ln w="19050">
                <a:solidFill>
                  <a:srgbClr val="B7DCFB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21215" name="Line 31"/>
              <p:cNvSpPr>
                <a:spLocks noChangeShapeType="1"/>
              </p:cNvSpPr>
              <p:nvPr/>
            </p:nvSpPr>
            <p:spPr bwMode="auto">
              <a:xfrm flipV="1">
                <a:off x="4836" y="1959"/>
                <a:ext cx="288" cy="1449"/>
              </a:xfrm>
              <a:prstGeom prst="line">
                <a:avLst/>
              </a:prstGeom>
              <a:noFill/>
              <a:ln w="19050">
                <a:solidFill>
                  <a:srgbClr val="B7DCFB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21216" name="Line 32"/>
              <p:cNvSpPr>
                <a:spLocks noChangeShapeType="1"/>
              </p:cNvSpPr>
              <p:nvPr/>
            </p:nvSpPr>
            <p:spPr bwMode="auto">
              <a:xfrm flipV="1">
                <a:off x="4933" y="1980"/>
                <a:ext cx="301" cy="1464"/>
              </a:xfrm>
              <a:prstGeom prst="line">
                <a:avLst/>
              </a:prstGeom>
              <a:noFill/>
              <a:ln w="19050">
                <a:solidFill>
                  <a:srgbClr val="B7DCFB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21217" name="Line 33"/>
              <p:cNvSpPr>
                <a:spLocks noChangeShapeType="1"/>
              </p:cNvSpPr>
              <p:nvPr/>
            </p:nvSpPr>
            <p:spPr bwMode="auto">
              <a:xfrm flipV="1">
                <a:off x="5085" y="1980"/>
                <a:ext cx="263" cy="1472"/>
              </a:xfrm>
              <a:prstGeom prst="line">
                <a:avLst/>
              </a:prstGeom>
              <a:noFill/>
              <a:ln w="19050">
                <a:solidFill>
                  <a:srgbClr val="B7DCFB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21218" name="Line 34"/>
              <p:cNvSpPr>
                <a:spLocks noChangeShapeType="1"/>
              </p:cNvSpPr>
              <p:nvPr/>
            </p:nvSpPr>
            <p:spPr bwMode="auto">
              <a:xfrm flipV="1">
                <a:off x="5195" y="2499"/>
                <a:ext cx="166" cy="953"/>
              </a:xfrm>
              <a:prstGeom prst="line">
                <a:avLst/>
              </a:prstGeom>
              <a:noFill/>
              <a:ln w="19050">
                <a:solidFill>
                  <a:srgbClr val="B7DCFB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21219" name="Line 35"/>
              <p:cNvSpPr>
                <a:spLocks noChangeShapeType="1"/>
              </p:cNvSpPr>
              <p:nvPr/>
            </p:nvSpPr>
            <p:spPr bwMode="auto">
              <a:xfrm flipV="1">
                <a:off x="5266" y="2851"/>
                <a:ext cx="127" cy="634"/>
              </a:xfrm>
              <a:prstGeom prst="line">
                <a:avLst/>
              </a:prstGeom>
              <a:noFill/>
              <a:ln w="19050">
                <a:solidFill>
                  <a:srgbClr val="B7DCFB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21220" name="Group 36"/>
          <p:cNvGrpSpPr>
            <a:grpSpLocks/>
          </p:cNvGrpSpPr>
          <p:nvPr/>
        </p:nvGrpSpPr>
        <p:grpSpPr bwMode="auto">
          <a:xfrm>
            <a:off x="933450" y="5788025"/>
            <a:ext cx="7848600" cy="250825"/>
            <a:chOff x="703" y="3249"/>
            <a:chExt cx="4944" cy="158"/>
          </a:xfrm>
        </p:grpSpPr>
        <p:sp>
          <p:nvSpPr>
            <p:cNvPr id="221221" name="Rectangle 37"/>
            <p:cNvSpPr>
              <a:spLocks noChangeArrowheads="1"/>
            </p:cNvSpPr>
            <p:nvPr/>
          </p:nvSpPr>
          <p:spPr bwMode="auto">
            <a:xfrm>
              <a:off x="703" y="3249"/>
              <a:ext cx="4944" cy="158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1222" name="Line 38"/>
            <p:cNvSpPr>
              <a:spLocks noChangeShapeType="1"/>
            </p:cNvSpPr>
            <p:nvPr/>
          </p:nvSpPr>
          <p:spPr bwMode="auto">
            <a:xfrm>
              <a:off x="1129" y="3260"/>
              <a:ext cx="0" cy="136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1223" name="Text Box 39"/>
            <p:cNvSpPr txBox="1">
              <a:spLocks noChangeArrowheads="1"/>
            </p:cNvSpPr>
            <p:nvPr/>
          </p:nvSpPr>
          <p:spPr bwMode="auto">
            <a:xfrm rot="-21600000">
              <a:off x="1208" y="3261"/>
              <a:ext cx="24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Fev</a:t>
              </a:r>
            </a:p>
          </p:txBody>
        </p:sp>
        <p:sp>
          <p:nvSpPr>
            <p:cNvPr id="221224" name="Line 40"/>
            <p:cNvSpPr>
              <a:spLocks noChangeShapeType="1"/>
            </p:cNvSpPr>
            <p:nvPr/>
          </p:nvSpPr>
          <p:spPr bwMode="auto">
            <a:xfrm>
              <a:off x="1538" y="3260"/>
              <a:ext cx="0" cy="136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1225" name="Text Box 41"/>
            <p:cNvSpPr txBox="1">
              <a:spLocks noChangeArrowheads="1"/>
            </p:cNvSpPr>
            <p:nvPr/>
          </p:nvSpPr>
          <p:spPr bwMode="auto">
            <a:xfrm rot="-21600000">
              <a:off x="1613" y="3261"/>
              <a:ext cx="252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Mar</a:t>
              </a:r>
            </a:p>
          </p:txBody>
        </p:sp>
        <p:sp>
          <p:nvSpPr>
            <p:cNvPr id="221226" name="Line 42"/>
            <p:cNvSpPr>
              <a:spLocks noChangeShapeType="1"/>
            </p:cNvSpPr>
            <p:nvPr/>
          </p:nvSpPr>
          <p:spPr bwMode="auto">
            <a:xfrm>
              <a:off x="1947" y="3260"/>
              <a:ext cx="0" cy="136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1227" name="Text Box 43"/>
            <p:cNvSpPr txBox="1">
              <a:spLocks noChangeArrowheads="1"/>
            </p:cNvSpPr>
            <p:nvPr/>
          </p:nvSpPr>
          <p:spPr bwMode="auto">
            <a:xfrm rot="-21600000">
              <a:off x="2027" y="3261"/>
              <a:ext cx="24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Abr</a:t>
              </a:r>
            </a:p>
          </p:txBody>
        </p:sp>
        <p:sp>
          <p:nvSpPr>
            <p:cNvPr id="221228" name="Line 44"/>
            <p:cNvSpPr>
              <a:spLocks noChangeShapeType="1"/>
            </p:cNvSpPr>
            <p:nvPr/>
          </p:nvSpPr>
          <p:spPr bwMode="auto">
            <a:xfrm>
              <a:off x="2357" y="3260"/>
              <a:ext cx="0" cy="136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1229" name="Text Box 45"/>
            <p:cNvSpPr txBox="1">
              <a:spLocks noChangeArrowheads="1"/>
            </p:cNvSpPr>
            <p:nvPr/>
          </p:nvSpPr>
          <p:spPr bwMode="auto">
            <a:xfrm rot="-21600000">
              <a:off x="2444" y="3261"/>
              <a:ext cx="242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Mai</a:t>
              </a:r>
            </a:p>
          </p:txBody>
        </p:sp>
        <p:sp>
          <p:nvSpPr>
            <p:cNvPr id="221230" name="Line 46"/>
            <p:cNvSpPr>
              <a:spLocks noChangeShapeType="1"/>
            </p:cNvSpPr>
            <p:nvPr/>
          </p:nvSpPr>
          <p:spPr bwMode="auto">
            <a:xfrm>
              <a:off x="2766" y="3260"/>
              <a:ext cx="0" cy="136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1231" name="Text Box 47"/>
            <p:cNvSpPr txBox="1">
              <a:spLocks noChangeArrowheads="1"/>
            </p:cNvSpPr>
            <p:nvPr/>
          </p:nvSpPr>
          <p:spPr bwMode="auto">
            <a:xfrm rot="-21600000">
              <a:off x="2846" y="3261"/>
              <a:ext cx="244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Jun</a:t>
              </a:r>
            </a:p>
          </p:txBody>
        </p:sp>
        <p:sp>
          <p:nvSpPr>
            <p:cNvPr id="221232" name="Line 48"/>
            <p:cNvSpPr>
              <a:spLocks noChangeShapeType="1"/>
            </p:cNvSpPr>
            <p:nvPr/>
          </p:nvSpPr>
          <p:spPr bwMode="auto">
            <a:xfrm>
              <a:off x="3175" y="3260"/>
              <a:ext cx="0" cy="136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1233" name="Text Box 49"/>
            <p:cNvSpPr txBox="1">
              <a:spLocks noChangeArrowheads="1"/>
            </p:cNvSpPr>
            <p:nvPr/>
          </p:nvSpPr>
          <p:spPr bwMode="auto">
            <a:xfrm rot="-21600000">
              <a:off x="3265" y="3261"/>
              <a:ext cx="220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Jul</a:t>
              </a:r>
            </a:p>
          </p:txBody>
        </p:sp>
        <p:sp>
          <p:nvSpPr>
            <p:cNvPr id="221234" name="Line 50"/>
            <p:cNvSpPr>
              <a:spLocks noChangeShapeType="1"/>
            </p:cNvSpPr>
            <p:nvPr/>
          </p:nvSpPr>
          <p:spPr bwMode="auto">
            <a:xfrm>
              <a:off x="3584" y="3260"/>
              <a:ext cx="0" cy="136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1235" name="Text Box 51"/>
            <p:cNvSpPr txBox="1">
              <a:spLocks noChangeArrowheads="1"/>
            </p:cNvSpPr>
            <p:nvPr/>
          </p:nvSpPr>
          <p:spPr bwMode="auto">
            <a:xfrm rot="-21600000">
              <a:off x="3665" y="3261"/>
              <a:ext cx="255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Ago</a:t>
              </a:r>
            </a:p>
          </p:txBody>
        </p:sp>
        <p:sp>
          <p:nvSpPr>
            <p:cNvPr id="221236" name="Line 52"/>
            <p:cNvSpPr>
              <a:spLocks noChangeShapeType="1"/>
            </p:cNvSpPr>
            <p:nvPr/>
          </p:nvSpPr>
          <p:spPr bwMode="auto">
            <a:xfrm>
              <a:off x="3993" y="3260"/>
              <a:ext cx="0" cy="136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1237" name="Text Box 53"/>
            <p:cNvSpPr txBox="1">
              <a:spLocks noChangeArrowheads="1"/>
            </p:cNvSpPr>
            <p:nvPr/>
          </p:nvSpPr>
          <p:spPr bwMode="auto">
            <a:xfrm rot="-21600000">
              <a:off x="4083" y="3261"/>
              <a:ext cx="23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Set</a:t>
              </a:r>
            </a:p>
          </p:txBody>
        </p:sp>
        <p:sp>
          <p:nvSpPr>
            <p:cNvPr id="221238" name="Line 54"/>
            <p:cNvSpPr>
              <a:spLocks noChangeShapeType="1"/>
            </p:cNvSpPr>
            <p:nvPr/>
          </p:nvSpPr>
          <p:spPr bwMode="auto">
            <a:xfrm>
              <a:off x="4403" y="3260"/>
              <a:ext cx="0" cy="136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1239" name="Text Box 55"/>
            <p:cNvSpPr txBox="1">
              <a:spLocks noChangeArrowheads="1"/>
            </p:cNvSpPr>
            <p:nvPr/>
          </p:nvSpPr>
          <p:spPr bwMode="auto">
            <a:xfrm rot="-21600000">
              <a:off x="4482" y="3261"/>
              <a:ext cx="245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Out</a:t>
              </a:r>
            </a:p>
          </p:txBody>
        </p:sp>
        <p:sp>
          <p:nvSpPr>
            <p:cNvPr id="221240" name="Text Box 56"/>
            <p:cNvSpPr txBox="1">
              <a:spLocks noChangeArrowheads="1"/>
            </p:cNvSpPr>
            <p:nvPr/>
          </p:nvSpPr>
          <p:spPr bwMode="auto">
            <a:xfrm rot="-21600000">
              <a:off x="794" y="3261"/>
              <a:ext cx="241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Jan</a:t>
              </a:r>
            </a:p>
          </p:txBody>
        </p:sp>
        <p:sp>
          <p:nvSpPr>
            <p:cNvPr id="221241" name="Line 57"/>
            <p:cNvSpPr>
              <a:spLocks noChangeShapeType="1"/>
            </p:cNvSpPr>
            <p:nvPr/>
          </p:nvSpPr>
          <p:spPr bwMode="auto">
            <a:xfrm>
              <a:off x="4829" y="3260"/>
              <a:ext cx="0" cy="136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1242" name="Text Box 58"/>
            <p:cNvSpPr txBox="1">
              <a:spLocks noChangeArrowheads="1"/>
            </p:cNvSpPr>
            <p:nvPr/>
          </p:nvSpPr>
          <p:spPr bwMode="auto">
            <a:xfrm rot="-21600000">
              <a:off x="4909" y="3261"/>
              <a:ext cx="256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Nov</a:t>
              </a:r>
            </a:p>
          </p:txBody>
        </p:sp>
        <p:sp>
          <p:nvSpPr>
            <p:cNvPr id="221243" name="Line 59"/>
            <p:cNvSpPr>
              <a:spLocks noChangeShapeType="1"/>
            </p:cNvSpPr>
            <p:nvPr/>
          </p:nvSpPr>
          <p:spPr bwMode="auto">
            <a:xfrm>
              <a:off x="5238" y="3260"/>
              <a:ext cx="0" cy="136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1244" name="Text Box 60"/>
            <p:cNvSpPr txBox="1">
              <a:spLocks noChangeArrowheads="1"/>
            </p:cNvSpPr>
            <p:nvPr/>
          </p:nvSpPr>
          <p:spPr bwMode="auto">
            <a:xfrm rot="-21600000">
              <a:off x="5320" y="3261"/>
              <a:ext cx="250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Dez</a:t>
              </a:r>
            </a:p>
          </p:txBody>
        </p:sp>
      </p:grpSp>
      <p:sp>
        <p:nvSpPr>
          <p:cNvPr id="221245" name="Rectangle 61"/>
          <p:cNvSpPr>
            <a:spLocks noChangeArrowheads="1"/>
          </p:cNvSpPr>
          <p:nvPr/>
        </p:nvSpPr>
        <p:spPr bwMode="auto">
          <a:xfrm>
            <a:off x="557213" y="5667375"/>
            <a:ext cx="257175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pt-BR" sz="800">
                <a:solidFill>
                  <a:srgbClr val="009999"/>
                </a:solidFill>
                <a:latin typeface="Verdana" pitchFamily="34" charset="0"/>
              </a:rPr>
              <a:t>0</a:t>
            </a:r>
          </a:p>
        </p:txBody>
      </p:sp>
      <p:sp>
        <p:nvSpPr>
          <p:cNvPr id="221246" name="Rectangle 62"/>
          <p:cNvSpPr>
            <a:spLocks noChangeArrowheads="1"/>
          </p:cNvSpPr>
          <p:nvPr/>
        </p:nvSpPr>
        <p:spPr bwMode="auto">
          <a:xfrm>
            <a:off x="338138" y="5151438"/>
            <a:ext cx="47625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pt-BR" sz="800">
                <a:solidFill>
                  <a:srgbClr val="009999"/>
                </a:solidFill>
                <a:latin typeface="Verdana" pitchFamily="34" charset="0"/>
              </a:rPr>
              <a:t>1000</a:t>
            </a:r>
          </a:p>
        </p:txBody>
      </p:sp>
      <p:sp>
        <p:nvSpPr>
          <p:cNvPr id="221247" name="Rectangle 63"/>
          <p:cNvSpPr>
            <a:spLocks noChangeArrowheads="1"/>
          </p:cNvSpPr>
          <p:nvPr/>
        </p:nvSpPr>
        <p:spPr bwMode="auto">
          <a:xfrm>
            <a:off x="338138" y="4637088"/>
            <a:ext cx="47625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pt-BR" sz="800">
                <a:solidFill>
                  <a:srgbClr val="009999"/>
                </a:solidFill>
                <a:latin typeface="Verdana" pitchFamily="34" charset="0"/>
              </a:rPr>
              <a:t>2000</a:t>
            </a:r>
          </a:p>
        </p:txBody>
      </p:sp>
      <p:sp>
        <p:nvSpPr>
          <p:cNvPr id="221248" name="Rectangle 64"/>
          <p:cNvSpPr>
            <a:spLocks noChangeArrowheads="1"/>
          </p:cNvSpPr>
          <p:nvPr/>
        </p:nvSpPr>
        <p:spPr bwMode="auto">
          <a:xfrm>
            <a:off x="338138" y="4122738"/>
            <a:ext cx="47625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pt-BR" sz="800">
                <a:solidFill>
                  <a:srgbClr val="009999"/>
                </a:solidFill>
                <a:latin typeface="Verdana" pitchFamily="34" charset="0"/>
              </a:rPr>
              <a:t>3000</a:t>
            </a:r>
          </a:p>
        </p:txBody>
      </p:sp>
      <p:sp>
        <p:nvSpPr>
          <p:cNvPr id="221249" name="Rectangle 65"/>
          <p:cNvSpPr>
            <a:spLocks noChangeArrowheads="1"/>
          </p:cNvSpPr>
          <p:nvPr/>
        </p:nvSpPr>
        <p:spPr bwMode="auto">
          <a:xfrm>
            <a:off x="338138" y="3608388"/>
            <a:ext cx="47625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pt-BR" sz="800">
                <a:solidFill>
                  <a:srgbClr val="009999"/>
                </a:solidFill>
                <a:latin typeface="Verdana" pitchFamily="34" charset="0"/>
              </a:rPr>
              <a:t>4000</a:t>
            </a:r>
          </a:p>
        </p:txBody>
      </p:sp>
      <p:sp>
        <p:nvSpPr>
          <p:cNvPr id="221250" name="Rectangle 66"/>
          <p:cNvSpPr>
            <a:spLocks noChangeArrowheads="1"/>
          </p:cNvSpPr>
          <p:nvPr/>
        </p:nvSpPr>
        <p:spPr bwMode="auto">
          <a:xfrm>
            <a:off x="338138" y="3094038"/>
            <a:ext cx="47625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pt-BR" sz="800">
                <a:solidFill>
                  <a:srgbClr val="009999"/>
                </a:solidFill>
                <a:latin typeface="Verdana" pitchFamily="34" charset="0"/>
              </a:rPr>
              <a:t>5000</a:t>
            </a:r>
          </a:p>
        </p:txBody>
      </p:sp>
      <p:sp>
        <p:nvSpPr>
          <p:cNvPr id="221251" name="Rectangle 67"/>
          <p:cNvSpPr>
            <a:spLocks noChangeArrowheads="1"/>
          </p:cNvSpPr>
          <p:nvPr/>
        </p:nvSpPr>
        <p:spPr bwMode="auto">
          <a:xfrm>
            <a:off x="338138" y="2579688"/>
            <a:ext cx="47625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pt-BR" sz="800">
                <a:solidFill>
                  <a:srgbClr val="009999"/>
                </a:solidFill>
                <a:latin typeface="Verdana" pitchFamily="34" charset="0"/>
              </a:rPr>
              <a:t>6000</a:t>
            </a:r>
          </a:p>
        </p:txBody>
      </p:sp>
      <p:grpSp>
        <p:nvGrpSpPr>
          <p:cNvPr id="221252" name="Group 68"/>
          <p:cNvGrpSpPr>
            <a:grpSpLocks/>
          </p:cNvGrpSpPr>
          <p:nvPr/>
        </p:nvGrpSpPr>
        <p:grpSpPr bwMode="auto">
          <a:xfrm>
            <a:off x="755650" y="2636838"/>
            <a:ext cx="161925" cy="3114675"/>
            <a:chOff x="485" y="1683"/>
            <a:chExt cx="102" cy="1962"/>
          </a:xfrm>
        </p:grpSpPr>
        <p:sp>
          <p:nvSpPr>
            <p:cNvPr id="221253" name="Line 69"/>
            <p:cNvSpPr>
              <a:spLocks noChangeShapeType="1"/>
            </p:cNvSpPr>
            <p:nvPr/>
          </p:nvSpPr>
          <p:spPr bwMode="auto">
            <a:xfrm>
              <a:off x="587" y="1683"/>
              <a:ext cx="0" cy="1962"/>
            </a:xfrm>
            <a:prstGeom prst="line">
              <a:avLst/>
            </a:prstGeom>
            <a:noFill/>
            <a:ln w="28575">
              <a:solidFill>
                <a:srgbClr val="0099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1254" name="Line 70"/>
            <p:cNvSpPr>
              <a:spLocks noChangeShapeType="1"/>
            </p:cNvSpPr>
            <p:nvPr/>
          </p:nvSpPr>
          <p:spPr bwMode="auto">
            <a:xfrm>
              <a:off x="485" y="3637"/>
              <a:ext cx="98" cy="0"/>
            </a:xfrm>
            <a:prstGeom prst="line">
              <a:avLst/>
            </a:prstGeom>
            <a:noFill/>
            <a:ln w="28575">
              <a:solidFill>
                <a:srgbClr val="0099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1255" name="Line 71"/>
            <p:cNvSpPr>
              <a:spLocks noChangeShapeType="1"/>
            </p:cNvSpPr>
            <p:nvPr/>
          </p:nvSpPr>
          <p:spPr bwMode="auto">
            <a:xfrm>
              <a:off x="485" y="3312"/>
              <a:ext cx="98" cy="0"/>
            </a:xfrm>
            <a:prstGeom prst="line">
              <a:avLst/>
            </a:prstGeom>
            <a:noFill/>
            <a:ln w="28575">
              <a:solidFill>
                <a:srgbClr val="0099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1256" name="Line 72"/>
            <p:cNvSpPr>
              <a:spLocks noChangeShapeType="1"/>
            </p:cNvSpPr>
            <p:nvPr/>
          </p:nvSpPr>
          <p:spPr bwMode="auto">
            <a:xfrm>
              <a:off x="485" y="2988"/>
              <a:ext cx="98" cy="0"/>
            </a:xfrm>
            <a:prstGeom prst="line">
              <a:avLst/>
            </a:prstGeom>
            <a:noFill/>
            <a:ln w="28575">
              <a:solidFill>
                <a:srgbClr val="0099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1257" name="Line 73"/>
            <p:cNvSpPr>
              <a:spLocks noChangeShapeType="1"/>
            </p:cNvSpPr>
            <p:nvPr/>
          </p:nvSpPr>
          <p:spPr bwMode="auto">
            <a:xfrm>
              <a:off x="485" y="2664"/>
              <a:ext cx="98" cy="0"/>
            </a:xfrm>
            <a:prstGeom prst="line">
              <a:avLst/>
            </a:prstGeom>
            <a:noFill/>
            <a:ln w="28575">
              <a:solidFill>
                <a:srgbClr val="0099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1258" name="Line 74"/>
            <p:cNvSpPr>
              <a:spLocks noChangeShapeType="1"/>
            </p:cNvSpPr>
            <p:nvPr/>
          </p:nvSpPr>
          <p:spPr bwMode="auto">
            <a:xfrm>
              <a:off x="485" y="2340"/>
              <a:ext cx="98" cy="0"/>
            </a:xfrm>
            <a:prstGeom prst="line">
              <a:avLst/>
            </a:prstGeom>
            <a:noFill/>
            <a:ln w="28575">
              <a:solidFill>
                <a:srgbClr val="0099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1259" name="Line 75"/>
            <p:cNvSpPr>
              <a:spLocks noChangeShapeType="1"/>
            </p:cNvSpPr>
            <p:nvPr/>
          </p:nvSpPr>
          <p:spPr bwMode="auto">
            <a:xfrm>
              <a:off x="485" y="2016"/>
              <a:ext cx="98" cy="0"/>
            </a:xfrm>
            <a:prstGeom prst="line">
              <a:avLst/>
            </a:prstGeom>
            <a:noFill/>
            <a:ln w="28575">
              <a:solidFill>
                <a:srgbClr val="0099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1260" name="Line 76"/>
            <p:cNvSpPr>
              <a:spLocks noChangeShapeType="1"/>
            </p:cNvSpPr>
            <p:nvPr/>
          </p:nvSpPr>
          <p:spPr bwMode="auto">
            <a:xfrm>
              <a:off x="485" y="1692"/>
              <a:ext cx="98" cy="0"/>
            </a:xfrm>
            <a:prstGeom prst="line">
              <a:avLst/>
            </a:prstGeom>
            <a:noFill/>
            <a:ln w="28575">
              <a:solidFill>
                <a:srgbClr val="0099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221261" name="Text Box 77"/>
          <p:cNvSpPr txBox="1">
            <a:spLocks noChangeArrowheads="1"/>
          </p:cNvSpPr>
          <p:nvPr/>
        </p:nvSpPr>
        <p:spPr bwMode="auto">
          <a:xfrm rot="-27000000">
            <a:off x="-1191419" y="4044157"/>
            <a:ext cx="2657475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200">
                <a:solidFill>
                  <a:srgbClr val="066168"/>
                </a:solidFill>
                <a:latin typeface="Verdana" pitchFamily="34" charset="0"/>
              </a:rPr>
              <a:t>Produção de MS de forragem</a:t>
            </a:r>
          </a:p>
        </p:txBody>
      </p:sp>
      <p:grpSp>
        <p:nvGrpSpPr>
          <p:cNvPr id="221262" name="Group 78"/>
          <p:cNvGrpSpPr>
            <a:grpSpLocks/>
          </p:cNvGrpSpPr>
          <p:nvPr/>
        </p:nvGrpSpPr>
        <p:grpSpPr bwMode="auto">
          <a:xfrm>
            <a:off x="1187450" y="3500438"/>
            <a:ext cx="7283450" cy="2554287"/>
            <a:chOff x="764" y="2192"/>
            <a:chExt cx="4588" cy="1609"/>
          </a:xfrm>
        </p:grpSpPr>
        <p:sp>
          <p:nvSpPr>
            <p:cNvPr id="221263" name="Text Box 79"/>
            <p:cNvSpPr txBox="1">
              <a:spLocks noChangeArrowheads="1"/>
            </p:cNvSpPr>
            <p:nvPr/>
          </p:nvSpPr>
          <p:spPr bwMode="auto">
            <a:xfrm>
              <a:off x="2372" y="2192"/>
              <a:ext cx="1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3200">
                  <a:solidFill>
                    <a:srgbClr val="668A00"/>
                  </a:solidFill>
                </a:rPr>
                <a:t>*</a:t>
              </a:r>
            </a:p>
          </p:txBody>
        </p:sp>
        <p:grpSp>
          <p:nvGrpSpPr>
            <p:cNvPr id="221264" name="Group 80"/>
            <p:cNvGrpSpPr>
              <a:grpSpLocks/>
            </p:cNvGrpSpPr>
            <p:nvPr/>
          </p:nvGrpSpPr>
          <p:grpSpPr bwMode="auto">
            <a:xfrm>
              <a:off x="764" y="2192"/>
              <a:ext cx="4588" cy="1609"/>
              <a:chOff x="764" y="2192"/>
              <a:chExt cx="4588" cy="1609"/>
            </a:xfrm>
          </p:grpSpPr>
          <p:sp>
            <p:nvSpPr>
              <p:cNvPr id="221265" name="Freeform 81"/>
              <p:cNvSpPr>
                <a:spLocks/>
              </p:cNvSpPr>
              <p:nvPr/>
            </p:nvSpPr>
            <p:spPr bwMode="auto">
              <a:xfrm>
                <a:off x="856" y="2333"/>
                <a:ext cx="4420" cy="1248"/>
              </a:xfrm>
              <a:custGeom>
                <a:avLst/>
                <a:gdLst>
                  <a:gd name="T0" fmla="*/ 0 w 4300"/>
                  <a:gd name="T1" fmla="*/ 960 h 1248"/>
                  <a:gd name="T2" fmla="*/ 396 w 4300"/>
                  <a:gd name="T3" fmla="*/ 412 h 1248"/>
                  <a:gd name="T4" fmla="*/ 784 w 4300"/>
                  <a:gd name="T5" fmla="*/ 168 h 1248"/>
                  <a:gd name="T6" fmla="*/ 1168 w 4300"/>
                  <a:gd name="T7" fmla="*/ 16 h 1248"/>
                  <a:gd name="T8" fmla="*/ 1576 w 4300"/>
                  <a:gd name="T9" fmla="*/ 0 h 1248"/>
                  <a:gd name="T10" fmla="*/ 1960 w 4300"/>
                  <a:gd name="T11" fmla="*/ 104 h 1248"/>
                  <a:gd name="T12" fmla="*/ 2344 w 4300"/>
                  <a:gd name="T13" fmla="*/ 236 h 1248"/>
                  <a:gd name="T14" fmla="*/ 2724 w 4300"/>
                  <a:gd name="T15" fmla="*/ 652 h 1248"/>
                  <a:gd name="T16" fmla="*/ 3128 w 4300"/>
                  <a:gd name="T17" fmla="*/ 1120 h 1248"/>
                  <a:gd name="T18" fmla="*/ 3500 w 4300"/>
                  <a:gd name="T19" fmla="*/ 1188 h 1248"/>
                  <a:gd name="T20" fmla="*/ 3904 w 4300"/>
                  <a:gd name="T21" fmla="*/ 1212 h 1248"/>
                  <a:gd name="T22" fmla="*/ 4300 w 4300"/>
                  <a:gd name="T23" fmla="*/ 1248 h 1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300" h="1248">
                    <a:moveTo>
                      <a:pt x="0" y="960"/>
                    </a:moveTo>
                    <a:lnTo>
                      <a:pt x="396" y="412"/>
                    </a:lnTo>
                    <a:lnTo>
                      <a:pt x="784" y="168"/>
                    </a:lnTo>
                    <a:lnTo>
                      <a:pt x="1168" y="16"/>
                    </a:lnTo>
                    <a:lnTo>
                      <a:pt x="1576" y="0"/>
                    </a:lnTo>
                    <a:lnTo>
                      <a:pt x="1960" y="104"/>
                    </a:lnTo>
                    <a:lnTo>
                      <a:pt x="2344" y="236"/>
                    </a:lnTo>
                    <a:lnTo>
                      <a:pt x="2724" y="652"/>
                    </a:lnTo>
                    <a:lnTo>
                      <a:pt x="3128" y="1120"/>
                    </a:lnTo>
                    <a:lnTo>
                      <a:pt x="3500" y="1188"/>
                    </a:lnTo>
                    <a:lnTo>
                      <a:pt x="3904" y="1212"/>
                    </a:lnTo>
                    <a:lnTo>
                      <a:pt x="4300" y="1248"/>
                    </a:lnTo>
                  </a:path>
                </a:pathLst>
              </a:custGeom>
              <a:noFill/>
              <a:ln w="28575" cmpd="sng">
                <a:solidFill>
                  <a:srgbClr val="668A00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21266" name="Text Box 82"/>
              <p:cNvSpPr txBox="1">
                <a:spLocks noChangeArrowheads="1"/>
              </p:cNvSpPr>
              <p:nvPr/>
            </p:nvSpPr>
            <p:spPr bwMode="auto">
              <a:xfrm>
                <a:off x="1152" y="2612"/>
                <a:ext cx="1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3200">
                    <a:solidFill>
                      <a:srgbClr val="668A00"/>
                    </a:solidFill>
                  </a:rPr>
                  <a:t>*</a:t>
                </a:r>
              </a:p>
            </p:txBody>
          </p:sp>
          <p:sp>
            <p:nvSpPr>
              <p:cNvPr id="221267" name="Text Box 83"/>
              <p:cNvSpPr txBox="1">
                <a:spLocks noChangeArrowheads="1"/>
              </p:cNvSpPr>
              <p:nvPr/>
            </p:nvSpPr>
            <p:spPr bwMode="auto">
              <a:xfrm>
                <a:off x="3160" y="2428"/>
                <a:ext cx="1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3200">
                    <a:solidFill>
                      <a:srgbClr val="668A00"/>
                    </a:solidFill>
                  </a:rPr>
                  <a:t>*</a:t>
                </a:r>
              </a:p>
            </p:txBody>
          </p:sp>
          <p:sp>
            <p:nvSpPr>
              <p:cNvPr id="221268" name="Text Box 84"/>
              <p:cNvSpPr txBox="1">
                <a:spLocks noChangeArrowheads="1"/>
              </p:cNvSpPr>
              <p:nvPr/>
            </p:nvSpPr>
            <p:spPr bwMode="auto">
              <a:xfrm>
                <a:off x="3976" y="3308"/>
                <a:ext cx="1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3200">
                    <a:solidFill>
                      <a:srgbClr val="668A00"/>
                    </a:solidFill>
                  </a:rPr>
                  <a:t>*</a:t>
                </a:r>
              </a:p>
            </p:txBody>
          </p:sp>
          <p:sp>
            <p:nvSpPr>
              <p:cNvPr id="221269" name="Text Box 85"/>
              <p:cNvSpPr txBox="1">
                <a:spLocks noChangeArrowheads="1"/>
              </p:cNvSpPr>
              <p:nvPr/>
            </p:nvSpPr>
            <p:spPr bwMode="auto">
              <a:xfrm>
                <a:off x="5180" y="3436"/>
                <a:ext cx="1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3200">
                    <a:solidFill>
                      <a:srgbClr val="668A00"/>
                    </a:solidFill>
                  </a:rPr>
                  <a:t>*</a:t>
                </a:r>
              </a:p>
            </p:txBody>
          </p:sp>
          <p:sp>
            <p:nvSpPr>
              <p:cNvPr id="221270" name="Text Box 86"/>
              <p:cNvSpPr txBox="1">
                <a:spLocks noChangeArrowheads="1"/>
              </p:cNvSpPr>
              <p:nvPr/>
            </p:nvSpPr>
            <p:spPr bwMode="auto">
              <a:xfrm>
                <a:off x="764" y="3128"/>
                <a:ext cx="166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3200">
                    <a:solidFill>
                      <a:srgbClr val="668A00"/>
                    </a:solidFill>
                  </a:rPr>
                  <a:t>*</a:t>
                </a:r>
              </a:p>
            </p:txBody>
          </p:sp>
          <p:sp>
            <p:nvSpPr>
              <p:cNvPr id="221271" name="Text Box 87"/>
              <p:cNvSpPr txBox="1">
                <a:spLocks noChangeArrowheads="1"/>
              </p:cNvSpPr>
              <p:nvPr/>
            </p:nvSpPr>
            <p:spPr bwMode="auto">
              <a:xfrm>
                <a:off x="1580" y="2348"/>
                <a:ext cx="1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3200">
                    <a:solidFill>
                      <a:srgbClr val="668A00"/>
                    </a:solidFill>
                  </a:rPr>
                  <a:t>*</a:t>
                </a:r>
              </a:p>
            </p:txBody>
          </p:sp>
          <p:sp>
            <p:nvSpPr>
              <p:cNvPr id="221272" name="Text Box 88"/>
              <p:cNvSpPr txBox="1">
                <a:spLocks noChangeArrowheads="1"/>
              </p:cNvSpPr>
              <p:nvPr/>
            </p:nvSpPr>
            <p:spPr bwMode="auto">
              <a:xfrm>
                <a:off x="1972" y="2192"/>
                <a:ext cx="1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3200">
                    <a:solidFill>
                      <a:srgbClr val="668A00"/>
                    </a:solidFill>
                  </a:rPr>
                  <a:t>*</a:t>
                </a:r>
              </a:p>
            </p:txBody>
          </p:sp>
          <p:sp>
            <p:nvSpPr>
              <p:cNvPr id="221273" name="Text Box 89"/>
              <p:cNvSpPr txBox="1">
                <a:spLocks noChangeArrowheads="1"/>
              </p:cNvSpPr>
              <p:nvPr/>
            </p:nvSpPr>
            <p:spPr bwMode="auto">
              <a:xfrm>
                <a:off x="2764" y="2292"/>
                <a:ext cx="1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3200">
                    <a:solidFill>
                      <a:srgbClr val="668A00"/>
                    </a:solidFill>
                  </a:rPr>
                  <a:t>*</a:t>
                </a:r>
              </a:p>
            </p:txBody>
          </p:sp>
          <p:sp>
            <p:nvSpPr>
              <p:cNvPr id="221274" name="Text Box 90"/>
              <p:cNvSpPr txBox="1">
                <a:spLocks noChangeArrowheads="1"/>
              </p:cNvSpPr>
              <p:nvPr/>
            </p:nvSpPr>
            <p:spPr bwMode="auto">
              <a:xfrm>
                <a:off x="4356" y="3380"/>
                <a:ext cx="1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3200">
                    <a:solidFill>
                      <a:srgbClr val="668A00"/>
                    </a:solidFill>
                  </a:rPr>
                  <a:t>*</a:t>
                </a:r>
              </a:p>
            </p:txBody>
          </p:sp>
          <p:sp>
            <p:nvSpPr>
              <p:cNvPr id="221275" name="Text Box 91"/>
              <p:cNvSpPr txBox="1">
                <a:spLocks noChangeArrowheads="1"/>
              </p:cNvSpPr>
              <p:nvPr/>
            </p:nvSpPr>
            <p:spPr bwMode="auto">
              <a:xfrm>
                <a:off x="4800" y="3408"/>
                <a:ext cx="1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3200">
                    <a:solidFill>
                      <a:srgbClr val="668A00"/>
                    </a:solidFill>
                  </a:rPr>
                  <a:t>*</a:t>
                </a:r>
              </a:p>
            </p:txBody>
          </p:sp>
          <p:sp>
            <p:nvSpPr>
              <p:cNvPr id="221276" name="Text Box 92"/>
              <p:cNvSpPr txBox="1">
                <a:spLocks noChangeArrowheads="1"/>
              </p:cNvSpPr>
              <p:nvPr/>
            </p:nvSpPr>
            <p:spPr bwMode="auto">
              <a:xfrm>
                <a:off x="3536" y="2836"/>
                <a:ext cx="172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pt-BR" sz="3200">
                    <a:solidFill>
                      <a:srgbClr val="668A00"/>
                    </a:solidFill>
                  </a:rPr>
                  <a:t>*</a:t>
                </a:r>
              </a:p>
            </p:txBody>
          </p:sp>
        </p:grpSp>
      </p:grpSp>
      <p:grpSp>
        <p:nvGrpSpPr>
          <p:cNvPr id="221277" name="Group 93"/>
          <p:cNvGrpSpPr>
            <a:grpSpLocks/>
          </p:cNvGrpSpPr>
          <p:nvPr/>
        </p:nvGrpSpPr>
        <p:grpSpPr bwMode="auto">
          <a:xfrm>
            <a:off x="7451725" y="2528888"/>
            <a:ext cx="974725" cy="214312"/>
            <a:chOff x="4694" y="1598"/>
            <a:chExt cx="614" cy="135"/>
          </a:xfrm>
        </p:grpSpPr>
        <p:sp>
          <p:nvSpPr>
            <p:cNvPr id="221278" name="AutoShape 94"/>
            <p:cNvSpPr>
              <a:spLocks noChangeArrowheads="1"/>
            </p:cNvSpPr>
            <p:nvPr/>
          </p:nvSpPr>
          <p:spPr bwMode="auto">
            <a:xfrm>
              <a:off x="4768" y="1619"/>
              <a:ext cx="79" cy="68"/>
            </a:xfrm>
            <a:prstGeom prst="triangle">
              <a:avLst>
                <a:gd name="adj" fmla="val 50000"/>
              </a:avLst>
            </a:prstGeom>
            <a:solidFill>
              <a:srgbClr val="99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1279" name="Rectangle 95"/>
            <p:cNvSpPr>
              <a:spLocks noChangeArrowheads="1"/>
            </p:cNvSpPr>
            <p:nvPr/>
          </p:nvSpPr>
          <p:spPr bwMode="auto">
            <a:xfrm>
              <a:off x="4894" y="1598"/>
              <a:ext cx="414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Irrigado</a:t>
              </a:r>
            </a:p>
          </p:txBody>
        </p:sp>
        <p:sp>
          <p:nvSpPr>
            <p:cNvPr id="221280" name="Line 96"/>
            <p:cNvSpPr>
              <a:spLocks noChangeShapeType="1"/>
            </p:cNvSpPr>
            <p:nvPr/>
          </p:nvSpPr>
          <p:spPr bwMode="auto">
            <a:xfrm>
              <a:off x="4694" y="1665"/>
              <a:ext cx="227" cy="0"/>
            </a:xfrm>
            <a:prstGeom prst="line">
              <a:avLst/>
            </a:prstGeom>
            <a:noFill/>
            <a:ln w="28575">
              <a:solidFill>
                <a:srgbClr val="99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221281" name="Group 97"/>
          <p:cNvGrpSpPr>
            <a:grpSpLocks/>
          </p:cNvGrpSpPr>
          <p:nvPr/>
        </p:nvGrpSpPr>
        <p:grpSpPr bwMode="auto">
          <a:xfrm>
            <a:off x="6300788" y="2417763"/>
            <a:ext cx="1016000" cy="579437"/>
            <a:chOff x="4695" y="1326"/>
            <a:chExt cx="640" cy="365"/>
          </a:xfrm>
        </p:grpSpPr>
        <p:sp>
          <p:nvSpPr>
            <p:cNvPr id="221282" name="Text Box 98"/>
            <p:cNvSpPr txBox="1">
              <a:spLocks noChangeArrowheads="1"/>
            </p:cNvSpPr>
            <p:nvPr/>
          </p:nvSpPr>
          <p:spPr bwMode="auto">
            <a:xfrm>
              <a:off x="4722" y="1326"/>
              <a:ext cx="1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3200">
                  <a:solidFill>
                    <a:srgbClr val="668A00"/>
                  </a:solidFill>
                </a:rPr>
                <a:t>*</a:t>
              </a:r>
            </a:p>
          </p:txBody>
        </p:sp>
        <p:sp>
          <p:nvSpPr>
            <p:cNvPr id="221283" name="Rectangle 99"/>
            <p:cNvSpPr>
              <a:spLocks noChangeArrowheads="1"/>
            </p:cNvSpPr>
            <p:nvPr/>
          </p:nvSpPr>
          <p:spPr bwMode="auto">
            <a:xfrm>
              <a:off x="4899" y="1397"/>
              <a:ext cx="436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Sequeiro</a:t>
              </a:r>
            </a:p>
          </p:txBody>
        </p:sp>
        <p:sp>
          <p:nvSpPr>
            <p:cNvPr id="221284" name="Line 100"/>
            <p:cNvSpPr>
              <a:spLocks noChangeShapeType="1"/>
            </p:cNvSpPr>
            <p:nvPr/>
          </p:nvSpPr>
          <p:spPr bwMode="auto">
            <a:xfrm>
              <a:off x="4695" y="1468"/>
              <a:ext cx="227" cy="0"/>
            </a:xfrm>
            <a:prstGeom prst="line">
              <a:avLst/>
            </a:prstGeom>
            <a:noFill/>
            <a:ln w="28575">
              <a:solidFill>
                <a:srgbClr val="668A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221285" name="Text Box 101"/>
          <p:cNvSpPr txBox="1">
            <a:spLocks noChangeArrowheads="1"/>
          </p:cNvSpPr>
          <p:nvPr/>
        </p:nvSpPr>
        <p:spPr bwMode="auto">
          <a:xfrm>
            <a:off x="279400" y="1725613"/>
            <a:ext cx="6554788" cy="517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COMPORTAMENTO DA PRODUÇÃO DE FORRAGEM NO SEQUEIRO X IRRIGADO DURANTE O ANO NO ESTADO DO CEARÁ</a:t>
            </a:r>
          </a:p>
        </p:txBody>
      </p:sp>
      <p:grpSp>
        <p:nvGrpSpPr>
          <p:cNvPr id="221286" name="Group 102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221287" name="Rectangle 103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1288" name="Rectangle 104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221289" name="Group 105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221290" name="Freeform 106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21291" name="Freeform 107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21292" name="Freeform 108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221293" name="Freeform 109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1294" name="Freeform 110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221295" name="Picture 111" descr="Barra inferior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21296" name="Picture 112" descr="Logo ADECE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21297" name="Picture 113" descr="LOGO Governo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221298" name="Group 114"/>
          <p:cNvGrpSpPr>
            <a:grpSpLocks/>
          </p:cNvGrpSpPr>
          <p:nvPr/>
        </p:nvGrpSpPr>
        <p:grpSpPr bwMode="auto">
          <a:xfrm>
            <a:off x="1301750" y="3148013"/>
            <a:ext cx="7086600" cy="596900"/>
            <a:chOff x="820" y="1983"/>
            <a:chExt cx="4464" cy="376"/>
          </a:xfrm>
        </p:grpSpPr>
        <p:sp>
          <p:nvSpPr>
            <p:cNvPr id="221299" name="Freeform 115"/>
            <p:cNvSpPr>
              <a:spLocks/>
            </p:cNvSpPr>
            <p:nvPr/>
          </p:nvSpPr>
          <p:spPr bwMode="auto">
            <a:xfrm>
              <a:off x="848" y="2017"/>
              <a:ext cx="4428" cy="324"/>
            </a:xfrm>
            <a:custGeom>
              <a:avLst/>
              <a:gdLst>
                <a:gd name="T0" fmla="*/ 0 w 4308"/>
                <a:gd name="T1" fmla="*/ 200 h 324"/>
                <a:gd name="T2" fmla="*/ 416 w 4308"/>
                <a:gd name="T3" fmla="*/ 236 h 324"/>
                <a:gd name="T4" fmla="*/ 792 w 4308"/>
                <a:gd name="T5" fmla="*/ 284 h 324"/>
                <a:gd name="T6" fmla="*/ 1188 w 4308"/>
                <a:gd name="T7" fmla="*/ 316 h 324"/>
                <a:gd name="T8" fmla="*/ 1568 w 4308"/>
                <a:gd name="T9" fmla="*/ 324 h 324"/>
                <a:gd name="T10" fmla="*/ 1964 w 4308"/>
                <a:gd name="T11" fmla="*/ 284 h 324"/>
                <a:gd name="T12" fmla="*/ 2348 w 4308"/>
                <a:gd name="T13" fmla="*/ 160 h 324"/>
                <a:gd name="T14" fmla="*/ 2744 w 4308"/>
                <a:gd name="T15" fmla="*/ 88 h 324"/>
                <a:gd name="T16" fmla="*/ 3136 w 4308"/>
                <a:gd name="T17" fmla="*/ 56 h 324"/>
                <a:gd name="T18" fmla="*/ 3520 w 4308"/>
                <a:gd name="T19" fmla="*/ 32 h 324"/>
                <a:gd name="T20" fmla="*/ 3920 w 4308"/>
                <a:gd name="T21" fmla="*/ 0 h 324"/>
                <a:gd name="T22" fmla="*/ 4308 w 4308"/>
                <a:gd name="T23" fmla="*/ 44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308" h="324">
                  <a:moveTo>
                    <a:pt x="0" y="200"/>
                  </a:moveTo>
                  <a:lnTo>
                    <a:pt x="416" y="236"/>
                  </a:lnTo>
                  <a:lnTo>
                    <a:pt x="792" y="284"/>
                  </a:lnTo>
                  <a:lnTo>
                    <a:pt x="1188" y="316"/>
                  </a:lnTo>
                  <a:lnTo>
                    <a:pt x="1568" y="324"/>
                  </a:lnTo>
                  <a:lnTo>
                    <a:pt x="1964" y="284"/>
                  </a:lnTo>
                  <a:lnTo>
                    <a:pt x="2348" y="160"/>
                  </a:lnTo>
                  <a:lnTo>
                    <a:pt x="2744" y="88"/>
                  </a:lnTo>
                  <a:lnTo>
                    <a:pt x="3136" y="56"/>
                  </a:lnTo>
                  <a:lnTo>
                    <a:pt x="3520" y="32"/>
                  </a:lnTo>
                  <a:lnTo>
                    <a:pt x="3920" y="0"/>
                  </a:lnTo>
                  <a:lnTo>
                    <a:pt x="4308" y="44"/>
                  </a:lnTo>
                </a:path>
              </a:pathLst>
            </a:custGeom>
            <a:noFill/>
            <a:ln w="28575" cmpd="sng">
              <a:solidFill>
                <a:srgbClr val="990000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1300" name="AutoShape 116"/>
            <p:cNvSpPr>
              <a:spLocks noChangeArrowheads="1"/>
            </p:cNvSpPr>
            <p:nvPr/>
          </p:nvSpPr>
          <p:spPr bwMode="auto">
            <a:xfrm>
              <a:off x="820" y="2168"/>
              <a:ext cx="80" cy="69"/>
            </a:xfrm>
            <a:prstGeom prst="triangle">
              <a:avLst>
                <a:gd name="adj" fmla="val 50000"/>
              </a:avLst>
            </a:prstGeom>
            <a:solidFill>
              <a:srgbClr val="99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1301" name="AutoShape 117"/>
            <p:cNvSpPr>
              <a:spLocks noChangeArrowheads="1"/>
            </p:cNvSpPr>
            <p:nvPr/>
          </p:nvSpPr>
          <p:spPr bwMode="auto">
            <a:xfrm>
              <a:off x="1264" y="2199"/>
              <a:ext cx="79" cy="68"/>
            </a:xfrm>
            <a:prstGeom prst="triangle">
              <a:avLst>
                <a:gd name="adj" fmla="val 50000"/>
              </a:avLst>
            </a:prstGeom>
            <a:solidFill>
              <a:srgbClr val="99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1302" name="AutoShape 118"/>
            <p:cNvSpPr>
              <a:spLocks noChangeArrowheads="1"/>
            </p:cNvSpPr>
            <p:nvPr/>
          </p:nvSpPr>
          <p:spPr bwMode="auto">
            <a:xfrm>
              <a:off x="1652" y="2263"/>
              <a:ext cx="79" cy="68"/>
            </a:xfrm>
            <a:prstGeom prst="triangle">
              <a:avLst>
                <a:gd name="adj" fmla="val 50000"/>
              </a:avLst>
            </a:prstGeom>
            <a:solidFill>
              <a:srgbClr val="99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1303" name="AutoShape 119"/>
            <p:cNvSpPr>
              <a:spLocks noChangeArrowheads="1"/>
            </p:cNvSpPr>
            <p:nvPr/>
          </p:nvSpPr>
          <p:spPr bwMode="auto">
            <a:xfrm>
              <a:off x="2044" y="2291"/>
              <a:ext cx="79" cy="68"/>
            </a:xfrm>
            <a:prstGeom prst="triangle">
              <a:avLst>
                <a:gd name="adj" fmla="val 50000"/>
              </a:avLst>
            </a:prstGeom>
            <a:solidFill>
              <a:srgbClr val="99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1304" name="AutoShape 120"/>
            <p:cNvSpPr>
              <a:spLocks noChangeArrowheads="1"/>
            </p:cNvSpPr>
            <p:nvPr/>
          </p:nvSpPr>
          <p:spPr bwMode="auto">
            <a:xfrm>
              <a:off x="2820" y="2263"/>
              <a:ext cx="79" cy="68"/>
            </a:xfrm>
            <a:prstGeom prst="triangle">
              <a:avLst>
                <a:gd name="adj" fmla="val 50000"/>
              </a:avLst>
            </a:prstGeom>
            <a:solidFill>
              <a:srgbClr val="99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1305" name="AutoShape 121"/>
            <p:cNvSpPr>
              <a:spLocks noChangeArrowheads="1"/>
            </p:cNvSpPr>
            <p:nvPr/>
          </p:nvSpPr>
          <p:spPr bwMode="auto">
            <a:xfrm>
              <a:off x="3212" y="2131"/>
              <a:ext cx="79" cy="68"/>
            </a:xfrm>
            <a:prstGeom prst="triangle">
              <a:avLst>
                <a:gd name="adj" fmla="val 50000"/>
              </a:avLst>
            </a:prstGeom>
            <a:solidFill>
              <a:srgbClr val="99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1306" name="AutoShape 122"/>
            <p:cNvSpPr>
              <a:spLocks noChangeArrowheads="1"/>
            </p:cNvSpPr>
            <p:nvPr/>
          </p:nvSpPr>
          <p:spPr bwMode="auto">
            <a:xfrm>
              <a:off x="3608" y="2071"/>
              <a:ext cx="79" cy="68"/>
            </a:xfrm>
            <a:prstGeom prst="triangle">
              <a:avLst>
                <a:gd name="adj" fmla="val 50000"/>
              </a:avLst>
            </a:prstGeom>
            <a:solidFill>
              <a:srgbClr val="99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1307" name="AutoShape 123"/>
            <p:cNvSpPr>
              <a:spLocks noChangeArrowheads="1"/>
            </p:cNvSpPr>
            <p:nvPr/>
          </p:nvSpPr>
          <p:spPr bwMode="auto">
            <a:xfrm>
              <a:off x="3992" y="2039"/>
              <a:ext cx="79" cy="68"/>
            </a:xfrm>
            <a:prstGeom prst="triangle">
              <a:avLst>
                <a:gd name="adj" fmla="val 50000"/>
              </a:avLst>
            </a:prstGeom>
            <a:solidFill>
              <a:srgbClr val="99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1308" name="AutoShape 124"/>
            <p:cNvSpPr>
              <a:spLocks noChangeArrowheads="1"/>
            </p:cNvSpPr>
            <p:nvPr/>
          </p:nvSpPr>
          <p:spPr bwMode="auto">
            <a:xfrm>
              <a:off x="4372" y="2007"/>
              <a:ext cx="79" cy="68"/>
            </a:xfrm>
            <a:prstGeom prst="triangle">
              <a:avLst>
                <a:gd name="adj" fmla="val 50000"/>
              </a:avLst>
            </a:prstGeom>
            <a:solidFill>
              <a:srgbClr val="99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1309" name="AutoShape 125"/>
            <p:cNvSpPr>
              <a:spLocks noChangeArrowheads="1"/>
            </p:cNvSpPr>
            <p:nvPr/>
          </p:nvSpPr>
          <p:spPr bwMode="auto">
            <a:xfrm>
              <a:off x="4801" y="1983"/>
              <a:ext cx="79" cy="68"/>
            </a:xfrm>
            <a:prstGeom prst="triangle">
              <a:avLst>
                <a:gd name="adj" fmla="val 50000"/>
              </a:avLst>
            </a:prstGeom>
            <a:solidFill>
              <a:srgbClr val="99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1310" name="AutoShape 126"/>
            <p:cNvSpPr>
              <a:spLocks noChangeArrowheads="1"/>
            </p:cNvSpPr>
            <p:nvPr/>
          </p:nvSpPr>
          <p:spPr bwMode="auto">
            <a:xfrm>
              <a:off x="5205" y="2003"/>
              <a:ext cx="79" cy="68"/>
            </a:xfrm>
            <a:prstGeom prst="triangle">
              <a:avLst>
                <a:gd name="adj" fmla="val 50000"/>
              </a:avLst>
            </a:prstGeom>
            <a:solidFill>
              <a:srgbClr val="99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1311" name="AutoShape 127"/>
            <p:cNvSpPr>
              <a:spLocks noChangeArrowheads="1"/>
            </p:cNvSpPr>
            <p:nvPr/>
          </p:nvSpPr>
          <p:spPr bwMode="auto">
            <a:xfrm>
              <a:off x="2432" y="2291"/>
              <a:ext cx="79" cy="68"/>
            </a:xfrm>
            <a:prstGeom prst="triangle">
              <a:avLst>
                <a:gd name="adj" fmla="val 50000"/>
              </a:avLst>
            </a:prstGeom>
            <a:solidFill>
              <a:srgbClr val="99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221312" name="Group 128"/>
          <p:cNvGrpSpPr>
            <a:grpSpLocks/>
          </p:cNvGrpSpPr>
          <p:nvPr/>
        </p:nvGrpSpPr>
        <p:grpSpPr bwMode="auto">
          <a:xfrm>
            <a:off x="0" y="1385888"/>
            <a:ext cx="4016375" cy="304800"/>
            <a:chOff x="0" y="873"/>
            <a:chExt cx="2530" cy="192"/>
          </a:xfrm>
        </p:grpSpPr>
        <p:sp>
          <p:nvSpPr>
            <p:cNvPr id="221313" name="Rectangle 129"/>
            <p:cNvSpPr>
              <a:spLocks noChangeArrowheads="1"/>
            </p:cNvSpPr>
            <p:nvPr/>
          </p:nvSpPr>
          <p:spPr bwMode="auto">
            <a:xfrm>
              <a:off x="0" y="890"/>
              <a:ext cx="158" cy="136"/>
            </a:xfrm>
            <a:prstGeom prst="rect">
              <a:avLst/>
            </a:prstGeom>
            <a:solidFill>
              <a:srgbClr val="07767E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1314" name="Text Box 130"/>
            <p:cNvSpPr txBox="1">
              <a:spLocks noChangeArrowheads="1"/>
            </p:cNvSpPr>
            <p:nvPr/>
          </p:nvSpPr>
          <p:spPr bwMode="auto">
            <a:xfrm>
              <a:off x="178" y="873"/>
              <a:ext cx="2352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400">
                  <a:solidFill>
                    <a:srgbClr val="066168"/>
                  </a:solidFill>
                  <a:latin typeface="Verdana" pitchFamily="34" charset="0"/>
                </a:rPr>
                <a:t>MERCADO E CONSUMO DE LÁCTEOS</a:t>
              </a:r>
            </a:p>
          </p:txBody>
        </p:sp>
      </p:grpSp>
      <p:sp>
        <p:nvSpPr>
          <p:cNvPr id="221315" name="Rectangle 131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21316" name="Text Box 132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221317" name="Rectangle 133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21318" name="Rectangle 134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PROJETO LEITE CEARÁ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00"/>
                                        <p:tgtEl>
                                          <p:spTgt spid="221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8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500" fill="hold"/>
                                        <p:tgtEl>
                                          <p:spTgt spid="2211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211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2" presetClass="entr" presetSubtype="1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" dur="500"/>
                                        <p:tgtEl>
                                          <p:spTgt spid="221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2" presetClass="entr" presetSubtype="4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7" dur="400"/>
                                        <p:tgtEl>
                                          <p:spTgt spid="221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2" presetClass="entr" presetSubtype="8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20" dur="400"/>
                                        <p:tgtEl>
                                          <p:spTgt spid="221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8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221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8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221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ntr" presetSubtype="8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400"/>
                                        <p:tgtEl>
                                          <p:spTgt spid="221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8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400"/>
                                        <p:tgtEl>
                                          <p:spTgt spid="221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8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400"/>
                                        <p:tgtEl>
                                          <p:spTgt spid="221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22" presetClass="entr" presetSubtype="8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400"/>
                                        <p:tgtEl>
                                          <p:spTgt spid="221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22" presetClass="entr" presetSubtype="8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400"/>
                                        <p:tgtEl>
                                          <p:spTgt spid="221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2" presetClass="entr" presetSubtype="8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400"/>
                                        <p:tgtEl>
                                          <p:spTgt spid="221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8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400"/>
                                        <p:tgtEl>
                                          <p:spTgt spid="221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2" presetClass="entr" presetSubtype="4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0" dur="400"/>
                                        <p:tgtEl>
                                          <p:spTgt spid="221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23" presetClass="entr" presetSubtype="16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300" fill="hold"/>
                                        <p:tgtEl>
                                          <p:spTgt spid="2212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300" fill="hold"/>
                                        <p:tgtEl>
                                          <p:spTgt spid="2212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23" presetClass="entr" presetSubtype="16" fill="hold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300" fill="hold"/>
                                        <p:tgtEl>
                                          <p:spTgt spid="2212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300" fill="hold"/>
                                        <p:tgtEl>
                                          <p:spTgt spid="2212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1245" grpId="0"/>
      <p:bldP spid="221246" grpId="0"/>
      <p:bldP spid="221247" grpId="0"/>
      <p:bldP spid="221248" grpId="0"/>
      <p:bldP spid="221249" grpId="0"/>
      <p:bldP spid="221250" grpId="0"/>
      <p:bldP spid="221251" grpId="0"/>
      <p:bldP spid="221261" grpId="0"/>
      <p:bldP spid="221285" grpId="0"/>
    </p:bld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234" name="Text Box 2"/>
          <p:cNvSpPr txBox="1">
            <a:spLocks noChangeArrowheads="1"/>
          </p:cNvSpPr>
          <p:nvPr/>
        </p:nvSpPr>
        <p:spPr bwMode="auto">
          <a:xfrm>
            <a:off x="282575" y="1196975"/>
            <a:ext cx="49371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POTENCIAL DE PRODUÇÃO DE LEITE NO CEARÁ</a:t>
            </a:r>
          </a:p>
        </p:txBody>
      </p:sp>
      <p:sp>
        <p:nvSpPr>
          <p:cNvPr id="223235" name="Rectangle 3"/>
          <p:cNvSpPr>
            <a:spLocks noChangeArrowheads="1"/>
          </p:cNvSpPr>
          <p:nvPr/>
        </p:nvSpPr>
        <p:spPr bwMode="auto">
          <a:xfrm>
            <a:off x="0" y="1208088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23236" name="Rectangle 4"/>
          <p:cNvSpPr>
            <a:spLocks noChangeArrowheads="1"/>
          </p:cNvSpPr>
          <p:nvPr/>
        </p:nvSpPr>
        <p:spPr bwMode="auto">
          <a:xfrm>
            <a:off x="0" y="4068763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23237" name="Text Box 5"/>
          <p:cNvSpPr txBox="1">
            <a:spLocks noChangeArrowheads="1"/>
          </p:cNvSpPr>
          <p:nvPr/>
        </p:nvSpPr>
        <p:spPr bwMode="auto">
          <a:xfrm>
            <a:off x="323850" y="4405313"/>
            <a:ext cx="59055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Para produção de forragem – principal alimento dos ruminantes</a:t>
            </a:r>
          </a:p>
        </p:txBody>
      </p:sp>
      <p:sp>
        <p:nvSpPr>
          <p:cNvPr id="223238" name="Text Box 6"/>
          <p:cNvSpPr txBox="1">
            <a:spLocks noChangeArrowheads="1"/>
          </p:cNvSpPr>
          <p:nvPr/>
        </p:nvSpPr>
        <p:spPr bwMode="auto">
          <a:xfrm>
            <a:off x="323850" y="4856163"/>
            <a:ext cx="39481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Conforto animal – melhor no período seco</a:t>
            </a:r>
          </a:p>
        </p:txBody>
      </p:sp>
      <p:sp>
        <p:nvSpPr>
          <p:cNvPr id="223239" name="Text Box 7"/>
          <p:cNvSpPr txBox="1">
            <a:spLocks noChangeArrowheads="1"/>
          </p:cNvSpPr>
          <p:nvPr/>
        </p:nvSpPr>
        <p:spPr bwMode="auto">
          <a:xfrm>
            <a:off x="323850" y="5307013"/>
            <a:ext cx="587533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Condições sanitárias – menor incidência de doenças e parasitas</a:t>
            </a:r>
          </a:p>
        </p:txBody>
      </p:sp>
      <p:sp>
        <p:nvSpPr>
          <p:cNvPr id="223240" name="Text Box 8"/>
          <p:cNvSpPr txBox="1">
            <a:spLocks noChangeArrowheads="1"/>
          </p:cNvSpPr>
          <p:nvPr/>
        </p:nvSpPr>
        <p:spPr bwMode="auto">
          <a:xfrm>
            <a:off x="282575" y="4068763"/>
            <a:ext cx="70262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CONDIÇÕES CLIMÁTICAS FAVORÁVEIS PARA A PRODUÇÃO DE LEITE</a:t>
            </a:r>
          </a:p>
        </p:txBody>
      </p:sp>
      <p:sp>
        <p:nvSpPr>
          <p:cNvPr id="223241" name="Line 9"/>
          <p:cNvSpPr>
            <a:spLocks noChangeShapeType="1"/>
          </p:cNvSpPr>
          <p:nvPr/>
        </p:nvSpPr>
        <p:spPr bwMode="auto">
          <a:xfrm>
            <a:off x="323850" y="4783138"/>
            <a:ext cx="5903913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23242" name="Line 10"/>
          <p:cNvSpPr>
            <a:spLocks noChangeShapeType="1"/>
          </p:cNvSpPr>
          <p:nvPr/>
        </p:nvSpPr>
        <p:spPr bwMode="auto">
          <a:xfrm>
            <a:off x="323850" y="5233988"/>
            <a:ext cx="5903913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223243" name="Group 11"/>
          <p:cNvGrpSpPr>
            <a:grpSpLocks/>
          </p:cNvGrpSpPr>
          <p:nvPr/>
        </p:nvGrpSpPr>
        <p:grpSpPr bwMode="auto">
          <a:xfrm>
            <a:off x="0" y="5680075"/>
            <a:ext cx="9144000" cy="354013"/>
            <a:chOff x="0" y="3578"/>
            <a:chExt cx="5760" cy="223"/>
          </a:xfrm>
        </p:grpSpPr>
        <p:sp>
          <p:nvSpPr>
            <p:cNvPr id="223244" name="Rectangle 12"/>
            <p:cNvSpPr>
              <a:spLocks noChangeArrowheads="1"/>
            </p:cNvSpPr>
            <p:nvPr/>
          </p:nvSpPr>
          <p:spPr bwMode="auto">
            <a:xfrm>
              <a:off x="0" y="3578"/>
              <a:ext cx="5760" cy="223"/>
            </a:xfrm>
            <a:prstGeom prst="rect">
              <a:avLst/>
            </a:prstGeom>
            <a:solidFill>
              <a:srgbClr val="07767E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3245" name="Text Box 13"/>
            <p:cNvSpPr txBox="1">
              <a:spLocks noChangeArrowheads="1"/>
            </p:cNvSpPr>
            <p:nvPr/>
          </p:nvSpPr>
          <p:spPr bwMode="auto">
            <a:xfrm>
              <a:off x="133" y="3596"/>
              <a:ext cx="5332" cy="20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500">
                  <a:solidFill>
                    <a:schemeClr val="bg1"/>
                  </a:solidFill>
                  <a:latin typeface="Verdana" pitchFamily="34" charset="0"/>
                </a:rPr>
                <a:t>PRODUÇÃO DE LEITE A BASE DE PASTAGEM DURANTE 12 MESES DO ANO</a:t>
              </a:r>
            </a:p>
          </p:txBody>
        </p:sp>
      </p:grpSp>
      <p:sp>
        <p:nvSpPr>
          <p:cNvPr id="223246" name="Text Box 14"/>
          <p:cNvSpPr txBox="1">
            <a:spLocks noChangeArrowheads="1"/>
          </p:cNvSpPr>
          <p:nvPr/>
        </p:nvSpPr>
        <p:spPr bwMode="auto">
          <a:xfrm>
            <a:off x="285750" y="3646488"/>
            <a:ext cx="3652838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800">
                <a:solidFill>
                  <a:srgbClr val="066168"/>
                </a:solidFill>
                <a:latin typeface="Verdana" pitchFamily="34" charset="0"/>
              </a:rPr>
              <a:t>Fonte: COOPER e TAINTON (1968); RODRIGUES et al (1993)</a:t>
            </a:r>
          </a:p>
        </p:txBody>
      </p:sp>
      <p:sp>
        <p:nvSpPr>
          <p:cNvPr id="223247" name="Text Box 15"/>
          <p:cNvSpPr txBox="1">
            <a:spLocks noChangeArrowheads="1"/>
          </p:cNvSpPr>
          <p:nvPr/>
        </p:nvSpPr>
        <p:spPr bwMode="auto">
          <a:xfrm>
            <a:off x="323850" y="1627188"/>
            <a:ext cx="64801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TEMPERATURA PARA CRESCIMENTO DAS FORRAGEIRAS</a:t>
            </a:r>
            <a:endParaRPr lang="fr-FR" sz="1400">
              <a:solidFill>
                <a:srgbClr val="066168"/>
              </a:solidFill>
              <a:latin typeface="Verdana" pitchFamily="34" charset="0"/>
            </a:endParaRPr>
          </a:p>
        </p:txBody>
      </p:sp>
      <p:pic>
        <p:nvPicPr>
          <p:cNvPr id="223248" name="Picture 16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3850" y="2425700"/>
            <a:ext cx="7488238" cy="1174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23249" name="Rectangle 17"/>
          <p:cNvSpPr>
            <a:spLocks noChangeArrowheads="1"/>
          </p:cNvSpPr>
          <p:nvPr/>
        </p:nvSpPr>
        <p:spPr bwMode="auto">
          <a:xfrm>
            <a:off x="361950" y="2498725"/>
            <a:ext cx="3562350" cy="1079500"/>
          </a:xfrm>
          <a:prstGeom prst="rect">
            <a:avLst/>
          </a:prstGeom>
          <a:solidFill>
            <a:srgbClr val="04474C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23250" name="Rectangle 18"/>
          <p:cNvSpPr>
            <a:spLocks noChangeArrowheads="1"/>
          </p:cNvSpPr>
          <p:nvPr/>
        </p:nvSpPr>
        <p:spPr bwMode="auto">
          <a:xfrm>
            <a:off x="6588125" y="2498725"/>
            <a:ext cx="1152525" cy="107950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23251" name="Rectangle 19"/>
          <p:cNvSpPr>
            <a:spLocks noChangeArrowheads="1"/>
          </p:cNvSpPr>
          <p:nvPr/>
        </p:nvSpPr>
        <p:spPr bwMode="auto">
          <a:xfrm>
            <a:off x="5314950" y="2498725"/>
            <a:ext cx="1152525" cy="107950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23252" name="Rectangle 20"/>
          <p:cNvSpPr>
            <a:spLocks noChangeArrowheads="1"/>
          </p:cNvSpPr>
          <p:nvPr/>
        </p:nvSpPr>
        <p:spPr bwMode="auto">
          <a:xfrm>
            <a:off x="4043363" y="2498725"/>
            <a:ext cx="1152525" cy="107950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23253" name="Line 21"/>
          <p:cNvSpPr>
            <a:spLocks noChangeShapeType="1"/>
          </p:cNvSpPr>
          <p:nvPr/>
        </p:nvSpPr>
        <p:spPr bwMode="auto">
          <a:xfrm>
            <a:off x="5254625" y="2312988"/>
            <a:ext cx="0" cy="173037"/>
          </a:xfrm>
          <a:prstGeom prst="line">
            <a:avLst/>
          </a:prstGeom>
          <a:noFill/>
          <a:ln w="9525">
            <a:solidFill>
              <a:srgbClr val="FFFFFF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23254" name="Line 22"/>
          <p:cNvSpPr>
            <a:spLocks noChangeShapeType="1"/>
          </p:cNvSpPr>
          <p:nvPr/>
        </p:nvSpPr>
        <p:spPr bwMode="auto">
          <a:xfrm>
            <a:off x="6529388" y="2317750"/>
            <a:ext cx="0" cy="173038"/>
          </a:xfrm>
          <a:prstGeom prst="line">
            <a:avLst/>
          </a:prstGeom>
          <a:noFill/>
          <a:ln w="9525">
            <a:solidFill>
              <a:srgbClr val="FFFFFF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223255" name="Group 23"/>
          <p:cNvGrpSpPr>
            <a:grpSpLocks/>
          </p:cNvGrpSpPr>
          <p:nvPr/>
        </p:nvGrpSpPr>
        <p:grpSpPr bwMode="auto">
          <a:xfrm>
            <a:off x="361950" y="1917700"/>
            <a:ext cx="7461250" cy="639763"/>
            <a:chOff x="228" y="1254"/>
            <a:chExt cx="4700" cy="403"/>
          </a:xfrm>
        </p:grpSpPr>
        <p:sp>
          <p:nvSpPr>
            <p:cNvPr id="223256" name="AutoShape 24"/>
            <p:cNvSpPr>
              <a:spLocks noChangeArrowheads="1"/>
            </p:cNvSpPr>
            <p:nvPr/>
          </p:nvSpPr>
          <p:spPr bwMode="auto">
            <a:xfrm>
              <a:off x="228" y="1291"/>
              <a:ext cx="4662" cy="363"/>
            </a:xfrm>
            <a:prstGeom prst="roundRect">
              <a:avLst>
                <a:gd name="adj" fmla="val 16667"/>
              </a:avLst>
            </a:prstGeom>
            <a:gradFill rotWithShape="1">
              <a:gsLst>
                <a:gs pos="0">
                  <a:srgbClr val="00ABB8"/>
                </a:gs>
                <a:gs pos="100000">
                  <a:srgbClr val="04474C"/>
                </a:gs>
              </a:gsLst>
              <a:lin ang="5400000" scaled="1"/>
            </a:gradFill>
            <a:ln w="9525">
              <a:solidFill>
                <a:srgbClr val="FFFFFF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3257" name="Line 25"/>
            <p:cNvSpPr>
              <a:spLocks noChangeShapeType="1"/>
            </p:cNvSpPr>
            <p:nvPr/>
          </p:nvSpPr>
          <p:spPr bwMode="auto">
            <a:xfrm>
              <a:off x="2562" y="1465"/>
              <a:ext cx="2366" cy="1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3258" name="Line 26"/>
            <p:cNvSpPr>
              <a:spLocks noChangeShapeType="1"/>
            </p:cNvSpPr>
            <p:nvPr/>
          </p:nvSpPr>
          <p:spPr bwMode="auto">
            <a:xfrm>
              <a:off x="2502" y="1354"/>
              <a:ext cx="0" cy="225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3259" name="Rectangle 27"/>
            <p:cNvSpPr>
              <a:spLocks noChangeArrowheads="1"/>
            </p:cNvSpPr>
            <p:nvPr/>
          </p:nvSpPr>
          <p:spPr bwMode="auto">
            <a:xfrm>
              <a:off x="733" y="1359"/>
              <a:ext cx="1233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/>
              <a:r>
                <a:rPr lang="pt-BR" sz="1600">
                  <a:solidFill>
                    <a:srgbClr val="FFFFFF"/>
                  </a:solidFill>
                </a:rPr>
                <a:t>Espécie forrageira</a:t>
              </a:r>
            </a:p>
          </p:txBody>
        </p:sp>
        <p:sp>
          <p:nvSpPr>
            <p:cNvPr id="223260" name="Rectangle 28"/>
            <p:cNvSpPr>
              <a:spLocks noChangeArrowheads="1"/>
            </p:cNvSpPr>
            <p:nvPr/>
          </p:nvSpPr>
          <p:spPr bwMode="auto">
            <a:xfrm>
              <a:off x="2622" y="1446"/>
              <a:ext cx="532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r>
                <a:rPr lang="pt-BR" sz="1400">
                  <a:solidFill>
                    <a:srgbClr val="FFFFFF"/>
                  </a:solidFill>
                </a:rPr>
                <a:t>Mínima</a:t>
              </a:r>
              <a:r>
                <a:rPr lang="pt-BR" sz="1400"/>
                <a:t> </a:t>
              </a:r>
            </a:p>
          </p:txBody>
        </p:sp>
        <p:sp>
          <p:nvSpPr>
            <p:cNvPr id="223261" name="Rectangle 29"/>
            <p:cNvSpPr>
              <a:spLocks noChangeArrowheads="1"/>
            </p:cNvSpPr>
            <p:nvPr/>
          </p:nvSpPr>
          <p:spPr bwMode="auto">
            <a:xfrm>
              <a:off x="3487" y="1446"/>
              <a:ext cx="433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/>
              <a:r>
                <a:rPr lang="pt-BR" sz="1400">
                  <a:solidFill>
                    <a:srgbClr val="FFFFFF"/>
                  </a:solidFill>
                </a:rPr>
                <a:t>Ótima</a:t>
              </a:r>
            </a:p>
          </p:txBody>
        </p:sp>
        <p:sp>
          <p:nvSpPr>
            <p:cNvPr id="223262" name="Rectangle 30"/>
            <p:cNvSpPr>
              <a:spLocks noChangeArrowheads="1"/>
            </p:cNvSpPr>
            <p:nvPr/>
          </p:nvSpPr>
          <p:spPr bwMode="auto">
            <a:xfrm>
              <a:off x="4221" y="1426"/>
              <a:ext cx="56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r>
                <a:rPr lang="pt-BR" sz="1400">
                  <a:solidFill>
                    <a:srgbClr val="FFFFFF"/>
                  </a:solidFill>
                </a:rPr>
                <a:t>Máxima</a:t>
              </a:r>
              <a:r>
                <a:rPr lang="pt-BR" sz="1800"/>
                <a:t> </a:t>
              </a:r>
            </a:p>
          </p:txBody>
        </p:sp>
        <p:sp>
          <p:nvSpPr>
            <p:cNvPr id="223263" name="Rectangle 31"/>
            <p:cNvSpPr>
              <a:spLocks noChangeArrowheads="1"/>
            </p:cNvSpPr>
            <p:nvPr/>
          </p:nvSpPr>
          <p:spPr bwMode="auto">
            <a:xfrm>
              <a:off x="3169" y="1254"/>
              <a:ext cx="1152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/>
              <a:r>
                <a:rPr lang="pt-BR" sz="1600">
                  <a:solidFill>
                    <a:srgbClr val="FFFFFF"/>
                  </a:solidFill>
                </a:rPr>
                <a:t>Temperatura (ºC)</a:t>
              </a:r>
            </a:p>
          </p:txBody>
        </p:sp>
      </p:grpSp>
      <p:grpSp>
        <p:nvGrpSpPr>
          <p:cNvPr id="223264" name="Group 32"/>
          <p:cNvGrpSpPr>
            <a:grpSpLocks/>
          </p:cNvGrpSpPr>
          <p:nvPr/>
        </p:nvGrpSpPr>
        <p:grpSpPr bwMode="auto">
          <a:xfrm>
            <a:off x="366713" y="3073400"/>
            <a:ext cx="7556500" cy="433388"/>
            <a:chOff x="231" y="1982"/>
            <a:chExt cx="4760" cy="273"/>
          </a:xfrm>
        </p:grpSpPr>
        <p:sp>
          <p:nvSpPr>
            <p:cNvPr id="223265" name="Rectangle 33"/>
            <p:cNvSpPr>
              <a:spLocks noChangeArrowheads="1"/>
            </p:cNvSpPr>
            <p:nvPr/>
          </p:nvSpPr>
          <p:spPr bwMode="auto">
            <a:xfrm>
              <a:off x="231" y="1982"/>
              <a:ext cx="4760" cy="273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folHlink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3266" name="Rectangle 34"/>
            <p:cNvSpPr>
              <a:spLocks noChangeArrowheads="1"/>
            </p:cNvSpPr>
            <p:nvPr/>
          </p:nvSpPr>
          <p:spPr bwMode="auto">
            <a:xfrm>
              <a:off x="317" y="2027"/>
              <a:ext cx="2065" cy="1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r>
                <a:rPr lang="pt-BR" sz="1300">
                  <a:solidFill>
                    <a:srgbClr val="FFFFFF"/>
                  </a:solidFill>
                </a:rPr>
                <a:t>Gramíneas e leguminosas temperadas</a:t>
              </a:r>
            </a:p>
          </p:txBody>
        </p:sp>
        <p:sp>
          <p:nvSpPr>
            <p:cNvPr id="223267" name="Rectangle 35"/>
            <p:cNvSpPr>
              <a:spLocks noChangeArrowheads="1"/>
            </p:cNvSpPr>
            <p:nvPr/>
          </p:nvSpPr>
          <p:spPr bwMode="auto">
            <a:xfrm>
              <a:off x="2675" y="2022"/>
              <a:ext cx="426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pPr algn="ctr"/>
              <a:r>
                <a:rPr lang="pt-BR" sz="1400">
                  <a:solidFill>
                    <a:srgbClr val="04474C"/>
                  </a:solidFill>
                </a:rPr>
                <a:t>5 a 10</a:t>
              </a:r>
            </a:p>
          </p:txBody>
        </p:sp>
        <p:sp>
          <p:nvSpPr>
            <p:cNvPr id="223268" name="Rectangle 36"/>
            <p:cNvSpPr>
              <a:spLocks noChangeArrowheads="1"/>
            </p:cNvSpPr>
            <p:nvPr/>
          </p:nvSpPr>
          <p:spPr bwMode="auto">
            <a:xfrm>
              <a:off x="3584" y="2023"/>
              <a:ext cx="24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/>
              <a:r>
                <a:rPr lang="pt-BR" sz="1400">
                  <a:solidFill>
                    <a:srgbClr val="04474C"/>
                  </a:solidFill>
                </a:rPr>
                <a:t>20</a:t>
              </a:r>
            </a:p>
          </p:txBody>
        </p:sp>
        <p:sp>
          <p:nvSpPr>
            <p:cNvPr id="223269" name="Rectangle 37"/>
            <p:cNvSpPr>
              <a:spLocks noChangeArrowheads="1"/>
            </p:cNvSpPr>
            <p:nvPr/>
          </p:nvSpPr>
          <p:spPr bwMode="auto">
            <a:xfrm>
              <a:off x="4260" y="2023"/>
              <a:ext cx="488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/>
              <a:r>
                <a:rPr lang="pt-BR" sz="1400">
                  <a:solidFill>
                    <a:srgbClr val="04474C"/>
                  </a:solidFill>
                </a:rPr>
                <a:t>30 a 35</a:t>
              </a:r>
            </a:p>
          </p:txBody>
        </p:sp>
      </p:grpSp>
      <p:grpSp>
        <p:nvGrpSpPr>
          <p:cNvPr id="223270" name="Group 38"/>
          <p:cNvGrpSpPr>
            <a:grpSpLocks/>
          </p:cNvGrpSpPr>
          <p:nvPr/>
        </p:nvGrpSpPr>
        <p:grpSpPr bwMode="auto">
          <a:xfrm>
            <a:off x="366713" y="2568575"/>
            <a:ext cx="7556500" cy="433388"/>
            <a:chOff x="231" y="1664"/>
            <a:chExt cx="4760" cy="273"/>
          </a:xfrm>
        </p:grpSpPr>
        <p:sp>
          <p:nvSpPr>
            <p:cNvPr id="223271" name="Rectangle 39"/>
            <p:cNvSpPr>
              <a:spLocks noChangeArrowheads="1"/>
            </p:cNvSpPr>
            <p:nvPr/>
          </p:nvSpPr>
          <p:spPr bwMode="auto">
            <a:xfrm>
              <a:off x="231" y="1664"/>
              <a:ext cx="4760" cy="273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folHlink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3272" name="Rectangle 40"/>
            <p:cNvSpPr>
              <a:spLocks noChangeArrowheads="1"/>
            </p:cNvSpPr>
            <p:nvPr/>
          </p:nvSpPr>
          <p:spPr bwMode="auto">
            <a:xfrm>
              <a:off x="317" y="1709"/>
              <a:ext cx="1926" cy="1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r>
                <a:rPr lang="pt-BR" sz="1300">
                  <a:solidFill>
                    <a:srgbClr val="FFFFFF"/>
                  </a:solidFill>
                </a:rPr>
                <a:t>Gramíneas e leguminosas tropicais</a:t>
              </a:r>
            </a:p>
          </p:txBody>
        </p:sp>
        <p:sp>
          <p:nvSpPr>
            <p:cNvPr id="223273" name="Rectangle 41"/>
            <p:cNvSpPr>
              <a:spLocks noChangeArrowheads="1"/>
            </p:cNvSpPr>
            <p:nvPr/>
          </p:nvSpPr>
          <p:spPr bwMode="auto">
            <a:xfrm>
              <a:off x="2768" y="1705"/>
              <a:ext cx="24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/>
              <a:r>
                <a:rPr lang="pt-BR" sz="1400">
                  <a:solidFill>
                    <a:srgbClr val="04474C"/>
                  </a:solidFill>
                </a:rPr>
                <a:t>15</a:t>
              </a:r>
            </a:p>
          </p:txBody>
        </p:sp>
        <p:sp>
          <p:nvSpPr>
            <p:cNvPr id="223274" name="Rectangle 42"/>
            <p:cNvSpPr>
              <a:spLocks noChangeArrowheads="1"/>
            </p:cNvSpPr>
            <p:nvPr/>
          </p:nvSpPr>
          <p:spPr bwMode="auto">
            <a:xfrm>
              <a:off x="3460" y="1705"/>
              <a:ext cx="488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/>
              <a:r>
                <a:rPr lang="pt-BR" sz="1400">
                  <a:solidFill>
                    <a:srgbClr val="04474C"/>
                  </a:solidFill>
                </a:rPr>
                <a:t>30 a 35</a:t>
              </a:r>
            </a:p>
          </p:txBody>
        </p:sp>
        <p:sp>
          <p:nvSpPr>
            <p:cNvPr id="223275" name="Rectangle 43"/>
            <p:cNvSpPr>
              <a:spLocks noChangeArrowheads="1"/>
            </p:cNvSpPr>
            <p:nvPr/>
          </p:nvSpPr>
          <p:spPr bwMode="auto">
            <a:xfrm>
              <a:off x="4260" y="1705"/>
              <a:ext cx="488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/>
              <a:r>
                <a:rPr lang="pt-BR" sz="1400">
                  <a:solidFill>
                    <a:srgbClr val="04474C"/>
                  </a:solidFill>
                </a:rPr>
                <a:t>35 a 50</a:t>
              </a:r>
            </a:p>
          </p:txBody>
        </p:sp>
      </p:grpSp>
      <p:sp>
        <p:nvSpPr>
          <p:cNvPr id="223276" name="Rectangle 44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23277" name="Text Box 45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223278" name="Rectangle 46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23279" name="Rectangle 47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PROJETO LEITE CEARÁ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223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223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223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3" presetClass="entr" presetSubtype="16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232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232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22" presetClass="entr" presetSubtype="1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300"/>
                                        <p:tgtEl>
                                          <p:spTgt spid="223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4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300"/>
                                        <p:tgtEl>
                                          <p:spTgt spid="223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1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300"/>
                                        <p:tgtEl>
                                          <p:spTgt spid="223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ntr" presetSubtype="4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" dur="300"/>
                                        <p:tgtEl>
                                          <p:spTgt spid="223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8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300"/>
                                        <p:tgtEl>
                                          <p:spTgt spid="223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2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5" dur="300"/>
                                        <p:tgtEl>
                                          <p:spTgt spid="223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2" presetClass="entr" presetSubtype="1" fill="hold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38" dur="500"/>
                                        <p:tgtEl>
                                          <p:spTgt spid="223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300"/>
                                        <p:tgtEl>
                                          <p:spTgt spid="223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2" presetClass="entr" presetSubtype="8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200"/>
                                        <p:tgtEl>
                                          <p:spTgt spid="223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2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300"/>
                                        <p:tgtEl>
                                          <p:spTgt spid="223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2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300"/>
                                        <p:tgtEl>
                                          <p:spTgt spid="223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22" presetClass="entr" presetSubtype="8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223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3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300"/>
                                        <p:tgtEl>
                                          <p:spTgt spid="223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22" presetClass="entr" presetSubtype="8" fill="hold" grpId="0" nodeType="withEffect">
                                  <p:stCondLst>
                                    <p:cond delay="33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223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3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300"/>
                                        <p:tgtEl>
                                          <p:spTgt spid="223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2" presetClass="entr" presetSubtype="8" fill="hold" nodeType="withEffect">
                                  <p:stCondLst>
                                    <p:cond delay="390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2232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2232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3234" grpId="0"/>
      <p:bldP spid="223235" grpId="0" animBg="1"/>
      <p:bldP spid="223236" grpId="0" animBg="1"/>
      <p:bldP spid="223237" grpId="0"/>
      <p:bldP spid="223238" grpId="0"/>
      <p:bldP spid="223239" grpId="0"/>
      <p:bldP spid="223240" grpId="0"/>
      <p:bldP spid="223241" grpId="0" animBg="1"/>
      <p:bldP spid="223242" grpId="0" animBg="1"/>
      <p:bldP spid="223246" grpId="0"/>
      <p:bldP spid="223247" grpId="0"/>
      <p:bldP spid="223249" grpId="0" animBg="1"/>
      <p:bldP spid="223250" grpId="0" animBg="1"/>
      <p:bldP spid="223251" grpId="0" animBg="1"/>
      <p:bldP spid="223252" grpId="0" animBg="1"/>
    </p:bld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5282" name="Group 2"/>
          <p:cNvGrpSpPr>
            <a:grpSpLocks/>
          </p:cNvGrpSpPr>
          <p:nvPr/>
        </p:nvGrpSpPr>
        <p:grpSpPr bwMode="auto">
          <a:xfrm>
            <a:off x="-44450" y="488950"/>
            <a:ext cx="4284663" cy="438150"/>
            <a:chOff x="-28" y="308"/>
            <a:chExt cx="2699" cy="276"/>
          </a:xfrm>
        </p:grpSpPr>
        <p:sp>
          <p:nvSpPr>
            <p:cNvPr id="225283" name="Rectangle 3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5284" name="Rectangle 4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5285" name="Rectangle 5"/>
            <p:cNvSpPr>
              <a:spLocks noChangeArrowheads="1"/>
            </p:cNvSpPr>
            <p:nvPr/>
          </p:nvSpPr>
          <p:spPr bwMode="auto">
            <a:xfrm>
              <a:off x="-28" y="345"/>
              <a:ext cx="2699" cy="20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500">
                  <a:solidFill>
                    <a:schemeClr val="bg1"/>
                  </a:solidFill>
                  <a:latin typeface="Verdana" pitchFamily="34" charset="0"/>
                </a:rPr>
                <a:t>MERCADO E CONSUMO DE LÁCTEOS</a:t>
              </a:r>
            </a:p>
          </p:txBody>
        </p:sp>
      </p:grpSp>
      <p:sp>
        <p:nvSpPr>
          <p:cNvPr id="225286" name="Line 6"/>
          <p:cNvSpPr>
            <a:spLocks noChangeShapeType="1"/>
          </p:cNvSpPr>
          <p:nvPr/>
        </p:nvSpPr>
        <p:spPr bwMode="auto">
          <a:xfrm>
            <a:off x="7289800" y="2024063"/>
            <a:ext cx="1588" cy="3671887"/>
          </a:xfrm>
          <a:prstGeom prst="line">
            <a:avLst/>
          </a:prstGeom>
          <a:noFill/>
          <a:ln w="28575">
            <a:solidFill>
              <a:srgbClr val="07767E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225287" name="Group 7"/>
          <p:cNvGrpSpPr>
            <a:grpSpLocks/>
          </p:cNvGrpSpPr>
          <p:nvPr/>
        </p:nvGrpSpPr>
        <p:grpSpPr bwMode="auto">
          <a:xfrm>
            <a:off x="5937250" y="2603500"/>
            <a:ext cx="2706688" cy="1384300"/>
            <a:chOff x="3740" y="1640"/>
            <a:chExt cx="1705" cy="872"/>
          </a:xfrm>
        </p:grpSpPr>
        <p:pic>
          <p:nvPicPr>
            <p:cNvPr id="225288" name="Picture 8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40" y="1640"/>
              <a:ext cx="1705" cy="87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225289" name="Text Box 9"/>
            <p:cNvSpPr txBox="1">
              <a:spLocks noChangeArrowheads="1"/>
            </p:cNvSpPr>
            <p:nvPr/>
          </p:nvSpPr>
          <p:spPr bwMode="auto">
            <a:xfrm>
              <a:off x="3969" y="1797"/>
              <a:ext cx="1451" cy="48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100">
                  <a:solidFill>
                    <a:schemeClr val="bg1"/>
                  </a:solidFill>
                  <a:latin typeface="Verdana" pitchFamily="34" charset="0"/>
                </a:rPr>
                <a:t> A região Nordeste é a segunda mais populosa e cresce a uma taxa anual de quase 1%</a:t>
              </a:r>
            </a:p>
          </p:txBody>
        </p:sp>
      </p:grpSp>
      <p:sp>
        <p:nvSpPr>
          <p:cNvPr id="225290" name="Line 10"/>
          <p:cNvSpPr>
            <a:spLocks noChangeShapeType="1"/>
          </p:cNvSpPr>
          <p:nvPr/>
        </p:nvSpPr>
        <p:spPr bwMode="auto">
          <a:xfrm>
            <a:off x="4587875" y="2024063"/>
            <a:ext cx="1588" cy="3671887"/>
          </a:xfrm>
          <a:prstGeom prst="line">
            <a:avLst/>
          </a:prstGeom>
          <a:noFill/>
          <a:ln w="28575">
            <a:solidFill>
              <a:srgbClr val="07767E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225291" name="Group 11"/>
          <p:cNvGrpSpPr>
            <a:grpSpLocks/>
          </p:cNvGrpSpPr>
          <p:nvPr/>
        </p:nvGrpSpPr>
        <p:grpSpPr bwMode="auto">
          <a:xfrm>
            <a:off x="3235325" y="3933825"/>
            <a:ext cx="2706688" cy="1384300"/>
            <a:chOff x="2038" y="2478"/>
            <a:chExt cx="1705" cy="872"/>
          </a:xfrm>
        </p:grpSpPr>
        <p:pic>
          <p:nvPicPr>
            <p:cNvPr id="225292" name="Picture 12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38" y="2478"/>
              <a:ext cx="1705" cy="87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225293" name="Text Box 13"/>
            <p:cNvSpPr txBox="1">
              <a:spLocks noChangeArrowheads="1"/>
            </p:cNvSpPr>
            <p:nvPr/>
          </p:nvSpPr>
          <p:spPr bwMode="auto">
            <a:xfrm>
              <a:off x="2275" y="2603"/>
              <a:ext cx="1421" cy="5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100">
                  <a:solidFill>
                    <a:schemeClr val="bg1"/>
                  </a:solidFill>
                  <a:latin typeface="Verdana" pitchFamily="34" charset="0"/>
                </a:rPr>
                <a:t>Programas de transferência de renda: cerca de 40% das famílias no Nordeste recebem o Bolsa Família</a:t>
              </a:r>
            </a:p>
          </p:txBody>
        </p:sp>
      </p:grpSp>
      <p:sp>
        <p:nvSpPr>
          <p:cNvPr id="225294" name="Line 14"/>
          <p:cNvSpPr>
            <a:spLocks noChangeShapeType="1"/>
          </p:cNvSpPr>
          <p:nvPr/>
        </p:nvSpPr>
        <p:spPr bwMode="auto">
          <a:xfrm>
            <a:off x="1884363" y="2024063"/>
            <a:ext cx="1587" cy="3671887"/>
          </a:xfrm>
          <a:prstGeom prst="line">
            <a:avLst/>
          </a:prstGeom>
          <a:noFill/>
          <a:ln w="28575">
            <a:solidFill>
              <a:srgbClr val="07767E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225295" name="Group 15"/>
          <p:cNvGrpSpPr>
            <a:grpSpLocks/>
          </p:cNvGrpSpPr>
          <p:nvPr/>
        </p:nvGrpSpPr>
        <p:grpSpPr bwMode="auto">
          <a:xfrm>
            <a:off x="531813" y="2603500"/>
            <a:ext cx="2706687" cy="1384300"/>
            <a:chOff x="335" y="1640"/>
            <a:chExt cx="1705" cy="872"/>
          </a:xfrm>
        </p:grpSpPr>
        <p:pic>
          <p:nvPicPr>
            <p:cNvPr id="225296" name="Picture 16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5" y="1640"/>
              <a:ext cx="1705" cy="87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225297" name="Text Box 17"/>
            <p:cNvSpPr txBox="1">
              <a:spLocks noChangeArrowheads="1"/>
            </p:cNvSpPr>
            <p:nvPr/>
          </p:nvSpPr>
          <p:spPr bwMode="auto">
            <a:xfrm>
              <a:off x="564" y="1765"/>
              <a:ext cx="1318" cy="5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100">
                  <a:solidFill>
                    <a:schemeClr val="bg1"/>
                  </a:solidFill>
                  <a:latin typeface="Verdana" pitchFamily="34" charset="0"/>
                </a:rPr>
                <a:t>Entre 2003 e 2009 – geração de 1,9 milhão empregos/carteira assinada – incremento de 39% (IBGE,2009)</a:t>
              </a:r>
            </a:p>
          </p:txBody>
        </p:sp>
      </p:grpSp>
      <p:grpSp>
        <p:nvGrpSpPr>
          <p:cNvPr id="225298" name="Group 18"/>
          <p:cNvGrpSpPr>
            <a:grpSpLocks/>
          </p:cNvGrpSpPr>
          <p:nvPr/>
        </p:nvGrpSpPr>
        <p:grpSpPr bwMode="auto">
          <a:xfrm>
            <a:off x="439738" y="928688"/>
            <a:ext cx="8266112" cy="1079500"/>
            <a:chOff x="277" y="585"/>
            <a:chExt cx="5207" cy="680"/>
          </a:xfrm>
        </p:grpSpPr>
        <p:pic>
          <p:nvPicPr>
            <p:cNvPr id="225299" name="Picture 19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7" y="585"/>
              <a:ext cx="5207" cy="6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225300" name="Text Box 20"/>
            <p:cNvSpPr txBox="1">
              <a:spLocks noChangeArrowheads="1"/>
            </p:cNvSpPr>
            <p:nvPr/>
          </p:nvSpPr>
          <p:spPr bwMode="auto">
            <a:xfrm>
              <a:off x="588" y="774"/>
              <a:ext cx="4200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200">
                  <a:solidFill>
                    <a:schemeClr val="bg1"/>
                  </a:solidFill>
                  <a:latin typeface="Verdana" pitchFamily="34" charset="0"/>
                </a:rPr>
                <a:t>A região Nordeste apresenta baixo consumo “per capita”, o segundo menor do país, apenas 96,8kg/hab/ano (recomendação: 200 litros/hab/ano)</a:t>
              </a:r>
            </a:p>
          </p:txBody>
        </p:sp>
      </p:grpSp>
      <p:grpSp>
        <p:nvGrpSpPr>
          <p:cNvPr id="225301" name="Group 21"/>
          <p:cNvGrpSpPr>
            <a:grpSpLocks/>
          </p:cNvGrpSpPr>
          <p:nvPr/>
        </p:nvGrpSpPr>
        <p:grpSpPr bwMode="auto">
          <a:xfrm>
            <a:off x="3235325" y="2603500"/>
            <a:ext cx="2706688" cy="1384300"/>
            <a:chOff x="2038" y="1640"/>
            <a:chExt cx="1705" cy="872"/>
          </a:xfrm>
        </p:grpSpPr>
        <p:pic>
          <p:nvPicPr>
            <p:cNvPr id="225302" name="Picture 22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38" y="1640"/>
              <a:ext cx="1705" cy="87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225303" name="Text Box 23"/>
            <p:cNvSpPr txBox="1">
              <a:spLocks noChangeArrowheads="1"/>
            </p:cNvSpPr>
            <p:nvPr/>
          </p:nvSpPr>
          <p:spPr bwMode="auto">
            <a:xfrm>
              <a:off x="2271" y="1797"/>
              <a:ext cx="1380" cy="48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100">
                  <a:solidFill>
                    <a:schemeClr val="bg1"/>
                  </a:solidFill>
                  <a:latin typeface="Verdana" pitchFamily="34" charset="0"/>
                </a:rPr>
                <a:t>Aumento da renda real entre 2003 e 2009 foi de 15,5% , o dobro da brasileira (6,8%)</a:t>
              </a:r>
            </a:p>
          </p:txBody>
        </p:sp>
      </p:grpSp>
      <p:grpSp>
        <p:nvGrpSpPr>
          <p:cNvPr id="225304" name="Group 24"/>
          <p:cNvGrpSpPr>
            <a:grpSpLocks/>
          </p:cNvGrpSpPr>
          <p:nvPr/>
        </p:nvGrpSpPr>
        <p:grpSpPr bwMode="auto">
          <a:xfrm>
            <a:off x="5940425" y="3933825"/>
            <a:ext cx="2767013" cy="1384300"/>
            <a:chOff x="3742" y="2478"/>
            <a:chExt cx="1743" cy="872"/>
          </a:xfrm>
        </p:grpSpPr>
        <p:pic>
          <p:nvPicPr>
            <p:cNvPr id="225305" name="Picture 25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42" y="2478"/>
              <a:ext cx="1705" cy="87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225306" name="Text Box 26"/>
            <p:cNvSpPr txBox="1">
              <a:spLocks noChangeArrowheads="1"/>
            </p:cNvSpPr>
            <p:nvPr/>
          </p:nvSpPr>
          <p:spPr bwMode="auto">
            <a:xfrm>
              <a:off x="3969" y="2614"/>
              <a:ext cx="1516" cy="48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100">
                  <a:solidFill>
                    <a:schemeClr val="bg1"/>
                  </a:solidFill>
                  <a:latin typeface="Verdana" pitchFamily="34" charset="0"/>
                </a:rPr>
                <a:t>Processo intenso de urbanização - 69,0% da população reside na zona urbana . Brasil: 81,25% </a:t>
              </a:r>
            </a:p>
          </p:txBody>
        </p:sp>
      </p:grpSp>
      <p:grpSp>
        <p:nvGrpSpPr>
          <p:cNvPr id="225307" name="Group 27"/>
          <p:cNvGrpSpPr>
            <a:grpSpLocks/>
          </p:cNvGrpSpPr>
          <p:nvPr/>
        </p:nvGrpSpPr>
        <p:grpSpPr bwMode="auto">
          <a:xfrm>
            <a:off x="533400" y="1882775"/>
            <a:ext cx="2700338" cy="768350"/>
            <a:chOff x="336" y="1186"/>
            <a:chExt cx="1701" cy="484"/>
          </a:xfrm>
        </p:grpSpPr>
        <p:pic>
          <p:nvPicPr>
            <p:cNvPr id="225308" name="Picture 28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6" y="1186"/>
              <a:ext cx="1701" cy="48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225309" name="Text Box 29"/>
            <p:cNvSpPr txBox="1">
              <a:spLocks noChangeArrowheads="1"/>
            </p:cNvSpPr>
            <p:nvPr/>
          </p:nvSpPr>
          <p:spPr bwMode="auto">
            <a:xfrm>
              <a:off x="567" y="1344"/>
              <a:ext cx="1136" cy="16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100">
                  <a:solidFill>
                    <a:schemeClr val="bg1"/>
                  </a:solidFill>
                  <a:latin typeface="Verdana" pitchFamily="34" charset="0"/>
                </a:rPr>
                <a:t>Geração de emprego</a:t>
              </a:r>
            </a:p>
          </p:txBody>
        </p:sp>
      </p:grpSp>
      <p:grpSp>
        <p:nvGrpSpPr>
          <p:cNvPr id="225310" name="Group 30"/>
          <p:cNvGrpSpPr>
            <a:grpSpLocks/>
          </p:cNvGrpSpPr>
          <p:nvPr/>
        </p:nvGrpSpPr>
        <p:grpSpPr bwMode="auto">
          <a:xfrm>
            <a:off x="3263900" y="1911350"/>
            <a:ext cx="2700338" cy="768350"/>
            <a:chOff x="2056" y="1204"/>
            <a:chExt cx="1701" cy="484"/>
          </a:xfrm>
        </p:grpSpPr>
        <p:pic>
          <p:nvPicPr>
            <p:cNvPr id="225311" name="Picture 31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56" y="1204"/>
              <a:ext cx="1701" cy="48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225312" name="Text Box 32"/>
            <p:cNvSpPr txBox="1">
              <a:spLocks noChangeArrowheads="1"/>
            </p:cNvSpPr>
            <p:nvPr/>
          </p:nvSpPr>
          <p:spPr bwMode="auto">
            <a:xfrm>
              <a:off x="2307" y="1298"/>
              <a:ext cx="1027" cy="27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100">
                  <a:solidFill>
                    <a:schemeClr val="bg1"/>
                  </a:solidFill>
                  <a:latin typeface="Verdana" pitchFamily="34" charset="0"/>
                </a:rPr>
                <a:t>Melhoria da renda da população</a:t>
              </a:r>
            </a:p>
          </p:txBody>
        </p:sp>
      </p:grpSp>
      <p:grpSp>
        <p:nvGrpSpPr>
          <p:cNvPr id="225313" name="Group 33"/>
          <p:cNvGrpSpPr>
            <a:grpSpLocks/>
          </p:cNvGrpSpPr>
          <p:nvPr/>
        </p:nvGrpSpPr>
        <p:grpSpPr bwMode="auto">
          <a:xfrm>
            <a:off x="5926138" y="1882775"/>
            <a:ext cx="2700337" cy="768350"/>
            <a:chOff x="3733" y="1186"/>
            <a:chExt cx="1701" cy="484"/>
          </a:xfrm>
        </p:grpSpPr>
        <p:pic>
          <p:nvPicPr>
            <p:cNvPr id="225314" name="Picture 34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33" y="1186"/>
              <a:ext cx="1701" cy="48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225315" name="Text Box 35"/>
            <p:cNvSpPr txBox="1">
              <a:spLocks noChangeArrowheads="1"/>
            </p:cNvSpPr>
            <p:nvPr/>
          </p:nvSpPr>
          <p:spPr bwMode="auto">
            <a:xfrm>
              <a:off x="4001" y="1295"/>
              <a:ext cx="1236" cy="27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100">
                  <a:solidFill>
                    <a:schemeClr val="bg1"/>
                  </a:solidFill>
                  <a:latin typeface="Verdana" pitchFamily="34" charset="0"/>
                </a:rPr>
                <a:t>Crescimento da população</a:t>
              </a:r>
            </a:p>
          </p:txBody>
        </p:sp>
      </p:grpSp>
      <p:grpSp>
        <p:nvGrpSpPr>
          <p:cNvPr id="225316" name="Group 36"/>
          <p:cNvGrpSpPr>
            <a:grpSpLocks/>
          </p:cNvGrpSpPr>
          <p:nvPr/>
        </p:nvGrpSpPr>
        <p:grpSpPr bwMode="auto">
          <a:xfrm>
            <a:off x="5937250" y="5286375"/>
            <a:ext cx="2706688" cy="908050"/>
            <a:chOff x="3560" y="3520"/>
            <a:chExt cx="1705" cy="572"/>
          </a:xfrm>
        </p:grpSpPr>
        <p:pic>
          <p:nvPicPr>
            <p:cNvPr id="225317" name="Picture 37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60" y="3520"/>
              <a:ext cx="1705" cy="57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225318" name="Text Box 38"/>
            <p:cNvSpPr txBox="1">
              <a:spLocks noChangeArrowheads="1"/>
            </p:cNvSpPr>
            <p:nvPr/>
          </p:nvSpPr>
          <p:spPr bwMode="auto">
            <a:xfrm>
              <a:off x="3821" y="3644"/>
              <a:ext cx="1217" cy="27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100">
                  <a:solidFill>
                    <a:schemeClr val="bg1"/>
                  </a:solidFill>
                  <a:latin typeface="Verdana" pitchFamily="34" charset="0"/>
                </a:rPr>
                <a:t>Aumento no consumo </a:t>
              </a:r>
            </a:p>
            <a:p>
              <a:r>
                <a:rPr lang="pt-BR" sz="1100">
                  <a:solidFill>
                    <a:schemeClr val="bg1"/>
                  </a:solidFill>
                  <a:latin typeface="Verdana" pitchFamily="34" charset="0"/>
                </a:rPr>
                <a:t>de lácteos </a:t>
              </a:r>
            </a:p>
          </p:txBody>
        </p:sp>
      </p:grpSp>
      <p:grpSp>
        <p:nvGrpSpPr>
          <p:cNvPr id="225319" name="Group 39"/>
          <p:cNvGrpSpPr>
            <a:grpSpLocks/>
          </p:cNvGrpSpPr>
          <p:nvPr/>
        </p:nvGrpSpPr>
        <p:grpSpPr bwMode="auto">
          <a:xfrm>
            <a:off x="436563" y="5141913"/>
            <a:ext cx="5651500" cy="1182687"/>
            <a:chOff x="275" y="3239"/>
            <a:chExt cx="3560" cy="745"/>
          </a:xfrm>
        </p:grpSpPr>
        <p:pic>
          <p:nvPicPr>
            <p:cNvPr id="225320" name="Picture 40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" y="3239"/>
              <a:ext cx="3560" cy="74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225321" name="Text Box 41"/>
            <p:cNvSpPr txBox="1">
              <a:spLocks noChangeArrowheads="1"/>
            </p:cNvSpPr>
            <p:nvPr/>
          </p:nvSpPr>
          <p:spPr bwMode="auto">
            <a:xfrm>
              <a:off x="599" y="3454"/>
              <a:ext cx="3007" cy="27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100">
                  <a:solidFill>
                    <a:schemeClr val="bg1"/>
                  </a:solidFill>
                  <a:latin typeface="Verdana" pitchFamily="34" charset="0"/>
                </a:rPr>
                <a:t>Relação de renda e consumo de </a:t>
              </a:r>
            </a:p>
            <a:p>
              <a:r>
                <a:rPr lang="pt-BR" sz="1100">
                  <a:solidFill>
                    <a:schemeClr val="bg1"/>
                  </a:solidFill>
                  <a:latin typeface="Verdana" pitchFamily="34" charset="0"/>
                </a:rPr>
                <a:t>lácteos é alta para alguns produtos</a:t>
              </a:r>
            </a:p>
          </p:txBody>
        </p:sp>
      </p:grpSp>
      <p:sp>
        <p:nvSpPr>
          <p:cNvPr id="225322" name="Text Box 42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300" fill="hold"/>
                                        <p:tgtEl>
                                          <p:spTgt spid="2252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300" fill="hold"/>
                                        <p:tgtEl>
                                          <p:spTgt spid="2252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6" presetClass="emph" presetSubtype="0" autoRev="1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animScale>
                                      <p:cBhvr>
                                        <p:cTn id="10" dur="150" fill="hold"/>
                                        <p:tgtEl>
                                          <p:spTgt spid="225298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23" presetClass="entr" presetSubtype="16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300" fill="hold"/>
                                        <p:tgtEl>
                                          <p:spTgt spid="2253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300" fill="hold"/>
                                        <p:tgtEl>
                                          <p:spTgt spid="2253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6" presetClass="emph" presetSubtype="0" autoRev="1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animScale>
                                      <p:cBhvr>
                                        <p:cTn id="16" dur="150" fill="hold"/>
                                        <p:tgtEl>
                                          <p:spTgt spid="225307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3" presetClass="entr" presetSubtype="16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300" fill="hold"/>
                                        <p:tgtEl>
                                          <p:spTgt spid="2253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300" fill="hold"/>
                                        <p:tgtEl>
                                          <p:spTgt spid="2253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6" presetClass="emph" presetSubtype="0" autoRev="1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animScale>
                                      <p:cBhvr>
                                        <p:cTn id="22" dur="150" fill="hold"/>
                                        <p:tgtEl>
                                          <p:spTgt spid="225310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22" presetClass="entr" presetSubtype="1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1200"/>
                                        <p:tgtEl>
                                          <p:spTgt spid="225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1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1200"/>
                                        <p:tgtEl>
                                          <p:spTgt spid="225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3" presetClass="entr" presetSubtype="16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300" fill="hold"/>
                                        <p:tgtEl>
                                          <p:spTgt spid="2252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300" fill="hold"/>
                                        <p:tgtEl>
                                          <p:spTgt spid="2252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6" presetClass="emph" presetSubtype="0" autoRev="1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animScale>
                                      <p:cBhvr>
                                        <p:cTn id="34" dur="150" fill="hold"/>
                                        <p:tgtEl>
                                          <p:spTgt spid="225295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  <p:par>
                                <p:cTn id="35" presetID="23" presetClass="entr" presetSubtype="16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300" fill="hold"/>
                                        <p:tgtEl>
                                          <p:spTgt spid="2253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300" fill="hold"/>
                                        <p:tgtEl>
                                          <p:spTgt spid="2253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6" presetClass="emph" presetSubtype="0" autoRev="1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animScale>
                                      <p:cBhvr>
                                        <p:cTn id="40" dur="150" fill="hold"/>
                                        <p:tgtEl>
                                          <p:spTgt spid="225301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  <p:par>
                                <p:cTn id="41" presetID="23" presetClass="entr" presetSubtype="16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300" fill="hold"/>
                                        <p:tgtEl>
                                          <p:spTgt spid="2252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300" fill="hold"/>
                                        <p:tgtEl>
                                          <p:spTgt spid="2252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6" presetClass="emph" presetSubtype="0" autoRev="1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animScale>
                                      <p:cBhvr>
                                        <p:cTn id="46" dur="150" fill="hold"/>
                                        <p:tgtEl>
                                          <p:spTgt spid="225291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  <p:par>
                                <p:cTn id="47" presetID="23" presetClass="entr" presetSubtype="16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300" fill="hold"/>
                                        <p:tgtEl>
                                          <p:spTgt spid="2253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300" fill="hold"/>
                                        <p:tgtEl>
                                          <p:spTgt spid="2253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6" presetClass="emph" presetSubtype="0" autoRev="1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animScale>
                                      <p:cBhvr>
                                        <p:cTn id="52" dur="150" fill="hold"/>
                                        <p:tgtEl>
                                          <p:spTgt spid="225319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  <p:par>
                                <p:cTn id="53" presetID="23" presetClass="entr" presetSubtype="16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300" fill="hold"/>
                                        <p:tgtEl>
                                          <p:spTgt spid="2253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300" fill="hold"/>
                                        <p:tgtEl>
                                          <p:spTgt spid="2253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6" presetClass="emph" presetSubtype="0" autoRev="1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animScale>
                                      <p:cBhvr>
                                        <p:cTn id="58" dur="150" fill="hold"/>
                                        <p:tgtEl>
                                          <p:spTgt spid="225313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  <p:par>
                                <p:cTn id="59" presetID="22" presetClass="entr" presetSubtype="1" fill="hold" grpId="0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1" dur="500"/>
                                        <p:tgtEl>
                                          <p:spTgt spid="225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3" presetClass="entr" presetSubtype="16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300" fill="hold"/>
                                        <p:tgtEl>
                                          <p:spTgt spid="2252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300" fill="hold"/>
                                        <p:tgtEl>
                                          <p:spTgt spid="2252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" presetID="6" presetClass="emph" presetSubtype="0" autoRev="1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animScale>
                                      <p:cBhvr>
                                        <p:cTn id="67" dur="150" fill="hold"/>
                                        <p:tgtEl>
                                          <p:spTgt spid="225287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  <p:par>
                                <p:cTn id="68" presetID="23" presetClass="entr" presetSubtype="16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300" fill="hold"/>
                                        <p:tgtEl>
                                          <p:spTgt spid="2253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300" fill="hold"/>
                                        <p:tgtEl>
                                          <p:spTgt spid="2253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6" presetClass="emph" presetSubtype="0" autoRev="1" fill="hold" nodeType="withEffect">
                                  <p:stCondLst>
                                    <p:cond delay="1800"/>
                                  </p:stCondLst>
                                  <p:childTnLst>
                                    <p:animScale>
                                      <p:cBhvr>
                                        <p:cTn id="73" dur="150" fill="hold"/>
                                        <p:tgtEl>
                                          <p:spTgt spid="225304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  <p:par>
                                <p:cTn id="74" presetID="23" presetClass="entr" presetSubtype="16" fill="hold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" dur="300" fill="hold"/>
                                        <p:tgtEl>
                                          <p:spTgt spid="2253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300" fill="hold"/>
                                        <p:tgtEl>
                                          <p:spTgt spid="2253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" presetID="6" presetClass="emph" presetSubtype="0" autoRev="1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animScale>
                                      <p:cBhvr>
                                        <p:cTn id="79" dur="150" fill="hold"/>
                                        <p:tgtEl>
                                          <p:spTgt spid="225316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  <p:par>
                                <p:cTn id="80" presetID="2" presetClass="entr" presetSubtype="8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" fill="hold"/>
                                        <p:tgtEl>
                                          <p:spTgt spid="2252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" fill="hold"/>
                                        <p:tgtEl>
                                          <p:spTgt spid="2252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5286" grpId="0" animBg="1"/>
      <p:bldP spid="225290" grpId="0" animBg="1"/>
      <p:bldP spid="225294" grpId="0" animBg="1"/>
    </p:bld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7330" name="Group 2"/>
          <p:cNvGrpSpPr>
            <a:grpSpLocks/>
          </p:cNvGrpSpPr>
          <p:nvPr/>
        </p:nvGrpSpPr>
        <p:grpSpPr bwMode="auto">
          <a:xfrm>
            <a:off x="0" y="488950"/>
            <a:ext cx="3924300" cy="438150"/>
            <a:chOff x="0" y="308"/>
            <a:chExt cx="2472" cy="276"/>
          </a:xfrm>
        </p:grpSpPr>
        <p:sp>
          <p:nvSpPr>
            <p:cNvPr id="227331" name="Rectangle 3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7332" name="Rectangle 4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7333" name="Rectangle 5"/>
            <p:cNvSpPr>
              <a:spLocks noChangeArrowheads="1"/>
            </p:cNvSpPr>
            <p:nvPr/>
          </p:nvSpPr>
          <p:spPr bwMode="auto">
            <a:xfrm>
              <a:off x="0" y="331"/>
              <a:ext cx="2404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800">
                  <a:solidFill>
                    <a:schemeClr val="bg1"/>
                  </a:solidFill>
                  <a:latin typeface="Verdana" pitchFamily="34" charset="0"/>
                </a:rPr>
                <a:t>PROJETO LEITE CEARÁ</a:t>
              </a:r>
            </a:p>
          </p:txBody>
        </p:sp>
      </p:grpSp>
      <p:pic>
        <p:nvPicPr>
          <p:cNvPr id="227334" name="Picture 6" descr="folha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738" b="46973"/>
          <a:stretch>
            <a:fillRect/>
          </a:stretch>
        </p:blipFill>
        <p:spPr bwMode="auto">
          <a:xfrm>
            <a:off x="-3175" y="1600200"/>
            <a:ext cx="9074150" cy="5257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27335" name="Group 7"/>
          <p:cNvGrpSpPr>
            <a:grpSpLocks/>
          </p:cNvGrpSpPr>
          <p:nvPr/>
        </p:nvGrpSpPr>
        <p:grpSpPr bwMode="auto">
          <a:xfrm>
            <a:off x="1576388" y="5099050"/>
            <a:ext cx="6457950" cy="469900"/>
            <a:chOff x="1039" y="3212"/>
            <a:chExt cx="4068" cy="296"/>
          </a:xfrm>
        </p:grpSpPr>
        <p:sp>
          <p:nvSpPr>
            <p:cNvPr id="227336" name="Rectangle 8"/>
            <p:cNvSpPr>
              <a:spLocks noChangeArrowheads="1"/>
            </p:cNvSpPr>
            <p:nvPr/>
          </p:nvSpPr>
          <p:spPr bwMode="auto">
            <a:xfrm>
              <a:off x="2639" y="3391"/>
              <a:ext cx="66" cy="63"/>
            </a:xfrm>
            <a:prstGeom prst="rect">
              <a:avLst/>
            </a:prstGeom>
            <a:solidFill>
              <a:srgbClr val="668A00"/>
            </a:solidFill>
            <a:ln w="9525">
              <a:solidFill>
                <a:srgbClr val="668A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7337" name="Freeform 9"/>
            <p:cNvSpPr>
              <a:spLocks/>
            </p:cNvSpPr>
            <p:nvPr/>
          </p:nvSpPr>
          <p:spPr bwMode="auto">
            <a:xfrm>
              <a:off x="1063" y="3239"/>
              <a:ext cx="4033" cy="243"/>
            </a:xfrm>
            <a:custGeom>
              <a:avLst/>
              <a:gdLst>
                <a:gd name="T0" fmla="*/ 0 w 3849"/>
                <a:gd name="T1" fmla="*/ 228 h 243"/>
                <a:gd name="T2" fmla="*/ 771 w 3849"/>
                <a:gd name="T3" fmla="*/ 243 h 243"/>
                <a:gd name="T4" fmla="*/ 1539 w 3849"/>
                <a:gd name="T5" fmla="*/ 183 h 243"/>
                <a:gd name="T6" fmla="*/ 2307 w 3849"/>
                <a:gd name="T7" fmla="*/ 153 h 243"/>
                <a:gd name="T8" fmla="*/ 3075 w 3849"/>
                <a:gd name="T9" fmla="*/ 87 h 243"/>
                <a:gd name="T10" fmla="*/ 3849 w 3849"/>
                <a:gd name="T11" fmla="*/ 0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49" h="243">
                  <a:moveTo>
                    <a:pt x="0" y="228"/>
                  </a:moveTo>
                  <a:lnTo>
                    <a:pt x="771" y="243"/>
                  </a:lnTo>
                  <a:lnTo>
                    <a:pt x="1539" y="183"/>
                  </a:lnTo>
                  <a:lnTo>
                    <a:pt x="2307" y="153"/>
                  </a:lnTo>
                  <a:lnTo>
                    <a:pt x="3075" y="87"/>
                  </a:lnTo>
                  <a:lnTo>
                    <a:pt x="3849" y="0"/>
                  </a:lnTo>
                </a:path>
              </a:pathLst>
            </a:custGeom>
            <a:noFill/>
            <a:ln w="28575" cmpd="sng">
              <a:solidFill>
                <a:srgbClr val="668A00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7338" name="Rectangle 10"/>
            <p:cNvSpPr>
              <a:spLocks noChangeArrowheads="1"/>
            </p:cNvSpPr>
            <p:nvPr/>
          </p:nvSpPr>
          <p:spPr bwMode="auto">
            <a:xfrm>
              <a:off x="5041" y="3212"/>
              <a:ext cx="66" cy="63"/>
            </a:xfrm>
            <a:prstGeom prst="rect">
              <a:avLst/>
            </a:prstGeom>
            <a:solidFill>
              <a:srgbClr val="668A00"/>
            </a:solidFill>
            <a:ln w="9525">
              <a:solidFill>
                <a:srgbClr val="668A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7339" name="Rectangle 11"/>
            <p:cNvSpPr>
              <a:spLocks noChangeArrowheads="1"/>
            </p:cNvSpPr>
            <p:nvPr/>
          </p:nvSpPr>
          <p:spPr bwMode="auto">
            <a:xfrm>
              <a:off x="1039" y="3442"/>
              <a:ext cx="66" cy="63"/>
            </a:xfrm>
            <a:prstGeom prst="rect">
              <a:avLst/>
            </a:prstGeom>
            <a:solidFill>
              <a:srgbClr val="668A00"/>
            </a:solidFill>
            <a:ln w="9525">
              <a:solidFill>
                <a:srgbClr val="668A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7340" name="Rectangle 12"/>
            <p:cNvSpPr>
              <a:spLocks noChangeArrowheads="1"/>
            </p:cNvSpPr>
            <p:nvPr/>
          </p:nvSpPr>
          <p:spPr bwMode="auto">
            <a:xfrm>
              <a:off x="3432" y="3351"/>
              <a:ext cx="66" cy="63"/>
            </a:xfrm>
            <a:prstGeom prst="rect">
              <a:avLst/>
            </a:prstGeom>
            <a:solidFill>
              <a:srgbClr val="668A00"/>
            </a:solidFill>
            <a:ln w="9525">
              <a:solidFill>
                <a:srgbClr val="668A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7341" name="Rectangle 13"/>
            <p:cNvSpPr>
              <a:spLocks noChangeArrowheads="1"/>
            </p:cNvSpPr>
            <p:nvPr/>
          </p:nvSpPr>
          <p:spPr bwMode="auto">
            <a:xfrm>
              <a:off x="4242" y="3303"/>
              <a:ext cx="66" cy="63"/>
            </a:xfrm>
            <a:prstGeom prst="rect">
              <a:avLst/>
            </a:prstGeom>
            <a:solidFill>
              <a:srgbClr val="668A00"/>
            </a:solidFill>
            <a:ln w="9525">
              <a:solidFill>
                <a:srgbClr val="668A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7342" name="Rectangle 14"/>
            <p:cNvSpPr>
              <a:spLocks noChangeArrowheads="1"/>
            </p:cNvSpPr>
            <p:nvPr/>
          </p:nvSpPr>
          <p:spPr bwMode="auto">
            <a:xfrm>
              <a:off x="1840" y="3445"/>
              <a:ext cx="66" cy="63"/>
            </a:xfrm>
            <a:prstGeom prst="rect">
              <a:avLst/>
            </a:prstGeom>
            <a:solidFill>
              <a:srgbClr val="668A00"/>
            </a:solidFill>
            <a:ln w="9525">
              <a:solidFill>
                <a:srgbClr val="668A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227343" name="Group 15"/>
          <p:cNvGrpSpPr>
            <a:grpSpLocks/>
          </p:cNvGrpSpPr>
          <p:nvPr/>
        </p:nvGrpSpPr>
        <p:grpSpPr bwMode="auto">
          <a:xfrm>
            <a:off x="1570038" y="4922838"/>
            <a:ext cx="6470650" cy="639762"/>
            <a:chOff x="1035" y="3101"/>
            <a:chExt cx="4076" cy="403"/>
          </a:xfrm>
        </p:grpSpPr>
        <p:sp>
          <p:nvSpPr>
            <p:cNvPr id="227344" name="Rectangle 16"/>
            <p:cNvSpPr>
              <a:spLocks noChangeArrowheads="1"/>
            </p:cNvSpPr>
            <p:nvPr/>
          </p:nvSpPr>
          <p:spPr bwMode="auto">
            <a:xfrm rot="-16200000">
              <a:off x="1036" y="3440"/>
              <a:ext cx="63" cy="66"/>
            </a:xfrm>
            <a:prstGeom prst="rect">
              <a:avLst/>
            </a:prstGeom>
            <a:solidFill>
              <a:srgbClr val="00ABB8"/>
            </a:solidFill>
            <a:ln w="9525">
              <a:solidFill>
                <a:srgbClr val="00ABB8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7345" name="Rectangle 17"/>
            <p:cNvSpPr>
              <a:spLocks noChangeArrowheads="1"/>
            </p:cNvSpPr>
            <p:nvPr/>
          </p:nvSpPr>
          <p:spPr bwMode="auto">
            <a:xfrm rot="-16200000">
              <a:off x="2632" y="3373"/>
              <a:ext cx="63" cy="66"/>
            </a:xfrm>
            <a:prstGeom prst="rect">
              <a:avLst/>
            </a:prstGeom>
            <a:solidFill>
              <a:srgbClr val="00ABB8"/>
            </a:solidFill>
            <a:ln w="9525">
              <a:solidFill>
                <a:srgbClr val="00ABB8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7346" name="Rectangle 18"/>
            <p:cNvSpPr>
              <a:spLocks noChangeArrowheads="1"/>
            </p:cNvSpPr>
            <p:nvPr/>
          </p:nvSpPr>
          <p:spPr bwMode="auto">
            <a:xfrm rot="-16200000">
              <a:off x="3428" y="3271"/>
              <a:ext cx="63" cy="66"/>
            </a:xfrm>
            <a:prstGeom prst="rect">
              <a:avLst/>
            </a:prstGeom>
            <a:solidFill>
              <a:srgbClr val="00ABB8"/>
            </a:solidFill>
            <a:ln w="9525">
              <a:solidFill>
                <a:srgbClr val="00ABB8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7347" name="Rectangle 19"/>
            <p:cNvSpPr>
              <a:spLocks noChangeArrowheads="1"/>
            </p:cNvSpPr>
            <p:nvPr/>
          </p:nvSpPr>
          <p:spPr bwMode="auto">
            <a:xfrm rot="-16200000">
              <a:off x="4235" y="3244"/>
              <a:ext cx="63" cy="66"/>
            </a:xfrm>
            <a:prstGeom prst="rect">
              <a:avLst/>
            </a:prstGeom>
            <a:solidFill>
              <a:srgbClr val="00ABB8"/>
            </a:solidFill>
            <a:ln w="9525">
              <a:solidFill>
                <a:srgbClr val="00ABB8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7348" name="Freeform 20"/>
            <p:cNvSpPr>
              <a:spLocks/>
            </p:cNvSpPr>
            <p:nvPr/>
          </p:nvSpPr>
          <p:spPr bwMode="auto">
            <a:xfrm>
              <a:off x="1066" y="3125"/>
              <a:ext cx="4023" cy="342"/>
            </a:xfrm>
            <a:custGeom>
              <a:avLst/>
              <a:gdLst>
                <a:gd name="T0" fmla="*/ 0 w 3840"/>
                <a:gd name="T1" fmla="*/ 342 h 342"/>
                <a:gd name="T2" fmla="*/ 768 w 3840"/>
                <a:gd name="T3" fmla="*/ 333 h 342"/>
                <a:gd name="T4" fmla="*/ 1530 w 3840"/>
                <a:gd name="T5" fmla="*/ 267 h 342"/>
                <a:gd name="T6" fmla="*/ 2298 w 3840"/>
                <a:gd name="T7" fmla="*/ 186 h 342"/>
                <a:gd name="T8" fmla="*/ 3069 w 3840"/>
                <a:gd name="T9" fmla="*/ 159 h 342"/>
                <a:gd name="T10" fmla="*/ 3840 w 3840"/>
                <a:gd name="T11" fmla="*/ 0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40" h="342">
                  <a:moveTo>
                    <a:pt x="0" y="342"/>
                  </a:moveTo>
                  <a:lnTo>
                    <a:pt x="768" y="333"/>
                  </a:lnTo>
                  <a:lnTo>
                    <a:pt x="1530" y="267"/>
                  </a:lnTo>
                  <a:lnTo>
                    <a:pt x="2298" y="186"/>
                  </a:lnTo>
                  <a:lnTo>
                    <a:pt x="3069" y="159"/>
                  </a:lnTo>
                  <a:lnTo>
                    <a:pt x="3840" y="0"/>
                  </a:lnTo>
                </a:path>
              </a:pathLst>
            </a:custGeom>
            <a:noFill/>
            <a:ln w="28575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7349" name="Rectangle 21"/>
            <p:cNvSpPr>
              <a:spLocks noChangeArrowheads="1"/>
            </p:cNvSpPr>
            <p:nvPr/>
          </p:nvSpPr>
          <p:spPr bwMode="auto">
            <a:xfrm rot="-16200000">
              <a:off x="5046" y="3100"/>
              <a:ext cx="63" cy="66"/>
            </a:xfrm>
            <a:prstGeom prst="rect">
              <a:avLst/>
            </a:prstGeom>
            <a:solidFill>
              <a:srgbClr val="00ABB8"/>
            </a:solidFill>
            <a:ln w="9525">
              <a:solidFill>
                <a:srgbClr val="00ABB8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227350" name="Group 22"/>
          <p:cNvGrpSpPr>
            <a:grpSpLocks/>
          </p:cNvGrpSpPr>
          <p:nvPr/>
        </p:nvGrpSpPr>
        <p:grpSpPr bwMode="auto">
          <a:xfrm>
            <a:off x="1550988" y="4583113"/>
            <a:ext cx="6505575" cy="1001712"/>
            <a:chOff x="1023" y="2887"/>
            <a:chExt cx="4098" cy="631"/>
          </a:xfrm>
        </p:grpSpPr>
        <p:sp>
          <p:nvSpPr>
            <p:cNvPr id="227351" name="Oval 23"/>
            <p:cNvSpPr>
              <a:spLocks noChangeArrowheads="1"/>
            </p:cNvSpPr>
            <p:nvPr/>
          </p:nvSpPr>
          <p:spPr bwMode="auto">
            <a:xfrm>
              <a:off x="1023" y="3431"/>
              <a:ext cx="91" cy="87"/>
            </a:xfrm>
            <a:prstGeom prst="ellipse">
              <a:avLst/>
            </a:prstGeom>
            <a:solidFill>
              <a:srgbClr val="FF6600"/>
            </a:solidFill>
            <a:ln w="9525">
              <a:solidFill>
                <a:srgbClr val="FF66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7352" name="Oval 24"/>
            <p:cNvSpPr>
              <a:spLocks noChangeArrowheads="1"/>
            </p:cNvSpPr>
            <p:nvPr/>
          </p:nvSpPr>
          <p:spPr bwMode="auto">
            <a:xfrm>
              <a:off x="2624" y="3331"/>
              <a:ext cx="91" cy="87"/>
            </a:xfrm>
            <a:prstGeom prst="ellipse">
              <a:avLst/>
            </a:prstGeom>
            <a:solidFill>
              <a:srgbClr val="FF6600"/>
            </a:solidFill>
            <a:ln w="9525">
              <a:solidFill>
                <a:srgbClr val="FF66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7353" name="Oval 25"/>
            <p:cNvSpPr>
              <a:spLocks noChangeArrowheads="1"/>
            </p:cNvSpPr>
            <p:nvPr/>
          </p:nvSpPr>
          <p:spPr bwMode="auto">
            <a:xfrm>
              <a:off x="1824" y="3403"/>
              <a:ext cx="91" cy="87"/>
            </a:xfrm>
            <a:prstGeom prst="ellipse">
              <a:avLst/>
            </a:prstGeom>
            <a:solidFill>
              <a:srgbClr val="FF6600"/>
            </a:solidFill>
            <a:ln w="9525">
              <a:solidFill>
                <a:srgbClr val="FF66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7354" name="Oval 26"/>
            <p:cNvSpPr>
              <a:spLocks noChangeArrowheads="1"/>
            </p:cNvSpPr>
            <p:nvPr/>
          </p:nvSpPr>
          <p:spPr bwMode="auto">
            <a:xfrm>
              <a:off x="3429" y="3251"/>
              <a:ext cx="91" cy="87"/>
            </a:xfrm>
            <a:prstGeom prst="ellipse">
              <a:avLst/>
            </a:prstGeom>
            <a:solidFill>
              <a:srgbClr val="FF6600"/>
            </a:solidFill>
            <a:ln w="9525">
              <a:solidFill>
                <a:srgbClr val="FF66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7355" name="Oval 27"/>
            <p:cNvSpPr>
              <a:spLocks noChangeArrowheads="1"/>
            </p:cNvSpPr>
            <p:nvPr/>
          </p:nvSpPr>
          <p:spPr bwMode="auto">
            <a:xfrm>
              <a:off x="4233" y="3179"/>
              <a:ext cx="92" cy="87"/>
            </a:xfrm>
            <a:prstGeom prst="ellipse">
              <a:avLst/>
            </a:prstGeom>
            <a:solidFill>
              <a:srgbClr val="FF6600"/>
            </a:solidFill>
            <a:ln w="9525">
              <a:solidFill>
                <a:srgbClr val="FF66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7356" name="Freeform 28"/>
            <p:cNvSpPr>
              <a:spLocks/>
            </p:cNvSpPr>
            <p:nvPr/>
          </p:nvSpPr>
          <p:spPr bwMode="auto">
            <a:xfrm>
              <a:off x="1060" y="2933"/>
              <a:ext cx="4020" cy="543"/>
            </a:xfrm>
            <a:custGeom>
              <a:avLst/>
              <a:gdLst>
                <a:gd name="T0" fmla="*/ 0 w 3837"/>
                <a:gd name="T1" fmla="*/ 543 h 543"/>
                <a:gd name="T2" fmla="*/ 771 w 3837"/>
                <a:gd name="T3" fmla="*/ 522 h 543"/>
                <a:gd name="T4" fmla="*/ 1539 w 3837"/>
                <a:gd name="T5" fmla="*/ 453 h 543"/>
                <a:gd name="T6" fmla="*/ 2316 w 3837"/>
                <a:gd name="T7" fmla="*/ 366 h 543"/>
                <a:gd name="T8" fmla="*/ 3081 w 3837"/>
                <a:gd name="T9" fmla="*/ 291 h 543"/>
                <a:gd name="T10" fmla="*/ 3837 w 3837"/>
                <a:gd name="T11" fmla="*/ 0 h 5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37" h="543">
                  <a:moveTo>
                    <a:pt x="0" y="543"/>
                  </a:moveTo>
                  <a:lnTo>
                    <a:pt x="771" y="522"/>
                  </a:lnTo>
                  <a:lnTo>
                    <a:pt x="1539" y="453"/>
                  </a:lnTo>
                  <a:lnTo>
                    <a:pt x="2316" y="366"/>
                  </a:lnTo>
                  <a:lnTo>
                    <a:pt x="3081" y="291"/>
                  </a:lnTo>
                  <a:lnTo>
                    <a:pt x="3837" y="0"/>
                  </a:lnTo>
                </a:path>
              </a:pathLst>
            </a:custGeom>
            <a:noFill/>
            <a:ln w="28575" cmpd="sng">
              <a:solidFill>
                <a:srgbClr val="FF6600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7357" name="Oval 29"/>
            <p:cNvSpPr>
              <a:spLocks noChangeArrowheads="1"/>
            </p:cNvSpPr>
            <p:nvPr/>
          </p:nvSpPr>
          <p:spPr bwMode="auto">
            <a:xfrm>
              <a:off x="5030" y="2887"/>
              <a:ext cx="91" cy="87"/>
            </a:xfrm>
            <a:prstGeom prst="ellipse">
              <a:avLst/>
            </a:prstGeom>
            <a:solidFill>
              <a:srgbClr val="FF6600"/>
            </a:solidFill>
            <a:ln w="9525">
              <a:solidFill>
                <a:srgbClr val="FF66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227358" name="Group 30"/>
          <p:cNvGrpSpPr>
            <a:grpSpLocks/>
          </p:cNvGrpSpPr>
          <p:nvPr/>
        </p:nvGrpSpPr>
        <p:grpSpPr bwMode="auto">
          <a:xfrm>
            <a:off x="1552575" y="4338638"/>
            <a:ext cx="6491288" cy="1247775"/>
            <a:chOff x="1024" y="2733"/>
            <a:chExt cx="4089" cy="786"/>
          </a:xfrm>
        </p:grpSpPr>
        <p:sp>
          <p:nvSpPr>
            <p:cNvPr id="227359" name="Rectangle 31"/>
            <p:cNvSpPr>
              <a:spLocks noChangeArrowheads="1"/>
            </p:cNvSpPr>
            <p:nvPr/>
          </p:nvSpPr>
          <p:spPr bwMode="auto">
            <a:xfrm rot="2783831">
              <a:off x="1818" y="3407"/>
              <a:ext cx="82" cy="86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7360" name="Rectangle 32"/>
            <p:cNvSpPr>
              <a:spLocks noChangeArrowheads="1"/>
            </p:cNvSpPr>
            <p:nvPr/>
          </p:nvSpPr>
          <p:spPr bwMode="auto">
            <a:xfrm rot="2783831">
              <a:off x="1026" y="3435"/>
              <a:ext cx="82" cy="86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7361" name="Rectangle 33"/>
            <p:cNvSpPr>
              <a:spLocks noChangeArrowheads="1"/>
            </p:cNvSpPr>
            <p:nvPr/>
          </p:nvSpPr>
          <p:spPr bwMode="auto">
            <a:xfrm rot="2783831">
              <a:off x="2627" y="3283"/>
              <a:ext cx="82" cy="86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7362" name="Rectangle 34"/>
            <p:cNvSpPr>
              <a:spLocks noChangeArrowheads="1"/>
            </p:cNvSpPr>
            <p:nvPr/>
          </p:nvSpPr>
          <p:spPr bwMode="auto">
            <a:xfrm rot="2783831">
              <a:off x="4228" y="3031"/>
              <a:ext cx="82" cy="86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7363" name="Rectangle 35"/>
            <p:cNvSpPr>
              <a:spLocks noChangeArrowheads="1"/>
            </p:cNvSpPr>
            <p:nvPr/>
          </p:nvSpPr>
          <p:spPr bwMode="auto">
            <a:xfrm rot="2783831">
              <a:off x="3428" y="3095"/>
              <a:ext cx="82" cy="86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7364" name="Freeform 36"/>
            <p:cNvSpPr>
              <a:spLocks/>
            </p:cNvSpPr>
            <p:nvPr/>
          </p:nvSpPr>
          <p:spPr bwMode="auto">
            <a:xfrm>
              <a:off x="1060" y="2777"/>
              <a:ext cx="4020" cy="690"/>
            </a:xfrm>
            <a:custGeom>
              <a:avLst/>
              <a:gdLst>
                <a:gd name="T0" fmla="*/ 0 w 3837"/>
                <a:gd name="T1" fmla="*/ 690 h 690"/>
                <a:gd name="T2" fmla="*/ 765 w 3837"/>
                <a:gd name="T3" fmla="*/ 666 h 690"/>
                <a:gd name="T4" fmla="*/ 1536 w 3837"/>
                <a:gd name="T5" fmla="*/ 546 h 690"/>
                <a:gd name="T6" fmla="*/ 2307 w 3837"/>
                <a:gd name="T7" fmla="*/ 357 h 690"/>
                <a:gd name="T8" fmla="*/ 3072 w 3837"/>
                <a:gd name="T9" fmla="*/ 300 h 690"/>
                <a:gd name="T10" fmla="*/ 3837 w 3837"/>
                <a:gd name="T11" fmla="*/ 0 h 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37" h="690">
                  <a:moveTo>
                    <a:pt x="0" y="690"/>
                  </a:moveTo>
                  <a:lnTo>
                    <a:pt x="765" y="666"/>
                  </a:lnTo>
                  <a:lnTo>
                    <a:pt x="1536" y="546"/>
                  </a:lnTo>
                  <a:lnTo>
                    <a:pt x="2307" y="357"/>
                  </a:lnTo>
                  <a:lnTo>
                    <a:pt x="3072" y="300"/>
                  </a:lnTo>
                  <a:lnTo>
                    <a:pt x="3837" y="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7365" name="Rectangle 37"/>
            <p:cNvSpPr>
              <a:spLocks noChangeArrowheads="1"/>
            </p:cNvSpPr>
            <p:nvPr/>
          </p:nvSpPr>
          <p:spPr bwMode="auto">
            <a:xfrm rot="2783831">
              <a:off x="5029" y="2731"/>
              <a:ext cx="82" cy="86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227366" name="Group 38"/>
          <p:cNvGrpSpPr>
            <a:grpSpLocks/>
          </p:cNvGrpSpPr>
          <p:nvPr/>
        </p:nvGrpSpPr>
        <p:grpSpPr bwMode="auto">
          <a:xfrm>
            <a:off x="1547813" y="2743200"/>
            <a:ext cx="6505575" cy="2830513"/>
            <a:chOff x="1021" y="1728"/>
            <a:chExt cx="4098" cy="1783"/>
          </a:xfrm>
        </p:grpSpPr>
        <p:sp>
          <p:nvSpPr>
            <p:cNvPr id="227367" name="AutoShape 39"/>
            <p:cNvSpPr>
              <a:spLocks noChangeArrowheads="1"/>
            </p:cNvSpPr>
            <p:nvPr/>
          </p:nvSpPr>
          <p:spPr bwMode="auto">
            <a:xfrm>
              <a:off x="1021" y="3428"/>
              <a:ext cx="101" cy="83"/>
            </a:xfrm>
            <a:prstGeom prst="triangle">
              <a:avLst>
                <a:gd name="adj" fmla="val 50000"/>
              </a:avLst>
            </a:prstGeom>
            <a:solidFill>
              <a:schemeClr val="folHlink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7368" name="AutoShape 40"/>
            <p:cNvSpPr>
              <a:spLocks noChangeArrowheads="1"/>
            </p:cNvSpPr>
            <p:nvPr/>
          </p:nvSpPr>
          <p:spPr bwMode="auto">
            <a:xfrm>
              <a:off x="5018" y="1728"/>
              <a:ext cx="101" cy="83"/>
            </a:xfrm>
            <a:prstGeom prst="triangle">
              <a:avLst>
                <a:gd name="adj" fmla="val 50000"/>
              </a:avLst>
            </a:prstGeom>
            <a:solidFill>
              <a:schemeClr val="folHlink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7369" name="AutoShape 41"/>
            <p:cNvSpPr>
              <a:spLocks noChangeArrowheads="1"/>
            </p:cNvSpPr>
            <p:nvPr/>
          </p:nvSpPr>
          <p:spPr bwMode="auto">
            <a:xfrm>
              <a:off x="4218" y="2580"/>
              <a:ext cx="100" cy="83"/>
            </a:xfrm>
            <a:prstGeom prst="triangle">
              <a:avLst>
                <a:gd name="adj" fmla="val 50000"/>
              </a:avLst>
            </a:prstGeom>
            <a:solidFill>
              <a:schemeClr val="folHlink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7370" name="AutoShape 42"/>
            <p:cNvSpPr>
              <a:spLocks noChangeArrowheads="1"/>
            </p:cNvSpPr>
            <p:nvPr/>
          </p:nvSpPr>
          <p:spPr bwMode="auto">
            <a:xfrm>
              <a:off x="3422" y="2690"/>
              <a:ext cx="101" cy="83"/>
            </a:xfrm>
            <a:prstGeom prst="triangle">
              <a:avLst>
                <a:gd name="adj" fmla="val 50000"/>
              </a:avLst>
            </a:prstGeom>
            <a:solidFill>
              <a:schemeClr val="folHlink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7371" name="AutoShape 43"/>
            <p:cNvSpPr>
              <a:spLocks noChangeArrowheads="1"/>
            </p:cNvSpPr>
            <p:nvPr/>
          </p:nvSpPr>
          <p:spPr bwMode="auto">
            <a:xfrm>
              <a:off x="2618" y="3189"/>
              <a:ext cx="100" cy="83"/>
            </a:xfrm>
            <a:prstGeom prst="triangle">
              <a:avLst>
                <a:gd name="adj" fmla="val 50000"/>
              </a:avLst>
            </a:prstGeom>
            <a:solidFill>
              <a:schemeClr val="folHlink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7372" name="AutoShape 44"/>
            <p:cNvSpPr>
              <a:spLocks noChangeArrowheads="1"/>
            </p:cNvSpPr>
            <p:nvPr/>
          </p:nvSpPr>
          <p:spPr bwMode="auto">
            <a:xfrm>
              <a:off x="1813" y="3352"/>
              <a:ext cx="101" cy="83"/>
            </a:xfrm>
            <a:prstGeom prst="triangle">
              <a:avLst>
                <a:gd name="adj" fmla="val 50000"/>
              </a:avLst>
            </a:prstGeom>
            <a:solidFill>
              <a:schemeClr val="folHlink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7373" name="Freeform 45"/>
            <p:cNvSpPr>
              <a:spLocks/>
            </p:cNvSpPr>
            <p:nvPr/>
          </p:nvSpPr>
          <p:spPr bwMode="auto">
            <a:xfrm>
              <a:off x="1063" y="1772"/>
              <a:ext cx="4011" cy="1707"/>
            </a:xfrm>
            <a:custGeom>
              <a:avLst/>
              <a:gdLst>
                <a:gd name="T0" fmla="*/ 0 w 3828"/>
                <a:gd name="T1" fmla="*/ 1707 h 1707"/>
                <a:gd name="T2" fmla="*/ 750 w 3828"/>
                <a:gd name="T3" fmla="*/ 1629 h 1707"/>
                <a:gd name="T4" fmla="*/ 1527 w 3828"/>
                <a:gd name="T5" fmla="*/ 1473 h 1707"/>
                <a:gd name="T6" fmla="*/ 2298 w 3828"/>
                <a:gd name="T7" fmla="*/ 966 h 1707"/>
                <a:gd name="T8" fmla="*/ 3072 w 3828"/>
                <a:gd name="T9" fmla="*/ 846 h 1707"/>
                <a:gd name="T10" fmla="*/ 3828 w 3828"/>
                <a:gd name="T11" fmla="*/ 0 h 17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28" h="1707">
                  <a:moveTo>
                    <a:pt x="0" y="1707"/>
                  </a:moveTo>
                  <a:lnTo>
                    <a:pt x="750" y="1629"/>
                  </a:lnTo>
                  <a:lnTo>
                    <a:pt x="1527" y="1473"/>
                  </a:lnTo>
                  <a:lnTo>
                    <a:pt x="2298" y="966"/>
                  </a:lnTo>
                  <a:lnTo>
                    <a:pt x="3072" y="846"/>
                  </a:lnTo>
                  <a:lnTo>
                    <a:pt x="3828" y="0"/>
                  </a:lnTo>
                </a:path>
              </a:pathLst>
            </a:custGeom>
            <a:noFill/>
            <a:ln w="28575" cmpd="sng">
              <a:solidFill>
                <a:schemeClr val="folHlink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227374" name="Group 46"/>
          <p:cNvGrpSpPr>
            <a:grpSpLocks/>
          </p:cNvGrpSpPr>
          <p:nvPr/>
        </p:nvGrpSpPr>
        <p:grpSpPr bwMode="auto">
          <a:xfrm>
            <a:off x="1546225" y="3621088"/>
            <a:ext cx="6505575" cy="1954212"/>
            <a:chOff x="1020" y="2281"/>
            <a:chExt cx="4098" cy="1231"/>
          </a:xfrm>
        </p:grpSpPr>
        <p:sp>
          <p:nvSpPr>
            <p:cNvPr id="227375" name="Rectangle 47"/>
            <p:cNvSpPr>
              <a:spLocks noChangeArrowheads="1"/>
            </p:cNvSpPr>
            <p:nvPr/>
          </p:nvSpPr>
          <p:spPr bwMode="auto">
            <a:xfrm>
              <a:off x="2626" y="3281"/>
              <a:ext cx="86" cy="82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rgbClr val="FFCC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7376" name="Rectangle 48"/>
            <p:cNvSpPr>
              <a:spLocks noChangeArrowheads="1"/>
            </p:cNvSpPr>
            <p:nvPr/>
          </p:nvSpPr>
          <p:spPr bwMode="auto">
            <a:xfrm>
              <a:off x="3427" y="2613"/>
              <a:ext cx="86" cy="82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rgbClr val="FFCC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7377" name="Rectangle 49"/>
            <p:cNvSpPr>
              <a:spLocks noChangeArrowheads="1"/>
            </p:cNvSpPr>
            <p:nvPr/>
          </p:nvSpPr>
          <p:spPr bwMode="auto">
            <a:xfrm>
              <a:off x="5032" y="2281"/>
              <a:ext cx="86" cy="82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rgbClr val="FFCC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7378" name="Rectangle 50"/>
            <p:cNvSpPr>
              <a:spLocks noChangeArrowheads="1"/>
            </p:cNvSpPr>
            <p:nvPr/>
          </p:nvSpPr>
          <p:spPr bwMode="auto">
            <a:xfrm>
              <a:off x="4236" y="2901"/>
              <a:ext cx="85" cy="82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rgbClr val="FFCC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7379" name="Freeform 51"/>
            <p:cNvSpPr>
              <a:spLocks/>
            </p:cNvSpPr>
            <p:nvPr/>
          </p:nvSpPr>
          <p:spPr bwMode="auto">
            <a:xfrm>
              <a:off x="1072" y="2306"/>
              <a:ext cx="4008" cy="1161"/>
            </a:xfrm>
            <a:custGeom>
              <a:avLst/>
              <a:gdLst>
                <a:gd name="T0" fmla="*/ 0 w 3825"/>
                <a:gd name="T1" fmla="*/ 1161 h 1161"/>
                <a:gd name="T2" fmla="*/ 756 w 3825"/>
                <a:gd name="T3" fmla="*/ 1137 h 1161"/>
                <a:gd name="T4" fmla="*/ 1527 w 3825"/>
                <a:gd name="T5" fmla="*/ 999 h 1161"/>
                <a:gd name="T6" fmla="*/ 2295 w 3825"/>
                <a:gd name="T7" fmla="*/ 357 h 1161"/>
                <a:gd name="T8" fmla="*/ 3060 w 3825"/>
                <a:gd name="T9" fmla="*/ 633 h 1161"/>
                <a:gd name="T10" fmla="*/ 3825 w 3825"/>
                <a:gd name="T11" fmla="*/ 0 h 1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25" h="1161">
                  <a:moveTo>
                    <a:pt x="0" y="1161"/>
                  </a:moveTo>
                  <a:lnTo>
                    <a:pt x="756" y="1137"/>
                  </a:lnTo>
                  <a:lnTo>
                    <a:pt x="1527" y="999"/>
                  </a:lnTo>
                  <a:lnTo>
                    <a:pt x="2295" y="357"/>
                  </a:lnTo>
                  <a:lnTo>
                    <a:pt x="3060" y="633"/>
                  </a:lnTo>
                  <a:lnTo>
                    <a:pt x="3825" y="0"/>
                  </a:lnTo>
                </a:path>
              </a:pathLst>
            </a:custGeom>
            <a:noFill/>
            <a:ln w="28575" cmpd="sng">
              <a:solidFill>
                <a:srgbClr val="FFCC00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7380" name="Rectangle 52"/>
            <p:cNvSpPr>
              <a:spLocks noChangeArrowheads="1"/>
            </p:cNvSpPr>
            <p:nvPr/>
          </p:nvSpPr>
          <p:spPr bwMode="auto">
            <a:xfrm>
              <a:off x="1821" y="3409"/>
              <a:ext cx="86" cy="82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rgbClr val="FFCC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7381" name="Rectangle 53"/>
            <p:cNvSpPr>
              <a:spLocks noChangeArrowheads="1"/>
            </p:cNvSpPr>
            <p:nvPr/>
          </p:nvSpPr>
          <p:spPr bwMode="auto">
            <a:xfrm>
              <a:off x="1020" y="3430"/>
              <a:ext cx="86" cy="82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rgbClr val="FFCC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sp>
        <p:nvSpPr>
          <p:cNvPr id="227382" name="Rectangle 54"/>
          <p:cNvSpPr>
            <a:spLocks noChangeArrowheads="1"/>
          </p:cNvSpPr>
          <p:nvPr/>
        </p:nvSpPr>
        <p:spPr bwMode="auto">
          <a:xfrm>
            <a:off x="0" y="1412875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27383" name="Text Box 55"/>
          <p:cNvSpPr txBox="1">
            <a:spLocks noChangeArrowheads="1"/>
          </p:cNvSpPr>
          <p:nvPr/>
        </p:nvSpPr>
        <p:spPr bwMode="auto">
          <a:xfrm>
            <a:off x="282575" y="1385888"/>
            <a:ext cx="37338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MERCADO E CONSUMO DE LÁCTEOS</a:t>
            </a:r>
          </a:p>
        </p:txBody>
      </p:sp>
      <p:sp>
        <p:nvSpPr>
          <p:cNvPr id="227384" name="Text Box 56"/>
          <p:cNvSpPr txBox="1">
            <a:spLocks noChangeArrowheads="1"/>
          </p:cNvSpPr>
          <p:nvPr/>
        </p:nvSpPr>
        <p:spPr bwMode="auto">
          <a:xfrm rot="-70200000">
            <a:off x="-854869" y="3779044"/>
            <a:ext cx="2668588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/>
            <a:r>
              <a:rPr lang="pt-BR" sz="1200">
                <a:solidFill>
                  <a:srgbClr val="066168"/>
                </a:solidFill>
                <a:latin typeface="Verdana" pitchFamily="34" charset="0"/>
              </a:rPr>
              <a:t>Índice de aquisição per capita de queijo muçarela</a:t>
            </a:r>
          </a:p>
        </p:txBody>
      </p:sp>
      <p:sp>
        <p:nvSpPr>
          <p:cNvPr id="227385" name="Rectangle 57"/>
          <p:cNvSpPr>
            <a:spLocks noChangeArrowheads="1"/>
          </p:cNvSpPr>
          <p:nvPr/>
        </p:nvSpPr>
        <p:spPr bwMode="auto">
          <a:xfrm>
            <a:off x="957263" y="5514975"/>
            <a:ext cx="257175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pt-BR" sz="800">
                <a:solidFill>
                  <a:srgbClr val="009999"/>
                </a:solidFill>
                <a:latin typeface="Verdana" pitchFamily="34" charset="0"/>
              </a:rPr>
              <a:t>0</a:t>
            </a:r>
          </a:p>
        </p:txBody>
      </p:sp>
      <p:sp>
        <p:nvSpPr>
          <p:cNvPr id="227386" name="Rectangle 58"/>
          <p:cNvSpPr>
            <a:spLocks noChangeArrowheads="1"/>
          </p:cNvSpPr>
          <p:nvPr/>
        </p:nvSpPr>
        <p:spPr bwMode="auto">
          <a:xfrm>
            <a:off x="811213" y="5073650"/>
            <a:ext cx="403225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pt-BR" sz="800">
                <a:solidFill>
                  <a:srgbClr val="009999"/>
                </a:solidFill>
                <a:latin typeface="Verdana" pitchFamily="34" charset="0"/>
              </a:rPr>
              <a:t>500</a:t>
            </a:r>
          </a:p>
        </p:txBody>
      </p:sp>
      <p:sp>
        <p:nvSpPr>
          <p:cNvPr id="227387" name="Rectangle 59"/>
          <p:cNvSpPr>
            <a:spLocks noChangeArrowheads="1"/>
          </p:cNvSpPr>
          <p:nvPr/>
        </p:nvSpPr>
        <p:spPr bwMode="auto">
          <a:xfrm>
            <a:off x="738188" y="4633913"/>
            <a:ext cx="476250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pt-BR" sz="800">
                <a:solidFill>
                  <a:srgbClr val="009999"/>
                </a:solidFill>
                <a:latin typeface="Verdana" pitchFamily="34" charset="0"/>
              </a:rPr>
              <a:t>1000</a:t>
            </a:r>
          </a:p>
        </p:txBody>
      </p:sp>
      <p:sp>
        <p:nvSpPr>
          <p:cNvPr id="227388" name="Rectangle 60"/>
          <p:cNvSpPr>
            <a:spLocks noChangeArrowheads="1"/>
          </p:cNvSpPr>
          <p:nvPr/>
        </p:nvSpPr>
        <p:spPr bwMode="auto">
          <a:xfrm>
            <a:off x="738188" y="4194175"/>
            <a:ext cx="476250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pt-BR" sz="800">
                <a:solidFill>
                  <a:srgbClr val="009999"/>
                </a:solidFill>
                <a:latin typeface="Verdana" pitchFamily="34" charset="0"/>
              </a:rPr>
              <a:t>1500</a:t>
            </a:r>
          </a:p>
        </p:txBody>
      </p:sp>
      <p:sp>
        <p:nvSpPr>
          <p:cNvPr id="227389" name="Rectangle 61"/>
          <p:cNvSpPr>
            <a:spLocks noChangeArrowheads="1"/>
          </p:cNvSpPr>
          <p:nvPr/>
        </p:nvSpPr>
        <p:spPr bwMode="auto">
          <a:xfrm>
            <a:off x="738188" y="3756025"/>
            <a:ext cx="476250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pt-BR" sz="800">
                <a:solidFill>
                  <a:srgbClr val="009999"/>
                </a:solidFill>
                <a:latin typeface="Verdana" pitchFamily="34" charset="0"/>
              </a:rPr>
              <a:t>2000</a:t>
            </a:r>
          </a:p>
        </p:txBody>
      </p:sp>
      <p:sp>
        <p:nvSpPr>
          <p:cNvPr id="227390" name="Rectangle 62"/>
          <p:cNvSpPr>
            <a:spLocks noChangeArrowheads="1"/>
          </p:cNvSpPr>
          <p:nvPr/>
        </p:nvSpPr>
        <p:spPr bwMode="auto">
          <a:xfrm>
            <a:off x="738188" y="3316288"/>
            <a:ext cx="476250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pt-BR" sz="800">
                <a:solidFill>
                  <a:srgbClr val="009999"/>
                </a:solidFill>
                <a:latin typeface="Verdana" pitchFamily="34" charset="0"/>
              </a:rPr>
              <a:t>2500</a:t>
            </a:r>
          </a:p>
        </p:txBody>
      </p:sp>
      <p:sp>
        <p:nvSpPr>
          <p:cNvPr id="227391" name="Rectangle 63"/>
          <p:cNvSpPr>
            <a:spLocks noChangeArrowheads="1"/>
          </p:cNvSpPr>
          <p:nvPr/>
        </p:nvSpPr>
        <p:spPr bwMode="auto">
          <a:xfrm>
            <a:off x="738188" y="2876550"/>
            <a:ext cx="476250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pt-BR" sz="800">
                <a:solidFill>
                  <a:srgbClr val="009999"/>
                </a:solidFill>
                <a:latin typeface="Verdana" pitchFamily="34" charset="0"/>
              </a:rPr>
              <a:t>3000</a:t>
            </a:r>
          </a:p>
        </p:txBody>
      </p:sp>
      <p:sp>
        <p:nvSpPr>
          <p:cNvPr id="227392" name="Rectangle 64"/>
          <p:cNvSpPr>
            <a:spLocks noChangeArrowheads="1"/>
          </p:cNvSpPr>
          <p:nvPr/>
        </p:nvSpPr>
        <p:spPr bwMode="auto">
          <a:xfrm>
            <a:off x="738188" y="2438400"/>
            <a:ext cx="476250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pt-BR" sz="800">
                <a:solidFill>
                  <a:srgbClr val="009999"/>
                </a:solidFill>
                <a:latin typeface="Verdana" pitchFamily="34" charset="0"/>
              </a:rPr>
              <a:t>3500</a:t>
            </a:r>
          </a:p>
        </p:txBody>
      </p:sp>
      <p:sp>
        <p:nvSpPr>
          <p:cNvPr id="227393" name="Rectangle 65"/>
          <p:cNvSpPr>
            <a:spLocks noChangeArrowheads="1"/>
          </p:cNvSpPr>
          <p:nvPr/>
        </p:nvSpPr>
        <p:spPr bwMode="auto">
          <a:xfrm>
            <a:off x="738188" y="1998663"/>
            <a:ext cx="476250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pt-BR" sz="800">
                <a:solidFill>
                  <a:srgbClr val="009999"/>
                </a:solidFill>
                <a:latin typeface="Verdana" pitchFamily="34" charset="0"/>
              </a:rPr>
              <a:t>4000</a:t>
            </a:r>
          </a:p>
        </p:txBody>
      </p:sp>
      <p:grpSp>
        <p:nvGrpSpPr>
          <p:cNvPr id="227394" name="Group 66"/>
          <p:cNvGrpSpPr>
            <a:grpSpLocks/>
          </p:cNvGrpSpPr>
          <p:nvPr/>
        </p:nvGrpSpPr>
        <p:grpSpPr bwMode="auto">
          <a:xfrm>
            <a:off x="1169988" y="2103438"/>
            <a:ext cx="161925" cy="3546475"/>
            <a:chOff x="783" y="1325"/>
            <a:chExt cx="102" cy="2234"/>
          </a:xfrm>
        </p:grpSpPr>
        <p:sp>
          <p:nvSpPr>
            <p:cNvPr id="227395" name="Line 67"/>
            <p:cNvSpPr>
              <a:spLocks noChangeShapeType="1"/>
            </p:cNvSpPr>
            <p:nvPr/>
          </p:nvSpPr>
          <p:spPr bwMode="auto">
            <a:xfrm>
              <a:off x="885" y="1325"/>
              <a:ext cx="0" cy="2234"/>
            </a:xfrm>
            <a:prstGeom prst="line">
              <a:avLst/>
            </a:prstGeom>
            <a:noFill/>
            <a:ln w="28575">
              <a:solidFill>
                <a:srgbClr val="0099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7396" name="Line 68"/>
            <p:cNvSpPr>
              <a:spLocks noChangeShapeType="1"/>
            </p:cNvSpPr>
            <p:nvPr/>
          </p:nvSpPr>
          <p:spPr bwMode="auto">
            <a:xfrm>
              <a:off x="783" y="3550"/>
              <a:ext cx="98" cy="0"/>
            </a:xfrm>
            <a:prstGeom prst="line">
              <a:avLst/>
            </a:prstGeom>
            <a:noFill/>
            <a:ln w="28575">
              <a:solidFill>
                <a:srgbClr val="0099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7397" name="Line 69"/>
            <p:cNvSpPr>
              <a:spLocks noChangeShapeType="1"/>
            </p:cNvSpPr>
            <p:nvPr/>
          </p:nvSpPr>
          <p:spPr bwMode="auto">
            <a:xfrm>
              <a:off x="783" y="3272"/>
              <a:ext cx="98" cy="0"/>
            </a:xfrm>
            <a:prstGeom prst="line">
              <a:avLst/>
            </a:prstGeom>
            <a:noFill/>
            <a:ln w="28575">
              <a:solidFill>
                <a:srgbClr val="0099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7398" name="Line 70"/>
            <p:cNvSpPr>
              <a:spLocks noChangeShapeType="1"/>
            </p:cNvSpPr>
            <p:nvPr/>
          </p:nvSpPr>
          <p:spPr bwMode="auto">
            <a:xfrm>
              <a:off x="783" y="2995"/>
              <a:ext cx="98" cy="0"/>
            </a:xfrm>
            <a:prstGeom prst="line">
              <a:avLst/>
            </a:prstGeom>
            <a:noFill/>
            <a:ln w="28575">
              <a:solidFill>
                <a:srgbClr val="0099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7399" name="Line 71"/>
            <p:cNvSpPr>
              <a:spLocks noChangeShapeType="1"/>
            </p:cNvSpPr>
            <p:nvPr/>
          </p:nvSpPr>
          <p:spPr bwMode="auto">
            <a:xfrm>
              <a:off x="783" y="2719"/>
              <a:ext cx="98" cy="0"/>
            </a:xfrm>
            <a:prstGeom prst="line">
              <a:avLst/>
            </a:prstGeom>
            <a:noFill/>
            <a:ln w="28575">
              <a:solidFill>
                <a:srgbClr val="0099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7400" name="Line 72"/>
            <p:cNvSpPr>
              <a:spLocks noChangeShapeType="1"/>
            </p:cNvSpPr>
            <p:nvPr/>
          </p:nvSpPr>
          <p:spPr bwMode="auto">
            <a:xfrm>
              <a:off x="783" y="2442"/>
              <a:ext cx="98" cy="0"/>
            </a:xfrm>
            <a:prstGeom prst="line">
              <a:avLst/>
            </a:prstGeom>
            <a:noFill/>
            <a:ln w="28575">
              <a:solidFill>
                <a:srgbClr val="0099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7401" name="Line 73"/>
            <p:cNvSpPr>
              <a:spLocks noChangeShapeType="1"/>
            </p:cNvSpPr>
            <p:nvPr/>
          </p:nvSpPr>
          <p:spPr bwMode="auto">
            <a:xfrm>
              <a:off x="783" y="2165"/>
              <a:ext cx="98" cy="0"/>
            </a:xfrm>
            <a:prstGeom prst="line">
              <a:avLst/>
            </a:prstGeom>
            <a:noFill/>
            <a:ln w="28575">
              <a:solidFill>
                <a:srgbClr val="0099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7402" name="Line 74"/>
            <p:cNvSpPr>
              <a:spLocks noChangeShapeType="1"/>
            </p:cNvSpPr>
            <p:nvPr/>
          </p:nvSpPr>
          <p:spPr bwMode="auto">
            <a:xfrm>
              <a:off x="783" y="1889"/>
              <a:ext cx="98" cy="0"/>
            </a:xfrm>
            <a:prstGeom prst="line">
              <a:avLst/>
            </a:prstGeom>
            <a:noFill/>
            <a:ln w="28575">
              <a:solidFill>
                <a:srgbClr val="0099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7403" name="Line 75"/>
            <p:cNvSpPr>
              <a:spLocks noChangeShapeType="1"/>
            </p:cNvSpPr>
            <p:nvPr/>
          </p:nvSpPr>
          <p:spPr bwMode="auto">
            <a:xfrm>
              <a:off x="783" y="1612"/>
              <a:ext cx="98" cy="0"/>
            </a:xfrm>
            <a:prstGeom prst="line">
              <a:avLst/>
            </a:prstGeom>
            <a:noFill/>
            <a:ln w="28575">
              <a:solidFill>
                <a:srgbClr val="0099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7404" name="Line 76"/>
            <p:cNvSpPr>
              <a:spLocks noChangeShapeType="1"/>
            </p:cNvSpPr>
            <p:nvPr/>
          </p:nvSpPr>
          <p:spPr bwMode="auto">
            <a:xfrm>
              <a:off x="783" y="1335"/>
              <a:ext cx="98" cy="0"/>
            </a:xfrm>
            <a:prstGeom prst="line">
              <a:avLst/>
            </a:prstGeom>
            <a:noFill/>
            <a:ln w="28575">
              <a:solidFill>
                <a:srgbClr val="0099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227405" name="Group 77"/>
          <p:cNvGrpSpPr>
            <a:grpSpLocks/>
          </p:cNvGrpSpPr>
          <p:nvPr/>
        </p:nvGrpSpPr>
        <p:grpSpPr bwMode="auto">
          <a:xfrm>
            <a:off x="1339850" y="5610225"/>
            <a:ext cx="7086600" cy="336550"/>
            <a:chOff x="708" y="3556"/>
            <a:chExt cx="4148" cy="212"/>
          </a:xfrm>
        </p:grpSpPr>
        <p:sp>
          <p:nvSpPr>
            <p:cNvPr id="227406" name="Rectangle 78"/>
            <p:cNvSpPr>
              <a:spLocks noChangeArrowheads="1"/>
            </p:cNvSpPr>
            <p:nvPr/>
          </p:nvSpPr>
          <p:spPr bwMode="auto">
            <a:xfrm>
              <a:off x="708" y="3582"/>
              <a:ext cx="4123" cy="158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7407" name="Line 79"/>
            <p:cNvSpPr>
              <a:spLocks noChangeShapeType="1"/>
            </p:cNvSpPr>
            <p:nvPr/>
          </p:nvSpPr>
          <p:spPr bwMode="auto">
            <a:xfrm>
              <a:off x="4194" y="3593"/>
              <a:ext cx="0" cy="136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7408" name="Text Box 80"/>
            <p:cNvSpPr txBox="1">
              <a:spLocks noChangeArrowheads="1"/>
            </p:cNvSpPr>
            <p:nvPr/>
          </p:nvSpPr>
          <p:spPr bwMode="auto">
            <a:xfrm rot="-21600000">
              <a:off x="763" y="3594"/>
              <a:ext cx="572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Até 830 Reais</a:t>
              </a:r>
            </a:p>
          </p:txBody>
        </p:sp>
        <p:sp>
          <p:nvSpPr>
            <p:cNvPr id="227409" name="Text Box 81"/>
            <p:cNvSpPr txBox="1">
              <a:spLocks noChangeArrowheads="1"/>
            </p:cNvSpPr>
            <p:nvPr/>
          </p:nvSpPr>
          <p:spPr bwMode="auto">
            <a:xfrm rot="-21600000">
              <a:off x="1356" y="3556"/>
              <a:ext cx="684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Mais de 830 a 1.245 Reais</a:t>
              </a:r>
            </a:p>
          </p:txBody>
        </p:sp>
        <p:sp>
          <p:nvSpPr>
            <p:cNvPr id="227410" name="Text Box 82"/>
            <p:cNvSpPr txBox="1">
              <a:spLocks noChangeArrowheads="1"/>
            </p:cNvSpPr>
            <p:nvPr/>
          </p:nvSpPr>
          <p:spPr bwMode="auto">
            <a:xfrm rot="-21600000">
              <a:off x="2079" y="3556"/>
              <a:ext cx="725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Mais de 1.245 a 2.490 Reais</a:t>
              </a:r>
            </a:p>
          </p:txBody>
        </p:sp>
        <p:sp>
          <p:nvSpPr>
            <p:cNvPr id="227411" name="Text Box 83"/>
            <p:cNvSpPr txBox="1">
              <a:spLocks noChangeArrowheads="1"/>
            </p:cNvSpPr>
            <p:nvPr/>
          </p:nvSpPr>
          <p:spPr bwMode="auto">
            <a:xfrm rot="-21600000">
              <a:off x="2772" y="3556"/>
              <a:ext cx="725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800" dirty="0">
                  <a:solidFill>
                    <a:schemeClr val="bg1"/>
                  </a:solidFill>
                  <a:latin typeface="Verdana" pitchFamily="34" charset="0"/>
                </a:rPr>
                <a:t>Mais de 2.490 a 4.150 </a:t>
              </a:r>
              <a:r>
                <a:rPr lang="pt-BR" sz="800" dirty="0" smtClean="0">
                  <a:solidFill>
                    <a:schemeClr val="bg1"/>
                  </a:solidFill>
                  <a:latin typeface="Verdana" pitchFamily="34" charset="0"/>
                </a:rPr>
                <a:t>Reais</a:t>
              </a:r>
              <a:endParaRPr lang="pt-BR" sz="800" dirty="0">
                <a:solidFill>
                  <a:schemeClr val="bg1"/>
                </a:solidFill>
                <a:latin typeface="Verdana" pitchFamily="34" charset="0"/>
              </a:endParaRPr>
            </a:p>
          </p:txBody>
        </p:sp>
        <p:sp>
          <p:nvSpPr>
            <p:cNvPr id="227412" name="Text Box 84"/>
            <p:cNvSpPr txBox="1">
              <a:spLocks noChangeArrowheads="1"/>
            </p:cNvSpPr>
            <p:nvPr/>
          </p:nvSpPr>
          <p:spPr bwMode="auto">
            <a:xfrm rot="-21600000">
              <a:off x="3464" y="3556"/>
              <a:ext cx="725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Mais de 4.150 a 6.225 Reais</a:t>
              </a:r>
            </a:p>
          </p:txBody>
        </p:sp>
        <p:sp>
          <p:nvSpPr>
            <p:cNvPr id="227413" name="Text Box 85"/>
            <p:cNvSpPr txBox="1">
              <a:spLocks noChangeArrowheads="1"/>
            </p:cNvSpPr>
            <p:nvPr/>
          </p:nvSpPr>
          <p:spPr bwMode="auto">
            <a:xfrm rot="-21600000">
              <a:off x="4131" y="3556"/>
              <a:ext cx="725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Mais de 6.225 Reais</a:t>
              </a:r>
            </a:p>
          </p:txBody>
        </p:sp>
        <p:sp>
          <p:nvSpPr>
            <p:cNvPr id="227414" name="Line 86"/>
            <p:cNvSpPr>
              <a:spLocks noChangeShapeType="1"/>
            </p:cNvSpPr>
            <p:nvPr/>
          </p:nvSpPr>
          <p:spPr bwMode="auto">
            <a:xfrm>
              <a:off x="3484" y="3593"/>
              <a:ext cx="0" cy="136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7415" name="Line 87"/>
            <p:cNvSpPr>
              <a:spLocks noChangeShapeType="1"/>
            </p:cNvSpPr>
            <p:nvPr/>
          </p:nvSpPr>
          <p:spPr bwMode="auto">
            <a:xfrm>
              <a:off x="2774" y="3593"/>
              <a:ext cx="0" cy="136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7416" name="Line 88"/>
            <p:cNvSpPr>
              <a:spLocks noChangeShapeType="1"/>
            </p:cNvSpPr>
            <p:nvPr/>
          </p:nvSpPr>
          <p:spPr bwMode="auto">
            <a:xfrm>
              <a:off x="2064" y="3593"/>
              <a:ext cx="0" cy="136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7417" name="Line 89"/>
            <p:cNvSpPr>
              <a:spLocks noChangeShapeType="1"/>
            </p:cNvSpPr>
            <p:nvPr/>
          </p:nvSpPr>
          <p:spPr bwMode="auto">
            <a:xfrm>
              <a:off x="1354" y="3593"/>
              <a:ext cx="0" cy="136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227418" name="Group 90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227419" name="Rectangle 91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7420" name="Rectangle 92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227421" name="Group 93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227422" name="Freeform 94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27423" name="Freeform 95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27424" name="Freeform 96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227425" name="Freeform 97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7426" name="Freeform 98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227427" name="Picture 99" descr="Barra inferior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27428" name="Picture 100" descr="Logo ADECE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27429" name="Picture 101" descr="LOGO Governo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27430" name="Text Box 102"/>
          <p:cNvSpPr txBox="1">
            <a:spLocks noChangeArrowheads="1"/>
          </p:cNvSpPr>
          <p:nvPr/>
        </p:nvSpPr>
        <p:spPr bwMode="auto">
          <a:xfrm rot="-21600000">
            <a:off x="3531754" y="5957322"/>
            <a:ext cx="4817344" cy="215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800" dirty="0">
                <a:solidFill>
                  <a:srgbClr val="066168"/>
                </a:solidFill>
                <a:latin typeface="Verdana" pitchFamily="34" charset="0"/>
              </a:rPr>
              <a:t>FONTE: Pesquisa do </a:t>
            </a:r>
            <a:r>
              <a:rPr lang="pt-BR" sz="800" dirty="0" smtClean="0">
                <a:solidFill>
                  <a:srgbClr val="066168"/>
                </a:solidFill>
                <a:latin typeface="Verdana" pitchFamily="34" charset="0"/>
              </a:rPr>
              <a:t>Orçamento </a:t>
            </a:r>
            <a:r>
              <a:rPr lang="pt-BR" sz="800" dirty="0">
                <a:solidFill>
                  <a:srgbClr val="066168"/>
                </a:solidFill>
                <a:latin typeface="Verdana" pitchFamily="34" charset="0"/>
              </a:rPr>
              <a:t>Familiar – IBGE (2008) / Elaborado pelo </a:t>
            </a:r>
            <a:r>
              <a:rPr lang="pt-BR" sz="800" dirty="0" err="1">
                <a:solidFill>
                  <a:srgbClr val="066168"/>
                </a:solidFill>
                <a:latin typeface="Verdana" pitchFamily="34" charset="0"/>
              </a:rPr>
              <a:t>Capea</a:t>
            </a:r>
            <a:endParaRPr lang="pt-BR" sz="800" dirty="0">
              <a:solidFill>
                <a:srgbClr val="066168"/>
              </a:solidFill>
              <a:latin typeface="Verdana" pitchFamily="34" charset="0"/>
            </a:endParaRPr>
          </a:p>
        </p:txBody>
      </p:sp>
      <p:grpSp>
        <p:nvGrpSpPr>
          <p:cNvPr id="227431" name="Group 103"/>
          <p:cNvGrpSpPr>
            <a:grpSpLocks/>
          </p:cNvGrpSpPr>
          <p:nvPr/>
        </p:nvGrpSpPr>
        <p:grpSpPr bwMode="auto">
          <a:xfrm>
            <a:off x="5507038" y="1989138"/>
            <a:ext cx="809625" cy="214312"/>
            <a:chOff x="826" y="1254"/>
            <a:chExt cx="510" cy="135"/>
          </a:xfrm>
        </p:grpSpPr>
        <p:sp>
          <p:nvSpPr>
            <p:cNvPr id="227432" name="Rectangle 104"/>
            <p:cNvSpPr>
              <a:spLocks noChangeArrowheads="1"/>
            </p:cNvSpPr>
            <p:nvPr/>
          </p:nvSpPr>
          <p:spPr bwMode="auto">
            <a:xfrm rot="2783831">
              <a:off x="897" y="1276"/>
              <a:ext cx="82" cy="86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2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7433" name="Rectangle 105"/>
            <p:cNvSpPr>
              <a:spLocks noChangeArrowheads="1"/>
            </p:cNvSpPr>
            <p:nvPr/>
          </p:nvSpPr>
          <p:spPr bwMode="auto">
            <a:xfrm>
              <a:off x="1014" y="1254"/>
              <a:ext cx="322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en-US" sz="800">
                  <a:solidFill>
                    <a:srgbClr val="066168"/>
                  </a:solidFill>
                  <a:latin typeface="Verdana" pitchFamily="34" charset="0"/>
                </a:rPr>
                <a:t>Brasil</a:t>
              </a:r>
              <a:endParaRPr lang="pt-BR" sz="80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227434" name="Line 106"/>
            <p:cNvSpPr>
              <a:spLocks noChangeShapeType="1"/>
            </p:cNvSpPr>
            <p:nvPr/>
          </p:nvSpPr>
          <p:spPr bwMode="auto">
            <a:xfrm>
              <a:off x="826" y="1317"/>
              <a:ext cx="214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227435" name="Group 107"/>
          <p:cNvGrpSpPr>
            <a:grpSpLocks/>
          </p:cNvGrpSpPr>
          <p:nvPr/>
        </p:nvGrpSpPr>
        <p:grpSpPr bwMode="auto">
          <a:xfrm>
            <a:off x="5507038" y="2386013"/>
            <a:ext cx="808037" cy="214312"/>
            <a:chOff x="1456" y="1254"/>
            <a:chExt cx="509" cy="135"/>
          </a:xfrm>
        </p:grpSpPr>
        <p:sp>
          <p:nvSpPr>
            <p:cNvPr id="227436" name="Rectangle 108"/>
            <p:cNvSpPr>
              <a:spLocks noChangeArrowheads="1"/>
            </p:cNvSpPr>
            <p:nvPr/>
          </p:nvSpPr>
          <p:spPr bwMode="auto">
            <a:xfrm>
              <a:off x="1519" y="1273"/>
              <a:ext cx="86" cy="82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rgbClr val="FFCC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7437" name="Rectangle 109"/>
            <p:cNvSpPr>
              <a:spLocks noChangeArrowheads="1"/>
            </p:cNvSpPr>
            <p:nvPr/>
          </p:nvSpPr>
          <p:spPr bwMode="auto">
            <a:xfrm>
              <a:off x="1647" y="1254"/>
              <a:ext cx="318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Norte</a:t>
              </a:r>
            </a:p>
          </p:txBody>
        </p:sp>
        <p:sp>
          <p:nvSpPr>
            <p:cNvPr id="227438" name="Line 110"/>
            <p:cNvSpPr>
              <a:spLocks noChangeShapeType="1"/>
            </p:cNvSpPr>
            <p:nvPr/>
          </p:nvSpPr>
          <p:spPr bwMode="auto">
            <a:xfrm>
              <a:off x="1456" y="1317"/>
              <a:ext cx="214" cy="0"/>
            </a:xfrm>
            <a:prstGeom prst="line">
              <a:avLst/>
            </a:prstGeom>
            <a:noFill/>
            <a:ln w="19050">
              <a:solidFill>
                <a:srgbClr val="FFCC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227439" name="Group 111"/>
          <p:cNvGrpSpPr>
            <a:grpSpLocks/>
          </p:cNvGrpSpPr>
          <p:nvPr/>
        </p:nvGrpSpPr>
        <p:grpSpPr bwMode="auto">
          <a:xfrm>
            <a:off x="6396038" y="1989138"/>
            <a:ext cx="996950" cy="214312"/>
            <a:chOff x="2070" y="1254"/>
            <a:chExt cx="628" cy="135"/>
          </a:xfrm>
        </p:grpSpPr>
        <p:sp>
          <p:nvSpPr>
            <p:cNvPr id="227440" name="AutoShape 112"/>
            <p:cNvSpPr>
              <a:spLocks noChangeArrowheads="1"/>
            </p:cNvSpPr>
            <p:nvPr/>
          </p:nvSpPr>
          <p:spPr bwMode="auto">
            <a:xfrm>
              <a:off x="2135" y="1276"/>
              <a:ext cx="96" cy="83"/>
            </a:xfrm>
            <a:prstGeom prst="triangle">
              <a:avLst>
                <a:gd name="adj" fmla="val 50000"/>
              </a:avLst>
            </a:prstGeom>
            <a:solidFill>
              <a:schemeClr val="folHlink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7441" name="Rectangle 113"/>
            <p:cNvSpPr>
              <a:spLocks noChangeArrowheads="1"/>
            </p:cNvSpPr>
            <p:nvPr/>
          </p:nvSpPr>
          <p:spPr bwMode="auto">
            <a:xfrm>
              <a:off x="2254" y="1254"/>
              <a:ext cx="444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Nordeste</a:t>
              </a:r>
            </a:p>
          </p:txBody>
        </p:sp>
        <p:sp>
          <p:nvSpPr>
            <p:cNvPr id="227442" name="Line 114"/>
            <p:cNvSpPr>
              <a:spLocks noChangeShapeType="1"/>
            </p:cNvSpPr>
            <p:nvPr/>
          </p:nvSpPr>
          <p:spPr bwMode="auto">
            <a:xfrm>
              <a:off x="2070" y="1317"/>
              <a:ext cx="214" cy="0"/>
            </a:xfrm>
            <a:prstGeom prst="line">
              <a:avLst/>
            </a:prstGeom>
            <a:noFill/>
            <a:ln w="19050">
              <a:solidFill>
                <a:schemeClr val="folHlink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227443" name="Group 115"/>
          <p:cNvGrpSpPr>
            <a:grpSpLocks/>
          </p:cNvGrpSpPr>
          <p:nvPr/>
        </p:nvGrpSpPr>
        <p:grpSpPr bwMode="auto">
          <a:xfrm>
            <a:off x="6388100" y="2386013"/>
            <a:ext cx="938213" cy="214312"/>
            <a:chOff x="2869" y="1254"/>
            <a:chExt cx="591" cy="135"/>
          </a:xfrm>
        </p:grpSpPr>
        <p:grpSp>
          <p:nvGrpSpPr>
            <p:cNvPr id="227444" name="Group 116"/>
            <p:cNvGrpSpPr>
              <a:grpSpLocks/>
            </p:cNvGrpSpPr>
            <p:nvPr/>
          </p:nvGrpSpPr>
          <p:grpSpPr bwMode="auto">
            <a:xfrm>
              <a:off x="2938" y="1282"/>
              <a:ext cx="74" cy="74"/>
              <a:chOff x="2941" y="3566"/>
              <a:chExt cx="74" cy="74"/>
            </a:xfrm>
          </p:grpSpPr>
          <p:sp>
            <p:nvSpPr>
              <p:cNvPr id="227445" name="Rectangle 117"/>
              <p:cNvSpPr>
                <a:spLocks noChangeArrowheads="1"/>
              </p:cNvSpPr>
              <p:nvPr/>
            </p:nvSpPr>
            <p:spPr bwMode="auto">
              <a:xfrm rot="-16200000">
                <a:off x="2941" y="3576"/>
                <a:ext cx="63" cy="63"/>
              </a:xfrm>
              <a:prstGeom prst="rect">
                <a:avLst/>
              </a:prstGeom>
              <a:solidFill>
                <a:srgbClr val="00ABB8"/>
              </a:solidFill>
              <a:ln w="9525">
                <a:solidFill>
                  <a:srgbClr val="00ABB8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227446" name="Freeform 118"/>
              <p:cNvSpPr>
                <a:spLocks/>
              </p:cNvSpPr>
              <p:nvPr/>
            </p:nvSpPr>
            <p:spPr bwMode="auto">
              <a:xfrm rot="-16200000">
                <a:off x="2982" y="3607"/>
                <a:ext cx="1" cy="65"/>
              </a:xfrm>
              <a:custGeom>
                <a:avLst/>
                <a:gdLst>
                  <a:gd name="T0" fmla="*/ 0 w 1"/>
                  <a:gd name="T1" fmla="*/ 0 h 81"/>
                  <a:gd name="T2" fmla="*/ 0 w 1"/>
                  <a:gd name="T3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81">
                    <a:moveTo>
                      <a:pt x="0" y="0"/>
                    </a:moveTo>
                    <a:lnTo>
                      <a:pt x="0" y="81"/>
                    </a:lnTo>
                  </a:path>
                </a:pathLst>
              </a:custGeom>
              <a:solidFill>
                <a:srgbClr val="00ABB8"/>
              </a:solidFill>
              <a:ln w="9525">
                <a:solidFill>
                  <a:srgbClr val="00ABB8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27447" name="Freeform 119"/>
              <p:cNvSpPr>
                <a:spLocks/>
              </p:cNvSpPr>
              <p:nvPr/>
            </p:nvSpPr>
            <p:spPr bwMode="auto">
              <a:xfrm rot="-16200000">
                <a:off x="2982" y="3544"/>
                <a:ext cx="1" cy="65"/>
              </a:xfrm>
              <a:custGeom>
                <a:avLst/>
                <a:gdLst>
                  <a:gd name="T0" fmla="*/ 0 w 1"/>
                  <a:gd name="T1" fmla="*/ 0 h 81"/>
                  <a:gd name="T2" fmla="*/ 0 w 1"/>
                  <a:gd name="T3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81">
                    <a:moveTo>
                      <a:pt x="0" y="0"/>
                    </a:moveTo>
                    <a:lnTo>
                      <a:pt x="0" y="81"/>
                    </a:lnTo>
                  </a:path>
                </a:pathLst>
              </a:custGeom>
              <a:solidFill>
                <a:srgbClr val="00ABB8"/>
              </a:solidFill>
              <a:ln w="9525">
                <a:solidFill>
                  <a:srgbClr val="00ABB8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27448" name="Line 120"/>
              <p:cNvSpPr>
                <a:spLocks noChangeShapeType="1"/>
              </p:cNvSpPr>
              <p:nvPr/>
            </p:nvSpPr>
            <p:spPr bwMode="auto">
              <a:xfrm rot="-16200000">
                <a:off x="2919" y="3588"/>
                <a:ext cx="44" cy="0"/>
              </a:xfrm>
              <a:prstGeom prst="line">
                <a:avLst/>
              </a:prstGeom>
              <a:noFill/>
              <a:ln w="9525">
                <a:solidFill>
                  <a:srgbClr val="00ABB8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227449" name="Rectangle 121"/>
            <p:cNvSpPr>
              <a:spLocks noChangeArrowheads="1"/>
            </p:cNvSpPr>
            <p:nvPr/>
          </p:nvSpPr>
          <p:spPr bwMode="auto">
            <a:xfrm>
              <a:off x="3055" y="1254"/>
              <a:ext cx="405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Sudeste</a:t>
              </a:r>
            </a:p>
          </p:txBody>
        </p:sp>
        <p:sp>
          <p:nvSpPr>
            <p:cNvPr id="227450" name="Line 122"/>
            <p:cNvSpPr>
              <a:spLocks noChangeShapeType="1"/>
            </p:cNvSpPr>
            <p:nvPr/>
          </p:nvSpPr>
          <p:spPr bwMode="auto">
            <a:xfrm>
              <a:off x="2869" y="1317"/>
              <a:ext cx="214" cy="0"/>
            </a:xfrm>
            <a:prstGeom prst="line">
              <a:avLst/>
            </a:prstGeom>
            <a:noFill/>
            <a:ln w="19050">
              <a:solidFill>
                <a:srgbClr val="00ABB8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227451" name="Group 123"/>
          <p:cNvGrpSpPr>
            <a:grpSpLocks/>
          </p:cNvGrpSpPr>
          <p:nvPr/>
        </p:nvGrpSpPr>
        <p:grpSpPr bwMode="auto">
          <a:xfrm>
            <a:off x="7399338" y="1990725"/>
            <a:ext cx="668337" cy="214313"/>
            <a:chOff x="3598" y="1254"/>
            <a:chExt cx="421" cy="135"/>
          </a:xfrm>
        </p:grpSpPr>
        <p:grpSp>
          <p:nvGrpSpPr>
            <p:cNvPr id="227452" name="Group 124"/>
            <p:cNvGrpSpPr>
              <a:grpSpLocks/>
            </p:cNvGrpSpPr>
            <p:nvPr/>
          </p:nvGrpSpPr>
          <p:grpSpPr bwMode="auto">
            <a:xfrm>
              <a:off x="3668" y="1281"/>
              <a:ext cx="74" cy="74"/>
              <a:chOff x="3777" y="3566"/>
              <a:chExt cx="74" cy="74"/>
            </a:xfrm>
          </p:grpSpPr>
          <p:sp>
            <p:nvSpPr>
              <p:cNvPr id="227453" name="Rectangle 125"/>
              <p:cNvSpPr>
                <a:spLocks noChangeArrowheads="1"/>
              </p:cNvSpPr>
              <p:nvPr/>
            </p:nvSpPr>
            <p:spPr bwMode="auto">
              <a:xfrm>
                <a:off x="3787" y="3577"/>
                <a:ext cx="63" cy="63"/>
              </a:xfrm>
              <a:prstGeom prst="rect">
                <a:avLst/>
              </a:prstGeom>
              <a:solidFill>
                <a:srgbClr val="668A00"/>
              </a:solidFill>
              <a:ln w="9525">
                <a:solidFill>
                  <a:srgbClr val="668A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227454" name="Freeform 126"/>
              <p:cNvSpPr>
                <a:spLocks/>
              </p:cNvSpPr>
              <p:nvPr/>
            </p:nvSpPr>
            <p:spPr bwMode="auto">
              <a:xfrm>
                <a:off x="3850" y="3566"/>
                <a:ext cx="1" cy="65"/>
              </a:xfrm>
              <a:custGeom>
                <a:avLst/>
                <a:gdLst>
                  <a:gd name="T0" fmla="*/ 0 w 1"/>
                  <a:gd name="T1" fmla="*/ 0 h 81"/>
                  <a:gd name="T2" fmla="*/ 0 w 1"/>
                  <a:gd name="T3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81">
                    <a:moveTo>
                      <a:pt x="0" y="0"/>
                    </a:moveTo>
                    <a:lnTo>
                      <a:pt x="0" y="81"/>
                    </a:lnTo>
                  </a:path>
                </a:pathLst>
              </a:custGeom>
              <a:solidFill>
                <a:srgbClr val="668A00"/>
              </a:solidFill>
              <a:ln w="9525">
                <a:solidFill>
                  <a:srgbClr val="668A00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27455" name="Freeform 127"/>
              <p:cNvSpPr>
                <a:spLocks/>
              </p:cNvSpPr>
              <p:nvPr/>
            </p:nvSpPr>
            <p:spPr bwMode="auto">
              <a:xfrm>
                <a:off x="3819" y="3566"/>
                <a:ext cx="1" cy="65"/>
              </a:xfrm>
              <a:custGeom>
                <a:avLst/>
                <a:gdLst>
                  <a:gd name="T0" fmla="*/ 0 w 1"/>
                  <a:gd name="T1" fmla="*/ 0 h 81"/>
                  <a:gd name="T2" fmla="*/ 0 w 1"/>
                  <a:gd name="T3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81">
                    <a:moveTo>
                      <a:pt x="0" y="0"/>
                    </a:moveTo>
                    <a:lnTo>
                      <a:pt x="0" y="81"/>
                    </a:lnTo>
                  </a:path>
                </a:pathLst>
              </a:custGeom>
              <a:solidFill>
                <a:srgbClr val="668A00"/>
              </a:solidFill>
              <a:ln w="9525">
                <a:solidFill>
                  <a:srgbClr val="668A00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27456" name="Freeform 128"/>
              <p:cNvSpPr>
                <a:spLocks/>
              </p:cNvSpPr>
              <p:nvPr/>
            </p:nvSpPr>
            <p:spPr bwMode="auto">
              <a:xfrm>
                <a:off x="3787" y="3566"/>
                <a:ext cx="1" cy="65"/>
              </a:xfrm>
              <a:custGeom>
                <a:avLst/>
                <a:gdLst>
                  <a:gd name="T0" fmla="*/ 0 w 1"/>
                  <a:gd name="T1" fmla="*/ 0 h 81"/>
                  <a:gd name="T2" fmla="*/ 0 w 1"/>
                  <a:gd name="T3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81">
                    <a:moveTo>
                      <a:pt x="0" y="0"/>
                    </a:moveTo>
                    <a:lnTo>
                      <a:pt x="0" y="81"/>
                    </a:lnTo>
                  </a:path>
                </a:pathLst>
              </a:custGeom>
              <a:solidFill>
                <a:srgbClr val="668A00"/>
              </a:solidFill>
              <a:ln w="9525">
                <a:solidFill>
                  <a:srgbClr val="668A00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27457" name="Line 129"/>
              <p:cNvSpPr>
                <a:spLocks noChangeShapeType="1"/>
              </p:cNvSpPr>
              <p:nvPr/>
            </p:nvSpPr>
            <p:spPr bwMode="auto">
              <a:xfrm>
                <a:off x="3777" y="3640"/>
                <a:ext cx="44" cy="0"/>
              </a:xfrm>
              <a:prstGeom prst="line">
                <a:avLst/>
              </a:prstGeom>
              <a:noFill/>
              <a:ln w="9525">
                <a:solidFill>
                  <a:srgbClr val="668A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227458" name="Rectangle 130"/>
            <p:cNvSpPr>
              <a:spLocks noChangeArrowheads="1"/>
            </p:cNvSpPr>
            <p:nvPr/>
          </p:nvSpPr>
          <p:spPr bwMode="auto">
            <a:xfrm>
              <a:off x="3790" y="1254"/>
              <a:ext cx="22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Sul</a:t>
              </a:r>
            </a:p>
          </p:txBody>
        </p:sp>
        <p:sp>
          <p:nvSpPr>
            <p:cNvPr id="227459" name="Line 131"/>
            <p:cNvSpPr>
              <a:spLocks noChangeShapeType="1"/>
            </p:cNvSpPr>
            <p:nvPr/>
          </p:nvSpPr>
          <p:spPr bwMode="auto">
            <a:xfrm>
              <a:off x="3598" y="1317"/>
              <a:ext cx="214" cy="0"/>
            </a:xfrm>
            <a:prstGeom prst="line">
              <a:avLst/>
            </a:prstGeom>
            <a:noFill/>
            <a:ln w="19050">
              <a:solidFill>
                <a:srgbClr val="668A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227460" name="Group 132"/>
          <p:cNvGrpSpPr>
            <a:grpSpLocks/>
          </p:cNvGrpSpPr>
          <p:nvPr/>
        </p:nvGrpSpPr>
        <p:grpSpPr bwMode="auto">
          <a:xfrm>
            <a:off x="7399338" y="2386013"/>
            <a:ext cx="1255712" cy="214312"/>
            <a:chOff x="4111" y="1254"/>
            <a:chExt cx="791" cy="135"/>
          </a:xfrm>
        </p:grpSpPr>
        <p:sp>
          <p:nvSpPr>
            <p:cNvPr id="227461" name="Oval 133"/>
            <p:cNvSpPr>
              <a:spLocks noChangeArrowheads="1"/>
            </p:cNvSpPr>
            <p:nvPr/>
          </p:nvSpPr>
          <p:spPr bwMode="auto">
            <a:xfrm>
              <a:off x="4167" y="1274"/>
              <a:ext cx="91" cy="87"/>
            </a:xfrm>
            <a:prstGeom prst="ellipse">
              <a:avLst/>
            </a:prstGeom>
            <a:solidFill>
              <a:srgbClr val="FF6600"/>
            </a:solidFill>
            <a:ln w="9525">
              <a:solidFill>
                <a:srgbClr val="FF66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7462" name="Rectangle 134"/>
            <p:cNvSpPr>
              <a:spLocks noChangeArrowheads="1"/>
            </p:cNvSpPr>
            <p:nvPr/>
          </p:nvSpPr>
          <p:spPr bwMode="auto">
            <a:xfrm>
              <a:off x="4308" y="1254"/>
              <a:ext cx="594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Centro-Oeste</a:t>
              </a:r>
            </a:p>
          </p:txBody>
        </p:sp>
        <p:sp>
          <p:nvSpPr>
            <p:cNvPr id="227463" name="Line 135"/>
            <p:cNvSpPr>
              <a:spLocks noChangeShapeType="1"/>
            </p:cNvSpPr>
            <p:nvPr/>
          </p:nvSpPr>
          <p:spPr bwMode="auto">
            <a:xfrm>
              <a:off x="4111" y="1317"/>
              <a:ext cx="214" cy="0"/>
            </a:xfrm>
            <a:prstGeom prst="line">
              <a:avLst/>
            </a:prstGeom>
            <a:noFill/>
            <a:ln w="19050">
              <a:solidFill>
                <a:srgbClr val="FF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227464" name="Text Box 136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227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227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273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273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12" presetClass="entr" presetSubtype="4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7" dur="400"/>
                                        <p:tgtEl>
                                          <p:spTgt spid="227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2" presetClass="entr" presetSubtype="8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20" dur="400"/>
                                        <p:tgtEl>
                                          <p:spTgt spid="2274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4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400"/>
                                        <p:tgtEl>
                                          <p:spTgt spid="2273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8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400"/>
                                        <p:tgtEl>
                                          <p:spTgt spid="2273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ntr" presetSubtype="8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400"/>
                                        <p:tgtEl>
                                          <p:spTgt spid="227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8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400"/>
                                        <p:tgtEl>
                                          <p:spTgt spid="2273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8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400"/>
                                        <p:tgtEl>
                                          <p:spTgt spid="227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22" presetClass="entr" presetSubtype="8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400"/>
                                        <p:tgtEl>
                                          <p:spTgt spid="227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22" presetClass="entr" presetSubtype="8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400"/>
                                        <p:tgtEl>
                                          <p:spTgt spid="227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2" presetClass="entr" presetSubtype="8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400"/>
                                        <p:tgtEl>
                                          <p:spTgt spid="2273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8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400"/>
                                        <p:tgtEl>
                                          <p:spTgt spid="2273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2" presetClass="entr" presetSubtype="8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400"/>
                                        <p:tgtEl>
                                          <p:spTgt spid="2273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22" presetClass="entr" presetSubtype="8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227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22" presetClass="entr" presetSubtype="8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227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22" presetClass="entr" presetSubtype="8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2273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22" presetClass="entr" presetSubtype="8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500"/>
                                        <p:tgtEl>
                                          <p:spTgt spid="227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22" presetClass="entr" presetSubtype="8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2273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22" presetClass="entr" presetSubtype="8" fill="hold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227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23" presetClass="entr" presetSubtype="16" fill="hold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4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400" fill="hold"/>
                                        <p:tgtEl>
                                          <p:spTgt spid="2274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400" fill="hold"/>
                                        <p:tgtEl>
                                          <p:spTgt spid="2274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3" presetClass="entr" presetSubtype="16" fill="hold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" dur="400" fill="hold"/>
                                        <p:tgtEl>
                                          <p:spTgt spid="2274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400" fill="hold"/>
                                        <p:tgtEl>
                                          <p:spTgt spid="2274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3" presetClass="entr" presetSubtype="16" fill="hold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400" fill="hold"/>
                                        <p:tgtEl>
                                          <p:spTgt spid="2274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400" fill="hold"/>
                                        <p:tgtEl>
                                          <p:spTgt spid="2274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3" presetClass="entr" presetSubtype="16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" dur="400" fill="hold"/>
                                        <p:tgtEl>
                                          <p:spTgt spid="2274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400" fill="hold"/>
                                        <p:tgtEl>
                                          <p:spTgt spid="2274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3" presetClass="entr" presetSubtype="16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400" fill="hold"/>
                                        <p:tgtEl>
                                          <p:spTgt spid="2274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400" fill="hold"/>
                                        <p:tgtEl>
                                          <p:spTgt spid="2274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3" presetClass="entr" presetSubtype="16" fill="hold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400" fill="hold"/>
                                        <p:tgtEl>
                                          <p:spTgt spid="2274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400" fill="hold"/>
                                        <p:tgtEl>
                                          <p:spTgt spid="2274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22" presetClass="entr" presetSubtype="8" fill="hold" grpId="0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4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5" dur="500"/>
                                        <p:tgtEl>
                                          <p:spTgt spid="2274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2" presetClass="entr" presetSubtype="8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" fill="hold"/>
                                        <p:tgtEl>
                                          <p:spTgt spid="2273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" fill="hold"/>
                                        <p:tgtEl>
                                          <p:spTgt spid="2273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7382" grpId="0" animBg="1"/>
      <p:bldP spid="227383" grpId="0"/>
      <p:bldP spid="227384" grpId="0"/>
      <p:bldP spid="227385" grpId="0"/>
      <p:bldP spid="227386" grpId="0"/>
      <p:bldP spid="227387" grpId="0"/>
      <p:bldP spid="227388" grpId="0"/>
      <p:bldP spid="227389" grpId="0"/>
      <p:bldP spid="227390" grpId="0"/>
      <p:bldP spid="227391" grpId="0"/>
      <p:bldP spid="227392" grpId="0"/>
      <p:bldP spid="227393" grpId="0"/>
      <p:bldP spid="227430" grpId="0"/>
    </p:bld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9378" name="Group 2"/>
          <p:cNvGrpSpPr>
            <a:grpSpLocks/>
          </p:cNvGrpSpPr>
          <p:nvPr/>
        </p:nvGrpSpPr>
        <p:grpSpPr bwMode="auto">
          <a:xfrm>
            <a:off x="623888" y="1724025"/>
            <a:ext cx="4554537" cy="4518025"/>
            <a:chOff x="393" y="1086"/>
            <a:chExt cx="2869" cy="2846"/>
          </a:xfrm>
        </p:grpSpPr>
        <p:pic>
          <p:nvPicPr>
            <p:cNvPr id="229379" name="Picture 3"/>
            <p:cNvPicPr>
              <a:picLocks noChangeAspect="1" noChangeArrowheads="1"/>
            </p:cNvPicPr>
            <p:nvPr/>
          </p:nvPicPr>
          <p:blipFill>
            <a:blip r:embed="rId3">
              <a:lum bright="6000" contrast="-3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3" y="1086"/>
              <a:ext cx="2869" cy="284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229380" name="Freeform 4"/>
            <p:cNvSpPr>
              <a:spLocks/>
            </p:cNvSpPr>
            <p:nvPr/>
          </p:nvSpPr>
          <p:spPr bwMode="auto">
            <a:xfrm>
              <a:off x="2094" y="1516"/>
              <a:ext cx="168" cy="120"/>
            </a:xfrm>
            <a:custGeom>
              <a:avLst/>
              <a:gdLst>
                <a:gd name="T0" fmla="*/ 10 w 1007"/>
                <a:gd name="T1" fmla="*/ 379 h 724"/>
                <a:gd name="T2" fmla="*/ 21 w 1007"/>
                <a:gd name="T3" fmla="*/ 191 h 724"/>
                <a:gd name="T4" fmla="*/ 68 w 1007"/>
                <a:gd name="T5" fmla="*/ 99 h 724"/>
                <a:gd name="T6" fmla="*/ 111 w 1007"/>
                <a:gd name="T7" fmla="*/ 59 h 724"/>
                <a:gd name="T8" fmla="*/ 290 w 1007"/>
                <a:gd name="T9" fmla="*/ 15 h 724"/>
                <a:gd name="T10" fmla="*/ 432 w 1007"/>
                <a:gd name="T11" fmla="*/ 45 h 724"/>
                <a:gd name="T12" fmla="*/ 567 w 1007"/>
                <a:gd name="T13" fmla="*/ 42 h 724"/>
                <a:gd name="T14" fmla="*/ 635 w 1007"/>
                <a:gd name="T15" fmla="*/ 0 h 724"/>
                <a:gd name="T16" fmla="*/ 980 w 1007"/>
                <a:gd name="T17" fmla="*/ 63 h 724"/>
                <a:gd name="T18" fmla="*/ 1007 w 1007"/>
                <a:gd name="T19" fmla="*/ 140 h 724"/>
                <a:gd name="T20" fmla="*/ 971 w 1007"/>
                <a:gd name="T21" fmla="*/ 276 h 724"/>
                <a:gd name="T22" fmla="*/ 918 w 1007"/>
                <a:gd name="T23" fmla="*/ 368 h 724"/>
                <a:gd name="T24" fmla="*/ 836 w 1007"/>
                <a:gd name="T25" fmla="*/ 466 h 724"/>
                <a:gd name="T26" fmla="*/ 777 w 1007"/>
                <a:gd name="T27" fmla="*/ 603 h 724"/>
                <a:gd name="T28" fmla="*/ 682 w 1007"/>
                <a:gd name="T29" fmla="*/ 604 h 724"/>
                <a:gd name="T30" fmla="*/ 658 w 1007"/>
                <a:gd name="T31" fmla="*/ 625 h 724"/>
                <a:gd name="T32" fmla="*/ 578 w 1007"/>
                <a:gd name="T33" fmla="*/ 613 h 724"/>
                <a:gd name="T34" fmla="*/ 458 w 1007"/>
                <a:gd name="T35" fmla="*/ 724 h 724"/>
                <a:gd name="T36" fmla="*/ 335 w 1007"/>
                <a:gd name="T37" fmla="*/ 662 h 724"/>
                <a:gd name="T38" fmla="*/ 257 w 1007"/>
                <a:gd name="T39" fmla="*/ 681 h 724"/>
                <a:gd name="T40" fmla="*/ 221 w 1007"/>
                <a:gd name="T41" fmla="*/ 644 h 724"/>
                <a:gd name="T42" fmla="*/ 156 w 1007"/>
                <a:gd name="T43" fmla="*/ 685 h 724"/>
                <a:gd name="T44" fmla="*/ 103 w 1007"/>
                <a:gd name="T45" fmla="*/ 620 h 724"/>
                <a:gd name="T46" fmla="*/ 0 w 1007"/>
                <a:gd name="T47" fmla="*/ 520 h 724"/>
                <a:gd name="T48" fmla="*/ 10 w 1007"/>
                <a:gd name="T49" fmla="*/ 379 h 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07" h="724">
                  <a:moveTo>
                    <a:pt x="10" y="379"/>
                  </a:moveTo>
                  <a:lnTo>
                    <a:pt x="21" y="191"/>
                  </a:lnTo>
                  <a:lnTo>
                    <a:pt x="68" y="99"/>
                  </a:lnTo>
                  <a:lnTo>
                    <a:pt x="111" y="59"/>
                  </a:lnTo>
                  <a:lnTo>
                    <a:pt x="290" y="15"/>
                  </a:lnTo>
                  <a:lnTo>
                    <a:pt x="432" y="45"/>
                  </a:lnTo>
                  <a:lnTo>
                    <a:pt x="567" y="42"/>
                  </a:lnTo>
                  <a:lnTo>
                    <a:pt x="635" y="0"/>
                  </a:lnTo>
                  <a:lnTo>
                    <a:pt x="980" y="63"/>
                  </a:lnTo>
                  <a:lnTo>
                    <a:pt x="1007" y="140"/>
                  </a:lnTo>
                  <a:lnTo>
                    <a:pt x="971" y="276"/>
                  </a:lnTo>
                  <a:lnTo>
                    <a:pt x="918" y="368"/>
                  </a:lnTo>
                  <a:lnTo>
                    <a:pt x="836" y="466"/>
                  </a:lnTo>
                  <a:lnTo>
                    <a:pt x="777" y="603"/>
                  </a:lnTo>
                  <a:lnTo>
                    <a:pt x="682" y="604"/>
                  </a:lnTo>
                  <a:lnTo>
                    <a:pt x="658" y="625"/>
                  </a:lnTo>
                  <a:lnTo>
                    <a:pt x="578" y="613"/>
                  </a:lnTo>
                  <a:lnTo>
                    <a:pt x="458" y="724"/>
                  </a:lnTo>
                  <a:lnTo>
                    <a:pt x="335" y="662"/>
                  </a:lnTo>
                  <a:lnTo>
                    <a:pt x="257" y="681"/>
                  </a:lnTo>
                  <a:lnTo>
                    <a:pt x="221" y="644"/>
                  </a:lnTo>
                  <a:lnTo>
                    <a:pt x="156" y="685"/>
                  </a:lnTo>
                  <a:lnTo>
                    <a:pt x="103" y="620"/>
                  </a:lnTo>
                  <a:lnTo>
                    <a:pt x="0" y="520"/>
                  </a:lnTo>
                  <a:lnTo>
                    <a:pt x="10" y="379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9381" name="Freeform 5"/>
            <p:cNvSpPr>
              <a:spLocks/>
            </p:cNvSpPr>
            <p:nvPr/>
          </p:nvSpPr>
          <p:spPr bwMode="auto">
            <a:xfrm>
              <a:off x="471" y="1342"/>
              <a:ext cx="1231" cy="850"/>
            </a:xfrm>
            <a:custGeom>
              <a:avLst/>
              <a:gdLst>
                <a:gd name="T0" fmla="*/ 2345 w 7386"/>
                <a:gd name="T1" fmla="*/ 115 h 5101"/>
                <a:gd name="T2" fmla="*/ 2441 w 7386"/>
                <a:gd name="T3" fmla="*/ 59 h 5101"/>
                <a:gd name="T4" fmla="*/ 2566 w 7386"/>
                <a:gd name="T5" fmla="*/ 114 h 5101"/>
                <a:gd name="T6" fmla="*/ 2704 w 7386"/>
                <a:gd name="T7" fmla="*/ 2 h 5101"/>
                <a:gd name="T8" fmla="*/ 2805 w 7386"/>
                <a:gd name="T9" fmla="*/ 42 h 5101"/>
                <a:gd name="T10" fmla="*/ 2862 w 7386"/>
                <a:gd name="T11" fmla="*/ 355 h 5101"/>
                <a:gd name="T12" fmla="*/ 2989 w 7386"/>
                <a:gd name="T13" fmla="*/ 417 h 5101"/>
                <a:gd name="T14" fmla="*/ 3210 w 7386"/>
                <a:gd name="T15" fmla="*/ 564 h 5101"/>
                <a:gd name="T16" fmla="*/ 3376 w 7386"/>
                <a:gd name="T17" fmla="*/ 502 h 5101"/>
                <a:gd name="T18" fmla="*/ 3514 w 7386"/>
                <a:gd name="T19" fmla="*/ 553 h 5101"/>
                <a:gd name="T20" fmla="*/ 3594 w 7386"/>
                <a:gd name="T21" fmla="*/ 569 h 5101"/>
                <a:gd name="T22" fmla="*/ 3709 w 7386"/>
                <a:gd name="T23" fmla="*/ 491 h 5101"/>
                <a:gd name="T24" fmla="*/ 3795 w 7386"/>
                <a:gd name="T25" fmla="*/ 386 h 5101"/>
                <a:gd name="T26" fmla="*/ 3999 w 7386"/>
                <a:gd name="T27" fmla="*/ 369 h 5101"/>
                <a:gd name="T28" fmla="*/ 4096 w 7386"/>
                <a:gd name="T29" fmla="*/ 182 h 5101"/>
                <a:gd name="T30" fmla="*/ 4192 w 7386"/>
                <a:gd name="T31" fmla="*/ 102 h 5101"/>
                <a:gd name="T32" fmla="*/ 4443 w 7386"/>
                <a:gd name="T33" fmla="*/ 49 h 5101"/>
                <a:gd name="T34" fmla="*/ 4605 w 7386"/>
                <a:gd name="T35" fmla="*/ 132 h 5101"/>
                <a:gd name="T36" fmla="*/ 4733 w 7386"/>
                <a:gd name="T37" fmla="*/ 422 h 5101"/>
                <a:gd name="T38" fmla="*/ 4825 w 7386"/>
                <a:gd name="T39" fmla="*/ 1207 h 5101"/>
                <a:gd name="T40" fmla="*/ 4766 w 7386"/>
                <a:gd name="T41" fmla="*/ 1250 h 5101"/>
                <a:gd name="T42" fmla="*/ 5004 w 7386"/>
                <a:gd name="T43" fmla="*/ 1479 h 5101"/>
                <a:gd name="T44" fmla="*/ 5137 w 7386"/>
                <a:gd name="T45" fmla="*/ 1510 h 5101"/>
                <a:gd name="T46" fmla="*/ 5377 w 7386"/>
                <a:gd name="T47" fmla="*/ 1198 h 5101"/>
                <a:gd name="T48" fmla="*/ 5492 w 7386"/>
                <a:gd name="T49" fmla="*/ 1322 h 5101"/>
                <a:gd name="T50" fmla="*/ 5644 w 7386"/>
                <a:gd name="T51" fmla="*/ 1279 h 5101"/>
                <a:gd name="T52" fmla="*/ 5638 w 7386"/>
                <a:gd name="T53" fmla="*/ 1195 h 5101"/>
                <a:gd name="T54" fmla="*/ 5738 w 7386"/>
                <a:gd name="T55" fmla="*/ 1135 h 5101"/>
                <a:gd name="T56" fmla="*/ 5819 w 7386"/>
                <a:gd name="T57" fmla="*/ 933 h 5101"/>
                <a:gd name="T58" fmla="*/ 6756 w 7386"/>
                <a:gd name="T59" fmla="*/ 1666 h 5101"/>
                <a:gd name="T60" fmla="*/ 6955 w 7386"/>
                <a:gd name="T61" fmla="*/ 1661 h 5101"/>
                <a:gd name="T62" fmla="*/ 7037 w 7386"/>
                <a:gd name="T63" fmla="*/ 1770 h 5101"/>
                <a:gd name="T64" fmla="*/ 7157 w 7386"/>
                <a:gd name="T65" fmla="*/ 1847 h 5101"/>
                <a:gd name="T66" fmla="*/ 7285 w 7386"/>
                <a:gd name="T67" fmla="*/ 1921 h 5101"/>
                <a:gd name="T68" fmla="*/ 7386 w 7386"/>
                <a:gd name="T69" fmla="*/ 1959 h 5101"/>
                <a:gd name="T70" fmla="*/ 6531 w 7386"/>
                <a:gd name="T71" fmla="*/ 3765 h 5101"/>
                <a:gd name="T72" fmla="*/ 6475 w 7386"/>
                <a:gd name="T73" fmla="*/ 3901 h 5101"/>
                <a:gd name="T74" fmla="*/ 6487 w 7386"/>
                <a:gd name="T75" fmla="*/ 4490 h 5101"/>
                <a:gd name="T76" fmla="*/ 5051 w 7386"/>
                <a:gd name="T77" fmla="*/ 4657 h 5101"/>
                <a:gd name="T78" fmla="*/ 4251 w 7386"/>
                <a:gd name="T79" fmla="*/ 4421 h 5101"/>
                <a:gd name="T80" fmla="*/ 4114 w 7386"/>
                <a:gd name="T81" fmla="*/ 4530 h 5101"/>
                <a:gd name="T82" fmla="*/ 3669 w 7386"/>
                <a:gd name="T83" fmla="*/ 4952 h 5101"/>
                <a:gd name="T84" fmla="*/ 3447 w 7386"/>
                <a:gd name="T85" fmla="*/ 4982 h 5101"/>
                <a:gd name="T86" fmla="*/ 556 w 7386"/>
                <a:gd name="T87" fmla="*/ 4221 h 5101"/>
                <a:gd name="T88" fmla="*/ 90 w 7386"/>
                <a:gd name="T89" fmla="*/ 3820 h 5101"/>
                <a:gd name="T90" fmla="*/ 234 w 7386"/>
                <a:gd name="T91" fmla="*/ 3689 h 5101"/>
                <a:gd name="T92" fmla="*/ 228 w 7386"/>
                <a:gd name="T93" fmla="*/ 3487 h 5101"/>
                <a:gd name="T94" fmla="*/ 316 w 7386"/>
                <a:gd name="T95" fmla="*/ 3248 h 5101"/>
                <a:gd name="T96" fmla="*/ 542 w 7386"/>
                <a:gd name="T97" fmla="*/ 2985 h 5101"/>
                <a:gd name="T98" fmla="*/ 1081 w 7386"/>
                <a:gd name="T99" fmla="*/ 2836 h 5101"/>
                <a:gd name="T100" fmla="*/ 1272 w 7386"/>
                <a:gd name="T101" fmla="*/ 2690 h 5101"/>
                <a:gd name="T102" fmla="*/ 1354 w 7386"/>
                <a:gd name="T103" fmla="*/ 2733 h 5101"/>
                <a:gd name="T104" fmla="*/ 1491 w 7386"/>
                <a:gd name="T105" fmla="*/ 2749 h 5101"/>
                <a:gd name="T106" fmla="*/ 1600 w 7386"/>
                <a:gd name="T107" fmla="*/ 2688 h 5101"/>
                <a:gd name="T108" fmla="*/ 1808 w 7386"/>
                <a:gd name="T109" fmla="*/ 1438 h 5101"/>
                <a:gd name="T110" fmla="*/ 1775 w 7386"/>
                <a:gd name="T111" fmla="*/ 1307 h 5101"/>
                <a:gd name="T112" fmla="*/ 1733 w 7386"/>
                <a:gd name="T113" fmla="*/ 1225 h 5101"/>
                <a:gd name="T114" fmla="*/ 1785 w 7386"/>
                <a:gd name="T115" fmla="*/ 446 h 5101"/>
                <a:gd name="T116" fmla="*/ 1698 w 7386"/>
                <a:gd name="T117" fmla="*/ 357 h 5101"/>
                <a:gd name="T118" fmla="*/ 1765 w 7386"/>
                <a:gd name="T119" fmla="*/ 142 h 5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386" h="5101">
                  <a:moveTo>
                    <a:pt x="1797" y="144"/>
                  </a:moveTo>
                  <a:lnTo>
                    <a:pt x="2277" y="171"/>
                  </a:lnTo>
                  <a:lnTo>
                    <a:pt x="2288" y="173"/>
                  </a:lnTo>
                  <a:lnTo>
                    <a:pt x="2299" y="174"/>
                  </a:lnTo>
                  <a:lnTo>
                    <a:pt x="2307" y="173"/>
                  </a:lnTo>
                  <a:lnTo>
                    <a:pt x="2314" y="172"/>
                  </a:lnTo>
                  <a:lnTo>
                    <a:pt x="2321" y="170"/>
                  </a:lnTo>
                  <a:lnTo>
                    <a:pt x="2327" y="167"/>
                  </a:lnTo>
                  <a:lnTo>
                    <a:pt x="2331" y="161"/>
                  </a:lnTo>
                  <a:lnTo>
                    <a:pt x="2334" y="157"/>
                  </a:lnTo>
                  <a:lnTo>
                    <a:pt x="2337" y="151"/>
                  </a:lnTo>
                  <a:lnTo>
                    <a:pt x="2340" y="145"/>
                  </a:lnTo>
                  <a:lnTo>
                    <a:pt x="2341" y="139"/>
                  </a:lnTo>
                  <a:lnTo>
                    <a:pt x="2343" y="131"/>
                  </a:lnTo>
                  <a:lnTo>
                    <a:pt x="2345" y="115"/>
                  </a:lnTo>
                  <a:lnTo>
                    <a:pt x="2346" y="98"/>
                  </a:lnTo>
                  <a:lnTo>
                    <a:pt x="2353" y="75"/>
                  </a:lnTo>
                  <a:lnTo>
                    <a:pt x="2359" y="55"/>
                  </a:lnTo>
                  <a:lnTo>
                    <a:pt x="2363" y="46"/>
                  </a:lnTo>
                  <a:lnTo>
                    <a:pt x="2367" y="39"/>
                  </a:lnTo>
                  <a:lnTo>
                    <a:pt x="2371" y="33"/>
                  </a:lnTo>
                  <a:lnTo>
                    <a:pt x="2376" y="28"/>
                  </a:lnTo>
                  <a:lnTo>
                    <a:pt x="2383" y="25"/>
                  </a:lnTo>
                  <a:lnTo>
                    <a:pt x="2389" y="23"/>
                  </a:lnTo>
                  <a:lnTo>
                    <a:pt x="2395" y="23"/>
                  </a:lnTo>
                  <a:lnTo>
                    <a:pt x="2403" y="27"/>
                  </a:lnTo>
                  <a:lnTo>
                    <a:pt x="2411" y="31"/>
                  </a:lnTo>
                  <a:lnTo>
                    <a:pt x="2420" y="38"/>
                  </a:lnTo>
                  <a:lnTo>
                    <a:pt x="2430" y="47"/>
                  </a:lnTo>
                  <a:lnTo>
                    <a:pt x="2441" y="59"/>
                  </a:lnTo>
                  <a:lnTo>
                    <a:pt x="2451" y="75"/>
                  </a:lnTo>
                  <a:lnTo>
                    <a:pt x="2461" y="90"/>
                  </a:lnTo>
                  <a:lnTo>
                    <a:pt x="2473" y="101"/>
                  </a:lnTo>
                  <a:lnTo>
                    <a:pt x="2484" y="111"/>
                  </a:lnTo>
                  <a:lnTo>
                    <a:pt x="2495" y="118"/>
                  </a:lnTo>
                  <a:lnTo>
                    <a:pt x="2506" y="123"/>
                  </a:lnTo>
                  <a:lnTo>
                    <a:pt x="2512" y="125"/>
                  </a:lnTo>
                  <a:lnTo>
                    <a:pt x="2517" y="126"/>
                  </a:lnTo>
                  <a:lnTo>
                    <a:pt x="2524" y="126"/>
                  </a:lnTo>
                  <a:lnTo>
                    <a:pt x="2530" y="126"/>
                  </a:lnTo>
                  <a:lnTo>
                    <a:pt x="2536" y="126"/>
                  </a:lnTo>
                  <a:lnTo>
                    <a:pt x="2541" y="124"/>
                  </a:lnTo>
                  <a:lnTo>
                    <a:pt x="2547" y="123"/>
                  </a:lnTo>
                  <a:lnTo>
                    <a:pt x="2554" y="120"/>
                  </a:lnTo>
                  <a:lnTo>
                    <a:pt x="2566" y="114"/>
                  </a:lnTo>
                  <a:lnTo>
                    <a:pt x="2579" y="105"/>
                  </a:lnTo>
                  <a:lnTo>
                    <a:pt x="2591" y="94"/>
                  </a:lnTo>
                  <a:lnTo>
                    <a:pt x="2603" y="82"/>
                  </a:lnTo>
                  <a:lnTo>
                    <a:pt x="2617" y="66"/>
                  </a:lnTo>
                  <a:lnTo>
                    <a:pt x="2629" y="48"/>
                  </a:lnTo>
                  <a:lnTo>
                    <a:pt x="2637" y="40"/>
                  </a:lnTo>
                  <a:lnTo>
                    <a:pt x="2643" y="34"/>
                  </a:lnTo>
                  <a:lnTo>
                    <a:pt x="2650" y="28"/>
                  </a:lnTo>
                  <a:lnTo>
                    <a:pt x="2657" y="21"/>
                  </a:lnTo>
                  <a:lnTo>
                    <a:pt x="2665" y="17"/>
                  </a:lnTo>
                  <a:lnTo>
                    <a:pt x="2673" y="12"/>
                  </a:lnTo>
                  <a:lnTo>
                    <a:pt x="2680" y="9"/>
                  </a:lnTo>
                  <a:lnTo>
                    <a:pt x="2688" y="6"/>
                  </a:lnTo>
                  <a:lnTo>
                    <a:pt x="2696" y="3"/>
                  </a:lnTo>
                  <a:lnTo>
                    <a:pt x="2704" y="2"/>
                  </a:lnTo>
                  <a:lnTo>
                    <a:pt x="2712" y="0"/>
                  </a:lnTo>
                  <a:lnTo>
                    <a:pt x="2719" y="0"/>
                  </a:lnTo>
                  <a:lnTo>
                    <a:pt x="2728" y="0"/>
                  </a:lnTo>
                  <a:lnTo>
                    <a:pt x="2736" y="0"/>
                  </a:lnTo>
                  <a:lnTo>
                    <a:pt x="2743" y="1"/>
                  </a:lnTo>
                  <a:lnTo>
                    <a:pt x="2751" y="3"/>
                  </a:lnTo>
                  <a:lnTo>
                    <a:pt x="2758" y="5"/>
                  </a:lnTo>
                  <a:lnTo>
                    <a:pt x="2765" y="8"/>
                  </a:lnTo>
                  <a:lnTo>
                    <a:pt x="2772" y="11"/>
                  </a:lnTo>
                  <a:lnTo>
                    <a:pt x="2779" y="15"/>
                  </a:lnTo>
                  <a:lnTo>
                    <a:pt x="2785" y="19"/>
                  </a:lnTo>
                  <a:lnTo>
                    <a:pt x="2790" y="25"/>
                  </a:lnTo>
                  <a:lnTo>
                    <a:pt x="2796" y="30"/>
                  </a:lnTo>
                  <a:lnTo>
                    <a:pt x="2801" y="36"/>
                  </a:lnTo>
                  <a:lnTo>
                    <a:pt x="2805" y="42"/>
                  </a:lnTo>
                  <a:lnTo>
                    <a:pt x="2810" y="49"/>
                  </a:lnTo>
                  <a:lnTo>
                    <a:pt x="2813" y="58"/>
                  </a:lnTo>
                  <a:lnTo>
                    <a:pt x="2816" y="66"/>
                  </a:lnTo>
                  <a:lnTo>
                    <a:pt x="2818" y="74"/>
                  </a:lnTo>
                  <a:lnTo>
                    <a:pt x="2820" y="84"/>
                  </a:lnTo>
                  <a:lnTo>
                    <a:pt x="2821" y="94"/>
                  </a:lnTo>
                  <a:lnTo>
                    <a:pt x="2821" y="103"/>
                  </a:lnTo>
                  <a:lnTo>
                    <a:pt x="2855" y="281"/>
                  </a:lnTo>
                  <a:lnTo>
                    <a:pt x="2853" y="301"/>
                  </a:lnTo>
                  <a:lnTo>
                    <a:pt x="2854" y="320"/>
                  </a:lnTo>
                  <a:lnTo>
                    <a:pt x="2855" y="328"/>
                  </a:lnTo>
                  <a:lnTo>
                    <a:pt x="2856" y="336"/>
                  </a:lnTo>
                  <a:lnTo>
                    <a:pt x="2858" y="343"/>
                  </a:lnTo>
                  <a:lnTo>
                    <a:pt x="2860" y="349"/>
                  </a:lnTo>
                  <a:lnTo>
                    <a:pt x="2862" y="355"/>
                  </a:lnTo>
                  <a:lnTo>
                    <a:pt x="2866" y="361"/>
                  </a:lnTo>
                  <a:lnTo>
                    <a:pt x="2870" y="367"/>
                  </a:lnTo>
                  <a:lnTo>
                    <a:pt x="2873" y="371"/>
                  </a:lnTo>
                  <a:lnTo>
                    <a:pt x="2882" y="379"/>
                  </a:lnTo>
                  <a:lnTo>
                    <a:pt x="2892" y="387"/>
                  </a:lnTo>
                  <a:lnTo>
                    <a:pt x="2899" y="390"/>
                  </a:lnTo>
                  <a:lnTo>
                    <a:pt x="2906" y="393"/>
                  </a:lnTo>
                  <a:lnTo>
                    <a:pt x="2913" y="395"/>
                  </a:lnTo>
                  <a:lnTo>
                    <a:pt x="2920" y="396"/>
                  </a:lnTo>
                  <a:lnTo>
                    <a:pt x="2936" y="398"/>
                  </a:lnTo>
                  <a:lnTo>
                    <a:pt x="2952" y="401"/>
                  </a:lnTo>
                  <a:lnTo>
                    <a:pt x="2961" y="403"/>
                  </a:lnTo>
                  <a:lnTo>
                    <a:pt x="2969" y="406"/>
                  </a:lnTo>
                  <a:lnTo>
                    <a:pt x="2978" y="411"/>
                  </a:lnTo>
                  <a:lnTo>
                    <a:pt x="2989" y="417"/>
                  </a:lnTo>
                  <a:lnTo>
                    <a:pt x="2999" y="426"/>
                  </a:lnTo>
                  <a:lnTo>
                    <a:pt x="3010" y="436"/>
                  </a:lnTo>
                  <a:lnTo>
                    <a:pt x="3021" y="448"/>
                  </a:lnTo>
                  <a:lnTo>
                    <a:pt x="3032" y="463"/>
                  </a:lnTo>
                  <a:lnTo>
                    <a:pt x="3055" y="484"/>
                  </a:lnTo>
                  <a:lnTo>
                    <a:pt x="3077" y="501"/>
                  </a:lnTo>
                  <a:lnTo>
                    <a:pt x="3099" y="518"/>
                  </a:lnTo>
                  <a:lnTo>
                    <a:pt x="3119" y="531"/>
                  </a:lnTo>
                  <a:lnTo>
                    <a:pt x="3140" y="543"/>
                  </a:lnTo>
                  <a:lnTo>
                    <a:pt x="3161" y="551"/>
                  </a:lnTo>
                  <a:lnTo>
                    <a:pt x="3170" y="555"/>
                  </a:lnTo>
                  <a:lnTo>
                    <a:pt x="3181" y="558"/>
                  </a:lnTo>
                  <a:lnTo>
                    <a:pt x="3191" y="560"/>
                  </a:lnTo>
                  <a:lnTo>
                    <a:pt x="3200" y="563"/>
                  </a:lnTo>
                  <a:lnTo>
                    <a:pt x="3210" y="564"/>
                  </a:lnTo>
                  <a:lnTo>
                    <a:pt x="3220" y="565"/>
                  </a:lnTo>
                  <a:lnTo>
                    <a:pt x="3229" y="565"/>
                  </a:lnTo>
                  <a:lnTo>
                    <a:pt x="3239" y="565"/>
                  </a:lnTo>
                  <a:lnTo>
                    <a:pt x="3248" y="564"/>
                  </a:lnTo>
                  <a:lnTo>
                    <a:pt x="3257" y="563"/>
                  </a:lnTo>
                  <a:lnTo>
                    <a:pt x="3267" y="560"/>
                  </a:lnTo>
                  <a:lnTo>
                    <a:pt x="3276" y="557"/>
                  </a:lnTo>
                  <a:lnTo>
                    <a:pt x="3285" y="554"/>
                  </a:lnTo>
                  <a:lnTo>
                    <a:pt x="3293" y="551"/>
                  </a:lnTo>
                  <a:lnTo>
                    <a:pt x="3303" y="547"/>
                  </a:lnTo>
                  <a:lnTo>
                    <a:pt x="3311" y="542"/>
                  </a:lnTo>
                  <a:lnTo>
                    <a:pt x="3329" y="530"/>
                  </a:lnTo>
                  <a:lnTo>
                    <a:pt x="3345" y="517"/>
                  </a:lnTo>
                  <a:lnTo>
                    <a:pt x="3361" y="509"/>
                  </a:lnTo>
                  <a:lnTo>
                    <a:pt x="3376" y="502"/>
                  </a:lnTo>
                  <a:lnTo>
                    <a:pt x="3391" y="497"/>
                  </a:lnTo>
                  <a:lnTo>
                    <a:pt x="3404" y="493"/>
                  </a:lnTo>
                  <a:lnTo>
                    <a:pt x="3418" y="490"/>
                  </a:lnTo>
                  <a:lnTo>
                    <a:pt x="3430" y="488"/>
                  </a:lnTo>
                  <a:lnTo>
                    <a:pt x="3442" y="488"/>
                  </a:lnTo>
                  <a:lnTo>
                    <a:pt x="3452" y="489"/>
                  </a:lnTo>
                  <a:lnTo>
                    <a:pt x="3462" y="490"/>
                  </a:lnTo>
                  <a:lnTo>
                    <a:pt x="3472" y="494"/>
                  </a:lnTo>
                  <a:lnTo>
                    <a:pt x="3481" y="498"/>
                  </a:lnTo>
                  <a:lnTo>
                    <a:pt x="3489" y="503"/>
                  </a:lnTo>
                  <a:lnTo>
                    <a:pt x="3497" y="511"/>
                  </a:lnTo>
                  <a:lnTo>
                    <a:pt x="3503" y="519"/>
                  </a:lnTo>
                  <a:lnTo>
                    <a:pt x="3509" y="528"/>
                  </a:lnTo>
                  <a:lnTo>
                    <a:pt x="3514" y="539"/>
                  </a:lnTo>
                  <a:lnTo>
                    <a:pt x="3514" y="553"/>
                  </a:lnTo>
                  <a:lnTo>
                    <a:pt x="3515" y="566"/>
                  </a:lnTo>
                  <a:lnTo>
                    <a:pt x="3516" y="576"/>
                  </a:lnTo>
                  <a:lnTo>
                    <a:pt x="3519" y="585"/>
                  </a:lnTo>
                  <a:lnTo>
                    <a:pt x="3522" y="593"/>
                  </a:lnTo>
                  <a:lnTo>
                    <a:pt x="3528" y="598"/>
                  </a:lnTo>
                  <a:lnTo>
                    <a:pt x="3530" y="599"/>
                  </a:lnTo>
                  <a:lnTo>
                    <a:pt x="3533" y="601"/>
                  </a:lnTo>
                  <a:lnTo>
                    <a:pt x="3536" y="602"/>
                  </a:lnTo>
                  <a:lnTo>
                    <a:pt x="3539" y="602"/>
                  </a:lnTo>
                  <a:lnTo>
                    <a:pt x="3546" y="601"/>
                  </a:lnTo>
                  <a:lnTo>
                    <a:pt x="3555" y="599"/>
                  </a:lnTo>
                  <a:lnTo>
                    <a:pt x="3563" y="595"/>
                  </a:lnTo>
                  <a:lnTo>
                    <a:pt x="3573" y="587"/>
                  </a:lnTo>
                  <a:lnTo>
                    <a:pt x="3584" y="579"/>
                  </a:lnTo>
                  <a:lnTo>
                    <a:pt x="3594" y="569"/>
                  </a:lnTo>
                  <a:lnTo>
                    <a:pt x="3606" y="556"/>
                  </a:lnTo>
                  <a:lnTo>
                    <a:pt x="3619" y="542"/>
                  </a:lnTo>
                  <a:lnTo>
                    <a:pt x="3625" y="527"/>
                  </a:lnTo>
                  <a:lnTo>
                    <a:pt x="3632" y="516"/>
                  </a:lnTo>
                  <a:lnTo>
                    <a:pt x="3636" y="511"/>
                  </a:lnTo>
                  <a:lnTo>
                    <a:pt x="3641" y="505"/>
                  </a:lnTo>
                  <a:lnTo>
                    <a:pt x="3646" y="501"/>
                  </a:lnTo>
                  <a:lnTo>
                    <a:pt x="3650" y="498"/>
                  </a:lnTo>
                  <a:lnTo>
                    <a:pt x="3655" y="495"/>
                  </a:lnTo>
                  <a:lnTo>
                    <a:pt x="3661" y="493"/>
                  </a:lnTo>
                  <a:lnTo>
                    <a:pt x="3666" y="491"/>
                  </a:lnTo>
                  <a:lnTo>
                    <a:pt x="3674" y="490"/>
                  </a:lnTo>
                  <a:lnTo>
                    <a:pt x="3688" y="488"/>
                  </a:lnTo>
                  <a:lnTo>
                    <a:pt x="3705" y="488"/>
                  </a:lnTo>
                  <a:lnTo>
                    <a:pt x="3709" y="491"/>
                  </a:lnTo>
                  <a:lnTo>
                    <a:pt x="3714" y="492"/>
                  </a:lnTo>
                  <a:lnTo>
                    <a:pt x="3719" y="493"/>
                  </a:lnTo>
                  <a:lnTo>
                    <a:pt x="3723" y="492"/>
                  </a:lnTo>
                  <a:lnTo>
                    <a:pt x="3728" y="491"/>
                  </a:lnTo>
                  <a:lnTo>
                    <a:pt x="3733" y="489"/>
                  </a:lnTo>
                  <a:lnTo>
                    <a:pt x="3737" y="487"/>
                  </a:lnTo>
                  <a:lnTo>
                    <a:pt x="3741" y="483"/>
                  </a:lnTo>
                  <a:lnTo>
                    <a:pt x="3749" y="472"/>
                  </a:lnTo>
                  <a:lnTo>
                    <a:pt x="3758" y="459"/>
                  </a:lnTo>
                  <a:lnTo>
                    <a:pt x="3767" y="441"/>
                  </a:lnTo>
                  <a:lnTo>
                    <a:pt x="3777" y="420"/>
                  </a:lnTo>
                  <a:lnTo>
                    <a:pt x="3780" y="410"/>
                  </a:lnTo>
                  <a:lnTo>
                    <a:pt x="3785" y="402"/>
                  </a:lnTo>
                  <a:lnTo>
                    <a:pt x="3789" y="394"/>
                  </a:lnTo>
                  <a:lnTo>
                    <a:pt x="3795" y="386"/>
                  </a:lnTo>
                  <a:lnTo>
                    <a:pt x="3802" y="380"/>
                  </a:lnTo>
                  <a:lnTo>
                    <a:pt x="3809" y="375"/>
                  </a:lnTo>
                  <a:lnTo>
                    <a:pt x="3819" y="371"/>
                  </a:lnTo>
                  <a:lnTo>
                    <a:pt x="3828" y="368"/>
                  </a:lnTo>
                  <a:lnTo>
                    <a:pt x="3838" y="365"/>
                  </a:lnTo>
                  <a:lnTo>
                    <a:pt x="3849" y="362"/>
                  </a:lnTo>
                  <a:lnTo>
                    <a:pt x="3860" y="360"/>
                  </a:lnTo>
                  <a:lnTo>
                    <a:pt x="3873" y="359"/>
                  </a:lnTo>
                  <a:lnTo>
                    <a:pt x="3898" y="358"/>
                  </a:lnTo>
                  <a:lnTo>
                    <a:pt x="3923" y="359"/>
                  </a:lnTo>
                  <a:lnTo>
                    <a:pt x="3940" y="363"/>
                  </a:lnTo>
                  <a:lnTo>
                    <a:pt x="3957" y="367"/>
                  </a:lnTo>
                  <a:lnTo>
                    <a:pt x="3971" y="369"/>
                  </a:lnTo>
                  <a:lnTo>
                    <a:pt x="3986" y="369"/>
                  </a:lnTo>
                  <a:lnTo>
                    <a:pt x="3999" y="369"/>
                  </a:lnTo>
                  <a:lnTo>
                    <a:pt x="4012" y="367"/>
                  </a:lnTo>
                  <a:lnTo>
                    <a:pt x="4023" y="363"/>
                  </a:lnTo>
                  <a:lnTo>
                    <a:pt x="4033" y="359"/>
                  </a:lnTo>
                  <a:lnTo>
                    <a:pt x="4044" y="354"/>
                  </a:lnTo>
                  <a:lnTo>
                    <a:pt x="4052" y="347"/>
                  </a:lnTo>
                  <a:lnTo>
                    <a:pt x="4060" y="340"/>
                  </a:lnTo>
                  <a:lnTo>
                    <a:pt x="4067" y="330"/>
                  </a:lnTo>
                  <a:lnTo>
                    <a:pt x="4074" y="320"/>
                  </a:lnTo>
                  <a:lnTo>
                    <a:pt x="4079" y="309"/>
                  </a:lnTo>
                  <a:lnTo>
                    <a:pt x="4084" y="295"/>
                  </a:lnTo>
                  <a:lnTo>
                    <a:pt x="4087" y="282"/>
                  </a:lnTo>
                  <a:lnTo>
                    <a:pt x="4087" y="252"/>
                  </a:lnTo>
                  <a:lnTo>
                    <a:pt x="4089" y="226"/>
                  </a:lnTo>
                  <a:lnTo>
                    <a:pt x="4092" y="202"/>
                  </a:lnTo>
                  <a:lnTo>
                    <a:pt x="4096" y="182"/>
                  </a:lnTo>
                  <a:lnTo>
                    <a:pt x="4099" y="173"/>
                  </a:lnTo>
                  <a:lnTo>
                    <a:pt x="4102" y="164"/>
                  </a:lnTo>
                  <a:lnTo>
                    <a:pt x="4105" y="156"/>
                  </a:lnTo>
                  <a:lnTo>
                    <a:pt x="4108" y="149"/>
                  </a:lnTo>
                  <a:lnTo>
                    <a:pt x="4112" y="143"/>
                  </a:lnTo>
                  <a:lnTo>
                    <a:pt x="4116" y="136"/>
                  </a:lnTo>
                  <a:lnTo>
                    <a:pt x="4120" y="131"/>
                  </a:lnTo>
                  <a:lnTo>
                    <a:pt x="4125" y="127"/>
                  </a:lnTo>
                  <a:lnTo>
                    <a:pt x="4131" y="122"/>
                  </a:lnTo>
                  <a:lnTo>
                    <a:pt x="4136" y="119"/>
                  </a:lnTo>
                  <a:lnTo>
                    <a:pt x="4142" y="115"/>
                  </a:lnTo>
                  <a:lnTo>
                    <a:pt x="4148" y="113"/>
                  </a:lnTo>
                  <a:lnTo>
                    <a:pt x="4162" y="107"/>
                  </a:lnTo>
                  <a:lnTo>
                    <a:pt x="4176" y="104"/>
                  </a:lnTo>
                  <a:lnTo>
                    <a:pt x="4192" y="102"/>
                  </a:lnTo>
                  <a:lnTo>
                    <a:pt x="4209" y="101"/>
                  </a:lnTo>
                  <a:lnTo>
                    <a:pt x="4228" y="101"/>
                  </a:lnTo>
                  <a:lnTo>
                    <a:pt x="4249" y="101"/>
                  </a:lnTo>
                  <a:lnTo>
                    <a:pt x="4256" y="102"/>
                  </a:lnTo>
                  <a:lnTo>
                    <a:pt x="4264" y="102"/>
                  </a:lnTo>
                  <a:lnTo>
                    <a:pt x="4273" y="101"/>
                  </a:lnTo>
                  <a:lnTo>
                    <a:pt x="4282" y="100"/>
                  </a:lnTo>
                  <a:lnTo>
                    <a:pt x="4302" y="96"/>
                  </a:lnTo>
                  <a:lnTo>
                    <a:pt x="4323" y="90"/>
                  </a:lnTo>
                  <a:lnTo>
                    <a:pt x="4346" y="83"/>
                  </a:lnTo>
                  <a:lnTo>
                    <a:pt x="4369" y="74"/>
                  </a:lnTo>
                  <a:lnTo>
                    <a:pt x="4393" y="66"/>
                  </a:lnTo>
                  <a:lnTo>
                    <a:pt x="4418" y="57"/>
                  </a:lnTo>
                  <a:lnTo>
                    <a:pt x="4431" y="53"/>
                  </a:lnTo>
                  <a:lnTo>
                    <a:pt x="4443" y="49"/>
                  </a:lnTo>
                  <a:lnTo>
                    <a:pt x="4453" y="47"/>
                  </a:lnTo>
                  <a:lnTo>
                    <a:pt x="4463" y="47"/>
                  </a:lnTo>
                  <a:lnTo>
                    <a:pt x="4473" y="48"/>
                  </a:lnTo>
                  <a:lnTo>
                    <a:pt x="4483" y="50"/>
                  </a:lnTo>
                  <a:lnTo>
                    <a:pt x="4495" y="54"/>
                  </a:lnTo>
                  <a:lnTo>
                    <a:pt x="4509" y="58"/>
                  </a:lnTo>
                  <a:lnTo>
                    <a:pt x="4525" y="64"/>
                  </a:lnTo>
                  <a:lnTo>
                    <a:pt x="4542" y="72"/>
                  </a:lnTo>
                  <a:lnTo>
                    <a:pt x="4558" y="83"/>
                  </a:lnTo>
                  <a:lnTo>
                    <a:pt x="4573" y="95"/>
                  </a:lnTo>
                  <a:lnTo>
                    <a:pt x="4580" y="101"/>
                  </a:lnTo>
                  <a:lnTo>
                    <a:pt x="4588" y="108"/>
                  </a:lnTo>
                  <a:lnTo>
                    <a:pt x="4594" y="117"/>
                  </a:lnTo>
                  <a:lnTo>
                    <a:pt x="4600" y="124"/>
                  </a:lnTo>
                  <a:lnTo>
                    <a:pt x="4605" y="132"/>
                  </a:lnTo>
                  <a:lnTo>
                    <a:pt x="4610" y="142"/>
                  </a:lnTo>
                  <a:lnTo>
                    <a:pt x="4616" y="151"/>
                  </a:lnTo>
                  <a:lnTo>
                    <a:pt x="4620" y="160"/>
                  </a:lnTo>
                  <a:lnTo>
                    <a:pt x="4631" y="187"/>
                  </a:lnTo>
                  <a:lnTo>
                    <a:pt x="4641" y="217"/>
                  </a:lnTo>
                  <a:lnTo>
                    <a:pt x="4651" y="249"/>
                  </a:lnTo>
                  <a:lnTo>
                    <a:pt x="4659" y="282"/>
                  </a:lnTo>
                  <a:lnTo>
                    <a:pt x="4669" y="313"/>
                  </a:lnTo>
                  <a:lnTo>
                    <a:pt x="4680" y="342"/>
                  </a:lnTo>
                  <a:lnTo>
                    <a:pt x="4685" y="354"/>
                  </a:lnTo>
                  <a:lnTo>
                    <a:pt x="4691" y="367"/>
                  </a:lnTo>
                  <a:lnTo>
                    <a:pt x="4698" y="378"/>
                  </a:lnTo>
                  <a:lnTo>
                    <a:pt x="4706" y="388"/>
                  </a:lnTo>
                  <a:lnTo>
                    <a:pt x="4719" y="405"/>
                  </a:lnTo>
                  <a:lnTo>
                    <a:pt x="4733" y="422"/>
                  </a:lnTo>
                  <a:lnTo>
                    <a:pt x="4746" y="438"/>
                  </a:lnTo>
                  <a:lnTo>
                    <a:pt x="4758" y="455"/>
                  </a:lnTo>
                  <a:lnTo>
                    <a:pt x="4763" y="463"/>
                  </a:lnTo>
                  <a:lnTo>
                    <a:pt x="4767" y="472"/>
                  </a:lnTo>
                  <a:lnTo>
                    <a:pt x="4770" y="482"/>
                  </a:lnTo>
                  <a:lnTo>
                    <a:pt x="4773" y="492"/>
                  </a:lnTo>
                  <a:lnTo>
                    <a:pt x="4775" y="503"/>
                  </a:lnTo>
                  <a:lnTo>
                    <a:pt x="4776" y="515"/>
                  </a:lnTo>
                  <a:lnTo>
                    <a:pt x="4776" y="527"/>
                  </a:lnTo>
                  <a:lnTo>
                    <a:pt x="4774" y="540"/>
                  </a:lnTo>
                  <a:lnTo>
                    <a:pt x="4829" y="1152"/>
                  </a:lnTo>
                  <a:lnTo>
                    <a:pt x="4830" y="1174"/>
                  </a:lnTo>
                  <a:lnTo>
                    <a:pt x="4828" y="1193"/>
                  </a:lnTo>
                  <a:lnTo>
                    <a:pt x="4827" y="1201"/>
                  </a:lnTo>
                  <a:lnTo>
                    <a:pt x="4825" y="1207"/>
                  </a:lnTo>
                  <a:lnTo>
                    <a:pt x="4823" y="1213"/>
                  </a:lnTo>
                  <a:lnTo>
                    <a:pt x="4821" y="1219"/>
                  </a:lnTo>
                  <a:lnTo>
                    <a:pt x="4819" y="1223"/>
                  </a:lnTo>
                  <a:lnTo>
                    <a:pt x="4816" y="1227"/>
                  </a:lnTo>
                  <a:lnTo>
                    <a:pt x="4811" y="1229"/>
                  </a:lnTo>
                  <a:lnTo>
                    <a:pt x="4808" y="1231"/>
                  </a:lnTo>
                  <a:lnTo>
                    <a:pt x="4804" y="1233"/>
                  </a:lnTo>
                  <a:lnTo>
                    <a:pt x="4800" y="1234"/>
                  </a:lnTo>
                  <a:lnTo>
                    <a:pt x="4796" y="1234"/>
                  </a:lnTo>
                  <a:lnTo>
                    <a:pt x="4792" y="1234"/>
                  </a:lnTo>
                  <a:lnTo>
                    <a:pt x="4783" y="1236"/>
                  </a:lnTo>
                  <a:lnTo>
                    <a:pt x="4777" y="1238"/>
                  </a:lnTo>
                  <a:lnTo>
                    <a:pt x="4772" y="1241"/>
                  </a:lnTo>
                  <a:lnTo>
                    <a:pt x="4768" y="1246"/>
                  </a:lnTo>
                  <a:lnTo>
                    <a:pt x="4766" y="1250"/>
                  </a:lnTo>
                  <a:lnTo>
                    <a:pt x="4764" y="1254"/>
                  </a:lnTo>
                  <a:lnTo>
                    <a:pt x="4764" y="1259"/>
                  </a:lnTo>
                  <a:lnTo>
                    <a:pt x="4765" y="1264"/>
                  </a:lnTo>
                  <a:lnTo>
                    <a:pt x="4768" y="1270"/>
                  </a:lnTo>
                  <a:lnTo>
                    <a:pt x="4771" y="1278"/>
                  </a:lnTo>
                  <a:lnTo>
                    <a:pt x="4776" y="1285"/>
                  </a:lnTo>
                  <a:lnTo>
                    <a:pt x="4782" y="1292"/>
                  </a:lnTo>
                  <a:lnTo>
                    <a:pt x="4799" y="1309"/>
                  </a:lnTo>
                  <a:lnTo>
                    <a:pt x="4820" y="1329"/>
                  </a:lnTo>
                  <a:lnTo>
                    <a:pt x="4845" y="1354"/>
                  </a:lnTo>
                  <a:lnTo>
                    <a:pt x="4873" y="1380"/>
                  </a:lnTo>
                  <a:lnTo>
                    <a:pt x="4903" y="1406"/>
                  </a:lnTo>
                  <a:lnTo>
                    <a:pt x="4934" y="1431"/>
                  </a:lnTo>
                  <a:lnTo>
                    <a:pt x="4968" y="1455"/>
                  </a:lnTo>
                  <a:lnTo>
                    <a:pt x="5004" y="1479"/>
                  </a:lnTo>
                  <a:lnTo>
                    <a:pt x="5042" y="1501"/>
                  </a:lnTo>
                  <a:lnTo>
                    <a:pt x="5082" y="1522"/>
                  </a:lnTo>
                  <a:lnTo>
                    <a:pt x="5088" y="1528"/>
                  </a:lnTo>
                  <a:lnTo>
                    <a:pt x="5094" y="1532"/>
                  </a:lnTo>
                  <a:lnTo>
                    <a:pt x="5099" y="1535"/>
                  </a:lnTo>
                  <a:lnTo>
                    <a:pt x="5105" y="1537"/>
                  </a:lnTo>
                  <a:lnTo>
                    <a:pt x="5110" y="1539"/>
                  </a:lnTo>
                  <a:lnTo>
                    <a:pt x="5115" y="1539"/>
                  </a:lnTo>
                  <a:lnTo>
                    <a:pt x="5119" y="1538"/>
                  </a:lnTo>
                  <a:lnTo>
                    <a:pt x="5122" y="1536"/>
                  </a:lnTo>
                  <a:lnTo>
                    <a:pt x="5126" y="1533"/>
                  </a:lnTo>
                  <a:lnTo>
                    <a:pt x="5129" y="1529"/>
                  </a:lnTo>
                  <a:lnTo>
                    <a:pt x="5133" y="1523"/>
                  </a:lnTo>
                  <a:lnTo>
                    <a:pt x="5135" y="1517"/>
                  </a:lnTo>
                  <a:lnTo>
                    <a:pt x="5137" y="1510"/>
                  </a:lnTo>
                  <a:lnTo>
                    <a:pt x="5139" y="1502"/>
                  </a:lnTo>
                  <a:lnTo>
                    <a:pt x="5140" y="1492"/>
                  </a:lnTo>
                  <a:lnTo>
                    <a:pt x="5141" y="1482"/>
                  </a:lnTo>
                  <a:lnTo>
                    <a:pt x="5182" y="1273"/>
                  </a:lnTo>
                  <a:lnTo>
                    <a:pt x="5209" y="1255"/>
                  </a:lnTo>
                  <a:lnTo>
                    <a:pt x="5233" y="1240"/>
                  </a:lnTo>
                  <a:lnTo>
                    <a:pt x="5257" y="1228"/>
                  </a:lnTo>
                  <a:lnTo>
                    <a:pt x="5279" y="1218"/>
                  </a:lnTo>
                  <a:lnTo>
                    <a:pt x="5299" y="1209"/>
                  </a:lnTo>
                  <a:lnTo>
                    <a:pt x="5319" y="1203"/>
                  </a:lnTo>
                  <a:lnTo>
                    <a:pt x="5337" y="1199"/>
                  </a:lnTo>
                  <a:lnTo>
                    <a:pt x="5353" y="1197"/>
                  </a:lnTo>
                  <a:lnTo>
                    <a:pt x="5362" y="1197"/>
                  </a:lnTo>
                  <a:lnTo>
                    <a:pt x="5370" y="1197"/>
                  </a:lnTo>
                  <a:lnTo>
                    <a:pt x="5377" y="1198"/>
                  </a:lnTo>
                  <a:lnTo>
                    <a:pt x="5383" y="1200"/>
                  </a:lnTo>
                  <a:lnTo>
                    <a:pt x="5391" y="1201"/>
                  </a:lnTo>
                  <a:lnTo>
                    <a:pt x="5397" y="1204"/>
                  </a:lnTo>
                  <a:lnTo>
                    <a:pt x="5403" y="1207"/>
                  </a:lnTo>
                  <a:lnTo>
                    <a:pt x="5409" y="1210"/>
                  </a:lnTo>
                  <a:lnTo>
                    <a:pt x="5414" y="1215"/>
                  </a:lnTo>
                  <a:lnTo>
                    <a:pt x="5420" y="1219"/>
                  </a:lnTo>
                  <a:lnTo>
                    <a:pt x="5425" y="1224"/>
                  </a:lnTo>
                  <a:lnTo>
                    <a:pt x="5430" y="1229"/>
                  </a:lnTo>
                  <a:lnTo>
                    <a:pt x="5439" y="1241"/>
                  </a:lnTo>
                  <a:lnTo>
                    <a:pt x="5447" y="1256"/>
                  </a:lnTo>
                  <a:lnTo>
                    <a:pt x="5463" y="1282"/>
                  </a:lnTo>
                  <a:lnTo>
                    <a:pt x="5478" y="1305"/>
                  </a:lnTo>
                  <a:lnTo>
                    <a:pt x="5485" y="1314"/>
                  </a:lnTo>
                  <a:lnTo>
                    <a:pt x="5492" y="1322"/>
                  </a:lnTo>
                  <a:lnTo>
                    <a:pt x="5499" y="1330"/>
                  </a:lnTo>
                  <a:lnTo>
                    <a:pt x="5507" y="1336"/>
                  </a:lnTo>
                  <a:lnTo>
                    <a:pt x="5513" y="1341"/>
                  </a:lnTo>
                  <a:lnTo>
                    <a:pt x="5519" y="1345"/>
                  </a:lnTo>
                  <a:lnTo>
                    <a:pt x="5525" y="1348"/>
                  </a:lnTo>
                  <a:lnTo>
                    <a:pt x="5531" y="1350"/>
                  </a:lnTo>
                  <a:lnTo>
                    <a:pt x="5538" y="1351"/>
                  </a:lnTo>
                  <a:lnTo>
                    <a:pt x="5543" y="1351"/>
                  </a:lnTo>
                  <a:lnTo>
                    <a:pt x="5549" y="1350"/>
                  </a:lnTo>
                  <a:lnTo>
                    <a:pt x="5554" y="1348"/>
                  </a:lnTo>
                  <a:lnTo>
                    <a:pt x="5617" y="1310"/>
                  </a:lnTo>
                  <a:lnTo>
                    <a:pt x="5626" y="1303"/>
                  </a:lnTo>
                  <a:lnTo>
                    <a:pt x="5634" y="1294"/>
                  </a:lnTo>
                  <a:lnTo>
                    <a:pt x="5640" y="1287"/>
                  </a:lnTo>
                  <a:lnTo>
                    <a:pt x="5644" y="1279"/>
                  </a:lnTo>
                  <a:lnTo>
                    <a:pt x="5647" y="1274"/>
                  </a:lnTo>
                  <a:lnTo>
                    <a:pt x="5647" y="1269"/>
                  </a:lnTo>
                  <a:lnTo>
                    <a:pt x="5648" y="1264"/>
                  </a:lnTo>
                  <a:lnTo>
                    <a:pt x="5647" y="1259"/>
                  </a:lnTo>
                  <a:lnTo>
                    <a:pt x="5645" y="1254"/>
                  </a:lnTo>
                  <a:lnTo>
                    <a:pt x="5644" y="1249"/>
                  </a:lnTo>
                  <a:lnTo>
                    <a:pt x="5641" y="1242"/>
                  </a:lnTo>
                  <a:lnTo>
                    <a:pt x="5638" y="1236"/>
                  </a:lnTo>
                  <a:lnTo>
                    <a:pt x="5636" y="1230"/>
                  </a:lnTo>
                  <a:lnTo>
                    <a:pt x="5635" y="1224"/>
                  </a:lnTo>
                  <a:lnTo>
                    <a:pt x="5634" y="1218"/>
                  </a:lnTo>
                  <a:lnTo>
                    <a:pt x="5634" y="1212"/>
                  </a:lnTo>
                  <a:lnTo>
                    <a:pt x="5635" y="1206"/>
                  </a:lnTo>
                  <a:lnTo>
                    <a:pt x="5636" y="1200"/>
                  </a:lnTo>
                  <a:lnTo>
                    <a:pt x="5638" y="1195"/>
                  </a:lnTo>
                  <a:lnTo>
                    <a:pt x="5640" y="1190"/>
                  </a:lnTo>
                  <a:lnTo>
                    <a:pt x="5643" y="1184"/>
                  </a:lnTo>
                  <a:lnTo>
                    <a:pt x="5648" y="1179"/>
                  </a:lnTo>
                  <a:lnTo>
                    <a:pt x="5652" y="1175"/>
                  </a:lnTo>
                  <a:lnTo>
                    <a:pt x="5657" y="1171"/>
                  </a:lnTo>
                  <a:lnTo>
                    <a:pt x="5663" y="1167"/>
                  </a:lnTo>
                  <a:lnTo>
                    <a:pt x="5670" y="1164"/>
                  </a:lnTo>
                  <a:lnTo>
                    <a:pt x="5679" y="1161"/>
                  </a:lnTo>
                  <a:lnTo>
                    <a:pt x="5687" y="1159"/>
                  </a:lnTo>
                  <a:lnTo>
                    <a:pt x="5697" y="1155"/>
                  </a:lnTo>
                  <a:lnTo>
                    <a:pt x="5707" y="1152"/>
                  </a:lnTo>
                  <a:lnTo>
                    <a:pt x="5715" y="1149"/>
                  </a:lnTo>
                  <a:lnTo>
                    <a:pt x="5723" y="1145"/>
                  </a:lnTo>
                  <a:lnTo>
                    <a:pt x="5731" y="1140"/>
                  </a:lnTo>
                  <a:lnTo>
                    <a:pt x="5738" y="1135"/>
                  </a:lnTo>
                  <a:lnTo>
                    <a:pt x="5745" y="1130"/>
                  </a:lnTo>
                  <a:lnTo>
                    <a:pt x="5750" y="1123"/>
                  </a:lnTo>
                  <a:lnTo>
                    <a:pt x="5755" y="1117"/>
                  </a:lnTo>
                  <a:lnTo>
                    <a:pt x="5760" y="1110"/>
                  </a:lnTo>
                  <a:lnTo>
                    <a:pt x="5765" y="1102"/>
                  </a:lnTo>
                  <a:lnTo>
                    <a:pt x="5769" y="1093"/>
                  </a:lnTo>
                  <a:lnTo>
                    <a:pt x="5776" y="1075"/>
                  </a:lnTo>
                  <a:lnTo>
                    <a:pt x="5781" y="1055"/>
                  </a:lnTo>
                  <a:lnTo>
                    <a:pt x="5783" y="1032"/>
                  </a:lnTo>
                  <a:lnTo>
                    <a:pt x="5786" y="1011"/>
                  </a:lnTo>
                  <a:lnTo>
                    <a:pt x="5791" y="993"/>
                  </a:lnTo>
                  <a:lnTo>
                    <a:pt x="5796" y="975"/>
                  </a:lnTo>
                  <a:lnTo>
                    <a:pt x="5803" y="960"/>
                  </a:lnTo>
                  <a:lnTo>
                    <a:pt x="5810" y="945"/>
                  </a:lnTo>
                  <a:lnTo>
                    <a:pt x="5819" y="933"/>
                  </a:lnTo>
                  <a:lnTo>
                    <a:pt x="5828" y="921"/>
                  </a:lnTo>
                  <a:lnTo>
                    <a:pt x="5838" y="912"/>
                  </a:lnTo>
                  <a:lnTo>
                    <a:pt x="5850" y="904"/>
                  </a:lnTo>
                  <a:lnTo>
                    <a:pt x="5862" y="897"/>
                  </a:lnTo>
                  <a:lnTo>
                    <a:pt x="5877" y="892"/>
                  </a:lnTo>
                  <a:lnTo>
                    <a:pt x="5891" y="889"/>
                  </a:lnTo>
                  <a:lnTo>
                    <a:pt x="5907" y="888"/>
                  </a:lnTo>
                  <a:lnTo>
                    <a:pt x="5923" y="888"/>
                  </a:lnTo>
                  <a:lnTo>
                    <a:pt x="5941" y="889"/>
                  </a:lnTo>
                  <a:lnTo>
                    <a:pt x="6347" y="884"/>
                  </a:lnTo>
                  <a:lnTo>
                    <a:pt x="6385" y="1307"/>
                  </a:lnTo>
                  <a:lnTo>
                    <a:pt x="6463" y="1383"/>
                  </a:lnTo>
                  <a:lnTo>
                    <a:pt x="6621" y="1659"/>
                  </a:lnTo>
                  <a:lnTo>
                    <a:pt x="6732" y="1659"/>
                  </a:lnTo>
                  <a:lnTo>
                    <a:pt x="6756" y="1666"/>
                  </a:lnTo>
                  <a:lnTo>
                    <a:pt x="6780" y="1672"/>
                  </a:lnTo>
                  <a:lnTo>
                    <a:pt x="6803" y="1676"/>
                  </a:lnTo>
                  <a:lnTo>
                    <a:pt x="6826" y="1678"/>
                  </a:lnTo>
                  <a:lnTo>
                    <a:pt x="6838" y="1678"/>
                  </a:lnTo>
                  <a:lnTo>
                    <a:pt x="6849" y="1678"/>
                  </a:lnTo>
                  <a:lnTo>
                    <a:pt x="6861" y="1677"/>
                  </a:lnTo>
                  <a:lnTo>
                    <a:pt x="6872" y="1676"/>
                  </a:lnTo>
                  <a:lnTo>
                    <a:pt x="6884" y="1674"/>
                  </a:lnTo>
                  <a:lnTo>
                    <a:pt x="6895" y="1671"/>
                  </a:lnTo>
                  <a:lnTo>
                    <a:pt x="6907" y="1667"/>
                  </a:lnTo>
                  <a:lnTo>
                    <a:pt x="6919" y="1663"/>
                  </a:lnTo>
                  <a:lnTo>
                    <a:pt x="6929" y="1661"/>
                  </a:lnTo>
                  <a:lnTo>
                    <a:pt x="6938" y="1660"/>
                  </a:lnTo>
                  <a:lnTo>
                    <a:pt x="6947" y="1660"/>
                  </a:lnTo>
                  <a:lnTo>
                    <a:pt x="6955" y="1661"/>
                  </a:lnTo>
                  <a:lnTo>
                    <a:pt x="6963" y="1662"/>
                  </a:lnTo>
                  <a:lnTo>
                    <a:pt x="6971" y="1665"/>
                  </a:lnTo>
                  <a:lnTo>
                    <a:pt x="6978" y="1669"/>
                  </a:lnTo>
                  <a:lnTo>
                    <a:pt x="6985" y="1673"/>
                  </a:lnTo>
                  <a:lnTo>
                    <a:pt x="6992" y="1678"/>
                  </a:lnTo>
                  <a:lnTo>
                    <a:pt x="6999" y="1684"/>
                  </a:lnTo>
                  <a:lnTo>
                    <a:pt x="7004" y="1690"/>
                  </a:lnTo>
                  <a:lnTo>
                    <a:pt x="7010" y="1699"/>
                  </a:lnTo>
                  <a:lnTo>
                    <a:pt x="7015" y="1707"/>
                  </a:lnTo>
                  <a:lnTo>
                    <a:pt x="7020" y="1716"/>
                  </a:lnTo>
                  <a:lnTo>
                    <a:pt x="7025" y="1727"/>
                  </a:lnTo>
                  <a:lnTo>
                    <a:pt x="7029" y="1738"/>
                  </a:lnTo>
                  <a:lnTo>
                    <a:pt x="7032" y="1749"/>
                  </a:lnTo>
                  <a:lnTo>
                    <a:pt x="7034" y="1761"/>
                  </a:lnTo>
                  <a:lnTo>
                    <a:pt x="7037" y="1770"/>
                  </a:lnTo>
                  <a:lnTo>
                    <a:pt x="7041" y="1779"/>
                  </a:lnTo>
                  <a:lnTo>
                    <a:pt x="7045" y="1788"/>
                  </a:lnTo>
                  <a:lnTo>
                    <a:pt x="7050" y="1795"/>
                  </a:lnTo>
                  <a:lnTo>
                    <a:pt x="7056" y="1801"/>
                  </a:lnTo>
                  <a:lnTo>
                    <a:pt x="7062" y="1807"/>
                  </a:lnTo>
                  <a:lnTo>
                    <a:pt x="7068" y="1813"/>
                  </a:lnTo>
                  <a:lnTo>
                    <a:pt x="7074" y="1818"/>
                  </a:lnTo>
                  <a:lnTo>
                    <a:pt x="7083" y="1821"/>
                  </a:lnTo>
                  <a:lnTo>
                    <a:pt x="7090" y="1824"/>
                  </a:lnTo>
                  <a:lnTo>
                    <a:pt x="7099" y="1827"/>
                  </a:lnTo>
                  <a:lnTo>
                    <a:pt x="7107" y="1829"/>
                  </a:lnTo>
                  <a:lnTo>
                    <a:pt x="7118" y="1831"/>
                  </a:lnTo>
                  <a:lnTo>
                    <a:pt x="7128" y="1832"/>
                  </a:lnTo>
                  <a:lnTo>
                    <a:pt x="7143" y="1840"/>
                  </a:lnTo>
                  <a:lnTo>
                    <a:pt x="7157" y="1847"/>
                  </a:lnTo>
                  <a:lnTo>
                    <a:pt x="7163" y="1852"/>
                  </a:lnTo>
                  <a:lnTo>
                    <a:pt x="7170" y="1857"/>
                  </a:lnTo>
                  <a:lnTo>
                    <a:pt x="7175" y="1863"/>
                  </a:lnTo>
                  <a:lnTo>
                    <a:pt x="7181" y="1872"/>
                  </a:lnTo>
                  <a:lnTo>
                    <a:pt x="7187" y="1880"/>
                  </a:lnTo>
                  <a:lnTo>
                    <a:pt x="7194" y="1887"/>
                  </a:lnTo>
                  <a:lnTo>
                    <a:pt x="7203" y="1893"/>
                  </a:lnTo>
                  <a:lnTo>
                    <a:pt x="7210" y="1899"/>
                  </a:lnTo>
                  <a:lnTo>
                    <a:pt x="7217" y="1904"/>
                  </a:lnTo>
                  <a:lnTo>
                    <a:pt x="7226" y="1907"/>
                  </a:lnTo>
                  <a:lnTo>
                    <a:pt x="7233" y="1909"/>
                  </a:lnTo>
                  <a:lnTo>
                    <a:pt x="7241" y="1911"/>
                  </a:lnTo>
                  <a:lnTo>
                    <a:pt x="7268" y="1914"/>
                  </a:lnTo>
                  <a:lnTo>
                    <a:pt x="7278" y="1915"/>
                  </a:lnTo>
                  <a:lnTo>
                    <a:pt x="7285" y="1921"/>
                  </a:lnTo>
                  <a:lnTo>
                    <a:pt x="7302" y="1942"/>
                  </a:lnTo>
                  <a:lnTo>
                    <a:pt x="7307" y="1946"/>
                  </a:lnTo>
                  <a:lnTo>
                    <a:pt x="7312" y="1950"/>
                  </a:lnTo>
                  <a:lnTo>
                    <a:pt x="7317" y="1953"/>
                  </a:lnTo>
                  <a:lnTo>
                    <a:pt x="7322" y="1956"/>
                  </a:lnTo>
                  <a:lnTo>
                    <a:pt x="7331" y="1958"/>
                  </a:lnTo>
                  <a:lnTo>
                    <a:pt x="7342" y="1959"/>
                  </a:lnTo>
                  <a:lnTo>
                    <a:pt x="7359" y="1957"/>
                  </a:lnTo>
                  <a:lnTo>
                    <a:pt x="7374" y="1954"/>
                  </a:lnTo>
                  <a:lnTo>
                    <a:pt x="7379" y="1953"/>
                  </a:lnTo>
                  <a:lnTo>
                    <a:pt x="7383" y="1953"/>
                  </a:lnTo>
                  <a:lnTo>
                    <a:pt x="7384" y="1954"/>
                  </a:lnTo>
                  <a:lnTo>
                    <a:pt x="7385" y="1955"/>
                  </a:lnTo>
                  <a:lnTo>
                    <a:pt x="7386" y="1957"/>
                  </a:lnTo>
                  <a:lnTo>
                    <a:pt x="7386" y="1959"/>
                  </a:lnTo>
                  <a:lnTo>
                    <a:pt x="7384" y="1966"/>
                  </a:lnTo>
                  <a:lnTo>
                    <a:pt x="7380" y="1977"/>
                  </a:lnTo>
                  <a:lnTo>
                    <a:pt x="7374" y="1992"/>
                  </a:lnTo>
                  <a:lnTo>
                    <a:pt x="7364" y="2011"/>
                  </a:lnTo>
                  <a:lnTo>
                    <a:pt x="6585" y="3627"/>
                  </a:lnTo>
                  <a:lnTo>
                    <a:pt x="6583" y="3639"/>
                  </a:lnTo>
                  <a:lnTo>
                    <a:pt x="6581" y="3651"/>
                  </a:lnTo>
                  <a:lnTo>
                    <a:pt x="6579" y="3664"/>
                  </a:lnTo>
                  <a:lnTo>
                    <a:pt x="6576" y="3675"/>
                  </a:lnTo>
                  <a:lnTo>
                    <a:pt x="6572" y="3687"/>
                  </a:lnTo>
                  <a:lnTo>
                    <a:pt x="6569" y="3698"/>
                  </a:lnTo>
                  <a:lnTo>
                    <a:pt x="6563" y="3710"/>
                  </a:lnTo>
                  <a:lnTo>
                    <a:pt x="6558" y="3720"/>
                  </a:lnTo>
                  <a:lnTo>
                    <a:pt x="6546" y="3743"/>
                  </a:lnTo>
                  <a:lnTo>
                    <a:pt x="6531" y="3765"/>
                  </a:lnTo>
                  <a:lnTo>
                    <a:pt x="6515" y="3789"/>
                  </a:lnTo>
                  <a:lnTo>
                    <a:pt x="6495" y="3814"/>
                  </a:lnTo>
                  <a:lnTo>
                    <a:pt x="6487" y="3819"/>
                  </a:lnTo>
                  <a:lnTo>
                    <a:pt x="6480" y="3826"/>
                  </a:lnTo>
                  <a:lnTo>
                    <a:pt x="6473" y="3831"/>
                  </a:lnTo>
                  <a:lnTo>
                    <a:pt x="6468" y="3837"/>
                  </a:lnTo>
                  <a:lnTo>
                    <a:pt x="6465" y="3843"/>
                  </a:lnTo>
                  <a:lnTo>
                    <a:pt x="6462" y="3849"/>
                  </a:lnTo>
                  <a:lnTo>
                    <a:pt x="6461" y="3857"/>
                  </a:lnTo>
                  <a:lnTo>
                    <a:pt x="6460" y="3864"/>
                  </a:lnTo>
                  <a:lnTo>
                    <a:pt x="6461" y="3870"/>
                  </a:lnTo>
                  <a:lnTo>
                    <a:pt x="6463" y="3878"/>
                  </a:lnTo>
                  <a:lnTo>
                    <a:pt x="6466" y="3886"/>
                  </a:lnTo>
                  <a:lnTo>
                    <a:pt x="6470" y="3894"/>
                  </a:lnTo>
                  <a:lnTo>
                    <a:pt x="6475" y="3901"/>
                  </a:lnTo>
                  <a:lnTo>
                    <a:pt x="6482" y="3910"/>
                  </a:lnTo>
                  <a:lnTo>
                    <a:pt x="6489" y="3919"/>
                  </a:lnTo>
                  <a:lnTo>
                    <a:pt x="6498" y="3927"/>
                  </a:lnTo>
                  <a:lnTo>
                    <a:pt x="6584" y="4114"/>
                  </a:lnTo>
                  <a:lnTo>
                    <a:pt x="6587" y="4122"/>
                  </a:lnTo>
                  <a:lnTo>
                    <a:pt x="6496" y="4278"/>
                  </a:lnTo>
                  <a:lnTo>
                    <a:pt x="6497" y="4298"/>
                  </a:lnTo>
                  <a:lnTo>
                    <a:pt x="6499" y="4320"/>
                  </a:lnTo>
                  <a:lnTo>
                    <a:pt x="6499" y="4343"/>
                  </a:lnTo>
                  <a:lnTo>
                    <a:pt x="6499" y="4366"/>
                  </a:lnTo>
                  <a:lnTo>
                    <a:pt x="6498" y="4389"/>
                  </a:lnTo>
                  <a:lnTo>
                    <a:pt x="6496" y="4414"/>
                  </a:lnTo>
                  <a:lnTo>
                    <a:pt x="6494" y="4439"/>
                  </a:lnTo>
                  <a:lnTo>
                    <a:pt x="6491" y="4464"/>
                  </a:lnTo>
                  <a:lnTo>
                    <a:pt x="6487" y="4490"/>
                  </a:lnTo>
                  <a:lnTo>
                    <a:pt x="6482" y="4516"/>
                  </a:lnTo>
                  <a:lnTo>
                    <a:pt x="6476" y="4543"/>
                  </a:lnTo>
                  <a:lnTo>
                    <a:pt x="6470" y="4570"/>
                  </a:lnTo>
                  <a:lnTo>
                    <a:pt x="6462" y="4597"/>
                  </a:lnTo>
                  <a:lnTo>
                    <a:pt x="6454" y="4625"/>
                  </a:lnTo>
                  <a:lnTo>
                    <a:pt x="6445" y="4653"/>
                  </a:lnTo>
                  <a:lnTo>
                    <a:pt x="6435" y="4681"/>
                  </a:lnTo>
                  <a:lnTo>
                    <a:pt x="5114" y="4677"/>
                  </a:lnTo>
                  <a:lnTo>
                    <a:pt x="5102" y="4668"/>
                  </a:lnTo>
                  <a:lnTo>
                    <a:pt x="5090" y="4663"/>
                  </a:lnTo>
                  <a:lnTo>
                    <a:pt x="5086" y="4657"/>
                  </a:lnTo>
                  <a:lnTo>
                    <a:pt x="5080" y="4658"/>
                  </a:lnTo>
                  <a:lnTo>
                    <a:pt x="5069" y="4656"/>
                  </a:lnTo>
                  <a:lnTo>
                    <a:pt x="5060" y="4656"/>
                  </a:lnTo>
                  <a:lnTo>
                    <a:pt x="5051" y="4657"/>
                  </a:lnTo>
                  <a:lnTo>
                    <a:pt x="5043" y="4659"/>
                  </a:lnTo>
                  <a:lnTo>
                    <a:pt x="5027" y="4668"/>
                  </a:lnTo>
                  <a:lnTo>
                    <a:pt x="5008" y="4680"/>
                  </a:lnTo>
                  <a:lnTo>
                    <a:pt x="5008" y="4681"/>
                  </a:lnTo>
                  <a:lnTo>
                    <a:pt x="5007" y="4683"/>
                  </a:lnTo>
                  <a:lnTo>
                    <a:pt x="4974" y="4705"/>
                  </a:lnTo>
                  <a:lnTo>
                    <a:pt x="4623" y="4323"/>
                  </a:lnTo>
                  <a:lnTo>
                    <a:pt x="4320" y="4316"/>
                  </a:lnTo>
                  <a:lnTo>
                    <a:pt x="4269" y="4373"/>
                  </a:lnTo>
                  <a:lnTo>
                    <a:pt x="4269" y="4382"/>
                  </a:lnTo>
                  <a:lnTo>
                    <a:pt x="4267" y="4391"/>
                  </a:lnTo>
                  <a:lnTo>
                    <a:pt x="4264" y="4399"/>
                  </a:lnTo>
                  <a:lnTo>
                    <a:pt x="4260" y="4406"/>
                  </a:lnTo>
                  <a:lnTo>
                    <a:pt x="4256" y="4413"/>
                  </a:lnTo>
                  <a:lnTo>
                    <a:pt x="4251" y="4421"/>
                  </a:lnTo>
                  <a:lnTo>
                    <a:pt x="4246" y="4427"/>
                  </a:lnTo>
                  <a:lnTo>
                    <a:pt x="4239" y="4433"/>
                  </a:lnTo>
                  <a:lnTo>
                    <a:pt x="4228" y="4442"/>
                  </a:lnTo>
                  <a:lnTo>
                    <a:pt x="4217" y="4450"/>
                  </a:lnTo>
                  <a:lnTo>
                    <a:pt x="4207" y="4455"/>
                  </a:lnTo>
                  <a:lnTo>
                    <a:pt x="4201" y="4457"/>
                  </a:lnTo>
                  <a:lnTo>
                    <a:pt x="4186" y="4463"/>
                  </a:lnTo>
                  <a:lnTo>
                    <a:pt x="4171" y="4468"/>
                  </a:lnTo>
                  <a:lnTo>
                    <a:pt x="4160" y="4474"/>
                  </a:lnTo>
                  <a:lnTo>
                    <a:pt x="4149" y="4482"/>
                  </a:lnTo>
                  <a:lnTo>
                    <a:pt x="4141" y="4489"/>
                  </a:lnTo>
                  <a:lnTo>
                    <a:pt x="4134" y="4496"/>
                  </a:lnTo>
                  <a:lnTo>
                    <a:pt x="4129" y="4505"/>
                  </a:lnTo>
                  <a:lnTo>
                    <a:pt x="4123" y="4513"/>
                  </a:lnTo>
                  <a:lnTo>
                    <a:pt x="4114" y="4530"/>
                  </a:lnTo>
                  <a:lnTo>
                    <a:pt x="4107" y="4548"/>
                  </a:lnTo>
                  <a:lnTo>
                    <a:pt x="4102" y="4557"/>
                  </a:lnTo>
                  <a:lnTo>
                    <a:pt x="4096" y="4568"/>
                  </a:lnTo>
                  <a:lnTo>
                    <a:pt x="4090" y="4577"/>
                  </a:lnTo>
                  <a:lnTo>
                    <a:pt x="4083" y="4587"/>
                  </a:lnTo>
                  <a:lnTo>
                    <a:pt x="3916" y="4752"/>
                  </a:lnTo>
                  <a:lnTo>
                    <a:pt x="3867" y="4769"/>
                  </a:lnTo>
                  <a:lnTo>
                    <a:pt x="3750" y="4813"/>
                  </a:lnTo>
                  <a:lnTo>
                    <a:pt x="3681" y="4924"/>
                  </a:lnTo>
                  <a:lnTo>
                    <a:pt x="3680" y="4930"/>
                  </a:lnTo>
                  <a:lnTo>
                    <a:pt x="3679" y="4936"/>
                  </a:lnTo>
                  <a:lnTo>
                    <a:pt x="3677" y="4940"/>
                  </a:lnTo>
                  <a:lnTo>
                    <a:pt x="3675" y="4945"/>
                  </a:lnTo>
                  <a:lnTo>
                    <a:pt x="3672" y="4949"/>
                  </a:lnTo>
                  <a:lnTo>
                    <a:pt x="3669" y="4952"/>
                  </a:lnTo>
                  <a:lnTo>
                    <a:pt x="3664" y="4955"/>
                  </a:lnTo>
                  <a:lnTo>
                    <a:pt x="3660" y="4958"/>
                  </a:lnTo>
                  <a:lnTo>
                    <a:pt x="3656" y="4959"/>
                  </a:lnTo>
                  <a:lnTo>
                    <a:pt x="3652" y="4960"/>
                  </a:lnTo>
                  <a:lnTo>
                    <a:pt x="3647" y="4961"/>
                  </a:lnTo>
                  <a:lnTo>
                    <a:pt x="3642" y="4960"/>
                  </a:lnTo>
                  <a:lnTo>
                    <a:pt x="3636" y="4959"/>
                  </a:lnTo>
                  <a:lnTo>
                    <a:pt x="3630" y="4956"/>
                  </a:lnTo>
                  <a:lnTo>
                    <a:pt x="3624" y="4954"/>
                  </a:lnTo>
                  <a:lnTo>
                    <a:pt x="3619" y="4951"/>
                  </a:lnTo>
                  <a:lnTo>
                    <a:pt x="3540" y="4949"/>
                  </a:lnTo>
                  <a:lnTo>
                    <a:pt x="3514" y="4961"/>
                  </a:lnTo>
                  <a:lnTo>
                    <a:pt x="3489" y="4971"/>
                  </a:lnTo>
                  <a:lnTo>
                    <a:pt x="3468" y="4978"/>
                  </a:lnTo>
                  <a:lnTo>
                    <a:pt x="3447" y="4982"/>
                  </a:lnTo>
                  <a:lnTo>
                    <a:pt x="3439" y="4983"/>
                  </a:lnTo>
                  <a:lnTo>
                    <a:pt x="3429" y="4983"/>
                  </a:lnTo>
                  <a:lnTo>
                    <a:pt x="3422" y="4983"/>
                  </a:lnTo>
                  <a:lnTo>
                    <a:pt x="3414" y="4982"/>
                  </a:lnTo>
                  <a:lnTo>
                    <a:pt x="3407" y="4980"/>
                  </a:lnTo>
                  <a:lnTo>
                    <a:pt x="3401" y="4978"/>
                  </a:lnTo>
                  <a:lnTo>
                    <a:pt x="3395" y="4975"/>
                  </a:lnTo>
                  <a:lnTo>
                    <a:pt x="3390" y="4971"/>
                  </a:lnTo>
                  <a:lnTo>
                    <a:pt x="3354" y="4937"/>
                  </a:lnTo>
                  <a:lnTo>
                    <a:pt x="3157" y="4955"/>
                  </a:lnTo>
                  <a:lnTo>
                    <a:pt x="2977" y="5101"/>
                  </a:lnTo>
                  <a:lnTo>
                    <a:pt x="2976" y="5101"/>
                  </a:lnTo>
                  <a:lnTo>
                    <a:pt x="2165" y="4804"/>
                  </a:lnTo>
                  <a:lnTo>
                    <a:pt x="1439" y="4406"/>
                  </a:lnTo>
                  <a:lnTo>
                    <a:pt x="556" y="4221"/>
                  </a:lnTo>
                  <a:lnTo>
                    <a:pt x="15" y="4007"/>
                  </a:lnTo>
                  <a:lnTo>
                    <a:pt x="10" y="3990"/>
                  </a:lnTo>
                  <a:lnTo>
                    <a:pt x="5" y="3975"/>
                  </a:lnTo>
                  <a:lnTo>
                    <a:pt x="2" y="3959"/>
                  </a:lnTo>
                  <a:lnTo>
                    <a:pt x="0" y="3944"/>
                  </a:lnTo>
                  <a:lnTo>
                    <a:pt x="0" y="3930"/>
                  </a:lnTo>
                  <a:lnTo>
                    <a:pt x="2" y="3916"/>
                  </a:lnTo>
                  <a:lnTo>
                    <a:pt x="5" y="3902"/>
                  </a:lnTo>
                  <a:lnTo>
                    <a:pt x="10" y="3890"/>
                  </a:lnTo>
                  <a:lnTo>
                    <a:pt x="17" y="3877"/>
                  </a:lnTo>
                  <a:lnTo>
                    <a:pt x="28" y="3865"/>
                  </a:lnTo>
                  <a:lnTo>
                    <a:pt x="39" y="3854"/>
                  </a:lnTo>
                  <a:lnTo>
                    <a:pt x="54" y="3842"/>
                  </a:lnTo>
                  <a:lnTo>
                    <a:pt x="70" y="3831"/>
                  </a:lnTo>
                  <a:lnTo>
                    <a:pt x="90" y="3820"/>
                  </a:lnTo>
                  <a:lnTo>
                    <a:pt x="112" y="3811"/>
                  </a:lnTo>
                  <a:lnTo>
                    <a:pt x="136" y="3801"/>
                  </a:lnTo>
                  <a:lnTo>
                    <a:pt x="150" y="3798"/>
                  </a:lnTo>
                  <a:lnTo>
                    <a:pt x="162" y="3793"/>
                  </a:lnTo>
                  <a:lnTo>
                    <a:pt x="173" y="3788"/>
                  </a:lnTo>
                  <a:lnTo>
                    <a:pt x="183" y="3782"/>
                  </a:lnTo>
                  <a:lnTo>
                    <a:pt x="192" y="3776"/>
                  </a:lnTo>
                  <a:lnTo>
                    <a:pt x="200" y="3768"/>
                  </a:lnTo>
                  <a:lnTo>
                    <a:pt x="207" y="3759"/>
                  </a:lnTo>
                  <a:lnTo>
                    <a:pt x="213" y="3750"/>
                  </a:lnTo>
                  <a:lnTo>
                    <a:pt x="218" y="3740"/>
                  </a:lnTo>
                  <a:lnTo>
                    <a:pt x="223" y="3728"/>
                  </a:lnTo>
                  <a:lnTo>
                    <a:pt x="228" y="3716"/>
                  </a:lnTo>
                  <a:lnTo>
                    <a:pt x="231" y="3703"/>
                  </a:lnTo>
                  <a:lnTo>
                    <a:pt x="234" y="3689"/>
                  </a:lnTo>
                  <a:lnTo>
                    <a:pt x="236" y="3673"/>
                  </a:lnTo>
                  <a:lnTo>
                    <a:pt x="238" y="3658"/>
                  </a:lnTo>
                  <a:lnTo>
                    <a:pt x="239" y="3640"/>
                  </a:lnTo>
                  <a:lnTo>
                    <a:pt x="233" y="3623"/>
                  </a:lnTo>
                  <a:lnTo>
                    <a:pt x="228" y="3608"/>
                  </a:lnTo>
                  <a:lnTo>
                    <a:pt x="223" y="3593"/>
                  </a:lnTo>
                  <a:lnTo>
                    <a:pt x="220" y="3579"/>
                  </a:lnTo>
                  <a:lnTo>
                    <a:pt x="217" y="3565"/>
                  </a:lnTo>
                  <a:lnTo>
                    <a:pt x="216" y="3553"/>
                  </a:lnTo>
                  <a:lnTo>
                    <a:pt x="215" y="3541"/>
                  </a:lnTo>
                  <a:lnTo>
                    <a:pt x="216" y="3529"/>
                  </a:lnTo>
                  <a:lnTo>
                    <a:pt x="217" y="3519"/>
                  </a:lnTo>
                  <a:lnTo>
                    <a:pt x="220" y="3507"/>
                  </a:lnTo>
                  <a:lnTo>
                    <a:pt x="223" y="3497"/>
                  </a:lnTo>
                  <a:lnTo>
                    <a:pt x="228" y="3487"/>
                  </a:lnTo>
                  <a:lnTo>
                    <a:pt x="234" y="3476"/>
                  </a:lnTo>
                  <a:lnTo>
                    <a:pt x="240" y="3465"/>
                  </a:lnTo>
                  <a:lnTo>
                    <a:pt x="247" y="3455"/>
                  </a:lnTo>
                  <a:lnTo>
                    <a:pt x="256" y="3443"/>
                  </a:lnTo>
                  <a:lnTo>
                    <a:pt x="262" y="3436"/>
                  </a:lnTo>
                  <a:lnTo>
                    <a:pt x="267" y="3428"/>
                  </a:lnTo>
                  <a:lnTo>
                    <a:pt x="272" y="3418"/>
                  </a:lnTo>
                  <a:lnTo>
                    <a:pt x="276" y="3410"/>
                  </a:lnTo>
                  <a:lnTo>
                    <a:pt x="285" y="3391"/>
                  </a:lnTo>
                  <a:lnTo>
                    <a:pt x="291" y="3372"/>
                  </a:lnTo>
                  <a:lnTo>
                    <a:pt x="296" y="3351"/>
                  </a:lnTo>
                  <a:lnTo>
                    <a:pt x="301" y="3330"/>
                  </a:lnTo>
                  <a:lnTo>
                    <a:pt x="305" y="3309"/>
                  </a:lnTo>
                  <a:lnTo>
                    <a:pt x="308" y="3289"/>
                  </a:lnTo>
                  <a:lnTo>
                    <a:pt x="316" y="3248"/>
                  </a:lnTo>
                  <a:lnTo>
                    <a:pt x="324" y="3211"/>
                  </a:lnTo>
                  <a:lnTo>
                    <a:pt x="329" y="3194"/>
                  </a:lnTo>
                  <a:lnTo>
                    <a:pt x="335" y="3179"/>
                  </a:lnTo>
                  <a:lnTo>
                    <a:pt x="338" y="3172"/>
                  </a:lnTo>
                  <a:lnTo>
                    <a:pt x="343" y="3165"/>
                  </a:lnTo>
                  <a:lnTo>
                    <a:pt x="346" y="3159"/>
                  </a:lnTo>
                  <a:lnTo>
                    <a:pt x="351" y="3154"/>
                  </a:lnTo>
                  <a:lnTo>
                    <a:pt x="373" y="3130"/>
                  </a:lnTo>
                  <a:lnTo>
                    <a:pt x="395" y="3107"/>
                  </a:lnTo>
                  <a:lnTo>
                    <a:pt x="419" y="3084"/>
                  </a:lnTo>
                  <a:lnTo>
                    <a:pt x="443" y="3063"/>
                  </a:lnTo>
                  <a:lnTo>
                    <a:pt x="467" y="3043"/>
                  </a:lnTo>
                  <a:lnTo>
                    <a:pt x="491" y="3022"/>
                  </a:lnTo>
                  <a:lnTo>
                    <a:pt x="516" y="3004"/>
                  </a:lnTo>
                  <a:lnTo>
                    <a:pt x="542" y="2985"/>
                  </a:lnTo>
                  <a:lnTo>
                    <a:pt x="567" y="2968"/>
                  </a:lnTo>
                  <a:lnTo>
                    <a:pt x="593" y="2951"/>
                  </a:lnTo>
                  <a:lnTo>
                    <a:pt x="620" y="2935"/>
                  </a:lnTo>
                  <a:lnTo>
                    <a:pt x="648" y="2920"/>
                  </a:lnTo>
                  <a:lnTo>
                    <a:pt x="676" y="2905"/>
                  </a:lnTo>
                  <a:lnTo>
                    <a:pt x="705" y="2891"/>
                  </a:lnTo>
                  <a:lnTo>
                    <a:pt x="735" y="2877"/>
                  </a:lnTo>
                  <a:lnTo>
                    <a:pt x="765" y="2865"/>
                  </a:lnTo>
                  <a:lnTo>
                    <a:pt x="1026" y="2841"/>
                  </a:lnTo>
                  <a:lnTo>
                    <a:pt x="1036" y="2842"/>
                  </a:lnTo>
                  <a:lnTo>
                    <a:pt x="1046" y="2842"/>
                  </a:lnTo>
                  <a:lnTo>
                    <a:pt x="1055" y="2841"/>
                  </a:lnTo>
                  <a:lnTo>
                    <a:pt x="1065" y="2840"/>
                  </a:lnTo>
                  <a:lnTo>
                    <a:pt x="1073" y="2838"/>
                  </a:lnTo>
                  <a:lnTo>
                    <a:pt x="1081" y="2836"/>
                  </a:lnTo>
                  <a:lnTo>
                    <a:pt x="1090" y="2834"/>
                  </a:lnTo>
                  <a:lnTo>
                    <a:pt x="1098" y="2831"/>
                  </a:lnTo>
                  <a:lnTo>
                    <a:pt x="1112" y="2822"/>
                  </a:lnTo>
                  <a:lnTo>
                    <a:pt x="1127" y="2813"/>
                  </a:lnTo>
                  <a:lnTo>
                    <a:pt x="1141" y="2803"/>
                  </a:lnTo>
                  <a:lnTo>
                    <a:pt x="1155" y="2790"/>
                  </a:lnTo>
                  <a:lnTo>
                    <a:pt x="1168" y="2772"/>
                  </a:lnTo>
                  <a:lnTo>
                    <a:pt x="1183" y="2756"/>
                  </a:lnTo>
                  <a:lnTo>
                    <a:pt x="1197" y="2740"/>
                  </a:lnTo>
                  <a:lnTo>
                    <a:pt x="1211" y="2727"/>
                  </a:lnTo>
                  <a:lnTo>
                    <a:pt x="1225" y="2715"/>
                  </a:lnTo>
                  <a:lnTo>
                    <a:pt x="1239" y="2706"/>
                  </a:lnTo>
                  <a:lnTo>
                    <a:pt x="1252" y="2698"/>
                  </a:lnTo>
                  <a:lnTo>
                    <a:pt x="1266" y="2692"/>
                  </a:lnTo>
                  <a:lnTo>
                    <a:pt x="1272" y="2690"/>
                  </a:lnTo>
                  <a:lnTo>
                    <a:pt x="1278" y="2688"/>
                  </a:lnTo>
                  <a:lnTo>
                    <a:pt x="1284" y="2687"/>
                  </a:lnTo>
                  <a:lnTo>
                    <a:pt x="1291" y="2687"/>
                  </a:lnTo>
                  <a:lnTo>
                    <a:pt x="1297" y="2687"/>
                  </a:lnTo>
                  <a:lnTo>
                    <a:pt x="1302" y="2688"/>
                  </a:lnTo>
                  <a:lnTo>
                    <a:pt x="1308" y="2690"/>
                  </a:lnTo>
                  <a:lnTo>
                    <a:pt x="1313" y="2692"/>
                  </a:lnTo>
                  <a:lnTo>
                    <a:pt x="1320" y="2695"/>
                  </a:lnTo>
                  <a:lnTo>
                    <a:pt x="1325" y="2698"/>
                  </a:lnTo>
                  <a:lnTo>
                    <a:pt x="1330" y="2702"/>
                  </a:lnTo>
                  <a:lnTo>
                    <a:pt x="1335" y="2707"/>
                  </a:lnTo>
                  <a:lnTo>
                    <a:pt x="1340" y="2712"/>
                  </a:lnTo>
                  <a:lnTo>
                    <a:pt x="1345" y="2719"/>
                  </a:lnTo>
                  <a:lnTo>
                    <a:pt x="1350" y="2726"/>
                  </a:lnTo>
                  <a:lnTo>
                    <a:pt x="1354" y="2733"/>
                  </a:lnTo>
                  <a:lnTo>
                    <a:pt x="1365" y="2720"/>
                  </a:lnTo>
                  <a:lnTo>
                    <a:pt x="1375" y="2710"/>
                  </a:lnTo>
                  <a:lnTo>
                    <a:pt x="1384" y="2703"/>
                  </a:lnTo>
                  <a:lnTo>
                    <a:pt x="1392" y="2699"/>
                  </a:lnTo>
                  <a:lnTo>
                    <a:pt x="1399" y="2697"/>
                  </a:lnTo>
                  <a:lnTo>
                    <a:pt x="1406" y="2697"/>
                  </a:lnTo>
                  <a:lnTo>
                    <a:pt x="1412" y="2699"/>
                  </a:lnTo>
                  <a:lnTo>
                    <a:pt x="1418" y="2703"/>
                  </a:lnTo>
                  <a:lnTo>
                    <a:pt x="1429" y="2712"/>
                  </a:lnTo>
                  <a:lnTo>
                    <a:pt x="1443" y="2725"/>
                  </a:lnTo>
                  <a:lnTo>
                    <a:pt x="1449" y="2731"/>
                  </a:lnTo>
                  <a:lnTo>
                    <a:pt x="1457" y="2736"/>
                  </a:lnTo>
                  <a:lnTo>
                    <a:pt x="1466" y="2741"/>
                  </a:lnTo>
                  <a:lnTo>
                    <a:pt x="1476" y="2746"/>
                  </a:lnTo>
                  <a:lnTo>
                    <a:pt x="1491" y="2749"/>
                  </a:lnTo>
                  <a:lnTo>
                    <a:pt x="1504" y="2752"/>
                  </a:lnTo>
                  <a:lnTo>
                    <a:pt x="1517" y="2754"/>
                  </a:lnTo>
                  <a:lnTo>
                    <a:pt x="1529" y="2755"/>
                  </a:lnTo>
                  <a:lnTo>
                    <a:pt x="1539" y="2755"/>
                  </a:lnTo>
                  <a:lnTo>
                    <a:pt x="1550" y="2754"/>
                  </a:lnTo>
                  <a:lnTo>
                    <a:pt x="1559" y="2752"/>
                  </a:lnTo>
                  <a:lnTo>
                    <a:pt x="1567" y="2749"/>
                  </a:lnTo>
                  <a:lnTo>
                    <a:pt x="1575" y="2744"/>
                  </a:lnTo>
                  <a:lnTo>
                    <a:pt x="1581" y="2740"/>
                  </a:lnTo>
                  <a:lnTo>
                    <a:pt x="1586" y="2734"/>
                  </a:lnTo>
                  <a:lnTo>
                    <a:pt x="1591" y="2727"/>
                  </a:lnTo>
                  <a:lnTo>
                    <a:pt x="1594" y="2719"/>
                  </a:lnTo>
                  <a:lnTo>
                    <a:pt x="1597" y="2710"/>
                  </a:lnTo>
                  <a:lnTo>
                    <a:pt x="1599" y="2700"/>
                  </a:lnTo>
                  <a:lnTo>
                    <a:pt x="1600" y="2688"/>
                  </a:lnTo>
                  <a:lnTo>
                    <a:pt x="1801" y="1578"/>
                  </a:lnTo>
                  <a:lnTo>
                    <a:pt x="1794" y="1561"/>
                  </a:lnTo>
                  <a:lnTo>
                    <a:pt x="1788" y="1543"/>
                  </a:lnTo>
                  <a:lnTo>
                    <a:pt x="1785" y="1534"/>
                  </a:lnTo>
                  <a:lnTo>
                    <a:pt x="1783" y="1524"/>
                  </a:lnTo>
                  <a:lnTo>
                    <a:pt x="1781" y="1516"/>
                  </a:lnTo>
                  <a:lnTo>
                    <a:pt x="1781" y="1507"/>
                  </a:lnTo>
                  <a:lnTo>
                    <a:pt x="1780" y="1497"/>
                  </a:lnTo>
                  <a:lnTo>
                    <a:pt x="1781" y="1489"/>
                  </a:lnTo>
                  <a:lnTo>
                    <a:pt x="1783" y="1480"/>
                  </a:lnTo>
                  <a:lnTo>
                    <a:pt x="1785" y="1472"/>
                  </a:lnTo>
                  <a:lnTo>
                    <a:pt x="1789" y="1463"/>
                  </a:lnTo>
                  <a:lnTo>
                    <a:pt x="1794" y="1455"/>
                  </a:lnTo>
                  <a:lnTo>
                    <a:pt x="1800" y="1447"/>
                  </a:lnTo>
                  <a:lnTo>
                    <a:pt x="1808" y="1438"/>
                  </a:lnTo>
                  <a:lnTo>
                    <a:pt x="1815" y="1431"/>
                  </a:lnTo>
                  <a:lnTo>
                    <a:pt x="1819" y="1423"/>
                  </a:lnTo>
                  <a:lnTo>
                    <a:pt x="1822" y="1414"/>
                  </a:lnTo>
                  <a:lnTo>
                    <a:pt x="1824" y="1404"/>
                  </a:lnTo>
                  <a:lnTo>
                    <a:pt x="1824" y="1394"/>
                  </a:lnTo>
                  <a:lnTo>
                    <a:pt x="1823" y="1383"/>
                  </a:lnTo>
                  <a:lnTo>
                    <a:pt x="1821" y="1374"/>
                  </a:lnTo>
                  <a:lnTo>
                    <a:pt x="1818" y="1364"/>
                  </a:lnTo>
                  <a:lnTo>
                    <a:pt x="1814" y="1353"/>
                  </a:lnTo>
                  <a:lnTo>
                    <a:pt x="1809" y="1344"/>
                  </a:lnTo>
                  <a:lnTo>
                    <a:pt x="1804" y="1335"/>
                  </a:lnTo>
                  <a:lnTo>
                    <a:pt x="1797" y="1326"/>
                  </a:lnTo>
                  <a:lnTo>
                    <a:pt x="1790" y="1319"/>
                  </a:lnTo>
                  <a:lnTo>
                    <a:pt x="1782" y="1313"/>
                  </a:lnTo>
                  <a:lnTo>
                    <a:pt x="1775" y="1307"/>
                  </a:lnTo>
                  <a:lnTo>
                    <a:pt x="1766" y="1303"/>
                  </a:lnTo>
                  <a:lnTo>
                    <a:pt x="1753" y="1297"/>
                  </a:lnTo>
                  <a:lnTo>
                    <a:pt x="1740" y="1290"/>
                  </a:lnTo>
                  <a:lnTo>
                    <a:pt x="1735" y="1287"/>
                  </a:lnTo>
                  <a:lnTo>
                    <a:pt x="1731" y="1283"/>
                  </a:lnTo>
                  <a:lnTo>
                    <a:pt x="1727" y="1279"/>
                  </a:lnTo>
                  <a:lnTo>
                    <a:pt x="1724" y="1275"/>
                  </a:lnTo>
                  <a:lnTo>
                    <a:pt x="1722" y="1270"/>
                  </a:lnTo>
                  <a:lnTo>
                    <a:pt x="1720" y="1265"/>
                  </a:lnTo>
                  <a:lnTo>
                    <a:pt x="1720" y="1259"/>
                  </a:lnTo>
                  <a:lnTo>
                    <a:pt x="1720" y="1254"/>
                  </a:lnTo>
                  <a:lnTo>
                    <a:pt x="1722" y="1247"/>
                  </a:lnTo>
                  <a:lnTo>
                    <a:pt x="1724" y="1240"/>
                  </a:lnTo>
                  <a:lnTo>
                    <a:pt x="1728" y="1232"/>
                  </a:lnTo>
                  <a:lnTo>
                    <a:pt x="1733" y="1225"/>
                  </a:lnTo>
                  <a:lnTo>
                    <a:pt x="1737" y="1207"/>
                  </a:lnTo>
                  <a:lnTo>
                    <a:pt x="1739" y="1191"/>
                  </a:lnTo>
                  <a:lnTo>
                    <a:pt x="1739" y="1174"/>
                  </a:lnTo>
                  <a:lnTo>
                    <a:pt x="1738" y="1159"/>
                  </a:lnTo>
                  <a:lnTo>
                    <a:pt x="1734" y="1143"/>
                  </a:lnTo>
                  <a:lnTo>
                    <a:pt x="1729" y="1127"/>
                  </a:lnTo>
                  <a:lnTo>
                    <a:pt x="1722" y="1113"/>
                  </a:lnTo>
                  <a:lnTo>
                    <a:pt x="1713" y="1099"/>
                  </a:lnTo>
                  <a:lnTo>
                    <a:pt x="1607" y="1018"/>
                  </a:lnTo>
                  <a:lnTo>
                    <a:pt x="1613" y="651"/>
                  </a:lnTo>
                  <a:lnTo>
                    <a:pt x="1669" y="607"/>
                  </a:lnTo>
                  <a:lnTo>
                    <a:pt x="1781" y="575"/>
                  </a:lnTo>
                  <a:lnTo>
                    <a:pt x="1906" y="626"/>
                  </a:lnTo>
                  <a:lnTo>
                    <a:pt x="1909" y="494"/>
                  </a:lnTo>
                  <a:lnTo>
                    <a:pt x="1785" y="446"/>
                  </a:lnTo>
                  <a:lnTo>
                    <a:pt x="1772" y="443"/>
                  </a:lnTo>
                  <a:lnTo>
                    <a:pt x="1761" y="439"/>
                  </a:lnTo>
                  <a:lnTo>
                    <a:pt x="1751" y="435"/>
                  </a:lnTo>
                  <a:lnTo>
                    <a:pt x="1741" y="431"/>
                  </a:lnTo>
                  <a:lnTo>
                    <a:pt x="1733" y="426"/>
                  </a:lnTo>
                  <a:lnTo>
                    <a:pt x="1726" y="420"/>
                  </a:lnTo>
                  <a:lnTo>
                    <a:pt x="1720" y="414"/>
                  </a:lnTo>
                  <a:lnTo>
                    <a:pt x="1714" y="409"/>
                  </a:lnTo>
                  <a:lnTo>
                    <a:pt x="1709" y="403"/>
                  </a:lnTo>
                  <a:lnTo>
                    <a:pt x="1706" y="396"/>
                  </a:lnTo>
                  <a:lnTo>
                    <a:pt x="1703" y="388"/>
                  </a:lnTo>
                  <a:lnTo>
                    <a:pt x="1701" y="381"/>
                  </a:lnTo>
                  <a:lnTo>
                    <a:pt x="1699" y="374"/>
                  </a:lnTo>
                  <a:lnTo>
                    <a:pt x="1699" y="366"/>
                  </a:lnTo>
                  <a:lnTo>
                    <a:pt x="1698" y="357"/>
                  </a:lnTo>
                  <a:lnTo>
                    <a:pt x="1699" y="349"/>
                  </a:lnTo>
                  <a:lnTo>
                    <a:pt x="1698" y="221"/>
                  </a:lnTo>
                  <a:lnTo>
                    <a:pt x="1699" y="210"/>
                  </a:lnTo>
                  <a:lnTo>
                    <a:pt x="1701" y="200"/>
                  </a:lnTo>
                  <a:lnTo>
                    <a:pt x="1703" y="189"/>
                  </a:lnTo>
                  <a:lnTo>
                    <a:pt x="1706" y="181"/>
                  </a:lnTo>
                  <a:lnTo>
                    <a:pt x="1710" y="173"/>
                  </a:lnTo>
                  <a:lnTo>
                    <a:pt x="1714" y="166"/>
                  </a:lnTo>
                  <a:lnTo>
                    <a:pt x="1720" y="159"/>
                  </a:lnTo>
                  <a:lnTo>
                    <a:pt x="1726" y="154"/>
                  </a:lnTo>
                  <a:lnTo>
                    <a:pt x="1732" y="150"/>
                  </a:lnTo>
                  <a:lnTo>
                    <a:pt x="1739" y="147"/>
                  </a:lnTo>
                  <a:lnTo>
                    <a:pt x="1748" y="144"/>
                  </a:lnTo>
                  <a:lnTo>
                    <a:pt x="1756" y="142"/>
                  </a:lnTo>
                  <a:lnTo>
                    <a:pt x="1765" y="142"/>
                  </a:lnTo>
                  <a:lnTo>
                    <a:pt x="1776" y="142"/>
                  </a:lnTo>
                  <a:lnTo>
                    <a:pt x="1786" y="142"/>
                  </a:lnTo>
                  <a:lnTo>
                    <a:pt x="1797" y="144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9382" name="Freeform 6"/>
            <p:cNvSpPr>
              <a:spLocks/>
            </p:cNvSpPr>
            <p:nvPr/>
          </p:nvSpPr>
          <p:spPr bwMode="auto">
            <a:xfrm>
              <a:off x="1120" y="1142"/>
              <a:ext cx="409" cy="457"/>
            </a:xfrm>
            <a:custGeom>
              <a:avLst/>
              <a:gdLst>
                <a:gd name="T0" fmla="*/ 560 w 2455"/>
                <a:gd name="T1" fmla="*/ 1251 h 2742"/>
                <a:gd name="T2" fmla="*/ 586 w 2455"/>
                <a:gd name="T3" fmla="*/ 1251 h 2742"/>
                <a:gd name="T4" fmla="*/ 589 w 2455"/>
                <a:gd name="T5" fmla="*/ 1252 h 2742"/>
                <a:gd name="T6" fmla="*/ 600 w 2455"/>
                <a:gd name="T7" fmla="*/ 1256 h 2742"/>
                <a:gd name="T8" fmla="*/ 602 w 2455"/>
                <a:gd name="T9" fmla="*/ 1256 h 2742"/>
                <a:gd name="T10" fmla="*/ 603 w 2455"/>
                <a:gd name="T11" fmla="*/ 1256 h 2742"/>
                <a:gd name="T12" fmla="*/ 614 w 2455"/>
                <a:gd name="T13" fmla="*/ 1259 h 2742"/>
                <a:gd name="T14" fmla="*/ 617 w 2455"/>
                <a:gd name="T15" fmla="*/ 1261 h 2742"/>
                <a:gd name="T16" fmla="*/ 635 w 2455"/>
                <a:gd name="T17" fmla="*/ 1267 h 2742"/>
                <a:gd name="T18" fmla="*/ 698 w 2455"/>
                <a:gd name="T19" fmla="*/ 1311 h 2742"/>
                <a:gd name="T20" fmla="*/ 726 w 2455"/>
                <a:gd name="T21" fmla="*/ 1354 h 2742"/>
                <a:gd name="T22" fmla="*/ 769 w 2455"/>
                <a:gd name="T23" fmla="*/ 1485 h 2742"/>
                <a:gd name="T24" fmla="*/ 808 w 2455"/>
                <a:gd name="T25" fmla="*/ 1581 h 2742"/>
                <a:gd name="T26" fmla="*/ 868 w 2455"/>
                <a:gd name="T27" fmla="*/ 1658 h 2742"/>
                <a:gd name="T28" fmla="*/ 885 w 2455"/>
                <a:gd name="T29" fmla="*/ 1706 h 2742"/>
                <a:gd name="T30" fmla="*/ 940 w 2455"/>
                <a:gd name="T31" fmla="*/ 2377 h 2742"/>
                <a:gd name="T32" fmla="*/ 931 w 2455"/>
                <a:gd name="T33" fmla="*/ 2422 h 2742"/>
                <a:gd name="T34" fmla="*/ 914 w 2455"/>
                <a:gd name="T35" fmla="*/ 2436 h 2742"/>
                <a:gd name="T36" fmla="*/ 887 w 2455"/>
                <a:gd name="T37" fmla="*/ 2441 h 2742"/>
                <a:gd name="T38" fmla="*/ 874 w 2455"/>
                <a:gd name="T39" fmla="*/ 2462 h 2742"/>
                <a:gd name="T40" fmla="*/ 892 w 2455"/>
                <a:gd name="T41" fmla="*/ 2495 h 2742"/>
                <a:gd name="T42" fmla="*/ 1013 w 2455"/>
                <a:gd name="T43" fmla="*/ 2609 h 2742"/>
                <a:gd name="T44" fmla="*/ 1192 w 2455"/>
                <a:gd name="T45" fmla="*/ 2725 h 2742"/>
                <a:gd name="T46" fmla="*/ 1220 w 2455"/>
                <a:gd name="T47" fmla="*/ 2742 h 2742"/>
                <a:gd name="T48" fmla="*/ 1239 w 2455"/>
                <a:gd name="T49" fmla="*/ 2732 h 2742"/>
                <a:gd name="T50" fmla="*/ 1250 w 2455"/>
                <a:gd name="T51" fmla="*/ 2695 h 2742"/>
                <a:gd name="T52" fmla="*/ 1367 w 2455"/>
                <a:gd name="T53" fmla="*/ 2431 h 2742"/>
                <a:gd name="T54" fmla="*/ 1463 w 2455"/>
                <a:gd name="T55" fmla="*/ 2400 h 2742"/>
                <a:gd name="T56" fmla="*/ 1501 w 2455"/>
                <a:gd name="T57" fmla="*/ 2404 h 2742"/>
                <a:gd name="T58" fmla="*/ 1530 w 2455"/>
                <a:gd name="T59" fmla="*/ 2422 h 2742"/>
                <a:gd name="T60" fmla="*/ 1573 w 2455"/>
                <a:gd name="T61" fmla="*/ 2485 h 2742"/>
                <a:gd name="T62" fmla="*/ 1617 w 2455"/>
                <a:gd name="T63" fmla="*/ 2539 h 2742"/>
                <a:gd name="T64" fmla="*/ 1648 w 2455"/>
                <a:gd name="T65" fmla="*/ 2554 h 2742"/>
                <a:gd name="T66" fmla="*/ 1736 w 2455"/>
                <a:gd name="T67" fmla="*/ 2506 h 2742"/>
                <a:gd name="T68" fmla="*/ 1757 w 2455"/>
                <a:gd name="T69" fmla="*/ 2472 h 2742"/>
                <a:gd name="T70" fmla="*/ 1751 w 2455"/>
                <a:gd name="T71" fmla="*/ 2445 h 2742"/>
                <a:gd name="T72" fmla="*/ 1744 w 2455"/>
                <a:gd name="T73" fmla="*/ 2415 h 2742"/>
                <a:gd name="T74" fmla="*/ 1753 w 2455"/>
                <a:gd name="T75" fmla="*/ 2387 h 2742"/>
                <a:gd name="T76" fmla="*/ 1780 w 2455"/>
                <a:gd name="T77" fmla="*/ 2367 h 2742"/>
                <a:gd name="T78" fmla="*/ 1825 w 2455"/>
                <a:gd name="T79" fmla="*/ 2352 h 2742"/>
                <a:gd name="T80" fmla="*/ 1860 w 2455"/>
                <a:gd name="T81" fmla="*/ 2326 h 2742"/>
                <a:gd name="T82" fmla="*/ 1886 w 2455"/>
                <a:gd name="T83" fmla="*/ 2278 h 2742"/>
                <a:gd name="T84" fmla="*/ 1906 w 2455"/>
                <a:gd name="T85" fmla="*/ 2178 h 2742"/>
                <a:gd name="T86" fmla="*/ 1948 w 2455"/>
                <a:gd name="T87" fmla="*/ 2115 h 2742"/>
                <a:gd name="T88" fmla="*/ 2017 w 2455"/>
                <a:gd name="T89" fmla="*/ 2091 h 2742"/>
                <a:gd name="T90" fmla="*/ 2455 w 2455"/>
                <a:gd name="T91" fmla="*/ 2087 h 2742"/>
                <a:gd name="T92" fmla="*/ 2037 w 2455"/>
                <a:gd name="T93" fmla="*/ 1243 h 2742"/>
                <a:gd name="T94" fmla="*/ 2149 w 2455"/>
                <a:gd name="T95" fmla="*/ 539 h 2742"/>
                <a:gd name="T96" fmla="*/ 1939 w 2455"/>
                <a:gd name="T97" fmla="*/ 2 h 2742"/>
                <a:gd name="T98" fmla="*/ 1551 w 2455"/>
                <a:gd name="T99" fmla="*/ 258 h 2742"/>
                <a:gd name="T100" fmla="*/ 780 w 2455"/>
                <a:gd name="T101" fmla="*/ 535 h 2742"/>
                <a:gd name="T102" fmla="*/ 220 w 2455"/>
                <a:gd name="T103" fmla="*/ 356 h 2742"/>
                <a:gd name="T104" fmla="*/ 237 w 2455"/>
                <a:gd name="T105" fmla="*/ 566 h 2742"/>
                <a:gd name="T106" fmla="*/ 173 w 2455"/>
                <a:gd name="T107" fmla="*/ 1047 h 27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455" h="2742">
                  <a:moveTo>
                    <a:pt x="533" y="1226"/>
                  </a:moveTo>
                  <a:lnTo>
                    <a:pt x="559" y="1251"/>
                  </a:lnTo>
                  <a:lnTo>
                    <a:pt x="559" y="1251"/>
                  </a:lnTo>
                  <a:lnTo>
                    <a:pt x="560" y="1251"/>
                  </a:lnTo>
                  <a:lnTo>
                    <a:pt x="560" y="1251"/>
                  </a:lnTo>
                  <a:lnTo>
                    <a:pt x="560" y="1251"/>
                  </a:lnTo>
                  <a:lnTo>
                    <a:pt x="566" y="1250"/>
                  </a:lnTo>
                  <a:lnTo>
                    <a:pt x="572" y="1250"/>
                  </a:lnTo>
                  <a:lnTo>
                    <a:pt x="578" y="1250"/>
                  </a:lnTo>
                  <a:lnTo>
                    <a:pt x="586" y="1251"/>
                  </a:lnTo>
                  <a:lnTo>
                    <a:pt x="586" y="1251"/>
                  </a:lnTo>
                  <a:lnTo>
                    <a:pt x="586" y="1251"/>
                  </a:lnTo>
                  <a:lnTo>
                    <a:pt x="587" y="1251"/>
                  </a:lnTo>
                  <a:lnTo>
                    <a:pt x="589" y="1252"/>
                  </a:lnTo>
                  <a:lnTo>
                    <a:pt x="589" y="1252"/>
                  </a:lnTo>
                  <a:lnTo>
                    <a:pt x="589" y="1252"/>
                  </a:lnTo>
                  <a:lnTo>
                    <a:pt x="595" y="1253"/>
                  </a:lnTo>
                  <a:lnTo>
                    <a:pt x="600" y="1256"/>
                  </a:lnTo>
                  <a:lnTo>
                    <a:pt x="600" y="1256"/>
                  </a:lnTo>
                  <a:lnTo>
                    <a:pt x="600" y="1256"/>
                  </a:lnTo>
                  <a:lnTo>
                    <a:pt x="601" y="1256"/>
                  </a:lnTo>
                  <a:lnTo>
                    <a:pt x="601" y="1256"/>
                  </a:lnTo>
                  <a:lnTo>
                    <a:pt x="601" y="1256"/>
                  </a:lnTo>
                  <a:lnTo>
                    <a:pt x="602" y="1256"/>
                  </a:lnTo>
                  <a:lnTo>
                    <a:pt x="602" y="1256"/>
                  </a:lnTo>
                  <a:lnTo>
                    <a:pt x="602" y="1256"/>
                  </a:lnTo>
                  <a:lnTo>
                    <a:pt x="603" y="1256"/>
                  </a:lnTo>
                  <a:lnTo>
                    <a:pt x="603" y="1256"/>
                  </a:lnTo>
                  <a:lnTo>
                    <a:pt x="603" y="1256"/>
                  </a:lnTo>
                  <a:lnTo>
                    <a:pt x="603" y="1256"/>
                  </a:lnTo>
                  <a:lnTo>
                    <a:pt x="608" y="1258"/>
                  </a:lnTo>
                  <a:lnTo>
                    <a:pt x="613" y="1259"/>
                  </a:lnTo>
                  <a:lnTo>
                    <a:pt x="613" y="1259"/>
                  </a:lnTo>
                  <a:lnTo>
                    <a:pt x="614" y="1259"/>
                  </a:lnTo>
                  <a:lnTo>
                    <a:pt x="614" y="1259"/>
                  </a:lnTo>
                  <a:lnTo>
                    <a:pt x="614" y="1260"/>
                  </a:lnTo>
                  <a:lnTo>
                    <a:pt x="615" y="1260"/>
                  </a:lnTo>
                  <a:lnTo>
                    <a:pt x="617" y="1260"/>
                  </a:lnTo>
                  <a:lnTo>
                    <a:pt x="617" y="1260"/>
                  </a:lnTo>
                  <a:lnTo>
                    <a:pt x="617" y="1261"/>
                  </a:lnTo>
                  <a:lnTo>
                    <a:pt x="618" y="1261"/>
                  </a:lnTo>
                  <a:lnTo>
                    <a:pt x="618" y="1261"/>
                  </a:lnTo>
                  <a:lnTo>
                    <a:pt x="619" y="1261"/>
                  </a:lnTo>
                  <a:lnTo>
                    <a:pt x="619" y="1261"/>
                  </a:lnTo>
                  <a:lnTo>
                    <a:pt x="635" y="1267"/>
                  </a:lnTo>
                  <a:lnTo>
                    <a:pt x="652" y="1275"/>
                  </a:lnTo>
                  <a:lnTo>
                    <a:pt x="668" y="1286"/>
                  </a:lnTo>
                  <a:lnTo>
                    <a:pt x="683" y="1298"/>
                  </a:lnTo>
                  <a:lnTo>
                    <a:pt x="690" y="1304"/>
                  </a:lnTo>
                  <a:lnTo>
                    <a:pt x="698" y="1311"/>
                  </a:lnTo>
                  <a:lnTo>
                    <a:pt x="704" y="1320"/>
                  </a:lnTo>
                  <a:lnTo>
                    <a:pt x="710" y="1327"/>
                  </a:lnTo>
                  <a:lnTo>
                    <a:pt x="715" y="1335"/>
                  </a:lnTo>
                  <a:lnTo>
                    <a:pt x="720" y="1345"/>
                  </a:lnTo>
                  <a:lnTo>
                    <a:pt x="726" y="1354"/>
                  </a:lnTo>
                  <a:lnTo>
                    <a:pt x="730" y="1363"/>
                  </a:lnTo>
                  <a:lnTo>
                    <a:pt x="741" y="1390"/>
                  </a:lnTo>
                  <a:lnTo>
                    <a:pt x="751" y="1420"/>
                  </a:lnTo>
                  <a:lnTo>
                    <a:pt x="761" y="1452"/>
                  </a:lnTo>
                  <a:lnTo>
                    <a:pt x="769" y="1485"/>
                  </a:lnTo>
                  <a:lnTo>
                    <a:pt x="779" y="1516"/>
                  </a:lnTo>
                  <a:lnTo>
                    <a:pt x="790" y="1545"/>
                  </a:lnTo>
                  <a:lnTo>
                    <a:pt x="795" y="1557"/>
                  </a:lnTo>
                  <a:lnTo>
                    <a:pt x="801" y="1570"/>
                  </a:lnTo>
                  <a:lnTo>
                    <a:pt x="808" y="1581"/>
                  </a:lnTo>
                  <a:lnTo>
                    <a:pt x="816" y="1591"/>
                  </a:lnTo>
                  <a:lnTo>
                    <a:pt x="829" y="1608"/>
                  </a:lnTo>
                  <a:lnTo>
                    <a:pt x="843" y="1625"/>
                  </a:lnTo>
                  <a:lnTo>
                    <a:pt x="856" y="1641"/>
                  </a:lnTo>
                  <a:lnTo>
                    <a:pt x="868" y="1658"/>
                  </a:lnTo>
                  <a:lnTo>
                    <a:pt x="873" y="1666"/>
                  </a:lnTo>
                  <a:lnTo>
                    <a:pt x="877" y="1675"/>
                  </a:lnTo>
                  <a:lnTo>
                    <a:pt x="880" y="1685"/>
                  </a:lnTo>
                  <a:lnTo>
                    <a:pt x="883" y="1695"/>
                  </a:lnTo>
                  <a:lnTo>
                    <a:pt x="885" y="1706"/>
                  </a:lnTo>
                  <a:lnTo>
                    <a:pt x="886" y="1718"/>
                  </a:lnTo>
                  <a:lnTo>
                    <a:pt x="886" y="1730"/>
                  </a:lnTo>
                  <a:lnTo>
                    <a:pt x="884" y="1743"/>
                  </a:lnTo>
                  <a:lnTo>
                    <a:pt x="939" y="2355"/>
                  </a:lnTo>
                  <a:lnTo>
                    <a:pt x="940" y="2377"/>
                  </a:lnTo>
                  <a:lnTo>
                    <a:pt x="938" y="2396"/>
                  </a:lnTo>
                  <a:lnTo>
                    <a:pt x="937" y="2404"/>
                  </a:lnTo>
                  <a:lnTo>
                    <a:pt x="935" y="2410"/>
                  </a:lnTo>
                  <a:lnTo>
                    <a:pt x="933" y="2416"/>
                  </a:lnTo>
                  <a:lnTo>
                    <a:pt x="931" y="2422"/>
                  </a:lnTo>
                  <a:lnTo>
                    <a:pt x="929" y="2426"/>
                  </a:lnTo>
                  <a:lnTo>
                    <a:pt x="926" y="2430"/>
                  </a:lnTo>
                  <a:lnTo>
                    <a:pt x="921" y="2432"/>
                  </a:lnTo>
                  <a:lnTo>
                    <a:pt x="918" y="2434"/>
                  </a:lnTo>
                  <a:lnTo>
                    <a:pt x="914" y="2436"/>
                  </a:lnTo>
                  <a:lnTo>
                    <a:pt x="910" y="2437"/>
                  </a:lnTo>
                  <a:lnTo>
                    <a:pt x="906" y="2437"/>
                  </a:lnTo>
                  <a:lnTo>
                    <a:pt x="902" y="2437"/>
                  </a:lnTo>
                  <a:lnTo>
                    <a:pt x="893" y="2439"/>
                  </a:lnTo>
                  <a:lnTo>
                    <a:pt x="887" y="2441"/>
                  </a:lnTo>
                  <a:lnTo>
                    <a:pt x="882" y="2444"/>
                  </a:lnTo>
                  <a:lnTo>
                    <a:pt x="878" y="2449"/>
                  </a:lnTo>
                  <a:lnTo>
                    <a:pt x="876" y="2453"/>
                  </a:lnTo>
                  <a:lnTo>
                    <a:pt x="874" y="2457"/>
                  </a:lnTo>
                  <a:lnTo>
                    <a:pt x="874" y="2462"/>
                  </a:lnTo>
                  <a:lnTo>
                    <a:pt x="875" y="2467"/>
                  </a:lnTo>
                  <a:lnTo>
                    <a:pt x="878" y="2473"/>
                  </a:lnTo>
                  <a:lnTo>
                    <a:pt x="881" y="2481"/>
                  </a:lnTo>
                  <a:lnTo>
                    <a:pt x="886" y="2488"/>
                  </a:lnTo>
                  <a:lnTo>
                    <a:pt x="892" y="2495"/>
                  </a:lnTo>
                  <a:lnTo>
                    <a:pt x="909" y="2512"/>
                  </a:lnTo>
                  <a:lnTo>
                    <a:pt x="930" y="2532"/>
                  </a:lnTo>
                  <a:lnTo>
                    <a:pt x="955" y="2557"/>
                  </a:lnTo>
                  <a:lnTo>
                    <a:pt x="983" y="2583"/>
                  </a:lnTo>
                  <a:lnTo>
                    <a:pt x="1013" y="2609"/>
                  </a:lnTo>
                  <a:lnTo>
                    <a:pt x="1044" y="2634"/>
                  </a:lnTo>
                  <a:lnTo>
                    <a:pt x="1078" y="2658"/>
                  </a:lnTo>
                  <a:lnTo>
                    <a:pt x="1114" y="2682"/>
                  </a:lnTo>
                  <a:lnTo>
                    <a:pt x="1152" y="2704"/>
                  </a:lnTo>
                  <a:lnTo>
                    <a:pt x="1192" y="2725"/>
                  </a:lnTo>
                  <a:lnTo>
                    <a:pt x="1198" y="2731"/>
                  </a:lnTo>
                  <a:lnTo>
                    <a:pt x="1204" y="2735"/>
                  </a:lnTo>
                  <a:lnTo>
                    <a:pt x="1209" y="2738"/>
                  </a:lnTo>
                  <a:lnTo>
                    <a:pt x="1215" y="2740"/>
                  </a:lnTo>
                  <a:lnTo>
                    <a:pt x="1220" y="2742"/>
                  </a:lnTo>
                  <a:lnTo>
                    <a:pt x="1225" y="2742"/>
                  </a:lnTo>
                  <a:lnTo>
                    <a:pt x="1229" y="2741"/>
                  </a:lnTo>
                  <a:lnTo>
                    <a:pt x="1232" y="2739"/>
                  </a:lnTo>
                  <a:lnTo>
                    <a:pt x="1236" y="2736"/>
                  </a:lnTo>
                  <a:lnTo>
                    <a:pt x="1239" y="2732"/>
                  </a:lnTo>
                  <a:lnTo>
                    <a:pt x="1243" y="2726"/>
                  </a:lnTo>
                  <a:lnTo>
                    <a:pt x="1245" y="2720"/>
                  </a:lnTo>
                  <a:lnTo>
                    <a:pt x="1247" y="2713"/>
                  </a:lnTo>
                  <a:lnTo>
                    <a:pt x="1249" y="2705"/>
                  </a:lnTo>
                  <a:lnTo>
                    <a:pt x="1250" y="2695"/>
                  </a:lnTo>
                  <a:lnTo>
                    <a:pt x="1251" y="2685"/>
                  </a:lnTo>
                  <a:lnTo>
                    <a:pt x="1292" y="2476"/>
                  </a:lnTo>
                  <a:lnTo>
                    <a:pt x="1319" y="2458"/>
                  </a:lnTo>
                  <a:lnTo>
                    <a:pt x="1343" y="2443"/>
                  </a:lnTo>
                  <a:lnTo>
                    <a:pt x="1367" y="2431"/>
                  </a:lnTo>
                  <a:lnTo>
                    <a:pt x="1389" y="2421"/>
                  </a:lnTo>
                  <a:lnTo>
                    <a:pt x="1409" y="2412"/>
                  </a:lnTo>
                  <a:lnTo>
                    <a:pt x="1429" y="2406"/>
                  </a:lnTo>
                  <a:lnTo>
                    <a:pt x="1447" y="2402"/>
                  </a:lnTo>
                  <a:lnTo>
                    <a:pt x="1463" y="2400"/>
                  </a:lnTo>
                  <a:lnTo>
                    <a:pt x="1472" y="2400"/>
                  </a:lnTo>
                  <a:lnTo>
                    <a:pt x="1480" y="2400"/>
                  </a:lnTo>
                  <a:lnTo>
                    <a:pt x="1487" y="2401"/>
                  </a:lnTo>
                  <a:lnTo>
                    <a:pt x="1493" y="2403"/>
                  </a:lnTo>
                  <a:lnTo>
                    <a:pt x="1501" y="2404"/>
                  </a:lnTo>
                  <a:lnTo>
                    <a:pt x="1507" y="2407"/>
                  </a:lnTo>
                  <a:lnTo>
                    <a:pt x="1513" y="2410"/>
                  </a:lnTo>
                  <a:lnTo>
                    <a:pt x="1519" y="2413"/>
                  </a:lnTo>
                  <a:lnTo>
                    <a:pt x="1524" y="2418"/>
                  </a:lnTo>
                  <a:lnTo>
                    <a:pt x="1530" y="2422"/>
                  </a:lnTo>
                  <a:lnTo>
                    <a:pt x="1535" y="2427"/>
                  </a:lnTo>
                  <a:lnTo>
                    <a:pt x="1540" y="2432"/>
                  </a:lnTo>
                  <a:lnTo>
                    <a:pt x="1549" y="2444"/>
                  </a:lnTo>
                  <a:lnTo>
                    <a:pt x="1557" y="2459"/>
                  </a:lnTo>
                  <a:lnTo>
                    <a:pt x="1573" y="2485"/>
                  </a:lnTo>
                  <a:lnTo>
                    <a:pt x="1588" y="2508"/>
                  </a:lnTo>
                  <a:lnTo>
                    <a:pt x="1595" y="2517"/>
                  </a:lnTo>
                  <a:lnTo>
                    <a:pt x="1602" y="2525"/>
                  </a:lnTo>
                  <a:lnTo>
                    <a:pt x="1609" y="2533"/>
                  </a:lnTo>
                  <a:lnTo>
                    <a:pt x="1617" y="2539"/>
                  </a:lnTo>
                  <a:lnTo>
                    <a:pt x="1623" y="2544"/>
                  </a:lnTo>
                  <a:lnTo>
                    <a:pt x="1629" y="2548"/>
                  </a:lnTo>
                  <a:lnTo>
                    <a:pt x="1635" y="2551"/>
                  </a:lnTo>
                  <a:lnTo>
                    <a:pt x="1641" y="2553"/>
                  </a:lnTo>
                  <a:lnTo>
                    <a:pt x="1648" y="2554"/>
                  </a:lnTo>
                  <a:lnTo>
                    <a:pt x="1653" y="2554"/>
                  </a:lnTo>
                  <a:lnTo>
                    <a:pt x="1659" y="2553"/>
                  </a:lnTo>
                  <a:lnTo>
                    <a:pt x="1664" y="2551"/>
                  </a:lnTo>
                  <a:lnTo>
                    <a:pt x="1727" y="2513"/>
                  </a:lnTo>
                  <a:lnTo>
                    <a:pt x="1736" y="2506"/>
                  </a:lnTo>
                  <a:lnTo>
                    <a:pt x="1744" y="2497"/>
                  </a:lnTo>
                  <a:lnTo>
                    <a:pt x="1750" y="2490"/>
                  </a:lnTo>
                  <a:lnTo>
                    <a:pt x="1754" y="2482"/>
                  </a:lnTo>
                  <a:lnTo>
                    <a:pt x="1757" y="2477"/>
                  </a:lnTo>
                  <a:lnTo>
                    <a:pt x="1757" y="2472"/>
                  </a:lnTo>
                  <a:lnTo>
                    <a:pt x="1758" y="2467"/>
                  </a:lnTo>
                  <a:lnTo>
                    <a:pt x="1757" y="2462"/>
                  </a:lnTo>
                  <a:lnTo>
                    <a:pt x="1755" y="2457"/>
                  </a:lnTo>
                  <a:lnTo>
                    <a:pt x="1754" y="2452"/>
                  </a:lnTo>
                  <a:lnTo>
                    <a:pt x="1751" y="2445"/>
                  </a:lnTo>
                  <a:lnTo>
                    <a:pt x="1748" y="2439"/>
                  </a:lnTo>
                  <a:lnTo>
                    <a:pt x="1746" y="2433"/>
                  </a:lnTo>
                  <a:lnTo>
                    <a:pt x="1745" y="2427"/>
                  </a:lnTo>
                  <a:lnTo>
                    <a:pt x="1744" y="2421"/>
                  </a:lnTo>
                  <a:lnTo>
                    <a:pt x="1744" y="2415"/>
                  </a:lnTo>
                  <a:lnTo>
                    <a:pt x="1745" y="2409"/>
                  </a:lnTo>
                  <a:lnTo>
                    <a:pt x="1746" y="2403"/>
                  </a:lnTo>
                  <a:lnTo>
                    <a:pt x="1748" y="2398"/>
                  </a:lnTo>
                  <a:lnTo>
                    <a:pt x="1750" y="2393"/>
                  </a:lnTo>
                  <a:lnTo>
                    <a:pt x="1753" y="2387"/>
                  </a:lnTo>
                  <a:lnTo>
                    <a:pt x="1758" y="2382"/>
                  </a:lnTo>
                  <a:lnTo>
                    <a:pt x="1762" y="2378"/>
                  </a:lnTo>
                  <a:lnTo>
                    <a:pt x="1767" y="2374"/>
                  </a:lnTo>
                  <a:lnTo>
                    <a:pt x="1773" y="2370"/>
                  </a:lnTo>
                  <a:lnTo>
                    <a:pt x="1780" y="2367"/>
                  </a:lnTo>
                  <a:lnTo>
                    <a:pt x="1789" y="2364"/>
                  </a:lnTo>
                  <a:lnTo>
                    <a:pt x="1797" y="2362"/>
                  </a:lnTo>
                  <a:lnTo>
                    <a:pt x="1807" y="2358"/>
                  </a:lnTo>
                  <a:lnTo>
                    <a:pt x="1817" y="2355"/>
                  </a:lnTo>
                  <a:lnTo>
                    <a:pt x="1825" y="2352"/>
                  </a:lnTo>
                  <a:lnTo>
                    <a:pt x="1833" y="2348"/>
                  </a:lnTo>
                  <a:lnTo>
                    <a:pt x="1841" y="2343"/>
                  </a:lnTo>
                  <a:lnTo>
                    <a:pt x="1848" y="2338"/>
                  </a:lnTo>
                  <a:lnTo>
                    <a:pt x="1855" y="2333"/>
                  </a:lnTo>
                  <a:lnTo>
                    <a:pt x="1860" y="2326"/>
                  </a:lnTo>
                  <a:lnTo>
                    <a:pt x="1865" y="2320"/>
                  </a:lnTo>
                  <a:lnTo>
                    <a:pt x="1870" y="2313"/>
                  </a:lnTo>
                  <a:lnTo>
                    <a:pt x="1875" y="2305"/>
                  </a:lnTo>
                  <a:lnTo>
                    <a:pt x="1879" y="2296"/>
                  </a:lnTo>
                  <a:lnTo>
                    <a:pt x="1886" y="2278"/>
                  </a:lnTo>
                  <a:lnTo>
                    <a:pt x="1891" y="2258"/>
                  </a:lnTo>
                  <a:lnTo>
                    <a:pt x="1893" y="2235"/>
                  </a:lnTo>
                  <a:lnTo>
                    <a:pt x="1896" y="2214"/>
                  </a:lnTo>
                  <a:lnTo>
                    <a:pt x="1901" y="2196"/>
                  </a:lnTo>
                  <a:lnTo>
                    <a:pt x="1906" y="2178"/>
                  </a:lnTo>
                  <a:lnTo>
                    <a:pt x="1913" y="2163"/>
                  </a:lnTo>
                  <a:lnTo>
                    <a:pt x="1920" y="2148"/>
                  </a:lnTo>
                  <a:lnTo>
                    <a:pt x="1929" y="2136"/>
                  </a:lnTo>
                  <a:lnTo>
                    <a:pt x="1938" y="2124"/>
                  </a:lnTo>
                  <a:lnTo>
                    <a:pt x="1948" y="2115"/>
                  </a:lnTo>
                  <a:lnTo>
                    <a:pt x="1960" y="2107"/>
                  </a:lnTo>
                  <a:lnTo>
                    <a:pt x="1972" y="2100"/>
                  </a:lnTo>
                  <a:lnTo>
                    <a:pt x="1987" y="2095"/>
                  </a:lnTo>
                  <a:lnTo>
                    <a:pt x="2001" y="2092"/>
                  </a:lnTo>
                  <a:lnTo>
                    <a:pt x="2017" y="2091"/>
                  </a:lnTo>
                  <a:lnTo>
                    <a:pt x="2033" y="2091"/>
                  </a:lnTo>
                  <a:lnTo>
                    <a:pt x="2051" y="2092"/>
                  </a:lnTo>
                  <a:lnTo>
                    <a:pt x="2451" y="2087"/>
                  </a:lnTo>
                  <a:lnTo>
                    <a:pt x="2451" y="2088"/>
                  </a:lnTo>
                  <a:lnTo>
                    <a:pt x="2455" y="2087"/>
                  </a:lnTo>
                  <a:lnTo>
                    <a:pt x="2423" y="1635"/>
                  </a:lnTo>
                  <a:lnTo>
                    <a:pt x="2283" y="1541"/>
                  </a:lnTo>
                  <a:lnTo>
                    <a:pt x="2189" y="1477"/>
                  </a:lnTo>
                  <a:lnTo>
                    <a:pt x="2047" y="1335"/>
                  </a:lnTo>
                  <a:lnTo>
                    <a:pt x="2037" y="1243"/>
                  </a:lnTo>
                  <a:lnTo>
                    <a:pt x="1931" y="1060"/>
                  </a:lnTo>
                  <a:lnTo>
                    <a:pt x="1925" y="975"/>
                  </a:lnTo>
                  <a:lnTo>
                    <a:pt x="2035" y="797"/>
                  </a:lnTo>
                  <a:lnTo>
                    <a:pt x="2055" y="654"/>
                  </a:lnTo>
                  <a:lnTo>
                    <a:pt x="2149" y="539"/>
                  </a:lnTo>
                  <a:lnTo>
                    <a:pt x="2109" y="389"/>
                  </a:lnTo>
                  <a:lnTo>
                    <a:pt x="2082" y="295"/>
                  </a:lnTo>
                  <a:lnTo>
                    <a:pt x="1929" y="232"/>
                  </a:lnTo>
                  <a:lnTo>
                    <a:pt x="1975" y="59"/>
                  </a:lnTo>
                  <a:lnTo>
                    <a:pt x="1939" y="2"/>
                  </a:lnTo>
                  <a:lnTo>
                    <a:pt x="1838" y="0"/>
                  </a:lnTo>
                  <a:lnTo>
                    <a:pt x="1746" y="14"/>
                  </a:lnTo>
                  <a:lnTo>
                    <a:pt x="1716" y="112"/>
                  </a:lnTo>
                  <a:lnTo>
                    <a:pt x="1644" y="160"/>
                  </a:lnTo>
                  <a:lnTo>
                    <a:pt x="1551" y="258"/>
                  </a:lnTo>
                  <a:lnTo>
                    <a:pt x="1384" y="289"/>
                  </a:lnTo>
                  <a:lnTo>
                    <a:pt x="1317" y="387"/>
                  </a:lnTo>
                  <a:lnTo>
                    <a:pt x="1185" y="413"/>
                  </a:lnTo>
                  <a:lnTo>
                    <a:pt x="884" y="429"/>
                  </a:lnTo>
                  <a:lnTo>
                    <a:pt x="780" y="535"/>
                  </a:lnTo>
                  <a:lnTo>
                    <a:pt x="706" y="555"/>
                  </a:lnTo>
                  <a:lnTo>
                    <a:pt x="634" y="494"/>
                  </a:lnTo>
                  <a:lnTo>
                    <a:pt x="500" y="496"/>
                  </a:lnTo>
                  <a:lnTo>
                    <a:pt x="346" y="437"/>
                  </a:lnTo>
                  <a:lnTo>
                    <a:pt x="220" y="356"/>
                  </a:lnTo>
                  <a:lnTo>
                    <a:pt x="25" y="330"/>
                  </a:lnTo>
                  <a:lnTo>
                    <a:pt x="0" y="358"/>
                  </a:lnTo>
                  <a:lnTo>
                    <a:pt x="46" y="437"/>
                  </a:lnTo>
                  <a:lnTo>
                    <a:pt x="207" y="500"/>
                  </a:lnTo>
                  <a:lnTo>
                    <a:pt x="237" y="566"/>
                  </a:lnTo>
                  <a:lnTo>
                    <a:pt x="234" y="670"/>
                  </a:lnTo>
                  <a:lnTo>
                    <a:pt x="158" y="793"/>
                  </a:lnTo>
                  <a:lnTo>
                    <a:pt x="139" y="869"/>
                  </a:lnTo>
                  <a:lnTo>
                    <a:pt x="154" y="960"/>
                  </a:lnTo>
                  <a:lnTo>
                    <a:pt x="173" y="1047"/>
                  </a:lnTo>
                  <a:lnTo>
                    <a:pt x="213" y="1099"/>
                  </a:lnTo>
                  <a:lnTo>
                    <a:pt x="518" y="1117"/>
                  </a:lnTo>
                  <a:lnTo>
                    <a:pt x="542" y="1168"/>
                  </a:lnTo>
                  <a:lnTo>
                    <a:pt x="533" y="1226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9383" name="Freeform 7"/>
            <p:cNvSpPr>
              <a:spLocks/>
            </p:cNvSpPr>
            <p:nvPr/>
          </p:nvSpPr>
          <p:spPr bwMode="auto">
            <a:xfrm>
              <a:off x="2425" y="3014"/>
              <a:ext cx="273" cy="157"/>
            </a:xfrm>
            <a:custGeom>
              <a:avLst/>
              <a:gdLst>
                <a:gd name="T0" fmla="*/ 601 w 1639"/>
                <a:gd name="T1" fmla="*/ 812 h 942"/>
                <a:gd name="T2" fmla="*/ 1136 w 1639"/>
                <a:gd name="T3" fmla="*/ 832 h 942"/>
                <a:gd name="T4" fmla="*/ 1214 w 1639"/>
                <a:gd name="T5" fmla="*/ 724 h 942"/>
                <a:gd name="T6" fmla="*/ 1399 w 1639"/>
                <a:gd name="T7" fmla="*/ 577 h 942"/>
                <a:gd name="T8" fmla="*/ 1636 w 1639"/>
                <a:gd name="T9" fmla="*/ 305 h 942"/>
                <a:gd name="T10" fmla="*/ 1515 w 1639"/>
                <a:gd name="T11" fmla="*/ 221 h 942"/>
                <a:gd name="T12" fmla="*/ 1372 w 1639"/>
                <a:gd name="T13" fmla="*/ 169 h 942"/>
                <a:gd name="T14" fmla="*/ 1358 w 1639"/>
                <a:gd name="T15" fmla="*/ 164 h 942"/>
                <a:gd name="T16" fmla="*/ 1345 w 1639"/>
                <a:gd name="T17" fmla="*/ 158 h 942"/>
                <a:gd name="T18" fmla="*/ 1336 w 1639"/>
                <a:gd name="T19" fmla="*/ 150 h 942"/>
                <a:gd name="T20" fmla="*/ 1327 w 1639"/>
                <a:gd name="T21" fmla="*/ 136 h 942"/>
                <a:gd name="T22" fmla="*/ 1320 w 1639"/>
                <a:gd name="T23" fmla="*/ 115 h 942"/>
                <a:gd name="T24" fmla="*/ 1284 w 1639"/>
                <a:gd name="T25" fmla="*/ 0 h 942"/>
                <a:gd name="T26" fmla="*/ 1143 w 1639"/>
                <a:gd name="T27" fmla="*/ 180 h 942"/>
                <a:gd name="T28" fmla="*/ 1059 w 1639"/>
                <a:gd name="T29" fmla="*/ 268 h 942"/>
                <a:gd name="T30" fmla="*/ 1051 w 1639"/>
                <a:gd name="T31" fmla="*/ 286 h 942"/>
                <a:gd name="T32" fmla="*/ 1038 w 1639"/>
                <a:gd name="T33" fmla="*/ 360 h 942"/>
                <a:gd name="T34" fmla="*/ 759 w 1639"/>
                <a:gd name="T35" fmla="*/ 470 h 942"/>
                <a:gd name="T36" fmla="*/ 738 w 1639"/>
                <a:gd name="T37" fmla="*/ 478 h 942"/>
                <a:gd name="T38" fmla="*/ 718 w 1639"/>
                <a:gd name="T39" fmla="*/ 480 h 942"/>
                <a:gd name="T40" fmla="*/ 701 w 1639"/>
                <a:gd name="T41" fmla="*/ 475 h 942"/>
                <a:gd name="T42" fmla="*/ 679 w 1639"/>
                <a:gd name="T43" fmla="*/ 463 h 942"/>
                <a:gd name="T44" fmla="*/ 648 w 1639"/>
                <a:gd name="T45" fmla="*/ 452 h 942"/>
                <a:gd name="T46" fmla="*/ 615 w 1639"/>
                <a:gd name="T47" fmla="*/ 449 h 942"/>
                <a:gd name="T48" fmla="*/ 579 w 1639"/>
                <a:gd name="T49" fmla="*/ 454 h 942"/>
                <a:gd name="T50" fmla="*/ 282 w 1639"/>
                <a:gd name="T51" fmla="*/ 503 h 942"/>
                <a:gd name="T52" fmla="*/ 192 w 1639"/>
                <a:gd name="T53" fmla="*/ 552 h 942"/>
                <a:gd name="T54" fmla="*/ 153 w 1639"/>
                <a:gd name="T55" fmla="*/ 579 h 942"/>
                <a:gd name="T56" fmla="*/ 124 w 1639"/>
                <a:gd name="T57" fmla="*/ 604 h 942"/>
                <a:gd name="T58" fmla="*/ 105 w 1639"/>
                <a:gd name="T59" fmla="*/ 625 h 942"/>
                <a:gd name="T60" fmla="*/ 99 w 1639"/>
                <a:gd name="T61" fmla="*/ 640 h 942"/>
                <a:gd name="T62" fmla="*/ 99 w 1639"/>
                <a:gd name="T63" fmla="*/ 648 h 942"/>
                <a:gd name="T64" fmla="*/ 101 w 1639"/>
                <a:gd name="T65" fmla="*/ 657 h 942"/>
                <a:gd name="T66" fmla="*/ 106 w 1639"/>
                <a:gd name="T67" fmla="*/ 663 h 942"/>
                <a:gd name="T68" fmla="*/ 115 w 1639"/>
                <a:gd name="T69" fmla="*/ 669 h 942"/>
                <a:gd name="T70" fmla="*/ 127 w 1639"/>
                <a:gd name="T71" fmla="*/ 674 h 942"/>
                <a:gd name="T72" fmla="*/ 152 w 1639"/>
                <a:gd name="T73" fmla="*/ 680 h 942"/>
                <a:gd name="T74" fmla="*/ 191 w 1639"/>
                <a:gd name="T75" fmla="*/ 683 h 942"/>
                <a:gd name="T76" fmla="*/ 224 w 1639"/>
                <a:gd name="T77" fmla="*/ 686 h 942"/>
                <a:gd name="T78" fmla="*/ 248 w 1639"/>
                <a:gd name="T79" fmla="*/ 691 h 942"/>
                <a:gd name="T80" fmla="*/ 259 w 1639"/>
                <a:gd name="T81" fmla="*/ 698 h 942"/>
                <a:gd name="T82" fmla="*/ 264 w 1639"/>
                <a:gd name="T83" fmla="*/ 703 h 942"/>
                <a:gd name="T84" fmla="*/ 266 w 1639"/>
                <a:gd name="T85" fmla="*/ 709 h 942"/>
                <a:gd name="T86" fmla="*/ 264 w 1639"/>
                <a:gd name="T87" fmla="*/ 718 h 942"/>
                <a:gd name="T88" fmla="*/ 257 w 1639"/>
                <a:gd name="T89" fmla="*/ 731 h 942"/>
                <a:gd name="T90" fmla="*/ 235 w 1639"/>
                <a:gd name="T91" fmla="*/ 754 h 942"/>
                <a:gd name="T92" fmla="*/ 199 w 1639"/>
                <a:gd name="T93" fmla="*/ 781 h 942"/>
                <a:gd name="T94" fmla="*/ 63 w 1639"/>
                <a:gd name="T95" fmla="*/ 829 h 942"/>
                <a:gd name="T96" fmla="*/ 56 w 1639"/>
                <a:gd name="T97" fmla="*/ 829 h 942"/>
                <a:gd name="T98" fmla="*/ 48 w 1639"/>
                <a:gd name="T99" fmla="*/ 832 h 942"/>
                <a:gd name="T100" fmla="*/ 32 w 1639"/>
                <a:gd name="T101" fmla="*/ 844 h 942"/>
                <a:gd name="T102" fmla="*/ 18 w 1639"/>
                <a:gd name="T103" fmla="*/ 864 h 942"/>
                <a:gd name="T104" fmla="*/ 6 w 1639"/>
                <a:gd name="T105" fmla="*/ 887 h 942"/>
                <a:gd name="T106" fmla="*/ 1 w 1639"/>
                <a:gd name="T107" fmla="*/ 909 h 942"/>
                <a:gd name="T108" fmla="*/ 2 w 1639"/>
                <a:gd name="T109" fmla="*/ 928 h 942"/>
                <a:gd name="T110" fmla="*/ 5 w 1639"/>
                <a:gd name="T111" fmla="*/ 935 h 942"/>
                <a:gd name="T112" fmla="*/ 12 w 1639"/>
                <a:gd name="T113" fmla="*/ 940 h 942"/>
                <a:gd name="T114" fmla="*/ 21 w 1639"/>
                <a:gd name="T115" fmla="*/ 942 h 942"/>
                <a:gd name="T116" fmla="*/ 33 w 1639"/>
                <a:gd name="T117" fmla="*/ 941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639" h="942">
                  <a:moveTo>
                    <a:pt x="33" y="941"/>
                  </a:moveTo>
                  <a:lnTo>
                    <a:pt x="601" y="812"/>
                  </a:lnTo>
                  <a:lnTo>
                    <a:pt x="920" y="805"/>
                  </a:lnTo>
                  <a:lnTo>
                    <a:pt x="1136" y="832"/>
                  </a:lnTo>
                  <a:lnTo>
                    <a:pt x="1229" y="790"/>
                  </a:lnTo>
                  <a:lnTo>
                    <a:pt x="1214" y="724"/>
                  </a:lnTo>
                  <a:lnTo>
                    <a:pt x="1318" y="609"/>
                  </a:lnTo>
                  <a:lnTo>
                    <a:pt x="1399" y="577"/>
                  </a:lnTo>
                  <a:lnTo>
                    <a:pt x="1639" y="518"/>
                  </a:lnTo>
                  <a:lnTo>
                    <a:pt x="1636" y="305"/>
                  </a:lnTo>
                  <a:lnTo>
                    <a:pt x="1598" y="278"/>
                  </a:lnTo>
                  <a:lnTo>
                    <a:pt x="1515" y="221"/>
                  </a:lnTo>
                  <a:lnTo>
                    <a:pt x="1381" y="170"/>
                  </a:lnTo>
                  <a:lnTo>
                    <a:pt x="1372" y="169"/>
                  </a:lnTo>
                  <a:lnTo>
                    <a:pt x="1364" y="166"/>
                  </a:lnTo>
                  <a:lnTo>
                    <a:pt x="1358" y="164"/>
                  </a:lnTo>
                  <a:lnTo>
                    <a:pt x="1350" y="161"/>
                  </a:lnTo>
                  <a:lnTo>
                    <a:pt x="1345" y="158"/>
                  </a:lnTo>
                  <a:lnTo>
                    <a:pt x="1340" y="154"/>
                  </a:lnTo>
                  <a:lnTo>
                    <a:pt x="1336" y="150"/>
                  </a:lnTo>
                  <a:lnTo>
                    <a:pt x="1333" y="146"/>
                  </a:lnTo>
                  <a:lnTo>
                    <a:pt x="1327" y="136"/>
                  </a:lnTo>
                  <a:lnTo>
                    <a:pt x="1322" y="127"/>
                  </a:lnTo>
                  <a:lnTo>
                    <a:pt x="1320" y="115"/>
                  </a:lnTo>
                  <a:lnTo>
                    <a:pt x="1319" y="104"/>
                  </a:lnTo>
                  <a:lnTo>
                    <a:pt x="1284" y="0"/>
                  </a:lnTo>
                  <a:lnTo>
                    <a:pt x="1171" y="103"/>
                  </a:lnTo>
                  <a:lnTo>
                    <a:pt x="1143" y="180"/>
                  </a:lnTo>
                  <a:lnTo>
                    <a:pt x="1069" y="257"/>
                  </a:lnTo>
                  <a:lnTo>
                    <a:pt x="1059" y="268"/>
                  </a:lnTo>
                  <a:lnTo>
                    <a:pt x="1054" y="276"/>
                  </a:lnTo>
                  <a:lnTo>
                    <a:pt x="1051" y="286"/>
                  </a:lnTo>
                  <a:lnTo>
                    <a:pt x="1049" y="300"/>
                  </a:lnTo>
                  <a:lnTo>
                    <a:pt x="1038" y="360"/>
                  </a:lnTo>
                  <a:lnTo>
                    <a:pt x="770" y="463"/>
                  </a:lnTo>
                  <a:lnTo>
                    <a:pt x="759" y="470"/>
                  </a:lnTo>
                  <a:lnTo>
                    <a:pt x="748" y="475"/>
                  </a:lnTo>
                  <a:lnTo>
                    <a:pt x="738" y="478"/>
                  </a:lnTo>
                  <a:lnTo>
                    <a:pt x="728" y="480"/>
                  </a:lnTo>
                  <a:lnTo>
                    <a:pt x="718" y="480"/>
                  </a:lnTo>
                  <a:lnTo>
                    <a:pt x="710" y="479"/>
                  </a:lnTo>
                  <a:lnTo>
                    <a:pt x="701" y="475"/>
                  </a:lnTo>
                  <a:lnTo>
                    <a:pt x="692" y="470"/>
                  </a:lnTo>
                  <a:lnTo>
                    <a:pt x="679" y="463"/>
                  </a:lnTo>
                  <a:lnTo>
                    <a:pt x="663" y="456"/>
                  </a:lnTo>
                  <a:lnTo>
                    <a:pt x="648" y="452"/>
                  </a:lnTo>
                  <a:lnTo>
                    <a:pt x="632" y="449"/>
                  </a:lnTo>
                  <a:lnTo>
                    <a:pt x="615" y="449"/>
                  </a:lnTo>
                  <a:lnTo>
                    <a:pt x="597" y="450"/>
                  </a:lnTo>
                  <a:lnTo>
                    <a:pt x="579" y="454"/>
                  </a:lnTo>
                  <a:lnTo>
                    <a:pt x="561" y="460"/>
                  </a:lnTo>
                  <a:lnTo>
                    <a:pt x="282" y="503"/>
                  </a:lnTo>
                  <a:lnTo>
                    <a:pt x="216" y="536"/>
                  </a:lnTo>
                  <a:lnTo>
                    <a:pt x="192" y="552"/>
                  </a:lnTo>
                  <a:lnTo>
                    <a:pt x="171" y="565"/>
                  </a:lnTo>
                  <a:lnTo>
                    <a:pt x="153" y="579"/>
                  </a:lnTo>
                  <a:lnTo>
                    <a:pt x="137" y="592"/>
                  </a:lnTo>
                  <a:lnTo>
                    <a:pt x="124" y="604"/>
                  </a:lnTo>
                  <a:lnTo>
                    <a:pt x="113" y="615"/>
                  </a:lnTo>
                  <a:lnTo>
                    <a:pt x="105" y="625"/>
                  </a:lnTo>
                  <a:lnTo>
                    <a:pt x="100" y="636"/>
                  </a:lnTo>
                  <a:lnTo>
                    <a:pt x="99" y="640"/>
                  </a:lnTo>
                  <a:lnTo>
                    <a:pt x="98" y="644"/>
                  </a:lnTo>
                  <a:lnTo>
                    <a:pt x="99" y="648"/>
                  </a:lnTo>
                  <a:lnTo>
                    <a:pt x="99" y="652"/>
                  </a:lnTo>
                  <a:lnTo>
                    <a:pt x="101" y="657"/>
                  </a:lnTo>
                  <a:lnTo>
                    <a:pt x="103" y="660"/>
                  </a:lnTo>
                  <a:lnTo>
                    <a:pt x="106" y="663"/>
                  </a:lnTo>
                  <a:lnTo>
                    <a:pt x="110" y="667"/>
                  </a:lnTo>
                  <a:lnTo>
                    <a:pt x="115" y="669"/>
                  </a:lnTo>
                  <a:lnTo>
                    <a:pt x="120" y="672"/>
                  </a:lnTo>
                  <a:lnTo>
                    <a:pt x="127" y="674"/>
                  </a:lnTo>
                  <a:lnTo>
                    <a:pt x="134" y="676"/>
                  </a:lnTo>
                  <a:lnTo>
                    <a:pt x="152" y="680"/>
                  </a:lnTo>
                  <a:lnTo>
                    <a:pt x="171" y="683"/>
                  </a:lnTo>
                  <a:lnTo>
                    <a:pt x="191" y="683"/>
                  </a:lnTo>
                  <a:lnTo>
                    <a:pt x="209" y="685"/>
                  </a:lnTo>
                  <a:lnTo>
                    <a:pt x="224" y="686"/>
                  </a:lnTo>
                  <a:lnTo>
                    <a:pt x="238" y="688"/>
                  </a:lnTo>
                  <a:lnTo>
                    <a:pt x="248" y="691"/>
                  </a:lnTo>
                  <a:lnTo>
                    <a:pt x="256" y="695"/>
                  </a:lnTo>
                  <a:lnTo>
                    <a:pt x="259" y="698"/>
                  </a:lnTo>
                  <a:lnTo>
                    <a:pt x="262" y="700"/>
                  </a:lnTo>
                  <a:lnTo>
                    <a:pt x="264" y="703"/>
                  </a:lnTo>
                  <a:lnTo>
                    <a:pt x="266" y="706"/>
                  </a:lnTo>
                  <a:lnTo>
                    <a:pt x="266" y="709"/>
                  </a:lnTo>
                  <a:lnTo>
                    <a:pt x="266" y="714"/>
                  </a:lnTo>
                  <a:lnTo>
                    <a:pt x="264" y="718"/>
                  </a:lnTo>
                  <a:lnTo>
                    <a:pt x="262" y="722"/>
                  </a:lnTo>
                  <a:lnTo>
                    <a:pt x="257" y="731"/>
                  </a:lnTo>
                  <a:lnTo>
                    <a:pt x="248" y="742"/>
                  </a:lnTo>
                  <a:lnTo>
                    <a:pt x="235" y="754"/>
                  </a:lnTo>
                  <a:lnTo>
                    <a:pt x="219" y="766"/>
                  </a:lnTo>
                  <a:lnTo>
                    <a:pt x="199" y="781"/>
                  </a:lnTo>
                  <a:lnTo>
                    <a:pt x="175" y="798"/>
                  </a:lnTo>
                  <a:lnTo>
                    <a:pt x="63" y="829"/>
                  </a:lnTo>
                  <a:lnTo>
                    <a:pt x="59" y="829"/>
                  </a:lnTo>
                  <a:lnTo>
                    <a:pt x="56" y="829"/>
                  </a:lnTo>
                  <a:lnTo>
                    <a:pt x="52" y="830"/>
                  </a:lnTo>
                  <a:lnTo>
                    <a:pt x="48" y="832"/>
                  </a:lnTo>
                  <a:lnTo>
                    <a:pt x="40" y="837"/>
                  </a:lnTo>
                  <a:lnTo>
                    <a:pt x="32" y="844"/>
                  </a:lnTo>
                  <a:lnTo>
                    <a:pt x="24" y="853"/>
                  </a:lnTo>
                  <a:lnTo>
                    <a:pt x="18" y="864"/>
                  </a:lnTo>
                  <a:lnTo>
                    <a:pt x="12" y="875"/>
                  </a:lnTo>
                  <a:lnTo>
                    <a:pt x="6" y="887"/>
                  </a:lnTo>
                  <a:lnTo>
                    <a:pt x="3" y="898"/>
                  </a:lnTo>
                  <a:lnTo>
                    <a:pt x="1" y="909"/>
                  </a:lnTo>
                  <a:lnTo>
                    <a:pt x="0" y="920"/>
                  </a:lnTo>
                  <a:lnTo>
                    <a:pt x="2" y="928"/>
                  </a:lnTo>
                  <a:lnTo>
                    <a:pt x="3" y="932"/>
                  </a:lnTo>
                  <a:lnTo>
                    <a:pt x="5" y="935"/>
                  </a:lnTo>
                  <a:lnTo>
                    <a:pt x="9" y="937"/>
                  </a:lnTo>
                  <a:lnTo>
                    <a:pt x="12" y="940"/>
                  </a:lnTo>
                  <a:lnTo>
                    <a:pt x="16" y="941"/>
                  </a:lnTo>
                  <a:lnTo>
                    <a:pt x="21" y="942"/>
                  </a:lnTo>
                  <a:lnTo>
                    <a:pt x="26" y="942"/>
                  </a:lnTo>
                  <a:lnTo>
                    <a:pt x="33" y="941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9384" name="Freeform 8"/>
            <p:cNvSpPr>
              <a:spLocks/>
            </p:cNvSpPr>
            <p:nvPr/>
          </p:nvSpPr>
          <p:spPr bwMode="auto">
            <a:xfrm>
              <a:off x="2637" y="2816"/>
              <a:ext cx="168" cy="244"/>
            </a:xfrm>
            <a:custGeom>
              <a:avLst/>
              <a:gdLst>
                <a:gd name="T0" fmla="*/ 1009 w 1010"/>
                <a:gd name="T1" fmla="*/ 228 h 1462"/>
                <a:gd name="T2" fmla="*/ 918 w 1010"/>
                <a:gd name="T3" fmla="*/ 145 h 1462"/>
                <a:gd name="T4" fmla="*/ 782 w 1010"/>
                <a:gd name="T5" fmla="*/ 0 h 1462"/>
                <a:gd name="T6" fmla="*/ 535 w 1010"/>
                <a:gd name="T7" fmla="*/ 0 h 1462"/>
                <a:gd name="T8" fmla="*/ 508 w 1010"/>
                <a:gd name="T9" fmla="*/ 68 h 1462"/>
                <a:gd name="T10" fmla="*/ 406 w 1010"/>
                <a:gd name="T11" fmla="*/ 154 h 1462"/>
                <a:gd name="T12" fmla="*/ 443 w 1010"/>
                <a:gd name="T13" fmla="*/ 199 h 1462"/>
                <a:gd name="T14" fmla="*/ 448 w 1010"/>
                <a:gd name="T15" fmla="*/ 283 h 1462"/>
                <a:gd name="T16" fmla="*/ 479 w 1010"/>
                <a:gd name="T17" fmla="*/ 370 h 1462"/>
                <a:gd name="T18" fmla="*/ 406 w 1010"/>
                <a:gd name="T19" fmla="*/ 388 h 1462"/>
                <a:gd name="T20" fmla="*/ 454 w 1010"/>
                <a:gd name="T21" fmla="*/ 505 h 1462"/>
                <a:gd name="T22" fmla="*/ 441 w 1010"/>
                <a:gd name="T23" fmla="*/ 576 h 1462"/>
                <a:gd name="T24" fmla="*/ 377 w 1010"/>
                <a:gd name="T25" fmla="*/ 690 h 1462"/>
                <a:gd name="T26" fmla="*/ 359 w 1010"/>
                <a:gd name="T27" fmla="*/ 719 h 1462"/>
                <a:gd name="T28" fmla="*/ 258 w 1010"/>
                <a:gd name="T29" fmla="*/ 881 h 1462"/>
                <a:gd name="T30" fmla="*/ 61 w 1010"/>
                <a:gd name="T31" fmla="*/ 998 h 1462"/>
                <a:gd name="T32" fmla="*/ 17 w 1010"/>
                <a:gd name="T33" fmla="*/ 1150 h 1462"/>
                <a:gd name="T34" fmla="*/ 0 w 1010"/>
                <a:gd name="T35" fmla="*/ 1195 h 1462"/>
                <a:gd name="T36" fmla="*/ 11 w 1010"/>
                <a:gd name="T37" fmla="*/ 1184 h 1462"/>
                <a:gd name="T38" fmla="*/ 46 w 1010"/>
                <a:gd name="T39" fmla="*/ 1288 h 1462"/>
                <a:gd name="T40" fmla="*/ 47 w 1010"/>
                <a:gd name="T41" fmla="*/ 1299 h 1462"/>
                <a:gd name="T42" fmla="*/ 49 w 1010"/>
                <a:gd name="T43" fmla="*/ 1311 h 1462"/>
                <a:gd name="T44" fmla="*/ 54 w 1010"/>
                <a:gd name="T45" fmla="*/ 1320 h 1462"/>
                <a:gd name="T46" fmla="*/ 60 w 1010"/>
                <a:gd name="T47" fmla="*/ 1330 h 1462"/>
                <a:gd name="T48" fmla="*/ 63 w 1010"/>
                <a:gd name="T49" fmla="*/ 1334 h 1462"/>
                <a:gd name="T50" fmla="*/ 67 w 1010"/>
                <a:gd name="T51" fmla="*/ 1338 h 1462"/>
                <a:gd name="T52" fmla="*/ 72 w 1010"/>
                <a:gd name="T53" fmla="*/ 1342 h 1462"/>
                <a:gd name="T54" fmla="*/ 77 w 1010"/>
                <a:gd name="T55" fmla="*/ 1345 h 1462"/>
                <a:gd name="T56" fmla="*/ 85 w 1010"/>
                <a:gd name="T57" fmla="*/ 1348 h 1462"/>
                <a:gd name="T58" fmla="*/ 91 w 1010"/>
                <a:gd name="T59" fmla="*/ 1350 h 1462"/>
                <a:gd name="T60" fmla="*/ 99 w 1010"/>
                <a:gd name="T61" fmla="*/ 1353 h 1462"/>
                <a:gd name="T62" fmla="*/ 108 w 1010"/>
                <a:gd name="T63" fmla="*/ 1354 h 1462"/>
                <a:gd name="T64" fmla="*/ 242 w 1010"/>
                <a:gd name="T65" fmla="*/ 1405 h 1462"/>
                <a:gd name="T66" fmla="*/ 325 w 1010"/>
                <a:gd name="T67" fmla="*/ 1462 h 1462"/>
                <a:gd name="T68" fmla="*/ 360 w 1010"/>
                <a:gd name="T69" fmla="*/ 1448 h 1462"/>
                <a:gd name="T70" fmla="*/ 356 w 1010"/>
                <a:gd name="T71" fmla="*/ 1387 h 1462"/>
                <a:gd name="T72" fmla="*/ 665 w 1010"/>
                <a:gd name="T73" fmla="*/ 1066 h 1462"/>
                <a:gd name="T74" fmla="*/ 731 w 1010"/>
                <a:gd name="T75" fmla="*/ 907 h 1462"/>
                <a:gd name="T76" fmla="*/ 968 w 1010"/>
                <a:gd name="T77" fmla="*/ 586 h 1462"/>
                <a:gd name="T78" fmla="*/ 997 w 1010"/>
                <a:gd name="T79" fmla="*/ 560 h 1462"/>
                <a:gd name="T80" fmla="*/ 1010 w 1010"/>
                <a:gd name="T81" fmla="*/ 255 h 1462"/>
                <a:gd name="T82" fmla="*/ 1009 w 1010"/>
                <a:gd name="T83" fmla="*/ 245 h 1462"/>
                <a:gd name="T84" fmla="*/ 1009 w 1010"/>
                <a:gd name="T85" fmla="*/ 228 h 1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010" h="1462">
                  <a:moveTo>
                    <a:pt x="1009" y="228"/>
                  </a:moveTo>
                  <a:lnTo>
                    <a:pt x="918" y="145"/>
                  </a:lnTo>
                  <a:lnTo>
                    <a:pt x="782" y="0"/>
                  </a:lnTo>
                  <a:lnTo>
                    <a:pt x="535" y="0"/>
                  </a:lnTo>
                  <a:lnTo>
                    <a:pt x="508" y="68"/>
                  </a:lnTo>
                  <a:lnTo>
                    <a:pt x="406" y="154"/>
                  </a:lnTo>
                  <a:lnTo>
                    <a:pt x="443" y="199"/>
                  </a:lnTo>
                  <a:lnTo>
                    <a:pt x="448" y="283"/>
                  </a:lnTo>
                  <a:lnTo>
                    <a:pt x="479" y="370"/>
                  </a:lnTo>
                  <a:lnTo>
                    <a:pt x="406" y="388"/>
                  </a:lnTo>
                  <a:lnTo>
                    <a:pt x="454" y="505"/>
                  </a:lnTo>
                  <a:lnTo>
                    <a:pt x="441" y="576"/>
                  </a:lnTo>
                  <a:lnTo>
                    <a:pt x="377" y="690"/>
                  </a:lnTo>
                  <a:lnTo>
                    <a:pt x="359" y="719"/>
                  </a:lnTo>
                  <a:lnTo>
                    <a:pt x="258" y="881"/>
                  </a:lnTo>
                  <a:lnTo>
                    <a:pt x="61" y="998"/>
                  </a:lnTo>
                  <a:lnTo>
                    <a:pt x="17" y="1150"/>
                  </a:lnTo>
                  <a:lnTo>
                    <a:pt x="0" y="1195"/>
                  </a:lnTo>
                  <a:lnTo>
                    <a:pt x="11" y="1184"/>
                  </a:lnTo>
                  <a:lnTo>
                    <a:pt x="46" y="1288"/>
                  </a:lnTo>
                  <a:lnTo>
                    <a:pt x="47" y="1299"/>
                  </a:lnTo>
                  <a:lnTo>
                    <a:pt x="49" y="1311"/>
                  </a:lnTo>
                  <a:lnTo>
                    <a:pt x="54" y="1320"/>
                  </a:lnTo>
                  <a:lnTo>
                    <a:pt x="60" y="1330"/>
                  </a:lnTo>
                  <a:lnTo>
                    <a:pt x="63" y="1334"/>
                  </a:lnTo>
                  <a:lnTo>
                    <a:pt x="67" y="1338"/>
                  </a:lnTo>
                  <a:lnTo>
                    <a:pt x="72" y="1342"/>
                  </a:lnTo>
                  <a:lnTo>
                    <a:pt x="77" y="1345"/>
                  </a:lnTo>
                  <a:lnTo>
                    <a:pt x="85" y="1348"/>
                  </a:lnTo>
                  <a:lnTo>
                    <a:pt x="91" y="1350"/>
                  </a:lnTo>
                  <a:lnTo>
                    <a:pt x="99" y="1353"/>
                  </a:lnTo>
                  <a:lnTo>
                    <a:pt x="108" y="1354"/>
                  </a:lnTo>
                  <a:lnTo>
                    <a:pt x="242" y="1405"/>
                  </a:lnTo>
                  <a:lnTo>
                    <a:pt x="325" y="1462"/>
                  </a:lnTo>
                  <a:lnTo>
                    <a:pt x="360" y="1448"/>
                  </a:lnTo>
                  <a:lnTo>
                    <a:pt x="356" y="1387"/>
                  </a:lnTo>
                  <a:lnTo>
                    <a:pt x="665" y="1066"/>
                  </a:lnTo>
                  <a:lnTo>
                    <a:pt x="731" y="907"/>
                  </a:lnTo>
                  <a:lnTo>
                    <a:pt x="968" y="586"/>
                  </a:lnTo>
                  <a:lnTo>
                    <a:pt x="997" y="560"/>
                  </a:lnTo>
                  <a:lnTo>
                    <a:pt x="1010" y="255"/>
                  </a:lnTo>
                  <a:lnTo>
                    <a:pt x="1009" y="245"/>
                  </a:lnTo>
                  <a:lnTo>
                    <a:pt x="1009" y="228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9385" name="Freeform 9"/>
            <p:cNvSpPr>
              <a:spLocks/>
            </p:cNvSpPr>
            <p:nvPr/>
          </p:nvSpPr>
          <p:spPr bwMode="auto">
            <a:xfrm>
              <a:off x="2037" y="2538"/>
              <a:ext cx="767" cy="601"/>
            </a:xfrm>
            <a:custGeom>
              <a:avLst/>
              <a:gdLst>
                <a:gd name="T0" fmla="*/ 2738 w 4601"/>
                <a:gd name="T1" fmla="*/ 19 h 3608"/>
                <a:gd name="T2" fmla="*/ 3477 w 4601"/>
                <a:gd name="T3" fmla="*/ 296 h 3608"/>
                <a:gd name="T4" fmla="*/ 4156 w 4601"/>
                <a:gd name="T5" fmla="*/ 706 h 3608"/>
                <a:gd name="T6" fmla="*/ 4331 w 4601"/>
                <a:gd name="T7" fmla="*/ 1242 h 3608"/>
                <a:gd name="T8" fmla="*/ 4005 w 4601"/>
                <a:gd name="T9" fmla="*/ 1824 h 3608"/>
                <a:gd name="T10" fmla="*/ 3958 w 4601"/>
                <a:gd name="T11" fmla="*/ 2389 h 3608"/>
                <a:gd name="T12" fmla="*/ 3385 w 4601"/>
                <a:gd name="T13" fmla="*/ 3122 h 3608"/>
                <a:gd name="T14" fmla="*/ 3064 w 4601"/>
                <a:gd name="T15" fmla="*/ 3332 h 3608"/>
                <a:gd name="T16" fmla="*/ 2974 w 4601"/>
                <a:gd name="T17" fmla="*/ 3306 h 3608"/>
                <a:gd name="T18" fmla="*/ 2509 w 4601"/>
                <a:gd name="T19" fmla="*/ 3412 h 3608"/>
                <a:gd name="T20" fmla="*/ 2089 w 4601"/>
                <a:gd name="T21" fmla="*/ 3504 h 3608"/>
                <a:gd name="T22" fmla="*/ 2003 w 4601"/>
                <a:gd name="T23" fmla="*/ 3494 h 3608"/>
                <a:gd name="T24" fmla="*/ 1968 w 4601"/>
                <a:gd name="T25" fmla="*/ 3564 h 3608"/>
                <a:gd name="T26" fmla="*/ 1859 w 4601"/>
                <a:gd name="T27" fmla="*/ 3608 h 3608"/>
                <a:gd name="T28" fmla="*/ 1793 w 4601"/>
                <a:gd name="T29" fmla="*/ 3573 h 3608"/>
                <a:gd name="T30" fmla="*/ 1749 w 4601"/>
                <a:gd name="T31" fmla="*/ 3510 h 3608"/>
                <a:gd name="T32" fmla="*/ 1692 w 4601"/>
                <a:gd name="T33" fmla="*/ 3388 h 3608"/>
                <a:gd name="T34" fmla="*/ 1668 w 4601"/>
                <a:gd name="T35" fmla="*/ 3354 h 3608"/>
                <a:gd name="T36" fmla="*/ 1705 w 4601"/>
                <a:gd name="T37" fmla="*/ 3266 h 3608"/>
                <a:gd name="T38" fmla="*/ 1717 w 4601"/>
                <a:gd name="T39" fmla="*/ 3194 h 3608"/>
                <a:gd name="T40" fmla="*/ 1694 w 4601"/>
                <a:gd name="T41" fmla="*/ 3146 h 3608"/>
                <a:gd name="T42" fmla="*/ 1723 w 4601"/>
                <a:gd name="T43" fmla="*/ 3072 h 3608"/>
                <a:gd name="T44" fmla="*/ 1696 w 4601"/>
                <a:gd name="T45" fmla="*/ 2944 h 3608"/>
                <a:gd name="T46" fmla="*/ 1639 w 4601"/>
                <a:gd name="T47" fmla="*/ 2929 h 3608"/>
                <a:gd name="T48" fmla="*/ 1579 w 4601"/>
                <a:gd name="T49" fmla="*/ 2917 h 3608"/>
                <a:gd name="T50" fmla="*/ 1519 w 4601"/>
                <a:gd name="T51" fmla="*/ 2748 h 3608"/>
                <a:gd name="T52" fmla="*/ 1519 w 4601"/>
                <a:gd name="T53" fmla="*/ 2654 h 3608"/>
                <a:gd name="T54" fmla="*/ 1533 w 4601"/>
                <a:gd name="T55" fmla="*/ 2586 h 3608"/>
                <a:gd name="T56" fmla="*/ 1478 w 4601"/>
                <a:gd name="T57" fmla="*/ 2507 h 3608"/>
                <a:gd name="T58" fmla="*/ 1266 w 4601"/>
                <a:gd name="T59" fmla="*/ 2331 h 3608"/>
                <a:gd name="T60" fmla="*/ 1208 w 4601"/>
                <a:gd name="T61" fmla="*/ 2329 h 3608"/>
                <a:gd name="T62" fmla="*/ 1171 w 4601"/>
                <a:gd name="T63" fmla="*/ 2352 h 3608"/>
                <a:gd name="T64" fmla="*/ 851 w 4601"/>
                <a:gd name="T65" fmla="*/ 2428 h 3608"/>
                <a:gd name="T66" fmla="*/ 794 w 4601"/>
                <a:gd name="T67" fmla="*/ 2494 h 3608"/>
                <a:gd name="T68" fmla="*/ 786 w 4601"/>
                <a:gd name="T69" fmla="*/ 2439 h 3608"/>
                <a:gd name="T70" fmla="*/ 766 w 4601"/>
                <a:gd name="T71" fmla="*/ 2383 h 3608"/>
                <a:gd name="T72" fmla="*/ 701 w 4601"/>
                <a:gd name="T73" fmla="*/ 2423 h 3608"/>
                <a:gd name="T74" fmla="*/ 675 w 4601"/>
                <a:gd name="T75" fmla="*/ 2397 h 3608"/>
                <a:gd name="T76" fmla="*/ 248 w 4601"/>
                <a:gd name="T77" fmla="*/ 2221 h 3608"/>
                <a:gd name="T78" fmla="*/ 80 w 4601"/>
                <a:gd name="T79" fmla="*/ 2237 h 3608"/>
                <a:gd name="T80" fmla="*/ 34 w 4601"/>
                <a:gd name="T81" fmla="*/ 2020 h 3608"/>
                <a:gd name="T82" fmla="*/ 112 w 4601"/>
                <a:gd name="T83" fmla="*/ 1935 h 3608"/>
                <a:gd name="T84" fmla="*/ 215 w 4601"/>
                <a:gd name="T85" fmla="*/ 1840 h 3608"/>
                <a:gd name="T86" fmla="*/ 285 w 4601"/>
                <a:gd name="T87" fmla="*/ 1738 h 3608"/>
                <a:gd name="T88" fmla="*/ 521 w 4601"/>
                <a:gd name="T89" fmla="*/ 1685 h 3608"/>
                <a:gd name="T90" fmla="*/ 1028 w 4601"/>
                <a:gd name="T91" fmla="*/ 1609 h 3608"/>
                <a:gd name="T92" fmla="*/ 1459 w 4601"/>
                <a:gd name="T93" fmla="*/ 1328 h 3608"/>
                <a:gd name="T94" fmla="*/ 1414 w 4601"/>
                <a:gd name="T95" fmla="*/ 1282 h 3608"/>
                <a:gd name="T96" fmla="*/ 1463 w 4601"/>
                <a:gd name="T97" fmla="*/ 1202 h 3608"/>
                <a:gd name="T98" fmla="*/ 1572 w 4601"/>
                <a:gd name="T99" fmla="*/ 1057 h 3608"/>
                <a:gd name="T100" fmla="*/ 1564 w 4601"/>
                <a:gd name="T101" fmla="*/ 1001 h 3608"/>
                <a:gd name="T102" fmla="*/ 1752 w 4601"/>
                <a:gd name="T103" fmla="*/ 597 h 3608"/>
                <a:gd name="T104" fmla="*/ 1789 w 4601"/>
                <a:gd name="T105" fmla="*/ 524 h 3608"/>
                <a:gd name="T106" fmla="*/ 1767 w 4601"/>
                <a:gd name="T107" fmla="*/ 442 h 3608"/>
                <a:gd name="T108" fmla="*/ 1756 w 4601"/>
                <a:gd name="T109" fmla="*/ 351 h 3608"/>
                <a:gd name="T110" fmla="*/ 1793 w 4601"/>
                <a:gd name="T111" fmla="*/ 273 h 3608"/>
                <a:gd name="T112" fmla="*/ 1895 w 4601"/>
                <a:gd name="T113" fmla="*/ 281 h 3608"/>
                <a:gd name="T114" fmla="*/ 1933 w 4601"/>
                <a:gd name="T115" fmla="*/ 269 h 3608"/>
                <a:gd name="T116" fmla="*/ 1942 w 4601"/>
                <a:gd name="T117" fmla="*/ 191 h 3608"/>
                <a:gd name="T118" fmla="*/ 2002 w 4601"/>
                <a:gd name="T119" fmla="*/ 188 h 3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601" h="3608">
                  <a:moveTo>
                    <a:pt x="2101" y="212"/>
                  </a:moveTo>
                  <a:lnTo>
                    <a:pt x="2114" y="209"/>
                  </a:lnTo>
                  <a:lnTo>
                    <a:pt x="2125" y="206"/>
                  </a:lnTo>
                  <a:lnTo>
                    <a:pt x="2121" y="217"/>
                  </a:lnTo>
                  <a:lnTo>
                    <a:pt x="2167" y="317"/>
                  </a:lnTo>
                  <a:lnTo>
                    <a:pt x="2284" y="275"/>
                  </a:lnTo>
                  <a:lnTo>
                    <a:pt x="2535" y="121"/>
                  </a:lnTo>
                  <a:lnTo>
                    <a:pt x="2738" y="19"/>
                  </a:lnTo>
                  <a:lnTo>
                    <a:pt x="2971" y="0"/>
                  </a:lnTo>
                  <a:lnTo>
                    <a:pt x="3020" y="43"/>
                  </a:lnTo>
                  <a:lnTo>
                    <a:pt x="3018" y="150"/>
                  </a:lnTo>
                  <a:lnTo>
                    <a:pt x="3078" y="179"/>
                  </a:lnTo>
                  <a:lnTo>
                    <a:pt x="3179" y="171"/>
                  </a:lnTo>
                  <a:lnTo>
                    <a:pt x="3271" y="156"/>
                  </a:lnTo>
                  <a:lnTo>
                    <a:pt x="3371" y="209"/>
                  </a:lnTo>
                  <a:lnTo>
                    <a:pt x="3477" y="296"/>
                  </a:lnTo>
                  <a:lnTo>
                    <a:pt x="3545" y="295"/>
                  </a:lnTo>
                  <a:lnTo>
                    <a:pt x="3712" y="423"/>
                  </a:lnTo>
                  <a:lnTo>
                    <a:pt x="3845" y="430"/>
                  </a:lnTo>
                  <a:lnTo>
                    <a:pt x="3971" y="531"/>
                  </a:lnTo>
                  <a:lnTo>
                    <a:pt x="4024" y="590"/>
                  </a:lnTo>
                  <a:lnTo>
                    <a:pt x="4033" y="655"/>
                  </a:lnTo>
                  <a:lnTo>
                    <a:pt x="4095" y="719"/>
                  </a:lnTo>
                  <a:lnTo>
                    <a:pt x="4156" y="706"/>
                  </a:lnTo>
                  <a:lnTo>
                    <a:pt x="4259" y="700"/>
                  </a:lnTo>
                  <a:lnTo>
                    <a:pt x="4324" y="734"/>
                  </a:lnTo>
                  <a:lnTo>
                    <a:pt x="4535" y="797"/>
                  </a:lnTo>
                  <a:lnTo>
                    <a:pt x="4601" y="911"/>
                  </a:lnTo>
                  <a:lnTo>
                    <a:pt x="4540" y="1020"/>
                  </a:lnTo>
                  <a:lnTo>
                    <a:pt x="4436" y="1137"/>
                  </a:lnTo>
                  <a:lnTo>
                    <a:pt x="4424" y="1230"/>
                  </a:lnTo>
                  <a:lnTo>
                    <a:pt x="4331" y="1242"/>
                  </a:lnTo>
                  <a:lnTo>
                    <a:pt x="4273" y="1404"/>
                  </a:lnTo>
                  <a:lnTo>
                    <a:pt x="4318" y="1434"/>
                  </a:lnTo>
                  <a:lnTo>
                    <a:pt x="4310" y="1503"/>
                  </a:lnTo>
                  <a:lnTo>
                    <a:pt x="4378" y="1564"/>
                  </a:lnTo>
                  <a:lnTo>
                    <a:pt x="4328" y="1670"/>
                  </a:lnTo>
                  <a:lnTo>
                    <a:pt x="4134" y="1670"/>
                  </a:lnTo>
                  <a:lnTo>
                    <a:pt x="4107" y="1738"/>
                  </a:lnTo>
                  <a:lnTo>
                    <a:pt x="4005" y="1824"/>
                  </a:lnTo>
                  <a:lnTo>
                    <a:pt x="4042" y="1869"/>
                  </a:lnTo>
                  <a:lnTo>
                    <a:pt x="4047" y="1953"/>
                  </a:lnTo>
                  <a:lnTo>
                    <a:pt x="4078" y="2040"/>
                  </a:lnTo>
                  <a:lnTo>
                    <a:pt x="4005" y="2058"/>
                  </a:lnTo>
                  <a:lnTo>
                    <a:pt x="4053" y="2175"/>
                  </a:lnTo>
                  <a:lnTo>
                    <a:pt x="4040" y="2246"/>
                  </a:lnTo>
                  <a:lnTo>
                    <a:pt x="3976" y="2360"/>
                  </a:lnTo>
                  <a:lnTo>
                    <a:pt x="3958" y="2389"/>
                  </a:lnTo>
                  <a:lnTo>
                    <a:pt x="3857" y="2551"/>
                  </a:lnTo>
                  <a:lnTo>
                    <a:pt x="3660" y="2668"/>
                  </a:lnTo>
                  <a:lnTo>
                    <a:pt x="3616" y="2820"/>
                  </a:lnTo>
                  <a:lnTo>
                    <a:pt x="3599" y="2865"/>
                  </a:lnTo>
                  <a:lnTo>
                    <a:pt x="3497" y="2957"/>
                  </a:lnTo>
                  <a:lnTo>
                    <a:pt x="3469" y="3034"/>
                  </a:lnTo>
                  <a:lnTo>
                    <a:pt x="3395" y="3111"/>
                  </a:lnTo>
                  <a:lnTo>
                    <a:pt x="3385" y="3122"/>
                  </a:lnTo>
                  <a:lnTo>
                    <a:pt x="3380" y="3130"/>
                  </a:lnTo>
                  <a:lnTo>
                    <a:pt x="3377" y="3140"/>
                  </a:lnTo>
                  <a:lnTo>
                    <a:pt x="3375" y="3154"/>
                  </a:lnTo>
                  <a:lnTo>
                    <a:pt x="3364" y="3214"/>
                  </a:lnTo>
                  <a:lnTo>
                    <a:pt x="3096" y="3317"/>
                  </a:lnTo>
                  <a:lnTo>
                    <a:pt x="3085" y="3324"/>
                  </a:lnTo>
                  <a:lnTo>
                    <a:pt x="3074" y="3329"/>
                  </a:lnTo>
                  <a:lnTo>
                    <a:pt x="3064" y="3332"/>
                  </a:lnTo>
                  <a:lnTo>
                    <a:pt x="3054" y="3334"/>
                  </a:lnTo>
                  <a:lnTo>
                    <a:pt x="3044" y="3334"/>
                  </a:lnTo>
                  <a:lnTo>
                    <a:pt x="3036" y="3333"/>
                  </a:lnTo>
                  <a:lnTo>
                    <a:pt x="3027" y="3329"/>
                  </a:lnTo>
                  <a:lnTo>
                    <a:pt x="3018" y="3324"/>
                  </a:lnTo>
                  <a:lnTo>
                    <a:pt x="3005" y="3317"/>
                  </a:lnTo>
                  <a:lnTo>
                    <a:pt x="2989" y="3310"/>
                  </a:lnTo>
                  <a:lnTo>
                    <a:pt x="2974" y="3306"/>
                  </a:lnTo>
                  <a:lnTo>
                    <a:pt x="2958" y="3303"/>
                  </a:lnTo>
                  <a:lnTo>
                    <a:pt x="2941" y="3303"/>
                  </a:lnTo>
                  <a:lnTo>
                    <a:pt x="2923" y="3304"/>
                  </a:lnTo>
                  <a:lnTo>
                    <a:pt x="2905" y="3308"/>
                  </a:lnTo>
                  <a:lnTo>
                    <a:pt x="2887" y="3314"/>
                  </a:lnTo>
                  <a:lnTo>
                    <a:pt x="2608" y="3357"/>
                  </a:lnTo>
                  <a:lnTo>
                    <a:pt x="2542" y="3390"/>
                  </a:lnTo>
                  <a:lnTo>
                    <a:pt x="2509" y="3412"/>
                  </a:lnTo>
                  <a:lnTo>
                    <a:pt x="2481" y="3432"/>
                  </a:lnTo>
                  <a:lnTo>
                    <a:pt x="2469" y="3441"/>
                  </a:lnTo>
                  <a:lnTo>
                    <a:pt x="2458" y="3449"/>
                  </a:lnTo>
                  <a:lnTo>
                    <a:pt x="2449" y="3458"/>
                  </a:lnTo>
                  <a:lnTo>
                    <a:pt x="2441" y="3466"/>
                  </a:lnTo>
                  <a:lnTo>
                    <a:pt x="2441" y="3466"/>
                  </a:lnTo>
                  <a:lnTo>
                    <a:pt x="2441" y="3466"/>
                  </a:lnTo>
                  <a:lnTo>
                    <a:pt x="2089" y="3504"/>
                  </a:lnTo>
                  <a:lnTo>
                    <a:pt x="2074" y="3497"/>
                  </a:lnTo>
                  <a:lnTo>
                    <a:pt x="2062" y="3492"/>
                  </a:lnTo>
                  <a:lnTo>
                    <a:pt x="2050" y="3489"/>
                  </a:lnTo>
                  <a:lnTo>
                    <a:pt x="2038" y="3487"/>
                  </a:lnTo>
                  <a:lnTo>
                    <a:pt x="2028" y="3487"/>
                  </a:lnTo>
                  <a:lnTo>
                    <a:pt x="2019" y="3488"/>
                  </a:lnTo>
                  <a:lnTo>
                    <a:pt x="2010" y="3490"/>
                  </a:lnTo>
                  <a:lnTo>
                    <a:pt x="2003" y="3494"/>
                  </a:lnTo>
                  <a:lnTo>
                    <a:pt x="1996" y="3499"/>
                  </a:lnTo>
                  <a:lnTo>
                    <a:pt x="1990" y="3505"/>
                  </a:lnTo>
                  <a:lnTo>
                    <a:pt x="1984" y="3513"/>
                  </a:lnTo>
                  <a:lnTo>
                    <a:pt x="1980" y="3521"/>
                  </a:lnTo>
                  <a:lnTo>
                    <a:pt x="1976" y="3530"/>
                  </a:lnTo>
                  <a:lnTo>
                    <a:pt x="1973" y="3541"/>
                  </a:lnTo>
                  <a:lnTo>
                    <a:pt x="1970" y="3552"/>
                  </a:lnTo>
                  <a:lnTo>
                    <a:pt x="1968" y="3564"/>
                  </a:lnTo>
                  <a:lnTo>
                    <a:pt x="1952" y="3567"/>
                  </a:lnTo>
                  <a:lnTo>
                    <a:pt x="1937" y="3569"/>
                  </a:lnTo>
                  <a:lnTo>
                    <a:pt x="1922" y="3573"/>
                  </a:lnTo>
                  <a:lnTo>
                    <a:pt x="1908" y="3577"/>
                  </a:lnTo>
                  <a:lnTo>
                    <a:pt x="1894" y="3583"/>
                  </a:lnTo>
                  <a:lnTo>
                    <a:pt x="1882" y="3590"/>
                  </a:lnTo>
                  <a:lnTo>
                    <a:pt x="1870" y="3599"/>
                  </a:lnTo>
                  <a:lnTo>
                    <a:pt x="1859" y="3608"/>
                  </a:lnTo>
                  <a:lnTo>
                    <a:pt x="1850" y="3605"/>
                  </a:lnTo>
                  <a:lnTo>
                    <a:pt x="1840" y="3602"/>
                  </a:lnTo>
                  <a:lnTo>
                    <a:pt x="1831" y="3599"/>
                  </a:lnTo>
                  <a:lnTo>
                    <a:pt x="1823" y="3595"/>
                  </a:lnTo>
                  <a:lnTo>
                    <a:pt x="1814" y="3589"/>
                  </a:lnTo>
                  <a:lnTo>
                    <a:pt x="1807" y="3584"/>
                  </a:lnTo>
                  <a:lnTo>
                    <a:pt x="1800" y="3579"/>
                  </a:lnTo>
                  <a:lnTo>
                    <a:pt x="1793" y="3573"/>
                  </a:lnTo>
                  <a:lnTo>
                    <a:pt x="1785" y="3567"/>
                  </a:lnTo>
                  <a:lnTo>
                    <a:pt x="1779" y="3560"/>
                  </a:lnTo>
                  <a:lnTo>
                    <a:pt x="1774" y="3553"/>
                  </a:lnTo>
                  <a:lnTo>
                    <a:pt x="1768" y="3545"/>
                  </a:lnTo>
                  <a:lnTo>
                    <a:pt x="1763" y="3536"/>
                  </a:lnTo>
                  <a:lnTo>
                    <a:pt x="1757" y="3528"/>
                  </a:lnTo>
                  <a:lnTo>
                    <a:pt x="1753" y="3519"/>
                  </a:lnTo>
                  <a:lnTo>
                    <a:pt x="1749" y="3510"/>
                  </a:lnTo>
                  <a:lnTo>
                    <a:pt x="1748" y="3490"/>
                  </a:lnTo>
                  <a:lnTo>
                    <a:pt x="1744" y="3471"/>
                  </a:lnTo>
                  <a:lnTo>
                    <a:pt x="1739" y="3454"/>
                  </a:lnTo>
                  <a:lnTo>
                    <a:pt x="1733" y="3438"/>
                  </a:lnTo>
                  <a:lnTo>
                    <a:pt x="1724" y="3423"/>
                  </a:lnTo>
                  <a:lnTo>
                    <a:pt x="1714" y="3410"/>
                  </a:lnTo>
                  <a:lnTo>
                    <a:pt x="1704" y="3399"/>
                  </a:lnTo>
                  <a:lnTo>
                    <a:pt x="1692" y="3388"/>
                  </a:lnTo>
                  <a:lnTo>
                    <a:pt x="1687" y="3386"/>
                  </a:lnTo>
                  <a:lnTo>
                    <a:pt x="1682" y="3382"/>
                  </a:lnTo>
                  <a:lnTo>
                    <a:pt x="1679" y="3379"/>
                  </a:lnTo>
                  <a:lnTo>
                    <a:pt x="1675" y="3375"/>
                  </a:lnTo>
                  <a:lnTo>
                    <a:pt x="1672" y="3370"/>
                  </a:lnTo>
                  <a:lnTo>
                    <a:pt x="1670" y="3365"/>
                  </a:lnTo>
                  <a:lnTo>
                    <a:pt x="1669" y="3360"/>
                  </a:lnTo>
                  <a:lnTo>
                    <a:pt x="1668" y="3354"/>
                  </a:lnTo>
                  <a:lnTo>
                    <a:pt x="1668" y="3348"/>
                  </a:lnTo>
                  <a:lnTo>
                    <a:pt x="1669" y="3342"/>
                  </a:lnTo>
                  <a:lnTo>
                    <a:pt x="1670" y="3335"/>
                  </a:lnTo>
                  <a:lnTo>
                    <a:pt x="1672" y="3328"/>
                  </a:lnTo>
                  <a:lnTo>
                    <a:pt x="1678" y="3314"/>
                  </a:lnTo>
                  <a:lnTo>
                    <a:pt x="1686" y="3297"/>
                  </a:lnTo>
                  <a:lnTo>
                    <a:pt x="1696" y="3280"/>
                  </a:lnTo>
                  <a:lnTo>
                    <a:pt x="1705" y="3266"/>
                  </a:lnTo>
                  <a:lnTo>
                    <a:pt x="1712" y="3250"/>
                  </a:lnTo>
                  <a:lnTo>
                    <a:pt x="1716" y="3236"/>
                  </a:lnTo>
                  <a:lnTo>
                    <a:pt x="1718" y="3229"/>
                  </a:lnTo>
                  <a:lnTo>
                    <a:pt x="1719" y="3221"/>
                  </a:lnTo>
                  <a:lnTo>
                    <a:pt x="1719" y="3215"/>
                  </a:lnTo>
                  <a:lnTo>
                    <a:pt x="1719" y="3208"/>
                  </a:lnTo>
                  <a:lnTo>
                    <a:pt x="1718" y="3201"/>
                  </a:lnTo>
                  <a:lnTo>
                    <a:pt x="1717" y="3194"/>
                  </a:lnTo>
                  <a:lnTo>
                    <a:pt x="1715" y="3188"/>
                  </a:lnTo>
                  <a:lnTo>
                    <a:pt x="1712" y="3181"/>
                  </a:lnTo>
                  <a:lnTo>
                    <a:pt x="1708" y="3176"/>
                  </a:lnTo>
                  <a:lnTo>
                    <a:pt x="1704" y="3170"/>
                  </a:lnTo>
                  <a:lnTo>
                    <a:pt x="1700" y="3163"/>
                  </a:lnTo>
                  <a:lnTo>
                    <a:pt x="1697" y="3158"/>
                  </a:lnTo>
                  <a:lnTo>
                    <a:pt x="1696" y="3152"/>
                  </a:lnTo>
                  <a:lnTo>
                    <a:pt x="1694" y="3146"/>
                  </a:lnTo>
                  <a:lnTo>
                    <a:pt x="1694" y="3138"/>
                  </a:lnTo>
                  <a:lnTo>
                    <a:pt x="1694" y="3132"/>
                  </a:lnTo>
                  <a:lnTo>
                    <a:pt x="1695" y="3126"/>
                  </a:lnTo>
                  <a:lnTo>
                    <a:pt x="1697" y="3119"/>
                  </a:lnTo>
                  <a:lnTo>
                    <a:pt x="1699" y="3111"/>
                  </a:lnTo>
                  <a:lnTo>
                    <a:pt x="1703" y="3104"/>
                  </a:lnTo>
                  <a:lnTo>
                    <a:pt x="1712" y="3089"/>
                  </a:lnTo>
                  <a:lnTo>
                    <a:pt x="1723" y="3072"/>
                  </a:lnTo>
                  <a:lnTo>
                    <a:pt x="1708" y="2990"/>
                  </a:lnTo>
                  <a:lnTo>
                    <a:pt x="1708" y="2978"/>
                  </a:lnTo>
                  <a:lnTo>
                    <a:pt x="1707" y="2966"/>
                  </a:lnTo>
                  <a:lnTo>
                    <a:pt x="1706" y="2961"/>
                  </a:lnTo>
                  <a:lnTo>
                    <a:pt x="1705" y="2956"/>
                  </a:lnTo>
                  <a:lnTo>
                    <a:pt x="1703" y="2952"/>
                  </a:lnTo>
                  <a:lnTo>
                    <a:pt x="1700" y="2947"/>
                  </a:lnTo>
                  <a:lnTo>
                    <a:pt x="1696" y="2944"/>
                  </a:lnTo>
                  <a:lnTo>
                    <a:pt x="1693" y="2939"/>
                  </a:lnTo>
                  <a:lnTo>
                    <a:pt x="1688" y="2936"/>
                  </a:lnTo>
                  <a:lnTo>
                    <a:pt x="1683" y="2933"/>
                  </a:lnTo>
                  <a:lnTo>
                    <a:pt x="1677" y="2931"/>
                  </a:lnTo>
                  <a:lnTo>
                    <a:pt x="1669" y="2929"/>
                  </a:lnTo>
                  <a:lnTo>
                    <a:pt x="1661" y="2928"/>
                  </a:lnTo>
                  <a:lnTo>
                    <a:pt x="1651" y="2928"/>
                  </a:lnTo>
                  <a:lnTo>
                    <a:pt x="1639" y="2929"/>
                  </a:lnTo>
                  <a:lnTo>
                    <a:pt x="1628" y="2930"/>
                  </a:lnTo>
                  <a:lnTo>
                    <a:pt x="1619" y="2930"/>
                  </a:lnTo>
                  <a:lnTo>
                    <a:pt x="1609" y="2929"/>
                  </a:lnTo>
                  <a:lnTo>
                    <a:pt x="1602" y="2928"/>
                  </a:lnTo>
                  <a:lnTo>
                    <a:pt x="1595" y="2926"/>
                  </a:lnTo>
                  <a:lnTo>
                    <a:pt x="1589" y="2924"/>
                  </a:lnTo>
                  <a:lnTo>
                    <a:pt x="1583" y="2921"/>
                  </a:lnTo>
                  <a:lnTo>
                    <a:pt x="1579" y="2917"/>
                  </a:lnTo>
                  <a:lnTo>
                    <a:pt x="1575" y="2912"/>
                  </a:lnTo>
                  <a:lnTo>
                    <a:pt x="1572" y="2906"/>
                  </a:lnTo>
                  <a:lnTo>
                    <a:pt x="1569" y="2900"/>
                  </a:lnTo>
                  <a:lnTo>
                    <a:pt x="1565" y="2885"/>
                  </a:lnTo>
                  <a:lnTo>
                    <a:pt x="1562" y="2867"/>
                  </a:lnTo>
                  <a:lnTo>
                    <a:pt x="1527" y="2760"/>
                  </a:lnTo>
                  <a:lnTo>
                    <a:pt x="1523" y="2754"/>
                  </a:lnTo>
                  <a:lnTo>
                    <a:pt x="1519" y="2748"/>
                  </a:lnTo>
                  <a:lnTo>
                    <a:pt x="1516" y="2740"/>
                  </a:lnTo>
                  <a:lnTo>
                    <a:pt x="1514" y="2734"/>
                  </a:lnTo>
                  <a:lnTo>
                    <a:pt x="1510" y="2721"/>
                  </a:lnTo>
                  <a:lnTo>
                    <a:pt x="1509" y="2707"/>
                  </a:lnTo>
                  <a:lnTo>
                    <a:pt x="1509" y="2694"/>
                  </a:lnTo>
                  <a:lnTo>
                    <a:pt x="1511" y="2680"/>
                  </a:lnTo>
                  <a:lnTo>
                    <a:pt x="1514" y="2667"/>
                  </a:lnTo>
                  <a:lnTo>
                    <a:pt x="1519" y="2654"/>
                  </a:lnTo>
                  <a:lnTo>
                    <a:pt x="1531" y="2635"/>
                  </a:lnTo>
                  <a:lnTo>
                    <a:pt x="1541" y="2615"/>
                  </a:lnTo>
                  <a:lnTo>
                    <a:pt x="1542" y="2610"/>
                  </a:lnTo>
                  <a:lnTo>
                    <a:pt x="1542" y="2606"/>
                  </a:lnTo>
                  <a:lnTo>
                    <a:pt x="1542" y="2600"/>
                  </a:lnTo>
                  <a:lnTo>
                    <a:pt x="1540" y="2595"/>
                  </a:lnTo>
                  <a:lnTo>
                    <a:pt x="1537" y="2591"/>
                  </a:lnTo>
                  <a:lnTo>
                    <a:pt x="1533" y="2586"/>
                  </a:lnTo>
                  <a:lnTo>
                    <a:pt x="1526" y="2581"/>
                  </a:lnTo>
                  <a:lnTo>
                    <a:pt x="1519" y="2577"/>
                  </a:lnTo>
                  <a:lnTo>
                    <a:pt x="1508" y="2564"/>
                  </a:lnTo>
                  <a:lnTo>
                    <a:pt x="1498" y="2553"/>
                  </a:lnTo>
                  <a:lnTo>
                    <a:pt x="1490" y="2541"/>
                  </a:lnTo>
                  <a:lnTo>
                    <a:pt x="1484" y="2530"/>
                  </a:lnTo>
                  <a:lnTo>
                    <a:pt x="1480" y="2519"/>
                  </a:lnTo>
                  <a:lnTo>
                    <a:pt x="1478" y="2507"/>
                  </a:lnTo>
                  <a:lnTo>
                    <a:pt x="1478" y="2496"/>
                  </a:lnTo>
                  <a:lnTo>
                    <a:pt x="1479" y="2484"/>
                  </a:lnTo>
                  <a:lnTo>
                    <a:pt x="1486" y="2411"/>
                  </a:lnTo>
                  <a:lnTo>
                    <a:pt x="1450" y="2386"/>
                  </a:lnTo>
                  <a:lnTo>
                    <a:pt x="1348" y="2310"/>
                  </a:lnTo>
                  <a:lnTo>
                    <a:pt x="1294" y="2334"/>
                  </a:lnTo>
                  <a:lnTo>
                    <a:pt x="1279" y="2333"/>
                  </a:lnTo>
                  <a:lnTo>
                    <a:pt x="1266" y="2331"/>
                  </a:lnTo>
                  <a:lnTo>
                    <a:pt x="1255" y="2327"/>
                  </a:lnTo>
                  <a:lnTo>
                    <a:pt x="1246" y="2324"/>
                  </a:lnTo>
                  <a:lnTo>
                    <a:pt x="1237" y="2322"/>
                  </a:lnTo>
                  <a:lnTo>
                    <a:pt x="1228" y="2321"/>
                  </a:lnTo>
                  <a:lnTo>
                    <a:pt x="1223" y="2322"/>
                  </a:lnTo>
                  <a:lnTo>
                    <a:pt x="1219" y="2323"/>
                  </a:lnTo>
                  <a:lnTo>
                    <a:pt x="1213" y="2325"/>
                  </a:lnTo>
                  <a:lnTo>
                    <a:pt x="1208" y="2329"/>
                  </a:lnTo>
                  <a:lnTo>
                    <a:pt x="1204" y="2335"/>
                  </a:lnTo>
                  <a:lnTo>
                    <a:pt x="1200" y="2339"/>
                  </a:lnTo>
                  <a:lnTo>
                    <a:pt x="1195" y="2343"/>
                  </a:lnTo>
                  <a:lnTo>
                    <a:pt x="1191" y="2348"/>
                  </a:lnTo>
                  <a:lnTo>
                    <a:pt x="1185" y="2350"/>
                  </a:lnTo>
                  <a:lnTo>
                    <a:pt x="1181" y="2351"/>
                  </a:lnTo>
                  <a:lnTo>
                    <a:pt x="1176" y="2352"/>
                  </a:lnTo>
                  <a:lnTo>
                    <a:pt x="1171" y="2352"/>
                  </a:lnTo>
                  <a:lnTo>
                    <a:pt x="1161" y="2350"/>
                  </a:lnTo>
                  <a:lnTo>
                    <a:pt x="1151" y="2346"/>
                  </a:lnTo>
                  <a:lnTo>
                    <a:pt x="1142" y="2340"/>
                  </a:lnTo>
                  <a:lnTo>
                    <a:pt x="1133" y="2334"/>
                  </a:lnTo>
                  <a:lnTo>
                    <a:pt x="974" y="2337"/>
                  </a:lnTo>
                  <a:lnTo>
                    <a:pt x="922" y="2363"/>
                  </a:lnTo>
                  <a:lnTo>
                    <a:pt x="862" y="2409"/>
                  </a:lnTo>
                  <a:lnTo>
                    <a:pt x="851" y="2428"/>
                  </a:lnTo>
                  <a:lnTo>
                    <a:pt x="840" y="2445"/>
                  </a:lnTo>
                  <a:lnTo>
                    <a:pt x="830" y="2458"/>
                  </a:lnTo>
                  <a:lnTo>
                    <a:pt x="822" y="2471"/>
                  </a:lnTo>
                  <a:lnTo>
                    <a:pt x="814" y="2480"/>
                  </a:lnTo>
                  <a:lnTo>
                    <a:pt x="807" y="2486"/>
                  </a:lnTo>
                  <a:lnTo>
                    <a:pt x="801" y="2492"/>
                  </a:lnTo>
                  <a:lnTo>
                    <a:pt x="796" y="2493"/>
                  </a:lnTo>
                  <a:lnTo>
                    <a:pt x="794" y="2494"/>
                  </a:lnTo>
                  <a:lnTo>
                    <a:pt x="792" y="2493"/>
                  </a:lnTo>
                  <a:lnTo>
                    <a:pt x="790" y="2492"/>
                  </a:lnTo>
                  <a:lnTo>
                    <a:pt x="789" y="2490"/>
                  </a:lnTo>
                  <a:lnTo>
                    <a:pt x="786" y="2484"/>
                  </a:lnTo>
                  <a:lnTo>
                    <a:pt x="785" y="2476"/>
                  </a:lnTo>
                  <a:lnTo>
                    <a:pt x="783" y="2466"/>
                  </a:lnTo>
                  <a:lnTo>
                    <a:pt x="785" y="2453"/>
                  </a:lnTo>
                  <a:lnTo>
                    <a:pt x="786" y="2439"/>
                  </a:lnTo>
                  <a:lnTo>
                    <a:pt x="788" y="2420"/>
                  </a:lnTo>
                  <a:lnTo>
                    <a:pt x="785" y="2410"/>
                  </a:lnTo>
                  <a:lnTo>
                    <a:pt x="782" y="2400"/>
                  </a:lnTo>
                  <a:lnTo>
                    <a:pt x="779" y="2394"/>
                  </a:lnTo>
                  <a:lnTo>
                    <a:pt x="776" y="2389"/>
                  </a:lnTo>
                  <a:lnTo>
                    <a:pt x="772" y="2386"/>
                  </a:lnTo>
                  <a:lnTo>
                    <a:pt x="769" y="2384"/>
                  </a:lnTo>
                  <a:lnTo>
                    <a:pt x="766" y="2383"/>
                  </a:lnTo>
                  <a:lnTo>
                    <a:pt x="762" y="2384"/>
                  </a:lnTo>
                  <a:lnTo>
                    <a:pt x="753" y="2388"/>
                  </a:lnTo>
                  <a:lnTo>
                    <a:pt x="746" y="2394"/>
                  </a:lnTo>
                  <a:lnTo>
                    <a:pt x="738" y="2402"/>
                  </a:lnTo>
                  <a:lnTo>
                    <a:pt x="730" y="2409"/>
                  </a:lnTo>
                  <a:lnTo>
                    <a:pt x="716" y="2417"/>
                  </a:lnTo>
                  <a:lnTo>
                    <a:pt x="706" y="2422"/>
                  </a:lnTo>
                  <a:lnTo>
                    <a:pt x="701" y="2423"/>
                  </a:lnTo>
                  <a:lnTo>
                    <a:pt x="696" y="2424"/>
                  </a:lnTo>
                  <a:lnTo>
                    <a:pt x="692" y="2423"/>
                  </a:lnTo>
                  <a:lnTo>
                    <a:pt x="689" y="2422"/>
                  </a:lnTo>
                  <a:lnTo>
                    <a:pt x="686" y="2420"/>
                  </a:lnTo>
                  <a:lnTo>
                    <a:pt x="683" y="2417"/>
                  </a:lnTo>
                  <a:lnTo>
                    <a:pt x="681" y="2414"/>
                  </a:lnTo>
                  <a:lnTo>
                    <a:pt x="679" y="2409"/>
                  </a:lnTo>
                  <a:lnTo>
                    <a:pt x="675" y="2397"/>
                  </a:lnTo>
                  <a:lnTo>
                    <a:pt x="672" y="2383"/>
                  </a:lnTo>
                  <a:lnTo>
                    <a:pt x="678" y="2305"/>
                  </a:lnTo>
                  <a:lnTo>
                    <a:pt x="344" y="2253"/>
                  </a:lnTo>
                  <a:lnTo>
                    <a:pt x="324" y="2245"/>
                  </a:lnTo>
                  <a:lnTo>
                    <a:pt x="306" y="2238"/>
                  </a:lnTo>
                  <a:lnTo>
                    <a:pt x="286" y="2230"/>
                  </a:lnTo>
                  <a:lnTo>
                    <a:pt x="267" y="2225"/>
                  </a:lnTo>
                  <a:lnTo>
                    <a:pt x="248" y="2221"/>
                  </a:lnTo>
                  <a:lnTo>
                    <a:pt x="227" y="2218"/>
                  </a:lnTo>
                  <a:lnTo>
                    <a:pt x="207" y="2216"/>
                  </a:lnTo>
                  <a:lnTo>
                    <a:pt x="187" y="2216"/>
                  </a:lnTo>
                  <a:lnTo>
                    <a:pt x="166" y="2217"/>
                  </a:lnTo>
                  <a:lnTo>
                    <a:pt x="145" y="2219"/>
                  </a:lnTo>
                  <a:lnTo>
                    <a:pt x="123" y="2223"/>
                  </a:lnTo>
                  <a:lnTo>
                    <a:pt x="102" y="2229"/>
                  </a:lnTo>
                  <a:lnTo>
                    <a:pt x="80" y="2237"/>
                  </a:lnTo>
                  <a:lnTo>
                    <a:pt x="58" y="2246"/>
                  </a:lnTo>
                  <a:lnTo>
                    <a:pt x="35" y="2257"/>
                  </a:lnTo>
                  <a:lnTo>
                    <a:pt x="13" y="2271"/>
                  </a:lnTo>
                  <a:lnTo>
                    <a:pt x="0" y="2272"/>
                  </a:lnTo>
                  <a:lnTo>
                    <a:pt x="15" y="2044"/>
                  </a:lnTo>
                  <a:lnTo>
                    <a:pt x="23" y="2043"/>
                  </a:lnTo>
                  <a:lnTo>
                    <a:pt x="28" y="2031"/>
                  </a:lnTo>
                  <a:lnTo>
                    <a:pt x="34" y="2020"/>
                  </a:lnTo>
                  <a:lnTo>
                    <a:pt x="42" y="2008"/>
                  </a:lnTo>
                  <a:lnTo>
                    <a:pt x="50" y="1997"/>
                  </a:lnTo>
                  <a:lnTo>
                    <a:pt x="58" y="1986"/>
                  </a:lnTo>
                  <a:lnTo>
                    <a:pt x="68" y="1975"/>
                  </a:lnTo>
                  <a:lnTo>
                    <a:pt x="78" y="1965"/>
                  </a:lnTo>
                  <a:lnTo>
                    <a:pt x="88" y="1955"/>
                  </a:lnTo>
                  <a:lnTo>
                    <a:pt x="100" y="1944"/>
                  </a:lnTo>
                  <a:lnTo>
                    <a:pt x="112" y="1935"/>
                  </a:lnTo>
                  <a:lnTo>
                    <a:pt x="125" y="1925"/>
                  </a:lnTo>
                  <a:lnTo>
                    <a:pt x="138" y="1916"/>
                  </a:lnTo>
                  <a:lnTo>
                    <a:pt x="152" y="1907"/>
                  </a:lnTo>
                  <a:lnTo>
                    <a:pt x="167" y="1898"/>
                  </a:lnTo>
                  <a:lnTo>
                    <a:pt x="183" y="1889"/>
                  </a:lnTo>
                  <a:lnTo>
                    <a:pt x="199" y="1881"/>
                  </a:lnTo>
                  <a:lnTo>
                    <a:pt x="206" y="1860"/>
                  </a:lnTo>
                  <a:lnTo>
                    <a:pt x="215" y="1840"/>
                  </a:lnTo>
                  <a:lnTo>
                    <a:pt x="224" y="1818"/>
                  </a:lnTo>
                  <a:lnTo>
                    <a:pt x="235" y="1797"/>
                  </a:lnTo>
                  <a:lnTo>
                    <a:pt x="242" y="1787"/>
                  </a:lnTo>
                  <a:lnTo>
                    <a:pt x="249" y="1776"/>
                  </a:lnTo>
                  <a:lnTo>
                    <a:pt x="257" y="1767"/>
                  </a:lnTo>
                  <a:lnTo>
                    <a:pt x="265" y="1757"/>
                  </a:lnTo>
                  <a:lnTo>
                    <a:pt x="275" y="1747"/>
                  </a:lnTo>
                  <a:lnTo>
                    <a:pt x="285" y="1738"/>
                  </a:lnTo>
                  <a:lnTo>
                    <a:pt x="297" y="1730"/>
                  </a:lnTo>
                  <a:lnTo>
                    <a:pt x="309" y="1720"/>
                  </a:lnTo>
                  <a:lnTo>
                    <a:pt x="351" y="1711"/>
                  </a:lnTo>
                  <a:lnTo>
                    <a:pt x="394" y="1702"/>
                  </a:lnTo>
                  <a:lnTo>
                    <a:pt x="436" y="1694"/>
                  </a:lnTo>
                  <a:lnTo>
                    <a:pt x="479" y="1688"/>
                  </a:lnTo>
                  <a:lnTo>
                    <a:pt x="501" y="1686"/>
                  </a:lnTo>
                  <a:lnTo>
                    <a:pt x="521" y="1685"/>
                  </a:lnTo>
                  <a:lnTo>
                    <a:pt x="543" y="1685"/>
                  </a:lnTo>
                  <a:lnTo>
                    <a:pt x="564" y="1685"/>
                  </a:lnTo>
                  <a:lnTo>
                    <a:pt x="586" y="1686"/>
                  </a:lnTo>
                  <a:lnTo>
                    <a:pt x="606" y="1687"/>
                  </a:lnTo>
                  <a:lnTo>
                    <a:pt x="628" y="1690"/>
                  </a:lnTo>
                  <a:lnTo>
                    <a:pt x="649" y="1693"/>
                  </a:lnTo>
                  <a:lnTo>
                    <a:pt x="797" y="1608"/>
                  </a:lnTo>
                  <a:lnTo>
                    <a:pt x="1028" y="1609"/>
                  </a:lnTo>
                  <a:lnTo>
                    <a:pt x="1114" y="1641"/>
                  </a:lnTo>
                  <a:lnTo>
                    <a:pt x="1349" y="1651"/>
                  </a:lnTo>
                  <a:lnTo>
                    <a:pt x="1507" y="1524"/>
                  </a:lnTo>
                  <a:lnTo>
                    <a:pt x="1528" y="1345"/>
                  </a:lnTo>
                  <a:lnTo>
                    <a:pt x="1509" y="1341"/>
                  </a:lnTo>
                  <a:lnTo>
                    <a:pt x="1490" y="1337"/>
                  </a:lnTo>
                  <a:lnTo>
                    <a:pt x="1475" y="1333"/>
                  </a:lnTo>
                  <a:lnTo>
                    <a:pt x="1459" y="1328"/>
                  </a:lnTo>
                  <a:lnTo>
                    <a:pt x="1447" y="1321"/>
                  </a:lnTo>
                  <a:lnTo>
                    <a:pt x="1436" y="1315"/>
                  </a:lnTo>
                  <a:lnTo>
                    <a:pt x="1427" y="1308"/>
                  </a:lnTo>
                  <a:lnTo>
                    <a:pt x="1421" y="1301"/>
                  </a:lnTo>
                  <a:lnTo>
                    <a:pt x="1419" y="1296"/>
                  </a:lnTo>
                  <a:lnTo>
                    <a:pt x="1417" y="1291"/>
                  </a:lnTo>
                  <a:lnTo>
                    <a:pt x="1416" y="1287"/>
                  </a:lnTo>
                  <a:lnTo>
                    <a:pt x="1414" y="1282"/>
                  </a:lnTo>
                  <a:lnTo>
                    <a:pt x="1414" y="1277"/>
                  </a:lnTo>
                  <a:lnTo>
                    <a:pt x="1416" y="1272"/>
                  </a:lnTo>
                  <a:lnTo>
                    <a:pt x="1418" y="1266"/>
                  </a:lnTo>
                  <a:lnTo>
                    <a:pt x="1420" y="1260"/>
                  </a:lnTo>
                  <a:lnTo>
                    <a:pt x="1426" y="1248"/>
                  </a:lnTo>
                  <a:lnTo>
                    <a:pt x="1435" y="1234"/>
                  </a:lnTo>
                  <a:lnTo>
                    <a:pt x="1448" y="1219"/>
                  </a:lnTo>
                  <a:lnTo>
                    <a:pt x="1463" y="1202"/>
                  </a:lnTo>
                  <a:lnTo>
                    <a:pt x="1552" y="1102"/>
                  </a:lnTo>
                  <a:lnTo>
                    <a:pt x="1556" y="1097"/>
                  </a:lnTo>
                  <a:lnTo>
                    <a:pt x="1561" y="1092"/>
                  </a:lnTo>
                  <a:lnTo>
                    <a:pt x="1564" y="1086"/>
                  </a:lnTo>
                  <a:lnTo>
                    <a:pt x="1566" y="1080"/>
                  </a:lnTo>
                  <a:lnTo>
                    <a:pt x="1569" y="1073"/>
                  </a:lnTo>
                  <a:lnTo>
                    <a:pt x="1570" y="1065"/>
                  </a:lnTo>
                  <a:lnTo>
                    <a:pt x="1572" y="1057"/>
                  </a:lnTo>
                  <a:lnTo>
                    <a:pt x="1573" y="1050"/>
                  </a:lnTo>
                  <a:lnTo>
                    <a:pt x="1573" y="1041"/>
                  </a:lnTo>
                  <a:lnTo>
                    <a:pt x="1573" y="1033"/>
                  </a:lnTo>
                  <a:lnTo>
                    <a:pt x="1572" y="1026"/>
                  </a:lnTo>
                  <a:lnTo>
                    <a:pt x="1571" y="1019"/>
                  </a:lnTo>
                  <a:lnTo>
                    <a:pt x="1569" y="1012"/>
                  </a:lnTo>
                  <a:lnTo>
                    <a:pt x="1567" y="1006"/>
                  </a:lnTo>
                  <a:lnTo>
                    <a:pt x="1564" y="1001"/>
                  </a:lnTo>
                  <a:lnTo>
                    <a:pt x="1561" y="996"/>
                  </a:lnTo>
                  <a:lnTo>
                    <a:pt x="1490" y="861"/>
                  </a:lnTo>
                  <a:lnTo>
                    <a:pt x="1517" y="673"/>
                  </a:lnTo>
                  <a:lnTo>
                    <a:pt x="1646" y="642"/>
                  </a:lnTo>
                  <a:lnTo>
                    <a:pt x="1674" y="611"/>
                  </a:lnTo>
                  <a:lnTo>
                    <a:pt x="1733" y="608"/>
                  </a:lnTo>
                  <a:lnTo>
                    <a:pt x="1743" y="603"/>
                  </a:lnTo>
                  <a:lnTo>
                    <a:pt x="1752" y="597"/>
                  </a:lnTo>
                  <a:lnTo>
                    <a:pt x="1761" y="590"/>
                  </a:lnTo>
                  <a:lnTo>
                    <a:pt x="1768" y="582"/>
                  </a:lnTo>
                  <a:lnTo>
                    <a:pt x="1774" y="574"/>
                  </a:lnTo>
                  <a:lnTo>
                    <a:pt x="1779" y="566"/>
                  </a:lnTo>
                  <a:lnTo>
                    <a:pt x="1782" y="556"/>
                  </a:lnTo>
                  <a:lnTo>
                    <a:pt x="1785" y="546"/>
                  </a:lnTo>
                  <a:lnTo>
                    <a:pt x="1787" y="536"/>
                  </a:lnTo>
                  <a:lnTo>
                    <a:pt x="1789" y="524"/>
                  </a:lnTo>
                  <a:lnTo>
                    <a:pt x="1787" y="513"/>
                  </a:lnTo>
                  <a:lnTo>
                    <a:pt x="1786" y="500"/>
                  </a:lnTo>
                  <a:lnTo>
                    <a:pt x="1784" y="488"/>
                  </a:lnTo>
                  <a:lnTo>
                    <a:pt x="1781" y="474"/>
                  </a:lnTo>
                  <a:lnTo>
                    <a:pt x="1776" y="461"/>
                  </a:lnTo>
                  <a:lnTo>
                    <a:pt x="1771" y="446"/>
                  </a:lnTo>
                  <a:lnTo>
                    <a:pt x="1769" y="444"/>
                  </a:lnTo>
                  <a:lnTo>
                    <a:pt x="1767" y="442"/>
                  </a:lnTo>
                  <a:lnTo>
                    <a:pt x="1765" y="439"/>
                  </a:lnTo>
                  <a:lnTo>
                    <a:pt x="1763" y="435"/>
                  </a:lnTo>
                  <a:lnTo>
                    <a:pt x="1760" y="426"/>
                  </a:lnTo>
                  <a:lnTo>
                    <a:pt x="1757" y="413"/>
                  </a:lnTo>
                  <a:lnTo>
                    <a:pt x="1755" y="399"/>
                  </a:lnTo>
                  <a:lnTo>
                    <a:pt x="1754" y="384"/>
                  </a:lnTo>
                  <a:lnTo>
                    <a:pt x="1755" y="368"/>
                  </a:lnTo>
                  <a:lnTo>
                    <a:pt x="1756" y="351"/>
                  </a:lnTo>
                  <a:lnTo>
                    <a:pt x="1758" y="335"/>
                  </a:lnTo>
                  <a:lnTo>
                    <a:pt x="1763" y="319"/>
                  </a:lnTo>
                  <a:lnTo>
                    <a:pt x="1768" y="304"/>
                  </a:lnTo>
                  <a:lnTo>
                    <a:pt x="1774" y="292"/>
                  </a:lnTo>
                  <a:lnTo>
                    <a:pt x="1778" y="287"/>
                  </a:lnTo>
                  <a:lnTo>
                    <a:pt x="1782" y="282"/>
                  </a:lnTo>
                  <a:lnTo>
                    <a:pt x="1787" y="278"/>
                  </a:lnTo>
                  <a:lnTo>
                    <a:pt x="1793" y="273"/>
                  </a:lnTo>
                  <a:lnTo>
                    <a:pt x="1798" y="271"/>
                  </a:lnTo>
                  <a:lnTo>
                    <a:pt x="1804" y="269"/>
                  </a:lnTo>
                  <a:lnTo>
                    <a:pt x="1811" y="268"/>
                  </a:lnTo>
                  <a:lnTo>
                    <a:pt x="1819" y="268"/>
                  </a:lnTo>
                  <a:lnTo>
                    <a:pt x="1848" y="272"/>
                  </a:lnTo>
                  <a:lnTo>
                    <a:pt x="1873" y="276"/>
                  </a:lnTo>
                  <a:lnTo>
                    <a:pt x="1885" y="279"/>
                  </a:lnTo>
                  <a:lnTo>
                    <a:pt x="1895" y="281"/>
                  </a:lnTo>
                  <a:lnTo>
                    <a:pt x="1905" y="282"/>
                  </a:lnTo>
                  <a:lnTo>
                    <a:pt x="1913" y="282"/>
                  </a:lnTo>
                  <a:lnTo>
                    <a:pt x="1920" y="281"/>
                  </a:lnTo>
                  <a:lnTo>
                    <a:pt x="1925" y="279"/>
                  </a:lnTo>
                  <a:lnTo>
                    <a:pt x="1927" y="276"/>
                  </a:lnTo>
                  <a:lnTo>
                    <a:pt x="1929" y="274"/>
                  </a:lnTo>
                  <a:lnTo>
                    <a:pt x="1932" y="272"/>
                  </a:lnTo>
                  <a:lnTo>
                    <a:pt x="1933" y="269"/>
                  </a:lnTo>
                  <a:lnTo>
                    <a:pt x="1934" y="261"/>
                  </a:lnTo>
                  <a:lnTo>
                    <a:pt x="1933" y="252"/>
                  </a:lnTo>
                  <a:lnTo>
                    <a:pt x="1930" y="239"/>
                  </a:lnTo>
                  <a:lnTo>
                    <a:pt x="1926" y="224"/>
                  </a:lnTo>
                  <a:lnTo>
                    <a:pt x="1929" y="213"/>
                  </a:lnTo>
                  <a:lnTo>
                    <a:pt x="1934" y="205"/>
                  </a:lnTo>
                  <a:lnTo>
                    <a:pt x="1937" y="198"/>
                  </a:lnTo>
                  <a:lnTo>
                    <a:pt x="1942" y="191"/>
                  </a:lnTo>
                  <a:lnTo>
                    <a:pt x="1947" y="187"/>
                  </a:lnTo>
                  <a:lnTo>
                    <a:pt x="1952" y="183"/>
                  </a:lnTo>
                  <a:lnTo>
                    <a:pt x="1959" y="181"/>
                  </a:lnTo>
                  <a:lnTo>
                    <a:pt x="1967" y="180"/>
                  </a:lnTo>
                  <a:lnTo>
                    <a:pt x="1974" y="181"/>
                  </a:lnTo>
                  <a:lnTo>
                    <a:pt x="1982" y="182"/>
                  </a:lnTo>
                  <a:lnTo>
                    <a:pt x="1992" y="184"/>
                  </a:lnTo>
                  <a:lnTo>
                    <a:pt x="2002" y="188"/>
                  </a:lnTo>
                  <a:lnTo>
                    <a:pt x="2025" y="198"/>
                  </a:lnTo>
                  <a:lnTo>
                    <a:pt x="2051" y="212"/>
                  </a:lnTo>
                  <a:lnTo>
                    <a:pt x="2064" y="213"/>
                  </a:lnTo>
                  <a:lnTo>
                    <a:pt x="2078" y="213"/>
                  </a:lnTo>
                  <a:lnTo>
                    <a:pt x="2090" y="213"/>
                  </a:lnTo>
                  <a:lnTo>
                    <a:pt x="2101" y="212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9386" name="Freeform 10"/>
            <p:cNvSpPr>
              <a:spLocks/>
            </p:cNvSpPr>
            <p:nvPr/>
          </p:nvSpPr>
          <p:spPr bwMode="auto">
            <a:xfrm>
              <a:off x="1898" y="2907"/>
              <a:ext cx="571" cy="387"/>
            </a:xfrm>
            <a:custGeom>
              <a:avLst/>
              <a:gdLst>
                <a:gd name="T0" fmla="*/ 366 w 3423"/>
                <a:gd name="T1" fmla="*/ 1151 h 2323"/>
                <a:gd name="T2" fmla="*/ 469 w 3423"/>
                <a:gd name="T3" fmla="*/ 1175 h 2323"/>
                <a:gd name="T4" fmla="*/ 1392 w 3423"/>
                <a:gd name="T5" fmla="*/ 1858 h 2323"/>
                <a:gd name="T6" fmla="*/ 1425 w 3423"/>
                <a:gd name="T7" fmla="*/ 2028 h 2323"/>
                <a:gd name="T8" fmla="*/ 1524 w 3423"/>
                <a:gd name="T9" fmla="*/ 2057 h 2323"/>
                <a:gd name="T10" fmla="*/ 1624 w 3423"/>
                <a:gd name="T11" fmla="*/ 2068 h 2323"/>
                <a:gd name="T12" fmla="*/ 1685 w 3423"/>
                <a:gd name="T13" fmla="*/ 2128 h 2323"/>
                <a:gd name="T14" fmla="*/ 1709 w 3423"/>
                <a:gd name="T15" fmla="*/ 2186 h 2323"/>
                <a:gd name="T16" fmla="*/ 1827 w 3423"/>
                <a:gd name="T17" fmla="*/ 2197 h 2323"/>
                <a:gd name="T18" fmla="*/ 3177 w 3423"/>
                <a:gd name="T19" fmla="*/ 1581 h 2323"/>
                <a:gd name="T20" fmla="*/ 3158 w 3423"/>
                <a:gd name="T21" fmla="*/ 1562 h 2323"/>
                <a:gd name="T22" fmla="*/ 3157 w 3423"/>
                <a:gd name="T23" fmla="*/ 1552 h 2323"/>
                <a:gd name="T24" fmla="*/ 3160 w 3423"/>
                <a:gd name="T25" fmla="*/ 1534 h 2323"/>
                <a:gd name="T26" fmla="*/ 3167 w 3423"/>
                <a:gd name="T27" fmla="*/ 1517 h 2323"/>
                <a:gd name="T28" fmla="*/ 3176 w 3423"/>
                <a:gd name="T29" fmla="*/ 1500 h 2323"/>
                <a:gd name="T30" fmla="*/ 3185 w 3423"/>
                <a:gd name="T31" fmla="*/ 1486 h 2323"/>
                <a:gd name="T32" fmla="*/ 3194 w 3423"/>
                <a:gd name="T33" fmla="*/ 1478 h 2323"/>
                <a:gd name="T34" fmla="*/ 3201 w 3423"/>
                <a:gd name="T35" fmla="*/ 1472 h 2323"/>
                <a:gd name="T36" fmla="*/ 3211 w 3423"/>
                <a:gd name="T37" fmla="*/ 1467 h 2323"/>
                <a:gd name="T38" fmla="*/ 3218 w 3423"/>
                <a:gd name="T39" fmla="*/ 1467 h 2323"/>
                <a:gd name="T40" fmla="*/ 3405 w 3423"/>
                <a:gd name="T41" fmla="*/ 1380 h 2323"/>
                <a:gd name="T42" fmla="*/ 3419 w 3423"/>
                <a:gd name="T43" fmla="*/ 1338 h 2323"/>
                <a:gd name="T44" fmla="*/ 3328 w 3423"/>
                <a:gd name="T45" fmla="*/ 1321 h 2323"/>
                <a:gd name="T46" fmla="*/ 3309 w 3423"/>
                <a:gd name="T47" fmla="*/ 1318 h 2323"/>
                <a:gd name="T48" fmla="*/ 3295 w 3423"/>
                <a:gd name="T49" fmla="*/ 1315 h 2323"/>
                <a:gd name="T50" fmla="*/ 3278 w 3423"/>
                <a:gd name="T51" fmla="*/ 1310 h 2323"/>
                <a:gd name="T52" fmla="*/ 3270 w 3423"/>
                <a:gd name="T53" fmla="*/ 1306 h 2323"/>
                <a:gd name="T54" fmla="*/ 3265 w 3423"/>
                <a:gd name="T55" fmla="*/ 1303 h 2323"/>
                <a:gd name="T56" fmla="*/ 3259 w 3423"/>
                <a:gd name="T57" fmla="*/ 1296 h 2323"/>
                <a:gd name="T58" fmla="*/ 3256 w 3423"/>
                <a:gd name="T59" fmla="*/ 1279 h 2323"/>
                <a:gd name="T60" fmla="*/ 2920 w 3423"/>
                <a:gd name="T61" fmla="*/ 1288 h 2323"/>
                <a:gd name="T62" fmla="*/ 2834 w 3423"/>
                <a:gd name="T63" fmla="*/ 1278 h 2323"/>
                <a:gd name="T64" fmla="*/ 2799 w 3423"/>
                <a:gd name="T65" fmla="*/ 1348 h 2323"/>
                <a:gd name="T66" fmla="*/ 2690 w 3423"/>
                <a:gd name="T67" fmla="*/ 1392 h 2323"/>
                <a:gd name="T68" fmla="*/ 2624 w 3423"/>
                <a:gd name="T69" fmla="*/ 1357 h 2323"/>
                <a:gd name="T70" fmla="*/ 2580 w 3423"/>
                <a:gd name="T71" fmla="*/ 1294 h 2323"/>
                <a:gd name="T72" fmla="*/ 2523 w 3423"/>
                <a:gd name="T73" fmla="*/ 1172 h 2323"/>
                <a:gd name="T74" fmla="*/ 2499 w 3423"/>
                <a:gd name="T75" fmla="*/ 1138 h 2323"/>
                <a:gd name="T76" fmla="*/ 2536 w 3423"/>
                <a:gd name="T77" fmla="*/ 1050 h 2323"/>
                <a:gd name="T78" fmla="*/ 2548 w 3423"/>
                <a:gd name="T79" fmla="*/ 978 h 2323"/>
                <a:gd name="T80" fmla="*/ 2525 w 3423"/>
                <a:gd name="T81" fmla="*/ 930 h 2323"/>
                <a:gd name="T82" fmla="*/ 2554 w 3423"/>
                <a:gd name="T83" fmla="*/ 856 h 2323"/>
                <a:gd name="T84" fmla="*/ 2527 w 3423"/>
                <a:gd name="T85" fmla="*/ 728 h 2323"/>
                <a:gd name="T86" fmla="*/ 2470 w 3423"/>
                <a:gd name="T87" fmla="*/ 713 h 2323"/>
                <a:gd name="T88" fmla="*/ 2410 w 3423"/>
                <a:gd name="T89" fmla="*/ 701 h 2323"/>
                <a:gd name="T90" fmla="*/ 2350 w 3423"/>
                <a:gd name="T91" fmla="*/ 532 h 2323"/>
                <a:gd name="T92" fmla="*/ 2350 w 3423"/>
                <a:gd name="T93" fmla="*/ 438 h 2323"/>
                <a:gd name="T94" fmla="*/ 2364 w 3423"/>
                <a:gd name="T95" fmla="*/ 370 h 2323"/>
                <a:gd name="T96" fmla="*/ 2309 w 3423"/>
                <a:gd name="T97" fmla="*/ 291 h 2323"/>
                <a:gd name="T98" fmla="*/ 2097 w 3423"/>
                <a:gd name="T99" fmla="*/ 115 h 2323"/>
                <a:gd name="T100" fmla="*/ 2039 w 3423"/>
                <a:gd name="T101" fmla="*/ 113 h 2323"/>
                <a:gd name="T102" fmla="*/ 2002 w 3423"/>
                <a:gd name="T103" fmla="*/ 136 h 2323"/>
                <a:gd name="T104" fmla="*/ 1682 w 3423"/>
                <a:gd name="T105" fmla="*/ 212 h 2323"/>
                <a:gd name="T106" fmla="*/ 1625 w 3423"/>
                <a:gd name="T107" fmla="*/ 278 h 2323"/>
                <a:gd name="T108" fmla="*/ 1617 w 3423"/>
                <a:gd name="T109" fmla="*/ 223 h 2323"/>
                <a:gd name="T110" fmla="*/ 1597 w 3423"/>
                <a:gd name="T111" fmla="*/ 167 h 2323"/>
                <a:gd name="T112" fmla="*/ 1532 w 3423"/>
                <a:gd name="T113" fmla="*/ 207 h 2323"/>
                <a:gd name="T114" fmla="*/ 1506 w 3423"/>
                <a:gd name="T115" fmla="*/ 181 h 2323"/>
                <a:gd name="T116" fmla="*/ 1079 w 3423"/>
                <a:gd name="T117" fmla="*/ 5 h 2323"/>
                <a:gd name="T118" fmla="*/ 911 w 3423"/>
                <a:gd name="T119" fmla="*/ 21 h 2323"/>
                <a:gd name="T120" fmla="*/ 527 w 3423"/>
                <a:gd name="T121" fmla="*/ 433 h 2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423" h="2323">
                  <a:moveTo>
                    <a:pt x="0" y="1106"/>
                  </a:moveTo>
                  <a:lnTo>
                    <a:pt x="279" y="1166"/>
                  </a:lnTo>
                  <a:lnTo>
                    <a:pt x="293" y="1163"/>
                  </a:lnTo>
                  <a:lnTo>
                    <a:pt x="308" y="1159"/>
                  </a:lnTo>
                  <a:lnTo>
                    <a:pt x="323" y="1157"/>
                  </a:lnTo>
                  <a:lnTo>
                    <a:pt x="338" y="1154"/>
                  </a:lnTo>
                  <a:lnTo>
                    <a:pt x="351" y="1153"/>
                  </a:lnTo>
                  <a:lnTo>
                    <a:pt x="366" y="1151"/>
                  </a:lnTo>
                  <a:lnTo>
                    <a:pt x="379" y="1151"/>
                  </a:lnTo>
                  <a:lnTo>
                    <a:pt x="393" y="1153"/>
                  </a:lnTo>
                  <a:lnTo>
                    <a:pt x="406" y="1154"/>
                  </a:lnTo>
                  <a:lnTo>
                    <a:pt x="420" y="1157"/>
                  </a:lnTo>
                  <a:lnTo>
                    <a:pt x="432" y="1160"/>
                  </a:lnTo>
                  <a:lnTo>
                    <a:pt x="445" y="1164"/>
                  </a:lnTo>
                  <a:lnTo>
                    <a:pt x="457" y="1169"/>
                  </a:lnTo>
                  <a:lnTo>
                    <a:pt x="469" y="1175"/>
                  </a:lnTo>
                  <a:lnTo>
                    <a:pt x="480" y="1183"/>
                  </a:lnTo>
                  <a:lnTo>
                    <a:pt x="490" y="1191"/>
                  </a:lnTo>
                  <a:lnTo>
                    <a:pt x="656" y="1188"/>
                  </a:lnTo>
                  <a:lnTo>
                    <a:pt x="893" y="1329"/>
                  </a:lnTo>
                  <a:lnTo>
                    <a:pt x="1184" y="1337"/>
                  </a:lnTo>
                  <a:lnTo>
                    <a:pt x="1284" y="1450"/>
                  </a:lnTo>
                  <a:lnTo>
                    <a:pt x="1305" y="1707"/>
                  </a:lnTo>
                  <a:lnTo>
                    <a:pt x="1392" y="1858"/>
                  </a:lnTo>
                  <a:lnTo>
                    <a:pt x="1400" y="1970"/>
                  </a:lnTo>
                  <a:lnTo>
                    <a:pt x="1400" y="1981"/>
                  </a:lnTo>
                  <a:lnTo>
                    <a:pt x="1401" y="1990"/>
                  </a:lnTo>
                  <a:lnTo>
                    <a:pt x="1403" y="1999"/>
                  </a:lnTo>
                  <a:lnTo>
                    <a:pt x="1407" y="2008"/>
                  </a:lnTo>
                  <a:lnTo>
                    <a:pt x="1411" y="2015"/>
                  </a:lnTo>
                  <a:lnTo>
                    <a:pt x="1418" y="2022"/>
                  </a:lnTo>
                  <a:lnTo>
                    <a:pt x="1425" y="2028"/>
                  </a:lnTo>
                  <a:lnTo>
                    <a:pt x="1433" y="2035"/>
                  </a:lnTo>
                  <a:lnTo>
                    <a:pt x="1442" y="2040"/>
                  </a:lnTo>
                  <a:lnTo>
                    <a:pt x="1453" y="2044"/>
                  </a:lnTo>
                  <a:lnTo>
                    <a:pt x="1465" y="2048"/>
                  </a:lnTo>
                  <a:lnTo>
                    <a:pt x="1478" y="2051"/>
                  </a:lnTo>
                  <a:lnTo>
                    <a:pt x="1492" y="2054"/>
                  </a:lnTo>
                  <a:lnTo>
                    <a:pt x="1508" y="2056"/>
                  </a:lnTo>
                  <a:lnTo>
                    <a:pt x="1524" y="2057"/>
                  </a:lnTo>
                  <a:lnTo>
                    <a:pt x="1542" y="2058"/>
                  </a:lnTo>
                  <a:lnTo>
                    <a:pt x="1554" y="2057"/>
                  </a:lnTo>
                  <a:lnTo>
                    <a:pt x="1568" y="2057"/>
                  </a:lnTo>
                  <a:lnTo>
                    <a:pt x="1580" y="2057"/>
                  </a:lnTo>
                  <a:lnTo>
                    <a:pt x="1592" y="2058"/>
                  </a:lnTo>
                  <a:lnTo>
                    <a:pt x="1603" y="2062"/>
                  </a:lnTo>
                  <a:lnTo>
                    <a:pt x="1613" y="2065"/>
                  </a:lnTo>
                  <a:lnTo>
                    <a:pt x="1624" y="2068"/>
                  </a:lnTo>
                  <a:lnTo>
                    <a:pt x="1633" y="2073"/>
                  </a:lnTo>
                  <a:lnTo>
                    <a:pt x="1642" y="2078"/>
                  </a:lnTo>
                  <a:lnTo>
                    <a:pt x="1651" y="2084"/>
                  </a:lnTo>
                  <a:lnTo>
                    <a:pt x="1659" y="2092"/>
                  </a:lnTo>
                  <a:lnTo>
                    <a:pt x="1666" y="2100"/>
                  </a:lnTo>
                  <a:lnTo>
                    <a:pt x="1673" y="2108"/>
                  </a:lnTo>
                  <a:lnTo>
                    <a:pt x="1679" y="2118"/>
                  </a:lnTo>
                  <a:lnTo>
                    <a:pt x="1685" y="2128"/>
                  </a:lnTo>
                  <a:lnTo>
                    <a:pt x="1690" y="2139"/>
                  </a:lnTo>
                  <a:lnTo>
                    <a:pt x="1690" y="2148"/>
                  </a:lnTo>
                  <a:lnTo>
                    <a:pt x="1690" y="2156"/>
                  </a:lnTo>
                  <a:lnTo>
                    <a:pt x="1692" y="2163"/>
                  </a:lnTo>
                  <a:lnTo>
                    <a:pt x="1694" y="2170"/>
                  </a:lnTo>
                  <a:lnTo>
                    <a:pt x="1698" y="2177"/>
                  </a:lnTo>
                  <a:lnTo>
                    <a:pt x="1703" y="2182"/>
                  </a:lnTo>
                  <a:lnTo>
                    <a:pt x="1709" y="2186"/>
                  </a:lnTo>
                  <a:lnTo>
                    <a:pt x="1715" y="2190"/>
                  </a:lnTo>
                  <a:lnTo>
                    <a:pt x="1722" y="2194"/>
                  </a:lnTo>
                  <a:lnTo>
                    <a:pt x="1729" y="2197"/>
                  </a:lnTo>
                  <a:lnTo>
                    <a:pt x="1739" y="2200"/>
                  </a:lnTo>
                  <a:lnTo>
                    <a:pt x="1748" y="2203"/>
                  </a:lnTo>
                  <a:lnTo>
                    <a:pt x="1769" y="2206"/>
                  </a:lnTo>
                  <a:lnTo>
                    <a:pt x="1792" y="2207"/>
                  </a:lnTo>
                  <a:lnTo>
                    <a:pt x="1827" y="2197"/>
                  </a:lnTo>
                  <a:lnTo>
                    <a:pt x="1877" y="2323"/>
                  </a:lnTo>
                  <a:lnTo>
                    <a:pt x="1948" y="2200"/>
                  </a:lnTo>
                  <a:lnTo>
                    <a:pt x="2299" y="1977"/>
                  </a:lnTo>
                  <a:lnTo>
                    <a:pt x="2380" y="1879"/>
                  </a:lnTo>
                  <a:lnTo>
                    <a:pt x="2521" y="1831"/>
                  </a:lnTo>
                  <a:lnTo>
                    <a:pt x="2728" y="1741"/>
                  </a:lnTo>
                  <a:lnTo>
                    <a:pt x="3169" y="1583"/>
                  </a:lnTo>
                  <a:lnTo>
                    <a:pt x="3177" y="1581"/>
                  </a:lnTo>
                  <a:lnTo>
                    <a:pt x="3177" y="1580"/>
                  </a:lnTo>
                  <a:lnTo>
                    <a:pt x="3171" y="1579"/>
                  </a:lnTo>
                  <a:lnTo>
                    <a:pt x="3167" y="1576"/>
                  </a:lnTo>
                  <a:lnTo>
                    <a:pt x="3163" y="1573"/>
                  </a:lnTo>
                  <a:lnTo>
                    <a:pt x="3160" y="1570"/>
                  </a:lnTo>
                  <a:lnTo>
                    <a:pt x="3159" y="1566"/>
                  </a:lnTo>
                  <a:lnTo>
                    <a:pt x="3158" y="1565"/>
                  </a:lnTo>
                  <a:lnTo>
                    <a:pt x="3158" y="1562"/>
                  </a:lnTo>
                  <a:lnTo>
                    <a:pt x="3157" y="1559"/>
                  </a:lnTo>
                  <a:lnTo>
                    <a:pt x="3157" y="1558"/>
                  </a:lnTo>
                  <a:lnTo>
                    <a:pt x="3157" y="1557"/>
                  </a:lnTo>
                  <a:lnTo>
                    <a:pt x="3157" y="1556"/>
                  </a:lnTo>
                  <a:lnTo>
                    <a:pt x="3157" y="1555"/>
                  </a:lnTo>
                  <a:lnTo>
                    <a:pt x="3157" y="1554"/>
                  </a:lnTo>
                  <a:lnTo>
                    <a:pt x="3157" y="1552"/>
                  </a:lnTo>
                  <a:lnTo>
                    <a:pt x="3157" y="1552"/>
                  </a:lnTo>
                  <a:lnTo>
                    <a:pt x="3157" y="1551"/>
                  </a:lnTo>
                  <a:lnTo>
                    <a:pt x="3157" y="1550"/>
                  </a:lnTo>
                  <a:lnTo>
                    <a:pt x="3158" y="1547"/>
                  </a:lnTo>
                  <a:lnTo>
                    <a:pt x="3158" y="1545"/>
                  </a:lnTo>
                  <a:lnTo>
                    <a:pt x="3158" y="1544"/>
                  </a:lnTo>
                  <a:lnTo>
                    <a:pt x="3159" y="1539"/>
                  </a:lnTo>
                  <a:lnTo>
                    <a:pt x="3160" y="1534"/>
                  </a:lnTo>
                  <a:lnTo>
                    <a:pt x="3160" y="1534"/>
                  </a:lnTo>
                  <a:lnTo>
                    <a:pt x="3161" y="1533"/>
                  </a:lnTo>
                  <a:lnTo>
                    <a:pt x="3161" y="1531"/>
                  </a:lnTo>
                  <a:lnTo>
                    <a:pt x="3162" y="1528"/>
                  </a:lnTo>
                  <a:lnTo>
                    <a:pt x="3162" y="1528"/>
                  </a:lnTo>
                  <a:lnTo>
                    <a:pt x="3165" y="1524"/>
                  </a:lnTo>
                  <a:lnTo>
                    <a:pt x="3166" y="1519"/>
                  </a:lnTo>
                  <a:lnTo>
                    <a:pt x="3166" y="1519"/>
                  </a:lnTo>
                  <a:lnTo>
                    <a:pt x="3167" y="1517"/>
                  </a:lnTo>
                  <a:lnTo>
                    <a:pt x="3167" y="1517"/>
                  </a:lnTo>
                  <a:lnTo>
                    <a:pt x="3168" y="1515"/>
                  </a:lnTo>
                  <a:lnTo>
                    <a:pt x="3168" y="1514"/>
                  </a:lnTo>
                  <a:lnTo>
                    <a:pt x="3171" y="1509"/>
                  </a:lnTo>
                  <a:lnTo>
                    <a:pt x="3174" y="1503"/>
                  </a:lnTo>
                  <a:lnTo>
                    <a:pt x="3175" y="1502"/>
                  </a:lnTo>
                  <a:lnTo>
                    <a:pt x="3175" y="1502"/>
                  </a:lnTo>
                  <a:lnTo>
                    <a:pt x="3176" y="1500"/>
                  </a:lnTo>
                  <a:lnTo>
                    <a:pt x="3177" y="1499"/>
                  </a:lnTo>
                  <a:lnTo>
                    <a:pt x="3177" y="1498"/>
                  </a:lnTo>
                  <a:lnTo>
                    <a:pt x="3178" y="1497"/>
                  </a:lnTo>
                  <a:lnTo>
                    <a:pt x="3179" y="1496"/>
                  </a:lnTo>
                  <a:lnTo>
                    <a:pt x="3179" y="1496"/>
                  </a:lnTo>
                  <a:lnTo>
                    <a:pt x="3181" y="1493"/>
                  </a:lnTo>
                  <a:lnTo>
                    <a:pt x="3183" y="1489"/>
                  </a:lnTo>
                  <a:lnTo>
                    <a:pt x="3185" y="1486"/>
                  </a:lnTo>
                  <a:lnTo>
                    <a:pt x="3186" y="1485"/>
                  </a:lnTo>
                  <a:lnTo>
                    <a:pt x="3187" y="1484"/>
                  </a:lnTo>
                  <a:lnTo>
                    <a:pt x="3187" y="1484"/>
                  </a:lnTo>
                  <a:lnTo>
                    <a:pt x="3189" y="1482"/>
                  </a:lnTo>
                  <a:lnTo>
                    <a:pt x="3191" y="1480"/>
                  </a:lnTo>
                  <a:lnTo>
                    <a:pt x="3191" y="1480"/>
                  </a:lnTo>
                  <a:lnTo>
                    <a:pt x="3192" y="1479"/>
                  </a:lnTo>
                  <a:lnTo>
                    <a:pt x="3194" y="1478"/>
                  </a:lnTo>
                  <a:lnTo>
                    <a:pt x="3195" y="1477"/>
                  </a:lnTo>
                  <a:lnTo>
                    <a:pt x="3195" y="1477"/>
                  </a:lnTo>
                  <a:lnTo>
                    <a:pt x="3197" y="1475"/>
                  </a:lnTo>
                  <a:lnTo>
                    <a:pt x="3197" y="1475"/>
                  </a:lnTo>
                  <a:lnTo>
                    <a:pt x="3197" y="1475"/>
                  </a:lnTo>
                  <a:lnTo>
                    <a:pt x="3199" y="1474"/>
                  </a:lnTo>
                  <a:lnTo>
                    <a:pt x="3200" y="1473"/>
                  </a:lnTo>
                  <a:lnTo>
                    <a:pt x="3201" y="1472"/>
                  </a:lnTo>
                  <a:lnTo>
                    <a:pt x="3201" y="1472"/>
                  </a:lnTo>
                  <a:lnTo>
                    <a:pt x="3203" y="1471"/>
                  </a:lnTo>
                  <a:lnTo>
                    <a:pt x="3203" y="1471"/>
                  </a:lnTo>
                  <a:lnTo>
                    <a:pt x="3205" y="1470"/>
                  </a:lnTo>
                  <a:lnTo>
                    <a:pt x="3207" y="1469"/>
                  </a:lnTo>
                  <a:lnTo>
                    <a:pt x="3208" y="1469"/>
                  </a:lnTo>
                  <a:lnTo>
                    <a:pt x="3209" y="1468"/>
                  </a:lnTo>
                  <a:lnTo>
                    <a:pt x="3211" y="1467"/>
                  </a:lnTo>
                  <a:lnTo>
                    <a:pt x="3211" y="1467"/>
                  </a:lnTo>
                  <a:lnTo>
                    <a:pt x="3213" y="1467"/>
                  </a:lnTo>
                  <a:lnTo>
                    <a:pt x="3213" y="1467"/>
                  </a:lnTo>
                  <a:lnTo>
                    <a:pt x="3214" y="1467"/>
                  </a:lnTo>
                  <a:lnTo>
                    <a:pt x="3215" y="1467"/>
                  </a:lnTo>
                  <a:lnTo>
                    <a:pt x="3216" y="1467"/>
                  </a:lnTo>
                  <a:lnTo>
                    <a:pt x="3217" y="1467"/>
                  </a:lnTo>
                  <a:lnTo>
                    <a:pt x="3218" y="1467"/>
                  </a:lnTo>
                  <a:lnTo>
                    <a:pt x="3218" y="1467"/>
                  </a:lnTo>
                  <a:lnTo>
                    <a:pt x="3219" y="1467"/>
                  </a:lnTo>
                  <a:lnTo>
                    <a:pt x="3220" y="1467"/>
                  </a:lnTo>
                  <a:lnTo>
                    <a:pt x="3332" y="1436"/>
                  </a:lnTo>
                  <a:lnTo>
                    <a:pt x="3356" y="1419"/>
                  </a:lnTo>
                  <a:lnTo>
                    <a:pt x="3376" y="1404"/>
                  </a:lnTo>
                  <a:lnTo>
                    <a:pt x="3392" y="1392"/>
                  </a:lnTo>
                  <a:lnTo>
                    <a:pt x="3405" y="1380"/>
                  </a:lnTo>
                  <a:lnTo>
                    <a:pt x="3414" y="1369"/>
                  </a:lnTo>
                  <a:lnTo>
                    <a:pt x="3419" y="1360"/>
                  </a:lnTo>
                  <a:lnTo>
                    <a:pt x="3421" y="1356"/>
                  </a:lnTo>
                  <a:lnTo>
                    <a:pt x="3423" y="1352"/>
                  </a:lnTo>
                  <a:lnTo>
                    <a:pt x="3423" y="1347"/>
                  </a:lnTo>
                  <a:lnTo>
                    <a:pt x="3423" y="1344"/>
                  </a:lnTo>
                  <a:lnTo>
                    <a:pt x="3421" y="1341"/>
                  </a:lnTo>
                  <a:lnTo>
                    <a:pt x="3419" y="1338"/>
                  </a:lnTo>
                  <a:lnTo>
                    <a:pt x="3416" y="1336"/>
                  </a:lnTo>
                  <a:lnTo>
                    <a:pt x="3413" y="1333"/>
                  </a:lnTo>
                  <a:lnTo>
                    <a:pt x="3405" y="1329"/>
                  </a:lnTo>
                  <a:lnTo>
                    <a:pt x="3395" y="1326"/>
                  </a:lnTo>
                  <a:lnTo>
                    <a:pt x="3381" y="1324"/>
                  </a:lnTo>
                  <a:lnTo>
                    <a:pt x="3366" y="1323"/>
                  </a:lnTo>
                  <a:lnTo>
                    <a:pt x="3348" y="1321"/>
                  </a:lnTo>
                  <a:lnTo>
                    <a:pt x="3328" y="1321"/>
                  </a:lnTo>
                  <a:lnTo>
                    <a:pt x="3325" y="1320"/>
                  </a:lnTo>
                  <a:lnTo>
                    <a:pt x="3323" y="1320"/>
                  </a:lnTo>
                  <a:lnTo>
                    <a:pt x="3319" y="1320"/>
                  </a:lnTo>
                  <a:lnTo>
                    <a:pt x="3318" y="1320"/>
                  </a:lnTo>
                  <a:lnTo>
                    <a:pt x="3318" y="1320"/>
                  </a:lnTo>
                  <a:lnTo>
                    <a:pt x="3314" y="1319"/>
                  </a:lnTo>
                  <a:lnTo>
                    <a:pt x="3309" y="1318"/>
                  </a:lnTo>
                  <a:lnTo>
                    <a:pt x="3309" y="1318"/>
                  </a:lnTo>
                  <a:lnTo>
                    <a:pt x="3306" y="1318"/>
                  </a:lnTo>
                  <a:lnTo>
                    <a:pt x="3303" y="1317"/>
                  </a:lnTo>
                  <a:lnTo>
                    <a:pt x="3303" y="1317"/>
                  </a:lnTo>
                  <a:lnTo>
                    <a:pt x="3300" y="1317"/>
                  </a:lnTo>
                  <a:lnTo>
                    <a:pt x="3300" y="1317"/>
                  </a:lnTo>
                  <a:lnTo>
                    <a:pt x="3298" y="1316"/>
                  </a:lnTo>
                  <a:lnTo>
                    <a:pt x="3298" y="1316"/>
                  </a:lnTo>
                  <a:lnTo>
                    <a:pt x="3295" y="1315"/>
                  </a:lnTo>
                  <a:lnTo>
                    <a:pt x="3295" y="1315"/>
                  </a:lnTo>
                  <a:lnTo>
                    <a:pt x="3292" y="1315"/>
                  </a:lnTo>
                  <a:lnTo>
                    <a:pt x="3291" y="1314"/>
                  </a:lnTo>
                  <a:lnTo>
                    <a:pt x="3286" y="1313"/>
                  </a:lnTo>
                  <a:lnTo>
                    <a:pt x="3282" y="1311"/>
                  </a:lnTo>
                  <a:lnTo>
                    <a:pt x="3281" y="1311"/>
                  </a:lnTo>
                  <a:lnTo>
                    <a:pt x="3281" y="1311"/>
                  </a:lnTo>
                  <a:lnTo>
                    <a:pt x="3278" y="1310"/>
                  </a:lnTo>
                  <a:lnTo>
                    <a:pt x="3277" y="1310"/>
                  </a:lnTo>
                  <a:lnTo>
                    <a:pt x="3277" y="1310"/>
                  </a:lnTo>
                  <a:lnTo>
                    <a:pt x="3275" y="1309"/>
                  </a:lnTo>
                  <a:lnTo>
                    <a:pt x="3274" y="1309"/>
                  </a:lnTo>
                  <a:lnTo>
                    <a:pt x="3273" y="1308"/>
                  </a:lnTo>
                  <a:lnTo>
                    <a:pt x="3273" y="1308"/>
                  </a:lnTo>
                  <a:lnTo>
                    <a:pt x="3272" y="1307"/>
                  </a:lnTo>
                  <a:lnTo>
                    <a:pt x="3270" y="1306"/>
                  </a:lnTo>
                  <a:lnTo>
                    <a:pt x="3270" y="1306"/>
                  </a:lnTo>
                  <a:lnTo>
                    <a:pt x="3269" y="1306"/>
                  </a:lnTo>
                  <a:lnTo>
                    <a:pt x="3267" y="1305"/>
                  </a:lnTo>
                  <a:lnTo>
                    <a:pt x="3267" y="1304"/>
                  </a:lnTo>
                  <a:lnTo>
                    <a:pt x="3267" y="1304"/>
                  </a:lnTo>
                  <a:lnTo>
                    <a:pt x="3267" y="1304"/>
                  </a:lnTo>
                  <a:lnTo>
                    <a:pt x="3265" y="1303"/>
                  </a:lnTo>
                  <a:lnTo>
                    <a:pt x="3265" y="1303"/>
                  </a:lnTo>
                  <a:lnTo>
                    <a:pt x="3263" y="1302"/>
                  </a:lnTo>
                  <a:lnTo>
                    <a:pt x="3263" y="1301"/>
                  </a:lnTo>
                  <a:lnTo>
                    <a:pt x="3263" y="1301"/>
                  </a:lnTo>
                  <a:lnTo>
                    <a:pt x="3262" y="1300"/>
                  </a:lnTo>
                  <a:lnTo>
                    <a:pt x="3262" y="1300"/>
                  </a:lnTo>
                  <a:lnTo>
                    <a:pt x="3260" y="1298"/>
                  </a:lnTo>
                  <a:lnTo>
                    <a:pt x="3259" y="1297"/>
                  </a:lnTo>
                  <a:lnTo>
                    <a:pt x="3259" y="1296"/>
                  </a:lnTo>
                  <a:lnTo>
                    <a:pt x="3258" y="1296"/>
                  </a:lnTo>
                  <a:lnTo>
                    <a:pt x="3258" y="1295"/>
                  </a:lnTo>
                  <a:lnTo>
                    <a:pt x="3258" y="1295"/>
                  </a:lnTo>
                  <a:lnTo>
                    <a:pt x="3256" y="1290"/>
                  </a:lnTo>
                  <a:lnTo>
                    <a:pt x="3256" y="1286"/>
                  </a:lnTo>
                  <a:lnTo>
                    <a:pt x="3256" y="1286"/>
                  </a:lnTo>
                  <a:lnTo>
                    <a:pt x="3255" y="1282"/>
                  </a:lnTo>
                  <a:lnTo>
                    <a:pt x="3256" y="1279"/>
                  </a:lnTo>
                  <a:lnTo>
                    <a:pt x="3257" y="1274"/>
                  </a:lnTo>
                  <a:lnTo>
                    <a:pt x="3259" y="1270"/>
                  </a:lnTo>
                  <a:lnTo>
                    <a:pt x="3264" y="1260"/>
                  </a:lnTo>
                  <a:lnTo>
                    <a:pt x="3272" y="1251"/>
                  </a:lnTo>
                  <a:lnTo>
                    <a:pt x="3272" y="1250"/>
                  </a:lnTo>
                  <a:lnTo>
                    <a:pt x="3272" y="1250"/>
                  </a:lnTo>
                  <a:lnTo>
                    <a:pt x="3272" y="1250"/>
                  </a:lnTo>
                  <a:lnTo>
                    <a:pt x="2920" y="1288"/>
                  </a:lnTo>
                  <a:lnTo>
                    <a:pt x="2905" y="1281"/>
                  </a:lnTo>
                  <a:lnTo>
                    <a:pt x="2893" y="1276"/>
                  </a:lnTo>
                  <a:lnTo>
                    <a:pt x="2881" y="1273"/>
                  </a:lnTo>
                  <a:lnTo>
                    <a:pt x="2869" y="1271"/>
                  </a:lnTo>
                  <a:lnTo>
                    <a:pt x="2859" y="1271"/>
                  </a:lnTo>
                  <a:lnTo>
                    <a:pt x="2850" y="1272"/>
                  </a:lnTo>
                  <a:lnTo>
                    <a:pt x="2841" y="1274"/>
                  </a:lnTo>
                  <a:lnTo>
                    <a:pt x="2834" y="1278"/>
                  </a:lnTo>
                  <a:lnTo>
                    <a:pt x="2827" y="1283"/>
                  </a:lnTo>
                  <a:lnTo>
                    <a:pt x="2821" y="1289"/>
                  </a:lnTo>
                  <a:lnTo>
                    <a:pt x="2815" y="1297"/>
                  </a:lnTo>
                  <a:lnTo>
                    <a:pt x="2811" y="1305"/>
                  </a:lnTo>
                  <a:lnTo>
                    <a:pt x="2807" y="1314"/>
                  </a:lnTo>
                  <a:lnTo>
                    <a:pt x="2804" y="1325"/>
                  </a:lnTo>
                  <a:lnTo>
                    <a:pt x="2801" y="1336"/>
                  </a:lnTo>
                  <a:lnTo>
                    <a:pt x="2799" y="1348"/>
                  </a:lnTo>
                  <a:lnTo>
                    <a:pt x="2783" y="1351"/>
                  </a:lnTo>
                  <a:lnTo>
                    <a:pt x="2768" y="1353"/>
                  </a:lnTo>
                  <a:lnTo>
                    <a:pt x="2753" y="1357"/>
                  </a:lnTo>
                  <a:lnTo>
                    <a:pt x="2739" y="1361"/>
                  </a:lnTo>
                  <a:lnTo>
                    <a:pt x="2725" y="1367"/>
                  </a:lnTo>
                  <a:lnTo>
                    <a:pt x="2713" y="1374"/>
                  </a:lnTo>
                  <a:lnTo>
                    <a:pt x="2701" y="1383"/>
                  </a:lnTo>
                  <a:lnTo>
                    <a:pt x="2690" y="1392"/>
                  </a:lnTo>
                  <a:lnTo>
                    <a:pt x="2681" y="1389"/>
                  </a:lnTo>
                  <a:lnTo>
                    <a:pt x="2671" y="1386"/>
                  </a:lnTo>
                  <a:lnTo>
                    <a:pt x="2662" y="1383"/>
                  </a:lnTo>
                  <a:lnTo>
                    <a:pt x="2654" y="1379"/>
                  </a:lnTo>
                  <a:lnTo>
                    <a:pt x="2645" y="1373"/>
                  </a:lnTo>
                  <a:lnTo>
                    <a:pt x="2638" y="1368"/>
                  </a:lnTo>
                  <a:lnTo>
                    <a:pt x="2631" y="1363"/>
                  </a:lnTo>
                  <a:lnTo>
                    <a:pt x="2624" y="1357"/>
                  </a:lnTo>
                  <a:lnTo>
                    <a:pt x="2616" y="1351"/>
                  </a:lnTo>
                  <a:lnTo>
                    <a:pt x="2610" y="1344"/>
                  </a:lnTo>
                  <a:lnTo>
                    <a:pt x="2605" y="1337"/>
                  </a:lnTo>
                  <a:lnTo>
                    <a:pt x="2599" y="1329"/>
                  </a:lnTo>
                  <a:lnTo>
                    <a:pt x="2594" y="1320"/>
                  </a:lnTo>
                  <a:lnTo>
                    <a:pt x="2588" y="1312"/>
                  </a:lnTo>
                  <a:lnTo>
                    <a:pt x="2584" y="1303"/>
                  </a:lnTo>
                  <a:lnTo>
                    <a:pt x="2580" y="1294"/>
                  </a:lnTo>
                  <a:lnTo>
                    <a:pt x="2579" y="1274"/>
                  </a:lnTo>
                  <a:lnTo>
                    <a:pt x="2575" y="1255"/>
                  </a:lnTo>
                  <a:lnTo>
                    <a:pt x="2570" y="1238"/>
                  </a:lnTo>
                  <a:lnTo>
                    <a:pt x="2564" y="1222"/>
                  </a:lnTo>
                  <a:lnTo>
                    <a:pt x="2555" y="1207"/>
                  </a:lnTo>
                  <a:lnTo>
                    <a:pt x="2545" y="1194"/>
                  </a:lnTo>
                  <a:lnTo>
                    <a:pt x="2535" y="1183"/>
                  </a:lnTo>
                  <a:lnTo>
                    <a:pt x="2523" y="1172"/>
                  </a:lnTo>
                  <a:lnTo>
                    <a:pt x="2518" y="1170"/>
                  </a:lnTo>
                  <a:lnTo>
                    <a:pt x="2513" y="1166"/>
                  </a:lnTo>
                  <a:lnTo>
                    <a:pt x="2510" y="1163"/>
                  </a:lnTo>
                  <a:lnTo>
                    <a:pt x="2506" y="1159"/>
                  </a:lnTo>
                  <a:lnTo>
                    <a:pt x="2503" y="1154"/>
                  </a:lnTo>
                  <a:lnTo>
                    <a:pt x="2501" y="1149"/>
                  </a:lnTo>
                  <a:lnTo>
                    <a:pt x="2500" y="1144"/>
                  </a:lnTo>
                  <a:lnTo>
                    <a:pt x="2499" y="1138"/>
                  </a:lnTo>
                  <a:lnTo>
                    <a:pt x="2499" y="1132"/>
                  </a:lnTo>
                  <a:lnTo>
                    <a:pt x="2500" y="1126"/>
                  </a:lnTo>
                  <a:lnTo>
                    <a:pt x="2501" y="1119"/>
                  </a:lnTo>
                  <a:lnTo>
                    <a:pt x="2503" y="1112"/>
                  </a:lnTo>
                  <a:lnTo>
                    <a:pt x="2509" y="1098"/>
                  </a:lnTo>
                  <a:lnTo>
                    <a:pt x="2517" y="1081"/>
                  </a:lnTo>
                  <a:lnTo>
                    <a:pt x="2527" y="1064"/>
                  </a:lnTo>
                  <a:lnTo>
                    <a:pt x="2536" y="1050"/>
                  </a:lnTo>
                  <a:lnTo>
                    <a:pt x="2543" y="1034"/>
                  </a:lnTo>
                  <a:lnTo>
                    <a:pt x="2547" y="1020"/>
                  </a:lnTo>
                  <a:lnTo>
                    <a:pt x="2549" y="1013"/>
                  </a:lnTo>
                  <a:lnTo>
                    <a:pt x="2550" y="1005"/>
                  </a:lnTo>
                  <a:lnTo>
                    <a:pt x="2550" y="999"/>
                  </a:lnTo>
                  <a:lnTo>
                    <a:pt x="2550" y="992"/>
                  </a:lnTo>
                  <a:lnTo>
                    <a:pt x="2549" y="985"/>
                  </a:lnTo>
                  <a:lnTo>
                    <a:pt x="2548" y="978"/>
                  </a:lnTo>
                  <a:lnTo>
                    <a:pt x="2546" y="972"/>
                  </a:lnTo>
                  <a:lnTo>
                    <a:pt x="2543" y="965"/>
                  </a:lnTo>
                  <a:lnTo>
                    <a:pt x="2539" y="960"/>
                  </a:lnTo>
                  <a:lnTo>
                    <a:pt x="2535" y="954"/>
                  </a:lnTo>
                  <a:lnTo>
                    <a:pt x="2531" y="947"/>
                  </a:lnTo>
                  <a:lnTo>
                    <a:pt x="2528" y="942"/>
                  </a:lnTo>
                  <a:lnTo>
                    <a:pt x="2527" y="936"/>
                  </a:lnTo>
                  <a:lnTo>
                    <a:pt x="2525" y="930"/>
                  </a:lnTo>
                  <a:lnTo>
                    <a:pt x="2525" y="922"/>
                  </a:lnTo>
                  <a:lnTo>
                    <a:pt x="2525" y="916"/>
                  </a:lnTo>
                  <a:lnTo>
                    <a:pt x="2526" y="910"/>
                  </a:lnTo>
                  <a:lnTo>
                    <a:pt x="2528" y="903"/>
                  </a:lnTo>
                  <a:lnTo>
                    <a:pt x="2530" y="895"/>
                  </a:lnTo>
                  <a:lnTo>
                    <a:pt x="2534" y="888"/>
                  </a:lnTo>
                  <a:lnTo>
                    <a:pt x="2543" y="873"/>
                  </a:lnTo>
                  <a:lnTo>
                    <a:pt x="2554" y="856"/>
                  </a:lnTo>
                  <a:lnTo>
                    <a:pt x="2539" y="774"/>
                  </a:lnTo>
                  <a:lnTo>
                    <a:pt x="2539" y="762"/>
                  </a:lnTo>
                  <a:lnTo>
                    <a:pt x="2538" y="750"/>
                  </a:lnTo>
                  <a:lnTo>
                    <a:pt x="2537" y="745"/>
                  </a:lnTo>
                  <a:lnTo>
                    <a:pt x="2536" y="740"/>
                  </a:lnTo>
                  <a:lnTo>
                    <a:pt x="2534" y="736"/>
                  </a:lnTo>
                  <a:lnTo>
                    <a:pt x="2531" y="731"/>
                  </a:lnTo>
                  <a:lnTo>
                    <a:pt x="2527" y="728"/>
                  </a:lnTo>
                  <a:lnTo>
                    <a:pt x="2524" y="723"/>
                  </a:lnTo>
                  <a:lnTo>
                    <a:pt x="2519" y="720"/>
                  </a:lnTo>
                  <a:lnTo>
                    <a:pt x="2514" y="717"/>
                  </a:lnTo>
                  <a:lnTo>
                    <a:pt x="2508" y="715"/>
                  </a:lnTo>
                  <a:lnTo>
                    <a:pt x="2500" y="713"/>
                  </a:lnTo>
                  <a:lnTo>
                    <a:pt x="2492" y="712"/>
                  </a:lnTo>
                  <a:lnTo>
                    <a:pt x="2482" y="712"/>
                  </a:lnTo>
                  <a:lnTo>
                    <a:pt x="2470" y="713"/>
                  </a:lnTo>
                  <a:lnTo>
                    <a:pt x="2459" y="714"/>
                  </a:lnTo>
                  <a:lnTo>
                    <a:pt x="2450" y="714"/>
                  </a:lnTo>
                  <a:lnTo>
                    <a:pt x="2440" y="713"/>
                  </a:lnTo>
                  <a:lnTo>
                    <a:pt x="2433" y="712"/>
                  </a:lnTo>
                  <a:lnTo>
                    <a:pt x="2426" y="710"/>
                  </a:lnTo>
                  <a:lnTo>
                    <a:pt x="2420" y="708"/>
                  </a:lnTo>
                  <a:lnTo>
                    <a:pt x="2414" y="705"/>
                  </a:lnTo>
                  <a:lnTo>
                    <a:pt x="2410" y="701"/>
                  </a:lnTo>
                  <a:lnTo>
                    <a:pt x="2406" y="696"/>
                  </a:lnTo>
                  <a:lnTo>
                    <a:pt x="2403" y="690"/>
                  </a:lnTo>
                  <a:lnTo>
                    <a:pt x="2400" y="684"/>
                  </a:lnTo>
                  <a:lnTo>
                    <a:pt x="2396" y="669"/>
                  </a:lnTo>
                  <a:lnTo>
                    <a:pt x="2393" y="651"/>
                  </a:lnTo>
                  <a:lnTo>
                    <a:pt x="2358" y="544"/>
                  </a:lnTo>
                  <a:lnTo>
                    <a:pt x="2354" y="538"/>
                  </a:lnTo>
                  <a:lnTo>
                    <a:pt x="2350" y="532"/>
                  </a:lnTo>
                  <a:lnTo>
                    <a:pt x="2347" y="524"/>
                  </a:lnTo>
                  <a:lnTo>
                    <a:pt x="2345" y="518"/>
                  </a:lnTo>
                  <a:lnTo>
                    <a:pt x="2341" y="505"/>
                  </a:lnTo>
                  <a:lnTo>
                    <a:pt x="2340" y="491"/>
                  </a:lnTo>
                  <a:lnTo>
                    <a:pt x="2340" y="478"/>
                  </a:lnTo>
                  <a:lnTo>
                    <a:pt x="2342" y="464"/>
                  </a:lnTo>
                  <a:lnTo>
                    <a:pt x="2345" y="451"/>
                  </a:lnTo>
                  <a:lnTo>
                    <a:pt x="2350" y="438"/>
                  </a:lnTo>
                  <a:lnTo>
                    <a:pt x="2362" y="419"/>
                  </a:lnTo>
                  <a:lnTo>
                    <a:pt x="2372" y="399"/>
                  </a:lnTo>
                  <a:lnTo>
                    <a:pt x="2373" y="394"/>
                  </a:lnTo>
                  <a:lnTo>
                    <a:pt x="2373" y="390"/>
                  </a:lnTo>
                  <a:lnTo>
                    <a:pt x="2373" y="384"/>
                  </a:lnTo>
                  <a:lnTo>
                    <a:pt x="2371" y="379"/>
                  </a:lnTo>
                  <a:lnTo>
                    <a:pt x="2368" y="375"/>
                  </a:lnTo>
                  <a:lnTo>
                    <a:pt x="2364" y="370"/>
                  </a:lnTo>
                  <a:lnTo>
                    <a:pt x="2357" y="365"/>
                  </a:lnTo>
                  <a:lnTo>
                    <a:pt x="2350" y="361"/>
                  </a:lnTo>
                  <a:lnTo>
                    <a:pt x="2339" y="348"/>
                  </a:lnTo>
                  <a:lnTo>
                    <a:pt x="2329" y="337"/>
                  </a:lnTo>
                  <a:lnTo>
                    <a:pt x="2321" y="325"/>
                  </a:lnTo>
                  <a:lnTo>
                    <a:pt x="2315" y="314"/>
                  </a:lnTo>
                  <a:lnTo>
                    <a:pt x="2311" y="303"/>
                  </a:lnTo>
                  <a:lnTo>
                    <a:pt x="2309" y="291"/>
                  </a:lnTo>
                  <a:lnTo>
                    <a:pt x="2309" y="280"/>
                  </a:lnTo>
                  <a:lnTo>
                    <a:pt x="2310" y="268"/>
                  </a:lnTo>
                  <a:lnTo>
                    <a:pt x="2317" y="195"/>
                  </a:lnTo>
                  <a:lnTo>
                    <a:pt x="2281" y="170"/>
                  </a:lnTo>
                  <a:lnTo>
                    <a:pt x="2179" y="94"/>
                  </a:lnTo>
                  <a:lnTo>
                    <a:pt x="2125" y="118"/>
                  </a:lnTo>
                  <a:lnTo>
                    <a:pt x="2110" y="117"/>
                  </a:lnTo>
                  <a:lnTo>
                    <a:pt x="2097" y="115"/>
                  </a:lnTo>
                  <a:lnTo>
                    <a:pt x="2086" y="111"/>
                  </a:lnTo>
                  <a:lnTo>
                    <a:pt x="2077" y="108"/>
                  </a:lnTo>
                  <a:lnTo>
                    <a:pt x="2068" y="106"/>
                  </a:lnTo>
                  <a:lnTo>
                    <a:pt x="2059" y="105"/>
                  </a:lnTo>
                  <a:lnTo>
                    <a:pt x="2054" y="106"/>
                  </a:lnTo>
                  <a:lnTo>
                    <a:pt x="2050" y="107"/>
                  </a:lnTo>
                  <a:lnTo>
                    <a:pt x="2044" y="109"/>
                  </a:lnTo>
                  <a:lnTo>
                    <a:pt x="2039" y="113"/>
                  </a:lnTo>
                  <a:lnTo>
                    <a:pt x="2035" y="119"/>
                  </a:lnTo>
                  <a:lnTo>
                    <a:pt x="2031" y="123"/>
                  </a:lnTo>
                  <a:lnTo>
                    <a:pt x="2026" y="127"/>
                  </a:lnTo>
                  <a:lnTo>
                    <a:pt x="2022" y="132"/>
                  </a:lnTo>
                  <a:lnTo>
                    <a:pt x="2016" y="134"/>
                  </a:lnTo>
                  <a:lnTo>
                    <a:pt x="2012" y="135"/>
                  </a:lnTo>
                  <a:lnTo>
                    <a:pt x="2007" y="136"/>
                  </a:lnTo>
                  <a:lnTo>
                    <a:pt x="2002" y="136"/>
                  </a:lnTo>
                  <a:lnTo>
                    <a:pt x="1992" y="134"/>
                  </a:lnTo>
                  <a:lnTo>
                    <a:pt x="1982" y="130"/>
                  </a:lnTo>
                  <a:lnTo>
                    <a:pt x="1973" y="124"/>
                  </a:lnTo>
                  <a:lnTo>
                    <a:pt x="1964" y="118"/>
                  </a:lnTo>
                  <a:lnTo>
                    <a:pt x="1805" y="121"/>
                  </a:lnTo>
                  <a:lnTo>
                    <a:pt x="1753" y="147"/>
                  </a:lnTo>
                  <a:lnTo>
                    <a:pt x="1693" y="193"/>
                  </a:lnTo>
                  <a:lnTo>
                    <a:pt x="1682" y="212"/>
                  </a:lnTo>
                  <a:lnTo>
                    <a:pt x="1671" y="229"/>
                  </a:lnTo>
                  <a:lnTo>
                    <a:pt x="1661" y="242"/>
                  </a:lnTo>
                  <a:lnTo>
                    <a:pt x="1653" y="255"/>
                  </a:lnTo>
                  <a:lnTo>
                    <a:pt x="1645" y="264"/>
                  </a:lnTo>
                  <a:lnTo>
                    <a:pt x="1638" y="270"/>
                  </a:lnTo>
                  <a:lnTo>
                    <a:pt x="1632" y="276"/>
                  </a:lnTo>
                  <a:lnTo>
                    <a:pt x="1627" y="277"/>
                  </a:lnTo>
                  <a:lnTo>
                    <a:pt x="1625" y="278"/>
                  </a:lnTo>
                  <a:lnTo>
                    <a:pt x="1623" y="277"/>
                  </a:lnTo>
                  <a:lnTo>
                    <a:pt x="1621" y="276"/>
                  </a:lnTo>
                  <a:lnTo>
                    <a:pt x="1620" y="274"/>
                  </a:lnTo>
                  <a:lnTo>
                    <a:pt x="1617" y="268"/>
                  </a:lnTo>
                  <a:lnTo>
                    <a:pt x="1616" y="260"/>
                  </a:lnTo>
                  <a:lnTo>
                    <a:pt x="1614" y="250"/>
                  </a:lnTo>
                  <a:lnTo>
                    <a:pt x="1616" y="237"/>
                  </a:lnTo>
                  <a:lnTo>
                    <a:pt x="1617" y="223"/>
                  </a:lnTo>
                  <a:lnTo>
                    <a:pt x="1619" y="204"/>
                  </a:lnTo>
                  <a:lnTo>
                    <a:pt x="1616" y="194"/>
                  </a:lnTo>
                  <a:lnTo>
                    <a:pt x="1613" y="184"/>
                  </a:lnTo>
                  <a:lnTo>
                    <a:pt x="1610" y="178"/>
                  </a:lnTo>
                  <a:lnTo>
                    <a:pt x="1607" y="173"/>
                  </a:lnTo>
                  <a:lnTo>
                    <a:pt x="1603" y="170"/>
                  </a:lnTo>
                  <a:lnTo>
                    <a:pt x="1600" y="168"/>
                  </a:lnTo>
                  <a:lnTo>
                    <a:pt x="1597" y="167"/>
                  </a:lnTo>
                  <a:lnTo>
                    <a:pt x="1593" y="168"/>
                  </a:lnTo>
                  <a:lnTo>
                    <a:pt x="1584" y="172"/>
                  </a:lnTo>
                  <a:lnTo>
                    <a:pt x="1577" y="178"/>
                  </a:lnTo>
                  <a:lnTo>
                    <a:pt x="1569" y="186"/>
                  </a:lnTo>
                  <a:lnTo>
                    <a:pt x="1561" y="193"/>
                  </a:lnTo>
                  <a:lnTo>
                    <a:pt x="1547" y="201"/>
                  </a:lnTo>
                  <a:lnTo>
                    <a:pt x="1537" y="206"/>
                  </a:lnTo>
                  <a:lnTo>
                    <a:pt x="1532" y="207"/>
                  </a:lnTo>
                  <a:lnTo>
                    <a:pt x="1527" y="208"/>
                  </a:lnTo>
                  <a:lnTo>
                    <a:pt x="1523" y="207"/>
                  </a:lnTo>
                  <a:lnTo>
                    <a:pt x="1520" y="206"/>
                  </a:lnTo>
                  <a:lnTo>
                    <a:pt x="1517" y="204"/>
                  </a:lnTo>
                  <a:lnTo>
                    <a:pt x="1514" y="201"/>
                  </a:lnTo>
                  <a:lnTo>
                    <a:pt x="1512" y="198"/>
                  </a:lnTo>
                  <a:lnTo>
                    <a:pt x="1510" y="193"/>
                  </a:lnTo>
                  <a:lnTo>
                    <a:pt x="1506" y="181"/>
                  </a:lnTo>
                  <a:lnTo>
                    <a:pt x="1503" y="167"/>
                  </a:lnTo>
                  <a:lnTo>
                    <a:pt x="1509" y="89"/>
                  </a:lnTo>
                  <a:lnTo>
                    <a:pt x="1175" y="37"/>
                  </a:lnTo>
                  <a:lnTo>
                    <a:pt x="1155" y="29"/>
                  </a:lnTo>
                  <a:lnTo>
                    <a:pt x="1137" y="22"/>
                  </a:lnTo>
                  <a:lnTo>
                    <a:pt x="1117" y="14"/>
                  </a:lnTo>
                  <a:lnTo>
                    <a:pt x="1098" y="9"/>
                  </a:lnTo>
                  <a:lnTo>
                    <a:pt x="1079" y="5"/>
                  </a:lnTo>
                  <a:lnTo>
                    <a:pt x="1058" y="2"/>
                  </a:lnTo>
                  <a:lnTo>
                    <a:pt x="1038" y="0"/>
                  </a:lnTo>
                  <a:lnTo>
                    <a:pt x="1018" y="0"/>
                  </a:lnTo>
                  <a:lnTo>
                    <a:pt x="997" y="1"/>
                  </a:lnTo>
                  <a:lnTo>
                    <a:pt x="976" y="3"/>
                  </a:lnTo>
                  <a:lnTo>
                    <a:pt x="954" y="7"/>
                  </a:lnTo>
                  <a:lnTo>
                    <a:pt x="933" y="13"/>
                  </a:lnTo>
                  <a:lnTo>
                    <a:pt x="911" y="21"/>
                  </a:lnTo>
                  <a:lnTo>
                    <a:pt x="889" y="30"/>
                  </a:lnTo>
                  <a:lnTo>
                    <a:pt x="866" y="41"/>
                  </a:lnTo>
                  <a:lnTo>
                    <a:pt x="844" y="55"/>
                  </a:lnTo>
                  <a:lnTo>
                    <a:pt x="831" y="56"/>
                  </a:lnTo>
                  <a:lnTo>
                    <a:pt x="830" y="70"/>
                  </a:lnTo>
                  <a:lnTo>
                    <a:pt x="616" y="240"/>
                  </a:lnTo>
                  <a:lnTo>
                    <a:pt x="546" y="320"/>
                  </a:lnTo>
                  <a:lnTo>
                    <a:pt x="527" y="433"/>
                  </a:lnTo>
                  <a:lnTo>
                    <a:pt x="453" y="527"/>
                  </a:lnTo>
                  <a:lnTo>
                    <a:pt x="406" y="644"/>
                  </a:lnTo>
                  <a:lnTo>
                    <a:pt x="358" y="687"/>
                  </a:lnTo>
                  <a:lnTo>
                    <a:pt x="252" y="905"/>
                  </a:lnTo>
                  <a:lnTo>
                    <a:pt x="22" y="1090"/>
                  </a:lnTo>
                  <a:lnTo>
                    <a:pt x="0" y="1106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9387" name="Freeform 11"/>
            <p:cNvSpPr>
              <a:spLocks/>
            </p:cNvSpPr>
            <p:nvPr/>
          </p:nvSpPr>
          <p:spPr bwMode="auto">
            <a:xfrm>
              <a:off x="1892" y="2378"/>
              <a:ext cx="510" cy="500"/>
            </a:xfrm>
            <a:custGeom>
              <a:avLst/>
              <a:gdLst>
                <a:gd name="T0" fmla="*/ 1277 w 3058"/>
                <a:gd name="T1" fmla="*/ 1 h 3005"/>
                <a:gd name="T2" fmla="*/ 1316 w 3058"/>
                <a:gd name="T3" fmla="*/ 22 h 3005"/>
                <a:gd name="T4" fmla="*/ 1305 w 3058"/>
                <a:gd name="T5" fmla="*/ 240 h 3005"/>
                <a:gd name="T6" fmla="*/ 1335 w 3058"/>
                <a:gd name="T7" fmla="*/ 281 h 3005"/>
                <a:gd name="T8" fmla="*/ 1498 w 3058"/>
                <a:gd name="T9" fmla="*/ 310 h 3005"/>
                <a:gd name="T10" fmla="*/ 1581 w 3058"/>
                <a:gd name="T11" fmla="*/ 367 h 3005"/>
                <a:gd name="T12" fmla="*/ 1660 w 3058"/>
                <a:gd name="T13" fmla="*/ 388 h 3005"/>
                <a:gd name="T14" fmla="*/ 1727 w 3058"/>
                <a:gd name="T15" fmla="*/ 262 h 3005"/>
                <a:gd name="T16" fmla="*/ 1759 w 3058"/>
                <a:gd name="T17" fmla="*/ 242 h 3005"/>
                <a:gd name="T18" fmla="*/ 1836 w 3058"/>
                <a:gd name="T19" fmla="*/ 282 h 3005"/>
                <a:gd name="T20" fmla="*/ 1886 w 3058"/>
                <a:gd name="T21" fmla="*/ 242 h 3005"/>
                <a:gd name="T22" fmla="*/ 1954 w 3058"/>
                <a:gd name="T23" fmla="*/ 225 h 3005"/>
                <a:gd name="T24" fmla="*/ 2010 w 3058"/>
                <a:gd name="T25" fmla="*/ 418 h 3005"/>
                <a:gd name="T26" fmla="*/ 2092 w 3058"/>
                <a:gd name="T27" fmla="*/ 466 h 3005"/>
                <a:gd name="T28" fmla="*/ 2186 w 3058"/>
                <a:gd name="T29" fmla="*/ 438 h 3005"/>
                <a:gd name="T30" fmla="*/ 2322 w 3058"/>
                <a:gd name="T31" fmla="*/ 495 h 3005"/>
                <a:gd name="T32" fmla="*/ 2433 w 3058"/>
                <a:gd name="T33" fmla="*/ 450 h 3005"/>
                <a:gd name="T34" fmla="*/ 2497 w 3058"/>
                <a:gd name="T35" fmla="*/ 420 h 3005"/>
                <a:gd name="T36" fmla="*/ 2571 w 3058"/>
                <a:gd name="T37" fmla="*/ 480 h 3005"/>
                <a:gd name="T38" fmla="*/ 2656 w 3058"/>
                <a:gd name="T39" fmla="*/ 461 h 3005"/>
                <a:gd name="T40" fmla="*/ 2711 w 3058"/>
                <a:gd name="T41" fmla="*/ 372 h 3005"/>
                <a:gd name="T42" fmla="*/ 2877 w 3058"/>
                <a:gd name="T43" fmla="*/ 504 h 3005"/>
                <a:gd name="T44" fmla="*/ 2979 w 3058"/>
                <a:gd name="T45" fmla="*/ 504 h 3005"/>
                <a:gd name="T46" fmla="*/ 2942 w 3058"/>
                <a:gd name="T47" fmla="*/ 753 h 3005"/>
                <a:gd name="T48" fmla="*/ 3012 w 3058"/>
                <a:gd name="T49" fmla="*/ 902 h 3005"/>
                <a:gd name="T50" fmla="*/ 3030 w 3058"/>
                <a:gd name="T51" fmla="*/ 1144 h 3005"/>
                <a:gd name="T52" fmla="*/ 2895 w 3058"/>
                <a:gd name="T53" fmla="*/ 1160 h 3005"/>
                <a:gd name="T54" fmla="*/ 2812 w 3058"/>
                <a:gd name="T55" fmla="*/ 1153 h 3005"/>
                <a:gd name="T56" fmla="*/ 2802 w 3058"/>
                <a:gd name="T57" fmla="*/ 1234 h 3005"/>
                <a:gd name="T58" fmla="*/ 2743 w 3058"/>
                <a:gd name="T59" fmla="*/ 1238 h 3005"/>
                <a:gd name="T60" fmla="*/ 2648 w 3058"/>
                <a:gd name="T61" fmla="*/ 1249 h 3005"/>
                <a:gd name="T62" fmla="*/ 2627 w 3058"/>
                <a:gd name="T63" fmla="*/ 1375 h 3005"/>
                <a:gd name="T64" fmla="*/ 2654 w 3058"/>
                <a:gd name="T65" fmla="*/ 1450 h 3005"/>
                <a:gd name="T66" fmla="*/ 2638 w 3058"/>
                <a:gd name="T67" fmla="*/ 1544 h 3005"/>
                <a:gd name="T68" fmla="*/ 2431 w 3058"/>
                <a:gd name="T69" fmla="*/ 1958 h 3005"/>
                <a:gd name="T70" fmla="*/ 2442 w 3058"/>
                <a:gd name="T71" fmla="*/ 2019 h 3005"/>
                <a:gd name="T72" fmla="*/ 2318 w 3058"/>
                <a:gd name="T73" fmla="*/ 2181 h 3005"/>
                <a:gd name="T74" fmla="*/ 2287 w 3058"/>
                <a:gd name="T75" fmla="*/ 2253 h 3005"/>
                <a:gd name="T76" fmla="*/ 2379 w 3058"/>
                <a:gd name="T77" fmla="*/ 2303 h 3005"/>
                <a:gd name="T78" fmla="*/ 1476 w 3058"/>
                <a:gd name="T79" fmla="*/ 2649 h 3005"/>
                <a:gd name="T80" fmla="*/ 1221 w 3058"/>
                <a:gd name="T81" fmla="*/ 2673 h 3005"/>
                <a:gd name="T82" fmla="*/ 1105 w 3058"/>
                <a:gd name="T83" fmla="*/ 2759 h 3005"/>
                <a:gd name="T84" fmla="*/ 995 w 3058"/>
                <a:gd name="T85" fmla="*/ 2887 h 3005"/>
                <a:gd name="T86" fmla="*/ 904 w 3058"/>
                <a:gd name="T87" fmla="*/ 2982 h 3005"/>
                <a:gd name="T88" fmla="*/ 452 w 3058"/>
                <a:gd name="T89" fmla="*/ 2769 h 3005"/>
                <a:gd name="T90" fmla="*/ 350 w 3058"/>
                <a:gd name="T91" fmla="*/ 2697 h 3005"/>
                <a:gd name="T92" fmla="*/ 130 w 3058"/>
                <a:gd name="T93" fmla="*/ 2638 h 3005"/>
                <a:gd name="T94" fmla="*/ 143 w 3058"/>
                <a:gd name="T95" fmla="*/ 2585 h 3005"/>
                <a:gd name="T96" fmla="*/ 150 w 3058"/>
                <a:gd name="T97" fmla="*/ 2509 h 3005"/>
                <a:gd name="T98" fmla="*/ 91 w 3058"/>
                <a:gd name="T99" fmla="*/ 2489 h 3005"/>
                <a:gd name="T100" fmla="*/ 53 w 3058"/>
                <a:gd name="T101" fmla="*/ 2454 h 3005"/>
                <a:gd name="T102" fmla="*/ 1 w 3058"/>
                <a:gd name="T103" fmla="*/ 2154 h 3005"/>
                <a:gd name="T104" fmla="*/ 49 w 3058"/>
                <a:gd name="T105" fmla="*/ 1983 h 3005"/>
                <a:gd name="T106" fmla="*/ 137 w 3058"/>
                <a:gd name="T107" fmla="*/ 1858 h 3005"/>
                <a:gd name="T108" fmla="*/ 308 w 3058"/>
                <a:gd name="T109" fmla="*/ 1652 h 3005"/>
                <a:gd name="T110" fmla="*/ 411 w 3058"/>
                <a:gd name="T111" fmla="*/ 1507 h 3005"/>
                <a:gd name="T112" fmla="*/ 530 w 3058"/>
                <a:gd name="T113" fmla="*/ 1474 h 3005"/>
                <a:gd name="T114" fmla="*/ 610 w 3058"/>
                <a:gd name="T115" fmla="*/ 1404 h 3005"/>
                <a:gd name="T116" fmla="*/ 656 w 3058"/>
                <a:gd name="T117" fmla="*/ 1259 h 3005"/>
                <a:gd name="T118" fmla="*/ 757 w 3058"/>
                <a:gd name="T119" fmla="*/ 1144 h 3005"/>
                <a:gd name="T120" fmla="*/ 889 w 3058"/>
                <a:gd name="T121" fmla="*/ 1095 h 3005"/>
                <a:gd name="T122" fmla="*/ 928 w 3058"/>
                <a:gd name="T123" fmla="*/ 991 h 30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58" h="3005">
                  <a:moveTo>
                    <a:pt x="1201" y="140"/>
                  </a:moveTo>
                  <a:lnTo>
                    <a:pt x="1231" y="64"/>
                  </a:lnTo>
                  <a:lnTo>
                    <a:pt x="1237" y="48"/>
                  </a:lnTo>
                  <a:lnTo>
                    <a:pt x="1243" y="35"/>
                  </a:lnTo>
                  <a:lnTo>
                    <a:pt x="1250" y="24"/>
                  </a:lnTo>
                  <a:lnTo>
                    <a:pt x="1258" y="14"/>
                  </a:lnTo>
                  <a:lnTo>
                    <a:pt x="1266" y="7"/>
                  </a:lnTo>
                  <a:lnTo>
                    <a:pt x="1273" y="3"/>
                  </a:lnTo>
                  <a:lnTo>
                    <a:pt x="1277" y="1"/>
                  </a:lnTo>
                  <a:lnTo>
                    <a:pt x="1282" y="1"/>
                  </a:lnTo>
                  <a:lnTo>
                    <a:pt x="1286" y="0"/>
                  </a:lnTo>
                  <a:lnTo>
                    <a:pt x="1290" y="0"/>
                  </a:lnTo>
                  <a:lnTo>
                    <a:pt x="1293" y="1"/>
                  </a:lnTo>
                  <a:lnTo>
                    <a:pt x="1297" y="2"/>
                  </a:lnTo>
                  <a:lnTo>
                    <a:pt x="1300" y="4"/>
                  </a:lnTo>
                  <a:lnTo>
                    <a:pt x="1304" y="6"/>
                  </a:lnTo>
                  <a:lnTo>
                    <a:pt x="1311" y="12"/>
                  </a:lnTo>
                  <a:lnTo>
                    <a:pt x="1316" y="22"/>
                  </a:lnTo>
                  <a:lnTo>
                    <a:pt x="1321" y="32"/>
                  </a:lnTo>
                  <a:lnTo>
                    <a:pt x="1324" y="45"/>
                  </a:lnTo>
                  <a:lnTo>
                    <a:pt x="1326" y="61"/>
                  </a:lnTo>
                  <a:lnTo>
                    <a:pt x="1326" y="79"/>
                  </a:lnTo>
                  <a:lnTo>
                    <a:pt x="1311" y="196"/>
                  </a:lnTo>
                  <a:lnTo>
                    <a:pt x="1307" y="208"/>
                  </a:lnTo>
                  <a:lnTo>
                    <a:pt x="1306" y="220"/>
                  </a:lnTo>
                  <a:lnTo>
                    <a:pt x="1305" y="231"/>
                  </a:lnTo>
                  <a:lnTo>
                    <a:pt x="1305" y="240"/>
                  </a:lnTo>
                  <a:lnTo>
                    <a:pt x="1305" y="250"/>
                  </a:lnTo>
                  <a:lnTo>
                    <a:pt x="1307" y="257"/>
                  </a:lnTo>
                  <a:lnTo>
                    <a:pt x="1308" y="263"/>
                  </a:lnTo>
                  <a:lnTo>
                    <a:pt x="1312" y="269"/>
                  </a:lnTo>
                  <a:lnTo>
                    <a:pt x="1315" y="273"/>
                  </a:lnTo>
                  <a:lnTo>
                    <a:pt x="1319" y="277"/>
                  </a:lnTo>
                  <a:lnTo>
                    <a:pt x="1324" y="279"/>
                  </a:lnTo>
                  <a:lnTo>
                    <a:pt x="1329" y="281"/>
                  </a:lnTo>
                  <a:lnTo>
                    <a:pt x="1335" y="281"/>
                  </a:lnTo>
                  <a:lnTo>
                    <a:pt x="1342" y="280"/>
                  </a:lnTo>
                  <a:lnTo>
                    <a:pt x="1350" y="278"/>
                  </a:lnTo>
                  <a:lnTo>
                    <a:pt x="1358" y="275"/>
                  </a:lnTo>
                  <a:lnTo>
                    <a:pt x="1400" y="283"/>
                  </a:lnTo>
                  <a:lnTo>
                    <a:pt x="1437" y="290"/>
                  </a:lnTo>
                  <a:lnTo>
                    <a:pt x="1454" y="295"/>
                  </a:lnTo>
                  <a:lnTo>
                    <a:pt x="1469" y="299"/>
                  </a:lnTo>
                  <a:lnTo>
                    <a:pt x="1485" y="305"/>
                  </a:lnTo>
                  <a:lnTo>
                    <a:pt x="1498" y="310"/>
                  </a:lnTo>
                  <a:lnTo>
                    <a:pt x="1512" y="315"/>
                  </a:lnTo>
                  <a:lnTo>
                    <a:pt x="1523" y="321"/>
                  </a:lnTo>
                  <a:lnTo>
                    <a:pt x="1533" y="326"/>
                  </a:lnTo>
                  <a:lnTo>
                    <a:pt x="1544" y="333"/>
                  </a:lnTo>
                  <a:lnTo>
                    <a:pt x="1552" y="339"/>
                  </a:lnTo>
                  <a:lnTo>
                    <a:pt x="1560" y="346"/>
                  </a:lnTo>
                  <a:lnTo>
                    <a:pt x="1566" y="352"/>
                  </a:lnTo>
                  <a:lnTo>
                    <a:pt x="1572" y="359"/>
                  </a:lnTo>
                  <a:lnTo>
                    <a:pt x="1581" y="367"/>
                  </a:lnTo>
                  <a:lnTo>
                    <a:pt x="1589" y="374"/>
                  </a:lnTo>
                  <a:lnTo>
                    <a:pt x="1599" y="379"/>
                  </a:lnTo>
                  <a:lnTo>
                    <a:pt x="1607" y="383"/>
                  </a:lnTo>
                  <a:lnTo>
                    <a:pt x="1616" y="387"/>
                  </a:lnTo>
                  <a:lnTo>
                    <a:pt x="1624" y="390"/>
                  </a:lnTo>
                  <a:lnTo>
                    <a:pt x="1634" y="391"/>
                  </a:lnTo>
                  <a:lnTo>
                    <a:pt x="1642" y="392"/>
                  </a:lnTo>
                  <a:lnTo>
                    <a:pt x="1651" y="391"/>
                  </a:lnTo>
                  <a:lnTo>
                    <a:pt x="1660" y="388"/>
                  </a:lnTo>
                  <a:lnTo>
                    <a:pt x="1669" y="385"/>
                  </a:lnTo>
                  <a:lnTo>
                    <a:pt x="1677" y="382"/>
                  </a:lnTo>
                  <a:lnTo>
                    <a:pt x="1687" y="377"/>
                  </a:lnTo>
                  <a:lnTo>
                    <a:pt x="1695" y="371"/>
                  </a:lnTo>
                  <a:lnTo>
                    <a:pt x="1704" y="364"/>
                  </a:lnTo>
                  <a:lnTo>
                    <a:pt x="1713" y="355"/>
                  </a:lnTo>
                  <a:lnTo>
                    <a:pt x="1725" y="275"/>
                  </a:lnTo>
                  <a:lnTo>
                    <a:pt x="1726" y="268"/>
                  </a:lnTo>
                  <a:lnTo>
                    <a:pt x="1727" y="262"/>
                  </a:lnTo>
                  <a:lnTo>
                    <a:pt x="1729" y="257"/>
                  </a:lnTo>
                  <a:lnTo>
                    <a:pt x="1732" y="252"/>
                  </a:lnTo>
                  <a:lnTo>
                    <a:pt x="1734" y="249"/>
                  </a:lnTo>
                  <a:lnTo>
                    <a:pt x="1737" y="245"/>
                  </a:lnTo>
                  <a:lnTo>
                    <a:pt x="1742" y="243"/>
                  </a:lnTo>
                  <a:lnTo>
                    <a:pt x="1745" y="242"/>
                  </a:lnTo>
                  <a:lnTo>
                    <a:pt x="1750" y="241"/>
                  </a:lnTo>
                  <a:lnTo>
                    <a:pt x="1754" y="241"/>
                  </a:lnTo>
                  <a:lnTo>
                    <a:pt x="1759" y="242"/>
                  </a:lnTo>
                  <a:lnTo>
                    <a:pt x="1764" y="244"/>
                  </a:lnTo>
                  <a:lnTo>
                    <a:pt x="1776" y="252"/>
                  </a:lnTo>
                  <a:lnTo>
                    <a:pt x="1788" y="261"/>
                  </a:lnTo>
                  <a:lnTo>
                    <a:pt x="1802" y="270"/>
                  </a:lnTo>
                  <a:lnTo>
                    <a:pt x="1813" y="277"/>
                  </a:lnTo>
                  <a:lnTo>
                    <a:pt x="1819" y="279"/>
                  </a:lnTo>
                  <a:lnTo>
                    <a:pt x="1824" y="281"/>
                  </a:lnTo>
                  <a:lnTo>
                    <a:pt x="1831" y="282"/>
                  </a:lnTo>
                  <a:lnTo>
                    <a:pt x="1836" y="282"/>
                  </a:lnTo>
                  <a:lnTo>
                    <a:pt x="1840" y="281"/>
                  </a:lnTo>
                  <a:lnTo>
                    <a:pt x="1845" y="280"/>
                  </a:lnTo>
                  <a:lnTo>
                    <a:pt x="1849" y="278"/>
                  </a:lnTo>
                  <a:lnTo>
                    <a:pt x="1853" y="274"/>
                  </a:lnTo>
                  <a:lnTo>
                    <a:pt x="1858" y="271"/>
                  </a:lnTo>
                  <a:lnTo>
                    <a:pt x="1861" y="267"/>
                  </a:lnTo>
                  <a:lnTo>
                    <a:pt x="1865" y="263"/>
                  </a:lnTo>
                  <a:lnTo>
                    <a:pt x="1868" y="257"/>
                  </a:lnTo>
                  <a:lnTo>
                    <a:pt x="1886" y="242"/>
                  </a:lnTo>
                  <a:lnTo>
                    <a:pt x="1901" y="232"/>
                  </a:lnTo>
                  <a:lnTo>
                    <a:pt x="1908" y="228"/>
                  </a:lnTo>
                  <a:lnTo>
                    <a:pt x="1916" y="225"/>
                  </a:lnTo>
                  <a:lnTo>
                    <a:pt x="1923" y="223"/>
                  </a:lnTo>
                  <a:lnTo>
                    <a:pt x="1930" y="221"/>
                  </a:lnTo>
                  <a:lnTo>
                    <a:pt x="1936" y="221"/>
                  </a:lnTo>
                  <a:lnTo>
                    <a:pt x="1943" y="221"/>
                  </a:lnTo>
                  <a:lnTo>
                    <a:pt x="1949" y="223"/>
                  </a:lnTo>
                  <a:lnTo>
                    <a:pt x="1954" y="225"/>
                  </a:lnTo>
                  <a:lnTo>
                    <a:pt x="1960" y="228"/>
                  </a:lnTo>
                  <a:lnTo>
                    <a:pt x="1965" y="233"/>
                  </a:lnTo>
                  <a:lnTo>
                    <a:pt x="1972" y="238"/>
                  </a:lnTo>
                  <a:lnTo>
                    <a:pt x="1977" y="244"/>
                  </a:lnTo>
                  <a:lnTo>
                    <a:pt x="2004" y="254"/>
                  </a:lnTo>
                  <a:lnTo>
                    <a:pt x="1993" y="374"/>
                  </a:lnTo>
                  <a:lnTo>
                    <a:pt x="1999" y="390"/>
                  </a:lnTo>
                  <a:lnTo>
                    <a:pt x="2004" y="404"/>
                  </a:lnTo>
                  <a:lnTo>
                    <a:pt x="2010" y="418"/>
                  </a:lnTo>
                  <a:lnTo>
                    <a:pt x="2017" y="429"/>
                  </a:lnTo>
                  <a:lnTo>
                    <a:pt x="2024" y="439"/>
                  </a:lnTo>
                  <a:lnTo>
                    <a:pt x="2033" y="448"/>
                  </a:lnTo>
                  <a:lnTo>
                    <a:pt x="2042" y="454"/>
                  </a:lnTo>
                  <a:lnTo>
                    <a:pt x="2050" y="460"/>
                  </a:lnTo>
                  <a:lnTo>
                    <a:pt x="2061" y="464"/>
                  </a:lnTo>
                  <a:lnTo>
                    <a:pt x="2070" y="466"/>
                  </a:lnTo>
                  <a:lnTo>
                    <a:pt x="2081" y="467"/>
                  </a:lnTo>
                  <a:lnTo>
                    <a:pt x="2092" y="466"/>
                  </a:lnTo>
                  <a:lnTo>
                    <a:pt x="2103" y="464"/>
                  </a:lnTo>
                  <a:lnTo>
                    <a:pt x="2115" y="461"/>
                  </a:lnTo>
                  <a:lnTo>
                    <a:pt x="2126" y="456"/>
                  </a:lnTo>
                  <a:lnTo>
                    <a:pt x="2138" y="449"/>
                  </a:lnTo>
                  <a:lnTo>
                    <a:pt x="2149" y="444"/>
                  </a:lnTo>
                  <a:lnTo>
                    <a:pt x="2158" y="441"/>
                  </a:lnTo>
                  <a:lnTo>
                    <a:pt x="2167" y="439"/>
                  </a:lnTo>
                  <a:lnTo>
                    <a:pt x="2177" y="438"/>
                  </a:lnTo>
                  <a:lnTo>
                    <a:pt x="2186" y="438"/>
                  </a:lnTo>
                  <a:lnTo>
                    <a:pt x="2194" y="439"/>
                  </a:lnTo>
                  <a:lnTo>
                    <a:pt x="2204" y="441"/>
                  </a:lnTo>
                  <a:lnTo>
                    <a:pt x="2212" y="443"/>
                  </a:lnTo>
                  <a:lnTo>
                    <a:pt x="2230" y="451"/>
                  </a:lnTo>
                  <a:lnTo>
                    <a:pt x="2248" y="460"/>
                  </a:lnTo>
                  <a:lnTo>
                    <a:pt x="2267" y="470"/>
                  </a:lnTo>
                  <a:lnTo>
                    <a:pt x="2287" y="483"/>
                  </a:lnTo>
                  <a:lnTo>
                    <a:pt x="2304" y="490"/>
                  </a:lnTo>
                  <a:lnTo>
                    <a:pt x="2322" y="495"/>
                  </a:lnTo>
                  <a:lnTo>
                    <a:pt x="2338" y="497"/>
                  </a:lnTo>
                  <a:lnTo>
                    <a:pt x="2355" y="498"/>
                  </a:lnTo>
                  <a:lnTo>
                    <a:pt x="2372" y="498"/>
                  </a:lnTo>
                  <a:lnTo>
                    <a:pt x="2387" y="495"/>
                  </a:lnTo>
                  <a:lnTo>
                    <a:pt x="2403" y="491"/>
                  </a:lnTo>
                  <a:lnTo>
                    <a:pt x="2417" y="485"/>
                  </a:lnTo>
                  <a:lnTo>
                    <a:pt x="2422" y="471"/>
                  </a:lnTo>
                  <a:lnTo>
                    <a:pt x="2427" y="460"/>
                  </a:lnTo>
                  <a:lnTo>
                    <a:pt x="2433" y="450"/>
                  </a:lnTo>
                  <a:lnTo>
                    <a:pt x="2439" y="440"/>
                  </a:lnTo>
                  <a:lnTo>
                    <a:pt x="2445" y="432"/>
                  </a:lnTo>
                  <a:lnTo>
                    <a:pt x="2451" y="426"/>
                  </a:lnTo>
                  <a:lnTo>
                    <a:pt x="2458" y="421"/>
                  </a:lnTo>
                  <a:lnTo>
                    <a:pt x="2465" y="418"/>
                  </a:lnTo>
                  <a:lnTo>
                    <a:pt x="2472" y="415"/>
                  </a:lnTo>
                  <a:lnTo>
                    <a:pt x="2480" y="415"/>
                  </a:lnTo>
                  <a:lnTo>
                    <a:pt x="2489" y="416"/>
                  </a:lnTo>
                  <a:lnTo>
                    <a:pt x="2497" y="420"/>
                  </a:lnTo>
                  <a:lnTo>
                    <a:pt x="2505" y="426"/>
                  </a:lnTo>
                  <a:lnTo>
                    <a:pt x="2514" y="433"/>
                  </a:lnTo>
                  <a:lnTo>
                    <a:pt x="2525" y="442"/>
                  </a:lnTo>
                  <a:lnTo>
                    <a:pt x="2535" y="454"/>
                  </a:lnTo>
                  <a:lnTo>
                    <a:pt x="2541" y="461"/>
                  </a:lnTo>
                  <a:lnTo>
                    <a:pt x="2549" y="467"/>
                  </a:lnTo>
                  <a:lnTo>
                    <a:pt x="2556" y="472"/>
                  </a:lnTo>
                  <a:lnTo>
                    <a:pt x="2563" y="477"/>
                  </a:lnTo>
                  <a:lnTo>
                    <a:pt x="2571" y="480"/>
                  </a:lnTo>
                  <a:lnTo>
                    <a:pt x="2580" y="482"/>
                  </a:lnTo>
                  <a:lnTo>
                    <a:pt x="2588" y="483"/>
                  </a:lnTo>
                  <a:lnTo>
                    <a:pt x="2597" y="483"/>
                  </a:lnTo>
                  <a:lnTo>
                    <a:pt x="2606" y="482"/>
                  </a:lnTo>
                  <a:lnTo>
                    <a:pt x="2616" y="480"/>
                  </a:lnTo>
                  <a:lnTo>
                    <a:pt x="2625" y="477"/>
                  </a:lnTo>
                  <a:lnTo>
                    <a:pt x="2636" y="472"/>
                  </a:lnTo>
                  <a:lnTo>
                    <a:pt x="2646" y="467"/>
                  </a:lnTo>
                  <a:lnTo>
                    <a:pt x="2656" y="461"/>
                  </a:lnTo>
                  <a:lnTo>
                    <a:pt x="2667" y="454"/>
                  </a:lnTo>
                  <a:lnTo>
                    <a:pt x="2678" y="447"/>
                  </a:lnTo>
                  <a:lnTo>
                    <a:pt x="2683" y="442"/>
                  </a:lnTo>
                  <a:lnTo>
                    <a:pt x="2688" y="437"/>
                  </a:lnTo>
                  <a:lnTo>
                    <a:pt x="2691" y="432"/>
                  </a:lnTo>
                  <a:lnTo>
                    <a:pt x="2694" y="427"/>
                  </a:lnTo>
                  <a:lnTo>
                    <a:pt x="2700" y="414"/>
                  </a:lnTo>
                  <a:lnTo>
                    <a:pt x="2704" y="401"/>
                  </a:lnTo>
                  <a:lnTo>
                    <a:pt x="2711" y="372"/>
                  </a:lnTo>
                  <a:lnTo>
                    <a:pt x="2718" y="347"/>
                  </a:lnTo>
                  <a:lnTo>
                    <a:pt x="2867" y="353"/>
                  </a:lnTo>
                  <a:lnTo>
                    <a:pt x="2871" y="456"/>
                  </a:lnTo>
                  <a:lnTo>
                    <a:pt x="2869" y="466"/>
                  </a:lnTo>
                  <a:lnTo>
                    <a:pt x="2868" y="476"/>
                  </a:lnTo>
                  <a:lnTo>
                    <a:pt x="2869" y="485"/>
                  </a:lnTo>
                  <a:lnTo>
                    <a:pt x="2870" y="492"/>
                  </a:lnTo>
                  <a:lnTo>
                    <a:pt x="2873" y="498"/>
                  </a:lnTo>
                  <a:lnTo>
                    <a:pt x="2877" y="504"/>
                  </a:lnTo>
                  <a:lnTo>
                    <a:pt x="2882" y="508"/>
                  </a:lnTo>
                  <a:lnTo>
                    <a:pt x="2890" y="511"/>
                  </a:lnTo>
                  <a:lnTo>
                    <a:pt x="2898" y="513"/>
                  </a:lnTo>
                  <a:lnTo>
                    <a:pt x="2907" y="514"/>
                  </a:lnTo>
                  <a:lnTo>
                    <a:pt x="2918" y="514"/>
                  </a:lnTo>
                  <a:lnTo>
                    <a:pt x="2931" y="513"/>
                  </a:lnTo>
                  <a:lnTo>
                    <a:pt x="2944" y="511"/>
                  </a:lnTo>
                  <a:lnTo>
                    <a:pt x="2961" y="508"/>
                  </a:lnTo>
                  <a:lnTo>
                    <a:pt x="2979" y="504"/>
                  </a:lnTo>
                  <a:lnTo>
                    <a:pt x="2997" y="498"/>
                  </a:lnTo>
                  <a:lnTo>
                    <a:pt x="2994" y="600"/>
                  </a:lnTo>
                  <a:lnTo>
                    <a:pt x="2981" y="624"/>
                  </a:lnTo>
                  <a:lnTo>
                    <a:pt x="2969" y="648"/>
                  </a:lnTo>
                  <a:lnTo>
                    <a:pt x="2960" y="670"/>
                  </a:lnTo>
                  <a:lnTo>
                    <a:pt x="2953" y="692"/>
                  </a:lnTo>
                  <a:lnTo>
                    <a:pt x="2948" y="713"/>
                  </a:lnTo>
                  <a:lnTo>
                    <a:pt x="2944" y="734"/>
                  </a:lnTo>
                  <a:lnTo>
                    <a:pt x="2942" y="753"/>
                  </a:lnTo>
                  <a:lnTo>
                    <a:pt x="2943" y="773"/>
                  </a:lnTo>
                  <a:lnTo>
                    <a:pt x="2946" y="792"/>
                  </a:lnTo>
                  <a:lnTo>
                    <a:pt x="2950" y="809"/>
                  </a:lnTo>
                  <a:lnTo>
                    <a:pt x="2956" y="827"/>
                  </a:lnTo>
                  <a:lnTo>
                    <a:pt x="2963" y="844"/>
                  </a:lnTo>
                  <a:lnTo>
                    <a:pt x="2972" y="859"/>
                  </a:lnTo>
                  <a:lnTo>
                    <a:pt x="2984" y="874"/>
                  </a:lnTo>
                  <a:lnTo>
                    <a:pt x="2997" y="888"/>
                  </a:lnTo>
                  <a:lnTo>
                    <a:pt x="3012" y="902"/>
                  </a:lnTo>
                  <a:lnTo>
                    <a:pt x="3057" y="1018"/>
                  </a:lnTo>
                  <a:lnTo>
                    <a:pt x="3058" y="1039"/>
                  </a:lnTo>
                  <a:lnTo>
                    <a:pt x="3058" y="1059"/>
                  </a:lnTo>
                  <a:lnTo>
                    <a:pt x="3057" y="1077"/>
                  </a:lnTo>
                  <a:lnTo>
                    <a:pt x="3054" y="1093"/>
                  </a:lnTo>
                  <a:lnTo>
                    <a:pt x="3050" y="1109"/>
                  </a:lnTo>
                  <a:lnTo>
                    <a:pt x="3045" y="1122"/>
                  </a:lnTo>
                  <a:lnTo>
                    <a:pt x="3038" y="1134"/>
                  </a:lnTo>
                  <a:lnTo>
                    <a:pt x="3030" y="1144"/>
                  </a:lnTo>
                  <a:lnTo>
                    <a:pt x="3021" y="1153"/>
                  </a:lnTo>
                  <a:lnTo>
                    <a:pt x="3011" y="1161"/>
                  </a:lnTo>
                  <a:lnTo>
                    <a:pt x="2998" y="1167"/>
                  </a:lnTo>
                  <a:lnTo>
                    <a:pt x="2986" y="1171"/>
                  </a:lnTo>
                  <a:lnTo>
                    <a:pt x="2971" y="1174"/>
                  </a:lnTo>
                  <a:lnTo>
                    <a:pt x="2956" y="1175"/>
                  </a:lnTo>
                  <a:lnTo>
                    <a:pt x="2938" y="1175"/>
                  </a:lnTo>
                  <a:lnTo>
                    <a:pt x="2921" y="1174"/>
                  </a:lnTo>
                  <a:lnTo>
                    <a:pt x="2895" y="1160"/>
                  </a:lnTo>
                  <a:lnTo>
                    <a:pt x="2872" y="1150"/>
                  </a:lnTo>
                  <a:lnTo>
                    <a:pt x="2862" y="1146"/>
                  </a:lnTo>
                  <a:lnTo>
                    <a:pt x="2852" y="1144"/>
                  </a:lnTo>
                  <a:lnTo>
                    <a:pt x="2844" y="1143"/>
                  </a:lnTo>
                  <a:lnTo>
                    <a:pt x="2837" y="1142"/>
                  </a:lnTo>
                  <a:lnTo>
                    <a:pt x="2829" y="1143"/>
                  </a:lnTo>
                  <a:lnTo>
                    <a:pt x="2822" y="1145"/>
                  </a:lnTo>
                  <a:lnTo>
                    <a:pt x="2817" y="1149"/>
                  </a:lnTo>
                  <a:lnTo>
                    <a:pt x="2812" y="1153"/>
                  </a:lnTo>
                  <a:lnTo>
                    <a:pt x="2807" y="1160"/>
                  </a:lnTo>
                  <a:lnTo>
                    <a:pt x="2804" y="1167"/>
                  </a:lnTo>
                  <a:lnTo>
                    <a:pt x="2799" y="1175"/>
                  </a:lnTo>
                  <a:lnTo>
                    <a:pt x="2796" y="1186"/>
                  </a:lnTo>
                  <a:lnTo>
                    <a:pt x="2800" y="1201"/>
                  </a:lnTo>
                  <a:lnTo>
                    <a:pt x="2803" y="1214"/>
                  </a:lnTo>
                  <a:lnTo>
                    <a:pt x="2804" y="1223"/>
                  </a:lnTo>
                  <a:lnTo>
                    <a:pt x="2803" y="1231"/>
                  </a:lnTo>
                  <a:lnTo>
                    <a:pt x="2802" y="1234"/>
                  </a:lnTo>
                  <a:lnTo>
                    <a:pt x="2799" y="1236"/>
                  </a:lnTo>
                  <a:lnTo>
                    <a:pt x="2797" y="1238"/>
                  </a:lnTo>
                  <a:lnTo>
                    <a:pt x="2795" y="1241"/>
                  </a:lnTo>
                  <a:lnTo>
                    <a:pt x="2790" y="1243"/>
                  </a:lnTo>
                  <a:lnTo>
                    <a:pt x="2783" y="1244"/>
                  </a:lnTo>
                  <a:lnTo>
                    <a:pt x="2775" y="1244"/>
                  </a:lnTo>
                  <a:lnTo>
                    <a:pt x="2765" y="1243"/>
                  </a:lnTo>
                  <a:lnTo>
                    <a:pt x="2755" y="1241"/>
                  </a:lnTo>
                  <a:lnTo>
                    <a:pt x="2743" y="1238"/>
                  </a:lnTo>
                  <a:lnTo>
                    <a:pt x="2718" y="1234"/>
                  </a:lnTo>
                  <a:lnTo>
                    <a:pt x="2689" y="1230"/>
                  </a:lnTo>
                  <a:lnTo>
                    <a:pt x="2681" y="1230"/>
                  </a:lnTo>
                  <a:lnTo>
                    <a:pt x="2674" y="1231"/>
                  </a:lnTo>
                  <a:lnTo>
                    <a:pt x="2668" y="1233"/>
                  </a:lnTo>
                  <a:lnTo>
                    <a:pt x="2663" y="1235"/>
                  </a:lnTo>
                  <a:lnTo>
                    <a:pt x="2657" y="1240"/>
                  </a:lnTo>
                  <a:lnTo>
                    <a:pt x="2652" y="1244"/>
                  </a:lnTo>
                  <a:lnTo>
                    <a:pt x="2648" y="1249"/>
                  </a:lnTo>
                  <a:lnTo>
                    <a:pt x="2644" y="1254"/>
                  </a:lnTo>
                  <a:lnTo>
                    <a:pt x="2638" y="1266"/>
                  </a:lnTo>
                  <a:lnTo>
                    <a:pt x="2633" y="1281"/>
                  </a:lnTo>
                  <a:lnTo>
                    <a:pt x="2628" y="1297"/>
                  </a:lnTo>
                  <a:lnTo>
                    <a:pt x="2626" y="1313"/>
                  </a:lnTo>
                  <a:lnTo>
                    <a:pt x="2625" y="1330"/>
                  </a:lnTo>
                  <a:lnTo>
                    <a:pt x="2624" y="1346"/>
                  </a:lnTo>
                  <a:lnTo>
                    <a:pt x="2625" y="1361"/>
                  </a:lnTo>
                  <a:lnTo>
                    <a:pt x="2627" y="1375"/>
                  </a:lnTo>
                  <a:lnTo>
                    <a:pt x="2630" y="1388"/>
                  </a:lnTo>
                  <a:lnTo>
                    <a:pt x="2633" y="1397"/>
                  </a:lnTo>
                  <a:lnTo>
                    <a:pt x="2635" y="1401"/>
                  </a:lnTo>
                  <a:lnTo>
                    <a:pt x="2637" y="1404"/>
                  </a:lnTo>
                  <a:lnTo>
                    <a:pt x="2639" y="1406"/>
                  </a:lnTo>
                  <a:lnTo>
                    <a:pt x="2641" y="1408"/>
                  </a:lnTo>
                  <a:lnTo>
                    <a:pt x="2646" y="1423"/>
                  </a:lnTo>
                  <a:lnTo>
                    <a:pt x="2651" y="1436"/>
                  </a:lnTo>
                  <a:lnTo>
                    <a:pt x="2654" y="1450"/>
                  </a:lnTo>
                  <a:lnTo>
                    <a:pt x="2656" y="1462"/>
                  </a:lnTo>
                  <a:lnTo>
                    <a:pt x="2657" y="1475"/>
                  </a:lnTo>
                  <a:lnTo>
                    <a:pt x="2659" y="1486"/>
                  </a:lnTo>
                  <a:lnTo>
                    <a:pt x="2657" y="1498"/>
                  </a:lnTo>
                  <a:lnTo>
                    <a:pt x="2655" y="1508"/>
                  </a:lnTo>
                  <a:lnTo>
                    <a:pt x="2652" y="1518"/>
                  </a:lnTo>
                  <a:lnTo>
                    <a:pt x="2649" y="1528"/>
                  </a:lnTo>
                  <a:lnTo>
                    <a:pt x="2644" y="1536"/>
                  </a:lnTo>
                  <a:lnTo>
                    <a:pt x="2638" y="1544"/>
                  </a:lnTo>
                  <a:lnTo>
                    <a:pt x="2631" y="1552"/>
                  </a:lnTo>
                  <a:lnTo>
                    <a:pt x="2622" y="1559"/>
                  </a:lnTo>
                  <a:lnTo>
                    <a:pt x="2613" y="1565"/>
                  </a:lnTo>
                  <a:lnTo>
                    <a:pt x="2603" y="1570"/>
                  </a:lnTo>
                  <a:lnTo>
                    <a:pt x="2544" y="1573"/>
                  </a:lnTo>
                  <a:lnTo>
                    <a:pt x="2516" y="1604"/>
                  </a:lnTo>
                  <a:lnTo>
                    <a:pt x="2387" y="1635"/>
                  </a:lnTo>
                  <a:lnTo>
                    <a:pt x="2360" y="1823"/>
                  </a:lnTo>
                  <a:lnTo>
                    <a:pt x="2431" y="1958"/>
                  </a:lnTo>
                  <a:lnTo>
                    <a:pt x="2434" y="1963"/>
                  </a:lnTo>
                  <a:lnTo>
                    <a:pt x="2437" y="1968"/>
                  </a:lnTo>
                  <a:lnTo>
                    <a:pt x="2439" y="1974"/>
                  </a:lnTo>
                  <a:lnTo>
                    <a:pt x="2441" y="1981"/>
                  </a:lnTo>
                  <a:lnTo>
                    <a:pt x="2442" y="1988"/>
                  </a:lnTo>
                  <a:lnTo>
                    <a:pt x="2443" y="1995"/>
                  </a:lnTo>
                  <a:lnTo>
                    <a:pt x="2443" y="2003"/>
                  </a:lnTo>
                  <a:lnTo>
                    <a:pt x="2443" y="2012"/>
                  </a:lnTo>
                  <a:lnTo>
                    <a:pt x="2442" y="2019"/>
                  </a:lnTo>
                  <a:lnTo>
                    <a:pt x="2440" y="2027"/>
                  </a:lnTo>
                  <a:lnTo>
                    <a:pt x="2439" y="2035"/>
                  </a:lnTo>
                  <a:lnTo>
                    <a:pt x="2436" y="2042"/>
                  </a:lnTo>
                  <a:lnTo>
                    <a:pt x="2434" y="2048"/>
                  </a:lnTo>
                  <a:lnTo>
                    <a:pt x="2431" y="2054"/>
                  </a:lnTo>
                  <a:lnTo>
                    <a:pt x="2426" y="2059"/>
                  </a:lnTo>
                  <a:lnTo>
                    <a:pt x="2422" y="2064"/>
                  </a:lnTo>
                  <a:lnTo>
                    <a:pt x="2333" y="2164"/>
                  </a:lnTo>
                  <a:lnTo>
                    <a:pt x="2318" y="2181"/>
                  </a:lnTo>
                  <a:lnTo>
                    <a:pt x="2305" y="2196"/>
                  </a:lnTo>
                  <a:lnTo>
                    <a:pt x="2296" y="2210"/>
                  </a:lnTo>
                  <a:lnTo>
                    <a:pt x="2290" y="2222"/>
                  </a:lnTo>
                  <a:lnTo>
                    <a:pt x="2288" y="2228"/>
                  </a:lnTo>
                  <a:lnTo>
                    <a:pt x="2286" y="2234"/>
                  </a:lnTo>
                  <a:lnTo>
                    <a:pt x="2284" y="2239"/>
                  </a:lnTo>
                  <a:lnTo>
                    <a:pt x="2284" y="2244"/>
                  </a:lnTo>
                  <a:lnTo>
                    <a:pt x="2286" y="2249"/>
                  </a:lnTo>
                  <a:lnTo>
                    <a:pt x="2287" y="2253"/>
                  </a:lnTo>
                  <a:lnTo>
                    <a:pt x="2289" y="2258"/>
                  </a:lnTo>
                  <a:lnTo>
                    <a:pt x="2291" y="2263"/>
                  </a:lnTo>
                  <a:lnTo>
                    <a:pt x="2297" y="2270"/>
                  </a:lnTo>
                  <a:lnTo>
                    <a:pt x="2306" y="2277"/>
                  </a:lnTo>
                  <a:lnTo>
                    <a:pt x="2317" y="2283"/>
                  </a:lnTo>
                  <a:lnTo>
                    <a:pt x="2329" y="2290"/>
                  </a:lnTo>
                  <a:lnTo>
                    <a:pt x="2345" y="2295"/>
                  </a:lnTo>
                  <a:lnTo>
                    <a:pt x="2360" y="2299"/>
                  </a:lnTo>
                  <a:lnTo>
                    <a:pt x="2379" y="2303"/>
                  </a:lnTo>
                  <a:lnTo>
                    <a:pt x="2398" y="2307"/>
                  </a:lnTo>
                  <a:lnTo>
                    <a:pt x="2377" y="2486"/>
                  </a:lnTo>
                  <a:lnTo>
                    <a:pt x="2219" y="2613"/>
                  </a:lnTo>
                  <a:lnTo>
                    <a:pt x="1984" y="2603"/>
                  </a:lnTo>
                  <a:lnTo>
                    <a:pt x="1898" y="2571"/>
                  </a:lnTo>
                  <a:lnTo>
                    <a:pt x="1667" y="2570"/>
                  </a:lnTo>
                  <a:lnTo>
                    <a:pt x="1519" y="2655"/>
                  </a:lnTo>
                  <a:lnTo>
                    <a:pt x="1498" y="2652"/>
                  </a:lnTo>
                  <a:lnTo>
                    <a:pt x="1476" y="2649"/>
                  </a:lnTo>
                  <a:lnTo>
                    <a:pt x="1456" y="2648"/>
                  </a:lnTo>
                  <a:lnTo>
                    <a:pt x="1434" y="2647"/>
                  </a:lnTo>
                  <a:lnTo>
                    <a:pt x="1413" y="2647"/>
                  </a:lnTo>
                  <a:lnTo>
                    <a:pt x="1391" y="2647"/>
                  </a:lnTo>
                  <a:lnTo>
                    <a:pt x="1371" y="2648"/>
                  </a:lnTo>
                  <a:lnTo>
                    <a:pt x="1349" y="2650"/>
                  </a:lnTo>
                  <a:lnTo>
                    <a:pt x="1306" y="2656"/>
                  </a:lnTo>
                  <a:lnTo>
                    <a:pt x="1264" y="2664"/>
                  </a:lnTo>
                  <a:lnTo>
                    <a:pt x="1221" y="2673"/>
                  </a:lnTo>
                  <a:lnTo>
                    <a:pt x="1179" y="2682"/>
                  </a:lnTo>
                  <a:lnTo>
                    <a:pt x="1167" y="2692"/>
                  </a:lnTo>
                  <a:lnTo>
                    <a:pt x="1155" y="2700"/>
                  </a:lnTo>
                  <a:lnTo>
                    <a:pt x="1145" y="2709"/>
                  </a:lnTo>
                  <a:lnTo>
                    <a:pt x="1135" y="2719"/>
                  </a:lnTo>
                  <a:lnTo>
                    <a:pt x="1127" y="2729"/>
                  </a:lnTo>
                  <a:lnTo>
                    <a:pt x="1119" y="2738"/>
                  </a:lnTo>
                  <a:lnTo>
                    <a:pt x="1112" y="2749"/>
                  </a:lnTo>
                  <a:lnTo>
                    <a:pt x="1105" y="2759"/>
                  </a:lnTo>
                  <a:lnTo>
                    <a:pt x="1094" y="2780"/>
                  </a:lnTo>
                  <a:lnTo>
                    <a:pt x="1085" y="2802"/>
                  </a:lnTo>
                  <a:lnTo>
                    <a:pt x="1076" y="2822"/>
                  </a:lnTo>
                  <a:lnTo>
                    <a:pt x="1069" y="2843"/>
                  </a:lnTo>
                  <a:lnTo>
                    <a:pt x="1053" y="2851"/>
                  </a:lnTo>
                  <a:lnTo>
                    <a:pt x="1037" y="2860"/>
                  </a:lnTo>
                  <a:lnTo>
                    <a:pt x="1022" y="2869"/>
                  </a:lnTo>
                  <a:lnTo>
                    <a:pt x="1008" y="2878"/>
                  </a:lnTo>
                  <a:lnTo>
                    <a:pt x="995" y="2887"/>
                  </a:lnTo>
                  <a:lnTo>
                    <a:pt x="982" y="2897"/>
                  </a:lnTo>
                  <a:lnTo>
                    <a:pt x="970" y="2906"/>
                  </a:lnTo>
                  <a:lnTo>
                    <a:pt x="958" y="2917"/>
                  </a:lnTo>
                  <a:lnTo>
                    <a:pt x="948" y="2927"/>
                  </a:lnTo>
                  <a:lnTo>
                    <a:pt x="938" y="2937"/>
                  </a:lnTo>
                  <a:lnTo>
                    <a:pt x="928" y="2948"/>
                  </a:lnTo>
                  <a:lnTo>
                    <a:pt x="920" y="2959"/>
                  </a:lnTo>
                  <a:lnTo>
                    <a:pt x="912" y="2970"/>
                  </a:lnTo>
                  <a:lnTo>
                    <a:pt x="904" y="2982"/>
                  </a:lnTo>
                  <a:lnTo>
                    <a:pt x="898" y="2993"/>
                  </a:lnTo>
                  <a:lnTo>
                    <a:pt x="893" y="3005"/>
                  </a:lnTo>
                  <a:lnTo>
                    <a:pt x="534" y="2790"/>
                  </a:lnTo>
                  <a:lnTo>
                    <a:pt x="520" y="2788"/>
                  </a:lnTo>
                  <a:lnTo>
                    <a:pt x="506" y="2786"/>
                  </a:lnTo>
                  <a:lnTo>
                    <a:pt x="492" y="2783"/>
                  </a:lnTo>
                  <a:lnTo>
                    <a:pt x="479" y="2779"/>
                  </a:lnTo>
                  <a:lnTo>
                    <a:pt x="465" y="2775"/>
                  </a:lnTo>
                  <a:lnTo>
                    <a:pt x="452" y="2769"/>
                  </a:lnTo>
                  <a:lnTo>
                    <a:pt x="439" y="2763"/>
                  </a:lnTo>
                  <a:lnTo>
                    <a:pt x="427" y="2757"/>
                  </a:lnTo>
                  <a:lnTo>
                    <a:pt x="414" y="2750"/>
                  </a:lnTo>
                  <a:lnTo>
                    <a:pt x="403" y="2743"/>
                  </a:lnTo>
                  <a:lnTo>
                    <a:pt x="391" y="2734"/>
                  </a:lnTo>
                  <a:lnTo>
                    <a:pt x="380" y="2726"/>
                  </a:lnTo>
                  <a:lnTo>
                    <a:pt x="370" y="2717"/>
                  </a:lnTo>
                  <a:lnTo>
                    <a:pt x="359" y="2707"/>
                  </a:lnTo>
                  <a:lnTo>
                    <a:pt x="350" y="2697"/>
                  </a:lnTo>
                  <a:lnTo>
                    <a:pt x="341" y="2687"/>
                  </a:lnTo>
                  <a:lnTo>
                    <a:pt x="185" y="2640"/>
                  </a:lnTo>
                  <a:lnTo>
                    <a:pt x="174" y="2641"/>
                  </a:lnTo>
                  <a:lnTo>
                    <a:pt x="165" y="2643"/>
                  </a:lnTo>
                  <a:lnTo>
                    <a:pt x="155" y="2643"/>
                  </a:lnTo>
                  <a:lnTo>
                    <a:pt x="147" y="2643"/>
                  </a:lnTo>
                  <a:lnTo>
                    <a:pt x="141" y="2642"/>
                  </a:lnTo>
                  <a:lnTo>
                    <a:pt x="135" y="2640"/>
                  </a:lnTo>
                  <a:lnTo>
                    <a:pt x="130" y="2638"/>
                  </a:lnTo>
                  <a:lnTo>
                    <a:pt x="127" y="2635"/>
                  </a:lnTo>
                  <a:lnTo>
                    <a:pt x="125" y="2631"/>
                  </a:lnTo>
                  <a:lnTo>
                    <a:pt x="124" y="2626"/>
                  </a:lnTo>
                  <a:lnTo>
                    <a:pt x="124" y="2621"/>
                  </a:lnTo>
                  <a:lnTo>
                    <a:pt x="126" y="2615"/>
                  </a:lnTo>
                  <a:lnTo>
                    <a:pt x="128" y="2609"/>
                  </a:lnTo>
                  <a:lnTo>
                    <a:pt x="132" y="2602"/>
                  </a:lnTo>
                  <a:lnTo>
                    <a:pt x="138" y="2593"/>
                  </a:lnTo>
                  <a:lnTo>
                    <a:pt x="143" y="2585"/>
                  </a:lnTo>
                  <a:lnTo>
                    <a:pt x="147" y="2574"/>
                  </a:lnTo>
                  <a:lnTo>
                    <a:pt x="150" y="2563"/>
                  </a:lnTo>
                  <a:lnTo>
                    <a:pt x="153" y="2554"/>
                  </a:lnTo>
                  <a:lnTo>
                    <a:pt x="154" y="2545"/>
                  </a:lnTo>
                  <a:lnTo>
                    <a:pt x="155" y="2536"/>
                  </a:lnTo>
                  <a:lnTo>
                    <a:pt x="155" y="2528"/>
                  </a:lnTo>
                  <a:lnTo>
                    <a:pt x="154" y="2522"/>
                  </a:lnTo>
                  <a:lnTo>
                    <a:pt x="152" y="2514"/>
                  </a:lnTo>
                  <a:lnTo>
                    <a:pt x="150" y="2509"/>
                  </a:lnTo>
                  <a:lnTo>
                    <a:pt x="146" y="2504"/>
                  </a:lnTo>
                  <a:lnTo>
                    <a:pt x="142" y="2500"/>
                  </a:lnTo>
                  <a:lnTo>
                    <a:pt x="138" y="2497"/>
                  </a:lnTo>
                  <a:lnTo>
                    <a:pt x="131" y="2494"/>
                  </a:lnTo>
                  <a:lnTo>
                    <a:pt x="125" y="2492"/>
                  </a:lnTo>
                  <a:lnTo>
                    <a:pt x="117" y="2491"/>
                  </a:lnTo>
                  <a:lnTo>
                    <a:pt x="109" y="2490"/>
                  </a:lnTo>
                  <a:lnTo>
                    <a:pt x="100" y="2490"/>
                  </a:lnTo>
                  <a:lnTo>
                    <a:pt x="91" y="2489"/>
                  </a:lnTo>
                  <a:lnTo>
                    <a:pt x="84" y="2486"/>
                  </a:lnTo>
                  <a:lnTo>
                    <a:pt x="78" y="2484"/>
                  </a:lnTo>
                  <a:lnTo>
                    <a:pt x="71" y="2482"/>
                  </a:lnTo>
                  <a:lnTo>
                    <a:pt x="66" y="2479"/>
                  </a:lnTo>
                  <a:lnTo>
                    <a:pt x="62" y="2475"/>
                  </a:lnTo>
                  <a:lnTo>
                    <a:pt x="59" y="2471"/>
                  </a:lnTo>
                  <a:lnTo>
                    <a:pt x="56" y="2466"/>
                  </a:lnTo>
                  <a:lnTo>
                    <a:pt x="54" y="2460"/>
                  </a:lnTo>
                  <a:lnTo>
                    <a:pt x="53" y="2454"/>
                  </a:lnTo>
                  <a:lnTo>
                    <a:pt x="53" y="2447"/>
                  </a:lnTo>
                  <a:lnTo>
                    <a:pt x="54" y="2440"/>
                  </a:lnTo>
                  <a:lnTo>
                    <a:pt x="55" y="2432"/>
                  </a:lnTo>
                  <a:lnTo>
                    <a:pt x="58" y="2423"/>
                  </a:lnTo>
                  <a:lnTo>
                    <a:pt x="61" y="2414"/>
                  </a:lnTo>
                  <a:lnTo>
                    <a:pt x="13" y="2218"/>
                  </a:lnTo>
                  <a:lnTo>
                    <a:pt x="7" y="2190"/>
                  </a:lnTo>
                  <a:lnTo>
                    <a:pt x="2" y="2165"/>
                  </a:lnTo>
                  <a:lnTo>
                    <a:pt x="1" y="2154"/>
                  </a:lnTo>
                  <a:lnTo>
                    <a:pt x="0" y="2142"/>
                  </a:lnTo>
                  <a:lnTo>
                    <a:pt x="0" y="2131"/>
                  </a:lnTo>
                  <a:lnTo>
                    <a:pt x="1" y="2120"/>
                  </a:lnTo>
                  <a:lnTo>
                    <a:pt x="3" y="2107"/>
                  </a:lnTo>
                  <a:lnTo>
                    <a:pt x="6" y="2094"/>
                  </a:lnTo>
                  <a:lnTo>
                    <a:pt x="10" y="2080"/>
                  </a:lnTo>
                  <a:lnTo>
                    <a:pt x="15" y="2064"/>
                  </a:lnTo>
                  <a:lnTo>
                    <a:pt x="29" y="2028"/>
                  </a:lnTo>
                  <a:lnTo>
                    <a:pt x="49" y="1983"/>
                  </a:lnTo>
                  <a:lnTo>
                    <a:pt x="80" y="1925"/>
                  </a:lnTo>
                  <a:lnTo>
                    <a:pt x="89" y="1908"/>
                  </a:lnTo>
                  <a:lnTo>
                    <a:pt x="99" y="1893"/>
                  </a:lnTo>
                  <a:lnTo>
                    <a:pt x="104" y="1885"/>
                  </a:lnTo>
                  <a:lnTo>
                    <a:pt x="111" y="1879"/>
                  </a:lnTo>
                  <a:lnTo>
                    <a:pt x="117" y="1873"/>
                  </a:lnTo>
                  <a:lnTo>
                    <a:pt x="123" y="1868"/>
                  </a:lnTo>
                  <a:lnTo>
                    <a:pt x="129" y="1862"/>
                  </a:lnTo>
                  <a:lnTo>
                    <a:pt x="137" y="1858"/>
                  </a:lnTo>
                  <a:lnTo>
                    <a:pt x="144" y="1854"/>
                  </a:lnTo>
                  <a:lnTo>
                    <a:pt x="152" y="1850"/>
                  </a:lnTo>
                  <a:lnTo>
                    <a:pt x="160" y="1847"/>
                  </a:lnTo>
                  <a:lnTo>
                    <a:pt x="170" y="1844"/>
                  </a:lnTo>
                  <a:lnTo>
                    <a:pt x="179" y="1842"/>
                  </a:lnTo>
                  <a:lnTo>
                    <a:pt x="188" y="1840"/>
                  </a:lnTo>
                  <a:lnTo>
                    <a:pt x="248" y="1699"/>
                  </a:lnTo>
                  <a:lnTo>
                    <a:pt x="298" y="1678"/>
                  </a:lnTo>
                  <a:lnTo>
                    <a:pt x="308" y="1652"/>
                  </a:lnTo>
                  <a:lnTo>
                    <a:pt x="317" y="1628"/>
                  </a:lnTo>
                  <a:lnTo>
                    <a:pt x="327" y="1606"/>
                  </a:lnTo>
                  <a:lnTo>
                    <a:pt x="339" y="1587"/>
                  </a:lnTo>
                  <a:lnTo>
                    <a:pt x="349" y="1569"/>
                  </a:lnTo>
                  <a:lnTo>
                    <a:pt x="360" y="1553"/>
                  </a:lnTo>
                  <a:lnTo>
                    <a:pt x="373" y="1539"/>
                  </a:lnTo>
                  <a:lnTo>
                    <a:pt x="385" y="1527"/>
                  </a:lnTo>
                  <a:lnTo>
                    <a:pt x="398" y="1516"/>
                  </a:lnTo>
                  <a:lnTo>
                    <a:pt x="411" y="1507"/>
                  </a:lnTo>
                  <a:lnTo>
                    <a:pt x="426" y="1500"/>
                  </a:lnTo>
                  <a:lnTo>
                    <a:pt x="439" y="1493"/>
                  </a:lnTo>
                  <a:lnTo>
                    <a:pt x="455" y="1488"/>
                  </a:lnTo>
                  <a:lnTo>
                    <a:pt x="470" y="1484"/>
                  </a:lnTo>
                  <a:lnTo>
                    <a:pt x="486" y="1482"/>
                  </a:lnTo>
                  <a:lnTo>
                    <a:pt x="502" y="1480"/>
                  </a:lnTo>
                  <a:lnTo>
                    <a:pt x="512" y="1479"/>
                  </a:lnTo>
                  <a:lnTo>
                    <a:pt x="521" y="1477"/>
                  </a:lnTo>
                  <a:lnTo>
                    <a:pt x="530" y="1474"/>
                  </a:lnTo>
                  <a:lnTo>
                    <a:pt x="540" y="1470"/>
                  </a:lnTo>
                  <a:lnTo>
                    <a:pt x="549" y="1464"/>
                  </a:lnTo>
                  <a:lnTo>
                    <a:pt x="558" y="1459"/>
                  </a:lnTo>
                  <a:lnTo>
                    <a:pt x="567" y="1452"/>
                  </a:lnTo>
                  <a:lnTo>
                    <a:pt x="576" y="1445"/>
                  </a:lnTo>
                  <a:lnTo>
                    <a:pt x="584" y="1435"/>
                  </a:lnTo>
                  <a:lnTo>
                    <a:pt x="594" y="1426"/>
                  </a:lnTo>
                  <a:lnTo>
                    <a:pt x="602" y="1416"/>
                  </a:lnTo>
                  <a:lnTo>
                    <a:pt x="610" y="1404"/>
                  </a:lnTo>
                  <a:lnTo>
                    <a:pt x="618" y="1392"/>
                  </a:lnTo>
                  <a:lnTo>
                    <a:pt x="627" y="1378"/>
                  </a:lnTo>
                  <a:lnTo>
                    <a:pt x="634" y="1364"/>
                  </a:lnTo>
                  <a:lnTo>
                    <a:pt x="642" y="1349"/>
                  </a:lnTo>
                  <a:lnTo>
                    <a:pt x="643" y="1330"/>
                  </a:lnTo>
                  <a:lnTo>
                    <a:pt x="645" y="1312"/>
                  </a:lnTo>
                  <a:lnTo>
                    <a:pt x="647" y="1293"/>
                  </a:lnTo>
                  <a:lnTo>
                    <a:pt x="652" y="1276"/>
                  </a:lnTo>
                  <a:lnTo>
                    <a:pt x="656" y="1259"/>
                  </a:lnTo>
                  <a:lnTo>
                    <a:pt x="661" y="1244"/>
                  </a:lnTo>
                  <a:lnTo>
                    <a:pt x="668" y="1228"/>
                  </a:lnTo>
                  <a:lnTo>
                    <a:pt x="676" y="1214"/>
                  </a:lnTo>
                  <a:lnTo>
                    <a:pt x="686" y="1199"/>
                  </a:lnTo>
                  <a:lnTo>
                    <a:pt x="696" y="1187"/>
                  </a:lnTo>
                  <a:lnTo>
                    <a:pt x="709" y="1174"/>
                  </a:lnTo>
                  <a:lnTo>
                    <a:pt x="723" y="1164"/>
                  </a:lnTo>
                  <a:lnTo>
                    <a:pt x="740" y="1153"/>
                  </a:lnTo>
                  <a:lnTo>
                    <a:pt x="757" y="1144"/>
                  </a:lnTo>
                  <a:lnTo>
                    <a:pt x="777" y="1137"/>
                  </a:lnTo>
                  <a:lnTo>
                    <a:pt x="800" y="1130"/>
                  </a:lnTo>
                  <a:lnTo>
                    <a:pt x="815" y="1128"/>
                  </a:lnTo>
                  <a:lnTo>
                    <a:pt x="831" y="1124"/>
                  </a:lnTo>
                  <a:lnTo>
                    <a:pt x="844" y="1120"/>
                  </a:lnTo>
                  <a:lnTo>
                    <a:pt x="857" y="1115"/>
                  </a:lnTo>
                  <a:lnTo>
                    <a:pt x="869" y="1110"/>
                  </a:lnTo>
                  <a:lnTo>
                    <a:pt x="879" y="1103"/>
                  </a:lnTo>
                  <a:lnTo>
                    <a:pt x="889" y="1095"/>
                  </a:lnTo>
                  <a:lnTo>
                    <a:pt x="897" y="1086"/>
                  </a:lnTo>
                  <a:lnTo>
                    <a:pt x="905" y="1077"/>
                  </a:lnTo>
                  <a:lnTo>
                    <a:pt x="912" y="1067"/>
                  </a:lnTo>
                  <a:lnTo>
                    <a:pt x="917" y="1056"/>
                  </a:lnTo>
                  <a:lnTo>
                    <a:pt x="921" y="1045"/>
                  </a:lnTo>
                  <a:lnTo>
                    <a:pt x="924" y="1032"/>
                  </a:lnTo>
                  <a:lnTo>
                    <a:pt x="927" y="1019"/>
                  </a:lnTo>
                  <a:lnTo>
                    <a:pt x="928" y="1005"/>
                  </a:lnTo>
                  <a:lnTo>
                    <a:pt x="928" y="991"/>
                  </a:lnTo>
                  <a:lnTo>
                    <a:pt x="956" y="790"/>
                  </a:lnTo>
                  <a:lnTo>
                    <a:pt x="1015" y="732"/>
                  </a:lnTo>
                  <a:lnTo>
                    <a:pt x="1024" y="568"/>
                  </a:lnTo>
                  <a:lnTo>
                    <a:pt x="1114" y="460"/>
                  </a:lnTo>
                  <a:lnTo>
                    <a:pt x="1181" y="243"/>
                  </a:lnTo>
                  <a:lnTo>
                    <a:pt x="1201" y="140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9388" name="Freeform 12"/>
            <p:cNvSpPr>
              <a:spLocks/>
            </p:cNvSpPr>
            <p:nvPr/>
          </p:nvSpPr>
          <p:spPr bwMode="auto">
            <a:xfrm>
              <a:off x="1558" y="2710"/>
              <a:ext cx="481" cy="487"/>
            </a:xfrm>
            <a:custGeom>
              <a:avLst/>
              <a:gdLst>
                <a:gd name="T0" fmla="*/ 2065 w 2889"/>
                <a:gd name="T1" fmla="*/ 422 h 2925"/>
                <a:gd name="T2" fmla="*/ 2059 w 2889"/>
                <a:gd name="T3" fmla="*/ 440 h 2925"/>
                <a:gd name="T4" fmla="*/ 2057 w 2889"/>
                <a:gd name="T5" fmla="*/ 455 h 2925"/>
                <a:gd name="T6" fmla="*/ 2058 w 2889"/>
                <a:gd name="T7" fmla="*/ 468 h 2925"/>
                <a:gd name="T8" fmla="*/ 2063 w 2889"/>
                <a:gd name="T9" fmla="*/ 479 h 2925"/>
                <a:gd name="T10" fmla="*/ 2070 w 2889"/>
                <a:gd name="T11" fmla="*/ 487 h 2925"/>
                <a:gd name="T12" fmla="*/ 2082 w 2889"/>
                <a:gd name="T13" fmla="*/ 492 h 2925"/>
                <a:gd name="T14" fmla="*/ 2095 w 2889"/>
                <a:gd name="T15" fmla="*/ 497 h 2925"/>
                <a:gd name="T16" fmla="*/ 2113 w 2889"/>
                <a:gd name="T17" fmla="*/ 498 h 2925"/>
                <a:gd name="T18" fmla="*/ 2129 w 2889"/>
                <a:gd name="T19" fmla="*/ 500 h 2925"/>
                <a:gd name="T20" fmla="*/ 2142 w 2889"/>
                <a:gd name="T21" fmla="*/ 505 h 2925"/>
                <a:gd name="T22" fmla="*/ 2150 w 2889"/>
                <a:gd name="T23" fmla="*/ 512 h 2925"/>
                <a:gd name="T24" fmla="*/ 2156 w 2889"/>
                <a:gd name="T25" fmla="*/ 522 h 2925"/>
                <a:gd name="T26" fmla="*/ 2159 w 2889"/>
                <a:gd name="T27" fmla="*/ 536 h 2925"/>
                <a:gd name="T28" fmla="*/ 2158 w 2889"/>
                <a:gd name="T29" fmla="*/ 553 h 2925"/>
                <a:gd name="T30" fmla="*/ 2154 w 2889"/>
                <a:gd name="T31" fmla="*/ 571 h 2925"/>
                <a:gd name="T32" fmla="*/ 2147 w 2889"/>
                <a:gd name="T33" fmla="*/ 593 h 2925"/>
                <a:gd name="T34" fmla="*/ 2136 w 2889"/>
                <a:gd name="T35" fmla="*/ 610 h 2925"/>
                <a:gd name="T36" fmla="*/ 2130 w 2889"/>
                <a:gd name="T37" fmla="*/ 623 h 2925"/>
                <a:gd name="T38" fmla="*/ 2128 w 2889"/>
                <a:gd name="T39" fmla="*/ 634 h 2925"/>
                <a:gd name="T40" fmla="*/ 2131 w 2889"/>
                <a:gd name="T41" fmla="*/ 643 h 2925"/>
                <a:gd name="T42" fmla="*/ 2139 w 2889"/>
                <a:gd name="T43" fmla="*/ 648 h 2925"/>
                <a:gd name="T44" fmla="*/ 2151 w 2889"/>
                <a:gd name="T45" fmla="*/ 651 h 2925"/>
                <a:gd name="T46" fmla="*/ 2169 w 2889"/>
                <a:gd name="T47" fmla="*/ 651 h 2925"/>
                <a:gd name="T48" fmla="*/ 2189 w 2889"/>
                <a:gd name="T49" fmla="*/ 648 h 2925"/>
                <a:gd name="T50" fmla="*/ 2354 w 2889"/>
                <a:gd name="T51" fmla="*/ 705 h 2925"/>
                <a:gd name="T52" fmla="*/ 2374 w 2889"/>
                <a:gd name="T53" fmla="*/ 725 h 2925"/>
                <a:gd name="T54" fmla="*/ 2395 w 2889"/>
                <a:gd name="T55" fmla="*/ 742 h 2925"/>
                <a:gd name="T56" fmla="*/ 2418 w 2889"/>
                <a:gd name="T57" fmla="*/ 758 h 2925"/>
                <a:gd name="T58" fmla="*/ 2443 w 2889"/>
                <a:gd name="T59" fmla="*/ 771 h 2925"/>
                <a:gd name="T60" fmla="*/ 2469 w 2889"/>
                <a:gd name="T61" fmla="*/ 783 h 2925"/>
                <a:gd name="T62" fmla="*/ 2496 w 2889"/>
                <a:gd name="T63" fmla="*/ 791 h 2925"/>
                <a:gd name="T64" fmla="*/ 2524 w 2889"/>
                <a:gd name="T65" fmla="*/ 796 h 2925"/>
                <a:gd name="T66" fmla="*/ 2889 w 2889"/>
                <a:gd name="T67" fmla="*/ 1009 h 2925"/>
                <a:gd name="T68" fmla="*/ 2659 w 2889"/>
                <a:gd name="T69" fmla="*/ 1426 h 2925"/>
                <a:gd name="T70" fmla="*/ 2570 w 2889"/>
                <a:gd name="T71" fmla="*/ 1619 h 2925"/>
                <a:gd name="T72" fmla="*/ 2449 w 2889"/>
                <a:gd name="T73" fmla="*/ 1830 h 2925"/>
                <a:gd name="T74" fmla="*/ 2295 w 2889"/>
                <a:gd name="T75" fmla="*/ 2091 h 2925"/>
                <a:gd name="T76" fmla="*/ 1915 w 2889"/>
                <a:gd name="T77" fmla="*/ 2383 h 2925"/>
                <a:gd name="T78" fmla="*/ 1791 w 2889"/>
                <a:gd name="T79" fmla="*/ 2459 h 2925"/>
                <a:gd name="T80" fmla="*/ 1698 w 2889"/>
                <a:gd name="T81" fmla="*/ 2646 h 2925"/>
                <a:gd name="T82" fmla="*/ 1521 w 2889"/>
                <a:gd name="T83" fmla="*/ 2925 h 2925"/>
                <a:gd name="T84" fmla="*/ 1132 w 2889"/>
                <a:gd name="T85" fmla="*/ 2782 h 2925"/>
                <a:gd name="T86" fmla="*/ 957 w 2889"/>
                <a:gd name="T87" fmla="*/ 2228 h 2925"/>
                <a:gd name="T88" fmla="*/ 711 w 2889"/>
                <a:gd name="T89" fmla="*/ 2106 h 2925"/>
                <a:gd name="T90" fmla="*/ 239 w 2889"/>
                <a:gd name="T91" fmla="*/ 2086 h 2925"/>
                <a:gd name="T92" fmla="*/ 56 w 2889"/>
                <a:gd name="T93" fmla="*/ 1772 h 2925"/>
                <a:gd name="T94" fmla="*/ 0 w 2889"/>
                <a:gd name="T95" fmla="*/ 1256 h 2925"/>
                <a:gd name="T96" fmla="*/ 14 w 2889"/>
                <a:gd name="T97" fmla="*/ 1053 h 2925"/>
                <a:gd name="T98" fmla="*/ 156 w 2889"/>
                <a:gd name="T99" fmla="*/ 724 h 2925"/>
                <a:gd name="T100" fmla="*/ 141 w 2889"/>
                <a:gd name="T101" fmla="*/ 280 h 2925"/>
                <a:gd name="T102" fmla="*/ 145 w 2889"/>
                <a:gd name="T103" fmla="*/ 140 h 2925"/>
                <a:gd name="T104" fmla="*/ 534 w 2889"/>
                <a:gd name="T105" fmla="*/ 66 h 2925"/>
                <a:gd name="T106" fmla="*/ 1122 w 2889"/>
                <a:gd name="T107" fmla="*/ 147 h 2925"/>
                <a:gd name="T108" fmla="*/ 1398 w 2889"/>
                <a:gd name="T109" fmla="*/ 156 h 2925"/>
                <a:gd name="T110" fmla="*/ 1759 w 2889"/>
                <a:gd name="T111" fmla="*/ 80 h 2925"/>
                <a:gd name="T112" fmla="*/ 1856 w 2889"/>
                <a:gd name="T113" fmla="*/ 144 h 2925"/>
                <a:gd name="T114" fmla="*/ 1824 w 2889"/>
                <a:gd name="T115" fmla="*/ 338 h 2925"/>
                <a:gd name="T116" fmla="*/ 2063 w 2889"/>
                <a:gd name="T117" fmla="*/ 417 h 29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89" h="2925">
                  <a:moveTo>
                    <a:pt x="2063" y="417"/>
                  </a:moveTo>
                  <a:lnTo>
                    <a:pt x="2065" y="422"/>
                  </a:lnTo>
                  <a:lnTo>
                    <a:pt x="2062" y="431"/>
                  </a:lnTo>
                  <a:lnTo>
                    <a:pt x="2059" y="440"/>
                  </a:lnTo>
                  <a:lnTo>
                    <a:pt x="2058" y="448"/>
                  </a:lnTo>
                  <a:lnTo>
                    <a:pt x="2057" y="455"/>
                  </a:lnTo>
                  <a:lnTo>
                    <a:pt x="2057" y="462"/>
                  </a:lnTo>
                  <a:lnTo>
                    <a:pt x="2058" y="468"/>
                  </a:lnTo>
                  <a:lnTo>
                    <a:pt x="2060" y="474"/>
                  </a:lnTo>
                  <a:lnTo>
                    <a:pt x="2063" y="479"/>
                  </a:lnTo>
                  <a:lnTo>
                    <a:pt x="2066" y="483"/>
                  </a:lnTo>
                  <a:lnTo>
                    <a:pt x="2070" y="487"/>
                  </a:lnTo>
                  <a:lnTo>
                    <a:pt x="2075" y="490"/>
                  </a:lnTo>
                  <a:lnTo>
                    <a:pt x="2082" y="492"/>
                  </a:lnTo>
                  <a:lnTo>
                    <a:pt x="2088" y="494"/>
                  </a:lnTo>
                  <a:lnTo>
                    <a:pt x="2095" y="497"/>
                  </a:lnTo>
                  <a:lnTo>
                    <a:pt x="2104" y="498"/>
                  </a:lnTo>
                  <a:lnTo>
                    <a:pt x="2113" y="498"/>
                  </a:lnTo>
                  <a:lnTo>
                    <a:pt x="2121" y="499"/>
                  </a:lnTo>
                  <a:lnTo>
                    <a:pt x="2129" y="500"/>
                  </a:lnTo>
                  <a:lnTo>
                    <a:pt x="2135" y="502"/>
                  </a:lnTo>
                  <a:lnTo>
                    <a:pt x="2142" y="505"/>
                  </a:lnTo>
                  <a:lnTo>
                    <a:pt x="2146" y="508"/>
                  </a:lnTo>
                  <a:lnTo>
                    <a:pt x="2150" y="512"/>
                  </a:lnTo>
                  <a:lnTo>
                    <a:pt x="2154" y="517"/>
                  </a:lnTo>
                  <a:lnTo>
                    <a:pt x="2156" y="522"/>
                  </a:lnTo>
                  <a:lnTo>
                    <a:pt x="2158" y="530"/>
                  </a:lnTo>
                  <a:lnTo>
                    <a:pt x="2159" y="536"/>
                  </a:lnTo>
                  <a:lnTo>
                    <a:pt x="2159" y="544"/>
                  </a:lnTo>
                  <a:lnTo>
                    <a:pt x="2158" y="553"/>
                  </a:lnTo>
                  <a:lnTo>
                    <a:pt x="2157" y="562"/>
                  </a:lnTo>
                  <a:lnTo>
                    <a:pt x="2154" y="571"/>
                  </a:lnTo>
                  <a:lnTo>
                    <a:pt x="2151" y="582"/>
                  </a:lnTo>
                  <a:lnTo>
                    <a:pt x="2147" y="593"/>
                  </a:lnTo>
                  <a:lnTo>
                    <a:pt x="2142" y="601"/>
                  </a:lnTo>
                  <a:lnTo>
                    <a:pt x="2136" y="610"/>
                  </a:lnTo>
                  <a:lnTo>
                    <a:pt x="2132" y="617"/>
                  </a:lnTo>
                  <a:lnTo>
                    <a:pt x="2130" y="623"/>
                  </a:lnTo>
                  <a:lnTo>
                    <a:pt x="2128" y="629"/>
                  </a:lnTo>
                  <a:lnTo>
                    <a:pt x="2128" y="634"/>
                  </a:lnTo>
                  <a:lnTo>
                    <a:pt x="2129" y="639"/>
                  </a:lnTo>
                  <a:lnTo>
                    <a:pt x="2131" y="643"/>
                  </a:lnTo>
                  <a:lnTo>
                    <a:pt x="2134" y="646"/>
                  </a:lnTo>
                  <a:lnTo>
                    <a:pt x="2139" y="648"/>
                  </a:lnTo>
                  <a:lnTo>
                    <a:pt x="2145" y="650"/>
                  </a:lnTo>
                  <a:lnTo>
                    <a:pt x="2151" y="651"/>
                  </a:lnTo>
                  <a:lnTo>
                    <a:pt x="2159" y="651"/>
                  </a:lnTo>
                  <a:lnTo>
                    <a:pt x="2169" y="651"/>
                  </a:lnTo>
                  <a:lnTo>
                    <a:pt x="2178" y="649"/>
                  </a:lnTo>
                  <a:lnTo>
                    <a:pt x="2189" y="648"/>
                  </a:lnTo>
                  <a:lnTo>
                    <a:pt x="2345" y="695"/>
                  </a:lnTo>
                  <a:lnTo>
                    <a:pt x="2354" y="705"/>
                  </a:lnTo>
                  <a:lnTo>
                    <a:pt x="2363" y="715"/>
                  </a:lnTo>
                  <a:lnTo>
                    <a:pt x="2374" y="725"/>
                  </a:lnTo>
                  <a:lnTo>
                    <a:pt x="2384" y="734"/>
                  </a:lnTo>
                  <a:lnTo>
                    <a:pt x="2395" y="742"/>
                  </a:lnTo>
                  <a:lnTo>
                    <a:pt x="2407" y="751"/>
                  </a:lnTo>
                  <a:lnTo>
                    <a:pt x="2418" y="758"/>
                  </a:lnTo>
                  <a:lnTo>
                    <a:pt x="2431" y="765"/>
                  </a:lnTo>
                  <a:lnTo>
                    <a:pt x="2443" y="771"/>
                  </a:lnTo>
                  <a:lnTo>
                    <a:pt x="2456" y="777"/>
                  </a:lnTo>
                  <a:lnTo>
                    <a:pt x="2469" y="783"/>
                  </a:lnTo>
                  <a:lnTo>
                    <a:pt x="2483" y="787"/>
                  </a:lnTo>
                  <a:lnTo>
                    <a:pt x="2496" y="791"/>
                  </a:lnTo>
                  <a:lnTo>
                    <a:pt x="2510" y="794"/>
                  </a:lnTo>
                  <a:lnTo>
                    <a:pt x="2524" y="796"/>
                  </a:lnTo>
                  <a:lnTo>
                    <a:pt x="2538" y="798"/>
                  </a:lnTo>
                  <a:lnTo>
                    <a:pt x="2889" y="1009"/>
                  </a:lnTo>
                  <a:lnTo>
                    <a:pt x="2873" y="1256"/>
                  </a:lnTo>
                  <a:lnTo>
                    <a:pt x="2659" y="1426"/>
                  </a:lnTo>
                  <a:lnTo>
                    <a:pt x="2589" y="1506"/>
                  </a:lnTo>
                  <a:lnTo>
                    <a:pt x="2570" y="1619"/>
                  </a:lnTo>
                  <a:lnTo>
                    <a:pt x="2496" y="1713"/>
                  </a:lnTo>
                  <a:lnTo>
                    <a:pt x="2449" y="1830"/>
                  </a:lnTo>
                  <a:lnTo>
                    <a:pt x="2401" y="1873"/>
                  </a:lnTo>
                  <a:lnTo>
                    <a:pt x="2295" y="2091"/>
                  </a:lnTo>
                  <a:lnTo>
                    <a:pt x="2065" y="2276"/>
                  </a:lnTo>
                  <a:lnTo>
                    <a:pt x="1915" y="2383"/>
                  </a:lnTo>
                  <a:lnTo>
                    <a:pt x="1838" y="2404"/>
                  </a:lnTo>
                  <a:lnTo>
                    <a:pt x="1791" y="2459"/>
                  </a:lnTo>
                  <a:lnTo>
                    <a:pt x="1769" y="2569"/>
                  </a:lnTo>
                  <a:lnTo>
                    <a:pt x="1698" y="2646"/>
                  </a:lnTo>
                  <a:lnTo>
                    <a:pt x="1624" y="2790"/>
                  </a:lnTo>
                  <a:lnTo>
                    <a:pt x="1521" y="2925"/>
                  </a:lnTo>
                  <a:lnTo>
                    <a:pt x="1390" y="2768"/>
                  </a:lnTo>
                  <a:lnTo>
                    <a:pt x="1132" y="2782"/>
                  </a:lnTo>
                  <a:lnTo>
                    <a:pt x="1065" y="2637"/>
                  </a:lnTo>
                  <a:lnTo>
                    <a:pt x="957" y="2228"/>
                  </a:lnTo>
                  <a:lnTo>
                    <a:pt x="811" y="2180"/>
                  </a:lnTo>
                  <a:lnTo>
                    <a:pt x="711" y="2106"/>
                  </a:lnTo>
                  <a:lnTo>
                    <a:pt x="551" y="2143"/>
                  </a:lnTo>
                  <a:lnTo>
                    <a:pt x="239" y="2086"/>
                  </a:lnTo>
                  <a:lnTo>
                    <a:pt x="63" y="2099"/>
                  </a:lnTo>
                  <a:lnTo>
                    <a:pt x="56" y="1772"/>
                  </a:lnTo>
                  <a:lnTo>
                    <a:pt x="116" y="1617"/>
                  </a:lnTo>
                  <a:lnTo>
                    <a:pt x="0" y="1256"/>
                  </a:lnTo>
                  <a:lnTo>
                    <a:pt x="76" y="1155"/>
                  </a:lnTo>
                  <a:lnTo>
                    <a:pt x="14" y="1053"/>
                  </a:lnTo>
                  <a:lnTo>
                    <a:pt x="113" y="779"/>
                  </a:lnTo>
                  <a:lnTo>
                    <a:pt x="156" y="724"/>
                  </a:lnTo>
                  <a:lnTo>
                    <a:pt x="236" y="442"/>
                  </a:lnTo>
                  <a:lnTo>
                    <a:pt x="141" y="280"/>
                  </a:lnTo>
                  <a:lnTo>
                    <a:pt x="140" y="137"/>
                  </a:lnTo>
                  <a:lnTo>
                    <a:pt x="145" y="140"/>
                  </a:lnTo>
                  <a:lnTo>
                    <a:pt x="256" y="227"/>
                  </a:lnTo>
                  <a:lnTo>
                    <a:pt x="534" y="66"/>
                  </a:lnTo>
                  <a:lnTo>
                    <a:pt x="836" y="0"/>
                  </a:lnTo>
                  <a:lnTo>
                    <a:pt x="1122" y="147"/>
                  </a:lnTo>
                  <a:lnTo>
                    <a:pt x="1283" y="214"/>
                  </a:lnTo>
                  <a:lnTo>
                    <a:pt x="1398" y="156"/>
                  </a:lnTo>
                  <a:lnTo>
                    <a:pt x="1583" y="177"/>
                  </a:lnTo>
                  <a:lnTo>
                    <a:pt x="1759" y="80"/>
                  </a:lnTo>
                  <a:lnTo>
                    <a:pt x="1810" y="80"/>
                  </a:lnTo>
                  <a:lnTo>
                    <a:pt x="1856" y="144"/>
                  </a:lnTo>
                  <a:lnTo>
                    <a:pt x="1862" y="269"/>
                  </a:lnTo>
                  <a:lnTo>
                    <a:pt x="1824" y="338"/>
                  </a:lnTo>
                  <a:lnTo>
                    <a:pt x="2051" y="419"/>
                  </a:lnTo>
                  <a:lnTo>
                    <a:pt x="2063" y="417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9389" name="Freeform 13"/>
            <p:cNvSpPr>
              <a:spLocks/>
            </p:cNvSpPr>
            <p:nvPr/>
          </p:nvSpPr>
          <p:spPr bwMode="auto">
            <a:xfrm>
              <a:off x="1320" y="2028"/>
              <a:ext cx="791" cy="751"/>
            </a:xfrm>
            <a:custGeom>
              <a:avLst/>
              <a:gdLst>
                <a:gd name="T0" fmla="*/ 1666 w 4747"/>
                <a:gd name="T1" fmla="*/ 398 h 4507"/>
                <a:gd name="T2" fmla="*/ 1943 w 4747"/>
                <a:gd name="T3" fmla="*/ 781 h 4507"/>
                <a:gd name="T4" fmla="*/ 4612 w 4747"/>
                <a:gd name="T5" fmla="*/ 1487 h 4507"/>
                <a:gd name="T6" fmla="*/ 4618 w 4747"/>
                <a:gd name="T7" fmla="*/ 2322 h 4507"/>
                <a:gd name="T8" fmla="*/ 4362 w 4747"/>
                <a:gd name="T9" fmla="*/ 3087 h 4507"/>
                <a:gd name="T10" fmla="*/ 4346 w 4747"/>
                <a:gd name="T11" fmla="*/ 3163 h 4507"/>
                <a:gd name="T12" fmla="*/ 4291 w 4747"/>
                <a:gd name="T13" fmla="*/ 3211 h 4507"/>
                <a:gd name="T14" fmla="*/ 4191 w 4747"/>
                <a:gd name="T15" fmla="*/ 3240 h 4507"/>
                <a:gd name="T16" fmla="*/ 4110 w 4747"/>
                <a:gd name="T17" fmla="*/ 3310 h 4507"/>
                <a:gd name="T18" fmla="*/ 4079 w 4747"/>
                <a:gd name="T19" fmla="*/ 3408 h 4507"/>
                <a:gd name="T20" fmla="*/ 4044 w 4747"/>
                <a:gd name="T21" fmla="*/ 3500 h 4507"/>
                <a:gd name="T22" fmla="*/ 3992 w 4747"/>
                <a:gd name="T23" fmla="*/ 3555 h 4507"/>
                <a:gd name="T24" fmla="*/ 3936 w 4747"/>
                <a:gd name="T25" fmla="*/ 3576 h 4507"/>
                <a:gd name="T26" fmla="*/ 3845 w 4747"/>
                <a:gd name="T27" fmla="*/ 3603 h 4507"/>
                <a:gd name="T28" fmla="*/ 3773 w 4747"/>
                <a:gd name="T29" fmla="*/ 3683 h 4507"/>
                <a:gd name="T30" fmla="*/ 3622 w 4747"/>
                <a:gd name="T31" fmla="*/ 3936 h 4507"/>
                <a:gd name="T32" fmla="*/ 3571 w 4747"/>
                <a:gd name="T33" fmla="*/ 3954 h 4507"/>
                <a:gd name="T34" fmla="*/ 3533 w 4747"/>
                <a:gd name="T35" fmla="*/ 3989 h 4507"/>
                <a:gd name="T36" fmla="*/ 3444 w 4747"/>
                <a:gd name="T37" fmla="*/ 4176 h 4507"/>
                <a:gd name="T38" fmla="*/ 3435 w 4747"/>
                <a:gd name="T39" fmla="*/ 4250 h 4507"/>
                <a:gd name="T40" fmla="*/ 3254 w 4747"/>
                <a:gd name="T41" fmla="*/ 4426 h 4507"/>
                <a:gd name="T42" fmla="*/ 2828 w 4747"/>
                <a:gd name="T43" fmla="*/ 4244 h 4507"/>
                <a:gd name="T44" fmla="*/ 1575 w 4747"/>
                <a:gd name="T45" fmla="*/ 4228 h 4507"/>
                <a:gd name="T46" fmla="*/ 599 w 4747"/>
                <a:gd name="T47" fmla="*/ 3698 h 4507"/>
                <a:gd name="T48" fmla="*/ 452 w 4747"/>
                <a:gd name="T49" fmla="*/ 2843 h 4507"/>
                <a:gd name="T50" fmla="*/ 535 w 4747"/>
                <a:gd name="T51" fmla="*/ 2446 h 4507"/>
                <a:gd name="T52" fmla="*/ 577 w 4747"/>
                <a:gd name="T53" fmla="*/ 2322 h 4507"/>
                <a:gd name="T54" fmla="*/ 640 w 4747"/>
                <a:gd name="T55" fmla="*/ 2296 h 4507"/>
                <a:gd name="T56" fmla="*/ 672 w 4747"/>
                <a:gd name="T57" fmla="*/ 2232 h 4507"/>
                <a:gd name="T58" fmla="*/ 669 w 4747"/>
                <a:gd name="T59" fmla="*/ 2176 h 4507"/>
                <a:gd name="T60" fmla="*/ 707 w 4747"/>
                <a:gd name="T61" fmla="*/ 2107 h 4507"/>
                <a:gd name="T62" fmla="*/ 766 w 4747"/>
                <a:gd name="T63" fmla="*/ 2070 h 4507"/>
                <a:gd name="T64" fmla="*/ 775 w 4747"/>
                <a:gd name="T65" fmla="*/ 2027 h 4507"/>
                <a:gd name="T66" fmla="*/ 745 w 4747"/>
                <a:gd name="T67" fmla="*/ 1956 h 4507"/>
                <a:gd name="T68" fmla="*/ 729 w 4747"/>
                <a:gd name="T69" fmla="*/ 1883 h 4507"/>
                <a:gd name="T70" fmla="*/ 696 w 4747"/>
                <a:gd name="T71" fmla="*/ 1837 h 4507"/>
                <a:gd name="T72" fmla="*/ 665 w 4747"/>
                <a:gd name="T73" fmla="*/ 1757 h 4507"/>
                <a:gd name="T74" fmla="*/ 696 w 4747"/>
                <a:gd name="T75" fmla="*/ 1659 h 4507"/>
                <a:gd name="T76" fmla="*/ 702 w 4747"/>
                <a:gd name="T77" fmla="*/ 1579 h 4507"/>
                <a:gd name="T78" fmla="*/ 655 w 4747"/>
                <a:gd name="T79" fmla="*/ 1540 h 4507"/>
                <a:gd name="T80" fmla="*/ 175 w 4747"/>
                <a:gd name="T81" fmla="*/ 1486 h 4507"/>
                <a:gd name="T82" fmla="*/ 95 w 4747"/>
                <a:gd name="T83" fmla="*/ 1471 h 4507"/>
                <a:gd name="T84" fmla="*/ 68 w 4747"/>
                <a:gd name="T85" fmla="*/ 1412 h 4507"/>
                <a:gd name="T86" fmla="*/ 55 w 4747"/>
                <a:gd name="T87" fmla="*/ 1200 h 4507"/>
                <a:gd name="T88" fmla="*/ 44 w 4747"/>
                <a:gd name="T89" fmla="*/ 1144 h 4507"/>
                <a:gd name="T90" fmla="*/ 57 w 4747"/>
                <a:gd name="T91" fmla="*/ 1094 h 4507"/>
                <a:gd name="T92" fmla="*/ 80 w 4747"/>
                <a:gd name="T93" fmla="*/ 1031 h 4507"/>
                <a:gd name="T94" fmla="*/ 78 w 4747"/>
                <a:gd name="T95" fmla="*/ 945 h 4507"/>
                <a:gd name="T96" fmla="*/ 49 w 4747"/>
                <a:gd name="T97" fmla="*/ 836 h 4507"/>
                <a:gd name="T98" fmla="*/ 45 w 4747"/>
                <a:gd name="T99" fmla="*/ 794 h 4507"/>
                <a:gd name="T100" fmla="*/ 86 w 4747"/>
                <a:gd name="T101" fmla="*/ 659 h 4507"/>
                <a:gd name="T102" fmla="*/ 1364 w 4747"/>
                <a:gd name="T103" fmla="*/ 509 h 4507"/>
                <a:gd name="T104" fmla="*/ 1401 w 4747"/>
                <a:gd name="T105" fmla="*/ 348 h 4507"/>
                <a:gd name="T106" fmla="*/ 1409 w 4747"/>
                <a:gd name="T107" fmla="*/ 204 h 45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747" h="4507">
                  <a:moveTo>
                    <a:pt x="1496" y="0"/>
                  </a:moveTo>
                  <a:lnTo>
                    <a:pt x="1498" y="0"/>
                  </a:lnTo>
                  <a:lnTo>
                    <a:pt x="1514" y="5"/>
                  </a:lnTo>
                  <a:lnTo>
                    <a:pt x="1576" y="107"/>
                  </a:lnTo>
                  <a:lnTo>
                    <a:pt x="1629" y="263"/>
                  </a:lnTo>
                  <a:lnTo>
                    <a:pt x="1666" y="398"/>
                  </a:lnTo>
                  <a:lnTo>
                    <a:pt x="1670" y="531"/>
                  </a:lnTo>
                  <a:lnTo>
                    <a:pt x="1743" y="588"/>
                  </a:lnTo>
                  <a:lnTo>
                    <a:pt x="1780" y="632"/>
                  </a:lnTo>
                  <a:lnTo>
                    <a:pt x="1834" y="654"/>
                  </a:lnTo>
                  <a:lnTo>
                    <a:pt x="1894" y="743"/>
                  </a:lnTo>
                  <a:lnTo>
                    <a:pt x="1943" y="781"/>
                  </a:lnTo>
                  <a:lnTo>
                    <a:pt x="2038" y="794"/>
                  </a:lnTo>
                  <a:lnTo>
                    <a:pt x="4746" y="1068"/>
                  </a:lnTo>
                  <a:lnTo>
                    <a:pt x="4747" y="1069"/>
                  </a:lnTo>
                  <a:lnTo>
                    <a:pt x="4655" y="1299"/>
                  </a:lnTo>
                  <a:lnTo>
                    <a:pt x="4585" y="1431"/>
                  </a:lnTo>
                  <a:lnTo>
                    <a:pt x="4612" y="1487"/>
                  </a:lnTo>
                  <a:lnTo>
                    <a:pt x="4523" y="1706"/>
                  </a:lnTo>
                  <a:lnTo>
                    <a:pt x="4560" y="1827"/>
                  </a:lnTo>
                  <a:lnTo>
                    <a:pt x="4534" y="1920"/>
                  </a:lnTo>
                  <a:lnTo>
                    <a:pt x="4564" y="2250"/>
                  </a:lnTo>
                  <a:lnTo>
                    <a:pt x="4606" y="2311"/>
                  </a:lnTo>
                  <a:lnTo>
                    <a:pt x="4618" y="2322"/>
                  </a:lnTo>
                  <a:lnTo>
                    <a:pt x="4615" y="2339"/>
                  </a:lnTo>
                  <a:lnTo>
                    <a:pt x="4548" y="2556"/>
                  </a:lnTo>
                  <a:lnTo>
                    <a:pt x="4458" y="2664"/>
                  </a:lnTo>
                  <a:lnTo>
                    <a:pt x="4449" y="2828"/>
                  </a:lnTo>
                  <a:lnTo>
                    <a:pt x="4390" y="2886"/>
                  </a:lnTo>
                  <a:lnTo>
                    <a:pt x="4362" y="3087"/>
                  </a:lnTo>
                  <a:lnTo>
                    <a:pt x="4362" y="3101"/>
                  </a:lnTo>
                  <a:lnTo>
                    <a:pt x="4361" y="3115"/>
                  </a:lnTo>
                  <a:lnTo>
                    <a:pt x="4358" y="3128"/>
                  </a:lnTo>
                  <a:lnTo>
                    <a:pt x="4355" y="3141"/>
                  </a:lnTo>
                  <a:lnTo>
                    <a:pt x="4351" y="3152"/>
                  </a:lnTo>
                  <a:lnTo>
                    <a:pt x="4346" y="3163"/>
                  </a:lnTo>
                  <a:lnTo>
                    <a:pt x="4339" y="3173"/>
                  </a:lnTo>
                  <a:lnTo>
                    <a:pt x="4331" y="3182"/>
                  </a:lnTo>
                  <a:lnTo>
                    <a:pt x="4323" y="3191"/>
                  </a:lnTo>
                  <a:lnTo>
                    <a:pt x="4313" y="3199"/>
                  </a:lnTo>
                  <a:lnTo>
                    <a:pt x="4303" y="3206"/>
                  </a:lnTo>
                  <a:lnTo>
                    <a:pt x="4291" y="3211"/>
                  </a:lnTo>
                  <a:lnTo>
                    <a:pt x="4278" y="3216"/>
                  </a:lnTo>
                  <a:lnTo>
                    <a:pt x="4265" y="3220"/>
                  </a:lnTo>
                  <a:lnTo>
                    <a:pt x="4249" y="3224"/>
                  </a:lnTo>
                  <a:lnTo>
                    <a:pt x="4234" y="3226"/>
                  </a:lnTo>
                  <a:lnTo>
                    <a:pt x="4211" y="3233"/>
                  </a:lnTo>
                  <a:lnTo>
                    <a:pt x="4191" y="3240"/>
                  </a:lnTo>
                  <a:lnTo>
                    <a:pt x="4174" y="3249"/>
                  </a:lnTo>
                  <a:lnTo>
                    <a:pt x="4157" y="3260"/>
                  </a:lnTo>
                  <a:lnTo>
                    <a:pt x="4143" y="3270"/>
                  </a:lnTo>
                  <a:lnTo>
                    <a:pt x="4130" y="3283"/>
                  </a:lnTo>
                  <a:lnTo>
                    <a:pt x="4120" y="3295"/>
                  </a:lnTo>
                  <a:lnTo>
                    <a:pt x="4110" y="3310"/>
                  </a:lnTo>
                  <a:lnTo>
                    <a:pt x="4102" y="3324"/>
                  </a:lnTo>
                  <a:lnTo>
                    <a:pt x="4095" y="3340"/>
                  </a:lnTo>
                  <a:lnTo>
                    <a:pt x="4090" y="3355"/>
                  </a:lnTo>
                  <a:lnTo>
                    <a:pt x="4086" y="3372"/>
                  </a:lnTo>
                  <a:lnTo>
                    <a:pt x="4081" y="3389"/>
                  </a:lnTo>
                  <a:lnTo>
                    <a:pt x="4079" y="3408"/>
                  </a:lnTo>
                  <a:lnTo>
                    <a:pt x="4077" y="3426"/>
                  </a:lnTo>
                  <a:lnTo>
                    <a:pt x="4076" y="3445"/>
                  </a:lnTo>
                  <a:lnTo>
                    <a:pt x="4068" y="3460"/>
                  </a:lnTo>
                  <a:lnTo>
                    <a:pt x="4061" y="3474"/>
                  </a:lnTo>
                  <a:lnTo>
                    <a:pt x="4052" y="3488"/>
                  </a:lnTo>
                  <a:lnTo>
                    <a:pt x="4044" y="3500"/>
                  </a:lnTo>
                  <a:lnTo>
                    <a:pt x="4036" y="3512"/>
                  </a:lnTo>
                  <a:lnTo>
                    <a:pt x="4028" y="3522"/>
                  </a:lnTo>
                  <a:lnTo>
                    <a:pt x="4018" y="3531"/>
                  </a:lnTo>
                  <a:lnTo>
                    <a:pt x="4010" y="3541"/>
                  </a:lnTo>
                  <a:lnTo>
                    <a:pt x="4001" y="3548"/>
                  </a:lnTo>
                  <a:lnTo>
                    <a:pt x="3992" y="3555"/>
                  </a:lnTo>
                  <a:lnTo>
                    <a:pt x="3983" y="3560"/>
                  </a:lnTo>
                  <a:lnTo>
                    <a:pt x="3974" y="3566"/>
                  </a:lnTo>
                  <a:lnTo>
                    <a:pt x="3964" y="3570"/>
                  </a:lnTo>
                  <a:lnTo>
                    <a:pt x="3955" y="3573"/>
                  </a:lnTo>
                  <a:lnTo>
                    <a:pt x="3946" y="3575"/>
                  </a:lnTo>
                  <a:lnTo>
                    <a:pt x="3936" y="3576"/>
                  </a:lnTo>
                  <a:lnTo>
                    <a:pt x="3920" y="3578"/>
                  </a:lnTo>
                  <a:lnTo>
                    <a:pt x="3904" y="3580"/>
                  </a:lnTo>
                  <a:lnTo>
                    <a:pt x="3889" y="3584"/>
                  </a:lnTo>
                  <a:lnTo>
                    <a:pt x="3873" y="3589"/>
                  </a:lnTo>
                  <a:lnTo>
                    <a:pt x="3860" y="3596"/>
                  </a:lnTo>
                  <a:lnTo>
                    <a:pt x="3845" y="3603"/>
                  </a:lnTo>
                  <a:lnTo>
                    <a:pt x="3832" y="3612"/>
                  </a:lnTo>
                  <a:lnTo>
                    <a:pt x="3819" y="3623"/>
                  </a:lnTo>
                  <a:lnTo>
                    <a:pt x="3807" y="3635"/>
                  </a:lnTo>
                  <a:lnTo>
                    <a:pt x="3794" y="3649"/>
                  </a:lnTo>
                  <a:lnTo>
                    <a:pt x="3783" y="3665"/>
                  </a:lnTo>
                  <a:lnTo>
                    <a:pt x="3773" y="3683"/>
                  </a:lnTo>
                  <a:lnTo>
                    <a:pt x="3761" y="3702"/>
                  </a:lnTo>
                  <a:lnTo>
                    <a:pt x="3751" y="3724"/>
                  </a:lnTo>
                  <a:lnTo>
                    <a:pt x="3742" y="3748"/>
                  </a:lnTo>
                  <a:lnTo>
                    <a:pt x="3732" y="3774"/>
                  </a:lnTo>
                  <a:lnTo>
                    <a:pt x="3682" y="3795"/>
                  </a:lnTo>
                  <a:lnTo>
                    <a:pt x="3622" y="3936"/>
                  </a:lnTo>
                  <a:lnTo>
                    <a:pt x="3613" y="3938"/>
                  </a:lnTo>
                  <a:lnTo>
                    <a:pt x="3604" y="3940"/>
                  </a:lnTo>
                  <a:lnTo>
                    <a:pt x="3594" y="3943"/>
                  </a:lnTo>
                  <a:lnTo>
                    <a:pt x="3586" y="3946"/>
                  </a:lnTo>
                  <a:lnTo>
                    <a:pt x="3578" y="3950"/>
                  </a:lnTo>
                  <a:lnTo>
                    <a:pt x="3571" y="3954"/>
                  </a:lnTo>
                  <a:lnTo>
                    <a:pt x="3563" y="3958"/>
                  </a:lnTo>
                  <a:lnTo>
                    <a:pt x="3557" y="3964"/>
                  </a:lnTo>
                  <a:lnTo>
                    <a:pt x="3551" y="3969"/>
                  </a:lnTo>
                  <a:lnTo>
                    <a:pt x="3545" y="3975"/>
                  </a:lnTo>
                  <a:lnTo>
                    <a:pt x="3538" y="3981"/>
                  </a:lnTo>
                  <a:lnTo>
                    <a:pt x="3533" y="3989"/>
                  </a:lnTo>
                  <a:lnTo>
                    <a:pt x="3523" y="4004"/>
                  </a:lnTo>
                  <a:lnTo>
                    <a:pt x="3514" y="4021"/>
                  </a:lnTo>
                  <a:lnTo>
                    <a:pt x="3483" y="4079"/>
                  </a:lnTo>
                  <a:lnTo>
                    <a:pt x="3463" y="4124"/>
                  </a:lnTo>
                  <a:lnTo>
                    <a:pt x="3449" y="4160"/>
                  </a:lnTo>
                  <a:lnTo>
                    <a:pt x="3444" y="4176"/>
                  </a:lnTo>
                  <a:lnTo>
                    <a:pt x="3440" y="4190"/>
                  </a:lnTo>
                  <a:lnTo>
                    <a:pt x="3437" y="4203"/>
                  </a:lnTo>
                  <a:lnTo>
                    <a:pt x="3435" y="4216"/>
                  </a:lnTo>
                  <a:lnTo>
                    <a:pt x="3434" y="4227"/>
                  </a:lnTo>
                  <a:lnTo>
                    <a:pt x="3434" y="4238"/>
                  </a:lnTo>
                  <a:lnTo>
                    <a:pt x="3435" y="4250"/>
                  </a:lnTo>
                  <a:lnTo>
                    <a:pt x="3436" y="4261"/>
                  </a:lnTo>
                  <a:lnTo>
                    <a:pt x="3441" y="4286"/>
                  </a:lnTo>
                  <a:lnTo>
                    <a:pt x="3447" y="4314"/>
                  </a:lnTo>
                  <a:lnTo>
                    <a:pt x="3493" y="4505"/>
                  </a:lnTo>
                  <a:lnTo>
                    <a:pt x="3481" y="4507"/>
                  </a:lnTo>
                  <a:lnTo>
                    <a:pt x="3254" y="4426"/>
                  </a:lnTo>
                  <a:lnTo>
                    <a:pt x="3292" y="4357"/>
                  </a:lnTo>
                  <a:lnTo>
                    <a:pt x="3286" y="4232"/>
                  </a:lnTo>
                  <a:lnTo>
                    <a:pt x="3240" y="4168"/>
                  </a:lnTo>
                  <a:lnTo>
                    <a:pt x="3189" y="4168"/>
                  </a:lnTo>
                  <a:lnTo>
                    <a:pt x="3013" y="4265"/>
                  </a:lnTo>
                  <a:lnTo>
                    <a:pt x="2828" y="4244"/>
                  </a:lnTo>
                  <a:lnTo>
                    <a:pt x="2713" y="4302"/>
                  </a:lnTo>
                  <a:lnTo>
                    <a:pt x="2552" y="4235"/>
                  </a:lnTo>
                  <a:lnTo>
                    <a:pt x="2266" y="4088"/>
                  </a:lnTo>
                  <a:lnTo>
                    <a:pt x="1964" y="4154"/>
                  </a:lnTo>
                  <a:lnTo>
                    <a:pt x="1686" y="4315"/>
                  </a:lnTo>
                  <a:lnTo>
                    <a:pt x="1575" y="4228"/>
                  </a:lnTo>
                  <a:lnTo>
                    <a:pt x="1415" y="4137"/>
                  </a:lnTo>
                  <a:lnTo>
                    <a:pt x="1308" y="4042"/>
                  </a:lnTo>
                  <a:lnTo>
                    <a:pt x="1293" y="3949"/>
                  </a:lnTo>
                  <a:lnTo>
                    <a:pt x="1354" y="3878"/>
                  </a:lnTo>
                  <a:lnTo>
                    <a:pt x="1375" y="3718"/>
                  </a:lnTo>
                  <a:lnTo>
                    <a:pt x="599" y="3698"/>
                  </a:lnTo>
                  <a:lnTo>
                    <a:pt x="562" y="3358"/>
                  </a:lnTo>
                  <a:lnTo>
                    <a:pt x="443" y="3206"/>
                  </a:lnTo>
                  <a:lnTo>
                    <a:pt x="538" y="3183"/>
                  </a:lnTo>
                  <a:lnTo>
                    <a:pt x="545" y="3065"/>
                  </a:lnTo>
                  <a:lnTo>
                    <a:pt x="476" y="3003"/>
                  </a:lnTo>
                  <a:lnTo>
                    <a:pt x="452" y="2843"/>
                  </a:lnTo>
                  <a:lnTo>
                    <a:pt x="478" y="2742"/>
                  </a:lnTo>
                  <a:lnTo>
                    <a:pt x="362" y="2619"/>
                  </a:lnTo>
                  <a:lnTo>
                    <a:pt x="360" y="2613"/>
                  </a:lnTo>
                  <a:lnTo>
                    <a:pt x="508" y="2482"/>
                  </a:lnTo>
                  <a:lnTo>
                    <a:pt x="522" y="2465"/>
                  </a:lnTo>
                  <a:lnTo>
                    <a:pt x="535" y="2446"/>
                  </a:lnTo>
                  <a:lnTo>
                    <a:pt x="541" y="2436"/>
                  </a:lnTo>
                  <a:lnTo>
                    <a:pt x="546" y="2424"/>
                  </a:lnTo>
                  <a:lnTo>
                    <a:pt x="550" y="2411"/>
                  </a:lnTo>
                  <a:lnTo>
                    <a:pt x="554" y="2395"/>
                  </a:lnTo>
                  <a:lnTo>
                    <a:pt x="564" y="2322"/>
                  </a:lnTo>
                  <a:lnTo>
                    <a:pt x="577" y="2322"/>
                  </a:lnTo>
                  <a:lnTo>
                    <a:pt x="590" y="2322"/>
                  </a:lnTo>
                  <a:lnTo>
                    <a:pt x="601" y="2319"/>
                  </a:lnTo>
                  <a:lnTo>
                    <a:pt x="611" y="2316"/>
                  </a:lnTo>
                  <a:lnTo>
                    <a:pt x="622" y="2310"/>
                  </a:lnTo>
                  <a:lnTo>
                    <a:pt x="632" y="2304"/>
                  </a:lnTo>
                  <a:lnTo>
                    <a:pt x="640" y="2296"/>
                  </a:lnTo>
                  <a:lnTo>
                    <a:pt x="649" y="2288"/>
                  </a:lnTo>
                  <a:lnTo>
                    <a:pt x="655" y="2278"/>
                  </a:lnTo>
                  <a:lnTo>
                    <a:pt x="661" y="2268"/>
                  </a:lnTo>
                  <a:lnTo>
                    <a:pt x="666" y="2256"/>
                  </a:lnTo>
                  <a:lnTo>
                    <a:pt x="669" y="2244"/>
                  </a:lnTo>
                  <a:lnTo>
                    <a:pt x="672" y="2232"/>
                  </a:lnTo>
                  <a:lnTo>
                    <a:pt x="673" y="2219"/>
                  </a:lnTo>
                  <a:lnTo>
                    <a:pt x="673" y="2206"/>
                  </a:lnTo>
                  <a:lnTo>
                    <a:pt x="670" y="2192"/>
                  </a:lnTo>
                  <a:lnTo>
                    <a:pt x="669" y="2187"/>
                  </a:lnTo>
                  <a:lnTo>
                    <a:pt x="669" y="2181"/>
                  </a:lnTo>
                  <a:lnTo>
                    <a:pt x="669" y="2176"/>
                  </a:lnTo>
                  <a:lnTo>
                    <a:pt x="669" y="2170"/>
                  </a:lnTo>
                  <a:lnTo>
                    <a:pt x="673" y="2159"/>
                  </a:lnTo>
                  <a:lnTo>
                    <a:pt x="678" y="2147"/>
                  </a:lnTo>
                  <a:lnTo>
                    <a:pt x="686" y="2134"/>
                  </a:lnTo>
                  <a:lnTo>
                    <a:pt x="695" y="2121"/>
                  </a:lnTo>
                  <a:lnTo>
                    <a:pt x="707" y="2107"/>
                  </a:lnTo>
                  <a:lnTo>
                    <a:pt x="720" y="2093"/>
                  </a:lnTo>
                  <a:lnTo>
                    <a:pt x="733" y="2090"/>
                  </a:lnTo>
                  <a:lnTo>
                    <a:pt x="743" y="2084"/>
                  </a:lnTo>
                  <a:lnTo>
                    <a:pt x="752" y="2080"/>
                  </a:lnTo>
                  <a:lnTo>
                    <a:pt x="760" y="2075"/>
                  </a:lnTo>
                  <a:lnTo>
                    <a:pt x="766" y="2070"/>
                  </a:lnTo>
                  <a:lnTo>
                    <a:pt x="771" y="2064"/>
                  </a:lnTo>
                  <a:lnTo>
                    <a:pt x="775" y="2057"/>
                  </a:lnTo>
                  <a:lnTo>
                    <a:pt x="777" y="2050"/>
                  </a:lnTo>
                  <a:lnTo>
                    <a:pt x="777" y="2043"/>
                  </a:lnTo>
                  <a:lnTo>
                    <a:pt x="777" y="2035"/>
                  </a:lnTo>
                  <a:lnTo>
                    <a:pt x="775" y="2027"/>
                  </a:lnTo>
                  <a:lnTo>
                    <a:pt x="772" y="2018"/>
                  </a:lnTo>
                  <a:lnTo>
                    <a:pt x="767" y="2010"/>
                  </a:lnTo>
                  <a:lnTo>
                    <a:pt x="761" y="2000"/>
                  </a:lnTo>
                  <a:lnTo>
                    <a:pt x="753" y="1991"/>
                  </a:lnTo>
                  <a:lnTo>
                    <a:pt x="745" y="1981"/>
                  </a:lnTo>
                  <a:lnTo>
                    <a:pt x="745" y="1956"/>
                  </a:lnTo>
                  <a:lnTo>
                    <a:pt x="743" y="1933"/>
                  </a:lnTo>
                  <a:lnTo>
                    <a:pt x="741" y="1923"/>
                  </a:lnTo>
                  <a:lnTo>
                    <a:pt x="739" y="1912"/>
                  </a:lnTo>
                  <a:lnTo>
                    <a:pt x="736" y="1902"/>
                  </a:lnTo>
                  <a:lnTo>
                    <a:pt x="733" y="1893"/>
                  </a:lnTo>
                  <a:lnTo>
                    <a:pt x="729" y="1883"/>
                  </a:lnTo>
                  <a:lnTo>
                    <a:pt x="724" y="1875"/>
                  </a:lnTo>
                  <a:lnTo>
                    <a:pt x="720" y="1866"/>
                  </a:lnTo>
                  <a:lnTo>
                    <a:pt x="715" y="1858"/>
                  </a:lnTo>
                  <a:lnTo>
                    <a:pt x="709" y="1851"/>
                  </a:lnTo>
                  <a:lnTo>
                    <a:pt x="703" y="1844"/>
                  </a:lnTo>
                  <a:lnTo>
                    <a:pt x="696" y="1837"/>
                  </a:lnTo>
                  <a:lnTo>
                    <a:pt x="689" y="1830"/>
                  </a:lnTo>
                  <a:lnTo>
                    <a:pt x="681" y="1815"/>
                  </a:lnTo>
                  <a:lnTo>
                    <a:pt x="674" y="1800"/>
                  </a:lnTo>
                  <a:lnTo>
                    <a:pt x="668" y="1786"/>
                  </a:lnTo>
                  <a:lnTo>
                    <a:pt x="666" y="1771"/>
                  </a:lnTo>
                  <a:lnTo>
                    <a:pt x="665" y="1757"/>
                  </a:lnTo>
                  <a:lnTo>
                    <a:pt x="666" y="1742"/>
                  </a:lnTo>
                  <a:lnTo>
                    <a:pt x="669" y="1729"/>
                  </a:lnTo>
                  <a:lnTo>
                    <a:pt x="674" y="1715"/>
                  </a:lnTo>
                  <a:lnTo>
                    <a:pt x="683" y="1696"/>
                  </a:lnTo>
                  <a:lnTo>
                    <a:pt x="690" y="1677"/>
                  </a:lnTo>
                  <a:lnTo>
                    <a:pt x="696" y="1659"/>
                  </a:lnTo>
                  <a:lnTo>
                    <a:pt x="701" y="1643"/>
                  </a:lnTo>
                  <a:lnTo>
                    <a:pt x="704" y="1628"/>
                  </a:lnTo>
                  <a:lnTo>
                    <a:pt x="705" y="1614"/>
                  </a:lnTo>
                  <a:lnTo>
                    <a:pt x="706" y="1601"/>
                  </a:lnTo>
                  <a:lnTo>
                    <a:pt x="704" y="1590"/>
                  </a:lnTo>
                  <a:lnTo>
                    <a:pt x="702" y="1579"/>
                  </a:lnTo>
                  <a:lnTo>
                    <a:pt x="697" y="1569"/>
                  </a:lnTo>
                  <a:lnTo>
                    <a:pt x="691" y="1562"/>
                  </a:lnTo>
                  <a:lnTo>
                    <a:pt x="685" y="1555"/>
                  </a:lnTo>
                  <a:lnTo>
                    <a:pt x="676" y="1548"/>
                  </a:lnTo>
                  <a:lnTo>
                    <a:pt x="666" y="1544"/>
                  </a:lnTo>
                  <a:lnTo>
                    <a:pt x="655" y="1540"/>
                  </a:lnTo>
                  <a:lnTo>
                    <a:pt x="641" y="1538"/>
                  </a:lnTo>
                  <a:lnTo>
                    <a:pt x="536" y="1532"/>
                  </a:lnTo>
                  <a:lnTo>
                    <a:pt x="487" y="1479"/>
                  </a:lnTo>
                  <a:lnTo>
                    <a:pt x="214" y="1481"/>
                  </a:lnTo>
                  <a:lnTo>
                    <a:pt x="194" y="1484"/>
                  </a:lnTo>
                  <a:lnTo>
                    <a:pt x="175" y="1486"/>
                  </a:lnTo>
                  <a:lnTo>
                    <a:pt x="159" y="1486"/>
                  </a:lnTo>
                  <a:lnTo>
                    <a:pt x="143" y="1486"/>
                  </a:lnTo>
                  <a:lnTo>
                    <a:pt x="130" y="1484"/>
                  </a:lnTo>
                  <a:lnTo>
                    <a:pt x="117" y="1481"/>
                  </a:lnTo>
                  <a:lnTo>
                    <a:pt x="106" y="1477"/>
                  </a:lnTo>
                  <a:lnTo>
                    <a:pt x="95" y="1471"/>
                  </a:lnTo>
                  <a:lnTo>
                    <a:pt x="87" y="1465"/>
                  </a:lnTo>
                  <a:lnTo>
                    <a:pt x="81" y="1456"/>
                  </a:lnTo>
                  <a:lnTo>
                    <a:pt x="76" y="1447"/>
                  </a:lnTo>
                  <a:lnTo>
                    <a:pt x="72" y="1437"/>
                  </a:lnTo>
                  <a:lnTo>
                    <a:pt x="70" y="1425"/>
                  </a:lnTo>
                  <a:lnTo>
                    <a:pt x="68" y="1412"/>
                  </a:lnTo>
                  <a:lnTo>
                    <a:pt x="68" y="1397"/>
                  </a:lnTo>
                  <a:lnTo>
                    <a:pt x="71" y="1382"/>
                  </a:lnTo>
                  <a:lnTo>
                    <a:pt x="71" y="1229"/>
                  </a:lnTo>
                  <a:lnTo>
                    <a:pt x="64" y="1220"/>
                  </a:lnTo>
                  <a:lnTo>
                    <a:pt x="59" y="1210"/>
                  </a:lnTo>
                  <a:lnTo>
                    <a:pt x="55" y="1200"/>
                  </a:lnTo>
                  <a:lnTo>
                    <a:pt x="52" y="1191"/>
                  </a:lnTo>
                  <a:lnTo>
                    <a:pt x="49" y="1180"/>
                  </a:lnTo>
                  <a:lnTo>
                    <a:pt x="47" y="1171"/>
                  </a:lnTo>
                  <a:lnTo>
                    <a:pt x="45" y="1163"/>
                  </a:lnTo>
                  <a:lnTo>
                    <a:pt x="44" y="1154"/>
                  </a:lnTo>
                  <a:lnTo>
                    <a:pt x="44" y="1144"/>
                  </a:lnTo>
                  <a:lnTo>
                    <a:pt x="45" y="1136"/>
                  </a:lnTo>
                  <a:lnTo>
                    <a:pt x="46" y="1128"/>
                  </a:lnTo>
                  <a:lnTo>
                    <a:pt x="47" y="1118"/>
                  </a:lnTo>
                  <a:lnTo>
                    <a:pt x="50" y="1110"/>
                  </a:lnTo>
                  <a:lnTo>
                    <a:pt x="53" y="1102"/>
                  </a:lnTo>
                  <a:lnTo>
                    <a:pt x="57" y="1094"/>
                  </a:lnTo>
                  <a:lnTo>
                    <a:pt x="61" y="1086"/>
                  </a:lnTo>
                  <a:lnTo>
                    <a:pt x="66" y="1076"/>
                  </a:lnTo>
                  <a:lnTo>
                    <a:pt x="71" y="1065"/>
                  </a:lnTo>
                  <a:lnTo>
                    <a:pt x="75" y="1055"/>
                  </a:lnTo>
                  <a:lnTo>
                    <a:pt x="78" y="1044"/>
                  </a:lnTo>
                  <a:lnTo>
                    <a:pt x="80" y="1031"/>
                  </a:lnTo>
                  <a:lnTo>
                    <a:pt x="82" y="1018"/>
                  </a:lnTo>
                  <a:lnTo>
                    <a:pt x="82" y="1004"/>
                  </a:lnTo>
                  <a:lnTo>
                    <a:pt x="82" y="991"/>
                  </a:lnTo>
                  <a:lnTo>
                    <a:pt x="82" y="976"/>
                  </a:lnTo>
                  <a:lnTo>
                    <a:pt x="80" y="961"/>
                  </a:lnTo>
                  <a:lnTo>
                    <a:pt x="78" y="945"/>
                  </a:lnTo>
                  <a:lnTo>
                    <a:pt x="75" y="929"/>
                  </a:lnTo>
                  <a:lnTo>
                    <a:pt x="72" y="912"/>
                  </a:lnTo>
                  <a:lnTo>
                    <a:pt x="67" y="894"/>
                  </a:lnTo>
                  <a:lnTo>
                    <a:pt x="62" y="877"/>
                  </a:lnTo>
                  <a:lnTo>
                    <a:pt x="56" y="858"/>
                  </a:lnTo>
                  <a:lnTo>
                    <a:pt x="49" y="836"/>
                  </a:lnTo>
                  <a:lnTo>
                    <a:pt x="45" y="821"/>
                  </a:lnTo>
                  <a:lnTo>
                    <a:pt x="44" y="815"/>
                  </a:lnTo>
                  <a:lnTo>
                    <a:pt x="43" y="808"/>
                  </a:lnTo>
                  <a:lnTo>
                    <a:pt x="43" y="803"/>
                  </a:lnTo>
                  <a:lnTo>
                    <a:pt x="43" y="798"/>
                  </a:lnTo>
                  <a:lnTo>
                    <a:pt x="45" y="794"/>
                  </a:lnTo>
                  <a:lnTo>
                    <a:pt x="47" y="789"/>
                  </a:lnTo>
                  <a:lnTo>
                    <a:pt x="50" y="783"/>
                  </a:lnTo>
                  <a:lnTo>
                    <a:pt x="54" y="778"/>
                  </a:lnTo>
                  <a:lnTo>
                    <a:pt x="64" y="765"/>
                  </a:lnTo>
                  <a:lnTo>
                    <a:pt x="80" y="747"/>
                  </a:lnTo>
                  <a:lnTo>
                    <a:pt x="86" y="659"/>
                  </a:lnTo>
                  <a:lnTo>
                    <a:pt x="0" y="547"/>
                  </a:lnTo>
                  <a:lnTo>
                    <a:pt x="12" y="552"/>
                  </a:lnTo>
                  <a:lnTo>
                    <a:pt x="24" y="561"/>
                  </a:lnTo>
                  <a:lnTo>
                    <a:pt x="1345" y="565"/>
                  </a:lnTo>
                  <a:lnTo>
                    <a:pt x="1355" y="537"/>
                  </a:lnTo>
                  <a:lnTo>
                    <a:pt x="1364" y="509"/>
                  </a:lnTo>
                  <a:lnTo>
                    <a:pt x="1372" y="481"/>
                  </a:lnTo>
                  <a:lnTo>
                    <a:pt x="1380" y="454"/>
                  </a:lnTo>
                  <a:lnTo>
                    <a:pt x="1386" y="427"/>
                  </a:lnTo>
                  <a:lnTo>
                    <a:pt x="1392" y="400"/>
                  </a:lnTo>
                  <a:lnTo>
                    <a:pt x="1397" y="374"/>
                  </a:lnTo>
                  <a:lnTo>
                    <a:pt x="1401" y="348"/>
                  </a:lnTo>
                  <a:lnTo>
                    <a:pt x="1404" y="323"/>
                  </a:lnTo>
                  <a:lnTo>
                    <a:pt x="1406" y="298"/>
                  </a:lnTo>
                  <a:lnTo>
                    <a:pt x="1408" y="273"/>
                  </a:lnTo>
                  <a:lnTo>
                    <a:pt x="1409" y="250"/>
                  </a:lnTo>
                  <a:lnTo>
                    <a:pt x="1409" y="227"/>
                  </a:lnTo>
                  <a:lnTo>
                    <a:pt x="1409" y="204"/>
                  </a:lnTo>
                  <a:lnTo>
                    <a:pt x="1407" y="182"/>
                  </a:lnTo>
                  <a:lnTo>
                    <a:pt x="1406" y="162"/>
                  </a:lnTo>
                  <a:lnTo>
                    <a:pt x="1497" y="6"/>
                  </a:lnTo>
                  <a:lnTo>
                    <a:pt x="1496" y="0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9390" name="Freeform 14"/>
            <p:cNvSpPr>
              <a:spLocks/>
            </p:cNvSpPr>
            <p:nvPr/>
          </p:nvSpPr>
          <p:spPr bwMode="auto">
            <a:xfrm>
              <a:off x="1600" y="3407"/>
              <a:ext cx="497" cy="472"/>
            </a:xfrm>
            <a:custGeom>
              <a:avLst/>
              <a:gdLst>
                <a:gd name="T0" fmla="*/ 1456 w 2983"/>
                <a:gd name="T1" fmla="*/ 0 h 2834"/>
                <a:gd name="T2" fmla="*/ 1628 w 2983"/>
                <a:gd name="T3" fmla="*/ 56 h 2834"/>
                <a:gd name="T4" fmla="*/ 1742 w 2983"/>
                <a:gd name="T5" fmla="*/ 40 h 2834"/>
                <a:gd name="T6" fmla="*/ 1837 w 2983"/>
                <a:gd name="T7" fmla="*/ 76 h 2834"/>
                <a:gd name="T8" fmla="*/ 2008 w 2983"/>
                <a:gd name="T9" fmla="*/ 98 h 2834"/>
                <a:gd name="T10" fmla="*/ 2087 w 2983"/>
                <a:gd name="T11" fmla="*/ 155 h 2834"/>
                <a:gd name="T12" fmla="*/ 2153 w 2983"/>
                <a:gd name="T13" fmla="*/ 187 h 2834"/>
                <a:gd name="T14" fmla="*/ 2232 w 2983"/>
                <a:gd name="T15" fmla="*/ 240 h 2834"/>
                <a:gd name="T16" fmla="*/ 2308 w 2983"/>
                <a:gd name="T17" fmla="*/ 234 h 2834"/>
                <a:gd name="T18" fmla="*/ 2579 w 2983"/>
                <a:gd name="T19" fmla="*/ 588 h 2834"/>
                <a:gd name="T20" fmla="*/ 2847 w 2983"/>
                <a:gd name="T21" fmla="*/ 627 h 2834"/>
                <a:gd name="T22" fmla="*/ 2920 w 2983"/>
                <a:gd name="T23" fmla="*/ 645 h 2834"/>
                <a:gd name="T24" fmla="*/ 2947 w 2983"/>
                <a:gd name="T25" fmla="*/ 686 h 2834"/>
                <a:gd name="T26" fmla="*/ 2890 w 2983"/>
                <a:gd name="T27" fmla="*/ 737 h 2834"/>
                <a:gd name="T28" fmla="*/ 2861 w 2983"/>
                <a:gd name="T29" fmla="*/ 829 h 2834"/>
                <a:gd name="T30" fmla="*/ 2745 w 2983"/>
                <a:gd name="T31" fmla="*/ 922 h 2834"/>
                <a:gd name="T32" fmla="*/ 2738 w 2983"/>
                <a:gd name="T33" fmla="*/ 964 h 2834"/>
                <a:gd name="T34" fmla="*/ 2983 w 2983"/>
                <a:gd name="T35" fmla="*/ 960 h 2834"/>
                <a:gd name="T36" fmla="*/ 2674 w 2983"/>
                <a:gd name="T37" fmla="*/ 1555 h 2834"/>
                <a:gd name="T38" fmla="*/ 2389 w 2983"/>
                <a:gd name="T39" fmla="*/ 1902 h 2834"/>
                <a:gd name="T40" fmla="*/ 2061 w 2983"/>
                <a:gd name="T41" fmla="*/ 2145 h 2834"/>
                <a:gd name="T42" fmla="*/ 1997 w 2983"/>
                <a:gd name="T43" fmla="*/ 2168 h 2834"/>
                <a:gd name="T44" fmla="*/ 1860 w 2983"/>
                <a:gd name="T45" fmla="*/ 2482 h 2834"/>
                <a:gd name="T46" fmla="*/ 1755 w 2983"/>
                <a:gd name="T47" fmla="*/ 2643 h 2834"/>
                <a:gd name="T48" fmla="*/ 1552 w 2983"/>
                <a:gd name="T49" fmla="*/ 2834 h 2834"/>
                <a:gd name="T50" fmla="*/ 1467 w 2983"/>
                <a:gd name="T51" fmla="*/ 2785 h 2834"/>
                <a:gd name="T52" fmla="*/ 1458 w 2983"/>
                <a:gd name="T53" fmla="*/ 2650 h 2834"/>
                <a:gd name="T54" fmla="*/ 1445 w 2983"/>
                <a:gd name="T55" fmla="*/ 2612 h 2834"/>
                <a:gd name="T56" fmla="*/ 1439 w 2983"/>
                <a:gd name="T57" fmla="*/ 2521 h 2834"/>
                <a:gd name="T58" fmla="*/ 1520 w 2983"/>
                <a:gd name="T59" fmla="*/ 2291 h 2834"/>
                <a:gd name="T60" fmla="*/ 1409 w 2983"/>
                <a:gd name="T61" fmla="*/ 2138 h 2834"/>
                <a:gd name="T62" fmla="*/ 1304 w 2983"/>
                <a:gd name="T63" fmla="*/ 2023 h 2834"/>
                <a:gd name="T64" fmla="*/ 1240 w 2983"/>
                <a:gd name="T65" fmla="*/ 2007 h 2834"/>
                <a:gd name="T66" fmla="*/ 1190 w 2983"/>
                <a:gd name="T67" fmla="*/ 1900 h 2834"/>
                <a:gd name="T68" fmla="*/ 777 w 2983"/>
                <a:gd name="T69" fmla="*/ 1600 h 2834"/>
                <a:gd name="T70" fmla="*/ 583 w 2983"/>
                <a:gd name="T71" fmla="*/ 1637 h 2834"/>
                <a:gd name="T72" fmla="*/ 540 w 2983"/>
                <a:gd name="T73" fmla="*/ 1524 h 2834"/>
                <a:gd name="T74" fmla="*/ 299 w 2983"/>
                <a:gd name="T75" fmla="*/ 1291 h 2834"/>
                <a:gd name="T76" fmla="*/ 193 w 2983"/>
                <a:gd name="T77" fmla="*/ 1279 h 2834"/>
                <a:gd name="T78" fmla="*/ 0 w 2983"/>
                <a:gd name="T79" fmla="*/ 1330 h 2834"/>
                <a:gd name="T80" fmla="*/ 67 w 2983"/>
                <a:gd name="T81" fmla="*/ 1198 h 2834"/>
                <a:gd name="T82" fmla="*/ 143 w 2983"/>
                <a:gd name="T83" fmla="*/ 1124 h 2834"/>
                <a:gd name="T84" fmla="*/ 288 w 2983"/>
                <a:gd name="T85" fmla="*/ 961 h 2834"/>
                <a:gd name="T86" fmla="*/ 439 w 2983"/>
                <a:gd name="T87" fmla="*/ 740 h 2834"/>
                <a:gd name="T88" fmla="*/ 527 w 2983"/>
                <a:gd name="T89" fmla="*/ 695 h 2834"/>
                <a:gd name="T90" fmla="*/ 671 w 2983"/>
                <a:gd name="T91" fmla="*/ 483 h 2834"/>
                <a:gd name="T92" fmla="*/ 792 w 2983"/>
                <a:gd name="T93" fmla="*/ 401 h 2834"/>
                <a:gd name="T94" fmla="*/ 1015 w 2983"/>
                <a:gd name="T95" fmla="*/ 180 h 2834"/>
                <a:gd name="T96" fmla="*/ 1456 w 2983"/>
                <a:gd name="T97" fmla="*/ 0 h 2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983" h="2834">
                  <a:moveTo>
                    <a:pt x="1456" y="0"/>
                  </a:moveTo>
                  <a:lnTo>
                    <a:pt x="1628" y="56"/>
                  </a:lnTo>
                  <a:lnTo>
                    <a:pt x="1742" y="40"/>
                  </a:lnTo>
                  <a:lnTo>
                    <a:pt x="1837" y="76"/>
                  </a:lnTo>
                  <a:lnTo>
                    <a:pt x="2008" y="98"/>
                  </a:lnTo>
                  <a:lnTo>
                    <a:pt x="2087" y="155"/>
                  </a:lnTo>
                  <a:lnTo>
                    <a:pt x="2153" y="187"/>
                  </a:lnTo>
                  <a:lnTo>
                    <a:pt x="2232" y="240"/>
                  </a:lnTo>
                  <a:lnTo>
                    <a:pt x="2308" y="234"/>
                  </a:lnTo>
                  <a:lnTo>
                    <a:pt x="2579" y="588"/>
                  </a:lnTo>
                  <a:lnTo>
                    <a:pt x="2847" y="627"/>
                  </a:lnTo>
                  <a:lnTo>
                    <a:pt x="2920" y="645"/>
                  </a:lnTo>
                  <a:lnTo>
                    <a:pt x="2947" y="686"/>
                  </a:lnTo>
                  <a:lnTo>
                    <a:pt x="2890" y="737"/>
                  </a:lnTo>
                  <a:lnTo>
                    <a:pt x="2861" y="829"/>
                  </a:lnTo>
                  <a:lnTo>
                    <a:pt x="2745" y="922"/>
                  </a:lnTo>
                  <a:lnTo>
                    <a:pt x="2738" y="964"/>
                  </a:lnTo>
                  <a:lnTo>
                    <a:pt x="2983" y="960"/>
                  </a:lnTo>
                  <a:lnTo>
                    <a:pt x="2674" y="1555"/>
                  </a:lnTo>
                  <a:lnTo>
                    <a:pt x="2389" y="1902"/>
                  </a:lnTo>
                  <a:lnTo>
                    <a:pt x="2061" y="2145"/>
                  </a:lnTo>
                  <a:lnTo>
                    <a:pt x="1997" y="2168"/>
                  </a:lnTo>
                  <a:lnTo>
                    <a:pt x="1860" y="2482"/>
                  </a:lnTo>
                  <a:lnTo>
                    <a:pt x="1755" y="2643"/>
                  </a:lnTo>
                  <a:lnTo>
                    <a:pt x="1552" y="2834"/>
                  </a:lnTo>
                  <a:lnTo>
                    <a:pt x="1467" y="2785"/>
                  </a:lnTo>
                  <a:lnTo>
                    <a:pt x="1458" y="2650"/>
                  </a:lnTo>
                  <a:lnTo>
                    <a:pt x="1445" y="2612"/>
                  </a:lnTo>
                  <a:lnTo>
                    <a:pt x="1439" y="2521"/>
                  </a:lnTo>
                  <a:lnTo>
                    <a:pt x="1520" y="2291"/>
                  </a:lnTo>
                  <a:lnTo>
                    <a:pt x="1409" y="2138"/>
                  </a:lnTo>
                  <a:lnTo>
                    <a:pt x="1304" y="2023"/>
                  </a:lnTo>
                  <a:lnTo>
                    <a:pt x="1240" y="2007"/>
                  </a:lnTo>
                  <a:lnTo>
                    <a:pt x="1190" y="1900"/>
                  </a:lnTo>
                  <a:lnTo>
                    <a:pt x="777" y="1600"/>
                  </a:lnTo>
                  <a:lnTo>
                    <a:pt x="583" y="1637"/>
                  </a:lnTo>
                  <a:lnTo>
                    <a:pt x="540" y="1524"/>
                  </a:lnTo>
                  <a:lnTo>
                    <a:pt x="299" y="1291"/>
                  </a:lnTo>
                  <a:lnTo>
                    <a:pt x="193" y="1279"/>
                  </a:lnTo>
                  <a:lnTo>
                    <a:pt x="0" y="1330"/>
                  </a:lnTo>
                  <a:lnTo>
                    <a:pt x="67" y="1198"/>
                  </a:lnTo>
                  <a:lnTo>
                    <a:pt x="143" y="1124"/>
                  </a:lnTo>
                  <a:lnTo>
                    <a:pt x="288" y="961"/>
                  </a:lnTo>
                  <a:lnTo>
                    <a:pt x="439" y="740"/>
                  </a:lnTo>
                  <a:lnTo>
                    <a:pt x="527" y="695"/>
                  </a:lnTo>
                  <a:lnTo>
                    <a:pt x="671" y="483"/>
                  </a:lnTo>
                  <a:lnTo>
                    <a:pt x="792" y="401"/>
                  </a:lnTo>
                  <a:lnTo>
                    <a:pt x="1015" y="180"/>
                  </a:lnTo>
                  <a:lnTo>
                    <a:pt x="1456" y="0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9391" name="Freeform 15"/>
            <p:cNvSpPr>
              <a:spLocks/>
            </p:cNvSpPr>
            <p:nvPr/>
          </p:nvSpPr>
          <p:spPr bwMode="auto">
            <a:xfrm>
              <a:off x="1789" y="3092"/>
              <a:ext cx="421" cy="290"/>
            </a:xfrm>
            <a:custGeom>
              <a:avLst/>
              <a:gdLst>
                <a:gd name="T0" fmla="*/ 2314 w 2526"/>
                <a:gd name="T1" fmla="*/ 1510 h 1744"/>
                <a:gd name="T2" fmla="*/ 2275 w 2526"/>
                <a:gd name="T3" fmla="*/ 1467 h 1744"/>
                <a:gd name="T4" fmla="*/ 2248 w 2526"/>
                <a:gd name="T5" fmla="*/ 1465 h 1744"/>
                <a:gd name="T6" fmla="*/ 2193 w 2526"/>
                <a:gd name="T7" fmla="*/ 1485 h 1744"/>
                <a:gd name="T8" fmla="*/ 2087 w 2526"/>
                <a:gd name="T9" fmla="*/ 1517 h 1744"/>
                <a:gd name="T10" fmla="*/ 2022 w 2526"/>
                <a:gd name="T11" fmla="*/ 1527 h 1744"/>
                <a:gd name="T12" fmla="*/ 1944 w 2526"/>
                <a:gd name="T13" fmla="*/ 1558 h 1744"/>
                <a:gd name="T14" fmla="*/ 1726 w 2526"/>
                <a:gd name="T15" fmla="*/ 1502 h 1744"/>
                <a:gd name="T16" fmla="*/ 1686 w 2526"/>
                <a:gd name="T17" fmla="*/ 1493 h 1744"/>
                <a:gd name="T18" fmla="*/ 1658 w 2526"/>
                <a:gd name="T19" fmla="*/ 1496 h 1744"/>
                <a:gd name="T20" fmla="*/ 1592 w 2526"/>
                <a:gd name="T21" fmla="*/ 1505 h 1744"/>
                <a:gd name="T22" fmla="*/ 1541 w 2526"/>
                <a:gd name="T23" fmla="*/ 1499 h 1744"/>
                <a:gd name="T24" fmla="*/ 1491 w 2526"/>
                <a:gd name="T25" fmla="*/ 1510 h 1744"/>
                <a:gd name="T26" fmla="*/ 1446 w 2526"/>
                <a:gd name="T27" fmla="*/ 1534 h 1744"/>
                <a:gd name="T28" fmla="*/ 1410 w 2526"/>
                <a:gd name="T29" fmla="*/ 1565 h 1744"/>
                <a:gd name="T30" fmla="*/ 1316 w 2526"/>
                <a:gd name="T31" fmla="*/ 1539 h 1744"/>
                <a:gd name="T32" fmla="*/ 1288 w 2526"/>
                <a:gd name="T33" fmla="*/ 1535 h 1744"/>
                <a:gd name="T34" fmla="*/ 1270 w 2526"/>
                <a:gd name="T35" fmla="*/ 1561 h 1744"/>
                <a:gd name="T36" fmla="*/ 1259 w 2526"/>
                <a:gd name="T37" fmla="*/ 1615 h 1744"/>
                <a:gd name="T38" fmla="*/ 1292 w 2526"/>
                <a:gd name="T39" fmla="*/ 1707 h 1744"/>
                <a:gd name="T40" fmla="*/ 1286 w 2526"/>
                <a:gd name="T41" fmla="*/ 1738 h 1744"/>
                <a:gd name="T42" fmla="*/ 1275 w 2526"/>
                <a:gd name="T43" fmla="*/ 1743 h 1744"/>
                <a:gd name="T44" fmla="*/ 1235 w 2526"/>
                <a:gd name="T45" fmla="*/ 1735 h 1744"/>
                <a:gd name="T46" fmla="*/ 1174 w 2526"/>
                <a:gd name="T47" fmla="*/ 1703 h 1744"/>
                <a:gd name="T48" fmla="*/ 948 w 2526"/>
                <a:gd name="T49" fmla="*/ 1646 h 1744"/>
                <a:gd name="T50" fmla="*/ 889 w 2526"/>
                <a:gd name="T51" fmla="*/ 1619 h 1744"/>
                <a:gd name="T52" fmla="*/ 848 w 2526"/>
                <a:gd name="T53" fmla="*/ 1611 h 1744"/>
                <a:gd name="T54" fmla="*/ 690 w 2526"/>
                <a:gd name="T55" fmla="*/ 1586 h 1744"/>
                <a:gd name="T56" fmla="*/ 626 w 2526"/>
                <a:gd name="T57" fmla="*/ 1595 h 1744"/>
                <a:gd name="T58" fmla="*/ 586 w 2526"/>
                <a:gd name="T59" fmla="*/ 1592 h 1744"/>
                <a:gd name="T60" fmla="*/ 539 w 2526"/>
                <a:gd name="T61" fmla="*/ 1560 h 1744"/>
                <a:gd name="T62" fmla="*/ 81 w 2526"/>
                <a:gd name="T63" fmla="*/ 907 h 1744"/>
                <a:gd name="T64" fmla="*/ 313 w 2526"/>
                <a:gd name="T65" fmla="*/ 354 h 1744"/>
                <a:gd name="T66" fmla="*/ 530 w 2526"/>
                <a:gd name="T67" fmla="*/ 91 h 1744"/>
                <a:gd name="T68" fmla="*/ 951 w 2526"/>
                <a:gd name="T69" fmla="*/ 57 h 1744"/>
                <a:gd name="T70" fmla="*/ 1009 w 2526"/>
                <a:gd name="T71" fmla="*/ 47 h 1744"/>
                <a:gd name="T72" fmla="*/ 1064 w 2526"/>
                <a:gd name="T73" fmla="*/ 48 h 1744"/>
                <a:gd name="T74" fmla="*/ 1115 w 2526"/>
                <a:gd name="T75" fmla="*/ 63 h 1744"/>
                <a:gd name="T76" fmla="*/ 1314 w 2526"/>
                <a:gd name="T77" fmla="*/ 82 h 1744"/>
                <a:gd name="T78" fmla="*/ 1963 w 2526"/>
                <a:gd name="T79" fmla="*/ 601 h 1744"/>
                <a:gd name="T80" fmla="*/ 2059 w 2526"/>
                <a:gd name="T81" fmla="*/ 884 h 1744"/>
                <a:gd name="T82" fmla="*/ 2076 w 2526"/>
                <a:gd name="T83" fmla="*/ 916 h 1744"/>
                <a:gd name="T84" fmla="*/ 2111 w 2526"/>
                <a:gd name="T85" fmla="*/ 938 h 1744"/>
                <a:gd name="T86" fmla="*/ 2166 w 2526"/>
                <a:gd name="T87" fmla="*/ 950 h 1744"/>
                <a:gd name="T88" fmla="*/ 2226 w 2526"/>
                <a:gd name="T89" fmla="*/ 951 h 1744"/>
                <a:gd name="T90" fmla="*/ 2271 w 2526"/>
                <a:gd name="T91" fmla="*/ 959 h 1744"/>
                <a:gd name="T92" fmla="*/ 2309 w 2526"/>
                <a:gd name="T93" fmla="*/ 978 h 1744"/>
                <a:gd name="T94" fmla="*/ 2337 w 2526"/>
                <a:gd name="T95" fmla="*/ 1012 h 1744"/>
                <a:gd name="T96" fmla="*/ 2348 w 2526"/>
                <a:gd name="T97" fmla="*/ 1050 h 1744"/>
                <a:gd name="T98" fmla="*/ 2361 w 2526"/>
                <a:gd name="T99" fmla="*/ 1076 h 1744"/>
                <a:gd name="T100" fmla="*/ 2387 w 2526"/>
                <a:gd name="T101" fmla="*/ 1091 h 1744"/>
                <a:gd name="T102" fmla="*/ 2450 w 2526"/>
                <a:gd name="T103" fmla="*/ 1101 h 1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26" h="1744">
                  <a:moveTo>
                    <a:pt x="2515" y="1243"/>
                  </a:moveTo>
                  <a:lnTo>
                    <a:pt x="2358" y="1434"/>
                  </a:lnTo>
                  <a:lnTo>
                    <a:pt x="2333" y="1495"/>
                  </a:lnTo>
                  <a:lnTo>
                    <a:pt x="2314" y="1510"/>
                  </a:lnTo>
                  <a:lnTo>
                    <a:pt x="2293" y="1476"/>
                  </a:lnTo>
                  <a:lnTo>
                    <a:pt x="2287" y="1472"/>
                  </a:lnTo>
                  <a:lnTo>
                    <a:pt x="2281" y="1469"/>
                  </a:lnTo>
                  <a:lnTo>
                    <a:pt x="2275" y="1467"/>
                  </a:lnTo>
                  <a:lnTo>
                    <a:pt x="2268" y="1465"/>
                  </a:lnTo>
                  <a:lnTo>
                    <a:pt x="2261" y="1465"/>
                  </a:lnTo>
                  <a:lnTo>
                    <a:pt x="2255" y="1464"/>
                  </a:lnTo>
                  <a:lnTo>
                    <a:pt x="2248" y="1465"/>
                  </a:lnTo>
                  <a:lnTo>
                    <a:pt x="2240" y="1466"/>
                  </a:lnTo>
                  <a:lnTo>
                    <a:pt x="2225" y="1470"/>
                  </a:lnTo>
                  <a:lnTo>
                    <a:pt x="2209" y="1476"/>
                  </a:lnTo>
                  <a:lnTo>
                    <a:pt x="2193" y="1485"/>
                  </a:lnTo>
                  <a:lnTo>
                    <a:pt x="2175" y="1496"/>
                  </a:lnTo>
                  <a:lnTo>
                    <a:pt x="2144" y="1505"/>
                  </a:lnTo>
                  <a:lnTo>
                    <a:pt x="2115" y="1512"/>
                  </a:lnTo>
                  <a:lnTo>
                    <a:pt x="2087" y="1517"/>
                  </a:lnTo>
                  <a:lnTo>
                    <a:pt x="2061" y="1521"/>
                  </a:lnTo>
                  <a:lnTo>
                    <a:pt x="2048" y="1523"/>
                  </a:lnTo>
                  <a:lnTo>
                    <a:pt x="2034" y="1524"/>
                  </a:lnTo>
                  <a:lnTo>
                    <a:pt x="2022" y="1527"/>
                  </a:lnTo>
                  <a:lnTo>
                    <a:pt x="2010" y="1529"/>
                  </a:lnTo>
                  <a:lnTo>
                    <a:pt x="1990" y="1536"/>
                  </a:lnTo>
                  <a:lnTo>
                    <a:pt x="1971" y="1543"/>
                  </a:lnTo>
                  <a:lnTo>
                    <a:pt x="1944" y="1558"/>
                  </a:lnTo>
                  <a:lnTo>
                    <a:pt x="1928" y="1568"/>
                  </a:lnTo>
                  <a:lnTo>
                    <a:pt x="1825" y="1558"/>
                  </a:lnTo>
                  <a:lnTo>
                    <a:pt x="1744" y="1510"/>
                  </a:lnTo>
                  <a:lnTo>
                    <a:pt x="1726" y="1502"/>
                  </a:lnTo>
                  <a:lnTo>
                    <a:pt x="1709" y="1497"/>
                  </a:lnTo>
                  <a:lnTo>
                    <a:pt x="1702" y="1495"/>
                  </a:lnTo>
                  <a:lnTo>
                    <a:pt x="1693" y="1494"/>
                  </a:lnTo>
                  <a:lnTo>
                    <a:pt x="1686" y="1493"/>
                  </a:lnTo>
                  <a:lnTo>
                    <a:pt x="1679" y="1493"/>
                  </a:lnTo>
                  <a:lnTo>
                    <a:pt x="1672" y="1493"/>
                  </a:lnTo>
                  <a:lnTo>
                    <a:pt x="1664" y="1494"/>
                  </a:lnTo>
                  <a:lnTo>
                    <a:pt x="1658" y="1496"/>
                  </a:lnTo>
                  <a:lnTo>
                    <a:pt x="1652" y="1497"/>
                  </a:lnTo>
                  <a:lnTo>
                    <a:pt x="1639" y="1503"/>
                  </a:lnTo>
                  <a:lnTo>
                    <a:pt x="1628" y="1510"/>
                  </a:lnTo>
                  <a:lnTo>
                    <a:pt x="1592" y="1505"/>
                  </a:lnTo>
                  <a:lnTo>
                    <a:pt x="1579" y="1502"/>
                  </a:lnTo>
                  <a:lnTo>
                    <a:pt x="1567" y="1500"/>
                  </a:lnTo>
                  <a:lnTo>
                    <a:pt x="1554" y="1499"/>
                  </a:lnTo>
                  <a:lnTo>
                    <a:pt x="1541" y="1499"/>
                  </a:lnTo>
                  <a:lnTo>
                    <a:pt x="1529" y="1501"/>
                  </a:lnTo>
                  <a:lnTo>
                    <a:pt x="1516" y="1503"/>
                  </a:lnTo>
                  <a:lnTo>
                    <a:pt x="1504" y="1506"/>
                  </a:lnTo>
                  <a:lnTo>
                    <a:pt x="1491" y="1510"/>
                  </a:lnTo>
                  <a:lnTo>
                    <a:pt x="1479" y="1515"/>
                  </a:lnTo>
                  <a:lnTo>
                    <a:pt x="1467" y="1522"/>
                  </a:lnTo>
                  <a:lnTo>
                    <a:pt x="1456" y="1528"/>
                  </a:lnTo>
                  <a:lnTo>
                    <a:pt x="1446" y="1534"/>
                  </a:lnTo>
                  <a:lnTo>
                    <a:pt x="1435" y="1541"/>
                  </a:lnTo>
                  <a:lnTo>
                    <a:pt x="1426" y="1550"/>
                  </a:lnTo>
                  <a:lnTo>
                    <a:pt x="1418" y="1557"/>
                  </a:lnTo>
                  <a:lnTo>
                    <a:pt x="1410" y="1565"/>
                  </a:lnTo>
                  <a:lnTo>
                    <a:pt x="1343" y="1562"/>
                  </a:lnTo>
                  <a:lnTo>
                    <a:pt x="1334" y="1553"/>
                  </a:lnTo>
                  <a:lnTo>
                    <a:pt x="1324" y="1545"/>
                  </a:lnTo>
                  <a:lnTo>
                    <a:pt x="1316" y="1539"/>
                  </a:lnTo>
                  <a:lnTo>
                    <a:pt x="1309" y="1536"/>
                  </a:lnTo>
                  <a:lnTo>
                    <a:pt x="1302" y="1534"/>
                  </a:lnTo>
                  <a:lnTo>
                    <a:pt x="1294" y="1533"/>
                  </a:lnTo>
                  <a:lnTo>
                    <a:pt x="1288" y="1535"/>
                  </a:lnTo>
                  <a:lnTo>
                    <a:pt x="1283" y="1539"/>
                  </a:lnTo>
                  <a:lnTo>
                    <a:pt x="1278" y="1544"/>
                  </a:lnTo>
                  <a:lnTo>
                    <a:pt x="1274" y="1552"/>
                  </a:lnTo>
                  <a:lnTo>
                    <a:pt x="1270" y="1561"/>
                  </a:lnTo>
                  <a:lnTo>
                    <a:pt x="1266" y="1571"/>
                  </a:lnTo>
                  <a:lnTo>
                    <a:pt x="1263" y="1584"/>
                  </a:lnTo>
                  <a:lnTo>
                    <a:pt x="1260" y="1599"/>
                  </a:lnTo>
                  <a:lnTo>
                    <a:pt x="1259" y="1615"/>
                  </a:lnTo>
                  <a:lnTo>
                    <a:pt x="1257" y="1634"/>
                  </a:lnTo>
                  <a:lnTo>
                    <a:pt x="1286" y="1681"/>
                  </a:lnTo>
                  <a:lnTo>
                    <a:pt x="1289" y="1695"/>
                  </a:lnTo>
                  <a:lnTo>
                    <a:pt x="1292" y="1707"/>
                  </a:lnTo>
                  <a:lnTo>
                    <a:pt x="1292" y="1717"/>
                  </a:lnTo>
                  <a:lnTo>
                    <a:pt x="1291" y="1726"/>
                  </a:lnTo>
                  <a:lnTo>
                    <a:pt x="1289" y="1733"/>
                  </a:lnTo>
                  <a:lnTo>
                    <a:pt x="1286" y="1738"/>
                  </a:lnTo>
                  <a:lnTo>
                    <a:pt x="1284" y="1740"/>
                  </a:lnTo>
                  <a:lnTo>
                    <a:pt x="1281" y="1742"/>
                  </a:lnTo>
                  <a:lnTo>
                    <a:pt x="1278" y="1743"/>
                  </a:lnTo>
                  <a:lnTo>
                    <a:pt x="1275" y="1743"/>
                  </a:lnTo>
                  <a:lnTo>
                    <a:pt x="1266" y="1744"/>
                  </a:lnTo>
                  <a:lnTo>
                    <a:pt x="1258" y="1742"/>
                  </a:lnTo>
                  <a:lnTo>
                    <a:pt x="1247" y="1740"/>
                  </a:lnTo>
                  <a:lnTo>
                    <a:pt x="1235" y="1735"/>
                  </a:lnTo>
                  <a:lnTo>
                    <a:pt x="1222" y="1730"/>
                  </a:lnTo>
                  <a:lnTo>
                    <a:pt x="1207" y="1722"/>
                  </a:lnTo>
                  <a:lnTo>
                    <a:pt x="1192" y="1713"/>
                  </a:lnTo>
                  <a:lnTo>
                    <a:pt x="1174" y="1703"/>
                  </a:lnTo>
                  <a:lnTo>
                    <a:pt x="1029" y="1700"/>
                  </a:lnTo>
                  <a:lnTo>
                    <a:pt x="1000" y="1679"/>
                  </a:lnTo>
                  <a:lnTo>
                    <a:pt x="973" y="1661"/>
                  </a:lnTo>
                  <a:lnTo>
                    <a:pt x="948" y="1646"/>
                  </a:lnTo>
                  <a:lnTo>
                    <a:pt x="923" y="1632"/>
                  </a:lnTo>
                  <a:lnTo>
                    <a:pt x="912" y="1627"/>
                  </a:lnTo>
                  <a:lnTo>
                    <a:pt x="901" y="1623"/>
                  </a:lnTo>
                  <a:lnTo>
                    <a:pt x="889" y="1619"/>
                  </a:lnTo>
                  <a:lnTo>
                    <a:pt x="878" y="1616"/>
                  </a:lnTo>
                  <a:lnTo>
                    <a:pt x="867" y="1613"/>
                  </a:lnTo>
                  <a:lnTo>
                    <a:pt x="857" y="1612"/>
                  </a:lnTo>
                  <a:lnTo>
                    <a:pt x="848" y="1611"/>
                  </a:lnTo>
                  <a:lnTo>
                    <a:pt x="838" y="1610"/>
                  </a:lnTo>
                  <a:lnTo>
                    <a:pt x="715" y="1588"/>
                  </a:lnTo>
                  <a:lnTo>
                    <a:pt x="702" y="1586"/>
                  </a:lnTo>
                  <a:lnTo>
                    <a:pt x="690" y="1586"/>
                  </a:lnTo>
                  <a:lnTo>
                    <a:pt x="678" y="1587"/>
                  </a:lnTo>
                  <a:lnTo>
                    <a:pt x="668" y="1588"/>
                  </a:lnTo>
                  <a:lnTo>
                    <a:pt x="646" y="1592"/>
                  </a:lnTo>
                  <a:lnTo>
                    <a:pt x="626" y="1595"/>
                  </a:lnTo>
                  <a:lnTo>
                    <a:pt x="616" y="1596"/>
                  </a:lnTo>
                  <a:lnTo>
                    <a:pt x="606" y="1596"/>
                  </a:lnTo>
                  <a:lnTo>
                    <a:pt x="596" y="1595"/>
                  </a:lnTo>
                  <a:lnTo>
                    <a:pt x="586" y="1592"/>
                  </a:lnTo>
                  <a:lnTo>
                    <a:pt x="574" y="1587"/>
                  </a:lnTo>
                  <a:lnTo>
                    <a:pt x="563" y="1581"/>
                  </a:lnTo>
                  <a:lnTo>
                    <a:pt x="551" y="1571"/>
                  </a:lnTo>
                  <a:lnTo>
                    <a:pt x="539" y="1560"/>
                  </a:lnTo>
                  <a:lnTo>
                    <a:pt x="366" y="1539"/>
                  </a:lnTo>
                  <a:lnTo>
                    <a:pt x="274" y="1273"/>
                  </a:lnTo>
                  <a:lnTo>
                    <a:pt x="0" y="1252"/>
                  </a:lnTo>
                  <a:lnTo>
                    <a:pt x="81" y="907"/>
                  </a:lnTo>
                  <a:lnTo>
                    <a:pt x="113" y="606"/>
                  </a:lnTo>
                  <a:lnTo>
                    <a:pt x="136" y="633"/>
                  </a:lnTo>
                  <a:lnTo>
                    <a:pt x="239" y="498"/>
                  </a:lnTo>
                  <a:lnTo>
                    <a:pt x="313" y="354"/>
                  </a:lnTo>
                  <a:lnTo>
                    <a:pt x="384" y="277"/>
                  </a:lnTo>
                  <a:lnTo>
                    <a:pt x="406" y="167"/>
                  </a:lnTo>
                  <a:lnTo>
                    <a:pt x="453" y="112"/>
                  </a:lnTo>
                  <a:lnTo>
                    <a:pt x="530" y="91"/>
                  </a:lnTo>
                  <a:lnTo>
                    <a:pt x="658" y="0"/>
                  </a:lnTo>
                  <a:lnTo>
                    <a:pt x="678" y="4"/>
                  </a:lnTo>
                  <a:lnTo>
                    <a:pt x="937" y="60"/>
                  </a:lnTo>
                  <a:lnTo>
                    <a:pt x="951" y="57"/>
                  </a:lnTo>
                  <a:lnTo>
                    <a:pt x="966" y="53"/>
                  </a:lnTo>
                  <a:lnTo>
                    <a:pt x="981" y="51"/>
                  </a:lnTo>
                  <a:lnTo>
                    <a:pt x="996" y="48"/>
                  </a:lnTo>
                  <a:lnTo>
                    <a:pt x="1009" y="47"/>
                  </a:lnTo>
                  <a:lnTo>
                    <a:pt x="1024" y="45"/>
                  </a:lnTo>
                  <a:lnTo>
                    <a:pt x="1037" y="45"/>
                  </a:lnTo>
                  <a:lnTo>
                    <a:pt x="1051" y="47"/>
                  </a:lnTo>
                  <a:lnTo>
                    <a:pt x="1064" y="48"/>
                  </a:lnTo>
                  <a:lnTo>
                    <a:pt x="1078" y="51"/>
                  </a:lnTo>
                  <a:lnTo>
                    <a:pt x="1090" y="54"/>
                  </a:lnTo>
                  <a:lnTo>
                    <a:pt x="1103" y="58"/>
                  </a:lnTo>
                  <a:lnTo>
                    <a:pt x="1115" y="63"/>
                  </a:lnTo>
                  <a:lnTo>
                    <a:pt x="1127" y="69"/>
                  </a:lnTo>
                  <a:lnTo>
                    <a:pt x="1138" y="77"/>
                  </a:lnTo>
                  <a:lnTo>
                    <a:pt x="1148" y="85"/>
                  </a:lnTo>
                  <a:lnTo>
                    <a:pt x="1314" y="82"/>
                  </a:lnTo>
                  <a:lnTo>
                    <a:pt x="1551" y="223"/>
                  </a:lnTo>
                  <a:lnTo>
                    <a:pt x="1842" y="231"/>
                  </a:lnTo>
                  <a:lnTo>
                    <a:pt x="1942" y="344"/>
                  </a:lnTo>
                  <a:lnTo>
                    <a:pt x="1963" y="601"/>
                  </a:lnTo>
                  <a:lnTo>
                    <a:pt x="2050" y="752"/>
                  </a:lnTo>
                  <a:lnTo>
                    <a:pt x="2058" y="864"/>
                  </a:lnTo>
                  <a:lnTo>
                    <a:pt x="2058" y="875"/>
                  </a:lnTo>
                  <a:lnTo>
                    <a:pt x="2059" y="884"/>
                  </a:lnTo>
                  <a:lnTo>
                    <a:pt x="2061" y="893"/>
                  </a:lnTo>
                  <a:lnTo>
                    <a:pt x="2065" y="902"/>
                  </a:lnTo>
                  <a:lnTo>
                    <a:pt x="2069" y="909"/>
                  </a:lnTo>
                  <a:lnTo>
                    <a:pt x="2076" y="916"/>
                  </a:lnTo>
                  <a:lnTo>
                    <a:pt x="2083" y="922"/>
                  </a:lnTo>
                  <a:lnTo>
                    <a:pt x="2091" y="929"/>
                  </a:lnTo>
                  <a:lnTo>
                    <a:pt x="2100" y="934"/>
                  </a:lnTo>
                  <a:lnTo>
                    <a:pt x="2111" y="938"/>
                  </a:lnTo>
                  <a:lnTo>
                    <a:pt x="2123" y="942"/>
                  </a:lnTo>
                  <a:lnTo>
                    <a:pt x="2136" y="945"/>
                  </a:lnTo>
                  <a:lnTo>
                    <a:pt x="2150" y="948"/>
                  </a:lnTo>
                  <a:lnTo>
                    <a:pt x="2166" y="950"/>
                  </a:lnTo>
                  <a:lnTo>
                    <a:pt x="2182" y="951"/>
                  </a:lnTo>
                  <a:lnTo>
                    <a:pt x="2200" y="952"/>
                  </a:lnTo>
                  <a:lnTo>
                    <a:pt x="2212" y="951"/>
                  </a:lnTo>
                  <a:lnTo>
                    <a:pt x="2226" y="951"/>
                  </a:lnTo>
                  <a:lnTo>
                    <a:pt x="2238" y="951"/>
                  </a:lnTo>
                  <a:lnTo>
                    <a:pt x="2250" y="952"/>
                  </a:lnTo>
                  <a:lnTo>
                    <a:pt x="2261" y="956"/>
                  </a:lnTo>
                  <a:lnTo>
                    <a:pt x="2271" y="959"/>
                  </a:lnTo>
                  <a:lnTo>
                    <a:pt x="2282" y="962"/>
                  </a:lnTo>
                  <a:lnTo>
                    <a:pt x="2291" y="967"/>
                  </a:lnTo>
                  <a:lnTo>
                    <a:pt x="2300" y="972"/>
                  </a:lnTo>
                  <a:lnTo>
                    <a:pt x="2309" y="978"/>
                  </a:lnTo>
                  <a:lnTo>
                    <a:pt x="2317" y="986"/>
                  </a:lnTo>
                  <a:lnTo>
                    <a:pt x="2324" y="994"/>
                  </a:lnTo>
                  <a:lnTo>
                    <a:pt x="2331" y="1002"/>
                  </a:lnTo>
                  <a:lnTo>
                    <a:pt x="2337" y="1012"/>
                  </a:lnTo>
                  <a:lnTo>
                    <a:pt x="2343" y="1022"/>
                  </a:lnTo>
                  <a:lnTo>
                    <a:pt x="2348" y="1033"/>
                  </a:lnTo>
                  <a:lnTo>
                    <a:pt x="2348" y="1042"/>
                  </a:lnTo>
                  <a:lnTo>
                    <a:pt x="2348" y="1050"/>
                  </a:lnTo>
                  <a:lnTo>
                    <a:pt x="2350" y="1057"/>
                  </a:lnTo>
                  <a:lnTo>
                    <a:pt x="2352" y="1064"/>
                  </a:lnTo>
                  <a:lnTo>
                    <a:pt x="2356" y="1071"/>
                  </a:lnTo>
                  <a:lnTo>
                    <a:pt x="2361" y="1076"/>
                  </a:lnTo>
                  <a:lnTo>
                    <a:pt x="2367" y="1080"/>
                  </a:lnTo>
                  <a:lnTo>
                    <a:pt x="2373" y="1084"/>
                  </a:lnTo>
                  <a:lnTo>
                    <a:pt x="2380" y="1088"/>
                  </a:lnTo>
                  <a:lnTo>
                    <a:pt x="2387" y="1091"/>
                  </a:lnTo>
                  <a:lnTo>
                    <a:pt x="2397" y="1094"/>
                  </a:lnTo>
                  <a:lnTo>
                    <a:pt x="2406" y="1097"/>
                  </a:lnTo>
                  <a:lnTo>
                    <a:pt x="2427" y="1100"/>
                  </a:lnTo>
                  <a:lnTo>
                    <a:pt x="2450" y="1101"/>
                  </a:lnTo>
                  <a:lnTo>
                    <a:pt x="2485" y="1091"/>
                  </a:lnTo>
                  <a:lnTo>
                    <a:pt x="2526" y="1196"/>
                  </a:lnTo>
                  <a:lnTo>
                    <a:pt x="2515" y="1243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9392" name="Freeform 16"/>
            <p:cNvSpPr>
              <a:spLocks/>
            </p:cNvSpPr>
            <p:nvPr/>
          </p:nvSpPr>
          <p:spPr bwMode="auto">
            <a:xfrm>
              <a:off x="1839" y="3336"/>
              <a:ext cx="349" cy="231"/>
            </a:xfrm>
            <a:custGeom>
              <a:avLst/>
              <a:gdLst>
                <a:gd name="T0" fmla="*/ 1989 w 2094"/>
                <a:gd name="T1" fmla="*/ 127 h 1390"/>
                <a:gd name="T2" fmla="*/ 2094 w 2094"/>
                <a:gd name="T3" fmla="*/ 646 h 1390"/>
                <a:gd name="T4" fmla="*/ 1736 w 2094"/>
                <a:gd name="T5" fmla="*/ 1204 h 1390"/>
                <a:gd name="T6" fmla="*/ 1311 w 2094"/>
                <a:gd name="T7" fmla="*/ 1348 h 1390"/>
                <a:gd name="T8" fmla="*/ 1513 w 2094"/>
                <a:gd name="T9" fmla="*/ 1112 h 1390"/>
                <a:gd name="T10" fmla="*/ 1145 w 2094"/>
                <a:gd name="T11" fmla="*/ 1014 h 1390"/>
                <a:gd name="T12" fmla="*/ 719 w 2094"/>
                <a:gd name="T13" fmla="*/ 613 h 1390"/>
                <a:gd name="T14" fmla="*/ 403 w 2094"/>
                <a:gd name="T15" fmla="*/ 502 h 1390"/>
                <a:gd name="T16" fmla="*/ 24 w 2094"/>
                <a:gd name="T17" fmla="*/ 427 h 1390"/>
                <a:gd name="T18" fmla="*/ 0 w 2094"/>
                <a:gd name="T19" fmla="*/ 247 h 1390"/>
                <a:gd name="T20" fmla="*/ 236 w 2094"/>
                <a:gd name="T21" fmla="*/ 96 h 1390"/>
                <a:gd name="T22" fmla="*/ 271 w 2094"/>
                <a:gd name="T23" fmla="*/ 123 h 1390"/>
                <a:gd name="T24" fmla="*/ 303 w 2094"/>
                <a:gd name="T25" fmla="*/ 132 h 1390"/>
                <a:gd name="T26" fmla="*/ 343 w 2094"/>
                <a:gd name="T27" fmla="*/ 128 h 1390"/>
                <a:gd name="T28" fmla="*/ 387 w 2094"/>
                <a:gd name="T29" fmla="*/ 122 h 1390"/>
                <a:gd name="T30" fmla="*/ 535 w 2094"/>
                <a:gd name="T31" fmla="*/ 146 h 1390"/>
                <a:gd name="T32" fmla="*/ 564 w 2094"/>
                <a:gd name="T33" fmla="*/ 149 h 1390"/>
                <a:gd name="T34" fmla="*/ 598 w 2094"/>
                <a:gd name="T35" fmla="*/ 159 h 1390"/>
                <a:gd name="T36" fmla="*/ 645 w 2094"/>
                <a:gd name="T37" fmla="*/ 182 h 1390"/>
                <a:gd name="T38" fmla="*/ 726 w 2094"/>
                <a:gd name="T39" fmla="*/ 236 h 1390"/>
                <a:gd name="T40" fmla="*/ 904 w 2094"/>
                <a:gd name="T41" fmla="*/ 258 h 1390"/>
                <a:gd name="T42" fmla="*/ 944 w 2094"/>
                <a:gd name="T43" fmla="*/ 276 h 1390"/>
                <a:gd name="T44" fmla="*/ 972 w 2094"/>
                <a:gd name="T45" fmla="*/ 279 h 1390"/>
                <a:gd name="T46" fmla="*/ 981 w 2094"/>
                <a:gd name="T47" fmla="*/ 276 h 1390"/>
                <a:gd name="T48" fmla="*/ 988 w 2094"/>
                <a:gd name="T49" fmla="*/ 262 h 1390"/>
                <a:gd name="T50" fmla="*/ 986 w 2094"/>
                <a:gd name="T51" fmla="*/ 231 h 1390"/>
                <a:gd name="T52" fmla="*/ 956 w 2094"/>
                <a:gd name="T53" fmla="*/ 151 h 1390"/>
                <a:gd name="T54" fmla="*/ 963 w 2094"/>
                <a:gd name="T55" fmla="*/ 107 h 1390"/>
                <a:gd name="T56" fmla="*/ 975 w 2094"/>
                <a:gd name="T57" fmla="*/ 80 h 1390"/>
                <a:gd name="T58" fmla="*/ 991 w 2094"/>
                <a:gd name="T59" fmla="*/ 69 h 1390"/>
                <a:gd name="T60" fmla="*/ 1013 w 2094"/>
                <a:gd name="T61" fmla="*/ 75 h 1390"/>
                <a:gd name="T62" fmla="*/ 1040 w 2094"/>
                <a:gd name="T63" fmla="*/ 98 h 1390"/>
                <a:gd name="T64" fmla="*/ 1123 w 2094"/>
                <a:gd name="T65" fmla="*/ 86 h 1390"/>
                <a:gd name="T66" fmla="*/ 1153 w 2094"/>
                <a:gd name="T67" fmla="*/ 64 h 1390"/>
                <a:gd name="T68" fmla="*/ 1188 w 2094"/>
                <a:gd name="T69" fmla="*/ 46 h 1390"/>
                <a:gd name="T70" fmla="*/ 1226 w 2094"/>
                <a:gd name="T71" fmla="*/ 37 h 1390"/>
                <a:gd name="T72" fmla="*/ 1264 w 2094"/>
                <a:gd name="T73" fmla="*/ 36 h 1390"/>
                <a:gd name="T74" fmla="*/ 1325 w 2094"/>
                <a:gd name="T75" fmla="*/ 46 h 1390"/>
                <a:gd name="T76" fmla="*/ 1355 w 2094"/>
                <a:gd name="T77" fmla="*/ 32 h 1390"/>
                <a:gd name="T78" fmla="*/ 1376 w 2094"/>
                <a:gd name="T79" fmla="*/ 29 h 1390"/>
                <a:gd name="T80" fmla="*/ 1399 w 2094"/>
                <a:gd name="T81" fmla="*/ 31 h 1390"/>
                <a:gd name="T82" fmla="*/ 1441 w 2094"/>
                <a:gd name="T83" fmla="*/ 46 h 1390"/>
                <a:gd name="T84" fmla="*/ 1641 w 2094"/>
                <a:gd name="T85" fmla="*/ 94 h 1390"/>
                <a:gd name="T86" fmla="*/ 1707 w 2094"/>
                <a:gd name="T87" fmla="*/ 65 h 1390"/>
                <a:gd name="T88" fmla="*/ 1745 w 2094"/>
                <a:gd name="T89" fmla="*/ 59 h 1390"/>
                <a:gd name="T90" fmla="*/ 1812 w 2094"/>
                <a:gd name="T91" fmla="*/ 48 h 1390"/>
                <a:gd name="T92" fmla="*/ 1890 w 2094"/>
                <a:gd name="T93" fmla="*/ 21 h 1390"/>
                <a:gd name="T94" fmla="*/ 1937 w 2094"/>
                <a:gd name="T95" fmla="*/ 2 h 1390"/>
                <a:gd name="T96" fmla="*/ 1958 w 2094"/>
                <a:gd name="T97" fmla="*/ 1 h 1390"/>
                <a:gd name="T98" fmla="*/ 1978 w 2094"/>
                <a:gd name="T99" fmla="*/ 5 h 1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094" h="1390">
                  <a:moveTo>
                    <a:pt x="1990" y="12"/>
                  </a:moveTo>
                  <a:lnTo>
                    <a:pt x="2017" y="58"/>
                  </a:lnTo>
                  <a:lnTo>
                    <a:pt x="1989" y="127"/>
                  </a:lnTo>
                  <a:lnTo>
                    <a:pt x="2017" y="661"/>
                  </a:lnTo>
                  <a:lnTo>
                    <a:pt x="2079" y="580"/>
                  </a:lnTo>
                  <a:lnTo>
                    <a:pt x="2094" y="646"/>
                  </a:lnTo>
                  <a:lnTo>
                    <a:pt x="1998" y="842"/>
                  </a:lnTo>
                  <a:lnTo>
                    <a:pt x="1969" y="1013"/>
                  </a:lnTo>
                  <a:lnTo>
                    <a:pt x="1736" y="1204"/>
                  </a:lnTo>
                  <a:lnTo>
                    <a:pt x="1545" y="1386"/>
                  </a:lnTo>
                  <a:lnTo>
                    <a:pt x="1304" y="1390"/>
                  </a:lnTo>
                  <a:lnTo>
                    <a:pt x="1311" y="1348"/>
                  </a:lnTo>
                  <a:lnTo>
                    <a:pt x="1427" y="1255"/>
                  </a:lnTo>
                  <a:lnTo>
                    <a:pt x="1456" y="1163"/>
                  </a:lnTo>
                  <a:lnTo>
                    <a:pt x="1513" y="1112"/>
                  </a:lnTo>
                  <a:lnTo>
                    <a:pt x="1486" y="1071"/>
                  </a:lnTo>
                  <a:lnTo>
                    <a:pt x="1413" y="1053"/>
                  </a:lnTo>
                  <a:lnTo>
                    <a:pt x="1145" y="1014"/>
                  </a:lnTo>
                  <a:lnTo>
                    <a:pt x="874" y="660"/>
                  </a:lnTo>
                  <a:lnTo>
                    <a:pt x="798" y="666"/>
                  </a:lnTo>
                  <a:lnTo>
                    <a:pt x="719" y="613"/>
                  </a:lnTo>
                  <a:lnTo>
                    <a:pt x="653" y="581"/>
                  </a:lnTo>
                  <a:lnTo>
                    <a:pt x="574" y="524"/>
                  </a:lnTo>
                  <a:lnTo>
                    <a:pt x="403" y="502"/>
                  </a:lnTo>
                  <a:lnTo>
                    <a:pt x="308" y="466"/>
                  </a:lnTo>
                  <a:lnTo>
                    <a:pt x="194" y="482"/>
                  </a:lnTo>
                  <a:lnTo>
                    <a:pt x="24" y="427"/>
                  </a:lnTo>
                  <a:lnTo>
                    <a:pt x="21" y="425"/>
                  </a:lnTo>
                  <a:lnTo>
                    <a:pt x="13" y="307"/>
                  </a:lnTo>
                  <a:lnTo>
                    <a:pt x="0" y="247"/>
                  </a:lnTo>
                  <a:lnTo>
                    <a:pt x="25" y="179"/>
                  </a:lnTo>
                  <a:lnTo>
                    <a:pt x="56" y="74"/>
                  </a:lnTo>
                  <a:lnTo>
                    <a:pt x="236" y="96"/>
                  </a:lnTo>
                  <a:lnTo>
                    <a:pt x="248" y="107"/>
                  </a:lnTo>
                  <a:lnTo>
                    <a:pt x="260" y="117"/>
                  </a:lnTo>
                  <a:lnTo>
                    <a:pt x="271" y="123"/>
                  </a:lnTo>
                  <a:lnTo>
                    <a:pt x="283" y="128"/>
                  </a:lnTo>
                  <a:lnTo>
                    <a:pt x="293" y="131"/>
                  </a:lnTo>
                  <a:lnTo>
                    <a:pt x="303" y="132"/>
                  </a:lnTo>
                  <a:lnTo>
                    <a:pt x="313" y="132"/>
                  </a:lnTo>
                  <a:lnTo>
                    <a:pt x="323" y="131"/>
                  </a:lnTo>
                  <a:lnTo>
                    <a:pt x="343" y="128"/>
                  </a:lnTo>
                  <a:lnTo>
                    <a:pt x="365" y="124"/>
                  </a:lnTo>
                  <a:lnTo>
                    <a:pt x="375" y="123"/>
                  </a:lnTo>
                  <a:lnTo>
                    <a:pt x="387" y="122"/>
                  </a:lnTo>
                  <a:lnTo>
                    <a:pt x="399" y="122"/>
                  </a:lnTo>
                  <a:lnTo>
                    <a:pt x="412" y="124"/>
                  </a:lnTo>
                  <a:lnTo>
                    <a:pt x="535" y="146"/>
                  </a:lnTo>
                  <a:lnTo>
                    <a:pt x="545" y="147"/>
                  </a:lnTo>
                  <a:lnTo>
                    <a:pt x="554" y="148"/>
                  </a:lnTo>
                  <a:lnTo>
                    <a:pt x="564" y="149"/>
                  </a:lnTo>
                  <a:lnTo>
                    <a:pt x="575" y="152"/>
                  </a:lnTo>
                  <a:lnTo>
                    <a:pt x="586" y="155"/>
                  </a:lnTo>
                  <a:lnTo>
                    <a:pt x="598" y="159"/>
                  </a:lnTo>
                  <a:lnTo>
                    <a:pt x="609" y="163"/>
                  </a:lnTo>
                  <a:lnTo>
                    <a:pt x="620" y="168"/>
                  </a:lnTo>
                  <a:lnTo>
                    <a:pt x="645" y="182"/>
                  </a:lnTo>
                  <a:lnTo>
                    <a:pt x="670" y="197"/>
                  </a:lnTo>
                  <a:lnTo>
                    <a:pt x="697" y="215"/>
                  </a:lnTo>
                  <a:lnTo>
                    <a:pt x="726" y="236"/>
                  </a:lnTo>
                  <a:lnTo>
                    <a:pt x="871" y="239"/>
                  </a:lnTo>
                  <a:lnTo>
                    <a:pt x="889" y="249"/>
                  </a:lnTo>
                  <a:lnTo>
                    <a:pt x="904" y="258"/>
                  </a:lnTo>
                  <a:lnTo>
                    <a:pt x="919" y="266"/>
                  </a:lnTo>
                  <a:lnTo>
                    <a:pt x="932" y="271"/>
                  </a:lnTo>
                  <a:lnTo>
                    <a:pt x="944" y="276"/>
                  </a:lnTo>
                  <a:lnTo>
                    <a:pt x="955" y="278"/>
                  </a:lnTo>
                  <a:lnTo>
                    <a:pt x="963" y="280"/>
                  </a:lnTo>
                  <a:lnTo>
                    <a:pt x="972" y="279"/>
                  </a:lnTo>
                  <a:lnTo>
                    <a:pt x="975" y="279"/>
                  </a:lnTo>
                  <a:lnTo>
                    <a:pt x="978" y="278"/>
                  </a:lnTo>
                  <a:lnTo>
                    <a:pt x="981" y="276"/>
                  </a:lnTo>
                  <a:lnTo>
                    <a:pt x="983" y="274"/>
                  </a:lnTo>
                  <a:lnTo>
                    <a:pt x="986" y="269"/>
                  </a:lnTo>
                  <a:lnTo>
                    <a:pt x="988" y="262"/>
                  </a:lnTo>
                  <a:lnTo>
                    <a:pt x="989" y="253"/>
                  </a:lnTo>
                  <a:lnTo>
                    <a:pt x="989" y="243"/>
                  </a:lnTo>
                  <a:lnTo>
                    <a:pt x="986" y="231"/>
                  </a:lnTo>
                  <a:lnTo>
                    <a:pt x="983" y="217"/>
                  </a:lnTo>
                  <a:lnTo>
                    <a:pt x="954" y="170"/>
                  </a:lnTo>
                  <a:lnTo>
                    <a:pt x="956" y="151"/>
                  </a:lnTo>
                  <a:lnTo>
                    <a:pt x="957" y="135"/>
                  </a:lnTo>
                  <a:lnTo>
                    <a:pt x="960" y="120"/>
                  </a:lnTo>
                  <a:lnTo>
                    <a:pt x="963" y="107"/>
                  </a:lnTo>
                  <a:lnTo>
                    <a:pt x="967" y="97"/>
                  </a:lnTo>
                  <a:lnTo>
                    <a:pt x="971" y="88"/>
                  </a:lnTo>
                  <a:lnTo>
                    <a:pt x="975" y="80"/>
                  </a:lnTo>
                  <a:lnTo>
                    <a:pt x="980" y="75"/>
                  </a:lnTo>
                  <a:lnTo>
                    <a:pt x="985" y="71"/>
                  </a:lnTo>
                  <a:lnTo>
                    <a:pt x="991" y="69"/>
                  </a:lnTo>
                  <a:lnTo>
                    <a:pt x="999" y="70"/>
                  </a:lnTo>
                  <a:lnTo>
                    <a:pt x="1006" y="72"/>
                  </a:lnTo>
                  <a:lnTo>
                    <a:pt x="1013" y="75"/>
                  </a:lnTo>
                  <a:lnTo>
                    <a:pt x="1021" y="81"/>
                  </a:lnTo>
                  <a:lnTo>
                    <a:pt x="1031" y="89"/>
                  </a:lnTo>
                  <a:lnTo>
                    <a:pt x="1040" y="98"/>
                  </a:lnTo>
                  <a:lnTo>
                    <a:pt x="1107" y="101"/>
                  </a:lnTo>
                  <a:lnTo>
                    <a:pt x="1115" y="93"/>
                  </a:lnTo>
                  <a:lnTo>
                    <a:pt x="1123" y="86"/>
                  </a:lnTo>
                  <a:lnTo>
                    <a:pt x="1132" y="77"/>
                  </a:lnTo>
                  <a:lnTo>
                    <a:pt x="1143" y="70"/>
                  </a:lnTo>
                  <a:lnTo>
                    <a:pt x="1153" y="64"/>
                  </a:lnTo>
                  <a:lnTo>
                    <a:pt x="1164" y="58"/>
                  </a:lnTo>
                  <a:lnTo>
                    <a:pt x="1176" y="51"/>
                  </a:lnTo>
                  <a:lnTo>
                    <a:pt x="1188" y="46"/>
                  </a:lnTo>
                  <a:lnTo>
                    <a:pt x="1201" y="42"/>
                  </a:lnTo>
                  <a:lnTo>
                    <a:pt x="1213" y="39"/>
                  </a:lnTo>
                  <a:lnTo>
                    <a:pt x="1226" y="37"/>
                  </a:lnTo>
                  <a:lnTo>
                    <a:pt x="1238" y="35"/>
                  </a:lnTo>
                  <a:lnTo>
                    <a:pt x="1251" y="35"/>
                  </a:lnTo>
                  <a:lnTo>
                    <a:pt x="1264" y="36"/>
                  </a:lnTo>
                  <a:lnTo>
                    <a:pt x="1276" y="38"/>
                  </a:lnTo>
                  <a:lnTo>
                    <a:pt x="1289" y="41"/>
                  </a:lnTo>
                  <a:lnTo>
                    <a:pt x="1325" y="46"/>
                  </a:lnTo>
                  <a:lnTo>
                    <a:pt x="1336" y="39"/>
                  </a:lnTo>
                  <a:lnTo>
                    <a:pt x="1349" y="33"/>
                  </a:lnTo>
                  <a:lnTo>
                    <a:pt x="1355" y="32"/>
                  </a:lnTo>
                  <a:lnTo>
                    <a:pt x="1361" y="30"/>
                  </a:lnTo>
                  <a:lnTo>
                    <a:pt x="1369" y="29"/>
                  </a:lnTo>
                  <a:lnTo>
                    <a:pt x="1376" y="29"/>
                  </a:lnTo>
                  <a:lnTo>
                    <a:pt x="1383" y="29"/>
                  </a:lnTo>
                  <a:lnTo>
                    <a:pt x="1390" y="30"/>
                  </a:lnTo>
                  <a:lnTo>
                    <a:pt x="1399" y="31"/>
                  </a:lnTo>
                  <a:lnTo>
                    <a:pt x="1406" y="33"/>
                  </a:lnTo>
                  <a:lnTo>
                    <a:pt x="1423" y="38"/>
                  </a:lnTo>
                  <a:lnTo>
                    <a:pt x="1441" y="46"/>
                  </a:lnTo>
                  <a:lnTo>
                    <a:pt x="1522" y="94"/>
                  </a:lnTo>
                  <a:lnTo>
                    <a:pt x="1625" y="104"/>
                  </a:lnTo>
                  <a:lnTo>
                    <a:pt x="1641" y="94"/>
                  </a:lnTo>
                  <a:lnTo>
                    <a:pt x="1668" y="79"/>
                  </a:lnTo>
                  <a:lnTo>
                    <a:pt x="1687" y="72"/>
                  </a:lnTo>
                  <a:lnTo>
                    <a:pt x="1707" y="65"/>
                  </a:lnTo>
                  <a:lnTo>
                    <a:pt x="1719" y="63"/>
                  </a:lnTo>
                  <a:lnTo>
                    <a:pt x="1731" y="60"/>
                  </a:lnTo>
                  <a:lnTo>
                    <a:pt x="1745" y="59"/>
                  </a:lnTo>
                  <a:lnTo>
                    <a:pt x="1758" y="57"/>
                  </a:lnTo>
                  <a:lnTo>
                    <a:pt x="1784" y="53"/>
                  </a:lnTo>
                  <a:lnTo>
                    <a:pt x="1812" y="48"/>
                  </a:lnTo>
                  <a:lnTo>
                    <a:pt x="1841" y="41"/>
                  </a:lnTo>
                  <a:lnTo>
                    <a:pt x="1872" y="32"/>
                  </a:lnTo>
                  <a:lnTo>
                    <a:pt x="1890" y="21"/>
                  </a:lnTo>
                  <a:lnTo>
                    <a:pt x="1906" y="12"/>
                  </a:lnTo>
                  <a:lnTo>
                    <a:pt x="1922" y="6"/>
                  </a:lnTo>
                  <a:lnTo>
                    <a:pt x="1937" y="2"/>
                  </a:lnTo>
                  <a:lnTo>
                    <a:pt x="1945" y="1"/>
                  </a:lnTo>
                  <a:lnTo>
                    <a:pt x="1952" y="0"/>
                  </a:lnTo>
                  <a:lnTo>
                    <a:pt x="1958" y="1"/>
                  </a:lnTo>
                  <a:lnTo>
                    <a:pt x="1965" y="1"/>
                  </a:lnTo>
                  <a:lnTo>
                    <a:pt x="1972" y="3"/>
                  </a:lnTo>
                  <a:lnTo>
                    <a:pt x="1978" y="5"/>
                  </a:lnTo>
                  <a:lnTo>
                    <a:pt x="1984" y="8"/>
                  </a:lnTo>
                  <a:lnTo>
                    <a:pt x="1990" y="12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9393" name="Freeform 17"/>
            <p:cNvSpPr>
              <a:spLocks/>
            </p:cNvSpPr>
            <p:nvPr/>
          </p:nvSpPr>
          <p:spPr bwMode="auto">
            <a:xfrm>
              <a:off x="1814" y="1204"/>
              <a:ext cx="347" cy="395"/>
            </a:xfrm>
            <a:custGeom>
              <a:avLst/>
              <a:gdLst>
                <a:gd name="T0" fmla="*/ 1657 w 2080"/>
                <a:gd name="T1" fmla="*/ 703 h 2368"/>
                <a:gd name="T2" fmla="*/ 2076 w 2080"/>
                <a:gd name="T3" fmla="*/ 1168 h 2368"/>
                <a:gd name="T4" fmla="*/ 1612 w 2080"/>
                <a:gd name="T5" fmla="*/ 1805 h 2368"/>
                <a:gd name="T6" fmla="*/ 1225 w 2080"/>
                <a:gd name="T7" fmla="*/ 2331 h 2368"/>
                <a:gd name="T8" fmla="*/ 1194 w 2080"/>
                <a:gd name="T9" fmla="*/ 2357 h 2368"/>
                <a:gd name="T10" fmla="*/ 1158 w 2080"/>
                <a:gd name="T11" fmla="*/ 2368 h 2368"/>
                <a:gd name="T12" fmla="*/ 1118 w 2080"/>
                <a:gd name="T13" fmla="*/ 2365 h 2368"/>
                <a:gd name="T14" fmla="*/ 1074 w 2080"/>
                <a:gd name="T15" fmla="*/ 2351 h 2368"/>
                <a:gd name="T16" fmla="*/ 1028 w 2080"/>
                <a:gd name="T17" fmla="*/ 2330 h 2368"/>
                <a:gd name="T18" fmla="*/ 1011 w 2080"/>
                <a:gd name="T19" fmla="*/ 2315 h 2368"/>
                <a:gd name="T20" fmla="*/ 998 w 2080"/>
                <a:gd name="T21" fmla="*/ 2296 h 2368"/>
                <a:gd name="T22" fmla="*/ 990 w 2080"/>
                <a:gd name="T23" fmla="*/ 2272 h 2368"/>
                <a:gd name="T24" fmla="*/ 975 w 2080"/>
                <a:gd name="T25" fmla="*/ 2244 h 2368"/>
                <a:gd name="T26" fmla="*/ 948 w 2080"/>
                <a:gd name="T27" fmla="*/ 2222 h 2368"/>
                <a:gd name="T28" fmla="*/ 923 w 2080"/>
                <a:gd name="T29" fmla="*/ 2207 h 2368"/>
                <a:gd name="T30" fmla="*/ 921 w 2080"/>
                <a:gd name="T31" fmla="*/ 2182 h 2368"/>
                <a:gd name="T32" fmla="*/ 909 w 2080"/>
                <a:gd name="T33" fmla="*/ 2153 h 2368"/>
                <a:gd name="T34" fmla="*/ 889 w 2080"/>
                <a:gd name="T35" fmla="*/ 2124 h 2368"/>
                <a:gd name="T36" fmla="*/ 874 w 2080"/>
                <a:gd name="T37" fmla="*/ 2080 h 2368"/>
                <a:gd name="T38" fmla="*/ 864 w 2080"/>
                <a:gd name="T39" fmla="*/ 2033 h 2368"/>
                <a:gd name="T40" fmla="*/ 849 w 2080"/>
                <a:gd name="T41" fmla="*/ 1995 h 2368"/>
                <a:gd name="T42" fmla="*/ 830 w 2080"/>
                <a:gd name="T43" fmla="*/ 1967 h 2368"/>
                <a:gd name="T44" fmla="*/ 806 w 2080"/>
                <a:gd name="T45" fmla="*/ 1948 h 2368"/>
                <a:gd name="T46" fmla="*/ 775 w 2080"/>
                <a:gd name="T47" fmla="*/ 1937 h 2368"/>
                <a:gd name="T48" fmla="*/ 754 w 2080"/>
                <a:gd name="T49" fmla="*/ 1921 h 2368"/>
                <a:gd name="T50" fmla="*/ 743 w 2080"/>
                <a:gd name="T51" fmla="*/ 1907 h 2368"/>
                <a:gd name="T52" fmla="*/ 735 w 2080"/>
                <a:gd name="T53" fmla="*/ 1888 h 2368"/>
                <a:gd name="T54" fmla="*/ 689 w 2080"/>
                <a:gd name="T55" fmla="*/ 1597 h 2368"/>
                <a:gd name="T56" fmla="*/ 679 w 2080"/>
                <a:gd name="T57" fmla="*/ 1564 h 2368"/>
                <a:gd name="T58" fmla="*/ 657 w 2080"/>
                <a:gd name="T59" fmla="*/ 1538 h 2368"/>
                <a:gd name="T60" fmla="*/ 622 w 2080"/>
                <a:gd name="T61" fmla="*/ 1517 h 2368"/>
                <a:gd name="T62" fmla="*/ 590 w 2080"/>
                <a:gd name="T63" fmla="*/ 1491 h 2368"/>
                <a:gd name="T64" fmla="*/ 568 w 2080"/>
                <a:gd name="T65" fmla="*/ 1458 h 2368"/>
                <a:gd name="T66" fmla="*/ 560 w 2080"/>
                <a:gd name="T67" fmla="*/ 1413 h 2368"/>
                <a:gd name="T68" fmla="*/ 548 w 2080"/>
                <a:gd name="T69" fmla="*/ 1371 h 2368"/>
                <a:gd name="T70" fmla="*/ 528 w 2080"/>
                <a:gd name="T71" fmla="*/ 1334 h 2368"/>
                <a:gd name="T72" fmla="*/ 498 w 2080"/>
                <a:gd name="T73" fmla="*/ 1305 h 2368"/>
                <a:gd name="T74" fmla="*/ 459 w 2080"/>
                <a:gd name="T75" fmla="*/ 1282 h 2368"/>
                <a:gd name="T76" fmla="*/ 331 w 2080"/>
                <a:gd name="T77" fmla="*/ 1250 h 2368"/>
                <a:gd name="T78" fmla="*/ 296 w 2080"/>
                <a:gd name="T79" fmla="*/ 1239 h 2368"/>
                <a:gd name="T80" fmla="*/ 263 w 2080"/>
                <a:gd name="T81" fmla="*/ 1220 h 2368"/>
                <a:gd name="T82" fmla="*/ 231 w 2080"/>
                <a:gd name="T83" fmla="*/ 1191 h 2368"/>
                <a:gd name="T84" fmla="*/ 199 w 2080"/>
                <a:gd name="T85" fmla="*/ 1164 h 2368"/>
                <a:gd name="T86" fmla="*/ 171 w 2080"/>
                <a:gd name="T87" fmla="*/ 1148 h 2368"/>
                <a:gd name="T88" fmla="*/ 93 w 2080"/>
                <a:gd name="T89" fmla="*/ 1120 h 2368"/>
                <a:gd name="T90" fmla="*/ 47 w 2080"/>
                <a:gd name="T91" fmla="*/ 1101 h 2368"/>
                <a:gd name="T92" fmla="*/ 16 w 2080"/>
                <a:gd name="T93" fmla="*/ 1075 h 2368"/>
                <a:gd name="T94" fmla="*/ 0 w 2080"/>
                <a:gd name="T95" fmla="*/ 820 h 2368"/>
                <a:gd name="T96" fmla="*/ 344 w 2080"/>
                <a:gd name="T97" fmla="*/ 931 h 2368"/>
                <a:gd name="T98" fmla="*/ 1107 w 2080"/>
                <a:gd name="T99" fmla="*/ 474 h 2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080" h="2368">
                  <a:moveTo>
                    <a:pt x="1419" y="0"/>
                  </a:moveTo>
                  <a:lnTo>
                    <a:pt x="1547" y="190"/>
                  </a:lnTo>
                  <a:lnTo>
                    <a:pt x="1657" y="703"/>
                  </a:lnTo>
                  <a:lnTo>
                    <a:pt x="1795" y="1038"/>
                  </a:lnTo>
                  <a:lnTo>
                    <a:pt x="1986" y="1084"/>
                  </a:lnTo>
                  <a:lnTo>
                    <a:pt x="2076" y="1168"/>
                  </a:lnTo>
                  <a:lnTo>
                    <a:pt x="2041" y="1305"/>
                  </a:lnTo>
                  <a:lnTo>
                    <a:pt x="2080" y="1345"/>
                  </a:lnTo>
                  <a:lnTo>
                    <a:pt x="1612" y="1805"/>
                  </a:lnTo>
                  <a:lnTo>
                    <a:pt x="1508" y="1910"/>
                  </a:lnTo>
                  <a:lnTo>
                    <a:pt x="1235" y="2317"/>
                  </a:lnTo>
                  <a:lnTo>
                    <a:pt x="1225" y="2331"/>
                  </a:lnTo>
                  <a:lnTo>
                    <a:pt x="1215" y="2341"/>
                  </a:lnTo>
                  <a:lnTo>
                    <a:pt x="1205" y="2350"/>
                  </a:lnTo>
                  <a:lnTo>
                    <a:pt x="1194" y="2357"/>
                  </a:lnTo>
                  <a:lnTo>
                    <a:pt x="1183" y="2362"/>
                  </a:lnTo>
                  <a:lnTo>
                    <a:pt x="1170" y="2366"/>
                  </a:lnTo>
                  <a:lnTo>
                    <a:pt x="1158" y="2368"/>
                  </a:lnTo>
                  <a:lnTo>
                    <a:pt x="1145" y="2368"/>
                  </a:lnTo>
                  <a:lnTo>
                    <a:pt x="1131" y="2367"/>
                  </a:lnTo>
                  <a:lnTo>
                    <a:pt x="1118" y="2365"/>
                  </a:lnTo>
                  <a:lnTo>
                    <a:pt x="1103" y="2361"/>
                  </a:lnTo>
                  <a:lnTo>
                    <a:pt x="1089" y="2357"/>
                  </a:lnTo>
                  <a:lnTo>
                    <a:pt x="1074" y="2351"/>
                  </a:lnTo>
                  <a:lnTo>
                    <a:pt x="1059" y="2344"/>
                  </a:lnTo>
                  <a:lnTo>
                    <a:pt x="1044" y="2337"/>
                  </a:lnTo>
                  <a:lnTo>
                    <a:pt x="1028" y="2330"/>
                  </a:lnTo>
                  <a:lnTo>
                    <a:pt x="1021" y="2325"/>
                  </a:lnTo>
                  <a:lnTo>
                    <a:pt x="1016" y="2320"/>
                  </a:lnTo>
                  <a:lnTo>
                    <a:pt x="1011" y="2315"/>
                  </a:lnTo>
                  <a:lnTo>
                    <a:pt x="1006" y="2310"/>
                  </a:lnTo>
                  <a:lnTo>
                    <a:pt x="1002" y="2304"/>
                  </a:lnTo>
                  <a:lnTo>
                    <a:pt x="998" y="2296"/>
                  </a:lnTo>
                  <a:lnTo>
                    <a:pt x="995" y="2289"/>
                  </a:lnTo>
                  <a:lnTo>
                    <a:pt x="992" y="2282"/>
                  </a:lnTo>
                  <a:lnTo>
                    <a:pt x="990" y="2272"/>
                  </a:lnTo>
                  <a:lnTo>
                    <a:pt x="986" y="2261"/>
                  </a:lnTo>
                  <a:lnTo>
                    <a:pt x="981" y="2252"/>
                  </a:lnTo>
                  <a:lnTo>
                    <a:pt x="975" y="2244"/>
                  </a:lnTo>
                  <a:lnTo>
                    <a:pt x="967" y="2235"/>
                  </a:lnTo>
                  <a:lnTo>
                    <a:pt x="958" y="2228"/>
                  </a:lnTo>
                  <a:lnTo>
                    <a:pt x="948" y="2222"/>
                  </a:lnTo>
                  <a:lnTo>
                    <a:pt x="936" y="2216"/>
                  </a:lnTo>
                  <a:lnTo>
                    <a:pt x="927" y="2210"/>
                  </a:lnTo>
                  <a:lnTo>
                    <a:pt x="923" y="2207"/>
                  </a:lnTo>
                  <a:lnTo>
                    <a:pt x="923" y="2202"/>
                  </a:lnTo>
                  <a:lnTo>
                    <a:pt x="922" y="2192"/>
                  </a:lnTo>
                  <a:lnTo>
                    <a:pt x="921" y="2182"/>
                  </a:lnTo>
                  <a:lnTo>
                    <a:pt x="918" y="2172"/>
                  </a:lnTo>
                  <a:lnTo>
                    <a:pt x="915" y="2163"/>
                  </a:lnTo>
                  <a:lnTo>
                    <a:pt x="909" y="2153"/>
                  </a:lnTo>
                  <a:lnTo>
                    <a:pt x="903" y="2144"/>
                  </a:lnTo>
                  <a:lnTo>
                    <a:pt x="897" y="2134"/>
                  </a:lnTo>
                  <a:lnTo>
                    <a:pt x="889" y="2124"/>
                  </a:lnTo>
                  <a:lnTo>
                    <a:pt x="879" y="2115"/>
                  </a:lnTo>
                  <a:lnTo>
                    <a:pt x="877" y="2096"/>
                  </a:lnTo>
                  <a:lnTo>
                    <a:pt x="874" y="2080"/>
                  </a:lnTo>
                  <a:lnTo>
                    <a:pt x="871" y="2063"/>
                  </a:lnTo>
                  <a:lnTo>
                    <a:pt x="867" y="2048"/>
                  </a:lnTo>
                  <a:lnTo>
                    <a:pt x="864" y="2033"/>
                  </a:lnTo>
                  <a:lnTo>
                    <a:pt x="859" y="2020"/>
                  </a:lnTo>
                  <a:lnTo>
                    <a:pt x="854" y="2007"/>
                  </a:lnTo>
                  <a:lnTo>
                    <a:pt x="849" y="1995"/>
                  </a:lnTo>
                  <a:lnTo>
                    <a:pt x="843" y="1984"/>
                  </a:lnTo>
                  <a:lnTo>
                    <a:pt x="837" y="1975"/>
                  </a:lnTo>
                  <a:lnTo>
                    <a:pt x="830" y="1967"/>
                  </a:lnTo>
                  <a:lnTo>
                    <a:pt x="822" y="1960"/>
                  </a:lnTo>
                  <a:lnTo>
                    <a:pt x="814" y="1953"/>
                  </a:lnTo>
                  <a:lnTo>
                    <a:pt x="806" y="1948"/>
                  </a:lnTo>
                  <a:lnTo>
                    <a:pt x="796" y="1945"/>
                  </a:lnTo>
                  <a:lnTo>
                    <a:pt x="787" y="1943"/>
                  </a:lnTo>
                  <a:lnTo>
                    <a:pt x="775" y="1937"/>
                  </a:lnTo>
                  <a:lnTo>
                    <a:pt x="763" y="1930"/>
                  </a:lnTo>
                  <a:lnTo>
                    <a:pt x="758" y="1926"/>
                  </a:lnTo>
                  <a:lnTo>
                    <a:pt x="754" y="1921"/>
                  </a:lnTo>
                  <a:lnTo>
                    <a:pt x="750" y="1917"/>
                  </a:lnTo>
                  <a:lnTo>
                    <a:pt x="746" y="1912"/>
                  </a:lnTo>
                  <a:lnTo>
                    <a:pt x="743" y="1907"/>
                  </a:lnTo>
                  <a:lnTo>
                    <a:pt x="740" y="1900"/>
                  </a:lnTo>
                  <a:lnTo>
                    <a:pt x="737" y="1894"/>
                  </a:lnTo>
                  <a:lnTo>
                    <a:pt x="735" y="1888"/>
                  </a:lnTo>
                  <a:lnTo>
                    <a:pt x="733" y="1873"/>
                  </a:lnTo>
                  <a:lnTo>
                    <a:pt x="732" y="1859"/>
                  </a:lnTo>
                  <a:lnTo>
                    <a:pt x="689" y="1597"/>
                  </a:lnTo>
                  <a:lnTo>
                    <a:pt x="687" y="1584"/>
                  </a:lnTo>
                  <a:lnTo>
                    <a:pt x="683" y="1574"/>
                  </a:lnTo>
                  <a:lnTo>
                    <a:pt x="679" y="1564"/>
                  </a:lnTo>
                  <a:lnTo>
                    <a:pt x="673" y="1554"/>
                  </a:lnTo>
                  <a:lnTo>
                    <a:pt x="666" y="1546"/>
                  </a:lnTo>
                  <a:lnTo>
                    <a:pt x="657" y="1538"/>
                  </a:lnTo>
                  <a:lnTo>
                    <a:pt x="646" y="1531"/>
                  </a:lnTo>
                  <a:lnTo>
                    <a:pt x="635" y="1525"/>
                  </a:lnTo>
                  <a:lnTo>
                    <a:pt x="622" y="1517"/>
                  </a:lnTo>
                  <a:lnTo>
                    <a:pt x="611" y="1509"/>
                  </a:lnTo>
                  <a:lnTo>
                    <a:pt x="600" y="1500"/>
                  </a:lnTo>
                  <a:lnTo>
                    <a:pt x="590" y="1491"/>
                  </a:lnTo>
                  <a:lnTo>
                    <a:pt x="582" y="1482"/>
                  </a:lnTo>
                  <a:lnTo>
                    <a:pt x="575" y="1470"/>
                  </a:lnTo>
                  <a:lnTo>
                    <a:pt x="568" y="1458"/>
                  </a:lnTo>
                  <a:lnTo>
                    <a:pt x="563" y="1444"/>
                  </a:lnTo>
                  <a:lnTo>
                    <a:pt x="562" y="1428"/>
                  </a:lnTo>
                  <a:lnTo>
                    <a:pt x="560" y="1413"/>
                  </a:lnTo>
                  <a:lnTo>
                    <a:pt x="557" y="1398"/>
                  </a:lnTo>
                  <a:lnTo>
                    <a:pt x="553" y="1384"/>
                  </a:lnTo>
                  <a:lnTo>
                    <a:pt x="548" y="1371"/>
                  </a:lnTo>
                  <a:lnTo>
                    <a:pt x="543" y="1358"/>
                  </a:lnTo>
                  <a:lnTo>
                    <a:pt x="535" y="1346"/>
                  </a:lnTo>
                  <a:lnTo>
                    <a:pt x="528" y="1334"/>
                  </a:lnTo>
                  <a:lnTo>
                    <a:pt x="519" y="1324"/>
                  </a:lnTo>
                  <a:lnTo>
                    <a:pt x="509" y="1314"/>
                  </a:lnTo>
                  <a:lnTo>
                    <a:pt x="498" y="1305"/>
                  </a:lnTo>
                  <a:lnTo>
                    <a:pt x="486" y="1296"/>
                  </a:lnTo>
                  <a:lnTo>
                    <a:pt x="473" y="1289"/>
                  </a:lnTo>
                  <a:lnTo>
                    <a:pt x="459" y="1282"/>
                  </a:lnTo>
                  <a:lnTo>
                    <a:pt x="442" y="1275"/>
                  </a:lnTo>
                  <a:lnTo>
                    <a:pt x="425" y="1269"/>
                  </a:lnTo>
                  <a:lnTo>
                    <a:pt x="331" y="1250"/>
                  </a:lnTo>
                  <a:lnTo>
                    <a:pt x="319" y="1247"/>
                  </a:lnTo>
                  <a:lnTo>
                    <a:pt x="307" y="1244"/>
                  </a:lnTo>
                  <a:lnTo>
                    <a:pt x="296" y="1239"/>
                  </a:lnTo>
                  <a:lnTo>
                    <a:pt x="285" y="1234"/>
                  </a:lnTo>
                  <a:lnTo>
                    <a:pt x="273" y="1228"/>
                  </a:lnTo>
                  <a:lnTo>
                    <a:pt x="263" y="1220"/>
                  </a:lnTo>
                  <a:lnTo>
                    <a:pt x="252" y="1212"/>
                  </a:lnTo>
                  <a:lnTo>
                    <a:pt x="242" y="1203"/>
                  </a:lnTo>
                  <a:lnTo>
                    <a:pt x="231" y="1191"/>
                  </a:lnTo>
                  <a:lnTo>
                    <a:pt x="219" y="1181"/>
                  </a:lnTo>
                  <a:lnTo>
                    <a:pt x="209" y="1173"/>
                  </a:lnTo>
                  <a:lnTo>
                    <a:pt x="199" y="1164"/>
                  </a:lnTo>
                  <a:lnTo>
                    <a:pt x="189" y="1158"/>
                  </a:lnTo>
                  <a:lnTo>
                    <a:pt x="180" y="1153"/>
                  </a:lnTo>
                  <a:lnTo>
                    <a:pt x="171" y="1148"/>
                  </a:lnTo>
                  <a:lnTo>
                    <a:pt x="162" y="1144"/>
                  </a:lnTo>
                  <a:lnTo>
                    <a:pt x="127" y="1132"/>
                  </a:lnTo>
                  <a:lnTo>
                    <a:pt x="93" y="1120"/>
                  </a:lnTo>
                  <a:lnTo>
                    <a:pt x="76" y="1115"/>
                  </a:lnTo>
                  <a:lnTo>
                    <a:pt x="61" y="1108"/>
                  </a:lnTo>
                  <a:lnTo>
                    <a:pt x="47" y="1101"/>
                  </a:lnTo>
                  <a:lnTo>
                    <a:pt x="35" y="1094"/>
                  </a:lnTo>
                  <a:lnTo>
                    <a:pt x="24" y="1085"/>
                  </a:lnTo>
                  <a:lnTo>
                    <a:pt x="16" y="1075"/>
                  </a:lnTo>
                  <a:lnTo>
                    <a:pt x="9" y="1065"/>
                  </a:lnTo>
                  <a:lnTo>
                    <a:pt x="4" y="1055"/>
                  </a:lnTo>
                  <a:lnTo>
                    <a:pt x="0" y="820"/>
                  </a:lnTo>
                  <a:lnTo>
                    <a:pt x="88" y="822"/>
                  </a:lnTo>
                  <a:lnTo>
                    <a:pt x="195" y="904"/>
                  </a:lnTo>
                  <a:lnTo>
                    <a:pt x="344" y="931"/>
                  </a:lnTo>
                  <a:lnTo>
                    <a:pt x="449" y="868"/>
                  </a:lnTo>
                  <a:lnTo>
                    <a:pt x="817" y="925"/>
                  </a:lnTo>
                  <a:lnTo>
                    <a:pt x="1107" y="474"/>
                  </a:lnTo>
                  <a:lnTo>
                    <a:pt x="1419" y="0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9394" name="Freeform 18"/>
            <p:cNvSpPr>
              <a:spLocks/>
            </p:cNvSpPr>
            <p:nvPr/>
          </p:nvSpPr>
          <p:spPr bwMode="auto">
            <a:xfrm>
              <a:off x="456" y="2009"/>
              <a:ext cx="525" cy="283"/>
            </a:xfrm>
            <a:custGeom>
              <a:avLst/>
              <a:gdLst>
                <a:gd name="T0" fmla="*/ 76 w 3148"/>
                <a:gd name="T1" fmla="*/ 12 h 1700"/>
                <a:gd name="T2" fmla="*/ 102 w 3148"/>
                <a:gd name="T3" fmla="*/ 0 h 1700"/>
                <a:gd name="T4" fmla="*/ 103 w 3148"/>
                <a:gd name="T5" fmla="*/ 3 h 1700"/>
                <a:gd name="T6" fmla="*/ 104 w 3148"/>
                <a:gd name="T7" fmla="*/ 6 h 1700"/>
                <a:gd name="T8" fmla="*/ 645 w 3148"/>
                <a:gd name="T9" fmla="*/ 220 h 1700"/>
                <a:gd name="T10" fmla="*/ 1528 w 3148"/>
                <a:gd name="T11" fmla="*/ 405 h 1700"/>
                <a:gd name="T12" fmla="*/ 2254 w 3148"/>
                <a:gd name="T13" fmla="*/ 803 h 1700"/>
                <a:gd name="T14" fmla="*/ 3065 w 3148"/>
                <a:gd name="T15" fmla="*/ 1100 h 1700"/>
                <a:gd name="T16" fmla="*/ 3066 w 3148"/>
                <a:gd name="T17" fmla="*/ 1100 h 1700"/>
                <a:gd name="T18" fmla="*/ 3073 w 3148"/>
                <a:gd name="T19" fmla="*/ 1093 h 1700"/>
                <a:gd name="T20" fmla="*/ 3148 w 3148"/>
                <a:gd name="T21" fmla="*/ 1140 h 1700"/>
                <a:gd name="T22" fmla="*/ 3077 w 3148"/>
                <a:gd name="T23" fmla="*/ 1170 h 1700"/>
                <a:gd name="T24" fmla="*/ 2947 w 3148"/>
                <a:gd name="T25" fmla="*/ 1336 h 1700"/>
                <a:gd name="T26" fmla="*/ 2795 w 3148"/>
                <a:gd name="T27" fmla="*/ 1328 h 1700"/>
                <a:gd name="T28" fmla="*/ 2674 w 3148"/>
                <a:gd name="T29" fmla="*/ 1476 h 1700"/>
                <a:gd name="T30" fmla="*/ 2519 w 3148"/>
                <a:gd name="T31" fmla="*/ 1498 h 1700"/>
                <a:gd name="T32" fmla="*/ 2279 w 3148"/>
                <a:gd name="T33" fmla="*/ 1700 h 1700"/>
                <a:gd name="T34" fmla="*/ 1967 w 3148"/>
                <a:gd name="T35" fmla="*/ 1593 h 1700"/>
                <a:gd name="T36" fmla="*/ 1617 w 3148"/>
                <a:gd name="T37" fmla="*/ 1667 h 1700"/>
                <a:gd name="T38" fmla="*/ 1566 w 3148"/>
                <a:gd name="T39" fmla="*/ 1627 h 1700"/>
                <a:gd name="T40" fmla="*/ 1454 w 3148"/>
                <a:gd name="T41" fmla="*/ 1601 h 1700"/>
                <a:gd name="T42" fmla="*/ 1405 w 3148"/>
                <a:gd name="T43" fmla="*/ 1009 h 1700"/>
                <a:gd name="T44" fmla="*/ 1187 w 3148"/>
                <a:gd name="T45" fmla="*/ 1225 h 1700"/>
                <a:gd name="T46" fmla="*/ 814 w 3148"/>
                <a:gd name="T47" fmla="*/ 1212 h 1700"/>
                <a:gd name="T48" fmla="*/ 671 w 3148"/>
                <a:gd name="T49" fmla="*/ 1024 h 1700"/>
                <a:gd name="T50" fmla="*/ 518 w 3148"/>
                <a:gd name="T51" fmla="*/ 969 h 1700"/>
                <a:gd name="T52" fmla="*/ 396 w 3148"/>
                <a:gd name="T53" fmla="*/ 977 h 1700"/>
                <a:gd name="T54" fmla="*/ 366 w 3148"/>
                <a:gd name="T55" fmla="*/ 680 h 1700"/>
                <a:gd name="T56" fmla="*/ 131 w 3148"/>
                <a:gd name="T57" fmla="*/ 454 h 1700"/>
                <a:gd name="T58" fmla="*/ 117 w 3148"/>
                <a:gd name="T59" fmla="*/ 278 h 1700"/>
                <a:gd name="T60" fmla="*/ 0 w 3148"/>
                <a:gd name="T61" fmla="*/ 130 h 1700"/>
                <a:gd name="T62" fmla="*/ 76 w 3148"/>
                <a:gd name="T63" fmla="*/ 12 h 1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148" h="1700">
                  <a:moveTo>
                    <a:pt x="76" y="12"/>
                  </a:moveTo>
                  <a:lnTo>
                    <a:pt x="102" y="0"/>
                  </a:lnTo>
                  <a:lnTo>
                    <a:pt x="103" y="3"/>
                  </a:lnTo>
                  <a:lnTo>
                    <a:pt x="104" y="6"/>
                  </a:lnTo>
                  <a:lnTo>
                    <a:pt x="645" y="220"/>
                  </a:lnTo>
                  <a:lnTo>
                    <a:pt x="1528" y="405"/>
                  </a:lnTo>
                  <a:lnTo>
                    <a:pt x="2254" y="803"/>
                  </a:lnTo>
                  <a:lnTo>
                    <a:pt x="3065" y="1100"/>
                  </a:lnTo>
                  <a:lnTo>
                    <a:pt x="3066" y="1100"/>
                  </a:lnTo>
                  <a:lnTo>
                    <a:pt x="3073" y="1093"/>
                  </a:lnTo>
                  <a:lnTo>
                    <a:pt x="3148" y="1140"/>
                  </a:lnTo>
                  <a:lnTo>
                    <a:pt x="3077" y="1170"/>
                  </a:lnTo>
                  <a:lnTo>
                    <a:pt x="2947" y="1336"/>
                  </a:lnTo>
                  <a:lnTo>
                    <a:pt x="2795" y="1328"/>
                  </a:lnTo>
                  <a:lnTo>
                    <a:pt x="2674" y="1476"/>
                  </a:lnTo>
                  <a:lnTo>
                    <a:pt x="2519" y="1498"/>
                  </a:lnTo>
                  <a:lnTo>
                    <a:pt x="2279" y="1700"/>
                  </a:lnTo>
                  <a:lnTo>
                    <a:pt x="1967" y="1593"/>
                  </a:lnTo>
                  <a:lnTo>
                    <a:pt x="1617" y="1667"/>
                  </a:lnTo>
                  <a:lnTo>
                    <a:pt x="1566" y="1627"/>
                  </a:lnTo>
                  <a:lnTo>
                    <a:pt x="1454" y="1601"/>
                  </a:lnTo>
                  <a:lnTo>
                    <a:pt x="1405" y="1009"/>
                  </a:lnTo>
                  <a:lnTo>
                    <a:pt x="1187" y="1225"/>
                  </a:lnTo>
                  <a:lnTo>
                    <a:pt x="814" y="1212"/>
                  </a:lnTo>
                  <a:lnTo>
                    <a:pt x="671" y="1024"/>
                  </a:lnTo>
                  <a:lnTo>
                    <a:pt x="518" y="969"/>
                  </a:lnTo>
                  <a:lnTo>
                    <a:pt x="396" y="977"/>
                  </a:lnTo>
                  <a:lnTo>
                    <a:pt x="366" y="680"/>
                  </a:lnTo>
                  <a:lnTo>
                    <a:pt x="131" y="454"/>
                  </a:lnTo>
                  <a:lnTo>
                    <a:pt x="117" y="278"/>
                  </a:lnTo>
                  <a:lnTo>
                    <a:pt x="0" y="130"/>
                  </a:lnTo>
                  <a:lnTo>
                    <a:pt x="76" y="12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9395" name="Freeform 19"/>
            <p:cNvSpPr>
              <a:spLocks/>
            </p:cNvSpPr>
            <p:nvPr/>
          </p:nvSpPr>
          <p:spPr bwMode="auto">
            <a:xfrm>
              <a:off x="2073" y="1879"/>
              <a:ext cx="356" cy="584"/>
            </a:xfrm>
            <a:custGeom>
              <a:avLst/>
              <a:gdLst>
                <a:gd name="T0" fmla="*/ 1201 w 2136"/>
                <a:gd name="T1" fmla="*/ 40 h 3508"/>
                <a:gd name="T2" fmla="*/ 1292 w 2136"/>
                <a:gd name="T3" fmla="*/ 42 h 3508"/>
                <a:gd name="T4" fmla="*/ 1336 w 2136"/>
                <a:gd name="T5" fmla="*/ 106 h 3508"/>
                <a:gd name="T6" fmla="*/ 1458 w 2136"/>
                <a:gd name="T7" fmla="*/ 165 h 3508"/>
                <a:gd name="T8" fmla="*/ 1492 w 2136"/>
                <a:gd name="T9" fmla="*/ 504 h 3508"/>
                <a:gd name="T10" fmla="*/ 1458 w 2136"/>
                <a:gd name="T11" fmla="*/ 777 h 3508"/>
                <a:gd name="T12" fmla="*/ 1374 w 2136"/>
                <a:gd name="T13" fmla="*/ 873 h 3508"/>
                <a:gd name="T14" fmla="*/ 1433 w 2136"/>
                <a:gd name="T15" fmla="*/ 911 h 3508"/>
                <a:gd name="T16" fmla="*/ 1463 w 2136"/>
                <a:gd name="T17" fmla="*/ 993 h 3508"/>
                <a:gd name="T18" fmla="*/ 1613 w 2136"/>
                <a:gd name="T19" fmla="*/ 1179 h 3508"/>
                <a:gd name="T20" fmla="*/ 1752 w 2136"/>
                <a:gd name="T21" fmla="*/ 1187 h 3508"/>
                <a:gd name="T22" fmla="*/ 1835 w 2136"/>
                <a:gd name="T23" fmla="*/ 1223 h 3508"/>
                <a:gd name="T24" fmla="*/ 1862 w 2136"/>
                <a:gd name="T25" fmla="*/ 1360 h 3508"/>
                <a:gd name="T26" fmla="*/ 1833 w 2136"/>
                <a:gd name="T27" fmla="*/ 1409 h 3508"/>
                <a:gd name="T28" fmla="*/ 1744 w 2136"/>
                <a:gd name="T29" fmla="*/ 1434 h 3508"/>
                <a:gd name="T30" fmla="*/ 1699 w 2136"/>
                <a:gd name="T31" fmla="*/ 1588 h 3508"/>
                <a:gd name="T32" fmla="*/ 1660 w 2136"/>
                <a:gd name="T33" fmla="*/ 1641 h 3508"/>
                <a:gd name="T34" fmla="*/ 1724 w 2136"/>
                <a:gd name="T35" fmla="*/ 1691 h 3508"/>
                <a:gd name="T36" fmla="*/ 1758 w 2136"/>
                <a:gd name="T37" fmla="*/ 1797 h 3508"/>
                <a:gd name="T38" fmla="*/ 1831 w 2136"/>
                <a:gd name="T39" fmla="*/ 2004 h 3508"/>
                <a:gd name="T40" fmla="*/ 1868 w 2136"/>
                <a:gd name="T41" fmla="*/ 2086 h 3508"/>
                <a:gd name="T42" fmla="*/ 1935 w 2136"/>
                <a:gd name="T43" fmla="*/ 2123 h 3508"/>
                <a:gd name="T44" fmla="*/ 2113 w 2136"/>
                <a:gd name="T45" fmla="*/ 2276 h 3508"/>
                <a:gd name="T46" fmla="*/ 1968 w 2136"/>
                <a:gd name="T47" fmla="*/ 2387 h 3508"/>
                <a:gd name="T48" fmla="*/ 1808 w 2136"/>
                <a:gd name="T49" fmla="*/ 2628 h 3508"/>
                <a:gd name="T50" fmla="*/ 1834 w 2136"/>
                <a:gd name="T51" fmla="*/ 2802 h 3508"/>
                <a:gd name="T52" fmla="*/ 1947 w 2136"/>
                <a:gd name="T53" fmla="*/ 2934 h 3508"/>
                <a:gd name="T54" fmla="*/ 1885 w 2136"/>
                <a:gd name="T55" fmla="*/ 3000 h 3508"/>
                <a:gd name="T56" fmla="*/ 1873 w 2136"/>
                <a:gd name="T57" fmla="*/ 3107 h 3508"/>
                <a:gd name="T58" fmla="*/ 1896 w 2136"/>
                <a:gd name="T59" fmla="*/ 3243 h 3508"/>
                <a:gd name="T60" fmla="*/ 1943 w 2136"/>
                <a:gd name="T61" fmla="*/ 3322 h 3508"/>
                <a:gd name="T62" fmla="*/ 1908 w 2136"/>
                <a:gd name="T63" fmla="*/ 3396 h 3508"/>
                <a:gd name="T64" fmla="*/ 1793 w 2136"/>
                <a:gd name="T65" fmla="*/ 3502 h 3508"/>
                <a:gd name="T66" fmla="*/ 1615 w 2136"/>
                <a:gd name="T67" fmla="*/ 3395 h 3508"/>
                <a:gd name="T68" fmla="*/ 1536 w 2136"/>
                <a:gd name="T69" fmla="*/ 3471 h 3508"/>
                <a:gd name="T70" fmla="*/ 1446 w 2136"/>
                <a:gd name="T71" fmla="*/ 3448 h 3508"/>
                <a:gd name="T72" fmla="*/ 1356 w 2136"/>
                <a:gd name="T73" fmla="*/ 3426 h 3508"/>
                <a:gd name="T74" fmla="*/ 1233 w 2136"/>
                <a:gd name="T75" fmla="*/ 3489 h 3508"/>
                <a:gd name="T76" fmla="*/ 1078 w 2136"/>
                <a:gd name="T77" fmla="*/ 3433 h 3508"/>
                <a:gd name="T78" fmla="*/ 961 w 2136"/>
                <a:gd name="T79" fmla="*/ 3454 h 3508"/>
                <a:gd name="T80" fmla="*/ 883 w 2136"/>
                <a:gd name="T81" fmla="*/ 3232 h 3508"/>
                <a:gd name="T82" fmla="*/ 812 w 2136"/>
                <a:gd name="T83" fmla="*/ 3226 h 3508"/>
                <a:gd name="T84" fmla="*/ 742 w 2136"/>
                <a:gd name="T85" fmla="*/ 3276 h 3508"/>
                <a:gd name="T86" fmla="*/ 656 w 2136"/>
                <a:gd name="T87" fmla="*/ 3236 h 3508"/>
                <a:gd name="T88" fmla="*/ 606 w 2136"/>
                <a:gd name="T89" fmla="*/ 3365 h 3508"/>
                <a:gd name="T90" fmla="*/ 510 w 2136"/>
                <a:gd name="T91" fmla="*/ 3373 h 3508"/>
                <a:gd name="T92" fmla="*/ 409 w 2136"/>
                <a:gd name="T93" fmla="*/ 3304 h 3508"/>
                <a:gd name="T94" fmla="*/ 235 w 2136"/>
                <a:gd name="T95" fmla="*/ 3273 h 3508"/>
                <a:gd name="T96" fmla="*/ 222 w 2136"/>
                <a:gd name="T97" fmla="*/ 3190 h 3508"/>
                <a:gd name="T98" fmla="*/ 201 w 2136"/>
                <a:gd name="T99" fmla="*/ 2994 h 3508"/>
                <a:gd name="T100" fmla="*/ 112 w 2136"/>
                <a:gd name="T101" fmla="*/ 3134 h 3508"/>
                <a:gd name="T102" fmla="*/ 223 w 2136"/>
                <a:gd name="T103" fmla="*/ 1966 h 3508"/>
                <a:gd name="T104" fmla="*/ 607 w 2136"/>
                <a:gd name="T105" fmla="*/ 1429 h 3508"/>
                <a:gd name="T106" fmla="*/ 683 w 2136"/>
                <a:gd name="T107" fmla="*/ 1255 h 3508"/>
                <a:gd name="T108" fmla="*/ 663 w 2136"/>
                <a:gd name="T109" fmla="*/ 1096 h 3508"/>
                <a:gd name="T110" fmla="*/ 629 w 2136"/>
                <a:gd name="T111" fmla="*/ 984 h 3508"/>
                <a:gd name="T112" fmla="*/ 688 w 2136"/>
                <a:gd name="T113" fmla="*/ 912 h 3508"/>
                <a:gd name="T114" fmla="*/ 740 w 2136"/>
                <a:gd name="T115" fmla="*/ 739 h 3508"/>
                <a:gd name="T116" fmla="*/ 993 w 2136"/>
                <a:gd name="T117" fmla="*/ 557 h 3508"/>
                <a:gd name="T118" fmla="*/ 1152 w 2136"/>
                <a:gd name="T119" fmla="*/ 258 h 3508"/>
                <a:gd name="T120" fmla="*/ 1156 w 2136"/>
                <a:gd name="T121" fmla="*/ 142 h 3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136" h="3508">
                  <a:moveTo>
                    <a:pt x="1135" y="0"/>
                  </a:moveTo>
                  <a:lnTo>
                    <a:pt x="1141" y="8"/>
                  </a:lnTo>
                  <a:lnTo>
                    <a:pt x="1145" y="17"/>
                  </a:lnTo>
                  <a:lnTo>
                    <a:pt x="1150" y="23"/>
                  </a:lnTo>
                  <a:lnTo>
                    <a:pt x="1155" y="28"/>
                  </a:lnTo>
                  <a:lnTo>
                    <a:pt x="1160" y="32"/>
                  </a:lnTo>
                  <a:lnTo>
                    <a:pt x="1165" y="35"/>
                  </a:lnTo>
                  <a:lnTo>
                    <a:pt x="1172" y="37"/>
                  </a:lnTo>
                  <a:lnTo>
                    <a:pt x="1177" y="40"/>
                  </a:lnTo>
                  <a:lnTo>
                    <a:pt x="1188" y="41"/>
                  </a:lnTo>
                  <a:lnTo>
                    <a:pt x="1201" y="40"/>
                  </a:lnTo>
                  <a:lnTo>
                    <a:pt x="1213" y="39"/>
                  </a:lnTo>
                  <a:lnTo>
                    <a:pt x="1226" y="35"/>
                  </a:lnTo>
                  <a:lnTo>
                    <a:pt x="1238" y="33"/>
                  </a:lnTo>
                  <a:lnTo>
                    <a:pt x="1250" y="31"/>
                  </a:lnTo>
                  <a:lnTo>
                    <a:pt x="1257" y="31"/>
                  </a:lnTo>
                  <a:lnTo>
                    <a:pt x="1263" y="31"/>
                  </a:lnTo>
                  <a:lnTo>
                    <a:pt x="1268" y="31"/>
                  </a:lnTo>
                  <a:lnTo>
                    <a:pt x="1274" y="33"/>
                  </a:lnTo>
                  <a:lnTo>
                    <a:pt x="1280" y="35"/>
                  </a:lnTo>
                  <a:lnTo>
                    <a:pt x="1286" y="37"/>
                  </a:lnTo>
                  <a:lnTo>
                    <a:pt x="1292" y="42"/>
                  </a:lnTo>
                  <a:lnTo>
                    <a:pt x="1297" y="46"/>
                  </a:lnTo>
                  <a:lnTo>
                    <a:pt x="1302" y="51"/>
                  </a:lnTo>
                  <a:lnTo>
                    <a:pt x="1307" y="58"/>
                  </a:lnTo>
                  <a:lnTo>
                    <a:pt x="1313" y="67"/>
                  </a:lnTo>
                  <a:lnTo>
                    <a:pt x="1318" y="76"/>
                  </a:lnTo>
                  <a:lnTo>
                    <a:pt x="1319" y="82"/>
                  </a:lnTo>
                  <a:lnTo>
                    <a:pt x="1321" y="88"/>
                  </a:lnTo>
                  <a:lnTo>
                    <a:pt x="1324" y="93"/>
                  </a:lnTo>
                  <a:lnTo>
                    <a:pt x="1327" y="99"/>
                  </a:lnTo>
                  <a:lnTo>
                    <a:pt x="1332" y="103"/>
                  </a:lnTo>
                  <a:lnTo>
                    <a:pt x="1336" y="106"/>
                  </a:lnTo>
                  <a:lnTo>
                    <a:pt x="1343" y="109"/>
                  </a:lnTo>
                  <a:lnTo>
                    <a:pt x="1348" y="112"/>
                  </a:lnTo>
                  <a:lnTo>
                    <a:pt x="1376" y="121"/>
                  </a:lnTo>
                  <a:lnTo>
                    <a:pt x="1407" y="131"/>
                  </a:lnTo>
                  <a:lnTo>
                    <a:pt x="1415" y="134"/>
                  </a:lnTo>
                  <a:lnTo>
                    <a:pt x="1422" y="138"/>
                  </a:lnTo>
                  <a:lnTo>
                    <a:pt x="1431" y="142"/>
                  </a:lnTo>
                  <a:lnTo>
                    <a:pt x="1438" y="146"/>
                  </a:lnTo>
                  <a:lnTo>
                    <a:pt x="1444" y="152"/>
                  </a:lnTo>
                  <a:lnTo>
                    <a:pt x="1451" y="158"/>
                  </a:lnTo>
                  <a:lnTo>
                    <a:pt x="1458" y="165"/>
                  </a:lnTo>
                  <a:lnTo>
                    <a:pt x="1463" y="173"/>
                  </a:lnTo>
                  <a:lnTo>
                    <a:pt x="1468" y="183"/>
                  </a:lnTo>
                  <a:lnTo>
                    <a:pt x="1472" y="193"/>
                  </a:lnTo>
                  <a:lnTo>
                    <a:pt x="1476" y="203"/>
                  </a:lnTo>
                  <a:lnTo>
                    <a:pt x="1479" y="217"/>
                  </a:lnTo>
                  <a:lnTo>
                    <a:pt x="1482" y="230"/>
                  </a:lnTo>
                  <a:lnTo>
                    <a:pt x="1484" y="246"/>
                  </a:lnTo>
                  <a:lnTo>
                    <a:pt x="1485" y="262"/>
                  </a:lnTo>
                  <a:lnTo>
                    <a:pt x="1484" y="281"/>
                  </a:lnTo>
                  <a:lnTo>
                    <a:pt x="1489" y="470"/>
                  </a:lnTo>
                  <a:lnTo>
                    <a:pt x="1492" y="504"/>
                  </a:lnTo>
                  <a:lnTo>
                    <a:pt x="1494" y="536"/>
                  </a:lnTo>
                  <a:lnTo>
                    <a:pt x="1495" y="567"/>
                  </a:lnTo>
                  <a:lnTo>
                    <a:pt x="1495" y="596"/>
                  </a:lnTo>
                  <a:lnTo>
                    <a:pt x="1494" y="624"/>
                  </a:lnTo>
                  <a:lnTo>
                    <a:pt x="1492" y="650"/>
                  </a:lnTo>
                  <a:lnTo>
                    <a:pt x="1489" y="675"/>
                  </a:lnTo>
                  <a:lnTo>
                    <a:pt x="1485" y="698"/>
                  </a:lnTo>
                  <a:lnTo>
                    <a:pt x="1479" y="720"/>
                  </a:lnTo>
                  <a:lnTo>
                    <a:pt x="1473" y="740"/>
                  </a:lnTo>
                  <a:lnTo>
                    <a:pt x="1466" y="759"/>
                  </a:lnTo>
                  <a:lnTo>
                    <a:pt x="1458" y="777"/>
                  </a:lnTo>
                  <a:lnTo>
                    <a:pt x="1449" y="793"/>
                  </a:lnTo>
                  <a:lnTo>
                    <a:pt x="1439" y="808"/>
                  </a:lnTo>
                  <a:lnTo>
                    <a:pt x="1429" y="821"/>
                  </a:lnTo>
                  <a:lnTo>
                    <a:pt x="1416" y="833"/>
                  </a:lnTo>
                  <a:lnTo>
                    <a:pt x="1400" y="845"/>
                  </a:lnTo>
                  <a:lnTo>
                    <a:pt x="1387" y="854"/>
                  </a:lnTo>
                  <a:lnTo>
                    <a:pt x="1382" y="858"/>
                  </a:lnTo>
                  <a:lnTo>
                    <a:pt x="1379" y="863"/>
                  </a:lnTo>
                  <a:lnTo>
                    <a:pt x="1376" y="867"/>
                  </a:lnTo>
                  <a:lnTo>
                    <a:pt x="1375" y="870"/>
                  </a:lnTo>
                  <a:lnTo>
                    <a:pt x="1374" y="873"/>
                  </a:lnTo>
                  <a:lnTo>
                    <a:pt x="1373" y="876"/>
                  </a:lnTo>
                  <a:lnTo>
                    <a:pt x="1374" y="878"/>
                  </a:lnTo>
                  <a:lnTo>
                    <a:pt x="1375" y="881"/>
                  </a:lnTo>
                  <a:lnTo>
                    <a:pt x="1379" y="885"/>
                  </a:lnTo>
                  <a:lnTo>
                    <a:pt x="1384" y="889"/>
                  </a:lnTo>
                  <a:lnTo>
                    <a:pt x="1399" y="895"/>
                  </a:lnTo>
                  <a:lnTo>
                    <a:pt x="1415" y="901"/>
                  </a:lnTo>
                  <a:lnTo>
                    <a:pt x="1422" y="904"/>
                  </a:lnTo>
                  <a:lnTo>
                    <a:pt x="1429" y="907"/>
                  </a:lnTo>
                  <a:lnTo>
                    <a:pt x="1431" y="909"/>
                  </a:lnTo>
                  <a:lnTo>
                    <a:pt x="1433" y="911"/>
                  </a:lnTo>
                  <a:lnTo>
                    <a:pt x="1434" y="914"/>
                  </a:lnTo>
                  <a:lnTo>
                    <a:pt x="1435" y="917"/>
                  </a:lnTo>
                  <a:lnTo>
                    <a:pt x="1435" y="926"/>
                  </a:lnTo>
                  <a:lnTo>
                    <a:pt x="1436" y="934"/>
                  </a:lnTo>
                  <a:lnTo>
                    <a:pt x="1437" y="942"/>
                  </a:lnTo>
                  <a:lnTo>
                    <a:pt x="1439" y="951"/>
                  </a:lnTo>
                  <a:lnTo>
                    <a:pt x="1442" y="958"/>
                  </a:lnTo>
                  <a:lnTo>
                    <a:pt x="1445" y="965"/>
                  </a:lnTo>
                  <a:lnTo>
                    <a:pt x="1449" y="972"/>
                  </a:lnTo>
                  <a:lnTo>
                    <a:pt x="1453" y="980"/>
                  </a:lnTo>
                  <a:lnTo>
                    <a:pt x="1463" y="993"/>
                  </a:lnTo>
                  <a:lnTo>
                    <a:pt x="1474" y="1007"/>
                  </a:lnTo>
                  <a:lnTo>
                    <a:pt x="1487" y="1020"/>
                  </a:lnTo>
                  <a:lnTo>
                    <a:pt x="1500" y="1033"/>
                  </a:lnTo>
                  <a:lnTo>
                    <a:pt x="1528" y="1060"/>
                  </a:lnTo>
                  <a:lnTo>
                    <a:pt x="1556" y="1090"/>
                  </a:lnTo>
                  <a:lnTo>
                    <a:pt x="1570" y="1106"/>
                  </a:lnTo>
                  <a:lnTo>
                    <a:pt x="1583" y="1124"/>
                  </a:lnTo>
                  <a:lnTo>
                    <a:pt x="1594" y="1142"/>
                  </a:lnTo>
                  <a:lnTo>
                    <a:pt x="1604" y="1163"/>
                  </a:lnTo>
                  <a:lnTo>
                    <a:pt x="1608" y="1171"/>
                  </a:lnTo>
                  <a:lnTo>
                    <a:pt x="1613" y="1179"/>
                  </a:lnTo>
                  <a:lnTo>
                    <a:pt x="1618" y="1184"/>
                  </a:lnTo>
                  <a:lnTo>
                    <a:pt x="1624" y="1188"/>
                  </a:lnTo>
                  <a:lnTo>
                    <a:pt x="1632" y="1192"/>
                  </a:lnTo>
                  <a:lnTo>
                    <a:pt x="1639" y="1194"/>
                  </a:lnTo>
                  <a:lnTo>
                    <a:pt x="1647" y="1196"/>
                  </a:lnTo>
                  <a:lnTo>
                    <a:pt x="1656" y="1197"/>
                  </a:lnTo>
                  <a:lnTo>
                    <a:pt x="1673" y="1197"/>
                  </a:lnTo>
                  <a:lnTo>
                    <a:pt x="1693" y="1195"/>
                  </a:lnTo>
                  <a:lnTo>
                    <a:pt x="1713" y="1193"/>
                  </a:lnTo>
                  <a:lnTo>
                    <a:pt x="1732" y="1190"/>
                  </a:lnTo>
                  <a:lnTo>
                    <a:pt x="1752" y="1187"/>
                  </a:lnTo>
                  <a:lnTo>
                    <a:pt x="1771" y="1186"/>
                  </a:lnTo>
                  <a:lnTo>
                    <a:pt x="1780" y="1186"/>
                  </a:lnTo>
                  <a:lnTo>
                    <a:pt x="1788" y="1187"/>
                  </a:lnTo>
                  <a:lnTo>
                    <a:pt x="1796" y="1188"/>
                  </a:lnTo>
                  <a:lnTo>
                    <a:pt x="1804" y="1190"/>
                  </a:lnTo>
                  <a:lnTo>
                    <a:pt x="1811" y="1192"/>
                  </a:lnTo>
                  <a:lnTo>
                    <a:pt x="1817" y="1196"/>
                  </a:lnTo>
                  <a:lnTo>
                    <a:pt x="1822" y="1202"/>
                  </a:lnTo>
                  <a:lnTo>
                    <a:pt x="1828" y="1208"/>
                  </a:lnTo>
                  <a:lnTo>
                    <a:pt x="1832" y="1215"/>
                  </a:lnTo>
                  <a:lnTo>
                    <a:pt x="1835" y="1223"/>
                  </a:lnTo>
                  <a:lnTo>
                    <a:pt x="1837" y="1234"/>
                  </a:lnTo>
                  <a:lnTo>
                    <a:pt x="1838" y="1245"/>
                  </a:lnTo>
                  <a:lnTo>
                    <a:pt x="1837" y="1250"/>
                  </a:lnTo>
                  <a:lnTo>
                    <a:pt x="1835" y="1256"/>
                  </a:lnTo>
                  <a:lnTo>
                    <a:pt x="1835" y="1263"/>
                  </a:lnTo>
                  <a:lnTo>
                    <a:pt x="1835" y="1269"/>
                  </a:lnTo>
                  <a:lnTo>
                    <a:pt x="1836" y="1282"/>
                  </a:lnTo>
                  <a:lnTo>
                    <a:pt x="1839" y="1296"/>
                  </a:lnTo>
                  <a:lnTo>
                    <a:pt x="1848" y="1323"/>
                  </a:lnTo>
                  <a:lnTo>
                    <a:pt x="1858" y="1349"/>
                  </a:lnTo>
                  <a:lnTo>
                    <a:pt x="1862" y="1360"/>
                  </a:lnTo>
                  <a:lnTo>
                    <a:pt x="1864" y="1372"/>
                  </a:lnTo>
                  <a:lnTo>
                    <a:pt x="1864" y="1377"/>
                  </a:lnTo>
                  <a:lnTo>
                    <a:pt x="1863" y="1382"/>
                  </a:lnTo>
                  <a:lnTo>
                    <a:pt x="1863" y="1387"/>
                  </a:lnTo>
                  <a:lnTo>
                    <a:pt x="1861" y="1391"/>
                  </a:lnTo>
                  <a:lnTo>
                    <a:pt x="1859" y="1395"/>
                  </a:lnTo>
                  <a:lnTo>
                    <a:pt x="1855" y="1399"/>
                  </a:lnTo>
                  <a:lnTo>
                    <a:pt x="1851" y="1402"/>
                  </a:lnTo>
                  <a:lnTo>
                    <a:pt x="1846" y="1405"/>
                  </a:lnTo>
                  <a:lnTo>
                    <a:pt x="1840" y="1407"/>
                  </a:lnTo>
                  <a:lnTo>
                    <a:pt x="1833" y="1409"/>
                  </a:lnTo>
                  <a:lnTo>
                    <a:pt x="1824" y="1410"/>
                  </a:lnTo>
                  <a:lnTo>
                    <a:pt x="1814" y="1411"/>
                  </a:lnTo>
                  <a:lnTo>
                    <a:pt x="1803" y="1409"/>
                  </a:lnTo>
                  <a:lnTo>
                    <a:pt x="1792" y="1409"/>
                  </a:lnTo>
                  <a:lnTo>
                    <a:pt x="1783" y="1410"/>
                  </a:lnTo>
                  <a:lnTo>
                    <a:pt x="1775" y="1412"/>
                  </a:lnTo>
                  <a:lnTo>
                    <a:pt x="1766" y="1415"/>
                  </a:lnTo>
                  <a:lnTo>
                    <a:pt x="1759" y="1418"/>
                  </a:lnTo>
                  <a:lnTo>
                    <a:pt x="1753" y="1423"/>
                  </a:lnTo>
                  <a:lnTo>
                    <a:pt x="1748" y="1429"/>
                  </a:lnTo>
                  <a:lnTo>
                    <a:pt x="1744" y="1434"/>
                  </a:lnTo>
                  <a:lnTo>
                    <a:pt x="1738" y="1441"/>
                  </a:lnTo>
                  <a:lnTo>
                    <a:pt x="1735" y="1448"/>
                  </a:lnTo>
                  <a:lnTo>
                    <a:pt x="1732" y="1456"/>
                  </a:lnTo>
                  <a:lnTo>
                    <a:pt x="1727" y="1472"/>
                  </a:lnTo>
                  <a:lnTo>
                    <a:pt x="1723" y="1490"/>
                  </a:lnTo>
                  <a:lnTo>
                    <a:pt x="1717" y="1526"/>
                  </a:lnTo>
                  <a:lnTo>
                    <a:pt x="1709" y="1560"/>
                  </a:lnTo>
                  <a:lnTo>
                    <a:pt x="1707" y="1569"/>
                  </a:lnTo>
                  <a:lnTo>
                    <a:pt x="1705" y="1576"/>
                  </a:lnTo>
                  <a:lnTo>
                    <a:pt x="1702" y="1582"/>
                  </a:lnTo>
                  <a:lnTo>
                    <a:pt x="1699" y="1588"/>
                  </a:lnTo>
                  <a:lnTo>
                    <a:pt x="1695" y="1593"/>
                  </a:lnTo>
                  <a:lnTo>
                    <a:pt x="1691" y="1599"/>
                  </a:lnTo>
                  <a:lnTo>
                    <a:pt x="1686" y="1603"/>
                  </a:lnTo>
                  <a:lnTo>
                    <a:pt x="1679" y="1605"/>
                  </a:lnTo>
                  <a:lnTo>
                    <a:pt x="1674" y="1612"/>
                  </a:lnTo>
                  <a:lnTo>
                    <a:pt x="1669" y="1617"/>
                  </a:lnTo>
                  <a:lnTo>
                    <a:pt x="1665" y="1623"/>
                  </a:lnTo>
                  <a:lnTo>
                    <a:pt x="1663" y="1629"/>
                  </a:lnTo>
                  <a:lnTo>
                    <a:pt x="1661" y="1633"/>
                  </a:lnTo>
                  <a:lnTo>
                    <a:pt x="1660" y="1637"/>
                  </a:lnTo>
                  <a:lnTo>
                    <a:pt x="1660" y="1641"/>
                  </a:lnTo>
                  <a:lnTo>
                    <a:pt x="1661" y="1645"/>
                  </a:lnTo>
                  <a:lnTo>
                    <a:pt x="1662" y="1648"/>
                  </a:lnTo>
                  <a:lnTo>
                    <a:pt x="1664" y="1651"/>
                  </a:lnTo>
                  <a:lnTo>
                    <a:pt x="1667" y="1655"/>
                  </a:lnTo>
                  <a:lnTo>
                    <a:pt x="1670" y="1657"/>
                  </a:lnTo>
                  <a:lnTo>
                    <a:pt x="1677" y="1662"/>
                  </a:lnTo>
                  <a:lnTo>
                    <a:pt x="1687" y="1667"/>
                  </a:lnTo>
                  <a:lnTo>
                    <a:pt x="1696" y="1672"/>
                  </a:lnTo>
                  <a:lnTo>
                    <a:pt x="1705" y="1677"/>
                  </a:lnTo>
                  <a:lnTo>
                    <a:pt x="1716" y="1684"/>
                  </a:lnTo>
                  <a:lnTo>
                    <a:pt x="1724" y="1691"/>
                  </a:lnTo>
                  <a:lnTo>
                    <a:pt x="1728" y="1695"/>
                  </a:lnTo>
                  <a:lnTo>
                    <a:pt x="1731" y="1699"/>
                  </a:lnTo>
                  <a:lnTo>
                    <a:pt x="1734" y="1703"/>
                  </a:lnTo>
                  <a:lnTo>
                    <a:pt x="1737" y="1708"/>
                  </a:lnTo>
                  <a:lnTo>
                    <a:pt x="1739" y="1714"/>
                  </a:lnTo>
                  <a:lnTo>
                    <a:pt x="1740" y="1720"/>
                  </a:lnTo>
                  <a:lnTo>
                    <a:pt x="1742" y="1726"/>
                  </a:lnTo>
                  <a:lnTo>
                    <a:pt x="1742" y="1732"/>
                  </a:lnTo>
                  <a:lnTo>
                    <a:pt x="1747" y="1756"/>
                  </a:lnTo>
                  <a:lnTo>
                    <a:pt x="1752" y="1778"/>
                  </a:lnTo>
                  <a:lnTo>
                    <a:pt x="1758" y="1797"/>
                  </a:lnTo>
                  <a:lnTo>
                    <a:pt x="1765" y="1812"/>
                  </a:lnTo>
                  <a:lnTo>
                    <a:pt x="1769" y="1818"/>
                  </a:lnTo>
                  <a:lnTo>
                    <a:pt x="1775" y="1823"/>
                  </a:lnTo>
                  <a:lnTo>
                    <a:pt x="1779" y="1829"/>
                  </a:lnTo>
                  <a:lnTo>
                    <a:pt x="1784" y="1833"/>
                  </a:lnTo>
                  <a:lnTo>
                    <a:pt x="1789" y="1836"/>
                  </a:lnTo>
                  <a:lnTo>
                    <a:pt x="1794" y="1838"/>
                  </a:lnTo>
                  <a:lnTo>
                    <a:pt x="1801" y="1840"/>
                  </a:lnTo>
                  <a:lnTo>
                    <a:pt x="1807" y="1840"/>
                  </a:lnTo>
                  <a:lnTo>
                    <a:pt x="1825" y="2001"/>
                  </a:lnTo>
                  <a:lnTo>
                    <a:pt x="1831" y="2004"/>
                  </a:lnTo>
                  <a:lnTo>
                    <a:pt x="1836" y="2007"/>
                  </a:lnTo>
                  <a:lnTo>
                    <a:pt x="1840" y="2011"/>
                  </a:lnTo>
                  <a:lnTo>
                    <a:pt x="1844" y="2014"/>
                  </a:lnTo>
                  <a:lnTo>
                    <a:pt x="1850" y="2023"/>
                  </a:lnTo>
                  <a:lnTo>
                    <a:pt x="1854" y="2031"/>
                  </a:lnTo>
                  <a:lnTo>
                    <a:pt x="1858" y="2040"/>
                  </a:lnTo>
                  <a:lnTo>
                    <a:pt x="1861" y="2049"/>
                  </a:lnTo>
                  <a:lnTo>
                    <a:pt x="1862" y="2059"/>
                  </a:lnTo>
                  <a:lnTo>
                    <a:pt x="1864" y="2068"/>
                  </a:lnTo>
                  <a:lnTo>
                    <a:pt x="1866" y="2077"/>
                  </a:lnTo>
                  <a:lnTo>
                    <a:pt x="1868" y="2086"/>
                  </a:lnTo>
                  <a:lnTo>
                    <a:pt x="1871" y="2094"/>
                  </a:lnTo>
                  <a:lnTo>
                    <a:pt x="1875" y="2101"/>
                  </a:lnTo>
                  <a:lnTo>
                    <a:pt x="1880" y="2108"/>
                  </a:lnTo>
                  <a:lnTo>
                    <a:pt x="1888" y="2113"/>
                  </a:lnTo>
                  <a:lnTo>
                    <a:pt x="1892" y="2114"/>
                  </a:lnTo>
                  <a:lnTo>
                    <a:pt x="1897" y="2116"/>
                  </a:lnTo>
                  <a:lnTo>
                    <a:pt x="1902" y="2117"/>
                  </a:lnTo>
                  <a:lnTo>
                    <a:pt x="1908" y="2118"/>
                  </a:lnTo>
                  <a:lnTo>
                    <a:pt x="1918" y="2119"/>
                  </a:lnTo>
                  <a:lnTo>
                    <a:pt x="1926" y="2120"/>
                  </a:lnTo>
                  <a:lnTo>
                    <a:pt x="1935" y="2123"/>
                  </a:lnTo>
                  <a:lnTo>
                    <a:pt x="1945" y="2126"/>
                  </a:lnTo>
                  <a:lnTo>
                    <a:pt x="1962" y="2136"/>
                  </a:lnTo>
                  <a:lnTo>
                    <a:pt x="1980" y="2145"/>
                  </a:lnTo>
                  <a:lnTo>
                    <a:pt x="1997" y="2154"/>
                  </a:lnTo>
                  <a:lnTo>
                    <a:pt x="2013" y="2160"/>
                  </a:lnTo>
                  <a:lnTo>
                    <a:pt x="2020" y="2162"/>
                  </a:lnTo>
                  <a:lnTo>
                    <a:pt x="2027" y="2162"/>
                  </a:lnTo>
                  <a:lnTo>
                    <a:pt x="2034" y="2161"/>
                  </a:lnTo>
                  <a:lnTo>
                    <a:pt x="2039" y="2158"/>
                  </a:lnTo>
                  <a:lnTo>
                    <a:pt x="2136" y="2250"/>
                  </a:lnTo>
                  <a:lnTo>
                    <a:pt x="2113" y="2276"/>
                  </a:lnTo>
                  <a:lnTo>
                    <a:pt x="2091" y="2301"/>
                  </a:lnTo>
                  <a:lnTo>
                    <a:pt x="2067" y="2324"/>
                  </a:lnTo>
                  <a:lnTo>
                    <a:pt x="2044" y="2345"/>
                  </a:lnTo>
                  <a:lnTo>
                    <a:pt x="2033" y="2353"/>
                  </a:lnTo>
                  <a:lnTo>
                    <a:pt x="2022" y="2361"/>
                  </a:lnTo>
                  <a:lnTo>
                    <a:pt x="2012" y="2369"/>
                  </a:lnTo>
                  <a:lnTo>
                    <a:pt x="2002" y="2375"/>
                  </a:lnTo>
                  <a:lnTo>
                    <a:pt x="1992" y="2380"/>
                  </a:lnTo>
                  <a:lnTo>
                    <a:pt x="1984" y="2383"/>
                  </a:lnTo>
                  <a:lnTo>
                    <a:pt x="1976" y="2386"/>
                  </a:lnTo>
                  <a:lnTo>
                    <a:pt x="1968" y="2387"/>
                  </a:lnTo>
                  <a:lnTo>
                    <a:pt x="1935" y="2425"/>
                  </a:lnTo>
                  <a:lnTo>
                    <a:pt x="1905" y="2462"/>
                  </a:lnTo>
                  <a:lnTo>
                    <a:pt x="1892" y="2480"/>
                  </a:lnTo>
                  <a:lnTo>
                    <a:pt x="1878" y="2498"/>
                  </a:lnTo>
                  <a:lnTo>
                    <a:pt x="1866" y="2517"/>
                  </a:lnTo>
                  <a:lnTo>
                    <a:pt x="1854" y="2536"/>
                  </a:lnTo>
                  <a:lnTo>
                    <a:pt x="1843" y="2554"/>
                  </a:lnTo>
                  <a:lnTo>
                    <a:pt x="1833" y="2573"/>
                  </a:lnTo>
                  <a:lnTo>
                    <a:pt x="1824" y="2591"/>
                  </a:lnTo>
                  <a:lnTo>
                    <a:pt x="1815" y="2609"/>
                  </a:lnTo>
                  <a:lnTo>
                    <a:pt x="1808" y="2628"/>
                  </a:lnTo>
                  <a:lnTo>
                    <a:pt x="1802" y="2647"/>
                  </a:lnTo>
                  <a:lnTo>
                    <a:pt x="1796" y="2665"/>
                  </a:lnTo>
                  <a:lnTo>
                    <a:pt x="1791" y="2684"/>
                  </a:lnTo>
                  <a:lnTo>
                    <a:pt x="1792" y="2700"/>
                  </a:lnTo>
                  <a:lnTo>
                    <a:pt x="1794" y="2717"/>
                  </a:lnTo>
                  <a:lnTo>
                    <a:pt x="1799" y="2733"/>
                  </a:lnTo>
                  <a:lnTo>
                    <a:pt x="1803" y="2748"/>
                  </a:lnTo>
                  <a:lnTo>
                    <a:pt x="1809" y="2763"/>
                  </a:lnTo>
                  <a:lnTo>
                    <a:pt x="1816" y="2776"/>
                  </a:lnTo>
                  <a:lnTo>
                    <a:pt x="1824" y="2790"/>
                  </a:lnTo>
                  <a:lnTo>
                    <a:pt x="1834" y="2802"/>
                  </a:lnTo>
                  <a:lnTo>
                    <a:pt x="1844" y="2813"/>
                  </a:lnTo>
                  <a:lnTo>
                    <a:pt x="1854" y="2825"/>
                  </a:lnTo>
                  <a:lnTo>
                    <a:pt x="1866" y="2835"/>
                  </a:lnTo>
                  <a:lnTo>
                    <a:pt x="1877" y="2846"/>
                  </a:lnTo>
                  <a:lnTo>
                    <a:pt x="1901" y="2864"/>
                  </a:lnTo>
                  <a:lnTo>
                    <a:pt x="1925" y="2882"/>
                  </a:lnTo>
                  <a:lnTo>
                    <a:pt x="1932" y="2893"/>
                  </a:lnTo>
                  <a:lnTo>
                    <a:pt x="1938" y="2904"/>
                  </a:lnTo>
                  <a:lnTo>
                    <a:pt x="1943" y="2914"/>
                  </a:lnTo>
                  <a:lnTo>
                    <a:pt x="1945" y="2924"/>
                  </a:lnTo>
                  <a:lnTo>
                    <a:pt x="1947" y="2934"/>
                  </a:lnTo>
                  <a:lnTo>
                    <a:pt x="1947" y="2942"/>
                  </a:lnTo>
                  <a:lnTo>
                    <a:pt x="1945" y="2950"/>
                  </a:lnTo>
                  <a:lnTo>
                    <a:pt x="1943" y="2957"/>
                  </a:lnTo>
                  <a:lnTo>
                    <a:pt x="1938" y="2965"/>
                  </a:lnTo>
                  <a:lnTo>
                    <a:pt x="1933" y="2971"/>
                  </a:lnTo>
                  <a:lnTo>
                    <a:pt x="1927" y="2977"/>
                  </a:lnTo>
                  <a:lnTo>
                    <a:pt x="1921" y="2983"/>
                  </a:lnTo>
                  <a:lnTo>
                    <a:pt x="1912" y="2988"/>
                  </a:lnTo>
                  <a:lnTo>
                    <a:pt x="1904" y="2993"/>
                  </a:lnTo>
                  <a:lnTo>
                    <a:pt x="1894" y="2996"/>
                  </a:lnTo>
                  <a:lnTo>
                    <a:pt x="1885" y="3000"/>
                  </a:lnTo>
                  <a:lnTo>
                    <a:pt x="1879" y="3009"/>
                  </a:lnTo>
                  <a:lnTo>
                    <a:pt x="1874" y="3019"/>
                  </a:lnTo>
                  <a:lnTo>
                    <a:pt x="1871" y="3028"/>
                  </a:lnTo>
                  <a:lnTo>
                    <a:pt x="1869" y="3038"/>
                  </a:lnTo>
                  <a:lnTo>
                    <a:pt x="1867" y="3048"/>
                  </a:lnTo>
                  <a:lnTo>
                    <a:pt x="1867" y="3058"/>
                  </a:lnTo>
                  <a:lnTo>
                    <a:pt x="1867" y="3067"/>
                  </a:lnTo>
                  <a:lnTo>
                    <a:pt x="1867" y="3078"/>
                  </a:lnTo>
                  <a:lnTo>
                    <a:pt x="1869" y="3087"/>
                  </a:lnTo>
                  <a:lnTo>
                    <a:pt x="1871" y="3097"/>
                  </a:lnTo>
                  <a:lnTo>
                    <a:pt x="1873" y="3107"/>
                  </a:lnTo>
                  <a:lnTo>
                    <a:pt x="1876" y="3116"/>
                  </a:lnTo>
                  <a:lnTo>
                    <a:pt x="1883" y="3134"/>
                  </a:lnTo>
                  <a:lnTo>
                    <a:pt x="1892" y="3150"/>
                  </a:lnTo>
                  <a:lnTo>
                    <a:pt x="1895" y="3158"/>
                  </a:lnTo>
                  <a:lnTo>
                    <a:pt x="1898" y="3166"/>
                  </a:lnTo>
                  <a:lnTo>
                    <a:pt x="1899" y="3175"/>
                  </a:lnTo>
                  <a:lnTo>
                    <a:pt x="1899" y="3185"/>
                  </a:lnTo>
                  <a:lnTo>
                    <a:pt x="1898" y="3203"/>
                  </a:lnTo>
                  <a:lnTo>
                    <a:pt x="1897" y="3223"/>
                  </a:lnTo>
                  <a:lnTo>
                    <a:pt x="1896" y="3233"/>
                  </a:lnTo>
                  <a:lnTo>
                    <a:pt x="1896" y="3243"/>
                  </a:lnTo>
                  <a:lnTo>
                    <a:pt x="1897" y="3252"/>
                  </a:lnTo>
                  <a:lnTo>
                    <a:pt x="1898" y="3260"/>
                  </a:lnTo>
                  <a:lnTo>
                    <a:pt x="1900" y="3268"/>
                  </a:lnTo>
                  <a:lnTo>
                    <a:pt x="1904" y="3276"/>
                  </a:lnTo>
                  <a:lnTo>
                    <a:pt x="1909" y="3283"/>
                  </a:lnTo>
                  <a:lnTo>
                    <a:pt x="1916" y="3289"/>
                  </a:lnTo>
                  <a:lnTo>
                    <a:pt x="1924" y="3295"/>
                  </a:lnTo>
                  <a:lnTo>
                    <a:pt x="1930" y="3302"/>
                  </a:lnTo>
                  <a:lnTo>
                    <a:pt x="1935" y="3308"/>
                  </a:lnTo>
                  <a:lnTo>
                    <a:pt x="1939" y="3315"/>
                  </a:lnTo>
                  <a:lnTo>
                    <a:pt x="1943" y="3322"/>
                  </a:lnTo>
                  <a:lnTo>
                    <a:pt x="1944" y="3330"/>
                  </a:lnTo>
                  <a:lnTo>
                    <a:pt x="1945" y="3337"/>
                  </a:lnTo>
                  <a:lnTo>
                    <a:pt x="1945" y="3345"/>
                  </a:lnTo>
                  <a:lnTo>
                    <a:pt x="1944" y="3352"/>
                  </a:lnTo>
                  <a:lnTo>
                    <a:pt x="1941" y="3360"/>
                  </a:lnTo>
                  <a:lnTo>
                    <a:pt x="1938" y="3366"/>
                  </a:lnTo>
                  <a:lnTo>
                    <a:pt x="1934" y="3373"/>
                  </a:lnTo>
                  <a:lnTo>
                    <a:pt x="1929" y="3379"/>
                  </a:lnTo>
                  <a:lnTo>
                    <a:pt x="1923" y="3386"/>
                  </a:lnTo>
                  <a:lnTo>
                    <a:pt x="1916" y="3391"/>
                  </a:lnTo>
                  <a:lnTo>
                    <a:pt x="1908" y="3396"/>
                  </a:lnTo>
                  <a:lnTo>
                    <a:pt x="1909" y="3492"/>
                  </a:lnTo>
                  <a:lnTo>
                    <a:pt x="1908" y="3492"/>
                  </a:lnTo>
                  <a:lnTo>
                    <a:pt x="1890" y="3498"/>
                  </a:lnTo>
                  <a:lnTo>
                    <a:pt x="1872" y="3502"/>
                  </a:lnTo>
                  <a:lnTo>
                    <a:pt x="1855" y="3505"/>
                  </a:lnTo>
                  <a:lnTo>
                    <a:pt x="1842" y="3507"/>
                  </a:lnTo>
                  <a:lnTo>
                    <a:pt x="1829" y="3508"/>
                  </a:lnTo>
                  <a:lnTo>
                    <a:pt x="1818" y="3508"/>
                  </a:lnTo>
                  <a:lnTo>
                    <a:pt x="1809" y="3507"/>
                  </a:lnTo>
                  <a:lnTo>
                    <a:pt x="1801" y="3505"/>
                  </a:lnTo>
                  <a:lnTo>
                    <a:pt x="1793" y="3502"/>
                  </a:lnTo>
                  <a:lnTo>
                    <a:pt x="1788" y="3498"/>
                  </a:lnTo>
                  <a:lnTo>
                    <a:pt x="1784" y="3492"/>
                  </a:lnTo>
                  <a:lnTo>
                    <a:pt x="1781" y="3486"/>
                  </a:lnTo>
                  <a:lnTo>
                    <a:pt x="1780" y="3479"/>
                  </a:lnTo>
                  <a:lnTo>
                    <a:pt x="1779" y="3470"/>
                  </a:lnTo>
                  <a:lnTo>
                    <a:pt x="1780" y="3460"/>
                  </a:lnTo>
                  <a:lnTo>
                    <a:pt x="1782" y="3450"/>
                  </a:lnTo>
                  <a:lnTo>
                    <a:pt x="1778" y="3347"/>
                  </a:lnTo>
                  <a:lnTo>
                    <a:pt x="1629" y="3341"/>
                  </a:lnTo>
                  <a:lnTo>
                    <a:pt x="1622" y="3366"/>
                  </a:lnTo>
                  <a:lnTo>
                    <a:pt x="1615" y="3395"/>
                  </a:lnTo>
                  <a:lnTo>
                    <a:pt x="1611" y="3408"/>
                  </a:lnTo>
                  <a:lnTo>
                    <a:pt x="1605" y="3421"/>
                  </a:lnTo>
                  <a:lnTo>
                    <a:pt x="1602" y="3426"/>
                  </a:lnTo>
                  <a:lnTo>
                    <a:pt x="1599" y="3431"/>
                  </a:lnTo>
                  <a:lnTo>
                    <a:pt x="1594" y="3436"/>
                  </a:lnTo>
                  <a:lnTo>
                    <a:pt x="1589" y="3441"/>
                  </a:lnTo>
                  <a:lnTo>
                    <a:pt x="1578" y="3448"/>
                  </a:lnTo>
                  <a:lnTo>
                    <a:pt x="1567" y="3455"/>
                  </a:lnTo>
                  <a:lnTo>
                    <a:pt x="1557" y="3461"/>
                  </a:lnTo>
                  <a:lnTo>
                    <a:pt x="1547" y="3466"/>
                  </a:lnTo>
                  <a:lnTo>
                    <a:pt x="1536" y="3471"/>
                  </a:lnTo>
                  <a:lnTo>
                    <a:pt x="1527" y="3474"/>
                  </a:lnTo>
                  <a:lnTo>
                    <a:pt x="1517" y="3476"/>
                  </a:lnTo>
                  <a:lnTo>
                    <a:pt x="1508" y="3477"/>
                  </a:lnTo>
                  <a:lnTo>
                    <a:pt x="1499" y="3477"/>
                  </a:lnTo>
                  <a:lnTo>
                    <a:pt x="1491" y="3476"/>
                  </a:lnTo>
                  <a:lnTo>
                    <a:pt x="1482" y="3474"/>
                  </a:lnTo>
                  <a:lnTo>
                    <a:pt x="1474" y="3471"/>
                  </a:lnTo>
                  <a:lnTo>
                    <a:pt x="1467" y="3466"/>
                  </a:lnTo>
                  <a:lnTo>
                    <a:pt x="1460" y="3461"/>
                  </a:lnTo>
                  <a:lnTo>
                    <a:pt x="1452" y="3455"/>
                  </a:lnTo>
                  <a:lnTo>
                    <a:pt x="1446" y="3448"/>
                  </a:lnTo>
                  <a:lnTo>
                    <a:pt x="1436" y="3436"/>
                  </a:lnTo>
                  <a:lnTo>
                    <a:pt x="1425" y="3427"/>
                  </a:lnTo>
                  <a:lnTo>
                    <a:pt x="1416" y="3420"/>
                  </a:lnTo>
                  <a:lnTo>
                    <a:pt x="1408" y="3414"/>
                  </a:lnTo>
                  <a:lnTo>
                    <a:pt x="1400" y="3410"/>
                  </a:lnTo>
                  <a:lnTo>
                    <a:pt x="1391" y="3409"/>
                  </a:lnTo>
                  <a:lnTo>
                    <a:pt x="1383" y="3409"/>
                  </a:lnTo>
                  <a:lnTo>
                    <a:pt x="1376" y="3412"/>
                  </a:lnTo>
                  <a:lnTo>
                    <a:pt x="1369" y="3415"/>
                  </a:lnTo>
                  <a:lnTo>
                    <a:pt x="1362" y="3420"/>
                  </a:lnTo>
                  <a:lnTo>
                    <a:pt x="1356" y="3426"/>
                  </a:lnTo>
                  <a:lnTo>
                    <a:pt x="1350" y="3434"/>
                  </a:lnTo>
                  <a:lnTo>
                    <a:pt x="1344" y="3444"/>
                  </a:lnTo>
                  <a:lnTo>
                    <a:pt x="1338" y="3454"/>
                  </a:lnTo>
                  <a:lnTo>
                    <a:pt x="1333" y="3465"/>
                  </a:lnTo>
                  <a:lnTo>
                    <a:pt x="1328" y="3479"/>
                  </a:lnTo>
                  <a:lnTo>
                    <a:pt x="1314" y="3485"/>
                  </a:lnTo>
                  <a:lnTo>
                    <a:pt x="1298" y="3489"/>
                  </a:lnTo>
                  <a:lnTo>
                    <a:pt x="1283" y="3492"/>
                  </a:lnTo>
                  <a:lnTo>
                    <a:pt x="1266" y="3492"/>
                  </a:lnTo>
                  <a:lnTo>
                    <a:pt x="1249" y="3491"/>
                  </a:lnTo>
                  <a:lnTo>
                    <a:pt x="1233" y="3489"/>
                  </a:lnTo>
                  <a:lnTo>
                    <a:pt x="1215" y="3484"/>
                  </a:lnTo>
                  <a:lnTo>
                    <a:pt x="1198" y="3477"/>
                  </a:lnTo>
                  <a:lnTo>
                    <a:pt x="1178" y="3464"/>
                  </a:lnTo>
                  <a:lnTo>
                    <a:pt x="1159" y="3454"/>
                  </a:lnTo>
                  <a:lnTo>
                    <a:pt x="1141" y="3445"/>
                  </a:lnTo>
                  <a:lnTo>
                    <a:pt x="1123" y="3437"/>
                  </a:lnTo>
                  <a:lnTo>
                    <a:pt x="1115" y="3435"/>
                  </a:lnTo>
                  <a:lnTo>
                    <a:pt x="1105" y="3433"/>
                  </a:lnTo>
                  <a:lnTo>
                    <a:pt x="1097" y="3432"/>
                  </a:lnTo>
                  <a:lnTo>
                    <a:pt x="1088" y="3432"/>
                  </a:lnTo>
                  <a:lnTo>
                    <a:pt x="1078" y="3433"/>
                  </a:lnTo>
                  <a:lnTo>
                    <a:pt x="1069" y="3435"/>
                  </a:lnTo>
                  <a:lnTo>
                    <a:pt x="1060" y="3438"/>
                  </a:lnTo>
                  <a:lnTo>
                    <a:pt x="1049" y="3443"/>
                  </a:lnTo>
                  <a:lnTo>
                    <a:pt x="1037" y="3450"/>
                  </a:lnTo>
                  <a:lnTo>
                    <a:pt x="1026" y="3455"/>
                  </a:lnTo>
                  <a:lnTo>
                    <a:pt x="1014" y="3458"/>
                  </a:lnTo>
                  <a:lnTo>
                    <a:pt x="1003" y="3460"/>
                  </a:lnTo>
                  <a:lnTo>
                    <a:pt x="992" y="3461"/>
                  </a:lnTo>
                  <a:lnTo>
                    <a:pt x="981" y="3460"/>
                  </a:lnTo>
                  <a:lnTo>
                    <a:pt x="972" y="3458"/>
                  </a:lnTo>
                  <a:lnTo>
                    <a:pt x="961" y="3454"/>
                  </a:lnTo>
                  <a:lnTo>
                    <a:pt x="953" y="3448"/>
                  </a:lnTo>
                  <a:lnTo>
                    <a:pt x="944" y="3442"/>
                  </a:lnTo>
                  <a:lnTo>
                    <a:pt x="935" y="3433"/>
                  </a:lnTo>
                  <a:lnTo>
                    <a:pt x="928" y="3423"/>
                  </a:lnTo>
                  <a:lnTo>
                    <a:pt x="921" y="3412"/>
                  </a:lnTo>
                  <a:lnTo>
                    <a:pt x="915" y="3398"/>
                  </a:lnTo>
                  <a:lnTo>
                    <a:pt x="910" y="3384"/>
                  </a:lnTo>
                  <a:lnTo>
                    <a:pt x="904" y="3368"/>
                  </a:lnTo>
                  <a:lnTo>
                    <a:pt x="915" y="3248"/>
                  </a:lnTo>
                  <a:lnTo>
                    <a:pt x="888" y="3238"/>
                  </a:lnTo>
                  <a:lnTo>
                    <a:pt x="883" y="3232"/>
                  </a:lnTo>
                  <a:lnTo>
                    <a:pt x="876" y="3227"/>
                  </a:lnTo>
                  <a:lnTo>
                    <a:pt x="871" y="3222"/>
                  </a:lnTo>
                  <a:lnTo>
                    <a:pt x="865" y="3219"/>
                  </a:lnTo>
                  <a:lnTo>
                    <a:pt x="860" y="3217"/>
                  </a:lnTo>
                  <a:lnTo>
                    <a:pt x="854" y="3215"/>
                  </a:lnTo>
                  <a:lnTo>
                    <a:pt x="847" y="3215"/>
                  </a:lnTo>
                  <a:lnTo>
                    <a:pt x="841" y="3215"/>
                  </a:lnTo>
                  <a:lnTo>
                    <a:pt x="834" y="3217"/>
                  </a:lnTo>
                  <a:lnTo>
                    <a:pt x="827" y="3219"/>
                  </a:lnTo>
                  <a:lnTo>
                    <a:pt x="819" y="3222"/>
                  </a:lnTo>
                  <a:lnTo>
                    <a:pt x="812" y="3226"/>
                  </a:lnTo>
                  <a:lnTo>
                    <a:pt x="797" y="3236"/>
                  </a:lnTo>
                  <a:lnTo>
                    <a:pt x="779" y="3251"/>
                  </a:lnTo>
                  <a:lnTo>
                    <a:pt x="776" y="3257"/>
                  </a:lnTo>
                  <a:lnTo>
                    <a:pt x="772" y="3261"/>
                  </a:lnTo>
                  <a:lnTo>
                    <a:pt x="769" y="3265"/>
                  </a:lnTo>
                  <a:lnTo>
                    <a:pt x="764" y="3268"/>
                  </a:lnTo>
                  <a:lnTo>
                    <a:pt x="760" y="3272"/>
                  </a:lnTo>
                  <a:lnTo>
                    <a:pt x="756" y="3274"/>
                  </a:lnTo>
                  <a:lnTo>
                    <a:pt x="751" y="3275"/>
                  </a:lnTo>
                  <a:lnTo>
                    <a:pt x="747" y="3276"/>
                  </a:lnTo>
                  <a:lnTo>
                    <a:pt x="742" y="3276"/>
                  </a:lnTo>
                  <a:lnTo>
                    <a:pt x="735" y="3275"/>
                  </a:lnTo>
                  <a:lnTo>
                    <a:pt x="730" y="3273"/>
                  </a:lnTo>
                  <a:lnTo>
                    <a:pt x="724" y="3271"/>
                  </a:lnTo>
                  <a:lnTo>
                    <a:pt x="713" y="3264"/>
                  </a:lnTo>
                  <a:lnTo>
                    <a:pt x="699" y="3255"/>
                  </a:lnTo>
                  <a:lnTo>
                    <a:pt x="687" y="3246"/>
                  </a:lnTo>
                  <a:lnTo>
                    <a:pt x="675" y="3238"/>
                  </a:lnTo>
                  <a:lnTo>
                    <a:pt x="670" y="3236"/>
                  </a:lnTo>
                  <a:lnTo>
                    <a:pt x="665" y="3235"/>
                  </a:lnTo>
                  <a:lnTo>
                    <a:pt x="661" y="3235"/>
                  </a:lnTo>
                  <a:lnTo>
                    <a:pt x="656" y="3236"/>
                  </a:lnTo>
                  <a:lnTo>
                    <a:pt x="653" y="3237"/>
                  </a:lnTo>
                  <a:lnTo>
                    <a:pt x="648" y="3239"/>
                  </a:lnTo>
                  <a:lnTo>
                    <a:pt x="645" y="3243"/>
                  </a:lnTo>
                  <a:lnTo>
                    <a:pt x="643" y="3246"/>
                  </a:lnTo>
                  <a:lnTo>
                    <a:pt x="640" y="3251"/>
                  </a:lnTo>
                  <a:lnTo>
                    <a:pt x="638" y="3256"/>
                  </a:lnTo>
                  <a:lnTo>
                    <a:pt x="637" y="3262"/>
                  </a:lnTo>
                  <a:lnTo>
                    <a:pt x="636" y="3269"/>
                  </a:lnTo>
                  <a:lnTo>
                    <a:pt x="624" y="3349"/>
                  </a:lnTo>
                  <a:lnTo>
                    <a:pt x="615" y="3358"/>
                  </a:lnTo>
                  <a:lnTo>
                    <a:pt x="606" y="3365"/>
                  </a:lnTo>
                  <a:lnTo>
                    <a:pt x="598" y="3371"/>
                  </a:lnTo>
                  <a:lnTo>
                    <a:pt x="588" y="3376"/>
                  </a:lnTo>
                  <a:lnTo>
                    <a:pt x="580" y="3379"/>
                  </a:lnTo>
                  <a:lnTo>
                    <a:pt x="571" y="3382"/>
                  </a:lnTo>
                  <a:lnTo>
                    <a:pt x="562" y="3385"/>
                  </a:lnTo>
                  <a:lnTo>
                    <a:pt x="553" y="3386"/>
                  </a:lnTo>
                  <a:lnTo>
                    <a:pt x="545" y="3385"/>
                  </a:lnTo>
                  <a:lnTo>
                    <a:pt x="535" y="3384"/>
                  </a:lnTo>
                  <a:lnTo>
                    <a:pt x="527" y="3381"/>
                  </a:lnTo>
                  <a:lnTo>
                    <a:pt x="518" y="3377"/>
                  </a:lnTo>
                  <a:lnTo>
                    <a:pt x="510" y="3373"/>
                  </a:lnTo>
                  <a:lnTo>
                    <a:pt x="500" y="3368"/>
                  </a:lnTo>
                  <a:lnTo>
                    <a:pt x="492" y="3361"/>
                  </a:lnTo>
                  <a:lnTo>
                    <a:pt x="483" y="3353"/>
                  </a:lnTo>
                  <a:lnTo>
                    <a:pt x="477" y="3346"/>
                  </a:lnTo>
                  <a:lnTo>
                    <a:pt x="471" y="3340"/>
                  </a:lnTo>
                  <a:lnTo>
                    <a:pt x="463" y="3333"/>
                  </a:lnTo>
                  <a:lnTo>
                    <a:pt x="455" y="3327"/>
                  </a:lnTo>
                  <a:lnTo>
                    <a:pt x="444" y="3320"/>
                  </a:lnTo>
                  <a:lnTo>
                    <a:pt x="434" y="3315"/>
                  </a:lnTo>
                  <a:lnTo>
                    <a:pt x="423" y="3309"/>
                  </a:lnTo>
                  <a:lnTo>
                    <a:pt x="409" y="3304"/>
                  </a:lnTo>
                  <a:lnTo>
                    <a:pt x="396" y="3299"/>
                  </a:lnTo>
                  <a:lnTo>
                    <a:pt x="380" y="3293"/>
                  </a:lnTo>
                  <a:lnTo>
                    <a:pt x="365" y="3289"/>
                  </a:lnTo>
                  <a:lnTo>
                    <a:pt x="348" y="3284"/>
                  </a:lnTo>
                  <a:lnTo>
                    <a:pt x="311" y="3277"/>
                  </a:lnTo>
                  <a:lnTo>
                    <a:pt x="269" y="3269"/>
                  </a:lnTo>
                  <a:lnTo>
                    <a:pt x="261" y="3272"/>
                  </a:lnTo>
                  <a:lnTo>
                    <a:pt x="253" y="3274"/>
                  </a:lnTo>
                  <a:lnTo>
                    <a:pt x="246" y="3275"/>
                  </a:lnTo>
                  <a:lnTo>
                    <a:pt x="240" y="3275"/>
                  </a:lnTo>
                  <a:lnTo>
                    <a:pt x="235" y="3273"/>
                  </a:lnTo>
                  <a:lnTo>
                    <a:pt x="230" y="3271"/>
                  </a:lnTo>
                  <a:lnTo>
                    <a:pt x="226" y="3267"/>
                  </a:lnTo>
                  <a:lnTo>
                    <a:pt x="223" y="3263"/>
                  </a:lnTo>
                  <a:lnTo>
                    <a:pt x="219" y="3257"/>
                  </a:lnTo>
                  <a:lnTo>
                    <a:pt x="218" y="3251"/>
                  </a:lnTo>
                  <a:lnTo>
                    <a:pt x="216" y="3244"/>
                  </a:lnTo>
                  <a:lnTo>
                    <a:pt x="216" y="3234"/>
                  </a:lnTo>
                  <a:lnTo>
                    <a:pt x="216" y="3225"/>
                  </a:lnTo>
                  <a:lnTo>
                    <a:pt x="217" y="3214"/>
                  </a:lnTo>
                  <a:lnTo>
                    <a:pt x="218" y="3202"/>
                  </a:lnTo>
                  <a:lnTo>
                    <a:pt x="222" y="3190"/>
                  </a:lnTo>
                  <a:lnTo>
                    <a:pt x="237" y="3073"/>
                  </a:lnTo>
                  <a:lnTo>
                    <a:pt x="237" y="3055"/>
                  </a:lnTo>
                  <a:lnTo>
                    <a:pt x="235" y="3039"/>
                  </a:lnTo>
                  <a:lnTo>
                    <a:pt x="232" y="3026"/>
                  </a:lnTo>
                  <a:lnTo>
                    <a:pt x="227" y="3016"/>
                  </a:lnTo>
                  <a:lnTo>
                    <a:pt x="222" y="3006"/>
                  </a:lnTo>
                  <a:lnTo>
                    <a:pt x="215" y="3000"/>
                  </a:lnTo>
                  <a:lnTo>
                    <a:pt x="211" y="2998"/>
                  </a:lnTo>
                  <a:lnTo>
                    <a:pt x="208" y="2996"/>
                  </a:lnTo>
                  <a:lnTo>
                    <a:pt x="204" y="2995"/>
                  </a:lnTo>
                  <a:lnTo>
                    <a:pt x="201" y="2994"/>
                  </a:lnTo>
                  <a:lnTo>
                    <a:pt x="197" y="2994"/>
                  </a:lnTo>
                  <a:lnTo>
                    <a:pt x="193" y="2995"/>
                  </a:lnTo>
                  <a:lnTo>
                    <a:pt x="188" y="2995"/>
                  </a:lnTo>
                  <a:lnTo>
                    <a:pt x="184" y="2997"/>
                  </a:lnTo>
                  <a:lnTo>
                    <a:pt x="177" y="3001"/>
                  </a:lnTo>
                  <a:lnTo>
                    <a:pt x="169" y="3008"/>
                  </a:lnTo>
                  <a:lnTo>
                    <a:pt x="161" y="3018"/>
                  </a:lnTo>
                  <a:lnTo>
                    <a:pt x="154" y="3029"/>
                  </a:lnTo>
                  <a:lnTo>
                    <a:pt x="148" y="3042"/>
                  </a:lnTo>
                  <a:lnTo>
                    <a:pt x="142" y="3058"/>
                  </a:lnTo>
                  <a:lnTo>
                    <a:pt x="112" y="3134"/>
                  </a:lnTo>
                  <a:lnTo>
                    <a:pt x="95" y="3220"/>
                  </a:lnTo>
                  <a:lnTo>
                    <a:pt x="83" y="3209"/>
                  </a:lnTo>
                  <a:lnTo>
                    <a:pt x="41" y="3148"/>
                  </a:lnTo>
                  <a:lnTo>
                    <a:pt x="11" y="2818"/>
                  </a:lnTo>
                  <a:lnTo>
                    <a:pt x="37" y="2725"/>
                  </a:lnTo>
                  <a:lnTo>
                    <a:pt x="0" y="2604"/>
                  </a:lnTo>
                  <a:lnTo>
                    <a:pt x="89" y="2385"/>
                  </a:lnTo>
                  <a:lnTo>
                    <a:pt x="62" y="2329"/>
                  </a:lnTo>
                  <a:lnTo>
                    <a:pt x="132" y="2197"/>
                  </a:lnTo>
                  <a:lnTo>
                    <a:pt x="224" y="1967"/>
                  </a:lnTo>
                  <a:lnTo>
                    <a:pt x="223" y="1966"/>
                  </a:lnTo>
                  <a:lnTo>
                    <a:pt x="223" y="1966"/>
                  </a:lnTo>
                  <a:lnTo>
                    <a:pt x="223" y="1966"/>
                  </a:lnTo>
                  <a:lnTo>
                    <a:pt x="223" y="1966"/>
                  </a:lnTo>
                  <a:lnTo>
                    <a:pt x="426" y="1627"/>
                  </a:lnTo>
                  <a:lnTo>
                    <a:pt x="467" y="1588"/>
                  </a:lnTo>
                  <a:lnTo>
                    <a:pt x="504" y="1550"/>
                  </a:lnTo>
                  <a:lnTo>
                    <a:pt x="539" y="1515"/>
                  </a:lnTo>
                  <a:lnTo>
                    <a:pt x="569" y="1479"/>
                  </a:lnTo>
                  <a:lnTo>
                    <a:pt x="582" y="1462"/>
                  </a:lnTo>
                  <a:lnTo>
                    <a:pt x="595" y="1445"/>
                  </a:lnTo>
                  <a:lnTo>
                    <a:pt x="607" y="1429"/>
                  </a:lnTo>
                  <a:lnTo>
                    <a:pt x="617" y="1412"/>
                  </a:lnTo>
                  <a:lnTo>
                    <a:pt x="628" y="1395"/>
                  </a:lnTo>
                  <a:lnTo>
                    <a:pt x="637" y="1380"/>
                  </a:lnTo>
                  <a:lnTo>
                    <a:pt x="645" y="1363"/>
                  </a:lnTo>
                  <a:lnTo>
                    <a:pt x="654" y="1348"/>
                  </a:lnTo>
                  <a:lnTo>
                    <a:pt x="660" y="1332"/>
                  </a:lnTo>
                  <a:lnTo>
                    <a:pt x="666" y="1317"/>
                  </a:lnTo>
                  <a:lnTo>
                    <a:pt x="671" y="1301"/>
                  </a:lnTo>
                  <a:lnTo>
                    <a:pt x="675" y="1287"/>
                  </a:lnTo>
                  <a:lnTo>
                    <a:pt x="679" y="1271"/>
                  </a:lnTo>
                  <a:lnTo>
                    <a:pt x="683" y="1255"/>
                  </a:lnTo>
                  <a:lnTo>
                    <a:pt x="685" y="1241"/>
                  </a:lnTo>
                  <a:lnTo>
                    <a:pt x="687" y="1225"/>
                  </a:lnTo>
                  <a:lnTo>
                    <a:pt x="687" y="1211"/>
                  </a:lnTo>
                  <a:lnTo>
                    <a:pt x="687" y="1195"/>
                  </a:lnTo>
                  <a:lnTo>
                    <a:pt x="687" y="1180"/>
                  </a:lnTo>
                  <a:lnTo>
                    <a:pt x="686" y="1165"/>
                  </a:lnTo>
                  <a:lnTo>
                    <a:pt x="684" y="1150"/>
                  </a:lnTo>
                  <a:lnTo>
                    <a:pt x="681" y="1134"/>
                  </a:lnTo>
                  <a:lnTo>
                    <a:pt x="677" y="1120"/>
                  </a:lnTo>
                  <a:lnTo>
                    <a:pt x="674" y="1104"/>
                  </a:lnTo>
                  <a:lnTo>
                    <a:pt x="663" y="1096"/>
                  </a:lnTo>
                  <a:lnTo>
                    <a:pt x="653" y="1086"/>
                  </a:lnTo>
                  <a:lnTo>
                    <a:pt x="643" y="1078"/>
                  </a:lnTo>
                  <a:lnTo>
                    <a:pt x="636" y="1069"/>
                  </a:lnTo>
                  <a:lnTo>
                    <a:pt x="630" y="1060"/>
                  </a:lnTo>
                  <a:lnTo>
                    <a:pt x="626" y="1049"/>
                  </a:lnTo>
                  <a:lnTo>
                    <a:pt x="623" y="1039"/>
                  </a:lnTo>
                  <a:lnTo>
                    <a:pt x="621" y="1028"/>
                  </a:lnTo>
                  <a:lnTo>
                    <a:pt x="620" y="1018"/>
                  </a:lnTo>
                  <a:lnTo>
                    <a:pt x="623" y="1007"/>
                  </a:lnTo>
                  <a:lnTo>
                    <a:pt x="625" y="995"/>
                  </a:lnTo>
                  <a:lnTo>
                    <a:pt x="629" y="984"/>
                  </a:lnTo>
                  <a:lnTo>
                    <a:pt x="635" y="972"/>
                  </a:lnTo>
                  <a:lnTo>
                    <a:pt x="641" y="960"/>
                  </a:lnTo>
                  <a:lnTo>
                    <a:pt x="650" y="948"/>
                  </a:lnTo>
                  <a:lnTo>
                    <a:pt x="660" y="935"/>
                  </a:lnTo>
                  <a:lnTo>
                    <a:pt x="665" y="934"/>
                  </a:lnTo>
                  <a:lnTo>
                    <a:pt x="670" y="932"/>
                  </a:lnTo>
                  <a:lnTo>
                    <a:pt x="674" y="930"/>
                  </a:lnTo>
                  <a:lnTo>
                    <a:pt x="677" y="927"/>
                  </a:lnTo>
                  <a:lnTo>
                    <a:pt x="682" y="923"/>
                  </a:lnTo>
                  <a:lnTo>
                    <a:pt x="685" y="918"/>
                  </a:lnTo>
                  <a:lnTo>
                    <a:pt x="688" y="912"/>
                  </a:lnTo>
                  <a:lnTo>
                    <a:pt x="690" y="907"/>
                  </a:lnTo>
                  <a:lnTo>
                    <a:pt x="695" y="894"/>
                  </a:lnTo>
                  <a:lnTo>
                    <a:pt x="698" y="879"/>
                  </a:lnTo>
                  <a:lnTo>
                    <a:pt x="702" y="863"/>
                  </a:lnTo>
                  <a:lnTo>
                    <a:pt x="705" y="845"/>
                  </a:lnTo>
                  <a:lnTo>
                    <a:pt x="710" y="827"/>
                  </a:lnTo>
                  <a:lnTo>
                    <a:pt x="714" y="809"/>
                  </a:lnTo>
                  <a:lnTo>
                    <a:pt x="718" y="791"/>
                  </a:lnTo>
                  <a:lnTo>
                    <a:pt x="724" y="772"/>
                  </a:lnTo>
                  <a:lnTo>
                    <a:pt x="731" y="756"/>
                  </a:lnTo>
                  <a:lnTo>
                    <a:pt x="740" y="739"/>
                  </a:lnTo>
                  <a:lnTo>
                    <a:pt x="745" y="732"/>
                  </a:lnTo>
                  <a:lnTo>
                    <a:pt x="750" y="725"/>
                  </a:lnTo>
                  <a:lnTo>
                    <a:pt x="755" y="717"/>
                  </a:lnTo>
                  <a:lnTo>
                    <a:pt x="761" y="711"/>
                  </a:lnTo>
                  <a:lnTo>
                    <a:pt x="871" y="695"/>
                  </a:lnTo>
                  <a:lnTo>
                    <a:pt x="893" y="673"/>
                  </a:lnTo>
                  <a:lnTo>
                    <a:pt x="915" y="651"/>
                  </a:lnTo>
                  <a:lnTo>
                    <a:pt x="934" y="628"/>
                  </a:lnTo>
                  <a:lnTo>
                    <a:pt x="955" y="606"/>
                  </a:lnTo>
                  <a:lnTo>
                    <a:pt x="974" y="582"/>
                  </a:lnTo>
                  <a:lnTo>
                    <a:pt x="993" y="557"/>
                  </a:lnTo>
                  <a:lnTo>
                    <a:pt x="1011" y="532"/>
                  </a:lnTo>
                  <a:lnTo>
                    <a:pt x="1029" y="506"/>
                  </a:lnTo>
                  <a:lnTo>
                    <a:pt x="1045" y="480"/>
                  </a:lnTo>
                  <a:lnTo>
                    <a:pt x="1062" y="453"/>
                  </a:lnTo>
                  <a:lnTo>
                    <a:pt x="1076" y="425"/>
                  </a:lnTo>
                  <a:lnTo>
                    <a:pt x="1091" y="396"/>
                  </a:lnTo>
                  <a:lnTo>
                    <a:pt x="1104" y="366"/>
                  </a:lnTo>
                  <a:lnTo>
                    <a:pt x="1118" y="336"/>
                  </a:lnTo>
                  <a:lnTo>
                    <a:pt x="1129" y="305"/>
                  </a:lnTo>
                  <a:lnTo>
                    <a:pt x="1140" y="272"/>
                  </a:lnTo>
                  <a:lnTo>
                    <a:pt x="1152" y="258"/>
                  </a:lnTo>
                  <a:lnTo>
                    <a:pt x="1162" y="245"/>
                  </a:lnTo>
                  <a:lnTo>
                    <a:pt x="1171" y="231"/>
                  </a:lnTo>
                  <a:lnTo>
                    <a:pt x="1178" y="220"/>
                  </a:lnTo>
                  <a:lnTo>
                    <a:pt x="1182" y="207"/>
                  </a:lnTo>
                  <a:lnTo>
                    <a:pt x="1184" y="196"/>
                  </a:lnTo>
                  <a:lnTo>
                    <a:pt x="1184" y="186"/>
                  </a:lnTo>
                  <a:lnTo>
                    <a:pt x="1183" y="176"/>
                  </a:lnTo>
                  <a:lnTo>
                    <a:pt x="1179" y="167"/>
                  </a:lnTo>
                  <a:lnTo>
                    <a:pt x="1174" y="158"/>
                  </a:lnTo>
                  <a:lnTo>
                    <a:pt x="1165" y="149"/>
                  </a:lnTo>
                  <a:lnTo>
                    <a:pt x="1156" y="142"/>
                  </a:lnTo>
                  <a:lnTo>
                    <a:pt x="1145" y="135"/>
                  </a:lnTo>
                  <a:lnTo>
                    <a:pt x="1130" y="128"/>
                  </a:lnTo>
                  <a:lnTo>
                    <a:pt x="1115" y="122"/>
                  </a:lnTo>
                  <a:lnTo>
                    <a:pt x="1097" y="116"/>
                  </a:lnTo>
                  <a:lnTo>
                    <a:pt x="985" y="112"/>
                  </a:lnTo>
                  <a:lnTo>
                    <a:pt x="1135" y="0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9396" name="Freeform 20"/>
            <p:cNvSpPr>
              <a:spLocks/>
            </p:cNvSpPr>
            <p:nvPr/>
          </p:nvSpPr>
          <p:spPr bwMode="auto">
            <a:xfrm>
              <a:off x="1523" y="1330"/>
              <a:ext cx="908" cy="876"/>
            </a:xfrm>
            <a:custGeom>
              <a:avLst/>
              <a:gdLst>
                <a:gd name="T0" fmla="*/ 3882 w 5447"/>
                <a:gd name="T1" fmla="*/ 4754 h 5258"/>
                <a:gd name="T2" fmla="*/ 3960 w 5447"/>
                <a:gd name="T3" fmla="*/ 4624 h 5258"/>
                <a:gd name="T4" fmla="*/ 3987 w 5447"/>
                <a:gd name="T5" fmla="*/ 4503 h 5258"/>
                <a:gd name="T6" fmla="*/ 3963 w 5447"/>
                <a:gd name="T7" fmla="*/ 4388 h 5258"/>
                <a:gd name="T8" fmla="*/ 3920 w 5447"/>
                <a:gd name="T9" fmla="*/ 4310 h 5258"/>
                <a:gd name="T10" fmla="*/ 3965 w 5447"/>
                <a:gd name="T11" fmla="*/ 4226 h 5258"/>
                <a:gd name="T12" fmla="*/ 3995 w 5447"/>
                <a:gd name="T13" fmla="*/ 4186 h 5258"/>
                <a:gd name="T14" fmla="*/ 4031 w 5447"/>
                <a:gd name="T15" fmla="*/ 4048 h 5258"/>
                <a:gd name="T16" fmla="*/ 4215 w 5447"/>
                <a:gd name="T17" fmla="*/ 3943 h 5258"/>
                <a:gd name="T18" fmla="*/ 4362 w 5447"/>
                <a:gd name="T19" fmla="*/ 3745 h 5258"/>
                <a:gd name="T20" fmla="*/ 4462 w 5447"/>
                <a:gd name="T21" fmla="*/ 3537 h 5258"/>
                <a:gd name="T22" fmla="*/ 4474 w 5447"/>
                <a:gd name="T23" fmla="*/ 3450 h 5258"/>
                <a:gd name="T24" fmla="*/ 4459 w 5447"/>
                <a:gd name="T25" fmla="*/ 3275 h 5258"/>
                <a:gd name="T26" fmla="*/ 4852 w 5447"/>
                <a:gd name="T27" fmla="*/ 2889 h 5258"/>
                <a:gd name="T28" fmla="*/ 4934 w 5447"/>
                <a:gd name="T29" fmla="*/ 2798 h 5258"/>
                <a:gd name="T30" fmla="*/ 5047 w 5447"/>
                <a:gd name="T31" fmla="*/ 2542 h 5258"/>
                <a:gd name="T32" fmla="*/ 5122 w 5447"/>
                <a:gd name="T33" fmla="*/ 2442 h 5258"/>
                <a:gd name="T34" fmla="*/ 5175 w 5447"/>
                <a:gd name="T35" fmla="*/ 2295 h 5258"/>
                <a:gd name="T36" fmla="*/ 5247 w 5447"/>
                <a:gd name="T37" fmla="*/ 2138 h 5258"/>
                <a:gd name="T38" fmla="*/ 5310 w 5447"/>
                <a:gd name="T39" fmla="*/ 2023 h 5258"/>
                <a:gd name="T40" fmla="*/ 5348 w 5447"/>
                <a:gd name="T41" fmla="*/ 1917 h 5258"/>
                <a:gd name="T42" fmla="*/ 5358 w 5447"/>
                <a:gd name="T43" fmla="*/ 1767 h 5258"/>
                <a:gd name="T44" fmla="*/ 5447 w 5447"/>
                <a:gd name="T45" fmla="*/ 1576 h 5258"/>
                <a:gd name="T46" fmla="*/ 4762 w 5447"/>
                <a:gd name="T47" fmla="*/ 1391 h 5258"/>
                <a:gd name="T48" fmla="*/ 4248 w 5447"/>
                <a:gd name="T49" fmla="*/ 1762 h 5258"/>
                <a:gd name="T50" fmla="*/ 3558 w 5447"/>
                <a:gd name="T51" fmla="*/ 1962 h 5258"/>
                <a:gd name="T52" fmla="*/ 2927 w 5447"/>
                <a:gd name="T53" fmla="*/ 1613 h 5258"/>
                <a:gd name="T54" fmla="*/ 2865 w 5447"/>
                <a:gd name="T55" fmla="*/ 1609 h 5258"/>
                <a:gd name="T56" fmla="*/ 2757 w 5447"/>
                <a:gd name="T57" fmla="*/ 1559 h 5258"/>
                <a:gd name="T58" fmla="*/ 2727 w 5447"/>
                <a:gd name="T59" fmla="*/ 1496 h 5258"/>
                <a:gd name="T60" fmla="*/ 2669 w 5447"/>
                <a:gd name="T61" fmla="*/ 1446 h 5258"/>
                <a:gd name="T62" fmla="*/ 2635 w 5447"/>
                <a:gd name="T63" fmla="*/ 1368 h 5258"/>
                <a:gd name="T64" fmla="*/ 2600 w 5447"/>
                <a:gd name="T65" fmla="*/ 1251 h 5258"/>
                <a:gd name="T66" fmla="*/ 2542 w 5447"/>
                <a:gd name="T67" fmla="*/ 1189 h 5258"/>
                <a:gd name="T68" fmla="*/ 2489 w 5447"/>
                <a:gd name="T69" fmla="*/ 1151 h 5258"/>
                <a:gd name="T70" fmla="*/ 2429 w 5447"/>
                <a:gd name="T71" fmla="*/ 818 h 5258"/>
                <a:gd name="T72" fmla="*/ 2357 w 5447"/>
                <a:gd name="T73" fmla="*/ 753 h 5258"/>
                <a:gd name="T74" fmla="*/ 2306 w 5447"/>
                <a:gd name="T75" fmla="*/ 657 h 5258"/>
                <a:gd name="T76" fmla="*/ 2255 w 5447"/>
                <a:gd name="T77" fmla="*/ 558 h 5258"/>
                <a:gd name="T78" fmla="*/ 2065 w 5447"/>
                <a:gd name="T79" fmla="*/ 491 h 5258"/>
                <a:gd name="T80" fmla="*/ 1977 w 5447"/>
                <a:gd name="T81" fmla="*/ 435 h 5258"/>
                <a:gd name="T82" fmla="*/ 1873 w 5447"/>
                <a:gd name="T83" fmla="*/ 376 h 5258"/>
                <a:gd name="T84" fmla="*/ 1755 w 5447"/>
                <a:gd name="T85" fmla="*/ 309 h 5258"/>
                <a:gd name="T86" fmla="*/ 744 w 5447"/>
                <a:gd name="T87" fmla="*/ 238 h 5258"/>
                <a:gd name="T88" fmla="*/ 32 w 5447"/>
                <a:gd name="T89" fmla="*/ 958 h 5258"/>
                <a:gd name="T90" fmla="*/ 490 w 5447"/>
                <a:gd name="T91" fmla="*/ 1750 h 5258"/>
                <a:gd name="T92" fmla="*/ 594 w 5447"/>
                <a:gd name="T93" fmla="*/ 1741 h 5258"/>
                <a:gd name="T94" fmla="*/ 665 w 5447"/>
                <a:gd name="T95" fmla="*/ 1743 h 5258"/>
                <a:gd name="T96" fmla="*/ 712 w 5447"/>
                <a:gd name="T97" fmla="*/ 1801 h 5258"/>
                <a:gd name="T98" fmla="*/ 743 w 5447"/>
                <a:gd name="T99" fmla="*/ 1875 h 5258"/>
                <a:gd name="T100" fmla="*/ 805 w 5447"/>
                <a:gd name="T101" fmla="*/ 1905 h 5258"/>
                <a:gd name="T102" fmla="*/ 874 w 5447"/>
                <a:gd name="T103" fmla="*/ 1954 h 5258"/>
                <a:gd name="T104" fmla="*/ 955 w 5447"/>
                <a:gd name="T105" fmla="*/ 1988 h 5258"/>
                <a:gd name="T106" fmla="*/ 1018 w 5447"/>
                <a:gd name="T107" fmla="*/ 2032 h 5258"/>
                <a:gd name="T108" fmla="*/ 1073 w 5447"/>
                <a:gd name="T109" fmla="*/ 2031 h 5258"/>
                <a:gd name="T110" fmla="*/ 268 w 5447"/>
                <a:gd name="T111" fmla="*/ 3725 h 5258"/>
                <a:gd name="T112" fmla="*/ 218 w 5447"/>
                <a:gd name="T113" fmla="*/ 3839 h 5258"/>
                <a:gd name="T114" fmla="*/ 149 w 5447"/>
                <a:gd name="T115" fmla="*/ 3923 h 5258"/>
                <a:gd name="T116" fmla="*/ 169 w 5447"/>
                <a:gd name="T117" fmla="*/ 3984 h 5258"/>
                <a:gd name="T118" fmla="*/ 447 w 5447"/>
                <a:gd name="T119" fmla="*/ 4721 h 5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447" h="5258">
                  <a:moveTo>
                    <a:pt x="815" y="4984"/>
                  </a:moveTo>
                  <a:lnTo>
                    <a:pt x="3523" y="5258"/>
                  </a:lnTo>
                  <a:lnTo>
                    <a:pt x="3726" y="4919"/>
                  </a:lnTo>
                  <a:lnTo>
                    <a:pt x="3767" y="4880"/>
                  </a:lnTo>
                  <a:lnTo>
                    <a:pt x="3804" y="4842"/>
                  </a:lnTo>
                  <a:lnTo>
                    <a:pt x="3839" y="4807"/>
                  </a:lnTo>
                  <a:lnTo>
                    <a:pt x="3869" y="4771"/>
                  </a:lnTo>
                  <a:lnTo>
                    <a:pt x="3882" y="4754"/>
                  </a:lnTo>
                  <a:lnTo>
                    <a:pt x="3895" y="4737"/>
                  </a:lnTo>
                  <a:lnTo>
                    <a:pt x="3907" y="4721"/>
                  </a:lnTo>
                  <a:lnTo>
                    <a:pt x="3917" y="4704"/>
                  </a:lnTo>
                  <a:lnTo>
                    <a:pt x="3928" y="4687"/>
                  </a:lnTo>
                  <a:lnTo>
                    <a:pt x="3937" y="4672"/>
                  </a:lnTo>
                  <a:lnTo>
                    <a:pt x="3945" y="4655"/>
                  </a:lnTo>
                  <a:lnTo>
                    <a:pt x="3954" y="4640"/>
                  </a:lnTo>
                  <a:lnTo>
                    <a:pt x="3960" y="4624"/>
                  </a:lnTo>
                  <a:lnTo>
                    <a:pt x="3966" y="4609"/>
                  </a:lnTo>
                  <a:lnTo>
                    <a:pt x="3971" y="4593"/>
                  </a:lnTo>
                  <a:lnTo>
                    <a:pt x="3975" y="4579"/>
                  </a:lnTo>
                  <a:lnTo>
                    <a:pt x="3979" y="4563"/>
                  </a:lnTo>
                  <a:lnTo>
                    <a:pt x="3983" y="4547"/>
                  </a:lnTo>
                  <a:lnTo>
                    <a:pt x="3985" y="4533"/>
                  </a:lnTo>
                  <a:lnTo>
                    <a:pt x="3987" y="4517"/>
                  </a:lnTo>
                  <a:lnTo>
                    <a:pt x="3987" y="4503"/>
                  </a:lnTo>
                  <a:lnTo>
                    <a:pt x="3987" y="4487"/>
                  </a:lnTo>
                  <a:lnTo>
                    <a:pt x="3987" y="4472"/>
                  </a:lnTo>
                  <a:lnTo>
                    <a:pt x="3986" y="4457"/>
                  </a:lnTo>
                  <a:lnTo>
                    <a:pt x="3984" y="4442"/>
                  </a:lnTo>
                  <a:lnTo>
                    <a:pt x="3981" y="4426"/>
                  </a:lnTo>
                  <a:lnTo>
                    <a:pt x="3977" y="4412"/>
                  </a:lnTo>
                  <a:lnTo>
                    <a:pt x="3974" y="4396"/>
                  </a:lnTo>
                  <a:lnTo>
                    <a:pt x="3963" y="4388"/>
                  </a:lnTo>
                  <a:lnTo>
                    <a:pt x="3953" y="4378"/>
                  </a:lnTo>
                  <a:lnTo>
                    <a:pt x="3943" y="4370"/>
                  </a:lnTo>
                  <a:lnTo>
                    <a:pt x="3936" y="4361"/>
                  </a:lnTo>
                  <a:lnTo>
                    <a:pt x="3930" y="4352"/>
                  </a:lnTo>
                  <a:lnTo>
                    <a:pt x="3926" y="4341"/>
                  </a:lnTo>
                  <a:lnTo>
                    <a:pt x="3923" y="4331"/>
                  </a:lnTo>
                  <a:lnTo>
                    <a:pt x="3921" y="4320"/>
                  </a:lnTo>
                  <a:lnTo>
                    <a:pt x="3920" y="4310"/>
                  </a:lnTo>
                  <a:lnTo>
                    <a:pt x="3923" y="4299"/>
                  </a:lnTo>
                  <a:lnTo>
                    <a:pt x="3925" y="4287"/>
                  </a:lnTo>
                  <a:lnTo>
                    <a:pt x="3929" y="4276"/>
                  </a:lnTo>
                  <a:lnTo>
                    <a:pt x="3935" y="4264"/>
                  </a:lnTo>
                  <a:lnTo>
                    <a:pt x="3941" y="4252"/>
                  </a:lnTo>
                  <a:lnTo>
                    <a:pt x="3950" y="4240"/>
                  </a:lnTo>
                  <a:lnTo>
                    <a:pt x="3960" y="4227"/>
                  </a:lnTo>
                  <a:lnTo>
                    <a:pt x="3965" y="4226"/>
                  </a:lnTo>
                  <a:lnTo>
                    <a:pt x="3970" y="4224"/>
                  </a:lnTo>
                  <a:lnTo>
                    <a:pt x="3974" y="4222"/>
                  </a:lnTo>
                  <a:lnTo>
                    <a:pt x="3977" y="4219"/>
                  </a:lnTo>
                  <a:lnTo>
                    <a:pt x="3982" y="4215"/>
                  </a:lnTo>
                  <a:lnTo>
                    <a:pt x="3985" y="4210"/>
                  </a:lnTo>
                  <a:lnTo>
                    <a:pt x="3988" y="4204"/>
                  </a:lnTo>
                  <a:lnTo>
                    <a:pt x="3990" y="4199"/>
                  </a:lnTo>
                  <a:lnTo>
                    <a:pt x="3995" y="4186"/>
                  </a:lnTo>
                  <a:lnTo>
                    <a:pt x="3998" y="4171"/>
                  </a:lnTo>
                  <a:lnTo>
                    <a:pt x="4002" y="4155"/>
                  </a:lnTo>
                  <a:lnTo>
                    <a:pt x="4005" y="4137"/>
                  </a:lnTo>
                  <a:lnTo>
                    <a:pt x="4010" y="4119"/>
                  </a:lnTo>
                  <a:lnTo>
                    <a:pt x="4014" y="4101"/>
                  </a:lnTo>
                  <a:lnTo>
                    <a:pt x="4018" y="4083"/>
                  </a:lnTo>
                  <a:lnTo>
                    <a:pt x="4024" y="4064"/>
                  </a:lnTo>
                  <a:lnTo>
                    <a:pt x="4031" y="4048"/>
                  </a:lnTo>
                  <a:lnTo>
                    <a:pt x="4040" y="4031"/>
                  </a:lnTo>
                  <a:lnTo>
                    <a:pt x="4045" y="4024"/>
                  </a:lnTo>
                  <a:lnTo>
                    <a:pt x="4050" y="4017"/>
                  </a:lnTo>
                  <a:lnTo>
                    <a:pt x="4055" y="4009"/>
                  </a:lnTo>
                  <a:lnTo>
                    <a:pt x="4061" y="4003"/>
                  </a:lnTo>
                  <a:lnTo>
                    <a:pt x="4171" y="3987"/>
                  </a:lnTo>
                  <a:lnTo>
                    <a:pt x="4193" y="3965"/>
                  </a:lnTo>
                  <a:lnTo>
                    <a:pt x="4215" y="3943"/>
                  </a:lnTo>
                  <a:lnTo>
                    <a:pt x="4234" y="3920"/>
                  </a:lnTo>
                  <a:lnTo>
                    <a:pt x="4255" y="3898"/>
                  </a:lnTo>
                  <a:lnTo>
                    <a:pt x="4274" y="3874"/>
                  </a:lnTo>
                  <a:lnTo>
                    <a:pt x="4293" y="3849"/>
                  </a:lnTo>
                  <a:lnTo>
                    <a:pt x="4311" y="3824"/>
                  </a:lnTo>
                  <a:lnTo>
                    <a:pt x="4329" y="3798"/>
                  </a:lnTo>
                  <a:lnTo>
                    <a:pt x="4345" y="3772"/>
                  </a:lnTo>
                  <a:lnTo>
                    <a:pt x="4362" y="3745"/>
                  </a:lnTo>
                  <a:lnTo>
                    <a:pt x="4376" y="3717"/>
                  </a:lnTo>
                  <a:lnTo>
                    <a:pt x="4391" y="3688"/>
                  </a:lnTo>
                  <a:lnTo>
                    <a:pt x="4404" y="3658"/>
                  </a:lnTo>
                  <a:lnTo>
                    <a:pt x="4418" y="3628"/>
                  </a:lnTo>
                  <a:lnTo>
                    <a:pt x="4429" y="3597"/>
                  </a:lnTo>
                  <a:lnTo>
                    <a:pt x="4440" y="3564"/>
                  </a:lnTo>
                  <a:lnTo>
                    <a:pt x="4452" y="3550"/>
                  </a:lnTo>
                  <a:lnTo>
                    <a:pt x="4462" y="3537"/>
                  </a:lnTo>
                  <a:lnTo>
                    <a:pt x="4471" y="3523"/>
                  </a:lnTo>
                  <a:lnTo>
                    <a:pt x="4478" y="3512"/>
                  </a:lnTo>
                  <a:lnTo>
                    <a:pt x="4482" y="3499"/>
                  </a:lnTo>
                  <a:lnTo>
                    <a:pt x="4484" y="3488"/>
                  </a:lnTo>
                  <a:lnTo>
                    <a:pt x="4484" y="3478"/>
                  </a:lnTo>
                  <a:lnTo>
                    <a:pt x="4483" y="3468"/>
                  </a:lnTo>
                  <a:lnTo>
                    <a:pt x="4479" y="3459"/>
                  </a:lnTo>
                  <a:lnTo>
                    <a:pt x="4474" y="3450"/>
                  </a:lnTo>
                  <a:lnTo>
                    <a:pt x="4465" y="3441"/>
                  </a:lnTo>
                  <a:lnTo>
                    <a:pt x="4456" y="3434"/>
                  </a:lnTo>
                  <a:lnTo>
                    <a:pt x="4445" y="3427"/>
                  </a:lnTo>
                  <a:lnTo>
                    <a:pt x="4430" y="3420"/>
                  </a:lnTo>
                  <a:lnTo>
                    <a:pt x="4415" y="3414"/>
                  </a:lnTo>
                  <a:lnTo>
                    <a:pt x="4397" y="3408"/>
                  </a:lnTo>
                  <a:lnTo>
                    <a:pt x="4285" y="3404"/>
                  </a:lnTo>
                  <a:lnTo>
                    <a:pt x="4459" y="3275"/>
                  </a:lnTo>
                  <a:lnTo>
                    <a:pt x="4792" y="3028"/>
                  </a:lnTo>
                  <a:lnTo>
                    <a:pt x="4800" y="2997"/>
                  </a:lnTo>
                  <a:lnTo>
                    <a:pt x="4809" y="2969"/>
                  </a:lnTo>
                  <a:lnTo>
                    <a:pt x="4821" y="2943"/>
                  </a:lnTo>
                  <a:lnTo>
                    <a:pt x="4832" y="2920"/>
                  </a:lnTo>
                  <a:lnTo>
                    <a:pt x="4838" y="2909"/>
                  </a:lnTo>
                  <a:lnTo>
                    <a:pt x="4845" y="2898"/>
                  </a:lnTo>
                  <a:lnTo>
                    <a:pt x="4852" y="2889"/>
                  </a:lnTo>
                  <a:lnTo>
                    <a:pt x="4859" y="2880"/>
                  </a:lnTo>
                  <a:lnTo>
                    <a:pt x="4866" y="2871"/>
                  </a:lnTo>
                  <a:lnTo>
                    <a:pt x="4875" y="2863"/>
                  </a:lnTo>
                  <a:lnTo>
                    <a:pt x="4883" y="2856"/>
                  </a:lnTo>
                  <a:lnTo>
                    <a:pt x="4891" y="2849"/>
                  </a:lnTo>
                  <a:lnTo>
                    <a:pt x="4907" y="2833"/>
                  </a:lnTo>
                  <a:lnTo>
                    <a:pt x="4921" y="2816"/>
                  </a:lnTo>
                  <a:lnTo>
                    <a:pt x="4934" y="2798"/>
                  </a:lnTo>
                  <a:lnTo>
                    <a:pt x="4945" y="2779"/>
                  </a:lnTo>
                  <a:lnTo>
                    <a:pt x="4954" y="2758"/>
                  </a:lnTo>
                  <a:lnTo>
                    <a:pt x="4962" y="2738"/>
                  </a:lnTo>
                  <a:lnTo>
                    <a:pt x="4968" y="2715"/>
                  </a:lnTo>
                  <a:lnTo>
                    <a:pt x="4972" y="2691"/>
                  </a:lnTo>
                  <a:lnTo>
                    <a:pt x="5018" y="2562"/>
                  </a:lnTo>
                  <a:lnTo>
                    <a:pt x="5032" y="2552"/>
                  </a:lnTo>
                  <a:lnTo>
                    <a:pt x="5047" y="2542"/>
                  </a:lnTo>
                  <a:lnTo>
                    <a:pt x="5059" y="2531"/>
                  </a:lnTo>
                  <a:lnTo>
                    <a:pt x="5071" y="2520"/>
                  </a:lnTo>
                  <a:lnTo>
                    <a:pt x="5082" y="2509"/>
                  </a:lnTo>
                  <a:lnTo>
                    <a:pt x="5091" y="2496"/>
                  </a:lnTo>
                  <a:lnTo>
                    <a:pt x="5101" y="2484"/>
                  </a:lnTo>
                  <a:lnTo>
                    <a:pt x="5109" y="2470"/>
                  </a:lnTo>
                  <a:lnTo>
                    <a:pt x="5116" y="2457"/>
                  </a:lnTo>
                  <a:lnTo>
                    <a:pt x="5122" y="2442"/>
                  </a:lnTo>
                  <a:lnTo>
                    <a:pt x="5129" y="2428"/>
                  </a:lnTo>
                  <a:lnTo>
                    <a:pt x="5133" y="2413"/>
                  </a:lnTo>
                  <a:lnTo>
                    <a:pt x="5137" y="2399"/>
                  </a:lnTo>
                  <a:lnTo>
                    <a:pt x="5140" y="2383"/>
                  </a:lnTo>
                  <a:lnTo>
                    <a:pt x="5143" y="2367"/>
                  </a:lnTo>
                  <a:lnTo>
                    <a:pt x="5145" y="2351"/>
                  </a:lnTo>
                  <a:lnTo>
                    <a:pt x="5160" y="2323"/>
                  </a:lnTo>
                  <a:lnTo>
                    <a:pt x="5175" y="2295"/>
                  </a:lnTo>
                  <a:lnTo>
                    <a:pt x="5192" y="2268"/>
                  </a:lnTo>
                  <a:lnTo>
                    <a:pt x="5206" y="2240"/>
                  </a:lnTo>
                  <a:lnTo>
                    <a:pt x="5214" y="2225"/>
                  </a:lnTo>
                  <a:lnTo>
                    <a:pt x="5221" y="2209"/>
                  </a:lnTo>
                  <a:lnTo>
                    <a:pt x="5228" y="2193"/>
                  </a:lnTo>
                  <a:lnTo>
                    <a:pt x="5234" y="2176"/>
                  </a:lnTo>
                  <a:lnTo>
                    <a:pt x="5240" y="2158"/>
                  </a:lnTo>
                  <a:lnTo>
                    <a:pt x="5247" y="2138"/>
                  </a:lnTo>
                  <a:lnTo>
                    <a:pt x="5253" y="2119"/>
                  </a:lnTo>
                  <a:lnTo>
                    <a:pt x="5257" y="2096"/>
                  </a:lnTo>
                  <a:lnTo>
                    <a:pt x="5267" y="2085"/>
                  </a:lnTo>
                  <a:lnTo>
                    <a:pt x="5278" y="2072"/>
                  </a:lnTo>
                  <a:lnTo>
                    <a:pt x="5286" y="2061"/>
                  </a:lnTo>
                  <a:lnTo>
                    <a:pt x="5295" y="2048"/>
                  </a:lnTo>
                  <a:lnTo>
                    <a:pt x="5303" y="2036"/>
                  </a:lnTo>
                  <a:lnTo>
                    <a:pt x="5310" y="2023"/>
                  </a:lnTo>
                  <a:lnTo>
                    <a:pt x="5317" y="2010"/>
                  </a:lnTo>
                  <a:lnTo>
                    <a:pt x="5323" y="1998"/>
                  </a:lnTo>
                  <a:lnTo>
                    <a:pt x="5329" y="1984"/>
                  </a:lnTo>
                  <a:lnTo>
                    <a:pt x="5334" y="1972"/>
                  </a:lnTo>
                  <a:lnTo>
                    <a:pt x="5338" y="1958"/>
                  </a:lnTo>
                  <a:lnTo>
                    <a:pt x="5342" y="1945"/>
                  </a:lnTo>
                  <a:lnTo>
                    <a:pt x="5345" y="1931"/>
                  </a:lnTo>
                  <a:lnTo>
                    <a:pt x="5348" y="1917"/>
                  </a:lnTo>
                  <a:lnTo>
                    <a:pt x="5350" y="1903"/>
                  </a:lnTo>
                  <a:lnTo>
                    <a:pt x="5352" y="1890"/>
                  </a:lnTo>
                  <a:lnTo>
                    <a:pt x="5349" y="1869"/>
                  </a:lnTo>
                  <a:lnTo>
                    <a:pt x="5348" y="1848"/>
                  </a:lnTo>
                  <a:lnTo>
                    <a:pt x="5349" y="1828"/>
                  </a:lnTo>
                  <a:lnTo>
                    <a:pt x="5350" y="1807"/>
                  </a:lnTo>
                  <a:lnTo>
                    <a:pt x="5353" y="1787"/>
                  </a:lnTo>
                  <a:lnTo>
                    <a:pt x="5358" y="1767"/>
                  </a:lnTo>
                  <a:lnTo>
                    <a:pt x="5363" y="1748"/>
                  </a:lnTo>
                  <a:lnTo>
                    <a:pt x="5369" y="1728"/>
                  </a:lnTo>
                  <a:lnTo>
                    <a:pt x="5376" y="1708"/>
                  </a:lnTo>
                  <a:lnTo>
                    <a:pt x="5383" y="1690"/>
                  </a:lnTo>
                  <a:lnTo>
                    <a:pt x="5393" y="1670"/>
                  </a:lnTo>
                  <a:lnTo>
                    <a:pt x="5402" y="1651"/>
                  </a:lnTo>
                  <a:lnTo>
                    <a:pt x="5424" y="1613"/>
                  </a:lnTo>
                  <a:lnTo>
                    <a:pt x="5447" y="1576"/>
                  </a:lnTo>
                  <a:lnTo>
                    <a:pt x="5379" y="1562"/>
                  </a:lnTo>
                  <a:lnTo>
                    <a:pt x="5296" y="1475"/>
                  </a:lnTo>
                  <a:lnTo>
                    <a:pt x="5134" y="1453"/>
                  </a:lnTo>
                  <a:lnTo>
                    <a:pt x="5027" y="1416"/>
                  </a:lnTo>
                  <a:lnTo>
                    <a:pt x="4965" y="1411"/>
                  </a:lnTo>
                  <a:lnTo>
                    <a:pt x="4853" y="1341"/>
                  </a:lnTo>
                  <a:lnTo>
                    <a:pt x="4821" y="1398"/>
                  </a:lnTo>
                  <a:lnTo>
                    <a:pt x="4762" y="1391"/>
                  </a:lnTo>
                  <a:lnTo>
                    <a:pt x="4729" y="1346"/>
                  </a:lnTo>
                  <a:lnTo>
                    <a:pt x="4672" y="1332"/>
                  </a:lnTo>
                  <a:lnTo>
                    <a:pt x="4627" y="1400"/>
                  </a:lnTo>
                  <a:lnTo>
                    <a:pt x="4560" y="1396"/>
                  </a:lnTo>
                  <a:lnTo>
                    <a:pt x="4448" y="1602"/>
                  </a:lnTo>
                  <a:lnTo>
                    <a:pt x="4426" y="1833"/>
                  </a:lnTo>
                  <a:lnTo>
                    <a:pt x="4301" y="1705"/>
                  </a:lnTo>
                  <a:lnTo>
                    <a:pt x="4248" y="1762"/>
                  </a:lnTo>
                  <a:lnTo>
                    <a:pt x="4126" y="1819"/>
                  </a:lnTo>
                  <a:lnTo>
                    <a:pt x="3957" y="2059"/>
                  </a:lnTo>
                  <a:lnTo>
                    <a:pt x="4077" y="1833"/>
                  </a:lnTo>
                  <a:lnTo>
                    <a:pt x="3981" y="1841"/>
                  </a:lnTo>
                  <a:lnTo>
                    <a:pt x="3876" y="1918"/>
                  </a:lnTo>
                  <a:lnTo>
                    <a:pt x="3755" y="1837"/>
                  </a:lnTo>
                  <a:lnTo>
                    <a:pt x="3609" y="1885"/>
                  </a:lnTo>
                  <a:lnTo>
                    <a:pt x="3558" y="1962"/>
                  </a:lnTo>
                  <a:lnTo>
                    <a:pt x="3542" y="1900"/>
                  </a:lnTo>
                  <a:lnTo>
                    <a:pt x="3417" y="1694"/>
                  </a:lnTo>
                  <a:lnTo>
                    <a:pt x="3409" y="1591"/>
                  </a:lnTo>
                  <a:lnTo>
                    <a:pt x="3350" y="1550"/>
                  </a:lnTo>
                  <a:lnTo>
                    <a:pt x="3165" y="1567"/>
                  </a:lnTo>
                  <a:lnTo>
                    <a:pt x="2948" y="1725"/>
                  </a:lnTo>
                  <a:lnTo>
                    <a:pt x="2806" y="1725"/>
                  </a:lnTo>
                  <a:lnTo>
                    <a:pt x="2927" y="1613"/>
                  </a:lnTo>
                  <a:lnTo>
                    <a:pt x="2927" y="1607"/>
                  </a:lnTo>
                  <a:lnTo>
                    <a:pt x="2918" y="1609"/>
                  </a:lnTo>
                  <a:lnTo>
                    <a:pt x="2910" y="1611"/>
                  </a:lnTo>
                  <a:lnTo>
                    <a:pt x="2902" y="1612"/>
                  </a:lnTo>
                  <a:lnTo>
                    <a:pt x="2893" y="1612"/>
                  </a:lnTo>
                  <a:lnTo>
                    <a:pt x="2883" y="1612"/>
                  </a:lnTo>
                  <a:lnTo>
                    <a:pt x="2875" y="1611"/>
                  </a:lnTo>
                  <a:lnTo>
                    <a:pt x="2865" y="1609"/>
                  </a:lnTo>
                  <a:lnTo>
                    <a:pt x="2855" y="1607"/>
                  </a:lnTo>
                  <a:lnTo>
                    <a:pt x="2836" y="1601"/>
                  </a:lnTo>
                  <a:lnTo>
                    <a:pt x="2816" y="1593"/>
                  </a:lnTo>
                  <a:lnTo>
                    <a:pt x="2795" y="1584"/>
                  </a:lnTo>
                  <a:lnTo>
                    <a:pt x="2774" y="1574"/>
                  </a:lnTo>
                  <a:lnTo>
                    <a:pt x="2767" y="1569"/>
                  </a:lnTo>
                  <a:lnTo>
                    <a:pt x="2762" y="1564"/>
                  </a:lnTo>
                  <a:lnTo>
                    <a:pt x="2757" y="1559"/>
                  </a:lnTo>
                  <a:lnTo>
                    <a:pt x="2752" y="1554"/>
                  </a:lnTo>
                  <a:lnTo>
                    <a:pt x="2748" y="1548"/>
                  </a:lnTo>
                  <a:lnTo>
                    <a:pt x="2744" y="1540"/>
                  </a:lnTo>
                  <a:lnTo>
                    <a:pt x="2741" y="1533"/>
                  </a:lnTo>
                  <a:lnTo>
                    <a:pt x="2738" y="1526"/>
                  </a:lnTo>
                  <a:lnTo>
                    <a:pt x="2736" y="1516"/>
                  </a:lnTo>
                  <a:lnTo>
                    <a:pt x="2732" y="1505"/>
                  </a:lnTo>
                  <a:lnTo>
                    <a:pt x="2727" y="1496"/>
                  </a:lnTo>
                  <a:lnTo>
                    <a:pt x="2721" y="1488"/>
                  </a:lnTo>
                  <a:lnTo>
                    <a:pt x="2713" y="1479"/>
                  </a:lnTo>
                  <a:lnTo>
                    <a:pt x="2704" y="1472"/>
                  </a:lnTo>
                  <a:lnTo>
                    <a:pt x="2694" y="1466"/>
                  </a:lnTo>
                  <a:lnTo>
                    <a:pt x="2682" y="1460"/>
                  </a:lnTo>
                  <a:lnTo>
                    <a:pt x="2673" y="1454"/>
                  </a:lnTo>
                  <a:lnTo>
                    <a:pt x="2669" y="1451"/>
                  </a:lnTo>
                  <a:lnTo>
                    <a:pt x="2669" y="1446"/>
                  </a:lnTo>
                  <a:lnTo>
                    <a:pt x="2668" y="1436"/>
                  </a:lnTo>
                  <a:lnTo>
                    <a:pt x="2667" y="1426"/>
                  </a:lnTo>
                  <a:lnTo>
                    <a:pt x="2664" y="1416"/>
                  </a:lnTo>
                  <a:lnTo>
                    <a:pt x="2661" y="1407"/>
                  </a:lnTo>
                  <a:lnTo>
                    <a:pt x="2655" y="1397"/>
                  </a:lnTo>
                  <a:lnTo>
                    <a:pt x="2649" y="1388"/>
                  </a:lnTo>
                  <a:lnTo>
                    <a:pt x="2643" y="1378"/>
                  </a:lnTo>
                  <a:lnTo>
                    <a:pt x="2635" y="1368"/>
                  </a:lnTo>
                  <a:lnTo>
                    <a:pt x="2625" y="1359"/>
                  </a:lnTo>
                  <a:lnTo>
                    <a:pt x="2623" y="1340"/>
                  </a:lnTo>
                  <a:lnTo>
                    <a:pt x="2620" y="1324"/>
                  </a:lnTo>
                  <a:lnTo>
                    <a:pt x="2617" y="1307"/>
                  </a:lnTo>
                  <a:lnTo>
                    <a:pt x="2613" y="1292"/>
                  </a:lnTo>
                  <a:lnTo>
                    <a:pt x="2610" y="1277"/>
                  </a:lnTo>
                  <a:lnTo>
                    <a:pt x="2605" y="1264"/>
                  </a:lnTo>
                  <a:lnTo>
                    <a:pt x="2600" y="1251"/>
                  </a:lnTo>
                  <a:lnTo>
                    <a:pt x="2595" y="1239"/>
                  </a:lnTo>
                  <a:lnTo>
                    <a:pt x="2589" y="1228"/>
                  </a:lnTo>
                  <a:lnTo>
                    <a:pt x="2583" y="1219"/>
                  </a:lnTo>
                  <a:lnTo>
                    <a:pt x="2576" y="1211"/>
                  </a:lnTo>
                  <a:lnTo>
                    <a:pt x="2568" y="1204"/>
                  </a:lnTo>
                  <a:lnTo>
                    <a:pt x="2560" y="1197"/>
                  </a:lnTo>
                  <a:lnTo>
                    <a:pt x="2552" y="1192"/>
                  </a:lnTo>
                  <a:lnTo>
                    <a:pt x="2542" y="1189"/>
                  </a:lnTo>
                  <a:lnTo>
                    <a:pt x="2533" y="1187"/>
                  </a:lnTo>
                  <a:lnTo>
                    <a:pt x="2521" y="1181"/>
                  </a:lnTo>
                  <a:lnTo>
                    <a:pt x="2509" y="1174"/>
                  </a:lnTo>
                  <a:lnTo>
                    <a:pt x="2504" y="1170"/>
                  </a:lnTo>
                  <a:lnTo>
                    <a:pt x="2500" y="1165"/>
                  </a:lnTo>
                  <a:lnTo>
                    <a:pt x="2496" y="1161"/>
                  </a:lnTo>
                  <a:lnTo>
                    <a:pt x="2492" y="1156"/>
                  </a:lnTo>
                  <a:lnTo>
                    <a:pt x="2489" y="1151"/>
                  </a:lnTo>
                  <a:lnTo>
                    <a:pt x="2486" y="1144"/>
                  </a:lnTo>
                  <a:lnTo>
                    <a:pt x="2483" y="1138"/>
                  </a:lnTo>
                  <a:lnTo>
                    <a:pt x="2481" y="1132"/>
                  </a:lnTo>
                  <a:lnTo>
                    <a:pt x="2479" y="1117"/>
                  </a:lnTo>
                  <a:lnTo>
                    <a:pt x="2478" y="1103"/>
                  </a:lnTo>
                  <a:lnTo>
                    <a:pt x="2435" y="841"/>
                  </a:lnTo>
                  <a:lnTo>
                    <a:pt x="2433" y="828"/>
                  </a:lnTo>
                  <a:lnTo>
                    <a:pt x="2429" y="818"/>
                  </a:lnTo>
                  <a:lnTo>
                    <a:pt x="2425" y="808"/>
                  </a:lnTo>
                  <a:lnTo>
                    <a:pt x="2419" y="798"/>
                  </a:lnTo>
                  <a:lnTo>
                    <a:pt x="2412" y="790"/>
                  </a:lnTo>
                  <a:lnTo>
                    <a:pt x="2403" y="782"/>
                  </a:lnTo>
                  <a:lnTo>
                    <a:pt x="2392" y="775"/>
                  </a:lnTo>
                  <a:lnTo>
                    <a:pt x="2381" y="769"/>
                  </a:lnTo>
                  <a:lnTo>
                    <a:pt x="2368" y="761"/>
                  </a:lnTo>
                  <a:lnTo>
                    <a:pt x="2357" y="753"/>
                  </a:lnTo>
                  <a:lnTo>
                    <a:pt x="2346" y="744"/>
                  </a:lnTo>
                  <a:lnTo>
                    <a:pt x="2336" y="735"/>
                  </a:lnTo>
                  <a:lnTo>
                    <a:pt x="2328" y="726"/>
                  </a:lnTo>
                  <a:lnTo>
                    <a:pt x="2321" y="714"/>
                  </a:lnTo>
                  <a:lnTo>
                    <a:pt x="2314" y="702"/>
                  </a:lnTo>
                  <a:lnTo>
                    <a:pt x="2309" y="688"/>
                  </a:lnTo>
                  <a:lnTo>
                    <a:pt x="2308" y="672"/>
                  </a:lnTo>
                  <a:lnTo>
                    <a:pt x="2306" y="657"/>
                  </a:lnTo>
                  <a:lnTo>
                    <a:pt x="2303" y="642"/>
                  </a:lnTo>
                  <a:lnTo>
                    <a:pt x="2299" y="628"/>
                  </a:lnTo>
                  <a:lnTo>
                    <a:pt x="2294" y="615"/>
                  </a:lnTo>
                  <a:lnTo>
                    <a:pt x="2289" y="602"/>
                  </a:lnTo>
                  <a:lnTo>
                    <a:pt x="2281" y="590"/>
                  </a:lnTo>
                  <a:lnTo>
                    <a:pt x="2274" y="578"/>
                  </a:lnTo>
                  <a:lnTo>
                    <a:pt x="2265" y="568"/>
                  </a:lnTo>
                  <a:lnTo>
                    <a:pt x="2255" y="558"/>
                  </a:lnTo>
                  <a:lnTo>
                    <a:pt x="2244" y="549"/>
                  </a:lnTo>
                  <a:lnTo>
                    <a:pt x="2232" y="540"/>
                  </a:lnTo>
                  <a:lnTo>
                    <a:pt x="2219" y="533"/>
                  </a:lnTo>
                  <a:lnTo>
                    <a:pt x="2205" y="526"/>
                  </a:lnTo>
                  <a:lnTo>
                    <a:pt x="2188" y="519"/>
                  </a:lnTo>
                  <a:lnTo>
                    <a:pt x="2171" y="513"/>
                  </a:lnTo>
                  <a:lnTo>
                    <a:pt x="2077" y="494"/>
                  </a:lnTo>
                  <a:lnTo>
                    <a:pt x="2065" y="491"/>
                  </a:lnTo>
                  <a:lnTo>
                    <a:pt x="2053" y="488"/>
                  </a:lnTo>
                  <a:lnTo>
                    <a:pt x="2042" y="483"/>
                  </a:lnTo>
                  <a:lnTo>
                    <a:pt x="2031" y="478"/>
                  </a:lnTo>
                  <a:lnTo>
                    <a:pt x="2019" y="472"/>
                  </a:lnTo>
                  <a:lnTo>
                    <a:pt x="2009" y="464"/>
                  </a:lnTo>
                  <a:lnTo>
                    <a:pt x="1998" y="456"/>
                  </a:lnTo>
                  <a:lnTo>
                    <a:pt x="1988" y="447"/>
                  </a:lnTo>
                  <a:lnTo>
                    <a:pt x="1977" y="435"/>
                  </a:lnTo>
                  <a:lnTo>
                    <a:pt x="1965" y="425"/>
                  </a:lnTo>
                  <a:lnTo>
                    <a:pt x="1955" y="417"/>
                  </a:lnTo>
                  <a:lnTo>
                    <a:pt x="1945" y="408"/>
                  </a:lnTo>
                  <a:lnTo>
                    <a:pt x="1935" y="402"/>
                  </a:lnTo>
                  <a:lnTo>
                    <a:pt x="1926" y="397"/>
                  </a:lnTo>
                  <a:lnTo>
                    <a:pt x="1917" y="392"/>
                  </a:lnTo>
                  <a:lnTo>
                    <a:pt x="1908" y="388"/>
                  </a:lnTo>
                  <a:lnTo>
                    <a:pt x="1873" y="376"/>
                  </a:lnTo>
                  <a:lnTo>
                    <a:pt x="1839" y="364"/>
                  </a:lnTo>
                  <a:lnTo>
                    <a:pt x="1822" y="359"/>
                  </a:lnTo>
                  <a:lnTo>
                    <a:pt x="1807" y="352"/>
                  </a:lnTo>
                  <a:lnTo>
                    <a:pt x="1793" y="345"/>
                  </a:lnTo>
                  <a:lnTo>
                    <a:pt x="1781" y="338"/>
                  </a:lnTo>
                  <a:lnTo>
                    <a:pt x="1770" y="329"/>
                  </a:lnTo>
                  <a:lnTo>
                    <a:pt x="1762" y="319"/>
                  </a:lnTo>
                  <a:lnTo>
                    <a:pt x="1755" y="309"/>
                  </a:lnTo>
                  <a:lnTo>
                    <a:pt x="1750" y="299"/>
                  </a:lnTo>
                  <a:lnTo>
                    <a:pt x="1747" y="75"/>
                  </a:lnTo>
                  <a:lnTo>
                    <a:pt x="1660" y="0"/>
                  </a:lnTo>
                  <a:lnTo>
                    <a:pt x="1473" y="64"/>
                  </a:lnTo>
                  <a:lnTo>
                    <a:pt x="1288" y="38"/>
                  </a:lnTo>
                  <a:lnTo>
                    <a:pt x="1248" y="271"/>
                  </a:lnTo>
                  <a:lnTo>
                    <a:pt x="866" y="230"/>
                  </a:lnTo>
                  <a:lnTo>
                    <a:pt x="744" y="238"/>
                  </a:lnTo>
                  <a:lnTo>
                    <a:pt x="517" y="311"/>
                  </a:lnTo>
                  <a:lnTo>
                    <a:pt x="372" y="411"/>
                  </a:lnTo>
                  <a:lnTo>
                    <a:pt x="229" y="422"/>
                  </a:lnTo>
                  <a:lnTo>
                    <a:pt x="37" y="532"/>
                  </a:lnTo>
                  <a:lnTo>
                    <a:pt x="1" y="507"/>
                  </a:lnTo>
                  <a:lnTo>
                    <a:pt x="0" y="512"/>
                  </a:lnTo>
                  <a:lnTo>
                    <a:pt x="0" y="513"/>
                  </a:lnTo>
                  <a:lnTo>
                    <a:pt x="32" y="958"/>
                  </a:lnTo>
                  <a:lnTo>
                    <a:pt x="34" y="958"/>
                  </a:lnTo>
                  <a:lnTo>
                    <a:pt x="72" y="1381"/>
                  </a:lnTo>
                  <a:lnTo>
                    <a:pt x="150" y="1457"/>
                  </a:lnTo>
                  <a:lnTo>
                    <a:pt x="308" y="1733"/>
                  </a:lnTo>
                  <a:lnTo>
                    <a:pt x="419" y="1733"/>
                  </a:lnTo>
                  <a:lnTo>
                    <a:pt x="443" y="1740"/>
                  </a:lnTo>
                  <a:lnTo>
                    <a:pt x="467" y="1746"/>
                  </a:lnTo>
                  <a:lnTo>
                    <a:pt x="490" y="1750"/>
                  </a:lnTo>
                  <a:lnTo>
                    <a:pt x="513" y="1752"/>
                  </a:lnTo>
                  <a:lnTo>
                    <a:pt x="525" y="1752"/>
                  </a:lnTo>
                  <a:lnTo>
                    <a:pt x="536" y="1752"/>
                  </a:lnTo>
                  <a:lnTo>
                    <a:pt x="548" y="1751"/>
                  </a:lnTo>
                  <a:lnTo>
                    <a:pt x="559" y="1750"/>
                  </a:lnTo>
                  <a:lnTo>
                    <a:pt x="571" y="1748"/>
                  </a:lnTo>
                  <a:lnTo>
                    <a:pt x="582" y="1745"/>
                  </a:lnTo>
                  <a:lnTo>
                    <a:pt x="594" y="1741"/>
                  </a:lnTo>
                  <a:lnTo>
                    <a:pt x="606" y="1737"/>
                  </a:lnTo>
                  <a:lnTo>
                    <a:pt x="616" y="1735"/>
                  </a:lnTo>
                  <a:lnTo>
                    <a:pt x="625" y="1734"/>
                  </a:lnTo>
                  <a:lnTo>
                    <a:pt x="634" y="1734"/>
                  </a:lnTo>
                  <a:lnTo>
                    <a:pt x="642" y="1735"/>
                  </a:lnTo>
                  <a:lnTo>
                    <a:pt x="650" y="1736"/>
                  </a:lnTo>
                  <a:lnTo>
                    <a:pt x="658" y="1739"/>
                  </a:lnTo>
                  <a:lnTo>
                    <a:pt x="665" y="1743"/>
                  </a:lnTo>
                  <a:lnTo>
                    <a:pt x="672" y="1747"/>
                  </a:lnTo>
                  <a:lnTo>
                    <a:pt x="679" y="1752"/>
                  </a:lnTo>
                  <a:lnTo>
                    <a:pt x="686" y="1758"/>
                  </a:lnTo>
                  <a:lnTo>
                    <a:pt x="691" y="1764"/>
                  </a:lnTo>
                  <a:lnTo>
                    <a:pt x="697" y="1773"/>
                  </a:lnTo>
                  <a:lnTo>
                    <a:pt x="702" y="1781"/>
                  </a:lnTo>
                  <a:lnTo>
                    <a:pt x="707" y="1790"/>
                  </a:lnTo>
                  <a:lnTo>
                    <a:pt x="712" y="1801"/>
                  </a:lnTo>
                  <a:lnTo>
                    <a:pt x="716" y="1812"/>
                  </a:lnTo>
                  <a:lnTo>
                    <a:pt x="719" y="1823"/>
                  </a:lnTo>
                  <a:lnTo>
                    <a:pt x="721" y="1835"/>
                  </a:lnTo>
                  <a:lnTo>
                    <a:pt x="724" y="1844"/>
                  </a:lnTo>
                  <a:lnTo>
                    <a:pt x="728" y="1853"/>
                  </a:lnTo>
                  <a:lnTo>
                    <a:pt x="732" y="1862"/>
                  </a:lnTo>
                  <a:lnTo>
                    <a:pt x="737" y="1869"/>
                  </a:lnTo>
                  <a:lnTo>
                    <a:pt x="743" y="1875"/>
                  </a:lnTo>
                  <a:lnTo>
                    <a:pt x="749" y="1881"/>
                  </a:lnTo>
                  <a:lnTo>
                    <a:pt x="755" y="1887"/>
                  </a:lnTo>
                  <a:lnTo>
                    <a:pt x="761" y="1892"/>
                  </a:lnTo>
                  <a:lnTo>
                    <a:pt x="770" y="1895"/>
                  </a:lnTo>
                  <a:lnTo>
                    <a:pt x="777" y="1898"/>
                  </a:lnTo>
                  <a:lnTo>
                    <a:pt x="786" y="1901"/>
                  </a:lnTo>
                  <a:lnTo>
                    <a:pt x="794" y="1903"/>
                  </a:lnTo>
                  <a:lnTo>
                    <a:pt x="805" y="1905"/>
                  </a:lnTo>
                  <a:lnTo>
                    <a:pt x="815" y="1906"/>
                  </a:lnTo>
                  <a:lnTo>
                    <a:pt x="830" y="1914"/>
                  </a:lnTo>
                  <a:lnTo>
                    <a:pt x="844" y="1921"/>
                  </a:lnTo>
                  <a:lnTo>
                    <a:pt x="850" y="1926"/>
                  </a:lnTo>
                  <a:lnTo>
                    <a:pt x="857" y="1931"/>
                  </a:lnTo>
                  <a:lnTo>
                    <a:pt x="862" y="1937"/>
                  </a:lnTo>
                  <a:lnTo>
                    <a:pt x="868" y="1946"/>
                  </a:lnTo>
                  <a:lnTo>
                    <a:pt x="874" y="1954"/>
                  </a:lnTo>
                  <a:lnTo>
                    <a:pt x="881" y="1961"/>
                  </a:lnTo>
                  <a:lnTo>
                    <a:pt x="890" y="1967"/>
                  </a:lnTo>
                  <a:lnTo>
                    <a:pt x="897" y="1973"/>
                  </a:lnTo>
                  <a:lnTo>
                    <a:pt x="904" y="1978"/>
                  </a:lnTo>
                  <a:lnTo>
                    <a:pt x="913" y="1981"/>
                  </a:lnTo>
                  <a:lnTo>
                    <a:pt x="920" y="1983"/>
                  </a:lnTo>
                  <a:lnTo>
                    <a:pt x="928" y="1985"/>
                  </a:lnTo>
                  <a:lnTo>
                    <a:pt x="955" y="1988"/>
                  </a:lnTo>
                  <a:lnTo>
                    <a:pt x="965" y="1989"/>
                  </a:lnTo>
                  <a:lnTo>
                    <a:pt x="972" y="1995"/>
                  </a:lnTo>
                  <a:lnTo>
                    <a:pt x="989" y="2016"/>
                  </a:lnTo>
                  <a:lnTo>
                    <a:pt x="994" y="2020"/>
                  </a:lnTo>
                  <a:lnTo>
                    <a:pt x="999" y="2024"/>
                  </a:lnTo>
                  <a:lnTo>
                    <a:pt x="1004" y="2027"/>
                  </a:lnTo>
                  <a:lnTo>
                    <a:pt x="1009" y="2030"/>
                  </a:lnTo>
                  <a:lnTo>
                    <a:pt x="1018" y="2032"/>
                  </a:lnTo>
                  <a:lnTo>
                    <a:pt x="1029" y="2033"/>
                  </a:lnTo>
                  <a:lnTo>
                    <a:pt x="1046" y="2031"/>
                  </a:lnTo>
                  <a:lnTo>
                    <a:pt x="1061" y="2028"/>
                  </a:lnTo>
                  <a:lnTo>
                    <a:pt x="1066" y="2027"/>
                  </a:lnTo>
                  <a:lnTo>
                    <a:pt x="1070" y="2027"/>
                  </a:lnTo>
                  <a:lnTo>
                    <a:pt x="1071" y="2028"/>
                  </a:lnTo>
                  <a:lnTo>
                    <a:pt x="1072" y="2029"/>
                  </a:lnTo>
                  <a:lnTo>
                    <a:pt x="1073" y="2031"/>
                  </a:lnTo>
                  <a:lnTo>
                    <a:pt x="1073" y="2033"/>
                  </a:lnTo>
                  <a:lnTo>
                    <a:pt x="1071" y="2040"/>
                  </a:lnTo>
                  <a:lnTo>
                    <a:pt x="1067" y="2051"/>
                  </a:lnTo>
                  <a:lnTo>
                    <a:pt x="1061" y="2066"/>
                  </a:lnTo>
                  <a:lnTo>
                    <a:pt x="1051" y="2085"/>
                  </a:lnTo>
                  <a:lnTo>
                    <a:pt x="272" y="3701"/>
                  </a:lnTo>
                  <a:lnTo>
                    <a:pt x="270" y="3713"/>
                  </a:lnTo>
                  <a:lnTo>
                    <a:pt x="268" y="3725"/>
                  </a:lnTo>
                  <a:lnTo>
                    <a:pt x="266" y="3738"/>
                  </a:lnTo>
                  <a:lnTo>
                    <a:pt x="263" y="3749"/>
                  </a:lnTo>
                  <a:lnTo>
                    <a:pt x="259" y="3761"/>
                  </a:lnTo>
                  <a:lnTo>
                    <a:pt x="256" y="3772"/>
                  </a:lnTo>
                  <a:lnTo>
                    <a:pt x="250" y="3784"/>
                  </a:lnTo>
                  <a:lnTo>
                    <a:pt x="245" y="3794"/>
                  </a:lnTo>
                  <a:lnTo>
                    <a:pt x="233" y="3817"/>
                  </a:lnTo>
                  <a:lnTo>
                    <a:pt x="218" y="3839"/>
                  </a:lnTo>
                  <a:lnTo>
                    <a:pt x="202" y="3863"/>
                  </a:lnTo>
                  <a:lnTo>
                    <a:pt x="182" y="3888"/>
                  </a:lnTo>
                  <a:lnTo>
                    <a:pt x="174" y="3893"/>
                  </a:lnTo>
                  <a:lnTo>
                    <a:pt x="167" y="3900"/>
                  </a:lnTo>
                  <a:lnTo>
                    <a:pt x="160" y="3905"/>
                  </a:lnTo>
                  <a:lnTo>
                    <a:pt x="155" y="3911"/>
                  </a:lnTo>
                  <a:lnTo>
                    <a:pt x="152" y="3917"/>
                  </a:lnTo>
                  <a:lnTo>
                    <a:pt x="149" y="3923"/>
                  </a:lnTo>
                  <a:lnTo>
                    <a:pt x="148" y="3931"/>
                  </a:lnTo>
                  <a:lnTo>
                    <a:pt x="147" y="3938"/>
                  </a:lnTo>
                  <a:lnTo>
                    <a:pt x="148" y="3944"/>
                  </a:lnTo>
                  <a:lnTo>
                    <a:pt x="150" y="3952"/>
                  </a:lnTo>
                  <a:lnTo>
                    <a:pt x="153" y="3960"/>
                  </a:lnTo>
                  <a:lnTo>
                    <a:pt x="157" y="3968"/>
                  </a:lnTo>
                  <a:lnTo>
                    <a:pt x="162" y="3975"/>
                  </a:lnTo>
                  <a:lnTo>
                    <a:pt x="169" y="3984"/>
                  </a:lnTo>
                  <a:lnTo>
                    <a:pt x="176" y="3993"/>
                  </a:lnTo>
                  <a:lnTo>
                    <a:pt x="185" y="4001"/>
                  </a:lnTo>
                  <a:lnTo>
                    <a:pt x="271" y="4188"/>
                  </a:lnTo>
                  <a:lnTo>
                    <a:pt x="291" y="4195"/>
                  </a:lnTo>
                  <a:lnTo>
                    <a:pt x="353" y="4297"/>
                  </a:lnTo>
                  <a:lnTo>
                    <a:pt x="406" y="4453"/>
                  </a:lnTo>
                  <a:lnTo>
                    <a:pt x="443" y="4588"/>
                  </a:lnTo>
                  <a:lnTo>
                    <a:pt x="447" y="4721"/>
                  </a:lnTo>
                  <a:lnTo>
                    <a:pt x="520" y="4778"/>
                  </a:lnTo>
                  <a:lnTo>
                    <a:pt x="557" y="4822"/>
                  </a:lnTo>
                  <a:lnTo>
                    <a:pt x="611" y="4844"/>
                  </a:lnTo>
                  <a:lnTo>
                    <a:pt x="671" y="4933"/>
                  </a:lnTo>
                  <a:lnTo>
                    <a:pt x="720" y="4971"/>
                  </a:lnTo>
                  <a:lnTo>
                    <a:pt x="815" y="4984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9397" name="Freeform 21"/>
            <p:cNvSpPr>
              <a:spLocks/>
            </p:cNvSpPr>
            <p:nvPr/>
          </p:nvSpPr>
          <p:spPr bwMode="auto">
            <a:xfrm>
              <a:off x="968" y="2062"/>
              <a:ext cx="481" cy="402"/>
            </a:xfrm>
            <a:custGeom>
              <a:avLst/>
              <a:gdLst>
                <a:gd name="T0" fmla="*/ 370 w 2883"/>
                <a:gd name="T1" fmla="*/ 621 h 2413"/>
                <a:gd name="T2" fmla="*/ 430 w 2883"/>
                <a:gd name="T3" fmla="*/ 666 h 2413"/>
                <a:gd name="T4" fmla="*/ 484 w 2883"/>
                <a:gd name="T5" fmla="*/ 662 h 2413"/>
                <a:gd name="T6" fmla="*/ 640 w 2883"/>
                <a:gd name="T7" fmla="*/ 638 h 2413"/>
                <a:gd name="T8" fmla="*/ 668 w 2883"/>
                <a:gd name="T9" fmla="*/ 644 h 2413"/>
                <a:gd name="T10" fmla="*/ 688 w 2883"/>
                <a:gd name="T11" fmla="*/ 633 h 2413"/>
                <a:gd name="T12" fmla="*/ 697 w 2883"/>
                <a:gd name="T13" fmla="*/ 608 h 2413"/>
                <a:gd name="T14" fmla="*/ 1106 w 2883"/>
                <a:gd name="T15" fmla="*/ 261 h 2413"/>
                <a:gd name="T16" fmla="*/ 1139 w 2883"/>
                <a:gd name="T17" fmla="*/ 197 h 2413"/>
                <a:gd name="T18" fmla="*/ 1176 w 2883"/>
                <a:gd name="T19" fmla="*/ 158 h 2413"/>
                <a:gd name="T20" fmla="*/ 1233 w 2883"/>
                <a:gd name="T21" fmla="*/ 134 h 2413"/>
                <a:gd name="T22" fmla="*/ 1272 w 2883"/>
                <a:gd name="T23" fmla="*/ 97 h 2413"/>
                <a:gd name="T24" fmla="*/ 1285 w 2883"/>
                <a:gd name="T25" fmla="*/ 57 h 2413"/>
                <a:gd name="T26" fmla="*/ 2024 w 2883"/>
                <a:gd name="T27" fmla="*/ 365 h 2413"/>
                <a:gd name="T28" fmla="*/ 2076 w 2883"/>
                <a:gd name="T29" fmla="*/ 340 h 2413"/>
                <a:gd name="T30" fmla="*/ 2106 w 2883"/>
                <a:gd name="T31" fmla="*/ 347 h 2413"/>
                <a:gd name="T32" fmla="*/ 2156 w 2883"/>
                <a:gd name="T33" fmla="*/ 583 h 2413"/>
                <a:gd name="T34" fmla="*/ 2149 w 2883"/>
                <a:gd name="T35" fmla="*/ 608 h 2413"/>
                <a:gd name="T36" fmla="*/ 2168 w 2883"/>
                <a:gd name="T37" fmla="*/ 677 h 2413"/>
                <a:gd name="T38" fmla="*/ 2186 w 2883"/>
                <a:gd name="T39" fmla="*/ 761 h 2413"/>
                <a:gd name="T40" fmla="*/ 2186 w 2883"/>
                <a:gd name="T41" fmla="*/ 831 h 2413"/>
                <a:gd name="T42" fmla="*/ 2167 w 2883"/>
                <a:gd name="T43" fmla="*/ 886 h 2413"/>
                <a:gd name="T44" fmla="*/ 2152 w 2883"/>
                <a:gd name="T45" fmla="*/ 928 h 2413"/>
                <a:gd name="T46" fmla="*/ 2153 w 2883"/>
                <a:gd name="T47" fmla="*/ 971 h 2413"/>
                <a:gd name="T48" fmla="*/ 2170 w 2883"/>
                <a:gd name="T49" fmla="*/ 1020 h 2413"/>
                <a:gd name="T50" fmla="*/ 2176 w 2883"/>
                <a:gd name="T51" fmla="*/ 1225 h 2413"/>
                <a:gd name="T52" fmla="*/ 2201 w 2883"/>
                <a:gd name="T53" fmla="*/ 1271 h 2413"/>
                <a:gd name="T54" fmla="*/ 2265 w 2883"/>
                <a:gd name="T55" fmla="*/ 1286 h 2413"/>
                <a:gd name="T56" fmla="*/ 2642 w 2883"/>
                <a:gd name="T57" fmla="*/ 1332 h 2413"/>
                <a:gd name="T58" fmla="*/ 2791 w 2883"/>
                <a:gd name="T59" fmla="*/ 1355 h 2413"/>
                <a:gd name="T60" fmla="*/ 2812 w 2883"/>
                <a:gd name="T61" fmla="*/ 1401 h 2413"/>
                <a:gd name="T62" fmla="*/ 2796 w 2883"/>
                <a:gd name="T63" fmla="*/ 1477 h 2413"/>
                <a:gd name="T64" fmla="*/ 2771 w 2883"/>
                <a:gd name="T65" fmla="*/ 1557 h 2413"/>
                <a:gd name="T66" fmla="*/ 2795 w 2883"/>
                <a:gd name="T67" fmla="*/ 1630 h 2413"/>
                <a:gd name="T68" fmla="*/ 2826 w 2883"/>
                <a:gd name="T69" fmla="*/ 1666 h 2413"/>
                <a:gd name="T70" fmla="*/ 2845 w 2883"/>
                <a:gd name="T71" fmla="*/ 1712 h 2413"/>
                <a:gd name="T72" fmla="*/ 2859 w 2883"/>
                <a:gd name="T73" fmla="*/ 1791 h 2413"/>
                <a:gd name="T74" fmla="*/ 2883 w 2883"/>
                <a:gd name="T75" fmla="*/ 1835 h 2413"/>
                <a:gd name="T76" fmla="*/ 2872 w 2883"/>
                <a:gd name="T77" fmla="*/ 1870 h 2413"/>
                <a:gd name="T78" fmla="*/ 2826 w 2883"/>
                <a:gd name="T79" fmla="*/ 1893 h 2413"/>
                <a:gd name="T80" fmla="*/ 2779 w 2883"/>
                <a:gd name="T81" fmla="*/ 1959 h 2413"/>
                <a:gd name="T82" fmla="*/ 2776 w 2883"/>
                <a:gd name="T83" fmla="*/ 1992 h 2413"/>
                <a:gd name="T84" fmla="*/ 2772 w 2883"/>
                <a:gd name="T85" fmla="*/ 2056 h 2413"/>
                <a:gd name="T86" fmla="*/ 2738 w 2883"/>
                <a:gd name="T87" fmla="*/ 2104 h 2413"/>
                <a:gd name="T88" fmla="*/ 2683 w 2883"/>
                <a:gd name="T89" fmla="*/ 2122 h 2413"/>
                <a:gd name="T90" fmla="*/ 2647 w 2883"/>
                <a:gd name="T91" fmla="*/ 2236 h 2413"/>
                <a:gd name="T92" fmla="*/ 2455 w 2883"/>
                <a:gd name="T93" fmla="*/ 2401 h 2413"/>
                <a:gd name="T94" fmla="*/ 1991 w 2883"/>
                <a:gd name="T95" fmla="*/ 2284 h 2413"/>
                <a:gd name="T96" fmla="*/ 1803 w 2883"/>
                <a:gd name="T97" fmla="*/ 2177 h 2413"/>
                <a:gd name="T98" fmla="*/ 1402 w 2883"/>
                <a:gd name="T99" fmla="*/ 1985 h 2413"/>
                <a:gd name="T100" fmla="*/ 491 w 2883"/>
                <a:gd name="T101" fmla="*/ 1326 h 2413"/>
                <a:gd name="T102" fmla="*/ 78 w 2883"/>
                <a:gd name="T103" fmla="*/ 823 h 2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883" h="2413">
                  <a:moveTo>
                    <a:pt x="78" y="823"/>
                  </a:moveTo>
                  <a:lnTo>
                    <a:pt x="71" y="823"/>
                  </a:lnTo>
                  <a:lnTo>
                    <a:pt x="0" y="778"/>
                  </a:lnTo>
                  <a:lnTo>
                    <a:pt x="173" y="639"/>
                  </a:lnTo>
                  <a:lnTo>
                    <a:pt x="370" y="621"/>
                  </a:lnTo>
                  <a:lnTo>
                    <a:pt x="406" y="655"/>
                  </a:lnTo>
                  <a:lnTo>
                    <a:pt x="411" y="659"/>
                  </a:lnTo>
                  <a:lnTo>
                    <a:pt x="417" y="662"/>
                  </a:lnTo>
                  <a:lnTo>
                    <a:pt x="423" y="664"/>
                  </a:lnTo>
                  <a:lnTo>
                    <a:pt x="430" y="666"/>
                  </a:lnTo>
                  <a:lnTo>
                    <a:pt x="438" y="667"/>
                  </a:lnTo>
                  <a:lnTo>
                    <a:pt x="445" y="667"/>
                  </a:lnTo>
                  <a:lnTo>
                    <a:pt x="455" y="667"/>
                  </a:lnTo>
                  <a:lnTo>
                    <a:pt x="463" y="666"/>
                  </a:lnTo>
                  <a:lnTo>
                    <a:pt x="484" y="662"/>
                  </a:lnTo>
                  <a:lnTo>
                    <a:pt x="505" y="655"/>
                  </a:lnTo>
                  <a:lnTo>
                    <a:pt x="530" y="645"/>
                  </a:lnTo>
                  <a:lnTo>
                    <a:pt x="556" y="633"/>
                  </a:lnTo>
                  <a:lnTo>
                    <a:pt x="635" y="635"/>
                  </a:lnTo>
                  <a:lnTo>
                    <a:pt x="640" y="638"/>
                  </a:lnTo>
                  <a:lnTo>
                    <a:pt x="646" y="640"/>
                  </a:lnTo>
                  <a:lnTo>
                    <a:pt x="652" y="643"/>
                  </a:lnTo>
                  <a:lnTo>
                    <a:pt x="658" y="644"/>
                  </a:lnTo>
                  <a:lnTo>
                    <a:pt x="663" y="645"/>
                  </a:lnTo>
                  <a:lnTo>
                    <a:pt x="668" y="644"/>
                  </a:lnTo>
                  <a:lnTo>
                    <a:pt x="672" y="643"/>
                  </a:lnTo>
                  <a:lnTo>
                    <a:pt x="676" y="642"/>
                  </a:lnTo>
                  <a:lnTo>
                    <a:pt x="680" y="639"/>
                  </a:lnTo>
                  <a:lnTo>
                    <a:pt x="685" y="636"/>
                  </a:lnTo>
                  <a:lnTo>
                    <a:pt x="688" y="633"/>
                  </a:lnTo>
                  <a:lnTo>
                    <a:pt x="691" y="629"/>
                  </a:lnTo>
                  <a:lnTo>
                    <a:pt x="693" y="624"/>
                  </a:lnTo>
                  <a:lnTo>
                    <a:pt x="695" y="620"/>
                  </a:lnTo>
                  <a:lnTo>
                    <a:pt x="696" y="614"/>
                  </a:lnTo>
                  <a:lnTo>
                    <a:pt x="697" y="608"/>
                  </a:lnTo>
                  <a:lnTo>
                    <a:pt x="766" y="497"/>
                  </a:lnTo>
                  <a:lnTo>
                    <a:pt x="883" y="453"/>
                  </a:lnTo>
                  <a:lnTo>
                    <a:pt x="932" y="436"/>
                  </a:lnTo>
                  <a:lnTo>
                    <a:pt x="1099" y="271"/>
                  </a:lnTo>
                  <a:lnTo>
                    <a:pt x="1106" y="261"/>
                  </a:lnTo>
                  <a:lnTo>
                    <a:pt x="1112" y="252"/>
                  </a:lnTo>
                  <a:lnTo>
                    <a:pt x="1118" y="241"/>
                  </a:lnTo>
                  <a:lnTo>
                    <a:pt x="1123" y="232"/>
                  </a:lnTo>
                  <a:lnTo>
                    <a:pt x="1130" y="214"/>
                  </a:lnTo>
                  <a:lnTo>
                    <a:pt x="1139" y="197"/>
                  </a:lnTo>
                  <a:lnTo>
                    <a:pt x="1145" y="189"/>
                  </a:lnTo>
                  <a:lnTo>
                    <a:pt x="1150" y="180"/>
                  </a:lnTo>
                  <a:lnTo>
                    <a:pt x="1157" y="173"/>
                  </a:lnTo>
                  <a:lnTo>
                    <a:pt x="1165" y="166"/>
                  </a:lnTo>
                  <a:lnTo>
                    <a:pt x="1176" y="158"/>
                  </a:lnTo>
                  <a:lnTo>
                    <a:pt x="1187" y="152"/>
                  </a:lnTo>
                  <a:lnTo>
                    <a:pt x="1202" y="147"/>
                  </a:lnTo>
                  <a:lnTo>
                    <a:pt x="1217" y="141"/>
                  </a:lnTo>
                  <a:lnTo>
                    <a:pt x="1223" y="139"/>
                  </a:lnTo>
                  <a:lnTo>
                    <a:pt x="1233" y="134"/>
                  </a:lnTo>
                  <a:lnTo>
                    <a:pt x="1244" y="126"/>
                  </a:lnTo>
                  <a:lnTo>
                    <a:pt x="1255" y="117"/>
                  </a:lnTo>
                  <a:lnTo>
                    <a:pt x="1262" y="111"/>
                  </a:lnTo>
                  <a:lnTo>
                    <a:pt x="1267" y="105"/>
                  </a:lnTo>
                  <a:lnTo>
                    <a:pt x="1272" y="97"/>
                  </a:lnTo>
                  <a:lnTo>
                    <a:pt x="1276" y="90"/>
                  </a:lnTo>
                  <a:lnTo>
                    <a:pt x="1280" y="83"/>
                  </a:lnTo>
                  <a:lnTo>
                    <a:pt x="1283" y="75"/>
                  </a:lnTo>
                  <a:lnTo>
                    <a:pt x="1285" y="66"/>
                  </a:lnTo>
                  <a:lnTo>
                    <a:pt x="1285" y="57"/>
                  </a:lnTo>
                  <a:lnTo>
                    <a:pt x="1336" y="0"/>
                  </a:lnTo>
                  <a:lnTo>
                    <a:pt x="1639" y="7"/>
                  </a:lnTo>
                  <a:lnTo>
                    <a:pt x="1990" y="389"/>
                  </a:lnTo>
                  <a:lnTo>
                    <a:pt x="2023" y="367"/>
                  </a:lnTo>
                  <a:lnTo>
                    <a:pt x="2024" y="365"/>
                  </a:lnTo>
                  <a:lnTo>
                    <a:pt x="2024" y="364"/>
                  </a:lnTo>
                  <a:lnTo>
                    <a:pt x="2043" y="352"/>
                  </a:lnTo>
                  <a:lnTo>
                    <a:pt x="2059" y="343"/>
                  </a:lnTo>
                  <a:lnTo>
                    <a:pt x="2067" y="341"/>
                  </a:lnTo>
                  <a:lnTo>
                    <a:pt x="2076" y="340"/>
                  </a:lnTo>
                  <a:lnTo>
                    <a:pt x="2085" y="340"/>
                  </a:lnTo>
                  <a:lnTo>
                    <a:pt x="2096" y="342"/>
                  </a:lnTo>
                  <a:lnTo>
                    <a:pt x="2102" y="341"/>
                  </a:lnTo>
                  <a:lnTo>
                    <a:pt x="2106" y="347"/>
                  </a:lnTo>
                  <a:lnTo>
                    <a:pt x="2106" y="347"/>
                  </a:lnTo>
                  <a:lnTo>
                    <a:pt x="2192" y="459"/>
                  </a:lnTo>
                  <a:lnTo>
                    <a:pt x="2186" y="547"/>
                  </a:lnTo>
                  <a:lnTo>
                    <a:pt x="2170" y="565"/>
                  </a:lnTo>
                  <a:lnTo>
                    <a:pt x="2160" y="578"/>
                  </a:lnTo>
                  <a:lnTo>
                    <a:pt x="2156" y="583"/>
                  </a:lnTo>
                  <a:lnTo>
                    <a:pt x="2153" y="589"/>
                  </a:lnTo>
                  <a:lnTo>
                    <a:pt x="2151" y="594"/>
                  </a:lnTo>
                  <a:lnTo>
                    <a:pt x="2149" y="598"/>
                  </a:lnTo>
                  <a:lnTo>
                    <a:pt x="2149" y="603"/>
                  </a:lnTo>
                  <a:lnTo>
                    <a:pt x="2149" y="608"/>
                  </a:lnTo>
                  <a:lnTo>
                    <a:pt x="2150" y="615"/>
                  </a:lnTo>
                  <a:lnTo>
                    <a:pt x="2151" y="621"/>
                  </a:lnTo>
                  <a:lnTo>
                    <a:pt x="2155" y="636"/>
                  </a:lnTo>
                  <a:lnTo>
                    <a:pt x="2162" y="658"/>
                  </a:lnTo>
                  <a:lnTo>
                    <a:pt x="2168" y="677"/>
                  </a:lnTo>
                  <a:lnTo>
                    <a:pt x="2173" y="694"/>
                  </a:lnTo>
                  <a:lnTo>
                    <a:pt x="2178" y="712"/>
                  </a:lnTo>
                  <a:lnTo>
                    <a:pt x="2181" y="729"/>
                  </a:lnTo>
                  <a:lnTo>
                    <a:pt x="2184" y="745"/>
                  </a:lnTo>
                  <a:lnTo>
                    <a:pt x="2186" y="761"/>
                  </a:lnTo>
                  <a:lnTo>
                    <a:pt x="2188" y="776"/>
                  </a:lnTo>
                  <a:lnTo>
                    <a:pt x="2188" y="791"/>
                  </a:lnTo>
                  <a:lnTo>
                    <a:pt x="2188" y="804"/>
                  </a:lnTo>
                  <a:lnTo>
                    <a:pt x="2188" y="818"/>
                  </a:lnTo>
                  <a:lnTo>
                    <a:pt x="2186" y="831"/>
                  </a:lnTo>
                  <a:lnTo>
                    <a:pt x="2184" y="844"/>
                  </a:lnTo>
                  <a:lnTo>
                    <a:pt x="2181" y="855"/>
                  </a:lnTo>
                  <a:lnTo>
                    <a:pt x="2177" y="865"/>
                  </a:lnTo>
                  <a:lnTo>
                    <a:pt x="2172" y="876"/>
                  </a:lnTo>
                  <a:lnTo>
                    <a:pt x="2167" y="886"/>
                  </a:lnTo>
                  <a:lnTo>
                    <a:pt x="2163" y="894"/>
                  </a:lnTo>
                  <a:lnTo>
                    <a:pt x="2159" y="902"/>
                  </a:lnTo>
                  <a:lnTo>
                    <a:pt x="2156" y="910"/>
                  </a:lnTo>
                  <a:lnTo>
                    <a:pt x="2153" y="918"/>
                  </a:lnTo>
                  <a:lnTo>
                    <a:pt x="2152" y="928"/>
                  </a:lnTo>
                  <a:lnTo>
                    <a:pt x="2151" y="936"/>
                  </a:lnTo>
                  <a:lnTo>
                    <a:pt x="2150" y="944"/>
                  </a:lnTo>
                  <a:lnTo>
                    <a:pt x="2150" y="954"/>
                  </a:lnTo>
                  <a:lnTo>
                    <a:pt x="2151" y="963"/>
                  </a:lnTo>
                  <a:lnTo>
                    <a:pt x="2153" y="971"/>
                  </a:lnTo>
                  <a:lnTo>
                    <a:pt x="2155" y="980"/>
                  </a:lnTo>
                  <a:lnTo>
                    <a:pt x="2158" y="991"/>
                  </a:lnTo>
                  <a:lnTo>
                    <a:pt x="2161" y="1000"/>
                  </a:lnTo>
                  <a:lnTo>
                    <a:pt x="2165" y="1010"/>
                  </a:lnTo>
                  <a:lnTo>
                    <a:pt x="2170" y="1020"/>
                  </a:lnTo>
                  <a:lnTo>
                    <a:pt x="2177" y="1029"/>
                  </a:lnTo>
                  <a:lnTo>
                    <a:pt x="2177" y="1182"/>
                  </a:lnTo>
                  <a:lnTo>
                    <a:pt x="2174" y="1197"/>
                  </a:lnTo>
                  <a:lnTo>
                    <a:pt x="2174" y="1212"/>
                  </a:lnTo>
                  <a:lnTo>
                    <a:pt x="2176" y="1225"/>
                  </a:lnTo>
                  <a:lnTo>
                    <a:pt x="2178" y="1237"/>
                  </a:lnTo>
                  <a:lnTo>
                    <a:pt x="2182" y="1247"/>
                  </a:lnTo>
                  <a:lnTo>
                    <a:pt x="2187" y="1256"/>
                  </a:lnTo>
                  <a:lnTo>
                    <a:pt x="2193" y="1265"/>
                  </a:lnTo>
                  <a:lnTo>
                    <a:pt x="2201" y="1271"/>
                  </a:lnTo>
                  <a:lnTo>
                    <a:pt x="2212" y="1277"/>
                  </a:lnTo>
                  <a:lnTo>
                    <a:pt x="2223" y="1281"/>
                  </a:lnTo>
                  <a:lnTo>
                    <a:pt x="2236" y="1284"/>
                  </a:lnTo>
                  <a:lnTo>
                    <a:pt x="2249" y="1286"/>
                  </a:lnTo>
                  <a:lnTo>
                    <a:pt x="2265" y="1286"/>
                  </a:lnTo>
                  <a:lnTo>
                    <a:pt x="2281" y="1286"/>
                  </a:lnTo>
                  <a:lnTo>
                    <a:pt x="2300" y="1284"/>
                  </a:lnTo>
                  <a:lnTo>
                    <a:pt x="2320" y="1281"/>
                  </a:lnTo>
                  <a:lnTo>
                    <a:pt x="2593" y="1279"/>
                  </a:lnTo>
                  <a:lnTo>
                    <a:pt x="2642" y="1332"/>
                  </a:lnTo>
                  <a:lnTo>
                    <a:pt x="2747" y="1338"/>
                  </a:lnTo>
                  <a:lnTo>
                    <a:pt x="2761" y="1340"/>
                  </a:lnTo>
                  <a:lnTo>
                    <a:pt x="2772" y="1344"/>
                  </a:lnTo>
                  <a:lnTo>
                    <a:pt x="2782" y="1348"/>
                  </a:lnTo>
                  <a:lnTo>
                    <a:pt x="2791" y="1355"/>
                  </a:lnTo>
                  <a:lnTo>
                    <a:pt x="2797" y="1362"/>
                  </a:lnTo>
                  <a:lnTo>
                    <a:pt x="2803" y="1369"/>
                  </a:lnTo>
                  <a:lnTo>
                    <a:pt x="2808" y="1379"/>
                  </a:lnTo>
                  <a:lnTo>
                    <a:pt x="2810" y="1390"/>
                  </a:lnTo>
                  <a:lnTo>
                    <a:pt x="2812" y="1401"/>
                  </a:lnTo>
                  <a:lnTo>
                    <a:pt x="2811" y="1414"/>
                  </a:lnTo>
                  <a:lnTo>
                    <a:pt x="2810" y="1428"/>
                  </a:lnTo>
                  <a:lnTo>
                    <a:pt x="2807" y="1443"/>
                  </a:lnTo>
                  <a:lnTo>
                    <a:pt x="2802" y="1459"/>
                  </a:lnTo>
                  <a:lnTo>
                    <a:pt x="2796" y="1477"/>
                  </a:lnTo>
                  <a:lnTo>
                    <a:pt x="2789" y="1496"/>
                  </a:lnTo>
                  <a:lnTo>
                    <a:pt x="2780" y="1515"/>
                  </a:lnTo>
                  <a:lnTo>
                    <a:pt x="2775" y="1529"/>
                  </a:lnTo>
                  <a:lnTo>
                    <a:pt x="2772" y="1542"/>
                  </a:lnTo>
                  <a:lnTo>
                    <a:pt x="2771" y="1557"/>
                  </a:lnTo>
                  <a:lnTo>
                    <a:pt x="2772" y="1571"/>
                  </a:lnTo>
                  <a:lnTo>
                    <a:pt x="2774" y="1586"/>
                  </a:lnTo>
                  <a:lnTo>
                    <a:pt x="2780" y="1600"/>
                  </a:lnTo>
                  <a:lnTo>
                    <a:pt x="2787" y="1615"/>
                  </a:lnTo>
                  <a:lnTo>
                    <a:pt x="2795" y="1630"/>
                  </a:lnTo>
                  <a:lnTo>
                    <a:pt x="2802" y="1637"/>
                  </a:lnTo>
                  <a:lnTo>
                    <a:pt x="2809" y="1644"/>
                  </a:lnTo>
                  <a:lnTo>
                    <a:pt x="2815" y="1651"/>
                  </a:lnTo>
                  <a:lnTo>
                    <a:pt x="2821" y="1658"/>
                  </a:lnTo>
                  <a:lnTo>
                    <a:pt x="2826" y="1666"/>
                  </a:lnTo>
                  <a:lnTo>
                    <a:pt x="2830" y="1675"/>
                  </a:lnTo>
                  <a:lnTo>
                    <a:pt x="2835" y="1683"/>
                  </a:lnTo>
                  <a:lnTo>
                    <a:pt x="2839" y="1693"/>
                  </a:lnTo>
                  <a:lnTo>
                    <a:pt x="2842" y="1702"/>
                  </a:lnTo>
                  <a:lnTo>
                    <a:pt x="2845" y="1712"/>
                  </a:lnTo>
                  <a:lnTo>
                    <a:pt x="2847" y="1723"/>
                  </a:lnTo>
                  <a:lnTo>
                    <a:pt x="2849" y="1733"/>
                  </a:lnTo>
                  <a:lnTo>
                    <a:pt x="2851" y="1756"/>
                  </a:lnTo>
                  <a:lnTo>
                    <a:pt x="2851" y="1781"/>
                  </a:lnTo>
                  <a:lnTo>
                    <a:pt x="2859" y="1791"/>
                  </a:lnTo>
                  <a:lnTo>
                    <a:pt x="2867" y="1800"/>
                  </a:lnTo>
                  <a:lnTo>
                    <a:pt x="2873" y="1810"/>
                  </a:lnTo>
                  <a:lnTo>
                    <a:pt x="2878" y="1818"/>
                  </a:lnTo>
                  <a:lnTo>
                    <a:pt x="2881" y="1827"/>
                  </a:lnTo>
                  <a:lnTo>
                    <a:pt x="2883" y="1835"/>
                  </a:lnTo>
                  <a:lnTo>
                    <a:pt x="2883" y="1843"/>
                  </a:lnTo>
                  <a:lnTo>
                    <a:pt x="2883" y="1850"/>
                  </a:lnTo>
                  <a:lnTo>
                    <a:pt x="2881" y="1857"/>
                  </a:lnTo>
                  <a:lnTo>
                    <a:pt x="2877" y="1864"/>
                  </a:lnTo>
                  <a:lnTo>
                    <a:pt x="2872" y="1870"/>
                  </a:lnTo>
                  <a:lnTo>
                    <a:pt x="2866" y="1875"/>
                  </a:lnTo>
                  <a:lnTo>
                    <a:pt x="2858" y="1880"/>
                  </a:lnTo>
                  <a:lnTo>
                    <a:pt x="2849" y="1884"/>
                  </a:lnTo>
                  <a:lnTo>
                    <a:pt x="2839" y="1890"/>
                  </a:lnTo>
                  <a:lnTo>
                    <a:pt x="2826" y="1893"/>
                  </a:lnTo>
                  <a:lnTo>
                    <a:pt x="2813" y="1907"/>
                  </a:lnTo>
                  <a:lnTo>
                    <a:pt x="2801" y="1921"/>
                  </a:lnTo>
                  <a:lnTo>
                    <a:pt x="2792" y="1934"/>
                  </a:lnTo>
                  <a:lnTo>
                    <a:pt x="2784" y="1947"/>
                  </a:lnTo>
                  <a:lnTo>
                    <a:pt x="2779" y="1959"/>
                  </a:lnTo>
                  <a:lnTo>
                    <a:pt x="2775" y="1970"/>
                  </a:lnTo>
                  <a:lnTo>
                    <a:pt x="2775" y="1976"/>
                  </a:lnTo>
                  <a:lnTo>
                    <a:pt x="2775" y="1981"/>
                  </a:lnTo>
                  <a:lnTo>
                    <a:pt x="2775" y="1987"/>
                  </a:lnTo>
                  <a:lnTo>
                    <a:pt x="2776" y="1992"/>
                  </a:lnTo>
                  <a:lnTo>
                    <a:pt x="2779" y="2006"/>
                  </a:lnTo>
                  <a:lnTo>
                    <a:pt x="2779" y="2019"/>
                  </a:lnTo>
                  <a:lnTo>
                    <a:pt x="2778" y="2032"/>
                  </a:lnTo>
                  <a:lnTo>
                    <a:pt x="2775" y="2044"/>
                  </a:lnTo>
                  <a:lnTo>
                    <a:pt x="2772" y="2056"/>
                  </a:lnTo>
                  <a:lnTo>
                    <a:pt x="2767" y="2068"/>
                  </a:lnTo>
                  <a:lnTo>
                    <a:pt x="2761" y="2078"/>
                  </a:lnTo>
                  <a:lnTo>
                    <a:pt x="2755" y="2088"/>
                  </a:lnTo>
                  <a:lnTo>
                    <a:pt x="2746" y="2096"/>
                  </a:lnTo>
                  <a:lnTo>
                    <a:pt x="2738" y="2104"/>
                  </a:lnTo>
                  <a:lnTo>
                    <a:pt x="2728" y="2110"/>
                  </a:lnTo>
                  <a:lnTo>
                    <a:pt x="2717" y="2116"/>
                  </a:lnTo>
                  <a:lnTo>
                    <a:pt x="2707" y="2119"/>
                  </a:lnTo>
                  <a:lnTo>
                    <a:pt x="2696" y="2122"/>
                  </a:lnTo>
                  <a:lnTo>
                    <a:pt x="2683" y="2122"/>
                  </a:lnTo>
                  <a:lnTo>
                    <a:pt x="2670" y="2122"/>
                  </a:lnTo>
                  <a:lnTo>
                    <a:pt x="2660" y="2195"/>
                  </a:lnTo>
                  <a:lnTo>
                    <a:pt x="2656" y="2211"/>
                  </a:lnTo>
                  <a:lnTo>
                    <a:pt x="2652" y="2224"/>
                  </a:lnTo>
                  <a:lnTo>
                    <a:pt x="2647" y="2236"/>
                  </a:lnTo>
                  <a:lnTo>
                    <a:pt x="2641" y="2246"/>
                  </a:lnTo>
                  <a:lnTo>
                    <a:pt x="2628" y="2265"/>
                  </a:lnTo>
                  <a:lnTo>
                    <a:pt x="2614" y="2282"/>
                  </a:lnTo>
                  <a:lnTo>
                    <a:pt x="2466" y="2413"/>
                  </a:lnTo>
                  <a:lnTo>
                    <a:pt x="2455" y="2401"/>
                  </a:lnTo>
                  <a:lnTo>
                    <a:pt x="2362" y="2366"/>
                  </a:lnTo>
                  <a:lnTo>
                    <a:pt x="2143" y="2366"/>
                  </a:lnTo>
                  <a:lnTo>
                    <a:pt x="2095" y="2339"/>
                  </a:lnTo>
                  <a:lnTo>
                    <a:pt x="2043" y="2311"/>
                  </a:lnTo>
                  <a:lnTo>
                    <a:pt x="1991" y="2284"/>
                  </a:lnTo>
                  <a:lnTo>
                    <a:pt x="1939" y="2258"/>
                  </a:lnTo>
                  <a:lnTo>
                    <a:pt x="1890" y="2231"/>
                  </a:lnTo>
                  <a:lnTo>
                    <a:pt x="1843" y="2204"/>
                  </a:lnTo>
                  <a:lnTo>
                    <a:pt x="1822" y="2190"/>
                  </a:lnTo>
                  <a:lnTo>
                    <a:pt x="1803" y="2177"/>
                  </a:lnTo>
                  <a:lnTo>
                    <a:pt x="1784" y="2162"/>
                  </a:lnTo>
                  <a:lnTo>
                    <a:pt x="1767" y="2149"/>
                  </a:lnTo>
                  <a:lnTo>
                    <a:pt x="1605" y="2097"/>
                  </a:lnTo>
                  <a:lnTo>
                    <a:pt x="1575" y="2110"/>
                  </a:lnTo>
                  <a:lnTo>
                    <a:pt x="1402" y="1985"/>
                  </a:lnTo>
                  <a:lnTo>
                    <a:pt x="1302" y="1967"/>
                  </a:lnTo>
                  <a:lnTo>
                    <a:pt x="1187" y="1891"/>
                  </a:lnTo>
                  <a:lnTo>
                    <a:pt x="980" y="1933"/>
                  </a:lnTo>
                  <a:lnTo>
                    <a:pt x="605" y="1626"/>
                  </a:lnTo>
                  <a:lnTo>
                    <a:pt x="491" y="1326"/>
                  </a:lnTo>
                  <a:lnTo>
                    <a:pt x="506" y="1218"/>
                  </a:lnTo>
                  <a:lnTo>
                    <a:pt x="487" y="1095"/>
                  </a:lnTo>
                  <a:lnTo>
                    <a:pt x="491" y="774"/>
                  </a:lnTo>
                  <a:lnTo>
                    <a:pt x="156" y="789"/>
                  </a:lnTo>
                  <a:lnTo>
                    <a:pt x="78" y="823"/>
                  </a:lnTo>
                  <a:close/>
                </a:path>
              </a:pathLst>
            </a:custGeom>
            <a:noFill/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9398" name="Freeform 22"/>
            <p:cNvSpPr>
              <a:spLocks/>
            </p:cNvSpPr>
            <p:nvPr/>
          </p:nvSpPr>
          <p:spPr bwMode="auto">
            <a:xfrm>
              <a:off x="2741" y="2051"/>
              <a:ext cx="469" cy="163"/>
            </a:xfrm>
            <a:custGeom>
              <a:avLst/>
              <a:gdLst>
                <a:gd name="T0" fmla="*/ 353 w 2698"/>
                <a:gd name="T1" fmla="*/ 272 h 944"/>
                <a:gd name="T2" fmla="*/ 277 w 2698"/>
                <a:gd name="T3" fmla="*/ 370 h 944"/>
                <a:gd name="T4" fmla="*/ 69 w 2698"/>
                <a:gd name="T5" fmla="*/ 489 h 944"/>
                <a:gd name="T6" fmla="*/ 33 w 2698"/>
                <a:gd name="T7" fmla="*/ 607 h 944"/>
                <a:gd name="T8" fmla="*/ 170 w 2698"/>
                <a:gd name="T9" fmla="*/ 637 h 944"/>
                <a:gd name="T10" fmla="*/ 266 w 2698"/>
                <a:gd name="T11" fmla="*/ 855 h 944"/>
                <a:gd name="T12" fmla="*/ 356 w 2698"/>
                <a:gd name="T13" fmla="*/ 825 h 944"/>
                <a:gd name="T14" fmla="*/ 462 w 2698"/>
                <a:gd name="T15" fmla="*/ 719 h 944"/>
                <a:gd name="T16" fmla="*/ 521 w 2698"/>
                <a:gd name="T17" fmla="*/ 719 h 944"/>
                <a:gd name="T18" fmla="*/ 600 w 2698"/>
                <a:gd name="T19" fmla="*/ 626 h 944"/>
                <a:gd name="T20" fmla="*/ 768 w 2698"/>
                <a:gd name="T21" fmla="*/ 529 h 944"/>
                <a:gd name="T22" fmla="*/ 842 w 2698"/>
                <a:gd name="T23" fmla="*/ 551 h 944"/>
                <a:gd name="T24" fmla="*/ 942 w 2698"/>
                <a:gd name="T25" fmla="*/ 617 h 944"/>
                <a:gd name="T26" fmla="*/ 1039 w 2698"/>
                <a:gd name="T27" fmla="*/ 675 h 944"/>
                <a:gd name="T28" fmla="*/ 1113 w 2698"/>
                <a:gd name="T29" fmla="*/ 696 h 944"/>
                <a:gd name="T30" fmla="*/ 1146 w 2698"/>
                <a:gd name="T31" fmla="*/ 750 h 944"/>
                <a:gd name="T32" fmla="*/ 1204 w 2698"/>
                <a:gd name="T33" fmla="*/ 789 h 944"/>
                <a:gd name="T34" fmla="*/ 1214 w 2698"/>
                <a:gd name="T35" fmla="*/ 890 h 944"/>
                <a:gd name="T36" fmla="*/ 1281 w 2698"/>
                <a:gd name="T37" fmla="*/ 842 h 944"/>
                <a:gd name="T38" fmla="*/ 1410 w 2698"/>
                <a:gd name="T39" fmla="*/ 756 h 944"/>
                <a:gd name="T40" fmla="*/ 1536 w 2698"/>
                <a:gd name="T41" fmla="*/ 774 h 944"/>
                <a:gd name="T42" fmla="*/ 1700 w 2698"/>
                <a:gd name="T43" fmla="*/ 909 h 944"/>
                <a:gd name="T44" fmla="*/ 1809 w 2698"/>
                <a:gd name="T45" fmla="*/ 938 h 944"/>
                <a:gd name="T46" fmla="*/ 1901 w 2698"/>
                <a:gd name="T47" fmla="*/ 915 h 944"/>
                <a:gd name="T48" fmla="*/ 2009 w 2698"/>
                <a:gd name="T49" fmla="*/ 944 h 944"/>
                <a:gd name="T50" fmla="*/ 2148 w 2698"/>
                <a:gd name="T51" fmla="*/ 792 h 944"/>
                <a:gd name="T52" fmla="*/ 2208 w 2698"/>
                <a:gd name="T53" fmla="*/ 753 h 944"/>
                <a:gd name="T54" fmla="*/ 2293 w 2698"/>
                <a:gd name="T55" fmla="*/ 772 h 944"/>
                <a:gd name="T56" fmla="*/ 2390 w 2698"/>
                <a:gd name="T57" fmla="*/ 737 h 944"/>
                <a:gd name="T58" fmla="*/ 2484 w 2698"/>
                <a:gd name="T59" fmla="*/ 752 h 944"/>
                <a:gd name="T60" fmla="*/ 2563 w 2698"/>
                <a:gd name="T61" fmla="*/ 652 h 944"/>
                <a:gd name="T62" fmla="*/ 2577 w 2698"/>
                <a:gd name="T63" fmla="*/ 547 h 944"/>
                <a:gd name="T64" fmla="*/ 2615 w 2698"/>
                <a:gd name="T65" fmla="*/ 442 h 944"/>
                <a:gd name="T66" fmla="*/ 2695 w 2698"/>
                <a:gd name="T67" fmla="*/ 288 h 944"/>
                <a:gd name="T68" fmla="*/ 2644 w 2698"/>
                <a:gd name="T69" fmla="*/ 171 h 944"/>
                <a:gd name="T70" fmla="*/ 2407 w 2698"/>
                <a:gd name="T71" fmla="*/ 143 h 944"/>
                <a:gd name="T72" fmla="*/ 2338 w 2698"/>
                <a:gd name="T73" fmla="*/ 219 h 944"/>
                <a:gd name="T74" fmla="*/ 2225 w 2698"/>
                <a:gd name="T75" fmla="*/ 310 h 944"/>
                <a:gd name="T76" fmla="*/ 2070 w 2698"/>
                <a:gd name="T77" fmla="*/ 302 h 944"/>
                <a:gd name="T78" fmla="*/ 1955 w 2698"/>
                <a:gd name="T79" fmla="*/ 376 h 944"/>
                <a:gd name="T80" fmla="*/ 1831 w 2698"/>
                <a:gd name="T81" fmla="*/ 490 h 944"/>
                <a:gd name="T82" fmla="*/ 1749 w 2698"/>
                <a:gd name="T83" fmla="*/ 437 h 944"/>
                <a:gd name="T84" fmla="*/ 1678 w 2698"/>
                <a:gd name="T85" fmla="*/ 322 h 944"/>
                <a:gd name="T86" fmla="*/ 1724 w 2698"/>
                <a:gd name="T87" fmla="*/ 250 h 944"/>
                <a:gd name="T88" fmla="*/ 1748 w 2698"/>
                <a:gd name="T89" fmla="*/ 207 h 944"/>
                <a:gd name="T90" fmla="*/ 1843 w 2698"/>
                <a:gd name="T91" fmla="*/ 176 h 944"/>
                <a:gd name="T92" fmla="*/ 1840 w 2698"/>
                <a:gd name="T93" fmla="*/ 110 h 944"/>
                <a:gd name="T94" fmla="*/ 1707 w 2698"/>
                <a:gd name="T95" fmla="*/ 61 h 944"/>
                <a:gd name="T96" fmla="*/ 1601 w 2698"/>
                <a:gd name="T97" fmla="*/ 97 h 944"/>
                <a:gd name="T98" fmla="*/ 1322 w 2698"/>
                <a:gd name="T99" fmla="*/ 261 h 944"/>
                <a:gd name="T100" fmla="*/ 1251 w 2698"/>
                <a:gd name="T101" fmla="*/ 215 h 944"/>
                <a:gd name="T102" fmla="*/ 1171 w 2698"/>
                <a:gd name="T103" fmla="*/ 195 h 944"/>
                <a:gd name="T104" fmla="*/ 1086 w 2698"/>
                <a:gd name="T105" fmla="*/ 188 h 944"/>
                <a:gd name="T106" fmla="*/ 1050 w 2698"/>
                <a:gd name="T107" fmla="*/ 190 h 944"/>
                <a:gd name="T108" fmla="*/ 1006 w 2698"/>
                <a:gd name="T109" fmla="*/ 228 h 944"/>
                <a:gd name="T110" fmla="*/ 966 w 2698"/>
                <a:gd name="T111" fmla="*/ 215 h 944"/>
                <a:gd name="T112" fmla="*/ 897 w 2698"/>
                <a:gd name="T113" fmla="*/ 165 h 944"/>
                <a:gd name="T114" fmla="*/ 820 w 2698"/>
                <a:gd name="T115" fmla="*/ 103 h 944"/>
                <a:gd name="T116" fmla="*/ 755 w 2698"/>
                <a:gd name="T117" fmla="*/ 30 h 944"/>
                <a:gd name="T118" fmla="*/ 566 w 2698"/>
                <a:gd name="T119" fmla="*/ 30 h 944"/>
                <a:gd name="T120" fmla="*/ 328 w 2698"/>
                <a:gd name="T121" fmla="*/ 28 h 944"/>
                <a:gd name="T122" fmla="*/ 312 w 2698"/>
                <a:gd name="T123" fmla="*/ 12 h 944"/>
                <a:gd name="T124" fmla="*/ 297 w 2698"/>
                <a:gd name="T125" fmla="*/ 157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698" h="944">
                  <a:moveTo>
                    <a:pt x="324" y="199"/>
                  </a:moveTo>
                  <a:lnTo>
                    <a:pt x="333" y="205"/>
                  </a:lnTo>
                  <a:lnTo>
                    <a:pt x="340" y="213"/>
                  </a:lnTo>
                  <a:lnTo>
                    <a:pt x="347" y="220"/>
                  </a:lnTo>
                  <a:lnTo>
                    <a:pt x="351" y="228"/>
                  </a:lnTo>
                  <a:lnTo>
                    <a:pt x="354" y="236"/>
                  </a:lnTo>
                  <a:lnTo>
                    <a:pt x="356" y="245"/>
                  </a:lnTo>
                  <a:lnTo>
                    <a:pt x="356" y="253"/>
                  </a:lnTo>
                  <a:lnTo>
                    <a:pt x="355" y="262"/>
                  </a:lnTo>
                  <a:lnTo>
                    <a:pt x="353" y="272"/>
                  </a:lnTo>
                  <a:lnTo>
                    <a:pt x="349" y="281"/>
                  </a:lnTo>
                  <a:lnTo>
                    <a:pt x="345" y="291"/>
                  </a:lnTo>
                  <a:lnTo>
                    <a:pt x="338" y="302"/>
                  </a:lnTo>
                  <a:lnTo>
                    <a:pt x="331" y="312"/>
                  </a:lnTo>
                  <a:lnTo>
                    <a:pt x="323" y="322"/>
                  </a:lnTo>
                  <a:lnTo>
                    <a:pt x="313" y="334"/>
                  </a:lnTo>
                  <a:lnTo>
                    <a:pt x="303" y="345"/>
                  </a:lnTo>
                  <a:lnTo>
                    <a:pt x="295" y="353"/>
                  </a:lnTo>
                  <a:lnTo>
                    <a:pt x="287" y="362"/>
                  </a:lnTo>
                  <a:lnTo>
                    <a:pt x="277" y="370"/>
                  </a:lnTo>
                  <a:lnTo>
                    <a:pt x="268" y="376"/>
                  </a:lnTo>
                  <a:lnTo>
                    <a:pt x="248" y="390"/>
                  </a:lnTo>
                  <a:lnTo>
                    <a:pt x="228" y="400"/>
                  </a:lnTo>
                  <a:lnTo>
                    <a:pt x="184" y="420"/>
                  </a:lnTo>
                  <a:lnTo>
                    <a:pt x="141" y="440"/>
                  </a:lnTo>
                  <a:lnTo>
                    <a:pt x="120" y="452"/>
                  </a:lnTo>
                  <a:lnTo>
                    <a:pt x="98" y="465"/>
                  </a:lnTo>
                  <a:lnTo>
                    <a:pt x="89" y="472"/>
                  </a:lnTo>
                  <a:lnTo>
                    <a:pt x="79" y="481"/>
                  </a:lnTo>
                  <a:lnTo>
                    <a:pt x="69" y="489"/>
                  </a:lnTo>
                  <a:lnTo>
                    <a:pt x="60" y="499"/>
                  </a:lnTo>
                  <a:lnTo>
                    <a:pt x="51" y="509"/>
                  </a:lnTo>
                  <a:lnTo>
                    <a:pt x="42" y="520"/>
                  </a:lnTo>
                  <a:lnTo>
                    <a:pt x="34" y="532"/>
                  </a:lnTo>
                  <a:lnTo>
                    <a:pt x="26" y="546"/>
                  </a:lnTo>
                  <a:lnTo>
                    <a:pt x="19" y="559"/>
                  </a:lnTo>
                  <a:lnTo>
                    <a:pt x="12" y="575"/>
                  </a:lnTo>
                  <a:lnTo>
                    <a:pt x="6" y="591"/>
                  </a:lnTo>
                  <a:lnTo>
                    <a:pt x="0" y="609"/>
                  </a:lnTo>
                  <a:lnTo>
                    <a:pt x="33" y="607"/>
                  </a:lnTo>
                  <a:lnTo>
                    <a:pt x="64" y="606"/>
                  </a:lnTo>
                  <a:lnTo>
                    <a:pt x="80" y="607"/>
                  </a:lnTo>
                  <a:lnTo>
                    <a:pt x="93" y="608"/>
                  </a:lnTo>
                  <a:lnTo>
                    <a:pt x="107" y="609"/>
                  </a:lnTo>
                  <a:lnTo>
                    <a:pt x="120" y="612"/>
                  </a:lnTo>
                  <a:lnTo>
                    <a:pt x="131" y="615"/>
                  </a:lnTo>
                  <a:lnTo>
                    <a:pt x="143" y="619"/>
                  </a:lnTo>
                  <a:lnTo>
                    <a:pt x="152" y="624"/>
                  </a:lnTo>
                  <a:lnTo>
                    <a:pt x="161" y="631"/>
                  </a:lnTo>
                  <a:lnTo>
                    <a:pt x="170" y="637"/>
                  </a:lnTo>
                  <a:lnTo>
                    <a:pt x="176" y="645"/>
                  </a:lnTo>
                  <a:lnTo>
                    <a:pt x="182" y="653"/>
                  </a:lnTo>
                  <a:lnTo>
                    <a:pt x="186" y="664"/>
                  </a:lnTo>
                  <a:lnTo>
                    <a:pt x="199" y="765"/>
                  </a:lnTo>
                  <a:lnTo>
                    <a:pt x="221" y="803"/>
                  </a:lnTo>
                  <a:lnTo>
                    <a:pt x="230" y="818"/>
                  </a:lnTo>
                  <a:lnTo>
                    <a:pt x="238" y="830"/>
                  </a:lnTo>
                  <a:lnTo>
                    <a:pt x="247" y="841"/>
                  </a:lnTo>
                  <a:lnTo>
                    <a:pt x="257" y="849"/>
                  </a:lnTo>
                  <a:lnTo>
                    <a:pt x="266" y="855"/>
                  </a:lnTo>
                  <a:lnTo>
                    <a:pt x="276" y="859"/>
                  </a:lnTo>
                  <a:lnTo>
                    <a:pt x="281" y="860"/>
                  </a:lnTo>
                  <a:lnTo>
                    <a:pt x="287" y="860"/>
                  </a:lnTo>
                  <a:lnTo>
                    <a:pt x="292" y="860"/>
                  </a:lnTo>
                  <a:lnTo>
                    <a:pt x="297" y="860"/>
                  </a:lnTo>
                  <a:lnTo>
                    <a:pt x="307" y="858"/>
                  </a:lnTo>
                  <a:lnTo>
                    <a:pt x="319" y="853"/>
                  </a:lnTo>
                  <a:lnTo>
                    <a:pt x="331" y="846"/>
                  </a:lnTo>
                  <a:lnTo>
                    <a:pt x="343" y="836"/>
                  </a:lnTo>
                  <a:lnTo>
                    <a:pt x="356" y="825"/>
                  </a:lnTo>
                  <a:lnTo>
                    <a:pt x="368" y="812"/>
                  </a:lnTo>
                  <a:lnTo>
                    <a:pt x="382" y="796"/>
                  </a:lnTo>
                  <a:lnTo>
                    <a:pt x="395" y="778"/>
                  </a:lnTo>
                  <a:lnTo>
                    <a:pt x="407" y="763"/>
                  </a:lnTo>
                  <a:lnTo>
                    <a:pt x="418" y="750"/>
                  </a:lnTo>
                  <a:lnTo>
                    <a:pt x="430" y="738"/>
                  </a:lnTo>
                  <a:lnTo>
                    <a:pt x="443" y="728"/>
                  </a:lnTo>
                  <a:lnTo>
                    <a:pt x="449" y="725"/>
                  </a:lnTo>
                  <a:lnTo>
                    <a:pt x="455" y="721"/>
                  </a:lnTo>
                  <a:lnTo>
                    <a:pt x="462" y="719"/>
                  </a:lnTo>
                  <a:lnTo>
                    <a:pt x="470" y="716"/>
                  </a:lnTo>
                  <a:lnTo>
                    <a:pt x="477" y="715"/>
                  </a:lnTo>
                  <a:lnTo>
                    <a:pt x="485" y="715"/>
                  </a:lnTo>
                  <a:lnTo>
                    <a:pt x="492" y="716"/>
                  </a:lnTo>
                  <a:lnTo>
                    <a:pt x="501" y="717"/>
                  </a:lnTo>
                  <a:lnTo>
                    <a:pt x="505" y="720"/>
                  </a:lnTo>
                  <a:lnTo>
                    <a:pt x="508" y="721"/>
                  </a:lnTo>
                  <a:lnTo>
                    <a:pt x="511" y="721"/>
                  </a:lnTo>
                  <a:lnTo>
                    <a:pt x="515" y="721"/>
                  </a:lnTo>
                  <a:lnTo>
                    <a:pt x="521" y="719"/>
                  </a:lnTo>
                  <a:lnTo>
                    <a:pt x="529" y="714"/>
                  </a:lnTo>
                  <a:lnTo>
                    <a:pt x="535" y="708"/>
                  </a:lnTo>
                  <a:lnTo>
                    <a:pt x="542" y="702"/>
                  </a:lnTo>
                  <a:lnTo>
                    <a:pt x="548" y="694"/>
                  </a:lnTo>
                  <a:lnTo>
                    <a:pt x="555" y="685"/>
                  </a:lnTo>
                  <a:lnTo>
                    <a:pt x="568" y="667"/>
                  </a:lnTo>
                  <a:lnTo>
                    <a:pt x="581" y="649"/>
                  </a:lnTo>
                  <a:lnTo>
                    <a:pt x="588" y="641"/>
                  </a:lnTo>
                  <a:lnTo>
                    <a:pt x="594" y="633"/>
                  </a:lnTo>
                  <a:lnTo>
                    <a:pt x="600" y="626"/>
                  </a:lnTo>
                  <a:lnTo>
                    <a:pt x="606" y="621"/>
                  </a:lnTo>
                  <a:lnTo>
                    <a:pt x="624" y="607"/>
                  </a:lnTo>
                  <a:lnTo>
                    <a:pt x="641" y="592"/>
                  </a:lnTo>
                  <a:lnTo>
                    <a:pt x="660" y="579"/>
                  </a:lnTo>
                  <a:lnTo>
                    <a:pt x="678" y="567"/>
                  </a:lnTo>
                  <a:lnTo>
                    <a:pt x="696" y="556"/>
                  </a:lnTo>
                  <a:lnTo>
                    <a:pt x="715" y="547"/>
                  </a:lnTo>
                  <a:lnTo>
                    <a:pt x="733" y="540"/>
                  </a:lnTo>
                  <a:lnTo>
                    <a:pt x="750" y="533"/>
                  </a:lnTo>
                  <a:lnTo>
                    <a:pt x="768" y="529"/>
                  </a:lnTo>
                  <a:lnTo>
                    <a:pt x="783" y="527"/>
                  </a:lnTo>
                  <a:lnTo>
                    <a:pt x="792" y="527"/>
                  </a:lnTo>
                  <a:lnTo>
                    <a:pt x="799" y="528"/>
                  </a:lnTo>
                  <a:lnTo>
                    <a:pt x="806" y="529"/>
                  </a:lnTo>
                  <a:lnTo>
                    <a:pt x="812" y="531"/>
                  </a:lnTo>
                  <a:lnTo>
                    <a:pt x="819" y="533"/>
                  </a:lnTo>
                  <a:lnTo>
                    <a:pt x="826" y="537"/>
                  </a:lnTo>
                  <a:lnTo>
                    <a:pt x="831" y="541"/>
                  </a:lnTo>
                  <a:lnTo>
                    <a:pt x="837" y="546"/>
                  </a:lnTo>
                  <a:lnTo>
                    <a:pt x="842" y="551"/>
                  </a:lnTo>
                  <a:lnTo>
                    <a:pt x="846" y="557"/>
                  </a:lnTo>
                  <a:lnTo>
                    <a:pt x="850" y="564"/>
                  </a:lnTo>
                  <a:lnTo>
                    <a:pt x="855" y="572"/>
                  </a:lnTo>
                  <a:lnTo>
                    <a:pt x="860" y="579"/>
                  </a:lnTo>
                  <a:lnTo>
                    <a:pt x="867" y="585"/>
                  </a:lnTo>
                  <a:lnTo>
                    <a:pt x="874" y="590"/>
                  </a:lnTo>
                  <a:lnTo>
                    <a:pt x="883" y="595"/>
                  </a:lnTo>
                  <a:lnTo>
                    <a:pt x="901" y="604"/>
                  </a:lnTo>
                  <a:lnTo>
                    <a:pt x="921" y="611"/>
                  </a:lnTo>
                  <a:lnTo>
                    <a:pt x="942" y="617"/>
                  </a:lnTo>
                  <a:lnTo>
                    <a:pt x="962" y="623"/>
                  </a:lnTo>
                  <a:lnTo>
                    <a:pt x="981" y="630"/>
                  </a:lnTo>
                  <a:lnTo>
                    <a:pt x="998" y="638"/>
                  </a:lnTo>
                  <a:lnTo>
                    <a:pt x="1004" y="649"/>
                  </a:lnTo>
                  <a:lnTo>
                    <a:pt x="1009" y="659"/>
                  </a:lnTo>
                  <a:lnTo>
                    <a:pt x="1014" y="666"/>
                  </a:lnTo>
                  <a:lnTo>
                    <a:pt x="1020" y="671"/>
                  </a:lnTo>
                  <a:lnTo>
                    <a:pt x="1026" y="674"/>
                  </a:lnTo>
                  <a:lnTo>
                    <a:pt x="1033" y="675"/>
                  </a:lnTo>
                  <a:lnTo>
                    <a:pt x="1039" y="675"/>
                  </a:lnTo>
                  <a:lnTo>
                    <a:pt x="1045" y="674"/>
                  </a:lnTo>
                  <a:lnTo>
                    <a:pt x="1077" y="672"/>
                  </a:lnTo>
                  <a:lnTo>
                    <a:pt x="1100" y="673"/>
                  </a:lnTo>
                  <a:lnTo>
                    <a:pt x="1104" y="674"/>
                  </a:lnTo>
                  <a:lnTo>
                    <a:pt x="1107" y="675"/>
                  </a:lnTo>
                  <a:lnTo>
                    <a:pt x="1110" y="677"/>
                  </a:lnTo>
                  <a:lnTo>
                    <a:pt x="1112" y="681"/>
                  </a:lnTo>
                  <a:lnTo>
                    <a:pt x="1113" y="684"/>
                  </a:lnTo>
                  <a:lnTo>
                    <a:pt x="1113" y="690"/>
                  </a:lnTo>
                  <a:lnTo>
                    <a:pt x="1113" y="696"/>
                  </a:lnTo>
                  <a:lnTo>
                    <a:pt x="1112" y="703"/>
                  </a:lnTo>
                  <a:lnTo>
                    <a:pt x="1110" y="714"/>
                  </a:lnTo>
                  <a:lnTo>
                    <a:pt x="1110" y="724"/>
                  </a:lnTo>
                  <a:lnTo>
                    <a:pt x="1111" y="732"/>
                  </a:lnTo>
                  <a:lnTo>
                    <a:pt x="1113" y="737"/>
                  </a:lnTo>
                  <a:lnTo>
                    <a:pt x="1117" y="742"/>
                  </a:lnTo>
                  <a:lnTo>
                    <a:pt x="1122" y="745"/>
                  </a:lnTo>
                  <a:lnTo>
                    <a:pt x="1128" y="747"/>
                  </a:lnTo>
                  <a:lnTo>
                    <a:pt x="1134" y="749"/>
                  </a:lnTo>
                  <a:lnTo>
                    <a:pt x="1146" y="750"/>
                  </a:lnTo>
                  <a:lnTo>
                    <a:pt x="1160" y="750"/>
                  </a:lnTo>
                  <a:lnTo>
                    <a:pt x="1166" y="751"/>
                  </a:lnTo>
                  <a:lnTo>
                    <a:pt x="1172" y="752"/>
                  </a:lnTo>
                  <a:lnTo>
                    <a:pt x="1177" y="754"/>
                  </a:lnTo>
                  <a:lnTo>
                    <a:pt x="1182" y="757"/>
                  </a:lnTo>
                  <a:lnTo>
                    <a:pt x="1191" y="766"/>
                  </a:lnTo>
                  <a:lnTo>
                    <a:pt x="1198" y="775"/>
                  </a:lnTo>
                  <a:lnTo>
                    <a:pt x="1201" y="780"/>
                  </a:lnTo>
                  <a:lnTo>
                    <a:pt x="1203" y="784"/>
                  </a:lnTo>
                  <a:lnTo>
                    <a:pt x="1204" y="789"/>
                  </a:lnTo>
                  <a:lnTo>
                    <a:pt x="1205" y="793"/>
                  </a:lnTo>
                  <a:lnTo>
                    <a:pt x="1207" y="805"/>
                  </a:lnTo>
                  <a:lnTo>
                    <a:pt x="1207" y="820"/>
                  </a:lnTo>
                  <a:lnTo>
                    <a:pt x="1206" y="840"/>
                  </a:lnTo>
                  <a:lnTo>
                    <a:pt x="1206" y="863"/>
                  </a:lnTo>
                  <a:lnTo>
                    <a:pt x="1207" y="871"/>
                  </a:lnTo>
                  <a:lnTo>
                    <a:pt x="1207" y="877"/>
                  </a:lnTo>
                  <a:lnTo>
                    <a:pt x="1210" y="882"/>
                  </a:lnTo>
                  <a:lnTo>
                    <a:pt x="1211" y="887"/>
                  </a:lnTo>
                  <a:lnTo>
                    <a:pt x="1214" y="890"/>
                  </a:lnTo>
                  <a:lnTo>
                    <a:pt x="1216" y="892"/>
                  </a:lnTo>
                  <a:lnTo>
                    <a:pt x="1219" y="893"/>
                  </a:lnTo>
                  <a:lnTo>
                    <a:pt x="1223" y="893"/>
                  </a:lnTo>
                  <a:lnTo>
                    <a:pt x="1227" y="892"/>
                  </a:lnTo>
                  <a:lnTo>
                    <a:pt x="1231" y="890"/>
                  </a:lnTo>
                  <a:lnTo>
                    <a:pt x="1236" y="887"/>
                  </a:lnTo>
                  <a:lnTo>
                    <a:pt x="1242" y="884"/>
                  </a:lnTo>
                  <a:lnTo>
                    <a:pt x="1254" y="873"/>
                  </a:lnTo>
                  <a:lnTo>
                    <a:pt x="1267" y="857"/>
                  </a:lnTo>
                  <a:lnTo>
                    <a:pt x="1281" y="842"/>
                  </a:lnTo>
                  <a:lnTo>
                    <a:pt x="1294" y="828"/>
                  </a:lnTo>
                  <a:lnTo>
                    <a:pt x="1307" y="816"/>
                  </a:lnTo>
                  <a:lnTo>
                    <a:pt x="1320" y="804"/>
                  </a:lnTo>
                  <a:lnTo>
                    <a:pt x="1333" y="794"/>
                  </a:lnTo>
                  <a:lnTo>
                    <a:pt x="1346" y="785"/>
                  </a:lnTo>
                  <a:lnTo>
                    <a:pt x="1359" y="776"/>
                  </a:lnTo>
                  <a:lnTo>
                    <a:pt x="1372" y="770"/>
                  </a:lnTo>
                  <a:lnTo>
                    <a:pt x="1384" y="764"/>
                  </a:lnTo>
                  <a:lnTo>
                    <a:pt x="1398" y="759"/>
                  </a:lnTo>
                  <a:lnTo>
                    <a:pt x="1410" y="756"/>
                  </a:lnTo>
                  <a:lnTo>
                    <a:pt x="1423" y="753"/>
                  </a:lnTo>
                  <a:lnTo>
                    <a:pt x="1436" y="752"/>
                  </a:lnTo>
                  <a:lnTo>
                    <a:pt x="1449" y="751"/>
                  </a:lnTo>
                  <a:lnTo>
                    <a:pt x="1461" y="752"/>
                  </a:lnTo>
                  <a:lnTo>
                    <a:pt x="1473" y="753"/>
                  </a:lnTo>
                  <a:lnTo>
                    <a:pt x="1487" y="756"/>
                  </a:lnTo>
                  <a:lnTo>
                    <a:pt x="1499" y="759"/>
                  </a:lnTo>
                  <a:lnTo>
                    <a:pt x="1512" y="763"/>
                  </a:lnTo>
                  <a:lnTo>
                    <a:pt x="1524" y="768"/>
                  </a:lnTo>
                  <a:lnTo>
                    <a:pt x="1536" y="774"/>
                  </a:lnTo>
                  <a:lnTo>
                    <a:pt x="1550" y="781"/>
                  </a:lnTo>
                  <a:lnTo>
                    <a:pt x="1562" y="789"/>
                  </a:lnTo>
                  <a:lnTo>
                    <a:pt x="1575" y="797"/>
                  </a:lnTo>
                  <a:lnTo>
                    <a:pt x="1587" y="806"/>
                  </a:lnTo>
                  <a:lnTo>
                    <a:pt x="1600" y="817"/>
                  </a:lnTo>
                  <a:lnTo>
                    <a:pt x="1613" y="828"/>
                  </a:lnTo>
                  <a:lnTo>
                    <a:pt x="1625" y="840"/>
                  </a:lnTo>
                  <a:lnTo>
                    <a:pt x="1650" y="865"/>
                  </a:lnTo>
                  <a:lnTo>
                    <a:pt x="1676" y="894"/>
                  </a:lnTo>
                  <a:lnTo>
                    <a:pt x="1700" y="909"/>
                  </a:lnTo>
                  <a:lnTo>
                    <a:pt x="1722" y="921"/>
                  </a:lnTo>
                  <a:lnTo>
                    <a:pt x="1731" y="926"/>
                  </a:lnTo>
                  <a:lnTo>
                    <a:pt x="1741" y="931"/>
                  </a:lnTo>
                  <a:lnTo>
                    <a:pt x="1752" y="935"/>
                  </a:lnTo>
                  <a:lnTo>
                    <a:pt x="1761" y="937"/>
                  </a:lnTo>
                  <a:lnTo>
                    <a:pt x="1770" y="939"/>
                  </a:lnTo>
                  <a:lnTo>
                    <a:pt x="1781" y="941"/>
                  </a:lnTo>
                  <a:lnTo>
                    <a:pt x="1790" y="941"/>
                  </a:lnTo>
                  <a:lnTo>
                    <a:pt x="1799" y="940"/>
                  </a:lnTo>
                  <a:lnTo>
                    <a:pt x="1809" y="938"/>
                  </a:lnTo>
                  <a:lnTo>
                    <a:pt x="1818" y="936"/>
                  </a:lnTo>
                  <a:lnTo>
                    <a:pt x="1828" y="932"/>
                  </a:lnTo>
                  <a:lnTo>
                    <a:pt x="1838" y="926"/>
                  </a:lnTo>
                  <a:lnTo>
                    <a:pt x="1848" y="922"/>
                  </a:lnTo>
                  <a:lnTo>
                    <a:pt x="1857" y="919"/>
                  </a:lnTo>
                  <a:lnTo>
                    <a:pt x="1867" y="916"/>
                  </a:lnTo>
                  <a:lnTo>
                    <a:pt x="1875" y="915"/>
                  </a:lnTo>
                  <a:lnTo>
                    <a:pt x="1884" y="914"/>
                  </a:lnTo>
                  <a:lnTo>
                    <a:pt x="1892" y="914"/>
                  </a:lnTo>
                  <a:lnTo>
                    <a:pt x="1901" y="915"/>
                  </a:lnTo>
                  <a:lnTo>
                    <a:pt x="1908" y="916"/>
                  </a:lnTo>
                  <a:lnTo>
                    <a:pt x="1923" y="919"/>
                  </a:lnTo>
                  <a:lnTo>
                    <a:pt x="1938" y="924"/>
                  </a:lnTo>
                  <a:lnTo>
                    <a:pt x="1952" y="930"/>
                  </a:lnTo>
                  <a:lnTo>
                    <a:pt x="1966" y="936"/>
                  </a:lnTo>
                  <a:lnTo>
                    <a:pt x="1978" y="940"/>
                  </a:lnTo>
                  <a:lnTo>
                    <a:pt x="1992" y="943"/>
                  </a:lnTo>
                  <a:lnTo>
                    <a:pt x="1998" y="944"/>
                  </a:lnTo>
                  <a:lnTo>
                    <a:pt x="2004" y="944"/>
                  </a:lnTo>
                  <a:lnTo>
                    <a:pt x="2009" y="944"/>
                  </a:lnTo>
                  <a:lnTo>
                    <a:pt x="2016" y="942"/>
                  </a:lnTo>
                  <a:lnTo>
                    <a:pt x="2022" y="940"/>
                  </a:lnTo>
                  <a:lnTo>
                    <a:pt x="2028" y="937"/>
                  </a:lnTo>
                  <a:lnTo>
                    <a:pt x="2034" y="933"/>
                  </a:lnTo>
                  <a:lnTo>
                    <a:pt x="2040" y="928"/>
                  </a:lnTo>
                  <a:lnTo>
                    <a:pt x="2047" y="921"/>
                  </a:lnTo>
                  <a:lnTo>
                    <a:pt x="2052" y="914"/>
                  </a:lnTo>
                  <a:lnTo>
                    <a:pt x="2058" y="905"/>
                  </a:lnTo>
                  <a:lnTo>
                    <a:pt x="2064" y="893"/>
                  </a:lnTo>
                  <a:lnTo>
                    <a:pt x="2148" y="792"/>
                  </a:lnTo>
                  <a:lnTo>
                    <a:pt x="2154" y="784"/>
                  </a:lnTo>
                  <a:lnTo>
                    <a:pt x="2161" y="776"/>
                  </a:lnTo>
                  <a:lnTo>
                    <a:pt x="2168" y="770"/>
                  </a:lnTo>
                  <a:lnTo>
                    <a:pt x="2174" y="765"/>
                  </a:lnTo>
                  <a:lnTo>
                    <a:pt x="2179" y="761"/>
                  </a:lnTo>
                  <a:lnTo>
                    <a:pt x="2185" y="758"/>
                  </a:lnTo>
                  <a:lnTo>
                    <a:pt x="2191" y="756"/>
                  </a:lnTo>
                  <a:lnTo>
                    <a:pt x="2197" y="754"/>
                  </a:lnTo>
                  <a:lnTo>
                    <a:pt x="2202" y="753"/>
                  </a:lnTo>
                  <a:lnTo>
                    <a:pt x="2208" y="753"/>
                  </a:lnTo>
                  <a:lnTo>
                    <a:pt x="2213" y="753"/>
                  </a:lnTo>
                  <a:lnTo>
                    <a:pt x="2218" y="754"/>
                  </a:lnTo>
                  <a:lnTo>
                    <a:pt x="2229" y="756"/>
                  </a:lnTo>
                  <a:lnTo>
                    <a:pt x="2239" y="759"/>
                  </a:lnTo>
                  <a:lnTo>
                    <a:pt x="2249" y="763"/>
                  </a:lnTo>
                  <a:lnTo>
                    <a:pt x="2260" y="767"/>
                  </a:lnTo>
                  <a:lnTo>
                    <a:pt x="2271" y="770"/>
                  </a:lnTo>
                  <a:lnTo>
                    <a:pt x="2281" y="772"/>
                  </a:lnTo>
                  <a:lnTo>
                    <a:pt x="2288" y="773"/>
                  </a:lnTo>
                  <a:lnTo>
                    <a:pt x="2293" y="772"/>
                  </a:lnTo>
                  <a:lnTo>
                    <a:pt x="2299" y="772"/>
                  </a:lnTo>
                  <a:lnTo>
                    <a:pt x="2305" y="771"/>
                  </a:lnTo>
                  <a:lnTo>
                    <a:pt x="2310" y="769"/>
                  </a:lnTo>
                  <a:lnTo>
                    <a:pt x="2317" y="766"/>
                  </a:lnTo>
                  <a:lnTo>
                    <a:pt x="2323" y="762"/>
                  </a:lnTo>
                  <a:lnTo>
                    <a:pt x="2330" y="758"/>
                  </a:lnTo>
                  <a:lnTo>
                    <a:pt x="2346" y="751"/>
                  </a:lnTo>
                  <a:lnTo>
                    <a:pt x="2361" y="744"/>
                  </a:lnTo>
                  <a:lnTo>
                    <a:pt x="2376" y="740"/>
                  </a:lnTo>
                  <a:lnTo>
                    <a:pt x="2390" y="737"/>
                  </a:lnTo>
                  <a:lnTo>
                    <a:pt x="2405" y="736"/>
                  </a:lnTo>
                  <a:lnTo>
                    <a:pt x="2419" y="737"/>
                  </a:lnTo>
                  <a:lnTo>
                    <a:pt x="2434" y="740"/>
                  </a:lnTo>
                  <a:lnTo>
                    <a:pt x="2450" y="745"/>
                  </a:lnTo>
                  <a:lnTo>
                    <a:pt x="2456" y="751"/>
                  </a:lnTo>
                  <a:lnTo>
                    <a:pt x="2463" y="754"/>
                  </a:lnTo>
                  <a:lnTo>
                    <a:pt x="2468" y="755"/>
                  </a:lnTo>
                  <a:lnTo>
                    <a:pt x="2474" y="756"/>
                  </a:lnTo>
                  <a:lnTo>
                    <a:pt x="2479" y="755"/>
                  </a:lnTo>
                  <a:lnTo>
                    <a:pt x="2484" y="752"/>
                  </a:lnTo>
                  <a:lnTo>
                    <a:pt x="2490" y="747"/>
                  </a:lnTo>
                  <a:lnTo>
                    <a:pt x="2496" y="742"/>
                  </a:lnTo>
                  <a:lnTo>
                    <a:pt x="2507" y="730"/>
                  </a:lnTo>
                  <a:lnTo>
                    <a:pt x="2518" y="719"/>
                  </a:lnTo>
                  <a:lnTo>
                    <a:pt x="2528" y="707"/>
                  </a:lnTo>
                  <a:lnTo>
                    <a:pt x="2537" y="696"/>
                  </a:lnTo>
                  <a:lnTo>
                    <a:pt x="2544" y="684"/>
                  </a:lnTo>
                  <a:lnTo>
                    <a:pt x="2552" y="674"/>
                  </a:lnTo>
                  <a:lnTo>
                    <a:pt x="2558" y="663"/>
                  </a:lnTo>
                  <a:lnTo>
                    <a:pt x="2563" y="652"/>
                  </a:lnTo>
                  <a:lnTo>
                    <a:pt x="2567" y="642"/>
                  </a:lnTo>
                  <a:lnTo>
                    <a:pt x="2570" y="632"/>
                  </a:lnTo>
                  <a:lnTo>
                    <a:pt x="2573" y="621"/>
                  </a:lnTo>
                  <a:lnTo>
                    <a:pt x="2575" y="611"/>
                  </a:lnTo>
                  <a:lnTo>
                    <a:pt x="2576" y="602"/>
                  </a:lnTo>
                  <a:lnTo>
                    <a:pt x="2577" y="591"/>
                  </a:lnTo>
                  <a:lnTo>
                    <a:pt x="2578" y="581"/>
                  </a:lnTo>
                  <a:lnTo>
                    <a:pt x="2577" y="571"/>
                  </a:lnTo>
                  <a:lnTo>
                    <a:pt x="2577" y="558"/>
                  </a:lnTo>
                  <a:lnTo>
                    <a:pt x="2577" y="547"/>
                  </a:lnTo>
                  <a:lnTo>
                    <a:pt x="2578" y="535"/>
                  </a:lnTo>
                  <a:lnTo>
                    <a:pt x="2580" y="525"/>
                  </a:lnTo>
                  <a:lnTo>
                    <a:pt x="2583" y="514"/>
                  </a:lnTo>
                  <a:lnTo>
                    <a:pt x="2585" y="503"/>
                  </a:lnTo>
                  <a:lnTo>
                    <a:pt x="2588" y="493"/>
                  </a:lnTo>
                  <a:lnTo>
                    <a:pt x="2592" y="483"/>
                  </a:lnTo>
                  <a:lnTo>
                    <a:pt x="2596" y="473"/>
                  </a:lnTo>
                  <a:lnTo>
                    <a:pt x="2601" y="463"/>
                  </a:lnTo>
                  <a:lnTo>
                    <a:pt x="2607" y="453"/>
                  </a:lnTo>
                  <a:lnTo>
                    <a:pt x="2615" y="442"/>
                  </a:lnTo>
                  <a:lnTo>
                    <a:pt x="2630" y="422"/>
                  </a:lnTo>
                  <a:lnTo>
                    <a:pt x="2649" y="401"/>
                  </a:lnTo>
                  <a:lnTo>
                    <a:pt x="2658" y="390"/>
                  </a:lnTo>
                  <a:lnTo>
                    <a:pt x="2666" y="377"/>
                  </a:lnTo>
                  <a:lnTo>
                    <a:pt x="2674" y="365"/>
                  </a:lnTo>
                  <a:lnTo>
                    <a:pt x="2680" y="350"/>
                  </a:lnTo>
                  <a:lnTo>
                    <a:pt x="2685" y="336"/>
                  </a:lnTo>
                  <a:lnTo>
                    <a:pt x="2689" y="320"/>
                  </a:lnTo>
                  <a:lnTo>
                    <a:pt x="2692" y="305"/>
                  </a:lnTo>
                  <a:lnTo>
                    <a:pt x="2695" y="288"/>
                  </a:lnTo>
                  <a:lnTo>
                    <a:pt x="2697" y="273"/>
                  </a:lnTo>
                  <a:lnTo>
                    <a:pt x="2698" y="257"/>
                  </a:lnTo>
                  <a:lnTo>
                    <a:pt x="2698" y="242"/>
                  </a:lnTo>
                  <a:lnTo>
                    <a:pt x="2697" y="226"/>
                  </a:lnTo>
                  <a:lnTo>
                    <a:pt x="2696" y="212"/>
                  </a:lnTo>
                  <a:lnTo>
                    <a:pt x="2694" y="198"/>
                  </a:lnTo>
                  <a:lnTo>
                    <a:pt x="2691" y="185"/>
                  </a:lnTo>
                  <a:lnTo>
                    <a:pt x="2688" y="173"/>
                  </a:lnTo>
                  <a:lnTo>
                    <a:pt x="2666" y="173"/>
                  </a:lnTo>
                  <a:lnTo>
                    <a:pt x="2644" y="171"/>
                  </a:lnTo>
                  <a:lnTo>
                    <a:pt x="2620" y="168"/>
                  </a:lnTo>
                  <a:lnTo>
                    <a:pt x="2594" y="163"/>
                  </a:lnTo>
                  <a:lnTo>
                    <a:pt x="2543" y="154"/>
                  </a:lnTo>
                  <a:lnTo>
                    <a:pt x="2494" y="144"/>
                  </a:lnTo>
                  <a:lnTo>
                    <a:pt x="2470" y="141"/>
                  </a:lnTo>
                  <a:lnTo>
                    <a:pt x="2447" y="140"/>
                  </a:lnTo>
                  <a:lnTo>
                    <a:pt x="2437" y="140"/>
                  </a:lnTo>
                  <a:lnTo>
                    <a:pt x="2426" y="140"/>
                  </a:lnTo>
                  <a:lnTo>
                    <a:pt x="2416" y="141"/>
                  </a:lnTo>
                  <a:lnTo>
                    <a:pt x="2407" y="143"/>
                  </a:lnTo>
                  <a:lnTo>
                    <a:pt x="2398" y="146"/>
                  </a:lnTo>
                  <a:lnTo>
                    <a:pt x="2390" y="150"/>
                  </a:lnTo>
                  <a:lnTo>
                    <a:pt x="2383" y="154"/>
                  </a:lnTo>
                  <a:lnTo>
                    <a:pt x="2377" y="159"/>
                  </a:lnTo>
                  <a:lnTo>
                    <a:pt x="2370" y="164"/>
                  </a:lnTo>
                  <a:lnTo>
                    <a:pt x="2365" y="171"/>
                  </a:lnTo>
                  <a:lnTo>
                    <a:pt x="2361" y="180"/>
                  </a:lnTo>
                  <a:lnTo>
                    <a:pt x="2357" y="188"/>
                  </a:lnTo>
                  <a:lnTo>
                    <a:pt x="2348" y="203"/>
                  </a:lnTo>
                  <a:lnTo>
                    <a:pt x="2338" y="219"/>
                  </a:lnTo>
                  <a:lnTo>
                    <a:pt x="2328" y="232"/>
                  </a:lnTo>
                  <a:lnTo>
                    <a:pt x="2319" y="246"/>
                  </a:lnTo>
                  <a:lnTo>
                    <a:pt x="2308" y="257"/>
                  </a:lnTo>
                  <a:lnTo>
                    <a:pt x="2298" y="269"/>
                  </a:lnTo>
                  <a:lnTo>
                    <a:pt x="2287" y="279"/>
                  </a:lnTo>
                  <a:lnTo>
                    <a:pt x="2275" y="287"/>
                  </a:lnTo>
                  <a:lnTo>
                    <a:pt x="2264" y="295"/>
                  </a:lnTo>
                  <a:lnTo>
                    <a:pt x="2251" y="302"/>
                  </a:lnTo>
                  <a:lnTo>
                    <a:pt x="2238" y="306"/>
                  </a:lnTo>
                  <a:lnTo>
                    <a:pt x="2225" y="310"/>
                  </a:lnTo>
                  <a:lnTo>
                    <a:pt x="2211" y="311"/>
                  </a:lnTo>
                  <a:lnTo>
                    <a:pt x="2197" y="311"/>
                  </a:lnTo>
                  <a:lnTo>
                    <a:pt x="2181" y="310"/>
                  </a:lnTo>
                  <a:lnTo>
                    <a:pt x="2166" y="307"/>
                  </a:lnTo>
                  <a:lnTo>
                    <a:pt x="2148" y="304"/>
                  </a:lnTo>
                  <a:lnTo>
                    <a:pt x="2131" y="302"/>
                  </a:lnTo>
                  <a:lnTo>
                    <a:pt x="2116" y="301"/>
                  </a:lnTo>
                  <a:lnTo>
                    <a:pt x="2099" y="300"/>
                  </a:lnTo>
                  <a:lnTo>
                    <a:pt x="2085" y="301"/>
                  </a:lnTo>
                  <a:lnTo>
                    <a:pt x="2070" y="302"/>
                  </a:lnTo>
                  <a:lnTo>
                    <a:pt x="2056" y="304"/>
                  </a:lnTo>
                  <a:lnTo>
                    <a:pt x="2042" y="307"/>
                  </a:lnTo>
                  <a:lnTo>
                    <a:pt x="2029" y="311"/>
                  </a:lnTo>
                  <a:lnTo>
                    <a:pt x="2017" y="317"/>
                  </a:lnTo>
                  <a:lnTo>
                    <a:pt x="2005" y="323"/>
                  </a:lnTo>
                  <a:lnTo>
                    <a:pt x="1994" y="332"/>
                  </a:lnTo>
                  <a:lnTo>
                    <a:pt x="1983" y="341"/>
                  </a:lnTo>
                  <a:lnTo>
                    <a:pt x="1973" y="351"/>
                  </a:lnTo>
                  <a:lnTo>
                    <a:pt x="1964" y="363"/>
                  </a:lnTo>
                  <a:lnTo>
                    <a:pt x="1955" y="376"/>
                  </a:lnTo>
                  <a:lnTo>
                    <a:pt x="1938" y="398"/>
                  </a:lnTo>
                  <a:lnTo>
                    <a:pt x="1922" y="417"/>
                  </a:lnTo>
                  <a:lnTo>
                    <a:pt x="1907" y="435"/>
                  </a:lnTo>
                  <a:lnTo>
                    <a:pt x="1893" y="451"/>
                  </a:lnTo>
                  <a:lnTo>
                    <a:pt x="1880" y="463"/>
                  </a:lnTo>
                  <a:lnTo>
                    <a:pt x="1868" y="473"/>
                  </a:lnTo>
                  <a:lnTo>
                    <a:pt x="1855" y="482"/>
                  </a:lnTo>
                  <a:lnTo>
                    <a:pt x="1843" y="487"/>
                  </a:lnTo>
                  <a:lnTo>
                    <a:pt x="1838" y="489"/>
                  </a:lnTo>
                  <a:lnTo>
                    <a:pt x="1831" y="490"/>
                  </a:lnTo>
                  <a:lnTo>
                    <a:pt x="1826" y="491"/>
                  </a:lnTo>
                  <a:lnTo>
                    <a:pt x="1820" y="490"/>
                  </a:lnTo>
                  <a:lnTo>
                    <a:pt x="1815" y="490"/>
                  </a:lnTo>
                  <a:lnTo>
                    <a:pt x="1809" y="488"/>
                  </a:lnTo>
                  <a:lnTo>
                    <a:pt x="1803" y="486"/>
                  </a:lnTo>
                  <a:lnTo>
                    <a:pt x="1797" y="484"/>
                  </a:lnTo>
                  <a:lnTo>
                    <a:pt x="1786" y="476"/>
                  </a:lnTo>
                  <a:lnTo>
                    <a:pt x="1774" y="466"/>
                  </a:lnTo>
                  <a:lnTo>
                    <a:pt x="1762" y="453"/>
                  </a:lnTo>
                  <a:lnTo>
                    <a:pt x="1749" y="437"/>
                  </a:lnTo>
                  <a:lnTo>
                    <a:pt x="1699" y="372"/>
                  </a:lnTo>
                  <a:lnTo>
                    <a:pt x="1693" y="366"/>
                  </a:lnTo>
                  <a:lnTo>
                    <a:pt x="1688" y="360"/>
                  </a:lnTo>
                  <a:lnTo>
                    <a:pt x="1684" y="354"/>
                  </a:lnTo>
                  <a:lnTo>
                    <a:pt x="1681" y="349"/>
                  </a:lnTo>
                  <a:lnTo>
                    <a:pt x="1679" y="344"/>
                  </a:lnTo>
                  <a:lnTo>
                    <a:pt x="1678" y="340"/>
                  </a:lnTo>
                  <a:lnTo>
                    <a:pt x="1677" y="335"/>
                  </a:lnTo>
                  <a:lnTo>
                    <a:pt x="1677" y="331"/>
                  </a:lnTo>
                  <a:lnTo>
                    <a:pt x="1678" y="322"/>
                  </a:lnTo>
                  <a:lnTo>
                    <a:pt x="1682" y="315"/>
                  </a:lnTo>
                  <a:lnTo>
                    <a:pt x="1687" y="308"/>
                  </a:lnTo>
                  <a:lnTo>
                    <a:pt x="1693" y="301"/>
                  </a:lnTo>
                  <a:lnTo>
                    <a:pt x="1706" y="288"/>
                  </a:lnTo>
                  <a:lnTo>
                    <a:pt x="1718" y="275"/>
                  </a:lnTo>
                  <a:lnTo>
                    <a:pt x="1722" y="269"/>
                  </a:lnTo>
                  <a:lnTo>
                    <a:pt x="1725" y="261"/>
                  </a:lnTo>
                  <a:lnTo>
                    <a:pt x="1725" y="257"/>
                  </a:lnTo>
                  <a:lnTo>
                    <a:pt x="1725" y="254"/>
                  </a:lnTo>
                  <a:lnTo>
                    <a:pt x="1724" y="250"/>
                  </a:lnTo>
                  <a:lnTo>
                    <a:pt x="1723" y="246"/>
                  </a:lnTo>
                  <a:lnTo>
                    <a:pt x="1723" y="239"/>
                  </a:lnTo>
                  <a:lnTo>
                    <a:pt x="1723" y="232"/>
                  </a:lnTo>
                  <a:lnTo>
                    <a:pt x="1724" y="227"/>
                  </a:lnTo>
                  <a:lnTo>
                    <a:pt x="1726" y="223"/>
                  </a:lnTo>
                  <a:lnTo>
                    <a:pt x="1728" y="219"/>
                  </a:lnTo>
                  <a:lnTo>
                    <a:pt x="1731" y="216"/>
                  </a:lnTo>
                  <a:lnTo>
                    <a:pt x="1735" y="214"/>
                  </a:lnTo>
                  <a:lnTo>
                    <a:pt x="1739" y="211"/>
                  </a:lnTo>
                  <a:lnTo>
                    <a:pt x="1748" y="207"/>
                  </a:lnTo>
                  <a:lnTo>
                    <a:pt x="1759" y="205"/>
                  </a:lnTo>
                  <a:lnTo>
                    <a:pt x="1770" y="203"/>
                  </a:lnTo>
                  <a:lnTo>
                    <a:pt x="1783" y="202"/>
                  </a:lnTo>
                  <a:lnTo>
                    <a:pt x="1795" y="200"/>
                  </a:lnTo>
                  <a:lnTo>
                    <a:pt x="1808" y="198"/>
                  </a:lnTo>
                  <a:lnTo>
                    <a:pt x="1819" y="194"/>
                  </a:lnTo>
                  <a:lnTo>
                    <a:pt x="1829" y="189"/>
                  </a:lnTo>
                  <a:lnTo>
                    <a:pt x="1834" y="186"/>
                  </a:lnTo>
                  <a:lnTo>
                    <a:pt x="1839" y="182"/>
                  </a:lnTo>
                  <a:lnTo>
                    <a:pt x="1843" y="176"/>
                  </a:lnTo>
                  <a:lnTo>
                    <a:pt x="1847" y="171"/>
                  </a:lnTo>
                  <a:lnTo>
                    <a:pt x="1850" y="165"/>
                  </a:lnTo>
                  <a:lnTo>
                    <a:pt x="1852" y="158"/>
                  </a:lnTo>
                  <a:lnTo>
                    <a:pt x="1854" y="150"/>
                  </a:lnTo>
                  <a:lnTo>
                    <a:pt x="1855" y="141"/>
                  </a:lnTo>
                  <a:lnTo>
                    <a:pt x="1854" y="134"/>
                  </a:lnTo>
                  <a:lnTo>
                    <a:pt x="1851" y="128"/>
                  </a:lnTo>
                  <a:lnTo>
                    <a:pt x="1848" y="122"/>
                  </a:lnTo>
                  <a:lnTo>
                    <a:pt x="1845" y="115"/>
                  </a:lnTo>
                  <a:lnTo>
                    <a:pt x="1840" y="110"/>
                  </a:lnTo>
                  <a:lnTo>
                    <a:pt x="1834" y="104"/>
                  </a:lnTo>
                  <a:lnTo>
                    <a:pt x="1829" y="99"/>
                  </a:lnTo>
                  <a:lnTo>
                    <a:pt x="1823" y="94"/>
                  </a:lnTo>
                  <a:lnTo>
                    <a:pt x="1810" y="84"/>
                  </a:lnTo>
                  <a:lnTo>
                    <a:pt x="1794" y="76"/>
                  </a:lnTo>
                  <a:lnTo>
                    <a:pt x="1777" y="70"/>
                  </a:lnTo>
                  <a:lnTo>
                    <a:pt x="1758" y="65"/>
                  </a:lnTo>
                  <a:lnTo>
                    <a:pt x="1738" y="62"/>
                  </a:lnTo>
                  <a:lnTo>
                    <a:pt x="1718" y="60"/>
                  </a:lnTo>
                  <a:lnTo>
                    <a:pt x="1707" y="61"/>
                  </a:lnTo>
                  <a:lnTo>
                    <a:pt x="1697" y="61"/>
                  </a:lnTo>
                  <a:lnTo>
                    <a:pt x="1685" y="63"/>
                  </a:lnTo>
                  <a:lnTo>
                    <a:pt x="1675" y="65"/>
                  </a:lnTo>
                  <a:lnTo>
                    <a:pt x="1665" y="67"/>
                  </a:lnTo>
                  <a:lnTo>
                    <a:pt x="1653" y="70"/>
                  </a:lnTo>
                  <a:lnTo>
                    <a:pt x="1643" y="74"/>
                  </a:lnTo>
                  <a:lnTo>
                    <a:pt x="1633" y="78"/>
                  </a:lnTo>
                  <a:lnTo>
                    <a:pt x="1621" y="83"/>
                  </a:lnTo>
                  <a:lnTo>
                    <a:pt x="1611" y="90"/>
                  </a:lnTo>
                  <a:lnTo>
                    <a:pt x="1601" y="97"/>
                  </a:lnTo>
                  <a:lnTo>
                    <a:pt x="1591" y="104"/>
                  </a:lnTo>
                  <a:lnTo>
                    <a:pt x="1424" y="220"/>
                  </a:lnTo>
                  <a:lnTo>
                    <a:pt x="1408" y="229"/>
                  </a:lnTo>
                  <a:lnTo>
                    <a:pt x="1394" y="236"/>
                  </a:lnTo>
                  <a:lnTo>
                    <a:pt x="1380" y="244"/>
                  </a:lnTo>
                  <a:lnTo>
                    <a:pt x="1368" y="249"/>
                  </a:lnTo>
                  <a:lnTo>
                    <a:pt x="1355" y="254"/>
                  </a:lnTo>
                  <a:lnTo>
                    <a:pt x="1344" y="257"/>
                  </a:lnTo>
                  <a:lnTo>
                    <a:pt x="1333" y="259"/>
                  </a:lnTo>
                  <a:lnTo>
                    <a:pt x="1322" y="261"/>
                  </a:lnTo>
                  <a:lnTo>
                    <a:pt x="1313" y="261"/>
                  </a:lnTo>
                  <a:lnTo>
                    <a:pt x="1304" y="260"/>
                  </a:lnTo>
                  <a:lnTo>
                    <a:pt x="1294" y="257"/>
                  </a:lnTo>
                  <a:lnTo>
                    <a:pt x="1286" y="254"/>
                  </a:lnTo>
                  <a:lnTo>
                    <a:pt x="1278" y="249"/>
                  </a:lnTo>
                  <a:lnTo>
                    <a:pt x="1271" y="243"/>
                  </a:lnTo>
                  <a:lnTo>
                    <a:pt x="1263" y="235"/>
                  </a:lnTo>
                  <a:lnTo>
                    <a:pt x="1256" y="227"/>
                  </a:lnTo>
                  <a:lnTo>
                    <a:pt x="1254" y="220"/>
                  </a:lnTo>
                  <a:lnTo>
                    <a:pt x="1251" y="215"/>
                  </a:lnTo>
                  <a:lnTo>
                    <a:pt x="1248" y="210"/>
                  </a:lnTo>
                  <a:lnTo>
                    <a:pt x="1244" y="205"/>
                  </a:lnTo>
                  <a:lnTo>
                    <a:pt x="1240" y="201"/>
                  </a:lnTo>
                  <a:lnTo>
                    <a:pt x="1234" y="199"/>
                  </a:lnTo>
                  <a:lnTo>
                    <a:pt x="1229" y="197"/>
                  </a:lnTo>
                  <a:lnTo>
                    <a:pt x="1224" y="195"/>
                  </a:lnTo>
                  <a:lnTo>
                    <a:pt x="1212" y="193"/>
                  </a:lnTo>
                  <a:lnTo>
                    <a:pt x="1199" y="193"/>
                  </a:lnTo>
                  <a:lnTo>
                    <a:pt x="1185" y="193"/>
                  </a:lnTo>
                  <a:lnTo>
                    <a:pt x="1171" y="195"/>
                  </a:lnTo>
                  <a:lnTo>
                    <a:pt x="1157" y="196"/>
                  </a:lnTo>
                  <a:lnTo>
                    <a:pt x="1142" y="198"/>
                  </a:lnTo>
                  <a:lnTo>
                    <a:pt x="1129" y="199"/>
                  </a:lnTo>
                  <a:lnTo>
                    <a:pt x="1116" y="199"/>
                  </a:lnTo>
                  <a:lnTo>
                    <a:pt x="1110" y="198"/>
                  </a:lnTo>
                  <a:lnTo>
                    <a:pt x="1105" y="197"/>
                  </a:lnTo>
                  <a:lnTo>
                    <a:pt x="1100" y="196"/>
                  </a:lnTo>
                  <a:lnTo>
                    <a:pt x="1095" y="194"/>
                  </a:lnTo>
                  <a:lnTo>
                    <a:pt x="1091" y="191"/>
                  </a:lnTo>
                  <a:lnTo>
                    <a:pt x="1086" y="188"/>
                  </a:lnTo>
                  <a:lnTo>
                    <a:pt x="1083" y="185"/>
                  </a:lnTo>
                  <a:lnTo>
                    <a:pt x="1080" y="180"/>
                  </a:lnTo>
                  <a:lnTo>
                    <a:pt x="1075" y="177"/>
                  </a:lnTo>
                  <a:lnTo>
                    <a:pt x="1070" y="176"/>
                  </a:lnTo>
                  <a:lnTo>
                    <a:pt x="1067" y="175"/>
                  </a:lnTo>
                  <a:lnTo>
                    <a:pt x="1065" y="177"/>
                  </a:lnTo>
                  <a:lnTo>
                    <a:pt x="1062" y="182"/>
                  </a:lnTo>
                  <a:lnTo>
                    <a:pt x="1059" y="191"/>
                  </a:lnTo>
                  <a:lnTo>
                    <a:pt x="1052" y="191"/>
                  </a:lnTo>
                  <a:lnTo>
                    <a:pt x="1050" y="190"/>
                  </a:lnTo>
                  <a:lnTo>
                    <a:pt x="1046" y="190"/>
                  </a:lnTo>
                  <a:lnTo>
                    <a:pt x="1044" y="194"/>
                  </a:lnTo>
                  <a:lnTo>
                    <a:pt x="1041" y="194"/>
                  </a:lnTo>
                  <a:lnTo>
                    <a:pt x="1035" y="197"/>
                  </a:lnTo>
                  <a:lnTo>
                    <a:pt x="1032" y="214"/>
                  </a:lnTo>
                  <a:lnTo>
                    <a:pt x="1028" y="218"/>
                  </a:lnTo>
                  <a:lnTo>
                    <a:pt x="1023" y="225"/>
                  </a:lnTo>
                  <a:lnTo>
                    <a:pt x="1021" y="230"/>
                  </a:lnTo>
                  <a:lnTo>
                    <a:pt x="1013" y="231"/>
                  </a:lnTo>
                  <a:lnTo>
                    <a:pt x="1006" y="228"/>
                  </a:lnTo>
                  <a:lnTo>
                    <a:pt x="1003" y="219"/>
                  </a:lnTo>
                  <a:lnTo>
                    <a:pt x="1001" y="218"/>
                  </a:lnTo>
                  <a:lnTo>
                    <a:pt x="998" y="218"/>
                  </a:lnTo>
                  <a:lnTo>
                    <a:pt x="993" y="223"/>
                  </a:lnTo>
                  <a:lnTo>
                    <a:pt x="982" y="222"/>
                  </a:lnTo>
                  <a:lnTo>
                    <a:pt x="979" y="228"/>
                  </a:lnTo>
                  <a:lnTo>
                    <a:pt x="965" y="236"/>
                  </a:lnTo>
                  <a:lnTo>
                    <a:pt x="965" y="231"/>
                  </a:lnTo>
                  <a:lnTo>
                    <a:pt x="967" y="227"/>
                  </a:lnTo>
                  <a:lnTo>
                    <a:pt x="966" y="215"/>
                  </a:lnTo>
                  <a:lnTo>
                    <a:pt x="962" y="209"/>
                  </a:lnTo>
                  <a:lnTo>
                    <a:pt x="962" y="198"/>
                  </a:lnTo>
                  <a:lnTo>
                    <a:pt x="946" y="178"/>
                  </a:lnTo>
                  <a:lnTo>
                    <a:pt x="927" y="174"/>
                  </a:lnTo>
                  <a:lnTo>
                    <a:pt x="921" y="166"/>
                  </a:lnTo>
                  <a:lnTo>
                    <a:pt x="912" y="167"/>
                  </a:lnTo>
                  <a:lnTo>
                    <a:pt x="903" y="169"/>
                  </a:lnTo>
                  <a:lnTo>
                    <a:pt x="898" y="174"/>
                  </a:lnTo>
                  <a:lnTo>
                    <a:pt x="895" y="173"/>
                  </a:lnTo>
                  <a:lnTo>
                    <a:pt x="897" y="165"/>
                  </a:lnTo>
                  <a:lnTo>
                    <a:pt x="886" y="153"/>
                  </a:lnTo>
                  <a:lnTo>
                    <a:pt x="871" y="155"/>
                  </a:lnTo>
                  <a:lnTo>
                    <a:pt x="867" y="151"/>
                  </a:lnTo>
                  <a:lnTo>
                    <a:pt x="863" y="151"/>
                  </a:lnTo>
                  <a:lnTo>
                    <a:pt x="859" y="148"/>
                  </a:lnTo>
                  <a:lnTo>
                    <a:pt x="855" y="142"/>
                  </a:lnTo>
                  <a:lnTo>
                    <a:pt x="847" y="140"/>
                  </a:lnTo>
                  <a:lnTo>
                    <a:pt x="835" y="132"/>
                  </a:lnTo>
                  <a:lnTo>
                    <a:pt x="820" y="129"/>
                  </a:lnTo>
                  <a:lnTo>
                    <a:pt x="820" y="103"/>
                  </a:lnTo>
                  <a:lnTo>
                    <a:pt x="823" y="95"/>
                  </a:lnTo>
                  <a:lnTo>
                    <a:pt x="824" y="79"/>
                  </a:lnTo>
                  <a:lnTo>
                    <a:pt x="820" y="68"/>
                  </a:lnTo>
                  <a:lnTo>
                    <a:pt x="808" y="62"/>
                  </a:lnTo>
                  <a:lnTo>
                    <a:pt x="800" y="62"/>
                  </a:lnTo>
                  <a:lnTo>
                    <a:pt x="796" y="60"/>
                  </a:lnTo>
                  <a:lnTo>
                    <a:pt x="789" y="52"/>
                  </a:lnTo>
                  <a:lnTo>
                    <a:pt x="786" y="48"/>
                  </a:lnTo>
                  <a:lnTo>
                    <a:pt x="765" y="35"/>
                  </a:lnTo>
                  <a:lnTo>
                    <a:pt x="755" y="30"/>
                  </a:lnTo>
                  <a:lnTo>
                    <a:pt x="743" y="16"/>
                  </a:lnTo>
                  <a:lnTo>
                    <a:pt x="718" y="7"/>
                  </a:lnTo>
                  <a:lnTo>
                    <a:pt x="700" y="5"/>
                  </a:lnTo>
                  <a:lnTo>
                    <a:pt x="677" y="7"/>
                  </a:lnTo>
                  <a:lnTo>
                    <a:pt x="666" y="11"/>
                  </a:lnTo>
                  <a:lnTo>
                    <a:pt x="656" y="12"/>
                  </a:lnTo>
                  <a:lnTo>
                    <a:pt x="639" y="13"/>
                  </a:lnTo>
                  <a:lnTo>
                    <a:pt x="628" y="9"/>
                  </a:lnTo>
                  <a:lnTo>
                    <a:pt x="615" y="10"/>
                  </a:lnTo>
                  <a:lnTo>
                    <a:pt x="566" y="30"/>
                  </a:lnTo>
                  <a:lnTo>
                    <a:pt x="565" y="35"/>
                  </a:lnTo>
                  <a:lnTo>
                    <a:pt x="558" y="39"/>
                  </a:lnTo>
                  <a:lnTo>
                    <a:pt x="531" y="39"/>
                  </a:lnTo>
                  <a:lnTo>
                    <a:pt x="457" y="53"/>
                  </a:lnTo>
                  <a:lnTo>
                    <a:pt x="444" y="36"/>
                  </a:lnTo>
                  <a:lnTo>
                    <a:pt x="434" y="34"/>
                  </a:lnTo>
                  <a:lnTo>
                    <a:pt x="407" y="21"/>
                  </a:lnTo>
                  <a:lnTo>
                    <a:pt x="394" y="35"/>
                  </a:lnTo>
                  <a:lnTo>
                    <a:pt x="327" y="37"/>
                  </a:lnTo>
                  <a:lnTo>
                    <a:pt x="328" y="28"/>
                  </a:lnTo>
                  <a:lnTo>
                    <a:pt x="330" y="7"/>
                  </a:lnTo>
                  <a:lnTo>
                    <a:pt x="327" y="1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5" y="0"/>
                  </a:lnTo>
                  <a:lnTo>
                    <a:pt x="324" y="0"/>
                  </a:lnTo>
                  <a:lnTo>
                    <a:pt x="321" y="2"/>
                  </a:lnTo>
                  <a:lnTo>
                    <a:pt x="318" y="5"/>
                  </a:lnTo>
                  <a:lnTo>
                    <a:pt x="315" y="8"/>
                  </a:lnTo>
                  <a:lnTo>
                    <a:pt x="312" y="12"/>
                  </a:lnTo>
                  <a:lnTo>
                    <a:pt x="307" y="21"/>
                  </a:lnTo>
                  <a:lnTo>
                    <a:pt x="302" y="34"/>
                  </a:lnTo>
                  <a:lnTo>
                    <a:pt x="299" y="47"/>
                  </a:lnTo>
                  <a:lnTo>
                    <a:pt x="296" y="62"/>
                  </a:lnTo>
                  <a:lnTo>
                    <a:pt x="293" y="77"/>
                  </a:lnTo>
                  <a:lnTo>
                    <a:pt x="292" y="94"/>
                  </a:lnTo>
                  <a:lnTo>
                    <a:pt x="292" y="110"/>
                  </a:lnTo>
                  <a:lnTo>
                    <a:pt x="292" y="127"/>
                  </a:lnTo>
                  <a:lnTo>
                    <a:pt x="294" y="142"/>
                  </a:lnTo>
                  <a:lnTo>
                    <a:pt x="297" y="157"/>
                  </a:lnTo>
                  <a:lnTo>
                    <a:pt x="301" y="170"/>
                  </a:lnTo>
                  <a:lnTo>
                    <a:pt x="307" y="183"/>
                  </a:lnTo>
                  <a:lnTo>
                    <a:pt x="311" y="188"/>
                  </a:lnTo>
                  <a:lnTo>
                    <a:pt x="315" y="192"/>
                  </a:lnTo>
                  <a:lnTo>
                    <a:pt x="319" y="196"/>
                  </a:lnTo>
                  <a:lnTo>
                    <a:pt x="324" y="199"/>
                  </a:lnTo>
                  <a:close/>
                </a:path>
              </a:pathLst>
            </a:custGeom>
            <a:solidFill>
              <a:srgbClr val="06900D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229399" name="Freeform 23"/>
            <p:cNvSpPr>
              <a:spLocks/>
            </p:cNvSpPr>
            <p:nvPr/>
          </p:nvSpPr>
          <p:spPr bwMode="auto">
            <a:xfrm>
              <a:off x="2956" y="2178"/>
              <a:ext cx="215" cy="117"/>
            </a:xfrm>
            <a:custGeom>
              <a:avLst/>
              <a:gdLst>
                <a:gd name="T0" fmla="*/ 97 w 1235"/>
                <a:gd name="T1" fmla="*/ 280 h 675"/>
                <a:gd name="T2" fmla="*/ 110 w 1235"/>
                <a:gd name="T3" fmla="*/ 290 h 675"/>
                <a:gd name="T4" fmla="*/ 197 w 1235"/>
                <a:gd name="T5" fmla="*/ 315 h 675"/>
                <a:gd name="T6" fmla="*/ 645 w 1235"/>
                <a:gd name="T7" fmla="*/ 675 h 675"/>
                <a:gd name="T8" fmla="*/ 849 w 1235"/>
                <a:gd name="T9" fmla="*/ 514 h 675"/>
                <a:gd name="T10" fmla="*/ 1221 w 1235"/>
                <a:gd name="T11" fmla="*/ 105 h 675"/>
                <a:gd name="T12" fmla="*/ 1232 w 1235"/>
                <a:gd name="T13" fmla="*/ 76 h 675"/>
                <a:gd name="T14" fmla="*/ 1235 w 1235"/>
                <a:gd name="T15" fmla="*/ 49 h 675"/>
                <a:gd name="T16" fmla="*/ 1231 w 1235"/>
                <a:gd name="T17" fmla="*/ 27 h 675"/>
                <a:gd name="T18" fmla="*/ 1218 w 1235"/>
                <a:gd name="T19" fmla="*/ 9 h 675"/>
                <a:gd name="T20" fmla="*/ 1173 w 1235"/>
                <a:gd name="T21" fmla="*/ 0 h 675"/>
                <a:gd name="T22" fmla="*/ 1129 w 1235"/>
                <a:gd name="T23" fmla="*/ 8 h 675"/>
                <a:gd name="T24" fmla="*/ 1091 w 1235"/>
                <a:gd name="T25" fmla="*/ 26 h 675"/>
                <a:gd name="T26" fmla="*/ 1073 w 1235"/>
                <a:gd name="T27" fmla="*/ 35 h 675"/>
                <a:gd name="T28" fmla="*/ 1056 w 1235"/>
                <a:gd name="T29" fmla="*/ 37 h 675"/>
                <a:gd name="T30" fmla="*/ 1028 w 1235"/>
                <a:gd name="T31" fmla="*/ 31 h 675"/>
                <a:gd name="T32" fmla="*/ 997 w 1235"/>
                <a:gd name="T33" fmla="*/ 20 h 675"/>
                <a:gd name="T34" fmla="*/ 976 w 1235"/>
                <a:gd name="T35" fmla="*/ 17 h 675"/>
                <a:gd name="T36" fmla="*/ 959 w 1235"/>
                <a:gd name="T37" fmla="*/ 20 h 675"/>
                <a:gd name="T38" fmla="*/ 942 w 1235"/>
                <a:gd name="T39" fmla="*/ 29 h 675"/>
                <a:gd name="T40" fmla="*/ 922 w 1235"/>
                <a:gd name="T41" fmla="*/ 48 h 675"/>
                <a:gd name="T42" fmla="*/ 826 w 1235"/>
                <a:gd name="T43" fmla="*/ 169 h 675"/>
                <a:gd name="T44" fmla="*/ 808 w 1235"/>
                <a:gd name="T45" fmla="*/ 192 h 675"/>
                <a:gd name="T46" fmla="*/ 790 w 1235"/>
                <a:gd name="T47" fmla="*/ 204 h 675"/>
                <a:gd name="T48" fmla="*/ 772 w 1235"/>
                <a:gd name="T49" fmla="*/ 208 h 675"/>
                <a:gd name="T50" fmla="*/ 746 w 1235"/>
                <a:gd name="T51" fmla="*/ 204 h 675"/>
                <a:gd name="T52" fmla="*/ 706 w 1235"/>
                <a:gd name="T53" fmla="*/ 188 h 675"/>
                <a:gd name="T54" fmla="*/ 669 w 1235"/>
                <a:gd name="T55" fmla="*/ 179 h 675"/>
                <a:gd name="T56" fmla="*/ 643 w 1235"/>
                <a:gd name="T57" fmla="*/ 179 h 675"/>
                <a:gd name="T58" fmla="*/ 616 w 1235"/>
                <a:gd name="T59" fmla="*/ 186 h 675"/>
                <a:gd name="T60" fmla="*/ 586 w 1235"/>
                <a:gd name="T61" fmla="*/ 200 h 675"/>
                <a:gd name="T62" fmla="*/ 558 w 1235"/>
                <a:gd name="T63" fmla="*/ 205 h 675"/>
                <a:gd name="T64" fmla="*/ 529 w 1235"/>
                <a:gd name="T65" fmla="*/ 201 h 675"/>
                <a:gd name="T66" fmla="*/ 499 w 1235"/>
                <a:gd name="T67" fmla="*/ 190 h 675"/>
                <a:gd name="T68" fmla="*/ 444 w 1235"/>
                <a:gd name="T69" fmla="*/ 158 h 675"/>
                <a:gd name="T70" fmla="*/ 381 w 1235"/>
                <a:gd name="T71" fmla="*/ 92 h 675"/>
                <a:gd name="T72" fmla="*/ 343 w 1235"/>
                <a:gd name="T73" fmla="*/ 61 h 675"/>
                <a:gd name="T74" fmla="*/ 304 w 1235"/>
                <a:gd name="T75" fmla="*/ 38 h 675"/>
                <a:gd name="T76" fmla="*/ 267 w 1235"/>
                <a:gd name="T77" fmla="*/ 23 h 675"/>
                <a:gd name="T78" fmla="*/ 229 w 1235"/>
                <a:gd name="T79" fmla="*/ 16 h 675"/>
                <a:gd name="T80" fmla="*/ 191 w 1235"/>
                <a:gd name="T81" fmla="*/ 17 h 675"/>
                <a:gd name="T82" fmla="*/ 152 w 1235"/>
                <a:gd name="T83" fmla="*/ 28 h 675"/>
                <a:gd name="T84" fmla="*/ 114 w 1235"/>
                <a:gd name="T85" fmla="*/ 49 h 675"/>
                <a:gd name="T86" fmla="*/ 75 w 1235"/>
                <a:gd name="T87" fmla="*/ 80 h 675"/>
                <a:gd name="T88" fmla="*/ 35 w 1235"/>
                <a:gd name="T89" fmla="*/ 121 h 675"/>
                <a:gd name="T90" fmla="*/ 8 w 1235"/>
                <a:gd name="T91" fmla="*/ 149 h 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235" h="675">
                  <a:moveTo>
                    <a:pt x="0" y="154"/>
                  </a:moveTo>
                  <a:lnTo>
                    <a:pt x="0" y="154"/>
                  </a:lnTo>
                  <a:lnTo>
                    <a:pt x="97" y="280"/>
                  </a:lnTo>
                  <a:lnTo>
                    <a:pt x="98" y="285"/>
                  </a:lnTo>
                  <a:lnTo>
                    <a:pt x="99" y="288"/>
                  </a:lnTo>
                  <a:lnTo>
                    <a:pt x="110" y="290"/>
                  </a:lnTo>
                  <a:lnTo>
                    <a:pt x="136" y="297"/>
                  </a:lnTo>
                  <a:lnTo>
                    <a:pt x="168" y="306"/>
                  </a:lnTo>
                  <a:lnTo>
                    <a:pt x="197" y="315"/>
                  </a:lnTo>
                  <a:lnTo>
                    <a:pt x="368" y="418"/>
                  </a:lnTo>
                  <a:lnTo>
                    <a:pt x="492" y="541"/>
                  </a:lnTo>
                  <a:lnTo>
                    <a:pt x="645" y="675"/>
                  </a:lnTo>
                  <a:lnTo>
                    <a:pt x="682" y="659"/>
                  </a:lnTo>
                  <a:lnTo>
                    <a:pt x="773" y="648"/>
                  </a:lnTo>
                  <a:lnTo>
                    <a:pt x="849" y="514"/>
                  </a:lnTo>
                  <a:lnTo>
                    <a:pt x="1198" y="148"/>
                  </a:lnTo>
                  <a:lnTo>
                    <a:pt x="1211" y="126"/>
                  </a:lnTo>
                  <a:lnTo>
                    <a:pt x="1221" y="105"/>
                  </a:lnTo>
                  <a:lnTo>
                    <a:pt x="1225" y="94"/>
                  </a:lnTo>
                  <a:lnTo>
                    <a:pt x="1228" y="85"/>
                  </a:lnTo>
                  <a:lnTo>
                    <a:pt x="1232" y="76"/>
                  </a:lnTo>
                  <a:lnTo>
                    <a:pt x="1234" y="66"/>
                  </a:lnTo>
                  <a:lnTo>
                    <a:pt x="1235" y="57"/>
                  </a:lnTo>
                  <a:lnTo>
                    <a:pt x="1235" y="49"/>
                  </a:lnTo>
                  <a:lnTo>
                    <a:pt x="1235" y="42"/>
                  </a:lnTo>
                  <a:lnTo>
                    <a:pt x="1234" y="34"/>
                  </a:lnTo>
                  <a:lnTo>
                    <a:pt x="1231" y="27"/>
                  </a:lnTo>
                  <a:lnTo>
                    <a:pt x="1227" y="21"/>
                  </a:lnTo>
                  <a:lnTo>
                    <a:pt x="1223" y="15"/>
                  </a:lnTo>
                  <a:lnTo>
                    <a:pt x="1218" y="9"/>
                  </a:lnTo>
                  <a:lnTo>
                    <a:pt x="1202" y="4"/>
                  </a:lnTo>
                  <a:lnTo>
                    <a:pt x="1187" y="1"/>
                  </a:lnTo>
                  <a:lnTo>
                    <a:pt x="1173" y="0"/>
                  </a:lnTo>
                  <a:lnTo>
                    <a:pt x="1158" y="1"/>
                  </a:lnTo>
                  <a:lnTo>
                    <a:pt x="1144" y="4"/>
                  </a:lnTo>
                  <a:lnTo>
                    <a:pt x="1129" y="8"/>
                  </a:lnTo>
                  <a:lnTo>
                    <a:pt x="1114" y="15"/>
                  </a:lnTo>
                  <a:lnTo>
                    <a:pt x="1098" y="22"/>
                  </a:lnTo>
                  <a:lnTo>
                    <a:pt x="1091" y="26"/>
                  </a:lnTo>
                  <a:lnTo>
                    <a:pt x="1085" y="30"/>
                  </a:lnTo>
                  <a:lnTo>
                    <a:pt x="1078" y="33"/>
                  </a:lnTo>
                  <a:lnTo>
                    <a:pt x="1073" y="35"/>
                  </a:lnTo>
                  <a:lnTo>
                    <a:pt x="1067" y="36"/>
                  </a:lnTo>
                  <a:lnTo>
                    <a:pt x="1061" y="36"/>
                  </a:lnTo>
                  <a:lnTo>
                    <a:pt x="1056" y="37"/>
                  </a:lnTo>
                  <a:lnTo>
                    <a:pt x="1049" y="36"/>
                  </a:lnTo>
                  <a:lnTo>
                    <a:pt x="1039" y="34"/>
                  </a:lnTo>
                  <a:lnTo>
                    <a:pt x="1028" y="31"/>
                  </a:lnTo>
                  <a:lnTo>
                    <a:pt x="1017" y="27"/>
                  </a:lnTo>
                  <a:lnTo>
                    <a:pt x="1007" y="23"/>
                  </a:lnTo>
                  <a:lnTo>
                    <a:pt x="997" y="20"/>
                  </a:lnTo>
                  <a:lnTo>
                    <a:pt x="986" y="18"/>
                  </a:lnTo>
                  <a:lnTo>
                    <a:pt x="981" y="17"/>
                  </a:lnTo>
                  <a:lnTo>
                    <a:pt x="976" y="17"/>
                  </a:lnTo>
                  <a:lnTo>
                    <a:pt x="970" y="17"/>
                  </a:lnTo>
                  <a:lnTo>
                    <a:pt x="965" y="18"/>
                  </a:lnTo>
                  <a:lnTo>
                    <a:pt x="959" y="20"/>
                  </a:lnTo>
                  <a:lnTo>
                    <a:pt x="953" y="22"/>
                  </a:lnTo>
                  <a:lnTo>
                    <a:pt x="947" y="25"/>
                  </a:lnTo>
                  <a:lnTo>
                    <a:pt x="942" y="29"/>
                  </a:lnTo>
                  <a:lnTo>
                    <a:pt x="936" y="34"/>
                  </a:lnTo>
                  <a:lnTo>
                    <a:pt x="929" y="40"/>
                  </a:lnTo>
                  <a:lnTo>
                    <a:pt x="922" y="48"/>
                  </a:lnTo>
                  <a:lnTo>
                    <a:pt x="916" y="56"/>
                  </a:lnTo>
                  <a:lnTo>
                    <a:pt x="832" y="157"/>
                  </a:lnTo>
                  <a:lnTo>
                    <a:pt x="826" y="169"/>
                  </a:lnTo>
                  <a:lnTo>
                    <a:pt x="820" y="178"/>
                  </a:lnTo>
                  <a:lnTo>
                    <a:pt x="815" y="185"/>
                  </a:lnTo>
                  <a:lnTo>
                    <a:pt x="808" y="192"/>
                  </a:lnTo>
                  <a:lnTo>
                    <a:pt x="802" y="197"/>
                  </a:lnTo>
                  <a:lnTo>
                    <a:pt x="796" y="201"/>
                  </a:lnTo>
                  <a:lnTo>
                    <a:pt x="790" y="204"/>
                  </a:lnTo>
                  <a:lnTo>
                    <a:pt x="784" y="206"/>
                  </a:lnTo>
                  <a:lnTo>
                    <a:pt x="777" y="208"/>
                  </a:lnTo>
                  <a:lnTo>
                    <a:pt x="772" y="208"/>
                  </a:lnTo>
                  <a:lnTo>
                    <a:pt x="766" y="208"/>
                  </a:lnTo>
                  <a:lnTo>
                    <a:pt x="760" y="207"/>
                  </a:lnTo>
                  <a:lnTo>
                    <a:pt x="746" y="204"/>
                  </a:lnTo>
                  <a:lnTo>
                    <a:pt x="734" y="200"/>
                  </a:lnTo>
                  <a:lnTo>
                    <a:pt x="720" y="194"/>
                  </a:lnTo>
                  <a:lnTo>
                    <a:pt x="706" y="188"/>
                  </a:lnTo>
                  <a:lnTo>
                    <a:pt x="691" y="183"/>
                  </a:lnTo>
                  <a:lnTo>
                    <a:pt x="676" y="180"/>
                  </a:lnTo>
                  <a:lnTo>
                    <a:pt x="669" y="179"/>
                  </a:lnTo>
                  <a:lnTo>
                    <a:pt x="660" y="178"/>
                  </a:lnTo>
                  <a:lnTo>
                    <a:pt x="652" y="178"/>
                  </a:lnTo>
                  <a:lnTo>
                    <a:pt x="643" y="179"/>
                  </a:lnTo>
                  <a:lnTo>
                    <a:pt x="635" y="180"/>
                  </a:lnTo>
                  <a:lnTo>
                    <a:pt x="625" y="183"/>
                  </a:lnTo>
                  <a:lnTo>
                    <a:pt x="616" y="186"/>
                  </a:lnTo>
                  <a:lnTo>
                    <a:pt x="606" y="190"/>
                  </a:lnTo>
                  <a:lnTo>
                    <a:pt x="596" y="196"/>
                  </a:lnTo>
                  <a:lnTo>
                    <a:pt x="586" y="200"/>
                  </a:lnTo>
                  <a:lnTo>
                    <a:pt x="577" y="202"/>
                  </a:lnTo>
                  <a:lnTo>
                    <a:pt x="567" y="204"/>
                  </a:lnTo>
                  <a:lnTo>
                    <a:pt x="558" y="205"/>
                  </a:lnTo>
                  <a:lnTo>
                    <a:pt x="549" y="205"/>
                  </a:lnTo>
                  <a:lnTo>
                    <a:pt x="538" y="203"/>
                  </a:lnTo>
                  <a:lnTo>
                    <a:pt x="529" y="201"/>
                  </a:lnTo>
                  <a:lnTo>
                    <a:pt x="520" y="199"/>
                  </a:lnTo>
                  <a:lnTo>
                    <a:pt x="509" y="195"/>
                  </a:lnTo>
                  <a:lnTo>
                    <a:pt x="499" y="190"/>
                  </a:lnTo>
                  <a:lnTo>
                    <a:pt x="490" y="185"/>
                  </a:lnTo>
                  <a:lnTo>
                    <a:pt x="468" y="173"/>
                  </a:lnTo>
                  <a:lnTo>
                    <a:pt x="444" y="158"/>
                  </a:lnTo>
                  <a:lnTo>
                    <a:pt x="418" y="129"/>
                  </a:lnTo>
                  <a:lnTo>
                    <a:pt x="393" y="104"/>
                  </a:lnTo>
                  <a:lnTo>
                    <a:pt x="381" y="92"/>
                  </a:lnTo>
                  <a:lnTo>
                    <a:pt x="368" y="81"/>
                  </a:lnTo>
                  <a:lnTo>
                    <a:pt x="355" y="70"/>
                  </a:lnTo>
                  <a:lnTo>
                    <a:pt x="343" y="61"/>
                  </a:lnTo>
                  <a:lnTo>
                    <a:pt x="330" y="53"/>
                  </a:lnTo>
                  <a:lnTo>
                    <a:pt x="318" y="45"/>
                  </a:lnTo>
                  <a:lnTo>
                    <a:pt x="304" y="38"/>
                  </a:lnTo>
                  <a:lnTo>
                    <a:pt x="292" y="32"/>
                  </a:lnTo>
                  <a:lnTo>
                    <a:pt x="280" y="27"/>
                  </a:lnTo>
                  <a:lnTo>
                    <a:pt x="267" y="23"/>
                  </a:lnTo>
                  <a:lnTo>
                    <a:pt x="255" y="20"/>
                  </a:lnTo>
                  <a:lnTo>
                    <a:pt x="241" y="17"/>
                  </a:lnTo>
                  <a:lnTo>
                    <a:pt x="229" y="16"/>
                  </a:lnTo>
                  <a:lnTo>
                    <a:pt x="217" y="15"/>
                  </a:lnTo>
                  <a:lnTo>
                    <a:pt x="204" y="16"/>
                  </a:lnTo>
                  <a:lnTo>
                    <a:pt x="191" y="17"/>
                  </a:lnTo>
                  <a:lnTo>
                    <a:pt x="178" y="20"/>
                  </a:lnTo>
                  <a:lnTo>
                    <a:pt x="166" y="23"/>
                  </a:lnTo>
                  <a:lnTo>
                    <a:pt x="152" y="28"/>
                  </a:lnTo>
                  <a:lnTo>
                    <a:pt x="140" y="34"/>
                  </a:lnTo>
                  <a:lnTo>
                    <a:pt x="127" y="40"/>
                  </a:lnTo>
                  <a:lnTo>
                    <a:pt x="114" y="49"/>
                  </a:lnTo>
                  <a:lnTo>
                    <a:pt x="101" y="58"/>
                  </a:lnTo>
                  <a:lnTo>
                    <a:pt x="88" y="68"/>
                  </a:lnTo>
                  <a:lnTo>
                    <a:pt x="75" y="80"/>
                  </a:lnTo>
                  <a:lnTo>
                    <a:pt x="62" y="92"/>
                  </a:lnTo>
                  <a:lnTo>
                    <a:pt x="49" y="106"/>
                  </a:lnTo>
                  <a:lnTo>
                    <a:pt x="35" y="121"/>
                  </a:lnTo>
                  <a:lnTo>
                    <a:pt x="25" y="133"/>
                  </a:lnTo>
                  <a:lnTo>
                    <a:pt x="16" y="142"/>
                  </a:lnTo>
                  <a:lnTo>
                    <a:pt x="8" y="149"/>
                  </a:lnTo>
                  <a:lnTo>
                    <a:pt x="0" y="154"/>
                  </a:lnTo>
                  <a:close/>
                </a:path>
              </a:pathLst>
            </a:custGeom>
            <a:solidFill>
              <a:srgbClr val="0B428A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229400" name="Freeform 24"/>
            <p:cNvSpPr>
              <a:spLocks/>
            </p:cNvSpPr>
            <p:nvPr/>
          </p:nvSpPr>
          <p:spPr bwMode="auto">
            <a:xfrm>
              <a:off x="2728" y="1724"/>
              <a:ext cx="316" cy="378"/>
            </a:xfrm>
            <a:custGeom>
              <a:avLst/>
              <a:gdLst>
                <a:gd name="T0" fmla="*/ 236 w 1819"/>
                <a:gd name="T1" fmla="*/ 33 h 2178"/>
                <a:gd name="T2" fmla="*/ 401 w 1819"/>
                <a:gd name="T3" fmla="*/ 14 h 2178"/>
                <a:gd name="T4" fmla="*/ 572 w 1819"/>
                <a:gd name="T5" fmla="*/ 25 h 2178"/>
                <a:gd name="T6" fmla="*/ 672 w 1819"/>
                <a:gd name="T7" fmla="*/ 39 h 2178"/>
                <a:gd name="T8" fmla="*/ 739 w 1819"/>
                <a:gd name="T9" fmla="*/ 74 h 2178"/>
                <a:gd name="T10" fmla="*/ 828 w 1819"/>
                <a:gd name="T11" fmla="*/ 124 h 2178"/>
                <a:gd name="T12" fmla="*/ 900 w 1819"/>
                <a:gd name="T13" fmla="*/ 162 h 2178"/>
                <a:gd name="T14" fmla="*/ 969 w 1819"/>
                <a:gd name="T15" fmla="*/ 188 h 2178"/>
                <a:gd name="T16" fmla="*/ 1048 w 1819"/>
                <a:gd name="T17" fmla="*/ 271 h 2178"/>
                <a:gd name="T18" fmla="*/ 1188 w 1819"/>
                <a:gd name="T19" fmla="*/ 358 h 2178"/>
                <a:gd name="T20" fmla="*/ 1315 w 1819"/>
                <a:gd name="T21" fmla="*/ 396 h 2178"/>
                <a:gd name="T22" fmla="*/ 1480 w 1819"/>
                <a:gd name="T23" fmla="*/ 591 h 2178"/>
                <a:gd name="T24" fmla="*/ 1639 w 1819"/>
                <a:gd name="T25" fmla="*/ 734 h 2178"/>
                <a:gd name="T26" fmla="*/ 1819 w 1819"/>
                <a:gd name="T27" fmla="*/ 824 h 2178"/>
                <a:gd name="T28" fmla="*/ 1591 w 1819"/>
                <a:gd name="T29" fmla="*/ 1097 h 2178"/>
                <a:gd name="T30" fmla="*/ 1544 w 1819"/>
                <a:gd name="T31" fmla="*/ 1168 h 2178"/>
                <a:gd name="T32" fmla="*/ 1488 w 1819"/>
                <a:gd name="T33" fmla="*/ 1241 h 2178"/>
                <a:gd name="T34" fmla="*/ 1451 w 1819"/>
                <a:gd name="T35" fmla="*/ 1352 h 2178"/>
                <a:gd name="T36" fmla="*/ 1369 w 1819"/>
                <a:gd name="T37" fmla="*/ 1412 h 2178"/>
                <a:gd name="T38" fmla="*/ 1316 w 1819"/>
                <a:gd name="T39" fmla="*/ 1434 h 2178"/>
                <a:gd name="T40" fmla="*/ 1289 w 1819"/>
                <a:gd name="T41" fmla="*/ 1487 h 2178"/>
                <a:gd name="T42" fmla="*/ 1276 w 1819"/>
                <a:gd name="T43" fmla="*/ 1535 h 2178"/>
                <a:gd name="T44" fmla="*/ 1296 w 1819"/>
                <a:gd name="T45" fmla="*/ 1560 h 2178"/>
                <a:gd name="T46" fmla="*/ 1256 w 1819"/>
                <a:gd name="T47" fmla="*/ 1601 h 2178"/>
                <a:gd name="T48" fmla="*/ 1238 w 1819"/>
                <a:gd name="T49" fmla="*/ 1662 h 2178"/>
                <a:gd name="T50" fmla="*/ 1241 w 1819"/>
                <a:gd name="T51" fmla="*/ 1730 h 2178"/>
                <a:gd name="T52" fmla="*/ 1192 w 1819"/>
                <a:gd name="T53" fmla="*/ 1771 h 2178"/>
                <a:gd name="T54" fmla="*/ 1227 w 1819"/>
                <a:gd name="T55" fmla="*/ 1842 h 2178"/>
                <a:gd name="T56" fmla="*/ 1251 w 1819"/>
                <a:gd name="T57" fmla="*/ 1909 h 2178"/>
                <a:gd name="T58" fmla="*/ 1287 w 1819"/>
                <a:gd name="T59" fmla="*/ 1939 h 2178"/>
                <a:gd name="T60" fmla="*/ 1266 w 1819"/>
                <a:gd name="T61" fmla="*/ 1995 h 2178"/>
                <a:gd name="T62" fmla="*/ 1222 w 1819"/>
                <a:gd name="T63" fmla="*/ 2060 h 2178"/>
                <a:gd name="T64" fmla="*/ 1162 w 1819"/>
                <a:gd name="T65" fmla="*/ 2098 h 2178"/>
                <a:gd name="T66" fmla="*/ 1140 w 1819"/>
                <a:gd name="T67" fmla="*/ 2119 h 2178"/>
                <a:gd name="T68" fmla="*/ 1107 w 1819"/>
                <a:gd name="T69" fmla="*/ 2156 h 2178"/>
                <a:gd name="T70" fmla="*/ 1068 w 1819"/>
                <a:gd name="T71" fmla="*/ 2165 h 2178"/>
                <a:gd name="T72" fmla="*/ 1021 w 1819"/>
                <a:gd name="T73" fmla="*/ 2120 h 2178"/>
                <a:gd name="T74" fmla="*/ 946 w 1819"/>
                <a:gd name="T75" fmla="*/ 2097 h 2178"/>
                <a:gd name="T76" fmla="*/ 898 w 1819"/>
                <a:gd name="T77" fmla="*/ 2037 h 2178"/>
                <a:gd name="T78" fmla="*/ 830 w 1819"/>
                <a:gd name="T79" fmla="*/ 1972 h 2178"/>
                <a:gd name="T80" fmla="*/ 690 w 1819"/>
                <a:gd name="T81" fmla="*/ 1952 h 2178"/>
                <a:gd name="T82" fmla="*/ 469 w 1819"/>
                <a:gd name="T83" fmla="*/ 1977 h 2178"/>
                <a:gd name="T84" fmla="*/ 410 w 1819"/>
                <a:gd name="T85" fmla="*/ 1818 h 2178"/>
                <a:gd name="T86" fmla="*/ 450 w 1819"/>
                <a:gd name="T87" fmla="*/ 1774 h 2178"/>
                <a:gd name="T88" fmla="*/ 464 w 1819"/>
                <a:gd name="T89" fmla="*/ 1724 h 2178"/>
                <a:gd name="T90" fmla="*/ 422 w 1819"/>
                <a:gd name="T91" fmla="*/ 1697 h 2178"/>
                <a:gd name="T92" fmla="*/ 313 w 1819"/>
                <a:gd name="T93" fmla="*/ 1666 h 2178"/>
                <a:gd name="T94" fmla="*/ 286 w 1819"/>
                <a:gd name="T95" fmla="*/ 1559 h 2178"/>
                <a:gd name="T96" fmla="*/ 263 w 1819"/>
                <a:gd name="T97" fmla="*/ 1452 h 2178"/>
                <a:gd name="T98" fmla="*/ 251 w 1819"/>
                <a:gd name="T99" fmla="*/ 1379 h 2178"/>
                <a:gd name="T100" fmla="*/ 235 w 1819"/>
                <a:gd name="T101" fmla="*/ 1276 h 2178"/>
                <a:gd name="T102" fmla="*/ 226 w 1819"/>
                <a:gd name="T103" fmla="*/ 1170 h 2178"/>
                <a:gd name="T104" fmla="*/ 203 w 1819"/>
                <a:gd name="T105" fmla="*/ 1019 h 2178"/>
                <a:gd name="T106" fmla="*/ 94 w 1819"/>
                <a:gd name="T107" fmla="*/ 857 h 2178"/>
                <a:gd name="T108" fmla="*/ 103 w 1819"/>
                <a:gd name="T109" fmla="*/ 797 h 2178"/>
                <a:gd name="T110" fmla="*/ 132 w 1819"/>
                <a:gd name="T111" fmla="*/ 701 h 2178"/>
                <a:gd name="T112" fmla="*/ 92 w 1819"/>
                <a:gd name="T113" fmla="*/ 495 h 2178"/>
                <a:gd name="T114" fmla="*/ 0 w 1819"/>
                <a:gd name="T115" fmla="*/ 254 h 2178"/>
                <a:gd name="T116" fmla="*/ 81 w 1819"/>
                <a:gd name="T117" fmla="*/ 103 h 2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819" h="2178">
                  <a:moveTo>
                    <a:pt x="50" y="60"/>
                  </a:moveTo>
                  <a:lnTo>
                    <a:pt x="65" y="51"/>
                  </a:lnTo>
                  <a:lnTo>
                    <a:pt x="73" y="44"/>
                  </a:lnTo>
                  <a:lnTo>
                    <a:pt x="153" y="47"/>
                  </a:lnTo>
                  <a:lnTo>
                    <a:pt x="200" y="45"/>
                  </a:lnTo>
                  <a:lnTo>
                    <a:pt x="209" y="43"/>
                  </a:lnTo>
                  <a:lnTo>
                    <a:pt x="213" y="39"/>
                  </a:lnTo>
                  <a:lnTo>
                    <a:pt x="230" y="39"/>
                  </a:lnTo>
                  <a:lnTo>
                    <a:pt x="236" y="33"/>
                  </a:lnTo>
                  <a:lnTo>
                    <a:pt x="257" y="35"/>
                  </a:lnTo>
                  <a:lnTo>
                    <a:pt x="259" y="44"/>
                  </a:lnTo>
                  <a:lnTo>
                    <a:pt x="268" y="43"/>
                  </a:lnTo>
                  <a:lnTo>
                    <a:pt x="295" y="29"/>
                  </a:lnTo>
                  <a:lnTo>
                    <a:pt x="378" y="26"/>
                  </a:lnTo>
                  <a:lnTo>
                    <a:pt x="383" y="23"/>
                  </a:lnTo>
                  <a:lnTo>
                    <a:pt x="386" y="18"/>
                  </a:lnTo>
                  <a:lnTo>
                    <a:pt x="394" y="18"/>
                  </a:lnTo>
                  <a:lnTo>
                    <a:pt x="401" y="14"/>
                  </a:lnTo>
                  <a:lnTo>
                    <a:pt x="405" y="10"/>
                  </a:lnTo>
                  <a:lnTo>
                    <a:pt x="406" y="3"/>
                  </a:lnTo>
                  <a:lnTo>
                    <a:pt x="410" y="3"/>
                  </a:lnTo>
                  <a:lnTo>
                    <a:pt x="416" y="0"/>
                  </a:lnTo>
                  <a:lnTo>
                    <a:pt x="438" y="8"/>
                  </a:lnTo>
                  <a:lnTo>
                    <a:pt x="455" y="13"/>
                  </a:lnTo>
                  <a:lnTo>
                    <a:pt x="473" y="10"/>
                  </a:lnTo>
                  <a:lnTo>
                    <a:pt x="557" y="13"/>
                  </a:lnTo>
                  <a:lnTo>
                    <a:pt x="572" y="25"/>
                  </a:lnTo>
                  <a:lnTo>
                    <a:pt x="577" y="23"/>
                  </a:lnTo>
                  <a:lnTo>
                    <a:pt x="579" y="19"/>
                  </a:lnTo>
                  <a:lnTo>
                    <a:pt x="583" y="17"/>
                  </a:lnTo>
                  <a:lnTo>
                    <a:pt x="593" y="18"/>
                  </a:lnTo>
                  <a:lnTo>
                    <a:pt x="599" y="21"/>
                  </a:lnTo>
                  <a:lnTo>
                    <a:pt x="618" y="27"/>
                  </a:lnTo>
                  <a:lnTo>
                    <a:pt x="636" y="26"/>
                  </a:lnTo>
                  <a:lnTo>
                    <a:pt x="656" y="30"/>
                  </a:lnTo>
                  <a:lnTo>
                    <a:pt x="672" y="39"/>
                  </a:lnTo>
                  <a:lnTo>
                    <a:pt x="684" y="42"/>
                  </a:lnTo>
                  <a:lnTo>
                    <a:pt x="695" y="47"/>
                  </a:lnTo>
                  <a:lnTo>
                    <a:pt x="699" y="51"/>
                  </a:lnTo>
                  <a:lnTo>
                    <a:pt x="705" y="53"/>
                  </a:lnTo>
                  <a:lnTo>
                    <a:pt x="712" y="63"/>
                  </a:lnTo>
                  <a:lnTo>
                    <a:pt x="718" y="62"/>
                  </a:lnTo>
                  <a:lnTo>
                    <a:pt x="727" y="72"/>
                  </a:lnTo>
                  <a:lnTo>
                    <a:pt x="733" y="71"/>
                  </a:lnTo>
                  <a:lnTo>
                    <a:pt x="739" y="74"/>
                  </a:lnTo>
                  <a:lnTo>
                    <a:pt x="755" y="90"/>
                  </a:lnTo>
                  <a:lnTo>
                    <a:pt x="765" y="93"/>
                  </a:lnTo>
                  <a:lnTo>
                    <a:pt x="778" y="92"/>
                  </a:lnTo>
                  <a:lnTo>
                    <a:pt x="791" y="103"/>
                  </a:lnTo>
                  <a:lnTo>
                    <a:pt x="800" y="100"/>
                  </a:lnTo>
                  <a:lnTo>
                    <a:pt x="808" y="107"/>
                  </a:lnTo>
                  <a:lnTo>
                    <a:pt x="810" y="112"/>
                  </a:lnTo>
                  <a:lnTo>
                    <a:pt x="819" y="125"/>
                  </a:lnTo>
                  <a:lnTo>
                    <a:pt x="828" y="124"/>
                  </a:lnTo>
                  <a:lnTo>
                    <a:pt x="829" y="127"/>
                  </a:lnTo>
                  <a:lnTo>
                    <a:pt x="838" y="127"/>
                  </a:lnTo>
                  <a:lnTo>
                    <a:pt x="844" y="131"/>
                  </a:lnTo>
                  <a:lnTo>
                    <a:pt x="850" y="139"/>
                  </a:lnTo>
                  <a:lnTo>
                    <a:pt x="863" y="142"/>
                  </a:lnTo>
                  <a:lnTo>
                    <a:pt x="869" y="146"/>
                  </a:lnTo>
                  <a:lnTo>
                    <a:pt x="872" y="153"/>
                  </a:lnTo>
                  <a:lnTo>
                    <a:pt x="891" y="158"/>
                  </a:lnTo>
                  <a:lnTo>
                    <a:pt x="900" y="162"/>
                  </a:lnTo>
                  <a:lnTo>
                    <a:pt x="907" y="170"/>
                  </a:lnTo>
                  <a:lnTo>
                    <a:pt x="915" y="171"/>
                  </a:lnTo>
                  <a:lnTo>
                    <a:pt x="921" y="166"/>
                  </a:lnTo>
                  <a:lnTo>
                    <a:pt x="930" y="168"/>
                  </a:lnTo>
                  <a:lnTo>
                    <a:pt x="938" y="180"/>
                  </a:lnTo>
                  <a:lnTo>
                    <a:pt x="949" y="183"/>
                  </a:lnTo>
                  <a:lnTo>
                    <a:pt x="951" y="187"/>
                  </a:lnTo>
                  <a:lnTo>
                    <a:pt x="960" y="190"/>
                  </a:lnTo>
                  <a:lnTo>
                    <a:pt x="969" y="188"/>
                  </a:lnTo>
                  <a:lnTo>
                    <a:pt x="975" y="194"/>
                  </a:lnTo>
                  <a:lnTo>
                    <a:pt x="981" y="197"/>
                  </a:lnTo>
                  <a:lnTo>
                    <a:pt x="990" y="207"/>
                  </a:lnTo>
                  <a:lnTo>
                    <a:pt x="1017" y="243"/>
                  </a:lnTo>
                  <a:lnTo>
                    <a:pt x="1024" y="243"/>
                  </a:lnTo>
                  <a:lnTo>
                    <a:pt x="1029" y="243"/>
                  </a:lnTo>
                  <a:lnTo>
                    <a:pt x="1032" y="246"/>
                  </a:lnTo>
                  <a:lnTo>
                    <a:pt x="1034" y="251"/>
                  </a:lnTo>
                  <a:lnTo>
                    <a:pt x="1048" y="271"/>
                  </a:lnTo>
                  <a:lnTo>
                    <a:pt x="1062" y="272"/>
                  </a:lnTo>
                  <a:lnTo>
                    <a:pt x="1068" y="266"/>
                  </a:lnTo>
                  <a:lnTo>
                    <a:pt x="1085" y="266"/>
                  </a:lnTo>
                  <a:lnTo>
                    <a:pt x="1104" y="283"/>
                  </a:lnTo>
                  <a:lnTo>
                    <a:pt x="1124" y="313"/>
                  </a:lnTo>
                  <a:lnTo>
                    <a:pt x="1134" y="314"/>
                  </a:lnTo>
                  <a:lnTo>
                    <a:pt x="1147" y="327"/>
                  </a:lnTo>
                  <a:lnTo>
                    <a:pt x="1166" y="329"/>
                  </a:lnTo>
                  <a:lnTo>
                    <a:pt x="1188" y="358"/>
                  </a:lnTo>
                  <a:lnTo>
                    <a:pt x="1197" y="362"/>
                  </a:lnTo>
                  <a:lnTo>
                    <a:pt x="1215" y="369"/>
                  </a:lnTo>
                  <a:lnTo>
                    <a:pt x="1219" y="376"/>
                  </a:lnTo>
                  <a:lnTo>
                    <a:pt x="1240" y="390"/>
                  </a:lnTo>
                  <a:lnTo>
                    <a:pt x="1261" y="390"/>
                  </a:lnTo>
                  <a:lnTo>
                    <a:pt x="1289" y="403"/>
                  </a:lnTo>
                  <a:lnTo>
                    <a:pt x="1297" y="402"/>
                  </a:lnTo>
                  <a:lnTo>
                    <a:pt x="1311" y="406"/>
                  </a:lnTo>
                  <a:lnTo>
                    <a:pt x="1315" y="396"/>
                  </a:lnTo>
                  <a:lnTo>
                    <a:pt x="1323" y="408"/>
                  </a:lnTo>
                  <a:lnTo>
                    <a:pt x="1365" y="475"/>
                  </a:lnTo>
                  <a:lnTo>
                    <a:pt x="1390" y="496"/>
                  </a:lnTo>
                  <a:lnTo>
                    <a:pt x="1407" y="505"/>
                  </a:lnTo>
                  <a:lnTo>
                    <a:pt x="1422" y="522"/>
                  </a:lnTo>
                  <a:lnTo>
                    <a:pt x="1441" y="540"/>
                  </a:lnTo>
                  <a:lnTo>
                    <a:pt x="1459" y="567"/>
                  </a:lnTo>
                  <a:lnTo>
                    <a:pt x="1472" y="584"/>
                  </a:lnTo>
                  <a:lnTo>
                    <a:pt x="1480" y="591"/>
                  </a:lnTo>
                  <a:lnTo>
                    <a:pt x="1529" y="636"/>
                  </a:lnTo>
                  <a:lnTo>
                    <a:pt x="1566" y="670"/>
                  </a:lnTo>
                  <a:lnTo>
                    <a:pt x="1587" y="686"/>
                  </a:lnTo>
                  <a:lnTo>
                    <a:pt x="1606" y="696"/>
                  </a:lnTo>
                  <a:lnTo>
                    <a:pt x="1616" y="696"/>
                  </a:lnTo>
                  <a:lnTo>
                    <a:pt x="1628" y="702"/>
                  </a:lnTo>
                  <a:lnTo>
                    <a:pt x="1630" y="712"/>
                  </a:lnTo>
                  <a:lnTo>
                    <a:pt x="1634" y="717"/>
                  </a:lnTo>
                  <a:lnTo>
                    <a:pt x="1639" y="734"/>
                  </a:lnTo>
                  <a:lnTo>
                    <a:pt x="1660" y="753"/>
                  </a:lnTo>
                  <a:lnTo>
                    <a:pt x="1681" y="776"/>
                  </a:lnTo>
                  <a:lnTo>
                    <a:pt x="1702" y="792"/>
                  </a:lnTo>
                  <a:lnTo>
                    <a:pt x="1717" y="799"/>
                  </a:lnTo>
                  <a:lnTo>
                    <a:pt x="1727" y="800"/>
                  </a:lnTo>
                  <a:lnTo>
                    <a:pt x="1743" y="793"/>
                  </a:lnTo>
                  <a:lnTo>
                    <a:pt x="1757" y="806"/>
                  </a:lnTo>
                  <a:lnTo>
                    <a:pt x="1777" y="811"/>
                  </a:lnTo>
                  <a:lnTo>
                    <a:pt x="1819" y="824"/>
                  </a:lnTo>
                  <a:lnTo>
                    <a:pt x="1819" y="890"/>
                  </a:lnTo>
                  <a:lnTo>
                    <a:pt x="1683" y="922"/>
                  </a:lnTo>
                  <a:lnTo>
                    <a:pt x="1655" y="968"/>
                  </a:lnTo>
                  <a:lnTo>
                    <a:pt x="1629" y="1023"/>
                  </a:lnTo>
                  <a:lnTo>
                    <a:pt x="1605" y="1076"/>
                  </a:lnTo>
                  <a:lnTo>
                    <a:pt x="1605" y="1080"/>
                  </a:lnTo>
                  <a:lnTo>
                    <a:pt x="1602" y="1087"/>
                  </a:lnTo>
                  <a:lnTo>
                    <a:pt x="1595" y="1092"/>
                  </a:lnTo>
                  <a:lnTo>
                    <a:pt x="1591" y="1097"/>
                  </a:lnTo>
                  <a:lnTo>
                    <a:pt x="1585" y="1114"/>
                  </a:lnTo>
                  <a:lnTo>
                    <a:pt x="1579" y="1118"/>
                  </a:lnTo>
                  <a:lnTo>
                    <a:pt x="1575" y="1125"/>
                  </a:lnTo>
                  <a:lnTo>
                    <a:pt x="1570" y="1131"/>
                  </a:lnTo>
                  <a:lnTo>
                    <a:pt x="1566" y="1148"/>
                  </a:lnTo>
                  <a:lnTo>
                    <a:pt x="1559" y="1147"/>
                  </a:lnTo>
                  <a:lnTo>
                    <a:pt x="1549" y="1156"/>
                  </a:lnTo>
                  <a:lnTo>
                    <a:pt x="1542" y="1154"/>
                  </a:lnTo>
                  <a:lnTo>
                    <a:pt x="1544" y="1168"/>
                  </a:lnTo>
                  <a:lnTo>
                    <a:pt x="1551" y="1172"/>
                  </a:lnTo>
                  <a:lnTo>
                    <a:pt x="1544" y="1185"/>
                  </a:lnTo>
                  <a:lnTo>
                    <a:pt x="1528" y="1193"/>
                  </a:lnTo>
                  <a:lnTo>
                    <a:pt x="1526" y="1196"/>
                  </a:lnTo>
                  <a:lnTo>
                    <a:pt x="1525" y="1206"/>
                  </a:lnTo>
                  <a:lnTo>
                    <a:pt x="1519" y="1208"/>
                  </a:lnTo>
                  <a:lnTo>
                    <a:pt x="1516" y="1211"/>
                  </a:lnTo>
                  <a:lnTo>
                    <a:pt x="1509" y="1228"/>
                  </a:lnTo>
                  <a:lnTo>
                    <a:pt x="1488" y="1241"/>
                  </a:lnTo>
                  <a:lnTo>
                    <a:pt x="1485" y="1256"/>
                  </a:lnTo>
                  <a:lnTo>
                    <a:pt x="1485" y="1267"/>
                  </a:lnTo>
                  <a:lnTo>
                    <a:pt x="1503" y="1267"/>
                  </a:lnTo>
                  <a:lnTo>
                    <a:pt x="1504" y="1271"/>
                  </a:lnTo>
                  <a:lnTo>
                    <a:pt x="1474" y="1307"/>
                  </a:lnTo>
                  <a:lnTo>
                    <a:pt x="1470" y="1333"/>
                  </a:lnTo>
                  <a:lnTo>
                    <a:pt x="1461" y="1339"/>
                  </a:lnTo>
                  <a:lnTo>
                    <a:pt x="1459" y="1347"/>
                  </a:lnTo>
                  <a:lnTo>
                    <a:pt x="1451" y="1352"/>
                  </a:lnTo>
                  <a:lnTo>
                    <a:pt x="1451" y="1358"/>
                  </a:lnTo>
                  <a:lnTo>
                    <a:pt x="1448" y="1362"/>
                  </a:lnTo>
                  <a:lnTo>
                    <a:pt x="1441" y="1362"/>
                  </a:lnTo>
                  <a:lnTo>
                    <a:pt x="1412" y="1386"/>
                  </a:lnTo>
                  <a:lnTo>
                    <a:pt x="1411" y="1401"/>
                  </a:lnTo>
                  <a:lnTo>
                    <a:pt x="1386" y="1419"/>
                  </a:lnTo>
                  <a:lnTo>
                    <a:pt x="1382" y="1417"/>
                  </a:lnTo>
                  <a:lnTo>
                    <a:pt x="1374" y="1416"/>
                  </a:lnTo>
                  <a:lnTo>
                    <a:pt x="1369" y="1412"/>
                  </a:lnTo>
                  <a:lnTo>
                    <a:pt x="1368" y="1417"/>
                  </a:lnTo>
                  <a:lnTo>
                    <a:pt x="1363" y="1420"/>
                  </a:lnTo>
                  <a:lnTo>
                    <a:pt x="1360" y="1420"/>
                  </a:lnTo>
                  <a:lnTo>
                    <a:pt x="1353" y="1406"/>
                  </a:lnTo>
                  <a:lnTo>
                    <a:pt x="1344" y="1406"/>
                  </a:lnTo>
                  <a:lnTo>
                    <a:pt x="1333" y="1415"/>
                  </a:lnTo>
                  <a:lnTo>
                    <a:pt x="1327" y="1418"/>
                  </a:lnTo>
                  <a:lnTo>
                    <a:pt x="1324" y="1426"/>
                  </a:lnTo>
                  <a:lnTo>
                    <a:pt x="1316" y="1434"/>
                  </a:lnTo>
                  <a:lnTo>
                    <a:pt x="1314" y="1442"/>
                  </a:lnTo>
                  <a:lnTo>
                    <a:pt x="1312" y="1450"/>
                  </a:lnTo>
                  <a:lnTo>
                    <a:pt x="1304" y="1457"/>
                  </a:lnTo>
                  <a:lnTo>
                    <a:pt x="1303" y="1465"/>
                  </a:lnTo>
                  <a:lnTo>
                    <a:pt x="1296" y="1465"/>
                  </a:lnTo>
                  <a:lnTo>
                    <a:pt x="1293" y="1466"/>
                  </a:lnTo>
                  <a:lnTo>
                    <a:pt x="1291" y="1474"/>
                  </a:lnTo>
                  <a:lnTo>
                    <a:pt x="1294" y="1479"/>
                  </a:lnTo>
                  <a:lnTo>
                    <a:pt x="1289" y="1487"/>
                  </a:lnTo>
                  <a:lnTo>
                    <a:pt x="1283" y="1489"/>
                  </a:lnTo>
                  <a:lnTo>
                    <a:pt x="1279" y="1498"/>
                  </a:lnTo>
                  <a:lnTo>
                    <a:pt x="1276" y="1498"/>
                  </a:lnTo>
                  <a:lnTo>
                    <a:pt x="1270" y="1503"/>
                  </a:lnTo>
                  <a:lnTo>
                    <a:pt x="1273" y="1509"/>
                  </a:lnTo>
                  <a:lnTo>
                    <a:pt x="1273" y="1513"/>
                  </a:lnTo>
                  <a:lnTo>
                    <a:pt x="1269" y="1518"/>
                  </a:lnTo>
                  <a:lnTo>
                    <a:pt x="1269" y="1530"/>
                  </a:lnTo>
                  <a:lnTo>
                    <a:pt x="1276" y="1535"/>
                  </a:lnTo>
                  <a:lnTo>
                    <a:pt x="1272" y="1543"/>
                  </a:lnTo>
                  <a:lnTo>
                    <a:pt x="1266" y="1543"/>
                  </a:lnTo>
                  <a:lnTo>
                    <a:pt x="1263" y="1546"/>
                  </a:lnTo>
                  <a:lnTo>
                    <a:pt x="1261" y="1549"/>
                  </a:lnTo>
                  <a:lnTo>
                    <a:pt x="1261" y="1553"/>
                  </a:lnTo>
                  <a:lnTo>
                    <a:pt x="1268" y="1556"/>
                  </a:lnTo>
                  <a:lnTo>
                    <a:pt x="1285" y="1557"/>
                  </a:lnTo>
                  <a:lnTo>
                    <a:pt x="1290" y="1553"/>
                  </a:lnTo>
                  <a:lnTo>
                    <a:pt x="1296" y="1560"/>
                  </a:lnTo>
                  <a:lnTo>
                    <a:pt x="1292" y="1560"/>
                  </a:lnTo>
                  <a:lnTo>
                    <a:pt x="1290" y="1565"/>
                  </a:lnTo>
                  <a:lnTo>
                    <a:pt x="1281" y="1568"/>
                  </a:lnTo>
                  <a:lnTo>
                    <a:pt x="1279" y="1575"/>
                  </a:lnTo>
                  <a:lnTo>
                    <a:pt x="1274" y="1577"/>
                  </a:lnTo>
                  <a:lnTo>
                    <a:pt x="1272" y="1586"/>
                  </a:lnTo>
                  <a:lnTo>
                    <a:pt x="1268" y="1592"/>
                  </a:lnTo>
                  <a:lnTo>
                    <a:pt x="1260" y="1599"/>
                  </a:lnTo>
                  <a:lnTo>
                    <a:pt x="1256" y="1601"/>
                  </a:lnTo>
                  <a:lnTo>
                    <a:pt x="1253" y="1604"/>
                  </a:lnTo>
                  <a:lnTo>
                    <a:pt x="1253" y="1613"/>
                  </a:lnTo>
                  <a:lnTo>
                    <a:pt x="1241" y="1630"/>
                  </a:lnTo>
                  <a:lnTo>
                    <a:pt x="1247" y="1636"/>
                  </a:lnTo>
                  <a:lnTo>
                    <a:pt x="1246" y="1643"/>
                  </a:lnTo>
                  <a:lnTo>
                    <a:pt x="1234" y="1654"/>
                  </a:lnTo>
                  <a:lnTo>
                    <a:pt x="1232" y="1657"/>
                  </a:lnTo>
                  <a:lnTo>
                    <a:pt x="1234" y="1662"/>
                  </a:lnTo>
                  <a:lnTo>
                    <a:pt x="1238" y="1662"/>
                  </a:lnTo>
                  <a:lnTo>
                    <a:pt x="1238" y="1668"/>
                  </a:lnTo>
                  <a:lnTo>
                    <a:pt x="1235" y="1672"/>
                  </a:lnTo>
                  <a:lnTo>
                    <a:pt x="1231" y="1675"/>
                  </a:lnTo>
                  <a:lnTo>
                    <a:pt x="1227" y="1685"/>
                  </a:lnTo>
                  <a:lnTo>
                    <a:pt x="1234" y="1697"/>
                  </a:lnTo>
                  <a:lnTo>
                    <a:pt x="1235" y="1708"/>
                  </a:lnTo>
                  <a:lnTo>
                    <a:pt x="1251" y="1722"/>
                  </a:lnTo>
                  <a:lnTo>
                    <a:pt x="1241" y="1723"/>
                  </a:lnTo>
                  <a:lnTo>
                    <a:pt x="1241" y="1730"/>
                  </a:lnTo>
                  <a:lnTo>
                    <a:pt x="1236" y="1733"/>
                  </a:lnTo>
                  <a:lnTo>
                    <a:pt x="1228" y="1740"/>
                  </a:lnTo>
                  <a:lnTo>
                    <a:pt x="1226" y="1753"/>
                  </a:lnTo>
                  <a:lnTo>
                    <a:pt x="1216" y="1758"/>
                  </a:lnTo>
                  <a:lnTo>
                    <a:pt x="1208" y="1759"/>
                  </a:lnTo>
                  <a:lnTo>
                    <a:pt x="1207" y="1765"/>
                  </a:lnTo>
                  <a:lnTo>
                    <a:pt x="1203" y="1766"/>
                  </a:lnTo>
                  <a:lnTo>
                    <a:pt x="1200" y="1770"/>
                  </a:lnTo>
                  <a:lnTo>
                    <a:pt x="1192" y="1771"/>
                  </a:lnTo>
                  <a:lnTo>
                    <a:pt x="1188" y="1775"/>
                  </a:lnTo>
                  <a:lnTo>
                    <a:pt x="1189" y="1786"/>
                  </a:lnTo>
                  <a:lnTo>
                    <a:pt x="1187" y="1792"/>
                  </a:lnTo>
                  <a:lnTo>
                    <a:pt x="1195" y="1797"/>
                  </a:lnTo>
                  <a:lnTo>
                    <a:pt x="1195" y="1805"/>
                  </a:lnTo>
                  <a:lnTo>
                    <a:pt x="1187" y="1810"/>
                  </a:lnTo>
                  <a:lnTo>
                    <a:pt x="1214" y="1826"/>
                  </a:lnTo>
                  <a:lnTo>
                    <a:pt x="1227" y="1834"/>
                  </a:lnTo>
                  <a:lnTo>
                    <a:pt x="1227" y="1842"/>
                  </a:lnTo>
                  <a:lnTo>
                    <a:pt x="1233" y="1853"/>
                  </a:lnTo>
                  <a:lnTo>
                    <a:pt x="1233" y="1858"/>
                  </a:lnTo>
                  <a:lnTo>
                    <a:pt x="1226" y="1868"/>
                  </a:lnTo>
                  <a:lnTo>
                    <a:pt x="1225" y="1885"/>
                  </a:lnTo>
                  <a:lnTo>
                    <a:pt x="1221" y="1891"/>
                  </a:lnTo>
                  <a:lnTo>
                    <a:pt x="1239" y="1890"/>
                  </a:lnTo>
                  <a:lnTo>
                    <a:pt x="1243" y="1894"/>
                  </a:lnTo>
                  <a:lnTo>
                    <a:pt x="1249" y="1896"/>
                  </a:lnTo>
                  <a:lnTo>
                    <a:pt x="1251" y="1909"/>
                  </a:lnTo>
                  <a:lnTo>
                    <a:pt x="1256" y="1913"/>
                  </a:lnTo>
                  <a:lnTo>
                    <a:pt x="1261" y="1914"/>
                  </a:lnTo>
                  <a:lnTo>
                    <a:pt x="1261" y="1918"/>
                  </a:lnTo>
                  <a:lnTo>
                    <a:pt x="1266" y="1920"/>
                  </a:lnTo>
                  <a:lnTo>
                    <a:pt x="1278" y="1916"/>
                  </a:lnTo>
                  <a:lnTo>
                    <a:pt x="1280" y="1917"/>
                  </a:lnTo>
                  <a:lnTo>
                    <a:pt x="1280" y="1925"/>
                  </a:lnTo>
                  <a:lnTo>
                    <a:pt x="1286" y="1928"/>
                  </a:lnTo>
                  <a:lnTo>
                    <a:pt x="1287" y="1939"/>
                  </a:lnTo>
                  <a:lnTo>
                    <a:pt x="1280" y="1947"/>
                  </a:lnTo>
                  <a:lnTo>
                    <a:pt x="1281" y="1955"/>
                  </a:lnTo>
                  <a:lnTo>
                    <a:pt x="1277" y="1958"/>
                  </a:lnTo>
                  <a:lnTo>
                    <a:pt x="1277" y="1963"/>
                  </a:lnTo>
                  <a:lnTo>
                    <a:pt x="1270" y="1972"/>
                  </a:lnTo>
                  <a:lnTo>
                    <a:pt x="1268" y="1979"/>
                  </a:lnTo>
                  <a:lnTo>
                    <a:pt x="1262" y="1987"/>
                  </a:lnTo>
                  <a:lnTo>
                    <a:pt x="1266" y="1989"/>
                  </a:lnTo>
                  <a:lnTo>
                    <a:pt x="1266" y="1995"/>
                  </a:lnTo>
                  <a:lnTo>
                    <a:pt x="1259" y="2000"/>
                  </a:lnTo>
                  <a:lnTo>
                    <a:pt x="1257" y="2007"/>
                  </a:lnTo>
                  <a:lnTo>
                    <a:pt x="1239" y="2008"/>
                  </a:lnTo>
                  <a:lnTo>
                    <a:pt x="1245" y="2020"/>
                  </a:lnTo>
                  <a:lnTo>
                    <a:pt x="1241" y="2023"/>
                  </a:lnTo>
                  <a:lnTo>
                    <a:pt x="1235" y="2037"/>
                  </a:lnTo>
                  <a:lnTo>
                    <a:pt x="1232" y="2056"/>
                  </a:lnTo>
                  <a:lnTo>
                    <a:pt x="1225" y="2057"/>
                  </a:lnTo>
                  <a:lnTo>
                    <a:pt x="1222" y="2060"/>
                  </a:lnTo>
                  <a:lnTo>
                    <a:pt x="1213" y="2063"/>
                  </a:lnTo>
                  <a:lnTo>
                    <a:pt x="1210" y="2065"/>
                  </a:lnTo>
                  <a:lnTo>
                    <a:pt x="1205" y="2083"/>
                  </a:lnTo>
                  <a:lnTo>
                    <a:pt x="1199" y="2085"/>
                  </a:lnTo>
                  <a:lnTo>
                    <a:pt x="1195" y="2095"/>
                  </a:lnTo>
                  <a:lnTo>
                    <a:pt x="1183" y="2096"/>
                  </a:lnTo>
                  <a:lnTo>
                    <a:pt x="1173" y="2101"/>
                  </a:lnTo>
                  <a:lnTo>
                    <a:pt x="1170" y="2100"/>
                  </a:lnTo>
                  <a:lnTo>
                    <a:pt x="1162" y="2098"/>
                  </a:lnTo>
                  <a:lnTo>
                    <a:pt x="1160" y="2102"/>
                  </a:lnTo>
                  <a:lnTo>
                    <a:pt x="1165" y="2109"/>
                  </a:lnTo>
                  <a:lnTo>
                    <a:pt x="1163" y="2112"/>
                  </a:lnTo>
                  <a:lnTo>
                    <a:pt x="1161" y="2117"/>
                  </a:lnTo>
                  <a:lnTo>
                    <a:pt x="1155" y="2122"/>
                  </a:lnTo>
                  <a:lnTo>
                    <a:pt x="1150" y="2119"/>
                  </a:lnTo>
                  <a:lnTo>
                    <a:pt x="1145" y="2118"/>
                  </a:lnTo>
                  <a:lnTo>
                    <a:pt x="1142" y="2117"/>
                  </a:lnTo>
                  <a:lnTo>
                    <a:pt x="1140" y="2119"/>
                  </a:lnTo>
                  <a:lnTo>
                    <a:pt x="1137" y="2124"/>
                  </a:lnTo>
                  <a:lnTo>
                    <a:pt x="1134" y="2133"/>
                  </a:lnTo>
                  <a:lnTo>
                    <a:pt x="1127" y="2133"/>
                  </a:lnTo>
                  <a:lnTo>
                    <a:pt x="1125" y="2132"/>
                  </a:lnTo>
                  <a:lnTo>
                    <a:pt x="1121" y="2132"/>
                  </a:lnTo>
                  <a:lnTo>
                    <a:pt x="1119" y="2136"/>
                  </a:lnTo>
                  <a:lnTo>
                    <a:pt x="1116" y="2136"/>
                  </a:lnTo>
                  <a:lnTo>
                    <a:pt x="1110" y="2139"/>
                  </a:lnTo>
                  <a:lnTo>
                    <a:pt x="1107" y="2156"/>
                  </a:lnTo>
                  <a:lnTo>
                    <a:pt x="1103" y="2160"/>
                  </a:lnTo>
                  <a:lnTo>
                    <a:pt x="1098" y="2167"/>
                  </a:lnTo>
                  <a:lnTo>
                    <a:pt x="1096" y="2172"/>
                  </a:lnTo>
                  <a:lnTo>
                    <a:pt x="1088" y="2173"/>
                  </a:lnTo>
                  <a:lnTo>
                    <a:pt x="1081" y="2170"/>
                  </a:lnTo>
                  <a:lnTo>
                    <a:pt x="1078" y="2161"/>
                  </a:lnTo>
                  <a:lnTo>
                    <a:pt x="1076" y="2160"/>
                  </a:lnTo>
                  <a:lnTo>
                    <a:pt x="1073" y="2160"/>
                  </a:lnTo>
                  <a:lnTo>
                    <a:pt x="1068" y="2165"/>
                  </a:lnTo>
                  <a:lnTo>
                    <a:pt x="1057" y="2164"/>
                  </a:lnTo>
                  <a:lnTo>
                    <a:pt x="1054" y="2170"/>
                  </a:lnTo>
                  <a:lnTo>
                    <a:pt x="1040" y="2178"/>
                  </a:lnTo>
                  <a:lnTo>
                    <a:pt x="1040" y="2173"/>
                  </a:lnTo>
                  <a:lnTo>
                    <a:pt x="1042" y="2169"/>
                  </a:lnTo>
                  <a:lnTo>
                    <a:pt x="1041" y="2157"/>
                  </a:lnTo>
                  <a:lnTo>
                    <a:pt x="1037" y="2151"/>
                  </a:lnTo>
                  <a:lnTo>
                    <a:pt x="1037" y="2140"/>
                  </a:lnTo>
                  <a:lnTo>
                    <a:pt x="1021" y="2120"/>
                  </a:lnTo>
                  <a:lnTo>
                    <a:pt x="1002" y="2116"/>
                  </a:lnTo>
                  <a:lnTo>
                    <a:pt x="996" y="2108"/>
                  </a:lnTo>
                  <a:lnTo>
                    <a:pt x="988" y="2109"/>
                  </a:lnTo>
                  <a:lnTo>
                    <a:pt x="978" y="2111"/>
                  </a:lnTo>
                  <a:lnTo>
                    <a:pt x="973" y="2116"/>
                  </a:lnTo>
                  <a:lnTo>
                    <a:pt x="970" y="2115"/>
                  </a:lnTo>
                  <a:lnTo>
                    <a:pt x="972" y="2107"/>
                  </a:lnTo>
                  <a:lnTo>
                    <a:pt x="961" y="2095"/>
                  </a:lnTo>
                  <a:lnTo>
                    <a:pt x="946" y="2097"/>
                  </a:lnTo>
                  <a:lnTo>
                    <a:pt x="942" y="2093"/>
                  </a:lnTo>
                  <a:lnTo>
                    <a:pt x="938" y="2093"/>
                  </a:lnTo>
                  <a:lnTo>
                    <a:pt x="934" y="2090"/>
                  </a:lnTo>
                  <a:lnTo>
                    <a:pt x="930" y="2084"/>
                  </a:lnTo>
                  <a:lnTo>
                    <a:pt x="922" y="2082"/>
                  </a:lnTo>
                  <a:lnTo>
                    <a:pt x="910" y="2074"/>
                  </a:lnTo>
                  <a:lnTo>
                    <a:pt x="895" y="2071"/>
                  </a:lnTo>
                  <a:lnTo>
                    <a:pt x="895" y="2045"/>
                  </a:lnTo>
                  <a:lnTo>
                    <a:pt x="898" y="2037"/>
                  </a:lnTo>
                  <a:lnTo>
                    <a:pt x="899" y="2021"/>
                  </a:lnTo>
                  <a:lnTo>
                    <a:pt x="895" y="2010"/>
                  </a:lnTo>
                  <a:lnTo>
                    <a:pt x="883" y="2004"/>
                  </a:lnTo>
                  <a:lnTo>
                    <a:pt x="875" y="2004"/>
                  </a:lnTo>
                  <a:lnTo>
                    <a:pt x="871" y="2002"/>
                  </a:lnTo>
                  <a:lnTo>
                    <a:pt x="864" y="1994"/>
                  </a:lnTo>
                  <a:lnTo>
                    <a:pt x="861" y="1990"/>
                  </a:lnTo>
                  <a:lnTo>
                    <a:pt x="840" y="1977"/>
                  </a:lnTo>
                  <a:lnTo>
                    <a:pt x="830" y="1972"/>
                  </a:lnTo>
                  <a:lnTo>
                    <a:pt x="818" y="1958"/>
                  </a:lnTo>
                  <a:lnTo>
                    <a:pt x="793" y="1949"/>
                  </a:lnTo>
                  <a:lnTo>
                    <a:pt x="775" y="1947"/>
                  </a:lnTo>
                  <a:lnTo>
                    <a:pt x="752" y="1949"/>
                  </a:lnTo>
                  <a:lnTo>
                    <a:pt x="741" y="1953"/>
                  </a:lnTo>
                  <a:lnTo>
                    <a:pt x="731" y="1954"/>
                  </a:lnTo>
                  <a:lnTo>
                    <a:pt x="714" y="1955"/>
                  </a:lnTo>
                  <a:lnTo>
                    <a:pt x="703" y="1951"/>
                  </a:lnTo>
                  <a:lnTo>
                    <a:pt x="690" y="1952"/>
                  </a:lnTo>
                  <a:lnTo>
                    <a:pt x="641" y="1972"/>
                  </a:lnTo>
                  <a:lnTo>
                    <a:pt x="640" y="1977"/>
                  </a:lnTo>
                  <a:lnTo>
                    <a:pt x="633" y="1981"/>
                  </a:lnTo>
                  <a:lnTo>
                    <a:pt x="606" y="1981"/>
                  </a:lnTo>
                  <a:lnTo>
                    <a:pt x="532" y="1995"/>
                  </a:lnTo>
                  <a:lnTo>
                    <a:pt x="519" y="1978"/>
                  </a:lnTo>
                  <a:lnTo>
                    <a:pt x="509" y="1976"/>
                  </a:lnTo>
                  <a:lnTo>
                    <a:pt x="482" y="1963"/>
                  </a:lnTo>
                  <a:lnTo>
                    <a:pt x="469" y="1977"/>
                  </a:lnTo>
                  <a:lnTo>
                    <a:pt x="402" y="1979"/>
                  </a:lnTo>
                  <a:lnTo>
                    <a:pt x="403" y="1970"/>
                  </a:lnTo>
                  <a:lnTo>
                    <a:pt x="405" y="1949"/>
                  </a:lnTo>
                  <a:lnTo>
                    <a:pt x="401" y="1940"/>
                  </a:lnTo>
                  <a:lnTo>
                    <a:pt x="394" y="1936"/>
                  </a:lnTo>
                  <a:lnTo>
                    <a:pt x="385" y="1929"/>
                  </a:lnTo>
                  <a:lnTo>
                    <a:pt x="379" y="1920"/>
                  </a:lnTo>
                  <a:lnTo>
                    <a:pt x="377" y="1893"/>
                  </a:lnTo>
                  <a:lnTo>
                    <a:pt x="410" y="1818"/>
                  </a:lnTo>
                  <a:lnTo>
                    <a:pt x="421" y="1812"/>
                  </a:lnTo>
                  <a:lnTo>
                    <a:pt x="423" y="1807"/>
                  </a:lnTo>
                  <a:lnTo>
                    <a:pt x="427" y="1802"/>
                  </a:lnTo>
                  <a:lnTo>
                    <a:pt x="431" y="1803"/>
                  </a:lnTo>
                  <a:lnTo>
                    <a:pt x="435" y="1796"/>
                  </a:lnTo>
                  <a:lnTo>
                    <a:pt x="444" y="1790"/>
                  </a:lnTo>
                  <a:lnTo>
                    <a:pt x="454" y="1785"/>
                  </a:lnTo>
                  <a:lnTo>
                    <a:pt x="454" y="1780"/>
                  </a:lnTo>
                  <a:lnTo>
                    <a:pt x="450" y="1774"/>
                  </a:lnTo>
                  <a:lnTo>
                    <a:pt x="449" y="1769"/>
                  </a:lnTo>
                  <a:lnTo>
                    <a:pt x="453" y="1760"/>
                  </a:lnTo>
                  <a:lnTo>
                    <a:pt x="452" y="1749"/>
                  </a:lnTo>
                  <a:lnTo>
                    <a:pt x="462" y="1749"/>
                  </a:lnTo>
                  <a:lnTo>
                    <a:pt x="470" y="1741"/>
                  </a:lnTo>
                  <a:lnTo>
                    <a:pt x="477" y="1729"/>
                  </a:lnTo>
                  <a:lnTo>
                    <a:pt x="475" y="1725"/>
                  </a:lnTo>
                  <a:lnTo>
                    <a:pt x="469" y="1723"/>
                  </a:lnTo>
                  <a:lnTo>
                    <a:pt x="464" y="1724"/>
                  </a:lnTo>
                  <a:lnTo>
                    <a:pt x="457" y="1734"/>
                  </a:lnTo>
                  <a:lnTo>
                    <a:pt x="452" y="1735"/>
                  </a:lnTo>
                  <a:lnTo>
                    <a:pt x="446" y="1729"/>
                  </a:lnTo>
                  <a:lnTo>
                    <a:pt x="439" y="1715"/>
                  </a:lnTo>
                  <a:lnTo>
                    <a:pt x="439" y="1705"/>
                  </a:lnTo>
                  <a:lnTo>
                    <a:pt x="430" y="1702"/>
                  </a:lnTo>
                  <a:lnTo>
                    <a:pt x="426" y="1695"/>
                  </a:lnTo>
                  <a:lnTo>
                    <a:pt x="425" y="1695"/>
                  </a:lnTo>
                  <a:lnTo>
                    <a:pt x="422" y="1697"/>
                  </a:lnTo>
                  <a:lnTo>
                    <a:pt x="411" y="1697"/>
                  </a:lnTo>
                  <a:lnTo>
                    <a:pt x="409" y="1695"/>
                  </a:lnTo>
                  <a:lnTo>
                    <a:pt x="393" y="1692"/>
                  </a:lnTo>
                  <a:lnTo>
                    <a:pt x="368" y="1689"/>
                  </a:lnTo>
                  <a:lnTo>
                    <a:pt x="363" y="1685"/>
                  </a:lnTo>
                  <a:lnTo>
                    <a:pt x="356" y="1677"/>
                  </a:lnTo>
                  <a:lnTo>
                    <a:pt x="352" y="1676"/>
                  </a:lnTo>
                  <a:lnTo>
                    <a:pt x="331" y="1676"/>
                  </a:lnTo>
                  <a:lnTo>
                    <a:pt x="313" y="1666"/>
                  </a:lnTo>
                  <a:lnTo>
                    <a:pt x="312" y="1656"/>
                  </a:lnTo>
                  <a:lnTo>
                    <a:pt x="315" y="1643"/>
                  </a:lnTo>
                  <a:lnTo>
                    <a:pt x="310" y="1626"/>
                  </a:lnTo>
                  <a:lnTo>
                    <a:pt x="291" y="1605"/>
                  </a:lnTo>
                  <a:lnTo>
                    <a:pt x="290" y="1598"/>
                  </a:lnTo>
                  <a:lnTo>
                    <a:pt x="288" y="1588"/>
                  </a:lnTo>
                  <a:lnTo>
                    <a:pt x="289" y="1568"/>
                  </a:lnTo>
                  <a:lnTo>
                    <a:pt x="287" y="1562"/>
                  </a:lnTo>
                  <a:lnTo>
                    <a:pt x="286" y="1559"/>
                  </a:lnTo>
                  <a:lnTo>
                    <a:pt x="285" y="1554"/>
                  </a:lnTo>
                  <a:lnTo>
                    <a:pt x="287" y="1547"/>
                  </a:lnTo>
                  <a:lnTo>
                    <a:pt x="295" y="1532"/>
                  </a:lnTo>
                  <a:lnTo>
                    <a:pt x="294" y="1521"/>
                  </a:lnTo>
                  <a:lnTo>
                    <a:pt x="286" y="1512"/>
                  </a:lnTo>
                  <a:lnTo>
                    <a:pt x="275" y="1499"/>
                  </a:lnTo>
                  <a:lnTo>
                    <a:pt x="268" y="1482"/>
                  </a:lnTo>
                  <a:lnTo>
                    <a:pt x="263" y="1466"/>
                  </a:lnTo>
                  <a:lnTo>
                    <a:pt x="263" y="1452"/>
                  </a:lnTo>
                  <a:lnTo>
                    <a:pt x="266" y="1447"/>
                  </a:lnTo>
                  <a:lnTo>
                    <a:pt x="266" y="1439"/>
                  </a:lnTo>
                  <a:lnTo>
                    <a:pt x="257" y="1424"/>
                  </a:lnTo>
                  <a:lnTo>
                    <a:pt x="253" y="1408"/>
                  </a:lnTo>
                  <a:lnTo>
                    <a:pt x="244" y="1399"/>
                  </a:lnTo>
                  <a:lnTo>
                    <a:pt x="241" y="1395"/>
                  </a:lnTo>
                  <a:lnTo>
                    <a:pt x="241" y="1386"/>
                  </a:lnTo>
                  <a:lnTo>
                    <a:pt x="244" y="1382"/>
                  </a:lnTo>
                  <a:lnTo>
                    <a:pt x="251" y="1379"/>
                  </a:lnTo>
                  <a:lnTo>
                    <a:pt x="253" y="1373"/>
                  </a:lnTo>
                  <a:lnTo>
                    <a:pt x="251" y="1353"/>
                  </a:lnTo>
                  <a:lnTo>
                    <a:pt x="244" y="1339"/>
                  </a:lnTo>
                  <a:lnTo>
                    <a:pt x="243" y="1327"/>
                  </a:lnTo>
                  <a:lnTo>
                    <a:pt x="238" y="1315"/>
                  </a:lnTo>
                  <a:lnTo>
                    <a:pt x="237" y="1306"/>
                  </a:lnTo>
                  <a:lnTo>
                    <a:pt x="238" y="1304"/>
                  </a:lnTo>
                  <a:lnTo>
                    <a:pt x="238" y="1283"/>
                  </a:lnTo>
                  <a:lnTo>
                    <a:pt x="235" y="1276"/>
                  </a:lnTo>
                  <a:lnTo>
                    <a:pt x="234" y="1263"/>
                  </a:lnTo>
                  <a:lnTo>
                    <a:pt x="229" y="1254"/>
                  </a:lnTo>
                  <a:lnTo>
                    <a:pt x="228" y="1243"/>
                  </a:lnTo>
                  <a:lnTo>
                    <a:pt x="229" y="1239"/>
                  </a:lnTo>
                  <a:lnTo>
                    <a:pt x="234" y="1237"/>
                  </a:lnTo>
                  <a:lnTo>
                    <a:pt x="239" y="1227"/>
                  </a:lnTo>
                  <a:lnTo>
                    <a:pt x="239" y="1213"/>
                  </a:lnTo>
                  <a:lnTo>
                    <a:pt x="225" y="1188"/>
                  </a:lnTo>
                  <a:lnTo>
                    <a:pt x="226" y="1170"/>
                  </a:lnTo>
                  <a:lnTo>
                    <a:pt x="233" y="1156"/>
                  </a:lnTo>
                  <a:lnTo>
                    <a:pt x="194" y="1130"/>
                  </a:lnTo>
                  <a:lnTo>
                    <a:pt x="230" y="1081"/>
                  </a:lnTo>
                  <a:lnTo>
                    <a:pt x="230" y="1070"/>
                  </a:lnTo>
                  <a:lnTo>
                    <a:pt x="226" y="1060"/>
                  </a:lnTo>
                  <a:lnTo>
                    <a:pt x="224" y="1039"/>
                  </a:lnTo>
                  <a:lnTo>
                    <a:pt x="219" y="1035"/>
                  </a:lnTo>
                  <a:lnTo>
                    <a:pt x="213" y="1020"/>
                  </a:lnTo>
                  <a:lnTo>
                    <a:pt x="203" y="1019"/>
                  </a:lnTo>
                  <a:lnTo>
                    <a:pt x="179" y="995"/>
                  </a:lnTo>
                  <a:lnTo>
                    <a:pt x="176" y="986"/>
                  </a:lnTo>
                  <a:lnTo>
                    <a:pt x="166" y="985"/>
                  </a:lnTo>
                  <a:lnTo>
                    <a:pt x="162" y="975"/>
                  </a:lnTo>
                  <a:lnTo>
                    <a:pt x="157" y="974"/>
                  </a:lnTo>
                  <a:lnTo>
                    <a:pt x="130" y="952"/>
                  </a:lnTo>
                  <a:lnTo>
                    <a:pt x="89" y="880"/>
                  </a:lnTo>
                  <a:lnTo>
                    <a:pt x="99" y="860"/>
                  </a:lnTo>
                  <a:lnTo>
                    <a:pt x="94" y="857"/>
                  </a:lnTo>
                  <a:lnTo>
                    <a:pt x="88" y="853"/>
                  </a:lnTo>
                  <a:lnTo>
                    <a:pt x="87" y="850"/>
                  </a:lnTo>
                  <a:lnTo>
                    <a:pt x="92" y="845"/>
                  </a:lnTo>
                  <a:lnTo>
                    <a:pt x="97" y="844"/>
                  </a:lnTo>
                  <a:lnTo>
                    <a:pt x="98" y="840"/>
                  </a:lnTo>
                  <a:lnTo>
                    <a:pt x="104" y="837"/>
                  </a:lnTo>
                  <a:lnTo>
                    <a:pt x="107" y="827"/>
                  </a:lnTo>
                  <a:lnTo>
                    <a:pt x="116" y="811"/>
                  </a:lnTo>
                  <a:lnTo>
                    <a:pt x="103" y="797"/>
                  </a:lnTo>
                  <a:lnTo>
                    <a:pt x="95" y="792"/>
                  </a:lnTo>
                  <a:lnTo>
                    <a:pt x="90" y="783"/>
                  </a:lnTo>
                  <a:lnTo>
                    <a:pt x="90" y="779"/>
                  </a:lnTo>
                  <a:lnTo>
                    <a:pt x="98" y="771"/>
                  </a:lnTo>
                  <a:lnTo>
                    <a:pt x="103" y="761"/>
                  </a:lnTo>
                  <a:lnTo>
                    <a:pt x="112" y="739"/>
                  </a:lnTo>
                  <a:lnTo>
                    <a:pt x="111" y="725"/>
                  </a:lnTo>
                  <a:lnTo>
                    <a:pt x="131" y="715"/>
                  </a:lnTo>
                  <a:lnTo>
                    <a:pt x="132" y="701"/>
                  </a:lnTo>
                  <a:lnTo>
                    <a:pt x="133" y="642"/>
                  </a:lnTo>
                  <a:lnTo>
                    <a:pt x="137" y="624"/>
                  </a:lnTo>
                  <a:lnTo>
                    <a:pt x="144" y="615"/>
                  </a:lnTo>
                  <a:lnTo>
                    <a:pt x="144" y="596"/>
                  </a:lnTo>
                  <a:lnTo>
                    <a:pt x="137" y="583"/>
                  </a:lnTo>
                  <a:lnTo>
                    <a:pt x="135" y="574"/>
                  </a:lnTo>
                  <a:lnTo>
                    <a:pt x="99" y="522"/>
                  </a:lnTo>
                  <a:lnTo>
                    <a:pt x="97" y="509"/>
                  </a:lnTo>
                  <a:lnTo>
                    <a:pt x="92" y="495"/>
                  </a:lnTo>
                  <a:lnTo>
                    <a:pt x="92" y="489"/>
                  </a:lnTo>
                  <a:lnTo>
                    <a:pt x="88" y="485"/>
                  </a:lnTo>
                  <a:lnTo>
                    <a:pt x="88" y="469"/>
                  </a:lnTo>
                  <a:lnTo>
                    <a:pt x="82" y="458"/>
                  </a:lnTo>
                  <a:lnTo>
                    <a:pt x="79" y="441"/>
                  </a:lnTo>
                  <a:lnTo>
                    <a:pt x="67" y="427"/>
                  </a:lnTo>
                  <a:lnTo>
                    <a:pt x="53" y="416"/>
                  </a:lnTo>
                  <a:lnTo>
                    <a:pt x="10" y="321"/>
                  </a:lnTo>
                  <a:lnTo>
                    <a:pt x="0" y="254"/>
                  </a:lnTo>
                  <a:lnTo>
                    <a:pt x="50" y="170"/>
                  </a:lnTo>
                  <a:lnTo>
                    <a:pt x="48" y="163"/>
                  </a:lnTo>
                  <a:lnTo>
                    <a:pt x="51" y="161"/>
                  </a:lnTo>
                  <a:lnTo>
                    <a:pt x="53" y="156"/>
                  </a:lnTo>
                  <a:lnTo>
                    <a:pt x="79" y="130"/>
                  </a:lnTo>
                  <a:lnTo>
                    <a:pt x="80" y="123"/>
                  </a:lnTo>
                  <a:lnTo>
                    <a:pt x="77" y="123"/>
                  </a:lnTo>
                  <a:lnTo>
                    <a:pt x="77" y="115"/>
                  </a:lnTo>
                  <a:lnTo>
                    <a:pt x="81" y="103"/>
                  </a:lnTo>
                  <a:lnTo>
                    <a:pt x="73" y="87"/>
                  </a:lnTo>
                  <a:lnTo>
                    <a:pt x="71" y="79"/>
                  </a:lnTo>
                  <a:lnTo>
                    <a:pt x="58" y="78"/>
                  </a:lnTo>
                  <a:lnTo>
                    <a:pt x="51" y="72"/>
                  </a:lnTo>
                  <a:lnTo>
                    <a:pt x="50" y="60"/>
                  </a:lnTo>
                  <a:close/>
                </a:path>
              </a:pathLst>
            </a:custGeom>
            <a:solidFill>
              <a:srgbClr val="FFC300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229401" name="Freeform 25"/>
            <p:cNvSpPr>
              <a:spLocks/>
            </p:cNvSpPr>
            <p:nvPr/>
          </p:nvSpPr>
          <p:spPr bwMode="auto">
            <a:xfrm>
              <a:off x="2401" y="1718"/>
              <a:ext cx="410" cy="574"/>
            </a:xfrm>
            <a:custGeom>
              <a:avLst/>
              <a:gdLst>
                <a:gd name="T0" fmla="*/ 1967 w 2363"/>
                <a:gd name="T1" fmla="*/ 83 h 3311"/>
                <a:gd name="T2" fmla="*/ 1934 w 2363"/>
                <a:gd name="T3" fmla="*/ 143 h 3311"/>
                <a:gd name="T4" fmla="*/ 1968 w 2363"/>
                <a:gd name="T5" fmla="*/ 438 h 3311"/>
                <a:gd name="T6" fmla="*/ 2021 w 2363"/>
                <a:gd name="T7" fmla="*/ 554 h 3311"/>
                <a:gd name="T8" fmla="*/ 2017 w 2363"/>
                <a:gd name="T9" fmla="*/ 695 h 3311"/>
                <a:gd name="T10" fmla="*/ 1981 w 2363"/>
                <a:gd name="T11" fmla="*/ 772 h 3311"/>
                <a:gd name="T12" fmla="*/ 1978 w 2363"/>
                <a:gd name="T13" fmla="*/ 825 h 3311"/>
                <a:gd name="T14" fmla="*/ 2043 w 2363"/>
                <a:gd name="T15" fmla="*/ 954 h 3311"/>
                <a:gd name="T16" fmla="*/ 2105 w 2363"/>
                <a:gd name="T17" fmla="*/ 1015 h 3311"/>
                <a:gd name="T18" fmla="*/ 2112 w 2363"/>
                <a:gd name="T19" fmla="*/ 1150 h 3311"/>
                <a:gd name="T20" fmla="*/ 2115 w 2363"/>
                <a:gd name="T21" fmla="*/ 1234 h 3311"/>
                <a:gd name="T22" fmla="*/ 2129 w 2363"/>
                <a:gd name="T23" fmla="*/ 1307 h 3311"/>
                <a:gd name="T24" fmla="*/ 2127 w 2363"/>
                <a:gd name="T25" fmla="*/ 1375 h 3311"/>
                <a:gd name="T26" fmla="*/ 2149 w 2363"/>
                <a:gd name="T27" fmla="*/ 1446 h 3311"/>
                <a:gd name="T28" fmla="*/ 2171 w 2363"/>
                <a:gd name="T29" fmla="*/ 1534 h 3311"/>
                <a:gd name="T30" fmla="*/ 2196 w 2363"/>
                <a:gd name="T31" fmla="*/ 1606 h 3311"/>
                <a:gd name="T32" fmla="*/ 2249 w 2363"/>
                <a:gd name="T33" fmla="*/ 1665 h 3311"/>
                <a:gd name="T34" fmla="*/ 2312 w 2363"/>
                <a:gd name="T35" fmla="*/ 1675 h 3311"/>
                <a:gd name="T36" fmla="*/ 2350 w 2363"/>
                <a:gd name="T37" fmla="*/ 1704 h 3311"/>
                <a:gd name="T38" fmla="*/ 2339 w 2363"/>
                <a:gd name="T39" fmla="*/ 1740 h 3311"/>
                <a:gd name="T40" fmla="*/ 2317 w 2363"/>
                <a:gd name="T41" fmla="*/ 1783 h 3311"/>
                <a:gd name="T42" fmla="*/ 2271 w 2363"/>
                <a:gd name="T43" fmla="*/ 1909 h 3311"/>
                <a:gd name="T44" fmla="*/ 2282 w 2363"/>
                <a:gd name="T45" fmla="*/ 1924 h 3311"/>
                <a:gd name="T46" fmla="*/ 2256 w 2363"/>
                <a:gd name="T47" fmla="*/ 1985 h 3311"/>
                <a:gd name="T48" fmla="*/ 2262 w 2363"/>
                <a:gd name="T49" fmla="*/ 2092 h 3311"/>
                <a:gd name="T50" fmla="*/ 2301 w 2363"/>
                <a:gd name="T51" fmla="*/ 2135 h 3311"/>
                <a:gd name="T52" fmla="*/ 2314 w 2363"/>
                <a:gd name="T53" fmla="*/ 2194 h 3311"/>
                <a:gd name="T54" fmla="*/ 2264 w 2363"/>
                <a:gd name="T55" fmla="*/ 2267 h 3311"/>
                <a:gd name="T56" fmla="*/ 2145 w 2363"/>
                <a:gd name="T57" fmla="*/ 2342 h 3311"/>
                <a:gd name="T58" fmla="*/ 2021 w 2363"/>
                <a:gd name="T59" fmla="*/ 2421 h 3311"/>
                <a:gd name="T60" fmla="*/ 1967 w 2363"/>
                <a:gd name="T61" fmla="*/ 2513 h 3311"/>
                <a:gd name="T62" fmla="*/ 1942 w 2363"/>
                <a:gd name="T63" fmla="*/ 2535 h 3311"/>
                <a:gd name="T64" fmla="*/ 1866 w 2363"/>
                <a:gd name="T65" fmla="*/ 2559 h 3311"/>
                <a:gd name="T66" fmla="*/ 1790 w 2363"/>
                <a:gd name="T67" fmla="*/ 2628 h 3311"/>
                <a:gd name="T68" fmla="*/ 1687 w 2363"/>
                <a:gd name="T69" fmla="*/ 2676 h 3311"/>
                <a:gd name="T70" fmla="*/ 1425 w 2363"/>
                <a:gd name="T71" fmla="*/ 2772 h 3311"/>
                <a:gd name="T72" fmla="*/ 1361 w 2363"/>
                <a:gd name="T73" fmla="*/ 2803 h 3311"/>
                <a:gd name="T74" fmla="*/ 1314 w 2363"/>
                <a:gd name="T75" fmla="*/ 2796 h 3311"/>
                <a:gd name="T76" fmla="*/ 1277 w 2363"/>
                <a:gd name="T77" fmla="*/ 2756 h 3311"/>
                <a:gd name="T78" fmla="*/ 1211 w 2363"/>
                <a:gd name="T79" fmla="*/ 2752 h 3311"/>
                <a:gd name="T80" fmla="*/ 1165 w 2363"/>
                <a:gd name="T81" fmla="*/ 2742 h 3311"/>
                <a:gd name="T82" fmla="*/ 1099 w 2363"/>
                <a:gd name="T83" fmla="*/ 2677 h 3311"/>
                <a:gd name="T84" fmla="*/ 1040 w 2363"/>
                <a:gd name="T85" fmla="*/ 2679 h 3311"/>
                <a:gd name="T86" fmla="*/ 951 w 2363"/>
                <a:gd name="T87" fmla="*/ 2746 h 3311"/>
                <a:gd name="T88" fmla="*/ 957 w 2363"/>
                <a:gd name="T89" fmla="*/ 2950 h 3311"/>
                <a:gd name="T90" fmla="*/ 940 w 2363"/>
                <a:gd name="T91" fmla="*/ 3024 h 3311"/>
                <a:gd name="T92" fmla="*/ 774 w 2363"/>
                <a:gd name="T93" fmla="*/ 3191 h 3311"/>
                <a:gd name="T94" fmla="*/ 710 w 2363"/>
                <a:gd name="T95" fmla="*/ 3221 h 3311"/>
                <a:gd name="T96" fmla="*/ 661 w 2363"/>
                <a:gd name="T97" fmla="*/ 3215 h 3311"/>
                <a:gd name="T98" fmla="*/ 621 w 2363"/>
                <a:gd name="T99" fmla="*/ 3217 h 3311"/>
                <a:gd name="T100" fmla="*/ 501 w 2363"/>
                <a:gd name="T101" fmla="*/ 3291 h 3311"/>
                <a:gd name="T102" fmla="*/ 385 w 2363"/>
                <a:gd name="T103" fmla="*/ 3304 h 3311"/>
                <a:gd name="T104" fmla="*/ 283 w 2363"/>
                <a:gd name="T105" fmla="*/ 3216 h 3311"/>
                <a:gd name="T106" fmla="*/ 214 w 2363"/>
                <a:gd name="T107" fmla="*/ 3114 h 3311"/>
                <a:gd name="T108" fmla="*/ 163 w 2363"/>
                <a:gd name="T109" fmla="*/ 3079 h 3311"/>
                <a:gd name="T110" fmla="*/ 95 w 2363"/>
                <a:gd name="T111" fmla="*/ 3091 h 3311"/>
                <a:gd name="T112" fmla="*/ 37 w 2363"/>
                <a:gd name="T113" fmla="*/ 2582 h 3311"/>
                <a:gd name="T114" fmla="*/ 877 w 2363"/>
                <a:gd name="T115" fmla="*/ 1631 h 3311"/>
                <a:gd name="T116" fmla="*/ 1252 w 2363"/>
                <a:gd name="T117" fmla="*/ 1226 h 3311"/>
                <a:gd name="T118" fmla="*/ 1474 w 2363"/>
                <a:gd name="T119" fmla="*/ 375 h 3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363" h="3311">
                  <a:moveTo>
                    <a:pt x="1866" y="0"/>
                  </a:moveTo>
                  <a:lnTo>
                    <a:pt x="1936" y="40"/>
                  </a:lnTo>
                  <a:lnTo>
                    <a:pt x="1937" y="52"/>
                  </a:lnTo>
                  <a:lnTo>
                    <a:pt x="1945" y="58"/>
                  </a:lnTo>
                  <a:lnTo>
                    <a:pt x="1957" y="59"/>
                  </a:lnTo>
                  <a:lnTo>
                    <a:pt x="1959" y="67"/>
                  </a:lnTo>
                  <a:lnTo>
                    <a:pt x="1967" y="83"/>
                  </a:lnTo>
                  <a:lnTo>
                    <a:pt x="1963" y="95"/>
                  </a:lnTo>
                  <a:lnTo>
                    <a:pt x="1963" y="103"/>
                  </a:lnTo>
                  <a:lnTo>
                    <a:pt x="1966" y="103"/>
                  </a:lnTo>
                  <a:lnTo>
                    <a:pt x="1965" y="110"/>
                  </a:lnTo>
                  <a:lnTo>
                    <a:pt x="1939" y="135"/>
                  </a:lnTo>
                  <a:lnTo>
                    <a:pt x="1937" y="141"/>
                  </a:lnTo>
                  <a:lnTo>
                    <a:pt x="1934" y="143"/>
                  </a:lnTo>
                  <a:lnTo>
                    <a:pt x="1936" y="150"/>
                  </a:lnTo>
                  <a:lnTo>
                    <a:pt x="1886" y="234"/>
                  </a:lnTo>
                  <a:lnTo>
                    <a:pt x="1896" y="301"/>
                  </a:lnTo>
                  <a:lnTo>
                    <a:pt x="1939" y="396"/>
                  </a:lnTo>
                  <a:lnTo>
                    <a:pt x="1953" y="407"/>
                  </a:lnTo>
                  <a:lnTo>
                    <a:pt x="1965" y="421"/>
                  </a:lnTo>
                  <a:lnTo>
                    <a:pt x="1968" y="438"/>
                  </a:lnTo>
                  <a:lnTo>
                    <a:pt x="1974" y="449"/>
                  </a:lnTo>
                  <a:lnTo>
                    <a:pt x="1974" y="465"/>
                  </a:lnTo>
                  <a:lnTo>
                    <a:pt x="1978" y="469"/>
                  </a:lnTo>
                  <a:lnTo>
                    <a:pt x="1978" y="475"/>
                  </a:lnTo>
                  <a:lnTo>
                    <a:pt x="1983" y="489"/>
                  </a:lnTo>
                  <a:lnTo>
                    <a:pt x="1985" y="502"/>
                  </a:lnTo>
                  <a:lnTo>
                    <a:pt x="2021" y="554"/>
                  </a:lnTo>
                  <a:lnTo>
                    <a:pt x="2023" y="563"/>
                  </a:lnTo>
                  <a:lnTo>
                    <a:pt x="2030" y="576"/>
                  </a:lnTo>
                  <a:lnTo>
                    <a:pt x="2030" y="595"/>
                  </a:lnTo>
                  <a:lnTo>
                    <a:pt x="2023" y="604"/>
                  </a:lnTo>
                  <a:lnTo>
                    <a:pt x="2019" y="622"/>
                  </a:lnTo>
                  <a:lnTo>
                    <a:pt x="2018" y="681"/>
                  </a:lnTo>
                  <a:lnTo>
                    <a:pt x="2017" y="695"/>
                  </a:lnTo>
                  <a:lnTo>
                    <a:pt x="1997" y="705"/>
                  </a:lnTo>
                  <a:lnTo>
                    <a:pt x="1998" y="719"/>
                  </a:lnTo>
                  <a:lnTo>
                    <a:pt x="1989" y="741"/>
                  </a:lnTo>
                  <a:lnTo>
                    <a:pt x="1984" y="751"/>
                  </a:lnTo>
                  <a:lnTo>
                    <a:pt x="1976" y="759"/>
                  </a:lnTo>
                  <a:lnTo>
                    <a:pt x="1976" y="763"/>
                  </a:lnTo>
                  <a:lnTo>
                    <a:pt x="1981" y="772"/>
                  </a:lnTo>
                  <a:lnTo>
                    <a:pt x="1989" y="777"/>
                  </a:lnTo>
                  <a:lnTo>
                    <a:pt x="2002" y="791"/>
                  </a:lnTo>
                  <a:lnTo>
                    <a:pt x="1993" y="807"/>
                  </a:lnTo>
                  <a:lnTo>
                    <a:pt x="1990" y="817"/>
                  </a:lnTo>
                  <a:lnTo>
                    <a:pt x="1984" y="820"/>
                  </a:lnTo>
                  <a:lnTo>
                    <a:pt x="1983" y="824"/>
                  </a:lnTo>
                  <a:lnTo>
                    <a:pt x="1978" y="825"/>
                  </a:lnTo>
                  <a:lnTo>
                    <a:pt x="1973" y="830"/>
                  </a:lnTo>
                  <a:lnTo>
                    <a:pt x="1974" y="833"/>
                  </a:lnTo>
                  <a:lnTo>
                    <a:pt x="1980" y="837"/>
                  </a:lnTo>
                  <a:lnTo>
                    <a:pt x="1985" y="840"/>
                  </a:lnTo>
                  <a:lnTo>
                    <a:pt x="1975" y="860"/>
                  </a:lnTo>
                  <a:lnTo>
                    <a:pt x="2016" y="934"/>
                  </a:lnTo>
                  <a:lnTo>
                    <a:pt x="2043" y="954"/>
                  </a:lnTo>
                  <a:lnTo>
                    <a:pt x="2048" y="955"/>
                  </a:lnTo>
                  <a:lnTo>
                    <a:pt x="2052" y="965"/>
                  </a:lnTo>
                  <a:lnTo>
                    <a:pt x="2062" y="966"/>
                  </a:lnTo>
                  <a:lnTo>
                    <a:pt x="2065" y="975"/>
                  </a:lnTo>
                  <a:lnTo>
                    <a:pt x="2089" y="999"/>
                  </a:lnTo>
                  <a:lnTo>
                    <a:pt x="2099" y="1000"/>
                  </a:lnTo>
                  <a:lnTo>
                    <a:pt x="2105" y="1015"/>
                  </a:lnTo>
                  <a:lnTo>
                    <a:pt x="2110" y="1019"/>
                  </a:lnTo>
                  <a:lnTo>
                    <a:pt x="2112" y="1040"/>
                  </a:lnTo>
                  <a:lnTo>
                    <a:pt x="2116" y="1050"/>
                  </a:lnTo>
                  <a:lnTo>
                    <a:pt x="2116" y="1061"/>
                  </a:lnTo>
                  <a:lnTo>
                    <a:pt x="2080" y="1110"/>
                  </a:lnTo>
                  <a:lnTo>
                    <a:pt x="2119" y="1136"/>
                  </a:lnTo>
                  <a:lnTo>
                    <a:pt x="2112" y="1150"/>
                  </a:lnTo>
                  <a:lnTo>
                    <a:pt x="2111" y="1168"/>
                  </a:lnTo>
                  <a:lnTo>
                    <a:pt x="2125" y="1193"/>
                  </a:lnTo>
                  <a:lnTo>
                    <a:pt x="2125" y="1207"/>
                  </a:lnTo>
                  <a:lnTo>
                    <a:pt x="2120" y="1217"/>
                  </a:lnTo>
                  <a:lnTo>
                    <a:pt x="2115" y="1219"/>
                  </a:lnTo>
                  <a:lnTo>
                    <a:pt x="2114" y="1223"/>
                  </a:lnTo>
                  <a:lnTo>
                    <a:pt x="2115" y="1234"/>
                  </a:lnTo>
                  <a:lnTo>
                    <a:pt x="2120" y="1243"/>
                  </a:lnTo>
                  <a:lnTo>
                    <a:pt x="2121" y="1256"/>
                  </a:lnTo>
                  <a:lnTo>
                    <a:pt x="2124" y="1263"/>
                  </a:lnTo>
                  <a:lnTo>
                    <a:pt x="2124" y="1284"/>
                  </a:lnTo>
                  <a:lnTo>
                    <a:pt x="2123" y="1286"/>
                  </a:lnTo>
                  <a:lnTo>
                    <a:pt x="2124" y="1295"/>
                  </a:lnTo>
                  <a:lnTo>
                    <a:pt x="2129" y="1307"/>
                  </a:lnTo>
                  <a:lnTo>
                    <a:pt x="2130" y="1319"/>
                  </a:lnTo>
                  <a:lnTo>
                    <a:pt x="2137" y="1333"/>
                  </a:lnTo>
                  <a:lnTo>
                    <a:pt x="2139" y="1353"/>
                  </a:lnTo>
                  <a:lnTo>
                    <a:pt x="2137" y="1359"/>
                  </a:lnTo>
                  <a:lnTo>
                    <a:pt x="2130" y="1362"/>
                  </a:lnTo>
                  <a:lnTo>
                    <a:pt x="2125" y="1366"/>
                  </a:lnTo>
                  <a:lnTo>
                    <a:pt x="2127" y="1375"/>
                  </a:lnTo>
                  <a:lnTo>
                    <a:pt x="2130" y="1379"/>
                  </a:lnTo>
                  <a:lnTo>
                    <a:pt x="2139" y="1388"/>
                  </a:lnTo>
                  <a:lnTo>
                    <a:pt x="2143" y="1404"/>
                  </a:lnTo>
                  <a:lnTo>
                    <a:pt x="2152" y="1419"/>
                  </a:lnTo>
                  <a:lnTo>
                    <a:pt x="2152" y="1427"/>
                  </a:lnTo>
                  <a:lnTo>
                    <a:pt x="2148" y="1432"/>
                  </a:lnTo>
                  <a:lnTo>
                    <a:pt x="2149" y="1446"/>
                  </a:lnTo>
                  <a:lnTo>
                    <a:pt x="2154" y="1462"/>
                  </a:lnTo>
                  <a:lnTo>
                    <a:pt x="2161" y="1479"/>
                  </a:lnTo>
                  <a:lnTo>
                    <a:pt x="2172" y="1492"/>
                  </a:lnTo>
                  <a:lnTo>
                    <a:pt x="2180" y="1501"/>
                  </a:lnTo>
                  <a:lnTo>
                    <a:pt x="2181" y="1512"/>
                  </a:lnTo>
                  <a:lnTo>
                    <a:pt x="2173" y="1527"/>
                  </a:lnTo>
                  <a:lnTo>
                    <a:pt x="2171" y="1534"/>
                  </a:lnTo>
                  <a:lnTo>
                    <a:pt x="2172" y="1539"/>
                  </a:lnTo>
                  <a:lnTo>
                    <a:pt x="2173" y="1542"/>
                  </a:lnTo>
                  <a:lnTo>
                    <a:pt x="2175" y="1548"/>
                  </a:lnTo>
                  <a:lnTo>
                    <a:pt x="2174" y="1568"/>
                  </a:lnTo>
                  <a:lnTo>
                    <a:pt x="2176" y="1578"/>
                  </a:lnTo>
                  <a:lnTo>
                    <a:pt x="2177" y="1585"/>
                  </a:lnTo>
                  <a:lnTo>
                    <a:pt x="2196" y="1606"/>
                  </a:lnTo>
                  <a:lnTo>
                    <a:pt x="2201" y="1623"/>
                  </a:lnTo>
                  <a:lnTo>
                    <a:pt x="2198" y="1636"/>
                  </a:lnTo>
                  <a:lnTo>
                    <a:pt x="2199" y="1646"/>
                  </a:lnTo>
                  <a:lnTo>
                    <a:pt x="2217" y="1656"/>
                  </a:lnTo>
                  <a:lnTo>
                    <a:pt x="2238" y="1656"/>
                  </a:lnTo>
                  <a:lnTo>
                    <a:pt x="2242" y="1657"/>
                  </a:lnTo>
                  <a:lnTo>
                    <a:pt x="2249" y="1665"/>
                  </a:lnTo>
                  <a:lnTo>
                    <a:pt x="2254" y="1669"/>
                  </a:lnTo>
                  <a:lnTo>
                    <a:pt x="2279" y="1672"/>
                  </a:lnTo>
                  <a:lnTo>
                    <a:pt x="2295" y="1675"/>
                  </a:lnTo>
                  <a:lnTo>
                    <a:pt x="2297" y="1677"/>
                  </a:lnTo>
                  <a:lnTo>
                    <a:pt x="2308" y="1677"/>
                  </a:lnTo>
                  <a:lnTo>
                    <a:pt x="2311" y="1675"/>
                  </a:lnTo>
                  <a:lnTo>
                    <a:pt x="2312" y="1675"/>
                  </a:lnTo>
                  <a:lnTo>
                    <a:pt x="2316" y="1682"/>
                  </a:lnTo>
                  <a:lnTo>
                    <a:pt x="2325" y="1685"/>
                  </a:lnTo>
                  <a:lnTo>
                    <a:pt x="2325" y="1695"/>
                  </a:lnTo>
                  <a:lnTo>
                    <a:pt x="2332" y="1709"/>
                  </a:lnTo>
                  <a:lnTo>
                    <a:pt x="2338" y="1715"/>
                  </a:lnTo>
                  <a:lnTo>
                    <a:pt x="2343" y="1714"/>
                  </a:lnTo>
                  <a:lnTo>
                    <a:pt x="2350" y="1704"/>
                  </a:lnTo>
                  <a:lnTo>
                    <a:pt x="2355" y="1703"/>
                  </a:lnTo>
                  <a:lnTo>
                    <a:pt x="2361" y="1705"/>
                  </a:lnTo>
                  <a:lnTo>
                    <a:pt x="2363" y="1709"/>
                  </a:lnTo>
                  <a:lnTo>
                    <a:pt x="2355" y="1721"/>
                  </a:lnTo>
                  <a:lnTo>
                    <a:pt x="2348" y="1729"/>
                  </a:lnTo>
                  <a:lnTo>
                    <a:pt x="2338" y="1729"/>
                  </a:lnTo>
                  <a:lnTo>
                    <a:pt x="2339" y="1740"/>
                  </a:lnTo>
                  <a:lnTo>
                    <a:pt x="2335" y="1749"/>
                  </a:lnTo>
                  <a:lnTo>
                    <a:pt x="2336" y="1754"/>
                  </a:lnTo>
                  <a:lnTo>
                    <a:pt x="2340" y="1760"/>
                  </a:lnTo>
                  <a:lnTo>
                    <a:pt x="2340" y="1765"/>
                  </a:lnTo>
                  <a:lnTo>
                    <a:pt x="2330" y="1770"/>
                  </a:lnTo>
                  <a:lnTo>
                    <a:pt x="2321" y="1776"/>
                  </a:lnTo>
                  <a:lnTo>
                    <a:pt x="2317" y="1783"/>
                  </a:lnTo>
                  <a:lnTo>
                    <a:pt x="2313" y="1782"/>
                  </a:lnTo>
                  <a:lnTo>
                    <a:pt x="2309" y="1787"/>
                  </a:lnTo>
                  <a:lnTo>
                    <a:pt x="2307" y="1792"/>
                  </a:lnTo>
                  <a:lnTo>
                    <a:pt x="2296" y="1798"/>
                  </a:lnTo>
                  <a:lnTo>
                    <a:pt x="2263" y="1873"/>
                  </a:lnTo>
                  <a:lnTo>
                    <a:pt x="2265" y="1900"/>
                  </a:lnTo>
                  <a:lnTo>
                    <a:pt x="2271" y="1909"/>
                  </a:lnTo>
                  <a:lnTo>
                    <a:pt x="2280" y="1916"/>
                  </a:lnTo>
                  <a:lnTo>
                    <a:pt x="2285" y="1919"/>
                  </a:lnTo>
                  <a:lnTo>
                    <a:pt x="2286" y="1920"/>
                  </a:lnTo>
                  <a:lnTo>
                    <a:pt x="2286" y="1920"/>
                  </a:lnTo>
                  <a:lnTo>
                    <a:pt x="2286" y="1922"/>
                  </a:lnTo>
                  <a:lnTo>
                    <a:pt x="2285" y="1922"/>
                  </a:lnTo>
                  <a:lnTo>
                    <a:pt x="2282" y="1924"/>
                  </a:lnTo>
                  <a:lnTo>
                    <a:pt x="2279" y="1927"/>
                  </a:lnTo>
                  <a:lnTo>
                    <a:pt x="2276" y="1930"/>
                  </a:lnTo>
                  <a:lnTo>
                    <a:pt x="2273" y="1934"/>
                  </a:lnTo>
                  <a:lnTo>
                    <a:pt x="2268" y="1944"/>
                  </a:lnTo>
                  <a:lnTo>
                    <a:pt x="2263" y="1956"/>
                  </a:lnTo>
                  <a:lnTo>
                    <a:pt x="2259" y="1969"/>
                  </a:lnTo>
                  <a:lnTo>
                    <a:pt x="2256" y="1985"/>
                  </a:lnTo>
                  <a:lnTo>
                    <a:pt x="2254" y="2000"/>
                  </a:lnTo>
                  <a:lnTo>
                    <a:pt x="2253" y="2017"/>
                  </a:lnTo>
                  <a:lnTo>
                    <a:pt x="2253" y="2032"/>
                  </a:lnTo>
                  <a:lnTo>
                    <a:pt x="2253" y="2049"/>
                  </a:lnTo>
                  <a:lnTo>
                    <a:pt x="2255" y="2064"/>
                  </a:lnTo>
                  <a:lnTo>
                    <a:pt x="2258" y="2079"/>
                  </a:lnTo>
                  <a:lnTo>
                    <a:pt x="2262" y="2092"/>
                  </a:lnTo>
                  <a:lnTo>
                    <a:pt x="2268" y="2105"/>
                  </a:lnTo>
                  <a:lnTo>
                    <a:pt x="2272" y="2110"/>
                  </a:lnTo>
                  <a:lnTo>
                    <a:pt x="2276" y="2114"/>
                  </a:lnTo>
                  <a:lnTo>
                    <a:pt x="2280" y="2118"/>
                  </a:lnTo>
                  <a:lnTo>
                    <a:pt x="2285" y="2121"/>
                  </a:lnTo>
                  <a:lnTo>
                    <a:pt x="2294" y="2127"/>
                  </a:lnTo>
                  <a:lnTo>
                    <a:pt x="2301" y="2135"/>
                  </a:lnTo>
                  <a:lnTo>
                    <a:pt x="2308" y="2142"/>
                  </a:lnTo>
                  <a:lnTo>
                    <a:pt x="2312" y="2150"/>
                  </a:lnTo>
                  <a:lnTo>
                    <a:pt x="2315" y="2158"/>
                  </a:lnTo>
                  <a:lnTo>
                    <a:pt x="2317" y="2167"/>
                  </a:lnTo>
                  <a:lnTo>
                    <a:pt x="2317" y="2175"/>
                  </a:lnTo>
                  <a:lnTo>
                    <a:pt x="2316" y="2184"/>
                  </a:lnTo>
                  <a:lnTo>
                    <a:pt x="2314" y="2194"/>
                  </a:lnTo>
                  <a:lnTo>
                    <a:pt x="2310" y="2203"/>
                  </a:lnTo>
                  <a:lnTo>
                    <a:pt x="2306" y="2213"/>
                  </a:lnTo>
                  <a:lnTo>
                    <a:pt x="2299" y="2224"/>
                  </a:lnTo>
                  <a:lnTo>
                    <a:pt x="2292" y="2234"/>
                  </a:lnTo>
                  <a:lnTo>
                    <a:pt x="2284" y="2244"/>
                  </a:lnTo>
                  <a:lnTo>
                    <a:pt x="2274" y="2256"/>
                  </a:lnTo>
                  <a:lnTo>
                    <a:pt x="2264" y="2267"/>
                  </a:lnTo>
                  <a:lnTo>
                    <a:pt x="2256" y="2275"/>
                  </a:lnTo>
                  <a:lnTo>
                    <a:pt x="2248" y="2284"/>
                  </a:lnTo>
                  <a:lnTo>
                    <a:pt x="2238" y="2292"/>
                  </a:lnTo>
                  <a:lnTo>
                    <a:pt x="2229" y="2298"/>
                  </a:lnTo>
                  <a:lnTo>
                    <a:pt x="2209" y="2312"/>
                  </a:lnTo>
                  <a:lnTo>
                    <a:pt x="2189" y="2322"/>
                  </a:lnTo>
                  <a:lnTo>
                    <a:pt x="2145" y="2342"/>
                  </a:lnTo>
                  <a:lnTo>
                    <a:pt x="2102" y="2362"/>
                  </a:lnTo>
                  <a:lnTo>
                    <a:pt x="2081" y="2374"/>
                  </a:lnTo>
                  <a:lnTo>
                    <a:pt x="2059" y="2387"/>
                  </a:lnTo>
                  <a:lnTo>
                    <a:pt x="2050" y="2394"/>
                  </a:lnTo>
                  <a:lnTo>
                    <a:pt x="2040" y="2403"/>
                  </a:lnTo>
                  <a:lnTo>
                    <a:pt x="2030" y="2411"/>
                  </a:lnTo>
                  <a:lnTo>
                    <a:pt x="2021" y="2421"/>
                  </a:lnTo>
                  <a:lnTo>
                    <a:pt x="2012" y="2431"/>
                  </a:lnTo>
                  <a:lnTo>
                    <a:pt x="2003" y="2442"/>
                  </a:lnTo>
                  <a:lnTo>
                    <a:pt x="1995" y="2454"/>
                  </a:lnTo>
                  <a:lnTo>
                    <a:pt x="1987" y="2468"/>
                  </a:lnTo>
                  <a:lnTo>
                    <a:pt x="1980" y="2481"/>
                  </a:lnTo>
                  <a:lnTo>
                    <a:pt x="1973" y="2497"/>
                  </a:lnTo>
                  <a:lnTo>
                    <a:pt x="1967" y="2513"/>
                  </a:lnTo>
                  <a:lnTo>
                    <a:pt x="1961" y="2531"/>
                  </a:lnTo>
                  <a:lnTo>
                    <a:pt x="1961" y="2531"/>
                  </a:lnTo>
                  <a:lnTo>
                    <a:pt x="1953" y="2533"/>
                  </a:lnTo>
                  <a:lnTo>
                    <a:pt x="1945" y="2534"/>
                  </a:lnTo>
                  <a:lnTo>
                    <a:pt x="1945" y="2534"/>
                  </a:lnTo>
                  <a:lnTo>
                    <a:pt x="1945" y="2534"/>
                  </a:lnTo>
                  <a:lnTo>
                    <a:pt x="1942" y="2535"/>
                  </a:lnTo>
                  <a:lnTo>
                    <a:pt x="1940" y="2535"/>
                  </a:lnTo>
                  <a:lnTo>
                    <a:pt x="1939" y="2535"/>
                  </a:lnTo>
                  <a:lnTo>
                    <a:pt x="1939" y="2535"/>
                  </a:lnTo>
                  <a:lnTo>
                    <a:pt x="1939" y="2535"/>
                  </a:lnTo>
                  <a:lnTo>
                    <a:pt x="1939" y="2535"/>
                  </a:lnTo>
                  <a:lnTo>
                    <a:pt x="1895" y="2548"/>
                  </a:lnTo>
                  <a:lnTo>
                    <a:pt x="1866" y="2559"/>
                  </a:lnTo>
                  <a:lnTo>
                    <a:pt x="1861" y="2562"/>
                  </a:lnTo>
                  <a:lnTo>
                    <a:pt x="1854" y="2566"/>
                  </a:lnTo>
                  <a:lnTo>
                    <a:pt x="1847" y="2571"/>
                  </a:lnTo>
                  <a:lnTo>
                    <a:pt x="1841" y="2577"/>
                  </a:lnTo>
                  <a:lnTo>
                    <a:pt x="1824" y="2593"/>
                  </a:lnTo>
                  <a:lnTo>
                    <a:pt x="1805" y="2616"/>
                  </a:lnTo>
                  <a:lnTo>
                    <a:pt x="1790" y="2628"/>
                  </a:lnTo>
                  <a:lnTo>
                    <a:pt x="1775" y="2639"/>
                  </a:lnTo>
                  <a:lnTo>
                    <a:pt x="1760" y="2649"/>
                  </a:lnTo>
                  <a:lnTo>
                    <a:pt x="1746" y="2657"/>
                  </a:lnTo>
                  <a:lnTo>
                    <a:pt x="1731" y="2663"/>
                  </a:lnTo>
                  <a:lnTo>
                    <a:pt x="1716" y="2669"/>
                  </a:lnTo>
                  <a:lnTo>
                    <a:pt x="1701" y="2674"/>
                  </a:lnTo>
                  <a:lnTo>
                    <a:pt x="1687" y="2676"/>
                  </a:lnTo>
                  <a:lnTo>
                    <a:pt x="1515" y="2744"/>
                  </a:lnTo>
                  <a:lnTo>
                    <a:pt x="1496" y="2747"/>
                  </a:lnTo>
                  <a:lnTo>
                    <a:pt x="1480" y="2751"/>
                  </a:lnTo>
                  <a:lnTo>
                    <a:pt x="1463" y="2756"/>
                  </a:lnTo>
                  <a:lnTo>
                    <a:pt x="1450" y="2762"/>
                  </a:lnTo>
                  <a:lnTo>
                    <a:pt x="1436" y="2767"/>
                  </a:lnTo>
                  <a:lnTo>
                    <a:pt x="1425" y="2772"/>
                  </a:lnTo>
                  <a:lnTo>
                    <a:pt x="1415" y="2778"/>
                  </a:lnTo>
                  <a:lnTo>
                    <a:pt x="1405" y="2784"/>
                  </a:lnTo>
                  <a:lnTo>
                    <a:pt x="1396" y="2790"/>
                  </a:lnTo>
                  <a:lnTo>
                    <a:pt x="1387" y="2795"/>
                  </a:lnTo>
                  <a:lnTo>
                    <a:pt x="1378" y="2798"/>
                  </a:lnTo>
                  <a:lnTo>
                    <a:pt x="1369" y="2801"/>
                  </a:lnTo>
                  <a:lnTo>
                    <a:pt x="1361" y="2803"/>
                  </a:lnTo>
                  <a:lnTo>
                    <a:pt x="1354" y="2804"/>
                  </a:lnTo>
                  <a:lnTo>
                    <a:pt x="1346" y="2805"/>
                  </a:lnTo>
                  <a:lnTo>
                    <a:pt x="1339" y="2804"/>
                  </a:lnTo>
                  <a:lnTo>
                    <a:pt x="1332" y="2803"/>
                  </a:lnTo>
                  <a:lnTo>
                    <a:pt x="1326" y="2802"/>
                  </a:lnTo>
                  <a:lnTo>
                    <a:pt x="1319" y="2799"/>
                  </a:lnTo>
                  <a:lnTo>
                    <a:pt x="1314" y="2796"/>
                  </a:lnTo>
                  <a:lnTo>
                    <a:pt x="1308" y="2792"/>
                  </a:lnTo>
                  <a:lnTo>
                    <a:pt x="1304" y="2786"/>
                  </a:lnTo>
                  <a:lnTo>
                    <a:pt x="1299" y="2780"/>
                  </a:lnTo>
                  <a:lnTo>
                    <a:pt x="1295" y="2774"/>
                  </a:lnTo>
                  <a:lnTo>
                    <a:pt x="1289" y="2767"/>
                  </a:lnTo>
                  <a:lnTo>
                    <a:pt x="1283" y="2762"/>
                  </a:lnTo>
                  <a:lnTo>
                    <a:pt x="1277" y="2756"/>
                  </a:lnTo>
                  <a:lnTo>
                    <a:pt x="1270" y="2752"/>
                  </a:lnTo>
                  <a:lnTo>
                    <a:pt x="1262" y="2749"/>
                  </a:lnTo>
                  <a:lnTo>
                    <a:pt x="1251" y="2748"/>
                  </a:lnTo>
                  <a:lnTo>
                    <a:pt x="1238" y="2747"/>
                  </a:lnTo>
                  <a:lnTo>
                    <a:pt x="1223" y="2748"/>
                  </a:lnTo>
                  <a:lnTo>
                    <a:pt x="1217" y="2750"/>
                  </a:lnTo>
                  <a:lnTo>
                    <a:pt x="1211" y="2752"/>
                  </a:lnTo>
                  <a:lnTo>
                    <a:pt x="1205" y="2753"/>
                  </a:lnTo>
                  <a:lnTo>
                    <a:pt x="1198" y="2754"/>
                  </a:lnTo>
                  <a:lnTo>
                    <a:pt x="1192" y="2753"/>
                  </a:lnTo>
                  <a:lnTo>
                    <a:pt x="1186" y="2752"/>
                  </a:lnTo>
                  <a:lnTo>
                    <a:pt x="1179" y="2749"/>
                  </a:lnTo>
                  <a:lnTo>
                    <a:pt x="1173" y="2746"/>
                  </a:lnTo>
                  <a:lnTo>
                    <a:pt x="1165" y="2742"/>
                  </a:lnTo>
                  <a:lnTo>
                    <a:pt x="1158" y="2737"/>
                  </a:lnTo>
                  <a:lnTo>
                    <a:pt x="1150" y="2731"/>
                  </a:lnTo>
                  <a:lnTo>
                    <a:pt x="1143" y="2724"/>
                  </a:lnTo>
                  <a:lnTo>
                    <a:pt x="1127" y="2708"/>
                  </a:lnTo>
                  <a:lnTo>
                    <a:pt x="1109" y="2688"/>
                  </a:lnTo>
                  <a:lnTo>
                    <a:pt x="1104" y="2682"/>
                  </a:lnTo>
                  <a:lnTo>
                    <a:pt x="1099" y="2677"/>
                  </a:lnTo>
                  <a:lnTo>
                    <a:pt x="1092" y="2673"/>
                  </a:lnTo>
                  <a:lnTo>
                    <a:pt x="1085" y="2671"/>
                  </a:lnTo>
                  <a:lnTo>
                    <a:pt x="1077" y="2669"/>
                  </a:lnTo>
                  <a:lnTo>
                    <a:pt x="1069" y="2669"/>
                  </a:lnTo>
                  <a:lnTo>
                    <a:pt x="1060" y="2672"/>
                  </a:lnTo>
                  <a:lnTo>
                    <a:pt x="1050" y="2675"/>
                  </a:lnTo>
                  <a:lnTo>
                    <a:pt x="1040" y="2679"/>
                  </a:lnTo>
                  <a:lnTo>
                    <a:pt x="1029" y="2684"/>
                  </a:lnTo>
                  <a:lnTo>
                    <a:pt x="1017" y="2691"/>
                  </a:lnTo>
                  <a:lnTo>
                    <a:pt x="1006" y="2700"/>
                  </a:lnTo>
                  <a:lnTo>
                    <a:pt x="993" y="2709"/>
                  </a:lnTo>
                  <a:lnTo>
                    <a:pt x="979" y="2720"/>
                  </a:lnTo>
                  <a:lnTo>
                    <a:pt x="966" y="2733"/>
                  </a:lnTo>
                  <a:lnTo>
                    <a:pt x="951" y="2746"/>
                  </a:lnTo>
                  <a:lnTo>
                    <a:pt x="943" y="2877"/>
                  </a:lnTo>
                  <a:lnTo>
                    <a:pt x="947" y="2890"/>
                  </a:lnTo>
                  <a:lnTo>
                    <a:pt x="951" y="2901"/>
                  </a:lnTo>
                  <a:lnTo>
                    <a:pt x="953" y="2914"/>
                  </a:lnTo>
                  <a:lnTo>
                    <a:pt x="955" y="2926"/>
                  </a:lnTo>
                  <a:lnTo>
                    <a:pt x="957" y="2937"/>
                  </a:lnTo>
                  <a:lnTo>
                    <a:pt x="957" y="2950"/>
                  </a:lnTo>
                  <a:lnTo>
                    <a:pt x="957" y="2961"/>
                  </a:lnTo>
                  <a:lnTo>
                    <a:pt x="956" y="2973"/>
                  </a:lnTo>
                  <a:lnTo>
                    <a:pt x="955" y="2983"/>
                  </a:lnTo>
                  <a:lnTo>
                    <a:pt x="952" y="2993"/>
                  </a:lnTo>
                  <a:lnTo>
                    <a:pt x="949" y="3005"/>
                  </a:lnTo>
                  <a:lnTo>
                    <a:pt x="945" y="3014"/>
                  </a:lnTo>
                  <a:lnTo>
                    <a:pt x="940" y="3024"/>
                  </a:lnTo>
                  <a:lnTo>
                    <a:pt x="934" y="3033"/>
                  </a:lnTo>
                  <a:lnTo>
                    <a:pt x="927" y="3042"/>
                  </a:lnTo>
                  <a:lnTo>
                    <a:pt x="920" y="3050"/>
                  </a:lnTo>
                  <a:lnTo>
                    <a:pt x="805" y="3165"/>
                  </a:lnTo>
                  <a:lnTo>
                    <a:pt x="795" y="3174"/>
                  </a:lnTo>
                  <a:lnTo>
                    <a:pt x="785" y="3183"/>
                  </a:lnTo>
                  <a:lnTo>
                    <a:pt x="774" y="3191"/>
                  </a:lnTo>
                  <a:lnTo>
                    <a:pt x="765" y="3197"/>
                  </a:lnTo>
                  <a:lnTo>
                    <a:pt x="755" y="3203"/>
                  </a:lnTo>
                  <a:lnTo>
                    <a:pt x="745" y="3208"/>
                  </a:lnTo>
                  <a:lnTo>
                    <a:pt x="736" y="3213"/>
                  </a:lnTo>
                  <a:lnTo>
                    <a:pt x="728" y="3216"/>
                  </a:lnTo>
                  <a:lnTo>
                    <a:pt x="718" y="3219"/>
                  </a:lnTo>
                  <a:lnTo>
                    <a:pt x="710" y="3221"/>
                  </a:lnTo>
                  <a:lnTo>
                    <a:pt x="702" y="3222"/>
                  </a:lnTo>
                  <a:lnTo>
                    <a:pt x="695" y="3222"/>
                  </a:lnTo>
                  <a:lnTo>
                    <a:pt x="687" y="3222"/>
                  </a:lnTo>
                  <a:lnTo>
                    <a:pt x="680" y="3221"/>
                  </a:lnTo>
                  <a:lnTo>
                    <a:pt x="673" y="3219"/>
                  </a:lnTo>
                  <a:lnTo>
                    <a:pt x="667" y="3217"/>
                  </a:lnTo>
                  <a:lnTo>
                    <a:pt x="661" y="3215"/>
                  </a:lnTo>
                  <a:lnTo>
                    <a:pt x="656" y="3213"/>
                  </a:lnTo>
                  <a:lnTo>
                    <a:pt x="651" y="3213"/>
                  </a:lnTo>
                  <a:lnTo>
                    <a:pt x="646" y="3212"/>
                  </a:lnTo>
                  <a:lnTo>
                    <a:pt x="640" y="3212"/>
                  </a:lnTo>
                  <a:lnTo>
                    <a:pt x="633" y="3213"/>
                  </a:lnTo>
                  <a:lnTo>
                    <a:pt x="627" y="3215"/>
                  </a:lnTo>
                  <a:lnTo>
                    <a:pt x="621" y="3217"/>
                  </a:lnTo>
                  <a:lnTo>
                    <a:pt x="607" y="3223"/>
                  </a:lnTo>
                  <a:lnTo>
                    <a:pt x="591" y="3231"/>
                  </a:lnTo>
                  <a:lnTo>
                    <a:pt x="576" y="3242"/>
                  </a:lnTo>
                  <a:lnTo>
                    <a:pt x="558" y="3255"/>
                  </a:lnTo>
                  <a:lnTo>
                    <a:pt x="538" y="3270"/>
                  </a:lnTo>
                  <a:lnTo>
                    <a:pt x="520" y="3282"/>
                  </a:lnTo>
                  <a:lnTo>
                    <a:pt x="501" y="3291"/>
                  </a:lnTo>
                  <a:lnTo>
                    <a:pt x="483" y="3300"/>
                  </a:lnTo>
                  <a:lnTo>
                    <a:pt x="466" y="3306"/>
                  </a:lnTo>
                  <a:lnTo>
                    <a:pt x="448" y="3309"/>
                  </a:lnTo>
                  <a:lnTo>
                    <a:pt x="432" y="3311"/>
                  </a:lnTo>
                  <a:lnTo>
                    <a:pt x="416" y="3310"/>
                  </a:lnTo>
                  <a:lnTo>
                    <a:pt x="400" y="3308"/>
                  </a:lnTo>
                  <a:lnTo>
                    <a:pt x="385" y="3304"/>
                  </a:lnTo>
                  <a:lnTo>
                    <a:pt x="370" y="3297"/>
                  </a:lnTo>
                  <a:lnTo>
                    <a:pt x="355" y="3289"/>
                  </a:lnTo>
                  <a:lnTo>
                    <a:pt x="342" y="3279"/>
                  </a:lnTo>
                  <a:lnTo>
                    <a:pt x="328" y="3266"/>
                  </a:lnTo>
                  <a:lnTo>
                    <a:pt x="315" y="3252"/>
                  </a:lnTo>
                  <a:lnTo>
                    <a:pt x="302" y="3235"/>
                  </a:lnTo>
                  <a:lnTo>
                    <a:pt x="283" y="3216"/>
                  </a:lnTo>
                  <a:lnTo>
                    <a:pt x="265" y="3195"/>
                  </a:lnTo>
                  <a:lnTo>
                    <a:pt x="250" y="3173"/>
                  </a:lnTo>
                  <a:lnTo>
                    <a:pt x="235" y="3150"/>
                  </a:lnTo>
                  <a:lnTo>
                    <a:pt x="230" y="3140"/>
                  </a:lnTo>
                  <a:lnTo>
                    <a:pt x="226" y="3131"/>
                  </a:lnTo>
                  <a:lnTo>
                    <a:pt x="221" y="3123"/>
                  </a:lnTo>
                  <a:lnTo>
                    <a:pt x="214" y="3114"/>
                  </a:lnTo>
                  <a:lnTo>
                    <a:pt x="208" y="3108"/>
                  </a:lnTo>
                  <a:lnTo>
                    <a:pt x="202" y="3101"/>
                  </a:lnTo>
                  <a:lnTo>
                    <a:pt x="196" y="3096"/>
                  </a:lnTo>
                  <a:lnTo>
                    <a:pt x="189" y="3091"/>
                  </a:lnTo>
                  <a:lnTo>
                    <a:pt x="180" y="3086"/>
                  </a:lnTo>
                  <a:lnTo>
                    <a:pt x="172" y="3082"/>
                  </a:lnTo>
                  <a:lnTo>
                    <a:pt x="163" y="3079"/>
                  </a:lnTo>
                  <a:lnTo>
                    <a:pt x="153" y="3077"/>
                  </a:lnTo>
                  <a:lnTo>
                    <a:pt x="143" y="3075"/>
                  </a:lnTo>
                  <a:lnTo>
                    <a:pt x="132" y="3075"/>
                  </a:lnTo>
                  <a:lnTo>
                    <a:pt x="120" y="3075"/>
                  </a:lnTo>
                  <a:lnTo>
                    <a:pt x="108" y="3076"/>
                  </a:lnTo>
                  <a:lnTo>
                    <a:pt x="102" y="3083"/>
                  </a:lnTo>
                  <a:lnTo>
                    <a:pt x="95" y="3091"/>
                  </a:lnTo>
                  <a:lnTo>
                    <a:pt x="95" y="3091"/>
                  </a:lnTo>
                  <a:lnTo>
                    <a:pt x="0" y="3001"/>
                  </a:lnTo>
                  <a:lnTo>
                    <a:pt x="31" y="2937"/>
                  </a:lnTo>
                  <a:lnTo>
                    <a:pt x="41" y="2809"/>
                  </a:lnTo>
                  <a:lnTo>
                    <a:pt x="80" y="2735"/>
                  </a:lnTo>
                  <a:lnTo>
                    <a:pt x="22" y="2643"/>
                  </a:lnTo>
                  <a:lnTo>
                    <a:pt x="37" y="2582"/>
                  </a:lnTo>
                  <a:lnTo>
                    <a:pt x="37" y="2465"/>
                  </a:lnTo>
                  <a:lnTo>
                    <a:pt x="147" y="2261"/>
                  </a:lnTo>
                  <a:lnTo>
                    <a:pt x="278" y="1955"/>
                  </a:lnTo>
                  <a:lnTo>
                    <a:pt x="518" y="1882"/>
                  </a:lnTo>
                  <a:lnTo>
                    <a:pt x="666" y="1793"/>
                  </a:lnTo>
                  <a:lnTo>
                    <a:pt x="790" y="1684"/>
                  </a:lnTo>
                  <a:lnTo>
                    <a:pt x="877" y="1631"/>
                  </a:lnTo>
                  <a:lnTo>
                    <a:pt x="993" y="1622"/>
                  </a:lnTo>
                  <a:lnTo>
                    <a:pt x="1119" y="1669"/>
                  </a:lnTo>
                  <a:lnTo>
                    <a:pt x="1188" y="1652"/>
                  </a:lnTo>
                  <a:lnTo>
                    <a:pt x="1309" y="1604"/>
                  </a:lnTo>
                  <a:lnTo>
                    <a:pt x="1339" y="1489"/>
                  </a:lnTo>
                  <a:lnTo>
                    <a:pt x="1248" y="1337"/>
                  </a:lnTo>
                  <a:lnTo>
                    <a:pt x="1252" y="1226"/>
                  </a:lnTo>
                  <a:lnTo>
                    <a:pt x="1360" y="1000"/>
                  </a:lnTo>
                  <a:lnTo>
                    <a:pt x="1337" y="802"/>
                  </a:lnTo>
                  <a:lnTo>
                    <a:pt x="1358" y="728"/>
                  </a:lnTo>
                  <a:lnTo>
                    <a:pt x="1334" y="657"/>
                  </a:lnTo>
                  <a:lnTo>
                    <a:pt x="1348" y="586"/>
                  </a:lnTo>
                  <a:lnTo>
                    <a:pt x="1424" y="488"/>
                  </a:lnTo>
                  <a:lnTo>
                    <a:pt x="1474" y="375"/>
                  </a:lnTo>
                  <a:lnTo>
                    <a:pt x="1552" y="270"/>
                  </a:lnTo>
                  <a:lnTo>
                    <a:pt x="1649" y="245"/>
                  </a:lnTo>
                  <a:lnTo>
                    <a:pt x="1734" y="201"/>
                  </a:lnTo>
                  <a:lnTo>
                    <a:pt x="1866" y="0"/>
                  </a:lnTo>
                  <a:close/>
                </a:path>
              </a:pathLst>
            </a:custGeom>
            <a:solidFill>
              <a:srgbClr val="E05A00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229402" name="Freeform 26"/>
            <p:cNvSpPr>
              <a:spLocks/>
            </p:cNvSpPr>
            <p:nvPr/>
          </p:nvSpPr>
          <p:spPr bwMode="auto">
            <a:xfrm>
              <a:off x="2246" y="1582"/>
              <a:ext cx="479" cy="660"/>
            </a:xfrm>
            <a:custGeom>
              <a:avLst/>
              <a:gdLst>
                <a:gd name="T0" fmla="*/ 929 w 2752"/>
                <a:gd name="T1" fmla="*/ 119 h 3803"/>
                <a:gd name="T2" fmla="*/ 895 w 2752"/>
                <a:gd name="T3" fmla="*/ 254 h 3803"/>
                <a:gd name="T4" fmla="*/ 887 w 2752"/>
                <a:gd name="T5" fmla="*/ 369 h 3803"/>
                <a:gd name="T6" fmla="*/ 849 w 2752"/>
                <a:gd name="T7" fmla="*/ 458 h 3803"/>
                <a:gd name="T8" fmla="*/ 794 w 2752"/>
                <a:gd name="T9" fmla="*/ 558 h 3803"/>
                <a:gd name="T10" fmla="*/ 740 w 2752"/>
                <a:gd name="T11" fmla="*/ 686 h 3803"/>
                <a:gd name="T12" fmla="*/ 682 w 2752"/>
                <a:gd name="T13" fmla="*/ 827 h 3803"/>
                <a:gd name="T14" fmla="*/ 633 w 2752"/>
                <a:gd name="T15" fmla="*/ 920 h 3803"/>
                <a:gd name="T16" fmla="*/ 521 w 2752"/>
                <a:gd name="T17" fmla="*/ 1122 h 3803"/>
                <a:gd name="T18" fmla="*/ 446 w 2752"/>
                <a:gd name="T19" fmla="*/ 1254 h 3803"/>
                <a:gd name="T20" fmla="*/ 395 w 2752"/>
                <a:gd name="T21" fmla="*/ 1313 h 3803"/>
                <a:gd name="T22" fmla="*/ 5 w 2752"/>
                <a:gd name="T23" fmla="*/ 1695 h 3803"/>
                <a:gd name="T24" fmla="*/ 41 w 2752"/>
                <a:gd name="T25" fmla="*/ 1725 h 3803"/>
                <a:gd name="T26" fmla="*/ 119 w 2752"/>
                <a:gd name="T27" fmla="*/ 1717 h 3803"/>
                <a:gd name="T28" fmla="*/ 158 w 2752"/>
                <a:gd name="T29" fmla="*/ 1733 h 3803"/>
                <a:gd name="T30" fmla="*/ 185 w 2752"/>
                <a:gd name="T31" fmla="*/ 1779 h 3803"/>
                <a:gd name="T32" fmla="*/ 266 w 2752"/>
                <a:gd name="T33" fmla="*/ 1815 h 3803"/>
                <a:gd name="T34" fmla="*/ 315 w 2752"/>
                <a:gd name="T35" fmla="*/ 1848 h 3803"/>
                <a:gd name="T36" fmla="*/ 341 w 2752"/>
                <a:gd name="T37" fmla="*/ 1928 h 3803"/>
                <a:gd name="T38" fmla="*/ 351 w 2752"/>
                <a:gd name="T39" fmla="*/ 2270 h 3803"/>
                <a:gd name="T40" fmla="*/ 323 w 2752"/>
                <a:gd name="T41" fmla="*/ 2430 h 3803"/>
                <a:gd name="T42" fmla="*/ 246 w 2752"/>
                <a:gd name="T43" fmla="*/ 2523 h 3803"/>
                <a:gd name="T44" fmla="*/ 238 w 2752"/>
                <a:gd name="T45" fmla="*/ 2554 h 3803"/>
                <a:gd name="T46" fmla="*/ 291 w 2752"/>
                <a:gd name="T47" fmla="*/ 2580 h 3803"/>
                <a:gd name="T48" fmla="*/ 300 w 2752"/>
                <a:gd name="T49" fmla="*/ 2624 h 3803"/>
                <a:gd name="T50" fmla="*/ 357 w 2752"/>
                <a:gd name="T51" fmla="*/ 2698 h 3803"/>
                <a:gd name="T52" fmla="*/ 462 w 2752"/>
                <a:gd name="T53" fmla="*/ 2833 h 3803"/>
                <a:gd name="T54" fmla="*/ 509 w 2752"/>
                <a:gd name="T55" fmla="*/ 2859 h 3803"/>
                <a:gd name="T56" fmla="*/ 631 w 2752"/>
                <a:gd name="T57" fmla="*/ 2848 h 3803"/>
                <a:gd name="T58" fmla="*/ 677 w 2752"/>
                <a:gd name="T59" fmla="*/ 2868 h 3803"/>
                <a:gd name="T60" fmla="*/ 685 w 2752"/>
                <a:gd name="T61" fmla="*/ 2923 h 3803"/>
                <a:gd name="T62" fmla="*/ 712 w 2752"/>
                <a:gd name="T63" fmla="*/ 3030 h 3803"/>
                <a:gd name="T64" fmla="*/ 700 w 2752"/>
                <a:gd name="T65" fmla="*/ 3059 h 3803"/>
                <a:gd name="T66" fmla="*/ 643 w 2752"/>
                <a:gd name="T67" fmla="*/ 3066 h 3803"/>
                <a:gd name="T68" fmla="*/ 595 w 2752"/>
                <a:gd name="T69" fmla="*/ 3091 h 3803"/>
                <a:gd name="T70" fmla="*/ 562 w 2752"/>
                <a:gd name="T71" fmla="*/ 3214 h 3803"/>
                <a:gd name="T72" fmla="*/ 539 w 2752"/>
                <a:gd name="T73" fmla="*/ 3255 h 3803"/>
                <a:gd name="T74" fmla="*/ 514 w 2752"/>
                <a:gd name="T75" fmla="*/ 3290 h 3803"/>
                <a:gd name="T76" fmla="*/ 530 w 2752"/>
                <a:gd name="T77" fmla="*/ 3314 h 3803"/>
                <a:gd name="T78" fmla="*/ 583 w 2752"/>
                <a:gd name="T79" fmla="*/ 3350 h 3803"/>
                <a:gd name="T80" fmla="*/ 598 w 2752"/>
                <a:gd name="T81" fmla="*/ 3406 h 3803"/>
                <a:gd name="T82" fmla="*/ 635 w 2752"/>
                <a:gd name="T83" fmla="*/ 3481 h 3803"/>
                <a:gd name="T84" fmla="*/ 694 w 2752"/>
                <a:gd name="T85" fmla="*/ 3659 h 3803"/>
                <a:gd name="T86" fmla="*/ 715 w 2752"/>
                <a:gd name="T87" fmla="*/ 3720 h 3803"/>
                <a:gd name="T88" fmla="*/ 757 w 2752"/>
                <a:gd name="T89" fmla="*/ 3760 h 3803"/>
                <a:gd name="T90" fmla="*/ 826 w 2752"/>
                <a:gd name="T91" fmla="*/ 3786 h 3803"/>
                <a:gd name="T92" fmla="*/ 964 w 2752"/>
                <a:gd name="T93" fmla="*/ 3534 h 3803"/>
                <a:gd name="T94" fmla="*/ 1550 w 2752"/>
                <a:gd name="T95" fmla="*/ 2592 h 3803"/>
                <a:gd name="T96" fmla="*/ 2223 w 2752"/>
                <a:gd name="T97" fmla="*/ 2288 h 3803"/>
                <a:gd name="T98" fmla="*/ 2232 w 2752"/>
                <a:gd name="T99" fmla="*/ 1385 h 3803"/>
                <a:gd name="T100" fmla="*/ 2730 w 2752"/>
                <a:gd name="T101" fmla="*/ 706 h 3803"/>
                <a:gd name="T102" fmla="*/ 1889 w 2752"/>
                <a:gd name="T103" fmla="*/ 538 h 3803"/>
                <a:gd name="T104" fmla="*/ 1605 w 2752"/>
                <a:gd name="T105" fmla="*/ 612 h 3803"/>
                <a:gd name="T106" fmla="*/ 1358 w 2752"/>
                <a:gd name="T107" fmla="*/ 130 h 3803"/>
                <a:gd name="T108" fmla="*/ 1078 w 2752"/>
                <a:gd name="T109" fmla="*/ 63 h 38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2" h="3803">
                  <a:moveTo>
                    <a:pt x="992" y="0"/>
                  </a:moveTo>
                  <a:lnTo>
                    <a:pt x="979" y="6"/>
                  </a:lnTo>
                  <a:lnTo>
                    <a:pt x="990" y="8"/>
                  </a:lnTo>
                  <a:lnTo>
                    <a:pt x="967" y="44"/>
                  </a:lnTo>
                  <a:lnTo>
                    <a:pt x="946" y="81"/>
                  </a:lnTo>
                  <a:lnTo>
                    <a:pt x="937" y="100"/>
                  </a:lnTo>
                  <a:lnTo>
                    <a:pt x="929" y="119"/>
                  </a:lnTo>
                  <a:lnTo>
                    <a:pt x="920" y="137"/>
                  </a:lnTo>
                  <a:lnTo>
                    <a:pt x="913" y="157"/>
                  </a:lnTo>
                  <a:lnTo>
                    <a:pt x="908" y="176"/>
                  </a:lnTo>
                  <a:lnTo>
                    <a:pt x="903" y="195"/>
                  </a:lnTo>
                  <a:lnTo>
                    <a:pt x="899" y="215"/>
                  </a:lnTo>
                  <a:lnTo>
                    <a:pt x="896" y="235"/>
                  </a:lnTo>
                  <a:lnTo>
                    <a:pt x="895" y="254"/>
                  </a:lnTo>
                  <a:lnTo>
                    <a:pt x="894" y="274"/>
                  </a:lnTo>
                  <a:lnTo>
                    <a:pt x="895" y="295"/>
                  </a:lnTo>
                  <a:lnTo>
                    <a:pt x="898" y="314"/>
                  </a:lnTo>
                  <a:lnTo>
                    <a:pt x="896" y="329"/>
                  </a:lnTo>
                  <a:lnTo>
                    <a:pt x="894" y="342"/>
                  </a:lnTo>
                  <a:lnTo>
                    <a:pt x="891" y="356"/>
                  </a:lnTo>
                  <a:lnTo>
                    <a:pt x="887" y="369"/>
                  </a:lnTo>
                  <a:lnTo>
                    <a:pt x="884" y="381"/>
                  </a:lnTo>
                  <a:lnTo>
                    <a:pt x="879" y="395"/>
                  </a:lnTo>
                  <a:lnTo>
                    <a:pt x="875" y="407"/>
                  </a:lnTo>
                  <a:lnTo>
                    <a:pt x="869" y="421"/>
                  </a:lnTo>
                  <a:lnTo>
                    <a:pt x="863" y="433"/>
                  </a:lnTo>
                  <a:lnTo>
                    <a:pt x="856" y="446"/>
                  </a:lnTo>
                  <a:lnTo>
                    <a:pt x="849" y="458"/>
                  </a:lnTo>
                  <a:lnTo>
                    <a:pt x="842" y="470"/>
                  </a:lnTo>
                  <a:lnTo>
                    <a:pt x="834" y="482"/>
                  </a:lnTo>
                  <a:lnTo>
                    <a:pt x="824" y="494"/>
                  </a:lnTo>
                  <a:lnTo>
                    <a:pt x="815" y="506"/>
                  </a:lnTo>
                  <a:lnTo>
                    <a:pt x="805" y="517"/>
                  </a:lnTo>
                  <a:lnTo>
                    <a:pt x="799" y="539"/>
                  </a:lnTo>
                  <a:lnTo>
                    <a:pt x="794" y="558"/>
                  </a:lnTo>
                  <a:lnTo>
                    <a:pt x="789" y="577"/>
                  </a:lnTo>
                  <a:lnTo>
                    <a:pt x="783" y="596"/>
                  </a:lnTo>
                  <a:lnTo>
                    <a:pt x="776" y="612"/>
                  </a:lnTo>
                  <a:lnTo>
                    <a:pt x="769" y="628"/>
                  </a:lnTo>
                  <a:lnTo>
                    <a:pt x="762" y="643"/>
                  </a:lnTo>
                  <a:lnTo>
                    <a:pt x="755" y="658"/>
                  </a:lnTo>
                  <a:lnTo>
                    <a:pt x="740" y="686"/>
                  </a:lnTo>
                  <a:lnTo>
                    <a:pt x="725" y="711"/>
                  </a:lnTo>
                  <a:lnTo>
                    <a:pt x="709" y="738"/>
                  </a:lnTo>
                  <a:lnTo>
                    <a:pt x="694" y="766"/>
                  </a:lnTo>
                  <a:lnTo>
                    <a:pt x="693" y="782"/>
                  </a:lnTo>
                  <a:lnTo>
                    <a:pt x="690" y="797"/>
                  </a:lnTo>
                  <a:lnTo>
                    <a:pt x="687" y="813"/>
                  </a:lnTo>
                  <a:lnTo>
                    <a:pt x="682" y="827"/>
                  </a:lnTo>
                  <a:lnTo>
                    <a:pt x="678" y="842"/>
                  </a:lnTo>
                  <a:lnTo>
                    <a:pt x="672" y="856"/>
                  </a:lnTo>
                  <a:lnTo>
                    <a:pt x="666" y="870"/>
                  </a:lnTo>
                  <a:lnTo>
                    <a:pt x="659" y="883"/>
                  </a:lnTo>
                  <a:lnTo>
                    <a:pt x="651" y="896"/>
                  </a:lnTo>
                  <a:lnTo>
                    <a:pt x="642" y="908"/>
                  </a:lnTo>
                  <a:lnTo>
                    <a:pt x="633" y="920"/>
                  </a:lnTo>
                  <a:lnTo>
                    <a:pt x="622" y="932"/>
                  </a:lnTo>
                  <a:lnTo>
                    <a:pt x="610" y="942"/>
                  </a:lnTo>
                  <a:lnTo>
                    <a:pt x="598" y="954"/>
                  </a:lnTo>
                  <a:lnTo>
                    <a:pt x="584" y="963"/>
                  </a:lnTo>
                  <a:lnTo>
                    <a:pt x="570" y="973"/>
                  </a:lnTo>
                  <a:lnTo>
                    <a:pt x="525" y="1099"/>
                  </a:lnTo>
                  <a:lnTo>
                    <a:pt x="521" y="1122"/>
                  </a:lnTo>
                  <a:lnTo>
                    <a:pt x="515" y="1145"/>
                  </a:lnTo>
                  <a:lnTo>
                    <a:pt x="508" y="1166"/>
                  </a:lnTo>
                  <a:lnTo>
                    <a:pt x="499" y="1185"/>
                  </a:lnTo>
                  <a:lnTo>
                    <a:pt x="488" y="1204"/>
                  </a:lnTo>
                  <a:lnTo>
                    <a:pt x="476" y="1221"/>
                  </a:lnTo>
                  <a:lnTo>
                    <a:pt x="461" y="1238"/>
                  </a:lnTo>
                  <a:lnTo>
                    <a:pt x="446" y="1254"/>
                  </a:lnTo>
                  <a:lnTo>
                    <a:pt x="437" y="1260"/>
                  </a:lnTo>
                  <a:lnTo>
                    <a:pt x="430" y="1267"/>
                  </a:lnTo>
                  <a:lnTo>
                    <a:pt x="422" y="1275"/>
                  </a:lnTo>
                  <a:lnTo>
                    <a:pt x="414" y="1284"/>
                  </a:lnTo>
                  <a:lnTo>
                    <a:pt x="407" y="1293"/>
                  </a:lnTo>
                  <a:lnTo>
                    <a:pt x="401" y="1302"/>
                  </a:lnTo>
                  <a:lnTo>
                    <a:pt x="395" y="1313"/>
                  </a:lnTo>
                  <a:lnTo>
                    <a:pt x="389" y="1323"/>
                  </a:lnTo>
                  <a:lnTo>
                    <a:pt x="377" y="1346"/>
                  </a:lnTo>
                  <a:lnTo>
                    <a:pt x="367" y="1371"/>
                  </a:lnTo>
                  <a:lnTo>
                    <a:pt x="358" y="1398"/>
                  </a:lnTo>
                  <a:lnTo>
                    <a:pt x="349" y="1428"/>
                  </a:lnTo>
                  <a:lnTo>
                    <a:pt x="0" y="1687"/>
                  </a:lnTo>
                  <a:lnTo>
                    <a:pt x="5" y="1695"/>
                  </a:lnTo>
                  <a:lnTo>
                    <a:pt x="9" y="1704"/>
                  </a:lnTo>
                  <a:lnTo>
                    <a:pt x="14" y="1709"/>
                  </a:lnTo>
                  <a:lnTo>
                    <a:pt x="19" y="1714"/>
                  </a:lnTo>
                  <a:lnTo>
                    <a:pt x="24" y="1718"/>
                  </a:lnTo>
                  <a:lnTo>
                    <a:pt x="30" y="1721"/>
                  </a:lnTo>
                  <a:lnTo>
                    <a:pt x="35" y="1724"/>
                  </a:lnTo>
                  <a:lnTo>
                    <a:pt x="41" y="1725"/>
                  </a:lnTo>
                  <a:lnTo>
                    <a:pt x="52" y="1727"/>
                  </a:lnTo>
                  <a:lnTo>
                    <a:pt x="64" y="1726"/>
                  </a:lnTo>
                  <a:lnTo>
                    <a:pt x="76" y="1724"/>
                  </a:lnTo>
                  <a:lnTo>
                    <a:pt x="88" y="1722"/>
                  </a:lnTo>
                  <a:lnTo>
                    <a:pt x="100" y="1719"/>
                  </a:lnTo>
                  <a:lnTo>
                    <a:pt x="112" y="1718"/>
                  </a:lnTo>
                  <a:lnTo>
                    <a:pt x="119" y="1717"/>
                  </a:lnTo>
                  <a:lnTo>
                    <a:pt x="124" y="1718"/>
                  </a:lnTo>
                  <a:lnTo>
                    <a:pt x="130" y="1718"/>
                  </a:lnTo>
                  <a:lnTo>
                    <a:pt x="136" y="1719"/>
                  </a:lnTo>
                  <a:lnTo>
                    <a:pt x="141" y="1721"/>
                  </a:lnTo>
                  <a:lnTo>
                    <a:pt x="148" y="1724"/>
                  </a:lnTo>
                  <a:lnTo>
                    <a:pt x="153" y="1727"/>
                  </a:lnTo>
                  <a:lnTo>
                    <a:pt x="158" y="1733"/>
                  </a:lnTo>
                  <a:lnTo>
                    <a:pt x="163" y="1738"/>
                  </a:lnTo>
                  <a:lnTo>
                    <a:pt x="168" y="1744"/>
                  </a:lnTo>
                  <a:lnTo>
                    <a:pt x="173" y="1752"/>
                  </a:lnTo>
                  <a:lnTo>
                    <a:pt x="179" y="1761"/>
                  </a:lnTo>
                  <a:lnTo>
                    <a:pt x="180" y="1768"/>
                  </a:lnTo>
                  <a:lnTo>
                    <a:pt x="182" y="1774"/>
                  </a:lnTo>
                  <a:lnTo>
                    <a:pt x="185" y="1779"/>
                  </a:lnTo>
                  <a:lnTo>
                    <a:pt x="188" y="1783"/>
                  </a:lnTo>
                  <a:lnTo>
                    <a:pt x="192" y="1787"/>
                  </a:lnTo>
                  <a:lnTo>
                    <a:pt x="197" y="1791"/>
                  </a:lnTo>
                  <a:lnTo>
                    <a:pt x="202" y="1795"/>
                  </a:lnTo>
                  <a:lnTo>
                    <a:pt x="209" y="1797"/>
                  </a:lnTo>
                  <a:lnTo>
                    <a:pt x="235" y="1806"/>
                  </a:lnTo>
                  <a:lnTo>
                    <a:pt x="266" y="1815"/>
                  </a:lnTo>
                  <a:lnTo>
                    <a:pt x="274" y="1818"/>
                  </a:lnTo>
                  <a:lnTo>
                    <a:pt x="281" y="1821"/>
                  </a:lnTo>
                  <a:lnTo>
                    <a:pt x="288" y="1826"/>
                  </a:lnTo>
                  <a:lnTo>
                    <a:pt x="296" y="1831"/>
                  </a:lnTo>
                  <a:lnTo>
                    <a:pt x="303" y="1836"/>
                  </a:lnTo>
                  <a:lnTo>
                    <a:pt x="309" y="1842"/>
                  </a:lnTo>
                  <a:lnTo>
                    <a:pt x="315" y="1848"/>
                  </a:lnTo>
                  <a:lnTo>
                    <a:pt x="320" y="1857"/>
                  </a:lnTo>
                  <a:lnTo>
                    <a:pt x="326" y="1866"/>
                  </a:lnTo>
                  <a:lnTo>
                    <a:pt x="330" y="1875"/>
                  </a:lnTo>
                  <a:lnTo>
                    <a:pt x="334" y="1887"/>
                  </a:lnTo>
                  <a:lnTo>
                    <a:pt x="337" y="1899"/>
                  </a:lnTo>
                  <a:lnTo>
                    <a:pt x="339" y="1913"/>
                  </a:lnTo>
                  <a:lnTo>
                    <a:pt x="341" y="1928"/>
                  </a:lnTo>
                  <a:lnTo>
                    <a:pt x="341" y="1945"/>
                  </a:lnTo>
                  <a:lnTo>
                    <a:pt x="341" y="1962"/>
                  </a:lnTo>
                  <a:lnTo>
                    <a:pt x="345" y="2147"/>
                  </a:lnTo>
                  <a:lnTo>
                    <a:pt x="348" y="2180"/>
                  </a:lnTo>
                  <a:lnTo>
                    <a:pt x="350" y="2212"/>
                  </a:lnTo>
                  <a:lnTo>
                    <a:pt x="351" y="2242"/>
                  </a:lnTo>
                  <a:lnTo>
                    <a:pt x="351" y="2270"/>
                  </a:lnTo>
                  <a:lnTo>
                    <a:pt x="350" y="2297"/>
                  </a:lnTo>
                  <a:lnTo>
                    <a:pt x="348" y="2323"/>
                  </a:lnTo>
                  <a:lnTo>
                    <a:pt x="345" y="2347"/>
                  </a:lnTo>
                  <a:lnTo>
                    <a:pt x="341" y="2370"/>
                  </a:lnTo>
                  <a:lnTo>
                    <a:pt x="336" y="2392"/>
                  </a:lnTo>
                  <a:lnTo>
                    <a:pt x="331" y="2411"/>
                  </a:lnTo>
                  <a:lnTo>
                    <a:pt x="323" y="2430"/>
                  </a:lnTo>
                  <a:lnTo>
                    <a:pt x="315" y="2447"/>
                  </a:lnTo>
                  <a:lnTo>
                    <a:pt x="307" y="2463"/>
                  </a:lnTo>
                  <a:lnTo>
                    <a:pt x="298" y="2477"/>
                  </a:lnTo>
                  <a:lnTo>
                    <a:pt x="286" y="2491"/>
                  </a:lnTo>
                  <a:lnTo>
                    <a:pt x="275" y="2502"/>
                  </a:lnTo>
                  <a:lnTo>
                    <a:pt x="258" y="2514"/>
                  </a:lnTo>
                  <a:lnTo>
                    <a:pt x="246" y="2523"/>
                  </a:lnTo>
                  <a:lnTo>
                    <a:pt x="238" y="2531"/>
                  </a:lnTo>
                  <a:lnTo>
                    <a:pt x="233" y="2538"/>
                  </a:lnTo>
                  <a:lnTo>
                    <a:pt x="232" y="2542"/>
                  </a:lnTo>
                  <a:lnTo>
                    <a:pt x="232" y="2545"/>
                  </a:lnTo>
                  <a:lnTo>
                    <a:pt x="233" y="2547"/>
                  </a:lnTo>
                  <a:lnTo>
                    <a:pt x="234" y="2549"/>
                  </a:lnTo>
                  <a:lnTo>
                    <a:pt x="238" y="2554"/>
                  </a:lnTo>
                  <a:lnTo>
                    <a:pt x="244" y="2557"/>
                  </a:lnTo>
                  <a:lnTo>
                    <a:pt x="257" y="2563"/>
                  </a:lnTo>
                  <a:lnTo>
                    <a:pt x="274" y="2568"/>
                  </a:lnTo>
                  <a:lnTo>
                    <a:pt x="281" y="2572"/>
                  </a:lnTo>
                  <a:lnTo>
                    <a:pt x="286" y="2576"/>
                  </a:lnTo>
                  <a:lnTo>
                    <a:pt x="289" y="2578"/>
                  </a:lnTo>
                  <a:lnTo>
                    <a:pt x="291" y="2580"/>
                  </a:lnTo>
                  <a:lnTo>
                    <a:pt x="292" y="2582"/>
                  </a:lnTo>
                  <a:lnTo>
                    <a:pt x="293" y="2584"/>
                  </a:lnTo>
                  <a:lnTo>
                    <a:pt x="293" y="2593"/>
                  </a:lnTo>
                  <a:lnTo>
                    <a:pt x="294" y="2602"/>
                  </a:lnTo>
                  <a:lnTo>
                    <a:pt x="296" y="2609"/>
                  </a:lnTo>
                  <a:lnTo>
                    <a:pt x="298" y="2617"/>
                  </a:lnTo>
                  <a:lnTo>
                    <a:pt x="300" y="2624"/>
                  </a:lnTo>
                  <a:lnTo>
                    <a:pt x="303" y="2632"/>
                  </a:lnTo>
                  <a:lnTo>
                    <a:pt x="307" y="2639"/>
                  </a:lnTo>
                  <a:lnTo>
                    <a:pt x="311" y="2646"/>
                  </a:lnTo>
                  <a:lnTo>
                    <a:pt x="320" y="2659"/>
                  </a:lnTo>
                  <a:lnTo>
                    <a:pt x="332" y="2672"/>
                  </a:lnTo>
                  <a:lnTo>
                    <a:pt x="344" y="2685"/>
                  </a:lnTo>
                  <a:lnTo>
                    <a:pt x="357" y="2698"/>
                  </a:lnTo>
                  <a:lnTo>
                    <a:pt x="384" y="2725"/>
                  </a:lnTo>
                  <a:lnTo>
                    <a:pt x="412" y="2754"/>
                  </a:lnTo>
                  <a:lnTo>
                    <a:pt x="425" y="2769"/>
                  </a:lnTo>
                  <a:lnTo>
                    <a:pt x="437" y="2787"/>
                  </a:lnTo>
                  <a:lnTo>
                    <a:pt x="449" y="2805"/>
                  </a:lnTo>
                  <a:lnTo>
                    <a:pt x="459" y="2826"/>
                  </a:lnTo>
                  <a:lnTo>
                    <a:pt x="462" y="2833"/>
                  </a:lnTo>
                  <a:lnTo>
                    <a:pt x="467" y="2841"/>
                  </a:lnTo>
                  <a:lnTo>
                    <a:pt x="472" y="2846"/>
                  </a:lnTo>
                  <a:lnTo>
                    <a:pt x="479" y="2850"/>
                  </a:lnTo>
                  <a:lnTo>
                    <a:pt x="485" y="2854"/>
                  </a:lnTo>
                  <a:lnTo>
                    <a:pt x="493" y="2856"/>
                  </a:lnTo>
                  <a:lnTo>
                    <a:pt x="500" y="2858"/>
                  </a:lnTo>
                  <a:lnTo>
                    <a:pt x="509" y="2859"/>
                  </a:lnTo>
                  <a:lnTo>
                    <a:pt x="526" y="2859"/>
                  </a:lnTo>
                  <a:lnTo>
                    <a:pt x="545" y="2857"/>
                  </a:lnTo>
                  <a:lnTo>
                    <a:pt x="565" y="2855"/>
                  </a:lnTo>
                  <a:lnTo>
                    <a:pt x="584" y="2852"/>
                  </a:lnTo>
                  <a:lnTo>
                    <a:pt x="604" y="2849"/>
                  </a:lnTo>
                  <a:lnTo>
                    <a:pt x="621" y="2848"/>
                  </a:lnTo>
                  <a:lnTo>
                    <a:pt x="631" y="2848"/>
                  </a:lnTo>
                  <a:lnTo>
                    <a:pt x="639" y="2849"/>
                  </a:lnTo>
                  <a:lnTo>
                    <a:pt x="647" y="2850"/>
                  </a:lnTo>
                  <a:lnTo>
                    <a:pt x="655" y="2852"/>
                  </a:lnTo>
                  <a:lnTo>
                    <a:pt x="661" y="2854"/>
                  </a:lnTo>
                  <a:lnTo>
                    <a:pt x="667" y="2858"/>
                  </a:lnTo>
                  <a:lnTo>
                    <a:pt x="673" y="2863"/>
                  </a:lnTo>
                  <a:lnTo>
                    <a:pt x="677" y="2868"/>
                  </a:lnTo>
                  <a:lnTo>
                    <a:pt x="681" y="2876"/>
                  </a:lnTo>
                  <a:lnTo>
                    <a:pt x="685" y="2884"/>
                  </a:lnTo>
                  <a:lnTo>
                    <a:pt x="687" y="2894"/>
                  </a:lnTo>
                  <a:lnTo>
                    <a:pt x="688" y="2906"/>
                  </a:lnTo>
                  <a:lnTo>
                    <a:pt x="687" y="2911"/>
                  </a:lnTo>
                  <a:lnTo>
                    <a:pt x="685" y="2917"/>
                  </a:lnTo>
                  <a:lnTo>
                    <a:pt x="685" y="2923"/>
                  </a:lnTo>
                  <a:lnTo>
                    <a:pt x="685" y="2930"/>
                  </a:lnTo>
                  <a:lnTo>
                    <a:pt x="686" y="2942"/>
                  </a:lnTo>
                  <a:lnTo>
                    <a:pt x="689" y="2954"/>
                  </a:lnTo>
                  <a:lnTo>
                    <a:pt x="698" y="2981"/>
                  </a:lnTo>
                  <a:lnTo>
                    <a:pt x="707" y="3007"/>
                  </a:lnTo>
                  <a:lnTo>
                    <a:pt x="710" y="3018"/>
                  </a:lnTo>
                  <a:lnTo>
                    <a:pt x="712" y="3030"/>
                  </a:lnTo>
                  <a:lnTo>
                    <a:pt x="712" y="3035"/>
                  </a:lnTo>
                  <a:lnTo>
                    <a:pt x="712" y="3040"/>
                  </a:lnTo>
                  <a:lnTo>
                    <a:pt x="711" y="3044"/>
                  </a:lnTo>
                  <a:lnTo>
                    <a:pt x="710" y="3048"/>
                  </a:lnTo>
                  <a:lnTo>
                    <a:pt x="707" y="3053"/>
                  </a:lnTo>
                  <a:lnTo>
                    <a:pt x="704" y="3056"/>
                  </a:lnTo>
                  <a:lnTo>
                    <a:pt x="700" y="3059"/>
                  </a:lnTo>
                  <a:lnTo>
                    <a:pt x="695" y="3062"/>
                  </a:lnTo>
                  <a:lnTo>
                    <a:pt x="690" y="3064"/>
                  </a:lnTo>
                  <a:lnTo>
                    <a:pt x="682" y="3066"/>
                  </a:lnTo>
                  <a:lnTo>
                    <a:pt x="674" y="3067"/>
                  </a:lnTo>
                  <a:lnTo>
                    <a:pt x="665" y="3068"/>
                  </a:lnTo>
                  <a:lnTo>
                    <a:pt x="654" y="3066"/>
                  </a:lnTo>
                  <a:lnTo>
                    <a:pt x="643" y="3066"/>
                  </a:lnTo>
                  <a:lnTo>
                    <a:pt x="634" y="3067"/>
                  </a:lnTo>
                  <a:lnTo>
                    <a:pt x="626" y="3069"/>
                  </a:lnTo>
                  <a:lnTo>
                    <a:pt x="617" y="3071"/>
                  </a:lnTo>
                  <a:lnTo>
                    <a:pt x="611" y="3075"/>
                  </a:lnTo>
                  <a:lnTo>
                    <a:pt x="605" y="3080"/>
                  </a:lnTo>
                  <a:lnTo>
                    <a:pt x="600" y="3085"/>
                  </a:lnTo>
                  <a:lnTo>
                    <a:pt x="595" y="3091"/>
                  </a:lnTo>
                  <a:lnTo>
                    <a:pt x="590" y="3097"/>
                  </a:lnTo>
                  <a:lnTo>
                    <a:pt x="587" y="3104"/>
                  </a:lnTo>
                  <a:lnTo>
                    <a:pt x="584" y="3112"/>
                  </a:lnTo>
                  <a:lnTo>
                    <a:pt x="579" y="3128"/>
                  </a:lnTo>
                  <a:lnTo>
                    <a:pt x="575" y="3145"/>
                  </a:lnTo>
                  <a:lnTo>
                    <a:pt x="569" y="3181"/>
                  </a:lnTo>
                  <a:lnTo>
                    <a:pt x="562" y="3214"/>
                  </a:lnTo>
                  <a:lnTo>
                    <a:pt x="560" y="3222"/>
                  </a:lnTo>
                  <a:lnTo>
                    <a:pt x="557" y="3228"/>
                  </a:lnTo>
                  <a:lnTo>
                    <a:pt x="554" y="3236"/>
                  </a:lnTo>
                  <a:lnTo>
                    <a:pt x="551" y="3242"/>
                  </a:lnTo>
                  <a:lnTo>
                    <a:pt x="548" y="3247"/>
                  </a:lnTo>
                  <a:lnTo>
                    <a:pt x="543" y="3251"/>
                  </a:lnTo>
                  <a:lnTo>
                    <a:pt x="539" y="3255"/>
                  </a:lnTo>
                  <a:lnTo>
                    <a:pt x="532" y="3258"/>
                  </a:lnTo>
                  <a:lnTo>
                    <a:pt x="527" y="3265"/>
                  </a:lnTo>
                  <a:lnTo>
                    <a:pt x="522" y="3270"/>
                  </a:lnTo>
                  <a:lnTo>
                    <a:pt x="519" y="3276"/>
                  </a:lnTo>
                  <a:lnTo>
                    <a:pt x="516" y="3280"/>
                  </a:lnTo>
                  <a:lnTo>
                    <a:pt x="514" y="3285"/>
                  </a:lnTo>
                  <a:lnTo>
                    <a:pt x="514" y="3290"/>
                  </a:lnTo>
                  <a:lnTo>
                    <a:pt x="514" y="3294"/>
                  </a:lnTo>
                  <a:lnTo>
                    <a:pt x="514" y="3297"/>
                  </a:lnTo>
                  <a:lnTo>
                    <a:pt x="516" y="3300"/>
                  </a:lnTo>
                  <a:lnTo>
                    <a:pt x="518" y="3303"/>
                  </a:lnTo>
                  <a:lnTo>
                    <a:pt x="520" y="3306"/>
                  </a:lnTo>
                  <a:lnTo>
                    <a:pt x="523" y="3309"/>
                  </a:lnTo>
                  <a:lnTo>
                    <a:pt x="530" y="3314"/>
                  </a:lnTo>
                  <a:lnTo>
                    <a:pt x="539" y="3318"/>
                  </a:lnTo>
                  <a:lnTo>
                    <a:pt x="549" y="3324"/>
                  </a:lnTo>
                  <a:lnTo>
                    <a:pt x="558" y="3329"/>
                  </a:lnTo>
                  <a:lnTo>
                    <a:pt x="568" y="3335"/>
                  </a:lnTo>
                  <a:lnTo>
                    <a:pt x="576" y="3341"/>
                  </a:lnTo>
                  <a:lnTo>
                    <a:pt x="580" y="3345"/>
                  </a:lnTo>
                  <a:lnTo>
                    <a:pt x="583" y="3350"/>
                  </a:lnTo>
                  <a:lnTo>
                    <a:pt x="586" y="3354"/>
                  </a:lnTo>
                  <a:lnTo>
                    <a:pt x="589" y="3359"/>
                  </a:lnTo>
                  <a:lnTo>
                    <a:pt x="591" y="3364"/>
                  </a:lnTo>
                  <a:lnTo>
                    <a:pt x="592" y="3370"/>
                  </a:lnTo>
                  <a:lnTo>
                    <a:pt x="593" y="3376"/>
                  </a:lnTo>
                  <a:lnTo>
                    <a:pt x="593" y="3383"/>
                  </a:lnTo>
                  <a:lnTo>
                    <a:pt x="598" y="3406"/>
                  </a:lnTo>
                  <a:lnTo>
                    <a:pt x="603" y="3427"/>
                  </a:lnTo>
                  <a:lnTo>
                    <a:pt x="610" y="3445"/>
                  </a:lnTo>
                  <a:lnTo>
                    <a:pt x="617" y="3460"/>
                  </a:lnTo>
                  <a:lnTo>
                    <a:pt x="621" y="3466"/>
                  </a:lnTo>
                  <a:lnTo>
                    <a:pt x="626" y="3472"/>
                  </a:lnTo>
                  <a:lnTo>
                    <a:pt x="630" y="3477"/>
                  </a:lnTo>
                  <a:lnTo>
                    <a:pt x="635" y="3481"/>
                  </a:lnTo>
                  <a:lnTo>
                    <a:pt x="640" y="3484"/>
                  </a:lnTo>
                  <a:lnTo>
                    <a:pt x="645" y="3486"/>
                  </a:lnTo>
                  <a:lnTo>
                    <a:pt x="651" y="3487"/>
                  </a:lnTo>
                  <a:lnTo>
                    <a:pt x="657" y="3488"/>
                  </a:lnTo>
                  <a:lnTo>
                    <a:pt x="675" y="3645"/>
                  </a:lnTo>
                  <a:lnTo>
                    <a:pt x="686" y="3652"/>
                  </a:lnTo>
                  <a:lnTo>
                    <a:pt x="694" y="3659"/>
                  </a:lnTo>
                  <a:lnTo>
                    <a:pt x="699" y="3666"/>
                  </a:lnTo>
                  <a:lnTo>
                    <a:pt x="704" y="3675"/>
                  </a:lnTo>
                  <a:lnTo>
                    <a:pt x="707" y="3684"/>
                  </a:lnTo>
                  <a:lnTo>
                    <a:pt x="709" y="3693"/>
                  </a:lnTo>
                  <a:lnTo>
                    <a:pt x="711" y="3702"/>
                  </a:lnTo>
                  <a:lnTo>
                    <a:pt x="714" y="3712"/>
                  </a:lnTo>
                  <a:lnTo>
                    <a:pt x="715" y="3720"/>
                  </a:lnTo>
                  <a:lnTo>
                    <a:pt x="717" y="3728"/>
                  </a:lnTo>
                  <a:lnTo>
                    <a:pt x="720" y="3736"/>
                  </a:lnTo>
                  <a:lnTo>
                    <a:pt x="724" y="3744"/>
                  </a:lnTo>
                  <a:lnTo>
                    <a:pt x="729" y="3749"/>
                  </a:lnTo>
                  <a:lnTo>
                    <a:pt x="736" y="3754"/>
                  </a:lnTo>
                  <a:lnTo>
                    <a:pt x="746" y="3758"/>
                  </a:lnTo>
                  <a:lnTo>
                    <a:pt x="757" y="3760"/>
                  </a:lnTo>
                  <a:lnTo>
                    <a:pt x="763" y="3760"/>
                  </a:lnTo>
                  <a:lnTo>
                    <a:pt x="770" y="3761"/>
                  </a:lnTo>
                  <a:lnTo>
                    <a:pt x="778" y="3763"/>
                  </a:lnTo>
                  <a:lnTo>
                    <a:pt x="785" y="3765"/>
                  </a:lnTo>
                  <a:lnTo>
                    <a:pt x="798" y="3772"/>
                  </a:lnTo>
                  <a:lnTo>
                    <a:pt x="813" y="3779"/>
                  </a:lnTo>
                  <a:lnTo>
                    <a:pt x="826" y="3786"/>
                  </a:lnTo>
                  <a:lnTo>
                    <a:pt x="840" y="3793"/>
                  </a:lnTo>
                  <a:lnTo>
                    <a:pt x="853" y="3800"/>
                  </a:lnTo>
                  <a:lnTo>
                    <a:pt x="865" y="3803"/>
                  </a:lnTo>
                  <a:lnTo>
                    <a:pt x="884" y="3800"/>
                  </a:lnTo>
                  <a:lnTo>
                    <a:pt x="915" y="3736"/>
                  </a:lnTo>
                  <a:lnTo>
                    <a:pt x="925" y="3608"/>
                  </a:lnTo>
                  <a:lnTo>
                    <a:pt x="964" y="3534"/>
                  </a:lnTo>
                  <a:lnTo>
                    <a:pt x="906" y="3442"/>
                  </a:lnTo>
                  <a:lnTo>
                    <a:pt x="921" y="3381"/>
                  </a:lnTo>
                  <a:lnTo>
                    <a:pt x="921" y="3264"/>
                  </a:lnTo>
                  <a:lnTo>
                    <a:pt x="1031" y="3060"/>
                  </a:lnTo>
                  <a:lnTo>
                    <a:pt x="1162" y="2754"/>
                  </a:lnTo>
                  <a:lnTo>
                    <a:pt x="1402" y="2681"/>
                  </a:lnTo>
                  <a:lnTo>
                    <a:pt x="1550" y="2592"/>
                  </a:lnTo>
                  <a:lnTo>
                    <a:pt x="1674" y="2483"/>
                  </a:lnTo>
                  <a:lnTo>
                    <a:pt x="1761" y="2430"/>
                  </a:lnTo>
                  <a:lnTo>
                    <a:pt x="1877" y="2421"/>
                  </a:lnTo>
                  <a:lnTo>
                    <a:pt x="2003" y="2468"/>
                  </a:lnTo>
                  <a:lnTo>
                    <a:pt x="2072" y="2451"/>
                  </a:lnTo>
                  <a:lnTo>
                    <a:pt x="2193" y="2403"/>
                  </a:lnTo>
                  <a:lnTo>
                    <a:pt x="2223" y="2288"/>
                  </a:lnTo>
                  <a:lnTo>
                    <a:pt x="2132" y="2136"/>
                  </a:lnTo>
                  <a:lnTo>
                    <a:pt x="2136" y="2025"/>
                  </a:lnTo>
                  <a:lnTo>
                    <a:pt x="2244" y="1799"/>
                  </a:lnTo>
                  <a:lnTo>
                    <a:pt x="2221" y="1601"/>
                  </a:lnTo>
                  <a:lnTo>
                    <a:pt x="2242" y="1527"/>
                  </a:lnTo>
                  <a:lnTo>
                    <a:pt x="2218" y="1456"/>
                  </a:lnTo>
                  <a:lnTo>
                    <a:pt x="2232" y="1385"/>
                  </a:lnTo>
                  <a:lnTo>
                    <a:pt x="2308" y="1287"/>
                  </a:lnTo>
                  <a:lnTo>
                    <a:pt x="2358" y="1174"/>
                  </a:lnTo>
                  <a:lnTo>
                    <a:pt x="2436" y="1069"/>
                  </a:lnTo>
                  <a:lnTo>
                    <a:pt x="2533" y="1044"/>
                  </a:lnTo>
                  <a:lnTo>
                    <a:pt x="2618" y="1000"/>
                  </a:lnTo>
                  <a:lnTo>
                    <a:pt x="2752" y="797"/>
                  </a:lnTo>
                  <a:lnTo>
                    <a:pt x="2730" y="706"/>
                  </a:lnTo>
                  <a:lnTo>
                    <a:pt x="2642" y="715"/>
                  </a:lnTo>
                  <a:lnTo>
                    <a:pt x="2577" y="676"/>
                  </a:lnTo>
                  <a:lnTo>
                    <a:pt x="2526" y="729"/>
                  </a:lnTo>
                  <a:lnTo>
                    <a:pt x="2076" y="554"/>
                  </a:lnTo>
                  <a:lnTo>
                    <a:pt x="2005" y="579"/>
                  </a:lnTo>
                  <a:lnTo>
                    <a:pt x="1962" y="546"/>
                  </a:lnTo>
                  <a:lnTo>
                    <a:pt x="1889" y="538"/>
                  </a:lnTo>
                  <a:lnTo>
                    <a:pt x="1853" y="643"/>
                  </a:lnTo>
                  <a:lnTo>
                    <a:pt x="1713" y="736"/>
                  </a:lnTo>
                  <a:lnTo>
                    <a:pt x="1694" y="595"/>
                  </a:lnTo>
                  <a:lnTo>
                    <a:pt x="1664" y="758"/>
                  </a:lnTo>
                  <a:lnTo>
                    <a:pt x="1514" y="912"/>
                  </a:lnTo>
                  <a:lnTo>
                    <a:pt x="1554" y="706"/>
                  </a:lnTo>
                  <a:lnTo>
                    <a:pt x="1605" y="612"/>
                  </a:lnTo>
                  <a:lnTo>
                    <a:pt x="1674" y="550"/>
                  </a:lnTo>
                  <a:lnTo>
                    <a:pt x="1636" y="480"/>
                  </a:lnTo>
                  <a:lnTo>
                    <a:pt x="1562" y="515"/>
                  </a:lnTo>
                  <a:lnTo>
                    <a:pt x="1627" y="362"/>
                  </a:lnTo>
                  <a:lnTo>
                    <a:pt x="1535" y="295"/>
                  </a:lnTo>
                  <a:lnTo>
                    <a:pt x="1536" y="239"/>
                  </a:lnTo>
                  <a:lnTo>
                    <a:pt x="1358" y="130"/>
                  </a:lnTo>
                  <a:lnTo>
                    <a:pt x="1323" y="192"/>
                  </a:lnTo>
                  <a:lnTo>
                    <a:pt x="1303" y="301"/>
                  </a:lnTo>
                  <a:lnTo>
                    <a:pt x="1262" y="275"/>
                  </a:lnTo>
                  <a:lnTo>
                    <a:pt x="1261" y="129"/>
                  </a:lnTo>
                  <a:lnTo>
                    <a:pt x="1197" y="106"/>
                  </a:lnTo>
                  <a:lnTo>
                    <a:pt x="1152" y="33"/>
                  </a:lnTo>
                  <a:lnTo>
                    <a:pt x="1078" y="63"/>
                  </a:lnTo>
                  <a:lnTo>
                    <a:pt x="1037" y="16"/>
                  </a:lnTo>
                  <a:lnTo>
                    <a:pt x="992" y="0"/>
                  </a:lnTo>
                  <a:close/>
                </a:path>
              </a:pathLst>
            </a:custGeom>
            <a:solidFill>
              <a:srgbClr val="008707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229403" name="Freeform 27"/>
            <p:cNvSpPr>
              <a:spLocks/>
            </p:cNvSpPr>
            <p:nvPr/>
          </p:nvSpPr>
          <p:spPr bwMode="auto">
            <a:xfrm>
              <a:off x="2946" y="2229"/>
              <a:ext cx="124" cy="145"/>
            </a:xfrm>
            <a:custGeom>
              <a:avLst/>
              <a:gdLst>
                <a:gd name="T0" fmla="*/ 347 w 709"/>
                <a:gd name="T1" fmla="*/ 718 h 837"/>
                <a:gd name="T2" fmla="*/ 323 w 709"/>
                <a:gd name="T3" fmla="*/ 833 h 837"/>
                <a:gd name="T4" fmla="*/ 126 w 709"/>
                <a:gd name="T5" fmla="*/ 832 h 837"/>
                <a:gd name="T6" fmla="*/ 106 w 709"/>
                <a:gd name="T7" fmla="*/ 819 h 837"/>
                <a:gd name="T8" fmla="*/ 94 w 709"/>
                <a:gd name="T9" fmla="*/ 808 h 837"/>
                <a:gd name="T10" fmla="*/ 83 w 709"/>
                <a:gd name="T11" fmla="*/ 793 h 837"/>
                <a:gd name="T12" fmla="*/ 75 w 709"/>
                <a:gd name="T13" fmla="*/ 777 h 837"/>
                <a:gd name="T14" fmla="*/ 70 w 709"/>
                <a:gd name="T15" fmla="*/ 757 h 837"/>
                <a:gd name="T16" fmla="*/ 68 w 709"/>
                <a:gd name="T17" fmla="*/ 735 h 837"/>
                <a:gd name="T18" fmla="*/ 70 w 709"/>
                <a:gd name="T19" fmla="*/ 706 h 837"/>
                <a:gd name="T20" fmla="*/ 67 w 709"/>
                <a:gd name="T21" fmla="*/ 677 h 837"/>
                <a:gd name="T22" fmla="*/ 57 w 709"/>
                <a:gd name="T23" fmla="*/ 650 h 837"/>
                <a:gd name="T24" fmla="*/ 41 w 709"/>
                <a:gd name="T25" fmla="*/ 624 h 837"/>
                <a:gd name="T26" fmla="*/ 20 w 709"/>
                <a:gd name="T27" fmla="*/ 594 h 837"/>
                <a:gd name="T28" fmla="*/ 7 w 709"/>
                <a:gd name="T29" fmla="*/ 564 h 837"/>
                <a:gd name="T30" fmla="*/ 0 w 709"/>
                <a:gd name="T31" fmla="*/ 538 h 837"/>
                <a:gd name="T32" fmla="*/ 2 w 709"/>
                <a:gd name="T33" fmla="*/ 520 h 837"/>
                <a:gd name="T34" fmla="*/ 5 w 709"/>
                <a:gd name="T35" fmla="*/ 510 h 837"/>
                <a:gd name="T36" fmla="*/ 10 w 709"/>
                <a:gd name="T37" fmla="*/ 500 h 837"/>
                <a:gd name="T38" fmla="*/ 17 w 709"/>
                <a:gd name="T39" fmla="*/ 492 h 837"/>
                <a:gd name="T40" fmla="*/ 25 w 709"/>
                <a:gd name="T41" fmla="*/ 486 h 837"/>
                <a:gd name="T42" fmla="*/ 35 w 709"/>
                <a:gd name="T43" fmla="*/ 482 h 837"/>
                <a:gd name="T44" fmla="*/ 53 w 709"/>
                <a:gd name="T45" fmla="*/ 478 h 837"/>
                <a:gd name="T46" fmla="*/ 81 w 709"/>
                <a:gd name="T47" fmla="*/ 479 h 837"/>
                <a:gd name="T48" fmla="*/ 107 w 709"/>
                <a:gd name="T49" fmla="*/ 486 h 837"/>
                <a:gd name="T50" fmla="*/ 125 w 709"/>
                <a:gd name="T51" fmla="*/ 488 h 837"/>
                <a:gd name="T52" fmla="*/ 142 w 709"/>
                <a:gd name="T53" fmla="*/ 483 h 837"/>
                <a:gd name="T54" fmla="*/ 159 w 709"/>
                <a:gd name="T55" fmla="*/ 474 h 837"/>
                <a:gd name="T56" fmla="*/ 172 w 709"/>
                <a:gd name="T57" fmla="*/ 458 h 837"/>
                <a:gd name="T58" fmla="*/ 183 w 709"/>
                <a:gd name="T59" fmla="*/ 439 h 837"/>
                <a:gd name="T60" fmla="*/ 188 w 709"/>
                <a:gd name="T61" fmla="*/ 417 h 837"/>
                <a:gd name="T62" fmla="*/ 188 w 709"/>
                <a:gd name="T63" fmla="*/ 391 h 837"/>
                <a:gd name="T64" fmla="*/ 183 w 709"/>
                <a:gd name="T65" fmla="*/ 362 h 837"/>
                <a:gd name="T66" fmla="*/ 184 w 709"/>
                <a:gd name="T67" fmla="*/ 333 h 837"/>
                <a:gd name="T68" fmla="*/ 190 w 709"/>
                <a:gd name="T69" fmla="*/ 303 h 837"/>
                <a:gd name="T70" fmla="*/ 199 w 709"/>
                <a:gd name="T71" fmla="*/ 274 h 837"/>
                <a:gd name="T72" fmla="*/ 208 w 709"/>
                <a:gd name="T73" fmla="*/ 250 h 837"/>
                <a:gd name="T74" fmla="*/ 214 w 709"/>
                <a:gd name="T75" fmla="*/ 230 h 837"/>
                <a:gd name="T76" fmla="*/ 217 w 709"/>
                <a:gd name="T77" fmla="*/ 211 h 837"/>
                <a:gd name="T78" fmla="*/ 216 w 709"/>
                <a:gd name="T79" fmla="*/ 191 h 837"/>
                <a:gd name="T80" fmla="*/ 211 w 709"/>
                <a:gd name="T81" fmla="*/ 169 h 837"/>
                <a:gd name="T82" fmla="*/ 202 w 709"/>
                <a:gd name="T83" fmla="*/ 147 h 837"/>
                <a:gd name="T84" fmla="*/ 190 w 709"/>
                <a:gd name="T85" fmla="*/ 123 h 837"/>
                <a:gd name="T86" fmla="*/ 173 w 709"/>
                <a:gd name="T87" fmla="*/ 98 h 837"/>
                <a:gd name="T88" fmla="*/ 152 w 709"/>
                <a:gd name="T89" fmla="*/ 0 h 837"/>
                <a:gd name="T90" fmla="*/ 251 w 709"/>
                <a:gd name="T91" fmla="*/ 27 h 837"/>
                <a:gd name="T92" fmla="*/ 546 w 709"/>
                <a:gd name="T93" fmla="*/ 253 h 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709" h="837">
                  <a:moveTo>
                    <a:pt x="709" y="395"/>
                  </a:moveTo>
                  <a:lnTo>
                    <a:pt x="347" y="718"/>
                  </a:lnTo>
                  <a:lnTo>
                    <a:pt x="324" y="833"/>
                  </a:lnTo>
                  <a:lnTo>
                    <a:pt x="323" y="833"/>
                  </a:lnTo>
                  <a:lnTo>
                    <a:pt x="138" y="837"/>
                  </a:lnTo>
                  <a:lnTo>
                    <a:pt x="126" y="832"/>
                  </a:lnTo>
                  <a:lnTo>
                    <a:pt x="112" y="823"/>
                  </a:lnTo>
                  <a:lnTo>
                    <a:pt x="106" y="819"/>
                  </a:lnTo>
                  <a:lnTo>
                    <a:pt x="100" y="814"/>
                  </a:lnTo>
                  <a:lnTo>
                    <a:pt x="94" y="808"/>
                  </a:lnTo>
                  <a:lnTo>
                    <a:pt x="88" y="801"/>
                  </a:lnTo>
                  <a:lnTo>
                    <a:pt x="83" y="793"/>
                  </a:lnTo>
                  <a:lnTo>
                    <a:pt x="79" y="786"/>
                  </a:lnTo>
                  <a:lnTo>
                    <a:pt x="75" y="777"/>
                  </a:lnTo>
                  <a:lnTo>
                    <a:pt x="72" y="767"/>
                  </a:lnTo>
                  <a:lnTo>
                    <a:pt x="70" y="757"/>
                  </a:lnTo>
                  <a:lnTo>
                    <a:pt x="69" y="747"/>
                  </a:lnTo>
                  <a:lnTo>
                    <a:pt x="68" y="735"/>
                  </a:lnTo>
                  <a:lnTo>
                    <a:pt x="69" y="723"/>
                  </a:lnTo>
                  <a:lnTo>
                    <a:pt x="70" y="706"/>
                  </a:lnTo>
                  <a:lnTo>
                    <a:pt x="69" y="691"/>
                  </a:lnTo>
                  <a:lnTo>
                    <a:pt x="67" y="677"/>
                  </a:lnTo>
                  <a:lnTo>
                    <a:pt x="63" y="664"/>
                  </a:lnTo>
                  <a:lnTo>
                    <a:pt x="57" y="650"/>
                  </a:lnTo>
                  <a:lnTo>
                    <a:pt x="50" y="638"/>
                  </a:lnTo>
                  <a:lnTo>
                    <a:pt x="41" y="624"/>
                  </a:lnTo>
                  <a:lnTo>
                    <a:pt x="30" y="609"/>
                  </a:lnTo>
                  <a:lnTo>
                    <a:pt x="20" y="594"/>
                  </a:lnTo>
                  <a:lnTo>
                    <a:pt x="12" y="578"/>
                  </a:lnTo>
                  <a:lnTo>
                    <a:pt x="7" y="564"/>
                  </a:lnTo>
                  <a:lnTo>
                    <a:pt x="3" y="550"/>
                  </a:lnTo>
                  <a:lnTo>
                    <a:pt x="0" y="538"/>
                  </a:lnTo>
                  <a:lnTo>
                    <a:pt x="0" y="525"/>
                  </a:lnTo>
                  <a:lnTo>
                    <a:pt x="2" y="520"/>
                  </a:lnTo>
                  <a:lnTo>
                    <a:pt x="4" y="514"/>
                  </a:lnTo>
                  <a:lnTo>
                    <a:pt x="5" y="510"/>
                  </a:lnTo>
                  <a:lnTo>
                    <a:pt x="8" y="505"/>
                  </a:lnTo>
                  <a:lnTo>
                    <a:pt x="10" y="500"/>
                  </a:lnTo>
                  <a:lnTo>
                    <a:pt x="13" y="496"/>
                  </a:lnTo>
                  <a:lnTo>
                    <a:pt x="17" y="492"/>
                  </a:lnTo>
                  <a:lnTo>
                    <a:pt x="20" y="489"/>
                  </a:lnTo>
                  <a:lnTo>
                    <a:pt x="25" y="486"/>
                  </a:lnTo>
                  <a:lnTo>
                    <a:pt x="29" y="484"/>
                  </a:lnTo>
                  <a:lnTo>
                    <a:pt x="35" y="482"/>
                  </a:lnTo>
                  <a:lnTo>
                    <a:pt x="41" y="480"/>
                  </a:lnTo>
                  <a:lnTo>
                    <a:pt x="53" y="478"/>
                  </a:lnTo>
                  <a:lnTo>
                    <a:pt x="67" y="478"/>
                  </a:lnTo>
                  <a:lnTo>
                    <a:pt x="81" y="479"/>
                  </a:lnTo>
                  <a:lnTo>
                    <a:pt x="98" y="483"/>
                  </a:lnTo>
                  <a:lnTo>
                    <a:pt x="107" y="486"/>
                  </a:lnTo>
                  <a:lnTo>
                    <a:pt x="116" y="488"/>
                  </a:lnTo>
                  <a:lnTo>
                    <a:pt x="125" y="488"/>
                  </a:lnTo>
                  <a:lnTo>
                    <a:pt x="134" y="486"/>
                  </a:lnTo>
                  <a:lnTo>
                    <a:pt x="142" y="483"/>
                  </a:lnTo>
                  <a:lnTo>
                    <a:pt x="151" y="479"/>
                  </a:lnTo>
                  <a:lnTo>
                    <a:pt x="159" y="474"/>
                  </a:lnTo>
                  <a:lnTo>
                    <a:pt x="166" y="466"/>
                  </a:lnTo>
                  <a:lnTo>
                    <a:pt x="172" y="458"/>
                  </a:lnTo>
                  <a:lnTo>
                    <a:pt x="178" y="449"/>
                  </a:lnTo>
                  <a:lnTo>
                    <a:pt x="183" y="439"/>
                  </a:lnTo>
                  <a:lnTo>
                    <a:pt x="186" y="428"/>
                  </a:lnTo>
                  <a:lnTo>
                    <a:pt x="188" y="417"/>
                  </a:lnTo>
                  <a:lnTo>
                    <a:pt x="189" y="403"/>
                  </a:lnTo>
                  <a:lnTo>
                    <a:pt x="188" y="391"/>
                  </a:lnTo>
                  <a:lnTo>
                    <a:pt x="185" y="376"/>
                  </a:lnTo>
                  <a:lnTo>
                    <a:pt x="183" y="362"/>
                  </a:lnTo>
                  <a:lnTo>
                    <a:pt x="183" y="347"/>
                  </a:lnTo>
                  <a:lnTo>
                    <a:pt x="184" y="333"/>
                  </a:lnTo>
                  <a:lnTo>
                    <a:pt x="187" y="317"/>
                  </a:lnTo>
                  <a:lnTo>
                    <a:pt x="190" y="303"/>
                  </a:lnTo>
                  <a:lnTo>
                    <a:pt x="194" y="288"/>
                  </a:lnTo>
                  <a:lnTo>
                    <a:pt x="199" y="274"/>
                  </a:lnTo>
                  <a:lnTo>
                    <a:pt x="204" y="259"/>
                  </a:lnTo>
                  <a:lnTo>
                    <a:pt x="208" y="250"/>
                  </a:lnTo>
                  <a:lnTo>
                    <a:pt x="212" y="241"/>
                  </a:lnTo>
                  <a:lnTo>
                    <a:pt x="214" y="230"/>
                  </a:lnTo>
                  <a:lnTo>
                    <a:pt x="216" y="221"/>
                  </a:lnTo>
                  <a:lnTo>
                    <a:pt x="217" y="211"/>
                  </a:lnTo>
                  <a:lnTo>
                    <a:pt x="217" y="201"/>
                  </a:lnTo>
                  <a:lnTo>
                    <a:pt x="216" y="191"/>
                  </a:lnTo>
                  <a:lnTo>
                    <a:pt x="214" y="181"/>
                  </a:lnTo>
                  <a:lnTo>
                    <a:pt x="211" y="169"/>
                  </a:lnTo>
                  <a:lnTo>
                    <a:pt x="207" y="158"/>
                  </a:lnTo>
                  <a:lnTo>
                    <a:pt x="202" y="147"/>
                  </a:lnTo>
                  <a:lnTo>
                    <a:pt x="197" y="135"/>
                  </a:lnTo>
                  <a:lnTo>
                    <a:pt x="190" y="123"/>
                  </a:lnTo>
                  <a:lnTo>
                    <a:pt x="183" y="111"/>
                  </a:lnTo>
                  <a:lnTo>
                    <a:pt x="173" y="98"/>
                  </a:lnTo>
                  <a:lnTo>
                    <a:pt x="163" y="86"/>
                  </a:lnTo>
                  <a:lnTo>
                    <a:pt x="152" y="0"/>
                  </a:lnTo>
                  <a:lnTo>
                    <a:pt x="154" y="0"/>
                  </a:lnTo>
                  <a:lnTo>
                    <a:pt x="251" y="27"/>
                  </a:lnTo>
                  <a:lnTo>
                    <a:pt x="422" y="130"/>
                  </a:lnTo>
                  <a:lnTo>
                    <a:pt x="546" y="253"/>
                  </a:lnTo>
                  <a:lnTo>
                    <a:pt x="709" y="395"/>
                  </a:lnTo>
                  <a:close/>
                </a:path>
              </a:pathLst>
            </a:custGeom>
            <a:solidFill>
              <a:srgbClr val="E2640E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229404" name="Freeform 28"/>
            <p:cNvSpPr>
              <a:spLocks/>
            </p:cNvSpPr>
            <p:nvPr/>
          </p:nvSpPr>
          <p:spPr bwMode="auto">
            <a:xfrm>
              <a:off x="2359" y="2143"/>
              <a:ext cx="643" cy="726"/>
            </a:xfrm>
            <a:custGeom>
              <a:avLst/>
              <a:gdLst>
                <a:gd name="T0" fmla="*/ 3460 w 3706"/>
                <a:gd name="T1" fmla="*/ 1283 h 4186"/>
                <a:gd name="T2" fmla="*/ 3444 w 3706"/>
                <a:gd name="T3" fmla="*/ 1161 h 4186"/>
                <a:gd name="T4" fmla="*/ 3381 w 3706"/>
                <a:gd name="T5" fmla="*/ 1022 h 4186"/>
                <a:gd name="T6" fmla="*/ 3410 w 3706"/>
                <a:gd name="T7" fmla="*/ 981 h 4186"/>
                <a:gd name="T8" fmla="*/ 3515 w 3706"/>
                <a:gd name="T9" fmla="*/ 983 h 4186"/>
                <a:gd name="T10" fmla="*/ 3570 w 3706"/>
                <a:gd name="T11" fmla="*/ 900 h 4186"/>
                <a:gd name="T12" fmla="*/ 3585 w 3706"/>
                <a:gd name="T13" fmla="*/ 756 h 4186"/>
                <a:gd name="T14" fmla="*/ 3588 w 3706"/>
                <a:gd name="T15" fmla="*/ 655 h 4186"/>
                <a:gd name="T16" fmla="*/ 3425 w 3706"/>
                <a:gd name="T17" fmla="*/ 366 h 4186"/>
                <a:gd name="T18" fmla="*/ 3408 w 3706"/>
                <a:gd name="T19" fmla="*/ 266 h 4186"/>
                <a:gd name="T20" fmla="*/ 3363 w 3706"/>
                <a:gd name="T21" fmla="*/ 223 h 4186"/>
                <a:gd name="T22" fmla="*/ 3315 w 3706"/>
                <a:gd name="T23" fmla="*/ 176 h 4186"/>
                <a:gd name="T24" fmla="*/ 3248 w 3706"/>
                <a:gd name="T25" fmla="*/ 147 h 4186"/>
                <a:gd name="T26" fmla="*/ 3165 w 3706"/>
                <a:gd name="T27" fmla="*/ 96 h 4186"/>
                <a:gd name="T28" fmla="*/ 3049 w 3706"/>
                <a:gd name="T29" fmla="*/ 30 h 4186"/>
                <a:gd name="T30" fmla="*/ 2986 w 3706"/>
                <a:gd name="T31" fmla="*/ 0 h 4186"/>
                <a:gd name="T32" fmla="*/ 2809 w 3706"/>
                <a:gd name="T33" fmla="*/ 94 h 4186"/>
                <a:gd name="T34" fmla="*/ 2732 w 3706"/>
                <a:gd name="T35" fmla="*/ 187 h 4186"/>
                <a:gd name="T36" fmla="*/ 2673 w 3706"/>
                <a:gd name="T37" fmla="*/ 189 h 4186"/>
                <a:gd name="T38" fmla="*/ 2571 w 3706"/>
                <a:gd name="T39" fmla="*/ 285 h 4186"/>
                <a:gd name="T40" fmla="*/ 2479 w 3706"/>
                <a:gd name="T41" fmla="*/ 332 h 4186"/>
                <a:gd name="T42" fmla="*/ 2379 w 3706"/>
                <a:gd name="T43" fmla="*/ 118 h 4186"/>
                <a:gd name="T44" fmla="*/ 2267 w 3706"/>
                <a:gd name="T45" fmla="*/ 79 h 4186"/>
                <a:gd name="T46" fmla="*/ 2181 w 3706"/>
                <a:gd name="T47" fmla="*/ 86 h 4186"/>
                <a:gd name="T48" fmla="*/ 2066 w 3706"/>
                <a:gd name="T49" fmla="*/ 144 h 4186"/>
                <a:gd name="T50" fmla="*/ 1757 w 3706"/>
                <a:gd name="T51" fmla="*/ 295 h 4186"/>
                <a:gd name="T52" fmla="*/ 1629 w 3706"/>
                <a:gd name="T53" fmla="*/ 346 h 4186"/>
                <a:gd name="T54" fmla="*/ 1556 w 3706"/>
                <a:gd name="T55" fmla="*/ 347 h 4186"/>
                <a:gd name="T56" fmla="*/ 1493 w 3706"/>
                <a:gd name="T57" fmla="*/ 299 h 4186"/>
                <a:gd name="T58" fmla="*/ 1415 w 3706"/>
                <a:gd name="T59" fmla="*/ 297 h 4186"/>
                <a:gd name="T60" fmla="*/ 1327 w 3706"/>
                <a:gd name="T61" fmla="*/ 222 h 4186"/>
                <a:gd name="T62" fmla="*/ 1221 w 3706"/>
                <a:gd name="T63" fmla="*/ 271 h 4186"/>
                <a:gd name="T64" fmla="*/ 1199 w 3706"/>
                <a:gd name="T65" fmla="*/ 512 h 4186"/>
                <a:gd name="T66" fmla="*/ 1047 w 3706"/>
                <a:gd name="T67" fmla="*/ 716 h 4186"/>
                <a:gd name="T68" fmla="*/ 952 w 3706"/>
                <a:gd name="T69" fmla="*/ 772 h 4186"/>
                <a:gd name="T70" fmla="*/ 888 w 3706"/>
                <a:gd name="T71" fmla="*/ 763 h 4186"/>
                <a:gd name="T72" fmla="*/ 762 w 3706"/>
                <a:gd name="T73" fmla="*/ 833 h 4186"/>
                <a:gd name="T74" fmla="*/ 597 w 3706"/>
                <a:gd name="T75" fmla="*/ 840 h 4186"/>
                <a:gd name="T76" fmla="*/ 468 w 3706"/>
                <a:gd name="T77" fmla="*/ 682 h 4186"/>
                <a:gd name="T78" fmla="*/ 395 w 3706"/>
                <a:gd name="T79" fmla="*/ 628 h 4186"/>
                <a:gd name="T80" fmla="*/ 266 w 3706"/>
                <a:gd name="T81" fmla="*/ 717 h 4186"/>
                <a:gd name="T82" fmla="*/ 141 w 3706"/>
                <a:gd name="T83" fmla="*/ 812 h 4186"/>
                <a:gd name="T84" fmla="*/ 17 w 3706"/>
                <a:gd name="T85" fmla="*/ 1011 h 4186"/>
                <a:gd name="T86" fmla="*/ 33 w 3706"/>
                <a:gd name="T87" fmla="*/ 1168 h 4186"/>
                <a:gd name="T88" fmla="*/ 148 w 3706"/>
                <a:gd name="T89" fmla="*/ 1291 h 4186"/>
                <a:gd name="T90" fmla="*/ 119 w 3706"/>
                <a:gd name="T91" fmla="*/ 1363 h 4186"/>
                <a:gd name="T92" fmla="*/ 74 w 3706"/>
                <a:gd name="T93" fmla="*/ 1441 h 4186"/>
                <a:gd name="T94" fmla="*/ 106 w 3706"/>
                <a:gd name="T95" fmla="*/ 1546 h 4186"/>
                <a:gd name="T96" fmla="*/ 115 w 3706"/>
                <a:gd name="T97" fmla="*/ 1652 h 4186"/>
                <a:gd name="T98" fmla="*/ 149 w 3706"/>
                <a:gd name="T99" fmla="*/ 1720 h 4186"/>
                <a:gd name="T100" fmla="*/ 115 w 3706"/>
                <a:gd name="T101" fmla="*/ 1857 h 4186"/>
                <a:gd name="T102" fmla="*/ 63 w 3706"/>
                <a:gd name="T103" fmla="*/ 2087 h 4186"/>
                <a:gd name="T104" fmla="*/ 128 w 3706"/>
                <a:gd name="T105" fmla="*/ 2251 h 4186"/>
                <a:gd name="T106" fmla="*/ 159 w 3706"/>
                <a:gd name="T107" fmla="*/ 2471 h 4186"/>
                <a:gd name="T108" fmla="*/ 268 w 3706"/>
                <a:gd name="T109" fmla="*/ 2580 h 4186"/>
                <a:gd name="T110" fmla="*/ 1436 w 3706"/>
                <a:gd name="T111" fmla="*/ 2600 h 4186"/>
                <a:gd name="T112" fmla="*/ 2265 w 3706"/>
                <a:gd name="T113" fmla="*/ 3028 h 4186"/>
                <a:gd name="T114" fmla="*/ 2319 w 3706"/>
                <a:gd name="T115" fmla="*/ 3840 h 4186"/>
                <a:gd name="T116" fmla="*/ 2989 w 3706"/>
                <a:gd name="T117" fmla="*/ 3070 h 4186"/>
                <a:gd name="T118" fmla="*/ 3070 w 3706"/>
                <a:gd name="T119" fmla="*/ 1803 h 4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706" h="4186">
                  <a:moveTo>
                    <a:pt x="3706" y="1330"/>
                  </a:moveTo>
                  <a:lnTo>
                    <a:pt x="3519" y="1334"/>
                  </a:lnTo>
                  <a:lnTo>
                    <a:pt x="3507" y="1329"/>
                  </a:lnTo>
                  <a:lnTo>
                    <a:pt x="3493" y="1320"/>
                  </a:lnTo>
                  <a:lnTo>
                    <a:pt x="3487" y="1316"/>
                  </a:lnTo>
                  <a:lnTo>
                    <a:pt x="3481" y="1311"/>
                  </a:lnTo>
                  <a:lnTo>
                    <a:pt x="3475" y="1305"/>
                  </a:lnTo>
                  <a:lnTo>
                    <a:pt x="3469" y="1298"/>
                  </a:lnTo>
                  <a:lnTo>
                    <a:pt x="3464" y="1290"/>
                  </a:lnTo>
                  <a:lnTo>
                    <a:pt x="3460" y="1283"/>
                  </a:lnTo>
                  <a:lnTo>
                    <a:pt x="3456" y="1274"/>
                  </a:lnTo>
                  <a:lnTo>
                    <a:pt x="3453" y="1264"/>
                  </a:lnTo>
                  <a:lnTo>
                    <a:pt x="3451" y="1254"/>
                  </a:lnTo>
                  <a:lnTo>
                    <a:pt x="3450" y="1244"/>
                  </a:lnTo>
                  <a:lnTo>
                    <a:pt x="3449" y="1232"/>
                  </a:lnTo>
                  <a:lnTo>
                    <a:pt x="3450" y="1220"/>
                  </a:lnTo>
                  <a:lnTo>
                    <a:pt x="3451" y="1203"/>
                  </a:lnTo>
                  <a:lnTo>
                    <a:pt x="3450" y="1188"/>
                  </a:lnTo>
                  <a:lnTo>
                    <a:pt x="3448" y="1174"/>
                  </a:lnTo>
                  <a:lnTo>
                    <a:pt x="3444" y="1161"/>
                  </a:lnTo>
                  <a:lnTo>
                    <a:pt x="3438" y="1147"/>
                  </a:lnTo>
                  <a:lnTo>
                    <a:pt x="3431" y="1135"/>
                  </a:lnTo>
                  <a:lnTo>
                    <a:pt x="3422" y="1121"/>
                  </a:lnTo>
                  <a:lnTo>
                    <a:pt x="3411" y="1106"/>
                  </a:lnTo>
                  <a:lnTo>
                    <a:pt x="3401" y="1091"/>
                  </a:lnTo>
                  <a:lnTo>
                    <a:pt x="3393" y="1075"/>
                  </a:lnTo>
                  <a:lnTo>
                    <a:pt x="3388" y="1061"/>
                  </a:lnTo>
                  <a:lnTo>
                    <a:pt x="3384" y="1047"/>
                  </a:lnTo>
                  <a:lnTo>
                    <a:pt x="3381" y="1035"/>
                  </a:lnTo>
                  <a:lnTo>
                    <a:pt x="3381" y="1022"/>
                  </a:lnTo>
                  <a:lnTo>
                    <a:pt x="3383" y="1017"/>
                  </a:lnTo>
                  <a:lnTo>
                    <a:pt x="3385" y="1011"/>
                  </a:lnTo>
                  <a:lnTo>
                    <a:pt x="3386" y="1007"/>
                  </a:lnTo>
                  <a:lnTo>
                    <a:pt x="3389" y="1002"/>
                  </a:lnTo>
                  <a:lnTo>
                    <a:pt x="3391" y="997"/>
                  </a:lnTo>
                  <a:lnTo>
                    <a:pt x="3394" y="993"/>
                  </a:lnTo>
                  <a:lnTo>
                    <a:pt x="3398" y="989"/>
                  </a:lnTo>
                  <a:lnTo>
                    <a:pt x="3401" y="986"/>
                  </a:lnTo>
                  <a:lnTo>
                    <a:pt x="3406" y="983"/>
                  </a:lnTo>
                  <a:lnTo>
                    <a:pt x="3410" y="981"/>
                  </a:lnTo>
                  <a:lnTo>
                    <a:pt x="3416" y="979"/>
                  </a:lnTo>
                  <a:lnTo>
                    <a:pt x="3422" y="977"/>
                  </a:lnTo>
                  <a:lnTo>
                    <a:pt x="3434" y="975"/>
                  </a:lnTo>
                  <a:lnTo>
                    <a:pt x="3448" y="975"/>
                  </a:lnTo>
                  <a:lnTo>
                    <a:pt x="3462" y="976"/>
                  </a:lnTo>
                  <a:lnTo>
                    <a:pt x="3479" y="980"/>
                  </a:lnTo>
                  <a:lnTo>
                    <a:pt x="3488" y="983"/>
                  </a:lnTo>
                  <a:lnTo>
                    <a:pt x="3497" y="985"/>
                  </a:lnTo>
                  <a:lnTo>
                    <a:pt x="3506" y="985"/>
                  </a:lnTo>
                  <a:lnTo>
                    <a:pt x="3515" y="983"/>
                  </a:lnTo>
                  <a:lnTo>
                    <a:pt x="3523" y="980"/>
                  </a:lnTo>
                  <a:lnTo>
                    <a:pt x="3532" y="976"/>
                  </a:lnTo>
                  <a:lnTo>
                    <a:pt x="3540" y="971"/>
                  </a:lnTo>
                  <a:lnTo>
                    <a:pt x="3547" y="963"/>
                  </a:lnTo>
                  <a:lnTo>
                    <a:pt x="3553" y="955"/>
                  </a:lnTo>
                  <a:lnTo>
                    <a:pt x="3559" y="946"/>
                  </a:lnTo>
                  <a:lnTo>
                    <a:pt x="3564" y="936"/>
                  </a:lnTo>
                  <a:lnTo>
                    <a:pt x="3567" y="925"/>
                  </a:lnTo>
                  <a:lnTo>
                    <a:pt x="3569" y="914"/>
                  </a:lnTo>
                  <a:lnTo>
                    <a:pt x="3570" y="900"/>
                  </a:lnTo>
                  <a:lnTo>
                    <a:pt x="3569" y="888"/>
                  </a:lnTo>
                  <a:lnTo>
                    <a:pt x="3566" y="873"/>
                  </a:lnTo>
                  <a:lnTo>
                    <a:pt x="3564" y="859"/>
                  </a:lnTo>
                  <a:lnTo>
                    <a:pt x="3564" y="844"/>
                  </a:lnTo>
                  <a:lnTo>
                    <a:pt x="3565" y="830"/>
                  </a:lnTo>
                  <a:lnTo>
                    <a:pt x="3568" y="814"/>
                  </a:lnTo>
                  <a:lnTo>
                    <a:pt x="3571" y="800"/>
                  </a:lnTo>
                  <a:lnTo>
                    <a:pt x="3575" y="785"/>
                  </a:lnTo>
                  <a:lnTo>
                    <a:pt x="3580" y="771"/>
                  </a:lnTo>
                  <a:lnTo>
                    <a:pt x="3585" y="756"/>
                  </a:lnTo>
                  <a:lnTo>
                    <a:pt x="3589" y="747"/>
                  </a:lnTo>
                  <a:lnTo>
                    <a:pt x="3593" y="738"/>
                  </a:lnTo>
                  <a:lnTo>
                    <a:pt x="3595" y="727"/>
                  </a:lnTo>
                  <a:lnTo>
                    <a:pt x="3597" y="718"/>
                  </a:lnTo>
                  <a:lnTo>
                    <a:pt x="3598" y="708"/>
                  </a:lnTo>
                  <a:lnTo>
                    <a:pt x="3598" y="698"/>
                  </a:lnTo>
                  <a:lnTo>
                    <a:pt x="3597" y="688"/>
                  </a:lnTo>
                  <a:lnTo>
                    <a:pt x="3595" y="678"/>
                  </a:lnTo>
                  <a:lnTo>
                    <a:pt x="3592" y="666"/>
                  </a:lnTo>
                  <a:lnTo>
                    <a:pt x="3588" y="655"/>
                  </a:lnTo>
                  <a:lnTo>
                    <a:pt x="3583" y="644"/>
                  </a:lnTo>
                  <a:lnTo>
                    <a:pt x="3578" y="632"/>
                  </a:lnTo>
                  <a:lnTo>
                    <a:pt x="3571" y="620"/>
                  </a:lnTo>
                  <a:lnTo>
                    <a:pt x="3564" y="608"/>
                  </a:lnTo>
                  <a:lnTo>
                    <a:pt x="3554" y="595"/>
                  </a:lnTo>
                  <a:lnTo>
                    <a:pt x="3544" y="583"/>
                  </a:lnTo>
                  <a:lnTo>
                    <a:pt x="3532" y="489"/>
                  </a:lnTo>
                  <a:lnTo>
                    <a:pt x="3435" y="363"/>
                  </a:lnTo>
                  <a:lnTo>
                    <a:pt x="3429" y="365"/>
                  </a:lnTo>
                  <a:lnTo>
                    <a:pt x="3425" y="366"/>
                  </a:lnTo>
                  <a:lnTo>
                    <a:pt x="3420" y="365"/>
                  </a:lnTo>
                  <a:lnTo>
                    <a:pt x="3417" y="363"/>
                  </a:lnTo>
                  <a:lnTo>
                    <a:pt x="3414" y="359"/>
                  </a:lnTo>
                  <a:lnTo>
                    <a:pt x="3411" y="353"/>
                  </a:lnTo>
                  <a:lnTo>
                    <a:pt x="3410" y="346"/>
                  </a:lnTo>
                  <a:lnTo>
                    <a:pt x="3409" y="336"/>
                  </a:lnTo>
                  <a:lnTo>
                    <a:pt x="3409" y="313"/>
                  </a:lnTo>
                  <a:lnTo>
                    <a:pt x="3410" y="293"/>
                  </a:lnTo>
                  <a:lnTo>
                    <a:pt x="3410" y="278"/>
                  </a:lnTo>
                  <a:lnTo>
                    <a:pt x="3408" y="266"/>
                  </a:lnTo>
                  <a:lnTo>
                    <a:pt x="3407" y="262"/>
                  </a:lnTo>
                  <a:lnTo>
                    <a:pt x="3406" y="257"/>
                  </a:lnTo>
                  <a:lnTo>
                    <a:pt x="3404" y="253"/>
                  </a:lnTo>
                  <a:lnTo>
                    <a:pt x="3401" y="248"/>
                  </a:lnTo>
                  <a:lnTo>
                    <a:pt x="3394" y="239"/>
                  </a:lnTo>
                  <a:lnTo>
                    <a:pt x="3385" y="230"/>
                  </a:lnTo>
                  <a:lnTo>
                    <a:pt x="3380" y="227"/>
                  </a:lnTo>
                  <a:lnTo>
                    <a:pt x="3375" y="225"/>
                  </a:lnTo>
                  <a:lnTo>
                    <a:pt x="3369" y="224"/>
                  </a:lnTo>
                  <a:lnTo>
                    <a:pt x="3363" y="223"/>
                  </a:lnTo>
                  <a:lnTo>
                    <a:pt x="3349" y="223"/>
                  </a:lnTo>
                  <a:lnTo>
                    <a:pt x="3337" y="222"/>
                  </a:lnTo>
                  <a:lnTo>
                    <a:pt x="3331" y="220"/>
                  </a:lnTo>
                  <a:lnTo>
                    <a:pt x="3325" y="218"/>
                  </a:lnTo>
                  <a:lnTo>
                    <a:pt x="3320" y="215"/>
                  </a:lnTo>
                  <a:lnTo>
                    <a:pt x="3316" y="210"/>
                  </a:lnTo>
                  <a:lnTo>
                    <a:pt x="3314" y="205"/>
                  </a:lnTo>
                  <a:lnTo>
                    <a:pt x="3313" y="197"/>
                  </a:lnTo>
                  <a:lnTo>
                    <a:pt x="3313" y="187"/>
                  </a:lnTo>
                  <a:lnTo>
                    <a:pt x="3315" y="176"/>
                  </a:lnTo>
                  <a:lnTo>
                    <a:pt x="3316" y="169"/>
                  </a:lnTo>
                  <a:lnTo>
                    <a:pt x="3316" y="163"/>
                  </a:lnTo>
                  <a:lnTo>
                    <a:pt x="3316" y="157"/>
                  </a:lnTo>
                  <a:lnTo>
                    <a:pt x="3315" y="154"/>
                  </a:lnTo>
                  <a:lnTo>
                    <a:pt x="3313" y="150"/>
                  </a:lnTo>
                  <a:lnTo>
                    <a:pt x="3310" y="148"/>
                  </a:lnTo>
                  <a:lnTo>
                    <a:pt x="3307" y="147"/>
                  </a:lnTo>
                  <a:lnTo>
                    <a:pt x="3303" y="146"/>
                  </a:lnTo>
                  <a:lnTo>
                    <a:pt x="3280" y="145"/>
                  </a:lnTo>
                  <a:lnTo>
                    <a:pt x="3248" y="147"/>
                  </a:lnTo>
                  <a:lnTo>
                    <a:pt x="3242" y="148"/>
                  </a:lnTo>
                  <a:lnTo>
                    <a:pt x="3236" y="148"/>
                  </a:lnTo>
                  <a:lnTo>
                    <a:pt x="3229" y="147"/>
                  </a:lnTo>
                  <a:lnTo>
                    <a:pt x="3223" y="144"/>
                  </a:lnTo>
                  <a:lnTo>
                    <a:pt x="3217" y="139"/>
                  </a:lnTo>
                  <a:lnTo>
                    <a:pt x="3212" y="132"/>
                  </a:lnTo>
                  <a:lnTo>
                    <a:pt x="3207" y="122"/>
                  </a:lnTo>
                  <a:lnTo>
                    <a:pt x="3201" y="111"/>
                  </a:lnTo>
                  <a:lnTo>
                    <a:pt x="3184" y="103"/>
                  </a:lnTo>
                  <a:lnTo>
                    <a:pt x="3165" y="96"/>
                  </a:lnTo>
                  <a:lnTo>
                    <a:pt x="3145" y="90"/>
                  </a:lnTo>
                  <a:lnTo>
                    <a:pt x="3124" y="84"/>
                  </a:lnTo>
                  <a:lnTo>
                    <a:pt x="3104" y="77"/>
                  </a:lnTo>
                  <a:lnTo>
                    <a:pt x="3086" y="68"/>
                  </a:lnTo>
                  <a:lnTo>
                    <a:pt x="3077" y="63"/>
                  </a:lnTo>
                  <a:lnTo>
                    <a:pt x="3070" y="58"/>
                  </a:lnTo>
                  <a:lnTo>
                    <a:pt x="3063" y="52"/>
                  </a:lnTo>
                  <a:lnTo>
                    <a:pt x="3058" y="45"/>
                  </a:lnTo>
                  <a:lnTo>
                    <a:pt x="3053" y="37"/>
                  </a:lnTo>
                  <a:lnTo>
                    <a:pt x="3049" y="30"/>
                  </a:lnTo>
                  <a:lnTo>
                    <a:pt x="3045" y="24"/>
                  </a:lnTo>
                  <a:lnTo>
                    <a:pt x="3040" y="19"/>
                  </a:lnTo>
                  <a:lnTo>
                    <a:pt x="3034" y="14"/>
                  </a:lnTo>
                  <a:lnTo>
                    <a:pt x="3029" y="10"/>
                  </a:lnTo>
                  <a:lnTo>
                    <a:pt x="3022" y="6"/>
                  </a:lnTo>
                  <a:lnTo>
                    <a:pt x="3015" y="4"/>
                  </a:lnTo>
                  <a:lnTo>
                    <a:pt x="3009" y="2"/>
                  </a:lnTo>
                  <a:lnTo>
                    <a:pt x="3002" y="1"/>
                  </a:lnTo>
                  <a:lnTo>
                    <a:pt x="2995" y="0"/>
                  </a:lnTo>
                  <a:lnTo>
                    <a:pt x="2986" y="0"/>
                  </a:lnTo>
                  <a:lnTo>
                    <a:pt x="2971" y="2"/>
                  </a:lnTo>
                  <a:lnTo>
                    <a:pt x="2953" y="6"/>
                  </a:lnTo>
                  <a:lnTo>
                    <a:pt x="2936" y="13"/>
                  </a:lnTo>
                  <a:lnTo>
                    <a:pt x="2918" y="20"/>
                  </a:lnTo>
                  <a:lnTo>
                    <a:pt x="2899" y="29"/>
                  </a:lnTo>
                  <a:lnTo>
                    <a:pt x="2881" y="40"/>
                  </a:lnTo>
                  <a:lnTo>
                    <a:pt x="2863" y="52"/>
                  </a:lnTo>
                  <a:lnTo>
                    <a:pt x="2844" y="65"/>
                  </a:lnTo>
                  <a:lnTo>
                    <a:pt x="2827" y="80"/>
                  </a:lnTo>
                  <a:lnTo>
                    <a:pt x="2809" y="94"/>
                  </a:lnTo>
                  <a:lnTo>
                    <a:pt x="2803" y="99"/>
                  </a:lnTo>
                  <a:lnTo>
                    <a:pt x="2797" y="106"/>
                  </a:lnTo>
                  <a:lnTo>
                    <a:pt x="2791" y="114"/>
                  </a:lnTo>
                  <a:lnTo>
                    <a:pt x="2784" y="122"/>
                  </a:lnTo>
                  <a:lnTo>
                    <a:pt x="2771" y="140"/>
                  </a:lnTo>
                  <a:lnTo>
                    <a:pt x="2758" y="158"/>
                  </a:lnTo>
                  <a:lnTo>
                    <a:pt x="2751" y="167"/>
                  </a:lnTo>
                  <a:lnTo>
                    <a:pt x="2745" y="175"/>
                  </a:lnTo>
                  <a:lnTo>
                    <a:pt x="2738" y="181"/>
                  </a:lnTo>
                  <a:lnTo>
                    <a:pt x="2732" y="187"/>
                  </a:lnTo>
                  <a:lnTo>
                    <a:pt x="2724" y="192"/>
                  </a:lnTo>
                  <a:lnTo>
                    <a:pt x="2718" y="194"/>
                  </a:lnTo>
                  <a:lnTo>
                    <a:pt x="2714" y="194"/>
                  </a:lnTo>
                  <a:lnTo>
                    <a:pt x="2711" y="194"/>
                  </a:lnTo>
                  <a:lnTo>
                    <a:pt x="2708" y="193"/>
                  </a:lnTo>
                  <a:lnTo>
                    <a:pt x="2704" y="190"/>
                  </a:lnTo>
                  <a:lnTo>
                    <a:pt x="2695" y="189"/>
                  </a:lnTo>
                  <a:lnTo>
                    <a:pt x="2688" y="188"/>
                  </a:lnTo>
                  <a:lnTo>
                    <a:pt x="2680" y="188"/>
                  </a:lnTo>
                  <a:lnTo>
                    <a:pt x="2673" y="189"/>
                  </a:lnTo>
                  <a:lnTo>
                    <a:pt x="2665" y="192"/>
                  </a:lnTo>
                  <a:lnTo>
                    <a:pt x="2658" y="194"/>
                  </a:lnTo>
                  <a:lnTo>
                    <a:pt x="2652" y="198"/>
                  </a:lnTo>
                  <a:lnTo>
                    <a:pt x="2646" y="201"/>
                  </a:lnTo>
                  <a:lnTo>
                    <a:pt x="2633" y="211"/>
                  </a:lnTo>
                  <a:lnTo>
                    <a:pt x="2621" y="223"/>
                  </a:lnTo>
                  <a:lnTo>
                    <a:pt x="2610" y="236"/>
                  </a:lnTo>
                  <a:lnTo>
                    <a:pt x="2598" y="251"/>
                  </a:lnTo>
                  <a:lnTo>
                    <a:pt x="2585" y="269"/>
                  </a:lnTo>
                  <a:lnTo>
                    <a:pt x="2571" y="285"/>
                  </a:lnTo>
                  <a:lnTo>
                    <a:pt x="2559" y="298"/>
                  </a:lnTo>
                  <a:lnTo>
                    <a:pt x="2546" y="309"/>
                  </a:lnTo>
                  <a:lnTo>
                    <a:pt x="2534" y="319"/>
                  </a:lnTo>
                  <a:lnTo>
                    <a:pt x="2522" y="326"/>
                  </a:lnTo>
                  <a:lnTo>
                    <a:pt x="2510" y="331"/>
                  </a:lnTo>
                  <a:lnTo>
                    <a:pt x="2500" y="333"/>
                  </a:lnTo>
                  <a:lnTo>
                    <a:pt x="2495" y="333"/>
                  </a:lnTo>
                  <a:lnTo>
                    <a:pt x="2490" y="333"/>
                  </a:lnTo>
                  <a:lnTo>
                    <a:pt x="2484" y="333"/>
                  </a:lnTo>
                  <a:lnTo>
                    <a:pt x="2479" y="332"/>
                  </a:lnTo>
                  <a:lnTo>
                    <a:pt x="2469" y="328"/>
                  </a:lnTo>
                  <a:lnTo>
                    <a:pt x="2460" y="322"/>
                  </a:lnTo>
                  <a:lnTo>
                    <a:pt x="2450" y="314"/>
                  </a:lnTo>
                  <a:lnTo>
                    <a:pt x="2441" y="303"/>
                  </a:lnTo>
                  <a:lnTo>
                    <a:pt x="2433" y="291"/>
                  </a:lnTo>
                  <a:lnTo>
                    <a:pt x="2424" y="276"/>
                  </a:lnTo>
                  <a:lnTo>
                    <a:pt x="2402" y="238"/>
                  </a:lnTo>
                  <a:lnTo>
                    <a:pt x="2389" y="137"/>
                  </a:lnTo>
                  <a:lnTo>
                    <a:pt x="2385" y="126"/>
                  </a:lnTo>
                  <a:lnTo>
                    <a:pt x="2379" y="118"/>
                  </a:lnTo>
                  <a:lnTo>
                    <a:pt x="2373" y="110"/>
                  </a:lnTo>
                  <a:lnTo>
                    <a:pt x="2364" y="104"/>
                  </a:lnTo>
                  <a:lnTo>
                    <a:pt x="2355" y="97"/>
                  </a:lnTo>
                  <a:lnTo>
                    <a:pt x="2346" y="92"/>
                  </a:lnTo>
                  <a:lnTo>
                    <a:pt x="2334" y="88"/>
                  </a:lnTo>
                  <a:lnTo>
                    <a:pt x="2323" y="85"/>
                  </a:lnTo>
                  <a:lnTo>
                    <a:pt x="2310" y="82"/>
                  </a:lnTo>
                  <a:lnTo>
                    <a:pt x="2296" y="81"/>
                  </a:lnTo>
                  <a:lnTo>
                    <a:pt x="2283" y="80"/>
                  </a:lnTo>
                  <a:lnTo>
                    <a:pt x="2267" y="79"/>
                  </a:lnTo>
                  <a:lnTo>
                    <a:pt x="2236" y="80"/>
                  </a:lnTo>
                  <a:lnTo>
                    <a:pt x="2203" y="82"/>
                  </a:lnTo>
                  <a:lnTo>
                    <a:pt x="2203" y="82"/>
                  </a:lnTo>
                  <a:lnTo>
                    <a:pt x="2195" y="84"/>
                  </a:lnTo>
                  <a:lnTo>
                    <a:pt x="2187" y="85"/>
                  </a:lnTo>
                  <a:lnTo>
                    <a:pt x="2187" y="85"/>
                  </a:lnTo>
                  <a:lnTo>
                    <a:pt x="2187" y="85"/>
                  </a:lnTo>
                  <a:lnTo>
                    <a:pt x="2184" y="86"/>
                  </a:lnTo>
                  <a:lnTo>
                    <a:pt x="2182" y="86"/>
                  </a:lnTo>
                  <a:lnTo>
                    <a:pt x="2181" y="86"/>
                  </a:lnTo>
                  <a:lnTo>
                    <a:pt x="2181" y="86"/>
                  </a:lnTo>
                  <a:lnTo>
                    <a:pt x="2181" y="86"/>
                  </a:lnTo>
                  <a:lnTo>
                    <a:pt x="2181" y="86"/>
                  </a:lnTo>
                  <a:lnTo>
                    <a:pt x="2137" y="99"/>
                  </a:lnTo>
                  <a:lnTo>
                    <a:pt x="2108" y="110"/>
                  </a:lnTo>
                  <a:lnTo>
                    <a:pt x="2103" y="113"/>
                  </a:lnTo>
                  <a:lnTo>
                    <a:pt x="2096" y="117"/>
                  </a:lnTo>
                  <a:lnTo>
                    <a:pt x="2089" y="122"/>
                  </a:lnTo>
                  <a:lnTo>
                    <a:pt x="2083" y="128"/>
                  </a:lnTo>
                  <a:lnTo>
                    <a:pt x="2066" y="144"/>
                  </a:lnTo>
                  <a:lnTo>
                    <a:pt x="2047" y="167"/>
                  </a:lnTo>
                  <a:lnTo>
                    <a:pt x="2032" y="179"/>
                  </a:lnTo>
                  <a:lnTo>
                    <a:pt x="2017" y="190"/>
                  </a:lnTo>
                  <a:lnTo>
                    <a:pt x="2002" y="200"/>
                  </a:lnTo>
                  <a:lnTo>
                    <a:pt x="1988" y="208"/>
                  </a:lnTo>
                  <a:lnTo>
                    <a:pt x="1973" y="214"/>
                  </a:lnTo>
                  <a:lnTo>
                    <a:pt x="1958" y="220"/>
                  </a:lnTo>
                  <a:lnTo>
                    <a:pt x="1943" y="225"/>
                  </a:lnTo>
                  <a:lnTo>
                    <a:pt x="1929" y="227"/>
                  </a:lnTo>
                  <a:lnTo>
                    <a:pt x="1757" y="295"/>
                  </a:lnTo>
                  <a:lnTo>
                    <a:pt x="1738" y="298"/>
                  </a:lnTo>
                  <a:lnTo>
                    <a:pt x="1722" y="302"/>
                  </a:lnTo>
                  <a:lnTo>
                    <a:pt x="1705" y="307"/>
                  </a:lnTo>
                  <a:lnTo>
                    <a:pt x="1692" y="313"/>
                  </a:lnTo>
                  <a:lnTo>
                    <a:pt x="1678" y="318"/>
                  </a:lnTo>
                  <a:lnTo>
                    <a:pt x="1667" y="323"/>
                  </a:lnTo>
                  <a:lnTo>
                    <a:pt x="1657" y="329"/>
                  </a:lnTo>
                  <a:lnTo>
                    <a:pt x="1647" y="335"/>
                  </a:lnTo>
                  <a:lnTo>
                    <a:pt x="1638" y="341"/>
                  </a:lnTo>
                  <a:lnTo>
                    <a:pt x="1629" y="346"/>
                  </a:lnTo>
                  <a:lnTo>
                    <a:pt x="1620" y="349"/>
                  </a:lnTo>
                  <a:lnTo>
                    <a:pt x="1611" y="352"/>
                  </a:lnTo>
                  <a:lnTo>
                    <a:pt x="1603" y="354"/>
                  </a:lnTo>
                  <a:lnTo>
                    <a:pt x="1596" y="355"/>
                  </a:lnTo>
                  <a:lnTo>
                    <a:pt x="1588" y="356"/>
                  </a:lnTo>
                  <a:lnTo>
                    <a:pt x="1581" y="355"/>
                  </a:lnTo>
                  <a:lnTo>
                    <a:pt x="1574" y="354"/>
                  </a:lnTo>
                  <a:lnTo>
                    <a:pt x="1568" y="353"/>
                  </a:lnTo>
                  <a:lnTo>
                    <a:pt x="1561" y="350"/>
                  </a:lnTo>
                  <a:lnTo>
                    <a:pt x="1556" y="347"/>
                  </a:lnTo>
                  <a:lnTo>
                    <a:pt x="1550" y="343"/>
                  </a:lnTo>
                  <a:lnTo>
                    <a:pt x="1546" y="337"/>
                  </a:lnTo>
                  <a:lnTo>
                    <a:pt x="1541" y="331"/>
                  </a:lnTo>
                  <a:lnTo>
                    <a:pt x="1537" y="325"/>
                  </a:lnTo>
                  <a:lnTo>
                    <a:pt x="1531" y="318"/>
                  </a:lnTo>
                  <a:lnTo>
                    <a:pt x="1525" y="313"/>
                  </a:lnTo>
                  <a:lnTo>
                    <a:pt x="1519" y="307"/>
                  </a:lnTo>
                  <a:lnTo>
                    <a:pt x="1512" y="303"/>
                  </a:lnTo>
                  <a:lnTo>
                    <a:pt x="1504" y="300"/>
                  </a:lnTo>
                  <a:lnTo>
                    <a:pt x="1493" y="299"/>
                  </a:lnTo>
                  <a:lnTo>
                    <a:pt x="1480" y="298"/>
                  </a:lnTo>
                  <a:lnTo>
                    <a:pt x="1465" y="299"/>
                  </a:lnTo>
                  <a:lnTo>
                    <a:pt x="1459" y="301"/>
                  </a:lnTo>
                  <a:lnTo>
                    <a:pt x="1453" y="303"/>
                  </a:lnTo>
                  <a:lnTo>
                    <a:pt x="1447" y="304"/>
                  </a:lnTo>
                  <a:lnTo>
                    <a:pt x="1440" y="305"/>
                  </a:lnTo>
                  <a:lnTo>
                    <a:pt x="1434" y="304"/>
                  </a:lnTo>
                  <a:lnTo>
                    <a:pt x="1428" y="303"/>
                  </a:lnTo>
                  <a:lnTo>
                    <a:pt x="1421" y="300"/>
                  </a:lnTo>
                  <a:lnTo>
                    <a:pt x="1415" y="297"/>
                  </a:lnTo>
                  <a:lnTo>
                    <a:pt x="1407" y="293"/>
                  </a:lnTo>
                  <a:lnTo>
                    <a:pt x="1400" y="288"/>
                  </a:lnTo>
                  <a:lnTo>
                    <a:pt x="1392" y="282"/>
                  </a:lnTo>
                  <a:lnTo>
                    <a:pt x="1385" y="275"/>
                  </a:lnTo>
                  <a:lnTo>
                    <a:pt x="1369" y="259"/>
                  </a:lnTo>
                  <a:lnTo>
                    <a:pt x="1351" y="239"/>
                  </a:lnTo>
                  <a:lnTo>
                    <a:pt x="1346" y="233"/>
                  </a:lnTo>
                  <a:lnTo>
                    <a:pt x="1341" y="228"/>
                  </a:lnTo>
                  <a:lnTo>
                    <a:pt x="1334" y="224"/>
                  </a:lnTo>
                  <a:lnTo>
                    <a:pt x="1327" y="222"/>
                  </a:lnTo>
                  <a:lnTo>
                    <a:pt x="1319" y="220"/>
                  </a:lnTo>
                  <a:lnTo>
                    <a:pt x="1311" y="220"/>
                  </a:lnTo>
                  <a:lnTo>
                    <a:pt x="1302" y="223"/>
                  </a:lnTo>
                  <a:lnTo>
                    <a:pt x="1292" y="226"/>
                  </a:lnTo>
                  <a:lnTo>
                    <a:pt x="1282" y="230"/>
                  </a:lnTo>
                  <a:lnTo>
                    <a:pt x="1271" y="235"/>
                  </a:lnTo>
                  <a:lnTo>
                    <a:pt x="1259" y="242"/>
                  </a:lnTo>
                  <a:lnTo>
                    <a:pt x="1248" y="251"/>
                  </a:lnTo>
                  <a:lnTo>
                    <a:pt x="1235" y="260"/>
                  </a:lnTo>
                  <a:lnTo>
                    <a:pt x="1221" y="271"/>
                  </a:lnTo>
                  <a:lnTo>
                    <a:pt x="1208" y="284"/>
                  </a:lnTo>
                  <a:lnTo>
                    <a:pt x="1193" y="297"/>
                  </a:lnTo>
                  <a:lnTo>
                    <a:pt x="1185" y="428"/>
                  </a:lnTo>
                  <a:lnTo>
                    <a:pt x="1189" y="441"/>
                  </a:lnTo>
                  <a:lnTo>
                    <a:pt x="1193" y="452"/>
                  </a:lnTo>
                  <a:lnTo>
                    <a:pt x="1195" y="465"/>
                  </a:lnTo>
                  <a:lnTo>
                    <a:pt x="1197" y="477"/>
                  </a:lnTo>
                  <a:lnTo>
                    <a:pt x="1199" y="488"/>
                  </a:lnTo>
                  <a:lnTo>
                    <a:pt x="1199" y="501"/>
                  </a:lnTo>
                  <a:lnTo>
                    <a:pt x="1199" y="512"/>
                  </a:lnTo>
                  <a:lnTo>
                    <a:pt x="1198" y="524"/>
                  </a:lnTo>
                  <a:lnTo>
                    <a:pt x="1197" y="534"/>
                  </a:lnTo>
                  <a:lnTo>
                    <a:pt x="1194" y="544"/>
                  </a:lnTo>
                  <a:lnTo>
                    <a:pt x="1191" y="556"/>
                  </a:lnTo>
                  <a:lnTo>
                    <a:pt x="1187" y="565"/>
                  </a:lnTo>
                  <a:lnTo>
                    <a:pt x="1182" y="575"/>
                  </a:lnTo>
                  <a:lnTo>
                    <a:pt x="1176" y="584"/>
                  </a:lnTo>
                  <a:lnTo>
                    <a:pt x="1169" y="593"/>
                  </a:lnTo>
                  <a:lnTo>
                    <a:pt x="1162" y="601"/>
                  </a:lnTo>
                  <a:lnTo>
                    <a:pt x="1047" y="716"/>
                  </a:lnTo>
                  <a:lnTo>
                    <a:pt x="1037" y="725"/>
                  </a:lnTo>
                  <a:lnTo>
                    <a:pt x="1027" y="734"/>
                  </a:lnTo>
                  <a:lnTo>
                    <a:pt x="1016" y="742"/>
                  </a:lnTo>
                  <a:lnTo>
                    <a:pt x="1007" y="748"/>
                  </a:lnTo>
                  <a:lnTo>
                    <a:pt x="997" y="754"/>
                  </a:lnTo>
                  <a:lnTo>
                    <a:pt x="987" y="759"/>
                  </a:lnTo>
                  <a:lnTo>
                    <a:pt x="978" y="764"/>
                  </a:lnTo>
                  <a:lnTo>
                    <a:pt x="970" y="767"/>
                  </a:lnTo>
                  <a:lnTo>
                    <a:pt x="960" y="770"/>
                  </a:lnTo>
                  <a:lnTo>
                    <a:pt x="952" y="772"/>
                  </a:lnTo>
                  <a:lnTo>
                    <a:pt x="944" y="773"/>
                  </a:lnTo>
                  <a:lnTo>
                    <a:pt x="937" y="773"/>
                  </a:lnTo>
                  <a:lnTo>
                    <a:pt x="929" y="773"/>
                  </a:lnTo>
                  <a:lnTo>
                    <a:pt x="922" y="772"/>
                  </a:lnTo>
                  <a:lnTo>
                    <a:pt x="915" y="770"/>
                  </a:lnTo>
                  <a:lnTo>
                    <a:pt x="909" y="768"/>
                  </a:lnTo>
                  <a:lnTo>
                    <a:pt x="903" y="766"/>
                  </a:lnTo>
                  <a:lnTo>
                    <a:pt x="898" y="764"/>
                  </a:lnTo>
                  <a:lnTo>
                    <a:pt x="893" y="764"/>
                  </a:lnTo>
                  <a:lnTo>
                    <a:pt x="888" y="763"/>
                  </a:lnTo>
                  <a:lnTo>
                    <a:pt x="882" y="763"/>
                  </a:lnTo>
                  <a:lnTo>
                    <a:pt x="875" y="764"/>
                  </a:lnTo>
                  <a:lnTo>
                    <a:pt x="869" y="766"/>
                  </a:lnTo>
                  <a:lnTo>
                    <a:pt x="863" y="768"/>
                  </a:lnTo>
                  <a:lnTo>
                    <a:pt x="849" y="774"/>
                  </a:lnTo>
                  <a:lnTo>
                    <a:pt x="833" y="782"/>
                  </a:lnTo>
                  <a:lnTo>
                    <a:pt x="818" y="793"/>
                  </a:lnTo>
                  <a:lnTo>
                    <a:pt x="800" y="806"/>
                  </a:lnTo>
                  <a:lnTo>
                    <a:pt x="780" y="821"/>
                  </a:lnTo>
                  <a:lnTo>
                    <a:pt x="762" y="833"/>
                  </a:lnTo>
                  <a:lnTo>
                    <a:pt x="743" y="842"/>
                  </a:lnTo>
                  <a:lnTo>
                    <a:pt x="725" y="851"/>
                  </a:lnTo>
                  <a:lnTo>
                    <a:pt x="708" y="857"/>
                  </a:lnTo>
                  <a:lnTo>
                    <a:pt x="690" y="860"/>
                  </a:lnTo>
                  <a:lnTo>
                    <a:pt x="674" y="862"/>
                  </a:lnTo>
                  <a:lnTo>
                    <a:pt x="658" y="861"/>
                  </a:lnTo>
                  <a:lnTo>
                    <a:pt x="642" y="859"/>
                  </a:lnTo>
                  <a:lnTo>
                    <a:pt x="627" y="855"/>
                  </a:lnTo>
                  <a:lnTo>
                    <a:pt x="612" y="848"/>
                  </a:lnTo>
                  <a:lnTo>
                    <a:pt x="597" y="840"/>
                  </a:lnTo>
                  <a:lnTo>
                    <a:pt x="584" y="830"/>
                  </a:lnTo>
                  <a:lnTo>
                    <a:pt x="570" y="817"/>
                  </a:lnTo>
                  <a:lnTo>
                    <a:pt x="557" y="803"/>
                  </a:lnTo>
                  <a:lnTo>
                    <a:pt x="544" y="786"/>
                  </a:lnTo>
                  <a:lnTo>
                    <a:pt x="525" y="767"/>
                  </a:lnTo>
                  <a:lnTo>
                    <a:pt x="507" y="746"/>
                  </a:lnTo>
                  <a:lnTo>
                    <a:pt x="492" y="724"/>
                  </a:lnTo>
                  <a:lnTo>
                    <a:pt x="477" y="701"/>
                  </a:lnTo>
                  <a:lnTo>
                    <a:pt x="472" y="691"/>
                  </a:lnTo>
                  <a:lnTo>
                    <a:pt x="468" y="682"/>
                  </a:lnTo>
                  <a:lnTo>
                    <a:pt x="463" y="674"/>
                  </a:lnTo>
                  <a:lnTo>
                    <a:pt x="456" y="665"/>
                  </a:lnTo>
                  <a:lnTo>
                    <a:pt x="450" y="659"/>
                  </a:lnTo>
                  <a:lnTo>
                    <a:pt x="444" y="652"/>
                  </a:lnTo>
                  <a:lnTo>
                    <a:pt x="438" y="647"/>
                  </a:lnTo>
                  <a:lnTo>
                    <a:pt x="431" y="642"/>
                  </a:lnTo>
                  <a:lnTo>
                    <a:pt x="422" y="637"/>
                  </a:lnTo>
                  <a:lnTo>
                    <a:pt x="414" y="633"/>
                  </a:lnTo>
                  <a:lnTo>
                    <a:pt x="405" y="630"/>
                  </a:lnTo>
                  <a:lnTo>
                    <a:pt x="395" y="628"/>
                  </a:lnTo>
                  <a:lnTo>
                    <a:pt x="385" y="626"/>
                  </a:lnTo>
                  <a:lnTo>
                    <a:pt x="374" y="626"/>
                  </a:lnTo>
                  <a:lnTo>
                    <a:pt x="362" y="626"/>
                  </a:lnTo>
                  <a:lnTo>
                    <a:pt x="350" y="627"/>
                  </a:lnTo>
                  <a:lnTo>
                    <a:pt x="344" y="634"/>
                  </a:lnTo>
                  <a:lnTo>
                    <a:pt x="337" y="642"/>
                  </a:lnTo>
                  <a:lnTo>
                    <a:pt x="337" y="642"/>
                  </a:lnTo>
                  <a:lnTo>
                    <a:pt x="314" y="669"/>
                  </a:lnTo>
                  <a:lnTo>
                    <a:pt x="289" y="695"/>
                  </a:lnTo>
                  <a:lnTo>
                    <a:pt x="266" y="717"/>
                  </a:lnTo>
                  <a:lnTo>
                    <a:pt x="244" y="737"/>
                  </a:lnTo>
                  <a:lnTo>
                    <a:pt x="234" y="745"/>
                  </a:lnTo>
                  <a:lnTo>
                    <a:pt x="224" y="752"/>
                  </a:lnTo>
                  <a:lnTo>
                    <a:pt x="214" y="758"/>
                  </a:lnTo>
                  <a:lnTo>
                    <a:pt x="205" y="764"/>
                  </a:lnTo>
                  <a:lnTo>
                    <a:pt x="197" y="768"/>
                  </a:lnTo>
                  <a:lnTo>
                    <a:pt x="188" y="772"/>
                  </a:lnTo>
                  <a:lnTo>
                    <a:pt x="180" y="774"/>
                  </a:lnTo>
                  <a:lnTo>
                    <a:pt x="173" y="776"/>
                  </a:lnTo>
                  <a:lnTo>
                    <a:pt x="141" y="812"/>
                  </a:lnTo>
                  <a:lnTo>
                    <a:pt x="112" y="848"/>
                  </a:lnTo>
                  <a:lnTo>
                    <a:pt x="98" y="866"/>
                  </a:lnTo>
                  <a:lnTo>
                    <a:pt x="85" y="885"/>
                  </a:lnTo>
                  <a:lnTo>
                    <a:pt x="73" y="902"/>
                  </a:lnTo>
                  <a:lnTo>
                    <a:pt x="61" y="921"/>
                  </a:lnTo>
                  <a:lnTo>
                    <a:pt x="51" y="938"/>
                  </a:lnTo>
                  <a:lnTo>
                    <a:pt x="40" y="957"/>
                  </a:lnTo>
                  <a:lnTo>
                    <a:pt x="32" y="975"/>
                  </a:lnTo>
                  <a:lnTo>
                    <a:pt x="24" y="993"/>
                  </a:lnTo>
                  <a:lnTo>
                    <a:pt x="17" y="1011"/>
                  </a:lnTo>
                  <a:lnTo>
                    <a:pt x="10" y="1030"/>
                  </a:lnTo>
                  <a:lnTo>
                    <a:pt x="4" y="1047"/>
                  </a:lnTo>
                  <a:lnTo>
                    <a:pt x="0" y="1066"/>
                  </a:lnTo>
                  <a:lnTo>
                    <a:pt x="1" y="1082"/>
                  </a:lnTo>
                  <a:lnTo>
                    <a:pt x="3" y="1099"/>
                  </a:lnTo>
                  <a:lnTo>
                    <a:pt x="6" y="1113"/>
                  </a:lnTo>
                  <a:lnTo>
                    <a:pt x="12" y="1129"/>
                  </a:lnTo>
                  <a:lnTo>
                    <a:pt x="18" y="1142"/>
                  </a:lnTo>
                  <a:lnTo>
                    <a:pt x="25" y="1156"/>
                  </a:lnTo>
                  <a:lnTo>
                    <a:pt x="33" y="1168"/>
                  </a:lnTo>
                  <a:lnTo>
                    <a:pt x="42" y="1181"/>
                  </a:lnTo>
                  <a:lnTo>
                    <a:pt x="52" y="1192"/>
                  </a:lnTo>
                  <a:lnTo>
                    <a:pt x="61" y="1203"/>
                  </a:lnTo>
                  <a:lnTo>
                    <a:pt x="73" y="1214"/>
                  </a:lnTo>
                  <a:lnTo>
                    <a:pt x="84" y="1224"/>
                  </a:lnTo>
                  <a:lnTo>
                    <a:pt x="107" y="1243"/>
                  </a:lnTo>
                  <a:lnTo>
                    <a:pt x="131" y="1259"/>
                  </a:lnTo>
                  <a:lnTo>
                    <a:pt x="138" y="1271"/>
                  </a:lnTo>
                  <a:lnTo>
                    <a:pt x="144" y="1281"/>
                  </a:lnTo>
                  <a:lnTo>
                    <a:pt x="148" y="1291"/>
                  </a:lnTo>
                  <a:lnTo>
                    <a:pt x="150" y="1301"/>
                  </a:lnTo>
                  <a:lnTo>
                    <a:pt x="152" y="1310"/>
                  </a:lnTo>
                  <a:lnTo>
                    <a:pt x="151" y="1318"/>
                  </a:lnTo>
                  <a:lnTo>
                    <a:pt x="150" y="1326"/>
                  </a:lnTo>
                  <a:lnTo>
                    <a:pt x="148" y="1334"/>
                  </a:lnTo>
                  <a:lnTo>
                    <a:pt x="144" y="1341"/>
                  </a:lnTo>
                  <a:lnTo>
                    <a:pt x="139" y="1347"/>
                  </a:lnTo>
                  <a:lnTo>
                    <a:pt x="134" y="1353"/>
                  </a:lnTo>
                  <a:lnTo>
                    <a:pt x="126" y="1359"/>
                  </a:lnTo>
                  <a:lnTo>
                    <a:pt x="119" y="1363"/>
                  </a:lnTo>
                  <a:lnTo>
                    <a:pt x="110" y="1368"/>
                  </a:lnTo>
                  <a:lnTo>
                    <a:pt x="100" y="1371"/>
                  </a:lnTo>
                  <a:lnTo>
                    <a:pt x="91" y="1375"/>
                  </a:lnTo>
                  <a:lnTo>
                    <a:pt x="86" y="1383"/>
                  </a:lnTo>
                  <a:lnTo>
                    <a:pt x="82" y="1393"/>
                  </a:lnTo>
                  <a:lnTo>
                    <a:pt x="79" y="1403"/>
                  </a:lnTo>
                  <a:lnTo>
                    <a:pt x="76" y="1412"/>
                  </a:lnTo>
                  <a:lnTo>
                    <a:pt x="75" y="1422"/>
                  </a:lnTo>
                  <a:lnTo>
                    <a:pt x="74" y="1432"/>
                  </a:lnTo>
                  <a:lnTo>
                    <a:pt x="74" y="1441"/>
                  </a:lnTo>
                  <a:lnTo>
                    <a:pt x="75" y="1451"/>
                  </a:lnTo>
                  <a:lnTo>
                    <a:pt x="76" y="1461"/>
                  </a:lnTo>
                  <a:lnTo>
                    <a:pt x="78" y="1470"/>
                  </a:lnTo>
                  <a:lnTo>
                    <a:pt x="80" y="1480"/>
                  </a:lnTo>
                  <a:lnTo>
                    <a:pt x="83" y="1489"/>
                  </a:lnTo>
                  <a:lnTo>
                    <a:pt x="90" y="1505"/>
                  </a:lnTo>
                  <a:lnTo>
                    <a:pt x="98" y="1522"/>
                  </a:lnTo>
                  <a:lnTo>
                    <a:pt x="102" y="1529"/>
                  </a:lnTo>
                  <a:lnTo>
                    <a:pt x="104" y="1537"/>
                  </a:lnTo>
                  <a:lnTo>
                    <a:pt x="106" y="1546"/>
                  </a:lnTo>
                  <a:lnTo>
                    <a:pt x="106" y="1555"/>
                  </a:lnTo>
                  <a:lnTo>
                    <a:pt x="105" y="1575"/>
                  </a:lnTo>
                  <a:lnTo>
                    <a:pt x="104" y="1593"/>
                  </a:lnTo>
                  <a:lnTo>
                    <a:pt x="103" y="1603"/>
                  </a:lnTo>
                  <a:lnTo>
                    <a:pt x="103" y="1612"/>
                  </a:lnTo>
                  <a:lnTo>
                    <a:pt x="103" y="1621"/>
                  </a:lnTo>
                  <a:lnTo>
                    <a:pt x="105" y="1630"/>
                  </a:lnTo>
                  <a:lnTo>
                    <a:pt x="107" y="1638"/>
                  </a:lnTo>
                  <a:lnTo>
                    <a:pt x="110" y="1645"/>
                  </a:lnTo>
                  <a:lnTo>
                    <a:pt x="115" y="1652"/>
                  </a:lnTo>
                  <a:lnTo>
                    <a:pt x="122" y="1659"/>
                  </a:lnTo>
                  <a:lnTo>
                    <a:pt x="129" y="1664"/>
                  </a:lnTo>
                  <a:lnTo>
                    <a:pt x="136" y="1670"/>
                  </a:lnTo>
                  <a:lnTo>
                    <a:pt x="141" y="1677"/>
                  </a:lnTo>
                  <a:lnTo>
                    <a:pt x="145" y="1683"/>
                  </a:lnTo>
                  <a:lnTo>
                    <a:pt x="148" y="1691"/>
                  </a:lnTo>
                  <a:lnTo>
                    <a:pt x="149" y="1698"/>
                  </a:lnTo>
                  <a:lnTo>
                    <a:pt x="150" y="1705"/>
                  </a:lnTo>
                  <a:lnTo>
                    <a:pt x="150" y="1712"/>
                  </a:lnTo>
                  <a:lnTo>
                    <a:pt x="149" y="1720"/>
                  </a:lnTo>
                  <a:lnTo>
                    <a:pt x="147" y="1727"/>
                  </a:lnTo>
                  <a:lnTo>
                    <a:pt x="144" y="1733"/>
                  </a:lnTo>
                  <a:lnTo>
                    <a:pt x="140" y="1740"/>
                  </a:lnTo>
                  <a:lnTo>
                    <a:pt x="135" y="1746"/>
                  </a:lnTo>
                  <a:lnTo>
                    <a:pt x="128" y="1753"/>
                  </a:lnTo>
                  <a:lnTo>
                    <a:pt x="122" y="1758"/>
                  </a:lnTo>
                  <a:lnTo>
                    <a:pt x="114" y="1763"/>
                  </a:lnTo>
                  <a:lnTo>
                    <a:pt x="114" y="1857"/>
                  </a:lnTo>
                  <a:lnTo>
                    <a:pt x="114" y="1857"/>
                  </a:lnTo>
                  <a:lnTo>
                    <a:pt x="115" y="1857"/>
                  </a:lnTo>
                  <a:lnTo>
                    <a:pt x="115" y="1857"/>
                  </a:lnTo>
                  <a:lnTo>
                    <a:pt x="115" y="1857"/>
                  </a:lnTo>
                  <a:lnTo>
                    <a:pt x="114" y="1878"/>
                  </a:lnTo>
                  <a:lnTo>
                    <a:pt x="112" y="1956"/>
                  </a:lnTo>
                  <a:lnTo>
                    <a:pt x="98" y="1980"/>
                  </a:lnTo>
                  <a:lnTo>
                    <a:pt x="88" y="2003"/>
                  </a:lnTo>
                  <a:lnTo>
                    <a:pt x="79" y="2025"/>
                  </a:lnTo>
                  <a:lnTo>
                    <a:pt x="72" y="2046"/>
                  </a:lnTo>
                  <a:lnTo>
                    <a:pt x="66" y="2067"/>
                  </a:lnTo>
                  <a:lnTo>
                    <a:pt x="63" y="2087"/>
                  </a:lnTo>
                  <a:lnTo>
                    <a:pt x="61" y="2106"/>
                  </a:lnTo>
                  <a:lnTo>
                    <a:pt x="61" y="2126"/>
                  </a:lnTo>
                  <a:lnTo>
                    <a:pt x="64" y="2144"/>
                  </a:lnTo>
                  <a:lnTo>
                    <a:pt x="67" y="2161"/>
                  </a:lnTo>
                  <a:lnTo>
                    <a:pt x="74" y="2178"/>
                  </a:lnTo>
                  <a:lnTo>
                    <a:pt x="81" y="2194"/>
                  </a:lnTo>
                  <a:lnTo>
                    <a:pt x="90" y="2210"/>
                  </a:lnTo>
                  <a:lnTo>
                    <a:pt x="102" y="2224"/>
                  </a:lnTo>
                  <a:lnTo>
                    <a:pt x="114" y="2238"/>
                  </a:lnTo>
                  <a:lnTo>
                    <a:pt x="128" y="2251"/>
                  </a:lnTo>
                  <a:lnTo>
                    <a:pt x="174" y="2365"/>
                  </a:lnTo>
                  <a:lnTo>
                    <a:pt x="175" y="2380"/>
                  </a:lnTo>
                  <a:lnTo>
                    <a:pt x="175" y="2394"/>
                  </a:lnTo>
                  <a:lnTo>
                    <a:pt x="175" y="2408"/>
                  </a:lnTo>
                  <a:lnTo>
                    <a:pt x="174" y="2420"/>
                  </a:lnTo>
                  <a:lnTo>
                    <a:pt x="172" y="2431"/>
                  </a:lnTo>
                  <a:lnTo>
                    <a:pt x="170" y="2443"/>
                  </a:lnTo>
                  <a:lnTo>
                    <a:pt x="167" y="2453"/>
                  </a:lnTo>
                  <a:lnTo>
                    <a:pt x="164" y="2462"/>
                  </a:lnTo>
                  <a:lnTo>
                    <a:pt x="159" y="2471"/>
                  </a:lnTo>
                  <a:lnTo>
                    <a:pt x="154" y="2479"/>
                  </a:lnTo>
                  <a:lnTo>
                    <a:pt x="149" y="2486"/>
                  </a:lnTo>
                  <a:lnTo>
                    <a:pt x="143" y="2493"/>
                  </a:lnTo>
                  <a:lnTo>
                    <a:pt x="137" y="2499"/>
                  </a:lnTo>
                  <a:lnTo>
                    <a:pt x="129" y="2504"/>
                  </a:lnTo>
                  <a:lnTo>
                    <a:pt x="121" y="2509"/>
                  </a:lnTo>
                  <a:lnTo>
                    <a:pt x="113" y="2512"/>
                  </a:lnTo>
                  <a:lnTo>
                    <a:pt x="109" y="2523"/>
                  </a:lnTo>
                  <a:lnTo>
                    <a:pt x="153" y="2621"/>
                  </a:lnTo>
                  <a:lnTo>
                    <a:pt x="268" y="2580"/>
                  </a:lnTo>
                  <a:lnTo>
                    <a:pt x="513" y="2429"/>
                  </a:lnTo>
                  <a:lnTo>
                    <a:pt x="712" y="2329"/>
                  </a:lnTo>
                  <a:lnTo>
                    <a:pt x="941" y="2310"/>
                  </a:lnTo>
                  <a:lnTo>
                    <a:pt x="989" y="2353"/>
                  </a:lnTo>
                  <a:lnTo>
                    <a:pt x="987" y="2457"/>
                  </a:lnTo>
                  <a:lnTo>
                    <a:pt x="1046" y="2485"/>
                  </a:lnTo>
                  <a:lnTo>
                    <a:pt x="1144" y="2478"/>
                  </a:lnTo>
                  <a:lnTo>
                    <a:pt x="1235" y="2463"/>
                  </a:lnTo>
                  <a:lnTo>
                    <a:pt x="1332" y="2515"/>
                  </a:lnTo>
                  <a:lnTo>
                    <a:pt x="1436" y="2600"/>
                  </a:lnTo>
                  <a:lnTo>
                    <a:pt x="1502" y="2599"/>
                  </a:lnTo>
                  <a:lnTo>
                    <a:pt x="1666" y="2724"/>
                  </a:lnTo>
                  <a:lnTo>
                    <a:pt x="1796" y="2731"/>
                  </a:lnTo>
                  <a:lnTo>
                    <a:pt x="1919" y="2831"/>
                  </a:lnTo>
                  <a:lnTo>
                    <a:pt x="1972" y="2888"/>
                  </a:lnTo>
                  <a:lnTo>
                    <a:pt x="1981" y="2952"/>
                  </a:lnTo>
                  <a:lnTo>
                    <a:pt x="2042" y="3014"/>
                  </a:lnTo>
                  <a:lnTo>
                    <a:pt x="2102" y="3001"/>
                  </a:lnTo>
                  <a:lnTo>
                    <a:pt x="2201" y="2995"/>
                  </a:lnTo>
                  <a:lnTo>
                    <a:pt x="2265" y="3028"/>
                  </a:lnTo>
                  <a:lnTo>
                    <a:pt x="2472" y="3090"/>
                  </a:lnTo>
                  <a:lnTo>
                    <a:pt x="2536" y="3202"/>
                  </a:lnTo>
                  <a:lnTo>
                    <a:pt x="2477" y="3309"/>
                  </a:lnTo>
                  <a:lnTo>
                    <a:pt x="2375" y="3422"/>
                  </a:lnTo>
                  <a:lnTo>
                    <a:pt x="2364" y="3514"/>
                  </a:lnTo>
                  <a:lnTo>
                    <a:pt x="2272" y="3525"/>
                  </a:lnTo>
                  <a:lnTo>
                    <a:pt x="2215" y="3684"/>
                  </a:lnTo>
                  <a:lnTo>
                    <a:pt x="2260" y="3714"/>
                  </a:lnTo>
                  <a:lnTo>
                    <a:pt x="2252" y="3781"/>
                  </a:lnTo>
                  <a:lnTo>
                    <a:pt x="2319" y="3840"/>
                  </a:lnTo>
                  <a:lnTo>
                    <a:pt x="2270" y="3945"/>
                  </a:lnTo>
                  <a:lnTo>
                    <a:pt x="2321" y="3945"/>
                  </a:lnTo>
                  <a:lnTo>
                    <a:pt x="2454" y="4087"/>
                  </a:lnTo>
                  <a:lnTo>
                    <a:pt x="2543" y="4168"/>
                  </a:lnTo>
                  <a:lnTo>
                    <a:pt x="2543" y="4185"/>
                  </a:lnTo>
                  <a:lnTo>
                    <a:pt x="2545" y="4186"/>
                  </a:lnTo>
                  <a:lnTo>
                    <a:pt x="2625" y="3975"/>
                  </a:lnTo>
                  <a:lnTo>
                    <a:pt x="2796" y="3809"/>
                  </a:lnTo>
                  <a:lnTo>
                    <a:pt x="2775" y="3672"/>
                  </a:lnTo>
                  <a:lnTo>
                    <a:pt x="2989" y="3070"/>
                  </a:lnTo>
                  <a:lnTo>
                    <a:pt x="2955" y="2967"/>
                  </a:lnTo>
                  <a:lnTo>
                    <a:pt x="2968" y="2772"/>
                  </a:lnTo>
                  <a:lnTo>
                    <a:pt x="3032" y="2375"/>
                  </a:lnTo>
                  <a:lnTo>
                    <a:pt x="3005" y="2329"/>
                  </a:lnTo>
                  <a:lnTo>
                    <a:pt x="3039" y="2147"/>
                  </a:lnTo>
                  <a:lnTo>
                    <a:pt x="2980" y="2074"/>
                  </a:lnTo>
                  <a:lnTo>
                    <a:pt x="3007" y="2020"/>
                  </a:lnTo>
                  <a:lnTo>
                    <a:pt x="3103" y="1931"/>
                  </a:lnTo>
                  <a:lnTo>
                    <a:pt x="3120" y="1851"/>
                  </a:lnTo>
                  <a:lnTo>
                    <a:pt x="3070" y="1803"/>
                  </a:lnTo>
                  <a:lnTo>
                    <a:pt x="3059" y="1726"/>
                  </a:lnTo>
                  <a:lnTo>
                    <a:pt x="3127" y="1771"/>
                  </a:lnTo>
                  <a:lnTo>
                    <a:pt x="3172" y="1714"/>
                  </a:lnTo>
                  <a:lnTo>
                    <a:pt x="3284" y="1811"/>
                  </a:lnTo>
                  <a:lnTo>
                    <a:pt x="3346" y="1841"/>
                  </a:lnTo>
                  <a:lnTo>
                    <a:pt x="3570" y="1601"/>
                  </a:lnTo>
                  <a:lnTo>
                    <a:pt x="3603" y="1518"/>
                  </a:lnTo>
                  <a:lnTo>
                    <a:pt x="3706" y="1330"/>
                  </a:lnTo>
                  <a:close/>
                </a:path>
              </a:pathLst>
            </a:custGeom>
            <a:solidFill>
              <a:srgbClr val="7300A8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229405" name="Freeform 29"/>
            <p:cNvSpPr>
              <a:spLocks/>
            </p:cNvSpPr>
            <p:nvPr/>
          </p:nvSpPr>
          <p:spPr bwMode="auto">
            <a:xfrm>
              <a:off x="2946" y="1869"/>
              <a:ext cx="256" cy="166"/>
            </a:xfrm>
            <a:custGeom>
              <a:avLst/>
              <a:gdLst>
                <a:gd name="T0" fmla="*/ 55 w 1475"/>
                <a:gd name="T1" fmla="*/ 711 h 959"/>
                <a:gd name="T2" fmla="*/ 95 w 1475"/>
                <a:gd name="T3" fmla="*/ 732 h 959"/>
                <a:gd name="T4" fmla="*/ 142 w 1475"/>
                <a:gd name="T5" fmla="*/ 734 h 959"/>
                <a:gd name="T6" fmla="*/ 165 w 1475"/>
                <a:gd name="T7" fmla="*/ 753 h 959"/>
                <a:gd name="T8" fmla="*/ 200 w 1475"/>
                <a:gd name="T9" fmla="*/ 723 h 959"/>
                <a:gd name="T10" fmla="*/ 250 w 1475"/>
                <a:gd name="T11" fmla="*/ 696 h 959"/>
                <a:gd name="T12" fmla="*/ 296 w 1475"/>
                <a:gd name="T13" fmla="*/ 699 h 959"/>
                <a:gd name="T14" fmla="*/ 324 w 1475"/>
                <a:gd name="T15" fmla="*/ 675 h 959"/>
                <a:gd name="T16" fmla="*/ 367 w 1475"/>
                <a:gd name="T17" fmla="*/ 656 h 959"/>
                <a:gd name="T18" fmla="*/ 430 w 1475"/>
                <a:gd name="T19" fmla="*/ 653 h 959"/>
                <a:gd name="T20" fmla="*/ 491 w 1475"/>
                <a:gd name="T21" fmla="*/ 625 h 959"/>
                <a:gd name="T22" fmla="*/ 532 w 1475"/>
                <a:gd name="T23" fmla="*/ 628 h 959"/>
                <a:gd name="T24" fmla="*/ 539 w 1475"/>
                <a:gd name="T25" fmla="*/ 651 h 959"/>
                <a:gd name="T26" fmla="*/ 431 w 1475"/>
                <a:gd name="T27" fmla="*/ 771 h 959"/>
                <a:gd name="T28" fmla="*/ 427 w 1475"/>
                <a:gd name="T29" fmla="*/ 825 h 959"/>
                <a:gd name="T30" fmla="*/ 485 w 1475"/>
                <a:gd name="T31" fmla="*/ 852 h 959"/>
                <a:gd name="T32" fmla="*/ 551 w 1475"/>
                <a:gd name="T33" fmla="*/ 874 h 959"/>
                <a:gd name="T34" fmla="*/ 600 w 1475"/>
                <a:gd name="T35" fmla="*/ 887 h 959"/>
                <a:gd name="T36" fmla="*/ 631 w 1475"/>
                <a:gd name="T37" fmla="*/ 870 h 959"/>
                <a:gd name="T38" fmla="*/ 674 w 1475"/>
                <a:gd name="T39" fmla="*/ 873 h 959"/>
                <a:gd name="T40" fmla="*/ 746 w 1475"/>
                <a:gd name="T41" fmla="*/ 929 h 959"/>
                <a:gd name="T42" fmla="*/ 782 w 1475"/>
                <a:gd name="T43" fmla="*/ 959 h 959"/>
                <a:gd name="T44" fmla="*/ 821 w 1475"/>
                <a:gd name="T45" fmla="*/ 935 h 959"/>
                <a:gd name="T46" fmla="*/ 883 w 1475"/>
                <a:gd name="T47" fmla="*/ 762 h 959"/>
                <a:gd name="T48" fmla="*/ 931 w 1475"/>
                <a:gd name="T49" fmla="*/ 727 h 959"/>
                <a:gd name="T50" fmla="*/ 961 w 1475"/>
                <a:gd name="T51" fmla="*/ 735 h 959"/>
                <a:gd name="T52" fmla="*/ 1013 w 1475"/>
                <a:gd name="T53" fmla="*/ 792 h 959"/>
                <a:gd name="T54" fmla="*/ 1104 w 1475"/>
                <a:gd name="T55" fmla="*/ 820 h 959"/>
                <a:gd name="T56" fmla="*/ 1475 w 1475"/>
                <a:gd name="T57" fmla="*/ 775 h 959"/>
                <a:gd name="T58" fmla="*/ 1452 w 1475"/>
                <a:gd name="T59" fmla="*/ 645 h 959"/>
                <a:gd name="T60" fmla="*/ 1395 w 1475"/>
                <a:gd name="T61" fmla="*/ 425 h 959"/>
                <a:gd name="T62" fmla="*/ 1365 w 1475"/>
                <a:gd name="T63" fmla="*/ 299 h 959"/>
                <a:gd name="T64" fmla="*/ 1317 w 1475"/>
                <a:gd name="T65" fmla="*/ 211 h 959"/>
                <a:gd name="T66" fmla="*/ 1251 w 1475"/>
                <a:gd name="T67" fmla="*/ 157 h 959"/>
                <a:gd name="T68" fmla="*/ 1172 w 1475"/>
                <a:gd name="T69" fmla="*/ 129 h 959"/>
                <a:gd name="T70" fmla="*/ 1081 w 1475"/>
                <a:gd name="T71" fmla="*/ 127 h 959"/>
                <a:gd name="T72" fmla="*/ 1021 w 1475"/>
                <a:gd name="T73" fmla="*/ 149 h 959"/>
                <a:gd name="T74" fmla="*/ 944 w 1475"/>
                <a:gd name="T75" fmla="*/ 139 h 959"/>
                <a:gd name="T76" fmla="*/ 879 w 1475"/>
                <a:gd name="T77" fmla="*/ 144 h 959"/>
                <a:gd name="T78" fmla="*/ 837 w 1475"/>
                <a:gd name="T79" fmla="*/ 168 h 959"/>
                <a:gd name="T80" fmla="*/ 822 w 1475"/>
                <a:gd name="T81" fmla="*/ 159 h 959"/>
                <a:gd name="T82" fmla="*/ 800 w 1475"/>
                <a:gd name="T83" fmla="*/ 91 h 959"/>
                <a:gd name="T84" fmla="*/ 756 w 1475"/>
                <a:gd name="T85" fmla="*/ 57 h 959"/>
                <a:gd name="T86" fmla="*/ 671 w 1475"/>
                <a:gd name="T87" fmla="*/ 22 h 959"/>
                <a:gd name="T88" fmla="*/ 566 w 1475"/>
                <a:gd name="T89" fmla="*/ 0 h 959"/>
                <a:gd name="T90" fmla="*/ 349 w 1475"/>
                <a:gd name="T91" fmla="*/ 197 h 959"/>
                <a:gd name="T92" fmla="*/ 317 w 1475"/>
                <a:gd name="T93" fmla="*/ 241 h 959"/>
                <a:gd name="T94" fmla="*/ 298 w 1475"/>
                <a:gd name="T95" fmla="*/ 282 h 959"/>
                <a:gd name="T96" fmla="*/ 263 w 1475"/>
                <a:gd name="T97" fmla="*/ 321 h 959"/>
                <a:gd name="T98" fmla="*/ 251 w 1475"/>
                <a:gd name="T99" fmla="*/ 381 h 959"/>
                <a:gd name="T100" fmla="*/ 198 w 1475"/>
                <a:gd name="T101" fmla="*/ 468 h 959"/>
                <a:gd name="T102" fmla="*/ 129 w 1475"/>
                <a:gd name="T103" fmla="*/ 527 h 959"/>
                <a:gd name="T104" fmla="*/ 100 w 1475"/>
                <a:gd name="T105" fmla="*/ 516 h 959"/>
                <a:gd name="T106" fmla="*/ 61 w 1475"/>
                <a:gd name="T107" fmla="*/ 552 h 959"/>
                <a:gd name="T108" fmla="*/ 38 w 1475"/>
                <a:gd name="T109" fmla="*/ 584 h 959"/>
                <a:gd name="T110" fmla="*/ 17 w 1475"/>
                <a:gd name="T111" fmla="*/ 613 h 959"/>
                <a:gd name="T112" fmla="*/ 19 w 1475"/>
                <a:gd name="T113" fmla="*/ 653 h 959"/>
                <a:gd name="T114" fmla="*/ 32 w 1475"/>
                <a:gd name="T115" fmla="*/ 667 h 959"/>
                <a:gd name="T116" fmla="*/ 26 w 1475"/>
                <a:gd name="T117" fmla="*/ 685 h 959"/>
                <a:gd name="T118" fmla="*/ 0 w 1475"/>
                <a:gd name="T119" fmla="*/ 714 h 9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75" h="959">
                  <a:moveTo>
                    <a:pt x="0" y="718"/>
                  </a:moveTo>
                  <a:lnTo>
                    <a:pt x="12" y="714"/>
                  </a:lnTo>
                  <a:lnTo>
                    <a:pt x="22" y="712"/>
                  </a:lnTo>
                  <a:lnTo>
                    <a:pt x="34" y="710"/>
                  </a:lnTo>
                  <a:lnTo>
                    <a:pt x="44" y="710"/>
                  </a:lnTo>
                  <a:lnTo>
                    <a:pt x="55" y="711"/>
                  </a:lnTo>
                  <a:lnTo>
                    <a:pt x="66" y="714"/>
                  </a:lnTo>
                  <a:lnTo>
                    <a:pt x="76" y="719"/>
                  </a:lnTo>
                  <a:lnTo>
                    <a:pt x="86" y="727"/>
                  </a:lnTo>
                  <a:lnTo>
                    <a:pt x="88" y="729"/>
                  </a:lnTo>
                  <a:lnTo>
                    <a:pt x="92" y="731"/>
                  </a:lnTo>
                  <a:lnTo>
                    <a:pt x="95" y="732"/>
                  </a:lnTo>
                  <a:lnTo>
                    <a:pt x="99" y="732"/>
                  </a:lnTo>
                  <a:lnTo>
                    <a:pt x="107" y="732"/>
                  </a:lnTo>
                  <a:lnTo>
                    <a:pt x="117" y="732"/>
                  </a:lnTo>
                  <a:lnTo>
                    <a:pt x="128" y="731"/>
                  </a:lnTo>
                  <a:lnTo>
                    <a:pt x="138" y="732"/>
                  </a:lnTo>
                  <a:lnTo>
                    <a:pt x="142" y="734"/>
                  </a:lnTo>
                  <a:lnTo>
                    <a:pt x="147" y="736"/>
                  </a:lnTo>
                  <a:lnTo>
                    <a:pt x="152" y="738"/>
                  </a:lnTo>
                  <a:lnTo>
                    <a:pt x="157" y="742"/>
                  </a:lnTo>
                  <a:lnTo>
                    <a:pt x="159" y="748"/>
                  </a:lnTo>
                  <a:lnTo>
                    <a:pt x="163" y="752"/>
                  </a:lnTo>
                  <a:lnTo>
                    <a:pt x="165" y="753"/>
                  </a:lnTo>
                  <a:lnTo>
                    <a:pt x="166" y="753"/>
                  </a:lnTo>
                  <a:lnTo>
                    <a:pt x="169" y="752"/>
                  </a:lnTo>
                  <a:lnTo>
                    <a:pt x="171" y="750"/>
                  </a:lnTo>
                  <a:lnTo>
                    <a:pt x="181" y="742"/>
                  </a:lnTo>
                  <a:lnTo>
                    <a:pt x="193" y="730"/>
                  </a:lnTo>
                  <a:lnTo>
                    <a:pt x="200" y="723"/>
                  </a:lnTo>
                  <a:lnTo>
                    <a:pt x="207" y="716"/>
                  </a:lnTo>
                  <a:lnTo>
                    <a:pt x="216" y="710"/>
                  </a:lnTo>
                  <a:lnTo>
                    <a:pt x="225" y="704"/>
                  </a:lnTo>
                  <a:lnTo>
                    <a:pt x="234" y="700"/>
                  </a:lnTo>
                  <a:lnTo>
                    <a:pt x="245" y="697"/>
                  </a:lnTo>
                  <a:lnTo>
                    <a:pt x="250" y="696"/>
                  </a:lnTo>
                  <a:lnTo>
                    <a:pt x="256" y="696"/>
                  </a:lnTo>
                  <a:lnTo>
                    <a:pt x="261" y="696"/>
                  </a:lnTo>
                  <a:lnTo>
                    <a:pt x="267" y="697"/>
                  </a:lnTo>
                  <a:lnTo>
                    <a:pt x="280" y="699"/>
                  </a:lnTo>
                  <a:lnTo>
                    <a:pt x="289" y="700"/>
                  </a:lnTo>
                  <a:lnTo>
                    <a:pt x="296" y="699"/>
                  </a:lnTo>
                  <a:lnTo>
                    <a:pt x="303" y="697"/>
                  </a:lnTo>
                  <a:lnTo>
                    <a:pt x="309" y="694"/>
                  </a:lnTo>
                  <a:lnTo>
                    <a:pt x="313" y="689"/>
                  </a:lnTo>
                  <a:lnTo>
                    <a:pt x="317" y="684"/>
                  </a:lnTo>
                  <a:lnTo>
                    <a:pt x="320" y="680"/>
                  </a:lnTo>
                  <a:lnTo>
                    <a:pt x="324" y="675"/>
                  </a:lnTo>
                  <a:lnTo>
                    <a:pt x="328" y="670"/>
                  </a:lnTo>
                  <a:lnTo>
                    <a:pt x="334" y="666"/>
                  </a:lnTo>
                  <a:lnTo>
                    <a:pt x="340" y="661"/>
                  </a:lnTo>
                  <a:lnTo>
                    <a:pt x="347" y="658"/>
                  </a:lnTo>
                  <a:lnTo>
                    <a:pt x="356" y="657"/>
                  </a:lnTo>
                  <a:lnTo>
                    <a:pt x="367" y="656"/>
                  </a:lnTo>
                  <a:lnTo>
                    <a:pt x="380" y="658"/>
                  </a:lnTo>
                  <a:lnTo>
                    <a:pt x="388" y="659"/>
                  </a:lnTo>
                  <a:lnTo>
                    <a:pt x="398" y="660"/>
                  </a:lnTo>
                  <a:lnTo>
                    <a:pt x="408" y="659"/>
                  </a:lnTo>
                  <a:lnTo>
                    <a:pt x="419" y="657"/>
                  </a:lnTo>
                  <a:lnTo>
                    <a:pt x="430" y="653"/>
                  </a:lnTo>
                  <a:lnTo>
                    <a:pt x="441" y="648"/>
                  </a:lnTo>
                  <a:lnTo>
                    <a:pt x="452" y="642"/>
                  </a:lnTo>
                  <a:lnTo>
                    <a:pt x="463" y="635"/>
                  </a:lnTo>
                  <a:lnTo>
                    <a:pt x="472" y="630"/>
                  </a:lnTo>
                  <a:lnTo>
                    <a:pt x="482" y="627"/>
                  </a:lnTo>
                  <a:lnTo>
                    <a:pt x="491" y="625"/>
                  </a:lnTo>
                  <a:lnTo>
                    <a:pt x="499" y="624"/>
                  </a:lnTo>
                  <a:lnTo>
                    <a:pt x="507" y="623"/>
                  </a:lnTo>
                  <a:lnTo>
                    <a:pt x="515" y="624"/>
                  </a:lnTo>
                  <a:lnTo>
                    <a:pt x="521" y="625"/>
                  </a:lnTo>
                  <a:lnTo>
                    <a:pt x="527" y="626"/>
                  </a:lnTo>
                  <a:lnTo>
                    <a:pt x="532" y="628"/>
                  </a:lnTo>
                  <a:lnTo>
                    <a:pt x="536" y="631"/>
                  </a:lnTo>
                  <a:lnTo>
                    <a:pt x="539" y="635"/>
                  </a:lnTo>
                  <a:lnTo>
                    <a:pt x="541" y="639"/>
                  </a:lnTo>
                  <a:lnTo>
                    <a:pt x="542" y="643"/>
                  </a:lnTo>
                  <a:lnTo>
                    <a:pt x="541" y="647"/>
                  </a:lnTo>
                  <a:lnTo>
                    <a:pt x="539" y="651"/>
                  </a:lnTo>
                  <a:lnTo>
                    <a:pt x="535" y="656"/>
                  </a:lnTo>
                  <a:lnTo>
                    <a:pt x="472" y="719"/>
                  </a:lnTo>
                  <a:lnTo>
                    <a:pt x="459" y="734"/>
                  </a:lnTo>
                  <a:lnTo>
                    <a:pt x="447" y="747"/>
                  </a:lnTo>
                  <a:lnTo>
                    <a:pt x="438" y="760"/>
                  </a:lnTo>
                  <a:lnTo>
                    <a:pt x="431" y="771"/>
                  </a:lnTo>
                  <a:lnTo>
                    <a:pt x="426" y="783"/>
                  </a:lnTo>
                  <a:lnTo>
                    <a:pt x="423" y="793"/>
                  </a:lnTo>
                  <a:lnTo>
                    <a:pt x="421" y="802"/>
                  </a:lnTo>
                  <a:lnTo>
                    <a:pt x="422" y="810"/>
                  </a:lnTo>
                  <a:lnTo>
                    <a:pt x="424" y="818"/>
                  </a:lnTo>
                  <a:lnTo>
                    <a:pt x="427" y="825"/>
                  </a:lnTo>
                  <a:lnTo>
                    <a:pt x="433" y="831"/>
                  </a:lnTo>
                  <a:lnTo>
                    <a:pt x="440" y="836"/>
                  </a:lnTo>
                  <a:lnTo>
                    <a:pt x="450" y="842"/>
                  </a:lnTo>
                  <a:lnTo>
                    <a:pt x="460" y="846"/>
                  </a:lnTo>
                  <a:lnTo>
                    <a:pt x="471" y="850"/>
                  </a:lnTo>
                  <a:lnTo>
                    <a:pt x="485" y="852"/>
                  </a:lnTo>
                  <a:lnTo>
                    <a:pt x="494" y="851"/>
                  </a:lnTo>
                  <a:lnTo>
                    <a:pt x="502" y="851"/>
                  </a:lnTo>
                  <a:lnTo>
                    <a:pt x="511" y="852"/>
                  </a:lnTo>
                  <a:lnTo>
                    <a:pt x="518" y="855"/>
                  </a:lnTo>
                  <a:lnTo>
                    <a:pt x="534" y="864"/>
                  </a:lnTo>
                  <a:lnTo>
                    <a:pt x="551" y="874"/>
                  </a:lnTo>
                  <a:lnTo>
                    <a:pt x="558" y="879"/>
                  </a:lnTo>
                  <a:lnTo>
                    <a:pt x="566" y="883"/>
                  </a:lnTo>
                  <a:lnTo>
                    <a:pt x="575" y="886"/>
                  </a:lnTo>
                  <a:lnTo>
                    <a:pt x="583" y="888"/>
                  </a:lnTo>
                  <a:lnTo>
                    <a:pt x="591" y="888"/>
                  </a:lnTo>
                  <a:lnTo>
                    <a:pt x="600" y="887"/>
                  </a:lnTo>
                  <a:lnTo>
                    <a:pt x="604" y="885"/>
                  </a:lnTo>
                  <a:lnTo>
                    <a:pt x="608" y="883"/>
                  </a:lnTo>
                  <a:lnTo>
                    <a:pt x="612" y="880"/>
                  </a:lnTo>
                  <a:lnTo>
                    <a:pt x="617" y="877"/>
                  </a:lnTo>
                  <a:lnTo>
                    <a:pt x="623" y="874"/>
                  </a:lnTo>
                  <a:lnTo>
                    <a:pt x="631" y="870"/>
                  </a:lnTo>
                  <a:lnTo>
                    <a:pt x="638" y="869"/>
                  </a:lnTo>
                  <a:lnTo>
                    <a:pt x="645" y="868"/>
                  </a:lnTo>
                  <a:lnTo>
                    <a:pt x="651" y="868"/>
                  </a:lnTo>
                  <a:lnTo>
                    <a:pt x="659" y="869"/>
                  </a:lnTo>
                  <a:lnTo>
                    <a:pt x="666" y="870"/>
                  </a:lnTo>
                  <a:lnTo>
                    <a:pt x="674" y="873"/>
                  </a:lnTo>
                  <a:lnTo>
                    <a:pt x="689" y="879"/>
                  </a:lnTo>
                  <a:lnTo>
                    <a:pt x="704" y="887"/>
                  </a:lnTo>
                  <a:lnTo>
                    <a:pt x="719" y="897"/>
                  </a:lnTo>
                  <a:lnTo>
                    <a:pt x="734" y="909"/>
                  </a:lnTo>
                  <a:lnTo>
                    <a:pt x="740" y="920"/>
                  </a:lnTo>
                  <a:lnTo>
                    <a:pt x="746" y="929"/>
                  </a:lnTo>
                  <a:lnTo>
                    <a:pt x="753" y="938"/>
                  </a:lnTo>
                  <a:lnTo>
                    <a:pt x="758" y="945"/>
                  </a:lnTo>
                  <a:lnTo>
                    <a:pt x="764" y="950"/>
                  </a:lnTo>
                  <a:lnTo>
                    <a:pt x="770" y="955"/>
                  </a:lnTo>
                  <a:lnTo>
                    <a:pt x="775" y="957"/>
                  </a:lnTo>
                  <a:lnTo>
                    <a:pt x="782" y="959"/>
                  </a:lnTo>
                  <a:lnTo>
                    <a:pt x="788" y="958"/>
                  </a:lnTo>
                  <a:lnTo>
                    <a:pt x="794" y="957"/>
                  </a:lnTo>
                  <a:lnTo>
                    <a:pt x="801" y="954"/>
                  </a:lnTo>
                  <a:lnTo>
                    <a:pt x="808" y="949"/>
                  </a:lnTo>
                  <a:lnTo>
                    <a:pt x="815" y="943"/>
                  </a:lnTo>
                  <a:lnTo>
                    <a:pt x="821" y="935"/>
                  </a:lnTo>
                  <a:lnTo>
                    <a:pt x="829" y="925"/>
                  </a:lnTo>
                  <a:lnTo>
                    <a:pt x="837" y="914"/>
                  </a:lnTo>
                  <a:lnTo>
                    <a:pt x="842" y="821"/>
                  </a:lnTo>
                  <a:lnTo>
                    <a:pt x="857" y="797"/>
                  </a:lnTo>
                  <a:lnTo>
                    <a:pt x="871" y="777"/>
                  </a:lnTo>
                  <a:lnTo>
                    <a:pt x="883" y="762"/>
                  </a:lnTo>
                  <a:lnTo>
                    <a:pt x="895" y="748"/>
                  </a:lnTo>
                  <a:lnTo>
                    <a:pt x="906" y="739"/>
                  </a:lnTo>
                  <a:lnTo>
                    <a:pt x="916" y="732"/>
                  </a:lnTo>
                  <a:lnTo>
                    <a:pt x="921" y="730"/>
                  </a:lnTo>
                  <a:lnTo>
                    <a:pt x="927" y="728"/>
                  </a:lnTo>
                  <a:lnTo>
                    <a:pt x="931" y="727"/>
                  </a:lnTo>
                  <a:lnTo>
                    <a:pt x="935" y="727"/>
                  </a:lnTo>
                  <a:lnTo>
                    <a:pt x="940" y="727"/>
                  </a:lnTo>
                  <a:lnTo>
                    <a:pt x="944" y="728"/>
                  </a:lnTo>
                  <a:lnTo>
                    <a:pt x="948" y="729"/>
                  </a:lnTo>
                  <a:lnTo>
                    <a:pt x="952" y="731"/>
                  </a:lnTo>
                  <a:lnTo>
                    <a:pt x="961" y="735"/>
                  </a:lnTo>
                  <a:lnTo>
                    <a:pt x="969" y="742"/>
                  </a:lnTo>
                  <a:lnTo>
                    <a:pt x="977" y="750"/>
                  </a:lnTo>
                  <a:lnTo>
                    <a:pt x="986" y="760"/>
                  </a:lnTo>
                  <a:lnTo>
                    <a:pt x="994" y="771"/>
                  </a:lnTo>
                  <a:lnTo>
                    <a:pt x="1003" y="783"/>
                  </a:lnTo>
                  <a:lnTo>
                    <a:pt x="1013" y="792"/>
                  </a:lnTo>
                  <a:lnTo>
                    <a:pt x="1025" y="800"/>
                  </a:lnTo>
                  <a:lnTo>
                    <a:pt x="1038" y="807"/>
                  </a:lnTo>
                  <a:lnTo>
                    <a:pt x="1053" y="813"/>
                  </a:lnTo>
                  <a:lnTo>
                    <a:pt x="1068" y="817"/>
                  </a:lnTo>
                  <a:lnTo>
                    <a:pt x="1086" y="819"/>
                  </a:lnTo>
                  <a:lnTo>
                    <a:pt x="1104" y="820"/>
                  </a:lnTo>
                  <a:lnTo>
                    <a:pt x="1124" y="819"/>
                  </a:lnTo>
                  <a:lnTo>
                    <a:pt x="1440" y="827"/>
                  </a:lnTo>
                  <a:lnTo>
                    <a:pt x="1440" y="828"/>
                  </a:lnTo>
                  <a:lnTo>
                    <a:pt x="1474" y="820"/>
                  </a:lnTo>
                  <a:lnTo>
                    <a:pt x="1475" y="798"/>
                  </a:lnTo>
                  <a:lnTo>
                    <a:pt x="1475" y="775"/>
                  </a:lnTo>
                  <a:lnTo>
                    <a:pt x="1474" y="754"/>
                  </a:lnTo>
                  <a:lnTo>
                    <a:pt x="1472" y="732"/>
                  </a:lnTo>
                  <a:lnTo>
                    <a:pt x="1468" y="710"/>
                  </a:lnTo>
                  <a:lnTo>
                    <a:pt x="1464" y="688"/>
                  </a:lnTo>
                  <a:lnTo>
                    <a:pt x="1458" y="667"/>
                  </a:lnTo>
                  <a:lnTo>
                    <a:pt x="1452" y="645"/>
                  </a:lnTo>
                  <a:lnTo>
                    <a:pt x="1439" y="601"/>
                  </a:lnTo>
                  <a:lnTo>
                    <a:pt x="1425" y="559"/>
                  </a:lnTo>
                  <a:lnTo>
                    <a:pt x="1413" y="517"/>
                  </a:lnTo>
                  <a:lnTo>
                    <a:pt x="1401" y="474"/>
                  </a:lnTo>
                  <a:lnTo>
                    <a:pt x="1398" y="448"/>
                  </a:lnTo>
                  <a:lnTo>
                    <a:pt x="1395" y="425"/>
                  </a:lnTo>
                  <a:lnTo>
                    <a:pt x="1392" y="401"/>
                  </a:lnTo>
                  <a:lnTo>
                    <a:pt x="1388" y="378"/>
                  </a:lnTo>
                  <a:lnTo>
                    <a:pt x="1383" y="357"/>
                  </a:lnTo>
                  <a:lnTo>
                    <a:pt x="1378" y="337"/>
                  </a:lnTo>
                  <a:lnTo>
                    <a:pt x="1371" y="318"/>
                  </a:lnTo>
                  <a:lnTo>
                    <a:pt x="1365" y="299"/>
                  </a:lnTo>
                  <a:lnTo>
                    <a:pt x="1359" y="283"/>
                  </a:lnTo>
                  <a:lnTo>
                    <a:pt x="1351" y="266"/>
                  </a:lnTo>
                  <a:lnTo>
                    <a:pt x="1344" y="252"/>
                  </a:lnTo>
                  <a:lnTo>
                    <a:pt x="1335" y="237"/>
                  </a:lnTo>
                  <a:lnTo>
                    <a:pt x="1326" y="224"/>
                  </a:lnTo>
                  <a:lnTo>
                    <a:pt x="1317" y="211"/>
                  </a:lnTo>
                  <a:lnTo>
                    <a:pt x="1307" y="200"/>
                  </a:lnTo>
                  <a:lnTo>
                    <a:pt x="1297" y="190"/>
                  </a:lnTo>
                  <a:lnTo>
                    <a:pt x="1286" y="180"/>
                  </a:lnTo>
                  <a:lnTo>
                    <a:pt x="1275" y="171"/>
                  </a:lnTo>
                  <a:lnTo>
                    <a:pt x="1264" y="164"/>
                  </a:lnTo>
                  <a:lnTo>
                    <a:pt x="1251" y="157"/>
                  </a:lnTo>
                  <a:lnTo>
                    <a:pt x="1239" y="149"/>
                  </a:lnTo>
                  <a:lnTo>
                    <a:pt x="1227" y="144"/>
                  </a:lnTo>
                  <a:lnTo>
                    <a:pt x="1213" y="139"/>
                  </a:lnTo>
                  <a:lnTo>
                    <a:pt x="1200" y="135"/>
                  </a:lnTo>
                  <a:lnTo>
                    <a:pt x="1186" y="132"/>
                  </a:lnTo>
                  <a:lnTo>
                    <a:pt x="1172" y="129"/>
                  </a:lnTo>
                  <a:lnTo>
                    <a:pt x="1157" y="127"/>
                  </a:lnTo>
                  <a:lnTo>
                    <a:pt x="1143" y="126"/>
                  </a:lnTo>
                  <a:lnTo>
                    <a:pt x="1127" y="125"/>
                  </a:lnTo>
                  <a:lnTo>
                    <a:pt x="1112" y="125"/>
                  </a:lnTo>
                  <a:lnTo>
                    <a:pt x="1096" y="126"/>
                  </a:lnTo>
                  <a:lnTo>
                    <a:pt x="1081" y="127"/>
                  </a:lnTo>
                  <a:lnTo>
                    <a:pt x="1072" y="132"/>
                  </a:lnTo>
                  <a:lnTo>
                    <a:pt x="1065" y="136"/>
                  </a:lnTo>
                  <a:lnTo>
                    <a:pt x="1057" y="140"/>
                  </a:lnTo>
                  <a:lnTo>
                    <a:pt x="1050" y="143"/>
                  </a:lnTo>
                  <a:lnTo>
                    <a:pt x="1035" y="147"/>
                  </a:lnTo>
                  <a:lnTo>
                    <a:pt x="1021" y="149"/>
                  </a:lnTo>
                  <a:lnTo>
                    <a:pt x="1007" y="149"/>
                  </a:lnTo>
                  <a:lnTo>
                    <a:pt x="995" y="148"/>
                  </a:lnTo>
                  <a:lnTo>
                    <a:pt x="981" y="146"/>
                  </a:lnTo>
                  <a:lnTo>
                    <a:pt x="969" y="144"/>
                  </a:lnTo>
                  <a:lnTo>
                    <a:pt x="957" y="141"/>
                  </a:lnTo>
                  <a:lnTo>
                    <a:pt x="944" y="139"/>
                  </a:lnTo>
                  <a:lnTo>
                    <a:pt x="932" y="137"/>
                  </a:lnTo>
                  <a:lnTo>
                    <a:pt x="919" y="137"/>
                  </a:lnTo>
                  <a:lnTo>
                    <a:pt x="906" y="137"/>
                  </a:lnTo>
                  <a:lnTo>
                    <a:pt x="892" y="140"/>
                  </a:lnTo>
                  <a:lnTo>
                    <a:pt x="886" y="142"/>
                  </a:lnTo>
                  <a:lnTo>
                    <a:pt x="879" y="144"/>
                  </a:lnTo>
                  <a:lnTo>
                    <a:pt x="872" y="147"/>
                  </a:lnTo>
                  <a:lnTo>
                    <a:pt x="864" y="151"/>
                  </a:lnTo>
                  <a:lnTo>
                    <a:pt x="853" y="161"/>
                  </a:lnTo>
                  <a:lnTo>
                    <a:pt x="844" y="166"/>
                  </a:lnTo>
                  <a:lnTo>
                    <a:pt x="840" y="168"/>
                  </a:lnTo>
                  <a:lnTo>
                    <a:pt x="837" y="168"/>
                  </a:lnTo>
                  <a:lnTo>
                    <a:pt x="833" y="168"/>
                  </a:lnTo>
                  <a:lnTo>
                    <a:pt x="830" y="167"/>
                  </a:lnTo>
                  <a:lnTo>
                    <a:pt x="827" y="166"/>
                  </a:lnTo>
                  <a:lnTo>
                    <a:pt x="825" y="164"/>
                  </a:lnTo>
                  <a:lnTo>
                    <a:pt x="824" y="162"/>
                  </a:lnTo>
                  <a:lnTo>
                    <a:pt x="822" y="159"/>
                  </a:lnTo>
                  <a:lnTo>
                    <a:pt x="819" y="152"/>
                  </a:lnTo>
                  <a:lnTo>
                    <a:pt x="817" y="144"/>
                  </a:lnTo>
                  <a:lnTo>
                    <a:pt x="813" y="126"/>
                  </a:lnTo>
                  <a:lnTo>
                    <a:pt x="809" y="107"/>
                  </a:lnTo>
                  <a:lnTo>
                    <a:pt x="804" y="99"/>
                  </a:lnTo>
                  <a:lnTo>
                    <a:pt x="800" y="91"/>
                  </a:lnTo>
                  <a:lnTo>
                    <a:pt x="798" y="88"/>
                  </a:lnTo>
                  <a:lnTo>
                    <a:pt x="795" y="86"/>
                  </a:lnTo>
                  <a:lnTo>
                    <a:pt x="791" y="84"/>
                  </a:lnTo>
                  <a:lnTo>
                    <a:pt x="788" y="82"/>
                  </a:lnTo>
                  <a:lnTo>
                    <a:pt x="771" y="69"/>
                  </a:lnTo>
                  <a:lnTo>
                    <a:pt x="756" y="57"/>
                  </a:lnTo>
                  <a:lnTo>
                    <a:pt x="740" y="48"/>
                  </a:lnTo>
                  <a:lnTo>
                    <a:pt x="726" y="40"/>
                  </a:lnTo>
                  <a:lnTo>
                    <a:pt x="711" y="34"/>
                  </a:lnTo>
                  <a:lnTo>
                    <a:pt x="698" y="28"/>
                  </a:lnTo>
                  <a:lnTo>
                    <a:pt x="684" y="24"/>
                  </a:lnTo>
                  <a:lnTo>
                    <a:pt x="671" y="22"/>
                  </a:lnTo>
                  <a:lnTo>
                    <a:pt x="645" y="17"/>
                  </a:lnTo>
                  <a:lnTo>
                    <a:pt x="620" y="13"/>
                  </a:lnTo>
                  <a:lnTo>
                    <a:pt x="607" y="11"/>
                  </a:lnTo>
                  <a:lnTo>
                    <a:pt x="593" y="9"/>
                  </a:lnTo>
                  <a:lnTo>
                    <a:pt x="581" y="5"/>
                  </a:lnTo>
                  <a:lnTo>
                    <a:pt x="566" y="0"/>
                  </a:lnTo>
                  <a:lnTo>
                    <a:pt x="430" y="32"/>
                  </a:lnTo>
                  <a:lnTo>
                    <a:pt x="402" y="78"/>
                  </a:lnTo>
                  <a:lnTo>
                    <a:pt x="376" y="133"/>
                  </a:lnTo>
                  <a:lnTo>
                    <a:pt x="352" y="186"/>
                  </a:lnTo>
                  <a:lnTo>
                    <a:pt x="352" y="190"/>
                  </a:lnTo>
                  <a:lnTo>
                    <a:pt x="349" y="197"/>
                  </a:lnTo>
                  <a:lnTo>
                    <a:pt x="342" y="202"/>
                  </a:lnTo>
                  <a:lnTo>
                    <a:pt x="338" y="207"/>
                  </a:lnTo>
                  <a:lnTo>
                    <a:pt x="332" y="224"/>
                  </a:lnTo>
                  <a:lnTo>
                    <a:pt x="326" y="228"/>
                  </a:lnTo>
                  <a:lnTo>
                    <a:pt x="322" y="235"/>
                  </a:lnTo>
                  <a:lnTo>
                    <a:pt x="317" y="241"/>
                  </a:lnTo>
                  <a:lnTo>
                    <a:pt x="313" y="258"/>
                  </a:lnTo>
                  <a:lnTo>
                    <a:pt x="306" y="257"/>
                  </a:lnTo>
                  <a:lnTo>
                    <a:pt x="296" y="266"/>
                  </a:lnTo>
                  <a:lnTo>
                    <a:pt x="289" y="264"/>
                  </a:lnTo>
                  <a:lnTo>
                    <a:pt x="291" y="278"/>
                  </a:lnTo>
                  <a:lnTo>
                    <a:pt x="298" y="282"/>
                  </a:lnTo>
                  <a:lnTo>
                    <a:pt x="291" y="295"/>
                  </a:lnTo>
                  <a:lnTo>
                    <a:pt x="275" y="303"/>
                  </a:lnTo>
                  <a:lnTo>
                    <a:pt x="273" y="306"/>
                  </a:lnTo>
                  <a:lnTo>
                    <a:pt x="272" y="316"/>
                  </a:lnTo>
                  <a:lnTo>
                    <a:pt x="266" y="318"/>
                  </a:lnTo>
                  <a:lnTo>
                    <a:pt x="263" y="321"/>
                  </a:lnTo>
                  <a:lnTo>
                    <a:pt x="256" y="338"/>
                  </a:lnTo>
                  <a:lnTo>
                    <a:pt x="235" y="351"/>
                  </a:lnTo>
                  <a:lnTo>
                    <a:pt x="232" y="366"/>
                  </a:lnTo>
                  <a:lnTo>
                    <a:pt x="232" y="377"/>
                  </a:lnTo>
                  <a:lnTo>
                    <a:pt x="250" y="377"/>
                  </a:lnTo>
                  <a:lnTo>
                    <a:pt x="251" y="381"/>
                  </a:lnTo>
                  <a:lnTo>
                    <a:pt x="221" y="417"/>
                  </a:lnTo>
                  <a:lnTo>
                    <a:pt x="217" y="443"/>
                  </a:lnTo>
                  <a:lnTo>
                    <a:pt x="208" y="449"/>
                  </a:lnTo>
                  <a:lnTo>
                    <a:pt x="206" y="457"/>
                  </a:lnTo>
                  <a:lnTo>
                    <a:pt x="198" y="462"/>
                  </a:lnTo>
                  <a:lnTo>
                    <a:pt x="198" y="468"/>
                  </a:lnTo>
                  <a:lnTo>
                    <a:pt x="195" y="472"/>
                  </a:lnTo>
                  <a:lnTo>
                    <a:pt x="188" y="472"/>
                  </a:lnTo>
                  <a:lnTo>
                    <a:pt x="159" y="496"/>
                  </a:lnTo>
                  <a:lnTo>
                    <a:pt x="158" y="511"/>
                  </a:lnTo>
                  <a:lnTo>
                    <a:pt x="133" y="529"/>
                  </a:lnTo>
                  <a:lnTo>
                    <a:pt x="129" y="527"/>
                  </a:lnTo>
                  <a:lnTo>
                    <a:pt x="121" y="526"/>
                  </a:lnTo>
                  <a:lnTo>
                    <a:pt x="116" y="522"/>
                  </a:lnTo>
                  <a:lnTo>
                    <a:pt x="115" y="527"/>
                  </a:lnTo>
                  <a:lnTo>
                    <a:pt x="110" y="530"/>
                  </a:lnTo>
                  <a:lnTo>
                    <a:pt x="107" y="530"/>
                  </a:lnTo>
                  <a:lnTo>
                    <a:pt x="100" y="516"/>
                  </a:lnTo>
                  <a:lnTo>
                    <a:pt x="91" y="516"/>
                  </a:lnTo>
                  <a:lnTo>
                    <a:pt x="80" y="525"/>
                  </a:lnTo>
                  <a:lnTo>
                    <a:pt x="74" y="528"/>
                  </a:lnTo>
                  <a:lnTo>
                    <a:pt x="71" y="536"/>
                  </a:lnTo>
                  <a:lnTo>
                    <a:pt x="63" y="544"/>
                  </a:lnTo>
                  <a:lnTo>
                    <a:pt x="61" y="552"/>
                  </a:lnTo>
                  <a:lnTo>
                    <a:pt x="59" y="560"/>
                  </a:lnTo>
                  <a:lnTo>
                    <a:pt x="51" y="567"/>
                  </a:lnTo>
                  <a:lnTo>
                    <a:pt x="50" y="575"/>
                  </a:lnTo>
                  <a:lnTo>
                    <a:pt x="43" y="575"/>
                  </a:lnTo>
                  <a:lnTo>
                    <a:pt x="40" y="576"/>
                  </a:lnTo>
                  <a:lnTo>
                    <a:pt x="38" y="584"/>
                  </a:lnTo>
                  <a:lnTo>
                    <a:pt x="41" y="589"/>
                  </a:lnTo>
                  <a:lnTo>
                    <a:pt x="36" y="597"/>
                  </a:lnTo>
                  <a:lnTo>
                    <a:pt x="30" y="599"/>
                  </a:lnTo>
                  <a:lnTo>
                    <a:pt x="26" y="608"/>
                  </a:lnTo>
                  <a:lnTo>
                    <a:pt x="23" y="608"/>
                  </a:lnTo>
                  <a:lnTo>
                    <a:pt x="17" y="613"/>
                  </a:lnTo>
                  <a:lnTo>
                    <a:pt x="20" y="619"/>
                  </a:lnTo>
                  <a:lnTo>
                    <a:pt x="20" y="623"/>
                  </a:lnTo>
                  <a:lnTo>
                    <a:pt x="16" y="628"/>
                  </a:lnTo>
                  <a:lnTo>
                    <a:pt x="16" y="640"/>
                  </a:lnTo>
                  <a:lnTo>
                    <a:pt x="23" y="645"/>
                  </a:lnTo>
                  <a:lnTo>
                    <a:pt x="19" y="653"/>
                  </a:lnTo>
                  <a:lnTo>
                    <a:pt x="13" y="653"/>
                  </a:lnTo>
                  <a:lnTo>
                    <a:pt x="10" y="656"/>
                  </a:lnTo>
                  <a:lnTo>
                    <a:pt x="8" y="659"/>
                  </a:lnTo>
                  <a:lnTo>
                    <a:pt x="8" y="663"/>
                  </a:lnTo>
                  <a:lnTo>
                    <a:pt x="15" y="666"/>
                  </a:lnTo>
                  <a:lnTo>
                    <a:pt x="32" y="667"/>
                  </a:lnTo>
                  <a:lnTo>
                    <a:pt x="37" y="663"/>
                  </a:lnTo>
                  <a:lnTo>
                    <a:pt x="43" y="670"/>
                  </a:lnTo>
                  <a:lnTo>
                    <a:pt x="39" y="670"/>
                  </a:lnTo>
                  <a:lnTo>
                    <a:pt x="37" y="675"/>
                  </a:lnTo>
                  <a:lnTo>
                    <a:pt x="28" y="678"/>
                  </a:lnTo>
                  <a:lnTo>
                    <a:pt x="26" y="685"/>
                  </a:lnTo>
                  <a:lnTo>
                    <a:pt x="21" y="687"/>
                  </a:lnTo>
                  <a:lnTo>
                    <a:pt x="19" y="696"/>
                  </a:lnTo>
                  <a:lnTo>
                    <a:pt x="14" y="702"/>
                  </a:lnTo>
                  <a:lnTo>
                    <a:pt x="7" y="709"/>
                  </a:lnTo>
                  <a:lnTo>
                    <a:pt x="3" y="711"/>
                  </a:lnTo>
                  <a:lnTo>
                    <a:pt x="0" y="714"/>
                  </a:lnTo>
                  <a:lnTo>
                    <a:pt x="0" y="718"/>
                  </a:lnTo>
                  <a:close/>
                </a:path>
              </a:pathLst>
            </a:custGeom>
            <a:solidFill>
              <a:srgbClr val="0B428A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229406" name="Freeform 30"/>
            <p:cNvSpPr>
              <a:spLocks/>
            </p:cNvSpPr>
            <p:nvPr/>
          </p:nvSpPr>
          <p:spPr bwMode="auto">
            <a:xfrm>
              <a:off x="2929" y="1976"/>
              <a:ext cx="279" cy="160"/>
            </a:xfrm>
            <a:custGeom>
              <a:avLst/>
              <a:gdLst>
                <a:gd name="T0" fmla="*/ 573 w 1611"/>
                <a:gd name="T1" fmla="*/ 499 h 920"/>
                <a:gd name="T2" fmla="*/ 678 w 1611"/>
                <a:gd name="T3" fmla="*/ 494 h 920"/>
                <a:gd name="T4" fmla="*/ 765 w 1611"/>
                <a:gd name="T5" fmla="*/ 544 h 920"/>
                <a:gd name="T6" fmla="*/ 767 w 1611"/>
                <a:gd name="T7" fmla="*/ 600 h 920"/>
                <a:gd name="T8" fmla="*/ 703 w 1611"/>
                <a:gd name="T9" fmla="*/ 631 h 920"/>
                <a:gd name="T10" fmla="*/ 646 w 1611"/>
                <a:gd name="T11" fmla="*/ 652 h 920"/>
                <a:gd name="T12" fmla="*/ 645 w 1611"/>
                <a:gd name="T13" fmla="*/ 690 h 920"/>
                <a:gd name="T14" fmla="*/ 597 w 1611"/>
                <a:gd name="T15" fmla="*/ 760 h 920"/>
                <a:gd name="T16" fmla="*/ 619 w 1611"/>
                <a:gd name="T17" fmla="*/ 801 h 920"/>
                <a:gd name="T18" fmla="*/ 735 w 1611"/>
                <a:gd name="T19" fmla="*/ 919 h 920"/>
                <a:gd name="T20" fmla="*/ 800 w 1611"/>
                <a:gd name="T21" fmla="*/ 892 h 920"/>
                <a:gd name="T22" fmla="*/ 903 w 1611"/>
                <a:gd name="T23" fmla="*/ 770 h 920"/>
                <a:gd name="T24" fmla="*/ 1005 w 1611"/>
                <a:gd name="T25" fmla="*/ 730 h 920"/>
                <a:gd name="T26" fmla="*/ 1131 w 1611"/>
                <a:gd name="T27" fmla="*/ 740 h 920"/>
                <a:gd name="T28" fmla="*/ 1228 w 1611"/>
                <a:gd name="T29" fmla="*/ 686 h 920"/>
                <a:gd name="T30" fmla="*/ 1290 w 1611"/>
                <a:gd name="T31" fmla="*/ 593 h 920"/>
                <a:gd name="T32" fmla="*/ 1357 w 1611"/>
                <a:gd name="T33" fmla="*/ 569 h 920"/>
                <a:gd name="T34" fmla="*/ 1586 w 1611"/>
                <a:gd name="T35" fmla="*/ 602 h 920"/>
                <a:gd name="T36" fmla="*/ 1605 w 1611"/>
                <a:gd name="T37" fmla="*/ 369 h 920"/>
                <a:gd name="T38" fmla="*/ 1570 w 1611"/>
                <a:gd name="T39" fmla="*/ 320 h 920"/>
                <a:gd name="T40" fmla="*/ 1166 w 1611"/>
                <a:gd name="T41" fmla="*/ 194 h 920"/>
                <a:gd name="T42" fmla="*/ 1075 w 1611"/>
                <a:gd name="T43" fmla="*/ 127 h 920"/>
                <a:gd name="T44" fmla="*/ 1029 w 1611"/>
                <a:gd name="T45" fmla="*/ 104 h 920"/>
                <a:gd name="T46" fmla="*/ 955 w 1611"/>
                <a:gd name="T47" fmla="*/ 174 h 920"/>
                <a:gd name="T48" fmla="*/ 892 w 1611"/>
                <a:gd name="T49" fmla="*/ 334 h 920"/>
                <a:gd name="T50" fmla="*/ 844 w 1611"/>
                <a:gd name="T51" fmla="*/ 306 h 920"/>
                <a:gd name="T52" fmla="*/ 757 w 1611"/>
                <a:gd name="T53" fmla="*/ 246 h 920"/>
                <a:gd name="T54" fmla="*/ 706 w 1611"/>
                <a:gd name="T55" fmla="*/ 260 h 920"/>
                <a:gd name="T56" fmla="*/ 649 w 1611"/>
                <a:gd name="T57" fmla="*/ 251 h 920"/>
                <a:gd name="T58" fmla="*/ 558 w 1611"/>
                <a:gd name="T59" fmla="*/ 223 h 920"/>
                <a:gd name="T60" fmla="*/ 521 w 1611"/>
                <a:gd name="T61" fmla="*/ 170 h 920"/>
                <a:gd name="T62" fmla="*/ 637 w 1611"/>
                <a:gd name="T63" fmla="*/ 28 h 920"/>
                <a:gd name="T64" fmla="*/ 619 w 1611"/>
                <a:gd name="T65" fmla="*/ 2 h 920"/>
                <a:gd name="T66" fmla="*/ 550 w 1611"/>
                <a:gd name="T67" fmla="*/ 19 h 920"/>
                <a:gd name="T68" fmla="*/ 465 w 1611"/>
                <a:gd name="T69" fmla="*/ 33 h 920"/>
                <a:gd name="T70" fmla="*/ 415 w 1611"/>
                <a:gd name="T71" fmla="*/ 61 h 920"/>
                <a:gd name="T72" fmla="*/ 359 w 1611"/>
                <a:gd name="T73" fmla="*/ 73 h 920"/>
                <a:gd name="T74" fmla="*/ 298 w 1611"/>
                <a:gd name="T75" fmla="*/ 100 h 920"/>
                <a:gd name="T76" fmla="*/ 257 w 1611"/>
                <a:gd name="T77" fmla="*/ 125 h 920"/>
                <a:gd name="T78" fmla="*/ 205 w 1611"/>
                <a:gd name="T79" fmla="*/ 109 h 920"/>
                <a:gd name="T80" fmla="*/ 153 w 1611"/>
                <a:gd name="T81" fmla="*/ 88 h 920"/>
                <a:gd name="T82" fmla="*/ 92 w 1611"/>
                <a:gd name="T83" fmla="*/ 123 h 920"/>
                <a:gd name="T84" fmla="*/ 76 w 1611"/>
                <a:gd name="T85" fmla="*/ 162 h 920"/>
                <a:gd name="T86" fmla="*/ 73 w 1611"/>
                <a:gd name="T87" fmla="*/ 227 h 920"/>
                <a:gd name="T88" fmla="*/ 33 w 1611"/>
                <a:gd name="T89" fmla="*/ 262 h 920"/>
                <a:gd name="T90" fmla="*/ 72 w 1611"/>
                <a:gd name="T91" fmla="*/ 329 h 920"/>
                <a:gd name="T92" fmla="*/ 94 w 1611"/>
                <a:gd name="T93" fmla="*/ 383 h 920"/>
                <a:gd name="T94" fmla="*/ 125 w 1611"/>
                <a:gd name="T95" fmla="*/ 412 h 920"/>
                <a:gd name="T96" fmla="*/ 113 w 1611"/>
                <a:gd name="T97" fmla="*/ 466 h 920"/>
                <a:gd name="T98" fmla="*/ 86 w 1611"/>
                <a:gd name="T99" fmla="*/ 510 h 920"/>
                <a:gd name="T100" fmla="*/ 44 w 1611"/>
                <a:gd name="T101" fmla="*/ 572 h 920"/>
                <a:gd name="T102" fmla="*/ 8 w 1611"/>
                <a:gd name="T103" fmla="*/ 599 h 920"/>
                <a:gd name="T104" fmla="*/ 25 w 1611"/>
                <a:gd name="T105" fmla="*/ 626 h 920"/>
                <a:gd name="T106" fmla="*/ 119 w 1611"/>
                <a:gd name="T107" fmla="*/ 622 h 920"/>
                <a:gd name="T108" fmla="*/ 171 w 1611"/>
                <a:gd name="T109" fmla="*/ 644 h 920"/>
                <a:gd name="T110" fmla="*/ 224 w 1611"/>
                <a:gd name="T111" fmla="*/ 689 h 920"/>
                <a:gd name="T112" fmla="*/ 314 w 1611"/>
                <a:gd name="T113" fmla="*/ 665 h 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611" h="920">
                  <a:moveTo>
                    <a:pt x="344" y="649"/>
                  </a:moveTo>
                  <a:lnTo>
                    <a:pt x="511" y="533"/>
                  </a:lnTo>
                  <a:lnTo>
                    <a:pt x="521" y="526"/>
                  </a:lnTo>
                  <a:lnTo>
                    <a:pt x="531" y="519"/>
                  </a:lnTo>
                  <a:lnTo>
                    <a:pt x="541" y="512"/>
                  </a:lnTo>
                  <a:lnTo>
                    <a:pt x="553" y="507"/>
                  </a:lnTo>
                  <a:lnTo>
                    <a:pt x="563" y="503"/>
                  </a:lnTo>
                  <a:lnTo>
                    <a:pt x="573" y="499"/>
                  </a:lnTo>
                  <a:lnTo>
                    <a:pt x="585" y="496"/>
                  </a:lnTo>
                  <a:lnTo>
                    <a:pt x="595" y="494"/>
                  </a:lnTo>
                  <a:lnTo>
                    <a:pt x="605" y="492"/>
                  </a:lnTo>
                  <a:lnTo>
                    <a:pt x="617" y="490"/>
                  </a:lnTo>
                  <a:lnTo>
                    <a:pt x="627" y="490"/>
                  </a:lnTo>
                  <a:lnTo>
                    <a:pt x="638" y="489"/>
                  </a:lnTo>
                  <a:lnTo>
                    <a:pt x="658" y="491"/>
                  </a:lnTo>
                  <a:lnTo>
                    <a:pt x="678" y="494"/>
                  </a:lnTo>
                  <a:lnTo>
                    <a:pt x="697" y="499"/>
                  </a:lnTo>
                  <a:lnTo>
                    <a:pt x="714" y="505"/>
                  </a:lnTo>
                  <a:lnTo>
                    <a:pt x="730" y="513"/>
                  </a:lnTo>
                  <a:lnTo>
                    <a:pt x="743" y="523"/>
                  </a:lnTo>
                  <a:lnTo>
                    <a:pt x="749" y="528"/>
                  </a:lnTo>
                  <a:lnTo>
                    <a:pt x="754" y="533"/>
                  </a:lnTo>
                  <a:lnTo>
                    <a:pt x="760" y="539"/>
                  </a:lnTo>
                  <a:lnTo>
                    <a:pt x="765" y="544"/>
                  </a:lnTo>
                  <a:lnTo>
                    <a:pt x="768" y="551"/>
                  </a:lnTo>
                  <a:lnTo>
                    <a:pt x="771" y="557"/>
                  </a:lnTo>
                  <a:lnTo>
                    <a:pt x="774" y="563"/>
                  </a:lnTo>
                  <a:lnTo>
                    <a:pt x="775" y="570"/>
                  </a:lnTo>
                  <a:lnTo>
                    <a:pt x="774" y="579"/>
                  </a:lnTo>
                  <a:lnTo>
                    <a:pt x="772" y="587"/>
                  </a:lnTo>
                  <a:lnTo>
                    <a:pt x="770" y="594"/>
                  </a:lnTo>
                  <a:lnTo>
                    <a:pt x="767" y="600"/>
                  </a:lnTo>
                  <a:lnTo>
                    <a:pt x="763" y="605"/>
                  </a:lnTo>
                  <a:lnTo>
                    <a:pt x="759" y="611"/>
                  </a:lnTo>
                  <a:lnTo>
                    <a:pt x="754" y="615"/>
                  </a:lnTo>
                  <a:lnTo>
                    <a:pt x="749" y="618"/>
                  </a:lnTo>
                  <a:lnTo>
                    <a:pt x="739" y="623"/>
                  </a:lnTo>
                  <a:lnTo>
                    <a:pt x="728" y="627"/>
                  </a:lnTo>
                  <a:lnTo>
                    <a:pt x="715" y="629"/>
                  </a:lnTo>
                  <a:lnTo>
                    <a:pt x="703" y="631"/>
                  </a:lnTo>
                  <a:lnTo>
                    <a:pt x="690" y="632"/>
                  </a:lnTo>
                  <a:lnTo>
                    <a:pt x="679" y="634"/>
                  </a:lnTo>
                  <a:lnTo>
                    <a:pt x="668" y="636"/>
                  </a:lnTo>
                  <a:lnTo>
                    <a:pt x="659" y="640"/>
                  </a:lnTo>
                  <a:lnTo>
                    <a:pt x="655" y="643"/>
                  </a:lnTo>
                  <a:lnTo>
                    <a:pt x="651" y="645"/>
                  </a:lnTo>
                  <a:lnTo>
                    <a:pt x="648" y="648"/>
                  </a:lnTo>
                  <a:lnTo>
                    <a:pt x="646" y="652"/>
                  </a:lnTo>
                  <a:lnTo>
                    <a:pt x="644" y="656"/>
                  </a:lnTo>
                  <a:lnTo>
                    <a:pt x="643" y="661"/>
                  </a:lnTo>
                  <a:lnTo>
                    <a:pt x="643" y="668"/>
                  </a:lnTo>
                  <a:lnTo>
                    <a:pt x="643" y="675"/>
                  </a:lnTo>
                  <a:lnTo>
                    <a:pt x="644" y="679"/>
                  </a:lnTo>
                  <a:lnTo>
                    <a:pt x="645" y="683"/>
                  </a:lnTo>
                  <a:lnTo>
                    <a:pt x="645" y="686"/>
                  </a:lnTo>
                  <a:lnTo>
                    <a:pt x="645" y="690"/>
                  </a:lnTo>
                  <a:lnTo>
                    <a:pt x="642" y="698"/>
                  </a:lnTo>
                  <a:lnTo>
                    <a:pt x="638" y="704"/>
                  </a:lnTo>
                  <a:lnTo>
                    <a:pt x="626" y="717"/>
                  </a:lnTo>
                  <a:lnTo>
                    <a:pt x="613" y="730"/>
                  </a:lnTo>
                  <a:lnTo>
                    <a:pt x="607" y="737"/>
                  </a:lnTo>
                  <a:lnTo>
                    <a:pt x="602" y="744"/>
                  </a:lnTo>
                  <a:lnTo>
                    <a:pt x="598" y="751"/>
                  </a:lnTo>
                  <a:lnTo>
                    <a:pt x="597" y="760"/>
                  </a:lnTo>
                  <a:lnTo>
                    <a:pt x="597" y="764"/>
                  </a:lnTo>
                  <a:lnTo>
                    <a:pt x="598" y="769"/>
                  </a:lnTo>
                  <a:lnTo>
                    <a:pt x="599" y="773"/>
                  </a:lnTo>
                  <a:lnTo>
                    <a:pt x="601" y="778"/>
                  </a:lnTo>
                  <a:lnTo>
                    <a:pt x="604" y="783"/>
                  </a:lnTo>
                  <a:lnTo>
                    <a:pt x="608" y="789"/>
                  </a:lnTo>
                  <a:lnTo>
                    <a:pt x="613" y="795"/>
                  </a:lnTo>
                  <a:lnTo>
                    <a:pt x="619" y="801"/>
                  </a:lnTo>
                  <a:lnTo>
                    <a:pt x="669" y="866"/>
                  </a:lnTo>
                  <a:lnTo>
                    <a:pt x="682" y="882"/>
                  </a:lnTo>
                  <a:lnTo>
                    <a:pt x="694" y="895"/>
                  </a:lnTo>
                  <a:lnTo>
                    <a:pt x="706" y="905"/>
                  </a:lnTo>
                  <a:lnTo>
                    <a:pt x="717" y="913"/>
                  </a:lnTo>
                  <a:lnTo>
                    <a:pt x="723" y="915"/>
                  </a:lnTo>
                  <a:lnTo>
                    <a:pt x="729" y="917"/>
                  </a:lnTo>
                  <a:lnTo>
                    <a:pt x="735" y="919"/>
                  </a:lnTo>
                  <a:lnTo>
                    <a:pt x="740" y="919"/>
                  </a:lnTo>
                  <a:lnTo>
                    <a:pt x="746" y="920"/>
                  </a:lnTo>
                  <a:lnTo>
                    <a:pt x="751" y="919"/>
                  </a:lnTo>
                  <a:lnTo>
                    <a:pt x="758" y="918"/>
                  </a:lnTo>
                  <a:lnTo>
                    <a:pt x="763" y="916"/>
                  </a:lnTo>
                  <a:lnTo>
                    <a:pt x="775" y="911"/>
                  </a:lnTo>
                  <a:lnTo>
                    <a:pt x="788" y="902"/>
                  </a:lnTo>
                  <a:lnTo>
                    <a:pt x="800" y="892"/>
                  </a:lnTo>
                  <a:lnTo>
                    <a:pt x="813" y="880"/>
                  </a:lnTo>
                  <a:lnTo>
                    <a:pt x="827" y="864"/>
                  </a:lnTo>
                  <a:lnTo>
                    <a:pt x="842" y="846"/>
                  </a:lnTo>
                  <a:lnTo>
                    <a:pt x="858" y="827"/>
                  </a:lnTo>
                  <a:lnTo>
                    <a:pt x="875" y="805"/>
                  </a:lnTo>
                  <a:lnTo>
                    <a:pt x="884" y="792"/>
                  </a:lnTo>
                  <a:lnTo>
                    <a:pt x="893" y="780"/>
                  </a:lnTo>
                  <a:lnTo>
                    <a:pt x="903" y="770"/>
                  </a:lnTo>
                  <a:lnTo>
                    <a:pt x="914" y="761"/>
                  </a:lnTo>
                  <a:lnTo>
                    <a:pt x="925" y="752"/>
                  </a:lnTo>
                  <a:lnTo>
                    <a:pt x="937" y="746"/>
                  </a:lnTo>
                  <a:lnTo>
                    <a:pt x="949" y="740"/>
                  </a:lnTo>
                  <a:lnTo>
                    <a:pt x="962" y="736"/>
                  </a:lnTo>
                  <a:lnTo>
                    <a:pt x="976" y="733"/>
                  </a:lnTo>
                  <a:lnTo>
                    <a:pt x="990" y="731"/>
                  </a:lnTo>
                  <a:lnTo>
                    <a:pt x="1005" y="730"/>
                  </a:lnTo>
                  <a:lnTo>
                    <a:pt x="1019" y="729"/>
                  </a:lnTo>
                  <a:lnTo>
                    <a:pt x="1036" y="730"/>
                  </a:lnTo>
                  <a:lnTo>
                    <a:pt x="1051" y="731"/>
                  </a:lnTo>
                  <a:lnTo>
                    <a:pt x="1068" y="733"/>
                  </a:lnTo>
                  <a:lnTo>
                    <a:pt x="1086" y="736"/>
                  </a:lnTo>
                  <a:lnTo>
                    <a:pt x="1101" y="739"/>
                  </a:lnTo>
                  <a:lnTo>
                    <a:pt x="1117" y="740"/>
                  </a:lnTo>
                  <a:lnTo>
                    <a:pt x="1131" y="740"/>
                  </a:lnTo>
                  <a:lnTo>
                    <a:pt x="1145" y="739"/>
                  </a:lnTo>
                  <a:lnTo>
                    <a:pt x="1158" y="735"/>
                  </a:lnTo>
                  <a:lnTo>
                    <a:pt x="1171" y="731"/>
                  </a:lnTo>
                  <a:lnTo>
                    <a:pt x="1184" y="724"/>
                  </a:lnTo>
                  <a:lnTo>
                    <a:pt x="1195" y="716"/>
                  </a:lnTo>
                  <a:lnTo>
                    <a:pt x="1207" y="708"/>
                  </a:lnTo>
                  <a:lnTo>
                    <a:pt x="1218" y="698"/>
                  </a:lnTo>
                  <a:lnTo>
                    <a:pt x="1228" y="686"/>
                  </a:lnTo>
                  <a:lnTo>
                    <a:pt x="1239" y="675"/>
                  </a:lnTo>
                  <a:lnTo>
                    <a:pt x="1248" y="661"/>
                  </a:lnTo>
                  <a:lnTo>
                    <a:pt x="1258" y="648"/>
                  </a:lnTo>
                  <a:lnTo>
                    <a:pt x="1268" y="632"/>
                  </a:lnTo>
                  <a:lnTo>
                    <a:pt x="1277" y="617"/>
                  </a:lnTo>
                  <a:lnTo>
                    <a:pt x="1281" y="609"/>
                  </a:lnTo>
                  <a:lnTo>
                    <a:pt x="1285" y="600"/>
                  </a:lnTo>
                  <a:lnTo>
                    <a:pt x="1290" y="593"/>
                  </a:lnTo>
                  <a:lnTo>
                    <a:pt x="1297" y="588"/>
                  </a:lnTo>
                  <a:lnTo>
                    <a:pt x="1303" y="583"/>
                  </a:lnTo>
                  <a:lnTo>
                    <a:pt x="1310" y="579"/>
                  </a:lnTo>
                  <a:lnTo>
                    <a:pt x="1318" y="575"/>
                  </a:lnTo>
                  <a:lnTo>
                    <a:pt x="1327" y="572"/>
                  </a:lnTo>
                  <a:lnTo>
                    <a:pt x="1336" y="570"/>
                  </a:lnTo>
                  <a:lnTo>
                    <a:pt x="1346" y="569"/>
                  </a:lnTo>
                  <a:lnTo>
                    <a:pt x="1357" y="569"/>
                  </a:lnTo>
                  <a:lnTo>
                    <a:pt x="1367" y="569"/>
                  </a:lnTo>
                  <a:lnTo>
                    <a:pt x="1390" y="570"/>
                  </a:lnTo>
                  <a:lnTo>
                    <a:pt x="1414" y="573"/>
                  </a:lnTo>
                  <a:lnTo>
                    <a:pt x="1463" y="583"/>
                  </a:lnTo>
                  <a:lnTo>
                    <a:pt x="1514" y="592"/>
                  </a:lnTo>
                  <a:lnTo>
                    <a:pt x="1540" y="597"/>
                  </a:lnTo>
                  <a:lnTo>
                    <a:pt x="1564" y="600"/>
                  </a:lnTo>
                  <a:lnTo>
                    <a:pt x="1586" y="602"/>
                  </a:lnTo>
                  <a:lnTo>
                    <a:pt x="1608" y="602"/>
                  </a:lnTo>
                  <a:lnTo>
                    <a:pt x="1608" y="552"/>
                  </a:lnTo>
                  <a:lnTo>
                    <a:pt x="1609" y="503"/>
                  </a:lnTo>
                  <a:lnTo>
                    <a:pt x="1611" y="459"/>
                  </a:lnTo>
                  <a:lnTo>
                    <a:pt x="1611" y="419"/>
                  </a:lnTo>
                  <a:lnTo>
                    <a:pt x="1610" y="401"/>
                  </a:lnTo>
                  <a:lnTo>
                    <a:pt x="1608" y="384"/>
                  </a:lnTo>
                  <a:lnTo>
                    <a:pt x="1605" y="369"/>
                  </a:lnTo>
                  <a:lnTo>
                    <a:pt x="1600" y="355"/>
                  </a:lnTo>
                  <a:lnTo>
                    <a:pt x="1598" y="349"/>
                  </a:lnTo>
                  <a:lnTo>
                    <a:pt x="1594" y="343"/>
                  </a:lnTo>
                  <a:lnTo>
                    <a:pt x="1591" y="337"/>
                  </a:lnTo>
                  <a:lnTo>
                    <a:pt x="1585" y="332"/>
                  </a:lnTo>
                  <a:lnTo>
                    <a:pt x="1581" y="327"/>
                  </a:lnTo>
                  <a:lnTo>
                    <a:pt x="1576" y="323"/>
                  </a:lnTo>
                  <a:lnTo>
                    <a:pt x="1570" y="320"/>
                  </a:lnTo>
                  <a:lnTo>
                    <a:pt x="1564" y="316"/>
                  </a:lnTo>
                  <a:lnTo>
                    <a:pt x="1572" y="197"/>
                  </a:lnTo>
                  <a:lnTo>
                    <a:pt x="1538" y="205"/>
                  </a:lnTo>
                  <a:lnTo>
                    <a:pt x="1538" y="204"/>
                  </a:lnTo>
                  <a:lnTo>
                    <a:pt x="1222" y="196"/>
                  </a:lnTo>
                  <a:lnTo>
                    <a:pt x="1202" y="197"/>
                  </a:lnTo>
                  <a:lnTo>
                    <a:pt x="1184" y="196"/>
                  </a:lnTo>
                  <a:lnTo>
                    <a:pt x="1166" y="194"/>
                  </a:lnTo>
                  <a:lnTo>
                    <a:pt x="1151" y="190"/>
                  </a:lnTo>
                  <a:lnTo>
                    <a:pt x="1136" y="184"/>
                  </a:lnTo>
                  <a:lnTo>
                    <a:pt x="1123" y="177"/>
                  </a:lnTo>
                  <a:lnTo>
                    <a:pt x="1111" y="169"/>
                  </a:lnTo>
                  <a:lnTo>
                    <a:pt x="1101" y="160"/>
                  </a:lnTo>
                  <a:lnTo>
                    <a:pt x="1092" y="148"/>
                  </a:lnTo>
                  <a:lnTo>
                    <a:pt x="1084" y="137"/>
                  </a:lnTo>
                  <a:lnTo>
                    <a:pt x="1075" y="127"/>
                  </a:lnTo>
                  <a:lnTo>
                    <a:pt x="1067" y="119"/>
                  </a:lnTo>
                  <a:lnTo>
                    <a:pt x="1059" y="112"/>
                  </a:lnTo>
                  <a:lnTo>
                    <a:pt x="1050" y="108"/>
                  </a:lnTo>
                  <a:lnTo>
                    <a:pt x="1046" y="106"/>
                  </a:lnTo>
                  <a:lnTo>
                    <a:pt x="1042" y="105"/>
                  </a:lnTo>
                  <a:lnTo>
                    <a:pt x="1038" y="104"/>
                  </a:lnTo>
                  <a:lnTo>
                    <a:pt x="1033" y="104"/>
                  </a:lnTo>
                  <a:lnTo>
                    <a:pt x="1029" y="104"/>
                  </a:lnTo>
                  <a:lnTo>
                    <a:pt x="1025" y="105"/>
                  </a:lnTo>
                  <a:lnTo>
                    <a:pt x="1019" y="107"/>
                  </a:lnTo>
                  <a:lnTo>
                    <a:pt x="1014" y="109"/>
                  </a:lnTo>
                  <a:lnTo>
                    <a:pt x="1004" y="116"/>
                  </a:lnTo>
                  <a:lnTo>
                    <a:pt x="993" y="125"/>
                  </a:lnTo>
                  <a:lnTo>
                    <a:pt x="981" y="139"/>
                  </a:lnTo>
                  <a:lnTo>
                    <a:pt x="969" y="154"/>
                  </a:lnTo>
                  <a:lnTo>
                    <a:pt x="955" y="174"/>
                  </a:lnTo>
                  <a:lnTo>
                    <a:pt x="940" y="198"/>
                  </a:lnTo>
                  <a:lnTo>
                    <a:pt x="935" y="291"/>
                  </a:lnTo>
                  <a:lnTo>
                    <a:pt x="927" y="302"/>
                  </a:lnTo>
                  <a:lnTo>
                    <a:pt x="919" y="312"/>
                  </a:lnTo>
                  <a:lnTo>
                    <a:pt x="913" y="320"/>
                  </a:lnTo>
                  <a:lnTo>
                    <a:pt x="906" y="326"/>
                  </a:lnTo>
                  <a:lnTo>
                    <a:pt x="899" y="331"/>
                  </a:lnTo>
                  <a:lnTo>
                    <a:pt x="892" y="334"/>
                  </a:lnTo>
                  <a:lnTo>
                    <a:pt x="886" y="335"/>
                  </a:lnTo>
                  <a:lnTo>
                    <a:pt x="880" y="336"/>
                  </a:lnTo>
                  <a:lnTo>
                    <a:pt x="873" y="334"/>
                  </a:lnTo>
                  <a:lnTo>
                    <a:pt x="868" y="332"/>
                  </a:lnTo>
                  <a:lnTo>
                    <a:pt x="862" y="327"/>
                  </a:lnTo>
                  <a:lnTo>
                    <a:pt x="856" y="322"/>
                  </a:lnTo>
                  <a:lnTo>
                    <a:pt x="851" y="315"/>
                  </a:lnTo>
                  <a:lnTo>
                    <a:pt x="844" y="306"/>
                  </a:lnTo>
                  <a:lnTo>
                    <a:pt x="838" y="297"/>
                  </a:lnTo>
                  <a:lnTo>
                    <a:pt x="832" y="286"/>
                  </a:lnTo>
                  <a:lnTo>
                    <a:pt x="817" y="274"/>
                  </a:lnTo>
                  <a:lnTo>
                    <a:pt x="802" y="264"/>
                  </a:lnTo>
                  <a:lnTo>
                    <a:pt x="787" y="256"/>
                  </a:lnTo>
                  <a:lnTo>
                    <a:pt x="772" y="250"/>
                  </a:lnTo>
                  <a:lnTo>
                    <a:pt x="764" y="247"/>
                  </a:lnTo>
                  <a:lnTo>
                    <a:pt x="757" y="246"/>
                  </a:lnTo>
                  <a:lnTo>
                    <a:pt x="749" y="245"/>
                  </a:lnTo>
                  <a:lnTo>
                    <a:pt x="743" y="245"/>
                  </a:lnTo>
                  <a:lnTo>
                    <a:pt x="736" y="246"/>
                  </a:lnTo>
                  <a:lnTo>
                    <a:pt x="729" y="247"/>
                  </a:lnTo>
                  <a:lnTo>
                    <a:pt x="721" y="251"/>
                  </a:lnTo>
                  <a:lnTo>
                    <a:pt x="715" y="254"/>
                  </a:lnTo>
                  <a:lnTo>
                    <a:pt x="710" y="257"/>
                  </a:lnTo>
                  <a:lnTo>
                    <a:pt x="706" y="260"/>
                  </a:lnTo>
                  <a:lnTo>
                    <a:pt x="702" y="262"/>
                  </a:lnTo>
                  <a:lnTo>
                    <a:pt x="698" y="264"/>
                  </a:lnTo>
                  <a:lnTo>
                    <a:pt x="689" y="265"/>
                  </a:lnTo>
                  <a:lnTo>
                    <a:pt x="681" y="265"/>
                  </a:lnTo>
                  <a:lnTo>
                    <a:pt x="673" y="263"/>
                  </a:lnTo>
                  <a:lnTo>
                    <a:pt x="664" y="260"/>
                  </a:lnTo>
                  <a:lnTo>
                    <a:pt x="656" y="256"/>
                  </a:lnTo>
                  <a:lnTo>
                    <a:pt x="649" y="251"/>
                  </a:lnTo>
                  <a:lnTo>
                    <a:pt x="632" y="241"/>
                  </a:lnTo>
                  <a:lnTo>
                    <a:pt x="616" y="232"/>
                  </a:lnTo>
                  <a:lnTo>
                    <a:pt x="609" y="229"/>
                  </a:lnTo>
                  <a:lnTo>
                    <a:pt x="600" y="228"/>
                  </a:lnTo>
                  <a:lnTo>
                    <a:pt x="592" y="228"/>
                  </a:lnTo>
                  <a:lnTo>
                    <a:pt x="583" y="229"/>
                  </a:lnTo>
                  <a:lnTo>
                    <a:pt x="569" y="227"/>
                  </a:lnTo>
                  <a:lnTo>
                    <a:pt x="558" y="223"/>
                  </a:lnTo>
                  <a:lnTo>
                    <a:pt x="548" y="219"/>
                  </a:lnTo>
                  <a:lnTo>
                    <a:pt x="538" y="213"/>
                  </a:lnTo>
                  <a:lnTo>
                    <a:pt x="531" y="208"/>
                  </a:lnTo>
                  <a:lnTo>
                    <a:pt x="525" y="202"/>
                  </a:lnTo>
                  <a:lnTo>
                    <a:pt x="522" y="195"/>
                  </a:lnTo>
                  <a:lnTo>
                    <a:pt x="520" y="187"/>
                  </a:lnTo>
                  <a:lnTo>
                    <a:pt x="519" y="179"/>
                  </a:lnTo>
                  <a:lnTo>
                    <a:pt x="521" y="170"/>
                  </a:lnTo>
                  <a:lnTo>
                    <a:pt x="524" y="160"/>
                  </a:lnTo>
                  <a:lnTo>
                    <a:pt x="529" y="148"/>
                  </a:lnTo>
                  <a:lnTo>
                    <a:pt x="536" y="137"/>
                  </a:lnTo>
                  <a:lnTo>
                    <a:pt x="545" y="124"/>
                  </a:lnTo>
                  <a:lnTo>
                    <a:pt x="557" y="111"/>
                  </a:lnTo>
                  <a:lnTo>
                    <a:pt x="570" y="96"/>
                  </a:lnTo>
                  <a:lnTo>
                    <a:pt x="633" y="33"/>
                  </a:lnTo>
                  <a:lnTo>
                    <a:pt x="637" y="28"/>
                  </a:lnTo>
                  <a:lnTo>
                    <a:pt x="639" y="24"/>
                  </a:lnTo>
                  <a:lnTo>
                    <a:pt x="640" y="20"/>
                  </a:lnTo>
                  <a:lnTo>
                    <a:pt x="639" y="16"/>
                  </a:lnTo>
                  <a:lnTo>
                    <a:pt x="637" y="12"/>
                  </a:lnTo>
                  <a:lnTo>
                    <a:pt x="634" y="8"/>
                  </a:lnTo>
                  <a:lnTo>
                    <a:pt x="630" y="5"/>
                  </a:lnTo>
                  <a:lnTo>
                    <a:pt x="625" y="3"/>
                  </a:lnTo>
                  <a:lnTo>
                    <a:pt x="619" y="2"/>
                  </a:lnTo>
                  <a:lnTo>
                    <a:pt x="613" y="1"/>
                  </a:lnTo>
                  <a:lnTo>
                    <a:pt x="605" y="0"/>
                  </a:lnTo>
                  <a:lnTo>
                    <a:pt x="597" y="1"/>
                  </a:lnTo>
                  <a:lnTo>
                    <a:pt x="589" y="2"/>
                  </a:lnTo>
                  <a:lnTo>
                    <a:pt x="580" y="4"/>
                  </a:lnTo>
                  <a:lnTo>
                    <a:pt x="570" y="7"/>
                  </a:lnTo>
                  <a:lnTo>
                    <a:pt x="561" y="12"/>
                  </a:lnTo>
                  <a:lnTo>
                    <a:pt x="550" y="19"/>
                  </a:lnTo>
                  <a:lnTo>
                    <a:pt x="539" y="25"/>
                  </a:lnTo>
                  <a:lnTo>
                    <a:pt x="528" y="30"/>
                  </a:lnTo>
                  <a:lnTo>
                    <a:pt x="517" y="34"/>
                  </a:lnTo>
                  <a:lnTo>
                    <a:pt x="506" y="36"/>
                  </a:lnTo>
                  <a:lnTo>
                    <a:pt x="496" y="37"/>
                  </a:lnTo>
                  <a:lnTo>
                    <a:pt x="486" y="36"/>
                  </a:lnTo>
                  <a:lnTo>
                    <a:pt x="478" y="35"/>
                  </a:lnTo>
                  <a:lnTo>
                    <a:pt x="465" y="33"/>
                  </a:lnTo>
                  <a:lnTo>
                    <a:pt x="454" y="34"/>
                  </a:lnTo>
                  <a:lnTo>
                    <a:pt x="445" y="35"/>
                  </a:lnTo>
                  <a:lnTo>
                    <a:pt x="438" y="38"/>
                  </a:lnTo>
                  <a:lnTo>
                    <a:pt x="432" y="43"/>
                  </a:lnTo>
                  <a:lnTo>
                    <a:pt x="426" y="47"/>
                  </a:lnTo>
                  <a:lnTo>
                    <a:pt x="422" y="52"/>
                  </a:lnTo>
                  <a:lnTo>
                    <a:pt x="418" y="57"/>
                  </a:lnTo>
                  <a:lnTo>
                    <a:pt x="415" y="61"/>
                  </a:lnTo>
                  <a:lnTo>
                    <a:pt x="411" y="66"/>
                  </a:lnTo>
                  <a:lnTo>
                    <a:pt x="407" y="71"/>
                  </a:lnTo>
                  <a:lnTo>
                    <a:pt x="401" y="74"/>
                  </a:lnTo>
                  <a:lnTo>
                    <a:pt x="394" y="76"/>
                  </a:lnTo>
                  <a:lnTo>
                    <a:pt x="387" y="77"/>
                  </a:lnTo>
                  <a:lnTo>
                    <a:pt x="378" y="76"/>
                  </a:lnTo>
                  <a:lnTo>
                    <a:pt x="365" y="74"/>
                  </a:lnTo>
                  <a:lnTo>
                    <a:pt x="359" y="73"/>
                  </a:lnTo>
                  <a:lnTo>
                    <a:pt x="354" y="73"/>
                  </a:lnTo>
                  <a:lnTo>
                    <a:pt x="348" y="73"/>
                  </a:lnTo>
                  <a:lnTo>
                    <a:pt x="343" y="74"/>
                  </a:lnTo>
                  <a:lnTo>
                    <a:pt x="332" y="77"/>
                  </a:lnTo>
                  <a:lnTo>
                    <a:pt x="323" y="81"/>
                  </a:lnTo>
                  <a:lnTo>
                    <a:pt x="314" y="87"/>
                  </a:lnTo>
                  <a:lnTo>
                    <a:pt x="305" y="93"/>
                  </a:lnTo>
                  <a:lnTo>
                    <a:pt x="298" y="100"/>
                  </a:lnTo>
                  <a:lnTo>
                    <a:pt x="291" y="107"/>
                  </a:lnTo>
                  <a:lnTo>
                    <a:pt x="279" y="119"/>
                  </a:lnTo>
                  <a:lnTo>
                    <a:pt x="269" y="127"/>
                  </a:lnTo>
                  <a:lnTo>
                    <a:pt x="267" y="129"/>
                  </a:lnTo>
                  <a:lnTo>
                    <a:pt x="264" y="130"/>
                  </a:lnTo>
                  <a:lnTo>
                    <a:pt x="263" y="130"/>
                  </a:lnTo>
                  <a:lnTo>
                    <a:pt x="261" y="129"/>
                  </a:lnTo>
                  <a:lnTo>
                    <a:pt x="257" y="125"/>
                  </a:lnTo>
                  <a:lnTo>
                    <a:pt x="255" y="119"/>
                  </a:lnTo>
                  <a:lnTo>
                    <a:pt x="250" y="115"/>
                  </a:lnTo>
                  <a:lnTo>
                    <a:pt x="245" y="113"/>
                  </a:lnTo>
                  <a:lnTo>
                    <a:pt x="240" y="111"/>
                  </a:lnTo>
                  <a:lnTo>
                    <a:pt x="236" y="109"/>
                  </a:lnTo>
                  <a:lnTo>
                    <a:pt x="226" y="108"/>
                  </a:lnTo>
                  <a:lnTo>
                    <a:pt x="215" y="109"/>
                  </a:lnTo>
                  <a:lnTo>
                    <a:pt x="205" y="109"/>
                  </a:lnTo>
                  <a:lnTo>
                    <a:pt x="197" y="109"/>
                  </a:lnTo>
                  <a:lnTo>
                    <a:pt x="193" y="109"/>
                  </a:lnTo>
                  <a:lnTo>
                    <a:pt x="190" y="108"/>
                  </a:lnTo>
                  <a:lnTo>
                    <a:pt x="186" y="106"/>
                  </a:lnTo>
                  <a:lnTo>
                    <a:pt x="184" y="104"/>
                  </a:lnTo>
                  <a:lnTo>
                    <a:pt x="174" y="96"/>
                  </a:lnTo>
                  <a:lnTo>
                    <a:pt x="164" y="91"/>
                  </a:lnTo>
                  <a:lnTo>
                    <a:pt x="153" y="88"/>
                  </a:lnTo>
                  <a:lnTo>
                    <a:pt x="142" y="87"/>
                  </a:lnTo>
                  <a:lnTo>
                    <a:pt x="132" y="87"/>
                  </a:lnTo>
                  <a:lnTo>
                    <a:pt x="120" y="89"/>
                  </a:lnTo>
                  <a:lnTo>
                    <a:pt x="110" y="91"/>
                  </a:lnTo>
                  <a:lnTo>
                    <a:pt x="98" y="95"/>
                  </a:lnTo>
                  <a:lnTo>
                    <a:pt x="98" y="100"/>
                  </a:lnTo>
                  <a:lnTo>
                    <a:pt x="87" y="117"/>
                  </a:lnTo>
                  <a:lnTo>
                    <a:pt x="92" y="123"/>
                  </a:lnTo>
                  <a:lnTo>
                    <a:pt x="91" y="130"/>
                  </a:lnTo>
                  <a:lnTo>
                    <a:pt x="79" y="141"/>
                  </a:lnTo>
                  <a:lnTo>
                    <a:pt x="77" y="144"/>
                  </a:lnTo>
                  <a:lnTo>
                    <a:pt x="79" y="149"/>
                  </a:lnTo>
                  <a:lnTo>
                    <a:pt x="83" y="149"/>
                  </a:lnTo>
                  <a:lnTo>
                    <a:pt x="83" y="155"/>
                  </a:lnTo>
                  <a:lnTo>
                    <a:pt x="80" y="159"/>
                  </a:lnTo>
                  <a:lnTo>
                    <a:pt x="76" y="162"/>
                  </a:lnTo>
                  <a:lnTo>
                    <a:pt x="72" y="172"/>
                  </a:lnTo>
                  <a:lnTo>
                    <a:pt x="79" y="184"/>
                  </a:lnTo>
                  <a:lnTo>
                    <a:pt x="80" y="195"/>
                  </a:lnTo>
                  <a:lnTo>
                    <a:pt x="96" y="209"/>
                  </a:lnTo>
                  <a:lnTo>
                    <a:pt x="86" y="210"/>
                  </a:lnTo>
                  <a:lnTo>
                    <a:pt x="86" y="217"/>
                  </a:lnTo>
                  <a:lnTo>
                    <a:pt x="81" y="220"/>
                  </a:lnTo>
                  <a:lnTo>
                    <a:pt x="73" y="227"/>
                  </a:lnTo>
                  <a:lnTo>
                    <a:pt x="71" y="240"/>
                  </a:lnTo>
                  <a:lnTo>
                    <a:pt x="61" y="245"/>
                  </a:lnTo>
                  <a:lnTo>
                    <a:pt x="53" y="246"/>
                  </a:lnTo>
                  <a:lnTo>
                    <a:pt x="52" y="252"/>
                  </a:lnTo>
                  <a:lnTo>
                    <a:pt x="48" y="253"/>
                  </a:lnTo>
                  <a:lnTo>
                    <a:pt x="45" y="257"/>
                  </a:lnTo>
                  <a:lnTo>
                    <a:pt x="37" y="258"/>
                  </a:lnTo>
                  <a:lnTo>
                    <a:pt x="33" y="262"/>
                  </a:lnTo>
                  <a:lnTo>
                    <a:pt x="34" y="273"/>
                  </a:lnTo>
                  <a:lnTo>
                    <a:pt x="32" y="279"/>
                  </a:lnTo>
                  <a:lnTo>
                    <a:pt x="40" y="284"/>
                  </a:lnTo>
                  <a:lnTo>
                    <a:pt x="40" y="292"/>
                  </a:lnTo>
                  <a:lnTo>
                    <a:pt x="32" y="297"/>
                  </a:lnTo>
                  <a:lnTo>
                    <a:pt x="59" y="313"/>
                  </a:lnTo>
                  <a:lnTo>
                    <a:pt x="72" y="321"/>
                  </a:lnTo>
                  <a:lnTo>
                    <a:pt x="72" y="329"/>
                  </a:lnTo>
                  <a:lnTo>
                    <a:pt x="78" y="340"/>
                  </a:lnTo>
                  <a:lnTo>
                    <a:pt x="78" y="346"/>
                  </a:lnTo>
                  <a:lnTo>
                    <a:pt x="71" y="355"/>
                  </a:lnTo>
                  <a:lnTo>
                    <a:pt x="70" y="372"/>
                  </a:lnTo>
                  <a:lnTo>
                    <a:pt x="66" y="378"/>
                  </a:lnTo>
                  <a:lnTo>
                    <a:pt x="84" y="377"/>
                  </a:lnTo>
                  <a:lnTo>
                    <a:pt x="88" y="381"/>
                  </a:lnTo>
                  <a:lnTo>
                    <a:pt x="94" y="383"/>
                  </a:lnTo>
                  <a:lnTo>
                    <a:pt x="96" y="396"/>
                  </a:lnTo>
                  <a:lnTo>
                    <a:pt x="101" y="400"/>
                  </a:lnTo>
                  <a:lnTo>
                    <a:pt x="106" y="401"/>
                  </a:lnTo>
                  <a:lnTo>
                    <a:pt x="106" y="405"/>
                  </a:lnTo>
                  <a:lnTo>
                    <a:pt x="111" y="407"/>
                  </a:lnTo>
                  <a:lnTo>
                    <a:pt x="123" y="403"/>
                  </a:lnTo>
                  <a:lnTo>
                    <a:pt x="125" y="404"/>
                  </a:lnTo>
                  <a:lnTo>
                    <a:pt x="125" y="412"/>
                  </a:lnTo>
                  <a:lnTo>
                    <a:pt x="131" y="415"/>
                  </a:lnTo>
                  <a:lnTo>
                    <a:pt x="132" y="426"/>
                  </a:lnTo>
                  <a:lnTo>
                    <a:pt x="125" y="434"/>
                  </a:lnTo>
                  <a:lnTo>
                    <a:pt x="126" y="442"/>
                  </a:lnTo>
                  <a:lnTo>
                    <a:pt x="122" y="445"/>
                  </a:lnTo>
                  <a:lnTo>
                    <a:pt x="121" y="450"/>
                  </a:lnTo>
                  <a:lnTo>
                    <a:pt x="115" y="459"/>
                  </a:lnTo>
                  <a:lnTo>
                    <a:pt x="113" y="466"/>
                  </a:lnTo>
                  <a:lnTo>
                    <a:pt x="107" y="474"/>
                  </a:lnTo>
                  <a:lnTo>
                    <a:pt x="111" y="476"/>
                  </a:lnTo>
                  <a:lnTo>
                    <a:pt x="111" y="482"/>
                  </a:lnTo>
                  <a:lnTo>
                    <a:pt x="104" y="487"/>
                  </a:lnTo>
                  <a:lnTo>
                    <a:pt x="102" y="494"/>
                  </a:lnTo>
                  <a:lnTo>
                    <a:pt x="84" y="495"/>
                  </a:lnTo>
                  <a:lnTo>
                    <a:pt x="90" y="507"/>
                  </a:lnTo>
                  <a:lnTo>
                    <a:pt x="86" y="510"/>
                  </a:lnTo>
                  <a:lnTo>
                    <a:pt x="80" y="524"/>
                  </a:lnTo>
                  <a:lnTo>
                    <a:pt x="77" y="543"/>
                  </a:lnTo>
                  <a:lnTo>
                    <a:pt x="70" y="544"/>
                  </a:lnTo>
                  <a:lnTo>
                    <a:pt x="67" y="547"/>
                  </a:lnTo>
                  <a:lnTo>
                    <a:pt x="58" y="550"/>
                  </a:lnTo>
                  <a:lnTo>
                    <a:pt x="55" y="552"/>
                  </a:lnTo>
                  <a:lnTo>
                    <a:pt x="50" y="570"/>
                  </a:lnTo>
                  <a:lnTo>
                    <a:pt x="44" y="572"/>
                  </a:lnTo>
                  <a:lnTo>
                    <a:pt x="40" y="582"/>
                  </a:lnTo>
                  <a:lnTo>
                    <a:pt x="28" y="583"/>
                  </a:lnTo>
                  <a:lnTo>
                    <a:pt x="18" y="588"/>
                  </a:lnTo>
                  <a:lnTo>
                    <a:pt x="15" y="587"/>
                  </a:lnTo>
                  <a:lnTo>
                    <a:pt x="7" y="585"/>
                  </a:lnTo>
                  <a:lnTo>
                    <a:pt x="5" y="589"/>
                  </a:lnTo>
                  <a:lnTo>
                    <a:pt x="10" y="596"/>
                  </a:lnTo>
                  <a:lnTo>
                    <a:pt x="8" y="599"/>
                  </a:lnTo>
                  <a:lnTo>
                    <a:pt x="6" y="604"/>
                  </a:lnTo>
                  <a:lnTo>
                    <a:pt x="0" y="609"/>
                  </a:lnTo>
                  <a:lnTo>
                    <a:pt x="3" y="614"/>
                  </a:lnTo>
                  <a:lnTo>
                    <a:pt x="6" y="617"/>
                  </a:lnTo>
                  <a:lnTo>
                    <a:pt x="11" y="620"/>
                  </a:lnTo>
                  <a:lnTo>
                    <a:pt x="15" y="623"/>
                  </a:lnTo>
                  <a:lnTo>
                    <a:pt x="20" y="625"/>
                  </a:lnTo>
                  <a:lnTo>
                    <a:pt x="25" y="626"/>
                  </a:lnTo>
                  <a:lnTo>
                    <a:pt x="30" y="627"/>
                  </a:lnTo>
                  <a:lnTo>
                    <a:pt x="36" y="628"/>
                  </a:lnTo>
                  <a:lnTo>
                    <a:pt x="49" y="628"/>
                  </a:lnTo>
                  <a:lnTo>
                    <a:pt x="62" y="627"/>
                  </a:lnTo>
                  <a:lnTo>
                    <a:pt x="77" y="625"/>
                  </a:lnTo>
                  <a:lnTo>
                    <a:pt x="91" y="624"/>
                  </a:lnTo>
                  <a:lnTo>
                    <a:pt x="105" y="622"/>
                  </a:lnTo>
                  <a:lnTo>
                    <a:pt x="119" y="622"/>
                  </a:lnTo>
                  <a:lnTo>
                    <a:pt x="132" y="622"/>
                  </a:lnTo>
                  <a:lnTo>
                    <a:pt x="144" y="624"/>
                  </a:lnTo>
                  <a:lnTo>
                    <a:pt x="149" y="626"/>
                  </a:lnTo>
                  <a:lnTo>
                    <a:pt x="154" y="628"/>
                  </a:lnTo>
                  <a:lnTo>
                    <a:pt x="160" y="630"/>
                  </a:lnTo>
                  <a:lnTo>
                    <a:pt x="164" y="634"/>
                  </a:lnTo>
                  <a:lnTo>
                    <a:pt x="168" y="639"/>
                  </a:lnTo>
                  <a:lnTo>
                    <a:pt x="171" y="644"/>
                  </a:lnTo>
                  <a:lnTo>
                    <a:pt x="174" y="649"/>
                  </a:lnTo>
                  <a:lnTo>
                    <a:pt x="176" y="656"/>
                  </a:lnTo>
                  <a:lnTo>
                    <a:pt x="183" y="664"/>
                  </a:lnTo>
                  <a:lnTo>
                    <a:pt x="191" y="672"/>
                  </a:lnTo>
                  <a:lnTo>
                    <a:pt x="198" y="678"/>
                  </a:lnTo>
                  <a:lnTo>
                    <a:pt x="206" y="683"/>
                  </a:lnTo>
                  <a:lnTo>
                    <a:pt x="214" y="686"/>
                  </a:lnTo>
                  <a:lnTo>
                    <a:pt x="224" y="689"/>
                  </a:lnTo>
                  <a:lnTo>
                    <a:pt x="233" y="690"/>
                  </a:lnTo>
                  <a:lnTo>
                    <a:pt x="242" y="690"/>
                  </a:lnTo>
                  <a:lnTo>
                    <a:pt x="253" y="688"/>
                  </a:lnTo>
                  <a:lnTo>
                    <a:pt x="264" y="686"/>
                  </a:lnTo>
                  <a:lnTo>
                    <a:pt x="275" y="683"/>
                  </a:lnTo>
                  <a:lnTo>
                    <a:pt x="288" y="678"/>
                  </a:lnTo>
                  <a:lnTo>
                    <a:pt x="300" y="673"/>
                  </a:lnTo>
                  <a:lnTo>
                    <a:pt x="314" y="665"/>
                  </a:lnTo>
                  <a:lnTo>
                    <a:pt x="328" y="658"/>
                  </a:lnTo>
                  <a:lnTo>
                    <a:pt x="344" y="649"/>
                  </a:lnTo>
                  <a:close/>
                </a:path>
              </a:pathLst>
            </a:custGeom>
            <a:solidFill>
              <a:srgbClr val="7300A8"/>
            </a:solidFill>
            <a:ln w="190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</p:grpSp>
      <p:pic>
        <p:nvPicPr>
          <p:cNvPr id="229407" name="Picture 31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7737"/>
          <a:stretch>
            <a:fillRect/>
          </a:stretch>
        </p:blipFill>
        <p:spPr bwMode="auto">
          <a:xfrm>
            <a:off x="6672263" y="2438400"/>
            <a:ext cx="476250" cy="403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229408" name="Picture 3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7737"/>
          <a:stretch>
            <a:fillRect/>
          </a:stretch>
        </p:blipFill>
        <p:spPr bwMode="auto">
          <a:xfrm>
            <a:off x="6672263" y="3678238"/>
            <a:ext cx="476250" cy="403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229409" name="Picture 33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7737"/>
          <a:stretch>
            <a:fillRect/>
          </a:stretch>
        </p:blipFill>
        <p:spPr bwMode="auto">
          <a:xfrm>
            <a:off x="5297488" y="4879975"/>
            <a:ext cx="476250" cy="403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229410" name="Picture 34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7737"/>
          <a:stretch>
            <a:fillRect/>
          </a:stretch>
        </p:blipFill>
        <p:spPr bwMode="auto">
          <a:xfrm>
            <a:off x="8027988" y="4879975"/>
            <a:ext cx="476250" cy="403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29411" name="Oval 35"/>
          <p:cNvSpPr>
            <a:spLocks noChangeArrowheads="1"/>
          </p:cNvSpPr>
          <p:nvPr/>
        </p:nvSpPr>
        <p:spPr bwMode="auto">
          <a:xfrm>
            <a:off x="3967163" y="2832100"/>
            <a:ext cx="941387" cy="957263"/>
          </a:xfrm>
          <a:prstGeom prst="ellipse">
            <a:avLst/>
          </a:prstGeom>
          <a:solidFill>
            <a:srgbClr val="FFFF99">
              <a:alpha val="7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29412" name="Rectangle 36"/>
          <p:cNvSpPr>
            <a:spLocks noChangeArrowheads="1"/>
          </p:cNvSpPr>
          <p:nvPr/>
        </p:nvSpPr>
        <p:spPr bwMode="auto">
          <a:xfrm>
            <a:off x="0" y="1412875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29413" name="Text Box 37"/>
          <p:cNvSpPr txBox="1">
            <a:spLocks noChangeArrowheads="1"/>
          </p:cNvSpPr>
          <p:nvPr/>
        </p:nvSpPr>
        <p:spPr bwMode="auto">
          <a:xfrm>
            <a:off x="282575" y="1385888"/>
            <a:ext cx="37338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MERCADO E CONSUMO DE LÁCTEOS</a:t>
            </a:r>
          </a:p>
        </p:txBody>
      </p:sp>
      <p:grpSp>
        <p:nvGrpSpPr>
          <p:cNvPr id="229414" name="Group 38"/>
          <p:cNvGrpSpPr>
            <a:grpSpLocks/>
          </p:cNvGrpSpPr>
          <p:nvPr/>
        </p:nvGrpSpPr>
        <p:grpSpPr bwMode="auto">
          <a:xfrm>
            <a:off x="5160963" y="2716213"/>
            <a:ext cx="3498850" cy="1152525"/>
            <a:chOff x="3251" y="1711"/>
            <a:chExt cx="2204" cy="726"/>
          </a:xfrm>
        </p:grpSpPr>
        <p:pic>
          <p:nvPicPr>
            <p:cNvPr id="229415" name="Picture 39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51" y="1711"/>
              <a:ext cx="2204" cy="7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229416" name="Rectangle 40"/>
            <p:cNvSpPr>
              <a:spLocks noChangeArrowheads="1"/>
            </p:cNvSpPr>
            <p:nvPr/>
          </p:nvSpPr>
          <p:spPr bwMode="auto">
            <a:xfrm>
              <a:off x="3334" y="1901"/>
              <a:ext cx="2002" cy="3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en-US" sz="1300">
                  <a:solidFill>
                    <a:schemeClr val="bg1"/>
                  </a:solidFill>
                  <a:latin typeface="Verdana" pitchFamily="34" charset="0"/>
                </a:rPr>
                <a:t>Implantação de unidades industriais na região Nordeste</a:t>
              </a:r>
              <a:endParaRPr lang="pt-BR" sz="1300" b="0">
                <a:solidFill>
                  <a:schemeClr val="bg1"/>
                </a:solidFill>
                <a:latin typeface="Verdana" pitchFamily="34" charset="0"/>
              </a:endParaRPr>
            </a:p>
          </p:txBody>
        </p:sp>
        <p:sp>
          <p:nvSpPr>
            <p:cNvPr id="229417" name="AutoShape 41"/>
            <p:cNvSpPr>
              <a:spLocks noChangeArrowheads="1"/>
            </p:cNvSpPr>
            <p:nvPr/>
          </p:nvSpPr>
          <p:spPr bwMode="auto">
            <a:xfrm>
              <a:off x="3380" y="1802"/>
              <a:ext cx="1959" cy="543"/>
            </a:xfrm>
            <a:prstGeom prst="roundRect">
              <a:avLst>
                <a:gd name="adj" fmla="val 12153"/>
              </a:avLst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endParaRPr lang="pt-BR" sz="1800" b="0"/>
            </a:p>
          </p:txBody>
        </p:sp>
      </p:grpSp>
      <p:grpSp>
        <p:nvGrpSpPr>
          <p:cNvPr id="229418" name="Group 42"/>
          <p:cNvGrpSpPr>
            <a:grpSpLocks/>
          </p:cNvGrpSpPr>
          <p:nvPr/>
        </p:nvGrpSpPr>
        <p:grpSpPr bwMode="auto">
          <a:xfrm>
            <a:off x="5160963" y="3990975"/>
            <a:ext cx="3498850" cy="1038225"/>
            <a:chOff x="3251" y="2514"/>
            <a:chExt cx="2204" cy="654"/>
          </a:xfrm>
        </p:grpSpPr>
        <p:pic>
          <p:nvPicPr>
            <p:cNvPr id="229419" name="Picture 43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51" y="2514"/>
              <a:ext cx="2204" cy="6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229420" name="Rectangle 44"/>
            <p:cNvSpPr>
              <a:spLocks noChangeArrowheads="1"/>
            </p:cNvSpPr>
            <p:nvPr/>
          </p:nvSpPr>
          <p:spPr bwMode="auto">
            <a:xfrm>
              <a:off x="3375" y="2680"/>
              <a:ext cx="2002" cy="3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en-US" sz="1300">
                  <a:solidFill>
                    <a:schemeClr val="bg1"/>
                  </a:solidFill>
                  <a:latin typeface="Verdana" pitchFamily="34" charset="0"/>
                </a:rPr>
                <a:t>Proximidade do centro </a:t>
              </a:r>
            </a:p>
            <a:p>
              <a:pPr algn="ctr"/>
              <a:r>
                <a:rPr lang="en-US" sz="1300">
                  <a:solidFill>
                    <a:schemeClr val="bg1"/>
                  </a:solidFill>
                  <a:latin typeface="Verdana" pitchFamily="34" charset="0"/>
                </a:rPr>
                <a:t>produtor X centro consumidor</a:t>
              </a:r>
              <a:endParaRPr lang="pt-BR" sz="1300" b="0">
                <a:solidFill>
                  <a:schemeClr val="bg1"/>
                </a:solidFill>
                <a:latin typeface="Verdana" pitchFamily="34" charset="0"/>
              </a:endParaRPr>
            </a:p>
          </p:txBody>
        </p:sp>
        <p:sp>
          <p:nvSpPr>
            <p:cNvPr id="229421" name="AutoShape 45"/>
            <p:cNvSpPr>
              <a:spLocks noChangeArrowheads="1"/>
            </p:cNvSpPr>
            <p:nvPr/>
          </p:nvSpPr>
          <p:spPr bwMode="auto">
            <a:xfrm>
              <a:off x="3356" y="2605"/>
              <a:ext cx="2001" cy="463"/>
            </a:xfrm>
            <a:prstGeom prst="roundRect">
              <a:avLst>
                <a:gd name="adj" fmla="val 12153"/>
              </a:avLst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endParaRPr lang="pt-BR" sz="1800" b="0"/>
            </a:p>
          </p:txBody>
        </p:sp>
      </p:grpSp>
      <p:grpSp>
        <p:nvGrpSpPr>
          <p:cNvPr id="229422" name="Group 46"/>
          <p:cNvGrpSpPr>
            <a:grpSpLocks/>
          </p:cNvGrpSpPr>
          <p:nvPr/>
        </p:nvGrpSpPr>
        <p:grpSpPr bwMode="auto">
          <a:xfrm>
            <a:off x="5192713" y="5162550"/>
            <a:ext cx="3571875" cy="1152525"/>
            <a:chOff x="3271" y="3252"/>
            <a:chExt cx="2250" cy="726"/>
          </a:xfrm>
        </p:grpSpPr>
        <p:pic>
          <p:nvPicPr>
            <p:cNvPr id="229423" name="Picture 47"/>
            <p:cNvPicPr>
              <a:picLocks noChangeAspect="1" noChangeArrowheads="1"/>
            </p:cNvPicPr>
            <p:nvPr/>
          </p:nvPicPr>
          <p:blipFill>
            <a:blip r:embed="rId6">
              <a:lum bright="-12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71" y="3252"/>
              <a:ext cx="2250" cy="7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229424" name="Rectangle 48"/>
            <p:cNvSpPr>
              <a:spLocks noChangeArrowheads="1"/>
            </p:cNvSpPr>
            <p:nvPr/>
          </p:nvSpPr>
          <p:spPr bwMode="auto">
            <a:xfrm>
              <a:off x="3342" y="3381"/>
              <a:ext cx="2099" cy="4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en-US" sz="1300">
                  <a:solidFill>
                    <a:schemeClr val="bg1"/>
                  </a:solidFill>
                  <a:latin typeface="Verdana" pitchFamily="34" charset="0"/>
                </a:rPr>
                <a:t>Aumento na demanda de leite na regi</a:t>
              </a:r>
              <a:r>
                <a:rPr lang="pt-BR" sz="1300">
                  <a:solidFill>
                    <a:schemeClr val="bg1"/>
                  </a:solidFill>
                  <a:latin typeface="Verdana" pitchFamily="34" charset="0"/>
                </a:rPr>
                <a:t>ão = necessidade de aumento de produ</a:t>
              </a:r>
              <a:r>
                <a:rPr lang="en-US" sz="1300">
                  <a:solidFill>
                    <a:schemeClr val="bg1"/>
                  </a:solidFill>
                  <a:latin typeface="Verdana" pitchFamily="34" charset="0"/>
                </a:rPr>
                <a:t>ção e oferta de leite</a:t>
              </a:r>
              <a:endParaRPr lang="pt-BR" sz="1300">
                <a:solidFill>
                  <a:schemeClr val="bg1"/>
                </a:solidFill>
                <a:latin typeface="Verdana" pitchFamily="34" charset="0"/>
              </a:endParaRPr>
            </a:p>
          </p:txBody>
        </p:sp>
        <p:sp>
          <p:nvSpPr>
            <p:cNvPr id="229425" name="AutoShape 49"/>
            <p:cNvSpPr>
              <a:spLocks noChangeArrowheads="1"/>
            </p:cNvSpPr>
            <p:nvPr/>
          </p:nvSpPr>
          <p:spPr bwMode="auto">
            <a:xfrm>
              <a:off x="3380" y="3344"/>
              <a:ext cx="2039" cy="543"/>
            </a:xfrm>
            <a:prstGeom prst="roundRect">
              <a:avLst>
                <a:gd name="adj" fmla="val 12153"/>
              </a:avLst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endParaRPr lang="pt-BR" sz="1800" b="0"/>
            </a:p>
          </p:txBody>
        </p:sp>
      </p:grpSp>
      <p:sp>
        <p:nvSpPr>
          <p:cNvPr id="229426" name="Freeform 50"/>
          <p:cNvSpPr>
            <a:spLocks/>
          </p:cNvSpPr>
          <p:nvPr/>
        </p:nvSpPr>
        <p:spPr bwMode="auto">
          <a:xfrm>
            <a:off x="4610100" y="1897063"/>
            <a:ext cx="1066800" cy="1360487"/>
          </a:xfrm>
          <a:custGeom>
            <a:avLst/>
            <a:gdLst>
              <a:gd name="T0" fmla="*/ 0 w 672"/>
              <a:gd name="T1" fmla="*/ 857 h 857"/>
              <a:gd name="T2" fmla="*/ 672 w 672"/>
              <a:gd name="T3" fmla="*/ 0 h 857"/>
            </a:gdLst>
            <a:ahLst/>
            <a:cxnLst>
              <a:cxn ang="0">
                <a:pos x="T0" y="T1"/>
              </a:cxn>
              <a:cxn ang="0">
                <a:pos x="T2" y="T3"/>
              </a:cxn>
            </a:cxnLst>
            <a:rect l="0" t="0" r="r" b="b"/>
            <a:pathLst>
              <a:path w="672" h="857">
                <a:moveTo>
                  <a:pt x="0" y="857"/>
                </a:moveTo>
                <a:lnTo>
                  <a:pt x="672" y="0"/>
                </a:lnTo>
              </a:path>
            </a:pathLst>
          </a:custGeom>
          <a:noFill/>
          <a:ln w="28575" cmpd="sng">
            <a:solidFill>
              <a:srgbClr val="00ABB8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pic>
        <p:nvPicPr>
          <p:cNvPr id="229427" name="Picture 51"/>
          <p:cNvPicPr>
            <a:picLocks noChangeAspect="1" noChangeArrowheads="1"/>
          </p:cNvPicPr>
          <p:nvPr/>
        </p:nvPicPr>
        <p:blipFill>
          <a:blip r:embed="rId7">
            <a:lum bright="12000" contrast="6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68963" y="1160463"/>
            <a:ext cx="2389187" cy="13843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229428" name="Picture 52" descr="Seta"/>
          <p:cNvPicPr>
            <a:picLocks noChangeAspect="1" noChangeArrowheads="1"/>
          </p:cNvPicPr>
          <p:nvPr/>
        </p:nvPicPr>
        <p:blipFill>
          <a:blip r:embed="rId8" cstate="print">
            <a:lum bright="18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38457513" flipH="1" flipV="1">
            <a:off x="2693988" y="3859213"/>
            <a:ext cx="2663825" cy="12922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29429" name="Picture 53" descr="Seta"/>
          <p:cNvPicPr>
            <a:picLocks noChangeAspect="1" noChangeArrowheads="1"/>
          </p:cNvPicPr>
          <p:nvPr/>
        </p:nvPicPr>
        <p:blipFill>
          <a:blip r:embed="rId9" cstate="print">
            <a:lum bright="18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3138810" flipV="1">
            <a:off x="2746375" y="2381250"/>
            <a:ext cx="1824038" cy="88423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29430" name="Picture 54" descr="Seta"/>
          <p:cNvPicPr>
            <a:picLocks noChangeAspect="1" noChangeArrowheads="1"/>
          </p:cNvPicPr>
          <p:nvPr/>
        </p:nvPicPr>
        <p:blipFill>
          <a:blip r:embed="rId10" cstate="print">
            <a:lum bright="18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38478809" flipH="1" flipV="1">
            <a:off x="2993232" y="3675856"/>
            <a:ext cx="2011362" cy="9747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29431" name="Picture 55" descr="Seta"/>
          <p:cNvPicPr>
            <a:picLocks noChangeAspect="1" noChangeArrowheads="1"/>
          </p:cNvPicPr>
          <p:nvPr/>
        </p:nvPicPr>
        <p:blipFill>
          <a:blip r:embed="rId11" cstate="print">
            <a:lum bright="18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9836235" flipV="1">
            <a:off x="2668588" y="3284538"/>
            <a:ext cx="1992312" cy="9652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29432" name="Rectangle 56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29433" name="Text Box 57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229434" name="Rectangle 58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29435" name="Rectangle 59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PROJETO LEITE CEARÁ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293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293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8" presetClass="entr" presetSubtype="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1" dur="300"/>
                                        <p:tgtEl>
                                          <p:spTgt spid="2294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8" presetClass="entr" presetSubtype="3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4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14" dur="300"/>
                                        <p:tgtEl>
                                          <p:spTgt spid="2294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8" presetClass="entr" presetSubtype="3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4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17" dur="300"/>
                                        <p:tgtEl>
                                          <p:spTgt spid="2294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8" presetClass="entr" presetSubtype="3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0" dur="300"/>
                                        <p:tgtEl>
                                          <p:spTgt spid="229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3" presetClass="entr" presetSubtype="16" fill="hold" grpId="0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300" fill="hold"/>
                                        <p:tgtEl>
                                          <p:spTgt spid="2294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300" fill="hold"/>
                                        <p:tgtEl>
                                          <p:spTgt spid="2294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6" presetClass="emph" presetSubtype="0" autoRev="1" fill="hold" grpId="1" nodeType="withEffect">
                                  <p:stCondLst>
                                    <p:cond delay="1400"/>
                                  </p:stCondLst>
                                  <p:childTnLst>
                                    <p:animScale>
                                      <p:cBhvr>
                                        <p:cTn id="26" dur="250" fill="hold"/>
                                        <p:tgtEl>
                                          <p:spTgt spid="229411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27" presetID="18" presetClass="entr" presetSubtype="3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9" dur="500"/>
                                        <p:tgtEl>
                                          <p:spTgt spid="2294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3" presetClass="entr" presetSubtype="16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300" fill="hold"/>
                                        <p:tgtEl>
                                          <p:spTgt spid="2294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300" fill="hold"/>
                                        <p:tgtEl>
                                          <p:spTgt spid="2294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6" presetClass="emph" presetSubtype="0" autoRev="1" fill="hold" nodeType="withEffect">
                                  <p:stCondLst>
                                    <p:cond delay="1900"/>
                                  </p:stCondLst>
                                  <p:childTnLst>
                                    <p:animScale>
                                      <p:cBhvr>
                                        <p:cTn id="35" dur="250" fill="hold"/>
                                        <p:tgtEl>
                                          <p:spTgt spid="229427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  <p:par>
                                <p:cTn id="36" presetID="22" presetClass="entr" presetSubtype="1" fill="hold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300"/>
                                        <p:tgtEl>
                                          <p:spTgt spid="2294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23" presetClass="entr" presetSubtype="16" fill="hold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300" fill="hold"/>
                                        <p:tgtEl>
                                          <p:spTgt spid="2294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300" fill="hold"/>
                                        <p:tgtEl>
                                          <p:spTgt spid="2294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6" presetClass="emph" presetSubtype="0" autoRev="1" fill="hold" nodeType="withEffect">
                                  <p:stCondLst>
                                    <p:cond delay="2700"/>
                                  </p:stCondLst>
                                  <p:childTnLst>
                                    <p:animScale>
                                      <p:cBhvr>
                                        <p:cTn id="44" dur="150" fill="hold"/>
                                        <p:tgtEl>
                                          <p:spTgt spid="229414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  <p:par>
                                <p:cTn id="45" presetID="22" presetClass="entr" presetSubtype="1" fill="hold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300"/>
                                        <p:tgtEl>
                                          <p:spTgt spid="2294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3" presetClass="entr" presetSubtype="16" fill="hold" nodeType="withEffect">
                                  <p:stCondLst>
                                    <p:cond delay="290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" dur="300" fill="hold"/>
                                        <p:tgtEl>
                                          <p:spTgt spid="2294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300" fill="hold"/>
                                        <p:tgtEl>
                                          <p:spTgt spid="2294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6" presetClass="emph" presetSubtype="0" autoRev="1" fill="hold" nodeType="withEffect">
                                  <p:stCondLst>
                                    <p:cond delay="3200"/>
                                  </p:stCondLst>
                                  <p:childTnLst>
                                    <p:animScale>
                                      <p:cBhvr>
                                        <p:cTn id="53" dur="150" fill="hold"/>
                                        <p:tgtEl>
                                          <p:spTgt spid="229418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  <p:par>
                                <p:cTn id="54" presetID="22" presetClass="entr" presetSubtype="1" fill="hold" nodeType="withEffect">
                                  <p:stCondLst>
                                    <p:cond delay="34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6" dur="300"/>
                                        <p:tgtEl>
                                          <p:spTgt spid="2294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22" presetClass="entr" presetSubtype="1" fill="hold" nodeType="withEffect">
                                  <p:stCondLst>
                                    <p:cond delay="34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300"/>
                                        <p:tgtEl>
                                          <p:spTgt spid="2294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23" presetClass="entr" presetSubtype="16" fill="hold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300" fill="hold"/>
                                        <p:tgtEl>
                                          <p:spTgt spid="2294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300" fill="hold"/>
                                        <p:tgtEl>
                                          <p:spTgt spid="2294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6" presetClass="emph" presetSubtype="0" autoRev="1" fill="hold" nodeType="withEffect">
                                  <p:stCondLst>
                                    <p:cond delay="3800"/>
                                  </p:stCondLst>
                                  <p:childTnLst>
                                    <p:animScale>
                                      <p:cBhvr>
                                        <p:cTn id="65" dur="150" fill="hold"/>
                                        <p:tgtEl>
                                          <p:spTgt spid="229422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9411" grpId="0" animBg="1"/>
      <p:bldP spid="229411" grpId="1" animBg="1"/>
      <p:bldP spid="229426" grpId="0" animBg="1"/>
    </p:bld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1426" name="Group 2"/>
          <p:cNvGrpSpPr>
            <a:grpSpLocks/>
          </p:cNvGrpSpPr>
          <p:nvPr/>
        </p:nvGrpSpPr>
        <p:grpSpPr bwMode="auto">
          <a:xfrm>
            <a:off x="0" y="488950"/>
            <a:ext cx="3924300" cy="438150"/>
            <a:chOff x="0" y="308"/>
            <a:chExt cx="2472" cy="276"/>
          </a:xfrm>
        </p:grpSpPr>
        <p:sp>
          <p:nvSpPr>
            <p:cNvPr id="231427" name="Rectangle 3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31428" name="Rectangle 4"/>
            <p:cNvSpPr>
              <a:spLocks noChangeArrowheads="1"/>
            </p:cNvSpPr>
            <p:nvPr/>
          </p:nvSpPr>
          <p:spPr bwMode="auto">
            <a:xfrm>
              <a:off x="0" y="331"/>
              <a:ext cx="129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800">
                  <a:solidFill>
                    <a:schemeClr val="bg1"/>
                  </a:solidFill>
                  <a:latin typeface="Verdana" pitchFamily="34" charset="0"/>
                </a:rPr>
                <a:t>VANTAGENS</a:t>
              </a:r>
            </a:p>
          </p:txBody>
        </p:sp>
      </p:grpSp>
      <p:sp>
        <p:nvSpPr>
          <p:cNvPr id="231429" name="Line 5"/>
          <p:cNvSpPr>
            <a:spLocks noChangeShapeType="1"/>
          </p:cNvSpPr>
          <p:nvPr/>
        </p:nvSpPr>
        <p:spPr bwMode="auto">
          <a:xfrm>
            <a:off x="755650" y="4984750"/>
            <a:ext cx="215900" cy="0"/>
          </a:xfrm>
          <a:prstGeom prst="line">
            <a:avLst/>
          </a:prstGeom>
          <a:noFill/>
          <a:ln w="28575">
            <a:solidFill>
              <a:srgbClr val="07767E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231430" name="Group 6"/>
          <p:cNvGrpSpPr>
            <a:grpSpLocks/>
          </p:cNvGrpSpPr>
          <p:nvPr/>
        </p:nvGrpSpPr>
        <p:grpSpPr bwMode="auto">
          <a:xfrm>
            <a:off x="855663" y="4565650"/>
            <a:ext cx="2189162" cy="987425"/>
            <a:chOff x="539" y="2850"/>
            <a:chExt cx="1379" cy="622"/>
          </a:xfrm>
        </p:grpSpPr>
        <p:pic>
          <p:nvPicPr>
            <p:cNvPr id="231431" name="Picture 7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9" y="2850"/>
              <a:ext cx="1379" cy="6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231432" name="Text Box 8"/>
            <p:cNvSpPr txBox="1">
              <a:spLocks noChangeArrowheads="1"/>
            </p:cNvSpPr>
            <p:nvPr/>
          </p:nvSpPr>
          <p:spPr bwMode="auto">
            <a:xfrm>
              <a:off x="719" y="2919"/>
              <a:ext cx="1134" cy="4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pt-BR" sz="900">
                  <a:solidFill>
                    <a:schemeClr val="bg1"/>
                  </a:solidFill>
                  <a:latin typeface="Verdana" pitchFamily="34" charset="0"/>
                </a:rPr>
                <a:t>Implantação e exploração de projetos voltados para a produção de leite de forma intensiva</a:t>
              </a:r>
            </a:p>
          </p:txBody>
        </p:sp>
      </p:grpSp>
      <p:sp>
        <p:nvSpPr>
          <p:cNvPr id="231433" name="Rectangle 9"/>
          <p:cNvSpPr>
            <a:spLocks noChangeArrowheads="1"/>
          </p:cNvSpPr>
          <p:nvPr/>
        </p:nvSpPr>
        <p:spPr bwMode="auto">
          <a:xfrm>
            <a:off x="4643438" y="5805488"/>
            <a:ext cx="4500562" cy="503237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31434" name="Text Box 10"/>
          <p:cNvSpPr txBox="1">
            <a:spLocks noChangeArrowheads="1"/>
          </p:cNvSpPr>
          <p:nvPr/>
        </p:nvSpPr>
        <p:spPr bwMode="auto">
          <a:xfrm>
            <a:off x="4140200" y="5837238"/>
            <a:ext cx="4537075" cy="4286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pt-BR" sz="1100">
                <a:solidFill>
                  <a:schemeClr val="bg1"/>
                </a:solidFill>
                <a:latin typeface="Verdana" pitchFamily="34" charset="0"/>
              </a:rPr>
              <a:t>Dinamização da economia local e regional, com geração de emprego e renda no meio rural</a:t>
            </a:r>
          </a:p>
        </p:txBody>
      </p:sp>
      <p:sp>
        <p:nvSpPr>
          <p:cNvPr id="231435" name="Line 11"/>
          <p:cNvSpPr>
            <a:spLocks noChangeShapeType="1"/>
          </p:cNvSpPr>
          <p:nvPr/>
        </p:nvSpPr>
        <p:spPr bwMode="auto">
          <a:xfrm>
            <a:off x="755650" y="2159000"/>
            <a:ext cx="215900" cy="0"/>
          </a:xfrm>
          <a:prstGeom prst="line">
            <a:avLst/>
          </a:prstGeom>
          <a:noFill/>
          <a:ln w="28575">
            <a:solidFill>
              <a:srgbClr val="07767E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31436" name="Line 12"/>
          <p:cNvSpPr>
            <a:spLocks noChangeShapeType="1"/>
          </p:cNvSpPr>
          <p:nvPr/>
        </p:nvSpPr>
        <p:spPr bwMode="auto">
          <a:xfrm>
            <a:off x="755650" y="1773238"/>
            <a:ext cx="0" cy="4103687"/>
          </a:xfrm>
          <a:prstGeom prst="line">
            <a:avLst/>
          </a:prstGeom>
          <a:noFill/>
          <a:ln w="28575">
            <a:solidFill>
              <a:srgbClr val="07767E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31437" name="Line 13"/>
          <p:cNvSpPr>
            <a:spLocks noChangeShapeType="1"/>
          </p:cNvSpPr>
          <p:nvPr/>
        </p:nvSpPr>
        <p:spPr bwMode="auto">
          <a:xfrm>
            <a:off x="755650" y="2984500"/>
            <a:ext cx="215900" cy="0"/>
          </a:xfrm>
          <a:prstGeom prst="line">
            <a:avLst/>
          </a:prstGeom>
          <a:noFill/>
          <a:ln w="28575">
            <a:solidFill>
              <a:srgbClr val="07767E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31438" name="Line 14"/>
          <p:cNvSpPr>
            <a:spLocks noChangeShapeType="1"/>
          </p:cNvSpPr>
          <p:nvPr/>
        </p:nvSpPr>
        <p:spPr bwMode="auto">
          <a:xfrm>
            <a:off x="755650" y="4005263"/>
            <a:ext cx="215900" cy="0"/>
          </a:xfrm>
          <a:prstGeom prst="line">
            <a:avLst/>
          </a:prstGeom>
          <a:noFill/>
          <a:ln w="28575">
            <a:solidFill>
              <a:srgbClr val="07767E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31439" name="Line 15"/>
          <p:cNvSpPr>
            <a:spLocks noChangeShapeType="1"/>
          </p:cNvSpPr>
          <p:nvPr/>
        </p:nvSpPr>
        <p:spPr bwMode="auto">
          <a:xfrm>
            <a:off x="755650" y="5864225"/>
            <a:ext cx="215900" cy="0"/>
          </a:xfrm>
          <a:prstGeom prst="line">
            <a:avLst/>
          </a:prstGeom>
          <a:noFill/>
          <a:ln w="28575">
            <a:solidFill>
              <a:srgbClr val="07767E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31440" name="Line 16"/>
          <p:cNvSpPr>
            <a:spLocks noChangeShapeType="1"/>
          </p:cNvSpPr>
          <p:nvPr/>
        </p:nvSpPr>
        <p:spPr bwMode="auto">
          <a:xfrm>
            <a:off x="3203575" y="1698625"/>
            <a:ext cx="0" cy="2867025"/>
          </a:xfrm>
          <a:prstGeom prst="line">
            <a:avLst/>
          </a:prstGeom>
          <a:noFill/>
          <a:ln w="28575">
            <a:solidFill>
              <a:srgbClr val="07767E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31441" name="Line 17"/>
          <p:cNvSpPr>
            <a:spLocks noChangeShapeType="1"/>
          </p:cNvSpPr>
          <p:nvPr/>
        </p:nvSpPr>
        <p:spPr bwMode="auto">
          <a:xfrm>
            <a:off x="3203575" y="2417763"/>
            <a:ext cx="215900" cy="0"/>
          </a:xfrm>
          <a:prstGeom prst="line">
            <a:avLst/>
          </a:prstGeom>
          <a:noFill/>
          <a:ln w="28575">
            <a:solidFill>
              <a:srgbClr val="07767E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31442" name="Line 18"/>
          <p:cNvSpPr>
            <a:spLocks noChangeShapeType="1"/>
          </p:cNvSpPr>
          <p:nvPr/>
        </p:nvSpPr>
        <p:spPr bwMode="auto">
          <a:xfrm>
            <a:off x="3203575" y="3498850"/>
            <a:ext cx="215900" cy="0"/>
          </a:xfrm>
          <a:prstGeom prst="line">
            <a:avLst/>
          </a:prstGeom>
          <a:noFill/>
          <a:ln w="28575">
            <a:solidFill>
              <a:srgbClr val="07767E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31443" name="Line 19"/>
          <p:cNvSpPr>
            <a:spLocks noChangeShapeType="1"/>
          </p:cNvSpPr>
          <p:nvPr/>
        </p:nvSpPr>
        <p:spPr bwMode="auto">
          <a:xfrm>
            <a:off x="3203575" y="4552950"/>
            <a:ext cx="215900" cy="0"/>
          </a:xfrm>
          <a:prstGeom prst="line">
            <a:avLst/>
          </a:prstGeom>
          <a:noFill/>
          <a:ln w="28575">
            <a:solidFill>
              <a:srgbClr val="07767E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31444" name="Line 20"/>
          <p:cNvSpPr>
            <a:spLocks noChangeShapeType="1"/>
          </p:cNvSpPr>
          <p:nvPr/>
        </p:nvSpPr>
        <p:spPr bwMode="auto">
          <a:xfrm>
            <a:off x="5940425" y="1628775"/>
            <a:ext cx="0" cy="3686175"/>
          </a:xfrm>
          <a:prstGeom prst="line">
            <a:avLst/>
          </a:prstGeom>
          <a:noFill/>
          <a:ln w="28575">
            <a:solidFill>
              <a:srgbClr val="07767E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31445" name="Line 21"/>
          <p:cNvSpPr>
            <a:spLocks noChangeShapeType="1"/>
          </p:cNvSpPr>
          <p:nvPr/>
        </p:nvSpPr>
        <p:spPr bwMode="auto">
          <a:xfrm>
            <a:off x="5940425" y="2439988"/>
            <a:ext cx="215900" cy="0"/>
          </a:xfrm>
          <a:prstGeom prst="line">
            <a:avLst/>
          </a:prstGeom>
          <a:noFill/>
          <a:ln w="28575">
            <a:solidFill>
              <a:srgbClr val="07767E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31446" name="Line 22"/>
          <p:cNvSpPr>
            <a:spLocks noChangeShapeType="1"/>
          </p:cNvSpPr>
          <p:nvPr/>
        </p:nvSpPr>
        <p:spPr bwMode="auto">
          <a:xfrm>
            <a:off x="5940425" y="3406775"/>
            <a:ext cx="215900" cy="0"/>
          </a:xfrm>
          <a:prstGeom prst="line">
            <a:avLst/>
          </a:prstGeom>
          <a:noFill/>
          <a:ln w="28575">
            <a:solidFill>
              <a:srgbClr val="07767E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31447" name="Line 23"/>
          <p:cNvSpPr>
            <a:spLocks noChangeShapeType="1"/>
          </p:cNvSpPr>
          <p:nvPr/>
        </p:nvSpPr>
        <p:spPr bwMode="auto">
          <a:xfrm>
            <a:off x="5940425" y="4329113"/>
            <a:ext cx="215900" cy="0"/>
          </a:xfrm>
          <a:prstGeom prst="line">
            <a:avLst/>
          </a:prstGeom>
          <a:noFill/>
          <a:ln w="28575">
            <a:solidFill>
              <a:srgbClr val="07767E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31448" name="Line 24"/>
          <p:cNvSpPr>
            <a:spLocks noChangeShapeType="1"/>
          </p:cNvSpPr>
          <p:nvPr/>
        </p:nvSpPr>
        <p:spPr bwMode="auto">
          <a:xfrm>
            <a:off x="5927725" y="5307013"/>
            <a:ext cx="215900" cy="0"/>
          </a:xfrm>
          <a:prstGeom prst="line">
            <a:avLst/>
          </a:prstGeom>
          <a:noFill/>
          <a:ln w="28575">
            <a:solidFill>
              <a:srgbClr val="07767E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231449" name="Group 25"/>
          <p:cNvGrpSpPr>
            <a:grpSpLocks/>
          </p:cNvGrpSpPr>
          <p:nvPr/>
        </p:nvGrpSpPr>
        <p:grpSpPr bwMode="auto">
          <a:xfrm>
            <a:off x="6022975" y="4818063"/>
            <a:ext cx="2236788" cy="987425"/>
            <a:chOff x="3794" y="3267"/>
            <a:chExt cx="1409" cy="622"/>
          </a:xfrm>
        </p:grpSpPr>
        <p:pic>
          <p:nvPicPr>
            <p:cNvPr id="231450" name="Picture 26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94" y="3267"/>
              <a:ext cx="1409" cy="6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231451" name="Text Box 27"/>
            <p:cNvSpPr txBox="1">
              <a:spLocks noChangeArrowheads="1"/>
            </p:cNvSpPr>
            <p:nvPr/>
          </p:nvSpPr>
          <p:spPr bwMode="auto">
            <a:xfrm>
              <a:off x="3981" y="3332"/>
              <a:ext cx="1180" cy="4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pt-BR" sz="900">
                  <a:solidFill>
                    <a:schemeClr val="bg1"/>
                  </a:solidFill>
                  <a:latin typeface="Verdana" pitchFamily="34" charset="0"/>
                </a:rPr>
                <a:t>Maior oferta de adubo orgânico nos perímetros irrigados, que hoje se apresenta de alto custo e baixa disponibilidade. </a:t>
              </a:r>
            </a:p>
          </p:txBody>
        </p:sp>
      </p:grpSp>
      <p:grpSp>
        <p:nvGrpSpPr>
          <p:cNvPr id="231452" name="Group 28"/>
          <p:cNvGrpSpPr>
            <a:grpSpLocks/>
          </p:cNvGrpSpPr>
          <p:nvPr/>
        </p:nvGrpSpPr>
        <p:grpSpPr bwMode="auto">
          <a:xfrm>
            <a:off x="5702300" y="973138"/>
            <a:ext cx="1841500" cy="950912"/>
            <a:chOff x="3592" y="613"/>
            <a:chExt cx="1160" cy="599"/>
          </a:xfrm>
        </p:grpSpPr>
        <p:pic>
          <p:nvPicPr>
            <p:cNvPr id="231453" name="Picture 29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92" y="613"/>
              <a:ext cx="1160" cy="5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231454" name="Text Box 30"/>
            <p:cNvSpPr txBox="1">
              <a:spLocks noChangeArrowheads="1"/>
            </p:cNvSpPr>
            <p:nvPr/>
          </p:nvSpPr>
          <p:spPr bwMode="auto">
            <a:xfrm>
              <a:off x="3748" y="718"/>
              <a:ext cx="928" cy="3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>
                <a:spcBef>
                  <a:spcPct val="50000"/>
                </a:spcBef>
              </a:pPr>
              <a:r>
                <a:rPr lang="pt-BR" sz="1600">
                  <a:solidFill>
                    <a:schemeClr val="bg1"/>
                  </a:solidFill>
                  <a:latin typeface="Verdana" pitchFamily="34" charset="0"/>
                </a:rPr>
                <a:t>Perímetros Irrigados</a:t>
              </a:r>
            </a:p>
          </p:txBody>
        </p:sp>
      </p:grpSp>
      <p:grpSp>
        <p:nvGrpSpPr>
          <p:cNvPr id="231455" name="Group 31"/>
          <p:cNvGrpSpPr>
            <a:grpSpLocks/>
          </p:cNvGrpSpPr>
          <p:nvPr/>
        </p:nvGrpSpPr>
        <p:grpSpPr bwMode="auto">
          <a:xfrm>
            <a:off x="2987675" y="973138"/>
            <a:ext cx="1841500" cy="950912"/>
            <a:chOff x="1882" y="613"/>
            <a:chExt cx="1160" cy="599"/>
          </a:xfrm>
        </p:grpSpPr>
        <p:pic>
          <p:nvPicPr>
            <p:cNvPr id="231456" name="Picture 32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2" y="613"/>
              <a:ext cx="1160" cy="5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231457" name="Text Box 33"/>
            <p:cNvSpPr txBox="1">
              <a:spLocks noChangeArrowheads="1"/>
            </p:cNvSpPr>
            <p:nvPr/>
          </p:nvSpPr>
          <p:spPr bwMode="auto">
            <a:xfrm>
              <a:off x="2030" y="721"/>
              <a:ext cx="960" cy="3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>
                <a:spcBef>
                  <a:spcPct val="50000"/>
                </a:spcBef>
              </a:pPr>
              <a:r>
                <a:rPr lang="pt-BR" sz="1600">
                  <a:solidFill>
                    <a:schemeClr val="bg1"/>
                  </a:solidFill>
                  <a:latin typeface="Verdana" pitchFamily="34" charset="0"/>
                </a:rPr>
                <a:t>Setor Industrial</a:t>
              </a:r>
            </a:p>
          </p:txBody>
        </p:sp>
      </p:grpSp>
      <p:grpSp>
        <p:nvGrpSpPr>
          <p:cNvPr id="231458" name="Group 34"/>
          <p:cNvGrpSpPr>
            <a:grpSpLocks/>
          </p:cNvGrpSpPr>
          <p:nvPr/>
        </p:nvGrpSpPr>
        <p:grpSpPr bwMode="auto">
          <a:xfrm>
            <a:off x="523875" y="973138"/>
            <a:ext cx="1841500" cy="950912"/>
            <a:chOff x="330" y="613"/>
            <a:chExt cx="1160" cy="599"/>
          </a:xfrm>
        </p:grpSpPr>
        <p:pic>
          <p:nvPicPr>
            <p:cNvPr id="231459" name="Picture 35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0" y="613"/>
              <a:ext cx="1160" cy="5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231460" name="Text Box 36"/>
            <p:cNvSpPr txBox="1">
              <a:spLocks noChangeArrowheads="1"/>
            </p:cNvSpPr>
            <p:nvPr/>
          </p:nvSpPr>
          <p:spPr bwMode="auto">
            <a:xfrm>
              <a:off x="493" y="727"/>
              <a:ext cx="907" cy="3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>
                <a:spcBef>
                  <a:spcPct val="50000"/>
                </a:spcBef>
              </a:pPr>
              <a:r>
                <a:rPr lang="pt-BR" sz="1600">
                  <a:solidFill>
                    <a:schemeClr val="bg1"/>
                  </a:solidFill>
                  <a:latin typeface="Verdana" pitchFamily="34" charset="0"/>
                </a:rPr>
                <a:t>Setor Produtivo</a:t>
              </a:r>
            </a:p>
          </p:txBody>
        </p:sp>
      </p:grpSp>
      <p:grpSp>
        <p:nvGrpSpPr>
          <p:cNvPr id="231461" name="Group 37"/>
          <p:cNvGrpSpPr>
            <a:grpSpLocks/>
          </p:cNvGrpSpPr>
          <p:nvPr/>
        </p:nvGrpSpPr>
        <p:grpSpPr bwMode="auto">
          <a:xfrm>
            <a:off x="3295650" y="1931988"/>
            <a:ext cx="2487613" cy="993775"/>
            <a:chOff x="2076" y="1217"/>
            <a:chExt cx="1567" cy="626"/>
          </a:xfrm>
        </p:grpSpPr>
        <p:pic>
          <p:nvPicPr>
            <p:cNvPr id="231462" name="Picture 38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76" y="1217"/>
              <a:ext cx="1567" cy="6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231463" name="Text Box 39"/>
            <p:cNvSpPr txBox="1">
              <a:spLocks noChangeArrowheads="1"/>
            </p:cNvSpPr>
            <p:nvPr/>
          </p:nvSpPr>
          <p:spPr bwMode="auto">
            <a:xfrm>
              <a:off x="2279" y="1288"/>
              <a:ext cx="1225" cy="4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pt-BR" sz="900">
                  <a:solidFill>
                    <a:schemeClr val="bg1"/>
                  </a:solidFill>
                  <a:latin typeface="Verdana" pitchFamily="34" charset="0"/>
                </a:rPr>
                <a:t>Garantia da oferta de leite durante 12 meses do ano, diminuindo a sazonalidade da produção de leite no Estado do Ceará</a:t>
              </a:r>
            </a:p>
          </p:txBody>
        </p:sp>
      </p:grpSp>
      <p:grpSp>
        <p:nvGrpSpPr>
          <p:cNvPr id="231464" name="Group 40"/>
          <p:cNvGrpSpPr>
            <a:grpSpLocks/>
          </p:cNvGrpSpPr>
          <p:nvPr/>
        </p:nvGrpSpPr>
        <p:grpSpPr bwMode="auto">
          <a:xfrm>
            <a:off x="855663" y="1843088"/>
            <a:ext cx="2239962" cy="665162"/>
            <a:chOff x="539" y="1161"/>
            <a:chExt cx="1411" cy="419"/>
          </a:xfrm>
        </p:grpSpPr>
        <p:pic>
          <p:nvPicPr>
            <p:cNvPr id="231465" name="Picture 41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9" y="1161"/>
              <a:ext cx="1390" cy="41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231466" name="Text Box 42"/>
            <p:cNvSpPr txBox="1">
              <a:spLocks noChangeArrowheads="1"/>
            </p:cNvSpPr>
            <p:nvPr/>
          </p:nvSpPr>
          <p:spPr bwMode="auto">
            <a:xfrm>
              <a:off x="725" y="1213"/>
              <a:ext cx="1225" cy="3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pt-BR" sz="900">
                  <a:solidFill>
                    <a:schemeClr val="bg1"/>
                  </a:solidFill>
                  <a:latin typeface="Verdana" pitchFamily="34" charset="0"/>
                </a:rPr>
                <a:t>Aumento da produção e oferta de leite no estado do Ceará</a:t>
              </a:r>
            </a:p>
          </p:txBody>
        </p:sp>
      </p:grpSp>
      <p:grpSp>
        <p:nvGrpSpPr>
          <p:cNvPr id="231467" name="Group 43"/>
          <p:cNvGrpSpPr>
            <a:grpSpLocks/>
          </p:cNvGrpSpPr>
          <p:nvPr/>
        </p:nvGrpSpPr>
        <p:grpSpPr bwMode="auto">
          <a:xfrm>
            <a:off x="855663" y="2473325"/>
            <a:ext cx="2189162" cy="987425"/>
            <a:chOff x="539" y="1613"/>
            <a:chExt cx="1379" cy="622"/>
          </a:xfrm>
        </p:grpSpPr>
        <p:pic>
          <p:nvPicPr>
            <p:cNvPr id="231468" name="Picture 44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9" y="1613"/>
              <a:ext cx="1379" cy="6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231469" name="Text Box 45"/>
            <p:cNvSpPr txBox="1">
              <a:spLocks noChangeArrowheads="1"/>
            </p:cNvSpPr>
            <p:nvPr/>
          </p:nvSpPr>
          <p:spPr bwMode="auto">
            <a:xfrm>
              <a:off x="720" y="1685"/>
              <a:ext cx="1134" cy="4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pt-BR" sz="900">
                  <a:solidFill>
                    <a:schemeClr val="bg1"/>
                  </a:solidFill>
                  <a:latin typeface="Verdana" pitchFamily="34" charset="0"/>
                </a:rPr>
                <a:t>Imprimir maior grau de segurança aos empreendimentos voltados para produção de leite</a:t>
              </a:r>
            </a:p>
          </p:txBody>
        </p:sp>
      </p:grpSp>
      <p:grpSp>
        <p:nvGrpSpPr>
          <p:cNvPr id="231470" name="Group 46"/>
          <p:cNvGrpSpPr>
            <a:grpSpLocks/>
          </p:cNvGrpSpPr>
          <p:nvPr/>
        </p:nvGrpSpPr>
        <p:grpSpPr bwMode="auto">
          <a:xfrm>
            <a:off x="855663" y="3411538"/>
            <a:ext cx="2212975" cy="1169987"/>
            <a:chOff x="539" y="2149"/>
            <a:chExt cx="1394" cy="737"/>
          </a:xfrm>
        </p:grpSpPr>
        <p:pic>
          <p:nvPicPr>
            <p:cNvPr id="231471" name="Picture 47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9" y="2149"/>
              <a:ext cx="1394" cy="7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231472" name="Text Box 48"/>
            <p:cNvSpPr txBox="1">
              <a:spLocks noChangeArrowheads="1"/>
            </p:cNvSpPr>
            <p:nvPr/>
          </p:nvSpPr>
          <p:spPr bwMode="auto">
            <a:xfrm>
              <a:off x="719" y="2223"/>
              <a:ext cx="1134" cy="57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pt-BR" sz="900">
                  <a:solidFill>
                    <a:schemeClr val="bg1"/>
                  </a:solidFill>
                  <a:latin typeface="Verdana" pitchFamily="34" charset="0"/>
                </a:rPr>
                <a:t>Inserção de novos empresários na atividade leiteira, com visão moderna e profissional na condução da bovinocultura de leite</a:t>
              </a:r>
            </a:p>
          </p:txBody>
        </p:sp>
      </p:grpSp>
      <p:grpSp>
        <p:nvGrpSpPr>
          <p:cNvPr id="231473" name="Group 49"/>
          <p:cNvGrpSpPr>
            <a:grpSpLocks/>
          </p:cNvGrpSpPr>
          <p:nvPr/>
        </p:nvGrpSpPr>
        <p:grpSpPr bwMode="auto">
          <a:xfrm>
            <a:off x="855663" y="5516563"/>
            <a:ext cx="2232025" cy="665162"/>
            <a:chOff x="567" y="3475"/>
            <a:chExt cx="1406" cy="419"/>
          </a:xfrm>
        </p:grpSpPr>
        <p:pic>
          <p:nvPicPr>
            <p:cNvPr id="231474" name="Picture 50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" y="3475"/>
              <a:ext cx="1390" cy="41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231475" name="Text Box 51"/>
            <p:cNvSpPr txBox="1">
              <a:spLocks noChangeArrowheads="1"/>
            </p:cNvSpPr>
            <p:nvPr/>
          </p:nvSpPr>
          <p:spPr bwMode="auto">
            <a:xfrm>
              <a:off x="748" y="3527"/>
              <a:ext cx="1225" cy="3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pt-BR" sz="900">
                  <a:solidFill>
                    <a:schemeClr val="bg1"/>
                  </a:solidFill>
                  <a:latin typeface="Verdana" pitchFamily="34" charset="0"/>
                </a:rPr>
                <a:t>Melhoria do nível tecnológico da atividade leiteira no Ceará</a:t>
              </a:r>
            </a:p>
          </p:txBody>
        </p:sp>
      </p:grpSp>
      <p:grpSp>
        <p:nvGrpSpPr>
          <p:cNvPr id="231476" name="Group 52"/>
          <p:cNvGrpSpPr>
            <a:grpSpLocks/>
          </p:cNvGrpSpPr>
          <p:nvPr/>
        </p:nvGrpSpPr>
        <p:grpSpPr bwMode="auto">
          <a:xfrm>
            <a:off x="3295650" y="2994025"/>
            <a:ext cx="2487613" cy="993775"/>
            <a:chOff x="2076" y="1886"/>
            <a:chExt cx="1567" cy="626"/>
          </a:xfrm>
        </p:grpSpPr>
        <p:pic>
          <p:nvPicPr>
            <p:cNvPr id="231477" name="Picture 53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76" y="1886"/>
              <a:ext cx="1567" cy="6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231478" name="Text Box 54"/>
            <p:cNvSpPr txBox="1">
              <a:spLocks noChangeArrowheads="1"/>
            </p:cNvSpPr>
            <p:nvPr/>
          </p:nvSpPr>
          <p:spPr bwMode="auto">
            <a:xfrm>
              <a:off x="2282" y="1974"/>
              <a:ext cx="1225" cy="3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pt-BR" sz="900">
                  <a:solidFill>
                    <a:schemeClr val="bg1"/>
                  </a:solidFill>
                  <a:latin typeface="Verdana" pitchFamily="34" charset="0"/>
                </a:rPr>
                <a:t>Facilidade para logística de captação de leite com redução de custos</a:t>
              </a:r>
            </a:p>
          </p:txBody>
        </p:sp>
      </p:grpSp>
      <p:grpSp>
        <p:nvGrpSpPr>
          <p:cNvPr id="231479" name="Group 55"/>
          <p:cNvGrpSpPr>
            <a:grpSpLocks/>
          </p:cNvGrpSpPr>
          <p:nvPr/>
        </p:nvGrpSpPr>
        <p:grpSpPr bwMode="auto">
          <a:xfrm>
            <a:off x="3295650" y="4046538"/>
            <a:ext cx="2487613" cy="993775"/>
            <a:chOff x="2076" y="2549"/>
            <a:chExt cx="1567" cy="626"/>
          </a:xfrm>
        </p:grpSpPr>
        <p:pic>
          <p:nvPicPr>
            <p:cNvPr id="231480" name="Picture 56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76" y="2549"/>
              <a:ext cx="1567" cy="6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231481" name="Text Box 57"/>
            <p:cNvSpPr txBox="1">
              <a:spLocks noChangeArrowheads="1"/>
            </p:cNvSpPr>
            <p:nvPr/>
          </p:nvSpPr>
          <p:spPr bwMode="auto">
            <a:xfrm>
              <a:off x="2282" y="2618"/>
              <a:ext cx="1225" cy="4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pt-BR" sz="900">
                  <a:solidFill>
                    <a:schemeClr val="bg1"/>
                  </a:solidFill>
                  <a:latin typeface="Verdana" pitchFamily="34" charset="0"/>
                </a:rPr>
                <a:t>Implantação de novos laticínios no Estado do Ceará, alavancando o processo de industrialização</a:t>
              </a:r>
            </a:p>
          </p:txBody>
        </p:sp>
      </p:grpSp>
      <p:grpSp>
        <p:nvGrpSpPr>
          <p:cNvPr id="231482" name="Group 58"/>
          <p:cNvGrpSpPr>
            <a:grpSpLocks/>
          </p:cNvGrpSpPr>
          <p:nvPr/>
        </p:nvGrpSpPr>
        <p:grpSpPr bwMode="auto">
          <a:xfrm>
            <a:off x="6022975" y="1938338"/>
            <a:ext cx="2232025" cy="993775"/>
            <a:chOff x="3794" y="1268"/>
            <a:chExt cx="1406" cy="626"/>
          </a:xfrm>
        </p:grpSpPr>
        <p:pic>
          <p:nvPicPr>
            <p:cNvPr id="231483" name="Picture 59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94" y="1268"/>
              <a:ext cx="1406" cy="6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231484" name="Text Box 60"/>
            <p:cNvSpPr txBox="1">
              <a:spLocks noChangeArrowheads="1"/>
            </p:cNvSpPr>
            <p:nvPr/>
          </p:nvSpPr>
          <p:spPr bwMode="auto">
            <a:xfrm>
              <a:off x="3963" y="1344"/>
              <a:ext cx="1179" cy="4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pt-BR" sz="900">
                  <a:solidFill>
                    <a:schemeClr val="bg1"/>
                  </a:solidFill>
                  <a:latin typeface="Verdana" pitchFamily="34" charset="0"/>
                </a:rPr>
                <a:t>Potencialização do uso das áreas dos perímetros irrigados e maximização do uso das infra-estruturas já existentes</a:t>
              </a:r>
            </a:p>
          </p:txBody>
        </p:sp>
      </p:grpSp>
      <p:grpSp>
        <p:nvGrpSpPr>
          <p:cNvPr id="231485" name="Group 61"/>
          <p:cNvGrpSpPr>
            <a:grpSpLocks/>
          </p:cNvGrpSpPr>
          <p:nvPr/>
        </p:nvGrpSpPr>
        <p:grpSpPr bwMode="auto">
          <a:xfrm>
            <a:off x="6022975" y="2889250"/>
            <a:ext cx="2232025" cy="993775"/>
            <a:chOff x="3794" y="1923"/>
            <a:chExt cx="1406" cy="626"/>
          </a:xfrm>
        </p:grpSpPr>
        <p:pic>
          <p:nvPicPr>
            <p:cNvPr id="231486" name="Picture 62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94" y="1923"/>
              <a:ext cx="1406" cy="6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231487" name="Text Box 63"/>
            <p:cNvSpPr txBox="1">
              <a:spLocks noChangeArrowheads="1"/>
            </p:cNvSpPr>
            <p:nvPr/>
          </p:nvSpPr>
          <p:spPr bwMode="auto">
            <a:xfrm>
              <a:off x="3977" y="1991"/>
              <a:ext cx="1089" cy="4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pt-BR" sz="900">
                  <a:solidFill>
                    <a:schemeClr val="bg1"/>
                  </a:solidFill>
                  <a:latin typeface="Verdana" pitchFamily="34" charset="0"/>
                </a:rPr>
                <a:t>Ampliação da área implantada com atividade produtivas nos perímetros irrigados </a:t>
              </a:r>
            </a:p>
          </p:txBody>
        </p:sp>
      </p:grpSp>
      <p:grpSp>
        <p:nvGrpSpPr>
          <p:cNvPr id="231488" name="Group 64"/>
          <p:cNvGrpSpPr>
            <a:grpSpLocks/>
          </p:cNvGrpSpPr>
          <p:nvPr/>
        </p:nvGrpSpPr>
        <p:grpSpPr bwMode="auto">
          <a:xfrm>
            <a:off x="6022975" y="3851275"/>
            <a:ext cx="2232025" cy="1014413"/>
            <a:chOff x="3794" y="2426"/>
            <a:chExt cx="1406" cy="639"/>
          </a:xfrm>
        </p:grpSpPr>
        <p:pic>
          <p:nvPicPr>
            <p:cNvPr id="231489" name="Picture 65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94" y="2426"/>
              <a:ext cx="1406" cy="63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31490" name="Group 66"/>
            <p:cNvGrpSpPr>
              <a:grpSpLocks/>
            </p:cNvGrpSpPr>
            <p:nvPr/>
          </p:nvGrpSpPr>
          <p:grpSpPr bwMode="auto">
            <a:xfrm>
              <a:off x="3977" y="2497"/>
              <a:ext cx="1180" cy="501"/>
              <a:chOff x="3977" y="2497"/>
              <a:chExt cx="1180" cy="501"/>
            </a:xfrm>
          </p:grpSpPr>
          <p:sp>
            <p:nvSpPr>
              <p:cNvPr id="231491" name="Text Box 67"/>
              <p:cNvSpPr txBox="1">
                <a:spLocks noChangeArrowheads="1"/>
              </p:cNvSpPr>
              <p:nvPr/>
            </p:nvSpPr>
            <p:spPr bwMode="auto">
              <a:xfrm>
                <a:off x="3977" y="2497"/>
                <a:ext cx="1180" cy="4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pPr>
                  <a:spcBef>
                    <a:spcPct val="50000"/>
                  </a:spcBef>
                </a:pPr>
                <a:r>
                  <a:rPr lang="pt-BR" sz="900">
                    <a:solidFill>
                      <a:schemeClr val="bg1"/>
                    </a:solidFill>
                    <a:latin typeface="Verdana" pitchFamily="34" charset="0"/>
                  </a:rPr>
                  <a:t>Diminuição da inadimplência referente as taxas cobradas nos perímetros irrigados como: K e K</a:t>
                </a:r>
              </a:p>
            </p:txBody>
          </p:sp>
          <p:sp>
            <p:nvSpPr>
              <p:cNvPr id="231492" name="Text Box 68"/>
              <p:cNvSpPr txBox="1">
                <a:spLocks noChangeArrowheads="1"/>
              </p:cNvSpPr>
              <p:nvPr/>
            </p:nvSpPr>
            <p:spPr bwMode="auto">
              <a:xfrm>
                <a:off x="4307" y="2873"/>
                <a:ext cx="181" cy="1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pPr>
                  <a:spcBef>
                    <a:spcPct val="50000"/>
                  </a:spcBef>
                </a:pPr>
                <a:r>
                  <a:rPr lang="pt-BR" sz="700">
                    <a:solidFill>
                      <a:schemeClr val="bg1"/>
                    </a:solidFill>
                    <a:latin typeface="Verdana" pitchFamily="34" charset="0"/>
                  </a:rPr>
                  <a:t>1</a:t>
                </a:r>
              </a:p>
            </p:txBody>
          </p:sp>
          <p:sp>
            <p:nvSpPr>
              <p:cNvPr id="231493" name="Text Box 69"/>
              <p:cNvSpPr txBox="1">
                <a:spLocks noChangeArrowheads="1"/>
              </p:cNvSpPr>
              <p:nvPr/>
            </p:nvSpPr>
            <p:spPr bwMode="auto">
              <a:xfrm>
                <a:off x="4480" y="2873"/>
                <a:ext cx="181" cy="1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pPr>
                  <a:spcBef>
                    <a:spcPct val="50000"/>
                  </a:spcBef>
                </a:pPr>
                <a:r>
                  <a:rPr lang="pt-BR" sz="700">
                    <a:solidFill>
                      <a:schemeClr val="bg1"/>
                    </a:solidFill>
                    <a:latin typeface="Verdana" pitchFamily="34" charset="0"/>
                  </a:rPr>
                  <a:t>2</a:t>
                </a:r>
              </a:p>
            </p:txBody>
          </p:sp>
        </p:grpSp>
      </p:grpSp>
      <p:sp>
        <p:nvSpPr>
          <p:cNvPr id="231494" name="Text Box 70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300" fill="hold"/>
                                        <p:tgtEl>
                                          <p:spTgt spid="2314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300" fill="hold"/>
                                        <p:tgtEl>
                                          <p:spTgt spid="2314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6" presetClass="emph" presetSubtype="0" autoRev="1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animScale>
                                      <p:cBhvr>
                                        <p:cTn id="10" dur="150" fill="hold"/>
                                        <p:tgtEl>
                                          <p:spTgt spid="231458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22" presetClass="entr" presetSubtype="1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2200"/>
                                        <p:tgtEl>
                                          <p:spTgt spid="2314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300"/>
                                        <p:tgtEl>
                                          <p:spTgt spid="2314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3" presetClass="entr" presetSubtype="16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4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300" fill="hold"/>
                                        <p:tgtEl>
                                          <p:spTgt spid="2314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300" fill="hold"/>
                                        <p:tgtEl>
                                          <p:spTgt spid="2314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6" presetClass="emph" presetSubtype="0" autoRev="1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animScale>
                                      <p:cBhvr>
                                        <p:cTn id="22" dur="150" fill="hold"/>
                                        <p:tgtEl>
                                          <p:spTgt spid="231464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22" presetClass="entr" presetSubtype="8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300"/>
                                        <p:tgtEl>
                                          <p:spTgt spid="2314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3" presetClass="entr" presetSubtype="16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300" fill="hold"/>
                                        <p:tgtEl>
                                          <p:spTgt spid="2314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300" fill="hold"/>
                                        <p:tgtEl>
                                          <p:spTgt spid="2314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6" presetClass="emph" presetSubtype="0" autoRev="1" fill="hold" nodeType="withEffect">
                                  <p:stCondLst>
                                    <p:cond delay="1400"/>
                                  </p:stCondLst>
                                  <p:childTnLst>
                                    <p:animScale>
                                      <p:cBhvr>
                                        <p:cTn id="31" dur="150" fill="hold"/>
                                        <p:tgtEl>
                                          <p:spTgt spid="231467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  <p:par>
                                <p:cTn id="32" presetID="22" presetClass="entr" presetSubtype="8" fill="hold" grpId="0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300"/>
                                        <p:tgtEl>
                                          <p:spTgt spid="2314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3" presetClass="entr" presetSubtype="16" fill="hold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300" fill="hold"/>
                                        <p:tgtEl>
                                          <p:spTgt spid="2314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300" fill="hold"/>
                                        <p:tgtEl>
                                          <p:spTgt spid="2314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6" presetClass="emph" presetSubtype="0" autoRev="1" fill="hold" nodeType="withEffect">
                                  <p:stCondLst>
                                    <p:cond delay="1700"/>
                                  </p:stCondLst>
                                  <p:childTnLst>
                                    <p:animScale>
                                      <p:cBhvr>
                                        <p:cTn id="40" dur="150" fill="hold"/>
                                        <p:tgtEl>
                                          <p:spTgt spid="231470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  <p:par>
                                <p:cTn id="41" presetID="22" presetClass="entr" presetSubtype="8" fill="hold" grpId="0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300"/>
                                        <p:tgtEl>
                                          <p:spTgt spid="2314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3" presetClass="entr" presetSubtype="16" fill="hold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4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300" fill="hold"/>
                                        <p:tgtEl>
                                          <p:spTgt spid="2314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300" fill="hold"/>
                                        <p:tgtEl>
                                          <p:spTgt spid="2314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6" presetClass="emph" presetSubtype="0" autoRev="1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animScale>
                                      <p:cBhvr>
                                        <p:cTn id="49" dur="150" fill="hold"/>
                                        <p:tgtEl>
                                          <p:spTgt spid="231430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  <p:par>
                                <p:cTn id="50" presetID="22" presetClass="entr" presetSubtype="8" fill="hold" grpId="0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300"/>
                                        <p:tgtEl>
                                          <p:spTgt spid="2314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3" presetClass="entr" presetSubtype="16" fill="hold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4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300" fill="hold"/>
                                        <p:tgtEl>
                                          <p:spTgt spid="2314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300" fill="hold"/>
                                        <p:tgtEl>
                                          <p:spTgt spid="2314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6" presetClass="emph" presetSubtype="0" autoRev="1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animScale>
                                      <p:cBhvr>
                                        <p:cTn id="58" dur="150" fill="hold"/>
                                        <p:tgtEl>
                                          <p:spTgt spid="231473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  <p:par>
                                <p:cTn id="59" presetID="23" presetClass="entr" presetSubtype="16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4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300" fill="hold"/>
                                        <p:tgtEl>
                                          <p:spTgt spid="2314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300" fill="hold"/>
                                        <p:tgtEl>
                                          <p:spTgt spid="2314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6" presetClass="emph" presetSubtype="0" autoRev="1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animScale>
                                      <p:cBhvr>
                                        <p:cTn id="64" dur="150" fill="hold"/>
                                        <p:tgtEl>
                                          <p:spTgt spid="231455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  <p:par>
                                <p:cTn id="65" presetID="2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1600"/>
                                        <p:tgtEl>
                                          <p:spTgt spid="2314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8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4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0" dur="300"/>
                                        <p:tgtEl>
                                          <p:spTgt spid="2314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23" presetClass="entr" presetSubtype="16" fill="hold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300" fill="hold"/>
                                        <p:tgtEl>
                                          <p:spTgt spid="2314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300" fill="hold"/>
                                        <p:tgtEl>
                                          <p:spTgt spid="2314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" presetID="6" presetClass="emph" presetSubtype="0" autoRev="1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animScale>
                                      <p:cBhvr>
                                        <p:cTn id="76" dur="150" fill="hold"/>
                                        <p:tgtEl>
                                          <p:spTgt spid="231461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  <p:par>
                                <p:cTn id="77" presetID="22" presetClass="entr" presetSubtype="8" fill="hold" grpId="0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300"/>
                                        <p:tgtEl>
                                          <p:spTgt spid="231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23" presetClass="entr" presetSubtype="16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4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300" fill="hold"/>
                                        <p:tgtEl>
                                          <p:spTgt spid="2314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300" fill="hold"/>
                                        <p:tgtEl>
                                          <p:spTgt spid="2314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6" presetClass="emph" presetSubtype="0" autoRev="1" fill="hold" nodeType="withEffect">
                                  <p:stCondLst>
                                    <p:cond delay="2400"/>
                                  </p:stCondLst>
                                  <p:childTnLst>
                                    <p:animScale>
                                      <p:cBhvr>
                                        <p:cTn id="85" dur="150" fill="hold"/>
                                        <p:tgtEl>
                                          <p:spTgt spid="231476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  <p:par>
                                <p:cTn id="86" presetID="22" presetClass="entr" presetSubtype="8" fill="hold" grpId="0" nodeType="withEffect">
                                  <p:stCondLst>
                                    <p:cond delay="290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8" dur="300"/>
                                        <p:tgtEl>
                                          <p:spTgt spid="2314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23" presetClass="entr" presetSubtype="16" fill="hold" nodeType="withEffect">
                                  <p:stCondLst>
                                    <p:cond delay="290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4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300" fill="hold"/>
                                        <p:tgtEl>
                                          <p:spTgt spid="2314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300" fill="hold"/>
                                        <p:tgtEl>
                                          <p:spTgt spid="2314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6" presetClass="emph" presetSubtype="0" autoRev="1" fill="hold" nodeType="withEffect">
                                  <p:stCondLst>
                                    <p:cond delay="3200"/>
                                  </p:stCondLst>
                                  <p:childTnLst>
                                    <p:animScale>
                                      <p:cBhvr>
                                        <p:cTn id="94" dur="150" fill="hold"/>
                                        <p:tgtEl>
                                          <p:spTgt spid="231479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  <p:par>
                                <p:cTn id="95" presetID="23" presetClass="entr" presetSubtype="16" fill="hold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300" fill="hold"/>
                                        <p:tgtEl>
                                          <p:spTgt spid="2314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300" fill="hold"/>
                                        <p:tgtEl>
                                          <p:spTgt spid="2314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" presetID="6" presetClass="emph" presetSubtype="0" autoRev="1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animScale>
                                      <p:cBhvr>
                                        <p:cTn id="100" dur="150" fill="hold"/>
                                        <p:tgtEl>
                                          <p:spTgt spid="231452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  <p:par>
                                <p:cTn id="101" presetID="22" presetClass="entr" presetSubtype="1" fill="hold" grpId="0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3" dur="1600"/>
                                        <p:tgtEl>
                                          <p:spTgt spid="2314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22" presetClass="entr" presetSubtype="8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6" dur="300"/>
                                        <p:tgtEl>
                                          <p:spTgt spid="231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23" presetClass="entr" presetSubtype="16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4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" dur="300" fill="hold"/>
                                        <p:tgtEl>
                                          <p:spTgt spid="2314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300" fill="hold"/>
                                        <p:tgtEl>
                                          <p:spTgt spid="2314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1" presetID="6" presetClass="emph" presetSubtype="0" autoRev="1" fill="hold" nodeType="withEffect">
                                  <p:stCondLst>
                                    <p:cond delay="2800"/>
                                  </p:stCondLst>
                                  <p:childTnLst>
                                    <p:animScale>
                                      <p:cBhvr>
                                        <p:cTn id="112" dur="150" fill="hold"/>
                                        <p:tgtEl>
                                          <p:spTgt spid="231482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  <p:par>
                                <p:cTn id="113" presetID="22" presetClass="entr" presetSubtype="8" fill="hold" grpId="0" nodeType="withEffect">
                                  <p:stCondLst>
                                    <p:cond delay="310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5" dur="300"/>
                                        <p:tgtEl>
                                          <p:spTgt spid="2314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23" presetClass="entr" presetSubtype="16" fill="hold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8" dur="300" fill="hold"/>
                                        <p:tgtEl>
                                          <p:spTgt spid="2314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" dur="300" fill="hold"/>
                                        <p:tgtEl>
                                          <p:spTgt spid="2314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6" presetClass="emph" presetSubtype="0" autoRev="1" fill="hold" nodeType="withEffect">
                                  <p:stCondLst>
                                    <p:cond delay="3100"/>
                                  </p:stCondLst>
                                  <p:childTnLst>
                                    <p:animScale>
                                      <p:cBhvr>
                                        <p:cTn id="121" dur="150" fill="hold"/>
                                        <p:tgtEl>
                                          <p:spTgt spid="231485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  <p:par>
                                <p:cTn id="122" presetID="22" presetClass="entr" presetSubtype="8" fill="hold" grpId="0" nodeType="withEffect">
                                  <p:stCondLst>
                                    <p:cond delay="360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4" dur="300"/>
                                        <p:tgtEl>
                                          <p:spTgt spid="2314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23" presetClass="entr" presetSubtype="16" fill="hold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4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300" fill="hold"/>
                                        <p:tgtEl>
                                          <p:spTgt spid="2314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300" fill="hold"/>
                                        <p:tgtEl>
                                          <p:spTgt spid="2314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6" presetClass="emph" presetSubtype="0" autoRev="1" fill="hold" nodeType="withEffect">
                                  <p:stCondLst>
                                    <p:cond delay="3800"/>
                                  </p:stCondLst>
                                  <p:childTnLst>
                                    <p:animScale>
                                      <p:cBhvr>
                                        <p:cTn id="130" dur="150" fill="hold"/>
                                        <p:tgtEl>
                                          <p:spTgt spid="231488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  <p:par>
                                <p:cTn id="131" presetID="22" presetClass="entr" presetSubtype="8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3" dur="300"/>
                                        <p:tgtEl>
                                          <p:spTgt spid="2314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23" presetClass="entr" presetSubtype="16" fill="hold" nodeType="withEffect">
                                  <p:stCondLst>
                                    <p:cond delay="380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6" dur="300" fill="hold"/>
                                        <p:tgtEl>
                                          <p:spTgt spid="2314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7" dur="300" fill="hold"/>
                                        <p:tgtEl>
                                          <p:spTgt spid="2314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8" presetID="6" presetClass="emph" presetSubtype="0" autoRev="1" fill="hold" nodeType="withEffect">
                                  <p:stCondLst>
                                    <p:cond delay="4100"/>
                                  </p:stCondLst>
                                  <p:childTnLst>
                                    <p:animScale>
                                      <p:cBhvr>
                                        <p:cTn id="139" dur="150" fill="hold"/>
                                        <p:tgtEl>
                                          <p:spTgt spid="231449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  <p:par>
                                <p:cTn id="140" presetID="2" presetClass="entr" presetSubtype="2" fill="hold" grpId="0" nodeType="withEffect">
                                  <p:stCondLst>
                                    <p:cond delay="410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500" fill="hold"/>
                                        <p:tgtEl>
                                          <p:spTgt spid="2314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500" fill="hold"/>
                                        <p:tgtEl>
                                          <p:spTgt spid="2314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10" presetClass="entr" presetSubtype="0" fill="hold" grpId="0" nodeType="withEffect">
                                  <p:stCondLst>
                                    <p:cond delay="4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300"/>
                                        <p:tgtEl>
                                          <p:spTgt spid="2314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" presetID="2" presetClass="entr" presetSubtype="8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9" dur="300" fill="hold"/>
                                        <p:tgtEl>
                                          <p:spTgt spid="2314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0" dur="300" fill="hold"/>
                                        <p:tgtEl>
                                          <p:spTgt spid="2314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1429" grpId="0" animBg="1"/>
      <p:bldP spid="231433" grpId="0" animBg="1"/>
      <p:bldP spid="231434" grpId="0"/>
      <p:bldP spid="231435" grpId="0" animBg="1"/>
      <p:bldP spid="231436" grpId="0" animBg="1"/>
      <p:bldP spid="231437" grpId="0" animBg="1"/>
      <p:bldP spid="231438" grpId="0" animBg="1"/>
      <p:bldP spid="231439" grpId="0" animBg="1"/>
      <p:bldP spid="231440" grpId="0" animBg="1"/>
      <p:bldP spid="231441" grpId="0" animBg="1"/>
      <p:bldP spid="231442" grpId="0" animBg="1"/>
      <p:bldP spid="231443" grpId="0" animBg="1"/>
      <p:bldP spid="231444" grpId="0" animBg="1"/>
      <p:bldP spid="231445" grpId="0" animBg="1"/>
      <p:bldP spid="231446" grpId="0" animBg="1"/>
      <p:bldP spid="231447" grpId="0" animBg="1"/>
      <p:bldP spid="231448" grpId="0" animBg="1"/>
    </p:bld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3474" name="Group 2"/>
          <p:cNvGrpSpPr>
            <a:grpSpLocks/>
          </p:cNvGrpSpPr>
          <p:nvPr/>
        </p:nvGrpSpPr>
        <p:grpSpPr bwMode="auto">
          <a:xfrm>
            <a:off x="0" y="488950"/>
            <a:ext cx="3924300" cy="438150"/>
            <a:chOff x="0" y="308"/>
            <a:chExt cx="2472" cy="276"/>
          </a:xfrm>
        </p:grpSpPr>
        <p:sp>
          <p:nvSpPr>
            <p:cNvPr id="233475" name="Rectangle 3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33476" name="Rectangle 4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33477" name="Rectangle 5"/>
            <p:cNvSpPr>
              <a:spLocks noChangeArrowheads="1"/>
            </p:cNvSpPr>
            <p:nvPr/>
          </p:nvSpPr>
          <p:spPr bwMode="auto">
            <a:xfrm>
              <a:off x="0" y="331"/>
              <a:ext cx="2404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800">
                  <a:solidFill>
                    <a:schemeClr val="bg1"/>
                  </a:solidFill>
                  <a:latin typeface="Verdana" pitchFamily="34" charset="0"/>
                </a:rPr>
                <a:t>AGRONEGÓCIOS DO CEARÁ</a:t>
              </a:r>
            </a:p>
          </p:txBody>
        </p:sp>
      </p:grpSp>
      <p:pic>
        <p:nvPicPr>
          <p:cNvPr id="233478" name="Picture 6" descr="Imagem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114"/>
          <a:stretch>
            <a:fillRect/>
          </a:stretch>
        </p:blipFill>
        <p:spPr bwMode="auto">
          <a:xfrm>
            <a:off x="0" y="1701800"/>
            <a:ext cx="4670425" cy="518318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33479" name="Text Box 7"/>
          <p:cNvSpPr txBox="1">
            <a:spLocks noChangeArrowheads="1"/>
          </p:cNvSpPr>
          <p:nvPr/>
        </p:nvSpPr>
        <p:spPr bwMode="auto">
          <a:xfrm flipH="1">
            <a:off x="287338" y="2206625"/>
            <a:ext cx="4141787" cy="7651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100" b="0">
                <a:solidFill>
                  <a:srgbClr val="066168"/>
                </a:solidFill>
                <a:latin typeface="Verdana" pitchFamily="34" charset="0"/>
              </a:rPr>
              <a:t>Elaboração de projeto de produção de Leite nos moldes exigidos pelo Banco do Nordeste – BNB de 8, 16, 24, 50, 105 e 210 hectares, provando ser plenamente viáveis e com ótimo retorno financeiro e econômico</a:t>
            </a:r>
          </a:p>
        </p:txBody>
      </p:sp>
      <p:sp>
        <p:nvSpPr>
          <p:cNvPr id="233480" name="Text Box 8"/>
          <p:cNvSpPr txBox="1">
            <a:spLocks noChangeArrowheads="1"/>
          </p:cNvSpPr>
          <p:nvPr/>
        </p:nvSpPr>
        <p:spPr bwMode="auto">
          <a:xfrm flipH="1">
            <a:off x="280988" y="3074988"/>
            <a:ext cx="3714750" cy="596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100" b="0">
                <a:solidFill>
                  <a:srgbClr val="066168"/>
                </a:solidFill>
                <a:latin typeface="Verdana" pitchFamily="34" charset="0"/>
              </a:rPr>
              <a:t>Atração de investimentos de produtores de leite em pasto irrigado do Ceará e de outras regiões: Paraná, Santa Catarina e Rio Grande do Sul</a:t>
            </a:r>
          </a:p>
        </p:txBody>
      </p:sp>
      <p:sp>
        <p:nvSpPr>
          <p:cNvPr id="233481" name="Text Box 9"/>
          <p:cNvSpPr txBox="1">
            <a:spLocks noChangeArrowheads="1"/>
          </p:cNvSpPr>
          <p:nvPr/>
        </p:nvSpPr>
        <p:spPr bwMode="auto">
          <a:xfrm flipH="1">
            <a:off x="280988" y="4159250"/>
            <a:ext cx="4221162" cy="596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100" b="0">
                <a:solidFill>
                  <a:srgbClr val="066168"/>
                </a:solidFill>
                <a:latin typeface="Verdana" pitchFamily="34" charset="0"/>
              </a:rPr>
              <a:t>Elaboração de plano estratégico de incentivo a produção sustentável de Leite em pastagem irrigada em áreas irrigadas do Estado do Ceará – Projeto Leite Ceará</a:t>
            </a:r>
          </a:p>
        </p:txBody>
      </p:sp>
      <p:grpSp>
        <p:nvGrpSpPr>
          <p:cNvPr id="233482" name="Group 10"/>
          <p:cNvGrpSpPr>
            <a:grpSpLocks/>
          </p:cNvGrpSpPr>
          <p:nvPr/>
        </p:nvGrpSpPr>
        <p:grpSpPr bwMode="auto">
          <a:xfrm>
            <a:off x="188913" y="1825625"/>
            <a:ext cx="4311650" cy="292100"/>
            <a:chOff x="119" y="1150"/>
            <a:chExt cx="2716" cy="184"/>
          </a:xfrm>
        </p:grpSpPr>
        <p:sp>
          <p:nvSpPr>
            <p:cNvPr id="233483" name="Rectangle 11"/>
            <p:cNvSpPr>
              <a:spLocks noChangeArrowheads="1"/>
            </p:cNvSpPr>
            <p:nvPr/>
          </p:nvSpPr>
          <p:spPr bwMode="auto">
            <a:xfrm flipH="1">
              <a:off x="119" y="1150"/>
              <a:ext cx="2716" cy="18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33484" name="Rectangle 12"/>
            <p:cNvSpPr>
              <a:spLocks noChangeArrowheads="1"/>
            </p:cNvSpPr>
            <p:nvPr/>
          </p:nvSpPr>
          <p:spPr bwMode="auto">
            <a:xfrm flipH="1">
              <a:off x="176" y="1156"/>
              <a:ext cx="1570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sz="1200">
                  <a:solidFill>
                    <a:schemeClr val="bg1"/>
                  </a:solidFill>
                  <a:latin typeface="Verdana" pitchFamily="34" charset="0"/>
                </a:rPr>
                <a:t>AÇÕES REALIZADAS</a:t>
              </a:r>
            </a:p>
          </p:txBody>
        </p:sp>
      </p:grpSp>
      <p:sp>
        <p:nvSpPr>
          <p:cNvPr id="233485" name="Text Box 13"/>
          <p:cNvSpPr txBox="1">
            <a:spLocks noChangeArrowheads="1"/>
          </p:cNvSpPr>
          <p:nvPr/>
        </p:nvSpPr>
        <p:spPr bwMode="auto">
          <a:xfrm>
            <a:off x="282575" y="1196975"/>
            <a:ext cx="245903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PROJETO LEITE CEARÁ</a:t>
            </a:r>
          </a:p>
        </p:txBody>
      </p:sp>
      <p:sp>
        <p:nvSpPr>
          <p:cNvPr id="233486" name="Rectangle 14"/>
          <p:cNvSpPr>
            <a:spLocks noChangeArrowheads="1"/>
          </p:cNvSpPr>
          <p:nvPr/>
        </p:nvSpPr>
        <p:spPr bwMode="auto">
          <a:xfrm>
            <a:off x="0" y="1223963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grpSp>
        <p:nvGrpSpPr>
          <p:cNvPr id="233487" name="Group 15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233488" name="Rectangle 16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33489" name="Rectangle 17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233490" name="Group 18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233491" name="Freeform 19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33492" name="Freeform 20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33493" name="Freeform 21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233494" name="Freeform 22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33495" name="Freeform 23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233496" name="Picture 24" descr="Barra inferior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33497" name="Picture 25" descr="Logo ADECE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33498" name="Picture 26" descr="LOGO Governo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233499" name="Group 27"/>
          <p:cNvGrpSpPr>
            <a:grpSpLocks/>
          </p:cNvGrpSpPr>
          <p:nvPr/>
        </p:nvGrpSpPr>
        <p:grpSpPr bwMode="auto">
          <a:xfrm>
            <a:off x="188913" y="3816350"/>
            <a:ext cx="4311650" cy="292100"/>
            <a:chOff x="119" y="2404"/>
            <a:chExt cx="2716" cy="184"/>
          </a:xfrm>
        </p:grpSpPr>
        <p:sp>
          <p:nvSpPr>
            <p:cNvPr id="233500" name="Rectangle 28"/>
            <p:cNvSpPr>
              <a:spLocks noChangeArrowheads="1"/>
            </p:cNvSpPr>
            <p:nvPr/>
          </p:nvSpPr>
          <p:spPr bwMode="auto">
            <a:xfrm flipH="1">
              <a:off x="119" y="2404"/>
              <a:ext cx="2716" cy="18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33501" name="Rectangle 29"/>
            <p:cNvSpPr>
              <a:spLocks noChangeArrowheads="1"/>
            </p:cNvSpPr>
            <p:nvPr/>
          </p:nvSpPr>
          <p:spPr bwMode="auto">
            <a:xfrm flipH="1">
              <a:off x="177" y="2410"/>
              <a:ext cx="1525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sz="1200">
                  <a:solidFill>
                    <a:schemeClr val="bg1"/>
                  </a:solidFill>
                  <a:latin typeface="Verdana" pitchFamily="34" charset="0"/>
                </a:rPr>
                <a:t>AÇÕES PREVISTAS</a:t>
              </a:r>
            </a:p>
          </p:txBody>
        </p:sp>
      </p:grpSp>
      <p:sp>
        <p:nvSpPr>
          <p:cNvPr id="233502" name="Text Box 30"/>
          <p:cNvSpPr txBox="1">
            <a:spLocks noChangeArrowheads="1"/>
          </p:cNvSpPr>
          <p:nvPr/>
        </p:nvSpPr>
        <p:spPr bwMode="auto">
          <a:xfrm flipH="1">
            <a:off x="284163" y="5530850"/>
            <a:ext cx="3716337" cy="4286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100" b="0">
                <a:solidFill>
                  <a:srgbClr val="066168"/>
                </a:solidFill>
                <a:latin typeface="Verdana" pitchFamily="34" charset="0"/>
              </a:rPr>
              <a:t>Participação em eventos de leite em outras regiões: Minas Gerais </a:t>
            </a:r>
          </a:p>
        </p:txBody>
      </p:sp>
      <p:sp>
        <p:nvSpPr>
          <p:cNvPr id="233503" name="Line 31"/>
          <p:cNvSpPr>
            <a:spLocks noChangeShapeType="1"/>
          </p:cNvSpPr>
          <p:nvPr/>
        </p:nvSpPr>
        <p:spPr bwMode="auto">
          <a:xfrm flipH="1">
            <a:off x="193675" y="3022600"/>
            <a:ext cx="4148138" cy="1588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33504" name="Line 32"/>
          <p:cNvSpPr>
            <a:spLocks noChangeShapeType="1"/>
          </p:cNvSpPr>
          <p:nvPr/>
        </p:nvSpPr>
        <p:spPr bwMode="auto">
          <a:xfrm flipH="1">
            <a:off x="193675" y="4799013"/>
            <a:ext cx="4148138" cy="1587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33505" name="Line 33"/>
          <p:cNvSpPr>
            <a:spLocks noChangeShapeType="1"/>
          </p:cNvSpPr>
          <p:nvPr/>
        </p:nvSpPr>
        <p:spPr bwMode="auto">
          <a:xfrm flipH="1">
            <a:off x="193675" y="5484813"/>
            <a:ext cx="4148138" cy="1587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33506" name="Text Box 34"/>
          <p:cNvSpPr txBox="1">
            <a:spLocks noChangeArrowheads="1"/>
          </p:cNvSpPr>
          <p:nvPr/>
        </p:nvSpPr>
        <p:spPr bwMode="auto">
          <a:xfrm flipH="1">
            <a:off x="280988" y="4845050"/>
            <a:ext cx="4075112" cy="596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100" b="0">
                <a:solidFill>
                  <a:srgbClr val="066168"/>
                </a:solidFill>
                <a:latin typeface="Verdana" pitchFamily="34" charset="0"/>
              </a:rPr>
              <a:t>Formalização de parceria com instituições para o mapeamento de entrada de produtos lácteos no Estado, com detalhes da comercialização e consumo</a:t>
            </a:r>
          </a:p>
        </p:txBody>
      </p:sp>
      <p:grpSp>
        <p:nvGrpSpPr>
          <p:cNvPr id="233507" name="Group 35"/>
          <p:cNvGrpSpPr>
            <a:grpSpLocks/>
          </p:cNvGrpSpPr>
          <p:nvPr/>
        </p:nvGrpSpPr>
        <p:grpSpPr bwMode="auto">
          <a:xfrm>
            <a:off x="5486400" y="1058863"/>
            <a:ext cx="2760663" cy="1931987"/>
            <a:chOff x="3456" y="667"/>
            <a:chExt cx="1739" cy="1217"/>
          </a:xfrm>
        </p:grpSpPr>
        <p:pic>
          <p:nvPicPr>
            <p:cNvPr id="233508" name="Picture 36" descr="Imagem1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56" y="667"/>
              <a:ext cx="1739" cy="121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33509" name="Rectangle 37" descr="Imagem1a"/>
            <p:cNvSpPr>
              <a:spLocks noChangeArrowheads="1"/>
            </p:cNvSpPr>
            <p:nvPr/>
          </p:nvSpPr>
          <p:spPr bwMode="auto">
            <a:xfrm>
              <a:off x="3545" y="756"/>
              <a:ext cx="1539" cy="1008"/>
            </a:xfrm>
            <a:prstGeom prst="rect">
              <a:avLst/>
            </a:prstGeom>
            <a:blipFill dpi="0" rotWithShape="1">
              <a:blip r:embed="rId8"/>
              <a:srcRect/>
              <a:stretch>
                <a:fillRect b="-5096"/>
              </a:stretch>
            </a:blipFill>
            <a:ln w="9525" algn="ctr">
              <a:solidFill>
                <a:srgbClr val="99CC00">
                  <a:alpha val="12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endParaRPr lang="pt-BR" sz="1800" b="0"/>
            </a:p>
          </p:txBody>
        </p:sp>
      </p:grpSp>
      <p:pic>
        <p:nvPicPr>
          <p:cNvPr id="233510" name="Picture 38" descr="996749_59950327"/>
          <p:cNvPicPr>
            <a:picLocks noChangeAspect="1"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81775" y="836613"/>
            <a:ext cx="582613" cy="5619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33511" name="Group 39"/>
          <p:cNvGrpSpPr>
            <a:grpSpLocks/>
          </p:cNvGrpSpPr>
          <p:nvPr/>
        </p:nvGrpSpPr>
        <p:grpSpPr bwMode="auto">
          <a:xfrm>
            <a:off x="5918200" y="2689225"/>
            <a:ext cx="2760663" cy="1931988"/>
            <a:chOff x="-2719" y="1725"/>
            <a:chExt cx="1935" cy="1355"/>
          </a:xfrm>
        </p:grpSpPr>
        <p:pic>
          <p:nvPicPr>
            <p:cNvPr id="233512" name="Picture 40" descr="Imagem1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2719" y="1725"/>
              <a:ext cx="1935" cy="13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33513" name="Rectangle 41" descr="Imagem1"/>
            <p:cNvSpPr>
              <a:spLocks noChangeArrowheads="1"/>
            </p:cNvSpPr>
            <p:nvPr/>
          </p:nvSpPr>
          <p:spPr bwMode="auto">
            <a:xfrm>
              <a:off x="-2620" y="1824"/>
              <a:ext cx="1713" cy="1122"/>
            </a:xfrm>
            <a:prstGeom prst="rect">
              <a:avLst/>
            </a:prstGeom>
            <a:blipFill dpi="0" rotWithShape="1">
              <a:blip r:embed="rId10"/>
              <a:srcRect/>
              <a:stretch>
                <a:fillRect r="-1819"/>
              </a:stretch>
            </a:blipFill>
            <a:ln w="9525">
              <a:solidFill>
                <a:srgbClr val="99CC00">
                  <a:alpha val="12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pic>
        <p:nvPicPr>
          <p:cNvPr id="233514" name="Picture 42" descr="996749_59950327"/>
          <p:cNvPicPr>
            <a:picLocks noChangeAspect="1"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19925" y="2466975"/>
            <a:ext cx="582613" cy="5619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33515" name="Group 43"/>
          <p:cNvGrpSpPr>
            <a:grpSpLocks/>
          </p:cNvGrpSpPr>
          <p:nvPr/>
        </p:nvGrpSpPr>
        <p:grpSpPr bwMode="auto">
          <a:xfrm>
            <a:off x="5364163" y="4217988"/>
            <a:ext cx="2770187" cy="1941512"/>
            <a:chOff x="-2719" y="1725"/>
            <a:chExt cx="1935" cy="1355"/>
          </a:xfrm>
        </p:grpSpPr>
        <p:pic>
          <p:nvPicPr>
            <p:cNvPr id="233516" name="Picture 44" descr="Imagem1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2719" y="1725"/>
              <a:ext cx="1935" cy="13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33517" name="Rectangle 45" descr="Imagem2"/>
            <p:cNvSpPr>
              <a:spLocks noChangeArrowheads="1"/>
            </p:cNvSpPr>
            <p:nvPr/>
          </p:nvSpPr>
          <p:spPr bwMode="auto">
            <a:xfrm>
              <a:off x="-2620" y="1824"/>
              <a:ext cx="1713" cy="1122"/>
            </a:xfrm>
            <a:prstGeom prst="rect">
              <a:avLst/>
            </a:prstGeom>
            <a:blipFill dpi="0" rotWithShape="1">
              <a:blip r:embed="rId11"/>
              <a:srcRect/>
              <a:stretch>
                <a:fillRect b="-494"/>
              </a:stretch>
            </a:blipFill>
            <a:ln w="9525">
              <a:solidFill>
                <a:srgbClr val="99CC00">
                  <a:alpha val="12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pic>
        <p:nvPicPr>
          <p:cNvPr id="233518" name="Picture 46" descr="996749_59950327"/>
          <p:cNvPicPr>
            <a:picLocks noChangeAspect="1" noChangeArrowheads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18263" y="4000500"/>
            <a:ext cx="584200" cy="5651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33519" name="Text Box 47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4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2334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4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300"/>
                                        <p:tgtEl>
                                          <p:spTgt spid="2334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80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4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2334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5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2335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160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2334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31" presetClass="entr" presetSubtype="0" fill="hold" nodeType="withEffect">
                                  <p:stCondLst>
                                    <p:cond delay="1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300" fill="hold"/>
                                        <p:tgtEl>
                                          <p:spTgt spid="2335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300" fill="hold"/>
                                        <p:tgtEl>
                                          <p:spTgt spid="2335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300" fill="hold"/>
                                        <p:tgtEl>
                                          <p:spTgt spid="23350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300"/>
                                        <p:tgtEl>
                                          <p:spTgt spid="2335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3" presetClass="entr" presetSubtype="36" fill="hold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5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300" fill="hold"/>
                                        <p:tgtEl>
                                          <p:spTgt spid="2335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300" fill="hold"/>
                                        <p:tgtEl>
                                          <p:spTgt spid="2335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300" fill="hold"/>
                                        <p:tgtEl>
                                          <p:spTgt spid="2335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300" fill="hold"/>
                                        <p:tgtEl>
                                          <p:spTgt spid="2335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(6*min(max(#ppt_w*#ppt_h,.3),1)-7.4)/-.7*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2" presetClass="entr" presetSubtype="8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2334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300"/>
                                        <p:tgtEl>
                                          <p:spTgt spid="2334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31" presetClass="entr" presetSubtype="0" fill="hold" nodeType="withEffect">
                                  <p:stCondLst>
                                    <p:cond delay="2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5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300" fill="hold"/>
                                        <p:tgtEl>
                                          <p:spTgt spid="2335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300" fill="hold"/>
                                        <p:tgtEl>
                                          <p:spTgt spid="2335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300" fill="hold"/>
                                        <p:tgtEl>
                                          <p:spTgt spid="2335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300"/>
                                        <p:tgtEl>
                                          <p:spTgt spid="2335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3" presetClass="entr" presetSubtype="36" fill="hold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300" fill="hold"/>
                                        <p:tgtEl>
                                          <p:spTgt spid="2335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300" fill="hold"/>
                                        <p:tgtEl>
                                          <p:spTgt spid="2335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300" fill="hold"/>
                                        <p:tgtEl>
                                          <p:spTgt spid="2335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300" fill="hold"/>
                                        <p:tgtEl>
                                          <p:spTgt spid="2335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(6*min(max(#ppt_w*#ppt_h,.3),1)-7.4)/-.7*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" presetID="22" presetClass="entr" presetSubtype="8" fill="hold" grpId="0" nodeType="withEffect">
                                  <p:stCondLst>
                                    <p:cond delay="32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5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2335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320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5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300"/>
                                        <p:tgtEl>
                                          <p:spTgt spid="2335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8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500"/>
                                        <p:tgtEl>
                                          <p:spTgt spid="2335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grpId="0" nodeType="withEffect">
                                  <p:stCondLst>
                                    <p:cond delay="3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5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300"/>
                                        <p:tgtEl>
                                          <p:spTgt spid="2335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31" presetClass="entr" presetSubtype="0" fill="hold" nodeType="withEffect">
                                  <p:stCondLst>
                                    <p:cond delay="3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5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300" fill="hold"/>
                                        <p:tgtEl>
                                          <p:spTgt spid="2335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300" fill="hold"/>
                                        <p:tgtEl>
                                          <p:spTgt spid="2335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300" fill="hold"/>
                                        <p:tgtEl>
                                          <p:spTgt spid="2335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300"/>
                                        <p:tgtEl>
                                          <p:spTgt spid="2335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3" presetClass="entr" presetSubtype="36" fill="hold" nodeType="withEffect">
                                  <p:stCondLst>
                                    <p:cond delay="37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5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300" fill="hold"/>
                                        <p:tgtEl>
                                          <p:spTgt spid="2335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300" fill="hold"/>
                                        <p:tgtEl>
                                          <p:spTgt spid="2335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300" fill="hold"/>
                                        <p:tgtEl>
                                          <p:spTgt spid="2335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300" fill="hold"/>
                                        <p:tgtEl>
                                          <p:spTgt spid="2335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(6*min(max(#ppt_w*#ppt_h,.3),1)-7.4)/-.7*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" presetID="2" presetClass="entr" presetSubtype="8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4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6" dur="300" fill="hold"/>
                                        <p:tgtEl>
                                          <p:spTgt spid="2334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" dur="300" fill="hold"/>
                                        <p:tgtEl>
                                          <p:spTgt spid="2334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4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0" dur="300"/>
                                        <p:tgtEl>
                                          <p:spTgt spid="2334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300"/>
                                        <p:tgtEl>
                                          <p:spTgt spid="2334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3479" grpId="0"/>
      <p:bldP spid="233480" grpId="0"/>
      <p:bldP spid="233481" grpId="0"/>
      <p:bldP spid="233485" grpId="0"/>
      <p:bldP spid="233486" grpId="0" animBg="1"/>
      <p:bldP spid="233502" grpId="0"/>
      <p:bldP spid="233503" grpId="0" animBg="1"/>
      <p:bldP spid="233504" grpId="0" animBg="1"/>
      <p:bldP spid="233505" grpId="0" animBg="1"/>
      <p:bldP spid="233506" grpId="0"/>
    </p:bld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5522" name="Picture 2" descr="Imagem5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809"/>
          <a:stretch>
            <a:fillRect/>
          </a:stretch>
        </p:blipFill>
        <p:spPr bwMode="auto">
          <a:xfrm>
            <a:off x="0" y="3998913"/>
            <a:ext cx="5265738" cy="28590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35523" name="Group 3"/>
          <p:cNvGrpSpPr>
            <a:grpSpLocks/>
          </p:cNvGrpSpPr>
          <p:nvPr/>
        </p:nvGrpSpPr>
        <p:grpSpPr bwMode="auto">
          <a:xfrm>
            <a:off x="0" y="488950"/>
            <a:ext cx="3924300" cy="438150"/>
            <a:chOff x="0" y="308"/>
            <a:chExt cx="2472" cy="276"/>
          </a:xfrm>
        </p:grpSpPr>
        <p:sp>
          <p:nvSpPr>
            <p:cNvPr id="235524" name="Rectangle 4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35525" name="Rectangle 5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35526" name="Rectangle 6"/>
            <p:cNvSpPr>
              <a:spLocks noChangeArrowheads="1"/>
            </p:cNvSpPr>
            <p:nvPr/>
          </p:nvSpPr>
          <p:spPr bwMode="auto">
            <a:xfrm>
              <a:off x="0" y="331"/>
              <a:ext cx="2404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800" dirty="0" smtClean="0">
                  <a:solidFill>
                    <a:schemeClr val="bg1"/>
                  </a:solidFill>
                  <a:latin typeface="Verdana" pitchFamily="34" charset="0"/>
                </a:rPr>
                <a:t>POLOS </a:t>
              </a:r>
              <a:r>
                <a:rPr lang="pt-BR" sz="1800" dirty="0">
                  <a:solidFill>
                    <a:schemeClr val="bg1"/>
                  </a:solidFill>
                  <a:latin typeface="Verdana" pitchFamily="34" charset="0"/>
                </a:rPr>
                <a:t>DE PRODUÇÃO</a:t>
              </a:r>
            </a:p>
          </p:txBody>
        </p:sp>
      </p:grpSp>
      <p:sp>
        <p:nvSpPr>
          <p:cNvPr id="235527" name="Text Box 7"/>
          <p:cNvSpPr txBox="1">
            <a:spLocks noChangeArrowheads="1"/>
          </p:cNvSpPr>
          <p:nvPr/>
        </p:nvSpPr>
        <p:spPr bwMode="auto">
          <a:xfrm>
            <a:off x="282575" y="1196975"/>
            <a:ext cx="34972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PRODUÇÃO DE FLORES (2011)</a:t>
            </a:r>
          </a:p>
        </p:txBody>
      </p:sp>
      <p:sp>
        <p:nvSpPr>
          <p:cNvPr id="235528" name="Rectangle 8"/>
          <p:cNvSpPr>
            <a:spLocks noChangeArrowheads="1"/>
          </p:cNvSpPr>
          <p:nvPr/>
        </p:nvSpPr>
        <p:spPr bwMode="auto">
          <a:xfrm>
            <a:off x="0" y="1223963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35529" name="Text Box 9"/>
          <p:cNvSpPr txBox="1">
            <a:spLocks noChangeArrowheads="1"/>
          </p:cNvSpPr>
          <p:nvPr/>
        </p:nvSpPr>
        <p:spPr bwMode="auto">
          <a:xfrm>
            <a:off x="117475" y="1700213"/>
            <a:ext cx="35179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1º exportador de flores tropicais </a:t>
            </a:r>
          </a:p>
        </p:txBody>
      </p:sp>
      <p:sp>
        <p:nvSpPr>
          <p:cNvPr id="235530" name="Text Box 10"/>
          <p:cNvSpPr txBox="1">
            <a:spLocks noChangeArrowheads="1"/>
          </p:cNvSpPr>
          <p:nvPr/>
        </p:nvSpPr>
        <p:spPr bwMode="auto">
          <a:xfrm>
            <a:off x="117475" y="2022475"/>
            <a:ext cx="34686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2º exportador de flores do Brasil</a:t>
            </a:r>
          </a:p>
        </p:txBody>
      </p:sp>
      <p:sp>
        <p:nvSpPr>
          <p:cNvPr id="235531" name="Text Box 11"/>
          <p:cNvSpPr txBox="1">
            <a:spLocks noChangeArrowheads="1"/>
          </p:cNvSpPr>
          <p:nvPr/>
        </p:nvSpPr>
        <p:spPr bwMode="auto">
          <a:xfrm>
            <a:off x="117475" y="2346325"/>
            <a:ext cx="27987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3º exportador de rosas</a:t>
            </a:r>
          </a:p>
        </p:txBody>
      </p:sp>
      <p:sp>
        <p:nvSpPr>
          <p:cNvPr id="235532" name="Line 12"/>
          <p:cNvSpPr>
            <a:spLocks noChangeShapeType="1"/>
          </p:cNvSpPr>
          <p:nvPr/>
        </p:nvSpPr>
        <p:spPr bwMode="auto">
          <a:xfrm>
            <a:off x="146050" y="2008188"/>
            <a:ext cx="3455988" cy="1587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35533" name="Line 13"/>
          <p:cNvSpPr>
            <a:spLocks noChangeShapeType="1"/>
          </p:cNvSpPr>
          <p:nvPr/>
        </p:nvSpPr>
        <p:spPr bwMode="auto">
          <a:xfrm>
            <a:off x="146050" y="2333625"/>
            <a:ext cx="3455988" cy="1588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35534" name="Text Box 14"/>
          <p:cNvSpPr txBox="1">
            <a:spLocks noChangeArrowheads="1"/>
          </p:cNvSpPr>
          <p:nvPr/>
        </p:nvSpPr>
        <p:spPr bwMode="auto">
          <a:xfrm>
            <a:off x="117475" y="2670175"/>
            <a:ext cx="36623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Área: 305 hectares</a:t>
            </a:r>
          </a:p>
        </p:txBody>
      </p:sp>
      <p:sp>
        <p:nvSpPr>
          <p:cNvPr id="235535" name="Text Box 15"/>
          <p:cNvSpPr txBox="1">
            <a:spLocks noChangeArrowheads="1"/>
          </p:cNvSpPr>
          <p:nvPr/>
        </p:nvSpPr>
        <p:spPr bwMode="auto">
          <a:xfrm>
            <a:off x="117475" y="2994025"/>
            <a:ext cx="40227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Valor – VBP: R$ 131,8 milhões</a:t>
            </a:r>
          </a:p>
        </p:txBody>
      </p:sp>
      <p:sp>
        <p:nvSpPr>
          <p:cNvPr id="235536" name="Line 16"/>
          <p:cNvSpPr>
            <a:spLocks noChangeShapeType="1"/>
          </p:cNvSpPr>
          <p:nvPr/>
        </p:nvSpPr>
        <p:spPr bwMode="auto">
          <a:xfrm>
            <a:off x="146050" y="2660650"/>
            <a:ext cx="3455988" cy="1588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35537" name="Line 17"/>
          <p:cNvSpPr>
            <a:spLocks noChangeShapeType="1"/>
          </p:cNvSpPr>
          <p:nvPr/>
        </p:nvSpPr>
        <p:spPr bwMode="auto">
          <a:xfrm>
            <a:off x="146050" y="2987675"/>
            <a:ext cx="3455988" cy="1588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235538" name="Group 18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235539" name="Rectangle 19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35540" name="Rectangle 20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235541" name="Group 21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235542" name="Freeform 22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35543" name="Freeform 23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35544" name="Freeform 24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235545" name="Freeform 25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35546" name="Freeform 26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235547" name="Picture 27" descr="Barra inferior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35548" name="Picture 28" descr="Logo ADECE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35549" name="Picture 29" descr="LOGO Governo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35550" name="Text Box 30"/>
          <p:cNvSpPr txBox="1">
            <a:spLocks noChangeArrowheads="1"/>
          </p:cNvSpPr>
          <p:nvPr/>
        </p:nvSpPr>
        <p:spPr bwMode="auto">
          <a:xfrm>
            <a:off x="117475" y="3317875"/>
            <a:ext cx="29987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Exportações: US$ 5,0 milhões</a:t>
            </a:r>
          </a:p>
        </p:txBody>
      </p:sp>
      <p:sp>
        <p:nvSpPr>
          <p:cNvPr id="235551" name="Line 31"/>
          <p:cNvSpPr>
            <a:spLocks noChangeShapeType="1"/>
          </p:cNvSpPr>
          <p:nvPr/>
        </p:nvSpPr>
        <p:spPr bwMode="auto">
          <a:xfrm>
            <a:off x="146050" y="3314700"/>
            <a:ext cx="3455988" cy="1588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35552" name="Text Box 32"/>
          <p:cNvSpPr txBox="1">
            <a:spLocks noChangeArrowheads="1"/>
          </p:cNvSpPr>
          <p:nvPr/>
        </p:nvSpPr>
        <p:spPr bwMode="auto">
          <a:xfrm>
            <a:off x="107950" y="3641725"/>
            <a:ext cx="28575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Polos: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5 com 28 municípios</a:t>
            </a:r>
          </a:p>
        </p:txBody>
      </p:sp>
      <p:sp>
        <p:nvSpPr>
          <p:cNvPr id="235553" name="Line 33"/>
          <p:cNvSpPr>
            <a:spLocks noChangeShapeType="1"/>
          </p:cNvSpPr>
          <p:nvPr/>
        </p:nvSpPr>
        <p:spPr bwMode="auto">
          <a:xfrm>
            <a:off x="146050" y="3641725"/>
            <a:ext cx="3455988" cy="1588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35554" name="Text Box 34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pic>
        <p:nvPicPr>
          <p:cNvPr id="235555" name="Picture 35" descr="Mapa_CE2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75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35556" name="Text Box 36"/>
          <p:cNvSpPr txBox="1">
            <a:spLocks noChangeArrowheads="1"/>
          </p:cNvSpPr>
          <p:nvPr/>
        </p:nvSpPr>
        <p:spPr bwMode="auto">
          <a:xfrm>
            <a:off x="3833813" y="2060575"/>
            <a:ext cx="81597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000" dirty="0" smtClean="0">
                <a:solidFill>
                  <a:srgbClr val="066168"/>
                </a:solidFill>
                <a:latin typeface="Verdana" pitchFamily="34" charset="0"/>
              </a:rPr>
              <a:t>Polo</a:t>
            </a:r>
            <a:endParaRPr lang="pt-BR" sz="1000" dirty="0">
              <a:solidFill>
                <a:srgbClr val="066168"/>
              </a:solidFill>
              <a:latin typeface="Verdana" pitchFamily="34" charset="0"/>
            </a:endParaRPr>
          </a:p>
          <a:p>
            <a:r>
              <a:rPr lang="pt-BR" sz="1000" dirty="0">
                <a:solidFill>
                  <a:srgbClr val="066168"/>
                </a:solidFill>
                <a:latin typeface="Verdana" pitchFamily="34" charset="0"/>
              </a:rPr>
              <a:t>Ibiapaba</a:t>
            </a:r>
          </a:p>
        </p:txBody>
      </p:sp>
      <p:sp>
        <p:nvSpPr>
          <p:cNvPr id="235557" name="Text Box 37"/>
          <p:cNvSpPr txBox="1">
            <a:spLocks noChangeArrowheads="1"/>
          </p:cNvSpPr>
          <p:nvPr/>
        </p:nvSpPr>
        <p:spPr bwMode="auto">
          <a:xfrm>
            <a:off x="8008938" y="3367088"/>
            <a:ext cx="7874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000" dirty="0" smtClean="0">
                <a:solidFill>
                  <a:srgbClr val="066168"/>
                </a:solidFill>
                <a:latin typeface="Verdana" pitchFamily="34" charset="0"/>
              </a:rPr>
              <a:t>Polo </a:t>
            </a:r>
            <a:r>
              <a:rPr lang="pt-BR" sz="1000" dirty="0">
                <a:solidFill>
                  <a:srgbClr val="066168"/>
                </a:solidFill>
                <a:latin typeface="Verdana" pitchFamily="34" charset="0"/>
              </a:rPr>
              <a:t>Baturité</a:t>
            </a:r>
          </a:p>
        </p:txBody>
      </p:sp>
      <p:sp>
        <p:nvSpPr>
          <p:cNvPr id="235558" name="Text Box 38"/>
          <p:cNvSpPr txBox="1">
            <a:spLocks noChangeArrowheads="1"/>
          </p:cNvSpPr>
          <p:nvPr/>
        </p:nvSpPr>
        <p:spPr bwMode="auto">
          <a:xfrm>
            <a:off x="5345113" y="5573713"/>
            <a:ext cx="112871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000" dirty="0" smtClean="0">
                <a:solidFill>
                  <a:srgbClr val="066168"/>
                </a:solidFill>
                <a:latin typeface="Verdana" pitchFamily="34" charset="0"/>
              </a:rPr>
              <a:t>Polo </a:t>
            </a:r>
            <a:r>
              <a:rPr lang="pt-BR" sz="1000" dirty="0">
                <a:solidFill>
                  <a:srgbClr val="066168"/>
                </a:solidFill>
                <a:latin typeface="Verdana" pitchFamily="34" charset="0"/>
              </a:rPr>
              <a:t>Cariri</a:t>
            </a:r>
          </a:p>
        </p:txBody>
      </p:sp>
      <p:sp>
        <p:nvSpPr>
          <p:cNvPr id="235559" name="Freeform 39"/>
          <p:cNvSpPr>
            <a:spLocks/>
          </p:cNvSpPr>
          <p:nvPr/>
        </p:nvSpPr>
        <p:spPr bwMode="auto">
          <a:xfrm>
            <a:off x="3919538" y="2298700"/>
            <a:ext cx="981075" cy="138113"/>
          </a:xfrm>
          <a:custGeom>
            <a:avLst/>
            <a:gdLst>
              <a:gd name="T0" fmla="*/ 618 w 618"/>
              <a:gd name="T1" fmla="*/ 0 h 87"/>
              <a:gd name="T2" fmla="*/ 427 w 618"/>
              <a:gd name="T3" fmla="*/ 87 h 87"/>
              <a:gd name="T4" fmla="*/ 0 w 618"/>
              <a:gd name="T5" fmla="*/ 87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18" h="87">
                <a:moveTo>
                  <a:pt x="618" y="0"/>
                </a:moveTo>
                <a:lnTo>
                  <a:pt x="427" y="87"/>
                </a:lnTo>
                <a:lnTo>
                  <a:pt x="0" y="87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35560" name="Freeform 40"/>
          <p:cNvSpPr>
            <a:spLocks/>
          </p:cNvSpPr>
          <p:nvPr/>
        </p:nvSpPr>
        <p:spPr bwMode="auto">
          <a:xfrm>
            <a:off x="6697663" y="1343025"/>
            <a:ext cx="2036762" cy="569913"/>
          </a:xfrm>
          <a:custGeom>
            <a:avLst/>
            <a:gdLst>
              <a:gd name="T0" fmla="*/ 0 w 1283"/>
              <a:gd name="T1" fmla="*/ 359 h 359"/>
              <a:gd name="T2" fmla="*/ 203 w 1283"/>
              <a:gd name="T3" fmla="*/ 0 h 359"/>
              <a:gd name="T4" fmla="*/ 1283 w 1283"/>
              <a:gd name="T5" fmla="*/ 0 h 3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83" h="359">
                <a:moveTo>
                  <a:pt x="0" y="359"/>
                </a:moveTo>
                <a:lnTo>
                  <a:pt x="203" y="0"/>
                </a:lnTo>
                <a:lnTo>
                  <a:pt x="1283" y="0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35561" name="Freeform 41"/>
          <p:cNvSpPr>
            <a:spLocks/>
          </p:cNvSpPr>
          <p:nvPr/>
        </p:nvSpPr>
        <p:spPr bwMode="auto">
          <a:xfrm>
            <a:off x="6910388" y="2659063"/>
            <a:ext cx="1790700" cy="1062037"/>
          </a:xfrm>
          <a:custGeom>
            <a:avLst/>
            <a:gdLst>
              <a:gd name="T0" fmla="*/ 0 w 1099"/>
              <a:gd name="T1" fmla="*/ 0 h 669"/>
              <a:gd name="T2" fmla="*/ 736 w 1099"/>
              <a:gd name="T3" fmla="*/ 669 h 669"/>
              <a:gd name="T4" fmla="*/ 1099 w 1099"/>
              <a:gd name="T5" fmla="*/ 669 h 6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099" h="669">
                <a:moveTo>
                  <a:pt x="0" y="0"/>
                </a:moveTo>
                <a:lnTo>
                  <a:pt x="736" y="669"/>
                </a:lnTo>
                <a:lnTo>
                  <a:pt x="1099" y="669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35562" name="Freeform 42"/>
          <p:cNvSpPr>
            <a:spLocks/>
          </p:cNvSpPr>
          <p:nvPr/>
        </p:nvSpPr>
        <p:spPr bwMode="auto">
          <a:xfrm flipH="1">
            <a:off x="5434013" y="5557838"/>
            <a:ext cx="1027112" cy="222250"/>
          </a:xfrm>
          <a:custGeom>
            <a:avLst/>
            <a:gdLst>
              <a:gd name="T0" fmla="*/ 0 w 647"/>
              <a:gd name="T1" fmla="*/ 0 h 140"/>
              <a:gd name="T2" fmla="*/ 165 w 647"/>
              <a:gd name="T3" fmla="*/ 140 h 140"/>
              <a:gd name="T4" fmla="*/ 647 w 647"/>
              <a:gd name="T5" fmla="*/ 140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47" h="140">
                <a:moveTo>
                  <a:pt x="0" y="0"/>
                </a:moveTo>
                <a:lnTo>
                  <a:pt x="165" y="140"/>
                </a:lnTo>
                <a:lnTo>
                  <a:pt x="647" y="140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235563" name="Group 43"/>
          <p:cNvGrpSpPr>
            <a:grpSpLocks/>
          </p:cNvGrpSpPr>
          <p:nvPr/>
        </p:nvGrpSpPr>
        <p:grpSpPr bwMode="auto">
          <a:xfrm>
            <a:off x="4624388" y="1871663"/>
            <a:ext cx="584200" cy="860425"/>
            <a:chOff x="2913" y="1179"/>
            <a:chExt cx="368" cy="542"/>
          </a:xfrm>
        </p:grpSpPr>
        <p:sp>
          <p:nvSpPr>
            <p:cNvPr id="235564" name="Freeform 44"/>
            <p:cNvSpPr>
              <a:spLocks noChangeAspect="1"/>
            </p:cNvSpPr>
            <p:nvPr/>
          </p:nvSpPr>
          <p:spPr bwMode="auto">
            <a:xfrm>
              <a:off x="2992" y="1495"/>
              <a:ext cx="225" cy="104"/>
            </a:xfrm>
            <a:custGeom>
              <a:avLst/>
              <a:gdLst>
                <a:gd name="T0" fmla="*/ 0 w 1247"/>
                <a:gd name="T1" fmla="*/ 143 h 574"/>
                <a:gd name="T2" fmla="*/ 88 w 1247"/>
                <a:gd name="T3" fmla="*/ 101 h 574"/>
                <a:gd name="T4" fmla="*/ 104 w 1247"/>
                <a:gd name="T5" fmla="*/ 69 h 574"/>
                <a:gd name="T6" fmla="*/ 187 w 1247"/>
                <a:gd name="T7" fmla="*/ 68 h 574"/>
                <a:gd name="T8" fmla="*/ 212 w 1247"/>
                <a:gd name="T9" fmla="*/ 49 h 574"/>
                <a:gd name="T10" fmla="*/ 264 w 1247"/>
                <a:gd name="T11" fmla="*/ 38 h 574"/>
                <a:gd name="T12" fmla="*/ 306 w 1247"/>
                <a:gd name="T13" fmla="*/ 88 h 574"/>
                <a:gd name="T14" fmla="*/ 356 w 1247"/>
                <a:gd name="T15" fmla="*/ 88 h 574"/>
                <a:gd name="T16" fmla="*/ 421 w 1247"/>
                <a:gd name="T17" fmla="*/ 66 h 574"/>
                <a:gd name="T18" fmla="*/ 491 w 1247"/>
                <a:gd name="T19" fmla="*/ 57 h 574"/>
                <a:gd name="T20" fmla="*/ 524 w 1247"/>
                <a:gd name="T21" fmla="*/ 72 h 574"/>
                <a:gd name="T22" fmla="*/ 567 w 1247"/>
                <a:gd name="T23" fmla="*/ 58 h 574"/>
                <a:gd name="T24" fmla="*/ 617 w 1247"/>
                <a:gd name="T25" fmla="*/ 51 h 574"/>
                <a:gd name="T26" fmla="*/ 620 w 1247"/>
                <a:gd name="T27" fmla="*/ 40 h 574"/>
                <a:gd name="T28" fmla="*/ 730 w 1247"/>
                <a:gd name="T29" fmla="*/ 38 h 574"/>
                <a:gd name="T30" fmla="*/ 741 w 1247"/>
                <a:gd name="T31" fmla="*/ 21 h 574"/>
                <a:gd name="T32" fmla="*/ 789 w 1247"/>
                <a:gd name="T33" fmla="*/ 22 h 574"/>
                <a:gd name="T34" fmla="*/ 799 w 1247"/>
                <a:gd name="T35" fmla="*/ 38 h 574"/>
                <a:gd name="T36" fmla="*/ 947 w 1247"/>
                <a:gd name="T37" fmla="*/ 40 h 574"/>
                <a:gd name="T38" fmla="*/ 985 w 1247"/>
                <a:gd name="T39" fmla="*/ 55 h 574"/>
                <a:gd name="T40" fmla="*/ 1070 w 1247"/>
                <a:gd name="T41" fmla="*/ 46 h 574"/>
                <a:gd name="T42" fmla="*/ 1130 w 1247"/>
                <a:gd name="T43" fmla="*/ 0 h 574"/>
                <a:gd name="T44" fmla="*/ 1177 w 1247"/>
                <a:gd name="T45" fmla="*/ 22 h 574"/>
                <a:gd name="T46" fmla="*/ 1170 w 1247"/>
                <a:gd name="T47" fmla="*/ 186 h 574"/>
                <a:gd name="T48" fmla="*/ 1157 w 1247"/>
                <a:gd name="T49" fmla="*/ 259 h 574"/>
                <a:gd name="T50" fmla="*/ 1136 w 1247"/>
                <a:gd name="T51" fmla="*/ 281 h 574"/>
                <a:gd name="T52" fmla="*/ 1138 w 1247"/>
                <a:gd name="T53" fmla="*/ 333 h 574"/>
                <a:gd name="T54" fmla="*/ 1172 w 1247"/>
                <a:gd name="T55" fmla="*/ 393 h 574"/>
                <a:gd name="T56" fmla="*/ 1205 w 1247"/>
                <a:gd name="T57" fmla="*/ 422 h 574"/>
                <a:gd name="T58" fmla="*/ 1247 w 1247"/>
                <a:gd name="T59" fmla="*/ 448 h 574"/>
                <a:gd name="T60" fmla="*/ 1131 w 1247"/>
                <a:gd name="T61" fmla="*/ 557 h 574"/>
                <a:gd name="T62" fmla="*/ 1100 w 1247"/>
                <a:gd name="T63" fmla="*/ 574 h 574"/>
                <a:gd name="T64" fmla="*/ 995 w 1247"/>
                <a:gd name="T65" fmla="*/ 560 h 574"/>
                <a:gd name="T66" fmla="*/ 1031 w 1247"/>
                <a:gd name="T67" fmla="*/ 520 h 574"/>
                <a:gd name="T68" fmla="*/ 1022 w 1247"/>
                <a:gd name="T69" fmla="*/ 472 h 574"/>
                <a:gd name="T70" fmla="*/ 1014 w 1247"/>
                <a:gd name="T71" fmla="*/ 406 h 574"/>
                <a:gd name="T72" fmla="*/ 844 w 1247"/>
                <a:gd name="T73" fmla="*/ 252 h 574"/>
                <a:gd name="T74" fmla="*/ 653 w 1247"/>
                <a:gd name="T75" fmla="*/ 256 h 574"/>
                <a:gd name="T76" fmla="*/ 647 w 1247"/>
                <a:gd name="T77" fmla="*/ 281 h 574"/>
                <a:gd name="T78" fmla="*/ 532 w 1247"/>
                <a:gd name="T79" fmla="*/ 290 h 574"/>
                <a:gd name="T80" fmla="*/ 448 w 1247"/>
                <a:gd name="T81" fmla="*/ 234 h 574"/>
                <a:gd name="T82" fmla="*/ 424 w 1247"/>
                <a:gd name="T83" fmla="*/ 237 h 574"/>
                <a:gd name="T84" fmla="*/ 308 w 1247"/>
                <a:gd name="T85" fmla="*/ 308 h 574"/>
                <a:gd name="T86" fmla="*/ 210 w 1247"/>
                <a:gd name="T87" fmla="*/ 449 h 574"/>
                <a:gd name="T88" fmla="*/ 0 w 1247"/>
                <a:gd name="T89" fmla="*/ 143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247" h="574">
                  <a:moveTo>
                    <a:pt x="0" y="143"/>
                  </a:moveTo>
                  <a:lnTo>
                    <a:pt x="88" y="101"/>
                  </a:lnTo>
                  <a:lnTo>
                    <a:pt x="104" y="69"/>
                  </a:lnTo>
                  <a:lnTo>
                    <a:pt x="187" y="68"/>
                  </a:lnTo>
                  <a:lnTo>
                    <a:pt x="212" y="49"/>
                  </a:lnTo>
                  <a:lnTo>
                    <a:pt x="264" y="38"/>
                  </a:lnTo>
                  <a:lnTo>
                    <a:pt x="306" y="88"/>
                  </a:lnTo>
                  <a:lnTo>
                    <a:pt x="356" y="88"/>
                  </a:lnTo>
                  <a:lnTo>
                    <a:pt x="421" y="66"/>
                  </a:lnTo>
                  <a:lnTo>
                    <a:pt x="491" y="57"/>
                  </a:lnTo>
                  <a:lnTo>
                    <a:pt x="524" y="72"/>
                  </a:lnTo>
                  <a:lnTo>
                    <a:pt x="567" y="58"/>
                  </a:lnTo>
                  <a:lnTo>
                    <a:pt x="617" y="51"/>
                  </a:lnTo>
                  <a:lnTo>
                    <a:pt x="620" y="40"/>
                  </a:lnTo>
                  <a:lnTo>
                    <a:pt x="730" y="38"/>
                  </a:lnTo>
                  <a:lnTo>
                    <a:pt x="741" y="21"/>
                  </a:lnTo>
                  <a:lnTo>
                    <a:pt x="789" y="22"/>
                  </a:lnTo>
                  <a:lnTo>
                    <a:pt x="799" y="38"/>
                  </a:lnTo>
                  <a:lnTo>
                    <a:pt x="947" y="40"/>
                  </a:lnTo>
                  <a:lnTo>
                    <a:pt x="985" y="55"/>
                  </a:lnTo>
                  <a:lnTo>
                    <a:pt x="1070" y="46"/>
                  </a:lnTo>
                  <a:lnTo>
                    <a:pt x="1130" y="0"/>
                  </a:lnTo>
                  <a:lnTo>
                    <a:pt x="1177" y="22"/>
                  </a:lnTo>
                  <a:lnTo>
                    <a:pt x="1170" y="186"/>
                  </a:lnTo>
                  <a:lnTo>
                    <a:pt x="1157" y="259"/>
                  </a:lnTo>
                  <a:lnTo>
                    <a:pt x="1136" y="281"/>
                  </a:lnTo>
                  <a:lnTo>
                    <a:pt x="1138" y="333"/>
                  </a:lnTo>
                  <a:lnTo>
                    <a:pt x="1172" y="393"/>
                  </a:lnTo>
                  <a:lnTo>
                    <a:pt x="1205" y="422"/>
                  </a:lnTo>
                  <a:lnTo>
                    <a:pt x="1247" y="448"/>
                  </a:lnTo>
                  <a:lnTo>
                    <a:pt x="1131" y="557"/>
                  </a:lnTo>
                  <a:lnTo>
                    <a:pt x="1100" y="574"/>
                  </a:lnTo>
                  <a:lnTo>
                    <a:pt x="995" y="560"/>
                  </a:lnTo>
                  <a:lnTo>
                    <a:pt x="1031" y="520"/>
                  </a:lnTo>
                  <a:lnTo>
                    <a:pt x="1022" y="472"/>
                  </a:lnTo>
                  <a:lnTo>
                    <a:pt x="1014" y="406"/>
                  </a:lnTo>
                  <a:lnTo>
                    <a:pt x="844" y="252"/>
                  </a:lnTo>
                  <a:lnTo>
                    <a:pt x="653" y="256"/>
                  </a:lnTo>
                  <a:lnTo>
                    <a:pt x="647" y="281"/>
                  </a:lnTo>
                  <a:lnTo>
                    <a:pt x="532" y="290"/>
                  </a:lnTo>
                  <a:lnTo>
                    <a:pt x="448" y="234"/>
                  </a:lnTo>
                  <a:lnTo>
                    <a:pt x="424" y="237"/>
                  </a:lnTo>
                  <a:lnTo>
                    <a:pt x="308" y="308"/>
                  </a:lnTo>
                  <a:lnTo>
                    <a:pt x="210" y="449"/>
                  </a:lnTo>
                  <a:lnTo>
                    <a:pt x="0" y="143"/>
                  </a:lnTo>
                  <a:close/>
                </a:path>
              </a:pathLst>
            </a:custGeom>
            <a:solidFill>
              <a:srgbClr val="0C3213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35565" name="Freeform 45"/>
            <p:cNvSpPr>
              <a:spLocks noChangeAspect="1"/>
            </p:cNvSpPr>
            <p:nvPr/>
          </p:nvSpPr>
          <p:spPr bwMode="auto">
            <a:xfrm>
              <a:off x="2978" y="1433"/>
              <a:ext cx="263" cy="89"/>
            </a:xfrm>
            <a:custGeom>
              <a:avLst/>
              <a:gdLst>
                <a:gd name="T0" fmla="*/ 0 w 1460"/>
                <a:gd name="T1" fmla="*/ 313 h 495"/>
                <a:gd name="T2" fmla="*/ 96 w 1460"/>
                <a:gd name="T3" fmla="*/ 292 h 495"/>
                <a:gd name="T4" fmla="*/ 190 w 1460"/>
                <a:gd name="T5" fmla="*/ 255 h 495"/>
                <a:gd name="T6" fmla="*/ 268 w 1460"/>
                <a:gd name="T7" fmla="*/ 252 h 495"/>
                <a:gd name="T8" fmla="*/ 707 w 1460"/>
                <a:gd name="T9" fmla="*/ 117 h 495"/>
                <a:gd name="T10" fmla="*/ 779 w 1460"/>
                <a:gd name="T11" fmla="*/ 79 h 495"/>
                <a:gd name="T12" fmla="*/ 867 w 1460"/>
                <a:gd name="T13" fmla="*/ 101 h 495"/>
                <a:gd name="T14" fmla="*/ 927 w 1460"/>
                <a:gd name="T15" fmla="*/ 123 h 495"/>
                <a:gd name="T16" fmla="*/ 963 w 1460"/>
                <a:gd name="T17" fmla="*/ 129 h 495"/>
                <a:gd name="T18" fmla="*/ 975 w 1460"/>
                <a:gd name="T19" fmla="*/ 93 h 495"/>
                <a:gd name="T20" fmla="*/ 998 w 1460"/>
                <a:gd name="T21" fmla="*/ 76 h 495"/>
                <a:gd name="T22" fmla="*/ 1065 w 1460"/>
                <a:gd name="T23" fmla="*/ 63 h 495"/>
                <a:gd name="T24" fmla="*/ 1060 w 1460"/>
                <a:gd name="T25" fmla="*/ 21 h 495"/>
                <a:gd name="T26" fmla="*/ 1106 w 1460"/>
                <a:gd name="T27" fmla="*/ 0 h 495"/>
                <a:gd name="T28" fmla="*/ 1205 w 1460"/>
                <a:gd name="T29" fmla="*/ 2 h 495"/>
                <a:gd name="T30" fmla="*/ 1217 w 1460"/>
                <a:gd name="T31" fmla="*/ 77 h 495"/>
                <a:gd name="T32" fmla="*/ 1460 w 1460"/>
                <a:gd name="T33" fmla="*/ 56 h 495"/>
                <a:gd name="T34" fmla="*/ 1399 w 1460"/>
                <a:gd name="T35" fmla="*/ 160 h 495"/>
                <a:gd name="T36" fmla="*/ 1310 w 1460"/>
                <a:gd name="T37" fmla="*/ 178 h 495"/>
                <a:gd name="T38" fmla="*/ 1293 w 1460"/>
                <a:gd name="T39" fmla="*/ 179 h 495"/>
                <a:gd name="T40" fmla="*/ 1293 w 1460"/>
                <a:gd name="T41" fmla="*/ 214 h 495"/>
                <a:gd name="T42" fmla="*/ 1319 w 1460"/>
                <a:gd name="T43" fmla="*/ 278 h 495"/>
                <a:gd name="T44" fmla="*/ 1274 w 1460"/>
                <a:gd name="T45" fmla="*/ 294 h 495"/>
                <a:gd name="T46" fmla="*/ 1256 w 1460"/>
                <a:gd name="T47" fmla="*/ 372 h 495"/>
                <a:gd name="T48" fmla="*/ 1208 w 1460"/>
                <a:gd name="T49" fmla="*/ 350 h 495"/>
                <a:gd name="T50" fmla="*/ 1147 w 1460"/>
                <a:gd name="T51" fmla="*/ 394 h 495"/>
                <a:gd name="T52" fmla="*/ 1070 w 1460"/>
                <a:gd name="T53" fmla="*/ 407 h 495"/>
                <a:gd name="T54" fmla="*/ 1026 w 1460"/>
                <a:gd name="T55" fmla="*/ 390 h 495"/>
                <a:gd name="T56" fmla="*/ 875 w 1460"/>
                <a:gd name="T57" fmla="*/ 388 h 495"/>
                <a:gd name="T58" fmla="*/ 866 w 1460"/>
                <a:gd name="T59" fmla="*/ 372 h 495"/>
                <a:gd name="T60" fmla="*/ 819 w 1460"/>
                <a:gd name="T61" fmla="*/ 372 h 495"/>
                <a:gd name="T62" fmla="*/ 805 w 1460"/>
                <a:gd name="T63" fmla="*/ 388 h 495"/>
                <a:gd name="T64" fmla="*/ 699 w 1460"/>
                <a:gd name="T65" fmla="*/ 390 h 495"/>
                <a:gd name="T66" fmla="*/ 695 w 1460"/>
                <a:gd name="T67" fmla="*/ 401 h 495"/>
                <a:gd name="T68" fmla="*/ 646 w 1460"/>
                <a:gd name="T69" fmla="*/ 407 h 495"/>
                <a:gd name="T70" fmla="*/ 602 w 1460"/>
                <a:gd name="T71" fmla="*/ 422 h 495"/>
                <a:gd name="T72" fmla="*/ 569 w 1460"/>
                <a:gd name="T73" fmla="*/ 408 h 495"/>
                <a:gd name="T74" fmla="*/ 502 w 1460"/>
                <a:gd name="T75" fmla="*/ 416 h 495"/>
                <a:gd name="T76" fmla="*/ 436 w 1460"/>
                <a:gd name="T77" fmla="*/ 438 h 495"/>
                <a:gd name="T78" fmla="*/ 386 w 1460"/>
                <a:gd name="T79" fmla="*/ 440 h 495"/>
                <a:gd name="T80" fmla="*/ 342 w 1460"/>
                <a:gd name="T81" fmla="*/ 390 h 495"/>
                <a:gd name="T82" fmla="*/ 287 w 1460"/>
                <a:gd name="T83" fmla="*/ 401 h 495"/>
                <a:gd name="T84" fmla="*/ 262 w 1460"/>
                <a:gd name="T85" fmla="*/ 418 h 495"/>
                <a:gd name="T86" fmla="*/ 184 w 1460"/>
                <a:gd name="T87" fmla="*/ 421 h 495"/>
                <a:gd name="T88" fmla="*/ 165 w 1460"/>
                <a:gd name="T89" fmla="*/ 451 h 495"/>
                <a:gd name="T90" fmla="*/ 80 w 1460"/>
                <a:gd name="T91" fmla="*/ 495 h 495"/>
                <a:gd name="T92" fmla="*/ 20 w 1460"/>
                <a:gd name="T93" fmla="*/ 408 h 495"/>
                <a:gd name="T94" fmla="*/ 0 w 1460"/>
                <a:gd name="T95" fmla="*/ 313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60" h="495">
                  <a:moveTo>
                    <a:pt x="0" y="313"/>
                  </a:moveTo>
                  <a:lnTo>
                    <a:pt x="96" y="292"/>
                  </a:lnTo>
                  <a:lnTo>
                    <a:pt x="190" y="255"/>
                  </a:lnTo>
                  <a:lnTo>
                    <a:pt x="268" y="252"/>
                  </a:lnTo>
                  <a:lnTo>
                    <a:pt x="707" y="117"/>
                  </a:lnTo>
                  <a:lnTo>
                    <a:pt x="779" y="79"/>
                  </a:lnTo>
                  <a:lnTo>
                    <a:pt x="867" y="101"/>
                  </a:lnTo>
                  <a:lnTo>
                    <a:pt x="927" y="123"/>
                  </a:lnTo>
                  <a:lnTo>
                    <a:pt x="963" y="129"/>
                  </a:lnTo>
                  <a:lnTo>
                    <a:pt x="975" y="93"/>
                  </a:lnTo>
                  <a:lnTo>
                    <a:pt x="998" y="76"/>
                  </a:lnTo>
                  <a:lnTo>
                    <a:pt x="1065" y="63"/>
                  </a:lnTo>
                  <a:lnTo>
                    <a:pt x="1060" y="21"/>
                  </a:lnTo>
                  <a:lnTo>
                    <a:pt x="1106" y="0"/>
                  </a:lnTo>
                  <a:lnTo>
                    <a:pt x="1205" y="2"/>
                  </a:lnTo>
                  <a:lnTo>
                    <a:pt x="1217" y="77"/>
                  </a:lnTo>
                  <a:lnTo>
                    <a:pt x="1460" y="56"/>
                  </a:lnTo>
                  <a:lnTo>
                    <a:pt x="1399" y="160"/>
                  </a:lnTo>
                  <a:lnTo>
                    <a:pt x="1310" y="178"/>
                  </a:lnTo>
                  <a:lnTo>
                    <a:pt x="1293" y="179"/>
                  </a:lnTo>
                  <a:lnTo>
                    <a:pt x="1293" y="214"/>
                  </a:lnTo>
                  <a:lnTo>
                    <a:pt x="1319" y="278"/>
                  </a:lnTo>
                  <a:lnTo>
                    <a:pt x="1274" y="294"/>
                  </a:lnTo>
                  <a:lnTo>
                    <a:pt x="1256" y="372"/>
                  </a:lnTo>
                  <a:lnTo>
                    <a:pt x="1208" y="350"/>
                  </a:lnTo>
                  <a:lnTo>
                    <a:pt x="1147" y="394"/>
                  </a:lnTo>
                  <a:lnTo>
                    <a:pt x="1070" y="407"/>
                  </a:lnTo>
                  <a:lnTo>
                    <a:pt x="1026" y="390"/>
                  </a:lnTo>
                  <a:lnTo>
                    <a:pt x="875" y="388"/>
                  </a:lnTo>
                  <a:lnTo>
                    <a:pt x="866" y="372"/>
                  </a:lnTo>
                  <a:lnTo>
                    <a:pt x="819" y="372"/>
                  </a:lnTo>
                  <a:lnTo>
                    <a:pt x="805" y="388"/>
                  </a:lnTo>
                  <a:lnTo>
                    <a:pt x="699" y="390"/>
                  </a:lnTo>
                  <a:lnTo>
                    <a:pt x="695" y="401"/>
                  </a:lnTo>
                  <a:lnTo>
                    <a:pt x="646" y="407"/>
                  </a:lnTo>
                  <a:lnTo>
                    <a:pt x="602" y="422"/>
                  </a:lnTo>
                  <a:lnTo>
                    <a:pt x="569" y="408"/>
                  </a:lnTo>
                  <a:lnTo>
                    <a:pt x="502" y="416"/>
                  </a:lnTo>
                  <a:lnTo>
                    <a:pt x="436" y="438"/>
                  </a:lnTo>
                  <a:lnTo>
                    <a:pt x="386" y="440"/>
                  </a:lnTo>
                  <a:lnTo>
                    <a:pt x="342" y="390"/>
                  </a:lnTo>
                  <a:lnTo>
                    <a:pt x="287" y="401"/>
                  </a:lnTo>
                  <a:lnTo>
                    <a:pt x="262" y="418"/>
                  </a:lnTo>
                  <a:lnTo>
                    <a:pt x="184" y="421"/>
                  </a:lnTo>
                  <a:lnTo>
                    <a:pt x="165" y="451"/>
                  </a:lnTo>
                  <a:lnTo>
                    <a:pt x="80" y="495"/>
                  </a:lnTo>
                  <a:lnTo>
                    <a:pt x="20" y="408"/>
                  </a:lnTo>
                  <a:lnTo>
                    <a:pt x="0" y="313"/>
                  </a:lnTo>
                  <a:close/>
                </a:path>
              </a:pathLst>
            </a:custGeom>
            <a:solidFill>
              <a:srgbClr val="0C3213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35566" name="Freeform 46"/>
            <p:cNvSpPr>
              <a:spLocks noChangeAspect="1"/>
            </p:cNvSpPr>
            <p:nvPr/>
          </p:nvSpPr>
          <p:spPr bwMode="auto">
            <a:xfrm>
              <a:off x="2967" y="1383"/>
              <a:ext cx="277" cy="105"/>
            </a:xfrm>
            <a:custGeom>
              <a:avLst/>
              <a:gdLst>
                <a:gd name="T0" fmla="*/ 0 w 1535"/>
                <a:gd name="T1" fmla="*/ 380 h 587"/>
                <a:gd name="T2" fmla="*/ 115 w 1535"/>
                <a:gd name="T3" fmla="*/ 388 h 587"/>
                <a:gd name="T4" fmla="*/ 179 w 1535"/>
                <a:gd name="T5" fmla="*/ 347 h 587"/>
                <a:gd name="T6" fmla="*/ 250 w 1535"/>
                <a:gd name="T7" fmla="*/ 313 h 587"/>
                <a:gd name="T8" fmla="*/ 355 w 1535"/>
                <a:gd name="T9" fmla="*/ 214 h 587"/>
                <a:gd name="T10" fmla="*/ 485 w 1535"/>
                <a:gd name="T11" fmla="*/ 203 h 587"/>
                <a:gd name="T12" fmla="*/ 509 w 1535"/>
                <a:gd name="T13" fmla="*/ 186 h 587"/>
                <a:gd name="T14" fmla="*/ 532 w 1535"/>
                <a:gd name="T15" fmla="*/ 184 h 587"/>
                <a:gd name="T16" fmla="*/ 542 w 1535"/>
                <a:gd name="T17" fmla="*/ 195 h 587"/>
                <a:gd name="T18" fmla="*/ 617 w 1535"/>
                <a:gd name="T19" fmla="*/ 201 h 587"/>
                <a:gd name="T20" fmla="*/ 653 w 1535"/>
                <a:gd name="T21" fmla="*/ 214 h 587"/>
                <a:gd name="T22" fmla="*/ 690 w 1535"/>
                <a:gd name="T23" fmla="*/ 218 h 587"/>
                <a:gd name="T24" fmla="*/ 741 w 1535"/>
                <a:gd name="T25" fmla="*/ 198 h 587"/>
                <a:gd name="T26" fmla="*/ 832 w 1535"/>
                <a:gd name="T27" fmla="*/ 198 h 587"/>
                <a:gd name="T28" fmla="*/ 833 w 1535"/>
                <a:gd name="T29" fmla="*/ 178 h 587"/>
                <a:gd name="T30" fmla="*/ 854 w 1535"/>
                <a:gd name="T31" fmla="*/ 178 h 587"/>
                <a:gd name="T32" fmla="*/ 862 w 1535"/>
                <a:gd name="T33" fmla="*/ 198 h 587"/>
                <a:gd name="T34" fmla="*/ 894 w 1535"/>
                <a:gd name="T35" fmla="*/ 204 h 587"/>
                <a:gd name="T36" fmla="*/ 935 w 1535"/>
                <a:gd name="T37" fmla="*/ 90 h 587"/>
                <a:gd name="T38" fmla="*/ 1023 w 1535"/>
                <a:gd name="T39" fmla="*/ 30 h 587"/>
                <a:gd name="T40" fmla="*/ 1088 w 1535"/>
                <a:gd name="T41" fmla="*/ 30 h 587"/>
                <a:gd name="T42" fmla="*/ 1092 w 1535"/>
                <a:gd name="T43" fmla="*/ 22 h 587"/>
                <a:gd name="T44" fmla="*/ 1130 w 1535"/>
                <a:gd name="T45" fmla="*/ 0 h 587"/>
                <a:gd name="T46" fmla="*/ 1288 w 1535"/>
                <a:gd name="T47" fmla="*/ 28 h 587"/>
                <a:gd name="T48" fmla="*/ 1514 w 1535"/>
                <a:gd name="T49" fmla="*/ 16 h 587"/>
                <a:gd name="T50" fmla="*/ 1531 w 1535"/>
                <a:gd name="T51" fmla="*/ 46 h 587"/>
                <a:gd name="T52" fmla="*/ 1535 w 1535"/>
                <a:gd name="T53" fmla="*/ 78 h 587"/>
                <a:gd name="T54" fmla="*/ 1519 w 1535"/>
                <a:gd name="T55" fmla="*/ 111 h 587"/>
                <a:gd name="T56" fmla="*/ 1486 w 1535"/>
                <a:gd name="T57" fmla="*/ 147 h 587"/>
                <a:gd name="T58" fmla="*/ 1462 w 1535"/>
                <a:gd name="T59" fmla="*/ 207 h 587"/>
                <a:gd name="T60" fmla="*/ 1406 w 1535"/>
                <a:gd name="T61" fmla="*/ 222 h 587"/>
                <a:gd name="T62" fmla="*/ 1379 w 1535"/>
                <a:gd name="T63" fmla="*/ 267 h 587"/>
                <a:gd name="T64" fmla="*/ 1356 w 1535"/>
                <a:gd name="T65" fmla="*/ 286 h 587"/>
                <a:gd name="T66" fmla="*/ 1321 w 1535"/>
                <a:gd name="T67" fmla="*/ 283 h 587"/>
                <a:gd name="T68" fmla="*/ 1288 w 1535"/>
                <a:gd name="T69" fmla="*/ 267 h 587"/>
                <a:gd name="T70" fmla="*/ 1263 w 1535"/>
                <a:gd name="T71" fmla="*/ 278 h 587"/>
                <a:gd name="T72" fmla="*/ 1174 w 1535"/>
                <a:gd name="T73" fmla="*/ 276 h 587"/>
                <a:gd name="T74" fmla="*/ 1122 w 1535"/>
                <a:gd name="T75" fmla="*/ 294 h 587"/>
                <a:gd name="T76" fmla="*/ 1123 w 1535"/>
                <a:gd name="T77" fmla="*/ 339 h 587"/>
                <a:gd name="T78" fmla="*/ 1061 w 1535"/>
                <a:gd name="T79" fmla="*/ 352 h 587"/>
                <a:gd name="T80" fmla="*/ 1035 w 1535"/>
                <a:gd name="T81" fmla="*/ 366 h 587"/>
                <a:gd name="T82" fmla="*/ 1025 w 1535"/>
                <a:gd name="T83" fmla="*/ 402 h 587"/>
                <a:gd name="T84" fmla="*/ 993 w 1535"/>
                <a:gd name="T85" fmla="*/ 401 h 587"/>
                <a:gd name="T86" fmla="*/ 913 w 1535"/>
                <a:gd name="T87" fmla="*/ 374 h 587"/>
                <a:gd name="T88" fmla="*/ 841 w 1535"/>
                <a:gd name="T89" fmla="*/ 355 h 587"/>
                <a:gd name="T90" fmla="*/ 752 w 1535"/>
                <a:gd name="T91" fmla="*/ 398 h 587"/>
                <a:gd name="T92" fmla="*/ 324 w 1535"/>
                <a:gd name="T93" fmla="*/ 529 h 587"/>
                <a:gd name="T94" fmla="*/ 251 w 1535"/>
                <a:gd name="T95" fmla="*/ 531 h 587"/>
                <a:gd name="T96" fmla="*/ 167 w 1535"/>
                <a:gd name="T97" fmla="*/ 565 h 587"/>
                <a:gd name="T98" fmla="*/ 62 w 1535"/>
                <a:gd name="T99" fmla="*/ 587 h 587"/>
                <a:gd name="T100" fmla="*/ 26 w 1535"/>
                <a:gd name="T101" fmla="*/ 493 h 587"/>
                <a:gd name="T102" fmla="*/ 21 w 1535"/>
                <a:gd name="T103" fmla="*/ 438 h 587"/>
                <a:gd name="T104" fmla="*/ 1 w 1535"/>
                <a:gd name="T105" fmla="*/ 407 h 587"/>
                <a:gd name="T106" fmla="*/ 0 w 1535"/>
                <a:gd name="T107" fmla="*/ 38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35" h="587">
                  <a:moveTo>
                    <a:pt x="0" y="380"/>
                  </a:moveTo>
                  <a:lnTo>
                    <a:pt x="115" y="388"/>
                  </a:lnTo>
                  <a:lnTo>
                    <a:pt x="179" y="347"/>
                  </a:lnTo>
                  <a:lnTo>
                    <a:pt x="250" y="313"/>
                  </a:lnTo>
                  <a:lnTo>
                    <a:pt x="355" y="214"/>
                  </a:lnTo>
                  <a:lnTo>
                    <a:pt x="485" y="203"/>
                  </a:lnTo>
                  <a:lnTo>
                    <a:pt x="509" y="186"/>
                  </a:lnTo>
                  <a:lnTo>
                    <a:pt x="532" y="184"/>
                  </a:lnTo>
                  <a:lnTo>
                    <a:pt x="542" y="195"/>
                  </a:lnTo>
                  <a:lnTo>
                    <a:pt x="617" y="201"/>
                  </a:lnTo>
                  <a:lnTo>
                    <a:pt x="653" y="214"/>
                  </a:lnTo>
                  <a:lnTo>
                    <a:pt x="690" y="218"/>
                  </a:lnTo>
                  <a:lnTo>
                    <a:pt x="741" y="198"/>
                  </a:lnTo>
                  <a:lnTo>
                    <a:pt x="832" y="198"/>
                  </a:lnTo>
                  <a:lnTo>
                    <a:pt x="833" y="178"/>
                  </a:lnTo>
                  <a:lnTo>
                    <a:pt x="854" y="178"/>
                  </a:lnTo>
                  <a:lnTo>
                    <a:pt x="862" y="198"/>
                  </a:lnTo>
                  <a:lnTo>
                    <a:pt x="894" y="204"/>
                  </a:lnTo>
                  <a:lnTo>
                    <a:pt x="935" y="90"/>
                  </a:lnTo>
                  <a:lnTo>
                    <a:pt x="1023" y="30"/>
                  </a:lnTo>
                  <a:lnTo>
                    <a:pt x="1088" y="30"/>
                  </a:lnTo>
                  <a:lnTo>
                    <a:pt x="1092" y="22"/>
                  </a:lnTo>
                  <a:lnTo>
                    <a:pt x="1130" y="0"/>
                  </a:lnTo>
                  <a:lnTo>
                    <a:pt x="1288" y="28"/>
                  </a:lnTo>
                  <a:lnTo>
                    <a:pt x="1514" y="16"/>
                  </a:lnTo>
                  <a:lnTo>
                    <a:pt x="1531" y="46"/>
                  </a:lnTo>
                  <a:lnTo>
                    <a:pt x="1535" y="78"/>
                  </a:lnTo>
                  <a:lnTo>
                    <a:pt x="1519" y="111"/>
                  </a:lnTo>
                  <a:lnTo>
                    <a:pt x="1486" y="147"/>
                  </a:lnTo>
                  <a:lnTo>
                    <a:pt x="1462" y="207"/>
                  </a:lnTo>
                  <a:lnTo>
                    <a:pt x="1406" y="222"/>
                  </a:lnTo>
                  <a:lnTo>
                    <a:pt x="1379" y="267"/>
                  </a:lnTo>
                  <a:lnTo>
                    <a:pt x="1356" y="286"/>
                  </a:lnTo>
                  <a:lnTo>
                    <a:pt x="1321" y="283"/>
                  </a:lnTo>
                  <a:lnTo>
                    <a:pt x="1288" y="267"/>
                  </a:lnTo>
                  <a:lnTo>
                    <a:pt x="1263" y="278"/>
                  </a:lnTo>
                  <a:lnTo>
                    <a:pt x="1174" y="276"/>
                  </a:lnTo>
                  <a:lnTo>
                    <a:pt x="1122" y="294"/>
                  </a:lnTo>
                  <a:lnTo>
                    <a:pt x="1123" y="339"/>
                  </a:lnTo>
                  <a:lnTo>
                    <a:pt x="1061" y="352"/>
                  </a:lnTo>
                  <a:lnTo>
                    <a:pt x="1035" y="366"/>
                  </a:lnTo>
                  <a:lnTo>
                    <a:pt x="1025" y="402"/>
                  </a:lnTo>
                  <a:lnTo>
                    <a:pt x="993" y="401"/>
                  </a:lnTo>
                  <a:lnTo>
                    <a:pt x="913" y="374"/>
                  </a:lnTo>
                  <a:lnTo>
                    <a:pt x="841" y="355"/>
                  </a:lnTo>
                  <a:lnTo>
                    <a:pt x="752" y="398"/>
                  </a:lnTo>
                  <a:lnTo>
                    <a:pt x="324" y="529"/>
                  </a:lnTo>
                  <a:lnTo>
                    <a:pt x="251" y="531"/>
                  </a:lnTo>
                  <a:lnTo>
                    <a:pt x="167" y="565"/>
                  </a:lnTo>
                  <a:lnTo>
                    <a:pt x="62" y="587"/>
                  </a:lnTo>
                  <a:lnTo>
                    <a:pt x="26" y="493"/>
                  </a:lnTo>
                  <a:lnTo>
                    <a:pt x="21" y="438"/>
                  </a:lnTo>
                  <a:lnTo>
                    <a:pt x="1" y="407"/>
                  </a:lnTo>
                  <a:lnTo>
                    <a:pt x="0" y="380"/>
                  </a:lnTo>
                  <a:close/>
                </a:path>
              </a:pathLst>
            </a:custGeom>
            <a:solidFill>
              <a:srgbClr val="0C3213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35567" name="Freeform 47"/>
            <p:cNvSpPr>
              <a:spLocks noChangeAspect="1"/>
            </p:cNvSpPr>
            <p:nvPr/>
          </p:nvSpPr>
          <p:spPr bwMode="auto">
            <a:xfrm>
              <a:off x="2913" y="1179"/>
              <a:ext cx="304" cy="274"/>
            </a:xfrm>
            <a:custGeom>
              <a:avLst/>
              <a:gdLst>
                <a:gd name="T0" fmla="*/ 384 w 1684"/>
                <a:gd name="T1" fmla="*/ 929 h 1515"/>
                <a:gd name="T2" fmla="*/ 453 w 1684"/>
                <a:gd name="T3" fmla="*/ 867 h 1515"/>
                <a:gd name="T4" fmla="*/ 564 w 1684"/>
                <a:gd name="T5" fmla="*/ 868 h 1515"/>
                <a:gd name="T6" fmla="*/ 629 w 1684"/>
                <a:gd name="T7" fmla="*/ 882 h 1515"/>
                <a:gd name="T8" fmla="*/ 705 w 1684"/>
                <a:gd name="T9" fmla="*/ 908 h 1515"/>
                <a:gd name="T10" fmla="*/ 759 w 1684"/>
                <a:gd name="T11" fmla="*/ 874 h 1515"/>
                <a:gd name="T12" fmla="*/ 966 w 1684"/>
                <a:gd name="T13" fmla="*/ 769 h 1515"/>
                <a:gd name="T14" fmla="*/ 1222 w 1684"/>
                <a:gd name="T15" fmla="*/ 566 h 1515"/>
                <a:gd name="T16" fmla="*/ 1482 w 1684"/>
                <a:gd name="T17" fmla="*/ 346 h 1515"/>
                <a:gd name="T18" fmla="*/ 1455 w 1684"/>
                <a:gd name="T19" fmla="*/ 308 h 1515"/>
                <a:gd name="T20" fmla="*/ 1508 w 1684"/>
                <a:gd name="T21" fmla="*/ 260 h 1515"/>
                <a:gd name="T22" fmla="*/ 1479 w 1684"/>
                <a:gd name="T23" fmla="*/ 203 h 1515"/>
                <a:gd name="T24" fmla="*/ 1522 w 1684"/>
                <a:gd name="T25" fmla="*/ 103 h 1515"/>
                <a:gd name="T26" fmla="*/ 1596 w 1684"/>
                <a:gd name="T27" fmla="*/ 0 h 1515"/>
                <a:gd name="T28" fmla="*/ 1581 w 1684"/>
                <a:gd name="T29" fmla="*/ 332 h 1515"/>
                <a:gd name="T30" fmla="*/ 1408 w 1684"/>
                <a:gd name="T31" fmla="*/ 473 h 1515"/>
                <a:gd name="T32" fmla="*/ 1486 w 1684"/>
                <a:gd name="T33" fmla="*/ 917 h 1515"/>
                <a:gd name="T34" fmla="*/ 1431 w 1684"/>
                <a:gd name="T35" fmla="*/ 1126 h 1515"/>
                <a:gd name="T36" fmla="*/ 1389 w 1684"/>
                <a:gd name="T37" fmla="*/ 1157 h 1515"/>
                <a:gd name="T38" fmla="*/ 1233 w 1684"/>
                <a:gd name="T39" fmla="*/ 1220 h 1515"/>
                <a:gd name="T40" fmla="*/ 1160 w 1684"/>
                <a:gd name="T41" fmla="*/ 1324 h 1515"/>
                <a:gd name="T42" fmla="*/ 1136 w 1684"/>
                <a:gd name="T43" fmla="*/ 1306 h 1515"/>
                <a:gd name="T44" fmla="*/ 1039 w 1684"/>
                <a:gd name="T45" fmla="*/ 1324 h 1515"/>
                <a:gd name="T46" fmla="*/ 959 w 1684"/>
                <a:gd name="T47" fmla="*/ 1342 h 1515"/>
                <a:gd name="T48" fmla="*/ 840 w 1684"/>
                <a:gd name="T49" fmla="*/ 1322 h 1515"/>
                <a:gd name="T50" fmla="*/ 808 w 1684"/>
                <a:gd name="T51" fmla="*/ 1312 h 1515"/>
                <a:gd name="T52" fmla="*/ 655 w 1684"/>
                <a:gd name="T53" fmla="*/ 1339 h 1515"/>
                <a:gd name="T54" fmla="*/ 487 w 1684"/>
                <a:gd name="T55" fmla="*/ 1469 h 1515"/>
                <a:gd name="T56" fmla="*/ 299 w 1684"/>
                <a:gd name="T57" fmla="*/ 1506 h 1515"/>
                <a:gd name="T58" fmla="*/ 252 w 1684"/>
                <a:gd name="T59" fmla="*/ 1337 h 1515"/>
                <a:gd name="T60" fmla="*/ 144 w 1684"/>
                <a:gd name="T61" fmla="*/ 1106 h 1515"/>
                <a:gd name="T62" fmla="*/ 0 w 1684"/>
                <a:gd name="T63" fmla="*/ 927 h 1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84" h="1515">
                  <a:moveTo>
                    <a:pt x="0" y="927"/>
                  </a:moveTo>
                  <a:lnTo>
                    <a:pt x="384" y="929"/>
                  </a:lnTo>
                  <a:lnTo>
                    <a:pt x="431" y="862"/>
                  </a:lnTo>
                  <a:lnTo>
                    <a:pt x="453" y="867"/>
                  </a:lnTo>
                  <a:lnTo>
                    <a:pt x="456" y="895"/>
                  </a:lnTo>
                  <a:lnTo>
                    <a:pt x="564" y="868"/>
                  </a:lnTo>
                  <a:lnTo>
                    <a:pt x="579" y="850"/>
                  </a:lnTo>
                  <a:lnTo>
                    <a:pt x="629" y="882"/>
                  </a:lnTo>
                  <a:lnTo>
                    <a:pt x="656" y="907"/>
                  </a:lnTo>
                  <a:lnTo>
                    <a:pt x="705" y="908"/>
                  </a:lnTo>
                  <a:lnTo>
                    <a:pt x="716" y="878"/>
                  </a:lnTo>
                  <a:lnTo>
                    <a:pt x="759" y="874"/>
                  </a:lnTo>
                  <a:lnTo>
                    <a:pt x="914" y="774"/>
                  </a:lnTo>
                  <a:lnTo>
                    <a:pt x="966" y="769"/>
                  </a:lnTo>
                  <a:lnTo>
                    <a:pt x="1006" y="719"/>
                  </a:lnTo>
                  <a:lnTo>
                    <a:pt x="1222" y="566"/>
                  </a:lnTo>
                  <a:lnTo>
                    <a:pt x="1439" y="392"/>
                  </a:lnTo>
                  <a:lnTo>
                    <a:pt x="1482" y="346"/>
                  </a:lnTo>
                  <a:lnTo>
                    <a:pt x="1477" y="324"/>
                  </a:lnTo>
                  <a:lnTo>
                    <a:pt x="1455" y="308"/>
                  </a:lnTo>
                  <a:lnTo>
                    <a:pt x="1476" y="280"/>
                  </a:lnTo>
                  <a:lnTo>
                    <a:pt x="1508" y="260"/>
                  </a:lnTo>
                  <a:lnTo>
                    <a:pt x="1479" y="228"/>
                  </a:lnTo>
                  <a:lnTo>
                    <a:pt x="1479" y="203"/>
                  </a:lnTo>
                  <a:lnTo>
                    <a:pt x="1527" y="163"/>
                  </a:lnTo>
                  <a:lnTo>
                    <a:pt x="1522" y="103"/>
                  </a:lnTo>
                  <a:lnTo>
                    <a:pt x="1545" y="48"/>
                  </a:lnTo>
                  <a:lnTo>
                    <a:pt x="1596" y="0"/>
                  </a:lnTo>
                  <a:lnTo>
                    <a:pt x="1684" y="137"/>
                  </a:lnTo>
                  <a:lnTo>
                    <a:pt x="1581" y="332"/>
                  </a:lnTo>
                  <a:lnTo>
                    <a:pt x="1444" y="431"/>
                  </a:lnTo>
                  <a:lnTo>
                    <a:pt x="1408" y="473"/>
                  </a:lnTo>
                  <a:lnTo>
                    <a:pt x="1440" y="656"/>
                  </a:lnTo>
                  <a:lnTo>
                    <a:pt x="1486" y="917"/>
                  </a:lnTo>
                  <a:lnTo>
                    <a:pt x="1497" y="959"/>
                  </a:lnTo>
                  <a:lnTo>
                    <a:pt x="1431" y="1126"/>
                  </a:lnTo>
                  <a:lnTo>
                    <a:pt x="1393" y="1147"/>
                  </a:lnTo>
                  <a:lnTo>
                    <a:pt x="1389" y="1157"/>
                  </a:lnTo>
                  <a:lnTo>
                    <a:pt x="1323" y="1158"/>
                  </a:lnTo>
                  <a:lnTo>
                    <a:pt x="1233" y="1220"/>
                  </a:lnTo>
                  <a:lnTo>
                    <a:pt x="1195" y="1331"/>
                  </a:lnTo>
                  <a:lnTo>
                    <a:pt x="1160" y="1324"/>
                  </a:lnTo>
                  <a:lnTo>
                    <a:pt x="1153" y="1306"/>
                  </a:lnTo>
                  <a:lnTo>
                    <a:pt x="1136" y="1306"/>
                  </a:lnTo>
                  <a:lnTo>
                    <a:pt x="1130" y="1325"/>
                  </a:lnTo>
                  <a:lnTo>
                    <a:pt x="1039" y="1324"/>
                  </a:lnTo>
                  <a:lnTo>
                    <a:pt x="994" y="1345"/>
                  </a:lnTo>
                  <a:lnTo>
                    <a:pt x="959" y="1342"/>
                  </a:lnTo>
                  <a:lnTo>
                    <a:pt x="920" y="1330"/>
                  </a:lnTo>
                  <a:lnTo>
                    <a:pt x="840" y="1322"/>
                  </a:lnTo>
                  <a:lnTo>
                    <a:pt x="831" y="1310"/>
                  </a:lnTo>
                  <a:lnTo>
                    <a:pt x="808" y="1312"/>
                  </a:lnTo>
                  <a:lnTo>
                    <a:pt x="780" y="1331"/>
                  </a:lnTo>
                  <a:lnTo>
                    <a:pt x="655" y="1339"/>
                  </a:lnTo>
                  <a:lnTo>
                    <a:pt x="556" y="1435"/>
                  </a:lnTo>
                  <a:lnTo>
                    <a:pt x="487" y="1469"/>
                  </a:lnTo>
                  <a:lnTo>
                    <a:pt x="415" y="1515"/>
                  </a:lnTo>
                  <a:lnTo>
                    <a:pt x="299" y="1506"/>
                  </a:lnTo>
                  <a:lnTo>
                    <a:pt x="299" y="1424"/>
                  </a:lnTo>
                  <a:lnTo>
                    <a:pt x="252" y="1337"/>
                  </a:lnTo>
                  <a:lnTo>
                    <a:pt x="233" y="1209"/>
                  </a:lnTo>
                  <a:lnTo>
                    <a:pt x="144" y="1106"/>
                  </a:lnTo>
                  <a:lnTo>
                    <a:pt x="38" y="1013"/>
                  </a:lnTo>
                  <a:lnTo>
                    <a:pt x="0" y="927"/>
                  </a:lnTo>
                  <a:close/>
                </a:path>
              </a:pathLst>
            </a:custGeom>
            <a:solidFill>
              <a:srgbClr val="0C3213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35568" name="Freeform 48"/>
            <p:cNvSpPr>
              <a:spLocks noChangeAspect="1"/>
            </p:cNvSpPr>
            <p:nvPr/>
          </p:nvSpPr>
          <p:spPr bwMode="auto">
            <a:xfrm>
              <a:off x="3026" y="1577"/>
              <a:ext cx="255" cy="144"/>
            </a:xfrm>
            <a:custGeom>
              <a:avLst/>
              <a:gdLst>
                <a:gd name="T0" fmla="*/ 89 w 1412"/>
                <a:gd name="T1" fmla="*/ 176 h 798"/>
                <a:gd name="T2" fmla="*/ 229 w 1412"/>
                <a:gd name="T3" fmla="*/ 270 h 798"/>
                <a:gd name="T4" fmla="*/ 391 w 1412"/>
                <a:gd name="T5" fmla="*/ 271 h 798"/>
                <a:gd name="T6" fmla="*/ 446 w 1412"/>
                <a:gd name="T7" fmla="*/ 233 h 798"/>
                <a:gd name="T8" fmla="*/ 549 w 1412"/>
                <a:gd name="T9" fmla="*/ 356 h 798"/>
                <a:gd name="T10" fmla="*/ 808 w 1412"/>
                <a:gd name="T11" fmla="*/ 113 h 798"/>
                <a:gd name="T12" fmla="*/ 908 w 1412"/>
                <a:gd name="T13" fmla="*/ 125 h 798"/>
                <a:gd name="T14" fmla="*/ 951 w 1412"/>
                <a:gd name="T15" fmla="*/ 102 h 798"/>
                <a:gd name="T16" fmla="*/ 1054 w 1412"/>
                <a:gd name="T17" fmla="*/ 0 h 798"/>
                <a:gd name="T18" fmla="*/ 1102 w 1412"/>
                <a:gd name="T19" fmla="*/ 11 h 798"/>
                <a:gd name="T20" fmla="*/ 1108 w 1412"/>
                <a:gd name="T21" fmla="*/ 30 h 798"/>
                <a:gd name="T22" fmla="*/ 1186 w 1412"/>
                <a:gd name="T23" fmla="*/ 36 h 798"/>
                <a:gd name="T24" fmla="*/ 1275 w 1412"/>
                <a:gd name="T25" fmla="*/ 36 h 798"/>
                <a:gd name="T26" fmla="*/ 1288 w 1412"/>
                <a:gd name="T27" fmla="*/ 69 h 798"/>
                <a:gd name="T28" fmla="*/ 1309 w 1412"/>
                <a:gd name="T29" fmla="*/ 91 h 798"/>
                <a:gd name="T30" fmla="*/ 1327 w 1412"/>
                <a:gd name="T31" fmla="*/ 80 h 798"/>
                <a:gd name="T32" fmla="*/ 1356 w 1412"/>
                <a:gd name="T33" fmla="*/ 58 h 798"/>
                <a:gd name="T34" fmla="*/ 1393 w 1412"/>
                <a:gd name="T35" fmla="*/ 63 h 798"/>
                <a:gd name="T36" fmla="*/ 1412 w 1412"/>
                <a:gd name="T37" fmla="*/ 102 h 798"/>
                <a:gd name="T38" fmla="*/ 1409 w 1412"/>
                <a:gd name="T39" fmla="*/ 171 h 798"/>
                <a:gd name="T40" fmla="*/ 1362 w 1412"/>
                <a:gd name="T41" fmla="*/ 260 h 798"/>
                <a:gd name="T42" fmla="*/ 1303 w 1412"/>
                <a:gd name="T43" fmla="*/ 340 h 798"/>
                <a:gd name="T44" fmla="*/ 1235 w 1412"/>
                <a:gd name="T45" fmla="*/ 320 h 798"/>
                <a:gd name="T46" fmla="*/ 1141 w 1412"/>
                <a:gd name="T47" fmla="*/ 445 h 798"/>
                <a:gd name="T48" fmla="*/ 1122 w 1412"/>
                <a:gd name="T49" fmla="*/ 471 h 798"/>
                <a:gd name="T50" fmla="*/ 1125 w 1412"/>
                <a:gd name="T51" fmla="*/ 510 h 798"/>
                <a:gd name="T52" fmla="*/ 1153 w 1412"/>
                <a:gd name="T53" fmla="*/ 551 h 798"/>
                <a:gd name="T54" fmla="*/ 1169 w 1412"/>
                <a:gd name="T55" fmla="*/ 649 h 798"/>
                <a:gd name="T56" fmla="*/ 1103 w 1412"/>
                <a:gd name="T57" fmla="*/ 734 h 798"/>
                <a:gd name="T58" fmla="*/ 996 w 1412"/>
                <a:gd name="T59" fmla="*/ 665 h 798"/>
                <a:gd name="T60" fmla="*/ 987 w 1412"/>
                <a:gd name="T61" fmla="*/ 610 h 798"/>
                <a:gd name="T62" fmla="*/ 952 w 1412"/>
                <a:gd name="T63" fmla="*/ 575 h 798"/>
                <a:gd name="T64" fmla="*/ 922 w 1412"/>
                <a:gd name="T65" fmla="*/ 591 h 798"/>
                <a:gd name="T66" fmla="*/ 910 w 1412"/>
                <a:gd name="T67" fmla="*/ 643 h 798"/>
                <a:gd name="T68" fmla="*/ 876 w 1412"/>
                <a:gd name="T69" fmla="*/ 643 h 798"/>
                <a:gd name="T70" fmla="*/ 830 w 1412"/>
                <a:gd name="T71" fmla="*/ 634 h 798"/>
                <a:gd name="T72" fmla="*/ 712 w 1412"/>
                <a:gd name="T73" fmla="*/ 551 h 798"/>
                <a:gd name="T74" fmla="*/ 436 w 1412"/>
                <a:gd name="T75" fmla="*/ 502 h 798"/>
                <a:gd name="T76" fmla="*/ 0 w 1412"/>
                <a:gd name="T77" fmla="*/ 798 h 798"/>
                <a:gd name="T78" fmla="*/ 2 w 1412"/>
                <a:gd name="T79" fmla="*/ 510 h 798"/>
                <a:gd name="T80" fmla="*/ 36 w 1412"/>
                <a:gd name="T81" fmla="*/ 362 h 798"/>
                <a:gd name="T82" fmla="*/ 86 w 1412"/>
                <a:gd name="T83" fmla="*/ 307 h 798"/>
                <a:gd name="T84" fmla="*/ 89 w 1412"/>
                <a:gd name="T85" fmla="*/ 176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12" h="798">
                  <a:moveTo>
                    <a:pt x="89" y="176"/>
                  </a:moveTo>
                  <a:lnTo>
                    <a:pt x="229" y="270"/>
                  </a:lnTo>
                  <a:lnTo>
                    <a:pt x="391" y="271"/>
                  </a:lnTo>
                  <a:lnTo>
                    <a:pt x="446" y="233"/>
                  </a:lnTo>
                  <a:lnTo>
                    <a:pt x="549" y="356"/>
                  </a:lnTo>
                  <a:lnTo>
                    <a:pt x="808" y="113"/>
                  </a:lnTo>
                  <a:lnTo>
                    <a:pt x="908" y="125"/>
                  </a:lnTo>
                  <a:lnTo>
                    <a:pt x="951" y="102"/>
                  </a:lnTo>
                  <a:lnTo>
                    <a:pt x="1054" y="0"/>
                  </a:lnTo>
                  <a:lnTo>
                    <a:pt x="1102" y="11"/>
                  </a:lnTo>
                  <a:lnTo>
                    <a:pt x="1108" y="30"/>
                  </a:lnTo>
                  <a:lnTo>
                    <a:pt x="1186" y="36"/>
                  </a:lnTo>
                  <a:lnTo>
                    <a:pt x="1275" y="36"/>
                  </a:lnTo>
                  <a:lnTo>
                    <a:pt x="1288" y="69"/>
                  </a:lnTo>
                  <a:lnTo>
                    <a:pt x="1309" y="91"/>
                  </a:lnTo>
                  <a:lnTo>
                    <a:pt x="1327" y="80"/>
                  </a:lnTo>
                  <a:lnTo>
                    <a:pt x="1356" y="58"/>
                  </a:lnTo>
                  <a:lnTo>
                    <a:pt x="1393" y="63"/>
                  </a:lnTo>
                  <a:lnTo>
                    <a:pt x="1412" y="102"/>
                  </a:lnTo>
                  <a:lnTo>
                    <a:pt x="1409" y="171"/>
                  </a:lnTo>
                  <a:lnTo>
                    <a:pt x="1362" y="260"/>
                  </a:lnTo>
                  <a:lnTo>
                    <a:pt x="1303" y="340"/>
                  </a:lnTo>
                  <a:lnTo>
                    <a:pt x="1235" y="320"/>
                  </a:lnTo>
                  <a:lnTo>
                    <a:pt x="1141" y="445"/>
                  </a:lnTo>
                  <a:lnTo>
                    <a:pt x="1122" y="471"/>
                  </a:lnTo>
                  <a:lnTo>
                    <a:pt x="1125" y="510"/>
                  </a:lnTo>
                  <a:lnTo>
                    <a:pt x="1153" y="551"/>
                  </a:lnTo>
                  <a:lnTo>
                    <a:pt x="1169" y="649"/>
                  </a:lnTo>
                  <a:lnTo>
                    <a:pt x="1103" y="734"/>
                  </a:lnTo>
                  <a:lnTo>
                    <a:pt x="996" y="665"/>
                  </a:lnTo>
                  <a:lnTo>
                    <a:pt x="987" y="610"/>
                  </a:lnTo>
                  <a:lnTo>
                    <a:pt x="952" y="575"/>
                  </a:lnTo>
                  <a:lnTo>
                    <a:pt x="922" y="591"/>
                  </a:lnTo>
                  <a:lnTo>
                    <a:pt x="910" y="643"/>
                  </a:lnTo>
                  <a:lnTo>
                    <a:pt x="876" y="643"/>
                  </a:lnTo>
                  <a:lnTo>
                    <a:pt x="830" y="634"/>
                  </a:lnTo>
                  <a:lnTo>
                    <a:pt x="712" y="551"/>
                  </a:lnTo>
                  <a:lnTo>
                    <a:pt x="436" y="502"/>
                  </a:lnTo>
                  <a:lnTo>
                    <a:pt x="0" y="798"/>
                  </a:lnTo>
                  <a:lnTo>
                    <a:pt x="2" y="510"/>
                  </a:lnTo>
                  <a:lnTo>
                    <a:pt x="36" y="362"/>
                  </a:lnTo>
                  <a:lnTo>
                    <a:pt x="86" y="307"/>
                  </a:lnTo>
                  <a:lnTo>
                    <a:pt x="89" y="176"/>
                  </a:lnTo>
                  <a:close/>
                </a:path>
              </a:pathLst>
            </a:custGeom>
            <a:solidFill>
              <a:srgbClr val="0C3213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235569" name="Group 49"/>
          <p:cNvGrpSpPr>
            <a:grpSpLocks/>
          </p:cNvGrpSpPr>
          <p:nvPr/>
        </p:nvGrpSpPr>
        <p:grpSpPr bwMode="auto">
          <a:xfrm>
            <a:off x="6742113" y="2513013"/>
            <a:ext cx="323850" cy="452437"/>
            <a:chOff x="4247" y="1583"/>
            <a:chExt cx="204" cy="285"/>
          </a:xfrm>
        </p:grpSpPr>
        <p:sp>
          <p:nvSpPr>
            <p:cNvPr id="235570" name="Freeform 50"/>
            <p:cNvSpPr>
              <a:spLocks noChangeAspect="1"/>
            </p:cNvSpPr>
            <p:nvPr/>
          </p:nvSpPr>
          <p:spPr bwMode="auto">
            <a:xfrm>
              <a:off x="4327" y="1583"/>
              <a:ext cx="68" cy="80"/>
            </a:xfrm>
            <a:custGeom>
              <a:avLst/>
              <a:gdLst>
                <a:gd name="T0" fmla="*/ 42 w 379"/>
                <a:gd name="T1" fmla="*/ 0 h 443"/>
                <a:gd name="T2" fmla="*/ 0 w 379"/>
                <a:gd name="T3" fmla="*/ 31 h 443"/>
                <a:gd name="T4" fmla="*/ 0 w 379"/>
                <a:gd name="T5" fmla="*/ 62 h 443"/>
                <a:gd name="T6" fmla="*/ 3 w 379"/>
                <a:gd name="T7" fmla="*/ 121 h 443"/>
                <a:gd name="T8" fmla="*/ 37 w 379"/>
                <a:gd name="T9" fmla="*/ 169 h 443"/>
                <a:gd name="T10" fmla="*/ 37 w 379"/>
                <a:gd name="T11" fmla="*/ 215 h 443"/>
                <a:gd name="T12" fmla="*/ 72 w 379"/>
                <a:gd name="T13" fmla="*/ 259 h 443"/>
                <a:gd name="T14" fmla="*/ 62 w 379"/>
                <a:gd name="T15" fmla="*/ 343 h 443"/>
                <a:gd name="T16" fmla="*/ 177 w 379"/>
                <a:gd name="T17" fmla="*/ 381 h 443"/>
                <a:gd name="T18" fmla="*/ 218 w 379"/>
                <a:gd name="T19" fmla="*/ 443 h 443"/>
                <a:gd name="T20" fmla="*/ 371 w 379"/>
                <a:gd name="T21" fmla="*/ 307 h 443"/>
                <a:gd name="T22" fmla="*/ 379 w 379"/>
                <a:gd name="T23" fmla="*/ 151 h 443"/>
                <a:gd name="T24" fmla="*/ 318 w 379"/>
                <a:gd name="T25" fmla="*/ 121 h 443"/>
                <a:gd name="T26" fmla="*/ 241 w 379"/>
                <a:gd name="T27" fmla="*/ 110 h 443"/>
                <a:gd name="T28" fmla="*/ 208 w 379"/>
                <a:gd name="T29" fmla="*/ 57 h 443"/>
                <a:gd name="T30" fmla="*/ 123 w 379"/>
                <a:gd name="T31" fmla="*/ 48 h 443"/>
                <a:gd name="T32" fmla="*/ 111 w 379"/>
                <a:gd name="T33" fmla="*/ 72 h 443"/>
                <a:gd name="T34" fmla="*/ 67 w 379"/>
                <a:gd name="T35" fmla="*/ 80 h 443"/>
                <a:gd name="T36" fmla="*/ 57 w 379"/>
                <a:gd name="T37" fmla="*/ 67 h 443"/>
                <a:gd name="T38" fmla="*/ 52 w 379"/>
                <a:gd name="T39" fmla="*/ 41 h 443"/>
                <a:gd name="T40" fmla="*/ 69 w 379"/>
                <a:gd name="T41" fmla="*/ 38 h 443"/>
                <a:gd name="T42" fmla="*/ 72 w 379"/>
                <a:gd name="T43" fmla="*/ 6 h 443"/>
                <a:gd name="T44" fmla="*/ 42 w 379"/>
                <a:gd name="T45" fmla="*/ 0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79" h="443">
                  <a:moveTo>
                    <a:pt x="42" y="0"/>
                  </a:moveTo>
                  <a:lnTo>
                    <a:pt x="0" y="31"/>
                  </a:lnTo>
                  <a:lnTo>
                    <a:pt x="0" y="62"/>
                  </a:lnTo>
                  <a:lnTo>
                    <a:pt x="3" y="121"/>
                  </a:lnTo>
                  <a:lnTo>
                    <a:pt x="37" y="169"/>
                  </a:lnTo>
                  <a:lnTo>
                    <a:pt x="37" y="215"/>
                  </a:lnTo>
                  <a:lnTo>
                    <a:pt x="72" y="259"/>
                  </a:lnTo>
                  <a:lnTo>
                    <a:pt x="62" y="343"/>
                  </a:lnTo>
                  <a:lnTo>
                    <a:pt x="177" y="381"/>
                  </a:lnTo>
                  <a:lnTo>
                    <a:pt x="218" y="443"/>
                  </a:lnTo>
                  <a:lnTo>
                    <a:pt x="371" y="307"/>
                  </a:lnTo>
                  <a:lnTo>
                    <a:pt x="379" y="151"/>
                  </a:lnTo>
                  <a:lnTo>
                    <a:pt x="318" y="121"/>
                  </a:lnTo>
                  <a:lnTo>
                    <a:pt x="241" y="110"/>
                  </a:lnTo>
                  <a:lnTo>
                    <a:pt x="208" y="57"/>
                  </a:lnTo>
                  <a:lnTo>
                    <a:pt x="123" y="48"/>
                  </a:lnTo>
                  <a:lnTo>
                    <a:pt x="111" y="72"/>
                  </a:lnTo>
                  <a:lnTo>
                    <a:pt x="67" y="80"/>
                  </a:lnTo>
                  <a:lnTo>
                    <a:pt x="57" y="67"/>
                  </a:lnTo>
                  <a:lnTo>
                    <a:pt x="52" y="41"/>
                  </a:lnTo>
                  <a:lnTo>
                    <a:pt x="69" y="38"/>
                  </a:lnTo>
                  <a:lnTo>
                    <a:pt x="72" y="6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35571" name="Freeform 51"/>
            <p:cNvSpPr>
              <a:spLocks noChangeAspect="1"/>
            </p:cNvSpPr>
            <p:nvPr/>
          </p:nvSpPr>
          <p:spPr bwMode="auto">
            <a:xfrm>
              <a:off x="4329" y="1638"/>
              <a:ext cx="122" cy="230"/>
            </a:xfrm>
            <a:custGeom>
              <a:avLst/>
              <a:gdLst>
                <a:gd name="T0" fmla="*/ 0 w 679"/>
                <a:gd name="T1" fmla="*/ 392 h 1276"/>
                <a:gd name="T2" fmla="*/ 103 w 679"/>
                <a:gd name="T3" fmla="*/ 411 h 1276"/>
                <a:gd name="T4" fmla="*/ 94 w 679"/>
                <a:gd name="T5" fmla="*/ 455 h 1276"/>
                <a:gd name="T6" fmla="*/ 47 w 679"/>
                <a:gd name="T7" fmla="*/ 507 h 1276"/>
                <a:gd name="T8" fmla="*/ 56 w 679"/>
                <a:gd name="T9" fmla="*/ 544 h 1276"/>
                <a:gd name="T10" fmla="*/ 124 w 679"/>
                <a:gd name="T11" fmla="*/ 600 h 1276"/>
                <a:gd name="T12" fmla="*/ 280 w 679"/>
                <a:gd name="T13" fmla="*/ 661 h 1276"/>
                <a:gd name="T14" fmla="*/ 323 w 679"/>
                <a:gd name="T15" fmla="*/ 691 h 1276"/>
                <a:gd name="T16" fmla="*/ 383 w 679"/>
                <a:gd name="T17" fmla="*/ 857 h 1276"/>
                <a:gd name="T18" fmla="*/ 506 w 679"/>
                <a:gd name="T19" fmla="*/ 1149 h 1276"/>
                <a:gd name="T20" fmla="*/ 616 w 679"/>
                <a:gd name="T21" fmla="*/ 1276 h 1276"/>
                <a:gd name="T22" fmla="*/ 679 w 679"/>
                <a:gd name="T23" fmla="*/ 979 h 1276"/>
                <a:gd name="T24" fmla="*/ 598 w 679"/>
                <a:gd name="T25" fmla="*/ 966 h 1276"/>
                <a:gd name="T26" fmla="*/ 558 w 679"/>
                <a:gd name="T27" fmla="*/ 911 h 1276"/>
                <a:gd name="T28" fmla="*/ 507 w 679"/>
                <a:gd name="T29" fmla="*/ 923 h 1276"/>
                <a:gd name="T30" fmla="*/ 491 w 679"/>
                <a:gd name="T31" fmla="*/ 946 h 1276"/>
                <a:gd name="T32" fmla="*/ 441 w 679"/>
                <a:gd name="T33" fmla="*/ 948 h 1276"/>
                <a:gd name="T34" fmla="*/ 393 w 679"/>
                <a:gd name="T35" fmla="*/ 832 h 1276"/>
                <a:gd name="T36" fmla="*/ 442 w 679"/>
                <a:gd name="T37" fmla="*/ 702 h 1276"/>
                <a:gd name="T38" fmla="*/ 372 w 679"/>
                <a:gd name="T39" fmla="*/ 728 h 1276"/>
                <a:gd name="T40" fmla="*/ 359 w 679"/>
                <a:gd name="T41" fmla="*/ 490 h 1276"/>
                <a:gd name="T42" fmla="*/ 437 w 679"/>
                <a:gd name="T43" fmla="*/ 295 h 1276"/>
                <a:gd name="T44" fmla="*/ 549 w 679"/>
                <a:gd name="T45" fmla="*/ 306 h 1276"/>
                <a:gd name="T46" fmla="*/ 598 w 679"/>
                <a:gd name="T47" fmla="*/ 252 h 1276"/>
                <a:gd name="T48" fmla="*/ 481 w 679"/>
                <a:gd name="T49" fmla="*/ 217 h 1276"/>
                <a:gd name="T50" fmla="*/ 479 w 679"/>
                <a:gd name="T51" fmla="*/ 166 h 1276"/>
                <a:gd name="T52" fmla="*/ 505 w 679"/>
                <a:gd name="T53" fmla="*/ 126 h 1276"/>
                <a:gd name="T54" fmla="*/ 483 w 679"/>
                <a:gd name="T55" fmla="*/ 77 h 1276"/>
                <a:gd name="T56" fmla="*/ 406 w 679"/>
                <a:gd name="T57" fmla="*/ 86 h 1276"/>
                <a:gd name="T58" fmla="*/ 365 w 679"/>
                <a:gd name="T59" fmla="*/ 31 h 1276"/>
                <a:gd name="T60" fmla="*/ 365 w 679"/>
                <a:gd name="T61" fmla="*/ 0 h 1276"/>
                <a:gd name="T62" fmla="*/ 210 w 679"/>
                <a:gd name="T63" fmla="*/ 135 h 1276"/>
                <a:gd name="T64" fmla="*/ 199 w 679"/>
                <a:gd name="T65" fmla="*/ 147 h 1276"/>
                <a:gd name="T66" fmla="*/ 66 w 679"/>
                <a:gd name="T67" fmla="*/ 327 h 1276"/>
                <a:gd name="T68" fmla="*/ 61 w 679"/>
                <a:gd name="T69" fmla="*/ 313 h 1276"/>
                <a:gd name="T70" fmla="*/ 0 w 679"/>
                <a:gd name="T71" fmla="*/ 392 h 1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79" h="1276">
                  <a:moveTo>
                    <a:pt x="0" y="392"/>
                  </a:moveTo>
                  <a:lnTo>
                    <a:pt x="103" y="411"/>
                  </a:lnTo>
                  <a:lnTo>
                    <a:pt x="94" y="455"/>
                  </a:lnTo>
                  <a:lnTo>
                    <a:pt x="47" y="507"/>
                  </a:lnTo>
                  <a:lnTo>
                    <a:pt x="56" y="544"/>
                  </a:lnTo>
                  <a:lnTo>
                    <a:pt x="124" y="600"/>
                  </a:lnTo>
                  <a:lnTo>
                    <a:pt x="280" y="661"/>
                  </a:lnTo>
                  <a:lnTo>
                    <a:pt x="323" y="691"/>
                  </a:lnTo>
                  <a:lnTo>
                    <a:pt x="383" y="857"/>
                  </a:lnTo>
                  <a:lnTo>
                    <a:pt x="506" y="1149"/>
                  </a:lnTo>
                  <a:lnTo>
                    <a:pt x="616" y="1276"/>
                  </a:lnTo>
                  <a:lnTo>
                    <a:pt x="679" y="979"/>
                  </a:lnTo>
                  <a:lnTo>
                    <a:pt x="598" y="966"/>
                  </a:lnTo>
                  <a:lnTo>
                    <a:pt x="558" y="911"/>
                  </a:lnTo>
                  <a:lnTo>
                    <a:pt x="507" y="923"/>
                  </a:lnTo>
                  <a:lnTo>
                    <a:pt x="491" y="946"/>
                  </a:lnTo>
                  <a:lnTo>
                    <a:pt x="441" y="948"/>
                  </a:lnTo>
                  <a:lnTo>
                    <a:pt x="393" y="832"/>
                  </a:lnTo>
                  <a:lnTo>
                    <a:pt x="442" y="702"/>
                  </a:lnTo>
                  <a:lnTo>
                    <a:pt x="372" y="728"/>
                  </a:lnTo>
                  <a:lnTo>
                    <a:pt x="359" y="490"/>
                  </a:lnTo>
                  <a:lnTo>
                    <a:pt x="437" y="295"/>
                  </a:lnTo>
                  <a:lnTo>
                    <a:pt x="549" y="306"/>
                  </a:lnTo>
                  <a:lnTo>
                    <a:pt x="598" y="252"/>
                  </a:lnTo>
                  <a:lnTo>
                    <a:pt x="481" y="217"/>
                  </a:lnTo>
                  <a:lnTo>
                    <a:pt x="479" y="166"/>
                  </a:lnTo>
                  <a:lnTo>
                    <a:pt x="505" y="126"/>
                  </a:lnTo>
                  <a:lnTo>
                    <a:pt x="483" y="77"/>
                  </a:lnTo>
                  <a:lnTo>
                    <a:pt x="406" y="86"/>
                  </a:lnTo>
                  <a:lnTo>
                    <a:pt x="365" y="31"/>
                  </a:lnTo>
                  <a:lnTo>
                    <a:pt x="365" y="0"/>
                  </a:lnTo>
                  <a:lnTo>
                    <a:pt x="210" y="135"/>
                  </a:lnTo>
                  <a:lnTo>
                    <a:pt x="199" y="147"/>
                  </a:lnTo>
                  <a:lnTo>
                    <a:pt x="66" y="327"/>
                  </a:lnTo>
                  <a:lnTo>
                    <a:pt x="61" y="313"/>
                  </a:lnTo>
                  <a:lnTo>
                    <a:pt x="0" y="392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35572" name="Freeform 52"/>
            <p:cNvSpPr>
              <a:spLocks noChangeAspect="1"/>
            </p:cNvSpPr>
            <p:nvPr/>
          </p:nvSpPr>
          <p:spPr bwMode="auto">
            <a:xfrm>
              <a:off x="4247" y="1713"/>
              <a:ext cx="71" cy="92"/>
            </a:xfrm>
            <a:custGeom>
              <a:avLst/>
              <a:gdLst>
                <a:gd name="T0" fmla="*/ 384 w 395"/>
                <a:gd name="T1" fmla="*/ 66 h 507"/>
                <a:gd name="T2" fmla="*/ 395 w 395"/>
                <a:gd name="T3" fmla="*/ 232 h 507"/>
                <a:gd name="T4" fmla="*/ 321 w 395"/>
                <a:gd name="T5" fmla="*/ 313 h 507"/>
                <a:gd name="T6" fmla="*/ 251 w 395"/>
                <a:gd name="T7" fmla="*/ 507 h 507"/>
                <a:gd name="T8" fmla="*/ 181 w 395"/>
                <a:gd name="T9" fmla="*/ 313 h 507"/>
                <a:gd name="T10" fmla="*/ 137 w 395"/>
                <a:gd name="T11" fmla="*/ 255 h 507"/>
                <a:gd name="T12" fmla="*/ 76 w 395"/>
                <a:gd name="T13" fmla="*/ 239 h 507"/>
                <a:gd name="T14" fmla="*/ 55 w 395"/>
                <a:gd name="T15" fmla="*/ 169 h 507"/>
                <a:gd name="T16" fmla="*/ 20 w 395"/>
                <a:gd name="T17" fmla="*/ 180 h 507"/>
                <a:gd name="T18" fmla="*/ 0 w 395"/>
                <a:gd name="T19" fmla="*/ 133 h 507"/>
                <a:gd name="T20" fmla="*/ 2 w 395"/>
                <a:gd name="T21" fmla="*/ 94 h 507"/>
                <a:gd name="T22" fmla="*/ 36 w 395"/>
                <a:gd name="T23" fmla="*/ 120 h 507"/>
                <a:gd name="T24" fmla="*/ 104 w 395"/>
                <a:gd name="T25" fmla="*/ 126 h 507"/>
                <a:gd name="T26" fmla="*/ 93 w 395"/>
                <a:gd name="T27" fmla="*/ 0 h 507"/>
                <a:gd name="T28" fmla="*/ 181 w 395"/>
                <a:gd name="T29" fmla="*/ 3 h 507"/>
                <a:gd name="T30" fmla="*/ 239 w 395"/>
                <a:gd name="T31" fmla="*/ 24 h 507"/>
                <a:gd name="T32" fmla="*/ 270 w 395"/>
                <a:gd name="T33" fmla="*/ 57 h 507"/>
                <a:gd name="T34" fmla="*/ 356 w 395"/>
                <a:gd name="T35" fmla="*/ 79 h 507"/>
                <a:gd name="T36" fmla="*/ 384 w 395"/>
                <a:gd name="T37" fmla="*/ 66 h 5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5" h="507">
                  <a:moveTo>
                    <a:pt x="384" y="66"/>
                  </a:moveTo>
                  <a:lnTo>
                    <a:pt x="395" y="232"/>
                  </a:lnTo>
                  <a:lnTo>
                    <a:pt x="321" y="313"/>
                  </a:lnTo>
                  <a:lnTo>
                    <a:pt x="251" y="507"/>
                  </a:lnTo>
                  <a:lnTo>
                    <a:pt x="181" y="313"/>
                  </a:lnTo>
                  <a:lnTo>
                    <a:pt x="137" y="255"/>
                  </a:lnTo>
                  <a:lnTo>
                    <a:pt x="76" y="239"/>
                  </a:lnTo>
                  <a:lnTo>
                    <a:pt x="55" y="169"/>
                  </a:lnTo>
                  <a:lnTo>
                    <a:pt x="20" y="180"/>
                  </a:lnTo>
                  <a:lnTo>
                    <a:pt x="0" y="133"/>
                  </a:lnTo>
                  <a:lnTo>
                    <a:pt x="2" y="94"/>
                  </a:lnTo>
                  <a:lnTo>
                    <a:pt x="36" y="120"/>
                  </a:lnTo>
                  <a:lnTo>
                    <a:pt x="104" y="126"/>
                  </a:lnTo>
                  <a:lnTo>
                    <a:pt x="93" y="0"/>
                  </a:lnTo>
                  <a:lnTo>
                    <a:pt x="181" y="3"/>
                  </a:lnTo>
                  <a:lnTo>
                    <a:pt x="239" y="24"/>
                  </a:lnTo>
                  <a:lnTo>
                    <a:pt x="270" y="57"/>
                  </a:lnTo>
                  <a:lnTo>
                    <a:pt x="356" y="79"/>
                  </a:lnTo>
                  <a:lnTo>
                    <a:pt x="384" y="66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35573" name="Freeform 53"/>
            <p:cNvSpPr>
              <a:spLocks noChangeAspect="1"/>
            </p:cNvSpPr>
            <p:nvPr/>
          </p:nvSpPr>
          <p:spPr bwMode="auto">
            <a:xfrm>
              <a:off x="4274" y="1624"/>
              <a:ext cx="66" cy="104"/>
            </a:xfrm>
            <a:custGeom>
              <a:avLst/>
              <a:gdLst>
                <a:gd name="T0" fmla="*/ 205 w 366"/>
                <a:gd name="T1" fmla="*/ 0 h 573"/>
                <a:gd name="T2" fmla="*/ 140 w 366"/>
                <a:gd name="T3" fmla="*/ 23 h 573"/>
                <a:gd name="T4" fmla="*/ 142 w 366"/>
                <a:gd name="T5" fmla="*/ 74 h 573"/>
                <a:gd name="T6" fmla="*/ 102 w 366"/>
                <a:gd name="T7" fmla="*/ 81 h 573"/>
                <a:gd name="T8" fmla="*/ 170 w 366"/>
                <a:gd name="T9" fmla="*/ 95 h 573"/>
                <a:gd name="T10" fmla="*/ 161 w 366"/>
                <a:gd name="T11" fmla="*/ 151 h 573"/>
                <a:gd name="T12" fmla="*/ 114 w 366"/>
                <a:gd name="T13" fmla="*/ 165 h 573"/>
                <a:gd name="T14" fmla="*/ 172 w 366"/>
                <a:gd name="T15" fmla="*/ 161 h 573"/>
                <a:gd name="T16" fmla="*/ 156 w 366"/>
                <a:gd name="T17" fmla="*/ 208 h 573"/>
                <a:gd name="T18" fmla="*/ 135 w 366"/>
                <a:gd name="T19" fmla="*/ 231 h 573"/>
                <a:gd name="T20" fmla="*/ 70 w 366"/>
                <a:gd name="T21" fmla="*/ 228 h 573"/>
                <a:gd name="T22" fmla="*/ 0 w 366"/>
                <a:gd name="T23" fmla="*/ 343 h 573"/>
                <a:gd name="T24" fmla="*/ 77 w 366"/>
                <a:gd name="T25" fmla="*/ 388 h 573"/>
                <a:gd name="T26" fmla="*/ 30 w 366"/>
                <a:gd name="T27" fmla="*/ 497 h 573"/>
                <a:gd name="T28" fmla="*/ 86 w 366"/>
                <a:gd name="T29" fmla="*/ 514 h 573"/>
                <a:gd name="T30" fmla="*/ 119 w 366"/>
                <a:gd name="T31" fmla="*/ 551 h 573"/>
                <a:gd name="T32" fmla="*/ 165 w 366"/>
                <a:gd name="T33" fmla="*/ 567 h 573"/>
                <a:gd name="T34" fmla="*/ 208 w 366"/>
                <a:gd name="T35" fmla="*/ 573 h 573"/>
                <a:gd name="T36" fmla="*/ 235 w 366"/>
                <a:gd name="T37" fmla="*/ 564 h 573"/>
                <a:gd name="T38" fmla="*/ 366 w 366"/>
                <a:gd name="T39" fmla="*/ 397 h 573"/>
                <a:gd name="T40" fmla="*/ 205 w 366"/>
                <a:gd name="T41" fmla="*/ 0 h 5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6" h="573">
                  <a:moveTo>
                    <a:pt x="205" y="0"/>
                  </a:moveTo>
                  <a:lnTo>
                    <a:pt x="140" y="23"/>
                  </a:lnTo>
                  <a:lnTo>
                    <a:pt x="142" y="74"/>
                  </a:lnTo>
                  <a:lnTo>
                    <a:pt x="102" y="81"/>
                  </a:lnTo>
                  <a:lnTo>
                    <a:pt x="170" y="95"/>
                  </a:lnTo>
                  <a:lnTo>
                    <a:pt x="161" y="151"/>
                  </a:lnTo>
                  <a:lnTo>
                    <a:pt x="114" y="165"/>
                  </a:lnTo>
                  <a:lnTo>
                    <a:pt x="172" y="161"/>
                  </a:lnTo>
                  <a:lnTo>
                    <a:pt x="156" y="208"/>
                  </a:lnTo>
                  <a:lnTo>
                    <a:pt x="135" y="231"/>
                  </a:lnTo>
                  <a:lnTo>
                    <a:pt x="70" y="228"/>
                  </a:lnTo>
                  <a:lnTo>
                    <a:pt x="0" y="343"/>
                  </a:lnTo>
                  <a:lnTo>
                    <a:pt x="77" y="388"/>
                  </a:lnTo>
                  <a:lnTo>
                    <a:pt x="30" y="497"/>
                  </a:lnTo>
                  <a:lnTo>
                    <a:pt x="86" y="514"/>
                  </a:lnTo>
                  <a:lnTo>
                    <a:pt x="119" y="551"/>
                  </a:lnTo>
                  <a:lnTo>
                    <a:pt x="165" y="567"/>
                  </a:lnTo>
                  <a:lnTo>
                    <a:pt x="208" y="573"/>
                  </a:lnTo>
                  <a:lnTo>
                    <a:pt x="235" y="564"/>
                  </a:lnTo>
                  <a:lnTo>
                    <a:pt x="366" y="397"/>
                  </a:lnTo>
                  <a:lnTo>
                    <a:pt x="205" y="0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35574" name="Freeform 54"/>
            <p:cNvSpPr>
              <a:spLocks noChangeAspect="1"/>
            </p:cNvSpPr>
            <p:nvPr/>
          </p:nvSpPr>
          <p:spPr bwMode="auto">
            <a:xfrm>
              <a:off x="4311" y="1610"/>
              <a:ext cx="55" cy="87"/>
            </a:xfrm>
            <a:custGeom>
              <a:avLst/>
              <a:gdLst>
                <a:gd name="T0" fmla="*/ 107 w 301"/>
                <a:gd name="T1" fmla="*/ 0 h 479"/>
                <a:gd name="T2" fmla="*/ 0 w 301"/>
                <a:gd name="T3" fmla="*/ 77 h 479"/>
                <a:gd name="T4" fmla="*/ 163 w 301"/>
                <a:gd name="T5" fmla="*/ 479 h 479"/>
                <a:gd name="T6" fmla="*/ 301 w 301"/>
                <a:gd name="T7" fmla="*/ 289 h 479"/>
                <a:gd name="T8" fmla="*/ 263 w 301"/>
                <a:gd name="T9" fmla="*/ 228 h 479"/>
                <a:gd name="T10" fmla="*/ 150 w 301"/>
                <a:gd name="T11" fmla="*/ 190 h 479"/>
                <a:gd name="T12" fmla="*/ 158 w 301"/>
                <a:gd name="T13" fmla="*/ 102 h 479"/>
                <a:gd name="T14" fmla="*/ 123 w 301"/>
                <a:gd name="T15" fmla="*/ 62 h 479"/>
                <a:gd name="T16" fmla="*/ 120 w 301"/>
                <a:gd name="T17" fmla="*/ 15 h 479"/>
                <a:gd name="T18" fmla="*/ 107 w 301"/>
                <a:gd name="T19" fmla="*/ 0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1" h="479">
                  <a:moveTo>
                    <a:pt x="107" y="0"/>
                  </a:moveTo>
                  <a:lnTo>
                    <a:pt x="0" y="77"/>
                  </a:lnTo>
                  <a:lnTo>
                    <a:pt x="163" y="479"/>
                  </a:lnTo>
                  <a:lnTo>
                    <a:pt x="301" y="289"/>
                  </a:lnTo>
                  <a:lnTo>
                    <a:pt x="263" y="228"/>
                  </a:lnTo>
                  <a:lnTo>
                    <a:pt x="150" y="190"/>
                  </a:lnTo>
                  <a:lnTo>
                    <a:pt x="158" y="102"/>
                  </a:lnTo>
                  <a:lnTo>
                    <a:pt x="123" y="62"/>
                  </a:lnTo>
                  <a:lnTo>
                    <a:pt x="120" y="15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235575" name="Group 55"/>
          <p:cNvGrpSpPr>
            <a:grpSpLocks/>
          </p:cNvGrpSpPr>
          <p:nvPr/>
        </p:nvGrpSpPr>
        <p:grpSpPr bwMode="auto">
          <a:xfrm>
            <a:off x="6337300" y="1631950"/>
            <a:ext cx="884238" cy="820738"/>
            <a:chOff x="3992" y="1028"/>
            <a:chExt cx="557" cy="517"/>
          </a:xfrm>
        </p:grpSpPr>
        <p:sp>
          <p:nvSpPr>
            <p:cNvPr id="235576" name="Freeform 56"/>
            <p:cNvSpPr>
              <a:spLocks noChangeAspect="1"/>
            </p:cNvSpPr>
            <p:nvPr/>
          </p:nvSpPr>
          <p:spPr bwMode="auto">
            <a:xfrm>
              <a:off x="4203" y="1161"/>
              <a:ext cx="139" cy="84"/>
            </a:xfrm>
            <a:custGeom>
              <a:avLst/>
              <a:gdLst>
                <a:gd name="T0" fmla="*/ 287 w 771"/>
                <a:gd name="T1" fmla="*/ 27 h 464"/>
                <a:gd name="T2" fmla="*/ 297 w 771"/>
                <a:gd name="T3" fmla="*/ 37 h 464"/>
                <a:gd name="T4" fmla="*/ 398 w 771"/>
                <a:gd name="T5" fmla="*/ 48 h 464"/>
                <a:gd name="T6" fmla="*/ 446 w 771"/>
                <a:gd name="T7" fmla="*/ 4 h 464"/>
                <a:gd name="T8" fmla="*/ 570 w 771"/>
                <a:gd name="T9" fmla="*/ 0 h 464"/>
                <a:gd name="T10" fmla="*/ 719 w 771"/>
                <a:gd name="T11" fmla="*/ 134 h 464"/>
                <a:gd name="T12" fmla="*/ 771 w 771"/>
                <a:gd name="T13" fmla="*/ 220 h 464"/>
                <a:gd name="T14" fmla="*/ 718 w 771"/>
                <a:gd name="T15" fmla="*/ 324 h 464"/>
                <a:gd name="T16" fmla="*/ 652 w 771"/>
                <a:gd name="T17" fmla="*/ 371 h 464"/>
                <a:gd name="T18" fmla="*/ 673 w 771"/>
                <a:gd name="T19" fmla="*/ 438 h 464"/>
                <a:gd name="T20" fmla="*/ 633 w 771"/>
                <a:gd name="T21" fmla="*/ 464 h 464"/>
                <a:gd name="T22" fmla="*/ 519 w 771"/>
                <a:gd name="T23" fmla="*/ 365 h 464"/>
                <a:gd name="T24" fmla="*/ 0 w 771"/>
                <a:gd name="T25" fmla="*/ 360 h 464"/>
                <a:gd name="T26" fmla="*/ 77 w 771"/>
                <a:gd name="T27" fmla="*/ 279 h 464"/>
                <a:gd name="T28" fmla="*/ 110 w 771"/>
                <a:gd name="T29" fmla="*/ 291 h 464"/>
                <a:gd name="T30" fmla="*/ 144 w 771"/>
                <a:gd name="T31" fmla="*/ 292 h 464"/>
                <a:gd name="T32" fmla="*/ 157 w 771"/>
                <a:gd name="T33" fmla="*/ 261 h 464"/>
                <a:gd name="T34" fmla="*/ 135 w 771"/>
                <a:gd name="T35" fmla="*/ 130 h 464"/>
                <a:gd name="T36" fmla="*/ 188 w 771"/>
                <a:gd name="T37" fmla="*/ 128 h 464"/>
                <a:gd name="T38" fmla="*/ 187 w 771"/>
                <a:gd name="T39" fmla="*/ 82 h 464"/>
                <a:gd name="T40" fmla="*/ 287 w 771"/>
                <a:gd name="T41" fmla="*/ 27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71" h="464">
                  <a:moveTo>
                    <a:pt x="287" y="27"/>
                  </a:moveTo>
                  <a:lnTo>
                    <a:pt x="297" y="37"/>
                  </a:lnTo>
                  <a:lnTo>
                    <a:pt x="398" y="48"/>
                  </a:lnTo>
                  <a:lnTo>
                    <a:pt x="446" y="4"/>
                  </a:lnTo>
                  <a:lnTo>
                    <a:pt x="570" y="0"/>
                  </a:lnTo>
                  <a:lnTo>
                    <a:pt x="719" y="134"/>
                  </a:lnTo>
                  <a:lnTo>
                    <a:pt x="771" y="220"/>
                  </a:lnTo>
                  <a:lnTo>
                    <a:pt x="718" y="324"/>
                  </a:lnTo>
                  <a:lnTo>
                    <a:pt x="652" y="371"/>
                  </a:lnTo>
                  <a:lnTo>
                    <a:pt x="673" y="438"/>
                  </a:lnTo>
                  <a:lnTo>
                    <a:pt x="633" y="464"/>
                  </a:lnTo>
                  <a:lnTo>
                    <a:pt x="519" y="365"/>
                  </a:lnTo>
                  <a:lnTo>
                    <a:pt x="0" y="360"/>
                  </a:lnTo>
                  <a:lnTo>
                    <a:pt x="77" y="279"/>
                  </a:lnTo>
                  <a:lnTo>
                    <a:pt x="110" y="291"/>
                  </a:lnTo>
                  <a:lnTo>
                    <a:pt x="144" y="292"/>
                  </a:lnTo>
                  <a:lnTo>
                    <a:pt x="157" y="261"/>
                  </a:lnTo>
                  <a:lnTo>
                    <a:pt x="135" y="130"/>
                  </a:lnTo>
                  <a:lnTo>
                    <a:pt x="188" y="128"/>
                  </a:lnTo>
                  <a:lnTo>
                    <a:pt x="187" y="82"/>
                  </a:lnTo>
                  <a:lnTo>
                    <a:pt x="287" y="27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35577" name="Freeform 57"/>
            <p:cNvSpPr>
              <a:spLocks noChangeAspect="1"/>
            </p:cNvSpPr>
            <p:nvPr/>
          </p:nvSpPr>
          <p:spPr bwMode="auto">
            <a:xfrm>
              <a:off x="4135" y="1116"/>
              <a:ext cx="120" cy="110"/>
            </a:xfrm>
            <a:custGeom>
              <a:avLst/>
              <a:gdLst>
                <a:gd name="T0" fmla="*/ 385 w 671"/>
                <a:gd name="T1" fmla="*/ 0 h 607"/>
                <a:gd name="T2" fmla="*/ 442 w 671"/>
                <a:gd name="T3" fmla="*/ 80 h 607"/>
                <a:gd name="T4" fmla="*/ 533 w 671"/>
                <a:gd name="T5" fmla="*/ 80 h 607"/>
                <a:gd name="T6" fmla="*/ 558 w 671"/>
                <a:gd name="T7" fmla="*/ 101 h 607"/>
                <a:gd name="T8" fmla="*/ 572 w 671"/>
                <a:gd name="T9" fmla="*/ 139 h 607"/>
                <a:gd name="T10" fmla="*/ 671 w 671"/>
                <a:gd name="T11" fmla="*/ 274 h 607"/>
                <a:gd name="T12" fmla="*/ 569 w 671"/>
                <a:gd name="T13" fmla="*/ 328 h 607"/>
                <a:gd name="T14" fmla="*/ 572 w 671"/>
                <a:gd name="T15" fmla="*/ 375 h 607"/>
                <a:gd name="T16" fmla="*/ 517 w 671"/>
                <a:gd name="T17" fmla="*/ 379 h 607"/>
                <a:gd name="T18" fmla="*/ 539 w 671"/>
                <a:gd name="T19" fmla="*/ 506 h 607"/>
                <a:gd name="T20" fmla="*/ 526 w 671"/>
                <a:gd name="T21" fmla="*/ 539 h 607"/>
                <a:gd name="T22" fmla="*/ 493 w 671"/>
                <a:gd name="T23" fmla="*/ 539 h 607"/>
                <a:gd name="T24" fmla="*/ 459 w 671"/>
                <a:gd name="T25" fmla="*/ 526 h 607"/>
                <a:gd name="T26" fmla="*/ 382 w 671"/>
                <a:gd name="T27" fmla="*/ 607 h 607"/>
                <a:gd name="T28" fmla="*/ 0 w 671"/>
                <a:gd name="T29" fmla="*/ 607 h 607"/>
                <a:gd name="T30" fmla="*/ 1 w 671"/>
                <a:gd name="T31" fmla="*/ 581 h 607"/>
                <a:gd name="T32" fmla="*/ 81 w 671"/>
                <a:gd name="T33" fmla="*/ 556 h 607"/>
                <a:gd name="T34" fmla="*/ 112 w 671"/>
                <a:gd name="T35" fmla="*/ 439 h 607"/>
                <a:gd name="T36" fmla="*/ 101 w 671"/>
                <a:gd name="T37" fmla="*/ 387 h 607"/>
                <a:gd name="T38" fmla="*/ 106 w 671"/>
                <a:gd name="T39" fmla="*/ 325 h 607"/>
                <a:gd name="T40" fmla="*/ 136 w 671"/>
                <a:gd name="T41" fmla="*/ 274 h 607"/>
                <a:gd name="T42" fmla="*/ 81 w 671"/>
                <a:gd name="T43" fmla="*/ 199 h 607"/>
                <a:gd name="T44" fmla="*/ 116 w 671"/>
                <a:gd name="T45" fmla="*/ 134 h 607"/>
                <a:gd name="T46" fmla="*/ 220 w 671"/>
                <a:gd name="T47" fmla="*/ 86 h 607"/>
                <a:gd name="T48" fmla="*/ 236 w 671"/>
                <a:gd name="T49" fmla="*/ 104 h 607"/>
                <a:gd name="T50" fmla="*/ 260 w 671"/>
                <a:gd name="T51" fmla="*/ 108 h 607"/>
                <a:gd name="T52" fmla="*/ 290 w 671"/>
                <a:gd name="T53" fmla="*/ 67 h 607"/>
                <a:gd name="T54" fmla="*/ 337 w 671"/>
                <a:gd name="T55" fmla="*/ 63 h 607"/>
                <a:gd name="T56" fmla="*/ 385 w 671"/>
                <a:gd name="T57" fmla="*/ 0 h 6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71" h="607">
                  <a:moveTo>
                    <a:pt x="385" y="0"/>
                  </a:moveTo>
                  <a:lnTo>
                    <a:pt x="442" y="80"/>
                  </a:lnTo>
                  <a:lnTo>
                    <a:pt x="533" y="80"/>
                  </a:lnTo>
                  <a:lnTo>
                    <a:pt x="558" y="101"/>
                  </a:lnTo>
                  <a:lnTo>
                    <a:pt x="572" y="139"/>
                  </a:lnTo>
                  <a:lnTo>
                    <a:pt x="671" y="274"/>
                  </a:lnTo>
                  <a:lnTo>
                    <a:pt x="569" y="328"/>
                  </a:lnTo>
                  <a:lnTo>
                    <a:pt x="572" y="375"/>
                  </a:lnTo>
                  <a:lnTo>
                    <a:pt x="517" y="379"/>
                  </a:lnTo>
                  <a:lnTo>
                    <a:pt x="539" y="506"/>
                  </a:lnTo>
                  <a:lnTo>
                    <a:pt x="526" y="539"/>
                  </a:lnTo>
                  <a:lnTo>
                    <a:pt x="493" y="539"/>
                  </a:lnTo>
                  <a:lnTo>
                    <a:pt x="459" y="526"/>
                  </a:lnTo>
                  <a:lnTo>
                    <a:pt x="382" y="607"/>
                  </a:lnTo>
                  <a:lnTo>
                    <a:pt x="0" y="607"/>
                  </a:lnTo>
                  <a:lnTo>
                    <a:pt x="1" y="581"/>
                  </a:lnTo>
                  <a:lnTo>
                    <a:pt x="81" y="556"/>
                  </a:lnTo>
                  <a:lnTo>
                    <a:pt x="112" y="439"/>
                  </a:lnTo>
                  <a:lnTo>
                    <a:pt x="101" y="387"/>
                  </a:lnTo>
                  <a:lnTo>
                    <a:pt x="106" y="325"/>
                  </a:lnTo>
                  <a:lnTo>
                    <a:pt x="136" y="274"/>
                  </a:lnTo>
                  <a:lnTo>
                    <a:pt x="81" y="199"/>
                  </a:lnTo>
                  <a:lnTo>
                    <a:pt x="116" y="134"/>
                  </a:lnTo>
                  <a:lnTo>
                    <a:pt x="220" y="86"/>
                  </a:lnTo>
                  <a:lnTo>
                    <a:pt x="236" y="104"/>
                  </a:lnTo>
                  <a:lnTo>
                    <a:pt x="260" y="108"/>
                  </a:lnTo>
                  <a:lnTo>
                    <a:pt x="290" y="67"/>
                  </a:lnTo>
                  <a:lnTo>
                    <a:pt x="337" y="63"/>
                  </a:lnTo>
                  <a:lnTo>
                    <a:pt x="385" y="0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35578" name="Freeform 58"/>
            <p:cNvSpPr>
              <a:spLocks noChangeAspect="1"/>
            </p:cNvSpPr>
            <p:nvPr/>
          </p:nvSpPr>
          <p:spPr bwMode="auto">
            <a:xfrm>
              <a:off x="3992" y="1028"/>
              <a:ext cx="212" cy="236"/>
            </a:xfrm>
            <a:custGeom>
              <a:avLst/>
              <a:gdLst>
                <a:gd name="T0" fmla="*/ 418 w 1177"/>
                <a:gd name="T1" fmla="*/ 33 h 1308"/>
                <a:gd name="T2" fmla="*/ 482 w 1177"/>
                <a:gd name="T3" fmla="*/ 32 h 1308"/>
                <a:gd name="T4" fmla="*/ 525 w 1177"/>
                <a:gd name="T5" fmla="*/ 0 h 1308"/>
                <a:gd name="T6" fmla="*/ 587 w 1177"/>
                <a:gd name="T7" fmla="*/ 11 h 1308"/>
                <a:gd name="T8" fmla="*/ 652 w 1177"/>
                <a:gd name="T9" fmla="*/ 99 h 1308"/>
                <a:gd name="T10" fmla="*/ 735 w 1177"/>
                <a:gd name="T11" fmla="*/ 117 h 1308"/>
                <a:gd name="T12" fmla="*/ 751 w 1177"/>
                <a:gd name="T13" fmla="*/ 150 h 1308"/>
                <a:gd name="T14" fmla="*/ 810 w 1177"/>
                <a:gd name="T15" fmla="*/ 172 h 1308"/>
                <a:gd name="T16" fmla="*/ 878 w 1177"/>
                <a:gd name="T17" fmla="*/ 157 h 1308"/>
                <a:gd name="T18" fmla="*/ 931 w 1177"/>
                <a:gd name="T19" fmla="*/ 208 h 1308"/>
                <a:gd name="T20" fmla="*/ 974 w 1177"/>
                <a:gd name="T21" fmla="*/ 228 h 1308"/>
                <a:gd name="T22" fmla="*/ 1039 w 1177"/>
                <a:gd name="T23" fmla="*/ 304 h 1308"/>
                <a:gd name="T24" fmla="*/ 1177 w 1177"/>
                <a:gd name="T25" fmla="*/ 489 h 1308"/>
                <a:gd name="T26" fmla="*/ 1128 w 1177"/>
                <a:gd name="T27" fmla="*/ 551 h 1308"/>
                <a:gd name="T28" fmla="*/ 1081 w 1177"/>
                <a:gd name="T29" fmla="*/ 556 h 1308"/>
                <a:gd name="T30" fmla="*/ 1050 w 1177"/>
                <a:gd name="T31" fmla="*/ 596 h 1308"/>
                <a:gd name="T32" fmla="*/ 1029 w 1177"/>
                <a:gd name="T33" fmla="*/ 593 h 1308"/>
                <a:gd name="T34" fmla="*/ 1011 w 1177"/>
                <a:gd name="T35" fmla="*/ 574 h 1308"/>
                <a:gd name="T36" fmla="*/ 967 w 1177"/>
                <a:gd name="T37" fmla="*/ 598 h 1308"/>
                <a:gd name="T38" fmla="*/ 908 w 1177"/>
                <a:gd name="T39" fmla="*/ 621 h 1308"/>
                <a:gd name="T40" fmla="*/ 872 w 1177"/>
                <a:gd name="T41" fmla="*/ 687 h 1308"/>
                <a:gd name="T42" fmla="*/ 926 w 1177"/>
                <a:gd name="T43" fmla="*/ 761 h 1308"/>
                <a:gd name="T44" fmla="*/ 897 w 1177"/>
                <a:gd name="T45" fmla="*/ 813 h 1308"/>
                <a:gd name="T46" fmla="*/ 892 w 1177"/>
                <a:gd name="T47" fmla="*/ 872 h 1308"/>
                <a:gd name="T48" fmla="*/ 903 w 1177"/>
                <a:gd name="T49" fmla="*/ 926 h 1308"/>
                <a:gd name="T50" fmla="*/ 871 w 1177"/>
                <a:gd name="T51" fmla="*/ 1044 h 1308"/>
                <a:gd name="T52" fmla="*/ 792 w 1177"/>
                <a:gd name="T53" fmla="*/ 1069 h 1308"/>
                <a:gd name="T54" fmla="*/ 790 w 1177"/>
                <a:gd name="T55" fmla="*/ 1120 h 1308"/>
                <a:gd name="T56" fmla="*/ 750 w 1177"/>
                <a:gd name="T57" fmla="*/ 1162 h 1308"/>
                <a:gd name="T58" fmla="*/ 708 w 1177"/>
                <a:gd name="T59" fmla="*/ 1161 h 1308"/>
                <a:gd name="T60" fmla="*/ 704 w 1177"/>
                <a:gd name="T61" fmla="*/ 1308 h 1308"/>
                <a:gd name="T62" fmla="*/ 488 w 1177"/>
                <a:gd name="T63" fmla="*/ 1306 h 1308"/>
                <a:gd name="T64" fmla="*/ 534 w 1177"/>
                <a:gd name="T65" fmla="*/ 1229 h 1308"/>
                <a:gd name="T66" fmla="*/ 627 w 1177"/>
                <a:gd name="T67" fmla="*/ 1124 h 1308"/>
                <a:gd name="T68" fmla="*/ 628 w 1177"/>
                <a:gd name="T69" fmla="*/ 1055 h 1308"/>
                <a:gd name="T70" fmla="*/ 330 w 1177"/>
                <a:gd name="T71" fmla="*/ 845 h 1308"/>
                <a:gd name="T72" fmla="*/ 319 w 1177"/>
                <a:gd name="T73" fmla="*/ 815 h 1308"/>
                <a:gd name="T74" fmla="*/ 206 w 1177"/>
                <a:gd name="T75" fmla="*/ 738 h 1308"/>
                <a:gd name="T76" fmla="*/ 183 w 1177"/>
                <a:gd name="T77" fmla="*/ 739 h 1308"/>
                <a:gd name="T78" fmla="*/ 147 w 1177"/>
                <a:gd name="T79" fmla="*/ 733 h 1308"/>
                <a:gd name="T80" fmla="*/ 94 w 1177"/>
                <a:gd name="T81" fmla="*/ 648 h 1308"/>
                <a:gd name="T82" fmla="*/ 92 w 1177"/>
                <a:gd name="T83" fmla="*/ 607 h 1308"/>
                <a:gd name="T84" fmla="*/ 63 w 1177"/>
                <a:gd name="T85" fmla="*/ 585 h 1308"/>
                <a:gd name="T86" fmla="*/ 59 w 1177"/>
                <a:gd name="T87" fmla="*/ 485 h 1308"/>
                <a:gd name="T88" fmla="*/ 27 w 1177"/>
                <a:gd name="T89" fmla="*/ 471 h 1308"/>
                <a:gd name="T90" fmla="*/ 50 w 1177"/>
                <a:gd name="T91" fmla="*/ 411 h 1308"/>
                <a:gd name="T92" fmla="*/ 0 w 1177"/>
                <a:gd name="T93" fmla="*/ 348 h 1308"/>
                <a:gd name="T94" fmla="*/ 10 w 1177"/>
                <a:gd name="T95" fmla="*/ 283 h 1308"/>
                <a:gd name="T96" fmla="*/ 54 w 1177"/>
                <a:gd name="T97" fmla="*/ 228 h 1308"/>
                <a:gd name="T98" fmla="*/ 36 w 1177"/>
                <a:gd name="T99" fmla="*/ 103 h 1308"/>
                <a:gd name="T100" fmla="*/ 161 w 1177"/>
                <a:gd name="T101" fmla="*/ 86 h 1308"/>
                <a:gd name="T102" fmla="*/ 197 w 1177"/>
                <a:gd name="T103" fmla="*/ 124 h 1308"/>
                <a:gd name="T104" fmla="*/ 367 w 1177"/>
                <a:gd name="T105" fmla="*/ 103 h 1308"/>
                <a:gd name="T106" fmla="*/ 382 w 1177"/>
                <a:gd name="T107" fmla="*/ 57 h 1308"/>
                <a:gd name="T108" fmla="*/ 418 w 1177"/>
                <a:gd name="T109" fmla="*/ 33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177" h="1308">
                  <a:moveTo>
                    <a:pt x="418" y="33"/>
                  </a:moveTo>
                  <a:lnTo>
                    <a:pt x="482" y="32"/>
                  </a:lnTo>
                  <a:lnTo>
                    <a:pt x="525" y="0"/>
                  </a:lnTo>
                  <a:lnTo>
                    <a:pt x="587" y="11"/>
                  </a:lnTo>
                  <a:lnTo>
                    <a:pt x="652" y="99"/>
                  </a:lnTo>
                  <a:lnTo>
                    <a:pt x="735" y="117"/>
                  </a:lnTo>
                  <a:lnTo>
                    <a:pt x="751" y="150"/>
                  </a:lnTo>
                  <a:lnTo>
                    <a:pt x="810" y="172"/>
                  </a:lnTo>
                  <a:lnTo>
                    <a:pt x="878" y="157"/>
                  </a:lnTo>
                  <a:lnTo>
                    <a:pt x="931" y="208"/>
                  </a:lnTo>
                  <a:lnTo>
                    <a:pt x="974" y="228"/>
                  </a:lnTo>
                  <a:lnTo>
                    <a:pt x="1039" y="304"/>
                  </a:lnTo>
                  <a:lnTo>
                    <a:pt x="1177" y="489"/>
                  </a:lnTo>
                  <a:lnTo>
                    <a:pt x="1128" y="551"/>
                  </a:lnTo>
                  <a:lnTo>
                    <a:pt x="1081" y="556"/>
                  </a:lnTo>
                  <a:lnTo>
                    <a:pt x="1050" y="596"/>
                  </a:lnTo>
                  <a:lnTo>
                    <a:pt x="1029" y="593"/>
                  </a:lnTo>
                  <a:lnTo>
                    <a:pt x="1011" y="574"/>
                  </a:lnTo>
                  <a:lnTo>
                    <a:pt x="967" y="598"/>
                  </a:lnTo>
                  <a:lnTo>
                    <a:pt x="908" y="621"/>
                  </a:lnTo>
                  <a:lnTo>
                    <a:pt x="872" y="687"/>
                  </a:lnTo>
                  <a:lnTo>
                    <a:pt x="926" y="761"/>
                  </a:lnTo>
                  <a:lnTo>
                    <a:pt x="897" y="813"/>
                  </a:lnTo>
                  <a:lnTo>
                    <a:pt x="892" y="872"/>
                  </a:lnTo>
                  <a:lnTo>
                    <a:pt x="903" y="926"/>
                  </a:lnTo>
                  <a:lnTo>
                    <a:pt x="871" y="1044"/>
                  </a:lnTo>
                  <a:lnTo>
                    <a:pt x="792" y="1069"/>
                  </a:lnTo>
                  <a:lnTo>
                    <a:pt x="790" y="1120"/>
                  </a:lnTo>
                  <a:lnTo>
                    <a:pt x="750" y="1162"/>
                  </a:lnTo>
                  <a:lnTo>
                    <a:pt x="708" y="1161"/>
                  </a:lnTo>
                  <a:lnTo>
                    <a:pt x="704" y="1308"/>
                  </a:lnTo>
                  <a:lnTo>
                    <a:pt x="488" y="1306"/>
                  </a:lnTo>
                  <a:lnTo>
                    <a:pt x="534" y="1229"/>
                  </a:lnTo>
                  <a:lnTo>
                    <a:pt x="627" y="1124"/>
                  </a:lnTo>
                  <a:lnTo>
                    <a:pt x="628" y="1055"/>
                  </a:lnTo>
                  <a:lnTo>
                    <a:pt x="330" y="845"/>
                  </a:lnTo>
                  <a:lnTo>
                    <a:pt x="319" y="815"/>
                  </a:lnTo>
                  <a:lnTo>
                    <a:pt x="206" y="738"/>
                  </a:lnTo>
                  <a:lnTo>
                    <a:pt x="183" y="739"/>
                  </a:lnTo>
                  <a:lnTo>
                    <a:pt x="147" y="733"/>
                  </a:lnTo>
                  <a:lnTo>
                    <a:pt x="94" y="648"/>
                  </a:lnTo>
                  <a:lnTo>
                    <a:pt x="92" y="607"/>
                  </a:lnTo>
                  <a:lnTo>
                    <a:pt x="63" y="585"/>
                  </a:lnTo>
                  <a:lnTo>
                    <a:pt x="59" y="485"/>
                  </a:lnTo>
                  <a:lnTo>
                    <a:pt x="27" y="471"/>
                  </a:lnTo>
                  <a:lnTo>
                    <a:pt x="50" y="411"/>
                  </a:lnTo>
                  <a:lnTo>
                    <a:pt x="0" y="348"/>
                  </a:lnTo>
                  <a:lnTo>
                    <a:pt x="10" y="283"/>
                  </a:lnTo>
                  <a:lnTo>
                    <a:pt x="54" y="228"/>
                  </a:lnTo>
                  <a:lnTo>
                    <a:pt x="36" y="103"/>
                  </a:lnTo>
                  <a:lnTo>
                    <a:pt x="161" y="86"/>
                  </a:lnTo>
                  <a:lnTo>
                    <a:pt x="197" y="124"/>
                  </a:lnTo>
                  <a:lnTo>
                    <a:pt x="367" y="103"/>
                  </a:lnTo>
                  <a:lnTo>
                    <a:pt x="382" y="57"/>
                  </a:lnTo>
                  <a:lnTo>
                    <a:pt x="418" y="33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35579" name="Freeform 59"/>
            <p:cNvSpPr>
              <a:spLocks noChangeAspect="1"/>
            </p:cNvSpPr>
            <p:nvPr/>
          </p:nvSpPr>
          <p:spPr bwMode="auto">
            <a:xfrm>
              <a:off x="4303" y="1246"/>
              <a:ext cx="246" cy="258"/>
            </a:xfrm>
            <a:custGeom>
              <a:avLst/>
              <a:gdLst>
                <a:gd name="T0" fmla="*/ 622 w 1362"/>
                <a:gd name="T1" fmla="*/ 0 h 1427"/>
                <a:gd name="T2" fmla="*/ 787 w 1362"/>
                <a:gd name="T3" fmla="*/ 211 h 1427"/>
                <a:gd name="T4" fmla="*/ 990 w 1362"/>
                <a:gd name="T5" fmla="*/ 302 h 1427"/>
                <a:gd name="T6" fmla="*/ 1020 w 1362"/>
                <a:gd name="T7" fmla="*/ 353 h 1427"/>
                <a:gd name="T8" fmla="*/ 1172 w 1362"/>
                <a:gd name="T9" fmla="*/ 454 h 1427"/>
                <a:gd name="T10" fmla="*/ 1325 w 1362"/>
                <a:gd name="T11" fmla="*/ 453 h 1427"/>
                <a:gd name="T12" fmla="*/ 1362 w 1362"/>
                <a:gd name="T13" fmla="*/ 471 h 1427"/>
                <a:gd name="T14" fmla="*/ 1332 w 1362"/>
                <a:gd name="T15" fmla="*/ 505 h 1427"/>
                <a:gd name="T16" fmla="*/ 1257 w 1362"/>
                <a:gd name="T17" fmla="*/ 506 h 1427"/>
                <a:gd name="T18" fmla="*/ 1261 w 1362"/>
                <a:gd name="T19" fmla="*/ 554 h 1427"/>
                <a:gd name="T20" fmla="*/ 1314 w 1362"/>
                <a:gd name="T21" fmla="*/ 604 h 1427"/>
                <a:gd name="T22" fmla="*/ 1310 w 1362"/>
                <a:gd name="T23" fmla="*/ 645 h 1427"/>
                <a:gd name="T24" fmla="*/ 1203 w 1362"/>
                <a:gd name="T25" fmla="*/ 818 h 1427"/>
                <a:gd name="T26" fmla="*/ 1174 w 1362"/>
                <a:gd name="T27" fmla="*/ 833 h 1427"/>
                <a:gd name="T28" fmla="*/ 1180 w 1362"/>
                <a:gd name="T29" fmla="*/ 918 h 1427"/>
                <a:gd name="T30" fmla="*/ 1113 w 1362"/>
                <a:gd name="T31" fmla="*/ 943 h 1427"/>
                <a:gd name="T32" fmla="*/ 1113 w 1362"/>
                <a:gd name="T33" fmla="*/ 958 h 1427"/>
                <a:gd name="T34" fmla="*/ 1043 w 1362"/>
                <a:gd name="T35" fmla="*/ 954 h 1427"/>
                <a:gd name="T36" fmla="*/ 1034 w 1362"/>
                <a:gd name="T37" fmla="*/ 986 h 1427"/>
                <a:gd name="T38" fmla="*/ 971 w 1362"/>
                <a:gd name="T39" fmla="*/ 1054 h 1427"/>
                <a:gd name="T40" fmla="*/ 943 w 1362"/>
                <a:gd name="T41" fmla="*/ 1059 h 1427"/>
                <a:gd name="T42" fmla="*/ 860 w 1362"/>
                <a:gd name="T43" fmla="*/ 1233 h 1427"/>
                <a:gd name="T44" fmla="*/ 808 w 1362"/>
                <a:gd name="T45" fmla="*/ 1226 h 1427"/>
                <a:gd name="T46" fmla="*/ 712 w 1362"/>
                <a:gd name="T47" fmla="*/ 1336 h 1427"/>
                <a:gd name="T48" fmla="*/ 663 w 1362"/>
                <a:gd name="T49" fmla="*/ 1346 h 1427"/>
                <a:gd name="T50" fmla="*/ 649 w 1362"/>
                <a:gd name="T51" fmla="*/ 1328 h 1427"/>
                <a:gd name="T52" fmla="*/ 607 w 1362"/>
                <a:gd name="T53" fmla="*/ 1339 h 1427"/>
                <a:gd name="T54" fmla="*/ 511 w 1362"/>
                <a:gd name="T55" fmla="*/ 1427 h 1427"/>
                <a:gd name="T56" fmla="*/ 412 w 1362"/>
                <a:gd name="T57" fmla="*/ 1354 h 1427"/>
                <a:gd name="T58" fmla="*/ 187 w 1362"/>
                <a:gd name="T59" fmla="*/ 1277 h 1427"/>
                <a:gd name="T60" fmla="*/ 125 w 1362"/>
                <a:gd name="T61" fmla="*/ 1210 h 1427"/>
                <a:gd name="T62" fmla="*/ 135 w 1362"/>
                <a:gd name="T63" fmla="*/ 1178 h 1427"/>
                <a:gd name="T64" fmla="*/ 113 w 1362"/>
                <a:gd name="T65" fmla="*/ 1134 h 1427"/>
                <a:gd name="T66" fmla="*/ 83 w 1362"/>
                <a:gd name="T67" fmla="*/ 1127 h 1427"/>
                <a:gd name="T68" fmla="*/ 66 w 1362"/>
                <a:gd name="T69" fmla="*/ 1104 h 1427"/>
                <a:gd name="T70" fmla="*/ 66 w 1362"/>
                <a:gd name="T71" fmla="*/ 1063 h 1427"/>
                <a:gd name="T72" fmla="*/ 0 w 1362"/>
                <a:gd name="T73" fmla="*/ 945 h 1427"/>
                <a:gd name="T74" fmla="*/ 74 w 1362"/>
                <a:gd name="T75" fmla="*/ 857 h 1427"/>
                <a:gd name="T76" fmla="*/ 69 w 1362"/>
                <a:gd name="T77" fmla="*/ 752 h 1427"/>
                <a:gd name="T78" fmla="*/ 133 w 1362"/>
                <a:gd name="T79" fmla="*/ 728 h 1427"/>
                <a:gd name="T80" fmla="*/ 151 w 1362"/>
                <a:gd name="T81" fmla="*/ 590 h 1427"/>
                <a:gd name="T82" fmla="*/ 125 w 1362"/>
                <a:gd name="T83" fmla="*/ 535 h 1427"/>
                <a:gd name="T84" fmla="*/ 203 w 1362"/>
                <a:gd name="T85" fmla="*/ 439 h 1427"/>
                <a:gd name="T86" fmla="*/ 250 w 1362"/>
                <a:gd name="T87" fmla="*/ 439 h 1427"/>
                <a:gd name="T88" fmla="*/ 271 w 1362"/>
                <a:gd name="T89" fmla="*/ 406 h 1427"/>
                <a:gd name="T90" fmla="*/ 353 w 1362"/>
                <a:gd name="T91" fmla="*/ 439 h 1427"/>
                <a:gd name="T92" fmla="*/ 393 w 1362"/>
                <a:gd name="T93" fmla="*/ 439 h 1427"/>
                <a:gd name="T94" fmla="*/ 540 w 1362"/>
                <a:gd name="T95" fmla="*/ 127 h 1427"/>
                <a:gd name="T96" fmla="*/ 622 w 1362"/>
                <a:gd name="T97" fmla="*/ 0 h 1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62" h="1427">
                  <a:moveTo>
                    <a:pt x="622" y="0"/>
                  </a:moveTo>
                  <a:lnTo>
                    <a:pt x="787" y="211"/>
                  </a:lnTo>
                  <a:lnTo>
                    <a:pt x="990" y="302"/>
                  </a:lnTo>
                  <a:lnTo>
                    <a:pt x="1020" y="353"/>
                  </a:lnTo>
                  <a:lnTo>
                    <a:pt x="1172" y="454"/>
                  </a:lnTo>
                  <a:lnTo>
                    <a:pt x="1325" y="453"/>
                  </a:lnTo>
                  <a:lnTo>
                    <a:pt x="1362" y="471"/>
                  </a:lnTo>
                  <a:lnTo>
                    <a:pt x="1332" y="505"/>
                  </a:lnTo>
                  <a:lnTo>
                    <a:pt x="1257" y="506"/>
                  </a:lnTo>
                  <a:lnTo>
                    <a:pt x="1261" y="554"/>
                  </a:lnTo>
                  <a:lnTo>
                    <a:pt x="1314" y="604"/>
                  </a:lnTo>
                  <a:lnTo>
                    <a:pt x="1310" y="645"/>
                  </a:lnTo>
                  <a:lnTo>
                    <a:pt x="1203" y="818"/>
                  </a:lnTo>
                  <a:lnTo>
                    <a:pt x="1174" y="833"/>
                  </a:lnTo>
                  <a:lnTo>
                    <a:pt x="1180" y="918"/>
                  </a:lnTo>
                  <a:lnTo>
                    <a:pt x="1113" y="943"/>
                  </a:lnTo>
                  <a:lnTo>
                    <a:pt x="1113" y="958"/>
                  </a:lnTo>
                  <a:lnTo>
                    <a:pt x="1043" y="954"/>
                  </a:lnTo>
                  <a:lnTo>
                    <a:pt x="1034" y="986"/>
                  </a:lnTo>
                  <a:lnTo>
                    <a:pt x="971" y="1054"/>
                  </a:lnTo>
                  <a:lnTo>
                    <a:pt x="943" y="1059"/>
                  </a:lnTo>
                  <a:lnTo>
                    <a:pt x="860" y="1233"/>
                  </a:lnTo>
                  <a:lnTo>
                    <a:pt x="808" y="1226"/>
                  </a:lnTo>
                  <a:lnTo>
                    <a:pt x="712" y="1336"/>
                  </a:lnTo>
                  <a:lnTo>
                    <a:pt x="663" y="1346"/>
                  </a:lnTo>
                  <a:lnTo>
                    <a:pt x="649" y="1328"/>
                  </a:lnTo>
                  <a:lnTo>
                    <a:pt x="607" y="1339"/>
                  </a:lnTo>
                  <a:lnTo>
                    <a:pt x="511" y="1427"/>
                  </a:lnTo>
                  <a:lnTo>
                    <a:pt x="412" y="1354"/>
                  </a:lnTo>
                  <a:lnTo>
                    <a:pt x="187" y="1277"/>
                  </a:lnTo>
                  <a:lnTo>
                    <a:pt x="125" y="1210"/>
                  </a:lnTo>
                  <a:lnTo>
                    <a:pt x="135" y="1178"/>
                  </a:lnTo>
                  <a:lnTo>
                    <a:pt x="113" y="1134"/>
                  </a:lnTo>
                  <a:lnTo>
                    <a:pt x="83" y="1127"/>
                  </a:lnTo>
                  <a:lnTo>
                    <a:pt x="66" y="1104"/>
                  </a:lnTo>
                  <a:lnTo>
                    <a:pt x="66" y="1063"/>
                  </a:lnTo>
                  <a:lnTo>
                    <a:pt x="0" y="945"/>
                  </a:lnTo>
                  <a:lnTo>
                    <a:pt x="74" y="857"/>
                  </a:lnTo>
                  <a:lnTo>
                    <a:pt x="69" y="752"/>
                  </a:lnTo>
                  <a:lnTo>
                    <a:pt x="133" y="728"/>
                  </a:lnTo>
                  <a:lnTo>
                    <a:pt x="151" y="590"/>
                  </a:lnTo>
                  <a:lnTo>
                    <a:pt x="125" y="535"/>
                  </a:lnTo>
                  <a:lnTo>
                    <a:pt x="203" y="439"/>
                  </a:lnTo>
                  <a:lnTo>
                    <a:pt x="250" y="439"/>
                  </a:lnTo>
                  <a:lnTo>
                    <a:pt x="271" y="406"/>
                  </a:lnTo>
                  <a:lnTo>
                    <a:pt x="353" y="439"/>
                  </a:lnTo>
                  <a:lnTo>
                    <a:pt x="393" y="439"/>
                  </a:lnTo>
                  <a:lnTo>
                    <a:pt x="540" y="127"/>
                  </a:lnTo>
                  <a:lnTo>
                    <a:pt x="622" y="0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35580" name="Freeform 60"/>
            <p:cNvSpPr>
              <a:spLocks noChangeAspect="1"/>
            </p:cNvSpPr>
            <p:nvPr/>
          </p:nvSpPr>
          <p:spPr bwMode="auto">
            <a:xfrm>
              <a:off x="4119" y="1200"/>
              <a:ext cx="296" cy="143"/>
            </a:xfrm>
            <a:custGeom>
              <a:avLst/>
              <a:gdLst>
                <a:gd name="T0" fmla="*/ 1238 w 1642"/>
                <a:gd name="T1" fmla="*/ 0 h 794"/>
                <a:gd name="T2" fmla="*/ 1330 w 1642"/>
                <a:gd name="T3" fmla="*/ 140 h 794"/>
                <a:gd name="T4" fmla="*/ 1406 w 1642"/>
                <a:gd name="T5" fmla="*/ 147 h 794"/>
                <a:gd name="T6" fmla="*/ 1500 w 1642"/>
                <a:gd name="T7" fmla="*/ 243 h 794"/>
                <a:gd name="T8" fmla="*/ 1642 w 1642"/>
                <a:gd name="T9" fmla="*/ 257 h 794"/>
                <a:gd name="T10" fmla="*/ 1561 w 1642"/>
                <a:gd name="T11" fmla="*/ 382 h 794"/>
                <a:gd name="T12" fmla="*/ 1410 w 1642"/>
                <a:gd name="T13" fmla="*/ 698 h 794"/>
                <a:gd name="T14" fmla="*/ 1376 w 1642"/>
                <a:gd name="T15" fmla="*/ 698 h 794"/>
                <a:gd name="T16" fmla="*/ 1292 w 1642"/>
                <a:gd name="T17" fmla="*/ 664 h 794"/>
                <a:gd name="T18" fmla="*/ 1270 w 1642"/>
                <a:gd name="T19" fmla="*/ 696 h 794"/>
                <a:gd name="T20" fmla="*/ 1223 w 1642"/>
                <a:gd name="T21" fmla="*/ 698 h 794"/>
                <a:gd name="T22" fmla="*/ 1145 w 1642"/>
                <a:gd name="T23" fmla="*/ 794 h 794"/>
                <a:gd name="T24" fmla="*/ 1064 w 1642"/>
                <a:gd name="T25" fmla="*/ 734 h 794"/>
                <a:gd name="T26" fmla="*/ 1021 w 1642"/>
                <a:gd name="T27" fmla="*/ 713 h 794"/>
                <a:gd name="T28" fmla="*/ 724 w 1642"/>
                <a:gd name="T29" fmla="*/ 744 h 794"/>
                <a:gd name="T30" fmla="*/ 600 w 1642"/>
                <a:gd name="T31" fmla="*/ 748 h 794"/>
                <a:gd name="T32" fmla="*/ 597 w 1642"/>
                <a:gd name="T33" fmla="*/ 762 h 794"/>
                <a:gd name="T34" fmla="*/ 514 w 1642"/>
                <a:gd name="T35" fmla="*/ 768 h 794"/>
                <a:gd name="T36" fmla="*/ 500 w 1642"/>
                <a:gd name="T37" fmla="*/ 747 h 794"/>
                <a:gd name="T38" fmla="*/ 306 w 1642"/>
                <a:gd name="T39" fmla="*/ 728 h 794"/>
                <a:gd name="T40" fmla="*/ 267 w 1642"/>
                <a:gd name="T41" fmla="*/ 625 h 794"/>
                <a:gd name="T42" fmla="*/ 299 w 1642"/>
                <a:gd name="T43" fmla="*/ 496 h 794"/>
                <a:gd name="T44" fmla="*/ 303 w 1642"/>
                <a:gd name="T45" fmla="*/ 471 h 794"/>
                <a:gd name="T46" fmla="*/ 224 w 1642"/>
                <a:gd name="T47" fmla="*/ 387 h 794"/>
                <a:gd name="T48" fmla="*/ 0 w 1642"/>
                <a:gd name="T49" fmla="*/ 356 h 794"/>
                <a:gd name="T50" fmla="*/ 4 w 1642"/>
                <a:gd name="T51" fmla="*/ 210 h 794"/>
                <a:gd name="T52" fmla="*/ 46 w 1642"/>
                <a:gd name="T53" fmla="*/ 210 h 794"/>
                <a:gd name="T54" fmla="*/ 86 w 1642"/>
                <a:gd name="T55" fmla="*/ 169 h 794"/>
                <a:gd name="T56" fmla="*/ 87 w 1642"/>
                <a:gd name="T57" fmla="*/ 143 h 794"/>
                <a:gd name="T58" fmla="*/ 689 w 1642"/>
                <a:gd name="T59" fmla="*/ 145 h 794"/>
                <a:gd name="T60" fmla="*/ 985 w 1642"/>
                <a:gd name="T61" fmla="*/ 148 h 794"/>
                <a:gd name="T62" fmla="*/ 1102 w 1642"/>
                <a:gd name="T63" fmla="*/ 248 h 794"/>
                <a:gd name="T64" fmla="*/ 1142 w 1642"/>
                <a:gd name="T65" fmla="*/ 222 h 794"/>
                <a:gd name="T66" fmla="*/ 1121 w 1642"/>
                <a:gd name="T67" fmla="*/ 154 h 794"/>
                <a:gd name="T68" fmla="*/ 1186 w 1642"/>
                <a:gd name="T69" fmla="*/ 110 h 794"/>
                <a:gd name="T70" fmla="*/ 1238 w 1642"/>
                <a:gd name="T71" fmla="*/ 0 h 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42" h="794">
                  <a:moveTo>
                    <a:pt x="1238" y="0"/>
                  </a:moveTo>
                  <a:lnTo>
                    <a:pt x="1330" y="140"/>
                  </a:lnTo>
                  <a:lnTo>
                    <a:pt x="1406" y="147"/>
                  </a:lnTo>
                  <a:lnTo>
                    <a:pt x="1500" y="243"/>
                  </a:lnTo>
                  <a:lnTo>
                    <a:pt x="1642" y="257"/>
                  </a:lnTo>
                  <a:lnTo>
                    <a:pt x="1561" y="382"/>
                  </a:lnTo>
                  <a:lnTo>
                    <a:pt x="1410" y="698"/>
                  </a:lnTo>
                  <a:lnTo>
                    <a:pt x="1376" y="698"/>
                  </a:lnTo>
                  <a:lnTo>
                    <a:pt x="1292" y="664"/>
                  </a:lnTo>
                  <a:lnTo>
                    <a:pt x="1270" y="696"/>
                  </a:lnTo>
                  <a:lnTo>
                    <a:pt x="1223" y="698"/>
                  </a:lnTo>
                  <a:lnTo>
                    <a:pt x="1145" y="794"/>
                  </a:lnTo>
                  <a:lnTo>
                    <a:pt x="1064" y="734"/>
                  </a:lnTo>
                  <a:lnTo>
                    <a:pt x="1021" y="713"/>
                  </a:lnTo>
                  <a:lnTo>
                    <a:pt x="724" y="744"/>
                  </a:lnTo>
                  <a:lnTo>
                    <a:pt x="600" y="748"/>
                  </a:lnTo>
                  <a:lnTo>
                    <a:pt x="597" y="762"/>
                  </a:lnTo>
                  <a:lnTo>
                    <a:pt x="514" y="768"/>
                  </a:lnTo>
                  <a:lnTo>
                    <a:pt x="500" y="747"/>
                  </a:lnTo>
                  <a:lnTo>
                    <a:pt x="306" y="728"/>
                  </a:lnTo>
                  <a:lnTo>
                    <a:pt x="267" y="625"/>
                  </a:lnTo>
                  <a:lnTo>
                    <a:pt x="299" y="496"/>
                  </a:lnTo>
                  <a:lnTo>
                    <a:pt x="303" y="471"/>
                  </a:lnTo>
                  <a:lnTo>
                    <a:pt x="224" y="387"/>
                  </a:lnTo>
                  <a:lnTo>
                    <a:pt x="0" y="356"/>
                  </a:lnTo>
                  <a:lnTo>
                    <a:pt x="4" y="210"/>
                  </a:lnTo>
                  <a:lnTo>
                    <a:pt x="46" y="210"/>
                  </a:lnTo>
                  <a:lnTo>
                    <a:pt x="86" y="169"/>
                  </a:lnTo>
                  <a:lnTo>
                    <a:pt x="87" y="143"/>
                  </a:lnTo>
                  <a:lnTo>
                    <a:pt x="689" y="145"/>
                  </a:lnTo>
                  <a:lnTo>
                    <a:pt x="985" y="148"/>
                  </a:lnTo>
                  <a:lnTo>
                    <a:pt x="1102" y="248"/>
                  </a:lnTo>
                  <a:lnTo>
                    <a:pt x="1142" y="222"/>
                  </a:lnTo>
                  <a:lnTo>
                    <a:pt x="1121" y="154"/>
                  </a:lnTo>
                  <a:lnTo>
                    <a:pt x="1186" y="110"/>
                  </a:lnTo>
                  <a:lnTo>
                    <a:pt x="1238" y="0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35581" name="Freeform 61"/>
            <p:cNvSpPr>
              <a:spLocks noChangeAspect="1"/>
            </p:cNvSpPr>
            <p:nvPr/>
          </p:nvSpPr>
          <p:spPr bwMode="auto">
            <a:xfrm>
              <a:off x="4045" y="1328"/>
              <a:ext cx="292" cy="217"/>
            </a:xfrm>
            <a:custGeom>
              <a:avLst/>
              <a:gdLst>
                <a:gd name="T0" fmla="*/ 718 w 1620"/>
                <a:gd name="T1" fmla="*/ 14 h 1199"/>
                <a:gd name="T2" fmla="*/ 911 w 1620"/>
                <a:gd name="T3" fmla="*/ 37 h 1199"/>
                <a:gd name="T4" fmla="*/ 927 w 1620"/>
                <a:gd name="T5" fmla="*/ 59 h 1199"/>
                <a:gd name="T6" fmla="*/ 1008 w 1620"/>
                <a:gd name="T7" fmla="*/ 53 h 1199"/>
                <a:gd name="T8" fmla="*/ 1011 w 1620"/>
                <a:gd name="T9" fmla="*/ 37 h 1199"/>
                <a:gd name="T10" fmla="*/ 1145 w 1620"/>
                <a:gd name="T11" fmla="*/ 29 h 1199"/>
                <a:gd name="T12" fmla="*/ 1428 w 1620"/>
                <a:gd name="T13" fmla="*/ 0 h 1199"/>
                <a:gd name="T14" fmla="*/ 1473 w 1620"/>
                <a:gd name="T15" fmla="*/ 23 h 1199"/>
                <a:gd name="T16" fmla="*/ 1555 w 1620"/>
                <a:gd name="T17" fmla="*/ 82 h 1199"/>
                <a:gd name="T18" fmla="*/ 1585 w 1620"/>
                <a:gd name="T19" fmla="*/ 137 h 1199"/>
                <a:gd name="T20" fmla="*/ 1565 w 1620"/>
                <a:gd name="T21" fmla="*/ 272 h 1199"/>
                <a:gd name="T22" fmla="*/ 1501 w 1620"/>
                <a:gd name="T23" fmla="*/ 297 h 1199"/>
                <a:gd name="T24" fmla="*/ 1505 w 1620"/>
                <a:gd name="T25" fmla="*/ 403 h 1199"/>
                <a:gd name="T26" fmla="*/ 1432 w 1620"/>
                <a:gd name="T27" fmla="*/ 493 h 1199"/>
                <a:gd name="T28" fmla="*/ 1497 w 1620"/>
                <a:gd name="T29" fmla="*/ 604 h 1199"/>
                <a:gd name="T30" fmla="*/ 1499 w 1620"/>
                <a:gd name="T31" fmla="*/ 653 h 1199"/>
                <a:gd name="T32" fmla="*/ 1517 w 1620"/>
                <a:gd name="T33" fmla="*/ 679 h 1199"/>
                <a:gd name="T34" fmla="*/ 1541 w 1620"/>
                <a:gd name="T35" fmla="*/ 679 h 1199"/>
                <a:gd name="T36" fmla="*/ 1567 w 1620"/>
                <a:gd name="T37" fmla="*/ 723 h 1199"/>
                <a:gd name="T38" fmla="*/ 1559 w 1620"/>
                <a:gd name="T39" fmla="*/ 755 h 1199"/>
                <a:gd name="T40" fmla="*/ 1620 w 1620"/>
                <a:gd name="T41" fmla="*/ 823 h 1199"/>
                <a:gd name="T42" fmla="*/ 1442 w 1620"/>
                <a:gd name="T43" fmla="*/ 964 h 1199"/>
                <a:gd name="T44" fmla="*/ 1334 w 1620"/>
                <a:gd name="T45" fmla="*/ 1199 h 1199"/>
                <a:gd name="T46" fmla="*/ 976 w 1620"/>
                <a:gd name="T47" fmla="*/ 1176 h 1199"/>
                <a:gd name="T48" fmla="*/ 752 w 1620"/>
                <a:gd name="T49" fmla="*/ 1142 h 1199"/>
                <a:gd name="T50" fmla="*/ 788 w 1620"/>
                <a:gd name="T51" fmla="*/ 1060 h 1199"/>
                <a:gd name="T52" fmla="*/ 786 w 1620"/>
                <a:gd name="T53" fmla="*/ 1029 h 1199"/>
                <a:gd name="T54" fmla="*/ 814 w 1620"/>
                <a:gd name="T55" fmla="*/ 995 h 1199"/>
                <a:gd name="T56" fmla="*/ 796 w 1620"/>
                <a:gd name="T57" fmla="*/ 968 h 1199"/>
                <a:gd name="T58" fmla="*/ 824 w 1620"/>
                <a:gd name="T59" fmla="*/ 937 h 1199"/>
                <a:gd name="T60" fmla="*/ 784 w 1620"/>
                <a:gd name="T61" fmla="*/ 902 h 1199"/>
                <a:gd name="T62" fmla="*/ 812 w 1620"/>
                <a:gd name="T63" fmla="*/ 839 h 1199"/>
                <a:gd name="T64" fmla="*/ 802 w 1620"/>
                <a:gd name="T65" fmla="*/ 782 h 1199"/>
                <a:gd name="T66" fmla="*/ 722 w 1620"/>
                <a:gd name="T67" fmla="*/ 685 h 1199"/>
                <a:gd name="T68" fmla="*/ 724 w 1620"/>
                <a:gd name="T69" fmla="*/ 659 h 1199"/>
                <a:gd name="T70" fmla="*/ 752 w 1620"/>
                <a:gd name="T71" fmla="*/ 616 h 1199"/>
                <a:gd name="T72" fmla="*/ 702 w 1620"/>
                <a:gd name="T73" fmla="*/ 576 h 1199"/>
                <a:gd name="T74" fmla="*/ 522 w 1620"/>
                <a:gd name="T75" fmla="*/ 739 h 1199"/>
                <a:gd name="T76" fmla="*/ 438 w 1620"/>
                <a:gd name="T77" fmla="*/ 753 h 1199"/>
                <a:gd name="T78" fmla="*/ 419 w 1620"/>
                <a:gd name="T79" fmla="*/ 788 h 1199"/>
                <a:gd name="T80" fmla="*/ 397 w 1620"/>
                <a:gd name="T81" fmla="*/ 784 h 1199"/>
                <a:gd name="T82" fmla="*/ 278 w 1620"/>
                <a:gd name="T83" fmla="*/ 479 h 1199"/>
                <a:gd name="T84" fmla="*/ 55 w 1620"/>
                <a:gd name="T85" fmla="*/ 457 h 1199"/>
                <a:gd name="T86" fmla="*/ 13 w 1620"/>
                <a:gd name="T87" fmla="*/ 409 h 1199"/>
                <a:gd name="T88" fmla="*/ 0 w 1620"/>
                <a:gd name="T89" fmla="*/ 309 h 1199"/>
                <a:gd name="T90" fmla="*/ 118 w 1620"/>
                <a:gd name="T91" fmla="*/ 282 h 1199"/>
                <a:gd name="T92" fmla="*/ 118 w 1620"/>
                <a:gd name="T93" fmla="*/ 252 h 1199"/>
                <a:gd name="T94" fmla="*/ 178 w 1620"/>
                <a:gd name="T95" fmla="*/ 252 h 1199"/>
                <a:gd name="T96" fmla="*/ 186 w 1620"/>
                <a:gd name="T97" fmla="*/ 264 h 1199"/>
                <a:gd name="T98" fmla="*/ 219 w 1620"/>
                <a:gd name="T99" fmla="*/ 264 h 1199"/>
                <a:gd name="T100" fmla="*/ 231 w 1620"/>
                <a:gd name="T101" fmla="*/ 219 h 1199"/>
                <a:gd name="T102" fmla="*/ 280 w 1620"/>
                <a:gd name="T103" fmla="*/ 149 h 1199"/>
                <a:gd name="T104" fmla="*/ 321 w 1620"/>
                <a:gd name="T105" fmla="*/ 180 h 1199"/>
                <a:gd name="T106" fmla="*/ 358 w 1620"/>
                <a:gd name="T107" fmla="*/ 143 h 1199"/>
                <a:gd name="T108" fmla="*/ 387 w 1620"/>
                <a:gd name="T109" fmla="*/ 139 h 1199"/>
                <a:gd name="T110" fmla="*/ 450 w 1620"/>
                <a:gd name="T111" fmla="*/ 172 h 1199"/>
                <a:gd name="T112" fmla="*/ 528 w 1620"/>
                <a:gd name="T113" fmla="*/ 147 h 1199"/>
                <a:gd name="T114" fmla="*/ 718 w 1620"/>
                <a:gd name="T115" fmla="*/ 14 h 1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620" h="1199">
                  <a:moveTo>
                    <a:pt x="718" y="14"/>
                  </a:moveTo>
                  <a:lnTo>
                    <a:pt x="911" y="37"/>
                  </a:lnTo>
                  <a:lnTo>
                    <a:pt x="927" y="59"/>
                  </a:lnTo>
                  <a:lnTo>
                    <a:pt x="1008" y="53"/>
                  </a:lnTo>
                  <a:lnTo>
                    <a:pt x="1011" y="37"/>
                  </a:lnTo>
                  <a:lnTo>
                    <a:pt x="1145" y="29"/>
                  </a:lnTo>
                  <a:lnTo>
                    <a:pt x="1428" y="0"/>
                  </a:lnTo>
                  <a:lnTo>
                    <a:pt x="1473" y="23"/>
                  </a:lnTo>
                  <a:lnTo>
                    <a:pt x="1555" y="82"/>
                  </a:lnTo>
                  <a:lnTo>
                    <a:pt x="1585" y="137"/>
                  </a:lnTo>
                  <a:lnTo>
                    <a:pt x="1565" y="272"/>
                  </a:lnTo>
                  <a:lnTo>
                    <a:pt x="1501" y="297"/>
                  </a:lnTo>
                  <a:lnTo>
                    <a:pt x="1505" y="403"/>
                  </a:lnTo>
                  <a:lnTo>
                    <a:pt x="1432" y="493"/>
                  </a:lnTo>
                  <a:lnTo>
                    <a:pt x="1497" y="604"/>
                  </a:lnTo>
                  <a:lnTo>
                    <a:pt x="1499" y="653"/>
                  </a:lnTo>
                  <a:lnTo>
                    <a:pt x="1517" y="679"/>
                  </a:lnTo>
                  <a:lnTo>
                    <a:pt x="1541" y="679"/>
                  </a:lnTo>
                  <a:lnTo>
                    <a:pt x="1567" y="723"/>
                  </a:lnTo>
                  <a:lnTo>
                    <a:pt x="1559" y="755"/>
                  </a:lnTo>
                  <a:lnTo>
                    <a:pt x="1620" y="823"/>
                  </a:lnTo>
                  <a:lnTo>
                    <a:pt x="1442" y="964"/>
                  </a:lnTo>
                  <a:lnTo>
                    <a:pt x="1334" y="1199"/>
                  </a:lnTo>
                  <a:lnTo>
                    <a:pt x="976" y="1176"/>
                  </a:lnTo>
                  <a:lnTo>
                    <a:pt x="752" y="1142"/>
                  </a:lnTo>
                  <a:lnTo>
                    <a:pt x="788" y="1060"/>
                  </a:lnTo>
                  <a:lnTo>
                    <a:pt x="786" y="1029"/>
                  </a:lnTo>
                  <a:lnTo>
                    <a:pt x="814" y="995"/>
                  </a:lnTo>
                  <a:lnTo>
                    <a:pt x="796" y="968"/>
                  </a:lnTo>
                  <a:lnTo>
                    <a:pt x="824" y="937"/>
                  </a:lnTo>
                  <a:lnTo>
                    <a:pt x="784" y="902"/>
                  </a:lnTo>
                  <a:lnTo>
                    <a:pt x="812" y="839"/>
                  </a:lnTo>
                  <a:lnTo>
                    <a:pt x="802" y="782"/>
                  </a:lnTo>
                  <a:lnTo>
                    <a:pt x="722" y="685"/>
                  </a:lnTo>
                  <a:lnTo>
                    <a:pt x="724" y="659"/>
                  </a:lnTo>
                  <a:lnTo>
                    <a:pt x="752" y="616"/>
                  </a:lnTo>
                  <a:lnTo>
                    <a:pt x="702" y="576"/>
                  </a:lnTo>
                  <a:lnTo>
                    <a:pt x="522" y="739"/>
                  </a:lnTo>
                  <a:lnTo>
                    <a:pt x="438" y="753"/>
                  </a:lnTo>
                  <a:lnTo>
                    <a:pt x="419" y="788"/>
                  </a:lnTo>
                  <a:lnTo>
                    <a:pt x="397" y="784"/>
                  </a:lnTo>
                  <a:lnTo>
                    <a:pt x="278" y="479"/>
                  </a:lnTo>
                  <a:lnTo>
                    <a:pt x="55" y="457"/>
                  </a:lnTo>
                  <a:lnTo>
                    <a:pt x="13" y="409"/>
                  </a:lnTo>
                  <a:lnTo>
                    <a:pt x="0" y="309"/>
                  </a:lnTo>
                  <a:lnTo>
                    <a:pt x="118" y="282"/>
                  </a:lnTo>
                  <a:lnTo>
                    <a:pt x="118" y="252"/>
                  </a:lnTo>
                  <a:lnTo>
                    <a:pt x="178" y="252"/>
                  </a:lnTo>
                  <a:lnTo>
                    <a:pt x="186" y="264"/>
                  </a:lnTo>
                  <a:lnTo>
                    <a:pt x="219" y="264"/>
                  </a:lnTo>
                  <a:lnTo>
                    <a:pt x="231" y="219"/>
                  </a:lnTo>
                  <a:lnTo>
                    <a:pt x="280" y="149"/>
                  </a:lnTo>
                  <a:lnTo>
                    <a:pt x="321" y="180"/>
                  </a:lnTo>
                  <a:lnTo>
                    <a:pt x="358" y="143"/>
                  </a:lnTo>
                  <a:lnTo>
                    <a:pt x="387" y="139"/>
                  </a:lnTo>
                  <a:lnTo>
                    <a:pt x="450" y="172"/>
                  </a:lnTo>
                  <a:lnTo>
                    <a:pt x="528" y="147"/>
                  </a:lnTo>
                  <a:lnTo>
                    <a:pt x="718" y="14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235582" name="Group 62"/>
          <p:cNvGrpSpPr>
            <a:grpSpLocks/>
          </p:cNvGrpSpPr>
          <p:nvPr/>
        </p:nvGrpSpPr>
        <p:grpSpPr bwMode="auto">
          <a:xfrm>
            <a:off x="6265863" y="5145088"/>
            <a:ext cx="831850" cy="684212"/>
            <a:chOff x="3947" y="3241"/>
            <a:chExt cx="524" cy="431"/>
          </a:xfrm>
        </p:grpSpPr>
        <p:sp>
          <p:nvSpPr>
            <p:cNvPr id="235583" name="Freeform 63"/>
            <p:cNvSpPr>
              <a:spLocks noChangeAspect="1"/>
            </p:cNvSpPr>
            <p:nvPr/>
          </p:nvSpPr>
          <p:spPr bwMode="auto">
            <a:xfrm>
              <a:off x="4084" y="3503"/>
              <a:ext cx="175" cy="152"/>
            </a:xfrm>
            <a:custGeom>
              <a:avLst/>
              <a:gdLst>
                <a:gd name="T0" fmla="*/ 27 w 971"/>
                <a:gd name="T1" fmla="*/ 548 h 838"/>
                <a:gd name="T2" fmla="*/ 81 w 971"/>
                <a:gd name="T3" fmla="*/ 569 h 838"/>
                <a:gd name="T4" fmla="*/ 108 w 971"/>
                <a:gd name="T5" fmla="*/ 611 h 838"/>
                <a:gd name="T6" fmla="*/ 144 w 971"/>
                <a:gd name="T7" fmla="*/ 627 h 838"/>
                <a:gd name="T8" fmla="*/ 169 w 971"/>
                <a:gd name="T9" fmla="*/ 634 h 838"/>
                <a:gd name="T10" fmla="*/ 204 w 971"/>
                <a:gd name="T11" fmla="*/ 658 h 838"/>
                <a:gd name="T12" fmla="*/ 307 w 971"/>
                <a:gd name="T13" fmla="*/ 650 h 838"/>
                <a:gd name="T14" fmla="*/ 389 w 971"/>
                <a:gd name="T15" fmla="*/ 733 h 838"/>
                <a:gd name="T16" fmla="*/ 379 w 971"/>
                <a:gd name="T17" fmla="*/ 794 h 838"/>
                <a:gd name="T18" fmla="*/ 405 w 971"/>
                <a:gd name="T19" fmla="*/ 804 h 838"/>
                <a:gd name="T20" fmla="*/ 438 w 971"/>
                <a:gd name="T21" fmla="*/ 771 h 838"/>
                <a:gd name="T22" fmla="*/ 509 w 971"/>
                <a:gd name="T23" fmla="*/ 749 h 838"/>
                <a:gd name="T24" fmla="*/ 572 w 971"/>
                <a:gd name="T25" fmla="*/ 747 h 838"/>
                <a:gd name="T26" fmla="*/ 616 w 971"/>
                <a:gd name="T27" fmla="*/ 810 h 838"/>
                <a:gd name="T28" fmla="*/ 751 w 971"/>
                <a:gd name="T29" fmla="*/ 838 h 838"/>
                <a:gd name="T30" fmla="*/ 971 w 971"/>
                <a:gd name="T31" fmla="*/ 533 h 838"/>
                <a:gd name="T32" fmla="*/ 660 w 971"/>
                <a:gd name="T33" fmla="*/ 347 h 838"/>
                <a:gd name="T34" fmla="*/ 634 w 971"/>
                <a:gd name="T35" fmla="*/ 319 h 838"/>
                <a:gd name="T36" fmla="*/ 575 w 971"/>
                <a:gd name="T37" fmla="*/ 132 h 838"/>
                <a:gd name="T38" fmla="*/ 381 w 971"/>
                <a:gd name="T39" fmla="*/ 82 h 838"/>
                <a:gd name="T40" fmla="*/ 4 w 971"/>
                <a:gd name="T41" fmla="*/ 0 h 838"/>
                <a:gd name="T42" fmla="*/ 0 w 971"/>
                <a:gd name="T43" fmla="*/ 532 h 838"/>
                <a:gd name="T44" fmla="*/ 27 w 971"/>
                <a:gd name="T45" fmla="*/ 548 h 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71" h="838">
                  <a:moveTo>
                    <a:pt x="27" y="548"/>
                  </a:moveTo>
                  <a:lnTo>
                    <a:pt x="81" y="569"/>
                  </a:lnTo>
                  <a:lnTo>
                    <a:pt x="108" y="611"/>
                  </a:lnTo>
                  <a:lnTo>
                    <a:pt x="144" y="627"/>
                  </a:lnTo>
                  <a:lnTo>
                    <a:pt x="169" y="634"/>
                  </a:lnTo>
                  <a:lnTo>
                    <a:pt x="204" y="658"/>
                  </a:lnTo>
                  <a:lnTo>
                    <a:pt x="307" y="650"/>
                  </a:lnTo>
                  <a:lnTo>
                    <a:pt x="389" y="733"/>
                  </a:lnTo>
                  <a:lnTo>
                    <a:pt x="379" y="794"/>
                  </a:lnTo>
                  <a:lnTo>
                    <a:pt x="405" y="804"/>
                  </a:lnTo>
                  <a:lnTo>
                    <a:pt x="438" y="771"/>
                  </a:lnTo>
                  <a:lnTo>
                    <a:pt x="509" y="749"/>
                  </a:lnTo>
                  <a:lnTo>
                    <a:pt x="572" y="747"/>
                  </a:lnTo>
                  <a:lnTo>
                    <a:pt x="616" y="810"/>
                  </a:lnTo>
                  <a:lnTo>
                    <a:pt x="751" y="838"/>
                  </a:lnTo>
                  <a:lnTo>
                    <a:pt x="971" y="533"/>
                  </a:lnTo>
                  <a:lnTo>
                    <a:pt x="660" y="347"/>
                  </a:lnTo>
                  <a:lnTo>
                    <a:pt x="634" y="319"/>
                  </a:lnTo>
                  <a:lnTo>
                    <a:pt x="575" y="132"/>
                  </a:lnTo>
                  <a:lnTo>
                    <a:pt x="381" y="82"/>
                  </a:lnTo>
                  <a:lnTo>
                    <a:pt x="4" y="0"/>
                  </a:lnTo>
                  <a:lnTo>
                    <a:pt x="0" y="532"/>
                  </a:lnTo>
                  <a:lnTo>
                    <a:pt x="27" y="548"/>
                  </a:lnTo>
                  <a:close/>
                </a:path>
              </a:pathLst>
            </a:custGeom>
            <a:solidFill>
              <a:srgbClr val="964B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35584" name="Freeform 64"/>
            <p:cNvSpPr>
              <a:spLocks noChangeAspect="1"/>
            </p:cNvSpPr>
            <p:nvPr/>
          </p:nvSpPr>
          <p:spPr bwMode="auto">
            <a:xfrm>
              <a:off x="4038" y="3372"/>
              <a:ext cx="127" cy="228"/>
            </a:xfrm>
            <a:custGeom>
              <a:avLst/>
              <a:gdLst>
                <a:gd name="T0" fmla="*/ 0 w 708"/>
                <a:gd name="T1" fmla="*/ 703 h 1264"/>
                <a:gd name="T2" fmla="*/ 82 w 708"/>
                <a:gd name="T3" fmla="*/ 747 h 1264"/>
                <a:gd name="T4" fmla="*/ 101 w 708"/>
                <a:gd name="T5" fmla="*/ 840 h 1264"/>
                <a:gd name="T6" fmla="*/ 96 w 708"/>
                <a:gd name="T7" fmla="*/ 943 h 1264"/>
                <a:gd name="T8" fmla="*/ 75 w 708"/>
                <a:gd name="T9" fmla="*/ 1010 h 1264"/>
                <a:gd name="T10" fmla="*/ 80 w 708"/>
                <a:gd name="T11" fmla="*/ 1200 h 1264"/>
                <a:gd name="T12" fmla="*/ 195 w 708"/>
                <a:gd name="T13" fmla="*/ 1223 h 1264"/>
                <a:gd name="T14" fmla="*/ 258 w 708"/>
                <a:gd name="T15" fmla="*/ 1264 h 1264"/>
                <a:gd name="T16" fmla="*/ 262 w 708"/>
                <a:gd name="T17" fmla="*/ 734 h 1264"/>
                <a:gd name="T18" fmla="*/ 639 w 708"/>
                <a:gd name="T19" fmla="*/ 813 h 1264"/>
                <a:gd name="T20" fmla="*/ 639 w 708"/>
                <a:gd name="T21" fmla="*/ 493 h 1264"/>
                <a:gd name="T22" fmla="*/ 708 w 708"/>
                <a:gd name="T23" fmla="*/ 241 h 1264"/>
                <a:gd name="T24" fmla="*/ 701 w 708"/>
                <a:gd name="T25" fmla="*/ 0 h 1264"/>
                <a:gd name="T26" fmla="*/ 323 w 708"/>
                <a:gd name="T27" fmla="*/ 146 h 1264"/>
                <a:gd name="T28" fmla="*/ 9 w 708"/>
                <a:gd name="T29" fmla="*/ 356 h 1264"/>
                <a:gd name="T30" fmla="*/ 0 w 708"/>
                <a:gd name="T31" fmla="*/ 703 h 1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08" h="1264">
                  <a:moveTo>
                    <a:pt x="0" y="703"/>
                  </a:moveTo>
                  <a:lnTo>
                    <a:pt x="82" y="747"/>
                  </a:lnTo>
                  <a:lnTo>
                    <a:pt x="101" y="840"/>
                  </a:lnTo>
                  <a:lnTo>
                    <a:pt x="96" y="943"/>
                  </a:lnTo>
                  <a:lnTo>
                    <a:pt x="75" y="1010"/>
                  </a:lnTo>
                  <a:lnTo>
                    <a:pt x="80" y="1200"/>
                  </a:lnTo>
                  <a:lnTo>
                    <a:pt x="195" y="1223"/>
                  </a:lnTo>
                  <a:lnTo>
                    <a:pt x="258" y="1264"/>
                  </a:lnTo>
                  <a:lnTo>
                    <a:pt x="262" y="734"/>
                  </a:lnTo>
                  <a:lnTo>
                    <a:pt x="639" y="813"/>
                  </a:lnTo>
                  <a:lnTo>
                    <a:pt x="639" y="493"/>
                  </a:lnTo>
                  <a:lnTo>
                    <a:pt x="708" y="241"/>
                  </a:lnTo>
                  <a:lnTo>
                    <a:pt x="701" y="0"/>
                  </a:lnTo>
                  <a:lnTo>
                    <a:pt x="323" y="146"/>
                  </a:lnTo>
                  <a:lnTo>
                    <a:pt x="9" y="356"/>
                  </a:lnTo>
                  <a:lnTo>
                    <a:pt x="0" y="703"/>
                  </a:lnTo>
                  <a:close/>
                </a:path>
              </a:pathLst>
            </a:custGeom>
            <a:solidFill>
              <a:srgbClr val="964B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35585" name="Freeform 65"/>
            <p:cNvSpPr>
              <a:spLocks noChangeAspect="1"/>
            </p:cNvSpPr>
            <p:nvPr/>
          </p:nvSpPr>
          <p:spPr bwMode="auto">
            <a:xfrm>
              <a:off x="3947" y="3241"/>
              <a:ext cx="157" cy="258"/>
            </a:xfrm>
            <a:custGeom>
              <a:avLst/>
              <a:gdLst>
                <a:gd name="T0" fmla="*/ 478 w 871"/>
                <a:gd name="T1" fmla="*/ 35 h 1427"/>
                <a:gd name="T2" fmla="*/ 591 w 871"/>
                <a:gd name="T3" fmla="*/ 178 h 1427"/>
                <a:gd name="T4" fmla="*/ 821 w 871"/>
                <a:gd name="T5" fmla="*/ 173 h 1427"/>
                <a:gd name="T6" fmla="*/ 803 w 871"/>
                <a:gd name="T7" fmla="*/ 242 h 1427"/>
                <a:gd name="T8" fmla="*/ 871 w 871"/>
                <a:gd name="T9" fmla="*/ 335 h 1427"/>
                <a:gd name="T10" fmla="*/ 784 w 871"/>
                <a:gd name="T11" fmla="*/ 521 h 1427"/>
                <a:gd name="T12" fmla="*/ 779 w 871"/>
                <a:gd name="T13" fmla="*/ 688 h 1427"/>
                <a:gd name="T14" fmla="*/ 817 w 871"/>
                <a:gd name="T15" fmla="*/ 762 h 1427"/>
                <a:gd name="T16" fmla="*/ 825 w 871"/>
                <a:gd name="T17" fmla="*/ 872 h 1427"/>
                <a:gd name="T18" fmla="*/ 511 w 871"/>
                <a:gd name="T19" fmla="*/ 1080 h 1427"/>
                <a:gd name="T20" fmla="*/ 501 w 871"/>
                <a:gd name="T21" fmla="*/ 1427 h 1427"/>
                <a:gd name="T22" fmla="*/ 486 w 871"/>
                <a:gd name="T23" fmla="*/ 1423 h 1427"/>
                <a:gd name="T24" fmla="*/ 429 w 871"/>
                <a:gd name="T25" fmla="*/ 1424 h 1427"/>
                <a:gd name="T26" fmla="*/ 398 w 871"/>
                <a:gd name="T27" fmla="*/ 1406 h 1427"/>
                <a:gd name="T28" fmla="*/ 353 w 871"/>
                <a:gd name="T29" fmla="*/ 1363 h 1427"/>
                <a:gd name="T30" fmla="*/ 327 w 871"/>
                <a:gd name="T31" fmla="*/ 1325 h 1427"/>
                <a:gd name="T32" fmla="*/ 197 w 871"/>
                <a:gd name="T33" fmla="*/ 1238 h 1427"/>
                <a:gd name="T34" fmla="*/ 100 w 871"/>
                <a:gd name="T35" fmla="*/ 1186 h 1427"/>
                <a:gd name="T36" fmla="*/ 9 w 871"/>
                <a:gd name="T37" fmla="*/ 1085 h 1427"/>
                <a:gd name="T38" fmla="*/ 5 w 871"/>
                <a:gd name="T39" fmla="*/ 840 h 1427"/>
                <a:gd name="T40" fmla="*/ 0 w 871"/>
                <a:gd name="T41" fmla="*/ 661 h 1427"/>
                <a:gd name="T42" fmla="*/ 12 w 871"/>
                <a:gd name="T43" fmla="*/ 628 h 1427"/>
                <a:gd name="T44" fmla="*/ 5 w 871"/>
                <a:gd name="T45" fmla="*/ 490 h 1427"/>
                <a:gd name="T46" fmla="*/ 0 w 871"/>
                <a:gd name="T47" fmla="*/ 405 h 1427"/>
                <a:gd name="T48" fmla="*/ 8 w 871"/>
                <a:gd name="T49" fmla="*/ 256 h 1427"/>
                <a:gd name="T50" fmla="*/ 42 w 871"/>
                <a:gd name="T51" fmla="*/ 241 h 1427"/>
                <a:gd name="T52" fmla="*/ 71 w 871"/>
                <a:gd name="T53" fmla="*/ 243 h 1427"/>
                <a:gd name="T54" fmla="*/ 58 w 871"/>
                <a:gd name="T55" fmla="*/ 133 h 1427"/>
                <a:gd name="T56" fmla="*/ 73 w 871"/>
                <a:gd name="T57" fmla="*/ 65 h 1427"/>
                <a:gd name="T58" fmla="*/ 273 w 871"/>
                <a:gd name="T59" fmla="*/ 0 h 1427"/>
                <a:gd name="T60" fmla="*/ 333 w 871"/>
                <a:gd name="T61" fmla="*/ 34 h 1427"/>
                <a:gd name="T62" fmla="*/ 478 w 871"/>
                <a:gd name="T63" fmla="*/ 35 h 1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71" h="1427">
                  <a:moveTo>
                    <a:pt x="478" y="35"/>
                  </a:moveTo>
                  <a:lnTo>
                    <a:pt x="591" y="178"/>
                  </a:lnTo>
                  <a:lnTo>
                    <a:pt x="821" y="173"/>
                  </a:lnTo>
                  <a:lnTo>
                    <a:pt x="803" y="242"/>
                  </a:lnTo>
                  <a:lnTo>
                    <a:pt x="871" y="335"/>
                  </a:lnTo>
                  <a:lnTo>
                    <a:pt x="784" y="521"/>
                  </a:lnTo>
                  <a:lnTo>
                    <a:pt x="779" y="688"/>
                  </a:lnTo>
                  <a:lnTo>
                    <a:pt x="817" y="762"/>
                  </a:lnTo>
                  <a:lnTo>
                    <a:pt x="825" y="872"/>
                  </a:lnTo>
                  <a:lnTo>
                    <a:pt x="511" y="1080"/>
                  </a:lnTo>
                  <a:lnTo>
                    <a:pt x="501" y="1427"/>
                  </a:lnTo>
                  <a:lnTo>
                    <a:pt x="486" y="1423"/>
                  </a:lnTo>
                  <a:lnTo>
                    <a:pt x="429" y="1424"/>
                  </a:lnTo>
                  <a:lnTo>
                    <a:pt x="398" y="1406"/>
                  </a:lnTo>
                  <a:lnTo>
                    <a:pt x="353" y="1363"/>
                  </a:lnTo>
                  <a:lnTo>
                    <a:pt x="327" y="1325"/>
                  </a:lnTo>
                  <a:lnTo>
                    <a:pt x="197" y="1238"/>
                  </a:lnTo>
                  <a:lnTo>
                    <a:pt x="100" y="1186"/>
                  </a:lnTo>
                  <a:lnTo>
                    <a:pt x="9" y="1085"/>
                  </a:lnTo>
                  <a:lnTo>
                    <a:pt x="5" y="840"/>
                  </a:lnTo>
                  <a:lnTo>
                    <a:pt x="0" y="661"/>
                  </a:lnTo>
                  <a:lnTo>
                    <a:pt x="12" y="628"/>
                  </a:lnTo>
                  <a:lnTo>
                    <a:pt x="5" y="490"/>
                  </a:lnTo>
                  <a:lnTo>
                    <a:pt x="0" y="405"/>
                  </a:lnTo>
                  <a:lnTo>
                    <a:pt x="8" y="256"/>
                  </a:lnTo>
                  <a:lnTo>
                    <a:pt x="42" y="241"/>
                  </a:lnTo>
                  <a:lnTo>
                    <a:pt x="71" y="243"/>
                  </a:lnTo>
                  <a:lnTo>
                    <a:pt x="58" y="133"/>
                  </a:lnTo>
                  <a:lnTo>
                    <a:pt x="73" y="65"/>
                  </a:lnTo>
                  <a:lnTo>
                    <a:pt x="273" y="0"/>
                  </a:lnTo>
                  <a:lnTo>
                    <a:pt x="333" y="34"/>
                  </a:lnTo>
                  <a:lnTo>
                    <a:pt x="478" y="35"/>
                  </a:lnTo>
                  <a:close/>
                </a:path>
              </a:pathLst>
            </a:custGeom>
            <a:solidFill>
              <a:srgbClr val="964B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35586" name="Freeform 66"/>
            <p:cNvSpPr>
              <a:spLocks noChangeAspect="1"/>
            </p:cNvSpPr>
            <p:nvPr/>
          </p:nvSpPr>
          <p:spPr bwMode="auto">
            <a:xfrm>
              <a:off x="4088" y="3293"/>
              <a:ext cx="94" cy="105"/>
            </a:xfrm>
            <a:custGeom>
              <a:avLst/>
              <a:gdLst>
                <a:gd name="T0" fmla="*/ 89 w 521"/>
                <a:gd name="T1" fmla="*/ 45 h 582"/>
                <a:gd name="T2" fmla="*/ 230 w 521"/>
                <a:gd name="T3" fmla="*/ 57 h 582"/>
                <a:gd name="T4" fmla="*/ 272 w 521"/>
                <a:gd name="T5" fmla="*/ 0 h 582"/>
                <a:gd name="T6" fmla="*/ 315 w 521"/>
                <a:gd name="T7" fmla="*/ 3 h 582"/>
                <a:gd name="T8" fmla="*/ 415 w 521"/>
                <a:gd name="T9" fmla="*/ 120 h 582"/>
                <a:gd name="T10" fmla="*/ 500 w 521"/>
                <a:gd name="T11" fmla="*/ 110 h 582"/>
                <a:gd name="T12" fmla="*/ 506 w 521"/>
                <a:gd name="T13" fmla="*/ 154 h 582"/>
                <a:gd name="T14" fmla="*/ 521 w 521"/>
                <a:gd name="T15" fmla="*/ 222 h 582"/>
                <a:gd name="T16" fmla="*/ 475 w 521"/>
                <a:gd name="T17" fmla="*/ 414 h 582"/>
                <a:gd name="T18" fmla="*/ 44 w 521"/>
                <a:gd name="T19" fmla="*/ 582 h 582"/>
                <a:gd name="T20" fmla="*/ 39 w 521"/>
                <a:gd name="T21" fmla="*/ 476 h 582"/>
                <a:gd name="T22" fmla="*/ 0 w 521"/>
                <a:gd name="T23" fmla="*/ 402 h 582"/>
                <a:gd name="T24" fmla="*/ 6 w 521"/>
                <a:gd name="T25" fmla="*/ 234 h 582"/>
                <a:gd name="T26" fmla="*/ 89 w 521"/>
                <a:gd name="T27" fmla="*/ 45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21" h="582">
                  <a:moveTo>
                    <a:pt x="89" y="45"/>
                  </a:moveTo>
                  <a:lnTo>
                    <a:pt x="230" y="57"/>
                  </a:lnTo>
                  <a:lnTo>
                    <a:pt x="272" y="0"/>
                  </a:lnTo>
                  <a:lnTo>
                    <a:pt x="315" y="3"/>
                  </a:lnTo>
                  <a:lnTo>
                    <a:pt x="415" y="120"/>
                  </a:lnTo>
                  <a:lnTo>
                    <a:pt x="500" y="110"/>
                  </a:lnTo>
                  <a:lnTo>
                    <a:pt x="506" y="154"/>
                  </a:lnTo>
                  <a:lnTo>
                    <a:pt x="521" y="222"/>
                  </a:lnTo>
                  <a:lnTo>
                    <a:pt x="475" y="414"/>
                  </a:lnTo>
                  <a:lnTo>
                    <a:pt x="44" y="582"/>
                  </a:lnTo>
                  <a:lnTo>
                    <a:pt x="39" y="476"/>
                  </a:lnTo>
                  <a:lnTo>
                    <a:pt x="0" y="402"/>
                  </a:lnTo>
                  <a:lnTo>
                    <a:pt x="6" y="234"/>
                  </a:lnTo>
                  <a:lnTo>
                    <a:pt x="89" y="45"/>
                  </a:lnTo>
                  <a:close/>
                </a:path>
              </a:pathLst>
            </a:custGeom>
            <a:solidFill>
              <a:srgbClr val="964B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35587" name="Freeform 67"/>
            <p:cNvSpPr>
              <a:spLocks noChangeAspect="1"/>
            </p:cNvSpPr>
            <p:nvPr/>
          </p:nvSpPr>
          <p:spPr bwMode="auto">
            <a:xfrm>
              <a:off x="4224" y="3480"/>
              <a:ext cx="247" cy="192"/>
            </a:xfrm>
            <a:custGeom>
              <a:avLst/>
              <a:gdLst>
                <a:gd name="T0" fmla="*/ 333 w 1366"/>
                <a:gd name="T1" fmla="*/ 687 h 1064"/>
                <a:gd name="T2" fmla="*/ 330 w 1366"/>
                <a:gd name="T3" fmla="*/ 362 h 1064"/>
                <a:gd name="T4" fmla="*/ 207 w 1366"/>
                <a:gd name="T5" fmla="*/ 251 h 1064"/>
                <a:gd name="T6" fmla="*/ 0 w 1366"/>
                <a:gd name="T7" fmla="*/ 113 h 1064"/>
                <a:gd name="T8" fmla="*/ 102 w 1366"/>
                <a:gd name="T9" fmla="*/ 137 h 1064"/>
                <a:gd name="T10" fmla="*/ 160 w 1366"/>
                <a:gd name="T11" fmla="*/ 131 h 1064"/>
                <a:gd name="T12" fmla="*/ 204 w 1366"/>
                <a:gd name="T13" fmla="*/ 49 h 1064"/>
                <a:gd name="T14" fmla="*/ 180 w 1366"/>
                <a:gd name="T15" fmla="*/ 0 h 1064"/>
                <a:gd name="T16" fmla="*/ 532 w 1366"/>
                <a:gd name="T17" fmla="*/ 14 h 1064"/>
                <a:gd name="T18" fmla="*/ 625 w 1366"/>
                <a:gd name="T19" fmla="*/ 20 h 1064"/>
                <a:gd name="T20" fmla="*/ 822 w 1366"/>
                <a:gd name="T21" fmla="*/ 116 h 1064"/>
                <a:gd name="T22" fmla="*/ 1011 w 1366"/>
                <a:gd name="T23" fmla="*/ 348 h 1064"/>
                <a:gd name="T24" fmla="*/ 1175 w 1366"/>
                <a:gd name="T25" fmla="*/ 584 h 1064"/>
                <a:gd name="T26" fmla="*/ 1366 w 1366"/>
                <a:gd name="T27" fmla="*/ 678 h 1064"/>
                <a:gd name="T28" fmla="*/ 1356 w 1366"/>
                <a:gd name="T29" fmla="*/ 693 h 1064"/>
                <a:gd name="T30" fmla="*/ 1313 w 1366"/>
                <a:gd name="T31" fmla="*/ 705 h 1064"/>
                <a:gd name="T32" fmla="*/ 1274 w 1366"/>
                <a:gd name="T33" fmla="*/ 778 h 1064"/>
                <a:gd name="T34" fmla="*/ 1196 w 1366"/>
                <a:gd name="T35" fmla="*/ 783 h 1064"/>
                <a:gd name="T36" fmla="*/ 1111 w 1366"/>
                <a:gd name="T37" fmla="*/ 825 h 1064"/>
                <a:gd name="T38" fmla="*/ 1078 w 1366"/>
                <a:gd name="T39" fmla="*/ 815 h 1064"/>
                <a:gd name="T40" fmla="*/ 1035 w 1366"/>
                <a:gd name="T41" fmla="*/ 804 h 1064"/>
                <a:gd name="T42" fmla="*/ 1023 w 1366"/>
                <a:gd name="T43" fmla="*/ 831 h 1064"/>
                <a:gd name="T44" fmla="*/ 1044 w 1366"/>
                <a:gd name="T45" fmla="*/ 880 h 1064"/>
                <a:gd name="T46" fmla="*/ 1032 w 1366"/>
                <a:gd name="T47" fmla="*/ 953 h 1064"/>
                <a:gd name="T48" fmla="*/ 985 w 1366"/>
                <a:gd name="T49" fmla="*/ 977 h 1064"/>
                <a:gd name="T50" fmla="*/ 945 w 1366"/>
                <a:gd name="T51" fmla="*/ 965 h 1064"/>
                <a:gd name="T52" fmla="*/ 871 w 1366"/>
                <a:gd name="T53" fmla="*/ 950 h 1064"/>
                <a:gd name="T54" fmla="*/ 839 w 1366"/>
                <a:gd name="T55" fmla="*/ 991 h 1064"/>
                <a:gd name="T56" fmla="*/ 824 w 1366"/>
                <a:gd name="T57" fmla="*/ 1053 h 1064"/>
                <a:gd name="T58" fmla="*/ 783 w 1366"/>
                <a:gd name="T59" fmla="*/ 1064 h 1064"/>
                <a:gd name="T60" fmla="*/ 783 w 1366"/>
                <a:gd name="T61" fmla="*/ 626 h 1064"/>
                <a:gd name="T62" fmla="*/ 552 w 1366"/>
                <a:gd name="T63" fmla="*/ 605 h 1064"/>
                <a:gd name="T64" fmla="*/ 333 w 1366"/>
                <a:gd name="T65" fmla="*/ 687 h 10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66" h="1064">
                  <a:moveTo>
                    <a:pt x="333" y="687"/>
                  </a:moveTo>
                  <a:lnTo>
                    <a:pt x="330" y="362"/>
                  </a:lnTo>
                  <a:lnTo>
                    <a:pt x="207" y="251"/>
                  </a:lnTo>
                  <a:lnTo>
                    <a:pt x="0" y="113"/>
                  </a:lnTo>
                  <a:lnTo>
                    <a:pt x="102" y="137"/>
                  </a:lnTo>
                  <a:lnTo>
                    <a:pt x="160" y="131"/>
                  </a:lnTo>
                  <a:lnTo>
                    <a:pt x="204" y="49"/>
                  </a:lnTo>
                  <a:lnTo>
                    <a:pt x="180" y="0"/>
                  </a:lnTo>
                  <a:lnTo>
                    <a:pt x="532" y="14"/>
                  </a:lnTo>
                  <a:lnTo>
                    <a:pt x="625" y="20"/>
                  </a:lnTo>
                  <a:lnTo>
                    <a:pt x="822" y="116"/>
                  </a:lnTo>
                  <a:lnTo>
                    <a:pt x="1011" y="348"/>
                  </a:lnTo>
                  <a:lnTo>
                    <a:pt x="1175" y="584"/>
                  </a:lnTo>
                  <a:lnTo>
                    <a:pt x="1366" y="678"/>
                  </a:lnTo>
                  <a:lnTo>
                    <a:pt x="1356" y="693"/>
                  </a:lnTo>
                  <a:lnTo>
                    <a:pt x="1313" y="705"/>
                  </a:lnTo>
                  <a:lnTo>
                    <a:pt x="1274" y="778"/>
                  </a:lnTo>
                  <a:lnTo>
                    <a:pt x="1196" y="783"/>
                  </a:lnTo>
                  <a:lnTo>
                    <a:pt x="1111" y="825"/>
                  </a:lnTo>
                  <a:lnTo>
                    <a:pt x="1078" y="815"/>
                  </a:lnTo>
                  <a:lnTo>
                    <a:pt x="1035" y="804"/>
                  </a:lnTo>
                  <a:lnTo>
                    <a:pt x="1023" y="831"/>
                  </a:lnTo>
                  <a:lnTo>
                    <a:pt x="1044" y="880"/>
                  </a:lnTo>
                  <a:lnTo>
                    <a:pt x="1032" y="953"/>
                  </a:lnTo>
                  <a:lnTo>
                    <a:pt x="985" y="977"/>
                  </a:lnTo>
                  <a:lnTo>
                    <a:pt x="945" y="965"/>
                  </a:lnTo>
                  <a:lnTo>
                    <a:pt x="871" y="950"/>
                  </a:lnTo>
                  <a:lnTo>
                    <a:pt x="839" y="991"/>
                  </a:lnTo>
                  <a:lnTo>
                    <a:pt x="824" y="1053"/>
                  </a:lnTo>
                  <a:lnTo>
                    <a:pt x="783" y="1064"/>
                  </a:lnTo>
                  <a:lnTo>
                    <a:pt x="783" y="626"/>
                  </a:lnTo>
                  <a:lnTo>
                    <a:pt x="552" y="605"/>
                  </a:lnTo>
                  <a:lnTo>
                    <a:pt x="333" y="687"/>
                  </a:lnTo>
                  <a:close/>
                </a:path>
              </a:pathLst>
            </a:custGeom>
            <a:solidFill>
              <a:srgbClr val="964B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235588" name="Text Box 68"/>
          <p:cNvSpPr txBox="1">
            <a:spLocks noChangeArrowheads="1"/>
          </p:cNvSpPr>
          <p:nvPr/>
        </p:nvSpPr>
        <p:spPr bwMode="auto">
          <a:xfrm>
            <a:off x="6837363" y="1116013"/>
            <a:ext cx="198278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000" dirty="0" smtClean="0">
                <a:solidFill>
                  <a:srgbClr val="066168"/>
                </a:solidFill>
                <a:latin typeface="Verdana" pitchFamily="34" charset="0"/>
              </a:rPr>
              <a:t>Polo </a:t>
            </a:r>
            <a:r>
              <a:rPr lang="pt-BR" sz="1000" dirty="0">
                <a:solidFill>
                  <a:srgbClr val="066168"/>
                </a:solidFill>
                <a:latin typeface="Verdana" pitchFamily="34" charset="0"/>
              </a:rPr>
              <a:t>Metropolitano Oeste</a:t>
            </a:r>
          </a:p>
        </p:txBody>
      </p:sp>
      <p:sp>
        <p:nvSpPr>
          <p:cNvPr id="235589" name="Text Box 69"/>
          <p:cNvSpPr txBox="1">
            <a:spLocks noChangeArrowheads="1"/>
          </p:cNvSpPr>
          <p:nvPr/>
        </p:nvSpPr>
        <p:spPr bwMode="auto">
          <a:xfrm>
            <a:off x="7562850" y="1552575"/>
            <a:ext cx="15367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000" dirty="0" smtClean="0">
                <a:solidFill>
                  <a:srgbClr val="066168"/>
                </a:solidFill>
                <a:latin typeface="Verdana" pitchFamily="34" charset="0"/>
              </a:rPr>
              <a:t>Polo </a:t>
            </a:r>
            <a:r>
              <a:rPr lang="pt-BR" sz="1000" dirty="0">
                <a:solidFill>
                  <a:srgbClr val="066168"/>
                </a:solidFill>
                <a:latin typeface="Verdana" pitchFamily="34" charset="0"/>
              </a:rPr>
              <a:t>Metropolitano Leste</a:t>
            </a:r>
          </a:p>
        </p:txBody>
      </p:sp>
      <p:sp>
        <p:nvSpPr>
          <p:cNvPr id="235590" name="Freeform 70"/>
          <p:cNvSpPr>
            <a:spLocks/>
          </p:cNvSpPr>
          <p:nvPr/>
        </p:nvSpPr>
        <p:spPr bwMode="auto">
          <a:xfrm>
            <a:off x="7285038" y="1924050"/>
            <a:ext cx="1635125" cy="277813"/>
          </a:xfrm>
          <a:custGeom>
            <a:avLst/>
            <a:gdLst>
              <a:gd name="T0" fmla="*/ 0 w 1030"/>
              <a:gd name="T1" fmla="*/ 175 h 175"/>
              <a:gd name="T2" fmla="*/ 241 w 1030"/>
              <a:gd name="T3" fmla="*/ 0 h 175"/>
              <a:gd name="T4" fmla="*/ 1030 w 1030"/>
              <a:gd name="T5" fmla="*/ 6 h 1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030" h="175">
                <a:moveTo>
                  <a:pt x="0" y="175"/>
                </a:moveTo>
                <a:lnTo>
                  <a:pt x="241" y="0"/>
                </a:lnTo>
                <a:lnTo>
                  <a:pt x="1030" y="6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235591" name="Group 71"/>
          <p:cNvGrpSpPr>
            <a:grpSpLocks/>
          </p:cNvGrpSpPr>
          <p:nvPr/>
        </p:nvGrpSpPr>
        <p:grpSpPr bwMode="auto">
          <a:xfrm>
            <a:off x="6834188" y="2112963"/>
            <a:ext cx="801687" cy="735012"/>
            <a:chOff x="4305" y="1331"/>
            <a:chExt cx="505" cy="463"/>
          </a:xfrm>
        </p:grpSpPr>
        <p:sp>
          <p:nvSpPr>
            <p:cNvPr id="235592" name="Freeform 72"/>
            <p:cNvSpPr>
              <a:spLocks noChangeAspect="1"/>
            </p:cNvSpPr>
            <p:nvPr/>
          </p:nvSpPr>
          <p:spPr bwMode="auto">
            <a:xfrm>
              <a:off x="4520" y="1331"/>
              <a:ext cx="140" cy="118"/>
            </a:xfrm>
            <a:custGeom>
              <a:avLst/>
              <a:gdLst>
                <a:gd name="T0" fmla="*/ 425 w 775"/>
                <a:gd name="T1" fmla="*/ 655 h 655"/>
                <a:gd name="T2" fmla="*/ 370 w 775"/>
                <a:gd name="T3" fmla="*/ 567 h 655"/>
                <a:gd name="T4" fmla="*/ 263 w 775"/>
                <a:gd name="T5" fmla="*/ 498 h 655"/>
                <a:gd name="T6" fmla="*/ 242 w 775"/>
                <a:gd name="T7" fmla="*/ 474 h 655"/>
                <a:gd name="T8" fmla="*/ 212 w 775"/>
                <a:gd name="T9" fmla="*/ 475 h 655"/>
                <a:gd name="T10" fmla="*/ 203 w 775"/>
                <a:gd name="T11" fmla="*/ 498 h 655"/>
                <a:gd name="T12" fmla="*/ 188 w 775"/>
                <a:gd name="T13" fmla="*/ 494 h 655"/>
                <a:gd name="T14" fmla="*/ 0 w 775"/>
                <a:gd name="T15" fmla="*/ 350 h 655"/>
                <a:gd name="T16" fmla="*/ 108 w 775"/>
                <a:gd name="T17" fmla="*/ 175 h 655"/>
                <a:gd name="T18" fmla="*/ 111 w 775"/>
                <a:gd name="T19" fmla="*/ 133 h 655"/>
                <a:gd name="T20" fmla="*/ 60 w 775"/>
                <a:gd name="T21" fmla="*/ 88 h 655"/>
                <a:gd name="T22" fmla="*/ 55 w 775"/>
                <a:gd name="T23" fmla="*/ 36 h 655"/>
                <a:gd name="T24" fmla="*/ 130 w 775"/>
                <a:gd name="T25" fmla="*/ 35 h 655"/>
                <a:gd name="T26" fmla="*/ 161 w 775"/>
                <a:gd name="T27" fmla="*/ 0 h 655"/>
                <a:gd name="T28" fmla="*/ 332 w 775"/>
                <a:gd name="T29" fmla="*/ 78 h 655"/>
                <a:gd name="T30" fmla="*/ 397 w 775"/>
                <a:gd name="T31" fmla="*/ 72 h 655"/>
                <a:gd name="T32" fmla="*/ 502 w 775"/>
                <a:gd name="T33" fmla="*/ 108 h 655"/>
                <a:gd name="T34" fmla="*/ 528 w 775"/>
                <a:gd name="T35" fmla="*/ 33 h 655"/>
                <a:gd name="T36" fmla="*/ 615 w 775"/>
                <a:gd name="T37" fmla="*/ 156 h 655"/>
                <a:gd name="T38" fmla="*/ 775 w 775"/>
                <a:gd name="T39" fmla="*/ 416 h 655"/>
                <a:gd name="T40" fmla="*/ 717 w 775"/>
                <a:gd name="T41" fmla="*/ 420 h 655"/>
                <a:gd name="T42" fmla="*/ 714 w 775"/>
                <a:gd name="T43" fmla="*/ 408 h 655"/>
                <a:gd name="T44" fmla="*/ 690 w 775"/>
                <a:gd name="T45" fmla="*/ 385 h 655"/>
                <a:gd name="T46" fmla="*/ 641 w 775"/>
                <a:gd name="T47" fmla="*/ 377 h 655"/>
                <a:gd name="T48" fmla="*/ 631 w 775"/>
                <a:gd name="T49" fmla="*/ 400 h 655"/>
                <a:gd name="T50" fmla="*/ 634 w 775"/>
                <a:gd name="T51" fmla="*/ 475 h 655"/>
                <a:gd name="T52" fmla="*/ 610 w 775"/>
                <a:gd name="T53" fmla="*/ 502 h 655"/>
                <a:gd name="T54" fmla="*/ 591 w 775"/>
                <a:gd name="T55" fmla="*/ 511 h 655"/>
                <a:gd name="T56" fmla="*/ 559 w 775"/>
                <a:gd name="T57" fmla="*/ 491 h 655"/>
                <a:gd name="T58" fmla="*/ 520 w 775"/>
                <a:gd name="T59" fmla="*/ 519 h 655"/>
                <a:gd name="T60" fmla="*/ 425 w 775"/>
                <a:gd name="T61" fmla="*/ 655 h 6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75" h="655">
                  <a:moveTo>
                    <a:pt x="425" y="655"/>
                  </a:moveTo>
                  <a:lnTo>
                    <a:pt x="370" y="567"/>
                  </a:lnTo>
                  <a:lnTo>
                    <a:pt x="263" y="498"/>
                  </a:lnTo>
                  <a:lnTo>
                    <a:pt x="242" y="474"/>
                  </a:lnTo>
                  <a:lnTo>
                    <a:pt x="212" y="475"/>
                  </a:lnTo>
                  <a:lnTo>
                    <a:pt x="203" y="498"/>
                  </a:lnTo>
                  <a:lnTo>
                    <a:pt x="188" y="494"/>
                  </a:lnTo>
                  <a:lnTo>
                    <a:pt x="0" y="350"/>
                  </a:lnTo>
                  <a:lnTo>
                    <a:pt x="108" y="175"/>
                  </a:lnTo>
                  <a:lnTo>
                    <a:pt x="111" y="133"/>
                  </a:lnTo>
                  <a:lnTo>
                    <a:pt x="60" y="88"/>
                  </a:lnTo>
                  <a:lnTo>
                    <a:pt x="55" y="36"/>
                  </a:lnTo>
                  <a:lnTo>
                    <a:pt x="130" y="35"/>
                  </a:lnTo>
                  <a:lnTo>
                    <a:pt x="161" y="0"/>
                  </a:lnTo>
                  <a:lnTo>
                    <a:pt x="332" y="78"/>
                  </a:lnTo>
                  <a:lnTo>
                    <a:pt x="397" y="72"/>
                  </a:lnTo>
                  <a:lnTo>
                    <a:pt x="502" y="108"/>
                  </a:lnTo>
                  <a:lnTo>
                    <a:pt x="528" y="33"/>
                  </a:lnTo>
                  <a:lnTo>
                    <a:pt x="615" y="156"/>
                  </a:lnTo>
                  <a:lnTo>
                    <a:pt x="775" y="416"/>
                  </a:lnTo>
                  <a:lnTo>
                    <a:pt x="717" y="420"/>
                  </a:lnTo>
                  <a:lnTo>
                    <a:pt x="714" y="408"/>
                  </a:lnTo>
                  <a:lnTo>
                    <a:pt x="690" y="385"/>
                  </a:lnTo>
                  <a:lnTo>
                    <a:pt x="641" y="377"/>
                  </a:lnTo>
                  <a:lnTo>
                    <a:pt x="631" y="400"/>
                  </a:lnTo>
                  <a:lnTo>
                    <a:pt x="634" y="475"/>
                  </a:lnTo>
                  <a:lnTo>
                    <a:pt x="610" y="502"/>
                  </a:lnTo>
                  <a:lnTo>
                    <a:pt x="591" y="511"/>
                  </a:lnTo>
                  <a:lnTo>
                    <a:pt x="559" y="491"/>
                  </a:lnTo>
                  <a:lnTo>
                    <a:pt x="520" y="519"/>
                  </a:lnTo>
                  <a:lnTo>
                    <a:pt x="425" y="655"/>
                  </a:lnTo>
                  <a:close/>
                </a:path>
              </a:pathLst>
            </a:custGeom>
            <a:solidFill>
              <a:srgbClr val="3366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35593" name="Group 73"/>
            <p:cNvGrpSpPr>
              <a:grpSpLocks/>
            </p:cNvGrpSpPr>
            <p:nvPr/>
          </p:nvGrpSpPr>
          <p:grpSpPr bwMode="auto">
            <a:xfrm>
              <a:off x="4305" y="1400"/>
              <a:ext cx="505" cy="394"/>
              <a:chOff x="4305" y="1400"/>
              <a:chExt cx="505" cy="394"/>
            </a:xfrm>
          </p:grpSpPr>
          <p:sp>
            <p:nvSpPr>
              <p:cNvPr id="235594" name="Freeform 74"/>
              <p:cNvSpPr>
                <a:spLocks noChangeAspect="1"/>
              </p:cNvSpPr>
              <p:nvPr/>
            </p:nvSpPr>
            <p:spPr bwMode="auto">
              <a:xfrm>
                <a:off x="4595" y="1400"/>
                <a:ext cx="58" cy="76"/>
              </a:xfrm>
              <a:custGeom>
                <a:avLst/>
                <a:gdLst>
                  <a:gd name="T0" fmla="*/ 0 w 320"/>
                  <a:gd name="T1" fmla="*/ 422 h 422"/>
                  <a:gd name="T2" fmla="*/ 9 w 320"/>
                  <a:gd name="T3" fmla="*/ 275 h 422"/>
                  <a:gd name="T4" fmla="*/ 101 w 320"/>
                  <a:gd name="T5" fmla="*/ 143 h 422"/>
                  <a:gd name="T6" fmla="*/ 140 w 320"/>
                  <a:gd name="T7" fmla="*/ 114 h 422"/>
                  <a:gd name="T8" fmla="*/ 172 w 320"/>
                  <a:gd name="T9" fmla="*/ 131 h 422"/>
                  <a:gd name="T10" fmla="*/ 195 w 320"/>
                  <a:gd name="T11" fmla="*/ 119 h 422"/>
                  <a:gd name="T12" fmla="*/ 215 w 320"/>
                  <a:gd name="T13" fmla="*/ 99 h 422"/>
                  <a:gd name="T14" fmla="*/ 211 w 320"/>
                  <a:gd name="T15" fmla="*/ 24 h 422"/>
                  <a:gd name="T16" fmla="*/ 220 w 320"/>
                  <a:gd name="T17" fmla="*/ 0 h 422"/>
                  <a:gd name="T18" fmla="*/ 267 w 320"/>
                  <a:gd name="T19" fmla="*/ 3 h 422"/>
                  <a:gd name="T20" fmla="*/ 292 w 320"/>
                  <a:gd name="T21" fmla="*/ 27 h 422"/>
                  <a:gd name="T22" fmla="*/ 298 w 320"/>
                  <a:gd name="T23" fmla="*/ 41 h 422"/>
                  <a:gd name="T24" fmla="*/ 293 w 320"/>
                  <a:gd name="T25" fmla="*/ 105 h 422"/>
                  <a:gd name="T26" fmla="*/ 306 w 320"/>
                  <a:gd name="T27" fmla="*/ 119 h 422"/>
                  <a:gd name="T28" fmla="*/ 320 w 320"/>
                  <a:gd name="T29" fmla="*/ 202 h 422"/>
                  <a:gd name="T30" fmla="*/ 214 w 320"/>
                  <a:gd name="T31" fmla="*/ 286 h 422"/>
                  <a:gd name="T32" fmla="*/ 183 w 320"/>
                  <a:gd name="T33" fmla="*/ 357 h 422"/>
                  <a:gd name="T34" fmla="*/ 158 w 320"/>
                  <a:gd name="T35" fmla="*/ 347 h 422"/>
                  <a:gd name="T36" fmla="*/ 131 w 320"/>
                  <a:gd name="T37" fmla="*/ 347 h 422"/>
                  <a:gd name="T38" fmla="*/ 101 w 320"/>
                  <a:gd name="T39" fmla="*/ 389 h 422"/>
                  <a:gd name="T40" fmla="*/ 97 w 320"/>
                  <a:gd name="T41" fmla="*/ 364 h 422"/>
                  <a:gd name="T42" fmla="*/ 76 w 320"/>
                  <a:gd name="T43" fmla="*/ 363 h 422"/>
                  <a:gd name="T44" fmla="*/ 45 w 320"/>
                  <a:gd name="T45" fmla="*/ 394 h 422"/>
                  <a:gd name="T46" fmla="*/ 0 w 320"/>
                  <a:gd name="T47" fmla="*/ 422 h 4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20" h="422">
                    <a:moveTo>
                      <a:pt x="0" y="422"/>
                    </a:moveTo>
                    <a:lnTo>
                      <a:pt x="9" y="275"/>
                    </a:lnTo>
                    <a:lnTo>
                      <a:pt x="101" y="143"/>
                    </a:lnTo>
                    <a:lnTo>
                      <a:pt x="140" y="114"/>
                    </a:lnTo>
                    <a:lnTo>
                      <a:pt x="172" y="131"/>
                    </a:lnTo>
                    <a:lnTo>
                      <a:pt x="195" y="119"/>
                    </a:lnTo>
                    <a:lnTo>
                      <a:pt x="215" y="99"/>
                    </a:lnTo>
                    <a:lnTo>
                      <a:pt x="211" y="24"/>
                    </a:lnTo>
                    <a:lnTo>
                      <a:pt x="220" y="0"/>
                    </a:lnTo>
                    <a:lnTo>
                      <a:pt x="267" y="3"/>
                    </a:lnTo>
                    <a:lnTo>
                      <a:pt x="292" y="27"/>
                    </a:lnTo>
                    <a:lnTo>
                      <a:pt x="298" y="41"/>
                    </a:lnTo>
                    <a:lnTo>
                      <a:pt x="293" y="105"/>
                    </a:lnTo>
                    <a:lnTo>
                      <a:pt x="306" y="119"/>
                    </a:lnTo>
                    <a:lnTo>
                      <a:pt x="320" y="202"/>
                    </a:lnTo>
                    <a:lnTo>
                      <a:pt x="214" y="286"/>
                    </a:lnTo>
                    <a:lnTo>
                      <a:pt x="183" y="357"/>
                    </a:lnTo>
                    <a:lnTo>
                      <a:pt x="158" y="347"/>
                    </a:lnTo>
                    <a:lnTo>
                      <a:pt x="131" y="347"/>
                    </a:lnTo>
                    <a:lnTo>
                      <a:pt x="101" y="389"/>
                    </a:lnTo>
                    <a:lnTo>
                      <a:pt x="97" y="364"/>
                    </a:lnTo>
                    <a:lnTo>
                      <a:pt x="76" y="363"/>
                    </a:lnTo>
                    <a:lnTo>
                      <a:pt x="45" y="394"/>
                    </a:lnTo>
                    <a:lnTo>
                      <a:pt x="0" y="422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35595" name="Freeform 75"/>
              <p:cNvSpPr>
                <a:spLocks noChangeAspect="1"/>
              </p:cNvSpPr>
              <p:nvPr/>
            </p:nvSpPr>
            <p:spPr bwMode="auto">
              <a:xfrm>
                <a:off x="4578" y="1407"/>
                <a:ext cx="187" cy="145"/>
              </a:xfrm>
              <a:custGeom>
                <a:avLst/>
                <a:gdLst>
                  <a:gd name="T0" fmla="*/ 1030 w 1030"/>
                  <a:gd name="T1" fmla="*/ 579 h 803"/>
                  <a:gd name="T2" fmla="*/ 986 w 1030"/>
                  <a:gd name="T3" fmla="*/ 633 h 803"/>
                  <a:gd name="T4" fmla="*/ 877 w 1030"/>
                  <a:gd name="T5" fmla="*/ 635 h 803"/>
                  <a:gd name="T6" fmla="*/ 788 w 1030"/>
                  <a:gd name="T7" fmla="*/ 582 h 803"/>
                  <a:gd name="T8" fmla="*/ 747 w 1030"/>
                  <a:gd name="T9" fmla="*/ 585 h 803"/>
                  <a:gd name="T10" fmla="*/ 683 w 1030"/>
                  <a:gd name="T11" fmla="*/ 642 h 803"/>
                  <a:gd name="T12" fmla="*/ 620 w 1030"/>
                  <a:gd name="T13" fmla="*/ 699 h 803"/>
                  <a:gd name="T14" fmla="*/ 552 w 1030"/>
                  <a:gd name="T15" fmla="*/ 758 h 803"/>
                  <a:gd name="T16" fmla="*/ 534 w 1030"/>
                  <a:gd name="T17" fmla="*/ 803 h 803"/>
                  <a:gd name="T18" fmla="*/ 468 w 1030"/>
                  <a:gd name="T19" fmla="*/ 782 h 803"/>
                  <a:gd name="T20" fmla="*/ 418 w 1030"/>
                  <a:gd name="T21" fmla="*/ 768 h 803"/>
                  <a:gd name="T22" fmla="*/ 343 w 1030"/>
                  <a:gd name="T23" fmla="*/ 781 h 803"/>
                  <a:gd name="T24" fmla="*/ 271 w 1030"/>
                  <a:gd name="T25" fmla="*/ 772 h 803"/>
                  <a:gd name="T26" fmla="*/ 212 w 1030"/>
                  <a:gd name="T27" fmla="*/ 748 h 803"/>
                  <a:gd name="T28" fmla="*/ 145 w 1030"/>
                  <a:gd name="T29" fmla="*/ 746 h 803"/>
                  <a:gd name="T30" fmla="*/ 104 w 1030"/>
                  <a:gd name="T31" fmla="*/ 761 h 803"/>
                  <a:gd name="T32" fmla="*/ 0 w 1030"/>
                  <a:gd name="T33" fmla="*/ 693 h 803"/>
                  <a:gd name="T34" fmla="*/ 44 w 1030"/>
                  <a:gd name="T35" fmla="*/ 612 h 803"/>
                  <a:gd name="T36" fmla="*/ 16 w 1030"/>
                  <a:gd name="T37" fmla="*/ 569 h 803"/>
                  <a:gd name="T38" fmla="*/ 21 w 1030"/>
                  <a:gd name="T39" fmla="*/ 537 h 803"/>
                  <a:gd name="T40" fmla="*/ 48 w 1030"/>
                  <a:gd name="T41" fmla="*/ 510 h 803"/>
                  <a:gd name="T42" fmla="*/ 44 w 1030"/>
                  <a:gd name="T43" fmla="*/ 436 h 803"/>
                  <a:gd name="T44" fmla="*/ 66 w 1030"/>
                  <a:gd name="T45" fmla="*/ 399 h 803"/>
                  <a:gd name="T46" fmla="*/ 139 w 1030"/>
                  <a:gd name="T47" fmla="*/ 353 h 803"/>
                  <a:gd name="T48" fmla="*/ 168 w 1030"/>
                  <a:gd name="T49" fmla="*/ 324 h 803"/>
                  <a:gd name="T50" fmla="*/ 188 w 1030"/>
                  <a:gd name="T51" fmla="*/ 325 h 803"/>
                  <a:gd name="T52" fmla="*/ 194 w 1030"/>
                  <a:gd name="T53" fmla="*/ 349 h 803"/>
                  <a:gd name="T54" fmla="*/ 222 w 1030"/>
                  <a:gd name="T55" fmla="*/ 307 h 803"/>
                  <a:gd name="T56" fmla="*/ 250 w 1030"/>
                  <a:gd name="T57" fmla="*/ 307 h 803"/>
                  <a:gd name="T58" fmla="*/ 274 w 1030"/>
                  <a:gd name="T59" fmla="*/ 316 h 803"/>
                  <a:gd name="T60" fmla="*/ 307 w 1030"/>
                  <a:gd name="T61" fmla="*/ 247 h 803"/>
                  <a:gd name="T62" fmla="*/ 414 w 1030"/>
                  <a:gd name="T63" fmla="*/ 161 h 803"/>
                  <a:gd name="T64" fmla="*/ 400 w 1030"/>
                  <a:gd name="T65" fmla="*/ 81 h 803"/>
                  <a:gd name="T66" fmla="*/ 388 w 1030"/>
                  <a:gd name="T67" fmla="*/ 66 h 803"/>
                  <a:gd name="T68" fmla="*/ 391 w 1030"/>
                  <a:gd name="T69" fmla="*/ 2 h 803"/>
                  <a:gd name="T70" fmla="*/ 450 w 1030"/>
                  <a:gd name="T71" fmla="*/ 0 h 803"/>
                  <a:gd name="T72" fmla="*/ 577 w 1030"/>
                  <a:gd name="T73" fmla="*/ 201 h 803"/>
                  <a:gd name="T74" fmla="*/ 760 w 1030"/>
                  <a:gd name="T75" fmla="*/ 361 h 803"/>
                  <a:gd name="T76" fmla="*/ 892 w 1030"/>
                  <a:gd name="T77" fmla="*/ 418 h 803"/>
                  <a:gd name="T78" fmla="*/ 994 w 1030"/>
                  <a:gd name="T79" fmla="*/ 543 h 803"/>
                  <a:gd name="T80" fmla="*/ 1030 w 1030"/>
                  <a:gd name="T81" fmla="*/ 579 h 8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30" h="803">
                    <a:moveTo>
                      <a:pt x="1030" y="579"/>
                    </a:moveTo>
                    <a:lnTo>
                      <a:pt x="986" y="633"/>
                    </a:lnTo>
                    <a:lnTo>
                      <a:pt x="877" y="635"/>
                    </a:lnTo>
                    <a:lnTo>
                      <a:pt x="788" y="582"/>
                    </a:lnTo>
                    <a:lnTo>
                      <a:pt x="747" y="585"/>
                    </a:lnTo>
                    <a:lnTo>
                      <a:pt x="683" y="642"/>
                    </a:lnTo>
                    <a:lnTo>
                      <a:pt x="620" y="699"/>
                    </a:lnTo>
                    <a:lnTo>
                      <a:pt x="552" y="758"/>
                    </a:lnTo>
                    <a:lnTo>
                      <a:pt x="534" y="803"/>
                    </a:lnTo>
                    <a:lnTo>
                      <a:pt x="468" y="782"/>
                    </a:lnTo>
                    <a:lnTo>
                      <a:pt x="418" y="768"/>
                    </a:lnTo>
                    <a:lnTo>
                      <a:pt x="343" y="781"/>
                    </a:lnTo>
                    <a:lnTo>
                      <a:pt x="271" y="772"/>
                    </a:lnTo>
                    <a:lnTo>
                      <a:pt x="212" y="748"/>
                    </a:lnTo>
                    <a:lnTo>
                      <a:pt x="145" y="746"/>
                    </a:lnTo>
                    <a:lnTo>
                      <a:pt x="104" y="761"/>
                    </a:lnTo>
                    <a:lnTo>
                      <a:pt x="0" y="693"/>
                    </a:lnTo>
                    <a:lnTo>
                      <a:pt x="44" y="612"/>
                    </a:lnTo>
                    <a:lnTo>
                      <a:pt x="16" y="569"/>
                    </a:lnTo>
                    <a:lnTo>
                      <a:pt x="21" y="537"/>
                    </a:lnTo>
                    <a:lnTo>
                      <a:pt x="48" y="510"/>
                    </a:lnTo>
                    <a:lnTo>
                      <a:pt x="44" y="436"/>
                    </a:lnTo>
                    <a:lnTo>
                      <a:pt x="66" y="399"/>
                    </a:lnTo>
                    <a:lnTo>
                      <a:pt x="139" y="353"/>
                    </a:lnTo>
                    <a:lnTo>
                      <a:pt x="168" y="324"/>
                    </a:lnTo>
                    <a:lnTo>
                      <a:pt x="188" y="325"/>
                    </a:lnTo>
                    <a:lnTo>
                      <a:pt x="194" y="349"/>
                    </a:lnTo>
                    <a:lnTo>
                      <a:pt x="222" y="307"/>
                    </a:lnTo>
                    <a:lnTo>
                      <a:pt x="250" y="307"/>
                    </a:lnTo>
                    <a:lnTo>
                      <a:pt x="274" y="316"/>
                    </a:lnTo>
                    <a:lnTo>
                      <a:pt x="307" y="247"/>
                    </a:lnTo>
                    <a:lnTo>
                      <a:pt x="414" y="161"/>
                    </a:lnTo>
                    <a:lnTo>
                      <a:pt x="400" y="81"/>
                    </a:lnTo>
                    <a:lnTo>
                      <a:pt x="388" y="66"/>
                    </a:lnTo>
                    <a:lnTo>
                      <a:pt x="391" y="2"/>
                    </a:lnTo>
                    <a:lnTo>
                      <a:pt x="450" y="0"/>
                    </a:lnTo>
                    <a:lnTo>
                      <a:pt x="577" y="201"/>
                    </a:lnTo>
                    <a:lnTo>
                      <a:pt x="760" y="361"/>
                    </a:lnTo>
                    <a:lnTo>
                      <a:pt x="892" y="418"/>
                    </a:lnTo>
                    <a:lnTo>
                      <a:pt x="994" y="543"/>
                    </a:lnTo>
                    <a:lnTo>
                      <a:pt x="1030" y="579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35596" name="Freeform 76"/>
              <p:cNvSpPr>
                <a:spLocks noChangeAspect="1"/>
              </p:cNvSpPr>
              <p:nvPr/>
            </p:nvSpPr>
            <p:spPr bwMode="auto">
              <a:xfrm>
                <a:off x="4305" y="1424"/>
                <a:ext cx="216" cy="142"/>
              </a:xfrm>
              <a:custGeom>
                <a:avLst/>
                <a:gdLst>
                  <a:gd name="T0" fmla="*/ 1021 w 1197"/>
                  <a:gd name="T1" fmla="*/ 0 h 787"/>
                  <a:gd name="T2" fmla="*/ 958 w 1197"/>
                  <a:gd name="T3" fmla="*/ 67 h 787"/>
                  <a:gd name="T4" fmla="*/ 930 w 1197"/>
                  <a:gd name="T5" fmla="*/ 73 h 787"/>
                  <a:gd name="T6" fmla="*/ 845 w 1197"/>
                  <a:gd name="T7" fmla="*/ 246 h 787"/>
                  <a:gd name="T8" fmla="*/ 794 w 1197"/>
                  <a:gd name="T9" fmla="*/ 239 h 787"/>
                  <a:gd name="T10" fmla="*/ 697 w 1197"/>
                  <a:gd name="T11" fmla="*/ 351 h 787"/>
                  <a:gd name="T12" fmla="*/ 650 w 1197"/>
                  <a:gd name="T13" fmla="*/ 358 h 787"/>
                  <a:gd name="T14" fmla="*/ 637 w 1197"/>
                  <a:gd name="T15" fmla="*/ 340 h 787"/>
                  <a:gd name="T16" fmla="*/ 592 w 1197"/>
                  <a:gd name="T17" fmla="*/ 351 h 787"/>
                  <a:gd name="T18" fmla="*/ 498 w 1197"/>
                  <a:gd name="T19" fmla="*/ 439 h 787"/>
                  <a:gd name="T20" fmla="*/ 399 w 1197"/>
                  <a:gd name="T21" fmla="*/ 367 h 787"/>
                  <a:gd name="T22" fmla="*/ 175 w 1197"/>
                  <a:gd name="T23" fmla="*/ 290 h 787"/>
                  <a:gd name="T24" fmla="*/ 0 w 1197"/>
                  <a:gd name="T25" fmla="*/ 430 h 787"/>
                  <a:gd name="T26" fmla="*/ 35 w 1197"/>
                  <a:gd name="T27" fmla="*/ 600 h 787"/>
                  <a:gd name="T28" fmla="*/ 121 w 1197"/>
                  <a:gd name="T29" fmla="*/ 697 h 787"/>
                  <a:gd name="T30" fmla="*/ 522 w 1197"/>
                  <a:gd name="T31" fmla="*/ 717 h 787"/>
                  <a:gd name="T32" fmla="*/ 544 w 1197"/>
                  <a:gd name="T33" fmla="*/ 682 h 787"/>
                  <a:gd name="T34" fmla="*/ 719 w 1197"/>
                  <a:gd name="T35" fmla="*/ 787 h 787"/>
                  <a:gd name="T36" fmla="*/ 773 w 1197"/>
                  <a:gd name="T37" fmla="*/ 703 h 787"/>
                  <a:gd name="T38" fmla="*/ 806 w 1197"/>
                  <a:gd name="T39" fmla="*/ 742 h 787"/>
                  <a:gd name="T40" fmla="*/ 830 w 1197"/>
                  <a:gd name="T41" fmla="*/ 689 h 787"/>
                  <a:gd name="T42" fmla="*/ 863 w 1197"/>
                  <a:gd name="T43" fmla="*/ 689 h 787"/>
                  <a:gd name="T44" fmla="*/ 870 w 1197"/>
                  <a:gd name="T45" fmla="*/ 703 h 787"/>
                  <a:gd name="T46" fmla="*/ 894 w 1197"/>
                  <a:gd name="T47" fmla="*/ 701 h 787"/>
                  <a:gd name="T48" fmla="*/ 916 w 1197"/>
                  <a:gd name="T49" fmla="*/ 675 h 787"/>
                  <a:gd name="T50" fmla="*/ 1055 w 1197"/>
                  <a:gd name="T51" fmla="*/ 590 h 787"/>
                  <a:gd name="T52" fmla="*/ 1055 w 1197"/>
                  <a:gd name="T53" fmla="*/ 561 h 787"/>
                  <a:gd name="T54" fmla="*/ 1080 w 1197"/>
                  <a:gd name="T55" fmla="*/ 503 h 787"/>
                  <a:gd name="T56" fmla="*/ 1073 w 1197"/>
                  <a:gd name="T57" fmla="*/ 479 h 787"/>
                  <a:gd name="T58" fmla="*/ 1149 w 1197"/>
                  <a:gd name="T59" fmla="*/ 379 h 787"/>
                  <a:gd name="T60" fmla="*/ 1134 w 1197"/>
                  <a:gd name="T61" fmla="*/ 328 h 787"/>
                  <a:gd name="T62" fmla="*/ 1081 w 1197"/>
                  <a:gd name="T63" fmla="*/ 292 h 787"/>
                  <a:gd name="T64" fmla="*/ 1056 w 1197"/>
                  <a:gd name="T65" fmla="*/ 246 h 787"/>
                  <a:gd name="T66" fmla="*/ 1119 w 1197"/>
                  <a:gd name="T67" fmla="*/ 179 h 787"/>
                  <a:gd name="T68" fmla="*/ 1197 w 1197"/>
                  <a:gd name="T69" fmla="*/ 83 h 787"/>
                  <a:gd name="T70" fmla="*/ 1021 w 1197"/>
                  <a:gd name="T71" fmla="*/ 0 h 7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197" h="787">
                    <a:moveTo>
                      <a:pt x="1021" y="0"/>
                    </a:moveTo>
                    <a:lnTo>
                      <a:pt x="958" y="67"/>
                    </a:lnTo>
                    <a:lnTo>
                      <a:pt x="930" y="73"/>
                    </a:lnTo>
                    <a:lnTo>
                      <a:pt x="845" y="246"/>
                    </a:lnTo>
                    <a:lnTo>
                      <a:pt x="794" y="239"/>
                    </a:lnTo>
                    <a:lnTo>
                      <a:pt x="697" y="351"/>
                    </a:lnTo>
                    <a:lnTo>
                      <a:pt x="650" y="358"/>
                    </a:lnTo>
                    <a:lnTo>
                      <a:pt x="637" y="340"/>
                    </a:lnTo>
                    <a:lnTo>
                      <a:pt x="592" y="351"/>
                    </a:lnTo>
                    <a:lnTo>
                      <a:pt x="498" y="439"/>
                    </a:lnTo>
                    <a:lnTo>
                      <a:pt x="399" y="367"/>
                    </a:lnTo>
                    <a:lnTo>
                      <a:pt x="175" y="290"/>
                    </a:lnTo>
                    <a:lnTo>
                      <a:pt x="0" y="430"/>
                    </a:lnTo>
                    <a:lnTo>
                      <a:pt x="35" y="600"/>
                    </a:lnTo>
                    <a:lnTo>
                      <a:pt x="121" y="697"/>
                    </a:lnTo>
                    <a:lnTo>
                      <a:pt x="522" y="717"/>
                    </a:lnTo>
                    <a:lnTo>
                      <a:pt x="544" y="682"/>
                    </a:lnTo>
                    <a:lnTo>
                      <a:pt x="719" y="787"/>
                    </a:lnTo>
                    <a:lnTo>
                      <a:pt x="773" y="703"/>
                    </a:lnTo>
                    <a:lnTo>
                      <a:pt x="806" y="742"/>
                    </a:lnTo>
                    <a:lnTo>
                      <a:pt x="830" y="689"/>
                    </a:lnTo>
                    <a:lnTo>
                      <a:pt x="863" y="689"/>
                    </a:lnTo>
                    <a:lnTo>
                      <a:pt x="870" y="703"/>
                    </a:lnTo>
                    <a:lnTo>
                      <a:pt x="894" y="701"/>
                    </a:lnTo>
                    <a:lnTo>
                      <a:pt x="916" y="675"/>
                    </a:lnTo>
                    <a:lnTo>
                      <a:pt x="1055" y="590"/>
                    </a:lnTo>
                    <a:lnTo>
                      <a:pt x="1055" y="561"/>
                    </a:lnTo>
                    <a:lnTo>
                      <a:pt x="1080" y="503"/>
                    </a:lnTo>
                    <a:lnTo>
                      <a:pt x="1073" y="479"/>
                    </a:lnTo>
                    <a:lnTo>
                      <a:pt x="1149" y="379"/>
                    </a:lnTo>
                    <a:lnTo>
                      <a:pt x="1134" y="328"/>
                    </a:lnTo>
                    <a:lnTo>
                      <a:pt x="1081" y="292"/>
                    </a:lnTo>
                    <a:lnTo>
                      <a:pt x="1056" y="246"/>
                    </a:lnTo>
                    <a:lnTo>
                      <a:pt x="1119" y="179"/>
                    </a:lnTo>
                    <a:lnTo>
                      <a:pt x="1197" y="83"/>
                    </a:lnTo>
                    <a:lnTo>
                      <a:pt x="1021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35597" name="Freeform 77"/>
              <p:cNvSpPr>
                <a:spLocks noChangeAspect="1"/>
              </p:cNvSpPr>
              <p:nvPr/>
            </p:nvSpPr>
            <p:spPr bwMode="auto">
              <a:xfrm>
                <a:off x="4674" y="1513"/>
                <a:ext cx="73" cy="51"/>
              </a:xfrm>
              <a:custGeom>
                <a:avLst/>
                <a:gdLst>
                  <a:gd name="T0" fmla="*/ 404 w 404"/>
                  <a:gd name="T1" fmla="*/ 49 h 284"/>
                  <a:gd name="T2" fmla="*/ 366 w 404"/>
                  <a:gd name="T3" fmla="*/ 184 h 284"/>
                  <a:gd name="T4" fmla="*/ 274 w 404"/>
                  <a:gd name="T5" fmla="*/ 169 h 284"/>
                  <a:gd name="T6" fmla="*/ 292 w 404"/>
                  <a:gd name="T7" fmla="*/ 284 h 284"/>
                  <a:gd name="T8" fmla="*/ 0 w 404"/>
                  <a:gd name="T9" fmla="*/ 230 h 284"/>
                  <a:gd name="T10" fmla="*/ 28 w 404"/>
                  <a:gd name="T11" fmla="*/ 161 h 284"/>
                  <a:gd name="T12" fmla="*/ 217 w 404"/>
                  <a:gd name="T13" fmla="*/ 2 h 284"/>
                  <a:gd name="T14" fmla="*/ 259 w 404"/>
                  <a:gd name="T15" fmla="*/ 0 h 284"/>
                  <a:gd name="T16" fmla="*/ 348 w 404"/>
                  <a:gd name="T17" fmla="*/ 49 h 284"/>
                  <a:gd name="T18" fmla="*/ 404 w 404"/>
                  <a:gd name="T19" fmla="*/ 49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4" h="284">
                    <a:moveTo>
                      <a:pt x="404" y="49"/>
                    </a:moveTo>
                    <a:lnTo>
                      <a:pt x="366" y="184"/>
                    </a:lnTo>
                    <a:lnTo>
                      <a:pt x="274" y="169"/>
                    </a:lnTo>
                    <a:lnTo>
                      <a:pt x="292" y="284"/>
                    </a:lnTo>
                    <a:lnTo>
                      <a:pt x="0" y="230"/>
                    </a:lnTo>
                    <a:lnTo>
                      <a:pt x="28" y="161"/>
                    </a:lnTo>
                    <a:lnTo>
                      <a:pt x="217" y="2"/>
                    </a:lnTo>
                    <a:lnTo>
                      <a:pt x="259" y="0"/>
                    </a:lnTo>
                    <a:lnTo>
                      <a:pt x="348" y="49"/>
                    </a:lnTo>
                    <a:lnTo>
                      <a:pt x="404" y="49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35598" name="Freeform 78"/>
              <p:cNvSpPr>
                <a:spLocks noChangeAspect="1"/>
              </p:cNvSpPr>
              <p:nvPr/>
            </p:nvSpPr>
            <p:spPr bwMode="auto">
              <a:xfrm>
                <a:off x="4630" y="1511"/>
                <a:ext cx="180" cy="283"/>
              </a:xfrm>
              <a:custGeom>
                <a:avLst/>
                <a:gdLst>
                  <a:gd name="T0" fmla="*/ 745 w 992"/>
                  <a:gd name="T1" fmla="*/ 0 h 1568"/>
                  <a:gd name="T2" fmla="*/ 852 w 992"/>
                  <a:gd name="T3" fmla="*/ 105 h 1568"/>
                  <a:gd name="T4" fmla="*/ 992 w 992"/>
                  <a:gd name="T5" fmla="*/ 306 h 1568"/>
                  <a:gd name="T6" fmla="*/ 949 w 992"/>
                  <a:gd name="T7" fmla="*/ 356 h 1568"/>
                  <a:gd name="T8" fmla="*/ 943 w 992"/>
                  <a:gd name="T9" fmla="*/ 462 h 1568"/>
                  <a:gd name="T10" fmla="*/ 879 w 992"/>
                  <a:gd name="T11" fmla="*/ 590 h 1568"/>
                  <a:gd name="T12" fmla="*/ 798 w 992"/>
                  <a:gd name="T13" fmla="*/ 598 h 1568"/>
                  <a:gd name="T14" fmla="*/ 720 w 992"/>
                  <a:gd name="T15" fmla="*/ 642 h 1568"/>
                  <a:gd name="T16" fmla="*/ 654 w 992"/>
                  <a:gd name="T17" fmla="*/ 1139 h 1568"/>
                  <a:gd name="T18" fmla="*/ 592 w 992"/>
                  <a:gd name="T19" fmla="*/ 1273 h 1568"/>
                  <a:gd name="T20" fmla="*/ 514 w 992"/>
                  <a:gd name="T21" fmla="*/ 1338 h 1568"/>
                  <a:gd name="T22" fmla="*/ 518 w 992"/>
                  <a:gd name="T23" fmla="*/ 1369 h 1568"/>
                  <a:gd name="T24" fmla="*/ 466 w 992"/>
                  <a:gd name="T25" fmla="*/ 1402 h 1568"/>
                  <a:gd name="T26" fmla="*/ 424 w 992"/>
                  <a:gd name="T27" fmla="*/ 1377 h 1568"/>
                  <a:gd name="T28" fmla="*/ 392 w 992"/>
                  <a:gd name="T29" fmla="*/ 1378 h 1568"/>
                  <a:gd name="T30" fmla="*/ 355 w 992"/>
                  <a:gd name="T31" fmla="*/ 1564 h 1568"/>
                  <a:gd name="T32" fmla="*/ 291 w 992"/>
                  <a:gd name="T33" fmla="*/ 1568 h 1568"/>
                  <a:gd name="T34" fmla="*/ 294 w 992"/>
                  <a:gd name="T35" fmla="*/ 1503 h 1568"/>
                  <a:gd name="T36" fmla="*/ 39 w 992"/>
                  <a:gd name="T37" fmla="*/ 1215 h 1568"/>
                  <a:gd name="T38" fmla="*/ 0 w 992"/>
                  <a:gd name="T39" fmla="*/ 1155 h 1568"/>
                  <a:gd name="T40" fmla="*/ 202 w 992"/>
                  <a:gd name="T41" fmla="*/ 1051 h 1568"/>
                  <a:gd name="T42" fmla="*/ 186 w 992"/>
                  <a:gd name="T43" fmla="*/ 703 h 1568"/>
                  <a:gd name="T44" fmla="*/ 212 w 992"/>
                  <a:gd name="T45" fmla="*/ 519 h 1568"/>
                  <a:gd name="T46" fmla="*/ 222 w 992"/>
                  <a:gd name="T47" fmla="*/ 439 h 1568"/>
                  <a:gd name="T48" fmla="*/ 227 w 992"/>
                  <a:gd name="T49" fmla="*/ 439 h 1568"/>
                  <a:gd name="T50" fmla="*/ 245 w 992"/>
                  <a:gd name="T51" fmla="*/ 237 h 1568"/>
                  <a:gd name="T52" fmla="*/ 536 w 992"/>
                  <a:gd name="T53" fmla="*/ 291 h 1568"/>
                  <a:gd name="T54" fmla="*/ 517 w 992"/>
                  <a:gd name="T55" fmla="*/ 174 h 1568"/>
                  <a:gd name="T56" fmla="*/ 610 w 992"/>
                  <a:gd name="T57" fmla="*/ 193 h 1568"/>
                  <a:gd name="T58" fmla="*/ 649 w 992"/>
                  <a:gd name="T59" fmla="*/ 55 h 1568"/>
                  <a:gd name="T60" fmla="*/ 699 w 992"/>
                  <a:gd name="T61" fmla="*/ 54 h 1568"/>
                  <a:gd name="T62" fmla="*/ 745 w 992"/>
                  <a:gd name="T63" fmla="*/ 0 h 1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92" h="1568">
                    <a:moveTo>
                      <a:pt x="745" y="0"/>
                    </a:moveTo>
                    <a:lnTo>
                      <a:pt x="852" y="105"/>
                    </a:lnTo>
                    <a:lnTo>
                      <a:pt x="992" y="306"/>
                    </a:lnTo>
                    <a:lnTo>
                      <a:pt x="949" y="356"/>
                    </a:lnTo>
                    <a:lnTo>
                      <a:pt x="943" y="462"/>
                    </a:lnTo>
                    <a:lnTo>
                      <a:pt x="879" y="590"/>
                    </a:lnTo>
                    <a:lnTo>
                      <a:pt x="798" y="598"/>
                    </a:lnTo>
                    <a:lnTo>
                      <a:pt x="720" y="642"/>
                    </a:lnTo>
                    <a:lnTo>
                      <a:pt x="654" y="1139"/>
                    </a:lnTo>
                    <a:lnTo>
                      <a:pt x="592" y="1273"/>
                    </a:lnTo>
                    <a:lnTo>
                      <a:pt x="514" y="1338"/>
                    </a:lnTo>
                    <a:lnTo>
                      <a:pt x="518" y="1369"/>
                    </a:lnTo>
                    <a:lnTo>
                      <a:pt x="466" y="1402"/>
                    </a:lnTo>
                    <a:lnTo>
                      <a:pt x="424" y="1377"/>
                    </a:lnTo>
                    <a:lnTo>
                      <a:pt x="392" y="1378"/>
                    </a:lnTo>
                    <a:lnTo>
                      <a:pt x="355" y="1564"/>
                    </a:lnTo>
                    <a:lnTo>
                      <a:pt x="291" y="1568"/>
                    </a:lnTo>
                    <a:lnTo>
                      <a:pt x="294" y="1503"/>
                    </a:lnTo>
                    <a:lnTo>
                      <a:pt x="39" y="1215"/>
                    </a:lnTo>
                    <a:lnTo>
                      <a:pt x="0" y="1155"/>
                    </a:lnTo>
                    <a:lnTo>
                      <a:pt x="202" y="1051"/>
                    </a:lnTo>
                    <a:lnTo>
                      <a:pt x="186" y="703"/>
                    </a:lnTo>
                    <a:lnTo>
                      <a:pt x="212" y="519"/>
                    </a:lnTo>
                    <a:lnTo>
                      <a:pt x="222" y="439"/>
                    </a:lnTo>
                    <a:lnTo>
                      <a:pt x="227" y="439"/>
                    </a:lnTo>
                    <a:lnTo>
                      <a:pt x="245" y="237"/>
                    </a:lnTo>
                    <a:lnTo>
                      <a:pt x="536" y="291"/>
                    </a:lnTo>
                    <a:lnTo>
                      <a:pt x="517" y="174"/>
                    </a:lnTo>
                    <a:lnTo>
                      <a:pt x="610" y="193"/>
                    </a:lnTo>
                    <a:lnTo>
                      <a:pt x="649" y="55"/>
                    </a:lnTo>
                    <a:lnTo>
                      <a:pt x="699" y="54"/>
                    </a:lnTo>
                    <a:lnTo>
                      <a:pt x="745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35599" name="Freeform 79"/>
              <p:cNvSpPr>
                <a:spLocks noChangeAspect="1"/>
              </p:cNvSpPr>
              <p:nvPr/>
            </p:nvSpPr>
            <p:spPr bwMode="auto">
              <a:xfrm>
                <a:off x="4558" y="1532"/>
                <a:ext cx="117" cy="59"/>
              </a:xfrm>
              <a:custGeom>
                <a:avLst/>
                <a:gdLst>
                  <a:gd name="T0" fmla="*/ 0 w 644"/>
                  <a:gd name="T1" fmla="*/ 271 h 324"/>
                  <a:gd name="T2" fmla="*/ 224 w 644"/>
                  <a:gd name="T3" fmla="*/ 324 h 324"/>
                  <a:gd name="T4" fmla="*/ 296 w 644"/>
                  <a:gd name="T5" fmla="*/ 304 h 324"/>
                  <a:gd name="T6" fmla="*/ 624 w 644"/>
                  <a:gd name="T7" fmla="*/ 324 h 324"/>
                  <a:gd name="T8" fmla="*/ 644 w 644"/>
                  <a:gd name="T9" fmla="*/ 109 h 324"/>
                  <a:gd name="T10" fmla="*/ 531 w 644"/>
                  <a:gd name="T11" fmla="*/ 74 h 324"/>
                  <a:gd name="T12" fmla="*/ 447 w 644"/>
                  <a:gd name="T13" fmla="*/ 89 h 324"/>
                  <a:gd name="T14" fmla="*/ 380 w 644"/>
                  <a:gd name="T15" fmla="*/ 79 h 324"/>
                  <a:gd name="T16" fmla="*/ 319 w 644"/>
                  <a:gd name="T17" fmla="*/ 55 h 324"/>
                  <a:gd name="T18" fmla="*/ 263 w 644"/>
                  <a:gd name="T19" fmla="*/ 55 h 324"/>
                  <a:gd name="T20" fmla="*/ 217 w 644"/>
                  <a:gd name="T21" fmla="*/ 66 h 324"/>
                  <a:gd name="T22" fmla="*/ 112 w 644"/>
                  <a:gd name="T23" fmla="*/ 0 h 324"/>
                  <a:gd name="T24" fmla="*/ 119 w 644"/>
                  <a:gd name="T25" fmla="*/ 79 h 324"/>
                  <a:gd name="T26" fmla="*/ 22 w 644"/>
                  <a:gd name="T27" fmla="*/ 252 h 324"/>
                  <a:gd name="T28" fmla="*/ 2 w 644"/>
                  <a:gd name="T29" fmla="*/ 247 h 324"/>
                  <a:gd name="T30" fmla="*/ 0 w 644"/>
                  <a:gd name="T31" fmla="*/ 271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44" h="324">
                    <a:moveTo>
                      <a:pt x="0" y="271"/>
                    </a:moveTo>
                    <a:lnTo>
                      <a:pt x="224" y="324"/>
                    </a:lnTo>
                    <a:lnTo>
                      <a:pt x="296" y="304"/>
                    </a:lnTo>
                    <a:lnTo>
                      <a:pt x="624" y="324"/>
                    </a:lnTo>
                    <a:lnTo>
                      <a:pt x="644" y="109"/>
                    </a:lnTo>
                    <a:lnTo>
                      <a:pt x="531" y="74"/>
                    </a:lnTo>
                    <a:lnTo>
                      <a:pt x="447" y="89"/>
                    </a:lnTo>
                    <a:lnTo>
                      <a:pt x="380" y="79"/>
                    </a:lnTo>
                    <a:lnTo>
                      <a:pt x="319" y="55"/>
                    </a:lnTo>
                    <a:lnTo>
                      <a:pt x="263" y="55"/>
                    </a:lnTo>
                    <a:lnTo>
                      <a:pt x="217" y="66"/>
                    </a:lnTo>
                    <a:lnTo>
                      <a:pt x="112" y="0"/>
                    </a:lnTo>
                    <a:lnTo>
                      <a:pt x="119" y="79"/>
                    </a:lnTo>
                    <a:lnTo>
                      <a:pt x="22" y="252"/>
                    </a:lnTo>
                    <a:lnTo>
                      <a:pt x="2" y="247"/>
                    </a:lnTo>
                    <a:lnTo>
                      <a:pt x="0" y="271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235600" name="Text Box 80"/>
          <p:cNvSpPr txBox="1">
            <a:spLocks noChangeArrowheads="1"/>
          </p:cNvSpPr>
          <p:nvPr/>
        </p:nvSpPr>
        <p:spPr bwMode="auto">
          <a:xfrm>
            <a:off x="6967538" y="1533525"/>
            <a:ext cx="836612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Pecém</a:t>
            </a:r>
          </a:p>
        </p:txBody>
      </p:sp>
      <p:pic>
        <p:nvPicPr>
          <p:cNvPr id="235601" name="Picture 81" descr="Imagem3"/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69125" y="1792288"/>
            <a:ext cx="257175" cy="1682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35602" name="Text Box 82"/>
          <p:cNvSpPr txBox="1">
            <a:spLocks noChangeArrowheads="1"/>
          </p:cNvSpPr>
          <p:nvPr/>
        </p:nvSpPr>
        <p:spPr bwMode="auto">
          <a:xfrm>
            <a:off x="7419975" y="2146300"/>
            <a:ext cx="1354138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Mucuripe</a:t>
            </a:r>
          </a:p>
        </p:txBody>
      </p:sp>
      <p:pic>
        <p:nvPicPr>
          <p:cNvPr id="235603" name="Picture 83" descr="Imagem3"/>
          <p:cNvPicPr>
            <a:picLocks noChangeAspect="1"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42200" y="2079625"/>
            <a:ext cx="247650" cy="1619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2355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300"/>
                                        <p:tgtEl>
                                          <p:spTgt spid="2355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2355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2355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2355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355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1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300"/>
                                        <p:tgtEl>
                                          <p:spTgt spid="2355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2355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300"/>
                                        <p:tgtEl>
                                          <p:spTgt spid="2355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8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2355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nodeType="withEffect">
                                  <p:stCondLst>
                                    <p:cond delay="1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300"/>
                                        <p:tgtEl>
                                          <p:spTgt spid="2355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8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2355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nodeType="withEffect">
                                  <p:stCondLst>
                                    <p:cond delay="2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300"/>
                                        <p:tgtEl>
                                          <p:spTgt spid="2355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8" fill="hold" grpId="0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2355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nodeType="withEffect">
                                  <p:stCondLst>
                                    <p:cond delay="2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300"/>
                                        <p:tgtEl>
                                          <p:spTgt spid="2355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3" presetClass="entr" presetSubtype="16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300" fill="hold"/>
                                        <p:tgtEl>
                                          <p:spTgt spid="2355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300" fill="hold"/>
                                        <p:tgtEl>
                                          <p:spTgt spid="2355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" presetID="23" presetClass="entr" presetSubtype="16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200" fill="hold"/>
                                        <p:tgtEl>
                                          <p:spTgt spid="2355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200" fill="hold"/>
                                        <p:tgtEl>
                                          <p:spTgt spid="2355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" presetID="6" presetClass="emph" presetSubtype="0" autoRev="1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animScale>
                                      <p:cBhvr>
                                        <p:cTn id="59" dur="100" fill="hold"/>
                                        <p:tgtEl>
                                          <p:spTgt spid="23557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60" presetID="22" presetClass="entr" presetSubtype="8" fill="hold" grpId="0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300"/>
                                        <p:tgtEl>
                                          <p:spTgt spid="2355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1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300"/>
                                        <p:tgtEl>
                                          <p:spTgt spid="2355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23" presetClass="entr" presetSubtype="16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200" fill="hold"/>
                                        <p:tgtEl>
                                          <p:spTgt spid="2355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200" fill="hold"/>
                                        <p:tgtEl>
                                          <p:spTgt spid="2355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" presetID="6" presetClass="emph" presetSubtype="0" autoRev="1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animScale>
                                      <p:cBhvr>
                                        <p:cTn id="71" dur="100" fill="hold"/>
                                        <p:tgtEl>
                                          <p:spTgt spid="235591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72" presetID="22" presetClass="entr" presetSubtype="8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300"/>
                                        <p:tgtEl>
                                          <p:spTgt spid="2355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grpId="0" nodeType="withEffect">
                                  <p:stCondLst>
                                    <p:cond delay="1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300"/>
                                        <p:tgtEl>
                                          <p:spTgt spid="2355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23" presetClass="entr" presetSubtype="16" fill="hold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0" dur="200" fill="hold"/>
                                        <p:tgtEl>
                                          <p:spTgt spid="2355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200" fill="hold"/>
                                        <p:tgtEl>
                                          <p:spTgt spid="2355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" presetID="6" presetClass="emph" presetSubtype="0" autoRev="1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animScale>
                                      <p:cBhvr>
                                        <p:cTn id="83" dur="100" fill="hold"/>
                                        <p:tgtEl>
                                          <p:spTgt spid="23556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84" presetID="22" presetClass="entr" presetSubtype="8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6" dur="300"/>
                                        <p:tgtEl>
                                          <p:spTgt spid="2355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nodeType="withEffect">
                                  <p:stCondLst>
                                    <p:cond delay="1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300"/>
                                        <p:tgtEl>
                                          <p:spTgt spid="2355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23" presetClass="entr" presetSubtype="16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2" dur="200" fill="hold"/>
                                        <p:tgtEl>
                                          <p:spTgt spid="2355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200" fill="hold"/>
                                        <p:tgtEl>
                                          <p:spTgt spid="2355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" presetID="6" presetClass="emph" presetSubtype="0" autoRev="1" fill="hold" nodeType="withEffect">
                                  <p:stCondLst>
                                    <p:cond delay="1800"/>
                                  </p:stCondLst>
                                  <p:childTnLst>
                                    <p:animScale>
                                      <p:cBhvr>
                                        <p:cTn id="95" dur="100" fill="hold"/>
                                        <p:tgtEl>
                                          <p:spTgt spid="23558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6" presetID="22" presetClass="entr" presetSubtype="2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8" dur="300"/>
                                        <p:tgtEl>
                                          <p:spTgt spid="2355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nodeType="withEffect">
                                  <p:stCondLst>
                                    <p:cond delay="1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300"/>
                                        <p:tgtEl>
                                          <p:spTgt spid="2355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23" presetClass="entr" presetSubtype="16" fill="hold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4" dur="200" fill="hold"/>
                                        <p:tgtEl>
                                          <p:spTgt spid="2355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200" fill="hold"/>
                                        <p:tgtEl>
                                          <p:spTgt spid="2355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6" presetID="6" presetClass="emph" presetSubtype="0" autoRev="1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animScale>
                                      <p:cBhvr>
                                        <p:cTn id="107" dur="100" fill="hold"/>
                                        <p:tgtEl>
                                          <p:spTgt spid="23556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08" presetID="22" presetClass="entr" presetSubtype="2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0" dur="300"/>
                                        <p:tgtEl>
                                          <p:spTgt spid="2355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10" presetClass="entr" presetSubtype="0" fill="hold" nodeType="withEffect">
                                  <p:stCondLst>
                                    <p:cond delay="2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300"/>
                                        <p:tgtEl>
                                          <p:spTgt spid="2355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2356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10" presetClass="entr" presetSubtype="0" fill="hold" grpId="0" nodeType="withEffect">
                                  <p:stCondLst>
                                    <p:cond delay="1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300"/>
                                        <p:tgtEl>
                                          <p:spTgt spid="2356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10" presetClass="entr" presetSubtype="0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6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2356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10" presetClass="entr" presetSubtype="0" fill="hold" grpId="0" nodeType="withEffect">
                                  <p:stCondLst>
                                    <p:cond delay="1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6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300"/>
                                        <p:tgtEl>
                                          <p:spTgt spid="2356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2" presetClass="entr" presetSubtype="8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8" dur="300" fill="hold"/>
                                        <p:tgtEl>
                                          <p:spTgt spid="2355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" dur="300" fill="hold"/>
                                        <p:tgtEl>
                                          <p:spTgt spid="2355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0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2355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5527" grpId="0"/>
      <p:bldP spid="235528" grpId="0" animBg="1"/>
      <p:bldP spid="235532" grpId="0" animBg="1"/>
      <p:bldP spid="235533" grpId="0" animBg="1"/>
      <p:bldP spid="235536" grpId="0" animBg="1"/>
      <p:bldP spid="235537" grpId="0" animBg="1"/>
      <p:bldP spid="235551" grpId="0" animBg="1"/>
      <p:bldP spid="235553" grpId="0" animBg="1"/>
      <p:bldP spid="235559" grpId="0" animBg="1"/>
      <p:bldP spid="235560" grpId="0" animBg="1"/>
      <p:bldP spid="235561" grpId="0" animBg="1"/>
      <p:bldP spid="235562" grpId="0" animBg="1"/>
      <p:bldP spid="235588" grpId="0"/>
      <p:bldP spid="235589" grpId="0"/>
      <p:bldP spid="235590" grpId="0" animBg="1"/>
      <p:bldP spid="235600" grpId="0"/>
      <p:bldP spid="235602" grpId="0"/>
    </p:bld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570" name="Text Box 2"/>
          <p:cNvSpPr txBox="1">
            <a:spLocks noChangeArrowheads="1"/>
          </p:cNvSpPr>
          <p:nvPr/>
        </p:nvSpPr>
        <p:spPr bwMode="auto">
          <a:xfrm>
            <a:off x="117475" y="1912938"/>
            <a:ext cx="3014663" cy="104644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dirty="0">
                <a:solidFill>
                  <a:srgbClr val="066168"/>
                </a:solidFill>
                <a:latin typeface="Verdana" pitchFamily="34" charset="0"/>
              </a:rPr>
              <a:t>6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municípios:</a:t>
            </a:r>
          </a:p>
          <a:p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Trairi, Paraipaba, Paracuru, São Gonçalo do Amarante, 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São Luiz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do </a:t>
            </a:r>
            <a:r>
              <a:rPr lang="pt-BR" sz="1400" b="0" dirty="0" err="1">
                <a:solidFill>
                  <a:srgbClr val="066168"/>
                </a:solidFill>
                <a:latin typeface="Verdana" pitchFamily="34" charset="0"/>
              </a:rPr>
              <a:t>Curu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, Pentecoste, Caucaia </a:t>
            </a:r>
          </a:p>
        </p:txBody>
      </p:sp>
      <p:sp>
        <p:nvSpPr>
          <p:cNvPr id="237571" name="Text Box 3"/>
          <p:cNvSpPr txBox="1">
            <a:spLocks noChangeArrowheads="1"/>
          </p:cNvSpPr>
          <p:nvPr/>
        </p:nvSpPr>
        <p:spPr bwMode="auto">
          <a:xfrm>
            <a:off x="117475" y="3013075"/>
            <a:ext cx="26670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216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ha de área plantada </a:t>
            </a:r>
          </a:p>
        </p:txBody>
      </p:sp>
      <p:sp>
        <p:nvSpPr>
          <p:cNvPr id="237572" name="Line 4"/>
          <p:cNvSpPr>
            <a:spLocks noChangeShapeType="1"/>
          </p:cNvSpPr>
          <p:nvPr/>
        </p:nvSpPr>
        <p:spPr bwMode="auto">
          <a:xfrm>
            <a:off x="117475" y="2979738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37573" name="Line 5"/>
          <p:cNvSpPr>
            <a:spLocks noChangeShapeType="1"/>
          </p:cNvSpPr>
          <p:nvPr/>
        </p:nvSpPr>
        <p:spPr bwMode="auto">
          <a:xfrm>
            <a:off x="117475" y="3441700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37574" name="Text Box 6"/>
          <p:cNvSpPr txBox="1">
            <a:spLocks noChangeArrowheads="1"/>
          </p:cNvSpPr>
          <p:nvPr/>
        </p:nvSpPr>
        <p:spPr bwMode="auto">
          <a:xfrm>
            <a:off x="117475" y="3475038"/>
            <a:ext cx="1601788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52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Produtores</a:t>
            </a:r>
          </a:p>
        </p:txBody>
      </p:sp>
      <p:sp>
        <p:nvSpPr>
          <p:cNvPr id="237575" name="Line 7"/>
          <p:cNvSpPr>
            <a:spLocks noChangeShapeType="1"/>
          </p:cNvSpPr>
          <p:nvPr/>
        </p:nvSpPr>
        <p:spPr bwMode="auto">
          <a:xfrm>
            <a:off x="117475" y="3905250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37576" name="Text Box 8"/>
          <p:cNvSpPr txBox="1">
            <a:spLocks noChangeArrowheads="1"/>
          </p:cNvSpPr>
          <p:nvPr/>
        </p:nvSpPr>
        <p:spPr bwMode="auto">
          <a:xfrm>
            <a:off x="117475" y="3937000"/>
            <a:ext cx="4454525" cy="13684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Produtos:</a:t>
            </a:r>
          </a:p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Lacre, minilacre, crisântemo de corte, crisântemo de vaso, gérbera, tango, áster, sansevieria, ananás ornamental, bulbos de Amarílis, bulbos de Calladium, gypsophila</a:t>
            </a:r>
          </a:p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bromélia, girassol, samambaia, palmeiras</a:t>
            </a:r>
          </a:p>
        </p:txBody>
      </p:sp>
      <p:sp>
        <p:nvSpPr>
          <p:cNvPr id="237577" name="Text Box 9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grpSp>
        <p:nvGrpSpPr>
          <p:cNvPr id="237578" name="Group 10"/>
          <p:cNvGrpSpPr>
            <a:grpSpLocks/>
          </p:cNvGrpSpPr>
          <p:nvPr/>
        </p:nvGrpSpPr>
        <p:grpSpPr bwMode="auto">
          <a:xfrm>
            <a:off x="0" y="488950"/>
            <a:ext cx="3924300" cy="438150"/>
            <a:chOff x="0" y="308"/>
            <a:chExt cx="2472" cy="276"/>
          </a:xfrm>
        </p:grpSpPr>
        <p:sp>
          <p:nvSpPr>
            <p:cNvPr id="237579" name="Rectangle 11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37580" name="Rectangle 12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37581" name="Rectangle 13"/>
            <p:cNvSpPr>
              <a:spLocks noChangeArrowheads="1"/>
            </p:cNvSpPr>
            <p:nvPr/>
          </p:nvSpPr>
          <p:spPr bwMode="auto">
            <a:xfrm>
              <a:off x="0" y="331"/>
              <a:ext cx="2404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800" dirty="0" smtClean="0">
                  <a:solidFill>
                    <a:schemeClr val="bg1"/>
                  </a:solidFill>
                  <a:latin typeface="Verdana" pitchFamily="34" charset="0"/>
                </a:rPr>
                <a:t>POLOS </a:t>
              </a:r>
              <a:r>
                <a:rPr lang="pt-BR" sz="1800" dirty="0">
                  <a:solidFill>
                    <a:schemeClr val="bg1"/>
                  </a:solidFill>
                  <a:latin typeface="Verdana" pitchFamily="34" charset="0"/>
                </a:rPr>
                <a:t>DE PRODUÇÃO</a:t>
              </a:r>
            </a:p>
          </p:txBody>
        </p:sp>
      </p:grpSp>
      <p:pic>
        <p:nvPicPr>
          <p:cNvPr id="237582" name="Picture 14" descr="Mapa_CE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75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37583" name="Group 15"/>
          <p:cNvGrpSpPr>
            <a:grpSpLocks/>
          </p:cNvGrpSpPr>
          <p:nvPr/>
        </p:nvGrpSpPr>
        <p:grpSpPr bwMode="auto">
          <a:xfrm>
            <a:off x="3833813" y="1871663"/>
            <a:ext cx="1374775" cy="860425"/>
            <a:chOff x="2415" y="1179"/>
            <a:chExt cx="866" cy="542"/>
          </a:xfrm>
        </p:grpSpPr>
        <p:sp>
          <p:nvSpPr>
            <p:cNvPr id="237584" name="Text Box 16"/>
            <p:cNvSpPr txBox="1">
              <a:spLocks noChangeArrowheads="1"/>
            </p:cNvSpPr>
            <p:nvPr/>
          </p:nvSpPr>
          <p:spPr bwMode="auto">
            <a:xfrm>
              <a:off x="2415" y="1298"/>
              <a:ext cx="51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  <a:p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Ibiapaba</a:t>
              </a:r>
            </a:p>
          </p:txBody>
        </p:sp>
        <p:sp>
          <p:nvSpPr>
            <p:cNvPr id="237585" name="Freeform 17"/>
            <p:cNvSpPr>
              <a:spLocks/>
            </p:cNvSpPr>
            <p:nvPr/>
          </p:nvSpPr>
          <p:spPr bwMode="auto">
            <a:xfrm>
              <a:off x="2469" y="1448"/>
              <a:ext cx="618" cy="87"/>
            </a:xfrm>
            <a:custGeom>
              <a:avLst/>
              <a:gdLst>
                <a:gd name="T0" fmla="*/ 618 w 618"/>
                <a:gd name="T1" fmla="*/ 0 h 87"/>
                <a:gd name="T2" fmla="*/ 427 w 618"/>
                <a:gd name="T3" fmla="*/ 87 h 87"/>
                <a:gd name="T4" fmla="*/ 0 w 618"/>
                <a:gd name="T5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18" h="87">
                  <a:moveTo>
                    <a:pt x="618" y="0"/>
                  </a:moveTo>
                  <a:lnTo>
                    <a:pt x="427" y="87"/>
                  </a:lnTo>
                  <a:lnTo>
                    <a:pt x="0" y="87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37586" name="Group 18"/>
            <p:cNvGrpSpPr>
              <a:grpSpLocks/>
            </p:cNvGrpSpPr>
            <p:nvPr/>
          </p:nvGrpSpPr>
          <p:grpSpPr bwMode="auto">
            <a:xfrm>
              <a:off x="2913" y="1179"/>
              <a:ext cx="368" cy="542"/>
              <a:chOff x="2913" y="1179"/>
              <a:chExt cx="368" cy="542"/>
            </a:xfrm>
          </p:grpSpPr>
          <p:sp>
            <p:nvSpPr>
              <p:cNvPr id="237587" name="Freeform 19"/>
              <p:cNvSpPr>
                <a:spLocks noChangeAspect="1"/>
              </p:cNvSpPr>
              <p:nvPr/>
            </p:nvSpPr>
            <p:spPr bwMode="auto">
              <a:xfrm>
                <a:off x="2992" y="1495"/>
                <a:ext cx="225" cy="104"/>
              </a:xfrm>
              <a:custGeom>
                <a:avLst/>
                <a:gdLst>
                  <a:gd name="T0" fmla="*/ 0 w 1247"/>
                  <a:gd name="T1" fmla="*/ 143 h 574"/>
                  <a:gd name="T2" fmla="*/ 88 w 1247"/>
                  <a:gd name="T3" fmla="*/ 101 h 574"/>
                  <a:gd name="T4" fmla="*/ 104 w 1247"/>
                  <a:gd name="T5" fmla="*/ 69 h 574"/>
                  <a:gd name="T6" fmla="*/ 187 w 1247"/>
                  <a:gd name="T7" fmla="*/ 68 h 574"/>
                  <a:gd name="T8" fmla="*/ 212 w 1247"/>
                  <a:gd name="T9" fmla="*/ 49 h 574"/>
                  <a:gd name="T10" fmla="*/ 264 w 1247"/>
                  <a:gd name="T11" fmla="*/ 38 h 574"/>
                  <a:gd name="T12" fmla="*/ 306 w 1247"/>
                  <a:gd name="T13" fmla="*/ 88 h 574"/>
                  <a:gd name="T14" fmla="*/ 356 w 1247"/>
                  <a:gd name="T15" fmla="*/ 88 h 574"/>
                  <a:gd name="T16" fmla="*/ 421 w 1247"/>
                  <a:gd name="T17" fmla="*/ 66 h 574"/>
                  <a:gd name="T18" fmla="*/ 491 w 1247"/>
                  <a:gd name="T19" fmla="*/ 57 h 574"/>
                  <a:gd name="T20" fmla="*/ 524 w 1247"/>
                  <a:gd name="T21" fmla="*/ 72 h 574"/>
                  <a:gd name="T22" fmla="*/ 567 w 1247"/>
                  <a:gd name="T23" fmla="*/ 58 h 574"/>
                  <a:gd name="T24" fmla="*/ 617 w 1247"/>
                  <a:gd name="T25" fmla="*/ 51 h 574"/>
                  <a:gd name="T26" fmla="*/ 620 w 1247"/>
                  <a:gd name="T27" fmla="*/ 40 h 574"/>
                  <a:gd name="T28" fmla="*/ 730 w 1247"/>
                  <a:gd name="T29" fmla="*/ 38 h 574"/>
                  <a:gd name="T30" fmla="*/ 741 w 1247"/>
                  <a:gd name="T31" fmla="*/ 21 h 574"/>
                  <a:gd name="T32" fmla="*/ 789 w 1247"/>
                  <a:gd name="T33" fmla="*/ 22 h 574"/>
                  <a:gd name="T34" fmla="*/ 799 w 1247"/>
                  <a:gd name="T35" fmla="*/ 38 h 574"/>
                  <a:gd name="T36" fmla="*/ 947 w 1247"/>
                  <a:gd name="T37" fmla="*/ 40 h 574"/>
                  <a:gd name="T38" fmla="*/ 985 w 1247"/>
                  <a:gd name="T39" fmla="*/ 55 h 574"/>
                  <a:gd name="T40" fmla="*/ 1070 w 1247"/>
                  <a:gd name="T41" fmla="*/ 46 h 574"/>
                  <a:gd name="T42" fmla="*/ 1130 w 1247"/>
                  <a:gd name="T43" fmla="*/ 0 h 574"/>
                  <a:gd name="T44" fmla="*/ 1177 w 1247"/>
                  <a:gd name="T45" fmla="*/ 22 h 574"/>
                  <a:gd name="T46" fmla="*/ 1170 w 1247"/>
                  <a:gd name="T47" fmla="*/ 186 h 574"/>
                  <a:gd name="T48" fmla="*/ 1157 w 1247"/>
                  <a:gd name="T49" fmla="*/ 259 h 574"/>
                  <a:gd name="T50" fmla="*/ 1136 w 1247"/>
                  <a:gd name="T51" fmla="*/ 281 h 574"/>
                  <a:gd name="T52" fmla="*/ 1138 w 1247"/>
                  <a:gd name="T53" fmla="*/ 333 h 574"/>
                  <a:gd name="T54" fmla="*/ 1172 w 1247"/>
                  <a:gd name="T55" fmla="*/ 393 h 574"/>
                  <a:gd name="T56" fmla="*/ 1205 w 1247"/>
                  <a:gd name="T57" fmla="*/ 422 h 574"/>
                  <a:gd name="T58" fmla="*/ 1247 w 1247"/>
                  <a:gd name="T59" fmla="*/ 448 h 574"/>
                  <a:gd name="T60" fmla="*/ 1131 w 1247"/>
                  <a:gd name="T61" fmla="*/ 557 h 574"/>
                  <a:gd name="T62" fmla="*/ 1100 w 1247"/>
                  <a:gd name="T63" fmla="*/ 574 h 574"/>
                  <a:gd name="T64" fmla="*/ 995 w 1247"/>
                  <a:gd name="T65" fmla="*/ 560 h 574"/>
                  <a:gd name="T66" fmla="*/ 1031 w 1247"/>
                  <a:gd name="T67" fmla="*/ 520 h 574"/>
                  <a:gd name="T68" fmla="*/ 1022 w 1247"/>
                  <a:gd name="T69" fmla="*/ 472 h 574"/>
                  <a:gd name="T70" fmla="*/ 1014 w 1247"/>
                  <a:gd name="T71" fmla="*/ 406 h 574"/>
                  <a:gd name="T72" fmla="*/ 844 w 1247"/>
                  <a:gd name="T73" fmla="*/ 252 h 574"/>
                  <a:gd name="T74" fmla="*/ 653 w 1247"/>
                  <a:gd name="T75" fmla="*/ 256 h 574"/>
                  <a:gd name="T76" fmla="*/ 647 w 1247"/>
                  <a:gd name="T77" fmla="*/ 281 h 574"/>
                  <a:gd name="T78" fmla="*/ 532 w 1247"/>
                  <a:gd name="T79" fmla="*/ 290 h 574"/>
                  <a:gd name="T80" fmla="*/ 448 w 1247"/>
                  <a:gd name="T81" fmla="*/ 234 h 574"/>
                  <a:gd name="T82" fmla="*/ 424 w 1247"/>
                  <a:gd name="T83" fmla="*/ 237 h 574"/>
                  <a:gd name="T84" fmla="*/ 308 w 1247"/>
                  <a:gd name="T85" fmla="*/ 308 h 574"/>
                  <a:gd name="T86" fmla="*/ 210 w 1247"/>
                  <a:gd name="T87" fmla="*/ 449 h 574"/>
                  <a:gd name="T88" fmla="*/ 0 w 1247"/>
                  <a:gd name="T89" fmla="*/ 143 h 5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47" h="574">
                    <a:moveTo>
                      <a:pt x="0" y="143"/>
                    </a:moveTo>
                    <a:lnTo>
                      <a:pt x="88" y="101"/>
                    </a:lnTo>
                    <a:lnTo>
                      <a:pt x="104" y="69"/>
                    </a:lnTo>
                    <a:lnTo>
                      <a:pt x="187" y="68"/>
                    </a:lnTo>
                    <a:lnTo>
                      <a:pt x="212" y="49"/>
                    </a:lnTo>
                    <a:lnTo>
                      <a:pt x="264" y="38"/>
                    </a:lnTo>
                    <a:lnTo>
                      <a:pt x="306" y="88"/>
                    </a:lnTo>
                    <a:lnTo>
                      <a:pt x="356" y="88"/>
                    </a:lnTo>
                    <a:lnTo>
                      <a:pt x="421" y="66"/>
                    </a:lnTo>
                    <a:lnTo>
                      <a:pt x="491" y="57"/>
                    </a:lnTo>
                    <a:lnTo>
                      <a:pt x="524" y="72"/>
                    </a:lnTo>
                    <a:lnTo>
                      <a:pt x="567" y="58"/>
                    </a:lnTo>
                    <a:lnTo>
                      <a:pt x="617" y="51"/>
                    </a:lnTo>
                    <a:lnTo>
                      <a:pt x="620" y="40"/>
                    </a:lnTo>
                    <a:lnTo>
                      <a:pt x="730" y="38"/>
                    </a:lnTo>
                    <a:lnTo>
                      <a:pt x="741" y="21"/>
                    </a:lnTo>
                    <a:lnTo>
                      <a:pt x="789" y="22"/>
                    </a:lnTo>
                    <a:lnTo>
                      <a:pt x="799" y="38"/>
                    </a:lnTo>
                    <a:lnTo>
                      <a:pt x="947" y="40"/>
                    </a:lnTo>
                    <a:lnTo>
                      <a:pt x="985" y="55"/>
                    </a:lnTo>
                    <a:lnTo>
                      <a:pt x="1070" y="46"/>
                    </a:lnTo>
                    <a:lnTo>
                      <a:pt x="1130" y="0"/>
                    </a:lnTo>
                    <a:lnTo>
                      <a:pt x="1177" y="22"/>
                    </a:lnTo>
                    <a:lnTo>
                      <a:pt x="1170" y="186"/>
                    </a:lnTo>
                    <a:lnTo>
                      <a:pt x="1157" y="259"/>
                    </a:lnTo>
                    <a:lnTo>
                      <a:pt x="1136" y="281"/>
                    </a:lnTo>
                    <a:lnTo>
                      <a:pt x="1138" y="333"/>
                    </a:lnTo>
                    <a:lnTo>
                      <a:pt x="1172" y="393"/>
                    </a:lnTo>
                    <a:lnTo>
                      <a:pt x="1205" y="422"/>
                    </a:lnTo>
                    <a:lnTo>
                      <a:pt x="1247" y="448"/>
                    </a:lnTo>
                    <a:lnTo>
                      <a:pt x="1131" y="557"/>
                    </a:lnTo>
                    <a:lnTo>
                      <a:pt x="1100" y="574"/>
                    </a:lnTo>
                    <a:lnTo>
                      <a:pt x="995" y="560"/>
                    </a:lnTo>
                    <a:lnTo>
                      <a:pt x="1031" y="520"/>
                    </a:lnTo>
                    <a:lnTo>
                      <a:pt x="1022" y="472"/>
                    </a:lnTo>
                    <a:lnTo>
                      <a:pt x="1014" y="406"/>
                    </a:lnTo>
                    <a:lnTo>
                      <a:pt x="844" y="252"/>
                    </a:lnTo>
                    <a:lnTo>
                      <a:pt x="653" y="256"/>
                    </a:lnTo>
                    <a:lnTo>
                      <a:pt x="647" y="281"/>
                    </a:lnTo>
                    <a:lnTo>
                      <a:pt x="532" y="290"/>
                    </a:lnTo>
                    <a:lnTo>
                      <a:pt x="448" y="234"/>
                    </a:lnTo>
                    <a:lnTo>
                      <a:pt x="424" y="237"/>
                    </a:lnTo>
                    <a:lnTo>
                      <a:pt x="308" y="308"/>
                    </a:lnTo>
                    <a:lnTo>
                      <a:pt x="210" y="449"/>
                    </a:lnTo>
                    <a:lnTo>
                      <a:pt x="0" y="143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37588" name="Freeform 20"/>
              <p:cNvSpPr>
                <a:spLocks noChangeAspect="1"/>
              </p:cNvSpPr>
              <p:nvPr/>
            </p:nvSpPr>
            <p:spPr bwMode="auto">
              <a:xfrm>
                <a:off x="2978" y="1433"/>
                <a:ext cx="263" cy="89"/>
              </a:xfrm>
              <a:custGeom>
                <a:avLst/>
                <a:gdLst>
                  <a:gd name="T0" fmla="*/ 0 w 1460"/>
                  <a:gd name="T1" fmla="*/ 313 h 495"/>
                  <a:gd name="T2" fmla="*/ 96 w 1460"/>
                  <a:gd name="T3" fmla="*/ 292 h 495"/>
                  <a:gd name="T4" fmla="*/ 190 w 1460"/>
                  <a:gd name="T5" fmla="*/ 255 h 495"/>
                  <a:gd name="T6" fmla="*/ 268 w 1460"/>
                  <a:gd name="T7" fmla="*/ 252 h 495"/>
                  <a:gd name="T8" fmla="*/ 707 w 1460"/>
                  <a:gd name="T9" fmla="*/ 117 h 495"/>
                  <a:gd name="T10" fmla="*/ 779 w 1460"/>
                  <a:gd name="T11" fmla="*/ 79 h 495"/>
                  <a:gd name="T12" fmla="*/ 867 w 1460"/>
                  <a:gd name="T13" fmla="*/ 101 h 495"/>
                  <a:gd name="T14" fmla="*/ 927 w 1460"/>
                  <a:gd name="T15" fmla="*/ 123 h 495"/>
                  <a:gd name="T16" fmla="*/ 963 w 1460"/>
                  <a:gd name="T17" fmla="*/ 129 h 495"/>
                  <a:gd name="T18" fmla="*/ 975 w 1460"/>
                  <a:gd name="T19" fmla="*/ 93 h 495"/>
                  <a:gd name="T20" fmla="*/ 998 w 1460"/>
                  <a:gd name="T21" fmla="*/ 76 h 495"/>
                  <a:gd name="T22" fmla="*/ 1065 w 1460"/>
                  <a:gd name="T23" fmla="*/ 63 h 495"/>
                  <a:gd name="T24" fmla="*/ 1060 w 1460"/>
                  <a:gd name="T25" fmla="*/ 21 h 495"/>
                  <a:gd name="T26" fmla="*/ 1106 w 1460"/>
                  <a:gd name="T27" fmla="*/ 0 h 495"/>
                  <a:gd name="T28" fmla="*/ 1205 w 1460"/>
                  <a:gd name="T29" fmla="*/ 2 h 495"/>
                  <a:gd name="T30" fmla="*/ 1217 w 1460"/>
                  <a:gd name="T31" fmla="*/ 77 h 495"/>
                  <a:gd name="T32" fmla="*/ 1460 w 1460"/>
                  <a:gd name="T33" fmla="*/ 56 h 495"/>
                  <a:gd name="T34" fmla="*/ 1399 w 1460"/>
                  <a:gd name="T35" fmla="*/ 160 h 495"/>
                  <a:gd name="T36" fmla="*/ 1310 w 1460"/>
                  <a:gd name="T37" fmla="*/ 178 h 495"/>
                  <a:gd name="T38" fmla="*/ 1293 w 1460"/>
                  <a:gd name="T39" fmla="*/ 179 h 495"/>
                  <a:gd name="T40" fmla="*/ 1293 w 1460"/>
                  <a:gd name="T41" fmla="*/ 214 h 495"/>
                  <a:gd name="T42" fmla="*/ 1319 w 1460"/>
                  <a:gd name="T43" fmla="*/ 278 h 495"/>
                  <a:gd name="T44" fmla="*/ 1274 w 1460"/>
                  <a:gd name="T45" fmla="*/ 294 h 495"/>
                  <a:gd name="T46" fmla="*/ 1256 w 1460"/>
                  <a:gd name="T47" fmla="*/ 372 h 495"/>
                  <a:gd name="T48" fmla="*/ 1208 w 1460"/>
                  <a:gd name="T49" fmla="*/ 350 h 495"/>
                  <a:gd name="T50" fmla="*/ 1147 w 1460"/>
                  <a:gd name="T51" fmla="*/ 394 h 495"/>
                  <a:gd name="T52" fmla="*/ 1070 w 1460"/>
                  <a:gd name="T53" fmla="*/ 407 h 495"/>
                  <a:gd name="T54" fmla="*/ 1026 w 1460"/>
                  <a:gd name="T55" fmla="*/ 390 h 495"/>
                  <a:gd name="T56" fmla="*/ 875 w 1460"/>
                  <a:gd name="T57" fmla="*/ 388 h 495"/>
                  <a:gd name="T58" fmla="*/ 866 w 1460"/>
                  <a:gd name="T59" fmla="*/ 372 h 495"/>
                  <a:gd name="T60" fmla="*/ 819 w 1460"/>
                  <a:gd name="T61" fmla="*/ 372 h 495"/>
                  <a:gd name="T62" fmla="*/ 805 w 1460"/>
                  <a:gd name="T63" fmla="*/ 388 h 495"/>
                  <a:gd name="T64" fmla="*/ 699 w 1460"/>
                  <a:gd name="T65" fmla="*/ 390 h 495"/>
                  <a:gd name="T66" fmla="*/ 695 w 1460"/>
                  <a:gd name="T67" fmla="*/ 401 h 495"/>
                  <a:gd name="T68" fmla="*/ 646 w 1460"/>
                  <a:gd name="T69" fmla="*/ 407 h 495"/>
                  <a:gd name="T70" fmla="*/ 602 w 1460"/>
                  <a:gd name="T71" fmla="*/ 422 h 495"/>
                  <a:gd name="T72" fmla="*/ 569 w 1460"/>
                  <a:gd name="T73" fmla="*/ 408 h 495"/>
                  <a:gd name="T74" fmla="*/ 502 w 1460"/>
                  <a:gd name="T75" fmla="*/ 416 h 495"/>
                  <a:gd name="T76" fmla="*/ 436 w 1460"/>
                  <a:gd name="T77" fmla="*/ 438 h 495"/>
                  <a:gd name="T78" fmla="*/ 386 w 1460"/>
                  <a:gd name="T79" fmla="*/ 440 h 495"/>
                  <a:gd name="T80" fmla="*/ 342 w 1460"/>
                  <a:gd name="T81" fmla="*/ 390 h 495"/>
                  <a:gd name="T82" fmla="*/ 287 w 1460"/>
                  <a:gd name="T83" fmla="*/ 401 h 495"/>
                  <a:gd name="T84" fmla="*/ 262 w 1460"/>
                  <a:gd name="T85" fmla="*/ 418 h 495"/>
                  <a:gd name="T86" fmla="*/ 184 w 1460"/>
                  <a:gd name="T87" fmla="*/ 421 h 495"/>
                  <a:gd name="T88" fmla="*/ 165 w 1460"/>
                  <a:gd name="T89" fmla="*/ 451 h 495"/>
                  <a:gd name="T90" fmla="*/ 80 w 1460"/>
                  <a:gd name="T91" fmla="*/ 495 h 495"/>
                  <a:gd name="T92" fmla="*/ 20 w 1460"/>
                  <a:gd name="T93" fmla="*/ 408 h 495"/>
                  <a:gd name="T94" fmla="*/ 0 w 1460"/>
                  <a:gd name="T95" fmla="*/ 313 h 4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460" h="495">
                    <a:moveTo>
                      <a:pt x="0" y="313"/>
                    </a:moveTo>
                    <a:lnTo>
                      <a:pt x="96" y="292"/>
                    </a:lnTo>
                    <a:lnTo>
                      <a:pt x="190" y="255"/>
                    </a:lnTo>
                    <a:lnTo>
                      <a:pt x="268" y="252"/>
                    </a:lnTo>
                    <a:lnTo>
                      <a:pt x="707" y="117"/>
                    </a:lnTo>
                    <a:lnTo>
                      <a:pt x="779" y="79"/>
                    </a:lnTo>
                    <a:lnTo>
                      <a:pt x="867" y="101"/>
                    </a:lnTo>
                    <a:lnTo>
                      <a:pt x="927" y="123"/>
                    </a:lnTo>
                    <a:lnTo>
                      <a:pt x="963" y="129"/>
                    </a:lnTo>
                    <a:lnTo>
                      <a:pt x="975" y="93"/>
                    </a:lnTo>
                    <a:lnTo>
                      <a:pt x="998" y="76"/>
                    </a:lnTo>
                    <a:lnTo>
                      <a:pt x="1065" y="63"/>
                    </a:lnTo>
                    <a:lnTo>
                      <a:pt x="1060" y="21"/>
                    </a:lnTo>
                    <a:lnTo>
                      <a:pt x="1106" y="0"/>
                    </a:lnTo>
                    <a:lnTo>
                      <a:pt x="1205" y="2"/>
                    </a:lnTo>
                    <a:lnTo>
                      <a:pt x="1217" y="77"/>
                    </a:lnTo>
                    <a:lnTo>
                      <a:pt x="1460" y="56"/>
                    </a:lnTo>
                    <a:lnTo>
                      <a:pt x="1399" y="160"/>
                    </a:lnTo>
                    <a:lnTo>
                      <a:pt x="1310" y="178"/>
                    </a:lnTo>
                    <a:lnTo>
                      <a:pt x="1293" y="179"/>
                    </a:lnTo>
                    <a:lnTo>
                      <a:pt x="1293" y="214"/>
                    </a:lnTo>
                    <a:lnTo>
                      <a:pt x="1319" y="278"/>
                    </a:lnTo>
                    <a:lnTo>
                      <a:pt x="1274" y="294"/>
                    </a:lnTo>
                    <a:lnTo>
                      <a:pt x="1256" y="372"/>
                    </a:lnTo>
                    <a:lnTo>
                      <a:pt x="1208" y="350"/>
                    </a:lnTo>
                    <a:lnTo>
                      <a:pt x="1147" y="394"/>
                    </a:lnTo>
                    <a:lnTo>
                      <a:pt x="1070" y="407"/>
                    </a:lnTo>
                    <a:lnTo>
                      <a:pt x="1026" y="390"/>
                    </a:lnTo>
                    <a:lnTo>
                      <a:pt x="875" y="388"/>
                    </a:lnTo>
                    <a:lnTo>
                      <a:pt x="866" y="372"/>
                    </a:lnTo>
                    <a:lnTo>
                      <a:pt x="819" y="372"/>
                    </a:lnTo>
                    <a:lnTo>
                      <a:pt x="805" y="388"/>
                    </a:lnTo>
                    <a:lnTo>
                      <a:pt x="699" y="390"/>
                    </a:lnTo>
                    <a:lnTo>
                      <a:pt x="695" y="401"/>
                    </a:lnTo>
                    <a:lnTo>
                      <a:pt x="646" y="407"/>
                    </a:lnTo>
                    <a:lnTo>
                      <a:pt x="602" y="422"/>
                    </a:lnTo>
                    <a:lnTo>
                      <a:pt x="569" y="408"/>
                    </a:lnTo>
                    <a:lnTo>
                      <a:pt x="502" y="416"/>
                    </a:lnTo>
                    <a:lnTo>
                      <a:pt x="436" y="438"/>
                    </a:lnTo>
                    <a:lnTo>
                      <a:pt x="386" y="440"/>
                    </a:lnTo>
                    <a:lnTo>
                      <a:pt x="342" y="390"/>
                    </a:lnTo>
                    <a:lnTo>
                      <a:pt x="287" y="401"/>
                    </a:lnTo>
                    <a:lnTo>
                      <a:pt x="262" y="418"/>
                    </a:lnTo>
                    <a:lnTo>
                      <a:pt x="184" y="421"/>
                    </a:lnTo>
                    <a:lnTo>
                      <a:pt x="165" y="451"/>
                    </a:lnTo>
                    <a:lnTo>
                      <a:pt x="80" y="495"/>
                    </a:lnTo>
                    <a:lnTo>
                      <a:pt x="20" y="408"/>
                    </a:lnTo>
                    <a:lnTo>
                      <a:pt x="0" y="313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37589" name="Freeform 21"/>
              <p:cNvSpPr>
                <a:spLocks noChangeAspect="1"/>
              </p:cNvSpPr>
              <p:nvPr/>
            </p:nvSpPr>
            <p:spPr bwMode="auto">
              <a:xfrm>
                <a:off x="2967" y="1383"/>
                <a:ext cx="277" cy="105"/>
              </a:xfrm>
              <a:custGeom>
                <a:avLst/>
                <a:gdLst>
                  <a:gd name="T0" fmla="*/ 0 w 1535"/>
                  <a:gd name="T1" fmla="*/ 380 h 587"/>
                  <a:gd name="T2" fmla="*/ 115 w 1535"/>
                  <a:gd name="T3" fmla="*/ 388 h 587"/>
                  <a:gd name="T4" fmla="*/ 179 w 1535"/>
                  <a:gd name="T5" fmla="*/ 347 h 587"/>
                  <a:gd name="T6" fmla="*/ 250 w 1535"/>
                  <a:gd name="T7" fmla="*/ 313 h 587"/>
                  <a:gd name="T8" fmla="*/ 355 w 1535"/>
                  <a:gd name="T9" fmla="*/ 214 h 587"/>
                  <a:gd name="T10" fmla="*/ 485 w 1535"/>
                  <a:gd name="T11" fmla="*/ 203 h 587"/>
                  <a:gd name="T12" fmla="*/ 509 w 1535"/>
                  <a:gd name="T13" fmla="*/ 186 h 587"/>
                  <a:gd name="T14" fmla="*/ 532 w 1535"/>
                  <a:gd name="T15" fmla="*/ 184 h 587"/>
                  <a:gd name="T16" fmla="*/ 542 w 1535"/>
                  <a:gd name="T17" fmla="*/ 195 h 587"/>
                  <a:gd name="T18" fmla="*/ 617 w 1535"/>
                  <a:gd name="T19" fmla="*/ 201 h 587"/>
                  <a:gd name="T20" fmla="*/ 653 w 1535"/>
                  <a:gd name="T21" fmla="*/ 214 h 587"/>
                  <a:gd name="T22" fmla="*/ 690 w 1535"/>
                  <a:gd name="T23" fmla="*/ 218 h 587"/>
                  <a:gd name="T24" fmla="*/ 741 w 1535"/>
                  <a:gd name="T25" fmla="*/ 198 h 587"/>
                  <a:gd name="T26" fmla="*/ 832 w 1535"/>
                  <a:gd name="T27" fmla="*/ 198 h 587"/>
                  <a:gd name="T28" fmla="*/ 833 w 1535"/>
                  <a:gd name="T29" fmla="*/ 178 h 587"/>
                  <a:gd name="T30" fmla="*/ 854 w 1535"/>
                  <a:gd name="T31" fmla="*/ 178 h 587"/>
                  <a:gd name="T32" fmla="*/ 862 w 1535"/>
                  <a:gd name="T33" fmla="*/ 198 h 587"/>
                  <a:gd name="T34" fmla="*/ 894 w 1535"/>
                  <a:gd name="T35" fmla="*/ 204 h 587"/>
                  <a:gd name="T36" fmla="*/ 935 w 1535"/>
                  <a:gd name="T37" fmla="*/ 90 h 587"/>
                  <a:gd name="T38" fmla="*/ 1023 w 1535"/>
                  <a:gd name="T39" fmla="*/ 30 h 587"/>
                  <a:gd name="T40" fmla="*/ 1088 w 1535"/>
                  <a:gd name="T41" fmla="*/ 30 h 587"/>
                  <a:gd name="T42" fmla="*/ 1092 w 1535"/>
                  <a:gd name="T43" fmla="*/ 22 h 587"/>
                  <a:gd name="T44" fmla="*/ 1130 w 1535"/>
                  <a:gd name="T45" fmla="*/ 0 h 587"/>
                  <a:gd name="T46" fmla="*/ 1288 w 1535"/>
                  <a:gd name="T47" fmla="*/ 28 h 587"/>
                  <a:gd name="T48" fmla="*/ 1514 w 1535"/>
                  <a:gd name="T49" fmla="*/ 16 h 587"/>
                  <a:gd name="T50" fmla="*/ 1531 w 1535"/>
                  <a:gd name="T51" fmla="*/ 46 h 587"/>
                  <a:gd name="T52" fmla="*/ 1535 w 1535"/>
                  <a:gd name="T53" fmla="*/ 78 h 587"/>
                  <a:gd name="T54" fmla="*/ 1519 w 1535"/>
                  <a:gd name="T55" fmla="*/ 111 h 587"/>
                  <a:gd name="T56" fmla="*/ 1486 w 1535"/>
                  <a:gd name="T57" fmla="*/ 147 h 587"/>
                  <a:gd name="T58" fmla="*/ 1462 w 1535"/>
                  <a:gd name="T59" fmla="*/ 207 h 587"/>
                  <a:gd name="T60" fmla="*/ 1406 w 1535"/>
                  <a:gd name="T61" fmla="*/ 222 h 587"/>
                  <a:gd name="T62" fmla="*/ 1379 w 1535"/>
                  <a:gd name="T63" fmla="*/ 267 h 587"/>
                  <a:gd name="T64" fmla="*/ 1356 w 1535"/>
                  <a:gd name="T65" fmla="*/ 286 h 587"/>
                  <a:gd name="T66" fmla="*/ 1321 w 1535"/>
                  <a:gd name="T67" fmla="*/ 283 h 587"/>
                  <a:gd name="T68" fmla="*/ 1288 w 1535"/>
                  <a:gd name="T69" fmla="*/ 267 h 587"/>
                  <a:gd name="T70" fmla="*/ 1263 w 1535"/>
                  <a:gd name="T71" fmla="*/ 278 h 587"/>
                  <a:gd name="T72" fmla="*/ 1174 w 1535"/>
                  <a:gd name="T73" fmla="*/ 276 h 587"/>
                  <a:gd name="T74" fmla="*/ 1122 w 1535"/>
                  <a:gd name="T75" fmla="*/ 294 h 587"/>
                  <a:gd name="T76" fmla="*/ 1123 w 1535"/>
                  <a:gd name="T77" fmla="*/ 339 h 587"/>
                  <a:gd name="T78" fmla="*/ 1061 w 1535"/>
                  <a:gd name="T79" fmla="*/ 352 h 587"/>
                  <a:gd name="T80" fmla="*/ 1035 w 1535"/>
                  <a:gd name="T81" fmla="*/ 366 h 587"/>
                  <a:gd name="T82" fmla="*/ 1025 w 1535"/>
                  <a:gd name="T83" fmla="*/ 402 h 587"/>
                  <a:gd name="T84" fmla="*/ 993 w 1535"/>
                  <a:gd name="T85" fmla="*/ 401 h 587"/>
                  <a:gd name="T86" fmla="*/ 913 w 1535"/>
                  <a:gd name="T87" fmla="*/ 374 h 587"/>
                  <a:gd name="T88" fmla="*/ 841 w 1535"/>
                  <a:gd name="T89" fmla="*/ 355 h 587"/>
                  <a:gd name="T90" fmla="*/ 752 w 1535"/>
                  <a:gd name="T91" fmla="*/ 398 h 587"/>
                  <a:gd name="T92" fmla="*/ 324 w 1535"/>
                  <a:gd name="T93" fmla="*/ 529 h 587"/>
                  <a:gd name="T94" fmla="*/ 251 w 1535"/>
                  <a:gd name="T95" fmla="*/ 531 h 587"/>
                  <a:gd name="T96" fmla="*/ 167 w 1535"/>
                  <a:gd name="T97" fmla="*/ 565 h 587"/>
                  <a:gd name="T98" fmla="*/ 62 w 1535"/>
                  <a:gd name="T99" fmla="*/ 587 h 587"/>
                  <a:gd name="T100" fmla="*/ 26 w 1535"/>
                  <a:gd name="T101" fmla="*/ 493 h 587"/>
                  <a:gd name="T102" fmla="*/ 21 w 1535"/>
                  <a:gd name="T103" fmla="*/ 438 h 587"/>
                  <a:gd name="T104" fmla="*/ 1 w 1535"/>
                  <a:gd name="T105" fmla="*/ 407 h 587"/>
                  <a:gd name="T106" fmla="*/ 0 w 1535"/>
                  <a:gd name="T107" fmla="*/ 380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35" h="587">
                    <a:moveTo>
                      <a:pt x="0" y="380"/>
                    </a:moveTo>
                    <a:lnTo>
                      <a:pt x="115" y="388"/>
                    </a:lnTo>
                    <a:lnTo>
                      <a:pt x="179" y="347"/>
                    </a:lnTo>
                    <a:lnTo>
                      <a:pt x="250" y="313"/>
                    </a:lnTo>
                    <a:lnTo>
                      <a:pt x="355" y="214"/>
                    </a:lnTo>
                    <a:lnTo>
                      <a:pt x="485" y="203"/>
                    </a:lnTo>
                    <a:lnTo>
                      <a:pt x="509" y="186"/>
                    </a:lnTo>
                    <a:lnTo>
                      <a:pt x="532" y="184"/>
                    </a:lnTo>
                    <a:lnTo>
                      <a:pt x="542" y="195"/>
                    </a:lnTo>
                    <a:lnTo>
                      <a:pt x="617" y="201"/>
                    </a:lnTo>
                    <a:lnTo>
                      <a:pt x="653" y="214"/>
                    </a:lnTo>
                    <a:lnTo>
                      <a:pt x="690" y="218"/>
                    </a:lnTo>
                    <a:lnTo>
                      <a:pt x="741" y="198"/>
                    </a:lnTo>
                    <a:lnTo>
                      <a:pt x="832" y="198"/>
                    </a:lnTo>
                    <a:lnTo>
                      <a:pt x="833" y="178"/>
                    </a:lnTo>
                    <a:lnTo>
                      <a:pt x="854" y="178"/>
                    </a:lnTo>
                    <a:lnTo>
                      <a:pt x="862" y="198"/>
                    </a:lnTo>
                    <a:lnTo>
                      <a:pt x="894" y="204"/>
                    </a:lnTo>
                    <a:lnTo>
                      <a:pt x="935" y="90"/>
                    </a:lnTo>
                    <a:lnTo>
                      <a:pt x="1023" y="30"/>
                    </a:lnTo>
                    <a:lnTo>
                      <a:pt x="1088" y="30"/>
                    </a:lnTo>
                    <a:lnTo>
                      <a:pt x="1092" y="22"/>
                    </a:lnTo>
                    <a:lnTo>
                      <a:pt x="1130" y="0"/>
                    </a:lnTo>
                    <a:lnTo>
                      <a:pt x="1288" y="28"/>
                    </a:lnTo>
                    <a:lnTo>
                      <a:pt x="1514" y="16"/>
                    </a:lnTo>
                    <a:lnTo>
                      <a:pt x="1531" y="46"/>
                    </a:lnTo>
                    <a:lnTo>
                      <a:pt x="1535" y="78"/>
                    </a:lnTo>
                    <a:lnTo>
                      <a:pt x="1519" y="111"/>
                    </a:lnTo>
                    <a:lnTo>
                      <a:pt x="1486" y="147"/>
                    </a:lnTo>
                    <a:lnTo>
                      <a:pt x="1462" y="207"/>
                    </a:lnTo>
                    <a:lnTo>
                      <a:pt x="1406" y="222"/>
                    </a:lnTo>
                    <a:lnTo>
                      <a:pt x="1379" y="267"/>
                    </a:lnTo>
                    <a:lnTo>
                      <a:pt x="1356" y="286"/>
                    </a:lnTo>
                    <a:lnTo>
                      <a:pt x="1321" y="283"/>
                    </a:lnTo>
                    <a:lnTo>
                      <a:pt x="1288" y="267"/>
                    </a:lnTo>
                    <a:lnTo>
                      <a:pt x="1263" y="278"/>
                    </a:lnTo>
                    <a:lnTo>
                      <a:pt x="1174" y="276"/>
                    </a:lnTo>
                    <a:lnTo>
                      <a:pt x="1122" y="294"/>
                    </a:lnTo>
                    <a:lnTo>
                      <a:pt x="1123" y="339"/>
                    </a:lnTo>
                    <a:lnTo>
                      <a:pt x="1061" y="352"/>
                    </a:lnTo>
                    <a:lnTo>
                      <a:pt x="1035" y="366"/>
                    </a:lnTo>
                    <a:lnTo>
                      <a:pt x="1025" y="402"/>
                    </a:lnTo>
                    <a:lnTo>
                      <a:pt x="993" y="401"/>
                    </a:lnTo>
                    <a:lnTo>
                      <a:pt x="913" y="374"/>
                    </a:lnTo>
                    <a:lnTo>
                      <a:pt x="841" y="355"/>
                    </a:lnTo>
                    <a:lnTo>
                      <a:pt x="752" y="398"/>
                    </a:lnTo>
                    <a:lnTo>
                      <a:pt x="324" y="529"/>
                    </a:lnTo>
                    <a:lnTo>
                      <a:pt x="251" y="531"/>
                    </a:lnTo>
                    <a:lnTo>
                      <a:pt x="167" y="565"/>
                    </a:lnTo>
                    <a:lnTo>
                      <a:pt x="62" y="587"/>
                    </a:lnTo>
                    <a:lnTo>
                      <a:pt x="26" y="493"/>
                    </a:lnTo>
                    <a:lnTo>
                      <a:pt x="21" y="438"/>
                    </a:lnTo>
                    <a:lnTo>
                      <a:pt x="1" y="407"/>
                    </a:lnTo>
                    <a:lnTo>
                      <a:pt x="0" y="38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37590" name="Freeform 22"/>
              <p:cNvSpPr>
                <a:spLocks noChangeAspect="1"/>
              </p:cNvSpPr>
              <p:nvPr/>
            </p:nvSpPr>
            <p:spPr bwMode="auto">
              <a:xfrm>
                <a:off x="2913" y="1179"/>
                <a:ext cx="304" cy="274"/>
              </a:xfrm>
              <a:custGeom>
                <a:avLst/>
                <a:gdLst>
                  <a:gd name="T0" fmla="*/ 384 w 1684"/>
                  <a:gd name="T1" fmla="*/ 929 h 1515"/>
                  <a:gd name="T2" fmla="*/ 453 w 1684"/>
                  <a:gd name="T3" fmla="*/ 867 h 1515"/>
                  <a:gd name="T4" fmla="*/ 564 w 1684"/>
                  <a:gd name="T5" fmla="*/ 868 h 1515"/>
                  <a:gd name="T6" fmla="*/ 629 w 1684"/>
                  <a:gd name="T7" fmla="*/ 882 h 1515"/>
                  <a:gd name="T8" fmla="*/ 705 w 1684"/>
                  <a:gd name="T9" fmla="*/ 908 h 1515"/>
                  <a:gd name="T10" fmla="*/ 759 w 1684"/>
                  <a:gd name="T11" fmla="*/ 874 h 1515"/>
                  <a:gd name="T12" fmla="*/ 966 w 1684"/>
                  <a:gd name="T13" fmla="*/ 769 h 1515"/>
                  <a:gd name="T14" fmla="*/ 1222 w 1684"/>
                  <a:gd name="T15" fmla="*/ 566 h 1515"/>
                  <a:gd name="T16" fmla="*/ 1482 w 1684"/>
                  <a:gd name="T17" fmla="*/ 346 h 1515"/>
                  <a:gd name="T18" fmla="*/ 1455 w 1684"/>
                  <a:gd name="T19" fmla="*/ 308 h 1515"/>
                  <a:gd name="T20" fmla="*/ 1508 w 1684"/>
                  <a:gd name="T21" fmla="*/ 260 h 1515"/>
                  <a:gd name="T22" fmla="*/ 1479 w 1684"/>
                  <a:gd name="T23" fmla="*/ 203 h 1515"/>
                  <a:gd name="T24" fmla="*/ 1522 w 1684"/>
                  <a:gd name="T25" fmla="*/ 103 h 1515"/>
                  <a:gd name="T26" fmla="*/ 1596 w 1684"/>
                  <a:gd name="T27" fmla="*/ 0 h 1515"/>
                  <a:gd name="T28" fmla="*/ 1581 w 1684"/>
                  <a:gd name="T29" fmla="*/ 332 h 1515"/>
                  <a:gd name="T30" fmla="*/ 1408 w 1684"/>
                  <a:gd name="T31" fmla="*/ 473 h 1515"/>
                  <a:gd name="T32" fmla="*/ 1486 w 1684"/>
                  <a:gd name="T33" fmla="*/ 917 h 1515"/>
                  <a:gd name="T34" fmla="*/ 1431 w 1684"/>
                  <a:gd name="T35" fmla="*/ 1126 h 1515"/>
                  <a:gd name="T36" fmla="*/ 1389 w 1684"/>
                  <a:gd name="T37" fmla="*/ 1157 h 1515"/>
                  <a:gd name="T38" fmla="*/ 1233 w 1684"/>
                  <a:gd name="T39" fmla="*/ 1220 h 1515"/>
                  <a:gd name="T40" fmla="*/ 1160 w 1684"/>
                  <a:gd name="T41" fmla="*/ 1324 h 1515"/>
                  <a:gd name="T42" fmla="*/ 1136 w 1684"/>
                  <a:gd name="T43" fmla="*/ 1306 h 1515"/>
                  <a:gd name="T44" fmla="*/ 1039 w 1684"/>
                  <a:gd name="T45" fmla="*/ 1324 h 1515"/>
                  <a:gd name="T46" fmla="*/ 959 w 1684"/>
                  <a:gd name="T47" fmla="*/ 1342 h 1515"/>
                  <a:gd name="T48" fmla="*/ 840 w 1684"/>
                  <a:gd name="T49" fmla="*/ 1322 h 1515"/>
                  <a:gd name="T50" fmla="*/ 808 w 1684"/>
                  <a:gd name="T51" fmla="*/ 1312 h 1515"/>
                  <a:gd name="T52" fmla="*/ 655 w 1684"/>
                  <a:gd name="T53" fmla="*/ 1339 h 1515"/>
                  <a:gd name="T54" fmla="*/ 487 w 1684"/>
                  <a:gd name="T55" fmla="*/ 1469 h 1515"/>
                  <a:gd name="T56" fmla="*/ 299 w 1684"/>
                  <a:gd name="T57" fmla="*/ 1506 h 1515"/>
                  <a:gd name="T58" fmla="*/ 252 w 1684"/>
                  <a:gd name="T59" fmla="*/ 1337 h 1515"/>
                  <a:gd name="T60" fmla="*/ 144 w 1684"/>
                  <a:gd name="T61" fmla="*/ 1106 h 1515"/>
                  <a:gd name="T62" fmla="*/ 0 w 1684"/>
                  <a:gd name="T63" fmla="*/ 927 h 15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684" h="1515">
                    <a:moveTo>
                      <a:pt x="0" y="927"/>
                    </a:moveTo>
                    <a:lnTo>
                      <a:pt x="384" y="929"/>
                    </a:lnTo>
                    <a:lnTo>
                      <a:pt x="431" y="862"/>
                    </a:lnTo>
                    <a:lnTo>
                      <a:pt x="453" y="867"/>
                    </a:lnTo>
                    <a:lnTo>
                      <a:pt x="456" y="895"/>
                    </a:lnTo>
                    <a:lnTo>
                      <a:pt x="564" y="868"/>
                    </a:lnTo>
                    <a:lnTo>
                      <a:pt x="579" y="850"/>
                    </a:lnTo>
                    <a:lnTo>
                      <a:pt x="629" y="882"/>
                    </a:lnTo>
                    <a:lnTo>
                      <a:pt x="656" y="907"/>
                    </a:lnTo>
                    <a:lnTo>
                      <a:pt x="705" y="908"/>
                    </a:lnTo>
                    <a:lnTo>
                      <a:pt x="716" y="878"/>
                    </a:lnTo>
                    <a:lnTo>
                      <a:pt x="759" y="874"/>
                    </a:lnTo>
                    <a:lnTo>
                      <a:pt x="914" y="774"/>
                    </a:lnTo>
                    <a:lnTo>
                      <a:pt x="966" y="769"/>
                    </a:lnTo>
                    <a:lnTo>
                      <a:pt x="1006" y="719"/>
                    </a:lnTo>
                    <a:lnTo>
                      <a:pt x="1222" y="566"/>
                    </a:lnTo>
                    <a:lnTo>
                      <a:pt x="1439" y="392"/>
                    </a:lnTo>
                    <a:lnTo>
                      <a:pt x="1482" y="346"/>
                    </a:lnTo>
                    <a:lnTo>
                      <a:pt x="1477" y="324"/>
                    </a:lnTo>
                    <a:lnTo>
                      <a:pt x="1455" y="308"/>
                    </a:lnTo>
                    <a:lnTo>
                      <a:pt x="1476" y="280"/>
                    </a:lnTo>
                    <a:lnTo>
                      <a:pt x="1508" y="260"/>
                    </a:lnTo>
                    <a:lnTo>
                      <a:pt x="1479" y="228"/>
                    </a:lnTo>
                    <a:lnTo>
                      <a:pt x="1479" y="203"/>
                    </a:lnTo>
                    <a:lnTo>
                      <a:pt x="1527" y="163"/>
                    </a:lnTo>
                    <a:lnTo>
                      <a:pt x="1522" y="103"/>
                    </a:lnTo>
                    <a:lnTo>
                      <a:pt x="1545" y="48"/>
                    </a:lnTo>
                    <a:lnTo>
                      <a:pt x="1596" y="0"/>
                    </a:lnTo>
                    <a:lnTo>
                      <a:pt x="1684" y="137"/>
                    </a:lnTo>
                    <a:lnTo>
                      <a:pt x="1581" y="332"/>
                    </a:lnTo>
                    <a:lnTo>
                      <a:pt x="1444" y="431"/>
                    </a:lnTo>
                    <a:lnTo>
                      <a:pt x="1408" y="473"/>
                    </a:lnTo>
                    <a:lnTo>
                      <a:pt x="1440" y="656"/>
                    </a:lnTo>
                    <a:lnTo>
                      <a:pt x="1486" y="917"/>
                    </a:lnTo>
                    <a:lnTo>
                      <a:pt x="1497" y="959"/>
                    </a:lnTo>
                    <a:lnTo>
                      <a:pt x="1431" y="1126"/>
                    </a:lnTo>
                    <a:lnTo>
                      <a:pt x="1393" y="1147"/>
                    </a:lnTo>
                    <a:lnTo>
                      <a:pt x="1389" y="1157"/>
                    </a:lnTo>
                    <a:lnTo>
                      <a:pt x="1323" y="1158"/>
                    </a:lnTo>
                    <a:lnTo>
                      <a:pt x="1233" y="1220"/>
                    </a:lnTo>
                    <a:lnTo>
                      <a:pt x="1195" y="1331"/>
                    </a:lnTo>
                    <a:lnTo>
                      <a:pt x="1160" y="1324"/>
                    </a:lnTo>
                    <a:lnTo>
                      <a:pt x="1153" y="1306"/>
                    </a:lnTo>
                    <a:lnTo>
                      <a:pt x="1136" y="1306"/>
                    </a:lnTo>
                    <a:lnTo>
                      <a:pt x="1130" y="1325"/>
                    </a:lnTo>
                    <a:lnTo>
                      <a:pt x="1039" y="1324"/>
                    </a:lnTo>
                    <a:lnTo>
                      <a:pt x="994" y="1345"/>
                    </a:lnTo>
                    <a:lnTo>
                      <a:pt x="959" y="1342"/>
                    </a:lnTo>
                    <a:lnTo>
                      <a:pt x="920" y="1330"/>
                    </a:lnTo>
                    <a:lnTo>
                      <a:pt x="840" y="1322"/>
                    </a:lnTo>
                    <a:lnTo>
                      <a:pt x="831" y="1310"/>
                    </a:lnTo>
                    <a:lnTo>
                      <a:pt x="808" y="1312"/>
                    </a:lnTo>
                    <a:lnTo>
                      <a:pt x="780" y="1331"/>
                    </a:lnTo>
                    <a:lnTo>
                      <a:pt x="655" y="1339"/>
                    </a:lnTo>
                    <a:lnTo>
                      <a:pt x="556" y="1435"/>
                    </a:lnTo>
                    <a:lnTo>
                      <a:pt x="487" y="1469"/>
                    </a:lnTo>
                    <a:lnTo>
                      <a:pt x="415" y="1515"/>
                    </a:lnTo>
                    <a:lnTo>
                      <a:pt x="299" y="1506"/>
                    </a:lnTo>
                    <a:lnTo>
                      <a:pt x="299" y="1424"/>
                    </a:lnTo>
                    <a:lnTo>
                      <a:pt x="252" y="1337"/>
                    </a:lnTo>
                    <a:lnTo>
                      <a:pt x="233" y="1209"/>
                    </a:lnTo>
                    <a:lnTo>
                      <a:pt x="144" y="1106"/>
                    </a:lnTo>
                    <a:lnTo>
                      <a:pt x="38" y="1013"/>
                    </a:lnTo>
                    <a:lnTo>
                      <a:pt x="0" y="927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37591" name="Freeform 23"/>
              <p:cNvSpPr>
                <a:spLocks noChangeAspect="1"/>
              </p:cNvSpPr>
              <p:nvPr/>
            </p:nvSpPr>
            <p:spPr bwMode="auto">
              <a:xfrm>
                <a:off x="3026" y="1577"/>
                <a:ext cx="255" cy="144"/>
              </a:xfrm>
              <a:custGeom>
                <a:avLst/>
                <a:gdLst>
                  <a:gd name="T0" fmla="*/ 89 w 1412"/>
                  <a:gd name="T1" fmla="*/ 176 h 798"/>
                  <a:gd name="T2" fmla="*/ 229 w 1412"/>
                  <a:gd name="T3" fmla="*/ 270 h 798"/>
                  <a:gd name="T4" fmla="*/ 391 w 1412"/>
                  <a:gd name="T5" fmla="*/ 271 h 798"/>
                  <a:gd name="T6" fmla="*/ 446 w 1412"/>
                  <a:gd name="T7" fmla="*/ 233 h 798"/>
                  <a:gd name="T8" fmla="*/ 549 w 1412"/>
                  <a:gd name="T9" fmla="*/ 356 h 798"/>
                  <a:gd name="T10" fmla="*/ 808 w 1412"/>
                  <a:gd name="T11" fmla="*/ 113 h 798"/>
                  <a:gd name="T12" fmla="*/ 908 w 1412"/>
                  <a:gd name="T13" fmla="*/ 125 h 798"/>
                  <a:gd name="T14" fmla="*/ 951 w 1412"/>
                  <a:gd name="T15" fmla="*/ 102 h 798"/>
                  <a:gd name="T16" fmla="*/ 1054 w 1412"/>
                  <a:gd name="T17" fmla="*/ 0 h 798"/>
                  <a:gd name="T18" fmla="*/ 1102 w 1412"/>
                  <a:gd name="T19" fmla="*/ 11 h 798"/>
                  <a:gd name="T20" fmla="*/ 1108 w 1412"/>
                  <a:gd name="T21" fmla="*/ 30 h 798"/>
                  <a:gd name="T22" fmla="*/ 1186 w 1412"/>
                  <a:gd name="T23" fmla="*/ 36 h 798"/>
                  <a:gd name="T24" fmla="*/ 1275 w 1412"/>
                  <a:gd name="T25" fmla="*/ 36 h 798"/>
                  <a:gd name="T26" fmla="*/ 1288 w 1412"/>
                  <a:gd name="T27" fmla="*/ 69 h 798"/>
                  <a:gd name="T28" fmla="*/ 1309 w 1412"/>
                  <a:gd name="T29" fmla="*/ 91 h 798"/>
                  <a:gd name="T30" fmla="*/ 1327 w 1412"/>
                  <a:gd name="T31" fmla="*/ 80 h 798"/>
                  <a:gd name="T32" fmla="*/ 1356 w 1412"/>
                  <a:gd name="T33" fmla="*/ 58 h 798"/>
                  <a:gd name="T34" fmla="*/ 1393 w 1412"/>
                  <a:gd name="T35" fmla="*/ 63 h 798"/>
                  <a:gd name="T36" fmla="*/ 1412 w 1412"/>
                  <a:gd name="T37" fmla="*/ 102 h 798"/>
                  <a:gd name="T38" fmla="*/ 1409 w 1412"/>
                  <a:gd name="T39" fmla="*/ 171 h 798"/>
                  <a:gd name="T40" fmla="*/ 1362 w 1412"/>
                  <a:gd name="T41" fmla="*/ 260 h 798"/>
                  <a:gd name="T42" fmla="*/ 1303 w 1412"/>
                  <a:gd name="T43" fmla="*/ 340 h 798"/>
                  <a:gd name="T44" fmla="*/ 1235 w 1412"/>
                  <a:gd name="T45" fmla="*/ 320 h 798"/>
                  <a:gd name="T46" fmla="*/ 1141 w 1412"/>
                  <a:gd name="T47" fmla="*/ 445 h 798"/>
                  <a:gd name="T48" fmla="*/ 1122 w 1412"/>
                  <a:gd name="T49" fmla="*/ 471 h 798"/>
                  <a:gd name="T50" fmla="*/ 1125 w 1412"/>
                  <a:gd name="T51" fmla="*/ 510 h 798"/>
                  <a:gd name="T52" fmla="*/ 1153 w 1412"/>
                  <a:gd name="T53" fmla="*/ 551 h 798"/>
                  <a:gd name="T54" fmla="*/ 1169 w 1412"/>
                  <a:gd name="T55" fmla="*/ 649 h 798"/>
                  <a:gd name="T56" fmla="*/ 1103 w 1412"/>
                  <a:gd name="T57" fmla="*/ 734 h 798"/>
                  <a:gd name="T58" fmla="*/ 996 w 1412"/>
                  <a:gd name="T59" fmla="*/ 665 h 798"/>
                  <a:gd name="T60" fmla="*/ 987 w 1412"/>
                  <a:gd name="T61" fmla="*/ 610 h 798"/>
                  <a:gd name="T62" fmla="*/ 952 w 1412"/>
                  <a:gd name="T63" fmla="*/ 575 h 798"/>
                  <a:gd name="T64" fmla="*/ 922 w 1412"/>
                  <a:gd name="T65" fmla="*/ 591 h 798"/>
                  <a:gd name="T66" fmla="*/ 910 w 1412"/>
                  <a:gd name="T67" fmla="*/ 643 h 798"/>
                  <a:gd name="T68" fmla="*/ 876 w 1412"/>
                  <a:gd name="T69" fmla="*/ 643 h 798"/>
                  <a:gd name="T70" fmla="*/ 830 w 1412"/>
                  <a:gd name="T71" fmla="*/ 634 h 798"/>
                  <a:gd name="T72" fmla="*/ 712 w 1412"/>
                  <a:gd name="T73" fmla="*/ 551 h 798"/>
                  <a:gd name="T74" fmla="*/ 436 w 1412"/>
                  <a:gd name="T75" fmla="*/ 502 h 798"/>
                  <a:gd name="T76" fmla="*/ 0 w 1412"/>
                  <a:gd name="T77" fmla="*/ 798 h 798"/>
                  <a:gd name="T78" fmla="*/ 2 w 1412"/>
                  <a:gd name="T79" fmla="*/ 510 h 798"/>
                  <a:gd name="T80" fmla="*/ 36 w 1412"/>
                  <a:gd name="T81" fmla="*/ 362 h 798"/>
                  <a:gd name="T82" fmla="*/ 86 w 1412"/>
                  <a:gd name="T83" fmla="*/ 307 h 798"/>
                  <a:gd name="T84" fmla="*/ 89 w 1412"/>
                  <a:gd name="T85" fmla="*/ 176 h 7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12" h="798">
                    <a:moveTo>
                      <a:pt x="89" y="176"/>
                    </a:moveTo>
                    <a:lnTo>
                      <a:pt x="229" y="270"/>
                    </a:lnTo>
                    <a:lnTo>
                      <a:pt x="391" y="271"/>
                    </a:lnTo>
                    <a:lnTo>
                      <a:pt x="446" y="233"/>
                    </a:lnTo>
                    <a:lnTo>
                      <a:pt x="549" y="356"/>
                    </a:lnTo>
                    <a:lnTo>
                      <a:pt x="808" y="113"/>
                    </a:lnTo>
                    <a:lnTo>
                      <a:pt x="908" y="125"/>
                    </a:lnTo>
                    <a:lnTo>
                      <a:pt x="951" y="102"/>
                    </a:lnTo>
                    <a:lnTo>
                      <a:pt x="1054" y="0"/>
                    </a:lnTo>
                    <a:lnTo>
                      <a:pt x="1102" y="11"/>
                    </a:lnTo>
                    <a:lnTo>
                      <a:pt x="1108" y="30"/>
                    </a:lnTo>
                    <a:lnTo>
                      <a:pt x="1186" y="36"/>
                    </a:lnTo>
                    <a:lnTo>
                      <a:pt x="1275" y="36"/>
                    </a:lnTo>
                    <a:lnTo>
                      <a:pt x="1288" y="69"/>
                    </a:lnTo>
                    <a:lnTo>
                      <a:pt x="1309" y="91"/>
                    </a:lnTo>
                    <a:lnTo>
                      <a:pt x="1327" y="80"/>
                    </a:lnTo>
                    <a:lnTo>
                      <a:pt x="1356" y="58"/>
                    </a:lnTo>
                    <a:lnTo>
                      <a:pt x="1393" y="63"/>
                    </a:lnTo>
                    <a:lnTo>
                      <a:pt x="1412" y="102"/>
                    </a:lnTo>
                    <a:lnTo>
                      <a:pt x="1409" y="171"/>
                    </a:lnTo>
                    <a:lnTo>
                      <a:pt x="1362" y="260"/>
                    </a:lnTo>
                    <a:lnTo>
                      <a:pt x="1303" y="340"/>
                    </a:lnTo>
                    <a:lnTo>
                      <a:pt x="1235" y="320"/>
                    </a:lnTo>
                    <a:lnTo>
                      <a:pt x="1141" y="445"/>
                    </a:lnTo>
                    <a:lnTo>
                      <a:pt x="1122" y="471"/>
                    </a:lnTo>
                    <a:lnTo>
                      <a:pt x="1125" y="510"/>
                    </a:lnTo>
                    <a:lnTo>
                      <a:pt x="1153" y="551"/>
                    </a:lnTo>
                    <a:lnTo>
                      <a:pt x="1169" y="649"/>
                    </a:lnTo>
                    <a:lnTo>
                      <a:pt x="1103" y="734"/>
                    </a:lnTo>
                    <a:lnTo>
                      <a:pt x="996" y="665"/>
                    </a:lnTo>
                    <a:lnTo>
                      <a:pt x="987" y="610"/>
                    </a:lnTo>
                    <a:lnTo>
                      <a:pt x="952" y="575"/>
                    </a:lnTo>
                    <a:lnTo>
                      <a:pt x="922" y="591"/>
                    </a:lnTo>
                    <a:lnTo>
                      <a:pt x="910" y="643"/>
                    </a:lnTo>
                    <a:lnTo>
                      <a:pt x="876" y="643"/>
                    </a:lnTo>
                    <a:lnTo>
                      <a:pt x="830" y="634"/>
                    </a:lnTo>
                    <a:lnTo>
                      <a:pt x="712" y="551"/>
                    </a:lnTo>
                    <a:lnTo>
                      <a:pt x="436" y="502"/>
                    </a:lnTo>
                    <a:lnTo>
                      <a:pt x="0" y="798"/>
                    </a:lnTo>
                    <a:lnTo>
                      <a:pt x="2" y="510"/>
                    </a:lnTo>
                    <a:lnTo>
                      <a:pt x="36" y="362"/>
                    </a:lnTo>
                    <a:lnTo>
                      <a:pt x="86" y="307"/>
                    </a:lnTo>
                    <a:lnTo>
                      <a:pt x="89" y="176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37592" name="Group 24"/>
          <p:cNvGrpSpPr>
            <a:grpSpLocks/>
          </p:cNvGrpSpPr>
          <p:nvPr/>
        </p:nvGrpSpPr>
        <p:grpSpPr bwMode="auto">
          <a:xfrm>
            <a:off x="6742113" y="2513013"/>
            <a:ext cx="2054225" cy="1250950"/>
            <a:chOff x="4247" y="1583"/>
            <a:chExt cx="1294" cy="788"/>
          </a:xfrm>
        </p:grpSpPr>
        <p:sp>
          <p:nvSpPr>
            <p:cNvPr id="237593" name="Text Box 25"/>
            <p:cNvSpPr txBox="1">
              <a:spLocks noChangeArrowheads="1"/>
            </p:cNvSpPr>
            <p:nvPr/>
          </p:nvSpPr>
          <p:spPr bwMode="auto">
            <a:xfrm>
              <a:off x="5045" y="2121"/>
              <a:ext cx="4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Baturité</a:t>
              </a:r>
            </a:p>
          </p:txBody>
        </p:sp>
        <p:sp>
          <p:nvSpPr>
            <p:cNvPr id="237594" name="Freeform 26"/>
            <p:cNvSpPr>
              <a:spLocks/>
            </p:cNvSpPr>
            <p:nvPr/>
          </p:nvSpPr>
          <p:spPr bwMode="auto">
            <a:xfrm>
              <a:off x="4353" y="1675"/>
              <a:ext cx="1128" cy="669"/>
            </a:xfrm>
            <a:custGeom>
              <a:avLst/>
              <a:gdLst>
                <a:gd name="T0" fmla="*/ 0 w 1099"/>
                <a:gd name="T1" fmla="*/ 0 h 669"/>
                <a:gd name="T2" fmla="*/ 736 w 1099"/>
                <a:gd name="T3" fmla="*/ 669 h 669"/>
                <a:gd name="T4" fmla="*/ 1099 w 1099"/>
                <a:gd name="T5" fmla="*/ 669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99" h="669">
                  <a:moveTo>
                    <a:pt x="0" y="0"/>
                  </a:moveTo>
                  <a:lnTo>
                    <a:pt x="736" y="669"/>
                  </a:lnTo>
                  <a:lnTo>
                    <a:pt x="1099" y="669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37595" name="Group 27"/>
            <p:cNvGrpSpPr>
              <a:grpSpLocks/>
            </p:cNvGrpSpPr>
            <p:nvPr/>
          </p:nvGrpSpPr>
          <p:grpSpPr bwMode="auto">
            <a:xfrm>
              <a:off x="4247" y="1583"/>
              <a:ext cx="204" cy="285"/>
              <a:chOff x="4247" y="1583"/>
              <a:chExt cx="204" cy="285"/>
            </a:xfrm>
          </p:grpSpPr>
          <p:sp>
            <p:nvSpPr>
              <p:cNvPr id="237596" name="Freeform 28"/>
              <p:cNvSpPr>
                <a:spLocks noChangeAspect="1"/>
              </p:cNvSpPr>
              <p:nvPr/>
            </p:nvSpPr>
            <p:spPr bwMode="auto">
              <a:xfrm>
                <a:off x="4327" y="1583"/>
                <a:ext cx="68" cy="80"/>
              </a:xfrm>
              <a:custGeom>
                <a:avLst/>
                <a:gdLst>
                  <a:gd name="T0" fmla="*/ 42 w 379"/>
                  <a:gd name="T1" fmla="*/ 0 h 443"/>
                  <a:gd name="T2" fmla="*/ 0 w 379"/>
                  <a:gd name="T3" fmla="*/ 31 h 443"/>
                  <a:gd name="T4" fmla="*/ 0 w 379"/>
                  <a:gd name="T5" fmla="*/ 62 h 443"/>
                  <a:gd name="T6" fmla="*/ 3 w 379"/>
                  <a:gd name="T7" fmla="*/ 121 h 443"/>
                  <a:gd name="T8" fmla="*/ 37 w 379"/>
                  <a:gd name="T9" fmla="*/ 169 h 443"/>
                  <a:gd name="T10" fmla="*/ 37 w 379"/>
                  <a:gd name="T11" fmla="*/ 215 h 443"/>
                  <a:gd name="T12" fmla="*/ 72 w 379"/>
                  <a:gd name="T13" fmla="*/ 259 h 443"/>
                  <a:gd name="T14" fmla="*/ 62 w 379"/>
                  <a:gd name="T15" fmla="*/ 343 h 443"/>
                  <a:gd name="T16" fmla="*/ 177 w 379"/>
                  <a:gd name="T17" fmla="*/ 381 h 443"/>
                  <a:gd name="T18" fmla="*/ 218 w 379"/>
                  <a:gd name="T19" fmla="*/ 443 h 443"/>
                  <a:gd name="T20" fmla="*/ 371 w 379"/>
                  <a:gd name="T21" fmla="*/ 307 h 443"/>
                  <a:gd name="T22" fmla="*/ 379 w 379"/>
                  <a:gd name="T23" fmla="*/ 151 h 443"/>
                  <a:gd name="T24" fmla="*/ 318 w 379"/>
                  <a:gd name="T25" fmla="*/ 121 h 443"/>
                  <a:gd name="T26" fmla="*/ 241 w 379"/>
                  <a:gd name="T27" fmla="*/ 110 h 443"/>
                  <a:gd name="T28" fmla="*/ 208 w 379"/>
                  <a:gd name="T29" fmla="*/ 57 h 443"/>
                  <a:gd name="T30" fmla="*/ 123 w 379"/>
                  <a:gd name="T31" fmla="*/ 48 h 443"/>
                  <a:gd name="T32" fmla="*/ 111 w 379"/>
                  <a:gd name="T33" fmla="*/ 72 h 443"/>
                  <a:gd name="T34" fmla="*/ 67 w 379"/>
                  <a:gd name="T35" fmla="*/ 80 h 443"/>
                  <a:gd name="T36" fmla="*/ 57 w 379"/>
                  <a:gd name="T37" fmla="*/ 67 h 443"/>
                  <a:gd name="T38" fmla="*/ 52 w 379"/>
                  <a:gd name="T39" fmla="*/ 41 h 443"/>
                  <a:gd name="T40" fmla="*/ 69 w 379"/>
                  <a:gd name="T41" fmla="*/ 38 h 443"/>
                  <a:gd name="T42" fmla="*/ 72 w 379"/>
                  <a:gd name="T43" fmla="*/ 6 h 443"/>
                  <a:gd name="T44" fmla="*/ 42 w 379"/>
                  <a:gd name="T45" fmla="*/ 0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79" h="443">
                    <a:moveTo>
                      <a:pt x="42" y="0"/>
                    </a:moveTo>
                    <a:lnTo>
                      <a:pt x="0" y="31"/>
                    </a:lnTo>
                    <a:lnTo>
                      <a:pt x="0" y="62"/>
                    </a:lnTo>
                    <a:lnTo>
                      <a:pt x="3" y="121"/>
                    </a:lnTo>
                    <a:lnTo>
                      <a:pt x="37" y="169"/>
                    </a:lnTo>
                    <a:lnTo>
                      <a:pt x="37" y="215"/>
                    </a:lnTo>
                    <a:lnTo>
                      <a:pt x="72" y="259"/>
                    </a:lnTo>
                    <a:lnTo>
                      <a:pt x="62" y="343"/>
                    </a:lnTo>
                    <a:lnTo>
                      <a:pt x="177" y="381"/>
                    </a:lnTo>
                    <a:lnTo>
                      <a:pt x="218" y="443"/>
                    </a:lnTo>
                    <a:lnTo>
                      <a:pt x="371" y="307"/>
                    </a:lnTo>
                    <a:lnTo>
                      <a:pt x="379" y="151"/>
                    </a:lnTo>
                    <a:lnTo>
                      <a:pt x="318" y="121"/>
                    </a:lnTo>
                    <a:lnTo>
                      <a:pt x="241" y="110"/>
                    </a:lnTo>
                    <a:lnTo>
                      <a:pt x="208" y="57"/>
                    </a:lnTo>
                    <a:lnTo>
                      <a:pt x="123" y="48"/>
                    </a:lnTo>
                    <a:lnTo>
                      <a:pt x="111" y="72"/>
                    </a:lnTo>
                    <a:lnTo>
                      <a:pt x="67" y="80"/>
                    </a:lnTo>
                    <a:lnTo>
                      <a:pt x="57" y="67"/>
                    </a:lnTo>
                    <a:lnTo>
                      <a:pt x="52" y="41"/>
                    </a:lnTo>
                    <a:lnTo>
                      <a:pt x="69" y="38"/>
                    </a:lnTo>
                    <a:lnTo>
                      <a:pt x="72" y="6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37597" name="Freeform 29"/>
              <p:cNvSpPr>
                <a:spLocks noChangeAspect="1"/>
              </p:cNvSpPr>
              <p:nvPr/>
            </p:nvSpPr>
            <p:spPr bwMode="auto">
              <a:xfrm>
                <a:off x="4329" y="1638"/>
                <a:ext cx="122" cy="230"/>
              </a:xfrm>
              <a:custGeom>
                <a:avLst/>
                <a:gdLst>
                  <a:gd name="T0" fmla="*/ 0 w 679"/>
                  <a:gd name="T1" fmla="*/ 392 h 1276"/>
                  <a:gd name="T2" fmla="*/ 103 w 679"/>
                  <a:gd name="T3" fmla="*/ 411 h 1276"/>
                  <a:gd name="T4" fmla="*/ 94 w 679"/>
                  <a:gd name="T5" fmla="*/ 455 h 1276"/>
                  <a:gd name="T6" fmla="*/ 47 w 679"/>
                  <a:gd name="T7" fmla="*/ 507 h 1276"/>
                  <a:gd name="T8" fmla="*/ 56 w 679"/>
                  <a:gd name="T9" fmla="*/ 544 h 1276"/>
                  <a:gd name="T10" fmla="*/ 124 w 679"/>
                  <a:gd name="T11" fmla="*/ 600 h 1276"/>
                  <a:gd name="T12" fmla="*/ 280 w 679"/>
                  <a:gd name="T13" fmla="*/ 661 h 1276"/>
                  <a:gd name="T14" fmla="*/ 323 w 679"/>
                  <a:gd name="T15" fmla="*/ 691 h 1276"/>
                  <a:gd name="T16" fmla="*/ 383 w 679"/>
                  <a:gd name="T17" fmla="*/ 857 h 1276"/>
                  <a:gd name="T18" fmla="*/ 506 w 679"/>
                  <a:gd name="T19" fmla="*/ 1149 h 1276"/>
                  <a:gd name="T20" fmla="*/ 616 w 679"/>
                  <a:gd name="T21" fmla="*/ 1276 h 1276"/>
                  <a:gd name="T22" fmla="*/ 679 w 679"/>
                  <a:gd name="T23" fmla="*/ 979 h 1276"/>
                  <a:gd name="T24" fmla="*/ 598 w 679"/>
                  <a:gd name="T25" fmla="*/ 966 h 1276"/>
                  <a:gd name="T26" fmla="*/ 558 w 679"/>
                  <a:gd name="T27" fmla="*/ 911 h 1276"/>
                  <a:gd name="T28" fmla="*/ 507 w 679"/>
                  <a:gd name="T29" fmla="*/ 923 h 1276"/>
                  <a:gd name="T30" fmla="*/ 491 w 679"/>
                  <a:gd name="T31" fmla="*/ 946 h 1276"/>
                  <a:gd name="T32" fmla="*/ 441 w 679"/>
                  <a:gd name="T33" fmla="*/ 948 h 1276"/>
                  <a:gd name="T34" fmla="*/ 393 w 679"/>
                  <a:gd name="T35" fmla="*/ 832 h 1276"/>
                  <a:gd name="T36" fmla="*/ 442 w 679"/>
                  <a:gd name="T37" fmla="*/ 702 h 1276"/>
                  <a:gd name="T38" fmla="*/ 372 w 679"/>
                  <a:gd name="T39" fmla="*/ 728 h 1276"/>
                  <a:gd name="T40" fmla="*/ 359 w 679"/>
                  <a:gd name="T41" fmla="*/ 490 h 1276"/>
                  <a:gd name="T42" fmla="*/ 437 w 679"/>
                  <a:gd name="T43" fmla="*/ 295 h 1276"/>
                  <a:gd name="T44" fmla="*/ 549 w 679"/>
                  <a:gd name="T45" fmla="*/ 306 h 1276"/>
                  <a:gd name="T46" fmla="*/ 598 w 679"/>
                  <a:gd name="T47" fmla="*/ 252 h 1276"/>
                  <a:gd name="T48" fmla="*/ 481 w 679"/>
                  <a:gd name="T49" fmla="*/ 217 h 1276"/>
                  <a:gd name="T50" fmla="*/ 479 w 679"/>
                  <a:gd name="T51" fmla="*/ 166 h 1276"/>
                  <a:gd name="T52" fmla="*/ 505 w 679"/>
                  <a:gd name="T53" fmla="*/ 126 h 1276"/>
                  <a:gd name="T54" fmla="*/ 483 w 679"/>
                  <a:gd name="T55" fmla="*/ 77 h 1276"/>
                  <a:gd name="T56" fmla="*/ 406 w 679"/>
                  <a:gd name="T57" fmla="*/ 86 h 1276"/>
                  <a:gd name="T58" fmla="*/ 365 w 679"/>
                  <a:gd name="T59" fmla="*/ 31 h 1276"/>
                  <a:gd name="T60" fmla="*/ 365 w 679"/>
                  <a:gd name="T61" fmla="*/ 0 h 1276"/>
                  <a:gd name="T62" fmla="*/ 210 w 679"/>
                  <a:gd name="T63" fmla="*/ 135 h 1276"/>
                  <a:gd name="T64" fmla="*/ 199 w 679"/>
                  <a:gd name="T65" fmla="*/ 147 h 1276"/>
                  <a:gd name="T66" fmla="*/ 66 w 679"/>
                  <a:gd name="T67" fmla="*/ 327 h 1276"/>
                  <a:gd name="T68" fmla="*/ 61 w 679"/>
                  <a:gd name="T69" fmla="*/ 313 h 1276"/>
                  <a:gd name="T70" fmla="*/ 0 w 679"/>
                  <a:gd name="T71" fmla="*/ 392 h 1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79" h="1276">
                    <a:moveTo>
                      <a:pt x="0" y="392"/>
                    </a:moveTo>
                    <a:lnTo>
                      <a:pt x="103" y="411"/>
                    </a:lnTo>
                    <a:lnTo>
                      <a:pt x="94" y="455"/>
                    </a:lnTo>
                    <a:lnTo>
                      <a:pt x="47" y="507"/>
                    </a:lnTo>
                    <a:lnTo>
                      <a:pt x="56" y="544"/>
                    </a:lnTo>
                    <a:lnTo>
                      <a:pt x="124" y="600"/>
                    </a:lnTo>
                    <a:lnTo>
                      <a:pt x="280" y="661"/>
                    </a:lnTo>
                    <a:lnTo>
                      <a:pt x="323" y="691"/>
                    </a:lnTo>
                    <a:lnTo>
                      <a:pt x="383" y="857"/>
                    </a:lnTo>
                    <a:lnTo>
                      <a:pt x="506" y="1149"/>
                    </a:lnTo>
                    <a:lnTo>
                      <a:pt x="616" y="1276"/>
                    </a:lnTo>
                    <a:lnTo>
                      <a:pt x="679" y="979"/>
                    </a:lnTo>
                    <a:lnTo>
                      <a:pt x="598" y="966"/>
                    </a:lnTo>
                    <a:lnTo>
                      <a:pt x="558" y="911"/>
                    </a:lnTo>
                    <a:lnTo>
                      <a:pt x="507" y="923"/>
                    </a:lnTo>
                    <a:lnTo>
                      <a:pt x="491" y="946"/>
                    </a:lnTo>
                    <a:lnTo>
                      <a:pt x="441" y="948"/>
                    </a:lnTo>
                    <a:lnTo>
                      <a:pt x="393" y="832"/>
                    </a:lnTo>
                    <a:lnTo>
                      <a:pt x="442" y="702"/>
                    </a:lnTo>
                    <a:lnTo>
                      <a:pt x="372" y="728"/>
                    </a:lnTo>
                    <a:lnTo>
                      <a:pt x="359" y="490"/>
                    </a:lnTo>
                    <a:lnTo>
                      <a:pt x="437" y="295"/>
                    </a:lnTo>
                    <a:lnTo>
                      <a:pt x="549" y="306"/>
                    </a:lnTo>
                    <a:lnTo>
                      <a:pt x="598" y="252"/>
                    </a:lnTo>
                    <a:lnTo>
                      <a:pt x="481" y="217"/>
                    </a:lnTo>
                    <a:lnTo>
                      <a:pt x="479" y="166"/>
                    </a:lnTo>
                    <a:lnTo>
                      <a:pt x="505" y="126"/>
                    </a:lnTo>
                    <a:lnTo>
                      <a:pt x="483" y="77"/>
                    </a:lnTo>
                    <a:lnTo>
                      <a:pt x="406" y="86"/>
                    </a:lnTo>
                    <a:lnTo>
                      <a:pt x="365" y="31"/>
                    </a:lnTo>
                    <a:lnTo>
                      <a:pt x="365" y="0"/>
                    </a:lnTo>
                    <a:lnTo>
                      <a:pt x="210" y="135"/>
                    </a:lnTo>
                    <a:lnTo>
                      <a:pt x="199" y="147"/>
                    </a:lnTo>
                    <a:lnTo>
                      <a:pt x="66" y="327"/>
                    </a:lnTo>
                    <a:lnTo>
                      <a:pt x="61" y="313"/>
                    </a:lnTo>
                    <a:lnTo>
                      <a:pt x="0" y="392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37598" name="Freeform 30"/>
              <p:cNvSpPr>
                <a:spLocks noChangeAspect="1"/>
              </p:cNvSpPr>
              <p:nvPr/>
            </p:nvSpPr>
            <p:spPr bwMode="auto">
              <a:xfrm>
                <a:off x="4247" y="1713"/>
                <a:ext cx="71" cy="92"/>
              </a:xfrm>
              <a:custGeom>
                <a:avLst/>
                <a:gdLst>
                  <a:gd name="T0" fmla="*/ 384 w 395"/>
                  <a:gd name="T1" fmla="*/ 66 h 507"/>
                  <a:gd name="T2" fmla="*/ 395 w 395"/>
                  <a:gd name="T3" fmla="*/ 232 h 507"/>
                  <a:gd name="T4" fmla="*/ 321 w 395"/>
                  <a:gd name="T5" fmla="*/ 313 h 507"/>
                  <a:gd name="T6" fmla="*/ 251 w 395"/>
                  <a:gd name="T7" fmla="*/ 507 h 507"/>
                  <a:gd name="T8" fmla="*/ 181 w 395"/>
                  <a:gd name="T9" fmla="*/ 313 h 507"/>
                  <a:gd name="T10" fmla="*/ 137 w 395"/>
                  <a:gd name="T11" fmla="*/ 255 h 507"/>
                  <a:gd name="T12" fmla="*/ 76 w 395"/>
                  <a:gd name="T13" fmla="*/ 239 h 507"/>
                  <a:gd name="T14" fmla="*/ 55 w 395"/>
                  <a:gd name="T15" fmla="*/ 169 h 507"/>
                  <a:gd name="T16" fmla="*/ 20 w 395"/>
                  <a:gd name="T17" fmla="*/ 180 h 507"/>
                  <a:gd name="T18" fmla="*/ 0 w 395"/>
                  <a:gd name="T19" fmla="*/ 133 h 507"/>
                  <a:gd name="T20" fmla="*/ 2 w 395"/>
                  <a:gd name="T21" fmla="*/ 94 h 507"/>
                  <a:gd name="T22" fmla="*/ 36 w 395"/>
                  <a:gd name="T23" fmla="*/ 120 h 507"/>
                  <a:gd name="T24" fmla="*/ 104 w 395"/>
                  <a:gd name="T25" fmla="*/ 126 h 507"/>
                  <a:gd name="T26" fmla="*/ 93 w 395"/>
                  <a:gd name="T27" fmla="*/ 0 h 507"/>
                  <a:gd name="T28" fmla="*/ 181 w 395"/>
                  <a:gd name="T29" fmla="*/ 3 h 507"/>
                  <a:gd name="T30" fmla="*/ 239 w 395"/>
                  <a:gd name="T31" fmla="*/ 24 h 507"/>
                  <a:gd name="T32" fmla="*/ 270 w 395"/>
                  <a:gd name="T33" fmla="*/ 57 h 507"/>
                  <a:gd name="T34" fmla="*/ 356 w 395"/>
                  <a:gd name="T35" fmla="*/ 79 h 507"/>
                  <a:gd name="T36" fmla="*/ 384 w 395"/>
                  <a:gd name="T37" fmla="*/ 66 h 5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95" h="507">
                    <a:moveTo>
                      <a:pt x="384" y="66"/>
                    </a:moveTo>
                    <a:lnTo>
                      <a:pt x="395" y="232"/>
                    </a:lnTo>
                    <a:lnTo>
                      <a:pt x="321" y="313"/>
                    </a:lnTo>
                    <a:lnTo>
                      <a:pt x="251" y="507"/>
                    </a:lnTo>
                    <a:lnTo>
                      <a:pt x="181" y="313"/>
                    </a:lnTo>
                    <a:lnTo>
                      <a:pt x="137" y="255"/>
                    </a:lnTo>
                    <a:lnTo>
                      <a:pt x="76" y="239"/>
                    </a:lnTo>
                    <a:lnTo>
                      <a:pt x="55" y="169"/>
                    </a:lnTo>
                    <a:lnTo>
                      <a:pt x="20" y="180"/>
                    </a:lnTo>
                    <a:lnTo>
                      <a:pt x="0" y="133"/>
                    </a:lnTo>
                    <a:lnTo>
                      <a:pt x="2" y="94"/>
                    </a:lnTo>
                    <a:lnTo>
                      <a:pt x="36" y="120"/>
                    </a:lnTo>
                    <a:lnTo>
                      <a:pt x="104" y="126"/>
                    </a:lnTo>
                    <a:lnTo>
                      <a:pt x="93" y="0"/>
                    </a:lnTo>
                    <a:lnTo>
                      <a:pt x="181" y="3"/>
                    </a:lnTo>
                    <a:lnTo>
                      <a:pt x="239" y="24"/>
                    </a:lnTo>
                    <a:lnTo>
                      <a:pt x="270" y="57"/>
                    </a:lnTo>
                    <a:lnTo>
                      <a:pt x="356" y="79"/>
                    </a:lnTo>
                    <a:lnTo>
                      <a:pt x="384" y="6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37599" name="Freeform 31"/>
              <p:cNvSpPr>
                <a:spLocks noChangeAspect="1"/>
              </p:cNvSpPr>
              <p:nvPr/>
            </p:nvSpPr>
            <p:spPr bwMode="auto">
              <a:xfrm>
                <a:off x="4274" y="1624"/>
                <a:ext cx="66" cy="104"/>
              </a:xfrm>
              <a:custGeom>
                <a:avLst/>
                <a:gdLst>
                  <a:gd name="T0" fmla="*/ 205 w 366"/>
                  <a:gd name="T1" fmla="*/ 0 h 573"/>
                  <a:gd name="T2" fmla="*/ 140 w 366"/>
                  <a:gd name="T3" fmla="*/ 23 h 573"/>
                  <a:gd name="T4" fmla="*/ 142 w 366"/>
                  <a:gd name="T5" fmla="*/ 74 h 573"/>
                  <a:gd name="T6" fmla="*/ 102 w 366"/>
                  <a:gd name="T7" fmla="*/ 81 h 573"/>
                  <a:gd name="T8" fmla="*/ 170 w 366"/>
                  <a:gd name="T9" fmla="*/ 95 h 573"/>
                  <a:gd name="T10" fmla="*/ 161 w 366"/>
                  <a:gd name="T11" fmla="*/ 151 h 573"/>
                  <a:gd name="T12" fmla="*/ 114 w 366"/>
                  <a:gd name="T13" fmla="*/ 165 h 573"/>
                  <a:gd name="T14" fmla="*/ 172 w 366"/>
                  <a:gd name="T15" fmla="*/ 161 h 573"/>
                  <a:gd name="T16" fmla="*/ 156 w 366"/>
                  <a:gd name="T17" fmla="*/ 208 h 573"/>
                  <a:gd name="T18" fmla="*/ 135 w 366"/>
                  <a:gd name="T19" fmla="*/ 231 h 573"/>
                  <a:gd name="T20" fmla="*/ 70 w 366"/>
                  <a:gd name="T21" fmla="*/ 228 h 573"/>
                  <a:gd name="T22" fmla="*/ 0 w 366"/>
                  <a:gd name="T23" fmla="*/ 343 h 573"/>
                  <a:gd name="T24" fmla="*/ 77 w 366"/>
                  <a:gd name="T25" fmla="*/ 388 h 573"/>
                  <a:gd name="T26" fmla="*/ 30 w 366"/>
                  <a:gd name="T27" fmla="*/ 497 h 573"/>
                  <a:gd name="T28" fmla="*/ 86 w 366"/>
                  <a:gd name="T29" fmla="*/ 514 h 573"/>
                  <a:gd name="T30" fmla="*/ 119 w 366"/>
                  <a:gd name="T31" fmla="*/ 551 h 573"/>
                  <a:gd name="T32" fmla="*/ 165 w 366"/>
                  <a:gd name="T33" fmla="*/ 567 h 573"/>
                  <a:gd name="T34" fmla="*/ 208 w 366"/>
                  <a:gd name="T35" fmla="*/ 573 h 573"/>
                  <a:gd name="T36" fmla="*/ 235 w 366"/>
                  <a:gd name="T37" fmla="*/ 564 h 573"/>
                  <a:gd name="T38" fmla="*/ 366 w 366"/>
                  <a:gd name="T39" fmla="*/ 397 h 573"/>
                  <a:gd name="T40" fmla="*/ 205 w 366"/>
                  <a:gd name="T41" fmla="*/ 0 h 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66" h="573">
                    <a:moveTo>
                      <a:pt x="205" y="0"/>
                    </a:moveTo>
                    <a:lnTo>
                      <a:pt x="140" y="23"/>
                    </a:lnTo>
                    <a:lnTo>
                      <a:pt x="142" y="74"/>
                    </a:lnTo>
                    <a:lnTo>
                      <a:pt x="102" y="81"/>
                    </a:lnTo>
                    <a:lnTo>
                      <a:pt x="170" y="95"/>
                    </a:lnTo>
                    <a:lnTo>
                      <a:pt x="161" y="151"/>
                    </a:lnTo>
                    <a:lnTo>
                      <a:pt x="114" y="165"/>
                    </a:lnTo>
                    <a:lnTo>
                      <a:pt x="172" y="161"/>
                    </a:lnTo>
                    <a:lnTo>
                      <a:pt x="156" y="208"/>
                    </a:lnTo>
                    <a:lnTo>
                      <a:pt x="135" y="231"/>
                    </a:lnTo>
                    <a:lnTo>
                      <a:pt x="70" y="228"/>
                    </a:lnTo>
                    <a:lnTo>
                      <a:pt x="0" y="343"/>
                    </a:lnTo>
                    <a:lnTo>
                      <a:pt x="77" y="388"/>
                    </a:lnTo>
                    <a:lnTo>
                      <a:pt x="30" y="497"/>
                    </a:lnTo>
                    <a:lnTo>
                      <a:pt x="86" y="514"/>
                    </a:lnTo>
                    <a:lnTo>
                      <a:pt x="119" y="551"/>
                    </a:lnTo>
                    <a:lnTo>
                      <a:pt x="165" y="567"/>
                    </a:lnTo>
                    <a:lnTo>
                      <a:pt x="208" y="573"/>
                    </a:lnTo>
                    <a:lnTo>
                      <a:pt x="235" y="564"/>
                    </a:lnTo>
                    <a:lnTo>
                      <a:pt x="366" y="397"/>
                    </a:lnTo>
                    <a:lnTo>
                      <a:pt x="205" y="0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37600" name="Freeform 32"/>
              <p:cNvSpPr>
                <a:spLocks noChangeAspect="1"/>
              </p:cNvSpPr>
              <p:nvPr/>
            </p:nvSpPr>
            <p:spPr bwMode="auto">
              <a:xfrm>
                <a:off x="4311" y="1610"/>
                <a:ext cx="55" cy="87"/>
              </a:xfrm>
              <a:custGeom>
                <a:avLst/>
                <a:gdLst>
                  <a:gd name="T0" fmla="*/ 107 w 301"/>
                  <a:gd name="T1" fmla="*/ 0 h 479"/>
                  <a:gd name="T2" fmla="*/ 0 w 301"/>
                  <a:gd name="T3" fmla="*/ 77 h 479"/>
                  <a:gd name="T4" fmla="*/ 163 w 301"/>
                  <a:gd name="T5" fmla="*/ 479 h 479"/>
                  <a:gd name="T6" fmla="*/ 301 w 301"/>
                  <a:gd name="T7" fmla="*/ 289 h 479"/>
                  <a:gd name="T8" fmla="*/ 263 w 301"/>
                  <a:gd name="T9" fmla="*/ 228 h 479"/>
                  <a:gd name="T10" fmla="*/ 150 w 301"/>
                  <a:gd name="T11" fmla="*/ 190 h 479"/>
                  <a:gd name="T12" fmla="*/ 158 w 301"/>
                  <a:gd name="T13" fmla="*/ 102 h 479"/>
                  <a:gd name="T14" fmla="*/ 123 w 301"/>
                  <a:gd name="T15" fmla="*/ 62 h 479"/>
                  <a:gd name="T16" fmla="*/ 120 w 301"/>
                  <a:gd name="T17" fmla="*/ 15 h 479"/>
                  <a:gd name="T18" fmla="*/ 107 w 301"/>
                  <a:gd name="T19" fmla="*/ 0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1" h="479">
                    <a:moveTo>
                      <a:pt x="107" y="0"/>
                    </a:moveTo>
                    <a:lnTo>
                      <a:pt x="0" y="77"/>
                    </a:lnTo>
                    <a:lnTo>
                      <a:pt x="163" y="479"/>
                    </a:lnTo>
                    <a:lnTo>
                      <a:pt x="301" y="289"/>
                    </a:lnTo>
                    <a:lnTo>
                      <a:pt x="263" y="228"/>
                    </a:lnTo>
                    <a:lnTo>
                      <a:pt x="150" y="190"/>
                    </a:lnTo>
                    <a:lnTo>
                      <a:pt x="158" y="102"/>
                    </a:lnTo>
                    <a:lnTo>
                      <a:pt x="123" y="62"/>
                    </a:lnTo>
                    <a:lnTo>
                      <a:pt x="120" y="15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37601" name="Group 33"/>
          <p:cNvGrpSpPr>
            <a:grpSpLocks/>
          </p:cNvGrpSpPr>
          <p:nvPr/>
        </p:nvGrpSpPr>
        <p:grpSpPr bwMode="auto">
          <a:xfrm>
            <a:off x="5345113" y="5145088"/>
            <a:ext cx="1752600" cy="684212"/>
            <a:chOff x="3367" y="3241"/>
            <a:chExt cx="1104" cy="431"/>
          </a:xfrm>
        </p:grpSpPr>
        <p:sp>
          <p:nvSpPr>
            <p:cNvPr id="237602" name="Text Box 34"/>
            <p:cNvSpPr txBox="1">
              <a:spLocks noChangeArrowheads="1"/>
            </p:cNvSpPr>
            <p:nvPr/>
          </p:nvSpPr>
          <p:spPr bwMode="auto">
            <a:xfrm>
              <a:off x="3367" y="3511"/>
              <a:ext cx="71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Cariri</a:t>
              </a:r>
            </a:p>
          </p:txBody>
        </p:sp>
        <p:sp>
          <p:nvSpPr>
            <p:cNvPr id="237603" name="Freeform 35"/>
            <p:cNvSpPr>
              <a:spLocks/>
            </p:cNvSpPr>
            <p:nvPr/>
          </p:nvSpPr>
          <p:spPr bwMode="auto">
            <a:xfrm flipH="1">
              <a:off x="3423" y="3501"/>
              <a:ext cx="647" cy="140"/>
            </a:xfrm>
            <a:custGeom>
              <a:avLst/>
              <a:gdLst>
                <a:gd name="T0" fmla="*/ 0 w 647"/>
                <a:gd name="T1" fmla="*/ 0 h 140"/>
                <a:gd name="T2" fmla="*/ 165 w 647"/>
                <a:gd name="T3" fmla="*/ 140 h 140"/>
                <a:gd name="T4" fmla="*/ 647 w 647"/>
                <a:gd name="T5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7" h="140">
                  <a:moveTo>
                    <a:pt x="0" y="0"/>
                  </a:moveTo>
                  <a:lnTo>
                    <a:pt x="165" y="140"/>
                  </a:lnTo>
                  <a:lnTo>
                    <a:pt x="647" y="14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37604" name="Group 36"/>
            <p:cNvGrpSpPr>
              <a:grpSpLocks/>
            </p:cNvGrpSpPr>
            <p:nvPr/>
          </p:nvGrpSpPr>
          <p:grpSpPr bwMode="auto">
            <a:xfrm>
              <a:off x="3947" y="3241"/>
              <a:ext cx="524" cy="431"/>
              <a:chOff x="3947" y="3241"/>
              <a:chExt cx="524" cy="431"/>
            </a:xfrm>
          </p:grpSpPr>
          <p:sp>
            <p:nvSpPr>
              <p:cNvPr id="237605" name="Freeform 37"/>
              <p:cNvSpPr>
                <a:spLocks noChangeAspect="1"/>
              </p:cNvSpPr>
              <p:nvPr/>
            </p:nvSpPr>
            <p:spPr bwMode="auto">
              <a:xfrm>
                <a:off x="4084" y="3503"/>
                <a:ext cx="175" cy="152"/>
              </a:xfrm>
              <a:custGeom>
                <a:avLst/>
                <a:gdLst>
                  <a:gd name="T0" fmla="*/ 27 w 971"/>
                  <a:gd name="T1" fmla="*/ 548 h 838"/>
                  <a:gd name="T2" fmla="*/ 81 w 971"/>
                  <a:gd name="T3" fmla="*/ 569 h 838"/>
                  <a:gd name="T4" fmla="*/ 108 w 971"/>
                  <a:gd name="T5" fmla="*/ 611 h 838"/>
                  <a:gd name="T6" fmla="*/ 144 w 971"/>
                  <a:gd name="T7" fmla="*/ 627 h 838"/>
                  <a:gd name="T8" fmla="*/ 169 w 971"/>
                  <a:gd name="T9" fmla="*/ 634 h 838"/>
                  <a:gd name="T10" fmla="*/ 204 w 971"/>
                  <a:gd name="T11" fmla="*/ 658 h 838"/>
                  <a:gd name="T12" fmla="*/ 307 w 971"/>
                  <a:gd name="T13" fmla="*/ 650 h 838"/>
                  <a:gd name="T14" fmla="*/ 389 w 971"/>
                  <a:gd name="T15" fmla="*/ 733 h 838"/>
                  <a:gd name="T16" fmla="*/ 379 w 971"/>
                  <a:gd name="T17" fmla="*/ 794 h 838"/>
                  <a:gd name="T18" fmla="*/ 405 w 971"/>
                  <a:gd name="T19" fmla="*/ 804 h 838"/>
                  <a:gd name="T20" fmla="*/ 438 w 971"/>
                  <a:gd name="T21" fmla="*/ 771 h 838"/>
                  <a:gd name="T22" fmla="*/ 509 w 971"/>
                  <a:gd name="T23" fmla="*/ 749 h 838"/>
                  <a:gd name="T24" fmla="*/ 572 w 971"/>
                  <a:gd name="T25" fmla="*/ 747 h 838"/>
                  <a:gd name="T26" fmla="*/ 616 w 971"/>
                  <a:gd name="T27" fmla="*/ 810 h 838"/>
                  <a:gd name="T28" fmla="*/ 751 w 971"/>
                  <a:gd name="T29" fmla="*/ 838 h 838"/>
                  <a:gd name="T30" fmla="*/ 971 w 971"/>
                  <a:gd name="T31" fmla="*/ 533 h 838"/>
                  <a:gd name="T32" fmla="*/ 660 w 971"/>
                  <a:gd name="T33" fmla="*/ 347 h 838"/>
                  <a:gd name="T34" fmla="*/ 634 w 971"/>
                  <a:gd name="T35" fmla="*/ 319 h 838"/>
                  <a:gd name="T36" fmla="*/ 575 w 971"/>
                  <a:gd name="T37" fmla="*/ 132 h 838"/>
                  <a:gd name="T38" fmla="*/ 381 w 971"/>
                  <a:gd name="T39" fmla="*/ 82 h 838"/>
                  <a:gd name="T40" fmla="*/ 4 w 971"/>
                  <a:gd name="T41" fmla="*/ 0 h 838"/>
                  <a:gd name="T42" fmla="*/ 0 w 971"/>
                  <a:gd name="T43" fmla="*/ 532 h 838"/>
                  <a:gd name="T44" fmla="*/ 27 w 971"/>
                  <a:gd name="T45" fmla="*/ 548 h 8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71" h="838">
                    <a:moveTo>
                      <a:pt x="27" y="548"/>
                    </a:moveTo>
                    <a:lnTo>
                      <a:pt x="81" y="569"/>
                    </a:lnTo>
                    <a:lnTo>
                      <a:pt x="108" y="611"/>
                    </a:lnTo>
                    <a:lnTo>
                      <a:pt x="144" y="627"/>
                    </a:lnTo>
                    <a:lnTo>
                      <a:pt x="169" y="634"/>
                    </a:lnTo>
                    <a:lnTo>
                      <a:pt x="204" y="658"/>
                    </a:lnTo>
                    <a:lnTo>
                      <a:pt x="307" y="650"/>
                    </a:lnTo>
                    <a:lnTo>
                      <a:pt x="389" y="733"/>
                    </a:lnTo>
                    <a:lnTo>
                      <a:pt x="379" y="794"/>
                    </a:lnTo>
                    <a:lnTo>
                      <a:pt x="405" y="804"/>
                    </a:lnTo>
                    <a:lnTo>
                      <a:pt x="438" y="771"/>
                    </a:lnTo>
                    <a:lnTo>
                      <a:pt x="509" y="749"/>
                    </a:lnTo>
                    <a:lnTo>
                      <a:pt x="572" y="747"/>
                    </a:lnTo>
                    <a:lnTo>
                      <a:pt x="616" y="810"/>
                    </a:lnTo>
                    <a:lnTo>
                      <a:pt x="751" y="838"/>
                    </a:lnTo>
                    <a:lnTo>
                      <a:pt x="971" y="533"/>
                    </a:lnTo>
                    <a:lnTo>
                      <a:pt x="660" y="347"/>
                    </a:lnTo>
                    <a:lnTo>
                      <a:pt x="634" y="319"/>
                    </a:lnTo>
                    <a:lnTo>
                      <a:pt x="575" y="132"/>
                    </a:lnTo>
                    <a:lnTo>
                      <a:pt x="381" y="82"/>
                    </a:lnTo>
                    <a:lnTo>
                      <a:pt x="4" y="0"/>
                    </a:lnTo>
                    <a:lnTo>
                      <a:pt x="0" y="532"/>
                    </a:lnTo>
                    <a:lnTo>
                      <a:pt x="27" y="548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37606" name="Freeform 38"/>
              <p:cNvSpPr>
                <a:spLocks noChangeAspect="1"/>
              </p:cNvSpPr>
              <p:nvPr/>
            </p:nvSpPr>
            <p:spPr bwMode="auto">
              <a:xfrm>
                <a:off x="4038" y="3372"/>
                <a:ext cx="127" cy="228"/>
              </a:xfrm>
              <a:custGeom>
                <a:avLst/>
                <a:gdLst>
                  <a:gd name="T0" fmla="*/ 0 w 708"/>
                  <a:gd name="T1" fmla="*/ 703 h 1264"/>
                  <a:gd name="T2" fmla="*/ 82 w 708"/>
                  <a:gd name="T3" fmla="*/ 747 h 1264"/>
                  <a:gd name="T4" fmla="*/ 101 w 708"/>
                  <a:gd name="T5" fmla="*/ 840 h 1264"/>
                  <a:gd name="T6" fmla="*/ 96 w 708"/>
                  <a:gd name="T7" fmla="*/ 943 h 1264"/>
                  <a:gd name="T8" fmla="*/ 75 w 708"/>
                  <a:gd name="T9" fmla="*/ 1010 h 1264"/>
                  <a:gd name="T10" fmla="*/ 80 w 708"/>
                  <a:gd name="T11" fmla="*/ 1200 h 1264"/>
                  <a:gd name="T12" fmla="*/ 195 w 708"/>
                  <a:gd name="T13" fmla="*/ 1223 h 1264"/>
                  <a:gd name="T14" fmla="*/ 258 w 708"/>
                  <a:gd name="T15" fmla="*/ 1264 h 1264"/>
                  <a:gd name="T16" fmla="*/ 262 w 708"/>
                  <a:gd name="T17" fmla="*/ 734 h 1264"/>
                  <a:gd name="T18" fmla="*/ 639 w 708"/>
                  <a:gd name="T19" fmla="*/ 813 h 1264"/>
                  <a:gd name="T20" fmla="*/ 639 w 708"/>
                  <a:gd name="T21" fmla="*/ 493 h 1264"/>
                  <a:gd name="T22" fmla="*/ 708 w 708"/>
                  <a:gd name="T23" fmla="*/ 241 h 1264"/>
                  <a:gd name="T24" fmla="*/ 701 w 708"/>
                  <a:gd name="T25" fmla="*/ 0 h 1264"/>
                  <a:gd name="T26" fmla="*/ 323 w 708"/>
                  <a:gd name="T27" fmla="*/ 146 h 1264"/>
                  <a:gd name="T28" fmla="*/ 9 w 708"/>
                  <a:gd name="T29" fmla="*/ 356 h 1264"/>
                  <a:gd name="T30" fmla="*/ 0 w 708"/>
                  <a:gd name="T31" fmla="*/ 703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08" h="1264">
                    <a:moveTo>
                      <a:pt x="0" y="703"/>
                    </a:moveTo>
                    <a:lnTo>
                      <a:pt x="82" y="747"/>
                    </a:lnTo>
                    <a:lnTo>
                      <a:pt x="101" y="840"/>
                    </a:lnTo>
                    <a:lnTo>
                      <a:pt x="96" y="943"/>
                    </a:lnTo>
                    <a:lnTo>
                      <a:pt x="75" y="1010"/>
                    </a:lnTo>
                    <a:lnTo>
                      <a:pt x="80" y="1200"/>
                    </a:lnTo>
                    <a:lnTo>
                      <a:pt x="195" y="1223"/>
                    </a:lnTo>
                    <a:lnTo>
                      <a:pt x="258" y="1264"/>
                    </a:lnTo>
                    <a:lnTo>
                      <a:pt x="262" y="734"/>
                    </a:lnTo>
                    <a:lnTo>
                      <a:pt x="639" y="813"/>
                    </a:lnTo>
                    <a:lnTo>
                      <a:pt x="639" y="493"/>
                    </a:lnTo>
                    <a:lnTo>
                      <a:pt x="708" y="241"/>
                    </a:lnTo>
                    <a:lnTo>
                      <a:pt x="701" y="0"/>
                    </a:lnTo>
                    <a:lnTo>
                      <a:pt x="323" y="146"/>
                    </a:lnTo>
                    <a:lnTo>
                      <a:pt x="9" y="356"/>
                    </a:lnTo>
                    <a:lnTo>
                      <a:pt x="0" y="703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37607" name="Freeform 39"/>
              <p:cNvSpPr>
                <a:spLocks noChangeAspect="1"/>
              </p:cNvSpPr>
              <p:nvPr/>
            </p:nvSpPr>
            <p:spPr bwMode="auto">
              <a:xfrm>
                <a:off x="3947" y="3241"/>
                <a:ext cx="157" cy="258"/>
              </a:xfrm>
              <a:custGeom>
                <a:avLst/>
                <a:gdLst>
                  <a:gd name="T0" fmla="*/ 478 w 871"/>
                  <a:gd name="T1" fmla="*/ 35 h 1427"/>
                  <a:gd name="T2" fmla="*/ 591 w 871"/>
                  <a:gd name="T3" fmla="*/ 178 h 1427"/>
                  <a:gd name="T4" fmla="*/ 821 w 871"/>
                  <a:gd name="T5" fmla="*/ 173 h 1427"/>
                  <a:gd name="T6" fmla="*/ 803 w 871"/>
                  <a:gd name="T7" fmla="*/ 242 h 1427"/>
                  <a:gd name="T8" fmla="*/ 871 w 871"/>
                  <a:gd name="T9" fmla="*/ 335 h 1427"/>
                  <a:gd name="T10" fmla="*/ 784 w 871"/>
                  <a:gd name="T11" fmla="*/ 521 h 1427"/>
                  <a:gd name="T12" fmla="*/ 779 w 871"/>
                  <a:gd name="T13" fmla="*/ 688 h 1427"/>
                  <a:gd name="T14" fmla="*/ 817 w 871"/>
                  <a:gd name="T15" fmla="*/ 762 h 1427"/>
                  <a:gd name="T16" fmla="*/ 825 w 871"/>
                  <a:gd name="T17" fmla="*/ 872 h 1427"/>
                  <a:gd name="T18" fmla="*/ 511 w 871"/>
                  <a:gd name="T19" fmla="*/ 1080 h 1427"/>
                  <a:gd name="T20" fmla="*/ 501 w 871"/>
                  <a:gd name="T21" fmla="*/ 1427 h 1427"/>
                  <a:gd name="T22" fmla="*/ 486 w 871"/>
                  <a:gd name="T23" fmla="*/ 1423 h 1427"/>
                  <a:gd name="T24" fmla="*/ 429 w 871"/>
                  <a:gd name="T25" fmla="*/ 1424 h 1427"/>
                  <a:gd name="T26" fmla="*/ 398 w 871"/>
                  <a:gd name="T27" fmla="*/ 1406 h 1427"/>
                  <a:gd name="T28" fmla="*/ 353 w 871"/>
                  <a:gd name="T29" fmla="*/ 1363 h 1427"/>
                  <a:gd name="T30" fmla="*/ 327 w 871"/>
                  <a:gd name="T31" fmla="*/ 1325 h 1427"/>
                  <a:gd name="T32" fmla="*/ 197 w 871"/>
                  <a:gd name="T33" fmla="*/ 1238 h 1427"/>
                  <a:gd name="T34" fmla="*/ 100 w 871"/>
                  <a:gd name="T35" fmla="*/ 1186 h 1427"/>
                  <a:gd name="T36" fmla="*/ 9 w 871"/>
                  <a:gd name="T37" fmla="*/ 1085 h 1427"/>
                  <a:gd name="T38" fmla="*/ 5 w 871"/>
                  <a:gd name="T39" fmla="*/ 840 h 1427"/>
                  <a:gd name="T40" fmla="*/ 0 w 871"/>
                  <a:gd name="T41" fmla="*/ 661 h 1427"/>
                  <a:gd name="T42" fmla="*/ 12 w 871"/>
                  <a:gd name="T43" fmla="*/ 628 h 1427"/>
                  <a:gd name="T44" fmla="*/ 5 w 871"/>
                  <a:gd name="T45" fmla="*/ 490 h 1427"/>
                  <a:gd name="T46" fmla="*/ 0 w 871"/>
                  <a:gd name="T47" fmla="*/ 405 h 1427"/>
                  <a:gd name="T48" fmla="*/ 8 w 871"/>
                  <a:gd name="T49" fmla="*/ 256 h 1427"/>
                  <a:gd name="T50" fmla="*/ 42 w 871"/>
                  <a:gd name="T51" fmla="*/ 241 h 1427"/>
                  <a:gd name="T52" fmla="*/ 71 w 871"/>
                  <a:gd name="T53" fmla="*/ 243 h 1427"/>
                  <a:gd name="T54" fmla="*/ 58 w 871"/>
                  <a:gd name="T55" fmla="*/ 133 h 1427"/>
                  <a:gd name="T56" fmla="*/ 73 w 871"/>
                  <a:gd name="T57" fmla="*/ 65 h 1427"/>
                  <a:gd name="T58" fmla="*/ 273 w 871"/>
                  <a:gd name="T59" fmla="*/ 0 h 1427"/>
                  <a:gd name="T60" fmla="*/ 333 w 871"/>
                  <a:gd name="T61" fmla="*/ 34 h 1427"/>
                  <a:gd name="T62" fmla="*/ 478 w 871"/>
                  <a:gd name="T63" fmla="*/ 35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71" h="1427">
                    <a:moveTo>
                      <a:pt x="478" y="35"/>
                    </a:moveTo>
                    <a:lnTo>
                      <a:pt x="591" y="178"/>
                    </a:lnTo>
                    <a:lnTo>
                      <a:pt x="821" y="173"/>
                    </a:lnTo>
                    <a:lnTo>
                      <a:pt x="803" y="242"/>
                    </a:lnTo>
                    <a:lnTo>
                      <a:pt x="871" y="335"/>
                    </a:lnTo>
                    <a:lnTo>
                      <a:pt x="784" y="521"/>
                    </a:lnTo>
                    <a:lnTo>
                      <a:pt x="779" y="688"/>
                    </a:lnTo>
                    <a:lnTo>
                      <a:pt x="817" y="762"/>
                    </a:lnTo>
                    <a:lnTo>
                      <a:pt x="825" y="872"/>
                    </a:lnTo>
                    <a:lnTo>
                      <a:pt x="511" y="1080"/>
                    </a:lnTo>
                    <a:lnTo>
                      <a:pt x="501" y="1427"/>
                    </a:lnTo>
                    <a:lnTo>
                      <a:pt x="486" y="1423"/>
                    </a:lnTo>
                    <a:lnTo>
                      <a:pt x="429" y="1424"/>
                    </a:lnTo>
                    <a:lnTo>
                      <a:pt x="398" y="1406"/>
                    </a:lnTo>
                    <a:lnTo>
                      <a:pt x="353" y="1363"/>
                    </a:lnTo>
                    <a:lnTo>
                      <a:pt x="327" y="1325"/>
                    </a:lnTo>
                    <a:lnTo>
                      <a:pt x="197" y="1238"/>
                    </a:lnTo>
                    <a:lnTo>
                      <a:pt x="100" y="1186"/>
                    </a:lnTo>
                    <a:lnTo>
                      <a:pt x="9" y="1085"/>
                    </a:lnTo>
                    <a:lnTo>
                      <a:pt x="5" y="840"/>
                    </a:lnTo>
                    <a:lnTo>
                      <a:pt x="0" y="661"/>
                    </a:lnTo>
                    <a:lnTo>
                      <a:pt x="12" y="628"/>
                    </a:lnTo>
                    <a:lnTo>
                      <a:pt x="5" y="490"/>
                    </a:lnTo>
                    <a:lnTo>
                      <a:pt x="0" y="405"/>
                    </a:lnTo>
                    <a:lnTo>
                      <a:pt x="8" y="256"/>
                    </a:lnTo>
                    <a:lnTo>
                      <a:pt x="42" y="241"/>
                    </a:lnTo>
                    <a:lnTo>
                      <a:pt x="71" y="243"/>
                    </a:lnTo>
                    <a:lnTo>
                      <a:pt x="58" y="133"/>
                    </a:lnTo>
                    <a:lnTo>
                      <a:pt x="73" y="65"/>
                    </a:lnTo>
                    <a:lnTo>
                      <a:pt x="273" y="0"/>
                    </a:lnTo>
                    <a:lnTo>
                      <a:pt x="333" y="34"/>
                    </a:lnTo>
                    <a:lnTo>
                      <a:pt x="478" y="35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37608" name="Freeform 40"/>
              <p:cNvSpPr>
                <a:spLocks noChangeAspect="1"/>
              </p:cNvSpPr>
              <p:nvPr/>
            </p:nvSpPr>
            <p:spPr bwMode="auto">
              <a:xfrm>
                <a:off x="4088" y="3293"/>
                <a:ext cx="94" cy="105"/>
              </a:xfrm>
              <a:custGeom>
                <a:avLst/>
                <a:gdLst>
                  <a:gd name="T0" fmla="*/ 89 w 521"/>
                  <a:gd name="T1" fmla="*/ 45 h 582"/>
                  <a:gd name="T2" fmla="*/ 230 w 521"/>
                  <a:gd name="T3" fmla="*/ 57 h 582"/>
                  <a:gd name="T4" fmla="*/ 272 w 521"/>
                  <a:gd name="T5" fmla="*/ 0 h 582"/>
                  <a:gd name="T6" fmla="*/ 315 w 521"/>
                  <a:gd name="T7" fmla="*/ 3 h 582"/>
                  <a:gd name="T8" fmla="*/ 415 w 521"/>
                  <a:gd name="T9" fmla="*/ 120 h 582"/>
                  <a:gd name="T10" fmla="*/ 500 w 521"/>
                  <a:gd name="T11" fmla="*/ 110 h 582"/>
                  <a:gd name="T12" fmla="*/ 506 w 521"/>
                  <a:gd name="T13" fmla="*/ 154 h 582"/>
                  <a:gd name="T14" fmla="*/ 521 w 521"/>
                  <a:gd name="T15" fmla="*/ 222 h 582"/>
                  <a:gd name="T16" fmla="*/ 475 w 521"/>
                  <a:gd name="T17" fmla="*/ 414 h 582"/>
                  <a:gd name="T18" fmla="*/ 44 w 521"/>
                  <a:gd name="T19" fmla="*/ 582 h 582"/>
                  <a:gd name="T20" fmla="*/ 39 w 521"/>
                  <a:gd name="T21" fmla="*/ 476 h 582"/>
                  <a:gd name="T22" fmla="*/ 0 w 521"/>
                  <a:gd name="T23" fmla="*/ 402 h 582"/>
                  <a:gd name="T24" fmla="*/ 6 w 521"/>
                  <a:gd name="T25" fmla="*/ 234 h 582"/>
                  <a:gd name="T26" fmla="*/ 89 w 521"/>
                  <a:gd name="T27" fmla="*/ 45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21" h="582">
                    <a:moveTo>
                      <a:pt x="89" y="45"/>
                    </a:moveTo>
                    <a:lnTo>
                      <a:pt x="230" y="57"/>
                    </a:lnTo>
                    <a:lnTo>
                      <a:pt x="272" y="0"/>
                    </a:lnTo>
                    <a:lnTo>
                      <a:pt x="315" y="3"/>
                    </a:lnTo>
                    <a:lnTo>
                      <a:pt x="415" y="120"/>
                    </a:lnTo>
                    <a:lnTo>
                      <a:pt x="500" y="110"/>
                    </a:lnTo>
                    <a:lnTo>
                      <a:pt x="506" y="154"/>
                    </a:lnTo>
                    <a:lnTo>
                      <a:pt x="521" y="222"/>
                    </a:lnTo>
                    <a:lnTo>
                      <a:pt x="475" y="414"/>
                    </a:lnTo>
                    <a:lnTo>
                      <a:pt x="44" y="582"/>
                    </a:lnTo>
                    <a:lnTo>
                      <a:pt x="39" y="476"/>
                    </a:lnTo>
                    <a:lnTo>
                      <a:pt x="0" y="402"/>
                    </a:lnTo>
                    <a:lnTo>
                      <a:pt x="6" y="234"/>
                    </a:lnTo>
                    <a:lnTo>
                      <a:pt x="89" y="45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37609" name="Freeform 41"/>
              <p:cNvSpPr>
                <a:spLocks noChangeAspect="1"/>
              </p:cNvSpPr>
              <p:nvPr/>
            </p:nvSpPr>
            <p:spPr bwMode="auto">
              <a:xfrm>
                <a:off x="4224" y="3480"/>
                <a:ext cx="247" cy="192"/>
              </a:xfrm>
              <a:custGeom>
                <a:avLst/>
                <a:gdLst>
                  <a:gd name="T0" fmla="*/ 333 w 1366"/>
                  <a:gd name="T1" fmla="*/ 687 h 1064"/>
                  <a:gd name="T2" fmla="*/ 330 w 1366"/>
                  <a:gd name="T3" fmla="*/ 362 h 1064"/>
                  <a:gd name="T4" fmla="*/ 207 w 1366"/>
                  <a:gd name="T5" fmla="*/ 251 h 1064"/>
                  <a:gd name="T6" fmla="*/ 0 w 1366"/>
                  <a:gd name="T7" fmla="*/ 113 h 1064"/>
                  <a:gd name="T8" fmla="*/ 102 w 1366"/>
                  <a:gd name="T9" fmla="*/ 137 h 1064"/>
                  <a:gd name="T10" fmla="*/ 160 w 1366"/>
                  <a:gd name="T11" fmla="*/ 131 h 1064"/>
                  <a:gd name="T12" fmla="*/ 204 w 1366"/>
                  <a:gd name="T13" fmla="*/ 49 h 1064"/>
                  <a:gd name="T14" fmla="*/ 180 w 1366"/>
                  <a:gd name="T15" fmla="*/ 0 h 1064"/>
                  <a:gd name="T16" fmla="*/ 532 w 1366"/>
                  <a:gd name="T17" fmla="*/ 14 h 1064"/>
                  <a:gd name="T18" fmla="*/ 625 w 1366"/>
                  <a:gd name="T19" fmla="*/ 20 h 1064"/>
                  <a:gd name="T20" fmla="*/ 822 w 1366"/>
                  <a:gd name="T21" fmla="*/ 116 h 1064"/>
                  <a:gd name="T22" fmla="*/ 1011 w 1366"/>
                  <a:gd name="T23" fmla="*/ 348 h 1064"/>
                  <a:gd name="T24" fmla="*/ 1175 w 1366"/>
                  <a:gd name="T25" fmla="*/ 584 h 1064"/>
                  <a:gd name="T26" fmla="*/ 1366 w 1366"/>
                  <a:gd name="T27" fmla="*/ 678 h 1064"/>
                  <a:gd name="T28" fmla="*/ 1356 w 1366"/>
                  <a:gd name="T29" fmla="*/ 693 h 1064"/>
                  <a:gd name="T30" fmla="*/ 1313 w 1366"/>
                  <a:gd name="T31" fmla="*/ 705 h 1064"/>
                  <a:gd name="T32" fmla="*/ 1274 w 1366"/>
                  <a:gd name="T33" fmla="*/ 778 h 1064"/>
                  <a:gd name="T34" fmla="*/ 1196 w 1366"/>
                  <a:gd name="T35" fmla="*/ 783 h 1064"/>
                  <a:gd name="T36" fmla="*/ 1111 w 1366"/>
                  <a:gd name="T37" fmla="*/ 825 h 1064"/>
                  <a:gd name="T38" fmla="*/ 1078 w 1366"/>
                  <a:gd name="T39" fmla="*/ 815 h 1064"/>
                  <a:gd name="T40" fmla="*/ 1035 w 1366"/>
                  <a:gd name="T41" fmla="*/ 804 h 1064"/>
                  <a:gd name="T42" fmla="*/ 1023 w 1366"/>
                  <a:gd name="T43" fmla="*/ 831 h 1064"/>
                  <a:gd name="T44" fmla="*/ 1044 w 1366"/>
                  <a:gd name="T45" fmla="*/ 880 h 1064"/>
                  <a:gd name="T46" fmla="*/ 1032 w 1366"/>
                  <a:gd name="T47" fmla="*/ 953 h 1064"/>
                  <a:gd name="T48" fmla="*/ 985 w 1366"/>
                  <a:gd name="T49" fmla="*/ 977 h 1064"/>
                  <a:gd name="T50" fmla="*/ 945 w 1366"/>
                  <a:gd name="T51" fmla="*/ 965 h 1064"/>
                  <a:gd name="T52" fmla="*/ 871 w 1366"/>
                  <a:gd name="T53" fmla="*/ 950 h 1064"/>
                  <a:gd name="T54" fmla="*/ 839 w 1366"/>
                  <a:gd name="T55" fmla="*/ 991 h 1064"/>
                  <a:gd name="T56" fmla="*/ 824 w 1366"/>
                  <a:gd name="T57" fmla="*/ 1053 h 1064"/>
                  <a:gd name="T58" fmla="*/ 783 w 1366"/>
                  <a:gd name="T59" fmla="*/ 1064 h 1064"/>
                  <a:gd name="T60" fmla="*/ 783 w 1366"/>
                  <a:gd name="T61" fmla="*/ 626 h 1064"/>
                  <a:gd name="T62" fmla="*/ 552 w 1366"/>
                  <a:gd name="T63" fmla="*/ 605 h 1064"/>
                  <a:gd name="T64" fmla="*/ 333 w 1366"/>
                  <a:gd name="T65" fmla="*/ 687 h 1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66" h="1064">
                    <a:moveTo>
                      <a:pt x="333" y="687"/>
                    </a:moveTo>
                    <a:lnTo>
                      <a:pt x="330" y="362"/>
                    </a:lnTo>
                    <a:lnTo>
                      <a:pt x="207" y="251"/>
                    </a:lnTo>
                    <a:lnTo>
                      <a:pt x="0" y="113"/>
                    </a:lnTo>
                    <a:lnTo>
                      <a:pt x="102" y="137"/>
                    </a:lnTo>
                    <a:lnTo>
                      <a:pt x="160" y="131"/>
                    </a:lnTo>
                    <a:lnTo>
                      <a:pt x="204" y="49"/>
                    </a:lnTo>
                    <a:lnTo>
                      <a:pt x="180" y="0"/>
                    </a:lnTo>
                    <a:lnTo>
                      <a:pt x="532" y="14"/>
                    </a:lnTo>
                    <a:lnTo>
                      <a:pt x="625" y="20"/>
                    </a:lnTo>
                    <a:lnTo>
                      <a:pt x="822" y="116"/>
                    </a:lnTo>
                    <a:lnTo>
                      <a:pt x="1011" y="348"/>
                    </a:lnTo>
                    <a:lnTo>
                      <a:pt x="1175" y="584"/>
                    </a:lnTo>
                    <a:lnTo>
                      <a:pt x="1366" y="678"/>
                    </a:lnTo>
                    <a:lnTo>
                      <a:pt x="1356" y="693"/>
                    </a:lnTo>
                    <a:lnTo>
                      <a:pt x="1313" y="705"/>
                    </a:lnTo>
                    <a:lnTo>
                      <a:pt x="1274" y="778"/>
                    </a:lnTo>
                    <a:lnTo>
                      <a:pt x="1196" y="783"/>
                    </a:lnTo>
                    <a:lnTo>
                      <a:pt x="1111" y="825"/>
                    </a:lnTo>
                    <a:lnTo>
                      <a:pt x="1078" y="815"/>
                    </a:lnTo>
                    <a:lnTo>
                      <a:pt x="1035" y="804"/>
                    </a:lnTo>
                    <a:lnTo>
                      <a:pt x="1023" y="831"/>
                    </a:lnTo>
                    <a:lnTo>
                      <a:pt x="1044" y="880"/>
                    </a:lnTo>
                    <a:lnTo>
                      <a:pt x="1032" y="953"/>
                    </a:lnTo>
                    <a:lnTo>
                      <a:pt x="985" y="977"/>
                    </a:lnTo>
                    <a:lnTo>
                      <a:pt x="945" y="965"/>
                    </a:lnTo>
                    <a:lnTo>
                      <a:pt x="871" y="950"/>
                    </a:lnTo>
                    <a:lnTo>
                      <a:pt x="839" y="991"/>
                    </a:lnTo>
                    <a:lnTo>
                      <a:pt x="824" y="1053"/>
                    </a:lnTo>
                    <a:lnTo>
                      <a:pt x="783" y="1064"/>
                    </a:lnTo>
                    <a:lnTo>
                      <a:pt x="783" y="626"/>
                    </a:lnTo>
                    <a:lnTo>
                      <a:pt x="552" y="605"/>
                    </a:lnTo>
                    <a:lnTo>
                      <a:pt x="333" y="687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37610" name="Group 42"/>
          <p:cNvGrpSpPr>
            <a:grpSpLocks/>
          </p:cNvGrpSpPr>
          <p:nvPr/>
        </p:nvGrpSpPr>
        <p:grpSpPr bwMode="auto">
          <a:xfrm>
            <a:off x="6834188" y="1552575"/>
            <a:ext cx="2265362" cy="1295400"/>
            <a:chOff x="4305" y="978"/>
            <a:chExt cx="1427" cy="816"/>
          </a:xfrm>
        </p:grpSpPr>
        <p:sp>
          <p:nvSpPr>
            <p:cNvPr id="237611" name="Freeform 43"/>
            <p:cNvSpPr>
              <a:spLocks/>
            </p:cNvSpPr>
            <p:nvPr/>
          </p:nvSpPr>
          <p:spPr bwMode="auto">
            <a:xfrm>
              <a:off x="4589" y="1212"/>
              <a:ext cx="1030" cy="175"/>
            </a:xfrm>
            <a:custGeom>
              <a:avLst/>
              <a:gdLst>
                <a:gd name="T0" fmla="*/ 0 w 1030"/>
                <a:gd name="T1" fmla="*/ 175 h 175"/>
                <a:gd name="T2" fmla="*/ 241 w 1030"/>
                <a:gd name="T3" fmla="*/ 0 h 175"/>
                <a:gd name="T4" fmla="*/ 1030 w 1030"/>
                <a:gd name="T5" fmla="*/ 6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30" h="175">
                  <a:moveTo>
                    <a:pt x="0" y="175"/>
                  </a:moveTo>
                  <a:lnTo>
                    <a:pt x="241" y="0"/>
                  </a:lnTo>
                  <a:lnTo>
                    <a:pt x="1030" y="6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37612" name="Text Box 44"/>
            <p:cNvSpPr txBox="1">
              <a:spLocks noChangeArrowheads="1"/>
            </p:cNvSpPr>
            <p:nvPr/>
          </p:nvSpPr>
          <p:spPr bwMode="auto">
            <a:xfrm>
              <a:off x="4764" y="978"/>
              <a:ext cx="96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Metropolitano Leste</a:t>
              </a:r>
            </a:p>
          </p:txBody>
        </p:sp>
        <p:grpSp>
          <p:nvGrpSpPr>
            <p:cNvPr id="237613" name="Group 45"/>
            <p:cNvGrpSpPr>
              <a:grpSpLocks/>
            </p:cNvGrpSpPr>
            <p:nvPr/>
          </p:nvGrpSpPr>
          <p:grpSpPr bwMode="auto">
            <a:xfrm>
              <a:off x="4305" y="1331"/>
              <a:ext cx="505" cy="463"/>
              <a:chOff x="4305" y="1331"/>
              <a:chExt cx="505" cy="463"/>
            </a:xfrm>
          </p:grpSpPr>
          <p:sp>
            <p:nvSpPr>
              <p:cNvPr id="237614" name="Freeform 46"/>
              <p:cNvSpPr>
                <a:spLocks noChangeAspect="1"/>
              </p:cNvSpPr>
              <p:nvPr/>
            </p:nvSpPr>
            <p:spPr bwMode="auto">
              <a:xfrm>
                <a:off x="4520" y="1331"/>
                <a:ext cx="140" cy="118"/>
              </a:xfrm>
              <a:custGeom>
                <a:avLst/>
                <a:gdLst>
                  <a:gd name="T0" fmla="*/ 425 w 775"/>
                  <a:gd name="T1" fmla="*/ 655 h 655"/>
                  <a:gd name="T2" fmla="*/ 370 w 775"/>
                  <a:gd name="T3" fmla="*/ 567 h 655"/>
                  <a:gd name="T4" fmla="*/ 263 w 775"/>
                  <a:gd name="T5" fmla="*/ 498 h 655"/>
                  <a:gd name="T6" fmla="*/ 242 w 775"/>
                  <a:gd name="T7" fmla="*/ 474 h 655"/>
                  <a:gd name="T8" fmla="*/ 212 w 775"/>
                  <a:gd name="T9" fmla="*/ 475 h 655"/>
                  <a:gd name="T10" fmla="*/ 203 w 775"/>
                  <a:gd name="T11" fmla="*/ 498 h 655"/>
                  <a:gd name="T12" fmla="*/ 188 w 775"/>
                  <a:gd name="T13" fmla="*/ 494 h 655"/>
                  <a:gd name="T14" fmla="*/ 0 w 775"/>
                  <a:gd name="T15" fmla="*/ 350 h 655"/>
                  <a:gd name="T16" fmla="*/ 108 w 775"/>
                  <a:gd name="T17" fmla="*/ 175 h 655"/>
                  <a:gd name="T18" fmla="*/ 111 w 775"/>
                  <a:gd name="T19" fmla="*/ 133 h 655"/>
                  <a:gd name="T20" fmla="*/ 60 w 775"/>
                  <a:gd name="T21" fmla="*/ 88 h 655"/>
                  <a:gd name="T22" fmla="*/ 55 w 775"/>
                  <a:gd name="T23" fmla="*/ 36 h 655"/>
                  <a:gd name="T24" fmla="*/ 130 w 775"/>
                  <a:gd name="T25" fmla="*/ 35 h 655"/>
                  <a:gd name="T26" fmla="*/ 161 w 775"/>
                  <a:gd name="T27" fmla="*/ 0 h 655"/>
                  <a:gd name="T28" fmla="*/ 332 w 775"/>
                  <a:gd name="T29" fmla="*/ 78 h 655"/>
                  <a:gd name="T30" fmla="*/ 397 w 775"/>
                  <a:gd name="T31" fmla="*/ 72 h 655"/>
                  <a:gd name="T32" fmla="*/ 502 w 775"/>
                  <a:gd name="T33" fmla="*/ 108 h 655"/>
                  <a:gd name="T34" fmla="*/ 528 w 775"/>
                  <a:gd name="T35" fmla="*/ 33 h 655"/>
                  <a:gd name="T36" fmla="*/ 615 w 775"/>
                  <a:gd name="T37" fmla="*/ 156 h 655"/>
                  <a:gd name="T38" fmla="*/ 775 w 775"/>
                  <a:gd name="T39" fmla="*/ 416 h 655"/>
                  <a:gd name="T40" fmla="*/ 717 w 775"/>
                  <a:gd name="T41" fmla="*/ 420 h 655"/>
                  <a:gd name="T42" fmla="*/ 714 w 775"/>
                  <a:gd name="T43" fmla="*/ 408 h 655"/>
                  <a:gd name="T44" fmla="*/ 690 w 775"/>
                  <a:gd name="T45" fmla="*/ 385 h 655"/>
                  <a:gd name="T46" fmla="*/ 641 w 775"/>
                  <a:gd name="T47" fmla="*/ 377 h 655"/>
                  <a:gd name="T48" fmla="*/ 631 w 775"/>
                  <a:gd name="T49" fmla="*/ 400 h 655"/>
                  <a:gd name="T50" fmla="*/ 634 w 775"/>
                  <a:gd name="T51" fmla="*/ 475 h 655"/>
                  <a:gd name="T52" fmla="*/ 610 w 775"/>
                  <a:gd name="T53" fmla="*/ 502 h 655"/>
                  <a:gd name="T54" fmla="*/ 591 w 775"/>
                  <a:gd name="T55" fmla="*/ 511 h 655"/>
                  <a:gd name="T56" fmla="*/ 559 w 775"/>
                  <a:gd name="T57" fmla="*/ 491 h 655"/>
                  <a:gd name="T58" fmla="*/ 520 w 775"/>
                  <a:gd name="T59" fmla="*/ 519 h 655"/>
                  <a:gd name="T60" fmla="*/ 425 w 775"/>
                  <a:gd name="T61" fmla="*/ 655 h 6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75" h="655">
                    <a:moveTo>
                      <a:pt x="425" y="655"/>
                    </a:moveTo>
                    <a:lnTo>
                      <a:pt x="370" y="567"/>
                    </a:lnTo>
                    <a:lnTo>
                      <a:pt x="263" y="498"/>
                    </a:lnTo>
                    <a:lnTo>
                      <a:pt x="242" y="474"/>
                    </a:lnTo>
                    <a:lnTo>
                      <a:pt x="212" y="475"/>
                    </a:lnTo>
                    <a:lnTo>
                      <a:pt x="203" y="498"/>
                    </a:lnTo>
                    <a:lnTo>
                      <a:pt x="188" y="494"/>
                    </a:lnTo>
                    <a:lnTo>
                      <a:pt x="0" y="350"/>
                    </a:lnTo>
                    <a:lnTo>
                      <a:pt x="108" y="175"/>
                    </a:lnTo>
                    <a:lnTo>
                      <a:pt x="111" y="133"/>
                    </a:lnTo>
                    <a:lnTo>
                      <a:pt x="60" y="88"/>
                    </a:lnTo>
                    <a:lnTo>
                      <a:pt x="55" y="36"/>
                    </a:lnTo>
                    <a:lnTo>
                      <a:pt x="130" y="35"/>
                    </a:lnTo>
                    <a:lnTo>
                      <a:pt x="161" y="0"/>
                    </a:lnTo>
                    <a:lnTo>
                      <a:pt x="332" y="78"/>
                    </a:lnTo>
                    <a:lnTo>
                      <a:pt x="397" y="72"/>
                    </a:lnTo>
                    <a:lnTo>
                      <a:pt x="502" y="108"/>
                    </a:lnTo>
                    <a:lnTo>
                      <a:pt x="528" y="33"/>
                    </a:lnTo>
                    <a:lnTo>
                      <a:pt x="615" y="156"/>
                    </a:lnTo>
                    <a:lnTo>
                      <a:pt x="775" y="416"/>
                    </a:lnTo>
                    <a:lnTo>
                      <a:pt x="717" y="420"/>
                    </a:lnTo>
                    <a:lnTo>
                      <a:pt x="714" y="408"/>
                    </a:lnTo>
                    <a:lnTo>
                      <a:pt x="690" y="385"/>
                    </a:lnTo>
                    <a:lnTo>
                      <a:pt x="641" y="377"/>
                    </a:lnTo>
                    <a:lnTo>
                      <a:pt x="631" y="400"/>
                    </a:lnTo>
                    <a:lnTo>
                      <a:pt x="634" y="475"/>
                    </a:lnTo>
                    <a:lnTo>
                      <a:pt x="610" y="502"/>
                    </a:lnTo>
                    <a:lnTo>
                      <a:pt x="591" y="511"/>
                    </a:lnTo>
                    <a:lnTo>
                      <a:pt x="559" y="491"/>
                    </a:lnTo>
                    <a:lnTo>
                      <a:pt x="520" y="519"/>
                    </a:lnTo>
                    <a:lnTo>
                      <a:pt x="425" y="655"/>
                    </a:lnTo>
                    <a:close/>
                  </a:path>
                </a:pathLst>
              </a:custGeom>
              <a:solidFill>
                <a:srgbClr val="3366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grpSp>
            <p:nvGrpSpPr>
              <p:cNvPr id="237615" name="Group 47"/>
              <p:cNvGrpSpPr>
                <a:grpSpLocks/>
              </p:cNvGrpSpPr>
              <p:nvPr/>
            </p:nvGrpSpPr>
            <p:grpSpPr bwMode="auto">
              <a:xfrm>
                <a:off x="4305" y="1400"/>
                <a:ext cx="505" cy="394"/>
                <a:chOff x="4305" y="1400"/>
                <a:chExt cx="505" cy="394"/>
              </a:xfrm>
            </p:grpSpPr>
            <p:sp>
              <p:nvSpPr>
                <p:cNvPr id="237616" name="Freeform 48"/>
                <p:cNvSpPr>
                  <a:spLocks noChangeAspect="1"/>
                </p:cNvSpPr>
                <p:nvPr/>
              </p:nvSpPr>
              <p:spPr bwMode="auto">
                <a:xfrm>
                  <a:off x="4595" y="1400"/>
                  <a:ext cx="58" cy="76"/>
                </a:xfrm>
                <a:custGeom>
                  <a:avLst/>
                  <a:gdLst>
                    <a:gd name="T0" fmla="*/ 0 w 320"/>
                    <a:gd name="T1" fmla="*/ 422 h 422"/>
                    <a:gd name="T2" fmla="*/ 9 w 320"/>
                    <a:gd name="T3" fmla="*/ 275 h 422"/>
                    <a:gd name="T4" fmla="*/ 101 w 320"/>
                    <a:gd name="T5" fmla="*/ 143 h 422"/>
                    <a:gd name="T6" fmla="*/ 140 w 320"/>
                    <a:gd name="T7" fmla="*/ 114 h 422"/>
                    <a:gd name="T8" fmla="*/ 172 w 320"/>
                    <a:gd name="T9" fmla="*/ 131 h 422"/>
                    <a:gd name="T10" fmla="*/ 195 w 320"/>
                    <a:gd name="T11" fmla="*/ 119 h 422"/>
                    <a:gd name="T12" fmla="*/ 215 w 320"/>
                    <a:gd name="T13" fmla="*/ 99 h 422"/>
                    <a:gd name="T14" fmla="*/ 211 w 320"/>
                    <a:gd name="T15" fmla="*/ 24 h 422"/>
                    <a:gd name="T16" fmla="*/ 220 w 320"/>
                    <a:gd name="T17" fmla="*/ 0 h 422"/>
                    <a:gd name="T18" fmla="*/ 267 w 320"/>
                    <a:gd name="T19" fmla="*/ 3 h 422"/>
                    <a:gd name="T20" fmla="*/ 292 w 320"/>
                    <a:gd name="T21" fmla="*/ 27 h 422"/>
                    <a:gd name="T22" fmla="*/ 298 w 320"/>
                    <a:gd name="T23" fmla="*/ 41 h 422"/>
                    <a:gd name="T24" fmla="*/ 293 w 320"/>
                    <a:gd name="T25" fmla="*/ 105 h 422"/>
                    <a:gd name="T26" fmla="*/ 306 w 320"/>
                    <a:gd name="T27" fmla="*/ 119 h 422"/>
                    <a:gd name="T28" fmla="*/ 320 w 320"/>
                    <a:gd name="T29" fmla="*/ 202 h 422"/>
                    <a:gd name="T30" fmla="*/ 214 w 320"/>
                    <a:gd name="T31" fmla="*/ 286 h 422"/>
                    <a:gd name="T32" fmla="*/ 183 w 320"/>
                    <a:gd name="T33" fmla="*/ 357 h 422"/>
                    <a:gd name="T34" fmla="*/ 158 w 320"/>
                    <a:gd name="T35" fmla="*/ 347 h 422"/>
                    <a:gd name="T36" fmla="*/ 131 w 320"/>
                    <a:gd name="T37" fmla="*/ 347 h 422"/>
                    <a:gd name="T38" fmla="*/ 101 w 320"/>
                    <a:gd name="T39" fmla="*/ 389 h 422"/>
                    <a:gd name="T40" fmla="*/ 97 w 320"/>
                    <a:gd name="T41" fmla="*/ 364 h 422"/>
                    <a:gd name="T42" fmla="*/ 76 w 320"/>
                    <a:gd name="T43" fmla="*/ 363 h 422"/>
                    <a:gd name="T44" fmla="*/ 45 w 320"/>
                    <a:gd name="T45" fmla="*/ 394 h 422"/>
                    <a:gd name="T46" fmla="*/ 0 w 320"/>
                    <a:gd name="T47" fmla="*/ 422 h 4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20" h="422">
                      <a:moveTo>
                        <a:pt x="0" y="422"/>
                      </a:moveTo>
                      <a:lnTo>
                        <a:pt x="9" y="275"/>
                      </a:lnTo>
                      <a:lnTo>
                        <a:pt x="101" y="143"/>
                      </a:lnTo>
                      <a:lnTo>
                        <a:pt x="140" y="114"/>
                      </a:lnTo>
                      <a:lnTo>
                        <a:pt x="172" y="131"/>
                      </a:lnTo>
                      <a:lnTo>
                        <a:pt x="195" y="119"/>
                      </a:lnTo>
                      <a:lnTo>
                        <a:pt x="215" y="99"/>
                      </a:lnTo>
                      <a:lnTo>
                        <a:pt x="211" y="24"/>
                      </a:lnTo>
                      <a:lnTo>
                        <a:pt x="220" y="0"/>
                      </a:lnTo>
                      <a:lnTo>
                        <a:pt x="267" y="3"/>
                      </a:lnTo>
                      <a:lnTo>
                        <a:pt x="292" y="27"/>
                      </a:lnTo>
                      <a:lnTo>
                        <a:pt x="298" y="41"/>
                      </a:lnTo>
                      <a:lnTo>
                        <a:pt x="293" y="105"/>
                      </a:lnTo>
                      <a:lnTo>
                        <a:pt x="306" y="119"/>
                      </a:lnTo>
                      <a:lnTo>
                        <a:pt x="320" y="202"/>
                      </a:lnTo>
                      <a:lnTo>
                        <a:pt x="214" y="286"/>
                      </a:lnTo>
                      <a:lnTo>
                        <a:pt x="183" y="357"/>
                      </a:lnTo>
                      <a:lnTo>
                        <a:pt x="158" y="347"/>
                      </a:lnTo>
                      <a:lnTo>
                        <a:pt x="131" y="347"/>
                      </a:lnTo>
                      <a:lnTo>
                        <a:pt x="101" y="389"/>
                      </a:lnTo>
                      <a:lnTo>
                        <a:pt x="97" y="364"/>
                      </a:lnTo>
                      <a:lnTo>
                        <a:pt x="76" y="363"/>
                      </a:lnTo>
                      <a:lnTo>
                        <a:pt x="45" y="394"/>
                      </a:lnTo>
                      <a:lnTo>
                        <a:pt x="0" y="422"/>
                      </a:lnTo>
                      <a:close/>
                    </a:path>
                  </a:pathLst>
                </a:custGeom>
                <a:solidFill>
                  <a:srgbClr val="07767E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37617" name="Freeform 49"/>
                <p:cNvSpPr>
                  <a:spLocks noChangeAspect="1"/>
                </p:cNvSpPr>
                <p:nvPr/>
              </p:nvSpPr>
              <p:spPr bwMode="auto">
                <a:xfrm>
                  <a:off x="4578" y="1407"/>
                  <a:ext cx="187" cy="145"/>
                </a:xfrm>
                <a:custGeom>
                  <a:avLst/>
                  <a:gdLst>
                    <a:gd name="T0" fmla="*/ 1030 w 1030"/>
                    <a:gd name="T1" fmla="*/ 579 h 803"/>
                    <a:gd name="T2" fmla="*/ 986 w 1030"/>
                    <a:gd name="T3" fmla="*/ 633 h 803"/>
                    <a:gd name="T4" fmla="*/ 877 w 1030"/>
                    <a:gd name="T5" fmla="*/ 635 h 803"/>
                    <a:gd name="T6" fmla="*/ 788 w 1030"/>
                    <a:gd name="T7" fmla="*/ 582 h 803"/>
                    <a:gd name="T8" fmla="*/ 747 w 1030"/>
                    <a:gd name="T9" fmla="*/ 585 h 803"/>
                    <a:gd name="T10" fmla="*/ 683 w 1030"/>
                    <a:gd name="T11" fmla="*/ 642 h 803"/>
                    <a:gd name="T12" fmla="*/ 620 w 1030"/>
                    <a:gd name="T13" fmla="*/ 699 h 803"/>
                    <a:gd name="T14" fmla="*/ 552 w 1030"/>
                    <a:gd name="T15" fmla="*/ 758 h 803"/>
                    <a:gd name="T16" fmla="*/ 534 w 1030"/>
                    <a:gd name="T17" fmla="*/ 803 h 803"/>
                    <a:gd name="T18" fmla="*/ 468 w 1030"/>
                    <a:gd name="T19" fmla="*/ 782 h 803"/>
                    <a:gd name="T20" fmla="*/ 418 w 1030"/>
                    <a:gd name="T21" fmla="*/ 768 h 803"/>
                    <a:gd name="T22" fmla="*/ 343 w 1030"/>
                    <a:gd name="T23" fmla="*/ 781 h 803"/>
                    <a:gd name="T24" fmla="*/ 271 w 1030"/>
                    <a:gd name="T25" fmla="*/ 772 h 803"/>
                    <a:gd name="T26" fmla="*/ 212 w 1030"/>
                    <a:gd name="T27" fmla="*/ 748 h 803"/>
                    <a:gd name="T28" fmla="*/ 145 w 1030"/>
                    <a:gd name="T29" fmla="*/ 746 h 803"/>
                    <a:gd name="T30" fmla="*/ 104 w 1030"/>
                    <a:gd name="T31" fmla="*/ 761 h 803"/>
                    <a:gd name="T32" fmla="*/ 0 w 1030"/>
                    <a:gd name="T33" fmla="*/ 693 h 803"/>
                    <a:gd name="T34" fmla="*/ 44 w 1030"/>
                    <a:gd name="T35" fmla="*/ 612 h 803"/>
                    <a:gd name="T36" fmla="*/ 16 w 1030"/>
                    <a:gd name="T37" fmla="*/ 569 h 803"/>
                    <a:gd name="T38" fmla="*/ 21 w 1030"/>
                    <a:gd name="T39" fmla="*/ 537 h 803"/>
                    <a:gd name="T40" fmla="*/ 48 w 1030"/>
                    <a:gd name="T41" fmla="*/ 510 h 803"/>
                    <a:gd name="T42" fmla="*/ 44 w 1030"/>
                    <a:gd name="T43" fmla="*/ 436 h 803"/>
                    <a:gd name="T44" fmla="*/ 66 w 1030"/>
                    <a:gd name="T45" fmla="*/ 399 h 803"/>
                    <a:gd name="T46" fmla="*/ 139 w 1030"/>
                    <a:gd name="T47" fmla="*/ 353 h 803"/>
                    <a:gd name="T48" fmla="*/ 168 w 1030"/>
                    <a:gd name="T49" fmla="*/ 324 h 803"/>
                    <a:gd name="T50" fmla="*/ 188 w 1030"/>
                    <a:gd name="T51" fmla="*/ 325 h 803"/>
                    <a:gd name="T52" fmla="*/ 194 w 1030"/>
                    <a:gd name="T53" fmla="*/ 349 h 803"/>
                    <a:gd name="T54" fmla="*/ 222 w 1030"/>
                    <a:gd name="T55" fmla="*/ 307 h 803"/>
                    <a:gd name="T56" fmla="*/ 250 w 1030"/>
                    <a:gd name="T57" fmla="*/ 307 h 803"/>
                    <a:gd name="T58" fmla="*/ 274 w 1030"/>
                    <a:gd name="T59" fmla="*/ 316 h 803"/>
                    <a:gd name="T60" fmla="*/ 307 w 1030"/>
                    <a:gd name="T61" fmla="*/ 247 h 803"/>
                    <a:gd name="T62" fmla="*/ 414 w 1030"/>
                    <a:gd name="T63" fmla="*/ 161 h 803"/>
                    <a:gd name="T64" fmla="*/ 400 w 1030"/>
                    <a:gd name="T65" fmla="*/ 81 h 803"/>
                    <a:gd name="T66" fmla="*/ 388 w 1030"/>
                    <a:gd name="T67" fmla="*/ 66 h 803"/>
                    <a:gd name="T68" fmla="*/ 391 w 1030"/>
                    <a:gd name="T69" fmla="*/ 2 h 803"/>
                    <a:gd name="T70" fmla="*/ 450 w 1030"/>
                    <a:gd name="T71" fmla="*/ 0 h 803"/>
                    <a:gd name="T72" fmla="*/ 577 w 1030"/>
                    <a:gd name="T73" fmla="*/ 201 h 803"/>
                    <a:gd name="T74" fmla="*/ 760 w 1030"/>
                    <a:gd name="T75" fmla="*/ 361 h 803"/>
                    <a:gd name="T76" fmla="*/ 892 w 1030"/>
                    <a:gd name="T77" fmla="*/ 418 h 803"/>
                    <a:gd name="T78" fmla="*/ 994 w 1030"/>
                    <a:gd name="T79" fmla="*/ 543 h 803"/>
                    <a:gd name="T80" fmla="*/ 1030 w 1030"/>
                    <a:gd name="T81" fmla="*/ 579 h 8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030" h="803">
                      <a:moveTo>
                        <a:pt x="1030" y="579"/>
                      </a:moveTo>
                      <a:lnTo>
                        <a:pt x="986" y="633"/>
                      </a:lnTo>
                      <a:lnTo>
                        <a:pt x="877" y="635"/>
                      </a:lnTo>
                      <a:lnTo>
                        <a:pt x="788" y="582"/>
                      </a:lnTo>
                      <a:lnTo>
                        <a:pt x="747" y="585"/>
                      </a:lnTo>
                      <a:lnTo>
                        <a:pt x="683" y="642"/>
                      </a:lnTo>
                      <a:lnTo>
                        <a:pt x="620" y="699"/>
                      </a:lnTo>
                      <a:lnTo>
                        <a:pt x="552" y="758"/>
                      </a:lnTo>
                      <a:lnTo>
                        <a:pt x="534" y="803"/>
                      </a:lnTo>
                      <a:lnTo>
                        <a:pt x="468" y="782"/>
                      </a:lnTo>
                      <a:lnTo>
                        <a:pt x="418" y="768"/>
                      </a:lnTo>
                      <a:lnTo>
                        <a:pt x="343" y="781"/>
                      </a:lnTo>
                      <a:lnTo>
                        <a:pt x="271" y="772"/>
                      </a:lnTo>
                      <a:lnTo>
                        <a:pt x="212" y="748"/>
                      </a:lnTo>
                      <a:lnTo>
                        <a:pt x="145" y="746"/>
                      </a:lnTo>
                      <a:lnTo>
                        <a:pt x="104" y="761"/>
                      </a:lnTo>
                      <a:lnTo>
                        <a:pt x="0" y="693"/>
                      </a:lnTo>
                      <a:lnTo>
                        <a:pt x="44" y="612"/>
                      </a:lnTo>
                      <a:lnTo>
                        <a:pt x="16" y="569"/>
                      </a:lnTo>
                      <a:lnTo>
                        <a:pt x="21" y="537"/>
                      </a:lnTo>
                      <a:lnTo>
                        <a:pt x="48" y="510"/>
                      </a:lnTo>
                      <a:lnTo>
                        <a:pt x="44" y="436"/>
                      </a:lnTo>
                      <a:lnTo>
                        <a:pt x="66" y="399"/>
                      </a:lnTo>
                      <a:lnTo>
                        <a:pt x="139" y="353"/>
                      </a:lnTo>
                      <a:lnTo>
                        <a:pt x="168" y="324"/>
                      </a:lnTo>
                      <a:lnTo>
                        <a:pt x="188" y="325"/>
                      </a:lnTo>
                      <a:lnTo>
                        <a:pt x="194" y="349"/>
                      </a:lnTo>
                      <a:lnTo>
                        <a:pt x="222" y="307"/>
                      </a:lnTo>
                      <a:lnTo>
                        <a:pt x="250" y="307"/>
                      </a:lnTo>
                      <a:lnTo>
                        <a:pt x="274" y="316"/>
                      </a:lnTo>
                      <a:lnTo>
                        <a:pt x="307" y="247"/>
                      </a:lnTo>
                      <a:lnTo>
                        <a:pt x="414" y="161"/>
                      </a:lnTo>
                      <a:lnTo>
                        <a:pt x="400" y="81"/>
                      </a:lnTo>
                      <a:lnTo>
                        <a:pt x="388" y="66"/>
                      </a:lnTo>
                      <a:lnTo>
                        <a:pt x="391" y="2"/>
                      </a:lnTo>
                      <a:lnTo>
                        <a:pt x="450" y="0"/>
                      </a:lnTo>
                      <a:lnTo>
                        <a:pt x="577" y="201"/>
                      </a:lnTo>
                      <a:lnTo>
                        <a:pt x="760" y="361"/>
                      </a:lnTo>
                      <a:lnTo>
                        <a:pt x="892" y="418"/>
                      </a:lnTo>
                      <a:lnTo>
                        <a:pt x="994" y="543"/>
                      </a:lnTo>
                      <a:lnTo>
                        <a:pt x="1030" y="579"/>
                      </a:lnTo>
                      <a:close/>
                    </a:path>
                  </a:pathLst>
                </a:custGeom>
                <a:solidFill>
                  <a:srgbClr val="07767E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37618" name="Freeform 50"/>
                <p:cNvSpPr>
                  <a:spLocks noChangeAspect="1"/>
                </p:cNvSpPr>
                <p:nvPr/>
              </p:nvSpPr>
              <p:spPr bwMode="auto">
                <a:xfrm>
                  <a:off x="4305" y="1424"/>
                  <a:ext cx="216" cy="142"/>
                </a:xfrm>
                <a:custGeom>
                  <a:avLst/>
                  <a:gdLst>
                    <a:gd name="T0" fmla="*/ 1021 w 1197"/>
                    <a:gd name="T1" fmla="*/ 0 h 787"/>
                    <a:gd name="T2" fmla="*/ 958 w 1197"/>
                    <a:gd name="T3" fmla="*/ 67 h 787"/>
                    <a:gd name="T4" fmla="*/ 930 w 1197"/>
                    <a:gd name="T5" fmla="*/ 73 h 787"/>
                    <a:gd name="T6" fmla="*/ 845 w 1197"/>
                    <a:gd name="T7" fmla="*/ 246 h 787"/>
                    <a:gd name="T8" fmla="*/ 794 w 1197"/>
                    <a:gd name="T9" fmla="*/ 239 h 787"/>
                    <a:gd name="T10" fmla="*/ 697 w 1197"/>
                    <a:gd name="T11" fmla="*/ 351 h 787"/>
                    <a:gd name="T12" fmla="*/ 650 w 1197"/>
                    <a:gd name="T13" fmla="*/ 358 h 787"/>
                    <a:gd name="T14" fmla="*/ 637 w 1197"/>
                    <a:gd name="T15" fmla="*/ 340 h 787"/>
                    <a:gd name="T16" fmla="*/ 592 w 1197"/>
                    <a:gd name="T17" fmla="*/ 351 h 787"/>
                    <a:gd name="T18" fmla="*/ 498 w 1197"/>
                    <a:gd name="T19" fmla="*/ 439 h 787"/>
                    <a:gd name="T20" fmla="*/ 399 w 1197"/>
                    <a:gd name="T21" fmla="*/ 367 h 787"/>
                    <a:gd name="T22" fmla="*/ 175 w 1197"/>
                    <a:gd name="T23" fmla="*/ 290 h 787"/>
                    <a:gd name="T24" fmla="*/ 0 w 1197"/>
                    <a:gd name="T25" fmla="*/ 430 h 787"/>
                    <a:gd name="T26" fmla="*/ 35 w 1197"/>
                    <a:gd name="T27" fmla="*/ 600 h 787"/>
                    <a:gd name="T28" fmla="*/ 121 w 1197"/>
                    <a:gd name="T29" fmla="*/ 697 h 787"/>
                    <a:gd name="T30" fmla="*/ 522 w 1197"/>
                    <a:gd name="T31" fmla="*/ 717 h 787"/>
                    <a:gd name="T32" fmla="*/ 544 w 1197"/>
                    <a:gd name="T33" fmla="*/ 682 h 787"/>
                    <a:gd name="T34" fmla="*/ 719 w 1197"/>
                    <a:gd name="T35" fmla="*/ 787 h 787"/>
                    <a:gd name="T36" fmla="*/ 773 w 1197"/>
                    <a:gd name="T37" fmla="*/ 703 h 787"/>
                    <a:gd name="T38" fmla="*/ 806 w 1197"/>
                    <a:gd name="T39" fmla="*/ 742 h 787"/>
                    <a:gd name="T40" fmla="*/ 830 w 1197"/>
                    <a:gd name="T41" fmla="*/ 689 h 787"/>
                    <a:gd name="T42" fmla="*/ 863 w 1197"/>
                    <a:gd name="T43" fmla="*/ 689 h 787"/>
                    <a:gd name="T44" fmla="*/ 870 w 1197"/>
                    <a:gd name="T45" fmla="*/ 703 h 787"/>
                    <a:gd name="T46" fmla="*/ 894 w 1197"/>
                    <a:gd name="T47" fmla="*/ 701 h 787"/>
                    <a:gd name="T48" fmla="*/ 916 w 1197"/>
                    <a:gd name="T49" fmla="*/ 675 h 787"/>
                    <a:gd name="T50" fmla="*/ 1055 w 1197"/>
                    <a:gd name="T51" fmla="*/ 590 h 787"/>
                    <a:gd name="T52" fmla="*/ 1055 w 1197"/>
                    <a:gd name="T53" fmla="*/ 561 h 787"/>
                    <a:gd name="T54" fmla="*/ 1080 w 1197"/>
                    <a:gd name="T55" fmla="*/ 503 h 787"/>
                    <a:gd name="T56" fmla="*/ 1073 w 1197"/>
                    <a:gd name="T57" fmla="*/ 479 h 787"/>
                    <a:gd name="T58" fmla="*/ 1149 w 1197"/>
                    <a:gd name="T59" fmla="*/ 379 h 787"/>
                    <a:gd name="T60" fmla="*/ 1134 w 1197"/>
                    <a:gd name="T61" fmla="*/ 328 h 787"/>
                    <a:gd name="T62" fmla="*/ 1081 w 1197"/>
                    <a:gd name="T63" fmla="*/ 292 h 787"/>
                    <a:gd name="T64" fmla="*/ 1056 w 1197"/>
                    <a:gd name="T65" fmla="*/ 246 h 787"/>
                    <a:gd name="T66" fmla="*/ 1119 w 1197"/>
                    <a:gd name="T67" fmla="*/ 179 h 787"/>
                    <a:gd name="T68" fmla="*/ 1197 w 1197"/>
                    <a:gd name="T69" fmla="*/ 83 h 787"/>
                    <a:gd name="T70" fmla="*/ 1021 w 1197"/>
                    <a:gd name="T71" fmla="*/ 0 h 7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197" h="787">
                      <a:moveTo>
                        <a:pt x="1021" y="0"/>
                      </a:moveTo>
                      <a:lnTo>
                        <a:pt x="958" y="67"/>
                      </a:lnTo>
                      <a:lnTo>
                        <a:pt x="930" y="73"/>
                      </a:lnTo>
                      <a:lnTo>
                        <a:pt x="845" y="246"/>
                      </a:lnTo>
                      <a:lnTo>
                        <a:pt x="794" y="239"/>
                      </a:lnTo>
                      <a:lnTo>
                        <a:pt x="697" y="351"/>
                      </a:lnTo>
                      <a:lnTo>
                        <a:pt x="650" y="358"/>
                      </a:lnTo>
                      <a:lnTo>
                        <a:pt x="637" y="340"/>
                      </a:lnTo>
                      <a:lnTo>
                        <a:pt x="592" y="351"/>
                      </a:lnTo>
                      <a:lnTo>
                        <a:pt x="498" y="439"/>
                      </a:lnTo>
                      <a:lnTo>
                        <a:pt x="399" y="367"/>
                      </a:lnTo>
                      <a:lnTo>
                        <a:pt x="175" y="290"/>
                      </a:lnTo>
                      <a:lnTo>
                        <a:pt x="0" y="430"/>
                      </a:lnTo>
                      <a:lnTo>
                        <a:pt x="35" y="600"/>
                      </a:lnTo>
                      <a:lnTo>
                        <a:pt x="121" y="697"/>
                      </a:lnTo>
                      <a:lnTo>
                        <a:pt x="522" y="717"/>
                      </a:lnTo>
                      <a:lnTo>
                        <a:pt x="544" y="682"/>
                      </a:lnTo>
                      <a:lnTo>
                        <a:pt x="719" y="787"/>
                      </a:lnTo>
                      <a:lnTo>
                        <a:pt x="773" y="703"/>
                      </a:lnTo>
                      <a:lnTo>
                        <a:pt x="806" y="742"/>
                      </a:lnTo>
                      <a:lnTo>
                        <a:pt x="830" y="689"/>
                      </a:lnTo>
                      <a:lnTo>
                        <a:pt x="863" y="689"/>
                      </a:lnTo>
                      <a:lnTo>
                        <a:pt x="870" y="703"/>
                      </a:lnTo>
                      <a:lnTo>
                        <a:pt x="894" y="701"/>
                      </a:lnTo>
                      <a:lnTo>
                        <a:pt x="916" y="675"/>
                      </a:lnTo>
                      <a:lnTo>
                        <a:pt x="1055" y="590"/>
                      </a:lnTo>
                      <a:lnTo>
                        <a:pt x="1055" y="561"/>
                      </a:lnTo>
                      <a:lnTo>
                        <a:pt x="1080" y="503"/>
                      </a:lnTo>
                      <a:lnTo>
                        <a:pt x="1073" y="479"/>
                      </a:lnTo>
                      <a:lnTo>
                        <a:pt x="1149" y="379"/>
                      </a:lnTo>
                      <a:lnTo>
                        <a:pt x="1134" y="328"/>
                      </a:lnTo>
                      <a:lnTo>
                        <a:pt x="1081" y="292"/>
                      </a:lnTo>
                      <a:lnTo>
                        <a:pt x="1056" y="246"/>
                      </a:lnTo>
                      <a:lnTo>
                        <a:pt x="1119" y="179"/>
                      </a:lnTo>
                      <a:lnTo>
                        <a:pt x="1197" y="83"/>
                      </a:lnTo>
                      <a:lnTo>
                        <a:pt x="1021" y="0"/>
                      </a:lnTo>
                      <a:close/>
                    </a:path>
                  </a:pathLst>
                </a:custGeom>
                <a:solidFill>
                  <a:srgbClr val="07767E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37619" name="Freeform 51"/>
                <p:cNvSpPr>
                  <a:spLocks noChangeAspect="1"/>
                </p:cNvSpPr>
                <p:nvPr/>
              </p:nvSpPr>
              <p:spPr bwMode="auto">
                <a:xfrm>
                  <a:off x="4674" y="1513"/>
                  <a:ext cx="73" cy="51"/>
                </a:xfrm>
                <a:custGeom>
                  <a:avLst/>
                  <a:gdLst>
                    <a:gd name="T0" fmla="*/ 404 w 404"/>
                    <a:gd name="T1" fmla="*/ 49 h 284"/>
                    <a:gd name="T2" fmla="*/ 366 w 404"/>
                    <a:gd name="T3" fmla="*/ 184 h 284"/>
                    <a:gd name="T4" fmla="*/ 274 w 404"/>
                    <a:gd name="T5" fmla="*/ 169 h 284"/>
                    <a:gd name="T6" fmla="*/ 292 w 404"/>
                    <a:gd name="T7" fmla="*/ 284 h 284"/>
                    <a:gd name="T8" fmla="*/ 0 w 404"/>
                    <a:gd name="T9" fmla="*/ 230 h 284"/>
                    <a:gd name="T10" fmla="*/ 28 w 404"/>
                    <a:gd name="T11" fmla="*/ 161 h 284"/>
                    <a:gd name="T12" fmla="*/ 217 w 404"/>
                    <a:gd name="T13" fmla="*/ 2 h 284"/>
                    <a:gd name="T14" fmla="*/ 259 w 404"/>
                    <a:gd name="T15" fmla="*/ 0 h 284"/>
                    <a:gd name="T16" fmla="*/ 348 w 404"/>
                    <a:gd name="T17" fmla="*/ 49 h 284"/>
                    <a:gd name="T18" fmla="*/ 404 w 404"/>
                    <a:gd name="T19" fmla="*/ 49 h 2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04" h="284">
                      <a:moveTo>
                        <a:pt x="404" y="49"/>
                      </a:moveTo>
                      <a:lnTo>
                        <a:pt x="366" y="184"/>
                      </a:lnTo>
                      <a:lnTo>
                        <a:pt x="274" y="169"/>
                      </a:lnTo>
                      <a:lnTo>
                        <a:pt x="292" y="284"/>
                      </a:lnTo>
                      <a:lnTo>
                        <a:pt x="0" y="230"/>
                      </a:lnTo>
                      <a:lnTo>
                        <a:pt x="28" y="161"/>
                      </a:lnTo>
                      <a:lnTo>
                        <a:pt x="217" y="2"/>
                      </a:lnTo>
                      <a:lnTo>
                        <a:pt x="259" y="0"/>
                      </a:lnTo>
                      <a:lnTo>
                        <a:pt x="348" y="49"/>
                      </a:lnTo>
                      <a:lnTo>
                        <a:pt x="404" y="49"/>
                      </a:lnTo>
                      <a:close/>
                    </a:path>
                  </a:pathLst>
                </a:custGeom>
                <a:solidFill>
                  <a:srgbClr val="07767E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37620" name="Freeform 52"/>
                <p:cNvSpPr>
                  <a:spLocks noChangeAspect="1"/>
                </p:cNvSpPr>
                <p:nvPr/>
              </p:nvSpPr>
              <p:spPr bwMode="auto">
                <a:xfrm>
                  <a:off x="4630" y="1511"/>
                  <a:ext cx="180" cy="283"/>
                </a:xfrm>
                <a:custGeom>
                  <a:avLst/>
                  <a:gdLst>
                    <a:gd name="T0" fmla="*/ 745 w 992"/>
                    <a:gd name="T1" fmla="*/ 0 h 1568"/>
                    <a:gd name="T2" fmla="*/ 852 w 992"/>
                    <a:gd name="T3" fmla="*/ 105 h 1568"/>
                    <a:gd name="T4" fmla="*/ 992 w 992"/>
                    <a:gd name="T5" fmla="*/ 306 h 1568"/>
                    <a:gd name="T6" fmla="*/ 949 w 992"/>
                    <a:gd name="T7" fmla="*/ 356 h 1568"/>
                    <a:gd name="T8" fmla="*/ 943 w 992"/>
                    <a:gd name="T9" fmla="*/ 462 h 1568"/>
                    <a:gd name="T10" fmla="*/ 879 w 992"/>
                    <a:gd name="T11" fmla="*/ 590 h 1568"/>
                    <a:gd name="T12" fmla="*/ 798 w 992"/>
                    <a:gd name="T13" fmla="*/ 598 h 1568"/>
                    <a:gd name="T14" fmla="*/ 720 w 992"/>
                    <a:gd name="T15" fmla="*/ 642 h 1568"/>
                    <a:gd name="T16" fmla="*/ 654 w 992"/>
                    <a:gd name="T17" fmla="*/ 1139 h 1568"/>
                    <a:gd name="T18" fmla="*/ 592 w 992"/>
                    <a:gd name="T19" fmla="*/ 1273 h 1568"/>
                    <a:gd name="T20" fmla="*/ 514 w 992"/>
                    <a:gd name="T21" fmla="*/ 1338 h 1568"/>
                    <a:gd name="T22" fmla="*/ 518 w 992"/>
                    <a:gd name="T23" fmla="*/ 1369 h 1568"/>
                    <a:gd name="T24" fmla="*/ 466 w 992"/>
                    <a:gd name="T25" fmla="*/ 1402 h 1568"/>
                    <a:gd name="T26" fmla="*/ 424 w 992"/>
                    <a:gd name="T27" fmla="*/ 1377 h 1568"/>
                    <a:gd name="T28" fmla="*/ 392 w 992"/>
                    <a:gd name="T29" fmla="*/ 1378 h 1568"/>
                    <a:gd name="T30" fmla="*/ 355 w 992"/>
                    <a:gd name="T31" fmla="*/ 1564 h 1568"/>
                    <a:gd name="T32" fmla="*/ 291 w 992"/>
                    <a:gd name="T33" fmla="*/ 1568 h 1568"/>
                    <a:gd name="T34" fmla="*/ 294 w 992"/>
                    <a:gd name="T35" fmla="*/ 1503 h 1568"/>
                    <a:gd name="T36" fmla="*/ 39 w 992"/>
                    <a:gd name="T37" fmla="*/ 1215 h 1568"/>
                    <a:gd name="T38" fmla="*/ 0 w 992"/>
                    <a:gd name="T39" fmla="*/ 1155 h 1568"/>
                    <a:gd name="T40" fmla="*/ 202 w 992"/>
                    <a:gd name="T41" fmla="*/ 1051 h 1568"/>
                    <a:gd name="T42" fmla="*/ 186 w 992"/>
                    <a:gd name="T43" fmla="*/ 703 h 1568"/>
                    <a:gd name="T44" fmla="*/ 212 w 992"/>
                    <a:gd name="T45" fmla="*/ 519 h 1568"/>
                    <a:gd name="T46" fmla="*/ 222 w 992"/>
                    <a:gd name="T47" fmla="*/ 439 h 1568"/>
                    <a:gd name="T48" fmla="*/ 227 w 992"/>
                    <a:gd name="T49" fmla="*/ 439 h 1568"/>
                    <a:gd name="T50" fmla="*/ 245 w 992"/>
                    <a:gd name="T51" fmla="*/ 237 h 1568"/>
                    <a:gd name="T52" fmla="*/ 536 w 992"/>
                    <a:gd name="T53" fmla="*/ 291 h 1568"/>
                    <a:gd name="T54" fmla="*/ 517 w 992"/>
                    <a:gd name="T55" fmla="*/ 174 h 1568"/>
                    <a:gd name="T56" fmla="*/ 610 w 992"/>
                    <a:gd name="T57" fmla="*/ 193 h 1568"/>
                    <a:gd name="T58" fmla="*/ 649 w 992"/>
                    <a:gd name="T59" fmla="*/ 55 h 1568"/>
                    <a:gd name="T60" fmla="*/ 699 w 992"/>
                    <a:gd name="T61" fmla="*/ 54 h 1568"/>
                    <a:gd name="T62" fmla="*/ 745 w 992"/>
                    <a:gd name="T63" fmla="*/ 0 h 15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992" h="1568">
                      <a:moveTo>
                        <a:pt x="745" y="0"/>
                      </a:moveTo>
                      <a:lnTo>
                        <a:pt x="852" y="105"/>
                      </a:lnTo>
                      <a:lnTo>
                        <a:pt x="992" y="306"/>
                      </a:lnTo>
                      <a:lnTo>
                        <a:pt x="949" y="356"/>
                      </a:lnTo>
                      <a:lnTo>
                        <a:pt x="943" y="462"/>
                      </a:lnTo>
                      <a:lnTo>
                        <a:pt x="879" y="590"/>
                      </a:lnTo>
                      <a:lnTo>
                        <a:pt x="798" y="598"/>
                      </a:lnTo>
                      <a:lnTo>
                        <a:pt x="720" y="642"/>
                      </a:lnTo>
                      <a:lnTo>
                        <a:pt x="654" y="1139"/>
                      </a:lnTo>
                      <a:lnTo>
                        <a:pt x="592" y="1273"/>
                      </a:lnTo>
                      <a:lnTo>
                        <a:pt x="514" y="1338"/>
                      </a:lnTo>
                      <a:lnTo>
                        <a:pt x="518" y="1369"/>
                      </a:lnTo>
                      <a:lnTo>
                        <a:pt x="466" y="1402"/>
                      </a:lnTo>
                      <a:lnTo>
                        <a:pt x="424" y="1377"/>
                      </a:lnTo>
                      <a:lnTo>
                        <a:pt x="392" y="1378"/>
                      </a:lnTo>
                      <a:lnTo>
                        <a:pt x="355" y="1564"/>
                      </a:lnTo>
                      <a:lnTo>
                        <a:pt x="291" y="1568"/>
                      </a:lnTo>
                      <a:lnTo>
                        <a:pt x="294" y="1503"/>
                      </a:lnTo>
                      <a:lnTo>
                        <a:pt x="39" y="1215"/>
                      </a:lnTo>
                      <a:lnTo>
                        <a:pt x="0" y="1155"/>
                      </a:lnTo>
                      <a:lnTo>
                        <a:pt x="202" y="1051"/>
                      </a:lnTo>
                      <a:lnTo>
                        <a:pt x="186" y="703"/>
                      </a:lnTo>
                      <a:lnTo>
                        <a:pt x="212" y="519"/>
                      </a:lnTo>
                      <a:lnTo>
                        <a:pt x="222" y="439"/>
                      </a:lnTo>
                      <a:lnTo>
                        <a:pt x="227" y="439"/>
                      </a:lnTo>
                      <a:lnTo>
                        <a:pt x="245" y="237"/>
                      </a:lnTo>
                      <a:lnTo>
                        <a:pt x="536" y="291"/>
                      </a:lnTo>
                      <a:lnTo>
                        <a:pt x="517" y="174"/>
                      </a:lnTo>
                      <a:lnTo>
                        <a:pt x="610" y="193"/>
                      </a:lnTo>
                      <a:lnTo>
                        <a:pt x="649" y="55"/>
                      </a:lnTo>
                      <a:lnTo>
                        <a:pt x="699" y="54"/>
                      </a:lnTo>
                      <a:lnTo>
                        <a:pt x="745" y="0"/>
                      </a:lnTo>
                      <a:close/>
                    </a:path>
                  </a:pathLst>
                </a:custGeom>
                <a:solidFill>
                  <a:srgbClr val="07767E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37621" name="Freeform 53"/>
                <p:cNvSpPr>
                  <a:spLocks noChangeAspect="1"/>
                </p:cNvSpPr>
                <p:nvPr/>
              </p:nvSpPr>
              <p:spPr bwMode="auto">
                <a:xfrm>
                  <a:off x="4558" y="1532"/>
                  <a:ext cx="117" cy="59"/>
                </a:xfrm>
                <a:custGeom>
                  <a:avLst/>
                  <a:gdLst>
                    <a:gd name="T0" fmla="*/ 0 w 644"/>
                    <a:gd name="T1" fmla="*/ 271 h 324"/>
                    <a:gd name="T2" fmla="*/ 224 w 644"/>
                    <a:gd name="T3" fmla="*/ 324 h 324"/>
                    <a:gd name="T4" fmla="*/ 296 w 644"/>
                    <a:gd name="T5" fmla="*/ 304 h 324"/>
                    <a:gd name="T6" fmla="*/ 624 w 644"/>
                    <a:gd name="T7" fmla="*/ 324 h 324"/>
                    <a:gd name="T8" fmla="*/ 644 w 644"/>
                    <a:gd name="T9" fmla="*/ 109 h 324"/>
                    <a:gd name="T10" fmla="*/ 531 w 644"/>
                    <a:gd name="T11" fmla="*/ 74 h 324"/>
                    <a:gd name="T12" fmla="*/ 447 w 644"/>
                    <a:gd name="T13" fmla="*/ 89 h 324"/>
                    <a:gd name="T14" fmla="*/ 380 w 644"/>
                    <a:gd name="T15" fmla="*/ 79 h 324"/>
                    <a:gd name="T16" fmla="*/ 319 w 644"/>
                    <a:gd name="T17" fmla="*/ 55 h 324"/>
                    <a:gd name="T18" fmla="*/ 263 w 644"/>
                    <a:gd name="T19" fmla="*/ 55 h 324"/>
                    <a:gd name="T20" fmla="*/ 217 w 644"/>
                    <a:gd name="T21" fmla="*/ 66 h 324"/>
                    <a:gd name="T22" fmla="*/ 112 w 644"/>
                    <a:gd name="T23" fmla="*/ 0 h 324"/>
                    <a:gd name="T24" fmla="*/ 119 w 644"/>
                    <a:gd name="T25" fmla="*/ 79 h 324"/>
                    <a:gd name="T26" fmla="*/ 22 w 644"/>
                    <a:gd name="T27" fmla="*/ 252 h 324"/>
                    <a:gd name="T28" fmla="*/ 2 w 644"/>
                    <a:gd name="T29" fmla="*/ 247 h 324"/>
                    <a:gd name="T30" fmla="*/ 0 w 644"/>
                    <a:gd name="T31" fmla="*/ 271 h 3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644" h="324">
                      <a:moveTo>
                        <a:pt x="0" y="271"/>
                      </a:moveTo>
                      <a:lnTo>
                        <a:pt x="224" y="324"/>
                      </a:lnTo>
                      <a:lnTo>
                        <a:pt x="296" y="304"/>
                      </a:lnTo>
                      <a:lnTo>
                        <a:pt x="624" y="324"/>
                      </a:lnTo>
                      <a:lnTo>
                        <a:pt x="644" y="109"/>
                      </a:lnTo>
                      <a:lnTo>
                        <a:pt x="531" y="74"/>
                      </a:lnTo>
                      <a:lnTo>
                        <a:pt x="447" y="89"/>
                      </a:lnTo>
                      <a:lnTo>
                        <a:pt x="380" y="79"/>
                      </a:lnTo>
                      <a:lnTo>
                        <a:pt x="319" y="55"/>
                      </a:lnTo>
                      <a:lnTo>
                        <a:pt x="263" y="55"/>
                      </a:lnTo>
                      <a:lnTo>
                        <a:pt x="217" y="66"/>
                      </a:lnTo>
                      <a:lnTo>
                        <a:pt x="112" y="0"/>
                      </a:lnTo>
                      <a:lnTo>
                        <a:pt x="119" y="79"/>
                      </a:lnTo>
                      <a:lnTo>
                        <a:pt x="22" y="252"/>
                      </a:lnTo>
                      <a:lnTo>
                        <a:pt x="2" y="247"/>
                      </a:lnTo>
                      <a:lnTo>
                        <a:pt x="0" y="271"/>
                      </a:lnTo>
                      <a:close/>
                    </a:path>
                  </a:pathLst>
                </a:custGeom>
                <a:solidFill>
                  <a:srgbClr val="07767E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</p:grpSp>
      </p:grpSp>
      <p:grpSp>
        <p:nvGrpSpPr>
          <p:cNvPr id="237622" name="Group 54"/>
          <p:cNvGrpSpPr>
            <a:grpSpLocks/>
          </p:cNvGrpSpPr>
          <p:nvPr/>
        </p:nvGrpSpPr>
        <p:grpSpPr bwMode="auto">
          <a:xfrm>
            <a:off x="6337300" y="1116013"/>
            <a:ext cx="2482850" cy="1336675"/>
            <a:chOff x="3992" y="703"/>
            <a:chExt cx="1564" cy="842"/>
          </a:xfrm>
        </p:grpSpPr>
        <p:sp>
          <p:nvSpPr>
            <p:cNvPr id="237623" name="Freeform 55"/>
            <p:cNvSpPr>
              <a:spLocks/>
            </p:cNvSpPr>
            <p:nvPr/>
          </p:nvSpPr>
          <p:spPr bwMode="auto">
            <a:xfrm>
              <a:off x="4219" y="846"/>
              <a:ext cx="1283" cy="359"/>
            </a:xfrm>
            <a:custGeom>
              <a:avLst/>
              <a:gdLst>
                <a:gd name="T0" fmla="*/ 0 w 1283"/>
                <a:gd name="T1" fmla="*/ 359 h 359"/>
                <a:gd name="T2" fmla="*/ 203 w 1283"/>
                <a:gd name="T3" fmla="*/ 0 h 359"/>
                <a:gd name="T4" fmla="*/ 1283 w 1283"/>
                <a:gd name="T5" fmla="*/ 0 h 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83" h="359">
                  <a:moveTo>
                    <a:pt x="0" y="359"/>
                  </a:moveTo>
                  <a:lnTo>
                    <a:pt x="203" y="0"/>
                  </a:lnTo>
                  <a:lnTo>
                    <a:pt x="1283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37624" name="Group 56"/>
            <p:cNvGrpSpPr>
              <a:grpSpLocks/>
            </p:cNvGrpSpPr>
            <p:nvPr/>
          </p:nvGrpSpPr>
          <p:grpSpPr bwMode="auto">
            <a:xfrm>
              <a:off x="3992" y="1028"/>
              <a:ext cx="557" cy="517"/>
              <a:chOff x="3992" y="1028"/>
              <a:chExt cx="557" cy="517"/>
            </a:xfrm>
          </p:grpSpPr>
          <p:sp>
            <p:nvSpPr>
              <p:cNvPr id="237625" name="Freeform 57"/>
              <p:cNvSpPr>
                <a:spLocks noChangeAspect="1"/>
              </p:cNvSpPr>
              <p:nvPr/>
            </p:nvSpPr>
            <p:spPr bwMode="auto">
              <a:xfrm>
                <a:off x="4203" y="1161"/>
                <a:ext cx="139" cy="84"/>
              </a:xfrm>
              <a:custGeom>
                <a:avLst/>
                <a:gdLst>
                  <a:gd name="T0" fmla="*/ 287 w 771"/>
                  <a:gd name="T1" fmla="*/ 27 h 464"/>
                  <a:gd name="T2" fmla="*/ 297 w 771"/>
                  <a:gd name="T3" fmla="*/ 37 h 464"/>
                  <a:gd name="T4" fmla="*/ 398 w 771"/>
                  <a:gd name="T5" fmla="*/ 48 h 464"/>
                  <a:gd name="T6" fmla="*/ 446 w 771"/>
                  <a:gd name="T7" fmla="*/ 4 h 464"/>
                  <a:gd name="T8" fmla="*/ 570 w 771"/>
                  <a:gd name="T9" fmla="*/ 0 h 464"/>
                  <a:gd name="T10" fmla="*/ 719 w 771"/>
                  <a:gd name="T11" fmla="*/ 134 h 464"/>
                  <a:gd name="T12" fmla="*/ 771 w 771"/>
                  <a:gd name="T13" fmla="*/ 220 h 464"/>
                  <a:gd name="T14" fmla="*/ 718 w 771"/>
                  <a:gd name="T15" fmla="*/ 324 h 464"/>
                  <a:gd name="T16" fmla="*/ 652 w 771"/>
                  <a:gd name="T17" fmla="*/ 371 h 464"/>
                  <a:gd name="T18" fmla="*/ 673 w 771"/>
                  <a:gd name="T19" fmla="*/ 438 h 464"/>
                  <a:gd name="T20" fmla="*/ 633 w 771"/>
                  <a:gd name="T21" fmla="*/ 464 h 464"/>
                  <a:gd name="T22" fmla="*/ 519 w 771"/>
                  <a:gd name="T23" fmla="*/ 365 h 464"/>
                  <a:gd name="T24" fmla="*/ 0 w 771"/>
                  <a:gd name="T25" fmla="*/ 360 h 464"/>
                  <a:gd name="T26" fmla="*/ 77 w 771"/>
                  <a:gd name="T27" fmla="*/ 279 h 464"/>
                  <a:gd name="T28" fmla="*/ 110 w 771"/>
                  <a:gd name="T29" fmla="*/ 291 h 464"/>
                  <a:gd name="T30" fmla="*/ 144 w 771"/>
                  <a:gd name="T31" fmla="*/ 292 h 464"/>
                  <a:gd name="T32" fmla="*/ 157 w 771"/>
                  <a:gd name="T33" fmla="*/ 261 h 464"/>
                  <a:gd name="T34" fmla="*/ 135 w 771"/>
                  <a:gd name="T35" fmla="*/ 130 h 464"/>
                  <a:gd name="T36" fmla="*/ 188 w 771"/>
                  <a:gd name="T37" fmla="*/ 128 h 464"/>
                  <a:gd name="T38" fmla="*/ 187 w 771"/>
                  <a:gd name="T39" fmla="*/ 82 h 464"/>
                  <a:gd name="T40" fmla="*/ 287 w 771"/>
                  <a:gd name="T41" fmla="*/ 27 h 4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71" h="464">
                    <a:moveTo>
                      <a:pt x="287" y="27"/>
                    </a:moveTo>
                    <a:lnTo>
                      <a:pt x="297" y="37"/>
                    </a:lnTo>
                    <a:lnTo>
                      <a:pt x="398" y="48"/>
                    </a:lnTo>
                    <a:lnTo>
                      <a:pt x="446" y="4"/>
                    </a:lnTo>
                    <a:lnTo>
                      <a:pt x="570" y="0"/>
                    </a:lnTo>
                    <a:lnTo>
                      <a:pt x="719" y="134"/>
                    </a:lnTo>
                    <a:lnTo>
                      <a:pt x="771" y="220"/>
                    </a:lnTo>
                    <a:lnTo>
                      <a:pt x="718" y="324"/>
                    </a:lnTo>
                    <a:lnTo>
                      <a:pt x="652" y="371"/>
                    </a:lnTo>
                    <a:lnTo>
                      <a:pt x="673" y="438"/>
                    </a:lnTo>
                    <a:lnTo>
                      <a:pt x="633" y="464"/>
                    </a:lnTo>
                    <a:lnTo>
                      <a:pt x="519" y="365"/>
                    </a:lnTo>
                    <a:lnTo>
                      <a:pt x="0" y="360"/>
                    </a:lnTo>
                    <a:lnTo>
                      <a:pt x="77" y="279"/>
                    </a:lnTo>
                    <a:lnTo>
                      <a:pt x="110" y="291"/>
                    </a:lnTo>
                    <a:lnTo>
                      <a:pt x="144" y="292"/>
                    </a:lnTo>
                    <a:lnTo>
                      <a:pt x="157" y="261"/>
                    </a:lnTo>
                    <a:lnTo>
                      <a:pt x="135" y="130"/>
                    </a:lnTo>
                    <a:lnTo>
                      <a:pt x="188" y="128"/>
                    </a:lnTo>
                    <a:lnTo>
                      <a:pt x="187" y="82"/>
                    </a:lnTo>
                    <a:lnTo>
                      <a:pt x="287" y="27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37626" name="Freeform 58"/>
              <p:cNvSpPr>
                <a:spLocks noChangeAspect="1"/>
              </p:cNvSpPr>
              <p:nvPr/>
            </p:nvSpPr>
            <p:spPr bwMode="auto">
              <a:xfrm>
                <a:off x="4135" y="1116"/>
                <a:ext cx="120" cy="110"/>
              </a:xfrm>
              <a:custGeom>
                <a:avLst/>
                <a:gdLst>
                  <a:gd name="T0" fmla="*/ 385 w 671"/>
                  <a:gd name="T1" fmla="*/ 0 h 607"/>
                  <a:gd name="T2" fmla="*/ 442 w 671"/>
                  <a:gd name="T3" fmla="*/ 80 h 607"/>
                  <a:gd name="T4" fmla="*/ 533 w 671"/>
                  <a:gd name="T5" fmla="*/ 80 h 607"/>
                  <a:gd name="T6" fmla="*/ 558 w 671"/>
                  <a:gd name="T7" fmla="*/ 101 h 607"/>
                  <a:gd name="T8" fmla="*/ 572 w 671"/>
                  <a:gd name="T9" fmla="*/ 139 h 607"/>
                  <a:gd name="T10" fmla="*/ 671 w 671"/>
                  <a:gd name="T11" fmla="*/ 274 h 607"/>
                  <a:gd name="T12" fmla="*/ 569 w 671"/>
                  <a:gd name="T13" fmla="*/ 328 h 607"/>
                  <a:gd name="T14" fmla="*/ 572 w 671"/>
                  <a:gd name="T15" fmla="*/ 375 h 607"/>
                  <a:gd name="T16" fmla="*/ 517 w 671"/>
                  <a:gd name="T17" fmla="*/ 379 h 607"/>
                  <a:gd name="T18" fmla="*/ 539 w 671"/>
                  <a:gd name="T19" fmla="*/ 506 h 607"/>
                  <a:gd name="T20" fmla="*/ 526 w 671"/>
                  <a:gd name="T21" fmla="*/ 539 h 607"/>
                  <a:gd name="T22" fmla="*/ 493 w 671"/>
                  <a:gd name="T23" fmla="*/ 539 h 607"/>
                  <a:gd name="T24" fmla="*/ 459 w 671"/>
                  <a:gd name="T25" fmla="*/ 526 h 607"/>
                  <a:gd name="T26" fmla="*/ 382 w 671"/>
                  <a:gd name="T27" fmla="*/ 607 h 607"/>
                  <a:gd name="T28" fmla="*/ 0 w 671"/>
                  <a:gd name="T29" fmla="*/ 607 h 607"/>
                  <a:gd name="T30" fmla="*/ 1 w 671"/>
                  <a:gd name="T31" fmla="*/ 581 h 607"/>
                  <a:gd name="T32" fmla="*/ 81 w 671"/>
                  <a:gd name="T33" fmla="*/ 556 h 607"/>
                  <a:gd name="T34" fmla="*/ 112 w 671"/>
                  <a:gd name="T35" fmla="*/ 439 h 607"/>
                  <a:gd name="T36" fmla="*/ 101 w 671"/>
                  <a:gd name="T37" fmla="*/ 387 h 607"/>
                  <a:gd name="T38" fmla="*/ 106 w 671"/>
                  <a:gd name="T39" fmla="*/ 325 h 607"/>
                  <a:gd name="T40" fmla="*/ 136 w 671"/>
                  <a:gd name="T41" fmla="*/ 274 h 607"/>
                  <a:gd name="T42" fmla="*/ 81 w 671"/>
                  <a:gd name="T43" fmla="*/ 199 h 607"/>
                  <a:gd name="T44" fmla="*/ 116 w 671"/>
                  <a:gd name="T45" fmla="*/ 134 h 607"/>
                  <a:gd name="T46" fmla="*/ 220 w 671"/>
                  <a:gd name="T47" fmla="*/ 86 h 607"/>
                  <a:gd name="T48" fmla="*/ 236 w 671"/>
                  <a:gd name="T49" fmla="*/ 104 h 607"/>
                  <a:gd name="T50" fmla="*/ 260 w 671"/>
                  <a:gd name="T51" fmla="*/ 108 h 607"/>
                  <a:gd name="T52" fmla="*/ 290 w 671"/>
                  <a:gd name="T53" fmla="*/ 67 h 607"/>
                  <a:gd name="T54" fmla="*/ 337 w 671"/>
                  <a:gd name="T55" fmla="*/ 63 h 607"/>
                  <a:gd name="T56" fmla="*/ 385 w 671"/>
                  <a:gd name="T57" fmla="*/ 0 h 6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71" h="607">
                    <a:moveTo>
                      <a:pt x="385" y="0"/>
                    </a:moveTo>
                    <a:lnTo>
                      <a:pt x="442" y="80"/>
                    </a:lnTo>
                    <a:lnTo>
                      <a:pt x="533" y="80"/>
                    </a:lnTo>
                    <a:lnTo>
                      <a:pt x="558" y="101"/>
                    </a:lnTo>
                    <a:lnTo>
                      <a:pt x="572" y="139"/>
                    </a:lnTo>
                    <a:lnTo>
                      <a:pt x="671" y="274"/>
                    </a:lnTo>
                    <a:lnTo>
                      <a:pt x="569" y="328"/>
                    </a:lnTo>
                    <a:lnTo>
                      <a:pt x="572" y="375"/>
                    </a:lnTo>
                    <a:lnTo>
                      <a:pt x="517" y="379"/>
                    </a:lnTo>
                    <a:lnTo>
                      <a:pt x="539" y="506"/>
                    </a:lnTo>
                    <a:lnTo>
                      <a:pt x="526" y="539"/>
                    </a:lnTo>
                    <a:lnTo>
                      <a:pt x="493" y="539"/>
                    </a:lnTo>
                    <a:lnTo>
                      <a:pt x="459" y="526"/>
                    </a:lnTo>
                    <a:lnTo>
                      <a:pt x="382" y="607"/>
                    </a:lnTo>
                    <a:lnTo>
                      <a:pt x="0" y="607"/>
                    </a:lnTo>
                    <a:lnTo>
                      <a:pt x="1" y="581"/>
                    </a:lnTo>
                    <a:lnTo>
                      <a:pt x="81" y="556"/>
                    </a:lnTo>
                    <a:lnTo>
                      <a:pt x="112" y="439"/>
                    </a:lnTo>
                    <a:lnTo>
                      <a:pt x="101" y="387"/>
                    </a:lnTo>
                    <a:lnTo>
                      <a:pt x="106" y="325"/>
                    </a:lnTo>
                    <a:lnTo>
                      <a:pt x="136" y="274"/>
                    </a:lnTo>
                    <a:lnTo>
                      <a:pt x="81" y="199"/>
                    </a:lnTo>
                    <a:lnTo>
                      <a:pt x="116" y="134"/>
                    </a:lnTo>
                    <a:lnTo>
                      <a:pt x="220" y="86"/>
                    </a:lnTo>
                    <a:lnTo>
                      <a:pt x="236" y="104"/>
                    </a:lnTo>
                    <a:lnTo>
                      <a:pt x="260" y="108"/>
                    </a:lnTo>
                    <a:lnTo>
                      <a:pt x="290" y="67"/>
                    </a:lnTo>
                    <a:lnTo>
                      <a:pt x="337" y="63"/>
                    </a:lnTo>
                    <a:lnTo>
                      <a:pt x="385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37627" name="Freeform 59"/>
              <p:cNvSpPr>
                <a:spLocks noChangeAspect="1"/>
              </p:cNvSpPr>
              <p:nvPr/>
            </p:nvSpPr>
            <p:spPr bwMode="auto">
              <a:xfrm>
                <a:off x="3992" y="1028"/>
                <a:ext cx="212" cy="236"/>
              </a:xfrm>
              <a:custGeom>
                <a:avLst/>
                <a:gdLst>
                  <a:gd name="T0" fmla="*/ 418 w 1177"/>
                  <a:gd name="T1" fmla="*/ 33 h 1308"/>
                  <a:gd name="T2" fmla="*/ 482 w 1177"/>
                  <a:gd name="T3" fmla="*/ 32 h 1308"/>
                  <a:gd name="T4" fmla="*/ 525 w 1177"/>
                  <a:gd name="T5" fmla="*/ 0 h 1308"/>
                  <a:gd name="T6" fmla="*/ 587 w 1177"/>
                  <a:gd name="T7" fmla="*/ 11 h 1308"/>
                  <a:gd name="T8" fmla="*/ 652 w 1177"/>
                  <a:gd name="T9" fmla="*/ 99 h 1308"/>
                  <a:gd name="T10" fmla="*/ 735 w 1177"/>
                  <a:gd name="T11" fmla="*/ 117 h 1308"/>
                  <a:gd name="T12" fmla="*/ 751 w 1177"/>
                  <a:gd name="T13" fmla="*/ 150 h 1308"/>
                  <a:gd name="T14" fmla="*/ 810 w 1177"/>
                  <a:gd name="T15" fmla="*/ 172 h 1308"/>
                  <a:gd name="T16" fmla="*/ 878 w 1177"/>
                  <a:gd name="T17" fmla="*/ 157 h 1308"/>
                  <a:gd name="T18" fmla="*/ 931 w 1177"/>
                  <a:gd name="T19" fmla="*/ 208 h 1308"/>
                  <a:gd name="T20" fmla="*/ 974 w 1177"/>
                  <a:gd name="T21" fmla="*/ 228 h 1308"/>
                  <a:gd name="T22" fmla="*/ 1039 w 1177"/>
                  <a:gd name="T23" fmla="*/ 304 h 1308"/>
                  <a:gd name="T24" fmla="*/ 1177 w 1177"/>
                  <a:gd name="T25" fmla="*/ 489 h 1308"/>
                  <a:gd name="T26" fmla="*/ 1128 w 1177"/>
                  <a:gd name="T27" fmla="*/ 551 h 1308"/>
                  <a:gd name="T28" fmla="*/ 1081 w 1177"/>
                  <a:gd name="T29" fmla="*/ 556 h 1308"/>
                  <a:gd name="T30" fmla="*/ 1050 w 1177"/>
                  <a:gd name="T31" fmla="*/ 596 h 1308"/>
                  <a:gd name="T32" fmla="*/ 1029 w 1177"/>
                  <a:gd name="T33" fmla="*/ 593 h 1308"/>
                  <a:gd name="T34" fmla="*/ 1011 w 1177"/>
                  <a:gd name="T35" fmla="*/ 574 h 1308"/>
                  <a:gd name="T36" fmla="*/ 967 w 1177"/>
                  <a:gd name="T37" fmla="*/ 598 h 1308"/>
                  <a:gd name="T38" fmla="*/ 908 w 1177"/>
                  <a:gd name="T39" fmla="*/ 621 h 1308"/>
                  <a:gd name="T40" fmla="*/ 872 w 1177"/>
                  <a:gd name="T41" fmla="*/ 687 h 1308"/>
                  <a:gd name="T42" fmla="*/ 926 w 1177"/>
                  <a:gd name="T43" fmla="*/ 761 h 1308"/>
                  <a:gd name="T44" fmla="*/ 897 w 1177"/>
                  <a:gd name="T45" fmla="*/ 813 h 1308"/>
                  <a:gd name="T46" fmla="*/ 892 w 1177"/>
                  <a:gd name="T47" fmla="*/ 872 h 1308"/>
                  <a:gd name="T48" fmla="*/ 903 w 1177"/>
                  <a:gd name="T49" fmla="*/ 926 h 1308"/>
                  <a:gd name="T50" fmla="*/ 871 w 1177"/>
                  <a:gd name="T51" fmla="*/ 1044 h 1308"/>
                  <a:gd name="T52" fmla="*/ 792 w 1177"/>
                  <a:gd name="T53" fmla="*/ 1069 h 1308"/>
                  <a:gd name="T54" fmla="*/ 790 w 1177"/>
                  <a:gd name="T55" fmla="*/ 1120 h 1308"/>
                  <a:gd name="T56" fmla="*/ 750 w 1177"/>
                  <a:gd name="T57" fmla="*/ 1162 h 1308"/>
                  <a:gd name="T58" fmla="*/ 708 w 1177"/>
                  <a:gd name="T59" fmla="*/ 1161 h 1308"/>
                  <a:gd name="T60" fmla="*/ 704 w 1177"/>
                  <a:gd name="T61" fmla="*/ 1308 h 1308"/>
                  <a:gd name="T62" fmla="*/ 488 w 1177"/>
                  <a:gd name="T63" fmla="*/ 1306 h 1308"/>
                  <a:gd name="T64" fmla="*/ 534 w 1177"/>
                  <a:gd name="T65" fmla="*/ 1229 h 1308"/>
                  <a:gd name="T66" fmla="*/ 627 w 1177"/>
                  <a:gd name="T67" fmla="*/ 1124 h 1308"/>
                  <a:gd name="T68" fmla="*/ 628 w 1177"/>
                  <a:gd name="T69" fmla="*/ 1055 h 1308"/>
                  <a:gd name="T70" fmla="*/ 330 w 1177"/>
                  <a:gd name="T71" fmla="*/ 845 h 1308"/>
                  <a:gd name="T72" fmla="*/ 319 w 1177"/>
                  <a:gd name="T73" fmla="*/ 815 h 1308"/>
                  <a:gd name="T74" fmla="*/ 206 w 1177"/>
                  <a:gd name="T75" fmla="*/ 738 h 1308"/>
                  <a:gd name="T76" fmla="*/ 183 w 1177"/>
                  <a:gd name="T77" fmla="*/ 739 h 1308"/>
                  <a:gd name="T78" fmla="*/ 147 w 1177"/>
                  <a:gd name="T79" fmla="*/ 733 h 1308"/>
                  <a:gd name="T80" fmla="*/ 94 w 1177"/>
                  <a:gd name="T81" fmla="*/ 648 h 1308"/>
                  <a:gd name="T82" fmla="*/ 92 w 1177"/>
                  <a:gd name="T83" fmla="*/ 607 h 1308"/>
                  <a:gd name="T84" fmla="*/ 63 w 1177"/>
                  <a:gd name="T85" fmla="*/ 585 h 1308"/>
                  <a:gd name="T86" fmla="*/ 59 w 1177"/>
                  <a:gd name="T87" fmla="*/ 485 h 1308"/>
                  <a:gd name="T88" fmla="*/ 27 w 1177"/>
                  <a:gd name="T89" fmla="*/ 471 h 1308"/>
                  <a:gd name="T90" fmla="*/ 50 w 1177"/>
                  <a:gd name="T91" fmla="*/ 411 h 1308"/>
                  <a:gd name="T92" fmla="*/ 0 w 1177"/>
                  <a:gd name="T93" fmla="*/ 348 h 1308"/>
                  <a:gd name="T94" fmla="*/ 10 w 1177"/>
                  <a:gd name="T95" fmla="*/ 283 h 1308"/>
                  <a:gd name="T96" fmla="*/ 54 w 1177"/>
                  <a:gd name="T97" fmla="*/ 228 h 1308"/>
                  <a:gd name="T98" fmla="*/ 36 w 1177"/>
                  <a:gd name="T99" fmla="*/ 103 h 1308"/>
                  <a:gd name="T100" fmla="*/ 161 w 1177"/>
                  <a:gd name="T101" fmla="*/ 86 h 1308"/>
                  <a:gd name="T102" fmla="*/ 197 w 1177"/>
                  <a:gd name="T103" fmla="*/ 124 h 1308"/>
                  <a:gd name="T104" fmla="*/ 367 w 1177"/>
                  <a:gd name="T105" fmla="*/ 103 h 1308"/>
                  <a:gd name="T106" fmla="*/ 382 w 1177"/>
                  <a:gd name="T107" fmla="*/ 57 h 1308"/>
                  <a:gd name="T108" fmla="*/ 418 w 1177"/>
                  <a:gd name="T109" fmla="*/ 33 h 1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77" h="1308">
                    <a:moveTo>
                      <a:pt x="418" y="33"/>
                    </a:moveTo>
                    <a:lnTo>
                      <a:pt x="482" y="32"/>
                    </a:lnTo>
                    <a:lnTo>
                      <a:pt x="525" y="0"/>
                    </a:lnTo>
                    <a:lnTo>
                      <a:pt x="587" y="11"/>
                    </a:lnTo>
                    <a:lnTo>
                      <a:pt x="652" y="99"/>
                    </a:lnTo>
                    <a:lnTo>
                      <a:pt x="735" y="117"/>
                    </a:lnTo>
                    <a:lnTo>
                      <a:pt x="751" y="150"/>
                    </a:lnTo>
                    <a:lnTo>
                      <a:pt x="810" y="172"/>
                    </a:lnTo>
                    <a:lnTo>
                      <a:pt x="878" y="157"/>
                    </a:lnTo>
                    <a:lnTo>
                      <a:pt x="931" y="208"/>
                    </a:lnTo>
                    <a:lnTo>
                      <a:pt x="974" y="228"/>
                    </a:lnTo>
                    <a:lnTo>
                      <a:pt x="1039" y="304"/>
                    </a:lnTo>
                    <a:lnTo>
                      <a:pt x="1177" y="489"/>
                    </a:lnTo>
                    <a:lnTo>
                      <a:pt x="1128" y="551"/>
                    </a:lnTo>
                    <a:lnTo>
                      <a:pt x="1081" y="556"/>
                    </a:lnTo>
                    <a:lnTo>
                      <a:pt x="1050" y="596"/>
                    </a:lnTo>
                    <a:lnTo>
                      <a:pt x="1029" y="593"/>
                    </a:lnTo>
                    <a:lnTo>
                      <a:pt x="1011" y="574"/>
                    </a:lnTo>
                    <a:lnTo>
                      <a:pt x="967" y="598"/>
                    </a:lnTo>
                    <a:lnTo>
                      <a:pt x="908" y="621"/>
                    </a:lnTo>
                    <a:lnTo>
                      <a:pt x="872" y="687"/>
                    </a:lnTo>
                    <a:lnTo>
                      <a:pt x="926" y="761"/>
                    </a:lnTo>
                    <a:lnTo>
                      <a:pt x="897" y="813"/>
                    </a:lnTo>
                    <a:lnTo>
                      <a:pt x="892" y="872"/>
                    </a:lnTo>
                    <a:lnTo>
                      <a:pt x="903" y="926"/>
                    </a:lnTo>
                    <a:lnTo>
                      <a:pt x="871" y="1044"/>
                    </a:lnTo>
                    <a:lnTo>
                      <a:pt x="792" y="1069"/>
                    </a:lnTo>
                    <a:lnTo>
                      <a:pt x="790" y="1120"/>
                    </a:lnTo>
                    <a:lnTo>
                      <a:pt x="750" y="1162"/>
                    </a:lnTo>
                    <a:lnTo>
                      <a:pt x="708" y="1161"/>
                    </a:lnTo>
                    <a:lnTo>
                      <a:pt x="704" y="1308"/>
                    </a:lnTo>
                    <a:lnTo>
                      <a:pt x="488" y="1306"/>
                    </a:lnTo>
                    <a:lnTo>
                      <a:pt x="534" y="1229"/>
                    </a:lnTo>
                    <a:lnTo>
                      <a:pt x="627" y="1124"/>
                    </a:lnTo>
                    <a:lnTo>
                      <a:pt x="628" y="1055"/>
                    </a:lnTo>
                    <a:lnTo>
                      <a:pt x="330" y="845"/>
                    </a:lnTo>
                    <a:lnTo>
                      <a:pt x="319" y="815"/>
                    </a:lnTo>
                    <a:lnTo>
                      <a:pt x="206" y="738"/>
                    </a:lnTo>
                    <a:lnTo>
                      <a:pt x="183" y="739"/>
                    </a:lnTo>
                    <a:lnTo>
                      <a:pt x="147" y="733"/>
                    </a:lnTo>
                    <a:lnTo>
                      <a:pt x="94" y="648"/>
                    </a:lnTo>
                    <a:lnTo>
                      <a:pt x="92" y="607"/>
                    </a:lnTo>
                    <a:lnTo>
                      <a:pt x="63" y="585"/>
                    </a:lnTo>
                    <a:lnTo>
                      <a:pt x="59" y="485"/>
                    </a:lnTo>
                    <a:lnTo>
                      <a:pt x="27" y="471"/>
                    </a:lnTo>
                    <a:lnTo>
                      <a:pt x="50" y="411"/>
                    </a:lnTo>
                    <a:lnTo>
                      <a:pt x="0" y="348"/>
                    </a:lnTo>
                    <a:lnTo>
                      <a:pt x="10" y="283"/>
                    </a:lnTo>
                    <a:lnTo>
                      <a:pt x="54" y="228"/>
                    </a:lnTo>
                    <a:lnTo>
                      <a:pt x="36" y="103"/>
                    </a:lnTo>
                    <a:lnTo>
                      <a:pt x="161" y="86"/>
                    </a:lnTo>
                    <a:lnTo>
                      <a:pt x="197" y="124"/>
                    </a:lnTo>
                    <a:lnTo>
                      <a:pt x="367" y="103"/>
                    </a:lnTo>
                    <a:lnTo>
                      <a:pt x="382" y="57"/>
                    </a:lnTo>
                    <a:lnTo>
                      <a:pt x="418" y="3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37628" name="Freeform 60"/>
              <p:cNvSpPr>
                <a:spLocks noChangeAspect="1"/>
              </p:cNvSpPr>
              <p:nvPr/>
            </p:nvSpPr>
            <p:spPr bwMode="auto">
              <a:xfrm>
                <a:off x="4303" y="1246"/>
                <a:ext cx="246" cy="258"/>
              </a:xfrm>
              <a:custGeom>
                <a:avLst/>
                <a:gdLst>
                  <a:gd name="T0" fmla="*/ 622 w 1362"/>
                  <a:gd name="T1" fmla="*/ 0 h 1427"/>
                  <a:gd name="T2" fmla="*/ 787 w 1362"/>
                  <a:gd name="T3" fmla="*/ 211 h 1427"/>
                  <a:gd name="T4" fmla="*/ 990 w 1362"/>
                  <a:gd name="T5" fmla="*/ 302 h 1427"/>
                  <a:gd name="T6" fmla="*/ 1020 w 1362"/>
                  <a:gd name="T7" fmla="*/ 353 h 1427"/>
                  <a:gd name="T8" fmla="*/ 1172 w 1362"/>
                  <a:gd name="T9" fmla="*/ 454 h 1427"/>
                  <a:gd name="T10" fmla="*/ 1325 w 1362"/>
                  <a:gd name="T11" fmla="*/ 453 h 1427"/>
                  <a:gd name="T12" fmla="*/ 1362 w 1362"/>
                  <a:gd name="T13" fmla="*/ 471 h 1427"/>
                  <a:gd name="T14" fmla="*/ 1332 w 1362"/>
                  <a:gd name="T15" fmla="*/ 505 h 1427"/>
                  <a:gd name="T16" fmla="*/ 1257 w 1362"/>
                  <a:gd name="T17" fmla="*/ 506 h 1427"/>
                  <a:gd name="T18" fmla="*/ 1261 w 1362"/>
                  <a:gd name="T19" fmla="*/ 554 h 1427"/>
                  <a:gd name="T20" fmla="*/ 1314 w 1362"/>
                  <a:gd name="T21" fmla="*/ 604 h 1427"/>
                  <a:gd name="T22" fmla="*/ 1310 w 1362"/>
                  <a:gd name="T23" fmla="*/ 645 h 1427"/>
                  <a:gd name="T24" fmla="*/ 1203 w 1362"/>
                  <a:gd name="T25" fmla="*/ 818 h 1427"/>
                  <a:gd name="T26" fmla="*/ 1174 w 1362"/>
                  <a:gd name="T27" fmla="*/ 833 h 1427"/>
                  <a:gd name="T28" fmla="*/ 1180 w 1362"/>
                  <a:gd name="T29" fmla="*/ 918 h 1427"/>
                  <a:gd name="T30" fmla="*/ 1113 w 1362"/>
                  <a:gd name="T31" fmla="*/ 943 h 1427"/>
                  <a:gd name="T32" fmla="*/ 1113 w 1362"/>
                  <a:gd name="T33" fmla="*/ 958 h 1427"/>
                  <a:gd name="T34" fmla="*/ 1043 w 1362"/>
                  <a:gd name="T35" fmla="*/ 954 h 1427"/>
                  <a:gd name="T36" fmla="*/ 1034 w 1362"/>
                  <a:gd name="T37" fmla="*/ 986 h 1427"/>
                  <a:gd name="T38" fmla="*/ 971 w 1362"/>
                  <a:gd name="T39" fmla="*/ 1054 h 1427"/>
                  <a:gd name="T40" fmla="*/ 943 w 1362"/>
                  <a:gd name="T41" fmla="*/ 1059 h 1427"/>
                  <a:gd name="T42" fmla="*/ 860 w 1362"/>
                  <a:gd name="T43" fmla="*/ 1233 h 1427"/>
                  <a:gd name="T44" fmla="*/ 808 w 1362"/>
                  <a:gd name="T45" fmla="*/ 1226 h 1427"/>
                  <a:gd name="T46" fmla="*/ 712 w 1362"/>
                  <a:gd name="T47" fmla="*/ 1336 h 1427"/>
                  <a:gd name="T48" fmla="*/ 663 w 1362"/>
                  <a:gd name="T49" fmla="*/ 1346 h 1427"/>
                  <a:gd name="T50" fmla="*/ 649 w 1362"/>
                  <a:gd name="T51" fmla="*/ 1328 h 1427"/>
                  <a:gd name="T52" fmla="*/ 607 w 1362"/>
                  <a:gd name="T53" fmla="*/ 1339 h 1427"/>
                  <a:gd name="T54" fmla="*/ 511 w 1362"/>
                  <a:gd name="T55" fmla="*/ 1427 h 1427"/>
                  <a:gd name="T56" fmla="*/ 412 w 1362"/>
                  <a:gd name="T57" fmla="*/ 1354 h 1427"/>
                  <a:gd name="T58" fmla="*/ 187 w 1362"/>
                  <a:gd name="T59" fmla="*/ 1277 h 1427"/>
                  <a:gd name="T60" fmla="*/ 125 w 1362"/>
                  <a:gd name="T61" fmla="*/ 1210 h 1427"/>
                  <a:gd name="T62" fmla="*/ 135 w 1362"/>
                  <a:gd name="T63" fmla="*/ 1178 h 1427"/>
                  <a:gd name="T64" fmla="*/ 113 w 1362"/>
                  <a:gd name="T65" fmla="*/ 1134 h 1427"/>
                  <a:gd name="T66" fmla="*/ 83 w 1362"/>
                  <a:gd name="T67" fmla="*/ 1127 h 1427"/>
                  <a:gd name="T68" fmla="*/ 66 w 1362"/>
                  <a:gd name="T69" fmla="*/ 1104 h 1427"/>
                  <a:gd name="T70" fmla="*/ 66 w 1362"/>
                  <a:gd name="T71" fmla="*/ 1063 h 1427"/>
                  <a:gd name="T72" fmla="*/ 0 w 1362"/>
                  <a:gd name="T73" fmla="*/ 945 h 1427"/>
                  <a:gd name="T74" fmla="*/ 74 w 1362"/>
                  <a:gd name="T75" fmla="*/ 857 h 1427"/>
                  <a:gd name="T76" fmla="*/ 69 w 1362"/>
                  <a:gd name="T77" fmla="*/ 752 h 1427"/>
                  <a:gd name="T78" fmla="*/ 133 w 1362"/>
                  <a:gd name="T79" fmla="*/ 728 h 1427"/>
                  <a:gd name="T80" fmla="*/ 151 w 1362"/>
                  <a:gd name="T81" fmla="*/ 590 h 1427"/>
                  <a:gd name="T82" fmla="*/ 125 w 1362"/>
                  <a:gd name="T83" fmla="*/ 535 h 1427"/>
                  <a:gd name="T84" fmla="*/ 203 w 1362"/>
                  <a:gd name="T85" fmla="*/ 439 h 1427"/>
                  <a:gd name="T86" fmla="*/ 250 w 1362"/>
                  <a:gd name="T87" fmla="*/ 439 h 1427"/>
                  <a:gd name="T88" fmla="*/ 271 w 1362"/>
                  <a:gd name="T89" fmla="*/ 406 h 1427"/>
                  <a:gd name="T90" fmla="*/ 353 w 1362"/>
                  <a:gd name="T91" fmla="*/ 439 h 1427"/>
                  <a:gd name="T92" fmla="*/ 393 w 1362"/>
                  <a:gd name="T93" fmla="*/ 439 h 1427"/>
                  <a:gd name="T94" fmla="*/ 540 w 1362"/>
                  <a:gd name="T95" fmla="*/ 127 h 1427"/>
                  <a:gd name="T96" fmla="*/ 622 w 1362"/>
                  <a:gd name="T97" fmla="*/ 0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362" h="1427">
                    <a:moveTo>
                      <a:pt x="622" y="0"/>
                    </a:moveTo>
                    <a:lnTo>
                      <a:pt x="787" y="211"/>
                    </a:lnTo>
                    <a:lnTo>
                      <a:pt x="990" y="302"/>
                    </a:lnTo>
                    <a:lnTo>
                      <a:pt x="1020" y="353"/>
                    </a:lnTo>
                    <a:lnTo>
                      <a:pt x="1172" y="454"/>
                    </a:lnTo>
                    <a:lnTo>
                      <a:pt x="1325" y="453"/>
                    </a:lnTo>
                    <a:lnTo>
                      <a:pt x="1362" y="471"/>
                    </a:lnTo>
                    <a:lnTo>
                      <a:pt x="1332" y="505"/>
                    </a:lnTo>
                    <a:lnTo>
                      <a:pt x="1257" y="506"/>
                    </a:lnTo>
                    <a:lnTo>
                      <a:pt x="1261" y="554"/>
                    </a:lnTo>
                    <a:lnTo>
                      <a:pt x="1314" y="604"/>
                    </a:lnTo>
                    <a:lnTo>
                      <a:pt x="1310" y="645"/>
                    </a:lnTo>
                    <a:lnTo>
                      <a:pt x="1203" y="818"/>
                    </a:lnTo>
                    <a:lnTo>
                      <a:pt x="1174" y="833"/>
                    </a:lnTo>
                    <a:lnTo>
                      <a:pt x="1180" y="918"/>
                    </a:lnTo>
                    <a:lnTo>
                      <a:pt x="1113" y="943"/>
                    </a:lnTo>
                    <a:lnTo>
                      <a:pt x="1113" y="958"/>
                    </a:lnTo>
                    <a:lnTo>
                      <a:pt x="1043" y="954"/>
                    </a:lnTo>
                    <a:lnTo>
                      <a:pt x="1034" y="986"/>
                    </a:lnTo>
                    <a:lnTo>
                      <a:pt x="971" y="1054"/>
                    </a:lnTo>
                    <a:lnTo>
                      <a:pt x="943" y="1059"/>
                    </a:lnTo>
                    <a:lnTo>
                      <a:pt x="860" y="1233"/>
                    </a:lnTo>
                    <a:lnTo>
                      <a:pt x="808" y="1226"/>
                    </a:lnTo>
                    <a:lnTo>
                      <a:pt x="712" y="1336"/>
                    </a:lnTo>
                    <a:lnTo>
                      <a:pt x="663" y="1346"/>
                    </a:lnTo>
                    <a:lnTo>
                      <a:pt x="649" y="1328"/>
                    </a:lnTo>
                    <a:lnTo>
                      <a:pt x="607" y="1339"/>
                    </a:lnTo>
                    <a:lnTo>
                      <a:pt x="511" y="1427"/>
                    </a:lnTo>
                    <a:lnTo>
                      <a:pt x="412" y="1354"/>
                    </a:lnTo>
                    <a:lnTo>
                      <a:pt x="187" y="1277"/>
                    </a:lnTo>
                    <a:lnTo>
                      <a:pt x="125" y="1210"/>
                    </a:lnTo>
                    <a:lnTo>
                      <a:pt x="135" y="1178"/>
                    </a:lnTo>
                    <a:lnTo>
                      <a:pt x="113" y="1134"/>
                    </a:lnTo>
                    <a:lnTo>
                      <a:pt x="83" y="1127"/>
                    </a:lnTo>
                    <a:lnTo>
                      <a:pt x="66" y="1104"/>
                    </a:lnTo>
                    <a:lnTo>
                      <a:pt x="66" y="1063"/>
                    </a:lnTo>
                    <a:lnTo>
                      <a:pt x="0" y="945"/>
                    </a:lnTo>
                    <a:lnTo>
                      <a:pt x="74" y="857"/>
                    </a:lnTo>
                    <a:lnTo>
                      <a:pt x="69" y="752"/>
                    </a:lnTo>
                    <a:lnTo>
                      <a:pt x="133" y="728"/>
                    </a:lnTo>
                    <a:lnTo>
                      <a:pt x="151" y="590"/>
                    </a:lnTo>
                    <a:lnTo>
                      <a:pt x="125" y="535"/>
                    </a:lnTo>
                    <a:lnTo>
                      <a:pt x="203" y="439"/>
                    </a:lnTo>
                    <a:lnTo>
                      <a:pt x="250" y="439"/>
                    </a:lnTo>
                    <a:lnTo>
                      <a:pt x="271" y="406"/>
                    </a:lnTo>
                    <a:lnTo>
                      <a:pt x="353" y="439"/>
                    </a:lnTo>
                    <a:lnTo>
                      <a:pt x="393" y="439"/>
                    </a:lnTo>
                    <a:lnTo>
                      <a:pt x="540" y="127"/>
                    </a:lnTo>
                    <a:lnTo>
                      <a:pt x="622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37629" name="Freeform 61"/>
              <p:cNvSpPr>
                <a:spLocks noChangeAspect="1"/>
              </p:cNvSpPr>
              <p:nvPr/>
            </p:nvSpPr>
            <p:spPr bwMode="auto">
              <a:xfrm>
                <a:off x="4119" y="1200"/>
                <a:ext cx="296" cy="143"/>
              </a:xfrm>
              <a:custGeom>
                <a:avLst/>
                <a:gdLst>
                  <a:gd name="T0" fmla="*/ 1238 w 1642"/>
                  <a:gd name="T1" fmla="*/ 0 h 794"/>
                  <a:gd name="T2" fmla="*/ 1330 w 1642"/>
                  <a:gd name="T3" fmla="*/ 140 h 794"/>
                  <a:gd name="T4" fmla="*/ 1406 w 1642"/>
                  <a:gd name="T5" fmla="*/ 147 h 794"/>
                  <a:gd name="T6" fmla="*/ 1500 w 1642"/>
                  <a:gd name="T7" fmla="*/ 243 h 794"/>
                  <a:gd name="T8" fmla="*/ 1642 w 1642"/>
                  <a:gd name="T9" fmla="*/ 257 h 794"/>
                  <a:gd name="T10" fmla="*/ 1561 w 1642"/>
                  <a:gd name="T11" fmla="*/ 382 h 794"/>
                  <a:gd name="T12" fmla="*/ 1410 w 1642"/>
                  <a:gd name="T13" fmla="*/ 698 h 794"/>
                  <a:gd name="T14" fmla="*/ 1376 w 1642"/>
                  <a:gd name="T15" fmla="*/ 698 h 794"/>
                  <a:gd name="T16" fmla="*/ 1292 w 1642"/>
                  <a:gd name="T17" fmla="*/ 664 h 794"/>
                  <a:gd name="T18" fmla="*/ 1270 w 1642"/>
                  <a:gd name="T19" fmla="*/ 696 h 794"/>
                  <a:gd name="T20" fmla="*/ 1223 w 1642"/>
                  <a:gd name="T21" fmla="*/ 698 h 794"/>
                  <a:gd name="T22" fmla="*/ 1145 w 1642"/>
                  <a:gd name="T23" fmla="*/ 794 h 794"/>
                  <a:gd name="T24" fmla="*/ 1064 w 1642"/>
                  <a:gd name="T25" fmla="*/ 734 h 794"/>
                  <a:gd name="T26" fmla="*/ 1021 w 1642"/>
                  <a:gd name="T27" fmla="*/ 713 h 794"/>
                  <a:gd name="T28" fmla="*/ 724 w 1642"/>
                  <a:gd name="T29" fmla="*/ 744 h 794"/>
                  <a:gd name="T30" fmla="*/ 600 w 1642"/>
                  <a:gd name="T31" fmla="*/ 748 h 794"/>
                  <a:gd name="T32" fmla="*/ 597 w 1642"/>
                  <a:gd name="T33" fmla="*/ 762 h 794"/>
                  <a:gd name="T34" fmla="*/ 514 w 1642"/>
                  <a:gd name="T35" fmla="*/ 768 h 794"/>
                  <a:gd name="T36" fmla="*/ 500 w 1642"/>
                  <a:gd name="T37" fmla="*/ 747 h 794"/>
                  <a:gd name="T38" fmla="*/ 306 w 1642"/>
                  <a:gd name="T39" fmla="*/ 728 h 794"/>
                  <a:gd name="T40" fmla="*/ 267 w 1642"/>
                  <a:gd name="T41" fmla="*/ 625 h 794"/>
                  <a:gd name="T42" fmla="*/ 299 w 1642"/>
                  <a:gd name="T43" fmla="*/ 496 h 794"/>
                  <a:gd name="T44" fmla="*/ 303 w 1642"/>
                  <a:gd name="T45" fmla="*/ 471 h 794"/>
                  <a:gd name="T46" fmla="*/ 224 w 1642"/>
                  <a:gd name="T47" fmla="*/ 387 h 794"/>
                  <a:gd name="T48" fmla="*/ 0 w 1642"/>
                  <a:gd name="T49" fmla="*/ 356 h 794"/>
                  <a:gd name="T50" fmla="*/ 4 w 1642"/>
                  <a:gd name="T51" fmla="*/ 210 h 794"/>
                  <a:gd name="T52" fmla="*/ 46 w 1642"/>
                  <a:gd name="T53" fmla="*/ 210 h 794"/>
                  <a:gd name="T54" fmla="*/ 86 w 1642"/>
                  <a:gd name="T55" fmla="*/ 169 h 794"/>
                  <a:gd name="T56" fmla="*/ 87 w 1642"/>
                  <a:gd name="T57" fmla="*/ 143 h 794"/>
                  <a:gd name="T58" fmla="*/ 689 w 1642"/>
                  <a:gd name="T59" fmla="*/ 145 h 794"/>
                  <a:gd name="T60" fmla="*/ 985 w 1642"/>
                  <a:gd name="T61" fmla="*/ 148 h 794"/>
                  <a:gd name="T62" fmla="*/ 1102 w 1642"/>
                  <a:gd name="T63" fmla="*/ 248 h 794"/>
                  <a:gd name="T64" fmla="*/ 1142 w 1642"/>
                  <a:gd name="T65" fmla="*/ 222 h 794"/>
                  <a:gd name="T66" fmla="*/ 1121 w 1642"/>
                  <a:gd name="T67" fmla="*/ 154 h 794"/>
                  <a:gd name="T68" fmla="*/ 1186 w 1642"/>
                  <a:gd name="T69" fmla="*/ 110 h 794"/>
                  <a:gd name="T70" fmla="*/ 1238 w 1642"/>
                  <a:gd name="T71" fmla="*/ 0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42" h="794">
                    <a:moveTo>
                      <a:pt x="1238" y="0"/>
                    </a:moveTo>
                    <a:lnTo>
                      <a:pt x="1330" y="140"/>
                    </a:lnTo>
                    <a:lnTo>
                      <a:pt x="1406" y="147"/>
                    </a:lnTo>
                    <a:lnTo>
                      <a:pt x="1500" y="243"/>
                    </a:lnTo>
                    <a:lnTo>
                      <a:pt x="1642" y="257"/>
                    </a:lnTo>
                    <a:lnTo>
                      <a:pt x="1561" y="382"/>
                    </a:lnTo>
                    <a:lnTo>
                      <a:pt x="1410" y="698"/>
                    </a:lnTo>
                    <a:lnTo>
                      <a:pt x="1376" y="698"/>
                    </a:lnTo>
                    <a:lnTo>
                      <a:pt x="1292" y="664"/>
                    </a:lnTo>
                    <a:lnTo>
                      <a:pt x="1270" y="696"/>
                    </a:lnTo>
                    <a:lnTo>
                      <a:pt x="1223" y="698"/>
                    </a:lnTo>
                    <a:lnTo>
                      <a:pt x="1145" y="794"/>
                    </a:lnTo>
                    <a:lnTo>
                      <a:pt x="1064" y="734"/>
                    </a:lnTo>
                    <a:lnTo>
                      <a:pt x="1021" y="713"/>
                    </a:lnTo>
                    <a:lnTo>
                      <a:pt x="724" y="744"/>
                    </a:lnTo>
                    <a:lnTo>
                      <a:pt x="600" y="748"/>
                    </a:lnTo>
                    <a:lnTo>
                      <a:pt x="597" y="762"/>
                    </a:lnTo>
                    <a:lnTo>
                      <a:pt x="514" y="768"/>
                    </a:lnTo>
                    <a:lnTo>
                      <a:pt x="500" y="747"/>
                    </a:lnTo>
                    <a:lnTo>
                      <a:pt x="306" y="728"/>
                    </a:lnTo>
                    <a:lnTo>
                      <a:pt x="267" y="625"/>
                    </a:lnTo>
                    <a:lnTo>
                      <a:pt x="299" y="496"/>
                    </a:lnTo>
                    <a:lnTo>
                      <a:pt x="303" y="471"/>
                    </a:lnTo>
                    <a:lnTo>
                      <a:pt x="224" y="387"/>
                    </a:lnTo>
                    <a:lnTo>
                      <a:pt x="0" y="356"/>
                    </a:lnTo>
                    <a:lnTo>
                      <a:pt x="4" y="210"/>
                    </a:lnTo>
                    <a:lnTo>
                      <a:pt x="46" y="210"/>
                    </a:lnTo>
                    <a:lnTo>
                      <a:pt x="86" y="169"/>
                    </a:lnTo>
                    <a:lnTo>
                      <a:pt x="87" y="143"/>
                    </a:lnTo>
                    <a:lnTo>
                      <a:pt x="689" y="145"/>
                    </a:lnTo>
                    <a:lnTo>
                      <a:pt x="985" y="148"/>
                    </a:lnTo>
                    <a:lnTo>
                      <a:pt x="1102" y="248"/>
                    </a:lnTo>
                    <a:lnTo>
                      <a:pt x="1142" y="222"/>
                    </a:lnTo>
                    <a:lnTo>
                      <a:pt x="1121" y="154"/>
                    </a:lnTo>
                    <a:lnTo>
                      <a:pt x="1186" y="110"/>
                    </a:lnTo>
                    <a:lnTo>
                      <a:pt x="1238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37630" name="Freeform 62"/>
              <p:cNvSpPr>
                <a:spLocks noChangeAspect="1"/>
              </p:cNvSpPr>
              <p:nvPr/>
            </p:nvSpPr>
            <p:spPr bwMode="auto">
              <a:xfrm>
                <a:off x="4045" y="1328"/>
                <a:ext cx="292" cy="217"/>
              </a:xfrm>
              <a:custGeom>
                <a:avLst/>
                <a:gdLst>
                  <a:gd name="T0" fmla="*/ 718 w 1620"/>
                  <a:gd name="T1" fmla="*/ 14 h 1199"/>
                  <a:gd name="T2" fmla="*/ 911 w 1620"/>
                  <a:gd name="T3" fmla="*/ 37 h 1199"/>
                  <a:gd name="T4" fmla="*/ 927 w 1620"/>
                  <a:gd name="T5" fmla="*/ 59 h 1199"/>
                  <a:gd name="T6" fmla="*/ 1008 w 1620"/>
                  <a:gd name="T7" fmla="*/ 53 h 1199"/>
                  <a:gd name="T8" fmla="*/ 1011 w 1620"/>
                  <a:gd name="T9" fmla="*/ 37 h 1199"/>
                  <a:gd name="T10" fmla="*/ 1145 w 1620"/>
                  <a:gd name="T11" fmla="*/ 29 h 1199"/>
                  <a:gd name="T12" fmla="*/ 1428 w 1620"/>
                  <a:gd name="T13" fmla="*/ 0 h 1199"/>
                  <a:gd name="T14" fmla="*/ 1473 w 1620"/>
                  <a:gd name="T15" fmla="*/ 23 h 1199"/>
                  <a:gd name="T16" fmla="*/ 1555 w 1620"/>
                  <a:gd name="T17" fmla="*/ 82 h 1199"/>
                  <a:gd name="T18" fmla="*/ 1585 w 1620"/>
                  <a:gd name="T19" fmla="*/ 137 h 1199"/>
                  <a:gd name="T20" fmla="*/ 1565 w 1620"/>
                  <a:gd name="T21" fmla="*/ 272 h 1199"/>
                  <a:gd name="T22" fmla="*/ 1501 w 1620"/>
                  <a:gd name="T23" fmla="*/ 297 h 1199"/>
                  <a:gd name="T24" fmla="*/ 1505 w 1620"/>
                  <a:gd name="T25" fmla="*/ 403 h 1199"/>
                  <a:gd name="T26" fmla="*/ 1432 w 1620"/>
                  <a:gd name="T27" fmla="*/ 493 h 1199"/>
                  <a:gd name="T28" fmla="*/ 1497 w 1620"/>
                  <a:gd name="T29" fmla="*/ 604 h 1199"/>
                  <a:gd name="T30" fmla="*/ 1499 w 1620"/>
                  <a:gd name="T31" fmla="*/ 653 h 1199"/>
                  <a:gd name="T32" fmla="*/ 1517 w 1620"/>
                  <a:gd name="T33" fmla="*/ 679 h 1199"/>
                  <a:gd name="T34" fmla="*/ 1541 w 1620"/>
                  <a:gd name="T35" fmla="*/ 679 h 1199"/>
                  <a:gd name="T36" fmla="*/ 1567 w 1620"/>
                  <a:gd name="T37" fmla="*/ 723 h 1199"/>
                  <a:gd name="T38" fmla="*/ 1559 w 1620"/>
                  <a:gd name="T39" fmla="*/ 755 h 1199"/>
                  <a:gd name="T40" fmla="*/ 1620 w 1620"/>
                  <a:gd name="T41" fmla="*/ 823 h 1199"/>
                  <a:gd name="T42" fmla="*/ 1442 w 1620"/>
                  <a:gd name="T43" fmla="*/ 964 h 1199"/>
                  <a:gd name="T44" fmla="*/ 1334 w 1620"/>
                  <a:gd name="T45" fmla="*/ 1199 h 1199"/>
                  <a:gd name="T46" fmla="*/ 976 w 1620"/>
                  <a:gd name="T47" fmla="*/ 1176 h 1199"/>
                  <a:gd name="T48" fmla="*/ 752 w 1620"/>
                  <a:gd name="T49" fmla="*/ 1142 h 1199"/>
                  <a:gd name="T50" fmla="*/ 788 w 1620"/>
                  <a:gd name="T51" fmla="*/ 1060 h 1199"/>
                  <a:gd name="T52" fmla="*/ 786 w 1620"/>
                  <a:gd name="T53" fmla="*/ 1029 h 1199"/>
                  <a:gd name="T54" fmla="*/ 814 w 1620"/>
                  <a:gd name="T55" fmla="*/ 995 h 1199"/>
                  <a:gd name="T56" fmla="*/ 796 w 1620"/>
                  <a:gd name="T57" fmla="*/ 968 h 1199"/>
                  <a:gd name="T58" fmla="*/ 824 w 1620"/>
                  <a:gd name="T59" fmla="*/ 937 h 1199"/>
                  <a:gd name="T60" fmla="*/ 784 w 1620"/>
                  <a:gd name="T61" fmla="*/ 902 h 1199"/>
                  <a:gd name="T62" fmla="*/ 812 w 1620"/>
                  <a:gd name="T63" fmla="*/ 839 h 1199"/>
                  <a:gd name="T64" fmla="*/ 802 w 1620"/>
                  <a:gd name="T65" fmla="*/ 782 h 1199"/>
                  <a:gd name="T66" fmla="*/ 722 w 1620"/>
                  <a:gd name="T67" fmla="*/ 685 h 1199"/>
                  <a:gd name="T68" fmla="*/ 724 w 1620"/>
                  <a:gd name="T69" fmla="*/ 659 h 1199"/>
                  <a:gd name="T70" fmla="*/ 752 w 1620"/>
                  <a:gd name="T71" fmla="*/ 616 h 1199"/>
                  <a:gd name="T72" fmla="*/ 702 w 1620"/>
                  <a:gd name="T73" fmla="*/ 576 h 1199"/>
                  <a:gd name="T74" fmla="*/ 522 w 1620"/>
                  <a:gd name="T75" fmla="*/ 739 h 1199"/>
                  <a:gd name="T76" fmla="*/ 438 w 1620"/>
                  <a:gd name="T77" fmla="*/ 753 h 1199"/>
                  <a:gd name="T78" fmla="*/ 419 w 1620"/>
                  <a:gd name="T79" fmla="*/ 788 h 1199"/>
                  <a:gd name="T80" fmla="*/ 397 w 1620"/>
                  <a:gd name="T81" fmla="*/ 784 h 1199"/>
                  <a:gd name="T82" fmla="*/ 278 w 1620"/>
                  <a:gd name="T83" fmla="*/ 479 h 1199"/>
                  <a:gd name="T84" fmla="*/ 55 w 1620"/>
                  <a:gd name="T85" fmla="*/ 457 h 1199"/>
                  <a:gd name="T86" fmla="*/ 13 w 1620"/>
                  <a:gd name="T87" fmla="*/ 409 h 1199"/>
                  <a:gd name="T88" fmla="*/ 0 w 1620"/>
                  <a:gd name="T89" fmla="*/ 309 h 1199"/>
                  <a:gd name="T90" fmla="*/ 118 w 1620"/>
                  <a:gd name="T91" fmla="*/ 282 h 1199"/>
                  <a:gd name="T92" fmla="*/ 118 w 1620"/>
                  <a:gd name="T93" fmla="*/ 252 h 1199"/>
                  <a:gd name="T94" fmla="*/ 178 w 1620"/>
                  <a:gd name="T95" fmla="*/ 252 h 1199"/>
                  <a:gd name="T96" fmla="*/ 186 w 1620"/>
                  <a:gd name="T97" fmla="*/ 264 h 1199"/>
                  <a:gd name="T98" fmla="*/ 219 w 1620"/>
                  <a:gd name="T99" fmla="*/ 264 h 1199"/>
                  <a:gd name="T100" fmla="*/ 231 w 1620"/>
                  <a:gd name="T101" fmla="*/ 219 h 1199"/>
                  <a:gd name="T102" fmla="*/ 280 w 1620"/>
                  <a:gd name="T103" fmla="*/ 149 h 1199"/>
                  <a:gd name="T104" fmla="*/ 321 w 1620"/>
                  <a:gd name="T105" fmla="*/ 180 h 1199"/>
                  <a:gd name="T106" fmla="*/ 358 w 1620"/>
                  <a:gd name="T107" fmla="*/ 143 h 1199"/>
                  <a:gd name="T108" fmla="*/ 387 w 1620"/>
                  <a:gd name="T109" fmla="*/ 139 h 1199"/>
                  <a:gd name="T110" fmla="*/ 450 w 1620"/>
                  <a:gd name="T111" fmla="*/ 172 h 1199"/>
                  <a:gd name="T112" fmla="*/ 528 w 1620"/>
                  <a:gd name="T113" fmla="*/ 147 h 1199"/>
                  <a:gd name="T114" fmla="*/ 718 w 1620"/>
                  <a:gd name="T115" fmla="*/ 14 h 1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620" h="1199">
                    <a:moveTo>
                      <a:pt x="718" y="14"/>
                    </a:moveTo>
                    <a:lnTo>
                      <a:pt x="911" y="37"/>
                    </a:lnTo>
                    <a:lnTo>
                      <a:pt x="927" y="59"/>
                    </a:lnTo>
                    <a:lnTo>
                      <a:pt x="1008" y="53"/>
                    </a:lnTo>
                    <a:lnTo>
                      <a:pt x="1011" y="37"/>
                    </a:lnTo>
                    <a:lnTo>
                      <a:pt x="1145" y="29"/>
                    </a:lnTo>
                    <a:lnTo>
                      <a:pt x="1428" y="0"/>
                    </a:lnTo>
                    <a:lnTo>
                      <a:pt x="1473" y="23"/>
                    </a:lnTo>
                    <a:lnTo>
                      <a:pt x="1555" y="82"/>
                    </a:lnTo>
                    <a:lnTo>
                      <a:pt x="1585" y="137"/>
                    </a:lnTo>
                    <a:lnTo>
                      <a:pt x="1565" y="272"/>
                    </a:lnTo>
                    <a:lnTo>
                      <a:pt x="1501" y="297"/>
                    </a:lnTo>
                    <a:lnTo>
                      <a:pt x="1505" y="403"/>
                    </a:lnTo>
                    <a:lnTo>
                      <a:pt x="1432" y="493"/>
                    </a:lnTo>
                    <a:lnTo>
                      <a:pt x="1497" y="604"/>
                    </a:lnTo>
                    <a:lnTo>
                      <a:pt x="1499" y="653"/>
                    </a:lnTo>
                    <a:lnTo>
                      <a:pt x="1517" y="679"/>
                    </a:lnTo>
                    <a:lnTo>
                      <a:pt x="1541" y="679"/>
                    </a:lnTo>
                    <a:lnTo>
                      <a:pt x="1567" y="723"/>
                    </a:lnTo>
                    <a:lnTo>
                      <a:pt x="1559" y="755"/>
                    </a:lnTo>
                    <a:lnTo>
                      <a:pt x="1620" y="823"/>
                    </a:lnTo>
                    <a:lnTo>
                      <a:pt x="1442" y="964"/>
                    </a:lnTo>
                    <a:lnTo>
                      <a:pt x="1334" y="1199"/>
                    </a:lnTo>
                    <a:lnTo>
                      <a:pt x="976" y="1176"/>
                    </a:lnTo>
                    <a:lnTo>
                      <a:pt x="752" y="1142"/>
                    </a:lnTo>
                    <a:lnTo>
                      <a:pt x="788" y="1060"/>
                    </a:lnTo>
                    <a:lnTo>
                      <a:pt x="786" y="1029"/>
                    </a:lnTo>
                    <a:lnTo>
                      <a:pt x="814" y="995"/>
                    </a:lnTo>
                    <a:lnTo>
                      <a:pt x="796" y="968"/>
                    </a:lnTo>
                    <a:lnTo>
                      <a:pt x="824" y="937"/>
                    </a:lnTo>
                    <a:lnTo>
                      <a:pt x="784" y="902"/>
                    </a:lnTo>
                    <a:lnTo>
                      <a:pt x="812" y="839"/>
                    </a:lnTo>
                    <a:lnTo>
                      <a:pt x="802" y="782"/>
                    </a:lnTo>
                    <a:lnTo>
                      <a:pt x="722" y="685"/>
                    </a:lnTo>
                    <a:lnTo>
                      <a:pt x="724" y="659"/>
                    </a:lnTo>
                    <a:lnTo>
                      <a:pt x="752" y="616"/>
                    </a:lnTo>
                    <a:lnTo>
                      <a:pt x="702" y="576"/>
                    </a:lnTo>
                    <a:lnTo>
                      <a:pt x="522" y="739"/>
                    </a:lnTo>
                    <a:lnTo>
                      <a:pt x="438" y="753"/>
                    </a:lnTo>
                    <a:lnTo>
                      <a:pt x="419" y="788"/>
                    </a:lnTo>
                    <a:lnTo>
                      <a:pt x="397" y="784"/>
                    </a:lnTo>
                    <a:lnTo>
                      <a:pt x="278" y="479"/>
                    </a:lnTo>
                    <a:lnTo>
                      <a:pt x="55" y="457"/>
                    </a:lnTo>
                    <a:lnTo>
                      <a:pt x="13" y="409"/>
                    </a:lnTo>
                    <a:lnTo>
                      <a:pt x="0" y="309"/>
                    </a:lnTo>
                    <a:lnTo>
                      <a:pt x="118" y="282"/>
                    </a:lnTo>
                    <a:lnTo>
                      <a:pt x="118" y="252"/>
                    </a:lnTo>
                    <a:lnTo>
                      <a:pt x="178" y="252"/>
                    </a:lnTo>
                    <a:lnTo>
                      <a:pt x="186" y="264"/>
                    </a:lnTo>
                    <a:lnTo>
                      <a:pt x="219" y="264"/>
                    </a:lnTo>
                    <a:lnTo>
                      <a:pt x="231" y="219"/>
                    </a:lnTo>
                    <a:lnTo>
                      <a:pt x="280" y="149"/>
                    </a:lnTo>
                    <a:lnTo>
                      <a:pt x="321" y="180"/>
                    </a:lnTo>
                    <a:lnTo>
                      <a:pt x="358" y="143"/>
                    </a:lnTo>
                    <a:lnTo>
                      <a:pt x="387" y="139"/>
                    </a:lnTo>
                    <a:lnTo>
                      <a:pt x="450" y="172"/>
                    </a:lnTo>
                    <a:lnTo>
                      <a:pt x="528" y="147"/>
                    </a:lnTo>
                    <a:lnTo>
                      <a:pt x="718" y="14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237631" name="Text Box 63"/>
            <p:cNvSpPr txBox="1">
              <a:spLocks noChangeArrowheads="1"/>
            </p:cNvSpPr>
            <p:nvPr/>
          </p:nvSpPr>
          <p:spPr bwMode="auto">
            <a:xfrm>
              <a:off x="4307" y="703"/>
              <a:ext cx="1249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Metropolitano Oeste</a:t>
              </a:r>
            </a:p>
          </p:txBody>
        </p:sp>
      </p:grpSp>
      <p:sp>
        <p:nvSpPr>
          <p:cNvPr id="237632" name="Text Box 64"/>
          <p:cNvSpPr txBox="1">
            <a:spLocks noChangeArrowheads="1"/>
          </p:cNvSpPr>
          <p:nvPr/>
        </p:nvSpPr>
        <p:spPr bwMode="auto">
          <a:xfrm>
            <a:off x="7419975" y="2146300"/>
            <a:ext cx="1354138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Mucuripe</a:t>
            </a:r>
          </a:p>
        </p:txBody>
      </p:sp>
      <p:pic>
        <p:nvPicPr>
          <p:cNvPr id="237633" name="Picture 65" descr="Imagem3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42200" y="2079625"/>
            <a:ext cx="247650" cy="1619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37634" name="Text Box 66"/>
          <p:cNvSpPr txBox="1">
            <a:spLocks noChangeArrowheads="1"/>
          </p:cNvSpPr>
          <p:nvPr/>
        </p:nvSpPr>
        <p:spPr bwMode="auto">
          <a:xfrm>
            <a:off x="6967538" y="1533525"/>
            <a:ext cx="836612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Pecém</a:t>
            </a:r>
          </a:p>
        </p:txBody>
      </p:sp>
      <p:pic>
        <p:nvPicPr>
          <p:cNvPr id="237635" name="Picture 67" descr="Imagem3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69125" y="1792288"/>
            <a:ext cx="257175" cy="1682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37636" name="Group 68"/>
          <p:cNvGrpSpPr>
            <a:grpSpLocks/>
          </p:cNvGrpSpPr>
          <p:nvPr/>
        </p:nvGrpSpPr>
        <p:grpSpPr bwMode="auto">
          <a:xfrm>
            <a:off x="0" y="1196975"/>
            <a:ext cx="3779838" cy="304800"/>
            <a:chOff x="0" y="754"/>
            <a:chExt cx="2381" cy="192"/>
          </a:xfrm>
        </p:grpSpPr>
        <p:sp>
          <p:nvSpPr>
            <p:cNvPr id="237637" name="Rectangle 69"/>
            <p:cNvSpPr>
              <a:spLocks noChangeArrowheads="1"/>
            </p:cNvSpPr>
            <p:nvPr/>
          </p:nvSpPr>
          <p:spPr bwMode="auto">
            <a:xfrm>
              <a:off x="0" y="771"/>
              <a:ext cx="158" cy="136"/>
            </a:xfrm>
            <a:prstGeom prst="rect">
              <a:avLst/>
            </a:prstGeom>
            <a:solidFill>
              <a:srgbClr val="07767E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37638" name="Text Box 70"/>
            <p:cNvSpPr txBox="1">
              <a:spLocks noChangeArrowheads="1"/>
            </p:cNvSpPr>
            <p:nvPr/>
          </p:nvSpPr>
          <p:spPr bwMode="auto">
            <a:xfrm>
              <a:off x="178" y="754"/>
              <a:ext cx="2203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400">
                  <a:solidFill>
                    <a:srgbClr val="066168"/>
                  </a:solidFill>
                  <a:latin typeface="Verdana" pitchFamily="34" charset="0"/>
                </a:rPr>
                <a:t>PRODUÇÃO DE FLORES (2011)</a:t>
              </a:r>
            </a:p>
          </p:txBody>
        </p:sp>
      </p:grpSp>
      <p:sp>
        <p:nvSpPr>
          <p:cNvPr id="237640" name="Line 72"/>
          <p:cNvSpPr>
            <a:spLocks noChangeShapeType="1"/>
          </p:cNvSpPr>
          <p:nvPr/>
        </p:nvSpPr>
        <p:spPr bwMode="auto">
          <a:xfrm>
            <a:off x="179388" y="5338763"/>
            <a:ext cx="3455987" cy="1587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37641" name="Rectangle 73"/>
          <p:cNvSpPr>
            <a:spLocks noChangeArrowheads="1"/>
          </p:cNvSpPr>
          <p:nvPr/>
        </p:nvSpPr>
        <p:spPr bwMode="auto">
          <a:xfrm>
            <a:off x="-6350" y="1519238"/>
            <a:ext cx="2627313" cy="39687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pt-BR" sz="1400">
              <a:solidFill>
                <a:schemeClr val="bg1"/>
              </a:solidFill>
              <a:latin typeface="Verdana" pitchFamily="34" charset="0"/>
            </a:endParaRPr>
          </a:p>
        </p:txBody>
      </p:sp>
      <p:sp>
        <p:nvSpPr>
          <p:cNvPr id="237642" name="Text Box 74"/>
          <p:cNvSpPr txBox="1">
            <a:spLocks noChangeArrowheads="1"/>
          </p:cNvSpPr>
          <p:nvPr/>
        </p:nvSpPr>
        <p:spPr bwMode="auto">
          <a:xfrm>
            <a:off x="-44450" y="1565275"/>
            <a:ext cx="27051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 dirty="0" smtClean="0">
                <a:solidFill>
                  <a:schemeClr val="bg1"/>
                </a:solidFill>
                <a:latin typeface="Verdana" pitchFamily="34" charset="0"/>
              </a:rPr>
              <a:t>Polo </a:t>
            </a:r>
            <a:r>
              <a:rPr lang="pt-BR" sz="1400" dirty="0">
                <a:solidFill>
                  <a:schemeClr val="bg1"/>
                </a:solidFill>
                <a:latin typeface="Verdana" pitchFamily="34" charset="0"/>
              </a:rPr>
              <a:t>Metropolitano Oeste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3758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7" dur="indefinite"/>
                                        <p:tgtEl>
                                          <p:spTgt spid="2375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9" dur="indefinite"/>
                                        <p:tgtEl>
                                          <p:spTgt spid="23759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0" dur="indefinite"/>
                                        <p:tgtEl>
                                          <p:spTgt spid="2375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2" dur="indefinite"/>
                                        <p:tgtEl>
                                          <p:spTgt spid="23761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3" dur="indefinite"/>
                                        <p:tgtEl>
                                          <p:spTgt spid="237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" dur="800" fill="hold"/>
                                        <p:tgtEl>
                                          <p:spTgt spid="237622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16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7" dur="indefinite"/>
                                        <p:tgtEl>
                                          <p:spTgt spid="23760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8" dur="indefinite"/>
                                        <p:tgtEl>
                                          <p:spTgt spid="2376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5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300"/>
                                        <p:tgtEl>
                                          <p:spTgt spid="2375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5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2375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5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300"/>
                                        <p:tgtEl>
                                          <p:spTgt spid="2375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8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5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2375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5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300"/>
                                        <p:tgtEl>
                                          <p:spTgt spid="2375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2375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iterate type="lt">
                                    <p:tmPct val="4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5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200"/>
                                        <p:tgtEl>
                                          <p:spTgt spid="2375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2" presetClass="entr" presetSubtype="8" fill="hold" grpId="0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6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2376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6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300"/>
                                        <p:tgtEl>
                                          <p:spTgt spid="2376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6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300"/>
                                        <p:tgtEl>
                                          <p:spTgt spid="2376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7570" grpId="0"/>
      <p:bldP spid="237572" grpId="0" animBg="1"/>
      <p:bldP spid="237573" grpId="0" animBg="1"/>
      <p:bldP spid="237575" grpId="0" animBg="1"/>
      <p:bldP spid="237576" grpId="0"/>
      <p:bldP spid="237640" grpId="0" animBg="1"/>
      <p:bldP spid="237641" grpId="0" animBg="1"/>
      <p:bldP spid="237642" grpId="0"/>
    </p:bld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618" name="Text Box 2"/>
          <p:cNvSpPr txBox="1">
            <a:spLocks noChangeArrowheads="1"/>
          </p:cNvSpPr>
          <p:nvPr/>
        </p:nvSpPr>
        <p:spPr bwMode="auto">
          <a:xfrm>
            <a:off x="7419975" y="2146300"/>
            <a:ext cx="1354138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Mucuripe</a:t>
            </a:r>
          </a:p>
        </p:txBody>
      </p:sp>
      <p:pic>
        <p:nvPicPr>
          <p:cNvPr id="239619" name="Picture 3" descr="Imagem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42200" y="2079625"/>
            <a:ext cx="247650" cy="1619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39620" name="Text Box 4"/>
          <p:cNvSpPr txBox="1">
            <a:spLocks noChangeArrowheads="1"/>
          </p:cNvSpPr>
          <p:nvPr/>
        </p:nvSpPr>
        <p:spPr bwMode="auto">
          <a:xfrm>
            <a:off x="117475" y="1916113"/>
            <a:ext cx="2916238" cy="1035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7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municípios:</a:t>
            </a:r>
          </a:p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Maranguape, Fortaleza, Eusébio, Aquiraz, Horizonte, Pindoretama, Cascavel</a:t>
            </a:r>
          </a:p>
        </p:txBody>
      </p:sp>
      <p:sp>
        <p:nvSpPr>
          <p:cNvPr id="239621" name="Text Box 5"/>
          <p:cNvSpPr txBox="1">
            <a:spLocks noChangeArrowheads="1"/>
          </p:cNvSpPr>
          <p:nvPr/>
        </p:nvSpPr>
        <p:spPr bwMode="auto">
          <a:xfrm>
            <a:off x="117475" y="2976563"/>
            <a:ext cx="26670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216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ha de área plantada </a:t>
            </a:r>
          </a:p>
        </p:txBody>
      </p:sp>
      <p:sp>
        <p:nvSpPr>
          <p:cNvPr id="239622" name="Line 6"/>
          <p:cNvSpPr>
            <a:spLocks noChangeShapeType="1"/>
          </p:cNvSpPr>
          <p:nvPr/>
        </p:nvSpPr>
        <p:spPr bwMode="auto">
          <a:xfrm>
            <a:off x="117475" y="2963863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39623" name="Line 7"/>
          <p:cNvSpPr>
            <a:spLocks noChangeShapeType="1"/>
          </p:cNvSpPr>
          <p:nvPr/>
        </p:nvSpPr>
        <p:spPr bwMode="auto">
          <a:xfrm>
            <a:off x="117475" y="3386138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39624" name="Text Box 8"/>
          <p:cNvSpPr txBox="1">
            <a:spLocks noChangeArrowheads="1"/>
          </p:cNvSpPr>
          <p:nvPr/>
        </p:nvSpPr>
        <p:spPr bwMode="auto">
          <a:xfrm>
            <a:off x="117475" y="3400425"/>
            <a:ext cx="1576388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52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 Produtores</a:t>
            </a:r>
          </a:p>
        </p:txBody>
      </p:sp>
      <p:sp>
        <p:nvSpPr>
          <p:cNvPr id="239625" name="Text Box 9"/>
          <p:cNvSpPr txBox="1">
            <a:spLocks noChangeArrowheads="1"/>
          </p:cNvSpPr>
          <p:nvPr/>
        </p:nvSpPr>
        <p:spPr bwMode="auto">
          <a:xfrm>
            <a:off x="117475" y="3822700"/>
            <a:ext cx="4094163" cy="13684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Produtos:</a:t>
            </a:r>
          </a:p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Lacre, minilacre, crisântemo, Gérbera, tango, áster, sansevieria, ananás ornamental, bulbos de amarílis, bulbos de calladium, gypsophila, bromélia, girassol, samambaia, palmeiras</a:t>
            </a:r>
          </a:p>
        </p:txBody>
      </p:sp>
      <p:sp>
        <p:nvSpPr>
          <p:cNvPr id="239626" name="Line 10"/>
          <p:cNvSpPr>
            <a:spLocks noChangeShapeType="1"/>
          </p:cNvSpPr>
          <p:nvPr/>
        </p:nvSpPr>
        <p:spPr bwMode="auto">
          <a:xfrm>
            <a:off x="117475" y="3810000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39627" name="Rectangle 11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39628" name="Text Box 12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239629" name="Rectangle 13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39630" name="Rectangle 14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 dirty="0" smtClean="0">
                <a:solidFill>
                  <a:schemeClr val="bg1"/>
                </a:solidFill>
                <a:latin typeface="Verdana" pitchFamily="34" charset="0"/>
              </a:rPr>
              <a:t>POLOS </a:t>
            </a:r>
            <a:r>
              <a:rPr lang="pt-BR" sz="1800" dirty="0">
                <a:solidFill>
                  <a:schemeClr val="bg1"/>
                </a:solidFill>
                <a:latin typeface="Verdana" pitchFamily="34" charset="0"/>
              </a:rPr>
              <a:t>DE PRODUÇÃO</a:t>
            </a:r>
          </a:p>
        </p:txBody>
      </p:sp>
      <p:pic>
        <p:nvPicPr>
          <p:cNvPr id="239631" name="Picture 15" descr="Mapa_CE2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75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39632" name="Group 16"/>
          <p:cNvGrpSpPr>
            <a:grpSpLocks/>
          </p:cNvGrpSpPr>
          <p:nvPr/>
        </p:nvGrpSpPr>
        <p:grpSpPr bwMode="auto">
          <a:xfrm>
            <a:off x="3833813" y="1871663"/>
            <a:ext cx="1374775" cy="860425"/>
            <a:chOff x="2415" y="1179"/>
            <a:chExt cx="866" cy="542"/>
          </a:xfrm>
        </p:grpSpPr>
        <p:sp>
          <p:nvSpPr>
            <p:cNvPr id="239633" name="Text Box 17"/>
            <p:cNvSpPr txBox="1">
              <a:spLocks noChangeArrowheads="1"/>
            </p:cNvSpPr>
            <p:nvPr/>
          </p:nvSpPr>
          <p:spPr bwMode="auto">
            <a:xfrm>
              <a:off x="2415" y="1298"/>
              <a:ext cx="51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  <a:p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Ibiapaba</a:t>
              </a:r>
            </a:p>
          </p:txBody>
        </p:sp>
        <p:sp>
          <p:nvSpPr>
            <p:cNvPr id="239634" name="Freeform 18"/>
            <p:cNvSpPr>
              <a:spLocks/>
            </p:cNvSpPr>
            <p:nvPr/>
          </p:nvSpPr>
          <p:spPr bwMode="auto">
            <a:xfrm>
              <a:off x="2469" y="1448"/>
              <a:ext cx="618" cy="87"/>
            </a:xfrm>
            <a:custGeom>
              <a:avLst/>
              <a:gdLst>
                <a:gd name="T0" fmla="*/ 618 w 618"/>
                <a:gd name="T1" fmla="*/ 0 h 87"/>
                <a:gd name="T2" fmla="*/ 427 w 618"/>
                <a:gd name="T3" fmla="*/ 87 h 87"/>
                <a:gd name="T4" fmla="*/ 0 w 618"/>
                <a:gd name="T5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18" h="87">
                  <a:moveTo>
                    <a:pt x="618" y="0"/>
                  </a:moveTo>
                  <a:lnTo>
                    <a:pt x="427" y="87"/>
                  </a:lnTo>
                  <a:lnTo>
                    <a:pt x="0" y="87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39635" name="Group 19"/>
            <p:cNvGrpSpPr>
              <a:grpSpLocks/>
            </p:cNvGrpSpPr>
            <p:nvPr/>
          </p:nvGrpSpPr>
          <p:grpSpPr bwMode="auto">
            <a:xfrm>
              <a:off x="2913" y="1179"/>
              <a:ext cx="368" cy="542"/>
              <a:chOff x="2913" y="1179"/>
              <a:chExt cx="368" cy="542"/>
            </a:xfrm>
          </p:grpSpPr>
          <p:sp>
            <p:nvSpPr>
              <p:cNvPr id="239636" name="Freeform 20"/>
              <p:cNvSpPr>
                <a:spLocks noChangeAspect="1"/>
              </p:cNvSpPr>
              <p:nvPr/>
            </p:nvSpPr>
            <p:spPr bwMode="auto">
              <a:xfrm>
                <a:off x="2992" y="1495"/>
                <a:ext cx="225" cy="104"/>
              </a:xfrm>
              <a:custGeom>
                <a:avLst/>
                <a:gdLst>
                  <a:gd name="T0" fmla="*/ 0 w 1247"/>
                  <a:gd name="T1" fmla="*/ 143 h 574"/>
                  <a:gd name="T2" fmla="*/ 88 w 1247"/>
                  <a:gd name="T3" fmla="*/ 101 h 574"/>
                  <a:gd name="T4" fmla="*/ 104 w 1247"/>
                  <a:gd name="T5" fmla="*/ 69 h 574"/>
                  <a:gd name="T6" fmla="*/ 187 w 1247"/>
                  <a:gd name="T7" fmla="*/ 68 h 574"/>
                  <a:gd name="T8" fmla="*/ 212 w 1247"/>
                  <a:gd name="T9" fmla="*/ 49 h 574"/>
                  <a:gd name="T10" fmla="*/ 264 w 1247"/>
                  <a:gd name="T11" fmla="*/ 38 h 574"/>
                  <a:gd name="T12" fmla="*/ 306 w 1247"/>
                  <a:gd name="T13" fmla="*/ 88 h 574"/>
                  <a:gd name="T14" fmla="*/ 356 w 1247"/>
                  <a:gd name="T15" fmla="*/ 88 h 574"/>
                  <a:gd name="T16" fmla="*/ 421 w 1247"/>
                  <a:gd name="T17" fmla="*/ 66 h 574"/>
                  <a:gd name="T18" fmla="*/ 491 w 1247"/>
                  <a:gd name="T19" fmla="*/ 57 h 574"/>
                  <a:gd name="T20" fmla="*/ 524 w 1247"/>
                  <a:gd name="T21" fmla="*/ 72 h 574"/>
                  <a:gd name="T22" fmla="*/ 567 w 1247"/>
                  <a:gd name="T23" fmla="*/ 58 h 574"/>
                  <a:gd name="T24" fmla="*/ 617 w 1247"/>
                  <a:gd name="T25" fmla="*/ 51 h 574"/>
                  <a:gd name="T26" fmla="*/ 620 w 1247"/>
                  <a:gd name="T27" fmla="*/ 40 h 574"/>
                  <a:gd name="T28" fmla="*/ 730 w 1247"/>
                  <a:gd name="T29" fmla="*/ 38 h 574"/>
                  <a:gd name="T30" fmla="*/ 741 w 1247"/>
                  <a:gd name="T31" fmla="*/ 21 h 574"/>
                  <a:gd name="T32" fmla="*/ 789 w 1247"/>
                  <a:gd name="T33" fmla="*/ 22 h 574"/>
                  <a:gd name="T34" fmla="*/ 799 w 1247"/>
                  <a:gd name="T35" fmla="*/ 38 h 574"/>
                  <a:gd name="T36" fmla="*/ 947 w 1247"/>
                  <a:gd name="T37" fmla="*/ 40 h 574"/>
                  <a:gd name="T38" fmla="*/ 985 w 1247"/>
                  <a:gd name="T39" fmla="*/ 55 h 574"/>
                  <a:gd name="T40" fmla="*/ 1070 w 1247"/>
                  <a:gd name="T41" fmla="*/ 46 h 574"/>
                  <a:gd name="T42" fmla="*/ 1130 w 1247"/>
                  <a:gd name="T43" fmla="*/ 0 h 574"/>
                  <a:gd name="T44" fmla="*/ 1177 w 1247"/>
                  <a:gd name="T45" fmla="*/ 22 h 574"/>
                  <a:gd name="T46" fmla="*/ 1170 w 1247"/>
                  <a:gd name="T47" fmla="*/ 186 h 574"/>
                  <a:gd name="T48" fmla="*/ 1157 w 1247"/>
                  <a:gd name="T49" fmla="*/ 259 h 574"/>
                  <a:gd name="T50" fmla="*/ 1136 w 1247"/>
                  <a:gd name="T51" fmla="*/ 281 h 574"/>
                  <a:gd name="T52" fmla="*/ 1138 w 1247"/>
                  <a:gd name="T53" fmla="*/ 333 h 574"/>
                  <a:gd name="T54" fmla="*/ 1172 w 1247"/>
                  <a:gd name="T55" fmla="*/ 393 h 574"/>
                  <a:gd name="T56" fmla="*/ 1205 w 1247"/>
                  <a:gd name="T57" fmla="*/ 422 h 574"/>
                  <a:gd name="T58" fmla="*/ 1247 w 1247"/>
                  <a:gd name="T59" fmla="*/ 448 h 574"/>
                  <a:gd name="T60" fmla="*/ 1131 w 1247"/>
                  <a:gd name="T61" fmla="*/ 557 h 574"/>
                  <a:gd name="T62" fmla="*/ 1100 w 1247"/>
                  <a:gd name="T63" fmla="*/ 574 h 574"/>
                  <a:gd name="T64" fmla="*/ 995 w 1247"/>
                  <a:gd name="T65" fmla="*/ 560 h 574"/>
                  <a:gd name="T66" fmla="*/ 1031 w 1247"/>
                  <a:gd name="T67" fmla="*/ 520 h 574"/>
                  <a:gd name="T68" fmla="*/ 1022 w 1247"/>
                  <a:gd name="T69" fmla="*/ 472 h 574"/>
                  <a:gd name="T70" fmla="*/ 1014 w 1247"/>
                  <a:gd name="T71" fmla="*/ 406 h 574"/>
                  <a:gd name="T72" fmla="*/ 844 w 1247"/>
                  <a:gd name="T73" fmla="*/ 252 h 574"/>
                  <a:gd name="T74" fmla="*/ 653 w 1247"/>
                  <a:gd name="T75" fmla="*/ 256 h 574"/>
                  <a:gd name="T76" fmla="*/ 647 w 1247"/>
                  <a:gd name="T77" fmla="*/ 281 h 574"/>
                  <a:gd name="T78" fmla="*/ 532 w 1247"/>
                  <a:gd name="T79" fmla="*/ 290 h 574"/>
                  <a:gd name="T80" fmla="*/ 448 w 1247"/>
                  <a:gd name="T81" fmla="*/ 234 h 574"/>
                  <a:gd name="T82" fmla="*/ 424 w 1247"/>
                  <a:gd name="T83" fmla="*/ 237 h 574"/>
                  <a:gd name="T84" fmla="*/ 308 w 1247"/>
                  <a:gd name="T85" fmla="*/ 308 h 574"/>
                  <a:gd name="T86" fmla="*/ 210 w 1247"/>
                  <a:gd name="T87" fmla="*/ 449 h 574"/>
                  <a:gd name="T88" fmla="*/ 0 w 1247"/>
                  <a:gd name="T89" fmla="*/ 143 h 5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47" h="574">
                    <a:moveTo>
                      <a:pt x="0" y="143"/>
                    </a:moveTo>
                    <a:lnTo>
                      <a:pt x="88" y="101"/>
                    </a:lnTo>
                    <a:lnTo>
                      <a:pt x="104" y="69"/>
                    </a:lnTo>
                    <a:lnTo>
                      <a:pt x="187" y="68"/>
                    </a:lnTo>
                    <a:lnTo>
                      <a:pt x="212" y="49"/>
                    </a:lnTo>
                    <a:lnTo>
                      <a:pt x="264" y="38"/>
                    </a:lnTo>
                    <a:lnTo>
                      <a:pt x="306" y="88"/>
                    </a:lnTo>
                    <a:lnTo>
                      <a:pt x="356" y="88"/>
                    </a:lnTo>
                    <a:lnTo>
                      <a:pt x="421" y="66"/>
                    </a:lnTo>
                    <a:lnTo>
                      <a:pt x="491" y="57"/>
                    </a:lnTo>
                    <a:lnTo>
                      <a:pt x="524" y="72"/>
                    </a:lnTo>
                    <a:lnTo>
                      <a:pt x="567" y="58"/>
                    </a:lnTo>
                    <a:lnTo>
                      <a:pt x="617" y="51"/>
                    </a:lnTo>
                    <a:lnTo>
                      <a:pt x="620" y="40"/>
                    </a:lnTo>
                    <a:lnTo>
                      <a:pt x="730" y="38"/>
                    </a:lnTo>
                    <a:lnTo>
                      <a:pt x="741" y="21"/>
                    </a:lnTo>
                    <a:lnTo>
                      <a:pt x="789" y="22"/>
                    </a:lnTo>
                    <a:lnTo>
                      <a:pt x="799" y="38"/>
                    </a:lnTo>
                    <a:lnTo>
                      <a:pt x="947" y="40"/>
                    </a:lnTo>
                    <a:lnTo>
                      <a:pt x="985" y="55"/>
                    </a:lnTo>
                    <a:lnTo>
                      <a:pt x="1070" y="46"/>
                    </a:lnTo>
                    <a:lnTo>
                      <a:pt x="1130" y="0"/>
                    </a:lnTo>
                    <a:lnTo>
                      <a:pt x="1177" y="22"/>
                    </a:lnTo>
                    <a:lnTo>
                      <a:pt x="1170" y="186"/>
                    </a:lnTo>
                    <a:lnTo>
                      <a:pt x="1157" y="259"/>
                    </a:lnTo>
                    <a:lnTo>
                      <a:pt x="1136" y="281"/>
                    </a:lnTo>
                    <a:lnTo>
                      <a:pt x="1138" y="333"/>
                    </a:lnTo>
                    <a:lnTo>
                      <a:pt x="1172" y="393"/>
                    </a:lnTo>
                    <a:lnTo>
                      <a:pt x="1205" y="422"/>
                    </a:lnTo>
                    <a:lnTo>
                      <a:pt x="1247" y="448"/>
                    </a:lnTo>
                    <a:lnTo>
                      <a:pt x="1131" y="557"/>
                    </a:lnTo>
                    <a:lnTo>
                      <a:pt x="1100" y="574"/>
                    </a:lnTo>
                    <a:lnTo>
                      <a:pt x="995" y="560"/>
                    </a:lnTo>
                    <a:lnTo>
                      <a:pt x="1031" y="520"/>
                    </a:lnTo>
                    <a:lnTo>
                      <a:pt x="1022" y="472"/>
                    </a:lnTo>
                    <a:lnTo>
                      <a:pt x="1014" y="406"/>
                    </a:lnTo>
                    <a:lnTo>
                      <a:pt x="844" y="252"/>
                    </a:lnTo>
                    <a:lnTo>
                      <a:pt x="653" y="256"/>
                    </a:lnTo>
                    <a:lnTo>
                      <a:pt x="647" y="281"/>
                    </a:lnTo>
                    <a:lnTo>
                      <a:pt x="532" y="290"/>
                    </a:lnTo>
                    <a:lnTo>
                      <a:pt x="448" y="234"/>
                    </a:lnTo>
                    <a:lnTo>
                      <a:pt x="424" y="237"/>
                    </a:lnTo>
                    <a:lnTo>
                      <a:pt x="308" y="308"/>
                    </a:lnTo>
                    <a:lnTo>
                      <a:pt x="210" y="449"/>
                    </a:lnTo>
                    <a:lnTo>
                      <a:pt x="0" y="143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39637" name="Freeform 21"/>
              <p:cNvSpPr>
                <a:spLocks noChangeAspect="1"/>
              </p:cNvSpPr>
              <p:nvPr/>
            </p:nvSpPr>
            <p:spPr bwMode="auto">
              <a:xfrm>
                <a:off x="2978" y="1433"/>
                <a:ext cx="263" cy="89"/>
              </a:xfrm>
              <a:custGeom>
                <a:avLst/>
                <a:gdLst>
                  <a:gd name="T0" fmla="*/ 0 w 1460"/>
                  <a:gd name="T1" fmla="*/ 313 h 495"/>
                  <a:gd name="T2" fmla="*/ 96 w 1460"/>
                  <a:gd name="T3" fmla="*/ 292 h 495"/>
                  <a:gd name="T4" fmla="*/ 190 w 1460"/>
                  <a:gd name="T5" fmla="*/ 255 h 495"/>
                  <a:gd name="T6" fmla="*/ 268 w 1460"/>
                  <a:gd name="T7" fmla="*/ 252 h 495"/>
                  <a:gd name="T8" fmla="*/ 707 w 1460"/>
                  <a:gd name="T9" fmla="*/ 117 h 495"/>
                  <a:gd name="T10" fmla="*/ 779 w 1460"/>
                  <a:gd name="T11" fmla="*/ 79 h 495"/>
                  <a:gd name="T12" fmla="*/ 867 w 1460"/>
                  <a:gd name="T13" fmla="*/ 101 h 495"/>
                  <a:gd name="T14" fmla="*/ 927 w 1460"/>
                  <a:gd name="T15" fmla="*/ 123 h 495"/>
                  <a:gd name="T16" fmla="*/ 963 w 1460"/>
                  <a:gd name="T17" fmla="*/ 129 h 495"/>
                  <a:gd name="T18" fmla="*/ 975 w 1460"/>
                  <a:gd name="T19" fmla="*/ 93 h 495"/>
                  <a:gd name="T20" fmla="*/ 998 w 1460"/>
                  <a:gd name="T21" fmla="*/ 76 h 495"/>
                  <a:gd name="T22" fmla="*/ 1065 w 1460"/>
                  <a:gd name="T23" fmla="*/ 63 h 495"/>
                  <a:gd name="T24" fmla="*/ 1060 w 1460"/>
                  <a:gd name="T25" fmla="*/ 21 h 495"/>
                  <a:gd name="T26" fmla="*/ 1106 w 1460"/>
                  <a:gd name="T27" fmla="*/ 0 h 495"/>
                  <a:gd name="T28" fmla="*/ 1205 w 1460"/>
                  <a:gd name="T29" fmla="*/ 2 h 495"/>
                  <a:gd name="T30" fmla="*/ 1217 w 1460"/>
                  <a:gd name="T31" fmla="*/ 77 h 495"/>
                  <a:gd name="T32" fmla="*/ 1460 w 1460"/>
                  <a:gd name="T33" fmla="*/ 56 h 495"/>
                  <a:gd name="T34" fmla="*/ 1399 w 1460"/>
                  <a:gd name="T35" fmla="*/ 160 h 495"/>
                  <a:gd name="T36" fmla="*/ 1310 w 1460"/>
                  <a:gd name="T37" fmla="*/ 178 h 495"/>
                  <a:gd name="T38" fmla="*/ 1293 w 1460"/>
                  <a:gd name="T39" fmla="*/ 179 h 495"/>
                  <a:gd name="T40" fmla="*/ 1293 w 1460"/>
                  <a:gd name="T41" fmla="*/ 214 h 495"/>
                  <a:gd name="T42" fmla="*/ 1319 w 1460"/>
                  <a:gd name="T43" fmla="*/ 278 h 495"/>
                  <a:gd name="T44" fmla="*/ 1274 w 1460"/>
                  <a:gd name="T45" fmla="*/ 294 h 495"/>
                  <a:gd name="T46" fmla="*/ 1256 w 1460"/>
                  <a:gd name="T47" fmla="*/ 372 h 495"/>
                  <a:gd name="T48" fmla="*/ 1208 w 1460"/>
                  <a:gd name="T49" fmla="*/ 350 h 495"/>
                  <a:gd name="T50" fmla="*/ 1147 w 1460"/>
                  <a:gd name="T51" fmla="*/ 394 h 495"/>
                  <a:gd name="T52" fmla="*/ 1070 w 1460"/>
                  <a:gd name="T53" fmla="*/ 407 h 495"/>
                  <a:gd name="T54" fmla="*/ 1026 w 1460"/>
                  <a:gd name="T55" fmla="*/ 390 h 495"/>
                  <a:gd name="T56" fmla="*/ 875 w 1460"/>
                  <a:gd name="T57" fmla="*/ 388 h 495"/>
                  <a:gd name="T58" fmla="*/ 866 w 1460"/>
                  <a:gd name="T59" fmla="*/ 372 h 495"/>
                  <a:gd name="T60" fmla="*/ 819 w 1460"/>
                  <a:gd name="T61" fmla="*/ 372 h 495"/>
                  <a:gd name="T62" fmla="*/ 805 w 1460"/>
                  <a:gd name="T63" fmla="*/ 388 h 495"/>
                  <a:gd name="T64" fmla="*/ 699 w 1460"/>
                  <a:gd name="T65" fmla="*/ 390 h 495"/>
                  <a:gd name="T66" fmla="*/ 695 w 1460"/>
                  <a:gd name="T67" fmla="*/ 401 h 495"/>
                  <a:gd name="T68" fmla="*/ 646 w 1460"/>
                  <a:gd name="T69" fmla="*/ 407 h 495"/>
                  <a:gd name="T70" fmla="*/ 602 w 1460"/>
                  <a:gd name="T71" fmla="*/ 422 h 495"/>
                  <a:gd name="T72" fmla="*/ 569 w 1460"/>
                  <a:gd name="T73" fmla="*/ 408 h 495"/>
                  <a:gd name="T74" fmla="*/ 502 w 1460"/>
                  <a:gd name="T75" fmla="*/ 416 h 495"/>
                  <a:gd name="T76" fmla="*/ 436 w 1460"/>
                  <a:gd name="T77" fmla="*/ 438 h 495"/>
                  <a:gd name="T78" fmla="*/ 386 w 1460"/>
                  <a:gd name="T79" fmla="*/ 440 h 495"/>
                  <a:gd name="T80" fmla="*/ 342 w 1460"/>
                  <a:gd name="T81" fmla="*/ 390 h 495"/>
                  <a:gd name="T82" fmla="*/ 287 w 1460"/>
                  <a:gd name="T83" fmla="*/ 401 h 495"/>
                  <a:gd name="T84" fmla="*/ 262 w 1460"/>
                  <a:gd name="T85" fmla="*/ 418 h 495"/>
                  <a:gd name="T86" fmla="*/ 184 w 1460"/>
                  <a:gd name="T87" fmla="*/ 421 h 495"/>
                  <a:gd name="T88" fmla="*/ 165 w 1460"/>
                  <a:gd name="T89" fmla="*/ 451 h 495"/>
                  <a:gd name="T90" fmla="*/ 80 w 1460"/>
                  <a:gd name="T91" fmla="*/ 495 h 495"/>
                  <a:gd name="T92" fmla="*/ 20 w 1460"/>
                  <a:gd name="T93" fmla="*/ 408 h 495"/>
                  <a:gd name="T94" fmla="*/ 0 w 1460"/>
                  <a:gd name="T95" fmla="*/ 313 h 4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460" h="495">
                    <a:moveTo>
                      <a:pt x="0" y="313"/>
                    </a:moveTo>
                    <a:lnTo>
                      <a:pt x="96" y="292"/>
                    </a:lnTo>
                    <a:lnTo>
                      <a:pt x="190" y="255"/>
                    </a:lnTo>
                    <a:lnTo>
                      <a:pt x="268" y="252"/>
                    </a:lnTo>
                    <a:lnTo>
                      <a:pt x="707" y="117"/>
                    </a:lnTo>
                    <a:lnTo>
                      <a:pt x="779" y="79"/>
                    </a:lnTo>
                    <a:lnTo>
                      <a:pt x="867" y="101"/>
                    </a:lnTo>
                    <a:lnTo>
                      <a:pt x="927" y="123"/>
                    </a:lnTo>
                    <a:lnTo>
                      <a:pt x="963" y="129"/>
                    </a:lnTo>
                    <a:lnTo>
                      <a:pt x="975" y="93"/>
                    </a:lnTo>
                    <a:lnTo>
                      <a:pt x="998" y="76"/>
                    </a:lnTo>
                    <a:lnTo>
                      <a:pt x="1065" y="63"/>
                    </a:lnTo>
                    <a:lnTo>
                      <a:pt x="1060" y="21"/>
                    </a:lnTo>
                    <a:lnTo>
                      <a:pt x="1106" y="0"/>
                    </a:lnTo>
                    <a:lnTo>
                      <a:pt x="1205" y="2"/>
                    </a:lnTo>
                    <a:lnTo>
                      <a:pt x="1217" y="77"/>
                    </a:lnTo>
                    <a:lnTo>
                      <a:pt x="1460" y="56"/>
                    </a:lnTo>
                    <a:lnTo>
                      <a:pt x="1399" y="160"/>
                    </a:lnTo>
                    <a:lnTo>
                      <a:pt x="1310" y="178"/>
                    </a:lnTo>
                    <a:lnTo>
                      <a:pt x="1293" y="179"/>
                    </a:lnTo>
                    <a:lnTo>
                      <a:pt x="1293" y="214"/>
                    </a:lnTo>
                    <a:lnTo>
                      <a:pt x="1319" y="278"/>
                    </a:lnTo>
                    <a:lnTo>
                      <a:pt x="1274" y="294"/>
                    </a:lnTo>
                    <a:lnTo>
                      <a:pt x="1256" y="372"/>
                    </a:lnTo>
                    <a:lnTo>
                      <a:pt x="1208" y="350"/>
                    </a:lnTo>
                    <a:lnTo>
                      <a:pt x="1147" y="394"/>
                    </a:lnTo>
                    <a:lnTo>
                      <a:pt x="1070" y="407"/>
                    </a:lnTo>
                    <a:lnTo>
                      <a:pt x="1026" y="390"/>
                    </a:lnTo>
                    <a:lnTo>
                      <a:pt x="875" y="388"/>
                    </a:lnTo>
                    <a:lnTo>
                      <a:pt x="866" y="372"/>
                    </a:lnTo>
                    <a:lnTo>
                      <a:pt x="819" y="372"/>
                    </a:lnTo>
                    <a:lnTo>
                      <a:pt x="805" y="388"/>
                    </a:lnTo>
                    <a:lnTo>
                      <a:pt x="699" y="390"/>
                    </a:lnTo>
                    <a:lnTo>
                      <a:pt x="695" y="401"/>
                    </a:lnTo>
                    <a:lnTo>
                      <a:pt x="646" y="407"/>
                    </a:lnTo>
                    <a:lnTo>
                      <a:pt x="602" y="422"/>
                    </a:lnTo>
                    <a:lnTo>
                      <a:pt x="569" y="408"/>
                    </a:lnTo>
                    <a:lnTo>
                      <a:pt x="502" y="416"/>
                    </a:lnTo>
                    <a:lnTo>
                      <a:pt x="436" y="438"/>
                    </a:lnTo>
                    <a:lnTo>
                      <a:pt x="386" y="440"/>
                    </a:lnTo>
                    <a:lnTo>
                      <a:pt x="342" y="390"/>
                    </a:lnTo>
                    <a:lnTo>
                      <a:pt x="287" y="401"/>
                    </a:lnTo>
                    <a:lnTo>
                      <a:pt x="262" y="418"/>
                    </a:lnTo>
                    <a:lnTo>
                      <a:pt x="184" y="421"/>
                    </a:lnTo>
                    <a:lnTo>
                      <a:pt x="165" y="451"/>
                    </a:lnTo>
                    <a:lnTo>
                      <a:pt x="80" y="495"/>
                    </a:lnTo>
                    <a:lnTo>
                      <a:pt x="20" y="408"/>
                    </a:lnTo>
                    <a:lnTo>
                      <a:pt x="0" y="313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39638" name="Freeform 22"/>
              <p:cNvSpPr>
                <a:spLocks noChangeAspect="1"/>
              </p:cNvSpPr>
              <p:nvPr/>
            </p:nvSpPr>
            <p:spPr bwMode="auto">
              <a:xfrm>
                <a:off x="2967" y="1383"/>
                <a:ext cx="277" cy="105"/>
              </a:xfrm>
              <a:custGeom>
                <a:avLst/>
                <a:gdLst>
                  <a:gd name="T0" fmla="*/ 0 w 1535"/>
                  <a:gd name="T1" fmla="*/ 380 h 587"/>
                  <a:gd name="T2" fmla="*/ 115 w 1535"/>
                  <a:gd name="T3" fmla="*/ 388 h 587"/>
                  <a:gd name="T4" fmla="*/ 179 w 1535"/>
                  <a:gd name="T5" fmla="*/ 347 h 587"/>
                  <a:gd name="T6" fmla="*/ 250 w 1535"/>
                  <a:gd name="T7" fmla="*/ 313 h 587"/>
                  <a:gd name="T8" fmla="*/ 355 w 1535"/>
                  <a:gd name="T9" fmla="*/ 214 h 587"/>
                  <a:gd name="T10" fmla="*/ 485 w 1535"/>
                  <a:gd name="T11" fmla="*/ 203 h 587"/>
                  <a:gd name="T12" fmla="*/ 509 w 1535"/>
                  <a:gd name="T13" fmla="*/ 186 h 587"/>
                  <a:gd name="T14" fmla="*/ 532 w 1535"/>
                  <a:gd name="T15" fmla="*/ 184 h 587"/>
                  <a:gd name="T16" fmla="*/ 542 w 1535"/>
                  <a:gd name="T17" fmla="*/ 195 h 587"/>
                  <a:gd name="T18" fmla="*/ 617 w 1535"/>
                  <a:gd name="T19" fmla="*/ 201 h 587"/>
                  <a:gd name="T20" fmla="*/ 653 w 1535"/>
                  <a:gd name="T21" fmla="*/ 214 h 587"/>
                  <a:gd name="T22" fmla="*/ 690 w 1535"/>
                  <a:gd name="T23" fmla="*/ 218 h 587"/>
                  <a:gd name="T24" fmla="*/ 741 w 1535"/>
                  <a:gd name="T25" fmla="*/ 198 h 587"/>
                  <a:gd name="T26" fmla="*/ 832 w 1535"/>
                  <a:gd name="T27" fmla="*/ 198 h 587"/>
                  <a:gd name="T28" fmla="*/ 833 w 1535"/>
                  <a:gd name="T29" fmla="*/ 178 h 587"/>
                  <a:gd name="T30" fmla="*/ 854 w 1535"/>
                  <a:gd name="T31" fmla="*/ 178 h 587"/>
                  <a:gd name="T32" fmla="*/ 862 w 1535"/>
                  <a:gd name="T33" fmla="*/ 198 h 587"/>
                  <a:gd name="T34" fmla="*/ 894 w 1535"/>
                  <a:gd name="T35" fmla="*/ 204 h 587"/>
                  <a:gd name="T36" fmla="*/ 935 w 1535"/>
                  <a:gd name="T37" fmla="*/ 90 h 587"/>
                  <a:gd name="T38" fmla="*/ 1023 w 1535"/>
                  <a:gd name="T39" fmla="*/ 30 h 587"/>
                  <a:gd name="T40" fmla="*/ 1088 w 1535"/>
                  <a:gd name="T41" fmla="*/ 30 h 587"/>
                  <a:gd name="T42" fmla="*/ 1092 w 1535"/>
                  <a:gd name="T43" fmla="*/ 22 h 587"/>
                  <a:gd name="T44" fmla="*/ 1130 w 1535"/>
                  <a:gd name="T45" fmla="*/ 0 h 587"/>
                  <a:gd name="T46" fmla="*/ 1288 w 1535"/>
                  <a:gd name="T47" fmla="*/ 28 h 587"/>
                  <a:gd name="T48" fmla="*/ 1514 w 1535"/>
                  <a:gd name="T49" fmla="*/ 16 h 587"/>
                  <a:gd name="T50" fmla="*/ 1531 w 1535"/>
                  <a:gd name="T51" fmla="*/ 46 h 587"/>
                  <a:gd name="T52" fmla="*/ 1535 w 1535"/>
                  <a:gd name="T53" fmla="*/ 78 h 587"/>
                  <a:gd name="T54" fmla="*/ 1519 w 1535"/>
                  <a:gd name="T55" fmla="*/ 111 h 587"/>
                  <a:gd name="T56" fmla="*/ 1486 w 1535"/>
                  <a:gd name="T57" fmla="*/ 147 h 587"/>
                  <a:gd name="T58" fmla="*/ 1462 w 1535"/>
                  <a:gd name="T59" fmla="*/ 207 h 587"/>
                  <a:gd name="T60" fmla="*/ 1406 w 1535"/>
                  <a:gd name="T61" fmla="*/ 222 h 587"/>
                  <a:gd name="T62" fmla="*/ 1379 w 1535"/>
                  <a:gd name="T63" fmla="*/ 267 h 587"/>
                  <a:gd name="T64" fmla="*/ 1356 w 1535"/>
                  <a:gd name="T65" fmla="*/ 286 h 587"/>
                  <a:gd name="T66" fmla="*/ 1321 w 1535"/>
                  <a:gd name="T67" fmla="*/ 283 h 587"/>
                  <a:gd name="T68" fmla="*/ 1288 w 1535"/>
                  <a:gd name="T69" fmla="*/ 267 h 587"/>
                  <a:gd name="T70" fmla="*/ 1263 w 1535"/>
                  <a:gd name="T71" fmla="*/ 278 h 587"/>
                  <a:gd name="T72" fmla="*/ 1174 w 1535"/>
                  <a:gd name="T73" fmla="*/ 276 h 587"/>
                  <a:gd name="T74" fmla="*/ 1122 w 1535"/>
                  <a:gd name="T75" fmla="*/ 294 h 587"/>
                  <a:gd name="T76" fmla="*/ 1123 w 1535"/>
                  <a:gd name="T77" fmla="*/ 339 h 587"/>
                  <a:gd name="T78" fmla="*/ 1061 w 1535"/>
                  <a:gd name="T79" fmla="*/ 352 h 587"/>
                  <a:gd name="T80" fmla="*/ 1035 w 1535"/>
                  <a:gd name="T81" fmla="*/ 366 h 587"/>
                  <a:gd name="T82" fmla="*/ 1025 w 1535"/>
                  <a:gd name="T83" fmla="*/ 402 h 587"/>
                  <a:gd name="T84" fmla="*/ 993 w 1535"/>
                  <a:gd name="T85" fmla="*/ 401 h 587"/>
                  <a:gd name="T86" fmla="*/ 913 w 1535"/>
                  <a:gd name="T87" fmla="*/ 374 h 587"/>
                  <a:gd name="T88" fmla="*/ 841 w 1535"/>
                  <a:gd name="T89" fmla="*/ 355 h 587"/>
                  <a:gd name="T90" fmla="*/ 752 w 1535"/>
                  <a:gd name="T91" fmla="*/ 398 h 587"/>
                  <a:gd name="T92" fmla="*/ 324 w 1535"/>
                  <a:gd name="T93" fmla="*/ 529 h 587"/>
                  <a:gd name="T94" fmla="*/ 251 w 1535"/>
                  <a:gd name="T95" fmla="*/ 531 h 587"/>
                  <a:gd name="T96" fmla="*/ 167 w 1535"/>
                  <a:gd name="T97" fmla="*/ 565 h 587"/>
                  <a:gd name="T98" fmla="*/ 62 w 1535"/>
                  <a:gd name="T99" fmla="*/ 587 h 587"/>
                  <a:gd name="T100" fmla="*/ 26 w 1535"/>
                  <a:gd name="T101" fmla="*/ 493 h 587"/>
                  <a:gd name="T102" fmla="*/ 21 w 1535"/>
                  <a:gd name="T103" fmla="*/ 438 h 587"/>
                  <a:gd name="T104" fmla="*/ 1 w 1535"/>
                  <a:gd name="T105" fmla="*/ 407 h 587"/>
                  <a:gd name="T106" fmla="*/ 0 w 1535"/>
                  <a:gd name="T107" fmla="*/ 380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35" h="587">
                    <a:moveTo>
                      <a:pt x="0" y="380"/>
                    </a:moveTo>
                    <a:lnTo>
                      <a:pt x="115" y="388"/>
                    </a:lnTo>
                    <a:lnTo>
                      <a:pt x="179" y="347"/>
                    </a:lnTo>
                    <a:lnTo>
                      <a:pt x="250" y="313"/>
                    </a:lnTo>
                    <a:lnTo>
                      <a:pt x="355" y="214"/>
                    </a:lnTo>
                    <a:lnTo>
                      <a:pt x="485" y="203"/>
                    </a:lnTo>
                    <a:lnTo>
                      <a:pt x="509" y="186"/>
                    </a:lnTo>
                    <a:lnTo>
                      <a:pt x="532" y="184"/>
                    </a:lnTo>
                    <a:lnTo>
                      <a:pt x="542" y="195"/>
                    </a:lnTo>
                    <a:lnTo>
                      <a:pt x="617" y="201"/>
                    </a:lnTo>
                    <a:lnTo>
                      <a:pt x="653" y="214"/>
                    </a:lnTo>
                    <a:lnTo>
                      <a:pt x="690" y="218"/>
                    </a:lnTo>
                    <a:lnTo>
                      <a:pt x="741" y="198"/>
                    </a:lnTo>
                    <a:lnTo>
                      <a:pt x="832" y="198"/>
                    </a:lnTo>
                    <a:lnTo>
                      <a:pt x="833" y="178"/>
                    </a:lnTo>
                    <a:lnTo>
                      <a:pt x="854" y="178"/>
                    </a:lnTo>
                    <a:lnTo>
                      <a:pt x="862" y="198"/>
                    </a:lnTo>
                    <a:lnTo>
                      <a:pt x="894" y="204"/>
                    </a:lnTo>
                    <a:lnTo>
                      <a:pt x="935" y="90"/>
                    </a:lnTo>
                    <a:lnTo>
                      <a:pt x="1023" y="30"/>
                    </a:lnTo>
                    <a:lnTo>
                      <a:pt x="1088" y="30"/>
                    </a:lnTo>
                    <a:lnTo>
                      <a:pt x="1092" y="22"/>
                    </a:lnTo>
                    <a:lnTo>
                      <a:pt x="1130" y="0"/>
                    </a:lnTo>
                    <a:lnTo>
                      <a:pt x="1288" y="28"/>
                    </a:lnTo>
                    <a:lnTo>
                      <a:pt x="1514" y="16"/>
                    </a:lnTo>
                    <a:lnTo>
                      <a:pt x="1531" y="46"/>
                    </a:lnTo>
                    <a:lnTo>
                      <a:pt x="1535" y="78"/>
                    </a:lnTo>
                    <a:lnTo>
                      <a:pt x="1519" y="111"/>
                    </a:lnTo>
                    <a:lnTo>
                      <a:pt x="1486" y="147"/>
                    </a:lnTo>
                    <a:lnTo>
                      <a:pt x="1462" y="207"/>
                    </a:lnTo>
                    <a:lnTo>
                      <a:pt x="1406" y="222"/>
                    </a:lnTo>
                    <a:lnTo>
                      <a:pt x="1379" y="267"/>
                    </a:lnTo>
                    <a:lnTo>
                      <a:pt x="1356" y="286"/>
                    </a:lnTo>
                    <a:lnTo>
                      <a:pt x="1321" y="283"/>
                    </a:lnTo>
                    <a:lnTo>
                      <a:pt x="1288" y="267"/>
                    </a:lnTo>
                    <a:lnTo>
                      <a:pt x="1263" y="278"/>
                    </a:lnTo>
                    <a:lnTo>
                      <a:pt x="1174" y="276"/>
                    </a:lnTo>
                    <a:lnTo>
                      <a:pt x="1122" y="294"/>
                    </a:lnTo>
                    <a:lnTo>
                      <a:pt x="1123" y="339"/>
                    </a:lnTo>
                    <a:lnTo>
                      <a:pt x="1061" y="352"/>
                    </a:lnTo>
                    <a:lnTo>
                      <a:pt x="1035" y="366"/>
                    </a:lnTo>
                    <a:lnTo>
                      <a:pt x="1025" y="402"/>
                    </a:lnTo>
                    <a:lnTo>
                      <a:pt x="993" y="401"/>
                    </a:lnTo>
                    <a:lnTo>
                      <a:pt x="913" y="374"/>
                    </a:lnTo>
                    <a:lnTo>
                      <a:pt x="841" y="355"/>
                    </a:lnTo>
                    <a:lnTo>
                      <a:pt x="752" y="398"/>
                    </a:lnTo>
                    <a:lnTo>
                      <a:pt x="324" y="529"/>
                    </a:lnTo>
                    <a:lnTo>
                      <a:pt x="251" y="531"/>
                    </a:lnTo>
                    <a:lnTo>
                      <a:pt x="167" y="565"/>
                    </a:lnTo>
                    <a:lnTo>
                      <a:pt x="62" y="587"/>
                    </a:lnTo>
                    <a:lnTo>
                      <a:pt x="26" y="493"/>
                    </a:lnTo>
                    <a:lnTo>
                      <a:pt x="21" y="438"/>
                    </a:lnTo>
                    <a:lnTo>
                      <a:pt x="1" y="407"/>
                    </a:lnTo>
                    <a:lnTo>
                      <a:pt x="0" y="38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39639" name="Freeform 23"/>
              <p:cNvSpPr>
                <a:spLocks noChangeAspect="1"/>
              </p:cNvSpPr>
              <p:nvPr/>
            </p:nvSpPr>
            <p:spPr bwMode="auto">
              <a:xfrm>
                <a:off x="2913" y="1179"/>
                <a:ext cx="304" cy="274"/>
              </a:xfrm>
              <a:custGeom>
                <a:avLst/>
                <a:gdLst>
                  <a:gd name="T0" fmla="*/ 384 w 1684"/>
                  <a:gd name="T1" fmla="*/ 929 h 1515"/>
                  <a:gd name="T2" fmla="*/ 453 w 1684"/>
                  <a:gd name="T3" fmla="*/ 867 h 1515"/>
                  <a:gd name="T4" fmla="*/ 564 w 1684"/>
                  <a:gd name="T5" fmla="*/ 868 h 1515"/>
                  <a:gd name="T6" fmla="*/ 629 w 1684"/>
                  <a:gd name="T7" fmla="*/ 882 h 1515"/>
                  <a:gd name="T8" fmla="*/ 705 w 1684"/>
                  <a:gd name="T9" fmla="*/ 908 h 1515"/>
                  <a:gd name="T10" fmla="*/ 759 w 1684"/>
                  <a:gd name="T11" fmla="*/ 874 h 1515"/>
                  <a:gd name="T12" fmla="*/ 966 w 1684"/>
                  <a:gd name="T13" fmla="*/ 769 h 1515"/>
                  <a:gd name="T14" fmla="*/ 1222 w 1684"/>
                  <a:gd name="T15" fmla="*/ 566 h 1515"/>
                  <a:gd name="T16" fmla="*/ 1482 w 1684"/>
                  <a:gd name="T17" fmla="*/ 346 h 1515"/>
                  <a:gd name="T18" fmla="*/ 1455 w 1684"/>
                  <a:gd name="T19" fmla="*/ 308 h 1515"/>
                  <a:gd name="T20" fmla="*/ 1508 w 1684"/>
                  <a:gd name="T21" fmla="*/ 260 h 1515"/>
                  <a:gd name="T22" fmla="*/ 1479 w 1684"/>
                  <a:gd name="T23" fmla="*/ 203 h 1515"/>
                  <a:gd name="T24" fmla="*/ 1522 w 1684"/>
                  <a:gd name="T25" fmla="*/ 103 h 1515"/>
                  <a:gd name="T26" fmla="*/ 1596 w 1684"/>
                  <a:gd name="T27" fmla="*/ 0 h 1515"/>
                  <a:gd name="T28" fmla="*/ 1581 w 1684"/>
                  <a:gd name="T29" fmla="*/ 332 h 1515"/>
                  <a:gd name="T30" fmla="*/ 1408 w 1684"/>
                  <a:gd name="T31" fmla="*/ 473 h 1515"/>
                  <a:gd name="T32" fmla="*/ 1486 w 1684"/>
                  <a:gd name="T33" fmla="*/ 917 h 1515"/>
                  <a:gd name="T34" fmla="*/ 1431 w 1684"/>
                  <a:gd name="T35" fmla="*/ 1126 h 1515"/>
                  <a:gd name="T36" fmla="*/ 1389 w 1684"/>
                  <a:gd name="T37" fmla="*/ 1157 h 1515"/>
                  <a:gd name="T38" fmla="*/ 1233 w 1684"/>
                  <a:gd name="T39" fmla="*/ 1220 h 1515"/>
                  <a:gd name="T40" fmla="*/ 1160 w 1684"/>
                  <a:gd name="T41" fmla="*/ 1324 h 1515"/>
                  <a:gd name="T42" fmla="*/ 1136 w 1684"/>
                  <a:gd name="T43" fmla="*/ 1306 h 1515"/>
                  <a:gd name="T44" fmla="*/ 1039 w 1684"/>
                  <a:gd name="T45" fmla="*/ 1324 h 1515"/>
                  <a:gd name="T46" fmla="*/ 959 w 1684"/>
                  <a:gd name="T47" fmla="*/ 1342 h 1515"/>
                  <a:gd name="T48" fmla="*/ 840 w 1684"/>
                  <a:gd name="T49" fmla="*/ 1322 h 1515"/>
                  <a:gd name="T50" fmla="*/ 808 w 1684"/>
                  <a:gd name="T51" fmla="*/ 1312 h 1515"/>
                  <a:gd name="T52" fmla="*/ 655 w 1684"/>
                  <a:gd name="T53" fmla="*/ 1339 h 1515"/>
                  <a:gd name="T54" fmla="*/ 487 w 1684"/>
                  <a:gd name="T55" fmla="*/ 1469 h 1515"/>
                  <a:gd name="T56" fmla="*/ 299 w 1684"/>
                  <a:gd name="T57" fmla="*/ 1506 h 1515"/>
                  <a:gd name="T58" fmla="*/ 252 w 1684"/>
                  <a:gd name="T59" fmla="*/ 1337 h 1515"/>
                  <a:gd name="T60" fmla="*/ 144 w 1684"/>
                  <a:gd name="T61" fmla="*/ 1106 h 1515"/>
                  <a:gd name="T62" fmla="*/ 0 w 1684"/>
                  <a:gd name="T63" fmla="*/ 927 h 15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684" h="1515">
                    <a:moveTo>
                      <a:pt x="0" y="927"/>
                    </a:moveTo>
                    <a:lnTo>
                      <a:pt x="384" y="929"/>
                    </a:lnTo>
                    <a:lnTo>
                      <a:pt x="431" y="862"/>
                    </a:lnTo>
                    <a:lnTo>
                      <a:pt x="453" y="867"/>
                    </a:lnTo>
                    <a:lnTo>
                      <a:pt x="456" y="895"/>
                    </a:lnTo>
                    <a:lnTo>
                      <a:pt x="564" y="868"/>
                    </a:lnTo>
                    <a:lnTo>
                      <a:pt x="579" y="850"/>
                    </a:lnTo>
                    <a:lnTo>
                      <a:pt x="629" y="882"/>
                    </a:lnTo>
                    <a:lnTo>
                      <a:pt x="656" y="907"/>
                    </a:lnTo>
                    <a:lnTo>
                      <a:pt x="705" y="908"/>
                    </a:lnTo>
                    <a:lnTo>
                      <a:pt x="716" y="878"/>
                    </a:lnTo>
                    <a:lnTo>
                      <a:pt x="759" y="874"/>
                    </a:lnTo>
                    <a:lnTo>
                      <a:pt x="914" y="774"/>
                    </a:lnTo>
                    <a:lnTo>
                      <a:pt x="966" y="769"/>
                    </a:lnTo>
                    <a:lnTo>
                      <a:pt x="1006" y="719"/>
                    </a:lnTo>
                    <a:lnTo>
                      <a:pt x="1222" y="566"/>
                    </a:lnTo>
                    <a:lnTo>
                      <a:pt x="1439" y="392"/>
                    </a:lnTo>
                    <a:lnTo>
                      <a:pt x="1482" y="346"/>
                    </a:lnTo>
                    <a:lnTo>
                      <a:pt x="1477" y="324"/>
                    </a:lnTo>
                    <a:lnTo>
                      <a:pt x="1455" y="308"/>
                    </a:lnTo>
                    <a:lnTo>
                      <a:pt x="1476" y="280"/>
                    </a:lnTo>
                    <a:lnTo>
                      <a:pt x="1508" y="260"/>
                    </a:lnTo>
                    <a:lnTo>
                      <a:pt x="1479" y="228"/>
                    </a:lnTo>
                    <a:lnTo>
                      <a:pt x="1479" y="203"/>
                    </a:lnTo>
                    <a:lnTo>
                      <a:pt x="1527" y="163"/>
                    </a:lnTo>
                    <a:lnTo>
                      <a:pt x="1522" y="103"/>
                    </a:lnTo>
                    <a:lnTo>
                      <a:pt x="1545" y="48"/>
                    </a:lnTo>
                    <a:lnTo>
                      <a:pt x="1596" y="0"/>
                    </a:lnTo>
                    <a:lnTo>
                      <a:pt x="1684" y="137"/>
                    </a:lnTo>
                    <a:lnTo>
                      <a:pt x="1581" y="332"/>
                    </a:lnTo>
                    <a:lnTo>
                      <a:pt x="1444" y="431"/>
                    </a:lnTo>
                    <a:lnTo>
                      <a:pt x="1408" y="473"/>
                    </a:lnTo>
                    <a:lnTo>
                      <a:pt x="1440" y="656"/>
                    </a:lnTo>
                    <a:lnTo>
                      <a:pt x="1486" y="917"/>
                    </a:lnTo>
                    <a:lnTo>
                      <a:pt x="1497" y="959"/>
                    </a:lnTo>
                    <a:lnTo>
                      <a:pt x="1431" y="1126"/>
                    </a:lnTo>
                    <a:lnTo>
                      <a:pt x="1393" y="1147"/>
                    </a:lnTo>
                    <a:lnTo>
                      <a:pt x="1389" y="1157"/>
                    </a:lnTo>
                    <a:lnTo>
                      <a:pt x="1323" y="1158"/>
                    </a:lnTo>
                    <a:lnTo>
                      <a:pt x="1233" y="1220"/>
                    </a:lnTo>
                    <a:lnTo>
                      <a:pt x="1195" y="1331"/>
                    </a:lnTo>
                    <a:lnTo>
                      <a:pt x="1160" y="1324"/>
                    </a:lnTo>
                    <a:lnTo>
                      <a:pt x="1153" y="1306"/>
                    </a:lnTo>
                    <a:lnTo>
                      <a:pt x="1136" y="1306"/>
                    </a:lnTo>
                    <a:lnTo>
                      <a:pt x="1130" y="1325"/>
                    </a:lnTo>
                    <a:lnTo>
                      <a:pt x="1039" y="1324"/>
                    </a:lnTo>
                    <a:lnTo>
                      <a:pt x="994" y="1345"/>
                    </a:lnTo>
                    <a:lnTo>
                      <a:pt x="959" y="1342"/>
                    </a:lnTo>
                    <a:lnTo>
                      <a:pt x="920" y="1330"/>
                    </a:lnTo>
                    <a:lnTo>
                      <a:pt x="840" y="1322"/>
                    </a:lnTo>
                    <a:lnTo>
                      <a:pt x="831" y="1310"/>
                    </a:lnTo>
                    <a:lnTo>
                      <a:pt x="808" y="1312"/>
                    </a:lnTo>
                    <a:lnTo>
                      <a:pt x="780" y="1331"/>
                    </a:lnTo>
                    <a:lnTo>
                      <a:pt x="655" y="1339"/>
                    </a:lnTo>
                    <a:lnTo>
                      <a:pt x="556" y="1435"/>
                    </a:lnTo>
                    <a:lnTo>
                      <a:pt x="487" y="1469"/>
                    </a:lnTo>
                    <a:lnTo>
                      <a:pt x="415" y="1515"/>
                    </a:lnTo>
                    <a:lnTo>
                      <a:pt x="299" y="1506"/>
                    </a:lnTo>
                    <a:lnTo>
                      <a:pt x="299" y="1424"/>
                    </a:lnTo>
                    <a:lnTo>
                      <a:pt x="252" y="1337"/>
                    </a:lnTo>
                    <a:lnTo>
                      <a:pt x="233" y="1209"/>
                    </a:lnTo>
                    <a:lnTo>
                      <a:pt x="144" y="1106"/>
                    </a:lnTo>
                    <a:lnTo>
                      <a:pt x="38" y="1013"/>
                    </a:lnTo>
                    <a:lnTo>
                      <a:pt x="0" y="927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39640" name="Freeform 24"/>
              <p:cNvSpPr>
                <a:spLocks noChangeAspect="1"/>
              </p:cNvSpPr>
              <p:nvPr/>
            </p:nvSpPr>
            <p:spPr bwMode="auto">
              <a:xfrm>
                <a:off x="3026" y="1577"/>
                <a:ext cx="255" cy="144"/>
              </a:xfrm>
              <a:custGeom>
                <a:avLst/>
                <a:gdLst>
                  <a:gd name="T0" fmla="*/ 89 w 1412"/>
                  <a:gd name="T1" fmla="*/ 176 h 798"/>
                  <a:gd name="T2" fmla="*/ 229 w 1412"/>
                  <a:gd name="T3" fmla="*/ 270 h 798"/>
                  <a:gd name="T4" fmla="*/ 391 w 1412"/>
                  <a:gd name="T5" fmla="*/ 271 h 798"/>
                  <a:gd name="T6" fmla="*/ 446 w 1412"/>
                  <a:gd name="T7" fmla="*/ 233 h 798"/>
                  <a:gd name="T8" fmla="*/ 549 w 1412"/>
                  <a:gd name="T9" fmla="*/ 356 h 798"/>
                  <a:gd name="T10" fmla="*/ 808 w 1412"/>
                  <a:gd name="T11" fmla="*/ 113 h 798"/>
                  <a:gd name="T12" fmla="*/ 908 w 1412"/>
                  <a:gd name="T13" fmla="*/ 125 h 798"/>
                  <a:gd name="T14" fmla="*/ 951 w 1412"/>
                  <a:gd name="T15" fmla="*/ 102 h 798"/>
                  <a:gd name="T16" fmla="*/ 1054 w 1412"/>
                  <a:gd name="T17" fmla="*/ 0 h 798"/>
                  <a:gd name="T18" fmla="*/ 1102 w 1412"/>
                  <a:gd name="T19" fmla="*/ 11 h 798"/>
                  <a:gd name="T20" fmla="*/ 1108 w 1412"/>
                  <a:gd name="T21" fmla="*/ 30 h 798"/>
                  <a:gd name="T22" fmla="*/ 1186 w 1412"/>
                  <a:gd name="T23" fmla="*/ 36 h 798"/>
                  <a:gd name="T24" fmla="*/ 1275 w 1412"/>
                  <a:gd name="T25" fmla="*/ 36 h 798"/>
                  <a:gd name="T26" fmla="*/ 1288 w 1412"/>
                  <a:gd name="T27" fmla="*/ 69 h 798"/>
                  <a:gd name="T28" fmla="*/ 1309 w 1412"/>
                  <a:gd name="T29" fmla="*/ 91 h 798"/>
                  <a:gd name="T30" fmla="*/ 1327 w 1412"/>
                  <a:gd name="T31" fmla="*/ 80 h 798"/>
                  <a:gd name="T32" fmla="*/ 1356 w 1412"/>
                  <a:gd name="T33" fmla="*/ 58 h 798"/>
                  <a:gd name="T34" fmla="*/ 1393 w 1412"/>
                  <a:gd name="T35" fmla="*/ 63 h 798"/>
                  <a:gd name="T36" fmla="*/ 1412 w 1412"/>
                  <a:gd name="T37" fmla="*/ 102 h 798"/>
                  <a:gd name="T38" fmla="*/ 1409 w 1412"/>
                  <a:gd name="T39" fmla="*/ 171 h 798"/>
                  <a:gd name="T40" fmla="*/ 1362 w 1412"/>
                  <a:gd name="T41" fmla="*/ 260 h 798"/>
                  <a:gd name="T42" fmla="*/ 1303 w 1412"/>
                  <a:gd name="T43" fmla="*/ 340 h 798"/>
                  <a:gd name="T44" fmla="*/ 1235 w 1412"/>
                  <a:gd name="T45" fmla="*/ 320 h 798"/>
                  <a:gd name="T46" fmla="*/ 1141 w 1412"/>
                  <a:gd name="T47" fmla="*/ 445 h 798"/>
                  <a:gd name="T48" fmla="*/ 1122 w 1412"/>
                  <a:gd name="T49" fmla="*/ 471 h 798"/>
                  <a:gd name="T50" fmla="*/ 1125 w 1412"/>
                  <a:gd name="T51" fmla="*/ 510 h 798"/>
                  <a:gd name="T52" fmla="*/ 1153 w 1412"/>
                  <a:gd name="T53" fmla="*/ 551 h 798"/>
                  <a:gd name="T54" fmla="*/ 1169 w 1412"/>
                  <a:gd name="T55" fmla="*/ 649 h 798"/>
                  <a:gd name="T56" fmla="*/ 1103 w 1412"/>
                  <a:gd name="T57" fmla="*/ 734 h 798"/>
                  <a:gd name="T58" fmla="*/ 996 w 1412"/>
                  <a:gd name="T59" fmla="*/ 665 h 798"/>
                  <a:gd name="T60" fmla="*/ 987 w 1412"/>
                  <a:gd name="T61" fmla="*/ 610 h 798"/>
                  <a:gd name="T62" fmla="*/ 952 w 1412"/>
                  <a:gd name="T63" fmla="*/ 575 h 798"/>
                  <a:gd name="T64" fmla="*/ 922 w 1412"/>
                  <a:gd name="T65" fmla="*/ 591 h 798"/>
                  <a:gd name="T66" fmla="*/ 910 w 1412"/>
                  <a:gd name="T67" fmla="*/ 643 h 798"/>
                  <a:gd name="T68" fmla="*/ 876 w 1412"/>
                  <a:gd name="T69" fmla="*/ 643 h 798"/>
                  <a:gd name="T70" fmla="*/ 830 w 1412"/>
                  <a:gd name="T71" fmla="*/ 634 h 798"/>
                  <a:gd name="T72" fmla="*/ 712 w 1412"/>
                  <a:gd name="T73" fmla="*/ 551 h 798"/>
                  <a:gd name="T74" fmla="*/ 436 w 1412"/>
                  <a:gd name="T75" fmla="*/ 502 h 798"/>
                  <a:gd name="T76" fmla="*/ 0 w 1412"/>
                  <a:gd name="T77" fmla="*/ 798 h 798"/>
                  <a:gd name="T78" fmla="*/ 2 w 1412"/>
                  <a:gd name="T79" fmla="*/ 510 h 798"/>
                  <a:gd name="T80" fmla="*/ 36 w 1412"/>
                  <a:gd name="T81" fmla="*/ 362 h 798"/>
                  <a:gd name="T82" fmla="*/ 86 w 1412"/>
                  <a:gd name="T83" fmla="*/ 307 h 798"/>
                  <a:gd name="T84" fmla="*/ 89 w 1412"/>
                  <a:gd name="T85" fmla="*/ 176 h 7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12" h="798">
                    <a:moveTo>
                      <a:pt x="89" y="176"/>
                    </a:moveTo>
                    <a:lnTo>
                      <a:pt x="229" y="270"/>
                    </a:lnTo>
                    <a:lnTo>
                      <a:pt x="391" y="271"/>
                    </a:lnTo>
                    <a:lnTo>
                      <a:pt x="446" y="233"/>
                    </a:lnTo>
                    <a:lnTo>
                      <a:pt x="549" y="356"/>
                    </a:lnTo>
                    <a:lnTo>
                      <a:pt x="808" y="113"/>
                    </a:lnTo>
                    <a:lnTo>
                      <a:pt x="908" y="125"/>
                    </a:lnTo>
                    <a:lnTo>
                      <a:pt x="951" y="102"/>
                    </a:lnTo>
                    <a:lnTo>
                      <a:pt x="1054" y="0"/>
                    </a:lnTo>
                    <a:lnTo>
                      <a:pt x="1102" y="11"/>
                    </a:lnTo>
                    <a:lnTo>
                      <a:pt x="1108" y="30"/>
                    </a:lnTo>
                    <a:lnTo>
                      <a:pt x="1186" y="36"/>
                    </a:lnTo>
                    <a:lnTo>
                      <a:pt x="1275" y="36"/>
                    </a:lnTo>
                    <a:lnTo>
                      <a:pt x="1288" y="69"/>
                    </a:lnTo>
                    <a:lnTo>
                      <a:pt x="1309" y="91"/>
                    </a:lnTo>
                    <a:lnTo>
                      <a:pt x="1327" y="80"/>
                    </a:lnTo>
                    <a:lnTo>
                      <a:pt x="1356" y="58"/>
                    </a:lnTo>
                    <a:lnTo>
                      <a:pt x="1393" y="63"/>
                    </a:lnTo>
                    <a:lnTo>
                      <a:pt x="1412" y="102"/>
                    </a:lnTo>
                    <a:lnTo>
                      <a:pt x="1409" y="171"/>
                    </a:lnTo>
                    <a:lnTo>
                      <a:pt x="1362" y="260"/>
                    </a:lnTo>
                    <a:lnTo>
                      <a:pt x="1303" y="340"/>
                    </a:lnTo>
                    <a:lnTo>
                      <a:pt x="1235" y="320"/>
                    </a:lnTo>
                    <a:lnTo>
                      <a:pt x="1141" y="445"/>
                    </a:lnTo>
                    <a:lnTo>
                      <a:pt x="1122" y="471"/>
                    </a:lnTo>
                    <a:lnTo>
                      <a:pt x="1125" y="510"/>
                    </a:lnTo>
                    <a:lnTo>
                      <a:pt x="1153" y="551"/>
                    </a:lnTo>
                    <a:lnTo>
                      <a:pt x="1169" y="649"/>
                    </a:lnTo>
                    <a:lnTo>
                      <a:pt x="1103" y="734"/>
                    </a:lnTo>
                    <a:lnTo>
                      <a:pt x="996" y="665"/>
                    </a:lnTo>
                    <a:lnTo>
                      <a:pt x="987" y="610"/>
                    </a:lnTo>
                    <a:lnTo>
                      <a:pt x="952" y="575"/>
                    </a:lnTo>
                    <a:lnTo>
                      <a:pt x="922" y="591"/>
                    </a:lnTo>
                    <a:lnTo>
                      <a:pt x="910" y="643"/>
                    </a:lnTo>
                    <a:lnTo>
                      <a:pt x="876" y="643"/>
                    </a:lnTo>
                    <a:lnTo>
                      <a:pt x="830" y="634"/>
                    </a:lnTo>
                    <a:lnTo>
                      <a:pt x="712" y="551"/>
                    </a:lnTo>
                    <a:lnTo>
                      <a:pt x="436" y="502"/>
                    </a:lnTo>
                    <a:lnTo>
                      <a:pt x="0" y="798"/>
                    </a:lnTo>
                    <a:lnTo>
                      <a:pt x="2" y="510"/>
                    </a:lnTo>
                    <a:lnTo>
                      <a:pt x="36" y="362"/>
                    </a:lnTo>
                    <a:lnTo>
                      <a:pt x="86" y="307"/>
                    </a:lnTo>
                    <a:lnTo>
                      <a:pt x="89" y="176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39641" name="Group 25"/>
          <p:cNvGrpSpPr>
            <a:grpSpLocks/>
          </p:cNvGrpSpPr>
          <p:nvPr/>
        </p:nvGrpSpPr>
        <p:grpSpPr bwMode="auto">
          <a:xfrm>
            <a:off x="6742113" y="2513013"/>
            <a:ext cx="2054225" cy="1250950"/>
            <a:chOff x="4247" y="1583"/>
            <a:chExt cx="1294" cy="788"/>
          </a:xfrm>
        </p:grpSpPr>
        <p:sp>
          <p:nvSpPr>
            <p:cNvPr id="239642" name="Text Box 26"/>
            <p:cNvSpPr txBox="1">
              <a:spLocks noChangeArrowheads="1"/>
            </p:cNvSpPr>
            <p:nvPr/>
          </p:nvSpPr>
          <p:spPr bwMode="auto">
            <a:xfrm>
              <a:off x="5045" y="2121"/>
              <a:ext cx="4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Baturité</a:t>
              </a:r>
            </a:p>
          </p:txBody>
        </p:sp>
        <p:sp>
          <p:nvSpPr>
            <p:cNvPr id="239643" name="Freeform 27"/>
            <p:cNvSpPr>
              <a:spLocks/>
            </p:cNvSpPr>
            <p:nvPr/>
          </p:nvSpPr>
          <p:spPr bwMode="auto">
            <a:xfrm>
              <a:off x="4353" y="1675"/>
              <a:ext cx="1128" cy="669"/>
            </a:xfrm>
            <a:custGeom>
              <a:avLst/>
              <a:gdLst>
                <a:gd name="T0" fmla="*/ 0 w 1099"/>
                <a:gd name="T1" fmla="*/ 0 h 669"/>
                <a:gd name="T2" fmla="*/ 736 w 1099"/>
                <a:gd name="T3" fmla="*/ 669 h 669"/>
                <a:gd name="T4" fmla="*/ 1099 w 1099"/>
                <a:gd name="T5" fmla="*/ 669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99" h="669">
                  <a:moveTo>
                    <a:pt x="0" y="0"/>
                  </a:moveTo>
                  <a:lnTo>
                    <a:pt x="736" y="669"/>
                  </a:lnTo>
                  <a:lnTo>
                    <a:pt x="1099" y="669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39644" name="Group 28"/>
            <p:cNvGrpSpPr>
              <a:grpSpLocks/>
            </p:cNvGrpSpPr>
            <p:nvPr/>
          </p:nvGrpSpPr>
          <p:grpSpPr bwMode="auto">
            <a:xfrm>
              <a:off x="4247" y="1583"/>
              <a:ext cx="204" cy="285"/>
              <a:chOff x="4247" y="1583"/>
              <a:chExt cx="204" cy="285"/>
            </a:xfrm>
          </p:grpSpPr>
          <p:sp>
            <p:nvSpPr>
              <p:cNvPr id="239645" name="Freeform 29"/>
              <p:cNvSpPr>
                <a:spLocks noChangeAspect="1"/>
              </p:cNvSpPr>
              <p:nvPr/>
            </p:nvSpPr>
            <p:spPr bwMode="auto">
              <a:xfrm>
                <a:off x="4327" y="1583"/>
                <a:ext cx="68" cy="80"/>
              </a:xfrm>
              <a:custGeom>
                <a:avLst/>
                <a:gdLst>
                  <a:gd name="T0" fmla="*/ 42 w 379"/>
                  <a:gd name="T1" fmla="*/ 0 h 443"/>
                  <a:gd name="T2" fmla="*/ 0 w 379"/>
                  <a:gd name="T3" fmla="*/ 31 h 443"/>
                  <a:gd name="T4" fmla="*/ 0 w 379"/>
                  <a:gd name="T5" fmla="*/ 62 h 443"/>
                  <a:gd name="T6" fmla="*/ 3 w 379"/>
                  <a:gd name="T7" fmla="*/ 121 h 443"/>
                  <a:gd name="T8" fmla="*/ 37 w 379"/>
                  <a:gd name="T9" fmla="*/ 169 h 443"/>
                  <a:gd name="T10" fmla="*/ 37 w 379"/>
                  <a:gd name="T11" fmla="*/ 215 h 443"/>
                  <a:gd name="T12" fmla="*/ 72 w 379"/>
                  <a:gd name="T13" fmla="*/ 259 h 443"/>
                  <a:gd name="T14" fmla="*/ 62 w 379"/>
                  <a:gd name="T15" fmla="*/ 343 h 443"/>
                  <a:gd name="T16" fmla="*/ 177 w 379"/>
                  <a:gd name="T17" fmla="*/ 381 h 443"/>
                  <a:gd name="T18" fmla="*/ 218 w 379"/>
                  <a:gd name="T19" fmla="*/ 443 h 443"/>
                  <a:gd name="T20" fmla="*/ 371 w 379"/>
                  <a:gd name="T21" fmla="*/ 307 h 443"/>
                  <a:gd name="T22" fmla="*/ 379 w 379"/>
                  <a:gd name="T23" fmla="*/ 151 h 443"/>
                  <a:gd name="T24" fmla="*/ 318 w 379"/>
                  <a:gd name="T25" fmla="*/ 121 h 443"/>
                  <a:gd name="T26" fmla="*/ 241 w 379"/>
                  <a:gd name="T27" fmla="*/ 110 h 443"/>
                  <a:gd name="T28" fmla="*/ 208 w 379"/>
                  <a:gd name="T29" fmla="*/ 57 h 443"/>
                  <a:gd name="T30" fmla="*/ 123 w 379"/>
                  <a:gd name="T31" fmla="*/ 48 h 443"/>
                  <a:gd name="T32" fmla="*/ 111 w 379"/>
                  <a:gd name="T33" fmla="*/ 72 h 443"/>
                  <a:gd name="T34" fmla="*/ 67 w 379"/>
                  <a:gd name="T35" fmla="*/ 80 h 443"/>
                  <a:gd name="T36" fmla="*/ 57 w 379"/>
                  <a:gd name="T37" fmla="*/ 67 h 443"/>
                  <a:gd name="T38" fmla="*/ 52 w 379"/>
                  <a:gd name="T39" fmla="*/ 41 h 443"/>
                  <a:gd name="T40" fmla="*/ 69 w 379"/>
                  <a:gd name="T41" fmla="*/ 38 h 443"/>
                  <a:gd name="T42" fmla="*/ 72 w 379"/>
                  <a:gd name="T43" fmla="*/ 6 h 443"/>
                  <a:gd name="T44" fmla="*/ 42 w 379"/>
                  <a:gd name="T45" fmla="*/ 0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79" h="443">
                    <a:moveTo>
                      <a:pt x="42" y="0"/>
                    </a:moveTo>
                    <a:lnTo>
                      <a:pt x="0" y="31"/>
                    </a:lnTo>
                    <a:lnTo>
                      <a:pt x="0" y="62"/>
                    </a:lnTo>
                    <a:lnTo>
                      <a:pt x="3" y="121"/>
                    </a:lnTo>
                    <a:lnTo>
                      <a:pt x="37" y="169"/>
                    </a:lnTo>
                    <a:lnTo>
                      <a:pt x="37" y="215"/>
                    </a:lnTo>
                    <a:lnTo>
                      <a:pt x="72" y="259"/>
                    </a:lnTo>
                    <a:lnTo>
                      <a:pt x="62" y="343"/>
                    </a:lnTo>
                    <a:lnTo>
                      <a:pt x="177" y="381"/>
                    </a:lnTo>
                    <a:lnTo>
                      <a:pt x="218" y="443"/>
                    </a:lnTo>
                    <a:lnTo>
                      <a:pt x="371" y="307"/>
                    </a:lnTo>
                    <a:lnTo>
                      <a:pt x="379" y="151"/>
                    </a:lnTo>
                    <a:lnTo>
                      <a:pt x="318" y="121"/>
                    </a:lnTo>
                    <a:lnTo>
                      <a:pt x="241" y="110"/>
                    </a:lnTo>
                    <a:lnTo>
                      <a:pt x="208" y="57"/>
                    </a:lnTo>
                    <a:lnTo>
                      <a:pt x="123" y="48"/>
                    </a:lnTo>
                    <a:lnTo>
                      <a:pt x="111" y="72"/>
                    </a:lnTo>
                    <a:lnTo>
                      <a:pt x="67" y="80"/>
                    </a:lnTo>
                    <a:lnTo>
                      <a:pt x="57" y="67"/>
                    </a:lnTo>
                    <a:lnTo>
                      <a:pt x="52" y="41"/>
                    </a:lnTo>
                    <a:lnTo>
                      <a:pt x="69" y="38"/>
                    </a:lnTo>
                    <a:lnTo>
                      <a:pt x="72" y="6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39646" name="Freeform 30"/>
              <p:cNvSpPr>
                <a:spLocks noChangeAspect="1"/>
              </p:cNvSpPr>
              <p:nvPr/>
            </p:nvSpPr>
            <p:spPr bwMode="auto">
              <a:xfrm>
                <a:off x="4329" y="1638"/>
                <a:ext cx="122" cy="230"/>
              </a:xfrm>
              <a:custGeom>
                <a:avLst/>
                <a:gdLst>
                  <a:gd name="T0" fmla="*/ 0 w 679"/>
                  <a:gd name="T1" fmla="*/ 392 h 1276"/>
                  <a:gd name="T2" fmla="*/ 103 w 679"/>
                  <a:gd name="T3" fmla="*/ 411 h 1276"/>
                  <a:gd name="T4" fmla="*/ 94 w 679"/>
                  <a:gd name="T5" fmla="*/ 455 h 1276"/>
                  <a:gd name="T6" fmla="*/ 47 w 679"/>
                  <a:gd name="T7" fmla="*/ 507 h 1276"/>
                  <a:gd name="T8" fmla="*/ 56 w 679"/>
                  <a:gd name="T9" fmla="*/ 544 h 1276"/>
                  <a:gd name="T10" fmla="*/ 124 w 679"/>
                  <a:gd name="T11" fmla="*/ 600 h 1276"/>
                  <a:gd name="T12" fmla="*/ 280 w 679"/>
                  <a:gd name="T13" fmla="*/ 661 h 1276"/>
                  <a:gd name="T14" fmla="*/ 323 w 679"/>
                  <a:gd name="T15" fmla="*/ 691 h 1276"/>
                  <a:gd name="T16" fmla="*/ 383 w 679"/>
                  <a:gd name="T17" fmla="*/ 857 h 1276"/>
                  <a:gd name="T18" fmla="*/ 506 w 679"/>
                  <a:gd name="T19" fmla="*/ 1149 h 1276"/>
                  <a:gd name="T20" fmla="*/ 616 w 679"/>
                  <a:gd name="T21" fmla="*/ 1276 h 1276"/>
                  <a:gd name="T22" fmla="*/ 679 w 679"/>
                  <a:gd name="T23" fmla="*/ 979 h 1276"/>
                  <a:gd name="T24" fmla="*/ 598 w 679"/>
                  <a:gd name="T25" fmla="*/ 966 h 1276"/>
                  <a:gd name="T26" fmla="*/ 558 w 679"/>
                  <a:gd name="T27" fmla="*/ 911 h 1276"/>
                  <a:gd name="T28" fmla="*/ 507 w 679"/>
                  <a:gd name="T29" fmla="*/ 923 h 1276"/>
                  <a:gd name="T30" fmla="*/ 491 w 679"/>
                  <a:gd name="T31" fmla="*/ 946 h 1276"/>
                  <a:gd name="T32" fmla="*/ 441 w 679"/>
                  <a:gd name="T33" fmla="*/ 948 h 1276"/>
                  <a:gd name="T34" fmla="*/ 393 w 679"/>
                  <a:gd name="T35" fmla="*/ 832 h 1276"/>
                  <a:gd name="T36" fmla="*/ 442 w 679"/>
                  <a:gd name="T37" fmla="*/ 702 h 1276"/>
                  <a:gd name="T38" fmla="*/ 372 w 679"/>
                  <a:gd name="T39" fmla="*/ 728 h 1276"/>
                  <a:gd name="T40" fmla="*/ 359 w 679"/>
                  <a:gd name="T41" fmla="*/ 490 h 1276"/>
                  <a:gd name="T42" fmla="*/ 437 w 679"/>
                  <a:gd name="T43" fmla="*/ 295 h 1276"/>
                  <a:gd name="T44" fmla="*/ 549 w 679"/>
                  <a:gd name="T45" fmla="*/ 306 h 1276"/>
                  <a:gd name="T46" fmla="*/ 598 w 679"/>
                  <a:gd name="T47" fmla="*/ 252 h 1276"/>
                  <a:gd name="T48" fmla="*/ 481 w 679"/>
                  <a:gd name="T49" fmla="*/ 217 h 1276"/>
                  <a:gd name="T50" fmla="*/ 479 w 679"/>
                  <a:gd name="T51" fmla="*/ 166 h 1276"/>
                  <a:gd name="T52" fmla="*/ 505 w 679"/>
                  <a:gd name="T53" fmla="*/ 126 h 1276"/>
                  <a:gd name="T54" fmla="*/ 483 w 679"/>
                  <a:gd name="T55" fmla="*/ 77 h 1276"/>
                  <a:gd name="T56" fmla="*/ 406 w 679"/>
                  <a:gd name="T57" fmla="*/ 86 h 1276"/>
                  <a:gd name="T58" fmla="*/ 365 w 679"/>
                  <a:gd name="T59" fmla="*/ 31 h 1276"/>
                  <a:gd name="T60" fmla="*/ 365 w 679"/>
                  <a:gd name="T61" fmla="*/ 0 h 1276"/>
                  <a:gd name="T62" fmla="*/ 210 w 679"/>
                  <a:gd name="T63" fmla="*/ 135 h 1276"/>
                  <a:gd name="T64" fmla="*/ 199 w 679"/>
                  <a:gd name="T65" fmla="*/ 147 h 1276"/>
                  <a:gd name="T66" fmla="*/ 66 w 679"/>
                  <a:gd name="T67" fmla="*/ 327 h 1276"/>
                  <a:gd name="T68" fmla="*/ 61 w 679"/>
                  <a:gd name="T69" fmla="*/ 313 h 1276"/>
                  <a:gd name="T70" fmla="*/ 0 w 679"/>
                  <a:gd name="T71" fmla="*/ 392 h 1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79" h="1276">
                    <a:moveTo>
                      <a:pt x="0" y="392"/>
                    </a:moveTo>
                    <a:lnTo>
                      <a:pt x="103" y="411"/>
                    </a:lnTo>
                    <a:lnTo>
                      <a:pt x="94" y="455"/>
                    </a:lnTo>
                    <a:lnTo>
                      <a:pt x="47" y="507"/>
                    </a:lnTo>
                    <a:lnTo>
                      <a:pt x="56" y="544"/>
                    </a:lnTo>
                    <a:lnTo>
                      <a:pt x="124" y="600"/>
                    </a:lnTo>
                    <a:lnTo>
                      <a:pt x="280" y="661"/>
                    </a:lnTo>
                    <a:lnTo>
                      <a:pt x="323" y="691"/>
                    </a:lnTo>
                    <a:lnTo>
                      <a:pt x="383" y="857"/>
                    </a:lnTo>
                    <a:lnTo>
                      <a:pt x="506" y="1149"/>
                    </a:lnTo>
                    <a:lnTo>
                      <a:pt x="616" y="1276"/>
                    </a:lnTo>
                    <a:lnTo>
                      <a:pt x="679" y="979"/>
                    </a:lnTo>
                    <a:lnTo>
                      <a:pt x="598" y="966"/>
                    </a:lnTo>
                    <a:lnTo>
                      <a:pt x="558" y="911"/>
                    </a:lnTo>
                    <a:lnTo>
                      <a:pt x="507" y="923"/>
                    </a:lnTo>
                    <a:lnTo>
                      <a:pt x="491" y="946"/>
                    </a:lnTo>
                    <a:lnTo>
                      <a:pt x="441" y="948"/>
                    </a:lnTo>
                    <a:lnTo>
                      <a:pt x="393" y="832"/>
                    </a:lnTo>
                    <a:lnTo>
                      <a:pt x="442" y="702"/>
                    </a:lnTo>
                    <a:lnTo>
                      <a:pt x="372" y="728"/>
                    </a:lnTo>
                    <a:lnTo>
                      <a:pt x="359" y="490"/>
                    </a:lnTo>
                    <a:lnTo>
                      <a:pt x="437" y="295"/>
                    </a:lnTo>
                    <a:lnTo>
                      <a:pt x="549" y="306"/>
                    </a:lnTo>
                    <a:lnTo>
                      <a:pt x="598" y="252"/>
                    </a:lnTo>
                    <a:lnTo>
                      <a:pt x="481" y="217"/>
                    </a:lnTo>
                    <a:lnTo>
                      <a:pt x="479" y="166"/>
                    </a:lnTo>
                    <a:lnTo>
                      <a:pt x="505" y="126"/>
                    </a:lnTo>
                    <a:lnTo>
                      <a:pt x="483" y="77"/>
                    </a:lnTo>
                    <a:lnTo>
                      <a:pt x="406" y="86"/>
                    </a:lnTo>
                    <a:lnTo>
                      <a:pt x="365" y="31"/>
                    </a:lnTo>
                    <a:lnTo>
                      <a:pt x="365" y="0"/>
                    </a:lnTo>
                    <a:lnTo>
                      <a:pt x="210" y="135"/>
                    </a:lnTo>
                    <a:lnTo>
                      <a:pt x="199" y="147"/>
                    </a:lnTo>
                    <a:lnTo>
                      <a:pt x="66" y="327"/>
                    </a:lnTo>
                    <a:lnTo>
                      <a:pt x="61" y="313"/>
                    </a:lnTo>
                    <a:lnTo>
                      <a:pt x="0" y="392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39647" name="Freeform 31"/>
              <p:cNvSpPr>
                <a:spLocks noChangeAspect="1"/>
              </p:cNvSpPr>
              <p:nvPr/>
            </p:nvSpPr>
            <p:spPr bwMode="auto">
              <a:xfrm>
                <a:off x="4247" y="1713"/>
                <a:ext cx="71" cy="92"/>
              </a:xfrm>
              <a:custGeom>
                <a:avLst/>
                <a:gdLst>
                  <a:gd name="T0" fmla="*/ 384 w 395"/>
                  <a:gd name="T1" fmla="*/ 66 h 507"/>
                  <a:gd name="T2" fmla="*/ 395 w 395"/>
                  <a:gd name="T3" fmla="*/ 232 h 507"/>
                  <a:gd name="T4" fmla="*/ 321 w 395"/>
                  <a:gd name="T5" fmla="*/ 313 h 507"/>
                  <a:gd name="T6" fmla="*/ 251 w 395"/>
                  <a:gd name="T7" fmla="*/ 507 h 507"/>
                  <a:gd name="T8" fmla="*/ 181 w 395"/>
                  <a:gd name="T9" fmla="*/ 313 h 507"/>
                  <a:gd name="T10" fmla="*/ 137 w 395"/>
                  <a:gd name="T11" fmla="*/ 255 h 507"/>
                  <a:gd name="T12" fmla="*/ 76 w 395"/>
                  <a:gd name="T13" fmla="*/ 239 h 507"/>
                  <a:gd name="T14" fmla="*/ 55 w 395"/>
                  <a:gd name="T15" fmla="*/ 169 h 507"/>
                  <a:gd name="T16" fmla="*/ 20 w 395"/>
                  <a:gd name="T17" fmla="*/ 180 h 507"/>
                  <a:gd name="T18" fmla="*/ 0 w 395"/>
                  <a:gd name="T19" fmla="*/ 133 h 507"/>
                  <a:gd name="T20" fmla="*/ 2 w 395"/>
                  <a:gd name="T21" fmla="*/ 94 h 507"/>
                  <a:gd name="T22" fmla="*/ 36 w 395"/>
                  <a:gd name="T23" fmla="*/ 120 h 507"/>
                  <a:gd name="T24" fmla="*/ 104 w 395"/>
                  <a:gd name="T25" fmla="*/ 126 h 507"/>
                  <a:gd name="T26" fmla="*/ 93 w 395"/>
                  <a:gd name="T27" fmla="*/ 0 h 507"/>
                  <a:gd name="T28" fmla="*/ 181 w 395"/>
                  <a:gd name="T29" fmla="*/ 3 h 507"/>
                  <a:gd name="T30" fmla="*/ 239 w 395"/>
                  <a:gd name="T31" fmla="*/ 24 h 507"/>
                  <a:gd name="T32" fmla="*/ 270 w 395"/>
                  <a:gd name="T33" fmla="*/ 57 h 507"/>
                  <a:gd name="T34" fmla="*/ 356 w 395"/>
                  <a:gd name="T35" fmla="*/ 79 h 507"/>
                  <a:gd name="T36" fmla="*/ 384 w 395"/>
                  <a:gd name="T37" fmla="*/ 66 h 5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95" h="507">
                    <a:moveTo>
                      <a:pt x="384" y="66"/>
                    </a:moveTo>
                    <a:lnTo>
                      <a:pt x="395" y="232"/>
                    </a:lnTo>
                    <a:lnTo>
                      <a:pt x="321" y="313"/>
                    </a:lnTo>
                    <a:lnTo>
                      <a:pt x="251" y="507"/>
                    </a:lnTo>
                    <a:lnTo>
                      <a:pt x="181" y="313"/>
                    </a:lnTo>
                    <a:lnTo>
                      <a:pt x="137" y="255"/>
                    </a:lnTo>
                    <a:lnTo>
                      <a:pt x="76" y="239"/>
                    </a:lnTo>
                    <a:lnTo>
                      <a:pt x="55" y="169"/>
                    </a:lnTo>
                    <a:lnTo>
                      <a:pt x="20" y="180"/>
                    </a:lnTo>
                    <a:lnTo>
                      <a:pt x="0" y="133"/>
                    </a:lnTo>
                    <a:lnTo>
                      <a:pt x="2" y="94"/>
                    </a:lnTo>
                    <a:lnTo>
                      <a:pt x="36" y="120"/>
                    </a:lnTo>
                    <a:lnTo>
                      <a:pt x="104" y="126"/>
                    </a:lnTo>
                    <a:lnTo>
                      <a:pt x="93" y="0"/>
                    </a:lnTo>
                    <a:lnTo>
                      <a:pt x="181" y="3"/>
                    </a:lnTo>
                    <a:lnTo>
                      <a:pt x="239" y="24"/>
                    </a:lnTo>
                    <a:lnTo>
                      <a:pt x="270" y="57"/>
                    </a:lnTo>
                    <a:lnTo>
                      <a:pt x="356" y="79"/>
                    </a:lnTo>
                    <a:lnTo>
                      <a:pt x="384" y="6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39648" name="Freeform 32"/>
              <p:cNvSpPr>
                <a:spLocks noChangeAspect="1"/>
              </p:cNvSpPr>
              <p:nvPr/>
            </p:nvSpPr>
            <p:spPr bwMode="auto">
              <a:xfrm>
                <a:off x="4274" y="1624"/>
                <a:ext cx="66" cy="104"/>
              </a:xfrm>
              <a:custGeom>
                <a:avLst/>
                <a:gdLst>
                  <a:gd name="T0" fmla="*/ 205 w 366"/>
                  <a:gd name="T1" fmla="*/ 0 h 573"/>
                  <a:gd name="T2" fmla="*/ 140 w 366"/>
                  <a:gd name="T3" fmla="*/ 23 h 573"/>
                  <a:gd name="T4" fmla="*/ 142 w 366"/>
                  <a:gd name="T5" fmla="*/ 74 h 573"/>
                  <a:gd name="T6" fmla="*/ 102 w 366"/>
                  <a:gd name="T7" fmla="*/ 81 h 573"/>
                  <a:gd name="T8" fmla="*/ 170 w 366"/>
                  <a:gd name="T9" fmla="*/ 95 h 573"/>
                  <a:gd name="T10" fmla="*/ 161 w 366"/>
                  <a:gd name="T11" fmla="*/ 151 h 573"/>
                  <a:gd name="T12" fmla="*/ 114 w 366"/>
                  <a:gd name="T13" fmla="*/ 165 h 573"/>
                  <a:gd name="T14" fmla="*/ 172 w 366"/>
                  <a:gd name="T15" fmla="*/ 161 h 573"/>
                  <a:gd name="T16" fmla="*/ 156 w 366"/>
                  <a:gd name="T17" fmla="*/ 208 h 573"/>
                  <a:gd name="T18" fmla="*/ 135 w 366"/>
                  <a:gd name="T19" fmla="*/ 231 h 573"/>
                  <a:gd name="T20" fmla="*/ 70 w 366"/>
                  <a:gd name="T21" fmla="*/ 228 h 573"/>
                  <a:gd name="T22" fmla="*/ 0 w 366"/>
                  <a:gd name="T23" fmla="*/ 343 h 573"/>
                  <a:gd name="T24" fmla="*/ 77 w 366"/>
                  <a:gd name="T25" fmla="*/ 388 h 573"/>
                  <a:gd name="T26" fmla="*/ 30 w 366"/>
                  <a:gd name="T27" fmla="*/ 497 h 573"/>
                  <a:gd name="T28" fmla="*/ 86 w 366"/>
                  <a:gd name="T29" fmla="*/ 514 h 573"/>
                  <a:gd name="T30" fmla="*/ 119 w 366"/>
                  <a:gd name="T31" fmla="*/ 551 h 573"/>
                  <a:gd name="T32" fmla="*/ 165 w 366"/>
                  <a:gd name="T33" fmla="*/ 567 h 573"/>
                  <a:gd name="T34" fmla="*/ 208 w 366"/>
                  <a:gd name="T35" fmla="*/ 573 h 573"/>
                  <a:gd name="T36" fmla="*/ 235 w 366"/>
                  <a:gd name="T37" fmla="*/ 564 h 573"/>
                  <a:gd name="T38" fmla="*/ 366 w 366"/>
                  <a:gd name="T39" fmla="*/ 397 h 573"/>
                  <a:gd name="T40" fmla="*/ 205 w 366"/>
                  <a:gd name="T41" fmla="*/ 0 h 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66" h="573">
                    <a:moveTo>
                      <a:pt x="205" y="0"/>
                    </a:moveTo>
                    <a:lnTo>
                      <a:pt x="140" y="23"/>
                    </a:lnTo>
                    <a:lnTo>
                      <a:pt x="142" y="74"/>
                    </a:lnTo>
                    <a:lnTo>
                      <a:pt x="102" y="81"/>
                    </a:lnTo>
                    <a:lnTo>
                      <a:pt x="170" y="95"/>
                    </a:lnTo>
                    <a:lnTo>
                      <a:pt x="161" y="151"/>
                    </a:lnTo>
                    <a:lnTo>
                      <a:pt x="114" y="165"/>
                    </a:lnTo>
                    <a:lnTo>
                      <a:pt x="172" y="161"/>
                    </a:lnTo>
                    <a:lnTo>
                      <a:pt x="156" y="208"/>
                    </a:lnTo>
                    <a:lnTo>
                      <a:pt x="135" y="231"/>
                    </a:lnTo>
                    <a:lnTo>
                      <a:pt x="70" y="228"/>
                    </a:lnTo>
                    <a:lnTo>
                      <a:pt x="0" y="343"/>
                    </a:lnTo>
                    <a:lnTo>
                      <a:pt x="77" y="388"/>
                    </a:lnTo>
                    <a:lnTo>
                      <a:pt x="30" y="497"/>
                    </a:lnTo>
                    <a:lnTo>
                      <a:pt x="86" y="514"/>
                    </a:lnTo>
                    <a:lnTo>
                      <a:pt x="119" y="551"/>
                    </a:lnTo>
                    <a:lnTo>
                      <a:pt x="165" y="567"/>
                    </a:lnTo>
                    <a:lnTo>
                      <a:pt x="208" y="573"/>
                    </a:lnTo>
                    <a:lnTo>
                      <a:pt x="235" y="564"/>
                    </a:lnTo>
                    <a:lnTo>
                      <a:pt x="366" y="397"/>
                    </a:lnTo>
                    <a:lnTo>
                      <a:pt x="205" y="0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39649" name="Freeform 33"/>
              <p:cNvSpPr>
                <a:spLocks noChangeAspect="1"/>
              </p:cNvSpPr>
              <p:nvPr/>
            </p:nvSpPr>
            <p:spPr bwMode="auto">
              <a:xfrm>
                <a:off x="4311" y="1610"/>
                <a:ext cx="55" cy="87"/>
              </a:xfrm>
              <a:custGeom>
                <a:avLst/>
                <a:gdLst>
                  <a:gd name="T0" fmla="*/ 107 w 301"/>
                  <a:gd name="T1" fmla="*/ 0 h 479"/>
                  <a:gd name="T2" fmla="*/ 0 w 301"/>
                  <a:gd name="T3" fmla="*/ 77 h 479"/>
                  <a:gd name="T4" fmla="*/ 163 w 301"/>
                  <a:gd name="T5" fmla="*/ 479 h 479"/>
                  <a:gd name="T6" fmla="*/ 301 w 301"/>
                  <a:gd name="T7" fmla="*/ 289 h 479"/>
                  <a:gd name="T8" fmla="*/ 263 w 301"/>
                  <a:gd name="T9" fmla="*/ 228 h 479"/>
                  <a:gd name="T10" fmla="*/ 150 w 301"/>
                  <a:gd name="T11" fmla="*/ 190 h 479"/>
                  <a:gd name="T12" fmla="*/ 158 w 301"/>
                  <a:gd name="T13" fmla="*/ 102 h 479"/>
                  <a:gd name="T14" fmla="*/ 123 w 301"/>
                  <a:gd name="T15" fmla="*/ 62 h 479"/>
                  <a:gd name="T16" fmla="*/ 120 w 301"/>
                  <a:gd name="T17" fmla="*/ 15 h 479"/>
                  <a:gd name="T18" fmla="*/ 107 w 301"/>
                  <a:gd name="T19" fmla="*/ 0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1" h="479">
                    <a:moveTo>
                      <a:pt x="107" y="0"/>
                    </a:moveTo>
                    <a:lnTo>
                      <a:pt x="0" y="77"/>
                    </a:lnTo>
                    <a:lnTo>
                      <a:pt x="163" y="479"/>
                    </a:lnTo>
                    <a:lnTo>
                      <a:pt x="301" y="289"/>
                    </a:lnTo>
                    <a:lnTo>
                      <a:pt x="263" y="228"/>
                    </a:lnTo>
                    <a:lnTo>
                      <a:pt x="150" y="190"/>
                    </a:lnTo>
                    <a:lnTo>
                      <a:pt x="158" y="102"/>
                    </a:lnTo>
                    <a:lnTo>
                      <a:pt x="123" y="62"/>
                    </a:lnTo>
                    <a:lnTo>
                      <a:pt x="120" y="15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39650" name="Group 34"/>
          <p:cNvGrpSpPr>
            <a:grpSpLocks/>
          </p:cNvGrpSpPr>
          <p:nvPr/>
        </p:nvGrpSpPr>
        <p:grpSpPr bwMode="auto">
          <a:xfrm>
            <a:off x="6337300" y="1116013"/>
            <a:ext cx="2482850" cy="1336675"/>
            <a:chOff x="3992" y="703"/>
            <a:chExt cx="1564" cy="842"/>
          </a:xfrm>
        </p:grpSpPr>
        <p:sp>
          <p:nvSpPr>
            <p:cNvPr id="239651" name="Freeform 35"/>
            <p:cNvSpPr>
              <a:spLocks/>
            </p:cNvSpPr>
            <p:nvPr/>
          </p:nvSpPr>
          <p:spPr bwMode="auto">
            <a:xfrm>
              <a:off x="4219" y="846"/>
              <a:ext cx="1283" cy="359"/>
            </a:xfrm>
            <a:custGeom>
              <a:avLst/>
              <a:gdLst>
                <a:gd name="T0" fmla="*/ 0 w 1283"/>
                <a:gd name="T1" fmla="*/ 359 h 359"/>
                <a:gd name="T2" fmla="*/ 203 w 1283"/>
                <a:gd name="T3" fmla="*/ 0 h 359"/>
                <a:gd name="T4" fmla="*/ 1283 w 1283"/>
                <a:gd name="T5" fmla="*/ 0 h 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83" h="359">
                  <a:moveTo>
                    <a:pt x="0" y="359"/>
                  </a:moveTo>
                  <a:lnTo>
                    <a:pt x="203" y="0"/>
                  </a:lnTo>
                  <a:lnTo>
                    <a:pt x="1283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39652" name="Group 36"/>
            <p:cNvGrpSpPr>
              <a:grpSpLocks/>
            </p:cNvGrpSpPr>
            <p:nvPr/>
          </p:nvGrpSpPr>
          <p:grpSpPr bwMode="auto">
            <a:xfrm>
              <a:off x="3992" y="1028"/>
              <a:ext cx="557" cy="517"/>
              <a:chOff x="3992" y="1028"/>
              <a:chExt cx="557" cy="517"/>
            </a:xfrm>
          </p:grpSpPr>
          <p:sp>
            <p:nvSpPr>
              <p:cNvPr id="239653" name="Freeform 37"/>
              <p:cNvSpPr>
                <a:spLocks noChangeAspect="1"/>
              </p:cNvSpPr>
              <p:nvPr/>
            </p:nvSpPr>
            <p:spPr bwMode="auto">
              <a:xfrm>
                <a:off x="4203" y="1161"/>
                <a:ext cx="139" cy="84"/>
              </a:xfrm>
              <a:custGeom>
                <a:avLst/>
                <a:gdLst>
                  <a:gd name="T0" fmla="*/ 287 w 771"/>
                  <a:gd name="T1" fmla="*/ 27 h 464"/>
                  <a:gd name="T2" fmla="*/ 297 w 771"/>
                  <a:gd name="T3" fmla="*/ 37 h 464"/>
                  <a:gd name="T4" fmla="*/ 398 w 771"/>
                  <a:gd name="T5" fmla="*/ 48 h 464"/>
                  <a:gd name="T6" fmla="*/ 446 w 771"/>
                  <a:gd name="T7" fmla="*/ 4 h 464"/>
                  <a:gd name="T8" fmla="*/ 570 w 771"/>
                  <a:gd name="T9" fmla="*/ 0 h 464"/>
                  <a:gd name="T10" fmla="*/ 719 w 771"/>
                  <a:gd name="T11" fmla="*/ 134 h 464"/>
                  <a:gd name="T12" fmla="*/ 771 w 771"/>
                  <a:gd name="T13" fmla="*/ 220 h 464"/>
                  <a:gd name="T14" fmla="*/ 718 w 771"/>
                  <a:gd name="T15" fmla="*/ 324 h 464"/>
                  <a:gd name="T16" fmla="*/ 652 w 771"/>
                  <a:gd name="T17" fmla="*/ 371 h 464"/>
                  <a:gd name="T18" fmla="*/ 673 w 771"/>
                  <a:gd name="T19" fmla="*/ 438 h 464"/>
                  <a:gd name="T20" fmla="*/ 633 w 771"/>
                  <a:gd name="T21" fmla="*/ 464 h 464"/>
                  <a:gd name="T22" fmla="*/ 519 w 771"/>
                  <a:gd name="T23" fmla="*/ 365 h 464"/>
                  <a:gd name="T24" fmla="*/ 0 w 771"/>
                  <a:gd name="T25" fmla="*/ 360 h 464"/>
                  <a:gd name="T26" fmla="*/ 77 w 771"/>
                  <a:gd name="T27" fmla="*/ 279 h 464"/>
                  <a:gd name="T28" fmla="*/ 110 w 771"/>
                  <a:gd name="T29" fmla="*/ 291 h 464"/>
                  <a:gd name="T30" fmla="*/ 144 w 771"/>
                  <a:gd name="T31" fmla="*/ 292 h 464"/>
                  <a:gd name="T32" fmla="*/ 157 w 771"/>
                  <a:gd name="T33" fmla="*/ 261 h 464"/>
                  <a:gd name="T34" fmla="*/ 135 w 771"/>
                  <a:gd name="T35" fmla="*/ 130 h 464"/>
                  <a:gd name="T36" fmla="*/ 188 w 771"/>
                  <a:gd name="T37" fmla="*/ 128 h 464"/>
                  <a:gd name="T38" fmla="*/ 187 w 771"/>
                  <a:gd name="T39" fmla="*/ 82 h 464"/>
                  <a:gd name="T40" fmla="*/ 287 w 771"/>
                  <a:gd name="T41" fmla="*/ 27 h 4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71" h="464">
                    <a:moveTo>
                      <a:pt x="287" y="27"/>
                    </a:moveTo>
                    <a:lnTo>
                      <a:pt x="297" y="37"/>
                    </a:lnTo>
                    <a:lnTo>
                      <a:pt x="398" y="48"/>
                    </a:lnTo>
                    <a:lnTo>
                      <a:pt x="446" y="4"/>
                    </a:lnTo>
                    <a:lnTo>
                      <a:pt x="570" y="0"/>
                    </a:lnTo>
                    <a:lnTo>
                      <a:pt x="719" y="134"/>
                    </a:lnTo>
                    <a:lnTo>
                      <a:pt x="771" y="220"/>
                    </a:lnTo>
                    <a:lnTo>
                      <a:pt x="718" y="324"/>
                    </a:lnTo>
                    <a:lnTo>
                      <a:pt x="652" y="371"/>
                    </a:lnTo>
                    <a:lnTo>
                      <a:pt x="673" y="438"/>
                    </a:lnTo>
                    <a:lnTo>
                      <a:pt x="633" y="464"/>
                    </a:lnTo>
                    <a:lnTo>
                      <a:pt x="519" y="365"/>
                    </a:lnTo>
                    <a:lnTo>
                      <a:pt x="0" y="360"/>
                    </a:lnTo>
                    <a:lnTo>
                      <a:pt x="77" y="279"/>
                    </a:lnTo>
                    <a:lnTo>
                      <a:pt x="110" y="291"/>
                    </a:lnTo>
                    <a:lnTo>
                      <a:pt x="144" y="292"/>
                    </a:lnTo>
                    <a:lnTo>
                      <a:pt x="157" y="261"/>
                    </a:lnTo>
                    <a:lnTo>
                      <a:pt x="135" y="130"/>
                    </a:lnTo>
                    <a:lnTo>
                      <a:pt x="188" y="128"/>
                    </a:lnTo>
                    <a:lnTo>
                      <a:pt x="187" y="82"/>
                    </a:lnTo>
                    <a:lnTo>
                      <a:pt x="287" y="27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39654" name="Freeform 38"/>
              <p:cNvSpPr>
                <a:spLocks noChangeAspect="1"/>
              </p:cNvSpPr>
              <p:nvPr/>
            </p:nvSpPr>
            <p:spPr bwMode="auto">
              <a:xfrm>
                <a:off x="4135" y="1116"/>
                <a:ext cx="120" cy="110"/>
              </a:xfrm>
              <a:custGeom>
                <a:avLst/>
                <a:gdLst>
                  <a:gd name="T0" fmla="*/ 385 w 671"/>
                  <a:gd name="T1" fmla="*/ 0 h 607"/>
                  <a:gd name="T2" fmla="*/ 442 w 671"/>
                  <a:gd name="T3" fmla="*/ 80 h 607"/>
                  <a:gd name="T4" fmla="*/ 533 w 671"/>
                  <a:gd name="T5" fmla="*/ 80 h 607"/>
                  <a:gd name="T6" fmla="*/ 558 w 671"/>
                  <a:gd name="T7" fmla="*/ 101 h 607"/>
                  <a:gd name="T8" fmla="*/ 572 w 671"/>
                  <a:gd name="T9" fmla="*/ 139 h 607"/>
                  <a:gd name="T10" fmla="*/ 671 w 671"/>
                  <a:gd name="T11" fmla="*/ 274 h 607"/>
                  <a:gd name="T12" fmla="*/ 569 w 671"/>
                  <a:gd name="T13" fmla="*/ 328 h 607"/>
                  <a:gd name="T14" fmla="*/ 572 w 671"/>
                  <a:gd name="T15" fmla="*/ 375 h 607"/>
                  <a:gd name="T16" fmla="*/ 517 w 671"/>
                  <a:gd name="T17" fmla="*/ 379 h 607"/>
                  <a:gd name="T18" fmla="*/ 539 w 671"/>
                  <a:gd name="T19" fmla="*/ 506 h 607"/>
                  <a:gd name="T20" fmla="*/ 526 w 671"/>
                  <a:gd name="T21" fmla="*/ 539 h 607"/>
                  <a:gd name="T22" fmla="*/ 493 w 671"/>
                  <a:gd name="T23" fmla="*/ 539 h 607"/>
                  <a:gd name="T24" fmla="*/ 459 w 671"/>
                  <a:gd name="T25" fmla="*/ 526 h 607"/>
                  <a:gd name="T26" fmla="*/ 382 w 671"/>
                  <a:gd name="T27" fmla="*/ 607 h 607"/>
                  <a:gd name="T28" fmla="*/ 0 w 671"/>
                  <a:gd name="T29" fmla="*/ 607 h 607"/>
                  <a:gd name="T30" fmla="*/ 1 w 671"/>
                  <a:gd name="T31" fmla="*/ 581 h 607"/>
                  <a:gd name="T32" fmla="*/ 81 w 671"/>
                  <a:gd name="T33" fmla="*/ 556 h 607"/>
                  <a:gd name="T34" fmla="*/ 112 w 671"/>
                  <a:gd name="T35" fmla="*/ 439 h 607"/>
                  <a:gd name="T36" fmla="*/ 101 w 671"/>
                  <a:gd name="T37" fmla="*/ 387 h 607"/>
                  <a:gd name="T38" fmla="*/ 106 w 671"/>
                  <a:gd name="T39" fmla="*/ 325 h 607"/>
                  <a:gd name="T40" fmla="*/ 136 w 671"/>
                  <a:gd name="T41" fmla="*/ 274 h 607"/>
                  <a:gd name="T42" fmla="*/ 81 w 671"/>
                  <a:gd name="T43" fmla="*/ 199 h 607"/>
                  <a:gd name="T44" fmla="*/ 116 w 671"/>
                  <a:gd name="T45" fmla="*/ 134 h 607"/>
                  <a:gd name="T46" fmla="*/ 220 w 671"/>
                  <a:gd name="T47" fmla="*/ 86 h 607"/>
                  <a:gd name="T48" fmla="*/ 236 w 671"/>
                  <a:gd name="T49" fmla="*/ 104 h 607"/>
                  <a:gd name="T50" fmla="*/ 260 w 671"/>
                  <a:gd name="T51" fmla="*/ 108 h 607"/>
                  <a:gd name="T52" fmla="*/ 290 w 671"/>
                  <a:gd name="T53" fmla="*/ 67 h 607"/>
                  <a:gd name="T54" fmla="*/ 337 w 671"/>
                  <a:gd name="T55" fmla="*/ 63 h 607"/>
                  <a:gd name="T56" fmla="*/ 385 w 671"/>
                  <a:gd name="T57" fmla="*/ 0 h 6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71" h="607">
                    <a:moveTo>
                      <a:pt x="385" y="0"/>
                    </a:moveTo>
                    <a:lnTo>
                      <a:pt x="442" y="80"/>
                    </a:lnTo>
                    <a:lnTo>
                      <a:pt x="533" y="80"/>
                    </a:lnTo>
                    <a:lnTo>
                      <a:pt x="558" y="101"/>
                    </a:lnTo>
                    <a:lnTo>
                      <a:pt x="572" y="139"/>
                    </a:lnTo>
                    <a:lnTo>
                      <a:pt x="671" y="274"/>
                    </a:lnTo>
                    <a:lnTo>
                      <a:pt x="569" y="328"/>
                    </a:lnTo>
                    <a:lnTo>
                      <a:pt x="572" y="375"/>
                    </a:lnTo>
                    <a:lnTo>
                      <a:pt x="517" y="379"/>
                    </a:lnTo>
                    <a:lnTo>
                      <a:pt x="539" y="506"/>
                    </a:lnTo>
                    <a:lnTo>
                      <a:pt x="526" y="539"/>
                    </a:lnTo>
                    <a:lnTo>
                      <a:pt x="493" y="539"/>
                    </a:lnTo>
                    <a:lnTo>
                      <a:pt x="459" y="526"/>
                    </a:lnTo>
                    <a:lnTo>
                      <a:pt x="382" y="607"/>
                    </a:lnTo>
                    <a:lnTo>
                      <a:pt x="0" y="607"/>
                    </a:lnTo>
                    <a:lnTo>
                      <a:pt x="1" y="581"/>
                    </a:lnTo>
                    <a:lnTo>
                      <a:pt x="81" y="556"/>
                    </a:lnTo>
                    <a:lnTo>
                      <a:pt x="112" y="439"/>
                    </a:lnTo>
                    <a:lnTo>
                      <a:pt x="101" y="387"/>
                    </a:lnTo>
                    <a:lnTo>
                      <a:pt x="106" y="325"/>
                    </a:lnTo>
                    <a:lnTo>
                      <a:pt x="136" y="274"/>
                    </a:lnTo>
                    <a:lnTo>
                      <a:pt x="81" y="199"/>
                    </a:lnTo>
                    <a:lnTo>
                      <a:pt x="116" y="134"/>
                    </a:lnTo>
                    <a:lnTo>
                      <a:pt x="220" y="86"/>
                    </a:lnTo>
                    <a:lnTo>
                      <a:pt x="236" y="104"/>
                    </a:lnTo>
                    <a:lnTo>
                      <a:pt x="260" y="108"/>
                    </a:lnTo>
                    <a:lnTo>
                      <a:pt x="290" y="67"/>
                    </a:lnTo>
                    <a:lnTo>
                      <a:pt x="337" y="63"/>
                    </a:lnTo>
                    <a:lnTo>
                      <a:pt x="385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39655" name="Freeform 39"/>
              <p:cNvSpPr>
                <a:spLocks noChangeAspect="1"/>
              </p:cNvSpPr>
              <p:nvPr/>
            </p:nvSpPr>
            <p:spPr bwMode="auto">
              <a:xfrm>
                <a:off x="3992" y="1028"/>
                <a:ext cx="212" cy="236"/>
              </a:xfrm>
              <a:custGeom>
                <a:avLst/>
                <a:gdLst>
                  <a:gd name="T0" fmla="*/ 418 w 1177"/>
                  <a:gd name="T1" fmla="*/ 33 h 1308"/>
                  <a:gd name="T2" fmla="*/ 482 w 1177"/>
                  <a:gd name="T3" fmla="*/ 32 h 1308"/>
                  <a:gd name="T4" fmla="*/ 525 w 1177"/>
                  <a:gd name="T5" fmla="*/ 0 h 1308"/>
                  <a:gd name="T6" fmla="*/ 587 w 1177"/>
                  <a:gd name="T7" fmla="*/ 11 h 1308"/>
                  <a:gd name="T8" fmla="*/ 652 w 1177"/>
                  <a:gd name="T9" fmla="*/ 99 h 1308"/>
                  <a:gd name="T10" fmla="*/ 735 w 1177"/>
                  <a:gd name="T11" fmla="*/ 117 h 1308"/>
                  <a:gd name="T12" fmla="*/ 751 w 1177"/>
                  <a:gd name="T13" fmla="*/ 150 h 1308"/>
                  <a:gd name="T14" fmla="*/ 810 w 1177"/>
                  <a:gd name="T15" fmla="*/ 172 h 1308"/>
                  <a:gd name="T16" fmla="*/ 878 w 1177"/>
                  <a:gd name="T17" fmla="*/ 157 h 1308"/>
                  <a:gd name="T18" fmla="*/ 931 w 1177"/>
                  <a:gd name="T19" fmla="*/ 208 h 1308"/>
                  <a:gd name="T20" fmla="*/ 974 w 1177"/>
                  <a:gd name="T21" fmla="*/ 228 h 1308"/>
                  <a:gd name="T22" fmla="*/ 1039 w 1177"/>
                  <a:gd name="T23" fmla="*/ 304 h 1308"/>
                  <a:gd name="T24" fmla="*/ 1177 w 1177"/>
                  <a:gd name="T25" fmla="*/ 489 h 1308"/>
                  <a:gd name="T26" fmla="*/ 1128 w 1177"/>
                  <a:gd name="T27" fmla="*/ 551 h 1308"/>
                  <a:gd name="T28" fmla="*/ 1081 w 1177"/>
                  <a:gd name="T29" fmla="*/ 556 h 1308"/>
                  <a:gd name="T30" fmla="*/ 1050 w 1177"/>
                  <a:gd name="T31" fmla="*/ 596 h 1308"/>
                  <a:gd name="T32" fmla="*/ 1029 w 1177"/>
                  <a:gd name="T33" fmla="*/ 593 h 1308"/>
                  <a:gd name="T34" fmla="*/ 1011 w 1177"/>
                  <a:gd name="T35" fmla="*/ 574 h 1308"/>
                  <a:gd name="T36" fmla="*/ 967 w 1177"/>
                  <a:gd name="T37" fmla="*/ 598 h 1308"/>
                  <a:gd name="T38" fmla="*/ 908 w 1177"/>
                  <a:gd name="T39" fmla="*/ 621 h 1308"/>
                  <a:gd name="T40" fmla="*/ 872 w 1177"/>
                  <a:gd name="T41" fmla="*/ 687 h 1308"/>
                  <a:gd name="T42" fmla="*/ 926 w 1177"/>
                  <a:gd name="T43" fmla="*/ 761 h 1308"/>
                  <a:gd name="T44" fmla="*/ 897 w 1177"/>
                  <a:gd name="T45" fmla="*/ 813 h 1308"/>
                  <a:gd name="T46" fmla="*/ 892 w 1177"/>
                  <a:gd name="T47" fmla="*/ 872 h 1308"/>
                  <a:gd name="T48" fmla="*/ 903 w 1177"/>
                  <a:gd name="T49" fmla="*/ 926 h 1308"/>
                  <a:gd name="T50" fmla="*/ 871 w 1177"/>
                  <a:gd name="T51" fmla="*/ 1044 h 1308"/>
                  <a:gd name="T52" fmla="*/ 792 w 1177"/>
                  <a:gd name="T53" fmla="*/ 1069 h 1308"/>
                  <a:gd name="T54" fmla="*/ 790 w 1177"/>
                  <a:gd name="T55" fmla="*/ 1120 h 1308"/>
                  <a:gd name="T56" fmla="*/ 750 w 1177"/>
                  <a:gd name="T57" fmla="*/ 1162 h 1308"/>
                  <a:gd name="T58" fmla="*/ 708 w 1177"/>
                  <a:gd name="T59" fmla="*/ 1161 h 1308"/>
                  <a:gd name="T60" fmla="*/ 704 w 1177"/>
                  <a:gd name="T61" fmla="*/ 1308 h 1308"/>
                  <a:gd name="T62" fmla="*/ 488 w 1177"/>
                  <a:gd name="T63" fmla="*/ 1306 h 1308"/>
                  <a:gd name="T64" fmla="*/ 534 w 1177"/>
                  <a:gd name="T65" fmla="*/ 1229 h 1308"/>
                  <a:gd name="T66" fmla="*/ 627 w 1177"/>
                  <a:gd name="T67" fmla="*/ 1124 h 1308"/>
                  <a:gd name="T68" fmla="*/ 628 w 1177"/>
                  <a:gd name="T69" fmla="*/ 1055 h 1308"/>
                  <a:gd name="T70" fmla="*/ 330 w 1177"/>
                  <a:gd name="T71" fmla="*/ 845 h 1308"/>
                  <a:gd name="T72" fmla="*/ 319 w 1177"/>
                  <a:gd name="T73" fmla="*/ 815 h 1308"/>
                  <a:gd name="T74" fmla="*/ 206 w 1177"/>
                  <a:gd name="T75" fmla="*/ 738 h 1308"/>
                  <a:gd name="T76" fmla="*/ 183 w 1177"/>
                  <a:gd name="T77" fmla="*/ 739 h 1308"/>
                  <a:gd name="T78" fmla="*/ 147 w 1177"/>
                  <a:gd name="T79" fmla="*/ 733 h 1308"/>
                  <a:gd name="T80" fmla="*/ 94 w 1177"/>
                  <a:gd name="T81" fmla="*/ 648 h 1308"/>
                  <a:gd name="T82" fmla="*/ 92 w 1177"/>
                  <a:gd name="T83" fmla="*/ 607 h 1308"/>
                  <a:gd name="T84" fmla="*/ 63 w 1177"/>
                  <a:gd name="T85" fmla="*/ 585 h 1308"/>
                  <a:gd name="T86" fmla="*/ 59 w 1177"/>
                  <a:gd name="T87" fmla="*/ 485 h 1308"/>
                  <a:gd name="T88" fmla="*/ 27 w 1177"/>
                  <a:gd name="T89" fmla="*/ 471 h 1308"/>
                  <a:gd name="T90" fmla="*/ 50 w 1177"/>
                  <a:gd name="T91" fmla="*/ 411 h 1308"/>
                  <a:gd name="T92" fmla="*/ 0 w 1177"/>
                  <a:gd name="T93" fmla="*/ 348 h 1308"/>
                  <a:gd name="T94" fmla="*/ 10 w 1177"/>
                  <a:gd name="T95" fmla="*/ 283 h 1308"/>
                  <a:gd name="T96" fmla="*/ 54 w 1177"/>
                  <a:gd name="T97" fmla="*/ 228 h 1308"/>
                  <a:gd name="T98" fmla="*/ 36 w 1177"/>
                  <a:gd name="T99" fmla="*/ 103 h 1308"/>
                  <a:gd name="T100" fmla="*/ 161 w 1177"/>
                  <a:gd name="T101" fmla="*/ 86 h 1308"/>
                  <a:gd name="T102" fmla="*/ 197 w 1177"/>
                  <a:gd name="T103" fmla="*/ 124 h 1308"/>
                  <a:gd name="T104" fmla="*/ 367 w 1177"/>
                  <a:gd name="T105" fmla="*/ 103 h 1308"/>
                  <a:gd name="T106" fmla="*/ 382 w 1177"/>
                  <a:gd name="T107" fmla="*/ 57 h 1308"/>
                  <a:gd name="T108" fmla="*/ 418 w 1177"/>
                  <a:gd name="T109" fmla="*/ 33 h 1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77" h="1308">
                    <a:moveTo>
                      <a:pt x="418" y="33"/>
                    </a:moveTo>
                    <a:lnTo>
                      <a:pt x="482" y="32"/>
                    </a:lnTo>
                    <a:lnTo>
                      <a:pt x="525" y="0"/>
                    </a:lnTo>
                    <a:lnTo>
                      <a:pt x="587" y="11"/>
                    </a:lnTo>
                    <a:lnTo>
                      <a:pt x="652" y="99"/>
                    </a:lnTo>
                    <a:lnTo>
                      <a:pt x="735" y="117"/>
                    </a:lnTo>
                    <a:lnTo>
                      <a:pt x="751" y="150"/>
                    </a:lnTo>
                    <a:lnTo>
                      <a:pt x="810" y="172"/>
                    </a:lnTo>
                    <a:lnTo>
                      <a:pt x="878" y="157"/>
                    </a:lnTo>
                    <a:lnTo>
                      <a:pt x="931" y="208"/>
                    </a:lnTo>
                    <a:lnTo>
                      <a:pt x="974" y="228"/>
                    </a:lnTo>
                    <a:lnTo>
                      <a:pt x="1039" y="304"/>
                    </a:lnTo>
                    <a:lnTo>
                      <a:pt x="1177" y="489"/>
                    </a:lnTo>
                    <a:lnTo>
                      <a:pt x="1128" y="551"/>
                    </a:lnTo>
                    <a:lnTo>
                      <a:pt x="1081" y="556"/>
                    </a:lnTo>
                    <a:lnTo>
                      <a:pt x="1050" y="596"/>
                    </a:lnTo>
                    <a:lnTo>
                      <a:pt x="1029" y="593"/>
                    </a:lnTo>
                    <a:lnTo>
                      <a:pt x="1011" y="574"/>
                    </a:lnTo>
                    <a:lnTo>
                      <a:pt x="967" y="598"/>
                    </a:lnTo>
                    <a:lnTo>
                      <a:pt x="908" y="621"/>
                    </a:lnTo>
                    <a:lnTo>
                      <a:pt x="872" y="687"/>
                    </a:lnTo>
                    <a:lnTo>
                      <a:pt x="926" y="761"/>
                    </a:lnTo>
                    <a:lnTo>
                      <a:pt x="897" y="813"/>
                    </a:lnTo>
                    <a:lnTo>
                      <a:pt x="892" y="872"/>
                    </a:lnTo>
                    <a:lnTo>
                      <a:pt x="903" y="926"/>
                    </a:lnTo>
                    <a:lnTo>
                      <a:pt x="871" y="1044"/>
                    </a:lnTo>
                    <a:lnTo>
                      <a:pt x="792" y="1069"/>
                    </a:lnTo>
                    <a:lnTo>
                      <a:pt x="790" y="1120"/>
                    </a:lnTo>
                    <a:lnTo>
                      <a:pt x="750" y="1162"/>
                    </a:lnTo>
                    <a:lnTo>
                      <a:pt x="708" y="1161"/>
                    </a:lnTo>
                    <a:lnTo>
                      <a:pt x="704" y="1308"/>
                    </a:lnTo>
                    <a:lnTo>
                      <a:pt x="488" y="1306"/>
                    </a:lnTo>
                    <a:lnTo>
                      <a:pt x="534" y="1229"/>
                    </a:lnTo>
                    <a:lnTo>
                      <a:pt x="627" y="1124"/>
                    </a:lnTo>
                    <a:lnTo>
                      <a:pt x="628" y="1055"/>
                    </a:lnTo>
                    <a:lnTo>
                      <a:pt x="330" y="845"/>
                    </a:lnTo>
                    <a:lnTo>
                      <a:pt x="319" y="815"/>
                    </a:lnTo>
                    <a:lnTo>
                      <a:pt x="206" y="738"/>
                    </a:lnTo>
                    <a:lnTo>
                      <a:pt x="183" y="739"/>
                    </a:lnTo>
                    <a:lnTo>
                      <a:pt x="147" y="733"/>
                    </a:lnTo>
                    <a:lnTo>
                      <a:pt x="94" y="648"/>
                    </a:lnTo>
                    <a:lnTo>
                      <a:pt x="92" y="607"/>
                    </a:lnTo>
                    <a:lnTo>
                      <a:pt x="63" y="585"/>
                    </a:lnTo>
                    <a:lnTo>
                      <a:pt x="59" y="485"/>
                    </a:lnTo>
                    <a:lnTo>
                      <a:pt x="27" y="471"/>
                    </a:lnTo>
                    <a:lnTo>
                      <a:pt x="50" y="411"/>
                    </a:lnTo>
                    <a:lnTo>
                      <a:pt x="0" y="348"/>
                    </a:lnTo>
                    <a:lnTo>
                      <a:pt x="10" y="283"/>
                    </a:lnTo>
                    <a:lnTo>
                      <a:pt x="54" y="228"/>
                    </a:lnTo>
                    <a:lnTo>
                      <a:pt x="36" y="103"/>
                    </a:lnTo>
                    <a:lnTo>
                      <a:pt x="161" y="86"/>
                    </a:lnTo>
                    <a:lnTo>
                      <a:pt x="197" y="124"/>
                    </a:lnTo>
                    <a:lnTo>
                      <a:pt x="367" y="103"/>
                    </a:lnTo>
                    <a:lnTo>
                      <a:pt x="382" y="57"/>
                    </a:lnTo>
                    <a:lnTo>
                      <a:pt x="418" y="3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39656" name="Freeform 40"/>
              <p:cNvSpPr>
                <a:spLocks noChangeAspect="1"/>
              </p:cNvSpPr>
              <p:nvPr/>
            </p:nvSpPr>
            <p:spPr bwMode="auto">
              <a:xfrm>
                <a:off x="4303" y="1246"/>
                <a:ext cx="246" cy="258"/>
              </a:xfrm>
              <a:custGeom>
                <a:avLst/>
                <a:gdLst>
                  <a:gd name="T0" fmla="*/ 622 w 1362"/>
                  <a:gd name="T1" fmla="*/ 0 h 1427"/>
                  <a:gd name="T2" fmla="*/ 787 w 1362"/>
                  <a:gd name="T3" fmla="*/ 211 h 1427"/>
                  <a:gd name="T4" fmla="*/ 990 w 1362"/>
                  <a:gd name="T5" fmla="*/ 302 h 1427"/>
                  <a:gd name="T6" fmla="*/ 1020 w 1362"/>
                  <a:gd name="T7" fmla="*/ 353 h 1427"/>
                  <a:gd name="T8" fmla="*/ 1172 w 1362"/>
                  <a:gd name="T9" fmla="*/ 454 h 1427"/>
                  <a:gd name="T10" fmla="*/ 1325 w 1362"/>
                  <a:gd name="T11" fmla="*/ 453 h 1427"/>
                  <a:gd name="T12" fmla="*/ 1362 w 1362"/>
                  <a:gd name="T13" fmla="*/ 471 h 1427"/>
                  <a:gd name="T14" fmla="*/ 1332 w 1362"/>
                  <a:gd name="T15" fmla="*/ 505 h 1427"/>
                  <a:gd name="T16" fmla="*/ 1257 w 1362"/>
                  <a:gd name="T17" fmla="*/ 506 h 1427"/>
                  <a:gd name="T18" fmla="*/ 1261 w 1362"/>
                  <a:gd name="T19" fmla="*/ 554 h 1427"/>
                  <a:gd name="T20" fmla="*/ 1314 w 1362"/>
                  <a:gd name="T21" fmla="*/ 604 h 1427"/>
                  <a:gd name="T22" fmla="*/ 1310 w 1362"/>
                  <a:gd name="T23" fmla="*/ 645 h 1427"/>
                  <a:gd name="T24" fmla="*/ 1203 w 1362"/>
                  <a:gd name="T25" fmla="*/ 818 h 1427"/>
                  <a:gd name="T26" fmla="*/ 1174 w 1362"/>
                  <a:gd name="T27" fmla="*/ 833 h 1427"/>
                  <a:gd name="T28" fmla="*/ 1180 w 1362"/>
                  <a:gd name="T29" fmla="*/ 918 h 1427"/>
                  <a:gd name="T30" fmla="*/ 1113 w 1362"/>
                  <a:gd name="T31" fmla="*/ 943 h 1427"/>
                  <a:gd name="T32" fmla="*/ 1113 w 1362"/>
                  <a:gd name="T33" fmla="*/ 958 h 1427"/>
                  <a:gd name="T34" fmla="*/ 1043 w 1362"/>
                  <a:gd name="T35" fmla="*/ 954 h 1427"/>
                  <a:gd name="T36" fmla="*/ 1034 w 1362"/>
                  <a:gd name="T37" fmla="*/ 986 h 1427"/>
                  <a:gd name="T38" fmla="*/ 971 w 1362"/>
                  <a:gd name="T39" fmla="*/ 1054 h 1427"/>
                  <a:gd name="T40" fmla="*/ 943 w 1362"/>
                  <a:gd name="T41" fmla="*/ 1059 h 1427"/>
                  <a:gd name="T42" fmla="*/ 860 w 1362"/>
                  <a:gd name="T43" fmla="*/ 1233 h 1427"/>
                  <a:gd name="T44" fmla="*/ 808 w 1362"/>
                  <a:gd name="T45" fmla="*/ 1226 h 1427"/>
                  <a:gd name="T46" fmla="*/ 712 w 1362"/>
                  <a:gd name="T47" fmla="*/ 1336 h 1427"/>
                  <a:gd name="T48" fmla="*/ 663 w 1362"/>
                  <a:gd name="T49" fmla="*/ 1346 h 1427"/>
                  <a:gd name="T50" fmla="*/ 649 w 1362"/>
                  <a:gd name="T51" fmla="*/ 1328 h 1427"/>
                  <a:gd name="T52" fmla="*/ 607 w 1362"/>
                  <a:gd name="T53" fmla="*/ 1339 h 1427"/>
                  <a:gd name="T54" fmla="*/ 511 w 1362"/>
                  <a:gd name="T55" fmla="*/ 1427 h 1427"/>
                  <a:gd name="T56" fmla="*/ 412 w 1362"/>
                  <a:gd name="T57" fmla="*/ 1354 h 1427"/>
                  <a:gd name="T58" fmla="*/ 187 w 1362"/>
                  <a:gd name="T59" fmla="*/ 1277 h 1427"/>
                  <a:gd name="T60" fmla="*/ 125 w 1362"/>
                  <a:gd name="T61" fmla="*/ 1210 h 1427"/>
                  <a:gd name="T62" fmla="*/ 135 w 1362"/>
                  <a:gd name="T63" fmla="*/ 1178 h 1427"/>
                  <a:gd name="T64" fmla="*/ 113 w 1362"/>
                  <a:gd name="T65" fmla="*/ 1134 h 1427"/>
                  <a:gd name="T66" fmla="*/ 83 w 1362"/>
                  <a:gd name="T67" fmla="*/ 1127 h 1427"/>
                  <a:gd name="T68" fmla="*/ 66 w 1362"/>
                  <a:gd name="T69" fmla="*/ 1104 h 1427"/>
                  <a:gd name="T70" fmla="*/ 66 w 1362"/>
                  <a:gd name="T71" fmla="*/ 1063 h 1427"/>
                  <a:gd name="T72" fmla="*/ 0 w 1362"/>
                  <a:gd name="T73" fmla="*/ 945 h 1427"/>
                  <a:gd name="T74" fmla="*/ 74 w 1362"/>
                  <a:gd name="T75" fmla="*/ 857 h 1427"/>
                  <a:gd name="T76" fmla="*/ 69 w 1362"/>
                  <a:gd name="T77" fmla="*/ 752 h 1427"/>
                  <a:gd name="T78" fmla="*/ 133 w 1362"/>
                  <a:gd name="T79" fmla="*/ 728 h 1427"/>
                  <a:gd name="T80" fmla="*/ 151 w 1362"/>
                  <a:gd name="T81" fmla="*/ 590 h 1427"/>
                  <a:gd name="T82" fmla="*/ 125 w 1362"/>
                  <a:gd name="T83" fmla="*/ 535 h 1427"/>
                  <a:gd name="T84" fmla="*/ 203 w 1362"/>
                  <a:gd name="T85" fmla="*/ 439 h 1427"/>
                  <a:gd name="T86" fmla="*/ 250 w 1362"/>
                  <a:gd name="T87" fmla="*/ 439 h 1427"/>
                  <a:gd name="T88" fmla="*/ 271 w 1362"/>
                  <a:gd name="T89" fmla="*/ 406 h 1427"/>
                  <a:gd name="T90" fmla="*/ 353 w 1362"/>
                  <a:gd name="T91" fmla="*/ 439 h 1427"/>
                  <a:gd name="T92" fmla="*/ 393 w 1362"/>
                  <a:gd name="T93" fmla="*/ 439 h 1427"/>
                  <a:gd name="T94" fmla="*/ 540 w 1362"/>
                  <a:gd name="T95" fmla="*/ 127 h 1427"/>
                  <a:gd name="T96" fmla="*/ 622 w 1362"/>
                  <a:gd name="T97" fmla="*/ 0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362" h="1427">
                    <a:moveTo>
                      <a:pt x="622" y="0"/>
                    </a:moveTo>
                    <a:lnTo>
                      <a:pt x="787" y="211"/>
                    </a:lnTo>
                    <a:lnTo>
                      <a:pt x="990" y="302"/>
                    </a:lnTo>
                    <a:lnTo>
                      <a:pt x="1020" y="353"/>
                    </a:lnTo>
                    <a:lnTo>
                      <a:pt x="1172" y="454"/>
                    </a:lnTo>
                    <a:lnTo>
                      <a:pt x="1325" y="453"/>
                    </a:lnTo>
                    <a:lnTo>
                      <a:pt x="1362" y="471"/>
                    </a:lnTo>
                    <a:lnTo>
                      <a:pt x="1332" y="505"/>
                    </a:lnTo>
                    <a:lnTo>
                      <a:pt x="1257" y="506"/>
                    </a:lnTo>
                    <a:lnTo>
                      <a:pt x="1261" y="554"/>
                    </a:lnTo>
                    <a:lnTo>
                      <a:pt x="1314" y="604"/>
                    </a:lnTo>
                    <a:lnTo>
                      <a:pt x="1310" y="645"/>
                    </a:lnTo>
                    <a:lnTo>
                      <a:pt x="1203" y="818"/>
                    </a:lnTo>
                    <a:lnTo>
                      <a:pt x="1174" y="833"/>
                    </a:lnTo>
                    <a:lnTo>
                      <a:pt x="1180" y="918"/>
                    </a:lnTo>
                    <a:lnTo>
                      <a:pt x="1113" y="943"/>
                    </a:lnTo>
                    <a:lnTo>
                      <a:pt x="1113" y="958"/>
                    </a:lnTo>
                    <a:lnTo>
                      <a:pt x="1043" y="954"/>
                    </a:lnTo>
                    <a:lnTo>
                      <a:pt x="1034" y="986"/>
                    </a:lnTo>
                    <a:lnTo>
                      <a:pt x="971" y="1054"/>
                    </a:lnTo>
                    <a:lnTo>
                      <a:pt x="943" y="1059"/>
                    </a:lnTo>
                    <a:lnTo>
                      <a:pt x="860" y="1233"/>
                    </a:lnTo>
                    <a:lnTo>
                      <a:pt x="808" y="1226"/>
                    </a:lnTo>
                    <a:lnTo>
                      <a:pt x="712" y="1336"/>
                    </a:lnTo>
                    <a:lnTo>
                      <a:pt x="663" y="1346"/>
                    </a:lnTo>
                    <a:lnTo>
                      <a:pt x="649" y="1328"/>
                    </a:lnTo>
                    <a:lnTo>
                      <a:pt x="607" y="1339"/>
                    </a:lnTo>
                    <a:lnTo>
                      <a:pt x="511" y="1427"/>
                    </a:lnTo>
                    <a:lnTo>
                      <a:pt x="412" y="1354"/>
                    </a:lnTo>
                    <a:lnTo>
                      <a:pt x="187" y="1277"/>
                    </a:lnTo>
                    <a:lnTo>
                      <a:pt x="125" y="1210"/>
                    </a:lnTo>
                    <a:lnTo>
                      <a:pt x="135" y="1178"/>
                    </a:lnTo>
                    <a:lnTo>
                      <a:pt x="113" y="1134"/>
                    </a:lnTo>
                    <a:lnTo>
                      <a:pt x="83" y="1127"/>
                    </a:lnTo>
                    <a:lnTo>
                      <a:pt x="66" y="1104"/>
                    </a:lnTo>
                    <a:lnTo>
                      <a:pt x="66" y="1063"/>
                    </a:lnTo>
                    <a:lnTo>
                      <a:pt x="0" y="945"/>
                    </a:lnTo>
                    <a:lnTo>
                      <a:pt x="74" y="857"/>
                    </a:lnTo>
                    <a:lnTo>
                      <a:pt x="69" y="752"/>
                    </a:lnTo>
                    <a:lnTo>
                      <a:pt x="133" y="728"/>
                    </a:lnTo>
                    <a:lnTo>
                      <a:pt x="151" y="590"/>
                    </a:lnTo>
                    <a:lnTo>
                      <a:pt x="125" y="535"/>
                    </a:lnTo>
                    <a:lnTo>
                      <a:pt x="203" y="439"/>
                    </a:lnTo>
                    <a:lnTo>
                      <a:pt x="250" y="439"/>
                    </a:lnTo>
                    <a:lnTo>
                      <a:pt x="271" y="406"/>
                    </a:lnTo>
                    <a:lnTo>
                      <a:pt x="353" y="439"/>
                    </a:lnTo>
                    <a:lnTo>
                      <a:pt x="393" y="439"/>
                    </a:lnTo>
                    <a:lnTo>
                      <a:pt x="540" y="127"/>
                    </a:lnTo>
                    <a:lnTo>
                      <a:pt x="622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39657" name="Freeform 41"/>
              <p:cNvSpPr>
                <a:spLocks noChangeAspect="1"/>
              </p:cNvSpPr>
              <p:nvPr/>
            </p:nvSpPr>
            <p:spPr bwMode="auto">
              <a:xfrm>
                <a:off x="4119" y="1200"/>
                <a:ext cx="296" cy="143"/>
              </a:xfrm>
              <a:custGeom>
                <a:avLst/>
                <a:gdLst>
                  <a:gd name="T0" fmla="*/ 1238 w 1642"/>
                  <a:gd name="T1" fmla="*/ 0 h 794"/>
                  <a:gd name="T2" fmla="*/ 1330 w 1642"/>
                  <a:gd name="T3" fmla="*/ 140 h 794"/>
                  <a:gd name="T4" fmla="*/ 1406 w 1642"/>
                  <a:gd name="T5" fmla="*/ 147 h 794"/>
                  <a:gd name="T6" fmla="*/ 1500 w 1642"/>
                  <a:gd name="T7" fmla="*/ 243 h 794"/>
                  <a:gd name="T8" fmla="*/ 1642 w 1642"/>
                  <a:gd name="T9" fmla="*/ 257 h 794"/>
                  <a:gd name="T10" fmla="*/ 1561 w 1642"/>
                  <a:gd name="T11" fmla="*/ 382 h 794"/>
                  <a:gd name="T12" fmla="*/ 1410 w 1642"/>
                  <a:gd name="T13" fmla="*/ 698 h 794"/>
                  <a:gd name="T14" fmla="*/ 1376 w 1642"/>
                  <a:gd name="T15" fmla="*/ 698 h 794"/>
                  <a:gd name="T16" fmla="*/ 1292 w 1642"/>
                  <a:gd name="T17" fmla="*/ 664 h 794"/>
                  <a:gd name="T18" fmla="*/ 1270 w 1642"/>
                  <a:gd name="T19" fmla="*/ 696 h 794"/>
                  <a:gd name="T20" fmla="*/ 1223 w 1642"/>
                  <a:gd name="T21" fmla="*/ 698 h 794"/>
                  <a:gd name="T22" fmla="*/ 1145 w 1642"/>
                  <a:gd name="T23" fmla="*/ 794 h 794"/>
                  <a:gd name="T24" fmla="*/ 1064 w 1642"/>
                  <a:gd name="T25" fmla="*/ 734 h 794"/>
                  <a:gd name="T26" fmla="*/ 1021 w 1642"/>
                  <a:gd name="T27" fmla="*/ 713 h 794"/>
                  <a:gd name="T28" fmla="*/ 724 w 1642"/>
                  <a:gd name="T29" fmla="*/ 744 h 794"/>
                  <a:gd name="T30" fmla="*/ 600 w 1642"/>
                  <a:gd name="T31" fmla="*/ 748 h 794"/>
                  <a:gd name="T32" fmla="*/ 597 w 1642"/>
                  <a:gd name="T33" fmla="*/ 762 h 794"/>
                  <a:gd name="T34" fmla="*/ 514 w 1642"/>
                  <a:gd name="T35" fmla="*/ 768 h 794"/>
                  <a:gd name="T36" fmla="*/ 500 w 1642"/>
                  <a:gd name="T37" fmla="*/ 747 h 794"/>
                  <a:gd name="T38" fmla="*/ 306 w 1642"/>
                  <a:gd name="T39" fmla="*/ 728 h 794"/>
                  <a:gd name="T40" fmla="*/ 267 w 1642"/>
                  <a:gd name="T41" fmla="*/ 625 h 794"/>
                  <a:gd name="T42" fmla="*/ 299 w 1642"/>
                  <a:gd name="T43" fmla="*/ 496 h 794"/>
                  <a:gd name="T44" fmla="*/ 303 w 1642"/>
                  <a:gd name="T45" fmla="*/ 471 h 794"/>
                  <a:gd name="T46" fmla="*/ 224 w 1642"/>
                  <a:gd name="T47" fmla="*/ 387 h 794"/>
                  <a:gd name="T48" fmla="*/ 0 w 1642"/>
                  <a:gd name="T49" fmla="*/ 356 h 794"/>
                  <a:gd name="T50" fmla="*/ 4 w 1642"/>
                  <a:gd name="T51" fmla="*/ 210 h 794"/>
                  <a:gd name="T52" fmla="*/ 46 w 1642"/>
                  <a:gd name="T53" fmla="*/ 210 h 794"/>
                  <a:gd name="T54" fmla="*/ 86 w 1642"/>
                  <a:gd name="T55" fmla="*/ 169 h 794"/>
                  <a:gd name="T56" fmla="*/ 87 w 1642"/>
                  <a:gd name="T57" fmla="*/ 143 h 794"/>
                  <a:gd name="T58" fmla="*/ 689 w 1642"/>
                  <a:gd name="T59" fmla="*/ 145 h 794"/>
                  <a:gd name="T60" fmla="*/ 985 w 1642"/>
                  <a:gd name="T61" fmla="*/ 148 h 794"/>
                  <a:gd name="T62" fmla="*/ 1102 w 1642"/>
                  <a:gd name="T63" fmla="*/ 248 h 794"/>
                  <a:gd name="T64" fmla="*/ 1142 w 1642"/>
                  <a:gd name="T65" fmla="*/ 222 h 794"/>
                  <a:gd name="T66" fmla="*/ 1121 w 1642"/>
                  <a:gd name="T67" fmla="*/ 154 h 794"/>
                  <a:gd name="T68" fmla="*/ 1186 w 1642"/>
                  <a:gd name="T69" fmla="*/ 110 h 794"/>
                  <a:gd name="T70" fmla="*/ 1238 w 1642"/>
                  <a:gd name="T71" fmla="*/ 0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42" h="794">
                    <a:moveTo>
                      <a:pt x="1238" y="0"/>
                    </a:moveTo>
                    <a:lnTo>
                      <a:pt x="1330" y="140"/>
                    </a:lnTo>
                    <a:lnTo>
                      <a:pt x="1406" y="147"/>
                    </a:lnTo>
                    <a:lnTo>
                      <a:pt x="1500" y="243"/>
                    </a:lnTo>
                    <a:lnTo>
                      <a:pt x="1642" y="257"/>
                    </a:lnTo>
                    <a:lnTo>
                      <a:pt x="1561" y="382"/>
                    </a:lnTo>
                    <a:lnTo>
                      <a:pt x="1410" y="698"/>
                    </a:lnTo>
                    <a:lnTo>
                      <a:pt x="1376" y="698"/>
                    </a:lnTo>
                    <a:lnTo>
                      <a:pt x="1292" y="664"/>
                    </a:lnTo>
                    <a:lnTo>
                      <a:pt x="1270" y="696"/>
                    </a:lnTo>
                    <a:lnTo>
                      <a:pt x="1223" y="698"/>
                    </a:lnTo>
                    <a:lnTo>
                      <a:pt x="1145" y="794"/>
                    </a:lnTo>
                    <a:lnTo>
                      <a:pt x="1064" y="734"/>
                    </a:lnTo>
                    <a:lnTo>
                      <a:pt x="1021" y="713"/>
                    </a:lnTo>
                    <a:lnTo>
                      <a:pt x="724" y="744"/>
                    </a:lnTo>
                    <a:lnTo>
                      <a:pt x="600" y="748"/>
                    </a:lnTo>
                    <a:lnTo>
                      <a:pt x="597" y="762"/>
                    </a:lnTo>
                    <a:lnTo>
                      <a:pt x="514" y="768"/>
                    </a:lnTo>
                    <a:lnTo>
                      <a:pt x="500" y="747"/>
                    </a:lnTo>
                    <a:lnTo>
                      <a:pt x="306" y="728"/>
                    </a:lnTo>
                    <a:lnTo>
                      <a:pt x="267" y="625"/>
                    </a:lnTo>
                    <a:lnTo>
                      <a:pt x="299" y="496"/>
                    </a:lnTo>
                    <a:lnTo>
                      <a:pt x="303" y="471"/>
                    </a:lnTo>
                    <a:lnTo>
                      <a:pt x="224" y="387"/>
                    </a:lnTo>
                    <a:lnTo>
                      <a:pt x="0" y="356"/>
                    </a:lnTo>
                    <a:lnTo>
                      <a:pt x="4" y="210"/>
                    </a:lnTo>
                    <a:lnTo>
                      <a:pt x="46" y="210"/>
                    </a:lnTo>
                    <a:lnTo>
                      <a:pt x="86" y="169"/>
                    </a:lnTo>
                    <a:lnTo>
                      <a:pt x="87" y="143"/>
                    </a:lnTo>
                    <a:lnTo>
                      <a:pt x="689" y="145"/>
                    </a:lnTo>
                    <a:lnTo>
                      <a:pt x="985" y="148"/>
                    </a:lnTo>
                    <a:lnTo>
                      <a:pt x="1102" y="248"/>
                    </a:lnTo>
                    <a:lnTo>
                      <a:pt x="1142" y="222"/>
                    </a:lnTo>
                    <a:lnTo>
                      <a:pt x="1121" y="154"/>
                    </a:lnTo>
                    <a:lnTo>
                      <a:pt x="1186" y="110"/>
                    </a:lnTo>
                    <a:lnTo>
                      <a:pt x="1238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39658" name="Freeform 42"/>
              <p:cNvSpPr>
                <a:spLocks noChangeAspect="1"/>
              </p:cNvSpPr>
              <p:nvPr/>
            </p:nvSpPr>
            <p:spPr bwMode="auto">
              <a:xfrm>
                <a:off x="4045" y="1328"/>
                <a:ext cx="292" cy="217"/>
              </a:xfrm>
              <a:custGeom>
                <a:avLst/>
                <a:gdLst>
                  <a:gd name="T0" fmla="*/ 718 w 1620"/>
                  <a:gd name="T1" fmla="*/ 14 h 1199"/>
                  <a:gd name="T2" fmla="*/ 911 w 1620"/>
                  <a:gd name="T3" fmla="*/ 37 h 1199"/>
                  <a:gd name="T4" fmla="*/ 927 w 1620"/>
                  <a:gd name="T5" fmla="*/ 59 h 1199"/>
                  <a:gd name="T6" fmla="*/ 1008 w 1620"/>
                  <a:gd name="T7" fmla="*/ 53 h 1199"/>
                  <a:gd name="T8" fmla="*/ 1011 w 1620"/>
                  <a:gd name="T9" fmla="*/ 37 h 1199"/>
                  <a:gd name="T10" fmla="*/ 1145 w 1620"/>
                  <a:gd name="T11" fmla="*/ 29 h 1199"/>
                  <a:gd name="T12" fmla="*/ 1428 w 1620"/>
                  <a:gd name="T13" fmla="*/ 0 h 1199"/>
                  <a:gd name="T14" fmla="*/ 1473 w 1620"/>
                  <a:gd name="T15" fmla="*/ 23 h 1199"/>
                  <a:gd name="T16" fmla="*/ 1555 w 1620"/>
                  <a:gd name="T17" fmla="*/ 82 h 1199"/>
                  <a:gd name="T18" fmla="*/ 1585 w 1620"/>
                  <a:gd name="T19" fmla="*/ 137 h 1199"/>
                  <a:gd name="T20" fmla="*/ 1565 w 1620"/>
                  <a:gd name="T21" fmla="*/ 272 h 1199"/>
                  <a:gd name="T22" fmla="*/ 1501 w 1620"/>
                  <a:gd name="T23" fmla="*/ 297 h 1199"/>
                  <a:gd name="T24" fmla="*/ 1505 w 1620"/>
                  <a:gd name="T25" fmla="*/ 403 h 1199"/>
                  <a:gd name="T26" fmla="*/ 1432 w 1620"/>
                  <a:gd name="T27" fmla="*/ 493 h 1199"/>
                  <a:gd name="T28" fmla="*/ 1497 w 1620"/>
                  <a:gd name="T29" fmla="*/ 604 h 1199"/>
                  <a:gd name="T30" fmla="*/ 1499 w 1620"/>
                  <a:gd name="T31" fmla="*/ 653 h 1199"/>
                  <a:gd name="T32" fmla="*/ 1517 w 1620"/>
                  <a:gd name="T33" fmla="*/ 679 h 1199"/>
                  <a:gd name="T34" fmla="*/ 1541 w 1620"/>
                  <a:gd name="T35" fmla="*/ 679 h 1199"/>
                  <a:gd name="T36" fmla="*/ 1567 w 1620"/>
                  <a:gd name="T37" fmla="*/ 723 h 1199"/>
                  <a:gd name="T38" fmla="*/ 1559 w 1620"/>
                  <a:gd name="T39" fmla="*/ 755 h 1199"/>
                  <a:gd name="T40" fmla="*/ 1620 w 1620"/>
                  <a:gd name="T41" fmla="*/ 823 h 1199"/>
                  <a:gd name="T42" fmla="*/ 1442 w 1620"/>
                  <a:gd name="T43" fmla="*/ 964 h 1199"/>
                  <a:gd name="T44" fmla="*/ 1334 w 1620"/>
                  <a:gd name="T45" fmla="*/ 1199 h 1199"/>
                  <a:gd name="T46" fmla="*/ 976 w 1620"/>
                  <a:gd name="T47" fmla="*/ 1176 h 1199"/>
                  <a:gd name="T48" fmla="*/ 752 w 1620"/>
                  <a:gd name="T49" fmla="*/ 1142 h 1199"/>
                  <a:gd name="T50" fmla="*/ 788 w 1620"/>
                  <a:gd name="T51" fmla="*/ 1060 h 1199"/>
                  <a:gd name="T52" fmla="*/ 786 w 1620"/>
                  <a:gd name="T53" fmla="*/ 1029 h 1199"/>
                  <a:gd name="T54" fmla="*/ 814 w 1620"/>
                  <a:gd name="T55" fmla="*/ 995 h 1199"/>
                  <a:gd name="T56" fmla="*/ 796 w 1620"/>
                  <a:gd name="T57" fmla="*/ 968 h 1199"/>
                  <a:gd name="T58" fmla="*/ 824 w 1620"/>
                  <a:gd name="T59" fmla="*/ 937 h 1199"/>
                  <a:gd name="T60" fmla="*/ 784 w 1620"/>
                  <a:gd name="T61" fmla="*/ 902 h 1199"/>
                  <a:gd name="T62" fmla="*/ 812 w 1620"/>
                  <a:gd name="T63" fmla="*/ 839 h 1199"/>
                  <a:gd name="T64" fmla="*/ 802 w 1620"/>
                  <a:gd name="T65" fmla="*/ 782 h 1199"/>
                  <a:gd name="T66" fmla="*/ 722 w 1620"/>
                  <a:gd name="T67" fmla="*/ 685 h 1199"/>
                  <a:gd name="T68" fmla="*/ 724 w 1620"/>
                  <a:gd name="T69" fmla="*/ 659 h 1199"/>
                  <a:gd name="T70" fmla="*/ 752 w 1620"/>
                  <a:gd name="T71" fmla="*/ 616 h 1199"/>
                  <a:gd name="T72" fmla="*/ 702 w 1620"/>
                  <a:gd name="T73" fmla="*/ 576 h 1199"/>
                  <a:gd name="T74" fmla="*/ 522 w 1620"/>
                  <a:gd name="T75" fmla="*/ 739 h 1199"/>
                  <a:gd name="T76" fmla="*/ 438 w 1620"/>
                  <a:gd name="T77" fmla="*/ 753 h 1199"/>
                  <a:gd name="T78" fmla="*/ 419 w 1620"/>
                  <a:gd name="T79" fmla="*/ 788 h 1199"/>
                  <a:gd name="T80" fmla="*/ 397 w 1620"/>
                  <a:gd name="T81" fmla="*/ 784 h 1199"/>
                  <a:gd name="T82" fmla="*/ 278 w 1620"/>
                  <a:gd name="T83" fmla="*/ 479 h 1199"/>
                  <a:gd name="T84" fmla="*/ 55 w 1620"/>
                  <a:gd name="T85" fmla="*/ 457 h 1199"/>
                  <a:gd name="T86" fmla="*/ 13 w 1620"/>
                  <a:gd name="T87" fmla="*/ 409 h 1199"/>
                  <a:gd name="T88" fmla="*/ 0 w 1620"/>
                  <a:gd name="T89" fmla="*/ 309 h 1199"/>
                  <a:gd name="T90" fmla="*/ 118 w 1620"/>
                  <a:gd name="T91" fmla="*/ 282 h 1199"/>
                  <a:gd name="T92" fmla="*/ 118 w 1620"/>
                  <a:gd name="T93" fmla="*/ 252 h 1199"/>
                  <a:gd name="T94" fmla="*/ 178 w 1620"/>
                  <a:gd name="T95" fmla="*/ 252 h 1199"/>
                  <a:gd name="T96" fmla="*/ 186 w 1620"/>
                  <a:gd name="T97" fmla="*/ 264 h 1199"/>
                  <a:gd name="T98" fmla="*/ 219 w 1620"/>
                  <a:gd name="T99" fmla="*/ 264 h 1199"/>
                  <a:gd name="T100" fmla="*/ 231 w 1620"/>
                  <a:gd name="T101" fmla="*/ 219 h 1199"/>
                  <a:gd name="T102" fmla="*/ 280 w 1620"/>
                  <a:gd name="T103" fmla="*/ 149 h 1199"/>
                  <a:gd name="T104" fmla="*/ 321 w 1620"/>
                  <a:gd name="T105" fmla="*/ 180 h 1199"/>
                  <a:gd name="T106" fmla="*/ 358 w 1620"/>
                  <a:gd name="T107" fmla="*/ 143 h 1199"/>
                  <a:gd name="T108" fmla="*/ 387 w 1620"/>
                  <a:gd name="T109" fmla="*/ 139 h 1199"/>
                  <a:gd name="T110" fmla="*/ 450 w 1620"/>
                  <a:gd name="T111" fmla="*/ 172 h 1199"/>
                  <a:gd name="T112" fmla="*/ 528 w 1620"/>
                  <a:gd name="T113" fmla="*/ 147 h 1199"/>
                  <a:gd name="T114" fmla="*/ 718 w 1620"/>
                  <a:gd name="T115" fmla="*/ 14 h 1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620" h="1199">
                    <a:moveTo>
                      <a:pt x="718" y="14"/>
                    </a:moveTo>
                    <a:lnTo>
                      <a:pt x="911" y="37"/>
                    </a:lnTo>
                    <a:lnTo>
                      <a:pt x="927" y="59"/>
                    </a:lnTo>
                    <a:lnTo>
                      <a:pt x="1008" y="53"/>
                    </a:lnTo>
                    <a:lnTo>
                      <a:pt x="1011" y="37"/>
                    </a:lnTo>
                    <a:lnTo>
                      <a:pt x="1145" y="29"/>
                    </a:lnTo>
                    <a:lnTo>
                      <a:pt x="1428" y="0"/>
                    </a:lnTo>
                    <a:lnTo>
                      <a:pt x="1473" y="23"/>
                    </a:lnTo>
                    <a:lnTo>
                      <a:pt x="1555" y="82"/>
                    </a:lnTo>
                    <a:lnTo>
                      <a:pt x="1585" y="137"/>
                    </a:lnTo>
                    <a:lnTo>
                      <a:pt x="1565" y="272"/>
                    </a:lnTo>
                    <a:lnTo>
                      <a:pt x="1501" y="297"/>
                    </a:lnTo>
                    <a:lnTo>
                      <a:pt x="1505" y="403"/>
                    </a:lnTo>
                    <a:lnTo>
                      <a:pt x="1432" y="493"/>
                    </a:lnTo>
                    <a:lnTo>
                      <a:pt x="1497" y="604"/>
                    </a:lnTo>
                    <a:lnTo>
                      <a:pt x="1499" y="653"/>
                    </a:lnTo>
                    <a:lnTo>
                      <a:pt x="1517" y="679"/>
                    </a:lnTo>
                    <a:lnTo>
                      <a:pt x="1541" y="679"/>
                    </a:lnTo>
                    <a:lnTo>
                      <a:pt x="1567" y="723"/>
                    </a:lnTo>
                    <a:lnTo>
                      <a:pt x="1559" y="755"/>
                    </a:lnTo>
                    <a:lnTo>
                      <a:pt x="1620" y="823"/>
                    </a:lnTo>
                    <a:lnTo>
                      <a:pt x="1442" y="964"/>
                    </a:lnTo>
                    <a:lnTo>
                      <a:pt x="1334" y="1199"/>
                    </a:lnTo>
                    <a:lnTo>
                      <a:pt x="976" y="1176"/>
                    </a:lnTo>
                    <a:lnTo>
                      <a:pt x="752" y="1142"/>
                    </a:lnTo>
                    <a:lnTo>
                      <a:pt x="788" y="1060"/>
                    </a:lnTo>
                    <a:lnTo>
                      <a:pt x="786" y="1029"/>
                    </a:lnTo>
                    <a:lnTo>
                      <a:pt x="814" y="995"/>
                    </a:lnTo>
                    <a:lnTo>
                      <a:pt x="796" y="968"/>
                    </a:lnTo>
                    <a:lnTo>
                      <a:pt x="824" y="937"/>
                    </a:lnTo>
                    <a:lnTo>
                      <a:pt x="784" y="902"/>
                    </a:lnTo>
                    <a:lnTo>
                      <a:pt x="812" y="839"/>
                    </a:lnTo>
                    <a:lnTo>
                      <a:pt x="802" y="782"/>
                    </a:lnTo>
                    <a:lnTo>
                      <a:pt x="722" y="685"/>
                    </a:lnTo>
                    <a:lnTo>
                      <a:pt x="724" y="659"/>
                    </a:lnTo>
                    <a:lnTo>
                      <a:pt x="752" y="616"/>
                    </a:lnTo>
                    <a:lnTo>
                      <a:pt x="702" y="576"/>
                    </a:lnTo>
                    <a:lnTo>
                      <a:pt x="522" y="739"/>
                    </a:lnTo>
                    <a:lnTo>
                      <a:pt x="438" y="753"/>
                    </a:lnTo>
                    <a:lnTo>
                      <a:pt x="419" y="788"/>
                    </a:lnTo>
                    <a:lnTo>
                      <a:pt x="397" y="784"/>
                    </a:lnTo>
                    <a:lnTo>
                      <a:pt x="278" y="479"/>
                    </a:lnTo>
                    <a:lnTo>
                      <a:pt x="55" y="457"/>
                    </a:lnTo>
                    <a:lnTo>
                      <a:pt x="13" y="409"/>
                    </a:lnTo>
                    <a:lnTo>
                      <a:pt x="0" y="309"/>
                    </a:lnTo>
                    <a:lnTo>
                      <a:pt x="118" y="282"/>
                    </a:lnTo>
                    <a:lnTo>
                      <a:pt x="118" y="252"/>
                    </a:lnTo>
                    <a:lnTo>
                      <a:pt x="178" y="252"/>
                    </a:lnTo>
                    <a:lnTo>
                      <a:pt x="186" y="264"/>
                    </a:lnTo>
                    <a:lnTo>
                      <a:pt x="219" y="264"/>
                    </a:lnTo>
                    <a:lnTo>
                      <a:pt x="231" y="219"/>
                    </a:lnTo>
                    <a:lnTo>
                      <a:pt x="280" y="149"/>
                    </a:lnTo>
                    <a:lnTo>
                      <a:pt x="321" y="180"/>
                    </a:lnTo>
                    <a:lnTo>
                      <a:pt x="358" y="143"/>
                    </a:lnTo>
                    <a:lnTo>
                      <a:pt x="387" y="139"/>
                    </a:lnTo>
                    <a:lnTo>
                      <a:pt x="450" y="172"/>
                    </a:lnTo>
                    <a:lnTo>
                      <a:pt x="528" y="147"/>
                    </a:lnTo>
                    <a:lnTo>
                      <a:pt x="718" y="14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239659" name="Text Box 43"/>
            <p:cNvSpPr txBox="1">
              <a:spLocks noChangeArrowheads="1"/>
            </p:cNvSpPr>
            <p:nvPr/>
          </p:nvSpPr>
          <p:spPr bwMode="auto">
            <a:xfrm>
              <a:off x="4307" y="703"/>
              <a:ext cx="1249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Metropolitano Oeste</a:t>
              </a:r>
            </a:p>
          </p:txBody>
        </p:sp>
      </p:grpSp>
      <p:grpSp>
        <p:nvGrpSpPr>
          <p:cNvPr id="239660" name="Group 44"/>
          <p:cNvGrpSpPr>
            <a:grpSpLocks/>
          </p:cNvGrpSpPr>
          <p:nvPr/>
        </p:nvGrpSpPr>
        <p:grpSpPr bwMode="auto">
          <a:xfrm>
            <a:off x="6834188" y="1552575"/>
            <a:ext cx="2265362" cy="1295400"/>
            <a:chOff x="4305" y="978"/>
            <a:chExt cx="1427" cy="816"/>
          </a:xfrm>
        </p:grpSpPr>
        <p:sp>
          <p:nvSpPr>
            <p:cNvPr id="239661" name="Freeform 45"/>
            <p:cNvSpPr>
              <a:spLocks/>
            </p:cNvSpPr>
            <p:nvPr/>
          </p:nvSpPr>
          <p:spPr bwMode="auto">
            <a:xfrm>
              <a:off x="4589" y="1212"/>
              <a:ext cx="1030" cy="175"/>
            </a:xfrm>
            <a:custGeom>
              <a:avLst/>
              <a:gdLst>
                <a:gd name="T0" fmla="*/ 0 w 1030"/>
                <a:gd name="T1" fmla="*/ 175 h 175"/>
                <a:gd name="T2" fmla="*/ 241 w 1030"/>
                <a:gd name="T3" fmla="*/ 0 h 175"/>
                <a:gd name="T4" fmla="*/ 1030 w 1030"/>
                <a:gd name="T5" fmla="*/ 6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30" h="175">
                  <a:moveTo>
                    <a:pt x="0" y="175"/>
                  </a:moveTo>
                  <a:lnTo>
                    <a:pt x="241" y="0"/>
                  </a:lnTo>
                  <a:lnTo>
                    <a:pt x="1030" y="6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39662" name="Text Box 46"/>
            <p:cNvSpPr txBox="1">
              <a:spLocks noChangeArrowheads="1"/>
            </p:cNvSpPr>
            <p:nvPr/>
          </p:nvSpPr>
          <p:spPr bwMode="auto">
            <a:xfrm>
              <a:off x="4764" y="978"/>
              <a:ext cx="96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Metropolitano Leste</a:t>
              </a:r>
            </a:p>
          </p:txBody>
        </p:sp>
        <p:grpSp>
          <p:nvGrpSpPr>
            <p:cNvPr id="239663" name="Group 47"/>
            <p:cNvGrpSpPr>
              <a:grpSpLocks/>
            </p:cNvGrpSpPr>
            <p:nvPr/>
          </p:nvGrpSpPr>
          <p:grpSpPr bwMode="auto">
            <a:xfrm>
              <a:off x="4305" y="1331"/>
              <a:ext cx="505" cy="463"/>
              <a:chOff x="4305" y="1331"/>
              <a:chExt cx="505" cy="463"/>
            </a:xfrm>
          </p:grpSpPr>
          <p:sp>
            <p:nvSpPr>
              <p:cNvPr id="239664" name="Freeform 48"/>
              <p:cNvSpPr>
                <a:spLocks noChangeAspect="1"/>
              </p:cNvSpPr>
              <p:nvPr/>
            </p:nvSpPr>
            <p:spPr bwMode="auto">
              <a:xfrm>
                <a:off x="4520" y="1331"/>
                <a:ext cx="140" cy="118"/>
              </a:xfrm>
              <a:custGeom>
                <a:avLst/>
                <a:gdLst>
                  <a:gd name="T0" fmla="*/ 425 w 775"/>
                  <a:gd name="T1" fmla="*/ 655 h 655"/>
                  <a:gd name="T2" fmla="*/ 370 w 775"/>
                  <a:gd name="T3" fmla="*/ 567 h 655"/>
                  <a:gd name="T4" fmla="*/ 263 w 775"/>
                  <a:gd name="T5" fmla="*/ 498 h 655"/>
                  <a:gd name="T6" fmla="*/ 242 w 775"/>
                  <a:gd name="T7" fmla="*/ 474 h 655"/>
                  <a:gd name="T8" fmla="*/ 212 w 775"/>
                  <a:gd name="T9" fmla="*/ 475 h 655"/>
                  <a:gd name="T10" fmla="*/ 203 w 775"/>
                  <a:gd name="T11" fmla="*/ 498 h 655"/>
                  <a:gd name="T12" fmla="*/ 188 w 775"/>
                  <a:gd name="T13" fmla="*/ 494 h 655"/>
                  <a:gd name="T14" fmla="*/ 0 w 775"/>
                  <a:gd name="T15" fmla="*/ 350 h 655"/>
                  <a:gd name="T16" fmla="*/ 108 w 775"/>
                  <a:gd name="T17" fmla="*/ 175 h 655"/>
                  <a:gd name="T18" fmla="*/ 111 w 775"/>
                  <a:gd name="T19" fmla="*/ 133 h 655"/>
                  <a:gd name="T20" fmla="*/ 60 w 775"/>
                  <a:gd name="T21" fmla="*/ 88 h 655"/>
                  <a:gd name="T22" fmla="*/ 55 w 775"/>
                  <a:gd name="T23" fmla="*/ 36 h 655"/>
                  <a:gd name="T24" fmla="*/ 130 w 775"/>
                  <a:gd name="T25" fmla="*/ 35 h 655"/>
                  <a:gd name="T26" fmla="*/ 161 w 775"/>
                  <a:gd name="T27" fmla="*/ 0 h 655"/>
                  <a:gd name="T28" fmla="*/ 332 w 775"/>
                  <a:gd name="T29" fmla="*/ 78 h 655"/>
                  <a:gd name="T30" fmla="*/ 397 w 775"/>
                  <a:gd name="T31" fmla="*/ 72 h 655"/>
                  <a:gd name="T32" fmla="*/ 502 w 775"/>
                  <a:gd name="T33" fmla="*/ 108 h 655"/>
                  <a:gd name="T34" fmla="*/ 528 w 775"/>
                  <a:gd name="T35" fmla="*/ 33 h 655"/>
                  <a:gd name="T36" fmla="*/ 615 w 775"/>
                  <a:gd name="T37" fmla="*/ 156 h 655"/>
                  <a:gd name="T38" fmla="*/ 775 w 775"/>
                  <a:gd name="T39" fmla="*/ 416 h 655"/>
                  <a:gd name="T40" fmla="*/ 717 w 775"/>
                  <a:gd name="T41" fmla="*/ 420 h 655"/>
                  <a:gd name="T42" fmla="*/ 714 w 775"/>
                  <a:gd name="T43" fmla="*/ 408 h 655"/>
                  <a:gd name="T44" fmla="*/ 690 w 775"/>
                  <a:gd name="T45" fmla="*/ 385 h 655"/>
                  <a:gd name="T46" fmla="*/ 641 w 775"/>
                  <a:gd name="T47" fmla="*/ 377 h 655"/>
                  <a:gd name="T48" fmla="*/ 631 w 775"/>
                  <a:gd name="T49" fmla="*/ 400 h 655"/>
                  <a:gd name="T50" fmla="*/ 634 w 775"/>
                  <a:gd name="T51" fmla="*/ 475 h 655"/>
                  <a:gd name="T52" fmla="*/ 610 w 775"/>
                  <a:gd name="T53" fmla="*/ 502 h 655"/>
                  <a:gd name="T54" fmla="*/ 591 w 775"/>
                  <a:gd name="T55" fmla="*/ 511 h 655"/>
                  <a:gd name="T56" fmla="*/ 559 w 775"/>
                  <a:gd name="T57" fmla="*/ 491 h 655"/>
                  <a:gd name="T58" fmla="*/ 520 w 775"/>
                  <a:gd name="T59" fmla="*/ 519 h 655"/>
                  <a:gd name="T60" fmla="*/ 425 w 775"/>
                  <a:gd name="T61" fmla="*/ 655 h 6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75" h="655">
                    <a:moveTo>
                      <a:pt x="425" y="655"/>
                    </a:moveTo>
                    <a:lnTo>
                      <a:pt x="370" y="567"/>
                    </a:lnTo>
                    <a:lnTo>
                      <a:pt x="263" y="498"/>
                    </a:lnTo>
                    <a:lnTo>
                      <a:pt x="242" y="474"/>
                    </a:lnTo>
                    <a:lnTo>
                      <a:pt x="212" y="475"/>
                    </a:lnTo>
                    <a:lnTo>
                      <a:pt x="203" y="498"/>
                    </a:lnTo>
                    <a:lnTo>
                      <a:pt x="188" y="494"/>
                    </a:lnTo>
                    <a:lnTo>
                      <a:pt x="0" y="350"/>
                    </a:lnTo>
                    <a:lnTo>
                      <a:pt x="108" y="175"/>
                    </a:lnTo>
                    <a:lnTo>
                      <a:pt x="111" y="133"/>
                    </a:lnTo>
                    <a:lnTo>
                      <a:pt x="60" y="88"/>
                    </a:lnTo>
                    <a:lnTo>
                      <a:pt x="55" y="36"/>
                    </a:lnTo>
                    <a:lnTo>
                      <a:pt x="130" y="35"/>
                    </a:lnTo>
                    <a:lnTo>
                      <a:pt x="161" y="0"/>
                    </a:lnTo>
                    <a:lnTo>
                      <a:pt x="332" y="78"/>
                    </a:lnTo>
                    <a:lnTo>
                      <a:pt x="397" y="72"/>
                    </a:lnTo>
                    <a:lnTo>
                      <a:pt x="502" y="108"/>
                    </a:lnTo>
                    <a:lnTo>
                      <a:pt x="528" y="33"/>
                    </a:lnTo>
                    <a:lnTo>
                      <a:pt x="615" y="156"/>
                    </a:lnTo>
                    <a:lnTo>
                      <a:pt x="775" y="416"/>
                    </a:lnTo>
                    <a:lnTo>
                      <a:pt x="717" y="420"/>
                    </a:lnTo>
                    <a:lnTo>
                      <a:pt x="714" y="408"/>
                    </a:lnTo>
                    <a:lnTo>
                      <a:pt x="690" y="385"/>
                    </a:lnTo>
                    <a:lnTo>
                      <a:pt x="641" y="377"/>
                    </a:lnTo>
                    <a:lnTo>
                      <a:pt x="631" y="400"/>
                    </a:lnTo>
                    <a:lnTo>
                      <a:pt x="634" y="475"/>
                    </a:lnTo>
                    <a:lnTo>
                      <a:pt x="610" y="502"/>
                    </a:lnTo>
                    <a:lnTo>
                      <a:pt x="591" y="511"/>
                    </a:lnTo>
                    <a:lnTo>
                      <a:pt x="559" y="491"/>
                    </a:lnTo>
                    <a:lnTo>
                      <a:pt x="520" y="519"/>
                    </a:lnTo>
                    <a:lnTo>
                      <a:pt x="425" y="655"/>
                    </a:lnTo>
                    <a:close/>
                  </a:path>
                </a:pathLst>
              </a:custGeom>
              <a:solidFill>
                <a:srgbClr val="3366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grpSp>
            <p:nvGrpSpPr>
              <p:cNvPr id="239665" name="Group 49"/>
              <p:cNvGrpSpPr>
                <a:grpSpLocks/>
              </p:cNvGrpSpPr>
              <p:nvPr/>
            </p:nvGrpSpPr>
            <p:grpSpPr bwMode="auto">
              <a:xfrm>
                <a:off x="4305" y="1400"/>
                <a:ext cx="505" cy="394"/>
                <a:chOff x="4305" y="1400"/>
                <a:chExt cx="505" cy="394"/>
              </a:xfrm>
            </p:grpSpPr>
            <p:sp>
              <p:nvSpPr>
                <p:cNvPr id="239666" name="Freeform 50"/>
                <p:cNvSpPr>
                  <a:spLocks noChangeAspect="1"/>
                </p:cNvSpPr>
                <p:nvPr/>
              </p:nvSpPr>
              <p:spPr bwMode="auto">
                <a:xfrm>
                  <a:off x="4595" y="1400"/>
                  <a:ext cx="58" cy="76"/>
                </a:xfrm>
                <a:custGeom>
                  <a:avLst/>
                  <a:gdLst>
                    <a:gd name="T0" fmla="*/ 0 w 320"/>
                    <a:gd name="T1" fmla="*/ 422 h 422"/>
                    <a:gd name="T2" fmla="*/ 9 w 320"/>
                    <a:gd name="T3" fmla="*/ 275 h 422"/>
                    <a:gd name="T4" fmla="*/ 101 w 320"/>
                    <a:gd name="T5" fmla="*/ 143 h 422"/>
                    <a:gd name="T6" fmla="*/ 140 w 320"/>
                    <a:gd name="T7" fmla="*/ 114 h 422"/>
                    <a:gd name="T8" fmla="*/ 172 w 320"/>
                    <a:gd name="T9" fmla="*/ 131 h 422"/>
                    <a:gd name="T10" fmla="*/ 195 w 320"/>
                    <a:gd name="T11" fmla="*/ 119 h 422"/>
                    <a:gd name="T12" fmla="*/ 215 w 320"/>
                    <a:gd name="T13" fmla="*/ 99 h 422"/>
                    <a:gd name="T14" fmla="*/ 211 w 320"/>
                    <a:gd name="T15" fmla="*/ 24 h 422"/>
                    <a:gd name="T16" fmla="*/ 220 w 320"/>
                    <a:gd name="T17" fmla="*/ 0 h 422"/>
                    <a:gd name="T18" fmla="*/ 267 w 320"/>
                    <a:gd name="T19" fmla="*/ 3 h 422"/>
                    <a:gd name="T20" fmla="*/ 292 w 320"/>
                    <a:gd name="T21" fmla="*/ 27 h 422"/>
                    <a:gd name="T22" fmla="*/ 298 w 320"/>
                    <a:gd name="T23" fmla="*/ 41 h 422"/>
                    <a:gd name="T24" fmla="*/ 293 w 320"/>
                    <a:gd name="T25" fmla="*/ 105 h 422"/>
                    <a:gd name="T26" fmla="*/ 306 w 320"/>
                    <a:gd name="T27" fmla="*/ 119 h 422"/>
                    <a:gd name="T28" fmla="*/ 320 w 320"/>
                    <a:gd name="T29" fmla="*/ 202 h 422"/>
                    <a:gd name="T30" fmla="*/ 214 w 320"/>
                    <a:gd name="T31" fmla="*/ 286 h 422"/>
                    <a:gd name="T32" fmla="*/ 183 w 320"/>
                    <a:gd name="T33" fmla="*/ 357 h 422"/>
                    <a:gd name="T34" fmla="*/ 158 w 320"/>
                    <a:gd name="T35" fmla="*/ 347 h 422"/>
                    <a:gd name="T36" fmla="*/ 131 w 320"/>
                    <a:gd name="T37" fmla="*/ 347 h 422"/>
                    <a:gd name="T38" fmla="*/ 101 w 320"/>
                    <a:gd name="T39" fmla="*/ 389 h 422"/>
                    <a:gd name="T40" fmla="*/ 97 w 320"/>
                    <a:gd name="T41" fmla="*/ 364 h 422"/>
                    <a:gd name="T42" fmla="*/ 76 w 320"/>
                    <a:gd name="T43" fmla="*/ 363 h 422"/>
                    <a:gd name="T44" fmla="*/ 45 w 320"/>
                    <a:gd name="T45" fmla="*/ 394 h 422"/>
                    <a:gd name="T46" fmla="*/ 0 w 320"/>
                    <a:gd name="T47" fmla="*/ 422 h 4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20" h="422">
                      <a:moveTo>
                        <a:pt x="0" y="422"/>
                      </a:moveTo>
                      <a:lnTo>
                        <a:pt x="9" y="275"/>
                      </a:lnTo>
                      <a:lnTo>
                        <a:pt x="101" y="143"/>
                      </a:lnTo>
                      <a:lnTo>
                        <a:pt x="140" y="114"/>
                      </a:lnTo>
                      <a:lnTo>
                        <a:pt x="172" y="131"/>
                      </a:lnTo>
                      <a:lnTo>
                        <a:pt x="195" y="119"/>
                      </a:lnTo>
                      <a:lnTo>
                        <a:pt x="215" y="99"/>
                      </a:lnTo>
                      <a:lnTo>
                        <a:pt x="211" y="24"/>
                      </a:lnTo>
                      <a:lnTo>
                        <a:pt x="220" y="0"/>
                      </a:lnTo>
                      <a:lnTo>
                        <a:pt x="267" y="3"/>
                      </a:lnTo>
                      <a:lnTo>
                        <a:pt x="292" y="27"/>
                      </a:lnTo>
                      <a:lnTo>
                        <a:pt x="298" y="41"/>
                      </a:lnTo>
                      <a:lnTo>
                        <a:pt x="293" y="105"/>
                      </a:lnTo>
                      <a:lnTo>
                        <a:pt x="306" y="119"/>
                      </a:lnTo>
                      <a:lnTo>
                        <a:pt x="320" y="202"/>
                      </a:lnTo>
                      <a:lnTo>
                        <a:pt x="214" y="286"/>
                      </a:lnTo>
                      <a:lnTo>
                        <a:pt x="183" y="357"/>
                      </a:lnTo>
                      <a:lnTo>
                        <a:pt x="158" y="347"/>
                      </a:lnTo>
                      <a:lnTo>
                        <a:pt x="131" y="347"/>
                      </a:lnTo>
                      <a:lnTo>
                        <a:pt x="101" y="389"/>
                      </a:lnTo>
                      <a:lnTo>
                        <a:pt x="97" y="364"/>
                      </a:lnTo>
                      <a:lnTo>
                        <a:pt x="76" y="363"/>
                      </a:lnTo>
                      <a:lnTo>
                        <a:pt x="45" y="394"/>
                      </a:lnTo>
                      <a:lnTo>
                        <a:pt x="0" y="422"/>
                      </a:lnTo>
                      <a:close/>
                    </a:path>
                  </a:pathLst>
                </a:custGeom>
                <a:solidFill>
                  <a:srgbClr val="07767E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39667" name="Freeform 51"/>
                <p:cNvSpPr>
                  <a:spLocks noChangeAspect="1"/>
                </p:cNvSpPr>
                <p:nvPr/>
              </p:nvSpPr>
              <p:spPr bwMode="auto">
                <a:xfrm>
                  <a:off x="4578" y="1407"/>
                  <a:ext cx="187" cy="145"/>
                </a:xfrm>
                <a:custGeom>
                  <a:avLst/>
                  <a:gdLst>
                    <a:gd name="T0" fmla="*/ 1030 w 1030"/>
                    <a:gd name="T1" fmla="*/ 579 h 803"/>
                    <a:gd name="T2" fmla="*/ 986 w 1030"/>
                    <a:gd name="T3" fmla="*/ 633 h 803"/>
                    <a:gd name="T4" fmla="*/ 877 w 1030"/>
                    <a:gd name="T5" fmla="*/ 635 h 803"/>
                    <a:gd name="T6" fmla="*/ 788 w 1030"/>
                    <a:gd name="T7" fmla="*/ 582 h 803"/>
                    <a:gd name="T8" fmla="*/ 747 w 1030"/>
                    <a:gd name="T9" fmla="*/ 585 h 803"/>
                    <a:gd name="T10" fmla="*/ 683 w 1030"/>
                    <a:gd name="T11" fmla="*/ 642 h 803"/>
                    <a:gd name="T12" fmla="*/ 620 w 1030"/>
                    <a:gd name="T13" fmla="*/ 699 h 803"/>
                    <a:gd name="T14" fmla="*/ 552 w 1030"/>
                    <a:gd name="T15" fmla="*/ 758 h 803"/>
                    <a:gd name="T16" fmla="*/ 534 w 1030"/>
                    <a:gd name="T17" fmla="*/ 803 h 803"/>
                    <a:gd name="T18" fmla="*/ 468 w 1030"/>
                    <a:gd name="T19" fmla="*/ 782 h 803"/>
                    <a:gd name="T20" fmla="*/ 418 w 1030"/>
                    <a:gd name="T21" fmla="*/ 768 h 803"/>
                    <a:gd name="T22" fmla="*/ 343 w 1030"/>
                    <a:gd name="T23" fmla="*/ 781 h 803"/>
                    <a:gd name="T24" fmla="*/ 271 w 1030"/>
                    <a:gd name="T25" fmla="*/ 772 h 803"/>
                    <a:gd name="T26" fmla="*/ 212 w 1030"/>
                    <a:gd name="T27" fmla="*/ 748 h 803"/>
                    <a:gd name="T28" fmla="*/ 145 w 1030"/>
                    <a:gd name="T29" fmla="*/ 746 h 803"/>
                    <a:gd name="T30" fmla="*/ 104 w 1030"/>
                    <a:gd name="T31" fmla="*/ 761 h 803"/>
                    <a:gd name="T32" fmla="*/ 0 w 1030"/>
                    <a:gd name="T33" fmla="*/ 693 h 803"/>
                    <a:gd name="T34" fmla="*/ 44 w 1030"/>
                    <a:gd name="T35" fmla="*/ 612 h 803"/>
                    <a:gd name="T36" fmla="*/ 16 w 1030"/>
                    <a:gd name="T37" fmla="*/ 569 h 803"/>
                    <a:gd name="T38" fmla="*/ 21 w 1030"/>
                    <a:gd name="T39" fmla="*/ 537 h 803"/>
                    <a:gd name="T40" fmla="*/ 48 w 1030"/>
                    <a:gd name="T41" fmla="*/ 510 h 803"/>
                    <a:gd name="T42" fmla="*/ 44 w 1030"/>
                    <a:gd name="T43" fmla="*/ 436 h 803"/>
                    <a:gd name="T44" fmla="*/ 66 w 1030"/>
                    <a:gd name="T45" fmla="*/ 399 h 803"/>
                    <a:gd name="T46" fmla="*/ 139 w 1030"/>
                    <a:gd name="T47" fmla="*/ 353 h 803"/>
                    <a:gd name="T48" fmla="*/ 168 w 1030"/>
                    <a:gd name="T49" fmla="*/ 324 h 803"/>
                    <a:gd name="T50" fmla="*/ 188 w 1030"/>
                    <a:gd name="T51" fmla="*/ 325 h 803"/>
                    <a:gd name="T52" fmla="*/ 194 w 1030"/>
                    <a:gd name="T53" fmla="*/ 349 h 803"/>
                    <a:gd name="T54" fmla="*/ 222 w 1030"/>
                    <a:gd name="T55" fmla="*/ 307 h 803"/>
                    <a:gd name="T56" fmla="*/ 250 w 1030"/>
                    <a:gd name="T57" fmla="*/ 307 h 803"/>
                    <a:gd name="T58" fmla="*/ 274 w 1030"/>
                    <a:gd name="T59" fmla="*/ 316 h 803"/>
                    <a:gd name="T60" fmla="*/ 307 w 1030"/>
                    <a:gd name="T61" fmla="*/ 247 h 803"/>
                    <a:gd name="T62" fmla="*/ 414 w 1030"/>
                    <a:gd name="T63" fmla="*/ 161 h 803"/>
                    <a:gd name="T64" fmla="*/ 400 w 1030"/>
                    <a:gd name="T65" fmla="*/ 81 h 803"/>
                    <a:gd name="T66" fmla="*/ 388 w 1030"/>
                    <a:gd name="T67" fmla="*/ 66 h 803"/>
                    <a:gd name="T68" fmla="*/ 391 w 1030"/>
                    <a:gd name="T69" fmla="*/ 2 h 803"/>
                    <a:gd name="T70" fmla="*/ 450 w 1030"/>
                    <a:gd name="T71" fmla="*/ 0 h 803"/>
                    <a:gd name="T72" fmla="*/ 577 w 1030"/>
                    <a:gd name="T73" fmla="*/ 201 h 803"/>
                    <a:gd name="T74" fmla="*/ 760 w 1030"/>
                    <a:gd name="T75" fmla="*/ 361 h 803"/>
                    <a:gd name="T76" fmla="*/ 892 w 1030"/>
                    <a:gd name="T77" fmla="*/ 418 h 803"/>
                    <a:gd name="T78" fmla="*/ 994 w 1030"/>
                    <a:gd name="T79" fmla="*/ 543 h 803"/>
                    <a:gd name="T80" fmla="*/ 1030 w 1030"/>
                    <a:gd name="T81" fmla="*/ 579 h 8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030" h="803">
                      <a:moveTo>
                        <a:pt x="1030" y="579"/>
                      </a:moveTo>
                      <a:lnTo>
                        <a:pt x="986" y="633"/>
                      </a:lnTo>
                      <a:lnTo>
                        <a:pt x="877" y="635"/>
                      </a:lnTo>
                      <a:lnTo>
                        <a:pt x="788" y="582"/>
                      </a:lnTo>
                      <a:lnTo>
                        <a:pt x="747" y="585"/>
                      </a:lnTo>
                      <a:lnTo>
                        <a:pt x="683" y="642"/>
                      </a:lnTo>
                      <a:lnTo>
                        <a:pt x="620" y="699"/>
                      </a:lnTo>
                      <a:lnTo>
                        <a:pt x="552" y="758"/>
                      </a:lnTo>
                      <a:lnTo>
                        <a:pt x="534" y="803"/>
                      </a:lnTo>
                      <a:lnTo>
                        <a:pt x="468" y="782"/>
                      </a:lnTo>
                      <a:lnTo>
                        <a:pt x="418" y="768"/>
                      </a:lnTo>
                      <a:lnTo>
                        <a:pt x="343" y="781"/>
                      </a:lnTo>
                      <a:lnTo>
                        <a:pt x="271" y="772"/>
                      </a:lnTo>
                      <a:lnTo>
                        <a:pt x="212" y="748"/>
                      </a:lnTo>
                      <a:lnTo>
                        <a:pt x="145" y="746"/>
                      </a:lnTo>
                      <a:lnTo>
                        <a:pt x="104" y="761"/>
                      </a:lnTo>
                      <a:lnTo>
                        <a:pt x="0" y="693"/>
                      </a:lnTo>
                      <a:lnTo>
                        <a:pt x="44" y="612"/>
                      </a:lnTo>
                      <a:lnTo>
                        <a:pt x="16" y="569"/>
                      </a:lnTo>
                      <a:lnTo>
                        <a:pt x="21" y="537"/>
                      </a:lnTo>
                      <a:lnTo>
                        <a:pt x="48" y="510"/>
                      </a:lnTo>
                      <a:lnTo>
                        <a:pt x="44" y="436"/>
                      </a:lnTo>
                      <a:lnTo>
                        <a:pt x="66" y="399"/>
                      </a:lnTo>
                      <a:lnTo>
                        <a:pt x="139" y="353"/>
                      </a:lnTo>
                      <a:lnTo>
                        <a:pt x="168" y="324"/>
                      </a:lnTo>
                      <a:lnTo>
                        <a:pt x="188" y="325"/>
                      </a:lnTo>
                      <a:lnTo>
                        <a:pt x="194" y="349"/>
                      </a:lnTo>
                      <a:lnTo>
                        <a:pt x="222" y="307"/>
                      </a:lnTo>
                      <a:lnTo>
                        <a:pt x="250" y="307"/>
                      </a:lnTo>
                      <a:lnTo>
                        <a:pt x="274" y="316"/>
                      </a:lnTo>
                      <a:lnTo>
                        <a:pt x="307" y="247"/>
                      </a:lnTo>
                      <a:lnTo>
                        <a:pt x="414" y="161"/>
                      </a:lnTo>
                      <a:lnTo>
                        <a:pt x="400" y="81"/>
                      </a:lnTo>
                      <a:lnTo>
                        <a:pt x="388" y="66"/>
                      </a:lnTo>
                      <a:lnTo>
                        <a:pt x="391" y="2"/>
                      </a:lnTo>
                      <a:lnTo>
                        <a:pt x="450" y="0"/>
                      </a:lnTo>
                      <a:lnTo>
                        <a:pt x="577" y="201"/>
                      </a:lnTo>
                      <a:lnTo>
                        <a:pt x="760" y="361"/>
                      </a:lnTo>
                      <a:lnTo>
                        <a:pt x="892" y="418"/>
                      </a:lnTo>
                      <a:lnTo>
                        <a:pt x="994" y="543"/>
                      </a:lnTo>
                      <a:lnTo>
                        <a:pt x="1030" y="579"/>
                      </a:lnTo>
                      <a:close/>
                    </a:path>
                  </a:pathLst>
                </a:custGeom>
                <a:solidFill>
                  <a:srgbClr val="07767E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39668" name="Freeform 52"/>
                <p:cNvSpPr>
                  <a:spLocks noChangeAspect="1"/>
                </p:cNvSpPr>
                <p:nvPr/>
              </p:nvSpPr>
              <p:spPr bwMode="auto">
                <a:xfrm>
                  <a:off x="4305" y="1424"/>
                  <a:ext cx="216" cy="142"/>
                </a:xfrm>
                <a:custGeom>
                  <a:avLst/>
                  <a:gdLst>
                    <a:gd name="T0" fmla="*/ 1021 w 1197"/>
                    <a:gd name="T1" fmla="*/ 0 h 787"/>
                    <a:gd name="T2" fmla="*/ 958 w 1197"/>
                    <a:gd name="T3" fmla="*/ 67 h 787"/>
                    <a:gd name="T4" fmla="*/ 930 w 1197"/>
                    <a:gd name="T5" fmla="*/ 73 h 787"/>
                    <a:gd name="T6" fmla="*/ 845 w 1197"/>
                    <a:gd name="T7" fmla="*/ 246 h 787"/>
                    <a:gd name="T8" fmla="*/ 794 w 1197"/>
                    <a:gd name="T9" fmla="*/ 239 h 787"/>
                    <a:gd name="T10" fmla="*/ 697 w 1197"/>
                    <a:gd name="T11" fmla="*/ 351 h 787"/>
                    <a:gd name="T12" fmla="*/ 650 w 1197"/>
                    <a:gd name="T13" fmla="*/ 358 h 787"/>
                    <a:gd name="T14" fmla="*/ 637 w 1197"/>
                    <a:gd name="T15" fmla="*/ 340 h 787"/>
                    <a:gd name="T16" fmla="*/ 592 w 1197"/>
                    <a:gd name="T17" fmla="*/ 351 h 787"/>
                    <a:gd name="T18" fmla="*/ 498 w 1197"/>
                    <a:gd name="T19" fmla="*/ 439 h 787"/>
                    <a:gd name="T20" fmla="*/ 399 w 1197"/>
                    <a:gd name="T21" fmla="*/ 367 h 787"/>
                    <a:gd name="T22" fmla="*/ 175 w 1197"/>
                    <a:gd name="T23" fmla="*/ 290 h 787"/>
                    <a:gd name="T24" fmla="*/ 0 w 1197"/>
                    <a:gd name="T25" fmla="*/ 430 h 787"/>
                    <a:gd name="T26" fmla="*/ 35 w 1197"/>
                    <a:gd name="T27" fmla="*/ 600 h 787"/>
                    <a:gd name="T28" fmla="*/ 121 w 1197"/>
                    <a:gd name="T29" fmla="*/ 697 h 787"/>
                    <a:gd name="T30" fmla="*/ 522 w 1197"/>
                    <a:gd name="T31" fmla="*/ 717 h 787"/>
                    <a:gd name="T32" fmla="*/ 544 w 1197"/>
                    <a:gd name="T33" fmla="*/ 682 h 787"/>
                    <a:gd name="T34" fmla="*/ 719 w 1197"/>
                    <a:gd name="T35" fmla="*/ 787 h 787"/>
                    <a:gd name="T36" fmla="*/ 773 w 1197"/>
                    <a:gd name="T37" fmla="*/ 703 h 787"/>
                    <a:gd name="T38" fmla="*/ 806 w 1197"/>
                    <a:gd name="T39" fmla="*/ 742 h 787"/>
                    <a:gd name="T40" fmla="*/ 830 w 1197"/>
                    <a:gd name="T41" fmla="*/ 689 h 787"/>
                    <a:gd name="T42" fmla="*/ 863 w 1197"/>
                    <a:gd name="T43" fmla="*/ 689 h 787"/>
                    <a:gd name="T44" fmla="*/ 870 w 1197"/>
                    <a:gd name="T45" fmla="*/ 703 h 787"/>
                    <a:gd name="T46" fmla="*/ 894 w 1197"/>
                    <a:gd name="T47" fmla="*/ 701 h 787"/>
                    <a:gd name="T48" fmla="*/ 916 w 1197"/>
                    <a:gd name="T49" fmla="*/ 675 h 787"/>
                    <a:gd name="T50" fmla="*/ 1055 w 1197"/>
                    <a:gd name="T51" fmla="*/ 590 h 787"/>
                    <a:gd name="T52" fmla="*/ 1055 w 1197"/>
                    <a:gd name="T53" fmla="*/ 561 h 787"/>
                    <a:gd name="T54" fmla="*/ 1080 w 1197"/>
                    <a:gd name="T55" fmla="*/ 503 h 787"/>
                    <a:gd name="T56" fmla="*/ 1073 w 1197"/>
                    <a:gd name="T57" fmla="*/ 479 h 787"/>
                    <a:gd name="T58" fmla="*/ 1149 w 1197"/>
                    <a:gd name="T59" fmla="*/ 379 h 787"/>
                    <a:gd name="T60" fmla="*/ 1134 w 1197"/>
                    <a:gd name="T61" fmla="*/ 328 h 787"/>
                    <a:gd name="T62" fmla="*/ 1081 w 1197"/>
                    <a:gd name="T63" fmla="*/ 292 h 787"/>
                    <a:gd name="T64" fmla="*/ 1056 w 1197"/>
                    <a:gd name="T65" fmla="*/ 246 h 787"/>
                    <a:gd name="T66" fmla="*/ 1119 w 1197"/>
                    <a:gd name="T67" fmla="*/ 179 h 787"/>
                    <a:gd name="T68" fmla="*/ 1197 w 1197"/>
                    <a:gd name="T69" fmla="*/ 83 h 787"/>
                    <a:gd name="T70" fmla="*/ 1021 w 1197"/>
                    <a:gd name="T71" fmla="*/ 0 h 7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197" h="787">
                      <a:moveTo>
                        <a:pt x="1021" y="0"/>
                      </a:moveTo>
                      <a:lnTo>
                        <a:pt x="958" y="67"/>
                      </a:lnTo>
                      <a:lnTo>
                        <a:pt x="930" y="73"/>
                      </a:lnTo>
                      <a:lnTo>
                        <a:pt x="845" y="246"/>
                      </a:lnTo>
                      <a:lnTo>
                        <a:pt x="794" y="239"/>
                      </a:lnTo>
                      <a:lnTo>
                        <a:pt x="697" y="351"/>
                      </a:lnTo>
                      <a:lnTo>
                        <a:pt x="650" y="358"/>
                      </a:lnTo>
                      <a:lnTo>
                        <a:pt x="637" y="340"/>
                      </a:lnTo>
                      <a:lnTo>
                        <a:pt x="592" y="351"/>
                      </a:lnTo>
                      <a:lnTo>
                        <a:pt x="498" y="439"/>
                      </a:lnTo>
                      <a:lnTo>
                        <a:pt x="399" y="367"/>
                      </a:lnTo>
                      <a:lnTo>
                        <a:pt x="175" y="290"/>
                      </a:lnTo>
                      <a:lnTo>
                        <a:pt x="0" y="430"/>
                      </a:lnTo>
                      <a:lnTo>
                        <a:pt x="35" y="600"/>
                      </a:lnTo>
                      <a:lnTo>
                        <a:pt x="121" y="697"/>
                      </a:lnTo>
                      <a:lnTo>
                        <a:pt x="522" y="717"/>
                      </a:lnTo>
                      <a:lnTo>
                        <a:pt x="544" y="682"/>
                      </a:lnTo>
                      <a:lnTo>
                        <a:pt x="719" y="787"/>
                      </a:lnTo>
                      <a:lnTo>
                        <a:pt x="773" y="703"/>
                      </a:lnTo>
                      <a:lnTo>
                        <a:pt x="806" y="742"/>
                      </a:lnTo>
                      <a:lnTo>
                        <a:pt x="830" y="689"/>
                      </a:lnTo>
                      <a:lnTo>
                        <a:pt x="863" y="689"/>
                      </a:lnTo>
                      <a:lnTo>
                        <a:pt x="870" y="703"/>
                      </a:lnTo>
                      <a:lnTo>
                        <a:pt x="894" y="701"/>
                      </a:lnTo>
                      <a:lnTo>
                        <a:pt x="916" y="675"/>
                      </a:lnTo>
                      <a:lnTo>
                        <a:pt x="1055" y="590"/>
                      </a:lnTo>
                      <a:lnTo>
                        <a:pt x="1055" y="561"/>
                      </a:lnTo>
                      <a:lnTo>
                        <a:pt x="1080" y="503"/>
                      </a:lnTo>
                      <a:lnTo>
                        <a:pt x="1073" y="479"/>
                      </a:lnTo>
                      <a:lnTo>
                        <a:pt x="1149" y="379"/>
                      </a:lnTo>
                      <a:lnTo>
                        <a:pt x="1134" y="328"/>
                      </a:lnTo>
                      <a:lnTo>
                        <a:pt x="1081" y="292"/>
                      </a:lnTo>
                      <a:lnTo>
                        <a:pt x="1056" y="246"/>
                      </a:lnTo>
                      <a:lnTo>
                        <a:pt x="1119" y="179"/>
                      </a:lnTo>
                      <a:lnTo>
                        <a:pt x="1197" y="83"/>
                      </a:lnTo>
                      <a:lnTo>
                        <a:pt x="1021" y="0"/>
                      </a:lnTo>
                      <a:close/>
                    </a:path>
                  </a:pathLst>
                </a:custGeom>
                <a:solidFill>
                  <a:srgbClr val="07767E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39669" name="Freeform 53"/>
                <p:cNvSpPr>
                  <a:spLocks noChangeAspect="1"/>
                </p:cNvSpPr>
                <p:nvPr/>
              </p:nvSpPr>
              <p:spPr bwMode="auto">
                <a:xfrm>
                  <a:off x="4674" y="1513"/>
                  <a:ext cx="73" cy="51"/>
                </a:xfrm>
                <a:custGeom>
                  <a:avLst/>
                  <a:gdLst>
                    <a:gd name="T0" fmla="*/ 404 w 404"/>
                    <a:gd name="T1" fmla="*/ 49 h 284"/>
                    <a:gd name="T2" fmla="*/ 366 w 404"/>
                    <a:gd name="T3" fmla="*/ 184 h 284"/>
                    <a:gd name="T4" fmla="*/ 274 w 404"/>
                    <a:gd name="T5" fmla="*/ 169 h 284"/>
                    <a:gd name="T6" fmla="*/ 292 w 404"/>
                    <a:gd name="T7" fmla="*/ 284 h 284"/>
                    <a:gd name="T8" fmla="*/ 0 w 404"/>
                    <a:gd name="T9" fmla="*/ 230 h 284"/>
                    <a:gd name="T10" fmla="*/ 28 w 404"/>
                    <a:gd name="T11" fmla="*/ 161 h 284"/>
                    <a:gd name="T12" fmla="*/ 217 w 404"/>
                    <a:gd name="T13" fmla="*/ 2 h 284"/>
                    <a:gd name="T14" fmla="*/ 259 w 404"/>
                    <a:gd name="T15" fmla="*/ 0 h 284"/>
                    <a:gd name="T16" fmla="*/ 348 w 404"/>
                    <a:gd name="T17" fmla="*/ 49 h 284"/>
                    <a:gd name="T18" fmla="*/ 404 w 404"/>
                    <a:gd name="T19" fmla="*/ 49 h 2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04" h="284">
                      <a:moveTo>
                        <a:pt x="404" y="49"/>
                      </a:moveTo>
                      <a:lnTo>
                        <a:pt x="366" y="184"/>
                      </a:lnTo>
                      <a:lnTo>
                        <a:pt x="274" y="169"/>
                      </a:lnTo>
                      <a:lnTo>
                        <a:pt x="292" y="284"/>
                      </a:lnTo>
                      <a:lnTo>
                        <a:pt x="0" y="230"/>
                      </a:lnTo>
                      <a:lnTo>
                        <a:pt x="28" y="161"/>
                      </a:lnTo>
                      <a:lnTo>
                        <a:pt x="217" y="2"/>
                      </a:lnTo>
                      <a:lnTo>
                        <a:pt x="259" y="0"/>
                      </a:lnTo>
                      <a:lnTo>
                        <a:pt x="348" y="49"/>
                      </a:lnTo>
                      <a:lnTo>
                        <a:pt x="404" y="49"/>
                      </a:lnTo>
                      <a:close/>
                    </a:path>
                  </a:pathLst>
                </a:custGeom>
                <a:solidFill>
                  <a:srgbClr val="07767E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39670" name="Freeform 54"/>
                <p:cNvSpPr>
                  <a:spLocks noChangeAspect="1"/>
                </p:cNvSpPr>
                <p:nvPr/>
              </p:nvSpPr>
              <p:spPr bwMode="auto">
                <a:xfrm>
                  <a:off x="4630" y="1511"/>
                  <a:ext cx="180" cy="283"/>
                </a:xfrm>
                <a:custGeom>
                  <a:avLst/>
                  <a:gdLst>
                    <a:gd name="T0" fmla="*/ 745 w 992"/>
                    <a:gd name="T1" fmla="*/ 0 h 1568"/>
                    <a:gd name="T2" fmla="*/ 852 w 992"/>
                    <a:gd name="T3" fmla="*/ 105 h 1568"/>
                    <a:gd name="T4" fmla="*/ 992 w 992"/>
                    <a:gd name="T5" fmla="*/ 306 h 1568"/>
                    <a:gd name="T6" fmla="*/ 949 w 992"/>
                    <a:gd name="T7" fmla="*/ 356 h 1568"/>
                    <a:gd name="T8" fmla="*/ 943 w 992"/>
                    <a:gd name="T9" fmla="*/ 462 h 1568"/>
                    <a:gd name="T10" fmla="*/ 879 w 992"/>
                    <a:gd name="T11" fmla="*/ 590 h 1568"/>
                    <a:gd name="T12" fmla="*/ 798 w 992"/>
                    <a:gd name="T13" fmla="*/ 598 h 1568"/>
                    <a:gd name="T14" fmla="*/ 720 w 992"/>
                    <a:gd name="T15" fmla="*/ 642 h 1568"/>
                    <a:gd name="T16" fmla="*/ 654 w 992"/>
                    <a:gd name="T17" fmla="*/ 1139 h 1568"/>
                    <a:gd name="T18" fmla="*/ 592 w 992"/>
                    <a:gd name="T19" fmla="*/ 1273 h 1568"/>
                    <a:gd name="T20" fmla="*/ 514 w 992"/>
                    <a:gd name="T21" fmla="*/ 1338 h 1568"/>
                    <a:gd name="T22" fmla="*/ 518 w 992"/>
                    <a:gd name="T23" fmla="*/ 1369 h 1568"/>
                    <a:gd name="T24" fmla="*/ 466 w 992"/>
                    <a:gd name="T25" fmla="*/ 1402 h 1568"/>
                    <a:gd name="T26" fmla="*/ 424 w 992"/>
                    <a:gd name="T27" fmla="*/ 1377 h 1568"/>
                    <a:gd name="T28" fmla="*/ 392 w 992"/>
                    <a:gd name="T29" fmla="*/ 1378 h 1568"/>
                    <a:gd name="T30" fmla="*/ 355 w 992"/>
                    <a:gd name="T31" fmla="*/ 1564 h 1568"/>
                    <a:gd name="T32" fmla="*/ 291 w 992"/>
                    <a:gd name="T33" fmla="*/ 1568 h 1568"/>
                    <a:gd name="T34" fmla="*/ 294 w 992"/>
                    <a:gd name="T35" fmla="*/ 1503 h 1568"/>
                    <a:gd name="T36" fmla="*/ 39 w 992"/>
                    <a:gd name="T37" fmla="*/ 1215 h 1568"/>
                    <a:gd name="T38" fmla="*/ 0 w 992"/>
                    <a:gd name="T39" fmla="*/ 1155 h 1568"/>
                    <a:gd name="T40" fmla="*/ 202 w 992"/>
                    <a:gd name="T41" fmla="*/ 1051 h 1568"/>
                    <a:gd name="T42" fmla="*/ 186 w 992"/>
                    <a:gd name="T43" fmla="*/ 703 h 1568"/>
                    <a:gd name="T44" fmla="*/ 212 w 992"/>
                    <a:gd name="T45" fmla="*/ 519 h 1568"/>
                    <a:gd name="T46" fmla="*/ 222 w 992"/>
                    <a:gd name="T47" fmla="*/ 439 h 1568"/>
                    <a:gd name="T48" fmla="*/ 227 w 992"/>
                    <a:gd name="T49" fmla="*/ 439 h 1568"/>
                    <a:gd name="T50" fmla="*/ 245 w 992"/>
                    <a:gd name="T51" fmla="*/ 237 h 1568"/>
                    <a:gd name="T52" fmla="*/ 536 w 992"/>
                    <a:gd name="T53" fmla="*/ 291 h 1568"/>
                    <a:gd name="T54" fmla="*/ 517 w 992"/>
                    <a:gd name="T55" fmla="*/ 174 h 1568"/>
                    <a:gd name="T56" fmla="*/ 610 w 992"/>
                    <a:gd name="T57" fmla="*/ 193 h 1568"/>
                    <a:gd name="T58" fmla="*/ 649 w 992"/>
                    <a:gd name="T59" fmla="*/ 55 h 1568"/>
                    <a:gd name="T60" fmla="*/ 699 w 992"/>
                    <a:gd name="T61" fmla="*/ 54 h 1568"/>
                    <a:gd name="T62" fmla="*/ 745 w 992"/>
                    <a:gd name="T63" fmla="*/ 0 h 15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992" h="1568">
                      <a:moveTo>
                        <a:pt x="745" y="0"/>
                      </a:moveTo>
                      <a:lnTo>
                        <a:pt x="852" y="105"/>
                      </a:lnTo>
                      <a:lnTo>
                        <a:pt x="992" y="306"/>
                      </a:lnTo>
                      <a:lnTo>
                        <a:pt x="949" y="356"/>
                      </a:lnTo>
                      <a:lnTo>
                        <a:pt x="943" y="462"/>
                      </a:lnTo>
                      <a:lnTo>
                        <a:pt x="879" y="590"/>
                      </a:lnTo>
                      <a:lnTo>
                        <a:pt x="798" y="598"/>
                      </a:lnTo>
                      <a:lnTo>
                        <a:pt x="720" y="642"/>
                      </a:lnTo>
                      <a:lnTo>
                        <a:pt x="654" y="1139"/>
                      </a:lnTo>
                      <a:lnTo>
                        <a:pt x="592" y="1273"/>
                      </a:lnTo>
                      <a:lnTo>
                        <a:pt x="514" y="1338"/>
                      </a:lnTo>
                      <a:lnTo>
                        <a:pt x="518" y="1369"/>
                      </a:lnTo>
                      <a:lnTo>
                        <a:pt x="466" y="1402"/>
                      </a:lnTo>
                      <a:lnTo>
                        <a:pt x="424" y="1377"/>
                      </a:lnTo>
                      <a:lnTo>
                        <a:pt x="392" y="1378"/>
                      </a:lnTo>
                      <a:lnTo>
                        <a:pt x="355" y="1564"/>
                      </a:lnTo>
                      <a:lnTo>
                        <a:pt x="291" y="1568"/>
                      </a:lnTo>
                      <a:lnTo>
                        <a:pt x="294" y="1503"/>
                      </a:lnTo>
                      <a:lnTo>
                        <a:pt x="39" y="1215"/>
                      </a:lnTo>
                      <a:lnTo>
                        <a:pt x="0" y="1155"/>
                      </a:lnTo>
                      <a:lnTo>
                        <a:pt x="202" y="1051"/>
                      </a:lnTo>
                      <a:lnTo>
                        <a:pt x="186" y="703"/>
                      </a:lnTo>
                      <a:lnTo>
                        <a:pt x="212" y="519"/>
                      </a:lnTo>
                      <a:lnTo>
                        <a:pt x="222" y="439"/>
                      </a:lnTo>
                      <a:lnTo>
                        <a:pt x="227" y="439"/>
                      </a:lnTo>
                      <a:lnTo>
                        <a:pt x="245" y="237"/>
                      </a:lnTo>
                      <a:lnTo>
                        <a:pt x="536" y="291"/>
                      </a:lnTo>
                      <a:lnTo>
                        <a:pt x="517" y="174"/>
                      </a:lnTo>
                      <a:lnTo>
                        <a:pt x="610" y="193"/>
                      </a:lnTo>
                      <a:lnTo>
                        <a:pt x="649" y="55"/>
                      </a:lnTo>
                      <a:lnTo>
                        <a:pt x="699" y="54"/>
                      </a:lnTo>
                      <a:lnTo>
                        <a:pt x="745" y="0"/>
                      </a:lnTo>
                      <a:close/>
                    </a:path>
                  </a:pathLst>
                </a:custGeom>
                <a:solidFill>
                  <a:srgbClr val="07767E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39671" name="Freeform 55"/>
                <p:cNvSpPr>
                  <a:spLocks noChangeAspect="1"/>
                </p:cNvSpPr>
                <p:nvPr/>
              </p:nvSpPr>
              <p:spPr bwMode="auto">
                <a:xfrm>
                  <a:off x="4558" y="1532"/>
                  <a:ext cx="117" cy="59"/>
                </a:xfrm>
                <a:custGeom>
                  <a:avLst/>
                  <a:gdLst>
                    <a:gd name="T0" fmla="*/ 0 w 644"/>
                    <a:gd name="T1" fmla="*/ 271 h 324"/>
                    <a:gd name="T2" fmla="*/ 224 w 644"/>
                    <a:gd name="T3" fmla="*/ 324 h 324"/>
                    <a:gd name="T4" fmla="*/ 296 w 644"/>
                    <a:gd name="T5" fmla="*/ 304 h 324"/>
                    <a:gd name="T6" fmla="*/ 624 w 644"/>
                    <a:gd name="T7" fmla="*/ 324 h 324"/>
                    <a:gd name="T8" fmla="*/ 644 w 644"/>
                    <a:gd name="T9" fmla="*/ 109 h 324"/>
                    <a:gd name="T10" fmla="*/ 531 w 644"/>
                    <a:gd name="T11" fmla="*/ 74 h 324"/>
                    <a:gd name="T12" fmla="*/ 447 w 644"/>
                    <a:gd name="T13" fmla="*/ 89 h 324"/>
                    <a:gd name="T14" fmla="*/ 380 w 644"/>
                    <a:gd name="T15" fmla="*/ 79 h 324"/>
                    <a:gd name="T16" fmla="*/ 319 w 644"/>
                    <a:gd name="T17" fmla="*/ 55 h 324"/>
                    <a:gd name="T18" fmla="*/ 263 w 644"/>
                    <a:gd name="T19" fmla="*/ 55 h 324"/>
                    <a:gd name="T20" fmla="*/ 217 w 644"/>
                    <a:gd name="T21" fmla="*/ 66 h 324"/>
                    <a:gd name="T22" fmla="*/ 112 w 644"/>
                    <a:gd name="T23" fmla="*/ 0 h 324"/>
                    <a:gd name="T24" fmla="*/ 119 w 644"/>
                    <a:gd name="T25" fmla="*/ 79 h 324"/>
                    <a:gd name="T26" fmla="*/ 22 w 644"/>
                    <a:gd name="T27" fmla="*/ 252 h 324"/>
                    <a:gd name="T28" fmla="*/ 2 w 644"/>
                    <a:gd name="T29" fmla="*/ 247 h 324"/>
                    <a:gd name="T30" fmla="*/ 0 w 644"/>
                    <a:gd name="T31" fmla="*/ 271 h 3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644" h="324">
                      <a:moveTo>
                        <a:pt x="0" y="271"/>
                      </a:moveTo>
                      <a:lnTo>
                        <a:pt x="224" y="324"/>
                      </a:lnTo>
                      <a:lnTo>
                        <a:pt x="296" y="304"/>
                      </a:lnTo>
                      <a:lnTo>
                        <a:pt x="624" y="324"/>
                      </a:lnTo>
                      <a:lnTo>
                        <a:pt x="644" y="109"/>
                      </a:lnTo>
                      <a:lnTo>
                        <a:pt x="531" y="74"/>
                      </a:lnTo>
                      <a:lnTo>
                        <a:pt x="447" y="89"/>
                      </a:lnTo>
                      <a:lnTo>
                        <a:pt x="380" y="79"/>
                      </a:lnTo>
                      <a:lnTo>
                        <a:pt x="319" y="55"/>
                      </a:lnTo>
                      <a:lnTo>
                        <a:pt x="263" y="55"/>
                      </a:lnTo>
                      <a:lnTo>
                        <a:pt x="217" y="66"/>
                      </a:lnTo>
                      <a:lnTo>
                        <a:pt x="112" y="0"/>
                      </a:lnTo>
                      <a:lnTo>
                        <a:pt x="119" y="79"/>
                      </a:lnTo>
                      <a:lnTo>
                        <a:pt x="22" y="252"/>
                      </a:lnTo>
                      <a:lnTo>
                        <a:pt x="2" y="247"/>
                      </a:lnTo>
                      <a:lnTo>
                        <a:pt x="0" y="271"/>
                      </a:lnTo>
                      <a:close/>
                    </a:path>
                  </a:pathLst>
                </a:custGeom>
                <a:solidFill>
                  <a:srgbClr val="07767E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</p:grpSp>
      </p:grpSp>
      <p:grpSp>
        <p:nvGrpSpPr>
          <p:cNvPr id="239672" name="Group 56"/>
          <p:cNvGrpSpPr>
            <a:grpSpLocks/>
          </p:cNvGrpSpPr>
          <p:nvPr/>
        </p:nvGrpSpPr>
        <p:grpSpPr bwMode="auto">
          <a:xfrm>
            <a:off x="5345113" y="5145088"/>
            <a:ext cx="1752600" cy="684212"/>
            <a:chOff x="3367" y="3241"/>
            <a:chExt cx="1104" cy="431"/>
          </a:xfrm>
        </p:grpSpPr>
        <p:sp>
          <p:nvSpPr>
            <p:cNvPr id="239673" name="Text Box 57"/>
            <p:cNvSpPr txBox="1">
              <a:spLocks noChangeArrowheads="1"/>
            </p:cNvSpPr>
            <p:nvPr/>
          </p:nvSpPr>
          <p:spPr bwMode="auto">
            <a:xfrm>
              <a:off x="3367" y="3511"/>
              <a:ext cx="71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Cariri</a:t>
              </a:r>
            </a:p>
          </p:txBody>
        </p:sp>
        <p:sp>
          <p:nvSpPr>
            <p:cNvPr id="239674" name="Freeform 58"/>
            <p:cNvSpPr>
              <a:spLocks/>
            </p:cNvSpPr>
            <p:nvPr/>
          </p:nvSpPr>
          <p:spPr bwMode="auto">
            <a:xfrm flipH="1">
              <a:off x="3423" y="3501"/>
              <a:ext cx="647" cy="140"/>
            </a:xfrm>
            <a:custGeom>
              <a:avLst/>
              <a:gdLst>
                <a:gd name="T0" fmla="*/ 0 w 647"/>
                <a:gd name="T1" fmla="*/ 0 h 140"/>
                <a:gd name="T2" fmla="*/ 165 w 647"/>
                <a:gd name="T3" fmla="*/ 140 h 140"/>
                <a:gd name="T4" fmla="*/ 647 w 647"/>
                <a:gd name="T5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7" h="140">
                  <a:moveTo>
                    <a:pt x="0" y="0"/>
                  </a:moveTo>
                  <a:lnTo>
                    <a:pt x="165" y="140"/>
                  </a:lnTo>
                  <a:lnTo>
                    <a:pt x="647" y="14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39675" name="Group 59"/>
            <p:cNvGrpSpPr>
              <a:grpSpLocks/>
            </p:cNvGrpSpPr>
            <p:nvPr/>
          </p:nvGrpSpPr>
          <p:grpSpPr bwMode="auto">
            <a:xfrm>
              <a:off x="3947" y="3241"/>
              <a:ext cx="524" cy="431"/>
              <a:chOff x="3947" y="3241"/>
              <a:chExt cx="524" cy="431"/>
            </a:xfrm>
          </p:grpSpPr>
          <p:sp>
            <p:nvSpPr>
              <p:cNvPr id="239676" name="Freeform 60"/>
              <p:cNvSpPr>
                <a:spLocks noChangeAspect="1"/>
              </p:cNvSpPr>
              <p:nvPr/>
            </p:nvSpPr>
            <p:spPr bwMode="auto">
              <a:xfrm>
                <a:off x="4084" y="3503"/>
                <a:ext cx="175" cy="152"/>
              </a:xfrm>
              <a:custGeom>
                <a:avLst/>
                <a:gdLst>
                  <a:gd name="T0" fmla="*/ 27 w 971"/>
                  <a:gd name="T1" fmla="*/ 548 h 838"/>
                  <a:gd name="T2" fmla="*/ 81 w 971"/>
                  <a:gd name="T3" fmla="*/ 569 h 838"/>
                  <a:gd name="T4" fmla="*/ 108 w 971"/>
                  <a:gd name="T5" fmla="*/ 611 h 838"/>
                  <a:gd name="T6" fmla="*/ 144 w 971"/>
                  <a:gd name="T7" fmla="*/ 627 h 838"/>
                  <a:gd name="T8" fmla="*/ 169 w 971"/>
                  <a:gd name="T9" fmla="*/ 634 h 838"/>
                  <a:gd name="T10" fmla="*/ 204 w 971"/>
                  <a:gd name="T11" fmla="*/ 658 h 838"/>
                  <a:gd name="T12" fmla="*/ 307 w 971"/>
                  <a:gd name="T13" fmla="*/ 650 h 838"/>
                  <a:gd name="T14" fmla="*/ 389 w 971"/>
                  <a:gd name="T15" fmla="*/ 733 h 838"/>
                  <a:gd name="T16" fmla="*/ 379 w 971"/>
                  <a:gd name="T17" fmla="*/ 794 h 838"/>
                  <a:gd name="T18" fmla="*/ 405 w 971"/>
                  <a:gd name="T19" fmla="*/ 804 h 838"/>
                  <a:gd name="T20" fmla="*/ 438 w 971"/>
                  <a:gd name="T21" fmla="*/ 771 h 838"/>
                  <a:gd name="T22" fmla="*/ 509 w 971"/>
                  <a:gd name="T23" fmla="*/ 749 h 838"/>
                  <a:gd name="T24" fmla="*/ 572 w 971"/>
                  <a:gd name="T25" fmla="*/ 747 h 838"/>
                  <a:gd name="T26" fmla="*/ 616 w 971"/>
                  <a:gd name="T27" fmla="*/ 810 h 838"/>
                  <a:gd name="T28" fmla="*/ 751 w 971"/>
                  <a:gd name="T29" fmla="*/ 838 h 838"/>
                  <a:gd name="T30" fmla="*/ 971 w 971"/>
                  <a:gd name="T31" fmla="*/ 533 h 838"/>
                  <a:gd name="T32" fmla="*/ 660 w 971"/>
                  <a:gd name="T33" fmla="*/ 347 h 838"/>
                  <a:gd name="T34" fmla="*/ 634 w 971"/>
                  <a:gd name="T35" fmla="*/ 319 h 838"/>
                  <a:gd name="T36" fmla="*/ 575 w 971"/>
                  <a:gd name="T37" fmla="*/ 132 h 838"/>
                  <a:gd name="T38" fmla="*/ 381 w 971"/>
                  <a:gd name="T39" fmla="*/ 82 h 838"/>
                  <a:gd name="T40" fmla="*/ 4 w 971"/>
                  <a:gd name="T41" fmla="*/ 0 h 838"/>
                  <a:gd name="T42" fmla="*/ 0 w 971"/>
                  <a:gd name="T43" fmla="*/ 532 h 838"/>
                  <a:gd name="T44" fmla="*/ 27 w 971"/>
                  <a:gd name="T45" fmla="*/ 548 h 8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71" h="838">
                    <a:moveTo>
                      <a:pt x="27" y="548"/>
                    </a:moveTo>
                    <a:lnTo>
                      <a:pt x="81" y="569"/>
                    </a:lnTo>
                    <a:lnTo>
                      <a:pt x="108" y="611"/>
                    </a:lnTo>
                    <a:lnTo>
                      <a:pt x="144" y="627"/>
                    </a:lnTo>
                    <a:lnTo>
                      <a:pt x="169" y="634"/>
                    </a:lnTo>
                    <a:lnTo>
                      <a:pt x="204" y="658"/>
                    </a:lnTo>
                    <a:lnTo>
                      <a:pt x="307" y="650"/>
                    </a:lnTo>
                    <a:lnTo>
                      <a:pt x="389" y="733"/>
                    </a:lnTo>
                    <a:lnTo>
                      <a:pt x="379" y="794"/>
                    </a:lnTo>
                    <a:lnTo>
                      <a:pt x="405" y="804"/>
                    </a:lnTo>
                    <a:lnTo>
                      <a:pt x="438" y="771"/>
                    </a:lnTo>
                    <a:lnTo>
                      <a:pt x="509" y="749"/>
                    </a:lnTo>
                    <a:lnTo>
                      <a:pt x="572" y="747"/>
                    </a:lnTo>
                    <a:lnTo>
                      <a:pt x="616" y="810"/>
                    </a:lnTo>
                    <a:lnTo>
                      <a:pt x="751" y="838"/>
                    </a:lnTo>
                    <a:lnTo>
                      <a:pt x="971" y="533"/>
                    </a:lnTo>
                    <a:lnTo>
                      <a:pt x="660" y="347"/>
                    </a:lnTo>
                    <a:lnTo>
                      <a:pt x="634" y="319"/>
                    </a:lnTo>
                    <a:lnTo>
                      <a:pt x="575" y="132"/>
                    </a:lnTo>
                    <a:lnTo>
                      <a:pt x="381" y="82"/>
                    </a:lnTo>
                    <a:lnTo>
                      <a:pt x="4" y="0"/>
                    </a:lnTo>
                    <a:lnTo>
                      <a:pt x="0" y="532"/>
                    </a:lnTo>
                    <a:lnTo>
                      <a:pt x="27" y="548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39677" name="Freeform 61"/>
              <p:cNvSpPr>
                <a:spLocks noChangeAspect="1"/>
              </p:cNvSpPr>
              <p:nvPr/>
            </p:nvSpPr>
            <p:spPr bwMode="auto">
              <a:xfrm>
                <a:off x="4038" y="3372"/>
                <a:ext cx="127" cy="228"/>
              </a:xfrm>
              <a:custGeom>
                <a:avLst/>
                <a:gdLst>
                  <a:gd name="T0" fmla="*/ 0 w 708"/>
                  <a:gd name="T1" fmla="*/ 703 h 1264"/>
                  <a:gd name="T2" fmla="*/ 82 w 708"/>
                  <a:gd name="T3" fmla="*/ 747 h 1264"/>
                  <a:gd name="T4" fmla="*/ 101 w 708"/>
                  <a:gd name="T5" fmla="*/ 840 h 1264"/>
                  <a:gd name="T6" fmla="*/ 96 w 708"/>
                  <a:gd name="T7" fmla="*/ 943 h 1264"/>
                  <a:gd name="T8" fmla="*/ 75 w 708"/>
                  <a:gd name="T9" fmla="*/ 1010 h 1264"/>
                  <a:gd name="T10" fmla="*/ 80 w 708"/>
                  <a:gd name="T11" fmla="*/ 1200 h 1264"/>
                  <a:gd name="T12" fmla="*/ 195 w 708"/>
                  <a:gd name="T13" fmla="*/ 1223 h 1264"/>
                  <a:gd name="T14" fmla="*/ 258 w 708"/>
                  <a:gd name="T15" fmla="*/ 1264 h 1264"/>
                  <a:gd name="T16" fmla="*/ 262 w 708"/>
                  <a:gd name="T17" fmla="*/ 734 h 1264"/>
                  <a:gd name="T18" fmla="*/ 639 w 708"/>
                  <a:gd name="T19" fmla="*/ 813 h 1264"/>
                  <a:gd name="T20" fmla="*/ 639 w 708"/>
                  <a:gd name="T21" fmla="*/ 493 h 1264"/>
                  <a:gd name="T22" fmla="*/ 708 w 708"/>
                  <a:gd name="T23" fmla="*/ 241 h 1264"/>
                  <a:gd name="T24" fmla="*/ 701 w 708"/>
                  <a:gd name="T25" fmla="*/ 0 h 1264"/>
                  <a:gd name="T26" fmla="*/ 323 w 708"/>
                  <a:gd name="T27" fmla="*/ 146 h 1264"/>
                  <a:gd name="T28" fmla="*/ 9 w 708"/>
                  <a:gd name="T29" fmla="*/ 356 h 1264"/>
                  <a:gd name="T30" fmla="*/ 0 w 708"/>
                  <a:gd name="T31" fmla="*/ 703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08" h="1264">
                    <a:moveTo>
                      <a:pt x="0" y="703"/>
                    </a:moveTo>
                    <a:lnTo>
                      <a:pt x="82" y="747"/>
                    </a:lnTo>
                    <a:lnTo>
                      <a:pt x="101" y="840"/>
                    </a:lnTo>
                    <a:lnTo>
                      <a:pt x="96" y="943"/>
                    </a:lnTo>
                    <a:lnTo>
                      <a:pt x="75" y="1010"/>
                    </a:lnTo>
                    <a:lnTo>
                      <a:pt x="80" y="1200"/>
                    </a:lnTo>
                    <a:lnTo>
                      <a:pt x="195" y="1223"/>
                    </a:lnTo>
                    <a:lnTo>
                      <a:pt x="258" y="1264"/>
                    </a:lnTo>
                    <a:lnTo>
                      <a:pt x="262" y="734"/>
                    </a:lnTo>
                    <a:lnTo>
                      <a:pt x="639" y="813"/>
                    </a:lnTo>
                    <a:lnTo>
                      <a:pt x="639" y="493"/>
                    </a:lnTo>
                    <a:lnTo>
                      <a:pt x="708" y="241"/>
                    </a:lnTo>
                    <a:lnTo>
                      <a:pt x="701" y="0"/>
                    </a:lnTo>
                    <a:lnTo>
                      <a:pt x="323" y="146"/>
                    </a:lnTo>
                    <a:lnTo>
                      <a:pt x="9" y="356"/>
                    </a:lnTo>
                    <a:lnTo>
                      <a:pt x="0" y="703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39678" name="Freeform 62"/>
              <p:cNvSpPr>
                <a:spLocks noChangeAspect="1"/>
              </p:cNvSpPr>
              <p:nvPr/>
            </p:nvSpPr>
            <p:spPr bwMode="auto">
              <a:xfrm>
                <a:off x="3947" y="3241"/>
                <a:ext cx="157" cy="258"/>
              </a:xfrm>
              <a:custGeom>
                <a:avLst/>
                <a:gdLst>
                  <a:gd name="T0" fmla="*/ 478 w 871"/>
                  <a:gd name="T1" fmla="*/ 35 h 1427"/>
                  <a:gd name="T2" fmla="*/ 591 w 871"/>
                  <a:gd name="T3" fmla="*/ 178 h 1427"/>
                  <a:gd name="T4" fmla="*/ 821 w 871"/>
                  <a:gd name="T5" fmla="*/ 173 h 1427"/>
                  <a:gd name="T6" fmla="*/ 803 w 871"/>
                  <a:gd name="T7" fmla="*/ 242 h 1427"/>
                  <a:gd name="T8" fmla="*/ 871 w 871"/>
                  <a:gd name="T9" fmla="*/ 335 h 1427"/>
                  <a:gd name="T10" fmla="*/ 784 w 871"/>
                  <a:gd name="T11" fmla="*/ 521 h 1427"/>
                  <a:gd name="T12" fmla="*/ 779 w 871"/>
                  <a:gd name="T13" fmla="*/ 688 h 1427"/>
                  <a:gd name="T14" fmla="*/ 817 w 871"/>
                  <a:gd name="T15" fmla="*/ 762 h 1427"/>
                  <a:gd name="T16" fmla="*/ 825 w 871"/>
                  <a:gd name="T17" fmla="*/ 872 h 1427"/>
                  <a:gd name="T18" fmla="*/ 511 w 871"/>
                  <a:gd name="T19" fmla="*/ 1080 h 1427"/>
                  <a:gd name="T20" fmla="*/ 501 w 871"/>
                  <a:gd name="T21" fmla="*/ 1427 h 1427"/>
                  <a:gd name="T22" fmla="*/ 486 w 871"/>
                  <a:gd name="T23" fmla="*/ 1423 h 1427"/>
                  <a:gd name="T24" fmla="*/ 429 w 871"/>
                  <a:gd name="T25" fmla="*/ 1424 h 1427"/>
                  <a:gd name="T26" fmla="*/ 398 w 871"/>
                  <a:gd name="T27" fmla="*/ 1406 h 1427"/>
                  <a:gd name="T28" fmla="*/ 353 w 871"/>
                  <a:gd name="T29" fmla="*/ 1363 h 1427"/>
                  <a:gd name="T30" fmla="*/ 327 w 871"/>
                  <a:gd name="T31" fmla="*/ 1325 h 1427"/>
                  <a:gd name="T32" fmla="*/ 197 w 871"/>
                  <a:gd name="T33" fmla="*/ 1238 h 1427"/>
                  <a:gd name="T34" fmla="*/ 100 w 871"/>
                  <a:gd name="T35" fmla="*/ 1186 h 1427"/>
                  <a:gd name="T36" fmla="*/ 9 w 871"/>
                  <a:gd name="T37" fmla="*/ 1085 h 1427"/>
                  <a:gd name="T38" fmla="*/ 5 w 871"/>
                  <a:gd name="T39" fmla="*/ 840 h 1427"/>
                  <a:gd name="T40" fmla="*/ 0 w 871"/>
                  <a:gd name="T41" fmla="*/ 661 h 1427"/>
                  <a:gd name="T42" fmla="*/ 12 w 871"/>
                  <a:gd name="T43" fmla="*/ 628 h 1427"/>
                  <a:gd name="T44" fmla="*/ 5 w 871"/>
                  <a:gd name="T45" fmla="*/ 490 h 1427"/>
                  <a:gd name="T46" fmla="*/ 0 w 871"/>
                  <a:gd name="T47" fmla="*/ 405 h 1427"/>
                  <a:gd name="T48" fmla="*/ 8 w 871"/>
                  <a:gd name="T49" fmla="*/ 256 h 1427"/>
                  <a:gd name="T50" fmla="*/ 42 w 871"/>
                  <a:gd name="T51" fmla="*/ 241 h 1427"/>
                  <a:gd name="T52" fmla="*/ 71 w 871"/>
                  <a:gd name="T53" fmla="*/ 243 h 1427"/>
                  <a:gd name="T54" fmla="*/ 58 w 871"/>
                  <a:gd name="T55" fmla="*/ 133 h 1427"/>
                  <a:gd name="T56" fmla="*/ 73 w 871"/>
                  <a:gd name="T57" fmla="*/ 65 h 1427"/>
                  <a:gd name="T58" fmla="*/ 273 w 871"/>
                  <a:gd name="T59" fmla="*/ 0 h 1427"/>
                  <a:gd name="T60" fmla="*/ 333 w 871"/>
                  <a:gd name="T61" fmla="*/ 34 h 1427"/>
                  <a:gd name="T62" fmla="*/ 478 w 871"/>
                  <a:gd name="T63" fmla="*/ 35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71" h="1427">
                    <a:moveTo>
                      <a:pt x="478" y="35"/>
                    </a:moveTo>
                    <a:lnTo>
                      <a:pt x="591" y="178"/>
                    </a:lnTo>
                    <a:lnTo>
                      <a:pt x="821" y="173"/>
                    </a:lnTo>
                    <a:lnTo>
                      <a:pt x="803" y="242"/>
                    </a:lnTo>
                    <a:lnTo>
                      <a:pt x="871" y="335"/>
                    </a:lnTo>
                    <a:lnTo>
                      <a:pt x="784" y="521"/>
                    </a:lnTo>
                    <a:lnTo>
                      <a:pt x="779" y="688"/>
                    </a:lnTo>
                    <a:lnTo>
                      <a:pt x="817" y="762"/>
                    </a:lnTo>
                    <a:lnTo>
                      <a:pt x="825" y="872"/>
                    </a:lnTo>
                    <a:lnTo>
                      <a:pt x="511" y="1080"/>
                    </a:lnTo>
                    <a:lnTo>
                      <a:pt x="501" y="1427"/>
                    </a:lnTo>
                    <a:lnTo>
                      <a:pt x="486" y="1423"/>
                    </a:lnTo>
                    <a:lnTo>
                      <a:pt x="429" y="1424"/>
                    </a:lnTo>
                    <a:lnTo>
                      <a:pt x="398" y="1406"/>
                    </a:lnTo>
                    <a:lnTo>
                      <a:pt x="353" y="1363"/>
                    </a:lnTo>
                    <a:lnTo>
                      <a:pt x="327" y="1325"/>
                    </a:lnTo>
                    <a:lnTo>
                      <a:pt x="197" y="1238"/>
                    </a:lnTo>
                    <a:lnTo>
                      <a:pt x="100" y="1186"/>
                    </a:lnTo>
                    <a:lnTo>
                      <a:pt x="9" y="1085"/>
                    </a:lnTo>
                    <a:lnTo>
                      <a:pt x="5" y="840"/>
                    </a:lnTo>
                    <a:lnTo>
                      <a:pt x="0" y="661"/>
                    </a:lnTo>
                    <a:lnTo>
                      <a:pt x="12" y="628"/>
                    </a:lnTo>
                    <a:lnTo>
                      <a:pt x="5" y="490"/>
                    </a:lnTo>
                    <a:lnTo>
                      <a:pt x="0" y="405"/>
                    </a:lnTo>
                    <a:lnTo>
                      <a:pt x="8" y="256"/>
                    </a:lnTo>
                    <a:lnTo>
                      <a:pt x="42" y="241"/>
                    </a:lnTo>
                    <a:lnTo>
                      <a:pt x="71" y="243"/>
                    </a:lnTo>
                    <a:lnTo>
                      <a:pt x="58" y="133"/>
                    </a:lnTo>
                    <a:lnTo>
                      <a:pt x="73" y="65"/>
                    </a:lnTo>
                    <a:lnTo>
                      <a:pt x="273" y="0"/>
                    </a:lnTo>
                    <a:lnTo>
                      <a:pt x="333" y="34"/>
                    </a:lnTo>
                    <a:lnTo>
                      <a:pt x="478" y="35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39679" name="Freeform 63"/>
              <p:cNvSpPr>
                <a:spLocks noChangeAspect="1"/>
              </p:cNvSpPr>
              <p:nvPr/>
            </p:nvSpPr>
            <p:spPr bwMode="auto">
              <a:xfrm>
                <a:off x="4088" y="3293"/>
                <a:ext cx="94" cy="105"/>
              </a:xfrm>
              <a:custGeom>
                <a:avLst/>
                <a:gdLst>
                  <a:gd name="T0" fmla="*/ 89 w 521"/>
                  <a:gd name="T1" fmla="*/ 45 h 582"/>
                  <a:gd name="T2" fmla="*/ 230 w 521"/>
                  <a:gd name="T3" fmla="*/ 57 h 582"/>
                  <a:gd name="T4" fmla="*/ 272 w 521"/>
                  <a:gd name="T5" fmla="*/ 0 h 582"/>
                  <a:gd name="T6" fmla="*/ 315 w 521"/>
                  <a:gd name="T7" fmla="*/ 3 h 582"/>
                  <a:gd name="T8" fmla="*/ 415 w 521"/>
                  <a:gd name="T9" fmla="*/ 120 h 582"/>
                  <a:gd name="T10" fmla="*/ 500 w 521"/>
                  <a:gd name="T11" fmla="*/ 110 h 582"/>
                  <a:gd name="T12" fmla="*/ 506 w 521"/>
                  <a:gd name="T13" fmla="*/ 154 h 582"/>
                  <a:gd name="T14" fmla="*/ 521 w 521"/>
                  <a:gd name="T15" fmla="*/ 222 h 582"/>
                  <a:gd name="T16" fmla="*/ 475 w 521"/>
                  <a:gd name="T17" fmla="*/ 414 h 582"/>
                  <a:gd name="T18" fmla="*/ 44 w 521"/>
                  <a:gd name="T19" fmla="*/ 582 h 582"/>
                  <a:gd name="T20" fmla="*/ 39 w 521"/>
                  <a:gd name="T21" fmla="*/ 476 h 582"/>
                  <a:gd name="T22" fmla="*/ 0 w 521"/>
                  <a:gd name="T23" fmla="*/ 402 h 582"/>
                  <a:gd name="T24" fmla="*/ 6 w 521"/>
                  <a:gd name="T25" fmla="*/ 234 h 582"/>
                  <a:gd name="T26" fmla="*/ 89 w 521"/>
                  <a:gd name="T27" fmla="*/ 45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21" h="582">
                    <a:moveTo>
                      <a:pt x="89" y="45"/>
                    </a:moveTo>
                    <a:lnTo>
                      <a:pt x="230" y="57"/>
                    </a:lnTo>
                    <a:lnTo>
                      <a:pt x="272" y="0"/>
                    </a:lnTo>
                    <a:lnTo>
                      <a:pt x="315" y="3"/>
                    </a:lnTo>
                    <a:lnTo>
                      <a:pt x="415" y="120"/>
                    </a:lnTo>
                    <a:lnTo>
                      <a:pt x="500" y="110"/>
                    </a:lnTo>
                    <a:lnTo>
                      <a:pt x="506" y="154"/>
                    </a:lnTo>
                    <a:lnTo>
                      <a:pt x="521" y="222"/>
                    </a:lnTo>
                    <a:lnTo>
                      <a:pt x="475" y="414"/>
                    </a:lnTo>
                    <a:lnTo>
                      <a:pt x="44" y="582"/>
                    </a:lnTo>
                    <a:lnTo>
                      <a:pt x="39" y="476"/>
                    </a:lnTo>
                    <a:lnTo>
                      <a:pt x="0" y="402"/>
                    </a:lnTo>
                    <a:lnTo>
                      <a:pt x="6" y="234"/>
                    </a:lnTo>
                    <a:lnTo>
                      <a:pt x="89" y="45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39680" name="Freeform 64"/>
              <p:cNvSpPr>
                <a:spLocks noChangeAspect="1"/>
              </p:cNvSpPr>
              <p:nvPr/>
            </p:nvSpPr>
            <p:spPr bwMode="auto">
              <a:xfrm>
                <a:off x="4224" y="3480"/>
                <a:ext cx="247" cy="192"/>
              </a:xfrm>
              <a:custGeom>
                <a:avLst/>
                <a:gdLst>
                  <a:gd name="T0" fmla="*/ 333 w 1366"/>
                  <a:gd name="T1" fmla="*/ 687 h 1064"/>
                  <a:gd name="T2" fmla="*/ 330 w 1366"/>
                  <a:gd name="T3" fmla="*/ 362 h 1064"/>
                  <a:gd name="T4" fmla="*/ 207 w 1366"/>
                  <a:gd name="T5" fmla="*/ 251 h 1064"/>
                  <a:gd name="T6" fmla="*/ 0 w 1366"/>
                  <a:gd name="T7" fmla="*/ 113 h 1064"/>
                  <a:gd name="T8" fmla="*/ 102 w 1366"/>
                  <a:gd name="T9" fmla="*/ 137 h 1064"/>
                  <a:gd name="T10" fmla="*/ 160 w 1366"/>
                  <a:gd name="T11" fmla="*/ 131 h 1064"/>
                  <a:gd name="T12" fmla="*/ 204 w 1366"/>
                  <a:gd name="T13" fmla="*/ 49 h 1064"/>
                  <a:gd name="T14" fmla="*/ 180 w 1366"/>
                  <a:gd name="T15" fmla="*/ 0 h 1064"/>
                  <a:gd name="T16" fmla="*/ 532 w 1366"/>
                  <a:gd name="T17" fmla="*/ 14 h 1064"/>
                  <a:gd name="T18" fmla="*/ 625 w 1366"/>
                  <a:gd name="T19" fmla="*/ 20 h 1064"/>
                  <a:gd name="T20" fmla="*/ 822 w 1366"/>
                  <a:gd name="T21" fmla="*/ 116 h 1064"/>
                  <a:gd name="T22" fmla="*/ 1011 w 1366"/>
                  <a:gd name="T23" fmla="*/ 348 h 1064"/>
                  <a:gd name="T24" fmla="*/ 1175 w 1366"/>
                  <a:gd name="T25" fmla="*/ 584 h 1064"/>
                  <a:gd name="T26" fmla="*/ 1366 w 1366"/>
                  <a:gd name="T27" fmla="*/ 678 h 1064"/>
                  <a:gd name="T28" fmla="*/ 1356 w 1366"/>
                  <a:gd name="T29" fmla="*/ 693 h 1064"/>
                  <a:gd name="T30" fmla="*/ 1313 w 1366"/>
                  <a:gd name="T31" fmla="*/ 705 h 1064"/>
                  <a:gd name="T32" fmla="*/ 1274 w 1366"/>
                  <a:gd name="T33" fmla="*/ 778 h 1064"/>
                  <a:gd name="T34" fmla="*/ 1196 w 1366"/>
                  <a:gd name="T35" fmla="*/ 783 h 1064"/>
                  <a:gd name="T36" fmla="*/ 1111 w 1366"/>
                  <a:gd name="T37" fmla="*/ 825 h 1064"/>
                  <a:gd name="T38" fmla="*/ 1078 w 1366"/>
                  <a:gd name="T39" fmla="*/ 815 h 1064"/>
                  <a:gd name="T40" fmla="*/ 1035 w 1366"/>
                  <a:gd name="T41" fmla="*/ 804 h 1064"/>
                  <a:gd name="T42" fmla="*/ 1023 w 1366"/>
                  <a:gd name="T43" fmla="*/ 831 h 1064"/>
                  <a:gd name="T44" fmla="*/ 1044 w 1366"/>
                  <a:gd name="T45" fmla="*/ 880 h 1064"/>
                  <a:gd name="T46" fmla="*/ 1032 w 1366"/>
                  <a:gd name="T47" fmla="*/ 953 h 1064"/>
                  <a:gd name="T48" fmla="*/ 985 w 1366"/>
                  <a:gd name="T49" fmla="*/ 977 h 1064"/>
                  <a:gd name="T50" fmla="*/ 945 w 1366"/>
                  <a:gd name="T51" fmla="*/ 965 h 1064"/>
                  <a:gd name="T52" fmla="*/ 871 w 1366"/>
                  <a:gd name="T53" fmla="*/ 950 h 1064"/>
                  <a:gd name="T54" fmla="*/ 839 w 1366"/>
                  <a:gd name="T55" fmla="*/ 991 h 1064"/>
                  <a:gd name="T56" fmla="*/ 824 w 1366"/>
                  <a:gd name="T57" fmla="*/ 1053 h 1064"/>
                  <a:gd name="T58" fmla="*/ 783 w 1366"/>
                  <a:gd name="T59" fmla="*/ 1064 h 1064"/>
                  <a:gd name="T60" fmla="*/ 783 w 1366"/>
                  <a:gd name="T61" fmla="*/ 626 h 1064"/>
                  <a:gd name="T62" fmla="*/ 552 w 1366"/>
                  <a:gd name="T63" fmla="*/ 605 h 1064"/>
                  <a:gd name="T64" fmla="*/ 333 w 1366"/>
                  <a:gd name="T65" fmla="*/ 687 h 1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66" h="1064">
                    <a:moveTo>
                      <a:pt x="333" y="687"/>
                    </a:moveTo>
                    <a:lnTo>
                      <a:pt x="330" y="362"/>
                    </a:lnTo>
                    <a:lnTo>
                      <a:pt x="207" y="251"/>
                    </a:lnTo>
                    <a:lnTo>
                      <a:pt x="0" y="113"/>
                    </a:lnTo>
                    <a:lnTo>
                      <a:pt x="102" y="137"/>
                    </a:lnTo>
                    <a:lnTo>
                      <a:pt x="160" y="131"/>
                    </a:lnTo>
                    <a:lnTo>
                      <a:pt x="204" y="49"/>
                    </a:lnTo>
                    <a:lnTo>
                      <a:pt x="180" y="0"/>
                    </a:lnTo>
                    <a:lnTo>
                      <a:pt x="532" y="14"/>
                    </a:lnTo>
                    <a:lnTo>
                      <a:pt x="625" y="20"/>
                    </a:lnTo>
                    <a:lnTo>
                      <a:pt x="822" y="116"/>
                    </a:lnTo>
                    <a:lnTo>
                      <a:pt x="1011" y="348"/>
                    </a:lnTo>
                    <a:lnTo>
                      <a:pt x="1175" y="584"/>
                    </a:lnTo>
                    <a:lnTo>
                      <a:pt x="1366" y="678"/>
                    </a:lnTo>
                    <a:lnTo>
                      <a:pt x="1356" y="693"/>
                    </a:lnTo>
                    <a:lnTo>
                      <a:pt x="1313" y="705"/>
                    </a:lnTo>
                    <a:lnTo>
                      <a:pt x="1274" y="778"/>
                    </a:lnTo>
                    <a:lnTo>
                      <a:pt x="1196" y="783"/>
                    </a:lnTo>
                    <a:lnTo>
                      <a:pt x="1111" y="825"/>
                    </a:lnTo>
                    <a:lnTo>
                      <a:pt x="1078" y="815"/>
                    </a:lnTo>
                    <a:lnTo>
                      <a:pt x="1035" y="804"/>
                    </a:lnTo>
                    <a:lnTo>
                      <a:pt x="1023" y="831"/>
                    </a:lnTo>
                    <a:lnTo>
                      <a:pt x="1044" y="880"/>
                    </a:lnTo>
                    <a:lnTo>
                      <a:pt x="1032" y="953"/>
                    </a:lnTo>
                    <a:lnTo>
                      <a:pt x="985" y="977"/>
                    </a:lnTo>
                    <a:lnTo>
                      <a:pt x="945" y="965"/>
                    </a:lnTo>
                    <a:lnTo>
                      <a:pt x="871" y="950"/>
                    </a:lnTo>
                    <a:lnTo>
                      <a:pt x="839" y="991"/>
                    </a:lnTo>
                    <a:lnTo>
                      <a:pt x="824" y="1053"/>
                    </a:lnTo>
                    <a:lnTo>
                      <a:pt x="783" y="1064"/>
                    </a:lnTo>
                    <a:lnTo>
                      <a:pt x="783" y="626"/>
                    </a:lnTo>
                    <a:lnTo>
                      <a:pt x="552" y="605"/>
                    </a:lnTo>
                    <a:lnTo>
                      <a:pt x="333" y="687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239681" name="Text Box 65"/>
          <p:cNvSpPr txBox="1">
            <a:spLocks noChangeArrowheads="1"/>
          </p:cNvSpPr>
          <p:nvPr/>
        </p:nvSpPr>
        <p:spPr bwMode="auto">
          <a:xfrm>
            <a:off x="6967538" y="1533525"/>
            <a:ext cx="836612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Pecém</a:t>
            </a:r>
          </a:p>
        </p:txBody>
      </p:sp>
      <p:pic>
        <p:nvPicPr>
          <p:cNvPr id="239682" name="Picture 66" descr="Imagem3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69125" y="1792288"/>
            <a:ext cx="257175" cy="1682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39683" name="Group 67"/>
          <p:cNvGrpSpPr>
            <a:grpSpLocks/>
          </p:cNvGrpSpPr>
          <p:nvPr/>
        </p:nvGrpSpPr>
        <p:grpSpPr bwMode="auto">
          <a:xfrm>
            <a:off x="0" y="1196975"/>
            <a:ext cx="3779838" cy="304800"/>
            <a:chOff x="0" y="754"/>
            <a:chExt cx="2381" cy="192"/>
          </a:xfrm>
        </p:grpSpPr>
        <p:sp>
          <p:nvSpPr>
            <p:cNvPr id="239684" name="Rectangle 68"/>
            <p:cNvSpPr>
              <a:spLocks noChangeArrowheads="1"/>
            </p:cNvSpPr>
            <p:nvPr/>
          </p:nvSpPr>
          <p:spPr bwMode="auto">
            <a:xfrm>
              <a:off x="0" y="771"/>
              <a:ext cx="158" cy="136"/>
            </a:xfrm>
            <a:prstGeom prst="rect">
              <a:avLst/>
            </a:prstGeom>
            <a:solidFill>
              <a:srgbClr val="07767E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39685" name="Text Box 69"/>
            <p:cNvSpPr txBox="1">
              <a:spLocks noChangeArrowheads="1"/>
            </p:cNvSpPr>
            <p:nvPr/>
          </p:nvSpPr>
          <p:spPr bwMode="auto">
            <a:xfrm>
              <a:off x="178" y="754"/>
              <a:ext cx="2203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400">
                  <a:solidFill>
                    <a:srgbClr val="066168"/>
                  </a:solidFill>
                  <a:latin typeface="Verdana" pitchFamily="34" charset="0"/>
                </a:rPr>
                <a:t>PRODUÇÃO DE FLORES (2011)</a:t>
              </a:r>
            </a:p>
          </p:txBody>
        </p:sp>
      </p:grpSp>
      <p:sp>
        <p:nvSpPr>
          <p:cNvPr id="239686" name="Rectangle 70"/>
          <p:cNvSpPr>
            <a:spLocks noChangeArrowheads="1"/>
          </p:cNvSpPr>
          <p:nvPr/>
        </p:nvSpPr>
        <p:spPr bwMode="auto">
          <a:xfrm>
            <a:off x="-3175" y="1528763"/>
            <a:ext cx="2627313" cy="39687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pt-BR" sz="1400">
              <a:solidFill>
                <a:schemeClr val="bg1"/>
              </a:solidFill>
              <a:latin typeface="Verdana" pitchFamily="34" charset="0"/>
            </a:endParaRPr>
          </a:p>
        </p:txBody>
      </p:sp>
      <p:sp>
        <p:nvSpPr>
          <p:cNvPr id="239687" name="Text Box 71"/>
          <p:cNvSpPr txBox="1">
            <a:spLocks noChangeArrowheads="1"/>
          </p:cNvSpPr>
          <p:nvPr/>
        </p:nvSpPr>
        <p:spPr bwMode="auto">
          <a:xfrm>
            <a:off x="-22225" y="1574800"/>
            <a:ext cx="26670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 dirty="0" smtClean="0">
                <a:solidFill>
                  <a:schemeClr val="bg1"/>
                </a:solidFill>
                <a:latin typeface="Verdana" pitchFamily="34" charset="0"/>
              </a:rPr>
              <a:t>Polo </a:t>
            </a:r>
            <a:r>
              <a:rPr lang="pt-BR" sz="1400" dirty="0">
                <a:solidFill>
                  <a:schemeClr val="bg1"/>
                </a:solidFill>
                <a:latin typeface="Verdana" pitchFamily="34" charset="0"/>
              </a:rPr>
              <a:t>Metropolitano Leste</a:t>
            </a:r>
          </a:p>
        </p:txBody>
      </p:sp>
      <p:sp>
        <p:nvSpPr>
          <p:cNvPr id="239689" name="Line 73"/>
          <p:cNvSpPr>
            <a:spLocks noChangeShapeType="1"/>
          </p:cNvSpPr>
          <p:nvPr/>
        </p:nvSpPr>
        <p:spPr bwMode="auto">
          <a:xfrm>
            <a:off x="179388" y="5203825"/>
            <a:ext cx="3455987" cy="1588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6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00"/>
                                        <p:tgtEl>
                                          <p:spTgt spid="2396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6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2396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6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2396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6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2396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6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2396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6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396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1100"/>
                                  </p:stCondLst>
                                  <p:iterate type="lt">
                                    <p:tmPct val="40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6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200"/>
                                        <p:tgtEl>
                                          <p:spTgt spid="2396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6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2396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0" dur="indefinite"/>
                                        <p:tgtEl>
                                          <p:spTgt spid="23963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31" dur="indefinite"/>
                                        <p:tgtEl>
                                          <p:spTgt spid="2396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3" dur="indefinite"/>
                                        <p:tgtEl>
                                          <p:spTgt spid="23965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34" dur="indefinite"/>
                                        <p:tgtEl>
                                          <p:spTgt spid="2396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6" dur="indefinite"/>
                                        <p:tgtEl>
                                          <p:spTgt spid="23964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37" dur="indefinite"/>
                                        <p:tgtEl>
                                          <p:spTgt spid="2396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9" dur="800" fill="hold"/>
                                        <p:tgtEl>
                                          <p:spTgt spid="239660"/>
                                        </p:tgtEl>
                                      </p:cBhvr>
                                      <p:by x="115000" y="115000"/>
                                    </p:animScale>
                                  </p:childTnLst>
                                </p:cTn>
                              </p:par>
                              <p:par>
                                <p:cTn id="40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41" dur="indefinite"/>
                                        <p:tgtEl>
                                          <p:spTgt spid="23967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42" dur="indefinite"/>
                                        <p:tgtEl>
                                          <p:spTgt spid="2396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6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300"/>
                                        <p:tgtEl>
                                          <p:spTgt spid="2396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6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300"/>
                                        <p:tgtEl>
                                          <p:spTgt spid="2396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9620" grpId="0"/>
      <p:bldP spid="239622" grpId="0" animBg="1"/>
      <p:bldP spid="239623" grpId="0" animBg="1"/>
      <p:bldP spid="239625" grpId="0"/>
      <p:bldP spid="239626" grpId="0" animBg="1"/>
      <p:bldP spid="239686" grpId="0" animBg="1"/>
      <p:bldP spid="239687" grpId="0"/>
      <p:bldP spid="239689" grpId="0" animBg="1"/>
    </p:bld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666" name="Text Box 2"/>
          <p:cNvSpPr txBox="1">
            <a:spLocks noChangeArrowheads="1"/>
          </p:cNvSpPr>
          <p:nvPr/>
        </p:nvSpPr>
        <p:spPr bwMode="auto">
          <a:xfrm>
            <a:off x="117475" y="1914525"/>
            <a:ext cx="3375025" cy="8223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5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municípios:</a:t>
            </a:r>
          </a:p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Tianguá, Ubajara, Ibiapina, São Benedito, Guaraciaba do Norte </a:t>
            </a:r>
          </a:p>
        </p:txBody>
      </p:sp>
      <p:sp>
        <p:nvSpPr>
          <p:cNvPr id="241667" name="Text Box 3"/>
          <p:cNvSpPr txBox="1">
            <a:spLocks noChangeArrowheads="1"/>
          </p:cNvSpPr>
          <p:nvPr/>
        </p:nvSpPr>
        <p:spPr bwMode="auto">
          <a:xfrm>
            <a:off x="117475" y="2787650"/>
            <a:ext cx="275907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77,4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ha de área plantada </a:t>
            </a:r>
          </a:p>
        </p:txBody>
      </p:sp>
      <p:sp>
        <p:nvSpPr>
          <p:cNvPr id="241668" name="Line 4"/>
          <p:cNvSpPr>
            <a:spLocks noChangeShapeType="1"/>
          </p:cNvSpPr>
          <p:nvPr/>
        </p:nvSpPr>
        <p:spPr bwMode="auto">
          <a:xfrm>
            <a:off x="117475" y="2762250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41669" name="Line 5"/>
          <p:cNvSpPr>
            <a:spLocks noChangeShapeType="1"/>
          </p:cNvSpPr>
          <p:nvPr/>
        </p:nvSpPr>
        <p:spPr bwMode="auto">
          <a:xfrm>
            <a:off x="117475" y="3209925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41670" name="Text Box 6"/>
          <p:cNvSpPr txBox="1">
            <a:spLocks noChangeArrowheads="1"/>
          </p:cNvSpPr>
          <p:nvPr/>
        </p:nvSpPr>
        <p:spPr bwMode="auto">
          <a:xfrm>
            <a:off x="117475" y="3236913"/>
            <a:ext cx="1576388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24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 Produtores</a:t>
            </a:r>
          </a:p>
        </p:txBody>
      </p:sp>
      <p:sp>
        <p:nvSpPr>
          <p:cNvPr id="241671" name="Text Box 7"/>
          <p:cNvSpPr txBox="1">
            <a:spLocks noChangeArrowheads="1"/>
          </p:cNvSpPr>
          <p:nvPr/>
        </p:nvSpPr>
        <p:spPr bwMode="auto">
          <a:xfrm>
            <a:off x="117475" y="3684588"/>
            <a:ext cx="3854450" cy="11557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Produtos:</a:t>
            </a:r>
          </a:p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Rosas, gérbera, tango, áster, gypsophila, curouma, callas, girassol, aspargos, folhagens tropicais, crisântemo de corte, crisântemo de vaso</a:t>
            </a:r>
          </a:p>
        </p:txBody>
      </p:sp>
      <p:sp>
        <p:nvSpPr>
          <p:cNvPr id="241672" name="Line 8"/>
          <p:cNvSpPr>
            <a:spLocks noChangeShapeType="1"/>
          </p:cNvSpPr>
          <p:nvPr/>
        </p:nvSpPr>
        <p:spPr bwMode="auto">
          <a:xfrm>
            <a:off x="117475" y="3659188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41673" name="Rectangle 9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41674" name="Text Box 10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241675" name="Rectangle 11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41676" name="Rectangle 12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 dirty="0" smtClean="0">
                <a:solidFill>
                  <a:schemeClr val="bg1"/>
                </a:solidFill>
                <a:latin typeface="Verdana" pitchFamily="34" charset="0"/>
              </a:rPr>
              <a:t>POLOS </a:t>
            </a:r>
            <a:r>
              <a:rPr lang="pt-BR" sz="1800" dirty="0">
                <a:solidFill>
                  <a:schemeClr val="bg1"/>
                </a:solidFill>
                <a:latin typeface="Verdana" pitchFamily="34" charset="0"/>
              </a:rPr>
              <a:t>DE PRODUÇÃO</a:t>
            </a:r>
          </a:p>
        </p:txBody>
      </p:sp>
      <p:pic>
        <p:nvPicPr>
          <p:cNvPr id="241677" name="Picture 13" descr="Mapa_CE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75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41678" name="Group 14"/>
          <p:cNvGrpSpPr>
            <a:grpSpLocks/>
          </p:cNvGrpSpPr>
          <p:nvPr/>
        </p:nvGrpSpPr>
        <p:grpSpPr bwMode="auto">
          <a:xfrm>
            <a:off x="6742113" y="2513013"/>
            <a:ext cx="2054225" cy="1250950"/>
            <a:chOff x="4247" y="1583"/>
            <a:chExt cx="1294" cy="788"/>
          </a:xfrm>
        </p:grpSpPr>
        <p:sp>
          <p:nvSpPr>
            <p:cNvPr id="241679" name="Text Box 15"/>
            <p:cNvSpPr txBox="1">
              <a:spLocks noChangeArrowheads="1"/>
            </p:cNvSpPr>
            <p:nvPr/>
          </p:nvSpPr>
          <p:spPr bwMode="auto">
            <a:xfrm>
              <a:off x="5045" y="2121"/>
              <a:ext cx="4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Baturité</a:t>
              </a:r>
            </a:p>
          </p:txBody>
        </p:sp>
        <p:sp>
          <p:nvSpPr>
            <p:cNvPr id="241680" name="Freeform 16"/>
            <p:cNvSpPr>
              <a:spLocks/>
            </p:cNvSpPr>
            <p:nvPr/>
          </p:nvSpPr>
          <p:spPr bwMode="auto">
            <a:xfrm>
              <a:off x="4353" y="1675"/>
              <a:ext cx="1128" cy="669"/>
            </a:xfrm>
            <a:custGeom>
              <a:avLst/>
              <a:gdLst>
                <a:gd name="T0" fmla="*/ 0 w 1099"/>
                <a:gd name="T1" fmla="*/ 0 h 669"/>
                <a:gd name="T2" fmla="*/ 736 w 1099"/>
                <a:gd name="T3" fmla="*/ 669 h 669"/>
                <a:gd name="T4" fmla="*/ 1099 w 1099"/>
                <a:gd name="T5" fmla="*/ 669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99" h="669">
                  <a:moveTo>
                    <a:pt x="0" y="0"/>
                  </a:moveTo>
                  <a:lnTo>
                    <a:pt x="736" y="669"/>
                  </a:lnTo>
                  <a:lnTo>
                    <a:pt x="1099" y="669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41681" name="Group 17"/>
            <p:cNvGrpSpPr>
              <a:grpSpLocks/>
            </p:cNvGrpSpPr>
            <p:nvPr/>
          </p:nvGrpSpPr>
          <p:grpSpPr bwMode="auto">
            <a:xfrm>
              <a:off x="4247" y="1583"/>
              <a:ext cx="204" cy="285"/>
              <a:chOff x="4247" y="1583"/>
              <a:chExt cx="204" cy="285"/>
            </a:xfrm>
          </p:grpSpPr>
          <p:sp>
            <p:nvSpPr>
              <p:cNvPr id="241682" name="Freeform 18"/>
              <p:cNvSpPr>
                <a:spLocks noChangeAspect="1"/>
              </p:cNvSpPr>
              <p:nvPr/>
            </p:nvSpPr>
            <p:spPr bwMode="auto">
              <a:xfrm>
                <a:off x="4327" y="1583"/>
                <a:ext cx="68" cy="80"/>
              </a:xfrm>
              <a:custGeom>
                <a:avLst/>
                <a:gdLst>
                  <a:gd name="T0" fmla="*/ 42 w 379"/>
                  <a:gd name="T1" fmla="*/ 0 h 443"/>
                  <a:gd name="T2" fmla="*/ 0 w 379"/>
                  <a:gd name="T3" fmla="*/ 31 h 443"/>
                  <a:gd name="T4" fmla="*/ 0 w 379"/>
                  <a:gd name="T5" fmla="*/ 62 h 443"/>
                  <a:gd name="T6" fmla="*/ 3 w 379"/>
                  <a:gd name="T7" fmla="*/ 121 h 443"/>
                  <a:gd name="T8" fmla="*/ 37 w 379"/>
                  <a:gd name="T9" fmla="*/ 169 h 443"/>
                  <a:gd name="T10" fmla="*/ 37 w 379"/>
                  <a:gd name="T11" fmla="*/ 215 h 443"/>
                  <a:gd name="T12" fmla="*/ 72 w 379"/>
                  <a:gd name="T13" fmla="*/ 259 h 443"/>
                  <a:gd name="T14" fmla="*/ 62 w 379"/>
                  <a:gd name="T15" fmla="*/ 343 h 443"/>
                  <a:gd name="T16" fmla="*/ 177 w 379"/>
                  <a:gd name="T17" fmla="*/ 381 h 443"/>
                  <a:gd name="T18" fmla="*/ 218 w 379"/>
                  <a:gd name="T19" fmla="*/ 443 h 443"/>
                  <a:gd name="T20" fmla="*/ 371 w 379"/>
                  <a:gd name="T21" fmla="*/ 307 h 443"/>
                  <a:gd name="T22" fmla="*/ 379 w 379"/>
                  <a:gd name="T23" fmla="*/ 151 h 443"/>
                  <a:gd name="T24" fmla="*/ 318 w 379"/>
                  <a:gd name="T25" fmla="*/ 121 h 443"/>
                  <a:gd name="T26" fmla="*/ 241 w 379"/>
                  <a:gd name="T27" fmla="*/ 110 h 443"/>
                  <a:gd name="T28" fmla="*/ 208 w 379"/>
                  <a:gd name="T29" fmla="*/ 57 h 443"/>
                  <a:gd name="T30" fmla="*/ 123 w 379"/>
                  <a:gd name="T31" fmla="*/ 48 h 443"/>
                  <a:gd name="T32" fmla="*/ 111 w 379"/>
                  <a:gd name="T33" fmla="*/ 72 h 443"/>
                  <a:gd name="T34" fmla="*/ 67 w 379"/>
                  <a:gd name="T35" fmla="*/ 80 h 443"/>
                  <a:gd name="T36" fmla="*/ 57 w 379"/>
                  <a:gd name="T37" fmla="*/ 67 h 443"/>
                  <a:gd name="T38" fmla="*/ 52 w 379"/>
                  <a:gd name="T39" fmla="*/ 41 h 443"/>
                  <a:gd name="T40" fmla="*/ 69 w 379"/>
                  <a:gd name="T41" fmla="*/ 38 h 443"/>
                  <a:gd name="T42" fmla="*/ 72 w 379"/>
                  <a:gd name="T43" fmla="*/ 6 h 443"/>
                  <a:gd name="T44" fmla="*/ 42 w 379"/>
                  <a:gd name="T45" fmla="*/ 0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79" h="443">
                    <a:moveTo>
                      <a:pt x="42" y="0"/>
                    </a:moveTo>
                    <a:lnTo>
                      <a:pt x="0" y="31"/>
                    </a:lnTo>
                    <a:lnTo>
                      <a:pt x="0" y="62"/>
                    </a:lnTo>
                    <a:lnTo>
                      <a:pt x="3" y="121"/>
                    </a:lnTo>
                    <a:lnTo>
                      <a:pt x="37" y="169"/>
                    </a:lnTo>
                    <a:lnTo>
                      <a:pt x="37" y="215"/>
                    </a:lnTo>
                    <a:lnTo>
                      <a:pt x="72" y="259"/>
                    </a:lnTo>
                    <a:lnTo>
                      <a:pt x="62" y="343"/>
                    </a:lnTo>
                    <a:lnTo>
                      <a:pt x="177" y="381"/>
                    </a:lnTo>
                    <a:lnTo>
                      <a:pt x="218" y="443"/>
                    </a:lnTo>
                    <a:lnTo>
                      <a:pt x="371" y="307"/>
                    </a:lnTo>
                    <a:lnTo>
                      <a:pt x="379" y="151"/>
                    </a:lnTo>
                    <a:lnTo>
                      <a:pt x="318" y="121"/>
                    </a:lnTo>
                    <a:lnTo>
                      <a:pt x="241" y="110"/>
                    </a:lnTo>
                    <a:lnTo>
                      <a:pt x="208" y="57"/>
                    </a:lnTo>
                    <a:lnTo>
                      <a:pt x="123" y="48"/>
                    </a:lnTo>
                    <a:lnTo>
                      <a:pt x="111" y="72"/>
                    </a:lnTo>
                    <a:lnTo>
                      <a:pt x="67" y="80"/>
                    </a:lnTo>
                    <a:lnTo>
                      <a:pt x="57" y="67"/>
                    </a:lnTo>
                    <a:lnTo>
                      <a:pt x="52" y="41"/>
                    </a:lnTo>
                    <a:lnTo>
                      <a:pt x="69" y="38"/>
                    </a:lnTo>
                    <a:lnTo>
                      <a:pt x="72" y="6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41683" name="Freeform 19"/>
              <p:cNvSpPr>
                <a:spLocks noChangeAspect="1"/>
              </p:cNvSpPr>
              <p:nvPr/>
            </p:nvSpPr>
            <p:spPr bwMode="auto">
              <a:xfrm>
                <a:off x="4329" y="1638"/>
                <a:ext cx="122" cy="230"/>
              </a:xfrm>
              <a:custGeom>
                <a:avLst/>
                <a:gdLst>
                  <a:gd name="T0" fmla="*/ 0 w 679"/>
                  <a:gd name="T1" fmla="*/ 392 h 1276"/>
                  <a:gd name="T2" fmla="*/ 103 w 679"/>
                  <a:gd name="T3" fmla="*/ 411 h 1276"/>
                  <a:gd name="T4" fmla="*/ 94 w 679"/>
                  <a:gd name="T5" fmla="*/ 455 h 1276"/>
                  <a:gd name="T6" fmla="*/ 47 w 679"/>
                  <a:gd name="T7" fmla="*/ 507 h 1276"/>
                  <a:gd name="T8" fmla="*/ 56 w 679"/>
                  <a:gd name="T9" fmla="*/ 544 h 1276"/>
                  <a:gd name="T10" fmla="*/ 124 w 679"/>
                  <a:gd name="T11" fmla="*/ 600 h 1276"/>
                  <a:gd name="T12" fmla="*/ 280 w 679"/>
                  <a:gd name="T13" fmla="*/ 661 h 1276"/>
                  <a:gd name="T14" fmla="*/ 323 w 679"/>
                  <a:gd name="T15" fmla="*/ 691 h 1276"/>
                  <a:gd name="T16" fmla="*/ 383 w 679"/>
                  <a:gd name="T17" fmla="*/ 857 h 1276"/>
                  <a:gd name="T18" fmla="*/ 506 w 679"/>
                  <a:gd name="T19" fmla="*/ 1149 h 1276"/>
                  <a:gd name="T20" fmla="*/ 616 w 679"/>
                  <a:gd name="T21" fmla="*/ 1276 h 1276"/>
                  <a:gd name="T22" fmla="*/ 679 w 679"/>
                  <a:gd name="T23" fmla="*/ 979 h 1276"/>
                  <a:gd name="T24" fmla="*/ 598 w 679"/>
                  <a:gd name="T25" fmla="*/ 966 h 1276"/>
                  <a:gd name="T26" fmla="*/ 558 w 679"/>
                  <a:gd name="T27" fmla="*/ 911 h 1276"/>
                  <a:gd name="T28" fmla="*/ 507 w 679"/>
                  <a:gd name="T29" fmla="*/ 923 h 1276"/>
                  <a:gd name="T30" fmla="*/ 491 w 679"/>
                  <a:gd name="T31" fmla="*/ 946 h 1276"/>
                  <a:gd name="T32" fmla="*/ 441 w 679"/>
                  <a:gd name="T33" fmla="*/ 948 h 1276"/>
                  <a:gd name="T34" fmla="*/ 393 w 679"/>
                  <a:gd name="T35" fmla="*/ 832 h 1276"/>
                  <a:gd name="T36" fmla="*/ 442 w 679"/>
                  <a:gd name="T37" fmla="*/ 702 h 1276"/>
                  <a:gd name="T38" fmla="*/ 372 w 679"/>
                  <a:gd name="T39" fmla="*/ 728 h 1276"/>
                  <a:gd name="T40" fmla="*/ 359 w 679"/>
                  <a:gd name="T41" fmla="*/ 490 h 1276"/>
                  <a:gd name="T42" fmla="*/ 437 w 679"/>
                  <a:gd name="T43" fmla="*/ 295 h 1276"/>
                  <a:gd name="T44" fmla="*/ 549 w 679"/>
                  <a:gd name="T45" fmla="*/ 306 h 1276"/>
                  <a:gd name="T46" fmla="*/ 598 w 679"/>
                  <a:gd name="T47" fmla="*/ 252 h 1276"/>
                  <a:gd name="T48" fmla="*/ 481 w 679"/>
                  <a:gd name="T49" fmla="*/ 217 h 1276"/>
                  <a:gd name="T50" fmla="*/ 479 w 679"/>
                  <a:gd name="T51" fmla="*/ 166 h 1276"/>
                  <a:gd name="T52" fmla="*/ 505 w 679"/>
                  <a:gd name="T53" fmla="*/ 126 h 1276"/>
                  <a:gd name="T54" fmla="*/ 483 w 679"/>
                  <a:gd name="T55" fmla="*/ 77 h 1276"/>
                  <a:gd name="T56" fmla="*/ 406 w 679"/>
                  <a:gd name="T57" fmla="*/ 86 h 1276"/>
                  <a:gd name="T58" fmla="*/ 365 w 679"/>
                  <a:gd name="T59" fmla="*/ 31 h 1276"/>
                  <a:gd name="T60" fmla="*/ 365 w 679"/>
                  <a:gd name="T61" fmla="*/ 0 h 1276"/>
                  <a:gd name="T62" fmla="*/ 210 w 679"/>
                  <a:gd name="T63" fmla="*/ 135 h 1276"/>
                  <a:gd name="T64" fmla="*/ 199 w 679"/>
                  <a:gd name="T65" fmla="*/ 147 h 1276"/>
                  <a:gd name="T66" fmla="*/ 66 w 679"/>
                  <a:gd name="T67" fmla="*/ 327 h 1276"/>
                  <a:gd name="T68" fmla="*/ 61 w 679"/>
                  <a:gd name="T69" fmla="*/ 313 h 1276"/>
                  <a:gd name="T70" fmla="*/ 0 w 679"/>
                  <a:gd name="T71" fmla="*/ 392 h 1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79" h="1276">
                    <a:moveTo>
                      <a:pt x="0" y="392"/>
                    </a:moveTo>
                    <a:lnTo>
                      <a:pt x="103" y="411"/>
                    </a:lnTo>
                    <a:lnTo>
                      <a:pt x="94" y="455"/>
                    </a:lnTo>
                    <a:lnTo>
                      <a:pt x="47" y="507"/>
                    </a:lnTo>
                    <a:lnTo>
                      <a:pt x="56" y="544"/>
                    </a:lnTo>
                    <a:lnTo>
                      <a:pt x="124" y="600"/>
                    </a:lnTo>
                    <a:lnTo>
                      <a:pt x="280" y="661"/>
                    </a:lnTo>
                    <a:lnTo>
                      <a:pt x="323" y="691"/>
                    </a:lnTo>
                    <a:lnTo>
                      <a:pt x="383" y="857"/>
                    </a:lnTo>
                    <a:lnTo>
                      <a:pt x="506" y="1149"/>
                    </a:lnTo>
                    <a:lnTo>
                      <a:pt x="616" y="1276"/>
                    </a:lnTo>
                    <a:lnTo>
                      <a:pt x="679" y="979"/>
                    </a:lnTo>
                    <a:lnTo>
                      <a:pt x="598" y="966"/>
                    </a:lnTo>
                    <a:lnTo>
                      <a:pt x="558" y="911"/>
                    </a:lnTo>
                    <a:lnTo>
                      <a:pt x="507" y="923"/>
                    </a:lnTo>
                    <a:lnTo>
                      <a:pt x="491" y="946"/>
                    </a:lnTo>
                    <a:lnTo>
                      <a:pt x="441" y="948"/>
                    </a:lnTo>
                    <a:lnTo>
                      <a:pt x="393" y="832"/>
                    </a:lnTo>
                    <a:lnTo>
                      <a:pt x="442" y="702"/>
                    </a:lnTo>
                    <a:lnTo>
                      <a:pt x="372" y="728"/>
                    </a:lnTo>
                    <a:lnTo>
                      <a:pt x="359" y="490"/>
                    </a:lnTo>
                    <a:lnTo>
                      <a:pt x="437" y="295"/>
                    </a:lnTo>
                    <a:lnTo>
                      <a:pt x="549" y="306"/>
                    </a:lnTo>
                    <a:lnTo>
                      <a:pt x="598" y="252"/>
                    </a:lnTo>
                    <a:lnTo>
                      <a:pt x="481" y="217"/>
                    </a:lnTo>
                    <a:lnTo>
                      <a:pt x="479" y="166"/>
                    </a:lnTo>
                    <a:lnTo>
                      <a:pt x="505" y="126"/>
                    </a:lnTo>
                    <a:lnTo>
                      <a:pt x="483" y="77"/>
                    </a:lnTo>
                    <a:lnTo>
                      <a:pt x="406" y="86"/>
                    </a:lnTo>
                    <a:lnTo>
                      <a:pt x="365" y="31"/>
                    </a:lnTo>
                    <a:lnTo>
                      <a:pt x="365" y="0"/>
                    </a:lnTo>
                    <a:lnTo>
                      <a:pt x="210" y="135"/>
                    </a:lnTo>
                    <a:lnTo>
                      <a:pt x="199" y="147"/>
                    </a:lnTo>
                    <a:lnTo>
                      <a:pt x="66" y="327"/>
                    </a:lnTo>
                    <a:lnTo>
                      <a:pt x="61" y="313"/>
                    </a:lnTo>
                    <a:lnTo>
                      <a:pt x="0" y="392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41684" name="Freeform 20"/>
              <p:cNvSpPr>
                <a:spLocks noChangeAspect="1"/>
              </p:cNvSpPr>
              <p:nvPr/>
            </p:nvSpPr>
            <p:spPr bwMode="auto">
              <a:xfrm>
                <a:off x="4247" y="1713"/>
                <a:ext cx="71" cy="92"/>
              </a:xfrm>
              <a:custGeom>
                <a:avLst/>
                <a:gdLst>
                  <a:gd name="T0" fmla="*/ 384 w 395"/>
                  <a:gd name="T1" fmla="*/ 66 h 507"/>
                  <a:gd name="T2" fmla="*/ 395 w 395"/>
                  <a:gd name="T3" fmla="*/ 232 h 507"/>
                  <a:gd name="T4" fmla="*/ 321 w 395"/>
                  <a:gd name="T5" fmla="*/ 313 h 507"/>
                  <a:gd name="T6" fmla="*/ 251 w 395"/>
                  <a:gd name="T7" fmla="*/ 507 h 507"/>
                  <a:gd name="T8" fmla="*/ 181 w 395"/>
                  <a:gd name="T9" fmla="*/ 313 h 507"/>
                  <a:gd name="T10" fmla="*/ 137 w 395"/>
                  <a:gd name="T11" fmla="*/ 255 h 507"/>
                  <a:gd name="T12" fmla="*/ 76 w 395"/>
                  <a:gd name="T13" fmla="*/ 239 h 507"/>
                  <a:gd name="T14" fmla="*/ 55 w 395"/>
                  <a:gd name="T15" fmla="*/ 169 h 507"/>
                  <a:gd name="T16" fmla="*/ 20 w 395"/>
                  <a:gd name="T17" fmla="*/ 180 h 507"/>
                  <a:gd name="T18" fmla="*/ 0 w 395"/>
                  <a:gd name="T19" fmla="*/ 133 h 507"/>
                  <a:gd name="T20" fmla="*/ 2 w 395"/>
                  <a:gd name="T21" fmla="*/ 94 h 507"/>
                  <a:gd name="T22" fmla="*/ 36 w 395"/>
                  <a:gd name="T23" fmla="*/ 120 h 507"/>
                  <a:gd name="T24" fmla="*/ 104 w 395"/>
                  <a:gd name="T25" fmla="*/ 126 h 507"/>
                  <a:gd name="T26" fmla="*/ 93 w 395"/>
                  <a:gd name="T27" fmla="*/ 0 h 507"/>
                  <a:gd name="T28" fmla="*/ 181 w 395"/>
                  <a:gd name="T29" fmla="*/ 3 h 507"/>
                  <a:gd name="T30" fmla="*/ 239 w 395"/>
                  <a:gd name="T31" fmla="*/ 24 h 507"/>
                  <a:gd name="T32" fmla="*/ 270 w 395"/>
                  <a:gd name="T33" fmla="*/ 57 h 507"/>
                  <a:gd name="T34" fmla="*/ 356 w 395"/>
                  <a:gd name="T35" fmla="*/ 79 h 507"/>
                  <a:gd name="T36" fmla="*/ 384 w 395"/>
                  <a:gd name="T37" fmla="*/ 66 h 5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95" h="507">
                    <a:moveTo>
                      <a:pt x="384" y="66"/>
                    </a:moveTo>
                    <a:lnTo>
                      <a:pt x="395" y="232"/>
                    </a:lnTo>
                    <a:lnTo>
                      <a:pt x="321" y="313"/>
                    </a:lnTo>
                    <a:lnTo>
                      <a:pt x="251" y="507"/>
                    </a:lnTo>
                    <a:lnTo>
                      <a:pt x="181" y="313"/>
                    </a:lnTo>
                    <a:lnTo>
                      <a:pt x="137" y="255"/>
                    </a:lnTo>
                    <a:lnTo>
                      <a:pt x="76" y="239"/>
                    </a:lnTo>
                    <a:lnTo>
                      <a:pt x="55" y="169"/>
                    </a:lnTo>
                    <a:lnTo>
                      <a:pt x="20" y="180"/>
                    </a:lnTo>
                    <a:lnTo>
                      <a:pt x="0" y="133"/>
                    </a:lnTo>
                    <a:lnTo>
                      <a:pt x="2" y="94"/>
                    </a:lnTo>
                    <a:lnTo>
                      <a:pt x="36" y="120"/>
                    </a:lnTo>
                    <a:lnTo>
                      <a:pt x="104" y="126"/>
                    </a:lnTo>
                    <a:lnTo>
                      <a:pt x="93" y="0"/>
                    </a:lnTo>
                    <a:lnTo>
                      <a:pt x="181" y="3"/>
                    </a:lnTo>
                    <a:lnTo>
                      <a:pt x="239" y="24"/>
                    </a:lnTo>
                    <a:lnTo>
                      <a:pt x="270" y="57"/>
                    </a:lnTo>
                    <a:lnTo>
                      <a:pt x="356" y="79"/>
                    </a:lnTo>
                    <a:lnTo>
                      <a:pt x="384" y="6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41685" name="Freeform 21"/>
              <p:cNvSpPr>
                <a:spLocks noChangeAspect="1"/>
              </p:cNvSpPr>
              <p:nvPr/>
            </p:nvSpPr>
            <p:spPr bwMode="auto">
              <a:xfrm>
                <a:off x="4274" y="1624"/>
                <a:ext cx="66" cy="104"/>
              </a:xfrm>
              <a:custGeom>
                <a:avLst/>
                <a:gdLst>
                  <a:gd name="T0" fmla="*/ 205 w 366"/>
                  <a:gd name="T1" fmla="*/ 0 h 573"/>
                  <a:gd name="T2" fmla="*/ 140 w 366"/>
                  <a:gd name="T3" fmla="*/ 23 h 573"/>
                  <a:gd name="T4" fmla="*/ 142 w 366"/>
                  <a:gd name="T5" fmla="*/ 74 h 573"/>
                  <a:gd name="T6" fmla="*/ 102 w 366"/>
                  <a:gd name="T7" fmla="*/ 81 h 573"/>
                  <a:gd name="T8" fmla="*/ 170 w 366"/>
                  <a:gd name="T9" fmla="*/ 95 h 573"/>
                  <a:gd name="T10" fmla="*/ 161 w 366"/>
                  <a:gd name="T11" fmla="*/ 151 h 573"/>
                  <a:gd name="T12" fmla="*/ 114 w 366"/>
                  <a:gd name="T13" fmla="*/ 165 h 573"/>
                  <a:gd name="T14" fmla="*/ 172 w 366"/>
                  <a:gd name="T15" fmla="*/ 161 h 573"/>
                  <a:gd name="T16" fmla="*/ 156 w 366"/>
                  <a:gd name="T17" fmla="*/ 208 h 573"/>
                  <a:gd name="T18" fmla="*/ 135 w 366"/>
                  <a:gd name="T19" fmla="*/ 231 h 573"/>
                  <a:gd name="T20" fmla="*/ 70 w 366"/>
                  <a:gd name="T21" fmla="*/ 228 h 573"/>
                  <a:gd name="T22" fmla="*/ 0 w 366"/>
                  <a:gd name="T23" fmla="*/ 343 h 573"/>
                  <a:gd name="T24" fmla="*/ 77 w 366"/>
                  <a:gd name="T25" fmla="*/ 388 h 573"/>
                  <a:gd name="T26" fmla="*/ 30 w 366"/>
                  <a:gd name="T27" fmla="*/ 497 h 573"/>
                  <a:gd name="T28" fmla="*/ 86 w 366"/>
                  <a:gd name="T29" fmla="*/ 514 h 573"/>
                  <a:gd name="T30" fmla="*/ 119 w 366"/>
                  <a:gd name="T31" fmla="*/ 551 h 573"/>
                  <a:gd name="T32" fmla="*/ 165 w 366"/>
                  <a:gd name="T33" fmla="*/ 567 h 573"/>
                  <a:gd name="T34" fmla="*/ 208 w 366"/>
                  <a:gd name="T35" fmla="*/ 573 h 573"/>
                  <a:gd name="T36" fmla="*/ 235 w 366"/>
                  <a:gd name="T37" fmla="*/ 564 h 573"/>
                  <a:gd name="T38" fmla="*/ 366 w 366"/>
                  <a:gd name="T39" fmla="*/ 397 h 573"/>
                  <a:gd name="T40" fmla="*/ 205 w 366"/>
                  <a:gd name="T41" fmla="*/ 0 h 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66" h="573">
                    <a:moveTo>
                      <a:pt x="205" y="0"/>
                    </a:moveTo>
                    <a:lnTo>
                      <a:pt x="140" y="23"/>
                    </a:lnTo>
                    <a:lnTo>
                      <a:pt x="142" y="74"/>
                    </a:lnTo>
                    <a:lnTo>
                      <a:pt x="102" y="81"/>
                    </a:lnTo>
                    <a:lnTo>
                      <a:pt x="170" y="95"/>
                    </a:lnTo>
                    <a:lnTo>
                      <a:pt x="161" y="151"/>
                    </a:lnTo>
                    <a:lnTo>
                      <a:pt x="114" y="165"/>
                    </a:lnTo>
                    <a:lnTo>
                      <a:pt x="172" y="161"/>
                    </a:lnTo>
                    <a:lnTo>
                      <a:pt x="156" y="208"/>
                    </a:lnTo>
                    <a:lnTo>
                      <a:pt x="135" y="231"/>
                    </a:lnTo>
                    <a:lnTo>
                      <a:pt x="70" y="228"/>
                    </a:lnTo>
                    <a:lnTo>
                      <a:pt x="0" y="343"/>
                    </a:lnTo>
                    <a:lnTo>
                      <a:pt x="77" y="388"/>
                    </a:lnTo>
                    <a:lnTo>
                      <a:pt x="30" y="497"/>
                    </a:lnTo>
                    <a:lnTo>
                      <a:pt x="86" y="514"/>
                    </a:lnTo>
                    <a:lnTo>
                      <a:pt x="119" y="551"/>
                    </a:lnTo>
                    <a:lnTo>
                      <a:pt x="165" y="567"/>
                    </a:lnTo>
                    <a:lnTo>
                      <a:pt x="208" y="573"/>
                    </a:lnTo>
                    <a:lnTo>
                      <a:pt x="235" y="564"/>
                    </a:lnTo>
                    <a:lnTo>
                      <a:pt x="366" y="397"/>
                    </a:lnTo>
                    <a:lnTo>
                      <a:pt x="205" y="0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41686" name="Freeform 22"/>
              <p:cNvSpPr>
                <a:spLocks noChangeAspect="1"/>
              </p:cNvSpPr>
              <p:nvPr/>
            </p:nvSpPr>
            <p:spPr bwMode="auto">
              <a:xfrm>
                <a:off x="4311" y="1610"/>
                <a:ext cx="55" cy="87"/>
              </a:xfrm>
              <a:custGeom>
                <a:avLst/>
                <a:gdLst>
                  <a:gd name="T0" fmla="*/ 107 w 301"/>
                  <a:gd name="T1" fmla="*/ 0 h 479"/>
                  <a:gd name="T2" fmla="*/ 0 w 301"/>
                  <a:gd name="T3" fmla="*/ 77 h 479"/>
                  <a:gd name="T4" fmla="*/ 163 w 301"/>
                  <a:gd name="T5" fmla="*/ 479 h 479"/>
                  <a:gd name="T6" fmla="*/ 301 w 301"/>
                  <a:gd name="T7" fmla="*/ 289 h 479"/>
                  <a:gd name="T8" fmla="*/ 263 w 301"/>
                  <a:gd name="T9" fmla="*/ 228 h 479"/>
                  <a:gd name="T10" fmla="*/ 150 w 301"/>
                  <a:gd name="T11" fmla="*/ 190 h 479"/>
                  <a:gd name="T12" fmla="*/ 158 w 301"/>
                  <a:gd name="T13" fmla="*/ 102 h 479"/>
                  <a:gd name="T14" fmla="*/ 123 w 301"/>
                  <a:gd name="T15" fmla="*/ 62 h 479"/>
                  <a:gd name="T16" fmla="*/ 120 w 301"/>
                  <a:gd name="T17" fmla="*/ 15 h 479"/>
                  <a:gd name="T18" fmla="*/ 107 w 301"/>
                  <a:gd name="T19" fmla="*/ 0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1" h="479">
                    <a:moveTo>
                      <a:pt x="107" y="0"/>
                    </a:moveTo>
                    <a:lnTo>
                      <a:pt x="0" y="77"/>
                    </a:lnTo>
                    <a:lnTo>
                      <a:pt x="163" y="479"/>
                    </a:lnTo>
                    <a:lnTo>
                      <a:pt x="301" y="289"/>
                    </a:lnTo>
                    <a:lnTo>
                      <a:pt x="263" y="228"/>
                    </a:lnTo>
                    <a:lnTo>
                      <a:pt x="150" y="190"/>
                    </a:lnTo>
                    <a:lnTo>
                      <a:pt x="158" y="102"/>
                    </a:lnTo>
                    <a:lnTo>
                      <a:pt x="123" y="62"/>
                    </a:lnTo>
                    <a:lnTo>
                      <a:pt x="120" y="15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41687" name="Group 23"/>
          <p:cNvGrpSpPr>
            <a:grpSpLocks/>
          </p:cNvGrpSpPr>
          <p:nvPr/>
        </p:nvGrpSpPr>
        <p:grpSpPr bwMode="auto">
          <a:xfrm>
            <a:off x="6337300" y="1116013"/>
            <a:ext cx="2482850" cy="1336675"/>
            <a:chOff x="3992" y="703"/>
            <a:chExt cx="1564" cy="842"/>
          </a:xfrm>
        </p:grpSpPr>
        <p:sp>
          <p:nvSpPr>
            <p:cNvPr id="241688" name="Freeform 24"/>
            <p:cNvSpPr>
              <a:spLocks/>
            </p:cNvSpPr>
            <p:nvPr/>
          </p:nvSpPr>
          <p:spPr bwMode="auto">
            <a:xfrm>
              <a:off x="4219" y="846"/>
              <a:ext cx="1283" cy="359"/>
            </a:xfrm>
            <a:custGeom>
              <a:avLst/>
              <a:gdLst>
                <a:gd name="T0" fmla="*/ 0 w 1283"/>
                <a:gd name="T1" fmla="*/ 359 h 359"/>
                <a:gd name="T2" fmla="*/ 203 w 1283"/>
                <a:gd name="T3" fmla="*/ 0 h 359"/>
                <a:gd name="T4" fmla="*/ 1283 w 1283"/>
                <a:gd name="T5" fmla="*/ 0 h 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83" h="359">
                  <a:moveTo>
                    <a:pt x="0" y="359"/>
                  </a:moveTo>
                  <a:lnTo>
                    <a:pt x="203" y="0"/>
                  </a:lnTo>
                  <a:lnTo>
                    <a:pt x="1283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41689" name="Group 25"/>
            <p:cNvGrpSpPr>
              <a:grpSpLocks/>
            </p:cNvGrpSpPr>
            <p:nvPr/>
          </p:nvGrpSpPr>
          <p:grpSpPr bwMode="auto">
            <a:xfrm>
              <a:off x="3992" y="1028"/>
              <a:ext cx="557" cy="517"/>
              <a:chOff x="3992" y="1028"/>
              <a:chExt cx="557" cy="517"/>
            </a:xfrm>
          </p:grpSpPr>
          <p:sp>
            <p:nvSpPr>
              <p:cNvPr id="241690" name="Freeform 26"/>
              <p:cNvSpPr>
                <a:spLocks noChangeAspect="1"/>
              </p:cNvSpPr>
              <p:nvPr/>
            </p:nvSpPr>
            <p:spPr bwMode="auto">
              <a:xfrm>
                <a:off x="4203" y="1161"/>
                <a:ext cx="139" cy="84"/>
              </a:xfrm>
              <a:custGeom>
                <a:avLst/>
                <a:gdLst>
                  <a:gd name="T0" fmla="*/ 287 w 771"/>
                  <a:gd name="T1" fmla="*/ 27 h 464"/>
                  <a:gd name="T2" fmla="*/ 297 w 771"/>
                  <a:gd name="T3" fmla="*/ 37 h 464"/>
                  <a:gd name="T4" fmla="*/ 398 w 771"/>
                  <a:gd name="T5" fmla="*/ 48 h 464"/>
                  <a:gd name="T6" fmla="*/ 446 w 771"/>
                  <a:gd name="T7" fmla="*/ 4 h 464"/>
                  <a:gd name="T8" fmla="*/ 570 w 771"/>
                  <a:gd name="T9" fmla="*/ 0 h 464"/>
                  <a:gd name="T10" fmla="*/ 719 w 771"/>
                  <a:gd name="T11" fmla="*/ 134 h 464"/>
                  <a:gd name="T12" fmla="*/ 771 w 771"/>
                  <a:gd name="T13" fmla="*/ 220 h 464"/>
                  <a:gd name="T14" fmla="*/ 718 w 771"/>
                  <a:gd name="T15" fmla="*/ 324 h 464"/>
                  <a:gd name="T16" fmla="*/ 652 w 771"/>
                  <a:gd name="T17" fmla="*/ 371 h 464"/>
                  <a:gd name="T18" fmla="*/ 673 w 771"/>
                  <a:gd name="T19" fmla="*/ 438 h 464"/>
                  <a:gd name="T20" fmla="*/ 633 w 771"/>
                  <a:gd name="T21" fmla="*/ 464 h 464"/>
                  <a:gd name="T22" fmla="*/ 519 w 771"/>
                  <a:gd name="T23" fmla="*/ 365 h 464"/>
                  <a:gd name="T24" fmla="*/ 0 w 771"/>
                  <a:gd name="T25" fmla="*/ 360 h 464"/>
                  <a:gd name="T26" fmla="*/ 77 w 771"/>
                  <a:gd name="T27" fmla="*/ 279 h 464"/>
                  <a:gd name="T28" fmla="*/ 110 w 771"/>
                  <a:gd name="T29" fmla="*/ 291 h 464"/>
                  <a:gd name="T30" fmla="*/ 144 w 771"/>
                  <a:gd name="T31" fmla="*/ 292 h 464"/>
                  <a:gd name="T32" fmla="*/ 157 w 771"/>
                  <a:gd name="T33" fmla="*/ 261 h 464"/>
                  <a:gd name="T34" fmla="*/ 135 w 771"/>
                  <a:gd name="T35" fmla="*/ 130 h 464"/>
                  <a:gd name="T36" fmla="*/ 188 w 771"/>
                  <a:gd name="T37" fmla="*/ 128 h 464"/>
                  <a:gd name="T38" fmla="*/ 187 w 771"/>
                  <a:gd name="T39" fmla="*/ 82 h 464"/>
                  <a:gd name="T40" fmla="*/ 287 w 771"/>
                  <a:gd name="T41" fmla="*/ 27 h 4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71" h="464">
                    <a:moveTo>
                      <a:pt x="287" y="27"/>
                    </a:moveTo>
                    <a:lnTo>
                      <a:pt x="297" y="37"/>
                    </a:lnTo>
                    <a:lnTo>
                      <a:pt x="398" y="48"/>
                    </a:lnTo>
                    <a:lnTo>
                      <a:pt x="446" y="4"/>
                    </a:lnTo>
                    <a:lnTo>
                      <a:pt x="570" y="0"/>
                    </a:lnTo>
                    <a:lnTo>
                      <a:pt x="719" y="134"/>
                    </a:lnTo>
                    <a:lnTo>
                      <a:pt x="771" y="220"/>
                    </a:lnTo>
                    <a:lnTo>
                      <a:pt x="718" y="324"/>
                    </a:lnTo>
                    <a:lnTo>
                      <a:pt x="652" y="371"/>
                    </a:lnTo>
                    <a:lnTo>
                      <a:pt x="673" y="438"/>
                    </a:lnTo>
                    <a:lnTo>
                      <a:pt x="633" y="464"/>
                    </a:lnTo>
                    <a:lnTo>
                      <a:pt x="519" y="365"/>
                    </a:lnTo>
                    <a:lnTo>
                      <a:pt x="0" y="360"/>
                    </a:lnTo>
                    <a:lnTo>
                      <a:pt x="77" y="279"/>
                    </a:lnTo>
                    <a:lnTo>
                      <a:pt x="110" y="291"/>
                    </a:lnTo>
                    <a:lnTo>
                      <a:pt x="144" y="292"/>
                    </a:lnTo>
                    <a:lnTo>
                      <a:pt x="157" y="261"/>
                    </a:lnTo>
                    <a:lnTo>
                      <a:pt x="135" y="130"/>
                    </a:lnTo>
                    <a:lnTo>
                      <a:pt x="188" y="128"/>
                    </a:lnTo>
                    <a:lnTo>
                      <a:pt x="187" y="82"/>
                    </a:lnTo>
                    <a:lnTo>
                      <a:pt x="287" y="27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41691" name="Freeform 27"/>
              <p:cNvSpPr>
                <a:spLocks noChangeAspect="1"/>
              </p:cNvSpPr>
              <p:nvPr/>
            </p:nvSpPr>
            <p:spPr bwMode="auto">
              <a:xfrm>
                <a:off x="4135" y="1116"/>
                <a:ext cx="120" cy="110"/>
              </a:xfrm>
              <a:custGeom>
                <a:avLst/>
                <a:gdLst>
                  <a:gd name="T0" fmla="*/ 385 w 671"/>
                  <a:gd name="T1" fmla="*/ 0 h 607"/>
                  <a:gd name="T2" fmla="*/ 442 w 671"/>
                  <a:gd name="T3" fmla="*/ 80 h 607"/>
                  <a:gd name="T4" fmla="*/ 533 w 671"/>
                  <a:gd name="T5" fmla="*/ 80 h 607"/>
                  <a:gd name="T6" fmla="*/ 558 w 671"/>
                  <a:gd name="T7" fmla="*/ 101 h 607"/>
                  <a:gd name="T8" fmla="*/ 572 w 671"/>
                  <a:gd name="T9" fmla="*/ 139 h 607"/>
                  <a:gd name="T10" fmla="*/ 671 w 671"/>
                  <a:gd name="T11" fmla="*/ 274 h 607"/>
                  <a:gd name="T12" fmla="*/ 569 w 671"/>
                  <a:gd name="T13" fmla="*/ 328 h 607"/>
                  <a:gd name="T14" fmla="*/ 572 w 671"/>
                  <a:gd name="T15" fmla="*/ 375 h 607"/>
                  <a:gd name="T16" fmla="*/ 517 w 671"/>
                  <a:gd name="T17" fmla="*/ 379 h 607"/>
                  <a:gd name="T18" fmla="*/ 539 w 671"/>
                  <a:gd name="T19" fmla="*/ 506 h 607"/>
                  <a:gd name="T20" fmla="*/ 526 w 671"/>
                  <a:gd name="T21" fmla="*/ 539 h 607"/>
                  <a:gd name="T22" fmla="*/ 493 w 671"/>
                  <a:gd name="T23" fmla="*/ 539 h 607"/>
                  <a:gd name="T24" fmla="*/ 459 w 671"/>
                  <a:gd name="T25" fmla="*/ 526 h 607"/>
                  <a:gd name="T26" fmla="*/ 382 w 671"/>
                  <a:gd name="T27" fmla="*/ 607 h 607"/>
                  <a:gd name="T28" fmla="*/ 0 w 671"/>
                  <a:gd name="T29" fmla="*/ 607 h 607"/>
                  <a:gd name="T30" fmla="*/ 1 w 671"/>
                  <a:gd name="T31" fmla="*/ 581 h 607"/>
                  <a:gd name="T32" fmla="*/ 81 w 671"/>
                  <a:gd name="T33" fmla="*/ 556 h 607"/>
                  <a:gd name="T34" fmla="*/ 112 w 671"/>
                  <a:gd name="T35" fmla="*/ 439 h 607"/>
                  <a:gd name="T36" fmla="*/ 101 w 671"/>
                  <a:gd name="T37" fmla="*/ 387 h 607"/>
                  <a:gd name="T38" fmla="*/ 106 w 671"/>
                  <a:gd name="T39" fmla="*/ 325 h 607"/>
                  <a:gd name="T40" fmla="*/ 136 w 671"/>
                  <a:gd name="T41" fmla="*/ 274 h 607"/>
                  <a:gd name="T42" fmla="*/ 81 w 671"/>
                  <a:gd name="T43" fmla="*/ 199 h 607"/>
                  <a:gd name="T44" fmla="*/ 116 w 671"/>
                  <a:gd name="T45" fmla="*/ 134 h 607"/>
                  <a:gd name="T46" fmla="*/ 220 w 671"/>
                  <a:gd name="T47" fmla="*/ 86 h 607"/>
                  <a:gd name="T48" fmla="*/ 236 w 671"/>
                  <a:gd name="T49" fmla="*/ 104 h 607"/>
                  <a:gd name="T50" fmla="*/ 260 w 671"/>
                  <a:gd name="T51" fmla="*/ 108 h 607"/>
                  <a:gd name="T52" fmla="*/ 290 w 671"/>
                  <a:gd name="T53" fmla="*/ 67 h 607"/>
                  <a:gd name="T54" fmla="*/ 337 w 671"/>
                  <a:gd name="T55" fmla="*/ 63 h 607"/>
                  <a:gd name="T56" fmla="*/ 385 w 671"/>
                  <a:gd name="T57" fmla="*/ 0 h 6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71" h="607">
                    <a:moveTo>
                      <a:pt x="385" y="0"/>
                    </a:moveTo>
                    <a:lnTo>
                      <a:pt x="442" y="80"/>
                    </a:lnTo>
                    <a:lnTo>
                      <a:pt x="533" y="80"/>
                    </a:lnTo>
                    <a:lnTo>
                      <a:pt x="558" y="101"/>
                    </a:lnTo>
                    <a:lnTo>
                      <a:pt x="572" y="139"/>
                    </a:lnTo>
                    <a:lnTo>
                      <a:pt x="671" y="274"/>
                    </a:lnTo>
                    <a:lnTo>
                      <a:pt x="569" y="328"/>
                    </a:lnTo>
                    <a:lnTo>
                      <a:pt x="572" y="375"/>
                    </a:lnTo>
                    <a:lnTo>
                      <a:pt x="517" y="379"/>
                    </a:lnTo>
                    <a:lnTo>
                      <a:pt x="539" y="506"/>
                    </a:lnTo>
                    <a:lnTo>
                      <a:pt x="526" y="539"/>
                    </a:lnTo>
                    <a:lnTo>
                      <a:pt x="493" y="539"/>
                    </a:lnTo>
                    <a:lnTo>
                      <a:pt x="459" y="526"/>
                    </a:lnTo>
                    <a:lnTo>
                      <a:pt x="382" y="607"/>
                    </a:lnTo>
                    <a:lnTo>
                      <a:pt x="0" y="607"/>
                    </a:lnTo>
                    <a:lnTo>
                      <a:pt x="1" y="581"/>
                    </a:lnTo>
                    <a:lnTo>
                      <a:pt x="81" y="556"/>
                    </a:lnTo>
                    <a:lnTo>
                      <a:pt x="112" y="439"/>
                    </a:lnTo>
                    <a:lnTo>
                      <a:pt x="101" y="387"/>
                    </a:lnTo>
                    <a:lnTo>
                      <a:pt x="106" y="325"/>
                    </a:lnTo>
                    <a:lnTo>
                      <a:pt x="136" y="274"/>
                    </a:lnTo>
                    <a:lnTo>
                      <a:pt x="81" y="199"/>
                    </a:lnTo>
                    <a:lnTo>
                      <a:pt x="116" y="134"/>
                    </a:lnTo>
                    <a:lnTo>
                      <a:pt x="220" y="86"/>
                    </a:lnTo>
                    <a:lnTo>
                      <a:pt x="236" y="104"/>
                    </a:lnTo>
                    <a:lnTo>
                      <a:pt x="260" y="108"/>
                    </a:lnTo>
                    <a:lnTo>
                      <a:pt x="290" y="67"/>
                    </a:lnTo>
                    <a:lnTo>
                      <a:pt x="337" y="63"/>
                    </a:lnTo>
                    <a:lnTo>
                      <a:pt x="385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41692" name="Freeform 28"/>
              <p:cNvSpPr>
                <a:spLocks noChangeAspect="1"/>
              </p:cNvSpPr>
              <p:nvPr/>
            </p:nvSpPr>
            <p:spPr bwMode="auto">
              <a:xfrm>
                <a:off x="3992" y="1028"/>
                <a:ext cx="212" cy="236"/>
              </a:xfrm>
              <a:custGeom>
                <a:avLst/>
                <a:gdLst>
                  <a:gd name="T0" fmla="*/ 418 w 1177"/>
                  <a:gd name="T1" fmla="*/ 33 h 1308"/>
                  <a:gd name="T2" fmla="*/ 482 w 1177"/>
                  <a:gd name="T3" fmla="*/ 32 h 1308"/>
                  <a:gd name="T4" fmla="*/ 525 w 1177"/>
                  <a:gd name="T5" fmla="*/ 0 h 1308"/>
                  <a:gd name="T6" fmla="*/ 587 w 1177"/>
                  <a:gd name="T7" fmla="*/ 11 h 1308"/>
                  <a:gd name="T8" fmla="*/ 652 w 1177"/>
                  <a:gd name="T9" fmla="*/ 99 h 1308"/>
                  <a:gd name="T10" fmla="*/ 735 w 1177"/>
                  <a:gd name="T11" fmla="*/ 117 h 1308"/>
                  <a:gd name="T12" fmla="*/ 751 w 1177"/>
                  <a:gd name="T13" fmla="*/ 150 h 1308"/>
                  <a:gd name="T14" fmla="*/ 810 w 1177"/>
                  <a:gd name="T15" fmla="*/ 172 h 1308"/>
                  <a:gd name="T16" fmla="*/ 878 w 1177"/>
                  <a:gd name="T17" fmla="*/ 157 h 1308"/>
                  <a:gd name="T18" fmla="*/ 931 w 1177"/>
                  <a:gd name="T19" fmla="*/ 208 h 1308"/>
                  <a:gd name="T20" fmla="*/ 974 w 1177"/>
                  <a:gd name="T21" fmla="*/ 228 h 1308"/>
                  <a:gd name="T22" fmla="*/ 1039 w 1177"/>
                  <a:gd name="T23" fmla="*/ 304 h 1308"/>
                  <a:gd name="T24" fmla="*/ 1177 w 1177"/>
                  <a:gd name="T25" fmla="*/ 489 h 1308"/>
                  <a:gd name="T26" fmla="*/ 1128 w 1177"/>
                  <a:gd name="T27" fmla="*/ 551 h 1308"/>
                  <a:gd name="T28" fmla="*/ 1081 w 1177"/>
                  <a:gd name="T29" fmla="*/ 556 h 1308"/>
                  <a:gd name="T30" fmla="*/ 1050 w 1177"/>
                  <a:gd name="T31" fmla="*/ 596 h 1308"/>
                  <a:gd name="T32" fmla="*/ 1029 w 1177"/>
                  <a:gd name="T33" fmla="*/ 593 h 1308"/>
                  <a:gd name="T34" fmla="*/ 1011 w 1177"/>
                  <a:gd name="T35" fmla="*/ 574 h 1308"/>
                  <a:gd name="T36" fmla="*/ 967 w 1177"/>
                  <a:gd name="T37" fmla="*/ 598 h 1308"/>
                  <a:gd name="T38" fmla="*/ 908 w 1177"/>
                  <a:gd name="T39" fmla="*/ 621 h 1308"/>
                  <a:gd name="T40" fmla="*/ 872 w 1177"/>
                  <a:gd name="T41" fmla="*/ 687 h 1308"/>
                  <a:gd name="T42" fmla="*/ 926 w 1177"/>
                  <a:gd name="T43" fmla="*/ 761 h 1308"/>
                  <a:gd name="T44" fmla="*/ 897 w 1177"/>
                  <a:gd name="T45" fmla="*/ 813 h 1308"/>
                  <a:gd name="T46" fmla="*/ 892 w 1177"/>
                  <a:gd name="T47" fmla="*/ 872 h 1308"/>
                  <a:gd name="T48" fmla="*/ 903 w 1177"/>
                  <a:gd name="T49" fmla="*/ 926 h 1308"/>
                  <a:gd name="T50" fmla="*/ 871 w 1177"/>
                  <a:gd name="T51" fmla="*/ 1044 h 1308"/>
                  <a:gd name="T52" fmla="*/ 792 w 1177"/>
                  <a:gd name="T53" fmla="*/ 1069 h 1308"/>
                  <a:gd name="T54" fmla="*/ 790 w 1177"/>
                  <a:gd name="T55" fmla="*/ 1120 h 1308"/>
                  <a:gd name="T56" fmla="*/ 750 w 1177"/>
                  <a:gd name="T57" fmla="*/ 1162 h 1308"/>
                  <a:gd name="T58" fmla="*/ 708 w 1177"/>
                  <a:gd name="T59" fmla="*/ 1161 h 1308"/>
                  <a:gd name="T60" fmla="*/ 704 w 1177"/>
                  <a:gd name="T61" fmla="*/ 1308 h 1308"/>
                  <a:gd name="T62" fmla="*/ 488 w 1177"/>
                  <a:gd name="T63" fmla="*/ 1306 h 1308"/>
                  <a:gd name="T64" fmla="*/ 534 w 1177"/>
                  <a:gd name="T65" fmla="*/ 1229 h 1308"/>
                  <a:gd name="T66" fmla="*/ 627 w 1177"/>
                  <a:gd name="T67" fmla="*/ 1124 h 1308"/>
                  <a:gd name="T68" fmla="*/ 628 w 1177"/>
                  <a:gd name="T69" fmla="*/ 1055 h 1308"/>
                  <a:gd name="T70" fmla="*/ 330 w 1177"/>
                  <a:gd name="T71" fmla="*/ 845 h 1308"/>
                  <a:gd name="T72" fmla="*/ 319 w 1177"/>
                  <a:gd name="T73" fmla="*/ 815 h 1308"/>
                  <a:gd name="T74" fmla="*/ 206 w 1177"/>
                  <a:gd name="T75" fmla="*/ 738 h 1308"/>
                  <a:gd name="T76" fmla="*/ 183 w 1177"/>
                  <a:gd name="T77" fmla="*/ 739 h 1308"/>
                  <a:gd name="T78" fmla="*/ 147 w 1177"/>
                  <a:gd name="T79" fmla="*/ 733 h 1308"/>
                  <a:gd name="T80" fmla="*/ 94 w 1177"/>
                  <a:gd name="T81" fmla="*/ 648 h 1308"/>
                  <a:gd name="T82" fmla="*/ 92 w 1177"/>
                  <a:gd name="T83" fmla="*/ 607 h 1308"/>
                  <a:gd name="T84" fmla="*/ 63 w 1177"/>
                  <a:gd name="T85" fmla="*/ 585 h 1308"/>
                  <a:gd name="T86" fmla="*/ 59 w 1177"/>
                  <a:gd name="T87" fmla="*/ 485 h 1308"/>
                  <a:gd name="T88" fmla="*/ 27 w 1177"/>
                  <a:gd name="T89" fmla="*/ 471 h 1308"/>
                  <a:gd name="T90" fmla="*/ 50 w 1177"/>
                  <a:gd name="T91" fmla="*/ 411 h 1308"/>
                  <a:gd name="T92" fmla="*/ 0 w 1177"/>
                  <a:gd name="T93" fmla="*/ 348 h 1308"/>
                  <a:gd name="T94" fmla="*/ 10 w 1177"/>
                  <a:gd name="T95" fmla="*/ 283 h 1308"/>
                  <a:gd name="T96" fmla="*/ 54 w 1177"/>
                  <a:gd name="T97" fmla="*/ 228 h 1308"/>
                  <a:gd name="T98" fmla="*/ 36 w 1177"/>
                  <a:gd name="T99" fmla="*/ 103 h 1308"/>
                  <a:gd name="T100" fmla="*/ 161 w 1177"/>
                  <a:gd name="T101" fmla="*/ 86 h 1308"/>
                  <a:gd name="T102" fmla="*/ 197 w 1177"/>
                  <a:gd name="T103" fmla="*/ 124 h 1308"/>
                  <a:gd name="T104" fmla="*/ 367 w 1177"/>
                  <a:gd name="T105" fmla="*/ 103 h 1308"/>
                  <a:gd name="T106" fmla="*/ 382 w 1177"/>
                  <a:gd name="T107" fmla="*/ 57 h 1308"/>
                  <a:gd name="T108" fmla="*/ 418 w 1177"/>
                  <a:gd name="T109" fmla="*/ 33 h 1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77" h="1308">
                    <a:moveTo>
                      <a:pt x="418" y="33"/>
                    </a:moveTo>
                    <a:lnTo>
                      <a:pt x="482" y="32"/>
                    </a:lnTo>
                    <a:lnTo>
                      <a:pt x="525" y="0"/>
                    </a:lnTo>
                    <a:lnTo>
                      <a:pt x="587" y="11"/>
                    </a:lnTo>
                    <a:lnTo>
                      <a:pt x="652" y="99"/>
                    </a:lnTo>
                    <a:lnTo>
                      <a:pt x="735" y="117"/>
                    </a:lnTo>
                    <a:lnTo>
                      <a:pt x="751" y="150"/>
                    </a:lnTo>
                    <a:lnTo>
                      <a:pt x="810" y="172"/>
                    </a:lnTo>
                    <a:lnTo>
                      <a:pt x="878" y="157"/>
                    </a:lnTo>
                    <a:lnTo>
                      <a:pt x="931" y="208"/>
                    </a:lnTo>
                    <a:lnTo>
                      <a:pt x="974" y="228"/>
                    </a:lnTo>
                    <a:lnTo>
                      <a:pt x="1039" y="304"/>
                    </a:lnTo>
                    <a:lnTo>
                      <a:pt x="1177" y="489"/>
                    </a:lnTo>
                    <a:lnTo>
                      <a:pt x="1128" y="551"/>
                    </a:lnTo>
                    <a:lnTo>
                      <a:pt x="1081" y="556"/>
                    </a:lnTo>
                    <a:lnTo>
                      <a:pt x="1050" y="596"/>
                    </a:lnTo>
                    <a:lnTo>
                      <a:pt x="1029" y="593"/>
                    </a:lnTo>
                    <a:lnTo>
                      <a:pt x="1011" y="574"/>
                    </a:lnTo>
                    <a:lnTo>
                      <a:pt x="967" y="598"/>
                    </a:lnTo>
                    <a:lnTo>
                      <a:pt x="908" y="621"/>
                    </a:lnTo>
                    <a:lnTo>
                      <a:pt x="872" y="687"/>
                    </a:lnTo>
                    <a:lnTo>
                      <a:pt x="926" y="761"/>
                    </a:lnTo>
                    <a:lnTo>
                      <a:pt x="897" y="813"/>
                    </a:lnTo>
                    <a:lnTo>
                      <a:pt x="892" y="872"/>
                    </a:lnTo>
                    <a:lnTo>
                      <a:pt x="903" y="926"/>
                    </a:lnTo>
                    <a:lnTo>
                      <a:pt x="871" y="1044"/>
                    </a:lnTo>
                    <a:lnTo>
                      <a:pt x="792" y="1069"/>
                    </a:lnTo>
                    <a:lnTo>
                      <a:pt x="790" y="1120"/>
                    </a:lnTo>
                    <a:lnTo>
                      <a:pt x="750" y="1162"/>
                    </a:lnTo>
                    <a:lnTo>
                      <a:pt x="708" y="1161"/>
                    </a:lnTo>
                    <a:lnTo>
                      <a:pt x="704" y="1308"/>
                    </a:lnTo>
                    <a:lnTo>
                      <a:pt x="488" y="1306"/>
                    </a:lnTo>
                    <a:lnTo>
                      <a:pt x="534" y="1229"/>
                    </a:lnTo>
                    <a:lnTo>
                      <a:pt x="627" y="1124"/>
                    </a:lnTo>
                    <a:lnTo>
                      <a:pt x="628" y="1055"/>
                    </a:lnTo>
                    <a:lnTo>
                      <a:pt x="330" y="845"/>
                    </a:lnTo>
                    <a:lnTo>
                      <a:pt x="319" y="815"/>
                    </a:lnTo>
                    <a:lnTo>
                      <a:pt x="206" y="738"/>
                    </a:lnTo>
                    <a:lnTo>
                      <a:pt x="183" y="739"/>
                    </a:lnTo>
                    <a:lnTo>
                      <a:pt x="147" y="733"/>
                    </a:lnTo>
                    <a:lnTo>
                      <a:pt x="94" y="648"/>
                    </a:lnTo>
                    <a:lnTo>
                      <a:pt x="92" y="607"/>
                    </a:lnTo>
                    <a:lnTo>
                      <a:pt x="63" y="585"/>
                    </a:lnTo>
                    <a:lnTo>
                      <a:pt x="59" y="485"/>
                    </a:lnTo>
                    <a:lnTo>
                      <a:pt x="27" y="471"/>
                    </a:lnTo>
                    <a:lnTo>
                      <a:pt x="50" y="411"/>
                    </a:lnTo>
                    <a:lnTo>
                      <a:pt x="0" y="348"/>
                    </a:lnTo>
                    <a:lnTo>
                      <a:pt x="10" y="283"/>
                    </a:lnTo>
                    <a:lnTo>
                      <a:pt x="54" y="228"/>
                    </a:lnTo>
                    <a:lnTo>
                      <a:pt x="36" y="103"/>
                    </a:lnTo>
                    <a:lnTo>
                      <a:pt x="161" y="86"/>
                    </a:lnTo>
                    <a:lnTo>
                      <a:pt x="197" y="124"/>
                    </a:lnTo>
                    <a:lnTo>
                      <a:pt x="367" y="103"/>
                    </a:lnTo>
                    <a:lnTo>
                      <a:pt x="382" y="57"/>
                    </a:lnTo>
                    <a:lnTo>
                      <a:pt x="418" y="3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41693" name="Freeform 29"/>
              <p:cNvSpPr>
                <a:spLocks noChangeAspect="1"/>
              </p:cNvSpPr>
              <p:nvPr/>
            </p:nvSpPr>
            <p:spPr bwMode="auto">
              <a:xfrm>
                <a:off x="4303" y="1246"/>
                <a:ext cx="246" cy="258"/>
              </a:xfrm>
              <a:custGeom>
                <a:avLst/>
                <a:gdLst>
                  <a:gd name="T0" fmla="*/ 622 w 1362"/>
                  <a:gd name="T1" fmla="*/ 0 h 1427"/>
                  <a:gd name="T2" fmla="*/ 787 w 1362"/>
                  <a:gd name="T3" fmla="*/ 211 h 1427"/>
                  <a:gd name="T4" fmla="*/ 990 w 1362"/>
                  <a:gd name="T5" fmla="*/ 302 h 1427"/>
                  <a:gd name="T6" fmla="*/ 1020 w 1362"/>
                  <a:gd name="T7" fmla="*/ 353 h 1427"/>
                  <a:gd name="T8" fmla="*/ 1172 w 1362"/>
                  <a:gd name="T9" fmla="*/ 454 h 1427"/>
                  <a:gd name="T10" fmla="*/ 1325 w 1362"/>
                  <a:gd name="T11" fmla="*/ 453 h 1427"/>
                  <a:gd name="T12" fmla="*/ 1362 w 1362"/>
                  <a:gd name="T13" fmla="*/ 471 h 1427"/>
                  <a:gd name="T14" fmla="*/ 1332 w 1362"/>
                  <a:gd name="T15" fmla="*/ 505 h 1427"/>
                  <a:gd name="T16" fmla="*/ 1257 w 1362"/>
                  <a:gd name="T17" fmla="*/ 506 h 1427"/>
                  <a:gd name="T18" fmla="*/ 1261 w 1362"/>
                  <a:gd name="T19" fmla="*/ 554 h 1427"/>
                  <a:gd name="T20" fmla="*/ 1314 w 1362"/>
                  <a:gd name="T21" fmla="*/ 604 h 1427"/>
                  <a:gd name="T22" fmla="*/ 1310 w 1362"/>
                  <a:gd name="T23" fmla="*/ 645 h 1427"/>
                  <a:gd name="T24" fmla="*/ 1203 w 1362"/>
                  <a:gd name="T25" fmla="*/ 818 h 1427"/>
                  <a:gd name="T26" fmla="*/ 1174 w 1362"/>
                  <a:gd name="T27" fmla="*/ 833 h 1427"/>
                  <a:gd name="T28" fmla="*/ 1180 w 1362"/>
                  <a:gd name="T29" fmla="*/ 918 h 1427"/>
                  <a:gd name="T30" fmla="*/ 1113 w 1362"/>
                  <a:gd name="T31" fmla="*/ 943 h 1427"/>
                  <a:gd name="T32" fmla="*/ 1113 w 1362"/>
                  <a:gd name="T33" fmla="*/ 958 h 1427"/>
                  <a:gd name="T34" fmla="*/ 1043 w 1362"/>
                  <a:gd name="T35" fmla="*/ 954 h 1427"/>
                  <a:gd name="T36" fmla="*/ 1034 w 1362"/>
                  <a:gd name="T37" fmla="*/ 986 h 1427"/>
                  <a:gd name="T38" fmla="*/ 971 w 1362"/>
                  <a:gd name="T39" fmla="*/ 1054 h 1427"/>
                  <a:gd name="T40" fmla="*/ 943 w 1362"/>
                  <a:gd name="T41" fmla="*/ 1059 h 1427"/>
                  <a:gd name="T42" fmla="*/ 860 w 1362"/>
                  <a:gd name="T43" fmla="*/ 1233 h 1427"/>
                  <a:gd name="T44" fmla="*/ 808 w 1362"/>
                  <a:gd name="T45" fmla="*/ 1226 h 1427"/>
                  <a:gd name="T46" fmla="*/ 712 w 1362"/>
                  <a:gd name="T47" fmla="*/ 1336 h 1427"/>
                  <a:gd name="T48" fmla="*/ 663 w 1362"/>
                  <a:gd name="T49" fmla="*/ 1346 h 1427"/>
                  <a:gd name="T50" fmla="*/ 649 w 1362"/>
                  <a:gd name="T51" fmla="*/ 1328 h 1427"/>
                  <a:gd name="T52" fmla="*/ 607 w 1362"/>
                  <a:gd name="T53" fmla="*/ 1339 h 1427"/>
                  <a:gd name="T54" fmla="*/ 511 w 1362"/>
                  <a:gd name="T55" fmla="*/ 1427 h 1427"/>
                  <a:gd name="T56" fmla="*/ 412 w 1362"/>
                  <a:gd name="T57" fmla="*/ 1354 h 1427"/>
                  <a:gd name="T58" fmla="*/ 187 w 1362"/>
                  <a:gd name="T59" fmla="*/ 1277 h 1427"/>
                  <a:gd name="T60" fmla="*/ 125 w 1362"/>
                  <a:gd name="T61" fmla="*/ 1210 h 1427"/>
                  <a:gd name="T62" fmla="*/ 135 w 1362"/>
                  <a:gd name="T63" fmla="*/ 1178 h 1427"/>
                  <a:gd name="T64" fmla="*/ 113 w 1362"/>
                  <a:gd name="T65" fmla="*/ 1134 h 1427"/>
                  <a:gd name="T66" fmla="*/ 83 w 1362"/>
                  <a:gd name="T67" fmla="*/ 1127 h 1427"/>
                  <a:gd name="T68" fmla="*/ 66 w 1362"/>
                  <a:gd name="T69" fmla="*/ 1104 h 1427"/>
                  <a:gd name="T70" fmla="*/ 66 w 1362"/>
                  <a:gd name="T71" fmla="*/ 1063 h 1427"/>
                  <a:gd name="T72" fmla="*/ 0 w 1362"/>
                  <a:gd name="T73" fmla="*/ 945 h 1427"/>
                  <a:gd name="T74" fmla="*/ 74 w 1362"/>
                  <a:gd name="T75" fmla="*/ 857 h 1427"/>
                  <a:gd name="T76" fmla="*/ 69 w 1362"/>
                  <a:gd name="T77" fmla="*/ 752 h 1427"/>
                  <a:gd name="T78" fmla="*/ 133 w 1362"/>
                  <a:gd name="T79" fmla="*/ 728 h 1427"/>
                  <a:gd name="T80" fmla="*/ 151 w 1362"/>
                  <a:gd name="T81" fmla="*/ 590 h 1427"/>
                  <a:gd name="T82" fmla="*/ 125 w 1362"/>
                  <a:gd name="T83" fmla="*/ 535 h 1427"/>
                  <a:gd name="T84" fmla="*/ 203 w 1362"/>
                  <a:gd name="T85" fmla="*/ 439 h 1427"/>
                  <a:gd name="T86" fmla="*/ 250 w 1362"/>
                  <a:gd name="T87" fmla="*/ 439 h 1427"/>
                  <a:gd name="T88" fmla="*/ 271 w 1362"/>
                  <a:gd name="T89" fmla="*/ 406 h 1427"/>
                  <a:gd name="T90" fmla="*/ 353 w 1362"/>
                  <a:gd name="T91" fmla="*/ 439 h 1427"/>
                  <a:gd name="T92" fmla="*/ 393 w 1362"/>
                  <a:gd name="T93" fmla="*/ 439 h 1427"/>
                  <a:gd name="T94" fmla="*/ 540 w 1362"/>
                  <a:gd name="T95" fmla="*/ 127 h 1427"/>
                  <a:gd name="T96" fmla="*/ 622 w 1362"/>
                  <a:gd name="T97" fmla="*/ 0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362" h="1427">
                    <a:moveTo>
                      <a:pt x="622" y="0"/>
                    </a:moveTo>
                    <a:lnTo>
                      <a:pt x="787" y="211"/>
                    </a:lnTo>
                    <a:lnTo>
                      <a:pt x="990" y="302"/>
                    </a:lnTo>
                    <a:lnTo>
                      <a:pt x="1020" y="353"/>
                    </a:lnTo>
                    <a:lnTo>
                      <a:pt x="1172" y="454"/>
                    </a:lnTo>
                    <a:lnTo>
                      <a:pt x="1325" y="453"/>
                    </a:lnTo>
                    <a:lnTo>
                      <a:pt x="1362" y="471"/>
                    </a:lnTo>
                    <a:lnTo>
                      <a:pt x="1332" y="505"/>
                    </a:lnTo>
                    <a:lnTo>
                      <a:pt x="1257" y="506"/>
                    </a:lnTo>
                    <a:lnTo>
                      <a:pt x="1261" y="554"/>
                    </a:lnTo>
                    <a:lnTo>
                      <a:pt x="1314" y="604"/>
                    </a:lnTo>
                    <a:lnTo>
                      <a:pt x="1310" y="645"/>
                    </a:lnTo>
                    <a:lnTo>
                      <a:pt x="1203" y="818"/>
                    </a:lnTo>
                    <a:lnTo>
                      <a:pt x="1174" y="833"/>
                    </a:lnTo>
                    <a:lnTo>
                      <a:pt x="1180" y="918"/>
                    </a:lnTo>
                    <a:lnTo>
                      <a:pt x="1113" y="943"/>
                    </a:lnTo>
                    <a:lnTo>
                      <a:pt x="1113" y="958"/>
                    </a:lnTo>
                    <a:lnTo>
                      <a:pt x="1043" y="954"/>
                    </a:lnTo>
                    <a:lnTo>
                      <a:pt x="1034" y="986"/>
                    </a:lnTo>
                    <a:lnTo>
                      <a:pt x="971" y="1054"/>
                    </a:lnTo>
                    <a:lnTo>
                      <a:pt x="943" y="1059"/>
                    </a:lnTo>
                    <a:lnTo>
                      <a:pt x="860" y="1233"/>
                    </a:lnTo>
                    <a:lnTo>
                      <a:pt x="808" y="1226"/>
                    </a:lnTo>
                    <a:lnTo>
                      <a:pt x="712" y="1336"/>
                    </a:lnTo>
                    <a:lnTo>
                      <a:pt x="663" y="1346"/>
                    </a:lnTo>
                    <a:lnTo>
                      <a:pt x="649" y="1328"/>
                    </a:lnTo>
                    <a:lnTo>
                      <a:pt x="607" y="1339"/>
                    </a:lnTo>
                    <a:lnTo>
                      <a:pt x="511" y="1427"/>
                    </a:lnTo>
                    <a:lnTo>
                      <a:pt x="412" y="1354"/>
                    </a:lnTo>
                    <a:lnTo>
                      <a:pt x="187" y="1277"/>
                    </a:lnTo>
                    <a:lnTo>
                      <a:pt x="125" y="1210"/>
                    </a:lnTo>
                    <a:lnTo>
                      <a:pt x="135" y="1178"/>
                    </a:lnTo>
                    <a:lnTo>
                      <a:pt x="113" y="1134"/>
                    </a:lnTo>
                    <a:lnTo>
                      <a:pt x="83" y="1127"/>
                    </a:lnTo>
                    <a:lnTo>
                      <a:pt x="66" y="1104"/>
                    </a:lnTo>
                    <a:lnTo>
                      <a:pt x="66" y="1063"/>
                    </a:lnTo>
                    <a:lnTo>
                      <a:pt x="0" y="945"/>
                    </a:lnTo>
                    <a:lnTo>
                      <a:pt x="74" y="857"/>
                    </a:lnTo>
                    <a:lnTo>
                      <a:pt x="69" y="752"/>
                    </a:lnTo>
                    <a:lnTo>
                      <a:pt x="133" y="728"/>
                    </a:lnTo>
                    <a:lnTo>
                      <a:pt x="151" y="590"/>
                    </a:lnTo>
                    <a:lnTo>
                      <a:pt x="125" y="535"/>
                    </a:lnTo>
                    <a:lnTo>
                      <a:pt x="203" y="439"/>
                    </a:lnTo>
                    <a:lnTo>
                      <a:pt x="250" y="439"/>
                    </a:lnTo>
                    <a:lnTo>
                      <a:pt x="271" y="406"/>
                    </a:lnTo>
                    <a:lnTo>
                      <a:pt x="353" y="439"/>
                    </a:lnTo>
                    <a:lnTo>
                      <a:pt x="393" y="439"/>
                    </a:lnTo>
                    <a:lnTo>
                      <a:pt x="540" y="127"/>
                    </a:lnTo>
                    <a:lnTo>
                      <a:pt x="622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41694" name="Freeform 30"/>
              <p:cNvSpPr>
                <a:spLocks noChangeAspect="1"/>
              </p:cNvSpPr>
              <p:nvPr/>
            </p:nvSpPr>
            <p:spPr bwMode="auto">
              <a:xfrm>
                <a:off x="4119" y="1200"/>
                <a:ext cx="296" cy="143"/>
              </a:xfrm>
              <a:custGeom>
                <a:avLst/>
                <a:gdLst>
                  <a:gd name="T0" fmla="*/ 1238 w 1642"/>
                  <a:gd name="T1" fmla="*/ 0 h 794"/>
                  <a:gd name="T2" fmla="*/ 1330 w 1642"/>
                  <a:gd name="T3" fmla="*/ 140 h 794"/>
                  <a:gd name="T4" fmla="*/ 1406 w 1642"/>
                  <a:gd name="T5" fmla="*/ 147 h 794"/>
                  <a:gd name="T6" fmla="*/ 1500 w 1642"/>
                  <a:gd name="T7" fmla="*/ 243 h 794"/>
                  <a:gd name="T8" fmla="*/ 1642 w 1642"/>
                  <a:gd name="T9" fmla="*/ 257 h 794"/>
                  <a:gd name="T10" fmla="*/ 1561 w 1642"/>
                  <a:gd name="T11" fmla="*/ 382 h 794"/>
                  <a:gd name="T12" fmla="*/ 1410 w 1642"/>
                  <a:gd name="T13" fmla="*/ 698 h 794"/>
                  <a:gd name="T14" fmla="*/ 1376 w 1642"/>
                  <a:gd name="T15" fmla="*/ 698 h 794"/>
                  <a:gd name="T16" fmla="*/ 1292 w 1642"/>
                  <a:gd name="T17" fmla="*/ 664 h 794"/>
                  <a:gd name="T18" fmla="*/ 1270 w 1642"/>
                  <a:gd name="T19" fmla="*/ 696 h 794"/>
                  <a:gd name="T20" fmla="*/ 1223 w 1642"/>
                  <a:gd name="T21" fmla="*/ 698 h 794"/>
                  <a:gd name="T22" fmla="*/ 1145 w 1642"/>
                  <a:gd name="T23" fmla="*/ 794 h 794"/>
                  <a:gd name="T24" fmla="*/ 1064 w 1642"/>
                  <a:gd name="T25" fmla="*/ 734 h 794"/>
                  <a:gd name="T26" fmla="*/ 1021 w 1642"/>
                  <a:gd name="T27" fmla="*/ 713 h 794"/>
                  <a:gd name="T28" fmla="*/ 724 w 1642"/>
                  <a:gd name="T29" fmla="*/ 744 h 794"/>
                  <a:gd name="T30" fmla="*/ 600 w 1642"/>
                  <a:gd name="T31" fmla="*/ 748 h 794"/>
                  <a:gd name="T32" fmla="*/ 597 w 1642"/>
                  <a:gd name="T33" fmla="*/ 762 h 794"/>
                  <a:gd name="T34" fmla="*/ 514 w 1642"/>
                  <a:gd name="T35" fmla="*/ 768 h 794"/>
                  <a:gd name="T36" fmla="*/ 500 w 1642"/>
                  <a:gd name="T37" fmla="*/ 747 h 794"/>
                  <a:gd name="T38" fmla="*/ 306 w 1642"/>
                  <a:gd name="T39" fmla="*/ 728 h 794"/>
                  <a:gd name="T40" fmla="*/ 267 w 1642"/>
                  <a:gd name="T41" fmla="*/ 625 h 794"/>
                  <a:gd name="T42" fmla="*/ 299 w 1642"/>
                  <a:gd name="T43" fmla="*/ 496 h 794"/>
                  <a:gd name="T44" fmla="*/ 303 w 1642"/>
                  <a:gd name="T45" fmla="*/ 471 h 794"/>
                  <a:gd name="T46" fmla="*/ 224 w 1642"/>
                  <a:gd name="T47" fmla="*/ 387 h 794"/>
                  <a:gd name="T48" fmla="*/ 0 w 1642"/>
                  <a:gd name="T49" fmla="*/ 356 h 794"/>
                  <a:gd name="T50" fmla="*/ 4 w 1642"/>
                  <a:gd name="T51" fmla="*/ 210 h 794"/>
                  <a:gd name="T52" fmla="*/ 46 w 1642"/>
                  <a:gd name="T53" fmla="*/ 210 h 794"/>
                  <a:gd name="T54" fmla="*/ 86 w 1642"/>
                  <a:gd name="T55" fmla="*/ 169 h 794"/>
                  <a:gd name="T56" fmla="*/ 87 w 1642"/>
                  <a:gd name="T57" fmla="*/ 143 h 794"/>
                  <a:gd name="T58" fmla="*/ 689 w 1642"/>
                  <a:gd name="T59" fmla="*/ 145 h 794"/>
                  <a:gd name="T60" fmla="*/ 985 w 1642"/>
                  <a:gd name="T61" fmla="*/ 148 h 794"/>
                  <a:gd name="T62" fmla="*/ 1102 w 1642"/>
                  <a:gd name="T63" fmla="*/ 248 h 794"/>
                  <a:gd name="T64" fmla="*/ 1142 w 1642"/>
                  <a:gd name="T65" fmla="*/ 222 h 794"/>
                  <a:gd name="T66" fmla="*/ 1121 w 1642"/>
                  <a:gd name="T67" fmla="*/ 154 h 794"/>
                  <a:gd name="T68" fmla="*/ 1186 w 1642"/>
                  <a:gd name="T69" fmla="*/ 110 h 794"/>
                  <a:gd name="T70" fmla="*/ 1238 w 1642"/>
                  <a:gd name="T71" fmla="*/ 0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42" h="794">
                    <a:moveTo>
                      <a:pt x="1238" y="0"/>
                    </a:moveTo>
                    <a:lnTo>
                      <a:pt x="1330" y="140"/>
                    </a:lnTo>
                    <a:lnTo>
                      <a:pt x="1406" y="147"/>
                    </a:lnTo>
                    <a:lnTo>
                      <a:pt x="1500" y="243"/>
                    </a:lnTo>
                    <a:lnTo>
                      <a:pt x="1642" y="257"/>
                    </a:lnTo>
                    <a:lnTo>
                      <a:pt x="1561" y="382"/>
                    </a:lnTo>
                    <a:lnTo>
                      <a:pt x="1410" y="698"/>
                    </a:lnTo>
                    <a:lnTo>
                      <a:pt x="1376" y="698"/>
                    </a:lnTo>
                    <a:lnTo>
                      <a:pt x="1292" y="664"/>
                    </a:lnTo>
                    <a:lnTo>
                      <a:pt x="1270" y="696"/>
                    </a:lnTo>
                    <a:lnTo>
                      <a:pt x="1223" y="698"/>
                    </a:lnTo>
                    <a:lnTo>
                      <a:pt x="1145" y="794"/>
                    </a:lnTo>
                    <a:lnTo>
                      <a:pt x="1064" y="734"/>
                    </a:lnTo>
                    <a:lnTo>
                      <a:pt x="1021" y="713"/>
                    </a:lnTo>
                    <a:lnTo>
                      <a:pt x="724" y="744"/>
                    </a:lnTo>
                    <a:lnTo>
                      <a:pt x="600" y="748"/>
                    </a:lnTo>
                    <a:lnTo>
                      <a:pt x="597" y="762"/>
                    </a:lnTo>
                    <a:lnTo>
                      <a:pt x="514" y="768"/>
                    </a:lnTo>
                    <a:lnTo>
                      <a:pt x="500" y="747"/>
                    </a:lnTo>
                    <a:lnTo>
                      <a:pt x="306" y="728"/>
                    </a:lnTo>
                    <a:lnTo>
                      <a:pt x="267" y="625"/>
                    </a:lnTo>
                    <a:lnTo>
                      <a:pt x="299" y="496"/>
                    </a:lnTo>
                    <a:lnTo>
                      <a:pt x="303" y="471"/>
                    </a:lnTo>
                    <a:lnTo>
                      <a:pt x="224" y="387"/>
                    </a:lnTo>
                    <a:lnTo>
                      <a:pt x="0" y="356"/>
                    </a:lnTo>
                    <a:lnTo>
                      <a:pt x="4" y="210"/>
                    </a:lnTo>
                    <a:lnTo>
                      <a:pt x="46" y="210"/>
                    </a:lnTo>
                    <a:lnTo>
                      <a:pt x="86" y="169"/>
                    </a:lnTo>
                    <a:lnTo>
                      <a:pt x="87" y="143"/>
                    </a:lnTo>
                    <a:lnTo>
                      <a:pt x="689" y="145"/>
                    </a:lnTo>
                    <a:lnTo>
                      <a:pt x="985" y="148"/>
                    </a:lnTo>
                    <a:lnTo>
                      <a:pt x="1102" y="248"/>
                    </a:lnTo>
                    <a:lnTo>
                      <a:pt x="1142" y="222"/>
                    </a:lnTo>
                    <a:lnTo>
                      <a:pt x="1121" y="154"/>
                    </a:lnTo>
                    <a:lnTo>
                      <a:pt x="1186" y="110"/>
                    </a:lnTo>
                    <a:lnTo>
                      <a:pt x="1238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41695" name="Freeform 31"/>
              <p:cNvSpPr>
                <a:spLocks noChangeAspect="1"/>
              </p:cNvSpPr>
              <p:nvPr/>
            </p:nvSpPr>
            <p:spPr bwMode="auto">
              <a:xfrm>
                <a:off x="4045" y="1328"/>
                <a:ext cx="292" cy="217"/>
              </a:xfrm>
              <a:custGeom>
                <a:avLst/>
                <a:gdLst>
                  <a:gd name="T0" fmla="*/ 718 w 1620"/>
                  <a:gd name="T1" fmla="*/ 14 h 1199"/>
                  <a:gd name="T2" fmla="*/ 911 w 1620"/>
                  <a:gd name="T3" fmla="*/ 37 h 1199"/>
                  <a:gd name="T4" fmla="*/ 927 w 1620"/>
                  <a:gd name="T5" fmla="*/ 59 h 1199"/>
                  <a:gd name="T6" fmla="*/ 1008 w 1620"/>
                  <a:gd name="T7" fmla="*/ 53 h 1199"/>
                  <a:gd name="T8" fmla="*/ 1011 w 1620"/>
                  <a:gd name="T9" fmla="*/ 37 h 1199"/>
                  <a:gd name="T10" fmla="*/ 1145 w 1620"/>
                  <a:gd name="T11" fmla="*/ 29 h 1199"/>
                  <a:gd name="T12" fmla="*/ 1428 w 1620"/>
                  <a:gd name="T13" fmla="*/ 0 h 1199"/>
                  <a:gd name="T14" fmla="*/ 1473 w 1620"/>
                  <a:gd name="T15" fmla="*/ 23 h 1199"/>
                  <a:gd name="T16" fmla="*/ 1555 w 1620"/>
                  <a:gd name="T17" fmla="*/ 82 h 1199"/>
                  <a:gd name="T18" fmla="*/ 1585 w 1620"/>
                  <a:gd name="T19" fmla="*/ 137 h 1199"/>
                  <a:gd name="T20" fmla="*/ 1565 w 1620"/>
                  <a:gd name="T21" fmla="*/ 272 h 1199"/>
                  <a:gd name="T22" fmla="*/ 1501 w 1620"/>
                  <a:gd name="T23" fmla="*/ 297 h 1199"/>
                  <a:gd name="T24" fmla="*/ 1505 w 1620"/>
                  <a:gd name="T25" fmla="*/ 403 h 1199"/>
                  <a:gd name="T26" fmla="*/ 1432 w 1620"/>
                  <a:gd name="T27" fmla="*/ 493 h 1199"/>
                  <a:gd name="T28" fmla="*/ 1497 w 1620"/>
                  <a:gd name="T29" fmla="*/ 604 h 1199"/>
                  <a:gd name="T30" fmla="*/ 1499 w 1620"/>
                  <a:gd name="T31" fmla="*/ 653 h 1199"/>
                  <a:gd name="T32" fmla="*/ 1517 w 1620"/>
                  <a:gd name="T33" fmla="*/ 679 h 1199"/>
                  <a:gd name="T34" fmla="*/ 1541 w 1620"/>
                  <a:gd name="T35" fmla="*/ 679 h 1199"/>
                  <a:gd name="T36" fmla="*/ 1567 w 1620"/>
                  <a:gd name="T37" fmla="*/ 723 h 1199"/>
                  <a:gd name="T38" fmla="*/ 1559 w 1620"/>
                  <a:gd name="T39" fmla="*/ 755 h 1199"/>
                  <a:gd name="T40" fmla="*/ 1620 w 1620"/>
                  <a:gd name="T41" fmla="*/ 823 h 1199"/>
                  <a:gd name="T42" fmla="*/ 1442 w 1620"/>
                  <a:gd name="T43" fmla="*/ 964 h 1199"/>
                  <a:gd name="T44" fmla="*/ 1334 w 1620"/>
                  <a:gd name="T45" fmla="*/ 1199 h 1199"/>
                  <a:gd name="T46" fmla="*/ 976 w 1620"/>
                  <a:gd name="T47" fmla="*/ 1176 h 1199"/>
                  <a:gd name="T48" fmla="*/ 752 w 1620"/>
                  <a:gd name="T49" fmla="*/ 1142 h 1199"/>
                  <a:gd name="T50" fmla="*/ 788 w 1620"/>
                  <a:gd name="T51" fmla="*/ 1060 h 1199"/>
                  <a:gd name="T52" fmla="*/ 786 w 1620"/>
                  <a:gd name="T53" fmla="*/ 1029 h 1199"/>
                  <a:gd name="T54" fmla="*/ 814 w 1620"/>
                  <a:gd name="T55" fmla="*/ 995 h 1199"/>
                  <a:gd name="T56" fmla="*/ 796 w 1620"/>
                  <a:gd name="T57" fmla="*/ 968 h 1199"/>
                  <a:gd name="T58" fmla="*/ 824 w 1620"/>
                  <a:gd name="T59" fmla="*/ 937 h 1199"/>
                  <a:gd name="T60" fmla="*/ 784 w 1620"/>
                  <a:gd name="T61" fmla="*/ 902 h 1199"/>
                  <a:gd name="T62" fmla="*/ 812 w 1620"/>
                  <a:gd name="T63" fmla="*/ 839 h 1199"/>
                  <a:gd name="T64" fmla="*/ 802 w 1620"/>
                  <a:gd name="T65" fmla="*/ 782 h 1199"/>
                  <a:gd name="T66" fmla="*/ 722 w 1620"/>
                  <a:gd name="T67" fmla="*/ 685 h 1199"/>
                  <a:gd name="T68" fmla="*/ 724 w 1620"/>
                  <a:gd name="T69" fmla="*/ 659 h 1199"/>
                  <a:gd name="T70" fmla="*/ 752 w 1620"/>
                  <a:gd name="T71" fmla="*/ 616 h 1199"/>
                  <a:gd name="T72" fmla="*/ 702 w 1620"/>
                  <a:gd name="T73" fmla="*/ 576 h 1199"/>
                  <a:gd name="T74" fmla="*/ 522 w 1620"/>
                  <a:gd name="T75" fmla="*/ 739 h 1199"/>
                  <a:gd name="T76" fmla="*/ 438 w 1620"/>
                  <a:gd name="T77" fmla="*/ 753 h 1199"/>
                  <a:gd name="T78" fmla="*/ 419 w 1620"/>
                  <a:gd name="T79" fmla="*/ 788 h 1199"/>
                  <a:gd name="T80" fmla="*/ 397 w 1620"/>
                  <a:gd name="T81" fmla="*/ 784 h 1199"/>
                  <a:gd name="T82" fmla="*/ 278 w 1620"/>
                  <a:gd name="T83" fmla="*/ 479 h 1199"/>
                  <a:gd name="T84" fmla="*/ 55 w 1620"/>
                  <a:gd name="T85" fmla="*/ 457 h 1199"/>
                  <a:gd name="T86" fmla="*/ 13 w 1620"/>
                  <a:gd name="T87" fmla="*/ 409 h 1199"/>
                  <a:gd name="T88" fmla="*/ 0 w 1620"/>
                  <a:gd name="T89" fmla="*/ 309 h 1199"/>
                  <a:gd name="T90" fmla="*/ 118 w 1620"/>
                  <a:gd name="T91" fmla="*/ 282 h 1199"/>
                  <a:gd name="T92" fmla="*/ 118 w 1620"/>
                  <a:gd name="T93" fmla="*/ 252 h 1199"/>
                  <a:gd name="T94" fmla="*/ 178 w 1620"/>
                  <a:gd name="T95" fmla="*/ 252 h 1199"/>
                  <a:gd name="T96" fmla="*/ 186 w 1620"/>
                  <a:gd name="T97" fmla="*/ 264 h 1199"/>
                  <a:gd name="T98" fmla="*/ 219 w 1620"/>
                  <a:gd name="T99" fmla="*/ 264 h 1199"/>
                  <a:gd name="T100" fmla="*/ 231 w 1620"/>
                  <a:gd name="T101" fmla="*/ 219 h 1199"/>
                  <a:gd name="T102" fmla="*/ 280 w 1620"/>
                  <a:gd name="T103" fmla="*/ 149 h 1199"/>
                  <a:gd name="T104" fmla="*/ 321 w 1620"/>
                  <a:gd name="T105" fmla="*/ 180 h 1199"/>
                  <a:gd name="T106" fmla="*/ 358 w 1620"/>
                  <a:gd name="T107" fmla="*/ 143 h 1199"/>
                  <a:gd name="T108" fmla="*/ 387 w 1620"/>
                  <a:gd name="T109" fmla="*/ 139 h 1199"/>
                  <a:gd name="T110" fmla="*/ 450 w 1620"/>
                  <a:gd name="T111" fmla="*/ 172 h 1199"/>
                  <a:gd name="T112" fmla="*/ 528 w 1620"/>
                  <a:gd name="T113" fmla="*/ 147 h 1199"/>
                  <a:gd name="T114" fmla="*/ 718 w 1620"/>
                  <a:gd name="T115" fmla="*/ 14 h 1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620" h="1199">
                    <a:moveTo>
                      <a:pt x="718" y="14"/>
                    </a:moveTo>
                    <a:lnTo>
                      <a:pt x="911" y="37"/>
                    </a:lnTo>
                    <a:lnTo>
                      <a:pt x="927" y="59"/>
                    </a:lnTo>
                    <a:lnTo>
                      <a:pt x="1008" y="53"/>
                    </a:lnTo>
                    <a:lnTo>
                      <a:pt x="1011" y="37"/>
                    </a:lnTo>
                    <a:lnTo>
                      <a:pt x="1145" y="29"/>
                    </a:lnTo>
                    <a:lnTo>
                      <a:pt x="1428" y="0"/>
                    </a:lnTo>
                    <a:lnTo>
                      <a:pt x="1473" y="23"/>
                    </a:lnTo>
                    <a:lnTo>
                      <a:pt x="1555" y="82"/>
                    </a:lnTo>
                    <a:lnTo>
                      <a:pt x="1585" y="137"/>
                    </a:lnTo>
                    <a:lnTo>
                      <a:pt x="1565" y="272"/>
                    </a:lnTo>
                    <a:lnTo>
                      <a:pt x="1501" y="297"/>
                    </a:lnTo>
                    <a:lnTo>
                      <a:pt x="1505" y="403"/>
                    </a:lnTo>
                    <a:lnTo>
                      <a:pt x="1432" y="493"/>
                    </a:lnTo>
                    <a:lnTo>
                      <a:pt x="1497" y="604"/>
                    </a:lnTo>
                    <a:lnTo>
                      <a:pt x="1499" y="653"/>
                    </a:lnTo>
                    <a:lnTo>
                      <a:pt x="1517" y="679"/>
                    </a:lnTo>
                    <a:lnTo>
                      <a:pt x="1541" y="679"/>
                    </a:lnTo>
                    <a:lnTo>
                      <a:pt x="1567" y="723"/>
                    </a:lnTo>
                    <a:lnTo>
                      <a:pt x="1559" y="755"/>
                    </a:lnTo>
                    <a:lnTo>
                      <a:pt x="1620" y="823"/>
                    </a:lnTo>
                    <a:lnTo>
                      <a:pt x="1442" y="964"/>
                    </a:lnTo>
                    <a:lnTo>
                      <a:pt x="1334" y="1199"/>
                    </a:lnTo>
                    <a:lnTo>
                      <a:pt x="976" y="1176"/>
                    </a:lnTo>
                    <a:lnTo>
                      <a:pt x="752" y="1142"/>
                    </a:lnTo>
                    <a:lnTo>
                      <a:pt x="788" y="1060"/>
                    </a:lnTo>
                    <a:lnTo>
                      <a:pt x="786" y="1029"/>
                    </a:lnTo>
                    <a:lnTo>
                      <a:pt x="814" y="995"/>
                    </a:lnTo>
                    <a:lnTo>
                      <a:pt x="796" y="968"/>
                    </a:lnTo>
                    <a:lnTo>
                      <a:pt x="824" y="937"/>
                    </a:lnTo>
                    <a:lnTo>
                      <a:pt x="784" y="902"/>
                    </a:lnTo>
                    <a:lnTo>
                      <a:pt x="812" y="839"/>
                    </a:lnTo>
                    <a:lnTo>
                      <a:pt x="802" y="782"/>
                    </a:lnTo>
                    <a:lnTo>
                      <a:pt x="722" y="685"/>
                    </a:lnTo>
                    <a:lnTo>
                      <a:pt x="724" y="659"/>
                    </a:lnTo>
                    <a:lnTo>
                      <a:pt x="752" y="616"/>
                    </a:lnTo>
                    <a:lnTo>
                      <a:pt x="702" y="576"/>
                    </a:lnTo>
                    <a:lnTo>
                      <a:pt x="522" y="739"/>
                    </a:lnTo>
                    <a:lnTo>
                      <a:pt x="438" y="753"/>
                    </a:lnTo>
                    <a:lnTo>
                      <a:pt x="419" y="788"/>
                    </a:lnTo>
                    <a:lnTo>
                      <a:pt x="397" y="784"/>
                    </a:lnTo>
                    <a:lnTo>
                      <a:pt x="278" y="479"/>
                    </a:lnTo>
                    <a:lnTo>
                      <a:pt x="55" y="457"/>
                    </a:lnTo>
                    <a:lnTo>
                      <a:pt x="13" y="409"/>
                    </a:lnTo>
                    <a:lnTo>
                      <a:pt x="0" y="309"/>
                    </a:lnTo>
                    <a:lnTo>
                      <a:pt x="118" y="282"/>
                    </a:lnTo>
                    <a:lnTo>
                      <a:pt x="118" y="252"/>
                    </a:lnTo>
                    <a:lnTo>
                      <a:pt x="178" y="252"/>
                    </a:lnTo>
                    <a:lnTo>
                      <a:pt x="186" y="264"/>
                    </a:lnTo>
                    <a:lnTo>
                      <a:pt x="219" y="264"/>
                    </a:lnTo>
                    <a:lnTo>
                      <a:pt x="231" y="219"/>
                    </a:lnTo>
                    <a:lnTo>
                      <a:pt x="280" y="149"/>
                    </a:lnTo>
                    <a:lnTo>
                      <a:pt x="321" y="180"/>
                    </a:lnTo>
                    <a:lnTo>
                      <a:pt x="358" y="143"/>
                    </a:lnTo>
                    <a:lnTo>
                      <a:pt x="387" y="139"/>
                    </a:lnTo>
                    <a:lnTo>
                      <a:pt x="450" y="172"/>
                    </a:lnTo>
                    <a:lnTo>
                      <a:pt x="528" y="147"/>
                    </a:lnTo>
                    <a:lnTo>
                      <a:pt x="718" y="14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241696" name="Text Box 32"/>
            <p:cNvSpPr txBox="1">
              <a:spLocks noChangeArrowheads="1"/>
            </p:cNvSpPr>
            <p:nvPr/>
          </p:nvSpPr>
          <p:spPr bwMode="auto">
            <a:xfrm>
              <a:off x="4307" y="703"/>
              <a:ext cx="1249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Metropolitano Oeste</a:t>
              </a:r>
            </a:p>
          </p:txBody>
        </p:sp>
      </p:grpSp>
      <p:grpSp>
        <p:nvGrpSpPr>
          <p:cNvPr id="241697" name="Group 33"/>
          <p:cNvGrpSpPr>
            <a:grpSpLocks/>
          </p:cNvGrpSpPr>
          <p:nvPr/>
        </p:nvGrpSpPr>
        <p:grpSpPr bwMode="auto">
          <a:xfrm>
            <a:off x="6834188" y="1552575"/>
            <a:ext cx="2265362" cy="1295400"/>
            <a:chOff x="4305" y="978"/>
            <a:chExt cx="1427" cy="816"/>
          </a:xfrm>
        </p:grpSpPr>
        <p:sp>
          <p:nvSpPr>
            <p:cNvPr id="241698" name="Freeform 34"/>
            <p:cNvSpPr>
              <a:spLocks/>
            </p:cNvSpPr>
            <p:nvPr/>
          </p:nvSpPr>
          <p:spPr bwMode="auto">
            <a:xfrm>
              <a:off x="4589" y="1212"/>
              <a:ext cx="1030" cy="175"/>
            </a:xfrm>
            <a:custGeom>
              <a:avLst/>
              <a:gdLst>
                <a:gd name="T0" fmla="*/ 0 w 1030"/>
                <a:gd name="T1" fmla="*/ 175 h 175"/>
                <a:gd name="T2" fmla="*/ 241 w 1030"/>
                <a:gd name="T3" fmla="*/ 0 h 175"/>
                <a:gd name="T4" fmla="*/ 1030 w 1030"/>
                <a:gd name="T5" fmla="*/ 6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30" h="175">
                  <a:moveTo>
                    <a:pt x="0" y="175"/>
                  </a:moveTo>
                  <a:lnTo>
                    <a:pt x="241" y="0"/>
                  </a:lnTo>
                  <a:lnTo>
                    <a:pt x="1030" y="6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41699" name="Text Box 35"/>
            <p:cNvSpPr txBox="1">
              <a:spLocks noChangeArrowheads="1"/>
            </p:cNvSpPr>
            <p:nvPr/>
          </p:nvSpPr>
          <p:spPr bwMode="auto">
            <a:xfrm>
              <a:off x="4764" y="978"/>
              <a:ext cx="96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Metropolitano Leste</a:t>
              </a:r>
            </a:p>
          </p:txBody>
        </p:sp>
        <p:grpSp>
          <p:nvGrpSpPr>
            <p:cNvPr id="241700" name="Group 36"/>
            <p:cNvGrpSpPr>
              <a:grpSpLocks/>
            </p:cNvGrpSpPr>
            <p:nvPr/>
          </p:nvGrpSpPr>
          <p:grpSpPr bwMode="auto">
            <a:xfrm>
              <a:off x="4305" y="1331"/>
              <a:ext cx="505" cy="463"/>
              <a:chOff x="4305" y="1331"/>
              <a:chExt cx="505" cy="463"/>
            </a:xfrm>
          </p:grpSpPr>
          <p:sp>
            <p:nvSpPr>
              <p:cNvPr id="241701" name="Freeform 37"/>
              <p:cNvSpPr>
                <a:spLocks noChangeAspect="1"/>
              </p:cNvSpPr>
              <p:nvPr/>
            </p:nvSpPr>
            <p:spPr bwMode="auto">
              <a:xfrm>
                <a:off x="4520" y="1331"/>
                <a:ext cx="140" cy="118"/>
              </a:xfrm>
              <a:custGeom>
                <a:avLst/>
                <a:gdLst>
                  <a:gd name="T0" fmla="*/ 425 w 775"/>
                  <a:gd name="T1" fmla="*/ 655 h 655"/>
                  <a:gd name="T2" fmla="*/ 370 w 775"/>
                  <a:gd name="T3" fmla="*/ 567 h 655"/>
                  <a:gd name="T4" fmla="*/ 263 w 775"/>
                  <a:gd name="T5" fmla="*/ 498 h 655"/>
                  <a:gd name="T6" fmla="*/ 242 w 775"/>
                  <a:gd name="T7" fmla="*/ 474 h 655"/>
                  <a:gd name="T8" fmla="*/ 212 w 775"/>
                  <a:gd name="T9" fmla="*/ 475 h 655"/>
                  <a:gd name="T10" fmla="*/ 203 w 775"/>
                  <a:gd name="T11" fmla="*/ 498 h 655"/>
                  <a:gd name="T12" fmla="*/ 188 w 775"/>
                  <a:gd name="T13" fmla="*/ 494 h 655"/>
                  <a:gd name="T14" fmla="*/ 0 w 775"/>
                  <a:gd name="T15" fmla="*/ 350 h 655"/>
                  <a:gd name="T16" fmla="*/ 108 w 775"/>
                  <a:gd name="T17" fmla="*/ 175 h 655"/>
                  <a:gd name="T18" fmla="*/ 111 w 775"/>
                  <a:gd name="T19" fmla="*/ 133 h 655"/>
                  <a:gd name="T20" fmla="*/ 60 w 775"/>
                  <a:gd name="T21" fmla="*/ 88 h 655"/>
                  <a:gd name="T22" fmla="*/ 55 w 775"/>
                  <a:gd name="T23" fmla="*/ 36 h 655"/>
                  <a:gd name="T24" fmla="*/ 130 w 775"/>
                  <a:gd name="T25" fmla="*/ 35 h 655"/>
                  <a:gd name="T26" fmla="*/ 161 w 775"/>
                  <a:gd name="T27" fmla="*/ 0 h 655"/>
                  <a:gd name="T28" fmla="*/ 332 w 775"/>
                  <a:gd name="T29" fmla="*/ 78 h 655"/>
                  <a:gd name="T30" fmla="*/ 397 w 775"/>
                  <a:gd name="T31" fmla="*/ 72 h 655"/>
                  <a:gd name="T32" fmla="*/ 502 w 775"/>
                  <a:gd name="T33" fmla="*/ 108 h 655"/>
                  <a:gd name="T34" fmla="*/ 528 w 775"/>
                  <a:gd name="T35" fmla="*/ 33 h 655"/>
                  <a:gd name="T36" fmla="*/ 615 w 775"/>
                  <a:gd name="T37" fmla="*/ 156 h 655"/>
                  <a:gd name="T38" fmla="*/ 775 w 775"/>
                  <a:gd name="T39" fmla="*/ 416 h 655"/>
                  <a:gd name="T40" fmla="*/ 717 w 775"/>
                  <a:gd name="T41" fmla="*/ 420 h 655"/>
                  <a:gd name="T42" fmla="*/ 714 w 775"/>
                  <a:gd name="T43" fmla="*/ 408 h 655"/>
                  <a:gd name="T44" fmla="*/ 690 w 775"/>
                  <a:gd name="T45" fmla="*/ 385 h 655"/>
                  <a:gd name="T46" fmla="*/ 641 w 775"/>
                  <a:gd name="T47" fmla="*/ 377 h 655"/>
                  <a:gd name="T48" fmla="*/ 631 w 775"/>
                  <a:gd name="T49" fmla="*/ 400 h 655"/>
                  <a:gd name="T50" fmla="*/ 634 w 775"/>
                  <a:gd name="T51" fmla="*/ 475 h 655"/>
                  <a:gd name="T52" fmla="*/ 610 w 775"/>
                  <a:gd name="T53" fmla="*/ 502 h 655"/>
                  <a:gd name="T54" fmla="*/ 591 w 775"/>
                  <a:gd name="T55" fmla="*/ 511 h 655"/>
                  <a:gd name="T56" fmla="*/ 559 w 775"/>
                  <a:gd name="T57" fmla="*/ 491 h 655"/>
                  <a:gd name="T58" fmla="*/ 520 w 775"/>
                  <a:gd name="T59" fmla="*/ 519 h 655"/>
                  <a:gd name="T60" fmla="*/ 425 w 775"/>
                  <a:gd name="T61" fmla="*/ 655 h 6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75" h="655">
                    <a:moveTo>
                      <a:pt x="425" y="655"/>
                    </a:moveTo>
                    <a:lnTo>
                      <a:pt x="370" y="567"/>
                    </a:lnTo>
                    <a:lnTo>
                      <a:pt x="263" y="498"/>
                    </a:lnTo>
                    <a:lnTo>
                      <a:pt x="242" y="474"/>
                    </a:lnTo>
                    <a:lnTo>
                      <a:pt x="212" y="475"/>
                    </a:lnTo>
                    <a:lnTo>
                      <a:pt x="203" y="498"/>
                    </a:lnTo>
                    <a:lnTo>
                      <a:pt x="188" y="494"/>
                    </a:lnTo>
                    <a:lnTo>
                      <a:pt x="0" y="350"/>
                    </a:lnTo>
                    <a:lnTo>
                      <a:pt x="108" y="175"/>
                    </a:lnTo>
                    <a:lnTo>
                      <a:pt x="111" y="133"/>
                    </a:lnTo>
                    <a:lnTo>
                      <a:pt x="60" y="88"/>
                    </a:lnTo>
                    <a:lnTo>
                      <a:pt x="55" y="36"/>
                    </a:lnTo>
                    <a:lnTo>
                      <a:pt x="130" y="35"/>
                    </a:lnTo>
                    <a:lnTo>
                      <a:pt x="161" y="0"/>
                    </a:lnTo>
                    <a:lnTo>
                      <a:pt x="332" y="78"/>
                    </a:lnTo>
                    <a:lnTo>
                      <a:pt x="397" y="72"/>
                    </a:lnTo>
                    <a:lnTo>
                      <a:pt x="502" y="108"/>
                    </a:lnTo>
                    <a:lnTo>
                      <a:pt x="528" y="33"/>
                    </a:lnTo>
                    <a:lnTo>
                      <a:pt x="615" y="156"/>
                    </a:lnTo>
                    <a:lnTo>
                      <a:pt x="775" y="416"/>
                    </a:lnTo>
                    <a:lnTo>
                      <a:pt x="717" y="420"/>
                    </a:lnTo>
                    <a:lnTo>
                      <a:pt x="714" y="408"/>
                    </a:lnTo>
                    <a:lnTo>
                      <a:pt x="690" y="385"/>
                    </a:lnTo>
                    <a:lnTo>
                      <a:pt x="641" y="377"/>
                    </a:lnTo>
                    <a:lnTo>
                      <a:pt x="631" y="400"/>
                    </a:lnTo>
                    <a:lnTo>
                      <a:pt x="634" y="475"/>
                    </a:lnTo>
                    <a:lnTo>
                      <a:pt x="610" y="502"/>
                    </a:lnTo>
                    <a:lnTo>
                      <a:pt x="591" y="511"/>
                    </a:lnTo>
                    <a:lnTo>
                      <a:pt x="559" y="491"/>
                    </a:lnTo>
                    <a:lnTo>
                      <a:pt x="520" y="519"/>
                    </a:lnTo>
                    <a:lnTo>
                      <a:pt x="425" y="655"/>
                    </a:lnTo>
                    <a:close/>
                  </a:path>
                </a:pathLst>
              </a:custGeom>
              <a:solidFill>
                <a:srgbClr val="3366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grpSp>
            <p:nvGrpSpPr>
              <p:cNvPr id="241702" name="Group 38"/>
              <p:cNvGrpSpPr>
                <a:grpSpLocks/>
              </p:cNvGrpSpPr>
              <p:nvPr/>
            </p:nvGrpSpPr>
            <p:grpSpPr bwMode="auto">
              <a:xfrm>
                <a:off x="4305" y="1400"/>
                <a:ext cx="505" cy="394"/>
                <a:chOff x="4305" y="1400"/>
                <a:chExt cx="505" cy="394"/>
              </a:xfrm>
            </p:grpSpPr>
            <p:sp>
              <p:nvSpPr>
                <p:cNvPr id="241703" name="Freeform 39"/>
                <p:cNvSpPr>
                  <a:spLocks noChangeAspect="1"/>
                </p:cNvSpPr>
                <p:nvPr/>
              </p:nvSpPr>
              <p:spPr bwMode="auto">
                <a:xfrm>
                  <a:off x="4595" y="1400"/>
                  <a:ext cx="58" cy="76"/>
                </a:xfrm>
                <a:custGeom>
                  <a:avLst/>
                  <a:gdLst>
                    <a:gd name="T0" fmla="*/ 0 w 320"/>
                    <a:gd name="T1" fmla="*/ 422 h 422"/>
                    <a:gd name="T2" fmla="*/ 9 w 320"/>
                    <a:gd name="T3" fmla="*/ 275 h 422"/>
                    <a:gd name="T4" fmla="*/ 101 w 320"/>
                    <a:gd name="T5" fmla="*/ 143 h 422"/>
                    <a:gd name="T6" fmla="*/ 140 w 320"/>
                    <a:gd name="T7" fmla="*/ 114 h 422"/>
                    <a:gd name="T8" fmla="*/ 172 w 320"/>
                    <a:gd name="T9" fmla="*/ 131 h 422"/>
                    <a:gd name="T10" fmla="*/ 195 w 320"/>
                    <a:gd name="T11" fmla="*/ 119 h 422"/>
                    <a:gd name="T12" fmla="*/ 215 w 320"/>
                    <a:gd name="T13" fmla="*/ 99 h 422"/>
                    <a:gd name="T14" fmla="*/ 211 w 320"/>
                    <a:gd name="T15" fmla="*/ 24 h 422"/>
                    <a:gd name="T16" fmla="*/ 220 w 320"/>
                    <a:gd name="T17" fmla="*/ 0 h 422"/>
                    <a:gd name="T18" fmla="*/ 267 w 320"/>
                    <a:gd name="T19" fmla="*/ 3 h 422"/>
                    <a:gd name="T20" fmla="*/ 292 w 320"/>
                    <a:gd name="T21" fmla="*/ 27 h 422"/>
                    <a:gd name="T22" fmla="*/ 298 w 320"/>
                    <a:gd name="T23" fmla="*/ 41 h 422"/>
                    <a:gd name="T24" fmla="*/ 293 w 320"/>
                    <a:gd name="T25" fmla="*/ 105 h 422"/>
                    <a:gd name="T26" fmla="*/ 306 w 320"/>
                    <a:gd name="T27" fmla="*/ 119 h 422"/>
                    <a:gd name="T28" fmla="*/ 320 w 320"/>
                    <a:gd name="T29" fmla="*/ 202 h 422"/>
                    <a:gd name="T30" fmla="*/ 214 w 320"/>
                    <a:gd name="T31" fmla="*/ 286 h 422"/>
                    <a:gd name="T32" fmla="*/ 183 w 320"/>
                    <a:gd name="T33" fmla="*/ 357 h 422"/>
                    <a:gd name="T34" fmla="*/ 158 w 320"/>
                    <a:gd name="T35" fmla="*/ 347 h 422"/>
                    <a:gd name="T36" fmla="*/ 131 w 320"/>
                    <a:gd name="T37" fmla="*/ 347 h 422"/>
                    <a:gd name="T38" fmla="*/ 101 w 320"/>
                    <a:gd name="T39" fmla="*/ 389 h 422"/>
                    <a:gd name="T40" fmla="*/ 97 w 320"/>
                    <a:gd name="T41" fmla="*/ 364 h 422"/>
                    <a:gd name="T42" fmla="*/ 76 w 320"/>
                    <a:gd name="T43" fmla="*/ 363 h 422"/>
                    <a:gd name="T44" fmla="*/ 45 w 320"/>
                    <a:gd name="T45" fmla="*/ 394 h 422"/>
                    <a:gd name="T46" fmla="*/ 0 w 320"/>
                    <a:gd name="T47" fmla="*/ 422 h 4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20" h="422">
                      <a:moveTo>
                        <a:pt x="0" y="422"/>
                      </a:moveTo>
                      <a:lnTo>
                        <a:pt x="9" y="275"/>
                      </a:lnTo>
                      <a:lnTo>
                        <a:pt x="101" y="143"/>
                      </a:lnTo>
                      <a:lnTo>
                        <a:pt x="140" y="114"/>
                      </a:lnTo>
                      <a:lnTo>
                        <a:pt x="172" y="131"/>
                      </a:lnTo>
                      <a:lnTo>
                        <a:pt x="195" y="119"/>
                      </a:lnTo>
                      <a:lnTo>
                        <a:pt x="215" y="99"/>
                      </a:lnTo>
                      <a:lnTo>
                        <a:pt x="211" y="24"/>
                      </a:lnTo>
                      <a:lnTo>
                        <a:pt x="220" y="0"/>
                      </a:lnTo>
                      <a:lnTo>
                        <a:pt x="267" y="3"/>
                      </a:lnTo>
                      <a:lnTo>
                        <a:pt x="292" y="27"/>
                      </a:lnTo>
                      <a:lnTo>
                        <a:pt x="298" y="41"/>
                      </a:lnTo>
                      <a:lnTo>
                        <a:pt x="293" y="105"/>
                      </a:lnTo>
                      <a:lnTo>
                        <a:pt x="306" y="119"/>
                      </a:lnTo>
                      <a:lnTo>
                        <a:pt x="320" y="202"/>
                      </a:lnTo>
                      <a:lnTo>
                        <a:pt x="214" y="286"/>
                      </a:lnTo>
                      <a:lnTo>
                        <a:pt x="183" y="357"/>
                      </a:lnTo>
                      <a:lnTo>
                        <a:pt x="158" y="347"/>
                      </a:lnTo>
                      <a:lnTo>
                        <a:pt x="131" y="347"/>
                      </a:lnTo>
                      <a:lnTo>
                        <a:pt x="101" y="389"/>
                      </a:lnTo>
                      <a:lnTo>
                        <a:pt x="97" y="364"/>
                      </a:lnTo>
                      <a:lnTo>
                        <a:pt x="76" y="363"/>
                      </a:lnTo>
                      <a:lnTo>
                        <a:pt x="45" y="394"/>
                      </a:lnTo>
                      <a:lnTo>
                        <a:pt x="0" y="422"/>
                      </a:lnTo>
                      <a:close/>
                    </a:path>
                  </a:pathLst>
                </a:custGeom>
                <a:solidFill>
                  <a:srgbClr val="07767E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41704" name="Freeform 40"/>
                <p:cNvSpPr>
                  <a:spLocks noChangeAspect="1"/>
                </p:cNvSpPr>
                <p:nvPr/>
              </p:nvSpPr>
              <p:spPr bwMode="auto">
                <a:xfrm>
                  <a:off x="4578" y="1407"/>
                  <a:ext cx="187" cy="145"/>
                </a:xfrm>
                <a:custGeom>
                  <a:avLst/>
                  <a:gdLst>
                    <a:gd name="T0" fmla="*/ 1030 w 1030"/>
                    <a:gd name="T1" fmla="*/ 579 h 803"/>
                    <a:gd name="T2" fmla="*/ 986 w 1030"/>
                    <a:gd name="T3" fmla="*/ 633 h 803"/>
                    <a:gd name="T4" fmla="*/ 877 w 1030"/>
                    <a:gd name="T5" fmla="*/ 635 h 803"/>
                    <a:gd name="T6" fmla="*/ 788 w 1030"/>
                    <a:gd name="T7" fmla="*/ 582 h 803"/>
                    <a:gd name="T8" fmla="*/ 747 w 1030"/>
                    <a:gd name="T9" fmla="*/ 585 h 803"/>
                    <a:gd name="T10" fmla="*/ 683 w 1030"/>
                    <a:gd name="T11" fmla="*/ 642 h 803"/>
                    <a:gd name="T12" fmla="*/ 620 w 1030"/>
                    <a:gd name="T13" fmla="*/ 699 h 803"/>
                    <a:gd name="T14" fmla="*/ 552 w 1030"/>
                    <a:gd name="T15" fmla="*/ 758 h 803"/>
                    <a:gd name="T16" fmla="*/ 534 w 1030"/>
                    <a:gd name="T17" fmla="*/ 803 h 803"/>
                    <a:gd name="T18" fmla="*/ 468 w 1030"/>
                    <a:gd name="T19" fmla="*/ 782 h 803"/>
                    <a:gd name="T20" fmla="*/ 418 w 1030"/>
                    <a:gd name="T21" fmla="*/ 768 h 803"/>
                    <a:gd name="T22" fmla="*/ 343 w 1030"/>
                    <a:gd name="T23" fmla="*/ 781 h 803"/>
                    <a:gd name="T24" fmla="*/ 271 w 1030"/>
                    <a:gd name="T25" fmla="*/ 772 h 803"/>
                    <a:gd name="T26" fmla="*/ 212 w 1030"/>
                    <a:gd name="T27" fmla="*/ 748 h 803"/>
                    <a:gd name="T28" fmla="*/ 145 w 1030"/>
                    <a:gd name="T29" fmla="*/ 746 h 803"/>
                    <a:gd name="T30" fmla="*/ 104 w 1030"/>
                    <a:gd name="T31" fmla="*/ 761 h 803"/>
                    <a:gd name="T32" fmla="*/ 0 w 1030"/>
                    <a:gd name="T33" fmla="*/ 693 h 803"/>
                    <a:gd name="T34" fmla="*/ 44 w 1030"/>
                    <a:gd name="T35" fmla="*/ 612 h 803"/>
                    <a:gd name="T36" fmla="*/ 16 w 1030"/>
                    <a:gd name="T37" fmla="*/ 569 h 803"/>
                    <a:gd name="T38" fmla="*/ 21 w 1030"/>
                    <a:gd name="T39" fmla="*/ 537 h 803"/>
                    <a:gd name="T40" fmla="*/ 48 w 1030"/>
                    <a:gd name="T41" fmla="*/ 510 h 803"/>
                    <a:gd name="T42" fmla="*/ 44 w 1030"/>
                    <a:gd name="T43" fmla="*/ 436 h 803"/>
                    <a:gd name="T44" fmla="*/ 66 w 1030"/>
                    <a:gd name="T45" fmla="*/ 399 h 803"/>
                    <a:gd name="T46" fmla="*/ 139 w 1030"/>
                    <a:gd name="T47" fmla="*/ 353 h 803"/>
                    <a:gd name="T48" fmla="*/ 168 w 1030"/>
                    <a:gd name="T49" fmla="*/ 324 h 803"/>
                    <a:gd name="T50" fmla="*/ 188 w 1030"/>
                    <a:gd name="T51" fmla="*/ 325 h 803"/>
                    <a:gd name="T52" fmla="*/ 194 w 1030"/>
                    <a:gd name="T53" fmla="*/ 349 h 803"/>
                    <a:gd name="T54" fmla="*/ 222 w 1030"/>
                    <a:gd name="T55" fmla="*/ 307 h 803"/>
                    <a:gd name="T56" fmla="*/ 250 w 1030"/>
                    <a:gd name="T57" fmla="*/ 307 h 803"/>
                    <a:gd name="T58" fmla="*/ 274 w 1030"/>
                    <a:gd name="T59" fmla="*/ 316 h 803"/>
                    <a:gd name="T60" fmla="*/ 307 w 1030"/>
                    <a:gd name="T61" fmla="*/ 247 h 803"/>
                    <a:gd name="T62" fmla="*/ 414 w 1030"/>
                    <a:gd name="T63" fmla="*/ 161 h 803"/>
                    <a:gd name="T64" fmla="*/ 400 w 1030"/>
                    <a:gd name="T65" fmla="*/ 81 h 803"/>
                    <a:gd name="T66" fmla="*/ 388 w 1030"/>
                    <a:gd name="T67" fmla="*/ 66 h 803"/>
                    <a:gd name="T68" fmla="*/ 391 w 1030"/>
                    <a:gd name="T69" fmla="*/ 2 h 803"/>
                    <a:gd name="T70" fmla="*/ 450 w 1030"/>
                    <a:gd name="T71" fmla="*/ 0 h 803"/>
                    <a:gd name="T72" fmla="*/ 577 w 1030"/>
                    <a:gd name="T73" fmla="*/ 201 h 803"/>
                    <a:gd name="T74" fmla="*/ 760 w 1030"/>
                    <a:gd name="T75" fmla="*/ 361 h 803"/>
                    <a:gd name="T76" fmla="*/ 892 w 1030"/>
                    <a:gd name="T77" fmla="*/ 418 h 803"/>
                    <a:gd name="T78" fmla="*/ 994 w 1030"/>
                    <a:gd name="T79" fmla="*/ 543 h 803"/>
                    <a:gd name="T80" fmla="*/ 1030 w 1030"/>
                    <a:gd name="T81" fmla="*/ 579 h 8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030" h="803">
                      <a:moveTo>
                        <a:pt x="1030" y="579"/>
                      </a:moveTo>
                      <a:lnTo>
                        <a:pt x="986" y="633"/>
                      </a:lnTo>
                      <a:lnTo>
                        <a:pt x="877" y="635"/>
                      </a:lnTo>
                      <a:lnTo>
                        <a:pt x="788" y="582"/>
                      </a:lnTo>
                      <a:lnTo>
                        <a:pt x="747" y="585"/>
                      </a:lnTo>
                      <a:lnTo>
                        <a:pt x="683" y="642"/>
                      </a:lnTo>
                      <a:lnTo>
                        <a:pt x="620" y="699"/>
                      </a:lnTo>
                      <a:lnTo>
                        <a:pt x="552" y="758"/>
                      </a:lnTo>
                      <a:lnTo>
                        <a:pt x="534" y="803"/>
                      </a:lnTo>
                      <a:lnTo>
                        <a:pt x="468" y="782"/>
                      </a:lnTo>
                      <a:lnTo>
                        <a:pt x="418" y="768"/>
                      </a:lnTo>
                      <a:lnTo>
                        <a:pt x="343" y="781"/>
                      </a:lnTo>
                      <a:lnTo>
                        <a:pt x="271" y="772"/>
                      </a:lnTo>
                      <a:lnTo>
                        <a:pt x="212" y="748"/>
                      </a:lnTo>
                      <a:lnTo>
                        <a:pt x="145" y="746"/>
                      </a:lnTo>
                      <a:lnTo>
                        <a:pt x="104" y="761"/>
                      </a:lnTo>
                      <a:lnTo>
                        <a:pt x="0" y="693"/>
                      </a:lnTo>
                      <a:lnTo>
                        <a:pt x="44" y="612"/>
                      </a:lnTo>
                      <a:lnTo>
                        <a:pt x="16" y="569"/>
                      </a:lnTo>
                      <a:lnTo>
                        <a:pt x="21" y="537"/>
                      </a:lnTo>
                      <a:lnTo>
                        <a:pt x="48" y="510"/>
                      </a:lnTo>
                      <a:lnTo>
                        <a:pt x="44" y="436"/>
                      </a:lnTo>
                      <a:lnTo>
                        <a:pt x="66" y="399"/>
                      </a:lnTo>
                      <a:lnTo>
                        <a:pt x="139" y="353"/>
                      </a:lnTo>
                      <a:lnTo>
                        <a:pt x="168" y="324"/>
                      </a:lnTo>
                      <a:lnTo>
                        <a:pt x="188" y="325"/>
                      </a:lnTo>
                      <a:lnTo>
                        <a:pt x="194" y="349"/>
                      </a:lnTo>
                      <a:lnTo>
                        <a:pt x="222" y="307"/>
                      </a:lnTo>
                      <a:lnTo>
                        <a:pt x="250" y="307"/>
                      </a:lnTo>
                      <a:lnTo>
                        <a:pt x="274" y="316"/>
                      </a:lnTo>
                      <a:lnTo>
                        <a:pt x="307" y="247"/>
                      </a:lnTo>
                      <a:lnTo>
                        <a:pt x="414" y="161"/>
                      </a:lnTo>
                      <a:lnTo>
                        <a:pt x="400" y="81"/>
                      </a:lnTo>
                      <a:lnTo>
                        <a:pt x="388" y="66"/>
                      </a:lnTo>
                      <a:lnTo>
                        <a:pt x="391" y="2"/>
                      </a:lnTo>
                      <a:lnTo>
                        <a:pt x="450" y="0"/>
                      </a:lnTo>
                      <a:lnTo>
                        <a:pt x="577" y="201"/>
                      </a:lnTo>
                      <a:lnTo>
                        <a:pt x="760" y="361"/>
                      </a:lnTo>
                      <a:lnTo>
                        <a:pt x="892" y="418"/>
                      </a:lnTo>
                      <a:lnTo>
                        <a:pt x="994" y="543"/>
                      </a:lnTo>
                      <a:lnTo>
                        <a:pt x="1030" y="579"/>
                      </a:lnTo>
                      <a:close/>
                    </a:path>
                  </a:pathLst>
                </a:custGeom>
                <a:solidFill>
                  <a:srgbClr val="07767E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41705" name="Freeform 41"/>
                <p:cNvSpPr>
                  <a:spLocks noChangeAspect="1"/>
                </p:cNvSpPr>
                <p:nvPr/>
              </p:nvSpPr>
              <p:spPr bwMode="auto">
                <a:xfrm>
                  <a:off x="4305" y="1424"/>
                  <a:ext cx="216" cy="142"/>
                </a:xfrm>
                <a:custGeom>
                  <a:avLst/>
                  <a:gdLst>
                    <a:gd name="T0" fmla="*/ 1021 w 1197"/>
                    <a:gd name="T1" fmla="*/ 0 h 787"/>
                    <a:gd name="T2" fmla="*/ 958 w 1197"/>
                    <a:gd name="T3" fmla="*/ 67 h 787"/>
                    <a:gd name="T4" fmla="*/ 930 w 1197"/>
                    <a:gd name="T5" fmla="*/ 73 h 787"/>
                    <a:gd name="T6" fmla="*/ 845 w 1197"/>
                    <a:gd name="T7" fmla="*/ 246 h 787"/>
                    <a:gd name="T8" fmla="*/ 794 w 1197"/>
                    <a:gd name="T9" fmla="*/ 239 h 787"/>
                    <a:gd name="T10" fmla="*/ 697 w 1197"/>
                    <a:gd name="T11" fmla="*/ 351 h 787"/>
                    <a:gd name="T12" fmla="*/ 650 w 1197"/>
                    <a:gd name="T13" fmla="*/ 358 h 787"/>
                    <a:gd name="T14" fmla="*/ 637 w 1197"/>
                    <a:gd name="T15" fmla="*/ 340 h 787"/>
                    <a:gd name="T16" fmla="*/ 592 w 1197"/>
                    <a:gd name="T17" fmla="*/ 351 h 787"/>
                    <a:gd name="T18" fmla="*/ 498 w 1197"/>
                    <a:gd name="T19" fmla="*/ 439 h 787"/>
                    <a:gd name="T20" fmla="*/ 399 w 1197"/>
                    <a:gd name="T21" fmla="*/ 367 h 787"/>
                    <a:gd name="T22" fmla="*/ 175 w 1197"/>
                    <a:gd name="T23" fmla="*/ 290 h 787"/>
                    <a:gd name="T24" fmla="*/ 0 w 1197"/>
                    <a:gd name="T25" fmla="*/ 430 h 787"/>
                    <a:gd name="T26" fmla="*/ 35 w 1197"/>
                    <a:gd name="T27" fmla="*/ 600 h 787"/>
                    <a:gd name="T28" fmla="*/ 121 w 1197"/>
                    <a:gd name="T29" fmla="*/ 697 h 787"/>
                    <a:gd name="T30" fmla="*/ 522 w 1197"/>
                    <a:gd name="T31" fmla="*/ 717 h 787"/>
                    <a:gd name="T32" fmla="*/ 544 w 1197"/>
                    <a:gd name="T33" fmla="*/ 682 h 787"/>
                    <a:gd name="T34" fmla="*/ 719 w 1197"/>
                    <a:gd name="T35" fmla="*/ 787 h 787"/>
                    <a:gd name="T36" fmla="*/ 773 w 1197"/>
                    <a:gd name="T37" fmla="*/ 703 h 787"/>
                    <a:gd name="T38" fmla="*/ 806 w 1197"/>
                    <a:gd name="T39" fmla="*/ 742 h 787"/>
                    <a:gd name="T40" fmla="*/ 830 w 1197"/>
                    <a:gd name="T41" fmla="*/ 689 h 787"/>
                    <a:gd name="T42" fmla="*/ 863 w 1197"/>
                    <a:gd name="T43" fmla="*/ 689 h 787"/>
                    <a:gd name="T44" fmla="*/ 870 w 1197"/>
                    <a:gd name="T45" fmla="*/ 703 h 787"/>
                    <a:gd name="T46" fmla="*/ 894 w 1197"/>
                    <a:gd name="T47" fmla="*/ 701 h 787"/>
                    <a:gd name="T48" fmla="*/ 916 w 1197"/>
                    <a:gd name="T49" fmla="*/ 675 h 787"/>
                    <a:gd name="T50" fmla="*/ 1055 w 1197"/>
                    <a:gd name="T51" fmla="*/ 590 h 787"/>
                    <a:gd name="T52" fmla="*/ 1055 w 1197"/>
                    <a:gd name="T53" fmla="*/ 561 h 787"/>
                    <a:gd name="T54" fmla="*/ 1080 w 1197"/>
                    <a:gd name="T55" fmla="*/ 503 h 787"/>
                    <a:gd name="T56" fmla="*/ 1073 w 1197"/>
                    <a:gd name="T57" fmla="*/ 479 h 787"/>
                    <a:gd name="T58" fmla="*/ 1149 w 1197"/>
                    <a:gd name="T59" fmla="*/ 379 h 787"/>
                    <a:gd name="T60" fmla="*/ 1134 w 1197"/>
                    <a:gd name="T61" fmla="*/ 328 h 787"/>
                    <a:gd name="T62" fmla="*/ 1081 w 1197"/>
                    <a:gd name="T63" fmla="*/ 292 h 787"/>
                    <a:gd name="T64" fmla="*/ 1056 w 1197"/>
                    <a:gd name="T65" fmla="*/ 246 h 787"/>
                    <a:gd name="T66" fmla="*/ 1119 w 1197"/>
                    <a:gd name="T67" fmla="*/ 179 h 787"/>
                    <a:gd name="T68" fmla="*/ 1197 w 1197"/>
                    <a:gd name="T69" fmla="*/ 83 h 787"/>
                    <a:gd name="T70" fmla="*/ 1021 w 1197"/>
                    <a:gd name="T71" fmla="*/ 0 h 7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197" h="787">
                      <a:moveTo>
                        <a:pt x="1021" y="0"/>
                      </a:moveTo>
                      <a:lnTo>
                        <a:pt x="958" y="67"/>
                      </a:lnTo>
                      <a:lnTo>
                        <a:pt x="930" y="73"/>
                      </a:lnTo>
                      <a:lnTo>
                        <a:pt x="845" y="246"/>
                      </a:lnTo>
                      <a:lnTo>
                        <a:pt x="794" y="239"/>
                      </a:lnTo>
                      <a:lnTo>
                        <a:pt x="697" y="351"/>
                      </a:lnTo>
                      <a:lnTo>
                        <a:pt x="650" y="358"/>
                      </a:lnTo>
                      <a:lnTo>
                        <a:pt x="637" y="340"/>
                      </a:lnTo>
                      <a:lnTo>
                        <a:pt x="592" y="351"/>
                      </a:lnTo>
                      <a:lnTo>
                        <a:pt x="498" y="439"/>
                      </a:lnTo>
                      <a:lnTo>
                        <a:pt x="399" y="367"/>
                      </a:lnTo>
                      <a:lnTo>
                        <a:pt x="175" y="290"/>
                      </a:lnTo>
                      <a:lnTo>
                        <a:pt x="0" y="430"/>
                      </a:lnTo>
                      <a:lnTo>
                        <a:pt x="35" y="600"/>
                      </a:lnTo>
                      <a:lnTo>
                        <a:pt x="121" y="697"/>
                      </a:lnTo>
                      <a:lnTo>
                        <a:pt x="522" y="717"/>
                      </a:lnTo>
                      <a:lnTo>
                        <a:pt x="544" y="682"/>
                      </a:lnTo>
                      <a:lnTo>
                        <a:pt x="719" y="787"/>
                      </a:lnTo>
                      <a:lnTo>
                        <a:pt x="773" y="703"/>
                      </a:lnTo>
                      <a:lnTo>
                        <a:pt x="806" y="742"/>
                      </a:lnTo>
                      <a:lnTo>
                        <a:pt x="830" y="689"/>
                      </a:lnTo>
                      <a:lnTo>
                        <a:pt x="863" y="689"/>
                      </a:lnTo>
                      <a:lnTo>
                        <a:pt x="870" y="703"/>
                      </a:lnTo>
                      <a:lnTo>
                        <a:pt x="894" y="701"/>
                      </a:lnTo>
                      <a:lnTo>
                        <a:pt x="916" y="675"/>
                      </a:lnTo>
                      <a:lnTo>
                        <a:pt x="1055" y="590"/>
                      </a:lnTo>
                      <a:lnTo>
                        <a:pt x="1055" y="561"/>
                      </a:lnTo>
                      <a:lnTo>
                        <a:pt x="1080" y="503"/>
                      </a:lnTo>
                      <a:lnTo>
                        <a:pt x="1073" y="479"/>
                      </a:lnTo>
                      <a:lnTo>
                        <a:pt x="1149" y="379"/>
                      </a:lnTo>
                      <a:lnTo>
                        <a:pt x="1134" y="328"/>
                      </a:lnTo>
                      <a:lnTo>
                        <a:pt x="1081" y="292"/>
                      </a:lnTo>
                      <a:lnTo>
                        <a:pt x="1056" y="246"/>
                      </a:lnTo>
                      <a:lnTo>
                        <a:pt x="1119" y="179"/>
                      </a:lnTo>
                      <a:lnTo>
                        <a:pt x="1197" y="83"/>
                      </a:lnTo>
                      <a:lnTo>
                        <a:pt x="1021" y="0"/>
                      </a:lnTo>
                      <a:close/>
                    </a:path>
                  </a:pathLst>
                </a:custGeom>
                <a:solidFill>
                  <a:srgbClr val="07767E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41706" name="Freeform 42"/>
                <p:cNvSpPr>
                  <a:spLocks noChangeAspect="1"/>
                </p:cNvSpPr>
                <p:nvPr/>
              </p:nvSpPr>
              <p:spPr bwMode="auto">
                <a:xfrm>
                  <a:off x="4674" y="1513"/>
                  <a:ext cx="73" cy="51"/>
                </a:xfrm>
                <a:custGeom>
                  <a:avLst/>
                  <a:gdLst>
                    <a:gd name="T0" fmla="*/ 404 w 404"/>
                    <a:gd name="T1" fmla="*/ 49 h 284"/>
                    <a:gd name="T2" fmla="*/ 366 w 404"/>
                    <a:gd name="T3" fmla="*/ 184 h 284"/>
                    <a:gd name="T4" fmla="*/ 274 w 404"/>
                    <a:gd name="T5" fmla="*/ 169 h 284"/>
                    <a:gd name="T6" fmla="*/ 292 w 404"/>
                    <a:gd name="T7" fmla="*/ 284 h 284"/>
                    <a:gd name="T8" fmla="*/ 0 w 404"/>
                    <a:gd name="T9" fmla="*/ 230 h 284"/>
                    <a:gd name="T10" fmla="*/ 28 w 404"/>
                    <a:gd name="T11" fmla="*/ 161 h 284"/>
                    <a:gd name="T12" fmla="*/ 217 w 404"/>
                    <a:gd name="T13" fmla="*/ 2 h 284"/>
                    <a:gd name="T14" fmla="*/ 259 w 404"/>
                    <a:gd name="T15" fmla="*/ 0 h 284"/>
                    <a:gd name="T16" fmla="*/ 348 w 404"/>
                    <a:gd name="T17" fmla="*/ 49 h 284"/>
                    <a:gd name="T18" fmla="*/ 404 w 404"/>
                    <a:gd name="T19" fmla="*/ 49 h 2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04" h="284">
                      <a:moveTo>
                        <a:pt x="404" y="49"/>
                      </a:moveTo>
                      <a:lnTo>
                        <a:pt x="366" y="184"/>
                      </a:lnTo>
                      <a:lnTo>
                        <a:pt x="274" y="169"/>
                      </a:lnTo>
                      <a:lnTo>
                        <a:pt x="292" y="284"/>
                      </a:lnTo>
                      <a:lnTo>
                        <a:pt x="0" y="230"/>
                      </a:lnTo>
                      <a:lnTo>
                        <a:pt x="28" y="161"/>
                      </a:lnTo>
                      <a:lnTo>
                        <a:pt x="217" y="2"/>
                      </a:lnTo>
                      <a:lnTo>
                        <a:pt x="259" y="0"/>
                      </a:lnTo>
                      <a:lnTo>
                        <a:pt x="348" y="49"/>
                      </a:lnTo>
                      <a:lnTo>
                        <a:pt x="404" y="49"/>
                      </a:lnTo>
                      <a:close/>
                    </a:path>
                  </a:pathLst>
                </a:custGeom>
                <a:solidFill>
                  <a:srgbClr val="07767E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41707" name="Freeform 43"/>
                <p:cNvSpPr>
                  <a:spLocks noChangeAspect="1"/>
                </p:cNvSpPr>
                <p:nvPr/>
              </p:nvSpPr>
              <p:spPr bwMode="auto">
                <a:xfrm>
                  <a:off x="4630" y="1511"/>
                  <a:ext cx="180" cy="283"/>
                </a:xfrm>
                <a:custGeom>
                  <a:avLst/>
                  <a:gdLst>
                    <a:gd name="T0" fmla="*/ 745 w 992"/>
                    <a:gd name="T1" fmla="*/ 0 h 1568"/>
                    <a:gd name="T2" fmla="*/ 852 w 992"/>
                    <a:gd name="T3" fmla="*/ 105 h 1568"/>
                    <a:gd name="T4" fmla="*/ 992 w 992"/>
                    <a:gd name="T5" fmla="*/ 306 h 1568"/>
                    <a:gd name="T6" fmla="*/ 949 w 992"/>
                    <a:gd name="T7" fmla="*/ 356 h 1568"/>
                    <a:gd name="T8" fmla="*/ 943 w 992"/>
                    <a:gd name="T9" fmla="*/ 462 h 1568"/>
                    <a:gd name="T10" fmla="*/ 879 w 992"/>
                    <a:gd name="T11" fmla="*/ 590 h 1568"/>
                    <a:gd name="T12" fmla="*/ 798 w 992"/>
                    <a:gd name="T13" fmla="*/ 598 h 1568"/>
                    <a:gd name="T14" fmla="*/ 720 w 992"/>
                    <a:gd name="T15" fmla="*/ 642 h 1568"/>
                    <a:gd name="T16" fmla="*/ 654 w 992"/>
                    <a:gd name="T17" fmla="*/ 1139 h 1568"/>
                    <a:gd name="T18" fmla="*/ 592 w 992"/>
                    <a:gd name="T19" fmla="*/ 1273 h 1568"/>
                    <a:gd name="T20" fmla="*/ 514 w 992"/>
                    <a:gd name="T21" fmla="*/ 1338 h 1568"/>
                    <a:gd name="T22" fmla="*/ 518 w 992"/>
                    <a:gd name="T23" fmla="*/ 1369 h 1568"/>
                    <a:gd name="T24" fmla="*/ 466 w 992"/>
                    <a:gd name="T25" fmla="*/ 1402 h 1568"/>
                    <a:gd name="T26" fmla="*/ 424 w 992"/>
                    <a:gd name="T27" fmla="*/ 1377 h 1568"/>
                    <a:gd name="T28" fmla="*/ 392 w 992"/>
                    <a:gd name="T29" fmla="*/ 1378 h 1568"/>
                    <a:gd name="T30" fmla="*/ 355 w 992"/>
                    <a:gd name="T31" fmla="*/ 1564 h 1568"/>
                    <a:gd name="T32" fmla="*/ 291 w 992"/>
                    <a:gd name="T33" fmla="*/ 1568 h 1568"/>
                    <a:gd name="T34" fmla="*/ 294 w 992"/>
                    <a:gd name="T35" fmla="*/ 1503 h 1568"/>
                    <a:gd name="T36" fmla="*/ 39 w 992"/>
                    <a:gd name="T37" fmla="*/ 1215 h 1568"/>
                    <a:gd name="T38" fmla="*/ 0 w 992"/>
                    <a:gd name="T39" fmla="*/ 1155 h 1568"/>
                    <a:gd name="T40" fmla="*/ 202 w 992"/>
                    <a:gd name="T41" fmla="*/ 1051 h 1568"/>
                    <a:gd name="T42" fmla="*/ 186 w 992"/>
                    <a:gd name="T43" fmla="*/ 703 h 1568"/>
                    <a:gd name="T44" fmla="*/ 212 w 992"/>
                    <a:gd name="T45" fmla="*/ 519 h 1568"/>
                    <a:gd name="T46" fmla="*/ 222 w 992"/>
                    <a:gd name="T47" fmla="*/ 439 h 1568"/>
                    <a:gd name="T48" fmla="*/ 227 w 992"/>
                    <a:gd name="T49" fmla="*/ 439 h 1568"/>
                    <a:gd name="T50" fmla="*/ 245 w 992"/>
                    <a:gd name="T51" fmla="*/ 237 h 1568"/>
                    <a:gd name="T52" fmla="*/ 536 w 992"/>
                    <a:gd name="T53" fmla="*/ 291 h 1568"/>
                    <a:gd name="T54" fmla="*/ 517 w 992"/>
                    <a:gd name="T55" fmla="*/ 174 h 1568"/>
                    <a:gd name="T56" fmla="*/ 610 w 992"/>
                    <a:gd name="T57" fmla="*/ 193 h 1568"/>
                    <a:gd name="T58" fmla="*/ 649 w 992"/>
                    <a:gd name="T59" fmla="*/ 55 h 1568"/>
                    <a:gd name="T60" fmla="*/ 699 w 992"/>
                    <a:gd name="T61" fmla="*/ 54 h 1568"/>
                    <a:gd name="T62" fmla="*/ 745 w 992"/>
                    <a:gd name="T63" fmla="*/ 0 h 15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992" h="1568">
                      <a:moveTo>
                        <a:pt x="745" y="0"/>
                      </a:moveTo>
                      <a:lnTo>
                        <a:pt x="852" y="105"/>
                      </a:lnTo>
                      <a:lnTo>
                        <a:pt x="992" y="306"/>
                      </a:lnTo>
                      <a:lnTo>
                        <a:pt x="949" y="356"/>
                      </a:lnTo>
                      <a:lnTo>
                        <a:pt x="943" y="462"/>
                      </a:lnTo>
                      <a:lnTo>
                        <a:pt x="879" y="590"/>
                      </a:lnTo>
                      <a:lnTo>
                        <a:pt x="798" y="598"/>
                      </a:lnTo>
                      <a:lnTo>
                        <a:pt x="720" y="642"/>
                      </a:lnTo>
                      <a:lnTo>
                        <a:pt x="654" y="1139"/>
                      </a:lnTo>
                      <a:lnTo>
                        <a:pt x="592" y="1273"/>
                      </a:lnTo>
                      <a:lnTo>
                        <a:pt x="514" y="1338"/>
                      </a:lnTo>
                      <a:lnTo>
                        <a:pt x="518" y="1369"/>
                      </a:lnTo>
                      <a:lnTo>
                        <a:pt x="466" y="1402"/>
                      </a:lnTo>
                      <a:lnTo>
                        <a:pt x="424" y="1377"/>
                      </a:lnTo>
                      <a:lnTo>
                        <a:pt x="392" y="1378"/>
                      </a:lnTo>
                      <a:lnTo>
                        <a:pt x="355" y="1564"/>
                      </a:lnTo>
                      <a:lnTo>
                        <a:pt x="291" y="1568"/>
                      </a:lnTo>
                      <a:lnTo>
                        <a:pt x="294" y="1503"/>
                      </a:lnTo>
                      <a:lnTo>
                        <a:pt x="39" y="1215"/>
                      </a:lnTo>
                      <a:lnTo>
                        <a:pt x="0" y="1155"/>
                      </a:lnTo>
                      <a:lnTo>
                        <a:pt x="202" y="1051"/>
                      </a:lnTo>
                      <a:lnTo>
                        <a:pt x="186" y="703"/>
                      </a:lnTo>
                      <a:lnTo>
                        <a:pt x="212" y="519"/>
                      </a:lnTo>
                      <a:lnTo>
                        <a:pt x="222" y="439"/>
                      </a:lnTo>
                      <a:lnTo>
                        <a:pt x="227" y="439"/>
                      </a:lnTo>
                      <a:lnTo>
                        <a:pt x="245" y="237"/>
                      </a:lnTo>
                      <a:lnTo>
                        <a:pt x="536" y="291"/>
                      </a:lnTo>
                      <a:lnTo>
                        <a:pt x="517" y="174"/>
                      </a:lnTo>
                      <a:lnTo>
                        <a:pt x="610" y="193"/>
                      </a:lnTo>
                      <a:lnTo>
                        <a:pt x="649" y="55"/>
                      </a:lnTo>
                      <a:lnTo>
                        <a:pt x="699" y="54"/>
                      </a:lnTo>
                      <a:lnTo>
                        <a:pt x="745" y="0"/>
                      </a:lnTo>
                      <a:close/>
                    </a:path>
                  </a:pathLst>
                </a:custGeom>
                <a:solidFill>
                  <a:srgbClr val="07767E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41708" name="Freeform 44"/>
                <p:cNvSpPr>
                  <a:spLocks noChangeAspect="1"/>
                </p:cNvSpPr>
                <p:nvPr/>
              </p:nvSpPr>
              <p:spPr bwMode="auto">
                <a:xfrm>
                  <a:off x="4558" y="1532"/>
                  <a:ext cx="117" cy="59"/>
                </a:xfrm>
                <a:custGeom>
                  <a:avLst/>
                  <a:gdLst>
                    <a:gd name="T0" fmla="*/ 0 w 644"/>
                    <a:gd name="T1" fmla="*/ 271 h 324"/>
                    <a:gd name="T2" fmla="*/ 224 w 644"/>
                    <a:gd name="T3" fmla="*/ 324 h 324"/>
                    <a:gd name="T4" fmla="*/ 296 w 644"/>
                    <a:gd name="T5" fmla="*/ 304 h 324"/>
                    <a:gd name="T6" fmla="*/ 624 w 644"/>
                    <a:gd name="T7" fmla="*/ 324 h 324"/>
                    <a:gd name="T8" fmla="*/ 644 w 644"/>
                    <a:gd name="T9" fmla="*/ 109 h 324"/>
                    <a:gd name="T10" fmla="*/ 531 w 644"/>
                    <a:gd name="T11" fmla="*/ 74 h 324"/>
                    <a:gd name="T12" fmla="*/ 447 w 644"/>
                    <a:gd name="T13" fmla="*/ 89 h 324"/>
                    <a:gd name="T14" fmla="*/ 380 w 644"/>
                    <a:gd name="T15" fmla="*/ 79 h 324"/>
                    <a:gd name="T16" fmla="*/ 319 w 644"/>
                    <a:gd name="T17" fmla="*/ 55 h 324"/>
                    <a:gd name="T18" fmla="*/ 263 w 644"/>
                    <a:gd name="T19" fmla="*/ 55 h 324"/>
                    <a:gd name="T20" fmla="*/ 217 w 644"/>
                    <a:gd name="T21" fmla="*/ 66 h 324"/>
                    <a:gd name="T22" fmla="*/ 112 w 644"/>
                    <a:gd name="T23" fmla="*/ 0 h 324"/>
                    <a:gd name="T24" fmla="*/ 119 w 644"/>
                    <a:gd name="T25" fmla="*/ 79 h 324"/>
                    <a:gd name="T26" fmla="*/ 22 w 644"/>
                    <a:gd name="T27" fmla="*/ 252 h 324"/>
                    <a:gd name="T28" fmla="*/ 2 w 644"/>
                    <a:gd name="T29" fmla="*/ 247 h 324"/>
                    <a:gd name="T30" fmla="*/ 0 w 644"/>
                    <a:gd name="T31" fmla="*/ 271 h 3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644" h="324">
                      <a:moveTo>
                        <a:pt x="0" y="271"/>
                      </a:moveTo>
                      <a:lnTo>
                        <a:pt x="224" y="324"/>
                      </a:lnTo>
                      <a:lnTo>
                        <a:pt x="296" y="304"/>
                      </a:lnTo>
                      <a:lnTo>
                        <a:pt x="624" y="324"/>
                      </a:lnTo>
                      <a:lnTo>
                        <a:pt x="644" y="109"/>
                      </a:lnTo>
                      <a:lnTo>
                        <a:pt x="531" y="74"/>
                      </a:lnTo>
                      <a:lnTo>
                        <a:pt x="447" y="89"/>
                      </a:lnTo>
                      <a:lnTo>
                        <a:pt x="380" y="79"/>
                      </a:lnTo>
                      <a:lnTo>
                        <a:pt x="319" y="55"/>
                      </a:lnTo>
                      <a:lnTo>
                        <a:pt x="263" y="55"/>
                      </a:lnTo>
                      <a:lnTo>
                        <a:pt x="217" y="66"/>
                      </a:lnTo>
                      <a:lnTo>
                        <a:pt x="112" y="0"/>
                      </a:lnTo>
                      <a:lnTo>
                        <a:pt x="119" y="79"/>
                      </a:lnTo>
                      <a:lnTo>
                        <a:pt x="22" y="252"/>
                      </a:lnTo>
                      <a:lnTo>
                        <a:pt x="2" y="247"/>
                      </a:lnTo>
                      <a:lnTo>
                        <a:pt x="0" y="271"/>
                      </a:lnTo>
                      <a:close/>
                    </a:path>
                  </a:pathLst>
                </a:custGeom>
                <a:solidFill>
                  <a:srgbClr val="07767E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</p:grpSp>
      </p:grpSp>
      <p:grpSp>
        <p:nvGrpSpPr>
          <p:cNvPr id="241709" name="Group 45"/>
          <p:cNvGrpSpPr>
            <a:grpSpLocks/>
          </p:cNvGrpSpPr>
          <p:nvPr/>
        </p:nvGrpSpPr>
        <p:grpSpPr bwMode="auto">
          <a:xfrm>
            <a:off x="3833813" y="1871663"/>
            <a:ext cx="1374775" cy="860425"/>
            <a:chOff x="2415" y="1179"/>
            <a:chExt cx="866" cy="542"/>
          </a:xfrm>
        </p:grpSpPr>
        <p:sp>
          <p:nvSpPr>
            <p:cNvPr id="241710" name="Text Box 46"/>
            <p:cNvSpPr txBox="1">
              <a:spLocks noChangeArrowheads="1"/>
            </p:cNvSpPr>
            <p:nvPr/>
          </p:nvSpPr>
          <p:spPr bwMode="auto">
            <a:xfrm>
              <a:off x="2415" y="1298"/>
              <a:ext cx="51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  <a:p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Ibiapaba</a:t>
              </a:r>
            </a:p>
          </p:txBody>
        </p:sp>
        <p:sp>
          <p:nvSpPr>
            <p:cNvPr id="241711" name="Freeform 47"/>
            <p:cNvSpPr>
              <a:spLocks/>
            </p:cNvSpPr>
            <p:nvPr/>
          </p:nvSpPr>
          <p:spPr bwMode="auto">
            <a:xfrm>
              <a:off x="2469" y="1448"/>
              <a:ext cx="618" cy="87"/>
            </a:xfrm>
            <a:custGeom>
              <a:avLst/>
              <a:gdLst>
                <a:gd name="T0" fmla="*/ 618 w 618"/>
                <a:gd name="T1" fmla="*/ 0 h 87"/>
                <a:gd name="T2" fmla="*/ 427 w 618"/>
                <a:gd name="T3" fmla="*/ 87 h 87"/>
                <a:gd name="T4" fmla="*/ 0 w 618"/>
                <a:gd name="T5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18" h="87">
                  <a:moveTo>
                    <a:pt x="618" y="0"/>
                  </a:moveTo>
                  <a:lnTo>
                    <a:pt x="427" y="87"/>
                  </a:lnTo>
                  <a:lnTo>
                    <a:pt x="0" y="87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41712" name="Group 48"/>
            <p:cNvGrpSpPr>
              <a:grpSpLocks/>
            </p:cNvGrpSpPr>
            <p:nvPr/>
          </p:nvGrpSpPr>
          <p:grpSpPr bwMode="auto">
            <a:xfrm>
              <a:off x="2913" y="1179"/>
              <a:ext cx="368" cy="542"/>
              <a:chOff x="2913" y="1179"/>
              <a:chExt cx="368" cy="542"/>
            </a:xfrm>
          </p:grpSpPr>
          <p:sp>
            <p:nvSpPr>
              <p:cNvPr id="241713" name="Freeform 49"/>
              <p:cNvSpPr>
                <a:spLocks noChangeAspect="1"/>
              </p:cNvSpPr>
              <p:nvPr/>
            </p:nvSpPr>
            <p:spPr bwMode="auto">
              <a:xfrm>
                <a:off x="2992" y="1495"/>
                <a:ext cx="225" cy="104"/>
              </a:xfrm>
              <a:custGeom>
                <a:avLst/>
                <a:gdLst>
                  <a:gd name="T0" fmla="*/ 0 w 1247"/>
                  <a:gd name="T1" fmla="*/ 143 h 574"/>
                  <a:gd name="T2" fmla="*/ 88 w 1247"/>
                  <a:gd name="T3" fmla="*/ 101 h 574"/>
                  <a:gd name="T4" fmla="*/ 104 w 1247"/>
                  <a:gd name="T5" fmla="*/ 69 h 574"/>
                  <a:gd name="T6" fmla="*/ 187 w 1247"/>
                  <a:gd name="T7" fmla="*/ 68 h 574"/>
                  <a:gd name="T8" fmla="*/ 212 w 1247"/>
                  <a:gd name="T9" fmla="*/ 49 h 574"/>
                  <a:gd name="T10" fmla="*/ 264 w 1247"/>
                  <a:gd name="T11" fmla="*/ 38 h 574"/>
                  <a:gd name="T12" fmla="*/ 306 w 1247"/>
                  <a:gd name="T13" fmla="*/ 88 h 574"/>
                  <a:gd name="T14" fmla="*/ 356 w 1247"/>
                  <a:gd name="T15" fmla="*/ 88 h 574"/>
                  <a:gd name="T16" fmla="*/ 421 w 1247"/>
                  <a:gd name="T17" fmla="*/ 66 h 574"/>
                  <a:gd name="T18" fmla="*/ 491 w 1247"/>
                  <a:gd name="T19" fmla="*/ 57 h 574"/>
                  <a:gd name="T20" fmla="*/ 524 w 1247"/>
                  <a:gd name="T21" fmla="*/ 72 h 574"/>
                  <a:gd name="T22" fmla="*/ 567 w 1247"/>
                  <a:gd name="T23" fmla="*/ 58 h 574"/>
                  <a:gd name="T24" fmla="*/ 617 w 1247"/>
                  <a:gd name="T25" fmla="*/ 51 h 574"/>
                  <a:gd name="T26" fmla="*/ 620 w 1247"/>
                  <a:gd name="T27" fmla="*/ 40 h 574"/>
                  <a:gd name="T28" fmla="*/ 730 w 1247"/>
                  <a:gd name="T29" fmla="*/ 38 h 574"/>
                  <a:gd name="T30" fmla="*/ 741 w 1247"/>
                  <a:gd name="T31" fmla="*/ 21 h 574"/>
                  <a:gd name="T32" fmla="*/ 789 w 1247"/>
                  <a:gd name="T33" fmla="*/ 22 h 574"/>
                  <a:gd name="T34" fmla="*/ 799 w 1247"/>
                  <a:gd name="T35" fmla="*/ 38 h 574"/>
                  <a:gd name="T36" fmla="*/ 947 w 1247"/>
                  <a:gd name="T37" fmla="*/ 40 h 574"/>
                  <a:gd name="T38" fmla="*/ 985 w 1247"/>
                  <a:gd name="T39" fmla="*/ 55 h 574"/>
                  <a:gd name="T40" fmla="*/ 1070 w 1247"/>
                  <a:gd name="T41" fmla="*/ 46 h 574"/>
                  <a:gd name="T42" fmla="*/ 1130 w 1247"/>
                  <a:gd name="T43" fmla="*/ 0 h 574"/>
                  <a:gd name="T44" fmla="*/ 1177 w 1247"/>
                  <a:gd name="T45" fmla="*/ 22 h 574"/>
                  <a:gd name="T46" fmla="*/ 1170 w 1247"/>
                  <a:gd name="T47" fmla="*/ 186 h 574"/>
                  <a:gd name="T48" fmla="*/ 1157 w 1247"/>
                  <a:gd name="T49" fmla="*/ 259 h 574"/>
                  <a:gd name="T50" fmla="*/ 1136 w 1247"/>
                  <a:gd name="T51" fmla="*/ 281 h 574"/>
                  <a:gd name="T52" fmla="*/ 1138 w 1247"/>
                  <a:gd name="T53" fmla="*/ 333 h 574"/>
                  <a:gd name="T54" fmla="*/ 1172 w 1247"/>
                  <a:gd name="T55" fmla="*/ 393 h 574"/>
                  <a:gd name="T56" fmla="*/ 1205 w 1247"/>
                  <a:gd name="T57" fmla="*/ 422 h 574"/>
                  <a:gd name="T58" fmla="*/ 1247 w 1247"/>
                  <a:gd name="T59" fmla="*/ 448 h 574"/>
                  <a:gd name="T60" fmla="*/ 1131 w 1247"/>
                  <a:gd name="T61" fmla="*/ 557 h 574"/>
                  <a:gd name="T62" fmla="*/ 1100 w 1247"/>
                  <a:gd name="T63" fmla="*/ 574 h 574"/>
                  <a:gd name="T64" fmla="*/ 995 w 1247"/>
                  <a:gd name="T65" fmla="*/ 560 h 574"/>
                  <a:gd name="T66" fmla="*/ 1031 w 1247"/>
                  <a:gd name="T67" fmla="*/ 520 h 574"/>
                  <a:gd name="T68" fmla="*/ 1022 w 1247"/>
                  <a:gd name="T69" fmla="*/ 472 h 574"/>
                  <a:gd name="T70" fmla="*/ 1014 w 1247"/>
                  <a:gd name="T71" fmla="*/ 406 h 574"/>
                  <a:gd name="T72" fmla="*/ 844 w 1247"/>
                  <a:gd name="T73" fmla="*/ 252 h 574"/>
                  <a:gd name="T74" fmla="*/ 653 w 1247"/>
                  <a:gd name="T75" fmla="*/ 256 h 574"/>
                  <a:gd name="T76" fmla="*/ 647 w 1247"/>
                  <a:gd name="T77" fmla="*/ 281 h 574"/>
                  <a:gd name="T78" fmla="*/ 532 w 1247"/>
                  <a:gd name="T79" fmla="*/ 290 h 574"/>
                  <a:gd name="T80" fmla="*/ 448 w 1247"/>
                  <a:gd name="T81" fmla="*/ 234 h 574"/>
                  <a:gd name="T82" fmla="*/ 424 w 1247"/>
                  <a:gd name="T83" fmla="*/ 237 h 574"/>
                  <a:gd name="T84" fmla="*/ 308 w 1247"/>
                  <a:gd name="T85" fmla="*/ 308 h 574"/>
                  <a:gd name="T86" fmla="*/ 210 w 1247"/>
                  <a:gd name="T87" fmla="*/ 449 h 574"/>
                  <a:gd name="T88" fmla="*/ 0 w 1247"/>
                  <a:gd name="T89" fmla="*/ 143 h 5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47" h="574">
                    <a:moveTo>
                      <a:pt x="0" y="143"/>
                    </a:moveTo>
                    <a:lnTo>
                      <a:pt x="88" y="101"/>
                    </a:lnTo>
                    <a:lnTo>
                      <a:pt x="104" y="69"/>
                    </a:lnTo>
                    <a:lnTo>
                      <a:pt x="187" y="68"/>
                    </a:lnTo>
                    <a:lnTo>
                      <a:pt x="212" y="49"/>
                    </a:lnTo>
                    <a:lnTo>
                      <a:pt x="264" y="38"/>
                    </a:lnTo>
                    <a:lnTo>
                      <a:pt x="306" y="88"/>
                    </a:lnTo>
                    <a:lnTo>
                      <a:pt x="356" y="88"/>
                    </a:lnTo>
                    <a:lnTo>
                      <a:pt x="421" y="66"/>
                    </a:lnTo>
                    <a:lnTo>
                      <a:pt x="491" y="57"/>
                    </a:lnTo>
                    <a:lnTo>
                      <a:pt x="524" y="72"/>
                    </a:lnTo>
                    <a:lnTo>
                      <a:pt x="567" y="58"/>
                    </a:lnTo>
                    <a:lnTo>
                      <a:pt x="617" y="51"/>
                    </a:lnTo>
                    <a:lnTo>
                      <a:pt x="620" y="40"/>
                    </a:lnTo>
                    <a:lnTo>
                      <a:pt x="730" y="38"/>
                    </a:lnTo>
                    <a:lnTo>
                      <a:pt x="741" y="21"/>
                    </a:lnTo>
                    <a:lnTo>
                      <a:pt x="789" y="22"/>
                    </a:lnTo>
                    <a:lnTo>
                      <a:pt x="799" y="38"/>
                    </a:lnTo>
                    <a:lnTo>
                      <a:pt x="947" y="40"/>
                    </a:lnTo>
                    <a:lnTo>
                      <a:pt x="985" y="55"/>
                    </a:lnTo>
                    <a:lnTo>
                      <a:pt x="1070" y="46"/>
                    </a:lnTo>
                    <a:lnTo>
                      <a:pt x="1130" y="0"/>
                    </a:lnTo>
                    <a:lnTo>
                      <a:pt x="1177" y="22"/>
                    </a:lnTo>
                    <a:lnTo>
                      <a:pt x="1170" y="186"/>
                    </a:lnTo>
                    <a:lnTo>
                      <a:pt x="1157" y="259"/>
                    </a:lnTo>
                    <a:lnTo>
                      <a:pt x="1136" y="281"/>
                    </a:lnTo>
                    <a:lnTo>
                      <a:pt x="1138" y="333"/>
                    </a:lnTo>
                    <a:lnTo>
                      <a:pt x="1172" y="393"/>
                    </a:lnTo>
                    <a:lnTo>
                      <a:pt x="1205" y="422"/>
                    </a:lnTo>
                    <a:lnTo>
                      <a:pt x="1247" y="448"/>
                    </a:lnTo>
                    <a:lnTo>
                      <a:pt x="1131" y="557"/>
                    </a:lnTo>
                    <a:lnTo>
                      <a:pt x="1100" y="574"/>
                    </a:lnTo>
                    <a:lnTo>
                      <a:pt x="995" y="560"/>
                    </a:lnTo>
                    <a:lnTo>
                      <a:pt x="1031" y="520"/>
                    </a:lnTo>
                    <a:lnTo>
                      <a:pt x="1022" y="472"/>
                    </a:lnTo>
                    <a:lnTo>
                      <a:pt x="1014" y="406"/>
                    </a:lnTo>
                    <a:lnTo>
                      <a:pt x="844" y="252"/>
                    </a:lnTo>
                    <a:lnTo>
                      <a:pt x="653" y="256"/>
                    </a:lnTo>
                    <a:lnTo>
                      <a:pt x="647" y="281"/>
                    </a:lnTo>
                    <a:lnTo>
                      <a:pt x="532" y="290"/>
                    </a:lnTo>
                    <a:lnTo>
                      <a:pt x="448" y="234"/>
                    </a:lnTo>
                    <a:lnTo>
                      <a:pt x="424" y="237"/>
                    </a:lnTo>
                    <a:lnTo>
                      <a:pt x="308" y="308"/>
                    </a:lnTo>
                    <a:lnTo>
                      <a:pt x="210" y="449"/>
                    </a:lnTo>
                    <a:lnTo>
                      <a:pt x="0" y="143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41714" name="Freeform 50"/>
              <p:cNvSpPr>
                <a:spLocks noChangeAspect="1"/>
              </p:cNvSpPr>
              <p:nvPr/>
            </p:nvSpPr>
            <p:spPr bwMode="auto">
              <a:xfrm>
                <a:off x="2978" y="1433"/>
                <a:ext cx="263" cy="89"/>
              </a:xfrm>
              <a:custGeom>
                <a:avLst/>
                <a:gdLst>
                  <a:gd name="T0" fmla="*/ 0 w 1460"/>
                  <a:gd name="T1" fmla="*/ 313 h 495"/>
                  <a:gd name="T2" fmla="*/ 96 w 1460"/>
                  <a:gd name="T3" fmla="*/ 292 h 495"/>
                  <a:gd name="T4" fmla="*/ 190 w 1460"/>
                  <a:gd name="T5" fmla="*/ 255 h 495"/>
                  <a:gd name="T6" fmla="*/ 268 w 1460"/>
                  <a:gd name="T7" fmla="*/ 252 h 495"/>
                  <a:gd name="T8" fmla="*/ 707 w 1460"/>
                  <a:gd name="T9" fmla="*/ 117 h 495"/>
                  <a:gd name="T10" fmla="*/ 779 w 1460"/>
                  <a:gd name="T11" fmla="*/ 79 h 495"/>
                  <a:gd name="T12" fmla="*/ 867 w 1460"/>
                  <a:gd name="T13" fmla="*/ 101 h 495"/>
                  <a:gd name="T14" fmla="*/ 927 w 1460"/>
                  <a:gd name="T15" fmla="*/ 123 h 495"/>
                  <a:gd name="T16" fmla="*/ 963 w 1460"/>
                  <a:gd name="T17" fmla="*/ 129 h 495"/>
                  <a:gd name="T18" fmla="*/ 975 w 1460"/>
                  <a:gd name="T19" fmla="*/ 93 h 495"/>
                  <a:gd name="T20" fmla="*/ 998 w 1460"/>
                  <a:gd name="T21" fmla="*/ 76 h 495"/>
                  <a:gd name="T22" fmla="*/ 1065 w 1460"/>
                  <a:gd name="T23" fmla="*/ 63 h 495"/>
                  <a:gd name="T24" fmla="*/ 1060 w 1460"/>
                  <a:gd name="T25" fmla="*/ 21 h 495"/>
                  <a:gd name="T26" fmla="*/ 1106 w 1460"/>
                  <a:gd name="T27" fmla="*/ 0 h 495"/>
                  <a:gd name="T28" fmla="*/ 1205 w 1460"/>
                  <a:gd name="T29" fmla="*/ 2 h 495"/>
                  <a:gd name="T30" fmla="*/ 1217 w 1460"/>
                  <a:gd name="T31" fmla="*/ 77 h 495"/>
                  <a:gd name="T32" fmla="*/ 1460 w 1460"/>
                  <a:gd name="T33" fmla="*/ 56 h 495"/>
                  <a:gd name="T34" fmla="*/ 1399 w 1460"/>
                  <a:gd name="T35" fmla="*/ 160 h 495"/>
                  <a:gd name="T36" fmla="*/ 1310 w 1460"/>
                  <a:gd name="T37" fmla="*/ 178 h 495"/>
                  <a:gd name="T38" fmla="*/ 1293 w 1460"/>
                  <a:gd name="T39" fmla="*/ 179 h 495"/>
                  <a:gd name="T40" fmla="*/ 1293 w 1460"/>
                  <a:gd name="T41" fmla="*/ 214 h 495"/>
                  <a:gd name="T42" fmla="*/ 1319 w 1460"/>
                  <a:gd name="T43" fmla="*/ 278 h 495"/>
                  <a:gd name="T44" fmla="*/ 1274 w 1460"/>
                  <a:gd name="T45" fmla="*/ 294 h 495"/>
                  <a:gd name="T46" fmla="*/ 1256 w 1460"/>
                  <a:gd name="T47" fmla="*/ 372 h 495"/>
                  <a:gd name="T48" fmla="*/ 1208 w 1460"/>
                  <a:gd name="T49" fmla="*/ 350 h 495"/>
                  <a:gd name="T50" fmla="*/ 1147 w 1460"/>
                  <a:gd name="T51" fmla="*/ 394 h 495"/>
                  <a:gd name="T52" fmla="*/ 1070 w 1460"/>
                  <a:gd name="T53" fmla="*/ 407 h 495"/>
                  <a:gd name="T54" fmla="*/ 1026 w 1460"/>
                  <a:gd name="T55" fmla="*/ 390 h 495"/>
                  <a:gd name="T56" fmla="*/ 875 w 1460"/>
                  <a:gd name="T57" fmla="*/ 388 h 495"/>
                  <a:gd name="T58" fmla="*/ 866 w 1460"/>
                  <a:gd name="T59" fmla="*/ 372 h 495"/>
                  <a:gd name="T60" fmla="*/ 819 w 1460"/>
                  <a:gd name="T61" fmla="*/ 372 h 495"/>
                  <a:gd name="T62" fmla="*/ 805 w 1460"/>
                  <a:gd name="T63" fmla="*/ 388 h 495"/>
                  <a:gd name="T64" fmla="*/ 699 w 1460"/>
                  <a:gd name="T65" fmla="*/ 390 h 495"/>
                  <a:gd name="T66" fmla="*/ 695 w 1460"/>
                  <a:gd name="T67" fmla="*/ 401 h 495"/>
                  <a:gd name="T68" fmla="*/ 646 w 1460"/>
                  <a:gd name="T69" fmla="*/ 407 h 495"/>
                  <a:gd name="T70" fmla="*/ 602 w 1460"/>
                  <a:gd name="T71" fmla="*/ 422 h 495"/>
                  <a:gd name="T72" fmla="*/ 569 w 1460"/>
                  <a:gd name="T73" fmla="*/ 408 h 495"/>
                  <a:gd name="T74" fmla="*/ 502 w 1460"/>
                  <a:gd name="T75" fmla="*/ 416 h 495"/>
                  <a:gd name="T76" fmla="*/ 436 w 1460"/>
                  <a:gd name="T77" fmla="*/ 438 h 495"/>
                  <a:gd name="T78" fmla="*/ 386 w 1460"/>
                  <a:gd name="T79" fmla="*/ 440 h 495"/>
                  <a:gd name="T80" fmla="*/ 342 w 1460"/>
                  <a:gd name="T81" fmla="*/ 390 h 495"/>
                  <a:gd name="T82" fmla="*/ 287 w 1460"/>
                  <a:gd name="T83" fmla="*/ 401 h 495"/>
                  <a:gd name="T84" fmla="*/ 262 w 1460"/>
                  <a:gd name="T85" fmla="*/ 418 h 495"/>
                  <a:gd name="T86" fmla="*/ 184 w 1460"/>
                  <a:gd name="T87" fmla="*/ 421 h 495"/>
                  <a:gd name="T88" fmla="*/ 165 w 1460"/>
                  <a:gd name="T89" fmla="*/ 451 h 495"/>
                  <a:gd name="T90" fmla="*/ 80 w 1460"/>
                  <a:gd name="T91" fmla="*/ 495 h 495"/>
                  <a:gd name="T92" fmla="*/ 20 w 1460"/>
                  <a:gd name="T93" fmla="*/ 408 h 495"/>
                  <a:gd name="T94" fmla="*/ 0 w 1460"/>
                  <a:gd name="T95" fmla="*/ 313 h 4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460" h="495">
                    <a:moveTo>
                      <a:pt x="0" y="313"/>
                    </a:moveTo>
                    <a:lnTo>
                      <a:pt x="96" y="292"/>
                    </a:lnTo>
                    <a:lnTo>
                      <a:pt x="190" y="255"/>
                    </a:lnTo>
                    <a:lnTo>
                      <a:pt x="268" y="252"/>
                    </a:lnTo>
                    <a:lnTo>
                      <a:pt x="707" y="117"/>
                    </a:lnTo>
                    <a:lnTo>
                      <a:pt x="779" y="79"/>
                    </a:lnTo>
                    <a:lnTo>
                      <a:pt x="867" y="101"/>
                    </a:lnTo>
                    <a:lnTo>
                      <a:pt x="927" y="123"/>
                    </a:lnTo>
                    <a:lnTo>
                      <a:pt x="963" y="129"/>
                    </a:lnTo>
                    <a:lnTo>
                      <a:pt x="975" y="93"/>
                    </a:lnTo>
                    <a:lnTo>
                      <a:pt x="998" y="76"/>
                    </a:lnTo>
                    <a:lnTo>
                      <a:pt x="1065" y="63"/>
                    </a:lnTo>
                    <a:lnTo>
                      <a:pt x="1060" y="21"/>
                    </a:lnTo>
                    <a:lnTo>
                      <a:pt x="1106" y="0"/>
                    </a:lnTo>
                    <a:lnTo>
                      <a:pt x="1205" y="2"/>
                    </a:lnTo>
                    <a:lnTo>
                      <a:pt x="1217" y="77"/>
                    </a:lnTo>
                    <a:lnTo>
                      <a:pt x="1460" y="56"/>
                    </a:lnTo>
                    <a:lnTo>
                      <a:pt x="1399" y="160"/>
                    </a:lnTo>
                    <a:lnTo>
                      <a:pt x="1310" y="178"/>
                    </a:lnTo>
                    <a:lnTo>
                      <a:pt x="1293" y="179"/>
                    </a:lnTo>
                    <a:lnTo>
                      <a:pt x="1293" y="214"/>
                    </a:lnTo>
                    <a:lnTo>
                      <a:pt x="1319" y="278"/>
                    </a:lnTo>
                    <a:lnTo>
                      <a:pt x="1274" y="294"/>
                    </a:lnTo>
                    <a:lnTo>
                      <a:pt x="1256" y="372"/>
                    </a:lnTo>
                    <a:lnTo>
                      <a:pt x="1208" y="350"/>
                    </a:lnTo>
                    <a:lnTo>
                      <a:pt x="1147" y="394"/>
                    </a:lnTo>
                    <a:lnTo>
                      <a:pt x="1070" y="407"/>
                    </a:lnTo>
                    <a:lnTo>
                      <a:pt x="1026" y="390"/>
                    </a:lnTo>
                    <a:lnTo>
                      <a:pt x="875" y="388"/>
                    </a:lnTo>
                    <a:lnTo>
                      <a:pt x="866" y="372"/>
                    </a:lnTo>
                    <a:lnTo>
                      <a:pt x="819" y="372"/>
                    </a:lnTo>
                    <a:lnTo>
                      <a:pt x="805" y="388"/>
                    </a:lnTo>
                    <a:lnTo>
                      <a:pt x="699" y="390"/>
                    </a:lnTo>
                    <a:lnTo>
                      <a:pt x="695" y="401"/>
                    </a:lnTo>
                    <a:lnTo>
                      <a:pt x="646" y="407"/>
                    </a:lnTo>
                    <a:lnTo>
                      <a:pt x="602" y="422"/>
                    </a:lnTo>
                    <a:lnTo>
                      <a:pt x="569" y="408"/>
                    </a:lnTo>
                    <a:lnTo>
                      <a:pt x="502" y="416"/>
                    </a:lnTo>
                    <a:lnTo>
                      <a:pt x="436" y="438"/>
                    </a:lnTo>
                    <a:lnTo>
                      <a:pt x="386" y="440"/>
                    </a:lnTo>
                    <a:lnTo>
                      <a:pt x="342" y="390"/>
                    </a:lnTo>
                    <a:lnTo>
                      <a:pt x="287" y="401"/>
                    </a:lnTo>
                    <a:lnTo>
                      <a:pt x="262" y="418"/>
                    </a:lnTo>
                    <a:lnTo>
                      <a:pt x="184" y="421"/>
                    </a:lnTo>
                    <a:lnTo>
                      <a:pt x="165" y="451"/>
                    </a:lnTo>
                    <a:lnTo>
                      <a:pt x="80" y="495"/>
                    </a:lnTo>
                    <a:lnTo>
                      <a:pt x="20" y="408"/>
                    </a:lnTo>
                    <a:lnTo>
                      <a:pt x="0" y="313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41715" name="Freeform 51"/>
              <p:cNvSpPr>
                <a:spLocks noChangeAspect="1"/>
              </p:cNvSpPr>
              <p:nvPr/>
            </p:nvSpPr>
            <p:spPr bwMode="auto">
              <a:xfrm>
                <a:off x="2967" y="1383"/>
                <a:ext cx="277" cy="105"/>
              </a:xfrm>
              <a:custGeom>
                <a:avLst/>
                <a:gdLst>
                  <a:gd name="T0" fmla="*/ 0 w 1535"/>
                  <a:gd name="T1" fmla="*/ 380 h 587"/>
                  <a:gd name="T2" fmla="*/ 115 w 1535"/>
                  <a:gd name="T3" fmla="*/ 388 h 587"/>
                  <a:gd name="T4" fmla="*/ 179 w 1535"/>
                  <a:gd name="T5" fmla="*/ 347 h 587"/>
                  <a:gd name="T6" fmla="*/ 250 w 1535"/>
                  <a:gd name="T7" fmla="*/ 313 h 587"/>
                  <a:gd name="T8" fmla="*/ 355 w 1535"/>
                  <a:gd name="T9" fmla="*/ 214 h 587"/>
                  <a:gd name="T10" fmla="*/ 485 w 1535"/>
                  <a:gd name="T11" fmla="*/ 203 h 587"/>
                  <a:gd name="T12" fmla="*/ 509 w 1535"/>
                  <a:gd name="T13" fmla="*/ 186 h 587"/>
                  <a:gd name="T14" fmla="*/ 532 w 1535"/>
                  <a:gd name="T15" fmla="*/ 184 h 587"/>
                  <a:gd name="T16" fmla="*/ 542 w 1535"/>
                  <a:gd name="T17" fmla="*/ 195 h 587"/>
                  <a:gd name="T18" fmla="*/ 617 w 1535"/>
                  <a:gd name="T19" fmla="*/ 201 h 587"/>
                  <a:gd name="T20" fmla="*/ 653 w 1535"/>
                  <a:gd name="T21" fmla="*/ 214 h 587"/>
                  <a:gd name="T22" fmla="*/ 690 w 1535"/>
                  <a:gd name="T23" fmla="*/ 218 h 587"/>
                  <a:gd name="T24" fmla="*/ 741 w 1535"/>
                  <a:gd name="T25" fmla="*/ 198 h 587"/>
                  <a:gd name="T26" fmla="*/ 832 w 1535"/>
                  <a:gd name="T27" fmla="*/ 198 h 587"/>
                  <a:gd name="T28" fmla="*/ 833 w 1535"/>
                  <a:gd name="T29" fmla="*/ 178 h 587"/>
                  <a:gd name="T30" fmla="*/ 854 w 1535"/>
                  <a:gd name="T31" fmla="*/ 178 h 587"/>
                  <a:gd name="T32" fmla="*/ 862 w 1535"/>
                  <a:gd name="T33" fmla="*/ 198 h 587"/>
                  <a:gd name="T34" fmla="*/ 894 w 1535"/>
                  <a:gd name="T35" fmla="*/ 204 h 587"/>
                  <a:gd name="T36" fmla="*/ 935 w 1535"/>
                  <a:gd name="T37" fmla="*/ 90 h 587"/>
                  <a:gd name="T38" fmla="*/ 1023 w 1535"/>
                  <a:gd name="T39" fmla="*/ 30 h 587"/>
                  <a:gd name="T40" fmla="*/ 1088 w 1535"/>
                  <a:gd name="T41" fmla="*/ 30 h 587"/>
                  <a:gd name="T42" fmla="*/ 1092 w 1535"/>
                  <a:gd name="T43" fmla="*/ 22 h 587"/>
                  <a:gd name="T44" fmla="*/ 1130 w 1535"/>
                  <a:gd name="T45" fmla="*/ 0 h 587"/>
                  <a:gd name="T46" fmla="*/ 1288 w 1535"/>
                  <a:gd name="T47" fmla="*/ 28 h 587"/>
                  <a:gd name="T48" fmla="*/ 1514 w 1535"/>
                  <a:gd name="T49" fmla="*/ 16 h 587"/>
                  <a:gd name="T50" fmla="*/ 1531 w 1535"/>
                  <a:gd name="T51" fmla="*/ 46 h 587"/>
                  <a:gd name="T52" fmla="*/ 1535 w 1535"/>
                  <a:gd name="T53" fmla="*/ 78 h 587"/>
                  <a:gd name="T54" fmla="*/ 1519 w 1535"/>
                  <a:gd name="T55" fmla="*/ 111 h 587"/>
                  <a:gd name="T56" fmla="*/ 1486 w 1535"/>
                  <a:gd name="T57" fmla="*/ 147 h 587"/>
                  <a:gd name="T58" fmla="*/ 1462 w 1535"/>
                  <a:gd name="T59" fmla="*/ 207 h 587"/>
                  <a:gd name="T60" fmla="*/ 1406 w 1535"/>
                  <a:gd name="T61" fmla="*/ 222 h 587"/>
                  <a:gd name="T62" fmla="*/ 1379 w 1535"/>
                  <a:gd name="T63" fmla="*/ 267 h 587"/>
                  <a:gd name="T64" fmla="*/ 1356 w 1535"/>
                  <a:gd name="T65" fmla="*/ 286 h 587"/>
                  <a:gd name="T66" fmla="*/ 1321 w 1535"/>
                  <a:gd name="T67" fmla="*/ 283 h 587"/>
                  <a:gd name="T68" fmla="*/ 1288 w 1535"/>
                  <a:gd name="T69" fmla="*/ 267 h 587"/>
                  <a:gd name="T70" fmla="*/ 1263 w 1535"/>
                  <a:gd name="T71" fmla="*/ 278 h 587"/>
                  <a:gd name="T72" fmla="*/ 1174 w 1535"/>
                  <a:gd name="T73" fmla="*/ 276 h 587"/>
                  <a:gd name="T74" fmla="*/ 1122 w 1535"/>
                  <a:gd name="T75" fmla="*/ 294 h 587"/>
                  <a:gd name="T76" fmla="*/ 1123 w 1535"/>
                  <a:gd name="T77" fmla="*/ 339 h 587"/>
                  <a:gd name="T78" fmla="*/ 1061 w 1535"/>
                  <a:gd name="T79" fmla="*/ 352 h 587"/>
                  <a:gd name="T80" fmla="*/ 1035 w 1535"/>
                  <a:gd name="T81" fmla="*/ 366 h 587"/>
                  <a:gd name="T82" fmla="*/ 1025 w 1535"/>
                  <a:gd name="T83" fmla="*/ 402 h 587"/>
                  <a:gd name="T84" fmla="*/ 993 w 1535"/>
                  <a:gd name="T85" fmla="*/ 401 h 587"/>
                  <a:gd name="T86" fmla="*/ 913 w 1535"/>
                  <a:gd name="T87" fmla="*/ 374 h 587"/>
                  <a:gd name="T88" fmla="*/ 841 w 1535"/>
                  <a:gd name="T89" fmla="*/ 355 h 587"/>
                  <a:gd name="T90" fmla="*/ 752 w 1535"/>
                  <a:gd name="T91" fmla="*/ 398 h 587"/>
                  <a:gd name="T92" fmla="*/ 324 w 1535"/>
                  <a:gd name="T93" fmla="*/ 529 h 587"/>
                  <a:gd name="T94" fmla="*/ 251 w 1535"/>
                  <a:gd name="T95" fmla="*/ 531 h 587"/>
                  <a:gd name="T96" fmla="*/ 167 w 1535"/>
                  <a:gd name="T97" fmla="*/ 565 h 587"/>
                  <a:gd name="T98" fmla="*/ 62 w 1535"/>
                  <a:gd name="T99" fmla="*/ 587 h 587"/>
                  <a:gd name="T100" fmla="*/ 26 w 1535"/>
                  <a:gd name="T101" fmla="*/ 493 h 587"/>
                  <a:gd name="T102" fmla="*/ 21 w 1535"/>
                  <a:gd name="T103" fmla="*/ 438 h 587"/>
                  <a:gd name="T104" fmla="*/ 1 w 1535"/>
                  <a:gd name="T105" fmla="*/ 407 h 587"/>
                  <a:gd name="T106" fmla="*/ 0 w 1535"/>
                  <a:gd name="T107" fmla="*/ 380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35" h="587">
                    <a:moveTo>
                      <a:pt x="0" y="380"/>
                    </a:moveTo>
                    <a:lnTo>
                      <a:pt x="115" y="388"/>
                    </a:lnTo>
                    <a:lnTo>
                      <a:pt x="179" y="347"/>
                    </a:lnTo>
                    <a:lnTo>
                      <a:pt x="250" y="313"/>
                    </a:lnTo>
                    <a:lnTo>
                      <a:pt x="355" y="214"/>
                    </a:lnTo>
                    <a:lnTo>
                      <a:pt x="485" y="203"/>
                    </a:lnTo>
                    <a:lnTo>
                      <a:pt x="509" y="186"/>
                    </a:lnTo>
                    <a:lnTo>
                      <a:pt x="532" y="184"/>
                    </a:lnTo>
                    <a:lnTo>
                      <a:pt x="542" y="195"/>
                    </a:lnTo>
                    <a:lnTo>
                      <a:pt x="617" y="201"/>
                    </a:lnTo>
                    <a:lnTo>
                      <a:pt x="653" y="214"/>
                    </a:lnTo>
                    <a:lnTo>
                      <a:pt x="690" y="218"/>
                    </a:lnTo>
                    <a:lnTo>
                      <a:pt x="741" y="198"/>
                    </a:lnTo>
                    <a:lnTo>
                      <a:pt x="832" y="198"/>
                    </a:lnTo>
                    <a:lnTo>
                      <a:pt x="833" y="178"/>
                    </a:lnTo>
                    <a:lnTo>
                      <a:pt x="854" y="178"/>
                    </a:lnTo>
                    <a:lnTo>
                      <a:pt x="862" y="198"/>
                    </a:lnTo>
                    <a:lnTo>
                      <a:pt x="894" y="204"/>
                    </a:lnTo>
                    <a:lnTo>
                      <a:pt x="935" y="90"/>
                    </a:lnTo>
                    <a:lnTo>
                      <a:pt x="1023" y="30"/>
                    </a:lnTo>
                    <a:lnTo>
                      <a:pt x="1088" y="30"/>
                    </a:lnTo>
                    <a:lnTo>
                      <a:pt x="1092" y="22"/>
                    </a:lnTo>
                    <a:lnTo>
                      <a:pt x="1130" y="0"/>
                    </a:lnTo>
                    <a:lnTo>
                      <a:pt x="1288" y="28"/>
                    </a:lnTo>
                    <a:lnTo>
                      <a:pt x="1514" y="16"/>
                    </a:lnTo>
                    <a:lnTo>
                      <a:pt x="1531" y="46"/>
                    </a:lnTo>
                    <a:lnTo>
                      <a:pt x="1535" y="78"/>
                    </a:lnTo>
                    <a:lnTo>
                      <a:pt x="1519" y="111"/>
                    </a:lnTo>
                    <a:lnTo>
                      <a:pt x="1486" y="147"/>
                    </a:lnTo>
                    <a:lnTo>
                      <a:pt x="1462" y="207"/>
                    </a:lnTo>
                    <a:lnTo>
                      <a:pt x="1406" y="222"/>
                    </a:lnTo>
                    <a:lnTo>
                      <a:pt x="1379" y="267"/>
                    </a:lnTo>
                    <a:lnTo>
                      <a:pt x="1356" y="286"/>
                    </a:lnTo>
                    <a:lnTo>
                      <a:pt x="1321" y="283"/>
                    </a:lnTo>
                    <a:lnTo>
                      <a:pt x="1288" y="267"/>
                    </a:lnTo>
                    <a:lnTo>
                      <a:pt x="1263" y="278"/>
                    </a:lnTo>
                    <a:lnTo>
                      <a:pt x="1174" y="276"/>
                    </a:lnTo>
                    <a:lnTo>
                      <a:pt x="1122" y="294"/>
                    </a:lnTo>
                    <a:lnTo>
                      <a:pt x="1123" y="339"/>
                    </a:lnTo>
                    <a:lnTo>
                      <a:pt x="1061" y="352"/>
                    </a:lnTo>
                    <a:lnTo>
                      <a:pt x="1035" y="366"/>
                    </a:lnTo>
                    <a:lnTo>
                      <a:pt x="1025" y="402"/>
                    </a:lnTo>
                    <a:lnTo>
                      <a:pt x="993" y="401"/>
                    </a:lnTo>
                    <a:lnTo>
                      <a:pt x="913" y="374"/>
                    </a:lnTo>
                    <a:lnTo>
                      <a:pt x="841" y="355"/>
                    </a:lnTo>
                    <a:lnTo>
                      <a:pt x="752" y="398"/>
                    </a:lnTo>
                    <a:lnTo>
                      <a:pt x="324" y="529"/>
                    </a:lnTo>
                    <a:lnTo>
                      <a:pt x="251" y="531"/>
                    </a:lnTo>
                    <a:lnTo>
                      <a:pt x="167" y="565"/>
                    </a:lnTo>
                    <a:lnTo>
                      <a:pt x="62" y="587"/>
                    </a:lnTo>
                    <a:lnTo>
                      <a:pt x="26" y="493"/>
                    </a:lnTo>
                    <a:lnTo>
                      <a:pt x="21" y="438"/>
                    </a:lnTo>
                    <a:lnTo>
                      <a:pt x="1" y="407"/>
                    </a:lnTo>
                    <a:lnTo>
                      <a:pt x="0" y="38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41716" name="Freeform 52"/>
              <p:cNvSpPr>
                <a:spLocks noChangeAspect="1"/>
              </p:cNvSpPr>
              <p:nvPr/>
            </p:nvSpPr>
            <p:spPr bwMode="auto">
              <a:xfrm>
                <a:off x="2913" y="1179"/>
                <a:ext cx="304" cy="274"/>
              </a:xfrm>
              <a:custGeom>
                <a:avLst/>
                <a:gdLst>
                  <a:gd name="T0" fmla="*/ 384 w 1684"/>
                  <a:gd name="T1" fmla="*/ 929 h 1515"/>
                  <a:gd name="T2" fmla="*/ 453 w 1684"/>
                  <a:gd name="T3" fmla="*/ 867 h 1515"/>
                  <a:gd name="T4" fmla="*/ 564 w 1684"/>
                  <a:gd name="T5" fmla="*/ 868 h 1515"/>
                  <a:gd name="T6" fmla="*/ 629 w 1684"/>
                  <a:gd name="T7" fmla="*/ 882 h 1515"/>
                  <a:gd name="T8" fmla="*/ 705 w 1684"/>
                  <a:gd name="T9" fmla="*/ 908 h 1515"/>
                  <a:gd name="T10" fmla="*/ 759 w 1684"/>
                  <a:gd name="T11" fmla="*/ 874 h 1515"/>
                  <a:gd name="T12" fmla="*/ 966 w 1684"/>
                  <a:gd name="T13" fmla="*/ 769 h 1515"/>
                  <a:gd name="T14" fmla="*/ 1222 w 1684"/>
                  <a:gd name="T15" fmla="*/ 566 h 1515"/>
                  <a:gd name="T16" fmla="*/ 1482 w 1684"/>
                  <a:gd name="T17" fmla="*/ 346 h 1515"/>
                  <a:gd name="T18" fmla="*/ 1455 w 1684"/>
                  <a:gd name="T19" fmla="*/ 308 h 1515"/>
                  <a:gd name="T20" fmla="*/ 1508 w 1684"/>
                  <a:gd name="T21" fmla="*/ 260 h 1515"/>
                  <a:gd name="T22" fmla="*/ 1479 w 1684"/>
                  <a:gd name="T23" fmla="*/ 203 h 1515"/>
                  <a:gd name="T24" fmla="*/ 1522 w 1684"/>
                  <a:gd name="T25" fmla="*/ 103 h 1515"/>
                  <a:gd name="T26" fmla="*/ 1596 w 1684"/>
                  <a:gd name="T27" fmla="*/ 0 h 1515"/>
                  <a:gd name="T28" fmla="*/ 1581 w 1684"/>
                  <a:gd name="T29" fmla="*/ 332 h 1515"/>
                  <a:gd name="T30" fmla="*/ 1408 w 1684"/>
                  <a:gd name="T31" fmla="*/ 473 h 1515"/>
                  <a:gd name="T32" fmla="*/ 1486 w 1684"/>
                  <a:gd name="T33" fmla="*/ 917 h 1515"/>
                  <a:gd name="T34" fmla="*/ 1431 w 1684"/>
                  <a:gd name="T35" fmla="*/ 1126 h 1515"/>
                  <a:gd name="T36" fmla="*/ 1389 w 1684"/>
                  <a:gd name="T37" fmla="*/ 1157 h 1515"/>
                  <a:gd name="T38" fmla="*/ 1233 w 1684"/>
                  <a:gd name="T39" fmla="*/ 1220 h 1515"/>
                  <a:gd name="T40" fmla="*/ 1160 w 1684"/>
                  <a:gd name="T41" fmla="*/ 1324 h 1515"/>
                  <a:gd name="T42" fmla="*/ 1136 w 1684"/>
                  <a:gd name="T43" fmla="*/ 1306 h 1515"/>
                  <a:gd name="T44" fmla="*/ 1039 w 1684"/>
                  <a:gd name="T45" fmla="*/ 1324 h 1515"/>
                  <a:gd name="T46" fmla="*/ 959 w 1684"/>
                  <a:gd name="T47" fmla="*/ 1342 h 1515"/>
                  <a:gd name="T48" fmla="*/ 840 w 1684"/>
                  <a:gd name="T49" fmla="*/ 1322 h 1515"/>
                  <a:gd name="T50" fmla="*/ 808 w 1684"/>
                  <a:gd name="T51" fmla="*/ 1312 h 1515"/>
                  <a:gd name="T52" fmla="*/ 655 w 1684"/>
                  <a:gd name="T53" fmla="*/ 1339 h 1515"/>
                  <a:gd name="T54" fmla="*/ 487 w 1684"/>
                  <a:gd name="T55" fmla="*/ 1469 h 1515"/>
                  <a:gd name="T56" fmla="*/ 299 w 1684"/>
                  <a:gd name="T57" fmla="*/ 1506 h 1515"/>
                  <a:gd name="T58" fmla="*/ 252 w 1684"/>
                  <a:gd name="T59" fmla="*/ 1337 h 1515"/>
                  <a:gd name="T60" fmla="*/ 144 w 1684"/>
                  <a:gd name="T61" fmla="*/ 1106 h 1515"/>
                  <a:gd name="T62" fmla="*/ 0 w 1684"/>
                  <a:gd name="T63" fmla="*/ 927 h 15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684" h="1515">
                    <a:moveTo>
                      <a:pt x="0" y="927"/>
                    </a:moveTo>
                    <a:lnTo>
                      <a:pt x="384" y="929"/>
                    </a:lnTo>
                    <a:lnTo>
                      <a:pt x="431" y="862"/>
                    </a:lnTo>
                    <a:lnTo>
                      <a:pt x="453" y="867"/>
                    </a:lnTo>
                    <a:lnTo>
                      <a:pt x="456" y="895"/>
                    </a:lnTo>
                    <a:lnTo>
                      <a:pt x="564" y="868"/>
                    </a:lnTo>
                    <a:lnTo>
                      <a:pt x="579" y="850"/>
                    </a:lnTo>
                    <a:lnTo>
                      <a:pt x="629" y="882"/>
                    </a:lnTo>
                    <a:lnTo>
                      <a:pt x="656" y="907"/>
                    </a:lnTo>
                    <a:lnTo>
                      <a:pt x="705" y="908"/>
                    </a:lnTo>
                    <a:lnTo>
                      <a:pt x="716" y="878"/>
                    </a:lnTo>
                    <a:lnTo>
                      <a:pt x="759" y="874"/>
                    </a:lnTo>
                    <a:lnTo>
                      <a:pt x="914" y="774"/>
                    </a:lnTo>
                    <a:lnTo>
                      <a:pt x="966" y="769"/>
                    </a:lnTo>
                    <a:lnTo>
                      <a:pt x="1006" y="719"/>
                    </a:lnTo>
                    <a:lnTo>
                      <a:pt x="1222" y="566"/>
                    </a:lnTo>
                    <a:lnTo>
                      <a:pt x="1439" y="392"/>
                    </a:lnTo>
                    <a:lnTo>
                      <a:pt x="1482" y="346"/>
                    </a:lnTo>
                    <a:lnTo>
                      <a:pt x="1477" y="324"/>
                    </a:lnTo>
                    <a:lnTo>
                      <a:pt x="1455" y="308"/>
                    </a:lnTo>
                    <a:lnTo>
                      <a:pt x="1476" y="280"/>
                    </a:lnTo>
                    <a:lnTo>
                      <a:pt x="1508" y="260"/>
                    </a:lnTo>
                    <a:lnTo>
                      <a:pt x="1479" y="228"/>
                    </a:lnTo>
                    <a:lnTo>
                      <a:pt x="1479" y="203"/>
                    </a:lnTo>
                    <a:lnTo>
                      <a:pt x="1527" y="163"/>
                    </a:lnTo>
                    <a:lnTo>
                      <a:pt x="1522" y="103"/>
                    </a:lnTo>
                    <a:lnTo>
                      <a:pt x="1545" y="48"/>
                    </a:lnTo>
                    <a:lnTo>
                      <a:pt x="1596" y="0"/>
                    </a:lnTo>
                    <a:lnTo>
                      <a:pt x="1684" y="137"/>
                    </a:lnTo>
                    <a:lnTo>
                      <a:pt x="1581" y="332"/>
                    </a:lnTo>
                    <a:lnTo>
                      <a:pt x="1444" y="431"/>
                    </a:lnTo>
                    <a:lnTo>
                      <a:pt x="1408" y="473"/>
                    </a:lnTo>
                    <a:lnTo>
                      <a:pt x="1440" y="656"/>
                    </a:lnTo>
                    <a:lnTo>
                      <a:pt x="1486" y="917"/>
                    </a:lnTo>
                    <a:lnTo>
                      <a:pt x="1497" y="959"/>
                    </a:lnTo>
                    <a:lnTo>
                      <a:pt x="1431" y="1126"/>
                    </a:lnTo>
                    <a:lnTo>
                      <a:pt x="1393" y="1147"/>
                    </a:lnTo>
                    <a:lnTo>
                      <a:pt x="1389" y="1157"/>
                    </a:lnTo>
                    <a:lnTo>
                      <a:pt x="1323" y="1158"/>
                    </a:lnTo>
                    <a:lnTo>
                      <a:pt x="1233" y="1220"/>
                    </a:lnTo>
                    <a:lnTo>
                      <a:pt x="1195" y="1331"/>
                    </a:lnTo>
                    <a:lnTo>
                      <a:pt x="1160" y="1324"/>
                    </a:lnTo>
                    <a:lnTo>
                      <a:pt x="1153" y="1306"/>
                    </a:lnTo>
                    <a:lnTo>
                      <a:pt x="1136" y="1306"/>
                    </a:lnTo>
                    <a:lnTo>
                      <a:pt x="1130" y="1325"/>
                    </a:lnTo>
                    <a:lnTo>
                      <a:pt x="1039" y="1324"/>
                    </a:lnTo>
                    <a:lnTo>
                      <a:pt x="994" y="1345"/>
                    </a:lnTo>
                    <a:lnTo>
                      <a:pt x="959" y="1342"/>
                    </a:lnTo>
                    <a:lnTo>
                      <a:pt x="920" y="1330"/>
                    </a:lnTo>
                    <a:lnTo>
                      <a:pt x="840" y="1322"/>
                    </a:lnTo>
                    <a:lnTo>
                      <a:pt x="831" y="1310"/>
                    </a:lnTo>
                    <a:lnTo>
                      <a:pt x="808" y="1312"/>
                    </a:lnTo>
                    <a:lnTo>
                      <a:pt x="780" y="1331"/>
                    </a:lnTo>
                    <a:lnTo>
                      <a:pt x="655" y="1339"/>
                    </a:lnTo>
                    <a:lnTo>
                      <a:pt x="556" y="1435"/>
                    </a:lnTo>
                    <a:lnTo>
                      <a:pt x="487" y="1469"/>
                    </a:lnTo>
                    <a:lnTo>
                      <a:pt x="415" y="1515"/>
                    </a:lnTo>
                    <a:lnTo>
                      <a:pt x="299" y="1506"/>
                    </a:lnTo>
                    <a:lnTo>
                      <a:pt x="299" y="1424"/>
                    </a:lnTo>
                    <a:lnTo>
                      <a:pt x="252" y="1337"/>
                    </a:lnTo>
                    <a:lnTo>
                      <a:pt x="233" y="1209"/>
                    </a:lnTo>
                    <a:lnTo>
                      <a:pt x="144" y="1106"/>
                    </a:lnTo>
                    <a:lnTo>
                      <a:pt x="38" y="1013"/>
                    </a:lnTo>
                    <a:lnTo>
                      <a:pt x="0" y="927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41717" name="Freeform 53"/>
              <p:cNvSpPr>
                <a:spLocks noChangeAspect="1"/>
              </p:cNvSpPr>
              <p:nvPr/>
            </p:nvSpPr>
            <p:spPr bwMode="auto">
              <a:xfrm>
                <a:off x="3026" y="1577"/>
                <a:ext cx="255" cy="144"/>
              </a:xfrm>
              <a:custGeom>
                <a:avLst/>
                <a:gdLst>
                  <a:gd name="T0" fmla="*/ 89 w 1412"/>
                  <a:gd name="T1" fmla="*/ 176 h 798"/>
                  <a:gd name="T2" fmla="*/ 229 w 1412"/>
                  <a:gd name="T3" fmla="*/ 270 h 798"/>
                  <a:gd name="T4" fmla="*/ 391 w 1412"/>
                  <a:gd name="T5" fmla="*/ 271 h 798"/>
                  <a:gd name="T6" fmla="*/ 446 w 1412"/>
                  <a:gd name="T7" fmla="*/ 233 h 798"/>
                  <a:gd name="T8" fmla="*/ 549 w 1412"/>
                  <a:gd name="T9" fmla="*/ 356 h 798"/>
                  <a:gd name="T10" fmla="*/ 808 w 1412"/>
                  <a:gd name="T11" fmla="*/ 113 h 798"/>
                  <a:gd name="T12" fmla="*/ 908 w 1412"/>
                  <a:gd name="T13" fmla="*/ 125 h 798"/>
                  <a:gd name="T14" fmla="*/ 951 w 1412"/>
                  <a:gd name="T15" fmla="*/ 102 h 798"/>
                  <a:gd name="T16" fmla="*/ 1054 w 1412"/>
                  <a:gd name="T17" fmla="*/ 0 h 798"/>
                  <a:gd name="T18" fmla="*/ 1102 w 1412"/>
                  <a:gd name="T19" fmla="*/ 11 h 798"/>
                  <a:gd name="T20" fmla="*/ 1108 w 1412"/>
                  <a:gd name="T21" fmla="*/ 30 h 798"/>
                  <a:gd name="T22" fmla="*/ 1186 w 1412"/>
                  <a:gd name="T23" fmla="*/ 36 h 798"/>
                  <a:gd name="T24" fmla="*/ 1275 w 1412"/>
                  <a:gd name="T25" fmla="*/ 36 h 798"/>
                  <a:gd name="T26" fmla="*/ 1288 w 1412"/>
                  <a:gd name="T27" fmla="*/ 69 h 798"/>
                  <a:gd name="T28" fmla="*/ 1309 w 1412"/>
                  <a:gd name="T29" fmla="*/ 91 h 798"/>
                  <a:gd name="T30" fmla="*/ 1327 w 1412"/>
                  <a:gd name="T31" fmla="*/ 80 h 798"/>
                  <a:gd name="T32" fmla="*/ 1356 w 1412"/>
                  <a:gd name="T33" fmla="*/ 58 h 798"/>
                  <a:gd name="T34" fmla="*/ 1393 w 1412"/>
                  <a:gd name="T35" fmla="*/ 63 h 798"/>
                  <a:gd name="T36" fmla="*/ 1412 w 1412"/>
                  <a:gd name="T37" fmla="*/ 102 h 798"/>
                  <a:gd name="T38" fmla="*/ 1409 w 1412"/>
                  <a:gd name="T39" fmla="*/ 171 h 798"/>
                  <a:gd name="T40" fmla="*/ 1362 w 1412"/>
                  <a:gd name="T41" fmla="*/ 260 h 798"/>
                  <a:gd name="T42" fmla="*/ 1303 w 1412"/>
                  <a:gd name="T43" fmla="*/ 340 h 798"/>
                  <a:gd name="T44" fmla="*/ 1235 w 1412"/>
                  <a:gd name="T45" fmla="*/ 320 h 798"/>
                  <a:gd name="T46" fmla="*/ 1141 w 1412"/>
                  <a:gd name="T47" fmla="*/ 445 h 798"/>
                  <a:gd name="T48" fmla="*/ 1122 w 1412"/>
                  <a:gd name="T49" fmla="*/ 471 h 798"/>
                  <a:gd name="T50" fmla="*/ 1125 w 1412"/>
                  <a:gd name="T51" fmla="*/ 510 h 798"/>
                  <a:gd name="T52" fmla="*/ 1153 w 1412"/>
                  <a:gd name="T53" fmla="*/ 551 h 798"/>
                  <a:gd name="T54" fmla="*/ 1169 w 1412"/>
                  <a:gd name="T55" fmla="*/ 649 h 798"/>
                  <a:gd name="T56" fmla="*/ 1103 w 1412"/>
                  <a:gd name="T57" fmla="*/ 734 h 798"/>
                  <a:gd name="T58" fmla="*/ 996 w 1412"/>
                  <a:gd name="T59" fmla="*/ 665 h 798"/>
                  <a:gd name="T60" fmla="*/ 987 w 1412"/>
                  <a:gd name="T61" fmla="*/ 610 h 798"/>
                  <a:gd name="T62" fmla="*/ 952 w 1412"/>
                  <a:gd name="T63" fmla="*/ 575 h 798"/>
                  <a:gd name="T64" fmla="*/ 922 w 1412"/>
                  <a:gd name="T65" fmla="*/ 591 h 798"/>
                  <a:gd name="T66" fmla="*/ 910 w 1412"/>
                  <a:gd name="T67" fmla="*/ 643 h 798"/>
                  <a:gd name="T68" fmla="*/ 876 w 1412"/>
                  <a:gd name="T69" fmla="*/ 643 h 798"/>
                  <a:gd name="T70" fmla="*/ 830 w 1412"/>
                  <a:gd name="T71" fmla="*/ 634 h 798"/>
                  <a:gd name="T72" fmla="*/ 712 w 1412"/>
                  <a:gd name="T73" fmla="*/ 551 h 798"/>
                  <a:gd name="T74" fmla="*/ 436 w 1412"/>
                  <a:gd name="T75" fmla="*/ 502 h 798"/>
                  <a:gd name="T76" fmla="*/ 0 w 1412"/>
                  <a:gd name="T77" fmla="*/ 798 h 798"/>
                  <a:gd name="T78" fmla="*/ 2 w 1412"/>
                  <a:gd name="T79" fmla="*/ 510 h 798"/>
                  <a:gd name="T80" fmla="*/ 36 w 1412"/>
                  <a:gd name="T81" fmla="*/ 362 h 798"/>
                  <a:gd name="T82" fmla="*/ 86 w 1412"/>
                  <a:gd name="T83" fmla="*/ 307 h 798"/>
                  <a:gd name="T84" fmla="*/ 89 w 1412"/>
                  <a:gd name="T85" fmla="*/ 176 h 7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12" h="798">
                    <a:moveTo>
                      <a:pt x="89" y="176"/>
                    </a:moveTo>
                    <a:lnTo>
                      <a:pt x="229" y="270"/>
                    </a:lnTo>
                    <a:lnTo>
                      <a:pt x="391" y="271"/>
                    </a:lnTo>
                    <a:lnTo>
                      <a:pt x="446" y="233"/>
                    </a:lnTo>
                    <a:lnTo>
                      <a:pt x="549" y="356"/>
                    </a:lnTo>
                    <a:lnTo>
                      <a:pt x="808" y="113"/>
                    </a:lnTo>
                    <a:lnTo>
                      <a:pt x="908" y="125"/>
                    </a:lnTo>
                    <a:lnTo>
                      <a:pt x="951" y="102"/>
                    </a:lnTo>
                    <a:lnTo>
                      <a:pt x="1054" y="0"/>
                    </a:lnTo>
                    <a:lnTo>
                      <a:pt x="1102" y="11"/>
                    </a:lnTo>
                    <a:lnTo>
                      <a:pt x="1108" y="30"/>
                    </a:lnTo>
                    <a:lnTo>
                      <a:pt x="1186" y="36"/>
                    </a:lnTo>
                    <a:lnTo>
                      <a:pt x="1275" y="36"/>
                    </a:lnTo>
                    <a:lnTo>
                      <a:pt x="1288" y="69"/>
                    </a:lnTo>
                    <a:lnTo>
                      <a:pt x="1309" y="91"/>
                    </a:lnTo>
                    <a:lnTo>
                      <a:pt x="1327" y="80"/>
                    </a:lnTo>
                    <a:lnTo>
                      <a:pt x="1356" y="58"/>
                    </a:lnTo>
                    <a:lnTo>
                      <a:pt x="1393" y="63"/>
                    </a:lnTo>
                    <a:lnTo>
                      <a:pt x="1412" y="102"/>
                    </a:lnTo>
                    <a:lnTo>
                      <a:pt x="1409" y="171"/>
                    </a:lnTo>
                    <a:lnTo>
                      <a:pt x="1362" y="260"/>
                    </a:lnTo>
                    <a:lnTo>
                      <a:pt x="1303" y="340"/>
                    </a:lnTo>
                    <a:lnTo>
                      <a:pt x="1235" y="320"/>
                    </a:lnTo>
                    <a:lnTo>
                      <a:pt x="1141" y="445"/>
                    </a:lnTo>
                    <a:lnTo>
                      <a:pt x="1122" y="471"/>
                    </a:lnTo>
                    <a:lnTo>
                      <a:pt x="1125" y="510"/>
                    </a:lnTo>
                    <a:lnTo>
                      <a:pt x="1153" y="551"/>
                    </a:lnTo>
                    <a:lnTo>
                      <a:pt x="1169" y="649"/>
                    </a:lnTo>
                    <a:lnTo>
                      <a:pt x="1103" y="734"/>
                    </a:lnTo>
                    <a:lnTo>
                      <a:pt x="996" y="665"/>
                    </a:lnTo>
                    <a:lnTo>
                      <a:pt x="987" y="610"/>
                    </a:lnTo>
                    <a:lnTo>
                      <a:pt x="952" y="575"/>
                    </a:lnTo>
                    <a:lnTo>
                      <a:pt x="922" y="591"/>
                    </a:lnTo>
                    <a:lnTo>
                      <a:pt x="910" y="643"/>
                    </a:lnTo>
                    <a:lnTo>
                      <a:pt x="876" y="643"/>
                    </a:lnTo>
                    <a:lnTo>
                      <a:pt x="830" y="634"/>
                    </a:lnTo>
                    <a:lnTo>
                      <a:pt x="712" y="551"/>
                    </a:lnTo>
                    <a:lnTo>
                      <a:pt x="436" y="502"/>
                    </a:lnTo>
                    <a:lnTo>
                      <a:pt x="0" y="798"/>
                    </a:lnTo>
                    <a:lnTo>
                      <a:pt x="2" y="510"/>
                    </a:lnTo>
                    <a:lnTo>
                      <a:pt x="36" y="362"/>
                    </a:lnTo>
                    <a:lnTo>
                      <a:pt x="86" y="307"/>
                    </a:lnTo>
                    <a:lnTo>
                      <a:pt x="89" y="176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41718" name="Group 54"/>
          <p:cNvGrpSpPr>
            <a:grpSpLocks/>
          </p:cNvGrpSpPr>
          <p:nvPr/>
        </p:nvGrpSpPr>
        <p:grpSpPr bwMode="auto">
          <a:xfrm>
            <a:off x="5345113" y="5145088"/>
            <a:ext cx="1752600" cy="684212"/>
            <a:chOff x="3367" y="3241"/>
            <a:chExt cx="1104" cy="431"/>
          </a:xfrm>
        </p:grpSpPr>
        <p:sp>
          <p:nvSpPr>
            <p:cNvPr id="241719" name="Text Box 55"/>
            <p:cNvSpPr txBox="1">
              <a:spLocks noChangeArrowheads="1"/>
            </p:cNvSpPr>
            <p:nvPr/>
          </p:nvSpPr>
          <p:spPr bwMode="auto">
            <a:xfrm>
              <a:off x="3367" y="3511"/>
              <a:ext cx="71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Cariri</a:t>
              </a:r>
            </a:p>
          </p:txBody>
        </p:sp>
        <p:sp>
          <p:nvSpPr>
            <p:cNvPr id="241720" name="Freeform 56"/>
            <p:cNvSpPr>
              <a:spLocks/>
            </p:cNvSpPr>
            <p:nvPr/>
          </p:nvSpPr>
          <p:spPr bwMode="auto">
            <a:xfrm flipH="1">
              <a:off x="3423" y="3501"/>
              <a:ext cx="647" cy="140"/>
            </a:xfrm>
            <a:custGeom>
              <a:avLst/>
              <a:gdLst>
                <a:gd name="T0" fmla="*/ 0 w 647"/>
                <a:gd name="T1" fmla="*/ 0 h 140"/>
                <a:gd name="T2" fmla="*/ 165 w 647"/>
                <a:gd name="T3" fmla="*/ 140 h 140"/>
                <a:gd name="T4" fmla="*/ 647 w 647"/>
                <a:gd name="T5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7" h="140">
                  <a:moveTo>
                    <a:pt x="0" y="0"/>
                  </a:moveTo>
                  <a:lnTo>
                    <a:pt x="165" y="140"/>
                  </a:lnTo>
                  <a:lnTo>
                    <a:pt x="647" y="14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41721" name="Group 57"/>
            <p:cNvGrpSpPr>
              <a:grpSpLocks/>
            </p:cNvGrpSpPr>
            <p:nvPr/>
          </p:nvGrpSpPr>
          <p:grpSpPr bwMode="auto">
            <a:xfrm>
              <a:off x="3947" y="3241"/>
              <a:ext cx="524" cy="431"/>
              <a:chOff x="3947" y="3241"/>
              <a:chExt cx="524" cy="431"/>
            </a:xfrm>
          </p:grpSpPr>
          <p:sp>
            <p:nvSpPr>
              <p:cNvPr id="241722" name="Freeform 58"/>
              <p:cNvSpPr>
                <a:spLocks noChangeAspect="1"/>
              </p:cNvSpPr>
              <p:nvPr/>
            </p:nvSpPr>
            <p:spPr bwMode="auto">
              <a:xfrm>
                <a:off x="4084" y="3503"/>
                <a:ext cx="175" cy="152"/>
              </a:xfrm>
              <a:custGeom>
                <a:avLst/>
                <a:gdLst>
                  <a:gd name="T0" fmla="*/ 27 w 971"/>
                  <a:gd name="T1" fmla="*/ 548 h 838"/>
                  <a:gd name="T2" fmla="*/ 81 w 971"/>
                  <a:gd name="T3" fmla="*/ 569 h 838"/>
                  <a:gd name="T4" fmla="*/ 108 w 971"/>
                  <a:gd name="T5" fmla="*/ 611 h 838"/>
                  <a:gd name="T6" fmla="*/ 144 w 971"/>
                  <a:gd name="T7" fmla="*/ 627 h 838"/>
                  <a:gd name="T8" fmla="*/ 169 w 971"/>
                  <a:gd name="T9" fmla="*/ 634 h 838"/>
                  <a:gd name="T10" fmla="*/ 204 w 971"/>
                  <a:gd name="T11" fmla="*/ 658 h 838"/>
                  <a:gd name="T12" fmla="*/ 307 w 971"/>
                  <a:gd name="T13" fmla="*/ 650 h 838"/>
                  <a:gd name="T14" fmla="*/ 389 w 971"/>
                  <a:gd name="T15" fmla="*/ 733 h 838"/>
                  <a:gd name="T16" fmla="*/ 379 w 971"/>
                  <a:gd name="T17" fmla="*/ 794 h 838"/>
                  <a:gd name="T18" fmla="*/ 405 w 971"/>
                  <a:gd name="T19" fmla="*/ 804 h 838"/>
                  <a:gd name="T20" fmla="*/ 438 w 971"/>
                  <a:gd name="T21" fmla="*/ 771 h 838"/>
                  <a:gd name="T22" fmla="*/ 509 w 971"/>
                  <a:gd name="T23" fmla="*/ 749 h 838"/>
                  <a:gd name="T24" fmla="*/ 572 w 971"/>
                  <a:gd name="T25" fmla="*/ 747 h 838"/>
                  <a:gd name="T26" fmla="*/ 616 w 971"/>
                  <a:gd name="T27" fmla="*/ 810 h 838"/>
                  <a:gd name="T28" fmla="*/ 751 w 971"/>
                  <a:gd name="T29" fmla="*/ 838 h 838"/>
                  <a:gd name="T30" fmla="*/ 971 w 971"/>
                  <a:gd name="T31" fmla="*/ 533 h 838"/>
                  <a:gd name="T32" fmla="*/ 660 w 971"/>
                  <a:gd name="T33" fmla="*/ 347 h 838"/>
                  <a:gd name="T34" fmla="*/ 634 w 971"/>
                  <a:gd name="T35" fmla="*/ 319 h 838"/>
                  <a:gd name="T36" fmla="*/ 575 w 971"/>
                  <a:gd name="T37" fmla="*/ 132 h 838"/>
                  <a:gd name="T38" fmla="*/ 381 w 971"/>
                  <a:gd name="T39" fmla="*/ 82 h 838"/>
                  <a:gd name="T40" fmla="*/ 4 w 971"/>
                  <a:gd name="T41" fmla="*/ 0 h 838"/>
                  <a:gd name="T42" fmla="*/ 0 w 971"/>
                  <a:gd name="T43" fmla="*/ 532 h 838"/>
                  <a:gd name="T44" fmla="*/ 27 w 971"/>
                  <a:gd name="T45" fmla="*/ 548 h 8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71" h="838">
                    <a:moveTo>
                      <a:pt x="27" y="548"/>
                    </a:moveTo>
                    <a:lnTo>
                      <a:pt x="81" y="569"/>
                    </a:lnTo>
                    <a:lnTo>
                      <a:pt x="108" y="611"/>
                    </a:lnTo>
                    <a:lnTo>
                      <a:pt x="144" y="627"/>
                    </a:lnTo>
                    <a:lnTo>
                      <a:pt x="169" y="634"/>
                    </a:lnTo>
                    <a:lnTo>
                      <a:pt x="204" y="658"/>
                    </a:lnTo>
                    <a:lnTo>
                      <a:pt x="307" y="650"/>
                    </a:lnTo>
                    <a:lnTo>
                      <a:pt x="389" y="733"/>
                    </a:lnTo>
                    <a:lnTo>
                      <a:pt x="379" y="794"/>
                    </a:lnTo>
                    <a:lnTo>
                      <a:pt x="405" y="804"/>
                    </a:lnTo>
                    <a:lnTo>
                      <a:pt x="438" y="771"/>
                    </a:lnTo>
                    <a:lnTo>
                      <a:pt x="509" y="749"/>
                    </a:lnTo>
                    <a:lnTo>
                      <a:pt x="572" y="747"/>
                    </a:lnTo>
                    <a:lnTo>
                      <a:pt x="616" y="810"/>
                    </a:lnTo>
                    <a:lnTo>
                      <a:pt x="751" y="838"/>
                    </a:lnTo>
                    <a:lnTo>
                      <a:pt x="971" y="533"/>
                    </a:lnTo>
                    <a:lnTo>
                      <a:pt x="660" y="347"/>
                    </a:lnTo>
                    <a:lnTo>
                      <a:pt x="634" y="319"/>
                    </a:lnTo>
                    <a:lnTo>
                      <a:pt x="575" y="132"/>
                    </a:lnTo>
                    <a:lnTo>
                      <a:pt x="381" y="82"/>
                    </a:lnTo>
                    <a:lnTo>
                      <a:pt x="4" y="0"/>
                    </a:lnTo>
                    <a:lnTo>
                      <a:pt x="0" y="532"/>
                    </a:lnTo>
                    <a:lnTo>
                      <a:pt x="27" y="548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41723" name="Freeform 59"/>
              <p:cNvSpPr>
                <a:spLocks noChangeAspect="1"/>
              </p:cNvSpPr>
              <p:nvPr/>
            </p:nvSpPr>
            <p:spPr bwMode="auto">
              <a:xfrm>
                <a:off x="4038" y="3372"/>
                <a:ext cx="127" cy="228"/>
              </a:xfrm>
              <a:custGeom>
                <a:avLst/>
                <a:gdLst>
                  <a:gd name="T0" fmla="*/ 0 w 708"/>
                  <a:gd name="T1" fmla="*/ 703 h 1264"/>
                  <a:gd name="T2" fmla="*/ 82 w 708"/>
                  <a:gd name="T3" fmla="*/ 747 h 1264"/>
                  <a:gd name="T4" fmla="*/ 101 w 708"/>
                  <a:gd name="T5" fmla="*/ 840 h 1264"/>
                  <a:gd name="T6" fmla="*/ 96 w 708"/>
                  <a:gd name="T7" fmla="*/ 943 h 1264"/>
                  <a:gd name="T8" fmla="*/ 75 w 708"/>
                  <a:gd name="T9" fmla="*/ 1010 h 1264"/>
                  <a:gd name="T10" fmla="*/ 80 w 708"/>
                  <a:gd name="T11" fmla="*/ 1200 h 1264"/>
                  <a:gd name="T12" fmla="*/ 195 w 708"/>
                  <a:gd name="T13" fmla="*/ 1223 h 1264"/>
                  <a:gd name="T14" fmla="*/ 258 w 708"/>
                  <a:gd name="T15" fmla="*/ 1264 h 1264"/>
                  <a:gd name="T16" fmla="*/ 262 w 708"/>
                  <a:gd name="T17" fmla="*/ 734 h 1264"/>
                  <a:gd name="T18" fmla="*/ 639 w 708"/>
                  <a:gd name="T19" fmla="*/ 813 h 1264"/>
                  <a:gd name="T20" fmla="*/ 639 w 708"/>
                  <a:gd name="T21" fmla="*/ 493 h 1264"/>
                  <a:gd name="T22" fmla="*/ 708 w 708"/>
                  <a:gd name="T23" fmla="*/ 241 h 1264"/>
                  <a:gd name="T24" fmla="*/ 701 w 708"/>
                  <a:gd name="T25" fmla="*/ 0 h 1264"/>
                  <a:gd name="T26" fmla="*/ 323 w 708"/>
                  <a:gd name="T27" fmla="*/ 146 h 1264"/>
                  <a:gd name="T28" fmla="*/ 9 w 708"/>
                  <a:gd name="T29" fmla="*/ 356 h 1264"/>
                  <a:gd name="T30" fmla="*/ 0 w 708"/>
                  <a:gd name="T31" fmla="*/ 703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08" h="1264">
                    <a:moveTo>
                      <a:pt x="0" y="703"/>
                    </a:moveTo>
                    <a:lnTo>
                      <a:pt x="82" y="747"/>
                    </a:lnTo>
                    <a:lnTo>
                      <a:pt x="101" y="840"/>
                    </a:lnTo>
                    <a:lnTo>
                      <a:pt x="96" y="943"/>
                    </a:lnTo>
                    <a:lnTo>
                      <a:pt x="75" y="1010"/>
                    </a:lnTo>
                    <a:lnTo>
                      <a:pt x="80" y="1200"/>
                    </a:lnTo>
                    <a:lnTo>
                      <a:pt x="195" y="1223"/>
                    </a:lnTo>
                    <a:lnTo>
                      <a:pt x="258" y="1264"/>
                    </a:lnTo>
                    <a:lnTo>
                      <a:pt x="262" y="734"/>
                    </a:lnTo>
                    <a:lnTo>
                      <a:pt x="639" y="813"/>
                    </a:lnTo>
                    <a:lnTo>
                      <a:pt x="639" y="493"/>
                    </a:lnTo>
                    <a:lnTo>
                      <a:pt x="708" y="241"/>
                    </a:lnTo>
                    <a:lnTo>
                      <a:pt x="701" y="0"/>
                    </a:lnTo>
                    <a:lnTo>
                      <a:pt x="323" y="146"/>
                    </a:lnTo>
                    <a:lnTo>
                      <a:pt x="9" y="356"/>
                    </a:lnTo>
                    <a:lnTo>
                      <a:pt x="0" y="703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41724" name="Freeform 60"/>
              <p:cNvSpPr>
                <a:spLocks noChangeAspect="1"/>
              </p:cNvSpPr>
              <p:nvPr/>
            </p:nvSpPr>
            <p:spPr bwMode="auto">
              <a:xfrm>
                <a:off x="3947" y="3241"/>
                <a:ext cx="157" cy="258"/>
              </a:xfrm>
              <a:custGeom>
                <a:avLst/>
                <a:gdLst>
                  <a:gd name="T0" fmla="*/ 478 w 871"/>
                  <a:gd name="T1" fmla="*/ 35 h 1427"/>
                  <a:gd name="T2" fmla="*/ 591 w 871"/>
                  <a:gd name="T3" fmla="*/ 178 h 1427"/>
                  <a:gd name="T4" fmla="*/ 821 w 871"/>
                  <a:gd name="T5" fmla="*/ 173 h 1427"/>
                  <a:gd name="T6" fmla="*/ 803 w 871"/>
                  <a:gd name="T7" fmla="*/ 242 h 1427"/>
                  <a:gd name="T8" fmla="*/ 871 w 871"/>
                  <a:gd name="T9" fmla="*/ 335 h 1427"/>
                  <a:gd name="T10" fmla="*/ 784 w 871"/>
                  <a:gd name="T11" fmla="*/ 521 h 1427"/>
                  <a:gd name="T12" fmla="*/ 779 w 871"/>
                  <a:gd name="T13" fmla="*/ 688 h 1427"/>
                  <a:gd name="T14" fmla="*/ 817 w 871"/>
                  <a:gd name="T15" fmla="*/ 762 h 1427"/>
                  <a:gd name="T16" fmla="*/ 825 w 871"/>
                  <a:gd name="T17" fmla="*/ 872 h 1427"/>
                  <a:gd name="T18" fmla="*/ 511 w 871"/>
                  <a:gd name="T19" fmla="*/ 1080 h 1427"/>
                  <a:gd name="T20" fmla="*/ 501 w 871"/>
                  <a:gd name="T21" fmla="*/ 1427 h 1427"/>
                  <a:gd name="T22" fmla="*/ 486 w 871"/>
                  <a:gd name="T23" fmla="*/ 1423 h 1427"/>
                  <a:gd name="T24" fmla="*/ 429 w 871"/>
                  <a:gd name="T25" fmla="*/ 1424 h 1427"/>
                  <a:gd name="T26" fmla="*/ 398 w 871"/>
                  <a:gd name="T27" fmla="*/ 1406 h 1427"/>
                  <a:gd name="T28" fmla="*/ 353 w 871"/>
                  <a:gd name="T29" fmla="*/ 1363 h 1427"/>
                  <a:gd name="T30" fmla="*/ 327 w 871"/>
                  <a:gd name="T31" fmla="*/ 1325 h 1427"/>
                  <a:gd name="T32" fmla="*/ 197 w 871"/>
                  <a:gd name="T33" fmla="*/ 1238 h 1427"/>
                  <a:gd name="T34" fmla="*/ 100 w 871"/>
                  <a:gd name="T35" fmla="*/ 1186 h 1427"/>
                  <a:gd name="T36" fmla="*/ 9 w 871"/>
                  <a:gd name="T37" fmla="*/ 1085 h 1427"/>
                  <a:gd name="T38" fmla="*/ 5 w 871"/>
                  <a:gd name="T39" fmla="*/ 840 h 1427"/>
                  <a:gd name="T40" fmla="*/ 0 w 871"/>
                  <a:gd name="T41" fmla="*/ 661 h 1427"/>
                  <a:gd name="T42" fmla="*/ 12 w 871"/>
                  <a:gd name="T43" fmla="*/ 628 h 1427"/>
                  <a:gd name="T44" fmla="*/ 5 w 871"/>
                  <a:gd name="T45" fmla="*/ 490 h 1427"/>
                  <a:gd name="T46" fmla="*/ 0 w 871"/>
                  <a:gd name="T47" fmla="*/ 405 h 1427"/>
                  <a:gd name="T48" fmla="*/ 8 w 871"/>
                  <a:gd name="T49" fmla="*/ 256 h 1427"/>
                  <a:gd name="T50" fmla="*/ 42 w 871"/>
                  <a:gd name="T51" fmla="*/ 241 h 1427"/>
                  <a:gd name="T52" fmla="*/ 71 w 871"/>
                  <a:gd name="T53" fmla="*/ 243 h 1427"/>
                  <a:gd name="T54" fmla="*/ 58 w 871"/>
                  <a:gd name="T55" fmla="*/ 133 h 1427"/>
                  <a:gd name="T56" fmla="*/ 73 w 871"/>
                  <a:gd name="T57" fmla="*/ 65 h 1427"/>
                  <a:gd name="T58" fmla="*/ 273 w 871"/>
                  <a:gd name="T59" fmla="*/ 0 h 1427"/>
                  <a:gd name="T60" fmla="*/ 333 w 871"/>
                  <a:gd name="T61" fmla="*/ 34 h 1427"/>
                  <a:gd name="T62" fmla="*/ 478 w 871"/>
                  <a:gd name="T63" fmla="*/ 35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71" h="1427">
                    <a:moveTo>
                      <a:pt x="478" y="35"/>
                    </a:moveTo>
                    <a:lnTo>
                      <a:pt x="591" y="178"/>
                    </a:lnTo>
                    <a:lnTo>
                      <a:pt x="821" y="173"/>
                    </a:lnTo>
                    <a:lnTo>
                      <a:pt x="803" y="242"/>
                    </a:lnTo>
                    <a:lnTo>
                      <a:pt x="871" y="335"/>
                    </a:lnTo>
                    <a:lnTo>
                      <a:pt x="784" y="521"/>
                    </a:lnTo>
                    <a:lnTo>
                      <a:pt x="779" y="688"/>
                    </a:lnTo>
                    <a:lnTo>
                      <a:pt x="817" y="762"/>
                    </a:lnTo>
                    <a:lnTo>
                      <a:pt x="825" y="872"/>
                    </a:lnTo>
                    <a:lnTo>
                      <a:pt x="511" y="1080"/>
                    </a:lnTo>
                    <a:lnTo>
                      <a:pt x="501" y="1427"/>
                    </a:lnTo>
                    <a:lnTo>
                      <a:pt x="486" y="1423"/>
                    </a:lnTo>
                    <a:lnTo>
                      <a:pt x="429" y="1424"/>
                    </a:lnTo>
                    <a:lnTo>
                      <a:pt x="398" y="1406"/>
                    </a:lnTo>
                    <a:lnTo>
                      <a:pt x="353" y="1363"/>
                    </a:lnTo>
                    <a:lnTo>
                      <a:pt x="327" y="1325"/>
                    </a:lnTo>
                    <a:lnTo>
                      <a:pt x="197" y="1238"/>
                    </a:lnTo>
                    <a:lnTo>
                      <a:pt x="100" y="1186"/>
                    </a:lnTo>
                    <a:lnTo>
                      <a:pt x="9" y="1085"/>
                    </a:lnTo>
                    <a:lnTo>
                      <a:pt x="5" y="840"/>
                    </a:lnTo>
                    <a:lnTo>
                      <a:pt x="0" y="661"/>
                    </a:lnTo>
                    <a:lnTo>
                      <a:pt x="12" y="628"/>
                    </a:lnTo>
                    <a:lnTo>
                      <a:pt x="5" y="490"/>
                    </a:lnTo>
                    <a:lnTo>
                      <a:pt x="0" y="405"/>
                    </a:lnTo>
                    <a:lnTo>
                      <a:pt x="8" y="256"/>
                    </a:lnTo>
                    <a:lnTo>
                      <a:pt x="42" y="241"/>
                    </a:lnTo>
                    <a:lnTo>
                      <a:pt x="71" y="243"/>
                    </a:lnTo>
                    <a:lnTo>
                      <a:pt x="58" y="133"/>
                    </a:lnTo>
                    <a:lnTo>
                      <a:pt x="73" y="65"/>
                    </a:lnTo>
                    <a:lnTo>
                      <a:pt x="273" y="0"/>
                    </a:lnTo>
                    <a:lnTo>
                      <a:pt x="333" y="34"/>
                    </a:lnTo>
                    <a:lnTo>
                      <a:pt x="478" y="35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41725" name="Freeform 61"/>
              <p:cNvSpPr>
                <a:spLocks noChangeAspect="1"/>
              </p:cNvSpPr>
              <p:nvPr/>
            </p:nvSpPr>
            <p:spPr bwMode="auto">
              <a:xfrm>
                <a:off x="4088" y="3293"/>
                <a:ext cx="94" cy="105"/>
              </a:xfrm>
              <a:custGeom>
                <a:avLst/>
                <a:gdLst>
                  <a:gd name="T0" fmla="*/ 89 w 521"/>
                  <a:gd name="T1" fmla="*/ 45 h 582"/>
                  <a:gd name="T2" fmla="*/ 230 w 521"/>
                  <a:gd name="T3" fmla="*/ 57 h 582"/>
                  <a:gd name="T4" fmla="*/ 272 w 521"/>
                  <a:gd name="T5" fmla="*/ 0 h 582"/>
                  <a:gd name="T6" fmla="*/ 315 w 521"/>
                  <a:gd name="T7" fmla="*/ 3 h 582"/>
                  <a:gd name="T8" fmla="*/ 415 w 521"/>
                  <a:gd name="T9" fmla="*/ 120 h 582"/>
                  <a:gd name="T10" fmla="*/ 500 w 521"/>
                  <a:gd name="T11" fmla="*/ 110 h 582"/>
                  <a:gd name="T12" fmla="*/ 506 w 521"/>
                  <a:gd name="T13" fmla="*/ 154 h 582"/>
                  <a:gd name="T14" fmla="*/ 521 w 521"/>
                  <a:gd name="T15" fmla="*/ 222 h 582"/>
                  <a:gd name="T16" fmla="*/ 475 w 521"/>
                  <a:gd name="T17" fmla="*/ 414 h 582"/>
                  <a:gd name="T18" fmla="*/ 44 w 521"/>
                  <a:gd name="T19" fmla="*/ 582 h 582"/>
                  <a:gd name="T20" fmla="*/ 39 w 521"/>
                  <a:gd name="T21" fmla="*/ 476 h 582"/>
                  <a:gd name="T22" fmla="*/ 0 w 521"/>
                  <a:gd name="T23" fmla="*/ 402 h 582"/>
                  <a:gd name="T24" fmla="*/ 6 w 521"/>
                  <a:gd name="T25" fmla="*/ 234 h 582"/>
                  <a:gd name="T26" fmla="*/ 89 w 521"/>
                  <a:gd name="T27" fmla="*/ 45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21" h="582">
                    <a:moveTo>
                      <a:pt x="89" y="45"/>
                    </a:moveTo>
                    <a:lnTo>
                      <a:pt x="230" y="57"/>
                    </a:lnTo>
                    <a:lnTo>
                      <a:pt x="272" y="0"/>
                    </a:lnTo>
                    <a:lnTo>
                      <a:pt x="315" y="3"/>
                    </a:lnTo>
                    <a:lnTo>
                      <a:pt x="415" y="120"/>
                    </a:lnTo>
                    <a:lnTo>
                      <a:pt x="500" y="110"/>
                    </a:lnTo>
                    <a:lnTo>
                      <a:pt x="506" y="154"/>
                    </a:lnTo>
                    <a:lnTo>
                      <a:pt x="521" y="222"/>
                    </a:lnTo>
                    <a:lnTo>
                      <a:pt x="475" y="414"/>
                    </a:lnTo>
                    <a:lnTo>
                      <a:pt x="44" y="582"/>
                    </a:lnTo>
                    <a:lnTo>
                      <a:pt x="39" y="476"/>
                    </a:lnTo>
                    <a:lnTo>
                      <a:pt x="0" y="402"/>
                    </a:lnTo>
                    <a:lnTo>
                      <a:pt x="6" y="234"/>
                    </a:lnTo>
                    <a:lnTo>
                      <a:pt x="89" y="45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41726" name="Freeform 62"/>
              <p:cNvSpPr>
                <a:spLocks noChangeAspect="1"/>
              </p:cNvSpPr>
              <p:nvPr/>
            </p:nvSpPr>
            <p:spPr bwMode="auto">
              <a:xfrm>
                <a:off x="4224" y="3480"/>
                <a:ext cx="247" cy="192"/>
              </a:xfrm>
              <a:custGeom>
                <a:avLst/>
                <a:gdLst>
                  <a:gd name="T0" fmla="*/ 333 w 1366"/>
                  <a:gd name="T1" fmla="*/ 687 h 1064"/>
                  <a:gd name="T2" fmla="*/ 330 w 1366"/>
                  <a:gd name="T3" fmla="*/ 362 h 1064"/>
                  <a:gd name="T4" fmla="*/ 207 w 1366"/>
                  <a:gd name="T5" fmla="*/ 251 h 1064"/>
                  <a:gd name="T6" fmla="*/ 0 w 1366"/>
                  <a:gd name="T7" fmla="*/ 113 h 1064"/>
                  <a:gd name="T8" fmla="*/ 102 w 1366"/>
                  <a:gd name="T9" fmla="*/ 137 h 1064"/>
                  <a:gd name="T10" fmla="*/ 160 w 1366"/>
                  <a:gd name="T11" fmla="*/ 131 h 1064"/>
                  <a:gd name="T12" fmla="*/ 204 w 1366"/>
                  <a:gd name="T13" fmla="*/ 49 h 1064"/>
                  <a:gd name="T14" fmla="*/ 180 w 1366"/>
                  <a:gd name="T15" fmla="*/ 0 h 1064"/>
                  <a:gd name="T16" fmla="*/ 532 w 1366"/>
                  <a:gd name="T17" fmla="*/ 14 h 1064"/>
                  <a:gd name="T18" fmla="*/ 625 w 1366"/>
                  <a:gd name="T19" fmla="*/ 20 h 1064"/>
                  <a:gd name="T20" fmla="*/ 822 w 1366"/>
                  <a:gd name="T21" fmla="*/ 116 h 1064"/>
                  <a:gd name="T22" fmla="*/ 1011 w 1366"/>
                  <a:gd name="T23" fmla="*/ 348 h 1064"/>
                  <a:gd name="T24" fmla="*/ 1175 w 1366"/>
                  <a:gd name="T25" fmla="*/ 584 h 1064"/>
                  <a:gd name="T26" fmla="*/ 1366 w 1366"/>
                  <a:gd name="T27" fmla="*/ 678 h 1064"/>
                  <a:gd name="T28" fmla="*/ 1356 w 1366"/>
                  <a:gd name="T29" fmla="*/ 693 h 1064"/>
                  <a:gd name="T30" fmla="*/ 1313 w 1366"/>
                  <a:gd name="T31" fmla="*/ 705 h 1064"/>
                  <a:gd name="T32" fmla="*/ 1274 w 1366"/>
                  <a:gd name="T33" fmla="*/ 778 h 1064"/>
                  <a:gd name="T34" fmla="*/ 1196 w 1366"/>
                  <a:gd name="T35" fmla="*/ 783 h 1064"/>
                  <a:gd name="T36" fmla="*/ 1111 w 1366"/>
                  <a:gd name="T37" fmla="*/ 825 h 1064"/>
                  <a:gd name="T38" fmla="*/ 1078 w 1366"/>
                  <a:gd name="T39" fmla="*/ 815 h 1064"/>
                  <a:gd name="T40" fmla="*/ 1035 w 1366"/>
                  <a:gd name="T41" fmla="*/ 804 h 1064"/>
                  <a:gd name="T42" fmla="*/ 1023 w 1366"/>
                  <a:gd name="T43" fmla="*/ 831 h 1064"/>
                  <a:gd name="T44" fmla="*/ 1044 w 1366"/>
                  <a:gd name="T45" fmla="*/ 880 h 1064"/>
                  <a:gd name="T46" fmla="*/ 1032 w 1366"/>
                  <a:gd name="T47" fmla="*/ 953 h 1064"/>
                  <a:gd name="T48" fmla="*/ 985 w 1366"/>
                  <a:gd name="T49" fmla="*/ 977 h 1064"/>
                  <a:gd name="T50" fmla="*/ 945 w 1366"/>
                  <a:gd name="T51" fmla="*/ 965 h 1064"/>
                  <a:gd name="T52" fmla="*/ 871 w 1366"/>
                  <a:gd name="T53" fmla="*/ 950 h 1064"/>
                  <a:gd name="T54" fmla="*/ 839 w 1366"/>
                  <a:gd name="T55" fmla="*/ 991 h 1064"/>
                  <a:gd name="T56" fmla="*/ 824 w 1366"/>
                  <a:gd name="T57" fmla="*/ 1053 h 1064"/>
                  <a:gd name="T58" fmla="*/ 783 w 1366"/>
                  <a:gd name="T59" fmla="*/ 1064 h 1064"/>
                  <a:gd name="T60" fmla="*/ 783 w 1366"/>
                  <a:gd name="T61" fmla="*/ 626 h 1064"/>
                  <a:gd name="T62" fmla="*/ 552 w 1366"/>
                  <a:gd name="T63" fmla="*/ 605 h 1064"/>
                  <a:gd name="T64" fmla="*/ 333 w 1366"/>
                  <a:gd name="T65" fmla="*/ 687 h 1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66" h="1064">
                    <a:moveTo>
                      <a:pt x="333" y="687"/>
                    </a:moveTo>
                    <a:lnTo>
                      <a:pt x="330" y="362"/>
                    </a:lnTo>
                    <a:lnTo>
                      <a:pt x="207" y="251"/>
                    </a:lnTo>
                    <a:lnTo>
                      <a:pt x="0" y="113"/>
                    </a:lnTo>
                    <a:lnTo>
                      <a:pt x="102" y="137"/>
                    </a:lnTo>
                    <a:lnTo>
                      <a:pt x="160" y="131"/>
                    </a:lnTo>
                    <a:lnTo>
                      <a:pt x="204" y="49"/>
                    </a:lnTo>
                    <a:lnTo>
                      <a:pt x="180" y="0"/>
                    </a:lnTo>
                    <a:lnTo>
                      <a:pt x="532" y="14"/>
                    </a:lnTo>
                    <a:lnTo>
                      <a:pt x="625" y="20"/>
                    </a:lnTo>
                    <a:lnTo>
                      <a:pt x="822" y="116"/>
                    </a:lnTo>
                    <a:lnTo>
                      <a:pt x="1011" y="348"/>
                    </a:lnTo>
                    <a:lnTo>
                      <a:pt x="1175" y="584"/>
                    </a:lnTo>
                    <a:lnTo>
                      <a:pt x="1366" y="678"/>
                    </a:lnTo>
                    <a:lnTo>
                      <a:pt x="1356" y="693"/>
                    </a:lnTo>
                    <a:lnTo>
                      <a:pt x="1313" y="705"/>
                    </a:lnTo>
                    <a:lnTo>
                      <a:pt x="1274" y="778"/>
                    </a:lnTo>
                    <a:lnTo>
                      <a:pt x="1196" y="783"/>
                    </a:lnTo>
                    <a:lnTo>
                      <a:pt x="1111" y="825"/>
                    </a:lnTo>
                    <a:lnTo>
                      <a:pt x="1078" y="815"/>
                    </a:lnTo>
                    <a:lnTo>
                      <a:pt x="1035" y="804"/>
                    </a:lnTo>
                    <a:lnTo>
                      <a:pt x="1023" y="831"/>
                    </a:lnTo>
                    <a:lnTo>
                      <a:pt x="1044" y="880"/>
                    </a:lnTo>
                    <a:lnTo>
                      <a:pt x="1032" y="953"/>
                    </a:lnTo>
                    <a:lnTo>
                      <a:pt x="985" y="977"/>
                    </a:lnTo>
                    <a:lnTo>
                      <a:pt x="945" y="965"/>
                    </a:lnTo>
                    <a:lnTo>
                      <a:pt x="871" y="950"/>
                    </a:lnTo>
                    <a:lnTo>
                      <a:pt x="839" y="991"/>
                    </a:lnTo>
                    <a:lnTo>
                      <a:pt x="824" y="1053"/>
                    </a:lnTo>
                    <a:lnTo>
                      <a:pt x="783" y="1064"/>
                    </a:lnTo>
                    <a:lnTo>
                      <a:pt x="783" y="626"/>
                    </a:lnTo>
                    <a:lnTo>
                      <a:pt x="552" y="605"/>
                    </a:lnTo>
                    <a:lnTo>
                      <a:pt x="333" y="687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241727" name="Text Box 63"/>
          <p:cNvSpPr txBox="1">
            <a:spLocks noChangeArrowheads="1"/>
          </p:cNvSpPr>
          <p:nvPr/>
        </p:nvSpPr>
        <p:spPr bwMode="auto">
          <a:xfrm>
            <a:off x="7419975" y="2146300"/>
            <a:ext cx="1354138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Mucuripe</a:t>
            </a:r>
          </a:p>
        </p:txBody>
      </p:sp>
      <p:pic>
        <p:nvPicPr>
          <p:cNvPr id="241728" name="Picture 64" descr="Imagem3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42200" y="2079625"/>
            <a:ext cx="247650" cy="1619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41729" name="Text Box 65"/>
          <p:cNvSpPr txBox="1">
            <a:spLocks noChangeArrowheads="1"/>
          </p:cNvSpPr>
          <p:nvPr/>
        </p:nvSpPr>
        <p:spPr bwMode="auto">
          <a:xfrm>
            <a:off x="6967538" y="1533525"/>
            <a:ext cx="836612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Pecém</a:t>
            </a:r>
          </a:p>
        </p:txBody>
      </p:sp>
      <p:pic>
        <p:nvPicPr>
          <p:cNvPr id="241730" name="Picture 66" descr="Imagem3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69125" y="1792288"/>
            <a:ext cx="257175" cy="1682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41731" name="Group 67"/>
          <p:cNvGrpSpPr>
            <a:grpSpLocks/>
          </p:cNvGrpSpPr>
          <p:nvPr/>
        </p:nvGrpSpPr>
        <p:grpSpPr bwMode="auto">
          <a:xfrm>
            <a:off x="0" y="1196975"/>
            <a:ext cx="3779838" cy="304800"/>
            <a:chOff x="0" y="754"/>
            <a:chExt cx="2381" cy="192"/>
          </a:xfrm>
        </p:grpSpPr>
        <p:sp>
          <p:nvSpPr>
            <p:cNvPr id="241732" name="Rectangle 68"/>
            <p:cNvSpPr>
              <a:spLocks noChangeArrowheads="1"/>
            </p:cNvSpPr>
            <p:nvPr/>
          </p:nvSpPr>
          <p:spPr bwMode="auto">
            <a:xfrm>
              <a:off x="0" y="771"/>
              <a:ext cx="158" cy="136"/>
            </a:xfrm>
            <a:prstGeom prst="rect">
              <a:avLst/>
            </a:prstGeom>
            <a:solidFill>
              <a:srgbClr val="07767E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41733" name="Text Box 69"/>
            <p:cNvSpPr txBox="1">
              <a:spLocks noChangeArrowheads="1"/>
            </p:cNvSpPr>
            <p:nvPr/>
          </p:nvSpPr>
          <p:spPr bwMode="auto">
            <a:xfrm>
              <a:off x="178" y="754"/>
              <a:ext cx="2203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400">
                  <a:solidFill>
                    <a:srgbClr val="066168"/>
                  </a:solidFill>
                  <a:latin typeface="Verdana" pitchFamily="34" charset="0"/>
                </a:rPr>
                <a:t>PRODUÇÃO DE FLORES (2011)</a:t>
              </a:r>
            </a:p>
          </p:txBody>
        </p:sp>
      </p:grpSp>
      <p:sp>
        <p:nvSpPr>
          <p:cNvPr id="241734" name="Rectangle 70"/>
          <p:cNvSpPr>
            <a:spLocks noChangeArrowheads="1"/>
          </p:cNvSpPr>
          <p:nvPr/>
        </p:nvSpPr>
        <p:spPr bwMode="auto">
          <a:xfrm>
            <a:off x="0" y="1519238"/>
            <a:ext cx="2627313" cy="39687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pt-BR" sz="1400">
              <a:solidFill>
                <a:schemeClr val="bg1"/>
              </a:solidFill>
              <a:latin typeface="Verdana" pitchFamily="34" charset="0"/>
            </a:endParaRPr>
          </a:p>
        </p:txBody>
      </p:sp>
      <p:sp>
        <p:nvSpPr>
          <p:cNvPr id="241735" name="Text Box 71"/>
          <p:cNvSpPr txBox="1">
            <a:spLocks noChangeArrowheads="1"/>
          </p:cNvSpPr>
          <p:nvPr/>
        </p:nvSpPr>
        <p:spPr bwMode="auto">
          <a:xfrm>
            <a:off x="530225" y="1565275"/>
            <a:ext cx="15652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 dirty="0" smtClean="0">
                <a:solidFill>
                  <a:schemeClr val="bg1"/>
                </a:solidFill>
                <a:latin typeface="Verdana" pitchFamily="34" charset="0"/>
              </a:rPr>
              <a:t>Polo </a:t>
            </a:r>
            <a:r>
              <a:rPr lang="pt-BR" sz="1400" dirty="0">
                <a:solidFill>
                  <a:schemeClr val="bg1"/>
                </a:solidFill>
                <a:latin typeface="Verdana" pitchFamily="34" charset="0"/>
              </a:rPr>
              <a:t>Ibiapaba</a:t>
            </a:r>
          </a:p>
        </p:txBody>
      </p:sp>
      <p:sp>
        <p:nvSpPr>
          <p:cNvPr id="241737" name="Line 73"/>
          <p:cNvSpPr>
            <a:spLocks noChangeShapeType="1"/>
          </p:cNvSpPr>
          <p:nvPr/>
        </p:nvSpPr>
        <p:spPr bwMode="auto">
          <a:xfrm>
            <a:off x="179388" y="4865688"/>
            <a:ext cx="3455987" cy="1587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6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00"/>
                                        <p:tgtEl>
                                          <p:spTgt spid="2416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6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2416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6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2416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6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2416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6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2416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6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416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iterate type="lt">
                                    <p:tmPct val="40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6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200"/>
                                        <p:tgtEl>
                                          <p:spTgt spid="2416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7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2417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0" dur="indefinite"/>
                                        <p:tgtEl>
                                          <p:spTgt spid="24168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31" dur="indefinite"/>
                                        <p:tgtEl>
                                          <p:spTgt spid="2416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3" dur="indefinite"/>
                                        <p:tgtEl>
                                          <p:spTgt spid="24167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34" dur="indefinite"/>
                                        <p:tgtEl>
                                          <p:spTgt spid="2416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6" dur="indefinite"/>
                                        <p:tgtEl>
                                          <p:spTgt spid="24169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37" dur="indefinite"/>
                                        <p:tgtEl>
                                          <p:spTgt spid="2416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9" dur="800" fill="hold"/>
                                        <p:tgtEl>
                                          <p:spTgt spid="241709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40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41" dur="indefinite"/>
                                        <p:tgtEl>
                                          <p:spTgt spid="24171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42" dur="indefinite"/>
                                        <p:tgtEl>
                                          <p:spTgt spid="2417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7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300"/>
                                        <p:tgtEl>
                                          <p:spTgt spid="2417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7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300"/>
                                        <p:tgtEl>
                                          <p:spTgt spid="2417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1666" grpId="0"/>
      <p:bldP spid="241668" grpId="0" animBg="1"/>
      <p:bldP spid="241669" grpId="0" animBg="1"/>
      <p:bldP spid="241671" grpId="0"/>
      <p:bldP spid="241672" grpId="0" animBg="1"/>
      <p:bldP spid="241734" grpId="0" animBg="1"/>
      <p:bldP spid="241735" grpId="0"/>
      <p:bldP spid="241737" grpId="0" animBg="1"/>
    </p:bld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714" name="Text Box 2"/>
          <p:cNvSpPr txBox="1">
            <a:spLocks noChangeArrowheads="1"/>
          </p:cNvSpPr>
          <p:nvPr/>
        </p:nvSpPr>
        <p:spPr bwMode="auto">
          <a:xfrm>
            <a:off x="117475" y="1924050"/>
            <a:ext cx="3517900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dirty="0">
                <a:solidFill>
                  <a:srgbClr val="066168"/>
                </a:solidFill>
                <a:latin typeface="Verdana" pitchFamily="34" charset="0"/>
              </a:rPr>
              <a:t>5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municípios:</a:t>
            </a:r>
          </a:p>
          <a:p>
            <a:r>
              <a:rPr lang="pt-BR" sz="1400" b="0" dirty="0" err="1">
                <a:solidFill>
                  <a:srgbClr val="066168"/>
                </a:solidFill>
                <a:latin typeface="Verdana" pitchFamily="34" charset="0"/>
              </a:rPr>
              <a:t>Pacoti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, Guaramiranga, 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Mulungu, </a:t>
            </a:r>
            <a:r>
              <a:rPr lang="pt-BR" sz="1400" b="0" dirty="0" err="1">
                <a:solidFill>
                  <a:srgbClr val="066168"/>
                </a:solidFill>
                <a:latin typeface="Verdana" pitchFamily="34" charset="0"/>
              </a:rPr>
              <a:t>Aratuba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, Baturité</a:t>
            </a:r>
          </a:p>
        </p:txBody>
      </p:sp>
      <p:sp>
        <p:nvSpPr>
          <p:cNvPr id="243715" name="Text Box 3"/>
          <p:cNvSpPr txBox="1">
            <a:spLocks noChangeArrowheads="1"/>
          </p:cNvSpPr>
          <p:nvPr/>
        </p:nvSpPr>
        <p:spPr bwMode="auto">
          <a:xfrm>
            <a:off x="117475" y="2774950"/>
            <a:ext cx="275907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46,6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ha de área plantada </a:t>
            </a:r>
          </a:p>
        </p:txBody>
      </p:sp>
      <p:sp>
        <p:nvSpPr>
          <p:cNvPr id="243716" name="Line 4"/>
          <p:cNvSpPr>
            <a:spLocks noChangeShapeType="1"/>
          </p:cNvSpPr>
          <p:nvPr/>
        </p:nvSpPr>
        <p:spPr bwMode="auto">
          <a:xfrm>
            <a:off x="117475" y="2760663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43717" name="Line 5"/>
          <p:cNvSpPr>
            <a:spLocks noChangeShapeType="1"/>
          </p:cNvSpPr>
          <p:nvPr/>
        </p:nvSpPr>
        <p:spPr bwMode="auto">
          <a:xfrm>
            <a:off x="117475" y="3186113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43718" name="Text Box 6"/>
          <p:cNvSpPr txBox="1">
            <a:spLocks noChangeArrowheads="1"/>
          </p:cNvSpPr>
          <p:nvPr/>
        </p:nvSpPr>
        <p:spPr bwMode="auto">
          <a:xfrm>
            <a:off x="117475" y="3200400"/>
            <a:ext cx="1576388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35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 Produtores</a:t>
            </a:r>
          </a:p>
        </p:txBody>
      </p:sp>
      <p:sp>
        <p:nvSpPr>
          <p:cNvPr id="243719" name="Text Box 7"/>
          <p:cNvSpPr txBox="1">
            <a:spLocks noChangeArrowheads="1"/>
          </p:cNvSpPr>
          <p:nvPr/>
        </p:nvSpPr>
        <p:spPr bwMode="auto">
          <a:xfrm>
            <a:off x="117475" y="3625850"/>
            <a:ext cx="3832225" cy="11557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Produtos:</a:t>
            </a:r>
          </a:p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Rosas, gérbera de corte, folhagens tropicais, tango, áster, gypsophila, strelitzia, aspargos, sempre-viva, crisântemo de corte, crisântemo de vaso</a:t>
            </a:r>
          </a:p>
        </p:txBody>
      </p:sp>
      <p:sp>
        <p:nvSpPr>
          <p:cNvPr id="243720" name="Line 8"/>
          <p:cNvSpPr>
            <a:spLocks noChangeShapeType="1"/>
          </p:cNvSpPr>
          <p:nvPr/>
        </p:nvSpPr>
        <p:spPr bwMode="auto">
          <a:xfrm>
            <a:off x="117475" y="3611563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43721" name="Rectangle 9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43722" name="Text Box 10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243723" name="Rectangle 11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43724" name="Rectangle 12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 dirty="0" smtClean="0">
                <a:solidFill>
                  <a:schemeClr val="bg1"/>
                </a:solidFill>
                <a:latin typeface="Verdana" pitchFamily="34" charset="0"/>
              </a:rPr>
              <a:t>POLOS </a:t>
            </a:r>
            <a:r>
              <a:rPr lang="pt-BR" sz="1800" dirty="0">
                <a:solidFill>
                  <a:schemeClr val="bg1"/>
                </a:solidFill>
                <a:latin typeface="Verdana" pitchFamily="34" charset="0"/>
              </a:rPr>
              <a:t>DE PRODUÇÃO</a:t>
            </a:r>
          </a:p>
        </p:txBody>
      </p:sp>
      <p:pic>
        <p:nvPicPr>
          <p:cNvPr id="243725" name="Picture 13" descr="Mapa_CE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75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43726" name="Group 14"/>
          <p:cNvGrpSpPr>
            <a:grpSpLocks/>
          </p:cNvGrpSpPr>
          <p:nvPr/>
        </p:nvGrpSpPr>
        <p:grpSpPr bwMode="auto">
          <a:xfrm>
            <a:off x="3833813" y="1871663"/>
            <a:ext cx="1374775" cy="860425"/>
            <a:chOff x="2415" y="1179"/>
            <a:chExt cx="866" cy="542"/>
          </a:xfrm>
        </p:grpSpPr>
        <p:sp>
          <p:nvSpPr>
            <p:cNvPr id="243727" name="Text Box 15"/>
            <p:cNvSpPr txBox="1">
              <a:spLocks noChangeArrowheads="1"/>
            </p:cNvSpPr>
            <p:nvPr/>
          </p:nvSpPr>
          <p:spPr bwMode="auto">
            <a:xfrm>
              <a:off x="2415" y="1298"/>
              <a:ext cx="51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  <a:p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Ibiapaba</a:t>
              </a:r>
            </a:p>
          </p:txBody>
        </p:sp>
        <p:sp>
          <p:nvSpPr>
            <p:cNvPr id="243728" name="Freeform 16"/>
            <p:cNvSpPr>
              <a:spLocks/>
            </p:cNvSpPr>
            <p:nvPr/>
          </p:nvSpPr>
          <p:spPr bwMode="auto">
            <a:xfrm>
              <a:off x="2469" y="1448"/>
              <a:ext cx="618" cy="87"/>
            </a:xfrm>
            <a:custGeom>
              <a:avLst/>
              <a:gdLst>
                <a:gd name="T0" fmla="*/ 618 w 618"/>
                <a:gd name="T1" fmla="*/ 0 h 87"/>
                <a:gd name="T2" fmla="*/ 427 w 618"/>
                <a:gd name="T3" fmla="*/ 87 h 87"/>
                <a:gd name="T4" fmla="*/ 0 w 618"/>
                <a:gd name="T5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18" h="87">
                  <a:moveTo>
                    <a:pt x="618" y="0"/>
                  </a:moveTo>
                  <a:lnTo>
                    <a:pt x="427" y="87"/>
                  </a:lnTo>
                  <a:lnTo>
                    <a:pt x="0" y="87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43729" name="Group 17"/>
            <p:cNvGrpSpPr>
              <a:grpSpLocks/>
            </p:cNvGrpSpPr>
            <p:nvPr/>
          </p:nvGrpSpPr>
          <p:grpSpPr bwMode="auto">
            <a:xfrm>
              <a:off x="2913" y="1179"/>
              <a:ext cx="368" cy="542"/>
              <a:chOff x="2913" y="1179"/>
              <a:chExt cx="368" cy="542"/>
            </a:xfrm>
          </p:grpSpPr>
          <p:sp>
            <p:nvSpPr>
              <p:cNvPr id="243730" name="Freeform 18"/>
              <p:cNvSpPr>
                <a:spLocks noChangeAspect="1"/>
              </p:cNvSpPr>
              <p:nvPr/>
            </p:nvSpPr>
            <p:spPr bwMode="auto">
              <a:xfrm>
                <a:off x="2992" y="1495"/>
                <a:ext cx="225" cy="104"/>
              </a:xfrm>
              <a:custGeom>
                <a:avLst/>
                <a:gdLst>
                  <a:gd name="T0" fmla="*/ 0 w 1247"/>
                  <a:gd name="T1" fmla="*/ 143 h 574"/>
                  <a:gd name="T2" fmla="*/ 88 w 1247"/>
                  <a:gd name="T3" fmla="*/ 101 h 574"/>
                  <a:gd name="T4" fmla="*/ 104 w 1247"/>
                  <a:gd name="T5" fmla="*/ 69 h 574"/>
                  <a:gd name="T6" fmla="*/ 187 w 1247"/>
                  <a:gd name="T7" fmla="*/ 68 h 574"/>
                  <a:gd name="T8" fmla="*/ 212 w 1247"/>
                  <a:gd name="T9" fmla="*/ 49 h 574"/>
                  <a:gd name="T10" fmla="*/ 264 w 1247"/>
                  <a:gd name="T11" fmla="*/ 38 h 574"/>
                  <a:gd name="T12" fmla="*/ 306 w 1247"/>
                  <a:gd name="T13" fmla="*/ 88 h 574"/>
                  <a:gd name="T14" fmla="*/ 356 w 1247"/>
                  <a:gd name="T15" fmla="*/ 88 h 574"/>
                  <a:gd name="T16" fmla="*/ 421 w 1247"/>
                  <a:gd name="T17" fmla="*/ 66 h 574"/>
                  <a:gd name="T18" fmla="*/ 491 w 1247"/>
                  <a:gd name="T19" fmla="*/ 57 h 574"/>
                  <a:gd name="T20" fmla="*/ 524 w 1247"/>
                  <a:gd name="T21" fmla="*/ 72 h 574"/>
                  <a:gd name="T22" fmla="*/ 567 w 1247"/>
                  <a:gd name="T23" fmla="*/ 58 h 574"/>
                  <a:gd name="T24" fmla="*/ 617 w 1247"/>
                  <a:gd name="T25" fmla="*/ 51 h 574"/>
                  <a:gd name="T26" fmla="*/ 620 w 1247"/>
                  <a:gd name="T27" fmla="*/ 40 h 574"/>
                  <a:gd name="T28" fmla="*/ 730 w 1247"/>
                  <a:gd name="T29" fmla="*/ 38 h 574"/>
                  <a:gd name="T30" fmla="*/ 741 w 1247"/>
                  <a:gd name="T31" fmla="*/ 21 h 574"/>
                  <a:gd name="T32" fmla="*/ 789 w 1247"/>
                  <a:gd name="T33" fmla="*/ 22 h 574"/>
                  <a:gd name="T34" fmla="*/ 799 w 1247"/>
                  <a:gd name="T35" fmla="*/ 38 h 574"/>
                  <a:gd name="T36" fmla="*/ 947 w 1247"/>
                  <a:gd name="T37" fmla="*/ 40 h 574"/>
                  <a:gd name="T38" fmla="*/ 985 w 1247"/>
                  <a:gd name="T39" fmla="*/ 55 h 574"/>
                  <a:gd name="T40" fmla="*/ 1070 w 1247"/>
                  <a:gd name="T41" fmla="*/ 46 h 574"/>
                  <a:gd name="T42" fmla="*/ 1130 w 1247"/>
                  <a:gd name="T43" fmla="*/ 0 h 574"/>
                  <a:gd name="T44" fmla="*/ 1177 w 1247"/>
                  <a:gd name="T45" fmla="*/ 22 h 574"/>
                  <a:gd name="T46" fmla="*/ 1170 w 1247"/>
                  <a:gd name="T47" fmla="*/ 186 h 574"/>
                  <a:gd name="T48" fmla="*/ 1157 w 1247"/>
                  <a:gd name="T49" fmla="*/ 259 h 574"/>
                  <a:gd name="T50" fmla="*/ 1136 w 1247"/>
                  <a:gd name="T51" fmla="*/ 281 h 574"/>
                  <a:gd name="T52" fmla="*/ 1138 w 1247"/>
                  <a:gd name="T53" fmla="*/ 333 h 574"/>
                  <a:gd name="T54" fmla="*/ 1172 w 1247"/>
                  <a:gd name="T55" fmla="*/ 393 h 574"/>
                  <a:gd name="T56" fmla="*/ 1205 w 1247"/>
                  <a:gd name="T57" fmla="*/ 422 h 574"/>
                  <a:gd name="T58" fmla="*/ 1247 w 1247"/>
                  <a:gd name="T59" fmla="*/ 448 h 574"/>
                  <a:gd name="T60" fmla="*/ 1131 w 1247"/>
                  <a:gd name="T61" fmla="*/ 557 h 574"/>
                  <a:gd name="T62" fmla="*/ 1100 w 1247"/>
                  <a:gd name="T63" fmla="*/ 574 h 574"/>
                  <a:gd name="T64" fmla="*/ 995 w 1247"/>
                  <a:gd name="T65" fmla="*/ 560 h 574"/>
                  <a:gd name="T66" fmla="*/ 1031 w 1247"/>
                  <a:gd name="T67" fmla="*/ 520 h 574"/>
                  <a:gd name="T68" fmla="*/ 1022 w 1247"/>
                  <a:gd name="T69" fmla="*/ 472 h 574"/>
                  <a:gd name="T70" fmla="*/ 1014 w 1247"/>
                  <a:gd name="T71" fmla="*/ 406 h 574"/>
                  <a:gd name="T72" fmla="*/ 844 w 1247"/>
                  <a:gd name="T73" fmla="*/ 252 h 574"/>
                  <a:gd name="T74" fmla="*/ 653 w 1247"/>
                  <a:gd name="T75" fmla="*/ 256 h 574"/>
                  <a:gd name="T76" fmla="*/ 647 w 1247"/>
                  <a:gd name="T77" fmla="*/ 281 h 574"/>
                  <a:gd name="T78" fmla="*/ 532 w 1247"/>
                  <a:gd name="T79" fmla="*/ 290 h 574"/>
                  <a:gd name="T80" fmla="*/ 448 w 1247"/>
                  <a:gd name="T81" fmla="*/ 234 h 574"/>
                  <a:gd name="T82" fmla="*/ 424 w 1247"/>
                  <a:gd name="T83" fmla="*/ 237 h 574"/>
                  <a:gd name="T84" fmla="*/ 308 w 1247"/>
                  <a:gd name="T85" fmla="*/ 308 h 574"/>
                  <a:gd name="T86" fmla="*/ 210 w 1247"/>
                  <a:gd name="T87" fmla="*/ 449 h 574"/>
                  <a:gd name="T88" fmla="*/ 0 w 1247"/>
                  <a:gd name="T89" fmla="*/ 143 h 5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47" h="574">
                    <a:moveTo>
                      <a:pt x="0" y="143"/>
                    </a:moveTo>
                    <a:lnTo>
                      <a:pt x="88" y="101"/>
                    </a:lnTo>
                    <a:lnTo>
                      <a:pt x="104" y="69"/>
                    </a:lnTo>
                    <a:lnTo>
                      <a:pt x="187" y="68"/>
                    </a:lnTo>
                    <a:lnTo>
                      <a:pt x="212" y="49"/>
                    </a:lnTo>
                    <a:lnTo>
                      <a:pt x="264" y="38"/>
                    </a:lnTo>
                    <a:lnTo>
                      <a:pt x="306" y="88"/>
                    </a:lnTo>
                    <a:lnTo>
                      <a:pt x="356" y="88"/>
                    </a:lnTo>
                    <a:lnTo>
                      <a:pt x="421" y="66"/>
                    </a:lnTo>
                    <a:lnTo>
                      <a:pt x="491" y="57"/>
                    </a:lnTo>
                    <a:lnTo>
                      <a:pt x="524" y="72"/>
                    </a:lnTo>
                    <a:lnTo>
                      <a:pt x="567" y="58"/>
                    </a:lnTo>
                    <a:lnTo>
                      <a:pt x="617" y="51"/>
                    </a:lnTo>
                    <a:lnTo>
                      <a:pt x="620" y="40"/>
                    </a:lnTo>
                    <a:lnTo>
                      <a:pt x="730" y="38"/>
                    </a:lnTo>
                    <a:lnTo>
                      <a:pt x="741" y="21"/>
                    </a:lnTo>
                    <a:lnTo>
                      <a:pt x="789" y="22"/>
                    </a:lnTo>
                    <a:lnTo>
                      <a:pt x="799" y="38"/>
                    </a:lnTo>
                    <a:lnTo>
                      <a:pt x="947" y="40"/>
                    </a:lnTo>
                    <a:lnTo>
                      <a:pt x="985" y="55"/>
                    </a:lnTo>
                    <a:lnTo>
                      <a:pt x="1070" y="46"/>
                    </a:lnTo>
                    <a:lnTo>
                      <a:pt x="1130" y="0"/>
                    </a:lnTo>
                    <a:lnTo>
                      <a:pt x="1177" y="22"/>
                    </a:lnTo>
                    <a:lnTo>
                      <a:pt x="1170" y="186"/>
                    </a:lnTo>
                    <a:lnTo>
                      <a:pt x="1157" y="259"/>
                    </a:lnTo>
                    <a:lnTo>
                      <a:pt x="1136" y="281"/>
                    </a:lnTo>
                    <a:lnTo>
                      <a:pt x="1138" y="333"/>
                    </a:lnTo>
                    <a:lnTo>
                      <a:pt x="1172" y="393"/>
                    </a:lnTo>
                    <a:lnTo>
                      <a:pt x="1205" y="422"/>
                    </a:lnTo>
                    <a:lnTo>
                      <a:pt x="1247" y="448"/>
                    </a:lnTo>
                    <a:lnTo>
                      <a:pt x="1131" y="557"/>
                    </a:lnTo>
                    <a:lnTo>
                      <a:pt x="1100" y="574"/>
                    </a:lnTo>
                    <a:lnTo>
                      <a:pt x="995" y="560"/>
                    </a:lnTo>
                    <a:lnTo>
                      <a:pt x="1031" y="520"/>
                    </a:lnTo>
                    <a:lnTo>
                      <a:pt x="1022" y="472"/>
                    </a:lnTo>
                    <a:lnTo>
                      <a:pt x="1014" y="406"/>
                    </a:lnTo>
                    <a:lnTo>
                      <a:pt x="844" y="252"/>
                    </a:lnTo>
                    <a:lnTo>
                      <a:pt x="653" y="256"/>
                    </a:lnTo>
                    <a:lnTo>
                      <a:pt x="647" y="281"/>
                    </a:lnTo>
                    <a:lnTo>
                      <a:pt x="532" y="290"/>
                    </a:lnTo>
                    <a:lnTo>
                      <a:pt x="448" y="234"/>
                    </a:lnTo>
                    <a:lnTo>
                      <a:pt x="424" y="237"/>
                    </a:lnTo>
                    <a:lnTo>
                      <a:pt x="308" y="308"/>
                    </a:lnTo>
                    <a:lnTo>
                      <a:pt x="210" y="449"/>
                    </a:lnTo>
                    <a:lnTo>
                      <a:pt x="0" y="143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43731" name="Freeform 19"/>
              <p:cNvSpPr>
                <a:spLocks noChangeAspect="1"/>
              </p:cNvSpPr>
              <p:nvPr/>
            </p:nvSpPr>
            <p:spPr bwMode="auto">
              <a:xfrm>
                <a:off x="2978" y="1433"/>
                <a:ext cx="263" cy="89"/>
              </a:xfrm>
              <a:custGeom>
                <a:avLst/>
                <a:gdLst>
                  <a:gd name="T0" fmla="*/ 0 w 1460"/>
                  <a:gd name="T1" fmla="*/ 313 h 495"/>
                  <a:gd name="T2" fmla="*/ 96 w 1460"/>
                  <a:gd name="T3" fmla="*/ 292 h 495"/>
                  <a:gd name="T4" fmla="*/ 190 w 1460"/>
                  <a:gd name="T5" fmla="*/ 255 h 495"/>
                  <a:gd name="T6" fmla="*/ 268 w 1460"/>
                  <a:gd name="T7" fmla="*/ 252 h 495"/>
                  <a:gd name="T8" fmla="*/ 707 w 1460"/>
                  <a:gd name="T9" fmla="*/ 117 h 495"/>
                  <a:gd name="T10" fmla="*/ 779 w 1460"/>
                  <a:gd name="T11" fmla="*/ 79 h 495"/>
                  <a:gd name="T12" fmla="*/ 867 w 1460"/>
                  <a:gd name="T13" fmla="*/ 101 h 495"/>
                  <a:gd name="T14" fmla="*/ 927 w 1460"/>
                  <a:gd name="T15" fmla="*/ 123 h 495"/>
                  <a:gd name="T16" fmla="*/ 963 w 1460"/>
                  <a:gd name="T17" fmla="*/ 129 h 495"/>
                  <a:gd name="T18" fmla="*/ 975 w 1460"/>
                  <a:gd name="T19" fmla="*/ 93 h 495"/>
                  <a:gd name="T20" fmla="*/ 998 w 1460"/>
                  <a:gd name="T21" fmla="*/ 76 h 495"/>
                  <a:gd name="T22" fmla="*/ 1065 w 1460"/>
                  <a:gd name="T23" fmla="*/ 63 h 495"/>
                  <a:gd name="T24" fmla="*/ 1060 w 1460"/>
                  <a:gd name="T25" fmla="*/ 21 h 495"/>
                  <a:gd name="T26" fmla="*/ 1106 w 1460"/>
                  <a:gd name="T27" fmla="*/ 0 h 495"/>
                  <a:gd name="T28" fmla="*/ 1205 w 1460"/>
                  <a:gd name="T29" fmla="*/ 2 h 495"/>
                  <a:gd name="T30" fmla="*/ 1217 w 1460"/>
                  <a:gd name="T31" fmla="*/ 77 h 495"/>
                  <a:gd name="T32" fmla="*/ 1460 w 1460"/>
                  <a:gd name="T33" fmla="*/ 56 h 495"/>
                  <a:gd name="T34" fmla="*/ 1399 w 1460"/>
                  <a:gd name="T35" fmla="*/ 160 h 495"/>
                  <a:gd name="T36" fmla="*/ 1310 w 1460"/>
                  <a:gd name="T37" fmla="*/ 178 h 495"/>
                  <a:gd name="T38" fmla="*/ 1293 w 1460"/>
                  <a:gd name="T39" fmla="*/ 179 h 495"/>
                  <a:gd name="T40" fmla="*/ 1293 w 1460"/>
                  <a:gd name="T41" fmla="*/ 214 h 495"/>
                  <a:gd name="T42" fmla="*/ 1319 w 1460"/>
                  <a:gd name="T43" fmla="*/ 278 h 495"/>
                  <a:gd name="T44" fmla="*/ 1274 w 1460"/>
                  <a:gd name="T45" fmla="*/ 294 h 495"/>
                  <a:gd name="T46" fmla="*/ 1256 w 1460"/>
                  <a:gd name="T47" fmla="*/ 372 h 495"/>
                  <a:gd name="T48" fmla="*/ 1208 w 1460"/>
                  <a:gd name="T49" fmla="*/ 350 h 495"/>
                  <a:gd name="T50" fmla="*/ 1147 w 1460"/>
                  <a:gd name="T51" fmla="*/ 394 h 495"/>
                  <a:gd name="T52" fmla="*/ 1070 w 1460"/>
                  <a:gd name="T53" fmla="*/ 407 h 495"/>
                  <a:gd name="T54" fmla="*/ 1026 w 1460"/>
                  <a:gd name="T55" fmla="*/ 390 h 495"/>
                  <a:gd name="T56" fmla="*/ 875 w 1460"/>
                  <a:gd name="T57" fmla="*/ 388 h 495"/>
                  <a:gd name="T58" fmla="*/ 866 w 1460"/>
                  <a:gd name="T59" fmla="*/ 372 h 495"/>
                  <a:gd name="T60" fmla="*/ 819 w 1460"/>
                  <a:gd name="T61" fmla="*/ 372 h 495"/>
                  <a:gd name="T62" fmla="*/ 805 w 1460"/>
                  <a:gd name="T63" fmla="*/ 388 h 495"/>
                  <a:gd name="T64" fmla="*/ 699 w 1460"/>
                  <a:gd name="T65" fmla="*/ 390 h 495"/>
                  <a:gd name="T66" fmla="*/ 695 w 1460"/>
                  <a:gd name="T67" fmla="*/ 401 h 495"/>
                  <a:gd name="T68" fmla="*/ 646 w 1460"/>
                  <a:gd name="T69" fmla="*/ 407 h 495"/>
                  <a:gd name="T70" fmla="*/ 602 w 1460"/>
                  <a:gd name="T71" fmla="*/ 422 h 495"/>
                  <a:gd name="T72" fmla="*/ 569 w 1460"/>
                  <a:gd name="T73" fmla="*/ 408 h 495"/>
                  <a:gd name="T74" fmla="*/ 502 w 1460"/>
                  <a:gd name="T75" fmla="*/ 416 h 495"/>
                  <a:gd name="T76" fmla="*/ 436 w 1460"/>
                  <a:gd name="T77" fmla="*/ 438 h 495"/>
                  <a:gd name="T78" fmla="*/ 386 w 1460"/>
                  <a:gd name="T79" fmla="*/ 440 h 495"/>
                  <a:gd name="T80" fmla="*/ 342 w 1460"/>
                  <a:gd name="T81" fmla="*/ 390 h 495"/>
                  <a:gd name="T82" fmla="*/ 287 w 1460"/>
                  <a:gd name="T83" fmla="*/ 401 h 495"/>
                  <a:gd name="T84" fmla="*/ 262 w 1460"/>
                  <a:gd name="T85" fmla="*/ 418 h 495"/>
                  <a:gd name="T86" fmla="*/ 184 w 1460"/>
                  <a:gd name="T87" fmla="*/ 421 h 495"/>
                  <a:gd name="T88" fmla="*/ 165 w 1460"/>
                  <a:gd name="T89" fmla="*/ 451 h 495"/>
                  <a:gd name="T90" fmla="*/ 80 w 1460"/>
                  <a:gd name="T91" fmla="*/ 495 h 495"/>
                  <a:gd name="T92" fmla="*/ 20 w 1460"/>
                  <a:gd name="T93" fmla="*/ 408 h 495"/>
                  <a:gd name="T94" fmla="*/ 0 w 1460"/>
                  <a:gd name="T95" fmla="*/ 313 h 4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460" h="495">
                    <a:moveTo>
                      <a:pt x="0" y="313"/>
                    </a:moveTo>
                    <a:lnTo>
                      <a:pt x="96" y="292"/>
                    </a:lnTo>
                    <a:lnTo>
                      <a:pt x="190" y="255"/>
                    </a:lnTo>
                    <a:lnTo>
                      <a:pt x="268" y="252"/>
                    </a:lnTo>
                    <a:lnTo>
                      <a:pt x="707" y="117"/>
                    </a:lnTo>
                    <a:lnTo>
                      <a:pt x="779" y="79"/>
                    </a:lnTo>
                    <a:lnTo>
                      <a:pt x="867" y="101"/>
                    </a:lnTo>
                    <a:lnTo>
                      <a:pt x="927" y="123"/>
                    </a:lnTo>
                    <a:lnTo>
                      <a:pt x="963" y="129"/>
                    </a:lnTo>
                    <a:lnTo>
                      <a:pt x="975" y="93"/>
                    </a:lnTo>
                    <a:lnTo>
                      <a:pt x="998" y="76"/>
                    </a:lnTo>
                    <a:lnTo>
                      <a:pt x="1065" y="63"/>
                    </a:lnTo>
                    <a:lnTo>
                      <a:pt x="1060" y="21"/>
                    </a:lnTo>
                    <a:lnTo>
                      <a:pt x="1106" y="0"/>
                    </a:lnTo>
                    <a:lnTo>
                      <a:pt x="1205" y="2"/>
                    </a:lnTo>
                    <a:lnTo>
                      <a:pt x="1217" y="77"/>
                    </a:lnTo>
                    <a:lnTo>
                      <a:pt x="1460" y="56"/>
                    </a:lnTo>
                    <a:lnTo>
                      <a:pt x="1399" y="160"/>
                    </a:lnTo>
                    <a:lnTo>
                      <a:pt x="1310" y="178"/>
                    </a:lnTo>
                    <a:lnTo>
                      <a:pt x="1293" y="179"/>
                    </a:lnTo>
                    <a:lnTo>
                      <a:pt x="1293" y="214"/>
                    </a:lnTo>
                    <a:lnTo>
                      <a:pt x="1319" y="278"/>
                    </a:lnTo>
                    <a:lnTo>
                      <a:pt x="1274" y="294"/>
                    </a:lnTo>
                    <a:lnTo>
                      <a:pt x="1256" y="372"/>
                    </a:lnTo>
                    <a:lnTo>
                      <a:pt x="1208" y="350"/>
                    </a:lnTo>
                    <a:lnTo>
                      <a:pt x="1147" y="394"/>
                    </a:lnTo>
                    <a:lnTo>
                      <a:pt x="1070" y="407"/>
                    </a:lnTo>
                    <a:lnTo>
                      <a:pt x="1026" y="390"/>
                    </a:lnTo>
                    <a:lnTo>
                      <a:pt x="875" y="388"/>
                    </a:lnTo>
                    <a:lnTo>
                      <a:pt x="866" y="372"/>
                    </a:lnTo>
                    <a:lnTo>
                      <a:pt x="819" y="372"/>
                    </a:lnTo>
                    <a:lnTo>
                      <a:pt x="805" y="388"/>
                    </a:lnTo>
                    <a:lnTo>
                      <a:pt x="699" y="390"/>
                    </a:lnTo>
                    <a:lnTo>
                      <a:pt x="695" y="401"/>
                    </a:lnTo>
                    <a:lnTo>
                      <a:pt x="646" y="407"/>
                    </a:lnTo>
                    <a:lnTo>
                      <a:pt x="602" y="422"/>
                    </a:lnTo>
                    <a:lnTo>
                      <a:pt x="569" y="408"/>
                    </a:lnTo>
                    <a:lnTo>
                      <a:pt x="502" y="416"/>
                    </a:lnTo>
                    <a:lnTo>
                      <a:pt x="436" y="438"/>
                    </a:lnTo>
                    <a:lnTo>
                      <a:pt x="386" y="440"/>
                    </a:lnTo>
                    <a:lnTo>
                      <a:pt x="342" y="390"/>
                    </a:lnTo>
                    <a:lnTo>
                      <a:pt x="287" y="401"/>
                    </a:lnTo>
                    <a:lnTo>
                      <a:pt x="262" y="418"/>
                    </a:lnTo>
                    <a:lnTo>
                      <a:pt x="184" y="421"/>
                    </a:lnTo>
                    <a:lnTo>
                      <a:pt x="165" y="451"/>
                    </a:lnTo>
                    <a:lnTo>
                      <a:pt x="80" y="495"/>
                    </a:lnTo>
                    <a:lnTo>
                      <a:pt x="20" y="408"/>
                    </a:lnTo>
                    <a:lnTo>
                      <a:pt x="0" y="313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43732" name="Freeform 20"/>
              <p:cNvSpPr>
                <a:spLocks noChangeAspect="1"/>
              </p:cNvSpPr>
              <p:nvPr/>
            </p:nvSpPr>
            <p:spPr bwMode="auto">
              <a:xfrm>
                <a:off x="2967" y="1383"/>
                <a:ext cx="277" cy="105"/>
              </a:xfrm>
              <a:custGeom>
                <a:avLst/>
                <a:gdLst>
                  <a:gd name="T0" fmla="*/ 0 w 1535"/>
                  <a:gd name="T1" fmla="*/ 380 h 587"/>
                  <a:gd name="T2" fmla="*/ 115 w 1535"/>
                  <a:gd name="T3" fmla="*/ 388 h 587"/>
                  <a:gd name="T4" fmla="*/ 179 w 1535"/>
                  <a:gd name="T5" fmla="*/ 347 h 587"/>
                  <a:gd name="T6" fmla="*/ 250 w 1535"/>
                  <a:gd name="T7" fmla="*/ 313 h 587"/>
                  <a:gd name="T8" fmla="*/ 355 w 1535"/>
                  <a:gd name="T9" fmla="*/ 214 h 587"/>
                  <a:gd name="T10" fmla="*/ 485 w 1535"/>
                  <a:gd name="T11" fmla="*/ 203 h 587"/>
                  <a:gd name="T12" fmla="*/ 509 w 1535"/>
                  <a:gd name="T13" fmla="*/ 186 h 587"/>
                  <a:gd name="T14" fmla="*/ 532 w 1535"/>
                  <a:gd name="T15" fmla="*/ 184 h 587"/>
                  <a:gd name="T16" fmla="*/ 542 w 1535"/>
                  <a:gd name="T17" fmla="*/ 195 h 587"/>
                  <a:gd name="T18" fmla="*/ 617 w 1535"/>
                  <a:gd name="T19" fmla="*/ 201 h 587"/>
                  <a:gd name="T20" fmla="*/ 653 w 1535"/>
                  <a:gd name="T21" fmla="*/ 214 h 587"/>
                  <a:gd name="T22" fmla="*/ 690 w 1535"/>
                  <a:gd name="T23" fmla="*/ 218 h 587"/>
                  <a:gd name="T24" fmla="*/ 741 w 1535"/>
                  <a:gd name="T25" fmla="*/ 198 h 587"/>
                  <a:gd name="T26" fmla="*/ 832 w 1535"/>
                  <a:gd name="T27" fmla="*/ 198 h 587"/>
                  <a:gd name="T28" fmla="*/ 833 w 1535"/>
                  <a:gd name="T29" fmla="*/ 178 h 587"/>
                  <a:gd name="T30" fmla="*/ 854 w 1535"/>
                  <a:gd name="T31" fmla="*/ 178 h 587"/>
                  <a:gd name="T32" fmla="*/ 862 w 1535"/>
                  <a:gd name="T33" fmla="*/ 198 h 587"/>
                  <a:gd name="T34" fmla="*/ 894 w 1535"/>
                  <a:gd name="T35" fmla="*/ 204 h 587"/>
                  <a:gd name="T36" fmla="*/ 935 w 1535"/>
                  <a:gd name="T37" fmla="*/ 90 h 587"/>
                  <a:gd name="T38" fmla="*/ 1023 w 1535"/>
                  <a:gd name="T39" fmla="*/ 30 h 587"/>
                  <a:gd name="T40" fmla="*/ 1088 w 1535"/>
                  <a:gd name="T41" fmla="*/ 30 h 587"/>
                  <a:gd name="T42" fmla="*/ 1092 w 1535"/>
                  <a:gd name="T43" fmla="*/ 22 h 587"/>
                  <a:gd name="T44" fmla="*/ 1130 w 1535"/>
                  <a:gd name="T45" fmla="*/ 0 h 587"/>
                  <a:gd name="T46" fmla="*/ 1288 w 1535"/>
                  <a:gd name="T47" fmla="*/ 28 h 587"/>
                  <a:gd name="T48" fmla="*/ 1514 w 1535"/>
                  <a:gd name="T49" fmla="*/ 16 h 587"/>
                  <a:gd name="T50" fmla="*/ 1531 w 1535"/>
                  <a:gd name="T51" fmla="*/ 46 h 587"/>
                  <a:gd name="T52" fmla="*/ 1535 w 1535"/>
                  <a:gd name="T53" fmla="*/ 78 h 587"/>
                  <a:gd name="T54" fmla="*/ 1519 w 1535"/>
                  <a:gd name="T55" fmla="*/ 111 h 587"/>
                  <a:gd name="T56" fmla="*/ 1486 w 1535"/>
                  <a:gd name="T57" fmla="*/ 147 h 587"/>
                  <a:gd name="T58" fmla="*/ 1462 w 1535"/>
                  <a:gd name="T59" fmla="*/ 207 h 587"/>
                  <a:gd name="T60" fmla="*/ 1406 w 1535"/>
                  <a:gd name="T61" fmla="*/ 222 h 587"/>
                  <a:gd name="T62" fmla="*/ 1379 w 1535"/>
                  <a:gd name="T63" fmla="*/ 267 h 587"/>
                  <a:gd name="T64" fmla="*/ 1356 w 1535"/>
                  <a:gd name="T65" fmla="*/ 286 h 587"/>
                  <a:gd name="T66" fmla="*/ 1321 w 1535"/>
                  <a:gd name="T67" fmla="*/ 283 h 587"/>
                  <a:gd name="T68" fmla="*/ 1288 w 1535"/>
                  <a:gd name="T69" fmla="*/ 267 h 587"/>
                  <a:gd name="T70" fmla="*/ 1263 w 1535"/>
                  <a:gd name="T71" fmla="*/ 278 h 587"/>
                  <a:gd name="T72" fmla="*/ 1174 w 1535"/>
                  <a:gd name="T73" fmla="*/ 276 h 587"/>
                  <a:gd name="T74" fmla="*/ 1122 w 1535"/>
                  <a:gd name="T75" fmla="*/ 294 h 587"/>
                  <a:gd name="T76" fmla="*/ 1123 w 1535"/>
                  <a:gd name="T77" fmla="*/ 339 h 587"/>
                  <a:gd name="T78" fmla="*/ 1061 w 1535"/>
                  <a:gd name="T79" fmla="*/ 352 h 587"/>
                  <a:gd name="T80" fmla="*/ 1035 w 1535"/>
                  <a:gd name="T81" fmla="*/ 366 h 587"/>
                  <a:gd name="T82" fmla="*/ 1025 w 1535"/>
                  <a:gd name="T83" fmla="*/ 402 h 587"/>
                  <a:gd name="T84" fmla="*/ 993 w 1535"/>
                  <a:gd name="T85" fmla="*/ 401 h 587"/>
                  <a:gd name="T86" fmla="*/ 913 w 1535"/>
                  <a:gd name="T87" fmla="*/ 374 h 587"/>
                  <a:gd name="T88" fmla="*/ 841 w 1535"/>
                  <a:gd name="T89" fmla="*/ 355 h 587"/>
                  <a:gd name="T90" fmla="*/ 752 w 1535"/>
                  <a:gd name="T91" fmla="*/ 398 h 587"/>
                  <a:gd name="T92" fmla="*/ 324 w 1535"/>
                  <a:gd name="T93" fmla="*/ 529 h 587"/>
                  <a:gd name="T94" fmla="*/ 251 w 1535"/>
                  <a:gd name="T95" fmla="*/ 531 h 587"/>
                  <a:gd name="T96" fmla="*/ 167 w 1535"/>
                  <a:gd name="T97" fmla="*/ 565 h 587"/>
                  <a:gd name="T98" fmla="*/ 62 w 1535"/>
                  <a:gd name="T99" fmla="*/ 587 h 587"/>
                  <a:gd name="T100" fmla="*/ 26 w 1535"/>
                  <a:gd name="T101" fmla="*/ 493 h 587"/>
                  <a:gd name="T102" fmla="*/ 21 w 1535"/>
                  <a:gd name="T103" fmla="*/ 438 h 587"/>
                  <a:gd name="T104" fmla="*/ 1 w 1535"/>
                  <a:gd name="T105" fmla="*/ 407 h 587"/>
                  <a:gd name="T106" fmla="*/ 0 w 1535"/>
                  <a:gd name="T107" fmla="*/ 380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35" h="587">
                    <a:moveTo>
                      <a:pt x="0" y="380"/>
                    </a:moveTo>
                    <a:lnTo>
                      <a:pt x="115" y="388"/>
                    </a:lnTo>
                    <a:lnTo>
                      <a:pt x="179" y="347"/>
                    </a:lnTo>
                    <a:lnTo>
                      <a:pt x="250" y="313"/>
                    </a:lnTo>
                    <a:lnTo>
                      <a:pt x="355" y="214"/>
                    </a:lnTo>
                    <a:lnTo>
                      <a:pt x="485" y="203"/>
                    </a:lnTo>
                    <a:lnTo>
                      <a:pt x="509" y="186"/>
                    </a:lnTo>
                    <a:lnTo>
                      <a:pt x="532" y="184"/>
                    </a:lnTo>
                    <a:lnTo>
                      <a:pt x="542" y="195"/>
                    </a:lnTo>
                    <a:lnTo>
                      <a:pt x="617" y="201"/>
                    </a:lnTo>
                    <a:lnTo>
                      <a:pt x="653" y="214"/>
                    </a:lnTo>
                    <a:lnTo>
                      <a:pt x="690" y="218"/>
                    </a:lnTo>
                    <a:lnTo>
                      <a:pt x="741" y="198"/>
                    </a:lnTo>
                    <a:lnTo>
                      <a:pt x="832" y="198"/>
                    </a:lnTo>
                    <a:lnTo>
                      <a:pt x="833" y="178"/>
                    </a:lnTo>
                    <a:lnTo>
                      <a:pt x="854" y="178"/>
                    </a:lnTo>
                    <a:lnTo>
                      <a:pt x="862" y="198"/>
                    </a:lnTo>
                    <a:lnTo>
                      <a:pt x="894" y="204"/>
                    </a:lnTo>
                    <a:lnTo>
                      <a:pt x="935" y="90"/>
                    </a:lnTo>
                    <a:lnTo>
                      <a:pt x="1023" y="30"/>
                    </a:lnTo>
                    <a:lnTo>
                      <a:pt x="1088" y="30"/>
                    </a:lnTo>
                    <a:lnTo>
                      <a:pt x="1092" y="22"/>
                    </a:lnTo>
                    <a:lnTo>
                      <a:pt x="1130" y="0"/>
                    </a:lnTo>
                    <a:lnTo>
                      <a:pt x="1288" y="28"/>
                    </a:lnTo>
                    <a:lnTo>
                      <a:pt x="1514" y="16"/>
                    </a:lnTo>
                    <a:lnTo>
                      <a:pt x="1531" y="46"/>
                    </a:lnTo>
                    <a:lnTo>
                      <a:pt x="1535" y="78"/>
                    </a:lnTo>
                    <a:lnTo>
                      <a:pt x="1519" y="111"/>
                    </a:lnTo>
                    <a:lnTo>
                      <a:pt x="1486" y="147"/>
                    </a:lnTo>
                    <a:lnTo>
                      <a:pt x="1462" y="207"/>
                    </a:lnTo>
                    <a:lnTo>
                      <a:pt x="1406" y="222"/>
                    </a:lnTo>
                    <a:lnTo>
                      <a:pt x="1379" y="267"/>
                    </a:lnTo>
                    <a:lnTo>
                      <a:pt x="1356" y="286"/>
                    </a:lnTo>
                    <a:lnTo>
                      <a:pt x="1321" y="283"/>
                    </a:lnTo>
                    <a:lnTo>
                      <a:pt x="1288" y="267"/>
                    </a:lnTo>
                    <a:lnTo>
                      <a:pt x="1263" y="278"/>
                    </a:lnTo>
                    <a:lnTo>
                      <a:pt x="1174" y="276"/>
                    </a:lnTo>
                    <a:lnTo>
                      <a:pt x="1122" y="294"/>
                    </a:lnTo>
                    <a:lnTo>
                      <a:pt x="1123" y="339"/>
                    </a:lnTo>
                    <a:lnTo>
                      <a:pt x="1061" y="352"/>
                    </a:lnTo>
                    <a:lnTo>
                      <a:pt x="1035" y="366"/>
                    </a:lnTo>
                    <a:lnTo>
                      <a:pt x="1025" y="402"/>
                    </a:lnTo>
                    <a:lnTo>
                      <a:pt x="993" y="401"/>
                    </a:lnTo>
                    <a:lnTo>
                      <a:pt x="913" y="374"/>
                    </a:lnTo>
                    <a:lnTo>
                      <a:pt x="841" y="355"/>
                    </a:lnTo>
                    <a:lnTo>
                      <a:pt x="752" y="398"/>
                    </a:lnTo>
                    <a:lnTo>
                      <a:pt x="324" y="529"/>
                    </a:lnTo>
                    <a:lnTo>
                      <a:pt x="251" y="531"/>
                    </a:lnTo>
                    <a:lnTo>
                      <a:pt x="167" y="565"/>
                    </a:lnTo>
                    <a:lnTo>
                      <a:pt x="62" y="587"/>
                    </a:lnTo>
                    <a:lnTo>
                      <a:pt x="26" y="493"/>
                    </a:lnTo>
                    <a:lnTo>
                      <a:pt x="21" y="438"/>
                    </a:lnTo>
                    <a:lnTo>
                      <a:pt x="1" y="407"/>
                    </a:lnTo>
                    <a:lnTo>
                      <a:pt x="0" y="38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43733" name="Freeform 21"/>
              <p:cNvSpPr>
                <a:spLocks noChangeAspect="1"/>
              </p:cNvSpPr>
              <p:nvPr/>
            </p:nvSpPr>
            <p:spPr bwMode="auto">
              <a:xfrm>
                <a:off x="2913" y="1179"/>
                <a:ext cx="304" cy="274"/>
              </a:xfrm>
              <a:custGeom>
                <a:avLst/>
                <a:gdLst>
                  <a:gd name="T0" fmla="*/ 384 w 1684"/>
                  <a:gd name="T1" fmla="*/ 929 h 1515"/>
                  <a:gd name="T2" fmla="*/ 453 w 1684"/>
                  <a:gd name="T3" fmla="*/ 867 h 1515"/>
                  <a:gd name="T4" fmla="*/ 564 w 1684"/>
                  <a:gd name="T5" fmla="*/ 868 h 1515"/>
                  <a:gd name="T6" fmla="*/ 629 w 1684"/>
                  <a:gd name="T7" fmla="*/ 882 h 1515"/>
                  <a:gd name="T8" fmla="*/ 705 w 1684"/>
                  <a:gd name="T9" fmla="*/ 908 h 1515"/>
                  <a:gd name="T10" fmla="*/ 759 w 1684"/>
                  <a:gd name="T11" fmla="*/ 874 h 1515"/>
                  <a:gd name="T12" fmla="*/ 966 w 1684"/>
                  <a:gd name="T13" fmla="*/ 769 h 1515"/>
                  <a:gd name="T14" fmla="*/ 1222 w 1684"/>
                  <a:gd name="T15" fmla="*/ 566 h 1515"/>
                  <a:gd name="T16" fmla="*/ 1482 w 1684"/>
                  <a:gd name="T17" fmla="*/ 346 h 1515"/>
                  <a:gd name="T18" fmla="*/ 1455 w 1684"/>
                  <a:gd name="T19" fmla="*/ 308 h 1515"/>
                  <a:gd name="T20" fmla="*/ 1508 w 1684"/>
                  <a:gd name="T21" fmla="*/ 260 h 1515"/>
                  <a:gd name="T22" fmla="*/ 1479 w 1684"/>
                  <a:gd name="T23" fmla="*/ 203 h 1515"/>
                  <a:gd name="T24" fmla="*/ 1522 w 1684"/>
                  <a:gd name="T25" fmla="*/ 103 h 1515"/>
                  <a:gd name="T26" fmla="*/ 1596 w 1684"/>
                  <a:gd name="T27" fmla="*/ 0 h 1515"/>
                  <a:gd name="T28" fmla="*/ 1581 w 1684"/>
                  <a:gd name="T29" fmla="*/ 332 h 1515"/>
                  <a:gd name="T30" fmla="*/ 1408 w 1684"/>
                  <a:gd name="T31" fmla="*/ 473 h 1515"/>
                  <a:gd name="T32" fmla="*/ 1486 w 1684"/>
                  <a:gd name="T33" fmla="*/ 917 h 1515"/>
                  <a:gd name="T34" fmla="*/ 1431 w 1684"/>
                  <a:gd name="T35" fmla="*/ 1126 h 1515"/>
                  <a:gd name="T36" fmla="*/ 1389 w 1684"/>
                  <a:gd name="T37" fmla="*/ 1157 h 1515"/>
                  <a:gd name="T38" fmla="*/ 1233 w 1684"/>
                  <a:gd name="T39" fmla="*/ 1220 h 1515"/>
                  <a:gd name="T40" fmla="*/ 1160 w 1684"/>
                  <a:gd name="T41" fmla="*/ 1324 h 1515"/>
                  <a:gd name="T42" fmla="*/ 1136 w 1684"/>
                  <a:gd name="T43" fmla="*/ 1306 h 1515"/>
                  <a:gd name="T44" fmla="*/ 1039 w 1684"/>
                  <a:gd name="T45" fmla="*/ 1324 h 1515"/>
                  <a:gd name="T46" fmla="*/ 959 w 1684"/>
                  <a:gd name="T47" fmla="*/ 1342 h 1515"/>
                  <a:gd name="T48" fmla="*/ 840 w 1684"/>
                  <a:gd name="T49" fmla="*/ 1322 h 1515"/>
                  <a:gd name="T50" fmla="*/ 808 w 1684"/>
                  <a:gd name="T51" fmla="*/ 1312 h 1515"/>
                  <a:gd name="T52" fmla="*/ 655 w 1684"/>
                  <a:gd name="T53" fmla="*/ 1339 h 1515"/>
                  <a:gd name="T54" fmla="*/ 487 w 1684"/>
                  <a:gd name="T55" fmla="*/ 1469 h 1515"/>
                  <a:gd name="T56" fmla="*/ 299 w 1684"/>
                  <a:gd name="T57" fmla="*/ 1506 h 1515"/>
                  <a:gd name="T58" fmla="*/ 252 w 1684"/>
                  <a:gd name="T59" fmla="*/ 1337 h 1515"/>
                  <a:gd name="T60" fmla="*/ 144 w 1684"/>
                  <a:gd name="T61" fmla="*/ 1106 h 1515"/>
                  <a:gd name="T62" fmla="*/ 0 w 1684"/>
                  <a:gd name="T63" fmla="*/ 927 h 15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684" h="1515">
                    <a:moveTo>
                      <a:pt x="0" y="927"/>
                    </a:moveTo>
                    <a:lnTo>
                      <a:pt x="384" y="929"/>
                    </a:lnTo>
                    <a:lnTo>
                      <a:pt x="431" y="862"/>
                    </a:lnTo>
                    <a:lnTo>
                      <a:pt x="453" y="867"/>
                    </a:lnTo>
                    <a:lnTo>
                      <a:pt x="456" y="895"/>
                    </a:lnTo>
                    <a:lnTo>
                      <a:pt x="564" y="868"/>
                    </a:lnTo>
                    <a:lnTo>
                      <a:pt x="579" y="850"/>
                    </a:lnTo>
                    <a:lnTo>
                      <a:pt x="629" y="882"/>
                    </a:lnTo>
                    <a:lnTo>
                      <a:pt x="656" y="907"/>
                    </a:lnTo>
                    <a:lnTo>
                      <a:pt x="705" y="908"/>
                    </a:lnTo>
                    <a:lnTo>
                      <a:pt x="716" y="878"/>
                    </a:lnTo>
                    <a:lnTo>
                      <a:pt x="759" y="874"/>
                    </a:lnTo>
                    <a:lnTo>
                      <a:pt x="914" y="774"/>
                    </a:lnTo>
                    <a:lnTo>
                      <a:pt x="966" y="769"/>
                    </a:lnTo>
                    <a:lnTo>
                      <a:pt x="1006" y="719"/>
                    </a:lnTo>
                    <a:lnTo>
                      <a:pt x="1222" y="566"/>
                    </a:lnTo>
                    <a:lnTo>
                      <a:pt x="1439" y="392"/>
                    </a:lnTo>
                    <a:lnTo>
                      <a:pt x="1482" y="346"/>
                    </a:lnTo>
                    <a:lnTo>
                      <a:pt x="1477" y="324"/>
                    </a:lnTo>
                    <a:lnTo>
                      <a:pt x="1455" y="308"/>
                    </a:lnTo>
                    <a:lnTo>
                      <a:pt x="1476" y="280"/>
                    </a:lnTo>
                    <a:lnTo>
                      <a:pt x="1508" y="260"/>
                    </a:lnTo>
                    <a:lnTo>
                      <a:pt x="1479" y="228"/>
                    </a:lnTo>
                    <a:lnTo>
                      <a:pt x="1479" y="203"/>
                    </a:lnTo>
                    <a:lnTo>
                      <a:pt x="1527" y="163"/>
                    </a:lnTo>
                    <a:lnTo>
                      <a:pt x="1522" y="103"/>
                    </a:lnTo>
                    <a:lnTo>
                      <a:pt x="1545" y="48"/>
                    </a:lnTo>
                    <a:lnTo>
                      <a:pt x="1596" y="0"/>
                    </a:lnTo>
                    <a:lnTo>
                      <a:pt x="1684" y="137"/>
                    </a:lnTo>
                    <a:lnTo>
                      <a:pt x="1581" y="332"/>
                    </a:lnTo>
                    <a:lnTo>
                      <a:pt x="1444" y="431"/>
                    </a:lnTo>
                    <a:lnTo>
                      <a:pt x="1408" y="473"/>
                    </a:lnTo>
                    <a:lnTo>
                      <a:pt x="1440" y="656"/>
                    </a:lnTo>
                    <a:lnTo>
                      <a:pt x="1486" y="917"/>
                    </a:lnTo>
                    <a:lnTo>
                      <a:pt x="1497" y="959"/>
                    </a:lnTo>
                    <a:lnTo>
                      <a:pt x="1431" y="1126"/>
                    </a:lnTo>
                    <a:lnTo>
                      <a:pt x="1393" y="1147"/>
                    </a:lnTo>
                    <a:lnTo>
                      <a:pt x="1389" y="1157"/>
                    </a:lnTo>
                    <a:lnTo>
                      <a:pt x="1323" y="1158"/>
                    </a:lnTo>
                    <a:lnTo>
                      <a:pt x="1233" y="1220"/>
                    </a:lnTo>
                    <a:lnTo>
                      <a:pt x="1195" y="1331"/>
                    </a:lnTo>
                    <a:lnTo>
                      <a:pt x="1160" y="1324"/>
                    </a:lnTo>
                    <a:lnTo>
                      <a:pt x="1153" y="1306"/>
                    </a:lnTo>
                    <a:lnTo>
                      <a:pt x="1136" y="1306"/>
                    </a:lnTo>
                    <a:lnTo>
                      <a:pt x="1130" y="1325"/>
                    </a:lnTo>
                    <a:lnTo>
                      <a:pt x="1039" y="1324"/>
                    </a:lnTo>
                    <a:lnTo>
                      <a:pt x="994" y="1345"/>
                    </a:lnTo>
                    <a:lnTo>
                      <a:pt x="959" y="1342"/>
                    </a:lnTo>
                    <a:lnTo>
                      <a:pt x="920" y="1330"/>
                    </a:lnTo>
                    <a:lnTo>
                      <a:pt x="840" y="1322"/>
                    </a:lnTo>
                    <a:lnTo>
                      <a:pt x="831" y="1310"/>
                    </a:lnTo>
                    <a:lnTo>
                      <a:pt x="808" y="1312"/>
                    </a:lnTo>
                    <a:lnTo>
                      <a:pt x="780" y="1331"/>
                    </a:lnTo>
                    <a:lnTo>
                      <a:pt x="655" y="1339"/>
                    </a:lnTo>
                    <a:lnTo>
                      <a:pt x="556" y="1435"/>
                    </a:lnTo>
                    <a:lnTo>
                      <a:pt x="487" y="1469"/>
                    </a:lnTo>
                    <a:lnTo>
                      <a:pt x="415" y="1515"/>
                    </a:lnTo>
                    <a:lnTo>
                      <a:pt x="299" y="1506"/>
                    </a:lnTo>
                    <a:lnTo>
                      <a:pt x="299" y="1424"/>
                    </a:lnTo>
                    <a:lnTo>
                      <a:pt x="252" y="1337"/>
                    </a:lnTo>
                    <a:lnTo>
                      <a:pt x="233" y="1209"/>
                    </a:lnTo>
                    <a:lnTo>
                      <a:pt x="144" y="1106"/>
                    </a:lnTo>
                    <a:lnTo>
                      <a:pt x="38" y="1013"/>
                    </a:lnTo>
                    <a:lnTo>
                      <a:pt x="0" y="927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43734" name="Freeform 22"/>
              <p:cNvSpPr>
                <a:spLocks noChangeAspect="1"/>
              </p:cNvSpPr>
              <p:nvPr/>
            </p:nvSpPr>
            <p:spPr bwMode="auto">
              <a:xfrm>
                <a:off x="3026" y="1577"/>
                <a:ext cx="255" cy="144"/>
              </a:xfrm>
              <a:custGeom>
                <a:avLst/>
                <a:gdLst>
                  <a:gd name="T0" fmla="*/ 89 w 1412"/>
                  <a:gd name="T1" fmla="*/ 176 h 798"/>
                  <a:gd name="T2" fmla="*/ 229 w 1412"/>
                  <a:gd name="T3" fmla="*/ 270 h 798"/>
                  <a:gd name="T4" fmla="*/ 391 w 1412"/>
                  <a:gd name="T5" fmla="*/ 271 h 798"/>
                  <a:gd name="T6" fmla="*/ 446 w 1412"/>
                  <a:gd name="T7" fmla="*/ 233 h 798"/>
                  <a:gd name="T8" fmla="*/ 549 w 1412"/>
                  <a:gd name="T9" fmla="*/ 356 h 798"/>
                  <a:gd name="T10" fmla="*/ 808 w 1412"/>
                  <a:gd name="T11" fmla="*/ 113 h 798"/>
                  <a:gd name="T12" fmla="*/ 908 w 1412"/>
                  <a:gd name="T13" fmla="*/ 125 h 798"/>
                  <a:gd name="T14" fmla="*/ 951 w 1412"/>
                  <a:gd name="T15" fmla="*/ 102 h 798"/>
                  <a:gd name="T16" fmla="*/ 1054 w 1412"/>
                  <a:gd name="T17" fmla="*/ 0 h 798"/>
                  <a:gd name="T18" fmla="*/ 1102 w 1412"/>
                  <a:gd name="T19" fmla="*/ 11 h 798"/>
                  <a:gd name="T20" fmla="*/ 1108 w 1412"/>
                  <a:gd name="T21" fmla="*/ 30 h 798"/>
                  <a:gd name="T22" fmla="*/ 1186 w 1412"/>
                  <a:gd name="T23" fmla="*/ 36 h 798"/>
                  <a:gd name="T24" fmla="*/ 1275 w 1412"/>
                  <a:gd name="T25" fmla="*/ 36 h 798"/>
                  <a:gd name="T26" fmla="*/ 1288 w 1412"/>
                  <a:gd name="T27" fmla="*/ 69 h 798"/>
                  <a:gd name="T28" fmla="*/ 1309 w 1412"/>
                  <a:gd name="T29" fmla="*/ 91 h 798"/>
                  <a:gd name="T30" fmla="*/ 1327 w 1412"/>
                  <a:gd name="T31" fmla="*/ 80 h 798"/>
                  <a:gd name="T32" fmla="*/ 1356 w 1412"/>
                  <a:gd name="T33" fmla="*/ 58 h 798"/>
                  <a:gd name="T34" fmla="*/ 1393 w 1412"/>
                  <a:gd name="T35" fmla="*/ 63 h 798"/>
                  <a:gd name="T36" fmla="*/ 1412 w 1412"/>
                  <a:gd name="T37" fmla="*/ 102 h 798"/>
                  <a:gd name="T38" fmla="*/ 1409 w 1412"/>
                  <a:gd name="T39" fmla="*/ 171 h 798"/>
                  <a:gd name="T40" fmla="*/ 1362 w 1412"/>
                  <a:gd name="T41" fmla="*/ 260 h 798"/>
                  <a:gd name="T42" fmla="*/ 1303 w 1412"/>
                  <a:gd name="T43" fmla="*/ 340 h 798"/>
                  <a:gd name="T44" fmla="*/ 1235 w 1412"/>
                  <a:gd name="T45" fmla="*/ 320 h 798"/>
                  <a:gd name="T46" fmla="*/ 1141 w 1412"/>
                  <a:gd name="T47" fmla="*/ 445 h 798"/>
                  <a:gd name="T48" fmla="*/ 1122 w 1412"/>
                  <a:gd name="T49" fmla="*/ 471 h 798"/>
                  <a:gd name="T50" fmla="*/ 1125 w 1412"/>
                  <a:gd name="T51" fmla="*/ 510 h 798"/>
                  <a:gd name="T52" fmla="*/ 1153 w 1412"/>
                  <a:gd name="T53" fmla="*/ 551 h 798"/>
                  <a:gd name="T54" fmla="*/ 1169 w 1412"/>
                  <a:gd name="T55" fmla="*/ 649 h 798"/>
                  <a:gd name="T56" fmla="*/ 1103 w 1412"/>
                  <a:gd name="T57" fmla="*/ 734 h 798"/>
                  <a:gd name="T58" fmla="*/ 996 w 1412"/>
                  <a:gd name="T59" fmla="*/ 665 h 798"/>
                  <a:gd name="T60" fmla="*/ 987 w 1412"/>
                  <a:gd name="T61" fmla="*/ 610 h 798"/>
                  <a:gd name="T62" fmla="*/ 952 w 1412"/>
                  <a:gd name="T63" fmla="*/ 575 h 798"/>
                  <a:gd name="T64" fmla="*/ 922 w 1412"/>
                  <a:gd name="T65" fmla="*/ 591 h 798"/>
                  <a:gd name="T66" fmla="*/ 910 w 1412"/>
                  <a:gd name="T67" fmla="*/ 643 h 798"/>
                  <a:gd name="T68" fmla="*/ 876 w 1412"/>
                  <a:gd name="T69" fmla="*/ 643 h 798"/>
                  <a:gd name="T70" fmla="*/ 830 w 1412"/>
                  <a:gd name="T71" fmla="*/ 634 h 798"/>
                  <a:gd name="T72" fmla="*/ 712 w 1412"/>
                  <a:gd name="T73" fmla="*/ 551 h 798"/>
                  <a:gd name="T74" fmla="*/ 436 w 1412"/>
                  <a:gd name="T75" fmla="*/ 502 h 798"/>
                  <a:gd name="T76" fmla="*/ 0 w 1412"/>
                  <a:gd name="T77" fmla="*/ 798 h 798"/>
                  <a:gd name="T78" fmla="*/ 2 w 1412"/>
                  <a:gd name="T79" fmla="*/ 510 h 798"/>
                  <a:gd name="T80" fmla="*/ 36 w 1412"/>
                  <a:gd name="T81" fmla="*/ 362 h 798"/>
                  <a:gd name="T82" fmla="*/ 86 w 1412"/>
                  <a:gd name="T83" fmla="*/ 307 h 798"/>
                  <a:gd name="T84" fmla="*/ 89 w 1412"/>
                  <a:gd name="T85" fmla="*/ 176 h 7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12" h="798">
                    <a:moveTo>
                      <a:pt x="89" y="176"/>
                    </a:moveTo>
                    <a:lnTo>
                      <a:pt x="229" y="270"/>
                    </a:lnTo>
                    <a:lnTo>
                      <a:pt x="391" y="271"/>
                    </a:lnTo>
                    <a:lnTo>
                      <a:pt x="446" y="233"/>
                    </a:lnTo>
                    <a:lnTo>
                      <a:pt x="549" y="356"/>
                    </a:lnTo>
                    <a:lnTo>
                      <a:pt x="808" y="113"/>
                    </a:lnTo>
                    <a:lnTo>
                      <a:pt x="908" y="125"/>
                    </a:lnTo>
                    <a:lnTo>
                      <a:pt x="951" y="102"/>
                    </a:lnTo>
                    <a:lnTo>
                      <a:pt x="1054" y="0"/>
                    </a:lnTo>
                    <a:lnTo>
                      <a:pt x="1102" y="11"/>
                    </a:lnTo>
                    <a:lnTo>
                      <a:pt x="1108" y="30"/>
                    </a:lnTo>
                    <a:lnTo>
                      <a:pt x="1186" y="36"/>
                    </a:lnTo>
                    <a:lnTo>
                      <a:pt x="1275" y="36"/>
                    </a:lnTo>
                    <a:lnTo>
                      <a:pt x="1288" y="69"/>
                    </a:lnTo>
                    <a:lnTo>
                      <a:pt x="1309" y="91"/>
                    </a:lnTo>
                    <a:lnTo>
                      <a:pt x="1327" y="80"/>
                    </a:lnTo>
                    <a:lnTo>
                      <a:pt x="1356" y="58"/>
                    </a:lnTo>
                    <a:lnTo>
                      <a:pt x="1393" y="63"/>
                    </a:lnTo>
                    <a:lnTo>
                      <a:pt x="1412" y="102"/>
                    </a:lnTo>
                    <a:lnTo>
                      <a:pt x="1409" y="171"/>
                    </a:lnTo>
                    <a:lnTo>
                      <a:pt x="1362" y="260"/>
                    </a:lnTo>
                    <a:lnTo>
                      <a:pt x="1303" y="340"/>
                    </a:lnTo>
                    <a:lnTo>
                      <a:pt x="1235" y="320"/>
                    </a:lnTo>
                    <a:lnTo>
                      <a:pt x="1141" y="445"/>
                    </a:lnTo>
                    <a:lnTo>
                      <a:pt x="1122" y="471"/>
                    </a:lnTo>
                    <a:lnTo>
                      <a:pt x="1125" y="510"/>
                    </a:lnTo>
                    <a:lnTo>
                      <a:pt x="1153" y="551"/>
                    </a:lnTo>
                    <a:lnTo>
                      <a:pt x="1169" y="649"/>
                    </a:lnTo>
                    <a:lnTo>
                      <a:pt x="1103" y="734"/>
                    </a:lnTo>
                    <a:lnTo>
                      <a:pt x="996" y="665"/>
                    </a:lnTo>
                    <a:lnTo>
                      <a:pt x="987" y="610"/>
                    </a:lnTo>
                    <a:lnTo>
                      <a:pt x="952" y="575"/>
                    </a:lnTo>
                    <a:lnTo>
                      <a:pt x="922" y="591"/>
                    </a:lnTo>
                    <a:lnTo>
                      <a:pt x="910" y="643"/>
                    </a:lnTo>
                    <a:lnTo>
                      <a:pt x="876" y="643"/>
                    </a:lnTo>
                    <a:lnTo>
                      <a:pt x="830" y="634"/>
                    </a:lnTo>
                    <a:lnTo>
                      <a:pt x="712" y="551"/>
                    </a:lnTo>
                    <a:lnTo>
                      <a:pt x="436" y="502"/>
                    </a:lnTo>
                    <a:lnTo>
                      <a:pt x="0" y="798"/>
                    </a:lnTo>
                    <a:lnTo>
                      <a:pt x="2" y="510"/>
                    </a:lnTo>
                    <a:lnTo>
                      <a:pt x="36" y="362"/>
                    </a:lnTo>
                    <a:lnTo>
                      <a:pt x="86" y="307"/>
                    </a:lnTo>
                    <a:lnTo>
                      <a:pt x="89" y="176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43735" name="Group 23"/>
          <p:cNvGrpSpPr>
            <a:grpSpLocks/>
          </p:cNvGrpSpPr>
          <p:nvPr/>
        </p:nvGrpSpPr>
        <p:grpSpPr bwMode="auto">
          <a:xfrm>
            <a:off x="6337300" y="1116013"/>
            <a:ext cx="2482850" cy="1336675"/>
            <a:chOff x="3992" y="703"/>
            <a:chExt cx="1564" cy="842"/>
          </a:xfrm>
        </p:grpSpPr>
        <p:sp>
          <p:nvSpPr>
            <p:cNvPr id="243736" name="Freeform 24"/>
            <p:cNvSpPr>
              <a:spLocks/>
            </p:cNvSpPr>
            <p:nvPr/>
          </p:nvSpPr>
          <p:spPr bwMode="auto">
            <a:xfrm>
              <a:off x="4219" y="846"/>
              <a:ext cx="1283" cy="359"/>
            </a:xfrm>
            <a:custGeom>
              <a:avLst/>
              <a:gdLst>
                <a:gd name="T0" fmla="*/ 0 w 1283"/>
                <a:gd name="T1" fmla="*/ 359 h 359"/>
                <a:gd name="T2" fmla="*/ 203 w 1283"/>
                <a:gd name="T3" fmla="*/ 0 h 359"/>
                <a:gd name="T4" fmla="*/ 1283 w 1283"/>
                <a:gd name="T5" fmla="*/ 0 h 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83" h="359">
                  <a:moveTo>
                    <a:pt x="0" y="359"/>
                  </a:moveTo>
                  <a:lnTo>
                    <a:pt x="203" y="0"/>
                  </a:lnTo>
                  <a:lnTo>
                    <a:pt x="1283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43737" name="Group 25"/>
            <p:cNvGrpSpPr>
              <a:grpSpLocks/>
            </p:cNvGrpSpPr>
            <p:nvPr/>
          </p:nvGrpSpPr>
          <p:grpSpPr bwMode="auto">
            <a:xfrm>
              <a:off x="3992" y="1028"/>
              <a:ext cx="557" cy="517"/>
              <a:chOff x="3992" y="1028"/>
              <a:chExt cx="557" cy="517"/>
            </a:xfrm>
          </p:grpSpPr>
          <p:sp>
            <p:nvSpPr>
              <p:cNvPr id="243738" name="Freeform 26"/>
              <p:cNvSpPr>
                <a:spLocks noChangeAspect="1"/>
              </p:cNvSpPr>
              <p:nvPr/>
            </p:nvSpPr>
            <p:spPr bwMode="auto">
              <a:xfrm>
                <a:off x="4203" y="1161"/>
                <a:ext cx="139" cy="84"/>
              </a:xfrm>
              <a:custGeom>
                <a:avLst/>
                <a:gdLst>
                  <a:gd name="T0" fmla="*/ 287 w 771"/>
                  <a:gd name="T1" fmla="*/ 27 h 464"/>
                  <a:gd name="T2" fmla="*/ 297 w 771"/>
                  <a:gd name="T3" fmla="*/ 37 h 464"/>
                  <a:gd name="T4" fmla="*/ 398 w 771"/>
                  <a:gd name="T5" fmla="*/ 48 h 464"/>
                  <a:gd name="T6" fmla="*/ 446 w 771"/>
                  <a:gd name="T7" fmla="*/ 4 h 464"/>
                  <a:gd name="T8" fmla="*/ 570 w 771"/>
                  <a:gd name="T9" fmla="*/ 0 h 464"/>
                  <a:gd name="T10" fmla="*/ 719 w 771"/>
                  <a:gd name="T11" fmla="*/ 134 h 464"/>
                  <a:gd name="T12" fmla="*/ 771 w 771"/>
                  <a:gd name="T13" fmla="*/ 220 h 464"/>
                  <a:gd name="T14" fmla="*/ 718 w 771"/>
                  <a:gd name="T15" fmla="*/ 324 h 464"/>
                  <a:gd name="T16" fmla="*/ 652 w 771"/>
                  <a:gd name="T17" fmla="*/ 371 h 464"/>
                  <a:gd name="T18" fmla="*/ 673 w 771"/>
                  <a:gd name="T19" fmla="*/ 438 h 464"/>
                  <a:gd name="T20" fmla="*/ 633 w 771"/>
                  <a:gd name="T21" fmla="*/ 464 h 464"/>
                  <a:gd name="T22" fmla="*/ 519 w 771"/>
                  <a:gd name="T23" fmla="*/ 365 h 464"/>
                  <a:gd name="T24" fmla="*/ 0 w 771"/>
                  <a:gd name="T25" fmla="*/ 360 h 464"/>
                  <a:gd name="T26" fmla="*/ 77 w 771"/>
                  <a:gd name="T27" fmla="*/ 279 h 464"/>
                  <a:gd name="T28" fmla="*/ 110 w 771"/>
                  <a:gd name="T29" fmla="*/ 291 h 464"/>
                  <a:gd name="T30" fmla="*/ 144 w 771"/>
                  <a:gd name="T31" fmla="*/ 292 h 464"/>
                  <a:gd name="T32" fmla="*/ 157 w 771"/>
                  <a:gd name="T33" fmla="*/ 261 h 464"/>
                  <a:gd name="T34" fmla="*/ 135 w 771"/>
                  <a:gd name="T35" fmla="*/ 130 h 464"/>
                  <a:gd name="T36" fmla="*/ 188 w 771"/>
                  <a:gd name="T37" fmla="*/ 128 h 464"/>
                  <a:gd name="T38" fmla="*/ 187 w 771"/>
                  <a:gd name="T39" fmla="*/ 82 h 464"/>
                  <a:gd name="T40" fmla="*/ 287 w 771"/>
                  <a:gd name="T41" fmla="*/ 27 h 4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71" h="464">
                    <a:moveTo>
                      <a:pt x="287" y="27"/>
                    </a:moveTo>
                    <a:lnTo>
                      <a:pt x="297" y="37"/>
                    </a:lnTo>
                    <a:lnTo>
                      <a:pt x="398" y="48"/>
                    </a:lnTo>
                    <a:lnTo>
                      <a:pt x="446" y="4"/>
                    </a:lnTo>
                    <a:lnTo>
                      <a:pt x="570" y="0"/>
                    </a:lnTo>
                    <a:lnTo>
                      <a:pt x="719" y="134"/>
                    </a:lnTo>
                    <a:lnTo>
                      <a:pt x="771" y="220"/>
                    </a:lnTo>
                    <a:lnTo>
                      <a:pt x="718" y="324"/>
                    </a:lnTo>
                    <a:lnTo>
                      <a:pt x="652" y="371"/>
                    </a:lnTo>
                    <a:lnTo>
                      <a:pt x="673" y="438"/>
                    </a:lnTo>
                    <a:lnTo>
                      <a:pt x="633" y="464"/>
                    </a:lnTo>
                    <a:lnTo>
                      <a:pt x="519" y="365"/>
                    </a:lnTo>
                    <a:lnTo>
                      <a:pt x="0" y="360"/>
                    </a:lnTo>
                    <a:lnTo>
                      <a:pt x="77" y="279"/>
                    </a:lnTo>
                    <a:lnTo>
                      <a:pt x="110" y="291"/>
                    </a:lnTo>
                    <a:lnTo>
                      <a:pt x="144" y="292"/>
                    </a:lnTo>
                    <a:lnTo>
                      <a:pt x="157" y="261"/>
                    </a:lnTo>
                    <a:lnTo>
                      <a:pt x="135" y="130"/>
                    </a:lnTo>
                    <a:lnTo>
                      <a:pt x="188" y="128"/>
                    </a:lnTo>
                    <a:lnTo>
                      <a:pt x="187" y="82"/>
                    </a:lnTo>
                    <a:lnTo>
                      <a:pt x="287" y="27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43739" name="Freeform 27"/>
              <p:cNvSpPr>
                <a:spLocks noChangeAspect="1"/>
              </p:cNvSpPr>
              <p:nvPr/>
            </p:nvSpPr>
            <p:spPr bwMode="auto">
              <a:xfrm>
                <a:off x="4135" y="1116"/>
                <a:ext cx="120" cy="110"/>
              </a:xfrm>
              <a:custGeom>
                <a:avLst/>
                <a:gdLst>
                  <a:gd name="T0" fmla="*/ 385 w 671"/>
                  <a:gd name="T1" fmla="*/ 0 h 607"/>
                  <a:gd name="T2" fmla="*/ 442 w 671"/>
                  <a:gd name="T3" fmla="*/ 80 h 607"/>
                  <a:gd name="T4" fmla="*/ 533 w 671"/>
                  <a:gd name="T5" fmla="*/ 80 h 607"/>
                  <a:gd name="T6" fmla="*/ 558 w 671"/>
                  <a:gd name="T7" fmla="*/ 101 h 607"/>
                  <a:gd name="T8" fmla="*/ 572 w 671"/>
                  <a:gd name="T9" fmla="*/ 139 h 607"/>
                  <a:gd name="T10" fmla="*/ 671 w 671"/>
                  <a:gd name="T11" fmla="*/ 274 h 607"/>
                  <a:gd name="T12" fmla="*/ 569 w 671"/>
                  <a:gd name="T13" fmla="*/ 328 h 607"/>
                  <a:gd name="T14" fmla="*/ 572 w 671"/>
                  <a:gd name="T15" fmla="*/ 375 h 607"/>
                  <a:gd name="T16" fmla="*/ 517 w 671"/>
                  <a:gd name="T17" fmla="*/ 379 h 607"/>
                  <a:gd name="T18" fmla="*/ 539 w 671"/>
                  <a:gd name="T19" fmla="*/ 506 h 607"/>
                  <a:gd name="T20" fmla="*/ 526 w 671"/>
                  <a:gd name="T21" fmla="*/ 539 h 607"/>
                  <a:gd name="T22" fmla="*/ 493 w 671"/>
                  <a:gd name="T23" fmla="*/ 539 h 607"/>
                  <a:gd name="T24" fmla="*/ 459 w 671"/>
                  <a:gd name="T25" fmla="*/ 526 h 607"/>
                  <a:gd name="T26" fmla="*/ 382 w 671"/>
                  <a:gd name="T27" fmla="*/ 607 h 607"/>
                  <a:gd name="T28" fmla="*/ 0 w 671"/>
                  <a:gd name="T29" fmla="*/ 607 h 607"/>
                  <a:gd name="T30" fmla="*/ 1 w 671"/>
                  <a:gd name="T31" fmla="*/ 581 h 607"/>
                  <a:gd name="T32" fmla="*/ 81 w 671"/>
                  <a:gd name="T33" fmla="*/ 556 h 607"/>
                  <a:gd name="T34" fmla="*/ 112 w 671"/>
                  <a:gd name="T35" fmla="*/ 439 h 607"/>
                  <a:gd name="T36" fmla="*/ 101 w 671"/>
                  <a:gd name="T37" fmla="*/ 387 h 607"/>
                  <a:gd name="T38" fmla="*/ 106 w 671"/>
                  <a:gd name="T39" fmla="*/ 325 h 607"/>
                  <a:gd name="T40" fmla="*/ 136 w 671"/>
                  <a:gd name="T41" fmla="*/ 274 h 607"/>
                  <a:gd name="T42" fmla="*/ 81 w 671"/>
                  <a:gd name="T43" fmla="*/ 199 h 607"/>
                  <a:gd name="T44" fmla="*/ 116 w 671"/>
                  <a:gd name="T45" fmla="*/ 134 h 607"/>
                  <a:gd name="T46" fmla="*/ 220 w 671"/>
                  <a:gd name="T47" fmla="*/ 86 h 607"/>
                  <a:gd name="T48" fmla="*/ 236 w 671"/>
                  <a:gd name="T49" fmla="*/ 104 h 607"/>
                  <a:gd name="T50" fmla="*/ 260 w 671"/>
                  <a:gd name="T51" fmla="*/ 108 h 607"/>
                  <a:gd name="T52" fmla="*/ 290 w 671"/>
                  <a:gd name="T53" fmla="*/ 67 h 607"/>
                  <a:gd name="T54" fmla="*/ 337 w 671"/>
                  <a:gd name="T55" fmla="*/ 63 h 607"/>
                  <a:gd name="T56" fmla="*/ 385 w 671"/>
                  <a:gd name="T57" fmla="*/ 0 h 6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71" h="607">
                    <a:moveTo>
                      <a:pt x="385" y="0"/>
                    </a:moveTo>
                    <a:lnTo>
                      <a:pt x="442" y="80"/>
                    </a:lnTo>
                    <a:lnTo>
                      <a:pt x="533" y="80"/>
                    </a:lnTo>
                    <a:lnTo>
                      <a:pt x="558" y="101"/>
                    </a:lnTo>
                    <a:lnTo>
                      <a:pt x="572" y="139"/>
                    </a:lnTo>
                    <a:lnTo>
                      <a:pt x="671" y="274"/>
                    </a:lnTo>
                    <a:lnTo>
                      <a:pt x="569" y="328"/>
                    </a:lnTo>
                    <a:lnTo>
                      <a:pt x="572" y="375"/>
                    </a:lnTo>
                    <a:lnTo>
                      <a:pt x="517" y="379"/>
                    </a:lnTo>
                    <a:lnTo>
                      <a:pt x="539" y="506"/>
                    </a:lnTo>
                    <a:lnTo>
                      <a:pt x="526" y="539"/>
                    </a:lnTo>
                    <a:lnTo>
                      <a:pt x="493" y="539"/>
                    </a:lnTo>
                    <a:lnTo>
                      <a:pt x="459" y="526"/>
                    </a:lnTo>
                    <a:lnTo>
                      <a:pt x="382" y="607"/>
                    </a:lnTo>
                    <a:lnTo>
                      <a:pt x="0" y="607"/>
                    </a:lnTo>
                    <a:lnTo>
                      <a:pt x="1" y="581"/>
                    </a:lnTo>
                    <a:lnTo>
                      <a:pt x="81" y="556"/>
                    </a:lnTo>
                    <a:lnTo>
                      <a:pt x="112" y="439"/>
                    </a:lnTo>
                    <a:lnTo>
                      <a:pt x="101" y="387"/>
                    </a:lnTo>
                    <a:lnTo>
                      <a:pt x="106" y="325"/>
                    </a:lnTo>
                    <a:lnTo>
                      <a:pt x="136" y="274"/>
                    </a:lnTo>
                    <a:lnTo>
                      <a:pt x="81" y="199"/>
                    </a:lnTo>
                    <a:lnTo>
                      <a:pt x="116" y="134"/>
                    </a:lnTo>
                    <a:lnTo>
                      <a:pt x="220" y="86"/>
                    </a:lnTo>
                    <a:lnTo>
                      <a:pt x="236" y="104"/>
                    </a:lnTo>
                    <a:lnTo>
                      <a:pt x="260" y="108"/>
                    </a:lnTo>
                    <a:lnTo>
                      <a:pt x="290" y="67"/>
                    </a:lnTo>
                    <a:lnTo>
                      <a:pt x="337" y="63"/>
                    </a:lnTo>
                    <a:lnTo>
                      <a:pt x="385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43740" name="Freeform 28"/>
              <p:cNvSpPr>
                <a:spLocks noChangeAspect="1"/>
              </p:cNvSpPr>
              <p:nvPr/>
            </p:nvSpPr>
            <p:spPr bwMode="auto">
              <a:xfrm>
                <a:off x="3992" y="1028"/>
                <a:ext cx="212" cy="236"/>
              </a:xfrm>
              <a:custGeom>
                <a:avLst/>
                <a:gdLst>
                  <a:gd name="T0" fmla="*/ 418 w 1177"/>
                  <a:gd name="T1" fmla="*/ 33 h 1308"/>
                  <a:gd name="T2" fmla="*/ 482 w 1177"/>
                  <a:gd name="T3" fmla="*/ 32 h 1308"/>
                  <a:gd name="T4" fmla="*/ 525 w 1177"/>
                  <a:gd name="T5" fmla="*/ 0 h 1308"/>
                  <a:gd name="T6" fmla="*/ 587 w 1177"/>
                  <a:gd name="T7" fmla="*/ 11 h 1308"/>
                  <a:gd name="T8" fmla="*/ 652 w 1177"/>
                  <a:gd name="T9" fmla="*/ 99 h 1308"/>
                  <a:gd name="T10" fmla="*/ 735 w 1177"/>
                  <a:gd name="T11" fmla="*/ 117 h 1308"/>
                  <a:gd name="T12" fmla="*/ 751 w 1177"/>
                  <a:gd name="T13" fmla="*/ 150 h 1308"/>
                  <a:gd name="T14" fmla="*/ 810 w 1177"/>
                  <a:gd name="T15" fmla="*/ 172 h 1308"/>
                  <a:gd name="T16" fmla="*/ 878 w 1177"/>
                  <a:gd name="T17" fmla="*/ 157 h 1308"/>
                  <a:gd name="T18" fmla="*/ 931 w 1177"/>
                  <a:gd name="T19" fmla="*/ 208 h 1308"/>
                  <a:gd name="T20" fmla="*/ 974 w 1177"/>
                  <a:gd name="T21" fmla="*/ 228 h 1308"/>
                  <a:gd name="T22" fmla="*/ 1039 w 1177"/>
                  <a:gd name="T23" fmla="*/ 304 h 1308"/>
                  <a:gd name="T24" fmla="*/ 1177 w 1177"/>
                  <a:gd name="T25" fmla="*/ 489 h 1308"/>
                  <a:gd name="T26" fmla="*/ 1128 w 1177"/>
                  <a:gd name="T27" fmla="*/ 551 h 1308"/>
                  <a:gd name="T28" fmla="*/ 1081 w 1177"/>
                  <a:gd name="T29" fmla="*/ 556 h 1308"/>
                  <a:gd name="T30" fmla="*/ 1050 w 1177"/>
                  <a:gd name="T31" fmla="*/ 596 h 1308"/>
                  <a:gd name="T32" fmla="*/ 1029 w 1177"/>
                  <a:gd name="T33" fmla="*/ 593 h 1308"/>
                  <a:gd name="T34" fmla="*/ 1011 w 1177"/>
                  <a:gd name="T35" fmla="*/ 574 h 1308"/>
                  <a:gd name="T36" fmla="*/ 967 w 1177"/>
                  <a:gd name="T37" fmla="*/ 598 h 1308"/>
                  <a:gd name="T38" fmla="*/ 908 w 1177"/>
                  <a:gd name="T39" fmla="*/ 621 h 1308"/>
                  <a:gd name="T40" fmla="*/ 872 w 1177"/>
                  <a:gd name="T41" fmla="*/ 687 h 1308"/>
                  <a:gd name="T42" fmla="*/ 926 w 1177"/>
                  <a:gd name="T43" fmla="*/ 761 h 1308"/>
                  <a:gd name="T44" fmla="*/ 897 w 1177"/>
                  <a:gd name="T45" fmla="*/ 813 h 1308"/>
                  <a:gd name="T46" fmla="*/ 892 w 1177"/>
                  <a:gd name="T47" fmla="*/ 872 h 1308"/>
                  <a:gd name="T48" fmla="*/ 903 w 1177"/>
                  <a:gd name="T49" fmla="*/ 926 h 1308"/>
                  <a:gd name="T50" fmla="*/ 871 w 1177"/>
                  <a:gd name="T51" fmla="*/ 1044 h 1308"/>
                  <a:gd name="T52" fmla="*/ 792 w 1177"/>
                  <a:gd name="T53" fmla="*/ 1069 h 1308"/>
                  <a:gd name="T54" fmla="*/ 790 w 1177"/>
                  <a:gd name="T55" fmla="*/ 1120 h 1308"/>
                  <a:gd name="T56" fmla="*/ 750 w 1177"/>
                  <a:gd name="T57" fmla="*/ 1162 h 1308"/>
                  <a:gd name="T58" fmla="*/ 708 w 1177"/>
                  <a:gd name="T59" fmla="*/ 1161 h 1308"/>
                  <a:gd name="T60" fmla="*/ 704 w 1177"/>
                  <a:gd name="T61" fmla="*/ 1308 h 1308"/>
                  <a:gd name="T62" fmla="*/ 488 w 1177"/>
                  <a:gd name="T63" fmla="*/ 1306 h 1308"/>
                  <a:gd name="T64" fmla="*/ 534 w 1177"/>
                  <a:gd name="T65" fmla="*/ 1229 h 1308"/>
                  <a:gd name="T66" fmla="*/ 627 w 1177"/>
                  <a:gd name="T67" fmla="*/ 1124 h 1308"/>
                  <a:gd name="T68" fmla="*/ 628 w 1177"/>
                  <a:gd name="T69" fmla="*/ 1055 h 1308"/>
                  <a:gd name="T70" fmla="*/ 330 w 1177"/>
                  <a:gd name="T71" fmla="*/ 845 h 1308"/>
                  <a:gd name="T72" fmla="*/ 319 w 1177"/>
                  <a:gd name="T73" fmla="*/ 815 h 1308"/>
                  <a:gd name="T74" fmla="*/ 206 w 1177"/>
                  <a:gd name="T75" fmla="*/ 738 h 1308"/>
                  <a:gd name="T76" fmla="*/ 183 w 1177"/>
                  <a:gd name="T77" fmla="*/ 739 h 1308"/>
                  <a:gd name="T78" fmla="*/ 147 w 1177"/>
                  <a:gd name="T79" fmla="*/ 733 h 1308"/>
                  <a:gd name="T80" fmla="*/ 94 w 1177"/>
                  <a:gd name="T81" fmla="*/ 648 h 1308"/>
                  <a:gd name="T82" fmla="*/ 92 w 1177"/>
                  <a:gd name="T83" fmla="*/ 607 h 1308"/>
                  <a:gd name="T84" fmla="*/ 63 w 1177"/>
                  <a:gd name="T85" fmla="*/ 585 h 1308"/>
                  <a:gd name="T86" fmla="*/ 59 w 1177"/>
                  <a:gd name="T87" fmla="*/ 485 h 1308"/>
                  <a:gd name="T88" fmla="*/ 27 w 1177"/>
                  <a:gd name="T89" fmla="*/ 471 h 1308"/>
                  <a:gd name="T90" fmla="*/ 50 w 1177"/>
                  <a:gd name="T91" fmla="*/ 411 h 1308"/>
                  <a:gd name="T92" fmla="*/ 0 w 1177"/>
                  <a:gd name="T93" fmla="*/ 348 h 1308"/>
                  <a:gd name="T94" fmla="*/ 10 w 1177"/>
                  <a:gd name="T95" fmla="*/ 283 h 1308"/>
                  <a:gd name="T96" fmla="*/ 54 w 1177"/>
                  <a:gd name="T97" fmla="*/ 228 h 1308"/>
                  <a:gd name="T98" fmla="*/ 36 w 1177"/>
                  <a:gd name="T99" fmla="*/ 103 h 1308"/>
                  <a:gd name="T100" fmla="*/ 161 w 1177"/>
                  <a:gd name="T101" fmla="*/ 86 h 1308"/>
                  <a:gd name="T102" fmla="*/ 197 w 1177"/>
                  <a:gd name="T103" fmla="*/ 124 h 1308"/>
                  <a:gd name="T104" fmla="*/ 367 w 1177"/>
                  <a:gd name="T105" fmla="*/ 103 h 1308"/>
                  <a:gd name="T106" fmla="*/ 382 w 1177"/>
                  <a:gd name="T107" fmla="*/ 57 h 1308"/>
                  <a:gd name="T108" fmla="*/ 418 w 1177"/>
                  <a:gd name="T109" fmla="*/ 33 h 1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77" h="1308">
                    <a:moveTo>
                      <a:pt x="418" y="33"/>
                    </a:moveTo>
                    <a:lnTo>
                      <a:pt x="482" y="32"/>
                    </a:lnTo>
                    <a:lnTo>
                      <a:pt x="525" y="0"/>
                    </a:lnTo>
                    <a:lnTo>
                      <a:pt x="587" y="11"/>
                    </a:lnTo>
                    <a:lnTo>
                      <a:pt x="652" y="99"/>
                    </a:lnTo>
                    <a:lnTo>
                      <a:pt x="735" y="117"/>
                    </a:lnTo>
                    <a:lnTo>
                      <a:pt x="751" y="150"/>
                    </a:lnTo>
                    <a:lnTo>
                      <a:pt x="810" y="172"/>
                    </a:lnTo>
                    <a:lnTo>
                      <a:pt x="878" y="157"/>
                    </a:lnTo>
                    <a:lnTo>
                      <a:pt x="931" y="208"/>
                    </a:lnTo>
                    <a:lnTo>
                      <a:pt x="974" y="228"/>
                    </a:lnTo>
                    <a:lnTo>
                      <a:pt x="1039" y="304"/>
                    </a:lnTo>
                    <a:lnTo>
                      <a:pt x="1177" y="489"/>
                    </a:lnTo>
                    <a:lnTo>
                      <a:pt x="1128" y="551"/>
                    </a:lnTo>
                    <a:lnTo>
                      <a:pt x="1081" y="556"/>
                    </a:lnTo>
                    <a:lnTo>
                      <a:pt x="1050" y="596"/>
                    </a:lnTo>
                    <a:lnTo>
                      <a:pt x="1029" y="593"/>
                    </a:lnTo>
                    <a:lnTo>
                      <a:pt x="1011" y="574"/>
                    </a:lnTo>
                    <a:lnTo>
                      <a:pt x="967" y="598"/>
                    </a:lnTo>
                    <a:lnTo>
                      <a:pt x="908" y="621"/>
                    </a:lnTo>
                    <a:lnTo>
                      <a:pt x="872" y="687"/>
                    </a:lnTo>
                    <a:lnTo>
                      <a:pt x="926" y="761"/>
                    </a:lnTo>
                    <a:lnTo>
                      <a:pt x="897" y="813"/>
                    </a:lnTo>
                    <a:lnTo>
                      <a:pt x="892" y="872"/>
                    </a:lnTo>
                    <a:lnTo>
                      <a:pt x="903" y="926"/>
                    </a:lnTo>
                    <a:lnTo>
                      <a:pt x="871" y="1044"/>
                    </a:lnTo>
                    <a:lnTo>
                      <a:pt x="792" y="1069"/>
                    </a:lnTo>
                    <a:lnTo>
                      <a:pt x="790" y="1120"/>
                    </a:lnTo>
                    <a:lnTo>
                      <a:pt x="750" y="1162"/>
                    </a:lnTo>
                    <a:lnTo>
                      <a:pt x="708" y="1161"/>
                    </a:lnTo>
                    <a:lnTo>
                      <a:pt x="704" y="1308"/>
                    </a:lnTo>
                    <a:lnTo>
                      <a:pt x="488" y="1306"/>
                    </a:lnTo>
                    <a:lnTo>
                      <a:pt x="534" y="1229"/>
                    </a:lnTo>
                    <a:lnTo>
                      <a:pt x="627" y="1124"/>
                    </a:lnTo>
                    <a:lnTo>
                      <a:pt x="628" y="1055"/>
                    </a:lnTo>
                    <a:lnTo>
                      <a:pt x="330" y="845"/>
                    </a:lnTo>
                    <a:lnTo>
                      <a:pt x="319" y="815"/>
                    </a:lnTo>
                    <a:lnTo>
                      <a:pt x="206" y="738"/>
                    </a:lnTo>
                    <a:lnTo>
                      <a:pt x="183" y="739"/>
                    </a:lnTo>
                    <a:lnTo>
                      <a:pt x="147" y="733"/>
                    </a:lnTo>
                    <a:lnTo>
                      <a:pt x="94" y="648"/>
                    </a:lnTo>
                    <a:lnTo>
                      <a:pt x="92" y="607"/>
                    </a:lnTo>
                    <a:lnTo>
                      <a:pt x="63" y="585"/>
                    </a:lnTo>
                    <a:lnTo>
                      <a:pt x="59" y="485"/>
                    </a:lnTo>
                    <a:lnTo>
                      <a:pt x="27" y="471"/>
                    </a:lnTo>
                    <a:lnTo>
                      <a:pt x="50" y="411"/>
                    </a:lnTo>
                    <a:lnTo>
                      <a:pt x="0" y="348"/>
                    </a:lnTo>
                    <a:lnTo>
                      <a:pt x="10" y="283"/>
                    </a:lnTo>
                    <a:lnTo>
                      <a:pt x="54" y="228"/>
                    </a:lnTo>
                    <a:lnTo>
                      <a:pt x="36" y="103"/>
                    </a:lnTo>
                    <a:lnTo>
                      <a:pt x="161" y="86"/>
                    </a:lnTo>
                    <a:lnTo>
                      <a:pt x="197" y="124"/>
                    </a:lnTo>
                    <a:lnTo>
                      <a:pt x="367" y="103"/>
                    </a:lnTo>
                    <a:lnTo>
                      <a:pt x="382" y="57"/>
                    </a:lnTo>
                    <a:lnTo>
                      <a:pt x="418" y="3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43741" name="Freeform 29"/>
              <p:cNvSpPr>
                <a:spLocks noChangeAspect="1"/>
              </p:cNvSpPr>
              <p:nvPr/>
            </p:nvSpPr>
            <p:spPr bwMode="auto">
              <a:xfrm>
                <a:off x="4303" y="1246"/>
                <a:ext cx="246" cy="258"/>
              </a:xfrm>
              <a:custGeom>
                <a:avLst/>
                <a:gdLst>
                  <a:gd name="T0" fmla="*/ 622 w 1362"/>
                  <a:gd name="T1" fmla="*/ 0 h 1427"/>
                  <a:gd name="T2" fmla="*/ 787 w 1362"/>
                  <a:gd name="T3" fmla="*/ 211 h 1427"/>
                  <a:gd name="T4" fmla="*/ 990 w 1362"/>
                  <a:gd name="T5" fmla="*/ 302 h 1427"/>
                  <a:gd name="T6" fmla="*/ 1020 w 1362"/>
                  <a:gd name="T7" fmla="*/ 353 h 1427"/>
                  <a:gd name="T8" fmla="*/ 1172 w 1362"/>
                  <a:gd name="T9" fmla="*/ 454 h 1427"/>
                  <a:gd name="T10" fmla="*/ 1325 w 1362"/>
                  <a:gd name="T11" fmla="*/ 453 h 1427"/>
                  <a:gd name="T12" fmla="*/ 1362 w 1362"/>
                  <a:gd name="T13" fmla="*/ 471 h 1427"/>
                  <a:gd name="T14" fmla="*/ 1332 w 1362"/>
                  <a:gd name="T15" fmla="*/ 505 h 1427"/>
                  <a:gd name="T16" fmla="*/ 1257 w 1362"/>
                  <a:gd name="T17" fmla="*/ 506 h 1427"/>
                  <a:gd name="T18" fmla="*/ 1261 w 1362"/>
                  <a:gd name="T19" fmla="*/ 554 h 1427"/>
                  <a:gd name="T20" fmla="*/ 1314 w 1362"/>
                  <a:gd name="T21" fmla="*/ 604 h 1427"/>
                  <a:gd name="T22" fmla="*/ 1310 w 1362"/>
                  <a:gd name="T23" fmla="*/ 645 h 1427"/>
                  <a:gd name="T24" fmla="*/ 1203 w 1362"/>
                  <a:gd name="T25" fmla="*/ 818 h 1427"/>
                  <a:gd name="T26" fmla="*/ 1174 w 1362"/>
                  <a:gd name="T27" fmla="*/ 833 h 1427"/>
                  <a:gd name="T28" fmla="*/ 1180 w 1362"/>
                  <a:gd name="T29" fmla="*/ 918 h 1427"/>
                  <a:gd name="T30" fmla="*/ 1113 w 1362"/>
                  <a:gd name="T31" fmla="*/ 943 h 1427"/>
                  <a:gd name="T32" fmla="*/ 1113 w 1362"/>
                  <a:gd name="T33" fmla="*/ 958 h 1427"/>
                  <a:gd name="T34" fmla="*/ 1043 w 1362"/>
                  <a:gd name="T35" fmla="*/ 954 h 1427"/>
                  <a:gd name="T36" fmla="*/ 1034 w 1362"/>
                  <a:gd name="T37" fmla="*/ 986 h 1427"/>
                  <a:gd name="T38" fmla="*/ 971 w 1362"/>
                  <a:gd name="T39" fmla="*/ 1054 h 1427"/>
                  <a:gd name="T40" fmla="*/ 943 w 1362"/>
                  <a:gd name="T41" fmla="*/ 1059 h 1427"/>
                  <a:gd name="T42" fmla="*/ 860 w 1362"/>
                  <a:gd name="T43" fmla="*/ 1233 h 1427"/>
                  <a:gd name="T44" fmla="*/ 808 w 1362"/>
                  <a:gd name="T45" fmla="*/ 1226 h 1427"/>
                  <a:gd name="T46" fmla="*/ 712 w 1362"/>
                  <a:gd name="T47" fmla="*/ 1336 h 1427"/>
                  <a:gd name="T48" fmla="*/ 663 w 1362"/>
                  <a:gd name="T49" fmla="*/ 1346 h 1427"/>
                  <a:gd name="T50" fmla="*/ 649 w 1362"/>
                  <a:gd name="T51" fmla="*/ 1328 h 1427"/>
                  <a:gd name="T52" fmla="*/ 607 w 1362"/>
                  <a:gd name="T53" fmla="*/ 1339 h 1427"/>
                  <a:gd name="T54" fmla="*/ 511 w 1362"/>
                  <a:gd name="T55" fmla="*/ 1427 h 1427"/>
                  <a:gd name="T56" fmla="*/ 412 w 1362"/>
                  <a:gd name="T57" fmla="*/ 1354 h 1427"/>
                  <a:gd name="T58" fmla="*/ 187 w 1362"/>
                  <a:gd name="T59" fmla="*/ 1277 h 1427"/>
                  <a:gd name="T60" fmla="*/ 125 w 1362"/>
                  <a:gd name="T61" fmla="*/ 1210 h 1427"/>
                  <a:gd name="T62" fmla="*/ 135 w 1362"/>
                  <a:gd name="T63" fmla="*/ 1178 h 1427"/>
                  <a:gd name="T64" fmla="*/ 113 w 1362"/>
                  <a:gd name="T65" fmla="*/ 1134 h 1427"/>
                  <a:gd name="T66" fmla="*/ 83 w 1362"/>
                  <a:gd name="T67" fmla="*/ 1127 h 1427"/>
                  <a:gd name="T68" fmla="*/ 66 w 1362"/>
                  <a:gd name="T69" fmla="*/ 1104 h 1427"/>
                  <a:gd name="T70" fmla="*/ 66 w 1362"/>
                  <a:gd name="T71" fmla="*/ 1063 h 1427"/>
                  <a:gd name="T72" fmla="*/ 0 w 1362"/>
                  <a:gd name="T73" fmla="*/ 945 h 1427"/>
                  <a:gd name="T74" fmla="*/ 74 w 1362"/>
                  <a:gd name="T75" fmla="*/ 857 h 1427"/>
                  <a:gd name="T76" fmla="*/ 69 w 1362"/>
                  <a:gd name="T77" fmla="*/ 752 h 1427"/>
                  <a:gd name="T78" fmla="*/ 133 w 1362"/>
                  <a:gd name="T79" fmla="*/ 728 h 1427"/>
                  <a:gd name="T80" fmla="*/ 151 w 1362"/>
                  <a:gd name="T81" fmla="*/ 590 h 1427"/>
                  <a:gd name="T82" fmla="*/ 125 w 1362"/>
                  <a:gd name="T83" fmla="*/ 535 h 1427"/>
                  <a:gd name="T84" fmla="*/ 203 w 1362"/>
                  <a:gd name="T85" fmla="*/ 439 h 1427"/>
                  <a:gd name="T86" fmla="*/ 250 w 1362"/>
                  <a:gd name="T87" fmla="*/ 439 h 1427"/>
                  <a:gd name="T88" fmla="*/ 271 w 1362"/>
                  <a:gd name="T89" fmla="*/ 406 h 1427"/>
                  <a:gd name="T90" fmla="*/ 353 w 1362"/>
                  <a:gd name="T91" fmla="*/ 439 h 1427"/>
                  <a:gd name="T92" fmla="*/ 393 w 1362"/>
                  <a:gd name="T93" fmla="*/ 439 h 1427"/>
                  <a:gd name="T94" fmla="*/ 540 w 1362"/>
                  <a:gd name="T95" fmla="*/ 127 h 1427"/>
                  <a:gd name="T96" fmla="*/ 622 w 1362"/>
                  <a:gd name="T97" fmla="*/ 0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362" h="1427">
                    <a:moveTo>
                      <a:pt x="622" y="0"/>
                    </a:moveTo>
                    <a:lnTo>
                      <a:pt x="787" y="211"/>
                    </a:lnTo>
                    <a:lnTo>
                      <a:pt x="990" y="302"/>
                    </a:lnTo>
                    <a:lnTo>
                      <a:pt x="1020" y="353"/>
                    </a:lnTo>
                    <a:lnTo>
                      <a:pt x="1172" y="454"/>
                    </a:lnTo>
                    <a:lnTo>
                      <a:pt x="1325" y="453"/>
                    </a:lnTo>
                    <a:lnTo>
                      <a:pt x="1362" y="471"/>
                    </a:lnTo>
                    <a:lnTo>
                      <a:pt x="1332" y="505"/>
                    </a:lnTo>
                    <a:lnTo>
                      <a:pt x="1257" y="506"/>
                    </a:lnTo>
                    <a:lnTo>
                      <a:pt x="1261" y="554"/>
                    </a:lnTo>
                    <a:lnTo>
                      <a:pt x="1314" y="604"/>
                    </a:lnTo>
                    <a:lnTo>
                      <a:pt x="1310" y="645"/>
                    </a:lnTo>
                    <a:lnTo>
                      <a:pt x="1203" y="818"/>
                    </a:lnTo>
                    <a:lnTo>
                      <a:pt x="1174" y="833"/>
                    </a:lnTo>
                    <a:lnTo>
                      <a:pt x="1180" y="918"/>
                    </a:lnTo>
                    <a:lnTo>
                      <a:pt x="1113" y="943"/>
                    </a:lnTo>
                    <a:lnTo>
                      <a:pt x="1113" y="958"/>
                    </a:lnTo>
                    <a:lnTo>
                      <a:pt x="1043" y="954"/>
                    </a:lnTo>
                    <a:lnTo>
                      <a:pt x="1034" y="986"/>
                    </a:lnTo>
                    <a:lnTo>
                      <a:pt x="971" y="1054"/>
                    </a:lnTo>
                    <a:lnTo>
                      <a:pt x="943" y="1059"/>
                    </a:lnTo>
                    <a:lnTo>
                      <a:pt x="860" y="1233"/>
                    </a:lnTo>
                    <a:lnTo>
                      <a:pt x="808" y="1226"/>
                    </a:lnTo>
                    <a:lnTo>
                      <a:pt x="712" y="1336"/>
                    </a:lnTo>
                    <a:lnTo>
                      <a:pt x="663" y="1346"/>
                    </a:lnTo>
                    <a:lnTo>
                      <a:pt x="649" y="1328"/>
                    </a:lnTo>
                    <a:lnTo>
                      <a:pt x="607" y="1339"/>
                    </a:lnTo>
                    <a:lnTo>
                      <a:pt x="511" y="1427"/>
                    </a:lnTo>
                    <a:lnTo>
                      <a:pt x="412" y="1354"/>
                    </a:lnTo>
                    <a:lnTo>
                      <a:pt x="187" y="1277"/>
                    </a:lnTo>
                    <a:lnTo>
                      <a:pt x="125" y="1210"/>
                    </a:lnTo>
                    <a:lnTo>
                      <a:pt x="135" y="1178"/>
                    </a:lnTo>
                    <a:lnTo>
                      <a:pt x="113" y="1134"/>
                    </a:lnTo>
                    <a:lnTo>
                      <a:pt x="83" y="1127"/>
                    </a:lnTo>
                    <a:lnTo>
                      <a:pt x="66" y="1104"/>
                    </a:lnTo>
                    <a:lnTo>
                      <a:pt x="66" y="1063"/>
                    </a:lnTo>
                    <a:lnTo>
                      <a:pt x="0" y="945"/>
                    </a:lnTo>
                    <a:lnTo>
                      <a:pt x="74" y="857"/>
                    </a:lnTo>
                    <a:lnTo>
                      <a:pt x="69" y="752"/>
                    </a:lnTo>
                    <a:lnTo>
                      <a:pt x="133" y="728"/>
                    </a:lnTo>
                    <a:lnTo>
                      <a:pt x="151" y="590"/>
                    </a:lnTo>
                    <a:lnTo>
                      <a:pt x="125" y="535"/>
                    </a:lnTo>
                    <a:lnTo>
                      <a:pt x="203" y="439"/>
                    </a:lnTo>
                    <a:lnTo>
                      <a:pt x="250" y="439"/>
                    </a:lnTo>
                    <a:lnTo>
                      <a:pt x="271" y="406"/>
                    </a:lnTo>
                    <a:lnTo>
                      <a:pt x="353" y="439"/>
                    </a:lnTo>
                    <a:lnTo>
                      <a:pt x="393" y="439"/>
                    </a:lnTo>
                    <a:lnTo>
                      <a:pt x="540" y="127"/>
                    </a:lnTo>
                    <a:lnTo>
                      <a:pt x="622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43742" name="Freeform 30"/>
              <p:cNvSpPr>
                <a:spLocks noChangeAspect="1"/>
              </p:cNvSpPr>
              <p:nvPr/>
            </p:nvSpPr>
            <p:spPr bwMode="auto">
              <a:xfrm>
                <a:off x="4119" y="1200"/>
                <a:ext cx="296" cy="143"/>
              </a:xfrm>
              <a:custGeom>
                <a:avLst/>
                <a:gdLst>
                  <a:gd name="T0" fmla="*/ 1238 w 1642"/>
                  <a:gd name="T1" fmla="*/ 0 h 794"/>
                  <a:gd name="T2" fmla="*/ 1330 w 1642"/>
                  <a:gd name="T3" fmla="*/ 140 h 794"/>
                  <a:gd name="T4" fmla="*/ 1406 w 1642"/>
                  <a:gd name="T5" fmla="*/ 147 h 794"/>
                  <a:gd name="T6" fmla="*/ 1500 w 1642"/>
                  <a:gd name="T7" fmla="*/ 243 h 794"/>
                  <a:gd name="T8" fmla="*/ 1642 w 1642"/>
                  <a:gd name="T9" fmla="*/ 257 h 794"/>
                  <a:gd name="T10" fmla="*/ 1561 w 1642"/>
                  <a:gd name="T11" fmla="*/ 382 h 794"/>
                  <a:gd name="T12" fmla="*/ 1410 w 1642"/>
                  <a:gd name="T13" fmla="*/ 698 h 794"/>
                  <a:gd name="T14" fmla="*/ 1376 w 1642"/>
                  <a:gd name="T15" fmla="*/ 698 h 794"/>
                  <a:gd name="T16" fmla="*/ 1292 w 1642"/>
                  <a:gd name="T17" fmla="*/ 664 h 794"/>
                  <a:gd name="T18" fmla="*/ 1270 w 1642"/>
                  <a:gd name="T19" fmla="*/ 696 h 794"/>
                  <a:gd name="T20" fmla="*/ 1223 w 1642"/>
                  <a:gd name="T21" fmla="*/ 698 h 794"/>
                  <a:gd name="T22" fmla="*/ 1145 w 1642"/>
                  <a:gd name="T23" fmla="*/ 794 h 794"/>
                  <a:gd name="T24" fmla="*/ 1064 w 1642"/>
                  <a:gd name="T25" fmla="*/ 734 h 794"/>
                  <a:gd name="T26" fmla="*/ 1021 w 1642"/>
                  <a:gd name="T27" fmla="*/ 713 h 794"/>
                  <a:gd name="T28" fmla="*/ 724 w 1642"/>
                  <a:gd name="T29" fmla="*/ 744 h 794"/>
                  <a:gd name="T30" fmla="*/ 600 w 1642"/>
                  <a:gd name="T31" fmla="*/ 748 h 794"/>
                  <a:gd name="T32" fmla="*/ 597 w 1642"/>
                  <a:gd name="T33" fmla="*/ 762 h 794"/>
                  <a:gd name="T34" fmla="*/ 514 w 1642"/>
                  <a:gd name="T35" fmla="*/ 768 h 794"/>
                  <a:gd name="T36" fmla="*/ 500 w 1642"/>
                  <a:gd name="T37" fmla="*/ 747 h 794"/>
                  <a:gd name="T38" fmla="*/ 306 w 1642"/>
                  <a:gd name="T39" fmla="*/ 728 h 794"/>
                  <a:gd name="T40" fmla="*/ 267 w 1642"/>
                  <a:gd name="T41" fmla="*/ 625 h 794"/>
                  <a:gd name="T42" fmla="*/ 299 w 1642"/>
                  <a:gd name="T43" fmla="*/ 496 h 794"/>
                  <a:gd name="T44" fmla="*/ 303 w 1642"/>
                  <a:gd name="T45" fmla="*/ 471 h 794"/>
                  <a:gd name="T46" fmla="*/ 224 w 1642"/>
                  <a:gd name="T47" fmla="*/ 387 h 794"/>
                  <a:gd name="T48" fmla="*/ 0 w 1642"/>
                  <a:gd name="T49" fmla="*/ 356 h 794"/>
                  <a:gd name="T50" fmla="*/ 4 w 1642"/>
                  <a:gd name="T51" fmla="*/ 210 h 794"/>
                  <a:gd name="T52" fmla="*/ 46 w 1642"/>
                  <a:gd name="T53" fmla="*/ 210 h 794"/>
                  <a:gd name="T54" fmla="*/ 86 w 1642"/>
                  <a:gd name="T55" fmla="*/ 169 h 794"/>
                  <a:gd name="T56" fmla="*/ 87 w 1642"/>
                  <a:gd name="T57" fmla="*/ 143 h 794"/>
                  <a:gd name="T58" fmla="*/ 689 w 1642"/>
                  <a:gd name="T59" fmla="*/ 145 h 794"/>
                  <a:gd name="T60" fmla="*/ 985 w 1642"/>
                  <a:gd name="T61" fmla="*/ 148 h 794"/>
                  <a:gd name="T62" fmla="*/ 1102 w 1642"/>
                  <a:gd name="T63" fmla="*/ 248 h 794"/>
                  <a:gd name="T64" fmla="*/ 1142 w 1642"/>
                  <a:gd name="T65" fmla="*/ 222 h 794"/>
                  <a:gd name="T66" fmla="*/ 1121 w 1642"/>
                  <a:gd name="T67" fmla="*/ 154 h 794"/>
                  <a:gd name="T68" fmla="*/ 1186 w 1642"/>
                  <a:gd name="T69" fmla="*/ 110 h 794"/>
                  <a:gd name="T70" fmla="*/ 1238 w 1642"/>
                  <a:gd name="T71" fmla="*/ 0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42" h="794">
                    <a:moveTo>
                      <a:pt x="1238" y="0"/>
                    </a:moveTo>
                    <a:lnTo>
                      <a:pt x="1330" y="140"/>
                    </a:lnTo>
                    <a:lnTo>
                      <a:pt x="1406" y="147"/>
                    </a:lnTo>
                    <a:lnTo>
                      <a:pt x="1500" y="243"/>
                    </a:lnTo>
                    <a:lnTo>
                      <a:pt x="1642" y="257"/>
                    </a:lnTo>
                    <a:lnTo>
                      <a:pt x="1561" y="382"/>
                    </a:lnTo>
                    <a:lnTo>
                      <a:pt x="1410" y="698"/>
                    </a:lnTo>
                    <a:lnTo>
                      <a:pt x="1376" y="698"/>
                    </a:lnTo>
                    <a:lnTo>
                      <a:pt x="1292" y="664"/>
                    </a:lnTo>
                    <a:lnTo>
                      <a:pt x="1270" y="696"/>
                    </a:lnTo>
                    <a:lnTo>
                      <a:pt x="1223" y="698"/>
                    </a:lnTo>
                    <a:lnTo>
                      <a:pt x="1145" y="794"/>
                    </a:lnTo>
                    <a:lnTo>
                      <a:pt x="1064" y="734"/>
                    </a:lnTo>
                    <a:lnTo>
                      <a:pt x="1021" y="713"/>
                    </a:lnTo>
                    <a:lnTo>
                      <a:pt x="724" y="744"/>
                    </a:lnTo>
                    <a:lnTo>
                      <a:pt x="600" y="748"/>
                    </a:lnTo>
                    <a:lnTo>
                      <a:pt x="597" y="762"/>
                    </a:lnTo>
                    <a:lnTo>
                      <a:pt x="514" y="768"/>
                    </a:lnTo>
                    <a:lnTo>
                      <a:pt x="500" y="747"/>
                    </a:lnTo>
                    <a:lnTo>
                      <a:pt x="306" y="728"/>
                    </a:lnTo>
                    <a:lnTo>
                      <a:pt x="267" y="625"/>
                    </a:lnTo>
                    <a:lnTo>
                      <a:pt x="299" y="496"/>
                    </a:lnTo>
                    <a:lnTo>
                      <a:pt x="303" y="471"/>
                    </a:lnTo>
                    <a:lnTo>
                      <a:pt x="224" y="387"/>
                    </a:lnTo>
                    <a:lnTo>
                      <a:pt x="0" y="356"/>
                    </a:lnTo>
                    <a:lnTo>
                      <a:pt x="4" y="210"/>
                    </a:lnTo>
                    <a:lnTo>
                      <a:pt x="46" y="210"/>
                    </a:lnTo>
                    <a:lnTo>
                      <a:pt x="86" y="169"/>
                    </a:lnTo>
                    <a:lnTo>
                      <a:pt x="87" y="143"/>
                    </a:lnTo>
                    <a:lnTo>
                      <a:pt x="689" y="145"/>
                    </a:lnTo>
                    <a:lnTo>
                      <a:pt x="985" y="148"/>
                    </a:lnTo>
                    <a:lnTo>
                      <a:pt x="1102" y="248"/>
                    </a:lnTo>
                    <a:lnTo>
                      <a:pt x="1142" y="222"/>
                    </a:lnTo>
                    <a:lnTo>
                      <a:pt x="1121" y="154"/>
                    </a:lnTo>
                    <a:lnTo>
                      <a:pt x="1186" y="110"/>
                    </a:lnTo>
                    <a:lnTo>
                      <a:pt x="1238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43743" name="Freeform 31"/>
              <p:cNvSpPr>
                <a:spLocks noChangeAspect="1"/>
              </p:cNvSpPr>
              <p:nvPr/>
            </p:nvSpPr>
            <p:spPr bwMode="auto">
              <a:xfrm>
                <a:off x="4045" y="1328"/>
                <a:ext cx="292" cy="217"/>
              </a:xfrm>
              <a:custGeom>
                <a:avLst/>
                <a:gdLst>
                  <a:gd name="T0" fmla="*/ 718 w 1620"/>
                  <a:gd name="T1" fmla="*/ 14 h 1199"/>
                  <a:gd name="T2" fmla="*/ 911 w 1620"/>
                  <a:gd name="T3" fmla="*/ 37 h 1199"/>
                  <a:gd name="T4" fmla="*/ 927 w 1620"/>
                  <a:gd name="T5" fmla="*/ 59 h 1199"/>
                  <a:gd name="T6" fmla="*/ 1008 w 1620"/>
                  <a:gd name="T7" fmla="*/ 53 h 1199"/>
                  <a:gd name="T8" fmla="*/ 1011 w 1620"/>
                  <a:gd name="T9" fmla="*/ 37 h 1199"/>
                  <a:gd name="T10" fmla="*/ 1145 w 1620"/>
                  <a:gd name="T11" fmla="*/ 29 h 1199"/>
                  <a:gd name="T12" fmla="*/ 1428 w 1620"/>
                  <a:gd name="T13" fmla="*/ 0 h 1199"/>
                  <a:gd name="T14" fmla="*/ 1473 w 1620"/>
                  <a:gd name="T15" fmla="*/ 23 h 1199"/>
                  <a:gd name="T16" fmla="*/ 1555 w 1620"/>
                  <a:gd name="T17" fmla="*/ 82 h 1199"/>
                  <a:gd name="T18" fmla="*/ 1585 w 1620"/>
                  <a:gd name="T19" fmla="*/ 137 h 1199"/>
                  <a:gd name="T20" fmla="*/ 1565 w 1620"/>
                  <a:gd name="T21" fmla="*/ 272 h 1199"/>
                  <a:gd name="T22" fmla="*/ 1501 w 1620"/>
                  <a:gd name="T23" fmla="*/ 297 h 1199"/>
                  <a:gd name="T24" fmla="*/ 1505 w 1620"/>
                  <a:gd name="T25" fmla="*/ 403 h 1199"/>
                  <a:gd name="T26" fmla="*/ 1432 w 1620"/>
                  <a:gd name="T27" fmla="*/ 493 h 1199"/>
                  <a:gd name="T28" fmla="*/ 1497 w 1620"/>
                  <a:gd name="T29" fmla="*/ 604 h 1199"/>
                  <a:gd name="T30" fmla="*/ 1499 w 1620"/>
                  <a:gd name="T31" fmla="*/ 653 h 1199"/>
                  <a:gd name="T32" fmla="*/ 1517 w 1620"/>
                  <a:gd name="T33" fmla="*/ 679 h 1199"/>
                  <a:gd name="T34" fmla="*/ 1541 w 1620"/>
                  <a:gd name="T35" fmla="*/ 679 h 1199"/>
                  <a:gd name="T36" fmla="*/ 1567 w 1620"/>
                  <a:gd name="T37" fmla="*/ 723 h 1199"/>
                  <a:gd name="T38" fmla="*/ 1559 w 1620"/>
                  <a:gd name="T39" fmla="*/ 755 h 1199"/>
                  <a:gd name="T40" fmla="*/ 1620 w 1620"/>
                  <a:gd name="T41" fmla="*/ 823 h 1199"/>
                  <a:gd name="T42" fmla="*/ 1442 w 1620"/>
                  <a:gd name="T43" fmla="*/ 964 h 1199"/>
                  <a:gd name="T44" fmla="*/ 1334 w 1620"/>
                  <a:gd name="T45" fmla="*/ 1199 h 1199"/>
                  <a:gd name="T46" fmla="*/ 976 w 1620"/>
                  <a:gd name="T47" fmla="*/ 1176 h 1199"/>
                  <a:gd name="T48" fmla="*/ 752 w 1620"/>
                  <a:gd name="T49" fmla="*/ 1142 h 1199"/>
                  <a:gd name="T50" fmla="*/ 788 w 1620"/>
                  <a:gd name="T51" fmla="*/ 1060 h 1199"/>
                  <a:gd name="T52" fmla="*/ 786 w 1620"/>
                  <a:gd name="T53" fmla="*/ 1029 h 1199"/>
                  <a:gd name="T54" fmla="*/ 814 w 1620"/>
                  <a:gd name="T55" fmla="*/ 995 h 1199"/>
                  <a:gd name="T56" fmla="*/ 796 w 1620"/>
                  <a:gd name="T57" fmla="*/ 968 h 1199"/>
                  <a:gd name="T58" fmla="*/ 824 w 1620"/>
                  <a:gd name="T59" fmla="*/ 937 h 1199"/>
                  <a:gd name="T60" fmla="*/ 784 w 1620"/>
                  <a:gd name="T61" fmla="*/ 902 h 1199"/>
                  <a:gd name="T62" fmla="*/ 812 w 1620"/>
                  <a:gd name="T63" fmla="*/ 839 h 1199"/>
                  <a:gd name="T64" fmla="*/ 802 w 1620"/>
                  <a:gd name="T65" fmla="*/ 782 h 1199"/>
                  <a:gd name="T66" fmla="*/ 722 w 1620"/>
                  <a:gd name="T67" fmla="*/ 685 h 1199"/>
                  <a:gd name="T68" fmla="*/ 724 w 1620"/>
                  <a:gd name="T69" fmla="*/ 659 h 1199"/>
                  <a:gd name="T70" fmla="*/ 752 w 1620"/>
                  <a:gd name="T71" fmla="*/ 616 h 1199"/>
                  <a:gd name="T72" fmla="*/ 702 w 1620"/>
                  <a:gd name="T73" fmla="*/ 576 h 1199"/>
                  <a:gd name="T74" fmla="*/ 522 w 1620"/>
                  <a:gd name="T75" fmla="*/ 739 h 1199"/>
                  <a:gd name="T76" fmla="*/ 438 w 1620"/>
                  <a:gd name="T77" fmla="*/ 753 h 1199"/>
                  <a:gd name="T78" fmla="*/ 419 w 1620"/>
                  <a:gd name="T79" fmla="*/ 788 h 1199"/>
                  <a:gd name="T80" fmla="*/ 397 w 1620"/>
                  <a:gd name="T81" fmla="*/ 784 h 1199"/>
                  <a:gd name="T82" fmla="*/ 278 w 1620"/>
                  <a:gd name="T83" fmla="*/ 479 h 1199"/>
                  <a:gd name="T84" fmla="*/ 55 w 1620"/>
                  <a:gd name="T85" fmla="*/ 457 h 1199"/>
                  <a:gd name="T86" fmla="*/ 13 w 1620"/>
                  <a:gd name="T87" fmla="*/ 409 h 1199"/>
                  <a:gd name="T88" fmla="*/ 0 w 1620"/>
                  <a:gd name="T89" fmla="*/ 309 h 1199"/>
                  <a:gd name="T90" fmla="*/ 118 w 1620"/>
                  <a:gd name="T91" fmla="*/ 282 h 1199"/>
                  <a:gd name="T92" fmla="*/ 118 w 1620"/>
                  <a:gd name="T93" fmla="*/ 252 h 1199"/>
                  <a:gd name="T94" fmla="*/ 178 w 1620"/>
                  <a:gd name="T95" fmla="*/ 252 h 1199"/>
                  <a:gd name="T96" fmla="*/ 186 w 1620"/>
                  <a:gd name="T97" fmla="*/ 264 h 1199"/>
                  <a:gd name="T98" fmla="*/ 219 w 1620"/>
                  <a:gd name="T99" fmla="*/ 264 h 1199"/>
                  <a:gd name="T100" fmla="*/ 231 w 1620"/>
                  <a:gd name="T101" fmla="*/ 219 h 1199"/>
                  <a:gd name="T102" fmla="*/ 280 w 1620"/>
                  <a:gd name="T103" fmla="*/ 149 h 1199"/>
                  <a:gd name="T104" fmla="*/ 321 w 1620"/>
                  <a:gd name="T105" fmla="*/ 180 h 1199"/>
                  <a:gd name="T106" fmla="*/ 358 w 1620"/>
                  <a:gd name="T107" fmla="*/ 143 h 1199"/>
                  <a:gd name="T108" fmla="*/ 387 w 1620"/>
                  <a:gd name="T109" fmla="*/ 139 h 1199"/>
                  <a:gd name="T110" fmla="*/ 450 w 1620"/>
                  <a:gd name="T111" fmla="*/ 172 h 1199"/>
                  <a:gd name="T112" fmla="*/ 528 w 1620"/>
                  <a:gd name="T113" fmla="*/ 147 h 1199"/>
                  <a:gd name="T114" fmla="*/ 718 w 1620"/>
                  <a:gd name="T115" fmla="*/ 14 h 1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620" h="1199">
                    <a:moveTo>
                      <a:pt x="718" y="14"/>
                    </a:moveTo>
                    <a:lnTo>
                      <a:pt x="911" y="37"/>
                    </a:lnTo>
                    <a:lnTo>
                      <a:pt x="927" y="59"/>
                    </a:lnTo>
                    <a:lnTo>
                      <a:pt x="1008" y="53"/>
                    </a:lnTo>
                    <a:lnTo>
                      <a:pt x="1011" y="37"/>
                    </a:lnTo>
                    <a:lnTo>
                      <a:pt x="1145" y="29"/>
                    </a:lnTo>
                    <a:lnTo>
                      <a:pt x="1428" y="0"/>
                    </a:lnTo>
                    <a:lnTo>
                      <a:pt x="1473" y="23"/>
                    </a:lnTo>
                    <a:lnTo>
                      <a:pt x="1555" y="82"/>
                    </a:lnTo>
                    <a:lnTo>
                      <a:pt x="1585" y="137"/>
                    </a:lnTo>
                    <a:lnTo>
                      <a:pt x="1565" y="272"/>
                    </a:lnTo>
                    <a:lnTo>
                      <a:pt x="1501" y="297"/>
                    </a:lnTo>
                    <a:lnTo>
                      <a:pt x="1505" y="403"/>
                    </a:lnTo>
                    <a:lnTo>
                      <a:pt x="1432" y="493"/>
                    </a:lnTo>
                    <a:lnTo>
                      <a:pt x="1497" y="604"/>
                    </a:lnTo>
                    <a:lnTo>
                      <a:pt x="1499" y="653"/>
                    </a:lnTo>
                    <a:lnTo>
                      <a:pt x="1517" y="679"/>
                    </a:lnTo>
                    <a:lnTo>
                      <a:pt x="1541" y="679"/>
                    </a:lnTo>
                    <a:lnTo>
                      <a:pt x="1567" y="723"/>
                    </a:lnTo>
                    <a:lnTo>
                      <a:pt x="1559" y="755"/>
                    </a:lnTo>
                    <a:lnTo>
                      <a:pt x="1620" y="823"/>
                    </a:lnTo>
                    <a:lnTo>
                      <a:pt x="1442" y="964"/>
                    </a:lnTo>
                    <a:lnTo>
                      <a:pt x="1334" y="1199"/>
                    </a:lnTo>
                    <a:lnTo>
                      <a:pt x="976" y="1176"/>
                    </a:lnTo>
                    <a:lnTo>
                      <a:pt x="752" y="1142"/>
                    </a:lnTo>
                    <a:lnTo>
                      <a:pt x="788" y="1060"/>
                    </a:lnTo>
                    <a:lnTo>
                      <a:pt x="786" y="1029"/>
                    </a:lnTo>
                    <a:lnTo>
                      <a:pt x="814" y="995"/>
                    </a:lnTo>
                    <a:lnTo>
                      <a:pt x="796" y="968"/>
                    </a:lnTo>
                    <a:lnTo>
                      <a:pt x="824" y="937"/>
                    </a:lnTo>
                    <a:lnTo>
                      <a:pt x="784" y="902"/>
                    </a:lnTo>
                    <a:lnTo>
                      <a:pt x="812" y="839"/>
                    </a:lnTo>
                    <a:lnTo>
                      <a:pt x="802" y="782"/>
                    </a:lnTo>
                    <a:lnTo>
                      <a:pt x="722" y="685"/>
                    </a:lnTo>
                    <a:lnTo>
                      <a:pt x="724" y="659"/>
                    </a:lnTo>
                    <a:lnTo>
                      <a:pt x="752" y="616"/>
                    </a:lnTo>
                    <a:lnTo>
                      <a:pt x="702" y="576"/>
                    </a:lnTo>
                    <a:lnTo>
                      <a:pt x="522" y="739"/>
                    </a:lnTo>
                    <a:lnTo>
                      <a:pt x="438" y="753"/>
                    </a:lnTo>
                    <a:lnTo>
                      <a:pt x="419" y="788"/>
                    </a:lnTo>
                    <a:lnTo>
                      <a:pt x="397" y="784"/>
                    </a:lnTo>
                    <a:lnTo>
                      <a:pt x="278" y="479"/>
                    </a:lnTo>
                    <a:lnTo>
                      <a:pt x="55" y="457"/>
                    </a:lnTo>
                    <a:lnTo>
                      <a:pt x="13" y="409"/>
                    </a:lnTo>
                    <a:lnTo>
                      <a:pt x="0" y="309"/>
                    </a:lnTo>
                    <a:lnTo>
                      <a:pt x="118" y="282"/>
                    </a:lnTo>
                    <a:lnTo>
                      <a:pt x="118" y="252"/>
                    </a:lnTo>
                    <a:lnTo>
                      <a:pt x="178" y="252"/>
                    </a:lnTo>
                    <a:lnTo>
                      <a:pt x="186" y="264"/>
                    </a:lnTo>
                    <a:lnTo>
                      <a:pt x="219" y="264"/>
                    </a:lnTo>
                    <a:lnTo>
                      <a:pt x="231" y="219"/>
                    </a:lnTo>
                    <a:lnTo>
                      <a:pt x="280" y="149"/>
                    </a:lnTo>
                    <a:lnTo>
                      <a:pt x="321" y="180"/>
                    </a:lnTo>
                    <a:lnTo>
                      <a:pt x="358" y="143"/>
                    </a:lnTo>
                    <a:lnTo>
                      <a:pt x="387" y="139"/>
                    </a:lnTo>
                    <a:lnTo>
                      <a:pt x="450" y="172"/>
                    </a:lnTo>
                    <a:lnTo>
                      <a:pt x="528" y="147"/>
                    </a:lnTo>
                    <a:lnTo>
                      <a:pt x="718" y="14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243744" name="Text Box 32"/>
            <p:cNvSpPr txBox="1">
              <a:spLocks noChangeArrowheads="1"/>
            </p:cNvSpPr>
            <p:nvPr/>
          </p:nvSpPr>
          <p:spPr bwMode="auto">
            <a:xfrm>
              <a:off x="4307" y="703"/>
              <a:ext cx="1249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Metropolitano Oeste</a:t>
              </a:r>
            </a:p>
          </p:txBody>
        </p:sp>
      </p:grpSp>
      <p:grpSp>
        <p:nvGrpSpPr>
          <p:cNvPr id="243745" name="Group 33"/>
          <p:cNvGrpSpPr>
            <a:grpSpLocks/>
          </p:cNvGrpSpPr>
          <p:nvPr/>
        </p:nvGrpSpPr>
        <p:grpSpPr bwMode="auto">
          <a:xfrm>
            <a:off x="6834188" y="1552575"/>
            <a:ext cx="2265362" cy="1295400"/>
            <a:chOff x="4305" y="978"/>
            <a:chExt cx="1427" cy="816"/>
          </a:xfrm>
        </p:grpSpPr>
        <p:sp>
          <p:nvSpPr>
            <p:cNvPr id="243746" name="Freeform 34"/>
            <p:cNvSpPr>
              <a:spLocks/>
            </p:cNvSpPr>
            <p:nvPr/>
          </p:nvSpPr>
          <p:spPr bwMode="auto">
            <a:xfrm>
              <a:off x="4589" y="1212"/>
              <a:ext cx="1030" cy="175"/>
            </a:xfrm>
            <a:custGeom>
              <a:avLst/>
              <a:gdLst>
                <a:gd name="T0" fmla="*/ 0 w 1030"/>
                <a:gd name="T1" fmla="*/ 175 h 175"/>
                <a:gd name="T2" fmla="*/ 241 w 1030"/>
                <a:gd name="T3" fmla="*/ 0 h 175"/>
                <a:gd name="T4" fmla="*/ 1030 w 1030"/>
                <a:gd name="T5" fmla="*/ 6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30" h="175">
                  <a:moveTo>
                    <a:pt x="0" y="175"/>
                  </a:moveTo>
                  <a:lnTo>
                    <a:pt x="241" y="0"/>
                  </a:lnTo>
                  <a:lnTo>
                    <a:pt x="1030" y="6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43747" name="Text Box 35"/>
            <p:cNvSpPr txBox="1">
              <a:spLocks noChangeArrowheads="1"/>
            </p:cNvSpPr>
            <p:nvPr/>
          </p:nvSpPr>
          <p:spPr bwMode="auto">
            <a:xfrm>
              <a:off x="4764" y="978"/>
              <a:ext cx="96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Metropolitano Leste</a:t>
              </a:r>
            </a:p>
          </p:txBody>
        </p:sp>
        <p:grpSp>
          <p:nvGrpSpPr>
            <p:cNvPr id="243748" name="Group 36"/>
            <p:cNvGrpSpPr>
              <a:grpSpLocks/>
            </p:cNvGrpSpPr>
            <p:nvPr/>
          </p:nvGrpSpPr>
          <p:grpSpPr bwMode="auto">
            <a:xfrm>
              <a:off x="4305" y="1331"/>
              <a:ext cx="505" cy="463"/>
              <a:chOff x="4305" y="1331"/>
              <a:chExt cx="505" cy="463"/>
            </a:xfrm>
          </p:grpSpPr>
          <p:sp>
            <p:nvSpPr>
              <p:cNvPr id="243749" name="Freeform 37"/>
              <p:cNvSpPr>
                <a:spLocks noChangeAspect="1"/>
              </p:cNvSpPr>
              <p:nvPr/>
            </p:nvSpPr>
            <p:spPr bwMode="auto">
              <a:xfrm>
                <a:off x="4520" y="1331"/>
                <a:ext cx="140" cy="118"/>
              </a:xfrm>
              <a:custGeom>
                <a:avLst/>
                <a:gdLst>
                  <a:gd name="T0" fmla="*/ 425 w 775"/>
                  <a:gd name="T1" fmla="*/ 655 h 655"/>
                  <a:gd name="T2" fmla="*/ 370 w 775"/>
                  <a:gd name="T3" fmla="*/ 567 h 655"/>
                  <a:gd name="T4" fmla="*/ 263 w 775"/>
                  <a:gd name="T5" fmla="*/ 498 h 655"/>
                  <a:gd name="T6" fmla="*/ 242 w 775"/>
                  <a:gd name="T7" fmla="*/ 474 h 655"/>
                  <a:gd name="T8" fmla="*/ 212 w 775"/>
                  <a:gd name="T9" fmla="*/ 475 h 655"/>
                  <a:gd name="T10" fmla="*/ 203 w 775"/>
                  <a:gd name="T11" fmla="*/ 498 h 655"/>
                  <a:gd name="T12" fmla="*/ 188 w 775"/>
                  <a:gd name="T13" fmla="*/ 494 h 655"/>
                  <a:gd name="T14" fmla="*/ 0 w 775"/>
                  <a:gd name="T15" fmla="*/ 350 h 655"/>
                  <a:gd name="T16" fmla="*/ 108 w 775"/>
                  <a:gd name="T17" fmla="*/ 175 h 655"/>
                  <a:gd name="T18" fmla="*/ 111 w 775"/>
                  <a:gd name="T19" fmla="*/ 133 h 655"/>
                  <a:gd name="T20" fmla="*/ 60 w 775"/>
                  <a:gd name="T21" fmla="*/ 88 h 655"/>
                  <a:gd name="T22" fmla="*/ 55 w 775"/>
                  <a:gd name="T23" fmla="*/ 36 h 655"/>
                  <a:gd name="T24" fmla="*/ 130 w 775"/>
                  <a:gd name="T25" fmla="*/ 35 h 655"/>
                  <a:gd name="T26" fmla="*/ 161 w 775"/>
                  <a:gd name="T27" fmla="*/ 0 h 655"/>
                  <a:gd name="T28" fmla="*/ 332 w 775"/>
                  <a:gd name="T29" fmla="*/ 78 h 655"/>
                  <a:gd name="T30" fmla="*/ 397 w 775"/>
                  <a:gd name="T31" fmla="*/ 72 h 655"/>
                  <a:gd name="T32" fmla="*/ 502 w 775"/>
                  <a:gd name="T33" fmla="*/ 108 h 655"/>
                  <a:gd name="T34" fmla="*/ 528 w 775"/>
                  <a:gd name="T35" fmla="*/ 33 h 655"/>
                  <a:gd name="T36" fmla="*/ 615 w 775"/>
                  <a:gd name="T37" fmla="*/ 156 h 655"/>
                  <a:gd name="T38" fmla="*/ 775 w 775"/>
                  <a:gd name="T39" fmla="*/ 416 h 655"/>
                  <a:gd name="T40" fmla="*/ 717 w 775"/>
                  <a:gd name="T41" fmla="*/ 420 h 655"/>
                  <a:gd name="T42" fmla="*/ 714 w 775"/>
                  <a:gd name="T43" fmla="*/ 408 h 655"/>
                  <a:gd name="T44" fmla="*/ 690 w 775"/>
                  <a:gd name="T45" fmla="*/ 385 h 655"/>
                  <a:gd name="T46" fmla="*/ 641 w 775"/>
                  <a:gd name="T47" fmla="*/ 377 h 655"/>
                  <a:gd name="T48" fmla="*/ 631 w 775"/>
                  <a:gd name="T49" fmla="*/ 400 h 655"/>
                  <a:gd name="T50" fmla="*/ 634 w 775"/>
                  <a:gd name="T51" fmla="*/ 475 h 655"/>
                  <a:gd name="T52" fmla="*/ 610 w 775"/>
                  <a:gd name="T53" fmla="*/ 502 h 655"/>
                  <a:gd name="T54" fmla="*/ 591 w 775"/>
                  <a:gd name="T55" fmla="*/ 511 h 655"/>
                  <a:gd name="T56" fmla="*/ 559 w 775"/>
                  <a:gd name="T57" fmla="*/ 491 h 655"/>
                  <a:gd name="T58" fmla="*/ 520 w 775"/>
                  <a:gd name="T59" fmla="*/ 519 h 655"/>
                  <a:gd name="T60" fmla="*/ 425 w 775"/>
                  <a:gd name="T61" fmla="*/ 655 h 6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75" h="655">
                    <a:moveTo>
                      <a:pt x="425" y="655"/>
                    </a:moveTo>
                    <a:lnTo>
                      <a:pt x="370" y="567"/>
                    </a:lnTo>
                    <a:lnTo>
                      <a:pt x="263" y="498"/>
                    </a:lnTo>
                    <a:lnTo>
                      <a:pt x="242" y="474"/>
                    </a:lnTo>
                    <a:lnTo>
                      <a:pt x="212" y="475"/>
                    </a:lnTo>
                    <a:lnTo>
                      <a:pt x="203" y="498"/>
                    </a:lnTo>
                    <a:lnTo>
                      <a:pt x="188" y="494"/>
                    </a:lnTo>
                    <a:lnTo>
                      <a:pt x="0" y="350"/>
                    </a:lnTo>
                    <a:lnTo>
                      <a:pt x="108" y="175"/>
                    </a:lnTo>
                    <a:lnTo>
                      <a:pt x="111" y="133"/>
                    </a:lnTo>
                    <a:lnTo>
                      <a:pt x="60" y="88"/>
                    </a:lnTo>
                    <a:lnTo>
                      <a:pt x="55" y="36"/>
                    </a:lnTo>
                    <a:lnTo>
                      <a:pt x="130" y="35"/>
                    </a:lnTo>
                    <a:lnTo>
                      <a:pt x="161" y="0"/>
                    </a:lnTo>
                    <a:lnTo>
                      <a:pt x="332" y="78"/>
                    </a:lnTo>
                    <a:lnTo>
                      <a:pt x="397" y="72"/>
                    </a:lnTo>
                    <a:lnTo>
                      <a:pt x="502" y="108"/>
                    </a:lnTo>
                    <a:lnTo>
                      <a:pt x="528" y="33"/>
                    </a:lnTo>
                    <a:lnTo>
                      <a:pt x="615" y="156"/>
                    </a:lnTo>
                    <a:lnTo>
                      <a:pt x="775" y="416"/>
                    </a:lnTo>
                    <a:lnTo>
                      <a:pt x="717" y="420"/>
                    </a:lnTo>
                    <a:lnTo>
                      <a:pt x="714" y="408"/>
                    </a:lnTo>
                    <a:lnTo>
                      <a:pt x="690" y="385"/>
                    </a:lnTo>
                    <a:lnTo>
                      <a:pt x="641" y="377"/>
                    </a:lnTo>
                    <a:lnTo>
                      <a:pt x="631" y="400"/>
                    </a:lnTo>
                    <a:lnTo>
                      <a:pt x="634" y="475"/>
                    </a:lnTo>
                    <a:lnTo>
                      <a:pt x="610" y="502"/>
                    </a:lnTo>
                    <a:lnTo>
                      <a:pt x="591" y="511"/>
                    </a:lnTo>
                    <a:lnTo>
                      <a:pt x="559" y="491"/>
                    </a:lnTo>
                    <a:lnTo>
                      <a:pt x="520" y="519"/>
                    </a:lnTo>
                    <a:lnTo>
                      <a:pt x="425" y="655"/>
                    </a:lnTo>
                    <a:close/>
                  </a:path>
                </a:pathLst>
              </a:custGeom>
              <a:solidFill>
                <a:srgbClr val="3366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grpSp>
            <p:nvGrpSpPr>
              <p:cNvPr id="243750" name="Group 38"/>
              <p:cNvGrpSpPr>
                <a:grpSpLocks/>
              </p:cNvGrpSpPr>
              <p:nvPr/>
            </p:nvGrpSpPr>
            <p:grpSpPr bwMode="auto">
              <a:xfrm>
                <a:off x="4305" y="1400"/>
                <a:ext cx="505" cy="394"/>
                <a:chOff x="4305" y="1400"/>
                <a:chExt cx="505" cy="394"/>
              </a:xfrm>
            </p:grpSpPr>
            <p:sp>
              <p:nvSpPr>
                <p:cNvPr id="243751" name="Freeform 39"/>
                <p:cNvSpPr>
                  <a:spLocks noChangeAspect="1"/>
                </p:cNvSpPr>
                <p:nvPr/>
              </p:nvSpPr>
              <p:spPr bwMode="auto">
                <a:xfrm>
                  <a:off x="4595" y="1400"/>
                  <a:ext cx="58" cy="76"/>
                </a:xfrm>
                <a:custGeom>
                  <a:avLst/>
                  <a:gdLst>
                    <a:gd name="T0" fmla="*/ 0 w 320"/>
                    <a:gd name="T1" fmla="*/ 422 h 422"/>
                    <a:gd name="T2" fmla="*/ 9 w 320"/>
                    <a:gd name="T3" fmla="*/ 275 h 422"/>
                    <a:gd name="T4" fmla="*/ 101 w 320"/>
                    <a:gd name="T5" fmla="*/ 143 h 422"/>
                    <a:gd name="T6" fmla="*/ 140 w 320"/>
                    <a:gd name="T7" fmla="*/ 114 h 422"/>
                    <a:gd name="T8" fmla="*/ 172 w 320"/>
                    <a:gd name="T9" fmla="*/ 131 h 422"/>
                    <a:gd name="T10" fmla="*/ 195 w 320"/>
                    <a:gd name="T11" fmla="*/ 119 h 422"/>
                    <a:gd name="T12" fmla="*/ 215 w 320"/>
                    <a:gd name="T13" fmla="*/ 99 h 422"/>
                    <a:gd name="T14" fmla="*/ 211 w 320"/>
                    <a:gd name="T15" fmla="*/ 24 h 422"/>
                    <a:gd name="T16" fmla="*/ 220 w 320"/>
                    <a:gd name="T17" fmla="*/ 0 h 422"/>
                    <a:gd name="T18" fmla="*/ 267 w 320"/>
                    <a:gd name="T19" fmla="*/ 3 h 422"/>
                    <a:gd name="T20" fmla="*/ 292 w 320"/>
                    <a:gd name="T21" fmla="*/ 27 h 422"/>
                    <a:gd name="T22" fmla="*/ 298 w 320"/>
                    <a:gd name="T23" fmla="*/ 41 h 422"/>
                    <a:gd name="T24" fmla="*/ 293 w 320"/>
                    <a:gd name="T25" fmla="*/ 105 h 422"/>
                    <a:gd name="T26" fmla="*/ 306 w 320"/>
                    <a:gd name="T27" fmla="*/ 119 h 422"/>
                    <a:gd name="T28" fmla="*/ 320 w 320"/>
                    <a:gd name="T29" fmla="*/ 202 h 422"/>
                    <a:gd name="T30" fmla="*/ 214 w 320"/>
                    <a:gd name="T31" fmla="*/ 286 h 422"/>
                    <a:gd name="T32" fmla="*/ 183 w 320"/>
                    <a:gd name="T33" fmla="*/ 357 h 422"/>
                    <a:gd name="T34" fmla="*/ 158 w 320"/>
                    <a:gd name="T35" fmla="*/ 347 h 422"/>
                    <a:gd name="T36" fmla="*/ 131 w 320"/>
                    <a:gd name="T37" fmla="*/ 347 h 422"/>
                    <a:gd name="T38" fmla="*/ 101 w 320"/>
                    <a:gd name="T39" fmla="*/ 389 h 422"/>
                    <a:gd name="T40" fmla="*/ 97 w 320"/>
                    <a:gd name="T41" fmla="*/ 364 h 422"/>
                    <a:gd name="T42" fmla="*/ 76 w 320"/>
                    <a:gd name="T43" fmla="*/ 363 h 422"/>
                    <a:gd name="T44" fmla="*/ 45 w 320"/>
                    <a:gd name="T45" fmla="*/ 394 h 422"/>
                    <a:gd name="T46" fmla="*/ 0 w 320"/>
                    <a:gd name="T47" fmla="*/ 422 h 4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20" h="422">
                      <a:moveTo>
                        <a:pt x="0" y="422"/>
                      </a:moveTo>
                      <a:lnTo>
                        <a:pt x="9" y="275"/>
                      </a:lnTo>
                      <a:lnTo>
                        <a:pt x="101" y="143"/>
                      </a:lnTo>
                      <a:lnTo>
                        <a:pt x="140" y="114"/>
                      </a:lnTo>
                      <a:lnTo>
                        <a:pt x="172" y="131"/>
                      </a:lnTo>
                      <a:lnTo>
                        <a:pt x="195" y="119"/>
                      </a:lnTo>
                      <a:lnTo>
                        <a:pt x="215" y="99"/>
                      </a:lnTo>
                      <a:lnTo>
                        <a:pt x="211" y="24"/>
                      </a:lnTo>
                      <a:lnTo>
                        <a:pt x="220" y="0"/>
                      </a:lnTo>
                      <a:lnTo>
                        <a:pt x="267" y="3"/>
                      </a:lnTo>
                      <a:lnTo>
                        <a:pt x="292" y="27"/>
                      </a:lnTo>
                      <a:lnTo>
                        <a:pt x="298" y="41"/>
                      </a:lnTo>
                      <a:lnTo>
                        <a:pt x="293" y="105"/>
                      </a:lnTo>
                      <a:lnTo>
                        <a:pt x="306" y="119"/>
                      </a:lnTo>
                      <a:lnTo>
                        <a:pt x="320" y="202"/>
                      </a:lnTo>
                      <a:lnTo>
                        <a:pt x="214" y="286"/>
                      </a:lnTo>
                      <a:lnTo>
                        <a:pt x="183" y="357"/>
                      </a:lnTo>
                      <a:lnTo>
                        <a:pt x="158" y="347"/>
                      </a:lnTo>
                      <a:lnTo>
                        <a:pt x="131" y="347"/>
                      </a:lnTo>
                      <a:lnTo>
                        <a:pt x="101" y="389"/>
                      </a:lnTo>
                      <a:lnTo>
                        <a:pt x="97" y="364"/>
                      </a:lnTo>
                      <a:lnTo>
                        <a:pt x="76" y="363"/>
                      </a:lnTo>
                      <a:lnTo>
                        <a:pt x="45" y="394"/>
                      </a:lnTo>
                      <a:lnTo>
                        <a:pt x="0" y="422"/>
                      </a:lnTo>
                      <a:close/>
                    </a:path>
                  </a:pathLst>
                </a:custGeom>
                <a:solidFill>
                  <a:srgbClr val="07767E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43752" name="Freeform 40"/>
                <p:cNvSpPr>
                  <a:spLocks noChangeAspect="1"/>
                </p:cNvSpPr>
                <p:nvPr/>
              </p:nvSpPr>
              <p:spPr bwMode="auto">
                <a:xfrm>
                  <a:off x="4578" y="1407"/>
                  <a:ext cx="187" cy="145"/>
                </a:xfrm>
                <a:custGeom>
                  <a:avLst/>
                  <a:gdLst>
                    <a:gd name="T0" fmla="*/ 1030 w 1030"/>
                    <a:gd name="T1" fmla="*/ 579 h 803"/>
                    <a:gd name="T2" fmla="*/ 986 w 1030"/>
                    <a:gd name="T3" fmla="*/ 633 h 803"/>
                    <a:gd name="T4" fmla="*/ 877 w 1030"/>
                    <a:gd name="T5" fmla="*/ 635 h 803"/>
                    <a:gd name="T6" fmla="*/ 788 w 1030"/>
                    <a:gd name="T7" fmla="*/ 582 h 803"/>
                    <a:gd name="T8" fmla="*/ 747 w 1030"/>
                    <a:gd name="T9" fmla="*/ 585 h 803"/>
                    <a:gd name="T10" fmla="*/ 683 w 1030"/>
                    <a:gd name="T11" fmla="*/ 642 h 803"/>
                    <a:gd name="T12" fmla="*/ 620 w 1030"/>
                    <a:gd name="T13" fmla="*/ 699 h 803"/>
                    <a:gd name="T14" fmla="*/ 552 w 1030"/>
                    <a:gd name="T15" fmla="*/ 758 h 803"/>
                    <a:gd name="T16" fmla="*/ 534 w 1030"/>
                    <a:gd name="T17" fmla="*/ 803 h 803"/>
                    <a:gd name="T18" fmla="*/ 468 w 1030"/>
                    <a:gd name="T19" fmla="*/ 782 h 803"/>
                    <a:gd name="T20" fmla="*/ 418 w 1030"/>
                    <a:gd name="T21" fmla="*/ 768 h 803"/>
                    <a:gd name="T22" fmla="*/ 343 w 1030"/>
                    <a:gd name="T23" fmla="*/ 781 h 803"/>
                    <a:gd name="T24" fmla="*/ 271 w 1030"/>
                    <a:gd name="T25" fmla="*/ 772 h 803"/>
                    <a:gd name="T26" fmla="*/ 212 w 1030"/>
                    <a:gd name="T27" fmla="*/ 748 h 803"/>
                    <a:gd name="T28" fmla="*/ 145 w 1030"/>
                    <a:gd name="T29" fmla="*/ 746 h 803"/>
                    <a:gd name="T30" fmla="*/ 104 w 1030"/>
                    <a:gd name="T31" fmla="*/ 761 h 803"/>
                    <a:gd name="T32" fmla="*/ 0 w 1030"/>
                    <a:gd name="T33" fmla="*/ 693 h 803"/>
                    <a:gd name="T34" fmla="*/ 44 w 1030"/>
                    <a:gd name="T35" fmla="*/ 612 h 803"/>
                    <a:gd name="T36" fmla="*/ 16 w 1030"/>
                    <a:gd name="T37" fmla="*/ 569 h 803"/>
                    <a:gd name="T38" fmla="*/ 21 w 1030"/>
                    <a:gd name="T39" fmla="*/ 537 h 803"/>
                    <a:gd name="T40" fmla="*/ 48 w 1030"/>
                    <a:gd name="T41" fmla="*/ 510 h 803"/>
                    <a:gd name="T42" fmla="*/ 44 w 1030"/>
                    <a:gd name="T43" fmla="*/ 436 h 803"/>
                    <a:gd name="T44" fmla="*/ 66 w 1030"/>
                    <a:gd name="T45" fmla="*/ 399 h 803"/>
                    <a:gd name="T46" fmla="*/ 139 w 1030"/>
                    <a:gd name="T47" fmla="*/ 353 h 803"/>
                    <a:gd name="T48" fmla="*/ 168 w 1030"/>
                    <a:gd name="T49" fmla="*/ 324 h 803"/>
                    <a:gd name="T50" fmla="*/ 188 w 1030"/>
                    <a:gd name="T51" fmla="*/ 325 h 803"/>
                    <a:gd name="T52" fmla="*/ 194 w 1030"/>
                    <a:gd name="T53" fmla="*/ 349 h 803"/>
                    <a:gd name="T54" fmla="*/ 222 w 1030"/>
                    <a:gd name="T55" fmla="*/ 307 h 803"/>
                    <a:gd name="T56" fmla="*/ 250 w 1030"/>
                    <a:gd name="T57" fmla="*/ 307 h 803"/>
                    <a:gd name="T58" fmla="*/ 274 w 1030"/>
                    <a:gd name="T59" fmla="*/ 316 h 803"/>
                    <a:gd name="T60" fmla="*/ 307 w 1030"/>
                    <a:gd name="T61" fmla="*/ 247 h 803"/>
                    <a:gd name="T62" fmla="*/ 414 w 1030"/>
                    <a:gd name="T63" fmla="*/ 161 h 803"/>
                    <a:gd name="T64" fmla="*/ 400 w 1030"/>
                    <a:gd name="T65" fmla="*/ 81 h 803"/>
                    <a:gd name="T66" fmla="*/ 388 w 1030"/>
                    <a:gd name="T67" fmla="*/ 66 h 803"/>
                    <a:gd name="T68" fmla="*/ 391 w 1030"/>
                    <a:gd name="T69" fmla="*/ 2 h 803"/>
                    <a:gd name="T70" fmla="*/ 450 w 1030"/>
                    <a:gd name="T71" fmla="*/ 0 h 803"/>
                    <a:gd name="T72" fmla="*/ 577 w 1030"/>
                    <a:gd name="T73" fmla="*/ 201 h 803"/>
                    <a:gd name="T74" fmla="*/ 760 w 1030"/>
                    <a:gd name="T75" fmla="*/ 361 h 803"/>
                    <a:gd name="T76" fmla="*/ 892 w 1030"/>
                    <a:gd name="T77" fmla="*/ 418 h 803"/>
                    <a:gd name="T78" fmla="*/ 994 w 1030"/>
                    <a:gd name="T79" fmla="*/ 543 h 803"/>
                    <a:gd name="T80" fmla="*/ 1030 w 1030"/>
                    <a:gd name="T81" fmla="*/ 579 h 8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030" h="803">
                      <a:moveTo>
                        <a:pt x="1030" y="579"/>
                      </a:moveTo>
                      <a:lnTo>
                        <a:pt x="986" y="633"/>
                      </a:lnTo>
                      <a:lnTo>
                        <a:pt x="877" y="635"/>
                      </a:lnTo>
                      <a:lnTo>
                        <a:pt x="788" y="582"/>
                      </a:lnTo>
                      <a:lnTo>
                        <a:pt x="747" y="585"/>
                      </a:lnTo>
                      <a:lnTo>
                        <a:pt x="683" y="642"/>
                      </a:lnTo>
                      <a:lnTo>
                        <a:pt x="620" y="699"/>
                      </a:lnTo>
                      <a:lnTo>
                        <a:pt x="552" y="758"/>
                      </a:lnTo>
                      <a:lnTo>
                        <a:pt x="534" y="803"/>
                      </a:lnTo>
                      <a:lnTo>
                        <a:pt x="468" y="782"/>
                      </a:lnTo>
                      <a:lnTo>
                        <a:pt x="418" y="768"/>
                      </a:lnTo>
                      <a:lnTo>
                        <a:pt x="343" y="781"/>
                      </a:lnTo>
                      <a:lnTo>
                        <a:pt x="271" y="772"/>
                      </a:lnTo>
                      <a:lnTo>
                        <a:pt x="212" y="748"/>
                      </a:lnTo>
                      <a:lnTo>
                        <a:pt x="145" y="746"/>
                      </a:lnTo>
                      <a:lnTo>
                        <a:pt x="104" y="761"/>
                      </a:lnTo>
                      <a:lnTo>
                        <a:pt x="0" y="693"/>
                      </a:lnTo>
                      <a:lnTo>
                        <a:pt x="44" y="612"/>
                      </a:lnTo>
                      <a:lnTo>
                        <a:pt x="16" y="569"/>
                      </a:lnTo>
                      <a:lnTo>
                        <a:pt x="21" y="537"/>
                      </a:lnTo>
                      <a:lnTo>
                        <a:pt x="48" y="510"/>
                      </a:lnTo>
                      <a:lnTo>
                        <a:pt x="44" y="436"/>
                      </a:lnTo>
                      <a:lnTo>
                        <a:pt x="66" y="399"/>
                      </a:lnTo>
                      <a:lnTo>
                        <a:pt x="139" y="353"/>
                      </a:lnTo>
                      <a:lnTo>
                        <a:pt x="168" y="324"/>
                      </a:lnTo>
                      <a:lnTo>
                        <a:pt x="188" y="325"/>
                      </a:lnTo>
                      <a:lnTo>
                        <a:pt x="194" y="349"/>
                      </a:lnTo>
                      <a:lnTo>
                        <a:pt x="222" y="307"/>
                      </a:lnTo>
                      <a:lnTo>
                        <a:pt x="250" y="307"/>
                      </a:lnTo>
                      <a:lnTo>
                        <a:pt x="274" y="316"/>
                      </a:lnTo>
                      <a:lnTo>
                        <a:pt x="307" y="247"/>
                      </a:lnTo>
                      <a:lnTo>
                        <a:pt x="414" y="161"/>
                      </a:lnTo>
                      <a:lnTo>
                        <a:pt x="400" y="81"/>
                      </a:lnTo>
                      <a:lnTo>
                        <a:pt x="388" y="66"/>
                      </a:lnTo>
                      <a:lnTo>
                        <a:pt x="391" y="2"/>
                      </a:lnTo>
                      <a:lnTo>
                        <a:pt x="450" y="0"/>
                      </a:lnTo>
                      <a:lnTo>
                        <a:pt x="577" y="201"/>
                      </a:lnTo>
                      <a:lnTo>
                        <a:pt x="760" y="361"/>
                      </a:lnTo>
                      <a:lnTo>
                        <a:pt x="892" y="418"/>
                      </a:lnTo>
                      <a:lnTo>
                        <a:pt x="994" y="543"/>
                      </a:lnTo>
                      <a:lnTo>
                        <a:pt x="1030" y="579"/>
                      </a:lnTo>
                      <a:close/>
                    </a:path>
                  </a:pathLst>
                </a:custGeom>
                <a:solidFill>
                  <a:srgbClr val="07767E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43753" name="Freeform 41"/>
                <p:cNvSpPr>
                  <a:spLocks noChangeAspect="1"/>
                </p:cNvSpPr>
                <p:nvPr/>
              </p:nvSpPr>
              <p:spPr bwMode="auto">
                <a:xfrm>
                  <a:off x="4305" y="1424"/>
                  <a:ext cx="216" cy="142"/>
                </a:xfrm>
                <a:custGeom>
                  <a:avLst/>
                  <a:gdLst>
                    <a:gd name="T0" fmla="*/ 1021 w 1197"/>
                    <a:gd name="T1" fmla="*/ 0 h 787"/>
                    <a:gd name="T2" fmla="*/ 958 w 1197"/>
                    <a:gd name="T3" fmla="*/ 67 h 787"/>
                    <a:gd name="T4" fmla="*/ 930 w 1197"/>
                    <a:gd name="T5" fmla="*/ 73 h 787"/>
                    <a:gd name="T6" fmla="*/ 845 w 1197"/>
                    <a:gd name="T7" fmla="*/ 246 h 787"/>
                    <a:gd name="T8" fmla="*/ 794 w 1197"/>
                    <a:gd name="T9" fmla="*/ 239 h 787"/>
                    <a:gd name="T10" fmla="*/ 697 w 1197"/>
                    <a:gd name="T11" fmla="*/ 351 h 787"/>
                    <a:gd name="T12" fmla="*/ 650 w 1197"/>
                    <a:gd name="T13" fmla="*/ 358 h 787"/>
                    <a:gd name="T14" fmla="*/ 637 w 1197"/>
                    <a:gd name="T15" fmla="*/ 340 h 787"/>
                    <a:gd name="T16" fmla="*/ 592 w 1197"/>
                    <a:gd name="T17" fmla="*/ 351 h 787"/>
                    <a:gd name="T18" fmla="*/ 498 w 1197"/>
                    <a:gd name="T19" fmla="*/ 439 h 787"/>
                    <a:gd name="T20" fmla="*/ 399 w 1197"/>
                    <a:gd name="T21" fmla="*/ 367 h 787"/>
                    <a:gd name="T22" fmla="*/ 175 w 1197"/>
                    <a:gd name="T23" fmla="*/ 290 h 787"/>
                    <a:gd name="T24" fmla="*/ 0 w 1197"/>
                    <a:gd name="T25" fmla="*/ 430 h 787"/>
                    <a:gd name="T26" fmla="*/ 35 w 1197"/>
                    <a:gd name="T27" fmla="*/ 600 h 787"/>
                    <a:gd name="T28" fmla="*/ 121 w 1197"/>
                    <a:gd name="T29" fmla="*/ 697 h 787"/>
                    <a:gd name="T30" fmla="*/ 522 w 1197"/>
                    <a:gd name="T31" fmla="*/ 717 h 787"/>
                    <a:gd name="T32" fmla="*/ 544 w 1197"/>
                    <a:gd name="T33" fmla="*/ 682 h 787"/>
                    <a:gd name="T34" fmla="*/ 719 w 1197"/>
                    <a:gd name="T35" fmla="*/ 787 h 787"/>
                    <a:gd name="T36" fmla="*/ 773 w 1197"/>
                    <a:gd name="T37" fmla="*/ 703 h 787"/>
                    <a:gd name="T38" fmla="*/ 806 w 1197"/>
                    <a:gd name="T39" fmla="*/ 742 h 787"/>
                    <a:gd name="T40" fmla="*/ 830 w 1197"/>
                    <a:gd name="T41" fmla="*/ 689 h 787"/>
                    <a:gd name="T42" fmla="*/ 863 w 1197"/>
                    <a:gd name="T43" fmla="*/ 689 h 787"/>
                    <a:gd name="T44" fmla="*/ 870 w 1197"/>
                    <a:gd name="T45" fmla="*/ 703 h 787"/>
                    <a:gd name="T46" fmla="*/ 894 w 1197"/>
                    <a:gd name="T47" fmla="*/ 701 h 787"/>
                    <a:gd name="T48" fmla="*/ 916 w 1197"/>
                    <a:gd name="T49" fmla="*/ 675 h 787"/>
                    <a:gd name="T50" fmla="*/ 1055 w 1197"/>
                    <a:gd name="T51" fmla="*/ 590 h 787"/>
                    <a:gd name="T52" fmla="*/ 1055 w 1197"/>
                    <a:gd name="T53" fmla="*/ 561 h 787"/>
                    <a:gd name="T54" fmla="*/ 1080 w 1197"/>
                    <a:gd name="T55" fmla="*/ 503 h 787"/>
                    <a:gd name="T56" fmla="*/ 1073 w 1197"/>
                    <a:gd name="T57" fmla="*/ 479 h 787"/>
                    <a:gd name="T58" fmla="*/ 1149 w 1197"/>
                    <a:gd name="T59" fmla="*/ 379 h 787"/>
                    <a:gd name="T60" fmla="*/ 1134 w 1197"/>
                    <a:gd name="T61" fmla="*/ 328 h 787"/>
                    <a:gd name="T62" fmla="*/ 1081 w 1197"/>
                    <a:gd name="T63" fmla="*/ 292 h 787"/>
                    <a:gd name="T64" fmla="*/ 1056 w 1197"/>
                    <a:gd name="T65" fmla="*/ 246 h 787"/>
                    <a:gd name="T66" fmla="*/ 1119 w 1197"/>
                    <a:gd name="T67" fmla="*/ 179 h 787"/>
                    <a:gd name="T68" fmla="*/ 1197 w 1197"/>
                    <a:gd name="T69" fmla="*/ 83 h 787"/>
                    <a:gd name="T70" fmla="*/ 1021 w 1197"/>
                    <a:gd name="T71" fmla="*/ 0 h 7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197" h="787">
                      <a:moveTo>
                        <a:pt x="1021" y="0"/>
                      </a:moveTo>
                      <a:lnTo>
                        <a:pt x="958" y="67"/>
                      </a:lnTo>
                      <a:lnTo>
                        <a:pt x="930" y="73"/>
                      </a:lnTo>
                      <a:lnTo>
                        <a:pt x="845" y="246"/>
                      </a:lnTo>
                      <a:lnTo>
                        <a:pt x="794" y="239"/>
                      </a:lnTo>
                      <a:lnTo>
                        <a:pt x="697" y="351"/>
                      </a:lnTo>
                      <a:lnTo>
                        <a:pt x="650" y="358"/>
                      </a:lnTo>
                      <a:lnTo>
                        <a:pt x="637" y="340"/>
                      </a:lnTo>
                      <a:lnTo>
                        <a:pt x="592" y="351"/>
                      </a:lnTo>
                      <a:lnTo>
                        <a:pt x="498" y="439"/>
                      </a:lnTo>
                      <a:lnTo>
                        <a:pt x="399" y="367"/>
                      </a:lnTo>
                      <a:lnTo>
                        <a:pt x="175" y="290"/>
                      </a:lnTo>
                      <a:lnTo>
                        <a:pt x="0" y="430"/>
                      </a:lnTo>
                      <a:lnTo>
                        <a:pt x="35" y="600"/>
                      </a:lnTo>
                      <a:lnTo>
                        <a:pt x="121" y="697"/>
                      </a:lnTo>
                      <a:lnTo>
                        <a:pt x="522" y="717"/>
                      </a:lnTo>
                      <a:lnTo>
                        <a:pt x="544" y="682"/>
                      </a:lnTo>
                      <a:lnTo>
                        <a:pt x="719" y="787"/>
                      </a:lnTo>
                      <a:lnTo>
                        <a:pt x="773" y="703"/>
                      </a:lnTo>
                      <a:lnTo>
                        <a:pt x="806" y="742"/>
                      </a:lnTo>
                      <a:lnTo>
                        <a:pt x="830" y="689"/>
                      </a:lnTo>
                      <a:lnTo>
                        <a:pt x="863" y="689"/>
                      </a:lnTo>
                      <a:lnTo>
                        <a:pt x="870" y="703"/>
                      </a:lnTo>
                      <a:lnTo>
                        <a:pt x="894" y="701"/>
                      </a:lnTo>
                      <a:lnTo>
                        <a:pt x="916" y="675"/>
                      </a:lnTo>
                      <a:lnTo>
                        <a:pt x="1055" y="590"/>
                      </a:lnTo>
                      <a:lnTo>
                        <a:pt x="1055" y="561"/>
                      </a:lnTo>
                      <a:lnTo>
                        <a:pt x="1080" y="503"/>
                      </a:lnTo>
                      <a:lnTo>
                        <a:pt x="1073" y="479"/>
                      </a:lnTo>
                      <a:lnTo>
                        <a:pt x="1149" y="379"/>
                      </a:lnTo>
                      <a:lnTo>
                        <a:pt x="1134" y="328"/>
                      </a:lnTo>
                      <a:lnTo>
                        <a:pt x="1081" y="292"/>
                      </a:lnTo>
                      <a:lnTo>
                        <a:pt x="1056" y="246"/>
                      </a:lnTo>
                      <a:lnTo>
                        <a:pt x="1119" y="179"/>
                      </a:lnTo>
                      <a:lnTo>
                        <a:pt x="1197" y="83"/>
                      </a:lnTo>
                      <a:lnTo>
                        <a:pt x="1021" y="0"/>
                      </a:lnTo>
                      <a:close/>
                    </a:path>
                  </a:pathLst>
                </a:custGeom>
                <a:solidFill>
                  <a:srgbClr val="07767E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43754" name="Freeform 42"/>
                <p:cNvSpPr>
                  <a:spLocks noChangeAspect="1"/>
                </p:cNvSpPr>
                <p:nvPr/>
              </p:nvSpPr>
              <p:spPr bwMode="auto">
                <a:xfrm>
                  <a:off x="4674" y="1513"/>
                  <a:ext cx="73" cy="51"/>
                </a:xfrm>
                <a:custGeom>
                  <a:avLst/>
                  <a:gdLst>
                    <a:gd name="T0" fmla="*/ 404 w 404"/>
                    <a:gd name="T1" fmla="*/ 49 h 284"/>
                    <a:gd name="T2" fmla="*/ 366 w 404"/>
                    <a:gd name="T3" fmla="*/ 184 h 284"/>
                    <a:gd name="T4" fmla="*/ 274 w 404"/>
                    <a:gd name="T5" fmla="*/ 169 h 284"/>
                    <a:gd name="T6" fmla="*/ 292 w 404"/>
                    <a:gd name="T7" fmla="*/ 284 h 284"/>
                    <a:gd name="T8" fmla="*/ 0 w 404"/>
                    <a:gd name="T9" fmla="*/ 230 h 284"/>
                    <a:gd name="T10" fmla="*/ 28 w 404"/>
                    <a:gd name="T11" fmla="*/ 161 h 284"/>
                    <a:gd name="T12" fmla="*/ 217 w 404"/>
                    <a:gd name="T13" fmla="*/ 2 h 284"/>
                    <a:gd name="T14" fmla="*/ 259 w 404"/>
                    <a:gd name="T15" fmla="*/ 0 h 284"/>
                    <a:gd name="T16" fmla="*/ 348 w 404"/>
                    <a:gd name="T17" fmla="*/ 49 h 284"/>
                    <a:gd name="T18" fmla="*/ 404 w 404"/>
                    <a:gd name="T19" fmla="*/ 49 h 2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04" h="284">
                      <a:moveTo>
                        <a:pt x="404" y="49"/>
                      </a:moveTo>
                      <a:lnTo>
                        <a:pt x="366" y="184"/>
                      </a:lnTo>
                      <a:lnTo>
                        <a:pt x="274" y="169"/>
                      </a:lnTo>
                      <a:lnTo>
                        <a:pt x="292" y="284"/>
                      </a:lnTo>
                      <a:lnTo>
                        <a:pt x="0" y="230"/>
                      </a:lnTo>
                      <a:lnTo>
                        <a:pt x="28" y="161"/>
                      </a:lnTo>
                      <a:lnTo>
                        <a:pt x="217" y="2"/>
                      </a:lnTo>
                      <a:lnTo>
                        <a:pt x="259" y="0"/>
                      </a:lnTo>
                      <a:lnTo>
                        <a:pt x="348" y="49"/>
                      </a:lnTo>
                      <a:lnTo>
                        <a:pt x="404" y="49"/>
                      </a:lnTo>
                      <a:close/>
                    </a:path>
                  </a:pathLst>
                </a:custGeom>
                <a:solidFill>
                  <a:srgbClr val="07767E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43755" name="Freeform 43"/>
                <p:cNvSpPr>
                  <a:spLocks noChangeAspect="1"/>
                </p:cNvSpPr>
                <p:nvPr/>
              </p:nvSpPr>
              <p:spPr bwMode="auto">
                <a:xfrm>
                  <a:off x="4630" y="1511"/>
                  <a:ext cx="180" cy="283"/>
                </a:xfrm>
                <a:custGeom>
                  <a:avLst/>
                  <a:gdLst>
                    <a:gd name="T0" fmla="*/ 745 w 992"/>
                    <a:gd name="T1" fmla="*/ 0 h 1568"/>
                    <a:gd name="T2" fmla="*/ 852 w 992"/>
                    <a:gd name="T3" fmla="*/ 105 h 1568"/>
                    <a:gd name="T4" fmla="*/ 992 w 992"/>
                    <a:gd name="T5" fmla="*/ 306 h 1568"/>
                    <a:gd name="T6" fmla="*/ 949 w 992"/>
                    <a:gd name="T7" fmla="*/ 356 h 1568"/>
                    <a:gd name="T8" fmla="*/ 943 w 992"/>
                    <a:gd name="T9" fmla="*/ 462 h 1568"/>
                    <a:gd name="T10" fmla="*/ 879 w 992"/>
                    <a:gd name="T11" fmla="*/ 590 h 1568"/>
                    <a:gd name="T12" fmla="*/ 798 w 992"/>
                    <a:gd name="T13" fmla="*/ 598 h 1568"/>
                    <a:gd name="T14" fmla="*/ 720 w 992"/>
                    <a:gd name="T15" fmla="*/ 642 h 1568"/>
                    <a:gd name="T16" fmla="*/ 654 w 992"/>
                    <a:gd name="T17" fmla="*/ 1139 h 1568"/>
                    <a:gd name="T18" fmla="*/ 592 w 992"/>
                    <a:gd name="T19" fmla="*/ 1273 h 1568"/>
                    <a:gd name="T20" fmla="*/ 514 w 992"/>
                    <a:gd name="T21" fmla="*/ 1338 h 1568"/>
                    <a:gd name="T22" fmla="*/ 518 w 992"/>
                    <a:gd name="T23" fmla="*/ 1369 h 1568"/>
                    <a:gd name="T24" fmla="*/ 466 w 992"/>
                    <a:gd name="T25" fmla="*/ 1402 h 1568"/>
                    <a:gd name="T26" fmla="*/ 424 w 992"/>
                    <a:gd name="T27" fmla="*/ 1377 h 1568"/>
                    <a:gd name="T28" fmla="*/ 392 w 992"/>
                    <a:gd name="T29" fmla="*/ 1378 h 1568"/>
                    <a:gd name="T30" fmla="*/ 355 w 992"/>
                    <a:gd name="T31" fmla="*/ 1564 h 1568"/>
                    <a:gd name="T32" fmla="*/ 291 w 992"/>
                    <a:gd name="T33" fmla="*/ 1568 h 1568"/>
                    <a:gd name="T34" fmla="*/ 294 w 992"/>
                    <a:gd name="T35" fmla="*/ 1503 h 1568"/>
                    <a:gd name="T36" fmla="*/ 39 w 992"/>
                    <a:gd name="T37" fmla="*/ 1215 h 1568"/>
                    <a:gd name="T38" fmla="*/ 0 w 992"/>
                    <a:gd name="T39" fmla="*/ 1155 h 1568"/>
                    <a:gd name="T40" fmla="*/ 202 w 992"/>
                    <a:gd name="T41" fmla="*/ 1051 h 1568"/>
                    <a:gd name="T42" fmla="*/ 186 w 992"/>
                    <a:gd name="T43" fmla="*/ 703 h 1568"/>
                    <a:gd name="T44" fmla="*/ 212 w 992"/>
                    <a:gd name="T45" fmla="*/ 519 h 1568"/>
                    <a:gd name="T46" fmla="*/ 222 w 992"/>
                    <a:gd name="T47" fmla="*/ 439 h 1568"/>
                    <a:gd name="T48" fmla="*/ 227 w 992"/>
                    <a:gd name="T49" fmla="*/ 439 h 1568"/>
                    <a:gd name="T50" fmla="*/ 245 w 992"/>
                    <a:gd name="T51" fmla="*/ 237 h 1568"/>
                    <a:gd name="T52" fmla="*/ 536 w 992"/>
                    <a:gd name="T53" fmla="*/ 291 h 1568"/>
                    <a:gd name="T54" fmla="*/ 517 w 992"/>
                    <a:gd name="T55" fmla="*/ 174 h 1568"/>
                    <a:gd name="T56" fmla="*/ 610 w 992"/>
                    <a:gd name="T57" fmla="*/ 193 h 1568"/>
                    <a:gd name="T58" fmla="*/ 649 w 992"/>
                    <a:gd name="T59" fmla="*/ 55 h 1568"/>
                    <a:gd name="T60" fmla="*/ 699 w 992"/>
                    <a:gd name="T61" fmla="*/ 54 h 1568"/>
                    <a:gd name="T62" fmla="*/ 745 w 992"/>
                    <a:gd name="T63" fmla="*/ 0 h 15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992" h="1568">
                      <a:moveTo>
                        <a:pt x="745" y="0"/>
                      </a:moveTo>
                      <a:lnTo>
                        <a:pt x="852" y="105"/>
                      </a:lnTo>
                      <a:lnTo>
                        <a:pt x="992" y="306"/>
                      </a:lnTo>
                      <a:lnTo>
                        <a:pt x="949" y="356"/>
                      </a:lnTo>
                      <a:lnTo>
                        <a:pt x="943" y="462"/>
                      </a:lnTo>
                      <a:lnTo>
                        <a:pt x="879" y="590"/>
                      </a:lnTo>
                      <a:lnTo>
                        <a:pt x="798" y="598"/>
                      </a:lnTo>
                      <a:lnTo>
                        <a:pt x="720" y="642"/>
                      </a:lnTo>
                      <a:lnTo>
                        <a:pt x="654" y="1139"/>
                      </a:lnTo>
                      <a:lnTo>
                        <a:pt x="592" y="1273"/>
                      </a:lnTo>
                      <a:lnTo>
                        <a:pt x="514" y="1338"/>
                      </a:lnTo>
                      <a:lnTo>
                        <a:pt x="518" y="1369"/>
                      </a:lnTo>
                      <a:lnTo>
                        <a:pt x="466" y="1402"/>
                      </a:lnTo>
                      <a:lnTo>
                        <a:pt x="424" y="1377"/>
                      </a:lnTo>
                      <a:lnTo>
                        <a:pt x="392" y="1378"/>
                      </a:lnTo>
                      <a:lnTo>
                        <a:pt x="355" y="1564"/>
                      </a:lnTo>
                      <a:lnTo>
                        <a:pt x="291" y="1568"/>
                      </a:lnTo>
                      <a:lnTo>
                        <a:pt x="294" y="1503"/>
                      </a:lnTo>
                      <a:lnTo>
                        <a:pt x="39" y="1215"/>
                      </a:lnTo>
                      <a:lnTo>
                        <a:pt x="0" y="1155"/>
                      </a:lnTo>
                      <a:lnTo>
                        <a:pt x="202" y="1051"/>
                      </a:lnTo>
                      <a:lnTo>
                        <a:pt x="186" y="703"/>
                      </a:lnTo>
                      <a:lnTo>
                        <a:pt x="212" y="519"/>
                      </a:lnTo>
                      <a:lnTo>
                        <a:pt x="222" y="439"/>
                      </a:lnTo>
                      <a:lnTo>
                        <a:pt x="227" y="439"/>
                      </a:lnTo>
                      <a:lnTo>
                        <a:pt x="245" y="237"/>
                      </a:lnTo>
                      <a:lnTo>
                        <a:pt x="536" y="291"/>
                      </a:lnTo>
                      <a:lnTo>
                        <a:pt x="517" y="174"/>
                      </a:lnTo>
                      <a:lnTo>
                        <a:pt x="610" y="193"/>
                      </a:lnTo>
                      <a:lnTo>
                        <a:pt x="649" y="55"/>
                      </a:lnTo>
                      <a:lnTo>
                        <a:pt x="699" y="54"/>
                      </a:lnTo>
                      <a:lnTo>
                        <a:pt x="745" y="0"/>
                      </a:lnTo>
                      <a:close/>
                    </a:path>
                  </a:pathLst>
                </a:custGeom>
                <a:solidFill>
                  <a:srgbClr val="07767E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43756" name="Freeform 44"/>
                <p:cNvSpPr>
                  <a:spLocks noChangeAspect="1"/>
                </p:cNvSpPr>
                <p:nvPr/>
              </p:nvSpPr>
              <p:spPr bwMode="auto">
                <a:xfrm>
                  <a:off x="4558" y="1532"/>
                  <a:ext cx="117" cy="59"/>
                </a:xfrm>
                <a:custGeom>
                  <a:avLst/>
                  <a:gdLst>
                    <a:gd name="T0" fmla="*/ 0 w 644"/>
                    <a:gd name="T1" fmla="*/ 271 h 324"/>
                    <a:gd name="T2" fmla="*/ 224 w 644"/>
                    <a:gd name="T3" fmla="*/ 324 h 324"/>
                    <a:gd name="T4" fmla="*/ 296 w 644"/>
                    <a:gd name="T5" fmla="*/ 304 h 324"/>
                    <a:gd name="T6" fmla="*/ 624 w 644"/>
                    <a:gd name="T7" fmla="*/ 324 h 324"/>
                    <a:gd name="T8" fmla="*/ 644 w 644"/>
                    <a:gd name="T9" fmla="*/ 109 h 324"/>
                    <a:gd name="T10" fmla="*/ 531 w 644"/>
                    <a:gd name="T11" fmla="*/ 74 h 324"/>
                    <a:gd name="T12" fmla="*/ 447 w 644"/>
                    <a:gd name="T13" fmla="*/ 89 h 324"/>
                    <a:gd name="T14" fmla="*/ 380 w 644"/>
                    <a:gd name="T15" fmla="*/ 79 h 324"/>
                    <a:gd name="T16" fmla="*/ 319 w 644"/>
                    <a:gd name="T17" fmla="*/ 55 h 324"/>
                    <a:gd name="T18" fmla="*/ 263 w 644"/>
                    <a:gd name="T19" fmla="*/ 55 h 324"/>
                    <a:gd name="T20" fmla="*/ 217 w 644"/>
                    <a:gd name="T21" fmla="*/ 66 h 324"/>
                    <a:gd name="T22" fmla="*/ 112 w 644"/>
                    <a:gd name="T23" fmla="*/ 0 h 324"/>
                    <a:gd name="T24" fmla="*/ 119 w 644"/>
                    <a:gd name="T25" fmla="*/ 79 h 324"/>
                    <a:gd name="T26" fmla="*/ 22 w 644"/>
                    <a:gd name="T27" fmla="*/ 252 h 324"/>
                    <a:gd name="T28" fmla="*/ 2 w 644"/>
                    <a:gd name="T29" fmla="*/ 247 h 324"/>
                    <a:gd name="T30" fmla="*/ 0 w 644"/>
                    <a:gd name="T31" fmla="*/ 271 h 3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644" h="324">
                      <a:moveTo>
                        <a:pt x="0" y="271"/>
                      </a:moveTo>
                      <a:lnTo>
                        <a:pt x="224" y="324"/>
                      </a:lnTo>
                      <a:lnTo>
                        <a:pt x="296" y="304"/>
                      </a:lnTo>
                      <a:lnTo>
                        <a:pt x="624" y="324"/>
                      </a:lnTo>
                      <a:lnTo>
                        <a:pt x="644" y="109"/>
                      </a:lnTo>
                      <a:lnTo>
                        <a:pt x="531" y="74"/>
                      </a:lnTo>
                      <a:lnTo>
                        <a:pt x="447" y="89"/>
                      </a:lnTo>
                      <a:lnTo>
                        <a:pt x="380" y="79"/>
                      </a:lnTo>
                      <a:lnTo>
                        <a:pt x="319" y="55"/>
                      </a:lnTo>
                      <a:lnTo>
                        <a:pt x="263" y="55"/>
                      </a:lnTo>
                      <a:lnTo>
                        <a:pt x="217" y="66"/>
                      </a:lnTo>
                      <a:lnTo>
                        <a:pt x="112" y="0"/>
                      </a:lnTo>
                      <a:lnTo>
                        <a:pt x="119" y="79"/>
                      </a:lnTo>
                      <a:lnTo>
                        <a:pt x="22" y="252"/>
                      </a:lnTo>
                      <a:lnTo>
                        <a:pt x="2" y="247"/>
                      </a:lnTo>
                      <a:lnTo>
                        <a:pt x="0" y="271"/>
                      </a:lnTo>
                      <a:close/>
                    </a:path>
                  </a:pathLst>
                </a:custGeom>
                <a:solidFill>
                  <a:srgbClr val="07767E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</p:grpSp>
      </p:grpSp>
      <p:grpSp>
        <p:nvGrpSpPr>
          <p:cNvPr id="243757" name="Group 45"/>
          <p:cNvGrpSpPr>
            <a:grpSpLocks/>
          </p:cNvGrpSpPr>
          <p:nvPr/>
        </p:nvGrpSpPr>
        <p:grpSpPr bwMode="auto">
          <a:xfrm>
            <a:off x="6742113" y="2513013"/>
            <a:ext cx="2054225" cy="1250950"/>
            <a:chOff x="4247" y="1583"/>
            <a:chExt cx="1294" cy="788"/>
          </a:xfrm>
        </p:grpSpPr>
        <p:sp>
          <p:nvSpPr>
            <p:cNvPr id="243758" name="Text Box 46"/>
            <p:cNvSpPr txBox="1">
              <a:spLocks noChangeArrowheads="1"/>
            </p:cNvSpPr>
            <p:nvPr/>
          </p:nvSpPr>
          <p:spPr bwMode="auto">
            <a:xfrm>
              <a:off x="5045" y="2121"/>
              <a:ext cx="4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Baturité</a:t>
              </a:r>
            </a:p>
          </p:txBody>
        </p:sp>
        <p:sp>
          <p:nvSpPr>
            <p:cNvPr id="243759" name="Freeform 47"/>
            <p:cNvSpPr>
              <a:spLocks/>
            </p:cNvSpPr>
            <p:nvPr/>
          </p:nvSpPr>
          <p:spPr bwMode="auto">
            <a:xfrm>
              <a:off x="4353" y="1675"/>
              <a:ext cx="1128" cy="669"/>
            </a:xfrm>
            <a:custGeom>
              <a:avLst/>
              <a:gdLst>
                <a:gd name="T0" fmla="*/ 0 w 1099"/>
                <a:gd name="T1" fmla="*/ 0 h 669"/>
                <a:gd name="T2" fmla="*/ 736 w 1099"/>
                <a:gd name="T3" fmla="*/ 669 h 669"/>
                <a:gd name="T4" fmla="*/ 1099 w 1099"/>
                <a:gd name="T5" fmla="*/ 669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99" h="669">
                  <a:moveTo>
                    <a:pt x="0" y="0"/>
                  </a:moveTo>
                  <a:lnTo>
                    <a:pt x="736" y="669"/>
                  </a:lnTo>
                  <a:lnTo>
                    <a:pt x="1099" y="669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43760" name="Group 48"/>
            <p:cNvGrpSpPr>
              <a:grpSpLocks/>
            </p:cNvGrpSpPr>
            <p:nvPr/>
          </p:nvGrpSpPr>
          <p:grpSpPr bwMode="auto">
            <a:xfrm>
              <a:off x="4247" y="1583"/>
              <a:ext cx="204" cy="285"/>
              <a:chOff x="4247" y="1583"/>
              <a:chExt cx="204" cy="285"/>
            </a:xfrm>
          </p:grpSpPr>
          <p:sp>
            <p:nvSpPr>
              <p:cNvPr id="243761" name="Freeform 49"/>
              <p:cNvSpPr>
                <a:spLocks noChangeAspect="1"/>
              </p:cNvSpPr>
              <p:nvPr/>
            </p:nvSpPr>
            <p:spPr bwMode="auto">
              <a:xfrm>
                <a:off x="4327" y="1583"/>
                <a:ext cx="68" cy="80"/>
              </a:xfrm>
              <a:custGeom>
                <a:avLst/>
                <a:gdLst>
                  <a:gd name="T0" fmla="*/ 42 w 379"/>
                  <a:gd name="T1" fmla="*/ 0 h 443"/>
                  <a:gd name="T2" fmla="*/ 0 w 379"/>
                  <a:gd name="T3" fmla="*/ 31 h 443"/>
                  <a:gd name="T4" fmla="*/ 0 w 379"/>
                  <a:gd name="T5" fmla="*/ 62 h 443"/>
                  <a:gd name="T6" fmla="*/ 3 w 379"/>
                  <a:gd name="T7" fmla="*/ 121 h 443"/>
                  <a:gd name="T8" fmla="*/ 37 w 379"/>
                  <a:gd name="T9" fmla="*/ 169 h 443"/>
                  <a:gd name="T10" fmla="*/ 37 w 379"/>
                  <a:gd name="T11" fmla="*/ 215 h 443"/>
                  <a:gd name="T12" fmla="*/ 72 w 379"/>
                  <a:gd name="T13" fmla="*/ 259 h 443"/>
                  <a:gd name="T14" fmla="*/ 62 w 379"/>
                  <a:gd name="T15" fmla="*/ 343 h 443"/>
                  <a:gd name="T16" fmla="*/ 177 w 379"/>
                  <a:gd name="T17" fmla="*/ 381 h 443"/>
                  <a:gd name="T18" fmla="*/ 218 w 379"/>
                  <a:gd name="T19" fmla="*/ 443 h 443"/>
                  <a:gd name="T20" fmla="*/ 371 w 379"/>
                  <a:gd name="T21" fmla="*/ 307 h 443"/>
                  <a:gd name="T22" fmla="*/ 379 w 379"/>
                  <a:gd name="T23" fmla="*/ 151 h 443"/>
                  <a:gd name="T24" fmla="*/ 318 w 379"/>
                  <a:gd name="T25" fmla="*/ 121 h 443"/>
                  <a:gd name="T26" fmla="*/ 241 w 379"/>
                  <a:gd name="T27" fmla="*/ 110 h 443"/>
                  <a:gd name="T28" fmla="*/ 208 w 379"/>
                  <a:gd name="T29" fmla="*/ 57 h 443"/>
                  <a:gd name="T30" fmla="*/ 123 w 379"/>
                  <a:gd name="T31" fmla="*/ 48 h 443"/>
                  <a:gd name="T32" fmla="*/ 111 w 379"/>
                  <a:gd name="T33" fmla="*/ 72 h 443"/>
                  <a:gd name="T34" fmla="*/ 67 w 379"/>
                  <a:gd name="T35" fmla="*/ 80 h 443"/>
                  <a:gd name="T36" fmla="*/ 57 w 379"/>
                  <a:gd name="T37" fmla="*/ 67 h 443"/>
                  <a:gd name="T38" fmla="*/ 52 w 379"/>
                  <a:gd name="T39" fmla="*/ 41 h 443"/>
                  <a:gd name="T40" fmla="*/ 69 w 379"/>
                  <a:gd name="T41" fmla="*/ 38 h 443"/>
                  <a:gd name="T42" fmla="*/ 72 w 379"/>
                  <a:gd name="T43" fmla="*/ 6 h 443"/>
                  <a:gd name="T44" fmla="*/ 42 w 379"/>
                  <a:gd name="T45" fmla="*/ 0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79" h="443">
                    <a:moveTo>
                      <a:pt x="42" y="0"/>
                    </a:moveTo>
                    <a:lnTo>
                      <a:pt x="0" y="31"/>
                    </a:lnTo>
                    <a:lnTo>
                      <a:pt x="0" y="62"/>
                    </a:lnTo>
                    <a:lnTo>
                      <a:pt x="3" y="121"/>
                    </a:lnTo>
                    <a:lnTo>
                      <a:pt x="37" y="169"/>
                    </a:lnTo>
                    <a:lnTo>
                      <a:pt x="37" y="215"/>
                    </a:lnTo>
                    <a:lnTo>
                      <a:pt x="72" y="259"/>
                    </a:lnTo>
                    <a:lnTo>
                      <a:pt x="62" y="343"/>
                    </a:lnTo>
                    <a:lnTo>
                      <a:pt x="177" y="381"/>
                    </a:lnTo>
                    <a:lnTo>
                      <a:pt x="218" y="443"/>
                    </a:lnTo>
                    <a:lnTo>
                      <a:pt x="371" y="307"/>
                    </a:lnTo>
                    <a:lnTo>
                      <a:pt x="379" y="151"/>
                    </a:lnTo>
                    <a:lnTo>
                      <a:pt x="318" y="121"/>
                    </a:lnTo>
                    <a:lnTo>
                      <a:pt x="241" y="110"/>
                    </a:lnTo>
                    <a:lnTo>
                      <a:pt x="208" y="57"/>
                    </a:lnTo>
                    <a:lnTo>
                      <a:pt x="123" y="48"/>
                    </a:lnTo>
                    <a:lnTo>
                      <a:pt x="111" y="72"/>
                    </a:lnTo>
                    <a:lnTo>
                      <a:pt x="67" y="80"/>
                    </a:lnTo>
                    <a:lnTo>
                      <a:pt x="57" y="67"/>
                    </a:lnTo>
                    <a:lnTo>
                      <a:pt x="52" y="41"/>
                    </a:lnTo>
                    <a:lnTo>
                      <a:pt x="69" y="38"/>
                    </a:lnTo>
                    <a:lnTo>
                      <a:pt x="72" y="6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43762" name="Freeform 50"/>
              <p:cNvSpPr>
                <a:spLocks noChangeAspect="1"/>
              </p:cNvSpPr>
              <p:nvPr/>
            </p:nvSpPr>
            <p:spPr bwMode="auto">
              <a:xfrm>
                <a:off x="4329" y="1638"/>
                <a:ext cx="122" cy="230"/>
              </a:xfrm>
              <a:custGeom>
                <a:avLst/>
                <a:gdLst>
                  <a:gd name="T0" fmla="*/ 0 w 679"/>
                  <a:gd name="T1" fmla="*/ 392 h 1276"/>
                  <a:gd name="T2" fmla="*/ 103 w 679"/>
                  <a:gd name="T3" fmla="*/ 411 h 1276"/>
                  <a:gd name="T4" fmla="*/ 94 w 679"/>
                  <a:gd name="T5" fmla="*/ 455 h 1276"/>
                  <a:gd name="T6" fmla="*/ 47 w 679"/>
                  <a:gd name="T7" fmla="*/ 507 h 1276"/>
                  <a:gd name="T8" fmla="*/ 56 w 679"/>
                  <a:gd name="T9" fmla="*/ 544 h 1276"/>
                  <a:gd name="T10" fmla="*/ 124 w 679"/>
                  <a:gd name="T11" fmla="*/ 600 h 1276"/>
                  <a:gd name="T12" fmla="*/ 280 w 679"/>
                  <a:gd name="T13" fmla="*/ 661 h 1276"/>
                  <a:gd name="T14" fmla="*/ 323 w 679"/>
                  <a:gd name="T15" fmla="*/ 691 h 1276"/>
                  <a:gd name="T16" fmla="*/ 383 w 679"/>
                  <a:gd name="T17" fmla="*/ 857 h 1276"/>
                  <a:gd name="T18" fmla="*/ 506 w 679"/>
                  <a:gd name="T19" fmla="*/ 1149 h 1276"/>
                  <a:gd name="T20" fmla="*/ 616 w 679"/>
                  <a:gd name="T21" fmla="*/ 1276 h 1276"/>
                  <a:gd name="T22" fmla="*/ 679 w 679"/>
                  <a:gd name="T23" fmla="*/ 979 h 1276"/>
                  <a:gd name="T24" fmla="*/ 598 w 679"/>
                  <a:gd name="T25" fmla="*/ 966 h 1276"/>
                  <a:gd name="T26" fmla="*/ 558 w 679"/>
                  <a:gd name="T27" fmla="*/ 911 h 1276"/>
                  <a:gd name="T28" fmla="*/ 507 w 679"/>
                  <a:gd name="T29" fmla="*/ 923 h 1276"/>
                  <a:gd name="T30" fmla="*/ 491 w 679"/>
                  <a:gd name="T31" fmla="*/ 946 h 1276"/>
                  <a:gd name="T32" fmla="*/ 441 w 679"/>
                  <a:gd name="T33" fmla="*/ 948 h 1276"/>
                  <a:gd name="T34" fmla="*/ 393 w 679"/>
                  <a:gd name="T35" fmla="*/ 832 h 1276"/>
                  <a:gd name="T36" fmla="*/ 442 w 679"/>
                  <a:gd name="T37" fmla="*/ 702 h 1276"/>
                  <a:gd name="T38" fmla="*/ 372 w 679"/>
                  <a:gd name="T39" fmla="*/ 728 h 1276"/>
                  <a:gd name="T40" fmla="*/ 359 w 679"/>
                  <a:gd name="T41" fmla="*/ 490 h 1276"/>
                  <a:gd name="T42" fmla="*/ 437 w 679"/>
                  <a:gd name="T43" fmla="*/ 295 h 1276"/>
                  <a:gd name="T44" fmla="*/ 549 w 679"/>
                  <a:gd name="T45" fmla="*/ 306 h 1276"/>
                  <a:gd name="T46" fmla="*/ 598 w 679"/>
                  <a:gd name="T47" fmla="*/ 252 h 1276"/>
                  <a:gd name="T48" fmla="*/ 481 w 679"/>
                  <a:gd name="T49" fmla="*/ 217 h 1276"/>
                  <a:gd name="T50" fmla="*/ 479 w 679"/>
                  <a:gd name="T51" fmla="*/ 166 h 1276"/>
                  <a:gd name="T52" fmla="*/ 505 w 679"/>
                  <a:gd name="T53" fmla="*/ 126 h 1276"/>
                  <a:gd name="T54" fmla="*/ 483 w 679"/>
                  <a:gd name="T55" fmla="*/ 77 h 1276"/>
                  <a:gd name="T56" fmla="*/ 406 w 679"/>
                  <a:gd name="T57" fmla="*/ 86 h 1276"/>
                  <a:gd name="T58" fmla="*/ 365 w 679"/>
                  <a:gd name="T59" fmla="*/ 31 h 1276"/>
                  <a:gd name="T60" fmla="*/ 365 w 679"/>
                  <a:gd name="T61" fmla="*/ 0 h 1276"/>
                  <a:gd name="T62" fmla="*/ 210 w 679"/>
                  <a:gd name="T63" fmla="*/ 135 h 1276"/>
                  <a:gd name="T64" fmla="*/ 199 w 679"/>
                  <a:gd name="T65" fmla="*/ 147 h 1276"/>
                  <a:gd name="T66" fmla="*/ 66 w 679"/>
                  <a:gd name="T67" fmla="*/ 327 h 1276"/>
                  <a:gd name="T68" fmla="*/ 61 w 679"/>
                  <a:gd name="T69" fmla="*/ 313 h 1276"/>
                  <a:gd name="T70" fmla="*/ 0 w 679"/>
                  <a:gd name="T71" fmla="*/ 392 h 1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79" h="1276">
                    <a:moveTo>
                      <a:pt x="0" y="392"/>
                    </a:moveTo>
                    <a:lnTo>
                      <a:pt x="103" y="411"/>
                    </a:lnTo>
                    <a:lnTo>
                      <a:pt x="94" y="455"/>
                    </a:lnTo>
                    <a:lnTo>
                      <a:pt x="47" y="507"/>
                    </a:lnTo>
                    <a:lnTo>
                      <a:pt x="56" y="544"/>
                    </a:lnTo>
                    <a:lnTo>
                      <a:pt x="124" y="600"/>
                    </a:lnTo>
                    <a:lnTo>
                      <a:pt x="280" y="661"/>
                    </a:lnTo>
                    <a:lnTo>
                      <a:pt x="323" y="691"/>
                    </a:lnTo>
                    <a:lnTo>
                      <a:pt x="383" y="857"/>
                    </a:lnTo>
                    <a:lnTo>
                      <a:pt x="506" y="1149"/>
                    </a:lnTo>
                    <a:lnTo>
                      <a:pt x="616" y="1276"/>
                    </a:lnTo>
                    <a:lnTo>
                      <a:pt x="679" y="979"/>
                    </a:lnTo>
                    <a:lnTo>
                      <a:pt x="598" y="966"/>
                    </a:lnTo>
                    <a:lnTo>
                      <a:pt x="558" y="911"/>
                    </a:lnTo>
                    <a:lnTo>
                      <a:pt x="507" y="923"/>
                    </a:lnTo>
                    <a:lnTo>
                      <a:pt x="491" y="946"/>
                    </a:lnTo>
                    <a:lnTo>
                      <a:pt x="441" y="948"/>
                    </a:lnTo>
                    <a:lnTo>
                      <a:pt x="393" y="832"/>
                    </a:lnTo>
                    <a:lnTo>
                      <a:pt x="442" y="702"/>
                    </a:lnTo>
                    <a:lnTo>
                      <a:pt x="372" y="728"/>
                    </a:lnTo>
                    <a:lnTo>
                      <a:pt x="359" y="490"/>
                    </a:lnTo>
                    <a:lnTo>
                      <a:pt x="437" y="295"/>
                    </a:lnTo>
                    <a:lnTo>
                      <a:pt x="549" y="306"/>
                    </a:lnTo>
                    <a:lnTo>
                      <a:pt x="598" y="252"/>
                    </a:lnTo>
                    <a:lnTo>
                      <a:pt x="481" y="217"/>
                    </a:lnTo>
                    <a:lnTo>
                      <a:pt x="479" y="166"/>
                    </a:lnTo>
                    <a:lnTo>
                      <a:pt x="505" y="126"/>
                    </a:lnTo>
                    <a:lnTo>
                      <a:pt x="483" y="77"/>
                    </a:lnTo>
                    <a:lnTo>
                      <a:pt x="406" y="86"/>
                    </a:lnTo>
                    <a:lnTo>
                      <a:pt x="365" y="31"/>
                    </a:lnTo>
                    <a:lnTo>
                      <a:pt x="365" y="0"/>
                    </a:lnTo>
                    <a:lnTo>
                      <a:pt x="210" y="135"/>
                    </a:lnTo>
                    <a:lnTo>
                      <a:pt x="199" y="147"/>
                    </a:lnTo>
                    <a:lnTo>
                      <a:pt x="66" y="327"/>
                    </a:lnTo>
                    <a:lnTo>
                      <a:pt x="61" y="313"/>
                    </a:lnTo>
                    <a:lnTo>
                      <a:pt x="0" y="392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43763" name="Freeform 51"/>
              <p:cNvSpPr>
                <a:spLocks noChangeAspect="1"/>
              </p:cNvSpPr>
              <p:nvPr/>
            </p:nvSpPr>
            <p:spPr bwMode="auto">
              <a:xfrm>
                <a:off x="4247" y="1713"/>
                <a:ext cx="71" cy="92"/>
              </a:xfrm>
              <a:custGeom>
                <a:avLst/>
                <a:gdLst>
                  <a:gd name="T0" fmla="*/ 384 w 395"/>
                  <a:gd name="T1" fmla="*/ 66 h 507"/>
                  <a:gd name="T2" fmla="*/ 395 w 395"/>
                  <a:gd name="T3" fmla="*/ 232 h 507"/>
                  <a:gd name="T4" fmla="*/ 321 w 395"/>
                  <a:gd name="T5" fmla="*/ 313 h 507"/>
                  <a:gd name="T6" fmla="*/ 251 w 395"/>
                  <a:gd name="T7" fmla="*/ 507 h 507"/>
                  <a:gd name="T8" fmla="*/ 181 w 395"/>
                  <a:gd name="T9" fmla="*/ 313 h 507"/>
                  <a:gd name="T10" fmla="*/ 137 w 395"/>
                  <a:gd name="T11" fmla="*/ 255 h 507"/>
                  <a:gd name="T12" fmla="*/ 76 w 395"/>
                  <a:gd name="T13" fmla="*/ 239 h 507"/>
                  <a:gd name="T14" fmla="*/ 55 w 395"/>
                  <a:gd name="T15" fmla="*/ 169 h 507"/>
                  <a:gd name="T16" fmla="*/ 20 w 395"/>
                  <a:gd name="T17" fmla="*/ 180 h 507"/>
                  <a:gd name="T18" fmla="*/ 0 w 395"/>
                  <a:gd name="T19" fmla="*/ 133 h 507"/>
                  <a:gd name="T20" fmla="*/ 2 w 395"/>
                  <a:gd name="T21" fmla="*/ 94 h 507"/>
                  <a:gd name="T22" fmla="*/ 36 w 395"/>
                  <a:gd name="T23" fmla="*/ 120 h 507"/>
                  <a:gd name="T24" fmla="*/ 104 w 395"/>
                  <a:gd name="T25" fmla="*/ 126 h 507"/>
                  <a:gd name="T26" fmla="*/ 93 w 395"/>
                  <a:gd name="T27" fmla="*/ 0 h 507"/>
                  <a:gd name="T28" fmla="*/ 181 w 395"/>
                  <a:gd name="T29" fmla="*/ 3 h 507"/>
                  <a:gd name="T30" fmla="*/ 239 w 395"/>
                  <a:gd name="T31" fmla="*/ 24 h 507"/>
                  <a:gd name="T32" fmla="*/ 270 w 395"/>
                  <a:gd name="T33" fmla="*/ 57 h 507"/>
                  <a:gd name="T34" fmla="*/ 356 w 395"/>
                  <a:gd name="T35" fmla="*/ 79 h 507"/>
                  <a:gd name="T36" fmla="*/ 384 w 395"/>
                  <a:gd name="T37" fmla="*/ 66 h 5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95" h="507">
                    <a:moveTo>
                      <a:pt x="384" y="66"/>
                    </a:moveTo>
                    <a:lnTo>
                      <a:pt x="395" y="232"/>
                    </a:lnTo>
                    <a:lnTo>
                      <a:pt x="321" y="313"/>
                    </a:lnTo>
                    <a:lnTo>
                      <a:pt x="251" y="507"/>
                    </a:lnTo>
                    <a:lnTo>
                      <a:pt x="181" y="313"/>
                    </a:lnTo>
                    <a:lnTo>
                      <a:pt x="137" y="255"/>
                    </a:lnTo>
                    <a:lnTo>
                      <a:pt x="76" y="239"/>
                    </a:lnTo>
                    <a:lnTo>
                      <a:pt x="55" y="169"/>
                    </a:lnTo>
                    <a:lnTo>
                      <a:pt x="20" y="180"/>
                    </a:lnTo>
                    <a:lnTo>
                      <a:pt x="0" y="133"/>
                    </a:lnTo>
                    <a:lnTo>
                      <a:pt x="2" y="94"/>
                    </a:lnTo>
                    <a:lnTo>
                      <a:pt x="36" y="120"/>
                    </a:lnTo>
                    <a:lnTo>
                      <a:pt x="104" y="126"/>
                    </a:lnTo>
                    <a:lnTo>
                      <a:pt x="93" y="0"/>
                    </a:lnTo>
                    <a:lnTo>
                      <a:pt x="181" y="3"/>
                    </a:lnTo>
                    <a:lnTo>
                      <a:pt x="239" y="24"/>
                    </a:lnTo>
                    <a:lnTo>
                      <a:pt x="270" y="57"/>
                    </a:lnTo>
                    <a:lnTo>
                      <a:pt x="356" y="79"/>
                    </a:lnTo>
                    <a:lnTo>
                      <a:pt x="384" y="6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43764" name="Freeform 52"/>
              <p:cNvSpPr>
                <a:spLocks noChangeAspect="1"/>
              </p:cNvSpPr>
              <p:nvPr/>
            </p:nvSpPr>
            <p:spPr bwMode="auto">
              <a:xfrm>
                <a:off x="4274" y="1624"/>
                <a:ext cx="66" cy="104"/>
              </a:xfrm>
              <a:custGeom>
                <a:avLst/>
                <a:gdLst>
                  <a:gd name="T0" fmla="*/ 205 w 366"/>
                  <a:gd name="T1" fmla="*/ 0 h 573"/>
                  <a:gd name="T2" fmla="*/ 140 w 366"/>
                  <a:gd name="T3" fmla="*/ 23 h 573"/>
                  <a:gd name="T4" fmla="*/ 142 w 366"/>
                  <a:gd name="T5" fmla="*/ 74 h 573"/>
                  <a:gd name="T6" fmla="*/ 102 w 366"/>
                  <a:gd name="T7" fmla="*/ 81 h 573"/>
                  <a:gd name="T8" fmla="*/ 170 w 366"/>
                  <a:gd name="T9" fmla="*/ 95 h 573"/>
                  <a:gd name="T10" fmla="*/ 161 w 366"/>
                  <a:gd name="T11" fmla="*/ 151 h 573"/>
                  <a:gd name="T12" fmla="*/ 114 w 366"/>
                  <a:gd name="T13" fmla="*/ 165 h 573"/>
                  <a:gd name="T14" fmla="*/ 172 w 366"/>
                  <a:gd name="T15" fmla="*/ 161 h 573"/>
                  <a:gd name="T16" fmla="*/ 156 w 366"/>
                  <a:gd name="T17" fmla="*/ 208 h 573"/>
                  <a:gd name="T18" fmla="*/ 135 w 366"/>
                  <a:gd name="T19" fmla="*/ 231 h 573"/>
                  <a:gd name="T20" fmla="*/ 70 w 366"/>
                  <a:gd name="T21" fmla="*/ 228 h 573"/>
                  <a:gd name="T22" fmla="*/ 0 w 366"/>
                  <a:gd name="T23" fmla="*/ 343 h 573"/>
                  <a:gd name="T24" fmla="*/ 77 w 366"/>
                  <a:gd name="T25" fmla="*/ 388 h 573"/>
                  <a:gd name="T26" fmla="*/ 30 w 366"/>
                  <a:gd name="T27" fmla="*/ 497 h 573"/>
                  <a:gd name="T28" fmla="*/ 86 w 366"/>
                  <a:gd name="T29" fmla="*/ 514 h 573"/>
                  <a:gd name="T30" fmla="*/ 119 w 366"/>
                  <a:gd name="T31" fmla="*/ 551 h 573"/>
                  <a:gd name="T32" fmla="*/ 165 w 366"/>
                  <a:gd name="T33" fmla="*/ 567 h 573"/>
                  <a:gd name="T34" fmla="*/ 208 w 366"/>
                  <a:gd name="T35" fmla="*/ 573 h 573"/>
                  <a:gd name="T36" fmla="*/ 235 w 366"/>
                  <a:gd name="T37" fmla="*/ 564 h 573"/>
                  <a:gd name="T38" fmla="*/ 366 w 366"/>
                  <a:gd name="T39" fmla="*/ 397 h 573"/>
                  <a:gd name="T40" fmla="*/ 205 w 366"/>
                  <a:gd name="T41" fmla="*/ 0 h 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66" h="573">
                    <a:moveTo>
                      <a:pt x="205" y="0"/>
                    </a:moveTo>
                    <a:lnTo>
                      <a:pt x="140" y="23"/>
                    </a:lnTo>
                    <a:lnTo>
                      <a:pt x="142" y="74"/>
                    </a:lnTo>
                    <a:lnTo>
                      <a:pt x="102" y="81"/>
                    </a:lnTo>
                    <a:lnTo>
                      <a:pt x="170" y="95"/>
                    </a:lnTo>
                    <a:lnTo>
                      <a:pt x="161" y="151"/>
                    </a:lnTo>
                    <a:lnTo>
                      <a:pt x="114" y="165"/>
                    </a:lnTo>
                    <a:lnTo>
                      <a:pt x="172" y="161"/>
                    </a:lnTo>
                    <a:lnTo>
                      <a:pt x="156" y="208"/>
                    </a:lnTo>
                    <a:lnTo>
                      <a:pt x="135" y="231"/>
                    </a:lnTo>
                    <a:lnTo>
                      <a:pt x="70" y="228"/>
                    </a:lnTo>
                    <a:lnTo>
                      <a:pt x="0" y="343"/>
                    </a:lnTo>
                    <a:lnTo>
                      <a:pt x="77" y="388"/>
                    </a:lnTo>
                    <a:lnTo>
                      <a:pt x="30" y="497"/>
                    </a:lnTo>
                    <a:lnTo>
                      <a:pt x="86" y="514"/>
                    </a:lnTo>
                    <a:lnTo>
                      <a:pt x="119" y="551"/>
                    </a:lnTo>
                    <a:lnTo>
                      <a:pt x="165" y="567"/>
                    </a:lnTo>
                    <a:lnTo>
                      <a:pt x="208" y="573"/>
                    </a:lnTo>
                    <a:lnTo>
                      <a:pt x="235" y="564"/>
                    </a:lnTo>
                    <a:lnTo>
                      <a:pt x="366" y="397"/>
                    </a:lnTo>
                    <a:lnTo>
                      <a:pt x="205" y="0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43765" name="Freeform 53"/>
              <p:cNvSpPr>
                <a:spLocks noChangeAspect="1"/>
              </p:cNvSpPr>
              <p:nvPr/>
            </p:nvSpPr>
            <p:spPr bwMode="auto">
              <a:xfrm>
                <a:off x="4311" y="1610"/>
                <a:ext cx="55" cy="87"/>
              </a:xfrm>
              <a:custGeom>
                <a:avLst/>
                <a:gdLst>
                  <a:gd name="T0" fmla="*/ 107 w 301"/>
                  <a:gd name="T1" fmla="*/ 0 h 479"/>
                  <a:gd name="T2" fmla="*/ 0 w 301"/>
                  <a:gd name="T3" fmla="*/ 77 h 479"/>
                  <a:gd name="T4" fmla="*/ 163 w 301"/>
                  <a:gd name="T5" fmla="*/ 479 h 479"/>
                  <a:gd name="T6" fmla="*/ 301 w 301"/>
                  <a:gd name="T7" fmla="*/ 289 h 479"/>
                  <a:gd name="T8" fmla="*/ 263 w 301"/>
                  <a:gd name="T9" fmla="*/ 228 h 479"/>
                  <a:gd name="T10" fmla="*/ 150 w 301"/>
                  <a:gd name="T11" fmla="*/ 190 h 479"/>
                  <a:gd name="T12" fmla="*/ 158 w 301"/>
                  <a:gd name="T13" fmla="*/ 102 h 479"/>
                  <a:gd name="T14" fmla="*/ 123 w 301"/>
                  <a:gd name="T15" fmla="*/ 62 h 479"/>
                  <a:gd name="T16" fmla="*/ 120 w 301"/>
                  <a:gd name="T17" fmla="*/ 15 h 479"/>
                  <a:gd name="T18" fmla="*/ 107 w 301"/>
                  <a:gd name="T19" fmla="*/ 0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1" h="479">
                    <a:moveTo>
                      <a:pt x="107" y="0"/>
                    </a:moveTo>
                    <a:lnTo>
                      <a:pt x="0" y="77"/>
                    </a:lnTo>
                    <a:lnTo>
                      <a:pt x="163" y="479"/>
                    </a:lnTo>
                    <a:lnTo>
                      <a:pt x="301" y="289"/>
                    </a:lnTo>
                    <a:lnTo>
                      <a:pt x="263" y="228"/>
                    </a:lnTo>
                    <a:lnTo>
                      <a:pt x="150" y="190"/>
                    </a:lnTo>
                    <a:lnTo>
                      <a:pt x="158" y="102"/>
                    </a:lnTo>
                    <a:lnTo>
                      <a:pt x="123" y="62"/>
                    </a:lnTo>
                    <a:lnTo>
                      <a:pt x="120" y="15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43766" name="Group 54"/>
          <p:cNvGrpSpPr>
            <a:grpSpLocks/>
          </p:cNvGrpSpPr>
          <p:nvPr/>
        </p:nvGrpSpPr>
        <p:grpSpPr bwMode="auto">
          <a:xfrm>
            <a:off x="5345113" y="5145088"/>
            <a:ext cx="1752600" cy="684212"/>
            <a:chOff x="3367" y="3241"/>
            <a:chExt cx="1104" cy="431"/>
          </a:xfrm>
        </p:grpSpPr>
        <p:sp>
          <p:nvSpPr>
            <p:cNvPr id="243767" name="Text Box 55"/>
            <p:cNvSpPr txBox="1">
              <a:spLocks noChangeArrowheads="1"/>
            </p:cNvSpPr>
            <p:nvPr/>
          </p:nvSpPr>
          <p:spPr bwMode="auto">
            <a:xfrm>
              <a:off x="3367" y="3511"/>
              <a:ext cx="71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Cariri</a:t>
              </a:r>
            </a:p>
          </p:txBody>
        </p:sp>
        <p:sp>
          <p:nvSpPr>
            <p:cNvPr id="243768" name="Freeform 56"/>
            <p:cNvSpPr>
              <a:spLocks/>
            </p:cNvSpPr>
            <p:nvPr/>
          </p:nvSpPr>
          <p:spPr bwMode="auto">
            <a:xfrm flipH="1">
              <a:off x="3423" y="3501"/>
              <a:ext cx="647" cy="140"/>
            </a:xfrm>
            <a:custGeom>
              <a:avLst/>
              <a:gdLst>
                <a:gd name="T0" fmla="*/ 0 w 647"/>
                <a:gd name="T1" fmla="*/ 0 h 140"/>
                <a:gd name="T2" fmla="*/ 165 w 647"/>
                <a:gd name="T3" fmla="*/ 140 h 140"/>
                <a:gd name="T4" fmla="*/ 647 w 647"/>
                <a:gd name="T5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7" h="140">
                  <a:moveTo>
                    <a:pt x="0" y="0"/>
                  </a:moveTo>
                  <a:lnTo>
                    <a:pt x="165" y="140"/>
                  </a:lnTo>
                  <a:lnTo>
                    <a:pt x="647" y="14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43769" name="Group 57"/>
            <p:cNvGrpSpPr>
              <a:grpSpLocks/>
            </p:cNvGrpSpPr>
            <p:nvPr/>
          </p:nvGrpSpPr>
          <p:grpSpPr bwMode="auto">
            <a:xfrm>
              <a:off x="3947" y="3241"/>
              <a:ext cx="524" cy="431"/>
              <a:chOff x="3947" y="3241"/>
              <a:chExt cx="524" cy="431"/>
            </a:xfrm>
          </p:grpSpPr>
          <p:sp>
            <p:nvSpPr>
              <p:cNvPr id="243770" name="Freeform 58"/>
              <p:cNvSpPr>
                <a:spLocks noChangeAspect="1"/>
              </p:cNvSpPr>
              <p:nvPr/>
            </p:nvSpPr>
            <p:spPr bwMode="auto">
              <a:xfrm>
                <a:off x="4084" y="3503"/>
                <a:ext cx="175" cy="152"/>
              </a:xfrm>
              <a:custGeom>
                <a:avLst/>
                <a:gdLst>
                  <a:gd name="T0" fmla="*/ 27 w 971"/>
                  <a:gd name="T1" fmla="*/ 548 h 838"/>
                  <a:gd name="T2" fmla="*/ 81 w 971"/>
                  <a:gd name="T3" fmla="*/ 569 h 838"/>
                  <a:gd name="T4" fmla="*/ 108 w 971"/>
                  <a:gd name="T5" fmla="*/ 611 h 838"/>
                  <a:gd name="T6" fmla="*/ 144 w 971"/>
                  <a:gd name="T7" fmla="*/ 627 h 838"/>
                  <a:gd name="T8" fmla="*/ 169 w 971"/>
                  <a:gd name="T9" fmla="*/ 634 h 838"/>
                  <a:gd name="T10" fmla="*/ 204 w 971"/>
                  <a:gd name="T11" fmla="*/ 658 h 838"/>
                  <a:gd name="T12" fmla="*/ 307 w 971"/>
                  <a:gd name="T13" fmla="*/ 650 h 838"/>
                  <a:gd name="T14" fmla="*/ 389 w 971"/>
                  <a:gd name="T15" fmla="*/ 733 h 838"/>
                  <a:gd name="T16" fmla="*/ 379 w 971"/>
                  <a:gd name="T17" fmla="*/ 794 h 838"/>
                  <a:gd name="T18" fmla="*/ 405 w 971"/>
                  <a:gd name="T19" fmla="*/ 804 h 838"/>
                  <a:gd name="T20" fmla="*/ 438 w 971"/>
                  <a:gd name="T21" fmla="*/ 771 h 838"/>
                  <a:gd name="T22" fmla="*/ 509 w 971"/>
                  <a:gd name="T23" fmla="*/ 749 h 838"/>
                  <a:gd name="T24" fmla="*/ 572 w 971"/>
                  <a:gd name="T25" fmla="*/ 747 h 838"/>
                  <a:gd name="T26" fmla="*/ 616 w 971"/>
                  <a:gd name="T27" fmla="*/ 810 h 838"/>
                  <a:gd name="T28" fmla="*/ 751 w 971"/>
                  <a:gd name="T29" fmla="*/ 838 h 838"/>
                  <a:gd name="T30" fmla="*/ 971 w 971"/>
                  <a:gd name="T31" fmla="*/ 533 h 838"/>
                  <a:gd name="T32" fmla="*/ 660 w 971"/>
                  <a:gd name="T33" fmla="*/ 347 h 838"/>
                  <a:gd name="T34" fmla="*/ 634 w 971"/>
                  <a:gd name="T35" fmla="*/ 319 h 838"/>
                  <a:gd name="T36" fmla="*/ 575 w 971"/>
                  <a:gd name="T37" fmla="*/ 132 h 838"/>
                  <a:gd name="T38" fmla="*/ 381 w 971"/>
                  <a:gd name="T39" fmla="*/ 82 h 838"/>
                  <a:gd name="T40" fmla="*/ 4 w 971"/>
                  <a:gd name="T41" fmla="*/ 0 h 838"/>
                  <a:gd name="T42" fmla="*/ 0 w 971"/>
                  <a:gd name="T43" fmla="*/ 532 h 838"/>
                  <a:gd name="T44" fmla="*/ 27 w 971"/>
                  <a:gd name="T45" fmla="*/ 548 h 8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71" h="838">
                    <a:moveTo>
                      <a:pt x="27" y="548"/>
                    </a:moveTo>
                    <a:lnTo>
                      <a:pt x="81" y="569"/>
                    </a:lnTo>
                    <a:lnTo>
                      <a:pt x="108" y="611"/>
                    </a:lnTo>
                    <a:lnTo>
                      <a:pt x="144" y="627"/>
                    </a:lnTo>
                    <a:lnTo>
                      <a:pt x="169" y="634"/>
                    </a:lnTo>
                    <a:lnTo>
                      <a:pt x="204" y="658"/>
                    </a:lnTo>
                    <a:lnTo>
                      <a:pt x="307" y="650"/>
                    </a:lnTo>
                    <a:lnTo>
                      <a:pt x="389" y="733"/>
                    </a:lnTo>
                    <a:lnTo>
                      <a:pt x="379" y="794"/>
                    </a:lnTo>
                    <a:lnTo>
                      <a:pt x="405" y="804"/>
                    </a:lnTo>
                    <a:lnTo>
                      <a:pt x="438" y="771"/>
                    </a:lnTo>
                    <a:lnTo>
                      <a:pt x="509" y="749"/>
                    </a:lnTo>
                    <a:lnTo>
                      <a:pt x="572" y="747"/>
                    </a:lnTo>
                    <a:lnTo>
                      <a:pt x="616" y="810"/>
                    </a:lnTo>
                    <a:lnTo>
                      <a:pt x="751" y="838"/>
                    </a:lnTo>
                    <a:lnTo>
                      <a:pt x="971" y="533"/>
                    </a:lnTo>
                    <a:lnTo>
                      <a:pt x="660" y="347"/>
                    </a:lnTo>
                    <a:lnTo>
                      <a:pt x="634" y="319"/>
                    </a:lnTo>
                    <a:lnTo>
                      <a:pt x="575" y="132"/>
                    </a:lnTo>
                    <a:lnTo>
                      <a:pt x="381" y="82"/>
                    </a:lnTo>
                    <a:lnTo>
                      <a:pt x="4" y="0"/>
                    </a:lnTo>
                    <a:lnTo>
                      <a:pt x="0" y="532"/>
                    </a:lnTo>
                    <a:lnTo>
                      <a:pt x="27" y="548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43771" name="Freeform 59"/>
              <p:cNvSpPr>
                <a:spLocks noChangeAspect="1"/>
              </p:cNvSpPr>
              <p:nvPr/>
            </p:nvSpPr>
            <p:spPr bwMode="auto">
              <a:xfrm>
                <a:off x="4038" y="3372"/>
                <a:ext cx="127" cy="228"/>
              </a:xfrm>
              <a:custGeom>
                <a:avLst/>
                <a:gdLst>
                  <a:gd name="T0" fmla="*/ 0 w 708"/>
                  <a:gd name="T1" fmla="*/ 703 h 1264"/>
                  <a:gd name="T2" fmla="*/ 82 w 708"/>
                  <a:gd name="T3" fmla="*/ 747 h 1264"/>
                  <a:gd name="T4" fmla="*/ 101 w 708"/>
                  <a:gd name="T5" fmla="*/ 840 h 1264"/>
                  <a:gd name="T6" fmla="*/ 96 w 708"/>
                  <a:gd name="T7" fmla="*/ 943 h 1264"/>
                  <a:gd name="T8" fmla="*/ 75 w 708"/>
                  <a:gd name="T9" fmla="*/ 1010 h 1264"/>
                  <a:gd name="T10" fmla="*/ 80 w 708"/>
                  <a:gd name="T11" fmla="*/ 1200 h 1264"/>
                  <a:gd name="T12" fmla="*/ 195 w 708"/>
                  <a:gd name="T13" fmla="*/ 1223 h 1264"/>
                  <a:gd name="T14" fmla="*/ 258 w 708"/>
                  <a:gd name="T15" fmla="*/ 1264 h 1264"/>
                  <a:gd name="T16" fmla="*/ 262 w 708"/>
                  <a:gd name="T17" fmla="*/ 734 h 1264"/>
                  <a:gd name="T18" fmla="*/ 639 w 708"/>
                  <a:gd name="T19" fmla="*/ 813 h 1264"/>
                  <a:gd name="T20" fmla="*/ 639 w 708"/>
                  <a:gd name="T21" fmla="*/ 493 h 1264"/>
                  <a:gd name="T22" fmla="*/ 708 w 708"/>
                  <a:gd name="T23" fmla="*/ 241 h 1264"/>
                  <a:gd name="T24" fmla="*/ 701 w 708"/>
                  <a:gd name="T25" fmla="*/ 0 h 1264"/>
                  <a:gd name="T26" fmla="*/ 323 w 708"/>
                  <a:gd name="T27" fmla="*/ 146 h 1264"/>
                  <a:gd name="T28" fmla="*/ 9 w 708"/>
                  <a:gd name="T29" fmla="*/ 356 h 1264"/>
                  <a:gd name="T30" fmla="*/ 0 w 708"/>
                  <a:gd name="T31" fmla="*/ 703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08" h="1264">
                    <a:moveTo>
                      <a:pt x="0" y="703"/>
                    </a:moveTo>
                    <a:lnTo>
                      <a:pt x="82" y="747"/>
                    </a:lnTo>
                    <a:lnTo>
                      <a:pt x="101" y="840"/>
                    </a:lnTo>
                    <a:lnTo>
                      <a:pt x="96" y="943"/>
                    </a:lnTo>
                    <a:lnTo>
                      <a:pt x="75" y="1010"/>
                    </a:lnTo>
                    <a:lnTo>
                      <a:pt x="80" y="1200"/>
                    </a:lnTo>
                    <a:lnTo>
                      <a:pt x="195" y="1223"/>
                    </a:lnTo>
                    <a:lnTo>
                      <a:pt x="258" y="1264"/>
                    </a:lnTo>
                    <a:lnTo>
                      <a:pt x="262" y="734"/>
                    </a:lnTo>
                    <a:lnTo>
                      <a:pt x="639" y="813"/>
                    </a:lnTo>
                    <a:lnTo>
                      <a:pt x="639" y="493"/>
                    </a:lnTo>
                    <a:lnTo>
                      <a:pt x="708" y="241"/>
                    </a:lnTo>
                    <a:lnTo>
                      <a:pt x="701" y="0"/>
                    </a:lnTo>
                    <a:lnTo>
                      <a:pt x="323" y="146"/>
                    </a:lnTo>
                    <a:lnTo>
                      <a:pt x="9" y="356"/>
                    </a:lnTo>
                    <a:lnTo>
                      <a:pt x="0" y="703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43772" name="Freeform 60"/>
              <p:cNvSpPr>
                <a:spLocks noChangeAspect="1"/>
              </p:cNvSpPr>
              <p:nvPr/>
            </p:nvSpPr>
            <p:spPr bwMode="auto">
              <a:xfrm>
                <a:off x="3947" y="3241"/>
                <a:ext cx="157" cy="258"/>
              </a:xfrm>
              <a:custGeom>
                <a:avLst/>
                <a:gdLst>
                  <a:gd name="T0" fmla="*/ 478 w 871"/>
                  <a:gd name="T1" fmla="*/ 35 h 1427"/>
                  <a:gd name="T2" fmla="*/ 591 w 871"/>
                  <a:gd name="T3" fmla="*/ 178 h 1427"/>
                  <a:gd name="T4" fmla="*/ 821 w 871"/>
                  <a:gd name="T5" fmla="*/ 173 h 1427"/>
                  <a:gd name="T6" fmla="*/ 803 w 871"/>
                  <a:gd name="T7" fmla="*/ 242 h 1427"/>
                  <a:gd name="T8" fmla="*/ 871 w 871"/>
                  <a:gd name="T9" fmla="*/ 335 h 1427"/>
                  <a:gd name="T10" fmla="*/ 784 w 871"/>
                  <a:gd name="T11" fmla="*/ 521 h 1427"/>
                  <a:gd name="T12" fmla="*/ 779 w 871"/>
                  <a:gd name="T13" fmla="*/ 688 h 1427"/>
                  <a:gd name="T14" fmla="*/ 817 w 871"/>
                  <a:gd name="T15" fmla="*/ 762 h 1427"/>
                  <a:gd name="T16" fmla="*/ 825 w 871"/>
                  <a:gd name="T17" fmla="*/ 872 h 1427"/>
                  <a:gd name="T18" fmla="*/ 511 w 871"/>
                  <a:gd name="T19" fmla="*/ 1080 h 1427"/>
                  <a:gd name="T20" fmla="*/ 501 w 871"/>
                  <a:gd name="T21" fmla="*/ 1427 h 1427"/>
                  <a:gd name="T22" fmla="*/ 486 w 871"/>
                  <a:gd name="T23" fmla="*/ 1423 h 1427"/>
                  <a:gd name="T24" fmla="*/ 429 w 871"/>
                  <a:gd name="T25" fmla="*/ 1424 h 1427"/>
                  <a:gd name="T26" fmla="*/ 398 w 871"/>
                  <a:gd name="T27" fmla="*/ 1406 h 1427"/>
                  <a:gd name="T28" fmla="*/ 353 w 871"/>
                  <a:gd name="T29" fmla="*/ 1363 h 1427"/>
                  <a:gd name="T30" fmla="*/ 327 w 871"/>
                  <a:gd name="T31" fmla="*/ 1325 h 1427"/>
                  <a:gd name="T32" fmla="*/ 197 w 871"/>
                  <a:gd name="T33" fmla="*/ 1238 h 1427"/>
                  <a:gd name="T34" fmla="*/ 100 w 871"/>
                  <a:gd name="T35" fmla="*/ 1186 h 1427"/>
                  <a:gd name="T36" fmla="*/ 9 w 871"/>
                  <a:gd name="T37" fmla="*/ 1085 h 1427"/>
                  <a:gd name="T38" fmla="*/ 5 w 871"/>
                  <a:gd name="T39" fmla="*/ 840 h 1427"/>
                  <a:gd name="T40" fmla="*/ 0 w 871"/>
                  <a:gd name="T41" fmla="*/ 661 h 1427"/>
                  <a:gd name="T42" fmla="*/ 12 w 871"/>
                  <a:gd name="T43" fmla="*/ 628 h 1427"/>
                  <a:gd name="T44" fmla="*/ 5 w 871"/>
                  <a:gd name="T45" fmla="*/ 490 h 1427"/>
                  <a:gd name="T46" fmla="*/ 0 w 871"/>
                  <a:gd name="T47" fmla="*/ 405 h 1427"/>
                  <a:gd name="T48" fmla="*/ 8 w 871"/>
                  <a:gd name="T49" fmla="*/ 256 h 1427"/>
                  <a:gd name="T50" fmla="*/ 42 w 871"/>
                  <a:gd name="T51" fmla="*/ 241 h 1427"/>
                  <a:gd name="T52" fmla="*/ 71 w 871"/>
                  <a:gd name="T53" fmla="*/ 243 h 1427"/>
                  <a:gd name="T54" fmla="*/ 58 w 871"/>
                  <a:gd name="T55" fmla="*/ 133 h 1427"/>
                  <a:gd name="T56" fmla="*/ 73 w 871"/>
                  <a:gd name="T57" fmla="*/ 65 h 1427"/>
                  <a:gd name="T58" fmla="*/ 273 w 871"/>
                  <a:gd name="T59" fmla="*/ 0 h 1427"/>
                  <a:gd name="T60" fmla="*/ 333 w 871"/>
                  <a:gd name="T61" fmla="*/ 34 h 1427"/>
                  <a:gd name="T62" fmla="*/ 478 w 871"/>
                  <a:gd name="T63" fmla="*/ 35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71" h="1427">
                    <a:moveTo>
                      <a:pt x="478" y="35"/>
                    </a:moveTo>
                    <a:lnTo>
                      <a:pt x="591" y="178"/>
                    </a:lnTo>
                    <a:lnTo>
                      <a:pt x="821" y="173"/>
                    </a:lnTo>
                    <a:lnTo>
                      <a:pt x="803" y="242"/>
                    </a:lnTo>
                    <a:lnTo>
                      <a:pt x="871" y="335"/>
                    </a:lnTo>
                    <a:lnTo>
                      <a:pt x="784" y="521"/>
                    </a:lnTo>
                    <a:lnTo>
                      <a:pt x="779" y="688"/>
                    </a:lnTo>
                    <a:lnTo>
                      <a:pt x="817" y="762"/>
                    </a:lnTo>
                    <a:lnTo>
                      <a:pt x="825" y="872"/>
                    </a:lnTo>
                    <a:lnTo>
                      <a:pt x="511" y="1080"/>
                    </a:lnTo>
                    <a:lnTo>
                      <a:pt x="501" y="1427"/>
                    </a:lnTo>
                    <a:lnTo>
                      <a:pt x="486" y="1423"/>
                    </a:lnTo>
                    <a:lnTo>
                      <a:pt x="429" y="1424"/>
                    </a:lnTo>
                    <a:lnTo>
                      <a:pt x="398" y="1406"/>
                    </a:lnTo>
                    <a:lnTo>
                      <a:pt x="353" y="1363"/>
                    </a:lnTo>
                    <a:lnTo>
                      <a:pt x="327" y="1325"/>
                    </a:lnTo>
                    <a:lnTo>
                      <a:pt x="197" y="1238"/>
                    </a:lnTo>
                    <a:lnTo>
                      <a:pt x="100" y="1186"/>
                    </a:lnTo>
                    <a:lnTo>
                      <a:pt x="9" y="1085"/>
                    </a:lnTo>
                    <a:lnTo>
                      <a:pt x="5" y="840"/>
                    </a:lnTo>
                    <a:lnTo>
                      <a:pt x="0" y="661"/>
                    </a:lnTo>
                    <a:lnTo>
                      <a:pt x="12" y="628"/>
                    </a:lnTo>
                    <a:lnTo>
                      <a:pt x="5" y="490"/>
                    </a:lnTo>
                    <a:lnTo>
                      <a:pt x="0" y="405"/>
                    </a:lnTo>
                    <a:lnTo>
                      <a:pt x="8" y="256"/>
                    </a:lnTo>
                    <a:lnTo>
                      <a:pt x="42" y="241"/>
                    </a:lnTo>
                    <a:lnTo>
                      <a:pt x="71" y="243"/>
                    </a:lnTo>
                    <a:lnTo>
                      <a:pt x="58" y="133"/>
                    </a:lnTo>
                    <a:lnTo>
                      <a:pt x="73" y="65"/>
                    </a:lnTo>
                    <a:lnTo>
                      <a:pt x="273" y="0"/>
                    </a:lnTo>
                    <a:lnTo>
                      <a:pt x="333" y="34"/>
                    </a:lnTo>
                    <a:lnTo>
                      <a:pt x="478" y="35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43773" name="Freeform 61"/>
              <p:cNvSpPr>
                <a:spLocks noChangeAspect="1"/>
              </p:cNvSpPr>
              <p:nvPr/>
            </p:nvSpPr>
            <p:spPr bwMode="auto">
              <a:xfrm>
                <a:off x="4088" y="3293"/>
                <a:ext cx="94" cy="105"/>
              </a:xfrm>
              <a:custGeom>
                <a:avLst/>
                <a:gdLst>
                  <a:gd name="T0" fmla="*/ 89 w 521"/>
                  <a:gd name="T1" fmla="*/ 45 h 582"/>
                  <a:gd name="T2" fmla="*/ 230 w 521"/>
                  <a:gd name="T3" fmla="*/ 57 h 582"/>
                  <a:gd name="T4" fmla="*/ 272 w 521"/>
                  <a:gd name="T5" fmla="*/ 0 h 582"/>
                  <a:gd name="T6" fmla="*/ 315 w 521"/>
                  <a:gd name="T7" fmla="*/ 3 h 582"/>
                  <a:gd name="T8" fmla="*/ 415 w 521"/>
                  <a:gd name="T9" fmla="*/ 120 h 582"/>
                  <a:gd name="T10" fmla="*/ 500 w 521"/>
                  <a:gd name="T11" fmla="*/ 110 h 582"/>
                  <a:gd name="T12" fmla="*/ 506 w 521"/>
                  <a:gd name="T13" fmla="*/ 154 h 582"/>
                  <a:gd name="T14" fmla="*/ 521 w 521"/>
                  <a:gd name="T15" fmla="*/ 222 h 582"/>
                  <a:gd name="T16" fmla="*/ 475 w 521"/>
                  <a:gd name="T17" fmla="*/ 414 h 582"/>
                  <a:gd name="T18" fmla="*/ 44 w 521"/>
                  <a:gd name="T19" fmla="*/ 582 h 582"/>
                  <a:gd name="T20" fmla="*/ 39 w 521"/>
                  <a:gd name="T21" fmla="*/ 476 h 582"/>
                  <a:gd name="T22" fmla="*/ 0 w 521"/>
                  <a:gd name="T23" fmla="*/ 402 h 582"/>
                  <a:gd name="T24" fmla="*/ 6 w 521"/>
                  <a:gd name="T25" fmla="*/ 234 h 582"/>
                  <a:gd name="T26" fmla="*/ 89 w 521"/>
                  <a:gd name="T27" fmla="*/ 45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21" h="582">
                    <a:moveTo>
                      <a:pt x="89" y="45"/>
                    </a:moveTo>
                    <a:lnTo>
                      <a:pt x="230" y="57"/>
                    </a:lnTo>
                    <a:lnTo>
                      <a:pt x="272" y="0"/>
                    </a:lnTo>
                    <a:lnTo>
                      <a:pt x="315" y="3"/>
                    </a:lnTo>
                    <a:lnTo>
                      <a:pt x="415" y="120"/>
                    </a:lnTo>
                    <a:lnTo>
                      <a:pt x="500" y="110"/>
                    </a:lnTo>
                    <a:lnTo>
                      <a:pt x="506" y="154"/>
                    </a:lnTo>
                    <a:lnTo>
                      <a:pt x="521" y="222"/>
                    </a:lnTo>
                    <a:lnTo>
                      <a:pt x="475" y="414"/>
                    </a:lnTo>
                    <a:lnTo>
                      <a:pt x="44" y="582"/>
                    </a:lnTo>
                    <a:lnTo>
                      <a:pt x="39" y="476"/>
                    </a:lnTo>
                    <a:lnTo>
                      <a:pt x="0" y="402"/>
                    </a:lnTo>
                    <a:lnTo>
                      <a:pt x="6" y="234"/>
                    </a:lnTo>
                    <a:lnTo>
                      <a:pt x="89" y="45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43774" name="Freeform 62"/>
              <p:cNvSpPr>
                <a:spLocks noChangeAspect="1"/>
              </p:cNvSpPr>
              <p:nvPr/>
            </p:nvSpPr>
            <p:spPr bwMode="auto">
              <a:xfrm>
                <a:off x="4224" y="3480"/>
                <a:ext cx="247" cy="192"/>
              </a:xfrm>
              <a:custGeom>
                <a:avLst/>
                <a:gdLst>
                  <a:gd name="T0" fmla="*/ 333 w 1366"/>
                  <a:gd name="T1" fmla="*/ 687 h 1064"/>
                  <a:gd name="T2" fmla="*/ 330 w 1366"/>
                  <a:gd name="T3" fmla="*/ 362 h 1064"/>
                  <a:gd name="T4" fmla="*/ 207 w 1366"/>
                  <a:gd name="T5" fmla="*/ 251 h 1064"/>
                  <a:gd name="T6" fmla="*/ 0 w 1366"/>
                  <a:gd name="T7" fmla="*/ 113 h 1064"/>
                  <a:gd name="T8" fmla="*/ 102 w 1366"/>
                  <a:gd name="T9" fmla="*/ 137 h 1064"/>
                  <a:gd name="T10" fmla="*/ 160 w 1366"/>
                  <a:gd name="T11" fmla="*/ 131 h 1064"/>
                  <a:gd name="T12" fmla="*/ 204 w 1366"/>
                  <a:gd name="T13" fmla="*/ 49 h 1064"/>
                  <a:gd name="T14" fmla="*/ 180 w 1366"/>
                  <a:gd name="T15" fmla="*/ 0 h 1064"/>
                  <a:gd name="T16" fmla="*/ 532 w 1366"/>
                  <a:gd name="T17" fmla="*/ 14 h 1064"/>
                  <a:gd name="T18" fmla="*/ 625 w 1366"/>
                  <a:gd name="T19" fmla="*/ 20 h 1064"/>
                  <a:gd name="T20" fmla="*/ 822 w 1366"/>
                  <a:gd name="T21" fmla="*/ 116 h 1064"/>
                  <a:gd name="T22" fmla="*/ 1011 w 1366"/>
                  <a:gd name="T23" fmla="*/ 348 h 1064"/>
                  <a:gd name="T24" fmla="*/ 1175 w 1366"/>
                  <a:gd name="T25" fmla="*/ 584 h 1064"/>
                  <a:gd name="T26" fmla="*/ 1366 w 1366"/>
                  <a:gd name="T27" fmla="*/ 678 h 1064"/>
                  <a:gd name="T28" fmla="*/ 1356 w 1366"/>
                  <a:gd name="T29" fmla="*/ 693 h 1064"/>
                  <a:gd name="T30" fmla="*/ 1313 w 1366"/>
                  <a:gd name="T31" fmla="*/ 705 h 1064"/>
                  <a:gd name="T32" fmla="*/ 1274 w 1366"/>
                  <a:gd name="T33" fmla="*/ 778 h 1064"/>
                  <a:gd name="T34" fmla="*/ 1196 w 1366"/>
                  <a:gd name="T35" fmla="*/ 783 h 1064"/>
                  <a:gd name="T36" fmla="*/ 1111 w 1366"/>
                  <a:gd name="T37" fmla="*/ 825 h 1064"/>
                  <a:gd name="T38" fmla="*/ 1078 w 1366"/>
                  <a:gd name="T39" fmla="*/ 815 h 1064"/>
                  <a:gd name="T40" fmla="*/ 1035 w 1366"/>
                  <a:gd name="T41" fmla="*/ 804 h 1064"/>
                  <a:gd name="T42" fmla="*/ 1023 w 1366"/>
                  <a:gd name="T43" fmla="*/ 831 h 1064"/>
                  <a:gd name="T44" fmla="*/ 1044 w 1366"/>
                  <a:gd name="T45" fmla="*/ 880 h 1064"/>
                  <a:gd name="T46" fmla="*/ 1032 w 1366"/>
                  <a:gd name="T47" fmla="*/ 953 h 1064"/>
                  <a:gd name="T48" fmla="*/ 985 w 1366"/>
                  <a:gd name="T49" fmla="*/ 977 h 1064"/>
                  <a:gd name="T50" fmla="*/ 945 w 1366"/>
                  <a:gd name="T51" fmla="*/ 965 h 1064"/>
                  <a:gd name="T52" fmla="*/ 871 w 1366"/>
                  <a:gd name="T53" fmla="*/ 950 h 1064"/>
                  <a:gd name="T54" fmla="*/ 839 w 1366"/>
                  <a:gd name="T55" fmla="*/ 991 h 1064"/>
                  <a:gd name="T56" fmla="*/ 824 w 1366"/>
                  <a:gd name="T57" fmla="*/ 1053 h 1064"/>
                  <a:gd name="T58" fmla="*/ 783 w 1366"/>
                  <a:gd name="T59" fmla="*/ 1064 h 1064"/>
                  <a:gd name="T60" fmla="*/ 783 w 1366"/>
                  <a:gd name="T61" fmla="*/ 626 h 1064"/>
                  <a:gd name="T62" fmla="*/ 552 w 1366"/>
                  <a:gd name="T63" fmla="*/ 605 h 1064"/>
                  <a:gd name="T64" fmla="*/ 333 w 1366"/>
                  <a:gd name="T65" fmla="*/ 687 h 1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66" h="1064">
                    <a:moveTo>
                      <a:pt x="333" y="687"/>
                    </a:moveTo>
                    <a:lnTo>
                      <a:pt x="330" y="362"/>
                    </a:lnTo>
                    <a:lnTo>
                      <a:pt x="207" y="251"/>
                    </a:lnTo>
                    <a:lnTo>
                      <a:pt x="0" y="113"/>
                    </a:lnTo>
                    <a:lnTo>
                      <a:pt x="102" y="137"/>
                    </a:lnTo>
                    <a:lnTo>
                      <a:pt x="160" y="131"/>
                    </a:lnTo>
                    <a:lnTo>
                      <a:pt x="204" y="49"/>
                    </a:lnTo>
                    <a:lnTo>
                      <a:pt x="180" y="0"/>
                    </a:lnTo>
                    <a:lnTo>
                      <a:pt x="532" y="14"/>
                    </a:lnTo>
                    <a:lnTo>
                      <a:pt x="625" y="20"/>
                    </a:lnTo>
                    <a:lnTo>
                      <a:pt x="822" y="116"/>
                    </a:lnTo>
                    <a:lnTo>
                      <a:pt x="1011" y="348"/>
                    </a:lnTo>
                    <a:lnTo>
                      <a:pt x="1175" y="584"/>
                    </a:lnTo>
                    <a:lnTo>
                      <a:pt x="1366" y="678"/>
                    </a:lnTo>
                    <a:lnTo>
                      <a:pt x="1356" y="693"/>
                    </a:lnTo>
                    <a:lnTo>
                      <a:pt x="1313" y="705"/>
                    </a:lnTo>
                    <a:lnTo>
                      <a:pt x="1274" y="778"/>
                    </a:lnTo>
                    <a:lnTo>
                      <a:pt x="1196" y="783"/>
                    </a:lnTo>
                    <a:lnTo>
                      <a:pt x="1111" y="825"/>
                    </a:lnTo>
                    <a:lnTo>
                      <a:pt x="1078" y="815"/>
                    </a:lnTo>
                    <a:lnTo>
                      <a:pt x="1035" y="804"/>
                    </a:lnTo>
                    <a:lnTo>
                      <a:pt x="1023" y="831"/>
                    </a:lnTo>
                    <a:lnTo>
                      <a:pt x="1044" y="880"/>
                    </a:lnTo>
                    <a:lnTo>
                      <a:pt x="1032" y="953"/>
                    </a:lnTo>
                    <a:lnTo>
                      <a:pt x="985" y="977"/>
                    </a:lnTo>
                    <a:lnTo>
                      <a:pt x="945" y="965"/>
                    </a:lnTo>
                    <a:lnTo>
                      <a:pt x="871" y="950"/>
                    </a:lnTo>
                    <a:lnTo>
                      <a:pt x="839" y="991"/>
                    </a:lnTo>
                    <a:lnTo>
                      <a:pt x="824" y="1053"/>
                    </a:lnTo>
                    <a:lnTo>
                      <a:pt x="783" y="1064"/>
                    </a:lnTo>
                    <a:lnTo>
                      <a:pt x="783" y="626"/>
                    </a:lnTo>
                    <a:lnTo>
                      <a:pt x="552" y="605"/>
                    </a:lnTo>
                    <a:lnTo>
                      <a:pt x="333" y="687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243775" name="Text Box 63"/>
          <p:cNvSpPr txBox="1">
            <a:spLocks noChangeArrowheads="1"/>
          </p:cNvSpPr>
          <p:nvPr/>
        </p:nvSpPr>
        <p:spPr bwMode="auto">
          <a:xfrm>
            <a:off x="7419975" y="2146300"/>
            <a:ext cx="1354138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Mucuripe</a:t>
            </a:r>
          </a:p>
        </p:txBody>
      </p:sp>
      <p:pic>
        <p:nvPicPr>
          <p:cNvPr id="243776" name="Picture 64" descr="Imagem3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42200" y="2079625"/>
            <a:ext cx="247650" cy="1619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43777" name="Text Box 65"/>
          <p:cNvSpPr txBox="1">
            <a:spLocks noChangeArrowheads="1"/>
          </p:cNvSpPr>
          <p:nvPr/>
        </p:nvSpPr>
        <p:spPr bwMode="auto">
          <a:xfrm>
            <a:off x="6967538" y="1533525"/>
            <a:ext cx="836612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Pecém</a:t>
            </a:r>
          </a:p>
        </p:txBody>
      </p:sp>
      <p:pic>
        <p:nvPicPr>
          <p:cNvPr id="243778" name="Picture 66" descr="Imagem3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69125" y="1792288"/>
            <a:ext cx="257175" cy="1682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43779" name="Group 67"/>
          <p:cNvGrpSpPr>
            <a:grpSpLocks/>
          </p:cNvGrpSpPr>
          <p:nvPr/>
        </p:nvGrpSpPr>
        <p:grpSpPr bwMode="auto">
          <a:xfrm>
            <a:off x="0" y="1196975"/>
            <a:ext cx="3779838" cy="304800"/>
            <a:chOff x="0" y="754"/>
            <a:chExt cx="2381" cy="192"/>
          </a:xfrm>
        </p:grpSpPr>
        <p:sp>
          <p:nvSpPr>
            <p:cNvPr id="243780" name="Rectangle 68"/>
            <p:cNvSpPr>
              <a:spLocks noChangeArrowheads="1"/>
            </p:cNvSpPr>
            <p:nvPr/>
          </p:nvSpPr>
          <p:spPr bwMode="auto">
            <a:xfrm>
              <a:off x="0" y="771"/>
              <a:ext cx="158" cy="136"/>
            </a:xfrm>
            <a:prstGeom prst="rect">
              <a:avLst/>
            </a:prstGeom>
            <a:solidFill>
              <a:srgbClr val="07767E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43781" name="Text Box 69"/>
            <p:cNvSpPr txBox="1">
              <a:spLocks noChangeArrowheads="1"/>
            </p:cNvSpPr>
            <p:nvPr/>
          </p:nvSpPr>
          <p:spPr bwMode="auto">
            <a:xfrm>
              <a:off x="178" y="754"/>
              <a:ext cx="2203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400">
                  <a:solidFill>
                    <a:srgbClr val="066168"/>
                  </a:solidFill>
                  <a:latin typeface="Verdana" pitchFamily="34" charset="0"/>
                </a:rPr>
                <a:t>PRODUÇÃO DE FLORES (2011)</a:t>
              </a:r>
            </a:p>
          </p:txBody>
        </p:sp>
      </p:grpSp>
      <p:sp>
        <p:nvSpPr>
          <p:cNvPr id="243782" name="Rectangle 70"/>
          <p:cNvSpPr>
            <a:spLocks noChangeArrowheads="1"/>
          </p:cNvSpPr>
          <p:nvPr/>
        </p:nvSpPr>
        <p:spPr bwMode="auto">
          <a:xfrm>
            <a:off x="0" y="1519238"/>
            <a:ext cx="2627313" cy="39687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pt-BR" sz="1400">
              <a:solidFill>
                <a:schemeClr val="bg1"/>
              </a:solidFill>
              <a:latin typeface="Verdana" pitchFamily="34" charset="0"/>
            </a:endParaRPr>
          </a:p>
        </p:txBody>
      </p:sp>
      <p:sp>
        <p:nvSpPr>
          <p:cNvPr id="243783" name="Text Box 71"/>
          <p:cNvSpPr txBox="1">
            <a:spLocks noChangeArrowheads="1"/>
          </p:cNvSpPr>
          <p:nvPr/>
        </p:nvSpPr>
        <p:spPr bwMode="auto">
          <a:xfrm>
            <a:off x="569913" y="1565275"/>
            <a:ext cx="14890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pt-BR" sz="1400" dirty="0" smtClean="0">
                <a:solidFill>
                  <a:schemeClr val="bg1"/>
                </a:solidFill>
                <a:latin typeface="Verdana" pitchFamily="34" charset="0"/>
              </a:rPr>
              <a:t>Polo </a:t>
            </a:r>
            <a:r>
              <a:rPr lang="pt-BR" sz="1400" dirty="0">
                <a:solidFill>
                  <a:schemeClr val="bg1"/>
                </a:solidFill>
                <a:latin typeface="Verdana" pitchFamily="34" charset="0"/>
              </a:rPr>
              <a:t>Baturité</a:t>
            </a:r>
          </a:p>
        </p:txBody>
      </p:sp>
      <p:sp>
        <p:nvSpPr>
          <p:cNvPr id="243785" name="Line 73"/>
          <p:cNvSpPr>
            <a:spLocks noChangeShapeType="1"/>
          </p:cNvSpPr>
          <p:nvPr/>
        </p:nvSpPr>
        <p:spPr bwMode="auto">
          <a:xfrm>
            <a:off x="179388" y="4795838"/>
            <a:ext cx="3455987" cy="1587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7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00"/>
                                        <p:tgtEl>
                                          <p:spTgt spid="2437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7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2437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7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2437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7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2437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7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2437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7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437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iterate type="lt">
                                    <p:tmPct val="40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7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200"/>
                                        <p:tgtEl>
                                          <p:spTgt spid="2437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7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2437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0" dur="indefinite"/>
                                        <p:tgtEl>
                                          <p:spTgt spid="24372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31" dur="indefinite"/>
                                        <p:tgtEl>
                                          <p:spTgt spid="2437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3" dur="indefinite"/>
                                        <p:tgtEl>
                                          <p:spTgt spid="24373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34" dur="indefinite"/>
                                        <p:tgtEl>
                                          <p:spTgt spid="2437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6" dur="indefinite"/>
                                        <p:tgtEl>
                                          <p:spTgt spid="24374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37" dur="indefinite"/>
                                        <p:tgtEl>
                                          <p:spTgt spid="2437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9" dur="800" fill="hold"/>
                                        <p:tgtEl>
                                          <p:spTgt spid="243757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40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41" dur="indefinite"/>
                                        <p:tgtEl>
                                          <p:spTgt spid="24376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42" dur="indefinite"/>
                                        <p:tgtEl>
                                          <p:spTgt spid="2437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300"/>
                                        <p:tgtEl>
                                          <p:spTgt spid="2437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7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300"/>
                                        <p:tgtEl>
                                          <p:spTgt spid="2437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3714" grpId="0"/>
      <p:bldP spid="243716" grpId="0" animBg="1"/>
      <p:bldP spid="243717" grpId="0" animBg="1"/>
      <p:bldP spid="243719" grpId="0"/>
      <p:bldP spid="243720" grpId="0" animBg="1"/>
      <p:bldP spid="243782" grpId="0" animBg="1"/>
      <p:bldP spid="243783" grpId="0"/>
      <p:bldP spid="243785" grpId="0" animBg="1"/>
    </p:bld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5762" name="Picture 2" descr="Mapa_CE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75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45763" name="Text Box 3"/>
          <p:cNvSpPr txBox="1">
            <a:spLocks noChangeArrowheads="1"/>
          </p:cNvSpPr>
          <p:nvPr/>
        </p:nvSpPr>
        <p:spPr bwMode="auto">
          <a:xfrm>
            <a:off x="117475" y="1924050"/>
            <a:ext cx="3517900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dirty="0">
                <a:solidFill>
                  <a:srgbClr val="066168"/>
                </a:solidFill>
                <a:latin typeface="Verdana" pitchFamily="34" charset="0"/>
              </a:rPr>
              <a:t>5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municípios:</a:t>
            </a:r>
          </a:p>
          <a:p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Crato, Juazeiro do Norte, Barbalha, Jardim, 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Brejo Santo</a:t>
            </a:r>
            <a:endParaRPr lang="pt-BR" sz="1400" b="0" dirty="0">
              <a:solidFill>
                <a:srgbClr val="066168"/>
              </a:solidFill>
              <a:latin typeface="Verdana" pitchFamily="34" charset="0"/>
            </a:endParaRPr>
          </a:p>
        </p:txBody>
      </p:sp>
      <p:sp>
        <p:nvSpPr>
          <p:cNvPr id="245764" name="Text Box 4"/>
          <p:cNvSpPr txBox="1">
            <a:spLocks noChangeArrowheads="1"/>
          </p:cNvSpPr>
          <p:nvPr/>
        </p:nvSpPr>
        <p:spPr bwMode="auto">
          <a:xfrm>
            <a:off x="117475" y="2817813"/>
            <a:ext cx="275907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12,6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ha de área plantada </a:t>
            </a:r>
          </a:p>
        </p:txBody>
      </p:sp>
      <p:sp>
        <p:nvSpPr>
          <p:cNvPr id="245765" name="Line 5"/>
          <p:cNvSpPr>
            <a:spLocks noChangeShapeType="1"/>
          </p:cNvSpPr>
          <p:nvPr/>
        </p:nvSpPr>
        <p:spPr bwMode="auto">
          <a:xfrm>
            <a:off x="117475" y="2781300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45766" name="Line 6"/>
          <p:cNvSpPr>
            <a:spLocks noChangeShapeType="1"/>
          </p:cNvSpPr>
          <p:nvPr/>
        </p:nvSpPr>
        <p:spPr bwMode="auto">
          <a:xfrm>
            <a:off x="117475" y="3251200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45767" name="Text Box 7"/>
          <p:cNvSpPr txBox="1">
            <a:spLocks noChangeArrowheads="1"/>
          </p:cNvSpPr>
          <p:nvPr/>
        </p:nvSpPr>
        <p:spPr bwMode="auto">
          <a:xfrm>
            <a:off x="117475" y="3287713"/>
            <a:ext cx="1601788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48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Produtores</a:t>
            </a:r>
          </a:p>
        </p:txBody>
      </p:sp>
      <p:sp>
        <p:nvSpPr>
          <p:cNvPr id="245768" name="Text Box 8"/>
          <p:cNvSpPr txBox="1">
            <a:spLocks noChangeArrowheads="1"/>
          </p:cNvSpPr>
          <p:nvPr/>
        </p:nvSpPr>
        <p:spPr bwMode="auto">
          <a:xfrm>
            <a:off x="117475" y="3756025"/>
            <a:ext cx="4454525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dirty="0">
                <a:solidFill>
                  <a:srgbClr val="066168"/>
                </a:solidFill>
                <a:latin typeface="Verdana" pitchFamily="34" charset="0"/>
              </a:rPr>
              <a:t>Produtos:</a:t>
            </a:r>
          </a:p>
          <a:p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Rosas, flores tropicais, folhagens 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tropicais</a:t>
            </a:r>
            <a:endParaRPr lang="pt-BR" sz="1400" b="0" dirty="0">
              <a:solidFill>
                <a:srgbClr val="066168"/>
              </a:solidFill>
              <a:latin typeface="Verdana" pitchFamily="34" charset="0"/>
            </a:endParaRPr>
          </a:p>
        </p:txBody>
      </p:sp>
      <p:sp>
        <p:nvSpPr>
          <p:cNvPr id="245769" name="Line 9"/>
          <p:cNvSpPr>
            <a:spLocks noChangeShapeType="1"/>
          </p:cNvSpPr>
          <p:nvPr/>
        </p:nvSpPr>
        <p:spPr bwMode="auto">
          <a:xfrm>
            <a:off x="117475" y="3719513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45770" name="Rectangle 10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45771" name="Text Box 11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245772" name="Rectangle 12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45773" name="Rectangle 13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 dirty="0" smtClean="0">
                <a:solidFill>
                  <a:schemeClr val="bg1"/>
                </a:solidFill>
                <a:latin typeface="Verdana" pitchFamily="34" charset="0"/>
              </a:rPr>
              <a:t>POLOS </a:t>
            </a:r>
            <a:r>
              <a:rPr lang="pt-BR" sz="1800" dirty="0">
                <a:solidFill>
                  <a:schemeClr val="bg1"/>
                </a:solidFill>
                <a:latin typeface="Verdana" pitchFamily="34" charset="0"/>
              </a:rPr>
              <a:t>DE PRODUÇÃO</a:t>
            </a:r>
          </a:p>
        </p:txBody>
      </p:sp>
      <p:grpSp>
        <p:nvGrpSpPr>
          <p:cNvPr id="245774" name="Group 14"/>
          <p:cNvGrpSpPr>
            <a:grpSpLocks/>
          </p:cNvGrpSpPr>
          <p:nvPr/>
        </p:nvGrpSpPr>
        <p:grpSpPr bwMode="auto">
          <a:xfrm>
            <a:off x="3833813" y="1871663"/>
            <a:ext cx="1374775" cy="860425"/>
            <a:chOff x="2415" y="1179"/>
            <a:chExt cx="866" cy="542"/>
          </a:xfrm>
        </p:grpSpPr>
        <p:sp>
          <p:nvSpPr>
            <p:cNvPr id="245775" name="Text Box 15"/>
            <p:cNvSpPr txBox="1">
              <a:spLocks noChangeArrowheads="1"/>
            </p:cNvSpPr>
            <p:nvPr/>
          </p:nvSpPr>
          <p:spPr bwMode="auto">
            <a:xfrm>
              <a:off x="2415" y="1298"/>
              <a:ext cx="51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  <a:p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Ibiapaba</a:t>
              </a:r>
            </a:p>
          </p:txBody>
        </p:sp>
        <p:sp>
          <p:nvSpPr>
            <p:cNvPr id="245776" name="Freeform 16"/>
            <p:cNvSpPr>
              <a:spLocks/>
            </p:cNvSpPr>
            <p:nvPr/>
          </p:nvSpPr>
          <p:spPr bwMode="auto">
            <a:xfrm>
              <a:off x="2469" y="1448"/>
              <a:ext cx="618" cy="87"/>
            </a:xfrm>
            <a:custGeom>
              <a:avLst/>
              <a:gdLst>
                <a:gd name="T0" fmla="*/ 618 w 618"/>
                <a:gd name="T1" fmla="*/ 0 h 87"/>
                <a:gd name="T2" fmla="*/ 427 w 618"/>
                <a:gd name="T3" fmla="*/ 87 h 87"/>
                <a:gd name="T4" fmla="*/ 0 w 618"/>
                <a:gd name="T5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18" h="87">
                  <a:moveTo>
                    <a:pt x="618" y="0"/>
                  </a:moveTo>
                  <a:lnTo>
                    <a:pt x="427" y="87"/>
                  </a:lnTo>
                  <a:lnTo>
                    <a:pt x="0" y="87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45777" name="Group 17"/>
            <p:cNvGrpSpPr>
              <a:grpSpLocks/>
            </p:cNvGrpSpPr>
            <p:nvPr/>
          </p:nvGrpSpPr>
          <p:grpSpPr bwMode="auto">
            <a:xfrm>
              <a:off x="2913" y="1179"/>
              <a:ext cx="368" cy="542"/>
              <a:chOff x="2913" y="1179"/>
              <a:chExt cx="368" cy="542"/>
            </a:xfrm>
          </p:grpSpPr>
          <p:sp>
            <p:nvSpPr>
              <p:cNvPr id="245778" name="Freeform 18"/>
              <p:cNvSpPr>
                <a:spLocks noChangeAspect="1"/>
              </p:cNvSpPr>
              <p:nvPr/>
            </p:nvSpPr>
            <p:spPr bwMode="auto">
              <a:xfrm>
                <a:off x="2992" y="1495"/>
                <a:ext cx="225" cy="104"/>
              </a:xfrm>
              <a:custGeom>
                <a:avLst/>
                <a:gdLst>
                  <a:gd name="T0" fmla="*/ 0 w 1247"/>
                  <a:gd name="T1" fmla="*/ 143 h 574"/>
                  <a:gd name="T2" fmla="*/ 88 w 1247"/>
                  <a:gd name="T3" fmla="*/ 101 h 574"/>
                  <a:gd name="T4" fmla="*/ 104 w 1247"/>
                  <a:gd name="T5" fmla="*/ 69 h 574"/>
                  <a:gd name="T6" fmla="*/ 187 w 1247"/>
                  <a:gd name="T7" fmla="*/ 68 h 574"/>
                  <a:gd name="T8" fmla="*/ 212 w 1247"/>
                  <a:gd name="T9" fmla="*/ 49 h 574"/>
                  <a:gd name="T10" fmla="*/ 264 w 1247"/>
                  <a:gd name="T11" fmla="*/ 38 h 574"/>
                  <a:gd name="T12" fmla="*/ 306 w 1247"/>
                  <a:gd name="T13" fmla="*/ 88 h 574"/>
                  <a:gd name="T14" fmla="*/ 356 w 1247"/>
                  <a:gd name="T15" fmla="*/ 88 h 574"/>
                  <a:gd name="T16" fmla="*/ 421 w 1247"/>
                  <a:gd name="T17" fmla="*/ 66 h 574"/>
                  <a:gd name="T18" fmla="*/ 491 w 1247"/>
                  <a:gd name="T19" fmla="*/ 57 h 574"/>
                  <a:gd name="T20" fmla="*/ 524 w 1247"/>
                  <a:gd name="T21" fmla="*/ 72 h 574"/>
                  <a:gd name="T22" fmla="*/ 567 w 1247"/>
                  <a:gd name="T23" fmla="*/ 58 h 574"/>
                  <a:gd name="T24" fmla="*/ 617 w 1247"/>
                  <a:gd name="T25" fmla="*/ 51 h 574"/>
                  <a:gd name="T26" fmla="*/ 620 w 1247"/>
                  <a:gd name="T27" fmla="*/ 40 h 574"/>
                  <a:gd name="T28" fmla="*/ 730 w 1247"/>
                  <a:gd name="T29" fmla="*/ 38 h 574"/>
                  <a:gd name="T30" fmla="*/ 741 w 1247"/>
                  <a:gd name="T31" fmla="*/ 21 h 574"/>
                  <a:gd name="T32" fmla="*/ 789 w 1247"/>
                  <a:gd name="T33" fmla="*/ 22 h 574"/>
                  <a:gd name="T34" fmla="*/ 799 w 1247"/>
                  <a:gd name="T35" fmla="*/ 38 h 574"/>
                  <a:gd name="T36" fmla="*/ 947 w 1247"/>
                  <a:gd name="T37" fmla="*/ 40 h 574"/>
                  <a:gd name="T38" fmla="*/ 985 w 1247"/>
                  <a:gd name="T39" fmla="*/ 55 h 574"/>
                  <a:gd name="T40" fmla="*/ 1070 w 1247"/>
                  <a:gd name="T41" fmla="*/ 46 h 574"/>
                  <a:gd name="T42" fmla="*/ 1130 w 1247"/>
                  <a:gd name="T43" fmla="*/ 0 h 574"/>
                  <a:gd name="T44" fmla="*/ 1177 w 1247"/>
                  <a:gd name="T45" fmla="*/ 22 h 574"/>
                  <a:gd name="T46" fmla="*/ 1170 w 1247"/>
                  <a:gd name="T47" fmla="*/ 186 h 574"/>
                  <a:gd name="T48" fmla="*/ 1157 w 1247"/>
                  <a:gd name="T49" fmla="*/ 259 h 574"/>
                  <a:gd name="T50" fmla="*/ 1136 w 1247"/>
                  <a:gd name="T51" fmla="*/ 281 h 574"/>
                  <a:gd name="T52" fmla="*/ 1138 w 1247"/>
                  <a:gd name="T53" fmla="*/ 333 h 574"/>
                  <a:gd name="T54" fmla="*/ 1172 w 1247"/>
                  <a:gd name="T55" fmla="*/ 393 h 574"/>
                  <a:gd name="T56" fmla="*/ 1205 w 1247"/>
                  <a:gd name="T57" fmla="*/ 422 h 574"/>
                  <a:gd name="T58" fmla="*/ 1247 w 1247"/>
                  <a:gd name="T59" fmla="*/ 448 h 574"/>
                  <a:gd name="T60" fmla="*/ 1131 w 1247"/>
                  <a:gd name="T61" fmla="*/ 557 h 574"/>
                  <a:gd name="T62" fmla="*/ 1100 w 1247"/>
                  <a:gd name="T63" fmla="*/ 574 h 574"/>
                  <a:gd name="T64" fmla="*/ 995 w 1247"/>
                  <a:gd name="T65" fmla="*/ 560 h 574"/>
                  <a:gd name="T66" fmla="*/ 1031 w 1247"/>
                  <a:gd name="T67" fmla="*/ 520 h 574"/>
                  <a:gd name="T68" fmla="*/ 1022 w 1247"/>
                  <a:gd name="T69" fmla="*/ 472 h 574"/>
                  <a:gd name="T70" fmla="*/ 1014 w 1247"/>
                  <a:gd name="T71" fmla="*/ 406 h 574"/>
                  <a:gd name="T72" fmla="*/ 844 w 1247"/>
                  <a:gd name="T73" fmla="*/ 252 h 574"/>
                  <a:gd name="T74" fmla="*/ 653 w 1247"/>
                  <a:gd name="T75" fmla="*/ 256 h 574"/>
                  <a:gd name="T76" fmla="*/ 647 w 1247"/>
                  <a:gd name="T77" fmla="*/ 281 h 574"/>
                  <a:gd name="T78" fmla="*/ 532 w 1247"/>
                  <a:gd name="T79" fmla="*/ 290 h 574"/>
                  <a:gd name="T80" fmla="*/ 448 w 1247"/>
                  <a:gd name="T81" fmla="*/ 234 h 574"/>
                  <a:gd name="T82" fmla="*/ 424 w 1247"/>
                  <a:gd name="T83" fmla="*/ 237 h 574"/>
                  <a:gd name="T84" fmla="*/ 308 w 1247"/>
                  <a:gd name="T85" fmla="*/ 308 h 574"/>
                  <a:gd name="T86" fmla="*/ 210 w 1247"/>
                  <a:gd name="T87" fmla="*/ 449 h 574"/>
                  <a:gd name="T88" fmla="*/ 0 w 1247"/>
                  <a:gd name="T89" fmla="*/ 143 h 5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47" h="574">
                    <a:moveTo>
                      <a:pt x="0" y="143"/>
                    </a:moveTo>
                    <a:lnTo>
                      <a:pt x="88" y="101"/>
                    </a:lnTo>
                    <a:lnTo>
                      <a:pt x="104" y="69"/>
                    </a:lnTo>
                    <a:lnTo>
                      <a:pt x="187" y="68"/>
                    </a:lnTo>
                    <a:lnTo>
                      <a:pt x="212" y="49"/>
                    </a:lnTo>
                    <a:lnTo>
                      <a:pt x="264" y="38"/>
                    </a:lnTo>
                    <a:lnTo>
                      <a:pt x="306" y="88"/>
                    </a:lnTo>
                    <a:lnTo>
                      <a:pt x="356" y="88"/>
                    </a:lnTo>
                    <a:lnTo>
                      <a:pt x="421" y="66"/>
                    </a:lnTo>
                    <a:lnTo>
                      <a:pt x="491" y="57"/>
                    </a:lnTo>
                    <a:lnTo>
                      <a:pt x="524" y="72"/>
                    </a:lnTo>
                    <a:lnTo>
                      <a:pt x="567" y="58"/>
                    </a:lnTo>
                    <a:lnTo>
                      <a:pt x="617" y="51"/>
                    </a:lnTo>
                    <a:lnTo>
                      <a:pt x="620" y="40"/>
                    </a:lnTo>
                    <a:lnTo>
                      <a:pt x="730" y="38"/>
                    </a:lnTo>
                    <a:lnTo>
                      <a:pt x="741" y="21"/>
                    </a:lnTo>
                    <a:lnTo>
                      <a:pt x="789" y="22"/>
                    </a:lnTo>
                    <a:lnTo>
                      <a:pt x="799" y="38"/>
                    </a:lnTo>
                    <a:lnTo>
                      <a:pt x="947" y="40"/>
                    </a:lnTo>
                    <a:lnTo>
                      <a:pt x="985" y="55"/>
                    </a:lnTo>
                    <a:lnTo>
                      <a:pt x="1070" y="46"/>
                    </a:lnTo>
                    <a:lnTo>
                      <a:pt x="1130" y="0"/>
                    </a:lnTo>
                    <a:lnTo>
                      <a:pt x="1177" y="22"/>
                    </a:lnTo>
                    <a:lnTo>
                      <a:pt x="1170" y="186"/>
                    </a:lnTo>
                    <a:lnTo>
                      <a:pt x="1157" y="259"/>
                    </a:lnTo>
                    <a:lnTo>
                      <a:pt x="1136" y="281"/>
                    </a:lnTo>
                    <a:lnTo>
                      <a:pt x="1138" y="333"/>
                    </a:lnTo>
                    <a:lnTo>
                      <a:pt x="1172" y="393"/>
                    </a:lnTo>
                    <a:lnTo>
                      <a:pt x="1205" y="422"/>
                    </a:lnTo>
                    <a:lnTo>
                      <a:pt x="1247" y="448"/>
                    </a:lnTo>
                    <a:lnTo>
                      <a:pt x="1131" y="557"/>
                    </a:lnTo>
                    <a:lnTo>
                      <a:pt x="1100" y="574"/>
                    </a:lnTo>
                    <a:lnTo>
                      <a:pt x="995" y="560"/>
                    </a:lnTo>
                    <a:lnTo>
                      <a:pt x="1031" y="520"/>
                    </a:lnTo>
                    <a:lnTo>
                      <a:pt x="1022" y="472"/>
                    </a:lnTo>
                    <a:lnTo>
                      <a:pt x="1014" y="406"/>
                    </a:lnTo>
                    <a:lnTo>
                      <a:pt x="844" y="252"/>
                    </a:lnTo>
                    <a:lnTo>
                      <a:pt x="653" y="256"/>
                    </a:lnTo>
                    <a:lnTo>
                      <a:pt x="647" y="281"/>
                    </a:lnTo>
                    <a:lnTo>
                      <a:pt x="532" y="290"/>
                    </a:lnTo>
                    <a:lnTo>
                      <a:pt x="448" y="234"/>
                    </a:lnTo>
                    <a:lnTo>
                      <a:pt x="424" y="237"/>
                    </a:lnTo>
                    <a:lnTo>
                      <a:pt x="308" y="308"/>
                    </a:lnTo>
                    <a:lnTo>
                      <a:pt x="210" y="449"/>
                    </a:lnTo>
                    <a:lnTo>
                      <a:pt x="0" y="143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45779" name="Freeform 19"/>
              <p:cNvSpPr>
                <a:spLocks noChangeAspect="1"/>
              </p:cNvSpPr>
              <p:nvPr/>
            </p:nvSpPr>
            <p:spPr bwMode="auto">
              <a:xfrm>
                <a:off x="2978" y="1433"/>
                <a:ext cx="263" cy="89"/>
              </a:xfrm>
              <a:custGeom>
                <a:avLst/>
                <a:gdLst>
                  <a:gd name="T0" fmla="*/ 0 w 1460"/>
                  <a:gd name="T1" fmla="*/ 313 h 495"/>
                  <a:gd name="T2" fmla="*/ 96 w 1460"/>
                  <a:gd name="T3" fmla="*/ 292 h 495"/>
                  <a:gd name="T4" fmla="*/ 190 w 1460"/>
                  <a:gd name="T5" fmla="*/ 255 h 495"/>
                  <a:gd name="T6" fmla="*/ 268 w 1460"/>
                  <a:gd name="T7" fmla="*/ 252 h 495"/>
                  <a:gd name="T8" fmla="*/ 707 w 1460"/>
                  <a:gd name="T9" fmla="*/ 117 h 495"/>
                  <a:gd name="T10" fmla="*/ 779 w 1460"/>
                  <a:gd name="T11" fmla="*/ 79 h 495"/>
                  <a:gd name="T12" fmla="*/ 867 w 1460"/>
                  <a:gd name="T13" fmla="*/ 101 h 495"/>
                  <a:gd name="T14" fmla="*/ 927 w 1460"/>
                  <a:gd name="T15" fmla="*/ 123 h 495"/>
                  <a:gd name="T16" fmla="*/ 963 w 1460"/>
                  <a:gd name="T17" fmla="*/ 129 h 495"/>
                  <a:gd name="T18" fmla="*/ 975 w 1460"/>
                  <a:gd name="T19" fmla="*/ 93 h 495"/>
                  <a:gd name="T20" fmla="*/ 998 w 1460"/>
                  <a:gd name="T21" fmla="*/ 76 h 495"/>
                  <a:gd name="T22" fmla="*/ 1065 w 1460"/>
                  <a:gd name="T23" fmla="*/ 63 h 495"/>
                  <a:gd name="T24" fmla="*/ 1060 w 1460"/>
                  <a:gd name="T25" fmla="*/ 21 h 495"/>
                  <a:gd name="T26" fmla="*/ 1106 w 1460"/>
                  <a:gd name="T27" fmla="*/ 0 h 495"/>
                  <a:gd name="T28" fmla="*/ 1205 w 1460"/>
                  <a:gd name="T29" fmla="*/ 2 h 495"/>
                  <a:gd name="T30" fmla="*/ 1217 w 1460"/>
                  <a:gd name="T31" fmla="*/ 77 h 495"/>
                  <a:gd name="T32" fmla="*/ 1460 w 1460"/>
                  <a:gd name="T33" fmla="*/ 56 h 495"/>
                  <a:gd name="T34" fmla="*/ 1399 w 1460"/>
                  <a:gd name="T35" fmla="*/ 160 h 495"/>
                  <a:gd name="T36" fmla="*/ 1310 w 1460"/>
                  <a:gd name="T37" fmla="*/ 178 h 495"/>
                  <a:gd name="T38" fmla="*/ 1293 w 1460"/>
                  <a:gd name="T39" fmla="*/ 179 h 495"/>
                  <a:gd name="T40" fmla="*/ 1293 w 1460"/>
                  <a:gd name="T41" fmla="*/ 214 h 495"/>
                  <a:gd name="T42" fmla="*/ 1319 w 1460"/>
                  <a:gd name="T43" fmla="*/ 278 h 495"/>
                  <a:gd name="T44" fmla="*/ 1274 w 1460"/>
                  <a:gd name="T45" fmla="*/ 294 h 495"/>
                  <a:gd name="T46" fmla="*/ 1256 w 1460"/>
                  <a:gd name="T47" fmla="*/ 372 h 495"/>
                  <a:gd name="T48" fmla="*/ 1208 w 1460"/>
                  <a:gd name="T49" fmla="*/ 350 h 495"/>
                  <a:gd name="T50" fmla="*/ 1147 w 1460"/>
                  <a:gd name="T51" fmla="*/ 394 h 495"/>
                  <a:gd name="T52" fmla="*/ 1070 w 1460"/>
                  <a:gd name="T53" fmla="*/ 407 h 495"/>
                  <a:gd name="T54" fmla="*/ 1026 w 1460"/>
                  <a:gd name="T55" fmla="*/ 390 h 495"/>
                  <a:gd name="T56" fmla="*/ 875 w 1460"/>
                  <a:gd name="T57" fmla="*/ 388 h 495"/>
                  <a:gd name="T58" fmla="*/ 866 w 1460"/>
                  <a:gd name="T59" fmla="*/ 372 h 495"/>
                  <a:gd name="T60" fmla="*/ 819 w 1460"/>
                  <a:gd name="T61" fmla="*/ 372 h 495"/>
                  <a:gd name="T62" fmla="*/ 805 w 1460"/>
                  <a:gd name="T63" fmla="*/ 388 h 495"/>
                  <a:gd name="T64" fmla="*/ 699 w 1460"/>
                  <a:gd name="T65" fmla="*/ 390 h 495"/>
                  <a:gd name="T66" fmla="*/ 695 w 1460"/>
                  <a:gd name="T67" fmla="*/ 401 h 495"/>
                  <a:gd name="T68" fmla="*/ 646 w 1460"/>
                  <a:gd name="T69" fmla="*/ 407 h 495"/>
                  <a:gd name="T70" fmla="*/ 602 w 1460"/>
                  <a:gd name="T71" fmla="*/ 422 h 495"/>
                  <a:gd name="T72" fmla="*/ 569 w 1460"/>
                  <a:gd name="T73" fmla="*/ 408 h 495"/>
                  <a:gd name="T74" fmla="*/ 502 w 1460"/>
                  <a:gd name="T75" fmla="*/ 416 h 495"/>
                  <a:gd name="T76" fmla="*/ 436 w 1460"/>
                  <a:gd name="T77" fmla="*/ 438 h 495"/>
                  <a:gd name="T78" fmla="*/ 386 w 1460"/>
                  <a:gd name="T79" fmla="*/ 440 h 495"/>
                  <a:gd name="T80" fmla="*/ 342 w 1460"/>
                  <a:gd name="T81" fmla="*/ 390 h 495"/>
                  <a:gd name="T82" fmla="*/ 287 w 1460"/>
                  <a:gd name="T83" fmla="*/ 401 h 495"/>
                  <a:gd name="T84" fmla="*/ 262 w 1460"/>
                  <a:gd name="T85" fmla="*/ 418 h 495"/>
                  <a:gd name="T86" fmla="*/ 184 w 1460"/>
                  <a:gd name="T87" fmla="*/ 421 h 495"/>
                  <a:gd name="T88" fmla="*/ 165 w 1460"/>
                  <a:gd name="T89" fmla="*/ 451 h 495"/>
                  <a:gd name="T90" fmla="*/ 80 w 1460"/>
                  <a:gd name="T91" fmla="*/ 495 h 495"/>
                  <a:gd name="T92" fmla="*/ 20 w 1460"/>
                  <a:gd name="T93" fmla="*/ 408 h 495"/>
                  <a:gd name="T94" fmla="*/ 0 w 1460"/>
                  <a:gd name="T95" fmla="*/ 313 h 4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460" h="495">
                    <a:moveTo>
                      <a:pt x="0" y="313"/>
                    </a:moveTo>
                    <a:lnTo>
                      <a:pt x="96" y="292"/>
                    </a:lnTo>
                    <a:lnTo>
                      <a:pt x="190" y="255"/>
                    </a:lnTo>
                    <a:lnTo>
                      <a:pt x="268" y="252"/>
                    </a:lnTo>
                    <a:lnTo>
                      <a:pt x="707" y="117"/>
                    </a:lnTo>
                    <a:lnTo>
                      <a:pt x="779" y="79"/>
                    </a:lnTo>
                    <a:lnTo>
                      <a:pt x="867" y="101"/>
                    </a:lnTo>
                    <a:lnTo>
                      <a:pt x="927" y="123"/>
                    </a:lnTo>
                    <a:lnTo>
                      <a:pt x="963" y="129"/>
                    </a:lnTo>
                    <a:lnTo>
                      <a:pt x="975" y="93"/>
                    </a:lnTo>
                    <a:lnTo>
                      <a:pt x="998" y="76"/>
                    </a:lnTo>
                    <a:lnTo>
                      <a:pt x="1065" y="63"/>
                    </a:lnTo>
                    <a:lnTo>
                      <a:pt x="1060" y="21"/>
                    </a:lnTo>
                    <a:lnTo>
                      <a:pt x="1106" y="0"/>
                    </a:lnTo>
                    <a:lnTo>
                      <a:pt x="1205" y="2"/>
                    </a:lnTo>
                    <a:lnTo>
                      <a:pt x="1217" y="77"/>
                    </a:lnTo>
                    <a:lnTo>
                      <a:pt x="1460" y="56"/>
                    </a:lnTo>
                    <a:lnTo>
                      <a:pt x="1399" y="160"/>
                    </a:lnTo>
                    <a:lnTo>
                      <a:pt x="1310" y="178"/>
                    </a:lnTo>
                    <a:lnTo>
                      <a:pt x="1293" y="179"/>
                    </a:lnTo>
                    <a:lnTo>
                      <a:pt x="1293" y="214"/>
                    </a:lnTo>
                    <a:lnTo>
                      <a:pt x="1319" y="278"/>
                    </a:lnTo>
                    <a:lnTo>
                      <a:pt x="1274" y="294"/>
                    </a:lnTo>
                    <a:lnTo>
                      <a:pt x="1256" y="372"/>
                    </a:lnTo>
                    <a:lnTo>
                      <a:pt x="1208" y="350"/>
                    </a:lnTo>
                    <a:lnTo>
                      <a:pt x="1147" y="394"/>
                    </a:lnTo>
                    <a:lnTo>
                      <a:pt x="1070" y="407"/>
                    </a:lnTo>
                    <a:lnTo>
                      <a:pt x="1026" y="390"/>
                    </a:lnTo>
                    <a:lnTo>
                      <a:pt x="875" y="388"/>
                    </a:lnTo>
                    <a:lnTo>
                      <a:pt x="866" y="372"/>
                    </a:lnTo>
                    <a:lnTo>
                      <a:pt x="819" y="372"/>
                    </a:lnTo>
                    <a:lnTo>
                      <a:pt x="805" y="388"/>
                    </a:lnTo>
                    <a:lnTo>
                      <a:pt x="699" y="390"/>
                    </a:lnTo>
                    <a:lnTo>
                      <a:pt x="695" y="401"/>
                    </a:lnTo>
                    <a:lnTo>
                      <a:pt x="646" y="407"/>
                    </a:lnTo>
                    <a:lnTo>
                      <a:pt x="602" y="422"/>
                    </a:lnTo>
                    <a:lnTo>
                      <a:pt x="569" y="408"/>
                    </a:lnTo>
                    <a:lnTo>
                      <a:pt x="502" y="416"/>
                    </a:lnTo>
                    <a:lnTo>
                      <a:pt x="436" y="438"/>
                    </a:lnTo>
                    <a:lnTo>
                      <a:pt x="386" y="440"/>
                    </a:lnTo>
                    <a:lnTo>
                      <a:pt x="342" y="390"/>
                    </a:lnTo>
                    <a:lnTo>
                      <a:pt x="287" y="401"/>
                    </a:lnTo>
                    <a:lnTo>
                      <a:pt x="262" y="418"/>
                    </a:lnTo>
                    <a:lnTo>
                      <a:pt x="184" y="421"/>
                    </a:lnTo>
                    <a:lnTo>
                      <a:pt x="165" y="451"/>
                    </a:lnTo>
                    <a:lnTo>
                      <a:pt x="80" y="495"/>
                    </a:lnTo>
                    <a:lnTo>
                      <a:pt x="20" y="408"/>
                    </a:lnTo>
                    <a:lnTo>
                      <a:pt x="0" y="313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45780" name="Freeform 20"/>
              <p:cNvSpPr>
                <a:spLocks noChangeAspect="1"/>
              </p:cNvSpPr>
              <p:nvPr/>
            </p:nvSpPr>
            <p:spPr bwMode="auto">
              <a:xfrm>
                <a:off x="2967" y="1383"/>
                <a:ext cx="277" cy="105"/>
              </a:xfrm>
              <a:custGeom>
                <a:avLst/>
                <a:gdLst>
                  <a:gd name="T0" fmla="*/ 0 w 1535"/>
                  <a:gd name="T1" fmla="*/ 380 h 587"/>
                  <a:gd name="T2" fmla="*/ 115 w 1535"/>
                  <a:gd name="T3" fmla="*/ 388 h 587"/>
                  <a:gd name="T4" fmla="*/ 179 w 1535"/>
                  <a:gd name="T5" fmla="*/ 347 h 587"/>
                  <a:gd name="T6" fmla="*/ 250 w 1535"/>
                  <a:gd name="T7" fmla="*/ 313 h 587"/>
                  <a:gd name="T8" fmla="*/ 355 w 1535"/>
                  <a:gd name="T9" fmla="*/ 214 h 587"/>
                  <a:gd name="T10" fmla="*/ 485 w 1535"/>
                  <a:gd name="T11" fmla="*/ 203 h 587"/>
                  <a:gd name="T12" fmla="*/ 509 w 1535"/>
                  <a:gd name="T13" fmla="*/ 186 h 587"/>
                  <a:gd name="T14" fmla="*/ 532 w 1535"/>
                  <a:gd name="T15" fmla="*/ 184 h 587"/>
                  <a:gd name="T16" fmla="*/ 542 w 1535"/>
                  <a:gd name="T17" fmla="*/ 195 h 587"/>
                  <a:gd name="T18" fmla="*/ 617 w 1535"/>
                  <a:gd name="T19" fmla="*/ 201 h 587"/>
                  <a:gd name="T20" fmla="*/ 653 w 1535"/>
                  <a:gd name="T21" fmla="*/ 214 h 587"/>
                  <a:gd name="T22" fmla="*/ 690 w 1535"/>
                  <a:gd name="T23" fmla="*/ 218 h 587"/>
                  <a:gd name="T24" fmla="*/ 741 w 1535"/>
                  <a:gd name="T25" fmla="*/ 198 h 587"/>
                  <a:gd name="T26" fmla="*/ 832 w 1535"/>
                  <a:gd name="T27" fmla="*/ 198 h 587"/>
                  <a:gd name="T28" fmla="*/ 833 w 1535"/>
                  <a:gd name="T29" fmla="*/ 178 h 587"/>
                  <a:gd name="T30" fmla="*/ 854 w 1535"/>
                  <a:gd name="T31" fmla="*/ 178 h 587"/>
                  <a:gd name="T32" fmla="*/ 862 w 1535"/>
                  <a:gd name="T33" fmla="*/ 198 h 587"/>
                  <a:gd name="T34" fmla="*/ 894 w 1535"/>
                  <a:gd name="T35" fmla="*/ 204 h 587"/>
                  <a:gd name="T36" fmla="*/ 935 w 1535"/>
                  <a:gd name="T37" fmla="*/ 90 h 587"/>
                  <a:gd name="T38" fmla="*/ 1023 w 1535"/>
                  <a:gd name="T39" fmla="*/ 30 h 587"/>
                  <a:gd name="T40" fmla="*/ 1088 w 1535"/>
                  <a:gd name="T41" fmla="*/ 30 h 587"/>
                  <a:gd name="T42" fmla="*/ 1092 w 1535"/>
                  <a:gd name="T43" fmla="*/ 22 h 587"/>
                  <a:gd name="T44" fmla="*/ 1130 w 1535"/>
                  <a:gd name="T45" fmla="*/ 0 h 587"/>
                  <a:gd name="T46" fmla="*/ 1288 w 1535"/>
                  <a:gd name="T47" fmla="*/ 28 h 587"/>
                  <a:gd name="T48" fmla="*/ 1514 w 1535"/>
                  <a:gd name="T49" fmla="*/ 16 h 587"/>
                  <a:gd name="T50" fmla="*/ 1531 w 1535"/>
                  <a:gd name="T51" fmla="*/ 46 h 587"/>
                  <a:gd name="T52" fmla="*/ 1535 w 1535"/>
                  <a:gd name="T53" fmla="*/ 78 h 587"/>
                  <a:gd name="T54" fmla="*/ 1519 w 1535"/>
                  <a:gd name="T55" fmla="*/ 111 h 587"/>
                  <a:gd name="T56" fmla="*/ 1486 w 1535"/>
                  <a:gd name="T57" fmla="*/ 147 h 587"/>
                  <a:gd name="T58" fmla="*/ 1462 w 1535"/>
                  <a:gd name="T59" fmla="*/ 207 h 587"/>
                  <a:gd name="T60" fmla="*/ 1406 w 1535"/>
                  <a:gd name="T61" fmla="*/ 222 h 587"/>
                  <a:gd name="T62" fmla="*/ 1379 w 1535"/>
                  <a:gd name="T63" fmla="*/ 267 h 587"/>
                  <a:gd name="T64" fmla="*/ 1356 w 1535"/>
                  <a:gd name="T65" fmla="*/ 286 h 587"/>
                  <a:gd name="T66" fmla="*/ 1321 w 1535"/>
                  <a:gd name="T67" fmla="*/ 283 h 587"/>
                  <a:gd name="T68" fmla="*/ 1288 w 1535"/>
                  <a:gd name="T69" fmla="*/ 267 h 587"/>
                  <a:gd name="T70" fmla="*/ 1263 w 1535"/>
                  <a:gd name="T71" fmla="*/ 278 h 587"/>
                  <a:gd name="T72" fmla="*/ 1174 w 1535"/>
                  <a:gd name="T73" fmla="*/ 276 h 587"/>
                  <a:gd name="T74" fmla="*/ 1122 w 1535"/>
                  <a:gd name="T75" fmla="*/ 294 h 587"/>
                  <a:gd name="T76" fmla="*/ 1123 w 1535"/>
                  <a:gd name="T77" fmla="*/ 339 h 587"/>
                  <a:gd name="T78" fmla="*/ 1061 w 1535"/>
                  <a:gd name="T79" fmla="*/ 352 h 587"/>
                  <a:gd name="T80" fmla="*/ 1035 w 1535"/>
                  <a:gd name="T81" fmla="*/ 366 h 587"/>
                  <a:gd name="T82" fmla="*/ 1025 w 1535"/>
                  <a:gd name="T83" fmla="*/ 402 h 587"/>
                  <a:gd name="T84" fmla="*/ 993 w 1535"/>
                  <a:gd name="T85" fmla="*/ 401 h 587"/>
                  <a:gd name="T86" fmla="*/ 913 w 1535"/>
                  <a:gd name="T87" fmla="*/ 374 h 587"/>
                  <a:gd name="T88" fmla="*/ 841 w 1535"/>
                  <a:gd name="T89" fmla="*/ 355 h 587"/>
                  <a:gd name="T90" fmla="*/ 752 w 1535"/>
                  <a:gd name="T91" fmla="*/ 398 h 587"/>
                  <a:gd name="T92" fmla="*/ 324 w 1535"/>
                  <a:gd name="T93" fmla="*/ 529 h 587"/>
                  <a:gd name="T94" fmla="*/ 251 w 1535"/>
                  <a:gd name="T95" fmla="*/ 531 h 587"/>
                  <a:gd name="T96" fmla="*/ 167 w 1535"/>
                  <a:gd name="T97" fmla="*/ 565 h 587"/>
                  <a:gd name="T98" fmla="*/ 62 w 1535"/>
                  <a:gd name="T99" fmla="*/ 587 h 587"/>
                  <a:gd name="T100" fmla="*/ 26 w 1535"/>
                  <a:gd name="T101" fmla="*/ 493 h 587"/>
                  <a:gd name="T102" fmla="*/ 21 w 1535"/>
                  <a:gd name="T103" fmla="*/ 438 h 587"/>
                  <a:gd name="T104" fmla="*/ 1 w 1535"/>
                  <a:gd name="T105" fmla="*/ 407 h 587"/>
                  <a:gd name="T106" fmla="*/ 0 w 1535"/>
                  <a:gd name="T107" fmla="*/ 380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35" h="587">
                    <a:moveTo>
                      <a:pt x="0" y="380"/>
                    </a:moveTo>
                    <a:lnTo>
                      <a:pt x="115" y="388"/>
                    </a:lnTo>
                    <a:lnTo>
                      <a:pt x="179" y="347"/>
                    </a:lnTo>
                    <a:lnTo>
                      <a:pt x="250" y="313"/>
                    </a:lnTo>
                    <a:lnTo>
                      <a:pt x="355" y="214"/>
                    </a:lnTo>
                    <a:lnTo>
                      <a:pt x="485" y="203"/>
                    </a:lnTo>
                    <a:lnTo>
                      <a:pt x="509" y="186"/>
                    </a:lnTo>
                    <a:lnTo>
                      <a:pt x="532" y="184"/>
                    </a:lnTo>
                    <a:lnTo>
                      <a:pt x="542" y="195"/>
                    </a:lnTo>
                    <a:lnTo>
                      <a:pt x="617" y="201"/>
                    </a:lnTo>
                    <a:lnTo>
                      <a:pt x="653" y="214"/>
                    </a:lnTo>
                    <a:lnTo>
                      <a:pt x="690" y="218"/>
                    </a:lnTo>
                    <a:lnTo>
                      <a:pt x="741" y="198"/>
                    </a:lnTo>
                    <a:lnTo>
                      <a:pt x="832" y="198"/>
                    </a:lnTo>
                    <a:lnTo>
                      <a:pt x="833" y="178"/>
                    </a:lnTo>
                    <a:lnTo>
                      <a:pt x="854" y="178"/>
                    </a:lnTo>
                    <a:lnTo>
                      <a:pt x="862" y="198"/>
                    </a:lnTo>
                    <a:lnTo>
                      <a:pt x="894" y="204"/>
                    </a:lnTo>
                    <a:lnTo>
                      <a:pt x="935" y="90"/>
                    </a:lnTo>
                    <a:lnTo>
                      <a:pt x="1023" y="30"/>
                    </a:lnTo>
                    <a:lnTo>
                      <a:pt x="1088" y="30"/>
                    </a:lnTo>
                    <a:lnTo>
                      <a:pt x="1092" y="22"/>
                    </a:lnTo>
                    <a:lnTo>
                      <a:pt x="1130" y="0"/>
                    </a:lnTo>
                    <a:lnTo>
                      <a:pt x="1288" y="28"/>
                    </a:lnTo>
                    <a:lnTo>
                      <a:pt x="1514" y="16"/>
                    </a:lnTo>
                    <a:lnTo>
                      <a:pt x="1531" y="46"/>
                    </a:lnTo>
                    <a:lnTo>
                      <a:pt x="1535" y="78"/>
                    </a:lnTo>
                    <a:lnTo>
                      <a:pt x="1519" y="111"/>
                    </a:lnTo>
                    <a:lnTo>
                      <a:pt x="1486" y="147"/>
                    </a:lnTo>
                    <a:lnTo>
                      <a:pt x="1462" y="207"/>
                    </a:lnTo>
                    <a:lnTo>
                      <a:pt x="1406" y="222"/>
                    </a:lnTo>
                    <a:lnTo>
                      <a:pt x="1379" y="267"/>
                    </a:lnTo>
                    <a:lnTo>
                      <a:pt x="1356" y="286"/>
                    </a:lnTo>
                    <a:lnTo>
                      <a:pt x="1321" y="283"/>
                    </a:lnTo>
                    <a:lnTo>
                      <a:pt x="1288" y="267"/>
                    </a:lnTo>
                    <a:lnTo>
                      <a:pt x="1263" y="278"/>
                    </a:lnTo>
                    <a:lnTo>
                      <a:pt x="1174" y="276"/>
                    </a:lnTo>
                    <a:lnTo>
                      <a:pt x="1122" y="294"/>
                    </a:lnTo>
                    <a:lnTo>
                      <a:pt x="1123" y="339"/>
                    </a:lnTo>
                    <a:lnTo>
                      <a:pt x="1061" y="352"/>
                    </a:lnTo>
                    <a:lnTo>
                      <a:pt x="1035" y="366"/>
                    </a:lnTo>
                    <a:lnTo>
                      <a:pt x="1025" y="402"/>
                    </a:lnTo>
                    <a:lnTo>
                      <a:pt x="993" y="401"/>
                    </a:lnTo>
                    <a:lnTo>
                      <a:pt x="913" y="374"/>
                    </a:lnTo>
                    <a:lnTo>
                      <a:pt x="841" y="355"/>
                    </a:lnTo>
                    <a:lnTo>
                      <a:pt x="752" y="398"/>
                    </a:lnTo>
                    <a:lnTo>
                      <a:pt x="324" y="529"/>
                    </a:lnTo>
                    <a:lnTo>
                      <a:pt x="251" y="531"/>
                    </a:lnTo>
                    <a:lnTo>
                      <a:pt x="167" y="565"/>
                    </a:lnTo>
                    <a:lnTo>
                      <a:pt x="62" y="587"/>
                    </a:lnTo>
                    <a:lnTo>
                      <a:pt x="26" y="493"/>
                    </a:lnTo>
                    <a:lnTo>
                      <a:pt x="21" y="438"/>
                    </a:lnTo>
                    <a:lnTo>
                      <a:pt x="1" y="407"/>
                    </a:lnTo>
                    <a:lnTo>
                      <a:pt x="0" y="38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45781" name="Freeform 21"/>
              <p:cNvSpPr>
                <a:spLocks noChangeAspect="1"/>
              </p:cNvSpPr>
              <p:nvPr/>
            </p:nvSpPr>
            <p:spPr bwMode="auto">
              <a:xfrm>
                <a:off x="2913" y="1179"/>
                <a:ext cx="304" cy="274"/>
              </a:xfrm>
              <a:custGeom>
                <a:avLst/>
                <a:gdLst>
                  <a:gd name="T0" fmla="*/ 384 w 1684"/>
                  <a:gd name="T1" fmla="*/ 929 h 1515"/>
                  <a:gd name="T2" fmla="*/ 453 w 1684"/>
                  <a:gd name="T3" fmla="*/ 867 h 1515"/>
                  <a:gd name="T4" fmla="*/ 564 w 1684"/>
                  <a:gd name="T5" fmla="*/ 868 h 1515"/>
                  <a:gd name="T6" fmla="*/ 629 w 1684"/>
                  <a:gd name="T7" fmla="*/ 882 h 1515"/>
                  <a:gd name="T8" fmla="*/ 705 w 1684"/>
                  <a:gd name="T9" fmla="*/ 908 h 1515"/>
                  <a:gd name="T10" fmla="*/ 759 w 1684"/>
                  <a:gd name="T11" fmla="*/ 874 h 1515"/>
                  <a:gd name="T12" fmla="*/ 966 w 1684"/>
                  <a:gd name="T13" fmla="*/ 769 h 1515"/>
                  <a:gd name="T14" fmla="*/ 1222 w 1684"/>
                  <a:gd name="T15" fmla="*/ 566 h 1515"/>
                  <a:gd name="T16" fmla="*/ 1482 w 1684"/>
                  <a:gd name="T17" fmla="*/ 346 h 1515"/>
                  <a:gd name="T18" fmla="*/ 1455 w 1684"/>
                  <a:gd name="T19" fmla="*/ 308 h 1515"/>
                  <a:gd name="T20" fmla="*/ 1508 w 1684"/>
                  <a:gd name="T21" fmla="*/ 260 h 1515"/>
                  <a:gd name="T22" fmla="*/ 1479 w 1684"/>
                  <a:gd name="T23" fmla="*/ 203 h 1515"/>
                  <a:gd name="T24" fmla="*/ 1522 w 1684"/>
                  <a:gd name="T25" fmla="*/ 103 h 1515"/>
                  <a:gd name="T26" fmla="*/ 1596 w 1684"/>
                  <a:gd name="T27" fmla="*/ 0 h 1515"/>
                  <a:gd name="T28" fmla="*/ 1581 w 1684"/>
                  <a:gd name="T29" fmla="*/ 332 h 1515"/>
                  <a:gd name="T30" fmla="*/ 1408 w 1684"/>
                  <a:gd name="T31" fmla="*/ 473 h 1515"/>
                  <a:gd name="T32" fmla="*/ 1486 w 1684"/>
                  <a:gd name="T33" fmla="*/ 917 h 1515"/>
                  <a:gd name="T34" fmla="*/ 1431 w 1684"/>
                  <a:gd name="T35" fmla="*/ 1126 h 1515"/>
                  <a:gd name="T36" fmla="*/ 1389 w 1684"/>
                  <a:gd name="T37" fmla="*/ 1157 h 1515"/>
                  <a:gd name="T38" fmla="*/ 1233 w 1684"/>
                  <a:gd name="T39" fmla="*/ 1220 h 1515"/>
                  <a:gd name="T40" fmla="*/ 1160 w 1684"/>
                  <a:gd name="T41" fmla="*/ 1324 h 1515"/>
                  <a:gd name="T42" fmla="*/ 1136 w 1684"/>
                  <a:gd name="T43" fmla="*/ 1306 h 1515"/>
                  <a:gd name="T44" fmla="*/ 1039 w 1684"/>
                  <a:gd name="T45" fmla="*/ 1324 h 1515"/>
                  <a:gd name="T46" fmla="*/ 959 w 1684"/>
                  <a:gd name="T47" fmla="*/ 1342 h 1515"/>
                  <a:gd name="T48" fmla="*/ 840 w 1684"/>
                  <a:gd name="T49" fmla="*/ 1322 h 1515"/>
                  <a:gd name="T50" fmla="*/ 808 w 1684"/>
                  <a:gd name="T51" fmla="*/ 1312 h 1515"/>
                  <a:gd name="T52" fmla="*/ 655 w 1684"/>
                  <a:gd name="T53" fmla="*/ 1339 h 1515"/>
                  <a:gd name="T54" fmla="*/ 487 w 1684"/>
                  <a:gd name="T55" fmla="*/ 1469 h 1515"/>
                  <a:gd name="T56" fmla="*/ 299 w 1684"/>
                  <a:gd name="T57" fmla="*/ 1506 h 1515"/>
                  <a:gd name="T58" fmla="*/ 252 w 1684"/>
                  <a:gd name="T59" fmla="*/ 1337 h 1515"/>
                  <a:gd name="T60" fmla="*/ 144 w 1684"/>
                  <a:gd name="T61" fmla="*/ 1106 h 1515"/>
                  <a:gd name="T62" fmla="*/ 0 w 1684"/>
                  <a:gd name="T63" fmla="*/ 927 h 15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684" h="1515">
                    <a:moveTo>
                      <a:pt x="0" y="927"/>
                    </a:moveTo>
                    <a:lnTo>
                      <a:pt x="384" y="929"/>
                    </a:lnTo>
                    <a:lnTo>
                      <a:pt x="431" y="862"/>
                    </a:lnTo>
                    <a:lnTo>
                      <a:pt x="453" y="867"/>
                    </a:lnTo>
                    <a:lnTo>
                      <a:pt x="456" y="895"/>
                    </a:lnTo>
                    <a:lnTo>
                      <a:pt x="564" y="868"/>
                    </a:lnTo>
                    <a:lnTo>
                      <a:pt x="579" y="850"/>
                    </a:lnTo>
                    <a:lnTo>
                      <a:pt x="629" y="882"/>
                    </a:lnTo>
                    <a:lnTo>
                      <a:pt x="656" y="907"/>
                    </a:lnTo>
                    <a:lnTo>
                      <a:pt x="705" y="908"/>
                    </a:lnTo>
                    <a:lnTo>
                      <a:pt x="716" y="878"/>
                    </a:lnTo>
                    <a:lnTo>
                      <a:pt x="759" y="874"/>
                    </a:lnTo>
                    <a:lnTo>
                      <a:pt x="914" y="774"/>
                    </a:lnTo>
                    <a:lnTo>
                      <a:pt x="966" y="769"/>
                    </a:lnTo>
                    <a:lnTo>
                      <a:pt x="1006" y="719"/>
                    </a:lnTo>
                    <a:lnTo>
                      <a:pt x="1222" y="566"/>
                    </a:lnTo>
                    <a:lnTo>
                      <a:pt x="1439" y="392"/>
                    </a:lnTo>
                    <a:lnTo>
                      <a:pt x="1482" y="346"/>
                    </a:lnTo>
                    <a:lnTo>
                      <a:pt x="1477" y="324"/>
                    </a:lnTo>
                    <a:lnTo>
                      <a:pt x="1455" y="308"/>
                    </a:lnTo>
                    <a:lnTo>
                      <a:pt x="1476" y="280"/>
                    </a:lnTo>
                    <a:lnTo>
                      <a:pt x="1508" y="260"/>
                    </a:lnTo>
                    <a:lnTo>
                      <a:pt x="1479" y="228"/>
                    </a:lnTo>
                    <a:lnTo>
                      <a:pt x="1479" y="203"/>
                    </a:lnTo>
                    <a:lnTo>
                      <a:pt x="1527" y="163"/>
                    </a:lnTo>
                    <a:lnTo>
                      <a:pt x="1522" y="103"/>
                    </a:lnTo>
                    <a:lnTo>
                      <a:pt x="1545" y="48"/>
                    </a:lnTo>
                    <a:lnTo>
                      <a:pt x="1596" y="0"/>
                    </a:lnTo>
                    <a:lnTo>
                      <a:pt x="1684" y="137"/>
                    </a:lnTo>
                    <a:lnTo>
                      <a:pt x="1581" y="332"/>
                    </a:lnTo>
                    <a:lnTo>
                      <a:pt x="1444" y="431"/>
                    </a:lnTo>
                    <a:lnTo>
                      <a:pt x="1408" y="473"/>
                    </a:lnTo>
                    <a:lnTo>
                      <a:pt x="1440" y="656"/>
                    </a:lnTo>
                    <a:lnTo>
                      <a:pt x="1486" y="917"/>
                    </a:lnTo>
                    <a:lnTo>
                      <a:pt x="1497" y="959"/>
                    </a:lnTo>
                    <a:lnTo>
                      <a:pt x="1431" y="1126"/>
                    </a:lnTo>
                    <a:lnTo>
                      <a:pt x="1393" y="1147"/>
                    </a:lnTo>
                    <a:lnTo>
                      <a:pt x="1389" y="1157"/>
                    </a:lnTo>
                    <a:lnTo>
                      <a:pt x="1323" y="1158"/>
                    </a:lnTo>
                    <a:lnTo>
                      <a:pt x="1233" y="1220"/>
                    </a:lnTo>
                    <a:lnTo>
                      <a:pt x="1195" y="1331"/>
                    </a:lnTo>
                    <a:lnTo>
                      <a:pt x="1160" y="1324"/>
                    </a:lnTo>
                    <a:lnTo>
                      <a:pt x="1153" y="1306"/>
                    </a:lnTo>
                    <a:lnTo>
                      <a:pt x="1136" y="1306"/>
                    </a:lnTo>
                    <a:lnTo>
                      <a:pt x="1130" y="1325"/>
                    </a:lnTo>
                    <a:lnTo>
                      <a:pt x="1039" y="1324"/>
                    </a:lnTo>
                    <a:lnTo>
                      <a:pt x="994" y="1345"/>
                    </a:lnTo>
                    <a:lnTo>
                      <a:pt x="959" y="1342"/>
                    </a:lnTo>
                    <a:lnTo>
                      <a:pt x="920" y="1330"/>
                    </a:lnTo>
                    <a:lnTo>
                      <a:pt x="840" y="1322"/>
                    </a:lnTo>
                    <a:lnTo>
                      <a:pt x="831" y="1310"/>
                    </a:lnTo>
                    <a:lnTo>
                      <a:pt x="808" y="1312"/>
                    </a:lnTo>
                    <a:lnTo>
                      <a:pt x="780" y="1331"/>
                    </a:lnTo>
                    <a:lnTo>
                      <a:pt x="655" y="1339"/>
                    </a:lnTo>
                    <a:lnTo>
                      <a:pt x="556" y="1435"/>
                    </a:lnTo>
                    <a:lnTo>
                      <a:pt x="487" y="1469"/>
                    </a:lnTo>
                    <a:lnTo>
                      <a:pt x="415" y="1515"/>
                    </a:lnTo>
                    <a:lnTo>
                      <a:pt x="299" y="1506"/>
                    </a:lnTo>
                    <a:lnTo>
                      <a:pt x="299" y="1424"/>
                    </a:lnTo>
                    <a:lnTo>
                      <a:pt x="252" y="1337"/>
                    </a:lnTo>
                    <a:lnTo>
                      <a:pt x="233" y="1209"/>
                    </a:lnTo>
                    <a:lnTo>
                      <a:pt x="144" y="1106"/>
                    </a:lnTo>
                    <a:lnTo>
                      <a:pt x="38" y="1013"/>
                    </a:lnTo>
                    <a:lnTo>
                      <a:pt x="0" y="927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45782" name="Freeform 22"/>
              <p:cNvSpPr>
                <a:spLocks noChangeAspect="1"/>
              </p:cNvSpPr>
              <p:nvPr/>
            </p:nvSpPr>
            <p:spPr bwMode="auto">
              <a:xfrm>
                <a:off x="3026" y="1577"/>
                <a:ext cx="255" cy="144"/>
              </a:xfrm>
              <a:custGeom>
                <a:avLst/>
                <a:gdLst>
                  <a:gd name="T0" fmla="*/ 89 w 1412"/>
                  <a:gd name="T1" fmla="*/ 176 h 798"/>
                  <a:gd name="T2" fmla="*/ 229 w 1412"/>
                  <a:gd name="T3" fmla="*/ 270 h 798"/>
                  <a:gd name="T4" fmla="*/ 391 w 1412"/>
                  <a:gd name="T5" fmla="*/ 271 h 798"/>
                  <a:gd name="T6" fmla="*/ 446 w 1412"/>
                  <a:gd name="T7" fmla="*/ 233 h 798"/>
                  <a:gd name="T8" fmla="*/ 549 w 1412"/>
                  <a:gd name="T9" fmla="*/ 356 h 798"/>
                  <a:gd name="T10" fmla="*/ 808 w 1412"/>
                  <a:gd name="T11" fmla="*/ 113 h 798"/>
                  <a:gd name="T12" fmla="*/ 908 w 1412"/>
                  <a:gd name="T13" fmla="*/ 125 h 798"/>
                  <a:gd name="T14" fmla="*/ 951 w 1412"/>
                  <a:gd name="T15" fmla="*/ 102 h 798"/>
                  <a:gd name="T16" fmla="*/ 1054 w 1412"/>
                  <a:gd name="T17" fmla="*/ 0 h 798"/>
                  <a:gd name="T18" fmla="*/ 1102 w 1412"/>
                  <a:gd name="T19" fmla="*/ 11 h 798"/>
                  <a:gd name="T20" fmla="*/ 1108 w 1412"/>
                  <a:gd name="T21" fmla="*/ 30 h 798"/>
                  <a:gd name="T22" fmla="*/ 1186 w 1412"/>
                  <a:gd name="T23" fmla="*/ 36 h 798"/>
                  <a:gd name="T24" fmla="*/ 1275 w 1412"/>
                  <a:gd name="T25" fmla="*/ 36 h 798"/>
                  <a:gd name="T26" fmla="*/ 1288 w 1412"/>
                  <a:gd name="T27" fmla="*/ 69 h 798"/>
                  <a:gd name="T28" fmla="*/ 1309 w 1412"/>
                  <a:gd name="T29" fmla="*/ 91 h 798"/>
                  <a:gd name="T30" fmla="*/ 1327 w 1412"/>
                  <a:gd name="T31" fmla="*/ 80 h 798"/>
                  <a:gd name="T32" fmla="*/ 1356 w 1412"/>
                  <a:gd name="T33" fmla="*/ 58 h 798"/>
                  <a:gd name="T34" fmla="*/ 1393 w 1412"/>
                  <a:gd name="T35" fmla="*/ 63 h 798"/>
                  <a:gd name="T36" fmla="*/ 1412 w 1412"/>
                  <a:gd name="T37" fmla="*/ 102 h 798"/>
                  <a:gd name="T38" fmla="*/ 1409 w 1412"/>
                  <a:gd name="T39" fmla="*/ 171 h 798"/>
                  <a:gd name="T40" fmla="*/ 1362 w 1412"/>
                  <a:gd name="T41" fmla="*/ 260 h 798"/>
                  <a:gd name="T42" fmla="*/ 1303 w 1412"/>
                  <a:gd name="T43" fmla="*/ 340 h 798"/>
                  <a:gd name="T44" fmla="*/ 1235 w 1412"/>
                  <a:gd name="T45" fmla="*/ 320 h 798"/>
                  <a:gd name="T46" fmla="*/ 1141 w 1412"/>
                  <a:gd name="T47" fmla="*/ 445 h 798"/>
                  <a:gd name="T48" fmla="*/ 1122 w 1412"/>
                  <a:gd name="T49" fmla="*/ 471 h 798"/>
                  <a:gd name="T50" fmla="*/ 1125 w 1412"/>
                  <a:gd name="T51" fmla="*/ 510 h 798"/>
                  <a:gd name="T52" fmla="*/ 1153 w 1412"/>
                  <a:gd name="T53" fmla="*/ 551 h 798"/>
                  <a:gd name="T54" fmla="*/ 1169 w 1412"/>
                  <a:gd name="T55" fmla="*/ 649 h 798"/>
                  <a:gd name="T56" fmla="*/ 1103 w 1412"/>
                  <a:gd name="T57" fmla="*/ 734 h 798"/>
                  <a:gd name="T58" fmla="*/ 996 w 1412"/>
                  <a:gd name="T59" fmla="*/ 665 h 798"/>
                  <a:gd name="T60" fmla="*/ 987 w 1412"/>
                  <a:gd name="T61" fmla="*/ 610 h 798"/>
                  <a:gd name="T62" fmla="*/ 952 w 1412"/>
                  <a:gd name="T63" fmla="*/ 575 h 798"/>
                  <a:gd name="T64" fmla="*/ 922 w 1412"/>
                  <a:gd name="T65" fmla="*/ 591 h 798"/>
                  <a:gd name="T66" fmla="*/ 910 w 1412"/>
                  <a:gd name="T67" fmla="*/ 643 h 798"/>
                  <a:gd name="T68" fmla="*/ 876 w 1412"/>
                  <a:gd name="T69" fmla="*/ 643 h 798"/>
                  <a:gd name="T70" fmla="*/ 830 w 1412"/>
                  <a:gd name="T71" fmla="*/ 634 h 798"/>
                  <a:gd name="T72" fmla="*/ 712 w 1412"/>
                  <a:gd name="T73" fmla="*/ 551 h 798"/>
                  <a:gd name="T74" fmla="*/ 436 w 1412"/>
                  <a:gd name="T75" fmla="*/ 502 h 798"/>
                  <a:gd name="T76" fmla="*/ 0 w 1412"/>
                  <a:gd name="T77" fmla="*/ 798 h 798"/>
                  <a:gd name="T78" fmla="*/ 2 w 1412"/>
                  <a:gd name="T79" fmla="*/ 510 h 798"/>
                  <a:gd name="T80" fmla="*/ 36 w 1412"/>
                  <a:gd name="T81" fmla="*/ 362 h 798"/>
                  <a:gd name="T82" fmla="*/ 86 w 1412"/>
                  <a:gd name="T83" fmla="*/ 307 h 798"/>
                  <a:gd name="T84" fmla="*/ 89 w 1412"/>
                  <a:gd name="T85" fmla="*/ 176 h 7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12" h="798">
                    <a:moveTo>
                      <a:pt x="89" y="176"/>
                    </a:moveTo>
                    <a:lnTo>
                      <a:pt x="229" y="270"/>
                    </a:lnTo>
                    <a:lnTo>
                      <a:pt x="391" y="271"/>
                    </a:lnTo>
                    <a:lnTo>
                      <a:pt x="446" y="233"/>
                    </a:lnTo>
                    <a:lnTo>
                      <a:pt x="549" y="356"/>
                    </a:lnTo>
                    <a:lnTo>
                      <a:pt x="808" y="113"/>
                    </a:lnTo>
                    <a:lnTo>
                      <a:pt x="908" y="125"/>
                    </a:lnTo>
                    <a:lnTo>
                      <a:pt x="951" y="102"/>
                    </a:lnTo>
                    <a:lnTo>
                      <a:pt x="1054" y="0"/>
                    </a:lnTo>
                    <a:lnTo>
                      <a:pt x="1102" y="11"/>
                    </a:lnTo>
                    <a:lnTo>
                      <a:pt x="1108" y="30"/>
                    </a:lnTo>
                    <a:lnTo>
                      <a:pt x="1186" y="36"/>
                    </a:lnTo>
                    <a:lnTo>
                      <a:pt x="1275" y="36"/>
                    </a:lnTo>
                    <a:lnTo>
                      <a:pt x="1288" y="69"/>
                    </a:lnTo>
                    <a:lnTo>
                      <a:pt x="1309" y="91"/>
                    </a:lnTo>
                    <a:lnTo>
                      <a:pt x="1327" y="80"/>
                    </a:lnTo>
                    <a:lnTo>
                      <a:pt x="1356" y="58"/>
                    </a:lnTo>
                    <a:lnTo>
                      <a:pt x="1393" y="63"/>
                    </a:lnTo>
                    <a:lnTo>
                      <a:pt x="1412" y="102"/>
                    </a:lnTo>
                    <a:lnTo>
                      <a:pt x="1409" y="171"/>
                    </a:lnTo>
                    <a:lnTo>
                      <a:pt x="1362" y="260"/>
                    </a:lnTo>
                    <a:lnTo>
                      <a:pt x="1303" y="340"/>
                    </a:lnTo>
                    <a:lnTo>
                      <a:pt x="1235" y="320"/>
                    </a:lnTo>
                    <a:lnTo>
                      <a:pt x="1141" y="445"/>
                    </a:lnTo>
                    <a:lnTo>
                      <a:pt x="1122" y="471"/>
                    </a:lnTo>
                    <a:lnTo>
                      <a:pt x="1125" y="510"/>
                    </a:lnTo>
                    <a:lnTo>
                      <a:pt x="1153" y="551"/>
                    </a:lnTo>
                    <a:lnTo>
                      <a:pt x="1169" y="649"/>
                    </a:lnTo>
                    <a:lnTo>
                      <a:pt x="1103" y="734"/>
                    </a:lnTo>
                    <a:lnTo>
                      <a:pt x="996" y="665"/>
                    </a:lnTo>
                    <a:lnTo>
                      <a:pt x="987" y="610"/>
                    </a:lnTo>
                    <a:lnTo>
                      <a:pt x="952" y="575"/>
                    </a:lnTo>
                    <a:lnTo>
                      <a:pt x="922" y="591"/>
                    </a:lnTo>
                    <a:lnTo>
                      <a:pt x="910" y="643"/>
                    </a:lnTo>
                    <a:lnTo>
                      <a:pt x="876" y="643"/>
                    </a:lnTo>
                    <a:lnTo>
                      <a:pt x="830" y="634"/>
                    </a:lnTo>
                    <a:lnTo>
                      <a:pt x="712" y="551"/>
                    </a:lnTo>
                    <a:lnTo>
                      <a:pt x="436" y="502"/>
                    </a:lnTo>
                    <a:lnTo>
                      <a:pt x="0" y="798"/>
                    </a:lnTo>
                    <a:lnTo>
                      <a:pt x="2" y="510"/>
                    </a:lnTo>
                    <a:lnTo>
                      <a:pt x="36" y="362"/>
                    </a:lnTo>
                    <a:lnTo>
                      <a:pt x="86" y="307"/>
                    </a:lnTo>
                    <a:lnTo>
                      <a:pt x="89" y="176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45783" name="Group 23"/>
          <p:cNvGrpSpPr>
            <a:grpSpLocks/>
          </p:cNvGrpSpPr>
          <p:nvPr/>
        </p:nvGrpSpPr>
        <p:grpSpPr bwMode="auto">
          <a:xfrm>
            <a:off x="6742113" y="2513013"/>
            <a:ext cx="2054225" cy="1250950"/>
            <a:chOff x="4247" y="1583"/>
            <a:chExt cx="1294" cy="788"/>
          </a:xfrm>
        </p:grpSpPr>
        <p:sp>
          <p:nvSpPr>
            <p:cNvPr id="245784" name="Text Box 24"/>
            <p:cNvSpPr txBox="1">
              <a:spLocks noChangeArrowheads="1"/>
            </p:cNvSpPr>
            <p:nvPr/>
          </p:nvSpPr>
          <p:spPr bwMode="auto">
            <a:xfrm>
              <a:off x="5045" y="2121"/>
              <a:ext cx="49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Baturité</a:t>
              </a:r>
            </a:p>
          </p:txBody>
        </p:sp>
        <p:sp>
          <p:nvSpPr>
            <p:cNvPr id="245785" name="Freeform 25"/>
            <p:cNvSpPr>
              <a:spLocks/>
            </p:cNvSpPr>
            <p:nvPr/>
          </p:nvSpPr>
          <p:spPr bwMode="auto">
            <a:xfrm>
              <a:off x="4353" y="1675"/>
              <a:ext cx="1128" cy="669"/>
            </a:xfrm>
            <a:custGeom>
              <a:avLst/>
              <a:gdLst>
                <a:gd name="T0" fmla="*/ 0 w 1099"/>
                <a:gd name="T1" fmla="*/ 0 h 669"/>
                <a:gd name="T2" fmla="*/ 736 w 1099"/>
                <a:gd name="T3" fmla="*/ 669 h 669"/>
                <a:gd name="T4" fmla="*/ 1099 w 1099"/>
                <a:gd name="T5" fmla="*/ 669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99" h="669">
                  <a:moveTo>
                    <a:pt x="0" y="0"/>
                  </a:moveTo>
                  <a:lnTo>
                    <a:pt x="736" y="669"/>
                  </a:lnTo>
                  <a:lnTo>
                    <a:pt x="1099" y="669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45786" name="Group 26"/>
            <p:cNvGrpSpPr>
              <a:grpSpLocks/>
            </p:cNvGrpSpPr>
            <p:nvPr/>
          </p:nvGrpSpPr>
          <p:grpSpPr bwMode="auto">
            <a:xfrm>
              <a:off x="4247" y="1583"/>
              <a:ext cx="204" cy="285"/>
              <a:chOff x="4247" y="1583"/>
              <a:chExt cx="204" cy="285"/>
            </a:xfrm>
          </p:grpSpPr>
          <p:sp>
            <p:nvSpPr>
              <p:cNvPr id="245787" name="Freeform 27"/>
              <p:cNvSpPr>
                <a:spLocks noChangeAspect="1"/>
              </p:cNvSpPr>
              <p:nvPr/>
            </p:nvSpPr>
            <p:spPr bwMode="auto">
              <a:xfrm>
                <a:off x="4327" y="1583"/>
                <a:ext cx="68" cy="80"/>
              </a:xfrm>
              <a:custGeom>
                <a:avLst/>
                <a:gdLst>
                  <a:gd name="T0" fmla="*/ 42 w 379"/>
                  <a:gd name="T1" fmla="*/ 0 h 443"/>
                  <a:gd name="T2" fmla="*/ 0 w 379"/>
                  <a:gd name="T3" fmla="*/ 31 h 443"/>
                  <a:gd name="T4" fmla="*/ 0 w 379"/>
                  <a:gd name="T5" fmla="*/ 62 h 443"/>
                  <a:gd name="T6" fmla="*/ 3 w 379"/>
                  <a:gd name="T7" fmla="*/ 121 h 443"/>
                  <a:gd name="T8" fmla="*/ 37 w 379"/>
                  <a:gd name="T9" fmla="*/ 169 h 443"/>
                  <a:gd name="T10" fmla="*/ 37 w 379"/>
                  <a:gd name="T11" fmla="*/ 215 h 443"/>
                  <a:gd name="T12" fmla="*/ 72 w 379"/>
                  <a:gd name="T13" fmla="*/ 259 h 443"/>
                  <a:gd name="T14" fmla="*/ 62 w 379"/>
                  <a:gd name="T15" fmla="*/ 343 h 443"/>
                  <a:gd name="T16" fmla="*/ 177 w 379"/>
                  <a:gd name="T17" fmla="*/ 381 h 443"/>
                  <a:gd name="T18" fmla="*/ 218 w 379"/>
                  <a:gd name="T19" fmla="*/ 443 h 443"/>
                  <a:gd name="T20" fmla="*/ 371 w 379"/>
                  <a:gd name="T21" fmla="*/ 307 h 443"/>
                  <a:gd name="T22" fmla="*/ 379 w 379"/>
                  <a:gd name="T23" fmla="*/ 151 h 443"/>
                  <a:gd name="T24" fmla="*/ 318 w 379"/>
                  <a:gd name="T25" fmla="*/ 121 h 443"/>
                  <a:gd name="T26" fmla="*/ 241 w 379"/>
                  <a:gd name="T27" fmla="*/ 110 h 443"/>
                  <a:gd name="T28" fmla="*/ 208 w 379"/>
                  <a:gd name="T29" fmla="*/ 57 h 443"/>
                  <a:gd name="T30" fmla="*/ 123 w 379"/>
                  <a:gd name="T31" fmla="*/ 48 h 443"/>
                  <a:gd name="T32" fmla="*/ 111 w 379"/>
                  <a:gd name="T33" fmla="*/ 72 h 443"/>
                  <a:gd name="T34" fmla="*/ 67 w 379"/>
                  <a:gd name="T35" fmla="*/ 80 h 443"/>
                  <a:gd name="T36" fmla="*/ 57 w 379"/>
                  <a:gd name="T37" fmla="*/ 67 h 443"/>
                  <a:gd name="T38" fmla="*/ 52 w 379"/>
                  <a:gd name="T39" fmla="*/ 41 h 443"/>
                  <a:gd name="T40" fmla="*/ 69 w 379"/>
                  <a:gd name="T41" fmla="*/ 38 h 443"/>
                  <a:gd name="T42" fmla="*/ 72 w 379"/>
                  <a:gd name="T43" fmla="*/ 6 h 443"/>
                  <a:gd name="T44" fmla="*/ 42 w 379"/>
                  <a:gd name="T45" fmla="*/ 0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79" h="443">
                    <a:moveTo>
                      <a:pt x="42" y="0"/>
                    </a:moveTo>
                    <a:lnTo>
                      <a:pt x="0" y="31"/>
                    </a:lnTo>
                    <a:lnTo>
                      <a:pt x="0" y="62"/>
                    </a:lnTo>
                    <a:lnTo>
                      <a:pt x="3" y="121"/>
                    </a:lnTo>
                    <a:lnTo>
                      <a:pt x="37" y="169"/>
                    </a:lnTo>
                    <a:lnTo>
                      <a:pt x="37" y="215"/>
                    </a:lnTo>
                    <a:lnTo>
                      <a:pt x="72" y="259"/>
                    </a:lnTo>
                    <a:lnTo>
                      <a:pt x="62" y="343"/>
                    </a:lnTo>
                    <a:lnTo>
                      <a:pt x="177" y="381"/>
                    </a:lnTo>
                    <a:lnTo>
                      <a:pt x="218" y="443"/>
                    </a:lnTo>
                    <a:lnTo>
                      <a:pt x="371" y="307"/>
                    </a:lnTo>
                    <a:lnTo>
                      <a:pt x="379" y="151"/>
                    </a:lnTo>
                    <a:lnTo>
                      <a:pt x="318" y="121"/>
                    </a:lnTo>
                    <a:lnTo>
                      <a:pt x="241" y="110"/>
                    </a:lnTo>
                    <a:lnTo>
                      <a:pt x="208" y="57"/>
                    </a:lnTo>
                    <a:lnTo>
                      <a:pt x="123" y="48"/>
                    </a:lnTo>
                    <a:lnTo>
                      <a:pt x="111" y="72"/>
                    </a:lnTo>
                    <a:lnTo>
                      <a:pt x="67" y="80"/>
                    </a:lnTo>
                    <a:lnTo>
                      <a:pt x="57" y="67"/>
                    </a:lnTo>
                    <a:lnTo>
                      <a:pt x="52" y="41"/>
                    </a:lnTo>
                    <a:lnTo>
                      <a:pt x="69" y="38"/>
                    </a:lnTo>
                    <a:lnTo>
                      <a:pt x="72" y="6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45788" name="Freeform 28"/>
              <p:cNvSpPr>
                <a:spLocks noChangeAspect="1"/>
              </p:cNvSpPr>
              <p:nvPr/>
            </p:nvSpPr>
            <p:spPr bwMode="auto">
              <a:xfrm>
                <a:off x="4329" y="1638"/>
                <a:ext cx="122" cy="230"/>
              </a:xfrm>
              <a:custGeom>
                <a:avLst/>
                <a:gdLst>
                  <a:gd name="T0" fmla="*/ 0 w 679"/>
                  <a:gd name="T1" fmla="*/ 392 h 1276"/>
                  <a:gd name="T2" fmla="*/ 103 w 679"/>
                  <a:gd name="T3" fmla="*/ 411 h 1276"/>
                  <a:gd name="T4" fmla="*/ 94 w 679"/>
                  <a:gd name="T5" fmla="*/ 455 h 1276"/>
                  <a:gd name="T6" fmla="*/ 47 w 679"/>
                  <a:gd name="T7" fmla="*/ 507 h 1276"/>
                  <a:gd name="T8" fmla="*/ 56 w 679"/>
                  <a:gd name="T9" fmla="*/ 544 h 1276"/>
                  <a:gd name="T10" fmla="*/ 124 w 679"/>
                  <a:gd name="T11" fmla="*/ 600 h 1276"/>
                  <a:gd name="T12" fmla="*/ 280 w 679"/>
                  <a:gd name="T13" fmla="*/ 661 h 1276"/>
                  <a:gd name="T14" fmla="*/ 323 w 679"/>
                  <a:gd name="T15" fmla="*/ 691 h 1276"/>
                  <a:gd name="T16" fmla="*/ 383 w 679"/>
                  <a:gd name="T17" fmla="*/ 857 h 1276"/>
                  <a:gd name="T18" fmla="*/ 506 w 679"/>
                  <a:gd name="T19" fmla="*/ 1149 h 1276"/>
                  <a:gd name="T20" fmla="*/ 616 w 679"/>
                  <a:gd name="T21" fmla="*/ 1276 h 1276"/>
                  <a:gd name="T22" fmla="*/ 679 w 679"/>
                  <a:gd name="T23" fmla="*/ 979 h 1276"/>
                  <a:gd name="T24" fmla="*/ 598 w 679"/>
                  <a:gd name="T25" fmla="*/ 966 h 1276"/>
                  <a:gd name="T26" fmla="*/ 558 w 679"/>
                  <a:gd name="T27" fmla="*/ 911 h 1276"/>
                  <a:gd name="T28" fmla="*/ 507 w 679"/>
                  <a:gd name="T29" fmla="*/ 923 h 1276"/>
                  <a:gd name="T30" fmla="*/ 491 w 679"/>
                  <a:gd name="T31" fmla="*/ 946 h 1276"/>
                  <a:gd name="T32" fmla="*/ 441 w 679"/>
                  <a:gd name="T33" fmla="*/ 948 h 1276"/>
                  <a:gd name="T34" fmla="*/ 393 w 679"/>
                  <a:gd name="T35" fmla="*/ 832 h 1276"/>
                  <a:gd name="T36" fmla="*/ 442 w 679"/>
                  <a:gd name="T37" fmla="*/ 702 h 1276"/>
                  <a:gd name="T38" fmla="*/ 372 w 679"/>
                  <a:gd name="T39" fmla="*/ 728 h 1276"/>
                  <a:gd name="T40" fmla="*/ 359 w 679"/>
                  <a:gd name="T41" fmla="*/ 490 h 1276"/>
                  <a:gd name="T42" fmla="*/ 437 w 679"/>
                  <a:gd name="T43" fmla="*/ 295 h 1276"/>
                  <a:gd name="T44" fmla="*/ 549 w 679"/>
                  <a:gd name="T45" fmla="*/ 306 h 1276"/>
                  <a:gd name="T46" fmla="*/ 598 w 679"/>
                  <a:gd name="T47" fmla="*/ 252 h 1276"/>
                  <a:gd name="T48" fmla="*/ 481 w 679"/>
                  <a:gd name="T49" fmla="*/ 217 h 1276"/>
                  <a:gd name="T50" fmla="*/ 479 w 679"/>
                  <a:gd name="T51" fmla="*/ 166 h 1276"/>
                  <a:gd name="T52" fmla="*/ 505 w 679"/>
                  <a:gd name="T53" fmla="*/ 126 h 1276"/>
                  <a:gd name="T54" fmla="*/ 483 w 679"/>
                  <a:gd name="T55" fmla="*/ 77 h 1276"/>
                  <a:gd name="T56" fmla="*/ 406 w 679"/>
                  <a:gd name="T57" fmla="*/ 86 h 1276"/>
                  <a:gd name="T58" fmla="*/ 365 w 679"/>
                  <a:gd name="T59" fmla="*/ 31 h 1276"/>
                  <a:gd name="T60" fmla="*/ 365 w 679"/>
                  <a:gd name="T61" fmla="*/ 0 h 1276"/>
                  <a:gd name="T62" fmla="*/ 210 w 679"/>
                  <a:gd name="T63" fmla="*/ 135 h 1276"/>
                  <a:gd name="T64" fmla="*/ 199 w 679"/>
                  <a:gd name="T65" fmla="*/ 147 h 1276"/>
                  <a:gd name="T66" fmla="*/ 66 w 679"/>
                  <a:gd name="T67" fmla="*/ 327 h 1276"/>
                  <a:gd name="T68" fmla="*/ 61 w 679"/>
                  <a:gd name="T69" fmla="*/ 313 h 1276"/>
                  <a:gd name="T70" fmla="*/ 0 w 679"/>
                  <a:gd name="T71" fmla="*/ 392 h 1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79" h="1276">
                    <a:moveTo>
                      <a:pt x="0" y="392"/>
                    </a:moveTo>
                    <a:lnTo>
                      <a:pt x="103" y="411"/>
                    </a:lnTo>
                    <a:lnTo>
                      <a:pt x="94" y="455"/>
                    </a:lnTo>
                    <a:lnTo>
                      <a:pt x="47" y="507"/>
                    </a:lnTo>
                    <a:lnTo>
                      <a:pt x="56" y="544"/>
                    </a:lnTo>
                    <a:lnTo>
                      <a:pt x="124" y="600"/>
                    </a:lnTo>
                    <a:lnTo>
                      <a:pt x="280" y="661"/>
                    </a:lnTo>
                    <a:lnTo>
                      <a:pt x="323" y="691"/>
                    </a:lnTo>
                    <a:lnTo>
                      <a:pt x="383" y="857"/>
                    </a:lnTo>
                    <a:lnTo>
                      <a:pt x="506" y="1149"/>
                    </a:lnTo>
                    <a:lnTo>
                      <a:pt x="616" y="1276"/>
                    </a:lnTo>
                    <a:lnTo>
                      <a:pt x="679" y="979"/>
                    </a:lnTo>
                    <a:lnTo>
                      <a:pt x="598" y="966"/>
                    </a:lnTo>
                    <a:lnTo>
                      <a:pt x="558" y="911"/>
                    </a:lnTo>
                    <a:lnTo>
                      <a:pt x="507" y="923"/>
                    </a:lnTo>
                    <a:lnTo>
                      <a:pt x="491" y="946"/>
                    </a:lnTo>
                    <a:lnTo>
                      <a:pt x="441" y="948"/>
                    </a:lnTo>
                    <a:lnTo>
                      <a:pt x="393" y="832"/>
                    </a:lnTo>
                    <a:lnTo>
                      <a:pt x="442" y="702"/>
                    </a:lnTo>
                    <a:lnTo>
                      <a:pt x="372" y="728"/>
                    </a:lnTo>
                    <a:lnTo>
                      <a:pt x="359" y="490"/>
                    </a:lnTo>
                    <a:lnTo>
                      <a:pt x="437" y="295"/>
                    </a:lnTo>
                    <a:lnTo>
                      <a:pt x="549" y="306"/>
                    </a:lnTo>
                    <a:lnTo>
                      <a:pt x="598" y="252"/>
                    </a:lnTo>
                    <a:lnTo>
                      <a:pt x="481" y="217"/>
                    </a:lnTo>
                    <a:lnTo>
                      <a:pt x="479" y="166"/>
                    </a:lnTo>
                    <a:lnTo>
                      <a:pt x="505" y="126"/>
                    </a:lnTo>
                    <a:lnTo>
                      <a:pt x="483" y="77"/>
                    </a:lnTo>
                    <a:lnTo>
                      <a:pt x="406" y="86"/>
                    </a:lnTo>
                    <a:lnTo>
                      <a:pt x="365" y="31"/>
                    </a:lnTo>
                    <a:lnTo>
                      <a:pt x="365" y="0"/>
                    </a:lnTo>
                    <a:lnTo>
                      <a:pt x="210" y="135"/>
                    </a:lnTo>
                    <a:lnTo>
                      <a:pt x="199" y="147"/>
                    </a:lnTo>
                    <a:lnTo>
                      <a:pt x="66" y="327"/>
                    </a:lnTo>
                    <a:lnTo>
                      <a:pt x="61" y="313"/>
                    </a:lnTo>
                    <a:lnTo>
                      <a:pt x="0" y="392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45789" name="Freeform 29"/>
              <p:cNvSpPr>
                <a:spLocks noChangeAspect="1"/>
              </p:cNvSpPr>
              <p:nvPr/>
            </p:nvSpPr>
            <p:spPr bwMode="auto">
              <a:xfrm>
                <a:off x="4247" y="1713"/>
                <a:ext cx="71" cy="92"/>
              </a:xfrm>
              <a:custGeom>
                <a:avLst/>
                <a:gdLst>
                  <a:gd name="T0" fmla="*/ 384 w 395"/>
                  <a:gd name="T1" fmla="*/ 66 h 507"/>
                  <a:gd name="T2" fmla="*/ 395 w 395"/>
                  <a:gd name="T3" fmla="*/ 232 h 507"/>
                  <a:gd name="T4" fmla="*/ 321 w 395"/>
                  <a:gd name="T5" fmla="*/ 313 h 507"/>
                  <a:gd name="T6" fmla="*/ 251 w 395"/>
                  <a:gd name="T7" fmla="*/ 507 h 507"/>
                  <a:gd name="T8" fmla="*/ 181 w 395"/>
                  <a:gd name="T9" fmla="*/ 313 h 507"/>
                  <a:gd name="T10" fmla="*/ 137 w 395"/>
                  <a:gd name="T11" fmla="*/ 255 h 507"/>
                  <a:gd name="T12" fmla="*/ 76 w 395"/>
                  <a:gd name="T13" fmla="*/ 239 h 507"/>
                  <a:gd name="T14" fmla="*/ 55 w 395"/>
                  <a:gd name="T15" fmla="*/ 169 h 507"/>
                  <a:gd name="T16" fmla="*/ 20 w 395"/>
                  <a:gd name="T17" fmla="*/ 180 h 507"/>
                  <a:gd name="T18" fmla="*/ 0 w 395"/>
                  <a:gd name="T19" fmla="*/ 133 h 507"/>
                  <a:gd name="T20" fmla="*/ 2 w 395"/>
                  <a:gd name="T21" fmla="*/ 94 h 507"/>
                  <a:gd name="T22" fmla="*/ 36 w 395"/>
                  <a:gd name="T23" fmla="*/ 120 h 507"/>
                  <a:gd name="T24" fmla="*/ 104 w 395"/>
                  <a:gd name="T25" fmla="*/ 126 h 507"/>
                  <a:gd name="T26" fmla="*/ 93 w 395"/>
                  <a:gd name="T27" fmla="*/ 0 h 507"/>
                  <a:gd name="T28" fmla="*/ 181 w 395"/>
                  <a:gd name="T29" fmla="*/ 3 h 507"/>
                  <a:gd name="T30" fmla="*/ 239 w 395"/>
                  <a:gd name="T31" fmla="*/ 24 h 507"/>
                  <a:gd name="T32" fmla="*/ 270 w 395"/>
                  <a:gd name="T33" fmla="*/ 57 h 507"/>
                  <a:gd name="T34" fmla="*/ 356 w 395"/>
                  <a:gd name="T35" fmla="*/ 79 h 507"/>
                  <a:gd name="T36" fmla="*/ 384 w 395"/>
                  <a:gd name="T37" fmla="*/ 66 h 5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95" h="507">
                    <a:moveTo>
                      <a:pt x="384" y="66"/>
                    </a:moveTo>
                    <a:lnTo>
                      <a:pt x="395" y="232"/>
                    </a:lnTo>
                    <a:lnTo>
                      <a:pt x="321" y="313"/>
                    </a:lnTo>
                    <a:lnTo>
                      <a:pt x="251" y="507"/>
                    </a:lnTo>
                    <a:lnTo>
                      <a:pt x="181" y="313"/>
                    </a:lnTo>
                    <a:lnTo>
                      <a:pt x="137" y="255"/>
                    </a:lnTo>
                    <a:lnTo>
                      <a:pt x="76" y="239"/>
                    </a:lnTo>
                    <a:lnTo>
                      <a:pt x="55" y="169"/>
                    </a:lnTo>
                    <a:lnTo>
                      <a:pt x="20" y="180"/>
                    </a:lnTo>
                    <a:lnTo>
                      <a:pt x="0" y="133"/>
                    </a:lnTo>
                    <a:lnTo>
                      <a:pt x="2" y="94"/>
                    </a:lnTo>
                    <a:lnTo>
                      <a:pt x="36" y="120"/>
                    </a:lnTo>
                    <a:lnTo>
                      <a:pt x="104" y="126"/>
                    </a:lnTo>
                    <a:lnTo>
                      <a:pt x="93" y="0"/>
                    </a:lnTo>
                    <a:lnTo>
                      <a:pt x="181" y="3"/>
                    </a:lnTo>
                    <a:lnTo>
                      <a:pt x="239" y="24"/>
                    </a:lnTo>
                    <a:lnTo>
                      <a:pt x="270" y="57"/>
                    </a:lnTo>
                    <a:lnTo>
                      <a:pt x="356" y="79"/>
                    </a:lnTo>
                    <a:lnTo>
                      <a:pt x="384" y="6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45790" name="Freeform 30"/>
              <p:cNvSpPr>
                <a:spLocks noChangeAspect="1"/>
              </p:cNvSpPr>
              <p:nvPr/>
            </p:nvSpPr>
            <p:spPr bwMode="auto">
              <a:xfrm>
                <a:off x="4274" y="1624"/>
                <a:ext cx="66" cy="104"/>
              </a:xfrm>
              <a:custGeom>
                <a:avLst/>
                <a:gdLst>
                  <a:gd name="T0" fmla="*/ 205 w 366"/>
                  <a:gd name="T1" fmla="*/ 0 h 573"/>
                  <a:gd name="T2" fmla="*/ 140 w 366"/>
                  <a:gd name="T3" fmla="*/ 23 h 573"/>
                  <a:gd name="T4" fmla="*/ 142 w 366"/>
                  <a:gd name="T5" fmla="*/ 74 h 573"/>
                  <a:gd name="T6" fmla="*/ 102 w 366"/>
                  <a:gd name="T7" fmla="*/ 81 h 573"/>
                  <a:gd name="T8" fmla="*/ 170 w 366"/>
                  <a:gd name="T9" fmla="*/ 95 h 573"/>
                  <a:gd name="T10" fmla="*/ 161 w 366"/>
                  <a:gd name="T11" fmla="*/ 151 h 573"/>
                  <a:gd name="T12" fmla="*/ 114 w 366"/>
                  <a:gd name="T13" fmla="*/ 165 h 573"/>
                  <a:gd name="T14" fmla="*/ 172 w 366"/>
                  <a:gd name="T15" fmla="*/ 161 h 573"/>
                  <a:gd name="T16" fmla="*/ 156 w 366"/>
                  <a:gd name="T17" fmla="*/ 208 h 573"/>
                  <a:gd name="T18" fmla="*/ 135 w 366"/>
                  <a:gd name="T19" fmla="*/ 231 h 573"/>
                  <a:gd name="T20" fmla="*/ 70 w 366"/>
                  <a:gd name="T21" fmla="*/ 228 h 573"/>
                  <a:gd name="T22" fmla="*/ 0 w 366"/>
                  <a:gd name="T23" fmla="*/ 343 h 573"/>
                  <a:gd name="T24" fmla="*/ 77 w 366"/>
                  <a:gd name="T25" fmla="*/ 388 h 573"/>
                  <a:gd name="T26" fmla="*/ 30 w 366"/>
                  <a:gd name="T27" fmla="*/ 497 h 573"/>
                  <a:gd name="T28" fmla="*/ 86 w 366"/>
                  <a:gd name="T29" fmla="*/ 514 h 573"/>
                  <a:gd name="T30" fmla="*/ 119 w 366"/>
                  <a:gd name="T31" fmla="*/ 551 h 573"/>
                  <a:gd name="T32" fmla="*/ 165 w 366"/>
                  <a:gd name="T33" fmla="*/ 567 h 573"/>
                  <a:gd name="T34" fmla="*/ 208 w 366"/>
                  <a:gd name="T35" fmla="*/ 573 h 573"/>
                  <a:gd name="T36" fmla="*/ 235 w 366"/>
                  <a:gd name="T37" fmla="*/ 564 h 573"/>
                  <a:gd name="T38" fmla="*/ 366 w 366"/>
                  <a:gd name="T39" fmla="*/ 397 h 573"/>
                  <a:gd name="T40" fmla="*/ 205 w 366"/>
                  <a:gd name="T41" fmla="*/ 0 h 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66" h="573">
                    <a:moveTo>
                      <a:pt x="205" y="0"/>
                    </a:moveTo>
                    <a:lnTo>
                      <a:pt x="140" y="23"/>
                    </a:lnTo>
                    <a:lnTo>
                      <a:pt x="142" y="74"/>
                    </a:lnTo>
                    <a:lnTo>
                      <a:pt x="102" y="81"/>
                    </a:lnTo>
                    <a:lnTo>
                      <a:pt x="170" y="95"/>
                    </a:lnTo>
                    <a:lnTo>
                      <a:pt x="161" y="151"/>
                    </a:lnTo>
                    <a:lnTo>
                      <a:pt x="114" y="165"/>
                    </a:lnTo>
                    <a:lnTo>
                      <a:pt x="172" y="161"/>
                    </a:lnTo>
                    <a:lnTo>
                      <a:pt x="156" y="208"/>
                    </a:lnTo>
                    <a:lnTo>
                      <a:pt x="135" y="231"/>
                    </a:lnTo>
                    <a:lnTo>
                      <a:pt x="70" y="228"/>
                    </a:lnTo>
                    <a:lnTo>
                      <a:pt x="0" y="343"/>
                    </a:lnTo>
                    <a:lnTo>
                      <a:pt x="77" y="388"/>
                    </a:lnTo>
                    <a:lnTo>
                      <a:pt x="30" y="497"/>
                    </a:lnTo>
                    <a:lnTo>
                      <a:pt x="86" y="514"/>
                    </a:lnTo>
                    <a:lnTo>
                      <a:pt x="119" y="551"/>
                    </a:lnTo>
                    <a:lnTo>
                      <a:pt x="165" y="567"/>
                    </a:lnTo>
                    <a:lnTo>
                      <a:pt x="208" y="573"/>
                    </a:lnTo>
                    <a:lnTo>
                      <a:pt x="235" y="564"/>
                    </a:lnTo>
                    <a:lnTo>
                      <a:pt x="366" y="397"/>
                    </a:lnTo>
                    <a:lnTo>
                      <a:pt x="205" y="0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45791" name="Freeform 31"/>
              <p:cNvSpPr>
                <a:spLocks noChangeAspect="1"/>
              </p:cNvSpPr>
              <p:nvPr/>
            </p:nvSpPr>
            <p:spPr bwMode="auto">
              <a:xfrm>
                <a:off x="4311" y="1610"/>
                <a:ext cx="55" cy="87"/>
              </a:xfrm>
              <a:custGeom>
                <a:avLst/>
                <a:gdLst>
                  <a:gd name="T0" fmla="*/ 107 w 301"/>
                  <a:gd name="T1" fmla="*/ 0 h 479"/>
                  <a:gd name="T2" fmla="*/ 0 w 301"/>
                  <a:gd name="T3" fmla="*/ 77 h 479"/>
                  <a:gd name="T4" fmla="*/ 163 w 301"/>
                  <a:gd name="T5" fmla="*/ 479 h 479"/>
                  <a:gd name="T6" fmla="*/ 301 w 301"/>
                  <a:gd name="T7" fmla="*/ 289 h 479"/>
                  <a:gd name="T8" fmla="*/ 263 w 301"/>
                  <a:gd name="T9" fmla="*/ 228 h 479"/>
                  <a:gd name="T10" fmla="*/ 150 w 301"/>
                  <a:gd name="T11" fmla="*/ 190 h 479"/>
                  <a:gd name="T12" fmla="*/ 158 w 301"/>
                  <a:gd name="T13" fmla="*/ 102 h 479"/>
                  <a:gd name="T14" fmla="*/ 123 w 301"/>
                  <a:gd name="T15" fmla="*/ 62 h 479"/>
                  <a:gd name="T16" fmla="*/ 120 w 301"/>
                  <a:gd name="T17" fmla="*/ 15 h 479"/>
                  <a:gd name="T18" fmla="*/ 107 w 301"/>
                  <a:gd name="T19" fmla="*/ 0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1" h="479">
                    <a:moveTo>
                      <a:pt x="107" y="0"/>
                    </a:moveTo>
                    <a:lnTo>
                      <a:pt x="0" y="77"/>
                    </a:lnTo>
                    <a:lnTo>
                      <a:pt x="163" y="479"/>
                    </a:lnTo>
                    <a:lnTo>
                      <a:pt x="301" y="289"/>
                    </a:lnTo>
                    <a:lnTo>
                      <a:pt x="263" y="228"/>
                    </a:lnTo>
                    <a:lnTo>
                      <a:pt x="150" y="190"/>
                    </a:lnTo>
                    <a:lnTo>
                      <a:pt x="158" y="102"/>
                    </a:lnTo>
                    <a:lnTo>
                      <a:pt x="123" y="62"/>
                    </a:lnTo>
                    <a:lnTo>
                      <a:pt x="120" y="15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45792" name="Group 32"/>
          <p:cNvGrpSpPr>
            <a:grpSpLocks/>
          </p:cNvGrpSpPr>
          <p:nvPr/>
        </p:nvGrpSpPr>
        <p:grpSpPr bwMode="auto">
          <a:xfrm>
            <a:off x="5345113" y="5145088"/>
            <a:ext cx="1752600" cy="684212"/>
            <a:chOff x="3367" y="3241"/>
            <a:chExt cx="1104" cy="431"/>
          </a:xfrm>
        </p:grpSpPr>
        <p:sp>
          <p:nvSpPr>
            <p:cNvPr id="245793" name="Text Box 33"/>
            <p:cNvSpPr txBox="1">
              <a:spLocks noChangeArrowheads="1"/>
            </p:cNvSpPr>
            <p:nvPr/>
          </p:nvSpPr>
          <p:spPr bwMode="auto">
            <a:xfrm>
              <a:off x="3367" y="3511"/>
              <a:ext cx="71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Cariri</a:t>
              </a:r>
            </a:p>
          </p:txBody>
        </p:sp>
        <p:sp>
          <p:nvSpPr>
            <p:cNvPr id="245794" name="Freeform 34"/>
            <p:cNvSpPr>
              <a:spLocks/>
            </p:cNvSpPr>
            <p:nvPr/>
          </p:nvSpPr>
          <p:spPr bwMode="auto">
            <a:xfrm flipH="1">
              <a:off x="3423" y="3501"/>
              <a:ext cx="647" cy="140"/>
            </a:xfrm>
            <a:custGeom>
              <a:avLst/>
              <a:gdLst>
                <a:gd name="T0" fmla="*/ 0 w 647"/>
                <a:gd name="T1" fmla="*/ 0 h 140"/>
                <a:gd name="T2" fmla="*/ 165 w 647"/>
                <a:gd name="T3" fmla="*/ 140 h 140"/>
                <a:gd name="T4" fmla="*/ 647 w 647"/>
                <a:gd name="T5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7" h="140">
                  <a:moveTo>
                    <a:pt x="0" y="0"/>
                  </a:moveTo>
                  <a:lnTo>
                    <a:pt x="165" y="140"/>
                  </a:lnTo>
                  <a:lnTo>
                    <a:pt x="647" y="14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45795" name="Group 35"/>
            <p:cNvGrpSpPr>
              <a:grpSpLocks/>
            </p:cNvGrpSpPr>
            <p:nvPr/>
          </p:nvGrpSpPr>
          <p:grpSpPr bwMode="auto">
            <a:xfrm>
              <a:off x="3947" y="3241"/>
              <a:ext cx="524" cy="431"/>
              <a:chOff x="3947" y="3241"/>
              <a:chExt cx="524" cy="431"/>
            </a:xfrm>
          </p:grpSpPr>
          <p:sp>
            <p:nvSpPr>
              <p:cNvPr id="245796" name="Freeform 36"/>
              <p:cNvSpPr>
                <a:spLocks noChangeAspect="1"/>
              </p:cNvSpPr>
              <p:nvPr/>
            </p:nvSpPr>
            <p:spPr bwMode="auto">
              <a:xfrm>
                <a:off x="4084" y="3503"/>
                <a:ext cx="175" cy="152"/>
              </a:xfrm>
              <a:custGeom>
                <a:avLst/>
                <a:gdLst>
                  <a:gd name="T0" fmla="*/ 27 w 971"/>
                  <a:gd name="T1" fmla="*/ 548 h 838"/>
                  <a:gd name="T2" fmla="*/ 81 w 971"/>
                  <a:gd name="T3" fmla="*/ 569 h 838"/>
                  <a:gd name="T4" fmla="*/ 108 w 971"/>
                  <a:gd name="T5" fmla="*/ 611 h 838"/>
                  <a:gd name="T6" fmla="*/ 144 w 971"/>
                  <a:gd name="T7" fmla="*/ 627 h 838"/>
                  <a:gd name="T8" fmla="*/ 169 w 971"/>
                  <a:gd name="T9" fmla="*/ 634 h 838"/>
                  <a:gd name="T10" fmla="*/ 204 w 971"/>
                  <a:gd name="T11" fmla="*/ 658 h 838"/>
                  <a:gd name="T12" fmla="*/ 307 w 971"/>
                  <a:gd name="T13" fmla="*/ 650 h 838"/>
                  <a:gd name="T14" fmla="*/ 389 w 971"/>
                  <a:gd name="T15" fmla="*/ 733 h 838"/>
                  <a:gd name="T16" fmla="*/ 379 w 971"/>
                  <a:gd name="T17" fmla="*/ 794 h 838"/>
                  <a:gd name="T18" fmla="*/ 405 w 971"/>
                  <a:gd name="T19" fmla="*/ 804 h 838"/>
                  <a:gd name="T20" fmla="*/ 438 w 971"/>
                  <a:gd name="T21" fmla="*/ 771 h 838"/>
                  <a:gd name="T22" fmla="*/ 509 w 971"/>
                  <a:gd name="T23" fmla="*/ 749 h 838"/>
                  <a:gd name="T24" fmla="*/ 572 w 971"/>
                  <a:gd name="T25" fmla="*/ 747 h 838"/>
                  <a:gd name="T26" fmla="*/ 616 w 971"/>
                  <a:gd name="T27" fmla="*/ 810 h 838"/>
                  <a:gd name="T28" fmla="*/ 751 w 971"/>
                  <a:gd name="T29" fmla="*/ 838 h 838"/>
                  <a:gd name="T30" fmla="*/ 971 w 971"/>
                  <a:gd name="T31" fmla="*/ 533 h 838"/>
                  <a:gd name="T32" fmla="*/ 660 w 971"/>
                  <a:gd name="T33" fmla="*/ 347 h 838"/>
                  <a:gd name="T34" fmla="*/ 634 w 971"/>
                  <a:gd name="T35" fmla="*/ 319 h 838"/>
                  <a:gd name="T36" fmla="*/ 575 w 971"/>
                  <a:gd name="T37" fmla="*/ 132 h 838"/>
                  <a:gd name="T38" fmla="*/ 381 w 971"/>
                  <a:gd name="T39" fmla="*/ 82 h 838"/>
                  <a:gd name="T40" fmla="*/ 4 w 971"/>
                  <a:gd name="T41" fmla="*/ 0 h 838"/>
                  <a:gd name="T42" fmla="*/ 0 w 971"/>
                  <a:gd name="T43" fmla="*/ 532 h 838"/>
                  <a:gd name="T44" fmla="*/ 27 w 971"/>
                  <a:gd name="T45" fmla="*/ 548 h 8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71" h="838">
                    <a:moveTo>
                      <a:pt x="27" y="548"/>
                    </a:moveTo>
                    <a:lnTo>
                      <a:pt x="81" y="569"/>
                    </a:lnTo>
                    <a:lnTo>
                      <a:pt x="108" y="611"/>
                    </a:lnTo>
                    <a:lnTo>
                      <a:pt x="144" y="627"/>
                    </a:lnTo>
                    <a:lnTo>
                      <a:pt x="169" y="634"/>
                    </a:lnTo>
                    <a:lnTo>
                      <a:pt x="204" y="658"/>
                    </a:lnTo>
                    <a:lnTo>
                      <a:pt x="307" y="650"/>
                    </a:lnTo>
                    <a:lnTo>
                      <a:pt x="389" y="733"/>
                    </a:lnTo>
                    <a:lnTo>
                      <a:pt x="379" y="794"/>
                    </a:lnTo>
                    <a:lnTo>
                      <a:pt x="405" y="804"/>
                    </a:lnTo>
                    <a:lnTo>
                      <a:pt x="438" y="771"/>
                    </a:lnTo>
                    <a:lnTo>
                      <a:pt x="509" y="749"/>
                    </a:lnTo>
                    <a:lnTo>
                      <a:pt x="572" y="747"/>
                    </a:lnTo>
                    <a:lnTo>
                      <a:pt x="616" y="810"/>
                    </a:lnTo>
                    <a:lnTo>
                      <a:pt x="751" y="838"/>
                    </a:lnTo>
                    <a:lnTo>
                      <a:pt x="971" y="533"/>
                    </a:lnTo>
                    <a:lnTo>
                      <a:pt x="660" y="347"/>
                    </a:lnTo>
                    <a:lnTo>
                      <a:pt x="634" y="319"/>
                    </a:lnTo>
                    <a:lnTo>
                      <a:pt x="575" y="132"/>
                    </a:lnTo>
                    <a:lnTo>
                      <a:pt x="381" y="82"/>
                    </a:lnTo>
                    <a:lnTo>
                      <a:pt x="4" y="0"/>
                    </a:lnTo>
                    <a:lnTo>
                      <a:pt x="0" y="532"/>
                    </a:lnTo>
                    <a:lnTo>
                      <a:pt x="27" y="548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45797" name="Freeform 37"/>
              <p:cNvSpPr>
                <a:spLocks noChangeAspect="1"/>
              </p:cNvSpPr>
              <p:nvPr/>
            </p:nvSpPr>
            <p:spPr bwMode="auto">
              <a:xfrm>
                <a:off x="4038" y="3372"/>
                <a:ext cx="127" cy="228"/>
              </a:xfrm>
              <a:custGeom>
                <a:avLst/>
                <a:gdLst>
                  <a:gd name="T0" fmla="*/ 0 w 708"/>
                  <a:gd name="T1" fmla="*/ 703 h 1264"/>
                  <a:gd name="T2" fmla="*/ 82 w 708"/>
                  <a:gd name="T3" fmla="*/ 747 h 1264"/>
                  <a:gd name="T4" fmla="*/ 101 w 708"/>
                  <a:gd name="T5" fmla="*/ 840 h 1264"/>
                  <a:gd name="T6" fmla="*/ 96 w 708"/>
                  <a:gd name="T7" fmla="*/ 943 h 1264"/>
                  <a:gd name="T8" fmla="*/ 75 w 708"/>
                  <a:gd name="T9" fmla="*/ 1010 h 1264"/>
                  <a:gd name="T10" fmla="*/ 80 w 708"/>
                  <a:gd name="T11" fmla="*/ 1200 h 1264"/>
                  <a:gd name="T12" fmla="*/ 195 w 708"/>
                  <a:gd name="T13" fmla="*/ 1223 h 1264"/>
                  <a:gd name="T14" fmla="*/ 258 w 708"/>
                  <a:gd name="T15" fmla="*/ 1264 h 1264"/>
                  <a:gd name="T16" fmla="*/ 262 w 708"/>
                  <a:gd name="T17" fmla="*/ 734 h 1264"/>
                  <a:gd name="T18" fmla="*/ 639 w 708"/>
                  <a:gd name="T19" fmla="*/ 813 h 1264"/>
                  <a:gd name="T20" fmla="*/ 639 w 708"/>
                  <a:gd name="T21" fmla="*/ 493 h 1264"/>
                  <a:gd name="T22" fmla="*/ 708 w 708"/>
                  <a:gd name="T23" fmla="*/ 241 h 1264"/>
                  <a:gd name="T24" fmla="*/ 701 w 708"/>
                  <a:gd name="T25" fmla="*/ 0 h 1264"/>
                  <a:gd name="T26" fmla="*/ 323 w 708"/>
                  <a:gd name="T27" fmla="*/ 146 h 1264"/>
                  <a:gd name="T28" fmla="*/ 9 w 708"/>
                  <a:gd name="T29" fmla="*/ 356 h 1264"/>
                  <a:gd name="T30" fmla="*/ 0 w 708"/>
                  <a:gd name="T31" fmla="*/ 703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08" h="1264">
                    <a:moveTo>
                      <a:pt x="0" y="703"/>
                    </a:moveTo>
                    <a:lnTo>
                      <a:pt x="82" y="747"/>
                    </a:lnTo>
                    <a:lnTo>
                      <a:pt x="101" y="840"/>
                    </a:lnTo>
                    <a:lnTo>
                      <a:pt x="96" y="943"/>
                    </a:lnTo>
                    <a:lnTo>
                      <a:pt x="75" y="1010"/>
                    </a:lnTo>
                    <a:lnTo>
                      <a:pt x="80" y="1200"/>
                    </a:lnTo>
                    <a:lnTo>
                      <a:pt x="195" y="1223"/>
                    </a:lnTo>
                    <a:lnTo>
                      <a:pt x="258" y="1264"/>
                    </a:lnTo>
                    <a:lnTo>
                      <a:pt x="262" y="734"/>
                    </a:lnTo>
                    <a:lnTo>
                      <a:pt x="639" y="813"/>
                    </a:lnTo>
                    <a:lnTo>
                      <a:pt x="639" y="493"/>
                    </a:lnTo>
                    <a:lnTo>
                      <a:pt x="708" y="241"/>
                    </a:lnTo>
                    <a:lnTo>
                      <a:pt x="701" y="0"/>
                    </a:lnTo>
                    <a:lnTo>
                      <a:pt x="323" y="146"/>
                    </a:lnTo>
                    <a:lnTo>
                      <a:pt x="9" y="356"/>
                    </a:lnTo>
                    <a:lnTo>
                      <a:pt x="0" y="703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45798" name="Freeform 38"/>
              <p:cNvSpPr>
                <a:spLocks noChangeAspect="1"/>
              </p:cNvSpPr>
              <p:nvPr/>
            </p:nvSpPr>
            <p:spPr bwMode="auto">
              <a:xfrm>
                <a:off x="3947" y="3241"/>
                <a:ext cx="157" cy="258"/>
              </a:xfrm>
              <a:custGeom>
                <a:avLst/>
                <a:gdLst>
                  <a:gd name="T0" fmla="*/ 478 w 871"/>
                  <a:gd name="T1" fmla="*/ 35 h 1427"/>
                  <a:gd name="T2" fmla="*/ 591 w 871"/>
                  <a:gd name="T3" fmla="*/ 178 h 1427"/>
                  <a:gd name="T4" fmla="*/ 821 w 871"/>
                  <a:gd name="T5" fmla="*/ 173 h 1427"/>
                  <a:gd name="T6" fmla="*/ 803 w 871"/>
                  <a:gd name="T7" fmla="*/ 242 h 1427"/>
                  <a:gd name="T8" fmla="*/ 871 w 871"/>
                  <a:gd name="T9" fmla="*/ 335 h 1427"/>
                  <a:gd name="T10" fmla="*/ 784 w 871"/>
                  <a:gd name="T11" fmla="*/ 521 h 1427"/>
                  <a:gd name="T12" fmla="*/ 779 w 871"/>
                  <a:gd name="T13" fmla="*/ 688 h 1427"/>
                  <a:gd name="T14" fmla="*/ 817 w 871"/>
                  <a:gd name="T15" fmla="*/ 762 h 1427"/>
                  <a:gd name="T16" fmla="*/ 825 w 871"/>
                  <a:gd name="T17" fmla="*/ 872 h 1427"/>
                  <a:gd name="T18" fmla="*/ 511 w 871"/>
                  <a:gd name="T19" fmla="*/ 1080 h 1427"/>
                  <a:gd name="T20" fmla="*/ 501 w 871"/>
                  <a:gd name="T21" fmla="*/ 1427 h 1427"/>
                  <a:gd name="T22" fmla="*/ 486 w 871"/>
                  <a:gd name="T23" fmla="*/ 1423 h 1427"/>
                  <a:gd name="T24" fmla="*/ 429 w 871"/>
                  <a:gd name="T25" fmla="*/ 1424 h 1427"/>
                  <a:gd name="T26" fmla="*/ 398 w 871"/>
                  <a:gd name="T27" fmla="*/ 1406 h 1427"/>
                  <a:gd name="T28" fmla="*/ 353 w 871"/>
                  <a:gd name="T29" fmla="*/ 1363 h 1427"/>
                  <a:gd name="T30" fmla="*/ 327 w 871"/>
                  <a:gd name="T31" fmla="*/ 1325 h 1427"/>
                  <a:gd name="T32" fmla="*/ 197 w 871"/>
                  <a:gd name="T33" fmla="*/ 1238 h 1427"/>
                  <a:gd name="T34" fmla="*/ 100 w 871"/>
                  <a:gd name="T35" fmla="*/ 1186 h 1427"/>
                  <a:gd name="T36" fmla="*/ 9 w 871"/>
                  <a:gd name="T37" fmla="*/ 1085 h 1427"/>
                  <a:gd name="T38" fmla="*/ 5 w 871"/>
                  <a:gd name="T39" fmla="*/ 840 h 1427"/>
                  <a:gd name="T40" fmla="*/ 0 w 871"/>
                  <a:gd name="T41" fmla="*/ 661 h 1427"/>
                  <a:gd name="T42" fmla="*/ 12 w 871"/>
                  <a:gd name="T43" fmla="*/ 628 h 1427"/>
                  <a:gd name="T44" fmla="*/ 5 w 871"/>
                  <a:gd name="T45" fmla="*/ 490 h 1427"/>
                  <a:gd name="T46" fmla="*/ 0 w 871"/>
                  <a:gd name="T47" fmla="*/ 405 h 1427"/>
                  <a:gd name="T48" fmla="*/ 8 w 871"/>
                  <a:gd name="T49" fmla="*/ 256 h 1427"/>
                  <a:gd name="T50" fmla="*/ 42 w 871"/>
                  <a:gd name="T51" fmla="*/ 241 h 1427"/>
                  <a:gd name="T52" fmla="*/ 71 w 871"/>
                  <a:gd name="T53" fmla="*/ 243 h 1427"/>
                  <a:gd name="T54" fmla="*/ 58 w 871"/>
                  <a:gd name="T55" fmla="*/ 133 h 1427"/>
                  <a:gd name="T56" fmla="*/ 73 w 871"/>
                  <a:gd name="T57" fmla="*/ 65 h 1427"/>
                  <a:gd name="T58" fmla="*/ 273 w 871"/>
                  <a:gd name="T59" fmla="*/ 0 h 1427"/>
                  <a:gd name="T60" fmla="*/ 333 w 871"/>
                  <a:gd name="T61" fmla="*/ 34 h 1427"/>
                  <a:gd name="T62" fmla="*/ 478 w 871"/>
                  <a:gd name="T63" fmla="*/ 35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71" h="1427">
                    <a:moveTo>
                      <a:pt x="478" y="35"/>
                    </a:moveTo>
                    <a:lnTo>
                      <a:pt x="591" y="178"/>
                    </a:lnTo>
                    <a:lnTo>
                      <a:pt x="821" y="173"/>
                    </a:lnTo>
                    <a:lnTo>
                      <a:pt x="803" y="242"/>
                    </a:lnTo>
                    <a:lnTo>
                      <a:pt x="871" y="335"/>
                    </a:lnTo>
                    <a:lnTo>
                      <a:pt x="784" y="521"/>
                    </a:lnTo>
                    <a:lnTo>
                      <a:pt x="779" y="688"/>
                    </a:lnTo>
                    <a:lnTo>
                      <a:pt x="817" y="762"/>
                    </a:lnTo>
                    <a:lnTo>
                      <a:pt x="825" y="872"/>
                    </a:lnTo>
                    <a:lnTo>
                      <a:pt x="511" y="1080"/>
                    </a:lnTo>
                    <a:lnTo>
                      <a:pt x="501" y="1427"/>
                    </a:lnTo>
                    <a:lnTo>
                      <a:pt x="486" y="1423"/>
                    </a:lnTo>
                    <a:lnTo>
                      <a:pt x="429" y="1424"/>
                    </a:lnTo>
                    <a:lnTo>
                      <a:pt x="398" y="1406"/>
                    </a:lnTo>
                    <a:lnTo>
                      <a:pt x="353" y="1363"/>
                    </a:lnTo>
                    <a:lnTo>
                      <a:pt x="327" y="1325"/>
                    </a:lnTo>
                    <a:lnTo>
                      <a:pt x="197" y="1238"/>
                    </a:lnTo>
                    <a:lnTo>
                      <a:pt x="100" y="1186"/>
                    </a:lnTo>
                    <a:lnTo>
                      <a:pt x="9" y="1085"/>
                    </a:lnTo>
                    <a:lnTo>
                      <a:pt x="5" y="840"/>
                    </a:lnTo>
                    <a:lnTo>
                      <a:pt x="0" y="661"/>
                    </a:lnTo>
                    <a:lnTo>
                      <a:pt x="12" y="628"/>
                    </a:lnTo>
                    <a:lnTo>
                      <a:pt x="5" y="490"/>
                    </a:lnTo>
                    <a:lnTo>
                      <a:pt x="0" y="405"/>
                    </a:lnTo>
                    <a:lnTo>
                      <a:pt x="8" y="256"/>
                    </a:lnTo>
                    <a:lnTo>
                      <a:pt x="42" y="241"/>
                    </a:lnTo>
                    <a:lnTo>
                      <a:pt x="71" y="243"/>
                    </a:lnTo>
                    <a:lnTo>
                      <a:pt x="58" y="133"/>
                    </a:lnTo>
                    <a:lnTo>
                      <a:pt x="73" y="65"/>
                    </a:lnTo>
                    <a:lnTo>
                      <a:pt x="273" y="0"/>
                    </a:lnTo>
                    <a:lnTo>
                      <a:pt x="333" y="34"/>
                    </a:lnTo>
                    <a:lnTo>
                      <a:pt x="478" y="35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45799" name="Freeform 39"/>
              <p:cNvSpPr>
                <a:spLocks noChangeAspect="1"/>
              </p:cNvSpPr>
              <p:nvPr/>
            </p:nvSpPr>
            <p:spPr bwMode="auto">
              <a:xfrm>
                <a:off x="4088" y="3293"/>
                <a:ext cx="94" cy="105"/>
              </a:xfrm>
              <a:custGeom>
                <a:avLst/>
                <a:gdLst>
                  <a:gd name="T0" fmla="*/ 89 w 521"/>
                  <a:gd name="T1" fmla="*/ 45 h 582"/>
                  <a:gd name="T2" fmla="*/ 230 w 521"/>
                  <a:gd name="T3" fmla="*/ 57 h 582"/>
                  <a:gd name="T4" fmla="*/ 272 w 521"/>
                  <a:gd name="T5" fmla="*/ 0 h 582"/>
                  <a:gd name="T6" fmla="*/ 315 w 521"/>
                  <a:gd name="T7" fmla="*/ 3 h 582"/>
                  <a:gd name="T8" fmla="*/ 415 w 521"/>
                  <a:gd name="T9" fmla="*/ 120 h 582"/>
                  <a:gd name="T10" fmla="*/ 500 w 521"/>
                  <a:gd name="T11" fmla="*/ 110 h 582"/>
                  <a:gd name="T12" fmla="*/ 506 w 521"/>
                  <a:gd name="T13" fmla="*/ 154 h 582"/>
                  <a:gd name="T14" fmla="*/ 521 w 521"/>
                  <a:gd name="T15" fmla="*/ 222 h 582"/>
                  <a:gd name="T16" fmla="*/ 475 w 521"/>
                  <a:gd name="T17" fmla="*/ 414 h 582"/>
                  <a:gd name="T18" fmla="*/ 44 w 521"/>
                  <a:gd name="T19" fmla="*/ 582 h 582"/>
                  <a:gd name="T20" fmla="*/ 39 w 521"/>
                  <a:gd name="T21" fmla="*/ 476 h 582"/>
                  <a:gd name="T22" fmla="*/ 0 w 521"/>
                  <a:gd name="T23" fmla="*/ 402 h 582"/>
                  <a:gd name="T24" fmla="*/ 6 w 521"/>
                  <a:gd name="T25" fmla="*/ 234 h 582"/>
                  <a:gd name="T26" fmla="*/ 89 w 521"/>
                  <a:gd name="T27" fmla="*/ 45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21" h="582">
                    <a:moveTo>
                      <a:pt x="89" y="45"/>
                    </a:moveTo>
                    <a:lnTo>
                      <a:pt x="230" y="57"/>
                    </a:lnTo>
                    <a:lnTo>
                      <a:pt x="272" y="0"/>
                    </a:lnTo>
                    <a:lnTo>
                      <a:pt x="315" y="3"/>
                    </a:lnTo>
                    <a:lnTo>
                      <a:pt x="415" y="120"/>
                    </a:lnTo>
                    <a:lnTo>
                      <a:pt x="500" y="110"/>
                    </a:lnTo>
                    <a:lnTo>
                      <a:pt x="506" y="154"/>
                    </a:lnTo>
                    <a:lnTo>
                      <a:pt x="521" y="222"/>
                    </a:lnTo>
                    <a:lnTo>
                      <a:pt x="475" y="414"/>
                    </a:lnTo>
                    <a:lnTo>
                      <a:pt x="44" y="582"/>
                    </a:lnTo>
                    <a:lnTo>
                      <a:pt x="39" y="476"/>
                    </a:lnTo>
                    <a:lnTo>
                      <a:pt x="0" y="402"/>
                    </a:lnTo>
                    <a:lnTo>
                      <a:pt x="6" y="234"/>
                    </a:lnTo>
                    <a:lnTo>
                      <a:pt x="89" y="45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45800" name="Freeform 40"/>
              <p:cNvSpPr>
                <a:spLocks noChangeAspect="1"/>
              </p:cNvSpPr>
              <p:nvPr/>
            </p:nvSpPr>
            <p:spPr bwMode="auto">
              <a:xfrm>
                <a:off x="4224" y="3480"/>
                <a:ext cx="247" cy="192"/>
              </a:xfrm>
              <a:custGeom>
                <a:avLst/>
                <a:gdLst>
                  <a:gd name="T0" fmla="*/ 333 w 1366"/>
                  <a:gd name="T1" fmla="*/ 687 h 1064"/>
                  <a:gd name="T2" fmla="*/ 330 w 1366"/>
                  <a:gd name="T3" fmla="*/ 362 h 1064"/>
                  <a:gd name="T4" fmla="*/ 207 w 1366"/>
                  <a:gd name="T5" fmla="*/ 251 h 1064"/>
                  <a:gd name="T6" fmla="*/ 0 w 1366"/>
                  <a:gd name="T7" fmla="*/ 113 h 1064"/>
                  <a:gd name="T8" fmla="*/ 102 w 1366"/>
                  <a:gd name="T9" fmla="*/ 137 h 1064"/>
                  <a:gd name="T10" fmla="*/ 160 w 1366"/>
                  <a:gd name="T11" fmla="*/ 131 h 1064"/>
                  <a:gd name="T12" fmla="*/ 204 w 1366"/>
                  <a:gd name="T13" fmla="*/ 49 h 1064"/>
                  <a:gd name="T14" fmla="*/ 180 w 1366"/>
                  <a:gd name="T15" fmla="*/ 0 h 1064"/>
                  <a:gd name="T16" fmla="*/ 532 w 1366"/>
                  <a:gd name="T17" fmla="*/ 14 h 1064"/>
                  <a:gd name="T18" fmla="*/ 625 w 1366"/>
                  <a:gd name="T19" fmla="*/ 20 h 1064"/>
                  <a:gd name="T20" fmla="*/ 822 w 1366"/>
                  <a:gd name="T21" fmla="*/ 116 h 1064"/>
                  <a:gd name="T22" fmla="*/ 1011 w 1366"/>
                  <a:gd name="T23" fmla="*/ 348 h 1064"/>
                  <a:gd name="T24" fmla="*/ 1175 w 1366"/>
                  <a:gd name="T25" fmla="*/ 584 h 1064"/>
                  <a:gd name="T26" fmla="*/ 1366 w 1366"/>
                  <a:gd name="T27" fmla="*/ 678 h 1064"/>
                  <a:gd name="T28" fmla="*/ 1356 w 1366"/>
                  <a:gd name="T29" fmla="*/ 693 h 1064"/>
                  <a:gd name="T30" fmla="*/ 1313 w 1366"/>
                  <a:gd name="T31" fmla="*/ 705 h 1064"/>
                  <a:gd name="T32" fmla="*/ 1274 w 1366"/>
                  <a:gd name="T33" fmla="*/ 778 h 1064"/>
                  <a:gd name="T34" fmla="*/ 1196 w 1366"/>
                  <a:gd name="T35" fmla="*/ 783 h 1064"/>
                  <a:gd name="T36" fmla="*/ 1111 w 1366"/>
                  <a:gd name="T37" fmla="*/ 825 h 1064"/>
                  <a:gd name="T38" fmla="*/ 1078 w 1366"/>
                  <a:gd name="T39" fmla="*/ 815 h 1064"/>
                  <a:gd name="T40" fmla="*/ 1035 w 1366"/>
                  <a:gd name="T41" fmla="*/ 804 h 1064"/>
                  <a:gd name="T42" fmla="*/ 1023 w 1366"/>
                  <a:gd name="T43" fmla="*/ 831 h 1064"/>
                  <a:gd name="T44" fmla="*/ 1044 w 1366"/>
                  <a:gd name="T45" fmla="*/ 880 h 1064"/>
                  <a:gd name="T46" fmla="*/ 1032 w 1366"/>
                  <a:gd name="T47" fmla="*/ 953 h 1064"/>
                  <a:gd name="T48" fmla="*/ 985 w 1366"/>
                  <a:gd name="T49" fmla="*/ 977 h 1064"/>
                  <a:gd name="T50" fmla="*/ 945 w 1366"/>
                  <a:gd name="T51" fmla="*/ 965 h 1064"/>
                  <a:gd name="T52" fmla="*/ 871 w 1366"/>
                  <a:gd name="T53" fmla="*/ 950 h 1064"/>
                  <a:gd name="T54" fmla="*/ 839 w 1366"/>
                  <a:gd name="T55" fmla="*/ 991 h 1064"/>
                  <a:gd name="T56" fmla="*/ 824 w 1366"/>
                  <a:gd name="T57" fmla="*/ 1053 h 1064"/>
                  <a:gd name="T58" fmla="*/ 783 w 1366"/>
                  <a:gd name="T59" fmla="*/ 1064 h 1064"/>
                  <a:gd name="T60" fmla="*/ 783 w 1366"/>
                  <a:gd name="T61" fmla="*/ 626 h 1064"/>
                  <a:gd name="T62" fmla="*/ 552 w 1366"/>
                  <a:gd name="T63" fmla="*/ 605 h 1064"/>
                  <a:gd name="T64" fmla="*/ 333 w 1366"/>
                  <a:gd name="T65" fmla="*/ 687 h 1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66" h="1064">
                    <a:moveTo>
                      <a:pt x="333" y="687"/>
                    </a:moveTo>
                    <a:lnTo>
                      <a:pt x="330" y="362"/>
                    </a:lnTo>
                    <a:lnTo>
                      <a:pt x="207" y="251"/>
                    </a:lnTo>
                    <a:lnTo>
                      <a:pt x="0" y="113"/>
                    </a:lnTo>
                    <a:lnTo>
                      <a:pt x="102" y="137"/>
                    </a:lnTo>
                    <a:lnTo>
                      <a:pt x="160" y="131"/>
                    </a:lnTo>
                    <a:lnTo>
                      <a:pt x="204" y="49"/>
                    </a:lnTo>
                    <a:lnTo>
                      <a:pt x="180" y="0"/>
                    </a:lnTo>
                    <a:lnTo>
                      <a:pt x="532" y="14"/>
                    </a:lnTo>
                    <a:lnTo>
                      <a:pt x="625" y="20"/>
                    </a:lnTo>
                    <a:lnTo>
                      <a:pt x="822" y="116"/>
                    </a:lnTo>
                    <a:lnTo>
                      <a:pt x="1011" y="348"/>
                    </a:lnTo>
                    <a:lnTo>
                      <a:pt x="1175" y="584"/>
                    </a:lnTo>
                    <a:lnTo>
                      <a:pt x="1366" y="678"/>
                    </a:lnTo>
                    <a:lnTo>
                      <a:pt x="1356" y="693"/>
                    </a:lnTo>
                    <a:lnTo>
                      <a:pt x="1313" y="705"/>
                    </a:lnTo>
                    <a:lnTo>
                      <a:pt x="1274" y="778"/>
                    </a:lnTo>
                    <a:lnTo>
                      <a:pt x="1196" y="783"/>
                    </a:lnTo>
                    <a:lnTo>
                      <a:pt x="1111" y="825"/>
                    </a:lnTo>
                    <a:lnTo>
                      <a:pt x="1078" y="815"/>
                    </a:lnTo>
                    <a:lnTo>
                      <a:pt x="1035" y="804"/>
                    </a:lnTo>
                    <a:lnTo>
                      <a:pt x="1023" y="831"/>
                    </a:lnTo>
                    <a:lnTo>
                      <a:pt x="1044" y="880"/>
                    </a:lnTo>
                    <a:lnTo>
                      <a:pt x="1032" y="953"/>
                    </a:lnTo>
                    <a:lnTo>
                      <a:pt x="985" y="977"/>
                    </a:lnTo>
                    <a:lnTo>
                      <a:pt x="945" y="965"/>
                    </a:lnTo>
                    <a:lnTo>
                      <a:pt x="871" y="950"/>
                    </a:lnTo>
                    <a:lnTo>
                      <a:pt x="839" y="991"/>
                    </a:lnTo>
                    <a:lnTo>
                      <a:pt x="824" y="1053"/>
                    </a:lnTo>
                    <a:lnTo>
                      <a:pt x="783" y="1064"/>
                    </a:lnTo>
                    <a:lnTo>
                      <a:pt x="783" y="626"/>
                    </a:lnTo>
                    <a:lnTo>
                      <a:pt x="552" y="605"/>
                    </a:lnTo>
                    <a:lnTo>
                      <a:pt x="333" y="687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45801" name="Group 41"/>
          <p:cNvGrpSpPr>
            <a:grpSpLocks/>
          </p:cNvGrpSpPr>
          <p:nvPr/>
        </p:nvGrpSpPr>
        <p:grpSpPr bwMode="auto">
          <a:xfrm>
            <a:off x="6337300" y="1116013"/>
            <a:ext cx="2482850" cy="1336675"/>
            <a:chOff x="3992" y="703"/>
            <a:chExt cx="1564" cy="842"/>
          </a:xfrm>
        </p:grpSpPr>
        <p:sp>
          <p:nvSpPr>
            <p:cNvPr id="245802" name="Freeform 42"/>
            <p:cNvSpPr>
              <a:spLocks/>
            </p:cNvSpPr>
            <p:nvPr/>
          </p:nvSpPr>
          <p:spPr bwMode="auto">
            <a:xfrm>
              <a:off x="4219" y="846"/>
              <a:ext cx="1283" cy="359"/>
            </a:xfrm>
            <a:custGeom>
              <a:avLst/>
              <a:gdLst>
                <a:gd name="T0" fmla="*/ 0 w 1283"/>
                <a:gd name="T1" fmla="*/ 359 h 359"/>
                <a:gd name="T2" fmla="*/ 203 w 1283"/>
                <a:gd name="T3" fmla="*/ 0 h 359"/>
                <a:gd name="T4" fmla="*/ 1283 w 1283"/>
                <a:gd name="T5" fmla="*/ 0 h 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83" h="359">
                  <a:moveTo>
                    <a:pt x="0" y="359"/>
                  </a:moveTo>
                  <a:lnTo>
                    <a:pt x="203" y="0"/>
                  </a:lnTo>
                  <a:lnTo>
                    <a:pt x="1283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45803" name="Group 43"/>
            <p:cNvGrpSpPr>
              <a:grpSpLocks/>
            </p:cNvGrpSpPr>
            <p:nvPr/>
          </p:nvGrpSpPr>
          <p:grpSpPr bwMode="auto">
            <a:xfrm>
              <a:off x="3992" y="1028"/>
              <a:ext cx="557" cy="517"/>
              <a:chOff x="3992" y="1028"/>
              <a:chExt cx="557" cy="517"/>
            </a:xfrm>
          </p:grpSpPr>
          <p:sp>
            <p:nvSpPr>
              <p:cNvPr id="245804" name="Freeform 44"/>
              <p:cNvSpPr>
                <a:spLocks noChangeAspect="1"/>
              </p:cNvSpPr>
              <p:nvPr/>
            </p:nvSpPr>
            <p:spPr bwMode="auto">
              <a:xfrm>
                <a:off x="4203" y="1161"/>
                <a:ext cx="139" cy="84"/>
              </a:xfrm>
              <a:custGeom>
                <a:avLst/>
                <a:gdLst>
                  <a:gd name="T0" fmla="*/ 287 w 771"/>
                  <a:gd name="T1" fmla="*/ 27 h 464"/>
                  <a:gd name="T2" fmla="*/ 297 w 771"/>
                  <a:gd name="T3" fmla="*/ 37 h 464"/>
                  <a:gd name="T4" fmla="*/ 398 w 771"/>
                  <a:gd name="T5" fmla="*/ 48 h 464"/>
                  <a:gd name="T6" fmla="*/ 446 w 771"/>
                  <a:gd name="T7" fmla="*/ 4 h 464"/>
                  <a:gd name="T8" fmla="*/ 570 w 771"/>
                  <a:gd name="T9" fmla="*/ 0 h 464"/>
                  <a:gd name="T10" fmla="*/ 719 w 771"/>
                  <a:gd name="T11" fmla="*/ 134 h 464"/>
                  <a:gd name="T12" fmla="*/ 771 w 771"/>
                  <a:gd name="T13" fmla="*/ 220 h 464"/>
                  <a:gd name="T14" fmla="*/ 718 w 771"/>
                  <a:gd name="T15" fmla="*/ 324 h 464"/>
                  <a:gd name="T16" fmla="*/ 652 w 771"/>
                  <a:gd name="T17" fmla="*/ 371 h 464"/>
                  <a:gd name="T18" fmla="*/ 673 w 771"/>
                  <a:gd name="T19" fmla="*/ 438 h 464"/>
                  <a:gd name="T20" fmla="*/ 633 w 771"/>
                  <a:gd name="T21" fmla="*/ 464 h 464"/>
                  <a:gd name="T22" fmla="*/ 519 w 771"/>
                  <a:gd name="T23" fmla="*/ 365 h 464"/>
                  <a:gd name="T24" fmla="*/ 0 w 771"/>
                  <a:gd name="T25" fmla="*/ 360 h 464"/>
                  <a:gd name="T26" fmla="*/ 77 w 771"/>
                  <a:gd name="T27" fmla="*/ 279 h 464"/>
                  <a:gd name="T28" fmla="*/ 110 w 771"/>
                  <a:gd name="T29" fmla="*/ 291 h 464"/>
                  <a:gd name="T30" fmla="*/ 144 w 771"/>
                  <a:gd name="T31" fmla="*/ 292 h 464"/>
                  <a:gd name="T32" fmla="*/ 157 w 771"/>
                  <a:gd name="T33" fmla="*/ 261 h 464"/>
                  <a:gd name="T34" fmla="*/ 135 w 771"/>
                  <a:gd name="T35" fmla="*/ 130 h 464"/>
                  <a:gd name="T36" fmla="*/ 188 w 771"/>
                  <a:gd name="T37" fmla="*/ 128 h 464"/>
                  <a:gd name="T38" fmla="*/ 187 w 771"/>
                  <a:gd name="T39" fmla="*/ 82 h 464"/>
                  <a:gd name="T40" fmla="*/ 287 w 771"/>
                  <a:gd name="T41" fmla="*/ 27 h 4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71" h="464">
                    <a:moveTo>
                      <a:pt x="287" y="27"/>
                    </a:moveTo>
                    <a:lnTo>
                      <a:pt x="297" y="37"/>
                    </a:lnTo>
                    <a:lnTo>
                      <a:pt x="398" y="48"/>
                    </a:lnTo>
                    <a:lnTo>
                      <a:pt x="446" y="4"/>
                    </a:lnTo>
                    <a:lnTo>
                      <a:pt x="570" y="0"/>
                    </a:lnTo>
                    <a:lnTo>
                      <a:pt x="719" y="134"/>
                    </a:lnTo>
                    <a:lnTo>
                      <a:pt x="771" y="220"/>
                    </a:lnTo>
                    <a:lnTo>
                      <a:pt x="718" y="324"/>
                    </a:lnTo>
                    <a:lnTo>
                      <a:pt x="652" y="371"/>
                    </a:lnTo>
                    <a:lnTo>
                      <a:pt x="673" y="438"/>
                    </a:lnTo>
                    <a:lnTo>
                      <a:pt x="633" y="464"/>
                    </a:lnTo>
                    <a:lnTo>
                      <a:pt x="519" y="365"/>
                    </a:lnTo>
                    <a:lnTo>
                      <a:pt x="0" y="360"/>
                    </a:lnTo>
                    <a:lnTo>
                      <a:pt x="77" y="279"/>
                    </a:lnTo>
                    <a:lnTo>
                      <a:pt x="110" y="291"/>
                    </a:lnTo>
                    <a:lnTo>
                      <a:pt x="144" y="292"/>
                    </a:lnTo>
                    <a:lnTo>
                      <a:pt x="157" y="261"/>
                    </a:lnTo>
                    <a:lnTo>
                      <a:pt x="135" y="130"/>
                    </a:lnTo>
                    <a:lnTo>
                      <a:pt x="188" y="128"/>
                    </a:lnTo>
                    <a:lnTo>
                      <a:pt x="187" y="82"/>
                    </a:lnTo>
                    <a:lnTo>
                      <a:pt x="287" y="27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45805" name="Freeform 45"/>
              <p:cNvSpPr>
                <a:spLocks noChangeAspect="1"/>
              </p:cNvSpPr>
              <p:nvPr/>
            </p:nvSpPr>
            <p:spPr bwMode="auto">
              <a:xfrm>
                <a:off x="4135" y="1116"/>
                <a:ext cx="120" cy="110"/>
              </a:xfrm>
              <a:custGeom>
                <a:avLst/>
                <a:gdLst>
                  <a:gd name="T0" fmla="*/ 385 w 671"/>
                  <a:gd name="T1" fmla="*/ 0 h 607"/>
                  <a:gd name="T2" fmla="*/ 442 w 671"/>
                  <a:gd name="T3" fmla="*/ 80 h 607"/>
                  <a:gd name="T4" fmla="*/ 533 w 671"/>
                  <a:gd name="T5" fmla="*/ 80 h 607"/>
                  <a:gd name="T6" fmla="*/ 558 w 671"/>
                  <a:gd name="T7" fmla="*/ 101 h 607"/>
                  <a:gd name="T8" fmla="*/ 572 w 671"/>
                  <a:gd name="T9" fmla="*/ 139 h 607"/>
                  <a:gd name="T10" fmla="*/ 671 w 671"/>
                  <a:gd name="T11" fmla="*/ 274 h 607"/>
                  <a:gd name="T12" fmla="*/ 569 w 671"/>
                  <a:gd name="T13" fmla="*/ 328 h 607"/>
                  <a:gd name="T14" fmla="*/ 572 w 671"/>
                  <a:gd name="T15" fmla="*/ 375 h 607"/>
                  <a:gd name="T16" fmla="*/ 517 w 671"/>
                  <a:gd name="T17" fmla="*/ 379 h 607"/>
                  <a:gd name="T18" fmla="*/ 539 w 671"/>
                  <a:gd name="T19" fmla="*/ 506 h 607"/>
                  <a:gd name="T20" fmla="*/ 526 w 671"/>
                  <a:gd name="T21" fmla="*/ 539 h 607"/>
                  <a:gd name="T22" fmla="*/ 493 w 671"/>
                  <a:gd name="T23" fmla="*/ 539 h 607"/>
                  <a:gd name="T24" fmla="*/ 459 w 671"/>
                  <a:gd name="T25" fmla="*/ 526 h 607"/>
                  <a:gd name="T26" fmla="*/ 382 w 671"/>
                  <a:gd name="T27" fmla="*/ 607 h 607"/>
                  <a:gd name="T28" fmla="*/ 0 w 671"/>
                  <a:gd name="T29" fmla="*/ 607 h 607"/>
                  <a:gd name="T30" fmla="*/ 1 w 671"/>
                  <a:gd name="T31" fmla="*/ 581 h 607"/>
                  <a:gd name="T32" fmla="*/ 81 w 671"/>
                  <a:gd name="T33" fmla="*/ 556 h 607"/>
                  <a:gd name="T34" fmla="*/ 112 w 671"/>
                  <a:gd name="T35" fmla="*/ 439 h 607"/>
                  <a:gd name="T36" fmla="*/ 101 w 671"/>
                  <a:gd name="T37" fmla="*/ 387 h 607"/>
                  <a:gd name="T38" fmla="*/ 106 w 671"/>
                  <a:gd name="T39" fmla="*/ 325 h 607"/>
                  <a:gd name="T40" fmla="*/ 136 w 671"/>
                  <a:gd name="T41" fmla="*/ 274 h 607"/>
                  <a:gd name="T42" fmla="*/ 81 w 671"/>
                  <a:gd name="T43" fmla="*/ 199 h 607"/>
                  <a:gd name="T44" fmla="*/ 116 w 671"/>
                  <a:gd name="T45" fmla="*/ 134 h 607"/>
                  <a:gd name="T46" fmla="*/ 220 w 671"/>
                  <a:gd name="T47" fmla="*/ 86 h 607"/>
                  <a:gd name="T48" fmla="*/ 236 w 671"/>
                  <a:gd name="T49" fmla="*/ 104 h 607"/>
                  <a:gd name="T50" fmla="*/ 260 w 671"/>
                  <a:gd name="T51" fmla="*/ 108 h 607"/>
                  <a:gd name="T52" fmla="*/ 290 w 671"/>
                  <a:gd name="T53" fmla="*/ 67 h 607"/>
                  <a:gd name="T54" fmla="*/ 337 w 671"/>
                  <a:gd name="T55" fmla="*/ 63 h 607"/>
                  <a:gd name="T56" fmla="*/ 385 w 671"/>
                  <a:gd name="T57" fmla="*/ 0 h 6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71" h="607">
                    <a:moveTo>
                      <a:pt x="385" y="0"/>
                    </a:moveTo>
                    <a:lnTo>
                      <a:pt x="442" y="80"/>
                    </a:lnTo>
                    <a:lnTo>
                      <a:pt x="533" y="80"/>
                    </a:lnTo>
                    <a:lnTo>
                      <a:pt x="558" y="101"/>
                    </a:lnTo>
                    <a:lnTo>
                      <a:pt x="572" y="139"/>
                    </a:lnTo>
                    <a:lnTo>
                      <a:pt x="671" y="274"/>
                    </a:lnTo>
                    <a:lnTo>
                      <a:pt x="569" y="328"/>
                    </a:lnTo>
                    <a:lnTo>
                      <a:pt x="572" y="375"/>
                    </a:lnTo>
                    <a:lnTo>
                      <a:pt x="517" y="379"/>
                    </a:lnTo>
                    <a:lnTo>
                      <a:pt x="539" y="506"/>
                    </a:lnTo>
                    <a:lnTo>
                      <a:pt x="526" y="539"/>
                    </a:lnTo>
                    <a:lnTo>
                      <a:pt x="493" y="539"/>
                    </a:lnTo>
                    <a:lnTo>
                      <a:pt x="459" y="526"/>
                    </a:lnTo>
                    <a:lnTo>
                      <a:pt x="382" y="607"/>
                    </a:lnTo>
                    <a:lnTo>
                      <a:pt x="0" y="607"/>
                    </a:lnTo>
                    <a:lnTo>
                      <a:pt x="1" y="581"/>
                    </a:lnTo>
                    <a:lnTo>
                      <a:pt x="81" y="556"/>
                    </a:lnTo>
                    <a:lnTo>
                      <a:pt x="112" y="439"/>
                    </a:lnTo>
                    <a:lnTo>
                      <a:pt x="101" y="387"/>
                    </a:lnTo>
                    <a:lnTo>
                      <a:pt x="106" y="325"/>
                    </a:lnTo>
                    <a:lnTo>
                      <a:pt x="136" y="274"/>
                    </a:lnTo>
                    <a:lnTo>
                      <a:pt x="81" y="199"/>
                    </a:lnTo>
                    <a:lnTo>
                      <a:pt x="116" y="134"/>
                    </a:lnTo>
                    <a:lnTo>
                      <a:pt x="220" y="86"/>
                    </a:lnTo>
                    <a:lnTo>
                      <a:pt x="236" y="104"/>
                    </a:lnTo>
                    <a:lnTo>
                      <a:pt x="260" y="108"/>
                    </a:lnTo>
                    <a:lnTo>
                      <a:pt x="290" y="67"/>
                    </a:lnTo>
                    <a:lnTo>
                      <a:pt x="337" y="63"/>
                    </a:lnTo>
                    <a:lnTo>
                      <a:pt x="385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45806" name="Freeform 46"/>
              <p:cNvSpPr>
                <a:spLocks noChangeAspect="1"/>
              </p:cNvSpPr>
              <p:nvPr/>
            </p:nvSpPr>
            <p:spPr bwMode="auto">
              <a:xfrm>
                <a:off x="3992" y="1028"/>
                <a:ext cx="212" cy="236"/>
              </a:xfrm>
              <a:custGeom>
                <a:avLst/>
                <a:gdLst>
                  <a:gd name="T0" fmla="*/ 418 w 1177"/>
                  <a:gd name="T1" fmla="*/ 33 h 1308"/>
                  <a:gd name="T2" fmla="*/ 482 w 1177"/>
                  <a:gd name="T3" fmla="*/ 32 h 1308"/>
                  <a:gd name="T4" fmla="*/ 525 w 1177"/>
                  <a:gd name="T5" fmla="*/ 0 h 1308"/>
                  <a:gd name="T6" fmla="*/ 587 w 1177"/>
                  <a:gd name="T7" fmla="*/ 11 h 1308"/>
                  <a:gd name="T8" fmla="*/ 652 w 1177"/>
                  <a:gd name="T9" fmla="*/ 99 h 1308"/>
                  <a:gd name="T10" fmla="*/ 735 w 1177"/>
                  <a:gd name="T11" fmla="*/ 117 h 1308"/>
                  <a:gd name="T12" fmla="*/ 751 w 1177"/>
                  <a:gd name="T13" fmla="*/ 150 h 1308"/>
                  <a:gd name="T14" fmla="*/ 810 w 1177"/>
                  <a:gd name="T15" fmla="*/ 172 h 1308"/>
                  <a:gd name="T16" fmla="*/ 878 w 1177"/>
                  <a:gd name="T17" fmla="*/ 157 h 1308"/>
                  <a:gd name="T18" fmla="*/ 931 w 1177"/>
                  <a:gd name="T19" fmla="*/ 208 h 1308"/>
                  <a:gd name="T20" fmla="*/ 974 w 1177"/>
                  <a:gd name="T21" fmla="*/ 228 h 1308"/>
                  <a:gd name="T22" fmla="*/ 1039 w 1177"/>
                  <a:gd name="T23" fmla="*/ 304 h 1308"/>
                  <a:gd name="T24" fmla="*/ 1177 w 1177"/>
                  <a:gd name="T25" fmla="*/ 489 h 1308"/>
                  <a:gd name="T26" fmla="*/ 1128 w 1177"/>
                  <a:gd name="T27" fmla="*/ 551 h 1308"/>
                  <a:gd name="T28" fmla="*/ 1081 w 1177"/>
                  <a:gd name="T29" fmla="*/ 556 h 1308"/>
                  <a:gd name="T30" fmla="*/ 1050 w 1177"/>
                  <a:gd name="T31" fmla="*/ 596 h 1308"/>
                  <a:gd name="T32" fmla="*/ 1029 w 1177"/>
                  <a:gd name="T33" fmla="*/ 593 h 1308"/>
                  <a:gd name="T34" fmla="*/ 1011 w 1177"/>
                  <a:gd name="T35" fmla="*/ 574 h 1308"/>
                  <a:gd name="T36" fmla="*/ 967 w 1177"/>
                  <a:gd name="T37" fmla="*/ 598 h 1308"/>
                  <a:gd name="T38" fmla="*/ 908 w 1177"/>
                  <a:gd name="T39" fmla="*/ 621 h 1308"/>
                  <a:gd name="T40" fmla="*/ 872 w 1177"/>
                  <a:gd name="T41" fmla="*/ 687 h 1308"/>
                  <a:gd name="T42" fmla="*/ 926 w 1177"/>
                  <a:gd name="T43" fmla="*/ 761 h 1308"/>
                  <a:gd name="T44" fmla="*/ 897 w 1177"/>
                  <a:gd name="T45" fmla="*/ 813 h 1308"/>
                  <a:gd name="T46" fmla="*/ 892 w 1177"/>
                  <a:gd name="T47" fmla="*/ 872 h 1308"/>
                  <a:gd name="T48" fmla="*/ 903 w 1177"/>
                  <a:gd name="T49" fmla="*/ 926 h 1308"/>
                  <a:gd name="T50" fmla="*/ 871 w 1177"/>
                  <a:gd name="T51" fmla="*/ 1044 h 1308"/>
                  <a:gd name="T52" fmla="*/ 792 w 1177"/>
                  <a:gd name="T53" fmla="*/ 1069 h 1308"/>
                  <a:gd name="T54" fmla="*/ 790 w 1177"/>
                  <a:gd name="T55" fmla="*/ 1120 h 1308"/>
                  <a:gd name="T56" fmla="*/ 750 w 1177"/>
                  <a:gd name="T57" fmla="*/ 1162 h 1308"/>
                  <a:gd name="T58" fmla="*/ 708 w 1177"/>
                  <a:gd name="T59" fmla="*/ 1161 h 1308"/>
                  <a:gd name="T60" fmla="*/ 704 w 1177"/>
                  <a:gd name="T61" fmla="*/ 1308 h 1308"/>
                  <a:gd name="T62" fmla="*/ 488 w 1177"/>
                  <a:gd name="T63" fmla="*/ 1306 h 1308"/>
                  <a:gd name="T64" fmla="*/ 534 w 1177"/>
                  <a:gd name="T65" fmla="*/ 1229 h 1308"/>
                  <a:gd name="T66" fmla="*/ 627 w 1177"/>
                  <a:gd name="T67" fmla="*/ 1124 h 1308"/>
                  <a:gd name="T68" fmla="*/ 628 w 1177"/>
                  <a:gd name="T69" fmla="*/ 1055 h 1308"/>
                  <a:gd name="T70" fmla="*/ 330 w 1177"/>
                  <a:gd name="T71" fmla="*/ 845 h 1308"/>
                  <a:gd name="T72" fmla="*/ 319 w 1177"/>
                  <a:gd name="T73" fmla="*/ 815 h 1308"/>
                  <a:gd name="T74" fmla="*/ 206 w 1177"/>
                  <a:gd name="T75" fmla="*/ 738 h 1308"/>
                  <a:gd name="T76" fmla="*/ 183 w 1177"/>
                  <a:gd name="T77" fmla="*/ 739 h 1308"/>
                  <a:gd name="T78" fmla="*/ 147 w 1177"/>
                  <a:gd name="T79" fmla="*/ 733 h 1308"/>
                  <a:gd name="T80" fmla="*/ 94 w 1177"/>
                  <a:gd name="T81" fmla="*/ 648 h 1308"/>
                  <a:gd name="T82" fmla="*/ 92 w 1177"/>
                  <a:gd name="T83" fmla="*/ 607 h 1308"/>
                  <a:gd name="T84" fmla="*/ 63 w 1177"/>
                  <a:gd name="T85" fmla="*/ 585 h 1308"/>
                  <a:gd name="T86" fmla="*/ 59 w 1177"/>
                  <a:gd name="T87" fmla="*/ 485 h 1308"/>
                  <a:gd name="T88" fmla="*/ 27 w 1177"/>
                  <a:gd name="T89" fmla="*/ 471 h 1308"/>
                  <a:gd name="T90" fmla="*/ 50 w 1177"/>
                  <a:gd name="T91" fmla="*/ 411 h 1308"/>
                  <a:gd name="T92" fmla="*/ 0 w 1177"/>
                  <a:gd name="T93" fmla="*/ 348 h 1308"/>
                  <a:gd name="T94" fmla="*/ 10 w 1177"/>
                  <a:gd name="T95" fmla="*/ 283 h 1308"/>
                  <a:gd name="T96" fmla="*/ 54 w 1177"/>
                  <a:gd name="T97" fmla="*/ 228 h 1308"/>
                  <a:gd name="T98" fmla="*/ 36 w 1177"/>
                  <a:gd name="T99" fmla="*/ 103 h 1308"/>
                  <a:gd name="T100" fmla="*/ 161 w 1177"/>
                  <a:gd name="T101" fmla="*/ 86 h 1308"/>
                  <a:gd name="T102" fmla="*/ 197 w 1177"/>
                  <a:gd name="T103" fmla="*/ 124 h 1308"/>
                  <a:gd name="T104" fmla="*/ 367 w 1177"/>
                  <a:gd name="T105" fmla="*/ 103 h 1308"/>
                  <a:gd name="T106" fmla="*/ 382 w 1177"/>
                  <a:gd name="T107" fmla="*/ 57 h 1308"/>
                  <a:gd name="T108" fmla="*/ 418 w 1177"/>
                  <a:gd name="T109" fmla="*/ 33 h 1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77" h="1308">
                    <a:moveTo>
                      <a:pt x="418" y="33"/>
                    </a:moveTo>
                    <a:lnTo>
                      <a:pt x="482" y="32"/>
                    </a:lnTo>
                    <a:lnTo>
                      <a:pt x="525" y="0"/>
                    </a:lnTo>
                    <a:lnTo>
                      <a:pt x="587" y="11"/>
                    </a:lnTo>
                    <a:lnTo>
                      <a:pt x="652" y="99"/>
                    </a:lnTo>
                    <a:lnTo>
                      <a:pt x="735" y="117"/>
                    </a:lnTo>
                    <a:lnTo>
                      <a:pt x="751" y="150"/>
                    </a:lnTo>
                    <a:lnTo>
                      <a:pt x="810" y="172"/>
                    </a:lnTo>
                    <a:lnTo>
                      <a:pt x="878" y="157"/>
                    </a:lnTo>
                    <a:lnTo>
                      <a:pt x="931" y="208"/>
                    </a:lnTo>
                    <a:lnTo>
                      <a:pt x="974" y="228"/>
                    </a:lnTo>
                    <a:lnTo>
                      <a:pt x="1039" y="304"/>
                    </a:lnTo>
                    <a:lnTo>
                      <a:pt x="1177" y="489"/>
                    </a:lnTo>
                    <a:lnTo>
                      <a:pt x="1128" y="551"/>
                    </a:lnTo>
                    <a:lnTo>
                      <a:pt x="1081" y="556"/>
                    </a:lnTo>
                    <a:lnTo>
                      <a:pt x="1050" y="596"/>
                    </a:lnTo>
                    <a:lnTo>
                      <a:pt x="1029" y="593"/>
                    </a:lnTo>
                    <a:lnTo>
                      <a:pt x="1011" y="574"/>
                    </a:lnTo>
                    <a:lnTo>
                      <a:pt x="967" y="598"/>
                    </a:lnTo>
                    <a:lnTo>
                      <a:pt x="908" y="621"/>
                    </a:lnTo>
                    <a:lnTo>
                      <a:pt x="872" y="687"/>
                    </a:lnTo>
                    <a:lnTo>
                      <a:pt x="926" y="761"/>
                    </a:lnTo>
                    <a:lnTo>
                      <a:pt x="897" y="813"/>
                    </a:lnTo>
                    <a:lnTo>
                      <a:pt x="892" y="872"/>
                    </a:lnTo>
                    <a:lnTo>
                      <a:pt x="903" y="926"/>
                    </a:lnTo>
                    <a:lnTo>
                      <a:pt x="871" y="1044"/>
                    </a:lnTo>
                    <a:lnTo>
                      <a:pt x="792" y="1069"/>
                    </a:lnTo>
                    <a:lnTo>
                      <a:pt x="790" y="1120"/>
                    </a:lnTo>
                    <a:lnTo>
                      <a:pt x="750" y="1162"/>
                    </a:lnTo>
                    <a:lnTo>
                      <a:pt x="708" y="1161"/>
                    </a:lnTo>
                    <a:lnTo>
                      <a:pt x="704" y="1308"/>
                    </a:lnTo>
                    <a:lnTo>
                      <a:pt x="488" y="1306"/>
                    </a:lnTo>
                    <a:lnTo>
                      <a:pt x="534" y="1229"/>
                    </a:lnTo>
                    <a:lnTo>
                      <a:pt x="627" y="1124"/>
                    </a:lnTo>
                    <a:lnTo>
                      <a:pt x="628" y="1055"/>
                    </a:lnTo>
                    <a:lnTo>
                      <a:pt x="330" y="845"/>
                    </a:lnTo>
                    <a:lnTo>
                      <a:pt x="319" y="815"/>
                    </a:lnTo>
                    <a:lnTo>
                      <a:pt x="206" y="738"/>
                    </a:lnTo>
                    <a:lnTo>
                      <a:pt x="183" y="739"/>
                    </a:lnTo>
                    <a:lnTo>
                      <a:pt x="147" y="733"/>
                    </a:lnTo>
                    <a:lnTo>
                      <a:pt x="94" y="648"/>
                    </a:lnTo>
                    <a:lnTo>
                      <a:pt x="92" y="607"/>
                    </a:lnTo>
                    <a:lnTo>
                      <a:pt x="63" y="585"/>
                    </a:lnTo>
                    <a:lnTo>
                      <a:pt x="59" y="485"/>
                    </a:lnTo>
                    <a:lnTo>
                      <a:pt x="27" y="471"/>
                    </a:lnTo>
                    <a:lnTo>
                      <a:pt x="50" y="411"/>
                    </a:lnTo>
                    <a:lnTo>
                      <a:pt x="0" y="348"/>
                    </a:lnTo>
                    <a:lnTo>
                      <a:pt x="10" y="283"/>
                    </a:lnTo>
                    <a:lnTo>
                      <a:pt x="54" y="228"/>
                    </a:lnTo>
                    <a:lnTo>
                      <a:pt x="36" y="103"/>
                    </a:lnTo>
                    <a:lnTo>
                      <a:pt x="161" y="86"/>
                    </a:lnTo>
                    <a:lnTo>
                      <a:pt x="197" y="124"/>
                    </a:lnTo>
                    <a:lnTo>
                      <a:pt x="367" y="103"/>
                    </a:lnTo>
                    <a:lnTo>
                      <a:pt x="382" y="57"/>
                    </a:lnTo>
                    <a:lnTo>
                      <a:pt x="418" y="3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45807" name="Freeform 47"/>
              <p:cNvSpPr>
                <a:spLocks noChangeAspect="1"/>
              </p:cNvSpPr>
              <p:nvPr/>
            </p:nvSpPr>
            <p:spPr bwMode="auto">
              <a:xfrm>
                <a:off x="4303" y="1246"/>
                <a:ext cx="246" cy="258"/>
              </a:xfrm>
              <a:custGeom>
                <a:avLst/>
                <a:gdLst>
                  <a:gd name="T0" fmla="*/ 622 w 1362"/>
                  <a:gd name="T1" fmla="*/ 0 h 1427"/>
                  <a:gd name="T2" fmla="*/ 787 w 1362"/>
                  <a:gd name="T3" fmla="*/ 211 h 1427"/>
                  <a:gd name="T4" fmla="*/ 990 w 1362"/>
                  <a:gd name="T5" fmla="*/ 302 h 1427"/>
                  <a:gd name="T6" fmla="*/ 1020 w 1362"/>
                  <a:gd name="T7" fmla="*/ 353 h 1427"/>
                  <a:gd name="T8" fmla="*/ 1172 w 1362"/>
                  <a:gd name="T9" fmla="*/ 454 h 1427"/>
                  <a:gd name="T10" fmla="*/ 1325 w 1362"/>
                  <a:gd name="T11" fmla="*/ 453 h 1427"/>
                  <a:gd name="T12" fmla="*/ 1362 w 1362"/>
                  <a:gd name="T13" fmla="*/ 471 h 1427"/>
                  <a:gd name="T14" fmla="*/ 1332 w 1362"/>
                  <a:gd name="T15" fmla="*/ 505 h 1427"/>
                  <a:gd name="T16" fmla="*/ 1257 w 1362"/>
                  <a:gd name="T17" fmla="*/ 506 h 1427"/>
                  <a:gd name="T18" fmla="*/ 1261 w 1362"/>
                  <a:gd name="T19" fmla="*/ 554 h 1427"/>
                  <a:gd name="T20" fmla="*/ 1314 w 1362"/>
                  <a:gd name="T21" fmla="*/ 604 h 1427"/>
                  <a:gd name="T22" fmla="*/ 1310 w 1362"/>
                  <a:gd name="T23" fmla="*/ 645 h 1427"/>
                  <a:gd name="T24" fmla="*/ 1203 w 1362"/>
                  <a:gd name="T25" fmla="*/ 818 h 1427"/>
                  <a:gd name="T26" fmla="*/ 1174 w 1362"/>
                  <a:gd name="T27" fmla="*/ 833 h 1427"/>
                  <a:gd name="T28" fmla="*/ 1180 w 1362"/>
                  <a:gd name="T29" fmla="*/ 918 h 1427"/>
                  <a:gd name="T30" fmla="*/ 1113 w 1362"/>
                  <a:gd name="T31" fmla="*/ 943 h 1427"/>
                  <a:gd name="T32" fmla="*/ 1113 w 1362"/>
                  <a:gd name="T33" fmla="*/ 958 h 1427"/>
                  <a:gd name="T34" fmla="*/ 1043 w 1362"/>
                  <a:gd name="T35" fmla="*/ 954 h 1427"/>
                  <a:gd name="T36" fmla="*/ 1034 w 1362"/>
                  <a:gd name="T37" fmla="*/ 986 h 1427"/>
                  <a:gd name="T38" fmla="*/ 971 w 1362"/>
                  <a:gd name="T39" fmla="*/ 1054 h 1427"/>
                  <a:gd name="T40" fmla="*/ 943 w 1362"/>
                  <a:gd name="T41" fmla="*/ 1059 h 1427"/>
                  <a:gd name="T42" fmla="*/ 860 w 1362"/>
                  <a:gd name="T43" fmla="*/ 1233 h 1427"/>
                  <a:gd name="T44" fmla="*/ 808 w 1362"/>
                  <a:gd name="T45" fmla="*/ 1226 h 1427"/>
                  <a:gd name="T46" fmla="*/ 712 w 1362"/>
                  <a:gd name="T47" fmla="*/ 1336 h 1427"/>
                  <a:gd name="T48" fmla="*/ 663 w 1362"/>
                  <a:gd name="T49" fmla="*/ 1346 h 1427"/>
                  <a:gd name="T50" fmla="*/ 649 w 1362"/>
                  <a:gd name="T51" fmla="*/ 1328 h 1427"/>
                  <a:gd name="T52" fmla="*/ 607 w 1362"/>
                  <a:gd name="T53" fmla="*/ 1339 h 1427"/>
                  <a:gd name="T54" fmla="*/ 511 w 1362"/>
                  <a:gd name="T55" fmla="*/ 1427 h 1427"/>
                  <a:gd name="T56" fmla="*/ 412 w 1362"/>
                  <a:gd name="T57" fmla="*/ 1354 h 1427"/>
                  <a:gd name="T58" fmla="*/ 187 w 1362"/>
                  <a:gd name="T59" fmla="*/ 1277 h 1427"/>
                  <a:gd name="T60" fmla="*/ 125 w 1362"/>
                  <a:gd name="T61" fmla="*/ 1210 h 1427"/>
                  <a:gd name="T62" fmla="*/ 135 w 1362"/>
                  <a:gd name="T63" fmla="*/ 1178 h 1427"/>
                  <a:gd name="T64" fmla="*/ 113 w 1362"/>
                  <a:gd name="T65" fmla="*/ 1134 h 1427"/>
                  <a:gd name="T66" fmla="*/ 83 w 1362"/>
                  <a:gd name="T67" fmla="*/ 1127 h 1427"/>
                  <a:gd name="T68" fmla="*/ 66 w 1362"/>
                  <a:gd name="T69" fmla="*/ 1104 h 1427"/>
                  <a:gd name="T70" fmla="*/ 66 w 1362"/>
                  <a:gd name="T71" fmla="*/ 1063 h 1427"/>
                  <a:gd name="T72" fmla="*/ 0 w 1362"/>
                  <a:gd name="T73" fmla="*/ 945 h 1427"/>
                  <a:gd name="T74" fmla="*/ 74 w 1362"/>
                  <a:gd name="T75" fmla="*/ 857 h 1427"/>
                  <a:gd name="T76" fmla="*/ 69 w 1362"/>
                  <a:gd name="T77" fmla="*/ 752 h 1427"/>
                  <a:gd name="T78" fmla="*/ 133 w 1362"/>
                  <a:gd name="T79" fmla="*/ 728 h 1427"/>
                  <a:gd name="T80" fmla="*/ 151 w 1362"/>
                  <a:gd name="T81" fmla="*/ 590 h 1427"/>
                  <a:gd name="T82" fmla="*/ 125 w 1362"/>
                  <a:gd name="T83" fmla="*/ 535 h 1427"/>
                  <a:gd name="T84" fmla="*/ 203 w 1362"/>
                  <a:gd name="T85" fmla="*/ 439 h 1427"/>
                  <a:gd name="T86" fmla="*/ 250 w 1362"/>
                  <a:gd name="T87" fmla="*/ 439 h 1427"/>
                  <a:gd name="T88" fmla="*/ 271 w 1362"/>
                  <a:gd name="T89" fmla="*/ 406 h 1427"/>
                  <a:gd name="T90" fmla="*/ 353 w 1362"/>
                  <a:gd name="T91" fmla="*/ 439 h 1427"/>
                  <a:gd name="T92" fmla="*/ 393 w 1362"/>
                  <a:gd name="T93" fmla="*/ 439 h 1427"/>
                  <a:gd name="T94" fmla="*/ 540 w 1362"/>
                  <a:gd name="T95" fmla="*/ 127 h 1427"/>
                  <a:gd name="T96" fmla="*/ 622 w 1362"/>
                  <a:gd name="T97" fmla="*/ 0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362" h="1427">
                    <a:moveTo>
                      <a:pt x="622" y="0"/>
                    </a:moveTo>
                    <a:lnTo>
                      <a:pt x="787" y="211"/>
                    </a:lnTo>
                    <a:lnTo>
                      <a:pt x="990" y="302"/>
                    </a:lnTo>
                    <a:lnTo>
                      <a:pt x="1020" y="353"/>
                    </a:lnTo>
                    <a:lnTo>
                      <a:pt x="1172" y="454"/>
                    </a:lnTo>
                    <a:lnTo>
                      <a:pt x="1325" y="453"/>
                    </a:lnTo>
                    <a:lnTo>
                      <a:pt x="1362" y="471"/>
                    </a:lnTo>
                    <a:lnTo>
                      <a:pt x="1332" y="505"/>
                    </a:lnTo>
                    <a:lnTo>
                      <a:pt x="1257" y="506"/>
                    </a:lnTo>
                    <a:lnTo>
                      <a:pt x="1261" y="554"/>
                    </a:lnTo>
                    <a:lnTo>
                      <a:pt x="1314" y="604"/>
                    </a:lnTo>
                    <a:lnTo>
                      <a:pt x="1310" y="645"/>
                    </a:lnTo>
                    <a:lnTo>
                      <a:pt x="1203" y="818"/>
                    </a:lnTo>
                    <a:lnTo>
                      <a:pt x="1174" y="833"/>
                    </a:lnTo>
                    <a:lnTo>
                      <a:pt x="1180" y="918"/>
                    </a:lnTo>
                    <a:lnTo>
                      <a:pt x="1113" y="943"/>
                    </a:lnTo>
                    <a:lnTo>
                      <a:pt x="1113" y="958"/>
                    </a:lnTo>
                    <a:lnTo>
                      <a:pt x="1043" y="954"/>
                    </a:lnTo>
                    <a:lnTo>
                      <a:pt x="1034" y="986"/>
                    </a:lnTo>
                    <a:lnTo>
                      <a:pt x="971" y="1054"/>
                    </a:lnTo>
                    <a:lnTo>
                      <a:pt x="943" y="1059"/>
                    </a:lnTo>
                    <a:lnTo>
                      <a:pt x="860" y="1233"/>
                    </a:lnTo>
                    <a:lnTo>
                      <a:pt x="808" y="1226"/>
                    </a:lnTo>
                    <a:lnTo>
                      <a:pt x="712" y="1336"/>
                    </a:lnTo>
                    <a:lnTo>
                      <a:pt x="663" y="1346"/>
                    </a:lnTo>
                    <a:lnTo>
                      <a:pt x="649" y="1328"/>
                    </a:lnTo>
                    <a:lnTo>
                      <a:pt x="607" y="1339"/>
                    </a:lnTo>
                    <a:lnTo>
                      <a:pt x="511" y="1427"/>
                    </a:lnTo>
                    <a:lnTo>
                      <a:pt x="412" y="1354"/>
                    </a:lnTo>
                    <a:lnTo>
                      <a:pt x="187" y="1277"/>
                    </a:lnTo>
                    <a:lnTo>
                      <a:pt x="125" y="1210"/>
                    </a:lnTo>
                    <a:lnTo>
                      <a:pt x="135" y="1178"/>
                    </a:lnTo>
                    <a:lnTo>
                      <a:pt x="113" y="1134"/>
                    </a:lnTo>
                    <a:lnTo>
                      <a:pt x="83" y="1127"/>
                    </a:lnTo>
                    <a:lnTo>
                      <a:pt x="66" y="1104"/>
                    </a:lnTo>
                    <a:lnTo>
                      <a:pt x="66" y="1063"/>
                    </a:lnTo>
                    <a:lnTo>
                      <a:pt x="0" y="945"/>
                    </a:lnTo>
                    <a:lnTo>
                      <a:pt x="74" y="857"/>
                    </a:lnTo>
                    <a:lnTo>
                      <a:pt x="69" y="752"/>
                    </a:lnTo>
                    <a:lnTo>
                      <a:pt x="133" y="728"/>
                    </a:lnTo>
                    <a:lnTo>
                      <a:pt x="151" y="590"/>
                    </a:lnTo>
                    <a:lnTo>
                      <a:pt x="125" y="535"/>
                    </a:lnTo>
                    <a:lnTo>
                      <a:pt x="203" y="439"/>
                    </a:lnTo>
                    <a:lnTo>
                      <a:pt x="250" y="439"/>
                    </a:lnTo>
                    <a:lnTo>
                      <a:pt x="271" y="406"/>
                    </a:lnTo>
                    <a:lnTo>
                      <a:pt x="353" y="439"/>
                    </a:lnTo>
                    <a:lnTo>
                      <a:pt x="393" y="439"/>
                    </a:lnTo>
                    <a:lnTo>
                      <a:pt x="540" y="127"/>
                    </a:lnTo>
                    <a:lnTo>
                      <a:pt x="622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45808" name="Freeform 48"/>
              <p:cNvSpPr>
                <a:spLocks noChangeAspect="1"/>
              </p:cNvSpPr>
              <p:nvPr/>
            </p:nvSpPr>
            <p:spPr bwMode="auto">
              <a:xfrm>
                <a:off x="4119" y="1200"/>
                <a:ext cx="296" cy="143"/>
              </a:xfrm>
              <a:custGeom>
                <a:avLst/>
                <a:gdLst>
                  <a:gd name="T0" fmla="*/ 1238 w 1642"/>
                  <a:gd name="T1" fmla="*/ 0 h 794"/>
                  <a:gd name="T2" fmla="*/ 1330 w 1642"/>
                  <a:gd name="T3" fmla="*/ 140 h 794"/>
                  <a:gd name="T4" fmla="*/ 1406 w 1642"/>
                  <a:gd name="T5" fmla="*/ 147 h 794"/>
                  <a:gd name="T6" fmla="*/ 1500 w 1642"/>
                  <a:gd name="T7" fmla="*/ 243 h 794"/>
                  <a:gd name="T8" fmla="*/ 1642 w 1642"/>
                  <a:gd name="T9" fmla="*/ 257 h 794"/>
                  <a:gd name="T10" fmla="*/ 1561 w 1642"/>
                  <a:gd name="T11" fmla="*/ 382 h 794"/>
                  <a:gd name="T12" fmla="*/ 1410 w 1642"/>
                  <a:gd name="T13" fmla="*/ 698 h 794"/>
                  <a:gd name="T14" fmla="*/ 1376 w 1642"/>
                  <a:gd name="T15" fmla="*/ 698 h 794"/>
                  <a:gd name="T16" fmla="*/ 1292 w 1642"/>
                  <a:gd name="T17" fmla="*/ 664 h 794"/>
                  <a:gd name="T18" fmla="*/ 1270 w 1642"/>
                  <a:gd name="T19" fmla="*/ 696 h 794"/>
                  <a:gd name="T20" fmla="*/ 1223 w 1642"/>
                  <a:gd name="T21" fmla="*/ 698 h 794"/>
                  <a:gd name="T22" fmla="*/ 1145 w 1642"/>
                  <a:gd name="T23" fmla="*/ 794 h 794"/>
                  <a:gd name="T24" fmla="*/ 1064 w 1642"/>
                  <a:gd name="T25" fmla="*/ 734 h 794"/>
                  <a:gd name="T26" fmla="*/ 1021 w 1642"/>
                  <a:gd name="T27" fmla="*/ 713 h 794"/>
                  <a:gd name="T28" fmla="*/ 724 w 1642"/>
                  <a:gd name="T29" fmla="*/ 744 h 794"/>
                  <a:gd name="T30" fmla="*/ 600 w 1642"/>
                  <a:gd name="T31" fmla="*/ 748 h 794"/>
                  <a:gd name="T32" fmla="*/ 597 w 1642"/>
                  <a:gd name="T33" fmla="*/ 762 h 794"/>
                  <a:gd name="T34" fmla="*/ 514 w 1642"/>
                  <a:gd name="T35" fmla="*/ 768 h 794"/>
                  <a:gd name="T36" fmla="*/ 500 w 1642"/>
                  <a:gd name="T37" fmla="*/ 747 h 794"/>
                  <a:gd name="T38" fmla="*/ 306 w 1642"/>
                  <a:gd name="T39" fmla="*/ 728 h 794"/>
                  <a:gd name="T40" fmla="*/ 267 w 1642"/>
                  <a:gd name="T41" fmla="*/ 625 h 794"/>
                  <a:gd name="T42" fmla="*/ 299 w 1642"/>
                  <a:gd name="T43" fmla="*/ 496 h 794"/>
                  <a:gd name="T44" fmla="*/ 303 w 1642"/>
                  <a:gd name="T45" fmla="*/ 471 h 794"/>
                  <a:gd name="T46" fmla="*/ 224 w 1642"/>
                  <a:gd name="T47" fmla="*/ 387 h 794"/>
                  <a:gd name="T48" fmla="*/ 0 w 1642"/>
                  <a:gd name="T49" fmla="*/ 356 h 794"/>
                  <a:gd name="T50" fmla="*/ 4 w 1642"/>
                  <a:gd name="T51" fmla="*/ 210 h 794"/>
                  <a:gd name="T52" fmla="*/ 46 w 1642"/>
                  <a:gd name="T53" fmla="*/ 210 h 794"/>
                  <a:gd name="T54" fmla="*/ 86 w 1642"/>
                  <a:gd name="T55" fmla="*/ 169 h 794"/>
                  <a:gd name="T56" fmla="*/ 87 w 1642"/>
                  <a:gd name="T57" fmla="*/ 143 h 794"/>
                  <a:gd name="T58" fmla="*/ 689 w 1642"/>
                  <a:gd name="T59" fmla="*/ 145 h 794"/>
                  <a:gd name="T60" fmla="*/ 985 w 1642"/>
                  <a:gd name="T61" fmla="*/ 148 h 794"/>
                  <a:gd name="T62" fmla="*/ 1102 w 1642"/>
                  <a:gd name="T63" fmla="*/ 248 h 794"/>
                  <a:gd name="T64" fmla="*/ 1142 w 1642"/>
                  <a:gd name="T65" fmla="*/ 222 h 794"/>
                  <a:gd name="T66" fmla="*/ 1121 w 1642"/>
                  <a:gd name="T67" fmla="*/ 154 h 794"/>
                  <a:gd name="T68" fmla="*/ 1186 w 1642"/>
                  <a:gd name="T69" fmla="*/ 110 h 794"/>
                  <a:gd name="T70" fmla="*/ 1238 w 1642"/>
                  <a:gd name="T71" fmla="*/ 0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42" h="794">
                    <a:moveTo>
                      <a:pt x="1238" y="0"/>
                    </a:moveTo>
                    <a:lnTo>
                      <a:pt x="1330" y="140"/>
                    </a:lnTo>
                    <a:lnTo>
                      <a:pt x="1406" y="147"/>
                    </a:lnTo>
                    <a:lnTo>
                      <a:pt x="1500" y="243"/>
                    </a:lnTo>
                    <a:lnTo>
                      <a:pt x="1642" y="257"/>
                    </a:lnTo>
                    <a:lnTo>
                      <a:pt x="1561" y="382"/>
                    </a:lnTo>
                    <a:lnTo>
                      <a:pt x="1410" y="698"/>
                    </a:lnTo>
                    <a:lnTo>
                      <a:pt x="1376" y="698"/>
                    </a:lnTo>
                    <a:lnTo>
                      <a:pt x="1292" y="664"/>
                    </a:lnTo>
                    <a:lnTo>
                      <a:pt x="1270" y="696"/>
                    </a:lnTo>
                    <a:lnTo>
                      <a:pt x="1223" y="698"/>
                    </a:lnTo>
                    <a:lnTo>
                      <a:pt x="1145" y="794"/>
                    </a:lnTo>
                    <a:lnTo>
                      <a:pt x="1064" y="734"/>
                    </a:lnTo>
                    <a:lnTo>
                      <a:pt x="1021" y="713"/>
                    </a:lnTo>
                    <a:lnTo>
                      <a:pt x="724" y="744"/>
                    </a:lnTo>
                    <a:lnTo>
                      <a:pt x="600" y="748"/>
                    </a:lnTo>
                    <a:lnTo>
                      <a:pt x="597" y="762"/>
                    </a:lnTo>
                    <a:lnTo>
                      <a:pt x="514" y="768"/>
                    </a:lnTo>
                    <a:lnTo>
                      <a:pt x="500" y="747"/>
                    </a:lnTo>
                    <a:lnTo>
                      <a:pt x="306" y="728"/>
                    </a:lnTo>
                    <a:lnTo>
                      <a:pt x="267" y="625"/>
                    </a:lnTo>
                    <a:lnTo>
                      <a:pt x="299" y="496"/>
                    </a:lnTo>
                    <a:lnTo>
                      <a:pt x="303" y="471"/>
                    </a:lnTo>
                    <a:lnTo>
                      <a:pt x="224" y="387"/>
                    </a:lnTo>
                    <a:lnTo>
                      <a:pt x="0" y="356"/>
                    </a:lnTo>
                    <a:lnTo>
                      <a:pt x="4" y="210"/>
                    </a:lnTo>
                    <a:lnTo>
                      <a:pt x="46" y="210"/>
                    </a:lnTo>
                    <a:lnTo>
                      <a:pt x="86" y="169"/>
                    </a:lnTo>
                    <a:lnTo>
                      <a:pt x="87" y="143"/>
                    </a:lnTo>
                    <a:lnTo>
                      <a:pt x="689" y="145"/>
                    </a:lnTo>
                    <a:lnTo>
                      <a:pt x="985" y="148"/>
                    </a:lnTo>
                    <a:lnTo>
                      <a:pt x="1102" y="248"/>
                    </a:lnTo>
                    <a:lnTo>
                      <a:pt x="1142" y="222"/>
                    </a:lnTo>
                    <a:lnTo>
                      <a:pt x="1121" y="154"/>
                    </a:lnTo>
                    <a:lnTo>
                      <a:pt x="1186" y="110"/>
                    </a:lnTo>
                    <a:lnTo>
                      <a:pt x="1238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45809" name="Freeform 49"/>
              <p:cNvSpPr>
                <a:spLocks noChangeAspect="1"/>
              </p:cNvSpPr>
              <p:nvPr/>
            </p:nvSpPr>
            <p:spPr bwMode="auto">
              <a:xfrm>
                <a:off x="4045" y="1328"/>
                <a:ext cx="292" cy="217"/>
              </a:xfrm>
              <a:custGeom>
                <a:avLst/>
                <a:gdLst>
                  <a:gd name="T0" fmla="*/ 718 w 1620"/>
                  <a:gd name="T1" fmla="*/ 14 h 1199"/>
                  <a:gd name="T2" fmla="*/ 911 w 1620"/>
                  <a:gd name="T3" fmla="*/ 37 h 1199"/>
                  <a:gd name="T4" fmla="*/ 927 w 1620"/>
                  <a:gd name="T5" fmla="*/ 59 h 1199"/>
                  <a:gd name="T6" fmla="*/ 1008 w 1620"/>
                  <a:gd name="T7" fmla="*/ 53 h 1199"/>
                  <a:gd name="T8" fmla="*/ 1011 w 1620"/>
                  <a:gd name="T9" fmla="*/ 37 h 1199"/>
                  <a:gd name="T10" fmla="*/ 1145 w 1620"/>
                  <a:gd name="T11" fmla="*/ 29 h 1199"/>
                  <a:gd name="T12" fmla="*/ 1428 w 1620"/>
                  <a:gd name="T13" fmla="*/ 0 h 1199"/>
                  <a:gd name="T14" fmla="*/ 1473 w 1620"/>
                  <a:gd name="T15" fmla="*/ 23 h 1199"/>
                  <a:gd name="T16" fmla="*/ 1555 w 1620"/>
                  <a:gd name="T17" fmla="*/ 82 h 1199"/>
                  <a:gd name="T18" fmla="*/ 1585 w 1620"/>
                  <a:gd name="T19" fmla="*/ 137 h 1199"/>
                  <a:gd name="T20" fmla="*/ 1565 w 1620"/>
                  <a:gd name="T21" fmla="*/ 272 h 1199"/>
                  <a:gd name="T22" fmla="*/ 1501 w 1620"/>
                  <a:gd name="T23" fmla="*/ 297 h 1199"/>
                  <a:gd name="T24" fmla="*/ 1505 w 1620"/>
                  <a:gd name="T25" fmla="*/ 403 h 1199"/>
                  <a:gd name="T26" fmla="*/ 1432 w 1620"/>
                  <a:gd name="T27" fmla="*/ 493 h 1199"/>
                  <a:gd name="T28" fmla="*/ 1497 w 1620"/>
                  <a:gd name="T29" fmla="*/ 604 h 1199"/>
                  <a:gd name="T30" fmla="*/ 1499 w 1620"/>
                  <a:gd name="T31" fmla="*/ 653 h 1199"/>
                  <a:gd name="T32" fmla="*/ 1517 w 1620"/>
                  <a:gd name="T33" fmla="*/ 679 h 1199"/>
                  <a:gd name="T34" fmla="*/ 1541 w 1620"/>
                  <a:gd name="T35" fmla="*/ 679 h 1199"/>
                  <a:gd name="T36" fmla="*/ 1567 w 1620"/>
                  <a:gd name="T37" fmla="*/ 723 h 1199"/>
                  <a:gd name="T38" fmla="*/ 1559 w 1620"/>
                  <a:gd name="T39" fmla="*/ 755 h 1199"/>
                  <a:gd name="T40" fmla="*/ 1620 w 1620"/>
                  <a:gd name="T41" fmla="*/ 823 h 1199"/>
                  <a:gd name="T42" fmla="*/ 1442 w 1620"/>
                  <a:gd name="T43" fmla="*/ 964 h 1199"/>
                  <a:gd name="T44" fmla="*/ 1334 w 1620"/>
                  <a:gd name="T45" fmla="*/ 1199 h 1199"/>
                  <a:gd name="T46" fmla="*/ 976 w 1620"/>
                  <a:gd name="T47" fmla="*/ 1176 h 1199"/>
                  <a:gd name="T48" fmla="*/ 752 w 1620"/>
                  <a:gd name="T49" fmla="*/ 1142 h 1199"/>
                  <a:gd name="T50" fmla="*/ 788 w 1620"/>
                  <a:gd name="T51" fmla="*/ 1060 h 1199"/>
                  <a:gd name="T52" fmla="*/ 786 w 1620"/>
                  <a:gd name="T53" fmla="*/ 1029 h 1199"/>
                  <a:gd name="T54" fmla="*/ 814 w 1620"/>
                  <a:gd name="T55" fmla="*/ 995 h 1199"/>
                  <a:gd name="T56" fmla="*/ 796 w 1620"/>
                  <a:gd name="T57" fmla="*/ 968 h 1199"/>
                  <a:gd name="T58" fmla="*/ 824 w 1620"/>
                  <a:gd name="T59" fmla="*/ 937 h 1199"/>
                  <a:gd name="T60" fmla="*/ 784 w 1620"/>
                  <a:gd name="T61" fmla="*/ 902 h 1199"/>
                  <a:gd name="T62" fmla="*/ 812 w 1620"/>
                  <a:gd name="T63" fmla="*/ 839 h 1199"/>
                  <a:gd name="T64" fmla="*/ 802 w 1620"/>
                  <a:gd name="T65" fmla="*/ 782 h 1199"/>
                  <a:gd name="T66" fmla="*/ 722 w 1620"/>
                  <a:gd name="T67" fmla="*/ 685 h 1199"/>
                  <a:gd name="T68" fmla="*/ 724 w 1620"/>
                  <a:gd name="T69" fmla="*/ 659 h 1199"/>
                  <a:gd name="T70" fmla="*/ 752 w 1620"/>
                  <a:gd name="T71" fmla="*/ 616 h 1199"/>
                  <a:gd name="T72" fmla="*/ 702 w 1620"/>
                  <a:gd name="T73" fmla="*/ 576 h 1199"/>
                  <a:gd name="T74" fmla="*/ 522 w 1620"/>
                  <a:gd name="T75" fmla="*/ 739 h 1199"/>
                  <a:gd name="T76" fmla="*/ 438 w 1620"/>
                  <a:gd name="T77" fmla="*/ 753 h 1199"/>
                  <a:gd name="T78" fmla="*/ 419 w 1620"/>
                  <a:gd name="T79" fmla="*/ 788 h 1199"/>
                  <a:gd name="T80" fmla="*/ 397 w 1620"/>
                  <a:gd name="T81" fmla="*/ 784 h 1199"/>
                  <a:gd name="T82" fmla="*/ 278 w 1620"/>
                  <a:gd name="T83" fmla="*/ 479 h 1199"/>
                  <a:gd name="T84" fmla="*/ 55 w 1620"/>
                  <a:gd name="T85" fmla="*/ 457 h 1199"/>
                  <a:gd name="T86" fmla="*/ 13 w 1620"/>
                  <a:gd name="T87" fmla="*/ 409 h 1199"/>
                  <a:gd name="T88" fmla="*/ 0 w 1620"/>
                  <a:gd name="T89" fmla="*/ 309 h 1199"/>
                  <a:gd name="T90" fmla="*/ 118 w 1620"/>
                  <a:gd name="T91" fmla="*/ 282 h 1199"/>
                  <a:gd name="T92" fmla="*/ 118 w 1620"/>
                  <a:gd name="T93" fmla="*/ 252 h 1199"/>
                  <a:gd name="T94" fmla="*/ 178 w 1620"/>
                  <a:gd name="T95" fmla="*/ 252 h 1199"/>
                  <a:gd name="T96" fmla="*/ 186 w 1620"/>
                  <a:gd name="T97" fmla="*/ 264 h 1199"/>
                  <a:gd name="T98" fmla="*/ 219 w 1620"/>
                  <a:gd name="T99" fmla="*/ 264 h 1199"/>
                  <a:gd name="T100" fmla="*/ 231 w 1620"/>
                  <a:gd name="T101" fmla="*/ 219 h 1199"/>
                  <a:gd name="T102" fmla="*/ 280 w 1620"/>
                  <a:gd name="T103" fmla="*/ 149 h 1199"/>
                  <a:gd name="T104" fmla="*/ 321 w 1620"/>
                  <a:gd name="T105" fmla="*/ 180 h 1199"/>
                  <a:gd name="T106" fmla="*/ 358 w 1620"/>
                  <a:gd name="T107" fmla="*/ 143 h 1199"/>
                  <a:gd name="T108" fmla="*/ 387 w 1620"/>
                  <a:gd name="T109" fmla="*/ 139 h 1199"/>
                  <a:gd name="T110" fmla="*/ 450 w 1620"/>
                  <a:gd name="T111" fmla="*/ 172 h 1199"/>
                  <a:gd name="T112" fmla="*/ 528 w 1620"/>
                  <a:gd name="T113" fmla="*/ 147 h 1199"/>
                  <a:gd name="T114" fmla="*/ 718 w 1620"/>
                  <a:gd name="T115" fmla="*/ 14 h 1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620" h="1199">
                    <a:moveTo>
                      <a:pt x="718" y="14"/>
                    </a:moveTo>
                    <a:lnTo>
                      <a:pt x="911" y="37"/>
                    </a:lnTo>
                    <a:lnTo>
                      <a:pt x="927" y="59"/>
                    </a:lnTo>
                    <a:lnTo>
                      <a:pt x="1008" y="53"/>
                    </a:lnTo>
                    <a:lnTo>
                      <a:pt x="1011" y="37"/>
                    </a:lnTo>
                    <a:lnTo>
                      <a:pt x="1145" y="29"/>
                    </a:lnTo>
                    <a:lnTo>
                      <a:pt x="1428" y="0"/>
                    </a:lnTo>
                    <a:lnTo>
                      <a:pt x="1473" y="23"/>
                    </a:lnTo>
                    <a:lnTo>
                      <a:pt x="1555" y="82"/>
                    </a:lnTo>
                    <a:lnTo>
                      <a:pt x="1585" y="137"/>
                    </a:lnTo>
                    <a:lnTo>
                      <a:pt x="1565" y="272"/>
                    </a:lnTo>
                    <a:lnTo>
                      <a:pt x="1501" y="297"/>
                    </a:lnTo>
                    <a:lnTo>
                      <a:pt x="1505" y="403"/>
                    </a:lnTo>
                    <a:lnTo>
                      <a:pt x="1432" y="493"/>
                    </a:lnTo>
                    <a:lnTo>
                      <a:pt x="1497" y="604"/>
                    </a:lnTo>
                    <a:lnTo>
                      <a:pt x="1499" y="653"/>
                    </a:lnTo>
                    <a:lnTo>
                      <a:pt x="1517" y="679"/>
                    </a:lnTo>
                    <a:lnTo>
                      <a:pt x="1541" y="679"/>
                    </a:lnTo>
                    <a:lnTo>
                      <a:pt x="1567" y="723"/>
                    </a:lnTo>
                    <a:lnTo>
                      <a:pt x="1559" y="755"/>
                    </a:lnTo>
                    <a:lnTo>
                      <a:pt x="1620" y="823"/>
                    </a:lnTo>
                    <a:lnTo>
                      <a:pt x="1442" y="964"/>
                    </a:lnTo>
                    <a:lnTo>
                      <a:pt x="1334" y="1199"/>
                    </a:lnTo>
                    <a:lnTo>
                      <a:pt x="976" y="1176"/>
                    </a:lnTo>
                    <a:lnTo>
                      <a:pt x="752" y="1142"/>
                    </a:lnTo>
                    <a:lnTo>
                      <a:pt x="788" y="1060"/>
                    </a:lnTo>
                    <a:lnTo>
                      <a:pt x="786" y="1029"/>
                    </a:lnTo>
                    <a:lnTo>
                      <a:pt x="814" y="995"/>
                    </a:lnTo>
                    <a:lnTo>
                      <a:pt x="796" y="968"/>
                    </a:lnTo>
                    <a:lnTo>
                      <a:pt x="824" y="937"/>
                    </a:lnTo>
                    <a:lnTo>
                      <a:pt x="784" y="902"/>
                    </a:lnTo>
                    <a:lnTo>
                      <a:pt x="812" y="839"/>
                    </a:lnTo>
                    <a:lnTo>
                      <a:pt x="802" y="782"/>
                    </a:lnTo>
                    <a:lnTo>
                      <a:pt x="722" y="685"/>
                    </a:lnTo>
                    <a:lnTo>
                      <a:pt x="724" y="659"/>
                    </a:lnTo>
                    <a:lnTo>
                      <a:pt x="752" y="616"/>
                    </a:lnTo>
                    <a:lnTo>
                      <a:pt x="702" y="576"/>
                    </a:lnTo>
                    <a:lnTo>
                      <a:pt x="522" y="739"/>
                    </a:lnTo>
                    <a:lnTo>
                      <a:pt x="438" y="753"/>
                    </a:lnTo>
                    <a:lnTo>
                      <a:pt x="419" y="788"/>
                    </a:lnTo>
                    <a:lnTo>
                      <a:pt x="397" y="784"/>
                    </a:lnTo>
                    <a:lnTo>
                      <a:pt x="278" y="479"/>
                    </a:lnTo>
                    <a:lnTo>
                      <a:pt x="55" y="457"/>
                    </a:lnTo>
                    <a:lnTo>
                      <a:pt x="13" y="409"/>
                    </a:lnTo>
                    <a:lnTo>
                      <a:pt x="0" y="309"/>
                    </a:lnTo>
                    <a:lnTo>
                      <a:pt x="118" y="282"/>
                    </a:lnTo>
                    <a:lnTo>
                      <a:pt x="118" y="252"/>
                    </a:lnTo>
                    <a:lnTo>
                      <a:pt x="178" y="252"/>
                    </a:lnTo>
                    <a:lnTo>
                      <a:pt x="186" y="264"/>
                    </a:lnTo>
                    <a:lnTo>
                      <a:pt x="219" y="264"/>
                    </a:lnTo>
                    <a:lnTo>
                      <a:pt x="231" y="219"/>
                    </a:lnTo>
                    <a:lnTo>
                      <a:pt x="280" y="149"/>
                    </a:lnTo>
                    <a:lnTo>
                      <a:pt x="321" y="180"/>
                    </a:lnTo>
                    <a:lnTo>
                      <a:pt x="358" y="143"/>
                    </a:lnTo>
                    <a:lnTo>
                      <a:pt x="387" y="139"/>
                    </a:lnTo>
                    <a:lnTo>
                      <a:pt x="450" y="172"/>
                    </a:lnTo>
                    <a:lnTo>
                      <a:pt x="528" y="147"/>
                    </a:lnTo>
                    <a:lnTo>
                      <a:pt x="718" y="14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245810" name="Text Box 50"/>
            <p:cNvSpPr txBox="1">
              <a:spLocks noChangeArrowheads="1"/>
            </p:cNvSpPr>
            <p:nvPr/>
          </p:nvSpPr>
          <p:spPr bwMode="auto">
            <a:xfrm>
              <a:off x="4307" y="703"/>
              <a:ext cx="1249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Metropolitano Oeste</a:t>
              </a:r>
            </a:p>
          </p:txBody>
        </p:sp>
      </p:grpSp>
      <p:grpSp>
        <p:nvGrpSpPr>
          <p:cNvPr id="245811" name="Group 51"/>
          <p:cNvGrpSpPr>
            <a:grpSpLocks/>
          </p:cNvGrpSpPr>
          <p:nvPr/>
        </p:nvGrpSpPr>
        <p:grpSpPr bwMode="auto">
          <a:xfrm>
            <a:off x="6834188" y="1552575"/>
            <a:ext cx="2265362" cy="1295400"/>
            <a:chOff x="4305" y="978"/>
            <a:chExt cx="1427" cy="816"/>
          </a:xfrm>
        </p:grpSpPr>
        <p:sp>
          <p:nvSpPr>
            <p:cNvPr id="245812" name="Freeform 52"/>
            <p:cNvSpPr>
              <a:spLocks/>
            </p:cNvSpPr>
            <p:nvPr/>
          </p:nvSpPr>
          <p:spPr bwMode="auto">
            <a:xfrm>
              <a:off x="4589" y="1212"/>
              <a:ext cx="1030" cy="175"/>
            </a:xfrm>
            <a:custGeom>
              <a:avLst/>
              <a:gdLst>
                <a:gd name="T0" fmla="*/ 0 w 1030"/>
                <a:gd name="T1" fmla="*/ 175 h 175"/>
                <a:gd name="T2" fmla="*/ 241 w 1030"/>
                <a:gd name="T3" fmla="*/ 0 h 175"/>
                <a:gd name="T4" fmla="*/ 1030 w 1030"/>
                <a:gd name="T5" fmla="*/ 6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30" h="175">
                  <a:moveTo>
                    <a:pt x="0" y="175"/>
                  </a:moveTo>
                  <a:lnTo>
                    <a:pt x="241" y="0"/>
                  </a:lnTo>
                  <a:lnTo>
                    <a:pt x="1030" y="6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45813" name="Text Box 53"/>
            <p:cNvSpPr txBox="1">
              <a:spLocks noChangeArrowheads="1"/>
            </p:cNvSpPr>
            <p:nvPr/>
          </p:nvSpPr>
          <p:spPr bwMode="auto">
            <a:xfrm>
              <a:off x="4764" y="978"/>
              <a:ext cx="96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Metropolitano Leste</a:t>
              </a:r>
            </a:p>
          </p:txBody>
        </p:sp>
        <p:grpSp>
          <p:nvGrpSpPr>
            <p:cNvPr id="245814" name="Group 54"/>
            <p:cNvGrpSpPr>
              <a:grpSpLocks/>
            </p:cNvGrpSpPr>
            <p:nvPr/>
          </p:nvGrpSpPr>
          <p:grpSpPr bwMode="auto">
            <a:xfrm>
              <a:off x="4305" y="1331"/>
              <a:ext cx="505" cy="463"/>
              <a:chOff x="4305" y="1331"/>
              <a:chExt cx="505" cy="463"/>
            </a:xfrm>
          </p:grpSpPr>
          <p:sp>
            <p:nvSpPr>
              <p:cNvPr id="245815" name="Freeform 55"/>
              <p:cNvSpPr>
                <a:spLocks noChangeAspect="1"/>
              </p:cNvSpPr>
              <p:nvPr/>
            </p:nvSpPr>
            <p:spPr bwMode="auto">
              <a:xfrm>
                <a:off x="4520" y="1331"/>
                <a:ext cx="140" cy="118"/>
              </a:xfrm>
              <a:custGeom>
                <a:avLst/>
                <a:gdLst>
                  <a:gd name="T0" fmla="*/ 425 w 775"/>
                  <a:gd name="T1" fmla="*/ 655 h 655"/>
                  <a:gd name="T2" fmla="*/ 370 w 775"/>
                  <a:gd name="T3" fmla="*/ 567 h 655"/>
                  <a:gd name="T4" fmla="*/ 263 w 775"/>
                  <a:gd name="T5" fmla="*/ 498 h 655"/>
                  <a:gd name="T6" fmla="*/ 242 w 775"/>
                  <a:gd name="T7" fmla="*/ 474 h 655"/>
                  <a:gd name="T8" fmla="*/ 212 w 775"/>
                  <a:gd name="T9" fmla="*/ 475 h 655"/>
                  <a:gd name="T10" fmla="*/ 203 w 775"/>
                  <a:gd name="T11" fmla="*/ 498 h 655"/>
                  <a:gd name="T12" fmla="*/ 188 w 775"/>
                  <a:gd name="T13" fmla="*/ 494 h 655"/>
                  <a:gd name="T14" fmla="*/ 0 w 775"/>
                  <a:gd name="T15" fmla="*/ 350 h 655"/>
                  <a:gd name="T16" fmla="*/ 108 w 775"/>
                  <a:gd name="T17" fmla="*/ 175 h 655"/>
                  <a:gd name="T18" fmla="*/ 111 w 775"/>
                  <a:gd name="T19" fmla="*/ 133 h 655"/>
                  <a:gd name="T20" fmla="*/ 60 w 775"/>
                  <a:gd name="T21" fmla="*/ 88 h 655"/>
                  <a:gd name="T22" fmla="*/ 55 w 775"/>
                  <a:gd name="T23" fmla="*/ 36 h 655"/>
                  <a:gd name="T24" fmla="*/ 130 w 775"/>
                  <a:gd name="T25" fmla="*/ 35 h 655"/>
                  <a:gd name="T26" fmla="*/ 161 w 775"/>
                  <a:gd name="T27" fmla="*/ 0 h 655"/>
                  <a:gd name="T28" fmla="*/ 332 w 775"/>
                  <a:gd name="T29" fmla="*/ 78 h 655"/>
                  <a:gd name="T30" fmla="*/ 397 w 775"/>
                  <a:gd name="T31" fmla="*/ 72 h 655"/>
                  <a:gd name="T32" fmla="*/ 502 w 775"/>
                  <a:gd name="T33" fmla="*/ 108 h 655"/>
                  <a:gd name="T34" fmla="*/ 528 w 775"/>
                  <a:gd name="T35" fmla="*/ 33 h 655"/>
                  <a:gd name="T36" fmla="*/ 615 w 775"/>
                  <a:gd name="T37" fmla="*/ 156 h 655"/>
                  <a:gd name="T38" fmla="*/ 775 w 775"/>
                  <a:gd name="T39" fmla="*/ 416 h 655"/>
                  <a:gd name="T40" fmla="*/ 717 w 775"/>
                  <a:gd name="T41" fmla="*/ 420 h 655"/>
                  <a:gd name="T42" fmla="*/ 714 w 775"/>
                  <a:gd name="T43" fmla="*/ 408 h 655"/>
                  <a:gd name="T44" fmla="*/ 690 w 775"/>
                  <a:gd name="T45" fmla="*/ 385 h 655"/>
                  <a:gd name="T46" fmla="*/ 641 w 775"/>
                  <a:gd name="T47" fmla="*/ 377 h 655"/>
                  <a:gd name="T48" fmla="*/ 631 w 775"/>
                  <a:gd name="T49" fmla="*/ 400 h 655"/>
                  <a:gd name="T50" fmla="*/ 634 w 775"/>
                  <a:gd name="T51" fmla="*/ 475 h 655"/>
                  <a:gd name="T52" fmla="*/ 610 w 775"/>
                  <a:gd name="T53" fmla="*/ 502 h 655"/>
                  <a:gd name="T54" fmla="*/ 591 w 775"/>
                  <a:gd name="T55" fmla="*/ 511 h 655"/>
                  <a:gd name="T56" fmla="*/ 559 w 775"/>
                  <a:gd name="T57" fmla="*/ 491 h 655"/>
                  <a:gd name="T58" fmla="*/ 520 w 775"/>
                  <a:gd name="T59" fmla="*/ 519 h 655"/>
                  <a:gd name="T60" fmla="*/ 425 w 775"/>
                  <a:gd name="T61" fmla="*/ 655 h 6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75" h="655">
                    <a:moveTo>
                      <a:pt x="425" y="655"/>
                    </a:moveTo>
                    <a:lnTo>
                      <a:pt x="370" y="567"/>
                    </a:lnTo>
                    <a:lnTo>
                      <a:pt x="263" y="498"/>
                    </a:lnTo>
                    <a:lnTo>
                      <a:pt x="242" y="474"/>
                    </a:lnTo>
                    <a:lnTo>
                      <a:pt x="212" y="475"/>
                    </a:lnTo>
                    <a:lnTo>
                      <a:pt x="203" y="498"/>
                    </a:lnTo>
                    <a:lnTo>
                      <a:pt x="188" y="494"/>
                    </a:lnTo>
                    <a:lnTo>
                      <a:pt x="0" y="350"/>
                    </a:lnTo>
                    <a:lnTo>
                      <a:pt x="108" y="175"/>
                    </a:lnTo>
                    <a:lnTo>
                      <a:pt x="111" y="133"/>
                    </a:lnTo>
                    <a:lnTo>
                      <a:pt x="60" y="88"/>
                    </a:lnTo>
                    <a:lnTo>
                      <a:pt x="55" y="36"/>
                    </a:lnTo>
                    <a:lnTo>
                      <a:pt x="130" y="35"/>
                    </a:lnTo>
                    <a:lnTo>
                      <a:pt x="161" y="0"/>
                    </a:lnTo>
                    <a:lnTo>
                      <a:pt x="332" y="78"/>
                    </a:lnTo>
                    <a:lnTo>
                      <a:pt x="397" y="72"/>
                    </a:lnTo>
                    <a:lnTo>
                      <a:pt x="502" y="108"/>
                    </a:lnTo>
                    <a:lnTo>
                      <a:pt x="528" y="33"/>
                    </a:lnTo>
                    <a:lnTo>
                      <a:pt x="615" y="156"/>
                    </a:lnTo>
                    <a:lnTo>
                      <a:pt x="775" y="416"/>
                    </a:lnTo>
                    <a:lnTo>
                      <a:pt x="717" y="420"/>
                    </a:lnTo>
                    <a:lnTo>
                      <a:pt x="714" y="408"/>
                    </a:lnTo>
                    <a:lnTo>
                      <a:pt x="690" y="385"/>
                    </a:lnTo>
                    <a:lnTo>
                      <a:pt x="641" y="377"/>
                    </a:lnTo>
                    <a:lnTo>
                      <a:pt x="631" y="400"/>
                    </a:lnTo>
                    <a:lnTo>
                      <a:pt x="634" y="475"/>
                    </a:lnTo>
                    <a:lnTo>
                      <a:pt x="610" y="502"/>
                    </a:lnTo>
                    <a:lnTo>
                      <a:pt x="591" y="511"/>
                    </a:lnTo>
                    <a:lnTo>
                      <a:pt x="559" y="491"/>
                    </a:lnTo>
                    <a:lnTo>
                      <a:pt x="520" y="519"/>
                    </a:lnTo>
                    <a:lnTo>
                      <a:pt x="425" y="655"/>
                    </a:lnTo>
                    <a:close/>
                  </a:path>
                </a:pathLst>
              </a:custGeom>
              <a:solidFill>
                <a:srgbClr val="3366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grpSp>
            <p:nvGrpSpPr>
              <p:cNvPr id="245816" name="Group 56"/>
              <p:cNvGrpSpPr>
                <a:grpSpLocks/>
              </p:cNvGrpSpPr>
              <p:nvPr/>
            </p:nvGrpSpPr>
            <p:grpSpPr bwMode="auto">
              <a:xfrm>
                <a:off x="4305" y="1400"/>
                <a:ext cx="505" cy="394"/>
                <a:chOff x="4305" y="1400"/>
                <a:chExt cx="505" cy="394"/>
              </a:xfrm>
            </p:grpSpPr>
            <p:sp>
              <p:nvSpPr>
                <p:cNvPr id="245817" name="Freeform 57"/>
                <p:cNvSpPr>
                  <a:spLocks noChangeAspect="1"/>
                </p:cNvSpPr>
                <p:nvPr/>
              </p:nvSpPr>
              <p:spPr bwMode="auto">
                <a:xfrm>
                  <a:off x="4595" y="1400"/>
                  <a:ext cx="58" cy="76"/>
                </a:xfrm>
                <a:custGeom>
                  <a:avLst/>
                  <a:gdLst>
                    <a:gd name="T0" fmla="*/ 0 w 320"/>
                    <a:gd name="T1" fmla="*/ 422 h 422"/>
                    <a:gd name="T2" fmla="*/ 9 w 320"/>
                    <a:gd name="T3" fmla="*/ 275 h 422"/>
                    <a:gd name="T4" fmla="*/ 101 w 320"/>
                    <a:gd name="T5" fmla="*/ 143 h 422"/>
                    <a:gd name="T6" fmla="*/ 140 w 320"/>
                    <a:gd name="T7" fmla="*/ 114 h 422"/>
                    <a:gd name="T8" fmla="*/ 172 w 320"/>
                    <a:gd name="T9" fmla="*/ 131 h 422"/>
                    <a:gd name="T10" fmla="*/ 195 w 320"/>
                    <a:gd name="T11" fmla="*/ 119 h 422"/>
                    <a:gd name="T12" fmla="*/ 215 w 320"/>
                    <a:gd name="T13" fmla="*/ 99 h 422"/>
                    <a:gd name="T14" fmla="*/ 211 w 320"/>
                    <a:gd name="T15" fmla="*/ 24 h 422"/>
                    <a:gd name="T16" fmla="*/ 220 w 320"/>
                    <a:gd name="T17" fmla="*/ 0 h 422"/>
                    <a:gd name="T18" fmla="*/ 267 w 320"/>
                    <a:gd name="T19" fmla="*/ 3 h 422"/>
                    <a:gd name="T20" fmla="*/ 292 w 320"/>
                    <a:gd name="T21" fmla="*/ 27 h 422"/>
                    <a:gd name="T22" fmla="*/ 298 w 320"/>
                    <a:gd name="T23" fmla="*/ 41 h 422"/>
                    <a:gd name="T24" fmla="*/ 293 w 320"/>
                    <a:gd name="T25" fmla="*/ 105 h 422"/>
                    <a:gd name="T26" fmla="*/ 306 w 320"/>
                    <a:gd name="T27" fmla="*/ 119 h 422"/>
                    <a:gd name="T28" fmla="*/ 320 w 320"/>
                    <a:gd name="T29" fmla="*/ 202 h 422"/>
                    <a:gd name="T30" fmla="*/ 214 w 320"/>
                    <a:gd name="T31" fmla="*/ 286 h 422"/>
                    <a:gd name="T32" fmla="*/ 183 w 320"/>
                    <a:gd name="T33" fmla="*/ 357 h 422"/>
                    <a:gd name="T34" fmla="*/ 158 w 320"/>
                    <a:gd name="T35" fmla="*/ 347 h 422"/>
                    <a:gd name="T36" fmla="*/ 131 w 320"/>
                    <a:gd name="T37" fmla="*/ 347 h 422"/>
                    <a:gd name="T38" fmla="*/ 101 w 320"/>
                    <a:gd name="T39" fmla="*/ 389 h 422"/>
                    <a:gd name="T40" fmla="*/ 97 w 320"/>
                    <a:gd name="T41" fmla="*/ 364 h 422"/>
                    <a:gd name="T42" fmla="*/ 76 w 320"/>
                    <a:gd name="T43" fmla="*/ 363 h 422"/>
                    <a:gd name="T44" fmla="*/ 45 w 320"/>
                    <a:gd name="T45" fmla="*/ 394 h 422"/>
                    <a:gd name="T46" fmla="*/ 0 w 320"/>
                    <a:gd name="T47" fmla="*/ 422 h 4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20" h="422">
                      <a:moveTo>
                        <a:pt x="0" y="422"/>
                      </a:moveTo>
                      <a:lnTo>
                        <a:pt x="9" y="275"/>
                      </a:lnTo>
                      <a:lnTo>
                        <a:pt x="101" y="143"/>
                      </a:lnTo>
                      <a:lnTo>
                        <a:pt x="140" y="114"/>
                      </a:lnTo>
                      <a:lnTo>
                        <a:pt x="172" y="131"/>
                      </a:lnTo>
                      <a:lnTo>
                        <a:pt x="195" y="119"/>
                      </a:lnTo>
                      <a:lnTo>
                        <a:pt x="215" y="99"/>
                      </a:lnTo>
                      <a:lnTo>
                        <a:pt x="211" y="24"/>
                      </a:lnTo>
                      <a:lnTo>
                        <a:pt x="220" y="0"/>
                      </a:lnTo>
                      <a:lnTo>
                        <a:pt x="267" y="3"/>
                      </a:lnTo>
                      <a:lnTo>
                        <a:pt x="292" y="27"/>
                      </a:lnTo>
                      <a:lnTo>
                        <a:pt x="298" y="41"/>
                      </a:lnTo>
                      <a:lnTo>
                        <a:pt x="293" y="105"/>
                      </a:lnTo>
                      <a:lnTo>
                        <a:pt x="306" y="119"/>
                      </a:lnTo>
                      <a:lnTo>
                        <a:pt x="320" y="202"/>
                      </a:lnTo>
                      <a:lnTo>
                        <a:pt x="214" y="286"/>
                      </a:lnTo>
                      <a:lnTo>
                        <a:pt x="183" y="357"/>
                      </a:lnTo>
                      <a:lnTo>
                        <a:pt x="158" y="347"/>
                      </a:lnTo>
                      <a:lnTo>
                        <a:pt x="131" y="347"/>
                      </a:lnTo>
                      <a:lnTo>
                        <a:pt x="101" y="389"/>
                      </a:lnTo>
                      <a:lnTo>
                        <a:pt x="97" y="364"/>
                      </a:lnTo>
                      <a:lnTo>
                        <a:pt x="76" y="363"/>
                      </a:lnTo>
                      <a:lnTo>
                        <a:pt x="45" y="394"/>
                      </a:lnTo>
                      <a:lnTo>
                        <a:pt x="0" y="422"/>
                      </a:lnTo>
                      <a:close/>
                    </a:path>
                  </a:pathLst>
                </a:custGeom>
                <a:solidFill>
                  <a:srgbClr val="07767E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45818" name="Freeform 58"/>
                <p:cNvSpPr>
                  <a:spLocks noChangeAspect="1"/>
                </p:cNvSpPr>
                <p:nvPr/>
              </p:nvSpPr>
              <p:spPr bwMode="auto">
                <a:xfrm>
                  <a:off x="4578" y="1407"/>
                  <a:ext cx="187" cy="145"/>
                </a:xfrm>
                <a:custGeom>
                  <a:avLst/>
                  <a:gdLst>
                    <a:gd name="T0" fmla="*/ 1030 w 1030"/>
                    <a:gd name="T1" fmla="*/ 579 h 803"/>
                    <a:gd name="T2" fmla="*/ 986 w 1030"/>
                    <a:gd name="T3" fmla="*/ 633 h 803"/>
                    <a:gd name="T4" fmla="*/ 877 w 1030"/>
                    <a:gd name="T5" fmla="*/ 635 h 803"/>
                    <a:gd name="T6" fmla="*/ 788 w 1030"/>
                    <a:gd name="T7" fmla="*/ 582 h 803"/>
                    <a:gd name="T8" fmla="*/ 747 w 1030"/>
                    <a:gd name="T9" fmla="*/ 585 h 803"/>
                    <a:gd name="T10" fmla="*/ 683 w 1030"/>
                    <a:gd name="T11" fmla="*/ 642 h 803"/>
                    <a:gd name="T12" fmla="*/ 620 w 1030"/>
                    <a:gd name="T13" fmla="*/ 699 h 803"/>
                    <a:gd name="T14" fmla="*/ 552 w 1030"/>
                    <a:gd name="T15" fmla="*/ 758 h 803"/>
                    <a:gd name="T16" fmla="*/ 534 w 1030"/>
                    <a:gd name="T17" fmla="*/ 803 h 803"/>
                    <a:gd name="T18" fmla="*/ 468 w 1030"/>
                    <a:gd name="T19" fmla="*/ 782 h 803"/>
                    <a:gd name="T20" fmla="*/ 418 w 1030"/>
                    <a:gd name="T21" fmla="*/ 768 h 803"/>
                    <a:gd name="T22" fmla="*/ 343 w 1030"/>
                    <a:gd name="T23" fmla="*/ 781 h 803"/>
                    <a:gd name="T24" fmla="*/ 271 w 1030"/>
                    <a:gd name="T25" fmla="*/ 772 h 803"/>
                    <a:gd name="T26" fmla="*/ 212 w 1030"/>
                    <a:gd name="T27" fmla="*/ 748 h 803"/>
                    <a:gd name="T28" fmla="*/ 145 w 1030"/>
                    <a:gd name="T29" fmla="*/ 746 h 803"/>
                    <a:gd name="T30" fmla="*/ 104 w 1030"/>
                    <a:gd name="T31" fmla="*/ 761 h 803"/>
                    <a:gd name="T32" fmla="*/ 0 w 1030"/>
                    <a:gd name="T33" fmla="*/ 693 h 803"/>
                    <a:gd name="T34" fmla="*/ 44 w 1030"/>
                    <a:gd name="T35" fmla="*/ 612 h 803"/>
                    <a:gd name="T36" fmla="*/ 16 w 1030"/>
                    <a:gd name="T37" fmla="*/ 569 h 803"/>
                    <a:gd name="T38" fmla="*/ 21 w 1030"/>
                    <a:gd name="T39" fmla="*/ 537 h 803"/>
                    <a:gd name="T40" fmla="*/ 48 w 1030"/>
                    <a:gd name="T41" fmla="*/ 510 h 803"/>
                    <a:gd name="T42" fmla="*/ 44 w 1030"/>
                    <a:gd name="T43" fmla="*/ 436 h 803"/>
                    <a:gd name="T44" fmla="*/ 66 w 1030"/>
                    <a:gd name="T45" fmla="*/ 399 h 803"/>
                    <a:gd name="T46" fmla="*/ 139 w 1030"/>
                    <a:gd name="T47" fmla="*/ 353 h 803"/>
                    <a:gd name="T48" fmla="*/ 168 w 1030"/>
                    <a:gd name="T49" fmla="*/ 324 h 803"/>
                    <a:gd name="T50" fmla="*/ 188 w 1030"/>
                    <a:gd name="T51" fmla="*/ 325 h 803"/>
                    <a:gd name="T52" fmla="*/ 194 w 1030"/>
                    <a:gd name="T53" fmla="*/ 349 h 803"/>
                    <a:gd name="T54" fmla="*/ 222 w 1030"/>
                    <a:gd name="T55" fmla="*/ 307 h 803"/>
                    <a:gd name="T56" fmla="*/ 250 w 1030"/>
                    <a:gd name="T57" fmla="*/ 307 h 803"/>
                    <a:gd name="T58" fmla="*/ 274 w 1030"/>
                    <a:gd name="T59" fmla="*/ 316 h 803"/>
                    <a:gd name="T60" fmla="*/ 307 w 1030"/>
                    <a:gd name="T61" fmla="*/ 247 h 803"/>
                    <a:gd name="T62" fmla="*/ 414 w 1030"/>
                    <a:gd name="T63" fmla="*/ 161 h 803"/>
                    <a:gd name="T64" fmla="*/ 400 w 1030"/>
                    <a:gd name="T65" fmla="*/ 81 h 803"/>
                    <a:gd name="T66" fmla="*/ 388 w 1030"/>
                    <a:gd name="T67" fmla="*/ 66 h 803"/>
                    <a:gd name="T68" fmla="*/ 391 w 1030"/>
                    <a:gd name="T69" fmla="*/ 2 h 803"/>
                    <a:gd name="T70" fmla="*/ 450 w 1030"/>
                    <a:gd name="T71" fmla="*/ 0 h 803"/>
                    <a:gd name="T72" fmla="*/ 577 w 1030"/>
                    <a:gd name="T73" fmla="*/ 201 h 803"/>
                    <a:gd name="T74" fmla="*/ 760 w 1030"/>
                    <a:gd name="T75" fmla="*/ 361 h 803"/>
                    <a:gd name="T76" fmla="*/ 892 w 1030"/>
                    <a:gd name="T77" fmla="*/ 418 h 803"/>
                    <a:gd name="T78" fmla="*/ 994 w 1030"/>
                    <a:gd name="T79" fmla="*/ 543 h 803"/>
                    <a:gd name="T80" fmla="*/ 1030 w 1030"/>
                    <a:gd name="T81" fmla="*/ 579 h 8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030" h="803">
                      <a:moveTo>
                        <a:pt x="1030" y="579"/>
                      </a:moveTo>
                      <a:lnTo>
                        <a:pt x="986" y="633"/>
                      </a:lnTo>
                      <a:lnTo>
                        <a:pt x="877" y="635"/>
                      </a:lnTo>
                      <a:lnTo>
                        <a:pt x="788" y="582"/>
                      </a:lnTo>
                      <a:lnTo>
                        <a:pt x="747" y="585"/>
                      </a:lnTo>
                      <a:lnTo>
                        <a:pt x="683" y="642"/>
                      </a:lnTo>
                      <a:lnTo>
                        <a:pt x="620" y="699"/>
                      </a:lnTo>
                      <a:lnTo>
                        <a:pt x="552" y="758"/>
                      </a:lnTo>
                      <a:lnTo>
                        <a:pt x="534" y="803"/>
                      </a:lnTo>
                      <a:lnTo>
                        <a:pt x="468" y="782"/>
                      </a:lnTo>
                      <a:lnTo>
                        <a:pt x="418" y="768"/>
                      </a:lnTo>
                      <a:lnTo>
                        <a:pt x="343" y="781"/>
                      </a:lnTo>
                      <a:lnTo>
                        <a:pt x="271" y="772"/>
                      </a:lnTo>
                      <a:lnTo>
                        <a:pt x="212" y="748"/>
                      </a:lnTo>
                      <a:lnTo>
                        <a:pt x="145" y="746"/>
                      </a:lnTo>
                      <a:lnTo>
                        <a:pt x="104" y="761"/>
                      </a:lnTo>
                      <a:lnTo>
                        <a:pt x="0" y="693"/>
                      </a:lnTo>
                      <a:lnTo>
                        <a:pt x="44" y="612"/>
                      </a:lnTo>
                      <a:lnTo>
                        <a:pt x="16" y="569"/>
                      </a:lnTo>
                      <a:lnTo>
                        <a:pt x="21" y="537"/>
                      </a:lnTo>
                      <a:lnTo>
                        <a:pt x="48" y="510"/>
                      </a:lnTo>
                      <a:lnTo>
                        <a:pt x="44" y="436"/>
                      </a:lnTo>
                      <a:lnTo>
                        <a:pt x="66" y="399"/>
                      </a:lnTo>
                      <a:lnTo>
                        <a:pt x="139" y="353"/>
                      </a:lnTo>
                      <a:lnTo>
                        <a:pt x="168" y="324"/>
                      </a:lnTo>
                      <a:lnTo>
                        <a:pt x="188" y="325"/>
                      </a:lnTo>
                      <a:lnTo>
                        <a:pt x="194" y="349"/>
                      </a:lnTo>
                      <a:lnTo>
                        <a:pt x="222" y="307"/>
                      </a:lnTo>
                      <a:lnTo>
                        <a:pt x="250" y="307"/>
                      </a:lnTo>
                      <a:lnTo>
                        <a:pt x="274" y="316"/>
                      </a:lnTo>
                      <a:lnTo>
                        <a:pt x="307" y="247"/>
                      </a:lnTo>
                      <a:lnTo>
                        <a:pt x="414" y="161"/>
                      </a:lnTo>
                      <a:lnTo>
                        <a:pt x="400" y="81"/>
                      </a:lnTo>
                      <a:lnTo>
                        <a:pt x="388" y="66"/>
                      </a:lnTo>
                      <a:lnTo>
                        <a:pt x="391" y="2"/>
                      </a:lnTo>
                      <a:lnTo>
                        <a:pt x="450" y="0"/>
                      </a:lnTo>
                      <a:lnTo>
                        <a:pt x="577" y="201"/>
                      </a:lnTo>
                      <a:lnTo>
                        <a:pt x="760" y="361"/>
                      </a:lnTo>
                      <a:lnTo>
                        <a:pt x="892" y="418"/>
                      </a:lnTo>
                      <a:lnTo>
                        <a:pt x="994" y="543"/>
                      </a:lnTo>
                      <a:lnTo>
                        <a:pt x="1030" y="579"/>
                      </a:lnTo>
                      <a:close/>
                    </a:path>
                  </a:pathLst>
                </a:custGeom>
                <a:solidFill>
                  <a:srgbClr val="07767E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45819" name="Freeform 59"/>
                <p:cNvSpPr>
                  <a:spLocks noChangeAspect="1"/>
                </p:cNvSpPr>
                <p:nvPr/>
              </p:nvSpPr>
              <p:spPr bwMode="auto">
                <a:xfrm>
                  <a:off x="4305" y="1424"/>
                  <a:ext cx="216" cy="142"/>
                </a:xfrm>
                <a:custGeom>
                  <a:avLst/>
                  <a:gdLst>
                    <a:gd name="T0" fmla="*/ 1021 w 1197"/>
                    <a:gd name="T1" fmla="*/ 0 h 787"/>
                    <a:gd name="T2" fmla="*/ 958 w 1197"/>
                    <a:gd name="T3" fmla="*/ 67 h 787"/>
                    <a:gd name="T4" fmla="*/ 930 w 1197"/>
                    <a:gd name="T5" fmla="*/ 73 h 787"/>
                    <a:gd name="T6" fmla="*/ 845 w 1197"/>
                    <a:gd name="T7" fmla="*/ 246 h 787"/>
                    <a:gd name="T8" fmla="*/ 794 w 1197"/>
                    <a:gd name="T9" fmla="*/ 239 h 787"/>
                    <a:gd name="T10" fmla="*/ 697 w 1197"/>
                    <a:gd name="T11" fmla="*/ 351 h 787"/>
                    <a:gd name="T12" fmla="*/ 650 w 1197"/>
                    <a:gd name="T13" fmla="*/ 358 h 787"/>
                    <a:gd name="T14" fmla="*/ 637 w 1197"/>
                    <a:gd name="T15" fmla="*/ 340 h 787"/>
                    <a:gd name="T16" fmla="*/ 592 w 1197"/>
                    <a:gd name="T17" fmla="*/ 351 h 787"/>
                    <a:gd name="T18" fmla="*/ 498 w 1197"/>
                    <a:gd name="T19" fmla="*/ 439 h 787"/>
                    <a:gd name="T20" fmla="*/ 399 w 1197"/>
                    <a:gd name="T21" fmla="*/ 367 h 787"/>
                    <a:gd name="T22" fmla="*/ 175 w 1197"/>
                    <a:gd name="T23" fmla="*/ 290 h 787"/>
                    <a:gd name="T24" fmla="*/ 0 w 1197"/>
                    <a:gd name="T25" fmla="*/ 430 h 787"/>
                    <a:gd name="T26" fmla="*/ 35 w 1197"/>
                    <a:gd name="T27" fmla="*/ 600 h 787"/>
                    <a:gd name="T28" fmla="*/ 121 w 1197"/>
                    <a:gd name="T29" fmla="*/ 697 h 787"/>
                    <a:gd name="T30" fmla="*/ 522 w 1197"/>
                    <a:gd name="T31" fmla="*/ 717 h 787"/>
                    <a:gd name="T32" fmla="*/ 544 w 1197"/>
                    <a:gd name="T33" fmla="*/ 682 h 787"/>
                    <a:gd name="T34" fmla="*/ 719 w 1197"/>
                    <a:gd name="T35" fmla="*/ 787 h 787"/>
                    <a:gd name="T36" fmla="*/ 773 w 1197"/>
                    <a:gd name="T37" fmla="*/ 703 h 787"/>
                    <a:gd name="T38" fmla="*/ 806 w 1197"/>
                    <a:gd name="T39" fmla="*/ 742 h 787"/>
                    <a:gd name="T40" fmla="*/ 830 w 1197"/>
                    <a:gd name="T41" fmla="*/ 689 h 787"/>
                    <a:gd name="T42" fmla="*/ 863 w 1197"/>
                    <a:gd name="T43" fmla="*/ 689 h 787"/>
                    <a:gd name="T44" fmla="*/ 870 w 1197"/>
                    <a:gd name="T45" fmla="*/ 703 h 787"/>
                    <a:gd name="T46" fmla="*/ 894 w 1197"/>
                    <a:gd name="T47" fmla="*/ 701 h 787"/>
                    <a:gd name="T48" fmla="*/ 916 w 1197"/>
                    <a:gd name="T49" fmla="*/ 675 h 787"/>
                    <a:gd name="T50" fmla="*/ 1055 w 1197"/>
                    <a:gd name="T51" fmla="*/ 590 h 787"/>
                    <a:gd name="T52" fmla="*/ 1055 w 1197"/>
                    <a:gd name="T53" fmla="*/ 561 h 787"/>
                    <a:gd name="T54" fmla="*/ 1080 w 1197"/>
                    <a:gd name="T55" fmla="*/ 503 h 787"/>
                    <a:gd name="T56" fmla="*/ 1073 w 1197"/>
                    <a:gd name="T57" fmla="*/ 479 h 787"/>
                    <a:gd name="T58" fmla="*/ 1149 w 1197"/>
                    <a:gd name="T59" fmla="*/ 379 h 787"/>
                    <a:gd name="T60" fmla="*/ 1134 w 1197"/>
                    <a:gd name="T61" fmla="*/ 328 h 787"/>
                    <a:gd name="T62" fmla="*/ 1081 w 1197"/>
                    <a:gd name="T63" fmla="*/ 292 h 787"/>
                    <a:gd name="T64" fmla="*/ 1056 w 1197"/>
                    <a:gd name="T65" fmla="*/ 246 h 787"/>
                    <a:gd name="T66" fmla="*/ 1119 w 1197"/>
                    <a:gd name="T67" fmla="*/ 179 h 787"/>
                    <a:gd name="T68" fmla="*/ 1197 w 1197"/>
                    <a:gd name="T69" fmla="*/ 83 h 787"/>
                    <a:gd name="T70" fmla="*/ 1021 w 1197"/>
                    <a:gd name="T71" fmla="*/ 0 h 7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197" h="787">
                      <a:moveTo>
                        <a:pt x="1021" y="0"/>
                      </a:moveTo>
                      <a:lnTo>
                        <a:pt x="958" y="67"/>
                      </a:lnTo>
                      <a:lnTo>
                        <a:pt x="930" y="73"/>
                      </a:lnTo>
                      <a:lnTo>
                        <a:pt x="845" y="246"/>
                      </a:lnTo>
                      <a:lnTo>
                        <a:pt x="794" y="239"/>
                      </a:lnTo>
                      <a:lnTo>
                        <a:pt x="697" y="351"/>
                      </a:lnTo>
                      <a:lnTo>
                        <a:pt x="650" y="358"/>
                      </a:lnTo>
                      <a:lnTo>
                        <a:pt x="637" y="340"/>
                      </a:lnTo>
                      <a:lnTo>
                        <a:pt x="592" y="351"/>
                      </a:lnTo>
                      <a:lnTo>
                        <a:pt x="498" y="439"/>
                      </a:lnTo>
                      <a:lnTo>
                        <a:pt x="399" y="367"/>
                      </a:lnTo>
                      <a:lnTo>
                        <a:pt x="175" y="290"/>
                      </a:lnTo>
                      <a:lnTo>
                        <a:pt x="0" y="430"/>
                      </a:lnTo>
                      <a:lnTo>
                        <a:pt x="35" y="600"/>
                      </a:lnTo>
                      <a:lnTo>
                        <a:pt x="121" y="697"/>
                      </a:lnTo>
                      <a:lnTo>
                        <a:pt x="522" y="717"/>
                      </a:lnTo>
                      <a:lnTo>
                        <a:pt x="544" y="682"/>
                      </a:lnTo>
                      <a:lnTo>
                        <a:pt x="719" y="787"/>
                      </a:lnTo>
                      <a:lnTo>
                        <a:pt x="773" y="703"/>
                      </a:lnTo>
                      <a:lnTo>
                        <a:pt x="806" y="742"/>
                      </a:lnTo>
                      <a:lnTo>
                        <a:pt x="830" y="689"/>
                      </a:lnTo>
                      <a:lnTo>
                        <a:pt x="863" y="689"/>
                      </a:lnTo>
                      <a:lnTo>
                        <a:pt x="870" y="703"/>
                      </a:lnTo>
                      <a:lnTo>
                        <a:pt x="894" y="701"/>
                      </a:lnTo>
                      <a:lnTo>
                        <a:pt x="916" y="675"/>
                      </a:lnTo>
                      <a:lnTo>
                        <a:pt x="1055" y="590"/>
                      </a:lnTo>
                      <a:lnTo>
                        <a:pt x="1055" y="561"/>
                      </a:lnTo>
                      <a:lnTo>
                        <a:pt x="1080" y="503"/>
                      </a:lnTo>
                      <a:lnTo>
                        <a:pt x="1073" y="479"/>
                      </a:lnTo>
                      <a:lnTo>
                        <a:pt x="1149" y="379"/>
                      </a:lnTo>
                      <a:lnTo>
                        <a:pt x="1134" y="328"/>
                      </a:lnTo>
                      <a:lnTo>
                        <a:pt x="1081" y="292"/>
                      </a:lnTo>
                      <a:lnTo>
                        <a:pt x="1056" y="246"/>
                      </a:lnTo>
                      <a:lnTo>
                        <a:pt x="1119" y="179"/>
                      </a:lnTo>
                      <a:lnTo>
                        <a:pt x="1197" y="83"/>
                      </a:lnTo>
                      <a:lnTo>
                        <a:pt x="1021" y="0"/>
                      </a:lnTo>
                      <a:close/>
                    </a:path>
                  </a:pathLst>
                </a:custGeom>
                <a:solidFill>
                  <a:srgbClr val="07767E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45820" name="Freeform 60"/>
                <p:cNvSpPr>
                  <a:spLocks noChangeAspect="1"/>
                </p:cNvSpPr>
                <p:nvPr/>
              </p:nvSpPr>
              <p:spPr bwMode="auto">
                <a:xfrm>
                  <a:off x="4674" y="1513"/>
                  <a:ext cx="73" cy="51"/>
                </a:xfrm>
                <a:custGeom>
                  <a:avLst/>
                  <a:gdLst>
                    <a:gd name="T0" fmla="*/ 404 w 404"/>
                    <a:gd name="T1" fmla="*/ 49 h 284"/>
                    <a:gd name="T2" fmla="*/ 366 w 404"/>
                    <a:gd name="T3" fmla="*/ 184 h 284"/>
                    <a:gd name="T4" fmla="*/ 274 w 404"/>
                    <a:gd name="T5" fmla="*/ 169 h 284"/>
                    <a:gd name="T6" fmla="*/ 292 w 404"/>
                    <a:gd name="T7" fmla="*/ 284 h 284"/>
                    <a:gd name="T8" fmla="*/ 0 w 404"/>
                    <a:gd name="T9" fmla="*/ 230 h 284"/>
                    <a:gd name="T10" fmla="*/ 28 w 404"/>
                    <a:gd name="T11" fmla="*/ 161 h 284"/>
                    <a:gd name="T12" fmla="*/ 217 w 404"/>
                    <a:gd name="T13" fmla="*/ 2 h 284"/>
                    <a:gd name="T14" fmla="*/ 259 w 404"/>
                    <a:gd name="T15" fmla="*/ 0 h 284"/>
                    <a:gd name="T16" fmla="*/ 348 w 404"/>
                    <a:gd name="T17" fmla="*/ 49 h 284"/>
                    <a:gd name="T18" fmla="*/ 404 w 404"/>
                    <a:gd name="T19" fmla="*/ 49 h 2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04" h="284">
                      <a:moveTo>
                        <a:pt x="404" y="49"/>
                      </a:moveTo>
                      <a:lnTo>
                        <a:pt x="366" y="184"/>
                      </a:lnTo>
                      <a:lnTo>
                        <a:pt x="274" y="169"/>
                      </a:lnTo>
                      <a:lnTo>
                        <a:pt x="292" y="284"/>
                      </a:lnTo>
                      <a:lnTo>
                        <a:pt x="0" y="230"/>
                      </a:lnTo>
                      <a:lnTo>
                        <a:pt x="28" y="161"/>
                      </a:lnTo>
                      <a:lnTo>
                        <a:pt x="217" y="2"/>
                      </a:lnTo>
                      <a:lnTo>
                        <a:pt x="259" y="0"/>
                      </a:lnTo>
                      <a:lnTo>
                        <a:pt x="348" y="49"/>
                      </a:lnTo>
                      <a:lnTo>
                        <a:pt x="404" y="49"/>
                      </a:lnTo>
                      <a:close/>
                    </a:path>
                  </a:pathLst>
                </a:custGeom>
                <a:solidFill>
                  <a:srgbClr val="07767E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45821" name="Freeform 61"/>
                <p:cNvSpPr>
                  <a:spLocks noChangeAspect="1"/>
                </p:cNvSpPr>
                <p:nvPr/>
              </p:nvSpPr>
              <p:spPr bwMode="auto">
                <a:xfrm>
                  <a:off x="4630" y="1511"/>
                  <a:ext cx="180" cy="283"/>
                </a:xfrm>
                <a:custGeom>
                  <a:avLst/>
                  <a:gdLst>
                    <a:gd name="T0" fmla="*/ 745 w 992"/>
                    <a:gd name="T1" fmla="*/ 0 h 1568"/>
                    <a:gd name="T2" fmla="*/ 852 w 992"/>
                    <a:gd name="T3" fmla="*/ 105 h 1568"/>
                    <a:gd name="T4" fmla="*/ 992 w 992"/>
                    <a:gd name="T5" fmla="*/ 306 h 1568"/>
                    <a:gd name="T6" fmla="*/ 949 w 992"/>
                    <a:gd name="T7" fmla="*/ 356 h 1568"/>
                    <a:gd name="T8" fmla="*/ 943 w 992"/>
                    <a:gd name="T9" fmla="*/ 462 h 1568"/>
                    <a:gd name="T10" fmla="*/ 879 w 992"/>
                    <a:gd name="T11" fmla="*/ 590 h 1568"/>
                    <a:gd name="T12" fmla="*/ 798 w 992"/>
                    <a:gd name="T13" fmla="*/ 598 h 1568"/>
                    <a:gd name="T14" fmla="*/ 720 w 992"/>
                    <a:gd name="T15" fmla="*/ 642 h 1568"/>
                    <a:gd name="T16" fmla="*/ 654 w 992"/>
                    <a:gd name="T17" fmla="*/ 1139 h 1568"/>
                    <a:gd name="T18" fmla="*/ 592 w 992"/>
                    <a:gd name="T19" fmla="*/ 1273 h 1568"/>
                    <a:gd name="T20" fmla="*/ 514 w 992"/>
                    <a:gd name="T21" fmla="*/ 1338 h 1568"/>
                    <a:gd name="T22" fmla="*/ 518 w 992"/>
                    <a:gd name="T23" fmla="*/ 1369 h 1568"/>
                    <a:gd name="T24" fmla="*/ 466 w 992"/>
                    <a:gd name="T25" fmla="*/ 1402 h 1568"/>
                    <a:gd name="T26" fmla="*/ 424 w 992"/>
                    <a:gd name="T27" fmla="*/ 1377 h 1568"/>
                    <a:gd name="T28" fmla="*/ 392 w 992"/>
                    <a:gd name="T29" fmla="*/ 1378 h 1568"/>
                    <a:gd name="T30" fmla="*/ 355 w 992"/>
                    <a:gd name="T31" fmla="*/ 1564 h 1568"/>
                    <a:gd name="T32" fmla="*/ 291 w 992"/>
                    <a:gd name="T33" fmla="*/ 1568 h 1568"/>
                    <a:gd name="T34" fmla="*/ 294 w 992"/>
                    <a:gd name="T35" fmla="*/ 1503 h 1568"/>
                    <a:gd name="T36" fmla="*/ 39 w 992"/>
                    <a:gd name="T37" fmla="*/ 1215 h 1568"/>
                    <a:gd name="T38" fmla="*/ 0 w 992"/>
                    <a:gd name="T39" fmla="*/ 1155 h 1568"/>
                    <a:gd name="T40" fmla="*/ 202 w 992"/>
                    <a:gd name="T41" fmla="*/ 1051 h 1568"/>
                    <a:gd name="T42" fmla="*/ 186 w 992"/>
                    <a:gd name="T43" fmla="*/ 703 h 1568"/>
                    <a:gd name="T44" fmla="*/ 212 w 992"/>
                    <a:gd name="T45" fmla="*/ 519 h 1568"/>
                    <a:gd name="T46" fmla="*/ 222 w 992"/>
                    <a:gd name="T47" fmla="*/ 439 h 1568"/>
                    <a:gd name="T48" fmla="*/ 227 w 992"/>
                    <a:gd name="T49" fmla="*/ 439 h 1568"/>
                    <a:gd name="T50" fmla="*/ 245 w 992"/>
                    <a:gd name="T51" fmla="*/ 237 h 1568"/>
                    <a:gd name="T52" fmla="*/ 536 w 992"/>
                    <a:gd name="T53" fmla="*/ 291 h 1568"/>
                    <a:gd name="T54" fmla="*/ 517 w 992"/>
                    <a:gd name="T55" fmla="*/ 174 h 1568"/>
                    <a:gd name="T56" fmla="*/ 610 w 992"/>
                    <a:gd name="T57" fmla="*/ 193 h 1568"/>
                    <a:gd name="T58" fmla="*/ 649 w 992"/>
                    <a:gd name="T59" fmla="*/ 55 h 1568"/>
                    <a:gd name="T60" fmla="*/ 699 w 992"/>
                    <a:gd name="T61" fmla="*/ 54 h 1568"/>
                    <a:gd name="T62" fmla="*/ 745 w 992"/>
                    <a:gd name="T63" fmla="*/ 0 h 15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992" h="1568">
                      <a:moveTo>
                        <a:pt x="745" y="0"/>
                      </a:moveTo>
                      <a:lnTo>
                        <a:pt x="852" y="105"/>
                      </a:lnTo>
                      <a:lnTo>
                        <a:pt x="992" y="306"/>
                      </a:lnTo>
                      <a:lnTo>
                        <a:pt x="949" y="356"/>
                      </a:lnTo>
                      <a:lnTo>
                        <a:pt x="943" y="462"/>
                      </a:lnTo>
                      <a:lnTo>
                        <a:pt x="879" y="590"/>
                      </a:lnTo>
                      <a:lnTo>
                        <a:pt x="798" y="598"/>
                      </a:lnTo>
                      <a:lnTo>
                        <a:pt x="720" y="642"/>
                      </a:lnTo>
                      <a:lnTo>
                        <a:pt x="654" y="1139"/>
                      </a:lnTo>
                      <a:lnTo>
                        <a:pt x="592" y="1273"/>
                      </a:lnTo>
                      <a:lnTo>
                        <a:pt x="514" y="1338"/>
                      </a:lnTo>
                      <a:lnTo>
                        <a:pt x="518" y="1369"/>
                      </a:lnTo>
                      <a:lnTo>
                        <a:pt x="466" y="1402"/>
                      </a:lnTo>
                      <a:lnTo>
                        <a:pt x="424" y="1377"/>
                      </a:lnTo>
                      <a:lnTo>
                        <a:pt x="392" y="1378"/>
                      </a:lnTo>
                      <a:lnTo>
                        <a:pt x="355" y="1564"/>
                      </a:lnTo>
                      <a:lnTo>
                        <a:pt x="291" y="1568"/>
                      </a:lnTo>
                      <a:lnTo>
                        <a:pt x="294" y="1503"/>
                      </a:lnTo>
                      <a:lnTo>
                        <a:pt x="39" y="1215"/>
                      </a:lnTo>
                      <a:lnTo>
                        <a:pt x="0" y="1155"/>
                      </a:lnTo>
                      <a:lnTo>
                        <a:pt x="202" y="1051"/>
                      </a:lnTo>
                      <a:lnTo>
                        <a:pt x="186" y="703"/>
                      </a:lnTo>
                      <a:lnTo>
                        <a:pt x="212" y="519"/>
                      </a:lnTo>
                      <a:lnTo>
                        <a:pt x="222" y="439"/>
                      </a:lnTo>
                      <a:lnTo>
                        <a:pt x="227" y="439"/>
                      </a:lnTo>
                      <a:lnTo>
                        <a:pt x="245" y="237"/>
                      </a:lnTo>
                      <a:lnTo>
                        <a:pt x="536" y="291"/>
                      </a:lnTo>
                      <a:lnTo>
                        <a:pt x="517" y="174"/>
                      </a:lnTo>
                      <a:lnTo>
                        <a:pt x="610" y="193"/>
                      </a:lnTo>
                      <a:lnTo>
                        <a:pt x="649" y="55"/>
                      </a:lnTo>
                      <a:lnTo>
                        <a:pt x="699" y="54"/>
                      </a:lnTo>
                      <a:lnTo>
                        <a:pt x="745" y="0"/>
                      </a:lnTo>
                      <a:close/>
                    </a:path>
                  </a:pathLst>
                </a:custGeom>
                <a:solidFill>
                  <a:srgbClr val="07767E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45822" name="Freeform 62"/>
                <p:cNvSpPr>
                  <a:spLocks noChangeAspect="1"/>
                </p:cNvSpPr>
                <p:nvPr/>
              </p:nvSpPr>
              <p:spPr bwMode="auto">
                <a:xfrm>
                  <a:off x="4558" y="1532"/>
                  <a:ext cx="117" cy="59"/>
                </a:xfrm>
                <a:custGeom>
                  <a:avLst/>
                  <a:gdLst>
                    <a:gd name="T0" fmla="*/ 0 w 644"/>
                    <a:gd name="T1" fmla="*/ 271 h 324"/>
                    <a:gd name="T2" fmla="*/ 224 w 644"/>
                    <a:gd name="T3" fmla="*/ 324 h 324"/>
                    <a:gd name="T4" fmla="*/ 296 w 644"/>
                    <a:gd name="T5" fmla="*/ 304 h 324"/>
                    <a:gd name="T6" fmla="*/ 624 w 644"/>
                    <a:gd name="T7" fmla="*/ 324 h 324"/>
                    <a:gd name="T8" fmla="*/ 644 w 644"/>
                    <a:gd name="T9" fmla="*/ 109 h 324"/>
                    <a:gd name="T10" fmla="*/ 531 w 644"/>
                    <a:gd name="T11" fmla="*/ 74 h 324"/>
                    <a:gd name="T12" fmla="*/ 447 w 644"/>
                    <a:gd name="T13" fmla="*/ 89 h 324"/>
                    <a:gd name="T14" fmla="*/ 380 w 644"/>
                    <a:gd name="T15" fmla="*/ 79 h 324"/>
                    <a:gd name="T16" fmla="*/ 319 w 644"/>
                    <a:gd name="T17" fmla="*/ 55 h 324"/>
                    <a:gd name="T18" fmla="*/ 263 w 644"/>
                    <a:gd name="T19" fmla="*/ 55 h 324"/>
                    <a:gd name="T20" fmla="*/ 217 w 644"/>
                    <a:gd name="T21" fmla="*/ 66 h 324"/>
                    <a:gd name="T22" fmla="*/ 112 w 644"/>
                    <a:gd name="T23" fmla="*/ 0 h 324"/>
                    <a:gd name="T24" fmla="*/ 119 w 644"/>
                    <a:gd name="T25" fmla="*/ 79 h 324"/>
                    <a:gd name="T26" fmla="*/ 22 w 644"/>
                    <a:gd name="T27" fmla="*/ 252 h 324"/>
                    <a:gd name="T28" fmla="*/ 2 w 644"/>
                    <a:gd name="T29" fmla="*/ 247 h 324"/>
                    <a:gd name="T30" fmla="*/ 0 w 644"/>
                    <a:gd name="T31" fmla="*/ 271 h 3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644" h="324">
                      <a:moveTo>
                        <a:pt x="0" y="271"/>
                      </a:moveTo>
                      <a:lnTo>
                        <a:pt x="224" y="324"/>
                      </a:lnTo>
                      <a:lnTo>
                        <a:pt x="296" y="304"/>
                      </a:lnTo>
                      <a:lnTo>
                        <a:pt x="624" y="324"/>
                      </a:lnTo>
                      <a:lnTo>
                        <a:pt x="644" y="109"/>
                      </a:lnTo>
                      <a:lnTo>
                        <a:pt x="531" y="74"/>
                      </a:lnTo>
                      <a:lnTo>
                        <a:pt x="447" y="89"/>
                      </a:lnTo>
                      <a:lnTo>
                        <a:pt x="380" y="79"/>
                      </a:lnTo>
                      <a:lnTo>
                        <a:pt x="319" y="55"/>
                      </a:lnTo>
                      <a:lnTo>
                        <a:pt x="263" y="55"/>
                      </a:lnTo>
                      <a:lnTo>
                        <a:pt x="217" y="66"/>
                      </a:lnTo>
                      <a:lnTo>
                        <a:pt x="112" y="0"/>
                      </a:lnTo>
                      <a:lnTo>
                        <a:pt x="119" y="79"/>
                      </a:lnTo>
                      <a:lnTo>
                        <a:pt x="22" y="252"/>
                      </a:lnTo>
                      <a:lnTo>
                        <a:pt x="2" y="247"/>
                      </a:lnTo>
                      <a:lnTo>
                        <a:pt x="0" y="271"/>
                      </a:lnTo>
                      <a:close/>
                    </a:path>
                  </a:pathLst>
                </a:custGeom>
                <a:solidFill>
                  <a:srgbClr val="07767E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</p:grpSp>
      </p:grpSp>
      <p:sp>
        <p:nvSpPr>
          <p:cNvPr id="245823" name="Text Box 63"/>
          <p:cNvSpPr txBox="1">
            <a:spLocks noChangeArrowheads="1"/>
          </p:cNvSpPr>
          <p:nvPr/>
        </p:nvSpPr>
        <p:spPr bwMode="auto">
          <a:xfrm>
            <a:off x="7419975" y="2146300"/>
            <a:ext cx="1354138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Mucuripe</a:t>
            </a:r>
          </a:p>
        </p:txBody>
      </p:sp>
      <p:pic>
        <p:nvPicPr>
          <p:cNvPr id="245824" name="Picture 64" descr="Imagem3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42200" y="2079625"/>
            <a:ext cx="247650" cy="1619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45825" name="Text Box 65"/>
          <p:cNvSpPr txBox="1">
            <a:spLocks noChangeArrowheads="1"/>
          </p:cNvSpPr>
          <p:nvPr/>
        </p:nvSpPr>
        <p:spPr bwMode="auto">
          <a:xfrm>
            <a:off x="6967538" y="1533525"/>
            <a:ext cx="836612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Pecém</a:t>
            </a:r>
          </a:p>
        </p:txBody>
      </p:sp>
      <p:pic>
        <p:nvPicPr>
          <p:cNvPr id="245826" name="Picture 66" descr="Imagem3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69125" y="1792288"/>
            <a:ext cx="257175" cy="1682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45827" name="Group 67"/>
          <p:cNvGrpSpPr>
            <a:grpSpLocks/>
          </p:cNvGrpSpPr>
          <p:nvPr/>
        </p:nvGrpSpPr>
        <p:grpSpPr bwMode="auto">
          <a:xfrm>
            <a:off x="0" y="1196975"/>
            <a:ext cx="3779838" cy="304800"/>
            <a:chOff x="0" y="754"/>
            <a:chExt cx="2381" cy="192"/>
          </a:xfrm>
        </p:grpSpPr>
        <p:sp>
          <p:nvSpPr>
            <p:cNvPr id="245828" name="Rectangle 68"/>
            <p:cNvSpPr>
              <a:spLocks noChangeArrowheads="1"/>
            </p:cNvSpPr>
            <p:nvPr/>
          </p:nvSpPr>
          <p:spPr bwMode="auto">
            <a:xfrm>
              <a:off x="0" y="771"/>
              <a:ext cx="158" cy="136"/>
            </a:xfrm>
            <a:prstGeom prst="rect">
              <a:avLst/>
            </a:prstGeom>
            <a:solidFill>
              <a:srgbClr val="07767E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45829" name="Text Box 69"/>
            <p:cNvSpPr txBox="1">
              <a:spLocks noChangeArrowheads="1"/>
            </p:cNvSpPr>
            <p:nvPr/>
          </p:nvSpPr>
          <p:spPr bwMode="auto">
            <a:xfrm>
              <a:off x="178" y="754"/>
              <a:ext cx="2203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400">
                  <a:solidFill>
                    <a:srgbClr val="066168"/>
                  </a:solidFill>
                  <a:latin typeface="Verdana" pitchFamily="34" charset="0"/>
                </a:rPr>
                <a:t>PRODUÇÃO DE FLORES (2011)</a:t>
              </a:r>
            </a:p>
          </p:txBody>
        </p:sp>
      </p:grpSp>
      <p:sp>
        <p:nvSpPr>
          <p:cNvPr id="245830" name="Rectangle 70"/>
          <p:cNvSpPr>
            <a:spLocks noChangeArrowheads="1"/>
          </p:cNvSpPr>
          <p:nvPr/>
        </p:nvSpPr>
        <p:spPr bwMode="auto">
          <a:xfrm>
            <a:off x="0" y="1519238"/>
            <a:ext cx="2627313" cy="39687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pt-BR" sz="1400">
              <a:solidFill>
                <a:schemeClr val="bg1"/>
              </a:solidFill>
              <a:latin typeface="Verdana" pitchFamily="34" charset="0"/>
            </a:endParaRPr>
          </a:p>
        </p:txBody>
      </p:sp>
      <p:sp>
        <p:nvSpPr>
          <p:cNvPr id="245831" name="Text Box 71"/>
          <p:cNvSpPr txBox="1">
            <a:spLocks noChangeArrowheads="1"/>
          </p:cNvSpPr>
          <p:nvPr/>
        </p:nvSpPr>
        <p:spPr bwMode="auto">
          <a:xfrm>
            <a:off x="700088" y="1565275"/>
            <a:ext cx="12255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pt-BR" sz="1400" dirty="0" smtClean="0">
                <a:solidFill>
                  <a:schemeClr val="bg1"/>
                </a:solidFill>
                <a:latin typeface="Verdana" pitchFamily="34" charset="0"/>
              </a:rPr>
              <a:t>Polo </a:t>
            </a:r>
            <a:r>
              <a:rPr lang="pt-BR" sz="1400" dirty="0">
                <a:solidFill>
                  <a:schemeClr val="bg1"/>
                </a:solidFill>
                <a:latin typeface="Verdana" pitchFamily="34" charset="0"/>
              </a:rPr>
              <a:t>Cariri</a:t>
            </a:r>
          </a:p>
        </p:txBody>
      </p:sp>
      <p:sp>
        <p:nvSpPr>
          <p:cNvPr id="245833" name="Line 73"/>
          <p:cNvSpPr>
            <a:spLocks noChangeShapeType="1"/>
          </p:cNvSpPr>
          <p:nvPr/>
        </p:nvSpPr>
        <p:spPr bwMode="auto">
          <a:xfrm>
            <a:off x="179388" y="4310063"/>
            <a:ext cx="3455987" cy="1587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4577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7" dur="indefinite"/>
                                        <p:tgtEl>
                                          <p:spTgt spid="2457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9" dur="indefinite"/>
                                        <p:tgtEl>
                                          <p:spTgt spid="24580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0" dur="indefinite"/>
                                        <p:tgtEl>
                                          <p:spTgt spid="2458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2" dur="indefinite"/>
                                        <p:tgtEl>
                                          <p:spTgt spid="24578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3" dur="indefinite"/>
                                        <p:tgtEl>
                                          <p:spTgt spid="2457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5" dur="indefinite"/>
                                        <p:tgtEl>
                                          <p:spTgt spid="24581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6" dur="indefinite"/>
                                        <p:tgtEl>
                                          <p:spTgt spid="2458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8" dur="800" fill="hold"/>
                                        <p:tgtEl>
                                          <p:spTgt spid="245792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7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300"/>
                                        <p:tgtEl>
                                          <p:spTgt spid="2457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7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2457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7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300"/>
                                        <p:tgtEl>
                                          <p:spTgt spid="2457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8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7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2457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300"/>
                                        <p:tgtEl>
                                          <p:spTgt spid="2457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2457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iterate type="lt">
                                    <p:tmPct val="4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7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200"/>
                                        <p:tgtEl>
                                          <p:spTgt spid="2457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2" presetClass="entr" presetSubtype="8" fill="hold" grpId="0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2458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300"/>
                                        <p:tgtEl>
                                          <p:spTgt spid="2458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300"/>
                                        <p:tgtEl>
                                          <p:spTgt spid="2458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5763" grpId="0"/>
      <p:bldP spid="245765" grpId="0" animBg="1"/>
      <p:bldP spid="245766" grpId="0" animBg="1"/>
      <p:bldP spid="245768" grpId="0"/>
      <p:bldP spid="245769" grpId="0" animBg="1"/>
      <p:bldP spid="245830" grpId="0" animBg="1"/>
      <p:bldP spid="245831" grpId="0"/>
      <p:bldP spid="245833" grpId="0" animBg="1"/>
    </p:bld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7810" name="Group 2"/>
          <p:cNvGrpSpPr>
            <a:grpSpLocks/>
          </p:cNvGrpSpPr>
          <p:nvPr/>
        </p:nvGrpSpPr>
        <p:grpSpPr bwMode="auto">
          <a:xfrm>
            <a:off x="0" y="488950"/>
            <a:ext cx="3924300" cy="438150"/>
            <a:chOff x="0" y="308"/>
            <a:chExt cx="2472" cy="276"/>
          </a:xfrm>
        </p:grpSpPr>
        <p:sp>
          <p:nvSpPr>
            <p:cNvPr id="247811" name="Rectangle 3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47812" name="Rectangle 4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47813" name="Rectangle 5"/>
            <p:cNvSpPr>
              <a:spLocks noChangeArrowheads="1"/>
            </p:cNvSpPr>
            <p:nvPr/>
          </p:nvSpPr>
          <p:spPr bwMode="auto">
            <a:xfrm>
              <a:off x="0" y="331"/>
              <a:ext cx="2404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800">
                  <a:solidFill>
                    <a:schemeClr val="bg1"/>
                  </a:solidFill>
                  <a:latin typeface="Verdana" pitchFamily="34" charset="0"/>
                </a:rPr>
                <a:t>AGRONEGÓCIOS DO CEARÁ</a:t>
              </a:r>
            </a:p>
          </p:txBody>
        </p:sp>
      </p:grpSp>
      <p:pic>
        <p:nvPicPr>
          <p:cNvPr id="247814" name="Picture 6" descr="Imagem9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7227"/>
          <a:stretch>
            <a:fillRect/>
          </a:stretch>
        </p:blipFill>
        <p:spPr bwMode="auto">
          <a:xfrm>
            <a:off x="5903913" y="-6350"/>
            <a:ext cx="3240087" cy="68643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47815" name="Rectangle 7"/>
          <p:cNvSpPr>
            <a:spLocks noChangeArrowheads="1"/>
          </p:cNvSpPr>
          <p:nvPr/>
        </p:nvSpPr>
        <p:spPr bwMode="auto">
          <a:xfrm>
            <a:off x="0" y="1412875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47816" name="Text Box 8"/>
          <p:cNvSpPr txBox="1">
            <a:spLocks noChangeArrowheads="1"/>
          </p:cNvSpPr>
          <p:nvPr/>
        </p:nvSpPr>
        <p:spPr bwMode="auto">
          <a:xfrm>
            <a:off x="282575" y="1385888"/>
            <a:ext cx="281463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FLORICULTURA DO CEARÁ</a:t>
            </a:r>
          </a:p>
        </p:txBody>
      </p:sp>
      <p:grpSp>
        <p:nvGrpSpPr>
          <p:cNvPr id="247817" name="Group 9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247818" name="Rectangle 10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47819" name="Rectangle 11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247820" name="Group 12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247821" name="Freeform 13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47822" name="Freeform 14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47823" name="Freeform 15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247824" name="Freeform 16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47825" name="Freeform 17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247826" name="Picture 18" descr="Barra inferior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47827" name="Picture 19" descr="Logo ADECE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47828" name="Picture 20" descr="LOGO Governo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47829" name="Text Box 21"/>
          <p:cNvSpPr txBox="1">
            <a:spLocks noChangeArrowheads="1"/>
          </p:cNvSpPr>
          <p:nvPr/>
        </p:nvSpPr>
        <p:spPr bwMode="auto">
          <a:xfrm>
            <a:off x="323850" y="1824038"/>
            <a:ext cx="21939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AÇÕES REALIZADAS</a:t>
            </a:r>
          </a:p>
        </p:txBody>
      </p:sp>
      <p:sp>
        <p:nvSpPr>
          <p:cNvPr id="247830" name="Text Box 22"/>
          <p:cNvSpPr txBox="1">
            <a:spLocks noChangeArrowheads="1"/>
          </p:cNvSpPr>
          <p:nvPr/>
        </p:nvSpPr>
        <p:spPr bwMode="auto">
          <a:xfrm>
            <a:off x="323850" y="2184400"/>
            <a:ext cx="4535488" cy="4889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300" b="0">
                <a:solidFill>
                  <a:srgbClr val="066168"/>
                </a:solidFill>
                <a:latin typeface="Verdana" pitchFamily="34" charset="0"/>
              </a:rPr>
              <a:t>Apoio a criação da Associação Cearense de produtores de flores e plantas ornamentais</a:t>
            </a:r>
          </a:p>
        </p:txBody>
      </p:sp>
      <p:sp>
        <p:nvSpPr>
          <p:cNvPr id="247831" name="Text Box 23"/>
          <p:cNvSpPr txBox="1">
            <a:spLocks noChangeArrowheads="1"/>
          </p:cNvSpPr>
          <p:nvPr/>
        </p:nvSpPr>
        <p:spPr bwMode="auto">
          <a:xfrm>
            <a:off x="323850" y="2759075"/>
            <a:ext cx="5256213" cy="4889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300" b="0">
                <a:solidFill>
                  <a:srgbClr val="066168"/>
                </a:solidFill>
                <a:latin typeface="Verdana" pitchFamily="34" charset="0"/>
              </a:rPr>
              <a:t>Articulação junto a câmara nacional de flores sobre a problemática do registro de defensivos para ornamentais</a:t>
            </a:r>
          </a:p>
        </p:txBody>
      </p:sp>
      <p:sp>
        <p:nvSpPr>
          <p:cNvPr id="247832" name="Text Box 24"/>
          <p:cNvSpPr txBox="1">
            <a:spLocks noChangeArrowheads="1"/>
          </p:cNvSpPr>
          <p:nvPr/>
        </p:nvSpPr>
        <p:spPr bwMode="auto">
          <a:xfrm>
            <a:off x="323850" y="3335338"/>
            <a:ext cx="4176713" cy="4889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300" b="0">
                <a:solidFill>
                  <a:srgbClr val="066168"/>
                </a:solidFill>
                <a:latin typeface="Verdana" pitchFamily="34" charset="0"/>
              </a:rPr>
              <a:t>Apoio e participação na HORTITEC em São Paulo e da IPM-ESSEN, em Essen, na Alemanha</a:t>
            </a:r>
          </a:p>
        </p:txBody>
      </p:sp>
      <p:sp>
        <p:nvSpPr>
          <p:cNvPr id="247833" name="Text Box 25"/>
          <p:cNvSpPr txBox="1">
            <a:spLocks noChangeArrowheads="1"/>
          </p:cNvSpPr>
          <p:nvPr/>
        </p:nvSpPr>
        <p:spPr bwMode="auto">
          <a:xfrm>
            <a:off x="323850" y="3911600"/>
            <a:ext cx="6335713" cy="687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300" b="0">
                <a:solidFill>
                  <a:srgbClr val="066168"/>
                </a:solidFill>
                <a:latin typeface="Verdana" pitchFamily="34" charset="0"/>
              </a:rPr>
              <a:t>Incentivo a produção de bulbos (amarilis, calladium) e cana indica no Perímetro Irrigado do Baixo Acaraú. Projeto 100% voltado para exportação com área de 45 ha em 2011, 60 em 2012 e 120 ha em 2014</a:t>
            </a:r>
          </a:p>
        </p:txBody>
      </p:sp>
      <p:sp>
        <p:nvSpPr>
          <p:cNvPr id="247834" name="Text Box 26"/>
          <p:cNvSpPr txBox="1">
            <a:spLocks noChangeArrowheads="1"/>
          </p:cNvSpPr>
          <p:nvPr/>
        </p:nvSpPr>
        <p:spPr bwMode="auto">
          <a:xfrm>
            <a:off x="323850" y="4686300"/>
            <a:ext cx="6119813" cy="4889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300" b="0">
                <a:solidFill>
                  <a:srgbClr val="066168"/>
                </a:solidFill>
                <a:latin typeface="Verdana" pitchFamily="34" charset="0"/>
              </a:rPr>
              <a:t>Articulação com Pref. Municipal de São Benedito para disponibilização de água potável a empresa REIJERS e comunidades vizinhas</a:t>
            </a:r>
          </a:p>
        </p:txBody>
      </p:sp>
      <p:sp>
        <p:nvSpPr>
          <p:cNvPr id="247835" name="Oval 27"/>
          <p:cNvSpPr>
            <a:spLocks noChangeArrowheads="1"/>
          </p:cNvSpPr>
          <p:nvPr/>
        </p:nvSpPr>
        <p:spPr bwMode="auto">
          <a:xfrm>
            <a:off x="7342188" y="2962275"/>
            <a:ext cx="3130550" cy="3130550"/>
          </a:xfrm>
          <a:prstGeom prst="ellipse">
            <a:avLst/>
          </a:prstGeom>
          <a:solidFill>
            <a:srgbClr val="00ACB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47836" name="Oval 28"/>
          <p:cNvSpPr>
            <a:spLocks noChangeArrowheads="1"/>
          </p:cNvSpPr>
          <p:nvPr/>
        </p:nvSpPr>
        <p:spPr bwMode="auto">
          <a:xfrm>
            <a:off x="7377113" y="3067050"/>
            <a:ext cx="3130550" cy="3130550"/>
          </a:xfrm>
          <a:prstGeom prst="ellipse">
            <a:avLst/>
          </a:prstGeom>
          <a:solidFill>
            <a:srgbClr val="8FC663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rgbClr val="42979D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47837" name="Oval 29" descr="Floricultura Hartmann Sao Jose do Hortencio RS Feira das Flores de Ivoti RS Entreflores Porto Alegre (11)"/>
          <p:cNvSpPr>
            <a:spLocks noChangeArrowheads="1"/>
          </p:cNvSpPr>
          <p:nvPr/>
        </p:nvSpPr>
        <p:spPr bwMode="auto">
          <a:xfrm>
            <a:off x="7486650" y="3076575"/>
            <a:ext cx="3130550" cy="3130550"/>
          </a:xfrm>
          <a:prstGeom prst="ellipse">
            <a:avLst/>
          </a:prstGeom>
          <a:blipFill dpi="0" rotWithShape="1">
            <a:blip r:embed="rId7"/>
            <a:srcRect/>
            <a:stretch>
              <a:fillRect r="-33333"/>
            </a:stretch>
          </a:blip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47838" name="Oval 30"/>
          <p:cNvSpPr>
            <a:spLocks noChangeArrowheads="1"/>
          </p:cNvSpPr>
          <p:nvPr/>
        </p:nvSpPr>
        <p:spPr bwMode="auto">
          <a:xfrm>
            <a:off x="7342188" y="811213"/>
            <a:ext cx="3130550" cy="3130550"/>
          </a:xfrm>
          <a:prstGeom prst="ellipse">
            <a:avLst/>
          </a:prstGeom>
          <a:solidFill>
            <a:srgbClr val="00ACB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47839" name="Oval 31"/>
          <p:cNvSpPr>
            <a:spLocks noChangeArrowheads="1"/>
          </p:cNvSpPr>
          <p:nvPr/>
        </p:nvSpPr>
        <p:spPr bwMode="auto">
          <a:xfrm>
            <a:off x="7377113" y="915988"/>
            <a:ext cx="3130550" cy="3130550"/>
          </a:xfrm>
          <a:prstGeom prst="ellipse">
            <a:avLst/>
          </a:prstGeom>
          <a:solidFill>
            <a:srgbClr val="8FC663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rgbClr val="42979D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47840" name="Oval 32" descr="Imagem8"/>
          <p:cNvSpPr>
            <a:spLocks noChangeArrowheads="1"/>
          </p:cNvSpPr>
          <p:nvPr/>
        </p:nvSpPr>
        <p:spPr bwMode="auto">
          <a:xfrm>
            <a:off x="7486650" y="925513"/>
            <a:ext cx="3130550" cy="3130550"/>
          </a:xfrm>
          <a:prstGeom prst="ellipse">
            <a:avLst/>
          </a:prstGeom>
          <a:blipFill dpi="0" rotWithShape="1">
            <a:blip r:embed="rId8"/>
            <a:srcRect/>
            <a:stretch>
              <a:fillRect r="-20575"/>
            </a:stretch>
          </a:blip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pic>
        <p:nvPicPr>
          <p:cNvPr id="247841" name="Picture 33" descr="Untitled-1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85113" y="3076575"/>
            <a:ext cx="2328862" cy="97948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47842" name="Line 34"/>
          <p:cNvSpPr>
            <a:spLocks noChangeShapeType="1"/>
          </p:cNvSpPr>
          <p:nvPr/>
        </p:nvSpPr>
        <p:spPr bwMode="auto">
          <a:xfrm>
            <a:off x="323850" y="2716213"/>
            <a:ext cx="61356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47843" name="Line 35"/>
          <p:cNvSpPr>
            <a:spLocks noChangeShapeType="1"/>
          </p:cNvSpPr>
          <p:nvPr/>
        </p:nvSpPr>
        <p:spPr bwMode="auto">
          <a:xfrm>
            <a:off x="323850" y="3292475"/>
            <a:ext cx="61356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47844" name="Line 36"/>
          <p:cNvSpPr>
            <a:spLocks noChangeShapeType="1"/>
          </p:cNvSpPr>
          <p:nvPr/>
        </p:nvSpPr>
        <p:spPr bwMode="auto">
          <a:xfrm>
            <a:off x="323850" y="3868738"/>
            <a:ext cx="61356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47845" name="Line 37"/>
          <p:cNvSpPr>
            <a:spLocks noChangeShapeType="1"/>
          </p:cNvSpPr>
          <p:nvPr/>
        </p:nvSpPr>
        <p:spPr bwMode="auto">
          <a:xfrm>
            <a:off x="323850" y="4641850"/>
            <a:ext cx="61356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47846" name="Line 38"/>
          <p:cNvSpPr>
            <a:spLocks noChangeShapeType="1"/>
          </p:cNvSpPr>
          <p:nvPr/>
        </p:nvSpPr>
        <p:spPr bwMode="auto">
          <a:xfrm>
            <a:off x="323850" y="5218113"/>
            <a:ext cx="61356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47847" name="Text Box 39"/>
          <p:cNvSpPr txBox="1">
            <a:spLocks noChangeArrowheads="1"/>
          </p:cNvSpPr>
          <p:nvPr/>
        </p:nvSpPr>
        <p:spPr bwMode="auto">
          <a:xfrm>
            <a:off x="323850" y="5262563"/>
            <a:ext cx="6048375" cy="6873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300" b="0">
                <a:solidFill>
                  <a:srgbClr val="066168"/>
                </a:solidFill>
                <a:latin typeface="Verdana" pitchFamily="34" charset="0"/>
              </a:rPr>
              <a:t>Governo do Estado, através da Secretaria de Infraestrutura, construiu e recuperou estradas importantes para o escoamento da produção de flores na Serra da Ibiapaba, estrada do melão no Baixo Jaguaribe</a:t>
            </a:r>
          </a:p>
        </p:txBody>
      </p:sp>
      <p:sp>
        <p:nvSpPr>
          <p:cNvPr id="247848" name="Text Box 40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"/>
                                        <p:tgtEl>
                                          <p:spTgt spid="2478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8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2478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8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478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1" presetClass="entr" presetSubtype="1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8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6" dur="300"/>
                                        <p:tgtEl>
                                          <p:spTgt spid="2478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1" presetClass="entr" presetSubtype="1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8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9" dur="300"/>
                                        <p:tgtEl>
                                          <p:spTgt spid="2478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1" presetClass="entr" presetSubtype="1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2" dur="300"/>
                                        <p:tgtEl>
                                          <p:spTgt spid="2478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8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478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1" presetClass="entr" presetSubtype="1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8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8" dur="300"/>
                                        <p:tgtEl>
                                          <p:spTgt spid="2478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1" presetClass="entr" presetSubtype="1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8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31" dur="300"/>
                                        <p:tgtEl>
                                          <p:spTgt spid="2478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1" presetClass="entr" presetSubtype="1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8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34" dur="300"/>
                                        <p:tgtEl>
                                          <p:spTgt spid="2478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8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300"/>
                                        <p:tgtEl>
                                          <p:spTgt spid="2478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8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8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300"/>
                                        <p:tgtEl>
                                          <p:spTgt spid="2478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8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8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2478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11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8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300"/>
                                        <p:tgtEl>
                                          <p:spTgt spid="2478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8" fill="hold" grpId="0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8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2478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14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8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300"/>
                                        <p:tgtEl>
                                          <p:spTgt spid="2478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8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8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2478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17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300"/>
                                        <p:tgtEl>
                                          <p:spTgt spid="2478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8" fill="hold" grpId="0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8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2478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21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300"/>
                                        <p:tgtEl>
                                          <p:spTgt spid="247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8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8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2478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24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8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300"/>
                                        <p:tgtEl>
                                          <p:spTgt spid="2478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2" presetClass="entr" presetSubtype="8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8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300" fill="hold"/>
                                        <p:tgtEl>
                                          <p:spTgt spid="2478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300" fill="hold"/>
                                        <p:tgtEl>
                                          <p:spTgt spid="2478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7815" grpId="0" animBg="1"/>
      <p:bldP spid="247816" grpId="0"/>
      <p:bldP spid="247829" grpId="0"/>
      <p:bldP spid="247830" grpId="0"/>
      <p:bldP spid="247831" grpId="0"/>
      <p:bldP spid="247832" grpId="0"/>
      <p:bldP spid="247833" grpId="0"/>
      <p:bldP spid="247834" grpId="0"/>
      <p:bldP spid="247835" grpId="0" animBg="1"/>
      <p:bldP spid="247836" grpId="0" animBg="1"/>
      <p:bldP spid="247837" grpId="0" animBg="1"/>
      <p:bldP spid="247838" grpId="0" animBg="1"/>
      <p:bldP spid="247839" grpId="0" animBg="1"/>
      <p:bldP spid="247840" grpId="0" animBg="1"/>
      <p:bldP spid="247842" grpId="0" animBg="1"/>
      <p:bldP spid="247843" grpId="0" animBg="1"/>
      <p:bldP spid="247844" grpId="0" animBg="1"/>
      <p:bldP spid="247845" grpId="0" animBg="1"/>
      <p:bldP spid="247846" grpId="0" animBg="1"/>
      <p:bldP spid="247847" grpId="0"/>
    </p:bld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9858" name="Picture 2" descr="Imagem9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7227"/>
          <a:stretch>
            <a:fillRect/>
          </a:stretch>
        </p:blipFill>
        <p:spPr bwMode="auto">
          <a:xfrm>
            <a:off x="5903913" y="-6350"/>
            <a:ext cx="3240087" cy="68643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49859" name="Rectangle 3"/>
          <p:cNvSpPr>
            <a:spLocks noChangeArrowheads="1"/>
          </p:cNvSpPr>
          <p:nvPr/>
        </p:nvSpPr>
        <p:spPr bwMode="auto">
          <a:xfrm>
            <a:off x="0" y="1412875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49860" name="Text Box 4"/>
          <p:cNvSpPr txBox="1">
            <a:spLocks noChangeArrowheads="1"/>
          </p:cNvSpPr>
          <p:nvPr/>
        </p:nvSpPr>
        <p:spPr bwMode="auto">
          <a:xfrm>
            <a:off x="282575" y="1385888"/>
            <a:ext cx="281463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FLORICULTURA DO CEARÁ</a:t>
            </a:r>
          </a:p>
        </p:txBody>
      </p:sp>
      <p:grpSp>
        <p:nvGrpSpPr>
          <p:cNvPr id="249861" name="Group 5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249862" name="Rectangle 6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49863" name="Rectangle 7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249864" name="Group 8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249865" name="Freeform 9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49866" name="Freeform 10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49867" name="Freeform 11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249868" name="Freeform 12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49869" name="Freeform 13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249870" name="Picture 14" descr="Barra inferior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49871" name="Picture 15" descr="Logo ADECE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49872" name="Picture 16" descr="LOGO Governo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49873" name="Text Box 17"/>
          <p:cNvSpPr txBox="1">
            <a:spLocks noChangeArrowheads="1"/>
          </p:cNvSpPr>
          <p:nvPr/>
        </p:nvSpPr>
        <p:spPr bwMode="auto">
          <a:xfrm>
            <a:off x="323850" y="1709738"/>
            <a:ext cx="5688013" cy="730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PRODUÇÃO: O SETOR DE FLORES DA IBIAPABA OFERECE 900 EMPREGOS DIRETOS, COM MÃO DE OBRA ESPECIALIZADA, TREINADA PELAS EMPRESAS</a:t>
            </a:r>
          </a:p>
        </p:txBody>
      </p:sp>
      <p:sp>
        <p:nvSpPr>
          <p:cNvPr id="249874" name="Text Box 18"/>
          <p:cNvSpPr txBox="1">
            <a:spLocks noChangeArrowheads="1"/>
          </p:cNvSpPr>
          <p:nvPr/>
        </p:nvSpPr>
        <p:spPr bwMode="auto">
          <a:xfrm>
            <a:off x="323850" y="3017838"/>
            <a:ext cx="5832475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Atração de investidor em orquídeas de corte FLORATECH/RS, para produção no Perímetro de Irrigação </a:t>
            </a:r>
            <a:r>
              <a:rPr lang="pt-BR" sz="1400" b="0" dirty="0" err="1" smtClean="0">
                <a:solidFill>
                  <a:srgbClr val="066168"/>
                </a:solidFill>
                <a:latin typeface="Verdana" pitchFamily="34" charset="0"/>
              </a:rPr>
              <a:t>Curu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-Paraipaba</a:t>
            </a:r>
            <a:endParaRPr lang="pt-BR" sz="1400" b="0" dirty="0">
              <a:solidFill>
                <a:srgbClr val="066168"/>
              </a:solidFill>
              <a:latin typeface="Verdana" pitchFamily="34" charset="0"/>
            </a:endParaRPr>
          </a:p>
        </p:txBody>
      </p:sp>
      <p:sp>
        <p:nvSpPr>
          <p:cNvPr id="249875" name="Text Box 19"/>
          <p:cNvSpPr txBox="1">
            <a:spLocks noChangeArrowheads="1"/>
          </p:cNvSpPr>
          <p:nvPr/>
        </p:nvSpPr>
        <p:spPr bwMode="auto">
          <a:xfrm>
            <a:off x="323850" y="3597275"/>
            <a:ext cx="5903913" cy="517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Apoio a instalação de projeto de cana indica para exportação, no município do São Gonçalo do Amarante (5 hectares iniciais)</a:t>
            </a:r>
          </a:p>
        </p:txBody>
      </p:sp>
      <p:sp>
        <p:nvSpPr>
          <p:cNvPr id="249876" name="Text Box 20"/>
          <p:cNvSpPr txBox="1">
            <a:spLocks noChangeArrowheads="1"/>
          </p:cNvSpPr>
          <p:nvPr/>
        </p:nvSpPr>
        <p:spPr bwMode="auto">
          <a:xfrm>
            <a:off x="323850" y="4176713"/>
            <a:ext cx="4392613" cy="517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Apoio a criação do centro de comercialização de flores e plantas ornamentais em Fortaleza</a:t>
            </a:r>
          </a:p>
        </p:txBody>
      </p:sp>
      <p:sp>
        <p:nvSpPr>
          <p:cNvPr id="249877" name="Rectangle 21"/>
          <p:cNvSpPr>
            <a:spLocks noChangeArrowheads="1"/>
          </p:cNvSpPr>
          <p:nvPr/>
        </p:nvSpPr>
        <p:spPr bwMode="auto">
          <a:xfrm>
            <a:off x="0" y="2728913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49878" name="Text Box 22"/>
          <p:cNvSpPr txBox="1">
            <a:spLocks noChangeArrowheads="1"/>
          </p:cNvSpPr>
          <p:nvPr/>
        </p:nvSpPr>
        <p:spPr bwMode="auto">
          <a:xfrm>
            <a:off x="282575" y="2701925"/>
            <a:ext cx="20494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AÇÕES PREVISTAS</a:t>
            </a:r>
          </a:p>
        </p:txBody>
      </p:sp>
      <p:sp>
        <p:nvSpPr>
          <p:cNvPr id="249879" name="Text Box 23"/>
          <p:cNvSpPr txBox="1">
            <a:spLocks noChangeArrowheads="1"/>
          </p:cNvSpPr>
          <p:nvPr/>
        </p:nvSpPr>
        <p:spPr bwMode="auto">
          <a:xfrm>
            <a:off x="323850" y="4756150"/>
            <a:ext cx="6264275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Apoio ao Corredor Florístico na Varjota em articulação com a Câmara de Flores e Plantas Ornamentais visando 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à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Copa 2014</a:t>
            </a:r>
          </a:p>
        </p:txBody>
      </p:sp>
      <p:sp>
        <p:nvSpPr>
          <p:cNvPr id="249880" name="Text Box 24"/>
          <p:cNvSpPr txBox="1">
            <a:spLocks noChangeArrowheads="1"/>
          </p:cNvSpPr>
          <p:nvPr/>
        </p:nvSpPr>
        <p:spPr bwMode="auto">
          <a:xfrm>
            <a:off x="323850" y="5335588"/>
            <a:ext cx="5688013" cy="730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Articulação para proposta de disciplina de extensão em floricultura no curso de agronomia da Univ. Luso Afro-Brasileira (UNILAB) em redenção</a:t>
            </a:r>
          </a:p>
        </p:txBody>
      </p:sp>
      <p:sp>
        <p:nvSpPr>
          <p:cNvPr id="249881" name="Line 25"/>
          <p:cNvSpPr>
            <a:spLocks noChangeShapeType="1"/>
          </p:cNvSpPr>
          <p:nvPr/>
        </p:nvSpPr>
        <p:spPr bwMode="auto">
          <a:xfrm>
            <a:off x="323850" y="3565525"/>
            <a:ext cx="5680075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49882" name="Line 26"/>
          <p:cNvSpPr>
            <a:spLocks noChangeShapeType="1"/>
          </p:cNvSpPr>
          <p:nvPr/>
        </p:nvSpPr>
        <p:spPr bwMode="auto">
          <a:xfrm>
            <a:off x="323850" y="4144963"/>
            <a:ext cx="5680075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49883" name="Line 27"/>
          <p:cNvSpPr>
            <a:spLocks noChangeShapeType="1"/>
          </p:cNvSpPr>
          <p:nvPr/>
        </p:nvSpPr>
        <p:spPr bwMode="auto">
          <a:xfrm>
            <a:off x="323850" y="4724400"/>
            <a:ext cx="5680075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49884" name="Line 28"/>
          <p:cNvSpPr>
            <a:spLocks noChangeShapeType="1"/>
          </p:cNvSpPr>
          <p:nvPr/>
        </p:nvSpPr>
        <p:spPr bwMode="auto">
          <a:xfrm>
            <a:off x="323850" y="5303838"/>
            <a:ext cx="5680075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49885" name="Rectangle 29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49886" name="Text Box 30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249887" name="Rectangle 31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49888" name="Rectangle 32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>
                <a:solidFill>
                  <a:schemeClr val="bg1"/>
                </a:solidFill>
                <a:latin typeface="Verdana" pitchFamily="34" charset="0"/>
              </a:rPr>
              <a:t>AGRONEGÓCIOS DO CEARÁ</a:t>
            </a:r>
          </a:p>
        </p:txBody>
      </p:sp>
      <p:sp>
        <p:nvSpPr>
          <p:cNvPr id="249889" name="Oval 33"/>
          <p:cNvSpPr>
            <a:spLocks noChangeArrowheads="1"/>
          </p:cNvSpPr>
          <p:nvPr/>
        </p:nvSpPr>
        <p:spPr bwMode="auto">
          <a:xfrm>
            <a:off x="7342188" y="2962275"/>
            <a:ext cx="3130550" cy="3130550"/>
          </a:xfrm>
          <a:prstGeom prst="ellipse">
            <a:avLst/>
          </a:prstGeom>
          <a:solidFill>
            <a:srgbClr val="00ACB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49890" name="Oval 34"/>
          <p:cNvSpPr>
            <a:spLocks noChangeArrowheads="1"/>
          </p:cNvSpPr>
          <p:nvPr/>
        </p:nvSpPr>
        <p:spPr bwMode="auto">
          <a:xfrm>
            <a:off x="7377113" y="3067050"/>
            <a:ext cx="3130550" cy="3130550"/>
          </a:xfrm>
          <a:prstGeom prst="ellipse">
            <a:avLst/>
          </a:prstGeom>
          <a:solidFill>
            <a:srgbClr val="8FC663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rgbClr val="42979D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49891" name="Oval 35" descr="Floricultura Hartmann Sao Jose do Hortencio RS Feira das Flores de Ivoti RS Entreflores Porto Alegre (11)"/>
          <p:cNvSpPr>
            <a:spLocks noChangeArrowheads="1"/>
          </p:cNvSpPr>
          <p:nvPr/>
        </p:nvSpPr>
        <p:spPr bwMode="auto">
          <a:xfrm>
            <a:off x="7486650" y="3076575"/>
            <a:ext cx="3130550" cy="3130550"/>
          </a:xfrm>
          <a:prstGeom prst="ellipse">
            <a:avLst/>
          </a:prstGeom>
          <a:blipFill dpi="0" rotWithShape="1">
            <a:blip r:embed="rId7"/>
            <a:srcRect/>
            <a:stretch>
              <a:fillRect r="-33333"/>
            </a:stretch>
          </a:blip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49892" name="Oval 36"/>
          <p:cNvSpPr>
            <a:spLocks noChangeArrowheads="1"/>
          </p:cNvSpPr>
          <p:nvPr/>
        </p:nvSpPr>
        <p:spPr bwMode="auto">
          <a:xfrm>
            <a:off x="7342188" y="811213"/>
            <a:ext cx="3130550" cy="3130550"/>
          </a:xfrm>
          <a:prstGeom prst="ellipse">
            <a:avLst/>
          </a:prstGeom>
          <a:solidFill>
            <a:srgbClr val="00ACB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49893" name="Oval 37"/>
          <p:cNvSpPr>
            <a:spLocks noChangeArrowheads="1"/>
          </p:cNvSpPr>
          <p:nvPr/>
        </p:nvSpPr>
        <p:spPr bwMode="auto">
          <a:xfrm>
            <a:off x="7377113" y="915988"/>
            <a:ext cx="3130550" cy="3130550"/>
          </a:xfrm>
          <a:prstGeom prst="ellipse">
            <a:avLst/>
          </a:prstGeom>
          <a:solidFill>
            <a:srgbClr val="8FC663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rgbClr val="42979D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49894" name="Oval 38" descr="Imagem8"/>
          <p:cNvSpPr>
            <a:spLocks noChangeArrowheads="1"/>
          </p:cNvSpPr>
          <p:nvPr/>
        </p:nvSpPr>
        <p:spPr bwMode="auto">
          <a:xfrm>
            <a:off x="7486650" y="925513"/>
            <a:ext cx="3130550" cy="3130550"/>
          </a:xfrm>
          <a:prstGeom prst="ellipse">
            <a:avLst/>
          </a:prstGeom>
          <a:blipFill dpi="0" rotWithShape="1">
            <a:blip r:embed="rId8"/>
            <a:srcRect/>
            <a:stretch>
              <a:fillRect r="-20575"/>
            </a:stretch>
          </a:blip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pic>
        <p:nvPicPr>
          <p:cNvPr id="249895" name="Picture 39" descr="Untitled-1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85113" y="3076575"/>
            <a:ext cx="2328862" cy="97948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8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"/>
                                        <p:tgtEl>
                                          <p:spTgt spid="2498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8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2498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8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200"/>
                                        <p:tgtEl>
                                          <p:spTgt spid="2498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8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300"/>
                                        <p:tgtEl>
                                          <p:spTgt spid="2498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2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8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2498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7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8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300"/>
                                        <p:tgtEl>
                                          <p:spTgt spid="2498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8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8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2498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8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300"/>
                                        <p:tgtEl>
                                          <p:spTgt spid="2498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8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8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2498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13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8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300"/>
                                        <p:tgtEl>
                                          <p:spTgt spid="2498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8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8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2498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16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8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300"/>
                                        <p:tgtEl>
                                          <p:spTgt spid="2498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8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8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2498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19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8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300"/>
                                        <p:tgtEl>
                                          <p:spTgt spid="2498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9859" grpId="0" animBg="1"/>
      <p:bldP spid="249860" grpId="0"/>
      <p:bldP spid="249873" grpId="0"/>
      <p:bldP spid="249874" grpId="0"/>
      <p:bldP spid="249875" grpId="0"/>
      <p:bldP spid="249876" grpId="0"/>
      <p:bldP spid="249877" grpId="0" animBg="1"/>
      <p:bldP spid="249878" grpId="0"/>
      <p:bldP spid="249879" grpId="0"/>
      <p:bldP spid="249880" grpId="0"/>
      <p:bldP spid="249881" grpId="0" animBg="1"/>
      <p:bldP spid="249882" grpId="0" animBg="1"/>
      <p:bldP spid="249883" grpId="0" animBg="1"/>
      <p:bldP spid="249884" grpId="0" animBg="1"/>
    </p:bld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1906" name="Group 2"/>
          <p:cNvGrpSpPr>
            <a:grpSpLocks/>
          </p:cNvGrpSpPr>
          <p:nvPr/>
        </p:nvGrpSpPr>
        <p:grpSpPr bwMode="auto">
          <a:xfrm>
            <a:off x="0" y="488950"/>
            <a:ext cx="3924300" cy="438150"/>
            <a:chOff x="0" y="308"/>
            <a:chExt cx="2472" cy="276"/>
          </a:xfrm>
        </p:grpSpPr>
        <p:sp>
          <p:nvSpPr>
            <p:cNvPr id="251907" name="Rectangle 3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51908" name="Rectangle 4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51909" name="Rectangle 5"/>
            <p:cNvSpPr>
              <a:spLocks noChangeArrowheads="1"/>
            </p:cNvSpPr>
            <p:nvPr/>
          </p:nvSpPr>
          <p:spPr bwMode="auto">
            <a:xfrm>
              <a:off x="0" y="331"/>
              <a:ext cx="2404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800" dirty="0" smtClean="0">
                  <a:solidFill>
                    <a:schemeClr val="bg1"/>
                  </a:solidFill>
                  <a:latin typeface="Verdana" pitchFamily="34" charset="0"/>
                </a:rPr>
                <a:t>POLOS </a:t>
              </a:r>
              <a:r>
                <a:rPr lang="pt-BR" sz="1800" dirty="0">
                  <a:solidFill>
                    <a:schemeClr val="bg1"/>
                  </a:solidFill>
                  <a:latin typeface="Verdana" pitchFamily="34" charset="0"/>
                </a:rPr>
                <a:t>DE PRODUÇÃO</a:t>
              </a:r>
            </a:p>
          </p:txBody>
        </p:sp>
      </p:grpSp>
      <p:sp>
        <p:nvSpPr>
          <p:cNvPr id="251910" name="Freeform 6"/>
          <p:cNvSpPr>
            <a:spLocks/>
          </p:cNvSpPr>
          <p:nvPr/>
        </p:nvSpPr>
        <p:spPr bwMode="auto">
          <a:xfrm>
            <a:off x="7251700" y="2244725"/>
            <a:ext cx="1570038" cy="3175"/>
          </a:xfrm>
          <a:custGeom>
            <a:avLst/>
            <a:gdLst>
              <a:gd name="T0" fmla="*/ 0 w 989"/>
              <a:gd name="T1" fmla="*/ 2 h 2"/>
              <a:gd name="T2" fmla="*/ 137 w 989"/>
              <a:gd name="T3" fmla="*/ 0 h 2"/>
              <a:gd name="T4" fmla="*/ 989 w 989"/>
              <a:gd name="T5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89" h="2">
                <a:moveTo>
                  <a:pt x="0" y="2"/>
                </a:moveTo>
                <a:lnTo>
                  <a:pt x="137" y="0"/>
                </a:lnTo>
                <a:lnTo>
                  <a:pt x="989" y="0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pic>
        <p:nvPicPr>
          <p:cNvPr id="251911" name="Picture 7" descr="Mapa_CE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750" y="1233488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1912" name="Picture 8" descr="Imagem1"/>
          <p:cNvPicPr>
            <a:picLocks noChangeAspect="1" noChangeArrowheads="1"/>
          </p:cNvPicPr>
          <p:nvPr/>
        </p:nvPicPr>
        <p:blipFill>
          <a:blip r:embed="rId4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08175" y="4073525"/>
            <a:ext cx="1989138" cy="23082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1913" name="Text Box 9"/>
          <p:cNvSpPr txBox="1">
            <a:spLocks noChangeArrowheads="1"/>
          </p:cNvSpPr>
          <p:nvPr/>
        </p:nvSpPr>
        <p:spPr bwMode="auto">
          <a:xfrm>
            <a:off x="282575" y="1063625"/>
            <a:ext cx="22018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PRODUÇÃO DE MEL</a:t>
            </a:r>
          </a:p>
        </p:txBody>
      </p:sp>
      <p:sp>
        <p:nvSpPr>
          <p:cNvPr id="251914" name="Rectangle 10"/>
          <p:cNvSpPr>
            <a:spLocks noChangeArrowheads="1"/>
          </p:cNvSpPr>
          <p:nvPr/>
        </p:nvSpPr>
        <p:spPr bwMode="auto">
          <a:xfrm>
            <a:off x="0" y="1090613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51915" name="Text Box 11"/>
          <p:cNvSpPr txBox="1">
            <a:spLocks noChangeArrowheads="1"/>
          </p:cNvSpPr>
          <p:nvPr/>
        </p:nvSpPr>
        <p:spPr bwMode="auto">
          <a:xfrm>
            <a:off x="114300" y="2908300"/>
            <a:ext cx="40227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77 associações de produtores</a:t>
            </a:r>
          </a:p>
        </p:txBody>
      </p:sp>
      <p:sp>
        <p:nvSpPr>
          <p:cNvPr id="251916" name="Text Box 12"/>
          <p:cNvSpPr txBox="1">
            <a:spLocks noChangeArrowheads="1"/>
          </p:cNvSpPr>
          <p:nvPr/>
        </p:nvSpPr>
        <p:spPr bwMode="auto">
          <a:xfrm>
            <a:off x="4013200" y="2168525"/>
            <a:ext cx="64135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000" dirty="0" smtClean="0">
                <a:solidFill>
                  <a:srgbClr val="066168"/>
                </a:solidFill>
                <a:latin typeface="Verdana" pitchFamily="34" charset="0"/>
              </a:rPr>
              <a:t>Polo</a:t>
            </a:r>
            <a:endParaRPr lang="pt-BR" sz="1000" dirty="0">
              <a:solidFill>
                <a:srgbClr val="066168"/>
              </a:solidFill>
              <a:latin typeface="Verdana" pitchFamily="34" charset="0"/>
            </a:endParaRPr>
          </a:p>
          <a:p>
            <a:r>
              <a:rPr lang="pt-BR" sz="1000" dirty="0">
                <a:solidFill>
                  <a:srgbClr val="066168"/>
                </a:solidFill>
                <a:latin typeface="Verdana" pitchFamily="34" charset="0"/>
              </a:rPr>
              <a:t>Sobral</a:t>
            </a:r>
          </a:p>
        </p:txBody>
      </p:sp>
      <p:sp>
        <p:nvSpPr>
          <p:cNvPr id="251917" name="Text Box 13"/>
          <p:cNvSpPr txBox="1">
            <a:spLocks noChangeArrowheads="1"/>
          </p:cNvSpPr>
          <p:nvPr/>
        </p:nvSpPr>
        <p:spPr bwMode="auto">
          <a:xfrm>
            <a:off x="6046788" y="1023938"/>
            <a:ext cx="144780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000" dirty="0" smtClean="0">
                <a:solidFill>
                  <a:srgbClr val="066168"/>
                </a:solidFill>
                <a:latin typeface="Verdana" pitchFamily="34" charset="0"/>
              </a:rPr>
              <a:t>Polo </a:t>
            </a:r>
            <a:r>
              <a:rPr lang="pt-BR" sz="1000" dirty="0">
                <a:solidFill>
                  <a:srgbClr val="066168"/>
                </a:solidFill>
                <a:latin typeface="Verdana" pitchFamily="34" charset="0"/>
              </a:rPr>
              <a:t>Litoral Oeste</a:t>
            </a:r>
          </a:p>
        </p:txBody>
      </p:sp>
      <p:sp>
        <p:nvSpPr>
          <p:cNvPr id="251918" name="Text Box 14"/>
          <p:cNvSpPr txBox="1">
            <a:spLocks noChangeArrowheads="1"/>
          </p:cNvSpPr>
          <p:nvPr/>
        </p:nvSpPr>
        <p:spPr bwMode="auto">
          <a:xfrm>
            <a:off x="8008938" y="3367088"/>
            <a:ext cx="8842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000" dirty="0" smtClean="0">
                <a:solidFill>
                  <a:srgbClr val="066168"/>
                </a:solidFill>
                <a:latin typeface="Verdana" pitchFamily="34" charset="0"/>
              </a:rPr>
              <a:t>Polo </a:t>
            </a:r>
            <a:r>
              <a:rPr lang="pt-BR" sz="1000" dirty="0">
                <a:solidFill>
                  <a:srgbClr val="066168"/>
                </a:solidFill>
                <a:latin typeface="Verdana" pitchFamily="34" charset="0"/>
              </a:rPr>
              <a:t>Litoral Leste Jaguaribe</a:t>
            </a:r>
          </a:p>
        </p:txBody>
      </p:sp>
      <p:sp>
        <p:nvSpPr>
          <p:cNvPr id="251919" name="Text Box 15"/>
          <p:cNvSpPr txBox="1">
            <a:spLocks noChangeArrowheads="1"/>
          </p:cNvSpPr>
          <p:nvPr/>
        </p:nvSpPr>
        <p:spPr bwMode="auto">
          <a:xfrm>
            <a:off x="5219700" y="5573713"/>
            <a:ext cx="1128713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000" dirty="0" smtClean="0">
                <a:solidFill>
                  <a:srgbClr val="066168"/>
                </a:solidFill>
                <a:latin typeface="Verdana" pitchFamily="34" charset="0"/>
              </a:rPr>
              <a:t>Polo </a:t>
            </a:r>
            <a:r>
              <a:rPr lang="pt-BR" sz="1000" dirty="0">
                <a:solidFill>
                  <a:srgbClr val="066168"/>
                </a:solidFill>
                <a:latin typeface="Verdana" pitchFamily="34" charset="0"/>
              </a:rPr>
              <a:t>Centro Sul Cariri</a:t>
            </a:r>
          </a:p>
        </p:txBody>
      </p:sp>
      <p:sp>
        <p:nvSpPr>
          <p:cNvPr id="251920" name="Freeform 16"/>
          <p:cNvSpPr>
            <a:spLocks/>
          </p:cNvSpPr>
          <p:nvPr/>
        </p:nvSpPr>
        <p:spPr bwMode="auto">
          <a:xfrm>
            <a:off x="4098925" y="2406650"/>
            <a:ext cx="708025" cy="138113"/>
          </a:xfrm>
          <a:custGeom>
            <a:avLst/>
            <a:gdLst>
              <a:gd name="T0" fmla="*/ 618 w 618"/>
              <a:gd name="T1" fmla="*/ 0 h 87"/>
              <a:gd name="T2" fmla="*/ 427 w 618"/>
              <a:gd name="T3" fmla="*/ 87 h 87"/>
              <a:gd name="T4" fmla="*/ 0 w 618"/>
              <a:gd name="T5" fmla="*/ 87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18" h="87">
                <a:moveTo>
                  <a:pt x="618" y="0"/>
                </a:moveTo>
                <a:lnTo>
                  <a:pt x="427" y="87"/>
                </a:lnTo>
                <a:lnTo>
                  <a:pt x="0" y="87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51921" name="Freeform 17"/>
          <p:cNvSpPr>
            <a:spLocks/>
          </p:cNvSpPr>
          <p:nvPr/>
        </p:nvSpPr>
        <p:spPr bwMode="auto">
          <a:xfrm>
            <a:off x="5867400" y="1239838"/>
            <a:ext cx="1593850" cy="185737"/>
          </a:xfrm>
          <a:custGeom>
            <a:avLst/>
            <a:gdLst>
              <a:gd name="T0" fmla="*/ 0 w 1004"/>
              <a:gd name="T1" fmla="*/ 117 h 117"/>
              <a:gd name="T2" fmla="*/ 153 w 1004"/>
              <a:gd name="T3" fmla="*/ 0 h 117"/>
              <a:gd name="T4" fmla="*/ 1004 w 1004"/>
              <a:gd name="T5" fmla="*/ 0 h 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004" h="117">
                <a:moveTo>
                  <a:pt x="0" y="117"/>
                </a:moveTo>
                <a:lnTo>
                  <a:pt x="153" y="0"/>
                </a:lnTo>
                <a:lnTo>
                  <a:pt x="1004" y="0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51922" name="Freeform 18"/>
          <p:cNvSpPr>
            <a:spLocks/>
          </p:cNvSpPr>
          <p:nvPr/>
        </p:nvSpPr>
        <p:spPr bwMode="auto">
          <a:xfrm>
            <a:off x="7772400" y="3627438"/>
            <a:ext cx="1047750" cy="411162"/>
          </a:xfrm>
          <a:custGeom>
            <a:avLst/>
            <a:gdLst>
              <a:gd name="T0" fmla="*/ 0 w 660"/>
              <a:gd name="T1" fmla="*/ 0 h 259"/>
              <a:gd name="T2" fmla="*/ 194 w 660"/>
              <a:gd name="T3" fmla="*/ 259 h 259"/>
              <a:gd name="T4" fmla="*/ 660 w 660"/>
              <a:gd name="T5" fmla="*/ 259 h 2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60" h="259">
                <a:moveTo>
                  <a:pt x="0" y="0"/>
                </a:moveTo>
                <a:lnTo>
                  <a:pt x="194" y="259"/>
                </a:lnTo>
                <a:lnTo>
                  <a:pt x="660" y="259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51923" name="Freeform 19"/>
          <p:cNvSpPr>
            <a:spLocks/>
          </p:cNvSpPr>
          <p:nvPr/>
        </p:nvSpPr>
        <p:spPr bwMode="auto">
          <a:xfrm flipH="1">
            <a:off x="5275263" y="5505450"/>
            <a:ext cx="1109662" cy="434975"/>
          </a:xfrm>
          <a:custGeom>
            <a:avLst/>
            <a:gdLst>
              <a:gd name="T0" fmla="*/ 0 w 647"/>
              <a:gd name="T1" fmla="*/ 0 h 140"/>
              <a:gd name="T2" fmla="*/ 165 w 647"/>
              <a:gd name="T3" fmla="*/ 140 h 140"/>
              <a:gd name="T4" fmla="*/ 647 w 647"/>
              <a:gd name="T5" fmla="*/ 140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47" h="140">
                <a:moveTo>
                  <a:pt x="0" y="0"/>
                </a:moveTo>
                <a:lnTo>
                  <a:pt x="165" y="140"/>
                </a:lnTo>
                <a:lnTo>
                  <a:pt x="647" y="140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51924" name="Text Box 20"/>
          <p:cNvSpPr txBox="1">
            <a:spLocks noChangeArrowheads="1"/>
          </p:cNvSpPr>
          <p:nvPr/>
        </p:nvSpPr>
        <p:spPr bwMode="auto">
          <a:xfrm>
            <a:off x="7353300" y="2035175"/>
            <a:ext cx="153670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000" dirty="0" smtClean="0">
                <a:solidFill>
                  <a:srgbClr val="066168"/>
                </a:solidFill>
                <a:latin typeface="Verdana" pitchFamily="34" charset="0"/>
              </a:rPr>
              <a:t>Polo </a:t>
            </a:r>
            <a:r>
              <a:rPr lang="pt-BR" sz="1000" dirty="0">
                <a:solidFill>
                  <a:srgbClr val="066168"/>
                </a:solidFill>
                <a:latin typeface="Verdana" pitchFamily="34" charset="0"/>
              </a:rPr>
              <a:t>Metropolitano</a:t>
            </a:r>
          </a:p>
        </p:txBody>
      </p:sp>
      <p:grpSp>
        <p:nvGrpSpPr>
          <p:cNvPr id="251925" name="Group 21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251926" name="Rectangle 22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51927" name="Rectangle 23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251928" name="Group 24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251929" name="Freeform 25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51930" name="Freeform 26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51931" name="Freeform 27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251932" name="Freeform 28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1933" name="Freeform 29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251934" name="Picture 30" descr="Barra inferior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51935" name="Picture 31" descr="Logo ADECE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51936" name="Picture 32" descr="LOGO Governo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251937" name="Group 33"/>
          <p:cNvGrpSpPr>
            <a:grpSpLocks/>
          </p:cNvGrpSpPr>
          <p:nvPr/>
        </p:nvGrpSpPr>
        <p:grpSpPr bwMode="auto">
          <a:xfrm>
            <a:off x="4565650" y="1574800"/>
            <a:ext cx="1655763" cy="1376363"/>
            <a:chOff x="2876" y="992"/>
            <a:chExt cx="1043" cy="867"/>
          </a:xfrm>
        </p:grpSpPr>
        <p:sp>
          <p:nvSpPr>
            <p:cNvPr id="251938" name="Freeform 34"/>
            <p:cNvSpPr>
              <a:spLocks noChangeAspect="1"/>
            </p:cNvSpPr>
            <p:nvPr/>
          </p:nvSpPr>
          <p:spPr bwMode="auto">
            <a:xfrm>
              <a:off x="2992" y="1495"/>
              <a:ext cx="225" cy="104"/>
            </a:xfrm>
            <a:custGeom>
              <a:avLst/>
              <a:gdLst>
                <a:gd name="T0" fmla="*/ 0 w 1247"/>
                <a:gd name="T1" fmla="*/ 143 h 574"/>
                <a:gd name="T2" fmla="*/ 88 w 1247"/>
                <a:gd name="T3" fmla="*/ 101 h 574"/>
                <a:gd name="T4" fmla="*/ 104 w 1247"/>
                <a:gd name="T5" fmla="*/ 69 h 574"/>
                <a:gd name="T6" fmla="*/ 187 w 1247"/>
                <a:gd name="T7" fmla="*/ 68 h 574"/>
                <a:gd name="T8" fmla="*/ 212 w 1247"/>
                <a:gd name="T9" fmla="*/ 49 h 574"/>
                <a:gd name="T10" fmla="*/ 264 w 1247"/>
                <a:gd name="T11" fmla="*/ 38 h 574"/>
                <a:gd name="T12" fmla="*/ 306 w 1247"/>
                <a:gd name="T13" fmla="*/ 88 h 574"/>
                <a:gd name="T14" fmla="*/ 356 w 1247"/>
                <a:gd name="T15" fmla="*/ 88 h 574"/>
                <a:gd name="T16" fmla="*/ 421 w 1247"/>
                <a:gd name="T17" fmla="*/ 66 h 574"/>
                <a:gd name="T18" fmla="*/ 491 w 1247"/>
                <a:gd name="T19" fmla="*/ 57 h 574"/>
                <a:gd name="T20" fmla="*/ 524 w 1247"/>
                <a:gd name="T21" fmla="*/ 72 h 574"/>
                <a:gd name="T22" fmla="*/ 567 w 1247"/>
                <a:gd name="T23" fmla="*/ 58 h 574"/>
                <a:gd name="T24" fmla="*/ 617 w 1247"/>
                <a:gd name="T25" fmla="*/ 51 h 574"/>
                <a:gd name="T26" fmla="*/ 620 w 1247"/>
                <a:gd name="T27" fmla="*/ 40 h 574"/>
                <a:gd name="T28" fmla="*/ 730 w 1247"/>
                <a:gd name="T29" fmla="*/ 38 h 574"/>
                <a:gd name="T30" fmla="*/ 741 w 1247"/>
                <a:gd name="T31" fmla="*/ 21 h 574"/>
                <a:gd name="T32" fmla="*/ 789 w 1247"/>
                <a:gd name="T33" fmla="*/ 22 h 574"/>
                <a:gd name="T34" fmla="*/ 799 w 1247"/>
                <a:gd name="T35" fmla="*/ 38 h 574"/>
                <a:gd name="T36" fmla="*/ 947 w 1247"/>
                <a:gd name="T37" fmla="*/ 40 h 574"/>
                <a:gd name="T38" fmla="*/ 985 w 1247"/>
                <a:gd name="T39" fmla="*/ 55 h 574"/>
                <a:gd name="T40" fmla="*/ 1070 w 1247"/>
                <a:gd name="T41" fmla="*/ 46 h 574"/>
                <a:gd name="T42" fmla="*/ 1130 w 1247"/>
                <a:gd name="T43" fmla="*/ 0 h 574"/>
                <a:gd name="T44" fmla="*/ 1177 w 1247"/>
                <a:gd name="T45" fmla="*/ 22 h 574"/>
                <a:gd name="T46" fmla="*/ 1170 w 1247"/>
                <a:gd name="T47" fmla="*/ 186 h 574"/>
                <a:gd name="T48" fmla="*/ 1157 w 1247"/>
                <a:gd name="T49" fmla="*/ 259 h 574"/>
                <a:gd name="T50" fmla="*/ 1136 w 1247"/>
                <a:gd name="T51" fmla="*/ 281 h 574"/>
                <a:gd name="T52" fmla="*/ 1138 w 1247"/>
                <a:gd name="T53" fmla="*/ 333 h 574"/>
                <a:gd name="T54" fmla="*/ 1172 w 1247"/>
                <a:gd name="T55" fmla="*/ 393 h 574"/>
                <a:gd name="T56" fmla="*/ 1205 w 1247"/>
                <a:gd name="T57" fmla="*/ 422 h 574"/>
                <a:gd name="T58" fmla="*/ 1247 w 1247"/>
                <a:gd name="T59" fmla="*/ 448 h 574"/>
                <a:gd name="T60" fmla="*/ 1131 w 1247"/>
                <a:gd name="T61" fmla="*/ 557 h 574"/>
                <a:gd name="T62" fmla="*/ 1100 w 1247"/>
                <a:gd name="T63" fmla="*/ 574 h 574"/>
                <a:gd name="T64" fmla="*/ 995 w 1247"/>
                <a:gd name="T65" fmla="*/ 560 h 574"/>
                <a:gd name="T66" fmla="*/ 1031 w 1247"/>
                <a:gd name="T67" fmla="*/ 520 h 574"/>
                <a:gd name="T68" fmla="*/ 1022 w 1247"/>
                <a:gd name="T69" fmla="*/ 472 h 574"/>
                <a:gd name="T70" fmla="*/ 1014 w 1247"/>
                <a:gd name="T71" fmla="*/ 406 h 574"/>
                <a:gd name="T72" fmla="*/ 844 w 1247"/>
                <a:gd name="T73" fmla="*/ 252 h 574"/>
                <a:gd name="T74" fmla="*/ 653 w 1247"/>
                <a:gd name="T75" fmla="*/ 256 h 574"/>
                <a:gd name="T76" fmla="*/ 647 w 1247"/>
                <a:gd name="T77" fmla="*/ 281 h 574"/>
                <a:gd name="T78" fmla="*/ 532 w 1247"/>
                <a:gd name="T79" fmla="*/ 290 h 574"/>
                <a:gd name="T80" fmla="*/ 448 w 1247"/>
                <a:gd name="T81" fmla="*/ 234 h 574"/>
                <a:gd name="T82" fmla="*/ 424 w 1247"/>
                <a:gd name="T83" fmla="*/ 237 h 574"/>
                <a:gd name="T84" fmla="*/ 308 w 1247"/>
                <a:gd name="T85" fmla="*/ 308 h 574"/>
                <a:gd name="T86" fmla="*/ 210 w 1247"/>
                <a:gd name="T87" fmla="*/ 449 h 574"/>
                <a:gd name="T88" fmla="*/ 0 w 1247"/>
                <a:gd name="T89" fmla="*/ 143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247" h="574">
                  <a:moveTo>
                    <a:pt x="0" y="143"/>
                  </a:moveTo>
                  <a:lnTo>
                    <a:pt x="88" y="101"/>
                  </a:lnTo>
                  <a:lnTo>
                    <a:pt x="104" y="69"/>
                  </a:lnTo>
                  <a:lnTo>
                    <a:pt x="187" y="68"/>
                  </a:lnTo>
                  <a:lnTo>
                    <a:pt x="212" y="49"/>
                  </a:lnTo>
                  <a:lnTo>
                    <a:pt x="264" y="38"/>
                  </a:lnTo>
                  <a:lnTo>
                    <a:pt x="306" y="88"/>
                  </a:lnTo>
                  <a:lnTo>
                    <a:pt x="356" y="88"/>
                  </a:lnTo>
                  <a:lnTo>
                    <a:pt x="421" y="66"/>
                  </a:lnTo>
                  <a:lnTo>
                    <a:pt x="491" y="57"/>
                  </a:lnTo>
                  <a:lnTo>
                    <a:pt x="524" y="72"/>
                  </a:lnTo>
                  <a:lnTo>
                    <a:pt x="567" y="58"/>
                  </a:lnTo>
                  <a:lnTo>
                    <a:pt x="617" y="51"/>
                  </a:lnTo>
                  <a:lnTo>
                    <a:pt x="620" y="40"/>
                  </a:lnTo>
                  <a:lnTo>
                    <a:pt x="730" y="38"/>
                  </a:lnTo>
                  <a:lnTo>
                    <a:pt x="741" y="21"/>
                  </a:lnTo>
                  <a:lnTo>
                    <a:pt x="789" y="22"/>
                  </a:lnTo>
                  <a:lnTo>
                    <a:pt x="799" y="38"/>
                  </a:lnTo>
                  <a:lnTo>
                    <a:pt x="947" y="40"/>
                  </a:lnTo>
                  <a:lnTo>
                    <a:pt x="985" y="55"/>
                  </a:lnTo>
                  <a:lnTo>
                    <a:pt x="1070" y="46"/>
                  </a:lnTo>
                  <a:lnTo>
                    <a:pt x="1130" y="0"/>
                  </a:lnTo>
                  <a:lnTo>
                    <a:pt x="1177" y="22"/>
                  </a:lnTo>
                  <a:lnTo>
                    <a:pt x="1170" y="186"/>
                  </a:lnTo>
                  <a:lnTo>
                    <a:pt x="1157" y="259"/>
                  </a:lnTo>
                  <a:lnTo>
                    <a:pt x="1136" y="281"/>
                  </a:lnTo>
                  <a:lnTo>
                    <a:pt x="1138" y="333"/>
                  </a:lnTo>
                  <a:lnTo>
                    <a:pt x="1172" y="393"/>
                  </a:lnTo>
                  <a:lnTo>
                    <a:pt x="1205" y="422"/>
                  </a:lnTo>
                  <a:lnTo>
                    <a:pt x="1247" y="448"/>
                  </a:lnTo>
                  <a:lnTo>
                    <a:pt x="1131" y="557"/>
                  </a:lnTo>
                  <a:lnTo>
                    <a:pt x="1100" y="574"/>
                  </a:lnTo>
                  <a:lnTo>
                    <a:pt x="995" y="560"/>
                  </a:lnTo>
                  <a:lnTo>
                    <a:pt x="1031" y="520"/>
                  </a:lnTo>
                  <a:lnTo>
                    <a:pt x="1022" y="472"/>
                  </a:lnTo>
                  <a:lnTo>
                    <a:pt x="1014" y="406"/>
                  </a:lnTo>
                  <a:lnTo>
                    <a:pt x="844" y="252"/>
                  </a:lnTo>
                  <a:lnTo>
                    <a:pt x="653" y="256"/>
                  </a:lnTo>
                  <a:lnTo>
                    <a:pt x="647" y="281"/>
                  </a:lnTo>
                  <a:lnTo>
                    <a:pt x="532" y="290"/>
                  </a:lnTo>
                  <a:lnTo>
                    <a:pt x="448" y="234"/>
                  </a:lnTo>
                  <a:lnTo>
                    <a:pt x="424" y="237"/>
                  </a:lnTo>
                  <a:lnTo>
                    <a:pt x="308" y="308"/>
                  </a:lnTo>
                  <a:lnTo>
                    <a:pt x="210" y="449"/>
                  </a:lnTo>
                  <a:lnTo>
                    <a:pt x="0" y="14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1939" name="Freeform 35"/>
            <p:cNvSpPr>
              <a:spLocks noChangeAspect="1"/>
            </p:cNvSpPr>
            <p:nvPr/>
          </p:nvSpPr>
          <p:spPr bwMode="auto">
            <a:xfrm>
              <a:off x="2978" y="1433"/>
              <a:ext cx="263" cy="89"/>
            </a:xfrm>
            <a:custGeom>
              <a:avLst/>
              <a:gdLst>
                <a:gd name="T0" fmla="*/ 0 w 1460"/>
                <a:gd name="T1" fmla="*/ 313 h 495"/>
                <a:gd name="T2" fmla="*/ 96 w 1460"/>
                <a:gd name="T3" fmla="*/ 292 h 495"/>
                <a:gd name="T4" fmla="*/ 190 w 1460"/>
                <a:gd name="T5" fmla="*/ 255 h 495"/>
                <a:gd name="T6" fmla="*/ 268 w 1460"/>
                <a:gd name="T7" fmla="*/ 252 h 495"/>
                <a:gd name="T8" fmla="*/ 707 w 1460"/>
                <a:gd name="T9" fmla="*/ 117 h 495"/>
                <a:gd name="T10" fmla="*/ 779 w 1460"/>
                <a:gd name="T11" fmla="*/ 79 h 495"/>
                <a:gd name="T12" fmla="*/ 867 w 1460"/>
                <a:gd name="T13" fmla="*/ 101 h 495"/>
                <a:gd name="T14" fmla="*/ 927 w 1460"/>
                <a:gd name="T15" fmla="*/ 123 h 495"/>
                <a:gd name="T16" fmla="*/ 963 w 1460"/>
                <a:gd name="T17" fmla="*/ 129 h 495"/>
                <a:gd name="T18" fmla="*/ 975 w 1460"/>
                <a:gd name="T19" fmla="*/ 93 h 495"/>
                <a:gd name="T20" fmla="*/ 998 w 1460"/>
                <a:gd name="T21" fmla="*/ 76 h 495"/>
                <a:gd name="T22" fmla="*/ 1065 w 1460"/>
                <a:gd name="T23" fmla="*/ 63 h 495"/>
                <a:gd name="T24" fmla="*/ 1060 w 1460"/>
                <a:gd name="T25" fmla="*/ 21 h 495"/>
                <a:gd name="T26" fmla="*/ 1106 w 1460"/>
                <a:gd name="T27" fmla="*/ 0 h 495"/>
                <a:gd name="T28" fmla="*/ 1205 w 1460"/>
                <a:gd name="T29" fmla="*/ 2 h 495"/>
                <a:gd name="T30" fmla="*/ 1217 w 1460"/>
                <a:gd name="T31" fmla="*/ 77 h 495"/>
                <a:gd name="T32" fmla="*/ 1460 w 1460"/>
                <a:gd name="T33" fmla="*/ 56 h 495"/>
                <a:gd name="T34" fmla="*/ 1399 w 1460"/>
                <a:gd name="T35" fmla="*/ 160 h 495"/>
                <a:gd name="T36" fmla="*/ 1310 w 1460"/>
                <a:gd name="T37" fmla="*/ 178 h 495"/>
                <a:gd name="T38" fmla="*/ 1293 w 1460"/>
                <a:gd name="T39" fmla="*/ 179 h 495"/>
                <a:gd name="T40" fmla="*/ 1293 w 1460"/>
                <a:gd name="T41" fmla="*/ 214 h 495"/>
                <a:gd name="T42" fmla="*/ 1319 w 1460"/>
                <a:gd name="T43" fmla="*/ 278 h 495"/>
                <a:gd name="T44" fmla="*/ 1274 w 1460"/>
                <a:gd name="T45" fmla="*/ 294 h 495"/>
                <a:gd name="T46" fmla="*/ 1256 w 1460"/>
                <a:gd name="T47" fmla="*/ 372 h 495"/>
                <a:gd name="T48" fmla="*/ 1208 w 1460"/>
                <a:gd name="T49" fmla="*/ 350 h 495"/>
                <a:gd name="T50" fmla="*/ 1147 w 1460"/>
                <a:gd name="T51" fmla="*/ 394 h 495"/>
                <a:gd name="T52" fmla="*/ 1070 w 1460"/>
                <a:gd name="T53" fmla="*/ 407 h 495"/>
                <a:gd name="T54" fmla="*/ 1026 w 1460"/>
                <a:gd name="T55" fmla="*/ 390 h 495"/>
                <a:gd name="T56" fmla="*/ 875 w 1460"/>
                <a:gd name="T57" fmla="*/ 388 h 495"/>
                <a:gd name="T58" fmla="*/ 866 w 1460"/>
                <a:gd name="T59" fmla="*/ 372 h 495"/>
                <a:gd name="T60" fmla="*/ 819 w 1460"/>
                <a:gd name="T61" fmla="*/ 372 h 495"/>
                <a:gd name="T62" fmla="*/ 805 w 1460"/>
                <a:gd name="T63" fmla="*/ 388 h 495"/>
                <a:gd name="T64" fmla="*/ 699 w 1460"/>
                <a:gd name="T65" fmla="*/ 390 h 495"/>
                <a:gd name="T66" fmla="*/ 695 w 1460"/>
                <a:gd name="T67" fmla="*/ 401 h 495"/>
                <a:gd name="T68" fmla="*/ 646 w 1460"/>
                <a:gd name="T69" fmla="*/ 407 h 495"/>
                <a:gd name="T70" fmla="*/ 602 w 1460"/>
                <a:gd name="T71" fmla="*/ 422 h 495"/>
                <a:gd name="T72" fmla="*/ 569 w 1460"/>
                <a:gd name="T73" fmla="*/ 408 h 495"/>
                <a:gd name="T74" fmla="*/ 502 w 1460"/>
                <a:gd name="T75" fmla="*/ 416 h 495"/>
                <a:gd name="T76" fmla="*/ 436 w 1460"/>
                <a:gd name="T77" fmla="*/ 438 h 495"/>
                <a:gd name="T78" fmla="*/ 386 w 1460"/>
                <a:gd name="T79" fmla="*/ 440 h 495"/>
                <a:gd name="T80" fmla="*/ 342 w 1460"/>
                <a:gd name="T81" fmla="*/ 390 h 495"/>
                <a:gd name="T82" fmla="*/ 287 w 1460"/>
                <a:gd name="T83" fmla="*/ 401 h 495"/>
                <a:gd name="T84" fmla="*/ 262 w 1460"/>
                <a:gd name="T85" fmla="*/ 418 h 495"/>
                <a:gd name="T86" fmla="*/ 184 w 1460"/>
                <a:gd name="T87" fmla="*/ 421 h 495"/>
                <a:gd name="T88" fmla="*/ 165 w 1460"/>
                <a:gd name="T89" fmla="*/ 451 h 495"/>
                <a:gd name="T90" fmla="*/ 80 w 1460"/>
                <a:gd name="T91" fmla="*/ 495 h 495"/>
                <a:gd name="T92" fmla="*/ 20 w 1460"/>
                <a:gd name="T93" fmla="*/ 408 h 495"/>
                <a:gd name="T94" fmla="*/ 0 w 1460"/>
                <a:gd name="T95" fmla="*/ 313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60" h="495">
                  <a:moveTo>
                    <a:pt x="0" y="313"/>
                  </a:moveTo>
                  <a:lnTo>
                    <a:pt x="96" y="292"/>
                  </a:lnTo>
                  <a:lnTo>
                    <a:pt x="190" y="255"/>
                  </a:lnTo>
                  <a:lnTo>
                    <a:pt x="268" y="252"/>
                  </a:lnTo>
                  <a:lnTo>
                    <a:pt x="707" y="117"/>
                  </a:lnTo>
                  <a:lnTo>
                    <a:pt x="779" y="79"/>
                  </a:lnTo>
                  <a:lnTo>
                    <a:pt x="867" y="101"/>
                  </a:lnTo>
                  <a:lnTo>
                    <a:pt x="927" y="123"/>
                  </a:lnTo>
                  <a:lnTo>
                    <a:pt x="963" y="129"/>
                  </a:lnTo>
                  <a:lnTo>
                    <a:pt x="975" y="93"/>
                  </a:lnTo>
                  <a:lnTo>
                    <a:pt x="998" y="76"/>
                  </a:lnTo>
                  <a:lnTo>
                    <a:pt x="1065" y="63"/>
                  </a:lnTo>
                  <a:lnTo>
                    <a:pt x="1060" y="21"/>
                  </a:lnTo>
                  <a:lnTo>
                    <a:pt x="1106" y="0"/>
                  </a:lnTo>
                  <a:lnTo>
                    <a:pt x="1205" y="2"/>
                  </a:lnTo>
                  <a:lnTo>
                    <a:pt x="1217" y="77"/>
                  </a:lnTo>
                  <a:lnTo>
                    <a:pt x="1460" y="56"/>
                  </a:lnTo>
                  <a:lnTo>
                    <a:pt x="1399" y="160"/>
                  </a:lnTo>
                  <a:lnTo>
                    <a:pt x="1310" y="178"/>
                  </a:lnTo>
                  <a:lnTo>
                    <a:pt x="1293" y="179"/>
                  </a:lnTo>
                  <a:lnTo>
                    <a:pt x="1293" y="214"/>
                  </a:lnTo>
                  <a:lnTo>
                    <a:pt x="1319" y="278"/>
                  </a:lnTo>
                  <a:lnTo>
                    <a:pt x="1274" y="294"/>
                  </a:lnTo>
                  <a:lnTo>
                    <a:pt x="1256" y="372"/>
                  </a:lnTo>
                  <a:lnTo>
                    <a:pt x="1208" y="350"/>
                  </a:lnTo>
                  <a:lnTo>
                    <a:pt x="1147" y="394"/>
                  </a:lnTo>
                  <a:lnTo>
                    <a:pt x="1070" y="407"/>
                  </a:lnTo>
                  <a:lnTo>
                    <a:pt x="1026" y="390"/>
                  </a:lnTo>
                  <a:lnTo>
                    <a:pt x="875" y="388"/>
                  </a:lnTo>
                  <a:lnTo>
                    <a:pt x="866" y="372"/>
                  </a:lnTo>
                  <a:lnTo>
                    <a:pt x="819" y="372"/>
                  </a:lnTo>
                  <a:lnTo>
                    <a:pt x="805" y="388"/>
                  </a:lnTo>
                  <a:lnTo>
                    <a:pt x="699" y="390"/>
                  </a:lnTo>
                  <a:lnTo>
                    <a:pt x="695" y="401"/>
                  </a:lnTo>
                  <a:lnTo>
                    <a:pt x="646" y="407"/>
                  </a:lnTo>
                  <a:lnTo>
                    <a:pt x="602" y="422"/>
                  </a:lnTo>
                  <a:lnTo>
                    <a:pt x="569" y="408"/>
                  </a:lnTo>
                  <a:lnTo>
                    <a:pt x="502" y="416"/>
                  </a:lnTo>
                  <a:lnTo>
                    <a:pt x="436" y="438"/>
                  </a:lnTo>
                  <a:lnTo>
                    <a:pt x="386" y="440"/>
                  </a:lnTo>
                  <a:lnTo>
                    <a:pt x="342" y="390"/>
                  </a:lnTo>
                  <a:lnTo>
                    <a:pt x="287" y="401"/>
                  </a:lnTo>
                  <a:lnTo>
                    <a:pt x="262" y="418"/>
                  </a:lnTo>
                  <a:lnTo>
                    <a:pt x="184" y="421"/>
                  </a:lnTo>
                  <a:lnTo>
                    <a:pt x="165" y="451"/>
                  </a:lnTo>
                  <a:lnTo>
                    <a:pt x="80" y="495"/>
                  </a:lnTo>
                  <a:lnTo>
                    <a:pt x="20" y="408"/>
                  </a:lnTo>
                  <a:lnTo>
                    <a:pt x="0" y="31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1940" name="Freeform 36"/>
            <p:cNvSpPr>
              <a:spLocks noChangeAspect="1"/>
            </p:cNvSpPr>
            <p:nvPr/>
          </p:nvSpPr>
          <p:spPr bwMode="auto">
            <a:xfrm>
              <a:off x="2967" y="1383"/>
              <a:ext cx="277" cy="105"/>
            </a:xfrm>
            <a:custGeom>
              <a:avLst/>
              <a:gdLst>
                <a:gd name="T0" fmla="*/ 0 w 1535"/>
                <a:gd name="T1" fmla="*/ 380 h 587"/>
                <a:gd name="T2" fmla="*/ 115 w 1535"/>
                <a:gd name="T3" fmla="*/ 388 h 587"/>
                <a:gd name="T4" fmla="*/ 179 w 1535"/>
                <a:gd name="T5" fmla="*/ 347 h 587"/>
                <a:gd name="T6" fmla="*/ 250 w 1535"/>
                <a:gd name="T7" fmla="*/ 313 h 587"/>
                <a:gd name="T8" fmla="*/ 355 w 1535"/>
                <a:gd name="T9" fmla="*/ 214 h 587"/>
                <a:gd name="T10" fmla="*/ 485 w 1535"/>
                <a:gd name="T11" fmla="*/ 203 h 587"/>
                <a:gd name="T12" fmla="*/ 509 w 1535"/>
                <a:gd name="T13" fmla="*/ 186 h 587"/>
                <a:gd name="T14" fmla="*/ 532 w 1535"/>
                <a:gd name="T15" fmla="*/ 184 h 587"/>
                <a:gd name="T16" fmla="*/ 542 w 1535"/>
                <a:gd name="T17" fmla="*/ 195 h 587"/>
                <a:gd name="T18" fmla="*/ 617 w 1535"/>
                <a:gd name="T19" fmla="*/ 201 h 587"/>
                <a:gd name="T20" fmla="*/ 653 w 1535"/>
                <a:gd name="T21" fmla="*/ 214 h 587"/>
                <a:gd name="T22" fmla="*/ 690 w 1535"/>
                <a:gd name="T23" fmla="*/ 218 h 587"/>
                <a:gd name="T24" fmla="*/ 741 w 1535"/>
                <a:gd name="T25" fmla="*/ 198 h 587"/>
                <a:gd name="T26" fmla="*/ 832 w 1535"/>
                <a:gd name="T27" fmla="*/ 198 h 587"/>
                <a:gd name="T28" fmla="*/ 833 w 1535"/>
                <a:gd name="T29" fmla="*/ 178 h 587"/>
                <a:gd name="T30" fmla="*/ 854 w 1535"/>
                <a:gd name="T31" fmla="*/ 178 h 587"/>
                <a:gd name="T32" fmla="*/ 862 w 1535"/>
                <a:gd name="T33" fmla="*/ 198 h 587"/>
                <a:gd name="T34" fmla="*/ 894 w 1535"/>
                <a:gd name="T35" fmla="*/ 204 h 587"/>
                <a:gd name="T36" fmla="*/ 935 w 1535"/>
                <a:gd name="T37" fmla="*/ 90 h 587"/>
                <a:gd name="T38" fmla="*/ 1023 w 1535"/>
                <a:gd name="T39" fmla="*/ 30 h 587"/>
                <a:gd name="T40" fmla="*/ 1088 w 1535"/>
                <a:gd name="T41" fmla="*/ 30 h 587"/>
                <a:gd name="T42" fmla="*/ 1092 w 1535"/>
                <a:gd name="T43" fmla="*/ 22 h 587"/>
                <a:gd name="T44" fmla="*/ 1130 w 1535"/>
                <a:gd name="T45" fmla="*/ 0 h 587"/>
                <a:gd name="T46" fmla="*/ 1288 w 1535"/>
                <a:gd name="T47" fmla="*/ 28 h 587"/>
                <a:gd name="T48" fmla="*/ 1514 w 1535"/>
                <a:gd name="T49" fmla="*/ 16 h 587"/>
                <a:gd name="T50" fmla="*/ 1531 w 1535"/>
                <a:gd name="T51" fmla="*/ 46 h 587"/>
                <a:gd name="T52" fmla="*/ 1535 w 1535"/>
                <a:gd name="T53" fmla="*/ 78 h 587"/>
                <a:gd name="T54" fmla="*/ 1519 w 1535"/>
                <a:gd name="T55" fmla="*/ 111 h 587"/>
                <a:gd name="T56" fmla="*/ 1486 w 1535"/>
                <a:gd name="T57" fmla="*/ 147 h 587"/>
                <a:gd name="T58" fmla="*/ 1462 w 1535"/>
                <a:gd name="T59" fmla="*/ 207 h 587"/>
                <a:gd name="T60" fmla="*/ 1406 w 1535"/>
                <a:gd name="T61" fmla="*/ 222 h 587"/>
                <a:gd name="T62" fmla="*/ 1379 w 1535"/>
                <a:gd name="T63" fmla="*/ 267 h 587"/>
                <a:gd name="T64" fmla="*/ 1356 w 1535"/>
                <a:gd name="T65" fmla="*/ 286 h 587"/>
                <a:gd name="T66" fmla="*/ 1321 w 1535"/>
                <a:gd name="T67" fmla="*/ 283 h 587"/>
                <a:gd name="T68" fmla="*/ 1288 w 1535"/>
                <a:gd name="T69" fmla="*/ 267 h 587"/>
                <a:gd name="T70" fmla="*/ 1263 w 1535"/>
                <a:gd name="T71" fmla="*/ 278 h 587"/>
                <a:gd name="T72" fmla="*/ 1174 w 1535"/>
                <a:gd name="T73" fmla="*/ 276 h 587"/>
                <a:gd name="T74" fmla="*/ 1122 w 1535"/>
                <a:gd name="T75" fmla="*/ 294 h 587"/>
                <a:gd name="T76" fmla="*/ 1123 w 1535"/>
                <a:gd name="T77" fmla="*/ 339 h 587"/>
                <a:gd name="T78" fmla="*/ 1061 w 1535"/>
                <a:gd name="T79" fmla="*/ 352 h 587"/>
                <a:gd name="T80" fmla="*/ 1035 w 1535"/>
                <a:gd name="T81" fmla="*/ 366 h 587"/>
                <a:gd name="T82" fmla="*/ 1025 w 1535"/>
                <a:gd name="T83" fmla="*/ 402 h 587"/>
                <a:gd name="T84" fmla="*/ 993 w 1535"/>
                <a:gd name="T85" fmla="*/ 401 h 587"/>
                <a:gd name="T86" fmla="*/ 913 w 1535"/>
                <a:gd name="T87" fmla="*/ 374 h 587"/>
                <a:gd name="T88" fmla="*/ 841 w 1535"/>
                <a:gd name="T89" fmla="*/ 355 h 587"/>
                <a:gd name="T90" fmla="*/ 752 w 1535"/>
                <a:gd name="T91" fmla="*/ 398 h 587"/>
                <a:gd name="T92" fmla="*/ 324 w 1535"/>
                <a:gd name="T93" fmla="*/ 529 h 587"/>
                <a:gd name="T94" fmla="*/ 251 w 1535"/>
                <a:gd name="T95" fmla="*/ 531 h 587"/>
                <a:gd name="T96" fmla="*/ 167 w 1535"/>
                <a:gd name="T97" fmla="*/ 565 h 587"/>
                <a:gd name="T98" fmla="*/ 62 w 1535"/>
                <a:gd name="T99" fmla="*/ 587 h 587"/>
                <a:gd name="T100" fmla="*/ 26 w 1535"/>
                <a:gd name="T101" fmla="*/ 493 h 587"/>
                <a:gd name="T102" fmla="*/ 21 w 1535"/>
                <a:gd name="T103" fmla="*/ 438 h 587"/>
                <a:gd name="T104" fmla="*/ 1 w 1535"/>
                <a:gd name="T105" fmla="*/ 407 h 587"/>
                <a:gd name="T106" fmla="*/ 0 w 1535"/>
                <a:gd name="T107" fmla="*/ 38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35" h="587">
                  <a:moveTo>
                    <a:pt x="0" y="380"/>
                  </a:moveTo>
                  <a:lnTo>
                    <a:pt x="115" y="388"/>
                  </a:lnTo>
                  <a:lnTo>
                    <a:pt x="179" y="347"/>
                  </a:lnTo>
                  <a:lnTo>
                    <a:pt x="250" y="313"/>
                  </a:lnTo>
                  <a:lnTo>
                    <a:pt x="355" y="214"/>
                  </a:lnTo>
                  <a:lnTo>
                    <a:pt x="485" y="203"/>
                  </a:lnTo>
                  <a:lnTo>
                    <a:pt x="509" y="186"/>
                  </a:lnTo>
                  <a:lnTo>
                    <a:pt x="532" y="184"/>
                  </a:lnTo>
                  <a:lnTo>
                    <a:pt x="542" y="195"/>
                  </a:lnTo>
                  <a:lnTo>
                    <a:pt x="617" y="201"/>
                  </a:lnTo>
                  <a:lnTo>
                    <a:pt x="653" y="214"/>
                  </a:lnTo>
                  <a:lnTo>
                    <a:pt x="690" y="218"/>
                  </a:lnTo>
                  <a:lnTo>
                    <a:pt x="741" y="198"/>
                  </a:lnTo>
                  <a:lnTo>
                    <a:pt x="832" y="198"/>
                  </a:lnTo>
                  <a:lnTo>
                    <a:pt x="833" y="178"/>
                  </a:lnTo>
                  <a:lnTo>
                    <a:pt x="854" y="178"/>
                  </a:lnTo>
                  <a:lnTo>
                    <a:pt x="862" y="198"/>
                  </a:lnTo>
                  <a:lnTo>
                    <a:pt x="894" y="204"/>
                  </a:lnTo>
                  <a:lnTo>
                    <a:pt x="935" y="90"/>
                  </a:lnTo>
                  <a:lnTo>
                    <a:pt x="1023" y="30"/>
                  </a:lnTo>
                  <a:lnTo>
                    <a:pt x="1088" y="30"/>
                  </a:lnTo>
                  <a:lnTo>
                    <a:pt x="1092" y="22"/>
                  </a:lnTo>
                  <a:lnTo>
                    <a:pt x="1130" y="0"/>
                  </a:lnTo>
                  <a:lnTo>
                    <a:pt x="1288" y="28"/>
                  </a:lnTo>
                  <a:lnTo>
                    <a:pt x="1514" y="16"/>
                  </a:lnTo>
                  <a:lnTo>
                    <a:pt x="1531" y="46"/>
                  </a:lnTo>
                  <a:lnTo>
                    <a:pt x="1535" y="78"/>
                  </a:lnTo>
                  <a:lnTo>
                    <a:pt x="1519" y="111"/>
                  </a:lnTo>
                  <a:lnTo>
                    <a:pt x="1486" y="147"/>
                  </a:lnTo>
                  <a:lnTo>
                    <a:pt x="1462" y="207"/>
                  </a:lnTo>
                  <a:lnTo>
                    <a:pt x="1406" y="222"/>
                  </a:lnTo>
                  <a:lnTo>
                    <a:pt x="1379" y="267"/>
                  </a:lnTo>
                  <a:lnTo>
                    <a:pt x="1356" y="286"/>
                  </a:lnTo>
                  <a:lnTo>
                    <a:pt x="1321" y="283"/>
                  </a:lnTo>
                  <a:lnTo>
                    <a:pt x="1288" y="267"/>
                  </a:lnTo>
                  <a:lnTo>
                    <a:pt x="1263" y="278"/>
                  </a:lnTo>
                  <a:lnTo>
                    <a:pt x="1174" y="276"/>
                  </a:lnTo>
                  <a:lnTo>
                    <a:pt x="1122" y="294"/>
                  </a:lnTo>
                  <a:lnTo>
                    <a:pt x="1123" y="339"/>
                  </a:lnTo>
                  <a:lnTo>
                    <a:pt x="1061" y="352"/>
                  </a:lnTo>
                  <a:lnTo>
                    <a:pt x="1035" y="366"/>
                  </a:lnTo>
                  <a:lnTo>
                    <a:pt x="1025" y="402"/>
                  </a:lnTo>
                  <a:lnTo>
                    <a:pt x="993" y="401"/>
                  </a:lnTo>
                  <a:lnTo>
                    <a:pt x="913" y="374"/>
                  </a:lnTo>
                  <a:lnTo>
                    <a:pt x="841" y="355"/>
                  </a:lnTo>
                  <a:lnTo>
                    <a:pt x="752" y="398"/>
                  </a:lnTo>
                  <a:lnTo>
                    <a:pt x="324" y="529"/>
                  </a:lnTo>
                  <a:lnTo>
                    <a:pt x="251" y="531"/>
                  </a:lnTo>
                  <a:lnTo>
                    <a:pt x="167" y="565"/>
                  </a:lnTo>
                  <a:lnTo>
                    <a:pt x="62" y="587"/>
                  </a:lnTo>
                  <a:lnTo>
                    <a:pt x="26" y="493"/>
                  </a:lnTo>
                  <a:lnTo>
                    <a:pt x="21" y="438"/>
                  </a:lnTo>
                  <a:lnTo>
                    <a:pt x="1" y="407"/>
                  </a:lnTo>
                  <a:lnTo>
                    <a:pt x="0" y="38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1941" name="Freeform 37"/>
            <p:cNvSpPr>
              <a:spLocks noChangeAspect="1"/>
            </p:cNvSpPr>
            <p:nvPr/>
          </p:nvSpPr>
          <p:spPr bwMode="auto">
            <a:xfrm>
              <a:off x="2913" y="1179"/>
              <a:ext cx="304" cy="274"/>
            </a:xfrm>
            <a:custGeom>
              <a:avLst/>
              <a:gdLst>
                <a:gd name="T0" fmla="*/ 384 w 1684"/>
                <a:gd name="T1" fmla="*/ 929 h 1515"/>
                <a:gd name="T2" fmla="*/ 453 w 1684"/>
                <a:gd name="T3" fmla="*/ 867 h 1515"/>
                <a:gd name="T4" fmla="*/ 564 w 1684"/>
                <a:gd name="T5" fmla="*/ 868 h 1515"/>
                <a:gd name="T6" fmla="*/ 629 w 1684"/>
                <a:gd name="T7" fmla="*/ 882 h 1515"/>
                <a:gd name="T8" fmla="*/ 705 w 1684"/>
                <a:gd name="T9" fmla="*/ 908 h 1515"/>
                <a:gd name="T10" fmla="*/ 759 w 1684"/>
                <a:gd name="T11" fmla="*/ 874 h 1515"/>
                <a:gd name="T12" fmla="*/ 966 w 1684"/>
                <a:gd name="T13" fmla="*/ 769 h 1515"/>
                <a:gd name="T14" fmla="*/ 1222 w 1684"/>
                <a:gd name="T15" fmla="*/ 566 h 1515"/>
                <a:gd name="T16" fmla="*/ 1482 w 1684"/>
                <a:gd name="T17" fmla="*/ 346 h 1515"/>
                <a:gd name="T18" fmla="*/ 1455 w 1684"/>
                <a:gd name="T19" fmla="*/ 308 h 1515"/>
                <a:gd name="T20" fmla="*/ 1508 w 1684"/>
                <a:gd name="T21" fmla="*/ 260 h 1515"/>
                <a:gd name="T22" fmla="*/ 1479 w 1684"/>
                <a:gd name="T23" fmla="*/ 203 h 1515"/>
                <a:gd name="T24" fmla="*/ 1522 w 1684"/>
                <a:gd name="T25" fmla="*/ 103 h 1515"/>
                <a:gd name="T26" fmla="*/ 1596 w 1684"/>
                <a:gd name="T27" fmla="*/ 0 h 1515"/>
                <a:gd name="T28" fmla="*/ 1581 w 1684"/>
                <a:gd name="T29" fmla="*/ 332 h 1515"/>
                <a:gd name="T30" fmla="*/ 1408 w 1684"/>
                <a:gd name="T31" fmla="*/ 473 h 1515"/>
                <a:gd name="T32" fmla="*/ 1486 w 1684"/>
                <a:gd name="T33" fmla="*/ 917 h 1515"/>
                <a:gd name="T34" fmla="*/ 1431 w 1684"/>
                <a:gd name="T35" fmla="*/ 1126 h 1515"/>
                <a:gd name="T36" fmla="*/ 1389 w 1684"/>
                <a:gd name="T37" fmla="*/ 1157 h 1515"/>
                <a:gd name="T38" fmla="*/ 1233 w 1684"/>
                <a:gd name="T39" fmla="*/ 1220 h 1515"/>
                <a:gd name="T40" fmla="*/ 1160 w 1684"/>
                <a:gd name="T41" fmla="*/ 1324 h 1515"/>
                <a:gd name="T42" fmla="*/ 1136 w 1684"/>
                <a:gd name="T43" fmla="*/ 1306 h 1515"/>
                <a:gd name="T44" fmla="*/ 1039 w 1684"/>
                <a:gd name="T45" fmla="*/ 1324 h 1515"/>
                <a:gd name="T46" fmla="*/ 959 w 1684"/>
                <a:gd name="T47" fmla="*/ 1342 h 1515"/>
                <a:gd name="T48" fmla="*/ 840 w 1684"/>
                <a:gd name="T49" fmla="*/ 1322 h 1515"/>
                <a:gd name="T50" fmla="*/ 808 w 1684"/>
                <a:gd name="T51" fmla="*/ 1312 h 1515"/>
                <a:gd name="T52" fmla="*/ 655 w 1684"/>
                <a:gd name="T53" fmla="*/ 1339 h 1515"/>
                <a:gd name="T54" fmla="*/ 487 w 1684"/>
                <a:gd name="T55" fmla="*/ 1469 h 1515"/>
                <a:gd name="T56" fmla="*/ 299 w 1684"/>
                <a:gd name="T57" fmla="*/ 1506 h 1515"/>
                <a:gd name="T58" fmla="*/ 252 w 1684"/>
                <a:gd name="T59" fmla="*/ 1337 h 1515"/>
                <a:gd name="T60" fmla="*/ 144 w 1684"/>
                <a:gd name="T61" fmla="*/ 1106 h 1515"/>
                <a:gd name="T62" fmla="*/ 0 w 1684"/>
                <a:gd name="T63" fmla="*/ 927 h 1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84" h="1515">
                  <a:moveTo>
                    <a:pt x="0" y="927"/>
                  </a:moveTo>
                  <a:lnTo>
                    <a:pt x="384" y="929"/>
                  </a:lnTo>
                  <a:lnTo>
                    <a:pt x="431" y="862"/>
                  </a:lnTo>
                  <a:lnTo>
                    <a:pt x="453" y="867"/>
                  </a:lnTo>
                  <a:lnTo>
                    <a:pt x="456" y="895"/>
                  </a:lnTo>
                  <a:lnTo>
                    <a:pt x="564" y="868"/>
                  </a:lnTo>
                  <a:lnTo>
                    <a:pt x="579" y="850"/>
                  </a:lnTo>
                  <a:lnTo>
                    <a:pt x="629" y="882"/>
                  </a:lnTo>
                  <a:lnTo>
                    <a:pt x="656" y="907"/>
                  </a:lnTo>
                  <a:lnTo>
                    <a:pt x="705" y="908"/>
                  </a:lnTo>
                  <a:lnTo>
                    <a:pt x="716" y="878"/>
                  </a:lnTo>
                  <a:lnTo>
                    <a:pt x="759" y="874"/>
                  </a:lnTo>
                  <a:lnTo>
                    <a:pt x="914" y="774"/>
                  </a:lnTo>
                  <a:lnTo>
                    <a:pt x="966" y="769"/>
                  </a:lnTo>
                  <a:lnTo>
                    <a:pt x="1006" y="719"/>
                  </a:lnTo>
                  <a:lnTo>
                    <a:pt x="1222" y="566"/>
                  </a:lnTo>
                  <a:lnTo>
                    <a:pt x="1439" y="392"/>
                  </a:lnTo>
                  <a:lnTo>
                    <a:pt x="1482" y="346"/>
                  </a:lnTo>
                  <a:lnTo>
                    <a:pt x="1477" y="324"/>
                  </a:lnTo>
                  <a:lnTo>
                    <a:pt x="1455" y="308"/>
                  </a:lnTo>
                  <a:lnTo>
                    <a:pt x="1476" y="280"/>
                  </a:lnTo>
                  <a:lnTo>
                    <a:pt x="1508" y="260"/>
                  </a:lnTo>
                  <a:lnTo>
                    <a:pt x="1479" y="228"/>
                  </a:lnTo>
                  <a:lnTo>
                    <a:pt x="1479" y="203"/>
                  </a:lnTo>
                  <a:lnTo>
                    <a:pt x="1527" y="163"/>
                  </a:lnTo>
                  <a:lnTo>
                    <a:pt x="1522" y="103"/>
                  </a:lnTo>
                  <a:lnTo>
                    <a:pt x="1545" y="48"/>
                  </a:lnTo>
                  <a:lnTo>
                    <a:pt x="1596" y="0"/>
                  </a:lnTo>
                  <a:lnTo>
                    <a:pt x="1684" y="137"/>
                  </a:lnTo>
                  <a:lnTo>
                    <a:pt x="1581" y="332"/>
                  </a:lnTo>
                  <a:lnTo>
                    <a:pt x="1444" y="431"/>
                  </a:lnTo>
                  <a:lnTo>
                    <a:pt x="1408" y="473"/>
                  </a:lnTo>
                  <a:lnTo>
                    <a:pt x="1440" y="656"/>
                  </a:lnTo>
                  <a:lnTo>
                    <a:pt x="1486" y="917"/>
                  </a:lnTo>
                  <a:lnTo>
                    <a:pt x="1497" y="959"/>
                  </a:lnTo>
                  <a:lnTo>
                    <a:pt x="1431" y="1126"/>
                  </a:lnTo>
                  <a:lnTo>
                    <a:pt x="1393" y="1147"/>
                  </a:lnTo>
                  <a:lnTo>
                    <a:pt x="1389" y="1157"/>
                  </a:lnTo>
                  <a:lnTo>
                    <a:pt x="1323" y="1158"/>
                  </a:lnTo>
                  <a:lnTo>
                    <a:pt x="1233" y="1220"/>
                  </a:lnTo>
                  <a:lnTo>
                    <a:pt x="1195" y="1331"/>
                  </a:lnTo>
                  <a:lnTo>
                    <a:pt x="1160" y="1324"/>
                  </a:lnTo>
                  <a:lnTo>
                    <a:pt x="1153" y="1306"/>
                  </a:lnTo>
                  <a:lnTo>
                    <a:pt x="1136" y="1306"/>
                  </a:lnTo>
                  <a:lnTo>
                    <a:pt x="1130" y="1325"/>
                  </a:lnTo>
                  <a:lnTo>
                    <a:pt x="1039" y="1324"/>
                  </a:lnTo>
                  <a:lnTo>
                    <a:pt x="994" y="1345"/>
                  </a:lnTo>
                  <a:lnTo>
                    <a:pt x="959" y="1342"/>
                  </a:lnTo>
                  <a:lnTo>
                    <a:pt x="920" y="1330"/>
                  </a:lnTo>
                  <a:lnTo>
                    <a:pt x="840" y="1322"/>
                  </a:lnTo>
                  <a:lnTo>
                    <a:pt x="831" y="1310"/>
                  </a:lnTo>
                  <a:lnTo>
                    <a:pt x="808" y="1312"/>
                  </a:lnTo>
                  <a:lnTo>
                    <a:pt x="780" y="1331"/>
                  </a:lnTo>
                  <a:lnTo>
                    <a:pt x="655" y="1339"/>
                  </a:lnTo>
                  <a:lnTo>
                    <a:pt x="556" y="1435"/>
                  </a:lnTo>
                  <a:lnTo>
                    <a:pt x="487" y="1469"/>
                  </a:lnTo>
                  <a:lnTo>
                    <a:pt x="415" y="1515"/>
                  </a:lnTo>
                  <a:lnTo>
                    <a:pt x="299" y="1506"/>
                  </a:lnTo>
                  <a:lnTo>
                    <a:pt x="299" y="1424"/>
                  </a:lnTo>
                  <a:lnTo>
                    <a:pt x="252" y="1337"/>
                  </a:lnTo>
                  <a:lnTo>
                    <a:pt x="233" y="1209"/>
                  </a:lnTo>
                  <a:lnTo>
                    <a:pt x="144" y="1106"/>
                  </a:lnTo>
                  <a:lnTo>
                    <a:pt x="38" y="1013"/>
                  </a:lnTo>
                  <a:lnTo>
                    <a:pt x="0" y="92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1942" name="Freeform 38"/>
            <p:cNvSpPr>
              <a:spLocks noChangeAspect="1"/>
            </p:cNvSpPr>
            <p:nvPr/>
          </p:nvSpPr>
          <p:spPr bwMode="auto">
            <a:xfrm>
              <a:off x="2876" y="1101"/>
              <a:ext cx="304" cy="246"/>
            </a:xfrm>
            <a:custGeom>
              <a:avLst/>
              <a:gdLst>
                <a:gd name="T0" fmla="*/ 0 w 1687"/>
                <a:gd name="T1" fmla="*/ 915 h 1364"/>
                <a:gd name="T2" fmla="*/ 204 w 1687"/>
                <a:gd name="T3" fmla="*/ 1362 h 1364"/>
                <a:gd name="T4" fmla="*/ 588 w 1687"/>
                <a:gd name="T5" fmla="*/ 1364 h 1364"/>
                <a:gd name="T6" fmla="*/ 635 w 1687"/>
                <a:gd name="T7" fmla="*/ 1296 h 1364"/>
                <a:gd name="T8" fmla="*/ 658 w 1687"/>
                <a:gd name="T9" fmla="*/ 1302 h 1364"/>
                <a:gd name="T10" fmla="*/ 661 w 1687"/>
                <a:gd name="T11" fmla="*/ 1330 h 1364"/>
                <a:gd name="T12" fmla="*/ 767 w 1687"/>
                <a:gd name="T13" fmla="*/ 1304 h 1364"/>
                <a:gd name="T14" fmla="*/ 783 w 1687"/>
                <a:gd name="T15" fmla="*/ 1285 h 1364"/>
                <a:gd name="T16" fmla="*/ 835 w 1687"/>
                <a:gd name="T17" fmla="*/ 1318 h 1364"/>
                <a:gd name="T18" fmla="*/ 862 w 1687"/>
                <a:gd name="T19" fmla="*/ 1342 h 1364"/>
                <a:gd name="T20" fmla="*/ 910 w 1687"/>
                <a:gd name="T21" fmla="*/ 1344 h 1364"/>
                <a:gd name="T22" fmla="*/ 920 w 1687"/>
                <a:gd name="T23" fmla="*/ 1313 h 1364"/>
                <a:gd name="T24" fmla="*/ 965 w 1687"/>
                <a:gd name="T25" fmla="*/ 1308 h 1364"/>
                <a:gd name="T26" fmla="*/ 1119 w 1687"/>
                <a:gd name="T27" fmla="*/ 1210 h 1364"/>
                <a:gd name="T28" fmla="*/ 1172 w 1687"/>
                <a:gd name="T29" fmla="*/ 1204 h 1364"/>
                <a:gd name="T30" fmla="*/ 1209 w 1687"/>
                <a:gd name="T31" fmla="*/ 1156 h 1364"/>
                <a:gd name="T32" fmla="*/ 1430 w 1687"/>
                <a:gd name="T33" fmla="*/ 1000 h 1364"/>
                <a:gd name="T34" fmla="*/ 1638 w 1687"/>
                <a:gd name="T35" fmla="*/ 832 h 1364"/>
                <a:gd name="T36" fmla="*/ 1687 w 1687"/>
                <a:gd name="T37" fmla="*/ 782 h 1364"/>
                <a:gd name="T38" fmla="*/ 1681 w 1687"/>
                <a:gd name="T39" fmla="*/ 757 h 1364"/>
                <a:gd name="T40" fmla="*/ 1661 w 1687"/>
                <a:gd name="T41" fmla="*/ 743 h 1364"/>
                <a:gd name="T42" fmla="*/ 1317 w 1687"/>
                <a:gd name="T43" fmla="*/ 452 h 1364"/>
                <a:gd name="T44" fmla="*/ 1189 w 1687"/>
                <a:gd name="T45" fmla="*/ 367 h 1364"/>
                <a:gd name="T46" fmla="*/ 1137 w 1687"/>
                <a:gd name="T47" fmla="*/ 361 h 1364"/>
                <a:gd name="T48" fmla="*/ 1124 w 1687"/>
                <a:gd name="T49" fmla="*/ 319 h 1364"/>
                <a:gd name="T50" fmla="*/ 1100 w 1687"/>
                <a:gd name="T51" fmla="*/ 301 h 1364"/>
                <a:gd name="T52" fmla="*/ 910 w 1687"/>
                <a:gd name="T53" fmla="*/ 225 h 1364"/>
                <a:gd name="T54" fmla="*/ 790 w 1687"/>
                <a:gd name="T55" fmla="*/ 210 h 1364"/>
                <a:gd name="T56" fmla="*/ 724 w 1687"/>
                <a:gd name="T57" fmla="*/ 0 h 1364"/>
                <a:gd name="T58" fmla="*/ 549 w 1687"/>
                <a:gd name="T59" fmla="*/ 553 h 1364"/>
                <a:gd name="T60" fmla="*/ 522 w 1687"/>
                <a:gd name="T61" fmla="*/ 560 h 1364"/>
                <a:gd name="T62" fmla="*/ 495 w 1687"/>
                <a:gd name="T63" fmla="*/ 597 h 1364"/>
                <a:gd name="T64" fmla="*/ 435 w 1687"/>
                <a:gd name="T65" fmla="*/ 636 h 1364"/>
                <a:gd name="T66" fmla="*/ 417 w 1687"/>
                <a:gd name="T67" fmla="*/ 625 h 1364"/>
                <a:gd name="T68" fmla="*/ 338 w 1687"/>
                <a:gd name="T69" fmla="*/ 615 h 1364"/>
                <a:gd name="T70" fmla="*/ 0 w 1687"/>
                <a:gd name="T71" fmla="*/ 915 h 1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87" h="1364">
                  <a:moveTo>
                    <a:pt x="0" y="915"/>
                  </a:moveTo>
                  <a:lnTo>
                    <a:pt x="204" y="1362"/>
                  </a:lnTo>
                  <a:lnTo>
                    <a:pt x="588" y="1364"/>
                  </a:lnTo>
                  <a:lnTo>
                    <a:pt x="635" y="1296"/>
                  </a:lnTo>
                  <a:lnTo>
                    <a:pt x="658" y="1302"/>
                  </a:lnTo>
                  <a:lnTo>
                    <a:pt x="661" y="1330"/>
                  </a:lnTo>
                  <a:lnTo>
                    <a:pt x="767" y="1304"/>
                  </a:lnTo>
                  <a:lnTo>
                    <a:pt x="783" y="1285"/>
                  </a:lnTo>
                  <a:lnTo>
                    <a:pt x="835" y="1318"/>
                  </a:lnTo>
                  <a:lnTo>
                    <a:pt x="862" y="1342"/>
                  </a:lnTo>
                  <a:lnTo>
                    <a:pt x="910" y="1344"/>
                  </a:lnTo>
                  <a:lnTo>
                    <a:pt x="920" y="1313"/>
                  </a:lnTo>
                  <a:lnTo>
                    <a:pt x="965" y="1308"/>
                  </a:lnTo>
                  <a:lnTo>
                    <a:pt x="1119" y="1210"/>
                  </a:lnTo>
                  <a:lnTo>
                    <a:pt x="1172" y="1204"/>
                  </a:lnTo>
                  <a:lnTo>
                    <a:pt x="1209" y="1156"/>
                  </a:lnTo>
                  <a:lnTo>
                    <a:pt x="1430" y="1000"/>
                  </a:lnTo>
                  <a:lnTo>
                    <a:pt x="1638" y="832"/>
                  </a:lnTo>
                  <a:lnTo>
                    <a:pt x="1687" y="782"/>
                  </a:lnTo>
                  <a:lnTo>
                    <a:pt x="1681" y="757"/>
                  </a:lnTo>
                  <a:lnTo>
                    <a:pt x="1661" y="743"/>
                  </a:lnTo>
                  <a:lnTo>
                    <a:pt x="1317" y="452"/>
                  </a:lnTo>
                  <a:lnTo>
                    <a:pt x="1189" y="367"/>
                  </a:lnTo>
                  <a:lnTo>
                    <a:pt x="1137" y="361"/>
                  </a:lnTo>
                  <a:lnTo>
                    <a:pt x="1124" y="319"/>
                  </a:lnTo>
                  <a:lnTo>
                    <a:pt x="1100" y="301"/>
                  </a:lnTo>
                  <a:lnTo>
                    <a:pt x="910" y="225"/>
                  </a:lnTo>
                  <a:lnTo>
                    <a:pt x="790" y="210"/>
                  </a:lnTo>
                  <a:lnTo>
                    <a:pt x="724" y="0"/>
                  </a:lnTo>
                  <a:lnTo>
                    <a:pt x="549" y="553"/>
                  </a:lnTo>
                  <a:lnTo>
                    <a:pt x="522" y="560"/>
                  </a:lnTo>
                  <a:lnTo>
                    <a:pt x="495" y="597"/>
                  </a:lnTo>
                  <a:lnTo>
                    <a:pt x="435" y="636"/>
                  </a:lnTo>
                  <a:lnTo>
                    <a:pt x="417" y="625"/>
                  </a:lnTo>
                  <a:lnTo>
                    <a:pt x="338" y="615"/>
                  </a:lnTo>
                  <a:lnTo>
                    <a:pt x="0" y="91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1943" name="Freeform 39"/>
            <p:cNvSpPr>
              <a:spLocks noChangeAspect="1"/>
            </p:cNvSpPr>
            <p:nvPr/>
          </p:nvSpPr>
          <p:spPr bwMode="auto">
            <a:xfrm>
              <a:off x="2997" y="1667"/>
              <a:ext cx="250" cy="121"/>
            </a:xfrm>
            <a:custGeom>
              <a:avLst/>
              <a:gdLst>
                <a:gd name="T0" fmla="*/ 1265 w 1387"/>
                <a:gd name="T1" fmla="*/ 232 h 670"/>
                <a:gd name="T2" fmla="*/ 1290 w 1387"/>
                <a:gd name="T3" fmla="*/ 279 h 670"/>
                <a:gd name="T4" fmla="*/ 1362 w 1387"/>
                <a:gd name="T5" fmla="*/ 282 h 670"/>
                <a:gd name="T6" fmla="*/ 1387 w 1387"/>
                <a:gd name="T7" fmla="*/ 262 h 670"/>
                <a:gd name="T8" fmla="*/ 1373 w 1387"/>
                <a:gd name="T9" fmla="*/ 351 h 670"/>
                <a:gd name="T10" fmla="*/ 1346 w 1387"/>
                <a:gd name="T11" fmla="*/ 369 h 670"/>
                <a:gd name="T12" fmla="*/ 1327 w 1387"/>
                <a:gd name="T13" fmla="*/ 499 h 670"/>
                <a:gd name="T14" fmla="*/ 1175 w 1387"/>
                <a:gd name="T15" fmla="*/ 599 h 670"/>
                <a:gd name="T16" fmla="*/ 1109 w 1387"/>
                <a:gd name="T17" fmla="*/ 619 h 670"/>
                <a:gd name="T18" fmla="*/ 1020 w 1387"/>
                <a:gd name="T19" fmla="*/ 619 h 670"/>
                <a:gd name="T20" fmla="*/ 1015 w 1387"/>
                <a:gd name="T21" fmla="*/ 640 h 670"/>
                <a:gd name="T22" fmla="*/ 888 w 1387"/>
                <a:gd name="T23" fmla="*/ 634 h 670"/>
                <a:gd name="T24" fmla="*/ 877 w 1387"/>
                <a:gd name="T25" fmla="*/ 621 h 670"/>
                <a:gd name="T26" fmla="*/ 673 w 1387"/>
                <a:gd name="T27" fmla="*/ 614 h 670"/>
                <a:gd name="T28" fmla="*/ 636 w 1387"/>
                <a:gd name="T29" fmla="*/ 602 h 670"/>
                <a:gd name="T30" fmla="*/ 529 w 1387"/>
                <a:gd name="T31" fmla="*/ 591 h 670"/>
                <a:gd name="T32" fmla="*/ 413 w 1387"/>
                <a:gd name="T33" fmla="*/ 643 h 670"/>
                <a:gd name="T34" fmla="*/ 265 w 1387"/>
                <a:gd name="T35" fmla="*/ 668 h 670"/>
                <a:gd name="T36" fmla="*/ 203 w 1387"/>
                <a:gd name="T37" fmla="*/ 670 h 670"/>
                <a:gd name="T38" fmla="*/ 160 w 1387"/>
                <a:gd name="T39" fmla="*/ 643 h 670"/>
                <a:gd name="T40" fmla="*/ 124 w 1387"/>
                <a:gd name="T41" fmla="*/ 629 h 670"/>
                <a:gd name="T42" fmla="*/ 110 w 1387"/>
                <a:gd name="T43" fmla="*/ 618 h 670"/>
                <a:gd name="T44" fmla="*/ 0 w 1387"/>
                <a:gd name="T45" fmla="*/ 635 h 670"/>
                <a:gd name="T46" fmla="*/ 0 w 1387"/>
                <a:gd name="T47" fmla="*/ 618 h 670"/>
                <a:gd name="T48" fmla="*/ 146 w 1387"/>
                <a:gd name="T49" fmla="*/ 541 h 670"/>
                <a:gd name="T50" fmla="*/ 159 w 1387"/>
                <a:gd name="T51" fmla="*/ 434 h 670"/>
                <a:gd name="T52" fmla="*/ 160 w 1387"/>
                <a:gd name="T53" fmla="*/ 295 h 670"/>
                <a:gd name="T54" fmla="*/ 598 w 1387"/>
                <a:gd name="T55" fmla="*/ 0 h 670"/>
                <a:gd name="T56" fmla="*/ 869 w 1387"/>
                <a:gd name="T57" fmla="*/ 47 h 670"/>
                <a:gd name="T58" fmla="*/ 992 w 1387"/>
                <a:gd name="T59" fmla="*/ 132 h 670"/>
                <a:gd name="T60" fmla="*/ 1040 w 1387"/>
                <a:gd name="T61" fmla="*/ 142 h 670"/>
                <a:gd name="T62" fmla="*/ 1070 w 1387"/>
                <a:gd name="T63" fmla="*/ 141 h 670"/>
                <a:gd name="T64" fmla="*/ 1082 w 1387"/>
                <a:gd name="T65" fmla="*/ 92 h 670"/>
                <a:gd name="T66" fmla="*/ 1112 w 1387"/>
                <a:gd name="T67" fmla="*/ 72 h 670"/>
                <a:gd name="T68" fmla="*/ 1148 w 1387"/>
                <a:gd name="T69" fmla="*/ 111 h 670"/>
                <a:gd name="T70" fmla="*/ 1156 w 1387"/>
                <a:gd name="T71" fmla="*/ 161 h 670"/>
                <a:gd name="T72" fmla="*/ 1265 w 1387"/>
                <a:gd name="T73" fmla="*/ 232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87" h="670">
                  <a:moveTo>
                    <a:pt x="1265" y="232"/>
                  </a:moveTo>
                  <a:lnTo>
                    <a:pt x="1290" y="279"/>
                  </a:lnTo>
                  <a:lnTo>
                    <a:pt x="1362" y="282"/>
                  </a:lnTo>
                  <a:lnTo>
                    <a:pt x="1387" y="262"/>
                  </a:lnTo>
                  <a:lnTo>
                    <a:pt x="1373" y="351"/>
                  </a:lnTo>
                  <a:lnTo>
                    <a:pt x="1346" y="369"/>
                  </a:lnTo>
                  <a:lnTo>
                    <a:pt x="1327" y="499"/>
                  </a:lnTo>
                  <a:lnTo>
                    <a:pt x="1175" y="599"/>
                  </a:lnTo>
                  <a:lnTo>
                    <a:pt x="1109" y="619"/>
                  </a:lnTo>
                  <a:lnTo>
                    <a:pt x="1020" y="619"/>
                  </a:lnTo>
                  <a:lnTo>
                    <a:pt x="1015" y="640"/>
                  </a:lnTo>
                  <a:lnTo>
                    <a:pt x="888" y="634"/>
                  </a:lnTo>
                  <a:lnTo>
                    <a:pt x="877" y="621"/>
                  </a:lnTo>
                  <a:lnTo>
                    <a:pt x="673" y="614"/>
                  </a:lnTo>
                  <a:lnTo>
                    <a:pt x="636" y="602"/>
                  </a:lnTo>
                  <a:lnTo>
                    <a:pt x="529" y="591"/>
                  </a:lnTo>
                  <a:lnTo>
                    <a:pt x="413" y="643"/>
                  </a:lnTo>
                  <a:lnTo>
                    <a:pt x="265" y="668"/>
                  </a:lnTo>
                  <a:lnTo>
                    <a:pt x="203" y="670"/>
                  </a:lnTo>
                  <a:lnTo>
                    <a:pt x="160" y="643"/>
                  </a:lnTo>
                  <a:lnTo>
                    <a:pt x="124" y="629"/>
                  </a:lnTo>
                  <a:lnTo>
                    <a:pt x="110" y="618"/>
                  </a:lnTo>
                  <a:lnTo>
                    <a:pt x="0" y="635"/>
                  </a:lnTo>
                  <a:lnTo>
                    <a:pt x="0" y="618"/>
                  </a:lnTo>
                  <a:lnTo>
                    <a:pt x="146" y="541"/>
                  </a:lnTo>
                  <a:lnTo>
                    <a:pt x="159" y="434"/>
                  </a:lnTo>
                  <a:lnTo>
                    <a:pt x="160" y="295"/>
                  </a:lnTo>
                  <a:lnTo>
                    <a:pt x="598" y="0"/>
                  </a:lnTo>
                  <a:lnTo>
                    <a:pt x="869" y="47"/>
                  </a:lnTo>
                  <a:lnTo>
                    <a:pt x="992" y="132"/>
                  </a:lnTo>
                  <a:lnTo>
                    <a:pt x="1040" y="142"/>
                  </a:lnTo>
                  <a:lnTo>
                    <a:pt x="1070" y="141"/>
                  </a:lnTo>
                  <a:lnTo>
                    <a:pt x="1082" y="92"/>
                  </a:lnTo>
                  <a:lnTo>
                    <a:pt x="1112" y="72"/>
                  </a:lnTo>
                  <a:lnTo>
                    <a:pt x="1148" y="111"/>
                  </a:lnTo>
                  <a:lnTo>
                    <a:pt x="1156" y="161"/>
                  </a:lnTo>
                  <a:lnTo>
                    <a:pt x="1265" y="23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1944" name="Freeform 40"/>
            <p:cNvSpPr>
              <a:spLocks noChangeAspect="1"/>
            </p:cNvSpPr>
            <p:nvPr/>
          </p:nvSpPr>
          <p:spPr bwMode="auto">
            <a:xfrm>
              <a:off x="3226" y="1624"/>
              <a:ext cx="189" cy="209"/>
            </a:xfrm>
            <a:custGeom>
              <a:avLst/>
              <a:gdLst>
                <a:gd name="T0" fmla="*/ 62 w 1049"/>
                <a:gd name="T1" fmla="*/ 386 h 1156"/>
                <a:gd name="T2" fmla="*/ 18 w 1049"/>
                <a:gd name="T3" fmla="*/ 243 h 1156"/>
                <a:gd name="T4" fmla="*/ 130 w 1049"/>
                <a:gd name="T5" fmla="*/ 56 h 1156"/>
                <a:gd name="T6" fmla="*/ 254 w 1049"/>
                <a:gd name="T7" fmla="*/ 0 h 1156"/>
                <a:gd name="T8" fmla="*/ 371 w 1049"/>
                <a:gd name="T9" fmla="*/ 82 h 1156"/>
                <a:gd name="T10" fmla="*/ 371 w 1049"/>
                <a:gd name="T11" fmla="*/ 229 h 1156"/>
                <a:gd name="T12" fmla="*/ 442 w 1049"/>
                <a:gd name="T13" fmla="*/ 314 h 1156"/>
                <a:gd name="T14" fmla="*/ 498 w 1049"/>
                <a:gd name="T15" fmla="*/ 294 h 1156"/>
                <a:gd name="T16" fmla="*/ 569 w 1049"/>
                <a:gd name="T17" fmla="*/ 336 h 1156"/>
                <a:gd name="T18" fmla="*/ 695 w 1049"/>
                <a:gd name="T19" fmla="*/ 350 h 1156"/>
                <a:gd name="T20" fmla="*/ 743 w 1049"/>
                <a:gd name="T21" fmla="*/ 333 h 1156"/>
                <a:gd name="T22" fmla="*/ 800 w 1049"/>
                <a:gd name="T23" fmla="*/ 364 h 1156"/>
                <a:gd name="T24" fmla="*/ 880 w 1049"/>
                <a:gd name="T25" fmla="*/ 337 h 1156"/>
                <a:gd name="T26" fmla="*/ 1049 w 1049"/>
                <a:gd name="T27" fmla="*/ 317 h 1156"/>
                <a:gd name="T28" fmla="*/ 1040 w 1049"/>
                <a:gd name="T29" fmla="*/ 381 h 1156"/>
                <a:gd name="T30" fmla="*/ 952 w 1049"/>
                <a:gd name="T31" fmla="*/ 408 h 1156"/>
                <a:gd name="T32" fmla="*/ 856 w 1049"/>
                <a:gd name="T33" fmla="*/ 562 h 1156"/>
                <a:gd name="T34" fmla="*/ 809 w 1049"/>
                <a:gd name="T35" fmla="*/ 660 h 1156"/>
                <a:gd name="T36" fmla="*/ 823 w 1049"/>
                <a:gd name="T37" fmla="*/ 729 h 1156"/>
                <a:gd name="T38" fmla="*/ 828 w 1049"/>
                <a:gd name="T39" fmla="*/ 767 h 1156"/>
                <a:gd name="T40" fmla="*/ 732 w 1049"/>
                <a:gd name="T41" fmla="*/ 871 h 1156"/>
                <a:gd name="T42" fmla="*/ 705 w 1049"/>
                <a:gd name="T43" fmla="*/ 1039 h 1156"/>
                <a:gd name="T44" fmla="*/ 699 w 1049"/>
                <a:gd name="T45" fmla="*/ 1082 h 1156"/>
                <a:gd name="T46" fmla="*/ 715 w 1049"/>
                <a:gd name="T47" fmla="*/ 1156 h 1156"/>
                <a:gd name="T48" fmla="*/ 658 w 1049"/>
                <a:gd name="T49" fmla="*/ 1139 h 1156"/>
                <a:gd name="T50" fmla="*/ 538 w 1049"/>
                <a:gd name="T51" fmla="*/ 966 h 1156"/>
                <a:gd name="T52" fmla="*/ 429 w 1049"/>
                <a:gd name="T53" fmla="*/ 745 h 1156"/>
                <a:gd name="T54" fmla="*/ 365 w 1049"/>
                <a:gd name="T55" fmla="*/ 806 h 1156"/>
                <a:gd name="T56" fmla="*/ 329 w 1049"/>
                <a:gd name="T57" fmla="*/ 902 h 1156"/>
                <a:gd name="T58" fmla="*/ 79 w 1049"/>
                <a:gd name="T59" fmla="*/ 609 h 1156"/>
                <a:gd name="T60" fmla="*/ 120 w 1049"/>
                <a:gd name="T61" fmla="*/ 502 h 1156"/>
                <a:gd name="T62" fmla="*/ 25 w 1049"/>
                <a:gd name="T63" fmla="*/ 516 h 1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49" h="1156">
                  <a:moveTo>
                    <a:pt x="0" y="467"/>
                  </a:moveTo>
                  <a:lnTo>
                    <a:pt x="62" y="386"/>
                  </a:lnTo>
                  <a:lnTo>
                    <a:pt x="51" y="292"/>
                  </a:lnTo>
                  <a:lnTo>
                    <a:pt x="18" y="243"/>
                  </a:lnTo>
                  <a:lnTo>
                    <a:pt x="18" y="206"/>
                  </a:lnTo>
                  <a:lnTo>
                    <a:pt x="130" y="56"/>
                  </a:lnTo>
                  <a:lnTo>
                    <a:pt x="197" y="74"/>
                  </a:lnTo>
                  <a:lnTo>
                    <a:pt x="254" y="0"/>
                  </a:lnTo>
                  <a:lnTo>
                    <a:pt x="404" y="33"/>
                  </a:lnTo>
                  <a:lnTo>
                    <a:pt x="371" y="82"/>
                  </a:lnTo>
                  <a:lnTo>
                    <a:pt x="365" y="199"/>
                  </a:lnTo>
                  <a:lnTo>
                    <a:pt x="371" y="229"/>
                  </a:lnTo>
                  <a:lnTo>
                    <a:pt x="345" y="265"/>
                  </a:lnTo>
                  <a:lnTo>
                    <a:pt x="442" y="314"/>
                  </a:lnTo>
                  <a:lnTo>
                    <a:pt x="466" y="318"/>
                  </a:lnTo>
                  <a:lnTo>
                    <a:pt x="498" y="294"/>
                  </a:lnTo>
                  <a:lnTo>
                    <a:pt x="522" y="297"/>
                  </a:lnTo>
                  <a:lnTo>
                    <a:pt x="569" y="336"/>
                  </a:lnTo>
                  <a:lnTo>
                    <a:pt x="673" y="337"/>
                  </a:lnTo>
                  <a:lnTo>
                    <a:pt x="695" y="350"/>
                  </a:lnTo>
                  <a:lnTo>
                    <a:pt x="723" y="352"/>
                  </a:lnTo>
                  <a:lnTo>
                    <a:pt x="743" y="333"/>
                  </a:lnTo>
                  <a:lnTo>
                    <a:pt x="764" y="334"/>
                  </a:lnTo>
                  <a:lnTo>
                    <a:pt x="800" y="364"/>
                  </a:lnTo>
                  <a:lnTo>
                    <a:pt x="837" y="361"/>
                  </a:lnTo>
                  <a:lnTo>
                    <a:pt x="880" y="337"/>
                  </a:lnTo>
                  <a:lnTo>
                    <a:pt x="1018" y="307"/>
                  </a:lnTo>
                  <a:lnTo>
                    <a:pt x="1049" y="317"/>
                  </a:lnTo>
                  <a:lnTo>
                    <a:pt x="1040" y="348"/>
                  </a:lnTo>
                  <a:lnTo>
                    <a:pt x="1040" y="381"/>
                  </a:lnTo>
                  <a:lnTo>
                    <a:pt x="1021" y="400"/>
                  </a:lnTo>
                  <a:lnTo>
                    <a:pt x="952" y="408"/>
                  </a:lnTo>
                  <a:lnTo>
                    <a:pt x="939" y="490"/>
                  </a:lnTo>
                  <a:lnTo>
                    <a:pt x="856" y="562"/>
                  </a:lnTo>
                  <a:lnTo>
                    <a:pt x="825" y="618"/>
                  </a:lnTo>
                  <a:lnTo>
                    <a:pt x="809" y="660"/>
                  </a:lnTo>
                  <a:lnTo>
                    <a:pt x="806" y="720"/>
                  </a:lnTo>
                  <a:lnTo>
                    <a:pt x="823" y="729"/>
                  </a:lnTo>
                  <a:lnTo>
                    <a:pt x="834" y="745"/>
                  </a:lnTo>
                  <a:lnTo>
                    <a:pt x="828" y="767"/>
                  </a:lnTo>
                  <a:lnTo>
                    <a:pt x="756" y="849"/>
                  </a:lnTo>
                  <a:lnTo>
                    <a:pt x="732" y="871"/>
                  </a:lnTo>
                  <a:lnTo>
                    <a:pt x="737" y="973"/>
                  </a:lnTo>
                  <a:lnTo>
                    <a:pt x="705" y="1039"/>
                  </a:lnTo>
                  <a:lnTo>
                    <a:pt x="699" y="1056"/>
                  </a:lnTo>
                  <a:lnTo>
                    <a:pt x="699" y="1082"/>
                  </a:lnTo>
                  <a:lnTo>
                    <a:pt x="731" y="1137"/>
                  </a:lnTo>
                  <a:lnTo>
                    <a:pt x="715" y="1156"/>
                  </a:lnTo>
                  <a:lnTo>
                    <a:pt x="696" y="1139"/>
                  </a:lnTo>
                  <a:lnTo>
                    <a:pt x="658" y="1139"/>
                  </a:lnTo>
                  <a:lnTo>
                    <a:pt x="572" y="1029"/>
                  </a:lnTo>
                  <a:lnTo>
                    <a:pt x="538" y="966"/>
                  </a:lnTo>
                  <a:lnTo>
                    <a:pt x="535" y="918"/>
                  </a:lnTo>
                  <a:lnTo>
                    <a:pt x="429" y="745"/>
                  </a:lnTo>
                  <a:lnTo>
                    <a:pt x="409" y="744"/>
                  </a:lnTo>
                  <a:lnTo>
                    <a:pt x="365" y="806"/>
                  </a:lnTo>
                  <a:lnTo>
                    <a:pt x="360" y="861"/>
                  </a:lnTo>
                  <a:lnTo>
                    <a:pt x="329" y="902"/>
                  </a:lnTo>
                  <a:lnTo>
                    <a:pt x="64" y="729"/>
                  </a:lnTo>
                  <a:lnTo>
                    <a:pt x="79" y="609"/>
                  </a:lnTo>
                  <a:lnTo>
                    <a:pt x="109" y="587"/>
                  </a:lnTo>
                  <a:lnTo>
                    <a:pt x="120" y="502"/>
                  </a:lnTo>
                  <a:lnTo>
                    <a:pt x="97" y="519"/>
                  </a:lnTo>
                  <a:lnTo>
                    <a:pt x="25" y="516"/>
                  </a:lnTo>
                  <a:lnTo>
                    <a:pt x="0" y="46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1945" name="Freeform 41"/>
            <p:cNvSpPr>
              <a:spLocks noChangeAspect="1"/>
            </p:cNvSpPr>
            <p:nvPr/>
          </p:nvSpPr>
          <p:spPr bwMode="auto">
            <a:xfrm>
              <a:off x="3026" y="1577"/>
              <a:ext cx="255" cy="144"/>
            </a:xfrm>
            <a:custGeom>
              <a:avLst/>
              <a:gdLst>
                <a:gd name="T0" fmla="*/ 89 w 1412"/>
                <a:gd name="T1" fmla="*/ 176 h 798"/>
                <a:gd name="T2" fmla="*/ 229 w 1412"/>
                <a:gd name="T3" fmla="*/ 270 h 798"/>
                <a:gd name="T4" fmla="*/ 391 w 1412"/>
                <a:gd name="T5" fmla="*/ 271 h 798"/>
                <a:gd name="T6" fmla="*/ 446 w 1412"/>
                <a:gd name="T7" fmla="*/ 233 h 798"/>
                <a:gd name="T8" fmla="*/ 549 w 1412"/>
                <a:gd name="T9" fmla="*/ 356 h 798"/>
                <a:gd name="T10" fmla="*/ 808 w 1412"/>
                <a:gd name="T11" fmla="*/ 113 h 798"/>
                <a:gd name="T12" fmla="*/ 908 w 1412"/>
                <a:gd name="T13" fmla="*/ 125 h 798"/>
                <a:gd name="T14" fmla="*/ 951 w 1412"/>
                <a:gd name="T15" fmla="*/ 102 h 798"/>
                <a:gd name="T16" fmla="*/ 1054 w 1412"/>
                <a:gd name="T17" fmla="*/ 0 h 798"/>
                <a:gd name="T18" fmla="*/ 1102 w 1412"/>
                <a:gd name="T19" fmla="*/ 11 h 798"/>
                <a:gd name="T20" fmla="*/ 1108 w 1412"/>
                <a:gd name="T21" fmla="*/ 30 h 798"/>
                <a:gd name="T22" fmla="*/ 1186 w 1412"/>
                <a:gd name="T23" fmla="*/ 36 h 798"/>
                <a:gd name="T24" fmla="*/ 1275 w 1412"/>
                <a:gd name="T25" fmla="*/ 36 h 798"/>
                <a:gd name="T26" fmla="*/ 1288 w 1412"/>
                <a:gd name="T27" fmla="*/ 69 h 798"/>
                <a:gd name="T28" fmla="*/ 1309 w 1412"/>
                <a:gd name="T29" fmla="*/ 91 h 798"/>
                <a:gd name="T30" fmla="*/ 1327 w 1412"/>
                <a:gd name="T31" fmla="*/ 80 h 798"/>
                <a:gd name="T32" fmla="*/ 1356 w 1412"/>
                <a:gd name="T33" fmla="*/ 58 h 798"/>
                <a:gd name="T34" fmla="*/ 1393 w 1412"/>
                <a:gd name="T35" fmla="*/ 63 h 798"/>
                <a:gd name="T36" fmla="*/ 1412 w 1412"/>
                <a:gd name="T37" fmla="*/ 102 h 798"/>
                <a:gd name="T38" fmla="*/ 1409 w 1412"/>
                <a:gd name="T39" fmla="*/ 171 h 798"/>
                <a:gd name="T40" fmla="*/ 1362 w 1412"/>
                <a:gd name="T41" fmla="*/ 260 h 798"/>
                <a:gd name="T42" fmla="*/ 1303 w 1412"/>
                <a:gd name="T43" fmla="*/ 340 h 798"/>
                <a:gd name="T44" fmla="*/ 1235 w 1412"/>
                <a:gd name="T45" fmla="*/ 320 h 798"/>
                <a:gd name="T46" fmla="*/ 1141 w 1412"/>
                <a:gd name="T47" fmla="*/ 445 h 798"/>
                <a:gd name="T48" fmla="*/ 1122 w 1412"/>
                <a:gd name="T49" fmla="*/ 471 h 798"/>
                <a:gd name="T50" fmla="*/ 1125 w 1412"/>
                <a:gd name="T51" fmla="*/ 510 h 798"/>
                <a:gd name="T52" fmla="*/ 1153 w 1412"/>
                <a:gd name="T53" fmla="*/ 551 h 798"/>
                <a:gd name="T54" fmla="*/ 1169 w 1412"/>
                <a:gd name="T55" fmla="*/ 649 h 798"/>
                <a:gd name="T56" fmla="*/ 1103 w 1412"/>
                <a:gd name="T57" fmla="*/ 734 h 798"/>
                <a:gd name="T58" fmla="*/ 996 w 1412"/>
                <a:gd name="T59" fmla="*/ 665 h 798"/>
                <a:gd name="T60" fmla="*/ 987 w 1412"/>
                <a:gd name="T61" fmla="*/ 610 h 798"/>
                <a:gd name="T62" fmla="*/ 952 w 1412"/>
                <a:gd name="T63" fmla="*/ 575 h 798"/>
                <a:gd name="T64" fmla="*/ 922 w 1412"/>
                <a:gd name="T65" fmla="*/ 591 h 798"/>
                <a:gd name="T66" fmla="*/ 910 w 1412"/>
                <a:gd name="T67" fmla="*/ 643 h 798"/>
                <a:gd name="T68" fmla="*/ 876 w 1412"/>
                <a:gd name="T69" fmla="*/ 643 h 798"/>
                <a:gd name="T70" fmla="*/ 830 w 1412"/>
                <a:gd name="T71" fmla="*/ 634 h 798"/>
                <a:gd name="T72" fmla="*/ 712 w 1412"/>
                <a:gd name="T73" fmla="*/ 551 h 798"/>
                <a:gd name="T74" fmla="*/ 436 w 1412"/>
                <a:gd name="T75" fmla="*/ 502 h 798"/>
                <a:gd name="T76" fmla="*/ 0 w 1412"/>
                <a:gd name="T77" fmla="*/ 798 h 798"/>
                <a:gd name="T78" fmla="*/ 2 w 1412"/>
                <a:gd name="T79" fmla="*/ 510 h 798"/>
                <a:gd name="T80" fmla="*/ 36 w 1412"/>
                <a:gd name="T81" fmla="*/ 362 h 798"/>
                <a:gd name="T82" fmla="*/ 86 w 1412"/>
                <a:gd name="T83" fmla="*/ 307 h 798"/>
                <a:gd name="T84" fmla="*/ 89 w 1412"/>
                <a:gd name="T85" fmla="*/ 176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12" h="798">
                  <a:moveTo>
                    <a:pt x="89" y="176"/>
                  </a:moveTo>
                  <a:lnTo>
                    <a:pt x="229" y="270"/>
                  </a:lnTo>
                  <a:lnTo>
                    <a:pt x="391" y="271"/>
                  </a:lnTo>
                  <a:lnTo>
                    <a:pt x="446" y="233"/>
                  </a:lnTo>
                  <a:lnTo>
                    <a:pt x="549" y="356"/>
                  </a:lnTo>
                  <a:lnTo>
                    <a:pt x="808" y="113"/>
                  </a:lnTo>
                  <a:lnTo>
                    <a:pt x="908" y="125"/>
                  </a:lnTo>
                  <a:lnTo>
                    <a:pt x="951" y="102"/>
                  </a:lnTo>
                  <a:lnTo>
                    <a:pt x="1054" y="0"/>
                  </a:lnTo>
                  <a:lnTo>
                    <a:pt x="1102" y="11"/>
                  </a:lnTo>
                  <a:lnTo>
                    <a:pt x="1108" y="30"/>
                  </a:lnTo>
                  <a:lnTo>
                    <a:pt x="1186" y="36"/>
                  </a:lnTo>
                  <a:lnTo>
                    <a:pt x="1275" y="36"/>
                  </a:lnTo>
                  <a:lnTo>
                    <a:pt x="1288" y="69"/>
                  </a:lnTo>
                  <a:lnTo>
                    <a:pt x="1309" y="91"/>
                  </a:lnTo>
                  <a:lnTo>
                    <a:pt x="1327" y="80"/>
                  </a:lnTo>
                  <a:lnTo>
                    <a:pt x="1356" y="58"/>
                  </a:lnTo>
                  <a:lnTo>
                    <a:pt x="1393" y="63"/>
                  </a:lnTo>
                  <a:lnTo>
                    <a:pt x="1412" y="102"/>
                  </a:lnTo>
                  <a:lnTo>
                    <a:pt x="1409" y="171"/>
                  </a:lnTo>
                  <a:lnTo>
                    <a:pt x="1362" y="260"/>
                  </a:lnTo>
                  <a:lnTo>
                    <a:pt x="1303" y="340"/>
                  </a:lnTo>
                  <a:lnTo>
                    <a:pt x="1235" y="320"/>
                  </a:lnTo>
                  <a:lnTo>
                    <a:pt x="1141" y="445"/>
                  </a:lnTo>
                  <a:lnTo>
                    <a:pt x="1122" y="471"/>
                  </a:lnTo>
                  <a:lnTo>
                    <a:pt x="1125" y="510"/>
                  </a:lnTo>
                  <a:lnTo>
                    <a:pt x="1153" y="551"/>
                  </a:lnTo>
                  <a:lnTo>
                    <a:pt x="1169" y="649"/>
                  </a:lnTo>
                  <a:lnTo>
                    <a:pt x="1103" y="734"/>
                  </a:lnTo>
                  <a:lnTo>
                    <a:pt x="996" y="665"/>
                  </a:lnTo>
                  <a:lnTo>
                    <a:pt x="987" y="610"/>
                  </a:lnTo>
                  <a:lnTo>
                    <a:pt x="952" y="575"/>
                  </a:lnTo>
                  <a:lnTo>
                    <a:pt x="922" y="591"/>
                  </a:lnTo>
                  <a:lnTo>
                    <a:pt x="910" y="643"/>
                  </a:lnTo>
                  <a:lnTo>
                    <a:pt x="876" y="643"/>
                  </a:lnTo>
                  <a:lnTo>
                    <a:pt x="830" y="634"/>
                  </a:lnTo>
                  <a:lnTo>
                    <a:pt x="712" y="551"/>
                  </a:lnTo>
                  <a:lnTo>
                    <a:pt x="436" y="502"/>
                  </a:lnTo>
                  <a:lnTo>
                    <a:pt x="0" y="798"/>
                  </a:lnTo>
                  <a:lnTo>
                    <a:pt x="2" y="510"/>
                  </a:lnTo>
                  <a:lnTo>
                    <a:pt x="36" y="362"/>
                  </a:lnTo>
                  <a:lnTo>
                    <a:pt x="86" y="307"/>
                  </a:lnTo>
                  <a:lnTo>
                    <a:pt x="89" y="17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1946" name="Freeform 42"/>
            <p:cNvSpPr>
              <a:spLocks noChangeAspect="1"/>
            </p:cNvSpPr>
            <p:nvPr/>
          </p:nvSpPr>
          <p:spPr bwMode="auto">
            <a:xfrm>
              <a:off x="3030" y="1538"/>
              <a:ext cx="148" cy="103"/>
            </a:xfrm>
            <a:custGeom>
              <a:avLst/>
              <a:gdLst>
                <a:gd name="T0" fmla="*/ 69 w 821"/>
                <a:gd name="T1" fmla="*/ 390 h 569"/>
                <a:gd name="T2" fmla="*/ 209 w 821"/>
                <a:gd name="T3" fmla="*/ 481 h 569"/>
                <a:gd name="T4" fmla="*/ 372 w 821"/>
                <a:gd name="T5" fmla="*/ 484 h 569"/>
                <a:gd name="T6" fmla="*/ 427 w 821"/>
                <a:gd name="T7" fmla="*/ 446 h 569"/>
                <a:gd name="T8" fmla="*/ 531 w 821"/>
                <a:gd name="T9" fmla="*/ 569 h 569"/>
                <a:gd name="T10" fmla="*/ 787 w 821"/>
                <a:gd name="T11" fmla="*/ 323 h 569"/>
                <a:gd name="T12" fmla="*/ 821 w 821"/>
                <a:gd name="T13" fmla="*/ 284 h 569"/>
                <a:gd name="T14" fmla="*/ 804 w 821"/>
                <a:gd name="T15" fmla="*/ 170 h 569"/>
                <a:gd name="T16" fmla="*/ 633 w 821"/>
                <a:gd name="T17" fmla="*/ 14 h 569"/>
                <a:gd name="T18" fmla="*/ 441 w 821"/>
                <a:gd name="T19" fmla="*/ 20 h 569"/>
                <a:gd name="T20" fmla="*/ 435 w 821"/>
                <a:gd name="T21" fmla="*/ 45 h 569"/>
                <a:gd name="T22" fmla="*/ 324 w 821"/>
                <a:gd name="T23" fmla="*/ 54 h 569"/>
                <a:gd name="T24" fmla="*/ 239 w 821"/>
                <a:gd name="T25" fmla="*/ 0 h 569"/>
                <a:gd name="T26" fmla="*/ 215 w 821"/>
                <a:gd name="T27" fmla="*/ 0 h 569"/>
                <a:gd name="T28" fmla="*/ 98 w 821"/>
                <a:gd name="T29" fmla="*/ 73 h 569"/>
                <a:gd name="T30" fmla="*/ 0 w 821"/>
                <a:gd name="T31" fmla="*/ 212 h 569"/>
                <a:gd name="T32" fmla="*/ 13 w 821"/>
                <a:gd name="T33" fmla="*/ 273 h 569"/>
                <a:gd name="T34" fmla="*/ 68 w 821"/>
                <a:gd name="T35" fmla="*/ 368 h 569"/>
                <a:gd name="T36" fmla="*/ 69 w 821"/>
                <a:gd name="T37" fmla="*/ 390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21" h="569">
                  <a:moveTo>
                    <a:pt x="69" y="390"/>
                  </a:moveTo>
                  <a:lnTo>
                    <a:pt x="209" y="481"/>
                  </a:lnTo>
                  <a:lnTo>
                    <a:pt x="372" y="484"/>
                  </a:lnTo>
                  <a:lnTo>
                    <a:pt x="427" y="446"/>
                  </a:lnTo>
                  <a:lnTo>
                    <a:pt x="531" y="569"/>
                  </a:lnTo>
                  <a:lnTo>
                    <a:pt x="787" y="323"/>
                  </a:lnTo>
                  <a:lnTo>
                    <a:pt x="821" y="284"/>
                  </a:lnTo>
                  <a:lnTo>
                    <a:pt x="804" y="170"/>
                  </a:lnTo>
                  <a:lnTo>
                    <a:pt x="633" y="14"/>
                  </a:lnTo>
                  <a:lnTo>
                    <a:pt x="441" y="20"/>
                  </a:lnTo>
                  <a:lnTo>
                    <a:pt x="435" y="45"/>
                  </a:lnTo>
                  <a:lnTo>
                    <a:pt x="324" y="54"/>
                  </a:lnTo>
                  <a:lnTo>
                    <a:pt x="239" y="0"/>
                  </a:lnTo>
                  <a:lnTo>
                    <a:pt x="215" y="0"/>
                  </a:lnTo>
                  <a:lnTo>
                    <a:pt x="98" y="73"/>
                  </a:lnTo>
                  <a:lnTo>
                    <a:pt x="0" y="212"/>
                  </a:lnTo>
                  <a:lnTo>
                    <a:pt x="13" y="273"/>
                  </a:lnTo>
                  <a:lnTo>
                    <a:pt x="68" y="368"/>
                  </a:lnTo>
                  <a:lnTo>
                    <a:pt x="69" y="39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1947" name="Freeform 43"/>
            <p:cNvSpPr>
              <a:spLocks noChangeAspect="1"/>
            </p:cNvSpPr>
            <p:nvPr/>
          </p:nvSpPr>
          <p:spPr bwMode="auto">
            <a:xfrm>
              <a:off x="3364" y="992"/>
              <a:ext cx="138" cy="199"/>
            </a:xfrm>
            <a:custGeom>
              <a:avLst/>
              <a:gdLst>
                <a:gd name="T0" fmla="*/ 0 w 763"/>
                <a:gd name="T1" fmla="*/ 83 h 1099"/>
                <a:gd name="T2" fmla="*/ 219 w 763"/>
                <a:gd name="T3" fmla="*/ 0 h 1099"/>
                <a:gd name="T4" fmla="*/ 247 w 763"/>
                <a:gd name="T5" fmla="*/ 29 h 1099"/>
                <a:gd name="T6" fmla="*/ 304 w 763"/>
                <a:gd name="T7" fmla="*/ 35 h 1099"/>
                <a:gd name="T8" fmla="*/ 388 w 763"/>
                <a:gd name="T9" fmla="*/ 113 h 1099"/>
                <a:gd name="T10" fmla="*/ 397 w 763"/>
                <a:gd name="T11" fmla="*/ 207 h 1099"/>
                <a:gd name="T12" fmla="*/ 430 w 763"/>
                <a:gd name="T13" fmla="*/ 255 h 1099"/>
                <a:gd name="T14" fmla="*/ 515 w 763"/>
                <a:gd name="T15" fmla="*/ 417 h 1099"/>
                <a:gd name="T16" fmla="*/ 552 w 763"/>
                <a:gd name="T17" fmla="*/ 424 h 1099"/>
                <a:gd name="T18" fmla="*/ 621 w 763"/>
                <a:gd name="T19" fmla="*/ 533 h 1099"/>
                <a:gd name="T20" fmla="*/ 695 w 763"/>
                <a:gd name="T21" fmla="*/ 539 h 1099"/>
                <a:gd name="T22" fmla="*/ 740 w 763"/>
                <a:gd name="T23" fmla="*/ 581 h 1099"/>
                <a:gd name="T24" fmla="*/ 760 w 763"/>
                <a:gd name="T25" fmla="*/ 587 h 1099"/>
                <a:gd name="T26" fmla="*/ 763 w 763"/>
                <a:gd name="T27" fmla="*/ 646 h 1099"/>
                <a:gd name="T28" fmla="*/ 762 w 763"/>
                <a:gd name="T29" fmla="*/ 813 h 1099"/>
                <a:gd name="T30" fmla="*/ 660 w 763"/>
                <a:gd name="T31" fmla="*/ 871 h 1099"/>
                <a:gd name="T32" fmla="*/ 586 w 763"/>
                <a:gd name="T33" fmla="*/ 880 h 1099"/>
                <a:gd name="T34" fmla="*/ 569 w 763"/>
                <a:gd name="T35" fmla="*/ 846 h 1099"/>
                <a:gd name="T36" fmla="*/ 534 w 763"/>
                <a:gd name="T37" fmla="*/ 850 h 1099"/>
                <a:gd name="T38" fmla="*/ 515 w 763"/>
                <a:gd name="T39" fmla="*/ 834 h 1099"/>
                <a:gd name="T40" fmla="*/ 484 w 763"/>
                <a:gd name="T41" fmla="*/ 846 h 1099"/>
                <a:gd name="T42" fmla="*/ 430 w 763"/>
                <a:gd name="T43" fmla="*/ 869 h 1099"/>
                <a:gd name="T44" fmla="*/ 348 w 763"/>
                <a:gd name="T45" fmla="*/ 891 h 1099"/>
                <a:gd name="T46" fmla="*/ 186 w 763"/>
                <a:gd name="T47" fmla="*/ 932 h 1099"/>
                <a:gd name="T48" fmla="*/ 106 w 763"/>
                <a:gd name="T49" fmla="*/ 1099 h 1099"/>
                <a:gd name="T50" fmla="*/ 20 w 763"/>
                <a:gd name="T51" fmla="*/ 1071 h 1099"/>
                <a:gd name="T52" fmla="*/ 24 w 763"/>
                <a:gd name="T53" fmla="*/ 969 h 1099"/>
                <a:gd name="T54" fmla="*/ 100 w 763"/>
                <a:gd name="T55" fmla="*/ 969 h 1099"/>
                <a:gd name="T56" fmla="*/ 93 w 763"/>
                <a:gd name="T57" fmla="*/ 920 h 1099"/>
                <a:gd name="T58" fmla="*/ 139 w 763"/>
                <a:gd name="T59" fmla="*/ 910 h 1099"/>
                <a:gd name="T60" fmla="*/ 219 w 763"/>
                <a:gd name="T61" fmla="*/ 846 h 1099"/>
                <a:gd name="T62" fmla="*/ 237 w 763"/>
                <a:gd name="T63" fmla="*/ 778 h 1099"/>
                <a:gd name="T64" fmla="*/ 260 w 763"/>
                <a:gd name="T65" fmla="*/ 747 h 1099"/>
                <a:gd name="T66" fmla="*/ 287 w 763"/>
                <a:gd name="T67" fmla="*/ 720 h 1099"/>
                <a:gd name="T68" fmla="*/ 295 w 763"/>
                <a:gd name="T69" fmla="*/ 606 h 1099"/>
                <a:gd name="T70" fmla="*/ 282 w 763"/>
                <a:gd name="T71" fmla="*/ 560 h 1099"/>
                <a:gd name="T72" fmla="*/ 285 w 763"/>
                <a:gd name="T73" fmla="*/ 530 h 1099"/>
                <a:gd name="T74" fmla="*/ 306 w 763"/>
                <a:gd name="T75" fmla="*/ 503 h 1099"/>
                <a:gd name="T76" fmla="*/ 125 w 763"/>
                <a:gd name="T77" fmla="*/ 424 h 1099"/>
                <a:gd name="T78" fmla="*/ 110 w 763"/>
                <a:gd name="T79" fmla="*/ 339 h 1099"/>
                <a:gd name="T80" fmla="*/ 67 w 763"/>
                <a:gd name="T81" fmla="*/ 274 h 1099"/>
                <a:gd name="T82" fmla="*/ 60 w 763"/>
                <a:gd name="T83" fmla="*/ 246 h 1099"/>
                <a:gd name="T84" fmla="*/ 7 w 763"/>
                <a:gd name="T85" fmla="*/ 190 h 1099"/>
                <a:gd name="T86" fmla="*/ 0 w 763"/>
                <a:gd name="T87" fmla="*/ 83 h 10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63" h="1099">
                  <a:moveTo>
                    <a:pt x="0" y="83"/>
                  </a:moveTo>
                  <a:lnTo>
                    <a:pt x="219" y="0"/>
                  </a:lnTo>
                  <a:lnTo>
                    <a:pt x="247" y="29"/>
                  </a:lnTo>
                  <a:lnTo>
                    <a:pt x="304" y="35"/>
                  </a:lnTo>
                  <a:lnTo>
                    <a:pt x="388" y="113"/>
                  </a:lnTo>
                  <a:lnTo>
                    <a:pt x="397" y="207"/>
                  </a:lnTo>
                  <a:lnTo>
                    <a:pt x="430" y="255"/>
                  </a:lnTo>
                  <a:lnTo>
                    <a:pt x="515" y="417"/>
                  </a:lnTo>
                  <a:lnTo>
                    <a:pt x="552" y="424"/>
                  </a:lnTo>
                  <a:lnTo>
                    <a:pt x="621" y="533"/>
                  </a:lnTo>
                  <a:lnTo>
                    <a:pt x="695" y="539"/>
                  </a:lnTo>
                  <a:lnTo>
                    <a:pt x="740" y="581"/>
                  </a:lnTo>
                  <a:lnTo>
                    <a:pt x="760" y="587"/>
                  </a:lnTo>
                  <a:lnTo>
                    <a:pt x="763" y="646"/>
                  </a:lnTo>
                  <a:lnTo>
                    <a:pt x="762" y="813"/>
                  </a:lnTo>
                  <a:lnTo>
                    <a:pt x="660" y="871"/>
                  </a:lnTo>
                  <a:lnTo>
                    <a:pt x="586" y="880"/>
                  </a:lnTo>
                  <a:lnTo>
                    <a:pt x="569" y="846"/>
                  </a:lnTo>
                  <a:lnTo>
                    <a:pt x="534" y="850"/>
                  </a:lnTo>
                  <a:lnTo>
                    <a:pt x="515" y="834"/>
                  </a:lnTo>
                  <a:lnTo>
                    <a:pt x="484" y="846"/>
                  </a:lnTo>
                  <a:lnTo>
                    <a:pt x="430" y="869"/>
                  </a:lnTo>
                  <a:lnTo>
                    <a:pt x="348" y="891"/>
                  </a:lnTo>
                  <a:lnTo>
                    <a:pt x="186" y="932"/>
                  </a:lnTo>
                  <a:lnTo>
                    <a:pt x="106" y="1099"/>
                  </a:lnTo>
                  <a:lnTo>
                    <a:pt x="20" y="1071"/>
                  </a:lnTo>
                  <a:lnTo>
                    <a:pt x="24" y="969"/>
                  </a:lnTo>
                  <a:lnTo>
                    <a:pt x="100" y="969"/>
                  </a:lnTo>
                  <a:lnTo>
                    <a:pt x="93" y="920"/>
                  </a:lnTo>
                  <a:lnTo>
                    <a:pt x="139" y="910"/>
                  </a:lnTo>
                  <a:lnTo>
                    <a:pt x="219" y="846"/>
                  </a:lnTo>
                  <a:lnTo>
                    <a:pt x="237" y="778"/>
                  </a:lnTo>
                  <a:lnTo>
                    <a:pt x="260" y="747"/>
                  </a:lnTo>
                  <a:lnTo>
                    <a:pt x="287" y="720"/>
                  </a:lnTo>
                  <a:lnTo>
                    <a:pt x="295" y="606"/>
                  </a:lnTo>
                  <a:lnTo>
                    <a:pt x="282" y="560"/>
                  </a:lnTo>
                  <a:lnTo>
                    <a:pt x="285" y="530"/>
                  </a:lnTo>
                  <a:lnTo>
                    <a:pt x="306" y="503"/>
                  </a:lnTo>
                  <a:lnTo>
                    <a:pt x="125" y="424"/>
                  </a:lnTo>
                  <a:lnTo>
                    <a:pt x="110" y="339"/>
                  </a:lnTo>
                  <a:lnTo>
                    <a:pt x="67" y="274"/>
                  </a:lnTo>
                  <a:lnTo>
                    <a:pt x="60" y="246"/>
                  </a:lnTo>
                  <a:lnTo>
                    <a:pt x="7" y="190"/>
                  </a:lnTo>
                  <a:lnTo>
                    <a:pt x="0" y="8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1948" name="Freeform 44"/>
            <p:cNvSpPr>
              <a:spLocks noChangeAspect="1"/>
            </p:cNvSpPr>
            <p:nvPr/>
          </p:nvSpPr>
          <p:spPr bwMode="auto">
            <a:xfrm>
              <a:off x="3501" y="1107"/>
              <a:ext cx="211" cy="223"/>
            </a:xfrm>
            <a:custGeom>
              <a:avLst/>
              <a:gdLst>
                <a:gd name="T0" fmla="*/ 0 w 1169"/>
                <a:gd name="T1" fmla="*/ 177 h 1236"/>
                <a:gd name="T2" fmla="*/ 0 w 1169"/>
                <a:gd name="T3" fmla="*/ 47 h 1236"/>
                <a:gd name="T4" fmla="*/ 394 w 1169"/>
                <a:gd name="T5" fmla="*/ 21 h 1236"/>
                <a:gd name="T6" fmla="*/ 486 w 1169"/>
                <a:gd name="T7" fmla="*/ 21 h 1236"/>
                <a:gd name="T8" fmla="*/ 512 w 1169"/>
                <a:gd name="T9" fmla="*/ 44 h 1236"/>
                <a:gd name="T10" fmla="*/ 585 w 1169"/>
                <a:gd name="T11" fmla="*/ 42 h 1236"/>
                <a:gd name="T12" fmla="*/ 617 w 1169"/>
                <a:gd name="T13" fmla="*/ 12 h 1236"/>
                <a:gd name="T14" fmla="*/ 644 w 1169"/>
                <a:gd name="T15" fmla="*/ 0 h 1236"/>
                <a:gd name="T16" fmla="*/ 698 w 1169"/>
                <a:gd name="T17" fmla="*/ 37 h 1236"/>
                <a:gd name="T18" fmla="*/ 740 w 1169"/>
                <a:gd name="T19" fmla="*/ 36 h 1236"/>
                <a:gd name="T20" fmla="*/ 767 w 1169"/>
                <a:gd name="T21" fmla="*/ 44 h 1236"/>
                <a:gd name="T22" fmla="*/ 843 w 1169"/>
                <a:gd name="T23" fmla="*/ 42 h 1236"/>
                <a:gd name="T24" fmla="*/ 830 w 1169"/>
                <a:gd name="T25" fmla="*/ 154 h 1236"/>
                <a:gd name="T26" fmla="*/ 846 w 1169"/>
                <a:gd name="T27" fmla="*/ 169 h 1236"/>
                <a:gd name="T28" fmla="*/ 1018 w 1169"/>
                <a:gd name="T29" fmla="*/ 169 h 1236"/>
                <a:gd name="T30" fmla="*/ 1027 w 1169"/>
                <a:gd name="T31" fmla="*/ 177 h 1236"/>
                <a:gd name="T32" fmla="*/ 1076 w 1169"/>
                <a:gd name="T33" fmla="*/ 189 h 1236"/>
                <a:gd name="T34" fmla="*/ 1096 w 1169"/>
                <a:gd name="T35" fmla="*/ 172 h 1236"/>
                <a:gd name="T36" fmla="*/ 1145 w 1169"/>
                <a:gd name="T37" fmla="*/ 174 h 1236"/>
                <a:gd name="T38" fmla="*/ 1169 w 1169"/>
                <a:gd name="T39" fmla="*/ 197 h 1236"/>
                <a:gd name="T40" fmla="*/ 1166 w 1169"/>
                <a:gd name="T41" fmla="*/ 248 h 1236"/>
                <a:gd name="T42" fmla="*/ 1136 w 1169"/>
                <a:gd name="T43" fmla="*/ 331 h 1236"/>
                <a:gd name="T44" fmla="*/ 1044 w 1169"/>
                <a:gd name="T45" fmla="*/ 421 h 1236"/>
                <a:gd name="T46" fmla="*/ 1039 w 1169"/>
                <a:gd name="T47" fmla="*/ 482 h 1236"/>
                <a:gd name="T48" fmla="*/ 1010 w 1169"/>
                <a:gd name="T49" fmla="*/ 482 h 1236"/>
                <a:gd name="T50" fmla="*/ 993 w 1169"/>
                <a:gd name="T51" fmla="*/ 694 h 1236"/>
                <a:gd name="T52" fmla="*/ 976 w 1169"/>
                <a:gd name="T53" fmla="*/ 701 h 1236"/>
                <a:gd name="T54" fmla="*/ 980 w 1169"/>
                <a:gd name="T55" fmla="*/ 831 h 1236"/>
                <a:gd name="T56" fmla="*/ 995 w 1169"/>
                <a:gd name="T57" fmla="*/ 847 h 1236"/>
                <a:gd name="T58" fmla="*/ 738 w 1169"/>
                <a:gd name="T59" fmla="*/ 1075 h 1236"/>
                <a:gd name="T60" fmla="*/ 769 w 1169"/>
                <a:gd name="T61" fmla="*/ 1122 h 1236"/>
                <a:gd name="T62" fmla="*/ 757 w 1169"/>
                <a:gd name="T63" fmla="*/ 1236 h 1236"/>
                <a:gd name="T64" fmla="*/ 676 w 1169"/>
                <a:gd name="T65" fmla="*/ 1220 h 1236"/>
                <a:gd name="T66" fmla="*/ 647 w 1169"/>
                <a:gd name="T67" fmla="*/ 1165 h 1236"/>
                <a:gd name="T68" fmla="*/ 580 w 1169"/>
                <a:gd name="T69" fmla="*/ 1169 h 1236"/>
                <a:gd name="T70" fmla="*/ 548 w 1169"/>
                <a:gd name="T71" fmla="*/ 1185 h 1236"/>
                <a:gd name="T72" fmla="*/ 527 w 1169"/>
                <a:gd name="T73" fmla="*/ 1175 h 1236"/>
                <a:gd name="T74" fmla="*/ 527 w 1169"/>
                <a:gd name="T75" fmla="*/ 1127 h 1236"/>
                <a:gd name="T76" fmla="*/ 512 w 1169"/>
                <a:gd name="T77" fmla="*/ 1117 h 1236"/>
                <a:gd name="T78" fmla="*/ 497 w 1169"/>
                <a:gd name="T79" fmla="*/ 1111 h 1236"/>
                <a:gd name="T80" fmla="*/ 436 w 1169"/>
                <a:gd name="T81" fmla="*/ 1050 h 1236"/>
                <a:gd name="T82" fmla="*/ 431 w 1169"/>
                <a:gd name="T83" fmla="*/ 1019 h 1236"/>
                <a:gd name="T84" fmla="*/ 465 w 1169"/>
                <a:gd name="T85" fmla="*/ 984 h 1236"/>
                <a:gd name="T86" fmla="*/ 461 w 1169"/>
                <a:gd name="T87" fmla="*/ 961 h 1236"/>
                <a:gd name="T88" fmla="*/ 415 w 1169"/>
                <a:gd name="T89" fmla="*/ 958 h 1236"/>
                <a:gd name="T90" fmla="*/ 386 w 1169"/>
                <a:gd name="T91" fmla="*/ 925 h 1236"/>
                <a:gd name="T92" fmla="*/ 371 w 1169"/>
                <a:gd name="T93" fmla="*/ 892 h 1236"/>
                <a:gd name="T94" fmla="*/ 224 w 1169"/>
                <a:gd name="T95" fmla="*/ 867 h 1236"/>
                <a:gd name="T96" fmla="*/ 285 w 1169"/>
                <a:gd name="T97" fmla="*/ 820 h 1236"/>
                <a:gd name="T98" fmla="*/ 290 w 1169"/>
                <a:gd name="T99" fmla="*/ 601 h 1236"/>
                <a:gd name="T100" fmla="*/ 204 w 1169"/>
                <a:gd name="T101" fmla="*/ 509 h 1236"/>
                <a:gd name="T102" fmla="*/ 109 w 1169"/>
                <a:gd name="T103" fmla="*/ 339 h 1236"/>
                <a:gd name="T104" fmla="*/ 23 w 1169"/>
                <a:gd name="T105" fmla="*/ 316 h 1236"/>
                <a:gd name="T106" fmla="*/ 0 w 1169"/>
                <a:gd name="T107" fmla="*/ 177 h 1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69" h="1236">
                  <a:moveTo>
                    <a:pt x="0" y="177"/>
                  </a:moveTo>
                  <a:lnTo>
                    <a:pt x="0" y="47"/>
                  </a:lnTo>
                  <a:lnTo>
                    <a:pt x="394" y="21"/>
                  </a:lnTo>
                  <a:lnTo>
                    <a:pt x="486" y="21"/>
                  </a:lnTo>
                  <a:lnTo>
                    <a:pt x="512" y="44"/>
                  </a:lnTo>
                  <a:lnTo>
                    <a:pt x="585" y="42"/>
                  </a:lnTo>
                  <a:lnTo>
                    <a:pt x="617" y="12"/>
                  </a:lnTo>
                  <a:lnTo>
                    <a:pt x="644" y="0"/>
                  </a:lnTo>
                  <a:lnTo>
                    <a:pt x="698" y="37"/>
                  </a:lnTo>
                  <a:lnTo>
                    <a:pt x="740" y="36"/>
                  </a:lnTo>
                  <a:lnTo>
                    <a:pt x="767" y="44"/>
                  </a:lnTo>
                  <a:lnTo>
                    <a:pt x="843" y="42"/>
                  </a:lnTo>
                  <a:lnTo>
                    <a:pt x="830" y="154"/>
                  </a:lnTo>
                  <a:lnTo>
                    <a:pt x="846" y="169"/>
                  </a:lnTo>
                  <a:lnTo>
                    <a:pt x="1018" y="169"/>
                  </a:lnTo>
                  <a:lnTo>
                    <a:pt x="1027" y="177"/>
                  </a:lnTo>
                  <a:lnTo>
                    <a:pt x="1076" y="189"/>
                  </a:lnTo>
                  <a:lnTo>
                    <a:pt x="1096" y="172"/>
                  </a:lnTo>
                  <a:lnTo>
                    <a:pt x="1145" y="174"/>
                  </a:lnTo>
                  <a:lnTo>
                    <a:pt x="1169" y="197"/>
                  </a:lnTo>
                  <a:lnTo>
                    <a:pt x="1166" y="248"/>
                  </a:lnTo>
                  <a:lnTo>
                    <a:pt x="1136" y="331"/>
                  </a:lnTo>
                  <a:lnTo>
                    <a:pt x="1044" y="421"/>
                  </a:lnTo>
                  <a:lnTo>
                    <a:pt x="1039" y="482"/>
                  </a:lnTo>
                  <a:lnTo>
                    <a:pt x="1010" y="482"/>
                  </a:lnTo>
                  <a:lnTo>
                    <a:pt x="993" y="694"/>
                  </a:lnTo>
                  <a:lnTo>
                    <a:pt x="976" y="701"/>
                  </a:lnTo>
                  <a:lnTo>
                    <a:pt x="980" y="831"/>
                  </a:lnTo>
                  <a:lnTo>
                    <a:pt x="995" y="847"/>
                  </a:lnTo>
                  <a:lnTo>
                    <a:pt x="738" y="1075"/>
                  </a:lnTo>
                  <a:lnTo>
                    <a:pt x="769" y="1122"/>
                  </a:lnTo>
                  <a:lnTo>
                    <a:pt x="757" y="1236"/>
                  </a:lnTo>
                  <a:lnTo>
                    <a:pt x="676" y="1220"/>
                  </a:lnTo>
                  <a:lnTo>
                    <a:pt x="647" y="1165"/>
                  </a:lnTo>
                  <a:lnTo>
                    <a:pt x="580" y="1169"/>
                  </a:lnTo>
                  <a:lnTo>
                    <a:pt x="548" y="1185"/>
                  </a:lnTo>
                  <a:lnTo>
                    <a:pt x="527" y="1175"/>
                  </a:lnTo>
                  <a:lnTo>
                    <a:pt x="527" y="1127"/>
                  </a:lnTo>
                  <a:lnTo>
                    <a:pt x="512" y="1117"/>
                  </a:lnTo>
                  <a:lnTo>
                    <a:pt x="497" y="1111"/>
                  </a:lnTo>
                  <a:lnTo>
                    <a:pt x="436" y="1050"/>
                  </a:lnTo>
                  <a:lnTo>
                    <a:pt x="431" y="1019"/>
                  </a:lnTo>
                  <a:lnTo>
                    <a:pt x="465" y="984"/>
                  </a:lnTo>
                  <a:lnTo>
                    <a:pt x="461" y="961"/>
                  </a:lnTo>
                  <a:lnTo>
                    <a:pt x="415" y="958"/>
                  </a:lnTo>
                  <a:lnTo>
                    <a:pt x="386" y="925"/>
                  </a:lnTo>
                  <a:lnTo>
                    <a:pt x="371" y="892"/>
                  </a:lnTo>
                  <a:lnTo>
                    <a:pt x="224" y="867"/>
                  </a:lnTo>
                  <a:lnTo>
                    <a:pt x="285" y="820"/>
                  </a:lnTo>
                  <a:lnTo>
                    <a:pt x="290" y="601"/>
                  </a:lnTo>
                  <a:lnTo>
                    <a:pt x="204" y="509"/>
                  </a:lnTo>
                  <a:lnTo>
                    <a:pt x="109" y="339"/>
                  </a:lnTo>
                  <a:lnTo>
                    <a:pt x="23" y="316"/>
                  </a:lnTo>
                  <a:lnTo>
                    <a:pt x="0" y="17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1949" name="Freeform 45"/>
            <p:cNvSpPr>
              <a:spLocks noChangeAspect="1"/>
            </p:cNvSpPr>
            <p:nvPr/>
          </p:nvSpPr>
          <p:spPr bwMode="auto">
            <a:xfrm>
              <a:off x="3280" y="1263"/>
              <a:ext cx="519" cy="325"/>
            </a:xfrm>
            <a:custGeom>
              <a:avLst/>
              <a:gdLst>
                <a:gd name="T0" fmla="*/ 387 w 2877"/>
                <a:gd name="T1" fmla="*/ 253 h 1803"/>
                <a:gd name="T2" fmla="*/ 649 w 2877"/>
                <a:gd name="T3" fmla="*/ 245 h 1803"/>
                <a:gd name="T4" fmla="*/ 809 w 2877"/>
                <a:gd name="T5" fmla="*/ 221 h 1803"/>
                <a:gd name="T6" fmla="*/ 1047 w 2877"/>
                <a:gd name="T7" fmla="*/ 185 h 1803"/>
                <a:gd name="T8" fmla="*/ 1117 w 2877"/>
                <a:gd name="T9" fmla="*/ 140 h 1803"/>
                <a:gd name="T10" fmla="*/ 1271 w 2877"/>
                <a:gd name="T11" fmla="*/ 163 h 1803"/>
                <a:gd name="T12" fmla="*/ 1322 w 2877"/>
                <a:gd name="T13" fmla="*/ 157 h 1803"/>
                <a:gd name="T14" fmla="*/ 1379 w 2877"/>
                <a:gd name="T15" fmla="*/ 64 h 1803"/>
                <a:gd name="T16" fmla="*/ 1613 w 2877"/>
                <a:gd name="T17" fmla="*/ 61 h 1803"/>
                <a:gd name="T18" fmla="*/ 1692 w 2877"/>
                <a:gd name="T19" fmla="*/ 117 h 1803"/>
                <a:gd name="T20" fmla="*/ 1724 w 2877"/>
                <a:gd name="T21" fmla="*/ 247 h 1803"/>
                <a:gd name="T22" fmla="*/ 1778 w 2877"/>
                <a:gd name="T23" fmla="*/ 323 h 1803"/>
                <a:gd name="T24" fmla="*/ 1901 w 2877"/>
                <a:gd name="T25" fmla="*/ 355 h 1803"/>
                <a:gd name="T26" fmla="*/ 1964 w 2877"/>
                <a:gd name="T27" fmla="*/ 210 h 1803"/>
                <a:gd name="T28" fmla="*/ 2276 w 2877"/>
                <a:gd name="T29" fmla="*/ 43 h 1803"/>
                <a:gd name="T30" fmla="*/ 2412 w 2877"/>
                <a:gd name="T31" fmla="*/ 6 h 1803"/>
                <a:gd name="T32" fmla="*/ 2299 w 2877"/>
                <a:gd name="T33" fmla="*/ 347 h 1803"/>
                <a:gd name="T34" fmla="*/ 2371 w 2877"/>
                <a:gd name="T35" fmla="*/ 632 h 1803"/>
                <a:gd name="T36" fmla="*/ 2336 w 2877"/>
                <a:gd name="T37" fmla="*/ 1022 h 1803"/>
                <a:gd name="T38" fmla="*/ 2418 w 2877"/>
                <a:gd name="T39" fmla="*/ 1166 h 1803"/>
                <a:gd name="T40" fmla="*/ 2608 w 2877"/>
                <a:gd name="T41" fmla="*/ 1322 h 1803"/>
                <a:gd name="T42" fmla="*/ 2629 w 2877"/>
                <a:gd name="T43" fmla="*/ 1420 h 1803"/>
                <a:gd name="T44" fmla="*/ 2778 w 2877"/>
                <a:gd name="T45" fmla="*/ 1490 h 1803"/>
                <a:gd name="T46" fmla="*/ 2844 w 2877"/>
                <a:gd name="T47" fmla="*/ 1613 h 1803"/>
                <a:gd name="T48" fmla="*/ 2872 w 2877"/>
                <a:gd name="T49" fmla="*/ 1705 h 1803"/>
                <a:gd name="T50" fmla="*/ 2780 w 2877"/>
                <a:gd name="T51" fmla="*/ 1788 h 1803"/>
                <a:gd name="T52" fmla="*/ 2461 w 2877"/>
                <a:gd name="T53" fmla="*/ 1705 h 1803"/>
                <a:gd name="T54" fmla="*/ 2376 w 2877"/>
                <a:gd name="T55" fmla="*/ 1625 h 1803"/>
                <a:gd name="T56" fmla="*/ 2171 w 2877"/>
                <a:gd name="T57" fmla="*/ 1554 h 1803"/>
                <a:gd name="T58" fmla="*/ 1890 w 2877"/>
                <a:gd name="T59" fmla="*/ 1426 h 1803"/>
                <a:gd name="T60" fmla="*/ 1916 w 2877"/>
                <a:gd name="T61" fmla="*/ 1007 h 1803"/>
                <a:gd name="T62" fmla="*/ 1962 w 2877"/>
                <a:gd name="T63" fmla="*/ 755 h 1803"/>
                <a:gd name="T64" fmla="*/ 1944 w 2877"/>
                <a:gd name="T65" fmla="*/ 427 h 1803"/>
                <a:gd name="T66" fmla="*/ 1618 w 2877"/>
                <a:gd name="T67" fmla="*/ 534 h 1803"/>
                <a:gd name="T68" fmla="*/ 1594 w 2877"/>
                <a:gd name="T69" fmla="*/ 632 h 1803"/>
                <a:gd name="T70" fmla="*/ 1458 w 2877"/>
                <a:gd name="T71" fmla="*/ 584 h 1803"/>
                <a:gd name="T72" fmla="*/ 1415 w 2877"/>
                <a:gd name="T73" fmla="*/ 607 h 1803"/>
                <a:gd name="T74" fmla="*/ 1392 w 2877"/>
                <a:gd name="T75" fmla="*/ 666 h 1803"/>
                <a:gd name="T76" fmla="*/ 1456 w 2877"/>
                <a:gd name="T77" fmla="*/ 864 h 1803"/>
                <a:gd name="T78" fmla="*/ 1066 w 2877"/>
                <a:gd name="T79" fmla="*/ 843 h 1803"/>
                <a:gd name="T80" fmla="*/ 558 w 2877"/>
                <a:gd name="T81" fmla="*/ 875 h 1803"/>
                <a:gd name="T82" fmla="*/ 353 w 2877"/>
                <a:gd name="T83" fmla="*/ 855 h 1803"/>
                <a:gd name="T84" fmla="*/ 146 w 2877"/>
                <a:gd name="T85" fmla="*/ 858 h 1803"/>
                <a:gd name="T86" fmla="*/ 6 w 2877"/>
                <a:gd name="T87" fmla="*/ 798 h 1803"/>
                <a:gd name="T88" fmla="*/ 167 w 2877"/>
                <a:gd name="T89" fmla="*/ 724 h 18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877" h="1803">
                  <a:moveTo>
                    <a:pt x="184" y="706"/>
                  </a:moveTo>
                  <a:lnTo>
                    <a:pt x="345" y="253"/>
                  </a:lnTo>
                  <a:lnTo>
                    <a:pt x="387" y="253"/>
                  </a:lnTo>
                  <a:lnTo>
                    <a:pt x="500" y="258"/>
                  </a:lnTo>
                  <a:lnTo>
                    <a:pt x="566" y="266"/>
                  </a:lnTo>
                  <a:lnTo>
                    <a:pt x="649" y="245"/>
                  </a:lnTo>
                  <a:lnTo>
                    <a:pt x="713" y="217"/>
                  </a:lnTo>
                  <a:lnTo>
                    <a:pt x="734" y="140"/>
                  </a:lnTo>
                  <a:lnTo>
                    <a:pt x="809" y="221"/>
                  </a:lnTo>
                  <a:lnTo>
                    <a:pt x="1011" y="233"/>
                  </a:lnTo>
                  <a:lnTo>
                    <a:pt x="1047" y="194"/>
                  </a:lnTo>
                  <a:lnTo>
                    <a:pt x="1047" y="185"/>
                  </a:lnTo>
                  <a:lnTo>
                    <a:pt x="1060" y="181"/>
                  </a:lnTo>
                  <a:lnTo>
                    <a:pt x="1130" y="194"/>
                  </a:lnTo>
                  <a:lnTo>
                    <a:pt x="1117" y="140"/>
                  </a:lnTo>
                  <a:lnTo>
                    <a:pt x="1231" y="138"/>
                  </a:lnTo>
                  <a:lnTo>
                    <a:pt x="1252" y="157"/>
                  </a:lnTo>
                  <a:lnTo>
                    <a:pt x="1271" y="163"/>
                  </a:lnTo>
                  <a:lnTo>
                    <a:pt x="1287" y="144"/>
                  </a:lnTo>
                  <a:lnTo>
                    <a:pt x="1303" y="142"/>
                  </a:lnTo>
                  <a:lnTo>
                    <a:pt x="1322" y="157"/>
                  </a:lnTo>
                  <a:lnTo>
                    <a:pt x="1357" y="157"/>
                  </a:lnTo>
                  <a:lnTo>
                    <a:pt x="1384" y="130"/>
                  </a:lnTo>
                  <a:lnTo>
                    <a:pt x="1379" y="64"/>
                  </a:lnTo>
                  <a:lnTo>
                    <a:pt x="1456" y="0"/>
                  </a:lnTo>
                  <a:lnTo>
                    <a:pt x="1596" y="27"/>
                  </a:lnTo>
                  <a:lnTo>
                    <a:pt x="1613" y="61"/>
                  </a:lnTo>
                  <a:lnTo>
                    <a:pt x="1640" y="93"/>
                  </a:lnTo>
                  <a:lnTo>
                    <a:pt x="1688" y="97"/>
                  </a:lnTo>
                  <a:lnTo>
                    <a:pt x="1692" y="117"/>
                  </a:lnTo>
                  <a:lnTo>
                    <a:pt x="1661" y="151"/>
                  </a:lnTo>
                  <a:lnTo>
                    <a:pt x="1663" y="181"/>
                  </a:lnTo>
                  <a:lnTo>
                    <a:pt x="1724" y="247"/>
                  </a:lnTo>
                  <a:lnTo>
                    <a:pt x="1758" y="262"/>
                  </a:lnTo>
                  <a:lnTo>
                    <a:pt x="1758" y="309"/>
                  </a:lnTo>
                  <a:lnTo>
                    <a:pt x="1778" y="323"/>
                  </a:lnTo>
                  <a:lnTo>
                    <a:pt x="1809" y="302"/>
                  </a:lnTo>
                  <a:lnTo>
                    <a:pt x="1875" y="301"/>
                  </a:lnTo>
                  <a:lnTo>
                    <a:pt x="1901" y="355"/>
                  </a:lnTo>
                  <a:lnTo>
                    <a:pt x="1987" y="372"/>
                  </a:lnTo>
                  <a:lnTo>
                    <a:pt x="1997" y="255"/>
                  </a:lnTo>
                  <a:lnTo>
                    <a:pt x="1964" y="210"/>
                  </a:lnTo>
                  <a:lnTo>
                    <a:pt x="2179" y="20"/>
                  </a:lnTo>
                  <a:lnTo>
                    <a:pt x="2235" y="34"/>
                  </a:lnTo>
                  <a:lnTo>
                    <a:pt x="2276" y="43"/>
                  </a:lnTo>
                  <a:lnTo>
                    <a:pt x="2334" y="29"/>
                  </a:lnTo>
                  <a:lnTo>
                    <a:pt x="2382" y="21"/>
                  </a:lnTo>
                  <a:lnTo>
                    <a:pt x="2412" y="6"/>
                  </a:lnTo>
                  <a:lnTo>
                    <a:pt x="2437" y="6"/>
                  </a:lnTo>
                  <a:lnTo>
                    <a:pt x="2448" y="20"/>
                  </a:lnTo>
                  <a:lnTo>
                    <a:pt x="2299" y="347"/>
                  </a:lnTo>
                  <a:lnTo>
                    <a:pt x="2312" y="451"/>
                  </a:lnTo>
                  <a:lnTo>
                    <a:pt x="2323" y="580"/>
                  </a:lnTo>
                  <a:lnTo>
                    <a:pt x="2371" y="632"/>
                  </a:lnTo>
                  <a:lnTo>
                    <a:pt x="2439" y="644"/>
                  </a:lnTo>
                  <a:lnTo>
                    <a:pt x="2610" y="1175"/>
                  </a:lnTo>
                  <a:lnTo>
                    <a:pt x="2336" y="1022"/>
                  </a:lnTo>
                  <a:lnTo>
                    <a:pt x="2357" y="1065"/>
                  </a:lnTo>
                  <a:lnTo>
                    <a:pt x="2357" y="1137"/>
                  </a:lnTo>
                  <a:lnTo>
                    <a:pt x="2418" y="1166"/>
                  </a:lnTo>
                  <a:lnTo>
                    <a:pt x="2557" y="1284"/>
                  </a:lnTo>
                  <a:lnTo>
                    <a:pt x="2557" y="1317"/>
                  </a:lnTo>
                  <a:lnTo>
                    <a:pt x="2608" y="1322"/>
                  </a:lnTo>
                  <a:lnTo>
                    <a:pt x="2635" y="1358"/>
                  </a:lnTo>
                  <a:lnTo>
                    <a:pt x="2646" y="1392"/>
                  </a:lnTo>
                  <a:lnTo>
                    <a:pt x="2629" y="1420"/>
                  </a:lnTo>
                  <a:lnTo>
                    <a:pt x="2615" y="1462"/>
                  </a:lnTo>
                  <a:lnTo>
                    <a:pt x="2743" y="1480"/>
                  </a:lnTo>
                  <a:lnTo>
                    <a:pt x="2778" y="1490"/>
                  </a:lnTo>
                  <a:lnTo>
                    <a:pt x="2782" y="1522"/>
                  </a:lnTo>
                  <a:lnTo>
                    <a:pt x="2782" y="1552"/>
                  </a:lnTo>
                  <a:lnTo>
                    <a:pt x="2844" y="1613"/>
                  </a:lnTo>
                  <a:lnTo>
                    <a:pt x="2844" y="1662"/>
                  </a:lnTo>
                  <a:lnTo>
                    <a:pt x="2834" y="1679"/>
                  </a:lnTo>
                  <a:lnTo>
                    <a:pt x="2872" y="1705"/>
                  </a:lnTo>
                  <a:lnTo>
                    <a:pt x="2877" y="1735"/>
                  </a:lnTo>
                  <a:lnTo>
                    <a:pt x="2823" y="1795"/>
                  </a:lnTo>
                  <a:lnTo>
                    <a:pt x="2780" y="1788"/>
                  </a:lnTo>
                  <a:lnTo>
                    <a:pt x="2706" y="1803"/>
                  </a:lnTo>
                  <a:lnTo>
                    <a:pt x="2497" y="1763"/>
                  </a:lnTo>
                  <a:lnTo>
                    <a:pt x="2461" y="1705"/>
                  </a:lnTo>
                  <a:lnTo>
                    <a:pt x="2393" y="1695"/>
                  </a:lnTo>
                  <a:lnTo>
                    <a:pt x="2393" y="1641"/>
                  </a:lnTo>
                  <a:lnTo>
                    <a:pt x="2376" y="1625"/>
                  </a:lnTo>
                  <a:lnTo>
                    <a:pt x="2310" y="1631"/>
                  </a:lnTo>
                  <a:lnTo>
                    <a:pt x="2222" y="1594"/>
                  </a:lnTo>
                  <a:lnTo>
                    <a:pt x="2171" y="1554"/>
                  </a:lnTo>
                  <a:lnTo>
                    <a:pt x="2101" y="1546"/>
                  </a:lnTo>
                  <a:lnTo>
                    <a:pt x="1973" y="1492"/>
                  </a:lnTo>
                  <a:lnTo>
                    <a:pt x="1890" y="1426"/>
                  </a:lnTo>
                  <a:lnTo>
                    <a:pt x="1724" y="1216"/>
                  </a:lnTo>
                  <a:lnTo>
                    <a:pt x="1828" y="1128"/>
                  </a:lnTo>
                  <a:lnTo>
                    <a:pt x="1916" y="1007"/>
                  </a:lnTo>
                  <a:lnTo>
                    <a:pt x="1910" y="917"/>
                  </a:lnTo>
                  <a:lnTo>
                    <a:pt x="1950" y="834"/>
                  </a:lnTo>
                  <a:lnTo>
                    <a:pt x="1962" y="755"/>
                  </a:lnTo>
                  <a:lnTo>
                    <a:pt x="1921" y="737"/>
                  </a:lnTo>
                  <a:lnTo>
                    <a:pt x="1954" y="658"/>
                  </a:lnTo>
                  <a:lnTo>
                    <a:pt x="1944" y="427"/>
                  </a:lnTo>
                  <a:lnTo>
                    <a:pt x="1571" y="415"/>
                  </a:lnTo>
                  <a:lnTo>
                    <a:pt x="1571" y="496"/>
                  </a:lnTo>
                  <a:lnTo>
                    <a:pt x="1618" y="534"/>
                  </a:lnTo>
                  <a:lnTo>
                    <a:pt x="1624" y="576"/>
                  </a:lnTo>
                  <a:lnTo>
                    <a:pt x="1620" y="615"/>
                  </a:lnTo>
                  <a:lnTo>
                    <a:pt x="1594" y="632"/>
                  </a:lnTo>
                  <a:lnTo>
                    <a:pt x="1551" y="640"/>
                  </a:lnTo>
                  <a:lnTo>
                    <a:pt x="1481" y="615"/>
                  </a:lnTo>
                  <a:lnTo>
                    <a:pt x="1458" y="584"/>
                  </a:lnTo>
                  <a:lnTo>
                    <a:pt x="1437" y="549"/>
                  </a:lnTo>
                  <a:lnTo>
                    <a:pt x="1421" y="545"/>
                  </a:lnTo>
                  <a:lnTo>
                    <a:pt x="1415" y="607"/>
                  </a:lnTo>
                  <a:lnTo>
                    <a:pt x="1431" y="625"/>
                  </a:lnTo>
                  <a:lnTo>
                    <a:pt x="1417" y="647"/>
                  </a:lnTo>
                  <a:lnTo>
                    <a:pt x="1392" y="666"/>
                  </a:lnTo>
                  <a:lnTo>
                    <a:pt x="1407" y="735"/>
                  </a:lnTo>
                  <a:lnTo>
                    <a:pt x="1466" y="819"/>
                  </a:lnTo>
                  <a:lnTo>
                    <a:pt x="1456" y="864"/>
                  </a:lnTo>
                  <a:lnTo>
                    <a:pt x="1268" y="864"/>
                  </a:lnTo>
                  <a:lnTo>
                    <a:pt x="1224" y="847"/>
                  </a:lnTo>
                  <a:lnTo>
                    <a:pt x="1066" y="843"/>
                  </a:lnTo>
                  <a:lnTo>
                    <a:pt x="989" y="753"/>
                  </a:lnTo>
                  <a:lnTo>
                    <a:pt x="745" y="888"/>
                  </a:lnTo>
                  <a:lnTo>
                    <a:pt x="558" y="875"/>
                  </a:lnTo>
                  <a:lnTo>
                    <a:pt x="451" y="913"/>
                  </a:lnTo>
                  <a:lnTo>
                    <a:pt x="380" y="867"/>
                  </a:lnTo>
                  <a:lnTo>
                    <a:pt x="353" y="855"/>
                  </a:lnTo>
                  <a:lnTo>
                    <a:pt x="285" y="790"/>
                  </a:lnTo>
                  <a:lnTo>
                    <a:pt x="211" y="807"/>
                  </a:lnTo>
                  <a:lnTo>
                    <a:pt x="146" y="858"/>
                  </a:lnTo>
                  <a:lnTo>
                    <a:pt x="130" y="836"/>
                  </a:lnTo>
                  <a:lnTo>
                    <a:pt x="74" y="832"/>
                  </a:lnTo>
                  <a:lnTo>
                    <a:pt x="6" y="798"/>
                  </a:lnTo>
                  <a:lnTo>
                    <a:pt x="0" y="756"/>
                  </a:lnTo>
                  <a:lnTo>
                    <a:pt x="72" y="734"/>
                  </a:lnTo>
                  <a:lnTo>
                    <a:pt x="167" y="724"/>
                  </a:lnTo>
                  <a:lnTo>
                    <a:pt x="184" y="70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1950" name="Freeform 46"/>
            <p:cNvSpPr>
              <a:spLocks noChangeAspect="1"/>
            </p:cNvSpPr>
            <p:nvPr/>
          </p:nvSpPr>
          <p:spPr bwMode="auto">
            <a:xfrm>
              <a:off x="3374" y="1140"/>
              <a:ext cx="180" cy="153"/>
            </a:xfrm>
            <a:custGeom>
              <a:avLst/>
              <a:gdLst>
                <a:gd name="T0" fmla="*/ 49 w 997"/>
                <a:gd name="T1" fmla="*/ 283 h 849"/>
                <a:gd name="T2" fmla="*/ 130 w 997"/>
                <a:gd name="T3" fmla="*/ 117 h 849"/>
                <a:gd name="T4" fmla="*/ 355 w 997"/>
                <a:gd name="T5" fmla="*/ 60 h 849"/>
                <a:gd name="T6" fmla="*/ 460 w 997"/>
                <a:gd name="T7" fmla="*/ 19 h 849"/>
                <a:gd name="T8" fmla="*/ 479 w 997"/>
                <a:gd name="T9" fmla="*/ 36 h 849"/>
                <a:gd name="T10" fmla="*/ 514 w 997"/>
                <a:gd name="T11" fmla="*/ 32 h 849"/>
                <a:gd name="T12" fmla="*/ 530 w 997"/>
                <a:gd name="T13" fmla="*/ 66 h 849"/>
                <a:gd name="T14" fmla="*/ 603 w 997"/>
                <a:gd name="T15" fmla="*/ 58 h 849"/>
                <a:gd name="T16" fmla="*/ 707 w 997"/>
                <a:gd name="T17" fmla="*/ 0 h 849"/>
                <a:gd name="T18" fmla="*/ 731 w 997"/>
                <a:gd name="T19" fmla="*/ 140 h 849"/>
                <a:gd name="T20" fmla="*/ 816 w 997"/>
                <a:gd name="T21" fmla="*/ 161 h 849"/>
                <a:gd name="T22" fmla="*/ 908 w 997"/>
                <a:gd name="T23" fmla="*/ 328 h 849"/>
                <a:gd name="T24" fmla="*/ 997 w 997"/>
                <a:gd name="T25" fmla="*/ 425 h 849"/>
                <a:gd name="T26" fmla="*/ 991 w 997"/>
                <a:gd name="T27" fmla="*/ 640 h 849"/>
                <a:gd name="T28" fmla="*/ 933 w 997"/>
                <a:gd name="T29" fmla="*/ 688 h 849"/>
                <a:gd name="T30" fmla="*/ 858 w 997"/>
                <a:gd name="T31" fmla="*/ 750 h 849"/>
                <a:gd name="T32" fmla="*/ 863 w 997"/>
                <a:gd name="T33" fmla="*/ 814 h 849"/>
                <a:gd name="T34" fmla="*/ 836 w 997"/>
                <a:gd name="T35" fmla="*/ 843 h 849"/>
                <a:gd name="T36" fmla="*/ 799 w 997"/>
                <a:gd name="T37" fmla="*/ 843 h 849"/>
                <a:gd name="T38" fmla="*/ 782 w 997"/>
                <a:gd name="T39" fmla="*/ 828 h 849"/>
                <a:gd name="T40" fmla="*/ 764 w 997"/>
                <a:gd name="T41" fmla="*/ 828 h 849"/>
                <a:gd name="T42" fmla="*/ 754 w 997"/>
                <a:gd name="T43" fmla="*/ 849 h 849"/>
                <a:gd name="T44" fmla="*/ 729 w 997"/>
                <a:gd name="T45" fmla="*/ 845 h 849"/>
                <a:gd name="T46" fmla="*/ 712 w 997"/>
                <a:gd name="T47" fmla="*/ 824 h 849"/>
                <a:gd name="T48" fmla="*/ 598 w 997"/>
                <a:gd name="T49" fmla="*/ 826 h 849"/>
                <a:gd name="T50" fmla="*/ 571 w 997"/>
                <a:gd name="T51" fmla="*/ 760 h 849"/>
                <a:gd name="T52" fmla="*/ 481 w 997"/>
                <a:gd name="T53" fmla="*/ 696 h 849"/>
                <a:gd name="T54" fmla="*/ 448 w 997"/>
                <a:gd name="T55" fmla="*/ 679 h 849"/>
                <a:gd name="T56" fmla="*/ 469 w 997"/>
                <a:gd name="T57" fmla="*/ 611 h 849"/>
                <a:gd name="T58" fmla="*/ 448 w 997"/>
                <a:gd name="T59" fmla="*/ 555 h 849"/>
                <a:gd name="T60" fmla="*/ 386 w 997"/>
                <a:gd name="T61" fmla="*/ 522 h 849"/>
                <a:gd name="T62" fmla="*/ 294 w 997"/>
                <a:gd name="T63" fmla="*/ 518 h 849"/>
                <a:gd name="T64" fmla="*/ 258 w 997"/>
                <a:gd name="T65" fmla="*/ 447 h 849"/>
                <a:gd name="T66" fmla="*/ 49 w 997"/>
                <a:gd name="T67" fmla="*/ 520 h 849"/>
                <a:gd name="T68" fmla="*/ 66 w 997"/>
                <a:gd name="T69" fmla="*/ 454 h 849"/>
                <a:gd name="T70" fmla="*/ 2 w 997"/>
                <a:gd name="T71" fmla="*/ 411 h 849"/>
                <a:gd name="T72" fmla="*/ 0 w 997"/>
                <a:gd name="T73" fmla="*/ 390 h 849"/>
                <a:gd name="T74" fmla="*/ 49 w 997"/>
                <a:gd name="T75" fmla="*/ 283 h 8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7" h="849">
                  <a:moveTo>
                    <a:pt x="49" y="283"/>
                  </a:moveTo>
                  <a:lnTo>
                    <a:pt x="130" y="117"/>
                  </a:lnTo>
                  <a:lnTo>
                    <a:pt x="355" y="60"/>
                  </a:lnTo>
                  <a:lnTo>
                    <a:pt x="460" y="19"/>
                  </a:lnTo>
                  <a:lnTo>
                    <a:pt x="479" y="36"/>
                  </a:lnTo>
                  <a:lnTo>
                    <a:pt x="514" y="32"/>
                  </a:lnTo>
                  <a:lnTo>
                    <a:pt x="530" y="66"/>
                  </a:lnTo>
                  <a:lnTo>
                    <a:pt x="603" y="58"/>
                  </a:lnTo>
                  <a:lnTo>
                    <a:pt x="707" y="0"/>
                  </a:lnTo>
                  <a:lnTo>
                    <a:pt x="731" y="140"/>
                  </a:lnTo>
                  <a:lnTo>
                    <a:pt x="816" y="161"/>
                  </a:lnTo>
                  <a:lnTo>
                    <a:pt x="908" y="328"/>
                  </a:lnTo>
                  <a:lnTo>
                    <a:pt x="997" y="425"/>
                  </a:lnTo>
                  <a:lnTo>
                    <a:pt x="991" y="640"/>
                  </a:lnTo>
                  <a:lnTo>
                    <a:pt x="933" y="688"/>
                  </a:lnTo>
                  <a:lnTo>
                    <a:pt x="858" y="750"/>
                  </a:lnTo>
                  <a:lnTo>
                    <a:pt x="863" y="814"/>
                  </a:lnTo>
                  <a:lnTo>
                    <a:pt x="836" y="843"/>
                  </a:lnTo>
                  <a:lnTo>
                    <a:pt x="799" y="843"/>
                  </a:lnTo>
                  <a:lnTo>
                    <a:pt x="782" y="828"/>
                  </a:lnTo>
                  <a:lnTo>
                    <a:pt x="764" y="828"/>
                  </a:lnTo>
                  <a:lnTo>
                    <a:pt x="754" y="849"/>
                  </a:lnTo>
                  <a:lnTo>
                    <a:pt x="729" y="845"/>
                  </a:lnTo>
                  <a:lnTo>
                    <a:pt x="712" y="824"/>
                  </a:lnTo>
                  <a:lnTo>
                    <a:pt x="598" y="826"/>
                  </a:lnTo>
                  <a:lnTo>
                    <a:pt x="571" y="760"/>
                  </a:lnTo>
                  <a:lnTo>
                    <a:pt x="481" y="696"/>
                  </a:lnTo>
                  <a:lnTo>
                    <a:pt x="448" y="679"/>
                  </a:lnTo>
                  <a:lnTo>
                    <a:pt x="469" y="611"/>
                  </a:lnTo>
                  <a:lnTo>
                    <a:pt x="448" y="555"/>
                  </a:lnTo>
                  <a:lnTo>
                    <a:pt x="386" y="522"/>
                  </a:lnTo>
                  <a:lnTo>
                    <a:pt x="294" y="518"/>
                  </a:lnTo>
                  <a:lnTo>
                    <a:pt x="258" y="447"/>
                  </a:lnTo>
                  <a:lnTo>
                    <a:pt x="49" y="520"/>
                  </a:lnTo>
                  <a:lnTo>
                    <a:pt x="66" y="454"/>
                  </a:lnTo>
                  <a:lnTo>
                    <a:pt x="2" y="411"/>
                  </a:lnTo>
                  <a:lnTo>
                    <a:pt x="0" y="390"/>
                  </a:lnTo>
                  <a:lnTo>
                    <a:pt x="49" y="28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1951" name="Freeform 47"/>
            <p:cNvSpPr>
              <a:spLocks noChangeAspect="1"/>
            </p:cNvSpPr>
            <p:nvPr/>
          </p:nvSpPr>
          <p:spPr bwMode="auto">
            <a:xfrm>
              <a:off x="3395" y="1220"/>
              <a:ext cx="89" cy="88"/>
            </a:xfrm>
            <a:custGeom>
              <a:avLst/>
              <a:gdLst>
                <a:gd name="T0" fmla="*/ 6 w 492"/>
                <a:gd name="T1" fmla="*/ 46 h 483"/>
                <a:gd name="T2" fmla="*/ 23 w 492"/>
                <a:gd name="T3" fmla="*/ 85 h 483"/>
                <a:gd name="T4" fmla="*/ 2 w 492"/>
                <a:gd name="T5" fmla="*/ 128 h 483"/>
                <a:gd name="T6" fmla="*/ 0 w 492"/>
                <a:gd name="T7" fmla="*/ 151 h 483"/>
                <a:gd name="T8" fmla="*/ 68 w 492"/>
                <a:gd name="T9" fmla="*/ 157 h 483"/>
                <a:gd name="T10" fmla="*/ 137 w 492"/>
                <a:gd name="T11" fmla="*/ 193 h 483"/>
                <a:gd name="T12" fmla="*/ 130 w 492"/>
                <a:gd name="T13" fmla="*/ 217 h 483"/>
                <a:gd name="T14" fmla="*/ 103 w 492"/>
                <a:gd name="T15" fmla="*/ 217 h 483"/>
                <a:gd name="T16" fmla="*/ 91 w 492"/>
                <a:gd name="T17" fmla="*/ 244 h 483"/>
                <a:gd name="T18" fmla="*/ 64 w 492"/>
                <a:gd name="T19" fmla="*/ 244 h 483"/>
                <a:gd name="T20" fmla="*/ 136 w 492"/>
                <a:gd name="T21" fmla="*/ 314 h 483"/>
                <a:gd name="T22" fmla="*/ 39 w 492"/>
                <a:gd name="T23" fmla="*/ 368 h 483"/>
                <a:gd name="T24" fmla="*/ 9 w 492"/>
                <a:gd name="T25" fmla="*/ 427 h 483"/>
                <a:gd name="T26" fmla="*/ 6 w 492"/>
                <a:gd name="T27" fmla="*/ 483 h 483"/>
                <a:gd name="T28" fmla="*/ 71 w 492"/>
                <a:gd name="T29" fmla="*/ 457 h 483"/>
                <a:gd name="T30" fmla="*/ 96 w 492"/>
                <a:gd name="T31" fmla="*/ 374 h 483"/>
                <a:gd name="T32" fmla="*/ 173 w 492"/>
                <a:gd name="T33" fmla="*/ 459 h 483"/>
                <a:gd name="T34" fmla="*/ 298 w 492"/>
                <a:gd name="T35" fmla="*/ 469 h 483"/>
                <a:gd name="T36" fmla="*/ 378 w 492"/>
                <a:gd name="T37" fmla="*/ 469 h 483"/>
                <a:gd name="T38" fmla="*/ 403 w 492"/>
                <a:gd name="T39" fmla="*/ 438 h 483"/>
                <a:gd name="T40" fmla="*/ 409 w 492"/>
                <a:gd name="T41" fmla="*/ 421 h 483"/>
                <a:gd name="T42" fmla="*/ 424 w 492"/>
                <a:gd name="T43" fmla="*/ 419 h 483"/>
                <a:gd name="T44" fmla="*/ 492 w 492"/>
                <a:gd name="T45" fmla="*/ 432 h 483"/>
                <a:gd name="T46" fmla="*/ 481 w 492"/>
                <a:gd name="T47" fmla="*/ 378 h 483"/>
                <a:gd name="T48" fmla="*/ 456 w 492"/>
                <a:gd name="T49" fmla="*/ 312 h 483"/>
                <a:gd name="T50" fmla="*/ 368 w 492"/>
                <a:gd name="T51" fmla="*/ 250 h 483"/>
                <a:gd name="T52" fmla="*/ 333 w 492"/>
                <a:gd name="T53" fmla="*/ 233 h 483"/>
                <a:gd name="T54" fmla="*/ 352 w 492"/>
                <a:gd name="T55" fmla="*/ 161 h 483"/>
                <a:gd name="T56" fmla="*/ 335 w 492"/>
                <a:gd name="T57" fmla="*/ 108 h 483"/>
                <a:gd name="T58" fmla="*/ 275 w 492"/>
                <a:gd name="T59" fmla="*/ 76 h 483"/>
                <a:gd name="T60" fmla="*/ 173 w 492"/>
                <a:gd name="T61" fmla="*/ 68 h 483"/>
                <a:gd name="T62" fmla="*/ 143 w 492"/>
                <a:gd name="T63" fmla="*/ 0 h 483"/>
                <a:gd name="T64" fmla="*/ 6 w 492"/>
                <a:gd name="T65" fmla="*/ 46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92" h="483">
                  <a:moveTo>
                    <a:pt x="6" y="46"/>
                  </a:moveTo>
                  <a:lnTo>
                    <a:pt x="23" y="85"/>
                  </a:lnTo>
                  <a:lnTo>
                    <a:pt x="2" y="128"/>
                  </a:lnTo>
                  <a:lnTo>
                    <a:pt x="0" y="151"/>
                  </a:lnTo>
                  <a:lnTo>
                    <a:pt x="68" y="157"/>
                  </a:lnTo>
                  <a:lnTo>
                    <a:pt x="137" y="193"/>
                  </a:lnTo>
                  <a:lnTo>
                    <a:pt x="130" y="217"/>
                  </a:lnTo>
                  <a:lnTo>
                    <a:pt x="103" y="217"/>
                  </a:lnTo>
                  <a:lnTo>
                    <a:pt x="91" y="244"/>
                  </a:lnTo>
                  <a:lnTo>
                    <a:pt x="64" y="244"/>
                  </a:lnTo>
                  <a:lnTo>
                    <a:pt x="136" y="314"/>
                  </a:lnTo>
                  <a:lnTo>
                    <a:pt x="39" y="368"/>
                  </a:lnTo>
                  <a:lnTo>
                    <a:pt x="9" y="427"/>
                  </a:lnTo>
                  <a:lnTo>
                    <a:pt x="6" y="483"/>
                  </a:lnTo>
                  <a:lnTo>
                    <a:pt x="71" y="457"/>
                  </a:lnTo>
                  <a:lnTo>
                    <a:pt x="96" y="374"/>
                  </a:lnTo>
                  <a:lnTo>
                    <a:pt x="173" y="459"/>
                  </a:lnTo>
                  <a:lnTo>
                    <a:pt x="298" y="469"/>
                  </a:lnTo>
                  <a:lnTo>
                    <a:pt x="378" y="469"/>
                  </a:lnTo>
                  <a:lnTo>
                    <a:pt x="403" y="438"/>
                  </a:lnTo>
                  <a:lnTo>
                    <a:pt x="409" y="421"/>
                  </a:lnTo>
                  <a:lnTo>
                    <a:pt x="424" y="419"/>
                  </a:lnTo>
                  <a:lnTo>
                    <a:pt x="492" y="432"/>
                  </a:lnTo>
                  <a:lnTo>
                    <a:pt x="481" y="378"/>
                  </a:lnTo>
                  <a:lnTo>
                    <a:pt x="456" y="312"/>
                  </a:lnTo>
                  <a:lnTo>
                    <a:pt x="368" y="250"/>
                  </a:lnTo>
                  <a:lnTo>
                    <a:pt x="333" y="233"/>
                  </a:lnTo>
                  <a:lnTo>
                    <a:pt x="352" y="161"/>
                  </a:lnTo>
                  <a:lnTo>
                    <a:pt x="335" y="108"/>
                  </a:lnTo>
                  <a:lnTo>
                    <a:pt x="275" y="76"/>
                  </a:lnTo>
                  <a:lnTo>
                    <a:pt x="173" y="68"/>
                  </a:lnTo>
                  <a:lnTo>
                    <a:pt x="143" y="0"/>
                  </a:lnTo>
                  <a:lnTo>
                    <a:pt x="6" y="4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1952" name="Freeform 48"/>
            <p:cNvSpPr>
              <a:spLocks noChangeAspect="1"/>
            </p:cNvSpPr>
            <p:nvPr/>
          </p:nvSpPr>
          <p:spPr bwMode="auto">
            <a:xfrm>
              <a:off x="3339" y="1228"/>
              <a:ext cx="81" cy="83"/>
            </a:xfrm>
            <a:custGeom>
              <a:avLst/>
              <a:gdLst>
                <a:gd name="T0" fmla="*/ 246 w 447"/>
                <a:gd name="T1" fmla="*/ 26 h 458"/>
                <a:gd name="T2" fmla="*/ 143 w 447"/>
                <a:gd name="T3" fmla="*/ 123 h 458"/>
                <a:gd name="T4" fmla="*/ 140 w 447"/>
                <a:gd name="T5" fmla="*/ 164 h 458"/>
                <a:gd name="T6" fmla="*/ 112 w 447"/>
                <a:gd name="T7" fmla="*/ 169 h 458"/>
                <a:gd name="T8" fmla="*/ 95 w 447"/>
                <a:gd name="T9" fmla="*/ 162 h 458"/>
                <a:gd name="T10" fmla="*/ 59 w 447"/>
                <a:gd name="T11" fmla="*/ 175 h 458"/>
                <a:gd name="T12" fmla="*/ 59 w 447"/>
                <a:gd name="T13" fmla="*/ 196 h 458"/>
                <a:gd name="T14" fmla="*/ 70 w 447"/>
                <a:gd name="T15" fmla="*/ 215 h 458"/>
                <a:gd name="T16" fmla="*/ 27 w 447"/>
                <a:gd name="T17" fmla="*/ 234 h 458"/>
                <a:gd name="T18" fmla="*/ 27 w 447"/>
                <a:gd name="T19" fmla="*/ 291 h 458"/>
                <a:gd name="T20" fmla="*/ 0 w 447"/>
                <a:gd name="T21" fmla="*/ 313 h 458"/>
                <a:gd name="T22" fmla="*/ 25 w 447"/>
                <a:gd name="T23" fmla="*/ 334 h 458"/>
                <a:gd name="T24" fmla="*/ 72 w 447"/>
                <a:gd name="T25" fmla="*/ 343 h 458"/>
                <a:gd name="T26" fmla="*/ 83 w 447"/>
                <a:gd name="T27" fmla="*/ 394 h 458"/>
                <a:gd name="T28" fmla="*/ 189 w 447"/>
                <a:gd name="T29" fmla="*/ 447 h 458"/>
                <a:gd name="T30" fmla="*/ 236 w 447"/>
                <a:gd name="T31" fmla="*/ 458 h 458"/>
                <a:gd name="T32" fmla="*/ 317 w 447"/>
                <a:gd name="T33" fmla="*/ 437 h 458"/>
                <a:gd name="T34" fmla="*/ 317 w 447"/>
                <a:gd name="T35" fmla="*/ 386 h 458"/>
                <a:gd name="T36" fmla="*/ 347 w 447"/>
                <a:gd name="T37" fmla="*/ 324 h 458"/>
                <a:gd name="T38" fmla="*/ 446 w 447"/>
                <a:gd name="T39" fmla="*/ 268 h 458"/>
                <a:gd name="T40" fmla="*/ 376 w 447"/>
                <a:gd name="T41" fmla="*/ 198 h 458"/>
                <a:gd name="T42" fmla="*/ 399 w 447"/>
                <a:gd name="T43" fmla="*/ 198 h 458"/>
                <a:gd name="T44" fmla="*/ 410 w 447"/>
                <a:gd name="T45" fmla="*/ 173 h 458"/>
                <a:gd name="T46" fmla="*/ 440 w 447"/>
                <a:gd name="T47" fmla="*/ 169 h 458"/>
                <a:gd name="T48" fmla="*/ 447 w 447"/>
                <a:gd name="T49" fmla="*/ 149 h 458"/>
                <a:gd name="T50" fmla="*/ 378 w 447"/>
                <a:gd name="T51" fmla="*/ 111 h 458"/>
                <a:gd name="T52" fmla="*/ 314 w 447"/>
                <a:gd name="T53" fmla="*/ 105 h 458"/>
                <a:gd name="T54" fmla="*/ 310 w 447"/>
                <a:gd name="T55" fmla="*/ 83 h 458"/>
                <a:gd name="T56" fmla="*/ 335 w 447"/>
                <a:gd name="T57" fmla="*/ 41 h 458"/>
                <a:gd name="T58" fmla="*/ 316 w 447"/>
                <a:gd name="T59" fmla="*/ 0 h 458"/>
                <a:gd name="T60" fmla="*/ 246 w 447"/>
                <a:gd name="T61" fmla="*/ 26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47" h="458">
                  <a:moveTo>
                    <a:pt x="246" y="26"/>
                  </a:moveTo>
                  <a:lnTo>
                    <a:pt x="143" y="123"/>
                  </a:lnTo>
                  <a:lnTo>
                    <a:pt x="140" y="164"/>
                  </a:lnTo>
                  <a:lnTo>
                    <a:pt x="112" y="169"/>
                  </a:lnTo>
                  <a:lnTo>
                    <a:pt x="95" y="162"/>
                  </a:lnTo>
                  <a:lnTo>
                    <a:pt x="59" y="175"/>
                  </a:lnTo>
                  <a:lnTo>
                    <a:pt x="59" y="196"/>
                  </a:lnTo>
                  <a:lnTo>
                    <a:pt x="70" y="215"/>
                  </a:lnTo>
                  <a:lnTo>
                    <a:pt x="27" y="234"/>
                  </a:lnTo>
                  <a:lnTo>
                    <a:pt x="27" y="291"/>
                  </a:lnTo>
                  <a:lnTo>
                    <a:pt x="0" y="313"/>
                  </a:lnTo>
                  <a:lnTo>
                    <a:pt x="25" y="334"/>
                  </a:lnTo>
                  <a:lnTo>
                    <a:pt x="72" y="343"/>
                  </a:lnTo>
                  <a:lnTo>
                    <a:pt x="83" y="394"/>
                  </a:lnTo>
                  <a:lnTo>
                    <a:pt x="189" y="447"/>
                  </a:lnTo>
                  <a:lnTo>
                    <a:pt x="236" y="458"/>
                  </a:lnTo>
                  <a:lnTo>
                    <a:pt x="317" y="437"/>
                  </a:lnTo>
                  <a:lnTo>
                    <a:pt x="317" y="386"/>
                  </a:lnTo>
                  <a:lnTo>
                    <a:pt x="347" y="324"/>
                  </a:lnTo>
                  <a:lnTo>
                    <a:pt x="446" y="268"/>
                  </a:lnTo>
                  <a:lnTo>
                    <a:pt x="376" y="198"/>
                  </a:lnTo>
                  <a:lnTo>
                    <a:pt x="399" y="198"/>
                  </a:lnTo>
                  <a:lnTo>
                    <a:pt x="410" y="173"/>
                  </a:lnTo>
                  <a:lnTo>
                    <a:pt x="440" y="169"/>
                  </a:lnTo>
                  <a:lnTo>
                    <a:pt x="447" y="149"/>
                  </a:lnTo>
                  <a:lnTo>
                    <a:pt x="378" y="111"/>
                  </a:lnTo>
                  <a:lnTo>
                    <a:pt x="314" y="105"/>
                  </a:lnTo>
                  <a:lnTo>
                    <a:pt x="310" y="83"/>
                  </a:lnTo>
                  <a:lnTo>
                    <a:pt x="335" y="41"/>
                  </a:lnTo>
                  <a:lnTo>
                    <a:pt x="316" y="0"/>
                  </a:lnTo>
                  <a:lnTo>
                    <a:pt x="246" y="26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1953" name="Freeform 49"/>
            <p:cNvSpPr>
              <a:spLocks noChangeAspect="1"/>
            </p:cNvSpPr>
            <p:nvPr/>
          </p:nvSpPr>
          <p:spPr bwMode="auto">
            <a:xfrm>
              <a:off x="3460" y="1400"/>
              <a:ext cx="65" cy="126"/>
            </a:xfrm>
            <a:custGeom>
              <a:avLst/>
              <a:gdLst>
                <a:gd name="T0" fmla="*/ 0 w 359"/>
                <a:gd name="T1" fmla="*/ 0 h 695"/>
                <a:gd name="T2" fmla="*/ 8 w 359"/>
                <a:gd name="T3" fmla="*/ 152 h 695"/>
                <a:gd name="T4" fmla="*/ 20 w 359"/>
                <a:gd name="T5" fmla="*/ 267 h 695"/>
                <a:gd name="T6" fmla="*/ 32 w 359"/>
                <a:gd name="T7" fmla="*/ 336 h 695"/>
                <a:gd name="T8" fmla="*/ 11 w 359"/>
                <a:gd name="T9" fmla="*/ 350 h 695"/>
                <a:gd name="T10" fmla="*/ 18 w 359"/>
                <a:gd name="T11" fmla="*/ 387 h 695"/>
                <a:gd name="T12" fmla="*/ 34 w 359"/>
                <a:gd name="T13" fmla="*/ 389 h 695"/>
                <a:gd name="T14" fmla="*/ 46 w 359"/>
                <a:gd name="T15" fmla="*/ 396 h 695"/>
                <a:gd name="T16" fmla="*/ 47 w 359"/>
                <a:gd name="T17" fmla="*/ 430 h 695"/>
                <a:gd name="T18" fmla="*/ 47 w 359"/>
                <a:gd name="T19" fmla="*/ 449 h 695"/>
                <a:gd name="T20" fmla="*/ 68 w 359"/>
                <a:gd name="T21" fmla="*/ 456 h 695"/>
                <a:gd name="T22" fmla="*/ 65 w 359"/>
                <a:gd name="T23" fmla="*/ 504 h 695"/>
                <a:gd name="T24" fmla="*/ 126 w 359"/>
                <a:gd name="T25" fmla="*/ 576 h 695"/>
                <a:gd name="T26" fmla="*/ 141 w 359"/>
                <a:gd name="T27" fmla="*/ 636 h 695"/>
                <a:gd name="T28" fmla="*/ 187 w 359"/>
                <a:gd name="T29" fmla="*/ 695 h 695"/>
                <a:gd name="T30" fmla="*/ 239 w 359"/>
                <a:gd name="T31" fmla="*/ 538 h 695"/>
                <a:gd name="T32" fmla="*/ 263 w 359"/>
                <a:gd name="T33" fmla="*/ 480 h 695"/>
                <a:gd name="T34" fmla="*/ 359 w 359"/>
                <a:gd name="T35" fmla="*/ 391 h 695"/>
                <a:gd name="T36" fmla="*/ 317 w 359"/>
                <a:gd name="T37" fmla="*/ 332 h 695"/>
                <a:gd name="T38" fmla="*/ 64 w 359"/>
                <a:gd name="T39" fmla="*/ 76 h 695"/>
                <a:gd name="T40" fmla="*/ 0 w 359"/>
                <a:gd name="T41" fmla="*/ 0 h 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59" h="695">
                  <a:moveTo>
                    <a:pt x="0" y="0"/>
                  </a:moveTo>
                  <a:lnTo>
                    <a:pt x="8" y="152"/>
                  </a:lnTo>
                  <a:lnTo>
                    <a:pt x="20" y="267"/>
                  </a:lnTo>
                  <a:lnTo>
                    <a:pt x="32" y="336"/>
                  </a:lnTo>
                  <a:lnTo>
                    <a:pt x="11" y="350"/>
                  </a:lnTo>
                  <a:lnTo>
                    <a:pt x="18" y="387"/>
                  </a:lnTo>
                  <a:lnTo>
                    <a:pt x="34" y="389"/>
                  </a:lnTo>
                  <a:lnTo>
                    <a:pt x="46" y="396"/>
                  </a:lnTo>
                  <a:lnTo>
                    <a:pt x="47" y="430"/>
                  </a:lnTo>
                  <a:lnTo>
                    <a:pt x="47" y="449"/>
                  </a:lnTo>
                  <a:lnTo>
                    <a:pt x="68" y="456"/>
                  </a:lnTo>
                  <a:lnTo>
                    <a:pt x="65" y="504"/>
                  </a:lnTo>
                  <a:lnTo>
                    <a:pt x="126" y="576"/>
                  </a:lnTo>
                  <a:lnTo>
                    <a:pt x="141" y="636"/>
                  </a:lnTo>
                  <a:lnTo>
                    <a:pt x="187" y="695"/>
                  </a:lnTo>
                  <a:lnTo>
                    <a:pt x="239" y="538"/>
                  </a:lnTo>
                  <a:lnTo>
                    <a:pt x="263" y="480"/>
                  </a:lnTo>
                  <a:lnTo>
                    <a:pt x="359" y="391"/>
                  </a:lnTo>
                  <a:lnTo>
                    <a:pt x="317" y="332"/>
                  </a:lnTo>
                  <a:lnTo>
                    <a:pt x="64" y="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1954" name="Freeform 50"/>
            <p:cNvSpPr>
              <a:spLocks noChangeAspect="1"/>
            </p:cNvSpPr>
            <p:nvPr/>
          </p:nvSpPr>
          <p:spPr bwMode="auto">
            <a:xfrm>
              <a:off x="3198" y="1140"/>
              <a:ext cx="188" cy="100"/>
            </a:xfrm>
            <a:custGeom>
              <a:avLst/>
              <a:gdLst>
                <a:gd name="T0" fmla="*/ 0 w 1040"/>
                <a:gd name="T1" fmla="*/ 553 h 559"/>
                <a:gd name="T2" fmla="*/ 221 w 1040"/>
                <a:gd name="T3" fmla="*/ 486 h 559"/>
                <a:gd name="T4" fmla="*/ 278 w 1040"/>
                <a:gd name="T5" fmla="*/ 472 h 559"/>
                <a:gd name="T6" fmla="*/ 315 w 1040"/>
                <a:gd name="T7" fmla="*/ 468 h 559"/>
                <a:gd name="T8" fmla="*/ 361 w 1040"/>
                <a:gd name="T9" fmla="*/ 476 h 559"/>
                <a:gd name="T10" fmla="*/ 471 w 1040"/>
                <a:gd name="T11" fmla="*/ 517 h 559"/>
                <a:gd name="T12" fmla="*/ 512 w 1040"/>
                <a:gd name="T13" fmla="*/ 486 h 559"/>
                <a:gd name="T14" fmla="*/ 540 w 1040"/>
                <a:gd name="T15" fmla="*/ 474 h 559"/>
                <a:gd name="T16" fmla="*/ 570 w 1040"/>
                <a:gd name="T17" fmla="*/ 484 h 559"/>
                <a:gd name="T18" fmla="*/ 599 w 1040"/>
                <a:gd name="T19" fmla="*/ 498 h 559"/>
                <a:gd name="T20" fmla="*/ 605 w 1040"/>
                <a:gd name="T21" fmla="*/ 535 h 559"/>
                <a:gd name="T22" fmla="*/ 985 w 1040"/>
                <a:gd name="T23" fmla="*/ 559 h 559"/>
                <a:gd name="T24" fmla="*/ 1026 w 1040"/>
                <a:gd name="T25" fmla="*/ 521 h 559"/>
                <a:gd name="T26" fmla="*/ 1040 w 1040"/>
                <a:gd name="T27" fmla="*/ 456 h 559"/>
                <a:gd name="T28" fmla="*/ 981 w 1040"/>
                <a:gd name="T29" fmla="*/ 411 h 559"/>
                <a:gd name="T30" fmla="*/ 975 w 1040"/>
                <a:gd name="T31" fmla="*/ 391 h 559"/>
                <a:gd name="T32" fmla="*/ 1022 w 1040"/>
                <a:gd name="T33" fmla="*/ 285 h 559"/>
                <a:gd name="T34" fmla="*/ 937 w 1040"/>
                <a:gd name="T35" fmla="*/ 255 h 559"/>
                <a:gd name="T36" fmla="*/ 943 w 1040"/>
                <a:gd name="T37" fmla="*/ 154 h 559"/>
                <a:gd name="T38" fmla="*/ 870 w 1040"/>
                <a:gd name="T39" fmla="*/ 164 h 559"/>
                <a:gd name="T40" fmla="*/ 811 w 1040"/>
                <a:gd name="T41" fmla="*/ 162 h 559"/>
                <a:gd name="T42" fmla="*/ 742 w 1040"/>
                <a:gd name="T43" fmla="*/ 97 h 559"/>
                <a:gd name="T44" fmla="*/ 740 w 1040"/>
                <a:gd name="T45" fmla="*/ 85 h 559"/>
                <a:gd name="T46" fmla="*/ 821 w 1040"/>
                <a:gd name="T47" fmla="*/ 37 h 559"/>
                <a:gd name="T48" fmla="*/ 813 w 1040"/>
                <a:gd name="T49" fmla="*/ 14 h 559"/>
                <a:gd name="T50" fmla="*/ 732 w 1040"/>
                <a:gd name="T51" fmla="*/ 2 h 559"/>
                <a:gd name="T52" fmla="*/ 663 w 1040"/>
                <a:gd name="T53" fmla="*/ 0 h 559"/>
                <a:gd name="T54" fmla="*/ 623 w 1040"/>
                <a:gd name="T55" fmla="*/ 10 h 559"/>
                <a:gd name="T56" fmla="*/ 579 w 1040"/>
                <a:gd name="T57" fmla="*/ 45 h 559"/>
                <a:gd name="T58" fmla="*/ 566 w 1040"/>
                <a:gd name="T59" fmla="*/ 87 h 559"/>
                <a:gd name="T60" fmla="*/ 493 w 1040"/>
                <a:gd name="T61" fmla="*/ 136 h 559"/>
                <a:gd name="T62" fmla="*/ 434 w 1040"/>
                <a:gd name="T63" fmla="*/ 81 h 559"/>
                <a:gd name="T64" fmla="*/ 418 w 1040"/>
                <a:gd name="T65" fmla="*/ 79 h 559"/>
                <a:gd name="T66" fmla="*/ 437 w 1040"/>
                <a:gd name="T67" fmla="*/ 211 h 559"/>
                <a:gd name="T68" fmla="*/ 384 w 1040"/>
                <a:gd name="T69" fmla="*/ 245 h 559"/>
                <a:gd name="T70" fmla="*/ 339 w 1040"/>
                <a:gd name="T71" fmla="*/ 239 h 559"/>
                <a:gd name="T72" fmla="*/ 280 w 1040"/>
                <a:gd name="T73" fmla="*/ 207 h 559"/>
                <a:gd name="T74" fmla="*/ 246 w 1040"/>
                <a:gd name="T75" fmla="*/ 207 h 559"/>
                <a:gd name="T76" fmla="*/ 171 w 1040"/>
                <a:gd name="T77" fmla="*/ 191 h 559"/>
                <a:gd name="T78" fmla="*/ 120 w 1040"/>
                <a:gd name="T79" fmla="*/ 209 h 559"/>
                <a:gd name="T80" fmla="*/ 73 w 1040"/>
                <a:gd name="T81" fmla="*/ 213 h 559"/>
                <a:gd name="T82" fmla="*/ 65 w 1040"/>
                <a:gd name="T83" fmla="*/ 199 h 559"/>
                <a:gd name="T84" fmla="*/ 10 w 1040"/>
                <a:gd name="T85" fmla="*/ 199 h 559"/>
                <a:gd name="T86" fmla="*/ 16 w 1040"/>
                <a:gd name="T87" fmla="*/ 218 h 559"/>
                <a:gd name="T88" fmla="*/ 104 w 1040"/>
                <a:gd name="T89" fmla="*/ 362 h 559"/>
                <a:gd name="T90" fmla="*/ 0 w 1040"/>
                <a:gd name="T91" fmla="*/ 553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40" h="559">
                  <a:moveTo>
                    <a:pt x="0" y="553"/>
                  </a:moveTo>
                  <a:lnTo>
                    <a:pt x="221" y="486"/>
                  </a:lnTo>
                  <a:lnTo>
                    <a:pt x="278" y="472"/>
                  </a:lnTo>
                  <a:lnTo>
                    <a:pt x="315" y="468"/>
                  </a:lnTo>
                  <a:lnTo>
                    <a:pt x="361" y="476"/>
                  </a:lnTo>
                  <a:lnTo>
                    <a:pt x="471" y="517"/>
                  </a:lnTo>
                  <a:lnTo>
                    <a:pt x="512" y="486"/>
                  </a:lnTo>
                  <a:lnTo>
                    <a:pt x="540" y="474"/>
                  </a:lnTo>
                  <a:lnTo>
                    <a:pt x="570" y="484"/>
                  </a:lnTo>
                  <a:lnTo>
                    <a:pt x="599" y="498"/>
                  </a:lnTo>
                  <a:lnTo>
                    <a:pt x="605" y="535"/>
                  </a:lnTo>
                  <a:lnTo>
                    <a:pt x="985" y="559"/>
                  </a:lnTo>
                  <a:lnTo>
                    <a:pt x="1026" y="521"/>
                  </a:lnTo>
                  <a:lnTo>
                    <a:pt x="1040" y="456"/>
                  </a:lnTo>
                  <a:lnTo>
                    <a:pt x="981" y="411"/>
                  </a:lnTo>
                  <a:lnTo>
                    <a:pt x="975" y="391"/>
                  </a:lnTo>
                  <a:lnTo>
                    <a:pt x="1022" y="285"/>
                  </a:lnTo>
                  <a:lnTo>
                    <a:pt x="937" y="255"/>
                  </a:lnTo>
                  <a:lnTo>
                    <a:pt x="943" y="154"/>
                  </a:lnTo>
                  <a:lnTo>
                    <a:pt x="870" y="164"/>
                  </a:lnTo>
                  <a:lnTo>
                    <a:pt x="811" y="162"/>
                  </a:lnTo>
                  <a:lnTo>
                    <a:pt x="742" y="97"/>
                  </a:lnTo>
                  <a:lnTo>
                    <a:pt x="740" y="85"/>
                  </a:lnTo>
                  <a:lnTo>
                    <a:pt x="821" y="37"/>
                  </a:lnTo>
                  <a:lnTo>
                    <a:pt x="813" y="14"/>
                  </a:lnTo>
                  <a:lnTo>
                    <a:pt x="732" y="2"/>
                  </a:lnTo>
                  <a:lnTo>
                    <a:pt x="663" y="0"/>
                  </a:lnTo>
                  <a:lnTo>
                    <a:pt x="623" y="10"/>
                  </a:lnTo>
                  <a:lnTo>
                    <a:pt x="579" y="45"/>
                  </a:lnTo>
                  <a:lnTo>
                    <a:pt x="566" y="87"/>
                  </a:lnTo>
                  <a:lnTo>
                    <a:pt x="493" y="136"/>
                  </a:lnTo>
                  <a:lnTo>
                    <a:pt x="434" y="81"/>
                  </a:lnTo>
                  <a:lnTo>
                    <a:pt x="418" y="79"/>
                  </a:lnTo>
                  <a:lnTo>
                    <a:pt x="437" y="211"/>
                  </a:lnTo>
                  <a:lnTo>
                    <a:pt x="384" y="245"/>
                  </a:lnTo>
                  <a:lnTo>
                    <a:pt x="339" y="239"/>
                  </a:lnTo>
                  <a:lnTo>
                    <a:pt x="280" y="207"/>
                  </a:lnTo>
                  <a:lnTo>
                    <a:pt x="246" y="207"/>
                  </a:lnTo>
                  <a:lnTo>
                    <a:pt x="171" y="191"/>
                  </a:lnTo>
                  <a:lnTo>
                    <a:pt x="120" y="209"/>
                  </a:lnTo>
                  <a:lnTo>
                    <a:pt x="73" y="213"/>
                  </a:lnTo>
                  <a:lnTo>
                    <a:pt x="65" y="199"/>
                  </a:lnTo>
                  <a:lnTo>
                    <a:pt x="10" y="199"/>
                  </a:lnTo>
                  <a:lnTo>
                    <a:pt x="16" y="218"/>
                  </a:lnTo>
                  <a:lnTo>
                    <a:pt x="104" y="362"/>
                  </a:lnTo>
                  <a:lnTo>
                    <a:pt x="0" y="55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1955" name="Freeform 51"/>
            <p:cNvSpPr>
              <a:spLocks noChangeAspect="1"/>
            </p:cNvSpPr>
            <p:nvPr/>
          </p:nvSpPr>
          <p:spPr bwMode="auto">
            <a:xfrm>
              <a:off x="3697" y="1281"/>
              <a:ext cx="222" cy="326"/>
            </a:xfrm>
            <a:custGeom>
              <a:avLst/>
              <a:gdLst>
                <a:gd name="T0" fmla="*/ 1170 w 1230"/>
                <a:gd name="T1" fmla="*/ 694 h 1809"/>
                <a:gd name="T2" fmla="*/ 1077 w 1230"/>
                <a:gd name="T3" fmla="*/ 725 h 1809"/>
                <a:gd name="T4" fmla="*/ 983 w 1230"/>
                <a:gd name="T5" fmla="*/ 836 h 1809"/>
                <a:gd name="T6" fmla="*/ 985 w 1230"/>
                <a:gd name="T7" fmla="*/ 1120 h 1809"/>
                <a:gd name="T8" fmla="*/ 1021 w 1230"/>
                <a:gd name="T9" fmla="*/ 1190 h 1809"/>
                <a:gd name="T10" fmla="*/ 1014 w 1230"/>
                <a:gd name="T11" fmla="*/ 1286 h 1809"/>
                <a:gd name="T12" fmla="*/ 1058 w 1230"/>
                <a:gd name="T13" fmla="*/ 1317 h 1809"/>
                <a:gd name="T14" fmla="*/ 1072 w 1230"/>
                <a:gd name="T15" fmla="*/ 1517 h 1809"/>
                <a:gd name="T16" fmla="*/ 1016 w 1230"/>
                <a:gd name="T17" fmla="*/ 1582 h 1809"/>
                <a:gd name="T18" fmla="*/ 918 w 1230"/>
                <a:gd name="T19" fmla="*/ 1599 h 1809"/>
                <a:gd name="T20" fmla="*/ 839 w 1230"/>
                <a:gd name="T21" fmla="*/ 1755 h 1809"/>
                <a:gd name="T22" fmla="*/ 735 w 1230"/>
                <a:gd name="T23" fmla="*/ 1774 h 1809"/>
                <a:gd name="T24" fmla="*/ 674 w 1230"/>
                <a:gd name="T25" fmla="*/ 1635 h 1809"/>
                <a:gd name="T26" fmla="*/ 562 w 1230"/>
                <a:gd name="T27" fmla="*/ 1606 h 1809"/>
                <a:gd name="T28" fmla="*/ 530 w 1230"/>
                <a:gd name="T29" fmla="*/ 1563 h 1809"/>
                <a:gd name="T30" fmla="*/ 470 w 1230"/>
                <a:gd name="T31" fmla="*/ 1455 h 1809"/>
                <a:gd name="T32" fmla="*/ 429 w 1230"/>
                <a:gd name="T33" fmla="*/ 1380 h 1809"/>
                <a:gd name="T34" fmla="*/ 313 w 1230"/>
                <a:gd name="T35" fmla="*/ 1325 h 1809"/>
                <a:gd name="T36" fmla="*/ 323 w 1230"/>
                <a:gd name="T37" fmla="*/ 1262 h 1809"/>
                <a:gd name="T38" fmla="*/ 243 w 1230"/>
                <a:gd name="T39" fmla="*/ 1218 h 1809"/>
                <a:gd name="T40" fmla="*/ 104 w 1230"/>
                <a:gd name="T41" fmla="*/ 1067 h 1809"/>
                <a:gd name="T42" fmla="*/ 44 w 1230"/>
                <a:gd name="T43" fmla="*/ 966 h 1809"/>
                <a:gd name="T44" fmla="*/ 297 w 1230"/>
                <a:gd name="T45" fmla="*/ 1076 h 1809"/>
                <a:gd name="T46" fmla="*/ 62 w 1230"/>
                <a:gd name="T47" fmla="*/ 532 h 1809"/>
                <a:gd name="T48" fmla="*/ 0 w 1230"/>
                <a:gd name="T49" fmla="*/ 337 h 1809"/>
                <a:gd name="T50" fmla="*/ 378 w 1230"/>
                <a:gd name="T51" fmla="*/ 188 h 1809"/>
                <a:gd name="T52" fmla="*/ 672 w 1230"/>
                <a:gd name="T53" fmla="*/ 8 h 1809"/>
                <a:gd name="T54" fmla="*/ 968 w 1230"/>
                <a:gd name="T55" fmla="*/ 162 h 1809"/>
                <a:gd name="T56" fmla="*/ 1000 w 1230"/>
                <a:gd name="T57" fmla="*/ 143 h 1809"/>
                <a:gd name="T58" fmla="*/ 1050 w 1230"/>
                <a:gd name="T59" fmla="*/ 143 h 1809"/>
                <a:gd name="T60" fmla="*/ 1086 w 1230"/>
                <a:gd name="T61" fmla="*/ 369 h 1809"/>
                <a:gd name="T62" fmla="*/ 1175 w 1230"/>
                <a:gd name="T63" fmla="*/ 520 h 18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30" h="1809">
                  <a:moveTo>
                    <a:pt x="1230" y="688"/>
                  </a:moveTo>
                  <a:lnTo>
                    <a:pt x="1170" y="694"/>
                  </a:lnTo>
                  <a:lnTo>
                    <a:pt x="1132" y="725"/>
                  </a:lnTo>
                  <a:lnTo>
                    <a:pt x="1077" y="725"/>
                  </a:lnTo>
                  <a:lnTo>
                    <a:pt x="1050" y="768"/>
                  </a:lnTo>
                  <a:lnTo>
                    <a:pt x="983" y="836"/>
                  </a:lnTo>
                  <a:lnTo>
                    <a:pt x="1016" y="1088"/>
                  </a:lnTo>
                  <a:lnTo>
                    <a:pt x="985" y="1120"/>
                  </a:lnTo>
                  <a:lnTo>
                    <a:pt x="983" y="1163"/>
                  </a:lnTo>
                  <a:lnTo>
                    <a:pt x="1021" y="1190"/>
                  </a:lnTo>
                  <a:lnTo>
                    <a:pt x="1030" y="1269"/>
                  </a:lnTo>
                  <a:lnTo>
                    <a:pt x="1014" y="1286"/>
                  </a:lnTo>
                  <a:lnTo>
                    <a:pt x="1014" y="1315"/>
                  </a:lnTo>
                  <a:lnTo>
                    <a:pt x="1058" y="1317"/>
                  </a:lnTo>
                  <a:lnTo>
                    <a:pt x="1144" y="1500"/>
                  </a:lnTo>
                  <a:lnTo>
                    <a:pt x="1072" y="1517"/>
                  </a:lnTo>
                  <a:lnTo>
                    <a:pt x="1033" y="1548"/>
                  </a:lnTo>
                  <a:lnTo>
                    <a:pt x="1016" y="1582"/>
                  </a:lnTo>
                  <a:lnTo>
                    <a:pt x="981" y="1572"/>
                  </a:lnTo>
                  <a:lnTo>
                    <a:pt x="918" y="1599"/>
                  </a:lnTo>
                  <a:lnTo>
                    <a:pt x="860" y="1681"/>
                  </a:lnTo>
                  <a:lnTo>
                    <a:pt x="839" y="1755"/>
                  </a:lnTo>
                  <a:lnTo>
                    <a:pt x="783" y="1809"/>
                  </a:lnTo>
                  <a:lnTo>
                    <a:pt x="735" y="1774"/>
                  </a:lnTo>
                  <a:lnTo>
                    <a:pt x="684" y="1678"/>
                  </a:lnTo>
                  <a:lnTo>
                    <a:pt x="674" y="1635"/>
                  </a:lnTo>
                  <a:lnTo>
                    <a:pt x="564" y="1635"/>
                  </a:lnTo>
                  <a:lnTo>
                    <a:pt x="562" y="1606"/>
                  </a:lnTo>
                  <a:lnTo>
                    <a:pt x="518" y="1579"/>
                  </a:lnTo>
                  <a:lnTo>
                    <a:pt x="530" y="1563"/>
                  </a:lnTo>
                  <a:lnTo>
                    <a:pt x="530" y="1514"/>
                  </a:lnTo>
                  <a:lnTo>
                    <a:pt x="470" y="1455"/>
                  </a:lnTo>
                  <a:lnTo>
                    <a:pt x="465" y="1390"/>
                  </a:lnTo>
                  <a:lnTo>
                    <a:pt x="429" y="1380"/>
                  </a:lnTo>
                  <a:lnTo>
                    <a:pt x="304" y="1363"/>
                  </a:lnTo>
                  <a:lnTo>
                    <a:pt x="313" y="1325"/>
                  </a:lnTo>
                  <a:lnTo>
                    <a:pt x="332" y="1290"/>
                  </a:lnTo>
                  <a:lnTo>
                    <a:pt x="323" y="1262"/>
                  </a:lnTo>
                  <a:lnTo>
                    <a:pt x="297" y="1225"/>
                  </a:lnTo>
                  <a:lnTo>
                    <a:pt x="243" y="1218"/>
                  </a:lnTo>
                  <a:lnTo>
                    <a:pt x="246" y="1187"/>
                  </a:lnTo>
                  <a:lnTo>
                    <a:pt x="104" y="1067"/>
                  </a:lnTo>
                  <a:lnTo>
                    <a:pt x="41" y="1041"/>
                  </a:lnTo>
                  <a:lnTo>
                    <a:pt x="44" y="966"/>
                  </a:lnTo>
                  <a:lnTo>
                    <a:pt x="25" y="925"/>
                  </a:lnTo>
                  <a:lnTo>
                    <a:pt x="297" y="1076"/>
                  </a:lnTo>
                  <a:lnTo>
                    <a:pt x="130" y="546"/>
                  </a:lnTo>
                  <a:lnTo>
                    <a:pt x="62" y="532"/>
                  </a:lnTo>
                  <a:lnTo>
                    <a:pt x="10" y="481"/>
                  </a:lnTo>
                  <a:lnTo>
                    <a:pt x="0" y="337"/>
                  </a:lnTo>
                  <a:lnTo>
                    <a:pt x="332" y="373"/>
                  </a:lnTo>
                  <a:lnTo>
                    <a:pt x="378" y="188"/>
                  </a:lnTo>
                  <a:lnTo>
                    <a:pt x="590" y="0"/>
                  </a:lnTo>
                  <a:lnTo>
                    <a:pt x="672" y="8"/>
                  </a:lnTo>
                  <a:lnTo>
                    <a:pt x="783" y="123"/>
                  </a:lnTo>
                  <a:lnTo>
                    <a:pt x="968" y="162"/>
                  </a:lnTo>
                  <a:lnTo>
                    <a:pt x="1004" y="150"/>
                  </a:lnTo>
                  <a:lnTo>
                    <a:pt x="1000" y="143"/>
                  </a:lnTo>
                  <a:lnTo>
                    <a:pt x="1028" y="55"/>
                  </a:lnTo>
                  <a:lnTo>
                    <a:pt x="1050" y="143"/>
                  </a:lnTo>
                  <a:lnTo>
                    <a:pt x="1007" y="269"/>
                  </a:lnTo>
                  <a:lnTo>
                    <a:pt x="1086" y="369"/>
                  </a:lnTo>
                  <a:lnTo>
                    <a:pt x="1088" y="467"/>
                  </a:lnTo>
                  <a:lnTo>
                    <a:pt x="1175" y="520"/>
                  </a:lnTo>
                  <a:lnTo>
                    <a:pt x="1230" y="688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1956" name="Freeform 52"/>
            <p:cNvSpPr>
              <a:spLocks noChangeAspect="1"/>
            </p:cNvSpPr>
            <p:nvPr/>
          </p:nvSpPr>
          <p:spPr bwMode="auto">
            <a:xfrm>
              <a:off x="3287" y="1625"/>
              <a:ext cx="157" cy="65"/>
            </a:xfrm>
            <a:custGeom>
              <a:avLst/>
              <a:gdLst>
                <a:gd name="T0" fmla="*/ 59 w 869"/>
                <a:gd name="T1" fmla="*/ 33 h 364"/>
                <a:gd name="T2" fmla="*/ 350 w 869"/>
                <a:gd name="T3" fmla="*/ 0 h 364"/>
                <a:gd name="T4" fmla="*/ 455 w 869"/>
                <a:gd name="T5" fmla="*/ 15 h 364"/>
                <a:gd name="T6" fmla="*/ 501 w 869"/>
                <a:gd name="T7" fmla="*/ 34 h 364"/>
                <a:gd name="T8" fmla="*/ 568 w 869"/>
                <a:gd name="T9" fmla="*/ 166 h 364"/>
                <a:gd name="T10" fmla="*/ 614 w 869"/>
                <a:gd name="T11" fmla="*/ 169 h 364"/>
                <a:gd name="T12" fmla="*/ 641 w 869"/>
                <a:gd name="T13" fmla="*/ 140 h 364"/>
                <a:gd name="T14" fmla="*/ 715 w 869"/>
                <a:gd name="T15" fmla="*/ 122 h 364"/>
                <a:gd name="T16" fmla="*/ 742 w 869"/>
                <a:gd name="T17" fmla="*/ 82 h 364"/>
                <a:gd name="T18" fmla="*/ 774 w 869"/>
                <a:gd name="T19" fmla="*/ 55 h 364"/>
                <a:gd name="T20" fmla="*/ 828 w 869"/>
                <a:gd name="T21" fmla="*/ 49 h 364"/>
                <a:gd name="T22" fmla="*/ 859 w 869"/>
                <a:gd name="T23" fmla="*/ 96 h 364"/>
                <a:gd name="T24" fmla="*/ 869 w 869"/>
                <a:gd name="T25" fmla="*/ 158 h 364"/>
                <a:gd name="T26" fmla="*/ 758 w 869"/>
                <a:gd name="T27" fmla="*/ 220 h 364"/>
                <a:gd name="T28" fmla="*/ 748 w 869"/>
                <a:gd name="T29" fmla="*/ 272 h 364"/>
                <a:gd name="T30" fmla="*/ 700 w 869"/>
                <a:gd name="T31" fmla="*/ 313 h 364"/>
                <a:gd name="T32" fmla="*/ 678 w 869"/>
                <a:gd name="T33" fmla="*/ 306 h 364"/>
                <a:gd name="T34" fmla="*/ 536 w 869"/>
                <a:gd name="T35" fmla="*/ 334 h 364"/>
                <a:gd name="T36" fmla="*/ 495 w 869"/>
                <a:gd name="T37" fmla="*/ 358 h 364"/>
                <a:gd name="T38" fmla="*/ 455 w 869"/>
                <a:gd name="T39" fmla="*/ 364 h 364"/>
                <a:gd name="T40" fmla="*/ 424 w 869"/>
                <a:gd name="T41" fmla="*/ 331 h 364"/>
                <a:gd name="T42" fmla="*/ 401 w 869"/>
                <a:gd name="T43" fmla="*/ 331 h 364"/>
                <a:gd name="T44" fmla="*/ 378 w 869"/>
                <a:gd name="T45" fmla="*/ 350 h 364"/>
                <a:gd name="T46" fmla="*/ 357 w 869"/>
                <a:gd name="T47" fmla="*/ 347 h 364"/>
                <a:gd name="T48" fmla="*/ 328 w 869"/>
                <a:gd name="T49" fmla="*/ 337 h 364"/>
                <a:gd name="T50" fmla="*/ 224 w 869"/>
                <a:gd name="T51" fmla="*/ 332 h 364"/>
                <a:gd name="T52" fmla="*/ 179 w 869"/>
                <a:gd name="T53" fmla="*/ 296 h 364"/>
                <a:gd name="T54" fmla="*/ 152 w 869"/>
                <a:gd name="T55" fmla="*/ 291 h 364"/>
                <a:gd name="T56" fmla="*/ 122 w 869"/>
                <a:gd name="T57" fmla="*/ 316 h 364"/>
                <a:gd name="T58" fmla="*/ 101 w 869"/>
                <a:gd name="T59" fmla="*/ 312 h 364"/>
                <a:gd name="T60" fmla="*/ 0 w 869"/>
                <a:gd name="T61" fmla="*/ 264 h 364"/>
                <a:gd name="T62" fmla="*/ 28 w 869"/>
                <a:gd name="T63" fmla="*/ 227 h 364"/>
                <a:gd name="T64" fmla="*/ 20 w 869"/>
                <a:gd name="T65" fmla="*/ 194 h 364"/>
                <a:gd name="T66" fmla="*/ 28 w 869"/>
                <a:gd name="T67" fmla="*/ 83 h 364"/>
                <a:gd name="T68" fmla="*/ 59 w 869"/>
                <a:gd name="T69" fmla="*/ 3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69" h="364">
                  <a:moveTo>
                    <a:pt x="59" y="33"/>
                  </a:moveTo>
                  <a:lnTo>
                    <a:pt x="350" y="0"/>
                  </a:lnTo>
                  <a:lnTo>
                    <a:pt x="455" y="15"/>
                  </a:lnTo>
                  <a:lnTo>
                    <a:pt x="501" y="34"/>
                  </a:lnTo>
                  <a:lnTo>
                    <a:pt x="568" y="166"/>
                  </a:lnTo>
                  <a:lnTo>
                    <a:pt x="614" y="169"/>
                  </a:lnTo>
                  <a:lnTo>
                    <a:pt x="641" y="140"/>
                  </a:lnTo>
                  <a:lnTo>
                    <a:pt x="715" y="122"/>
                  </a:lnTo>
                  <a:lnTo>
                    <a:pt x="742" y="82"/>
                  </a:lnTo>
                  <a:lnTo>
                    <a:pt x="774" y="55"/>
                  </a:lnTo>
                  <a:lnTo>
                    <a:pt x="828" y="49"/>
                  </a:lnTo>
                  <a:lnTo>
                    <a:pt x="859" y="96"/>
                  </a:lnTo>
                  <a:lnTo>
                    <a:pt x="869" y="158"/>
                  </a:lnTo>
                  <a:lnTo>
                    <a:pt x="758" y="220"/>
                  </a:lnTo>
                  <a:lnTo>
                    <a:pt x="748" y="272"/>
                  </a:lnTo>
                  <a:lnTo>
                    <a:pt x="700" y="313"/>
                  </a:lnTo>
                  <a:lnTo>
                    <a:pt x="678" y="306"/>
                  </a:lnTo>
                  <a:lnTo>
                    <a:pt x="536" y="334"/>
                  </a:lnTo>
                  <a:lnTo>
                    <a:pt x="495" y="358"/>
                  </a:lnTo>
                  <a:lnTo>
                    <a:pt x="455" y="364"/>
                  </a:lnTo>
                  <a:lnTo>
                    <a:pt x="424" y="331"/>
                  </a:lnTo>
                  <a:lnTo>
                    <a:pt x="401" y="331"/>
                  </a:lnTo>
                  <a:lnTo>
                    <a:pt x="378" y="350"/>
                  </a:lnTo>
                  <a:lnTo>
                    <a:pt x="357" y="347"/>
                  </a:lnTo>
                  <a:lnTo>
                    <a:pt x="328" y="337"/>
                  </a:lnTo>
                  <a:lnTo>
                    <a:pt x="224" y="332"/>
                  </a:lnTo>
                  <a:lnTo>
                    <a:pt x="179" y="296"/>
                  </a:lnTo>
                  <a:lnTo>
                    <a:pt x="152" y="291"/>
                  </a:lnTo>
                  <a:lnTo>
                    <a:pt x="122" y="316"/>
                  </a:lnTo>
                  <a:lnTo>
                    <a:pt x="101" y="312"/>
                  </a:lnTo>
                  <a:lnTo>
                    <a:pt x="0" y="264"/>
                  </a:lnTo>
                  <a:lnTo>
                    <a:pt x="28" y="227"/>
                  </a:lnTo>
                  <a:lnTo>
                    <a:pt x="20" y="194"/>
                  </a:lnTo>
                  <a:lnTo>
                    <a:pt x="28" y="83"/>
                  </a:lnTo>
                  <a:lnTo>
                    <a:pt x="59" y="3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1957" name="Freeform 53"/>
            <p:cNvSpPr>
              <a:spLocks noChangeAspect="1"/>
            </p:cNvSpPr>
            <p:nvPr/>
          </p:nvSpPr>
          <p:spPr bwMode="auto">
            <a:xfrm>
              <a:off x="3350" y="1556"/>
              <a:ext cx="100" cy="99"/>
            </a:xfrm>
            <a:custGeom>
              <a:avLst/>
              <a:gdLst>
                <a:gd name="T0" fmla="*/ 558 w 558"/>
                <a:gd name="T1" fmla="*/ 33 h 548"/>
                <a:gd name="T2" fmla="*/ 539 w 558"/>
                <a:gd name="T3" fmla="*/ 68 h 548"/>
                <a:gd name="T4" fmla="*/ 555 w 558"/>
                <a:gd name="T5" fmla="*/ 126 h 548"/>
                <a:gd name="T6" fmla="*/ 548 w 558"/>
                <a:gd name="T7" fmla="*/ 210 h 548"/>
                <a:gd name="T8" fmla="*/ 514 w 558"/>
                <a:gd name="T9" fmla="*/ 269 h 548"/>
                <a:gd name="T10" fmla="*/ 509 w 558"/>
                <a:gd name="T11" fmla="*/ 347 h 548"/>
                <a:gd name="T12" fmla="*/ 486 w 558"/>
                <a:gd name="T13" fmla="*/ 431 h 548"/>
                <a:gd name="T14" fmla="*/ 433 w 558"/>
                <a:gd name="T15" fmla="*/ 432 h 548"/>
                <a:gd name="T16" fmla="*/ 398 w 558"/>
                <a:gd name="T17" fmla="*/ 460 h 548"/>
                <a:gd name="T18" fmla="*/ 370 w 558"/>
                <a:gd name="T19" fmla="*/ 500 h 548"/>
                <a:gd name="T20" fmla="*/ 299 w 558"/>
                <a:gd name="T21" fmla="*/ 519 h 548"/>
                <a:gd name="T22" fmla="*/ 271 w 558"/>
                <a:gd name="T23" fmla="*/ 548 h 548"/>
                <a:gd name="T24" fmla="*/ 224 w 558"/>
                <a:gd name="T25" fmla="*/ 547 h 548"/>
                <a:gd name="T26" fmla="*/ 154 w 558"/>
                <a:gd name="T27" fmla="*/ 413 h 548"/>
                <a:gd name="T28" fmla="*/ 111 w 558"/>
                <a:gd name="T29" fmla="*/ 395 h 548"/>
                <a:gd name="T30" fmla="*/ 0 w 558"/>
                <a:gd name="T31" fmla="*/ 381 h 548"/>
                <a:gd name="T32" fmla="*/ 193 w 558"/>
                <a:gd name="T33" fmla="*/ 268 h 548"/>
                <a:gd name="T34" fmla="*/ 254 w 558"/>
                <a:gd name="T35" fmla="*/ 271 h 548"/>
                <a:gd name="T36" fmla="*/ 279 w 558"/>
                <a:gd name="T37" fmla="*/ 206 h 548"/>
                <a:gd name="T38" fmla="*/ 241 w 558"/>
                <a:gd name="T39" fmla="*/ 53 h 548"/>
                <a:gd name="T40" fmla="*/ 418 w 558"/>
                <a:gd name="T41" fmla="*/ 0 h 548"/>
                <a:gd name="T42" fmla="*/ 558 w 558"/>
                <a:gd name="T43" fmla="*/ 33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58" h="548">
                  <a:moveTo>
                    <a:pt x="558" y="33"/>
                  </a:moveTo>
                  <a:lnTo>
                    <a:pt x="539" y="68"/>
                  </a:lnTo>
                  <a:lnTo>
                    <a:pt x="555" y="126"/>
                  </a:lnTo>
                  <a:lnTo>
                    <a:pt x="548" y="210"/>
                  </a:lnTo>
                  <a:lnTo>
                    <a:pt x="514" y="269"/>
                  </a:lnTo>
                  <a:lnTo>
                    <a:pt x="509" y="347"/>
                  </a:lnTo>
                  <a:lnTo>
                    <a:pt x="486" y="431"/>
                  </a:lnTo>
                  <a:lnTo>
                    <a:pt x="433" y="432"/>
                  </a:lnTo>
                  <a:lnTo>
                    <a:pt x="398" y="460"/>
                  </a:lnTo>
                  <a:lnTo>
                    <a:pt x="370" y="500"/>
                  </a:lnTo>
                  <a:lnTo>
                    <a:pt x="299" y="519"/>
                  </a:lnTo>
                  <a:lnTo>
                    <a:pt x="271" y="548"/>
                  </a:lnTo>
                  <a:lnTo>
                    <a:pt x="224" y="547"/>
                  </a:lnTo>
                  <a:lnTo>
                    <a:pt x="154" y="413"/>
                  </a:lnTo>
                  <a:lnTo>
                    <a:pt x="111" y="395"/>
                  </a:lnTo>
                  <a:lnTo>
                    <a:pt x="0" y="381"/>
                  </a:lnTo>
                  <a:lnTo>
                    <a:pt x="193" y="268"/>
                  </a:lnTo>
                  <a:lnTo>
                    <a:pt x="254" y="271"/>
                  </a:lnTo>
                  <a:lnTo>
                    <a:pt x="279" y="206"/>
                  </a:lnTo>
                  <a:lnTo>
                    <a:pt x="241" y="53"/>
                  </a:lnTo>
                  <a:lnTo>
                    <a:pt x="418" y="0"/>
                  </a:lnTo>
                  <a:lnTo>
                    <a:pt x="558" y="3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1958" name="Freeform 54"/>
            <p:cNvSpPr>
              <a:spLocks noChangeAspect="1"/>
            </p:cNvSpPr>
            <p:nvPr/>
          </p:nvSpPr>
          <p:spPr bwMode="auto">
            <a:xfrm>
              <a:off x="3272" y="1516"/>
              <a:ext cx="153" cy="115"/>
            </a:xfrm>
            <a:custGeom>
              <a:avLst/>
              <a:gdLst>
                <a:gd name="T0" fmla="*/ 212 w 852"/>
                <a:gd name="T1" fmla="*/ 22 h 633"/>
                <a:gd name="T2" fmla="*/ 220 w 852"/>
                <a:gd name="T3" fmla="*/ 52 h 633"/>
                <a:gd name="T4" fmla="*/ 246 w 852"/>
                <a:gd name="T5" fmla="*/ 51 h 633"/>
                <a:gd name="T6" fmla="*/ 288 w 852"/>
                <a:gd name="T7" fmla="*/ 0 h 633"/>
                <a:gd name="T8" fmla="*/ 297 w 852"/>
                <a:gd name="T9" fmla="*/ 55 h 633"/>
                <a:gd name="T10" fmla="*/ 340 w 852"/>
                <a:gd name="T11" fmla="*/ 37 h 633"/>
                <a:gd name="T12" fmla="*/ 442 w 852"/>
                <a:gd name="T13" fmla="*/ 37 h 633"/>
                <a:gd name="T14" fmla="*/ 506 w 852"/>
                <a:gd name="T15" fmla="*/ 98 h 633"/>
                <a:gd name="T16" fmla="*/ 717 w 852"/>
                <a:gd name="T17" fmla="*/ 103 h 633"/>
                <a:gd name="T18" fmla="*/ 852 w 852"/>
                <a:gd name="T19" fmla="*/ 222 h 633"/>
                <a:gd name="T20" fmla="*/ 672 w 852"/>
                <a:gd name="T21" fmla="*/ 274 h 633"/>
                <a:gd name="T22" fmla="*/ 711 w 852"/>
                <a:gd name="T23" fmla="*/ 425 h 633"/>
                <a:gd name="T24" fmla="*/ 687 w 852"/>
                <a:gd name="T25" fmla="*/ 490 h 633"/>
                <a:gd name="T26" fmla="*/ 625 w 852"/>
                <a:gd name="T27" fmla="*/ 490 h 633"/>
                <a:gd name="T28" fmla="*/ 430 w 852"/>
                <a:gd name="T29" fmla="*/ 602 h 633"/>
                <a:gd name="T30" fmla="*/ 148 w 852"/>
                <a:gd name="T31" fmla="*/ 633 h 633"/>
                <a:gd name="T32" fmla="*/ 0 w 852"/>
                <a:gd name="T33" fmla="*/ 599 h 633"/>
                <a:gd name="T34" fmla="*/ 47 w 852"/>
                <a:gd name="T35" fmla="*/ 507 h 633"/>
                <a:gd name="T36" fmla="*/ 52 w 852"/>
                <a:gd name="T37" fmla="*/ 438 h 633"/>
                <a:gd name="T38" fmla="*/ 35 w 852"/>
                <a:gd name="T39" fmla="*/ 396 h 633"/>
                <a:gd name="T40" fmla="*/ 153 w 852"/>
                <a:gd name="T41" fmla="*/ 137 h 633"/>
                <a:gd name="T42" fmla="*/ 212 w 852"/>
                <a:gd name="T43" fmla="*/ 22 h 6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52" h="633">
                  <a:moveTo>
                    <a:pt x="212" y="22"/>
                  </a:moveTo>
                  <a:lnTo>
                    <a:pt x="220" y="52"/>
                  </a:lnTo>
                  <a:lnTo>
                    <a:pt x="246" y="51"/>
                  </a:lnTo>
                  <a:lnTo>
                    <a:pt x="288" y="0"/>
                  </a:lnTo>
                  <a:lnTo>
                    <a:pt x="297" y="55"/>
                  </a:lnTo>
                  <a:lnTo>
                    <a:pt x="340" y="37"/>
                  </a:lnTo>
                  <a:lnTo>
                    <a:pt x="442" y="37"/>
                  </a:lnTo>
                  <a:lnTo>
                    <a:pt x="506" y="98"/>
                  </a:lnTo>
                  <a:lnTo>
                    <a:pt x="717" y="103"/>
                  </a:lnTo>
                  <a:lnTo>
                    <a:pt x="852" y="222"/>
                  </a:lnTo>
                  <a:lnTo>
                    <a:pt x="672" y="274"/>
                  </a:lnTo>
                  <a:lnTo>
                    <a:pt x="711" y="425"/>
                  </a:lnTo>
                  <a:lnTo>
                    <a:pt x="687" y="490"/>
                  </a:lnTo>
                  <a:lnTo>
                    <a:pt x="625" y="490"/>
                  </a:lnTo>
                  <a:lnTo>
                    <a:pt x="430" y="602"/>
                  </a:lnTo>
                  <a:lnTo>
                    <a:pt x="148" y="633"/>
                  </a:lnTo>
                  <a:lnTo>
                    <a:pt x="0" y="599"/>
                  </a:lnTo>
                  <a:lnTo>
                    <a:pt x="47" y="507"/>
                  </a:lnTo>
                  <a:lnTo>
                    <a:pt x="52" y="438"/>
                  </a:lnTo>
                  <a:lnTo>
                    <a:pt x="35" y="396"/>
                  </a:lnTo>
                  <a:lnTo>
                    <a:pt x="153" y="137"/>
                  </a:lnTo>
                  <a:lnTo>
                    <a:pt x="212" y="22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1959" name="Freeform 55"/>
            <p:cNvSpPr>
              <a:spLocks noChangeAspect="1"/>
            </p:cNvSpPr>
            <p:nvPr/>
          </p:nvSpPr>
          <p:spPr bwMode="auto">
            <a:xfrm>
              <a:off x="3351" y="1657"/>
              <a:ext cx="215" cy="202"/>
            </a:xfrm>
            <a:custGeom>
              <a:avLst/>
              <a:gdLst>
                <a:gd name="T0" fmla="*/ 33 w 1192"/>
                <a:gd name="T1" fmla="*/ 953 h 1123"/>
                <a:gd name="T2" fmla="*/ 0 w 1192"/>
                <a:gd name="T3" fmla="*/ 900 h 1123"/>
                <a:gd name="T4" fmla="*/ 3 w 1192"/>
                <a:gd name="T5" fmla="*/ 877 h 1123"/>
                <a:gd name="T6" fmla="*/ 44 w 1192"/>
                <a:gd name="T7" fmla="*/ 794 h 1123"/>
                <a:gd name="T8" fmla="*/ 37 w 1192"/>
                <a:gd name="T9" fmla="*/ 694 h 1123"/>
                <a:gd name="T10" fmla="*/ 131 w 1192"/>
                <a:gd name="T11" fmla="*/ 591 h 1123"/>
                <a:gd name="T12" fmla="*/ 143 w 1192"/>
                <a:gd name="T13" fmla="*/ 565 h 1123"/>
                <a:gd name="T14" fmla="*/ 112 w 1192"/>
                <a:gd name="T15" fmla="*/ 543 h 1123"/>
                <a:gd name="T16" fmla="*/ 116 w 1192"/>
                <a:gd name="T17" fmla="*/ 479 h 1123"/>
                <a:gd name="T18" fmla="*/ 131 w 1192"/>
                <a:gd name="T19" fmla="*/ 442 h 1123"/>
                <a:gd name="T20" fmla="*/ 162 w 1192"/>
                <a:gd name="T21" fmla="*/ 382 h 1123"/>
                <a:gd name="T22" fmla="*/ 245 w 1192"/>
                <a:gd name="T23" fmla="*/ 317 h 1123"/>
                <a:gd name="T24" fmla="*/ 260 w 1192"/>
                <a:gd name="T25" fmla="*/ 229 h 1123"/>
                <a:gd name="T26" fmla="*/ 324 w 1192"/>
                <a:gd name="T27" fmla="*/ 223 h 1123"/>
                <a:gd name="T28" fmla="*/ 347 w 1192"/>
                <a:gd name="T29" fmla="*/ 201 h 1123"/>
                <a:gd name="T30" fmla="*/ 343 w 1192"/>
                <a:gd name="T31" fmla="*/ 172 h 1123"/>
                <a:gd name="T32" fmla="*/ 351 w 1192"/>
                <a:gd name="T33" fmla="*/ 133 h 1123"/>
                <a:gd name="T34" fmla="*/ 398 w 1192"/>
                <a:gd name="T35" fmla="*/ 96 h 1123"/>
                <a:gd name="T36" fmla="*/ 411 w 1192"/>
                <a:gd name="T37" fmla="*/ 43 h 1123"/>
                <a:gd name="T38" fmla="*/ 493 w 1192"/>
                <a:gd name="T39" fmla="*/ 0 h 1123"/>
                <a:gd name="T40" fmla="*/ 971 w 1192"/>
                <a:gd name="T41" fmla="*/ 28 h 1123"/>
                <a:gd name="T42" fmla="*/ 935 w 1192"/>
                <a:gd name="T43" fmla="*/ 65 h 1123"/>
                <a:gd name="T44" fmla="*/ 895 w 1192"/>
                <a:gd name="T45" fmla="*/ 267 h 1123"/>
                <a:gd name="T46" fmla="*/ 969 w 1192"/>
                <a:gd name="T47" fmla="*/ 401 h 1123"/>
                <a:gd name="T48" fmla="*/ 977 w 1192"/>
                <a:gd name="T49" fmla="*/ 435 h 1123"/>
                <a:gd name="T50" fmla="*/ 1047 w 1192"/>
                <a:gd name="T51" fmla="*/ 512 h 1123"/>
                <a:gd name="T52" fmla="*/ 1065 w 1192"/>
                <a:gd name="T53" fmla="*/ 545 h 1123"/>
                <a:gd name="T54" fmla="*/ 1084 w 1192"/>
                <a:gd name="T55" fmla="*/ 578 h 1123"/>
                <a:gd name="T56" fmla="*/ 1113 w 1192"/>
                <a:gd name="T57" fmla="*/ 603 h 1123"/>
                <a:gd name="T58" fmla="*/ 1126 w 1192"/>
                <a:gd name="T59" fmla="*/ 685 h 1123"/>
                <a:gd name="T60" fmla="*/ 1158 w 1192"/>
                <a:gd name="T61" fmla="*/ 722 h 1123"/>
                <a:gd name="T62" fmla="*/ 1115 w 1192"/>
                <a:gd name="T63" fmla="*/ 766 h 1123"/>
                <a:gd name="T64" fmla="*/ 1104 w 1192"/>
                <a:gd name="T65" fmla="*/ 815 h 1123"/>
                <a:gd name="T66" fmla="*/ 1165 w 1192"/>
                <a:gd name="T67" fmla="*/ 847 h 1123"/>
                <a:gd name="T68" fmla="*/ 1192 w 1192"/>
                <a:gd name="T69" fmla="*/ 1075 h 1123"/>
                <a:gd name="T70" fmla="*/ 1139 w 1192"/>
                <a:gd name="T71" fmla="*/ 1123 h 1123"/>
                <a:gd name="T72" fmla="*/ 999 w 1192"/>
                <a:gd name="T73" fmla="*/ 1110 h 1123"/>
                <a:gd name="T74" fmla="*/ 1010 w 1192"/>
                <a:gd name="T75" fmla="*/ 1097 h 1123"/>
                <a:gd name="T76" fmla="*/ 999 w 1192"/>
                <a:gd name="T77" fmla="*/ 1049 h 1123"/>
                <a:gd name="T78" fmla="*/ 867 w 1192"/>
                <a:gd name="T79" fmla="*/ 1042 h 1123"/>
                <a:gd name="T80" fmla="*/ 797 w 1192"/>
                <a:gd name="T81" fmla="*/ 1009 h 1123"/>
                <a:gd name="T82" fmla="*/ 749 w 1192"/>
                <a:gd name="T83" fmla="*/ 941 h 1123"/>
                <a:gd name="T84" fmla="*/ 583 w 1192"/>
                <a:gd name="T85" fmla="*/ 893 h 1123"/>
                <a:gd name="T86" fmla="*/ 294 w 1192"/>
                <a:gd name="T87" fmla="*/ 794 h 1123"/>
                <a:gd name="T88" fmla="*/ 33 w 1192"/>
                <a:gd name="T89" fmla="*/ 953 h 1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192" h="1123">
                  <a:moveTo>
                    <a:pt x="33" y="953"/>
                  </a:moveTo>
                  <a:lnTo>
                    <a:pt x="0" y="900"/>
                  </a:lnTo>
                  <a:lnTo>
                    <a:pt x="3" y="877"/>
                  </a:lnTo>
                  <a:lnTo>
                    <a:pt x="44" y="794"/>
                  </a:lnTo>
                  <a:lnTo>
                    <a:pt x="37" y="694"/>
                  </a:lnTo>
                  <a:lnTo>
                    <a:pt x="131" y="591"/>
                  </a:lnTo>
                  <a:lnTo>
                    <a:pt x="143" y="565"/>
                  </a:lnTo>
                  <a:lnTo>
                    <a:pt x="112" y="543"/>
                  </a:lnTo>
                  <a:lnTo>
                    <a:pt x="116" y="479"/>
                  </a:lnTo>
                  <a:lnTo>
                    <a:pt x="131" y="442"/>
                  </a:lnTo>
                  <a:lnTo>
                    <a:pt x="162" y="382"/>
                  </a:lnTo>
                  <a:lnTo>
                    <a:pt x="245" y="317"/>
                  </a:lnTo>
                  <a:lnTo>
                    <a:pt x="260" y="229"/>
                  </a:lnTo>
                  <a:lnTo>
                    <a:pt x="324" y="223"/>
                  </a:lnTo>
                  <a:lnTo>
                    <a:pt x="347" y="201"/>
                  </a:lnTo>
                  <a:lnTo>
                    <a:pt x="343" y="172"/>
                  </a:lnTo>
                  <a:lnTo>
                    <a:pt x="351" y="133"/>
                  </a:lnTo>
                  <a:lnTo>
                    <a:pt x="398" y="96"/>
                  </a:lnTo>
                  <a:lnTo>
                    <a:pt x="411" y="43"/>
                  </a:lnTo>
                  <a:lnTo>
                    <a:pt x="493" y="0"/>
                  </a:lnTo>
                  <a:lnTo>
                    <a:pt x="971" y="28"/>
                  </a:lnTo>
                  <a:lnTo>
                    <a:pt x="935" y="65"/>
                  </a:lnTo>
                  <a:lnTo>
                    <a:pt x="895" y="267"/>
                  </a:lnTo>
                  <a:lnTo>
                    <a:pt x="969" y="401"/>
                  </a:lnTo>
                  <a:lnTo>
                    <a:pt x="977" y="435"/>
                  </a:lnTo>
                  <a:lnTo>
                    <a:pt x="1047" y="512"/>
                  </a:lnTo>
                  <a:lnTo>
                    <a:pt x="1065" y="545"/>
                  </a:lnTo>
                  <a:lnTo>
                    <a:pt x="1084" y="578"/>
                  </a:lnTo>
                  <a:lnTo>
                    <a:pt x="1113" y="603"/>
                  </a:lnTo>
                  <a:lnTo>
                    <a:pt x="1126" y="685"/>
                  </a:lnTo>
                  <a:lnTo>
                    <a:pt x="1158" y="722"/>
                  </a:lnTo>
                  <a:lnTo>
                    <a:pt x="1115" y="766"/>
                  </a:lnTo>
                  <a:lnTo>
                    <a:pt x="1104" y="815"/>
                  </a:lnTo>
                  <a:lnTo>
                    <a:pt x="1165" y="847"/>
                  </a:lnTo>
                  <a:lnTo>
                    <a:pt x="1192" y="1075"/>
                  </a:lnTo>
                  <a:lnTo>
                    <a:pt x="1139" y="1123"/>
                  </a:lnTo>
                  <a:lnTo>
                    <a:pt x="999" y="1110"/>
                  </a:lnTo>
                  <a:lnTo>
                    <a:pt x="1010" y="1097"/>
                  </a:lnTo>
                  <a:lnTo>
                    <a:pt x="999" y="1049"/>
                  </a:lnTo>
                  <a:lnTo>
                    <a:pt x="867" y="1042"/>
                  </a:lnTo>
                  <a:lnTo>
                    <a:pt x="797" y="1009"/>
                  </a:lnTo>
                  <a:lnTo>
                    <a:pt x="749" y="941"/>
                  </a:lnTo>
                  <a:lnTo>
                    <a:pt x="583" y="893"/>
                  </a:lnTo>
                  <a:lnTo>
                    <a:pt x="294" y="794"/>
                  </a:lnTo>
                  <a:lnTo>
                    <a:pt x="33" y="95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251960" name="Group 56"/>
          <p:cNvGrpSpPr>
            <a:grpSpLocks/>
          </p:cNvGrpSpPr>
          <p:nvPr/>
        </p:nvGrpSpPr>
        <p:grpSpPr bwMode="auto">
          <a:xfrm>
            <a:off x="5326063" y="4179888"/>
            <a:ext cx="1941512" cy="1744662"/>
            <a:chOff x="3355" y="2633"/>
            <a:chExt cx="1223" cy="1099"/>
          </a:xfrm>
        </p:grpSpPr>
        <p:sp>
          <p:nvSpPr>
            <p:cNvPr id="251961" name="Freeform 57"/>
            <p:cNvSpPr>
              <a:spLocks noChangeAspect="1"/>
            </p:cNvSpPr>
            <p:nvPr/>
          </p:nvSpPr>
          <p:spPr bwMode="auto">
            <a:xfrm>
              <a:off x="3549" y="3265"/>
              <a:ext cx="227" cy="222"/>
            </a:xfrm>
            <a:custGeom>
              <a:avLst/>
              <a:gdLst>
                <a:gd name="T0" fmla="*/ 1227 w 1256"/>
                <a:gd name="T1" fmla="*/ 185 h 1232"/>
                <a:gd name="T2" fmla="*/ 1225 w 1256"/>
                <a:gd name="T3" fmla="*/ 213 h 1232"/>
                <a:gd name="T4" fmla="*/ 1249 w 1256"/>
                <a:gd name="T5" fmla="*/ 278 h 1232"/>
                <a:gd name="T6" fmla="*/ 1256 w 1256"/>
                <a:gd name="T7" fmla="*/ 907 h 1232"/>
                <a:gd name="T8" fmla="*/ 882 w 1256"/>
                <a:gd name="T9" fmla="*/ 1052 h 1232"/>
                <a:gd name="T10" fmla="*/ 879 w 1256"/>
                <a:gd name="T11" fmla="*/ 1088 h 1232"/>
                <a:gd name="T12" fmla="*/ 825 w 1256"/>
                <a:gd name="T13" fmla="*/ 1124 h 1232"/>
                <a:gd name="T14" fmla="*/ 625 w 1256"/>
                <a:gd name="T15" fmla="*/ 1124 h 1232"/>
                <a:gd name="T16" fmla="*/ 86 w 1256"/>
                <a:gd name="T17" fmla="*/ 1232 h 1232"/>
                <a:gd name="T18" fmla="*/ 0 w 1256"/>
                <a:gd name="T19" fmla="*/ 1118 h 1232"/>
                <a:gd name="T20" fmla="*/ 29 w 1256"/>
                <a:gd name="T21" fmla="*/ 322 h 1232"/>
                <a:gd name="T22" fmla="*/ 96 w 1256"/>
                <a:gd name="T23" fmla="*/ 278 h 1232"/>
                <a:gd name="T24" fmla="*/ 91 w 1256"/>
                <a:gd name="T25" fmla="*/ 227 h 1232"/>
                <a:gd name="T26" fmla="*/ 145 w 1256"/>
                <a:gd name="T27" fmla="*/ 208 h 1232"/>
                <a:gd name="T28" fmla="*/ 310 w 1256"/>
                <a:gd name="T29" fmla="*/ 131 h 1232"/>
                <a:gd name="T30" fmla="*/ 302 w 1256"/>
                <a:gd name="T31" fmla="*/ 84 h 1232"/>
                <a:gd name="T32" fmla="*/ 335 w 1256"/>
                <a:gd name="T33" fmla="*/ 46 h 1232"/>
                <a:gd name="T34" fmla="*/ 340 w 1256"/>
                <a:gd name="T35" fmla="*/ 0 h 1232"/>
                <a:gd name="T36" fmla="*/ 431 w 1256"/>
                <a:gd name="T37" fmla="*/ 221 h 1232"/>
                <a:gd name="T38" fmla="*/ 547 w 1256"/>
                <a:gd name="T39" fmla="*/ 265 h 1232"/>
                <a:gd name="T40" fmla="*/ 748 w 1256"/>
                <a:gd name="T41" fmla="*/ 345 h 1232"/>
                <a:gd name="T42" fmla="*/ 923 w 1256"/>
                <a:gd name="T43" fmla="*/ 335 h 1232"/>
                <a:gd name="T44" fmla="*/ 1142 w 1256"/>
                <a:gd name="T45" fmla="*/ 178 h 1232"/>
                <a:gd name="T46" fmla="*/ 1163 w 1256"/>
                <a:gd name="T47" fmla="*/ 163 h 1232"/>
                <a:gd name="T48" fmla="*/ 1227 w 1256"/>
                <a:gd name="T49" fmla="*/ 185 h 1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256" h="1232">
                  <a:moveTo>
                    <a:pt x="1227" y="185"/>
                  </a:moveTo>
                  <a:lnTo>
                    <a:pt x="1225" y="213"/>
                  </a:lnTo>
                  <a:lnTo>
                    <a:pt x="1249" y="278"/>
                  </a:lnTo>
                  <a:lnTo>
                    <a:pt x="1256" y="907"/>
                  </a:lnTo>
                  <a:lnTo>
                    <a:pt x="882" y="1052"/>
                  </a:lnTo>
                  <a:lnTo>
                    <a:pt x="879" y="1088"/>
                  </a:lnTo>
                  <a:lnTo>
                    <a:pt x="825" y="1124"/>
                  </a:lnTo>
                  <a:lnTo>
                    <a:pt x="625" y="1124"/>
                  </a:lnTo>
                  <a:lnTo>
                    <a:pt x="86" y="1232"/>
                  </a:lnTo>
                  <a:lnTo>
                    <a:pt x="0" y="1118"/>
                  </a:lnTo>
                  <a:lnTo>
                    <a:pt x="29" y="322"/>
                  </a:lnTo>
                  <a:lnTo>
                    <a:pt x="96" y="278"/>
                  </a:lnTo>
                  <a:lnTo>
                    <a:pt x="91" y="227"/>
                  </a:lnTo>
                  <a:lnTo>
                    <a:pt x="145" y="208"/>
                  </a:lnTo>
                  <a:lnTo>
                    <a:pt x="310" y="131"/>
                  </a:lnTo>
                  <a:lnTo>
                    <a:pt x="302" y="84"/>
                  </a:lnTo>
                  <a:lnTo>
                    <a:pt x="335" y="46"/>
                  </a:lnTo>
                  <a:lnTo>
                    <a:pt x="340" y="0"/>
                  </a:lnTo>
                  <a:lnTo>
                    <a:pt x="431" y="221"/>
                  </a:lnTo>
                  <a:lnTo>
                    <a:pt x="547" y="265"/>
                  </a:lnTo>
                  <a:lnTo>
                    <a:pt x="748" y="345"/>
                  </a:lnTo>
                  <a:lnTo>
                    <a:pt x="923" y="335"/>
                  </a:lnTo>
                  <a:lnTo>
                    <a:pt x="1142" y="178"/>
                  </a:lnTo>
                  <a:lnTo>
                    <a:pt x="1163" y="163"/>
                  </a:lnTo>
                  <a:lnTo>
                    <a:pt x="1227" y="185"/>
                  </a:lnTo>
                  <a:close/>
                </a:path>
              </a:pathLst>
            </a:custGeom>
            <a:solidFill>
              <a:srgbClr val="AB971D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1962" name="Freeform 58"/>
            <p:cNvSpPr>
              <a:spLocks noChangeAspect="1"/>
            </p:cNvSpPr>
            <p:nvPr/>
          </p:nvSpPr>
          <p:spPr bwMode="auto">
            <a:xfrm>
              <a:off x="3765" y="3009"/>
              <a:ext cx="181" cy="134"/>
            </a:xfrm>
            <a:custGeom>
              <a:avLst/>
              <a:gdLst>
                <a:gd name="T0" fmla="*/ 571 w 1002"/>
                <a:gd name="T1" fmla="*/ 0 h 742"/>
                <a:gd name="T2" fmla="*/ 595 w 1002"/>
                <a:gd name="T3" fmla="*/ 38 h 742"/>
                <a:gd name="T4" fmla="*/ 577 w 1002"/>
                <a:gd name="T5" fmla="*/ 76 h 742"/>
                <a:gd name="T6" fmla="*/ 559 w 1002"/>
                <a:gd name="T7" fmla="*/ 76 h 742"/>
                <a:gd name="T8" fmla="*/ 563 w 1002"/>
                <a:gd name="T9" fmla="*/ 120 h 742"/>
                <a:gd name="T10" fmla="*/ 586 w 1002"/>
                <a:gd name="T11" fmla="*/ 144 h 742"/>
                <a:gd name="T12" fmla="*/ 647 w 1002"/>
                <a:gd name="T13" fmla="*/ 123 h 742"/>
                <a:gd name="T14" fmla="*/ 687 w 1002"/>
                <a:gd name="T15" fmla="*/ 151 h 742"/>
                <a:gd name="T16" fmla="*/ 723 w 1002"/>
                <a:gd name="T17" fmla="*/ 128 h 742"/>
                <a:gd name="T18" fmla="*/ 797 w 1002"/>
                <a:gd name="T19" fmla="*/ 145 h 742"/>
                <a:gd name="T20" fmla="*/ 819 w 1002"/>
                <a:gd name="T21" fmla="*/ 174 h 742"/>
                <a:gd name="T22" fmla="*/ 874 w 1002"/>
                <a:gd name="T23" fmla="*/ 437 h 742"/>
                <a:gd name="T24" fmla="*/ 982 w 1002"/>
                <a:gd name="T25" fmla="*/ 440 h 742"/>
                <a:gd name="T26" fmla="*/ 1002 w 1002"/>
                <a:gd name="T27" fmla="*/ 502 h 742"/>
                <a:gd name="T28" fmla="*/ 965 w 1002"/>
                <a:gd name="T29" fmla="*/ 612 h 742"/>
                <a:gd name="T30" fmla="*/ 856 w 1002"/>
                <a:gd name="T31" fmla="*/ 643 h 742"/>
                <a:gd name="T32" fmla="*/ 838 w 1002"/>
                <a:gd name="T33" fmla="*/ 637 h 742"/>
                <a:gd name="T34" fmla="*/ 833 w 1002"/>
                <a:gd name="T35" fmla="*/ 614 h 742"/>
                <a:gd name="T36" fmla="*/ 803 w 1002"/>
                <a:gd name="T37" fmla="*/ 623 h 742"/>
                <a:gd name="T38" fmla="*/ 832 w 1002"/>
                <a:gd name="T39" fmla="*/ 725 h 742"/>
                <a:gd name="T40" fmla="*/ 726 w 1002"/>
                <a:gd name="T41" fmla="*/ 742 h 742"/>
                <a:gd name="T42" fmla="*/ 680 w 1002"/>
                <a:gd name="T43" fmla="*/ 614 h 742"/>
                <a:gd name="T44" fmla="*/ 615 w 1002"/>
                <a:gd name="T45" fmla="*/ 599 h 742"/>
                <a:gd name="T46" fmla="*/ 577 w 1002"/>
                <a:gd name="T47" fmla="*/ 622 h 742"/>
                <a:gd name="T48" fmla="*/ 549 w 1002"/>
                <a:gd name="T49" fmla="*/ 667 h 742"/>
                <a:gd name="T50" fmla="*/ 401 w 1002"/>
                <a:gd name="T51" fmla="*/ 660 h 742"/>
                <a:gd name="T52" fmla="*/ 117 w 1002"/>
                <a:gd name="T53" fmla="*/ 734 h 742"/>
                <a:gd name="T54" fmla="*/ 66 w 1002"/>
                <a:gd name="T55" fmla="*/ 609 h 742"/>
                <a:gd name="T56" fmla="*/ 0 w 1002"/>
                <a:gd name="T57" fmla="*/ 534 h 742"/>
                <a:gd name="T58" fmla="*/ 99 w 1002"/>
                <a:gd name="T59" fmla="*/ 440 h 742"/>
                <a:gd name="T60" fmla="*/ 242 w 1002"/>
                <a:gd name="T61" fmla="*/ 326 h 742"/>
                <a:gd name="T62" fmla="*/ 237 w 1002"/>
                <a:gd name="T63" fmla="*/ 305 h 742"/>
                <a:gd name="T64" fmla="*/ 295 w 1002"/>
                <a:gd name="T65" fmla="*/ 297 h 742"/>
                <a:gd name="T66" fmla="*/ 368 w 1002"/>
                <a:gd name="T67" fmla="*/ 224 h 742"/>
                <a:gd name="T68" fmla="*/ 392 w 1002"/>
                <a:gd name="T69" fmla="*/ 220 h 742"/>
                <a:gd name="T70" fmla="*/ 448 w 1002"/>
                <a:gd name="T71" fmla="*/ 198 h 742"/>
                <a:gd name="T72" fmla="*/ 442 w 1002"/>
                <a:gd name="T73" fmla="*/ 111 h 742"/>
                <a:gd name="T74" fmla="*/ 467 w 1002"/>
                <a:gd name="T75" fmla="*/ 83 h 742"/>
                <a:gd name="T76" fmla="*/ 571 w 1002"/>
                <a:gd name="T77" fmla="*/ 0 h 7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02" h="742">
                  <a:moveTo>
                    <a:pt x="571" y="0"/>
                  </a:moveTo>
                  <a:lnTo>
                    <a:pt x="595" y="38"/>
                  </a:lnTo>
                  <a:lnTo>
                    <a:pt x="577" y="76"/>
                  </a:lnTo>
                  <a:lnTo>
                    <a:pt x="559" y="76"/>
                  </a:lnTo>
                  <a:lnTo>
                    <a:pt x="563" y="120"/>
                  </a:lnTo>
                  <a:lnTo>
                    <a:pt x="586" y="144"/>
                  </a:lnTo>
                  <a:lnTo>
                    <a:pt x="647" y="123"/>
                  </a:lnTo>
                  <a:lnTo>
                    <a:pt x="687" y="151"/>
                  </a:lnTo>
                  <a:lnTo>
                    <a:pt x="723" y="128"/>
                  </a:lnTo>
                  <a:lnTo>
                    <a:pt x="797" y="145"/>
                  </a:lnTo>
                  <a:lnTo>
                    <a:pt x="819" y="174"/>
                  </a:lnTo>
                  <a:lnTo>
                    <a:pt x="874" y="437"/>
                  </a:lnTo>
                  <a:lnTo>
                    <a:pt x="982" y="440"/>
                  </a:lnTo>
                  <a:lnTo>
                    <a:pt x="1002" y="502"/>
                  </a:lnTo>
                  <a:lnTo>
                    <a:pt x="965" y="612"/>
                  </a:lnTo>
                  <a:lnTo>
                    <a:pt x="856" y="643"/>
                  </a:lnTo>
                  <a:lnTo>
                    <a:pt x="838" y="637"/>
                  </a:lnTo>
                  <a:lnTo>
                    <a:pt x="833" y="614"/>
                  </a:lnTo>
                  <a:lnTo>
                    <a:pt x="803" y="623"/>
                  </a:lnTo>
                  <a:lnTo>
                    <a:pt x="832" y="725"/>
                  </a:lnTo>
                  <a:lnTo>
                    <a:pt x="726" y="742"/>
                  </a:lnTo>
                  <a:lnTo>
                    <a:pt x="680" y="614"/>
                  </a:lnTo>
                  <a:lnTo>
                    <a:pt x="615" y="599"/>
                  </a:lnTo>
                  <a:lnTo>
                    <a:pt x="577" y="622"/>
                  </a:lnTo>
                  <a:lnTo>
                    <a:pt x="549" y="667"/>
                  </a:lnTo>
                  <a:lnTo>
                    <a:pt x="401" y="660"/>
                  </a:lnTo>
                  <a:lnTo>
                    <a:pt x="117" y="734"/>
                  </a:lnTo>
                  <a:lnTo>
                    <a:pt x="66" y="609"/>
                  </a:lnTo>
                  <a:lnTo>
                    <a:pt x="0" y="534"/>
                  </a:lnTo>
                  <a:lnTo>
                    <a:pt x="99" y="440"/>
                  </a:lnTo>
                  <a:lnTo>
                    <a:pt x="242" y="326"/>
                  </a:lnTo>
                  <a:lnTo>
                    <a:pt x="237" y="305"/>
                  </a:lnTo>
                  <a:lnTo>
                    <a:pt x="295" y="297"/>
                  </a:lnTo>
                  <a:lnTo>
                    <a:pt x="368" y="224"/>
                  </a:lnTo>
                  <a:lnTo>
                    <a:pt x="392" y="220"/>
                  </a:lnTo>
                  <a:lnTo>
                    <a:pt x="448" y="198"/>
                  </a:lnTo>
                  <a:lnTo>
                    <a:pt x="442" y="111"/>
                  </a:lnTo>
                  <a:lnTo>
                    <a:pt x="467" y="83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AB971D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1963" name="Freeform 59"/>
            <p:cNvSpPr>
              <a:spLocks noChangeAspect="1"/>
            </p:cNvSpPr>
            <p:nvPr/>
          </p:nvSpPr>
          <p:spPr bwMode="auto">
            <a:xfrm>
              <a:off x="3623" y="3052"/>
              <a:ext cx="185" cy="103"/>
            </a:xfrm>
            <a:custGeom>
              <a:avLst/>
              <a:gdLst>
                <a:gd name="T0" fmla="*/ 469 w 1029"/>
                <a:gd name="T1" fmla="*/ 28 h 571"/>
                <a:gd name="T2" fmla="*/ 471 w 1029"/>
                <a:gd name="T3" fmla="*/ 68 h 571"/>
                <a:gd name="T4" fmla="*/ 483 w 1029"/>
                <a:gd name="T5" fmla="*/ 99 h 571"/>
                <a:gd name="T6" fmla="*/ 245 w 1029"/>
                <a:gd name="T7" fmla="*/ 335 h 571"/>
                <a:gd name="T8" fmla="*/ 263 w 1029"/>
                <a:gd name="T9" fmla="*/ 374 h 571"/>
                <a:gd name="T10" fmla="*/ 208 w 1029"/>
                <a:gd name="T11" fmla="*/ 395 h 571"/>
                <a:gd name="T12" fmla="*/ 138 w 1029"/>
                <a:gd name="T13" fmla="*/ 444 h 571"/>
                <a:gd name="T14" fmla="*/ 80 w 1029"/>
                <a:gd name="T15" fmla="*/ 482 h 571"/>
                <a:gd name="T16" fmla="*/ 2 w 1029"/>
                <a:gd name="T17" fmla="*/ 472 h 571"/>
                <a:gd name="T18" fmla="*/ 0 w 1029"/>
                <a:gd name="T19" fmla="*/ 485 h 571"/>
                <a:gd name="T20" fmla="*/ 13 w 1029"/>
                <a:gd name="T21" fmla="*/ 514 h 571"/>
                <a:gd name="T22" fmla="*/ 214 w 1029"/>
                <a:gd name="T23" fmla="*/ 571 h 571"/>
                <a:gd name="T24" fmla="*/ 267 w 1029"/>
                <a:gd name="T25" fmla="*/ 571 h 571"/>
                <a:gd name="T26" fmla="*/ 284 w 1029"/>
                <a:gd name="T27" fmla="*/ 524 h 571"/>
                <a:gd name="T28" fmla="*/ 277 w 1029"/>
                <a:gd name="T29" fmla="*/ 509 h 571"/>
                <a:gd name="T30" fmla="*/ 403 w 1029"/>
                <a:gd name="T31" fmla="*/ 437 h 571"/>
                <a:gd name="T32" fmla="*/ 590 w 1029"/>
                <a:gd name="T33" fmla="*/ 427 h 571"/>
                <a:gd name="T34" fmla="*/ 789 w 1029"/>
                <a:gd name="T35" fmla="*/ 297 h 571"/>
                <a:gd name="T36" fmla="*/ 888 w 1029"/>
                <a:gd name="T37" fmla="*/ 204 h 571"/>
                <a:gd name="T38" fmla="*/ 1029 w 1029"/>
                <a:gd name="T39" fmla="*/ 92 h 571"/>
                <a:gd name="T40" fmla="*/ 1022 w 1029"/>
                <a:gd name="T41" fmla="*/ 44 h 571"/>
                <a:gd name="T42" fmla="*/ 989 w 1029"/>
                <a:gd name="T43" fmla="*/ 10 h 571"/>
                <a:gd name="T44" fmla="*/ 922 w 1029"/>
                <a:gd name="T45" fmla="*/ 35 h 571"/>
                <a:gd name="T46" fmla="*/ 897 w 1029"/>
                <a:gd name="T47" fmla="*/ 17 h 571"/>
                <a:gd name="T48" fmla="*/ 871 w 1029"/>
                <a:gd name="T49" fmla="*/ 0 h 571"/>
                <a:gd name="T50" fmla="*/ 791 w 1029"/>
                <a:gd name="T51" fmla="*/ 62 h 571"/>
                <a:gd name="T52" fmla="*/ 764 w 1029"/>
                <a:gd name="T53" fmla="*/ 56 h 571"/>
                <a:gd name="T54" fmla="*/ 679 w 1029"/>
                <a:gd name="T55" fmla="*/ 130 h 571"/>
                <a:gd name="T56" fmla="*/ 549 w 1029"/>
                <a:gd name="T57" fmla="*/ 42 h 571"/>
                <a:gd name="T58" fmla="*/ 549 w 1029"/>
                <a:gd name="T59" fmla="*/ 4 h 571"/>
                <a:gd name="T60" fmla="*/ 534 w 1029"/>
                <a:gd name="T61" fmla="*/ 0 h 571"/>
                <a:gd name="T62" fmla="*/ 496 w 1029"/>
                <a:gd name="T63" fmla="*/ 39 h 571"/>
                <a:gd name="T64" fmla="*/ 469 w 1029"/>
                <a:gd name="T65" fmla="*/ 28 h 5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29" h="571">
                  <a:moveTo>
                    <a:pt x="469" y="28"/>
                  </a:moveTo>
                  <a:lnTo>
                    <a:pt x="471" y="68"/>
                  </a:lnTo>
                  <a:lnTo>
                    <a:pt x="483" y="99"/>
                  </a:lnTo>
                  <a:lnTo>
                    <a:pt x="245" y="335"/>
                  </a:lnTo>
                  <a:lnTo>
                    <a:pt x="263" y="374"/>
                  </a:lnTo>
                  <a:lnTo>
                    <a:pt x="208" y="395"/>
                  </a:lnTo>
                  <a:lnTo>
                    <a:pt x="138" y="444"/>
                  </a:lnTo>
                  <a:lnTo>
                    <a:pt x="80" y="482"/>
                  </a:lnTo>
                  <a:lnTo>
                    <a:pt x="2" y="472"/>
                  </a:lnTo>
                  <a:lnTo>
                    <a:pt x="0" y="485"/>
                  </a:lnTo>
                  <a:lnTo>
                    <a:pt x="13" y="514"/>
                  </a:lnTo>
                  <a:lnTo>
                    <a:pt x="214" y="571"/>
                  </a:lnTo>
                  <a:lnTo>
                    <a:pt x="267" y="571"/>
                  </a:lnTo>
                  <a:lnTo>
                    <a:pt x="284" y="524"/>
                  </a:lnTo>
                  <a:lnTo>
                    <a:pt x="277" y="509"/>
                  </a:lnTo>
                  <a:lnTo>
                    <a:pt x="403" y="437"/>
                  </a:lnTo>
                  <a:lnTo>
                    <a:pt x="590" y="427"/>
                  </a:lnTo>
                  <a:lnTo>
                    <a:pt x="789" y="297"/>
                  </a:lnTo>
                  <a:lnTo>
                    <a:pt x="888" y="204"/>
                  </a:lnTo>
                  <a:lnTo>
                    <a:pt x="1029" y="92"/>
                  </a:lnTo>
                  <a:lnTo>
                    <a:pt x="1022" y="44"/>
                  </a:lnTo>
                  <a:lnTo>
                    <a:pt x="989" y="10"/>
                  </a:lnTo>
                  <a:lnTo>
                    <a:pt x="922" y="35"/>
                  </a:lnTo>
                  <a:lnTo>
                    <a:pt x="897" y="17"/>
                  </a:lnTo>
                  <a:lnTo>
                    <a:pt x="871" y="0"/>
                  </a:lnTo>
                  <a:lnTo>
                    <a:pt x="791" y="62"/>
                  </a:lnTo>
                  <a:lnTo>
                    <a:pt x="764" y="56"/>
                  </a:lnTo>
                  <a:lnTo>
                    <a:pt x="679" y="130"/>
                  </a:lnTo>
                  <a:lnTo>
                    <a:pt x="549" y="42"/>
                  </a:lnTo>
                  <a:lnTo>
                    <a:pt x="549" y="4"/>
                  </a:lnTo>
                  <a:lnTo>
                    <a:pt x="534" y="0"/>
                  </a:lnTo>
                  <a:lnTo>
                    <a:pt x="496" y="39"/>
                  </a:lnTo>
                  <a:lnTo>
                    <a:pt x="469" y="28"/>
                  </a:lnTo>
                  <a:close/>
                </a:path>
              </a:pathLst>
            </a:custGeom>
            <a:solidFill>
              <a:srgbClr val="AB971D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1964" name="Freeform 60"/>
            <p:cNvSpPr>
              <a:spLocks noChangeAspect="1"/>
            </p:cNvSpPr>
            <p:nvPr/>
          </p:nvSpPr>
          <p:spPr bwMode="auto">
            <a:xfrm>
              <a:off x="4121" y="2666"/>
              <a:ext cx="199" cy="159"/>
            </a:xfrm>
            <a:custGeom>
              <a:avLst/>
              <a:gdLst>
                <a:gd name="T0" fmla="*/ 0 w 1100"/>
                <a:gd name="T1" fmla="*/ 528 h 878"/>
                <a:gd name="T2" fmla="*/ 89 w 1100"/>
                <a:gd name="T3" fmla="*/ 536 h 878"/>
                <a:gd name="T4" fmla="*/ 76 w 1100"/>
                <a:gd name="T5" fmla="*/ 764 h 878"/>
                <a:gd name="T6" fmla="*/ 23 w 1100"/>
                <a:gd name="T7" fmla="*/ 842 h 878"/>
                <a:gd name="T8" fmla="*/ 496 w 1100"/>
                <a:gd name="T9" fmla="*/ 874 h 878"/>
                <a:gd name="T10" fmla="*/ 544 w 1100"/>
                <a:gd name="T11" fmla="*/ 878 h 878"/>
                <a:gd name="T12" fmla="*/ 719 w 1100"/>
                <a:gd name="T13" fmla="*/ 751 h 878"/>
                <a:gd name="T14" fmla="*/ 776 w 1100"/>
                <a:gd name="T15" fmla="*/ 746 h 878"/>
                <a:gd name="T16" fmla="*/ 815 w 1100"/>
                <a:gd name="T17" fmla="*/ 804 h 878"/>
                <a:gd name="T18" fmla="*/ 1000 w 1100"/>
                <a:gd name="T19" fmla="*/ 681 h 878"/>
                <a:gd name="T20" fmla="*/ 1035 w 1100"/>
                <a:gd name="T21" fmla="*/ 532 h 878"/>
                <a:gd name="T22" fmla="*/ 1100 w 1100"/>
                <a:gd name="T23" fmla="*/ 396 h 878"/>
                <a:gd name="T24" fmla="*/ 1080 w 1100"/>
                <a:gd name="T25" fmla="*/ 290 h 878"/>
                <a:gd name="T26" fmla="*/ 1042 w 1100"/>
                <a:gd name="T27" fmla="*/ 253 h 878"/>
                <a:gd name="T28" fmla="*/ 1040 w 1100"/>
                <a:gd name="T29" fmla="*/ 69 h 878"/>
                <a:gd name="T30" fmla="*/ 955 w 1100"/>
                <a:gd name="T31" fmla="*/ 0 h 878"/>
                <a:gd name="T32" fmla="*/ 898 w 1100"/>
                <a:gd name="T33" fmla="*/ 58 h 878"/>
                <a:gd name="T34" fmla="*/ 831 w 1100"/>
                <a:gd name="T35" fmla="*/ 53 h 878"/>
                <a:gd name="T36" fmla="*/ 822 w 1100"/>
                <a:gd name="T37" fmla="*/ 123 h 878"/>
                <a:gd name="T38" fmla="*/ 775 w 1100"/>
                <a:gd name="T39" fmla="*/ 129 h 878"/>
                <a:gd name="T40" fmla="*/ 698 w 1100"/>
                <a:gd name="T41" fmla="*/ 300 h 878"/>
                <a:gd name="T42" fmla="*/ 537 w 1100"/>
                <a:gd name="T43" fmla="*/ 482 h 878"/>
                <a:gd name="T44" fmla="*/ 159 w 1100"/>
                <a:gd name="T45" fmla="*/ 390 h 878"/>
                <a:gd name="T46" fmla="*/ 0 w 1100"/>
                <a:gd name="T47" fmla="*/ 528 h 8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00" h="878">
                  <a:moveTo>
                    <a:pt x="0" y="528"/>
                  </a:moveTo>
                  <a:lnTo>
                    <a:pt x="89" y="536"/>
                  </a:lnTo>
                  <a:lnTo>
                    <a:pt x="76" y="764"/>
                  </a:lnTo>
                  <a:lnTo>
                    <a:pt x="23" y="842"/>
                  </a:lnTo>
                  <a:lnTo>
                    <a:pt x="496" y="874"/>
                  </a:lnTo>
                  <a:lnTo>
                    <a:pt x="544" y="878"/>
                  </a:lnTo>
                  <a:lnTo>
                    <a:pt x="719" y="751"/>
                  </a:lnTo>
                  <a:lnTo>
                    <a:pt x="776" y="746"/>
                  </a:lnTo>
                  <a:lnTo>
                    <a:pt x="815" y="804"/>
                  </a:lnTo>
                  <a:lnTo>
                    <a:pt x="1000" y="681"/>
                  </a:lnTo>
                  <a:lnTo>
                    <a:pt x="1035" y="532"/>
                  </a:lnTo>
                  <a:lnTo>
                    <a:pt x="1100" y="396"/>
                  </a:lnTo>
                  <a:lnTo>
                    <a:pt x="1080" y="290"/>
                  </a:lnTo>
                  <a:lnTo>
                    <a:pt x="1042" y="253"/>
                  </a:lnTo>
                  <a:lnTo>
                    <a:pt x="1040" y="69"/>
                  </a:lnTo>
                  <a:lnTo>
                    <a:pt x="955" y="0"/>
                  </a:lnTo>
                  <a:lnTo>
                    <a:pt x="898" y="58"/>
                  </a:lnTo>
                  <a:lnTo>
                    <a:pt x="831" y="53"/>
                  </a:lnTo>
                  <a:lnTo>
                    <a:pt x="822" y="123"/>
                  </a:lnTo>
                  <a:lnTo>
                    <a:pt x="775" y="129"/>
                  </a:lnTo>
                  <a:lnTo>
                    <a:pt x="698" y="300"/>
                  </a:lnTo>
                  <a:lnTo>
                    <a:pt x="537" y="482"/>
                  </a:lnTo>
                  <a:lnTo>
                    <a:pt x="159" y="390"/>
                  </a:lnTo>
                  <a:lnTo>
                    <a:pt x="0" y="528"/>
                  </a:lnTo>
                  <a:close/>
                </a:path>
              </a:pathLst>
            </a:custGeom>
            <a:solidFill>
              <a:srgbClr val="AB971D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1965" name="Freeform 61"/>
            <p:cNvSpPr>
              <a:spLocks noChangeAspect="1"/>
            </p:cNvSpPr>
            <p:nvPr/>
          </p:nvSpPr>
          <p:spPr bwMode="auto">
            <a:xfrm>
              <a:off x="3771" y="2633"/>
              <a:ext cx="500" cy="232"/>
            </a:xfrm>
            <a:custGeom>
              <a:avLst/>
              <a:gdLst>
                <a:gd name="T0" fmla="*/ 404 w 2767"/>
                <a:gd name="T1" fmla="*/ 197 h 1286"/>
                <a:gd name="T2" fmla="*/ 559 w 2767"/>
                <a:gd name="T3" fmla="*/ 88 h 1286"/>
                <a:gd name="T4" fmla="*/ 491 w 2767"/>
                <a:gd name="T5" fmla="*/ 217 h 1286"/>
                <a:gd name="T6" fmla="*/ 563 w 2767"/>
                <a:gd name="T7" fmla="*/ 184 h 1286"/>
                <a:gd name="T8" fmla="*/ 669 w 2767"/>
                <a:gd name="T9" fmla="*/ 220 h 1286"/>
                <a:gd name="T10" fmla="*/ 789 w 2767"/>
                <a:gd name="T11" fmla="*/ 49 h 1286"/>
                <a:gd name="T12" fmla="*/ 963 w 2767"/>
                <a:gd name="T13" fmla="*/ 120 h 1286"/>
                <a:gd name="T14" fmla="*/ 1076 w 2767"/>
                <a:gd name="T15" fmla="*/ 39 h 1286"/>
                <a:gd name="T16" fmla="*/ 1125 w 2767"/>
                <a:gd name="T17" fmla="*/ 194 h 1286"/>
                <a:gd name="T18" fmla="*/ 1206 w 2767"/>
                <a:gd name="T19" fmla="*/ 68 h 1286"/>
                <a:gd name="T20" fmla="*/ 1286 w 2767"/>
                <a:gd name="T21" fmla="*/ 88 h 1286"/>
                <a:gd name="T22" fmla="*/ 1432 w 2767"/>
                <a:gd name="T23" fmla="*/ 88 h 1286"/>
                <a:gd name="T24" fmla="*/ 1635 w 2767"/>
                <a:gd name="T25" fmla="*/ 65 h 1286"/>
                <a:gd name="T26" fmla="*/ 1736 w 2767"/>
                <a:gd name="T27" fmla="*/ 123 h 1286"/>
                <a:gd name="T28" fmla="*/ 1813 w 2767"/>
                <a:gd name="T29" fmla="*/ 156 h 1286"/>
                <a:gd name="T30" fmla="*/ 1965 w 2767"/>
                <a:gd name="T31" fmla="*/ 116 h 1286"/>
                <a:gd name="T32" fmla="*/ 2036 w 2767"/>
                <a:gd name="T33" fmla="*/ 162 h 1286"/>
                <a:gd name="T34" fmla="*/ 2132 w 2767"/>
                <a:gd name="T35" fmla="*/ 168 h 1286"/>
                <a:gd name="T36" fmla="*/ 2200 w 2767"/>
                <a:gd name="T37" fmla="*/ 107 h 1286"/>
                <a:gd name="T38" fmla="*/ 2278 w 2767"/>
                <a:gd name="T39" fmla="*/ 20 h 1286"/>
                <a:gd name="T40" fmla="*/ 2437 w 2767"/>
                <a:gd name="T41" fmla="*/ 0 h 1286"/>
                <a:gd name="T42" fmla="*/ 2759 w 2767"/>
                <a:gd name="T43" fmla="*/ 153 h 1286"/>
                <a:gd name="T44" fmla="*/ 2756 w 2767"/>
                <a:gd name="T45" fmla="*/ 311 h 1286"/>
                <a:gd name="T46" fmla="*/ 2634 w 2767"/>
                <a:gd name="T47" fmla="*/ 484 h 1286"/>
                <a:gd name="T48" fmla="*/ 2094 w 2767"/>
                <a:gd name="T49" fmla="*/ 576 h 1286"/>
                <a:gd name="T50" fmla="*/ 1665 w 2767"/>
                <a:gd name="T51" fmla="*/ 866 h 1286"/>
                <a:gd name="T52" fmla="*/ 1561 w 2767"/>
                <a:gd name="T53" fmla="*/ 999 h 1286"/>
                <a:gd name="T54" fmla="*/ 1432 w 2767"/>
                <a:gd name="T55" fmla="*/ 1205 h 1286"/>
                <a:gd name="T56" fmla="*/ 1202 w 2767"/>
                <a:gd name="T57" fmla="*/ 1209 h 1286"/>
                <a:gd name="T58" fmla="*/ 1116 w 2767"/>
                <a:gd name="T59" fmla="*/ 1221 h 1286"/>
                <a:gd name="T60" fmla="*/ 1021 w 2767"/>
                <a:gd name="T61" fmla="*/ 1163 h 1286"/>
                <a:gd name="T62" fmla="*/ 854 w 2767"/>
                <a:gd name="T63" fmla="*/ 1202 h 1286"/>
                <a:gd name="T64" fmla="*/ 679 w 2767"/>
                <a:gd name="T65" fmla="*/ 1221 h 1286"/>
                <a:gd name="T66" fmla="*/ 582 w 2767"/>
                <a:gd name="T67" fmla="*/ 1047 h 1286"/>
                <a:gd name="T68" fmla="*/ 533 w 2767"/>
                <a:gd name="T69" fmla="*/ 960 h 1286"/>
                <a:gd name="T70" fmla="*/ 592 w 2767"/>
                <a:gd name="T71" fmla="*/ 850 h 1286"/>
                <a:gd name="T72" fmla="*/ 524 w 2767"/>
                <a:gd name="T73" fmla="*/ 850 h 1286"/>
                <a:gd name="T74" fmla="*/ 462 w 2767"/>
                <a:gd name="T75" fmla="*/ 928 h 1286"/>
                <a:gd name="T76" fmla="*/ 327 w 2767"/>
                <a:gd name="T77" fmla="*/ 830 h 1286"/>
                <a:gd name="T78" fmla="*/ 275 w 2767"/>
                <a:gd name="T79" fmla="*/ 598 h 1286"/>
                <a:gd name="T80" fmla="*/ 204 w 2767"/>
                <a:gd name="T81" fmla="*/ 598 h 1286"/>
                <a:gd name="T82" fmla="*/ 107 w 2767"/>
                <a:gd name="T83" fmla="*/ 576 h 1286"/>
                <a:gd name="T84" fmla="*/ 0 w 2767"/>
                <a:gd name="T85" fmla="*/ 527 h 1286"/>
                <a:gd name="T86" fmla="*/ 216 w 2767"/>
                <a:gd name="T87" fmla="*/ 249 h 1286"/>
                <a:gd name="T88" fmla="*/ 356 w 2767"/>
                <a:gd name="T89" fmla="*/ 233 h 1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767" h="1286">
                  <a:moveTo>
                    <a:pt x="356" y="233"/>
                  </a:moveTo>
                  <a:lnTo>
                    <a:pt x="404" y="197"/>
                  </a:lnTo>
                  <a:lnTo>
                    <a:pt x="462" y="178"/>
                  </a:lnTo>
                  <a:lnTo>
                    <a:pt x="559" y="88"/>
                  </a:lnTo>
                  <a:lnTo>
                    <a:pt x="488" y="178"/>
                  </a:lnTo>
                  <a:lnTo>
                    <a:pt x="491" y="217"/>
                  </a:lnTo>
                  <a:lnTo>
                    <a:pt x="549" y="213"/>
                  </a:lnTo>
                  <a:lnTo>
                    <a:pt x="563" y="184"/>
                  </a:lnTo>
                  <a:lnTo>
                    <a:pt x="631" y="178"/>
                  </a:lnTo>
                  <a:lnTo>
                    <a:pt x="669" y="220"/>
                  </a:lnTo>
                  <a:lnTo>
                    <a:pt x="721" y="213"/>
                  </a:lnTo>
                  <a:lnTo>
                    <a:pt x="789" y="49"/>
                  </a:lnTo>
                  <a:lnTo>
                    <a:pt x="830" y="49"/>
                  </a:lnTo>
                  <a:lnTo>
                    <a:pt x="963" y="120"/>
                  </a:lnTo>
                  <a:lnTo>
                    <a:pt x="983" y="78"/>
                  </a:lnTo>
                  <a:lnTo>
                    <a:pt x="1076" y="39"/>
                  </a:lnTo>
                  <a:lnTo>
                    <a:pt x="1089" y="188"/>
                  </a:lnTo>
                  <a:lnTo>
                    <a:pt x="1125" y="194"/>
                  </a:lnTo>
                  <a:lnTo>
                    <a:pt x="1170" y="126"/>
                  </a:lnTo>
                  <a:lnTo>
                    <a:pt x="1206" y="68"/>
                  </a:lnTo>
                  <a:lnTo>
                    <a:pt x="1238" y="97"/>
                  </a:lnTo>
                  <a:lnTo>
                    <a:pt x="1286" y="88"/>
                  </a:lnTo>
                  <a:lnTo>
                    <a:pt x="1354" y="126"/>
                  </a:lnTo>
                  <a:lnTo>
                    <a:pt x="1432" y="88"/>
                  </a:lnTo>
                  <a:lnTo>
                    <a:pt x="1555" y="116"/>
                  </a:lnTo>
                  <a:lnTo>
                    <a:pt x="1635" y="65"/>
                  </a:lnTo>
                  <a:lnTo>
                    <a:pt x="1749" y="88"/>
                  </a:lnTo>
                  <a:lnTo>
                    <a:pt x="1736" y="123"/>
                  </a:lnTo>
                  <a:lnTo>
                    <a:pt x="1793" y="120"/>
                  </a:lnTo>
                  <a:lnTo>
                    <a:pt x="1813" y="156"/>
                  </a:lnTo>
                  <a:lnTo>
                    <a:pt x="1891" y="172"/>
                  </a:lnTo>
                  <a:lnTo>
                    <a:pt x="1965" y="116"/>
                  </a:lnTo>
                  <a:lnTo>
                    <a:pt x="2003" y="165"/>
                  </a:lnTo>
                  <a:lnTo>
                    <a:pt x="2036" y="162"/>
                  </a:lnTo>
                  <a:lnTo>
                    <a:pt x="2094" y="107"/>
                  </a:lnTo>
                  <a:lnTo>
                    <a:pt x="2132" y="168"/>
                  </a:lnTo>
                  <a:lnTo>
                    <a:pt x="2172" y="162"/>
                  </a:lnTo>
                  <a:lnTo>
                    <a:pt x="2200" y="107"/>
                  </a:lnTo>
                  <a:lnTo>
                    <a:pt x="2281" y="116"/>
                  </a:lnTo>
                  <a:lnTo>
                    <a:pt x="2278" y="20"/>
                  </a:lnTo>
                  <a:lnTo>
                    <a:pt x="2388" y="39"/>
                  </a:lnTo>
                  <a:lnTo>
                    <a:pt x="2437" y="0"/>
                  </a:lnTo>
                  <a:lnTo>
                    <a:pt x="2508" y="97"/>
                  </a:lnTo>
                  <a:lnTo>
                    <a:pt x="2759" y="153"/>
                  </a:lnTo>
                  <a:lnTo>
                    <a:pt x="2767" y="236"/>
                  </a:lnTo>
                  <a:lnTo>
                    <a:pt x="2756" y="311"/>
                  </a:lnTo>
                  <a:lnTo>
                    <a:pt x="2715" y="311"/>
                  </a:lnTo>
                  <a:lnTo>
                    <a:pt x="2634" y="484"/>
                  </a:lnTo>
                  <a:lnTo>
                    <a:pt x="2475" y="666"/>
                  </a:lnTo>
                  <a:lnTo>
                    <a:pt x="2094" y="576"/>
                  </a:lnTo>
                  <a:lnTo>
                    <a:pt x="1755" y="879"/>
                  </a:lnTo>
                  <a:lnTo>
                    <a:pt x="1665" y="866"/>
                  </a:lnTo>
                  <a:lnTo>
                    <a:pt x="1558" y="953"/>
                  </a:lnTo>
                  <a:lnTo>
                    <a:pt x="1561" y="999"/>
                  </a:lnTo>
                  <a:lnTo>
                    <a:pt x="1406" y="1054"/>
                  </a:lnTo>
                  <a:lnTo>
                    <a:pt x="1432" y="1205"/>
                  </a:lnTo>
                  <a:lnTo>
                    <a:pt x="1241" y="1237"/>
                  </a:lnTo>
                  <a:lnTo>
                    <a:pt x="1202" y="1209"/>
                  </a:lnTo>
                  <a:lnTo>
                    <a:pt x="1131" y="1199"/>
                  </a:lnTo>
                  <a:lnTo>
                    <a:pt x="1116" y="1221"/>
                  </a:lnTo>
                  <a:lnTo>
                    <a:pt x="1073" y="1199"/>
                  </a:lnTo>
                  <a:lnTo>
                    <a:pt x="1021" y="1163"/>
                  </a:lnTo>
                  <a:lnTo>
                    <a:pt x="966" y="1193"/>
                  </a:lnTo>
                  <a:lnTo>
                    <a:pt x="854" y="1202"/>
                  </a:lnTo>
                  <a:lnTo>
                    <a:pt x="795" y="1251"/>
                  </a:lnTo>
                  <a:lnTo>
                    <a:pt x="679" y="1221"/>
                  </a:lnTo>
                  <a:lnTo>
                    <a:pt x="614" y="1286"/>
                  </a:lnTo>
                  <a:lnTo>
                    <a:pt x="582" y="1047"/>
                  </a:lnTo>
                  <a:lnTo>
                    <a:pt x="540" y="1015"/>
                  </a:lnTo>
                  <a:lnTo>
                    <a:pt x="533" y="960"/>
                  </a:lnTo>
                  <a:lnTo>
                    <a:pt x="579" y="921"/>
                  </a:lnTo>
                  <a:lnTo>
                    <a:pt x="592" y="850"/>
                  </a:lnTo>
                  <a:lnTo>
                    <a:pt x="559" y="830"/>
                  </a:lnTo>
                  <a:lnTo>
                    <a:pt x="524" y="850"/>
                  </a:lnTo>
                  <a:lnTo>
                    <a:pt x="505" y="888"/>
                  </a:lnTo>
                  <a:lnTo>
                    <a:pt x="462" y="928"/>
                  </a:lnTo>
                  <a:lnTo>
                    <a:pt x="427" y="827"/>
                  </a:lnTo>
                  <a:lnTo>
                    <a:pt x="327" y="830"/>
                  </a:lnTo>
                  <a:lnTo>
                    <a:pt x="327" y="656"/>
                  </a:lnTo>
                  <a:lnTo>
                    <a:pt x="275" y="598"/>
                  </a:lnTo>
                  <a:lnTo>
                    <a:pt x="240" y="579"/>
                  </a:lnTo>
                  <a:lnTo>
                    <a:pt x="204" y="598"/>
                  </a:lnTo>
                  <a:lnTo>
                    <a:pt x="145" y="543"/>
                  </a:lnTo>
                  <a:lnTo>
                    <a:pt x="107" y="576"/>
                  </a:lnTo>
                  <a:lnTo>
                    <a:pt x="78" y="539"/>
                  </a:lnTo>
                  <a:lnTo>
                    <a:pt x="0" y="527"/>
                  </a:lnTo>
                  <a:lnTo>
                    <a:pt x="227" y="301"/>
                  </a:lnTo>
                  <a:lnTo>
                    <a:pt x="216" y="249"/>
                  </a:lnTo>
                  <a:lnTo>
                    <a:pt x="284" y="200"/>
                  </a:lnTo>
                  <a:lnTo>
                    <a:pt x="356" y="233"/>
                  </a:lnTo>
                  <a:close/>
                </a:path>
              </a:pathLst>
            </a:custGeom>
            <a:solidFill>
              <a:srgbClr val="AB971D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1966" name="Freeform 62"/>
            <p:cNvSpPr>
              <a:spLocks noChangeAspect="1"/>
            </p:cNvSpPr>
            <p:nvPr/>
          </p:nvSpPr>
          <p:spPr bwMode="auto">
            <a:xfrm>
              <a:off x="3844" y="2843"/>
              <a:ext cx="221" cy="181"/>
            </a:xfrm>
            <a:custGeom>
              <a:avLst/>
              <a:gdLst>
                <a:gd name="T0" fmla="*/ 140 w 1227"/>
                <a:gd name="T1" fmla="*/ 995 h 1002"/>
                <a:gd name="T2" fmla="*/ 155 w 1227"/>
                <a:gd name="T3" fmla="*/ 956 h 1002"/>
                <a:gd name="T4" fmla="*/ 133 w 1227"/>
                <a:gd name="T5" fmla="*/ 919 h 1002"/>
                <a:gd name="T6" fmla="*/ 31 w 1227"/>
                <a:gd name="T7" fmla="*/ 1002 h 1002"/>
                <a:gd name="T8" fmla="*/ 10 w 1227"/>
                <a:gd name="T9" fmla="*/ 1002 h 1002"/>
                <a:gd name="T10" fmla="*/ 0 w 1227"/>
                <a:gd name="T11" fmla="*/ 974 h 1002"/>
                <a:gd name="T12" fmla="*/ 138 w 1227"/>
                <a:gd name="T13" fmla="*/ 720 h 1002"/>
                <a:gd name="T14" fmla="*/ 64 w 1227"/>
                <a:gd name="T15" fmla="*/ 644 h 1002"/>
                <a:gd name="T16" fmla="*/ 155 w 1227"/>
                <a:gd name="T17" fmla="*/ 580 h 1002"/>
                <a:gd name="T18" fmla="*/ 8 w 1227"/>
                <a:gd name="T19" fmla="*/ 488 h 1002"/>
                <a:gd name="T20" fmla="*/ 0 w 1227"/>
                <a:gd name="T21" fmla="*/ 308 h 1002"/>
                <a:gd name="T22" fmla="*/ 56 w 1227"/>
                <a:gd name="T23" fmla="*/ 287 h 1002"/>
                <a:gd name="T24" fmla="*/ 282 w 1227"/>
                <a:gd name="T25" fmla="*/ 56 h 1002"/>
                <a:gd name="T26" fmla="*/ 395 w 1227"/>
                <a:gd name="T27" fmla="*/ 87 h 1002"/>
                <a:gd name="T28" fmla="*/ 456 w 1227"/>
                <a:gd name="T29" fmla="*/ 36 h 1002"/>
                <a:gd name="T30" fmla="*/ 565 w 1227"/>
                <a:gd name="T31" fmla="*/ 28 h 1002"/>
                <a:gd name="T32" fmla="*/ 618 w 1227"/>
                <a:gd name="T33" fmla="*/ 0 h 1002"/>
                <a:gd name="T34" fmla="*/ 713 w 1227"/>
                <a:gd name="T35" fmla="*/ 56 h 1002"/>
                <a:gd name="T36" fmla="*/ 728 w 1227"/>
                <a:gd name="T37" fmla="*/ 36 h 1002"/>
                <a:gd name="T38" fmla="*/ 799 w 1227"/>
                <a:gd name="T39" fmla="*/ 41 h 1002"/>
                <a:gd name="T40" fmla="*/ 839 w 1227"/>
                <a:gd name="T41" fmla="*/ 68 h 1002"/>
                <a:gd name="T42" fmla="*/ 1033 w 1227"/>
                <a:gd name="T43" fmla="*/ 38 h 1002"/>
                <a:gd name="T44" fmla="*/ 998 w 1227"/>
                <a:gd name="T45" fmla="*/ 142 h 1002"/>
                <a:gd name="T46" fmla="*/ 982 w 1227"/>
                <a:gd name="T47" fmla="*/ 183 h 1002"/>
                <a:gd name="T48" fmla="*/ 1033 w 1227"/>
                <a:gd name="T49" fmla="*/ 224 h 1002"/>
                <a:gd name="T50" fmla="*/ 1084 w 1227"/>
                <a:gd name="T51" fmla="*/ 267 h 1002"/>
                <a:gd name="T52" fmla="*/ 1117 w 1227"/>
                <a:gd name="T53" fmla="*/ 282 h 1002"/>
                <a:gd name="T54" fmla="*/ 1155 w 1227"/>
                <a:gd name="T55" fmla="*/ 249 h 1002"/>
                <a:gd name="T56" fmla="*/ 1201 w 1227"/>
                <a:gd name="T57" fmla="*/ 308 h 1002"/>
                <a:gd name="T58" fmla="*/ 1193 w 1227"/>
                <a:gd name="T59" fmla="*/ 387 h 1002"/>
                <a:gd name="T60" fmla="*/ 1227 w 1227"/>
                <a:gd name="T61" fmla="*/ 473 h 1002"/>
                <a:gd name="T62" fmla="*/ 1227 w 1227"/>
                <a:gd name="T63" fmla="*/ 486 h 1002"/>
                <a:gd name="T64" fmla="*/ 1148 w 1227"/>
                <a:gd name="T65" fmla="*/ 483 h 1002"/>
                <a:gd name="T66" fmla="*/ 1119 w 1227"/>
                <a:gd name="T67" fmla="*/ 565 h 1002"/>
                <a:gd name="T68" fmla="*/ 998 w 1227"/>
                <a:gd name="T69" fmla="*/ 641 h 1002"/>
                <a:gd name="T70" fmla="*/ 927 w 1227"/>
                <a:gd name="T71" fmla="*/ 630 h 1002"/>
                <a:gd name="T72" fmla="*/ 784 w 1227"/>
                <a:gd name="T73" fmla="*/ 771 h 1002"/>
                <a:gd name="T74" fmla="*/ 623 w 1227"/>
                <a:gd name="T75" fmla="*/ 843 h 1002"/>
                <a:gd name="T76" fmla="*/ 430 w 1227"/>
                <a:gd name="T77" fmla="*/ 944 h 1002"/>
                <a:gd name="T78" fmla="*/ 304 w 1227"/>
                <a:gd name="T79" fmla="*/ 997 h 1002"/>
                <a:gd name="T80" fmla="*/ 285 w 1227"/>
                <a:gd name="T81" fmla="*/ 985 h 1002"/>
                <a:gd name="T82" fmla="*/ 250 w 1227"/>
                <a:gd name="T83" fmla="*/ 982 h 1002"/>
                <a:gd name="T84" fmla="*/ 224 w 1227"/>
                <a:gd name="T85" fmla="*/ 997 h 1002"/>
                <a:gd name="T86" fmla="*/ 140 w 1227"/>
                <a:gd name="T87" fmla="*/ 995 h 10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27" h="1002">
                  <a:moveTo>
                    <a:pt x="140" y="995"/>
                  </a:moveTo>
                  <a:lnTo>
                    <a:pt x="155" y="956"/>
                  </a:lnTo>
                  <a:lnTo>
                    <a:pt x="133" y="919"/>
                  </a:lnTo>
                  <a:lnTo>
                    <a:pt x="31" y="1002"/>
                  </a:lnTo>
                  <a:lnTo>
                    <a:pt x="10" y="1002"/>
                  </a:lnTo>
                  <a:lnTo>
                    <a:pt x="0" y="974"/>
                  </a:lnTo>
                  <a:lnTo>
                    <a:pt x="138" y="720"/>
                  </a:lnTo>
                  <a:lnTo>
                    <a:pt x="64" y="644"/>
                  </a:lnTo>
                  <a:lnTo>
                    <a:pt x="155" y="580"/>
                  </a:lnTo>
                  <a:lnTo>
                    <a:pt x="8" y="488"/>
                  </a:lnTo>
                  <a:lnTo>
                    <a:pt x="0" y="308"/>
                  </a:lnTo>
                  <a:lnTo>
                    <a:pt x="56" y="287"/>
                  </a:lnTo>
                  <a:lnTo>
                    <a:pt x="282" y="56"/>
                  </a:lnTo>
                  <a:lnTo>
                    <a:pt x="395" y="87"/>
                  </a:lnTo>
                  <a:lnTo>
                    <a:pt x="456" y="36"/>
                  </a:lnTo>
                  <a:lnTo>
                    <a:pt x="565" y="28"/>
                  </a:lnTo>
                  <a:lnTo>
                    <a:pt x="618" y="0"/>
                  </a:lnTo>
                  <a:lnTo>
                    <a:pt x="713" y="56"/>
                  </a:lnTo>
                  <a:lnTo>
                    <a:pt x="728" y="36"/>
                  </a:lnTo>
                  <a:lnTo>
                    <a:pt x="799" y="41"/>
                  </a:lnTo>
                  <a:lnTo>
                    <a:pt x="839" y="68"/>
                  </a:lnTo>
                  <a:lnTo>
                    <a:pt x="1033" y="38"/>
                  </a:lnTo>
                  <a:lnTo>
                    <a:pt x="998" y="142"/>
                  </a:lnTo>
                  <a:lnTo>
                    <a:pt x="982" y="183"/>
                  </a:lnTo>
                  <a:lnTo>
                    <a:pt x="1033" y="224"/>
                  </a:lnTo>
                  <a:lnTo>
                    <a:pt x="1084" y="267"/>
                  </a:lnTo>
                  <a:lnTo>
                    <a:pt x="1117" y="282"/>
                  </a:lnTo>
                  <a:lnTo>
                    <a:pt x="1155" y="249"/>
                  </a:lnTo>
                  <a:lnTo>
                    <a:pt x="1201" y="308"/>
                  </a:lnTo>
                  <a:lnTo>
                    <a:pt x="1193" y="387"/>
                  </a:lnTo>
                  <a:lnTo>
                    <a:pt x="1227" y="473"/>
                  </a:lnTo>
                  <a:lnTo>
                    <a:pt x="1227" y="486"/>
                  </a:lnTo>
                  <a:lnTo>
                    <a:pt x="1148" y="483"/>
                  </a:lnTo>
                  <a:lnTo>
                    <a:pt x="1119" y="565"/>
                  </a:lnTo>
                  <a:lnTo>
                    <a:pt x="998" y="641"/>
                  </a:lnTo>
                  <a:lnTo>
                    <a:pt x="927" y="630"/>
                  </a:lnTo>
                  <a:lnTo>
                    <a:pt x="784" y="771"/>
                  </a:lnTo>
                  <a:lnTo>
                    <a:pt x="623" y="843"/>
                  </a:lnTo>
                  <a:lnTo>
                    <a:pt x="430" y="944"/>
                  </a:lnTo>
                  <a:lnTo>
                    <a:pt x="304" y="997"/>
                  </a:lnTo>
                  <a:lnTo>
                    <a:pt x="285" y="985"/>
                  </a:lnTo>
                  <a:lnTo>
                    <a:pt x="250" y="982"/>
                  </a:lnTo>
                  <a:lnTo>
                    <a:pt x="224" y="997"/>
                  </a:lnTo>
                  <a:lnTo>
                    <a:pt x="140" y="995"/>
                  </a:lnTo>
                  <a:close/>
                </a:path>
              </a:pathLst>
            </a:custGeom>
            <a:solidFill>
              <a:srgbClr val="AB971D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1967" name="Freeform 63"/>
            <p:cNvSpPr>
              <a:spLocks noChangeAspect="1"/>
            </p:cNvSpPr>
            <p:nvPr/>
          </p:nvSpPr>
          <p:spPr bwMode="auto">
            <a:xfrm>
              <a:off x="4192" y="2993"/>
              <a:ext cx="233" cy="226"/>
            </a:xfrm>
            <a:custGeom>
              <a:avLst/>
              <a:gdLst>
                <a:gd name="T0" fmla="*/ 213 w 1286"/>
                <a:gd name="T1" fmla="*/ 453 h 1248"/>
                <a:gd name="T2" fmla="*/ 21 w 1286"/>
                <a:gd name="T3" fmla="*/ 822 h 1248"/>
                <a:gd name="T4" fmla="*/ 0 w 1286"/>
                <a:gd name="T5" fmla="*/ 927 h 1248"/>
                <a:gd name="T6" fmla="*/ 67 w 1286"/>
                <a:gd name="T7" fmla="*/ 1100 h 1248"/>
                <a:gd name="T8" fmla="*/ 114 w 1286"/>
                <a:gd name="T9" fmla="*/ 1153 h 1248"/>
                <a:gd name="T10" fmla="*/ 181 w 1286"/>
                <a:gd name="T11" fmla="*/ 1185 h 1248"/>
                <a:gd name="T12" fmla="*/ 231 w 1286"/>
                <a:gd name="T13" fmla="*/ 1184 h 1248"/>
                <a:gd name="T14" fmla="*/ 252 w 1286"/>
                <a:gd name="T15" fmla="*/ 1248 h 1248"/>
                <a:gd name="T16" fmla="*/ 371 w 1286"/>
                <a:gd name="T17" fmla="*/ 1136 h 1248"/>
                <a:gd name="T18" fmla="*/ 427 w 1286"/>
                <a:gd name="T19" fmla="*/ 1089 h 1248"/>
                <a:gd name="T20" fmla="*/ 464 w 1286"/>
                <a:gd name="T21" fmla="*/ 1085 h 1248"/>
                <a:gd name="T22" fmla="*/ 481 w 1286"/>
                <a:gd name="T23" fmla="*/ 1054 h 1248"/>
                <a:gd name="T24" fmla="*/ 593 w 1286"/>
                <a:gd name="T25" fmla="*/ 973 h 1248"/>
                <a:gd name="T26" fmla="*/ 658 w 1286"/>
                <a:gd name="T27" fmla="*/ 962 h 1248"/>
                <a:gd name="T28" fmla="*/ 681 w 1286"/>
                <a:gd name="T29" fmla="*/ 936 h 1248"/>
                <a:gd name="T30" fmla="*/ 734 w 1286"/>
                <a:gd name="T31" fmla="*/ 935 h 1248"/>
                <a:gd name="T32" fmla="*/ 765 w 1286"/>
                <a:gd name="T33" fmla="*/ 959 h 1248"/>
                <a:gd name="T34" fmla="*/ 828 w 1286"/>
                <a:gd name="T35" fmla="*/ 931 h 1248"/>
                <a:gd name="T36" fmla="*/ 1022 w 1286"/>
                <a:gd name="T37" fmla="*/ 931 h 1248"/>
                <a:gd name="T38" fmla="*/ 1114 w 1286"/>
                <a:gd name="T39" fmla="*/ 925 h 1248"/>
                <a:gd name="T40" fmla="*/ 1157 w 1286"/>
                <a:gd name="T41" fmla="*/ 898 h 1248"/>
                <a:gd name="T42" fmla="*/ 1243 w 1286"/>
                <a:gd name="T43" fmla="*/ 884 h 1248"/>
                <a:gd name="T44" fmla="*/ 1221 w 1286"/>
                <a:gd name="T45" fmla="*/ 830 h 1248"/>
                <a:gd name="T46" fmla="*/ 1214 w 1286"/>
                <a:gd name="T47" fmla="*/ 719 h 1248"/>
                <a:gd name="T48" fmla="*/ 1213 w 1286"/>
                <a:gd name="T49" fmla="*/ 669 h 1248"/>
                <a:gd name="T50" fmla="*/ 1286 w 1286"/>
                <a:gd name="T51" fmla="*/ 645 h 1248"/>
                <a:gd name="T52" fmla="*/ 1186 w 1286"/>
                <a:gd name="T53" fmla="*/ 568 h 1248"/>
                <a:gd name="T54" fmla="*/ 1185 w 1286"/>
                <a:gd name="T55" fmla="*/ 532 h 1248"/>
                <a:gd name="T56" fmla="*/ 1116 w 1286"/>
                <a:gd name="T57" fmla="*/ 480 h 1248"/>
                <a:gd name="T58" fmla="*/ 1079 w 1286"/>
                <a:gd name="T59" fmla="*/ 371 h 1248"/>
                <a:gd name="T60" fmla="*/ 1124 w 1286"/>
                <a:gd name="T61" fmla="*/ 294 h 1248"/>
                <a:gd name="T62" fmla="*/ 1031 w 1286"/>
                <a:gd name="T63" fmla="*/ 131 h 1248"/>
                <a:gd name="T64" fmla="*/ 1022 w 1286"/>
                <a:gd name="T65" fmla="*/ 41 h 1248"/>
                <a:gd name="T66" fmla="*/ 988 w 1286"/>
                <a:gd name="T67" fmla="*/ 34 h 1248"/>
                <a:gd name="T68" fmla="*/ 871 w 1286"/>
                <a:gd name="T69" fmla="*/ 0 h 1248"/>
                <a:gd name="T70" fmla="*/ 851 w 1286"/>
                <a:gd name="T71" fmla="*/ 117 h 1248"/>
                <a:gd name="T72" fmla="*/ 773 w 1286"/>
                <a:gd name="T73" fmla="*/ 216 h 1248"/>
                <a:gd name="T74" fmla="*/ 764 w 1286"/>
                <a:gd name="T75" fmla="*/ 232 h 1248"/>
                <a:gd name="T76" fmla="*/ 722 w 1286"/>
                <a:gd name="T77" fmla="*/ 239 h 1248"/>
                <a:gd name="T78" fmla="*/ 724 w 1286"/>
                <a:gd name="T79" fmla="*/ 270 h 1248"/>
                <a:gd name="T80" fmla="*/ 658 w 1286"/>
                <a:gd name="T81" fmla="*/ 297 h 1248"/>
                <a:gd name="T82" fmla="*/ 605 w 1286"/>
                <a:gd name="T83" fmla="*/ 276 h 1248"/>
                <a:gd name="T84" fmla="*/ 549 w 1286"/>
                <a:gd name="T85" fmla="*/ 287 h 1248"/>
                <a:gd name="T86" fmla="*/ 484 w 1286"/>
                <a:gd name="T87" fmla="*/ 324 h 1248"/>
                <a:gd name="T88" fmla="*/ 462 w 1286"/>
                <a:gd name="T89" fmla="*/ 319 h 1248"/>
                <a:gd name="T90" fmla="*/ 445 w 1286"/>
                <a:gd name="T91" fmla="*/ 287 h 1248"/>
                <a:gd name="T92" fmla="*/ 417 w 1286"/>
                <a:gd name="T93" fmla="*/ 285 h 1248"/>
                <a:gd name="T94" fmla="*/ 413 w 1286"/>
                <a:gd name="T95" fmla="*/ 310 h 1248"/>
                <a:gd name="T96" fmla="*/ 467 w 1286"/>
                <a:gd name="T97" fmla="*/ 386 h 1248"/>
                <a:gd name="T98" fmla="*/ 213 w 1286"/>
                <a:gd name="T99" fmla="*/ 453 h 1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286" h="1248">
                  <a:moveTo>
                    <a:pt x="213" y="453"/>
                  </a:moveTo>
                  <a:lnTo>
                    <a:pt x="21" y="822"/>
                  </a:lnTo>
                  <a:lnTo>
                    <a:pt x="0" y="927"/>
                  </a:lnTo>
                  <a:lnTo>
                    <a:pt x="67" y="1100"/>
                  </a:lnTo>
                  <a:lnTo>
                    <a:pt x="114" y="1153"/>
                  </a:lnTo>
                  <a:lnTo>
                    <a:pt x="181" y="1185"/>
                  </a:lnTo>
                  <a:lnTo>
                    <a:pt x="231" y="1184"/>
                  </a:lnTo>
                  <a:lnTo>
                    <a:pt x="252" y="1248"/>
                  </a:lnTo>
                  <a:lnTo>
                    <a:pt x="371" y="1136"/>
                  </a:lnTo>
                  <a:lnTo>
                    <a:pt x="427" y="1089"/>
                  </a:lnTo>
                  <a:lnTo>
                    <a:pt x="464" y="1085"/>
                  </a:lnTo>
                  <a:lnTo>
                    <a:pt x="481" y="1054"/>
                  </a:lnTo>
                  <a:lnTo>
                    <a:pt x="593" y="973"/>
                  </a:lnTo>
                  <a:lnTo>
                    <a:pt x="658" y="962"/>
                  </a:lnTo>
                  <a:lnTo>
                    <a:pt x="681" y="936"/>
                  </a:lnTo>
                  <a:lnTo>
                    <a:pt x="734" y="935"/>
                  </a:lnTo>
                  <a:lnTo>
                    <a:pt x="765" y="959"/>
                  </a:lnTo>
                  <a:lnTo>
                    <a:pt x="828" y="931"/>
                  </a:lnTo>
                  <a:lnTo>
                    <a:pt x="1022" y="931"/>
                  </a:lnTo>
                  <a:lnTo>
                    <a:pt x="1114" y="925"/>
                  </a:lnTo>
                  <a:lnTo>
                    <a:pt x="1157" y="898"/>
                  </a:lnTo>
                  <a:lnTo>
                    <a:pt x="1243" y="884"/>
                  </a:lnTo>
                  <a:lnTo>
                    <a:pt x="1221" y="830"/>
                  </a:lnTo>
                  <a:lnTo>
                    <a:pt x="1214" y="719"/>
                  </a:lnTo>
                  <a:lnTo>
                    <a:pt x="1213" y="669"/>
                  </a:lnTo>
                  <a:lnTo>
                    <a:pt x="1286" y="645"/>
                  </a:lnTo>
                  <a:lnTo>
                    <a:pt x="1186" y="568"/>
                  </a:lnTo>
                  <a:lnTo>
                    <a:pt x="1185" y="532"/>
                  </a:lnTo>
                  <a:lnTo>
                    <a:pt x="1116" y="480"/>
                  </a:lnTo>
                  <a:lnTo>
                    <a:pt x="1079" y="371"/>
                  </a:lnTo>
                  <a:lnTo>
                    <a:pt x="1124" y="294"/>
                  </a:lnTo>
                  <a:lnTo>
                    <a:pt x="1031" y="131"/>
                  </a:lnTo>
                  <a:lnTo>
                    <a:pt x="1022" y="41"/>
                  </a:lnTo>
                  <a:lnTo>
                    <a:pt x="988" y="34"/>
                  </a:lnTo>
                  <a:lnTo>
                    <a:pt x="871" y="0"/>
                  </a:lnTo>
                  <a:lnTo>
                    <a:pt x="851" y="117"/>
                  </a:lnTo>
                  <a:lnTo>
                    <a:pt x="773" y="216"/>
                  </a:lnTo>
                  <a:lnTo>
                    <a:pt x="764" y="232"/>
                  </a:lnTo>
                  <a:lnTo>
                    <a:pt x="722" y="239"/>
                  </a:lnTo>
                  <a:lnTo>
                    <a:pt x="724" y="270"/>
                  </a:lnTo>
                  <a:lnTo>
                    <a:pt x="658" y="297"/>
                  </a:lnTo>
                  <a:lnTo>
                    <a:pt x="605" y="276"/>
                  </a:lnTo>
                  <a:lnTo>
                    <a:pt x="549" y="287"/>
                  </a:lnTo>
                  <a:lnTo>
                    <a:pt x="484" y="324"/>
                  </a:lnTo>
                  <a:lnTo>
                    <a:pt x="462" y="319"/>
                  </a:lnTo>
                  <a:lnTo>
                    <a:pt x="445" y="287"/>
                  </a:lnTo>
                  <a:lnTo>
                    <a:pt x="417" y="285"/>
                  </a:lnTo>
                  <a:lnTo>
                    <a:pt x="413" y="310"/>
                  </a:lnTo>
                  <a:lnTo>
                    <a:pt x="467" y="386"/>
                  </a:lnTo>
                  <a:lnTo>
                    <a:pt x="213" y="453"/>
                  </a:lnTo>
                  <a:close/>
                </a:path>
              </a:pathLst>
            </a:custGeom>
            <a:solidFill>
              <a:srgbClr val="AB971D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1968" name="Freeform 64"/>
            <p:cNvSpPr>
              <a:spLocks noChangeAspect="1"/>
            </p:cNvSpPr>
            <p:nvPr/>
          </p:nvSpPr>
          <p:spPr bwMode="auto">
            <a:xfrm>
              <a:off x="4021" y="2762"/>
              <a:ext cx="248" cy="211"/>
            </a:xfrm>
            <a:custGeom>
              <a:avLst/>
              <a:gdLst>
                <a:gd name="T0" fmla="*/ 558 w 1373"/>
                <a:gd name="T1" fmla="*/ 0 h 1170"/>
                <a:gd name="T2" fmla="*/ 644 w 1373"/>
                <a:gd name="T3" fmla="*/ 8 h 1170"/>
                <a:gd name="T4" fmla="*/ 631 w 1373"/>
                <a:gd name="T5" fmla="*/ 236 h 1170"/>
                <a:gd name="T6" fmla="*/ 579 w 1373"/>
                <a:gd name="T7" fmla="*/ 311 h 1170"/>
                <a:gd name="T8" fmla="*/ 1096 w 1373"/>
                <a:gd name="T9" fmla="*/ 348 h 1170"/>
                <a:gd name="T10" fmla="*/ 1273 w 1373"/>
                <a:gd name="T11" fmla="*/ 221 h 1170"/>
                <a:gd name="T12" fmla="*/ 1330 w 1373"/>
                <a:gd name="T13" fmla="*/ 218 h 1170"/>
                <a:gd name="T14" fmla="*/ 1373 w 1373"/>
                <a:gd name="T15" fmla="*/ 276 h 1170"/>
                <a:gd name="T16" fmla="*/ 1373 w 1373"/>
                <a:gd name="T17" fmla="*/ 412 h 1170"/>
                <a:gd name="T18" fmla="*/ 1298 w 1373"/>
                <a:gd name="T19" fmla="*/ 502 h 1170"/>
                <a:gd name="T20" fmla="*/ 1256 w 1373"/>
                <a:gd name="T21" fmla="*/ 532 h 1170"/>
                <a:gd name="T22" fmla="*/ 1143 w 1373"/>
                <a:gd name="T23" fmla="*/ 722 h 1170"/>
                <a:gd name="T24" fmla="*/ 1132 w 1373"/>
                <a:gd name="T25" fmla="*/ 726 h 1170"/>
                <a:gd name="T26" fmla="*/ 1121 w 1373"/>
                <a:gd name="T27" fmla="*/ 815 h 1170"/>
                <a:gd name="T28" fmla="*/ 1071 w 1373"/>
                <a:gd name="T29" fmla="*/ 870 h 1170"/>
                <a:gd name="T30" fmla="*/ 978 w 1373"/>
                <a:gd name="T31" fmla="*/ 895 h 1170"/>
                <a:gd name="T32" fmla="*/ 886 w 1373"/>
                <a:gd name="T33" fmla="*/ 935 h 1170"/>
                <a:gd name="T34" fmla="*/ 885 w 1373"/>
                <a:gd name="T35" fmla="*/ 999 h 1170"/>
                <a:gd name="T36" fmla="*/ 814 w 1373"/>
                <a:gd name="T37" fmla="*/ 1023 h 1170"/>
                <a:gd name="T38" fmla="*/ 816 w 1373"/>
                <a:gd name="T39" fmla="*/ 1095 h 1170"/>
                <a:gd name="T40" fmla="*/ 789 w 1373"/>
                <a:gd name="T41" fmla="*/ 1133 h 1170"/>
                <a:gd name="T42" fmla="*/ 595 w 1373"/>
                <a:gd name="T43" fmla="*/ 1150 h 1170"/>
                <a:gd name="T44" fmla="*/ 595 w 1373"/>
                <a:gd name="T45" fmla="*/ 1145 h 1170"/>
                <a:gd name="T46" fmla="*/ 441 w 1373"/>
                <a:gd name="T47" fmla="*/ 1170 h 1170"/>
                <a:gd name="T48" fmla="*/ 394 w 1373"/>
                <a:gd name="T49" fmla="*/ 1104 h 1170"/>
                <a:gd name="T50" fmla="*/ 391 w 1373"/>
                <a:gd name="T51" fmla="*/ 1069 h 1170"/>
                <a:gd name="T52" fmla="*/ 413 w 1373"/>
                <a:gd name="T53" fmla="*/ 1002 h 1170"/>
                <a:gd name="T54" fmla="*/ 416 w 1373"/>
                <a:gd name="T55" fmla="*/ 956 h 1170"/>
                <a:gd name="T56" fmla="*/ 392 w 1373"/>
                <a:gd name="T57" fmla="*/ 947 h 1170"/>
                <a:gd name="T58" fmla="*/ 372 w 1373"/>
                <a:gd name="T59" fmla="*/ 964 h 1170"/>
                <a:gd name="T60" fmla="*/ 298 w 1373"/>
                <a:gd name="T61" fmla="*/ 968 h 1170"/>
                <a:gd name="T62" fmla="*/ 279 w 1373"/>
                <a:gd name="T63" fmla="*/ 938 h 1170"/>
                <a:gd name="T64" fmla="*/ 244 w 1373"/>
                <a:gd name="T65" fmla="*/ 935 h 1170"/>
                <a:gd name="T66" fmla="*/ 246 w 1373"/>
                <a:gd name="T67" fmla="*/ 926 h 1170"/>
                <a:gd name="T68" fmla="*/ 213 w 1373"/>
                <a:gd name="T69" fmla="*/ 841 h 1170"/>
                <a:gd name="T70" fmla="*/ 219 w 1373"/>
                <a:gd name="T71" fmla="*/ 763 h 1170"/>
                <a:gd name="T72" fmla="*/ 174 w 1373"/>
                <a:gd name="T73" fmla="*/ 700 h 1170"/>
                <a:gd name="T74" fmla="*/ 135 w 1373"/>
                <a:gd name="T75" fmla="*/ 733 h 1170"/>
                <a:gd name="T76" fmla="*/ 109 w 1373"/>
                <a:gd name="T77" fmla="*/ 722 h 1170"/>
                <a:gd name="T78" fmla="*/ 0 w 1373"/>
                <a:gd name="T79" fmla="*/ 633 h 1170"/>
                <a:gd name="T80" fmla="*/ 51 w 1373"/>
                <a:gd name="T81" fmla="*/ 490 h 1170"/>
                <a:gd name="T82" fmla="*/ 24 w 1373"/>
                <a:gd name="T83" fmla="*/ 340 h 1170"/>
                <a:gd name="T84" fmla="*/ 180 w 1373"/>
                <a:gd name="T85" fmla="*/ 283 h 1170"/>
                <a:gd name="T86" fmla="*/ 174 w 1373"/>
                <a:gd name="T87" fmla="*/ 241 h 1170"/>
                <a:gd name="T88" fmla="*/ 284 w 1373"/>
                <a:gd name="T89" fmla="*/ 152 h 1170"/>
                <a:gd name="T90" fmla="*/ 375 w 1373"/>
                <a:gd name="T91" fmla="*/ 164 h 1170"/>
                <a:gd name="T92" fmla="*/ 558 w 1373"/>
                <a:gd name="T93" fmla="*/ 0 h 1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73" h="1170">
                  <a:moveTo>
                    <a:pt x="558" y="0"/>
                  </a:moveTo>
                  <a:lnTo>
                    <a:pt x="644" y="8"/>
                  </a:lnTo>
                  <a:lnTo>
                    <a:pt x="631" y="236"/>
                  </a:lnTo>
                  <a:lnTo>
                    <a:pt x="579" y="311"/>
                  </a:lnTo>
                  <a:lnTo>
                    <a:pt x="1096" y="348"/>
                  </a:lnTo>
                  <a:lnTo>
                    <a:pt x="1273" y="221"/>
                  </a:lnTo>
                  <a:lnTo>
                    <a:pt x="1330" y="218"/>
                  </a:lnTo>
                  <a:lnTo>
                    <a:pt x="1373" y="276"/>
                  </a:lnTo>
                  <a:lnTo>
                    <a:pt x="1373" y="412"/>
                  </a:lnTo>
                  <a:lnTo>
                    <a:pt x="1298" y="502"/>
                  </a:lnTo>
                  <a:lnTo>
                    <a:pt x="1256" y="532"/>
                  </a:lnTo>
                  <a:lnTo>
                    <a:pt x="1143" y="722"/>
                  </a:lnTo>
                  <a:lnTo>
                    <a:pt x="1132" y="726"/>
                  </a:lnTo>
                  <a:lnTo>
                    <a:pt x="1121" y="815"/>
                  </a:lnTo>
                  <a:lnTo>
                    <a:pt x="1071" y="870"/>
                  </a:lnTo>
                  <a:lnTo>
                    <a:pt x="978" y="895"/>
                  </a:lnTo>
                  <a:lnTo>
                    <a:pt x="886" y="935"/>
                  </a:lnTo>
                  <a:lnTo>
                    <a:pt x="885" y="999"/>
                  </a:lnTo>
                  <a:lnTo>
                    <a:pt x="814" y="1023"/>
                  </a:lnTo>
                  <a:lnTo>
                    <a:pt x="816" y="1095"/>
                  </a:lnTo>
                  <a:lnTo>
                    <a:pt x="789" y="1133"/>
                  </a:lnTo>
                  <a:lnTo>
                    <a:pt x="595" y="1150"/>
                  </a:lnTo>
                  <a:lnTo>
                    <a:pt x="595" y="1145"/>
                  </a:lnTo>
                  <a:lnTo>
                    <a:pt x="441" y="1170"/>
                  </a:lnTo>
                  <a:lnTo>
                    <a:pt x="394" y="1104"/>
                  </a:lnTo>
                  <a:lnTo>
                    <a:pt x="391" y="1069"/>
                  </a:lnTo>
                  <a:lnTo>
                    <a:pt x="413" y="1002"/>
                  </a:lnTo>
                  <a:lnTo>
                    <a:pt x="416" y="956"/>
                  </a:lnTo>
                  <a:lnTo>
                    <a:pt x="392" y="947"/>
                  </a:lnTo>
                  <a:lnTo>
                    <a:pt x="372" y="964"/>
                  </a:lnTo>
                  <a:lnTo>
                    <a:pt x="298" y="968"/>
                  </a:lnTo>
                  <a:lnTo>
                    <a:pt x="279" y="938"/>
                  </a:lnTo>
                  <a:lnTo>
                    <a:pt x="244" y="935"/>
                  </a:lnTo>
                  <a:lnTo>
                    <a:pt x="246" y="926"/>
                  </a:lnTo>
                  <a:lnTo>
                    <a:pt x="213" y="841"/>
                  </a:lnTo>
                  <a:lnTo>
                    <a:pt x="219" y="763"/>
                  </a:lnTo>
                  <a:lnTo>
                    <a:pt x="174" y="700"/>
                  </a:lnTo>
                  <a:lnTo>
                    <a:pt x="135" y="733"/>
                  </a:lnTo>
                  <a:lnTo>
                    <a:pt x="109" y="722"/>
                  </a:lnTo>
                  <a:lnTo>
                    <a:pt x="0" y="633"/>
                  </a:lnTo>
                  <a:lnTo>
                    <a:pt x="51" y="490"/>
                  </a:lnTo>
                  <a:lnTo>
                    <a:pt x="24" y="340"/>
                  </a:lnTo>
                  <a:lnTo>
                    <a:pt x="180" y="283"/>
                  </a:lnTo>
                  <a:lnTo>
                    <a:pt x="174" y="241"/>
                  </a:lnTo>
                  <a:lnTo>
                    <a:pt x="284" y="152"/>
                  </a:lnTo>
                  <a:lnTo>
                    <a:pt x="375" y="164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AB971D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1969" name="Freeform 65"/>
            <p:cNvSpPr>
              <a:spLocks noChangeAspect="1"/>
            </p:cNvSpPr>
            <p:nvPr/>
          </p:nvSpPr>
          <p:spPr bwMode="auto">
            <a:xfrm>
              <a:off x="3866" y="2931"/>
              <a:ext cx="272" cy="221"/>
            </a:xfrm>
            <a:custGeom>
              <a:avLst/>
              <a:gdLst>
                <a:gd name="T0" fmla="*/ 809 w 1506"/>
                <a:gd name="T1" fmla="*/ 931 h 1222"/>
                <a:gd name="T2" fmla="*/ 902 w 1506"/>
                <a:gd name="T3" fmla="*/ 1005 h 1222"/>
                <a:gd name="T4" fmla="*/ 954 w 1506"/>
                <a:gd name="T5" fmla="*/ 1042 h 1222"/>
                <a:gd name="T6" fmla="*/ 1066 w 1506"/>
                <a:gd name="T7" fmla="*/ 984 h 1222"/>
                <a:gd name="T8" fmla="*/ 1157 w 1506"/>
                <a:gd name="T9" fmla="*/ 969 h 1222"/>
                <a:gd name="T10" fmla="*/ 1450 w 1506"/>
                <a:gd name="T11" fmla="*/ 909 h 1222"/>
                <a:gd name="T12" fmla="*/ 1346 w 1506"/>
                <a:gd name="T13" fmla="*/ 878 h 1222"/>
                <a:gd name="T14" fmla="*/ 1389 w 1506"/>
                <a:gd name="T15" fmla="*/ 790 h 1222"/>
                <a:gd name="T16" fmla="*/ 1454 w 1506"/>
                <a:gd name="T17" fmla="*/ 676 h 1222"/>
                <a:gd name="T18" fmla="*/ 1506 w 1506"/>
                <a:gd name="T19" fmla="*/ 589 h 1222"/>
                <a:gd name="T20" fmla="*/ 1450 w 1506"/>
                <a:gd name="T21" fmla="*/ 471 h 1222"/>
                <a:gd name="T22" fmla="*/ 1417 w 1506"/>
                <a:gd name="T23" fmla="*/ 363 h 1222"/>
                <a:gd name="T24" fmla="*/ 1456 w 1506"/>
                <a:gd name="T25" fmla="*/ 211 h 1222"/>
                <a:gd name="T26" fmla="*/ 1252 w 1506"/>
                <a:gd name="T27" fmla="*/ 169 h 1222"/>
                <a:gd name="T28" fmla="*/ 1271 w 1506"/>
                <a:gd name="T29" fmla="*/ 62 h 1222"/>
                <a:gd name="T30" fmla="*/ 1248 w 1506"/>
                <a:gd name="T31" fmla="*/ 10 h 1222"/>
                <a:gd name="T32" fmla="*/ 1158 w 1506"/>
                <a:gd name="T33" fmla="*/ 34 h 1222"/>
                <a:gd name="T34" fmla="*/ 1025 w 1506"/>
                <a:gd name="T35" fmla="*/ 0 h 1222"/>
                <a:gd name="T36" fmla="*/ 873 w 1506"/>
                <a:gd name="T37" fmla="*/ 160 h 1222"/>
                <a:gd name="T38" fmla="*/ 661 w 1506"/>
                <a:gd name="T39" fmla="*/ 285 h 1222"/>
                <a:gd name="T40" fmla="*/ 184 w 1506"/>
                <a:gd name="T41" fmla="*/ 514 h 1222"/>
                <a:gd name="T42" fmla="*/ 128 w 1506"/>
                <a:gd name="T43" fmla="*/ 498 h 1222"/>
                <a:gd name="T44" fmla="*/ 0 w 1506"/>
                <a:gd name="T45" fmla="*/ 511 h 1222"/>
                <a:gd name="T46" fmla="*/ 26 w 1506"/>
                <a:gd name="T47" fmla="*/ 579 h 1222"/>
                <a:gd name="T48" fmla="*/ 124 w 1506"/>
                <a:gd name="T49" fmla="*/ 586 h 1222"/>
                <a:gd name="T50" fmla="*/ 236 w 1506"/>
                <a:gd name="T51" fmla="*/ 582 h 1222"/>
                <a:gd name="T52" fmla="*/ 312 w 1506"/>
                <a:gd name="T53" fmla="*/ 875 h 1222"/>
                <a:gd name="T54" fmla="*/ 441 w 1506"/>
                <a:gd name="T55" fmla="*/ 940 h 1222"/>
                <a:gd name="T56" fmla="*/ 477 w 1506"/>
                <a:gd name="T57" fmla="*/ 1131 h 1222"/>
                <a:gd name="T58" fmla="*/ 511 w 1506"/>
                <a:gd name="T59" fmla="*/ 1222 h 1222"/>
                <a:gd name="T60" fmla="*/ 530 w 1506"/>
                <a:gd name="T61" fmla="*/ 1171 h 1222"/>
                <a:gd name="T62" fmla="*/ 547 w 1506"/>
                <a:gd name="T63" fmla="*/ 1084 h 1222"/>
                <a:gd name="T64" fmla="*/ 591 w 1506"/>
                <a:gd name="T65" fmla="*/ 1044 h 1222"/>
                <a:gd name="T66" fmla="*/ 629 w 1506"/>
                <a:gd name="T67" fmla="*/ 1002 h 1222"/>
                <a:gd name="T68" fmla="*/ 670 w 1506"/>
                <a:gd name="T69" fmla="*/ 979 h 1222"/>
                <a:gd name="T70" fmla="*/ 769 w 1506"/>
                <a:gd name="T71" fmla="*/ 949 h 1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506" h="1222">
                  <a:moveTo>
                    <a:pt x="769" y="949"/>
                  </a:moveTo>
                  <a:lnTo>
                    <a:pt x="809" y="931"/>
                  </a:lnTo>
                  <a:lnTo>
                    <a:pt x="865" y="957"/>
                  </a:lnTo>
                  <a:lnTo>
                    <a:pt x="902" y="1005"/>
                  </a:lnTo>
                  <a:lnTo>
                    <a:pt x="931" y="1010"/>
                  </a:lnTo>
                  <a:lnTo>
                    <a:pt x="954" y="1042"/>
                  </a:lnTo>
                  <a:lnTo>
                    <a:pt x="1036" y="1028"/>
                  </a:lnTo>
                  <a:lnTo>
                    <a:pt x="1066" y="984"/>
                  </a:lnTo>
                  <a:lnTo>
                    <a:pt x="1105" y="948"/>
                  </a:lnTo>
                  <a:lnTo>
                    <a:pt x="1157" y="969"/>
                  </a:lnTo>
                  <a:lnTo>
                    <a:pt x="1363" y="970"/>
                  </a:lnTo>
                  <a:lnTo>
                    <a:pt x="1450" y="909"/>
                  </a:lnTo>
                  <a:lnTo>
                    <a:pt x="1437" y="878"/>
                  </a:lnTo>
                  <a:lnTo>
                    <a:pt x="1346" y="878"/>
                  </a:lnTo>
                  <a:lnTo>
                    <a:pt x="1336" y="847"/>
                  </a:lnTo>
                  <a:lnTo>
                    <a:pt x="1389" y="790"/>
                  </a:lnTo>
                  <a:lnTo>
                    <a:pt x="1387" y="718"/>
                  </a:lnTo>
                  <a:lnTo>
                    <a:pt x="1454" y="676"/>
                  </a:lnTo>
                  <a:lnTo>
                    <a:pt x="1468" y="609"/>
                  </a:lnTo>
                  <a:lnTo>
                    <a:pt x="1506" y="589"/>
                  </a:lnTo>
                  <a:lnTo>
                    <a:pt x="1495" y="527"/>
                  </a:lnTo>
                  <a:lnTo>
                    <a:pt x="1450" y="471"/>
                  </a:lnTo>
                  <a:lnTo>
                    <a:pt x="1384" y="453"/>
                  </a:lnTo>
                  <a:lnTo>
                    <a:pt x="1417" y="363"/>
                  </a:lnTo>
                  <a:lnTo>
                    <a:pt x="1448" y="341"/>
                  </a:lnTo>
                  <a:lnTo>
                    <a:pt x="1456" y="211"/>
                  </a:lnTo>
                  <a:lnTo>
                    <a:pt x="1298" y="234"/>
                  </a:lnTo>
                  <a:lnTo>
                    <a:pt x="1252" y="169"/>
                  </a:lnTo>
                  <a:lnTo>
                    <a:pt x="1248" y="135"/>
                  </a:lnTo>
                  <a:lnTo>
                    <a:pt x="1271" y="62"/>
                  </a:lnTo>
                  <a:lnTo>
                    <a:pt x="1272" y="21"/>
                  </a:lnTo>
                  <a:lnTo>
                    <a:pt x="1248" y="10"/>
                  </a:lnTo>
                  <a:lnTo>
                    <a:pt x="1228" y="31"/>
                  </a:lnTo>
                  <a:lnTo>
                    <a:pt x="1158" y="34"/>
                  </a:lnTo>
                  <a:lnTo>
                    <a:pt x="1134" y="1"/>
                  </a:lnTo>
                  <a:lnTo>
                    <a:pt x="1025" y="0"/>
                  </a:lnTo>
                  <a:lnTo>
                    <a:pt x="998" y="81"/>
                  </a:lnTo>
                  <a:lnTo>
                    <a:pt x="873" y="160"/>
                  </a:lnTo>
                  <a:lnTo>
                    <a:pt x="806" y="147"/>
                  </a:lnTo>
                  <a:lnTo>
                    <a:pt x="661" y="285"/>
                  </a:lnTo>
                  <a:lnTo>
                    <a:pt x="389" y="418"/>
                  </a:lnTo>
                  <a:lnTo>
                    <a:pt x="184" y="514"/>
                  </a:lnTo>
                  <a:lnTo>
                    <a:pt x="161" y="501"/>
                  </a:lnTo>
                  <a:lnTo>
                    <a:pt x="128" y="498"/>
                  </a:lnTo>
                  <a:lnTo>
                    <a:pt x="94" y="518"/>
                  </a:lnTo>
                  <a:lnTo>
                    <a:pt x="0" y="511"/>
                  </a:lnTo>
                  <a:lnTo>
                    <a:pt x="0" y="555"/>
                  </a:lnTo>
                  <a:lnTo>
                    <a:pt x="26" y="579"/>
                  </a:lnTo>
                  <a:lnTo>
                    <a:pt x="85" y="558"/>
                  </a:lnTo>
                  <a:lnTo>
                    <a:pt x="124" y="586"/>
                  </a:lnTo>
                  <a:lnTo>
                    <a:pt x="161" y="563"/>
                  </a:lnTo>
                  <a:lnTo>
                    <a:pt x="236" y="582"/>
                  </a:lnTo>
                  <a:lnTo>
                    <a:pt x="257" y="612"/>
                  </a:lnTo>
                  <a:lnTo>
                    <a:pt x="312" y="875"/>
                  </a:lnTo>
                  <a:lnTo>
                    <a:pt x="421" y="875"/>
                  </a:lnTo>
                  <a:lnTo>
                    <a:pt x="441" y="940"/>
                  </a:lnTo>
                  <a:lnTo>
                    <a:pt x="403" y="1046"/>
                  </a:lnTo>
                  <a:lnTo>
                    <a:pt x="477" y="1131"/>
                  </a:lnTo>
                  <a:lnTo>
                    <a:pt x="468" y="1160"/>
                  </a:lnTo>
                  <a:lnTo>
                    <a:pt x="511" y="1222"/>
                  </a:lnTo>
                  <a:lnTo>
                    <a:pt x="562" y="1217"/>
                  </a:lnTo>
                  <a:lnTo>
                    <a:pt x="530" y="1171"/>
                  </a:lnTo>
                  <a:lnTo>
                    <a:pt x="565" y="1120"/>
                  </a:lnTo>
                  <a:lnTo>
                    <a:pt x="547" y="1084"/>
                  </a:lnTo>
                  <a:lnTo>
                    <a:pt x="555" y="1044"/>
                  </a:lnTo>
                  <a:lnTo>
                    <a:pt x="591" y="1044"/>
                  </a:lnTo>
                  <a:lnTo>
                    <a:pt x="595" y="999"/>
                  </a:lnTo>
                  <a:lnTo>
                    <a:pt x="629" y="1002"/>
                  </a:lnTo>
                  <a:lnTo>
                    <a:pt x="624" y="985"/>
                  </a:lnTo>
                  <a:lnTo>
                    <a:pt x="670" y="979"/>
                  </a:lnTo>
                  <a:lnTo>
                    <a:pt x="738" y="1002"/>
                  </a:lnTo>
                  <a:lnTo>
                    <a:pt x="769" y="949"/>
                  </a:lnTo>
                  <a:close/>
                </a:path>
              </a:pathLst>
            </a:custGeom>
            <a:solidFill>
              <a:srgbClr val="AB971D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1970" name="Freeform 66"/>
            <p:cNvSpPr>
              <a:spLocks noChangeAspect="1"/>
            </p:cNvSpPr>
            <p:nvPr/>
          </p:nvSpPr>
          <p:spPr bwMode="auto">
            <a:xfrm>
              <a:off x="4128" y="2920"/>
              <a:ext cx="222" cy="155"/>
            </a:xfrm>
            <a:custGeom>
              <a:avLst/>
              <a:gdLst>
                <a:gd name="T0" fmla="*/ 547 w 1232"/>
                <a:gd name="T1" fmla="*/ 833 h 862"/>
                <a:gd name="T2" fmla="*/ 531 w 1232"/>
                <a:gd name="T3" fmla="*/ 786 h 862"/>
                <a:gd name="T4" fmla="*/ 495 w 1232"/>
                <a:gd name="T5" fmla="*/ 727 h 862"/>
                <a:gd name="T6" fmla="*/ 465 w 1232"/>
                <a:gd name="T7" fmla="*/ 729 h 862"/>
                <a:gd name="T8" fmla="*/ 421 w 1232"/>
                <a:gd name="T9" fmla="*/ 723 h 862"/>
                <a:gd name="T10" fmla="*/ 402 w 1232"/>
                <a:gd name="T11" fmla="*/ 664 h 862"/>
                <a:gd name="T12" fmla="*/ 373 w 1232"/>
                <a:gd name="T13" fmla="*/ 615 h 862"/>
                <a:gd name="T14" fmla="*/ 383 w 1232"/>
                <a:gd name="T15" fmla="*/ 605 h 862"/>
                <a:gd name="T16" fmla="*/ 397 w 1232"/>
                <a:gd name="T17" fmla="*/ 577 h 862"/>
                <a:gd name="T18" fmla="*/ 380 w 1232"/>
                <a:gd name="T19" fmla="*/ 548 h 862"/>
                <a:gd name="T20" fmla="*/ 295 w 1232"/>
                <a:gd name="T21" fmla="*/ 531 h 862"/>
                <a:gd name="T22" fmla="*/ 208 w 1232"/>
                <a:gd name="T23" fmla="*/ 449 h 862"/>
                <a:gd name="T24" fmla="*/ 177 w 1232"/>
                <a:gd name="T25" fmla="*/ 453 h 862"/>
                <a:gd name="T26" fmla="*/ 0 w 1232"/>
                <a:gd name="T27" fmla="*/ 376 h 862"/>
                <a:gd name="T28" fmla="*/ 2 w 1232"/>
                <a:gd name="T29" fmla="*/ 274 h 862"/>
                <a:gd name="T30" fmla="*/ 196 w 1232"/>
                <a:gd name="T31" fmla="*/ 260 h 862"/>
                <a:gd name="T32" fmla="*/ 223 w 1232"/>
                <a:gd name="T33" fmla="*/ 225 h 862"/>
                <a:gd name="T34" fmla="*/ 219 w 1232"/>
                <a:gd name="T35" fmla="*/ 149 h 862"/>
                <a:gd name="T36" fmla="*/ 292 w 1232"/>
                <a:gd name="T37" fmla="*/ 128 h 862"/>
                <a:gd name="T38" fmla="*/ 292 w 1232"/>
                <a:gd name="T39" fmla="*/ 63 h 862"/>
                <a:gd name="T40" fmla="*/ 383 w 1232"/>
                <a:gd name="T41" fmla="*/ 22 h 862"/>
                <a:gd name="T42" fmla="*/ 481 w 1232"/>
                <a:gd name="T43" fmla="*/ 0 h 862"/>
                <a:gd name="T44" fmla="*/ 498 w 1232"/>
                <a:gd name="T45" fmla="*/ 35 h 862"/>
                <a:gd name="T46" fmla="*/ 538 w 1232"/>
                <a:gd name="T47" fmla="*/ 56 h 862"/>
                <a:gd name="T48" fmla="*/ 642 w 1232"/>
                <a:gd name="T49" fmla="*/ 57 h 862"/>
                <a:gd name="T50" fmla="*/ 680 w 1232"/>
                <a:gd name="T51" fmla="*/ 22 h 862"/>
                <a:gd name="T52" fmla="*/ 727 w 1232"/>
                <a:gd name="T53" fmla="*/ 19 h 862"/>
                <a:gd name="T54" fmla="*/ 992 w 1232"/>
                <a:gd name="T55" fmla="*/ 185 h 862"/>
                <a:gd name="T56" fmla="*/ 1232 w 1232"/>
                <a:gd name="T57" fmla="*/ 410 h 862"/>
                <a:gd name="T58" fmla="*/ 1210 w 1232"/>
                <a:gd name="T59" fmla="*/ 531 h 862"/>
                <a:gd name="T60" fmla="*/ 1128 w 1232"/>
                <a:gd name="T61" fmla="*/ 628 h 862"/>
                <a:gd name="T62" fmla="*/ 1125 w 1232"/>
                <a:gd name="T63" fmla="*/ 642 h 862"/>
                <a:gd name="T64" fmla="*/ 1079 w 1232"/>
                <a:gd name="T65" fmla="*/ 648 h 862"/>
                <a:gd name="T66" fmla="*/ 1086 w 1232"/>
                <a:gd name="T67" fmla="*/ 677 h 862"/>
                <a:gd name="T68" fmla="*/ 1020 w 1232"/>
                <a:gd name="T69" fmla="*/ 705 h 862"/>
                <a:gd name="T70" fmla="*/ 964 w 1232"/>
                <a:gd name="T71" fmla="*/ 685 h 862"/>
                <a:gd name="T72" fmla="*/ 912 w 1232"/>
                <a:gd name="T73" fmla="*/ 693 h 862"/>
                <a:gd name="T74" fmla="*/ 849 w 1232"/>
                <a:gd name="T75" fmla="*/ 730 h 862"/>
                <a:gd name="T76" fmla="*/ 823 w 1232"/>
                <a:gd name="T77" fmla="*/ 727 h 862"/>
                <a:gd name="T78" fmla="*/ 807 w 1232"/>
                <a:gd name="T79" fmla="*/ 693 h 862"/>
                <a:gd name="T80" fmla="*/ 779 w 1232"/>
                <a:gd name="T81" fmla="*/ 693 h 862"/>
                <a:gd name="T82" fmla="*/ 771 w 1232"/>
                <a:gd name="T83" fmla="*/ 718 h 862"/>
                <a:gd name="T84" fmla="*/ 828 w 1232"/>
                <a:gd name="T85" fmla="*/ 794 h 862"/>
                <a:gd name="T86" fmla="*/ 573 w 1232"/>
                <a:gd name="T87" fmla="*/ 862 h 862"/>
                <a:gd name="T88" fmla="*/ 547 w 1232"/>
                <a:gd name="T89" fmla="*/ 833 h 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232" h="862">
                  <a:moveTo>
                    <a:pt x="547" y="833"/>
                  </a:moveTo>
                  <a:lnTo>
                    <a:pt x="531" y="786"/>
                  </a:lnTo>
                  <a:lnTo>
                    <a:pt x="495" y="727"/>
                  </a:lnTo>
                  <a:lnTo>
                    <a:pt x="465" y="729"/>
                  </a:lnTo>
                  <a:lnTo>
                    <a:pt x="421" y="723"/>
                  </a:lnTo>
                  <a:lnTo>
                    <a:pt x="402" y="664"/>
                  </a:lnTo>
                  <a:lnTo>
                    <a:pt x="373" y="615"/>
                  </a:lnTo>
                  <a:lnTo>
                    <a:pt x="383" y="605"/>
                  </a:lnTo>
                  <a:lnTo>
                    <a:pt x="397" y="577"/>
                  </a:lnTo>
                  <a:lnTo>
                    <a:pt x="380" y="548"/>
                  </a:lnTo>
                  <a:lnTo>
                    <a:pt x="295" y="531"/>
                  </a:lnTo>
                  <a:lnTo>
                    <a:pt x="208" y="449"/>
                  </a:lnTo>
                  <a:lnTo>
                    <a:pt x="177" y="453"/>
                  </a:lnTo>
                  <a:lnTo>
                    <a:pt x="0" y="376"/>
                  </a:lnTo>
                  <a:lnTo>
                    <a:pt x="2" y="274"/>
                  </a:lnTo>
                  <a:lnTo>
                    <a:pt x="196" y="260"/>
                  </a:lnTo>
                  <a:lnTo>
                    <a:pt x="223" y="225"/>
                  </a:lnTo>
                  <a:lnTo>
                    <a:pt x="219" y="149"/>
                  </a:lnTo>
                  <a:lnTo>
                    <a:pt x="292" y="128"/>
                  </a:lnTo>
                  <a:lnTo>
                    <a:pt x="292" y="63"/>
                  </a:lnTo>
                  <a:lnTo>
                    <a:pt x="383" y="22"/>
                  </a:lnTo>
                  <a:lnTo>
                    <a:pt x="481" y="0"/>
                  </a:lnTo>
                  <a:lnTo>
                    <a:pt x="498" y="35"/>
                  </a:lnTo>
                  <a:lnTo>
                    <a:pt x="538" y="56"/>
                  </a:lnTo>
                  <a:lnTo>
                    <a:pt x="642" y="57"/>
                  </a:lnTo>
                  <a:lnTo>
                    <a:pt x="680" y="22"/>
                  </a:lnTo>
                  <a:lnTo>
                    <a:pt x="727" y="19"/>
                  </a:lnTo>
                  <a:lnTo>
                    <a:pt x="992" y="185"/>
                  </a:lnTo>
                  <a:lnTo>
                    <a:pt x="1232" y="410"/>
                  </a:lnTo>
                  <a:lnTo>
                    <a:pt x="1210" y="531"/>
                  </a:lnTo>
                  <a:lnTo>
                    <a:pt x="1128" y="628"/>
                  </a:lnTo>
                  <a:lnTo>
                    <a:pt x="1125" y="642"/>
                  </a:lnTo>
                  <a:lnTo>
                    <a:pt x="1079" y="648"/>
                  </a:lnTo>
                  <a:lnTo>
                    <a:pt x="1086" y="677"/>
                  </a:lnTo>
                  <a:lnTo>
                    <a:pt x="1020" y="705"/>
                  </a:lnTo>
                  <a:lnTo>
                    <a:pt x="964" y="685"/>
                  </a:lnTo>
                  <a:lnTo>
                    <a:pt x="912" y="693"/>
                  </a:lnTo>
                  <a:lnTo>
                    <a:pt x="849" y="730"/>
                  </a:lnTo>
                  <a:lnTo>
                    <a:pt x="823" y="727"/>
                  </a:lnTo>
                  <a:lnTo>
                    <a:pt x="807" y="693"/>
                  </a:lnTo>
                  <a:lnTo>
                    <a:pt x="779" y="693"/>
                  </a:lnTo>
                  <a:lnTo>
                    <a:pt x="771" y="718"/>
                  </a:lnTo>
                  <a:lnTo>
                    <a:pt x="828" y="794"/>
                  </a:lnTo>
                  <a:lnTo>
                    <a:pt x="573" y="862"/>
                  </a:lnTo>
                  <a:lnTo>
                    <a:pt x="547" y="833"/>
                  </a:lnTo>
                  <a:close/>
                </a:path>
              </a:pathLst>
            </a:custGeom>
            <a:solidFill>
              <a:srgbClr val="AB971D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1971" name="Freeform 67"/>
            <p:cNvSpPr>
              <a:spLocks noChangeAspect="1"/>
            </p:cNvSpPr>
            <p:nvPr/>
          </p:nvSpPr>
          <p:spPr bwMode="auto">
            <a:xfrm>
              <a:off x="3658" y="2783"/>
              <a:ext cx="224" cy="293"/>
            </a:xfrm>
            <a:custGeom>
              <a:avLst/>
              <a:gdLst>
                <a:gd name="T0" fmla="*/ 100 w 1242"/>
                <a:gd name="T1" fmla="*/ 501 h 1623"/>
                <a:gd name="T2" fmla="*/ 193 w 1242"/>
                <a:gd name="T3" fmla="*/ 392 h 1623"/>
                <a:gd name="T4" fmla="*/ 296 w 1242"/>
                <a:gd name="T5" fmla="*/ 387 h 1623"/>
                <a:gd name="T6" fmla="*/ 353 w 1242"/>
                <a:gd name="T7" fmla="*/ 413 h 1623"/>
                <a:gd name="T8" fmla="*/ 419 w 1242"/>
                <a:gd name="T9" fmla="*/ 400 h 1623"/>
                <a:gd name="T10" fmla="*/ 524 w 1242"/>
                <a:gd name="T11" fmla="*/ 438 h 1623"/>
                <a:gd name="T12" fmla="*/ 582 w 1242"/>
                <a:gd name="T13" fmla="*/ 494 h 1623"/>
                <a:gd name="T14" fmla="*/ 725 w 1242"/>
                <a:gd name="T15" fmla="*/ 483 h 1623"/>
                <a:gd name="T16" fmla="*/ 793 w 1242"/>
                <a:gd name="T17" fmla="*/ 411 h 1623"/>
                <a:gd name="T18" fmla="*/ 833 w 1242"/>
                <a:gd name="T19" fmla="*/ 292 h 1623"/>
                <a:gd name="T20" fmla="*/ 873 w 1242"/>
                <a:gd name="T21" fmla="*/ 200 h 1623"/>
                <a:gd name="T22" fmla="*/ 925 w 1242"/>
                <a:gd name="T23" fmla="*/ 120 h 1623"/>
                <a:gd name="T24" fmla="*/ 981 w 1242"/>
                <a:gd name="T25" fmla="*/ 46 h 1623"/>
                <a:gd name="T26" fmla="*/ 1058 w 1242"/>
                <a:gd name="T27" fmla="*/ 0 h 1623"/>
                <a:gd name="T28" fmla="*/ 1132 w 1242"/>
                <a:gd name="T29" fmla="*/ 63 h 1623"/>
                <a:gd name="T30" fmla="*/ 1190 w 1242"/>
                <a:gd name="T31" fmla="*/ 1 h 1623"/>
                <a:gd name="T32" fmla="*/ 1208 w 1242"/>
                <a:gd name="T33" fmla="*/ 92 h 1623"/>
                <a:gd name="T34" fmla="*/ 1166 w 1242"/>
                <a:gd name="T35" fmla="*/ 187 h 1623"/>
                <a:gd name="T36" fmla="*/ 1242 w 1242"/>
                <a:gd name="T37" fmla="*/ 459 h 1623"/>
                <a:gd name="T38" fmla="*/ 1029 w 1242"/>
                <a:gd name="T39" fmla="*/ 648 h 1623"/>
                <a:gd name="T40" fmla="*/ 1183 w 1242"/>
                <a:gd name="T41" fmla="*/ 914 h 1623"/>
                <a:gd name="T42" fmla="*/ 1166 w 1242"/>
                <a:gd name="T43" fmla="*/ 1057 h 1623"/>
                <a:gd name="T44" fmla="*/ 1036 w 1242"/>
                <a:gd name="T45" fmla="*/ 1337 h 1623"/>
                <a:gd name="T46" fmla="*/ 1031 w 1242"/>
                <a:gd name="T47" fmla="*/ 1365 h 1623"/>
                <a:gd name="T48" fmla="*/ 991 w 1242"/>
                <a:gd name="T49" fmla="*/ 1476 h 1623"/>
                <a:gd name="T50" fmla="*/ 884 w 1242"/>
                <a:gd name="T51" fmla="*/ 1552 h 1623"/>
                <a:gd name="T52" fmla="*/ 825 w 1242"/>
                <a:gd name="T53" fmla="*/ 1537 h 1623"/>
                <a:gd name="T54" fmla="*/ 725 w 1242"/>
                <a:gd name="T55" fmla="*/ 1523 h 1623"/>
                <a:gd name="T56" fmla="*/ 594 w 1242"/>
                <a:gd name="T57" fmla="*/ 1552 h 1623"/>
                <a:gd name="T58" fmla="*/ 478 w 1242"/>
                <a:gd name="T59" fmla="*/ 1623 h 1623"/>
                <a:gd name="T60" fmla="*/ 351 w 1242"/>
                <a:gd name="T61" fmla="*/ 1493 h 1623"/>
                <a:gd name="T62" fmla="*/ 299 w 1242"/>
                <a:gd name="T63" fmla="*/ 1527 h 1623"/>
                <a:gd name="T64" fmla="*/ 269 w 1242"/>
                <a:gd name="T65" fmla="*/ 1521 h 1623"/>
                <a:gd name="T66" fmla="*/ 138 w 1242"/>
                <a:gd name="T67" fmla="*/ 1512 h 1623"/>
                <a:gd name="T68" fmla="*/ 125 w 1242"/>
                <a:gd name="T69" fmla="*/ 1442 h 1623"/>
                <a:gd name="T70" fmla="*/ 138 w 1242"/>
                <a:gd name="T71" fmla="*/ 1367 h 1623"/>
                <a:gd name="T72" fmla="*/ 103 w 1242"/>
                <a:gd name="T73" fmla="*/ 1288 h 1623"/>
                <a:gd name="T74" fmla="*/ 128 w 1242"/>
                <a:gd name="T75" fmla="*/ 1219 h 1623"/>
                <a:gd name="T76" fmla="*/ 176 w 1242"/>
                <a:gd name="T77" fmla="*/ 1080 h 1623"/>
                <a:gd name="T78" fmla="*/ 141 w 1242"/>
                <a:gd name="T79" fmla="*/ 746 h 1623"/>
                <a:gd name="T80" fmla="*/ 178 w 1242"/>
                <a:gd name="T81" fmla="*/ 724 h 1623"/>
                <a:gd name="T82" fmla="*/ 29 w 1242"/>
                <a:gd name="T83" fmla="*/ 635 h 1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42" h="1623">
                  <a:moveTo>
                    <a:pt x="0" y="514"/>
                  </a:moveTo>
                  <a:lnTo>
                    <a:pt x="100" y="501"/>
                  </a:lnTo>
                  <a:lnTo>
                    <a:pt x="163" y="405"/>
                  </a:lnTo>
                  <a:lnTo>
                    <a:pt x="193" y="392"/>
                  </a:lnTo>
                  <a:lnTo>
                    <a:pt x="265" y="398"/>
                  </a:lnTo>
                  <a:lnTo>
                    <a:pt x="296" y="387"/>
                  </a:lnTo>
                  <a:lnTo>
                    <a:pt x="334" y="388"/>
                  </a:lnTo>
                  <a:lnTo>
                    <a:pt x="353" y="413"/>
                  </a:lnTo>
                  <a:lnTo>
                    <a:pt x="391" y="411"/>
                  </a:lnTo>
                  <a:lnTo>
                    <a:pt x="419" y="400"/>
                  </a:lnTo>
                  <a:lnTo>
                    <a:pt x="475" y="403"/>
                  </a:lnTo>
                  <a:lnTo>
                    <a:pt x="524" y="438"/>
                  </a:lnTo>
                  <a:lnTo>
                    <a:pt x="553" y="478"/>
                  </a:lnTo>
                  <a:lnTo>
                    <a:pt x="582" y="494"/>
                  </a:lnTo>
                  <a:lnTo>
                    <a:pt x="671" y="503"/>
                  </a:lnTo>
                  <a:lnTo>
                    <a:pt x="725" y="483"/>
                  </a:lnTo>
                  <a:lnTo>
                    <a:pt x="782" y="478"/>
                  </a:lnTo>
                  <a:lnTo>
                    <a:pt x="793" y="411"/>
                  </a:lnTo>
                  <a:lnTo>
                    <a:pt x="829" y="368"/>
                  </a:lnTo>
                  <a:lnTo>
                    <a:pt x="833" y="292"/>
                  </a:lnTo>
                  <a:lnTo>
                    <a:pt x="873" y="270"/>
                  </a:lnTo>
                  <a:lnTo>
                    <a:pt x="873" y="200"/>
                  </a:lnTo>
                  <a:lnTo>
                    <a:pt x="912" y="177"/>
                  </a:lnTo>
                  <a:lnTo>
                    <a:pt x="925" y="120"/>
                  </a:lnTo>
                  <a:lnTo>
                    <a:pt x="953" y="114"/>
                  </a:lnTo>
                  <a:lnTo>
                    <a:pt x="981" y="46"/>
                  </a:lnTo>
                  <a:lnTo>
                    <a:pt x="958" y="1"/>
                  </a:lnTo>
                  <a:lnTo>
                    <a:pt x="1058" y="0"/>
                  </a:lnTo>
                  <a:lnTo>
                    <a:pt x="1092" y="103"/>
                  </a:lnTo>
                  <a:lnTo>
                    <a:pt x="1132" y="63"/>
                  </a:lnTo>
                  <a:lnTo>
                    <a:pt x="1153" y="21"/>
                  </a:lnTo>
                  <a:lnTo>
                    <a:pt x="1190" y="1"/>
                  </a:lnTo>
                  <a:lnTo>
                    <a:pt x="1221" y="23"/>
                  </a:lnTo>
                  <a:lnTo>
                    <a:pt x="1208" y="92"/>
                  </a:lnTo>
                  <a:lnTo>
                    <a:pt x="1160" y="131"/>
                  </a:lnTo>
                  <a:lnTo>
                    <a:pt x="1166" y="187"/>
                  </a:lnTo>
                  <a:lnTo>
                    <a:pt x="1210" y="218"/>
                  </a:lnTo>
                  <a:lnTo>
                    <a:pt x="1242" y="459"/>
                  </a:lnTo>
                  <a:lnTo>
                    <a:pt x="1086" y="620"/>
                  </a:lnTo>
                  <a:lnTo>
                    <a:pt x="1029" y="648"/>
                  </a:lnTo>
                  <a:lnTo>
                    <a:pt x="1034" y="824"/>
                  </a:lnTo>
                  <a:lnTo>
                    <a:pt x="1183" y="914"/>
                  </a:lnTo>
                  <a:lnTo>
                    <a:pt x="1094" y="985"/>
                  </a:lnTo>
                  <a:lnTo>
                    <a:pt x="1166" y="1057"/>
                  </a:lnTo>
                  <a:lnTo>
                    <a:pt x="1029" y="1306"/>
                  </a:lnTo>
                  <a:lnTo>
                    <a:pt x="1036" y="1337"/>
                  </a:lnTo>
                  <a:lnTo>
                    <a:pt x="1064" y="1333"/>
                  </a:lnTo>
                  <a:lnTo>
                    <a:pt x="1031" y="1365"/>
                  </a:lnTo>
                  <a:lnTo>
                    <a:pt x="1036" y="1454"/>
                  </a:lnTo>
                  <a:lnTo>
                    <a:pt x="991" y="1476"/>
                  </a:lnTo>
                  <a:lnTo>
                    <a:pt x="955" y="1482"/>
                  </a:lnTo>
                  <a:lnTo>
                    <a:pt x="884" y="1552"/>
                  </a:lnTo>
                  <a:lnTo>
                    <a:pt x="829" y="1562"/>
                  </a:lnTo>
                  <a:lnTo>
                    <a:pt x="825" y="1537"/>
                  </a:lnTo>
                  <a:lnTo>
                    <a:pt x="793" y="1501"/>
                  </a:lnTo>
                  <a:lnTo>
                    <a:pt x="725" y="1523"/>
                  </a:lnTo>
                  <a:lnTo>
                    <a:pt x="673" y="1492"/>
                  </a:lnTo>
                  <a:lnTo>
                    <a:pt x="594" y="1552"/>
                  </a:lnTo>
                  <a:lnTo>
                    <a:pt x="565" y="1545"/>
                  </a:lnTo>
                  <a:lnTo>
                    <a:pt x="478" y="1623"/>
                  </a:lnTo>
                  <a:lnTo>
                    <a:pt x="354" y="1534"/>
                  </a:lnTo>
                  <a:lnTo>
                    <a:pt x="351" y="1493"/>
                  </a:lnTo>
                  <a:lnTo>
                    <a:pt x="333" y="1490"/>
                  </a:lnTo>
                  <a:lnTo>
                    <a:pt x="299" y="1527"/>
                  </a:lnTo>
                  <a:lnTo>
                    <a:pt x="275" y="1515"/>
                  </a:lnTo>
                  <a:lnTo>
                    <a:pt x="269" y="1521"/>
                  </a:lnTo>
                  <a:lnTo>
                    <a:pt x="179" y="1478"/>
                  </a:lnTo>
                  <a:lnTo>
                    <a:pt x="138" y="1512"/>
                  </a:lnTo>
                  <a:lnTo>
                    <a:pt x="97" y="1471"/>
                  </a:lnTo>
                  <a:lnTo>
                    <a:pt x="125" y="1442"/>
                  </a:lnTo>
                  <a:lnTo>
                    <a:pt x="142" y="1406"/>
                  </a:lnTo>
                  <a:lnTo>
                    <a:pt x="138" y="1367"/>
                  </a:lnTo>
                  <a:lnTo>
                    <a:pt x="80" y="1332"/>
                  </a:lnTo>
                  <a:lnTo>
                    <a:pt x="103" y="1288"/>
                  </a:lnTo>
                  <a:lnTo>
                    <a:pt x="148" y="1269"/>
                  </a:lnTo>
                  <a:lnTo>
                    <a:pt x="128" y="1219"/>
                  </a:lnTo>
                  <a:lnTo>
                    <a:pt x="185" y="1204"/>
                  </a:lnTo>
                  <a:lnTo>
                    <a:pt x="176" y="1080"/>
                  </a:lnTo>
                  <a:lnTo>
                    <a:pt x="94" y="954"/>
                  </a:lnTo>
                  <a:lnTo>
                    <a:pt x="141" y="746"/>
                  </a:lnTo>
                  <a:lnTo>
                    <a:pt x="178" y="750"/>
                  </a:lnTo>
                  <a:lnTo>
                    <a:pt x="178" y="724"/>
                  </a:lnTo>
                  <a:lnTo>
                    <a:pt x="78" y="674"/>
                  </a:lnTo>
                  <a:lnTo>
                    <a:pt x="29" y="635"/>
                  </a:lnTo>
                  <a:lnTo>
                    <a:pt x="0" y="514"/>
                  </a:lnTo>
                  <a:close/>
                </a:path>
              </a:pathLst>
            </a:custGeom>
            <a:solidFill>
              <a:srgbClr val="AB971D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1972" name="Freeform 68"/>
            <p:cNvSpPr>
              <a:spLocks noChangeAspect="1"/>
            </p:cNvSpPr>
            <p:nvPr/>
          </p:nvSpPr>
          <p:spPr bwMode="auto">
            <a:xfrm>
              <a:off x="3998" y="2987"/>
              <a:ext cx="233" cy="212"/>
            </a:xfrm>
            <a:custGeom>
              <a:avLst/>
              <a:gdLst>
                <a:gd name="T0" fmla="*/ 98 w 1290"/>
                <a:gd name="T1" fmla="*/ 888 h 1168"/>
                <a:gd name="T2" fmla="*/ 142 w 1290"/>
                <a:gd name="T3" fmla="*/ 986 h 1168"/>
                <a:gd name="T4" fmla="*/ 91 w 1290"/>
                <a:gd name="T5" fmla="*/ 1007 h 1168"/>
                <a:gd name="T6" fmla="*/ 103 w 1290"/>
                <a:gd name="T7" fmla="*/ 1083 h 1168"/>
                <a:gd name="T8" fmla="*/ 319 w 1290"/>
                <a:gd name="T9" fmla="*/ 1077 h 1168"/>
                <a:gd name="T10" fmla="*/ 389 w 1290"/>
                <a:gd name="T11" fmla="*/ 1168 h 1168"/>
                <a:gd name="T12" fmla="*/ 619 w 1290"/>
                <a:gd name="T13" fmla="*/ 1089 h 1168"/>
                <a:gd name="T14" fmla="*/ 813 w 1290"/>
                <a:gd name="T15" fmla="*/ 1031 h 1168"/>
                <a:gd name="T16" fmla="*/ 1007 w 1290"/>
                <a:gd name="T17" fmla="*/ 1013 h 1168"/>
                <a:gd name="T18" fmla="*/ 1078 w 1290"/>
                <a:gd name="T19" fmla="*/ 956 h 1168"/>
                <a:gd name="T20" fmla="*/ 1091 w 1290"/>
                <a:gd name="T21" fmla="*/ 891 h 1168"/>
                <a:gd name="T22" fmla="*/ 1098 w 1290"/>
                <a:gd name="T23" fmla="*/ 853 h 1168"/>
                <a:gd name="T24" fmla="*/ 1290 w 1290"/>
                <a:gd name="T25" fmla="*/ 485 h 1168"/>
                <a:gd name="T26" fmla="*/ 1264 w 1290"/>
                <a:gd name="T27" fmla="*/ 458 h 1168"/>
                <a:gd name="T28" fmla="*/ 1248 w 1290"/>
                <a:gd name="T29" fmla="*/ 409 h 1168"/>
                <a:gd name="T30" fmla="*/ 1212 w 1290"/>
                <a:gd name="T31" fmla="*/ 351 h 1168"/>
                <a:gd name="T32" fmla="*/ 1181 w 1290"/>
                <a:gd name="T33" fmla="*/ 353 h 1168"/>
                <a:gd name="T34" fmla="*/ 1139 w 1290"/>
                <a:gd name="T35" fmla="*/ 347 h 1168"/>
                <a:gd name="T36" fmla="*/ 1117 w 1290"/>
                <a:gd name="T37" fmla="*/ 281 h 1168"/>
                <a:gd name="T38" fmla="*/ 1090 w 1290"/>
                <a:gd name="T39" fmla="*/ 237 h 1168"/>
                <a:gd name="T40" fmla="*/ 1100 w 1290"/>
                <a:gd name="T41" fmla="*/ 229 h 1168"/>
                <a:gd name="T42" fmla="*/ 1115 w 1290"/>
                <a:gd name="T43" fmla="*/ 197 h 1168"/>
                <a:gd name="T44" fmla="*/ 1098 w 1290"/>
                <a:gd name="T45" fmla="*/ 169 h 1168"/>
                <a:gd name="T46" fmla="*/ 1013 w 1290"/>
                <a:gd name="T47" fmla="*/ 152 h 1168"/>
                <a:gd name="T48" fmla="*/ 925 w 1290"/>
                <a:gd name="T49" fmla="*/ 71 h 1168"/>
                <a:gd name="T50" fmla="*/ 886 w 1290"/>
                <a:gd name="T51" fmla="*/ 71 h 1168"/>
                <a:gd name="T52" fmla="*/ 716 w 1290"/>
                <a:gd name="T53" fmla="*/ 0 h 1168"/>
                <a:gd name="T54" fmla="*/ 715 w 1290"/>
                <a:gd name="T55" fmla="*/ 25 h 1168"/>
                <a:gd name="T56" fmla="*/ 685 w 1290"/>
                <a:gd name="T57" fmla="*/ 48 h 1168"/>
                <a:gd name="T58" fmla="*/ 654 w 1290"/>
                <a:gd name="T59" fmla="*/ 138 h 1168"/>
                <a:gd name="T60" fmla="*/ 714 w 1290"/>
                <a:gd name="T61" fmla="*/ 156 h 1168"/>
                <a:gd name="T62" fmla="*/ 764 w 1290"/>
                <a:gd name="T63" fmla="*/ 212 h 1168"/>
                <a:gd name="T64" fmla="*/ 775 w 1290"/>
                <a:gd name="T65" fmla="*/ 275 h 1168"/>
                <a:gd name="T66" fmla="*/ 737 w 1290"/>
                <a:gd name="T67" fmla="*/ 296 h 1168"/>
                <a:gd name="T68" fmla="*/ 725 w 1290"/>
                <a:gd name="T69" fmla="*/ 358 h 1168"/>
                <a:gd name="T70" fmla="*/ 655 w 1290"/>
                <a:gd name="T71" fmla="*/ 401 h 1168"/>
                <a:gd name="T72" fmla="*/ 660 w 1290"/>
                <a:gd name="T73" fmla="*/ 475 h 1168"/>
                <a:gd name="T74" fmla="*/ 603 w 1290"/>
                <a:gd name="T75" fmla="*/ 530 h 1168"/>
                <a:gd name="T76" fmla="*/ 615 w 1290"/>
                <a:gd name="T77" fmla="*/ 564 h 1168"/>
                <a:gd name="T78" fmla="*/ 704 w 1290"/>
                <a:gd name="T79" fmla="*/ 561 h 1168"/>
                <a:gd name="T80" fmla="*/ 718 w 1290"/>
                <a:gd name="T81" fmla="*/ 592 h 1168"/>
                <a:gd name="T82" fmla="*/ 630 w 1290"/>
                <a:gd name="T83" fmla="*/ 658 h 1168"/>
                <a:gd name="T84" fmla="*/ 428 w 1290"/>
                <a:gd name="T85" fmla="*/ 656 h 1168"/>
                <a:gd name="T86" fmla="*/ 374 w 1290"/>
                <a:gd name="T87" fmla="*/ 633 h 1168"/>
                <a:gd name="T88" fmla="*/ 336 w 1290"/>
                <a:gd name="T89" fmla="*/ 669 h 1168"/>
                <a:gd name="T90" fmla="*/ 305 w 1290"/>
                <a:gd name="T91" fmla="*/ 711 h 1168"/>
                <a:gd name="T92" fmla="*/ 221 w 1290"/>
                <a:gd name="T93" fmla="*/ 726 h 1168"/>
                <a:gd name="T94" fmla="*/ 202 w 1290"/>
                <a:gd name="T95" fmla="*/ 695 h 1168"/>
                <a:gd name="T96" fmla="*/ 170 w 1290"/>
                <a:gd name="T97" fmla="*/ 690 h 1168"/>
                <a:gd name="T98" fmla="*/ 135 w 1290"/>
                <a:gd name="T99" fmla="*/ 643 h 1168"/>
                <a:gd name="T100" fmla="*/ 77 w 1290"/>
                <a:gd name="T101" fmla="*/ 617 h 1168"/>
                <a:gd name="T102" fmla="*/ 36 w 1290"/>
                <a:gd name="T103" fmla="*/ 633 h 1168"/>
                <a:gd name="T104" fmla="*/ 4 w 1290"/>
                <a:gd name="T105" fmla="*/ 687 h 1168"/>
                <a:gd name="T106" fmla="*/ 19 w 1290"/>
                <a:gd name="T107" fmla="*/ 737 h 1168"/>
                <a:gd name="T108" fmla="*/ 0 w 1290"/>
                <a:gd name="T109" fmla="*/ 791 h 1168"/>
                <a:gd name="T110" fmla="*/ 61 w 1290"/>
                <a:gd name="T111" fmla="*/ 913 h 1168"/>
                <a:gd name="T112" fmla="*/ 98 w 1290"/>
                <a:gd name="T113" fmla="*/ 888 h 1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290" h="1168">
                  <a:moveTo>
                    <a:pt x="98" y="888"/>
                  </a:moveTo>
                  <a:lnTo>
                    <a:pt x="142" y="986"/>
                  </a:lnTo>
                  <a:lnTo>
                    <a:pt x="91" y="1007"/>
                  </a:lnTo>
                  <a:lnTo>
                    <a:pt x="103" y="1083"/>
                  </a:lnTo>
                  <a:lnTo>
                    <a:pt x="319" y="1077"/>
                  </a:lnTo>
                  <a:lnTo>
                    <a:pt x="389" y="1168"/>
                  </a:lnTo>
                  <a:lnTo>
                    <a:pt x="619" y="1089"/>
                  </a:lnTo>
                  <a:lnTo>
                    <a:pt x="813" y="1031"/>
                  </a:lnTo>
                  <a:lnTo>
                    <a:pt x="1007" y="1013"/>
                  </a:lnTo>
                  <a:lnTo>
                    <a:pt x="1078" y="956"/>
                  </a:lnTo>
                  <a:lnTo>
                    <a:pt x="1091" y="891"/>
                  </a:lnTo>
                  <a:lnTo>
                    <a:pt x="1098" y="853"/>
                  </a:lnTo>
                  <a:lnTo>
                    <a:pt x="1290" y="485"/>
                  </a:lnTo>
                  <a:lnTo>
                    <a:pt x="1264" y="458"/>
                  </a:lnTo>
                  <a:lnTo>
                    <a:pt x="1248" y="409"/>
                  </a:lnTo>
                  <a:lnTo>
                    <a:pt x="1212" y="351"/>
                  </a:lnTo>
                  <a:lnTo>
                    <a:pt x="1181" y="353"/>
                  </a:lnTo>
                  <a:lnTo>
                    <a:pt x="1139" y="347"/>
                  </a:lnTo>
                  <a:lnTo>
                    <a:pt x="1117" y="281"/>
                  </a:lnTo>
                  <a:lnTo>
                    <a:pt x="1090" y="237"/>
                  </a:lnTo>
                  <a:lnTo>
                    <a:pt x="1100" y="229"/>
                  </a:lnTo>
                  <a:lnTo>
                    <a:pt x="1115" y="197"/>
                  </a:lnTo>
                  <a:lnTo>
                    <a:pt x="1098" y="169"/>
                  </a:lnTo>
                  <a:lnTo>
                    <a:pt x="1013" y="152"/>
                  </a:lnTo>
                  <a:lnTo>
                    <a:pt x="925" y="71"/>
                  </a:lnTo>
                  <a:lnTo>
                    <a:pt x="886" y="71"/>
                  </a:lnTo>
                  <a:lnTo>
                    <a:pt x="716" y="0"/>
                  </a:lnTo>
                  <a:lnTo>
                    <a:pt x="715" y="25"/>
                  </a:lnTo>
                  <a:lnTo>
                    <a:pt x="685" y="48"/>
                  </a:lnTo>
                  <a:lnTo>
                    <a:pt x="654" y="138"/>
                  </a:lnTo>
                  <a:lnTo>
                    <a:pt x="714" y="156"/>
                  </a:lnTo>
                  <a:lnTo>
                    <a:pt x="764" y="212"/>
                  </a:lnTo>
                  <a:lnTo>
                    <a:pt x="775" y="275"/>
                  </a:lnTo>
                  <a:lnTo>
                    <a:pt x="737" y="296"/>
                  </a:lnTo>
                  <a:lnTo>
                    <a:pt x="725" y="358"/>
                  </a:lnTo>
                  <a:lnTo>
                    <a:pt x="655" y="401"/>
                  </a:lnTo>
                  <a:lnTo>
                    <a:pt x="660" y="475"/>
                  </a:lnTo>
                  <a:lnTo>
                    <a:pt x="603" y="530"/>
                  </a:lnTo>
                  <a:lnTo>
                    <a:pt x="615" y="564"/>
                  </a:lnTo>
                  <a:lnTo>
                    <a:pt x="704" y="561"/>
                  </a:lnTo>
                  <a:lnTo>
                    <a:pt x="718" y="592"/>
                  </a:lnTo>
                  <a:lnTo>
                    <a:pt x="630" y="658"/>
                  </a:lnTo>
                  <a:lnTo>
                    <a:pt x="428" y="656"/>
                  </a:lnTo>
                  <a:lnTo>
                    <a:pt x="374" y="633"/>
                  </a:lnTo>
                  <a:lnTo>
                    <a:pt x="336" y="669"/>
                  </a:lnTo>
                  <a:lnTo>
                    <a:pt x="305" y="711"/>
                  </a:lnTo>
                  <a:lnTo>
                    <a:pt x="221" y="726"/>
                  </a:lnTo>
                  <a:lnTo>
                    <a:pt x="202" y="695"/>
                  </a:lnTo>
                  <a:lnTo>
                    <a:pt x="170" y="690"/>
                  </a:lnTo>
                  <a:lnTo>
                    <a:pt x="135" y="643"/>
                  </a:lnTo>
                  <a:lnTo>
                    <a:pt x="77" y="617"/>
                  </a:lnTo>
                  <a:lnTo>
                    <a:pt x="36" y="633"/>
                  </a:lnTo>
                  <a:lnTo>
                    <a:pt x="4" y="687"/>
                  </a:lnTo>
                  <a:lnTo>
                    <a:pt x="19" y="737"/>
                  </a:lnTo>
                  <a:lnTo>
                    <a:pt x="0" y="791"/>
                  </a:lnTo>
                  <a:lnTo>
                    <a:pt x="61" y="913"/>
                  </a:lnTo>
                  <a:lnTo>
                    <a:pt x="98" y="888"/>
                  </a:lnTo>
                  <a:close/>
                </a:path>
              </a:pathLst>
            </a:custGeom>
            <a:solidFill>
              <a:srgbClr val="AB971D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1973" name="Freeform 69"/>
            <p:cNvSpPr>
              <a:spLocks noChangeAspect="1"/>
            </p:cNvSpPr>
            <p:nvPr/>
          </p:nvSpPr>
          <p:spPr bwMode="auto">
            <a:xfrm>
              <a:off x="3611" y="3234"/>
              <a:ext cx="165" cy="93"/>
            </a:xfrm>
            <a:custGeom>
              <a:avLst/>
              <a:gdLst>
                <a:gd name="T0" fmla="*/ 142 w 916"/>
                <a:gd name="T1" fmla="*/ 105 h 515"/>
                <a:gd name="T2" fmla="*/ 218 w 916"/>
                <a:gd name="T3" fmla="*/ 77 h 515"/>
                <a:gd name="T4" fmla="*/ 230 w 916"/>
                <a:gd name="T5" fmla="*/ 0 h 515"/>
                <a:gd name="T6" fmla="*/ 263 w 916"/>
                <a:gd name="T7" fmla="*/ 0 h 515"/>
                <a:gd name="T8" fmla="*/ 300 w 916"/>
                <a:gd name="T9" fmla="*/ 52 h 515"/>
                <a:gd name="T10" fmla="*/ 571 w 916"/>
                <a:gd name="T11" fmla="*/ 67 h 515"/>
                <a:gd name="T12" fmla="*/ 638 w 916"/>
                <a:gd name="T13" fmla="*/ 48 h 515"/>
                <a:gd name="T14" fmla="*/ 718 w 916"/>
                <a:gd name="T15" fmla="*/ 77 h 515"/>
                <a:gd name="T16" fmla="*/ 728 w 916"/>
                <a:gd name="T17" fmla="*/ 276 h 515"/>
                <a:gd name="T18" fmla="*/ 805 w 916"/>
                <a:gd name="T19" fmla="*/ 276 h 515"/>
                <a:gd name="T20" fmla="*/ 897 w 916"/>
                <a:gd name="T21" fmla="*/ 232 h 515"/>
                <a:gd name="T22" fmla="*/ 916 w 916"/>
                <a:gd name="T23" fmla="*/ 309 h 515"/>
                <a:gd name="T24" fmla="*/ 864 w 916"/>
                <a:gd name="T25" fmla="*/ 345 h 515"/>
                <a:gd name="T26" fmla="*/ 825 w 916"/>
                <a:gd name="T27" fmla="*/ 335 h 515"/>
                <a:gd name="T28" fmla="*/ 586 w 916"/>
                <a:gd name="T29" fmla="*/ 505 h 515"/>
                <a:gd name="T30" fmla="*/ 413 w 916"/>
                <a:gd name="T31" fmla="*/ 515 h 515"/>
                <a:gd name="T32" fmla="*/ 91 w 916"/>
                <a:gd name="T33" fmla="*/ 394 h 515"/>
                <a:gd name="T34" fmla="*/ 0 w 916"/>
                <a:gd name="T35" fmla="*/ 170 h 515"/>
                <a:gd name="T36" fmla="*/ 142 w 916"/>
                <a:gd name="T37" fmla="*/ 105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16" h="515">
                  <a:moveTo>
                    <a:pt x="142" y="105"/>
                  </a:moveTo>
                  <a:lnTo>
                    <a:pt x="218" y="77"/>
                  </a:lnTo>
                  <a:lnTo>
                    <a:pt x="230" y="0"/>
                  </a:lnTo>
                  <a:lnTo>
                    <a:pt x="263" y="0"/>
                  </a:lnTo>
                  <a:lnTo>
                    <a:pt x="300" y="52"/>
                  </a:lnTo>
                  <a:lnTo>
                    <a:pt x="571" y="67"/>
                  </a:lnTo>
                  <a:lnTo>
                    <a:pt x="638" y="48"/>
                  </a:lnTo>
                  <a:lnTo>
                    <a:pt x="718" y="77"/>
                  </a:lnTo>
                  <a:lnTo>
                    <a:pt x="728" y="276"/>
                  </a:lnTo>
                  <a:lnTo>
                    <a:pt x="805" y="276"/>
                  </a:lnTo>
                  <a:lnTo>
                    <a:pt x="897" y="232"/>
                  </a:lnTo>
                  <a:lnTo>
                    <a:pt x="916" y="309"/>
                  </a:lnTo>
                  <a:lnTo>
                    <a:pt x="864" y="345"/>
                  </a:lnTo>
                  <a:lnTo>
                    <a:pt x="825" y="335"/>
                  </a:lnTo>
                  <a:lnTo>
                    <a:pt x="586" y="505"/>
                  </a:lnTo>
                  <a:lnTo>
                    <a:pt x="413" y="515"/>
                  </a:lnTo>
                  <a:lnTo>
                    <a:pt x="91" y="394"/>
                  </a:lnTo>
                  <a:lnTo>
                    <a:pt x="0" y="170"/>
                  </a:lnTo>
                  <a:lnTo>
                    <a:pt x="142" y="105"/>
                  </a:lnTo>
                  <a:close/>
                </a:path>
              </a:pathLst>
            </a:custGeom>
            <a:solidFill>
              <a:srgbClr val="AB971D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1974" name="Freeform 70"/>
            <p:cNvSpPr>
              <a:spLocks noChangeAspect="1"/>
            </p:cNvSpPr>
            <p:nvPr/>
          </p:nvSpPr>
          <p:spPr bwMode="auto">
            <a:xfrm>
              <a:off x="3355" y="3242"/>
              <a:ext cx="282" cy="225"/>
            </a:xfrm>
            <a:custGeom>
              <a:avLst/>
              <a:gdLst>
                <a:gd name="T0" fmla="*/ 152 w 1562"/>
                <a:gd name="T1" fmla="*/ 256 h 1244"/>
                <a:gd name="T2" fmla="*/ 286 w 1562"/>
                <a:gd name="T3" fmla="*/ 273 h 1244"/>
                <a:gd name="T4" fmla="*/ 485 w 1562"/>
                <a:gd name="T5" fmla="*/ 240 h 1244"/>
                <a:gd name="T6" fmla="*/ 521 w 1562"/>
                <a:gd name="T7" fmla="*/ 282 h 1244"/>
                <a:gd name="T8" fmla="*/ 900 w 1562"/>
                <a:gd name="T9" fmla="*/ 405 h 1244"/>
                <a:gd name="T10" fmla="*/ 918 w 1562"/>
                <a:gd name="T11" fmla="*/ 340 h 1244"/>
                <a:gd name="T12" fmla="*/ 903 w 1562"/>
                <a:gd name="T13" fmla="*/ 300 h 1244"/>
                <a:gd name="T14" fmla="*/ 905 w 1562"/>
                <a:gd name="T15" fmla="*/ 283 h 1244"/>
                <a:gd name="T16" fmla="*/ 908 w 1562"/>
                <a:gd name="T17" fmla="*/ 271 h 1244"/>
                <a:gd name="T18" fmla="*/ 911 w 1562"/>
                <a:gd name="T19" fmla="*/ 260 h 1244"/>
                <a:gd name="T20" fmla="*/ 913 w 1562"/>
                <a:gd name="T21" fmla="*/ 243 h 1244"/>
                <a:gd name="T22" fmla="*/ 995 w 1562"/>
                <a:gd name="T23" fmla="*/ 245 h 1244"/>
                <a:gd name="T24" fmla="*/ 1089 w 1562"/>
                <a:gd name="T25" fmla="*/ 191 h 1244"/>
                <a:gd name="T26" fmla="*/ 1134 w 1562"/>
                <a:gd name="T27" fmla="*/ 204 h 1244"/>
                <a:gd name="T28" fmla="*/ 1256 w 1562"/>
                <a:gd name="T29" fmla="*/ 106 h 1244"/>
                <a:gd name="T30" fmla="*/ 1495 w 1562"/>
                <a:gd name="T31" fmla="*/ 21 h 1244"/>
                <a:gd name="T32" fmla="*/ 1539 w 1562"/>
                <a:gd name="T33" fmla="*/ 0 h 1244"/>
                <a:gd name="T34" fmla="*/ 1562 w 1562"/>
                <a:gd name="T35" fmla="*/ 57 h 1244"/>
                <a:gd name="T36" fmla="*/ 1556 w 1562"/>
                <a:gd name="T37" fmla="*/ 58 h 1244"/>
                <a:gd name="T38" fmla="*/ 1549 w 1562"/>
                <a:gd name="T39" fmla="*/ 59 h 1244"/>
                <a:gd name="T40" fmla="*/ 1541 w 1562"/>
                <a:gd name="T41" fmla="*/ 62 h 1244"/>
                <a:gd name="T42" fmla="*/ 1532 w 1562"/>
                <a:gd name="T43" fmla="*/ 66 h 1244"/>
                <a:gd name="T44" fmla="*/ 1512 w 1562"/>
                <a:gd name="T45" fmla="*/ 76 h 1244"/>
                <a:gd name="T46" fmla="*/ 1490 w 1562"/>
                <a:gd name="T47" fmla="*/ 86 h 1244"/>
                <a:gd name="T48" fmla="*/ 1469 w 1562"/>
                <a:gd name="T49" fmla="*/ 97 h 1244"/>
                <a:gd name="T50" fmla="*/ 1449 w 1562"/>
                <a:gd name="T51" fmla="*/ 106 h 1244"/>
                <a:gd name="T52" fmla="*/ 1440 w 1562"/>
                <a:gd name="T53" fmla="*/ 110 h 1244"/>
                <a:gd name="T54" fmla="*/ 1432 w 1562"/>
                <a:gd name="T55" fmla="*/ 113 h 1244"/>
                <a:gd name="T56" fmla="*/ 1424 w 1562"/>
                <a:gd name="T57" fmla="*/ 115 h 1244"/>
                <a:gd name="T58" fmla="*/ 1418 w 1562"/>
                <a:gd name="T59" fmla="*/ 116 h 1244"/>
                <a:gd name="T60" fmla="*/ 1415 w 1562"/>
                <a:gd name="T61" fmla="*/ 166 h 1244"/>
                <a:gd name="T62" fmla="*/ 1380 w 1562"/>
                <a:gd name="T63" fmla="*/ 204 h 1244"/>
                <a:gd name="T64" fmla="*/ 1387 w 1562"/>
                <a:gd name="T65" fmla="*/ 256 h 1244"/>
                <a:gd name="T66" fmla="*/ 1209 w 1562"/>
                <a:gd name="T67" fmla="*/ 338 h 1244"/>
                <a:gd name="T68" fmla="*/ 1173 w 1562"/>
                <a:gd name="T69" fmla="*/ 349 h 1244"/>
                <a:gd name="T70" fmla="*/ 1173 w 1562"/>
                <a:gd name="T71" fmla="*/ 400 h 1244"/>
                <a:gd name="T72" fmla="*/ 1109 w 1562"/>
                <a:gd name="T73" fmla="*/ 444 h 1244"/>
                <a:gd name="T74" fmla="*/ 1084 w 1562"/>
                <a:gd name="T75" fmla="*/ 1244 h 1244"/>
                <a:gd name="T76" fmla="*/ 1060 w 1562"/>
                <a:gd name="T77" fmla="*/ 1220 h 1244"/>
                <a:gd name="T78" fmla="*/ 990 w 1562"/>
                <a:gd name="T79" fmla="*/ 1202 h 1244"/>
                <a:gd name="T80" fmla="*/ 784 w 1562"/>
                <a:gd name="T81" fmla="*/ 1112 h 1244"/>
                <a:gd name="T82" fmla="*/ 691 w 1562"/>
                <a:gd name="T83" fmla="*/ 1217 h 1244"/>
                <a:gd name="T84" fmla="*/ 185 w 1562"/>
                <a:gd name="T85" fmla="*/ 1227 h 1244"/>
                <a:gd name="T86" fmla="*/ 202 w 1562"/>
                <a:gd name="T87" fmla="*/ 1153 h 1244"/>
                <a:gd name="T88" fmla="*/ 214 w 1562"/>
                <a:gd name="T89" fmla="*/ 1006 h 1244"/>
                <a:gd name="T90" fmla="*/ 180 w 1562"/>
                <a:gd name="T91" fmla="*/ 947 h 1244"/>
                <a:gd name="T92" fmla="*/ 70 w 1562"/>
                <a:gd name="T93" fmla="*/ 862 h 1244"/>
                <a:gd name="T94" fmla="*/ 16 w 1562"/>
                <a:gd name="T95" fmla="*/ 787 h 1244"/>
                <a:gd name="T96" fmla="*/ 0 w 1562"/>
                <a:gd name="T97" fmla="*/ 596 h 1244"/>
                <a:gd name="T98" fmla="*/ 152 w 1562"/>
                <a:gd name="T99" fmla="*/ 256 h 1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562" h="1244">
                  <a:moveTo>
                    <a:pt x="152" y="256"/>
                  </a:moveTo>
                  <a:lnTo>
                    <a:pt x="286" y="273"/>
                  </a:lnTo>
                  <a:lnTo>
                    <a:pt x="485" y="240"/>
                  </a:lnTo>
                  <a:lnTo>
                    <a:pt x="521" y="282"/>
                  </a:lnTo>
                  <a:lnTo>
                    <a:pt x="900" y="405"/>
                  </a:lnTo>
                  <a:lnTo>
                    <a:pt x="918" y="340"/>
                  </a:lnTo>
                  <a:lnTo>
                    <a:pt x="903" y="300"/>
                  </a:lnTo>
                  <a:lnTo>
                    <a:pt x="905" y="283"/>
                  </a:lnTo>
                  <a:lnTo>
                    <a:pt x="908" y="271"/>
                  </a:lnTo>
                  <a:lnTo>
                    <a:pt x="911" y="260"/>
                  </a:lnTo>
                  <a:lnTo>
                    <a:pt x="913" y="243"/>
                  </a:lnTo>
                  <a:lnTo>
                    <a:pt x="995" y="245"/>
                  </a:lnTo>
                  <a:lnTo>
                    <a:pt x="1089" y="191"/>
                  </a:lnTo>
                  <a:lnTo>
                    <a:pt x="1134" y="204"/>
                  </a:lnTo>
                  <a:lnTo>
                    <a:pt x="1256" y="106"/>
                  </a:lnTo>
                  <a:lnTo>
                    <a:pt x="1495" y="21"/>
                  </a:lnTo>
                  <a:lnTo>
                    <a:pt x="1539" y="0"/>
                  </a:lnTo>
                  <a:lnTo>
                    <a:pt x="1562" y="57"/>
                  </a:lnTo>
                  <a:lnTo>
                    <a:pt x="1556" y="58"/>
                  </a:lnTo>
                  <a:lnTo>
                    <a:pt x="1549" y="59"/>
                  </a:lnTo>
                  <a:lnTo>
                    <a:pt x="1541" y="62"/>
                  </a:lnTo>
                  <a:lnTo>
                    <a:pt x="1532" y="66"/>
                  </a:lnTo>
                  <a:lnTo>
                    <a:pt x="1512" y="76"/>
                  </a:lnTo>
                  <a:lnTo>
                    <a:pt x="1490" y="86"/>
                  </a:lnTo>
                  <a:lnTo>
                    <a:pt x="1469" y="97"/>
                  </a:lnTo>
                  <a:lnTo>
                    <a:pt x="1449" y="106"/>
                  </a:lnTo>
                  <a:lnTo>
                    <a:pt x="1440" y="110"/>
                  </a:lnTo>
                  <a:lnTo>
                    <a:pt x="1432" y="113"/>
                  </a:lnTo>
                  <a:lnTo>
                    <a:pt x="1424" y="115"/>
                  </a:lnTo>
                  <a:lnTo>
                    <a:pt x="1418" y="116"/>
                  </a:lnTo>
                  <a:lnTo>
                    <a:pt x="1415" y="166"/>
                  </a:lnTo>
                  <a:lnTo>
                    <a:pt x="1380" y="204"/>
                  </a:lnTo>
                  <a:lnTo>
                    <a:pt x="1387" y="256"/>
                  </a:lnTo>
                  <a:lnTo>
                    <a:pt x="1209" y="338"/>
                  </a:lnTo>
                  <a:lnTo>
                    <a:pt x="1173" y="349"/>
                  </a:lnTo>
                  <a:lnTo>
                    <a:pt x="1173" y="400"/>
                  </a:lnTo>
                  <a:lnTo>
                    <a:pt x="1109" y="444"/>
                  </a:lnTo>
                  <a:lnTo>
                    <a:pt x="1084" y="1244"/>
                  </a:lnTo>
                  <a:lnTo>
                    <a:pt x="1060" y="1220"/>
                  </a:lnTo>
                  <a:lnTo>
                    <a:pt x="990" y="1202"/>
                  </a:lnTo>
                  <a:lnTo>
                    <a:pt x="784" y="1112"/>
                  </a:lnTo>
                  <a:lnTo>
                    <a:pt x="691" y="1217"/>
                  </a:lnTo>
                  <a:lnTo>
                    <a:pt x="185" y="1227"/>
                  </a:lnTo>
                  <a:lnTo>
                    <a:pt x="202" y="1153"/>
                  </a:lnTo>
                  <a:lnTo>
                    <a:pt x="214" y="1006"/>
                  </a:lnTo>
                  <a:lnTo>
                    <a:pt x="180" y="947"/>
                  </a:lnTo>
                  <a:lnTo>
                    <a:pt x="70" y="862"/>
                  </a:lnTo>
                  <a:lnTo>
                    <a:pt x="16" y="787"/>
                  </a:lnTo>
                  <a:lnTo>
                    <a:pt x="0" y="596"/>
                  </a:lnTo>
                  <a:lnTo>
                    <a:pt x="152" y="256"/>
                  </a:lnTo>
                  <a:close/>
                </a:path>
              </a:pathLst>
            </a:custGeom>
            <a:solidFill>
              <a:srgbClr val="AB971D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1975" name="Freeform 71"/>
            <p:cNvSpPr>
              <a:spLocks noChangeAspect="1"/>
            </p:cNvSpPr>
            <p:nvPr/>
          </p:nvSpPr>
          <p:spPr bwMode="auto">
            <a:xfrm>
              <a:off x="3853" y="3240"/>
              <a:ext cx="106" cy="121"/>
            </a:xfrm>
            <a:custGeom>
              <a:avLst/>
              <a:gdLst>
                <a:gd name="T0" fmla="*/ 14 w 587"/>
                <a:gd name="T1" fmla="*/ 105 h 669"/>
                <a:gd name="T2" fmla="*/ 11 w 587"/>
                <a:gd name="T3" fmla="*/ 75 h 669"/>
                <a:gd name="T4" fmla="*/ 132 w 587"/>
                <a:gd name="T5" fmla="*/ 0 h 669"/>
                <a:gd name="T6" fmla="*/ 256 w 587"/>
                <a:gd name="T7" fmla="*/ 65 h 669"/>
                <a:gd name="T8" fmla="*/ 254 w 587"/>
                <a:gd name="T9" fmla="*/ 69 h 669"/>
                <a:gd name="T10" fmla="*/ 332 w 587"/>
                <a:gd name="T11" fmla="*/ 79 h 669"/>
                <a:gd name="T12" fmla="*/ 395 w 587"/>
                <a:gd name="T13" fmla="*/ 52 h 669"/>
                <a:gd name="T14" fmla="*/ 465 w 587"/>
                <a:gd name="T15" fmla="*/ 106 h 669"/>
                <a:gd name="T16" fmla="*/ 581 w 587"/>
                <a:gd name="T17" fmla="*/ 145 h 669"/>
                <a:gd name="T18" fmla="*/ 587 w 587"/>
                <a:gd name="T19" fmla="*/ 246 h 669"/>
                <a:gd name="T20" fmla="*/ 559 w 587"/>
                <a:gd name="T21" fmla="*/ 248 h 669"/>
                <a:gd name="T22" fmla="*/ 529 w 587"/>
                <a:gd name="T23" fmla="*/ 261 h 669"/>
                <a:gd name="T24" fmla="*/ 519 w 587"/>
                <a:gd name="T25" fmla="*/ 415 h 669"/>
                <a:gd name="T26" fmla="*/ 531 w 587"/>
                <a:gd name="T27" fmla="*/ 634 h 669"/>
                <a:gd name="T28" fmla="*/ 523 w 587"/>
                <a:gd name="T29" fmla="*/ 669 h 669"/>
                <a:gd name="T30" fmla="*/ 216 w 587"/>
                <a:gd name="T31" fmla="*/ 544 h 669"/>
                <a:gd name="T32" fmla="*/ 52 w 587"/>
                <a:gd name="T33" fmla="*/ 276 h 669"/>
                <a:gd name="T34" fmla="*/ 0 w 587"/>
                <a:gd name="T35" fmla="*/ 110 h 669"/>
                <a:gd name="T36" fmla="*/ 14 w 587"/>
                <a:gd name="T37" fmla="*/ 105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87" h="669">
                  <a:moveTo>
                    <a:pt x="14" y="105"/>
                  </a:moveTo>
                  <a:lnTo>
                    <a:pt x="11" y="75"/>
                  </a:lnTo>
                  <a:lnTo>
                    <a:pt x="132" y="0"/>
                  </a:lnTo>
                  <a:lnTo>
                    <a:pt x="256" y="65"/>
                  </a:lnTo>
                  <a:lnTo>
                    <a:pt x="254" y="69"/>
                  </a:lnTo>
                  <a:lnTo>
                    <a:pt x="332" y="79"/>
                  </a:lnTo>
                  <a:lnTo>
                    <a:pt x="395" y="52"/>
                  </a:lnTo>
                  <a:lnTo>
                    <a:pt x="465" y="106"/>
                  </a:lnTo>
                  <a:lnTo>
                    <a:pt x="581" y="145"/>
                  </a:lnTo>
                  <a:lnTo>
                    <a:pt x="587" y="246"/>
                  </a:lnTo>
                  <a:lnTo>
                    <a:pt x="559" y="248"/>
                  </a:lnTo>
                  <a:lnTo>
                    <a:pt x="529" y="261"/>
                  </a:lnTo>
                  <a:lnTo>
                    <a:pt x="519" y="415"/>
                  </a:lnTo>
                  <a:lnTo>
                    <a:pt x="531" y="634"/>
                  </a:lnTo>
                  <a:lnTo>
                    <a:pt x="523" y="669"/>
                  </a:lnTo>
                  <a:lnTo>
                    <a:pt x="216" y="544"/>
                  </a:lnTo>
                  <a:lnTo>
                    <a:pt x="52" y="276"/>
                  </a:lnTo>
                  <a:lnTo>
                    <a:pt x="0" y="110"/>
                  </a:lnTo>
                  <a:lnTo>
                    <a:pt x="14" y="105"/>
                  </a:lnTo>
                  <a:close/>
                </a:path>
              </a:pathLst>
            </a:custGeom>
            <a:solidFill>
              <a:srgbClr val="AB971D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1976" name="Freeform 72"/>
            <p:cNvSpPr>
              <a:spLocks noChangeAspect="1"/>
            </p:cNvSpPr>
            <p:nvPr/>
          </p:nvSpPr>
          <p:spPr bwMode="auto">
            <a:xfrm>
              <a:off x="3767" y="3259"/>
              <a:ext cx="182" cy="178"/>
            </a:xfrm>
            <a:custGeom>
              <a:avLst/>
              <a:gdLst>
                <a:gd name="T0" fmla="*/ 49 w 1009"/>
                <a:gd name="T1" fmla="*/ 939 h 987"/>
                <a:gd name="T2" fmla="*/ 144 w 1009"/>
                <a:gd name="T3" fmla="*/ 931 h 987"/>
                <a:gd name="T4" fmla="*/ 231 w 1009"/>
                <a:gd name="T5" fmla="*/ 961 h 987"/>
                <a:gd name="T6" fmla="*/ 437 w 1009"/>
                <a:gd name="T7" fmla="*/ 949 h 987"/>
                <a:gd name="T8" fmla="*/ 506 w 1009"/>
                <a:gd name="T9" fmla="*/ 918 h 987"/>
                <a:gd name="T10" fmla="*/ 682 w 1009"/>
                <a:gd name="T11" fmla="*/ 900 h 987"/>
                <a:gd name="T12" fmla="*/ 811 w 1009"/>
                <a:gd name="T13" fmla="*/ 915 h 987"/>
                <a:gd name="T14" fmla="*/ 1009 w 1009"/>
                <a:gd name="T15" fmla="*/ 987 h 987"/>
                <a:gd name="T16" fmla="*/ 999 w 1009"/>
                <a:gd name="T17" fmla="*/ 563 h 987"/>
                <a:gd name="T18" fmla="*/ 693 w 1009"/>
                <a:gd name="T19" fmla="*/ 438 h 987"/>
                <a:gd name="T20" fmla="*/ 529 w 1009"/>
                <a:gd name="T21" fmla="*/ 170 h 987"/>
                <a:gd name="T22" fmla="*/ 478 w 1009"/>
                <a:gd name="T23" fmla="*/ 4 h 987"/>
                <a:gd name="T24" fmla="*/ 463 w 1009"/>
                <a:gd name="T25" fmla="*/ 8 h 987"/>
                <a:gd name="T26" fmla="*/ 437 w 1009"/>
                <a:gd name="T27" fmla="*/ 83 h 987"/>
                <a:gd name="T28" fmla="*/ 416 w 1009"/>
                <a:gd name="T29" fmla="*/ 92 h 987"/>
                <a:gd name="T30" fmla="*/ 389 w 1009"/>
                <a:gd name="T31" fmla="*/ 67 h 987"/>
                <a:gd name="T32" fmla="*/ 385 w 1009"/>
                <a:gd name="T33" fmla="*/ 0 h 987"/>
                <a:gd name="T34" fmla="*/ 333 w 1009"/>
                <a:gd name="T35" fmla="*/ 20 h 987"/>
                <a:gd name="T36" fmla="*/ 134 w 1009"/>
                <a:gd name="T37" fmla="*/ 65 h 987"/>
                <a:gd name="T38" fmla="*/ 101 w 1009"/>
                <a:gd name="T39" fmla="*/ 115 h 987"/>
                <a:gd name="T40" fmla="*/ 67 w 1009"/>
                <a:gd name="T41" fmla="*/ 79 h 987"/>
                <a:gd name="T42" fmla="*/ 39 w 1009"/>
                <a:gd name="T43" fmla="*/ 67 h 987"/>
                <a:gd name="T44" fmla="*/ 33 w 1009"/>
                <a:gd name="T45" fmla="*/ 100 h 987"/>
                <a:gd name="T46" fmla="*/ 52 w 1009"/>
                <a:gd name="T47" fmla="*/ 172 h 987"/>
                <a:gd name="T48" fmla="*/ 0 w 1009"/>
                <a:gd name="T49" fmla="*/ 209 h 987"/>
                <a:gd name="T50" fmla="*/ 24 w 1009"/>
                <a:gd name="T51" fmla="*/ 218 h 987"/>
                <a:gd name="T52" fmla="*/ 18 w 1009"/>
                <a:gd name="T53" fmla="*/ 244 h 987"/>
                <a:gd name="T54" fmla="*/ 43 w 1009"/>
                <a:gd name="T55" fmla="*/ 311 h 987"/>
                <a:gd name="T56" fmla="*/ 48 w 1009"/>
                <a:gd name="T57" fmla="*/ 824 h 987"/>
                <a:gd name="T58" fmla="*/ 49 w 1009"/>
                <a:gd name="T59" fmla="*/ 939 h 9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09" h="987">
                  <a:moveTo>
                    <a:pt x="49" y="939"/>
                  </a:moveTo>
                  <a:lnTo>
                    <a:pt x="144" y="931"/>
                  </a:lnTo>
                  <a:lnTo>
                    <a:pt x="231" y="961"/>
                  </a:lnTo>
                  <a:lnTo>
                    <a:pt x="437" y="949"/>
                  </a:lnTo>
                  <a:lnTo>
                    <a:pt x="506" y="918"/>
                  </a:lnTo>
                  <a:lnTo>
                    <a:pt x="682" y="900"/>
                  </a:lnTo>
                  <a:lnTo>
                    <a:pt x="811" y="915"/>
                  </a:lnTo>
                  <a:lnTo>
                    <a:pt x="1009" y="987"/>
                  </a:lnTo>
                  <a:lnTo>
                    <a:pt x="999" y="563"/>
                  </a:lnTo>
                  <a:lnTo>
                    <a:pt x="693" y="438"/>
                  </a:lnTo>
                  <a:lnTo>
                    <a:pt x="529" y="170"/>
                  </a:lnTo>
                  <a:lnTo>
                    <a:pt x="478" y="4"/>
                  </a:lnTo>
                  <a:lnTo>
                    <a:pt x="463" y="8"/>
                  </a:lnTo>
                  <a:lnTo>
                    <a:pt x="437" y="83"/>
                  </a:lnTo>
                  <a:lnTo>
                    <a:pt x="416" y="92"/>
                  </a:lnTo>
                  <a:lnTo>
                    <a:pt x="389" y="67"/>
                  </a:lnTo>
                  <a:lnTo>
                    <a:pt x="385" y="0"/>
                  </a:lnTo>
                  <a:lnTo>
                    <a:pt x="333" y="20"/>
                  </a:lnTo>
                  <a:lnTo>
                    <a:pt x="134" y="65"/>
                  </a:lnTo>
                  <a:lnTo>
                    <a:pt x="101" y="115"/>
                  </a:lnTo>
                  <a:lnTo>
                    <a:pt x="67" y="79"/>
                  </a:lnTo>
                  <a:lnTo>
                    <a:pt x="39" y="67"/>
                  </a:lnTo>
                  <a:lnTo>
                    <a:pt x="33" y="100"/>
                  </a:lnTo>
                  <a:lnTo>
                    <a:pt x="52" y="172"/>
                  </a:lnTo>
                  <a:lnTo>
                    <a:pt x="0" y="209"/>
                  </a:lnTo>
                  <a:lnTo>
                    <a:pt x="24" y="218"/>
                  </a:lnTo>
                  <a:lnTo>
                    <a:pt x="18" y="244"/>
                  </a:lnTo>
                  <a:lnTo>
                    <a:pt x="43" y="311"/>
                  </a:lnTo>
                  <a:lnTo>
                    <a:pt x="48" y="824"/>
                  </a:lnTo>
                  <a:lnTo>
                    <a:pt x="49" y="939"/>
                  </a:lnTo>
                  <a:close/>
                </a:path>
              </a:pathLst>
            </a:custGeom>
            <a:solidFill>
              <a:srgbClr val="AB971D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1977" name="Freeform 73"/>
            <p:cNvSpPr>
              <a:spLocks noChangeAspect="1"/>
            </p:cNvSpPr>
            <p:nvPr/>
          </p:nvSpPr>
          <p:spPr bwMode="auto">
            <a:xfrm>
              <a:off x="3638" y="3106"/>
              <a:ext cx="309" cy="178"/>
            </a:xfrm>
            <a:custGeom>
              <a:avLst/>
              <a:gdLst>
                <a:gd name="T0" fmla="*/ 185 w 1713"/>
                <a:gd name="T1" fmla="*/ 270 h 988"/>
                <a:gd name="T2" fmla="*/ 187 w 1713"/>
                <a:gd name="T3" fmla="*/ 211 h 988"/>
                <a:gd name="T4" fmla="*/ 309 w 1713"/>
                <a:gd name="T5" fmla="*/ 141 h 988"/>
                <a:gd name="T6" fmla="*/ 701 w 1713"/>
                <a:gd name="T7" fmla="*/ 0 h 988"/>
                <a:gd name="T8" fmla="*/ 819 w 1713"/>
                <a:gd name="T9" fmla="*/ 201 h 988"/>
                <a:gd name="T10" fmla="*/ 1252 w 1713"/>
                <a:gd name="T11" fmla="*/ 131 h 988"/>
                <a:gd name="T12" fmla="*/ 1317 w 1713"/>
                <a:gd name="T13" fmla="*/ 67 h 988"/>
                <a:gd name="T14" fmla="*/ 1427 w 1713"/>
                <a:gd name="T15" fmla="*/ 206 h 988"/>
                <a:gd name="T16" fmla="*/ 1585 w 1713"/>
                <a:gd name="T17" fmla="*/ 217 h 988"/>
                <a:gd name="T18" fmla="*/ 1566 w 1713"/>
                <a:gd name="T19" fmla="*/ 292 h 988"/>
                <a:gd name="T20" fmla="*/ 1502 w 1713"/>
                <a:gd name="T21" fmla="*/ 461 h 988"/>
                <a:gd name="T22" fmla="*/ 1543 w 1713"/>
                <a:gd name="T23" fmla="*/ 417 h 988"/>
                <a:gd name="T24" fmla="*/ 1621 w 1713"/>
                <a:gd name="T25" fmla="*/ 446 h 988"/>
                <a:gd name="T26" fmla="*/ 1705 w 1713"/>
                <a:gd name="T27" fmla="*/ 421 h 988"/>
                <a:gd name="T28" fmla="*/ 1698 w 1713"/>
                <a:gd name="T29" fmla="*/ 498 h 988"/>
                <a:gd name="T30" fmla="*/ 1603 w 1713"/>
                <a:gd name="T31" fmla="*/ 551 h 988"/>
                <a:gd name="T32" fmla="*/ 1419 w 1713"/>
                <a:gd name="T33" fmla="*/ 645 h 988"/>
                <a:gd name="T34" fmla="*/ 1342 w 1713"/>
                <a:gd name="T35" fmla="*/ 603 h 988"/>
                <a:gd name="T36" fmla="*/ 1283 w 1713"/>
                <a:gd name="T37" fmla="*/ 647 h 988"/>
                <a:gd name="T38" fmla="*/ 1136 w 1713"/>
                <a:gd name="T39" fmla="*/ 742 h 988"/>
                <a:gd name="T40" fmla="*/ 1074 w 1713"/>
                <a:gd name="T41" fmla="*/ 809 h 988"/>
                <a:gd name="T42" fmla="*/ 1206 w 1713"/>
                <a:gd name="T43" fmla="*/ 849 h 988"/>
                <a:gd name="T44" fmla="*/ 1151 w 1713"/>
                <a:gd name="T45" fmla="*/ 931 h 988"/>
                <a:gd name="T46" fmla="*/ 1103 w 1713"/>
                <a:gd name="T47" fmla="*/ 913 h 988"/>
                <a:gd name="T48" fmla="*/ 1051 w 1713"/>
                <a:gd name="T49" fmla="*/ 869 h 988"/>
                <a:gd name="T50" fmla="*/ 845 w 1713"/>
                <a:gd name="T51" fmla="*/ 916 h 988"/>
                <a:gd name="T52" fmla="*/ 778 w 1713"/>
                <a:gd name="T53" fmla="*/ 923 h 988"/>
                <a:gd name="T54" fmla="*/ 749 w 1713"/>
                <a:gd name="T55" fmla="*/ 946 h 988"/>
                <a:gd name="T56" fmla="*/ 577 w 1713"/>
                <a:gd name="T57" fmla="*/ 988 h 988"/>
                <a:gd name="T58" fmla="*/ 487 w 1713"/>
                <a:gd name="T59" fmla="*/ 760 h 988"/>
                <a:gd name="T60" fmla="*/ 154 w 1713"/>
                <a:gd name="T61" fmla="*/ 764 h 988"/>
                <a:gd name="T62" fmla="*/ 139 w 1713"/>
                <a:gd name="T63" fmla="*/ 709 h 988"/>
                <a:gd name="T64" fmla="*/ 195 w 1713"/>
                <a:gd name="T65" fmla="*/ 506 h 988"/>
                <a:gd name="T66" fmla="*/ 134 w 1713"/>
                <a:gd name="T67" fmla="*/ 276 h 9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713" h="988">
                  <a:moveTo>
                    <a:pt x="134" y="276"/>
                  </a:moveTo>
                  <a:lnTo>
                    <a:pt x="185" y="270"/>
                  </a:lnTo>
                  <a:lnTo>
                    <a:pt x="197" y="232"/>
                  </a:lnTo>
                  <a:lnTo>
                    <a:pt x="187" y="211"/>
                  </a:lnTo>
                  <a:lnTo>
                    <a:pt x="249" y="173"/>
                  </a:lnTo>
                  <a:lnTo>
                    <a:pt x="309" y="141"/>
                  </a:lnTo>
                  <a:lnTo>
                    <a:pt x="502" y="129"/>
                  </a:lnTo>
                  <a:lnTo>
                    <a:pt x="701" y="0"/>
                  </a:lnTo>
                  <a:lnTo>
                    <a:pt x="773" y="83"/>
                  </a:lnTo>
                  <a:lnTo>
                    <a:pt x="819" y="201"/>
                  </a:lnTo>
                  <a:lnTo>
                    <a:pt x="1100" y="126"/>
                  </a:lnTo>
                  <a:lnTo>
                    <a:pt x="1252" y="131"/>
                  </a:lnTo>
                  <a:lnTo>
                    <a:pt x="1278" y="88"/>
                  </a:lnTo>
                  <a:lnTo>
                    <a:pt x="1317" y="67"/>
                  </a:lnTo>
                  <a:lnTo>
                    <a:pt x="1379" y="78"/>
                  </a:lnTo>
                  <a:lnTo>
                    <a:pt x="1427" y="206"/>
                  </a:lnTo>
                  <a:lnTo>
                    <a:pt x="1536" y="191"/>
                  </a:lnTo>
                  <a:lnTo>
                    <a:pt x="1585" y="217"/>
                  </a:lnTo>
                  <a:lnTo>
                    <a:pt x="1595" y="253"/>
                  </a:lnTo>
                  <a:lnTo>
                    <a:pt x="1566" y="292"/>
                  </a:lnTo>
                  <a:lnTo>
                    <a:pt x="1497" y="310"/>
                  </a:lnTo>
                  <a:lnTo>
                    <a:pt x="1502" y="461"/>
                  </a:lnTo>
                  <a:lnTo>
                    <a:pt x="1526" y="461"/>
                  </a:lnTo>
                  <a:lnTo>
                    <a:pt x="1543" y="417"/>
                  </a:lnTo>
                  <a:lnTo>
                    <a:pt x="1610" y="421"/>
                  </a:lnTo>
                  <a:lnTo>
                    <a:pt x="1621" y="446"/>
                  </a:lnTo>
                  <a:lnTo>
                    <a:pt x="1670" y="417"/>
                  </a:lnTo>
                  <a:lnTo>
                    <a:pt x="1705" y="421"/>
                  </a:lnTo>
                  <a:lnTo>
                    <a:pt x="1713" y="456"/>
                  </a:lnTo>
                  <a:lnTo>
                    <a:pt x="1698" y="498"/>
                  </a:lnTo>
                  <a:lnTo>
                    <a:pt x="1657" y="539"/>
                  </a:lnTo>
                  <a:lnTo>
                    <a:pt x="1603" y="551"/>
                  </a:lnTo>
                  <a:lnTo>
                    <a:pt x="1448" y="647"/>
                  </a:lnTo>
                  <a:lnTo>
                    <a:pt x="1419" y="645"/>
                  </a:lnTo>
                  <a:lnTo>
                    <a:pt x="1404" y="613"/>
                  </a:lnTo>
                  <a:lnTo>
                    <a:pt x="1342" y="603"/>
                  </a:lnTo>
                  <a:lnTo>
                    <a:pt x="1319" y="637"/>
                  </a:lnTo>
                  <a:lnTo>
                    <a:pt x="1283" y="647"/>
                  </a:lnTo>
                  <a:lnTo>
                    <a:pt x="1208" y="725"/>
                  </a:lnTo>
                  <a:lnTo>
                    <a:pt x="1136" y="742"/>
                  </a:lnTo>
                  <a:lnTo>
                    <a:pt x="1061" y="784"/>
                  </a:lnTo>
                  <a:lnTo>
                    <a:pt x="1074" y="809"/>
                  </a:lnTo>
                  <a:lnTo>
                    <a:pt x="1206" y="820"/>
                  </a:lnTo>
                  <a:lnTo>
                    <a:pt x="1206" y="849"/>
                  </a:lnTo>
                  <a:lnTo>
                    <a:pt x="1175" y="854"/>
                  </a:lnTo>
                  <a:lnTo>
                    <a:pt x="1151" y="931"/>
                  </a:lnTo>
                  <a:lnTo>
                    <a:pt x="1128" y="938"/>
                  </a:lnTo>
                  <a:lnTo>
                    <a:pt x="1103" y="913"/>
                  </a:lnTo>
                  <a:lnTo>
                    <a:pt x="1098" y="846"/>
                  </a:lnTo>
                  <a:lnTo>
                    <a:pt x="1051" y="869"/>
                  </a:lnTo>
                  <a:lnTo>
                    <a:pt x="894" y="905"/>
                  </a:lnTo>
                  <a:lnTo>
                    <a:pt x="845" y="916"/>
                  </a:lnTo>
                  <a:lnTo>
                    <a:pt x="816" y="961"/>
                  </a:lnTo>
                  <a:lnTo>
                    <a:pt x="778" y="923"/>
                  </a:lnTo>
                  <a:lnTo>
                    <a:pt x="752" y="916"/>
                  </a:lnTo>
                  <a:lnTo>
                    <a:pt x="749" y="946"/>
                  </a:lnTo>
                  <a:lnTo>
                    <a:pt x="659" y="988"/>
                  </a:lnTo>
                  <a:lnTo>
                    <a:pt x="577" y="988"/>
                  </a:lnTo>
                  <a:lnTo>
                    <a:pt x="564" y="789"/>
                  </a:lnTo>
                  <a:lnTo>
                    <a:pt x="487" y="760"/>
                  </a:lnTo>
                  <a:lnTo>
                    <a:pt x="417" y="779"/>
                  </a:lnTo>
                  <a:lnTo>
                    <a:pt x="154" y="764"/>
                  </a:lnTo>
                  <a:lnTo>
                    <a:pt x="112" y="714"/>
                  </a:lnTo>
                  <a:lnTo>
                    <a:pt x="139" y="709"/>
                  </a:lnTo>
                  <a:lnTo>
                    <a:pt x="182" y="598"/>
                  </a:lnTo>
                  <a:lnTo>
                    <a:pt x="195" y="506"/>
                  </a:lnTo>
                  <a:lnTo>
                    <a:pt x="0" y="392"/>
                  </a:lnTo>
                  <a:lnTo>
                    <a:pt x="134" y="276"/>
                  </a:lnTo>
                  <a:close/>
                </a:path>
              </a:pathLst>
            </a:custGeom>
            <a:solidFill>
              <a:srgbClr val="AB971D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1978" name="Freeform 74"/>
            <p:cNvSpPr>
              <a:spLocks noChangeAspect="1"/>
            </p:cNvSpPr>
            <p:nvPr/>
          </p:nvSpPr>
          <p:spPr bwMode="auto">
            <a:xfrm>
              <a:off x="4084" y="3503"/>
              <a:ext cx="175" cy="152"/>
            </a:xfrm>
            <a:custGeom>
              <a:avLst/>
              <a:gdLst>
                <a:gd name="T0" fmla="*/ 27 w 971"/>
                <a:gd name="T1" fmla="*/ 548 h 838"/>
                <a:gd name="T2" fmla="*/ 81 w 971"/>
                <a:gd name="T3" fmla="*/ 569 h 838"/>
                <a:gd name="T4" fmla="*/ 108 w 971"/>
                <a:gd name="T5" fmla="*/ 611 h 838"/>
                <a:gd name="T6" fmla="*/ 144 w 971"/>
                <a:gd name="T7" fmla="*/ 627 h 838"/>
                <a:gd name="T8" fmla="*/ 169 w 971"/>
                <a:gd name="T9" fmla="*/ 634 h 838"/>
                <a:gd name="T10" fmla="*/ 204 w 971"/>
                <a:gd name="T11" fmla="*/ 658 h 838"/>
                <a:gd name="T12" fmla="*/ 307 w 971"/>
                <a:gd name="T13" fmla="*/ 650 h 838"/>
                <a:gd name="T14" fmla="*/ 389 w 971"/>
                <a:gd name="T15" fmla="*/ 733 h 838"/>
                <a:gd name="T16" fmla="*/ 379 w 971"/>
                <a:gd name="T17" fmla="*/ 794 h 838"/>
                <a:gd name="T18" fmla="*/ 405 w 971"/>
                <a:gd name="T19" fmla="*/ 804 h 838"/>
                <a:gd name="T20" fmla="*/ 438 w 971"/>
                <a:gd name="T21" fmla="*/ 771 h 838"/>
                <a:gd name="T22" fmla="*/ 509 w 971"/>
                <a:gd name="T23" fmla="*/ 749 h 838"/>
                <a:gd name="T24" fmla="*/ 572 w 971"/>
                <a:gd name="T25" fmla="*/ 747 h 838"/>
                <a:gd name="T26" fmla="*/ 616 w 971"/>
                <a:gd name="T27" fmla="*/ 810 h 838"/>
                <a:gd name="T28" fmla="*/ 751 w 971"/>
                <a:gd name="T29" fmla="*/ 838 h 838"/>
                <a:gd name="T30" fmla="*/ 971 w 971"/>
                <a:gd name="T31" fmla="*/ 533 h 838"/>
                <a:gd name="T32" fmla="*/ 660 w 971"/>
                <a:gd name="T33" fmla="*/ 347 h 838"/>
                <a:gd name="T34" fmla="*/ 634 w 971"/>
                <a:gd name="T35" fmla="*/ 319 h 838"/>
                <a:gd name="T36" fmla="*/ 575 w 971"/>
                <a:gd name="T37" fmla="*/ 132 h 838"/>
                <a:gd name="T38" fmla="*/ 381 w 971"/>
                <a:gd name="T39" fmla="*/ 82 h 838"/>
                <a:gd name="T40" fmla="*/ 4 w 971"/>
                <a:gd name="T41" fmla="*/ 0 h 838"/>
                <a:gd name="T42" fmla="*/ 0 w 971"/>
                <a:gd name="T43" fmla="*/ 532 h 838"/>
                <a:gd name="T44" fmla="*/ 27 w 971"/>
                <a:gd name="T45" fmla="*/ 548 h 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71" h="838">
                  <a:moveTo>
                    <a:pt x="27" y="548"/>
                  </a:moveTo>
                  <a:lnTo>
                    <a:pt x="81" y="569"/>
                  </a:lnTo>
                  <a:lnTo>
                    <a:pt x="108" y="611"/>
                  </a:lnTo>
                  <a:lnTo>
                    <a:pt x="144" y="627"/>
                  </a:lnTo>
                  <a:lnTo>
                    <a:pt x="169" y="634"/>
                  </a:lnTo>
                  <a:lnTo>
                    <a:pt x="204" y="658"/>
                  </a:lnTo>
                  <a:lnTo>
                    <a:pt x="307" y="650"/>
                  </a:lnTo>
                  <a:lnTo>
                    <a:pt x="389" y="733"/>
                  </a:lnTo>
                  <a:lnTo>
                    <a:pt x="379" y="794"/>
                  </a:lnTo>
                  <a:lnTo>
                    <a:pt x="405" y="804"/>
                  </a:lnTo>
                  <a:lnTo>
                    <a:pt x="438" y="771"/>
                  </a:lnTo>
                  <a:lnTo>
                    <a:pt x="509" y="749"/>
                  </a:lnTo>
                  <a:lnTo>
                    <a:pt x="572" y="747"/>
                  </a:lnTo>
                  <a:lnTo>
                    <a:pt x="616" y="810"/>
                  </a:lnTo>
                  <a:lnTo>
                    <a:pt x="751" y="838"/>
                  </a:lnTo>
                  <a:lnTo>
                    <a:pt x="971" y="533"/>
                  </a:lnTo>
                  <a:lnTo>
                    <a:pt x="660" y="347"/>
                  </a:lnTo>
                  <a:lnTo>
                    <a:pt x="634" y="319"/>
                  </a:lnTo>
                  <a:lnTo>
                    <a:pt x="575" y="132"/>
                  </a:lnTo>
                  <a:lnTo>
                    <a:pt x="381" y="82"/>
                  </a:lnTo>
                  <a:lnTo>
                    <a:pt x="4" y="0"/>
                  </a:lnTo>
                  <a:lnTo>
                    <a:pt x="0" y="532"/>
                  </a:lnTo>
                  <a:lnTo>
                    <a:pt x="27" y="548"/>
                  </a:lnTo>
                  <a:close/>
                </a:path>
              </a:pathLst>
            </a:custGeom>
            <a:solidFill>
              <a:srgbClr val="AB971D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1979" name="Freeform 75"/>
            <p:cNvSpPr>
              <a:spLocks noChangeAspect="1"/>
            </p:cNvSpPr>
            <p:nvPr/>
          </p:nvSpPr>
          <p:spPr bwMode="auto">
            <a:xfrm>
              <a:off x="4038" y="3372"/>
              <a:ext cx="127" cy="228"/>
            </a:xfrm>
            <a:custGeom>
              <a:avLst/>
              <a:gdLst>
                <a:gd name="T0" fmla="*/ 0 w 708"/>
                <a:gd name="T1" fmla="*/ 703 h 1264"/>
                <a:gd name="T2" fmla="*/ 82 w 708"/>
                <a:gd name="T3" fmla="*/ 747 h 1264"/>
                <a:gd name="T4" fmla="*/ 101 w 708"/>
                <a:gd name="T5" fmla="*/ 840 h 1264"/>
                <a:gd name="T6" fmla="*/ 96 w 708"/>
                <a:gd name="T7" fmla="*/ 943 h 1264"/>
                <a:gd name="T8" fmla="*/ 75 w 708"/>
                <a:gd name="T9" fmla="*/ 1010 h 1264"/>
                <a:gd name="T10" fmla="*/ 80 w 708"/>
                <a:gd name="T11" fmla="*/ 1200 h 1264"/>
                <a:gd name="T12" fmla="*/ 195 w 708"/>
                <a:gd name="T13" fmla="*/ 1223 h 1264"/>
                <a:gd name="T14" fmla="*/ 258 w 708"/>
                <a:gd name="T15" fmla="*/ 1264 h 1264"/>
                <a:gd name="T16" fmla="*/ 262 w 708"/>
                <a:gd name="T17" fmla="*/ 734 h 1264"/>
                <a:gd name="T18" fmla="*/ 639 w 708"/>
                <a:gd name="T19" fmla="*/ 813 h 1264"/>
                <a:gd name="T20" fmla="*/ 639 w 708"/>
                <a:gd name="T21" fmla="*/ 493 h 1264"/>
                <a:gd name="T22" fmla="*/ 708 w 708"/>
                <a:gd name="T23" fmla="*/ 241 h 1264"/>
                <a:gd name="T24" fmla="*/ 701 w 708"/>
                <a:gd name="T25" fmla="*/ 0 h 1264"/>
                <a:gd name="T26" fmla="*/ 323 w 708"/>
                <a:gd name="T27" fmla="*/ 146 h 1264"/>
                <a:gd name="T28" fmla="*/ 9 w 708"/>
                <a:gd name="T29" fmla="*/ 356 h 1264"/>
                <a:gd name="T30" fmla="*/ 0 w 708"/>
                <a:gd name="T31" fmla="*/ 703 h 1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08" h="1264">
                  <a:moveTo>
                    <a:pt x="0" y="703"/>
                  </a:moveTo>
                  <a:lnTo>
                    <a:pt x="82" y="747"/>
                  </a:lnTo>
                  <a:lnTo>
                    <a:pt x="101" y="840"/>
                  </a:lnTo>
                  <a:lnTo>
                    <a:pt x="96" y="943"/>
                  </a:lnTo>
                  <a:lnTo>
                    <a:pt x="75" y="1010"/>
                  </a:lnTo>
                  <a:lnTo>
                    <a:pt x="80" y="1200"/>
                  </a:lnTo>
                  <a:lnTo>
                    <a:pt x="195" y="1223"/>
                  </a:lnTo>
                  <a:lnTo>
                    <a:pt x="258" y="1264"/>
                  </a:lnTo>
                  <a:lnTo>
                    <a:pt x="262" y="734"/>
                  </a:lnTo>
                  <a:lnTo>
                    <a:pt x="639" y="813"/>
                  </a:lnTo>
                  <a:lnTo>
                    <a:pt x="639" y="493"/>
                  </a:lnTo>
                  <a:lnTo>
                    <a:pt x="708" y="241"/>
                  </a:lnTo>
                  <a:lnTo>
                    <a:pt x="701" y="0"/>
                  </a:lnTo>
                  <a:lnTo>
                    <a:pt x="323" y="146"/>
                  </a:lnTo>
                  <a:lnTo>
                    <a:pt x="9" y="356"/>
                  </a:lnTo>
                  <a:lnTo>
                    <a:pt x="0" y="703"/>
                  </a:lnTo>
                  <a:close/>
                </a:path>
              </a:pathLst>
            </a:custGeom>
            <a:solidFill>
              <a:srgbClr val="AB971D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1980" name="Freeform 76"/>
            <p:cNvSpPr>
              <a:spLocks noChangeAspect="1"/>
            </p:cNvSpPr>
            <p:nvPr/>
          </p:nvSpPr>
          <p:spPr bwMode="auto">
            <a:xfrm>
              <a:off x="3947" y="3241"/>
              <a:ext cx="157" cy="258"/>
            </a:xfrm>
            <a:custGeom>
              <a:avLst/>
              <a:gdLst>
                <a:gd name="T0" fmla="*/ 478 w 871"/>
                <a:gd name="T1" fmla="*/ 35 h 1427"/>
                <a:gd name="T2" fmla="*/ 591 w 871"/>
                <a:gd name="T3" fmla="*/ 178 h 1427"/>
                <a:gd name="T4" fmla="*/ 821 w 871"/>
                <a:gd name="T5" fmla="*/ 173 h 1427"/>
                <a:gd name="T6" fmla="*/ 803 w 871"/>
                <a:gd name="T7" fmla="*/ 242 h 1427"/>
                <a:gd name="T8" fmla="*/ 871 w 871"/>
                <a:gd name="T9" fmla="*/ 335 h 1427"/>
                <a:gd name="T10" fmla="*/ 784 w 871"/>
                <a:gd name="T11" fmla="*/ 521 h 1427"/>
                <a:gd name="T12" fmla="*/ 779 w 871"/>
                <a:gd name="T13" fmla="*/ 688 h 1427"/>
                <a:gd name="T14" fmla="*/ 817 w 871"/>
                <a:gd name="T15" fmla="*/ 762 h 1427"/>
                <a:gd name="T16" fmla="*/ 825 w 871"/>
                <a:gd name="T17" fmla="*/ 872 h 1427"/>
                <a:gd name="T18" fmla="*/ 511 w 871"/>
                <a:gd name="T19" fmla="*/ 1080 h 1427"/>
                <a:gd name="T20" fmla="*/ 501 w 871"/>
                <a:gd name="T21" fmla="*/ 1427 h 1427"/>
                <a:gd name="T22" fmla="*/ 486 w 871"/>
                <a:gd name="T23" fmla="*/ 1423 h 1427"/>
                <a:gd name="T24" fmla="*/ 429 w 871"/>
                <a:gd name="T25" fmla="*/ 1424 h 1427"/>
                <a:gd name="T26" fmla="*/ 398 w 871"/>
                <a:gd name="T27" fmla="*/ 1406 h 1427"/>
                <a:gd name="T28" fmla="*/ 353 w 871"/>
                <a:gd name="T29" fmla="*/ 1363 h 1427"/>
                <a:gd name="T30" fmla="*/ 327 w 871"/>
                <a:gd name="T31" fmla="*/ 1325 h 1427"/>
                <a:gd name="T32" fmla="*/ 197 w 871"/>
                <a:gd name="T33" fmla="*/ 1238 h 1427"/>
                <a:gd name="T34" fmla="*/ 100 w 871"/>
                <a:gd name="T35" fmla="*/ 1186 h 1427"/>
                <a:gd name="T36" fmla="*/ 9 w 871"/>
                <a:gd name="T37" fmla="*/ 1085 h 1427"/>
                <a:gd name="T38" fmla="*/ 5 w 871"/>
                <a:gd name="T39" fmla="*/ 840 h 1427"/>
                <a:gd name="T40" fmla="*/ 0 w 871"/>
                <a:gd name="T41" fmla="*/ 661 h 1427"/>
                <a:gd name="T42" fmla="*/ 12 w 871"/>
                <a:gd name="T43" fmla="*/ 628 h 1427"/>
                <a:gd name="T44" fmla="*/ 5 w 871"/>
                <a:gd name="T45" fmla="*/ 490 h 1427"/>
                <a:gd name="T46" fmla="*/ 0 w 871"/>
                <a:gd name="T47" fmla="*/ 405 h 1427"/>
                <a:gd name="T48" fmla="*/ 8 w 871"/>
                <a:gd name="T49" fmla="*/ 256 h 1427"/>
                <a:gd name="T50" fmla="*/ 42 w 871"/>
                <a:gd name="T51" fmla="*/ 241 h 1427"/>
                <a:gd name="T52" fmla="*/ 71 w 871"/>
                <a:gd name="T53" fmla="*/ 243 h 1427"/>
                <a:gd name="T54" fmla="*/ 58 w 871"/>
                <a:gd name="T55" fmla="*/ 133 h 1427"/>
                <a:gd name="T56" fmla="*/ 73 w 871"/>
                <a:gd name="T57" fmla="*/ 65 h 1427"/>
                <a:gd name="T58" fmla="*/ 273 w 871"/>
                <a:gd name="T59" fmla="*/ 0 h 1427"/>
                <a:gd name="T60" fmla="*/ 333 w 871"/>
                <a:gd name="T61" fmla="*/ 34 h 1427"/>
                <a:gd name="T62" fmla="*/ 478 w 871"/>
                <a:gd name="T63" fmla="*/ 35 h 1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71" h="1427">
                  <a:moveTo>
                    <a:pt x="478" y="35"/>
                  </a:moveTo>
                  <a:lnTo>
                    <a:pt x="591" y="178"/>
                  </a:lnTo>
                  <a:lnTo>
                    <a:pt x="821" y="173"/>
                  </a:lnTo>
                  <a:lnTo>
                    <a:pt x="803" y="242"/>
                  </a:lnTo>
                  <a:lnTo>
                    <a:pt x="871" y="335"/>
                  </a:lnTo>
                  <a:lnTo>
                    <a:pt x="784" y="521"/>
                  </a:lnTo>
                  <a:lnTo>
                    <a:pt x="779" y="688"/>
                  </a:lnTo>
                  <a:lnTo>
                    <a:pt x="817" y="762"/>
                  </a:lnTo>
                  <a:lnTo>
                    <a:pt x="825" y="872"/>
                  </a:lnTo>
                  <a:lnTo>
                    <a:pt x="511" y="1080"/>
                  </a:lnTo>
                  <a:lnTo>
                    <a:pt x="501" y="1427"/>
                  </a:lnTo>
                  <a:lnTo>
                    <a:pt x="486" y="1423"/>
                  </a:lnTo>
                  <a:lnTo>
                    <a:pt x="429" y="1424"/>
                  </a:lnTo>
                  <a:lnTo>
                    <a:pt x="398" y="1406"/>
                  </a:lnTo>
                  <a:lnTo>
                    <a:pt x="353" y="1363"/>
                  </a:lnTo>
                  <a:lnTo>
                    <a:pt x="327" y="1325"/>
                  </a:lnTo>
                  <a:lnTo>
                    <a:pt x="197" y="1238"/>
                  </a:lnTo>
                  <a:lnTo>
                    <a:pt x="100" y="1186"/>
                  </a:lnTo>
                  <a:lnTo>
                    <a:pt x="9" y="1085"/>
                  </a:lnTo>
                  <a:lnTo>
                    <a:pt x="5" y="840"/>
                  </a:lnTo>
                  <a:lnTo>
                    <a:pt x="0" y="661"/>
                  </a:lnTo>
                  <a:lnTo>
                    <a:pt x="12" y="628"/>
                  </a:lnTo>
                  <a:lnTo>
                    <a:pt x="5" y="490"/>
                  </a:lnTo>
                  <a:lnTo>
                    <a:pt x="0" y="405"/>
                  </a:lnTo>
                  <a:lnTo>
                    <a:pt x="8" y="256"/>
                  </a:lnTo>
                  <a:lnTo>
                    <a:pt x="42" y="241"/>
                  </a:lnTo>
                  <a:lnTo>
                    <a:pt x="71" y="243"/>
                  </a:lnTo>
                  <a:lnTo>
                    <a:pt x="58" y="133"/>
                  </a:lnTo>
                  <a:lnTo>
                    <a:pt x="73" y="65"/>
                  </a:lnTo>
                  <a:lnTo>
                    <a:pt x="273" y="0"/>
                  </a:lnTo>
                  <a:lnTo>
                    <a:pt x="333" y="34"/>
                  </a:lnTo>
                  <a:lnTo>
                    <a:pt x="478" y="35"/>
                  </a:lnTo>
                  <a:close/>
                </a:path>
              </a:pathLst>
            </a:custGeom>
            <a:solidFill>
              <a:srgbClr val="AB971D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1981" name="Freeform 77"/>
            <p:cNvSpPr>
              <a:spLocks noChangeAspect="1"/>
            </p:cNvSpPr>
            <p:nvPr/>
          </p:nvSpPr>
          <p:spPr bwMode="auto">
            <a:xfrm>
              <a:off x="3899" y="3108"/>
              <a:ext cx="169" cy="158"/>
            </a:xfrm>
            <a:custGeom>
              <a:avLst/>
              <a:gdLst>
                <a:gd name="T0" fmla="*/ 138 w 936"/>
                <a:gd name="T1" fmla="*/ 203 h 877"/>
                <a:gd name="T2" fmla="*/ 149 w 936"/>
                <a:gd name="T3" fmla="*/ 242 h 877"/>
                <a:gd name="T4" fmla="*/ 119 w 936"/>
                <a:gd name="T5" fmla="*/ 281 h 877"/>
                <a:gd name="T6" fmla="*/ 47 w 936"/>
                <a:gd name="T7" fmla="*/ 301 h 877"/>
                <a:gd name="T8" fmla="*/ 55 w 936"/>
                <a:gd name="T9" fmla="*/ 449 h 877"/>
                <a:gd name="T10" fmla="*/ 76 w 936"/>
                <a:gd name="T11" fmla="*/ 452 h 877"/>
                <a:gd name="T12" fmla="*/ 97 w 936"/>
                <a:gd name="T13" fmla="*/ 407 h 877"/>
                <a:gd name="T14" fmla="*/ 162 w 936"/>
                <a:gd name="T15" fmla="*/ 410 h 877"/>
                <a:gd name="T16" fmla="*/ 173 w 936"/>
                <a:gd name="T17" fmla="*/ 436 h 877"/>
                <a:gd name="T18" fmla="*/ 223 w 936"/>
                <a:gd name="T19" fmla="*/ 407 h 877"/>
                <a:gd name="T20" fmla="*/ 261 w 936"/>
                <a:gd name="T21" fmla="*/ 407 h 877"/>
                <a:gd name="T22" fmla="*/ 264 w 936"/>
                <a:gd name="T23" fmla="*/ 442 h 877"/>
                <a:gd name="T24" fmla="*/ 251 w 936"/>
                <a:gd name="T25" fmla="*/ 492 h 877"/>
                <a:gd name="T26" fmla="*/ 212 w 936"/>
                <a:gd name="T27" fmla="*/ 528 h 877"/>
                <a:gd name="T28" fmla="*/ 156 w 936"/>
                <a:gd name="T29" fmla="*/ 539 h 877"/>
                <a:gd name="T30" fmla="*/ 133 w 936"/>
                <a:gd name="T31" fmla="*/ 558 h 877"/>
                <a:gd name="T32" fmla="*/ 203 w 936"/>
                <a:gd name="T33" fmla="*/ 612 h 877"/>
                <a:gd name="T34" fmla="*/ 0 w 936"/>
                <a:gd name="T35" fmla="*/ 800 h 877"/>
                <a:gd name="T36" fmla="*/ 74 w 936"/>
                <a:gd name="T37" fmla="*/ 810 h 877"/>
                <a:gd name="T38" fmla="*/ 139 w 936"/>
                <a:gd name="T39" fmla="*/ 783 h 877"/>
                <a:gd name="T40" fmla="*/ 209 w 936"/>
                <a:gd name="T41" fmla="*/ 836 h 877"/>
                <a:gd name="T42" fmla="*/ 302 w 936"/>
                <a:gd name="T43" fmla="*/ 868 h 877"/>
                <a:gd name="T44" fmla="*/ 323 w 936"/>
                <a:gd name="T45" fmla="*/ 877 h 877"/>
                <a:gd name="T46" fmla="*/ 340 w 936"/>
                <a:gd name="T47" fmla="*/ 803 h 877"/>
                <a:gd name="T48" fmla="*/ 537 w 936"/>
                <a:gd name="T49" fmla="*/ 741 h 877"/>
                <a:gd name="T50" fmla="*/ 598 w 936"/>
                <a:gd name="T51" fmla="*/ 772 h 877"/>
                <a:gd name="T52" fmla="*/ 744 w 936"/>
                <a:gd name="T53" fmla="*/ 777 h 877"/>
                <a:gd name="T54" fmla="*/ 936 w 936"/>
                <a:gd name="T55" fmla="*/ 501 h 877"/>
                <a:gd name="T56" fmla="*/ 869 w 936"/>
                <a:gd name="T57" fmla="*/ 413 h 877"/>
                <a:gd name="T58" fmla="*/ 651 w 936"/>
                <a:gd name="T59" fmla="*/ 420 h 877"/>
                <a:gd name="T60" fmla="*/ 639 w 936"/>
                <a:gd name="T61" fmla="*/ 344 h 877"/>
                <a:gd name="T62" fmla="*/ 692 w 936"/>
                <a:gd name="T63" fmla="*/ 320 h 877"/>
                <a:gd name="T64" fmla="*/ 646 w 936"/>
                <a:gd name="T65" fmla="*/ 223 h 877"/>
                <a:gd name="T66" fmla="*/ 609 w 936"/>
                <a:gd name="T67" fmla="*/ 248 h 877"/>
                <a:gd name="T68" fmla="*/ 549 w 936"/>
                <a:gd name="T69" fmla="*/ 128 h 877"/>
                <a:gd name="T70" fmla="*/ 569 w 936"/>
                <a:gd name="T71" fmla="*/ 74 h 877"/>
                <a:gd name="T72" fmla="*/ 555 w 936"/>
                <a:gd name="T73" fmla="*/ 23 h 877"/>
                <a:gd name="T74" fmla="*/ 487 w 936"/>
                <a:gd name="T75" fmla="*/ 0 h 877"/>
                <a:gd name="T76" fmla="*/ 441 w 936"/>
                <a:gd name="T77" fmla="*/ 5 h 877"/>
                <a:gd name="T78" fmla="*/ 443 w 936"/>
                <a:gd name="T79" fmla="*/ 23 h 877"/>
                <a:gd name="T80" fmla="*/ 412 w 936"/>
                <a:gd name="T81" fmla="*/ 21 h 877"/>
                <a:gd name="T82" fmla="*/ 408 w 936"/>
                <a:gd name="T83" fmla="*/ 65 h 877"/>
                <a:gd name="T84" fmla="*/ 373 w 936"/>
                <a:gd name="T85" fmla="*/ 65 h 877"/>
                <a:gd name="T86" fmla="*/ 363 w 936"/>
                <a:gd name="T87" fmla="*/ 102 h 877"/>
                <a:gd name="T88" fmla="*/ 381 w 936"/>
                <a:gd name="T89" fmla="*/ 143 h 877"/>
                <a:gd name="T90" fmla="*/ 346 w 936"/>
                <a:gd name="T91" fmla="*/ 190 h 877"/>
                <a:gd name="T92" fmla="*/ 379 w 936"/>
                <a:gd name="T93" fmla="*/ 240 h 877"/>
                <a:gd name="T94" fmla="*/ 326 w 936"/>
                <a:gd name="T95" fmla="*/ 245 h 877"/>
                <a:gd name="T96" fmla="*/ 282 w 936"/>
                <a:gd name="T97" fmla="*/ 184 h 877"/>
                <a:gd name="T98" fmla="*/ 293 w 936"/>
                <a:gd name="T99" fmla="*/ 153 h 877"/>
                <a:gd name="T100" fmla="*/ 221 w 936"/>
                <a:gd name="T101" fmla="*/ 68 h 877"/>
                <a:gd name="T102" fmla="*/ 112 w 936"/>
                <a:gd name="T103" fmla="*/ 97 h 877"/>
                <a:gd name="T104" fmla="*/ 94 w 936"/>
                <a:gd name="T105" fmla="*/ 93 h 877"/>
                <a:gd name="T106" fmla="*/ 88 w 936"/>
                <a:gd name="T107" fmla="*/ 70 h 877"/>
                <a:gd name="T108" fmla="*/ 58 w 936"/>
                <a:gd name="T109" fmla="*/ 79 h 877"/>
                <a:gd name="T110" fmla="*/ 87 w 936"/>
                <a:gd name="T111" fmla="*/ 181 h 877"/>
                <a:gd name="T112" fmla="*/ 138 w 936"/>
                <a:gd name="T113" fmla="*/ 203 h 8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36" h="877">
                  <a:moveTo>
                    <a:pt x="138" y="203"/>
                  </a:moveTo>
                  <a:lnTo>
                    <a:pt x="149" y="242"/>
                  </a:lnTo>
                  <a:lnTo>
                    <a:pt x="119" y="281"/>
                  </a:lnTo>
                  <a:lnTo>
                    <a:pt x="47" y="301"/>
                  </a:lnTo>
                  <a:lnTo>
                    <a:pt x="55" y="449"/>
                  </a:lnTo>
                  <a:lnTo>
                    <a:pt x="76" y="452"/>
                  </a:lnTo>
                  <a:lnTo>
                    <a:pt x="97" y="407"/>
                  </a:lnTo>
                  <a:lnTo>
                    <a:pt x="162" y="410"/>
                  </a:lnTo>
                  <a:lnTo>
                    <a:pt x="173" y="436"/>
                  </a:lnTo>
                  <a:lnTo>
                    <a:pt x="223" y="407"/>
                  </a:lnTo>
                  <a:lnTo>
                    <a:pt x="261" y="407"/>
                  </a:lnTo>
                  <a:lnTo>
                    <a:pt x="264" y="442"/>
                  </a:lnTo>
                  <a:lnTo>
                    <a:pt x="251" y="492"/>
                  </a:lnTo>
                  <a:lnTo>
                    <a:pt x="212" y="528"/>
                  </a:lnTo>
                  <a:lnTo>
                    <a:pt x="156" y="539"/>
                  </a:lnTo>
                  <a:lnTo>
                    <a:pt x="133" y="558"/>
                  </a:lnTo>
                  <a:lnTo>
                    <a:pt x="203" y="612"/>
                  </a:lnTo>
                  <a:lnTo>
                    <a:pt x="0" y="800"/>
                  </a:lnTo>
                  <a:lnTo>
                    <a:pt x="74" y="810"/>
                  </a:lnTo>
                  <a:lnTo>
                    <a:pt x="139" y="783"/>
                  </a:lnTo>
                  <a:lnTo>
                    <a:pt x="209" y="836"/>
                  </a:lnTo>
                  <a:lnTo>
                    <a:pt x="302" y="868"/>
                  </a:lnTo>
                  <a:lnTo>
                    <a:pt x="323" y="877"/>
                  </a:lnTo>
                  <a:lnTo>
                    <a:pt x="340" y="803"/>
                  </a:lnTo>
                  <a:lnTo>
                    <a:pt x="537" y="741"/>
                  </a:lnTo>
                  <a:lnTo>
                    <a:pt x="598" y="772"/>
                  </a:lnTo>
                  <a:lnTo>
                    <a:pt x="744" y="777"/>
                  </a:lnTo>
                  <a:lnTo>
                    <a:pt x="936" y="501"/>
                  </a:lnTo>
                  <a:lnTo>
                    <a:pt x="869" y="413"/>
                  </a:lnTo>
                  <a:lnTo>
                    <a:pt x="651" y="420"/>
                  </a:lnTo>
                  <a:lnTo>
                    <a:pt x="639" y="344"/>
                  </a:lnTo>
                  <a:lnTo>
                    <a:pt x="692" y="320"/>
                  </a:lnTo>
                  <a:lnTo>
                    <a:pt x="646" y="223"/>
                  </a:lnTo>
                  <a:lnTo>
                    <a:pt x="609" y="248"/>
                  </a:lnTo>
                  <a:lnTo>
                    <a:pt x="549" y="128"/>
                  </a:lnTo>
                  <a:lnTo>
                    <a:pt x="569" y="74"/>
                  </a:lnTo>
                  <a:lnTo>
                    <a:pt x="555" y="23"/>
                  </a:lnTo>
                  <a:lnTo>
                    <a:pt x="487" y="0"/>
                  </a:lnTo>
                  <a:lnTo>
                    <a:pt x="441" y="5"/>
                  </a:lnTo>
                  <a:lnTo>
                    <a:pt x="443" y="23"/>
                  </a:lnTo>
                  <a:lnTo>
                    <a:pt x="412" y="21"/>
                  </a:lnTo>
                  <a:lnTo>
                    <a:pt x="408" y="65"/>
                  </a:lnTo>
                  <a:lnTo>
                    <a:pt x="373" y="65"/>
                  </a:lnTo>
                  <a:lnTo>
                    <a:pt x="363" y="102"/>
                  </a:lnTo>
                  <a:lnTo>
                    <a:pt x="381" y="143"/>
                  </a:lnTo>
                  <a:lnTo>
                    <a:pt x="346" y="190"/>
                  </a:lnTo>
                  <a:lnTo>
                    <a:pt x="379" y="240"/>
                  </a:lnTo>
                  <a:lnTo>
                    <a:pt x="326" y="245"/>
                  </a:lnTo>
                  <a:lnTo>
                    <a:pt x="282" y="184"/>
                  </a:lnTo>
                  <a:lnTo>
                    <a:pt x="293" y="153"/>
                  </a:lnTo>
                  <a:lnTo>
                    <a:pt x="221" y="68"/>
                  </a:lnTo>
                  <a:lnTo>
                    <a:pt x="112" y="97"/>
                  </a:lnTo>
                  <a:lnTo>
                    <a:pt x="94" y="93"/>
                  </a:lnTo>
                  <a:lnTo>
                    <a:pt x="88" y="70"/>
                  </a:lnTo>
                  <a:lnTo>
                    <a:pt x="58" y="79"/>
                  </a:lnTo>
                  <a:lnTo>
                    <a:pt x="87" y="181"/>
                  </a:lnTo>
                  <a:lnTo>
                    <a:pt x="138" y="203"/>
                  </a:lnTo>
                  <a:close/>
                </a:path>
              </a:pathLst>
            </a:custGeom>
            <a:solidFill>
              <a:srgbClr val="AB971D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1982" name="Freeform 78"/>
            <p:cNvSpPr>
              <a:spLocks noChangeAspect="1"/>
            </p:cNvSpPr>
            <p:nvPr/>
          </p:nvSpPr>
          <p:spPr bwMode="auto">
            <a:xfrm>
              <a:off x="4392" y="3074"/>
              <a:ext cx="138" cy="117"/>
            </a:xfrm>
            <a:custGeom>
              <a:avLst/>
              <a:gdLst>
                <a:gd name="T0" fmla="*/ 64 w 767"/>
                <a:gd name="T1" fmla="*/ 448 h 646"/>
                <a:gd name="T2" fmla="*/ 111 w 767"/>
                <a:gd name="T3" fmla="*/ 488 h 646"/>
                <a:gd name="T4" fmla="*/ 210 w 767"/>
                <a:gd name="T5" fmla="*/ 488 h 646"/>
                <a:gd name="T6" fmla="*/ 255 w 767"/>
                <a:gd name="T7" fmla="*/ 539 h 646"/>
                <a:gd name="T8" fmla="*/ 206 w 767"/>
                <a:gd name="T9" fmla="*/ 588 h 646"/>
                <a:gd name="T10" fmla="*/ 253 w 767"/>
                <a:gd name="T11" fmla="*/ 634 h 646"/>
                <a:gd name="T12" fmla="*/ 295 w 767"/>
                <a:gd name="T13" fmla="*/ 646 h 646"/>
                <a:gd name="T14" fmla="*/ 324 w 767"/>
                <a:gd name="T15" fmla="*/ 611 h 646"/>
                <a:gd name="T16" fmla="*/ 377 w 767"/>
                <a:gd name="T17" fmla="*/ 610 h 646"/>
                <a:gd name="T18" fmla="*/ 402 w 767"/>
                <a:gd name="T19" fmla="*/ 574 h 646"/>
                <a:gd name="T20" fmla="*/ 437 w 767"/>
                <a:gd name="T21" fmla="*/ 568 h 646"/>
                <a:gd name="T22" fmla="*/ 444 w 767"/>
                <a:gd name="T23" fmla="*/ 533 h 646"/>
                <a:gd name="T24" fmla="*/ 506 w 767"/>
                <a:gd name="T25" fmla="*/ 523 h 646"/>
                <a:gd name="T26" fmla="*/ 571 w 767"/>
                <a:gd name="T27" fmla="*/ 482 h 646"/>
                <a:gd name="T28" fmla="*/ 590 w 767"/>
                <a:gd name="T29" fmla="*/ 383 h 646"/>
                <a:gd name="T30" fmla="*/ 644 w 767"/>
                <a:gd name="T31" fmla="*/ 333 h 646"/>
                <a:gd name="T32" fmla="*/ 690 w 767"/>
                <a:gd name="T33" fmla="*/ 310 h 646"/>
                <a:gd name="T34" fmla="*/ 692 w 767"/>
                <a:gd name="T35" fmla="*/ 262 h 646"/>
                <a:gd name="T36" fmla="*/ 767 w 767"/>
                <a:gd name="T37" fmla="*/ 252 h 646"/>
                <a:gd name="T38" fmla="*/ 644 w 767"/>
                <a:gd name="T39" fmla="*/ 147 h 646"/>
                <a:gd name="T40" fmla="*/ 554 w 767"/>
                <a:gd name="T41" fmla="*/ 145 h 646"/>
                <a:gd name="T42" fmla="*/ 543 w 767"/>
                <a:gd name="T43" fmla="*/ 187 h 646"/>
                <a:gd name="T44" fmla="*/ 435 w 767"/>
                <a:gd name="T45" fmla="*/ 180 h 646"/>
                <a:gd name="T46" fmla="*/ 379 w 767"/>
                <a:gd name="T47" fmla="*/ 140 h 646"/>
                <a:gd name="T48" fmla="*/ 313 w 767"/>
                <a:gd name="T49" fmla="*/ 140 h 646"/>
                <a:gd name="T50" fmla="*/ 255 w 767"/>
                <a:gd name="T51" fmla="*/ 27 h 646"/>
                <a:gd name="T52" fmla="*/ 195 w 767"/>
                <a:gd name="T53" fmla="*/ 27 h 646"/>
                <a:gd name="T54" fmla="*/ 158 w 767"/>
                <a:gd name="T55" fmla="*/ 36 h 646"/>
                <a:gd name="T56" fmla="*/ 0 w 767"/>
                <a:gd name="T57" fmla="*/ 0 h 646"/>
                <a:gd name="T58" fmla="*/ 9 w 767"/>
                <a:gd name="T59" fmla="*/ 31 h 646"/>
                <a:gd name="T60" fmla="*/ 80 w 767"/>
                <a:gd name="T61" fmla="*/ 84 h 646"/>
                <a:gd name="T62" fmla="*/ 80 w 767"/>
                <a:gd name="T63" fmla="*/ 120 h 646"/>
                <a:gd name="T64" fmla="*/ 182 w 767"/>
                <a:gd name="T65" fmla="*/ 198 h 646"/>
                <a:gd name="T66" fmla="*/ 109 w 767"/>
                <a:gd name="T67" fmla="*/ 222 h 646"/>
                <a:gd name="T68" fmla="*/ 116 w 767"/>
                <a:gd name="T69" fmla="*/ 381 h 646"/>
                <a:gd name="T70" fmla="*/ 137 w 767"/>
                <a:gd name="T71" fmla="*/ 435 h 646"/>
                <a:gd name="T72" fmla="*/ 64 w 767"/>
                <a:gd name="T73" fmla="*/ 448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67" h="646">
                  <a:moveTo>
                    <a:pt x="64" y="448"/>
                  </a:moveTo>
                  <a:lnTo>
                    <a:pt x="111" y="488"/>
                  </a:lnTo>
                  <a:lnTo>
                    <a:pt x="210" y="488"/>
                  </a:lnTo>
                  <a:lnTo>
                    <a:pt x="255" y="539"/>
                  </a:lnTo>
                  <a:lnTo>
                    <a:pt x="206" y="588"/>
                  </a:lnTo>
                  <a:lnTo>
                    <a:pt x="253" y="634"/>
                  </a:lnTo>
                  <a:lnTo>
                    <a:pt x="295" y="646"/>
                  </a:lnTo>
                  <a:lnTo>
                    <a:pt x="324" y="611"/>
                  </a:lnTo>
                  <a:lnTo>
                    <a:pt x="377" y="610"/>
                  </a:lnTo>
                  <a:lnTo>
                    <a:pt x="402" y="574"/>
                  </a:lnTo>
                  <a:lnTo>
                    <a:pt x="437" y="568"/>
                  </a:lnTo>
                  <a:lnTo>
                    <a:pt x="444" y="533"/>
                  </a:lnTo>
                  <a:lnTo>
                    <a:pt x="506" y="523"/>
                  </a:lnTo>
                  <a:lnTo>
                    <a:pt x="571" y="482"/>
                  </a:lnTo>
                  <a:lnTo>
                    <a:pt x="590" y="383"/>
                  </a:lnTo>
                  <a:lnTo>
                    <a:pt x="644" y="333"/>
                  </a:lnTo>
                  <a:lnTo>
                    <a:pt x="690" y="310"/>
                  </a:lnTo>
                  <a:lnTo>
                    <a:pt x="692" y="262"/>
                  </a:lnTo>
                  <a:lnTo>
                    <a:pt x="767" y="252"/>
                  </a:lnTo>
                  <a:lnTo>
                    <a:pt x="644" y="147"/>
                  </a:lnTo>
                  <a:lnTo>
                    <a:pt x="554" y="145"/>
                  </a:lnTo>
                  <a:lnTo>
                    <a:pt x="543" y="187"/>
                  </a:lnTo>
                  <a:lnTo>
                    <a:pt x="435" y="180"/>
                  </a:lnTo>
                  <a:lnTo>
                    <a:pt x="379" y="140"/>
                  </a:lnTo>
                  <a:lnTo>
                    <a:pt x="313" y="140"/>
                  </a:lnTo>
                  <a:lnTo>
                    <a:pt x="255" y="27"/>
                  </a:lnTo>
                  <a:lnTo>
                    <a:pt x="195" y="27"/>
                  </a:lnTo>
                  <a:lnTo>
                    <a:pt x="158" y="36"/>
                  </a:lnTo>
                  <a:lnTo>
                    <a:pt x="0" y="0"/>
                  </a:lnTo>
                  <a:lnTo>
                    <a:pt x="9" y="31"/>
                  </a:lnTo>
                  <a:lnTo>
                    <a:pt x="80" y="84"/>
                  </a:lnTo>
                  <a:lnTo>
                    <a:pt x="80" y="120"/>
                  </a:lnTo>
                  <a:lnTo>
                    <a:pt x="182" y="198"/>
                  </a:lnTo>
                  <a:lnTo>
                    <a:pt x="109" y="222"/>
                  </a:lnTo>
                  <a:lnTo>
                    <a:pt x="116" y="381"/>
                  </a:lnTo>
                  <a:lnTo>
                    <a:pt x="137" y="435"/>
                  </a:lnTo>
                  <a:lnTo>
                    <a:pt x="64" y="448"/>
                  </a:lnTo>
                  <a:close/>
                </a:path>
              </a:pathLst>
            </a:custGeom>
            <a:solidFill>
              <a:srgbClr val="AB971D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1983" name="Freeform 79"/>
            <p:cNvSpPr>
              <a:spLocks noChangeAspect="1"/>
            </p:cNvSpPr>
            <p:nvPr/>
          </p:nvSpPr>
          <p:spPr bwMode="auto">
            <a:xfrm>
              <a:off x="4088" y="3293"/>
              <a:ext cx="94" cy="105"/>
            </a:xfrm>
            <a:custGeom>
              <a:avLst/>
              <a:gdLst>
                <a:gd name="T0" fmla="*/ 89 w 521"/>
                <a:gd name="T1" fmla="*/ 45 h 582"/>
                <a:gd name="T2" fmla="*/ 230 w 521"/>
                <a:gd name="T3" fmla="*/ 57 h 582"/>
                <a:gd name="T4" fmla="*/ 272 w 521"/>
                <a:gd name="T5" fmla="*/ 0 h 582"/>
                <a:gd name="T6" fmla="*/ 315 w 521"/>
                <a:gd name="T7" fmla="*/ 3 h 582"/>
                <a:gd name="T8" fmla="*/ 415 w 521"/>
                <a:gd name="T9" fmla="*/ 120 h 582"/>
                <a:gd name="T10" fmla="*/ 500 w 521"/>
                <a:gd name="T11" fmla="*/ 110 h 582"/>
                <a:gd name="T12" fmla="*/ 506 w 521"/>
                <a:gd name="T13" fmla="*/ 154 h 582"/>
                <a:gd name="T14" fmla="*/ 521 w 521"/>
                <a:gd name="T15" fmla="*/ 222 h 582"/>
                <a:gd name="T16" fmla="*/ 475 w 521"/>
                <a:gd name="T17" fmla="*/ 414 h 582"/>
                <a:gd name="T18" fmla="*/ 44 w 521"/>
                <a:gd name="T19" fmla="*/ 582 h 582"/>
                <a:gd name="T20" fmla="*/ 39 w 521"/>
                <a:gd name="T21" fmla="*/ 476 h 582"/>
                <a:gd name="T22" fmla="*/ 0 w 521"/>
                <a:gd name="T23" fmla="*/ 402 h 582"/>
                <a:gd name="T24" fmla="*/ 6 w 521"/>
                <a:gd name="T25" fmla="*/ 234 h 582"/>
                <a:gd name="T26" fmla="*/ 89 w 521"/>
                <a:gd name="T27" fmla="*/ 45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21" h="582">
                  <a:moveTo>
                    <a:pt x="89" y="45"/>
                  </a:moveTo>
                  <a:lnTo>
                    <a:pt x="230" y="57"/>
                  </a:lnTo>
                  <a:lnTo>
                    <a:pt x="272" y="0"/>
                  </a:lnTo>
                  <a:lnTo>
                    <a:pt x="315" y="3"/>
                  </a:lnTo>
                  <a:lnTo>
                    <a:pt x="415" y="120"/>
                  </a:lnTo>
                  <a:lnTo>
                    <a:pt x="500" y="110"/>
                  </a:lnTo>
                  <a:lnTo>
                    <a:pt x="506" y="154"/>
                  </a:lnTo>
                  <a:lnTo>
                    <a:pt x="521" y="222"/>
                  </a:lnTo>
                  <a:lnTo>
                    <a:pt x="475" y="414"/>
                  </a:lnTo>
                  <a:lnTo>
                    <a:pt x="44" y="582"/>
                  </a:lnTo>
                  <a:lnTo>
                    <a:pt x="39" y="476"/>
                  </a:lnTo>
                  <a:lnTo>
                    <a:pt x="0" y="402"/>
                  </a:lnTo>
                  <a:lnTo>
                    <a:pt x="6" y="234"/>
                  </a:lnTo>
                  <a:lnTo>
                    <a:pt x="89" y="45"/>
                  </a:lnTo>
                  <a:close/>
                </a:path>
              </a:pathLst>
            </a:custGeom>
            <a:solidFill>
              <a:srgbClr val="AB971D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1984" name="Freeform 80"/>
            <p:cNvSpPr>
              <a:spLocks noChangeAspect="1"/>
            </p:cNvSpPr>
            <p:nvPr/>
          </p:nvSpPr>
          <p:spPr bwMode="auto">
            <a:xfrm>
              <a:off x="3382" y="3103"/>
              <a:ext cx="291" cy="213"/>
            </a:xfrm>
            <a:custGeom>
              <a:avLst/>
              <a:gdLst>
                <a:gd name="T0" fmla="*/ 0 w 1611"/>
                <a:gd name="T1" fmla="*/ 1029 h 1178"/>
                <a:gd name="T2" fmla="*/ 93 w 1611"/>
                <a:gd name="T3" fmla="*/ 812 h 1178"/>
                <a:gd name="T4" fmla="*/ 184 w 1611"/>
                <a:gd name="T5" fmla="*/ 763 h 1178"/>
                <a:gd name="T6" fmla="*/ 191 w 1611"/>
                <a:gd name="T7" fmla="*/ 720 h 1178"/>
                <a:gd name="T8" fmla="*/ 222 w 1611"/>
                <a:gd name="T9" fmla="*/ 683 h 1178"/>
                <a:gd name="T10" fmla="*/ 242 w 1611"/>
                <a:gd name="T11" fmla="*/ 686 h 1178"/>
                <a:gd name="T12" fmla="*/ 284 w 1611"/>
                <a:gd name="T13" fmla="*/ 636 h 1178"/>
                <a:gd name="T14" fmla="*/ 343 w 1611"/>
                <a:gd name="T15" fmla="*/ 603 h 1178"/>
                <a:gd name="T16" fmla="*/ 415 w 1611"/>
                <a:gd name="T17" fmla="*/ 564 h 1178"/>
                <a:gd name="T18" fmla="*/ 426 w 1611"/>
                <a:gd name="T19" fmla="*/ 526 h 1178"/>
                <a:gd name="T20" fmla="*/ 390 w 1611"/>
                <a:gd name="T21" fmla="*/ 474 h 1178"/>
                <a:gd name="T22" fmla="*/ 379 w 1611"/>
                <a:gd name="T23" fmla="*/ 430 h 1178"/>
                <a:gd name="T24" fmla="*/ 413 w 1611"/>
                <a:gd name="T25" fmla="*/ 379 h 1178"/>
                <a:gd name="T26" fmla="*/ 410 w 1611"/>
                <a:gd name="T27" fmla="*/ 297 h 1178"/>
                <a:gd name="T28" fmla="*/ 480 w 1611"/>
                <a:gd name="T29" fmla="*/ 289 h 1178"/>
                <a:gd name="T30" fmla="*/ 543 w 1611"/>
                <a:gd name="T31" fmla="*/ 230 h 1178"/>
                <a:gd name="T32" fmla="*/ 596 w 1611"/>
                <a:gd name="T33" fmla="*/ 139 h 1178"/>
                <a:gd name="T34" fmla="*/ 632 w 1611"/>
                <a:gd name="T35" fmla="*/ 158 h 1178"/>
                <a:gd name="T36" fmla="*/ 668 w 1611"/>
                <a:gd name="T37" fmla="*/ 119 h 1178"/>
                <a:gd name="T38" fmla="*/ 730 w 1611"/>
                <a:gd name="T39" fmla="*/ 137 h 1178"/>
                <a:gd name="T40" fmla="*/ 791 w 1611"/>
                <a:gd name="T41" fmla="*/ 93 h 1178"/>
                <a:gd name="T42" fmla="*/ 830 w 1611"/>
                <a:gd name="T43" fmla="*/ 137 h 1178"/>
                <a:gd name="T44" fmla="*/ 851 w 1611"/>
                <a:gd name="T45" fmla="*/ 139 h 1178"/>
                <a:gd name="T46" fmla="*/ 877 w 1611"/>
                <a:gd name="T47" fmla="*/ 116 h 1178"/>
                <a:gd name="T48" fmla="*/ 959 w 1611"/>
                <a:gd name="T49" fmla="*/ 111 h 1178"/>
                <a:gd name="T50" fmla="*/ 1021 w 1611"/>
                <a:gd name="T51" fmla="*/ 44 h 1178"/>
                <a:gd name="T52" fmla="*/ 1145 w 1611"/>
                <a:gd name="T53" fmla="*/ 37 h 1178"/>
                <a:gd name="T54" fmla="*/ 1189 w 1611"/>
                <a:gd name="T55" fmla="*/ 0 h 1178"/>
                <a:gd name="T56" fmla="*/ 1215 w 1611"/>
                <a:gd name="T57" fmla="*/ 8 h 1178"/>
                <a:gd name="T58" fmla="*/ 1215 w 1611"/>
                <a:gd name="T59" fmla="*/ 44 h 1178"/>
                <a:gd name="T60" fmla="*/ 1256 w 1611"/>
                <a:gd name="T61" fmla="*/ 96 h 1178"/>
                <a:gd name="T62" fmla="*/ 1323 w 1611"/>
                <a:gd name="T63" fmla="*/ 87 h 1178"/>
                <a:gd name="T64" fmla="*/ 1369 w 1611"/>
                <a:gd name="T65" fmla="*/ 139 h 1178"/>
                <a:gd name="T66" fmla="*/ 1328 w 1611"/>
                <a:gd name="T67" fmla="*/ 199 h 1178"/>
                <a:gd name="T68" fmla="*/ 1343 w 1611"/>
                <a:gd name="T69" fmla="*/ 228 h 1178"/>
                <a:gd name="T70" fmla="*/ 1558 w 1611"/>
                <a:gd name="T71" fmla="*/ 291 h 1178"/>
                <a:gd name="T72" fmla="*/ 1410 w 1611"/>
                <a:gd name="T73" fmla="*/ 405 h 1178"/>
                <a:gd name="T74" fmla="*/ 1611 w 1611"/>
                <a:gd name="T75" fmla="*/ 514 h 1178"/>
                <a:gd name="T76" fmla="*/ 1599 w 1611"/>
                <a:gd name="T77" fmla="*/ 613 h 1178"/>
                <a:gd name="T78" fmla="*/ 1558 w 1611"/>
                <a:gd name="T79" fmla="*/ 720 h 1178"/>
                <a:gd name="T80" fmla="*/ 1532 w 1611"/>
                <a:gd name="T81" fmla="*/ 723 h 1178"/>
                <a:gd name="T82" fmla="*/ 1498 w 1611"/>
                <a:gd name="T83" fmla="*/ 727 h 1178"/>
                <a:gd name="T84" fmla="*/ 1489 w 1611"/>
                <a:gd name="T85" fmla="*/ 801 h 1178"/>
                <a:gd name="T86" fmla="*/ 1410 w 1611"/>
                <a:gd name="T87" fmla="*/ 831 h 1178"/>
                <a:gd name="T88" fmla="*/ 1388 w 1611"/>
                <a:gd name="T89" fmla="*/ 774 h 1178"/>
                <a:gd name="T90" fmla="*/ 1110 w 1611"/>
                <a:gd name="T91" fmla="*/ 877 h 1178"/>
                <a:gd name="T92" fmla="*/ 981 w 1611"/>
                <a:gd name="T93" fmla="*/ 979 h 1178"/>
                <a:gd name="T94" fmla="*/ 939 w 1611"/>
                <a:gd name="T95" fmla="*/ 963 h 1178"/>
                <a:gd name="T96" fmla="*/ 845 w 1611"/>
                <a:gd name="T97" fmla="*/ 1018 h 1178"/>
                <a:gd name="T98" fmla="*/ 760 w 1611"/>
                <a:gd name="T99" fmla="*/ 1016 h 1178"/>
                <a:gd name="T100" fmla="*/ 750 w 1611"/>
                <a:gd name="T101" fmla="*/ 1076 h 1178"/>
                <a:gd name="T102" fmla="*/ 769 w 1611"/>
                <a:gd name="T103" fmla="*/ 1107 h 1178"/>
                <a:gd name="T104" fmla="*/ 747 w 1611"/>
                <a:gd name="T105" fmla="*/ 1178 h 1178"/>
                <a:gd name="T106" fmla="*/ 364 w 1611"/>
                <a:gd name="T107" fmla="*/ 1055 h 1178"/>
                <a:gd name="T108" fmla="*/ 335 w 1611"/>
                <a:gd name="T109" fmla="*/ 1015 h 1178"/>
                <a:gd name="T110" fmla="*/ 132 w 1611"/>
                <a:gd name="T111" fmla="*/ 1049 h 1178"/>
                <a:gd name="T112" fmla="*/ 0 w 1611"/>
                <a:gd name="T113" fmla="*/ 1029 h 1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611" h="1178">
                  <a:moveTo>
                    <a:pt x="0" y="1029"/>
                  </a:moveTo>
                  <a:lnTo>
                    <a:pt x="93" y="812"/>
                  </a:lnTo>
                  <a:lnTo>
                    <a:pt x="184" y="763"/>
                  </a:lnTo>
                  <a:lnTo>
                    <a:pt x="191" y="720"/>
                  </a:lnTo>
                  <a:lnTo>
                    <a:pt x="222" y="683"/>
                  </a:lnTo>
                  <a:lnTo>
                    <a:pt x="242" y="686"/>
                  </a:lnTo>
                  <a:lnTo>
                    <a:pt x="284" y="636"/>
                  </a:lnTo>
                  <a:lnTo>
                    <a:pt x="343" y="603"/>
                  </a:lnTo>
                  <a:lnTo>
                    <a:pt x="415" y="564"/>
                  </a:lnTo>
                  <a:lnTo>
                    <a:pt x="426" y="526"/>
                  </a:lnTo>
                  <a:lnTo>
                    <a:pt x="390" y="474"/>
                  </a:lnTo>
                  <a:lnTo>
                    <a:pt x="379" y="430"/>
                  </a:lnTo>
                  <a:lnTo>
                    <a:pt x="413" y="379"/>
                  </a:lnTo>
                  <a:lnTo>
                    <a:pt x="410" y="297"/>
                  </a:lnTo>
                  <a:lnTo>
                    <a:pt x="480" y="289"/>
                  </a:lnTo>
                  <a:lnTo>
                    <a:pt x="543" y="230"/>
                  </a:lnTo>
                  <a:lnTo>
                    <a:pt x="596" y="139"/>
                  </a:lnTo>
                  <a:lnTo>
                    <a:pt x="632" y="158"/>
                  </a:lnTo>
                  <a:lnTo>
                    <a:pt x="668" y="119"/>
                  </a:lnTo>
                  <a:lnTo>
                    <a:pt x="730" y="137"/>
                  </a:lnTo>
                  <a:lnTo>
                    <a:pt x="791" y="93"/>
                  </a:lnTo>
                  <a:lnTo>
                    <a:pt x="830" y="137"/>
                  </a:lnTo>
                  <a:lnTo>
                    <a:pt x="851" y="139"/>
                  </a:lnTo>
                  <a:lnTo>
                    <a:pt x="877" y="116"/>
                  </a:lnTo>
                  <a:lnTo>
                    <a:pt x="959" y="111"/>
                  </a:lnTo>
                  <a:lnTo>
                    <a:pt x="1021" y="44"/>
                  </a:lnTo>
                  <a:lnTo>
                    <a:pt x="1145" y="37"/>
                  </a:lnTo>
                  <a:lnTo>
                    <a:pt x="1189" y="0"/>
                  </a:lnTo>
                  <a:lnTo>
                    <a:pt x="1215" y="8"/>
                  </a:lnTo>
                  <a:lnTo>
                    <a:pt x="1215" y="44"/>
                  </a:lnTo>
                  <a:lnTo>
                    <a:pt x="1256" y="96"/>
                  </a:lnTo>
                  <a:lnTo>
                    <a:pt x="1323" y="87"/>
                  </a:lnTo>
                  <a:lnTo>
                    <a:pt x="1369" y="139"/>
                  </a:lnTo>
                  <a:lnTo>
                    <a:pt x="1328" y="199"/>
                  </a:lnTo>
                  <a:lnTo>
                    <a:pt x="1343" y="228"/>
                  </a:lnTo>
                  <a:lnTo>
                    <a:pt x="1558" y="291"/>
                  </a:lnTo>
                  <a:lnTo>
                    <a:pt x="1410" y="405"/>
                  </a:lnTo>
                  <a:lnTo>
                    <a:pt x="1611" y="514"/>
                  </a:lnTo>
                  <a:lnTo>
                    <a:pt x="1599" y="613"/>
                  </a:lnTo>
                  <a:lnTo>
                    <a:pt x="1558" y="720"/>
                  </a:lnTo>
                  <a:lnTo>
                    <a:pt x="1532" y="723"/>
                  </a:lnTo>
                  <a:lnTo>
                    <a:pt x="1498" y="727"/>
                  </a:lnTo>
                  <a:lnTo>
                    <a:pt x="1489" y="801"/>
                  </a:lnTo>
                  <a:lnTo>
                    <a:pt x="1410" y="831"/>
                  </a:lnTo>
                  <a:lnTo>
                    <a:pt x="1388" y="774"/>
                  </a:lnTo>
                  <a:lnTo>
                    <a:pt x="1110" y="877"/>
                  </a:lnTo>
                  <a:lnTo>
                    <a:pt x="981" y="979"/>
                  </a:lnTo>
                  <a:lnTo>
                    <a:pt x="939" y="963"/>
                  </a:lnTo>
                  <a:lnTo>
                    <a:pt x="845" y="1018"/>
                  </a:lnTo>
                  <a:lnTo>
                    <a:pt x="760" y="1016"/>
                  </a:lnTo>
                  <a:lnTo>
                    <a:pt x="750" y="1076"/>
                  </a:lnTo>
                  <a:lnTo>
                    <a:pt x="769" y="1107"/>
                  </a:lnTo>
                  <a:lnTo>
                    <a:pt x="747" y="1178"/>
                  </a:lnTo>
                  <a:lnTo>
                    <a:pt x="364" y="1055"/>
                  </a:lnTo>
                  <a:lnTo>
                    <a:pt x="335" y="1015"/>
                  </a:lnTo>
                  <a:lnTo>
                    <a:pt x="132" y="1049"/>
                  </a:lnTo>
                  <a:lnTo>
                    <a:pt x="0" y="1029"/>
                  </a:lnTo>
                  <a:close/>
                </a:path>
              </a:pathLst>
            </a:custGeom>
            <a:solidFill>
              <a:srgbClr val="AB971D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1985" name="Freeform 81"/>
            <p:cNvSpPr>
              <a:spLocks noChangeAspect="1"/>
            </p:cNvSpPr>
            <p:nvPr/>
          </p:nvSpPr>
          <p:spPr bwMode="auto">
            <a:xfrm>
              <a:off x="3830" y="3208"/>
              <a:ext cx="106" cy="45"/>
            </a:xfrm>
            <a:custGeom>
              <a:avLst/>
              <a:gdLst>
                <a:gd name="T0" fmla="*/ 142 w 590"/>
                <a:gd name="T1" fmla="*/ 250 h 250"/>
                <a:gd name="T2" fmla="*/ 261 w 590"/>
                <a:gd name="T3" fmla="*/ 175 h 250"/>
                <a:gd name="T4" fmla="*/ 387 w 590"/>
                <a:gd name="T5" fmla="*/ 240 h 250"/>
                <a:gd name="T6" fmla="*/ 536 w 590"/>
                <a:gd name="T7" fmla="*/ 103 h 250"/>
                <a:gd name="T8" fmla="*/ 590 w 590"/>
                <a:gd name="T9" fmla="*/ 53 h 250"/>
                <a:gd name="T10" fmla="*/ 514 w 590"/>
                <a:gd name="T11" fmla="*/ 0 h 250"/>
                <a:gd name="T12" fmla="*/ 389 w 590"/>
                <a:gd name="T13" fmla="*/ 78 h 250"/>
                <a:gd name="T14" fmla="*/ 357 w 590"/>
                <a:gd name="T15" fmla="*/ 77 h 250"/>
                <a:gd name="T16" fmla="*/ 342 w 590"/>
                <a:gd name="T17" fmla="*/ 45 h 250"/>
                <a:gd name="T18" fmla="*/ 281 w 590"/>
                <a:gd name="T19" fmla="*/ 35 h 250"/>
                <a:gd name="T20" fmla="*/ 258 w 590"/>
                <a:gd name="T21" fmla="*/ 70 h 250"/>
                <a:gd name="T22" fmla="*/ 221 w 590"/>
                <a:gd name="T23" fmla="*/ 80 h 250"/>
                <a:gd name="T24" fmla="*/ 147 w 590"/>
                <a:gd name="T25" fmla="*/ 156 h 250"/>
                <a:gd name="T26" fmla="*/ 76 w 590"/>
                <a:gd name="T27" fmla="*/ 174 h 250"/>
                <a:gd name="T28" fmla="*/ 0 w 590"/>
                <a:gd name="T29" fmla="*/ 215 h 250"/>
                <a:gd name="T30" fmla="*/ 13 w 590"/>
                <a:gd name="T31" fmla="*/ 242 h 250"/>
                <a:gd name="T32" fmla="*/ 142 w 590"/>
                <a:gd name="T33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90" h="250">
                  <a:moveTo>
                    <a:pt x="142" y="250"/>
                  </a:moveTo>
                  <a:lnTo>
                    <a:pt x="261" y="175"/>
                  </a:lnTo>
                  <a:lnTo>
                    <a:pt x="387" y="240"/>
                  </a:lnTo>
                  <a:lnTo>
                    <a:pt x="536" y="103"/>
                  </a:lnTo>
                  <a:lnTo>
                    <a:pt x="590" y="53"/>
                  </a:lnTo>
                  <a:lnTo>
                    <a:pt x="514" y="0"/>
                  </a:lnTo>
                  <a:lnTo>
                    <a:pt x="389" y="78"/>
                  </a:lnTo>
                  <a:lnTo>
                    <a:pt x="357" y="77"/>
                  </a:lnTo>
                  <a:lnTo>
                    <a:pt x="342" y="45"/>
                  </a:lnTo>
                  <a:lnTo>
                    <a:pt x="281" y="35"/>
                  </a:lnTo>
                  <a:lnTo>
                    <a:pt x="258" y="70"/>
                  </a:lnTo>
                  <a:lnTo>
                    <a:pt x="221" y="80"/>
                  </a:lnTo>
                  <a:lnTo>
                    <a:pt x="147" y="156"/>
                  </a:lnTo>
                  <a:lnTo>
                    <a:pt x="76" y="174"/>
                  </a:lnTo>
                  <a:lnTo>
                    <a:pt x="0" y="215"/>
                  </a:lnTo>
                  <a:lnTo>
                    <a:pt x="13" y="242"/>
                  </a:lnTo>
                  <a:lnTo>
                    <a:pt x="142" y="250"/>
                  </a:lnTo>
                  <a:close/>
                </a:path>
              </a:pathLst>
            </a:custGeom>
            <a:solidFill>
              <a:srgbClr val="AB971D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1986" name="Freeform 82"/>
            <p:cNvSpPr>
              <a:spLocks noChangeAspect="1"/>
            </p:cNvSpPr>
            <p:nvPr/>
          </p:nvSpPr>
          <p:spPr bwMode="auto">
            <a:xfrm>
              <a:off x="4243" y="3394"/>
              <a:ext cx="76" cy="88"/>
            </a:xfrm>
            <a:custGeom>
              <a:avLst/>
              <a:gdLst>
                <a:gd name="T0" fmla="*/ 73 w 424"/>
                <a:gd name="T1" fmla="*/ 470 h 489"/>
                <a:gd name="T2" fmla="*/ 424 w 424"/>
                <a:gd name="T3" fmla="*/ 489 h 489"/>
                <a:gd name="T4" fmla="*/ 421 w 424"/>
                <a:gd name="T5" fmla="*/ 324 h 489"/>
                <a:gd name="T6" fmla="*/ 361 w 424"/>
                <a:gd name="T7" fmla="*/ 172 h 489"/>
                <a:gd name="T8" fmla="*/ 308 w 424"/>
                <a:gd name="T9" fmla="*/ 96 h 489"/>
                <a:gd name="T10" fmla="*/ 147 w 424"/>
                <a:gd name="T11" fmla="*/ 49 h 489"/>
                <a:gd name="T12" fmla="*/ 62 w 424"/>
                <a:gd name="T13" fmla="*/ 0 h 489"/>
                <a:gd name="T14" fmla="*/ 48 w 424"/>
                <a:gd name="T15" fmla="*/ 35 h 489"/>
                <a:gd name="T16" fmla="*/ 76 w 424"/>
                <a:gd name="T17" fmla="*/ 79 h 489"/>
                <a:gd name="T18" fmla="*/ 71 w 424"/>
                <a:gd name="T19" fmla="*/ 114 h 489"/>
                <a:gd name="T20" fmla="*/ 0 w 424"/>
                <a:gd name="T21" fmla="*/ 181 h 489"/>
                <a:gd name="T22" fmla="*/ 73 w 424"/>
                <a:gd name="T23" fmla="*/ 470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24" h="489">
                  <a:moveTo>
                    <a:pt x="73" y="470"/>
                  </a:moveTo>
                  <a:lnTo>
                    <a:pt x="424" y="489"/>
                  </a:lnTo>
                  <a:lnTo>
                    <a:pt x="421" y="324"/>
                  </a:lnTo>
                  <a:lnTo>
                    <a:pt x="361" y="172"/>
                  </a:lnTo>
                  <a:lnTo>
                    <a:pt x="308" y="96"/>
                  </a:lnTo>
                  <a:lnTo>
                    <a:pt x="147" y="49"/>
                  </a:lnTo>
                  <a:lnTo>
                    <a:pt x="62" y="0"/>
                  </a:lnTo>
                  <a:lnTo>
                    <a:pt x="48" y="35"/>
                  </a:lnTo>
                  <a:lnTo>
                    <a:pt x="76" y="79"/>
                  </a:lnTo>
                  <a:lnTo>
                    <a:pt x="71" y="114"/>
                  </a:lnTo>
                  <a:lnTo>
                    <a:pt x="0" y="181"/>
                  </a:lnTo>
                  <a:lnTo>
                    <a:pt x="73" y="470"/>
                  </a:lnTo>
                  <a:close/>
                </a:path>
              </a:pathLst>
            </a:custGeom>
            <a:solidFill>
              <a:srgbClr val="AB971D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1987" name="Freeform 83"/>
            <p:cNvSpPr>
              <a:spLocks noChangeAspect="1"/>
            </p:cNvSpPr>
            <p:nvPr/>
          </p:nvSpPr>
          <p:spPr bwMode="auto">
            <a:xfrm>
              <a:off x="4250" y="3287"/>
              <a:ext cx="155" cy="214"/>
            </a:xfrm>
            <a:custGeom>
              <a:avLst/>
              <a:gdLst>
                <a:gd name="T0" fmla="*/ 20 w 859"/>
                <a:gd name="T1" fmla="*/ 588 h 1187"/>
                <a:gd name="T2" fmla="*/ 102 w 859"/>
                <a:gd name="T3" fmla="*/ 640 h 1187"/>
                <a:gd name="T4" fmla="*/ 266 w 859"/>
                <a:gd name="T5" fmla="*/ 693 h 1187"/>
                <a:gd name="T6" fmla="*/ 312 w 859"/>
                <a:gd name="T7" fmla="*/ 760 h 1187"/>
                <a:gd name="T8" fmla="*/ 379 w 859"/>
                <a:gd name="T9" fmla="*/ 918 h 1187"/>
                <a:gd name="T10" fmla="*/ 386 w 859"/>
                <a:gd name="T11" fmla="*/ 1080 h 1187"/>
                <a:gd name="T12" fmla="*/ 479 w 859"/>
                <a:gd name="T13" fmla="*/ 1085 h 1187"/>
                <a:gd name="T14" fmla="*/ 678 w 859"/>
                <a:gd name="T15" fmla="*/ 1187 h 1187"/>
                <a:gd name="T16" fmla="*/ 749 w 859"/>
                <a:gd name="T17" fmla="*/ 833 h 1187"/>
                <a:gd name="T18" fmla="*/ 859 w 859"/>
                <a:gd name="T19" fmla="*/ 483 h 1187"/>
                <a:gd name="T20" fmla="*/ 570 w 859"/>
                <a:gd name="T21" fmla="*/ 508 h 1187"/>
                <a:gd name="T22" fmla="*/ 459 w 859"/>
                <a:gd name="T23" fmla="*/ 179 h 1187"/>
                <a:gd name="T24" fmla="*/ 578 w 859"/>
                <a:gd name="T25" fmla="*/ 0 h 1187"/>
                <a:gd name="T26" fmla="*/ 424 w 859"/>
                <a:gd name="T27" fmla="*/ 6 h 1187"/>
                <a:gd name="T28" fmla="*/ 202 w 859"/>
                <a:gd name="T29" fmla="*/ 222 h 1187"/>
                <a:gd name="T30" fmla="*/ 207 w 859"/>
                <a:gd name="T31" fmla="*/ 328 h 1187"/>
                <a:gd name="T32" fmla="*/ 17 w 859"/>
                <a:gd name="T33" fmla="*/ 491 h 1187"/>
                <a:gd name="T34" fmla="*/ 0 w 859"/>
                <a:gd name="T35" fmla="*/ 556 h 1187"/>
                <a:gd name="T36" fmla="*/ 20 w 859"/>
                <a:gd name="T37" fmla="*/ 588 h 1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59" h="1187">
                  <a:moveTo>
                    <a:pt x="20" y="588"/>
                  </a:moveTo>
                  <a:lnTo>
                    <a:pt x="102" y="640"/>
                  </a:lnTo>
                  <a:lnTo>
                    <a:pt x="266" y="693"/>
                  </a:lnTo>
                  <a:lnTo>
                    <a:pt x="312" y="760"/>
                  </a:lnTo>
                  <a:lnTo>
                    <a:pt x="379" y="918"/>
                  </a:lnTo>
                  <a:lnTo>
                    <a:pt x="386" y="1080"/>
                  </a:lnTo>
                  <a:lnTo>
                    <a:pt x="479" y="1085"/>
                  </a:lnTo>
                  <a:lnTo>
                    <a:pt x="678" y="1187"/>
                  </a:lnTo>
                  <a:lnTo>
                    <a:pt x="749" y="833"/>
                  </a:lnTo>
                  <a:lnTo>
                    <a:pt x="859" y="483"/>
                  </a:lnTo>
                  <a:lnTo>
                    <a:pt x="570" y="508"/>
                  </a:lnTo>
                  <a:lnTo>
                    <a:pt x="459" y="179"/>
                  </a:lnTo>
                  <a:lnTo>
                    <a:pt x="578" y="0"/>
                  </a:lnTo>
                  <a:lnTo>
                    <a:pt x="424" y="6"/>
                  </a:lnTo>
                  <a:lnTo>
                    <a:pt x="202" y="222"/>
                  </a:lnTo>
                  <a:lnTo>
                    <a:pt x="207" y="328"/>
                  </a:lnTo>
                  <a:lnTo>
                    <a:pt x="17" y="491"/>
                  </a:lnTo>
                  <a:lnTo>
                    <a:pt x="0" y="556"/>
                  </a:lnTo>
                  <a:lnTo>
                    <a:pt x="20" y="588"/>
                  </a:lnTo>
                  <a:close/>
                </a:path>
              </a:pathLst>
            </a:custGeom>
            <a:solidFill>
              <a:srgbClr val="AB971D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1988" name="Freeform 84"/>
            <p:cNvSpPr>
              <a:spLocks noChangeAspect="1"/>
            </p:cNvSpPr>
            <p:nvPr/>
          </p:nvSpPr>
          <p:spPr bwMode="auto">
            <a:xfrm>
              <a:off x="4333" y="3230"/>
              <a:ext cx="196" cy="148"/>
            </a:xfrm>
            <a:custGeom>
              <a:avLst/>
              <a:gdLst>
                <a:gd name="T0" fmla="*/ 611 w 1085"/>
                <a:gd name="T1" fmla="*/ 38 h 822"/>
                <a:gd name="T2" fmla="*/ 786 w 1085"/>
                <a:gd name="T3" fmla="*/ 139 h 822"/>
                <a:gd name="T4" fmla="*/ 907 w 1085"/>
                <a:gd name="T5" fmla="*/ 226 h 822"/>
                <a:gd name="T6" fmla="*/ 904 w 1085"/>
                <a:gd name="T7" fmla="*/ 284 h 822"/>
                <a:gd name="T8" fmla="*/ 953 w 1085"/>
                <a:gd name="T9" fmla="*/ 363 h 822"/>
                <a:gd name="T10" fmla="*/ 947 w 1085"/>
                <a:gd name="T11" fmla="*/ 398 h 822"/>
                <a:gd name="T12" fmla="*/ 898 w 1085"/>
                <a:gd name="T13" fmla="*/ 468 h 822"/>
                <a:gd name="T14" fmla="*/ 892 w 1085"/>
                <a:gd name="T15" fmla="*/ 602 h 822"/>
                <a:gd name="T16" fmla="*/ 868 w 1085"/>
                <a:gd name="T17" fmla="*/ 644 h 822"/>
                <a:gd name="T18" fmla="*/ 997 w 1085"/>
                <a:gd name="T19" fmla="*/ 641 h 822"/>
                <a:gd name="T20" fmla="*/ 1041 w 1085"/>
                <a:gd name="T21" fmla="*/ 675 h 822"/>
                <a:gd name="T22" fmla="*/ 1070 w 1085"/>
                <a:gd name="T23" fmla="*/ 678 h 822"/>
                <a:gd name="T24" fmla="*/ 1085 w 1085"/>
                <a:gd name="T25" fmla="*/ 761 h 822"/>
                <a:gd name="T26" fmla="*/ 1026 w 1085"/>
                <a:gd name="T27" fmla="*/ 770 h 822"/>
                <a:gd name="T28" fmla="*/ 994 w 1085"/>
                <a:gd name="T29" fmla="*/ 746 h 822"/>
                <a:gd name="T30" fmla="*/ 936 w 1085"/>
                <a:gd name="T31" fmla="*/ 775 h 822"/>
                <a:gd name="T32" fmla="*/ 728 w 1085"/>
                <a:gd name="T33" fmla="*/ 801 h 822"/>
                <a:gd name="T34" fmla="*/ 719 w 1085"/>
                <a:gd name="T35" fmla="*/ 813 h 822"/>
                <a:gd name="T36" fmla="*/ 582 w 1085"/>
                <a:gd name="T37" fmla="*/ 816 h 822"/>
                <a:gd name="T38" fmla="*/ 517 w 1085"/>
                <a:gd name="T39" fmla="*/ 749 h 822"/>
                <a:gd name="T40" fmla="*/ 480 w 1085"/>
                <a:gd name="T41" fmla="*/ 775 h 822"/>
                <a:gd name="T42" fmla="*/ 413 w 1085"/>
                <a:gd name="T43" fmla="*/ 778 h 822"/>
                <a:gd name="T44" fmla="*/ 392 w 1085"/>
                <a:gd name="T45" fmla="*/ 801 h 822"/>
                <a:gd name="T46" fmla="*/ 111 w 1085"/>
                <a:gd name="T47" fmla="*/ 822 h 822"/>
                <a:gd name="T48" fmla="*/ 0 w 1085"/>
                <a:gd name="T49" fmla="*/ 498 h 822"/>
                <a:gd name="T50" fmla="*/ 122 w 1085"/>
                <a:gd name="T51" fmla="*/ 316 h 822"/>
                <a:gd name="T52" fmla="*/ 310 w 1085"/>
                <a:gd name="T53" fmla="*/ 3 h 822"/>
                <a:gd name="T54" fmla="*/ 371 w 1085"/>
                <a:gd name="T55" fmla="*/ 0 h 822"/>
                <a:gd name="T56" fmla="*/ 392 w 1085"/>
                <a:gd name="T57" fmla="*/ 29 h 822"/>
                <a:gd name="T58" fmla="*/ 576 w 1085"/>
                <a:gd name="T59" fmla="*/ 55 h 822"/>
                <a:gd name="T60" fmla="*/ 611 w 1085"/>
                <a:gd name="T61" fmla="*/ 38 h 8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85" h="822">
                  <a:moveTo>
                    <a:pt x="611" y="38"/>
                  </a:moveTo>
                  <a:lnTo>
                    <a:pt x="786" y="139"/>
                  </a:lnTo>
                  <a:lnTo>
                    <a:pt x="907" y="226"/>
                  </a:lnTo>
                  <a:lnTo>
                    <a:pt x="904" y="284"/>
                  </a:lnTo>
                  <a:lnTo>
                    <a:pt x="953" y="363"/>
                  </a:lnTo>
                  <a:lnTo>
                    <a:pt x="947" y="398"/>
                  </a:lnTo>
                  <a:lnTo>
                    <a:pt x="898" y="468"/>
                  </a:lnTo>
                  <a:lnTo>
                    <a:pt x="892" y="602"/>
                  </a:lnTo>
                  <a:lnTo>
                    <a:pt x="868" y="644"/>
                  </a:lnTo>
                  <a:lnTo>
                    <a:pt x="997" y="641"/>
                  </a:lnTo>
                  <a:lnTo>
                    <a:pt x="1041" y="675"/>
                  </a:lnTo>
                  <a:lnTo>
                    <a:pt x="1070" y="678"/>
                  </a:lnTo>
                  <a:lnTo>
                    <a:pt x="1085" y="761"/>
                  </a:lnTo>
                  <a:lnTo>
                    <a:pt x="1026" y="770"/>
                  </a:lnTo>
                  <a:lnTo>
                    <a:pt x="994" y="746"/>
                  </a:lnTo>
                  <a:lnTo>
                    <a:pt x="936" y="775"/>
                  </a:lnTo>
                  <a:lnTo>
                    <a:pt x="728" y="801"/>
                  </a:lnTo>
                  <a:lnTo>
                    <a:pt x="719" y="813"/>
                  </a:lnTo>
                  <a:lnTo>
                    <a:pt x="582" y="816"/>
                  </a:lnTo>
                  <a:lnTo>
                    <a:pt x="517" y="749"/>
                  </a:lnTo>
                  <a:lnTo>
                    <a:pt x="480" y="775"/>
                  </a:lnTo>
                  <a:lnTo>
                    <a:pt x="413" y="778"/>
                  </a:lnTo>
                  <a:lnTo>
                    <a:pt x="392" y="801"/>
                  </a:lnTo>
                  <a:lnTo>
                    <a:pt x="111" y="822"/>
                  </a:lnTo>
                  <a:lnTo>
                    <a:pt x="0" y="498"/>
                  </a:lnTo>
                  <a:lnTo>
                    <a:pt x="122" y="316"/>
                  </a:lnTo>
                  <a:lnTo>
                    <a:pt x="310" y="3"/>
                  </a:lnTo>
                  <a:lnTo>
                    <a:pt x="371" y="0"/>
                  </a:lnTo>
                  <a:lnTo>
                    <a:pt x="392" y="29"/>
                  </a:lnTo>
                  <a:lnTo>
                    <a:pt x="576" y="55"/>
                  </a:lnTo>
                  <a:lnTo>
                    <a:pt x="611" y="38"/>
                  </a:lnTo>
                  <a:close/>
                </a:path>
              </a:pathLst>
            </a:custGeom>
            <a:solidFill>
              <a:srgbClr val="AB971D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1989" name="Freeform 85"/>
            <p:cNvSpPr>
              <a:spLocks noChangeAspect="1"/>
            </p:cNvSpPr>
            <p:nvPr/>
          </p:nvSpPr>
          <p:spPr bwMode="auto">
            <a:xfrm>
              <a:off x="4201" y="3155"/>
              <a:ext cx="252" cy="175"/>
            </a:xfrm>
            <a:custGeom>
              <a:avLst/>
              <a:gdLst>
                <a:gd name="T0" fmla="*/ 0 w 1398"/>
                <a:gd name="T1" fmla="*/ 504 h 972"/>
                <a:gd name="T2" fmla="*/ 105 w 1398"/>
                <a:gd name="T3" fmla="*/ 416 h 972"/>
                <a:gd name="T4" fmla="*/ 152 w 1398"/>
                <a:gd name="T5" fmla="*/ 416 h 972"/>
                <a:gd name="T6" fmla="*/ 207 w 1398"/>
                <a:gd name="T7" fmla="*/ 348 h 972"/>
                <a:gd name="T8" fmla="*/ 380 w 1398"/>
                <a:gd name="T9" fmla="*/ 194 h 972"/>
                <a:gd name="T10" fmla="*/ 421 w 1398"/>
                <a:gd name="T11" fmla="*/ 188 h 972"/>
                <a:gd name="T12" fmla="*/ 438 w 1398"/>
                <a:gd name="T13" fmla="*/ 150 h 972"/>
                <a:gd name="T14" fmla="*/ 553 w 1398"/>
                <a:gd name="T15" fmla="*/ 73 h 972"/>
                <a:gd name="T16" fmla="*/ 608 w 1398"/>
                <a:gd name="T17" fmla="*/ 68 h 972"/>
                <a:gd name="T18" fmla="*/ 643 w 1398"/>
                <a:gd name="T19" fmla="*/ 36 h 972"/>
                <a:gd name="T20" fmla="*/ 690 w 1398"/>
                <a:gd name="T21" fmla="*/ 36 h 972"/>
                <a:gd name="T22" fmla="*/ 719 w 1398"/>
                <a:gd name="T23" fmla="*/ 62 h 972"/>
                <a:gd name="T24" fmla="*/ 795 w 1398"/>
                <a:gd name="T25" fmla="*/ 30 h 972"/>
                <a:gd name="T26" fmla="*/ 1058 w 1398"/>
                <a:gd name="T27" fmla="*/ 30 h 972"/>
                <a:gd name="T28" fmla="*/ 1111 w 1398"/>
                <a:gd name="T29" fmla="*/ 0 h 972"/>
                <a:gd name="T30" fmla="*/ 1126 w 1398"/>
                <a:gd name="T31" fmla="*/ 0 h 972"/>
                <a:gd name="T32" fmla="*/ 1170 w 1398"/>
                <a:gd name="T33" fmla="*/ 42 h 972"/>
                <a:gd name="T34" fmla="*/ 1266 w 1398"/>
                <a:gd name="T35" fmla="*/ 39 h 972"/>
                <a:gd name="T36" fmla="*/ 1316 w 1398"/>
                <a:gd name="T37" fmla="*/ 86 h 972"/>
                <a:gd name="T38" fmla="*/ 1266 w 1398"/>
                <a:gd name="T39" fmla="*/ 138 h 972"/>
                <a:gd name="T40" fmla="*/ 1319 w 1398"/>
                <a:gd name="T41" fmla="*/ 188 h 972"/>
                <a:gd name="T42" fmla="*/ 1360 w 1398"/>
                <a:gd name="T43" fmla="*/ 196 h 972"/>
                <a:gd name="T44" fmla="*/ 1366 w 1398"/>
                <a:gd name="T45" fmla="*/ 275 h 972"/>
                <a:gd name="T46" fmla="*/ 1354 w 1398"/>
                <a:gd name="T47" fmla="*/ 320 h 972"/>
                <a:gd name="T48" fmla="*/ 1398 w 1398"/>
                <a:gd name="T49" fmla="*/ 361 h 972"/>
                <a:gd name="T50" fmla="*/ 1398 w 1398"/>
                <a:gd name="T51" fmla="*/ 416 h 972"/>
                <a:gd name="T52" fmla="*/ 1351 w 1398"/>
                <a:gd name="T53" fmla="*/ 451 h 972"/>
                <a:gd name="T54" fmla="*/ 1307 w 1398"/>
                <a:gd name="T55" fmla="*/ 471 h 972"/>
                <a:gd name="T56" fmla="*/ 1128 w 1398"/>
                <a:gd name="T57" fmla="*/ 443 h 972"/>
                <a:gd name="T58" fmla="*/ 1111 w 1398"/>
                <a:gd name="T59" fmla="*/ 416 h 972"/>
                <a:gd name="T60" fmla="*/ 1044 w 1398"/>
                <a:gd name="T61" fmla="*/ 416 h 972"/>
                <a:gd name="T62" fmla="*/ 856 w 1398"/>
                <a:gd name="T63" fmla="*/ 732 h 972"/>
                <a:gd name="T64" fmla="*/ 696 w 1398"/>
                <a:gd name="T65" fmla="*/ 735 h 972"/>
                <a:gd name="T66" fmla="*/ 477 w 1398"/>
                <a:gd name="T67" fmla="*/ 954 h 972"/>
                <a:gd name="T68" fmla="*/ 415 w 1398"/>
                <a:gd name="T69" fmla="*/ 914 h 972"/>
                <a:gd name="T70" fmla="*/ 362 w 1398"/>
                <a:gd name="T71" fmla="*/ 911 h 972"/>
                <a:gd name="T72" fmla="*/ 356 w 1398"/>
                <a:gd name="T73" fmla="*/ 928 h 972"/>
                <a:gd name="T74" fmla="*/ 325 w 1398"/>
                <a:gd name="T75" fmla="*/ 934 h 972"/>
                <a:gd name="T76" fmla="*/ 286 w 1398"/>
                <a:gd name="T77" fmla="*/ 972 h 972"/>
                <a:gd name="T78" fmla="*/ 187 w 1398"/>
                <a:gd name="T79" fmla="*/ 966 h 972"/>
                <a:gd name="T80" fmla="*/ 120 w 1398"/>
                <a:gd name="T81" fmla="*/ 887 h 972"/>
                <a:gd name="T82" fmla="*/ 90 w 1398"/>
                <a:gd name="T83" fmla="*/ 884 h 972"/>
                <a:gd name="T84" fmla="*/ 58 w 1398"/>
                <a:gd name="T85" fmla="*/ 735 h 972"/>
                <a:gd name="T86" fmla="*/ 120 w 1398"/>
                <a:gd name="T87" fmla="*/ 709 h 972"/>
                <a:gd name="T88" fmla="*/ 0 w 1398"/>
                <a:gd name="T89" fmla="*/ 504 h 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98" h="972">
                  <a:moveTo>
                    <a:pt x="0" y="504"/>
                  </a:moveTo>
                  <a:lnTo>
                    <a:pt x="105" y="416"/>
                  </a:lnTo>
                  <a:lnTo>
                    <a:pt x="152" y="416"/>
                  </a:lnTo>
                  <a:lnTo>
                    <a:pt x="207" y="348"/>
                  </a:lnTo>
                  <a:lnTo>
                    <a:pt x="380" y="194"/>
                  </a:lnTo>
                  <a:lnTo>
                    <a:pt x="421" y="188"/>
                  </a:lnTo>
                  <a:lnTo>
                    <a:pt x="438" y="150"/>
                  </a:lnTo>
                  <a:lnTo>
                    <a:pt x="553" y="73"/>
                  </a:lnTo>
                  <a:lnTo>
                    <a:pt x="608" y="68"/>
                  </a:lnTo>
                  <a:lnTo>
                    <a:pt x="643" y="36"/>
                  </a:lnTo>
                  <a:lnTo>
                    <a:pt x="690" y="36"/>
                  </a:lnTo>
                  <a:lnTo>
                    <a:pt x="719" y="62"/>
                  </a:lnTo>
                  <a:lnTo>
                    <a:pt x="795" y="30"/>
                  </a:lnTo>
                  <a:lnTo>
                    <a:pt x="1058" y="30"/>
                  </a:lnTo>
                  <a:lnTo>
                    <a:pt x="1111" y="0"/>
                  </a:lnTo>
                  <a:lnTo>
                    <a:pt x="1126" y="0"/>
                  </a:lnTo>
                  <a:lnTo>
                    <a:pt x="1170" y="42"/>
                  </a:lnTo>
                  <a:lnTo>
                    <a:pt x="1266" y="39"/>
                  </a:lnTo>
                  <a:lnTo>
                    <a:pt x="1316" y="86"/>
                  </a:lnTo>
                  <a:lnTo>
                    <a:pt x="1266" y="138"/>
                  </a:lnTo>
                  <a:lnTo>
                    <a:pt x="1319" y="188"/>
                  </a:lnTo>
                  <a:lnTo>
                    <a:pt x="1360" y="196"/>
                  </a:lnTo>
                  <a:lnTo>
                    <a:pt x="1366" y="275"/>
                  </a:lnTo>
                  <a:lnTo>
                    <a:pt x="1354" y="320"/>
                  </a:lnTo>
                  <a:lnTo>
                    <a:pt x="1398" y="361"/>
                  </a:lnTo>
                  <a:lnTo>
                    <a:pt x="1398" y="416"/>
                  </a:lnTo>
                  <a:lnTo>
                    <a:pt x="1351" y="451"/>
                  </a:lnTo>
                  <a:lnTo>
                    <a:pt x="1307" y="471"/>
                  </a:lnTo>
                  <a:lnTo>
                    <a:pt x="1128" y="443"/>
                  </a:lnTo>
                  <a:lnTo>
                    <a:pt x="1111" y="416"/>
                  </a:lnTo>
                  <a:lnTo>
                    <a:pt x="1044" y="416"/>
                  </a:lnTo>
                  <a:lnTo>
                    <a:pt x="856" y="732"/>
                  </a:lnTo>
                  <a:lnTo>
                    <a:pt x="696" y="735"/>
                  </a:lnTo>
                  <a:lnTo>
                    <a:pt x="477" y="954"/>
                  </a:lnTo>
                  <a:lnTo>
                    <a:pt x="415" y="914"/>
                  </a:lnTo>
                  <a:lnTo>
                    <a:pt x="362" y="911"/>
                  </a:lnTo>
                  <a:lnTo>
                    <a:pt x="356" y="928"/>
                  </a:lnTo>
                  <a:lnTo>
                    <a:pt x="325" y="934"/>
                  </a:lnTo>
                  <a:lnTo>
                    <a:pt x="286" y="972"/>
                  </a:lnTo>
                  <a:lnTo>
                    <a:pt x="187" y="966"/>
                  </a:lnTo>
                  <a:lnTo>
                    <a:pt x="120" y="887"/>
                  </a:lnTo>
                  <a:lnTo>
                    <a:pt x="90" y="884"/>
                  </a:lnTo>
                  <a:lnTo>
                    <a:pt x="58" y="735"/>
                  </a:lnTo>
                  <a:lnTo>
                    <a:pt x="120" y="709"/>
                  </a:lnTo>
                  <a:lnTo>
                    <a:pt x="0" y="504"/>
                  </a:lnTo>
                  <a:close/>
                </a:path>
              </a:pathLst>
            </a:custGeom>
            <a:solidFill>
              <a:srgbClr val="AB971D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1990" name="Freeform 86"/>
            <p:cNvSpPr>
              <a:spLocks noChangeAspect="1"/>
            </p:cNvSpPr>
            <p:nvPr/>
          </p:nvSpPr>
          <p:spPr bwMode="auto">
            <a:xfrm>
              <a:off x="4188" y="3497"/>
              <a:ext cx="97" cy="111"/>
            </a:xfrm>
            <a:custGeom>
              <a:avLst/>
              <a:gdLst>
                <a:gd name="T0" fmla="*/ 393 w 539"/>
                <a:gd name="T1" fmla="*/ 571 h 618"/>
                <a:gd name="T2" fmla="*/ 413 w 539"/>
                <a:gd name="T3" fmla="*/ 548 h 618"/>
                <a:gd name="T4" fmla="*/ 495 w 539"/>
                <a:gd name="T5" fmla="*/ 618 h 618"/>
                <a:gd name="T6" fmla="*/ 539 w 539"/>
                <a:gd name="T7" fmla="*/ 595 h 618"/>
                <a:gd name="T8" fmla="*/ 532 w 539"/>
                <a:gd name="T9" fmla="*/ 268 h 618"/>
                <a:gd name="T10" fmla="*/ 411 w 539"/>
                <a:gd name="T11" fmla="*/ 156 h 618"/>
                <a:gd name="T12" fmla="*/ 325 w 539"/>
                <a:gd name="T13" fmla="*/ 104 h 618"/>
                <a:gd name="T14" fmla="*/ 183 w 539"/>
                <a:gd name="T15" fmla="*/ 10 h 618"/>
                <a:gd name="T16" fmla="*/ 142 w 539"/>
                <a:gd name="T17" fmla="*/ 0 h 618"/>
                <a:gd name="T18" fmla="*/ 0 w 539"/>
                <a:gd name="T19" fmla="*/ 169 h 618"/>
                <a:gd name="T20" fmla="*/ 58 w 539"/>
                <a:gd name="T21" fmla="*/ 361 h 618"/>
                <a:gd name="T22" fmla="*/ 85 w 539"/>
                <a:gd name="T23" fmla="*/ 387 h 618"/>
                <a:gd name="T24" fmla="*/ 393 w 539"/>
                <a:gd name="T25" fmla="*/ 571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39" h="618">
                  <a:moveTo>
                    <a:pt x="393" y="571"/>
                  </a:moveTo>
                  <a:lnTo>
                    <a:pt x="413" y="548"/>
                  </a:lnTo>
                  <a:lnTo>
                    <a:pt x="495" y="618"/>
                  </a:lnTo>
                  <a:lnTo>
                    <a:pt x="539" y="595"/>
                  </a:lnTo>
                  <a:lnTo>
                    <a:pt x="532" y="268"/>
                  </a:lnTo>
                  <a:lnTo>
                    <a:pt x="411" y="156"/>
                  </a:lnTo>
                  <a:lnTo>
                    <a:pt x="325" y="104"/>
                  </a:lnTo>
                  <a:lnTo>
                    <a:pt x="183" y="10"/>
                  </a:lnTo>
                  <a:lnTo>
                    <a:pt x="142" y="0"/>
                  </a:lnTo>
                  <a:lnTo>
                    <a:pt x="0" y="169"/>
                  </a:lnTo>
                  <a:lnTo>
                    <a:pt x="58" y="361"/>
                  </a:lnTo>
                  <a:lnTo>
                    <a:pt x="85" y="387"/>
                  </a:lnTo>
                  <a:lnTo>
                    <a:pt x="393" y="571"/>
                  </a:lnTo>
                  <a:close/>
                </a:path>
              </a:pathLst>
            </a:custGeom>
            <a:solidFill>
              <a:srgbClr val="AB971D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1991" name="Freeform 87"/>
            <p:cNvSpPr>
              <a:spLocks noChangeAspect="1"/>
            </p:cNvSpPr>
            <p:nvPr/>
          </p:nvSpPr>
          <p:spPr bwMode="auto">
            <a:xfrm>
              <a:off x="4219" y="3634"/>
              <a:ext cx="119" cy="98"/>
            </a:xfrm>
            <a:custGeom>
              <a:avLst/>
              <a:gdLst>
                <a:gd name="T0" fmla="*/ 0 w 658"/>
                <a:gd name="T1" fmla="*/ 116 h 547"/>
                <a:gd name="T2" fmla="*/ 124 w 658"/>
                <a:gd name="T3" fmla="*/ 264 h 547"/>
                <a:gd name="T4" fmla="*/ 131 w 658"/>
                <a:gd name="T5" fmla="*/ 336 h 547"/>
                <a:gd name="T6" fmla="*/ 161 w 658"/>
                <a:gd name="T7" fmla="*/ 383 h 547"/>
                <a:gd name="T8" fmla="*/ 165 w 658"/>
                <a:gd name="T9" fmla="*/ 479 h 547"/>
                <a:gd name="T10" fmla="*/ 148 w 658"/>
                <a:gd name="T11" fmla="*/ 505 h 547"/>
                <a:gd name="T12" fmla="*/ 154 w 658"/>
                <a:gd name="T13" fmla="*/ 547 h 547"/>
                <a:gd name="T14" fmla="*/ 253 w 658"/>
                <a:gd name="T15" fmla="*/ 482 h 547"/>
                <a:gd name="T16" fmla="*/ 272 w 658"/>
                <a:gd name="T17" fmla="*/ 440 h 547"/>
                <a:gd name="T18" fmla="*/ 359 w 658"/>
                <a:gd name="T19" fmla="*/ 447 h 547"/>
                <a:gd name="T20" fmla="*/ 395 w 658"/>
                <a:gd name="T21" fmla="*/ 412 h 547"/>
                <a:gd name="T22" fmla="*/ 410 w 658"/>
                <a:gd name="T23" fmla="*/ 409 h 547"/>
                <a:gd name="T24" fmla="*/ 426 w 658"/>
                <a:gd name="T25" fmla="*/ 422 h 547"/>
                <a:gd name="T26" fmla="*/ 452 w 658"/>
                <a:gd name="T27" fmla="*/ 489 h 547"/>
                <a:gd name="T28" fmla="*/ 503 w 658"/>
                <a:gd name="T29" fmla="*/ 511 h 547"/>
                <a:gd name="T30" fmla="*/ 566 w 658"/>
                <a:gd name="T31" fmla="*/ 503 h 547"/>
                <a:gd name="T32" fmla="*/ 585 w 658"/>
                <a:gd name="T33" fmla="*/ 460 h 547"/>
                <a:gd name="T34" fmla="*/ 647 w 658"/>
                <a:gd name="T35" fmla="*/ 377 h 547"/>
                <a:gd name="T36" fmla="*/ 658 w 658"/>
                <a:gd name="T37" fmla="*/ 306 h 547"/>
                <a:gd name="T38" fmla="*/ 521 w 658"/>
                <a:gd name="T39" fmla="*/ 313 h 547"/>
                <a:gd name="T40" fmla="*/ 425 w 658"/>
                <a:gd name="T41" fmla="*/ 306 h 547"/>
                <a:gd name="T42" fmla="*/ 383 w 658"/>
                <a:gd name="T43" fmla="*/ 275 h 547"/>
                <a:gd name="T44" fmla="*/ 302 w 658"/>
                <a:gd name="T45" fmla="*/ 257 h 547"/>
                <a:gd name="T46" fmla="*/ 85 w 658"/>
                <a:gd name="T47" fmla="*/ 0 h 547"/>
                <a:gd name="T48" fmla="*/ 0 w 658"/>
                <a:gd name="T49" fmla="*/ 116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58" h="547">
                  <a:moveTo>
                    <a:pt x="0" y="116"/>
                  </a:moveTo>
                  <a:lnTo>
                    <a:pt x="124" y="264"/>
                  </a:lnTo>
                  <a:lnTo>
                    <a:pt x="131" y="336"/>
                  </a:lnTo>
                  <a:lnTo>
                    <a:pt x="161" y="383"/>
                  </a:lnTo>
                  <a:lnTo>
                    <a:pt x="165" y="479"/>
                  </a:lnTo>
                  <a:lnTo>
                    <a:pt x="148" y="505"/>
                  </a:lnTo>
                  <a:lnTo>
                    <a:pt x="154" y="547"/>
                  </a:lnTo>
                  <a:lnTo>
                    <a:pt x="253" y="482"/>
                  </a:lnTo>
                  <a:lnTo>
                    <a:pt x="272" y="440"/>
                  </a:lnTo>
                  <a:lnTo>
                    <a:pt x="359" y="447"/>
                  </a:lnTo>
                  <a:lnTo>
                    <a:pt x="395" y="412"/>
                  </a:lnTo>
                  <a:lnTo>
                    <a:pt x="410" y="409"/>
                  </a:lnTo>
                  <a:lnTo>
                    <a:pt x="426" y="422"/>
                  </a:lnTo>
                  <a:lnTo>
                    <a:pt x="452" y="489"/>
                  </a:lnTo>
                  <a:lnTo>
                    <a:pt x="503" y="511"/>
                  </a:lnTo>
                  <a:lnTo>
                    <a:pt x="566" y="503"/>
                  </a:lnTo>
                  <a:lnTo>
                    <a:pt x="585" y="460"/>
                  </a:lnTo>
                  <a:lnTo>
                    <a:pt x="647" y="377"/>
                  </a:lnTo>
                  <a:lnTo>
                    <a:pt x="658" y="306"/>
                  </a:lnTo>
                  <a:lnTo>
                    <a:pt x="521" y="313"/>
                  </a:lnTo>
                  <a:lnTo>
                    <a:pt x="425" y="306"/>
                  </a:lnTo>
                  <a:lnTo>
                    <a:pt x="383" y="275"/>
                  </a:lnTo>
                  <a:lnTo>
                    <a:pt x="302" y="257"/>
                  </a:lnTo>
                  <a:lnTo>
                    <a:pt x="85" y="0"/>
                  </a:lnTo>
                  <a:lnTo>
                    <a:pt x="0" y="116"/>
                  </a:lnTo>
                  <a:close/>
                </a:path>
              </a:pathLst>
            </a:custGeom>
            <a:solidFill>
              <a:srgbClr val="AB971D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1992" name="Freeform 88"/>
            <p:cNvSpPr>
              <a:spLocks noChangeAspect="1"/>
            </p:cNvSpPr>
            <p:nvPr/>
          </p:nvSpPr>
          <p:spPr bwMode="auto">
            <a:xfrm>
              <a:off x="4235" y="3589"/>
              <a:ext cx="130" cy="101"/>
            </a:xfrm>
            <a:custGeom>
              <a:avLst/>
              <a:gdLst>
                <a:gd name="T0" fmla="*/ 146 w 722"/>
                <a:gd name="T1" fmla="*/ 38 h 558"/>
                <a:gd name="T2" fmla="*/ 231 w 722"/>
                <a:gd name="T3" fmla="*/ 105 h 558"/>
                <a:gd name="T4" fmla="*/ 275 w 722"/>
                <a:gd name="T5" fmla="*/ 82 h 558"/>
                <a:gd name="T6" fmla="*/ 494 w 722"/>
                <a:gd name="T7" fmla="*/ 0 h 558"/>
                <a:gd name="T8" fmla="*/ 722 w 722"/>
                <a:gd name="T9" fmla="*/ 21 h 558"/>
                <a:gd name="T10" fmla="*/ 722 w 722"/>
                <a:gd name="T11" fmla="*/ 459 h 558"/>
                <a:gd name="T12" fmla="*/ 713 w 722"/>
                <a:gd name="T13" fmla="*/ 459 h 558"/>
                <a:gd name="T14" fmla="*/ 702 w 722"/>
                <a:gd name="T15" fmla="*/ 451 h 558"/>
                <a:gd name="T16" fmla="*/ 669 w 722"/>
                <a:gd name="T17" fmla="*/ 451 h 558"/>
                <a:gd name="T18" fmla="*/ 649 w 722"/>
                <a:gd name="T19" fmla="*/ 482 h 558"/>
                <a:gd name="T20" fmla="*/ 626 w 722"/>
                <a:gd name="T21" fmla="*/ 476 h 558"/>
                <a:gd name="T22" fmla="*/ 582 w 722"/>
                <a:gd name="T23" fmla="*/ 501 h 558"/>
                <a:gd name="T24" fmla="*/ 567 w 722"/>
                <a:gd name="T25" fmla="*/ 555 h 558"/>
                <a:gd name="T26" fmla="*/ 340 w 722"/>
                <a:gd name="T27" fmla="*/ 558 h 558"/>
                <a:gd name="T28" fmla="*/ 301 w 722"/>
                <a:gd name="T29" fmla="*/ 526 h 558"/>
                <a:gd name="T30" fmla="*/ 216 w 722"/>
                <a:gd name="T31" fmla="*/ 506 h 558"/>
                <a:gd name="T32" fmla="*/ 0 w 722"/>
                <a:gd name="T33" fmla="*/ 246 h 558"/>
                <a:gd name="T34" fmla="*/ 146 w 722"/>
                <a:gd name="T35" fmla="*/ 38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22" h="558">
                  <a:moveTo>
                    <a:pt x="146" y="38"/>
                  </a:moveTo>
                  <a:lnTo>
                    <a:pt x="231" y="105"/>
                  </a:lnTo>
                  <a:lnTo>
                    <a:pt x="275" y="82"/>
                  </a:lnTo>
                  <a:lnTo>
                    <a:pt x="494" y="0"/>
                  </a:lnTo>
                  <a:lnTo>
                    <a:pt x="722" y="21"/>
                  </a:lnTo>
                  <a:lnTo>
                    <a:pt x="722" y="459"/>
                  </a:lnTo>
                  <a:lnTo>
                    <a:pt x="713" y="459"/>
                  </a:lnTo>
                  <a:lnTo>
                    <a:pt x="702" y="451"/>
                  </a:lnTo>
                  <a:lnTo>
                    <a:pt x="669" y="451"/>
                  </a:lnTo>
                  <a:lnTo>
                    <a:pt x="649" y="482"/>
                  </a:lnTo>
                  <a:lnTo>
                    <a:pt x="626" y="476"/>
                  </a:lnTo>
                  <a:lnTo>
                    <a:pt x="582" y="501"/>
                  </a:lnTo>
                  <a:lnTo>
                    <a:pt x="567" y="555"/>
                  </a:lnTo>
                  <a:lnTo>
                    <a:pt x="340" y="558"/>
                  </a:lnTo>
                  <a:lnTo>
                    <a:pt x="301" y="526"/>
                  </a:lnTo>
                  <a:lnTo>
                    <a:pt x="216" y="506"/>
                  </a:lnTo>
                  <a:lnTo>
                    <a:pt x="0" y="246"/>
                  </a:lnTo>
                  <a:lnTo>
                    <a:pt x="146" y="38"/>
                  </a:lnTo>
                  <a:close/>
                </a:path>
              </a:pathLst>
            </a:custGeom>
            <a:solidFill>
              <a:srgbClr val="AB971D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1993" name="Freeform 89"/>
            <p:cNvSpPr>
              <a:spLocks noChangeAspect="1"/>
            </p:cNvSpPr>
            <p:nvPr/>
          </p:nvSpPr>
          <p:spPr bwMode="auto">
            <a:xfrm>
              <a:off x="4152" y="3315"/>
              <a:ext cx="136" cy="212"/>
            </a:xfrm>
            <a:custGeom>
              <a:avLst/>
              <a:gdLst>
                <a:gd name="T0" fmla="*/ 386 w 752"/>
                <a:gd name="T1" fmla="*/ 1 h 1176"/>
                <a:gd name="T2" fmla="*/ 457 w 752"/>
                <a:gd name="T3" fmla="*/ 77 h 1176"/>
                <a:gd name="T4" fmla="*/ 551 w 752"/>
                <a:gd name="T5" fmla="*/ 88 h 1176"/>
                <a:gd name="T6" fmla="*/ 586 w 752"/>
                <a:gd name="T7" fmla="*/ 49 h 1176"/>
                <a:gd name="T8" fmla="*/ 626 w 752"/>
                <a:gd name="T9" fmla="*/ 43 h 1176"/>
                <a:gd name="T10" fmla="*/ 627 w 752"/>
                <a:gd name="T11" fmla="*/ 24 h 1176"/>
                <a:gd name="T12" fmla="*/ 686 w 752"/>
                <a:gd name="T13" fmla="*/ 28 h 1176"/>
                <a:gd name="T14" fmla="*/ 748 w 752"/>
                <a:gd name="T15" fmla="*/ 69 h 1176"/>
                <a:gd name="T16" fmla="*/ 752 w 752"/>
                <a:gd name="T17" fmla="*/ 175 h 1176"/>
                <a:gd name="T18" fmla="*/ 560 w 752"/>
                <a:gd name="T19" fmla="*/ 333 h 1176"/>
                <a:gd name="T20" fmla="*/ 544 w 752"/>
                <a:gd name="T21" fmla="*/ 397 h 1176"/>
                <a:gd name="T22" fmla="*/ 565 w 752"/>
                <a:gd name="T23" fmla="*/ 429 h 1176"/>
                <a:gd name="T24" fmla="*/ 547 w 752"/>
                <a:gd name="T25" fmla="*/ 476 h 1176"/>
                <a:gd name="T26" fmla="*/ 576 w 752"/>
                <a:gd name="T27" fmla="*/ 511 h 1176"/>
                <a:gd name="T28" fmla="*/ 570 w 752"/>
                <a:gd name="T29" fmla="*/ 549 h 1176"/>
                <a:gd name="T30" fmla="*/ 502 w 752"/>
                <a:gd name="T31" fmla="*/ 610 h 1176"/>
                <a:gd name="T32" fmla="*/ 532 w 752"/>
                <a:gd name="T33" fmla="*/ 731 h 1176"/>
                <a:gd name="T34" fmla="*/ 581 w 752"/>
                <a:gd name="T35" fmla="*/ 924 h 1176"/>
                <a:gd name="T36" fmla="*/ 601 w 752"/>
                <a:gd name="T37" fmla="*/ 959 h 1176"/>
                <a:gd name="T38" fmla="*/ 577 w 752"/>
                <a:gd name="T39" fmla="*/ 1012 h 1176"/>
                <a:gd name="T40" fmla="*/ 548 w 752"/>
                <a:gd name="T41" fmla="*/ 1043 h 1176"/>
                <a:gd name="T42" fmla="*/ 495 w 752"/>
                <a:gd name="T43" fmla="*/ 1047 h 1176"/>
                <a:gd name="T44" fmla="*/ 336 w 752"/>
                <a:gd name="T45" fmla="*/ 1008 h 1176"/>
                <a:gd name="T46" fmla="*/ 194 w 752"/>
                <a:gd name="T47" fmla="*/ 1176 h 1176"/>
                <a:gd name="T48" fmla="*/ 0 w 752"/>
                <a:gd name="T49" fmla="*/ 1127 h 1176"/>
                <a:gd name="T50" fmla="*/ 1 w 752"/>
                <a:gd name="T51" fmla="*/ 803 h 1176"/>
                <a:gd name="T52" fmla="*/ 72 w 752"/>
                <a:gd name="T53" fmla="*/ 549 h 1176"/>
                <a:gd name="T54" fmla="*/ 68 w 752"/>
                <a:gd name="T55" fmla="*/ 395 h 1176"/>
                <a:gd name="T56" fmla="*/ 64 w 752"/>
                <a:gd name="T57" fmla="*/ 312 h 1176"/>
                <a:gd name="T58" fmla="*/ 116 w 752"/>
                <a:gd name="T59" fmla="*/ 292 h 1176"/>
                <a:gd name="T60" fmla="*/ 165 w 752"/>
                <a:gd name="T61" fmla="*/ 100 h 1176"/>
                <a:gd name="T62" fmla="*/ 148 w 752"/>
                <a:gd name="T63" fmla="*/ 36 h 1176"/>
                <a:gd name="T64" fmla="*/ 246 w 752"/>
                <a:gd name="T65" fmla="*/ 34 h 1176"/>
                <a:gd name="T66" fmla="*/ 354 w 752"/>
                <a:gd name="T67" fmla="*/ 0 h 1176"/>
                <a:gd name="T68" fmla="*/ 386 w 752"/>
                <a:gd name="T69" fmla="*/ 1 h 1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52" h="1176">
                  <a:moveTo>
                    <a:pt x="386" y="1"/>
                  </a:moveTo>
                  <a:lnTo>
                    <a:pt x="457" y="77"/>
                  </a:lnTo>
                  <a:lnTo>
                    <a:pt x="551" y="88"/>
                  </a:lnTo>
                  <a:lnTo>
                    <a:pt x="586" y="49"/>
                  </a:lnTo>
                  <a:lnTo>
                    <a:pt x="626" y="43"/>
                  </a:lnTo>
                  <a:lnTo>
                    <a:pt x="627" y="24"/>
                  </a:lnTo>
                  <a:lnTo>
                    <a:pt x="686" y="28"/>
                  </a:lnTo>
                  <a:lnTo>
                    <a:pt x="748" y="69"/>
                  </a:lnTo>
                  <a:lnTo>
                    <a:pt x="752" y="175"/>
                  </a:lnTo>
                  <a:lnTo>
                    <a:pt x="560" y="333"/>
                  </a:lnTo>
                  <a:lnTo>
                    <a:pt x="544" y="397"/>
                  </a:lnTo>
                  <a:lnTo>
                    <a:pt x="565" y="429"/>
                  </a:lnTo>
                  <a:lnTo>
                    <a:pt x="547" y="476"/>
                  </a:lnTo>
                  <a:lnTo>
                    <a:pt x="576" y="511"/>
                  </a:lnTo>
                  <a:lnTo>
                    <a:pt x="570" y="549"/>
                  </a:lnTo>
                  <a:lnTo>
                    <a:pt x="502" y="610"/>
                  </a:lnTo>
                  <a:lnTo>
                    <a:pt x="532" y="731"/>
                  </a:lnTo>
                  <a:lnTo>
                    <a:pt x="581" y="924"/>
                  </a:lnTo>
                  <a:lnTo>
                    <a:pt x="601" y="959"/>
                  </a:lnTo>
                  <a:lnTo>
                    <a:pt x="577" y="1012"/>
                  </a:lnTo>
                  <a:lnTo>
                    <a:pt x="548" y="1043"/>
                  </a:lnTo>
                  <a:lnTo>
                    <a:pt x="495" y="1047"/>
                  </a:lnTo>
                  <a:lnTo>
                    <a:pt x="336" y="1008"/>
                  </a:lnTo>
                  <a:lnTo>
                    <a:pt x="194" y="1176"/>
                  </a:lnTo>
                  <a:lnTo>
                    <a:pt x="0" y="1127"/>
                  </a:lnTo>
                  <a:lnTo>
                    <a:pt x="1" y="803"/>
                  </a:lnTo>
                  <a:lnTo>
                    <a:pt x="72" y="549"/>
                  </a:lnTo>
                  <a:lnTo>
                    <a:pt x="68" y="395"/>
                  </a:lnTo>
                  <a:lnTo>
                    <a:pt x="64" y="312"/>
                  </a:lnTo>
                  <a:lnTo>
                    <a:pt x="116" y="292"/>
                  </a:lnTo>
                  <a:lnTo>
                    <a:pt x="165" y="100"/>
                  </a:lnTo>
                  <a:lnTo>
                    <a:pt x="148" y="36"/>
                  </a:lnTo>
                  <a:lnTo>
                    <a:pt x="246" y="34"/>
                  </a:lnTo>
                  <a:lnTo>
                    <a:pt x="354" y="0"/>
                  </a:lnTo>
                  <a:lnTo>
                    <a:pt x="386" y="1"/>
                  </a:lnTo>
                  <a:close/>
                </a:path>
              </a:pathLst>
            </a:custGeom>
            <a:solidFill>
              <a:srgbClr val="AB971D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1994" name="Freeform 90"/>
            <p:cNvSpPr>
              <a:spLocks noChangeAspect="1"/>
            </p:cNvSpPr>
            <p:nvPr/>
          </p:nvSpPr>
          <p:spPr bwMode="auto">
            <a:xfrm>
              <a:off x="4373" y="3365"/>
              <a:ext cx="205" cy="237"/>
            </a:xfrm>
            <a:custGeom>
              <a:avLst/>
              <a:gdLst>
                <a:gd name="T0" fmla="*/ 542 w 1138"/>
                <a:gd name="T1" fmla="*/ 1316 h 1316"/>
                <a:gd name="T2" fmla="*/ 565 w 1138"/>
                <a:gd name="T3" fmla="*/ 1194 h 1316"/>
                <a:gd name="T4" fmla="*/ 594 w 1138"/>
                <a:gd name="T5" fmla="*/ 1170 h 1316"/>
                <a:gd name="T6" fmla="*/ 661 w 1138"/>
                <a:gd name="T7" fmla="*/ 1164 h 1316"/>
                <a:gd name="T8" fmla="*/ 679 w 1138"/>
                <a:gd name="T9" fmla="*/ 1132 h 1316"/>
                <a:gd name="T10" fmla="*/ 728 w 1138"/>
                <a:gd name="T11" fmla="*/ 1135 h 1316"/>
                <a:gd name="T12" fmla="*/ 741 w 1138"/>
                <a:gd name="T13" fmla="*/ 1062 h 1316"/>
                <a:gd name="T14" fmla="*/ 752 w 1138"/>
                <a:gd name="T15" fmla="*/ 986 h 1316"/>
                <a:gd name="T16" fmla="*/ 798 w 1138"/>
                <a:gd name="T17" fmla="*/ 883 h 1316"/>
                <a:gd name="T18" fmla="*/ 834 w 1138"/>
                <a:gd name="T19" fmla="*/ 863 h 1316"/>
                <a:gd name="T20" fmla="*/ 784 w 1138"/>
                <a:gd name="T21" fmla="*/ 766 h 1316"/>
                <a:gd name="T22" fmla="*/ 910 w 1138"/>
                <a:gd name="T23" fmla="*/ 757 h 1316"/>
                <a:gd name="T24" fmla="*/ 921 w 1138"/>
                <a:gd name="T25" fmla="*/ 717 h 1316"/>
                <a:gd name="T26" fmla="*/ 983 w 1138"/>
                <a:gd name="T27" fmla="*/ 678 h 1316"/>
                <a:gd name="T28" fmla="*/ 983 w 1138"/>
                <a:gd name="T29" fmla="*/ 635 h 1316"/>
                <a:gd name="T30" fmla="*/ 954 w 1138"/>
                <a:gd name="T31" fmla="*/ 614 h 1316"/>
                <a:gd name="T32" fmla="*/ 1009 w 1138"/>
                <a:gd name="T33" fmla="*/ 526 h 1316"/>
                <a:gd name="T34" fmla="*/ 1012 w 1138"/>
                <a:gd name="T35" fmla="*/ 501 h 1316"/>
                <a:gd name="T36" fmla="*/ 1056 w 1138"/>
                <a:gd name="T37" fmla="*/ 439 h 1316"/>
                <a:gd name="T38" fmla="*/ 1068 w 1138"/>
                <a:gd name="T39" fmla="*/ 398 h 1316"/>
                <a:gd name="T40" fmla="*/ 1094 w 1138"/>
                <a:gd name="T41" fmla="*/ 377 h 1316"/>
                <a:gd name="T42" fmla="*/ 1089 w 1138"/>
                <a:gd name="T43" fmla="*/ 316 h 1316"/>
                <a:gd name="T44" fmla="*/ 1138 w 1138"/>
                <a:gd name="T45" fmla="*/ 257 h 1316"/>
                <a:gd name="T46" fmla="*/ 1126 w 1138"/>
                <a:gd name="T47" fmla="*/ 176 h 1316"/>
                <a:gd name="T48" fmla="*/ 1086 w 1138"/>
                <a:gd name="T49" fmla="*/ 158 h 1316"/>
                <a:gd name="T50" fmla="*/ 1086 w 1138"/>
                <a:gd name="T51" fmla="*/ 88 h 1316"/>
                <a:gd name="T52" fmla="*/ 1068 w 1138"/>
                <a:gd name="T53" fmla="*/ 78 h 1316"/>
                <a:gd name="T54" fmla="*/ 977 w 1138"/>
                <a:gd name="T55" fmla="*/ 114 h 1316"/>
                <a:gd name="T56" fmla="*/ 948 w 1138"/>
                <a:gd name="T57" fmla="*/ 100 h 1316"/>
                <a:gd name="T58" fmla="*/ 942 w 1138"/>
                <a:gd name="T59" fmla="*/ 70 h 1316"/>
                <a:gd name="T60" fmla="*/ 907 w 1138"/>
                <a:gd name="T61" fmla="*/ 61 h 1316"/>
                <a:gd name="T62" fmla="*/ 871 w 1138"/>
                <a:gd name="T63" fmla="*/ 41 h 1316"/>
                <a:gd name="T64" fmla="*/ 866 w 1138"/>
                <a:gd name="T65" fmla="*/ 11 h 1316"/>
                <a:gd name="T66" fmla="*/ 807 w 1138"/>
                <a:gd name="T67" fmla="*/ 24 h 1316"/>
                <a:gd name="T68" fmla="*/ 778 w 1138"/>
                <a:gd name="T69" fmla="*/ 0 h 1316"/>
                <a:gd name="T70" fmla="*/ 717 w 1138"/>
                <a:gd name="T71" fmla="*/ 27 h 1316"/>
                <a:gd name="T72" fmla="*/ 509 w 1138"/>
                <a:gd name="T73" fmla="*/ 55 h 1316"/>
                <a:gd name="T74" fmla="*/ 500 w 1138"/>
                <a:gd name="T75" fmla="*/ 67 h 1316"/>
                <a:gd name="T76" fmla="*/ 363 w 1138"/>
                <a:gd name="T77" fmla="*/ 71 h 1316"/>
                <a:gd name="T78" fmla="*/ 300 w 1138"/>
                <a:gd name="T79" fmla="*/ 1 h 1316"/>
                <a:gd name="T80" fmla="*/ 262 w 1138"/>
                <a:gd name="T81" fmla="*/ 31 h 1316"/>
                <a:gd name="T82" fmla="*/ 194 w 1138"/>
                <a:gd name="T83" fmla="*/ 32 h 1316"/>
                <a:gd name="T84" fmla="*/ 180 w 1138"/>
                <a:gd name="T85" fmla="*/ 55 h 1316"/>
                <a:gd name="T86" fmla="*/ 71 w 1138"/>
                <a:gd name="T87" fmla="*/ 406 h 1316"/>
                <a:gd name="T88" fmla="*/ 0 w 1138"/>
                <a:gd name="T89" fmla="*/ 754 h 1316"/>
                <a:gd name="T90" fmla="*/ 175 w 1138"/>
                <a:gd name="T91" fmla="*/ 973 h 1316"/>
                <a:gd name="T92" fmla="*/ 354 w 1138"/>
                <a:gd name="T93" fmla="*/ 1225 h 1316"/>
                <a:gd name="T94" fmla="*/ 542 w 1138"/>
                <a:gd name="T95" fmla="*/ 1316 h 1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38" h="1316">
                  <a:moveTo>
                    <a:pt x="542" y="1316"/>
                  </a:moveTo>
                  <a:lnTo>
                    <a:pt x="565" y="1194"/>
                  </a:lnTo>
                  <a:lnTo>
                    <a:pt x="594" y="1170"/>
                  </a:lnTo>
                  <a:lnTo>
                    <a:pt x="661" y="1164"/>
                  </a:lnTo>
                  <a:lnTo>
                    <a:pt x="679" y="1132"/>
                  </a:lnTo>
                  <a:lnTo>
                    <a:pt x="728" y="1135"/>
                  </a:lnTo>
                  <a:lnTo>
                    <a:pt x="741" y="1062"/>
                  </a:lnTo>
                  <a:lnTo>
                    <a:pt x="752" y="986"/>
                  </a:lnTo>
                  <a:lnTo>
                    <a:pt x="798" y="883"/>
                  </a:lnTo>
                  <a:lnTo>
                    <a:pt x="834" y="863"/>
                  </a:lnTo>
                  <a:lnTo>
                    <a:pt x="784" y="766"/>
                  </a:lnTo>
                  <a:lnTo>
                    <a:pt x="910" y="757"/>
                  </a:lnTo>
                  <a:lnTo>
                    <a:pt x="921" y="717"/>
                  </a:lnTo>
                  <a:lnTo>
                    <a:pt x="983" y="678"/>
                  </a:lnTo>
                  <a:lnTo>
                    <a:pt x="983" y="635"/>
                  </a:lnTo>
                  <a:lnTo>
                    <a:pt x="954" y="614"/>
                  </a:lnTo>
                  <a:lnTo>
                    <a:pt x="1009" y="526"/>
                  </a:lnTo>
                  <a:lnTo>
                    <a:pt x="1012" y="501"/>
                  </a:lnTo>
                  <a:lnTo>
                    <a:pt x="1056" y="439"/>
                  </a:lnTo>
                  <a:lnTo>
                    <a:pt x="1068" y="398"/>
                  </a:lnTo>
                  <a:lnTo>
                    <a:pt x="1094" y="377"/>
                  </a:lnTo>
                  <a:lnTo>
                    <a:pt x="1089" y="316"/>
                  </a:lnTo>
                  <a:lnTo>
                    <a:pt x="1138" y="257"/>
                  </a:lnTo>
                  <a:lnTo>
                    <a:pt x="1126" y="176"/>
                  </a:lnTo>
                  <a:lnTo>
                    <a:pt x="1086" y="158"/>
                  </a:lnTo>
                  <a:lnTo>
                    <a:pt x="1086" y="88"/>
                  </a:lnTo>
                  <a:lnTo>
                    <a:pt x="1068" y="78"/>
                  </a:lnTo>
                  <a:lnTo>
                    <a:pt x="977" y="114"/>
                  </a:lnTo>
                  <a:lnTo>
                    <a:pt x="948" y="100"/>
                  </a:lnTo>
                  <a:lnTo>
                    <a:pt x="942" y="70"/>
                  </a:lnTo>
                  <a:lnTo>
                    <a:pt x="907" y="61"/>
                  </a:lnTo>
                  <a:lnTo>
                    <a:pt x="871" y="41"/>
                  </a:lnTo>
                  <a:lnTo>
                    <a:pt x="866" y="11"/>
                  </a:lnTo>
                  <a:lnTo>
                    <a:pt x="807" y="24"/>
                  </a:lnTo>
                  <a:lnTo>
                    <a:pt x="778" y="0"/>
                  </a:lnTo>
                  <a:lnTo>
                    <a:pt x="717" y="27"/>
                  </a:lnTo>
                  <a:lnTo>
                    <a:pt x="509" y="55"/>
                  </a:lnTo>
                  <a:lnTo>
                    <a:pt x="500" y="67"/>
                  </a:lnTo>
                  <a:lnTo>
                    <a:pt x="363" y="71"/>
                  </a:lnTo>
                  <a:lnTo>
                    <a:pt x="300" y="1"/>
                  </a:lnTo>
                  <a:lnTo>
                    <a:pt x="262" y="31"/>
                  </a:lnTo>
                  <a:lnTo>
                    <a:pt x="194" y="32"/>
                  </a:lnTo>
                  <a:lnTo>
                    <a:pt x="180" y="55"/>
                  </a:lnTo>
                  <a:lnTo>
                    <a:pt x="71" y="406"/>
                  </a:lnTo>
                  <a:lnTo>
                    <a:pt x="0" y="754"/>
                  </a:lnTo>
                  <a:lnTo>
                    <a:pt x="175" y="973"/>
                  </a:lnTo>
                  <a:lnTo>
                    <a:pt x="354" y="1225"/>
                  </a:lnTo>
                  <a:lnTo>
                    <a:pt x="542" y="1316"/>
                  </a:lnTo>
                  <a:close/>
                </a:path>
              </a:pathLst>
            </a:custGeom>
            <a:solidFill>
              <a:srgbClr val="AB971D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1995" name="Freeform 91"/>
            <p:cNvSpPr>
              <a:spLocks noChangeAspect="1"/>
            </p:cNvSpPr>
            <p:nvPr/>
          </p:nvSpPr>
          <p:spPr bwMode="auto">
            <a:xfrm>
              <a:off x="4377" y="2970"/>
              <a:ext cx="156" cy="99"/>
            </a:xfrm>
            <a:custGeom>
              <a:avLst/>
              <a:gdLst>
                <a:gd name="T0" fmla="*/ 0 w 869"/>
                <a:gd name="T1" fmla="*/ 169 h 545"/>
                <a:gd name="T2" fmla="*/ 47 w 869"/>
                <a:gd name="T3" fmla="*/ 175 h 545"/>
                <a:gd name="T4" fmla="*/ 69 w 869"/>
                <a:gd name="T5" fmla="*/ 218 h 545"/>
                <a:gd name="T6" fmla="*/ 273 w 869"/>
                <a:gd name="T7" fmla="*/ 213 h 545"/>
                <a:gd name="T8" fmla="*/ 319 w 869"/>
                <a:gd name="T9" fmla="*/ 261 h 545"/>
                <a:gd name="T10" fmla="*/ 464 w 869"/>
                <a:gd name="T11" fmla="*/ 179 h 545"/>
                <a:gd name="T12" fmla="*/ 466 w 869"/>
                <a:gd name="T13" fmla="*/ 117 h 545"/>
                <a:gd name="T14" fmla="*/ 570 w 869"/>
                <a:gd name="T15" fmla="*/ 74 h 545"/>
                <a:gd name="T16" fmla="*/ 612 w 869"/>
                <a:gd name="T17" fmla="*/ 113 h 545"/>
                <a:gd name="T18" fmla="*/ 752 w 869"/>
                <a:gd name="T19" fmla="*/ 37 h 545"/>
                <a:gd name="T20" fmla="*/ 809 w 869"/>
                <a:gd name="T21" fmla="*/ 0 h 545"/>
                <a:gd name="T22" fmla="*/ 869 w 869"/>
                <a:gd name="T23" fmla="*/ 7 h 545"/>
                <a:gd name="T24" fmla="*/ 778 w 869"/>
                <a:gd name="T25" fmla="*/ 142 h 545"/>
                <a:gd name="T26" fmla="*/ 818 w 869"/>
                <a:gd name="T27" fmla="*/ 186 h 545"/>
                <a:gd name="T28" fmla="*/ 814 w 869"/>
                <a:gd name="T29" fmla="*/ 231 h 545"/>
                <a:gd name="T30" fmla="*/ 721 w 869"/>
                <a:gd name="T31" fmla="*/ 319 h 545"/>
                <a:gd name="T32" fmla="*/ 709 w 869"/>
                <a:gd name="T33" fmla="*/ 346 h 545"/>
                <a:gd name="T34" fmla="*/ 723 w 869"/>
                <a:gd name="T35" fmla="*/ 375 h 545"/>
                <a:gd name="T36" fmla="*/ 749 w 869"/>
                <a:gd name="T37" fmla="*/ 381 h 545"/>
                <a:gd name="T38" fmla="*/ 750 w 869"/>
                <a:gd name="T39" fmla="*/ 426 h 545"/>
                <a:gd name="T40" fmla="*/ 700 w 869"/>
                <a:gd name="T41" fmla="*/ 467 h 545"/>
                <a:gd name="T42" fmla="*/ 663 w 869"/>
                <a:gd name="T43" fmla="*/ 543 h 545"/>
                <a:gd name="T44" fmla="*/ 619 w 869"/>
                <a:gd name="T45" fmla="*/ 545 h 545"/>
                <a:gd name="T46" fmla="*/ 408 w 869"/>
                <a:gd name="T47" fmla="*/ 450 h 545"/>
                <a:gd name="T48" fmla="*/ 341 w 869"/>
                <a:gd name="T49" fmla="*/ 439 h 545"/>
                <a:gd name="T50" fmla="*/ 272 w 869"/>
                <a:gd name="T51" fmla="*/ 417 h 545"/>
                <a:gd name="T52" fmla="*/ 210 w 869"/>
                <a:gd name="T53" fmla="*/ 405 h 545"/>
                <a:gd name="T54" fmla="*/ 100 w 869"/>
                <a:gd name="T55" fmla="*/ 430 h 545"/>
                <a:gd name="T56" fmla="*/ 100 w 869"/>
                <a:gd name="T57" fmla="*/ 420 h 545"/>
                <a:gd name="T58" fmla="*/ 9 w 869"/>
                <a:gd name="T59" fmla="*/ 261 h 545"/>
                <a:gd name="T60" fmla="*/ 0 w 869"/>
                <a:gd name="T61" fmla="*/ 169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69" h="545">
                  <a:moveTo>
                    <a:pt x="0" y="169"/>
                  </a:moveTo>
                  <a:lnTo>
                    <a:pt x="47" y="175"/>
                  </a:lnTo>
                  <a:lnTo>
                    <a:pt x="69" y="218"/>
                  </a:lnTo>
                  <a:lnTo>
                    <a:pt x="273" y="213"/>
                  </a:lnTo>
                  <a:lnTo>
                    <a:pt x="319" y="261"/>
                  </a:lnTo>
                  <a:lnTo>
                    <a:pt x="464" y="179"/>
                  </a:lnTo>
                  <a:lnTo>
                    <a:pt x="466" y="117"/>
                  </a:lnTo>
                  <a:lnTo>
                    <a:pt x="570" y="74"/>
                  </a:lnTo>
                  <a:lnTo>
                    <a:pt x="612" y="113"/>
                  </a:lnTo>
                  <a:lnTo>
                    <a:pt x="752" y="37"/>
                  </a:lnTo>
                  <a:lnTo>
                    <a:pt x="809" y="0"/>
                  </a:lnTo>
                  <a:lnTo>
                    <a:pt x="869" y="7"/>
                  </a:lnTo>
                  <a:lnTo>
                    <a:pt x="778" y="142"/>
                  </a:lnTo>
                  <a:lnTo>
                    <a:pt x="818" y="186"/>
                  </a:lnTo>
                  <a:lnTo>
                    <a:pt x="814" y="231"/>
                  </a:lnTo>
                  <a:lnTo>
                    <a:pt x="721" y="319"/>
                  </a:lnTo>
                  <a:lnTo>
                    <a:pt x="709" y="346"/>
                  </a:lnTo>
                  <a:lnTo>
                    <a:pt x="723" y="375"/>
                  </a:lnTo>
                  <a:lnTo>
                    <a:pt x="749" y="381"/>
                  </a:lnTo>
                  <a:lnTo>
                    <a:pt x="750" y="426"/>
                  </a:lnTo>
                  <a:lnTo>
                    <a:pt x="700" y="467"/>
                  </a:lnTo>
                  <a:lnTo>
                    <a:pt x="663" y="543"/>
                  </a:lnTo>
                  <a:lnTo>
                    <a:pt x="619" y="545"/>
                  </a:lnTo>
                  <a:lnTo>
                    <a:pt x="408" y="450"/>
                  </a:lnTo>
                  <a:lnTo>
                    <a:pt x="341" y="439"/>
                  </a:lnTo>
                  <a:lnTo>
                    <a:pt x="272" y="417"/>
                  </a:lnTo>
                  <a:lnTo>
                    <a:pt x="210" y="405"/>
                  </a:lnTo>
                  <a:lnTo>
                    <a:pt x="100" y="430"/>
                  </a:lnTo>
                  <a:lnTo>
                    <a:pt x="100" y="420"/>
                  </a:lnTo>
                  <a:lnTo>
                    <a:pt x="9" y="261"/>
                  </a:lnTo>
                  <a:lnTo>
                    <a:pt x="0" y="169"/>
                  </a:lnTo>
                  <a:close/>
                </a:path>
              </a:pathLst>
            </a:custGeom>
            <a:solidFill>
              <a:srgbClr val="AB971D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1996" name="Freeform 92"/>
            <p:cNvSpPr>
              <a:spLocks noChangeAspect="1"/>
            </p:cNvSpPr>
            <p:nvPr/>
          </p:nvSpPr>
          <p:spPr bwMode="auto">
            <a:xfrm>
              <a:off x="4388" y="3043"/>
              <a:ext cx="120" cy="64"/>
            </a:xfrm>
            <a:custGeom>
              <a:avLst/>
              <a:gdLst>
                <a:gd name="T0" fmla="*/ 24 w 668"/>
                <a:gd name="T1" fmla="*/ 171 h 356"/>
                <a:gd name="T2" fmla="*/ 180 w 668"/>
                <a:gd name="T3" fmla="*/ 209 h 356"/>
                <a:gd name="T4" fmla="*/ 221 w 668"/>
                <a:gd name="T5" fmla="*/ 198 h 356"/>
                <a:gd name="T6" fmla="*/ 277 w 668"/>
                <a:gd name="T7" fmla="*/ 198 h 356"/>
                <a:gd name="T8" fmla="*/ 339 w 668"/>
                <a:gd name="T9" fmla="*/ 313 h 356"/>
                <a:gd name="T10" fmla="*/ 399 w 668"/>
                <a:gd name="T11" fmla="*/ 311 h 356"/>
                <a:gd name="T12" fmla="*/ 455 w 668"/>
                <a:gd name="T13" fmla="*/ 350 h 356"/>
                <a:gd name="T14" fmla="*/ 567 w 668"/>
                <a:gd name="T15" fmla="*/ 356 h 356"/>
                <a:gd name="T16" fmla="*/ 576 w 668"/>
                <a:gd name="T17" fmla="*/ 316 h 356"/>
                <a:gd name="T18" fmla="*/ 668 w 668"/>
                <a:gd name="T19" fmla="*/ 316 h 356"/>
                <a:gd name="T20" fmla="*/ 654 w 668"/>
                <a:gd name="T21" fmla="*/ 231 h 356"/>
                <a:gd name="T22" fmla="*/ 601 w 668"/>
                <a:gd name="T23" fmla="*/ 140 h 356"/>
                <a:gd name="T24" fmla="*/ 565 w 668"/>
                <a:gd name="T25" fmla="*/ 142 h 356"/>
                <a:gd name="T26" fmla="*/ 344 w 668"/>
                <a:gd name="T27" fmla="*/ 43 h 356"/>
                <a:gd name="T28" fmla="*/ 294 w 668"/>
                <a:gd name="T29" fmla="*/ 38 h 356"/>
                <a:gd name="T30" fmla="*/ 159 w 668"/>
                <a:gd name="T31" fmla="*/ 0 h 356"/>
                <a:gd name="T32" fmla="*/ 40 w 668"/>
                <a:gd name="T33" fmla="*/ 25 h 356"/>
                <a:gd name="T34" fmla="*/ 0 w 668"/>
                <a:gd name="T35" fmla="*/ 92 h 356"/>
                <a:gd name="T36" fmla="*/ 24 w 668"/>
                <a:gd name="T37" fmla="*/ 171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68" h="356">
                  <a:moveTo>
                    <a:pt x="24" y="171"/>
                  </a:moveTo>
                  <a:lnTo>
                    <a:pt x="180" y="209"/>
                  </a:lnTo>
                  <a:lnTo>
                    <a:pt x="221" y="198"/>
                  </a:lnTo>
                  <a:lnTo>
                    <a:pt x="277" y="198"/>
                  </a:lnTo>
                  <a:lnTo>
                    <a:pt x="339" y="313"/>
                  </a:lnTo>
                  <a:lnTo>
                    <a:pt x="399" y="311"/>
                  </a:lnTo>
                  <a:lnTo>
                    <a:pt x="455" y="350"/>
                  </a:lnTo>
                  <a:lnTo>
                    <a:pt x="567" y="356"/>
                  </a:lnTo>
                  <a:lnTo>
                    <a:pt x="576" y="316"/>
                  </a:lnTo>
                  <a:lnTo>
                    <a:pt x="668" y="316"/>
                  </a:lnTo>
                  <a:lnTo>
                    <a:pt x="654" y="231"/>
                  </a:lnTo>
                  <a:lnTo>
                    <a:pt x="601" y="140"/>
                  </a:lnTo>
                  <a:lnTo>
                    <a:pt x="565" y="142"/>
                  </a:lnTo>
                  <a:lnTo>
                    <a:pt x="344" y="43"/>
                  </a:lnTo>
                  <a:lnTo>
                    <a:pt x="294" y="38"/>
                  </a:lnTo>
                  <a:lnTo>
                    <a:pt x="159" y="0"/>
                  </a:lnTo>
                  <a:lnTo>
                    <a:pt x="40" y="25"/>
                  </a:lnTo>
                  <a:lnTo>
                    <a:pt x="0" y="92"/>
                  </a:lnTo>
                  <a:lnTo>
                    <a:pt x="24" y="171"/>
                  </a:lnTo>
                  <a:close/>
                </a:path>
              </a:pathLst>
            </a:custGeom>
            <a:solidFill>
              <a:srgbClr val="AB971D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1997" name="Freeform 93"/>
            <p:cNvSpPr>
              <a:spLocks noChangeAspect="1"/>
            </p:cNvSpPr>
            <p:nvPr/>
          </p:nvSpPr>
          <p:spPr bwMode="auto">
            <a:xfrm>
              <a:off x="4033" y="3160"/>
              <a:ext cx="205" cy="162"/>
            </a:xfrm>
            <a:custGeom>
              <a:avLst/>
              <a:gdLst>
                <a:gd name="T0" fmla="*/ 34 w 205"/>
                <a:gd name="T1" fmla="*/ 39 h 162"/>
                <a:gd name="T2" fmla="*/ 67 w 205"/>
                <a:gd name="T3" fmla="*/ 29 h 162"/>
                <a:gd name="T4" fmla="*/ 67 w 205"/>
                <a:gd name="T5" fmla="*/ 44 h 162"/>
                <a:gd name="T6" fmla="*/ 82 w 205"/>
                <a:gd name="T7" fmla="*/ 70 h 162"/>
                <a:gd name="T8" fmla="*/ 88 w 205"/>
                <a:gd name="T9" fmla="*/ 49 h 162"/>
                <a:gd name="T10" fmla="*/ 79 w 205"/>
                <a:gd name="T11" fmla="*/ 23 h 162"/>
                <a:gd name="T12" fmla="*/ 112 w 205"/>
                <a:gd name="T13" fmla="*/ 14 h 162"/>
                <a:gd name="T14" fmla="*/ 147 w 205"/>
                <a:gd name="T15" fmla="*/ 10 h 162"/>
                <a:gd name="T16" fmla="*/ 159 w 205"/>
                <a:gd name="T17" fmla="*/ 0 h 162"/>
                <a:gd name="T18" fmla="*/ 172 w 205"/>
                <a:gd name="T19" fmla="*/ 32 h 162"/>
                <a:gd name="T20" fmla="*/ 181 w 205"/>
                <a:gd name="T21" fmla="*/ 42 h 162"/>
                <a:gd name="T22" fmla="*/ 192 w 205"/>
                <a:gd name="T23" fmla="*/ 47 h 162"/>
                <a:gd name="T24" fmla="*/ 201 w 205"/>
                <a:gd name="T25" fmla="*/ 47 h 162"/>
                <a:gd name="T26" fmla="*/ 205 w 205"/>
                <a:gd name="T27" fmla="*/ 58 h 162"/>
                <a:gd name="T28" fmla="*/ 195 w 205"/>
                <a:gd name="T29" fmla="*/ 69 h 162"/>
                <a:gd name="T30" fmla="*/ 187 w 205"/>
                <a:gd name="T31" fmla="*/ 70 h 162"/>
                <a:gd name="T32" fmla="*/ 167 w 205"/>
                <a:gd name="T33" fmla="*/ 87 h 162"/>
                <a:gd name="T34" fmla="*/ 189 w 205"/>
                <a:gd name="T35" fmla="*/ 123 h 162"/>
                <a:gd name="T36" fmla="*/ 178 w 205"/>
                <a:gd name="T37" fmla="*/ 128 h 162"/>
                <a:gd name="T38" fmla="*/ 184 w 205"/>
                <a:gd name="T39" fmla="*/ 155 h 162"/>
                <a:gd name="T40" fmla="*/ 164 w 205"/>
                <a:gd name="T41" fmla="*/ 161 h 162"/>
                <a:gd name="T42" fmla="*/ 146 w 205"/>
                <a:gd name="T43" fmla="*/ 162 h 162"/>
                <a:gd name="T44" fmla="*/ 145 w 205"/>
                <a:gd name="T45" fmla="*/ 153 h 162"/>
                <a:gd name="T46" fmla="*/ 130 w 205"/>
                <a:gd name="T47" fmla="*/ 155 h 162"/>
                <a:gd name="T48" fmla="*/ 111 w 205"/>
                <a:gd name="T49" fmla="*/ 133 h 162"/>
                <a:gd name="T50" fmla="*/ 104 w 205"/>
                <a:gd name="T51" fmla="*/ 133 h 162"/>
                <a:gd name="T52" fmla="*/ 96 w 205"/>
                <a:gd name="T53" fmla="*/ 143 h 162"/>
                <a:gd name="T54" fmla="*/ 71 w 205"/>
                <a:gd name="T55" fmla="*/ 141 h 162"/>
                <a:gd name="T56" fmla="*/ 59 w 205"/>
                <a:gd name="T57" fmla="*/ 125 h 162"/>
                <a:gd name="T58" fmla="*/ 62 w 205"/>
                <a:gd name="T59" fmla="*/ 112 h 162"/>
                <a:gd name="T60" fmla="*/ 20 w 205"/>
                <a:gd name="T61" fmla="*/ 113 h 162"/>
                <a:gd name="T62" fmla="*/ 0 w 205"/>
                <a:gd name="T63" fmla="*/ 87 h 162"/>
                <a:gd name="T64" fmla="*/ 34 w 205"/>
                <a:gd name="T65" fmla="*/ 39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05" h="162">
                  <a:moveTo>
                    <a:pt x="34" y="39"/>
                  </a:moveTo>
                  <a:lnTo>
                    <a:pt x="67" y="29"/>
                  </a:lnTo>
                  <a:lnTo>
                    <a:pt x="67" y="44"/>
                  </a:lnTo>
                  <a:lnTo>
                    <a:pt x="82" y="70"/>
                  </a:lnTo>
                  <a:lnTo>
                    <a:pt x="88" y="49"/>
                  </a:lnTo>
                  <a:lnTo>
                    <a:pt x="79" y="23"/>
                  </a:lnTo>
                  <a:lnTo>
                    <a:pt x="112" y="14"/>
                  </a:lnTo>
                  <a:lnTo>
                    <a:pt x="147" y="10"/>
                  </a:lnTo>
                  <a:lnTo>
                    <a:pt x="159" y="0"/>
                  </a:lnTo>
                  <a:lnTo>
                    <a:pt x="172" y="32"/>
                  </a:lnTo>
                  <a:lnTo>
                    <a:pt x="181" y="42"/>
                  </a:lnTo>
                  <a:lnTo>
                    <a:pt x="192" y="47"/>
                  </a:lnTo>
                  <a:lnTo>
                    <a:pt x="201" y="47"/>
                  </a:lnTo>
                  <a:lnTo>
                    <a:pt x="205" y="58"/>
                  </a:lnTo>
                  <a:lnTo>
                    <a:pt x="195" y="69"/>
                  </a:lnTo>
                  <a:lnTo>
                    <a:pt x="187" y="70"/>
                  </a:lnTo>
                  <a:lnTo>
                    <a:pt x="167" y="87"/>
                  </a:lnTo>
                  <a:lnTo>
                    <a:pt x="189" y="123"/>
                  </a:lnTo>
                  <a:lnTo>
                    <a:pt x="178" y="128"/>
                  </a:lnTo>
                  <a:lnTo>
                    <a:pt x="184" y="155"/>
                  </a:lnTo>
                  <a:lnTo>
                    <a:pt x="164" y="161"/>
                  </a:lnTo>
                  <a:lnTo>
                    <a:pt x="146" y="162"/>
                  </a:lnTo>
                  <a:lnTo>
                    <a:pt x="145" y="153"/>
                  </a:lnTo>
                  <a:lnTo>
                    <a:pt x="130" y="155"/>
                  </a:lnTo>
                  <a:lnTo>
                    <a:pt x="111" y="133"/>
                  </a:lnTo>
                  <a:lnTo>
                    <a:pt x="104" y="133"/>
                  </a:lnTo>
                  <a:lnTo>
                    <a:pt x="96" y="143"/>
                  </a:lnTo>
                  <a:lnTo>
                    <a:pt x="71" y="141"/>
                  </a:lnTo>
                  <a:lnTo>
                    <a:pt x="59" y="125"/>
                  </a:lnTo>
                  <a:lnTo>
                    <a:pt x="62" y="112"/>
                  </a:lnTo>
                  <a:lnTo>
                    <a:pt x="20" y="113"/>
                  </a:lnTo>
                  <a:lnTo>
                    <a:pt x="0" y="87"/>
                  </a:lnTo>
                  <a:lnTo>
                    <a:pt x="34" y="39"/>
                  </a:lnTo>
                  <a:close/>
                </a:path>
              </a:pathLst>
            </a:custGeom>
            <a:solidFill>
              <a:srgbClr val="AB971D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251998" name="Text Box 94"/>
          <p:cNvSpPr txBox="1">
            <a:spLocks noChangeArrowheads="1"/>
          </p:cNvSpPr>
          <p:nvPr/>
        </p:nvSpPr>
        <p:spPr bwMode="auto">
          <a:xfrm>
            <a:off x="7572375" y="2286000"/>
            <a:ext cx="153670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000" dirty="0" smtClean="0">
                <a:solidFill>
                  <a:srgbClr val="066168"/>
                </a:solidFill>
                <a:latin typeface="Verdana" pitchFamily="34" charset="0"/>
              </a:rPr>
              <a:t>Polo </a:t>
            </a:r>
            <a:r>
              <a:rPr lang="pt-BR" sz="1000" dirty="0">
                <a:solidFill>
                  <a:srgbClr val="066168"/>
                </a:solidFill>
                <a:latin typeface="Verdana" pitchFamily="34" charset="0"/>
              </a:rPr>
              <a:t>Baturité</a:t>
            </a:r>
          </a:p>
        </p:txBody>
      </p:sp>
      <p:grpSp>
        <p:nvGrpSpPr>
          <p:cNvPr id="251999" name="Group 95"/>
          <p:cNvGrpSpPr>
            <a:grpSpLocks/>
          </p:cNvGrpSpPr>
          <p:nvPr/>
        </p:nvGrpSpPr>
        <p:grpSpPr bwMode="auto">
          <a:xfrm>
            <a:off x="6843713" y="2555875"/>
            <a:ext cx="590550" cy="482600"/>
            <a:chOff x="4311" y="1610"/>
            <a:chExt cx="372" cy="304"/>
          </a:xfrm>
        </p:grpSpPr>
        <p:sp>
          <p:nvSpPr>
            <p:cNvPr id="252000" name="Freeform 96"/>
            <p:cNvSpPr>
              <a:spLocks noChangeAspect="1"/>
            </p:cNvSpPr>
            <p:nvPr/>
          </p:nvSpPr>
          <p:spPr bwMode="auto">
            <a:xfrm>
              <a:off x="4482" y="1644"/>
              <a:ext cx="97" cy="105"/>
            </a:xfrm>
            <a:custGeom>
              <a:avLst/>
              <a:gdLst>
                <a:gd name="T0" fmla="*/ 2 w 539"/>
                <a:gd name="T1" fmla="*/ 437 h 582"/>
                <a:gd name="T2" fmla="*/ 102 w 539"/>
                <a:gd name="T3" fmla="*/ 570 h 582"/>
                <a:gd name="T4" fmla="*/ 148 w 539"/>
                <a:gd name="T5" fmla="*/ 582 h 582"/>
                <a:gd name="T6" fmla="*/ 240 w 539"/>
                <a:gd name="T7" fmla="*/ 550 h 582"/>
                <a:gd name="T8" fmla="*/ 283 w 539"/>
                <a:gd name="T9" fmla="*/ 475 h 582"/>
                <a:gd name="T10" fmla="*/ 316 w 539"/>
                <a:gd name="T11" fmla="*/ 483 h 582"/>
                <a:gd name="T12" fmla="*/ 408 w 539"/>
                <a:gd name="T13" fmla="*/ 475 h 582"/>
                <a:gd name="T14" fmla="*/ 539 w 539"/>
                <a:gd name="T15" fmla="*/ 437 h 582"/>
                <a:gd name="T16" fmla="*/ 488 w 539"/>
                <a:gd name="T17" fmla="*/ 229 h 582"/>
                <a:gd name="T18" fmla="*/ 488 w 539"/>
                <a:gd name="T19" fmla="*/ 112 h 582"/>
                <a:gd name="T20" fmla="*/ 414 w 539"/>
                <a:gd name="T21" fmla="*/ 0 h 582"/>
                <a:gd name="T22" fmla="*/ 107 w 539"/>
                <a:gd name="T23" fmla="*/ 104 h 582"/>
                <a:gd name="T24" fmla="*/ 69 w 539"/>
                <a:gd name="T25" fmla="*/ 124 h 582"/>
                <a:gd name="T26" fmla="*/ 30 w 539"/>
                <a:gd name="T27" fmla="*/ 163 h 582"/>
                <a:gd name="T28" fmla="*/ 0 w 539"/>
                <a:gd name="T29" fmla="*/ 301 h 582"/>
                <a:gd name="T30" fmla="*/ 2 w 539"/>
                <a:gd name="T31" fmla="*/ 43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39" h="582">
                  <a:moveTo>
                    <a:pt x="2" y="437"/>
                  </a:moveTo>
                  <a:lnTo>
                    <a:pt x="102" y="570"/>
                  </a:lnTo>
                  <a:lnTo>
                    <a:pt x="148" y="582"/>
                  </a:lnTo>
                  <a:lnTo>
                    <a:pt x="240" y="550"/>
                  </a:lnTo>
                  <a:lnTo>
                    <a:pt x="283" y="475"/>
                  </a:lnTo>
                  <a:lnTo>
                    <a:pt x="316" y="483"/>
                  </a:lnTo>
                  <a:lnTo>
                    <a:pt x="408" y="475"/>
                  </a:lnTo>
                  <a:lnTo>
                    <a:pt x="539" y="437"/>
                  </a:lnTo>
                  <a:lnTo>
                    <a:pt x="488" y="229"/>
                  </a:lnTo>
                  <a:lnTo>
                    <a:pt x="488" y="112"/>
                  </a:lnTo>
                  <a:lnTo>
                    <a:pt x="414" y="0"/>
                  </a:lnTo>
                  <a:lnTo>
                    <a:pt x="107" y="104"/>
                  </a:lnTo>
                  <a:lnTo>
                    <a:pt x="69" y="124"/>
                  </a:lnTo>
                  <a:lnTo>
                    <a:pt x="30" y="163"/>
                  </a:lnTo>
                  <a:lnTo>
                    <a:pt x="0" y="301"/>
                  </a:lnTo>
                  <a:lnTo>
                    <a:pt x="2" y="437"/>
                  </a:lnTo>
                  <a:close/>
                </a:path>
              </a:pathLst>
            </a:custGeom>
            <a:solidFill>
              <a:srgbClr val="DD85D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2001" name="Freeform 97"/>
            <p:cNvSpPr>
              <a:spLocks noChangeAspect="1"/>
            </p:cNvSpPr>
            <p:nvPr/>
          </p:nvSpPr>
          <p:spPr bwMode="auto">
            <a:xfrm>
              <a:off x="4511" y="1723"/>
              <a:ext cx="172" cy="178"/>
            </a:xfrm>
            <a:custGeom>
              <a:avLst/>
              <a:gdLst>
                <a:gd name="T0" fmla="*/ 952 w 954"/>
                <a:gd name="T1" fmla="*/ 424 h 992"/>
                <a:gd name="T2" fmla="*/ 954 w 954"/>
                <a:gd name="T3" fmla="*/ 330 h 992"/>
                <a:gd name="T4" fmla="*/ 706 w 954"/>
                <a:gd name="T5" fmla="*/ 51 h 992"/>
                <a:gd name="T6" fmla="*/ 688 w 954"/>
                <a:gd name="T7" fmla="*/ 115 h 992"/>
                <a:gd name="T8" fmla="*/ 376 w 954"/>
                <a:gd name="T9" fmla="*/ 0 h 992"/>
                <a:gd name="T10" fmla="*/ 240 w 954"/>
                <a:gd name="T11" fmla="*/ 158 h 992"/>
                <a:gd name="T12" fmla="*/ 84 w 954"/>
                <a:gd name="T13" fmla="*/ 207 h 992"/>
                <a:gd name="T14" fmla="*/ 46 w 954"/>
                <a:gd name="T15" fmla="*/ 273 h 992"/>
                <a:gd name="T16" fmla="*/ 54 w 954"/>
                <a:gd name="T17" fmla="*/ 389 h 992"/>
                <a:gd name="T18" fmla="*/ 87 w 954"/>
                <a:gd name="T19" fmla="*/ 444 h 992"/>
                <a:gd name="T20" fmla="*/ 92 w 954"/>
                <a:gd name="T21" fmla="*/ 513 h 992"/>
                <a:gd name="T22" fmla="*/ 0 w 954"/>
                <a:gd name="T23" fmla="*/ 593 h 992"/>
                <a:gd name="T24" fmla="*/ 115 w 954"/>
                <a:gd name="T25" fmla="*/ 856 h 992"/>
                <a:gd name="T26" fmla="*/ 120 w 954"/>
                <a:gd name="T27" fmla="*/ 939 h 992"/>
                <a:gd name="T28" fmla="*/ 392 w 954"/>
                <a:gd name="T29" fmla="*/ 992 h 992"/>
                <a:gd name="T30" fmla="*/ 483 w 954"/>
                <a:gd name="T31" fmla="*/ 892 h 992"/>
                <a:gd name="T32" fmla="*/ 568 w 954"/>
                <a:gd name="T33" fmla="*/ 902 h 992"/>
                <a:gd name="T34" fmla="*/ 583 w 954"/>
                <a:gd name="T35" fmla="*/ 892 h 992"/>
                <a:gd name="T36" fmla="*/ 647 w 954"/>
                <a:gd name="T37" fmla="*/ 902 h 992"/>
                <a:gd name="T38" fmla="*/ 859 w 954"/>
                <a:gd name="T39" fmla="*/ 673 h 992"/>
                <a:gd name="T40" fmla="*/ 913 w 954"/>
                <a:gd name="T41" fmla="*/ 667 h 992"/>
                <a:gd name="T42" fmla="*/ 930 w 954"/>
                <a:gd name="T43" fmla="*/ 534 h 992"/>
                <a:gd name="T44" fmla="*/ 872 w 954"/>
                <a:gd name="T45" fmla="*/ 501 h 992"/>
                <a:gd name="T46" fmla="*/ 880 w 954"/>
                <a:gd name="T47" fmla="*/ 458 h 992"/>
                <a:gd name="T48" fmla="*/ 952 w 954"/>
                <a:gd name="T49" fmla="*/ 42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54" h="992">
                  <a:moveTo>
                    <a:pt x="952" y="424"/>
                  </a:moveTo>
                  <a:lnTo>
                    <a:pt x="954" y="330"/>
                  </a:lnTo>
                  <a:lnTo>
                    <a:pt x="706" y="51"/>
                  </a:lnTo>
                  <a:lnTo>
                    <a:pt x="688" y="115"/>
                  </a:lnTo>
                  <a:lnTo>
                    <a:pt x="376" y="0"/>
                  </a:lnTo>
                  <a:lnTo>
                    <a:pt x="240" y="158"/>
                  </a:lnTo>
                  <a:lnTo>
                    <a:pt x="84" y="207"/>
                  </a:lnTo>
                  <a:lnTo>
                    <a:pt x="46" y="273"/>
                  </a:lnTo>
                  <a:lnTo>
                    <a:pt x="54" y="389"/>
                  </a:lnTo>
                  <a:lnTo>
                    <a:pt x="87" y="444"/>
                  </a:lnTo>
                  <a:lnTo>
                    <a:pt x="92" y="513"/>
                  </a:lnTo>
                  <a:lnTo>
                    <a:pt x="0" y="593"/>
                  </a:lnTo>
                  <a:lnTo>
                    <a:pt x="115" y="856"/>
                  </a:lnTo>
                  <a:lnTo>
                    <a:pt x="120" y="939"/>
                  </a:lnTo>
                  <a:lnTo>
                    <a:pt x="392" y="992"/>
                  </a:lnTo>
                  <a:lnTo>
                    <a:pt x="483" y="892"/>
                  </a:lnTo>
                  <a:lnTo>
                    <a:pt x="568" y="902"/>
                  </a:lnTo>
                  <a:lnTo>
                    <a:pt x="583" y="892"/>
                  </a:lnTo>
                  <a:lnTo>
                    <a:pt x="647" y="902"/>
                  </a:lnTo>
                  <a:lnTo>
                    <a:pt x="859" y="673"/>
                  </a:lnTo>
                  <a:lnTo>
                    <a:pt x="913" y="667"/>
                  </a:lnTo>
                  <a:lnTo>
                    <a:pt x="930" y="534"/>
                  </a:lnTo>
                  <a:lnTo>
                    <a:pt x="872" y="501"/>
                  </a:lnTo>
                  <a:lnTo>
                    <a:pt x="880" y="458"/>
                  </a:lnTo>
                  <a:lnTo>
                    <a:pt x="952" y="424"/>
                  </a:lnTo>
                  <a:close/>
                </a:path>
              </a:pathLst>
            </a:custGeom>
            <a:solidFill>
              <a:srgbClr val="DD85D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2002" name="Freeform 98"/>
            <p:cNvSpPr>
              <a:spLocks noChangeAspect="1"/>
            </p:cNvSpPr>
            <p:nvPr/>
          </p:nvSpPr>
          <p:spPr bwMode="auto">
            <a:xfrm>
              <a:off x="4394" y="1684"/>
              <a:ext cx="185" cy="230"/>
            </a:xfrm>
            <a:custGeom>
              <a:avLst/>
              <a:gdLst>
                <a:gd name="T0" fmla="*/ 855 w 1024"/>
                <a:gd name="T1" fmla="*/ 1167 h 1276"/>
                <a:gd name="T2" fmla="*/ 699 w 1024"/>
                <a:gd name="T3" fmla="*/ 1276 h 1276"/>
                <a:gd name="T4" fmla="*/ 594 w 1024"/>
                <a:gd name="T5" fmla="*/ 1142 h 1276"/>
                <a:gd name="T6" fmla="*/ 564 w 1024"/>
                <a:gd name="T7" fmla="*/ 1154 h 1276"/>
                <a:gd name="T8" fmla="*/ 464 w 1024"/>
                <a:gd name="T9" fmla="*/ 987 h 1276"/>
                <a:gd name="T10" fmla="*/ 254 w 1024"/>
                <a:gd name="T11" fmla="*/ 1021 h 1276"/>
                <a:gd name="T12" fmla="*/ 318 w 1024"/>
                <a:gd name="T13" fmla="*/ 724 h 1276"/>
                <a:gd name="T14" fmla="*/ 236 w 1024"/>
                <a:gd name="T15" fmla="*/ 711 h 1276"/>
                <a:gd name="T16" fmla="*/ 195 w 1024"/>
                <a:gd name="T17" fmla="*/ 655 h 1276"/>
                <a:gd name="T18" fmla="*/ 144 w 1024"/>
                <a:gd name="T19" fmla="*/ 668 h 1276"/>
                <a:gd name="T20" fmla="*/ 128 w 1024"/>
                <a:gd name="T21" fmla="*/ 693 h 1276"/>
                <a:gd name="T22" fmla="*/ 57 w 1024"/>
                <a:gd name="T23" fmla="*/ 693 h 1276"/>
                <a:gd name="T24" fmla="*/ 22 w 1024"/>
                <a:gd name="T25" fmla="*/ 602 h 1276"/>
                <a:gd name="T26" fmla="*/ 80 w 1024"/>
                <a:gd name="T27" fmla="*/ 450 h 1276"/>
                <a:gd name="T28" fmla="*/ 11 w 1024"/>
                <a:gd name="T29" fmla="*/ 474 h 1276"/>
                <a:gd name="T30" fmla="*/ 0 w 1024"/>
                <a:gd name="T31" fmla="*/ 230 h 1276"/>
                <a:gd name="T32" fmla="*/ 73 w 1024"/>
                <a:gd name="T33" fmla="*/ 44 h 1276"/>
                <a:gd name="T34" fmla="*/ 190 w 1024"/>
                <a:gd name="T35" fmla="*/ 52 h 1276"/>
                <a:gd name="T36" fmla="*/ 239 w 1024"/>
                <a:gd name="T37" fmla="*/ 0 h 1276"/>
                <a:gd name="T38" fmla="*/ 293 w 1024"/>
                <a:gd name="T39" fmla="*/ 13 h 1276"/>
                <a:gd name="T40" fmla="*/ 374 w 1024"/>
                <a:gd name="T41" fmla="*/ 203 h 1276"/>
                <a:gd name="T42" fmla="*/ 446 w 1024"/>
                <a:gd name="T43" fmla="*/ 243 h 1276"/>
                <a:gd name="T44" fmla="*/ 487 w 1024"/>
                <a:gd name="T45" fmla="*/ 230 h 1276"/>
                <a:gd name="T46" fmla="*/ 487 w 1024"/>
                <a:gd name="T47" fmla="*/ 218 h 1276"/>
                <a:gd name="T48" fmla="*/ 587 w 1024"/>
                <a:gd name="T49" fmla="*/ 343 h 1276"/>
                <a:gd name="T50" fmla="*/ 630 w 1024"/>
                <a:gd name="T51" fmla="*/ 358 h 1276"/>
                <a:gd name="T52" fmla="*/ 725 w 1024"/>
                <a:gd name="T53" fmla="*/ 326 h 1276"/>
                <a:gd name="T54" fmla="*/ 768 w 1024"/>
                <a:gd name="T55" fmla="*/ 254 h 1276"/>
                <a:gd name="T56" fmla="*/ 801 w 1024"/>
                <a:gd name="T57" fmla="*/ 259 h 1276"/>
                <a:gd name="T58" fmla="*/ 893 w 1024"/>
                <a:gd name="T59" fmla="*/ 251 h 1276"/>
                <a:gd name="T60" fmla="*/ 1024 w 1024"/>
                <a:gd name="T61" fmla="*/ 213 h 1276"/>
                <a:gd name="T62" fmla="*/ 890 w 1024"/>
                <a:gd name="T63" fmla="*/ 373 h 1276"/>
                <a:gd name="T64" fmla="*/ 735 w 1024"/>
                <a:gd name="T65" fmla="*/ 420 h 1276"/>
                <a:gd name="T66" fmla="*/ 694 w 1024"/>
                <a:gd name="T67" fmla="*/ 486 h 1276"/>
                <a:gd name="T68" fmla="*/ 702 w 1024"/>
                <a:gd name="T69" fmla="*/ 604 h 1276"/>
                <a:gd name="T70" fmla="*/ 740 w 1024"/>
                <a:gd name="T71" fmla="*/ 661 h 1276"/>
                <a:gd name="T72" fmla="*/ 735 w 1024"/>
                <a:gd name="T73" fmla="*/ 735 h 1276"/>
                <a:gd name="T74" fmla="*/ 651 w 1024"/>
                <a:gd name="T75" fmla="*/ 804 h 1276"/>
                <a:gd name="T76" fmla="*/ 766 w 1024"/>
                <a:gd name="T77" fmla="*/ 1080 h 1276"/>
                <a:gd name="T78" fmla="*/ 771 w 1024"/>
                <a:gd name="T79" fmla="*/ 1152 h 1276"/>
                <a:gd name="T80" fmla="*/ 855 w 1024"/>
                <a:gd name="T81" fmla="*/ 1167 h 1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024" h="1276">
                  <a:moveTo>
                    <a:pt x="855" y="1167"/>
                  </a:moveTo>
                  <a:lnTo>
                    <a:pt x="699" y="1276"/>
                  </a:lnTo>
                  <a:lnTo>
                    <a:pt x="594" y="1142"/>
                  </a:lnTo>
                  <a:lnTo>
                    <a:pt x="564" y="1154"/>
                  </a:lnTo>
                  <a:lnTo>
                    <a:pt x="464" y="987"/>
                  </a:lnTo>
                  <a:lnTo>
                    <a:pt x="254" y="1021"/>
                  </a:lnTo>
                  <a:lnTo>
                    <a:pt x="318" y="724"/>
                  </a:lnTo>
                  <a:lnTo>
                    <a:pt x="236" y="711"/>
                  </a:lnTo>
                  <a:lnTo>
                    <a:pt x="195" y="655"/>
                  </a:lnTo>
                  <a:lnTo>
                    <a:pt x="144" y="668"/>
                  </a:lnTo>
                  <a:lnTo>
                    <a:pt x="128" y="693"/>
                  </a:lnTo>
                  <a:lnTo>
                    <a:pt x="57" y="693"/>
                  </a:lnTo>
                  <a:lnTo>
                    <a:pt x="22" y="602"/>
                  </a:lnTo>
                  <a:lnTo>
                    <a:pt x="80" y="450"/>
                  </a:lnTo>
                  <a:lnTo>
                    <a:pt x="11" y="474"/>
                  </a:lnTo>
                  <a:lnTo>
                    <a:pt x="0" y="230"/>
                  </a:lnTo>
                  <a:lnTo>
                    <a:pt x="73" y="44"/>
                  </a:lnTo>
                  <a:lnTo>
                    <a:pt x="190" y="52"/>
                  </a:lnTo>
                  <a:lnTo>
                    <a:pt x="239" y="0"/>
                  </a:lnTo>
                  <a:lnTo>
                    <a:pt x="293" y="13"/>
                  </a:lnTo>
                  <a:lnTo>
                    <a:pt x="374" y="203"/>
                  </a:lnTo>
                  <a:lnTo>
                    <a:pt x="446" y="243"/>
                  </a:lnTo>
                  <a:lnTo>
                    <a:pt x="487" y="230"/>
                  </a:lnTo>
                  <a:lnTo>
                    <a:pt x="487" y="218"/>
                  </a:lnTo>
                  <a:lnTo>
                    <a:pt x="587" y="343"/>
                  </a:lnTo>
                  <a:lnTo>
                    <a:pt x="630" y="358"/>
                  </a:lnTo>
                  <a:lnTo>
                    <a:pt x="725" y="326"/>
                  </a:lnTo>
                  <a:lnTo>
                    <a:pt x="768" y="254"/>
                  </a:lnTo>
                  <a:lnTo>
                    <a:pt x="801" y="259"/>
                  </a:lnTo>
                  <a:lnTo>
                    <a:pt x="893" y="251"/>
                  </a:lnTo>
                  <a:lnTo>
                    <a:pt x="1024" y="213"/>
                  </a:lnTo>
                  <a:lnTo>
                    <a:pt x="890" y="373"/>
                  </a:lnTo>
                  <a:lnTo>
                    <a:pt x="735" y="420"/>
                  </a:lnTo>
                  <a:lnTo>
                    <a:pt x="694" y="486"/>
                  </a:lnTo>
                  <a:lnTo>
                    <a:pt x="702" y="604"/>
                  </a:lnTo>
                  <a:lnTo>
                    <a:pt x="740" y="661"/>
                  </a:lnTo>
                  <a:lnTo>
                    <a:pt x="735" y="735"/>
                  </a:lnTo>
                  <a:lnTo>
                    <a:pt x="651" y="804"/>
                  </a:lnTo>
                  <a:lnTo>
                    <a:pt x="766" y="1080"/>
                  </a:lnTo>
                  <a:lnTo>
                    <a:pt x="771" y="1152"/>
                  </a:lnTo>
                  <a:lnTo>
                    <a:pt x="855" y="1167"/>
                  </a:lnTo>
                  <a:close/>
                </a:path>
              </a:pathLst>
            </a:custGeom>
            <a:solidFill>
              <a:srgbClr val="DD85D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2003" name="Freeform 99"/>
            <p:cNvSpPr>
              <a:spLocks noChangeAspect="1"/>
            </p:cNvSpPr>
            <p:nvPr/>
          </p:nvSpPr>
          <p:spPr bwMode="auto">
            <a:xfrm>
              <a:off x="4311" y="1610"/>
              <a:ext cx="55" cy="87"/>
            </a:xfrm>
            <a:custGeom>
              <a:avLst/>
              <a:gdLst>
                <a:gd name="T0" fmla="*/ 107 w 301"/>
                <a:gd name="T1" fmla="*/ 0 h 479"/>
                <a:gd name="T2" fmla="*/ 0 w 301"/>
                <a:gd name="T3" fmla="*/ 77 h 479"/>
                <a:gd name="T4" fmla="*/ 163 w 301"/>
                <a:gd name="T5" fmla="*/ 479 h 479"/>
                <a:gd name="T6" fmla="*/ 301 w 301"/>
                <a:gd name="T7" fmla="*/ 289 h 479"/>
                <a:gd name="T8" fmla="*/ 263 w 301"/>
                <a:gd name="T9" fmla="*/ 228 h 479"/>
                <a:gd name="T10" fmla="*/ 150 w 301"/>
                <a:gd name="T11" fmla="*/ 190 h 479"/>
                <a:gd name="T12" fmla="*/ 158 w 301"/>
                <a:gd name="T13" fmla="*/ 102 h 479"/>
                <a:gd name="T14" fmla="*/ 123 w 301"/>
                <a:gd name="T15" fmla="*/ 62 h 479"/>
                <a:gd name="T16" fmla="*/ 120 w 301"/>
                <a:gd name="T17" fmla="*/ 15 h 479"/>
                <a:gd name="T18" fmla="*/ 107 w 301"/>
                <a:gd name="T19" fmla="*/ 0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1" h="479">
                  <a:moveTo>
                    <a:pt x="107" y="0"/>
                  </a:moveTo>
                  <a:lnTo>
                    <a:pt x="0" y="77"/>
                  </a:lnTo>
                  <a:lnTo>
                    <a:pt x="163" y="479"/>
                  </a:lnTo>
                  <a:lnTo>
                    <a:pt x="301" y="289"/>
                  </a:lnTo>
                  <a:lnTo>
                    <a:pt x="263" y="228"/>
                  </a:lnTo>
                  <a:lnTo>
                    <a:pt x="150" y="190"/>
                  </a:lnTo>
                  <a:lnTo>
                    <a:pt x="158" y="102"/>
                  </a:lnTo>
                  <a:lnTo>
                    <a:pt x="123" y="62"/>
                  </a:lnTo>
                  <a:lnTo>
                    <a:pt x="120" y="15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rgbClr val="DD85D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252004" name="Text Box 100"/>
          <p:cNvSpPr txBox="1">
            <a:spLocks noChangeArrowheads="1"/>
          </p:cNvSpPr>
          <p:nvPr/>
        </p:nvSpPr>
        <p:spPr bwMode="auto">
          <a:xfrm>
            <a:off x="7513638" y="4367213"/>
            <a:ext cx="884237" cy="549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000" dirty="0" smtClean="0">
                <a:solidFill>
                  <a:srgbClr val="066168"/>
                </a:solidFill>
                <a:latin typeface="Verdana" pitchFamily="34" charset="0"/>
              </a:rPr>
              <a:t>Polo </a:t>
            </a:r>
            <a:r>
              <a:rPr lang="pt-BR" sz="1000" dirty="0">
                <a:solidFill>
                  <a:srgbClr val="066168"/>
                </a:solidFill>
                <a:latin typeface="Verdana" pitchFamily="34" charset="0"/>
              </a:rPr>
              <a:t>Sertão Central</a:t>
            </a:r>
          </a:p>
        </p:txBody>
      </p:sp>
      <p:grpSp>
        <p:nvGrpSpPr>
          <p:cNvPr id="252005" name="Group 101"/>
          <p:cNvGrpSpPr>
            <a:grpSpLocks/>
          </p:cNvGrpSpPr>
          <p:nvPr/>
        </p:nvGrpSpPr>
        <p:grpSpPr bwMode="auto">
          <a:xfrm>
            <a:off x="5756275" y="2384425"/>
            <a:ext cx="1630363" cy="1941513"/>
            <a:chOff x="3626" y="1502"/>
            <a:chExt cx="1027" cy="1223"/>
          </a:xfrm>
        </p:grpSpPr>
        <p:sp>
          <p:nvSpPr>
            <p:cNvPr id="252006" name="Freeform 102"/>
            <p:cNvSpPr>
              <a:spLocks noChangeAspect="1"/>
            </p:cNvSpPr>
            <p:nvPr/>
          </p:nvSpPr>
          <p:spPr bwMode="auto">
            <a:xfrm>
              <a:off x="3902" y="2301"/>
              <a:ext cx="252" cy="239"/>
            </a:xfrm>
            <a:custGeom>
              <a:avLst/>
              <a:gdLst>
                <a:gd name="T0" fmla="*/ 1326 w 1396"/>
                <a:gd name="T1" fmla="*/ 847 h 1327"/>
                <a:gd name="T2" fmla="*/ 1302 w 1396"/>
                <a:gd name="T3" fmla="*/ 936 h 1327"/>
                <a:gd name="T4" fmla="*/ 1368 w 1396"/>
                <a:gd name="T5" fmla="*/ 960 h 1327"/>
                <a:gd name="T6" fmla="*/ 1328 w 1396"/>
                <a:gd name="T7" fmla="*/ 1013 h 1327"/>
                <a:gd name="T8" fmla="*/ 1349 w 1396"/>
                <a:gd name="T9" fmla="*/ 1106 h 1327"/>
                <a:gd name="T10" fmla="*/ 1284 w 1396"/>
                <a:gd name="T11" fmla="*/ 1235 h 1327"/>
                <a:gd name="T12" fmla="*/ 798 w 1396"/>
                <a:gd name="T13" fmla="*/ 1140 h 1327"/>
                <a:gd name="T14" fmla="*/ 723 w 1396"/>
                <a:gd name="T15" fmla="*/ 1154 h 1327"/>
                <a:gd name="T16" fmla="*/ 664 w 1396"/>
                <a:gd name="T17" fmla="*/ 1002 h 1327"/>
                <a:gd name="T18" fmla="*/ 767 w 1396"/>
                <a:gd name="T19" fmla="*/ 905 h 1327"/>
                <a:gd name="T20" fmla="*/ 613 w 1396"/>
                <a:gd name="T21" fmla="*/ 835 h 1327"/>
                <a:gd name="T22" fmla="*/ 625 w 1396"/>
                <a:gd name="T23" fmla="*/ 777 h 1327"/>
                <a:gd name="T24" fmla="*/ 545 w 1396"/>
                <a:gd name="T25" fmla="*/ 815 h 1327"/>
                <a:gd name="T26" fmla="*/ 447 w 1396"/>
                <a:gd name="T27" fmla="*/ 770 h 1327"/>
                <a:gd name="T28" fmla="*/ 395 w 1396"/>
                <a:gd name="T29" fmla="*/ 784 h 1327"/>
                <a:gd name="T30" fmla="*/ 339 w 1396"/>
                <a:gd name="T31" fmla="*/ 751 h 1327"/>
                <a:gd name="T32" fmla="*/ 232 w 1396"/>
                <a:gd name="T33" fmla="*/ 801 h 1327"/>
                <a:gd name="T34" fmla="*/ 124 w 1396"/>
                <a:gd name="T35" fmla="*/ 842 h 1327"/>
                <a:gd name="T36" fmla="*/ 213 w 1396"/>
                <a:gd name="T37" fmla="*/ 702 h 1327"/>
                <a:gd name="T38" fmla="*/ 293 w 1396"/>
                <a:gd name="T39" fmla="*/ 583 h 1327"/>
                <a:gd name="T40" fmla="*/ 312 w 1396"/>
                <a:gd name="T41" fmla="*/ 498 h 1327"/>
                <a:gd name="T42" fmla="*/ 344 w 1396"/>
                <a:gd name="T43" fmla="*/ 471 h 1327"/>
                <a:gd name="T44" fmla="*/ 249 w 1396"/>
                <a:gd name="T45" fmla="*/ 419 h 1327"/>
                <a:gd name="T46" fmla="*/ 106 w 1396"/>
                <a:gd name="T47" fmla="*/ 321 h 1327"/>
                <a:gd name="T48" fmla="*/ 92 w 1396"/>
                <a:gd name="T49" fmla="*/ 258 h 1327"/>
                <a:gd name="T50" fmla="*/ 56 w 1396"/>
                <a:gd name="T51" fmla="*/ 210 h 1327"/>
                <a:gd name="T52" fmla="*/ 17 w 1396"/>
                <a:gd name="T53" fmla="*/ 94 h 1327"/>
                <a:gd name="T54" fmla="*/ 26 w 1396"/>
                <a:gd name="T55" fmla="*/ 36 h 1327"/>
                <a:gd name="T56" fmla="*/ 111 w 1396"/>
                <a:gd name="T57" fmla="*/ 75 h 1327"/>
                <a:gd name="T58" fmla="*/ 225 w 1396"/>
                <a:gd name="T59" fmla="*/ 113 h 1327"/>
                <a:gd name="T60" fmla="*/ 262 w 1396"/>
                <a:gd name="T61" fmla="*/ 94 h 1327"/>
                <a:gd name="T62" fmla="*/ 332 w 1396"/>
                <a:gd name="T63" fmla="*/ 99 h 1327"/>
                <a:gd name="T64" fmla="*/ 404 w 1396"/>
                <a:gd name="T65" fmla="*/ 31 h 1327"/>
                <a:gd name="T66" fmla="*/ 470 w 1396"/>
                <a:gd name="T67" fmla="*/ 155 h 1327"/>
                <a:gd name="T68" fmla="*/ 653 w 1396"/>
                <a:gd name="T69" fmla="*/ 344 h 1327"/>
                <a:gd name="T70" fmla="*/ 707 w 1396"/>
                <a:gd name="T71" fmla="*/ 336 h 1327"/>
                <a:gd name="T72" fmla="*/ 908 w 1396"/>
                <a:gd name="T73" fmla="*/ 441 h 1327"/>
                <a:gd name="T74" fmla="*/ 1216 w 1396"/>
                <a:gd name="T75" fmla="*/ 431 h 1327"/>
                <a:gd name="T76" fmla="*/ 1336 w 1396"/>
                <a:gd name="T77" fmla="*/ 581 h 1327"/>
                <a:gd name="T78" fmla="*/ 1363 w 1396"/>
                <a:gd name="T79" fmla="*/ 677 h 1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396" h="1327">
                  <a:moveTo>
                    <a:pt x="1396" y="694"/>
                  </a:moveTo>
                  <a:lnTo>
                    <a:pt x="1326" y="847"/>
                  </a:lnTo>
                  <a:lnTo>
                    <a:pt x="1303" y="880"/>
                  </a:lnTo>
                  <a:lnTo>
                    <a:pt x="1302" y="936"/>
                  </a:lnTo>
                  <a:lnTo>
                    <a:pt x="1326" y="964"/>
                  </a:lnTo>
                  <a:lnTo>
                    <a:pt x="1368" y="960"/>
                  </a:lnTo>
                  <a:lnTo>
                    <a:pt x="1357" y="994"/>
                  </a:lnTo>
                  <a:lnTo>
                    <a:pt x="1328" y="1013"/>
                  </a:lnTo>
                  <a:lnTo>
                    <a:pt x="1319" y="1071"/>
                  </a:lnTo>
                  <a:lnTo>
                    <a:pt x="1349" y="1106"/>
                  </a:lnTo>
                  <a:lnTo>
                    <a:pt x="1326" y="1260"/>
                  </a:lnTo>
                  <a:lnTo>
                    <a:pt x="1284" y="1235"/>
                  </a:lnTo>
                  <a:lnTo>
                    <a:pt x="1128" y="1327"/>
                  </a:lnTo>
                  <a:lnTo>
                    <a:pt x="798" y="1140"/>
                  </a:lnTo>
                  <a:lnTo>
                    <a:pt x="746" y="1157"/>
                  </a:lnTo>
                  <a:lnTo>
                    <a:pt x="723" y="1154"/>
                  </a:lnTo>
                  <a:lnTo>
                    <a:pt x="649" y="1077"/>
                  </a:lnTo>
                  <a:lnTo>
                    <a:pt x="664" y="1002"/>
                  </a:lnTo>
                  <a:lnTo>
                    <a:pt x="695" y="997"/>
                  </a:lnTo>
                  <a:lnTo>
                    <a:pt x="767" y="905"/>
                  </a:lnTo>
                  <a:lnTo>
                    <a:pt x="629" y="864"/>
                  </a:lnTo>
                  <a:lnTo>
                    <a:pt x="613" y="835"/>
                  </a:lnTo>
                  <a:lnTo>
                    <a:pt x="627" y="823"/>
                  </a:lnTo>
                  <a:lnTo>
                    <a:pt x="625" y="777"/>
                  </a:lnTo>
                  <a:lnTo>
                    <a:pt x="583" y="772"/>
                  </a:lnTo>
                  <a:lnTo>
                    <a:pt x="545" y="815"/>
                  </a:lnTo>
                  <a:lnTo>
                    <a:pt x="518" y="813"/>
                  </a:lnTo>
                  <a:lnTo>
                    <a:pt x="447" y="770"/>
                  </a:lnTo>
                  <a:lnTo>
                    <a:pt x="412" y="763"/>
                  </a:lnTo>
                  <a:lnTo>
                    <a:pt x="395" y="784"/>
                  </a:lnTo>
                  <a:lnTo>
                    <a:pt x="375" y="777"/>
                  </a:lnTo>
                  <a:lnTo>
                    <a:pt x="339" y="751"/>
                  </a:lnTo>
                  <a:lnTo>
                    <a:pt x="266" y="753"/>
                  </a:lnTo>
                  <a:lnTo>
                    <a:pt x="232" y="801"/>
                  </a:lnTo>
                  <a:lnTo>
                    <a:pt x="208" y="791"/>
                  </a:lnTo>
                  <a:lnTo>
                    <a:pt x="124" y="842"/>
                  </a:lnTo>
                  <a:lnTo>
                    <a:pt x="131" y="755"/>
                  </a:lnTo>
                  <a:lnTo>
                    <a:pt x="213" y="702"/>
                  </a:lnTo>
                  <a:lnTo>
                    <a:pt x="252" y="660"/>
                  </a:lnTo>
                  <a:lnTo>
                    <a:pt x="293" y="583"/>
                  </a:lnTo>
                  <a:lnTo>
                    <a:pt x="288" y="537"/>
                  </a:lnTo>
                  <a:lnTo>
                    <a:pt x="312" y="498"/>
                  </a:lnTo>
                  <a:lnTo>
                    <a:pt x="384" y="484"/>
                  </a:lnTo>
                  <a:lnTo>
                    <a:pt x="344" y="471"/>
                  </a:lnTo>
                  <a:lnTo>
                    <a:pt x="300" y="414"/>
                  </a:lnTo>
                  <a:lnTo>
                    <a:pt x="249" y="419"/>
                  </a:lnTo>
                  <a:lnTo>
                    <a:pt x="211" y="370"/>
                  </a:lnTo>
                  <a:lnTo>
                    <a:pt x="106" y="321"/>
                  </a:lnTo>
                  <a:lnTo>
                    <a:pt x="108" y="293"/>
                  </a:lnTo>
                  <a:lnTo>
                    <a:pt x="92" y="258"/>
                  </a:lnTo>
                  <a:lnTo>
                    <a:pt x="89" y="232"/>
                  </a:lnTo>
                  <a:lnTo>
                    <a:pt x="56" y="210"/>
                  </a:lnTo>
                  <a:lnTo>
                    <a:pt x="21" y="138"/>
                  </a:lnTo>
                  <a:lnTo>
                    <a:pt x="17" y="94"/>
                  </a:lnTo>
                  <a:lnTo>
                    <a:pt x="0" y="43"/>
                  </a:lnTo>
                  <a:lnTo>
                    <a:pt x="26" y="36"/>
                  </a:lnTo>
                  <a:lnTo>
                    <a:pt x="49" y="0"/>
                  </a:lnTo>
                  <a:lnTo>
                    <a:pt x="111" y="75"/>
                  </a:lnTo>
                  <a:lnTo>
                    <a:pt x="161" y="99"/>
                  </a:lnTo>
                  <a:lnTo>
                    <a:pt x="225" y="113"/>
                  </a:lnTo>
                  <a:lnTo>
                    <a:pt x="239" y="94"/>
                  </a:lnTo>
                  <a:lnTo>
                    <a:pt x="262" y="94"/>
                  </a:lnTo>
                  <a:lnTo>
                    <a:pt x="283" y="118"/>
                  </a:lnTo>
                  <a:lnTo>
                    <a:pt x="332" y="99"/>
                  </a:lnTo>
                  <a:lnTo>
                    <a:pt x="361" y="24"/>
                  </a:lnTo>
                  <a:lnTo>
                    <a:pt x="404" y="31"/>
                  </a:lnTo>
                  <a:lnTo>
                    <a:pt x="421" y="127"/>
                  </a:lnTo>
                  <a:lnTo>
                    <a:pt x="470" y="155"/>
                  </a:lnTo>
                  <a:lnTo>
                    <a:pt x="463" y="273"/>
                  </a:lnTo>
                  <a:lnTo>
                    <a:pt x="653" y="344"/>
                  </a:lnTo>
                  <a:lnTo>
                    <a:pt x="671" y="331"/>
                  </a:lnTo>
                  <a:lnTo>
                    <a:pt x="707" y="336"/>
                  </a:lnTo>
                  <a:lnTo>
                    <a:pt x="840" y="412"/>
                  </a:lnTo>
                  <a:lnTo>
                    <a:pt x="908" y="441"/>
                  </a:lnTo>
                  <a:lnTo>
                    <a:pt x="1002" y="494"/>
                  </a:lnTo>
                  <a:lnTo>
                    <a:pt x="1216" y="431"/>
                  </a:lnTo>
                  <a:lnTo>
                    <a:pt x="1331" y="532"/>
                  </a:lnTo>
                  <a:lnTo>
                    <a:pt x="1336" y="581"/>
                  </a:lnTo>
                  <a:lnTo>
                    <a:pt x="1378" y="613"/>
                  </a:lnTo>
                  <a:lnTo>
                    <a:pt x="1363" y="677"/>
                  </a:lnTo>
                  <a:lnTo>
                    <a:pt x="1396" y="694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2007" name="Freeform 103"/>
            <p:cNvSpPr>
              <a:spLocks noChangeAspect="1"/>
            </p:cNvSpPr>
            <p:nvPr/>
          </p:nvSpPr>
          <p:spPr bwMode="auto">
            <a:xfrm>
              <a:off x="3906" y="1978"/>
              <a:ext cx="381" cy="449"/>
            </a:xfrm>
            <a:custGeom>
              <a:avLst/>
              <a:gdLst>
                <a:gd name="T0" fmla="*/ 133 w 2114"/>
                <a:gd name="T1" fmla="*/ 1880 h 2486"/>
                <a:gd name="T2" fmla="*/ 239 w 2114"/>
                <a:gd name="T3" fmla="*/ 1880 h 2486"/>
                <a:gd name="T4" fmla="*/ 341 w 2114"/>
                <a:gd name="T5" fmla="*/ 1812 h 2486"/>
                <a:gd name="T6" fmla="*/ 449 w 2114"/>
                <a:gd name="T7" fmla="*/ 1941 h 2486"/>
                <a:gd name="T8" fmla="*/ 632 w 2114"/>
                <a:gd name="T9" fmla="*/ 2128 h 2486"/>
                <a:gd name="T10" fmla="*/ 693 w 2114"/>
                <a:gd name="T11" fmla="*/ 2127 h 2486"/>
                <a:gd name="T12" fmla="*/ 984 w 2114"/>
                <a:gd name="T13" fmla="*/ 2281 h 2486"/>
                <a:gd name="T14" fmla="*/ 1318 w 2114"/>
                <a:gd name="T15" fmla="*/ 2367 h 2486"/>
                <a:gd name="T16" fmla="*/ 1384 w 2114"/>
                <a:gd name="T17" fmla="*/ 2486 h 2486"/>
                <a:gd name="T18" fmla="*/ 1554 w 2114"/>
                <a:gd name="T19" fmla="*/ 2281 h 2486"/>
                <a:gd name="T20" fmla="*/ 1713 w 2114"/>
                <a:gd name="T21" fmla="*/ 2216 h 2486"/>
                <a:gd name="T22" fmla="*/ 1852 w 2114"/>
                <a:gd name="T23" fmla="*/ 2230 h 2486"/>
                <a:gd name="T24" fmla="*/ 1909 w 2114"/>
                <a:gd name="T25" fmla="*/ 2257 h 2486"/>
                <a:gd name="T26" fmla="*/ 1958 w 2114"/>
                <a:gd name="T27" fmla="*/ 2281 h 2486"/>
                <a:gd name="T28" fmla="*/ 2000 w 2114"/>
                <a:gd name="T29" fmla="*/ 2178 h 2486"/>
                <a:gd name="T30" fmla="*/ 2011 w 2114"/>
                <a:gd name="T31" fmla="*/ 1941 h 2486"/>
                <a:gd name="T32" fmla="*/ 2004 w 2114"/>
                <a:gd name="T33" fmla="*/ 1611 h 2486"/>
                <a:gd name="T34" fmla="*/ 2094 w 2114"/>
                <a:gd name="T35" fmla="*/ 1429 h 2486"/>
                <a:gd name="T36" fmla="*/ 2083 w 2114"/>
                <a:gd name="T37" fmla="*/ 1364 h 2486"/>
                <a:gd name="T38" fmla="*/ 2055 w 2114"/>
                <a:gd name="T39" fmla="*/ 1317 h 2486"/>
                <a:gd name="T40" fmla="*/ 1946 w 2114"/>
                <a:gd name="T41" fmla="*/ 1234 h 2486"/>
                <a:gd name="T42" fmla="*/ 1849 w 2114"/>
                <a:gd name="T43" fmla="*/ 1089 h 2486"/>
                <a:gd name="T44" fmla="*/ 1758 w 2114"/>
                <a:gd name="T45" fmla="*/ 1038 h 2486"/>
                <a:gd name="T46" fmla="*/ 1652 w 2114"/>
                <a:gd name="T47" fmla="*/ 1006 h 2486"/>
                <a:gd name="T48" fmla="*/ 1684 w 2114"/>
                <a:gd name="T49" fmla="*/ 925 h 2486"/>
                <a:gd name="T50" fmla="*/ 1682 w 2114"/>
                <a:gd name="T51" fmla="*/ 770 h 2486"/>
                <a:gd name="T52" fmla="*/ 1561 w 2114"/>
                <a:gd name="T53" fmla="*/ 649 h 2486"/>
                <a:gd name="T54" fmla="*/ 1449 w 2114"/>
                <a:gd name="T55" fmla="*/ 635 h 2486"/>
                <a:gd name="T56" fmla="*/ 1445 w 2114"/>
                <a:gd name="T57" fmla="*/ 482 h 2486"/>
                <a:gd name="T58" fmla="*/ 1259 w 2114"/>
                <a:gd name="T59" fmla="*/ 264 h 2486"/>
                <a:gd name="T60" fmla="*/ 1203 w 2114"/>
                <a:gd name="T61" fmla="*/ 140 h 2486"/>
                <a:gd name="T62" fmla="*/ 1073 w 2114"/>
                <a:gd name="T63" fmla="*/ 12 h 2486"/>
                <a:gd name="T64" fmla="*/ 1022 w 2114"/>
                <a:gd name="T65" fmla="*/ 143 h 2486"/>
                <a:gd name="T66" fmla="*/ 1003 w 2114"/>
                <a:gd name="T67" fmla="*/ 348 h 2486"/>
                <a:gd name="T68" fmla="*/ 1040 w 2114"/>
                <a:gd name="T69" fmla="*/ 477 h 2486"/>
                <a:gd name="T70" fmla="*/ 933 w 2114"/>
                <a:gd name="T71" fmla="*/ 441 h 2486"/>
                <a:gd name="T72" fmla="*/ 872 w 2114"/>
                <a:gd name="T73" fmla="*/ 368 h 2486"/>
                <a:gd name="T74" fmla="*/ 655 w 2114"/>
                <a:gd name="T75" fmla="*/ 480 h 2486"/>
                <a:gd name="T76" fmla="*/ 599 w 2114"/>
                <a:gd name="T77" fmla="*/ 611 h 2486"/>
                <a:gd name="T78" fmla="*/ 533 w 2114"/>
                <a:gd name="T79" fmla="*/ 765 h 2486"/>
                <a:gd name="T80" fmla="*/ 236 w 2114"/>
                <a:gd name="T81" fmla="*/ 918 h 2486"/>
                <a:gd name="T82" fmla="*/ 348 w 2114"/>
                <a:gd name="T83" fmla="*/ 944 h 2486"/>
                <a:gd name="T84" fmla="*/ 425 w 2114"/>
                <a:gd name="T85" fmla="*/ 988 h 2486"/>
                <a:gd name="T86" fmla="*/ 146 w 2114"/>
                <a:gd name="T87" fmla="*/ 1616 h 2486"/>
                <a:gd name="T88" fmla="*/ 114 w 2114"/>
                <a:gd name="T89" fmla="*/ 1661 h 2486"/>
                <a:gd name="T90" fmla="*/ 24 w 2114"/>
                <a:gd name="T91" fmla="*/ 1683 h 2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114" h="2486">
                  <a:moveTo>
                    <a:pt x="0" y="1745"/>
                  </a:moveTo>
                  <a:lnTo>
                    <a:pt x="93" y="1861"/>
                  </a:lnTo>
                  <a:lnTo>
                    <a:pt x="133" y="1880"/>
                  </a:lnTo>
                  <a:lnTo>
                    <a:pt x="203" y="1900"/>
                  </a:lnTo>
                  <a:lnTo>
                    <a:pt x="219" y="1878"/>
                  </a:lnTo>
                  <a:lnTo>
                    <a:pt x="239" y="1880"/>
                  </a:lnTo>
                  <a:lnTo>
                    <a:pt x="266" y="1903"/>
                  </a:lnTo>
                  <a:lnTo>
                    <a:pt x="313" y="1886"/>
                  </a:lnTo>
                  <a:lnTo>
                    <a:pt x="341" y="1812"/>
                  </a:lnTo>
                  <a:lnTo>
                    <a:pt x="387" y="1816"/>
                  </a:lnTo>
                  <a:lnTo>
                    <a:pt x="402" y="1912"/>
                  </a:lnTo>
                  <a:lnTo>
                    <a:pt x="449" y="1941"/>
                  </a:lnTo>
                  <a:lnTo>
                    <a:pt x="442" y="2062"/>
                  </a:lnTo>
                  <a:lnTo>
                    <a:pt x="584" y="2110"/>
                  </a:lnTo>
                  <a:lnTo>
                    <a:pt x="632" y="2128"/>
                  </a:lnTo>
                  <a:lnTo>
                    <a:pt x="649" y="2119"/>
                  </a:lnTo>
                  <a:lnTo>
                    <a:pt x="675" y="2119"/>
                  </a:lnTo>
                  <a:lnTo>
                    <a:pt x="693" y="2127"/>
                  </a:lnTo>
                  <a:lnTo>
                    <a:pt x="821" y="2195"/>
                  </a:lnTo>
                  <a:lnTo>
                    <a:pt x="889" y="2225"/>
                  </a:lnTo>
                  <a:lnTo>
                    <a:pt x="984" y="2281"/>
                  </a:lnTo>
                  <a:lnTo>
                    <a:pt x="1194" y="2216"/>
                  </a:lnTo>
                  <a:lnTo>
                    <a:pt x="1311" y="2318"/>
                  </a:lnTo>
                  <a:lnTo>
                    <a:pt x="1318" y="2367"/>
                  </a:lnTo>
                  <a:lnTo>
                    <a:pt x="1358" y="2395"/>
                  </a:lnTo>
                  <a:lnTo>
                    <a:pt x="1344" y="2463"/>
                  </a:lnTo>
                  <a:lnTo>
                    <a:pt x="1384" y="2486"/>
                  </a:lnTo>
                  <a:lnTo>
                    <a:pt x="1471" y="2318"/>
                  </a:lnTo>
                  <a:lnTo>
                    <a:pt x="1510" y="2351"/>
                  </a:lnTo>
                  <a:lnTo>
                    <a:pt x="1554" y="2281"/>
                  </a:lnTo>
                  <a:lnTo>
                    <a:pt x="1603" y="2284"/>
                  </a:lnTo>
                  <a:lnTo>
                    <a:pt x="1611" y="2277"/>
                  </a:lnTo>
                  <a:lnTo>
                    <a:pt x="1713" y="2216"/>
                  </a:lnTo>
                  <a:lnTo>
                    <a:pt x="1832" y="2216"/>
                  </a:lnTo>
                  <a:lnTo>
                    <a:pt x="1836" y="2227"/>
                  </a:lnTo>
                  <a:lnTo>
                    <a:pt x="1852" y="2230"/>
                  </a:lnTo>
                  <a:lnTo>
                    <a:pt x="1875" y="2211"/>
                  </a:lnTo>
                  <a:lnTo>
                    <a:pt x="1904" y="2213"/>
                  </a:lnTo>
                  <a:lnTo>
                    <a:pt x="1909" y="2257"/>
                  </a:lnTo>
                  <a:lnTo>
                    <a:pt x="1920" y="2268"/>
                  </a:lnTo>
                  <a:lnTo>
                    <a:pt x="1936" y="2291"/>
                  </a:lnTo>
                  <a:lnTo>
                    <a:pt x="1958" y="2281"/>
                  </a:lnTo>
                  <a:lnTo>
                    <a:pt x="1969" y="2265"/>
                  </a:lnTo>
                  <a:lnTo>
                    <a:pt x="2002" y="2216"/>
                  </a:lnTo>
                  <a:lnTo>
                    <a:pt x="2000" y="2178"/>
                  </a:lnTo>
                  <a:lnTo>
                    <a:pt x="1974" y="2141"/>
                  </a:lnTo>
                  <a:lnTo>
                    <a:pt x="2016" y="1992"/>
                  </a:lnTo>
                  <a:lnTo>
                    <a:pt x="2011" y="1941"/>
                  </a:lnTo>
                  <a:lnTo>
                    <a:pt x="1979" y="1898"/>
                  </a:lnTo>
                  <a:lnTo>
                    <a:pt x="1922" y="1864"/>
                  </a:lnTo>
                  <a:lnTo>
                    <a:pt x="2004" y="1611"/>
                  </a:lnTo>
                  <a:lnTo>
                    <a:pt x="2049" y="1501"/>
                  </a:lnTo>
                  <a:lnTo>
                    <a:pt x="2105" y="1434"/>
                  </a:lnTo>
                  <a:lnTo>
                    <a:pt x="2094" y="1429"/>
                  </a:lnTo>
                  <a:lnTo>
                    <a:pt x="2067" y="1404"/>
                  </a:lnTo>
                  <a:lnTo>
                    <a:pt x="2072" y="1385"/>
                  </a:lnTo>
                  <a:lnTo>
                    <a:pt x="2083" y="1364"/>
                  </a:lnTo>
                  <a:lnTo>
                    <a:pt x="2114" y="1302"/>
                  </a:lnTo>
                  <a:lnTo>
                    <a:pt x="2072" y="1301"/>
                  </a:lnTo>
                  <a:lnTo>
                    <a:pt x="2055" y="1317"/>
                  </a:lnTo>
                  <a:lnTo>
                    <a:pt x="2018" y="1306"/>
                  </a:lnTo>
                  <a:lnTo>
                    <a:pt x="1969" y="1277"/>
                  </a:lnTo>
                  <a:lnTo>
                    <a:pt x="1946" y="1234"/>
                  </a:lnTo>
                  <a:lnTo>
                    <a:pt x="1906" y="1149"/>
                  </a:lnTo>
                  <a:lnTo>
                    <a:pt x="1909" y="1090"/>
                  </a:lnTo>
                  <a:lnTo>
                    <a:pt x="1849" y="1089"/>
                  </a:lnTo>
                  <a:lnTo>
                    <a:pt x="1827" y="1073"/>
                  </a:lnTo>
                  <a:lnTo>
                    <a:pt x="1784" y="1071"/>
                  </a:lnTo>
                  <a:lnTo>
                    <a:pt x="1758" y="1038"/>
                  </a:lnTo>
                  <a:lnTo>
                    <a:pt x="1740" y="1059"/>
                  </a:lnTo>
                  <a:lnTo>
                    <a:pt x="1709" y="1063"/>
                  </a:lnTo>
                  <a:lnTo>
                    <a:pt x="1652" y="1006"/>
                  </a:lnTo>
                  <a:lnTo>
                    <a:pt x="1668" y="968"/>
                  </a:lnTo>
                  <a:lnTo>
                    <a:pt x="1649" y="945"/>
                  </a:lnTo>
                  <a:lnTo>
                    <a:pt x="1684" y="925"/>
                  </a:lnTo>
                  <a:lnTo>
                    <a:pt x="1670" y="871"/>
                  </a:lnTo>
                  <a:lnTo>
                    <a:pt x="1695" y="809"/>
                  </a:lnTo>
                  <a:lnTo>
                    <a:pt x="1682" y="770"/>
                  </a:lnTo>
                  <a:lnTo>
                    <a:pt x="1611" y="740"/>
                  </a:lnTo>
                  <a:lnTo>
                    <a:pt x="1577" y="702"/>
                  </a:lnTo>
                  <a:lnTo>
                    <a:pt x="1561" y="649"/>
                  </a:lnTo>
                  <a:lnTo>
                    <a:pt x="1500" y="637"/>
                  </a:lnTo>
                  <a:lnTo>
                    <a:pt x="1476" y="619"/>
                  </a:lnTo>
                  <a:lnTo>
                    <a:pt x="1449" y="635"/>
                  </a:lnTo>
                  <a:lnTo>
                    <a:pt x="1433" y="598"/>
                  </a:lnTo>
                  <a:lnTo>
                    <a:pt x="1431" y="528"/>
                  </a:lnTo>
                  <a:lnTo>
                    <a:pt x="1445" y="482"/>
                  </a:lnTo>
                  <a:lnTo>
                    <a:pt x="1454" y="470"/>
                  </a:lnTo>
                  <a:lnTo>
                    <a:pt x="1454" y="449"/>
                  </a:lnTo>
                  <a:lnTo>
                    <a:pt x="1259" y="264"/>
                  </a:lnTo>
                  <a:lnTo>
                    <a:pt x="1254" y="216"/>
                  </a:lnTo>
                  <a:lnTo>
                    <a:pt x="1208" y="214"/>
                  </a:lnTo>
                  <a:lnTo>
                    <a:pt x="1203" y="140"/>
                  </a:lnTo>
                  <a:lnTo>
                    <a:pt x="1178" y="81"/>
                  </a:lnTo>
                  <a:lnTo>
                    <a:pt x="1103" y="69"/>
                  </a:lnTo>
                  <a:lnTo>
                    <a:pt x="1073" y="12"/>
                  </a:lnTo>
                  <a:lnTo>
                    <a:pt x="1050" y="0"/>
                  </a:lnTo>
                  <a:lnTo>
                    <a:pt x="992" y="96"/>
                  </a:lnTo>
                  <a:lnTo>
                    <a:pt x="1022" y="143"/>
                  </a:lnTo>
                  <a:lnTo>
                    <a:pt x="1023" y="209"/>
                  </a:lnTo>
                  <a:lnTo>
                    <a:pt x="1046" y="260"/>
                  </a:lnTo>
                  <a:lnTo>
                    <a:pt x="1003" y="348"/>
                  </a:lnTo>
                  <a:lnTo>
                    <a:pt x="992" y="373"/>
                  </a:lnTo>
                  <a:lnTo>
                    <a:pt x="1007" y="397"/>
                  </a:lnTo>
                  <a:lnTo>
                    <a:pt x="1040" y="477"/>
                  </a:lnTo>
                  <a:lnTo>
                    <a:pt x="1031" y="538"/>
                  </a:lnTo>
                  <a:lnTo>
                    <a:pt x="972" y="502"/>
                  </a:lnTo>
                  <a:lnTo>
                    <a:pt x="933" y="441"/>
                  </a:lnTo>
                  <a:lnTo>
                    <a:pt x="920" y="382"/>
                  </a:lnTo>
                  <a:lnTo>
                    <a:pt x="900" y="366"/>
                  </a:lnTo>
                  <a:lnTo>
                    <a:pt x="872" y="368"/>
                  </a:lnTo>
                  <a:lnTo>
                    <a:pt x="777" y="440"/>
                  </a:lnTo>
                  <a:lnTo>
                    <a:pt x="705" y="449"/>
                  </a:lnTo>
                  <a:lnTo>
                    <a:pt x="655" y="480"/>
                  </a:lnTo>
                  <a:lnTo>
                    <a:pt x="614" y="528"/>
                  </a:lnTo>
                  <a:lnTo>
                    <a:pt x="598" y="583"/>
                  </a:lnTo>
                  <a:lnTo>
                    <a:pt x="599" y="611"/>
                  </a:lnTo>
                  <a:lnTo>
                    <a:pt x="627" y="623"/>
                  </a:lnTo>
                  <a:lnTo>
                    <a:pt x="617" y="647"/>
                  </a:lnTo>
                  <a:lnTo>
                    <a:pt x="533" y="765"/>
                  </a:lnTo>
                  <a:lnTo>
                    <a:pt x="121" y="739"/>
                  </a:lnTo>
                  <a:lnTo>
                    <a:pt x="97" y="767"/>
                  </a:lnTo>
                  <a:lnTo>
                    <a:pt x="236" y="918"/>
                  </a:lnTo>
                  <a:lnTo>
                    <a:pt x="273" y="910"/>
                  </a:lnTo>
                  <a:lnTo>
                    <a:pt x="306" y="915"/>
                  </a:lnTo>
                  <a:lnTo>
                    <a:pt x="348" y="944"/>
                  </a:lnTo>
                  <a:lnTo>
                    <a:pt x="354" y="955"/>
                  </a:lnTo>
                  <a:lnTo>
                    <a:pt x="407" y="960"/>
                  </a:lnTo>
                  <a:lnTo>
                    <a:pt x="425" y="988"/>
                  </a:lnTo>
                  <a:lnTo>
                    <a:pt x="140" y="1414"/>
                  </a:lnTo>
                  <a:lnTo>
                    <a:pt x="134" y="1594"/>
                  </a:lnTo>
                  <a:lnTo>
                    <a:pt x="146" y="1616"/>
                  </a:lnTo>
                  <a:lnTo>
                    <a:pt x="147" y="1632"/>
                  </a:lnTo>
                  <a:lnTo>
                    <a:pt x="118" y="1635"/>
                  </a:lnTo>
                  <a:lnTo>
                    <a:pt x="114" y="1661"/>
                  </a:lnTo>
                  <a:lnTo>
                    <a:pt x="73" y="1665"/>
                  </a:lnTo>
                  <a:lnTo>
                    <a:pt x="68" y="1676"/>
                  </a:lnTo>
                  <a:lnTo>
                    <a:pt x="24" y="1683"/>
                  </a:lnTo>
                  <a:lnTo>
                    <a:pt x="27" y="1727"/>
                  </a:lnTo>
                  <a:lnTo>
                    <a:pt x="0" y="1745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2008" name="Freeform 104"/>
            <p:cNvSpPr>
              <a:spLocks noChangeAspect="1"/>
            </p:cNvSpPr>
            <p:nvPr/>
          </p:nvSpPr>
          <p:spPr bwMode="auto">
            <a:xfrm>
              <a:off x="4137" y="2373"/>
              <a:ext cx="147" cy="173"/>
            </a:xfrm>
            <a:custGeom>
              <a:avLst/>
              <a:gdLst>
                <a:gd name="T0" fmla="*/ 377 w 813"/>
                <a:gd name="T1" fmla="*/ 959 h 959"/>
                <a:gd name="T2" fmla="*/ 696 w 813"/>
                <a:gd name="T3" fmla="*/ 260 h 959"/>
                <a:gd name="T4" fmla="*/ 813 w 813"/>
                <a:gd name="T5" fmla="*/ 0 h 959"/>
                <a:gd name="T6" fmla="*/ 764 w 813"/>
                <a:gd name="T7" fmla="*/ 31 h 959"/>
                <a:gd name="T8" fmla="*/ 720 w 813"/>
                <a:gd name="T9" fmla="*/ 29 h 959"/>
                <a:gd name="T10" fmla="*/ 675 w 813"/>
                <a:gd name="T11" fmla="*/ 94 h 959"/>
                <a:gd name="T12" fmla="*/ 653 w 813"/>
                <a:gd name="T13" fmla="*/ 104 h 959"/>
                <a:gd name="T14" fmla="*/ 626 w 813"/>
                <a:gd name="T15" fmla="*/ 70 h 959"/>
                <a:gd name="T16" fmla="*/ 621 w 813"/>
                <a:gd name="T17" fmla="*/ 26 h 959"/>
                <a:gd name="T18" fmla="*/ 593 w 813"/>
                <a:gd name="T19" fmla="*/ 23 h 959"/>
                <a:gd name="T20" fmla="*/ 572 w 813"/>
                <a:gd name="T21" fmla="*/ 43 h 959"/>
                <a:gd name="T22" fmla="*/ 553 w 813"/>
                <a:gd name="T23" fmla="*/ 41 h 959"/>
                <a:gd name="T24" fmla="*/ 548 w 813"/>
                <a:gd name="T25" fmla="*/ 30 h 959"/>
                <a:gd name="T26" fmla="*/ 434 w 813"/>
                <a:gd name="T27" fmla="*/ 30 h 959"/>
                <a:gd name="T28" fmla="*/ 328 w 813"/>
                <a:gd name="T29" fmla="*/ 91 h 959"/>
                <a:gd name="T30" fmla="*/ 321 w 813"/>
                <a:gd name="T31" fmla="*/ 97 h 959"/>
                <a:gd name="T32" fmla="*/ 270 w 813"/>
                <a:gd name="T33" fmla="*/ 94 h 959"/>
                <a:gd name="T34" fmla="*/ 226 w 813"/>
                <a:gd name="T35" fmla="*/ 164 h 959"/>
                <a:gd name="T36" fmla="*/ 188 w 813"/>
                <a:gd name="T37" fmla="*/ 133 h 959"/>
                <a:gd name="T38" fmla="*/ 100 w 813"/>
                <a:gd name="T39" fmla="*/ 299 h 959"/>
                <a:gd name="T40" fmla="*/ 93 w 813"/>
                <a:gd name="T41" fmla="*/ 296 h 959"/>
                <a:gd name="T42" fmla="*/ 29 w 813"/>
                <a:gd name="T43" fmla="*/ 436 h 959"/>
                <a:gd name="T44" fmla="*/ 2 w 813"/>
                <a:gd name="T45" fmla="*/ 478 h 959"/>
                <a:gd name="T46" fmla="*/ 0 w 813"/>
                <a:gd name="T47" fmla="*/ 535 h 959"/>
                <a:gd name="T48" fmla="*/ 24 w 813"/>
                <a:gd name="T49" fmla="*/ 562 h 959"/>
                <a:gd name="T50" fmla="*/ 65 w 813"/>
                <a:gd name="T51" fmla="*/ 560 h 959"/>
                <a:gd name="T52" fmla="*/ 56 w 813"/>
                <a:gd name="T53" fmla="*/ 591 h 959"/>
                <a:gd name="T54" fmla="*/ 27 w 813"/>
                <a:gd name="T55" fmla="*/ 611 h 959"/>
                <a:gd name="T56" fmla="*/ 18 w 813"/>
                <a:gd name="T57" fmla="*/ 668 h 959"/>
                <a:gd name="T58" fmla="*/ 48 w 813"/>
                <a:gd name="T59" fmla="*/ 706 h 959"/>
                <a:gd name="T60" fmla="*/ 25 w 813"/>
                <a:gd name="T61" fmla="*/ 858 h 959"/>
                <a:gd name="T62" fmla="*/ 65 w 813"/>
                <a:gd name="T63" fmla="*/ 838 h 959"/>
                <a:gd name="T64" fmla="*/ 129 w 813"/>
                <a:gd name="T65" fmla="*/ 869 h 959"/>
                <a:gd name="T66" fmla="*/ 159 w 813"/>
                <a:gd name="T67" fmla="*/ 862 h 959"/>
                <a:gd name="T68" fmla="*/ 237 w 813"/>
                <a:gd name="T69" fmla="*/ 926 h 959"/>
                <a:gd name="T70" fmla="*/ 296 w 813"/>
                <a:gd name="T71" fmla="*/ 932 h 959"/>
                <a:gd name="T72" fmla="*/ 352 w 813"/>
                <a:gd name="T73" fmla="*/ 959 h 959"/>
                <a:gd name="T74" fmla="*/ 377 w 813"/>
                <a:gd name="T75" fmla="*/ 959 h 9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13" h="959">
                  <a:moveTo>
                    <a:pt x="377" y="959"/>
                  </a:moveTo>
                  <a:lnTo>
                    <a:pt x="696" y="260"/>
                  </a:lnTo>
                  <a:lnTo>
                    <a:pt x="813" y="0"/>
                  </a:lnTo>
                  <a:lnTo>
                    <a:pt x="764" y="31"/>
                  </a:lnTo>
                  <a:lnTo>
                    <a:pt x="720" y="29"/>
                  </a:lnTo>
                  <a:lnTo>
                    <a:pt x="675" y="94"/>
                  </a:lnTo>
                  <a:lnTo>
                    <a:pt x="653" y="104"/>
                  </a:lnTo>
                  <a:lnTo>
                    <a:pt x="626" y="70"/>
                  </a:lnTo>
                  <a:lnTo>
                    <a:pt x="621" y="26"/>
                  </a:lnTo>
                  <a:lnTo>
                    <a:pt x="593" y="23"/>
                  </a:lnTo>
                  <a:lnTo>
                    <a:pt x="572" y="43"/>
                  </a:lnTo>
                  <a:lnTo>
                    <a:pt x="553" y="41"/>
                  </a:lnTo>
                  <a:lnTo>
                    <a:pt x="548" y="30"/>
                  </a:lnTo>
                  <a:lnTo>
                    <a:pt x="434" y="30"/>
                  </a:lnTo>
                  <a:lnTo>
                    <a:pt x="328" y="91"/>
                  </a:lnTo>
                  <a:lnTo>
                    <a:pt x="321" y="97"/>
                  </a:lnTo>
                  <a:lnTo>
                    <a:pt x="270" y="94"/>
                  </a:lnTo>
                  <a:lnTo>
                    <a:pt x="226" y="164"/>
                  </a:lnTo>
                  <a:lnTo>
                    <a:pt x="188" y="133"/>
                  </a:lnTo>
                  <a:lnTo>
                    <a:pt x="100" y="299"/>
                  </a:lnTo>
                  <a:lnTo>
                    <a:pt x="93" y="296"/>
                  </a:lnTo>
                  <a:lnTo>
                    <a:pt x="29" y="436"/>
                  </a:lnTo>
                  <a:lnTo>
                    <a:pt x="2" y="478"/>
                  </a:lnTo>
                  <a:lnTo>
                    <a:pt x="0" y="535"/>
                  </a:lnTo>
                  <a:lnTo>
                    <a:pt x="24" y="562"/>
                  </a:lnTo>
                  <a:lnTo>
                    <a:pt x="65" y="560"/>
                  </a:lnTo>
                  <a:lnTo>
                    <a:pt x="56" y="591"/>
                  </a:lnTo>
                  <a:lnTo>
                    <a:pt x="27" y="611"/>
                  </a:lnTo>
                  <a:lnTo>
                    <a:pt x="18" y="668"/>
                  </a:lnTo>
                  <a:lnTo>
                    <a:pt x="48" y="706"/>
                  </a:lnTo>
                  <a:lnTo>
                    <a:pt x="25" y="858"/>
                  </a:lnTo>
                  <a:lnTo>
                    <a:pt x="65" y="838"/>
                  </a:lnTo>
                  <a:lnTo>
                    <a:pt x="129" y="869"/>
                  </a:lnTo>
                  <a:lnTo>
                    <a:pt x="159" y="862"/>
                  </a:lnTo>
                  <a:lnTo>
                    <a:pt x="237" y="926"/>
                  </a:lnTo>
                  <a:lnTo>
                    <a:pt x="296" y="932"/>
                  </a:lnTo>
                  <a:lnTo>
                    <a:pt x="352" y="959"/>
                  </a:lnTo>
                  <a:lnTo>
                    <a:pt x="377" y="959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2009" name="Freeform 105"/>
            <p:cNvSpPr>
              <a:spLocks noChangeAspect="1"/>
            </p:cNvSpPr>
            <p:nvPr/>
          </p:nvSpPr>
          <p:spPr bwMode="auto">
            <a:xfrm>
              <a:off x="4164" y="1892"/>
              <a:ext cx="367" cy="289"/>
            </a:xfrm>
            <a:custGeom>
              <a:avLst/>
              <a:gdLst>
                <a:gd name="T0" fmla="*/ 838 w 2035"/>
                <a:gd name="T1" fmla="*/ 0 h 1604"/>
                <a:gd name="T2" fmla="*/ 928 w 2035"/>
                <a:gd name="T3" fmla="*/ 31 h 1604"/>
                <a:gd name="T4" fmla="*/ 878 w 2035"/>
                <a:gd name="T5" fmla="*/ 118 h 1604"/>
                <a:gd name="T6" fmla="*/ 919 w 2035"/>
                <a:gd name="T7" fmla="*/ 166 h 1604"/>
                <a:gd name="T8" fmla="*/ 1056 w 2035"/>
                <a:gd name="T9" fmla="*/ 215 h 1604"/>
                <a:gd name="T10" fmla="*/ 1145 w 2035"/>
                <a:gd name="T11" fmla="*/ 153 h 1604"/>
                <a:gd name="T12" fmla="*/ 1417 w 2035"/>
                <a:gd name="T13" fmla="*/ 250 h 1604"/>
                <a:gd name="T14" fmla="*/ 1070 w 2035"/>
                <a:gd name="T15" fmla="*/ 547 h 1604"/>
                <a:gd name="T16" fmla="*/ 1030 w 2035"/>
                <a:gd name="T17" fmla="*/ 580 h 1604"/>
                <a:gd name="T18" fmla="*/ 1149 w 2035"/>
                <a:gd name="T19" fmla="*/ 867 h 1604"/>
                <a:gd name="T20" fmla="*/ 1743 w 2035"/>
                <a:gd name="T21" fmla="*/ 774 h 1604"/>
                <a:gd name="T22" fmla="*/ 1938 w 2035"/>
                <a:gd name="T23" fmla="*/ 944 h 1604"/>
                <a:gd name="T24" fmla="*/ 1895 w 2035"/>
                <a:gd name="T25" fmla="*/ 1034 h 1604"/>
                <a:gd name="T26" fmla="*/ 1827 w 2035"/>
                <a:gd name="T27" fmla="*/ 1081 h 1604"/>
                <a:gd name="T28" fmla="*/ 1789 w 2035"/>
                <a:gd name="T29" fmla="*/ 1265 h 1604"/>
                <a:gd name="T30" fmla="*/ 1919 w 2035"/>
                <a:gd name="T31" fmla="*/ 1239 h 1604"/>
                <a:gd name="T32" fmla="*/ 2010 w 2035"/>
                <a:gd name="T33" fmla="*/ 1286 h 1604"/>
                <a:gd name="T34" fmla="*/ 2035 w 2035"/>
                <a:gd name="T35" fmla="*/ 1443 h 1604"/>
                <a:gd name="T36" fmla="*/ 1726 w 2035"/>
                <a:gd name="T37" fmla="*/ 1376 h 1604"/>
                <a:gd name="T38" fmla="*/ 1549 w 2035"/>
                <a:gd name="T39" fmla="*/ 1338 h 1604"/>
                <a:gd name="T40" fmla="*/ 1380 w 2035"/>
                <a:gd name="T41" fmla="*/ 1298 h 1604"/>
                <a:gd name="T42" fmla="*/ 1030 w 2035"/>
                <a:gd name="T43" fmla="*/ 1598 h 1604"/>
                <a:gd name="T44" fmla="*/ 835 w 2035"/>
                <a:gd name="T45" fmla="*/ 1540 h 1604"/>
                <a:gd name="T46" fmla="*/ 657 w 2035"/>
                <a:gd name="T47" fmla="*/ 1596 h 1604"/>
                <a:gd name="T48" fmla="*/ 478 w 2035"/>
                <a:gd name="T49" fmla="*/ 1571 h 1604"/>
                <a:gd name="T50" fmla="*/ 400 w 2035"/>
                <a:gd name="T51" fmla="*/ 1555 h 1604"/>
                <a:gd name="T52" fmla="*/ 329 w 2035"/>
                <a:gd name="T53" fmla="*/ 1522 h 1604"/>
                <a:gd name="T54" fmla="*/ 279 w 2035"/>
                <a:gd name="T55" fmla="*/ 1544 h 1604"/>
                <a:gd name="T56" fmla="*/ 238 w 2035"/>
                <a:gd name="T57" fmla="*/ 1453 h 1604"/>
                <a:gd name="T58" fmla="*/ 254 w 2035"/>
                <a:gd name="T59" fmla="*/ 1407 h 1604"/>
                <a:gd name="T60" fmla="*/ 264 w 2035"/>
                <a:gd name="T61" fmla="*/ 1291 h 1604"/>
                <a:gd name="T62" fmla="*/ 184 w 2035"/>
                <a:gd name="T63" fmla="*/ 1223 h 1604"/>
                <a:gd name="T64" fmla="*/ 132 w 2035"/>
                <a:gd name="T65" fmla="*/ 1129 h 1604"/>
                <a:gd name="T66" fmla="*/ 46 w 2035"/>
                <a:gd name="T67" fmla="*/ 1099 h 1604"/>
                <a:gd name="T68" fmla="*/ 6 w 2035"/>
                <a:gd name="T69" fmla="*/ 1083 h 1604"/>
                <a:gd name="T70" fmla="*/ 17 w 2035"/>
                <a:gd name="T71" fmla="*/ 964 h 1604"/>
                <a:gd name="T72" fmla="*/ 86 w 2035"/>
                <a:gd name="T73" fmla="*/ 940 h 1604"/>
                <a:gd name="T74" fmla="*/ 101 w 2035"/>
                <a:gd name="T75" fmla="*/ 967 h 1604"/>
                <a:gd name="T76" fmla="*/ 365 w 2035"/>
                <a:gd name="T77" fmla="*/ 618 h 1604"/>
                <a:gd name="T78" fmla="*/ 344 w 2035"/>
                <a:gd name="T79" fmla="*/ 554 h 1604"/>
                <a:gd name="T80" fmla="*/ 455 w 2035"/>
                <a:gd name="T81" fmla="*/ 547 h 1604"/>
                <a:gd name="T82" fmla="*/ 506 w 2035"/>
                <a:gd name="T83" fmla="*/ 551 h 1604"/>
                <a:gd name="T84" fmla="*/ 515 w 2035"/>
                <a:gd name="T85" fmla="*/ 504 h 1604"/>
                <a:gd name="T86" fmla="*/ 418 w 2035"/>
                <a:gd name="T87" fmla="*/ 300 h 1604"/>
                <a:gd name="T88" fmla="*/ 644 w 2035"/>
                <a:gd name="T89" fmla="*/ 26 h 1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035" h="1604">
                  <a:moveTo>
                    <a:pt x="644" y="26"/>
                  </a:moveTo>
                  <a:lnTo>
                    <a:pt x="838" y="0"/>
                  </a:lnTo>
                  <a:lnTo>
                    <a:pt x="896" y="6"/>
                  </a:lnTo>
                  <a:lnTo>
                    <a:pt x="928" y="31"/>
                  </a:lnTo>
                  <a:lnTo>
                    <a:pt x="929" y="63"/>
                  </a:lnTo>
                  <a:lnTo>
                    <a:pt x="878" y="118"/>
                  </a:lnTo>
                  <a:lnTo>
                    <a:pt x="892" y="155"/>
                  </a:lnTo>
                  <a:lnTo>
                    <a:pt x="919" y="166"/>
                  </a:lnTo>
                  <a:lnTo>
                    <a:pt x="952" y="247"/>
                  </a:lnTo>
                  <a:lnTo>
                    <a:pt x="1056" y="215"/>
                  </a:lnTo>
                  <a:lnTo>
                    <a:pt x="1080" y="159"/>
                  </a:lnTo>
                  <a:lnTo>
                    <a:pt x="1145" y="153"/>
                  </a:lnTo>
                  <a:lnTo>
                    <a:pt x="1182" y="37"/>
                  </a:lnTo>
                  <a:lnTo>
                    <a:pt x="1417" y="250"/>
                  </a:lnTo>
                  <a:lnTo>
                    <a:pt x="1181" y="591"/>
                  </a:lnTo>
                  <a:lnTo>
                    <a:pt x="1070" y="547"/>
                  </a:lnTo>
                  <a:lnTo>
                    <a:pt x="1021" y="547"/>
                  </a:lnTo>
                  <a:lnTo>
                    <a:pt x="1030" y="580"/>
                  </a:lnTo>
                  <a:lnTo>
                    <a:pt x="1124" y="739"/>
                  </a:lnTo>
                  <a:lnTo>
                    <a:pt x="1149" y="867"/>
                  </a:lnTo>
                  <a:lnTo>
                    <a:pt x="1453" y="825"/>
                  </a:lnTo>
                  <a:lnTo>
                    <a:pt x="1743" y="774"/>
                  </a:lnTo>
                  <a:lnTo>
                    <a:pt x="1923" y="873"/>
                  </a:lnTo>
                  <a:lnTo>
                    <a:pt x="1938" y="944"/>
                  </a:lnTo>
                  <a:lnTo>
                    <a:pt x="1930" y="1016"/>
                  </a:lnTo>
                  <a:lnTo>
                    <a:pt x="1895" y="1034"/>
                  </a:lnTo>
                  <a:lnTo>
                    <a:pt x="1882" y="1076"/>
                  </a:lnTo>
                  <a:lnTo>
                    <a:pt x="1827" y="1081"/>
                  </a:lnTo>
                  <a:lnTo>
                    <a:pt x="1835" y="1161"/>
                  </a:lnTo>
                  <a:lnTo>
                    <a:pt x="1789" y="1265"/>
                  </a:lnTo>
                  <a:lnTo>
                    <a:pt x="1867" y="1237"/>
                  </a:lnTo>
                  <a:lnTo>
                    <a:pt x="1919" y="1239"/>
                  </a:lnTo>
                  <a:lnTo>
                    <a:pt x="1977" y="1246"/>
                  </a:lnTo>
                  <a:lnTo>
                    <a:pt x="2010" y="1286"/>
                  </a:lnTo>
                  <a:lnTo>
                    <a:pt x="1999" y="1325"/>
                  </a:lnTo>
                  <a:lnTo>
                    <a:pt x="2035" y="1443"/>
                  </a:lnTo>
                  <a:lnTo>
                    <a:pt x="1908" y="1462"/>
                  </a:lnTo>
                  <a:lnTo>
                    <a:pt x="1726" y="1376"/>
                  </a:lnTo>
                  <a:lnTo>
                    <a:pt x="1599" y="1380"/>
                  </a:lnTo>
                  <a:lnTo>
                    <a:pt x="1549" y="1338"/>
                  </a:lnTo>
                  <a:lnTo>
                    <a:pt x="1435" y="1332"/>
                  </a:lnTo>
                  <a:lnTo>
                    <a:pt x="1380" y="1298"/>
                  </a:lnTo>
                  <a:lnTo>
                    <a:pt x="1090" y="1600"/>
                  </a:lnTo>
                  <a:lnTo>
                    <a:pt x="1030" y="1598"/>
                  </a:lnTo>
                  <a:lnTo>
                    <a:pt x="872" y="1542"/>
                  </a:lnTo>
                  <a:lnTo>
                    <a:pt x="835" y="1540"/>
                  </a:lnTo>
                  <a:lnTo>
                    <a:pt x="762" y="1604"/>
                  </a:lnTo>
                  <a:lnTo>
                    <a:pt x="657" y="1596"/>
                  </a:lnTo>
                  <a:lnTo>
                    <a:pt x="581" y="1569"/>
                  </a:lnTo>
                  <a:lnTo>
                    <a:pt x="478" y="1571"/>
                  </a:lnTo>
                  <a:lnTo>
                    <a:pt x="418" y="1571"/>
                  </a:lnTo>
                  <a:lnTo>
                    <a:pt x="400" y="1555"/>
                  </a:lnTo>
                  <a:lnTo>
                    <a:pt x="355" y="1552"/>
                  </a:lnTo>
                  <a:lnTo>
                    <a:pt x="329" y="1522"/>
                  </a:lnTo>
                  <a:lnTo>
                    <a:pt x="311" y="1538"/>
                  </a:lnTo>
                  <a:lnTo>
                    <a:pt x="279" y="1544"/>
                  </a:lnTo>
                  <a:lnTo>
                    <a:pt x="221" y="1487"/>
                  </a:lnTo>
                  <a:lnTo>
                    <a:pt x="238" y="1453"/>
                  </a:lnTo>
                  <a:lnTo>
                    <a:pt x="221" y="1425"/>
                  </a:lnTo>
                  <a:lnTo>
                    <a:pt x="254" y="1407"/>
                  </a:lnTo>
                  <a:lnTo>
                    <a:pt x="242" y="1351"/>
                  </a:lnTo>
                  <a:lnTo>
                    <a:pt x="264" y="1291"/>
                  </a:lnTo>
                  <a:lnTo>
                    <a:pt x="253" y="1250"/>
                  </a:lnTo>
                  <a:lnTo>
                    <a:pt x="184" y="1223"/>
                  </a:lnTo>
                  <a:lnTo>
                    <a:pt x="149" y="1185"/>
                  </a:lnTo>
                  <a:lnTo>
                    <a:pt x="132" y="1129"/>
                  </a:lnTo>
                  <a:lnTo>
                    <a:pt x="74" y="1120"/>
                  </a:lnTo>
                  <a:lnTo>
                    <a:pt x="46" y="1099"/>
                  </a:lnTo>
                  <a:lnTo>
                    <a:pt x="19" y="1118"/>
                  </a:lnTo>
                  <a:lnTo>
                    <a:pt x="6" y="1083"/>
                  </a:lnTo>
                  <a:lnTo>
                    <a:pt x="0" y="1012"/>
                  </a:lnTo>
                  <a:lnTo>
                    <a:pt x="17" y="964"/>
                  </a:lnTo>
                  <a:lnTo>
                    <a:pt x="24" y="946"/>
                  </a:lnTo>
                  <a:lnTo>
                    <a:pt x="86" y="940"/>
                  </a:lnTo>
                  <a:lnTo>
                    <a:pt x="86" y="949"/>
                  </a:lnTo>
                  <a:lnTo>
                    <a:pt x="101" y="967"/>
                  </a:lnTo>
                  <a:lnTo>
                    <a:pt x="139" y="944"/>
                  </a:lnTo>
                  <a:lnTo>
                    <a:pt x="365" y="618"/>
                  </a:lnTo>
                  <a:lnTo>
                    <a:pt x="316" y="583"/>
                  </a:lnTo>
                  <a:lnTo>
                    <a:pt x="344" y="554"/>
                  </a:lnTo>
                  <a:lnTo>
                    <a:pt x="401" y="579"/>
                  </a:lnTo>
                  <a:lnTo>
                    <a:pt x="455" y="547"/>
                  </a:lnTo>
                  <a:lnTo>
                    <a:pt x="480" y="564"/>
                  </a:lnTo>
                  <a:lnTo>
                    <a:pt x="506" y="551"/>
                  </a:lnTo>
                  <a:lnTo>
                    <a:pt x="495" y="514"/>
                  </a:lnTo>
                  <a:lnTo>
                    <a:pt x="515" y="504"/>
                  </a:lnTo>
                  <a:lnTo>
                    <a:pt x="608" y="365"/>
                  </a:lnTo>
                  <a:lnTo>
                    <a:pt x="418" y="300"/>
                  </a:lnTo>
                  <a:lnTo>
                    <a:pt x="608" y="164"/>
                  </a:lnTo>
                  <a:lnTo>
                    <a:pt x="644" y="26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2010" name="Freeform 106"/>
            <p:cNvSpPr>
              <a:spLocks noChangeAspect="1"/>
            </p:cNvSpPr>
            <p:nvPr/>
          </p:nvSpPr>
          <p:spPr bwMode="auto">
            <a:xfrm>
              <a:off x="4348" y="1862"/>
              <a:ext cx="239" cy="187"/>
            </a:xfrm>
            <a:custGeom>
              <a:avLst/>
              <a:gdLst>
                <a:gd name="T0" fmla="*/ 336 w 1325"/>
                <a:gd name="T1" fmla="*/ 190 h 1035"/>
                <a:gd name="T2" fmla="*/ 513 w 1325"/>
                <a:gd name="T3" fmla="*/ 32 h 1035"/>
                <a:gd name="T4" fmla="*/ 719 w 1325"/>
                <a:gd name="T5" fmla="*/ 0 h 1035"/>
                <a:gd name="T6" fmla="*/ 820 w 1325"/>
                <a:gd name="T7" fmla="*/ 166 h 1035"/>
                <a:gd name="T8" fmla="*/ 851 w 1325"/>
                <a:gd name="T9" fmla="*/ 154 h 1035"/>
                <a:gd name="T10" fmla="*/ 957 w 1325"/>
                <a:gd name="T11" fmla="*/ 291 h 1035"/>
                <a:gd name="T12" fmla="*/ 1111 w 1325"/>
                <a:gd name="T13" fmla="*/ 179 h 1035"/>
                <a:gd name="T14" fmla="*/ 1295 w 1325"/>
                <a:gd name="T15" fmla="*/ 217 h 1035"/>
                <a:gd name="T16" fmla="*/ 1282 w 1325"/>
                <a:gd name="T17" fmla="*/ 302 h 1035"/>
                <a:gd name="T18" fmla="*/ 1325 w 1325"/>
                <a:gd name="T19" fmla="*/ 386 h 1035"/>
                <a:gd name="T20" fmla="*/ 1253 w 1325"/>
                <a:gd name="T21" fmla="*/ 475 h 1035"/>
                <a:gd name="T22" fmla="*/ 1171 w 1325"/>
                <a:gd name="T23" fmla="*/ 478 h 1035"/>
                <a:gd name="T24" fmla="*/ 1134 w 1325"/>
                <a:gd name="T25" fmla="*/ 509 h 1035"/>
                <a:gd name="T26" fmla="*/ 1131 w 1325"/>
                <a:gd name="T27" fmla="*/ 607 h 1035"/>
                <a:gd name="T28" fmla="*/ 1025 w 1325"/>
                <a:gd name="T29" fmla="*/ 709 h 1035"/>
                <a:gd name="T30" fmla="*/ 944 w 1325"/>
                <a:gd name="T31" fmla="*/ 754 h 1035"/>
                <a:gd name="T32" fmla="*/ 892 w 1325"/>
                <a:gd name="T33" fmla="*/ 754 h 1035"/>
                <a:gd name="T34" fmla="*/ 845 w 1325"/>
                <a:gd name="T35" fmla="*/ 820 h 1035"/>
                <a:gd name="T36" fmla="*/ 941 w 1325"/>
                <a:gd name="T37" fmla="*/ 998 h 1035"/>
                <a:gd name="T38" fmla="*/ 901 w 1325"/>
                <a:gd name="T39" fmla="*/ 1035 h 1035"/>
                <a:gd name="T40" fmla="*/ 721 w 1325"/>
                <a:gd name="T41" fmla="*/ 936 h 1035"/>
                <a:gd name="T42" fmla="*/ 437 w 1325"/>
                <a:gd name="T43" fmla="*/ 985 h 1035"/>
                <a:gd name="T44" fmla="*/ 128 w 1325"/>
                <a:gd name="T45" fmla="*/ 1029 h 1035"/>
                <a:gd name="T46" fmla="*/ 104 w 1325"/>
                <a:gd name="T47" fmla="*/ 901 h 1035"/>
                <a:gd name="T48" fmla="*/ 9 w 1325"/>
                <a:gd name="T49" fmla="*/ 743 h 1035"/>
                <a:gd name="T50" fmla="*/ 0 w 1325"/>
                <a:gd name="T51" fmla="*/ 710 h 1035"/>
                <a:gd name="T52" fmla="*/ 48 w 1325"/>
                <a:gd name="T53" fmla="*/ 708 h 1035"/>
                <a:gd name="T54" fmla="*/ 161 w 1325"/>
                <a:gd name="T55" fmla="*/ 754 h 1035"/>
                <a:gd name="T56" fmla="*/ 396 w 1325"/>
                <a:gd name="T57" fmla="*/ 411 h 1035"/>
                <a:gd name="T58" fmla="*/ 163 w 1325"/>
                <a:gd name="T59" fmla="*/ 200 h 1035"/>
                <a:gd name="T60" fmla="*/ 209 w 1325"/>
                <a:gd name="T61" fmla="*/ 177 h 1035"/>
                <a:gd name="T62" fmla="*/ 336 w 1325"/>
                <a:gd name="T63" fmla="*/ 190 h 10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25" h="1035">
                  <a:moveTo>
                    <a:pt x="336" y="190"/>
                  </a:moveTo>
                  <a:lnTo>
                    <a:pt x="513" y="32"/>
                  </a:lnTo>
                  <a:lnTo>
                    <a:pt x="719" y="0"/>
                  </a:lnTo>
                  <a:lnTo>
                    <a:pt x="820" y="166"/>
                  </a:lnTo>
                  <a:lnTo>
                    <a:pt x="851" y="154"/>
                  </a:lnTo>
                  <a:lnTo>
                    <a:pt x="957" y="291"/>
                  </a:lnTo>
                  <a:lnTo>
                    <a:pt x="1111" y="179"/>
                  </a:lnTo>
                  <a:lnTo>
                    <a:pt x="1295" y="217"/>
                  </a:lnTo>
                  <a:lnTo>
                    <a:pt x="1282" y="302"/>
                  </a:lnTo>
                  <a:lnTo>
                    <a:pt x="1325" y="386"/>
                  </a:lnTo>
                  <a:lnTo>
                    <a:pt x="1253" y="475"/>
                  </a:lnTo>
                  <a:lnTo>
                    <a:pt x="1171" y="478"/>
                  </a:lnTo>
                  <a:lnTo>
                    <a:pt x="1134" y="509"/>
                  </a:lnTo>
                  <a:lnTo>
                    <a:pt x="1131" y="607"/>
                  </a:lnTo>
                  <a:lnTo>
                    <a:pt x="1025" y="709"/>
                  </a:lnTo>
                  <a:lnTo>
                    <a:pt x="944" y="754"/>
                  </a:lnTo>
                  <a:lnTo>
                    <a:pt x="892" y="754"/>
                  </a:lnTo>
                  <a:lnTo>
                    <a:pt x="845" y="820"/>
                  </a:lnTo>
                  <a:lnTo>
                    <a:pt x="941" y="998"/>
                  </a:lnTo>
                  <a:lnTo>
                    <a:pt x="901" y="1035"/>
                  </a:lnTo>
                  <a:lnTo>
                    <a:pt x="721" y="936"/>
                  </a:lnTo>
                  <a:lnTo>
                    <a:pt x="437" y="985"/>
                  </a:lnTo>
                  <a:lnTo>
                    <a:pt x="128" y="1029"/>
                  </a:lnTo>
                  <a:lnTo>
                    <a:pt x="104" y="901"/>
                  </a:lnTo>
                  <a:lnTo>
                    <a:pt x="9" y="743"/>
                  </a:lnTo>
                  <a:lnTo>
                    <a:pt x="0" y="710"/>
                  </a:lnTo>
                  <a:lnTo>
                    <a:pt x="48" y="708"/>
                  </a:lnTo>
                  <a:lnTo>
                    <a:pt x="161" y="754"/>
                  </a:lnTo>
                  <a:lnTo>
                    <a:pt x="396" y="411"/>
                  </a:lnTo>
                  <a:lnTo>
                    <a:pt x="163" y="200"/>
                  </a:lnTo>
                  <a:lnTo>
                    <a:pt x="209" y="177"/>
                  </a:lnTo>
                  <a:lnTo>
                    <a:pt x="336" y="190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2011" name="Freeform 107"/>
            <p:cNvSpPr>
              <a:spLocks noChangeAspect="1"/>
            </p:cNvSpPr>
            <p:nvPr/>
          </p:nvSpPr>
          <p:spPr bwMode="auto">
            <a:xfrm>
              <a:off x="4249" y="2126"/>
              <a:ext cx="285" cy="257"/>
            </a:xfrm>
            <a:custGeom>
              <a:avLst/>
              <a:gdLst>
                <a:gd name="T0" fmla="*/ 4 w 1577"/>
                <a:gd name="T1" fmla="*/ 271 h 1426"/>
                <a:gd name="T2" fmla="*/ 104 w 1577"/>
                <a:gd name="T3" fmla="*/ 270 h 1426"/>
                <a:gd name="T4" fmla="*/ 181 w 1577"/>
                <a:gd name="T5" fmla="*/ 297 h 1426"/>
                <a:gd name="T6" fmla="*/ 284 w 1577"/>
                <a:gd name="T7" fmla="*/ 305 h 1426"/>
                <a:gd name="T8" fmla="*/ 359 w 1577"/>
                <a:gd name="T9" fmla="*/ 241 h 1426"/>
                <a:gd name="T10" fmla="*/ 395 w 1577"/>
                <a:gd name="T11" fmla="*/ 243 h 1426"/>
                <a:gd name="T12" fmla="*/ 552 w 1577"/>
                <a:gd name="T13" fmla="*/ 298 h 1426"/>
                <a:gd name="T14" fmla="*/ 614 w 1577"/>
                <a:gd name="T15" fmla="*/ 301 h 1426"/>
                <a:gd name="T16" fmla="*/ 903 w 1577"/>
                <a:gd name="T17" fmla="*/ 0 h 1426"/>
                <a:gd name="T18" fmla="*/ 959 w 1577"/>
                <a:gd name="T19" fmla="*/ 33 h 1426"/>
                <a:gd name="T20" fmla="*/ 1073 w 1577"/>
                <a:gd name="T21" fmla="*/ 39 h 1426"/>
                <a:gd name="T22" fmla="*/ 1123 w 1577"/>
                <a:gd name="T23" fmla="*/ 81 h 1426"/>
                <a:gd name="T24" fmla="*/ 1248 w 1577"/>
                <a:gd name="T25" fmla="*/ 78 h 1426"/>
                <a:gd name="T26" fmla="*/ 1431 w 1577"/>
                <a:gd name="T27" fmla="*/ 162 h 1426"/>
                <a:gd name="T28" fmla="*/ 1559 w 1577"/>
                <a:gd name="T29" fmla="*/ 144 h 1426"/>
                <a:gd name="T30" fmla="*/ 1549 w 1577"/>
                <a:gd name="T31" fmla="*/ 209 h 1426"/>
                <a:gd name="T32" fmla="*/ 1577 w 1577"/>
                <a:gd name="T33" fmla="*/ 243 h 1426"/>
                <a:gd name="T34" fmla="*/ 1340 w 1577"/>
                <a:gd name="T35" fmla="*/ 504 h 1426"/>
                <a:gd name="T36" fmla="*/ 1286 w 1577"/>
                <a:gd name="T37" fmla="*/ 515 h 1426"/>
                <a:gd name="T38" fmla="*/ 1249 w 1577"/>
                <a:gd name="T39" fmla="*/ 501 h 1426"/>
                <a:gd name="T40" fmla="*/ 1222 w 1577"/>
                <a:gd name="T41" fmla="*/ 418 h 1426"/>
                <a:gd name="T42" fmla="*/ 1076 w 1577"/>
                <a:gd name="T43" fmla="*/ 410 h 1426"/>
                <a:gd name="T44" fmla="*/ 949 w 1577"/>
                <a:gd name="T45" fmla="*/ 470 h 1426"/>
                <a:gd name="T46" fmla="*/ 882 w 1577"/>
                <a:gd name="T47" fmla="*/ 531 h 1426"/>
                <a:gd name="T48" fmla="*/ 867 w 1577"/>
                <a:gd name="T49" fmla="*/ 568 h 1426"/>
                <a:gd name="T50" fmla="*/ 790 w 1577"/>
                <a:gd name="T51" fmla="*/ 694 h 1426"/>
                <a:gd name="T52" fmla="*/ 695 w 1577"/>
                <a:gd name="T53" fmla="*/ 765 h 1426"/>
                <a:gd name="T54" fmla="*/ 549 w 1577"/>
                <a:gd name="T55" fmla="*/ 767 h 1426"/>
                <a:gd name="T56" fmla="*/ 544 w 1577"/>
                <a:gd name="T57" fmla="*/ 1105 h 1426"/>
                <a:gd name="T58" fmla="*/ 552 w 1577"/>
                <a:gd name="T59" fmla="*/ 1154 h 1426"/>
                <a:gd name="T60" fmla="*/ 583 w 1577"/>
                <a:gd name="T61" fmla="*/ 1170 h 1426"/>
                <a:gd name="T62" fmla="*/ 583 w 1577"/>
                <a:gd name="T63" fmla="*/ 1231 h 1426"/>
                <a:gd name="T64" fmla="*/ 540 w 1577"/>
                <a:gd name="T65" fmla="*/ 1233 h 1426"/>
                <a:gd name="T66" fmla="*/ 534 w 1577"/>
                <a:gd name="T67" fmla="*/ 1314 h 1426"/>
                <a:gd name="T68" fmla="*/ 375 w 1577"/>
                <a:gd name="T69" fmla="*/ 1426 h 1426"/>
                <a:gd name="T70" fmla="*/ 300 w 1577"/>
                <a:gd name="T71" fmla="*/ 1393 h 1426"/>
                <a:gd name="T72" fmla="*/ 247 w 1577"/>
                <a:gd name="T73" fmla="*/ 1395 h 1426"/>
                <a:gd name="T74" fmla="*/ 211 w 1577"/>
                <a:gd name="T75" fmla="*/ 1347 h 1426"/>
                <a:gd name="T76" fmla="*/ 188 w 1577"/>
                <a:gd name="T77" fmla="*/ 1371 h 1426"/>
                <a:gd name="T78" fmla="*/ 139 w 1577"/>
                <a:gd name="T79" fmla="*/ 1399 h 1426"/>
                <a:gd name="T80" fmla="*/ 96 w 1577"/>
                <a:gd name="T81" fmla="*/ 1398 h 1426"/>
                <a:gd name="T82" fmla="*/ 95 w 1577"/>
                <a:gd name="T83" fmla="*/ 1360 h 1426"/>
                <a:gd name="T84" fmla="*/ 68 w 1577"/>
                <a:gd name="T85" fmla="*/ 1322 h 1426"/>
                <a:gd name="T86" fmla="*/ 110 w 1577"/>
                <a:gd name="T87" fmla="*/ 1173 h 1426"/>
                <a:gd name="T88" fmla="*/ 106 w 1577"/>
                <a:gd name="T89" fmla="*/ 1123 h 1426"/>
                <a:gd name="T90" fmla="*/ 75 w 1577"/>
                <a:gd name="T91" fmla="*/ 1082 h 1426"/>
                <a:gd name="T92" fmla="*/ 16 w 1577"/>
                <a:gd name="T93" fmla="*/ 1046 h 1426"/>
                <a:gd name="T94" fmla="*/ 97 w 1577"/>
                <a:gd name="T95" fmla="*/ 794 h 1426"/>
                <a:gd name="T96" fmla="*/ 142 w 1577"/>
                <a:gd name="T97" fmla="*/ 684 h 1426"/>
                <a:gd name="T98" fmla="*/ 200 w 1577"/>
                <a:gd name="T99" fmla="*/ 618 h 1426"/>
                <a:gd name="T100" fmla="*/ 187 w 1577"/>
                <a:gd name="T101" fmla="*/ 609 h 1426"/>
                <a:gd name="T102" fmla="*/ 161 w 1577"/>
                <a:gd name="T103" fmla="*/ 587 h 1426"/>
                <a:gd name="T104" fmla="*/ 166 w 1577"/>
                <a:gd name="T105" fmla="*/ 568 h 1426"/>
                <a:gd name="T106" fmla="*/ 207 w 1577"/>
                <a:gd name="T107" fmla="*/ 485 h 1426"/>
                <a:gd name="T108" fmla="*/ 168 w 1577"/>
                <a:gd name="T109" fmla="*/ 482 h 1426"/>
                <a:gd name="T110" fmla="*/ 149 w 1577"/>
                <a:gd name="T111" fmla="*/ 499 h 1426"/>
                <a:gd name="T112" fmla="*/ 114 w 1577"/>
                <a:gd name="T113" fmla="*/ 489 h 1426"/>
                <a:gd name="T114" fmla="*/ 64 w 1577"/>
                <a:gd name="T115" fmla="*/ 459 h 1426"/>
                <a:gd name="T116" fmla="*/ 0 w 1577"/>
                <a:gd name="T117" fmla="*/ 331 h 1426"/>
                <a:gd name="T118" fmla="*/ 4 w 1577"/>
                <a:gd name="T119" fmla="*/ 271 h 1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577" h="1426">
                  <a:moveTo>
                    <a:pt x="4" y="271"/>
                  </a:moveTo>
                  <a:lnTo>
                    <a:pt x="104" y="270"/>
                  </a:lnTo>
                  <a:lnTo>
                    <a:pt x="181" y="297"/>
                  </a:lnTo>
                  <a:lnTo>
                    <a:pt x="284" y="305"/>
                  </a:lnTo>
                  <a:lnTo>
                    <a:pt x="359" y="241"/>
                  </a:lnTo>
                  <a:lnTo>
                    <a:pt x="395" y="243"/>
                  </a:lnTo>
                  <a:lnTo>
                    <a:pt x="552" y="298"/>
                  </a:lnTo>
                  <a:lnTo>
                    <a:pt x="614" y="301"/>
                  </a:lnTo>
                  <a:lnTo>
                    <a:pt x="903" y="0"/>
                  </a:lnTo>
                  <a:lnTo>
                    <a:pt x="959" y="33"/>
                  </a:lnTo>
                  <a:lnTo>
                    <a:pt x="1073" y="39"/>
                  </a:lnTo>
                  <a:lnTo>
                    <a:pt x="1123" y="81"/>
                  </a:lnTo>
                  <a:lnTo>
                    <a:pt x="1248" y="78"/>
                  </a:lnTo>
                  <a:lnTo>
                    <a:pt x="1431" y="162"/>
                  </a:lnTo>
                  <a:lnTo>
                    <a:pt x="1559" y="144"/>
                  </a:lnTo>
                  <a:lnTo>
                    <a:pt x="1549" y="209"/>
                  </a:lnTo>
                  <a:lnTo>
                    <a:pt x="1577" y="243"/>
                  </a:lnTo>
                  <a:lnTo>
                    <a:pt x="1340" y="504"/>
                  </a:lnTo>
                  <a:lnTo>
                    <a:pt x="1286" y="515"/>
                  </a:lnTo>
                  <a:lnTo>
                    <a:pt x="1249" y="501"/>
                  </a:lnTo>
                  <a:lnTo>
                    <a:pt x="1222" y="418"/>
                  </a:lnTo>
                  <a:lnTo>
                    <a:pt x="1076" y="410"/>
                  </a:lnTo>
                  <a:lnTo>
                    <a:pt x="949" y="470"/>
                  </a:lnTo>
                  <a:lnTo>
                    <a:pt x="882" y="531"/>
                  </a:lnTo>
                  <a:lnTo>
                    <a:pt x="867" y="568"/>
                  </a:lnTo>
                  <a:lnTo>
                    <a:pt x="790" y="694"/>
                  </a:lnTo>
                  <a:lnTo>
                    <a:pt x="695" y="765"/>
                  </a:lnTo>
                  <a:lnTo>
                    <a:pt x="549" y="767"/>
                  </a:lnTo>
                  <a:lnTo>
                    <a:pt x="544" y="1105"/>
                  </a:lnTo>
                  <a:lnTo>
                    <a:pt x="552" y="1154"/>
                  </a:lnTo>
                  <a:lnTo>
                    <a:pt x="583" y="1170"/>
                  </a:lnTo>
                  <a:lnTo>
                    <a:pt x="583" y="1231"/>
                  </a:lnTo>
                  <a:lnTo>
                    <a:pt x="540" y="1233"/>
                  </a:lnTo>
                  <a:lnTo>
                    <a:pt x="534" y="1314"/>
                  </a:lnTo>
                  <a:lnTo>
                    <a:pt x="375" y="1426"/>
                  </a:lnTo>
                  <a:lnTo>
                    <a:pt x="300" y="1393"/>
                  </a:lnTo>
                  <a:lnTo>
                    <a:pt x="247" y="1395"/>
                  </a:lnTo>
                  <a:lnTo>
                    <a:pt x="211" y="1347"/>
                  </a:lnTo>
                  <a:lnTo>
                    <a:pt x="188" y="1371"/>
                  </a:lnTo>
                  <a:lnTo>
                    <a:pt x="139" y="1399"/>
                  </a:lnTo>
                  <a:lnTo>
                    <a:pt x="96" y="1398"/>
                  </a:lnTo>
                  <a:lnTo>
                    <a:pt x="95" y="1360"/>
                  </a:lnTo>
                  <a:lnTo>
                    <a:pt x="68" y="1322"/>
                  </a:lnTo>
                  <a:lnTo>
                    <a:pt x="110" y="1173"/>
                  </a:lnTo>
                  <a:lnTo>
                    <a:pt x="106" y="1123"/>
                  </a:lnTo>
                  <a:lnTo>
                    <a:pt x="75" y="1082"/>
                  </a:lnTo>
                  <a:lnTo>
                    <a:pt x="16" y="1046"/>
                  </a:lnTo>
                  <a:lnTo>
                    <a:pt x="97" y="794"/>
                  </a:lnTo>
                  <a:lnTo>
                    <a:pt x="142" y="684"/>
                  </a:lnTo>
                  <a:lnTo>
                    <a:pt x="200" y="618"/>
                  </a:lnTo>
                  <a:lnTo>
                    <a:pt x="187" y="609"/>
                  </a:lnTo>
                  <a:lnTo>
                    <a:pt x="161" y="587"/>
                  </a:lnTo>
                  <a:lnTo>
                    <a:pt x="166" y="568"/>
                  </a:lnTo>
                  <a:lnTo>
                    <a:pt x="207" y="485"/>
                  </a:lnTo>
                  <a:lnTo>
                    <a:pt x="168" y="482"/>
                  </a:lnTo>
                  <a:lnTo>
                    <a:pt x="149" y="499"/>
                  </a:lnTo>
                  <a:lnTo>
                    <a:pt x="114" y="489"/>
                  </a:lnTo>
                  <a:lnTo>
                    <a:pt x="64" y="459"/>
                  </a:lnTo>
                  <a:lnTo>
                    <a:pt x="0" y="331"/>
                  </a:lnTo>
                  <a:lnTo>
                    <a:pt x="4" y="271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2012" name="Freeform 108"/>
            <p:cNvSpPr>
              <a:spLocks noChangeAspect="1"/>
            </p:cNvSpPr>
            <p:nvPr/>
          </p:nvSpPr>
          <p:spPr bwMode="auto">
            <a:xfrm>
              <a:off x="4194" y="2348"/>
              <a:ext cx="226" cy="371"/>
            </a:xfrm>
            <a:custGeom>
              <a:avLst/>
              <a:gdLst>
                <a:gd name="T0" fmla="*/ 497 w 1255"/>
                <a:gd name="T1" fmla="*/ 138 h 2054"/>
                <a:gd name="T2" fmla="*/ 518 w 1255"/>
                <a:gd name="T3" fmla="*/ 116 h 2054"/>
                <a:gd name="T4" fmla="*/ 553 w 1255"/>
                <a:gd name="T5" fmla="*/ 165 h 2054"/>
                <a:gd name="T6" fmla="*/ 606 w 1255"/>
                <a:gd name="T7" fmla="*/ 162 h 2054"/>
                <a:gd name="T8" fmla="*/ 681 w 1255"/>
                <a:gd name="T9" fmla="*/ 195 h 2054"/>
                <a:gd name="T10" fmla="*/ 841 w 1255"/>
                <a:gd name="T11" fmla="*/ 83 h 2054"/>
                <a:gd name="T12" fmla="*/ 848 w 1255"/>
                <a:gd name="T13" fmla="*/ 3 h 2054"/>
                <a:gd name="T14" fmla="*/ 887 w 1255"/>
                <a:gd name="T15" fmla="*/ 0 h 2054"/>
                <a:gd name="T16" fmla="*/ 910 w 1255"/>
                <a:gd name="T17" fmla="*/ 63 h 2054"/>
                <a:gd name="T18" fmla="*/ 906 w 1255"/>
                <a:gd name="T19" fmla="*/ 447 h 2054"/>
                <a:gd name="T20" fmla="*/ 1001 w 1255"/>
                <a:gd name="T21" fmla="*/ 642 h 2054"/>
                <a:gd name="T22" fmla="*/ 1255 w 1255"/>
                <a:gd name="T23" fmla="*/ 1055 h 2054"/>
                <a:gd name="T24" fmla="*/ 1245 w 1255"/>
                <a:gd name="T25" fmla="*/ 1075 h 2054"/>
                <a:gd name="T26" fmla="*/ 1143 w 1255"/>
                <a:gd name="T27" fmla="*/ 1136 h 2054"/>
                <a:gd name="T28" fmla="*/ 1126 w 1255"/>
                <a:gd name="T29" fmla="*/ 1207 h 2054"/>
                <a:gd name="T30" fmla="*/ 1027 w 1255"/>
                <a:gd name="T31" fmla="*/ 1291 h 2054"/>
                <a:gd name="T32" fmla="*/ 877 w 1255"/>
                <a:gd name="T33" fmla="*/ 1571 h 2054"/>
                <a:gd name="T34" fmla="*/ 808 w 1255"/>
                <a:gd name="T35" fmla="*/ 1583 h 2054"/>
                <a:gd name="T36" fmla="*/ 812 w 1255"/>
                <a:gd name="T37" fmla="*/ 1627 h 2054"/>
                <a:gd name="T38" fmla="*/ 778 w 1255"/>
                <a:gd name="T39" fmla="*/ 1642 h 2054"/>
                <a:gd name="T40" fmla="*/ 779 w 1255"/>
                <a:gd name="T41" fmla="*/ 1698 h 2054"/>
                <a:gd name="T42" fmla="*/ 764 w 1255"/>
                <a:gd name="T43" fmla="*/ 1703 h 2054"/>
                <a:gd name="T44" fmla="*/ 767 w 1255"/>
                <a:gd name="T45" fmla="*/ 1775 h 2054"/>
                <a:gd name="T46" fmla="*/ 720 w 1255"/>
                <a:gd name="T47" fmla="*/ 1799 h 2054"/>
                <a:gd name="T48" fmla="*/ 711 w 1255"/>
                <a:gd name="T49" fmla="*/ 1844 h 2054"/>
                <a:gd name="T50" fmla="*/ 735 w 1255"/>
                <a:gd name="T51" fmla="*/ 1886 h 2054"/>
                <a:gd name="T52" fmla="*/ 684 w 1255"/>
                <a:gd name="T53" fmla="*/ 2035 h 2054"/>
                <a:gd name="T54" fmla="*/ 676 w 1255"/>
                <a:gd name="T55" fmla="*/ 2054 h 2054"/>
                <a:gd name="T56" fmla="*/ 637 w 1255"/>
                <a:gd name="T57" fmla="*/ 2015 h 2054"/>
                <a:gd name="T58" fmla="*/ 635 w 1255"/>
                <a:gd name="T59" fmla="*/ 1832 h 2054"/>
                <a:gd name="T60" fmla="*/ 550 w 1255"/>
                <a:gd name="T61" fmla="*/ 1764 h 2054"/>
                <a:gd name="T62" fmla="*/ 493 w 1255"/>
                <a:gd name="T63" fmla="*/ 1823 h 2054"/>
                <a:gd name="T64" fmla="*/ 426 w 1255"/>
                <a:gd name="T65" fmla="*/ 1815 h 2054"/>
                <a:gd name="T66" fmla="*/ 414 w 1255"/>
                <a:gd name="T67" fmla="*/ 1729 h 2054"/>
                <a:gd name="T68" fmla="*/ 165 w 1255"/>
                <a:gd name="T69" fmla="*/ 1680 h 2054"/>
                <a:gd name="T70" fmla="*/ 98 w 1255"/>
                <a:gd name="T71" fmla="*/ 1577 h 2054"/>
                <a:gd name="T72" fmla="*/ 41 w 1255"/>
                <a:gd name="T73" fmla="*/ 1618 h 2054"/>
                <a:gd name="T74" fmla="*/ 36 w 1255"/>
                <a:gd name="T75" fmla="*/ 1559 h 2054"/>
                <a:gd name="T76" fmla="*/ 21 w 1255"/>
                <a:gd name="T77" fmla="*/ 1512 h 2054"/>
                <a:gd name="T78" fmla="*/ 17 w 1255"/>
                <a:gd name="T79" fmla="*/ 1451 h 2054"/>
                <a:gd name="T80" fmla="*/ 31 w 1255"/>
                <a:gd name="T81" fmla="*/ 1426 h 2054"/>
                <a:gd name="T82" fmla="*/ 32 w 1255"/>
                <a:gd name="T83" fmla="*/ 1351 h 2054"/>
                <a:gd name="T84" fmla="*/ 46 w 1255"/>
                <a:gd name="T85" fmla="*/ 1331 h 2054"/>
                <a:gd name="T86" fmla="*/ 45 w 1255"/>
                <a:gd name="T87" fmla="*/ 1313 h 2054"/>
                <a:gd name="T88" fmla="*/ 0 w 1255"/>
                <a:gd name="T89" fmla="*/ 1288 h 2054"/>
                <a:gd name="T90" fmla="*/ 63 w 1255"/>
                <a:gd name="T91" fmla="*/ 1095 h 2054"/>
                <a:gd name="T92" fmla="*/ 497 w 1255"/>
                <a:gd name="T93" fmla="*/ 138 h 20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5" h="2054">
                  <a:moveTo>
                    <a:pt x="497" y="138"/>
                  </a:moveTo>
                  <a:lnTo>
                    <a:pt x="518" y="116"/>
                  </a:lnTo>
                  <a:lnTo>
                    <a:pt x="553" y="165"/>
                  </a:lnTo>
                  <a:lnTo>
                    <a:pt x="606" y="162"/>
                  </a:lnTo>
                  <a:lnTo>
                    <a:pt x="681" y="195"/>
                  </a:lnTo>
                  <a:lnTo>
                    <a:pt x="841" y="83"/>
                  </a:lnTo>
                  <a:lnTo>
                    <a:pt x="848" y="3"/>
                  </a:lnTo>
                  <a:lnTo>
                    <a:pt x="887" y="0"/>
                  </a:lnTo>
                  <a:lnTo>
                    <a:pt x="910" y="63"/>
                  </a:lnTo>
                  <a:lnTo>
                    <a:pt x="906" y="447"/>
                  </a:lnTo>
                  <a:lnTo>
                    <a:pt x="1001" y="642"/>
                  </a:lnTo>
                  <a:lnTo>
                    <a:pt x="1255" y="1055"/>
                  </a:lnTo>
                  <a:lnTo>
                    <a:pt x="1245" y="1075"/>
                  </a:lnTo>
                  <a:lnTo>
                    <a:pt x="1143" y="1136"/>
                  </a:lnTo>
                  <a:lnTo>
                    <a:pt x="1126" y="1207"/>
                  </a:lnTo>
                  <a:lnTo>
                    <a:pt x="1027" y="1291"/>
                  </a:lnTo>
                  <a:lnTo>
                    <a:pt x="877" y="1571"/>
                  </a:lnTo>
                  <a:lnTo>
                    <a:pt x="808" y="1583"/>
                  </a:lnTo>
                  <a:lnTo>
                    <a:pt x="812" y="1627"/>
                  </a:lnTo>
                  <a:lnTo>
                    <a:pt x="778" y="1642"/>
                  </a:lnTo>
                  <a:lnTo>
                    <a:pt x="779" y="1698"/>
                  </a:lnTo>
                  <a:lnTo>
                    <a:pt x="764" y="1703"/>
                  </a:lnTo>
                  <a:lnTo>
                    <a:pt x="767" y="1775"/>
                  </a:lnTo>
                  <a:lnTo>
                    <a:pt x="720" y="1799"/>
                  </a:lnTo>
                  <a:lnTo>
                    <a:pt x="711" y="1844"/>
                  </a:lnTo>
                  <a:lnTo>
                    <a:pt x="735" y="1886"/>
                  </a:lnTo>
                  <a:lnTo>
                    <a:pt x="684" y="2035"/>
                  </a:lnTo>
                  <a:lnTo>
                    <a:pt x="676" y="2054"/>
                  </a:lnTo>
                  <a:lnTo>
                    <a:pt x="637" y="2015"/>
                  </a:lnTo>
                  <a:lnTo>
                    <a:pt x="635" y="1832"/>
                  </a:lnTo>
                  <a:lnTo>
                    <a:pt x="550" y="1764"/>
                  </a:lnTo>
                  <a:lnTo>
                    <a:pt x="493" y="1823"/>
                  </a:lnTo>
                  <a:lnTo>
                    <a:pt x="426" y="1815"/>
                  </a:lnTo>
                  <a:lnTo>
                    <a:pt x="414" y="1729"/>
                  </a:lnTo>
                  <a:lnTo>
                    <a:pt x="165" y="1680"/>
                  </a:lnTo>
                  <a:lnTo>
                    <a:pt x="98" y="1577"/>
                  </a:lnTo>
                  <a:lnTo>
                    <a:pt x="41" y="1618"/>
                  </a:lnTo>
                  <a:lnTo>
                    <a:pt x="36" y="1559"/>
                  </a:lnTo>
                  <a:lnTo>
                    <a:pt x="21" y="1512"/>
                  </a:lnTo>
                  <a:lnTo>
                    <a:pt x="17" y="1451"/>
                  </a:lnTo>
                  <a:lnTo>
                    <a:pt x="31" y="1426"/>
                  </a:lnTo>
                  <a:lnTo>
                    <a:pt x="32" y="1351"/>
                  </a:lnTo>
                  <a:lnTo>
                    <a:pt x="46" y="1331"/>
                  </a:lnTo>
                  <a:lnTo>
                    <a:pt x="45" y="1313"/>
                  </a:lnTo>
                  <a:lnTo>
                    <a:pt x="0" y="1288"/>
                  </a:lnTo>
                  <a:lnTo>
                    <a:pt x="63" y="1095"/>
                  </a:lnTo>
                  <a:lnTo>
                    <a:pt x="497" y="138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2013" name="Freeform 109"/>
            <p:cNvSpPr>
              <a:spLocks noChangeAspect="1"/>
            </p:cNvSpPr>
            <p:nvPr/>
          </p:nvSpPr>
          <p:spPr bwMode="auto">
            <a:xfrm>
              <a:off x="4102" y="1502"/>
              <a:ext cx="234" cy="187"/>
            </a:xfrm>
            <a:custGeom>
              <a:avLst/>
              <a:gdLst>
                <a:gd name="T0" fmla="*/ 1127 w 1301"/>
                <a:gd name="T1" fmla="*/ 0 h 1035"/>
                <a:gd name="T2" fmla="*/ 1162 w 1301"/>
                <a:gd name="T3" fmla="*/ 172 h 1035"/>
                <a:gd name="T4" fmla="*/ 1250 w 1301"/>
                <a:gd name="T5" fmla="*/ 266 h 1035"/>
                <a:gd name="T6" fmla="*/ 1258 w 1301"/>
                <a:gd name="T7" fmla="*/ 345 h 1035"/>
                <a:gd name="T8" fmla="*/ 1301 w 1301"/>
                <a:gd name="T9" fmla="*/ 362 h 1035"/>
                <a:gd name="T10" fmla="*/ 1297 w 1301"/>
                <a:gd name="T11" fmla="*/ 403 h 1035"/>
                <a:gd name="T12" fmla="*/ 1287 w 1301"/>
                <a:gd name="T13" fmla="*/ 448 h 1035"/>
                <a:gd name="T14" fmla="*/ 1246 w 1301"/>
                <a:gd name="T15" fmla="*/ 478 h 1035"/>
                <a:gd name="T16" fmla="*/ 1248 w 1301"/>
                <a:gd name="T17" fmla="*/ 567 h 1035"/>
                <a:gd name="T18" fmla="*/ 1268 w 1301"/>
                <a:gd name="T19" fmla="*/ 597 h 1035"/>
                <a:gd name="T20" fmla="*/ 1164 w 1301"/>
                <a:gd name="T21" fmla="*/ 675 h 1035"/>
                <a:gd name="T22" fmla="*/ 1095 w 1301"/>
                <a:gd name="T23" fmla="*/ 695 h 1035"/>
                <a:gd name="T24" fmla="*/ 1095 w 1301"/>
                <a:gd name="T25" fmla="*/ 749 h 1035"/>
                <a:gd name="T26" fmla="*/ 1063 w 1301"/>
                <a:gd name="T27" fmla="*/ 755 h 1035"/>
                <a:gd name="T28" fmla="*/ 1123 w 1301"/>
                <a:gd name="T29" fmla="*/ 769 h 1035"/>
                <a:gd name="T30" fmla="*/ 1113 w 1301"/>
                <a:gd name="T31" fmla="*/ 826 h 1035"/>
                <a:gd name="T32" fmla="*/ 1081 w 1301"/>
                <a:gd name="T33" fmla="*/ 838 h 1035"/>
                <a:gd name="T34" fmla="*/ 1125 w 1301"/>
                <a:gd name="T35" fmla="*/ 836 h 1035"/>
                <a:gd name="T36" fmla="*/ 1113 w 1301"/>
                <a:gd name="T37" fmla="*/ 878 h 1035"/>
                <a:gd name="T38" fmla="*/ 1091 w 1301"/>
                <a:gd name="T39" fmla="*/ 906 h 1035"/>
                <a:gd name="T40" fmla="*/ 1025 w 1301"/>
                <a:gd name="T41" fmla="*/ 902 h 1035"/>
                <a:gd name="T42" fmla="*/ 952 w 1301"/>
                <a:gd name="T43" fmla="*/ 1019 h 1035"/>
                <a:gd name="T44" fmla="*/ 954 w 1301"/>
                <a:gd name="T45" fmla="*/ 1035 h 1035"/>
                <a:gd name="T46" fmla="*/ 892 w 1301"/>
                <a:gd name="T47" fmla="*/ 1029 h 1035"/>
                <a:gd name="T48" fmla="*/ 779 w 1301"/>
                <a:gd name="T49" fmla="*/ 969 h 1035"/>
                <a:gd name="T50" fmla="*/ 626 w 1301"/>
                <a:gd name="T51" fmla="*/ 965 h 1035"/>
                <a:gd name="T52" fmla="*/ 495 w 1301"/>
                <a:gd name="T53" fmla="*/ 1019 h 1035"/>
                <a:gd name="T54" fmla="*/ 429 w 1301"/>
                <a:gd name="T55" fmla="*/ 1009 h 1035"/>
                <a:gd name="T56" fmla="*/ 415 w 1301"/>
                <a:gd name="T57" fmla="*/ 945 h 1035"/>
                <a:gd name="T58" fmla="*/ 308 w 1301"/>
                <a:gd name="T59" fmla="*/ 933 h 1035"/>
                <a:gd name="T60" fmla="*/ 0 w 1301"/>
                <a:gd name="T61" fmla="*/ 643 h 1035"/>
                <a:gd name="T62" fmla="*/ 14 w 1301"/>
                <a:gd name="T63" fmla="*/ 617 h 1035"/>
                <a:gd name="T64" fmla="*/ 55 w 1301"/>
                <a:gd name="T65" fmla="*/ 605 h 1035"/>
                <a:gd name="T66" fmla="*/ 159 w 1301"/>
                <a:gd name="T67" fmla="*/ 488 h 1035"/>
                <a:gd name="T68" fmla="*/ 243 w 1301"/>
                <a:gd name="T69" fmla="*/ 462 h 1035"/>
                <a:gd name="T70" fmla="*/ 425 w 1301"/>
                <a:gd name="T71" fmla="*/ 460 h 1035"/>
                <a:gd name="T72" fmla="*/ 465 w 1301"/>
                <a:gd name="T73" fmla="*/ 323 h 1035"/>
                <a:gd name="T74" fmla="*/ 536 w 1301"/>
                <a:gd name="T75" fmla="*/ 317 h 1035"/>
                <a:gd name="T76" fmla="*/ 513 w 1301"/>
                <a:gd name="T77" fmla="*/ 258 h 1035"/>
                <a:gd name="T78" fmla="*/ 485 w 1301"/>
                <a:gd name="T79" fmla="*/ 229 h 1035"/>
                <a:gd name="T80" fmla="*/ 437 w 1301"/>
                <a:gd name="T81" fmla="*/ 178 h 1035"/>
                <a:gd name="T82" fmla="*/ 642 w 1301"/>
                <a:gd name="T83" fmla="*/ 210 h 1035"/>
                <a:gd name="T84" fmla="*/ 1017 w 1301"/>
                <a:gd name="T85" fmla="*/ 235 h 1035"/>
                <a:gd name="T86" fmla="*/ 1127 w 1301"/>
                <a:gd name="T87" fmla="*/ 0 h 10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01" h="1035">
                  <a:moveTo>
                    <a:pt x="1127" y="0"/>
                  </a:moveTo>
                  <a:lnTo>
                    <a:pt x="1162" y="172"/>
                  </a:lnTo>
                  <a:lnTo>
                    <a:pt x="1250" y="266"/>
                  </a:lnTo>
                  <a:lnTo>
                    <a:pt x="1258" y="345"/>
                  </a:lnTo>
                  <a:lnTo>
                    <a:pt x="1301" y="362"/>
                  </a:lnTo>
                  <a:lnTo>
                    <a:pt x="1297" y="403"/>
                  </a:lnTo>
                  <a:lnTo>
                    <a:pt x="1287" y="448"/>
                  </a:lnTo>
                  <a:lnTo>
                    <a:pt x="1246" y="478"/>
                  </a:lnTo>
                  <a:lnTo>
                    <a:pt x="1248" y="567"/>
                  </a:lnTo>
                  <a:lnTo>
                    <a:pt x="1268" y="597"/>
                  </a:lnTo>
                  <a:lnTo>
                    <a:pt x="1164" y="675"/>
                  </a:lnTo>
                  <a:lnTo>
                    <a:pt x="1095" y="695"/>
                  </a:lnTo>
                  <a:lnTo>
                    <a:pt x="1095" y="749"/>
                  </a:lnTo>
                  <a:lnTo>
                    <a:pt x="1063" y="755"/>
                  </a:lnTo>
                  <a:lnTo>
                    <a:pt x="1123" y="769"/>
                  </a:lnTo>
                  <a:lnTo>
                    <a:pt x="1113" y="826"/>
                  </a:lnTo>
                  <a:lnTo>
                    <a:pt x="1081" y="838"/>
                  </a:lnTo>
                  <a:lnTo>
                    <a:pt x="1125" y="836"/>
                  </a:lnTo>
                  <a:lnTo>
                    <a:pt x="1113" y="878"/>
                  </a:lnTo>
                  <a:lnTo>
                    <a:pt x="1091" y="906"/>
                  </a:lnTo>
                  <a:lnTo>
                    <a:pt x="1025" y="902"/>
                  </a:lnTo>
                  <a:lnTo>
                    <a:pt x="952" y="1019"/>
                  </a:lnTo>
                  <a:lnTo>
                    <a:pt x="954" y="1035"/>
                  </a:lnTo>
                  <a:lnTo>
                    <a:pt x="892" y="1029"/>
                  </a:lnTo>
                  <a:lnTo>
                    <a:pt x="779" y="969"/>
                  </a:lnTo>
                  <a:lnTo>
                    <a:pt x="626" y="965"/>
                  </a:lnTo>
                  <a:lnTo>
                    <a:pt x="495" y="1019"/>
                  </a:lnTo>
                  <a:lnTo>
                    <a:pt x="429" y="1009"/>
                  </a:lnTo>
                  <a:lnTo>
                    <a:pt x="415" y="945"/>
                  </a:lnTo>
                  <a:lnTo>
                    <a:pt x="308" y="933"/>
                  </a:lnTo>
                  <a:lnTo>
                    <a:pt x="0" y="643"/>
                  </a:lnTo>
                  <a:lnTo>
                    <a:pt x="14" y="617"/>
                  </a:lnTo>
                  <a:lnTo>
                    <a:pt x="55" y="605"/>
                  </a:lnTo>
                  <a:lnTo>
                    <a:pt x="159" y="488"/>
                  </a:lnTo>
                  <a:lnTo>
                    <a:pt x="243" y="462"/>
                  </a:lnTo>
                  <a:lnTo>
                    <a:pt x="425" y="460"/>
                  </a:lnTo>
                  <a:lnTo>
                    <a:pt x="465" y="323"/>
                  </a:lnTo>
                  <a:lnTo>
                    <a:pt x="536" y="317"/>
                  </a:lnTo>
                  <a:lnTo>
                    <a:pt x="513" y="258"/>
                  </a:lnTo>
                  <a:lnTo>
                    <a:pt x="485" y="229"/>
                  </a:lnTo>
                  <a:lnTo>
                    <a:pt x="437" y="178"/>
                  </a:lnTo>
                  <a:lnTo>
                    <a:pt x="642" y="210"/>
                  </a:lnTo>
                  <a:lnTo>
                    <a:pt x="1017" y="235"/>
                  </a:lnTo>
                  <a:lnTo>
                    <a:pt x="1127" y="0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2014" name="Freeform 110"/>
            <p:cNvSpPr>
              <a:spLocks noChangeAspect="1"/>
            </p:cNvSpPr>
            <p:nvPr/>
          </p:nvSpPr>
          <p:spPr bwMode="auto">
            <a:xfrm>
              <a:off x="3964" y="1534"/>
              <a:ext cx="235" cy="140"/>
            </a:xfrm>
            <a:custGeom>
              <a:avLst/>
              <a:gdLst>
                <a:gd name="T0" fmla="*/ 156 w 1301"/>
                <a:gd name="T1" fmla="*/ 213 h 774"/>
                <a:gd name="T2" fmla="*/ 120 w 1301"/>
                <a:gd name="T3" fmla="*/ 332 h 774"/>
                <a:gd name="T4" fmla="*/ 30 w 1301"/>
                <a:gd name="T5" fmla="*/ 418 h 774"/>
                <a:gd name="T6" fmla="*/ 0 w 1301"/>
                <a:gd name="T7" fmla="*/ 562 h 774"/>
                <a:gd name="T8" fmla="*/ 63 w 1301"/>
                <a:gd name="T9" fmla="*/ 564 h 774"/>
                <a:gd name="T10" fmla="*/ 111 w 1301"/>
                <a:gd name="T11" fmla="*/ 597 h 774"/>
                <a:gd name="T12" fmla="*/ 177 w 1301"/>
                <a:gd name="T13" fmla="*/ 608 h 774"/>
                <a:gd name="T14" fmla="*/ 200 w 1301"/>
                <a:gd name="T15" fmla="*/ 697 h 774"/>
                <a:gd name="T16" fmla="*/ 242 w 1301"/>
                <a:gd name="T17" fmla="*/ 774 h 774"/>
                <a:gd name="T18" fmla="*/ 766 w 1301"/>
                <a:gd name="T19" fmla="*/ 464 h 774"/>
                <a:gd name="T20" fmla="*/ 779 w 1301"/>
                <a:gd name="T21" fmla="*/ 439 h 774"/>
                <a:gd name="T22" fmla="*/ 819 w 1301"/>
                <a:gd name="T23" fmla="*/ 425 h 774"/>
                <a:gd name="T24" fmla="*/ 921 w 1301"/>
                <a:gd name="T25" fmla="*/ 310 h 774"/>
                <a:gd name="T26" fmla="*/ 1009 w 1301"/>
                <a:gd name="T27" fmla="*/ 283 h 774"/>
                <a:gd name="T28" fmla="*/ 1188 w 1301"/>
                <a:gd name="T29" fmla="*/ 283 h 774"/>
                <a:gd name="T30" fmla="*/ 1229 w 1301"/>
                <a:gd name="T31" fmla="*/ 143 h 774"/>
                <a:gd name="T32" fmla="*/ 1301 w 1301"/>
                <a:gd name="T33" fmla="*/ 140 h 774"/>
                <a:gd name="T34" fmla="*/ 1278 w 1301"/>
                <a:gd name="T35" fmla="*/ 82 h 774"/>
                <a:gd name="T36" fmla="*/ 1201 w 1301"/>
                <a:gd name="T37" fmla="*/ 0 h 774"/>
                <a:gd name="T38" fmla="*/ 1164 w 1301"/>
                <a:gd name="T39" fmla="*/ 11 h 774"/>
                <a:gd name="T40" fmla="*/ 1100 w 1301"/>
                <a:gd name="T41" fmla="*/ 99 h 774"/>
                <a:gd name="T42" fmla="*/ 999 w 1301"/>
                <a:gd name="T43" fmla="*/ 108 h 774"/>
                <a:gd name="T44" fmla="*/ 979 w 1301"/>
                <a:gd name="T45" fmla="*/ 133 h 774"/>
                <a:gd name="T46" fmla="*/ 751 w 1301"/>
                <a:gd name="T47" fmla="*/ 136 h 774"/>
                <a:gd name="T48" fmla="*/ 668 w 1301"/>
                <a:gd name="T49" fmla="*/ 144 h 774"/>
                <a:gd name="T50" fmla="*/ 687 w 1301"/>
                <a:gd name="T51" fmla="*/ 175 h 774"/>
                <a:gd name="T52" fmla="*/ 654 w 1301"/>
                <a:gd name="T53" fmla="*/ 202 h 774"/>
                <a:gd name="T54" fmla="*/ 615 w 1301"/>
                <a:gd name="T55" fmla="*/ 202 h 774"/>
                <a:gd name="T56" fmla="*/ 528 w 1301"/>
                <a:gd name="T57" fmla="*/ 174 h 774"/>
                <a:gd name="T58" fmla="*/ 156 w 1301"/>
                <a:gd name="T59" fmla="*/ 213 h 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01" h="774">
                  <a:moveTo>
                    <a:pt x="156" y="213"/>
                  </a:moveTo>
                  <a:lnTo>
                    <a:pt x="120" y="332"/>
                  </a:lnTo>
                  <a:lnTo>
                    <a:pt x="30" y="418"/>
                  </a:lnTo>
                  <a:lnTo>
                    <a:pt x="0" y="562"/>
                  </a:lnTo>
                  <a:lnTo>
                    <a:pt x="63" y="564"/>
                  </a:lnTo>
                  <a:lnTo>
                    <a:pt x="111" y="597"/>
                  </a:lnTo>
                  <a:lnTo>
                    <a:pt x="177" y="608"/>
                  </a:lnTo>
                  <a:lnTo>
                    <a:pt x="200" y="697"/>
                  </a:lnTo>
                  <a:lnTo>
                    <a:pt x="242" y="774"/>
                  </a:lnTo>
                  <a:lnTo>
                    <a:pt x="766" y="464"/>
                  </a:lnTo>
                  <a:lnTo>
                    <a:pt x="779" y="439"/>
                  </a:lnTo>
                  <a:lnTo>
                    <a:pt x="819" y="425"/>
                  </a:lnTo>
                  <a:lnTo>
                    <a:pt x="921" y="310"/>
                  </a:lnTo>
                  <a:lnTo>
                    <a:pt x="1009" y="283"/>
                  </a:lnTo>
                  <a:lnTo>
                    <a:pt x="1188" y="283"/>
                  </a:lnTo>
                  <a:lnTo>
                    <a:pt x="1229" y="143"/>
                  </a:lnTo>
                  <a:lnTo>
                    <a:pt x="1301" y="140"/>
                  </a:lnTo>
                  <a:lnTo>
                    <a:pt x="1278" y="82"/>
                  </a:lnTo>
                  <a:lnTo>
                    <a:pt x="1201" y="0"/>
                  </a:lnTo>
                  <a:lnTo>
                    <a:pt x="1164" y="11"/>
                  </a:lnTo>
                  <a:lnTo>
                    <a:pt x="1100" y="99"/>
                  </a:lnTo>
                  <a:lnTo>
                    <a:pt x="999" y="108"/>
                  </a:lnTo>
                  <a:lnTo>
                    <a:pt x="979" y="133"/>
                  </a:lnTo>
                  <a:lnTo>
                    <a:pt x="751" y="136"/>
                  </a:lnTo>
                  <a:lnTo>
                    <a:pt x="668" y="144"/>
                  </a:lnTo>
                  <a:lnTo>
                    <a:pt x="687" y="175"/>
                  </a:lnTo>
                  <a:lnTo>
                    <a:pt x="654" y="202"/>
                  </a:lnTo>
                  <a:lnTo>
                    <a:pt x="615" y="202"/>
                  </a:lnTo>
                  <a:lnTo>
                    <a:pt x="528" y="174"/>
                  </a:lnTo>
                  <a:lnTo>
                    <a:pt x="156" y="213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2015" name="Freeform 111"/>
            <p:cNvSpPr>
              <a:spLocks noChangeAspect="1"/>
            </p:cNvSpPr>
            <p:nvPr/>
          </p:nvSpPr>
          <p:spPr bwMode="auto">
            <a:xfrm>
              <a:off x="3626" y="1919"/>
              <a:ext cx="356" cy="397"/>
            </a:xfrm>
            <a:custGeom>
              <a:avLst/>
              <a:gdLst>
                <a:gd name="T0" fmla="*/ 726 w 1979"/>
                <a:gd name="T1" fmla="*/ 250 h 2200"/>
                <a:gd name="T2" fmla="*/ 921 w 1979"/>
                <a:gd name="T3" fmla="*/ 79 h 2200"/>
                <a:gd name="T4" fmla="*/ 1041 w 1979"/>
                <a:gd name="T5" fmla="*/ 74 h 2200"/>
                <a:gd name="T6" fmla="*/ 1103 w 1979"/>
                <a:gd name="T7" fmla="*/ 4 h 2200"/>
                <a:gd name="T8" fmla="*/ 1329 w 1979"/>
                <a:gd name="T9" fmla="*/ 0 h 2200"/>
                <a:gd name="T10" fmla="*/ 1319 w 1979"/>
                <a:gd name="T11" fmla="*/ 79 h 2200"/>
                <a:gd name="T12" fmla="*/ 1347 w 1979"/>
                <a:gd name="T13" fmla="*/ 180 h 2200"/>
                <a:gd name="T14" fmla="*/ 1429 w 1979"/>
                <a:gd name="T15" fmla="*/ 228 h 2200"/>
                <a:gd name="T16" fmla="*/ 1516 w 1979"/>
                <a:gd name="T17" fmla="*/ 269 h 2200"/>
                <a:gd name="T18" fmla="*/ 1575 w 1979"/>
                <a:gd name="T19" fmla="*/ 399 h 2200"/>
                <a:gd name="T20" fmla="*/ 1584 w 1979"/>
                <a:gd name="T21" fmla="*/ 484 h 2200"/>
                <a:gd name="T22" fmla="*/ 1721 w 1979"/>
                <a:gd name="T23" fmla="*/ 708 h 2200"/>
                <a:gd name="T24" fmla="*/ 1749 w 1979"/>
                <a:gd name="T25" fmla="*/ 840 h 2200"/>
                <a:gd name="T26" fmla="*/ 1731 w 1979"/>
                <a:gd name="T27" fmla="*/ 900 h 2200"/>
                <a:gd name="T28" fmla="*/ 1739 w 1979"/>
                <a:gd name="T29" fmla="*/ 1014 h 2200"/>
                <a:gd name="T30" fmla="*/ 1676 w 1979"/>
                <a:gd name="T31" fmla="*/ 1071 h 2200"/>
                <a:gd name="T32" fmla="*/ 1788 w 1979"/>
                <a:gd name="T33" fmla="*/ 1250 h 2200"/>
                <a:gd name="T34" fmla="*/ 1859 w 1979"/>
                <a:gd name="T35" fmla="*/ 1247 h 2200"/>
                <a:gd name="T36" fmla="*/ 1912 w 1979"/>
                <a:gd name="T37" fmla="*/ 1290 h 2200"/>
                <a:gd name="T38" fmla="*/ 1979 w 1979"/>
                <a:gd name="T39" fmla="*/ 1320 h 2200"/>
                <a:gd name="T40" fmla="*/ 1686 w 1979"/>
                <a:gd name="T41" fmla="*/ 1925 h 2200"/>
                <a:gd name="T42" fmla="*/ 1702 w 1979"/>
                <a:gd name="T43" fmla="*/ 1961 h 2200"/>
                <a:gd name="T44" fmla="*/ 1669 w 1979"/>
                <a:gd name="T45" fmla="*/ 1992 h 2200"/>
                <a:gd name="T46" fmla="*/ 1621 w 1979"/>
                <a:gd name="T47" fmla="*/ 2005 h 2200"/>
                <a:gd name="T48" fmla="*/ 1579 w 1979"/>
                <a:gd name="T49" fmla="*/ 2055 h 2200"/>
                <a:gd name="T50" fmla="*/ 1537 w 1979"/>
                <a:gd name="T51" fmla="*/ 2075 h 2200"/>
                <a:gd name="T52" fmla="*/ 1379 w 1979"/>
                <a:gd name="T53" fmla="*/ 2140 h 2200"/>
                <a:gd name="T54" fmla="*/ 1204 w 1979"/>
                <a:gd name="T55" fmla="*/ 2129 h 2200"/>
                <a:gd name="T56" fmla="*/ 1094 w 1979"/>
                <a:gd name="T57" fmla="*/ 2163 h 2200"/>
                <a:gd name="T58" fmla="*/ 1006 w 1979"/>
                <a:gd name="T59" fmla="*/ 2115 h 2200"/>
                <a:gd name="T60" fmla="*/ 802 w 1979"/>
                <a:gd name="T61" fmla="*/ 2190 h 2200"/>
                <a:gd name="T62" fmla="*/ 638 w 1979"/>
                <a:gd name="T63" fmla="*/ 2038 h 2200"/>
                <a:gd name="T64" fmla="*/ 472 w 1979"/>
                <a:gd name="T65" fmla="*/ 2033 h 2200"/>
                <a:gd name="T66" fmla="*/ 386 w 1979"/>
                <a:gd name="T67" fmla="*/ 1982 h 2200"/>
                <a:gd name="T68" fmla="*/ 273 w 1979"/>
                <a:gd name="T69" fmla="*/ 1860 h 2200"/>
                <a:gd name="T70" fmla="*/ 312 w 1979"/>
                <a:gd name="T71" fmla="*/ 1745 h 2200"/>
                <a:gd name="T72" fmla="*/ 369 w 1979"/>
                <a:gd name="T73" fmla="*/ 1585 h 2200"/>
                <a:gd name="T74" fmla="*/ 332 w 1979"/>
                <a:gd name="T75" fmla="*/ 1497 h 2200"/>
                <a:gd name="T76" fmla="*/ 262 w 1979"/>
                <a:gd name="T77" fmla="*/ 1522 h 2200"/>
                <a:gd name="T78" fmla="*/ 197 w 1979"/>
                <a:gd name="T79" fmla="*/ 1444 h 2200"/>
                <a:gd name="T80" fmla="*/ 146 w 1979"/>
                <a:gd name="T81" fmla="*/ 1457 h 2200"/>
                <a:gd name="T82" fmla="*/ 474 w 1979"/>
                <a:gd name="T83" fmla="*/ 1195 h 2200"/>
                <a:gd name="T84" fmla="*/ 596 w 1979"/>
                <a:gd name="T85" fmla="*/ 1019 h 2200"/>
                <a:gd name="T86" fmla="*/ 573 w 1979"/>
                <a:gd name="T87" fmla="*/ 918 h 2200"/>
                <a:gd name="T88" fmla="*/ 556 w 1979"/>
                <a:gd name="T89" fmla="*/ 733 h 2200"/>
                <a:gd name="T90" fmla="*/ 643 w 1979"/>
                <a:gd name="T91" fmla="*/ 700 h 2200"/>
                <a:gd name="T92" fmla="*/ 774 w 1979"/>
                <a:gd name="T93" fmla="*/ 635 h 2200"/>
                <a:gd name="T94" fmla="*/ 626 w 1979"/>
                <a:gd name="T95" fmla="*/ 407 h 2200"/>
                <a:gd name="T96" fmla="*/ 679 w 1979"/>
                <a:gd name="T97" fmla="*/ 290 h 2200"/>
                <a:gd name="T98" fmla="*/ 690 w 1979"/>
                <a:gd name="T99" fmla="*/ 202 h 2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979" h="2200">
                  <a:moveTo>
                    <a:pt x="690" y="202"/>
                  </a:moveTo>
                  <a:lnTo>
                    <a:pt x="726" y="250"/>
                  </a:lnTo>
                  <a:lnTo>
                    <a:pt x="841" y="259"/>
                  </a:lnTo>
                  <a:lnTo>
                    <a:pt x="921" y="79"/>
                  </a:lnTo>
                  <a:lnTo>
                    <a:pt x="939" y="97"/>
                  </a:lnTo>
                  <a:lnTo>
                    <a:pt x="1041" y="74"/>
                  </a:lnTo>
                  <a:lnTo>
                    <a:pt x="1137" y="139"/>
                  </a:lnTo>
                  <a:lnTo>
                    <a:pt x="1103" y="4"/>
                  </a:lnTo>
                  <a:lnTo>
                    <a:pt x="1300" y="28"/>
                  </a:lnTo>
                  <a:lnTo>
                    <a:pt x="1329" y="0"/>
                  </a:lnTo>
                  <a:lnTo>
                    <a:pt x="1341" y="38"/>
                  </a:lnTo>
                  <a:lnTo>
                    <a:pt x="1319" y="79"/>
                  </a:lnTo>
                  <a:lnTo>
                    <a:pt x="1341" y="130"/>
                  </a:lnTo>
                  <a:lnTo>
                    <a:pt x="1347" y="180"/>
                  </a:lnTo>
                  <a:lnTo>
                    <a:pt x="1328" y="204"/>
                  </a:lnTo>
                  <a:lnTo>
                    <a:pt x="1429" y="228"/>
                  </a:lnTo>
                  <a:lnTo>
                    <a:pt x="1456" y="272"/>
                  </a:lnTo>
                  <a:lnTo>
                    <a:pt x="1516" y="269"/>
                  </a:lnTo>
                  <a:lnTo>
                    <a:pt x="1569" y="345"/>
                  </a:lnTo>
                  <a:lnTo>
                    <a:pt x="1575" y="399"/>
                  </a:lnTo>
                  <a:lnTo>
                    <a:pt x="1632" y="430"/>
                  </a:lnTo>
                  <a:lnTo>
                    <a:pt x="1584" y="484"/>
                  </a:lnTo>
                  <a:lnTo>
                    <a:pt x="1699" y="647"/>
                  </a:lnTo>
                  <a:lnTo>
                    <a:pt x="1721" y="708"/>
                  </a:lnTo>
                  <a:lnTo>
                    <a:pt x="1751" y="744"/>
                  </a:lnTo>
                  <a:lnTo>
                    <a:pt x="1749" y="840"/>
                  </a:lnTo>
                  <a:lnTo>
                    <a:pt x="1714" y="863"/>
                  </a:lnTo>
                  <a:lnTo>
                    <a:pt x="1731" y="900"/>
                  </a:lnTo>
                  <a:lnTo>
                    <a:pt x="1759" y="925"/>
                  </a:lnTo>
                  <a:lnTo>
                    <a:pt x="1739" y="1014"/>
                  </a:lnTo>
                  <a:lnTo>
                    <a:pt x="1691" y="1047"/>
                  </a:lnTo>
                  <a:lnTo>
                    <a:pt x="1676" y="1071"/>
                  </a:lnTo>
                  <a:lnTo>
                    <a:pt x="1651" y="1099"/>
                  </a:lnTo>
                  <a:lnTo>
                    <a:pt x="1788" y="1250"/>
                  </a:lnTo>
                  <a:lnTo>
                    <a:pt x="1827" y="1240"/>
                  </a:lnTo>
                  <a:lnTo>
                    <a:pt x="1859" y="1247"/>
                  </a:lnTo>
                  <a:lnTo>
                    <a:pt x="1900" y="1276"/>
                  </a:lnTo>
                  <a:lnTo>
                    <a:pt x="1912" y="1290"/>
                  </a:lnTo>
                  <a:lnTo>
                    <a:pt x="1957" y="1290"/>
                  </a:lnTo>
                  <a:lnTo>
                    <a:pt x="1979" y="1320"/>
                  </a:lnTo>
                  <a:lnTo>
                    <a:pt x="1694" y="1745"/>
                  </a:lnTo>
                  <a:lnTo>
                    <a:pt x="1686" y="1925"/>
                  </a:lnTo>
                  <a:lnTo>
                    <a:pt x="1699" y="1945"/>
                  </a:lnTo>
                  <a:lnTo>
                    <a:pt x="1702" y="1961"/>
                  </a:lnTo>
                  <a:lnTo>
                    <a:pt x="1672" y="1966"/>
                  </a:lnTo>
                  <a:lnTo>
                    <a:pt x="1669" y="1992"/>
                  </a:lnTo>
                  <a:lnTo>
                    <a:pt x="1627" y="1997"/>
                  </a:lnTo>
                  <a:lnTo>
                    <a:pt x="1621" y="2005"/>
                  </a:lnTo>
                  <a:lnTo>
                    <a:pt x="1578" y="2015"/>
                  </a:lnTo>
                  <a:lnTo>
                    <a:pt x="1579" y="2055"/>
                  </a:lnTo>
                  <a:lnTo>
                    <a:pt x="1554" y="2075"/>
                  </a:lnTo>
                  <a:lnTo>
                    <a:pt x="1537" y="2075"/>
                  </a:lnTo>
                  <a:lnTo>
                    <a:pt x="1449" y="2077"/>
                  </a:lnTo>
                  <a:lnTo>
                    <a:pt x="1379" y="2140"/>
                  </a:lnTo>
                  <a:lnTo>
                    <a:pt x="1269" y="2095"/>
                  </a:lnTo>
                  <a:lnTo>
                    <a:pt x="1204" y="2129"/>
                  </a:lnTo>
                  <a:lnTo>
                    <a:pt x="1124" y="2200"/>
                  </a:lnTo>
                  <a:lnTo>
                    <a:pt x="1094" y="2163"/>
                  </a:lnTo>
                  <a:lnTo>
                    <a:pt x="1066" y="2170"/>
                  </a:lnTo>
                  <a:lnTo>
                    <a:pt x="1006" y="2115"/>
                  </a:lnTo>
                  <a:lnTo>
                    <a:pt x="880" y="2115"/>
                  </a:lnTo>
                  <a:lnTo>
                    <a:pt x="802" y="2190"/>
                  </a:lnTo>
                  <a:lnTo>
                    <a:pt x="703" y="2155"/>
                  </a:lnTo>
                  <a:lnTo>
                    <a:pt x="638" y="2038"/>
                  </a:lnTo>
                  <a:lnTo>
                    <a:pt x="591" y="2015"/>
                  </a:lnTo>
                  <a:lnTo>
                    <a:pt x="472" y="2033"/>
                  </a:lnTo>
                  <a:lnTo>
                    <a:pt x="394" y="1998"/>
                  </a:lnTo>
                  <a:lnTo>
                    <a:pt x="386" y="1982"/>
                  </a:lnTo>
                  <a:lnTo>
                    <a:pt x="358" y="1875"/>
                  </a:lnTo>
                  <a:lnTo>
                    <a:pt x="273" y="1860"/>
                  </a:lnTo>
                  <a:lnTo>
                    <a:pt x="278" y="1834"/>
                  </a:lnTo>
                  <a:lnTo>
                    <a:pt x="312" y="1745"/>
                  </a:lnTo>
                  <a:lnTo>
                    <a:pt x="298" y="1695"/>
                  </a:lnTo>
                  <a:lnTo>
                    <a:pt x="369" y="1585"/>
                  </a:lnTo>
                  <a:lnTo>
                    <a:pt x="358" y="1530"/>
                  </a:lnTo>
                  <a:lnTo>
                    <a:pt x="332" y="1497"/>
                  </a:lnTo>
                  <a:lnTo>
                    <a:pt x="278" y="1500"/>
                  </a:lnTo>
                  <a:lnTo>
                    <a:pt x="262" y="1522"/>
                  </a:lnTo>
                  <a:lnTo>
                    <a:pt x="224" y="1463"/>
                  </a:lnTo>
                  <a:lnTo>
                    <a:pt x="197" y="1444"/>
                  </a:lnTo>
                  <a:lnTo>
                    <a:pt x="179" y="1468"/>
                  </a:lnTo>
                  <a:lnTo>
                    <a:pt x="146" y="1457"/>
                  </a:lnTo>
                  <a:lnTo>
                    <a:pt x="0" y="1421"/>
                  </a:lnTo>
                  <a:lnTo>
                    <a:pt x="474" y="1195"/>
                  </a:lnTo>
                  <a:lnTo>
                    <a:pt x="568" y="1020"/>
                  </a:lnTo>
                  <a:lnTo>
                    <a:pt x="596" y="1019"/>
                  </a:lnTo>
                  <a:lnTo>
                    <a:pt x="599" y="947"/>
                  </a:lnTo>
                  <a:lnTo>
                    <a:pt x="573" y="918"/>
                  </a:lnTo>
                  <a:lnTo>
                    <a:pt x="558" y="803"/>
                  </a:lnTo>
                  <a:lnTo>
                    <a:pt x="556" y="733"/>
                  </a:lnTo>
                  <a:lnTo>
                    <a:pt x="589" y="702"/>
                  </a:lnTo>
                  <a:lnTo>
                    <a:pt x="643" y="700"/>
                  </a:lnTo>
                  <a:lnTo>
                    <a:pt x="724" y="635"/>
                  </a:lnTo>
                  <a:lnTo>
                    <a:pt x="774" y="635"/>
                  </a:lnTo>
                  <a:lnTo>
                    <a:pt x="801" y="585"/>
                  </a:lnTo>
                  <a:lnTo>
                    <a:pt x="626" y="407"/>
                  </a:lnTo>
                  <a:lnTo>
                    <a:pt x="621" y="332"/>
                  </a:lnTo>
                  <a:lnTo>
                    <a:pt x="679" y="290"/>
                  </a:lnTo>
                  <a:lnTo>
                    <a:pt x="652" y="200"/>
                  </a:lnTo>
                  <a:lnTo>
                    <a:pt x="690" y="202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2016" name="Freeform 112"/>
            <p:cNvSpPr>
              <a:spLocks noChangeAspect="1"/>
            </p:cNvSpPr>
            <p:nvPr/>
          </p:nvSpPr>
          <p:spPr bwMode="auto">
            <a:xfrm>
              <a:off x="3864" y="1911"/>
              <a:ext cx="264" cy="206"/>
            </a:xfrm>
            <a:custGeom>
              <a:avLst/>
              <a:gdLst>
                <a:gd name="T0" fmla="*/ 31 w 1462"/>
                <a:gd name="T1" fmla="*/ 0 h 1141"/>
                <a:gd name="T2" fmla="*/ 5 w 1462"/>
                <a:gd name="T3" fmla="*/ 40 h 1141"/>
                <a:gd name="T4" fmla="*/ 19 w 1462"/>
                <a:gd name="T5" fmla="*/ 78 h 1141"/>
                <a:gd name="T6" fmla="*/ 0 w 1462"/>
                <a:gd name="T7" fmla="*/ 120 h 1141"/>
                <a:gd name="T8" fmla="*/ 20 w 1462"/>
                <a:gd name="T9" fmla="*/ 167 h 1141"/>
                <a:gd name="T10" fmla="*/ 27 w 1462"/>
                <a:gd name="T11" fmla="*/ 222 h 1141"/>
                <a:gd name="T12" fmla="*/ 5 w 1462"/>
                <a:gd name="T13" fmla="*/ 246 h 1141"/>
                <a:gd name="T14" fmla="*/ 109 w 1462"/>
                <a:gd name="T15" fmla="*/ 271 h 1141"/>
                <a:gd name="T16" fmla="*/ 136 w 1462"/>
                <a:gd name="T17" fmla="*/ 314 h 1141"/>
                <a:gd name="T18" fmla="*/ 193 w 1462"/>
                <a:gd name="T19" fmla="*/ 310 h 1141"/>
                <a:gd name="T20" fmla="*/ 250 w 1462"/>
                <a:gd name="T21" fmla="*/ 387 h 1141"/>
                <a:gd name="T22" fmla="*/ 255 w 1462"/>
                <a:gd name="T23" fmla="*/ 441 h 1141"/>
                <a:gd name="T24" fmla="*/ 313 w 1462"/>
                <a:gd name="T25" fmla="*/ 472 h 1141"/>
                <a:gd name="T26" fmla="*/ 265 w 1462"/>
                <a:gd name="T27" fmla="*/ 524 h 1141"/>
                <a:gd name="T28" fmla="*/ 377 w 1462"/>
                <a:gd name="T29" fmla="*/ 686 h 1141"/>
                <a:gd name="T30" fmla="*/ 400 w 1462"/>
                <a:gd name="T31" fmla="*/ 747 h 1141"/>
                <a:gd name="T32" fmla="*/ 431 w 1462"/>
                <a:gd name="T33" fmla="*/ 784 h 1141"/>
                <a:gd name="T34" fmla="*/ 428 w 1462"/>
                <a:gd name="T35" fmla="*/ 884 h 1141"/>
                <a:gd name="T36" fmla="*/ 393 w 1462"/>
                <a:gd name="T37" fmla="*/ 905 h 1141"/>
                <a:gd name="T38" fmla="*/ 407 w 1462"/>
                <a:gd name="T39" fmla="*/ 940 h 1141"/>
                <a:gd name="T40" fmla="*/ 438 w 1462"/>
                <a:gd name="T41" fmla="*/ 966 h 1141"/>
                <a:gd name="T42" fmla="*/ 421 w 1462"/>
                <a:gd name="T43" fmla="*/ 1056 h 1141"/>
                <a:gd name="T44" fmla="*/ 372 w 1462"/>
                <a:gd name="T45" fmla="*/ 1083 h 1141"/>
                <a:gd name="T46" fmla="*/ 356 w 1462"/>
                <a:gd name="T47" fmla="*/ 1110 h 1141"/>
                <a:gd name="T48" fmla="*/ 766 w 1462"/>
                <a:gd name="T49" fmla="*/ 1141 h 1141"/>
                <a:gd name="T50" fmla="*/ 853 w 1462"/>
                <a:gd name="T51" fmla="*/ 1019 h 1141"/>
                <a:gd name="T52" fmla="*/ 859 w 1462"/>
                <a:gd name="T53" fmla="*/ 996 h 1141"/>
                <a:gd name="T54" fmla="*/ 830 w 1462"/>
                <a:gd name="T55" fmla="*/ 986 h 1141"/>
                <a:gd name="T56" fmla="*/ 830 w 1462"/>
                <a:gd name="T57" fmla="*/ 959 h 1141"/>
                <a:gd name="T58" fmla="*/ 846 w 1462"/>
                <a:gd name="T59" fmla="*/ 903 h 1141"/>
                <a:gd name="T60" fmla="*/ 884 w 1462"/>
                <a:gd name="T61" fmla="*/ 859 h 1141"/>
                <a:gd name="T62" fmla="*/ 934 w 1462"/>
                <a:gd name="T63" fmla="*/ 823 h 1141"/>
                <a:gd name="T64" fmla="*/ 1006 w 1462"/>
                <a:gd name="T65" fmla="*/ 815 h 1141"/>
                <a:gd name="T66" fmla="*/ 1105 w 1462"/>
                <a:gd name="T67" fmla="*/ 740 h 1141"/>
                <a:gd name="T68" fmla="*/ 1129 w 1462"/>
                <a:gd name="T69" fmla="*/ 740 h 1141"/>
                <a:gd name="T70" fmla="*/ 1153 w 1462"/>
                <a:gd name="T71" fmla="*/ 755 h 1141"/>
                <a:gd name="T72" fmla="*/ 1165 w 1462"/>
                <a:gd name="T73" fmla="*/ 813 h 1141"/>
                <a:gd name="T74" fmla="*/ 1204 w 1462"/>
                <a:gd name="T75" fmla="*/ 878 h 1141"/>
                <a:gd name="T76" fmla="*/ 1264 w 1462"/>
                <a:gd name="T77" fmla="*/ 912 h 1141"/>
                <a:gd name="T78" fmla="*/ 1274 w 1462"/>
                <a:gd name="T79" fmla="*/ 855 h 1141"/>
                <a:gd name="T80" fmla="*/ 1226 w 1462"/>
                <a:gd name="T81" fmla="*/ 750 h 1141"/>
                <a:gd name="T82" fmla="*/ 1279 w 1462"/>
                <a:gd name="T83" fmla="*/ 637 h 1141"/>
                <a:gd name="T84" fmla="*/ 1253 w 1462"/>
                <a:gd name="T85" fmla="*/ 582 h 1141"/>
                <a:gd name="T86" fmla="*/ 1255 w 1462"/>
                <a:gd name="T87" fmla="*/ 517 h 1141"/>
                <a:gd name="T88" fmla="*/ 1222 w 1462"/>
                <a:gd name="T89" fmla="*/ 470 h 1141"/>
                <a:gd name="T90" fmla="*/ 1276 w 1462"/>
                <a:gd name="T91" fmla="*/ 381 h 1141"/>
                <a:gd name="T92" fmla="*/ 1286 w 1462"/>
                <a:gd name="T93" fmla="*/ 259 h 1141"/>
                <a:gd name="T94" fmla="*/ 1462 w 1462"/>
                <a:gd name="T95" fmla="*/ 132 h 1141"/>
                <a:gd name="T96" fmla="*/ 1435 w 1462"/>
                <a:gd name="T97" fmla="*/ 85 h 1141"/>
                <a:gd name="T98" fmla="*/ 1398 w 1462"/>
                <a:gd name="T99" fmla="*/ 111 h 1141"/>
                <a:gd name="T100" fmla="*/ 1389 w 1462"/>
                <a:gd name="T101" fmla="*/ 99 h 1141"/>
                <a:gd name="T102" fmla="*/ 1274 w 1462"/>
                <a:gd name="T103" fmla="*/ 179 h 1141"/>
                <a:gd name="T104" fmla="*/ 1246 w 1462"/>
                <a:gd name="T105" fmla="*/ 174 h 1141"/>
                <a:gd name="T106" fmla="*/ 1208 w 1462"/>
                <a:gd name="T107" fmla="*/ 151 h 1141"/>
                <a:gd name="T108" fmla="*/ 1201 w 1462"/>
                <a:gd name="T109" fmla="*/ 98 h 1141"/>
                <a:gd name="T110" fmla="*/ 749 w 1462"/>
                <a:gd name="T111" fmla="*/ 101 h 1141"/>
                <a:gd name="T112" fmla="*/ 565 w 1462"/>
                <a:gd name="T113" fmla="*/ 161 h 1141"/>
                <a:gd name="T114" fmla="*/ 536 w 1462"/>
                <a:gd name="T115" fmla="*/ 176 h 1141"/>
                <a:gd name="T116" fmla="*/ 31 w 1462"/>
                <a:gd name="T117" fmla="*/ 0 h 1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462" h="1141">
                  <a:moveTo>
                    <a:pt x="31" y="0"/>
                  </a:moveTo>
                  <a:lnTo>
                    <a:pt x="5" y="40"/>
                  </a:lnTo>
                  <a:lnTo>
                    <a:pt x="19" y="78"/>
                  </a:lnTo>
                  <a:lnTo>
                    <a:pt x="0" y="120"/>
                  </a:lnTo>
                  <a:lnTo>
                    <a:pt x="20" y="167"/>
                  </a:lnTo>
                  <a:lnTo>
                    <a:pt x="27" y="222"/>
                  </a:lnTo>
                  <a:lnTo>
                    <a:pt x="5" y="246"/>
                  </a:lnTo>
                  <a:lnTo>
                    <a:pt x="109" y="271"/>
                  </a:lnTo>
                  <a:lnTo>
                    <a:pt x="136" y="314"/>
                  </a:lnTo>
                  <a:lnTo>
                    <a:pt x="193" y="310"/>
                  </a:lnTo>
                  <a:lnTo>
                    <a:pt x="250" y="387"/>
                  </a:lnTo>
                  <a:lnTo>
                    <a:pt x="255" y="441"/>
                  </a:lnTo>
                  <a:lnTo>
                    <a:pt x="313" y="472"/>
                  </a:lnTo>
                  <a:lnTo>
                    <a:pt x="265" y="524"/>
                  </a:lnTo>
                  <a:lnTo>
                    <a:pt x="377" y="686"/>
                  </a:lnTo>
                  <a:lnTo>
                    <a:pt x="400" y="747"/>
                  </a:lnTo>
                  <a:lnTo>
                    <a:pt x="431" y="784"/>
                  </a:lnTo>
                  <a:lnTo>
                    <a:pt x="428" y="884"/>
                  </a:lnTo>
                  <a:lnTo>
                    <a:pt x="393" y="905"/>
                  </a:lnTo>
                  <a:lnTo>
                    <a:pt x="407" y="940"/>
                  </a:lnTo>
                  <a:lnTo>
                    <a:pt x="438" y="966"/>
                  </a:lnTo>
                  <a:lnTo>
                    <a:pt x="421" y="1056"/>
                  </a:lnTo>
                  <a:lnTo>
                    <a:pt x="372" y="1083"/>
                  </a:lnTo>
                  <a:lnTo>
                    <a:pt x="356" y="1110"/>
                  </a:lnTo>
                  <a:lnTo>
                    <a:pt x="766" y="1141"/>
                  </a:lnTo>
                  <a:lnTo>
                    <a:pt x="853" y="1019"/>
                  </a:lnTo>
                  <a:lnTo>
                    <a:pt x="859" y="996"/>
                  </a:lnTo>
                  <a:lnTo>
                    <a:pt x="830" y="986"/>
                  </a:lnTo>
                  <a:lnTo>
                    <a:pt x="830" y="959"/>
                  </a:lnTo>
                  <a:lnTo>
                    <a:pt x="846" y="903"/>
                  </a:lnTo>
                  <a:lnTo>
                    <a:pt x="884" y="859"/>
                  </a:lnTo>
                  <a:lnTo>
                    <a:pt x="934" y="823"/>
                  </a:lnTo>
                  <a:lnTo>
                    <a:pt x="1006" y="815"/>
                  </a:lnTo>
                  <a:lnTo>
                    <a:pt x="1105" y="740"/>
                  </a:lnTo>
                  <a:lnTo>
                    <a:pt x="1129" y="740"/>
                  </a:lnTo>
                  <a:lnTo>
                    <a:pt x="1153" y="755"/>
                  </a:lnTo>
                  <a:lnTo>
                    <a:pt x="1165" y="813"/>
                  </a:lnTo>
                  <a:lnTo>
                    <a:pt x="1204" y="878"/>
                  </a:lnTo>
                  <a:lnTo>
                    <a:pt x="1264" y="912"/>
                  </a:lnTo>
                  <a:lnTo>
                    <a:pt x="1274" y="855"/>
                  </a:lnTo>
                  <a:lnTo>
                    <a:pt x="1226" y="750"/>
                  </a:lnTo>
                  <a:lnTo>
                    <a:pt x="1279" y="637"/>
                  </a:lnTo>
                  <a:lnTo>
                    <a:pt x="1253" y="582"/>
                  </a:lnTo>
                  <a:lnTo>
                    <a:pt x="1255" y="517"/>
                  </a:lnTo>
                  <a:lnTo>
                    <a:pt x="1222" y="470"/>
                  </a:lnTo>
                  <a:lnTo>
                    <a:pt x="1276" y="381"/>
                  </a:lnTo>
                  <a:lnTo>
                    <a:pt x="1286" y="259"/>
                  </a:lnTo>
                  <a:lnTo>
                    <a:pt x="1462" y="132"/>
                  </a:lnTo>
                  <a:lnTo>
                    <a:pt x="1435" y="85"/>
                  </a:lnTo>
                  <a:lnTo>
                    <a:pt x="1398" y="111"/>
                  </a:lnTo>
                  <a:lnTo>
                    <a:pt x="1389" y="99"/>
                  </a:lnTo>
                  <a:lnTo>
                    <a:pt x="1274" y="179"/>
                  </a:lnTo>
                  <a:lnTo>
                    <a:pt x="1246" y="174"/>
                  </a:lnTo>
                  <a:lnTo>
                    <a:pt x="1208" y="151"/>
                  </a:lnTo>
                  <a:lnTo>
                    <a:pt x="1201" y="98"/>
                  </a:lnTo>
                  <a:lnTo>
                    <a:pt x="749" y="101"/>
                  </a:lnTo>
                  <a:lnTo>
                    <a:pt x="565" y="161"/>
                  </a:lnTo>
                  <a:lnTo>
                    <a:pt x="536" y="176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2017" name="Freeform 113"/>
            <p:cNvSpPr>
              <a:spLocks noChangeAspect="1"/>
            </p:cNvSpPr>
            <p:nvPr/>
          </p:nvSpPr>
          <p:spPr bwMode="auto">
            <a:xfrm>
              <a:off x="3842" y="1777"/>
              <a:ext cx="238" cy="166"/>
            </a:xfrm>
            <a:custGeom>
              <a:avLst/>
              <a:gdLst>
                <a:gd name="T0" fmla="*/ 272 w 1325"/>
                <a:gd name="T1" fmla="*/ 287 h 917"/>
                <a:gd name="T2" fmla="*/ 383 w 1325"/>
                <a:gd name="T3" fmla="*/ 270 h 917"/>
                <a:gd name="T4" fmla="*/ 416 w 1325"/>
                <a:gd name="T5" fmla="*/ 222 h 917"/>
                <a:gd name="T6" fmla="*/ 369 w 1325"/>
                <a:gd name="T7" fmla="*/ 177 h 917"/>
                <a:gd name="T8" fmla="*/ 365 w 1325"/>
                <a:gd name="T9" fmla="*/ 140 h 917"/>
                <a:gd name="T10" fmla="*/ 431 w 1325"/>
                <a:gd name="T11" fmla="*/ 109 h 917"/>
                <a:gd name="T12" fmla="*/ 567 w 1325"/>
                <a:gd name="T13" fmla="*/ 112 h 917"/>
                <a:gd name="T14" fmla="*/ 596 w 1325"/>
                <a:gd name="T15" fmla="*/ 156 h 917"/>
                <a:gd name="T16" fmla="*/ 625 w 1325"/>
                <a:gd name="T17" fmla="*/ 160 h 917"/>
                <a:gd name="T18" fmla="*/ 635 w 1325"/>
                <a:gd name="T19" fmla="*/ 129 h 917"/>
                <a:gd name="T20" fmla="*/ 623 w 1325"/>
                <a:gd name="T21" fmla="*/ 102 h 917"/>
                <a:gd name="T22" fmla="*/ 620 w 1325"/>
                <a:gd name="T23" fmla="*/ 46 h 917"/>
                <a:gd name="T24" fmla="*/ 686 w 1325"/>
                <a:gd name="T25" fmla="*/ 8 h 917"/>
                <a:gd name="T26" fmla="*/ 738 w 1325"/>
                <a:gd name="T27" fmla="*/ 56 h 917"/>
                <a:gd name="T28" fmla="*/ 764 w 1325"/>
                <a:gd name="T29" fmla="*/ 56 h 917"/>
                <a:gd name="T30" fmla="*/ 764 w 1325"/>
                <a:gd name="T31" fmla="*/ 0 h 917"/>
                <a:gd name="T32" fmla="*/ 798 w 1325"/>
                <a:gd name="T33" fmla="*/ 6 h 917"/>
                <a:gd name="T34" fmla="*/ 827 w 1325"/>
                <a:gd name="T35" fmla="*/ 102 h 917"/>
                <a:gd name="T36" fmla="*/ 883 w 1325"/>
                <a:gd name="T37" fmla="*/ 6 h 917"/>
                <a:gd name="T38" fmla="*/ 970 w 1325"/>
                <a:gd name="T39" fmla="*/ 105 h 917"/>
                <a:gd name="T40" fmla="*/ 985 w 1325"/>
                <a:gd name="T41" fmla="*/ 209 h 917"/>
                <a:gd name="T42" fmla="*/ 1024 w 1325"/>
                <a:gd name="T43" fmla="*/ 229 h 917"/>
                <a:gd name="T44" fmla="*/ 1036 w 1325"/>
                <a:gd name="T45" fmla="*/ 288 h 917"/>
                <a:gd name="T46" fmla="*/ 1082 w 1325"/>
                <a:gd name="T47" fmla="*/ 325 h 917"/>
                <a:gd name="T48" fmla="*/ 1094 w 1325"/>
                <a:gd name="T49" fmla="*/ 387 h 917"/>
                <a:gd name="T50" fmla="*/ 1067 w 1325"/>
                <a:gd name="T51" fmla="*/ 424 h 917"/>
                <a:gd name="T52" fmla="*/ 1078 w 1325"/>
                <a:gd name="T53" fmla="*/ 455 h 917"/>
                <a:gd name="T54" fmla="*/ 1119 w 1325"/>
                <a:gd name="T55" fmla="*/ 469 h 917"/>
                <a:gd name="T56" fmla="*/ 1141 w 1325"/>
                <a:gd name="T57" fmla="*/ 558 h 917"/>
                <a:gd name="T58" fmla="*/ 1161 w 1325"/>
                <a:gd name="T59" fmla="*/ 584 h 917"/>
                <a:gd name="T60" fmla="*/ 1155 w 1325"/>
                <a:gd name="T61" fmla="*/ 652 h 917"/>
                <a:gd name="T62" fmla="*/ 1173 w 1325"/>
                <a:gd name="T63" fmla="*/ 711 h 917"/>
                <a:gd name="T64" fmla="*/ 1233 w 1325"/>
                <a:gd name="T65" fmla="*/ 710 h 917"/>
                <a:gd name="T66" fmla="*/ 1289 w 1325"/>
                <a:gd name="T67" fmla="*/ 739 h 917"/>
                <a:gd name="T68" fmla="*/ 1325 w 1325"/>
                <a:gd name="T69" fmla="*/ 807 h 917"/>
                <a:gd name="T70" fmla="*/ 1323 w 1325"/>
                <a:gd name="T71" fmla="*/ 839 h 917"/>
                <a:gd name="T72" fmla="*/ 869 w 1325"/>
                <a:gd name="T73" fmla="*/ 840 h 917"/>
                <a:gd name="T74" fmla="*/ 695 w 1325"/>
                <a:gd name="T75" fmla="*/ 897 h 917"/>
                <a:gd name="T76" fmla="*/ 654 w 1325"/>
                <a:gd name="T77" fmla="*/ 917 h 917"/>
                <a:gd name="T78" fmla="*/ 155 w 1325"/>
                <a:gd name="T79" fmla="*/ 739 h 917"/>
                <a:gd name="T80" fmla="*/ 153 w 1325"/>
                <a:gd name="T81" fmla="*/ 722 h 917"/>
                <a:gd name="T82" fmla="*/ 188 w 1325"/>
                <a:gd name="T83" fmla="*/ 674 h 917"/>
                <a:gd name="T84" fmla="*/ 151 w 1325"/>
                <a:gd name="T85" fmla="*/ 640 h 917"/>
                <a:gd name="T86" fmla="*/ 195 w 1325"/>
                <a:gd name="T87" fmla="*/ 610 h 917"/>
                <a:gd name="T88" fmla="*/ 31 w 1325"/>
                <a:gd name="T89" fmla="*/ 579 h 917"/>
                <a:gd name="T90" fmla="*/ 15 w 1325"/>
                <a:gd name="T91" fmla="*/ 572 h 917"/>
                <a:gd name="T92" fmla="*/ 0 w 1325"/>
                <a:gd name="T93" fmla="*/ 540 h 917"/>
                <a:gd name="T94" fmla="*/ 2 w 1325"/>
                <a:gd name="T95" fmla="*/ 520 h 917"/>
                <a:gd name="T96" fmla="*/ 125 w 1325"/>
                <a:gd name="T97" fmla="*/ 426 h 917"/>
                <a:gd name="T98" fmla="*/ 180 w 1325"/>
                <a:gd name="T99" fmla="*/ 426 h 917"/>
                <a:gd name="T100" fmla="*/ 290 w 1325"/>
                <a:gd name="T101" fmla="*/ 340 h 917"/>
                <a:gd name="T102" fmla="*/ 272 w 1325"/>
                <a:gd name="T103" fmla="*/ 287 h 9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25" h="917">
                  <a:moveTo>
                    <a:pt x="272" y="287"/>
                  </a:moveTo>
                  <a:lnTo>
                    <a:pt x="383" y="270"/>
                  </a:lnTo>
                  <a:lnTo>
                    <a:pt x="416" y="222"/>
                  </a:lnTo>
                  <a:lnTo>
                    <a:pt x="369" y="177"/>
                  </a:lnTo>
                  <a:lnTo>
                    <a:pt x="365" y="140"/>
                  </a:lnTo>
                  <a:lnTo>
                    <a:pt x="431" y="109"/>
                  </a:lnTo>
                  <a:lnTo>
                    <a:pt x="567" y="112"/>
                  </a:lnTo>
                  <a:lnTo>
                    <a:pt x="596" y="156"/>
                  </a:lnTo>
                  <a:lnTo>
                    <a:pt x="625" y="160"/>
                  </a:lnTo>
                  <a:lnTo>
                    <a:pt x="635" y="129"/>
                  </a:lnTo>
                  <a:lnTo>
                    <a:pt x="623" y="102"/>
                  </a:lnTo>
                  <a:lnTo>
                    <a:pt x="620" y="46"/>
                  </a:lnTo>
                  <a:lnTo>
                    <a:pt x="686" y="8"/>
                  </a:lnTo>
                  <a:lnTo>
                    <a:pt x="738" y="56"/>
                  </a:lnTo>
                  <a:lnTo>
                    <a:pt x="764" y="56"/>
                  </a:lnTo>
                  <a:lnTo>
                    <a:pt x="764" y="0"/>
                  </a:lnTo>
                  <a:lnTo>
                    <a:pt x="798" y="6"/>
                  </a:lnTo>
                  <a:lnTo>
                    <a:pt x="827" y="102"/>
                  </a:lnTo>
                  <a:lnTo>
                    <a:pt x="883" y="6"/>
                  </a:lnTo>
                  <a:lnTo>
                    <a:pt x="970" y="105"/>
                  </a:lnTo>
                  <a:lnTo>
                    <a:pt x="985" y="209"/>
                  </a:lnTo>
                  <a:lnTo>
                    <a:pt x="1024" y="229"/>
                  </a:lnTo>
                  <a:lnTo>
                    <a:pt x="1036" y="288"/>
                  </a:lnTo>
                  <a:lnTo>
                    <a:pt x="1082" y="325"/>
                  </a:lnTo>
                  <a:lnTo>
                    <a:pt x="1094" y="387"/>
                  </a:lnTo>
                  <a:lnTo>
                    <a:pt x="1067" y="424"/>
                  </a:lnTo>
                  <a:lnTo>
                    <a:pt x="1078" y="455"/>
                  </a:lnTo>
                  <a:lnTo>
                    <a:pt x="1119" y="469"/>
                  </a:lnTo>
                  <a:lnTo>
                    <a:pt x="1141" y="558"/>
                  </a:lnTo>
                  <a:lnTo>
                    <a:pt x="1161" y="584"/>
                  </a:lnTo>
                  <a:lnTo>
                    <a:pt x="1155" y="652"/>
                  </a:lnTo>
                  <a:lnTo>
                    <a:pt x="1173" y="711"/>
                  </a:lnTo>
                  <a:lnTo>
                    <a:pt x="1233" y="710"/>
                  </a:lnTo>
                  <a:lnTo>
                    <a:pt x="1289" y="739"/>
                  </a:lnTo>
                  <a:lnTo>
                    <a:pt x="1325" y="807"/>
                  </a:lnTo>
                  <a:lnTo>
                    <a:pt x="1323" y="839"/>
                  </a:lnTo>
                  <a:lnTo>
                    <a:pt x="869" y="840"/>
                  </a:lnTo>
                  <a:lnTo>
                    <a:pt x="695" y="897"/>
                  </a:lnTo>
                  <a:lnTo>
                    <a:pt x="654" y="917"/>
                  </a:lnTo>
                  <a:lnTo>
                    <a:pt x="155" y="739"/>
                  </a:lnTo>
                  <a:lnTo>
                    <a:pt x="153" y="722"/>
                  </a:lnTo>
                  <a:lnTo>
                    <a:pt x="188" y="674"/>
                  </a:lnTo>
                  <a:lnTo>
                    <a:pt x="151" y="640"/>
                  </a:lnTo>
                  <a:lnTo>
                    <a:pt x="195" y="610"/>
                  </a:lnTo>
                  <a:lnTo>
                    <a:pt x="31" y="579"/>
                  </a:lnTo>
                  <a:lnTo>
                    <a:pt x="15" y="572"/>
                  </a:lnTo>
                  <a:lnTo>
                    <a:pt x="0" y="540"/>
                  </a:lnTo>
                  <a:lnTo>
                    <a:pt x="2" y="520"/>
                  </a:lnTo>
                  <a:lnTo>
                    <a:pt x="125" y="426"/>
                  </a:lnTo>
                  <a:lnTo>
                    <a:pt x="180" y="426"/>
                  </a:lnTo>
                  <a:lnTo>
                    <a:pt x="290" y="340"/>
                  </a:lnTo>
                  <a:lnTo>
                    <a:pt x="272" y="287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2018" name="Freeform 114"/>
            <p:cNvSpPr>
              <a:spLocks noChangeAspect="1"/>
            </p:cNvSpPr>
            <p:nvPr/>
          </p:nvSpPr>
          <p:spPr bwMode="auto">
            <a:xfrm>
              <a:off x="3832" y="1547"/>
              <a:ext cx="456" cy="385"/>
            </a:xfrm>
            <a:custGeom>
              <a:avLst/>
              <a:gdLst>
                <a:gd name="T0" fmla="*/ 94 w 2527"/>
                <a:gd name="T1" fmla="*/ 279 h 2134"/>
                <a:gd name="T2" fmla="*/ 165 w 2527"/>
                <a:gd name="T3" fmla="*/ 127 h 2134"/>
                <a:gd name="T4" fmla="*/ 264 w 2527"/>
                <a:gd name="T5" fmla="*/ 108 h 2134"/>
                <a:gd name="T6" fmla="*/ 402 w 2527"/>
                <a:gd name="T7" fmla="*/ 21 h 2134"/>
                <a:gd name="T8" fmla="*/ 529 w 2527"/>
                <a:gd name="T9" fmla="*/ 0 h 2134"/>
                <a:gd name="T10" fmla="*/ 687 w 2527"/>
                <a:gd name="T11" fmla="*/ 82 h 2134"/>
                <a:gd name="T12" fmla="*/ 752 w 2527"/>
                <a:gd name="T13" fmla="*/ 103 h 2134"/>
                <a:gd name="T14" fmla="*/ 837 w 2527"/>
                <a:gd name="T15" fmla="*/ 62 h 2134"/>
                <a:gd name="T16" fmla="*/ 855 w 2527"/>
                <a:gd name="T17" fmla="*/ 256 h 2134"/>
                <a:gd name="T18" fmla="*/ 732 w 2527"/>
                <a:gd name="T19" fmla="*/ 488 h 2134"/>
                <a:gd name="T20" fmla="*/ 840 w 2527"/>
                <a:gd name="T21" fmla="*/ 524 h 2134"/>
                <a:gd name="T22" fmla="*/ 937 w 2527"/>
                <a:gd name="T23" fmla="*/ 626 h 2134"/>
                <a:gd name="T24" fmla="*/ 1501 w 2527"/>
                <a:gd name="T25" fmla="*/ 394 h 2134"/>
                <a:gd name="T26" fmla="*/ 1910 w 2527"/>
                <a:gd name="T27" fmla="*/ 694 h 2134"/>
                <a:gd name="T28" fmla="*/ 1986 w 2527"/>
                <a:gd name="T29" fmla="*/ 773 h 2134"/>
                <a:gd name="T30" fmla="*/ 2274 w 2527"/>
                <a:gd name="T31" fmla="*/ 720 h 2134"/>
                <a:gd name="T32" fmla="*/ 2451 w 2527"/>
                <a:gd name="T33" fmla="*/ 785 h 2134"/>
                <a:gd name="T34" fmla="*/ 2527 w 2527"/>
                <a:gd name="T35" fmla="*/ 812 h 2134"/>
                <a:gd name="T36" fmla="*/ 2386 w 2527"/>
                <a:gd name="T37" fmla="*/ 917 h 2134"/>
                <a:gd name="T38" fmla="*/ 2336 w 2527"/>
                <a:gd name="T39" fmla="*/ 1038 h 2134"/>
                <a:gd name="T40" fmla="*/ 2295 w 2527"/>
                <a:gd name="T41" fmla="*/ 1055 h 2134"/>
                <a:gd name="T42" fmla="*/ 2353 w 2527"/>
                <a:gd name="T43" fmla="*/ 1088 h 2134"/>
                <a:gd name="T44" fmla="*/ 2448 w 2527"/>
                <a:gd name="T45" fmla="*/ 1173 h 2134"/>
                <a:gd name="T46" fmla="*/ 2341 w 2527"/>
                <a:gd name="T47" fmla="*/ 1293 h 2134"/>
                <a:gd name="T48" fmla="*/ 2380 w 2527"/>
                <a:gd name="T49" fmla="*/ 1578 h 2134"/>
                <a:gd name="T50" fmla="*/ 2080 w 2527"/>
                <a:gd name="T51" fmla="*/ 1816 h 2134"/>
                <a:gd name="T52" fmla="*/ 2003 w 2527"/>
                <a:gd name="T53" fmla="*/ 1866 h 2134"/>
                <a:gd name="T54" fmla="*/ 1924 w 2527"/>
                <a:gd name="T55" fmla="*/ 1872 h 2134"/>
                <a:gd name="T56" fmla="*/ 1795 w 2527"/>
                <a:gd name="T57" fmla="*/ 1843 h 2134"/>
                <a:gd name="T58" fmla="*/ 1687 w 2527"/>
                <a:gd name="T59" fmla="*/ 1875 h 2134"/>
                <a:gd name="T60" fmla="*/ 1622 w 2527"/>
                <a:gd name="T61" fmla="*/ 1998 h 2134"/>
                <a:gd name="T62" fmla="*/ 1572 w 2527"/>
                <a:gd name="T63" fmla="*/ 2049 h 2134"/>
                <a:gd name="T64" fmla="*/ 1378 w 2527"/>
                <a:gd name="T65" fmla="*/ 2134 h 2134"/>
                <a:gd name="T66" fmla="*/ 1340 w 2527"/>
                <a:gd name="T67" fmla="*/ 2013 h 2134"/>
                <a:gd name="T68" fmla="*/ 1225 w 2527"/>
                <a:gd name="T69" fmla="*/ 1987 h 2134"/>
                <a:gd name="T70" fmla="*/ 1213 w 2527"/>
                <a:gd name="T71" fmla="*/ 1857 h 2134"/>
                <a:gd name="T72" fmla="*/ 1166 w 2527"/>
                <a:gd name="T73" fmla="*/ 1740 h 2134"/>
                <a:gd name="T74" fmla="*/ 1116 w 2527"/>
                <a:gd name="T75" fmla="*/ 1699 h 2134"/>
                <a:gd name="T76" fmla="*/ 1134 w 2527"/>
                <a:gd name="T77" fmla="*/ 1602 h 2134"/>
                <a:gd name="T78" fmla="*/ 1075 w 2527"/>
                <a:gd name="T79" fmla="*/ 1502 h 2134"/>
                <a:gd name="T80" fmla="*/ 1016 w 2527"/>
                <a:gd name="T81" fmla="*/ 1373 h 2134"/>
                <a:gd name="T82" fmla="*/ 878 w 2527"/>
                <a:gd name="T83" fmla="*/ 1378 h 2134"/>
                <a:gd name="T84" fmla="*/ 817 w 2527"/>
                <a:gd name="T85" fmla="*/ 1275 h 2134"/>
                <a:gd name="T86" fmla="*/ 790 w 2527"/>
                <a:gd name="T87" fmla="*/ 1328 h 2134"/>
                <a:gd name="T88" fmla="*/ 673 w 2527"/>
                <a:gd name="T89" fmla="*/ 1320 h 2134"/>
                <a:gd name="T90" fmla="*/ 690 w 2527"/>
                <a:gd name="T91" fmla="*/ 1402 h 2134"/>
                <a:gd name="T92" fmla="*/ 647 w 2527"/>
                <a:gd name="T93" fmla="*/ 1429 h 2134"/>
                <a:gd name="T94" fmla="*/ 487 w 2527"/>
                <a:gd name="T95" fmla="*/ 1381 h 2134"/>
                <a:gd name="T96" fmla="*/ 420 w 2527"/>
                <a:gd name="T97" fmla="*/ 1452 h 2134"/>
                <a:gd name="T98" fmla="*/ 435 w 2527"/>
                <a:gd name="T99" fmla="*/ 1546 h 2134"/>
                <a:gd name="T100" fmla="*/ 255 w 2527"/>
                <a:gd name="T101" fmla="*/ 1511 h 2134"/>
                <a:gd name="T102" fmla="*/ 91 w 2527"/>
                <a:gd name="T103" fmla="*/ 1481 h 2134"/>
                <a:gd name="T104" fmla="*/ 126 w 2527"/>
                <a:gd name="T105" fmla="*/ 1376 h 2134"/>
                <a:gd name="T106" fmla="*/ 214 w 2527"/>
                <a:gd name="T107" fmla="*/ 1320 h 2134"/>
                <a:gd name="T108" fmla="*/ 129 w 2527"/>
                <a:gd name="T109" fmla="*/ 1088 h 2134"/>
                <a:gd name="T110" fmla="*/ 182 w 2527"/>
                <a:gd name="T111" fmla="*/ 1061 h 2134"/>
                <a:gd name="T112" fmla="*/ 270 w 2527"/>
                <a:gd name="T113" fmla="*/ 888 h 2134"/>
                <a:gd name="T114" fmla="*/ 185 w 2527"/>
                <a:gd name="T115" fmla="*/ 644 h 2134"/>
                <a:gd name="T116" fmla="*/ 38 w 2527"/>
                <a:gd name="T117" fmla="*/ 530 h 2134"/>
                <a:gd name="T118" fmla="*/ 0 w 2527"/>
                <a:gd name="T119" fmla="*/ 382 h 2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527" h="2134">
                  <a:moveTo>
                    <a:pt x="44" y="330"/>
                  </a:moveTo>
                  <a:lnTo>
                    <a:pt x="94" y="279"/>
                  </a:lnTo>
                  <a:lnTo>
                    <a:pt x="114" y="209"/>
                  </a:lnTo>
                  <a:lnTo>
                    <a:pt x="165" y="127"/>
                  </a:lnTo>
                  <a:lnTo>
                    <a:pt x="235" y="97"/>
                  </a:lnTo>
                  <a:lnTo>
                    <a:pt x="264" y="108"/>
                  </a:lnTo>
                  <a:lnTo>
                    <a:pt x="317" y="45"/>
                  </a:lnTo>
                  <a:lnTo>
                    <a:pt x="402" y="21"/>
                  </a:lnTo>
                  <a:lnTo>
                    <a:pt x="391" y="6"/>
                  </a:lnTo>
                  <a:lnTo>
                    <a:pt x="529" y="0"/>
                  </a:lnTo>
                  <a:lnTo>
                    <a:pt x="634" y="82"/>
                  </a:lnTo>
                  <a:lnTo>
                    <a:pt x="687" y="82"/>
                  </a:lnTo>
                  <a:lnTo>
                    <a:pt x="699" y="65"/>
                  </a:lnTo>
                  <a:lnTo>
                    <a:pt x="752" y="103"/>
                  </a:lnTo>
                  <a:lnTo>
                    <a:pt x="769" y="103"/>
                  </a:lnTo>
                  <a:lnTo>
                    <a:pt x="837" y="62"/>
                  </a:lnTo>
                  <a:lnTo>
                    <a:pt x="887" y="141"/>
                  </a:lnTo>
                  <a:lnTo>
                    <a:pt x="855" y="256"/>
                  </a:lnTo>
                  <a:lnTo>
                    <a:pt x="766" y="344"/>
                  </a:lnTo>
                  <a:lnTo>
                    <a:pt x="732" y="488"/>
                  </a:lnTo>
                  <a:lnTo>
                    <a:pt x="796" y="494"/>
                  </a:lnTo>
                  <a:lnTo>
                    <a:pt x="840" y="524"/>
                  </a:lnTo>
                  <a:lnTo>
                    <a:pt x="910" y="544"/>
                  </a:lnTo>
                  <a:lnTo>
                    <a:pt x="937" y="626"/>
                  </a:lnTo>
                  <a:lnTo>
                    <a:pt x="972" y="702"/>
                  </a:lnTo>
                  <a:lnTo>
                    <a:pt x="1501" y="394"/>
                  </a:lnTo>
                  <a:lnTo>
                    <a:pt x="1810" y="691"/>
                  </a:lnTo>
                  <a:lnTo>
                    <a:pt x="1910" y="694"/>
                  </a:lnTo>
                  <a:lnTo>
                    <a:pt x="1924" y="758"/>
                  </a:lnTo>
                  <a:lnTo>
                    <a:pt x="1986" y="773"/>
                  </a:lnTo>
                  <a:lnTo>
                    <a:pt x="2130" y="714"/>
                  </a:lnTo>
                  <a:lnTo>
                    <a:pt x="2274" y="720"/>
                  </a:lnTo>
                  <a:lnTo>
                    <a:pt x="2377" y="776"/>
                  </a:lnTo>
                  <a:lnTo>
                    <a:pt x="2451" y="785"/>
                  </a:lnTo>
                  <a:lnTo>
                    <a:pt x="2448" y="770"/>
                  </a:lnTo>
                  <a:lnTo>
                    <a:pt x="2527" y="812"/>
                  </a:lnTo>
                  <a:lnTo>
                    <a:pt x="2482" y="920"/>
                  </a:lnTo>
                  <a:lnTo>
                    <a:pt x="2386" y="917"/>
                  </a:lnTo>
                  <a:lnTo>
                    <a:pt x="2403" y="1046"/>
                  </a:lnTo>
                  <a:lnTo>
                    <a:pt x="2336" y="1038"/>
                  </a:lnTo>
                  <a:lnTo>
                    <a:pt x="2301" y="1011"/>
                  </a:lnTo>
                  <a:lnTo>
                    <a:pt x="2295" y="1055"/>
                  </a:lnTo>
                  <a:lnTo>
                    <a:pt x="2324" y="1105"/>
                  </a:lnTo>
                  <a:lnTo>
                    <a:pt x="2353" y="1088"/>
                  </a:lnTo>
                  <a:lnTo>
                    <a:pt x="2380" y="1161"/>
                  </a:lnTo>
                  <a:lnTo>
                    <a:pt x="2448" y="1173"/>
                  </a:lnTo>
                  <a:lnTo>
                    <a:pt x="2488" y="1258"/>
                  </a:lnTo>
                  <a:lnTo>
                    <a:pt x="2341" y="1293"/>
                  </a:lnTo>
                  <a:lnTo>
                    <a:pt x="2315" y="1481"/>
                  </a:lnTo>
                  <a:lnTo>
                    <a:pt x="2380" y="1578"/>
                  </a:lnTo>
                  <a:lnTo>
                    <a:pt x="2192" y="1781"/>
                  </a:lnTo>
                  <a:lnTo>
                    <a:pt x="2080" y="1816"/>
                  </a:lnTo>
                  <a:lnTo>
                    <a:pt x="2019" y="1881"/>
                  </a:lnTo>
                  <a:lnTo>
                    <a:pt x="2003" y="1866"/>
                  </a:lnTo>
                  <a:lnTo>
                    <a:pt x="1939" y="1860"/>
                  </a:lnTo>
                  <a:lnTo>
                    <a:pt x="1924" y="1872"/>
                  </a:lnTo>
                  <a:lnTo>
                    <a:pt x="1868" y="1881"/>
                  </a:lnTo>
                  <a:lnTo>
                    <a:pt x="1795" y="1843"/>
                  </a:lnTo>
                  <a:lnTo>
                    <a:pt x="1769" y="1860"/>
                  </a:lnTo>
                  <a:lnTo>
                    <a:pt x="1687" y="1875"/>
                  </a:lnTo>
                  <a:lnTo>
                    <a:pt x="1634" y="1919"/>
                  </a:lnTo>
                  <a:lnTo>
                    <a:pt x="1622" y="1998"/>
                  </a:lnTo>
                  <a:lnTo>
                    <a:pt x="1589" y="2046"/>
                  </a:lnTo>
                  <a:lnTo>
                    <a:pt x="1572" y="2049"/>
                  </a:lnTo>
                  <a:lnTo>
                    <a:pt x="1428" y="2134"/>
                  </a:lnTo>
                  <a:lnTo>
                    <a:pt x="1378" y="2134"/>
                  </a:lnTo>
                  <a:lnTo>
                    <a:pt x="1378" y="2083"/>
                  </a:lnTo>
                  <a:lnTo>
                    <a:pt x="1340" y="2013"/>
                  </a:lnTo>
                  <a:lnTo>
                    <a:pt x="1284" y="1984"/>
                  </a:lnTo>
                  <a:lnTo>
                    <a:pt x="1225" y="1987"/>
                  </a:lnTo>
                  <a:lnTo>
                    <a:pt x="1208" y="1925"/>
                  </a:lnTo>
                  <a:lnTo>
                    <a:pt x="1213" y="1857"/>
                  </a:lnTo>
                  <a:lnTo>
                    <a:pt x="1189" y="1828"/>
                  </a:lnTo>
                  <a:lnTo>
                    <a:pt x="1166" y="1740"/>
                  </a:lnTo>
                  <a:lnTo>
                    <a:pt x="1131" y="1728"/>
                  </a:lnTo>
                  <a:lnTo>
                    <a:pt x="1116" y="1699"/>
                  </a:lnTo>
                  <a:lnTo>
                    <a:pt x="1146" y="1660"/>
                  </a:lnTo>
                  <a:lnTo>
                    <a:pt x="1134" y="1602"/>
                  </a:lnTo>
                  <a:lnTo>
                    <a:pt x="1090" y="1564"/>
                  </a:lnTo>
                  <a:lnTo>
                    <a:pt x="1075" y="1502"/>
                  </a:lnTo>
                  <a:lnTo>
                    <a:pt x="1037" y="1481"/>
                  </a:lnTo>
                  <a:lnTo>
                    <a:pt x="1016" y="1373"/>
                  </a:lnTo>
                  <a:lnTo>
                    <a:pt x="934" y="1282"/>
                  </a:lnTo>
                  <a:lnTo>
                    <a:pt x="878" y="1378"/>
                  </a:lnTo>
                  <a:lnTo>
                    <a:pt x="849" y="1282"/>
                  </a:lnTo>
                  <a:lnTo>
                    <a:pt x="817" y="1275"/>
                  </a:lnTo>
                  <a:lnTo>
                    <a:pt x="817" y="1328"/>
                  </a:lnTo>
                  <a:lnTo>
                    <a:pt x="790" y="1328"/>
                  </a:lnTo>
                  <a:lnTo>
                    <a:pt x="737" y="1282"/>
                  </a:lnTo>
                  <a:lnTo>
                    <a:pt x="673" y="1320"/>
                  </a:lnTo>
                  <a:lnTo>
                    <a:pt x="676" y="1376"/>
                  </a:lnTo>
                  <a:lnTo>
                    <a:pt x="690" y="1402"/>
                  </a:lnTo>
                  <a:lnTo>
                    <a:pt x="676" y="1434"/>
                  </a:lnTo>
                  <a:lnTo>
                    <a:pt x="647" y="1429"/>
                  </a:lnTo>
                  <a:lnTo>
                    <a:pt x="617" y="1387"/>
                  </a:lnTo>
                  <a:lnTo>
                    <a:pt x="487" y="1381"/>
                  </a:lnTo>
                  <a:lnTo>
                    <a:pt x="420" y="1413"/>
                  </a:lnTo>
                  <a:lnTo>
                    <a:pt x="420" y="1452"/>
                  </a:lnTo>
                  <a:lnTo>
                    <a:pt x="467" y="1499"/>
                  </a:lnTo>
                  <a:lnTo>
                    <a:pt x="435" y="1546"/>
                  </a:lnTo>
                  <a:lnTo>
                    <a:pt x="320" y="1561"/>
                  </a:lnTo>
                  <a:lnTo>
                    <a:pt x="255" y="1511"/>
                  </a:lnTo>
                  <a:lnTo>
                    <a:pt x="146" y="1505"/>
                  </a:lnTo>
                  <a:lnTo>
                    <a:pt x="91" y="1481"/>
                  </a:lnTo>
                  <a:lnTo>
                    <a:pt x="82" y="1458"/>
                  </a:lnTo>
                  <a:lnTo>
                    <a:pt x="126" y="1376"/>
                  </a:lnTo>
                  <a:lnTo>
                    <a:pt x="170" y="1370"/>
                  </a:lnTo>
                  <a:lnTo>
                    <a:pt x="214" y="1320"/>
                  </a:lnTo>
                  <a:lnTo>
                    <a:pt x="182" y="1258"/>
                  </a:lnTo>
                  <a:lnTo>
                    <a:pt x="129" y="1088"/>
                  </a:lnTo>
                  <a:lnTo>
                    <a:pt x="126" y="1061"/>
                  </a:lnTo>
                  <a:lnTo>
                    <a:pt x="182" y="1061"/>
                  </a:lnTo>
                  <a:lnTo>
                    <a:pt x="264" y="1006"/>
                  </a:lnTo>
                  <a:lnTo>
                    <a:pt x="270" y="888"/>
                  </a:lnTo>
                  <a:lnTo>
                    <a:pt x="197" y="858"/>
                  </a:lnTo>
                  <a:lnTo>
                    <a:pt x="185" y="644"/>
                  </a:lnTo>
                  <a:lnTo>
                    <a:pt x="67" y="564"/>
                  </a:lnTo>
                  <a:lnTo>
                    <a:pt x="38" y="530"/>
                  </a:lnTo>
                  <a:lnTo>
                    <a:pt x="50" y="491"/>
                  </a:lnTo>
                  <a:lnTo>
                    <a:pt x="0" y="382"/>
                  </a:lnTo>
                  <a:lnTo>
                    <a:pt x="44" y="330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2019" name="Freeform 115"/>
            <p:cNvSpPr>
              <a:spLocks noChangeAspect="1"/>
            </p:cNvSpPr>
            <p:nvPr/>
          </p:nvSpPr>
          <p:spPr bwMode="auto">
            <a:xfrm>
              <a:off x="3679" y="2414"/>
              <a:ext cx="362" cy="311"/>
            </a:xfrm>
            <a:custGeom>
              <a:avLst/>
              <a:gdLst>
                <a:gd name="T0" fmla="*/ 121 w 2006"/>
                <a:gd name="T1" fmla="*/ 456 h 1725"/>
                <a:gd name="T2" fmla="*/ 0 w 2006"/>
                <a:gd name="T3" fmla="*/ 322 h 1725"/>
                <a:gd name="T4" fmla="*/ 97 w 2006"/>
                <a:gd name="T5" fmla="*/ 232 h 1725"/>
                <a:gd name="T6" fmla="*/ 167 w 2006"/>
                <a:gd name="T7" fmla="*/ 191 h 1725"/>
                <a:gd name="T8" fmla="*/ 269 w 2006"/>
                <a:gd name="T9" fmla="*/ 209 h 1725"/>
                <a:gd name="T10" fmla="*/ 301 w 2006"/>
                <a:gd name="T11" fmla="*/ 219 h 1725"/>
                <a:gd name="T12" fmla="*/ 390 w 2006"/>
                <a:gd name="T13" fmla="*/ 172 h 1725"/>
                <a:gd name="T14" fmla="*/ 476 w 2006"/>
                <a:gd name="T15" fmla="*/ 241 h 1725"/>
                <a:gd name="T16" fmla="*/ 549 w 2006"/>
                <a:gd name="T17" fmla="*/ 191 h 1725"/>
                <a:gd name="T18" fmla="*/ 654 w 2006"/>
                <a:gd name="T19" fmla="*/ 180 h 1725"/>
                <a:gd name="T20" fmla="*/ 730 w 2006"/>
                <a:gd name="T21" fmla="*/ 12 h 1725"/>
                <a:gd name="T22" fmla="*/ 913 w 2006"/>
                <a:gd name="T23" fmla="*/ 71 h 1725"/>
                <a:gd name="T24" fmla="*/ 974 w 2006"/>
                <a:gd name="T25" fmla="*/ 36 h 1725"/>
                <a:gd name="T26" fmla="*/ 991 w 2006"/>
                <a:gd name="T27" fmla="*/ 90 h 1725"/>
                <a:gd name="T28" fmla="*/ 1168 w 2006"/>
                <a:gd name="T29" fmla="*/ 142 h 1725"/>
                <a:gd name="T30" fmla="*/ 1291 w 2006"/>
                <a:gd name="T31" fmla="*/ 135 h 1725"/>
                <a:gd name="T32" fmla="*/ 1364 w 2006"/>
                <a:gd name="T33" fmla="*/ 213 h 1725"/>
                <a:gd name="T34" fmla="*/ 1471 w 2006"/>
                <a:gd name="T35" fmla="*/ 176 h 1725"/>
                <a:gd name="T36" fmla="*/ 1579 w 2006"/>
                <a:gd name="T37" fmla="*/ 127 h 1725"/>
                <a:gd name="T38" fmla="*/ 1633 w 2006"/>
                <a:gd name="T39" fmla="*/ 159 h 1725"/>
                <a:gd name="T40" fmla="*/ 1684 w 2006"/>
                <a:gd name="T41" fmla="*/ 144 h 1725"/>
                <a:gd name="T42" fmla="*/ 1786 w 2006"/>
                <a:gd name="T43" fmla="*/ 191 h 1725"/>
                <a:gd name="T44" fmla="*/ 1864 w 2006"/>
                <a:gd name="T45" fmla="*/ 152 h 1725"/>
                <a:gd name="T46" fmla="*/ 1853 w 2006"/>
                <a:gd name="T47" fmla="*/ 207 h 1725"/>
                <a:gd name="T48" fmla="*/ 2006 w 2006"/>
                <a:gd name="T49" fmla="*/ 278 h 1725"/>
                <a:gd name="T50" fmla="*/ 1903 w 2006"/>
                <a:gd name="T51" fmla="*/ 376 h 1725"/>
                <a:gd name="T52" fmla="*/ 1803 w 2006"/>
                <a:gd name="T53" fmla="*/ 510 h 1725"/>
                <a:gd name="T54" fmla="*/ 1629 w 2006"/>
                <a:gd name="T55" fmla="*/ 887 h 1725"/>
                <a:gd name="T56" fmla="*/ 1640 w 2006"/>
                <a:gd name="T57" fmla="*/ 1118 h 1725"/>
                <a:gd name="T58" fmla="*/ 1590 w 2006"/>
                <a:gd name="T59" fmla="*/ 1258 h 1725"/>
                <a:gd name="T60" fmla="*/ 1479 w 2006"/>
                <a:gd name="T61" fmla="*/ 1339 h 1725"/>
                <a:gd name="T62" fmla="*/ 1301 w 2006"/>
                <a:gd name="T63" fmla="*/ 1266 h 1725"/>
                <a:gd name="T64" fmla="*/ 1183 w 2006"/>
                <a:gd name="T65" fmla="*/ 1439 h 1725"/>
                <a:gd name="T66" fmla="*/ 1080 w 2006"/>
                <a:gd name="T67" fmla="*/ 1404 h 1725"/>
                <a:gd name="T68" fmla="*/ 1006 w 2006"/>
                <a:gd name="T69" fmla="*/ 1433 h 1725"/>
                <a:gd name="T70" fmla="*/ 1062 w 2006"/>
                <a:gd name="T71" fmla="*/ 1320 h 1725"/>
                <a:gd name="T72" fmla="*/ 919 w 2006"/>
                <a:gd name="T73" fmla="*/ 1415 h 1725"/>
                <a:gd name="T74" fmla="*/ 799 w 2006"/>
                <a:gd name="T75" fmla="*/ 1419 h 1725"/>
                <a:gd name="T76" fmla="*/ 741 w 2006"/>
                <a:gd name="T77" fmla="*/ 1516 h 1725"/>
                <a:gd name="T78" fmla="*/ 447 w 2006"/>
                <a:gd name="T79" fmla="*/ 1644 h 1725"/>
                <a:gd name="T80" fmla="*/ 290 w 2006"/>
                <a:gd name="T81" fmla="*/ 1705 h 1725"/>
                <a:gd name="T82" fmla="*/ 312 w 2006"/>
                <a:gd name="T83" fmla="*/ 1636 h 1725"/>
                <a:gd name="T84" fmla="*/ 459 w 2006"/>
                <a:gd name="T85" fmla="*/ 1559 h 1725"/>
                <a:gd name="T86" fmla="*/ 519 w 2006"/>
                <a:gd name="T87" fmla="*/ 1499 h 1725"/>
                <a:gd name="T88" fmla="*/ 670 w 2006"/>
                <a:gd name="T89" fmla="*/ 1327 h 1725"/>
                <a:gd name="T90" fmla="*/ 700 w 2006"/>
                <a:gd name="T91" fmla="*/ 1170 h 1725"/>
                <a:gd name="T92" fmla="*/ 566 w 2006"/>
                <a:gd name="T93" fmla="*/ 1092 h 1725"/>
                <a:gd name="T94" fmla="*/ 571 w 2006"/>
                <a:gd name="T95" fmla="*/ 1009 h 1725"/>
                <a:gd name="T96" fmla="*/ 321 w 2006"/>
                <a:gd name="T97" fmla="*/ 965 h 1725"/>
                <a:gd name="T98" fmla="*/ 314 w 2006"/>
                <a:gd name="T99" fmla="*/ 796 h 1725"/>
                <a:gd name="T100" fmla="*/ 205 w 2006"/>
                <a:gd name="T101" fmla="*/ 790 h 1725"/>
                <a:gd name="T102" fmla="*/ 131 w 2006"/>
                <a:gd name="T103" fmla="*/ 648 h 17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006" h="1725">
                  <a:moveTo>
                    <a:pt x="151" y="614"/>
                  </a:moveTo>
                  <a:lnTo>
                    <a:pt x="121" y="456"/>
                  </a:lnTo>
                  <a:lnTo>
                    <a:pt x="52" y="443"/>
                  </a:lnTo>
                  <a:lnTo>
                    <a:pt x="0" y="322"/>
                  </a:lnTo>
                  <a:lnTo>
                    <a:pt x="46" y="247"/>
                  </a:lnTo>
                  <a:lnTo>
                    <a:pt x="97" y="232"/>
                  </a:lnTo>
                  <a:lnTo>
                    <a:pt x="114" y="193"/>
                  </a:lnTo>
                  <a:lnTo>
                    <a:pt x="167" y="191"/>
                  </a:lnTo>
                  <a:lnTo>
                    <a:pt x="185" y="213"/>
                  </a:lnTo>
                  <a:lnTo>
                    <a:pt x="269" y="209"/>
                  </a:lnTo>
                  <a:lnTo>
                    <a:pt x="282" y="165"/>
                  </a:lnTo>
                  <a:lnTo>
                    <a:pt x="301" y="219"/>
                  </a:lnTo>
                  <a:lnTo>
                    <a:pt x="368" y="226"/>
                  </a:lnTo>
                  <a:lnTo>
                    <a:pt x="390" y="172"/>
                  </a:lnTo>
                  <a:lnTo>
                    <a:pt x="403" y="228"/>
                  </a:lnTo>
                  <a:lnTo>
                    <a:pt x="476" y="241"/>
                  </a:lnTo>
                  <a:lnTo>
                    <a:pt x="500" y="189"/>
                  </a:lnTo>
                  <a:lnTo>
                    <a:pt x="549" y="191"/>
                  </a:lnTo>
                  <a:lnTo>
                    <a:pt x="562" y="226"/>
                  </a:lnTo>
                  <a:lnTo>
                    <a:pt x="654" y="180"/>
                  </a:lnTo>
                  <a:lnTo>
                    <a:pt x="656" y="124"/>
                  </a:lnTo>
                  <a:lnTo>
                    <a:pt x="730" y="12"/>
                  </a:lnTo>
                  <a:lnTo>
                    <a:pt x="763" y="0"/>
                  </a:lnTo>
                  <a:lnTo>
                    <a:pt x="913" y="71"/>
                  </a:lnTo>
                  <a:lnTo>
                    <a:pt x="955" y="38"/>
                  </a:lnTo>
                  <a:lnTo>
                    <a:pt x="974" y="36"/>
                  </a:lnTo>
                  <a:lnTo>
                    <a:pt x="991" y="46"/>
                  </a:lnTo>
                  <a:lnTo>
                    <a:pt x="991" y="90"/>
                  </a:lnTo>
                  <a:lnTo>
                    <a:pt x="1153" y="105"/>
                  </a:lnTo>
                  <a:lnTo>
                    <a:pt x="1168" y="142"/>
                  </a:lnTo>
                  <a:lnTo>
                    <a:pt x="1232" y="155"/>
                  </a:lnTo>
                  <a:lnTo>
                    <a:pt x="1291" y="135"/>
                  </a:lnTo>
                  <a:lnTo>
                    <a:pt x="1364" y="135"/>
                  </a:lnTo>
                  <a:lnTo>
                    <a:pt x="1364" y="213"/>
                  </a:lnTo>
                  <a:lnTo>
                    <a:pt x="1446" y="165"/>
                  </a:lnTo>
                  <a:lnTo>
                    <a:pt x="1471" y="176"/>
                  </a:lnTo>
                  <a:lnTo>
                    <a:pt x="1504" y="129"/>
                  </a:lnTo>
                  <a:lnTo>
                    <a:pt x="1579" y="127"/>
                  </a:lnTo>
                  <a:lnTo>
                    <a:pt x="1613" y="152"/>
                  </a:lnTo>
                  <a:lnTo>
                    <a:pt x="1633" y="159"/>
                  </a:lnTo>
                  <a:lnTo>
                    <a:pt x="1648" y="138"/>
                  </a:lnTo>
                  <a:lnTo>
                    <a:pt x="1684" y="144"/>
                  </a:lnTo>
                  <a:lnTo>
                    <a:pt x="1758" y="189"/>
                  </a:lnTo>
                  <a:lnTo>
                    <a:pt x="1786" y="191"/>
                  </a:lnTo>
                  <a:lnTo>
                    <a:pt x="1818" y="146"/>
                  </a:lnTo>
                  <a:lnTo>
                    <a:pt x="1864" y="152"/>
                  </a:lnTo>
                  <a:lnTo>
                    <a:pt x="1864" y="193"/>
                  </a:lnTo>
                  <a:lnTo>
                    <a:pt x="1853" y="207"/>
                  </a:lnTo>
                  <a:lnTo>
                    <a:pt x="1864" y="238"/>
                  </a:lnTo>
                  <a:lnTo>
                    <a:pt x="2006" y="278"/>
                  </a:lnTo>
                  <a:lnTo>
                    <a:pt x="1934" y="370"/>
                  </a:lnTo>
                  <a:lnTo>
                    <a:pt x="1903" y="376"/>
                  </a:lnTo>
                  <a:lnTo>
                    <a:pt x="1889" y="435"/>
                  </a:lnTo>
                  <a:lnTo>
                    <a:pt x="1803" y="510"/>
                  </a:lnTo>
                  <a:lnTo>
                    <a:pt x="1640" y="850"/>
                  </a:lnTo>
                  <a:lnTo>
                    <a:pt x="1629" y="887"/>
                  </a:lnTo>
                  <a:lnTo>
                    <a:pt x="1657" y="917"/>
                  </a:lnTo>
                  <a:lnTo>
                    <a:pt x="1640" y="1118"/>
                  </a:lnTo>
                  <a:lnTo>
                    <a:pt x="1619" y="1139"/>
                  </a:lnTo>
                  <a:lnTo>
                    <a:pt x="1590" y="1258"/>
                  </a:lnTo>
                  <a:lnTo>
                    <a:pt x="1502" y="1295"/>
                  </a:lnTo>
                  <a:lnTo>
                    <a:pt x="1479" y="1339"/>
                  </a:lnTo>
                  <a:lnTo>
                    <a:pt x="1342" y="1266"/>
                  </a:lnTo>
                  <a:lnTo>
                    <a:pt x="1301" y="1266"/>
                  </a:lnTo>
                  <a:lnTo>
                    <a:pt x="1235" y="1430"/>
                  </a:lnTo>
                  <a:lnTo>
                    <a:pt x="1183" y="1439"/>
                  </a:lnTo>
                  <a:lnTo>
                    <a:pt x="1147" y="1395"/>
                  </a:lnTo>
                  <a:lnTo>
                    <a:pt x="1080" y="1404"/>
                  </a:lnTo>
                  <a:lnTo>
                    <a:pt x="1064" y="1430"/>
                  </a:lnTo>
                  <a:lnTo>
                    <a:pt x="1006" y="1433"/>
                  </a:lnTo>
                  <a:lnTo>
                    <a:pt x="1003" y="1396"/>
                  </a:lnTo>
                  <a:lnTo>
                    <a:pt x="1062" y="1320"/>
                  </a:lnTo>
                  <a:lnTo>
                    <a:pt x="986" y="1389"/>
                  </a:lnTo>
                  <a:lnTo>
                    <a:pt x="919" y="1415"/>
                  </a:lnTo>
                  <a:lnTo>
                    <a:pt x="875" y="1450"/>
                  </a:lnTo>
                  <a:lnTo>
                    <a:pt x="799" y="1419"/>
                  </a:lnTo>
                  <a:lnTo>
                    <a:pt x="730" y="1467"/>
                  </a:lnTo>
                  <a:lnTo>
                    <a:pt x="741" y="1516"/>
                  </a:lnTo>
                  <a:lnTo>
                    <a:pt x="537" y="1725"/>
                  </a:lnTo>
                  <a:lnTo>
                    <a:pt x="447" y="1644"/>
                  </a:lnTo>
                  <a:lnTo>
                    <a:pt x="340" y="1719"/>
                  </a:lnTo>
                  <a:lnTo>
                    <a:pt x="290" y="1705"/>
                  </a:lnTo>
                  <a:lnTo>
                    <a:pt x="282" y="1665"/>
                  </a:lnTo>
                  <a:lnTo>
                    <a:pt x="312" y="1636"/>
                  </a:lnTo>
                  <a:lnTo>
                    <a:pt x="388" y="1630"/>
                  </a:lnTo>
                  <a:lnTo>
                    <a:pt x="459" y="1559"/>
                  </a:lnTo>
                  <a:lnTo>
                    <a:pt x="470" y="1504"/>
                  </a:lnTo>
                  <a:lnTo>
                    <a:pt x="519" y="1499"/>
                  </a:lnTo>
                  <a:lnTo>
                    <a:pt x="629" y="1344"/>
                  </a:lnTo>
                  <a:lnTo>
                    <a:pt x="670" y="1327"/>
                  </a:lnTo>
                  <a:lnTo>
                    <a:pt x="715" y="1290"/>
                  </a:lnTo>
                  <a:lnTo>
                    <a:pt x="700" y="1170"/>
                  </a:lnTo>
                  <a:lnTo>
                    <a:pt x="681" y="1170"/>
                  </a:lnTo>
                  <a:lnTo>
                    <a:pt x="566" y="1092"/>
                  </a:lnTo>
                  <a:lnTo>
                    <a:pt x="627" y="1028"/>
                  </a:lnTo>
                  <a:lnTo>
                    <a:pt x="571" y="1009"/>
                  </a:lnTo>
                  <a:lnTo>
                    <a:pt x="445" y="1061"/>
                  </a:lnTo>
                  <a:lnTo>
                    <a:pt x="321" y="965"/>
                  </a:lnTo>
                  <a:lnTo>
                    <a:pt x="385" y="855"/>
                  </a:lnTo>
                  <a:lnTo>
                    <a:pt x="314" y="796"/>
                  </a:lnTo>
                  <a:lnTo>
                    <a:pt x="290" y="811"/>
                  </a:lnTo>
                  <a:lnTo>
                    <a:pt x="205" y="790"/>
                  </a:lnTo>
                  <a:lnTo>
                    <a:pt x="209" y="715"/>
                  </a:lnTo>
                  <a:lnTo>
                    <a:pt x="131" y="648"/>
                  </a:lnTo>
                  <a:lnTo>
                    <a:pt x="151" y="614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2020" name="Freeform 116"/>
            <p:cNvSpPr>
              <a:spLocks noChangeAspect="1"/>
            </p:cNvSpPr>
            <p:nvPr/>
          </p:nvSpPr>
          <p:spPr bwMode="auto">
            <a:xfrm>
              <a:off x="3966" y="2493"/>
              <a:ext cx="146" cy="175"/>
            </a:xfrm>
            <a:custGeom>
              <a:avLst/>
              <a:gdLst>
                <a:gd name="T0" fmla="*/ 445 w 811"/>
                <a:gd name="T1" fmla="*/ 77 h 970"/>
                <a:gd name="T2" fmla="*/ 775 w 811"/>
                <a:gd name="T3" fmla="*/ 263 h 970"/>
                <a:gd name="T4" fmla="*/ 777 w 811"/>
                <a:gd name="T5" fmla="*/ 285 h 970"/>
                <a:gd name="T6" fmla="*/ 728 w 811"/>
                <a:gd name="T7" fmla="*/ 342 h 970"/>
                <a:gd name="T8" fmla="*/ 724 w 811"/>
                <a:gd name="T9" fmla="*/ 405 h 970"/>
                <a:gd name="T10" fmla="*/ 811 w 811"/>
                <a:gd name="T11" fmla="*/ 409 h 970"/>
                <a:gd name="T12" fmla="*/ 783 w 811"/>
                <a:gd name="T13" fmla="*/ 451 h 970"/>
                <a:gd name="T14" fmla="*/ 723 w 811"/>
                <a:gd name="T15" fmla="*/ 470 h 970"/>
                <a:gd name="T16" fmla="*/ 690 w 811"/>
                <a:gd name="T17" fmla="*/ 565 h 970"/>
                <a:gd name="T18" fmla="*/ 689 w 811"/>
                <a:gd name="T19" fmla="*/ 613 h 970"/>
                <a:gd name="T20" fmla="*/ 650 w 811"/>
                <a:gd name="T21" fmla="*/ 623 h 970"/>
                <a:gd name="T22" fmla="*/ 636 w 811"/>
                <a:gd name="T23" fmla="*/ 650 h 970"/>
                <a:gd name="T24" fmla="*/ 668 w 811"/>
                <a:gd name="T25" fmla="*/ 677 h 970"/>
                <a:gd name="T26" fmla="*/ 684 w 811"/>
                <a:gd name="T27" fmla="*/ 719 h 970"/>
                <a:gd name="T28" fmla="*/ 668 w 811"/>
                <a:gd name="T29" fmla="*/ 726 h 970"/>
                <a:gd name="T30" fmla="*/ 663 w 811"/>
                <a:gd name="T31" fmla="*/ 778 h 970"/>
                <a:gd name="T32" fmla="*/ 701 w 811"/>
                <a:gd name="T33" fmla="*/ 783 h 970"/>
                <a:gd name="T34" fmla="*/ 670 w 811"/>
                <a:gd name="T35" fmla="*/ 869 h 970"/>
                <a:gd name="T36" fmla="*/ 560 w 811"/>
                <a:gd name="T37" fmla="*/ 843 h 970"/>
                <a:gd name="T38" fmla="*/ 479 w 811"/>
                <a:gd name="T39" fmla="*/ 895 h 970"/>
                <a:gd name="T40" fmla="*/ 352 w 811"/>
                <a:gd name="T41" fmla="*/ 867 h 970"/>
                <a:gd name="T42" fmla="*/ 278 w 811"/>
                <a:gd name="T43" fmla="*/ 902 h 970"/>
                <a:gd name="T44" fmla="*/ 209 w 811"/>
                <a:gd name="T45" fmla="*/ 865 h 970"/>
                <a:gd name="T46" fmla="*/ 158 w 811"/>
                <a:gd name="T47" fmla="*/ 874 h 970"/>
                <a:gd name="T48" fmla="*/ 129 w 811"/>
                <a:gd name="T49" fmla="*/ 847 h 970"/>
                <a:gd name="T50" fmla="*/ 50 w 811"/>
                <a:gd name="T51" fmla="*/ 970 h 970"/>
                <a:gd name="T52" fmla="*/ 14 w 811"/>
                <a:gd name="T53" fmla="*/ 962 h 970"/>
                <a:gd name="T54" fmla="*/ 0 w 811"/>
                <a:gd name="T55" fmla="*/ 821 h 970"/>
                <a:gd name="T56" fmla="*/ 24 w 811"/>
                <a:gd name="T57" fmla="*/ 704 h 970"/>
                <a:gd name="T58" fmla="*/ 50 w 811"/>
                <a:gd name="T59" fmla="*/ 680 h 970"/>
                <a:gd name="T60" fmla="*/ 65 w 811"/>
                <a:gd name="T61" fmla="*/ 477 h 970"/>
                <a:gd name="T62" fmla="*/ 37 w 811"/>
                <a:gd name="T63" fmla="*/ 450 h 970"/>
                <a:gd name="T64" fmla="*/ 48 w 811"/>
                <a:gd name="T65" fmla="*/ 416 h 970"/>
                <a:gd name="T66" fmla="*/ 208 w 811"/>
                <a:gd name="T67" fmla="*/ 72 h 970"/>
                <a:gd name="T68" fmla="*/ 297 w 811"/>
                <a:gd name="T69" fmla="*/ 0 h 970"/>
                <a:gd name="T70" fmla="*/ 296 w 811"/>
                <a:gd name="T71" fmla="*/ 14 h 970"/>
                <a:gd name="T72" fmla="*/ 371 w 811"/>
                <a:gd name="T73" fmla="*/ 91 h 970"/>
                <a:gd name="T74" fmla="*/ 397 w 811"/>
                <a:gd name="T75" fmla="*/ 93 h 970"/>
                <a:gd name="T76" fmla="*/ 445 w 811"/>
                <a:gd name="T77" fmla="*/ 77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11" h="970">
                  <a:moveTo>
                    <a:pt x="445" y="77"/>
                  </a:moveTo>
                  <a:lnTo>
                    <a:pt x="775" y="263"/>
                  </a:lnTo>
                  <a:lnTo>
                    <a:pt x="777" y="285"/>
                  </a:lnTo>
                  <a:lnTo>
                    <a:pt x="728" y="342"/>
                  </a:lnTo>
                  <a:lnTo>
                    <a:pt x="724" y="405"/>
                  </a:lnTo>
                  <a:lnTo>
                    <a:pt x="811" y="409"/>
                  </a:lnTo>
                  <a:lnTo>
                    <a:pt x="783" y="451"/>
                  </a:lnTo>
                  <a:lnTo>
                    <a:pt x="723" y="470"/>
                  </a:lnTo>
                  <a:lnTo>
                    <a:pt x="690" y="565"/>
                  </a:lnTo>
                  <a:lnTo>
                    <a:pt x="689" y="613"/>
                  </a:lnTo>
                  <a:lnTo>
                    <a:pt x="650" y="623"/>
                  </a:lnTo>
                  <a:lnTo>
                    <a:pt x="636" y="650"/>
                  </a:lnTo>
                  <a:lnTo>
                    <a:pt x="668" y="677"/>
                  </a:lnTo>
                  <a:lnTo>
                    <a:pt x="684" y="719"/>
                  </a:lnTo>
                  <a:lnTo>
                    <a:pt x="668" y="726"/>
                  </a:lnTo>
                  <a:lnTo>
                    <a:pt x="663" y="778"/>
                  </a:lnTo>
                  <a:lnTo>
                    <a:pt x="701" y="783"/>
                  </a:lnTo>
                  <a:lnTo>
                    <a:pt x="670" y="869"/>
                  </a:lnTo>
                  <a:lnTo>
                    <a:pt x="560" y="843"/>
                  </a:lnTo>
                  <a:lnTo>
                    <a:pt x="479" y="895"/>
                  </a:lnTo>
                  <a:lnTo>
                    <a:pt x="352" y="867"/>
                  </a:lnTo>
                  <a:lnTo>
                    <a:pt x="278" y="902"/>
                  </a:lnTo>
                  <a:lnTo>
                    <a:pt x="209" y="865"/>
                  </a:lnTo>
                  <a:lnTo>
                    <a:pt x="158" y="874"/>
                  </a:lnTo>
                  <a:lnTo>
                    <a:pt x="129" y="847"/>
                  </a:lnTo>
                  <a:lnTo>
                    <a:pt x="50" y="970"/>
                  </a:lnTo>
                  <a:lnTo>
                    <a:pt x="14" y="962"/>
                  </a:lnTo>
                  <a:lnTo>
                    <a:pt x="0" y="821"/>
                  </a:lnTo>
                  <a:lnTo>
                    <a:pt x="24" y="704"/>
                  </a:lnTo>
                  <a:lnTo>
                    <a:pt x="50" y="680"/>
                  </a:lnTo>
                  <a:lnTo>
                    <a:pt x="65" y="477"/>
                  </a:lnTo>
                  <a:lnTo>
                    <a:pt x="37" y="450"/>
                  </a:lnTo>
                  <a:lnTo>
                    <a:pt x="48" y="416"/>
                  </a:lnTo>
                  <a:lnTo>
                    <a:pt x="208" y="72"/>
                  </a:lnTo>
                  <a:lnTo>
                    <a:pt x="297" y="0"/>
                  </a:lnTo>
                  <a:lnTo>
                    <a:pt x="296" y="14"/>
                  </a:lnTo>
                  <a:lnTo>
                    <a:pt x="371" y="91"/>
                  </a:lnTo>
                  <a:lnTo>
                    <a:pt x="397" y="93"/>
                  </a:lnTo>
                  <a:lnTo>
                    <a:pt x="445" y="77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2021" name="Freeform 117"/>
            <p:cNvSpPr>
              <a:spLocks noChangeAspect="1"/>
            </p:cNvSpPr>
            <p:nvPr/>
          </p:nvSpPr>
          <p:spPr bwMode="auto">
            <a:xfrm>
              <a:off x="4080" y="2524"/>
              <a:ext cx="125" cy="140"/>
            </a:xfrm>
            <a:custGeom>
              <a:avLst/>
              <a:gdLst>
                <a:gd name="T0" fmla="*/ 141 w 692"/>
                <a:gd name="T1" fmla="*/ 90 h 779"/>
                <a:gd name="T2" fmla="*/ 143 w 692"/>
                <a:gd name="T3" fmla="*/ 114 h 779"/>
                <a:gd name="T4" fmla="*/ 92 w 692"/>
                <a:gd name="T5" fmla="*/ 172 h 779"/>
                <a:gd name="T6" fmla="*/ 90 w 692"/>
                <a:gd name="T7" fmla="*/ 236 h 779"/>
                <a:gd name="T8" fmla="*/ 175 w 692"/>
                <a:gd name="T9" fmla="*/ 238 h 779"/>
                <a:gd name="T10" fmla="*/ 148 w 692"/>
                <a:gd name="T11" fmla="*/ 280 h 779"/>
                <a:gd name="T12" fmla="*/ 89 w 692"/>
                <a:gd name="T13" fmla="*/ 299 h 779"/>
                <a:gd name="T14" fmla="*/ 53 w 692"/>
                <a:gd name="T15" fmla="*/ 403 h 779"/>
                <a:gd name="T16" fmla="*/ 51 w 692"/>
                <a:gd name="T17" fmla="*/ 442 h 779"/>
                <a:gd name="T18" fmla="*/ 14 w 692"/>
                <a:gd name="T19" fmla="*/ 451 h 779"/>
                <a:gd name="T20" fmla="*/ 0 w 692"/>
                <a:gd name="T21" fmla="*/ 479 h 779"/>
                <a:gd name="T22" fmla="*/ 29 w 692"/>
                <a:gd name="T23" fmla="*/ 502 h 779"/>
                <a:gd name="T24" fmla="*/ 43 w 692"/>
                <a:gd name="T25" fmla="*/ 523 h 779"/>
                <a:gd name="T26" fmla="*/ 50 w 692"/>
                <a:gd name="T27" fmla="*/ 548 h 779"/>
                <a:gd name="T28" fmla="*/ 34 w 692"/>
                <a:gd name="T29" fmla="*/ 557 h 779"/>
                <a:gd name="T30" fmla="*/ 29 w 692"/>
                <a:gd name="T31" fmla="*/ 607 h 779"/>
                <a:gd name="T32" fmla="*/ 67 w 692"/>
                <a:gd name="T33" fmla="*/ 611 h 779"/>
                <a:gd name="T34" fmla="*/ 36 w 692"/>
                <a:gd name="T35" fmla="*/ 694 h 779"/>
                <a:gd name="T36" fmla="*/ 23 w 692"/>
                <a:gd name="T37" fmla="*/ 732 h 779"/>
                <a:gd name="T38" fmla="*/ 79 w 692"/>
                <a:gd name="T39" fmla="*/ 727 h 779"/>
                <a:gd name="T40" fmla="*/ 101 w 692"/>
                <a:gd name="T41" fmla="*/ 761 h 779"/>
                <a:gd name="T42" fmla="*/ 177 w 692"/>
                <a:gd name="T43" fmla="*/ 779 h 779"/>
                <a:gd name="T44" fmla="*/ 256 w 692"/>
                <a:gd name="T45" fmla="*/ 722 h 779"/>
                <a:gd name="T46" fmla="*/ 292 w 692"/>
                <a:gd name="T47" fmla="*/ 773 h 779"/>
                <a:gd name="T48" fmla="*/ 321 w 692"/>
                <a:gd name="T49" fmla="*/ 768 h 779"/>
                <a:gd name="T50" fmla="*/ 384 w 692"/>
                <a:gd name="T51" fmla="*/ 713 h 779"/>
                <a:gd name="T52" fmla="*/ 423 w 692"/>
                <a:gd name="T53" fmla="*/ 779 h 779"/>
                <a:gd name="T54" fmla="*/ 464 w 692"/>
                <a:gd name="T55" fmla="*/ 770 h 779"/>
                <a:gd name="T56" fmla="*/ 490 w 692"/>
                <a:gd name="T57" fmla="*/ 713 h 779"/>
                <a:gd name="T58" fmla="*/ 569 w 692"/>
                <a:gd name="T59" fmla="*/ 727 h 779"/>
                <a:gd name="T60" fmla="*/ 567 w 692"/>
                <a:gd name="T61" fmla="*/ 627 h 779"/>
                <a:gd name="T62" fmla="*/ 671 w 692"/>
                <a:gd name="T63" fmla="*/ 646 h 779"/>
                <a:gd name="T64" fmla="*/ 668 w 692"/>
                <a:gd name="T65" fmla="*/ 590 h 779"/>
                <a:gd name="T66" fmla="*/ 654 w 692"/>
                <a:gd name="T67" fmla="*/ 545 h 779"/>
                <a:gd name="T68" fmla="*/ 649 w 692"/>
                <a:gd name="T69" fmla="*/ 481 h 779"/>
                <a:gd name="T70" fmla="*/ 659 w 692"/>
                <a:gd name="T71" fmla="*/ 458 h 779"/>
                <a:gd name="T72" fmla="*/ 663 w 692"/>
                <a:gd name="T73" fmla="*/ 384 h 779"/>
                <a:gd name="T74" fmla="*/ 678 w 692"/>
                <a:gd name="T75" fmla="*/ 359 h 779"/>
                <a:gd name="T76" fmla="*/ 675 w 692"/>
                <a:gd name="T77" fmla="*/ 342 h 779"/>
                <a:gd name="T78" fmla="*/ 630 w 692"/>
                <a:gd name="T79" fmla="*/ 318 h 779"/>
                <a:gd name="T80" fmla="*/ 692 w 692"/>
                <a:gd name="T81" fmla="*/ 130 h 779"/>
                <a:gd name="T82" fmla="*/ 668 w 692"/>
                <a:gd name="T83" fmla="*/ 125 h 779"/>
                <a:gd name="T84" fmla="*/ 613 w 692"/>
                <a:gd name="T85" fmla="*/ 100 h 779"/>
                <a:gd name="T86" fmla="*/ 555 w 692"/>
                <a:gd name="T87" fmla="*/ 93 h 779"/>
                <a:gd name="T88" fmla="*/ 474 w 692"/>
                <a:gd name="T89" fmla="*/ 30 h 779"/>
                <a:gd name="T90" fmla="*/ 444 w 692"/>
                <a:gd name="T91" fmla="*/ 35 h 779"/>
                <a:gd name="T92" fmla="*/ 383 w 692"/>
                <a:gd name="T93" fmla="*/ 5 h 779"/>
                <a:gd name="T94" fmla="*/ 338 w 692"/>
                <a:gd name="T95" fmla="*/ 25 h 779"/>
                <a:gd name="T96" fmla="*/ 297 w 692"/>
                <a:gd name="T97" fmla="*/ 0 h 779"/>
                <a:gd name="T98" fmla="*/ 141 w 692"/>
                <a:gd name="T99" fmla="*/ 90 h 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92" h="779">
                  <a:moveTo>
                    <a:pt x="141" y="90"/>
                  </a:moveTo>
                  <a:lnTo>
                    <a:pt x="143" y="114"/>
                  </a:lnTo>
                  <a:lnTo>
                    <a:pt x="92" y="172"/>
                  </a:lnTo>
                  <a:lnTo>
                    <a:pt x="90" y="236"/>
                  </a:lnTo>
                  <a:lnTo>
                    <a:pt x="175" y="238"/>
                  </a:lnTo>
                  <a:lnTo>
                    <a:pt x="148" y="280"/>
                  </a:lnTo>
                  <a:lnTo>
                    <a:pt x="89" y="299"/>
                  </a:lnTo>
                  <a:lnTo>
                    <a:pt x="53" y="403"/>
                  </a:lnTo>
                  <a:lnTo>
                    <a:pt x="51" y="442"/>
                  </a:lnTo>
                  <a:lnTo>
                    <a:pt x="14" y="451"/>
                  </a:lnTo>
                  <a:lnTo>
                    <a:pt x="0" y="479"/>
                  </a:lnTo>
                  <a:lnTo>
                    <a:pt x="29" y="502"/>
                  </a:lnTo>
                  <a:lnTo>
                    <a:pt x="43" y="523"/>
                  </a:lnTo>
                  <a:lnTo>
                    <a:pt x="50" y="548"/>
                  </a:lnTo>
                  <a:lnTo>
                    <a:pt x="34" y="557"/>
                  </a:lnTo>
                  <a:lnTo>
                    <a:pt x="29" y="607"/>
                  </a:lnTo>
                  <a:lnTo>
                    <a:pt x="67" y="611"/>
                  </a:lnTo>
                  <a:lnTo>
                    <a:pt x="36" y="694"/>
                  </a:lnTo>
                  <a:lnTo>
                    <a:pt x="23" y="732"/>
                  </a:lnTo>
                  <a:lnTo>
                    <a:pt x="79" y="727"/>
                  </a:lnTo>
                  <a:lnTo>
                    <a:pt x="101" y="761"/>
                  </a:lnTo>
                  <a:lnTo>
                    <a:pt x="177" y="779"/>
                  </a:lnTo>
                  <a:lnTo>
                    <a:pt x="256" y="722"/>
                  </a:lnTo>
                  <a:lnTo>
                    <a:pt x="292" y="773"/>
                  </a:lnTo>
                  <a:lnTo>
                    <a:pt x="321" y="768"/>
                  </a:lnTo>
                  <a:lnTo>
                    <a:pt x="384" y="713"/>
                  </a:lnTo>
                  <a:lnTo>
                    <a:pt x="423" y="779"/>
                  </a:lnTo>
                  <a:lnTo>
                    <a:pt x="464" y="770"/>
                  </a:lnTo>
                  <a:lnTo>
                    <a:pt x="490" y="713"/>
                  </a:lnTo>
                  <a:lnTo>
                    <a:pt x="569" y="727"/>
                  </a:lnTo>
                  <a:lnTo>
                    <a:pt x="567" y="627"/>
                  </a:lnTo>
                  <a:lnTo>
                    <a:pt x="671" y="646"/>
                  </a:lnTo>
                  <a:lnTo>
                    <a:pt x="668" y="590"/>
                  </a:lnTo>
                  <a:lnTo>
                    <a:pt x="654" y="545"/>
                  </a:lnTo>
                  <a:lnTo>
                    <a:pt x="649" y="481"/>
                  </a:lnTo>
                  <a:lnTo>
                    <a:pt x="659" y="458"/>
                  </a:lnTo>
                  <a:lnTo>
                    <a:pt x="663" y="384"/>
                  </a:lnTo>
                  <a:lnTo>
                    <a:pt x="678" y="359"/>
                  </a:lnTo>
                  <a:lnTo>
                    <a:pt x="675" y="342"/>
                  </a:lnTo>
                  <a:lnTo>
                    <a:pt x="630" y="318"/>
                  </a:lnTo>
                  <a:lnTo>
                    <a:pt x="692" y="130"/>
                  </a:lnTo>
                  <a:lnTo>
                    <a:pt x="668" y="125"/>
                  </a:lnTo>
                  <a:lnTo>
                    <a:pt x="613" y="100"/>
                  </a:lnTo>
                  <a:lnTo>
                    <a:pt x="555" y="93"/>
                  </a:lnTo>
                  <a:lnTo>
                    <a:pt x="474" y="30"/>
                  </a:lnTo>
                  <a:lnTo>
                    <a:pt x="444" y="35"/>
                  </a:lnTo>
                  <a:lnTo>
                    <a:pt x="383" y="5"/>
                  </a:lnTo>
                  <a:lnTo>
                    <a:pt x="338" y="25"/>
                  </a:lnTo>
                  <a:lnTo>
                    <a:pt x="297" y="0"/>
                  </a:lnTo>
                  <a:lnTo>
                    <a:pt x="141" y="90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2022" name="Freeform 118"/>
            <p:cNvSpPr>
              <a:spLocks noChangeAspect="1"/>
            </p:cNvSpPr>
            <p:nvPr/>
          </p:nvSpPr>
          <p:spPr bwMode="auto">
            <a:xfrm>
              <a:off x="4487" y="2013"/>
              <a:ext cx="166" cy="122"/>
            </a:xfrm>
            <a:custGeom>
              <a:avLst/>
              <a:gdLst>
                <a:gd name="T0" fmla="*/ 163 w 916"/>
                <a:gd name="T1" fmla="*/ 170 h 680"/>
                <a:gd name="T2" fmla="*/ 206 w 916"/>
                <a:gd name="T3" fmla="*/ 150 h 680"/>
                <a:gd name="T4" fmla="*/ 185 w 916"/>
                <a:gd name="T5" fmla="*/ 102 h 680"/>
                <a:gd name="T6" fmla="*/ 320 w 916"/>
                <a:gd name="T7" fmla="*/ 0 h 680"/>
                <a:gd name="T8" fmla="*/ 566 w 916"/>
                <a:gd name="T9" fmla="*/ 57 h 680"/>
                <a:gd name="T10" fmla="*/ 825 w 916"/>
                <a:gd name="T11" fmla="*/ 18 h 680"/>
                <a:gd name="T12" fmla="*/ 916 w 916"/>
                <a:gd name="T13" fmla="*/ 230 h 680"/>
                <a:gd name="T14" fmla="*/ 867 w 916"/>
                <a:gd name="T15" fmla="*/ 189 h 680"/>
                <a:gd name="T16" fmla="*/ 621 w 916"/>
                <a:gd name="T17" fmla="*/ 268 h 680"/>
                <a:gd name="T18" fmla="*/ 638 w 916"/>
                <a:gd name="T19" fmla="*/ 451 h 680"/>
                <a:gd name="T20" fmla="*/ 682 w 916"/>
                <a:gd name="T21" fmla="*/ 508 h 680"/>
                <a:gd name="T22" fmla="*/ 630 w 916"/>
                <a:gd name="T23" fmla="*/ 569 h 680"/>
                <a:gd name="T24" fmla="*/ 649 w 916"/>
                <a:gd name="T25" fmla="*/ 680 h 680"/>
                <a:gd name="T26" fmla="*/ 216 w 916"/>
                <a:gd name="T27" fmla="*/ 619 h 680"/>
                <a:gd name="T28" fmla="*/ 181 w 916"/>
                <a:gd name="T29" fmla="*/ 572 h 680"/>
                <a:gd name="T30" fmla="*/ 76 w 916"/>
                <a:gd name="T31" fmla="*/ 565 h 680"/>
                <a:gd name="T32" fmla="*/ 0 w 916"/>
                <a:gd name="T33" fmla="*/ 592 h 680"/>
                <a:gd name="T34" fmla="*/ 43 w 916"/>
                <a:gd name="T35" fmla="*/ 489 h 680"/>
                <a:gd name="T36" fmla="*/ 33 w 916"/>
                <a:gd name="T37" fmla="*/ 411 h 680"/>
                <a:gd name="T38" fmla="*/ 89 w 916"/>
                <a:gd name="T39" fmla="*/ 404 h 680"/>
                <a:gd name="T40" fmla="*/ 103 w 916"/>
                <a:gd name="T41" fmla="*/ 365 h 680"/>
                <a:gd name="T42" fmla="*/ 139 w 916"/>
                <a:gd name="T43" fmla="*/ 346 h 680"/>
                <a:gd name="T44" fmla="*/ 143 w 916"/>
                <a:gd name="T45" fmla="*/ 269 h 680"/>
                <a:gd name="T46" fmla="*/ 131 w 916"/>
                <a:gd name="T47" fmla="*/ 201 h 680"/>
                <a:gd name="T48" fmla="*/ 163 w 916"/>
                <a:gd name="T49" fmla="*/ 170 h 6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16" h="680">
                  <a:moveTo>
                    <a:pt x="163" y="170"/>
                  </a:moveTo>
                  <a:lnTo>
                    <a:pt x="206" y="150"/>
                  </a:lnTo>
                  <a:lnTo>
                    <a:pt x="185" y="102"/>
                  </a:lnTo>
                  <a:lnTo>
                    <a:pt x="320" y="0"/>
                  </a:lnTo>
                  <a:lnTo>
                    <a:pt x="566" y="57"/>
                  </a:lnTo>
                  <a:lnTo>
                    <a:pt x="825" y="18"/>
                  </a:lnTo>
                  <a:lnTo>
                    <a:pt x="916" y="230"/>
                  </a:lnTo>
                  <a:lnTo>
                    <a:pt x="867" y="189"/>
                  </a:lnTo>
                  <a:lnTo>
                    <a:pt x="621" y="268"/>
                  </a:lnTo>
                  <a:lnTo>
                    <a:pt x="638" y="451"/>
                  </a:lnTo>
                  <a:lnTo>
                    <a:pt x="682" y="508"/>
                  </a:lnTo>
                  <a:lnTo>
                    <a:pt x="630" y="569"/>
                  </a:lnTo>
                  <a:lnTo>
                    <a:pt x="649" y="680"/>
                  </a:lnTo>
                  <a:lnTo>
                    <a:pt x="216" y="619"/>
                  </a:lnTo>
                  <a:lnTo>
                    <a:pt x="181" y="572"/>
                  </a:lnTo>
                  <a:lnTo>
                    <a:pt x="76" y="565"/>
                  </a:lnTo>
                  <a:lnTo>
                    <a:pt x="0" y="592"/>
                  </a:lnTo>
                  <a:lnTo>
                    <a:pt x="43" y="489"/>
                  </a:lnTo>
                  <a:lnTo>
                    <a:pt x="33" y="411"/>
                  </a:lnTo>
                  <a:lnTo>
                    <a:pt x="89" y="404"/>
                  </a:lnTo>
                  <a:lnTo>
                    <a:pt x="103" y="365"/>
                  </a:lnTo>
                  <a:lnTo>
                    <a:pt x="139" y="346"/>
                  </a:lnTo>
                  <a:lnTo>
                    <a:pt x="143" y="269"/>
                  </a:lnTo>
                  <a:lnTo>
                    <a:pt x="131" y="201"/>
                  </a:lnTo>
                  <a:lnTo>
                    <a:pt x="163" y="170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252023" name="Text Box 119"/>
          <p:cNvSpPr txBox="1">
            <a:spLocks noChangeArrowheads="1"/>
          </p:cNvSpPr>
          <p:nvPr/>
        </p:nvSpPr>
        <p:spPr bwMode="auto">
          <a:xfrm>
            <a:off x="4195763" y="4286250"/>
            <a:ext cx="909637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000" dirty="0" smtClean="0">
                <a:solidFill>
                  <a:srgbClr val="066168"/>
                </a:solidFill>
                <a:latin typeface="Verdana" pitchFamily="34" charset="0"/>
              </a:rPr>
              <a:t>Polo</a:t>
            </a:r>
            <a:endParaRPr lang="pt-BR" sz="1000" dirty="0">
              <a:solidFill>
                <a:srgbClr val="066168"/>
              </a:solidFill>
              <a:latin typeface="Verdana" pitchFamily="34" charset="0"/>
            </a:endParaRPr>
          </a:p>
          <a:p>
            <a:r>
              <a:rPr lang="pt-BR" sz="1000" dirty="0" err="1">
                <a:solidFill>
                  <a:srgbClr val="066168"/>
                </a:solidFill>
                <a:latin typeface="Verdana" pitchFamily="34" charset="0"/>
              </a:rPr>
              <a:t>Inhamuns</a:t>
            </a:r>
            <a:endParaRPr lang="pt-BR" sz="1000" dirty="0">
              <a:solidFill>
                <a:srgbClr val="066168"/>
              </a:solidFill>
              <a:latin typeface="Verdana" pitchFamily="34" charset="0"/>
            </a:endParaRPr>
          </a:p>
        </p:txBody>
      </p:sp>
      <p:sp>
        <p:nvSpPr>
          <p:cNvPr id="252024" name="Freeform 120"/>
          <p:cNvSpPr>
            <a:spLocks/>
          </p:cNvSpPr>
          <p:nvPr/>
        </p:nvSpPr>
        <p:spPr bwMode="auto">
          <a:xfrm>
            <a:off x="4271963" y="4524375"/>
            <a:ext cx="1069975" cy="138113"/>
          </a:xfrm>
          <a:custGeom>
            <a:avLst/>
            <a:gdLst>
              <a:gd name="T0" fmla="*/ 618 w 618"/>
              <a:gd name="T1" fmla="*/ 0 h 87"/>
              <a:gd name="T2" fmla="*/ 427 w 618"/>
              <a:gd name="T3" fmla="*/ 87 h 87"/>
              <a:gd name="T4" fmla="*/ 0 w 618"/>
              <a:gd name="T5" fmla="*/ 87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18" h="87">
                <a:moveTo>
                  <a:pt x="618" y="0"/>
                </a:moveTo>
                <a:lnTo>
                  <a:pt x="427" y="87"/>
                </a:lnTo>
                <a:lnTo>
                  <a:pt x="0" y="87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252025" name="Group 121"/>
          <p:cNvGrpSpPr>
            <a:grpSpLocks/>
          </p:cNvGrpSpPr>
          <p:nvPr/>
        </p:nvGrpSpPr>
        <p:grpSpPr bwMode="auto">
          <a:xfrm>
            <a:off x="4730750" y="2789238"/>
            <a:ext cx="1314450" cy="2192337"/>
            <a:chOff x="2980" y="1757"/>
            <a:chExt cx="828" cy="1381"/>
          </a:xfrm>
        </p:grpSpPr>
        <p:sp>
          <p:nvSpPr>
            <p:cNvPr id="252026" name="Freeform 122"/>
            <p:cNvSpPr>
              <a:spLocks noChangeAspect="1"/>
            </p:cNvSpPr>
            <p:nvPr/>
          </p:nvSpPr>
          <p:spPr bwMode="auto">
            <a:xfrm>
              <a:off x="2980" y="1757"/>
              <a:ext cx="379" cy="167"/>
            </a:xfrm>
            <a:custGeom>
              <a:avLst/>
              <a:gdLst>
                <a:gd name="T0" fmla="*/ 203 w 2100"/>
                <a:gd name="T1" fmla="*/ 119 h 925"/>
                <a:gd name="T2" fmla="*/ 293 w 2100"/>
                <a:gd name="T3" fmla="*/ 171 h 925"/>
                <a:gd name="T4" fmla="*/ 502 w 2100"/>
                <a:gd name="T5" fmla="*/ 146 h 925"/>
                <a:gd name="T6" fmla="*/ 732 w 2100"/>
                <a:gd name="T7" fmla="*/ 104 h 925"/>
                <a:gd name="T8" fmla="*/ 972 w 2100"/>
                <a:gd name="T9" fmla="*/ 121 h 925"/>
                <a:gd name="T10" fmla="*/ 1112 w 2100"/>
                <a:gd name="T11" fmla="*/ 139 h 925"/>
                <a:gd name="T12" fmla="*/ 1198 w 2100"/>
                <a:gd name="T13" fmla="*/ 121 h 925"/>
                <a:gd name="T14" fmla="*/ 1425 w 2100"/>
                <a:gd name="T15" fmla="*/ 0 h 925"/>
                <a:gd name="T16" fmla="*/ 1724 w 2100"/>
                <a:gd name="T17" fmla="*/ 126 h 925"/>
                <a:gd name="T18" fmla="*/ 1767 w 2100"/>
                <a:gd name="T19" fmla="*/ 11 h 925"/>
                <a:gd name="T20" fmla="*/ 1900 w 2100"/>
                <a:gd name="T21" fmla="*/ 188 h 925"/>
                <a:gd name="T22" fmla="*/ 1933 w 2100"/>
                <a:gd name="T23" fmla="*/ 295 h 925"/>
                <a:gd name="T24" fmla="*/ 2024 w 2100"/>
                <a:gd name="T25" fmla="*/ 405 h 925"/>
                <a:gd name="T26" fmla="*/ 2082 w 2100"/>
                <a:gd name="T27" fmla="*/ 423 h 925"/>
                <a:gd name="T28" fmla="*/ 2066 w 2100"/>
                <a:gd name="T29" fmla="*/ 567 h 925"/>
                <a:gd name="T30" fmla="*/ 1956 w 2100"/>
                <a:gd name="T31" fmla="*/ 632 h 925"/>
                <a:gd name="T32" fmla="*/ 1810 w 2100"/>
                <a:gd name="T33" fmla="*/ 886 h 925"/>
                <a:gd name="T34" fmla="*/ 1504 w 2100"/>
                <a:gd name="T35" fmla="*/ 882 h 925"/>
                <a:gd name="T36" fmla="*/ 1373 w 2100"/>
                <a:gd name="T37" fmla="*/ 888 h 925"/>
                <a:gd name="T38" fmla="*/ 1160 w 2100"/>
                <a:gd name="T39" fmla="*/ 909 h 925"/>
                <a:gd name="T40" fmla="*/ 1202 w 2100"/>
                <a:gd name="T41" fmla="*/ 832 h 925"/>
                <a:gd name="T42" fmla="*/ 1205 w 2100"/>
                <a:gd name="T43" fmla="*/ 779 h 925"/>
                <a:gd name="T44" fmla="*/ 1142 w 2100"/>
                <a:gd name="T45" fmla="*/ 882 h 925"/>
                <a:gd name="T46" fmla="*/ 893 w 2100"/>
                <a:gd name="T47" fmla="*/ 923 h 925"/>
                <a:gd name="T48" fmla="*/ 821 w 2100"/>
                <a:gd name="T49" fmla="*/ 832 h 925"/>
                <a:gd name="T50" fmla="*/ 739 w 2100"/>
                <a:gd name="T51" fmla="*/ 725 h 925"/>
                <a:gd name="T52" fmla="*/ 435 w 2100"/>
                <a:gd name="T53" fmla="*/ 585 h 925"/>
                <a:gd name="T54" fmla="*/ 223 w 2100"/>
                <a:gd name="T55" fmla="*/ 540 h 925"/>
                <a:gd name="T56" fmla="*/ 156 w 2100"/>
                <a:gd name="T57" fmla="*/ 509 h 925"/>
                <a:gd name="T58" fmla="*/ 111 w 2100"/>
                <a:gd name="T59" fmla="*/ 520 h 925"/>
                <a:gd name="T60" fmla="*/ 95 w 2100"/>
                <a:gd name="T61" fmla="*/ 488 h 925"/>
                <a:gd name="T62" fmla="*/ 104 w 2100"/>
                <a:gd name="T63" fmla="*/ 225 h 9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100" h="925">
                  <a:moveTo>
                    <a:pt x="95" y="137"/>
                  </a:moveTo>
                  <a:lnTo>
                    <a:pt x="203" y="119"/>
                  </a:lnTo>
                  <a:lnTo>
                    <a:pt x="262" y="146"/>
                  </a:lnTo>
                  <a:lnTo>
                    <a:pt x="293" y="171"/>
                  </a:lnTo>
                  <a:lnTo>
                    <a:pt x="363" y="171"/>
                  </a:lnTo>
                  <a:lnTo>
                    <a:pt x="502" y="146"/>
                  </a:lnTo>
                  <a:lnTo>
                    <a:pt x="630" y="90"/>
                  </a:lnTo>
                  <a:lnTo>
                    <a:pt x="732" y="104"/>
                  </a:lnTo>
                  <a:lnTo>
                    <a:pt x="758" y="111"/>
                  </a:lnTo>
                  <a:lnTo>
                    <a:pt x="972" y="121"/>
                  </a:lnTo>
                  <a:lnTo>
                    <a:pt x="1002" y="139"/>
                  </a:lnTo>
                  <a:lnTo>
                    <a:pt x="1112" y="139"/>
                  </a:lnTo>
                  <a:lnTo>
                    <a:pt x="1121" y="126"/>
                  </a:lnTo>
                  <a:lnTo>
                    <a:pt x="1198" y="121"/>
                  </a:lnTo>
                  <a:lnTo>
                    <a:pt x="1274" y="102"/>
                  </a:lnTo>
                  <a:lnTo>
                    <a:pt x="1425" y="0"/>
                  </a:lnTo>
                  <a:lnTo>
                    <a:pt x="1688" y="165"/>
                  </a:lnTo>
                  <a:lnTo>
                    <a:pt x="1724" y="126"/>
                  </a:lnTo>
                  <a:lnTo>
                    <a:pt x="1724" y="76"/>
                  </a:lnTo>
                  <a:lnTo>
                    <a:pt x="1767" y="11"/>
                  </a:lnTo>
                  <a:lnTo>
                    <a:pt x="1791" y="13"/>
                  </a:lnTo>
                  <a:lnTo>
                    <a:pt x="1900" y="188"/>
                  </a:lnTo>
                  <a:lnTo>
                    <a:pt x="1902" y="225"/>
                  </a:lnTo>
                  <a:lnTo>
                    <a:pt x="1933" y="295"/>
                  </a:lnTo>
                  <a:lnTo>
                    <a:pt x="1994" y="369"/>
                  </a:lnTo>
                  <a:lnTo>
                    <a:pt x="2024" y="405"/>
                  </a:lnTo>
                  <a:lnTo>
                    <a:pt x="2056" y="405"/>
                  </a:lnTo>
                  <a:lnTo>
                    <a:pt x="2082" y="423"/>
                  </a:lnTo>
                  <a:lnTo>
                    <a:pt x="2100" y="513"/>
                  </a:lnTo>
                  <a:lnTo>
                    <a:pt x="2066" y="567"/>
                  </a:lnTo>
                  <a:lnTo>
                    <a:pt x="2017" y="612"/>
                  </a:lnTo>
                  <a:lnTo>
                    <a:pt x="1956" y="632"/>
                  </a:lnTo>
                  <a:lnTo>
                    <a:pt x="1846" y="821"/>
                  </a:lnTo>
                  <a:lnTo>
                    <a:pt x="1810" y="886"/>
                  </a:lnTo>
                  <a:lnTo>
                    <a:pt x="1531" y="893"/>
                  </a:lnTo>
                  <a:lnTo>
                    <a:pt x="1504" y="882"/>
                  </a:lnTo>
                  <a:lnTo>
                    <a:pt x="1437" y="911"/>
                  </a:lnTo>
                  <a:lnTo>
                    <a:pt x="1373" y="888"/>
                  </a:lnTo>
                  <a:lnTo>
                    <a:pt x="1303" y="923"/>
                  </a:lnTo>
                  <a:lnTo>
                    <a:pt x="1160" y="909"/>
                  </a:lnTo>
                  <a:lnTo>
                    <a:pt x="1179" y="846"/>
                  </a:lnTo>
                  <a:lnTo>
                    <a:pt x="1202" y="832"/>
                  </a:lnTo>
                  <a:lnTo>
                    <a:pt x="1225" y="783"/>
                  </a:lnTo>
                  <a:lnTo>
                    <a:pt x="1205" y="779"/>
                  </a:lnTo>
                  <a:lnTo>
                    <a:pt x="1151" y="839"/>
                  </a:lnTo>
                  <a:lnTo>
                    <a:pt x="1142" y="882"/>
                  </a:lnTo>
                  <a:lnTo>
                    <a:pt x="1098" y="925"/>
                  </a:lnTo>
                  <a:lnTo>
                    <a:pt x="893" y="923"/>
                  </a:lnTo>
                  <a:lnTo>
                    <a:pt x="856" y="832"/>
                  </a:lnTo>
                  <a:lnTo>
                    <a:pt x="821" y="832"/>
                  </a:lnTo>
                  <a:lnTo>
                    <a:pt x="821" y="819"/>
                  </a:lnTo>
                  <a:lnTo>
                    <a:pt x="739" y="725"/>
                  </a:lnTo>
                  <a:lnTo>
                    <a:pt x="507" y="598"/>
                  </a:lnTo>
                  <a:lnTo>
                    <a:pt x="435" y="585"/>
                  </a:lnTo>
                  <a:lnTo>
                    <a:pt x="404" y="553"/>
                  </a:lnTo>
                  <a:lnTo>
                    <a:pt x="223" y="540"/>
                  </a:lnTo>
                  <a:lnTo>
                    <a:pt x="188" y="513"/>
                  </a:lnTo>
                  <a:lnTo>
                    <a:pt x="156" y="509"/>
                  </a:lnTo>
                  <a:lnTo>
                    <a:pt x="142" y="520"/>
                  </a:lnTo>
                  <a:lnTo>
                    <a:pt x="111" y="520"/>
                  </a:lnTo>
                  <a:lnTo>
                    <a:pt x="111" y="481"/>
                  </a:lnTo>
                  <a:lnTo>
                    <a:pt x="95" y="488"/>
                  </a:lnTo>
                  <a:lnTo>
                    <a:pt x="0" y="468"/>
                  </a:lnTo>
                  <a:lnTo>
                    <a:pt x="104" y="225"/>
                  </a:lnTo>
                  <a:lnTo>
                    <a:pt x="95" y="137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2027" name="Freeform 123"/>
            <p:cNvSpPr>
              <a:spLocks noChangeAspect="1"/>
            </p:cNvSpPr>
            <p:nvPr/>
          </p:nvSpPr>
          <p:spPr bwMode="auto">
            <a:xfrm>
              <a:off x="3591" y="1923"/>
              <a:ext cx="179" cy="256"/>
            </a:xfrm>
            <a:custGeom>
              <a:avLst/>
              <a:gdLst>
                <a:gd name="T0" fmla="*/ 114 w 992"/>
                <a:gd name="T1" fmla="*/ 1420 h 1420"/>
                <a:gd name="T2" fmla="*/ 192 w 992"/>
                <a:gd name="T3" fmla="*/ 1394 h 1420"/>
                <a:gd name="T4" fmla="*/ 665 w 992"/>
                <a:gd name="T5" fmla="*/ 1170 h 1420"/>
                <a:gd name="T6" fmla="*/ 758 w 992"/>
                <a:gd name="T7" fmla="*/ 997 h 1420"/>
                <a:gd name="T8" fmla="*/ 788 w 992"/>
                <a:gd name="T9" fmla="*/ 993 h 1420"/>
                <a:gd name="T10" fmla="*/ 792 w 992"/>
                <a:gd name="T11" fmla="*/ 923 h 1420"/>
                <a:gd name="T12" fmla="*/ 765 w 992"/>
                <a:gd name="T13" fmla="*/ 891 h 1420"/>
                <a:gd name="T14" fmla="*/ 753 w 992"/>
                <a:gd name="T15" fmla="*/ 791 h 1420"/>
                <a:gd name="T16" fmla="*/ 749 w 992"/>
                <a:gd name="T17" fmla="*/ 708 h 1420"/>
                <a:gd name="T18" fmla="*/ 781 w 992"/>
                <a:gd name="T19" fmla="*/ 674 h 1420"/>
                <a:gd name="T20" fmla="*/ 832 w 992"/>
                <a:gd name="T21" fmla="*/ 675 h 1420"/>
                <a:gd name="T22" fmla="*/ 917 w 992"/>
                <a:gd name="T23" fmla="*/ 610 h 1420"/>
                <a:gd name="T24" fmla="*/ 965 w 992"/>
                <a:gd name="T25" fmla="*/ 609 h 1420"/>
                <a:gd name="T26" fmla="*/ 992 w 992"/>
                <a:gd name="T27" fmla="*/ 562 h 1420"/>
                <a:gd name="T28" fmla="*/ 822 w 992"/>
                <a:gd name="T29" fmla="*/ 384 h 1420"/>
                <a:gd name="T30" fmla="*/ 815 w 992"/>
                <a:gd name="T31" fmla="*/ 307 h 1420"/>
                <a:gd name="T32" fmla="*/ 871 w 992"/>
                <a:gd name="T33" fmla="*/ 266 h 1420"/>
                <a:gd name="T34" fmla="*/ 845 w 992"/>
                <a:gd name="T35" fmla="*/ 177 h 1420"/>
                <a:gd name="T36" fmla="*/ 881 w 992"/>
                <a:gd name="T37" fmla="*/ 176 h 1420"/>
                <a:gd name="T38" fmla="*/ 891 w 992"/>
                <a:gd name="T39" fmla="*/ 58 h 1420"/>
                <a:gd name="T40" fmla="*/ 437 w 992"/>
                <a:gd name="T41" fmla="*/ 0 h 1420"/>
                <a:gd name="T42" fmla="*/ 247 w 992"/>
                <a:gd name="T43" fmla="*/ 132 h 1420"/>
                <a:gd name="T44" fmla="*/ 200 w 992"/>
                <a:gd name="T45" fmla="*/ 285 h 1420"/>
                <a:gd name="T46" fmla="*/ 231 w 992"/>
                <a:gd name="T47" fmla="*/ 312 h 1420"/>
                <a:gd name="T48" fmla="*/ 295 w 992"/>
                <a:gd name="T49" fmla="*/ 274 h 1420"/>
                <a:gd name="T50" fmla="*/ 315 w 992"/>
                <a:gd name="T51" fmla="*/ 343 h 1420"/>
                <a:gd name="T52" fmla="*/ 272 w 992"/>
                <a:gd name="T53" fmla="*/ 438 h 1420"/>
                <a:gd name="T54" fmla="*/ 284 w 992"/>
                <a:gd name="T55" fmla="*/ 503 h 1420"/>
                <a:gd name="T56" fmla="*/ 165 w 992"/>
                <a:gd name="T57" fmla="*/ 605 h 1420"/>
                <a:gd name="T58" fmla="*/ 90 w 992"/>
                <a:gd name="T59" fmla="*/ 586 h 1420"/>
                <a:gd name="T60" fmla="*/ 0 w 992"/>
                <a:gd name="T61" fmla="*/ 599 h 1420"/>
                <a:gd name="T62" fmla="*/ 2 w 992"/>
                <a:gd name="T63" fmla="*/ 617 h 1420"/>
                <a:gd name="T64" fmla="*/ 94 w 992"/>
                <a:gd name="T65" fmla="*/ 720 h 1420"/>
                <a:gd name="T66" fmla="*/ 86 w 992"/>
                <a:gd name="T67" fmla="*/ 780 h 1420"/>
                <a:gd name="T68" fmla="*/ 110 w 992"/>
                <a:gd name="T69" fmla="*/ 807 h 1420"/>
                <a:gd name="T70" fmla="*/ 173 w 992"/>
                <a:gd name="T71" fmla="*/ 822 h 1420"/>
                <a:gd name="T72" fmla="*/ 190 w 992"/>
                <a:gd name="T73" fmla="*/ 880 h 1420"/>
                <a:gd name="T74" fmla="*/ 248 w 992"/>
                <a:gd name="T75" fmla="*/ 880 h 1420"/>
                <a:gd name="T76" fmla="*/ 269 w 992"/>
                <a:gd name="T77" fmla="*/ 918 h 1420"/>
                <a:gd name="T78" fmla="*/ 300 w 992"/>
                <a:gd name="T79" fmla="*/ 919 h 1420"/>
                <a:gd name="T80" fmla="*/ 280 w 992"/>
                <a:gd name="T81" fmla="*/ 973 h 1420"/>
                <a:gd name="T82" fmla="*/ 155 w 992"/>
                <a:gd name="T83" fmla="*/ 1007 h 1420"/>
                <a:gd name="T84" fmla="*/ 138 w 992"/>
                <a:gd name="T85" fmla="*/ 1029 h 1420"/>
                <a:gd name="T86" fmla="*/ 177 w 992"/>
                <a:gd name="T87" fmla="*/ 1139 h 1420"/>
                <a:gd name="T88" fmla="*/ 160 w 992"/>
                <a:gd name="T89" fmla="*/ 1141 h 1420"/>
                <a:gd name="T90" fmla="*/ 143 w 992"/>
                <a:gd name="T91" fmla="*/ 1171 h 1420"/>
                <a:gd name="T92" fmla="*/ 201 w 992"/>
                <a:gd name="T93" fmla="*/ 1221 h 1420"/>
                <a:gd name="T94" fmla="*/ 188 w 992"/>
                <a:gd name="T95" fmla="*/ 1318 h 1420"/>
                <a:gd name="T96" fmla="*/ 168 w 992"/>
                <a:gd name="T97" fmla="*/ 1381 h 1420"/>
                <a:gd name="T98" fmla="*/ 128 w 992"/>
                <a:gd name="T99" fmla="*/ 1397 h 1420"/>
                <a:gd name="T100" fmla="*/ 114 w 992"/>
                <a:gd name="T101" fmla="*/ 1420 h 1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992" h="1420">
                  <a:moveTo>
                    <a:pt x="114" y="1420"/>
                  </a:moveTo>
                  <a:lnTo>
                    <a:pt x="192" y="1394"/>
                  </a:lnTo>
                  <a:lnTo>
                    <a:pt x="665" y="1170"/>
                  </a:lnTo>
                  <a:lnTo>
                    <a:pt x="758" y="997"/>
                  </a:lnTo>
                  <a:lnTo>
                    <a:pt x="788" y="993"/>
                  </a:lnTo>
                  <a:lnTo>
                    <a:pt x="792" y="923"/>
                  </a:lnTo>
                  <a:lnTo>
                    <a:pt x="765" y="891"/>
                  </a:lnTo>
                  <a:lnTo>
                    <a:pt x="753" y="791"/>
                  </a:lnTo>
                  <a:lnTo>
                    <a:pt x="749" y="708"/>
                  </a:lnTo>
                  <a:lnTo>
                    <a:pt x="781" y="674"/>
                  </a:lnTo>
                  <a:lnTo>
                    <a:pt x="832" y="675"/>
                  </a:lnTo>
                  <a:lnTo>
                    <a:pt x="917" y="610"/>
                  </a:lnTo>
                  <a:lnTo>
                    <a:pt x="965" y="609"/>
                  </a:lnTo>
                  <a:lnTo>
                    <a:pt x="992" y="562"/>
                  </a:lnTo>
                  <a:lnTo>
                    <a:pt x="822" y="384"/>
                  </a:lnTo>
                  <a:lnTo>
                    <a:pt x="815" y="307"/>
                  </a:lnTo>
                  <a:lnTo>
                    <a:pt x="871" y="266"/>
                  </a:lnTo>
                  <a:lnTo>
                    <a:pt x="845" y="177"/>
                  </a:lnTo>
                  <a:lnTo>
                    <a:pt x="881" y="176"/>
                  </a:lnTo>
                  <a:lnTo>
                    <a:pt x="891" y="58"/>
                  </a:lnTo>
                  <a:lnTo>
                    <a:pt x="437" y="0"/>
                  </a:lnTo>
                  <a:lnTo>
                    <a:pt x="247" y="132"/>
                  </a:lnTo>
                  <a:lnTo>
                    <a:pt x="200" y="285"/>
                  </a:lnTo>
                  <a:lnTo>
                    <a:pt x="231" y="312"/>
                  </a:lnTo>
                  <a:lnTo>
                    <a:pt x="295" y="274"/>
                  </a:lnTo>
                  <a:lnTo>
                    <a:pt x="315" y="343"/>
                  </a:lnTo>
                  <a:lnTo>
                    <a:pt x="272" y="438"/>
                  </a:lnTo>
                  <a:lnTo>
                    <a:pt x="284" y="503"/>
                  </a:lnTo>
                  <a:lnTo>
                    <a:pt x="165" y="605"/>
                  </a:lnTo>
                  <a:lnTo>
                    <a:pt x="90" y="586"/>
                  </a:lnTo>
                  <a:lnTo>
                    <a:pt x="0" y="599"/>
                  </a:lnTo>
                  <a:lnTo>
                    <a:pt x="2" y="617"/>
                  </a:lnTo>
                  <a:lnTo>
                    <a:pt x="94" y="720"/>
                  </a:lnTo>
                  <a:lnTo>
                    <a:pt x="86" y="780"/>
                  </a:lnTo>
                  <a:lnTo>
                    <a:pt x="110" y="807"/>
                  </a:lnTo>
                  <a:lnTo>
                    <a:pt x="173" y="822"/>
                  </a:lnTo>
                  <a:lnTo>
                    <a:pt x="190" y="880"/>
                  </a:lnTo>
                  <a:lnTo>
                    <a:pt x="248" y="880"/>
                  </a:lnTo>
                  <a:lnTo>
                    <a:pt x="269" y="918"/>
                  </a:lnTo>
                  <a:lnTo>
                    <a:pt x="300" y="919"/>
                  </a:lnTo>
                  <a:lnTo>
                    <a:pt x="280" y="973"/>
                  </a:lnTo>
                  <a:lnTo>
                    <a:pt x="155" y="1007"/>
                  </a:lnTo>
                  <a:lnTo>
                    <a:pt x="138" y="1029"/>
                  </a:lnTo>
                  <a:lnTo>
                    <a:pt x="177" y="1139"/>
                  </a:lnTo>
                  <a:lnTo>
                    <a:pt x="160" y="1141"/>
                  </a:lnTo>
                  <a:lnTo>
                    <a:pt x="143" y="1171"/>
                  </a:lnTo>
                  <a:lnTo>
                    <a:pt x="201" y="1221"/>
                  </a:lnTo>
                  <a:lnTo>
                    <a:pt x="188" y="1318"/>
                  </a:lnTo>
                  <a:lnTo>
                    <a:pt x="168" y="1381"/>
                  </a:lnTo>
                  <a:lnTo>
                    <a:pt x="128" y="1397"/>
                  </a:lnTo>
                  <a:lnTo>
                    <a:pt x="114" y="1420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2028" name="Freeform 124"/>
            <p:cNvSpPr>
              <a:spLocks noChangeAspect="1"/>
            </p:cNvSpPr>
            <p:nvPr/>
          </p:nvSpPr>
          <p:spPr bwMode="auto">
            <a:xfrm>
              <a:off x="3081" y="1962"/>
              <a:ext cx="303" cy="137"/>
            </a:xfrm>
            <a:custGeom>
              <a:avLst/>
              <a:gdLst>
                <a:gd name="T0" fmla="*/ 1507 w 1676"/>
                <a:gd name="T1" fmla="*/ 180 h 761"/>
                <a:gd name="T2" fmla="*/ 1655 w 1676"/>
                <a:gd name="T3" fmla="*/ 389 h 761"/>
                <a:gd name="T4" fmla="*/ 1676 w 1676"/>
                <a:gd name="T5" fmla="*/ 421 h 761"/>
                <a:gd name="T6" fmla="*/ 1674 w 1676"/>
                <a:gd name="T7" fmla="*/ 425 h 761"/>
                <a:gd name="T8" fmla="*/ 1372 w 1676"/>
                <a:gd name="T9" fmla="*/ 453 h 761"/>
                <a:gd name="T10" fmla="*/ 1378 w 1676"/>
                <a:gd name="T11" fmla="*/ 457 h 761"/>
                <a:gd name="T12" fmla="*/ 1322 w 1676"/>
                <a:gd name="T13" fmla="*/ 645 h 761"/>
                <a:gd name="T14" fmla="*/ 1294 w 1676"/>
                <a:gd name="T15" fmla="*/ 645 h 761"/>
                <a:gd name="T16" fmla="*/ 1101 w 1676"/>
                <a:gd name="T17" fmla="*/ 531 h 761"/>
                <a:gd name="T18" fmla="*/ 353 w 1676"/>
                <a:gd name="T19" fmla="*/ 702 h 761"/>
                <a:gd name="T20" fmla="*/ 0 w 1676"/>
                <a:gd name="T21" fmla="*/ 761 h 761"/>
                <a:gd name="T22" fmla="*/ 84 w 1676"/>
                <a:gd name="T23" fmla="*/ 558 h 761"/>
                <a:gd name="T24" fmla="*/ 210 w 1676"/>
                <a:gd name="T25" fmla="*/ 425 h 761"/>
                <a:gd name="T26" fmla="*/ 359 w 1676"/>
                <a:gd name="T27" fmla="*/ 323 h 761"/>
                <a:gd name="T28" fmla="*/ 431 w 1676"/>
                <a:gd name="T29" fmla="*/ 325 h 761"/>
                <a:gd name="T30" fmla="*/ 574 w 1676"/>
                <a:gd name="T31" fmla="*/ 258 h 761"/>
                <a:gd name="T32" fmla="*/ 574 w 1676"/>
                <a:gd name="T33" fmla="*/ 102 h 761"/>
                <a:gd name="T34" fmla="*/ 556 w 1676"/>
                <a:gd name="T35" fmla="*/ 72 h 761"/>
                <a:gd name="T36" fmla="*/ 560 w 1676"/>
                <a:gd name="T37" fmla="*/ 50 h 761"/>
                <a:gd name="T38" fmla="*/ 620 w 1676"/>
                <a:gd name="T39" fmla="*/ 0 h 761"/>
                <a:gd name="T40" fmla="*/ 688 w 1676"/>
                <a:gd name="T41" fmla="*/ 8 h 761"/>
                <a:gd name="T42" fmla="*/ 727 w 1676"/>
                <a:gd name="T43" fmla="*/ 66 h 761"/>
                <a:gd name="T44" fmla="*/ 772 w 1676"/>
                <a:gd name="T45" fmla="*/ 100 h 761"/>
                <a:gd name="T46" fmla="*/ 845 w 1676"/>
                <a:gd name="T47" fmla="*/ 112 h 761"/>
                <a:gd name="T48" fmla="*/ 880 w 1676"/>
                <a:gd name="T49" fmla="*/ 126 h 761"/>
                <a:gd name="T50" fmla="*/ 913 w 1676"/>
                <a:gd name="T51" fmla="*/ 176 h 761"/>
                <a:gd name="T52" fmla="*/ 942 w 1676"/>
                <a:gd name="T53" fmla="*/ 203 h 761"/>
                <a:gd name="T54" fmla="*/ 955 w 1676"/>
                <a:gd name="T55" fmla="*/ 261 h 761"/>
                <a:gd name="T56" fmla="*/ 1076 w 1676"/>
                <a:gd name="T57" fmla="*/ 196 h 761"/>
                <a:gd name="T58" fmla="*/ 1150 w 1676"/>
                <a:gd name="T59" fmla="*/ 248 h 761"/>
                <a:gd name="T60" fmla="*/ 1172 w 1676"/>
                <a:gd name="T61" fmla="*/ 254 h 761"/>
                <a:gd name="T62" fmla="*/ 1258 w 1676"/>
                <a:gd name="T63" fmla="*/ 211 h 761"/>
                <a:gd name="T64" fmla="*/ 1341 w 1676"/>
                <a:gd name="T65" fmla="*/ 60 h 761"/>
                <a:gd name="T66" fmla="*/ 1384 w 1676"/>
                <a:gd name="T67" fmla="*/ 29 h 761"/>
                <a:gd name="T68" fmla="*/ 1507 w 1676"/>
                <a:gd name="T69" fmla="*/ 180 h 7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676" h="761">
                  <a:moveTo>
                    <a:pt x="1507" y="180"/>
                  </a:moveTo>
                  <a:lnTo>
                    <a:pt x="1655" y="389"/>
                  </a:lnTo>
                  <a:lnTo>
                    <a:pt x="1676" y="421"/>
                  </a:lnTo>
                  <a:lnTo>
                    <a:pt x="1674" y="425"/>
                  </a:lnTo>
                  <a:lnTo>
                    <a:pt x="1372" y="453"/>
                  </a:lnTo>
                  <a:lnTo>
                    <a:pt x="1378" y="457"/>
                  </a:lnTo>
                  <a:lnTo>
                    <a:pt x="1322" y="645"/>
                  </a:lnTo>
                  <a:lnTo>
                    <a:pt x="1294" y="645"/>
                  </a:lnTo>
                  <a:lnTo>
                    <a:pt x="1101" y="531"/>
                  </a:lnTo>
                  <a:lnTo>
                    <a:pt x="353" y="702"/>
                  </a:lnTo>
                  <a:lnTo>
                    <a:pt x="0" y="761"/>
                  </a:lnTo>
                  <a:lnTo>
                    <a:pt x="84" y="558"/>
                  </a:lnTo>
                  <a:lnTo>
                    <a:pt x="210" y="425"/>
                  </a:lnTo>
                  <a:lnTo>
                    <a:pt x="359" y="323"/>
                  </a:lnTo>
                  <a:lnTo>
                    <a:pt x="431" y="325"/>
                  </a:lnTo>
                  <a:lnTo>
                    <a:pt x="574" y="258"/>
                  </a:lnTo>
                  <a:lnTo>
                    <a:pt x="574" y="102"/>
                  </a:lnTo>
                  <a:lnTo>
                    <a:pt x="556" y="72"/>
                  </a:lnTo>
                  <a:lnTo>
                    <a:pt x="560" y="50"/>
                  </a:lnTo>
                  <a:lnTo>
                    <a:pt x="620" y="0"/>
                  </a:lnTo>
                  <a:lnTo>
                    <a:pt x="688" y="8"/>
                  </a:lnTo>
                  <a:lnTo>
                    <a:pt x="727" y="66"/>
                  </a:lnTo>
                  <a:lnTo>
                    <a:pt x="772" y="100"/>
                  </a:lnTo>
                  <a:lnTo>
                    <a:pt x="845" y="112"/>
                  </a:lnTo>
                  <a:lnTo>
                    <a:pt x="880" y="126"/>
                  </a:lnTo>
                  <a:lnTo>
                    <a:pt x="913" y="176"/>
                  </a:lnTo>
                  <a:lnTo>
                    <a:pt x="942" y="203"/>
                  </a:lnTo>
                  <a:lnTo>
                    <a:pt x="955" y="261"/>
                  </a:lnTo>
                  <a:lnTo>
                    <a:pt x="1076" y="196"/>
                  </a:lnTo>
                  <a:lnTo>
                    <a:pt x="1150" y="248"/>
                  </a:lnTo>
                  <a:lnTo>
                    <a:pt x="1172" y="254"/>
                  </a:lnTo>
                  <a:lnTo>
                    <a:pt x="1258" y="211"/>
                  </a:lnTo>
                  <a:lnTo>
                    <a:pt x="1341" y="60"/>
                  </a:lnTo>
                  <a:lnTo>
                    <a:pt x="1384" y="29"/>
                  </a:lnTo>
                  <a:lnTo>
                    <a:pt x="1507" y="180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2029" name="Freeform 125"/>
            <p:cNvSpPr>
              <a:spLocks noChangeAspect="1"/>
            </p:cNvSpPr>
            <p:nvPr/>
          </p:nvSpPr>
          <p:spPr bwMode="auto">
            <a:xfrm>
              <a:off x="3184" y="1905"/>
              <a:ext cx="147" cy="104"/>
            </a:xfrm>
            <a:custGeom>
              <a:avLst/>
              <a:gdLst>
                <a:gd name="T0" fmla="*/ 34 w 818"/>
                <a:gd name="T1" fmla="*/ 91 h 575"/>
                <a:gd name="T2" fmla="*/ 174 w 818"/>
                <a:gd name="T3" fmla="*/ 105 h 575"/>
                <a:gd name="T4" fmla="*/ 246 w 818"/>
                <a:gd name="T5" fmla="*/ 70 h 575"/>
                <a:gd name="T6" fmla="*/ 312 w 818"/>
                <a:gd name="T7" fmla="*/ 93 h 575"/>
                <a:gd name="T8" fmla="*/ 378 w 818"/>
                <a:gd name="T9" fmla="*/ 62 h 575"/>
                <a:gd name="T10" fmla="*/ 401 w 818"/>
                <a:gd name="T11" fmla="*/ 75 h 575"/>
                <a:gd name="T12" fmla="*/ 680 w 818"/>
                <a:gd name="T13" fmla="*/ 68 h 575"/>
                <a:gd name="T14" fmla="*/ 723 w 818"/>
                <a:gd name="T15" fmla="*/ 0 h 575"/>
                <a:gd name="T16" fmla="*/ 738 w 818"/>
                <a:gd name="T17" fmla="*/ 68 h 575"/>
                <a:gd name="T18" fmla="*/ 771 w 818"/>
                <a:gd name="T19" fmla="*/ 128 h 575"/>
                <a:gd name="T20" fmla="*/ 765 w 818"/>
                <a:gd name="T21" fmla="*/ 188 h 575"/>
                <a:gd name="T22" fmla="*/ 818 w 818"/>
                <a:gd name="T23" fmla="*/ 343 h 575"/>
                <a:gd name="T24" fmla="*/ 777 w 818"/>
                <a:gd name="T25" fmla="*/ 376 h 575"/>
                <a:gd name="T26" fmla="*/ 708 w 818"/>
                <a:gd name="T27" fmla="*/ 504 h 575"/>
                <a:gd name="T28" fmla="*/ 690 w 818"/>
                <a:gd name="T29" fmla="*/ 525 h 575"/>
                <a:gd name="T30" fmla="*/ 608 w 818"/>
                <a:gd name="T31" fmla="*/ 570 h 575"/>
                <a:gd name="T32" fmla="*/ 587 w 818"/>
                <a:gd name="T33" fmla="*/ 564 h 575"/>
                <a:gd name="T34" fmla="*/ 512 w 818"/>
                <a:gd name="T35" fmla="*/ 510 h 575"/>
                <a:gd name="T36" fmla="*/ 389 w 818"/>
                <a:gd name="T37" fmla="*/ 575 h 575"/>
                <a:gd name="T38" fmla="*/ 376 w 818"/>
                <a:gd name="T39" fmla="*/ 519 h 575"/>
                <a:gd name="T40" fmla="*/ 341 w 818"/>
                <a:gd name="T41" fmla="*/ 482 h 575"/>
                <a:gd name="T42" fmla="*/ 312 w 818"/>
                <a:gd name="T43" fmla="*/ 442 h 575"/>
                <a:gd name="T44" fmla="*/ 279 w 818"/>
                <a:gd name="T45" fmla="*/ 426 h 575"/>
                <a:gd name="T46" fmla="*/ 204 w 818"/>
                <a:gd name="T47" fmla="*/ 414 h 575"/>
                <a:gd name="T48" fmla="*/ 161 w 818"/>
                <a:gd name="T49" fmla="*/ 384 h 575"/>
                <a:gd name="T50" fmla="*/ 124 w 818"/>
                <a:gd name="T51" fmla="*/ 320 h 575"/>
                <a:gd name="T52" fmla="*/ 54 w 818"/>
                <a:gd name="T53" fmla="*/ 314 h 575"/>
                <a:gd name="T54" fmla="*/ 0 w 818"/>
                <a:gd name="T55" fmla="*/ 318 h 575"/>
                <a:gd name="T56" fmla="*/ 0 w 818"/>
                <a:gd name="T57" fmla="*/ 219 h 575"/>
                <a:gd name="T58" fmla="*/ 46 w 818"/>
                <a:gd name="T59" fmla="*/ 141 h 575"/>
                <a:gd name="T60" fmla="*/ 34 w 818"/>
                <a:gd name="T61" fmla="*/ 91 h 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18" h="575">
                  <a:moveTo>
                    <a:pt x="34" y="91"/>
                  </a:moveTo>
                  <a:lnTo>
                    <a:pt x="174" y="105"/>
                  </a:lnTo>
                  <a:lnTo>
                    <a:pt x="246" y="70"/>
                  </a:lnTo>
                  <a:lnTo>
                    <a:pt x="312" y="93"/>
                  </a:lnTo>
                  <a:lnTo>
                    <a:pt x="378" y="62"/>
                  </a:lnTo>
                  <a:lnTo>
                    <a:pt x="401" y="75"/>
                  </a:lnTo>
                  <a:lnTo>
                    <a:pt x="680" y="68"/>
                  </a:lnTo>
                  <a:lnTo>
                    <a:pt x="723" y="0"/>
                  </a:lnTo>
                  <a:lnTo>
                    <a:pt x="738" y="68"/>
                  </a:lnTo>
                  <a:lnTo>
                    <a:pt x="771" y="128"/>
                  </a:lnTo>
                  <a:lnTo>
                    <a:pt x="765" y="188"/>
                  </a:lnTo>
                  <a:lnTo>
                    <a:pt x="818" y="343"/>
                  </a:lnTo>
                  <a:lnTo>
                    <a:pt x="777" y="376"/>
                  </a:lnTo>
                  <a:lnTo>
                    <a:pt x="708" y="504"/>
                  </a:lnTo>
                  <a:lnTo>
                    <a:pt x="690" y="525"/>
                  </a:lnTo>
                  <a:lnTo>
                    <a:pt x="608" y="570"/>
                  </a:lnTo>
                  <a:lnTo>
                    <a:pt x="587" y="564"/>
                  </a:lnTo>
                  <a:lnTo>
                    <a:pt x="512" y="510"/>
                  </a:lnTo>
                  <a:lnTo>
                    <a:pt x="389" y="575"/>
                  </a:lnTo>
                  <a:lnTo>
                    <a:pt x="376" y="519"/>
                  </a:lnTo>
                  <a:lnTo>
                    <a:pt x="341" y="482"/>
                  </a:lnTo>
                  <a:lnTo>
                    <a:pt x="312" y="442"/>
                  </a:lnTo>
                  <a:lnTo>
                    <a:pt x="279" y="426"/>
                  </a:lnTo>
                  <a:lnTo>
                    <a:pt x="204" y="414"/>
                  </a:lnTo>
                  <a:lnTo>
                    <a:pt x="161" y="384"/>
                  </a:lnTo>
                  <a:lnTo>
                    <a:pt x="124" y="320"/>
                  </a:lnTo>
                  <a:lnTo>
                    <a:pt x="54" y="314"/>
                  </a:lnTo>
                  <a:lnTo>
                    <a:pt x="0" y="318"/>
                  </a:lnTo>
                  <a:lnTo>
                    <a:pt x="0" y="219"/>
                  </a:lnTo>
                  <a:lnTo>
                    <a:pt x="46" y="141"/>
                  </a:lnTo>
                  <a:lnTo>
                    <a:pt x="34" y="91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2030" name="Freeform 126"/>
            <p:cNvSpPr>
              <a:spLocks noChangeAspect="1"/>
            </p:cNvSpPr>
            <p:nvPr/>
          </p:nvSpPr>
          <p:spPr bwMode="auto">
            <a:xfrm>
              <a:off x="3314" y="1800"/>
              <a:ext cx="219" cy="237"/>
            </a:xfrm>
            <a:custGeom>
              <a:avLst/>
              <a:gdLst>
                <a:gd name="T0" fmla="*/ 0 w 1214"/>
                <a:gd name="T1" fmla="*/ 579 h 1314"/>
                <a:gd name="T2" fmla="*/ 15 w 1214"/>
                <a:gd name="T3" fmla="*/ 655 h 1314"/>
                <a:gd name="T4" fmla="*/ 48 w 1214"/>
                <a:gd name="T5" fmla="*/ 711 h 1314"/>
                <a:gd name="T6" fmla="*/ 42 w 1214"/>
                <a:gd name="T7" fmla="*/ 776 h 1314"/>
                <a:gd name="T8" fmla="*/ 97 w 1214"/>
                <a:gd name="T9" fmla="*/ 926 h 1314"/>
                <a:gd name="T10" fmla="*/ 214 w 1214"/>
                <a:gd name="T11" fmla="*/ 1069 h 1314"/>
                <a:gd name="T12" fmla="*/ 387 w 1214"/>
                <a:gd name="T13" fmla="*/ 1314 h 1314"/>
                <a:gd name="T14" fmla="*/ 399 w 1214"/>
                <a:gd name="T15" fmla="*/ 1212 h 1314"/>
                <a:gd name="T16" fmla="*/ 372 w 1214"/>
                <a:gd name="T17" fmla="*/ 1184 h 1314"/>
                <a:gd name="T18" fmla="*/ 389 w 1214"/>
                <a:gd name="T19" fmla="*/ 1095 h 1314"/>
                <a:gd name="T20" fmla="*/ 443 w 1214"/>
                <a:gd name="T21" fmla="*/ 1097 h 1314"/>
                <a:gd name="T22" fmla="*/ 614 w 1214"/>
                <a:gd name="T23" fmla="*/ 862 h 1314"/>
                <a:gd name="T24" fmla="*/ 688 w 1214"/>
                <a:gd name="T25" fmla="*/ 778 h 1314"/>
                <a:gd name="T26" fmla="*/ 764 w 1214"/>
                <a:gd name="T27" fmla="*/ 558 h 1314"/>
                <a:gd name="T28" fmla="*/ 862 w 1214"/>
                <a:gd name="T29" fmla="*/ 430 h 1314"/>
                <a:gd name="T30" fmla="*/ 1085 w 1214"/>
                <a:gd name="T31" fmla="*/ 439 h 1314"/>
                <a:gd name="T32" fmla="*/ 1129 w 1214"/>
                <a:gd name="T33" fmla="*/ 417 h 1314"/>
                <a:gd name="T34" fmla="*/ 1129 w 1214"/>
                <a:gd name="T35" fmla="*/ 387 h 1314"/>
                <a:gd name="T36" fmla="*/ 1214 w 1214"/>
                <a:gd name="T37" fmla="*/ 304 h 1314"/>
                <a:gd name="T38" fmla="*/ 1205 w 1214"/>
                <a:gd name="T39" fmla="*/ 256 h 1314"/>
                <a:gd name="T40" fmla="*/ 1147 w 1214"/>
                <a:gd name="T41" fmla="*/ 250 h 1314"/>
                <a:gd name="T42" fmla="*/ 1069 w 1214"/>
                <a:gd name="T43" fmla="*/ 250 h 1314"/>
                <a:gd name="T44" fmla="*/ 1003 w 1214"/>
                <a:gd name="T45" fmla="*/ 217 h 1314"/>
                <a:gd name="T46" fmla="*/ 953 w 1214"/>
                <a:gd name="T47" fmla="*/ 148 h 1314"/>
                <a:gd name="T48" fmla="*/ 798 w 1214"/>
                <a:gd name="T49" fmla="*/ 104 h 1314"/>
                <a:gd name="T50" fmla="*/ 497 w 1214"/>
                <a:gd name="T51" fmla="*/ 0 h 1314"/>
                <a:gd name="T52" fmla="*/ 238 w 1214"/>
                <a:gd name="T53" fmla="*/ 162 h 1314"/>
                <a:gd name="T54" fmla="*/ 230 w 1214"/>
                <a:gd name="T55" fmla="*/ 184 h 1314"/>
                <a:gd name="T56" fmla="*/ 250 w 1214"/>
                <a:gd name="T57" fmla="*/ 281 h 1314"/>
                <a:gd name="T58" fmla="*/ 218 w 1214"/>
                <a:gd name="T59" fmla="*/ 327 h 1314"/>
                <a:gd name="T60" fmla="*/ 168 w 1214"/>
                <a:gd name="T61" fmla="*/ 376 h 1314"/>
                <a:gd name="T62" fmla="*/ 106 w 1214"/>
                <a:gd name="T63" fmla="*/ 395 h 1314"/>
                <a:gd name="T64" fmla="*/ 0 w 1214"/>
                <a:gd name="T65" fmla="*/ 579 h 1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14" h="1314">
                  <a:moveTo>
                    <a:pt x="0" y="579"/>
                  </a:moveTo>
                  <a:lnTo>
                    <a:pt x="15" y="655"/>
                  </a:lnTo>
                  <a:lnTo>
                    <a:pt x="48" y="711"/>
                  </a:lnTo>
                  <a:lnTo>
                    <a:pt x="42" y="776"/>
                  </a:lnTo>
                  <a:lnTo>
                    <a:pt x="97" y="926"/>
                  </a:lnTo>
                  <a:lnTo>
                    <a:pt x="214" y="1069"/>
                  </a:lnTo>
                  <a:lnTo>
                    <a:pt x="387" y="1314"/>
                  </a:lnTo>
                  <a:lnTo>
                    <a:pt x="399" y="1212"/>
                  </a:lnTo>
                  <a:lnTo>
                    <a:pt x="372" y="1184"/>
                  </a:lnTo>
                  <a:lnTo>
                    <a:pt x="389" y="1095"/>
                  </a:lnTo>
                  <a:lnTo>
                    <a:pt x="443" y="1097"/>
                  </a:lnTo>
                  <a:lnTo>
                    <a:pt x="614" y="862"/>
                  </a:lnTo>
                  <a:lnTo>
                    <a:pt x="688" y="778"/>
                  </a:lnTo>
                  <a:lnTo>
                    <a:pt x="764" y="558"/>
                  </a:lnTo>
                  <a:lnTo>
                    <a:pt x="862" y="430"/>
                  </a:lnTo>
                  <a:lnTo>
                    <a:pt x="1085" y="439"/>
                  </a:lnTo>
                  <a:lnTo>
                    <a:pt x="1129" y="417"/>
                  </a:lnTo>
                  <a:lnTo>
                    <a:pt x="1129" y="387"/>
                  </a:lnTo>
                  <a:lnTo>
                    <a:pt x="1214" y="304"/>
                  </a:lnTo>
                  <a:lnTo>
                    <a:pt x="1205" y="256"/>
                  </a:lnTo>
                  <a:lnTo>
                    <a:pt x="1147" y="250"/>
                  </a:lnTo>
                  <a:lnTo>
                    <a:pt x="1069" y="250"/>
                  </a:lnTo>
                  <a:lnTo>
                    <a:pt x="1003" y="217"/>
                  </a:lnTo>
                  <a:lnTo>
                    <a:pt x="953" y="148"/>
                  </a:lnTo>
                  <a:lnTo>
                    <a:pt x="798" y="104"/>
                  </a:lnTo>
                  <a:lnTo>
                    <a:pt x="497" y="0"/>
                  </a:lnTo>
                  <a:lnTo>
                    <a:pt x="238" y="162"/>
                  </a:lnTo>
                  <a:lnTo>
                    <a:pt x="230" y="184"/>
                  </a:lnTo>
                  <a:lnTo>
                    <a:pt x="250" y="281"/>
                  </a:lnTo>
                  <a:lnTo>
                    <a:pt x="218" y="327"/>
                  </a:lnTo>
                  <a:lnTo>
                    <a:pt x="168" y="376"/>
                  </a:lnTo>
                  <a:lnTo>
                    <a:pt x="106" y="395"/>
                  </a:lnTo>
                  <a:lnTo>
                    <a:pt x="0" y="579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2031" name="Freeform 127"/>
            <p:cNvSpPr>
              <a:spLocks noChangeAspect="1"/>
            </p:cNvSpPr>
            <p:nvPr/>
          </p:nvSpPr>
          <p:spPr bwMode="auto">
            <a:xfrm>
              <a:off x="3151" y="2316"/>
              <a:ext cx="231" cy="213"/>
            </a:xfrm>
            <a:custGeom>
              <a:avLst/>
              <a:gdLst>
                <a:gd name="T0" fmla="*/ 58 w 1277"/>
                <a:gd name="T1" fmla="*/ 236 h 1182"/>
                <a:gd name="T2" fmla="*/ 123 w 1277"/>
                <a:gd name="T3" fmla="*/ 257 h 1182"/>
                <a:gd name="T4" fmla="*/ 212 w 1277"/>
                <a:gd name="T5" fmla="*/ 312 h 1182"/>
                <a:gd name="T6" fmla="*/ 242 w 1277"/>
                <a:gd name="T7" fmla="*/ 312 h 1182"/>
                <a:gd name="T8" fmla="*/ 287 w 1277"/>
                <a:gd name="T9" fmla="*/ 257 h 1182"/>
                <a:gd name="T10" fmla="*/ 389 w 1277"/>
                <a:gd name="T11" fmla="*/ 272 h 1182"/>
                <a:gd name="T12" fmla="*/ 454 w 1277"/>
                <a:gd name="T13" fmla="*/ 312 h 1182"/>
                <a:gd name="T14" fmla="*/ 532 w 1277"/>
                <a:gd name="T15" fmla="*/ 312 h 1182"/>
                <a:gd name="T16" fmla="*/ 543 w 1277"/>
                <a:gd name="T17" fmla="*/ 274 h 1182"/>
                <a:gd name="T18" fmla="*/ 581 w 1277"/>
                <a:gd name="T19" fmla="*/ 261 h 1182"/>
                <a:gd name="T20" fmla="*/ 657 w 1277"/>
                <a:gd name="T21" fmla="*/ 294 h 1182"/>
                <a:gd name="T22" fmla="*/ 674 w 1277"/>
                <a:gd name="T23" fmla="*/ 225 h 1182"/>
                <a:gd name="T24" fmla="*/ 795 w 1277"/>
                <a:gd name="T25" fmla="*/ 225 h 1182"/>
                <a:gd name="T26" fmla="*/ 802 w 1277"/>
                <a:gd name="T27" fmla="*/ 238 h 1182"/>
                <a:gd name="T28" fmla="*/ 1277 w 1277"/>
                <a:gd name="T29" fmla="*/ 0 h 1182"/>
                <a:gd name="T30" fmla="*/ 1250 w 1277"/>
                <a:gd name="T31" fmla="*/ 132 h 1182"/>
                <a:gd name="T32" fmla="*/ 1208 w 1277"/>
                <a:gd name="T33" fmla="*/ 134 h 1182"/>
                <a:gd name="T34" fmla="*/ 1076 w 1277"/>
                <a:gd name="T35" fmla="*/ 372 h 1182"/>
                <a:gd name="T36" fmla="*/ 1045 w 1277"/>
                <a:gd name="T37" fmla="*/ 411 h 1182"/>
                <a:gd name="T38" fmla="*/ 1043 w 1277"/>
                <a:gd name="T39" fmla="*/ 439 h 1182"/>
                <a:gd name="T40" fmla="*/ 1074 w 1277"/>
                <a:gd name="T41" fmla="*/ 493 h 1182"/>
                <a:gd name="T42" fmla="*/ 1085 w 1277"/>
                <a:gd name="T43" fmla="*/ 526 h 1182"/>
                <a:gd name="T44" fmla="*/ 1029 w 1277"/>
                <a:gd name="T45" fmla="*/ 575 h 1182"/>
                <a:gd name="T46" fmla="*/ 1018 w 1277"/>
                <a:gd name="T47" fmla="*/ 593 h 1182"/>
                <a:gd name="T48" fmla="*/ 1043 w 1277"/>
                <a:gd name="T49" fmla="*/ 653 h 1182"/>
                <a:gd name="T50" fmla="*/ 991 w 1277"/>
                <a:gd name="T51" fmla="*/ 703 h 1182"/>
                <a:gd name="T52" fmla="*/ 1011 w 1277"/>
                <a:gd name="T53" fmla="*/ 727 h 1182"/>
                <a:gd name="T54" fmla="*/ 1022 w 1277"/>
                <a:gd name="T55" fmla="*/ 768 h 1182"/>
                <a:gd name="T56" fmla="*/ 960 w 1277"/>
                <a:gd name="T57" fmla="*/ 806 h 1182"/>
                <a:gd name="T58" fmla="*/ 941 w 1277"/>
                <a:gd name="T59" fmla="*/ 853 h 1182"/>
                <a:gd name="T60" fmla="*/ 970 w 1277"/>
                <a:gd name="T61" fmla="*/ 908 h 1182"/>
                <a:gd name="T62" fmla="*/ 1047 w 1277"/>
                <a:gd name="T63" fmla="*/ 910 h 1182"/>
                <a:gd name="T64" fmla="*/ 1050 w 1277"/>
                <a:gd name="T65" fmla="*/ 933 h 1182"/>
                <a:gd name="T66" fmla="*/ 1012 w 1277"/>
                <a:gd name="T67" fmla="*/ 974 h 1182"/>
                <a:gd name="T68" fmla="*/ 1059 w 1277"/>
                <a:gd name="T69" fmla="*/ 1048 h 1182"/>
                <a:gd name="T70" fmla="*/ 1047 w 1277"/>
                <a:gd name="T71" fmla="*/ 1085 h 1182"/>
                <a:gd name="T72" fmla="*/ 989 w 1277"/>
                <a:gd name="T73" fmla="*/ 1042 h 1182"/>
                <a:gd name="T74" fmla="*/ 989 w 1277"/>
                <a:gd name="T75" fmla="*/ 1031 h 1182"/>
                <a:gd name="T76" fmla="*/ 977 w 1277"/>
                <a:gd name="T77" fmla="*/ 987 h 1182"/>
                <a:gd name="T78" fmla="*/ 940 w 1277"/>
                <a:gd name="T79" fmla="*/ 973 h 1182"/>
                <a:gd name="T80" fmla="*/ 907 w 1277"/>
                <a:gd name="T81" fmla="*/ 940 h 1182"/>
                <a:gd name="T82" fmla="*/ 888 w 1277"/>
                <a:gd name="T83" fmla="*/ 884 h 1182"/>
                <a:gd name="T84" fmla="*/ 869 w 1277"/>
                <a:gd name="T85" fmla="*/ 854 h 1182"/>
                <a:gd name="T86" fmla="*/ 822 w 1277"/>
                <a:gd name="T87" fmla="*/ 835 h 1182"/>
                <a:gd name="T88" fmla="*/ 795 w 1277"/>
                <a:gd name="T89" fmla="*/ 796 h 1182"/>
                <a:gd name="T90" fmla="*/ 630 w 1277"/>
                <a:gd name="T91" fmla="*/ 1007 h 1182"/>
                <a:gd name="T92" fmla="*/ 521 w 1277"/>
                <a:gd name="T93" fmla="*/ 1089 h 1182"/>
                <a:gd name="T94" fmla="*/ 482 w 1277"/>
                <a:gd name="T95" fmla="*/ 1073 h 1182"/>
                <a:gd name="T96" fmla="*/ 322 w 1277"/>
                <a:gd name="T97" fmla="*/ 1182 h 1182"/>
                <a:gd name="T98" fmla="*/ 101 w 1277"/>
                <a:gd name="T99" fmla="*/ 1176 h 1182"/>
                <a:gd name="T100" fmla="*/ 71 w 1277"/>
                <a:gd name="T101" fmla="*/ 1126 h 1182"/>
                <a:gd name="T102" fmla="*/ 63 w 1277"/>
                <a:gd name="T103" fmla="*/ 1035 h 1182"/>
                <a:gd name="T104" fmla="*/ 33 w 1277"/>
                <a:gd name="T105" fmla="*/ 967 h 1182"/>
                <a:gd name="T106" fmla="*/ 21 w 1277"/>
                <a:gd name="T107" fmla="*/ 913 h 1182"/>
                <a:gd name="T108" fmla="*/ 20 w 1277"/>
                <a:gd name="T109" fmla="*/ 885 h 1182"/>
                <a:gd name="T110" fmla="*/ 36 w 1277"/>
                <a:gd name="T111" fmla="*/ 852 h 1182"/>
                <a:gd name="T112" fmla="*/ 69 w 1277"/>
                <a:gd name="T113" fmla="*/ 834 h 1182"/>
                <a:gd name="T114" fmla="*/ 106 w 1277"/>
                <a:gd name="T115" fmla="*/ 763 h 1182"/>
                <a:gd name="T116" fmla="*/ 108 w 1277"/>
                <a:gd name="T117" fmla="*/ 667 h 1182"/>
                <a:gd name="T118" fmla="*/ 0 w 1277"/>
                <a:gd name="T119" fmla="*/ 477 h 1182"/>
                <a:gd name="T120" fmla="*/ 7 w 1277"/>
                <a:gd name="T121" fmla="*/ 341 h 1182"/>
                <a:gd name="T122" fmla="*/ 58 w 1277"/>
                <a:gd name="T123" fmla="*/ 236 h 1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77" h="1182">
                  <a:moveTo>
                    <a:pt x="58" y="236"/>
                  </a:moveTo>
                  <a:lnTo>
                    <a:pt x="123" y="257"/>
                  </a:lnTo>
                  <a:lnTo>
                    <a:pt x="212" y="312"/>
                  </a:lnTo>
                  <a:lnTo>
                    <a:pt x="242" y="312"/>
                  </a:lnTo>
                  <a:lnTo>
                    <a:pt x="287" y="257"/>
                  </a:lnTo>
                  <a:lnTo>
                    <a:pt x="389" y="272"/>
                  </a:lnTo>
                  <a:lnTo>
                    <a:pt x="454" y="312"/>
                  </a:lnTo>
                  <a:lnTo>
                    <a:pt x="532" y="312"/>
                  </a:lnTo>
                  <a:lnTo>
                    <a:pt x="543" y="274"/>
                  </a:lnTo>
                  <a:lnTo>
                    <a:pt x="581" y="261"/>
                  </a:lnTo>
                  <a:lnTo>
                    <a:pt x="657" y="294"/>
                  </a:lnTo>
                  <a:lnTo>
                    <a:pt x="674" y="225"/>
                  </a:lnTo>
                  <a:lnTo>
                    <a:pt x="795" y="225"/>
                  </a:lnTo>
                  <a:lnTo>
                    <a:pt x="802" y="238"/>
                  </a:lnTo>
                  <a:lnTo>
                    <a:pt x="1277" y="0"/>
                  </a:lnTo>
                  <a:lnTo>
                    <a:pt x="1250" y="132"/>
                  </a:lnTo>
                  <a:lnTo>
                    <a:pt x="1208" y="134"/>
                  </a:lnTo>
                  <a:lnTo>
                    <a:pt x="1076" y="372"/>
                  </a:lnTo>
                  <a:lnTo>
                    <a:pt x="1045" y="411"/>
                  </a:lnTo>
                  <a:lnTo>
                    <a:pt x="1043" y="439"/>
                  </a:lnTo>
                  <a:lnTo>
                    <a:pt x="1074" y="493"/>
                  </a:lnTo>
                  <a:lnTo>
                    <a:pt x="1085" y="526"/>
                  </a:lnTo>
                  <a:lnTo>
                    <a:pt x="1029" y="575"/>
                  </a:lnTo>
                  <a:lnTo>
                    <a:pt x="1018" y="593"/>
                  </a:lnTo>
                  <a:lnTo>
                    <a:pt x="1043" y="653"/>
                  </a:lnTo>
                  <a:lnTo>
                    <a:pt x="991" y="703"/>
                  </a:lnTo>
                  <a:lnTo>
                    <a:pt x="1011" y="727"/>
                  </a:lnTo>
                  <a:lnTo>
                    <a:pt x="1022" y="768"/>
                  </a:lnTo>
                  <a:lnTo>
                    <a:pt x="960" y="806"/>
                  </a:lnTo>
                  <a:lnTo>
                    <a:pt x="941" y="853"/>
                  </a:lnTo>
                  <a:lnTo>
                    <a:pt x="970" y="908"/>
                  </a:lnTo>
                  <a:lnTo>
                    <a:pt x="1047" y="910"/>
                  </a:lnTo>
                  <a:lnTo>
                    <a:pt x="1050" y="933"/>
                  </a:lnTo>
                  <a:lnTo>
                    <a:pt x="1012" y="974"/>
                  </a:lnTo>
                  <a:lnTo>
                    <a:pt x="1059" y="1048"/>
                  </a:lnTo>
                  <a:lnTo>
                    <a:pt x="1047" y="1085"/>
                  </a:lnTo>
                  <a:lnTo>
                    <a:pt x="989" y="1042"/>
                  </a:lnTo>
                  <a:lnTo>
                    <a:pt x="989" y="1031"/>
                  </a:lnTo>
                  <a:lnTo>
                    <a:pt x="977" y="987"/>
                  </a:lnTo>
                  <a:lnTo>
                    <a:pt x="940" y="973"/>
                  </a:lnTo>
                  <a:lnTo>
                    <a:pt x="907" y="940"/>
                  </a:lnTo>
                  <a:lnTo>
                    <a:pt x="888" y="884"/>
                  </a:lnTo>
                  <a:lnTo>
                    <a:pt x="869" y="854"/>
                  </a:lnTo>
                  <a:lnTo>
                    <a:pt x="822" y="835"/>
                  </a:lnTo>
                  <a:lnTo>
                    <a:pt x="795" y="796"/>
                  </a:lnTo>
                  <a:lnTo>
                    <a:pt x="630" y="1007"/>
                  </a:lnTo>
                  <a:lnTo>
                    <a:pt x="521" y="1089"/>
                  </a:lnTo>
                  <a:lnTo>
                    <a:pt x="482" y="1073"/>
                  </a:lnTo>
                  <a:lnTo>
                    <a:pt x="322" y="1182"/>
                  </a:lnTo>
                  <a:lnTo>
                    <a:pt x="101" y="1176"/>
                  </a:lnTo>
                  <a:lnTo>
                    <a:pt x="71" y="1126"/>
                  </a:lnTo>
                  <a:lnTo>
                    <a:pt x="63" y="1035"/>
                  </a:lnTo>
                  <a:lnTo>
                    <a:pt x="33" y="967"/>
                  </a:lnTo>
                  <a:lnTo>
                    <a:pt x="21" y="913"/>
                  </a:lnTo>
                  <a:lnTo>
                    <a:pt x="20" y="885"/>
                  </a:lnTo>
                  <a:lnTo>
                    <a:pt x="36" y="852"/>
                  </a:lnTo>
                  <a:lnTo>
                    <a:pt x="69" y="834"/>
                  </a:lnTo>
                  <a:lnTo>
                    <a:pt x="106" y="763"/>
                  </a:lnTo>
                  <a:lnTo>
                    <a:pt x="108" y="667"/>
                  </a:lnTo>
                  <a:lnTo>
                    <a:pt x="0" y="477"/>
                  </a:lnTo>
                  <a:lnTo>
                    <a:pt x="7" y="341"/>
                  </a:lnTo>
                  <a:lnTo>
                    <a:pt x="58" y="236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2032" name="Freeform 128"/>
            <p:cNvSpPr>
              <a:spLocks noChangeAspect="1"/>
            </p:cNvSpPr>
            <p:nvPr/>
          </p:nvSpPr>
          <p:spPr bwMode="auto">
            <a:xfrm>
              <a:off x="3042" y="2044"/>
              <a:ext cx="443" cy="328"/>
            </a:xfrm>
            <a:custGeom>
              <a:avLst/>
              <a:gdLst>
                <a:gd name="T0" fmla="*/ 2113 w 2456"/>
                <a:gd name="T1" fmla="*/ 1107 h 1817"/>
                <a:gd name="T2" fmla="*/ 2330 w 2456"/>
                <a:gd name="T3" fmla="*/ 965 h 1817"/>
                <a:gd name="T4" fmla="*/ 2456 w 2456"/>
                <a:gd name="T5" fmla="*/ 599 h 1817"/>
                <a:gd name="T6" fmla="*/ 2451 w 2456"/>
                <a:gd name="T7" fmla="*/ 567 h 1817"/>
                <a:gd name="T8" fmla="*/ 2385 w 2456"/>
                <a:gd name="T9" fmla="*/ 536 h 1817"/>
                <a:gd name="T10" fmla="*/ 2299 w 2456"/>
                <a:gd name="T11" fmla="*/ 469 h 1817"/>
                <a:gd name="T12" fmla="*/ 2230 w 2456"/>
                <a:gd name="T13" fmla="*/ 340 h 1817"/>
                <a:gd name="T14" fmla="*/ 2201 w 2456"/>
                <a:gd name="T15" fmla="*/ 369 h 1817"/>
                <a:gd name="T16" fmla="*/ 2141 w 2456"/>
                <a:gd name="T17" fmla="*/ 369 h 1817"/>
                <a:gd name="T18" fmla="*/ 2113 w 2456"/>
                <a:gd name="T19" fmla="*/ 343 h 1817"/>
                <a:gd name="T20" fmla="*/ 2052 w 2456"/>
                <a:gd name="T21" fmla="*/ 348 h 1817"/>
                <a:gd name="T22" fmla="*/ 1912 w 2456"/>
                <a:gd name="T23" fmla="*/ 277 h 1817"/>
                <a:gd name="T24" fmla="*/ 1845 w 2456"/>
                <a:gd name="T25" fmla="*/ 285 h 1817"/>
                <a:gd name="T26" fmla="*/ 1815 w 2456"/>
                <a:gd name="T27" fmla="*/ 285 h 1817"/>
                <a:gd name="T28" fmla="*/ 1720 w 2456"/>
                <a:gd name="T29" fmla="*/ 78 h 1817"/>
                <a:gd name="T30" fmla="*/ 1594 w 2456"/>
                <a:gd name="T31" fmla="*/ 0 h 1817"/>
                <a:gd name="T32" fmla="*/ 1539 w 2456"/>
                <a:gd name="T33" fmla="*/ 183 h 1817"/>
                <a:gd name="T34" fmla="*/ 1507 w 2456"/>
                <a:gd name="T35" fmla="*/ 183 h 1817"/>
                <a:gd name="T36" fmla="*/ 1323 w 2456"/>
                <a:gd name="T37" fmla="*/ 73 h 1817"/>
                <a:gd name="T38" fmla="*/ 533 w 2456"/>
                <a:gd name="T39" fmla="*/ 249 h 1817"/>
                <a:gd name="T40" fmla="*/ 219 w 2456"/>
                <a:gd name="T41" fmla="*/ 304 h 1817"/>
                <a:gd name="T42" fmla="*/ 0 w 2456"/>
                <a:gd name="T43" fmla="*/ 306 h 1817"/>
                <a:gd name="T44" fmla="*/ 97 w 2456"/>
                <a:gd name="T45" fmla="*/ 382 h 1817"/>
                <a:gd name="T46" fmla="*/ 135 w 2456"/>
                <a:gd name="T47" fmla="*/ 394 h 1817"/>
                <a:gd name="T48" fmla="*/ 163 w 2456"/>
                <a:gd name="T49" fmla="*/ 460 h 1817"/>
                <a:gd name="T50" fmla="*/ 241 w 2456"/>
                <a:gd name="T51" fmla="*/ 465 h 1817"/>
                <a:gd name="T52" fmla="*/ 262 w 2456"/>
                <a:gd name="T53" fmla="*/ 533 h 1817"/>
                <a:gd name="T54" fmla="*/ 445 w 2456"/>
                <a:gd name="T55" fmla="*/ 714 h 1817"/>
                <a:gd name="T56" fmla="*/ 509 w 2456"/>
                <a:gd name="T57" fmla="*/ 720 h 1817"/>
                <a:gd name="T58" fmla="*/ 558 w 2456"/>
                <a:gd name="T59" fmla="*/ 839 h 1817"/>
                <a:gd name="T60" fmla="*/ 593 w 2456"/>
                <a:gd name="T61" fmla="*/ 874 h 1817"/>
                <a:gd name="T62" fmla="*/ 614 w 2456"/>
                <a:gd name="T63" fmla="*/ 1029 h 1817"/>
                <a:gd name="T64" fmla="*/ 644 w 2456"/>
                <a:gd name="T65" fmla="*/ 1095 h 1817"/>
                <a:gd name="T66" fmla="*/ 640 w 2456"/>
                <a:gd name="T67" fmla="*/ 1177 h 1817"/>
                <a:gd name="T68" fmla="*/ 372 w 2456"/>
                <a:gd name="T69" fmla="*/ 1547 h 1817"/>
                <a:gd name="T70" fmla="*/ 671 w 2456"/>
                <a:gd name="T71" fmla="*/ 1743 h 1817"/>
                <a:gd name="T72" fmla="*/ 723 w 2456"/>
                <a:gd name="T73" fmla="*/ 1761 h 1817"/>
                <a:gd name="T74" fmla="*/ 820 w 2456"/>
                <a:gd name="T75" fmla="*/ 1817 h 1817"/>
                <a:gd name="T76" fmla="*/ 849 w 2456"/>
                <a:gd name="T77" fmla="*/ 1817 h 1817"/>
                <a:gd name="T78" fmla="*/ 891 w 2456"/>
                <a:gd name="T79" fmla="*/ 1764 h 1817"/>
                <a:gd name="T80" fmla="*/ 988 w 2456"/>
                <a:gd name="T81" fmla="*/ 1775 h 1817"/>
                <a:gd name="T82" fmla="*/ 1056 w 2456"/>
                <a:gd name="T83" fmla="*/ 1816 h 1817"/>
                <a:gd name="T84" fmla="*/ 1134 w 2456"/>
                <a:gd name="T85" fmla="*/ 1817 h 1817"/>
                <a:gd name="T86" fmla="*/ 1145 w 2456"/>
                <a:gd name="T87" fmla="*/ 1783 h 1817"/>
                <a:gd name="T88" fmla="*/ 1190 w 2456"/>
                <a:gd name="T89" fmla="*/ 1766 h 1817"/>
                <a:gd name="T90" fmla="*/ 1260 w 2456"/>
                <a:gd name="T91" fmla="*/ 1799 h 1817"/>
                <a:gd name="T92" fmla="*/ 1281 w 2456"/>
                <a:gd name="T93" fmla="*/ 1727 h 1817"/>
                <a:gd name="T94" fmla="*/ 1394 w 2456"/>
                <a:gd name="T95" fmla="*/ 1729 h 1817"/>
                <a:gd name="T96" fmla="*/ 1411 w 2456"/>
                <a:gd name="T97" fmla="*/ 1743 h 1817"/>
                <a:gd name="T98" fmla="*/ 1888 w 2456"/>
                <a:gd name="T99" fmla="*/ 1499 h 1817"/>
                <a:gd name="T100" fmla="*/ 1956 w 2456"/>
                <a:gd name="T101" fmla="*/ 1480 h 1817"/>
                <a:gd name="T102" fmla="*/ 2113 w 2456"/>
                <a:gd name="T103" fmla="*/ 1107 h 18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456" h="1817">
                  <a:moveTo>
                    <a:pt x="2113" y="1107"/>
                  </a:moveTo>
                  <a:lnTo>
                    <a:pt x="2330" y="965"/>
                  </a:lnTo>
                  <a:lnTo>
                    <a:pt x="2456" y="599"/>
                  </a:lnTo>
                  <a:lnTo>
                    <a:pt x="2451" y="567"/>
                  </a:lnTo>
                  <a:lnTo>
                    <a:pt x="2385" y="536"/>
                  </a:lnTo>
                  <a:lnTo>
                    <a:pt x="2299" y="469"/>
                  </a:lnTo>
                  <a:lnTo>
                    <a:pt x="2230" y="340"/>
                  </a:lnTo>
                  <a:lnTo>
                    <a:pt x="2201" y="369"/>
                  </a:lnTo>
                  <a:lnTo>
                    <a:pt x="2141" y="369"/>
                  </a:lnTo>
                  <a:lnTo>
                    <a:pt x="2113" y="343"/>
                  </a:lnTo>
                  <a:lnTo>
                    <a:pt x="2052" y="348"/>
                  </a:lnTo>
                  <a:lnTo>
                    <a:pt x="1912" y="277"/>
                  </a:lnTo>
                  <a:lnTo>
                    <a:pt x="1845" y="285"/>
                  </a:lnTo>
                  <a:lnTo>
                    <a:pt x="1815" y="285"/>
                  </a:lnTo>
                  <a:lnTo>
                    <a:pt x="1720" y="78"/>
                  </a:lnTo>
                  <a:lnTo>
                    <a:pt x="1594" y="0"/>
                  </a:lnTo>
                  <a:lnTo>
                    <a:pt x="1539" y="183"/>
                  </a:lnTo>
                  <a:lnTo>
                    <a:pt x="1507" y="183"/>
                  </a:lnTo>
                  <a:lnTo>
                    <a:pt x="1323" y="73"/>
                  </a:lnTo>
                  <a:lnTo>
                    <a:pt x="533" y="249"/>
                  </a:lnTo>
                  <a:lnTo>
                    <a:pt x="219" y="304"/>
                  </a:lnTo>
                  <a:lnTo>
                    <a:pt x="0" y="306"/>
                  </a:lnTo>
                  <a:lnTo>
                    <a:pt x="97" y="382"/>
                  </a:lnTo>
                  <a:lnTo>
                    <a:pt x="135" y="394"/>
                  </a:lnTo>
                  <a:lnTo>
                    <a:pt x="163" y="460"/>
                  </a:lnTo>
                  <a:lnTo>
                    <a:pt x="241" y="465"/>
                  </a:lnTo>
                  <a:lnTo>
                    <a:pt x="262" y="533"/>
                  </a:lnTo>
                  <a:lnTo>
                    <a:pt x="445" y="714"/>
                  </a:lnTo>
                  <a:lnTo>
                    <a:pt x="509" y="720"/>
                  </a:lnTo>
                  <a:lnTo>
                    <a:pt x="558" y="839"/>
                  </a:lnTo>
                  <a:lnTo>
                    <a:pt x="593" y="874"/>
                  </a:lnTo>
                  <a:lnTo>
                    <a:pt x="614" y="1029"/>
                  </a:lnTo>
                  <a:lnTo>
                    <a:pt x="644" y="1095"/>
                  </a:lnTo>
                  <a:lnTo>
                    <a:pt x="640" y="1177"/>
                  </a:lnTo>
                  <a:lnTo>
                    <a:pt x="372" y="1547"/>
                  </a:lnTo>
                  <a:lnTo>
                    <a:pt x="671" y="1743"/>
                  </a:lnTo>
                  <a:lnTo>
                    <a:pt x="723" y="1761"/>
                  </a:lnTo>
                  <a:lnTo>
                    <a:pt x="820" y="1817"/>
                  </a:lnTo>
                  <a:lnTo>
                    <a:pt x="849" y="1817"/>
                  </a:lnTo>
                  <a:lnTo>
                    <a:pt x="891" y="1764"/>
                  </a:lnTo>
                  <a:lnTo>
                    <a:pt x="988" y="1775"/>
                  </a:lnTo>
                  <a:lnTo>
                    <a:pt x="1056" y="1816"/>
                  </a:lnTo>
                  <a:lnTo>
                    <a:pt x="1134" y="1817"/>
                  </a:lnTo>
                  <a:lnTo>
                    <a:pt x="1145" y="1783"/>
                  </a:lnTo>
                  <a:lnTo>
                    <a:pt x="1190" y="1766"/>
                  </a:lnTo>
                  <a:lnTo>
                    <a:pt x="1260" y="1799"/>
                  </a:lnTo>
                  <a:lnTo>
                    <a:pt x="1281" y="1727"/>
                  </a:lnTo>
                  <a:lnTo>
                    <a:pt x="1394" y="1729"/>
                  </a:lnTo>
                  <a:lnTo>
                    <a:pt x="1411" y="1743"/>
                  </a:lnTo>
                  <a:lnTo>
                    <a:pt x="1888" y="1499"/>
                  </a:lnTo>
                  <a:lnTo>
                    <a:pt x="1956" y="1480"/>
                  </a:lnTo>
                  <a:lnTo>
                    <a:pt x="2113" y="1107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2033" name="Freeform 129"/>
            <p:cNvSpPr>
              <a:spLocks noChangeAspect="1"/>
            </p:cNvSpPr>
            <p:nvPr/>
          </p:nvSpPr>
          <p:spPr bwMode="auto">
            <a:xfrm>
              <a:off x="3265" y="2316"/>
              <a:ext cx="543" cy="554"/>
            </a:xfrm>
            <a:custGeom>
              <a:avLst/>
              <a:gdLst>
                <a:gd name="T0" fmla="*/ 2430 w 3006"/>
                <a:gd name="T1" fmla="*/ 1072 h 3072"/>
                <a:gd name="T2" fmla="*/ 2502 w 3006"/>
                <a:gd name="T3" fmla="*/ 1258 h 3072"/>
                <a:gd name="T4" fmla="*/ 2609 w 3006"/>
                <a:gd name="T5" fmla="*/ 1339 h 3072"/>
                <a:gd name="T6" fmla="*/ 2736 w 3006"/>
                <a:gd name="T7" fmla="*/ 1603 h 3072"/>
                <a:gd name="T8" fmla="*/ 2857 w 3006"/>
                <a:gd name="T9" fmla="*/ 1633 h 3072"/>
                <a:gd name="T10" fmla="*/ 3000 w 3006"/>
                <a:gd name="T11" fmla="*/ 1759 h 3072"/>
                <a:gd name="T12" fmla="*/ 2922 w 3006"/>
                <a:gd name="T13" fmla="*/ 1886 h 3072"/>
                <a:gd name="T14" fmla="*/ 2750 w 3006"/>
                <a:gd name="T15" fmla="*/ 2101 h 3072"/>
                <a:gd name="T16" fmla="*/ 2573 w 3006"/>
                <a:gd name="T17" fmla="*/ 2206 h 3072"/>
                <a:gd name="T18" fmla="*/ 2400 w 3006"/>
                <a:gd name="T19" fmla="*/ 2235 h 3072"/>
                <a:gd name="T20" fmla="*/ 2094 w 3006"/>
                <a:gd name="T21" fmla="*/ 2300 h 3072"/>
                <a:gd name="T22" fmla="*/ 1938 w 3006"/>
                <a:gd name="T23" fmla="*/ 2327 h 3072"/>
                <a:gd name="T24" fmla="*/ 1768 w 3006"/>
                <a:gd name="T25" fmla="*/ 2359 h 3072"/>
                <a:gd name="T26" fmla="*/ 1619 w 3006"/>
                <a:gd name="T27" fmla="*/ 2418 h 3072"/>
                <a:gd name="T28" fmla="*/ 1025 w 3006"/>
                <a:gd name="T29" fmla="*/ 2988 h 3072"/>
                <a:gd name="T30" fmla="*/ 710 w 3006"/>
                <a:gd name="T31" fmla="*/ 3043 h 3072"/>
                <a:gd name="T32" fmla="*/ 554 w 3006"/>
                <a:gd name="T33" fmla="*/ 3069 h 3072"/>
                <a:gd name="T34" fmla="*/ 446 w 3006"/>
                <a:gd name="T35" fmla="*/ 2994 h 3072"/>
                <a:gd name="T36" fmla="*/ 543 w 3006"/>
                <a:gd name="T37" fmla="*/ 2857 h 3072"/>
                <a:gd name="T38" fmla="*/ 824 w 3006"/>
                <a:gd name="T39" fmla="*/ 2714 h 3072"/>
                <a:gd name="T40" fmla="*/ 707 w 3006"/>
                <a:gd name="T41" fmla="*/ 2402 h 3072"/>
                <a:gd name="T42" fmla="*/ 869 w 3006"/>
                <a:gd name="T43" fmla="*/ 2039 h 3072"/>
                <a:gd name="T44" fmla="*/ 804 w 3006"/>
                <a:gd name="T45" fmla="*/ 1890 h 3072"/>
                <a:gd name="T46" fmla="*/ 521 w 3006"/>
                <a:gd name="T47" fmla="*/ 1923 h 3072"/>
                <a:gd name="T48" fmla="*/ 215 w 3006"/>
                <a:gd name="T49" fmla="*/ 1939 h 3072"/>
                <a:gd name="T50" fmla="*/ 24 w 3006"/>
                <a:gd name="T51" fmla="*/ 1930 h 3072"/>
                <a:gd name="T52" fmla="*/ 104 w 3006"/>
                <a:gd name="T53" fmla="*/ 1815 h 3072"/>
                <a:gd name="T54" fmla="*/ 159 w 3006"/>
                <a:gd name="T55" fmla="*/ 1649 h 3072"/>
                <a:gd name="T56" fmla="*/ 198 w 3006"/>
                <a:gd name="T57" fmla="*/ 1557 h 3072"/>
                <a:gd name="T58" fmla="*/ 256 w 3006"/>
                <a:gd name="T59" fmla="*/ 1463 h 3072"/>
                <a:gd name="T60" fmla="*/ 417 w 3006"/>
                <a:gd name="T61" fmla="*/ 1450 h 3072"/>
                <a:gd name="T62" fmla="*/ 521 w 3006"/>
                <a:gd name="T63" fmla="*/ 1414 h 3072"/>
                <a:gd name="T64" fmla="*/ 713 w 3006"/>
                <a:gd name="T65" fmla="*/ 1345 h 3072"/>
                <a:gd name="T66" fmla="*/ 813 w 3006"/>
                <a:gd name="T67" fmla="*/ 1375 h 3072"/>
                <a:gd name="T68" fmla="*/ 993 w 3006"/>
                <a:gd name="T69" fmla="*/ 1372 h 3072"/>
                <a:gd name="T70" fmla="*/ 1260 w 3006"/>
                <a:gd name="T71" fmla="*/ 1108 h 3072"/>
                <a:gd name="T72" fmla="*/ 1749 w 3006"/>
                <a:gd name="T73" fmla="*/ 958 h 3072"/>
                <a:gd name="T74" fmla="*/ 1690 w 3006"/>
                <a:gd name="T75" fmla="*/ 697 h 3072"/>
                <a:gd name="T76" fmla="*/ 1749 w 3006"/>
                <a:gd name="T77" fmla="*/ 596 h 3072"/>
                <a:gd name="T78" fmla="*/ 1873 w 3006"/>
                <a:gd name="T79" fmla="*/ 521 h 3072"/>
                <a:gd name="T80" fmla="*/ 2058 w 3006"/>
                <a:gd name="T81" fmla="*/ 502 h 3072"/>
                <a:gd name="T82" fmla="*/ 2091 w 3006"/>
                <a:gd name="T83" fmla="*/ 209 h 3072"/>
                <a:gd name="T84" fmla="*/ 2268 w 3006"/>
                <a:gd name="T85" fmla="*/ 140 h 3072"/>
                <a:gd name="T86" fmla="*/ 2303 w 3006"/>
                <a:gd name="T87" fmla="*/ 306 h 3072"/>
                <a:gd name="T88" fmla="*/ 2352 w 3006"/>
                <a:gd name="T89" fmla="*/ 322 h 3072"/>
                <a:gd name="T90" fmla="*/ 2397 w 3006"/>
                <a:gd name="T91" fmla="*/ 433 h 3072"/>
                <a:gd name="T92" fmla="*/ 2206 w 3006"/>
                <a:gd name="T93" fmla="*/ 610 h 3072"/>
                <a:gd name="T94" fmla="*/ 2268 w 3006"/>
                <a:gd name="T95" fmla="*/ 753 h 3072"/>
                <a:gd name="T96" fmla="*/ 2312 w 3006"/>
                <a:gd name="T97" fmla="*/ 1006 h 30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006" h="3072">
                  <a:moveTo>
                    <a:pt x="2352" y="987"/>
                  </a:moveTo>
                  <a:lnTo>
                    <a:pt x="2414" y="997"/>
                  </a:lnTo>
                  <a:lnTo>
                    <a:pt x="2430" y="1072"/>
                  </a:lnTo>
                  <a:lnTo>
                    <a:pt x="2443" y="1157"/>
                  </a:lnTo>
                  <a:lnTo>
                    <a:pt x="2424" y="1189"/>
                  </a:lnTo>
                  <a:lnTo>
                    <a:pt x="2502" y="1258"/>
                  </a:lnTo>
                  <a:lnTo>
                    <a:pt x="2499" y="1333"/>
                  </a:lnTo>
                  <a:lnTo>
                    <a:pt x="2580" y="1352"/>
                  </a:lnTo>
                  <a:lnTo>
                    <a:pt x="2609" y="1339"/>
                  </a:lnTo>
                  <a:lnTo>
                    <a:pt x="2677" y="1398"/>
                  </a:lnTo>
                  <a:lnTo>
                    <a:pt x="2613" y="1506"/>
                  </a:lnTo>
                  <a:lnTo>
                    <a:pt x="2736" y="1603"/>
                  </a:lnTo>
                  <a:lnTo>
                    <a:pt x="2863" y="1551"/>
                  </a:lnTo>
                  <a:lnTo>
                    <a:pt x="2919" y="1571"/>
                  </a:lnTo>
                  <a:lnTo>
                    <a:pt x="2857" y="1633"/>
                  </a:lnTo>
                  <a:lnTo>
                    <a:pt x="2968" y="1711"/>
                  </a:lnTo>
                  <a:lnTo>
                    <a:pt x="2990" y="1711"/>
                  </a:lnTo>
                  <a:lnTo>
                    <a:pt x="3000" y="1759"/>
                  </a:lnTo>
                  <a:lnTo>
                    <a:pt x="3006" y="1834"/>
                  </a:lnTo>
                  <a:lnTo>
                    <a:pt x="2961" y="1870"/>
                  </a:lnTo>
                  <a:lnTo>
                    <a:pt x="2922" y="1886"/>
                  </a:lnTo>
                  <a:lnTo>
                    <a:pt x="2811" y="2044"/>
                  </a:lnTo>
                  <a:lnTo>
                    <a:pt x="2766" y="2047"/>
                  </a:lnTo>
                  <a:lnTo>
                    <a:pt x="2750" y="2101"/>
                  </a:lnTo>
                  <a:lnTo>
                    <a:pt x="2685" y="2170"/>
                  </a:lnTo>
                  <a:lnTo>
                    <a:pt x="2605" y="2179"/>
                  </a:lnTo>
                  <a:lnTo>
                    <a:pt x="2573" y="2206"/>
                  </a:lnTo>
                  <a:lnTo>
                    <a:pt x="2583" y="2245"/>
                  </a:lnTo>
                  <a:lnTo>
                    <a:pt x="2420" y="2252"/>
                  </a:lnTo>
                  <a:lnTo>
                    <a:pt x="2400" y="2235"/>
                  </a:lnTo>
                  <a:lnTo>
                    <a:pt x="2293" y="2238"/>
                  </a:lnTo>
                  <a:lnTo>
                    <a:pt x="2247" y="2268"/>
                  </a:lnTo>
                  <a:lnTo>
                    <a:pt x="2094" y="2300"/>
                  </a:lnTo>
                  <a:lnTo>
                    <a:pt x="2055" y="2287"/>
                  </a:lnTo>
                  <a:lnTo>
                    <a:pt x="1941" y="2287"/>
                  </a:lnTo>
                  <a:lnTo>
                    <a:pt x="1938" y="2327"/>
                  </a:lnTo>
                  <a:lnTo>
                    <a:pt x="1863" y="2381"/>
                  </a:lnTo>
                  <a:lnTo>
                    <a:pt x="1805" y="2378"/>
                  </a:lnTo>
                  <a:lnTo>
                    <a:pt x="1768" y="2359"/>
                  </a:lnTo>
                  <a:lnTo>
                    <a:pt x="1736" y="2378"/>
                  </a:lnTo>
                  <a:lnTo>
                    <a:pt x="1700" y="2349"/>
                  </a:lnTo>
                  <a:lnTo>
                    <a:pt x="1619" y="2418"/>
                  </a:lnTo>
                  <a:lnTo>
                    <a:pt x="1501" y="2564"/>
                  </a:lnTo>
                  <a:lnTo>
                    <a:pt x="1124" y="2943"/>
                  </a:lnTo>
                  <a:lnTo>
                    <a:pt x="1025" y="2988"/>
                  </a:lnTo>
                  <a:lnTo>
                    <a:pt x="925" y="2997"/>
                  </a:lnTo>
                  <a:lnTo>
                    <a:pt x="847" y="3014"/>
                  </a:lnTo>
                  <a:lnTo>
                    <a:pt x="710" y="3043"/>
                  </a:lnTo>
                  <a:lnTo>
                    <a:pt x="651" y="3021"/>
                  </a:lnTo>
                  <a:lnTo>
                    <a:pt x="602" y="3072"/>
                  </a:lnTo>
                  <a:lnTo>
                    <a:pt x="554" y="3069"/>
                  </a:lnTo>
                  <a:lnTo>
                    <a:pt x="527" y="3030"/>
                  </a:lnTo>
                  <a:lnTo>
                    <a:pt x="455" y="3053"/>
                  </a:lnTo>
                  <a:lnTo>
                    <a:pt x="446" y="2994"/>
                  </a:lnTo>
                  <a:lnTo>
                    <a:pt x="504" y="2943"/>
                  </a:lnTo>
                  <a:lnTo>
                    <a:pt x="514" y="2877"/>
                  </a:lnTo>
                  <a:lnTo>
                    <a:pt x="543" y="2857"/>
                  </a:lnTo>
                  <a:lnTo>
                    <a:pt x="583" y="2864"/>
                  </a:lnTo>
                  <a:lnTo>
                    <a:pt x="719" y="2798"/>
                  </a:lnTo>
                  <a:lnTo>
                    <a:pt x="824" y="2714"/>
                  </a:lnTo>
                  <a:lnTo>
                    <a:pt x="840" y="2580"/>
                  </a:lnTo>
                  <a:lnTo>
                    <a:pt x="710" y="2453"/>
                  </a:lnTo>
                  <a:lnTo>
                    <a:pt x="707" y="2402"/>
                  </a:lnTo>
                  <a:lnTo>
                    <a:pt x="817" y="2196"/>
                  </a:lnTo>
                  <a:lnTo>
                    <a:pt x="840" y="2203"/>
                  </a:lnTo>
                  <a:lnTo>
                    <a:pt x="869" y="2039"/>
                  </a:lnTo>
                  <a:lnTo>
                    <a:pt x="918" y="1988"/>
                  </a:lnTo>
                  <a:lnTo>
                    <a:pt x="850" y="1870"/>
                  </a:lnTo>
                  <a:lnTo>
                    <a:pt x="804" y="1890"/>
                  </a:lnTo>
                  <a:lnTo>
                    <a:pt x="759" y="1890"/>
                  </a:lnTo>
                  <a:lnTo>
                    <a:pt x="625" y="1929"/>
                  </a:lnTo>
                  <a:lnTo>
                    <a:pt x="521" y="1923"/>
                  </a:lnTo>
                  <a:lnTo>
                    <a:pt x="449" y="1902"/>
                  </a:lnTo>
                  <a:lnTo>
                    <a:pt x="331" y="1926"/>
                  </a:lnTo>
                  <a:lnTo>
                    <a:pt x="215" y="1939"/>
                  </a:lnTo>
                  <a:lnTo>
                    <a:pt x="110" y="2050"/>
                  </a:lnTo>
                  <a:lnTo>
                    <a:pt x="51" y="2014"/>
                  </a:lnTo>
                  <a:lnTo>
                    <a:pt x="24" y="1930"/>
                  </a:lnTo>
                  <a:lnTo>
                    <a:pt x="6" y="1896"/>
                  </a:lnTo>
                  <a:lnTo>
                    <a:pt x="0" y="1864"/>
                  </a:lnTo>
                  <a:lnTo>
                    <a:pt x="104" y="1815"/>
                  </a:lnTo>
                  <a:lnTo>
                    <a:pt x="100" y="1746"/>
                  </a:lnTo>
                  <a:lnTo>
                    <a:pt x="143" y="1705"/>
                  </a:lnTo>
                  <a:lnTo>
                    <a:pt x="159" y="1649"/>
                  </a:lnTo>
                  <a:lnTo>
                    <a:pt x="234" y="1652"/>
                  </a:lnTo>
                  <a:lnTo>
                    <a:pt x="224" y="1590"/>
                  </a:lnTo>
                  <a:lnTo>
                    <a:pt x="198" y="1557"/>
                  </a:lnTo>
                  <a:lnTo>
                    <a:pt x="201" y="1528"/>
                  </a:lnTo>
                  <a:lnTo>
                    <a:pt x="237" y="1512"/>
                  </a:lnTo>
                  <a:lnTo>
                    <a:pt x="256" y="1463"/>
                  </a:lnTo>
                  <a:lnTo>
                    <a:pt x="331" y="1420"/>
                  </a:lnTo>
                  <a:lnTo>
                    <a:pt x="387" y="1463"/>
                  </a:lnTo>
                  <a:lnTo>
                    <a:pt x="417" y="1450"/>
                  </a:lnTo>
                  <a:lnTo>
                    <a:pt x="446" y="1450"/>
                  </a:lnTo>
                  <a:lnTo>
                    <a:pt x="511" y="1391"/>
                  </a:lnTo>
                  <a:lnTo>
                    <a:pt x="521" y="1414"/>
                  </a:lnTo>
                  <a:lnTo>
                    <a:pt x="592" y="1411"/>
                  </a:lnTo>
                  <a:lnTo>
                    <a:pt x="586" y="1431"/>
                  </a:lnTo>
                  <a:lnTo>
                    <a:pt x="713" y="1345"/>
                  </a:lnTo>
                  <a:lnTo>
                    <a:pt x="756" y="1339"/>
                  </a:lnTo>
                  <a:lnTo>
                    <a:pt x="765" y="1382"/>
                  </a:lnTo>
                  <a:lnTo>
                    <a:pt x="813" y="1375"/>
                  </a:lnTo>
                  <a:lnTo>
                    <a:pt x="853" y="1395"/>
                  </a:lnTo>
                  <a:lnTo>
                    <a:pt x="909" y="1375"/>
                  </a:lnTo>
                  <a:lnTo>
                    <a:pt x="993" y="1372"/>
                  </a:lnTo>
                  <a:lnTo>
                    <a:pt x="1090" y="1313"/>
                  </a:lnTo>
                  <a:lnTo>
                    <a:pt x="1143" y="1242"/>
                  </a:lnTo>
                  <a:lnTo>
                    <a:pt x="1260" y="1108"/>
                  </a:lnTo>
                  <a:lnTo>
                    <a:pt x="1453" y="1118"/>
                  </a:lnTo>
                  <a:lnTo>
                    <a:pt x="1515" y="1143"/>
                  </a:lnTo>
                  <a:lnTo>
                    <a:pt x="1749" y="958"/>
                  </a:lnTo>
                  <a:lnTo>
                    <a:pt x="1752" y="925"/>
                  </a:lnTo>
                  <a:lnTo>
                    <a:pt x="1706" y="818"/>
                  </a:lnTo>
                  <a:lnTo>
                    <a:pt x="1690" y="697"/>
                  </a:lnTo>
                  <a:lnTo>
                    <a:pt x="1723" y="648"/>
                  </a:lnTo>
                  <a:lnTo>
                    <a:pt x="1709" y="635"/>
                  </a:lnTo>
                  <a:lnTo>
                    <a:pt x="1749" y="596"/>
                  </a:lnTo>
                  <a:lnTo>
                    <a:pt x="1850" y="554"/>
                  </a:lnTo>
                  <a:lnTo>
                    <a:pt x="1850" y="524"/>
                  </a:lnTo>
                  <a:lnTo>
                    <a:pt x="1873" y="521"/>
                  </a:lnTo>
                  <a:lnTo>
                    <a:pt x="1915" y="479"/>
                  </a:lnTo>
                  <a:lnTo>
                    <a:pt x="1964" y="463"/>
                  </a:lnTo>
                  <a:lnTo>
                    <a:pt x="2058" y="502"/>
                  </a:lnTo>
                  <a:lnTo>
                    <a:pt x="2101" y="404"/>
                  </a:lnTo>
                  <a:lnTo>
                    <a:pt x="2082" y="303"/>
                  </a:lnTo>
                  <a:lnTo>
                    <a:pt x="2091" y="209"/>
                  </a:lnTo>
                  <a:lnTo>
                    <a:pt x="2247" y="0"/>
                  </a:lnTo>
                  <a:lnTo>
                    <a:pt x="2225" y="75"/>
                  </a:lnTo>
                  <a:lnTo>
                    <a:pt x="2268" y="140"/>
                  </a:lnTo>
                  <a:lnTo>
                    <a:pt x="2290" y="235"/>
                  </a:lnTo>
                  <a:lnTo>
                    <a:pt x="2263" y="287"/>
                  </a:lnTo>
                  <a:lnTo>
                    <a:pt x="2303" y="306"/>
                  </a:lnTo>
                  <a:lnTo>
                    <a:pt x="2349" y="300"/>
                  </a:lnTo>
                  <a:lnTo>
                    <a:pt x="2365" y="303"/>
                  </a:lnTo>
                  <a:lnTo>
                    <a:pt x="2352" y="322"/>
                  </a:lnTo>
                  <a:lnTo>
                    <a:pt x="2365" y="359"/>
                  </a:lnTo>
                  <a:lnTo>
                    <a:pt x="2408" y="375"/>
                  </a:lnTo>
                  <a:lnTo>
                    <a:pt x="2397" y="433"/>
                  </a:lnTo>
                  <a:lnTo>
                    <a:pt x="2349" y="511"/>
                  </a:lnTo>
                  <a:lnTo>
                    <a:pt x="2202" y="590"/>
                  </a:lnTo>
                  <a:lnTo>
                    <a:pt x="2206" y="610"/>
                  </a:lnTo>
                  <a:lnTo>
                    <a:pt x="2257" y="619"/>
                  </a:lnTo>
                  <a:lnTo>
                    <a:pt x="2271" y="664"/>
                  </a:lnTo>
                  <a:lnTo>
                    <a:pt x="2268" y="753"/>
                  </a:lnTo>
                  <a:lnTo>
                    <a:pt x="2218" y="844"/>
                  </a:lnTo>
                  <a:lnTo>
                    <a:pt x="2225" y="883"/>
                  </a:lnTo>
                  <a:lnTo>
                    <a:pt x="2312" y="1006"/>
                  </a:lnTo>
                  <a:lnTo>
                    <a:pt x="2352" y="1006"/>
                  </a:lnTo>
                  <a:lnTo>
                    <a:pt x="2352" y="987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2034" name="Freeform 130"/>
            <p:cNvSpPr>
              <a:spLocks noChangeAspect="1"/>
            </p:cNvSpPr>
            <p:nvPr/>
          </p:nvSpPr>
          <p:spPr bwMode="auto">
            <a:xfrm>
              <a:off x="3198" y="2653"/>
              <a:ext cx="315" cy="365"/>
            </a:xfrm>
            <a:custGeom>
              <a:avLst/>
              <a:gdLst>
                <a:gd name="T0" fmla="*/ 172 w 1748"/>
                <a:gd name="T1" fmla="*/ 391 h 2022"/>
                <a:gd name="T2" fmla="*/ 219 w 1748"/>
                <a:gd name="T3" fmla="*/ 340 h 2022"/>
                <a:gd name="T4" fmla="*/ 416 w 1748"/>
                <a:gd name="T5" fmla="*/ 292 h 2022"/>
                <a:gd name="T6" fmla="*/ 447 w 1748"/>
                <a:gd name="T7" fmla="*/ 227 h 2022"/>
                <a:gd name="T8" fmla="*/ 588 w 1748"/>
                <a:gd name="T9" fmla="*/ 67 h 2022"/>
                <a:gd name="T10" fmla="*/ 826 w 1748"/>
                <a:gd name="T11" fmla="*/ 30 h 2022"/>
                <a:gd name="T12" fmla="*/ 998 w 1748"/>
                <a:gd name="T13" fmla="*/ 62 h 2022"/>
                <a:gd name="T14" fmla="*/ 1180 w 1748"/>
                <a:gd name="T15" fmla="*/ 25 h 2022"/>
                <a:gd name="T16" fmla="*/ 1290 w 1748"/>
                <a:gd name="T17" fmla="*/ 121 h 2022"/>
                <a:gd name="T18" fmla="*/ 1214 w 1748"/>
                <a:gd name="T19" fmla="*/ 332 h 2022"/>
                <a:gd name="T20" fmla="*/ 1077 w 1748"/>
                <a:gd name="T21" fmla="*/ 537 h 2022"/>
                <a:gd name="T22" fmla="*/ 1214 w 1748"/>
                <a:gd name="T23" fmla="*/ 713 h 2022"/>
                <a:gd name="T24" fmla="*/ 1096 w 1748"/>
                <a:gd name="T25" fmla="*/ 930 h 2022"/>
                <a:gd name="T26" fmla="*/ 922 w 1748"/>
                <a:gd name="T27" fmla="*/ 988 h 2022"/>
                <a:gd name="T28" fmla="*/ 877 w 1748"/>
                <a:gd name="T29" fmla="*/ 1068 h 2022"/>
                <a:gd name="T30" fmla="*/ 835 w 1748"/>
                <a:gd name="T31" fmla="*/ 1182 h 2022"/>
                <a:gd name="T32" fmla="*/ 928 w 1748"/>
                <a:gd name="T33" fmla="*/ 1202 h 2022"/>
                <a:gd name="T34" fmla="*/ 1023 w 1748"/>
                <a:gd name="T35" fmla="*/ 1149 h 2022"/>
                <a:gd name="T36" fmla="*/ 1312 w 1748"/>
                <a:gd name="T37" fmla="*/ 1123 h 2022"/>
                <a:gd name="T38" fmla="*/ 1501 w 1748"/>
                <a:gd name="T39" fmla="*/ 1074 h 2022"/>
                <a:gd name="T40" fmla="*/ 1736 w 1748"/>
                <a:gd name="T41" fmla="*/ 1396 h 2022"/>
                <a:gd name="T42" fmla="*/ 1616 w 1748"/>
                <a:gd name="T43" fmla="*/ 1449 h 2022"/>
                <a:gd name="T44" fmla="*/ 1537 w 1748"/>
                <a:gd name="T45" fmla="*/ 1590 h 2022"/>
                <a:gd name="T46" fmla="*/ 1335 w 1748"/>
                <a:gd name="T47" fmla="*/ 1750 h 2022"/>
                <a:gd name="T48" fmla="*/ 1147 w 1748"/>
                <a:gd name="T49" fmla="*/ 1787 h 2022"/>
                <a:gd name="T50" fmla="*/ 1074 w 1748"/>
                <a:gd name="T51" fmla="*/ 1809 h 2022"/>
                <a:gd name="T52" fmla="*/ 961 w 1748"/>
                <a:gd name="T53" fmla="*/ 1806 h 2022"/>
                <a:gd name="T54" fmla="*/ 883 w 1748"/>
                <a:gd name="T55" fmla="*/ 1930 h 2022"/>
                <a:gd name="T56" fmla="*/ 717 w 1748"/>
                <a:gd name="T57" fmla="*/ 1992 h 2022"/>
                <a:gd name="T58" fmla="*/ 635 w 1748"/>
                <a:gd name="T59" fmla="*/ 2022 h 2022"/>
                <a:gd name="T60" fmla="*/ 416 w 1748"/>
                <a:gd name="T61" fmla="*/ 1989 h 2022"/>
                <a:gd name="T62" fmla="*/ 222 w 1748"/>
                <a:gd name="T63" fmla="*/ 1711 h 2022"/>
                <a:gd name="T64" fmla="*/ 205 w 1748"/>
                <a:gd name="T65" fmla="*/ 1595 h 2022"/>
                <a:gd name="T66" fmla="*/ 189 w 1748"/>
                <a:gd name="T67" fmla="*/ 1363 h 2022"/>
                <a:gd name="T68" fmla="*/ 203 w 1748"/>
                <a:gd name="T69" fmla="*/ 1272 h 2022"/>
                <a:gd name="T70" fmla="*/ 253 w 1748"/>
                <a:gd name="T71" fmla="*/ 1087 h 2022"/>
                <a:gd name="T72" fmla="*/ 32 w 1748"/>
                <a:gd name="T73" fmla="*/ 688 h 2022"/>
                <a:gd name="T74" fmla="*/ 40 w 1748"/>
                <a:gd name="T75" fmla="*/ 545 h 2022"/>
                <a:gd name="T76" fmla="*/ 0 w 1748"/>
                <a:gd name="T77" fmla="*/ 396 h 20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48" h="2022">
                  <a:moveTo>
                    <a:pt x="0" y="396"/>
                  </a:moveTo>
                  <a:lnTo>
                    <a:pt x="172" y="391"/>
                  </a:lnTo>
                  <a:lnTo>
                    <a:pt x="157" y="357"/>
                  </a:lnTo>
                  <a:lnTo>
                    <a:pt x="219" y="340"/>
                  </a:lnTo>
                  <a:lnTo>
                    <a:pt x="372" y="351"/>
                  </a:lnTo>
                  <a:lnTo>
                    <a:pt x="416" y="292"/>
                  </a:lnTo>
                  <a:lnTo>
                    <a:pt x="422" y="227"/>
                  </a:lnTo>
                  <a:lnTo>
                    <a:pt x="447" y="227"/>
                  </a:lnTo>
                  <a:lnTo>
                    <a:pt x="483" y="183"/>
                  </a:lnTo>
                  <a:lnTo>
                    <a:pt x="588" y="67"/>
                  </a:lnTo>
                  <a:lnTo>
                    <a:pt x="669" y="62"/>
                  </a:lnTo>
                  <a:lnTo>
                    <a:pt x="826" y="30"/>
                  </a:lnTo>
                  <a:lnTo>
                    <a:pt x="905" y="56"/>
                  </a:lnTo>
                  <a:lnTo>
                    <a:pt x="998" y="62"/>
                  </a:lnTo>
                  <a:lnTo>
                    <a:pt x="1136" y="17"/>
                  </a:lnTo>
                  <a:lnTo>
                    <a:pt x="1180" y="25"/>
                  </a:lnTo>
                  <a:lnTo>
                    <a:pt x="1223" y="0"/>
                  </a:lnTo>
                  <a:lnTo>
                    <a:pt x="1290" y="121"/>
                  </a:lnTo>
                  <a:lnTo>
                    <a:pt x="1245" y="168"/>
                  </a:lnTo>
                  <a:lnTo>
                    <a:pt x="1214" y="332"/>
                  </a:lnTo>
                  <a:lnTo>
                    <a:pt x="1198" y="323"/>
                  </a:lnTo>
                  <a:lnTo>
                    <a:pt x="1077" y="537"/>
                  </a:lnTo>
                  <a:lnTo>
                    <a:pt x="1088" y="588"/>
                  </a:lnTo>
                  <a:lnTo>
                    <a:pt x="1214" y="713"/>
                  </a:lnTo>
                  <a:lnTo>
                    <a:pt x="1198" y="837"/>
                  </a:lnTo>
                  <a:lnTo>
                    <a:pt x="1096" y="930"/>
                  </a:lnTo>
                  <a:lnTo>
                    <a:pt x="956" y="994"/>
                  </a:lnTo>
                  <a:lnTo>
                    <a:pt x="922" y="988"/>
                  </a:lnTo>
                  <a:lnTo>
                    <a:pt x="885" y="1003"/>
                  </a:lnTo>
                  <a:lnTo>
                    <a:pt x="877" y="1068"/>
                  </a:lnTo>
                  <a:lnTo>
                    <a:pt x="821" y="1123"/>
                  </a:lnTo>
                  <a:lnTo>
                    <a:pt x="835" y="1182"/>
                  </a:lnTo>
                  <a:lnTo>
                    <a:pt x="902" y="1163"/>
                  </a:lnTo>
                  <a:lnTo>
                    <a:pt x="928" y="1202"/>
                  </a:lnTo>
                  <a:lnTo>
                    <a:pt x="972" y="1206"/>
                  </a:lnTo>
                  <a:lnTo>
                    <a:pt x="1023" y="1149"/>
                  </a:lnTo>
                  <a:lnTo>
                    <a:pt x="1079" y="1171"/>
                  </a:lnTo>
                  <a:lnTo>
                    <a:pt x="1312" y="1123"/>
                  </a:lnTo>
                  <a:lnTo>
                    <a:pt x="1399" y="1118"/>
                  </a:lnTo>
                  <a:lnTo>
                    <a:pt x="1501" y="1074"/>
                  </a:lnTo>
                  <a:lnTo>
                    <a:pt x="1748" y="1343"/>
                  </a:lnTo>
                  <a:lnTo>
                    <a:pt x="1736" y="1396"/>
                  </a:lnTo>
                  <a:lnTo>
                    <a:pt x="1692" y="1388"/>
                  </a:lnTo>
                  <a:lnTo>
                    <a:pt x="1616" y="1449"/>
                  </a:lnTo>
                  <a:lnTo>
                    <a:pt x="1622" y="1495"/>
                  </a:lnTo>
                  <a:lnTo>
                    <a:pt x="1537" y="1590"/>
                  </a:lnTo>
                  <a:lnTo>
                    <a:pt x="1363" y="1649"/>
                  </a:lnTo>
                  <a:lnTo>
                    <a:pt x="1335" y="1750"/>
                  </a:lnTo>
                  <a:lnTo>
                    <a:pt x="1155" y="1767"/>
                  </a:lnTo>
                  <a:lnTo>
                    <a:pt x="1147" y="1787"/>
                  </a:lnTo>
                  <a:lnTo>
                    <a:pt x="1093" y="1784"/>
                  </a:lnTo>
                  <a:lnTo>
                    <a:pt x="1074" y="1809"/>
                  </a:lnTo>
                  <a:lnTo>
                    <a:pt x="1015" y="1820"/>
                  </a:lnTo>
                  <a:lnTo>
                    <a:pt x="961" y="1806"/>
                  </a:lnTo>
                  <a:lnTo>
                    <a:pt x="905" y="1862"/>
                  </a:lnTo>
                  <a:lnTo>
                    <a:pt x="883" y="1930"/>
                  </a:lnTo>
                  <a:lnTo>
                    <a:pt x="821" y="2003"/>
                  </a:lnTo>
                  <a:lnTo>
                    <a:pt x="717" y="1992"/>
                  </a:lnTo>
                  <a:lnTo>
                    <a:pt x="705" y="2014"/>
                  </a:lnTo>
                  <a:lnTo>
                    <a:pt x="635" y="2022"/>
                  </a:lnTo>
                  <a:lnTo>
                    <a:pt x="602" y="1986"/>
                  </a:lnTo>
                  <a:lnTo>
                    <a:pt x="416" y="1989"/>
                  </a:lnTo>
                  <a:lnTo>
                    <a:pt x="375" y="1860"/>
                  </a:lnTo>
                  <a:lnTo>
                    <a:pt x="222" y="1711"/>
                  </a:lnTo>
                  <a:lnTo>
                    <a:pt x="230" y="1655"/>
                  </a:lnTo>
                  <a:lnTo>
                    <a:pt x="205" y="1595"/>
                  </a:lnTo>
                  <a:lnTo>
                    <a:pt x="214" y="1422"/>
                  </a:lnTo>
                  <a:lnTo>
                    <a:pt x="189" y="1363"/>
                  </a:lnTo>
                  <a:lnTo>
                    <a:pt x="186" y="1331"/>
                  </a:lnTo>
                  <a:lnTo>
                    <a:pt x="203" y="1272"/>
                  </a:lnTo>
                  <a:lnTo>
                    <a:pt x="262" y="1169"/>
                  </a:lnTo>
                  <a:lnTo>
                    <a:pt x="253" y="1087"/>
                  </a:lnTo>
                  <a:lnTo>
                    <a:pt x="113" y="918"/>
                  </a:lnTo>
                  <a:lnTo>
                    <a:pt x="32" y="688"/>
                  </a:lnTo>
                  <a:lnTo>
                    <a:pt x="20" y="575"/>
                  </a:lnTo>
                  <a:lnTo>
                    <a:pt x="40" y="545"/>
                  </a:lnTo>
                  <a:lnTo>
                    <a:pt x="43" y="475"/>
                  </a:lnTo>
                  <a:lnTo>
                    <a:pt x="0" y="396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2035" name="Freeform 131"/>
            <p:cNvSpPr>
              <a:spLocks noChangeAspect="1"/>
            </p:cNvSpPr>
            <p:nvPr/>
          </p:nvSpPr>
          <p:spPr bwMode="auto">
            <a:xfrm>
              <a:off x="3268" y="2865"/>
              <a:ext cx="442" cy="273"/>
            </a:xfrm>
            <a:custGeom>
              <a:avLst/>
              <a:gdLst>
                <a:gd name="T0" fmla="*/ 1429 w 2449"/>
                <a:gd name="T1" fmla="*/ 171 h 1511"/>
                <a:gd name="T2" fmla="*/ 1538 w 2449"/>
                <a:gd name="T3" fmla="*/ 128 h 1511"/>
                <a:gd name="T4" fmla="*/ 1591 w 2449"/>
                <a:gd name="T5" fmla="*/ 82 h 1511"/>
                <a:gd name="T6" fmla="*/ 1737 w 2449"/>
                <a:gd name="T7" fmla="*/ 92 h 1511"/>
                <a:gd name="T8" fmla="*/ 1858 w 2449"/>
                <a:gd name="T9" fmla="*/ 29 h 1511"/>
                <a:gd name="T10" fmla="*/ 2016 w 2449"/>
                <a:gd name="T11" fmla="*/ 0 h 1511"/>
                <a:gd name="T12" fmla="*/ 2164 w 2449"/>
                <a:gd name="T13" fmla="*/ 58 h 1511"/>
                <a:gd name="T14" fmla="*/ 2239 w 2449"/>
                <a:gd name="T15" fmla="*/ 212 h 1511"/>
                <a:gd name="T16" fmla="*/ 2339 w 2449"/>
                <a:gd name="T17" fmla="*/ 288 h 1511"/>
                <a:gd name="T18" fmla="*/ 2255 w 2449"/>
                <a:gd name="T19" fmla="*/ 497 h 1511"/>
                <a:gd name="T20" fmla="*/ 2351 w 2449"/>
                <a:gd name="T21" fmla="*/ 748 h 1511"/>
                <a:gd name="T22" fmla="*/ 2309 w 2449"/>
                <a:gd name="T23" fmla="*/ 810 h 1511"/>
                <a:gd name="T24" fmla="*/ 2243 w 2449"/>
                <a:gd name="T25" fmla="*/ 873 h 1511"/>
                <a:gd name="T26" fmla="*/ 2307 w 2449"/>
                <a:gd name="T27" fmla="*/ 943 h 1511"/>
                <a:gd name="T28" fmla="*/ 2255 w 2449"/>
                <a:gd name="T29" fmla="*/ 1011 h 1511"/>
                <a:gd name="T30" fmla="*/ 2339 w 2449"/>
                <a:gd name="T31" fmla="*/ 1023 h 1511"/>
                <a:gd name="T32" fmla="*/ 2431 w 2449"/>
                <a:gd name="T33" fmla="*/ 1064 h 1511"/>
                <a:gd name="T34" fmla="*/ 2449 w 2449"/>
                <a:gd name="T35" fmla="*/ 1134 h 1511"/>
                <a:gd name="T36" fmla="*/ 2225 w 2449"/>
                <a:gd name="T37" fmla="*/ 1409 h 1511"/>
                <a:gd name="T38" fmla="*/ 2051 w 2449"/>
                <a:gd name="T39" fmla="*/ 1511 h 1511"/>
                <a:gd name="T40" fmla="*/ 2002 w 2449"/>
                <a:gd name="T41" fmla="*/ 1456 h 1511"/>
                <a:gd name="T42" fmla="*/ 1888 w 2449"/>
                <a:gd name="T43" fmla="*/ 1415 h 1511"/>
                <a:gd name="T44" fmla="*/ 1850 w 2449"/>
                <a:gd name="T45" fmla="*/ 1330 h 1511"/>
                <a:gd name="T46" fmla="*/ 1782 w 2449"/>
                <a:gd name="T47" fmla="*/ 1354 h 1511"/>
                <a:gd name="T48" fmla="*/ 1597 w 2449"/>
                <a:gd name="T49" fmla="*/ 1428 h 1511"/>
                <a:gd name="T50" fmla="*/ 1492 w 2449"/>
                <a:gd name="T51" fmla="*/ 1454 h 1511"/>
                <a:gd name="T52" fmla="*/ 1424 w 2449"/>
                <a:gd name="T53" fmla="*/ 1411 h 1511"/>
                <a:gd name="T54" fmla="*/ 1300 w 2449"/>
                <a:gd name="T55" fmla="*/ 1438 h 1511"/>
                <a:gd name="T56" fmla="*/ 1226 w 2449"/>
                <a:gd name="T57" fmla="*/ 1456 h 1511"/>
                <a:gd name="T58" fmla="*/ 1172 w 2449"/>
                <a:gd name="T59" fmla="*/ 1421 h 1511"/>
                <a:gd name="T60" fmla="*/ 1082 w 2449"/>
                <a:gd name="T61" fmla="*/ 1491 h 1511"/>
                <a:gd name="T62" fmla="*/ 1002 w 2449"/>
                <a:gd name="T63" fmla="*/ 1468 h 1511"/>
                <a:gd name="T64" fmla="*/ 942 w 2449"/>
                <a:gd name="T65" fmla="*/ 1276 h 1511"/>
                <a:gd name="T66" fmla="*/ 846 w 2449"/>
                <a:gd name="T67" fmla="*/ 1212 h 1511"/>
                <a:gd name="T68" fmla="*/ 819 w 2449"/>
                <a:gd name="T69" fmla="*/ 1226 h 1511"/>
                <a:gd name="T70" fmla="*/ 718 w 2449"/>
                <a:gd name="T71" fmla="*/ 1216 h 1511"/>
                <a:gd name="T72" fmla="*/ 577 w 2449"/>
                <a:gd name="T73" fmla="*/ 1181 h 1511"/>
                <a:gd name="T74" fmla="*/ 322 w 2449"/>
                <a:gd name="T75" fmla="*/ 1070 h 1511"/>
                <a:gd name="T76" fmla="*/ 136 w 2449"/>
                <a:gd name="T77" fmla="*/ 1061 h 1511"/>
                <a:gd name="T78" fmla="*/ 0 w 2449"/>
                <a:gd name="T79" fmla="*/ 904 h 1511"/>
                <a:gd name="T80" fmla="*/ 208 w 2449"/>
                <a:gd name="T81" fmla="*/ 812 h 1511"/>
                <a:gd name="T82" fmla="*/ 314 w 2449"/>
                <a:gd name="T83" fmla="*/ 838 h 1511"/>
                <a:gd name="T84" fmla="*/ 437 w 2449"/>
                <a:gd name="T85" fmla="*/ 830 h 1511"/>
                <a:gd name="T86" fmla="*/ 517 w 2449"/>
                <a:gd name="T87" fmla="*/ 686 h 1511"/>
                <a:gd name="T88" fmla="*/ 622 w 2449"/>
                <a:gd name="T89" fmla="*/ 645 h 1511"/>
                <a:gd name="T90" fmla="*/ 702 w 2449"/>
                <a:gd name="T91" fmla="*/ 612 h 1511"/>
                <a:gd name="T92" fmla="*/ 768 w 2449"/>
                <a:gd name="T93" fmla="*/ 592 h 1511"/>
                <a:gd name="T94" fmla="*/ 942 w 2449"/>
                <a:gd name="T95" fmla="*/ 575 h 1511"/>
                <a:gd name="T96" fmla="*/ 1143 w 2449"/>
                <a:gd name="T97" fmla="*/ 417 h 1511"/>
                <a:gd name="T98" fmla="*/ 1228 w 2449"/>
                <a:gd name="T99" fmla="*/ 278 h 1511"/>
                <a:gd name="T100" fmla="*/ 1346 w 2449"/>
                <a:gd name="T101" fmla="*/ 222 h 1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449" h="1511">
                  <a:moveTo>
                    <a:pt x="1358" y="166"/>
                  </a:moveTo>
                  <a:lnTo>
                    <a:pt x="1429" y="171"/>
                  </a:lnTo>
                  <a:lnTo>
                    <a:pt x="1513" y="106"/>
                  </a:lnTo>
                  <a:lnTo>
                    <a:pt x="1538" y="128"/>
                  </a:lnTo>
                  <a:lnTo>
                    <a:pt x="1595" y="110"/>
                  </a:lnTo>
                  <a:lnTo>
                    <a:pt x="1591" y="82"/>
                  </a:lnTo>
                  <a:lnTo>
                    <a:pt x="1647" y="134"/>
                  </a:lnTo>
                  <a:lnTo>
                    <a:pt x="1737" y="92"/>
                  </a:lnTo>
                  <a:lnTo>
                    <a:pt x="1761" y="104"/>
                  </a:lnTo>
                  <a:lnTo>
                    <a:pt x="1858" y="29"/>
                  </a:lnTo>
                  <a:lnTo>
                    <a:pt x="1944" y="25"/>
                  </a:lnTo>
                  <a:lnTo>
                    <a:pt x="2016" y="0"/>
                  </a:lnTo>
                  <a:lnTo>
                    <a:pt x="2096" y="0"/>
                  </a:lnTo>
                  <a:lnTo>
                    <a:pt x="2164" y="58"/>
                  </a:lnTo>
                  <a:lnTo>
                    <a:pt x="2193" y="177"/>
                  </a:lnTo>
                  <a:lnTo>
                    <a:pt x="2239" y="212"/>
                  </a:lnTo>
                  <a:lnTo>
                    <a:pt x="2339" y="267"/>
                  </a:lnTo>
                  <a:lnTo>
                    <a:pt x="2339" y="288"/>
                  </a:lnTo>
                  <a:lnTo>
                    <a:pt x="2303" y="288"/>
                  </a:lnTo>
                  <a:lnTo>
                    <a:pt x="2255" y="497"/>
                  </a:lnTo>
                  <a:lnTo>
                    <a:pt x="2337" y="620"/>
                  </a:lnTo>
                  <a:lnTo>
                    <a:pt x="2351" y="748"/>
                  </a:lnTo>
                  <a:lnTo>
                    <a:pt x="2285" y="758"/>
                  </a:lnTo>
                  <a:lnTo>
                    <a:pt x="2309" y="810"/>
                  </a:lnTo>
                  <a:lnTo>
                    <a:pt x="2263" y="832"/>
                  </a:lnTo>
                  <a:lnTo>
                    <a:pt x="2243" y="873"/>
                  </a:lnTo>
                  <a:lnTo>
                    <a:pt x="2301" y="910"/>
                  </a:lnTo>
                  <a:lnTo>
                    <a:pt x="2307" y="943"/>
                  </a:lnTo>
                  <a:lnTo>
                    <a:pt x="2287" y="982"/>
                  </a:lnTo>
                  <a:lnTo>
                    <a:pt x="2255" y="1011"/>
                  </a:lnTo>
                  <a:lnTo>
                    <a:pt x="2297" y="1053"/>
                  </a:lnTo>
                  <a:lnTo>
                    <a:pt x="2339" y="1023"/>
                  </a:lnTo>
                  <a:lnTo>
                    <a:pt x="2383" y="1041"/>
                  </a:lnTo>
                  <a:lnTo>
                    <a:pt x="2431" y="1064"/>
                  </a:lnTo>
                  <a:lnTo>
                    <a:pt x="2435" y="1105"/>
                  </a:lnTo>
                  <a:lnTo>
                    <a:pt x="2449" y="1134"/>
                  </a:lnTo>
                  <a:lnTo>
                    <a:pt x="2207" y="1368"/>
                  </a:lnTo>
                  <a:lnTo>
                    <a:pt x="2225" y="1409"/>
                  </a:lnTo>
                  <a:lnTo>
                    <a:pt x="2174" y="1427"/>
                  </a:lnTo>
                  <a:lnTo>
                    <a:pt x="2051" y="1511"/>
                  </a:lnTo>
                  <a:lnTo>
                    <a:pt x="1964" y="1509"/>
                  </a:lnTo>
                  <a:lnTo>
                    <a:pt x="2002" y="1456"/>
                  </a:lnTo>
                  <a:lnTo>
                    <a:pt x="1954" y="1407"/>
                  </a:lnTo>
                  <a:lnTo>
                    <a:pt x="1888" y="1415"/>
                  </a:lnTo>
                  <a:lnTo>
                    <a:pt x="1846" y="1360"/>
                  </a:lnTo>
                  <a:lnTo>
                    <a:pt x="1850" y="1330"/>
                  </a:lnTo>
                  <a:lnTo>
                    <a:pt x="1819" y="1318"/>
                  </a:lnTo>
                  <a:lnTo>
                    <a:pt x="1782" y="1354"/>
                  </a:lnTo>
                  <a:lnTo>
                    <a:pt x="1653" y="1362"/>
                  </a:lnTo>
                  <a:lnTo>
                    <a:pt x="1597" y="1428"/>
                  </a:lnTo>
                  <a:lnTo>
                    <a:pt x="1507" y="1434"/>
                  </a:lnTo>
                  <a:lnTo>
                    <a:pt x="1492" y="1454"/>
                  </a:lnTo>
                  <a:lnTo>
                    <a:pt x="1470" y="1460"/>
                  </a:lnTo>
                  <a:lnTo>
                    <a:pt x="1424" y="1411"/>
                  </a:lnTo>
                  <a:lnTo>
                    <a:pt x="1360" y="1454"/>
                  </a:lnTo>
                  <a:lnTo>
                    <a:pt x="1300" y="1438"/>
                  </a:lnTo>
                  <a:lnTo>
                    <a:pt x="1264" y="1477"/>
                  </a:lnTo>
                  <a:lnTo>
                    <a:pt x="1226" y="1456"/>
                  </a:lnTo>
                  <a:lnTo>
                    <a:pt x="1215" y="1434"/>
                  </a:lnTo>
                  <a:lnTo>
                    <a:pt x="1172" y="1421"/>
                  </a:lnTo>
                  <a:lnTo>
                    <a:pt x="1125" y="1427"/>
                  </a:lnTo>
                  <a:lnTo>
                    <a:pt x="1082" y="1491"/>
                  </a:lnTo>
                  <a:lnTo>
                    <a:pt x="1039" y="1499"/>
                  </a:lnTo>
                  <a:lnTo>
                    <a:pt x="1002" y="1468"/>
                  </a:lnTo>
                  <a:lnTo>
                    <a:pt x="949" y="1352"/>
                  </a:lnTo>
                  <a:lnTo>
                    <a:pt x="942" y="1276"/>
                  </a:lnTo>
                  <a:lnTo>
                    <a:pt x="883" y="1257"/>
                  </a:lnTo>
                  <a:lnTo>
                    <a:pt x="846" y="1212"/>
                  </a:lnTo>
                  <a:lnTo>
                    <a:pt x="830" y="1210"/>
                  </a:lnTo>
                  <a:lnTo>
                    <a:pt x="819" y="1226"/>
                  </a:lnTo>
                  <a:lnTo>
                    <a:pt x="744" y="1224"/>
                  </a:lnTo>
                  <a:lnTo>
                    <a:pt x="718" y="1216"/>
                  </a:lnTo>
                  <a:lnTo>
                    <a:pt x="684" y="1206"/>
                  </a:lnTo>
                  <a:lnTo>
                    <a:pt x="577" y="1181"/>
                  </a:lnTo>
                  <a:lnTo>
                    <a:pt x="413" y="1161"/>
                  </a:lnTo>
                  <a:lnTo>
                    <a:pt x="322" y="1070"/>
                  </a:lnTo>
                  <a:lnTo>
                    <a:pt x="300" y="1061"/>
                  </a:lnTo>
                  <a:lnTo>
                    <a:pt x="136" y="1061"/>
                  </a:lnTo>
                  <a:lnTo>
                    <a:pt x="10" y="1001"/>
                  </a:lnTo>
                  <a:lnTo>
                    <a:pt x="0" y="904"/>
                  </a:lnTo>
                  <a:lnTo>
                    <a:pt x="27" y="816"/>
                  </a:lnTo>
                  <a:lnTo>
                    <a:pt x="208" y="812"/>
                  </a:lnTo>
                  <a:lnTo>
                    <a:pt x="242" y="848"/>
                  </a:lnTo>
                  <a:lnTo>
                    <a:pt x="314" y="838"/>
                  </a:lnTo>
                  <a:lnTo>
                    <a:pt x="325" y="818"/>
                  </a:lnTo>
                  <a:lnTo>
                    <a:pt x="437" y="830"/>
                  </a:lnTo>
                  <a:lnTo>
                    <a:pt x="491" y="760"/>
                  </a:lnTo>
                  <a:lnTo>
                    <a:pt x="517" y="686"/>
                  </a:lnTo>
                  <a:lnTo>
                    <a:pt x="575" y="626"/>
                  </a:lnTo>
                  <a:lnTo>
                    <a:pt x="622" y="645"/>
                  </a:lnTo>
                  <a:lnTo>
                    <a:pt x="680" y="637"/>
                  </a:lnTo>
                  <a:lnTo>
                    <a:pt x="702" y="612"/>
                  </a:lnTo>
                  <a:lnTo>
                    <a:pt x="758" y="608"/>
                  </a:lnTo>
                  <a:lnTo>
                    <a:pt x="768" y="592"/>
                  </a:lnTo>
                  <a:lnTo>
                    <a:pt x="897" y="579"/>
                  </a:lnTo>
                  <a:lnTo>
                    <a:pt x="942" y="575"/>
                  </a:lnTo>
                  <a:lnTo>
                    <a:pt x="973" y="473"/>
                  </a:lnTo>
                  <a:lnTo>
                    <a:pt x="1143" y="417"/>
                  </a:lnTo>
                  <a:lnTo>
                    <a:pt x="1232" y="325"/>
                  </a:lnTo>
                  <a:lnTo>
                    <a:pt x="1228" y="278"/>
                  </a:lnTo>
                  <a:lnTo>
                    <a:pt x="1300" y="212"/>
                  </a:lnTo>
                  <a:lnTo>
                    <a:pt x="1346" y="222"/>
                  </a:lnTo>
                  <a:lnTo>
                    <a:pt x="1358" y="166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252036" name="Group 132"/>
          <p:cNvGrpSpPr>
            <a:grpSpLocks/>
          </p:cNvGrpSpPr>
          <p:nvPr/>
        </p:nvGrpSpPr>
        <p:grpSpPr bwMode="auto">
          <a:xfrm>
            <a:off x="6851650" y="2398713"/>
            <a:ext cx="1552575" cy="2020887"/>
            <a:chOff x="4316" y="1511"/>
            <a:chExt cx="978" cy="1273"/>
          </a:xfrm>
        </p:grpSpPr>
        <p:sp>
          <p:nvSpPr>
            <p:cNvPr id="252037" name="Freeform 133"/>
            <p:cNvSpPr>
              <a:spLocks noChangeAspect="1"/>
            </p:cNvSpPr>
            <p:nvPr/>
          </p:nvSpPr>
          <p:spPr bwMode="auto">
            <a:xfrm>
              <a:off x="4674" y="1513"/>
              <a:ext cx="73" cy="51"/>
            </a:xfrm>
            <a:custGeom>
              <a:avLst/>
              <a:gdLst>
                <a:gd name="T0" fmla="*/ 404 w 404"/>
                <a:gd name="T1" fmla="*/ 49 h 284"/>
                <a:gd name="T2" fmla="*/ 366 w 404"/>
                <a:gd name="T3" fmla="*/ 184 h 284"/>
                <a:gd name="T4" fmla="*/ 274 w 404"/>
                <a:gd name="T5" fmla="*/ 169 h 284"/>
                <a:gd name="T6" fmla="*/ 292 w 404"/>
                <a:gd name="T7" fmla="*/ 284 h 284"/>
                <a:gd name="T8" fmla="*/ 0 w 404"/>
                <a:gd name="T9" fmla="*/ 230 h 284"/>
                <a:gd name="T10" fmla="*/ 28 w 404"/>
                <a:gd name="T11" fmla="*/ 161 h 284"/>
                <a:gd name="T12" fmla="*/ 217 w 404"/>
                <a:gd name="T13" fmla="*/ 2 h 284"/>
                <a:gd name="T14" fmla="*/ 259 w 404"/>
                <a:gd name="T15" fmla="*/ 0 h 284"/>
                <a:gd name="T16" fmla="*/ 348 w 404"/>
                <a:gd name="T17" fmla="*/ 49 h 284"/>
                <a:gd name="T18" fmla="*/ 404 w 404"/>
                <a:gd name="T19" fmla="*/ 49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4" h="284">
                  <a:moveTo>
                    <a:pt x="404" y="49"/>
                  </a:moveTo>
                  <a:lnTo>
                    <a:pt x="366" y="184"/>
                  </a:lnTo>
                  <a:lnTo>
                    <a:pt x="274" y="169"/>
                  </a:lnTo>
                  <a:lnTo>
                    <a:pt x="292" y="284"/>
                  </a:lnTo>
                  <a:lnTo>
                    <a:pt x="0" y="230"/>
                  </a:lnTo>
                  <a:lnTo>
                    <a:pt x="28" y="161"/>
                  </a:lnTo>
                  <a:lnTo>
                    <a:pt x="217" y="2"/>
                  </a:lnTo>
                  <a:lnTo>
                    <a:pt x="259" y="0"/>
                  </a:lnTo>
                  <a:lnTo>
                    <a:pt x="348" y="49"/>
                  </a:lnTo>
                  <a:lnTo>
                    <a:pt x="404" y="49"/>
                  </a:lnTo>
                  <a:close/>
                </a:path>
              </a:pathLst>
            </a:custGeom>
            <a:solidFill>
              <a:srgbClr val="6D2579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2038" name="Freeform 134"/>
            <p:cNvSpPr>
              <a:spLocks noChangeAspect="1"/>
            </p:cNvSpPr>
            <p:nvPr/>
          </p:nvSpPr>
          <p:spPr bwMode="auto">
            <a:xfrm>
              <a:off x="4916" y="1737"/>
              <a:ext cx="121" cy="86"/>
            </a:xfrm>
            <a:custGeom>
              <a:avLst/>
              <a:gdLst>
                <a:gd name="T0" fmla="*/ 495 w 674"/>
                <a:gd name="T1" fmla="*/ 0 h 475"/>
                <a:gd name="T2" fmla="*/ 508 w 674"/>
                <a:gd name="T3" fmla="*/ 9 h 475"/>
                <a:gd name="T4" fmla="*/ 578 w 674"/>
                <a:gd name="T5" fmla="*/ 9 h 475"/>
                <a:gd name="T6" fmla="*/ 672 w 674"/>
                <a:gd name="T7" fmla="*/ 61 h 475"/>
                <a:gd name="T8" fmla="*/ 674 w 674"/>
                <a:gd name="T9" fmla="*/ 98 h 475"/>
                <a:gd name="T10" fmla="*/ 616 w 674"/>
                <a:gd name="T11" fmla="*/ 145 h 475"/>
                <a:gd name="T12" fmla="*/ 641 w 674"/>
                <a:gd name="T13" fmla="*/ 238 h 475"/>
                <a:gd name="T14" fmla="*/ 582 w 674"/>
                <a:gd name="T15" fmla="*/ 365 h 475"/>
                <a:gd name="T16" fmla="*/ 486 w 674"/>
                <a:gd name="T17" fmla="*/ 340 h 475"/>
                <a:gd name="T18" fmla="*/ 360 w 674"/>
                <a:gd name="T19" fmla="*/ 475 h 475"/>
                <a:gd name="T20" fmla="*/ 184 w 674"/>
                <a:gd name="T21" fmla="*/ 447 h 475"/>
                <a:gd name="T22" fmla="*/ 141 w 674"/>
                <a:gd name="T23" fmla="*/ 412 h 475"/>
                <a:gd name="T24" fmla="*/ 16 w 674"/>
                <a:gd name="T25" fmla="*/ 425 h 475"/>
                <a:gd name="T26" fmla="*/ 2 w 674"/>
                <a:gd name="T27" fmla="*/ 384 h 475"/>
                <a:gd name="T28" fmla="*/ 43 w 674"/>
                <a:gd name="T29" fmla="*/ 272 h 475"/>
                <a:gd name="T30" fmla="*/ 20 w 674"/>
                <a:gd name="T31" fmla="*/ 233 h 475"/>
                <a:gd name="T32" fmla="*/ 0 w 674"/>
                <a:gd name="T33" fmla="*/ 117 h 475"/>
                <a:gd name="T34" fmla="*/ 74 w 674"/>
                <a:gd name="T35" fmla="*/ 58 h 475"/>
                <a:gd name="T36" fmla="*/ 68 w 674"/>
                <a:gd name="T37" fmla="*/ 31 h 475"/>
                <a:gd name="T38" fmla="*/ 93 w 674"/>
                <a:gd name="T39" fmla="*/ 5 h 475"/>
                <a:gd name="T40" fmla="*/ 230 w 674"/>
                <a:gd name="T41" fmla="*/ 50 h 475"/>
                <a:gd name="T42" fmla="*/ 309 w 674"/>
                <a:gd name="T43" fmla="*/ 54 h 475"/>
                <a:gd name="T44" fmla="*/ 318 w 674"/>
                <a:gd name="T45" fmla="*/ 30 h 475"/>
                <a:gd name="T46" fmla="*/ 486 w 674"/>
                <a:gd name="T47" fmla="*/ 30 h 475"/>
                <a:gd name="T48" fmla="*/ 495 w 674"/>
                <a:gd name="T49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74" h="475">
                  <a:moveTo>
                    <a:pt x="495" y="0"/>
                  </a:moveTo>
                  <a:lnTo>
                    <a:pt x="508" y="9"/>
                  </a:lnTo>
                  <a:lnTo>
                    <a:pt x="578" y="9"/>
                  </a:lnTo>
                  <a:lnTo>
                    <a:pt x="672" y="61"/>
                  </a:lnTo>
                  <a:lnTo>
                    <a:pt x="674" y="98"/>
                  </a:lnTo>
                  <a:lnTo>
                    <a:pt x="616" y="145"/>
                  </a:lnTo>
                  <a:lnTo>
                    <a:pt x="641" y="238"/>
                  </a:lnTo>
                  <a:lnTo>
                    <a:pt x="582" y="365"/>
                  </a:lnTo>
                  <a:lnTo>
                    <a:pt x="486" y="340"/>
                  </a:lnTo>
                  <a:lnTo>
                    <a:pt x="360" y="475"/>
                  </a:lnTo>
                  <a:lnTo>
                    <a:pt x="184" y="447"/>
                  </a:lnTo>
                  <a:lnTo>
                    <a:pt x="141" y="412"/>
                  </a:lnTo>
                  <a:lnTo>
                    <a:pt x="16" y="425"/>
                  </a:lnTo>
                  <a:lnTo>
                    <a:pt x="2" y="384"/>
                  </a:lnTo>
                  <a:lnTo>
                    <a:pt x="43" y="272"/>
                  </a:lnTo>
                  <a:lnTo>
                    <a:pt x="20" y="233"/>
                  </a:lnTo>
                  <a:lnTo>
                    <a:pt x="0" y="117"/>
                  </a:lnTo>
                  <a:lnTo>
                    <a:pt x="74" y="58"/>
                  </a:lnTo>
                  <a:lnTo>
                    <a:pt x="68" y="31"/>
                  </a:lnTo>
                  <a:lnTo>
                    <a:pt x="93" y="5"/>
                  </a:lnTo>
                  <a:lnTo>
                    <a:pt x="230" y="50"/>
                  </a:lnTo>
                  <a:lnTo>
                    <a:pt x="309" y="54"/>
                  </a:lnTo>
                  <a:lnTo>
                    <a:pt x="318" y="30"/>
                  </a:lnTo>
                  <a:lnTo>
                    <a:pt x="486" y="30"/>
                  </a:lnTo>
                  <a:lnTo>
                    <a:pt x="495" y="0"/>
                  </a:lnTo>
                  <a:close/>
                </a:path>
              </a:pathLst>
            </a:custGeom>
            <a:solidFill>
              <a:srgbClr val="6D2579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2039" name="Freeform 135"/>
            <p:cNvSpPr>
              <a:spLocks noChangeAspect="1"/>
            </p:cNvSpPr>
            <p:nvPr/>
          </p:nvSpPr>
          <p:spPr bwMode="auto">
            <a:xfrm>
              <a:off x="4683" y="1567"/>
              <a:ext cx="321" cy="301"/>
            </a:xfrm>
            <a:custGeom>
              <a:avLst/>
              <a:gdLst>
                <a:gd name="T0" fmla="*/ 703 w 1784"/>
                <a:gd name="T1" fmla="*/ 0 h 1668"/>
                <a:gd name="T2" fmla="*/ 658 w 1784"/>
                <a:gd name="T3" fmla="*/ 48 h 1668"/>
                <a:gd name="T4" fmla="*/ 652 w 1784"/>
                <a:gd name="T5" fmla="*/ 154 h 1668"/>
                <a:gd name="T6" fmla="*/ 590 w 1784"/>
                <a:gd name="T7" fmla="*/ 283 h 1668"/>
                <a:gd name="T8" fmla="*/ 508 w 1784"/>
                <a:gd name="T9" fmla="*/ 291 h 1668"/>
                <a:gd name="T10" fmla="*/ 431 w 1784"/>
                <a:gd name="T11" fmla="*/ 335 h 1668"/>
                <a:gd name="T12" fmla="*/ 396 w 1784"/>
                <a:gd name="T13" fmla="*/ 578 h 1668"/>
                <a:gd name="T14" fmla="*/ 363 w 1784"/>
                <a:gd name="T15" fmla="*/ 835 h 1668"/>
                <a:gd name="T16" fmla="*/ 304 w 1784"/>
                <a:gd name="T17" fmla="*/ 963 h 1668"/>
                <a:gd name="T18" fmla="*/ 222 w 1784"/>
                <a:gd name="T19" fmla="*/ 1030 h 1668"/>
                <a:gd name="T20" fmla="*/ 229 w 1784"/>
                <a:gd name="T21" fmla="*/ 1061 h 1668"/>
                <a:gd name="T22" fmla="*/ 176 w 1784"/>
                <a:gd name="T23" fmla="*/ 1095 h 1668"/>
                <a:gd name="T24" fmla="*/ 136 w 1784"/>
                <a:gd name="T25" fmla="*/ 1070 h 1668"/>
                <a:gd name="T26" fmla="*/ 101 w 1784"/>
                <a:gd name="T27" fmla="*/ 1071 h 1668"/>
                <a:gd name="T28" fmla="*/ 65 w 1784"/>
                <a:gd name="T29" fmla="*/ 1257 h 1668"/>
                <a:gd name="T30" fmla="*/ 1 w 1784"/>
                <a:gd name="T31" fmla="*/ 1260 h 1668"/>
                <a:gd name="T32" fmla="*/ 0 w 1784"/>
                <a:gd name="T33" fmla="*/ 1289 h 1668"/>
                <a:gd name="T34" fmla="*/ 64 w 1784"/>
                <a:gd name="T35" fmla="*/ 1320 h 1668"/>
                <a:gd name="T36" fmla="*/ 102 w 1784"/>
                <a:gd name="T37" fmla="*/ 1318 h 1668"/>
                <a:gd name="T38" fmla="*/ 253 w 1784"/>
                <a:gd name="T39" fmla="*/ 1425 h 1668"/>
                <a:gd name="T40" fmla="*/ 441 w 1784"/>
                <a:gd name="T41" fmla="*/ 1538 h 1668"/>
                <a:gd name="T42" fmla="*/ 588 w 1784"/>
                <a:gd name="T43" fmla="*/ 1668 h 1668"/>
                <a:gd name="T44" fmla="*/ 727 w 1784"/>
                <a:gd name="T45" fmla="*/ 1638 h 1668"/>
                <a:gd name="T46" fmla="*/ 747 w 1784"/>
                <a:gd name="T47" fmla="*/ 1644 h 1668"/>
                <a:gd name="T48" fmla="*/ 844 w 1784"/>
                <a:gd name="T49" fmla="*/ 1645 h 1668"/>
                <a:gd name="T50" fmla="*/ 842 w 1784"/>
                <a:gd name="T51" fmla="*/ 1596 h 1668"/>
                <a:gd name="T52" fmla="*/ 885 w 1784"/>
                <a:gd name="T53" fmla="*/ 1580 h 1668"/>
                <a:gd name="T54" fmla="*/ 914 w 1784"/>
                <a:gd name="T55" fmla="*/ 1575 h 1668"/>
                <a:gd name="T56" fmla="*/ 933 w 1784"/>
                <a:gd name="T57" fmla="*/ 1586 h 1668"/>
                <a:gd name="T58" fmla="*/ 1010 w 1784"/>
                <a:gd name="T59" fmla="*/ 1589 h 1668"/>
                <a:gd name="T60" fmla="*/ 1033 w 1784"/>
                <a:gd name="T61" fmla="*/ 1570 h 1668"/>
                <a:gd name="T62" fmla="*/ 1067 w 1784"/>
                <a:gd name="T63" fmla="*/ 1577 h 1668"/>
                <a:gd name="T64" fmla="*/ 1087 w 1784"/>
                <a:gd name="T65" fmla="*/ 1593 h 1668"/>
                <a:gd name="T66" fmla="*/ 1109 w 1784"/>
                <a:gd name="T67" fmla="*/ 1597 h 1668"/>
                <a:gd name="T68" fmla="*/ 1123 w 1784"/>
                <a:gd name="T69" fmla="*/ 1582 h 1668"/>
                <a:gd name="T70" fmla="*/ 1151 w 1784"/>
                <a:gd name="T71" fmla="*/ 1585 h 1668"/>
                <a:gd name="T72" fmla="*/ 1177 w 1784"/>
                <a:gd name="T73" fmla="*/ 1594 h 1668"/>
                <a:gd name="T74" fmla="*/ 1238 w 1784"/>
                <a:gd name="T75" fmla="*/ 1561 h 1668"/>
                <a:gd name="T76" fmla="*/ 1219 w 1784"/>
                <a:gd name="T77" fmla="*/ 1494 h 1668"/>
                <a:gd name="T78" fmla="*/ 1312 w 1784"/>
                <a:gd name="T79" fmla="*/ 1368 h 1668"/>
                <a:gd name="T80" fmla="*/ 1291 w 1784"/>
                <a:gd name="T81" fmla="*/ 1334 h 1668"/>
                <a:gd name="T82" fmla="*/ 1343 w 1784"/>
                <a:gd name="T83" fmla="*/ 1229 h 1668"/>
                <a:gd name="T84" fmla="*/ 1334 w 1784"/>
                <a:gd name="T85" fmla="*/ 1193 h 1668"/>
                <a:gd name="T86" fmla="*/ 1307 w 1784"/>
                <a:gd name="T87" fmla="*/ 1174 h 1668"/>
                <a:gd name="T88" fmla="*/ 1294 w 1784"/>
                <a:gd name="T89" fmla="*/ 1060 h 1668"/>
                <a:gd name="T90" fmla="*/ 1362 w 1784"/>
                <a:gd name="T91" fmla="*/ 1007 h 1668"/>
                <a:gd name="T92" fmla="*/ 1357 w 1784"/>
                <a:gd name="T93" fmla="*/ 975 h 1668"/>
                <a:gd name="T94" fmla="*/ 1381 w 1784"/>
                <a:gd name="T95" fmla="*/ 958 h 1668"/>
                <a:gd name="T96" fmla="*/ 1511 w 1784"/>
                <a:gd name="T97" fmla="*/ 995 h 1668"/>
                <a:gd name="T98" fmla="*/ 1599 w 1784"/>
                <a:gd name="T99" fmla="*/ 1002 h 1668"/>
                <a:gd name="T100" fmla="*/ 1607 w 1784"/>
                <a:gd name="T101" fmla="*/ 978 h 1668"/>
                <a:gd name="T102" fmla="*/ 1770 w 1784"/>
                <a:gd name="T103" fmla="*/ 979 h 1668"/>
                <a:gd name="T104" fmla="*/ 1784 w 1784"/>
                <a:gd name="T105" fmla="*/ 947 h 1668"/>
                <a:gd name="T106" fmla="*/ 1654 w 1784"/>
                <a:gd name="T107" fmla="*/ 883 h 1668"/>
                <a:gd name="T108" fmla="*/ 1483 w 1784"/>
                <a:gd name="T109" fmla="*/ 760 h 1668"/>
                <a:gd name="T110" fmla="*/ 1344 w 1784"/>
                <a:gd name="T111" fmla="*/ 633 h 1668"/>
                <a:gd name="T112" fmla="*/ 956 w 1784"/>
                <a:gd name="T113" fmla="*/ 273 h 1668"/>
                <a:gd name="T114" fmla="*/ 792 w 1784"/>
                <a:gd name="T115" fmla="*/ 122 h 1668"/>
                <a:gd name="T116" fmla="*/ 703 w 1784"/>
                <a:gd name="T117" fmla="*/ 0 h 1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84" h="1668">
                  <a:moveTo>
                    <a:pt x="703" y="0"/>
                  </a:moveTo>
                  <a:lnTo>
                    <a:pt x="658" y="48"/>
                  </a:lnTo>
                  <a:lnTo>
                    <a:pt x="652" y="154"/>
                  </a:lnTo>
                  <a:lnTo>
                    <a:pt x="590" y="283"/>
                  </a:lnTo>
                  <a:lnTo>
                    <a:pt x="508" y="291"/>
                  </a:lnTo>
                  <a:lnTo>
                    <a:pt x="431" y="335"/>
                  </a:lnTo>
                  <a:lnTo>
                    <a:pt x="396" y="578"/>
                  </a:lnTo>
                  <a:lnTo>
                    <a:pt x="363" y="835"/>
                  </a:lnTo>
                  <a:lnTo>
                    <a:pt x="304" y="963"/>
                  </a:lnTo>
                  <a:lnTo>
                    <a:pt x="222" y="1030"/>
                  </a:lnTo>
                  <a:lnTo>
                    <a:pt x="229" y="1061"/>
                  </a:lnTo>
                  <a:lnTo>
                    <a:pt x="176" y="1095"/>
                  </a:lnTo>
                  <a:lnTo>
                    <a:pt x="136" y="1070"/>
                  </a:lnTo>
                  <a:lnTo>
                    <a:pt x="101" y="1071"/>
                  </a:lnTo>
                  <a:lnTo>
                    <a:pt x="65" y="1257"/>
                  </a:lnTo>
                  <a:lnTo>
                    <a:pt x="1" y="1260"/>
                  </a:lnTo>
                  <a:lnTo>
                    <a:pt x="0" y="1289"/>
                  </a:lnTo>
                  <a:lnTo>
                    <a:pt x="64" y="1320"/>
                  </a:lnTo>
                  <a:lnTo>
                    <a:pt x="102" y="1318"/>
                  </a:lnTo>
                  <a:lnTo>
                    <a:pt x="253" y="1425"/>
                  </a:lnTo>
                  <a:lnTo>
                    <a:pt x="441" y="1538"/>
                  </a:lnTo>
                  <a:lnTo>
                    <a:pt x="588" y="1668"/>
                  </a:lnTo>
                  <a:lnTo>
                    <a:pt x="727" y="1638"/>
                  </a:lnTo>
                  <a:lnTo>
                    <a:pt x="747" y="1644"/>
                  </a:lnTo>
                  <a:lnTo>
                    <a:pt x="844" y="1645"/>
                  </a:lnTo>
                  <a:lnTo>
                    <a:pt x="842" y="1596"/>
                  </a:lnTo>
                  <a:lnTo>
                    <a:pt x="885" y="1580"/>
                  </a:lnTo>
                  <a:lnTo>
                    <a:pt x="914" y="1575"/>
                  </a:lnTo>
                  <a:lnTo>
                    <a:pt x="933" y="1586"/>
                  </a:lnTo>
                  <a:lnTo>
                    <a:pt x="1010" y="1589"/>
                  </a:lnTo>
                  <a:lnTo>
                    <a:pt x="1033" y="1570"/>
                  </a:lnTo>
                  <a:lnTo>
                    <a:pt x="1067" y="1577"/>
                  </a:lnTo>
                  <a:lnTo>
                    <a:pt x="1087" y="1593"/>
                  </a:lnTo>
                  <a:lnTo>
                    <a:pt x="1109" y="1597"/>
                  </a:lnTo>
                  <a:lnTo>
                    <a:pt x="1123" y="1582"/>
                  </a:lnTo>
                  <a:lnTo>
                    <a:pt x="1151" y="1585"/>
                  </a:lnTo>
                  <a:lnTo>
                    <a:pt x="1177" y="1594"/>
                  </a:lnTo>
                  <a:lnTo>
                    <a:pt x="1238" y="1561"/>
                  </a:lnTo>
                  <a:lnTo>
                    <a:pt x="1219" y="1494"/>
                  </a:lnTo>
                  <a:lnTo>
                    <a:pt x="1312" y="1368"/>
                  </a:lnTo>
                  <a:lnTo>
                    <a:pt x="1291" y="1334"/>
                  </a:lnTo>
                  <a:lnTo>
                    <a:pt x="1343" y="1229"/>
                  </a:lnTo>
                  <a:lnTo>
                    <a:pt x="1334" y="1193"/>
                  </a:lnTo>
                  <a:lnTo>
                    <a:pt x="1307" y="1174"/>
                  </a:lnTo>
                  <a:lnTo>
                    <a:pt x="1294" y="1060"/>
                  </a:lnTo>
                  <a:lnTo>
                    <a:pt x="1362" y="1007"/>
                  </a:lnTo>
                  <a:lnTo>
                    <a:pt x="1357" y="975"/>
                  </a:lnTo>
                  <a:lnTo>
                    <a:pt x="1381" y="958"/>
                  </a:lnTo>
                  <a:lnTo>
                    <a:pt x="1511" y="995"/>
                  </a:lnTo>
                  <a:lnTo>
                    <a:pt x="1599" y="1002"/>
                  </a:lnTo>
                  <a:lnTo>
                    <a:pt x="1607" y="978"/>
                  </a:lnTo>
                  <a:lnTo>
                    <a:pt x="1770" y="979"/>
                  </a:lnTo>
                  <a:lnTo>
                    <a:pt x="1784" y="947"/>
                  </a:lnTo>
                  <a:lnTo>
                    <a:pt x="1654" y="883"/>
                  </a:lnTo>
                  <a:lnTo>
                    <a:pt x="1483" y="760"/>
                  </a:lnTo>
                  <a:lnTo>
                    <a:pt x="1344" y="633"/>
                  </a:lnTo>
                  <a:lnTo>
                    <a:pt x="956" y="273"/>
                  </a:lnTo>
                  <a:lnTo>
                    <a:pt x="792" y="122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6D2579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2040" name="Freeform 136"/>
            <p:cNvSpPr>
              <a:spLocks noChangeAspect="1"/>
            </p:cNvSpPr>
            <p:nvPr/>
          </p:nvSpPr>
          <p:spPr bwMode="auto">
            <a:xfrm>
              <a:off x="4630" y="1511"/>
              <a:ext cx="180" cy="283"/>
            </a:xfrm>
            <a:custGeom>
              <a:avLst/>
              <a:gdLst>
                <a:gd name="T0" fmla="*/ 745 w 992"/>
                <a:gd name="T1" fmla="*/ 0 h 1568"/>
                <a:gd name="T2" fmla="*/ 852 w 992"/>
                <a:gd name="T3" fmla="*/ 105 h 1568"/>
                <a:gd name="T4" fmla="*/ 992 w 992"/>
                <a:gd name="T5" fmla="*/ 306 h 1568"/>
                <a:gd name="T6" fmla="*/ 949 w 992"/>
                <a:gd name="T7" fmla="*/ 356 h 1568"/>
                <a:gd name="T8" fmla="*/ 943 w 992"/>
                <a:gd name="T9" fmla="*/ 462 h 1568"/>
                <a:gd name="T10" fmla="*/ 879 w 992"/>
                <a:gd name="T11" fmla="*/ 590 h 1568"/>
                <a:gd name="T12" fmla="*/ 798 w 992"/>
                <a:gd name="T13" fmla="*/ 598 h 1568"/>
                <a:gd name="T14" fmla="*/ 720 w 992"/>
                <a:gd name="T15" fmla="*/ 642 h 1568"/>
                <a:gd name="T16" fmla="*/ 654 w 992"/>
                <a:gd name="T17" fmla="*/ 1139 h 1568"/>
                <a:gd name="T18" fmla="*/ 592 w 992"/>
                <a:gd name="T19" fmla="*/ 1273 h 1568"/>
                <a:gd name="T20" fmla="*/ 514 w 992"/>
                <a:gd name="T21" fmla="*/ 1338 h 1568"/>
                <a:gd name="T22" fmla="*/ 518 w 992"/>
                <a:gd name="T23" fmla="*/ 1369 h 1568"/>
                <a:gd name="T24" fmla="*/ 466 w 992"/>
                <a:gd name="T25" fmla="*/ 1402 h 1568"/>
                <a:gd name="T26" fmla="*/ 424 w 992"/>
                <a:gd name="T27" fmla="*/ 1377 h 1568"/>
                <a:gd name="T28" fmla="*/ 392 w 992"/>
                <a:gd name="T29" fmla="*/ 1378 h 1568"/>
                <a:gd name="T30" fmla="*/ 355 w 992"/>
                <a:gd name="T31" fmla="*/ 1564 h 1568"/>
                <a:gd name="T32" fmla="*/ 291 w 992"/>
                <a:gd name="T33" fmla="*/ 1568 h 1568"/>
                <a:gd name="T34" fmla="*/ 294 w 992"/>
                <a:gd name="T35" fmla="*/ 1503 h 1568"/>
                <a:gd name="T36" fmla="*/ 39 w 992"/>
                <a:gd name="T37" fmla="*/ 1215 h 1568"/>
                <a:gd name="T38" fmla="*/ 0 w 992"/>
                <a:gd name="T39" fmla="*/ 1155 h 1568"/>
                <a:gd name="T40" fmla="*/ 202 w 992"/>
                <a:gd name="T41" fmla="*/ 1051 h 1568"/>
                <a:gd name="T42" fmla="*/ 186 w 992"/>
                <a:gd name="T43" fmla="*/ 703 h 1568"/>
                <a:gd name="T44" fmla="*/ 212 w 992"/>
                <a:gd name="T45" fmla="*/ 519 h 1568"/>
                <a:gd name="T46" fmla="*/ 222 w 992"/>
                <a:gd name="T47" fmla="*/ 439 h 1568"/>
                <a:gd name="T48" fmla="*/ 227 w 992"/>
                <a:gd name="T49" fmla="*/ 439 h 1568"/>
                <a:gd name="T50" fmla="*/ 245 w 992"/>
                <a:gd name="T51" fmla="*/ 237 h 1568"/>
                <a:gd name="T52" fmla="*/ 536 w 992"/>
                <a:gd name="T53" fmla="*/ 291 h 1568"/>
                <a:gd name="T54" fmla="*/ 517 w 992"/>
                <a:gd name="T55" fmla="*/ 174 h 1568"/>
                <a:gd name="T56" fmla="*/ 610 w 992"/>
                <a:gd name="T57" fmla="*/ 193 h 1568"/>
                <a:gd name="T58" fmla="*/ 649 w 992"/>
                <a:gd name="T59" fmla="*/ 55 h 1568"/>
                <a:gd name="T60" fmla="*/ 699 w 992"/>
                <a:gd name="T61" fmla="*/ 54 h 1568"/>
                <a:gd name="T62" fmla="*/ 745 w 992"/>
                <a:gd name="T63" fmla="*/ 0 h 1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92" h="1568">
                  <a:moveTo>
                    <a:pt x="745" y="0"/>
                  </a:moveTo>
                  <a:lnTo>
                    <a:pt x="852" y="105"/>
                  </a:lnTo>
                  <a:lnTo>
                    <a:pt x="992" y="306"/>
                  </a:lnTo>
                  <a:lnTo>
                    <a:pt x="949" y="356"/>
                  </a:lnTo>
                  <a:lnTo>
                    <a:pt x="943" y="462"/>
                  </a:lnTo>
                  <a:lnTo>
                    <a:pt x="879" y="590"/>
                  </a:lnTo>
                  <a:lnTo>
                    <a:pt x="798" y="598"/>
                  </a:lnTo>
                  <a:lnTo>
                    <a:pt x="720" y="642"/>
                  </a:lnTo>
                  <a:lnTo>
                    <a:pt x="654" y="1139"/>
                  </a:lnTo>
                  <a:lnTo>
                    <a:pt x="592" y="1273"/>
                  </a:lnTo>
                  <a:lnTo>
                    <a:pt x="514" y="1338"/>
                  </a:lnTo>
                  <a:lnTo>
                    <a:pt x="518" y="1369"/>
                  </a:lnTo>
                  <a:lnTo>
                    <a:pt x="466" y="1402"/>
                  </a:lnTo>
                  <a:lnTo>
                    <a:pt x="424" y="1377"/>
                  </a:lnTo>
                  <a:lnTo>
                    <a:pt x="392" y="1378"/>
                  </a:lnTo>
                  <a:lnTo>
                    <a:pt x="355" y="1564"/>
                  </a:lnTo>
                  <a:lnTo>
                    <a:pt x="291" y="1568"/>
                  </a:lnTo>
                  <a:lnTo>
                    <a:pt x="294" y="1503"/>
                  </a:lnTo>
                  <a:lnTo>
                    <a:pt x="39" y="1215"/>
                  </a:lnTo>
                  <a:lnTo>
                    <a:pt x="0" y="1155"/>
                  </a:lnTo>
                  <a:lnTo>
                    <a:pt x="202" y="1051"/>
                  </a:lnTo>
                  <a:lnTo>
                    <a:pt x="186" y="703"/>
                  </a:lnTo>
                  <a:lnTo>
                    <a:pt x="212" y="519"/>
                  </a:lnTo>
                  <a:lnTo>
                    <a:pt x="222" y="439"/>
                  </a:lnTo>
                  <a:lnTo>
                    <a:pt x="227" y="439"/>
                  </a:lnTo>
                  <a:lnTo>
                    <a:pt x="245" y="237"/>
                  </a:lnTo>
                  <a:lnTo>
                    <a:pt x="536" y="291"/>
                  </a:lnTo>
                  <a:lnTo>
                    <a:pt x="517" y="174"/>
                  </a:lnTo>
                  <a:lnTo>
                    <a:pt x="610" y="193"/>
                  </a:lnTo>
                  <a:lnTo>
                    <a:pt x="649" y="55"/>
                  </a:lnTo>
                  <a:lnTo>
                    <a:pt x="699" y="54"/>
                  </a:lnTo>
                  <a:lnTo>
                    <a:pt x="745" y="0"/>
                  </a:lnTo>
                  <a:close/>
                </a:path>
              </a:pathLst>
            </a:custGeom>
            <a:solidFill>
              <a:srgbClr val="6D2579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2041" name="Freeform 137"/>
            <p:cNvSpPr>
              <a:spLocks noChangeAspect="1"/>
            </p:cNvSpPr>
            <p:nvPr/>
          </p:nvSpPr>
          <p:spPr bwMode="auto">
            <a:xfrm>
              <a:off x="5159" y="1871"/>
              <a:ext cx="135" cy="134"/>
            </a:xfrm>
            <a:custGeom>
              <a:avLst/>
              <a:gdLst>
                <a:gd name="T0" fmla="*/ 52 w 750"/>
                <a:gd name="T1" fmla="*/ 56 h 742"/>
                <a:gd name="T2" fmla="*/ 179 w 750"/>
                <a:gd name="T3" fmla="*/ 0 h 742"/>
                <a:gd name="T4" fmla="*/ 283 w 750"/>
                <a:gd name="T5" fmla="*/ 86 h 742"/>
                <a:gd name="T6" fmla="*/ 747 w 750"/>
                <a:gd name="T7" fmla="*/ 231 h 742"/>
                <a:gd name="T8" fmla="*/ 750 w 750"/>
                <a:gd name="T9" fmla="*/ 716 h 742"/>
                <a:gd name="T10" fmla="*/ 658 w 750"/>
                <a:gd name="T11" fmla="*/ 742 h 742"/>
                <a:gd name="T12" fmla="*/ 664 w 750"/>
                <a:gd name="T13" fmla="*/ 566 h 742"/>
                <a:gd name="T14" fmla="*/ 642 w 750"/>
                <a:gd name="T15" fmla="*/ 513 h 742"/>
                <a:gd name="T16" fmla="*/ 588 w 750"/>
                <a:gd name="T17" fmla="*/ 492 h 742"/>
                <a:gd name="T18" fmla="*/ 532 w 750"/>
                <a:gd name="T19" fmla="*/ 483 h 742"/>
                <a:gd name="T20" fmla="*/ 173 w 750"/>
                <a:gd name="T21" fmla="*/ 524 h 742"/>
                <a:gd name="T22" fmla="*/ 0 w 750"/>
                <a:gd name="T23" fmla="*/ 295 h 742"/>
                <a:gd name="T24" fmla="*/ 52 w 750"/>
                <a:gd name="T25" fmla="*/ 56 h 7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50" h="742">
                  <a:moveTo>
                    <a:pt x="52" y="56"/>
                  </a:moveTo>
                  <a:lnTo>
                    <a:pt x="179" y="0"/>
                  </a:lnTo>
                  <a:lnTo>
                    <a:pt x="283" y="86"/>
                  </a:lnTo>
                  <a:lnTo>
                    <a:pt x="747" y="231"/>
                  </a:lnTo>
                  <a:lnTo>
                    <a:pt x="750" y="716"/>
                  </a:lnTo>
                  <a:lnTo>
                    <a:pt x="658" y="742"/>
                  </a:lnTo>
                  <a:lnTo>
                    <a:pt x="664" y="566"/>
                  </a:lnTo>
                  <a:lnTo>
                    <a:pt x="642" y="513"/>
                  </a:lnTo>
                  <a:lnTo>
                    <a:pt x="588" y="492"/>
                  </a:lnTo>
                  <a:lnTo>
                    <a:pt x="532" y="483"/>
                  </a:lnTo>
                  <a:lnTo>
                    <a:pt x="173" y="524"/>
                  </a:lnTo>
                  <a:lnTo>
                    <a:pt x="0" y="295"/>
                  </a:lnTo>
                  <a:lnTo>
                    <a:pt x="52" y="56"/>
                  </a:lnTo>
                  <a:close/>
                </a:path>
              </a:pathLst>
            </a:custGeom>
            <a:solidFill>
              <a:srgbClr val="6D2579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2042" name="Freeform 138"/>
            <p:cNvSpPr>
              <a:spLocks noChangeAspect="1"/>
            </p:cNvSpPr>
            <p:nvPr/>
          </p:nvSpPr>
          <p:spPr bwMode="auto">
            <a:xfrm>
              <a:off x="4316" y="2515"/>
              <a:ext cx="312" cy="269"/>
            </a:xfrm>
            <a:custGeom>
              <a:avLst/>
              <a:gdLst>
                <a:gd name="T0" fmla="*/ 795 w 1728"/>
                <a:gd name="T1" fmla="*/ 1358 h 1490"/>
                <a:gd name="T2" fmla="*/ 826 w 1728"/>
                <a:gd name="T3" fmla="*/ 1455 h 1490"/>
                <a:gd name="T4" fmla="*/ 1053 w 1728"/>
                <a:gd name="T5" fmla="*/ 1421 h 1490"/>
                <a:gd name="T6" fmla="*/ 1241 w 1728"/>
                <a:gd name="T7" fmla="*/ 1370 h 1490"/>
                <a:gd name="T8" fmla="*/ 1379 w 1728"/>
                <a:gd name="T9" fmla="*/ 1091 h 1490"/>
                <a:gd name="T10" fmla="*/ 1468 w 1728"/>
                <a:gd name="T11" fmla="*/ 845 h 1490"/>
                <a:gd name="T12" fmla="*/ 1728 w 1728"/>
                <a:gd name="T13" fmla="*/ 581 h 1490"/>
                <a:gd name="T14" fmla="*/ 1603 w 1728"/>
                <a:gd name="T15" fmla="*/ 559 h 1490"/>
                <a:gd name="T16" fmla="*/ 1540 w 1728"/>
                <a:gd name="T17" fmla="*/ 434 h 1490"/>
                <a:gd name="T18" fmla="*/ 1613 w 1728"/>
                <a:gd name="T19" fmla="*/ 387 h 1490"/>
                <a:gd name="T20" fmla="*/ 1599 w 1728"/>
                <a:gd name="T21" fmla="*/ 129 h 1490"/>
                <a:gd name="T22" fmla="*/ 1468 w 1728"/>
                <a:gd name="T23" fmla="*/ 25 h 1490"/>
                <a:gd name="T24" fmla="*/ 1379 w 1728"/>
                <a:gd name="T25" fmla="*/ 9 h 1490"/>
                <a:gd name="T26" fmla="*/ 931 w 1728"/>
                <a:gd name="T27" fmla="*/ 51 h 1490"/>
                <a:gd name="T28" fmla="*/ 694 w 1728"/>
                <a:gd name="T29" fmla="*/ 129 h 1490"/>
                <a:gd name="T30" fmla="*/ 573 w 1728"/>
                <a:gd name="T31" fmla="*/ 145 h 1490"/>
                <a:gd name="T32" fmla="*/ 453 w 1728"/>
                <a:gd name="T33" fmla="*/ 283 h 1490"/>
                <a:gd name="T34" fmla="*/ 204 w 1728"/>
                <a:gd name="T35" fmla="*/ 644 h 1490"/>
                <a:gd name="T36" fmla="*/ 135 w 1728"/>
                <a:gd name="T37" fmla="*/ 698 h 1490"/>
                <a:gd name="T38" fmla="*/ 110 w 1728"/>
                <a:gd name="T39" fmla="*/ 767 h 1490"/>
                <a:gd name="T40" fmla="*/ 92 w 1728"/>
                <a:gd name="T41" fmla="*/ 848 h 1490"/>
                <a:gd name="T42" fmla="*/ 35 w 1728"/>
                <a:gd name="T43" fmla="*/ 914 h 1490"/>
                <a:gd name="T44" fmla="*/ 0 w 1728"/>
                <a:gd name="T45" fmla="*/ 1122 h 1490"/>
                <a:gd name="T46" fmla="*/ 148 w 1728"/>
                <a:gd name="T47" fmla="*/ 1075 h 1490"/>
                <a:gd name="T48" fmla="*/ 236 w 1728"/>
                <a:gd name="T49" fmla="*/ 1244 h 1490"/>
                <a:gd name="T50" fmla="*/ 315 w 1728"/>
                <a:gd name="T51" fmla="*/ 1295 h 1490"/>
                <a:gd name="T52" fmla="*/ 513 w 1728"/>
                <a:gd name="T53" fmla="*/ 1217 h 1490"/>
                <a:gd name="T54" fmla="*/ 559 w 1728"/>
                <a:gd name="T55" fmla="*/ 1251 h 1490"/>
                <a:gd name="T56" fmla="*/ 628 w 1728"/>
                <a:gd name="T57" fmla="*/ 1197 h 1490"/>
                <a:gd name="T58" fmla="*/ 688 w 1728"/>
                <a:gd name="T59" fmla="*/ 1200 h 1490"/>
                <a:gd name="T60" fmla="*/ 717 w 1728"/>
                <a:gd name="T61" fmla="*/ 1178 h 1490"/>
                <a:gd name="T62" fmla="*/ 805 w 1728"/>
                <a:gd name="T63" fmla="*/ 1200 h 1490"/>
                <a:gd name="T64" fmla="*/ 883 w 1728"/>
                <a:gd name="T65" fmla="*/ 1178 h 1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728" h="1490">
                  <a:moveTo>
                    <a:pt x="883" y="1178"/>
                  </a:moveTo>
                  <a:lnTo>
                    <a:pt x="795" y="1358"/>
                  </a:lnTo>
                  <a:lnTo>
                    <a:pt x="799" y="1386"/>
                  </a:lnTo>
                  <a:lnTo>
                    <a:pt x="826" y="1455"/>
                  </a:lnTo>
                  <a:lnTo>
                    <a:pt x="968" y="1490"/>
                  </a:lnTo>
                  <a:lnTo>
                    <a:pt x="1053" y="1421"/>
                  </a:lnTo>
                  <a:lnTo>
                    <a:pt x="1147" y="1373"/>
                  </a:lnTo>
                  <a:lnTo>
                    <a:pt x="1241" y="1370"/>
                  </a:lnTo>
                  <a:lnTo>
                    <a:pt x="1373" y="1191"/>
                  </a:lnTo>
                  <a:lnTo>
                    <a:pt x="1379" y="1091"/>
                  </a:lnTo>
                  <a:lnTo>
                    <a:pt x="1458" y="930"/>
                  </a:lnTo>
                  <a:lnTo>
                    <a:pt x="1468" y="845"/>
                  </a:lnTo>
                  <a:lnTo>
                    <a:pt x="1493" y="917"/>
                  </a:lnTo>
                  <a:lnTo>
                    <a:pt x="1728" y="581"/>
                  </a:lnTo>
                  <a:lnTo>
                    <a:pt x="1544" y="764"/>
                  </a:lnTo>
                  <a:lnTo>
                    <a:pt x="1603" y="559"/>
                  </a:lnTo>
                  <a:lnTo>
                    <a:pt x="1559" y="518"/>
                  </a:lnTo>
                  <a:lnTo>
                    <a:pt x="1540" y="434"/>
                  </a:lnTo>
                  <a:lnTo>
                    <a:pt x="1578" y="396"/>
                  </a:lnTo>
                  <a:lnTo>
                    <a:pt x="1613" y="387"/>
                  </a:lnTo>
                  <a:lnTo>
                    <a:pt x="1616" y="126"/>
                  </a:lnTo>
                  <a:lnTo>
                    <a:pt x="1599" y="129"/>
                  </a:lnTo>
                  <a:lnTo>
                    <a:pt x="1544" y="103"/>
                  </a:lnTo>
                  <a:lnTo>
                    <a:pt x="1468" y="25"/>
                  </a:lnTo>
                  <a:lnTo>
                    <a:pt x="1421" y="37"/>
                  </a:lnTo>
                  <a:lnTo>
                    <a:pt x="1379" y="9"/>
                  </a:lnTo>
                  <a:lnTo>
                    <a:pt x="965" y="0"/>
                  </a:lnTo>
                  <a:lnTo>
                    <a:pt x="931" y="51"/>
                  </a:lnTo>
                  <a:lnTo>
                    <a:pt x="714" y="82"/>
                  </a:lnTo>
                  <a:lnTo>
                    <a:pt x="694" y="129"/>
                  </a:lnTo>
                  <a:lnTo>
                    <a:pt x="582" y="132"/>
                  </a:lnTo>
                  <a:lnTo>
                    <a:pt x="573" y="145"/>
                  </a:lnTo>
                  <a:lnTo>
                    <a:pt x="465" y="211"/>
                  </a:lnTo>
                  <a:lnTo>
                    <a:pt x="453" y="283"/>
                  </a:lnTo>
                  <a:lnTo>
                    <a:pt x="346" y="364"/>
                  </a:lnTo>
                  <a:lnTo>
                    <a:pt x="204" y="644"/>
                  </a:lnTo>
                  <a:lnTo>
                    <a:pt x="135" y="656"/>
                  </a:lnTo>
                  <a:lnTo>
                    <a:pt x="135" y="698"/>
                  </a:lnTo>
                  <a:lnTo>
                    <a:pt x="104" y="716"/>
                  </a:lnTo>
                  <a:lnTo>
                    <a:pt x="110" y="767"/>
                  </a:lnTo>
                  <a:lnTo>
                    <a:pt x="92" y="776"/>
                  </a:lnTo>
                  <a:lnTo>
                    <a:pt x="92" y="848"/>
                  </a:lnTo>
                  <a:lnTo>
                    <a:pt x="38" y="874"/>
                  </a:lnTo>
                  <a:lnTo>
                    <a:pt x="35" y="914"/>
                  </a:lnTo>
                  <a:lnTo>
                    <a:pt x="57" y="956"/>
                  </a:lnTo>
                  <a:lnTo>
                    <a:pt x="0" y="1122"/>
                  </a:lnTo>
                  <a:lnTo>
                    <a:pt x="110" y="1075"/>
                  </a:lnTo>
                  <a:lnTo>
                    <a:pt x="148" y="1075"/>
                  </a:lnTo>
                  <a:lnTo>
                    <a:pt x="217" y="1109"/>
                  </a:lnTo>
                  <a:lnTo>
                    <a:pt x="236" y="1244"/>
                  </a:lnTo>
                  <a:lnTo>
                    <a:pt x="264" y="1286"/>
                  </a:lnTo>
                  <a:lnTo>
                    <a:pt x="315" y="1295"/>
                  </a:lnTo>
                  <a:lnTo>
                    <a:pt x="459" y="1226"/>
                  </a:lnTo>
                  <a:lnTo>
                    <a:pt x="513" y="1217"/>
                  </a:lnTo>
                  <a:lnTo>
                    <a:pt x="507" y="1260"/>
                  </a:lnTo>
                  <a:lnTo>
                    <a:pt x="559" y="1251"/>
                  </a:lnTo>
                  <a:lnTo>
                    <a:pt x="565" y="1197"/>
                  </a:lnTo>
                  <a:lnTo>
                    <a:pt x="628" y="1197"/>
                  </a:lnTo>
                  <a:lnTo>
                    <a:pt x="642" y="1178"/>
                  </a:lnTo>
                  <a:lnTo>
                    <a:pt x="688" y="1200"/>
                  </a:lnTo>
                  <a:lnTo>
                    <a:pt x="711" y="1200"/>
                  </a:lnTo>
                  <a:lnTo>
                    <a:pt x="717" y="1178"/>
                  </a:lnTo>
                  <a:lnTo>
                    <a:pt x="770" y="1175"/>
                  </a:lnTo>
                  <a:lnTo>
                    <a:pt x="805" y="1200"/>
                  </a:lnTo>
                  <a:lnTo>
                    <a:pt x="836" y="1203"/>
                  </a:lnTo>
                  <a:lnTo>
                    <a:pt x="883" y="1178"/>
                  </a:lnTo>
                  <a:close/>
                </a:path>
              </a:pathLst>
            </a:custGeom>
            <a:solidFill>
              <a:srgbClr val="6D2579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2043" name="Freeform 139"/>
            <p:cNvSpPr>
              <a:spLocks noChangeAspect="1"/>
            </p:cNvSpPr>
            <p:nvPr/>
          </p:nvSpPr>
          <p:spPr bwMode="auto">
            <a:xfrm>
              <a:off x="4608" y="2433"/>
              <a:ext cx="201" cy="185"/>
            </a:xfrm>
            <a:custGeom>
              <a:avLst/>
              <a:gdLst>
                <a:gd name="T0" fmla="*/ 788 w 1115"/>
                <a:gd name="T1" fmla="*/ 135 h 1025"/>
                <a:gd name="T2" fmla="*/ 722 w 1115"/>
                <a:gd name="T3" fmla="*/ 220 h 1025"/>
                <a:gd name="T4" fmla="*/ 728 w 1115"/>
                <a:gd name="T5" fmla="*/ 305 h 1025"/>
                <a:gd name="T6" fmla="*/ 782 w 1115"/>
                <a:gd name="T7" fmla="*/ 412 h 1025"/>
                <a:gd name="T8" fmla="*/ 773 w 1115"/>
                <a:gd name="T9" fmla="*/ 475 h 1025"/>
                <a:gd name="T10" fmla="*/ 797 w 1115"/>
                <a:gd name="T11" fmla="*/ 642 h 1025"/>
                <a:gd name="T12" fmla="*/ 857 w 1115"/>
                <a:gd name="T13" fmla="*/ 688 h 1025"/>
                <a:gd name="T14" fmla="*/ 854 w 1115"/>
                <a:gd name="T15" fmla="*/ 739 h 1025"/>
                <a:gd name="T16" fmla="*/ 992 w 1115"/>
                <a:gd name="T17" fmla="*/ 783 h 1025"/>
                <a:gd name="T18" fmla="*/ 1068 w 1115"/>
                <a:gd name="T19" fmla="*/ 820 h 1025"/>
                <a:gd name="T20" fmla="*/ 1115 w 1115"/>
                <a:gd name="T21" fmla="*/ 849 h 1025"/>
                <a:gd name="T22" fmla="*/ 1100 w 1115"/>
                <a:gd name="T23" fmla="*/ 880 h 1025"/>
                <a:gd name="T24" fmla="*/ 1109 w 1115"/>
                <a:gd name="T25" fmla="*/ 918 h 1025"/>
                <a:gd name="T26" fmla="*/ 1065 w 1115"/>
                <a:gd name="T27" fmla="*/ 991 h 1025"/>
                <a:gd name="T28" fmla="*/ 1055 w 1115"/>
                <a:gd name="T29" fmla="*/ 1025 h 1025"/>
                <a:gd name="T30" fmla="*/ 745 w 1115"/>
                <a:gd name="T31" fmla="*/ 1025 h 1025"/>
                <a:gd name="T32" fmla="*/ 568 w 1115"/>
                <a:gd name="T33" fmla="*/ 836 h 1025"/>
                <a:gd name="T34" fmla="*/ 487 w 1115"/>
                <a:gd name="T35" fmla="*/ 883 h 1025"/>
                <a:gd name="T36" fmla="*/ 364 w 1115"/>
                <a:gd name="T37" fmla="*/ 1003 h 1025"/>
                <a:gd name="T38" fmla="*/ 273 w 1115"/>
                <a:gd name="T39" fmla="*/ 984 h 1025"/>
                <a:gd name="T40" fmla="*/ 226 w 1115"/>
                <a:gd name="T41" fmla="*/ 937 h 1025"/>
                <a:gd name="T42" fmla="*/ 223 w 1115"/>
                <a:gd name="T43" fmla="*/ 896 h 1025"/>
                <a:gd name="T44" fmla="*/ 178 w 1115"/>
                <a:gd name="T45" fmla="*/ 893 h 1025"/>
                <a:gd name="T46" fmla="*/ 166 w 1115"/>
                <a:gd name="T47" fmla="*/ 905 h 1025"/>
                <a:gd name="T48" fmla="*/ 122 w 1115"/>
                <a:gd name="T49" fmla="*/ 890 h 1025"/>
                <a:gd name="T50" fmla="*/ 94 w 1115"/>
                <a:gd name="T51" fmla="*/ 868 h 1025"/>
                <a:gd name="T52" fmla="*/ 72 w 1115"/>
                <a:gd name="T53" fmla="*/ 862 h 1025"/>
                <a:gd name="T54" fmla="*/ 34 w 1115"/>
                <a:gd name="T55" fmla="*/ 915 h 1025"/>
                <a:gd name="T56" fmla="*/ 46 w 1115"/>
                <a:gd name="T57" fmla="*/ 789 h 1025"/>
                <a:gd name="T58" fmla="*/ 75 w 1115"/>
                <a:gd name="T59" fmla="*/ 682 h 1025"/>
                <a:gd name="T60" fmla="*/ 66 w 1115"/>
                <a:gd name="T61" fmla="*/ 579 h 1025"/>
                <a:gd name="T62" fmla="*/ 37 w 1115"/>
                <a:gd name="T63" fmla="*/ 567 h 1025"/>
                <a:gd name="T64" fmla="*/ 0 w 1115"/>
                <a:gd name="T65" fmla="*/ 525 h 1025"/>
                <a:gd name="T66" fmla="*/ 3 w 1115"/>
                <a:gd name="T67" fmla="*/ 472 h 1025"/>
                <a:gd name="T68" fmla="*/ 72 w 1115"/>
                <a:gd name="T69" fmla="*/ 418 h 1025"/>
                <a:gd name="T70" fmla="*/ 103 w 1115"/>
                <a:gd name="T71" fmla="*/ 340 h 1025"/>
                <a:gd name="T72" fmla="*/ 91 w 1115"/>
                <a:gd name="T73" fmla="*/ 252 h 1025"/>
                <a:gd name="T74" fmla="*/ 154 w 1115"/>
                <a:gd name="T75" fmla="*/ 167 h 1025"/>
                <a:gd name="T76" fmla="*/ 178 w 1115"/>
                <a:gd name="T77" fmla="*/ 63 h 1025"/>
                <a:gd name="T78" fmla="*/ 719 w 1115"/>
                <a:gd name="T79" fmla="*/ 0 h 1025"/>
                <a:gd name="T80" fmla="*/ 722 w 1115"/>
                <a:gd name="T81" fmla="*/ 69 h 1025"/>
                <a:gd name="T82" fmla="*/ 788 w 1115"/>
                <a:gd name="T83" fmla="*/ 135 h 10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15" h="1025">
                  <a:moveTo>
                    <a:pt x="788" y="135"/>
                  </a:moveTo>
                  <a:lnTo>
                    <a:pt x="722" y="220"/>
                  </a:lnTo>
                  <a:lnTo>
                    <a:pt x="728" y="305"/>
                  </a:lnTo>
                  <a:lnTo>
                    <a:pt x="782" y="412"/>
                  </a:lnTo>
                  <a:lnTo>
                    <a:pt x="773" y="475"/>
                  </a:lnTo>
                  <a:lnTo>
                    <a:pt x="797" y="642"/>
                  </a:lnTo>
                  <a:lnTo>
                    <a:pt x="857" y="688"/>
                  </a:lnTo>
                  <a:lnTo>
                    <a:pt x="854" y="739"/>
                  </a:lnTo>
                  <a:lnTo>
                    <a:pt x="992" y="783"/>
                  </a:lnTo>
                  <a:lnTo>
                    <a:pt x="1068" y="820"/>
                  </a:lnTo>
                  <a:lnTo>
                    <a:pt x="1115" y="849"/>
                  </a:lnTo>
                  <a:lnTo>
                    <a:pt x="1100" y="880"/>
                  </a:lnTo>
                  <a:lnTo>
                    <a:pt x="1109" y="918"/>
                  </a:lnTo>
                  <a:lnTo>
                    <a:pt x="1065" y="991"/>
                  </a:lnTo>
                  <a:lnTo>
                    <a:pt x="1055" y="1025"/>
                  </a:lnTo>
                  <a:lnTo>
                    <a:pt x="745" y="1025"/>
                  </a:lnTo>
                  <a:lnTo>
                    <a:pt x="568" y="836"/>
                  </a:lnTo>
                  <a:lnTo>
                    <a:pt x="487" y="883"/>
                  </a:lnTo>
                  <a:lnTo>
                    <a:pt x="364" y="1003"/>
                  </a:lnTo>
                  <a:lnTo>
                    <a:pt x="273" y="984"/>
                  </a:lnTo>
                  <a:lnTo>
                    <a:pt x="226" y="937"/>
                  </a:lnTo>
                  <a:lnTo>
                    <a:pt x="223" y="896"/>
                  </a:lnTo>
                  <a:lnTo>
                    <a:pt x="178" y="893"/>
                  </a:lnTo>
                  <a:lnTo>
                    <a:pt x="166" y="905"/>
                  </a:lnTo>
                  <a:lnTo>
                    <a:pt x="122" y="890"/>
                  </a:lnTo>
                  <a:lnTo>
                    <a:pt x="94" y="868"/>
                  </a:lnTo>
                  <a:lnTo>
                    <a:pt x="72" y="862"/>
                  </a:lnTo>
                  <a:lnTo>
                    <a:pt x="34" y="915"/>
                  </a:lnTo>
                  <a:lnTo>
                    <a:pt x="46" y="789"/>
                  </a:lnTo>
                  <a:lnTo>
                    <a:pt x="75" y="682"/>
                  </a:lnTo>
                  <a:lnTo>
                    <a:pt x="66" y="579"/>
                  </a:lnTo>
                  <a:lnTo>
                    <a:pt x="37" y="567"/>
                  </a:lnTo>
                  <a:lnTo>
                    <a:pt x="0" y="525"/>
                  </a:lnTo>
                  <a:lnTo>
                    <a:pt x="3" y="472"/>
                  </a:lnTo>
                  <a:lnTo>
                    <a:pt x="72" y="418"/>
                  </a:lnTo>
                  <a:lnTo>
                    <a:pt x="103" y="340"/>
                  </a:lnTo>
                  <a:lnTo>
                    <a:pt x="91" y="252"/>
                  </a:lnTo>
                  <a:lnTo>
                    <a:pt x="154" y="167"/>
                  </a:lnTo>
                  <a:lnTo>
                    <a:pt x="178" y="63"/>
                  </a:lnTo>
                  <a:lnTo>
                    <a:pt x="719" y="0"/>
                  </a:lnTo>
                  <a:lnTo>
                    <a:pt x="722" y="69"/>
                  </a:lnTo>
                  <a:lnTo>
                    <a:pt x="788" y="135"/>
                  </a:lnTo>
                  <a:close/>
                </a:path>
              </a:pathLst>
            </a:custGeom>
            <a:solidFill>
              <a:srgbClr val="6D2579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2044" name="Freeform 140"/>
            <p:cNvSpPr>
              <a:spLocks noChangeAspect="1"/>
            </p:cNvSpPr>
            <p:nvPr/>
          </p:nvSpPr>
          <p:spPr bwMode="auto">
            <a:xfrm>
              <a:off x="4739" y="2451"/>
              <a:ext cx="130" cy="169"/>
            </a:xfrm>
            <a:custGeom>
              <a:avLst/>
              <a:gdLst>
                <a:gd name="T0" fmla="*/ 604 w 720"/>
                <a:gd name="T1" fmla="*/ 129 h 939"/>
                <a:gd name="T2" fmla="*/ 582 w 720"/>
                <a:gd name="T3" fmla="*/ 238 h 939"/>
                <a:gd name="T4" fmla="*/ 585 w 720"/>
                <a:gd name="T5" fmla="*/ 304 h 939"/>
                <a:gd name="T6" fmla="*/ 720 w 720"/>
                <a:gd name="T7" fmla="*/ 317 h 939"/>
                <a:gd name="T8" fmla="*/ 717 w 720"/>
                <a:gd name="T9" fmla="*/ 349 h 939"/>
                <a:gd name="T10" fmla="*/ 501 w 720"/>
                <a:gd name="T11" fmla="*/ 613 h 939"/>
                <a:gd name="T12" fmla="*/ 472 w 720"/>
                <a:gd name="T13" fmla="*/ 804 h 939"/>
                <a:gd name="T14" fmla="*/ 406 w 720"/>
                <a:gd name="T15" fmla="*/ 851 h 939"/>
                <a:gd name="T16" fmla="*/ 393 w 720"/>
                <a:gd name="T17" fmla="*/ 908 h 939"/>
                <a:gd name="T18" fmla="*/ 333 w 720"/>
                <a:gd name="T19" fmla="*/ 939 h 939"/>
                <a:gd name="T20" fmla="*/ 327 w 720"/>
                <a:gd name="T21" fmla="*/ 927 h 939"/>
                <a:gd name="T22" fmla="*/ 340 w 720"/>
                <a:gd name="T23" fmla="*/ 896 h 939"/>
                <a:gd name="T24" fmla="*/ 384 w 720"/>
                <a:gd name="T25" fmla="*/ 817 h 939"/>
                <a:gd name="T26" fmla="*/ 375 w 720"/>
                <a:gd name="T27" fmla="*/ 792 h 939"/>
                <a:gd name="T28" fmla="*/ 387 w 720"/>
                <a:gd name="T29" fmla="*/ 754 h 939"/>
                <a:gd name="T30" fmla="*/ 274 w 720"/>
                <a:gd name="T31" fmla="*/ 685 h 939"/>
                <a:gd name="T32" fmla="*/ 132 w 720"/>
                <a:gd name="T33" fmla="*/ 638 h 939"/>
                <a:gd name="T34" fmla="*/ 126 w 720"/>
                <a:gd name="T35" fmla="*/ 597 h 939"/>
                <a:gd name="T36" fmla="*/ 75 w 720"/>
                <a:gd name="T37" fmla="*/ 547 h 939"/>
                <a:gd name="T38" fmla="*/ 51 w 720"/>
                <a:gd name="T39" fmla="*/ 367 h 939"/>
                <a:gd name="T40" fmla="*/ 57 w 720"/>
                <a:gd name="T41" fmla="*/ 311 h 939"/>
                <a:gd name="T42" fmla="*/ 9 w 720"/>
                <a:gd name="T43" fmla="*/ 214 h 939"/>
                <a:gd name="T44" fmla="*/ 0 w 720"/>
                <a:gd name="T45" fmla="*/ 129 h 939"/>
                <a:gd name="T46" fmla="*/ 66 w 720"/>
                <a:gd name="T47" fmla="*/ 40 h 939"/>
                <a:gd name="T48" fmla="*/ 95 w 720"/>
                <a:gd name="T49" fmla="*/ 22 h 939"/>
                <a:gd name="T50" fmla="*/ 117 w 720"/>
                <a:gd name="T51" fmla="*/ 34 h 939"/>
                <a:gd name="T52" fmla="*/ 154 w 720"/>
                <a:gd name="T53" fmla="*/ 37 h 939"/>
                <a:gd name="T54" fmla="*/ 170 w 720"/>
                <a:gd name="T55" fmla="*/ 0 h 939"/>
                <a:gd name="T56" fmla="*/ 227 w 720"/>
                <a:gd name="T57" fmla="*/ 3 h 939"/>
                <a:gd name="T58" fmla="*/ 255 w 720"/>
                <a:gd name="T59" fmla="*/ 37 h 939"/>
                <a:gd name="T60" fmla="*/ 302 w 720"/>
                <a:gd name="T61" fmla="*/ 40 h 939"/>
                <a:gd name="T62" fmla="*/ 330 w 720"/>
                <a:gd name="T63" fmla="*/ 75 h 939"/>
                <a:gd name="T64" fmla="*/ 378 w 720"/>
                <a:gd name="T65" fmla="*/ 94 h 939"/>
                <a:gd name="T66" fmla="*/ 399 w 720"/>
                <a:gd name="T67" fmla="*/ 122 h 939"/>
                <a:gd name="T68" fmla="*/ 438 w 720"/>
                <a:gd name="T69" fmla="*/ 141 h 939"/>
                <a:gd name="T70" fmla="*/ 604 w 720"/>
                <a:gd name="T71" fmla="*/ 129 h 9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20" h="939">
                  <a:moveTo>
                    <a:pt x="604" y="129"/>
                  </a:moveTo>
                  <a:lnTo>
                    <a:pt x="582" y="238"/>
                  </a:lnTo>
                  <a:lnTo>
                    <a:pt x="585" y="304"/>
                  </a:lnTo>
                  <a:lnTo>
                    <a:pt x="720" y="317"/>
                  </a:lnTo>
                  <a:lnTo>
                    <a:pt x="717" y="349"/>
                  </a:lnTo>
                  <a:lnTo>
                    <a:pt x="501" y="613"/>
                  </a:lnTo>
                  <a:lnTo>
                    <a:pt x="472" y="804"/>
                  </a:lnTo>
                  <a:lnTo>
                    <a:pt x="406" y="851"/>
                  </a:lnTo>
                  <a:lnTo>
                    <a:pt x="393" y="908"/>
                  </a:lnTo>
                  <a:lnTo>
                    <a:pt x="333" y="939"/>
                  </a:lnTo>
                  <a:lnTo>
                    <a:pt x="327" y="927"/>
                  </a:lnTo>
                  <a:lnTo>
                    <a:pt x="340" y="896"/>
                  </a:lnTo>
                  <a:lnTo>
                    <a:pt x="384" y="817"/>
                  </a:lnTo>
                  <a:lnTo>
                    <a:pt x="375" y="792"/>
                  </a:lnTo>
                  <a:lnTo>
                    <a:pt x="387" y="754"/>
                  </a:lnTo>
                  <a:lnTo>
                    <a:pt x="274" y="685"/>
                  </a:lnTo>
                  <a:lnTo>
                    <a:pt x="132" y="638"/>
                  </a:lnTo>
                  <a:lnTo>
                    <a:pt x="126" y="597"/>
                  </a:lnTo>
                  <a:lnTo>
                    <a:pt x="75" y="547"/>
                  </a:lnTo>
                  <a:lnTo>
                    <a:pt x="51" y="367"/>
                  </a:lnTo>
                  <a:lnTo>
                    <a:pt x="57" y="311"/>
                  </a:lnTo>
                  <a:lnTo>
                    <a:pt x="9" y="214"/>
                  </a:lnTo>
                  <a:lnTo>
                    <a:pt x="0" y="129"/>
                  </a:lnTo>
                  <a:lnTo>
                    <a:pt x="66" y="40"/>
                  </a:lnTo>
                  <a:lnTo>
                    <a:pt x="95" y="22"/>
                  </a:lnTo>
                  <a:lnTo>
                    <a:pt x="117" y="34"/>
                  </a:lnTo>
                  <a:lnTo>
                    <a:pt x="154" y="37"/>
                  </a:lnTo>
                  <a:lnTo>
                    <a:pt x="170" y="0"/>
                  </a:lnTo>
                  <a:lnTo>
                    <a:pt x="227" y="3"/>
                  </a:lnTo>
                  <a:lnTo>
                    <a:pt x="255" y="37"/>
                  </a:lnTo>
                  <a:lnTo>
                    <a:pt x="302" y="40"/>
                  </a:lnTo>
                  <a:lnTo>
                    <a:pt x="330" y="75"/>
                  </a:lnTo>
                  <a:lnTo>
                    <a:pt x="378" y="94"/>
                  </a:lnTo>
                  <a:lnTo>
                    <a:pt x="399" y="122"/>
                  </a:lnTo>
                  <a:lnTo>
                    <a:pt x="438" y="141"/>
                  </a:lnTo>
                  <a:lnTo>
                    <a:pt x="604" y="129"/>
                  </a:lnTo>
                  <a:close/>
                </a:path>
              </a:pathLst>
            </a:custGeom>
            <a:solidFill>
              <a:srgbClr val="6D2579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2045" name="Freeform 141"/>
            <p:cNvSpPr>
              <a:spLocks noChangeAspect="1"/>
            </p:cNvSpPr>
            <p:nvPr/>
          </p:nvSpPr>
          <p:spPr bwMode="auto">
            <a:xfrm>
              <a:off x="4624" y="2293"/>
              <a:ext cx="331" cy="182"/>
            </a:xfrm>
            <a:custGeom>
              <a:avLst/>
              <a:gdLst>
                <a:gd name="T0" fmla="*/ 74 w 1837"/>
                <a:gd name="T1" fmla="*/ 600 h 1011"/>
                <a:gd name="T2" fmla="*/ 15 w 1837"/>
                <a:gd name="T3" fmla="*/ 549 h 1011"/>
                <a:gd name="T4" fmla="*/ 0 w 1837"/>
                <a:gd name="T5" fmla="*/ 448 h 1011"/>
                <a:gd name="T6" fmla="*/ 90 w 1837"/>
                <a:gd name="T7" fmla="*/ 365 h 1011"/>
                <a:gd name="T8" fmla="*/ 78 w 1837"/>
                <a:gd name="T9" fmla="*/ 314 h 1011"/>
                <a:gd name="T10" fmla="*/ 110 w 1837"/>
                <a:gd name="T11" fmla="*/ 284 h 1011"/>
                <a:gd name="T12" fmla="*/ 33 w 1837"/>
                <a:gd name="T13" fmla="*/ 223 h 1011"/>
                <a:gd name="T14" fmla="*/ 100 w 1837"/>
                <a:gd name="T15" fmla="*/ 177 h 1011"/>
                <a:gd name="T16" fmla="*/ 109 w 1837"/>
                <a:gd name="T17" fmla="*/ 76 h 1011"/>
                <a:gd name="T18" fmla="*/ 204 w 1837"/>
                <a:gd name="T19" fmla="*/ 6 h 1011"/>
                <a:gd name="T20" fmla="*/ 394 w 1837"/>
                <a:gd name="T21" fmla="*/ 136 h 1011"/>
                <a:gd name="T22" fmla="*/ 453 w 1837"/>
                <a:gd name="T23" fmla="*/ 136 h 1011"/>
                <a:gd name="T24" fmla="*/ 482 w 1837"/>
                <a:gd name="T25" fmla="*/ 98 h 1011"/>
                <a:gd name="T26" fmla="*/ 540 w 1837"/>
                <a:gd name="T27" fmla="*/ 102 h 1011"/>
                <a:gd name="T28" fmla="*/ 639 w 1837"/>
                <a:gd name="T29" fmla="*/ 151 h 1011"/>
                <a:gd name="T30" fmla="*/ 680 w 1837"/>
                <a:gd name="T31" fmla="*/ 114 h 1011"/>
                <a:gd name="T32" fmla="*/ 761 w 1837"/>
                <a:gd name="T33" fmla="*/ 110 h 1011"/>
                <a:gd name="T34" fmla="*/ 982 w 1837"/>
                <a:gd name="T35" fmla="*/ 0 h 1011"/>
                <a:gd name="T36" fmla="*/ 981 w 1837"/>
                <a:gd name="T37" fmla="*/ 30 h 1011"/>
                <a:gd name="T38" fmla="*/ 899 w 1837"/>
                <a:gd name="T39" fmla="*/ 236 h 1011"/>
                <a:gd name="T40" fmla="*/ 1352 w 1837"/>
                <a:gd name="T41" fmla="*/ 240 h 1011"/>
                <a:gd name="T42" fmla="*/ 1837 w 1837"/>
                <a:gd name="T43" fmla="*/ 241 h 1011"/>
                <a:gd name="T44" fmla="*/ 1824 w 1837"/>
                <a:gd name="T45" fmla="*/ 301 h 1011"/>
                <a:gd name="T46" fmla="*/ 1771 w 1837"/>
                <a:gd name="T47" fmla="*/ 296 h 1011"/>
                <a:gd name="T48" fmla="*/ 1702 w 1837"/>
                <a:gd name="T49" fmla="*/ 365 h 1011"/>
                <a:gd name="T50" fmla="*/ 1649 w 1837"/>
                <a:gd name="T51" fmla="*/ 353 h 1011"/>
                <a:gd name="T52" fmla="*/ 1659 w 1837"/>
                <a:gd name="T53" fmla="*/ 453 h 1011"/>
                <a:gd name="T54" fmla="*/ 1716 w 1837"/>
                <a:gd name="T55" fmla="*/ 477 h 1011"/>
                <a:gd name="T56" fmla="*/ 1661 w 1837"/>
                <a:gd name="T57" fmla="*/ 579 h 1011"/>
                <a:gd name="T58" fmla="*/ 1542 w 1837"/>
                <a:gd name="T59" fmla="*/ 629 h 1011"/>
                <a:gd name="T60" fmla="*/ 1522 w 1837"/>
                <a:gd name="T61" fmla="*/ 654 h 1011"/>
                <a:gd name="T62" fmla="*/ 1516 w 1837"/>
                <a:gd name="T63" fmla="*/ 733 h 1011"/>
                <a:gd name="T64" fmla="*/ 1482 w 1837"/>
                <a:gd name="T65" fmla="*/ 750 h 1011"/>
                <a:gd name="T66" fmla="*/ 1455 w 1837"/>
                <a:gd name="T67" fmla="*/ 774 h 1011"/>
                <a:gd name="T68" fmla="*/ 1396 w 1837"/>
                <a:gd name="T69" fmla="*/ 896 h 1011"/>
                <a:gd name="T70" fmla="*/ 1242 w 1837"/>
                <a:gd name="T71" fmla="*/ 997 h 1011"/>
                <a:gd name="T72" fmla="*/ 1078 w 1837"/>
                <a:gd name="T73" fmla="*/ 1011 h 1011"/>
                <a:gd name="T74" fmla="*/ 1037 w 1837"/>
                <a:gd name="T75" fmla="*/ 1003 h 1011"/>
                <a:gd name="T76" fmla="*/ 1026 w 1837"/>
                <a:gd name="T77" fmla="*/ 969 h 1011"/>
                <a:gd name="T78" fmla="*/ 966 w 1837"/>
                <a:gd name="T79" fmla="*/ 946 h 1011"/>
                <a:gd name="T80" fmla="*/ 947 w 1837"/>
                <a:gd name="T81" fmla="*/ 915 h 1011"/>
                <a:gd name="T82" fmla="*/ 891 w 1837"/>
                <a:gd name="T83" fmla="*/ 910 h 1011"/>
                <a:gd name="T84" fmla="*/ 868 w 1837"/>
                <a:gd name="T85" fmla="*/ 881 h 1011"/>
                <a:gd name="T86" fmla="*/ 810 w 1837"/>
                <a:gd name="T87" fmla="*/ 876 h 1011"/>
                <a:gd name="T88" fmla="*/ 795 w 1837"/>
                <a:gd name="T89" fmla="*/ 906 h 1011"/>
                <a:gd name="T90" fmla="*/ 755 w 1837"/>
                <a:gd name="T91" fmla="*/ 907 h 1011"/>
                <a:gd name="T92" fmla="*/ 732 w 1837"/>
                <a:gd name="T93" fmla="*/ 899 h 1011"/>
                <a:gd name="T94" fmla="*/ 700 w 1837"/>
                <a:gd name="T95" fmla="*/ 915 h 1011"/>
                <a:gd name="T96" fmla="*/ 635 w 1837"/>
                <a:gd name="T97" fmla="*/ 851 h 1011"/>
                <a:gd name="T98" fmla="*/ 631 w 1837"/>
                <a:gd name="T99" fmla="*/ 779 h 1011"/>
                <a:gd name="T100" fmla="*/ 204 w 1837"/>
                <a:gd name="T101" fmla="*/ 824 h 1011"/>
                <a:gd name="T102" fmla="*/ 90 w 1837"/>
                <a:gd name="T103" fmla="*/ 843 h 1011"/>
                <a:gd name="T104" fmla="*/ 74 w 1837"/>
                <a:gd name="T105" fmla="*/ 600 h 10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37" h="1011">
                  <a:moveTo>
                    <a:pt x="74" y="600"/>
                  </a:moveTo>
                  <a:lnTo>
                    <a:pt x="15" y="549"/>
                  </a:lnTo>
                  <a:lnTo>
                    <a:pt x="0" y="448"/>
                  </a:lnTo>
                  <a:lnTo>
                    <a:pt x="90" y="365"/>
                  </a:lnTo>
                  <a:lnTo>
                    <a:pt x="78" y="314"/>
                  </a:lnTo>
                  <a:lnTo>
                    <a:pt x="110" y="284"/>
                  </a:lnTo>
                  <a:lnTo>
                    <a:pt x="33" y="223"/>
                  </a:lnTo>
                  <a:lnTo>
                    <a:pt x="100" y="177"/>
                  </a:lnTo>
                  <a:lnTo>
                    <a:pt x="109" y="76"/>
                  </a:lnTo>
                  <a:lnTo>
                    <a:pt x="204" y="6"/>
                  </a:lnTo>
                  <a:lnTo>
                    <a:pt x="394" y="136"/>
                  </a:lnTo>
                  <a:lnTo>
                    <a:pt x="453" y="136"/>
                  </a:lnTo>
                  <a:lnTo>
                    <a:pt x="482" y="98"/>
                  </a:lnTo>
                  <a:lnTo>
                    <a:pt x="540" y="102"/>
                  </a:lnTo>
                  <a:lnTo>
                    <a:pt x="639" y="151"/>
                  </a:lnTo>
                  <a:lnTo>
                    <a:pt x="680" y="114"/>
                  </a:lnTo>
                  <a:lnTo>
                    <a:pt x="761" y="110"/>
                  </a:lnTo>
                  <a:lnTo>
                    <a:pt x="982" y="0"/>
                  </a:lnTo>
                  <a:lnTo>
                    <a:pt x="981" y="30"/>
                  </a:lnTo>
                  <a:lnTo>
                    <a:pt x="899" y="236"/>
                  </a:lnTo>
                  <a:lnTo>
                    <a:pt x="1352" y="240"/>
                  </a:lnTo>
                  <a:lnTo>
                    <a:pt x="1837" y="241"/>
                  </a:lnTo>
                  <a:lnTo>
                    <a:pt x="1824" y="301"/>
                  </a:lnTo>
                  <a:lnTo>
                    <a:pt x="1771" y="296"/>
                  </a:lnTo>
                  <a:lnTo>
                    <a:pt x="1702" y="365"/>
                  </a:lnTo>
                  <a:lnTo>
                    <a:pt x="1649" y="353"/>
                  </a:lnTo>
                  <a:lnTo>
                    <a:pt x="1659" y="453"/>
                  </a:lnTo>
                  <a:lnTo>
                    <a:pt x="1716" y="477"/>
                  </a:lnTo>
                  <a:lnTo>
                    <a:pt x="1661" y="579"/>
                  </a:lnTo>
                  <a:lnTo>
                    <a:pt x="1542" y="629"/>
                  </a:lnTo>
                  <a:lnTo>
                    <a:pt x="1522" y="654"/>
                  </a:lnTo>
                  <a:lnTo>
                    <a:pt x="1516" y="733"/>
                  </a:lnTo>
                  <a:lnTo>
                    <a:pt x="1482" y="750"/>
                  </a:lnTo>
                  <a:lnTo>
                    <a:pt x="1455" y="774"/>
                  </a:lnTo>
                  <a:lnTo>
                    <a:pt x="1396" y="896"/>
                  </a:lnTo>
                  <a:lnTo>
                    <a:pt x="1242" y="997"/>
                  </a:lnTo>
                  <a:lnTo>
                    <a:pt x="1078" y="1011"/>
                  </a:lnTo>
                  <a:lnTo>
                    <a:pt x="1037" y="1003"/>
                  </a:lnTo>
                  <a:lnTo>
                    <a:pt x="1026" y="969"/>
                  </a:lnTo>
                  <a:lnTo>
                    <a:pt x="966" y="946"/>
                  </a:lnTo>
                  <a:lnTo>
                    <a:pt x="947" y="915"/>
                  </a:lnTo>
                  <a:lnTo>
                    <a:pt x="891" y="910"/>
                  </a:lnTo>
                  <a:lnTo>
                    <a:pt x="868" y="881"/>
                  </a:lnTo>
                  <a:lnTo>
                    <a:pt x="810" y="876"/>
                  </a:lnTo>
                  <a:lnTo>
                    <a:pt x="795" y="906"/>
                  </a:lnTo>
                  <a:lnTo>
                    <a:pt x="755" y="907"/>
                  </a:lnTo>
                  <a:lnTo>
                    <a:pt x="732" y="899"/>
                  </a:lnTo>
                  <a:lnTo>
                    <a:pt x="700" y="915"/>
                  </a:lnTo>
                  <a:lnTo>
                    <a:pt x="635" y="851"/>
                  </a:lnTo>
                  <a:lnTo>
                    <a:pt x="631" y="779"/>
                  </a:lnTo>
                  <a:lnTo>
                    <a:pt x="204" y="824"/>
                  </a:lnTo>
                  <a:lnTo>
                    <a:pt x="90" y="843"/>
                  </a:lnTo>
                  <a:lnTo>
                    <a:pt x="74" y="600"/>
                  </a:lnTo>
                  <a:close/>
                </a:path>
              </a:pathLst>
            </a:custGeom>
            <a:solidFill>
              <a:srgbClr val="6D2579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2046" name="Freeform 142"/>
            <p:cNvSpPr>
              <a:spLocks noChangeAspect="1"/>
            </p:cNvSpPr>
            <p:nvPr/>
          </p:nvSpPr>
          <p:spPr bwMode="auto">
            <a:xfrm>
              <a:off x="4749" y="2071"/>
              <a:ext cx="267" cy="187"/>
            </a:xfrm>
            <a:custGeom>
              <a:avLst/>
              <a:gdLst>
                <a:gd name="T0" fmla="*/ 1413 w 1480"/>
                <a:gd name="T1" fmla="*/ 1038 h 1038"/>
                <a:gd name="T2" fmla="*/ 1028 w 1480"/>
                <a:gd name="T3" fmla="*/ 1033 h 1038"/>
                <a:gd name="T4" fmla="*/ 983 w 1480"/>
                <a:gd name="T5" fmla="*/ 964 h 1038"/>
                <a:gd name="T6" fmla="*/ 914 w 1480"/>
                <a:gd name="T7" fmla="*/ 907 h 1038"/>
                <a:gd name="T8" fmla="*/ 869 w 1480"/>
                <a:gd name="T9" fmla="*/ 888 h 1038"/>
                <a:gd name="T10" fmla="*/ 574 w 1480"/>
                <a:gd name="T11" fmla="*/ 668 h 1038"/>
                <a:gd name="T12" fmla="*/ 505 w 1480"/>
                <a:gd name="T13" fmla="*/ 686 h 1038"/>
                <a:gd name="T14" fmla="*/ 358 w 1480"/>
                <a:gd name="T15" fmla="*/ 767 h 1038"/>
                <a:gd name="T16" fmla="*/ 142 w 1480"/>
                <a:gd name="T17" fmla="*/ 700 h 1038"/>
                <a:gd name="T18" fmla="*/ 48 w 1480"/>
                <a:gd name="T19" fmla="*/ 599 h 1038"/>
                <a:gd name="T20" fmla="*/ 32 w 1480"/>
                <a:gd name="T21" fmla="*/ 639 h 1038"/>
                <a:gd name="T22" fmla="*/ 64 w 1480"/>
                <a:gd name="T23" fmla="*/ 686 h 1038"/>
                <a:gd name="T24" fmla="*/ 46 w 1480"/>
                <a:gd name="T25" fmla="*/ 707 h 1038"/>
                <a:gd name="T26" fmla="*/ 21 w 1480"/>
                <a:gd name="T27" fmla="*/ 677 h 1038"/>
                <a:gd name="T28" fmla="*/ 0 w 1480"/>
                <a:gd name="T29" fmla="*/ 643 h 1038"/>
                <a:gd name="T30" fmla="*/ 14 w 1480"/>
                <a:gd name="T31" fmla="*/ 506 h 1038"/>
                <a:gd name="T32" fmla="*/ 117 w 1480"/>
                <a:gd name="T33" fmla="*/ 219 h 1038"/>
                <a:gd name="T34" fmla="*/ 119 w 1480"/>
                <a:gd name="T35" fmla="*/ 12 h 1038"/>
                <a:gd name="T36" fmla="*/ 179 w 1480"/>
                <a:gd name="T37" fmla="*/ 0 h 1038"/>
                <a:gd name="T38" fmla="*/ 229 w 1480"/>
                <a:gd name="T39" fmla="*/ 37 h 1038"/>
                <a:gd name="T40" fmla="*/ 606 w 1480"/>
                <a:gd name="T41" fmla="*/ 347 h 1038"/>
                <a:gd name="T42" fmla="*/ 658 w 1480"/>
                <a:gd name="T43" fmla="*/ 363 h 1038"/>
                <a:gd name="T44" fmla="*/ 677 w 1480"/>
                <a:gd name="T45" fmla="*/ 342 h 1038"/>
                <a:gd name="T46" fmla="*/ 824 w 1480"/>
                <a:gd name="T47" fmla="*/ 347 h 1038"/>
                <a:gd name="T48" fmla="*/ 914 w 1480"/>
                <a:gd name="T49" fmla="*/ 411 h 1038"/>
                <a:gd name="T50" fmla="*/ 993 w 1480"/>
                <a:gd name="T51" fmla="*/ 508 h 1038"/>
                <a:gd name="T52" fmla="*/ 1012 w 1480"/>
                <a:gd name="T53" fmla="*/ 549 h 1038"/>
                <a:gd name="T54" fmla="*/ 1028 w 1480"/>
                <a:gd name="T55" fmla="*/ 613 h 1038"/>
                <a:gd name="T56" fmla="*/ 1138 w 1480"/>
                <a:gd name="T57" fmla="*/ 718 h 1038"/>
                <a:gd name="T58" fmla="*/ 1223 w 1480"/>
                <a:gd name="T59" fmla="*/ 727 h 1038"/>
                <a:gd name="T60" fmla="*/ 1480 w 1480"/>
                <a:gd name="T61" fmla="*/ 860 h 1038"/>
                <a:gd name="T62" fmla="*/ 1422 w 1480"/>
                <a:gd name="T63" fmla="*/ 993 h 1038"/>
                <a:gd name="T64" fmla="*/ 1413 w 1480"/>
                <a:gd name="T65" fmla="*/ 1038 h 10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480" h="1038">
                  <a:moveTo>
                    <a:pt x="1413" y="1038"/>
                  </a:moveTo>
                  <a:lnTo>
                    <a:pt x="1028" y="1033"/>
                  </a:lnTo>
                  <a:lnTo>
                    <a:pt x="983" y="964"/>
                  </a:lnTo>
                  <a:lnTo>
                    <a:pt x="914" y="907"/>
                  </a:lnTo>
                  <a:lnTo>
                    <a:pt x="869" y="888"/>
                  </a:lnTo>
                  <a:lnTo>
                    <a:pt x="574" y="668"/>
                  </a:lnTo>
                  <a:lnTo>
                    <a:pt x="505" y="686"/>
                  </a:lnTo>
                  <a:lnTo>
                    <a:pt x="358" y="767"/>
                  </a:lnTo>
                  <a:lnTo>
                    <a:pt x="142" y="700"/>
                  </a:lnTo>
                  <a:lnTo>
                    <a:pt x="48" y="599"/>
                  </a:lnTo>
                  <a:lnTo>
                    <a:pt x="32" y="639"/>
                  </a:lnTo>
                  <a:lnTo>
                    <a:pt x="64" y="686"/>
                  </a:lnTo>
                  <a:lnTo>
                    <a:pt x="46" y="707"/>
                  </a:lnTo>
                  <a:lnTo>
                    <a:pt x="21" y="677"/>
                  </a:lnTo>
                  <a:lnTo>
                    <a:pt x="0" y="643"/>
                  </a:lnTo>
                  <a:lnTo>
                    <a:pt x="14" y="506"/>
                  </a:lnTo>
                  <a:lnTo>
                    <a:pt x="117" y="219"/>
                  </a:lnTo>
                  <a:lnTo>
                    <a:pt x="119" y="12"/>
                  </a:lnTo>
                  <a:lnTo>
                    <a:pt x="179" y="0"/>
                  </a:lnTo>
                  <a:lnTo>
                    <a:pt x="229" y="37"/>
                  </a:lnTo>
                  <a:lnTo>
                    <a:pt x="606" y="347"/>
                  </a:lnTo>
                  <a:lnTo>
                    <a:pt x="658" y="363"/>
                  </a:lnTo>
                  <a:lnTo>
                    <a:pt x="677" y="342"/>
                  </a:lnTo>
                  <a:lnTo>
                    <a:pt x="824" y="347"/>
                  </a:lnTo>
                  <a:lnTo>
                    <a:pt x="914" y="411"/>
                  </a:lnTo>
                  <a:lnTo>
                    <a:pt x="993" y="508"/>
                  </a:lnTo>
                  <a:lnTo>
                    <a:pt x="1012" y="549"/>
                  </a:lnTo>
                  <a:lnTo>
                    <a:pt x="1028" y="613"/>
                  </a:lnTo>
                  <a:lnTo>
                    <a:pt x="1138" y="718"/>
                  </a:lnTo>
                  <a:lnTo>
                    <a:pt x="1223" y="727"/>
                  </a:lnTo>
                  <a:lnTo>
                    <a:pt x="1480" y="860"/>
                  </a:lnTo>
                  <a:lnTo>
                    <a:pt x="1422" y="993"/>
                  </a:lnTo>
                  <a:lnTo>
                    <a:pt x="1413" y="1038"/>
                  </a:lnTo>
                  <a:close/>
                </a:path>
              </a:pathLst>
            </a:custGeom>
            <a:solidFill>
              <a:srgbClr val="6D2579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2047" name="Freeform 143"/>
            <p:cNvSpPr>
              <a:spLocks noChangeAspect="1"/>
            </p:cNvSpPr>
            <p:nvPr/>
          </p:nvSpPr>
          <p:spPr bwMode="auto">
            <a:xfrm>
              <a:off x="4790" y="1848"/>
              <a:ext cx="166" cy="145"/>
            </a:xfrm>
            <a:custGeom>
              <a:avLst/>
              <a:gdLst>
                <a:gd name="T0" fmla="*/ 253 w 925"/>
                <a:gd name="T1" fmla="*/ 85 h 806"/>
                <a:gd name="T2" fmla="*/ 252 w 925"/>
                <a:gd name="T3" fmla="*/ 34 h 806"/>
                <a:gd name="T4" fmla="*/ 294 w 925"/>
                <a:gd name="T5" fmla="*/ 20 h 806"/>
                <a:gd name="T6" fmla="*/ 323 w 925"/>
                <a:gd name="T7" fmla="*/ 15 h 806"/>
                <a:gd name="T8" fmla="*/ 342 w 925"/>
                <a:gd name="T9" fmla="*/ 27 h 806"/>
                <a:gd name="T10" fmla="*/ 420 w 925"/>
                <a:gd name="T11" fmla="*/ 29 h 806"/>
                <a:gd name="T12" fmla="*/ 440 w 925"/>
                <a:gd name="T13" fmla="*/ 10 h 806"/>
                <a:gd name="T14" fmla="*/ 477 w 925"/>
                <a:gd name="T15" fmla="*/ 17 h 806"/>
                <a:gd name="T16" fmla="*/ 493 w 925"/>
                <a:gd name="T17" fmla="*/ 31 h 806"/>
                <a:gd name="T18" fmla="*/ 519 w 925"/>
                <a:gd name="T19" fmla="*/ 37 h 806"/>
                <a:gd name="T20" fmla="*/ 532 w 925"/>
                <a:gd name="T21" fmla="*/ 22 h 806"/>
                <a:gd name="T22" fmla="*/ 561 w 925"/>
                <a:gd name="T23" fmla="*/ 23 h 806"/>
                <a:gd name="T24" fmla="*/ 586 w 925"/>
                <a:gd name="T25" fmla="*/ 34 h 806"/>
                <a:gd name="T26" fmla="*/ 647 w 925"/>
                <a:gd name="T27" fmla="*/ 0 h 806"/>
                <a:gd name="T28" fmla="*/ 686 w 925"/>
                <a:gd name="T29" fmla="*/ 103 h 806"/>
                <a:gd name="T30" fmla="*/ 722 w 925"/>
                <a:gd name="T31" fmla="*/ 195 h 806"/>
                <a:gd name="T32" fmla="*/ 777 w 925"/>
                <a:gd name="T33" fmla="*/ 211 h 806"/>
                <a:gd name="T34" fmla="*/ 759 w 925"/>
                <a:gd name="T35" fmla="*/ 432 h 806"/>
                <a:gd name="T36" fmla="*/ 762 w 925"/>
                <a:gd name="T37" fmla="*/ 498 h 806"/>
                <a:gd name="T38" fmla="*/ 820 w 925"/>
                <a:gd name="T39" fmla="*/ 578 h 806"/>
                <a:gd name="T40" fmla="*/ 912 w 925"/>
                <a:gd name="T41" fmla="*/ 694 h 806"/>
                <a:gd name="T42" fmla="*/ 925 w 925"/>
                <a:gd name="T43" fmla="*/ 748 h 806"/>
                <a:gd name="T44" fmla="*/ 743 w 925"/>
                <a:gd name="T45" fmla="*/ 772 h 806"/>
                <a:gd name="T46" fmla="*/ 464 w 925"/>
                <a:gd name="T47" fmla="*/ 806 h 806"/>
                <a:gd name="T48" fmla="*/ 391 w 925"/>
                <a:gd name="T49" fmla="*/ 705 h 806"/>
                <a:gd name="T50" fmla="*/ 440 w 925"/>
                <a:gd name="T51" fmla="*/ 604 h 806"/>
                <a:gd name="T52" fmla="*/ 321 w 925"/>
                <a:gd name="T53" fmla="*/ 467 h 806"/>
                <a:gd name="T54" fmla="*/ 295 w 925"/>
                <a:gd name="T55" fmla="*/ 382 h 806"/>
                <a:gd name="T56" fmla="*/ 141 w 925"/>
                <a:gd name="T57" fmla="*/ 273 h 806"/>
                <a:gd name="T58" fmla="*/ 0 w 925"/>
                <a:gd name="T59" fmla="*/ 109 h 806"/>
                <a:gd name="T60" fmla="*/ 136 w 925"/>
                <a:gd name="T61" fmla="*/ 78 h 806"/>
                <a:gd name="T62" fmla="*/ 155 w 925"/>
                <a:gd name="T63" fmla="*/ 83 h 806"/>
                <a:gd name="T64" fmla="*/ 253 w 925"/>
                <a:gd name="T65" fmla="*/ 85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25" h="806">
                  <a:moveTo>
                    <a:pt x="253" y="85"/>
                  </a:moveTo>
                  <a:lnTo>
                    <a:pt x="252" y="34"/>
                  </a:lnTo>
                  <a:lnTo>
                    <a:pt x="294" y="20"/>
                  </a:lnTo>
                  <a:lnTo>
                    <a:pt x="323" y="15"/>
                  </a:lnTo>
                  <a:lnTo>
                    <a:pt x="342" y="27"/>
                  </a:lnTo>
                  <a:lnTo>
                    <a:pt x="420" y="29"/>
                  </a:lnTo>
                  <a:lnTo>
                    <a:pt x="440" y="10"/>
                  </a:lnTo>
                  <a:lnTo>
                    <a:pt x="477" y="17"/>
                  </a:lnTo>
                  <a:lnTo>
                    <a:pt x="493" y="31"/>
                  </a:lnTo>
                  <a:lnTo>
                    <a:pt x="519" y="37"/>
                  </a:lnTo>
                  <a:lnTo>
                    <a:pt x="532" y="22"/>
                  </a:lnTo>
                  <a:lnTo>
                    <a:pt x="561" y="23"/>
                  </a:lnTo>
                  <a:lnTo>
                    <a:pt x="586" y="34"/>
                  </a:lnTo>
                  <a:lnTo>
                    <a:pt x="647" y="0"/>
                  </a:lnTo>
                  <a:lnTo>
                    <a:pt x="686" y="103"/>
                  </a:lnTo>
                  <a:lnTo>
                    <a:pt x="722" y="195"/>
                  </a:lnTo>
                  <a:lnTo>
                    <a:pt x="777" y="211"/>
                  </a:lnTo>
                  <a:lnTo>
                    <a:pt x="759" y="432"/>
                  </a:lnTo>
                  <a:lnTo>
                    <a:pt x="762" y="498"/>
                  </a:lnTo>
                  <a:lnTo>
                    <a:pt x="820" y="578"/>
                  </a:lnTo>
                  <a:lnTo>
                    <a:pt x="912" y="694"/>
                  </a:lnTo>
                  <a:lnTo>
                    <a:pt x="925" y="748"/>
                  </a:lnTo>
                  <a:lnTo>
                    <a:pt x="743" y="772"/>
                  </a:lnTo>
                  <a:lnTo>
                    <a:pt x="464" y="806"/>
                  </a:lnTo>
                  <a:lnTo>
                    <a:pt x="391" y="705"/>
                  </a:lnTo>
                  <a:lnTo>
                    <a:pt x="440" y="604"/>
                  </a:lnTo>
                  <a:lnTo>
                    <a:pt x="321" y="467"/>
                  </a:lnTo>
                  <a:lnTo>
                    <a:pt x="295" y="382"/>
                  </a:lnTo>
                  <a:lnTo>
                    <a:pt x="141" y="273"/>
                  </a:lnTo>
                  <a:lnTo>
                    <a:pt x="0" y="109"/>
                  </a:lnTo>
                  <a:lnTo>
                    <a:pt x="136" y="78"/>
                  </a:lnTo>
                  <a:lnTo>
                    <a:pt x="155" y="83"/>
                  </a:lnTo>
                  <a:lnTo>
                    <a:pt x="253" y="85"/>
                  </a:lnTo>
                  <a:close/>
                </a:path>
              </a:pathLst>
            </a:custGeom>
            <a:solidFill>
              <a:srgbClr val="6D2579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2048" name="Freeform 144"/>
            <p:cNvSpPr>
              <a:spLocks noChangeAspect="1"/>
            </p:cNvSpPr>
            <p:nvPr/>
          </p:nvSpPr>
          <p:spPr bwMode="auto">
            <a:xfrm>
              <a:off x="4620" y="1848"/>
              <a:ext cx="382" cy="285"/>
            </a:xfrm>
            <a:custGeom>
              <a:avLst/>
              <a:gdLst>
                <a:gd name="T0" fmla="*/ 839 w 2123"/>
                <a:gd name="T1" fmla="*/ 1243 h 1579"/>
                <a:gd name="T2" fmla="*/ 843 w 2123"/>
                <a:gd name="T3" fmla="*/ 1228 h 1579"/>
                <a:gd name="T4" fmla="*/ 664 w 2123"/>
                <a:gd name="T5" fmla="*/ 938 h 1579"/>
                <a:gd name="T6" fmla="*/ 614 w 2123"/>
                <a:gd name="T7" fmla="*/ 938 h 1579"/>
                <a:gd name="T8" fmla="*/ 523 w 2123"/>
                <a:gd name="T9" fmla="*/ 872 h 1579"/>
                <a:gd name="T10" fmla="*/ 434 w 2123"/>
                <a:gd name="T11" fmla="*/ 870 h 1579"/>
                <a:gd name="T12" fmla="*/ 349 w 2123"/>
                <a:gd name="T13" fmla="*/ 836 h 1579"/>
                <a:gd name="T14" fmla="*/ 146 w 2123"/>
                <a:gd name="T15" fmla="*/ 870 h 1579"/>
                <a:gd name="T16" fmla="*/ 123 w 2123"/>
                <a:gd name="T17" fmla="*/ 861 h 1579"/>
                <a:gd name="T18" fmla="*/ 105 w 2123"/>
                <a:gd name="T19" fmla="*/ 799 h 1579"/>
                <a:gd name="T20" fmla="*/ 0 w 2123"/>
                <a:gd name="T21" fmla="*/ 731 h 1579"/>
                <a:gd name="T22" fmla="*/ 342 w 2123"/>
                <a:gd name="T23" fmla="*/ 395 h 1579"/>
                <a:gd name="T24" fmla="*/ 450 w 2123"/>
                <a:gd name="T25" fmla="*/ 269 h 1579"/>
                <a:gd name="T26" fmla="*/ 503 w 2123"/>
                <a:gd name="T27" fmla="*/ 271 h 1579"/>
                <a:gd name="T28" fmla="*/ 523 w 2123"/>
                <a:gd name="T29" fmla="*/ 288 h 1579"/>
                <a:gd name="T30" fmla="*/ 547 w 2123"/>
                <a:gd name="T31" fmla="*/ 293 h 1579"/>
                <a:gd name="T32" fmla="*/ 821 w 2123"/>
                <a:gd name="T33" fmla="*/ 0 h 1579"/>
                <a:gd name="T34" fmla="*/ 942 w 2123"/>
                <a:gd name="T35" fmla="*/ 108 h 1579"/>
                <a:gd name="T36" fmla="*/ 1081 w 2123"/>
                <a:gd name="T37" fmla="*/ 269 h 1579"/>
                <a:gd name="T38" fmla="*/ 1236 w 2123"/>
                <a:gd name="T39" fmla="*/ 380 h 1579"/>
                <a:gd name="T40" fmla="*/ 1261 w 2123"/>
                <a:gd name="T41" fmla="*/ 466 h 1579"/>
                <a:gd name="T42" fmla="*/ 1384 w 2123"/>
                <a:gd name="T43" fmla="*/ 602 h 1579"/>
                <a:gd name="T44" fmla="*/ 1333 w 2123"/>
                <a:gd name="T45" fmla="*/ 702 h 1579"/>
                <a:gd name="T46" fmla="*/ 1406 w 2123"/>
                <a:gd name="T47" fmla="*/ 804 h 1579"/>
                <a:gd name="T48" fmla="*/ 1870 w 2123"/>
                <a:gd name="T49" fmla="*/ 750 h 1579"/>
                <a:gd name="T50" fmla="*/ 1921 w 2123"/>
                <a:gd name="T51" fmla="*/ 815 h 1579"/>
                <a:gd name="T52" fmla="*/ 1903 w 2123"/>
                <a:gd name="T53" fmla="*/ 894 h 1579"/>
                <a:gd name="T54" fmla="*/ 1855 w 2123"/>
                <a:gd name="T55" fmla="*/ 975 h 1579"/>
                <a:gd name="T56" fmla="*/ 1857 w 2123"/>
                <a:gd name="T57" fmla="*/ 1027 h 1579"/>
                <a:gd name="T58" fmla="*/ 1907 w 2123"/>
                <a:gd name="T59" fmla="*/ 1095 h 1579"/>
                <a:gd name="T60" fmla="*/ 2123 w 2123"/>
                <a:gd name="T61" fmla="*/ 1266 h 1579"/>
                <a:gd name="T62" fmla="*/ 2073 w 2123"/>
                <a:gd name="T63" fmla="*/ 1303 h 1579"/>
                <a:gd name="T64" fmla="*/ 2044 w 2123"/>
                <a:gd name="T65" fmla="*/ 1303 h 1579"/>
                <a:gd name="T66" fmla="*/ 2000 w 2123"/>
                <a:gd name="T67" fmla="*/ 1258 h 1579"/>
                <a:gd name="T68" fmla="*/ 1962 w 2123"/>
                <a:gd name="T69" fmla="*/ 1260 h 1579"/>
                <a:gd name="T70" fmla="*/ 1941 w 2123"/>
                <a:gd name="T71" fmla="*/ 1272 h 1579"/>
                <a:gd name="T72" fmla="*/ 1905 w 2123"/>
                <a:gd name="T73" fmla="*/ 1266 h 1579"/>
                <a:gd name="T74" fmla="*/ 1881 w 2123"/>
                <a:gd name="T75" fmla="*/ 1221 h 1579"/>
                <a:gd name="T76" fmla="*/ 1847 w 2123"/>
                <a:gd name="T77" fmla="*/ 1263 h 1579"/>
                <a:gd name="T78" fmla="*/ 1808 w 2123"/>
                <a:gd name="T79" fmla="*/ 1285 h 1579"/>
                <a:gd name="T80" fmla="*/ 1761 w 2123"/>
                <a:gd name="T81" fmla="*/ 1327 h 1579"/>
                <a:gd name="T82" fmla="*/ 1624 w 2123"/>
                <a:gd name="T83" fmla="*/ 1343 h 1579"/>
                <a:gd name="T84" fmla="*/ 1468 w 2123"/>
                <a:gd name="T85" fmla="*/ 1400 h 1579"/>
                <a:gd name="T86" fmla="*/ 1376 w 2123"/>
                <a:gd name="T87" fmla="*/ 1512 h 1579"/>
                <a:gd name="T88" fmla="*/ 1325 w 2123"/>
                <a:gd name="T89" fmla="*/ 1579 h 1579"/>
                <a:gd name="T90" fmla="*/ 1265 w 2123"/>
                <a:gd name="T91" fmla="*/ 1534 h 1579"/>
                <a:gd name="T92" fmla="*/ 946 w 2123"/>
                <a:gd name="T93" fmla="*/ 1265 h 1579"/>
                <a:gd name="T94" fmla="*/ 899 w 2123"/>
                <a:gd name="T95" fmla="*/ 1232 h 1579"/>
                <a:gd name="T96" fmla="*/ 839 w 2123"/>
                <a:gd name="T97" fmla="*/ 1243 h 1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123" h="1579">
                  <a:moveTo>
                    <a:pt x="839" y="1243"/>
                  </a:moveTo>
                  <a:lnTo>
                    <a:pt x="843" y="1228"/>
                  </a:lnTo>
                  <a:lnTo>
                    <a:pt x="664" y="938"/>
                  </a:lnTo>
                  <a:lnTo>
                    <a:pt x="614" y="938"/>
                  </a:lnTo>
                  <a:lnTo>
                    <a:pt x="523" y="872"/>
                  </a:lnTo>
                  <a:lnTo>
                    <a:pt x="434" y="870"/>
                  </a:lnTo>
                  <a:lnTo>
                    <a:pt x="349" y="836"/>
                  </a:lnTo>
                  <a:lnTo>
                    <a:pt x="146" y="870"/>
                  </a:lnTo>
                  <a:lnTo>
                    <a:pt x="123" y="861"/>
                  </a:lnTo>
                  <a:lnTo>
                    <a:pt x="105" y="799"/>
                  </a:lnTo>
                  <a:lnTo>
                    <a:pt x="0" y="731"/>
                  </a:lnTo>
                  <a:lnTo>
                    <a:pt x="342" y="395"/>
                  </a:lnTo>
                  <a:lnTo>
                    <a:pt x="450" y="269"/>
                  </a:lnTo>
                  <a:lnTo>
                    <a:pt x="503" y="271"/>
                  </a:lnTo>
                  <a:lnTo>
                    <a:pt x="523" y="288"/>
                  </a:lnTo>
                  <a:lnTo>
                    <a:pt x="547" y="293"/>
                  </a:lnTo>
                  <a:lnTo>
                    <a:pt x="821" y="0"/>
                  </a:lnTo>
                  <a:lnTo>
                    <a:pt x="942" y="108"/>
                  </a:lnTo>
                  <a:lnTo>
                    <a:pt x="1081" y="269"/>
                  </a:lnTo>
                  <a:lnTo>
                    <a:pt x="1236" y="380"/>
                  </a:lnTo>
                  <a:lnTo>
                    <a:pt x="1261" y="466"/>
                  </a:lnTo>
                  <a:lnTo>
                    <a:pt x="1384" y="602"/>
                  </a:lnTo>
                  <a:lnTo>
                    <a:pt x="1333" y="702"/>
                  </a:lnTo>
                  <a:lnTo>
                    <a:pt x="1406" y="804"/>
                  </a:lnTo>
                  <a:lnTo>
                    <a:pt x="1870" y="750"/>
                  </a:lnTo>
                  <a:lnTo>
                    <a:pt x="1921" y="815"/>
                  </a:lnTo>
                  <a:lnTo>
                    <a:pt x="1903" y="894"/>
                  </a:lnTo>
                  <a:lnTo>
                    <a:pt x="1855" y="975"/>
                  </a:lnTo>
                  <a:lnTo>
                    <a:pt x="1857" y="1027"/>
                  </a:lnTo>
                  <a:lnTo>
                    <a:pt x="1907" y="1095"/>
                  </a:lnTo>
                  <a:lnTo>
                    <a:pt x="2123" y="1266"/>
                  </a:lnTo>
                  <a:lnTo>
                    <a:pt x="2073" y="1303"/>
                  </a:lnTo>
                  <a:lnTo>
                    <a:pt x="2044" y="1303"/>
                  </a:lnTo>
                  <a:lnTo>
                    <a:pt x="2000" y="1258"/>
                  </a:lnTo>
                  <a:lnTo>
                    <a:pt x="1962" y="1260"/>
                  </a:lnTo>
                  <a:lnTo>
                    <a:pt x="1941" y="1272"/>
                  </a:lnTo>
                  <a:lnTo>
                    <a:pt x="1905" y="1266"/>
                  </a:lnTo>
                  <a:lnTo>
                    <a:pt x="1881" y="1221"/>
                  </a:lnTo>
                  <a:lnTo>
                    <a:pt x="1847" y="1263"/>
                  </a:lnTo>
                  <a:lnTo>
                    <a:pt x="1808" y="1285"/>
                  </a:lnTo>
                  <a:lnTo>
                    <a:pt x="1761" y="1327"/>
                  </a:lnTo>
                  <a:lnTo>
                    <a:pt x="1624" y="1343"/>
                  </a:lnTo>
                  <a:lnTo>
                    <a:pt x="1468" y="1400"/>
                  </a:lnTo>
                  <a:lnTo>
                    <a:pt x="1376" y="1512"/>
                  </a:lnTo>
                  <a:lnTo>
                    <a:pt x="1325" y="1579"/>
                  </a:lnTo>
                  <a:lnTo>
                    <a:pt x="1265" y="1534"/>
                  </a:lnTo>
                  <a:lnTo>
                    <a:pt x="946" y="1265"/>
                  </a:lnTo>
                  <a:lnTo>
                    <a:pt x="899" y="1232"/>
                  </a:lnTo>
                  <a:lnTo>
                    <a:pt x="839" y="1243"/>
                  </a:lnTo>
                  <a:close/>
                </a:path>
              </a:pathLst>
            </a:custGeom>
            <a:solidFill>
              <a:srgbClr val="6D2579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2049" name="Freeform 145"/>
            <p:cNvSpPr>
              <a:spLocks noChangeAspect="1"/>
            </p:cNvSpPr>
            <p:nvPr/>
          </p:nvSpPr>
          <p:spPr bwMode="auto">
            <a:xfrm>
              <a:off x="4937" y="1931"/>
              <a:ext cx="204" cy="187"/>
            </a:xfrm>
            <a:custGeom>
              <a:avLst/>
              <a:gdLst>
                <a:gd name="T0" fmla="*/ 1078 w 1126"/>
                <a:gd name="T1" fmla="*/ 0 h 1040"/>
                <a:gd name="T2" fmla="*/ 1126 w 1126"/>
                <a:gd name="T3" fmla="*/ 47 h 1040"/>
                <a:gd name="T4" fmla="*/ 1126 w 1126"/>
                <a:gd name="T5" fmla="*/ 59 h 1040"/>
                <a:gd name="T6" fmla="*/ 1076 w 1126"/>
                <a:gd name="T7" fmla="*/ 138 h 1040"/>
                <a:gd name="T8" fmla="*/ 1113 w 1126"/>
                <a:gd name="T9" fmla="*/ 259 h 1040"/>
                <a:gd name="T10" fmla="*/ 952 w 1126"/>
                <a:gd name="T11" fmla="*/ 636 h 1040"/>
                <a:gd name="T12" fmla="*/ 743 w 1126"/>
                <a:gd name="T13" fmla="*/ 985 h 1040"/>
                <a:gd name="T14" fmla="*/ 715 w 1126"/>
                <a:gd name="T15" fmla="*/ 1040 h 1040"/>
                <a:gd name="T16" fmla="*/ 354 w 1126"/>
                <a:gd name="T17" fmla="*/ 810 h 1040"/>
                <a:gd name="T18" fmla="*/ 145 w 1126"/>
                <a:gd name="T19" fmla="*/ 638 h 1040"/>
                <a:gd name="T20" fmla="*/ 96 w 1126"/>
                <a:gd name="T21" fmla="*/ 576 h 1040"/>
                <a:gd name="T22" fmla="*/ 93 w 1126"/>
                <a:gd name="T23" fmla="*/ 522 h 1040"/>
                <a:gd name="T24" fmla="*/ 140 w 1126"/>
                <a:gd name="T25" fmla="*/ 441 h 1040"/>
                <a:gd name="T26" fmla="*/ 160 w 1126"/>
                <a:gd name="T27" fmla="*/ 361 h 1040"/>
                <a:gd name="T28" fmla="*/ 103 w 1126"/>
                <a:gd name="T29" fmla="*/ 292 h 1040"/>
                <a:gd name="T30" fmla="*/ 89 w 1126"/>
                <a:gd name="T31" fmla="*/ 237 h 1040"/>
                <a:gd name="T32" fmla="*/ 0 w 1126"/>
                <a:gd name="T33" fmla="*/ 113 h 1040"/>
                <a:gd name="T34" fmla="*/ 344 w 1126"/>
                <a:gd name="T35" fmla="*/ 113 h 1040"/>
                <a:gd name="T36" fmla="*/ 349 w 1126"/>
                <a:gd name="T37" fmla="*/ 49 h 1040"/>
                <a:gd name="T38" fmla="*/ 454 w 1126"/>
                <a:gd name="T39" fmla="*/ 14 h 1040"/>
                <a:gd name="T40" fmla="*/ 466 w 1126"/>
                <a:gd name="T41" fmla="*/ 97 h 1040"/>
                <a:gd name="T42" fmla="*/ 1078 w 1126"/>
                <a:gd name="T43" fmla="*/ 0 h 10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26" h="1040">
                  <a:moveTo>
                    <a:pt x="1078" y="0"/>
                  </a:moveTo>
                  <a:lnTo>
                    <a:pt x="1126" y="47"/>
                  </a:lnTo>
                  <a:lnTo>
                    <a:pt x="1126" y="59"/>
                  </a:lnTo>
                  <a:lnTo>
                    <a:pt x="1076" y="138"/>
                  </a:lnTo>
                  <a:lnTo>
                    <a:pt x="1113" y="259"/>
                  </a:lnTo>
                  <a:lnTo>
                    <a:pt x="952" y="636"/>
                  </a:lnTo>
                  <a:lnTo>
                    <a:pt x="743" y="985"/>
                  </a:lnTo>
                  <a:lnTo>
                    <a:pt x="715" y="1040"/>
                  </a:lnTo>
                  <a:lnTo>
                    <a:pt x="354" y="810"/>
                  </a:lnTo>
                  <a:lnTo>
                    <a:pt x="145" y="638"/>
                  </a:lnTo>
                  <a:lnTo>
                    <a:pt x="96" y="576"/>
                  </a:lnTo>
                  <a:lnTo>
                    <a:pt x="93" y="522"/>
                  </a:lnTo>
                  <a:lnTo>
                    <a:pt x="140" y="441"/>
                  </a:lnTo>
                  <a:lnTo>
                    <a:pt x="160" y="361"/>
                  </a:lnTo>
                  <a:lnTo>
                    <a:pt x="103" y="292"/>
                  </a:lnTo>
                  <a:lnTo>
                    <a:pt x="89" y="237"/>
                  </a:lnTo>
                  <a:lnTo>
                    <a:pt x="0" y="113"/>
                  </a:lnTo>
                  <a:lnTo>
                    <a:pt x="344" y="113"/>
                  </a:lnTo>
                  <a:lnTo>
                    <a:pt x="349" y="49"/>
                  </a:lnTo>
                  <a:lnTo>
                    <a:pt x="454" y="14"/>
                  </a:lnTo>
                  <a:lnTo>
                    <a:pt x="466" y="97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6D2579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2050" name="Freeform 146"/>
            <p:cNvSpPr>
              <a:spLocks noChangeAspect="1"/>
            </p:cNvSpPr>
            <p:nvPr/>
          </p:nvSpPr>
          <p:spPr bwMode="auto">
            <a:xfrm>
              <a:off x="4903" y="1755"/>
              <a:ext cx="375" cy="289"/>
            </a:xfrm>
            <a:custGeom>
              <a:avLst/>
              <a:gdLst>
                <a:gd name="T0" fmla="*/ 744 w 2080"/>
                <a:gd name="T1" fmla="*/ 0 h 1602"/>
                <a:gd name="T2" fmla="*/ 749 w 2080"/>
                <a:gd name="T3" fmla="*/ 39 h 1602"/>
                <a:gd name="T4" fmla="*/ 789 w 2080"/>
                <a:gd name="T5" fmla="*/ 79 h 1602"/>
                <a:gd name="T6" fmla="*/ 829 w 2080"/>
                <a:gd name="T7" fmla="*/ 204 h 1602"/>
                <a:gd name="T8" fmla="*/ 977 w 2080"/>
                <a:gd name="T9" fmla="*/ 337 h 1602"/>
                <a:gd name="T10" fmla="*/ 1135 w 2080"/>
                <a:gd name="T11" fmla="*/ 510 h 1602"/>
                <a:gd name="T12" fmla="*/ 1277 w 2080"/>
                <a:gd name="T13" fmla="*/ 624 h 1602"/>
                <a:gd name="T14" fmla="*/ 1397 w 2080"/>
                <a:gd name="T15" fmla="*/ 689 h 1602"/>
                <a:gd name="T16" fmla="*/ 1470 w 2080"/>
                <a:gd name="T17" fmla="*/ 695 h 1602"/>
                <a:gd name="T18" fmla="*/ 1419 w 2080"/>
                <a:gd name="T19" fmla="*/ 941 h 1602"/>
                <a:gd name="T20" fmla="*/ 1590 w 2080"/>
                <a:gd name="T21" fmla="*/ 1168 h 1602"/>
                <a:gd name="T22" fmla="*/ 1941 w 2080"/>
                <a:gd name="T23" fmla="*/ 1125 h 1602"/>
                <a:gd name="T24" fmla="*/ 2004 w 2080"/>
                <a:gd name="T25" fmla="*/ 1134 h 1602"/>
                <a:gd name="T26" fmla="*/ 2057 w 2080"/>
                <a:gd name="T27" fmla="*/ 1156 h 1602"/>
                <a:gd name="T28" fmla="*/ 2080 w 2080"/>
                <a:gd name="T29" fmla="*/ 1208 h 1602"/>
                <a:gd name="T30" fmla="*/ 2075 w 2080"/>
                <a:gd name="T31" fmla="*/ 1384 h 1602"/>
                <a:gd name="T32" fmla="*/ 1144 w 2080"/>
                <a:gd name="T33" fmla="*/ 1602 h 1602"/>
                <a:gd name="T34" fmla="*/ 1305 w 2080"/>
                <a:gd name="T35" fmla="*/ 1239 h 1602"/>
                <a:gd name="T36" fmla="*/ 1263 w 2080"/>
                <a:gd name="T37" fmla="*/ 1109 h 1602"/>
                <a:gd name="T38" fmla="*/ 1317 w 2080"/>
                <a:gd name="T39" fmla="*/ 1038 h 1602"/>
                <a:gd name="T40" fmla="*/ 1314 w 2080"/>
                <a:gd name="T41" fmla="*/ 1020 h 1602"/>
                <a:gd name="T42" fmla="*/ 1223 w 2080"/>
                <a:gd name="T43" fmla="*/ 935 h 1602"/>
                <a:gd name="T44" fmla="*/ 1195 w 2080"/>
                <a:gd name="T45" fmla="*/ 932 h 1602"/>
                <a:gd name="T46" fmla="*/ 894 w 2080"/>
                <a:gd name="T47" fmla="*/ 949 h 1602"/>
                <a:gd name="T48" fmla="*/ 775 w 2080"/>
                <a:gd name="T49" fmla="*/ 930 h 1602"/>
                <a:gd name="T50" fmla="*/ 621 w 2080"/>
                <a:gd name="T51" fmla="*/ 878 h 1602"/>
                <a:gd name="T52" fmla="*/ 605 w 2080"/>
                <a:gd name="T53" fmla="*/ 828 h 1602"/>
                <a:gd name="T54" fmla="*/ 591 w 2080"/>
                <a:gd name="T55" fmla="*/ 796 h 1602"/>
                <a:gd name="T56" fmla="*/ 517 w 2080"/>
                <a:gd name="T57" fmla="*/ 771 h 1602"/>
                <a:gd name="T58" fmla="*/ 474 w 2080"/>
                <a:gd name="T59" fmla="*/ 822 h 1602"/>
                <a:gd name="T60" fmla="*/ 92 w 2080"/>
                <a:gd name="T61" fmla="*/ 714 h 1602"/>
                <a:gd name="T62" fmla="*/ 18 w 2080"/>
                <a:gd name="T63" fmla="*/ 521 h 1602"/>
                <a:gd name="T64" fmla="*/ 0 w 2080"/>
                <a:gd name="T65" fmla="*/ 453 h 1602"/>
                <a:gd name="T66" fmla="*/ 89 w 2080"/>
                <a:gd name="T67" fmla="*/ 331 h 1602"/>
                <a:gd name="T68" fmla="*/ 211 w 2080"/>
                <a:gd name="T69" fmla="*/ 320 h 1602"/>
                <a:gd name="T70" fmla="*/ 256 w 2080"/>
                <a:gd name="T71" fmla="*/ 351 h 1602"/>
                <a:gd name="T72" fmla="*/ 427 w 2080"/>
                <a:gd name="T73" fmla="*/ 382 h 1602"/>
                <a:gd name="T74" fmla="*/ 557 w 2080"/>
                <a:gd name="T75" fmla="*/ 246 h 1602"/>
                <a:gd name="T76" fmla="*/ 653 w 2080"/>
                <a:gd name="T77" fmla="*/ 269 h 1602"/>
                <a:gd name="T78" fmla="*/ 710 w 2080"/>
                <a:gd name="T79" fmla="*/ 144 h 1602"/>
                <a:gd name="T80" fmla="*/ 689 w 2080"/>
                <a:gd name="T81" fmla="*/ 50 h 1602"/>
                <a:gd name="T82" fmla="*/ 744 w 2080"/>
                <a:gd name="T83" fmla="*/ 0 h 1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080" h="1602">
                  <a:moveTo>
                    <a:pt x="744" y="0"/>
                  </a:moveTo>
                  <a:lnTo>
                    <a:pt x="749" y="39"/>
                  </a:lnTo>
                  <a:lnTo>
                    <a:pt x="789" y="79"/>
                  </a:lnTo>
                  <a:lnTo>
                    <a:pt x="829" y="204"/>
                  </a:lnTo>
                  <a:lnTo>
                    <a:pt x="977" y="337"/>
                  </a:lnTo>
                  <a:lnTo>
                    <a:pt x="1135" y="510"/>
                  </a:lnTo>
                  <a:lnTo>
                    <a:pt x="1277" y="624"/>
                  </a:lnTo>
                  <a:lnTo>
                    <a:pt x="1397" y="689"/>
                  </a:lnTo>
                  <a:lnTo>
                    <a:pt x="1470" y="695"/>
                  </a:lnTo>
                  <a:lnTo>
                    <a:pt x="1419" y="941"/>
                  </a:lnTo>
                  <a:lnTo>
                    <a:pt x="1590" y="1168"/>
                  </a:lnTo>
                  <a:lnTo>
                    <a:pt x="1941" y="1125"/>
                  </a:lnTo>
                  <a:lnTo>
                    <a:pt x="2004" y="1134"/>
                  </a:lnTo>
                  <a:lnTo>
                    <a:pt x="2057" y="1156"/>
                  </a:lnTo>
                  <a:lnTo>
                    <a:pt x="2080" y="1208"/>
                  </a:lnTo>
                  <a:lnTo>
                    <a:pt x="2075" y="1384"/>
                  </a:lnTo>
                  <a:lnTo>
                    <a:pt x="1144" y="1602"/>
                  </a:lnTo>
                  <a:lnTo>
                    <a:pt x="1305" y="1239"/>
                  </a:lnTo>
                  <a:lnTo>
                    <a:pt x="1263" y="1109"/>
                  </a:lnTo>
                  <a:lnTo>
                    <a:pt x="1317" y="1038"/>
                  </a:lnTo>
                  <a:lnTo>
                    <a:pt x="1314" y="1020"/>
                  </a:lnTo>
                  <a:lnTo>
                    <a:pt x="1223" y="935"/>
                  </a:lnTo>
                  <a:lnTo>
                    <a:pt x="1195" y="932"/>
                  </a:lnTo>
                  <a:lnTo>
                    <a:pt x="894" y="949"/>
                  </a:lnTo>
                  <a:lnTo>
                    <a:pt x="775" y="930"/>
                  </a:lnTo>
                  <a:lnTo>
                    <a:pt x="621" y="878"/>
                  </a:lnTo>
                  <a:lnTo>
                    <a:pt x="605" y="828"/>
                  </a:lnTo>
                  <a:lnTo>
                    <a:pt x="591" y="796"/>
                  </a:lnTo>
                  <a:lnTo>
                    <a:pt x="517" y="771"/>
                  </a:lnTo>
                  <a:lnTo>
                    <a:pt x="474" y="822"/>
                  </a:lnTo>
                  <a:lnTo>
                    <a:pt x="92" y="714"/>
                  </a:lnTo>
                  <a:lnTo>
                    <a:pt x="18" y="521"/>
                  </a:lnTo>
                  <a:lnTo>
                    <a:pt x="0" y="453"/>
                  </a:lnTo>
                  <a:lnTo>
                    <a:pt x="89" y="331"/>
                  </a:lnTo>
                  <a:lnTo>
                    <a:pt x="211" y="320"/>
                  </a:lnTo>
                  <a:lnTo>
                    <a:pt x="256" y="351"/>
                  </a:lnTo>
                  <a:lnTo>
                    <a:pt x="427" y="382"/>
                  </a:lnTo>
                  <a:lnTo>
                    <a:pt x="557" y="246"/>
                  </a:lnTo>
                  <a:lnTo>
                    <a:pt x="653" y="269"/>
                  </a:lnTo>
                  <a:lnTo>
                    <a:pt x="710" y="144"/>
                  </a:lnTo>
                  <a:lnTo>
                    <a:pt x="689" y="50"/>
                  </a:lnTo>
                  <a:lnTo>
                    <a:pt x="744" y="0"/>
                  </a:lnTo>
                  <a:close/>
                </a:path>
              </a:pathLst>
            </a:custGeom>
            <a:solidFill>
              <a:srgbClr val="6D2579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2051" name="Freeform 147"/>
            <p:cNvSpPr>
              <a:spLocks noChangeAspect="1"/>
            </p:cNvSpPr>
            <p:nvPr/>
          </p:nvSpPr>
          <p:spPr bwMode="auto">
            <a:xfrm>
              <a:off x="4661" y="2205"/>
              <a:ext cx="139" cy="115"/>
            </a:xfrm>
            <a:custGeom>
              <a:avLst/>
              <a:gdLst>
                <a:gd name="T0" fmla="*/ 512 w 773"/>
                <a:gd name="T1" fmla="*/ 0 h 641"/>
                <a:gd name="T2" fmla="*/ 612 w 773"/>
                <a:gd name="T3" fmla="*/ 132 h 641"/>
                <a:gd name="T4" fmla="*/ 569 w 773"/>
                <a:gd name="T5" fmla="*/ 273 h 641"/>
                <a:gd name="T6" fmla="*/ 636 w 773"/>
                <a:gd name="T7" fmla="*/ 372 h 641"/>
                <a:gd name="T8" fmla="*/ 719 w 773"/>
                <a:gd name="T9" fmla="*/ 415 h 641"/>
                <a:gd name="T10" fmla="*/ 773 w 773"/>
                <a:gd name="T11" fmla="*/ 489 h 641"/>
                <a:gd name="T12" fmla="*/ 555 w 773"/>
                <a:gd name="T13" fmla="*/ 599 h 641"/>
                <a:gd name="T14" fmla="*/ 475 w 773"/>
                <a:gd name="T15" fmla="*/ 602 h 641"/>
                <a:gd name="T16" fmla="*/ 433 w 773"/>
                <a:gd name="T17" fmla="*/ 641 h 641"/>
                <a:gd name="T18" fmla="*/ 330 w 773"/>
                <a:gd name="T19" fmla="*/ 590 h 641"/>
                <a:gd name="T20" fmla="*/ 273 w 773"/>
                <a:gd name="T21" fmla="*/ 588 h 641"/>
                <a:gd name="T22" fmla="*/ 247 w 773"/>
                <a:gd name="T23" fmla="*/ 626 h 641"/>
                <a:gd name="T24" fmla="*/ 188 w 773"/>
                <a:gd name="T25" fmla="*/ 625 h 641"/>
                <a:gd name="T26" fmla="*/ 0 w 773"/>
                <a:gd name="T27" fmla="*/ 497 h 641"/>
                <a:gd name="T28" fmla="*/ 135 w 773"/>
                <a:gd name="T29" fmla="*/ 449 h 641"/>
                <a:gd name="T30" fmla="*/ 180 w 773"/>
                <a:gd name="T31" fmla="*/ 429 h 641"/>
                <a:gd name="T32" fmla="*/ 161 w 773"/>
                <a:gd name="T33" fmla="*/ 381 h 641"/>
                <a:gd name="T34" fmla="*/ 209 w 773"/>
                <a:gd name="T35" fmla="*/ 244 h 641"/>
                <a:gd name="T36" fmla="*/ 250 w 773"/>
                <a:gd name="T37" fmla="*/ 198 h 641"/>
                <a:gd name="T38" fmla="*/ 305 w 773"/>
                <a:gd name="T39" fmla="*/ 181 h 641"/>
                <a:gd name="T40" fmla="*/ 512 w 773"/>
                <a:gd name="T41" fmla="*/ 0 h 6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73" h="641">
                  <a:moveTo>
                    <a:pt x="512" y="0"/>
                  </a:moveTo>
                  <a:lnTo>
                    <a:pt x="612" y="132"/>
                  </a:lnTo>
                  <a:lnTo>
                    <a:pt x="569" y="273"/>
                  </a:lnTo>
                  <a:lnTo>
                    <a:pt x="636" y="372"/>
                  </a:lnTo>
                  <a:lnTo>
                    <a:pt x="719" y="415"/>
                  </a:lnTo>
                  <a:lnTo>
                    <a:pt x="773" y="489"/>
                  </a:lnTo>
                  <a:lnTo>
                    <a:pt x="555" y="599"/>
                  </a:lnTo>
                  <a:lnTo>
                    <a:pt x="475" y="602"/>
                  </a:lnTo>
                  <a:lnTo>
                    <a:pt x="433" y="641"/>
                  </a:lnTo>
                  <a:lnTo>
                    <a:pt x="330" y="590"/>
                  </a:lnTo>
                  <a:lnTo>
                    <a:pt x="273" y="588"/>
                  </a:lnTo>
                  <a:lnTo>
                    <a:pt x="247" y="626"/>
                  </a:lnTo>
                  <a:lnTo>
                    <a:pt x="188" y="625"/>
                  </a:lnTo>
                  <a:lnTo>
                    <a:pt x="0" y="497"/>
                  </a:lnTo>
                  <a:lnTo>
                    <a:pt x="135" y="449"/>
                  </a:lnTo>
                  <a:lnTo>
                    <a:pt x="180" y="429"/>
                  </a:lnTo>
                  <a:lnTo>
                    <a:pt x="161" y="381"/>
                  </a:lnTo>
                  <a:lnTo>
                    <a:pt x="209" y="244"/>
                  </a:lnTo>
                  <a:lnTo>
                    <a:pt x="250" y="198"/>
                  </a:lnTo>
                  <a:lnTo>
                    <a:pt x="305" y="181"/>
                  </a:lnTo>
                  <a:lnTo>
                    <a:pt x="512" y="0"/>
                  </a:lnTo>
                  <a:close/>
                </a:path>
              </a:pathLst>
            </a:custGeom>
            <a:solidFill>
              <a:srgbClr val="6D2579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2052" name="Freeform 148"/>
            <p:cNvSpPr>
              <a:spLocks noChangeAspect="1"/>
            </p:cNvSpPr>
            <p:nvPr/>
          </p:nvSpPr>
          <p:spPr bwMode="auto">
            <a:xfrm>
              <a:off x="4481" y="2307"/>
              <a:ext cx="162" cy="232"/>
            </a:xfrm>
            <a:custGeom>
              <a:avLst/>
              <a:gdLst>
                <a:gd name="T0" fmla="*/ 900 w 902"/>
                <a:gd name="T1" fmla="*/ 0 h 1286"/>
                <a:gd name="T2" fmla="*/ 893 w 902"/>
                <a:gd name="T3" fmla="*/ 98 h 1286"/>
                <a:gd name="T4" fmla="*/ 825 w 902"/>
                <a:gd name="T5" fmla="*/ 143 h 1286"/>
                <a:gd name="T6" fmla="*/ 902 w 902"/>
                <a:gd name="T7" fmla="*/ 205 h 1286"/>
                <a:gd name="T8" fmla="*/ 870 w 902"/>
                <a:gd name="T9" fmla="*/ 234 h 1286"/>
                <a:gd name="T10" fmla="*/ 881 w 902"/>
                <a:gd name="T11" fmla="*/ 286 h 1286"/>
                <a:gd name="T12" fmla="*/ 792 w 902"/>
                <a:gd name="T13" fmla="*/ 368 h 1286"/>
                <a:gd name="T14" fmla="*/ 808 w 902"/>
                <a:gd name="T15" fmla="*/ 472 h 1286"/>
                <a:gd name="T16" fmla="*/ 867 w 902"/>
                <a:gd name="T17" fmla="*/ 523 h 1286"/>
                <a:gd name="T18" fmla="*/ 883 w 902"/>
                <a:gd name="T19" fmla="*/ 756 h 1286"/>
                <a:gd name="T20" fmla="*/ 857 w 902"/>
                <a:gd name="T21" fmla="*/ 864 h 1286"/>
                <a:gd name="T22" fmla="*/ 795 w 902"/>
                <a:gd name="T23" fmla="*/ 944 h 1286"/>
                <a:gd name="T24" fmla="*/ 808 w 902"/>
                <a:gd name="T25" fmla="*/ 1042 h 1286"/>
                <a:gd name="T26" fmla="*/ 773 w 902"/>
                <a:gd name="T27" fmla="*/ 1114 h 1286"/>
                <a:gd name="T28" fmla="*/ 710 w 902"/>
                <a:gd name="T29" fmla="*/ 1166 h 1286"/>
                <a:gd name="T30" fmla="*/ 703 w 902"/>
                <a:gd name="T31" fmla="*/ 1222 h 1286"/>
                <a:gd name="T32" fmla="*/ 746 w 902"/>
                <a:gd name="T33" fmla="*/ 1266 h 1286"/>
                <a:gd name="T34" fmla="*/ 693 w 902"/>
                <a:gd name="T35" fmla="*/ 1286 h 1286"/>
                <a:gd name="T36" fmla="*/ 637 w 902"/>
                <a:gd name="T37" fmla="*/ 1259 h 1286"/>
                <a:gd name="T38" fmla="*/ 559 w 902"/>
                <a:gd name="T39" fmla="*/ 1181 h 1286"/>
                <a:gd name="T40" fmla="*/ 508 w 902"/>
                <a:gd name="T41" fmla="*/ 1189 h 1286"/>
                <a:gd name="T42" fmla="*/ 466 w 902"/>
                <a:gd name="T43" fmla="*/ 1161 h 1286"/>
                <a:gd name="T44" fmla="*/ 57 w 902"/>
                <a:gd name="T45" fmla="*/ 1154 h 1286"/>
                <a:gd name="T46" fmla="*/ 0 w 902"/>
                <a:gd name="T47" fmla="*/ 1097 h 1286"/>
                <a:gd name="T48" fmla="*/ 111 w 902"/>
                <a:gd name="T49" fmla="*/ 938 h 1286"/>
                <a:gd name="T50" fmla="*/ 232 w 902"/>
                <a:gd name="T51" fmla="*/ 771 h 1286"/>
                <a:gd name="T52" fmla="*/ 272 w 902"/>
                <a:gd name="T53" fmla="*/ 703 h 1286"/>
                <a:gd name="T54" fmla="*/ 220 w 902"/>
                <a:gd name="T55" fmla="*/ 691 h 1286"/>
                <a:gd name="T56" fmla="*/ 220 w 902"/>
                <a:gd name="T57" fmla="*/ 655 h 1286"/>
                <a:gd name="T58" fmla="*/ 334 w 902"/>
                <a:gd name="T59" fmla="*/ 518 h 1286"/>
                <a:gd name="T60" fmla="*/ 528 w 902"/>
                <a:gd name="T61" fmla="*/ 487 h 1286"/>
                <a:gd name="T62" fmla="*/ 599 w 902"/>
                <a:gd name="T63" fmla="*/ 359 h 1286"/>
                <a:gd name="T64" fmla="*/ 512 w 902"/>
                <a:gd name="T65" fmla="*/ 271 h 1286"/>
                <a:gd name="T66" fmla="*/ 596 w 902"/>
                <a:gd name="T67" fmla="*/ 178 h 1286"/>
                <a:gd name="T68" fmla="*/ 601 w 902"/>
                <a:gd name="T69" fmla="*/ 179 h 1286"/>
                <a:gd name="T70" fmla="*/ 808 w 902"/>
                <a:gd name="T71" fmla="*/ 56 h 1286"/>
                <a:gd name="T72" fmla="*/ 900 w 902"/>
                <a:gd name="T73" fmla="*/ 0 h 1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02" h="1286">
                  <a:moveTo>
                    <a:pt x="900" y="0"/>
                  </a:moveTo>
                  <a:lnTo>
                    <a:pt x="893" y="98"/>
                  </a:lnTo>
                  <a:lnTo>
                    <a:pt x="825" y="143"/>
                  </a:lnTo>
                  <a:lnTo>
                    <a:pt x="902" y="205"/>
                  </a:lnTo>
                  <a:lnTo>
                    <a:pt x="870" y="234"/>
                  </a:lnTo>
                  <a:lnTo>
                    <a:pt x="881" y="286"/>
                  </a:lnTo>
                  <a:lnTo>
                    <a:pt x="792" y="368"/>
                  </a:lnTo>
                  <a:lnTo>
                    <a:pt x="808" y="472"/>
                  </a:lnTo>
                  <a:lnTo>
                    <a:pt x="867" y="523"/>
                  </a:lnTo>
                  <a:lnTo>
                    <a:pt x="883" y="756"/>
                  </a:lnTo>
                  <a:lnTo>
                    <a:pt x="857" y="864"/>
                  </a:lnTo>
                  <a:lnTo>
                    <a:pt x="795" y="944"/>
                  </a:lnTo>
                  <a:lnTo>
                    <a:pt x="808" y="1042"/>
                  </a:lnTo>
                  <a:lnTo>
                    <a:pt x="773" y="1114"/>
                  </a:lnTo>
                  <a:lnTo>
                    <a:pt x="710" y="1166"/>
                  </a:lnTo>
                  <a:lnTo>
                    <a:pt x="703" y="1222"/>
                  </a:lnTo>
                  <a:lnTo>
                    <a:pt x="746" y="1266"/>
                  </a:lnTo>
                  <a:lnTo>
                    <a:pt x="693" y="1286"/>
                  </a:lnTo>
                  <a:lnTo>
                    <a:pt x="637" y="1259"/>
                  </a:lnTo>
                  <a:lnTo>
                    <a:pt x="559" y="1181"/>
                  </a:lnTo>
                  <a:lnTo>
                    <a:pt x="508" y="1189"/>
                  </a:lnTo>
                  <a:lnTo>
                    <a:pt x="466" y="1161"/>
                  </a:lnTo>
                  <a:lnTo>
                    <a:pt x="57" y="1154"/>
                  </a:lnTo>
                  <a:lnTo>
                    <a:pt x="0" y="1097"/>
                  </a:lnTo>
                  <a:lnTo>
                    <a:pt x="111" y="938"/>
                  </a:lnTo>
                  <a:lnTo>
                    <a:pt x="232" y="771"/>
                  </a:lnTo>
                  <a:lnTo>
                    <a:pt x="272" y="703"/>
                  </a:lnTo>
                  <a:lnTo>
                    <a:pt x="220" y="691"/>
                  </a:lnTo>
                  <a:lnTo>
                    <a:pt x="220" y="655"/>
                  </a:lnTo>
                  <a:lnTo>
                    <a:pt x="334" y="518"/>
                  </a:lnTo>
                  <a:lnTo>
                    <a:pt x="528" y="487"/>
                  </a:lnTo>
                  <a:lnTo>
                    <a:pt x="599" y="359"/>
                  </a:lnTo>
                  <a:lnTo>
                    <a:pt x="512" y="271"/>
                  </a:lnTo>
                  <a:lnTo>
                    <a:pt x="596" y="178"/>
                  </a:lnTo>
                  <a:lnTo>
                    <a:pt x="601" y="179"/>
                  </a:lnTo>
                  <a:lnTo>
                    <a:pt x="808" y="56"/>
                  </a:lnTo>
                  <a:lnTo>
                    <a:pt x="900" y="0"/>
                  </a:lnTo>
                  <a:close/>
                </a:path>
              </a:pathLst>
            </a:custGeom>
            <a:solidFill>
              <a:srgbClr val="6D2579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2053" name="Freeform 149"/>
            <p:cNvSpPr>
              <a:spLocks noChangeAspect="1"/>
            </p:cNvSpPr>
            <p:nvPr/>
          </p:nvSpPr>
          <p:spPr bwMode="auto">
            <a:xfrm>
              <a:off x="4348" y="2200"/>
              <a:ext cx="241" cy="339"/>
            </a:xfrm>
            <a:custGeom>
              <a:avLst/>
              <a:gdLst>
                <a:gd name="T0" fmla="*/ 534 w 1335"/>
                <a:gd name="T1" fmla="*/ 0 h 1880"/>
                <a:gd name="T2" fmla="*/ 406 w 1335"/>
                <a:gd name="T3" fmla="*/ 61 h 1880"/>
                <a:gd name="T4" fmla="*/ 337 w 1335"/>
                <a:gd name="T5" fmla="*/ 123 h 1880"/>
                <a:gd name="T6" fmla="*/ 321 w 1335"/>
                <a:gd name="T7" fmla="*/ 163 h 1880"/>
                <a:gd name="T8" fmla="*/ 245 w 1335"/>
                <a:gd name="T9" fmla="*/ 288 h 1880"/>
                <a:gd name="T10" fmla="*/ 148 w 1335"/>
                <a:gd name="T11" fmla="*/ 357 h 1880"/>
                <a:gd name="T12" fmla="*/ 3 w 1335"/>
                <a:gd name="T13" fmla="*/ 360 h 1880"/>
                <a:gd name="T14" fmla="*/ 0 w 1335"/>
                <a:gd name="T15" fmla="*/ 697 h 1880"/>
                <a:gd name="T16" fmla="*/ 5 w 1335"/>
                <a:gd name="T17" fmla="*/ 745 h 1880"/>
                <a:gd name="T18" fmla="*/ 41 w 1335"/>
                <a:gd name="T19" fmla="*/ 763 h 1880"/>
                <a:gd name="T20" fmla="*/ 37 w 1335"/>
                <a:gd name="T21" fmla="*/ 824 h 1880"/>
                <a:gd name="T22" fmla="*/ 60 w 1335"/>
                <a:gd name="T23" fmla="*/ 892 h 1880"/>
                <a:gd name="T24" fmla="*/ 55 w 1335"/>
                <a:gd name="T25" fmla="*/ 1267 h 1880"/>
                <a:gd name="T26" fmla="*/ 152 w 1335"/>
                <a:gd name="T27" fmla="*/ 1469 h 1880"/>
                <a:gd name="T28" fmla="*/ 406 w 1335"/>
                <a:gd name="T29" fmla="*/ 1880 h 1880"/>
                <a:gd name="T30" fmla="*/ 524 w 1335"/>
                <a:gd name="T31" fmla="*/ 1872 h 1880"/>
                <a:gd name="T32" fmla="*/ 539 w 1335"/>
                <a:gd name="T33" fmla="*/ 1828 h 1880"/>
                <a:gd name="T34" fmla="*/ 635 w 1335"/>
                <a:gd name="T35" fmla="*/ 1816 h 1880"/>
                <a:gd name="T36" fmla="*/ 755 w 1335"/>
                <a:gd name="T37" fmla="*/ 1801 h 1880"/>
                <a:gd name="T38" fmla="*/ 794 w 1335"/>
                <a:gd name="T39" fmla="*/ 1749 h 1880"/>
                <a:gd name="T40" fmla="*/ 735 w 1335"/>
                <a:gd name="T41" fmla="*/ 1692 h 1880"/>
                <a:gd name="T42" fmla="*/ 969 w 1335"/>
                <a:gd name="T43" fmla="*/ 1365 h 1880"/>
                <a:gd name="T44" fmla="*/ 1008 w 1335"/>
                <a:gd name="T45" fmla="*/ 1298 h 1880"/>
                <a:gd name="T46" fmla="*/ 957 w 1335"/>
                <a:gd name="T47" fmla="*/ 1286 h 1880"/>
                <a:gd name="T48" fmla="*/ 957 w 1335"/>
                <a:gd name="T49" fmla="*/ 1250 h 1880"/>
                <a:gd name="T50" fmla="*/ 1070 w 1335"/>
                <a:gd name="T51" fmla="*/ 1113 h 1880"/>
                <a:gd name="T52" fmla="*/ 1264 w 1335"/>
                <a:gd name="T53" fmla="*/ 1084 h 1880"/>
                <a:gd name="T54" fmla="*/ 1335 w 1335"/>
                <a:gd name="T55" fmla="*/ 954 h 1880"/>
                <a:gd name="T56" fmla="*/ 1249 w 1335"/>
                <a:gd name="T57" fmla="*/ 868 h 1880"/>
                <a:gd name="T58" fmla="*/ 1335 w 1335"/>
                <a:gd name="T59" fmla="*/ 773 h 1880"/>
                <a:gd name="T60" fmla="*/ 1079 w 1335"/>
                <a:gd name="T61" fmla="*/ 549 h 1880"/>
                <a:gd name="T62" fmla="*/ 484 w 1335"/>
                <a:gd name="T63" fmla="*/ 474 h 1880"/>
                <a:gd name="T64" fmla="*/ 743 w 1335"/>
                <a:gd name="T65" fmla="*/ 106 h 1880"/>
                <a:gd name="T66" fmla="*/ 705 w 1335"/>
                <a:gd name="T67" fmla="*/ 94 h 1880"/>
                <a:gd name="T68" fmla="*/ 679 w 1335"/>
                <a:gd name="T69" fmla="*/ 10 h 1880"/>
                <a:gd name="T70" fmla="*/ 534 w 1335"/>
                <a:gd name="T71" fmla="*/ 0 h 1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335" h="1880">
                  <a:moveTo>
                    <a:pt x="534" y="0"/>
                  </a:moveTo>
                  <a:lnTo>
                    <a:pt x="406" y="61"/>
                  </a:lnTo>
                  <a:lnTo>
                    <a:pt x="337" y="123"/>
                  </a:lnTo>
                  <a:lnTo>
                    <a:pt x="321" y="163"/>
                  </a:lnTo>
                  <a:lnTo>
                    <a:pt x="245" y="288"/>
                  </a:lnTo>
                  <a:lnTo>
                    <a:pt x="148" y="357"/>
                  </a:lnTo>
                  <a:lnTo>
                    <a:pt x="3" y="360"/>
                  </a:lnTo>
                  <a:lnTo>
                    <a:pt x="0" y="697"/>
                  </a:lnTo>
                  <a:lnTo>
                    <a:pt x="5" y="745"/>
                  </a:lnTo>
                  <a:lnTo>
                    <a:pt x="41" y="763"/>
                  </a:lnTo>
                  <a:lnTo>
                    <a:pt x="37" y="824"/>
                  </a:lnTo>
                  <a:lnTo>
                    <a:pt x="60" y="892"/>
                  </a:lnTo>
                  <a:lnTo>
                    <a:pt x="55" y="1267"/>
                  </a:lnTo>
                  <a:lnTo>
                    <a:pt x="152" y="1469"/>
                  </a:lnTo>
                  <a:lnTo>
                    <a:pt x="406" y="1880"/>
                  </a:lnTo>
                  <a:lnTo>
                    <a:pt x="524" y="1872"/>
                  </a:lnTo>
                  <a:lnTo>
                    <a:pt x="539" y="1828"/>
                  </a:lnTo>
                  <a:lnTo>
                    <a:pt x="635" y="1816"/>
                  </a:lnTo>
                  <a:lnTo>
                    <a:pt x="755" y="1801"/>
                  </a:lnTo>
                  <a:lnTo>
                    <a:pt x="794" y="1749"/>
                  </a:lnTo>
                  <a:lnTo>
                    <a:pt x="735" y="1692"/>
                  </a:lnTo>
                  <a:lnTo>
                    <a:pt x="969" y="1365"/>
                  </a:lnTo>
                  <a:lnTo>
                    <a:pt x="1008" y="1298"/>
                  </a:lnTo>
                  <a:lnTo>
                    <a:pt x="957" y="1286"/>
                  </a:lnTo>
                  <a:lnTo>
                    <a:pt x="957" y="1250"/>
                  </a:lnTo>
                  <a:lnTo>
                    <a:pt x="1070" y="1113"/>
                  </a:lnTo>
                  <a:lnTo>
                    <a:pt x="1264" y="1084"/>
                  </a:lnTo>
                  <a:lnTo>
                    <a:pt x="1335" y="954"/>
                  </a:lnTo>
                  <a:lnTo>
                    <a:pt x="1249" y="868"/>
                  </a:lnTo>
                  <a:lnTo>
                    <a:pt x="1335" y="773"/>
                  </a:lnTo>
                  <a:lnTo>
                    <a:pt x="1079" y="549"/>
                  </a:lnTo>
                  <a:lnTo>
                    <a:pt x="484" y="474"/>
                  </a:lnTo>
                  <a:lnTo>
                    <a:pt x="743" y="106"/>
                  </a:lnTo>
                  <a:lnTo>
                    <a:pt x="705" y="94"/>
                  </a:lnTo>
                  <a:lnTo>
                    <a:pt x="679" y="10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rgbClr val="6D2579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2054" name="Freeform 150"/>
            <p:cNvSpPr>
              <a:spLocks noChangeAspect="1"/>
            </p:cNvSpPr>
            <p:nvPr/>
          </p:nvSpPr>
          <p:spPr bwMode="auto">
            <a:xfrm>
              <a:off x="4753" y="2179"/>
              <a:ext cx="251" cy="158"/>
            </a:xfrm>
            <a:custGeom>
              <a:avLst/>
              <a:gdLst>
                <a:gd name="T0" fmla="*/ 265 w 1393"/>
                <a:gd name="T1" fmla="*/ 635 h 875"/>
                <a:gd name="T2" fmla="*/ 208 w 1393"/>
                <a:gd name="T3" fmla="*/ 558 h 875"/>
                <a:gd name="T4" fmla="*/ 125 w 1393"/>
                <a:gd name="T5" fmla="*/ 514 h 875"/>
                <a:gd name="T6" fmla="*/ 58 w 1393"/>
                <a:gd name="T7" fmla="*/ 415 h 875"/>
                <a:gd name="T8" fmla="*/ 100 w 1393"/>
                <a:gd name="T9" fmla="*/ 274 h 875"/>
                <a:gd name="T10" fmla="*/ 0 w 1393"/>
                <a:gd name="T11" fmla="*/ 141 h 875"/>
                <a:gd name="T12" fmla="*/ 27 w 1393"/>
                <a:gd name="T13" fmla="*/ 109 h 875"/>
                <a:gd name="T14" fmla="*/ 43 w 1393"/>
                <a:gd name="T15" fmla="*/ 83 h 875"/>
                <a:gd name="T16" fmla="*/ 8 w 1393"/>
                <a:gd name="T17" fmla="*/ 40 h 875"/>
                <a:gd name="T18" fmla="*/ 27 w 1393"/>
                <a:gd name="T19" fmla="*/ 0 h 875"/>
                <a:gd name="T20" fmla="*/ 116 w 1393"/>
                <a:gd name="T21" fmla="*/ 97 h 875"/>
                <a:gd name="T22" fmla="*/ 337 w 1393"/>
                <a:gd name="T23" fmla="*/ 168 h 875"/>
                <a:gd name="T24" fmla="*/ 485 w 1393"/>
                <a:gd name="T25" fmla="*/ 88 h 875"/>
                <a:gd name="T26" fmla="*/ 553 w 1393"/>
                <a:gd name="T27" fmla="*/ 69 h 875"/>
                <a:gd name="T28" fmla="*/ 846 w 1393"/>
                <a:gd name="T29" fmla="*/ 288 h 875"/>
                <a:gd name="T30" fmla="*/ 892 w 1393"/>
                <a:gd name="T31" fmla="*/ 306 h 875"/>
                <a:gd name="T32" fmla="*/ 962 w 1393"/>
                <a:gd name="T33" fmla="*/ 368 h 875"/>
                <a:gd name="T34" fmla="*/ 1013 w 1393"/>
                <a:gd name="T35" fmla="*/ 435 h 875"/>
                <a:gd name="T36" fmla="*/ 1393 w 1393"/>
                <a:gd name="T37" fmla="*/ 438 h 875"/>
                <a:gd name="T38" fmla="*/ 1372 w 1393"/>
                <a:gd name="T39" fmla="*/ 479 h 875"/>
                <a:gd name="T40" fmla="*/ 1320 w 1393"/>
                <a:gd name="T41" fmla="*/ 517 h 875"/>
                <a:gd name="T42" fmla="*/ 1289 w 1393"/>
                <a:gd name="T43" fmla="*/ 555 h 875"/>
                <a:gd name="T44" fmla="*/ 1248 w 1393"/>
                <a:gd name="T45" fmla="*/ 683 h 875"/>
                <a:gd name="T46" fmla="*/ 1209 w 1393"/>
                <a:gd name="T47" fmla="*/ 707 h 875"/>
                <a:gd name="T48" fmla="*/ 1174 w 1393"/>
                <a:gd name="T49" fmla="*/ 766 h 875"/>
                <a:gd name="T50" fmla="*/ 1133 w 1393"/>
                <a:gd name="T51" fmla="*/ 813 h 875"/>
                <a:gd name="T52" fmla="*/ 1119 w 1393"/>
                <a:gd name="T53" fmla="*/ 875 h 875"/>
                <a:gd name="T54" fmla="*/ 618 w 1393"/>
                <a:gd name="T55" fmla="*/ 869 h 875"/>
                <a:gd name="T56" fmla="*/ 198 w 1393"/>
                <a:gd name="T57" fmla="*/ 869 h 875"/>
                <a:gd name="T58" fmla="*/ 179 w 1393"/>
                <a:gd name="T59" fmla="*/ 870 h 875"/>
                <a:gd name="T60" fmla="*/ 265 w 1393"/>
                <a:gd name="T61" fmla="*/ 659 h 875"/>
                <a:gd name="T62" fmla="*/ 265 w 1393"/>
                <a:gd name="T63" fmla="*/ 635 h 8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93" h="875">
                  <a:moveTo>
                    <a:pt x="265" y="635"/>
                  </a:moveTo>
                  <a:lnTo>
                    <a:pt x="208" y="558"/>
                  </a:lnTo>
                  <a:lnTo>
                    <a:pt x="125" y="514"/>
                  </a:lnTo>
                  <a:lnTo>
                    <a:pt x="58" y="415"/>
                  </a:lnTo>
                  <a:lnTo>
                    <a:pt x="100" y="274"/>
                  </a:lnTo>
                  <a:lnTo>
                    <a:pt x="0" y="141"/>
                  </a:lnTo>
                  <a:lnTo>
                    <a:pt x="27" y="109"/>
                  </a:lnTo>
                  <a:lnTo>
                    <a:pt x="43" y="83"/>
                  </a:lnTo>
                  <a:lnTo>
                    <a:pt x="8" y="40"/>
                  </a:lnTo>
                  <a:lnTo>
                    <a:pt x="27" y="0"/>
                  </a:lnTo>
                  <a:lnTo>
                    <a:pt x="116" y="97"/>
                  </a:lnTo>
                  <a:lnTo>
                    <a:pt x="337" y="168"/>
                  </a:lnTo>
                  <a:lnTo>
                    <a:pt x="485" y="88"/>
                  </a:lnTo>
                  <a:lnTo>
                    <a:pt x="553" y="69"/>
                  </a:lnTo>
                  <a:lnTo>
                    <a:pt x="846" y="288"/>
                  </a:lnTo>
                  <a:lnTo>
                    <a:pt x="892" y="306"/>
                  </a:lnTo>
                  <a:lnTo>
                    <a:pt x="962" y="368"/>
                  </a:lnTo>
                  <a:lnTo>
                    <a:pt x="1013" y="435"/>
                  </a:lnTo>
                  <a:lnTo>
                    <a:pt x="1393" y="438"/>
                  </a:lnTo>
                  <a:lnTo>
                    <a:pt x="1372" y="479"/>
                  </a:lnTo>
                  <a:lnTo>
                    <a:pt x="1320" y="517"/>
                  </a:lnTo>
                  <a:lnTo>
                    <a:pt x="1289" y="555"/>
                  </a:lnTo>
                  <a:lnTo>
                    <a:pt x="1248" y="683"/>
                  </a:lnTo>
                  <a:lnTo>
                    <a:pt x="1209" y="707"/>
                  </a:lnTo>
                  <a:lnTo>
                    <a:pt x="1174" y="766"/>
                  </a:lnTo>
                  <a:lnTo>
                    <a:pt x="1133" y="813"/>
                  </a:lnTo>
                  <a:lnTo>
                    <a:pt x="1119" y="875"/>
                  </a:lnTo>
                  <a:lnTo>
                    <a:pt x="618" y="869"/>
                  </a:lnTo>
                  <a:lnTo>
                    <a:pt x="198" y="869"/>
                  </a:lnTo>
                  <a:lnTo>
                    <a:pt x="179" y="870"/>
                  </a:lnTo>
                  <a:lnTo>
                    <a:pt x="265" y="659"/>
                  </a:lnTo>
                  <a:lnTo>
                    <a:pt x="265" y="635"/>
                  </a:lnTo>
                  <a:close/>
                </a:path>
              </a:pathLst>
            </a:custGeom>
            <a:solidFill>
              <a:srgbClr val="6D2579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2055" name="Freeform 151"/>
            <p:cNvSpPr>
              <a:spLocks noChangeAspect="1"/>
            </p:cNvSpPr>
            <p:nvPr/>
          </p:nvSpPr>
          <p:spPr bwMode="auto">
            <a:xfrm>
              <a:off x="4859" y="2069"/>
              <a:ext cx="208" cy="157"/>
            </a:xfrm>
            <a:custGeom>
              <a:avLst/>
              <a:gdLst>
                <a:gd name="T0" fmla="*/ 795 w 1152"/>
                <a:gd name="T1" fmla="*/ 47 h 872"/>
                <a:gd name="T2" fmla="*/ 1152 w 1152"/>
                <a:gd name="T3" fmla="*/ 274 h 872"/>
                <a:gd name="T4" fmla="*/ 1015 w 1152"/>
                <a:gd name="T5" fmla="*/ 567 h 872"/>
                <a:gd name="T6" fmla="*/ 875 w 1152"/>
                <a:gd name="T7" fmla="*/ 872 h 872"/>
                <a:gd name="T8" fmla="*/ 618 w 1152"/>
                <a:gd name="T9" fmla="*/ 739 h 872"/>
                <a:gd name="T10" fmla="*/ 533 w 1152"/>
                <a:gd name="T11" fmla="*/ 730 h 872"/>
                <a:gd name="T12" fmla="*/ 423 w 1152"/>
                <a:gd name="T13" fmla="*/ 625 h 872"/>
                <a:gd name="T14" fmla="*/ 407 w 1152"/>
                <a:gd name="T15" fmla="*/ 561 h 872"/>
                <a:gd name="T16" fmla="*/ 388 w 1152"/>
                <a:gd name="T17" fmla="*/ 520 h 872"/>
                <a:gd name="T18" fmla="*/ 309 w 1152"/>
                <a:gd name="T19" fmla="*/ 423 h 872"/>
                <a:gd name="T20" fmla="*/ 219 w 1152"/>
                <a:gd name="T21" fmla="*/ 359 h 872"/>
                <a:gd name="T22" fmla="*/ 72 w 1152"/>
                <a:gd name="T23" fmla="*/ 354 h 872"/>
                <a:gd name="T24" fmla="*/ 53 w 1152"/>
                <a:gd name="T25" fmla="*/ 375 h 872"/>
                <a:gd name="T26" fmla="*/ 1 w 1152"/>
                <a:gd name="T27" fmla="*/ 359 h 872"/>
                <a:gd name="T28" fmla="*/ 0 w 1152"/>
                <a:gd name="T29" fmla="*/ 358 h 872"/>
                <a:gd name="T30" fmla="*/ 50 w 1152"/>
                <a:gd name="T31" fmla="*/ 291 h 872"/>
                <a:gd name="T32" fmla="*/ 142 w 1152"/>
                <a:gd name="T33" fmla="*/ 179 h 872"/>
                <a:gd name="T34" fmla="*/ 298 w 1152"/>
                <a:gd name="T35" fmla="*/ 122 h 872"/>
                <a:gd name="T36" fmla="*/ 435 w 1152"/>
                <a:gd name="T37" fmla="*/ 106 h 872"/>
                <a:gd name="T38" fmla="*/ 482 w 1152"/>
                <a:gd name="T39" fmla="*/ 64 h 872"/>
                <a:gd name="T40" fmla="*/ 521 w 1152"/>
                <a:gd name="T41" fmla="*/ 42 h 872"/>
                <a:gd name="T42" fmla="*/ 555 w 1152"/>
                <a:gd name="T43" fmla="*/ 0 h 872"/>
                <a:gd name="T44" fmla="*/ 579 w 1152"/>
                <a:gd name="T45" fmla="*/ 45 h 872"/>
                <a:gd name="T46" fmla="*/ 615 w 1152"/>
                <a:gd name="T47" fmla="*/ 51 h 872"/>
                <a:gd name="T48" fmla="*/ 636 w 1152"/>
                <a:gd name="T49" fmla="*/ 39 h 872"/>
                <a:gd name="T50" fmla="*/ 674 w 1152"/>
                <a:gd name="T51" fmla="*/ 37 h 872"/>
                <a:gd name="T52" fmla="*/ 718 w 1152"/>
                <a:gd name="T53" fmla="*/ 82 h 872"/>
                <a:gd name="T54" fmla="*/ 747 w 1152"/>
                <a:gd name="T55" fmla="*/ 82 h 872"/>
                <a:gd name="T56" fmla="*/ 795 w 1152"/>
                <a:gd name="T57" fmla="*/ 47 h 8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52" h="872">
                  <a:moveTo>
                    <a:pt x="795" y="47"/>
                  </a:moveTo>
                  <a:lnTo>
                    <a:pt x="1152" y="274"/>
                  </a:lnTo>
                  <a:lnTo>
                    <a:pt x="1015" y="567"/>
                  </a:lnTo>
                  <a:lnTo>
                    <a:pt x="875" y="872"/>
                  </a:lnTo>
                  <a:lnTo>
                    <a:pt x="618" y="739"/>
                  </a:lnTo>
                  <a:lnTo>
                    <a:pt x="533" y="730"/>
                  </a:lnTo>
                  <a:lnTo>
                    <a:pt x="423" y="625"/>
                  </a:lnTo>
                  <a:lnTo>
                    <a:pt x="407" y="561"/>
                  </a:lnTo>
                  <a:lnTo>
                    <a:pt x="388" y="520"/>
                  </a:lnTo>
                  <a:lnTo>
                    <a:pt x="309" y="423"/>
                  </a:lnTo>
                  <a:lnTo>
                    <a:pt x="219" y="359"/>
                  </a:lnTo>
                  <a:lnTo>
                    <a:pt x="72" y="354"/>
                  </a:lnTo>
                  <a:lnTo>
                    <a:pt x="53" y="375"/>
                  </a:lnTo>
                  <a:lnTo>
                    <a:pt x="1" y="359"/>
                  </a:lnTo>
                  <a:lnTo>
                    <a:pt x="0" y="358"/>
                  </a:lnTo>
                  <a:lnTo>
                    <a:pt x="50" y="291"/>
                  </a:lnTo>
                  <a:lnTo>
                    <a:pt x="142" y="179"/>
                  </a:lnTo>
                  <a:lnTo>
                    <a:pt x="298" y="122"/>
                  </a:lnTo>
                  <a:lnTo>
                    <a:pt x="435" y="106"/>
                  </a:lnTo>
                  <a:lnTo>
                    <a:pt x="482" y="64"/>
                  </a:lnTo>
                  <a:lnTo>
                    <a:pt x="521" y="42"/>
                  </a:lnTo>
                  <a:lnTo>
                    <a:pt x="555" y="0"/>
                  </a:lnTo>
                  <a:lnTo>
                    <a:pt x="579" y="45"/>
                  </a:lnTo>
                  <a:lnTo>
                    <a:pt x="615" y="51"/>
                  </a:lnTo>
                  <a:lnTo>
                    <a:pt x="636" y="39"/>
                  </a:lnTo>
                  <a:lnTo>
                    <a:pt x="674" y="37"/>
                  </a:lnTo>
                  <a:lnTo>
                    <a:pt x="718" y="82"/>
                  </a:lnTo>
                  <a:lnTo>
                    <a:pt x="747" y="82"/>
                  </a:lnTo>
                  <a:lnTo>
                    <a:pt x="795" y="47"/>
                  </a:lnTo>
                  <a:close/>
                </a:path>
              </a:pathLst>
            </a:custGeom>
            <a:solidFill>
              <a:srgbClr val="6D2579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2056" name="Freeform 152"/>
            <p:cNvSpPr>
              <a:spLocks noChangeAspect="1"/>
            </p:cNvSpPr>
            <p:nvPr/>
          </p:nvSpPr>
          <p:spPr bwMode="auto">
            <a:xfrm>
              <a:off x="4435" y="1799"/>
              <a:ext cx="336" cy="540"/>
            </a:xfrm>
            <a:custGeom>
              <a:avLst/>
              <a:gdLst>
                <a:gd name="T0" fmla="*/ 0 w 1862"/>
                <a:gd name="T1" fmla="*/ 2694 h 2994"/>
                <a:gd name="T2" fmla="*/ 856 w 1862"/>
                <a:gd name="T3" fmla="*/ 2994 h 2994"/>
                <a:gd name="T4" fmla="*/ 1251 w 1862"/>
                <a:gd name="T5" fmla="*/ 2743 h 2994"/>
                <a:gd name="T6" fmla="*/ 1434 w 1862"/>
                <a:gd name="T7" fmla="*/ 2675 h 2994"/>
                <a:gd name="T8" fmla="*/ 1465 w 1862"/>
                <a:gd name="T9" fmla="*/ 2490 h 2994"/>
                <a:gd name="T10" fmla="*/ 1559 w 1862"/>
                <a:gd name="T11" fmla="*/ 2426 h 2994"/>
                <a:gd name="T12" fmla="*/ 1792 w 1862"/>
                <a:gd name="T13" fmla="*/ 2214 h 2994"/>
                <a:gd name="T14" fmla="*/ 1745 w 1862"/>
                <a:gd name="T15" fmla="*/ 2145 h 2994"/>
                <a:gd name="T16" fmla="*/ 1861 w 1862"/>
                <a:gd name="T17" fmla="*/ 1723 h 2994"/>
                <a:gd name="T18" fmla="*/ 1687 w 1862"/>
                <a:gd name="T19" fmla="*/ 1214 h 2994"/>
                <a:gd name="T20" fmla="*/ 1542 w 1862"/>
                <a:gd name="T21" fmla="*/ 1143 h 2994"/>
                <a:gd name="T22" fmla="*/ 1368 w 1862"/>
                <a:gd name="T23" fmla="*/ 1109 h 2994"/>
                <a:gd name="T24" fmla="*/ 1147 w 1862"/>
                <a:gd name="T25" fmla="*/ 1131 h 2994"/>
                <a:gd name="T26" fmla="*/ 1024 w 1862"/>
                <a:gd name="T27" fmla="*/ 1004 h 2994"/>
                <a:gd name="T28" fmla="*/ 1451 w 1862"/>
                <a:gd name="T29" fmla="*/ 571 h 2994"/>
                <a:gd name="T30" fmla="*/ 1521 w 1862"/>
                <a:gd name="T31" fmla="*/ 542 h 2994"/>
                <a:gd name="T32" fmla="*/ 1568 w 1862"/>
                <a:gd name="T33" fmla="*/ 566 h 2994"/>
                <a:gd name="T34" fmla="*/ 1814 w 1862"/>
                <a:gd name="T35" fmla="*/ 247 h 2994"/>
                <a:gd name="T36" fmla="*/ 1477 w 1862"/>
                <a:gd name="T37" fmla="*/ 30 h 2994"/>
                <a:gd name="T38" fmla="*/ 1376 w 1862"/>
                <a:gd name="T39" fmla="*/ 0 h 2994"/>
                <a:gd name="T40" fmla="*/ 1295 w 1862"/>
                <a:gd name="T41" fmla="*/ 73 h 2994"/>
                <a:gd name="T42" fmla="*/ 1338 w 1862"/>
                <a:gd name="T43" fmla="*/ 243 h 2994"/>
                <a:gd name="T44" fmla="*/ 1070 w 1862"/>
                <a:gd name="T45" fmla="*/ 476 h 2994"/>
                <a:gd name="T46" fmla="*/ 991 w 1862"/>
                <a:gd name="T47" fmla="*/ 476 h 2994"/>
                <a:gd name="T48" fmla="*/ 813 w 1862"/>
                <a:gd name="T49" fmla="*/ 561 h 2994"/>
                <a:gd name="T50" fmla="*/ 844 w 1862"/>
                <a:gd name="T51" fmla="*/ 740 h 2994"/>
                <a:gd name="T52" fmla="*/ 690 w 1862"/>
                <a:gd name="T53" fmla="*/ 827 h 2994"/>
                <a:gd name="T54" fmla="*/ 650 w 1862"/>
                <a:gd name="T55" fmla="*/ 957 h 2994"/>
                <a:gd name="T56" fmla="*/ 463 w 1862"/>
                <a:gd name="T57" fmla="*/ 1106 h 2994"/>
                <a:gd name="T58" fmla="*/ 365 w 1862"/>
                <a:gd name="T59" fmla="*/ 1168 h 2994"/>
                <a:gd name="T60" fmla="*/ 497 w 1862"/>
                <a:gd name="T61" fmla="*/ 1333 h 2994"/>
                <a:gd name="T62" fmla="*/ 611 w 1862"/>
                <a:gd name="T63" fmla="*/ 1183 h 2994"/>
                <a:gd name="T64" fmla="*/ 1116 w 1862"/>
                <a:gd name="T65" fmla="*/ 1201 h 2994"/>
                <a:gd name="T66" fmla="*/ 1158 w 1862"/>
                <a:gd name="T67" fmla="*/ 1372 h 2994"/>
                <a:gd name="T68" fmla="*/ 929 w 1862"/>
                <a:gd name="T69" fmla="*/ 1634 h 2994"/>
                <a:gd name="T70" fmla="*/ 921 w 1862"/>
                <a:gd name="T71" fmla="*/ 1752 h 2994"/>
                <a:gd name="T72" fmla="*/ 510 w 1862"/>
                <a:gd name="T73" fmla="*/ 1802 h 2994"/>
                <a:gd name="T74" fmla="*/ 534 w 1862"/>
                <a:gd name="T75" fmla="*/ 1954 h 2994"/>
                <a:gd name="T76" fmla="*/ 552 w 1862"/>
                <a:gd name="T77" fmla="*/ 2055 h 2994"/>
                <a:gd name="T78" fmla="*/ 258 w 1862"/>
                <a:gd name="T79" fmla="*/ 2327 h 2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62" h="2994">
                  <a:moveTo>
                    <a:pt x="258" y="2327"/>
                  </a:moveTo>
                  <a:lnTo>
                    <a:pt x="0" y="2694"/>
                  </a:lnTo>
                  <a:lnTo>
                    <a:pt x="603" y="2770"/>
                  </a:lnTo>
                  <a:lnTo>
                    <a:pt x="856" y="2994"/>
                  </a:lnTo>
                  <a:lnTo>
                    <a:pt x="1119" y="2838"/>
                  </a:lnTo>
                  <a:lnTo>
                    <a:pt x="1251" y="2743"/>
                  </a:lnTo>
                  <a:lnTo>
                    <a:pt x="1394" y="2694"/>
                  </a:lnTo>
                  <a:lnTo>
                    <a:pt x="1434" y="2675"/>
                  </a:lnTo>
                  <a:lnTo>
                    <a:pt x="1414" y="2625"/>
                  </a:lnTo>
                  <a:lnTo>
                    <a:pt x="1465" y="2490"/>
                  </a:lnTo>
                  <a:lnTo>
                    <a:pt x="1503" y="2444"/>
                  </a:lnTo>
                  <a:lnTo>
                    <a:pt x="1559" y="2426"/>
                  </a:lnTo>
                  <a:lnTo>
                    <a:pt x="1763" y="2247"/>
                  </a:lnTo>
                  <a:lnTo>
                    <a:pt x="1792" y="2214"/>
                  </a:lnTo>
                  <a:lnTo>
                    <a:pt x="1762" y="2180"/>
                  </a:lnTo>
                  <a:lnTo>
                    <a:pt x="1745" y="2145"/>
                  </a:lnTo>
                  <a:lnTo>
                    <a:pt x="1756" y="2012"/>
                  </a:lnTo>
                  <a:lnTo>
                    <a:pt x="1861" y="1723"/>
                  </a:lnTo>
                  <a:lnTo>
                    <a:pt x="1862" y="1502"/>
                  </a:lnTo>
                  <a:lnTo>
                    <a:pt x="1687" y="1214"/>
                  </a:lnTo>
                  <a:lnTo>
                    <a:pt x="1636" y="1209"/>
                  </a:lnTo>
                  <a:lnTo>
                    <a:pt x="1542" y="1143"/>
                  </a:lnTo>
                  <a:lnTo>
                    <a:pt x="1453" y="1142"/>
                  </a:lnTo>
                  <a:lnTo>
                    <a:pt x="1368" y="1109"/>
                  </a:lnTo>
                  <a:lnTo>
                    <a:pt x="1170" y="1144"/>
                  </a:lnTo>
                  <a:lnTo>
                    <a:pt x="1147" y="1131"/>
                  </a:lnTo>
                  <a:lnTo>
                    <a:pt x="1127" y="1068"/>
                  </a:lnTo>
                  <a:lnTo>
                    <a:pt x="1024" y="1004"/>
                  </a:lnTo>
                  <a:lnTo>
                    <a:pt x="1370" y="663"/>
                  </a:lnTo>
                  <a:lnTo>
                    <a:pt x="1451" y="571"/>
                  </a:lnTo>
                  <a:lnTo>
                    <a:pt x="1473" y="542"/>
                  </a:lnTo>
                  <a:lnTo>
                    <a:pt x="1521" y="542"/>
                  </a:lnTo>
                  <a:lnTo>
                    <a:pt x="1543" y="559"/>
                  </a:lnTo>
                  <a:lnTo>
                    <a:pt x="1568" y="566"/>
                  </a:lnTo>
                  <a:lnTo>
                    <a:pt x="1845" y="275"/>
                  </a:lnTo>
                  <a:lnTo>
                    <a:pt x="1814" y="247"/>
                  </a:lnTo>
                  <a:lnTo>
                    <a:pt x="1623" y="134"/>
                  </a:lnTo>
                  <a:lnTo>
                    <a:pt x="1477" y="30"/>
                  </a:lnTo>
                  <a:lnTo>
                    <a:pt x="1436" y="30"/>
                  </a:lnTo>
                  <a:lnTo>
                    <a:pt x="1376" y="0"/>
                  </a:lnTo>
                  <a:lnTo>
                    <a:pt x="1302" y="32"/>
                  </a:lnTo>
                  <a:lnTo>
                    <a:pt x="1295" y="73"/>
                  </a:lnTo>
                  <a:lnTo>
                    <a:pt x="1354" y="109"/>
                  </a:lnTo>
                  <a:lnTo>
                    <a:pt x="1338" y="243"/>
                  </a:lnTo>
                  <a:lnTo>
                    <a:pt x="1285" y="247"/>
                  </a:lnTo>
                  <a:lnTo>
                    <a:pt x="1070" y="476"/>
                  </a:lnTo>
                  <a:lnTo>
                    <a:pt x="1008" y="465"/>
                  </a:lnTo>
                  <a:lnTo>
                    <a:pt x="991" y="476"/>
                  </a:lnTo>
                  <a:lnTo>
                    <a:pt x="906" y="469"/>
                  </a:lnTo>
                  <a:lnTo>
                    <a:pt x="813" y="561"/>
                  </a:lnTo>
                  <a:lnTo>
                    <a:pt x="800" y="650"/>
                  </a:lnTo>
                  <a:lnTo>
                    <a:pt x="844" y="740"/>
                  </a:lnTo>
                  <a:lnTo>
                    <a:pt x="771" y="825"/>
                  </a:lnTo>
                  <a:lnTo>
                    <a:pt x="690" y="827"/>
                  </a:lnTo>
                  <a:lnTo>
                    <a:pt x="648" y="863"/>
                  </a:lnTo>
                  <a:lnTo>
                    <a:pt x="650" y="957"/>
                  </a:lnTo>
                  <a:lnTo>
                    <a:pt x="547" y="1059"/>
                  </a:lnTo>
                  <a:lnTo>
                    <a:pt x="463" y="1106"/>
                  </a:lnTo>
                  <a:lnTo>
                    <a:pt x="409" y="1104"/>
                  </a:lnTo>
                  <a:lnTo>
                    <a:pt x="365" y="1168"/>
                  </a:lnTo>
                  <a:lnTo>
                    <a:pt x="459" y="1350"/>
                  </a:lnTo>
                  <a:lnTo>
                    <a:pt x="497" y="1333"/>
                  </a:lnTo>
                  <a:lnTo>
                    <a:pt x="476" y="1285"/>
                  </a:lnTo>
                  <a:lnTo>
                    <a:pt x="611" y="1183"/>
                  </a:lnTo>
                  <a:lnTo>
                    <a:pt x="857" y="1240"/>
                  </a:lnTo>
                  <a:lnTo>
                    <a:pt x="1116" y="1201"/>
                  </a:lnTo>
                  <a:lnTo>
                    <a:pt x="1207" y="1413"/>
                  </a:lnTo>
                  <a:lnTo>
                    <a:pt x="1158" y="1372"/>
                  </a:lnTo>
                  <a:lnTo>
                    <a:pt x="912" y="1451"/>
                  </a:lnTo>
                  <a:lnTo>
                    <a:pt x="929" y="1634"/>
                  </a:lnTo>
                  <a:lnTo>
                    <a:pt x="973" y="1691"/>
                  </a:lnTo>
                  <a:lnTo>
                    <a:pt x="921" y="1752"/>
                  </a:lnTo>
                  <a:lnTo>
                    <a:pt x="940" y="1863"/>
                  </a:lnTo>
                  <a:lnTo>
                    <a:pt x="510" y="1802"/>
                  </a:lnTo>
                  <a:lnTo>
                    <a:pt x="494" y="1835"/>
                  </a:lnTo>
                  <a:lnTo>
                    <a:pt x="534" y="1954"/>
                  </a:lnTo>
                  <a:lnTo>
                    <a:pt x="525" y="2018"/>
                  </a:lnTo>
                  <a:lnTo>
                    <a:pt x="552" y="2055"/>
                  </a:lnTo>
                  <a:lnTo>
                    <a:pt x="312" y="2317"/>
                  </a:lnTo>
                  <a:lnTo>
                    <a:pt x="258" y="2327"/>
                  </a:lnTo>
                  <a:close/>
                </a:path>
              </a:pathLst>
            </a:custGeom>
            <a:solidFill>
              <a:srgbClr val="6D2579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252057" name="Freeform 153"/>
          <p:cNvSpPr>
            <a:spLocks/>
          </p:cNvSpPr>
          <p:nvPr/>
        </p:nvSpPr>
        <p:spPr bwMode="auto">
          <a:xfrm>
            <a:off x="6789738" y="3949700"/>
            <a:ext cx="1363662" cy="930275"/>
          </a:xfrm>
          <a:custGeom>
            <a:avLst/>
            <a:gdLst>
              <a:gd name="T0" fmla="*/ 0 w 859"/>
              <a:gd name="T1" fmla="*/ 0 h 586"/>
              <a:gd name="T2" fmla="*/ 512 w 859"/>
              <a:gd name="T3" fmla="*/ 586 h 586"/>
              <a:gd name="T4" fmla="*/ 859 w 859"/>
              <a:gd name="T5" fmla="*/ 586 h 5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59" h="586">
                <a:moveTo>
                  <a:pt x="0" y="0"/>
                </a:moveTo>
                <a:cubicBezTo>
                  <a:pt x="256" y="293"/>
                  <a:pt x="512" y="586"/>
                  <a:pt x="512" y="586"/>
                </a:cubicBezTo>
                <a:lnTo>
                  <a:pt x="859" y="586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52058" name="Text Box 154"/>
          <p:cNvSpPr txBox="1">
            <a:spLocks noChangeArrowheads="1"/>
          </p:cNvSpPr>
          <p:nvPr/>
        </p:nvSpPr>
        <p:spPr bwMode="auto">
          <a:xfrm>
            <a:off x="114300" y="3211513"/>
            <a:ext cx="40227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5,4 mil toneladas de produção </a:t>
            </a:r>
          </a:p>
        </p:txBody>
      </p:sp>
      <p:sp>
        <p:nvSpPr>
          <p:cNvPr id="252059" name="Text Box 155"/>
          <p:cNvSpPr txBox="1">
            <a:spLocks noChangeArrowheads="1"/>
          </p:cNvSpPr>
          <p:nvPr/>
        </p:nvSpPr>
        <p:spPr bwMode="auto">
          <a:xfrm>
            <a:off x="114300" y="3514725"/>
            <a:ext cx="40227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6 empresas com SIF</a:t>
            </a:r>
          </a:p>
        </p:txBody>
      </p:sp>
      <p:sp>
        <p:nvSpPr>
          <p:cNvPr id="252060" name="Text Box 156"/>
          <p:cNvSpPr txBox="1">
            <a:spLocks noChangeArrowheads="1"/>
          </p:cNvSpPr>
          <p:nvPr/>
        </p:nvSpPr>
        <p:spPr bwMode="auto">
          <a:xfrm>
            <a:off x="114300" y="3817938"/>
            <a:ext cx="40227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8 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Polos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com 135 municípios </a:t>
            </a:r>
          </a:p>
        </p:txBody>
      </p:sp>
      <p:sp>
        <p:nvSpPr>
          <p:cNvPr id="252061" name="Text Box 157"/>
          <p:cNvSpPr txBox="1">
            <a:spLocks noChangeArrowheads="1"/>
          </p:cNvSpPr>
          <p:nvPr/>
        </p:nvSpPr>
        <p:spPr bwMode="auto">
          <a:xfrm>
            <a:off x="114300" y="1695450"/>
            <a:ext cx="35179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3º exportador do Brasil</a:t>
            </a:r>
          </a:p>
        </p:txBody>
      </p:sp>
      <p:sp>
        <p:nvSpPr>
          <p:cNvPr id="252062" name="Text Box 158"/>
          <p:cNvSpPr txBox="1">
            <a:spLocks noChangeArrowheads="1"/>
          </p:cNvSpPr>
          <p:nvPr/>
        </p:nvSpPr>
        <p:spPr bwMode="auto">
          <a:xfrm>
            <a:off x="114300" y="1998663"/>
            <a:ext cx="34686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1º exportador do Nordeste</a:t>
            </a:r>
          </a:p>
        </p:txBody>
      </p:sp>
      <p:sp>
        <p:nvSpPr>
          <p:cNvPr id="252063" name="Text Box 159"/>
          <p:cNvSpPr txBox="1">
            <a:spLocks noChangeArrowheads="1"/>
          </p:cNvSpPr>
          <p:nvPr/>
        </p:nvSpPr>
        <p:spPr bwMode="auto">
          <a:xfrm>
            <a:off x="114300" y="2301875"/>
            <a:ext cx="38068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Valor – VBP: R$ 17,5 milhões</a:t>
            </a:r>
          </a:p>
        </p:txBody>
      </p:sp>
      <p:sp>
        <p:nvSpPr>
          <p:cNvPr id="252064" name="Line 160"/>
          <p:cNvSpPr>
            <a:spLocks noChangeShapeType="1"/>
          </p:cNvSpPr>
          <p:nvPr/>
        </p:nvSpPr>
        <p:spPr bwMode="auto">
          <a:xfrm>
            <a:off x="114300" y="1998663"/>
            <a:ext cx="3455988" cy="1587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52065" name="Line 161"/>
          <p:cNvSpPr>
            <a:spLocks noChangeShapeType="1"/>
          </p:cNvSpPr>
          <p:nvPr/>
        </p:nvSpPr>
        <p:spPr bwMode="auto">
          <a:xfrm>
            <a:off x="114300" y="2301875"/>
            <a:ext cx="3455988" cy="1588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52066" name="Text Box 162"/>
          <p:cNvSpPr txBox="1">
            <a:spLocks noChangeArrowheads="1"/>
          </p:cNvSpPr>
          <p:nvPr/>
        </p:nvSpPr>
        <p:spPr bwMode="auto">
          <a:xfrm>
            <a:off x="114300" y="2605088"/>
            <a:ext cx="36623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Exportações: US$ 12,8 milhões</a:t>
            </a:r>
          </a:p>
        </p:txBody>
      </p:sp>
      <p:sp>
        <p:nvSpPr>
          <p:cNvPr id="252067" name="Line 163"/>
          <p:cNvSpPr>
            <a:spLocks noChangeShapeType="1"/>
          </p:cNvSpPr>
          <p:nvPr/>
        </p:nvSpPr>
        <p:spPr bwMode="auto">
          <a:xfrm>
            <a:off x="114300" y="2605088"/>
            <a:ext cx="3455988" cy="1587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52068" name="Line 164"/>
          <p:cNvSpPr>
            <a:spLocks noChangeShapeType="1"/>
          </p:cNvSpPr>
          <p:nvPr/>
        </p:nvSpPr>
        <p:spPr bwMode="auto">
          <a:xfrm>
            <a:off x="114300" y="2908300"/>
            <a:ext cx="3455988" cy="1588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52069" name="Line 165"/>
          <p:cNvSpPr>
            <a:spLocks noChangeShapeType="1"/>
          </p:cNvSpPr>
          <p:nvPr/>
        </p:nvSpPr>
        <p:spPr bwMode="auto">
          <a:xfrm>
            <a:off x="114300" y="3211513"/>
            <a:ext cx="3455988" cy="1587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52070" name="Line 166"/>
          <p:cNvSpPr>
            <a:spLocks noChangeShapeType="1"/>
          </p:cNvSpPr>
          <p:nvPr/>
        </p:nvSpPr>
        <p:spPr bwMode="auto">
          <a:xfrm>
            <a:off x="114300" y="3514725"/>
            <a:ext cx="3455988" cy="1588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52071" name="Line 167"/>
          <p:cNvSpPr>
            <a:spLocks noChangeShapeType="1"/>
          </p:cNvSpPr>
          <p:nvPr/>
        </p:nvSpPr>
        <p:spPr bwMode="auto">
          <a:xfrm>
            <a:off x="114300" y="3817938"/>
            <a:ext cx="3455988" cy="1587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52072" name="Text Box 168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grpSp>
        <p:nvGrpSpPr>
          <p:cNvPr id="252073" name="Group 169"/>
          <p:cNvGrpSpPr>
            <a:grpSpLocks/>
          </p:cNvGrpSpPr>
          <p:nvPr/>
        </p:nvGrpSpPr>
        <p:grpSpPr bwMode="auto">
          <a:xfrm>
            <a:off x="6538913" y="1905000"/>
            <a:ext cx="882650" cy="862013"/>
            <a:chOff x="4119" y="1200"/>
            <a:chExt cx="556" cy="543"/>
          </a:xfrm>
        </p:grpSpPr>
        <p:grpSp>
          <p:nvGrpSpPr>
            <p:cNvPr id="252074" name="Group 170"/>
            <p:cNvGrpSpPr>
              <a:grpSpLocks/>
            </p:cNvGrpSpPr>
            <p:nvPr/>
          </p:nvGrpSpPr>
          <p:grpSpPr bwMode="auto">
            <a:xfrm>
              <a:off x="4119" y="1200"/>
              <a:ext cx="556" cy="543"/>
              <a:chOff x="4119" y="1200"/>
              <a:chExt cx="556" cy="543"/>
            </a:xfrm>
          </p:grpSpPr>
          <p:sp>
            <p:nvSpPr>
              <p:cNvPr id="252075" name="Freeform 171"/>
              <p:cNvSpPr>
                <a:spLocks noChangeAspect="1"/>
              </p:cNvSpPr>
              <p:nvPr/>
            </p:nvSpPr>
            <p:spPr bwMode="auto">
              <a:xfrm>
                <a:off x="4499" y="1424"/>
                <a:ext cx="77" cy="113"/>
              </a:xfrm>
              <a:custGeom>
                <a:avLst/>
                <a:gdLst>
                  <a:gd name="T0" fmla="*/ 0 w 430"/>
                  <a:gd name="T1" fmla="*/ 480 h 619"/>
                  <a:gd name="T2" fmla="*/ 75 w 430"/>
                  <a:gd name="T3" fmla="*/ 380 h 619"/>
                  <a:gd name="T4" fmla="*/ 123 w 430"/>
                  <a:gd name="T5" fmla="*/ 384 h 619"/>
                  <a:gd name="T6" fmla="*/ 134 w 430"/>
                  <a:gd name="T7" fmla="*/ 378 h 619"/>
                  <a:gd name="T8" fmla="*/ 136 w 430"/>
                  <a:gd name="T9" fmla="*/ 361 h 619"/>
                  <a:gd name="T10" fmla="*/ 123 w 430"/>
                  <a:gd name="T11" fmla="*/ 339 h 619"/>
                  <a:gd name="T12" fmla="*/ 128 w 430"/>
                  <a:gd name="T13" fmla="*/ 322 h 619"/>
                  <a:gd name="T14" fmla="*/ 187 w 430"/>
                  <a:gd name="T15" fmla="*/ 256 h 619"/>
                  <a:gd name="T16" fmla="*/ 161 w 430"/>
                  <a:gd name="T17" fmla="*/ 119 h 619"/>
                  <a:gd name="T18" fmla="*/ 170 w 430"/>
                  <a:gd name="T19" fmla="*/ 108 h 619"/>
                  <a:gd name="T20" fmla="*/ 205 w 430"/>
                  <a:gd name="T21" fmla="*/ 82 h 619"/>
                  <a:gd name="T22" fmla="*/ 258 w 430"/>
                  <a:gd name="T23" fmla="*/ 86 h 619"/>
                  <a:gd name="T24" fmla="*/ 337 w 430"/>
                  <a:gd name="T25" fmla="*/ 33 h 619"/>
                  <a:gd name="T26" fmla="*/ 408 w 430"/>
                  <a:gd name="T27" fmla="*/ 0 h 619"/>
                  <a:gd name="T28" fmla="*/ 430 w 430"/>
                  <a:gd name="T29" fmla="*/ 13 h 619"/>
                  <a:gd name="T30" fmla="*/ 347 w 430"/>
                  <a:gd name="T31" fmla="*/ 355 h 619"/>
                  <a:gd name="T32" fmla="*/ 325 w 430"/>
                  <a:gd name="T33" fmla="*/ 523 h 619"/>
                  <a:gd name="T34" fmla="*/ 317 w 430"/>
                  <a:gd name="T35" fmla="*/ 619 h 619"/>
                  <a:gd name="T36" fmla="*/ 208 w 430"/>
                  <a:gd name="T37" fmla="*/ 489 h 619"/>
                  <a:gd name="T38" fmla="*/ 141 w 430"/>
                  <a:gd name="T39" fmla="*/ 519 h 619"/>
                  <a:gd name="T40" fmla="*/ 99 w 430"/>
                  <a:gd name="T41" fmla="*/ 525 h 619"/>
                  <a:gd name="T42" fmla="*/ 78 w 430"/>
                  <a:gd name="T43" fmla="*/ 489 h 619"/>
                  <a:gd name="T44" fmla="*/ 53 w 430"/>
                  <a:gd name="T45" fmla="*/ 494 h 619"/>
                  <a:gd name="T46" fmla="*/ 30 w 430"/>
                  <a:gd name="T47" fmla="*/ 507 h 619"/>
                  <a:gd name="T48" fmla="*/ 6 w 430"/>
                  <a:gd name="T49" fmla="*/ 504 h 619"/>
                  <a:gd name="T50" fmla="*/ 0 w 430"/>
                  <a:gd name="T51" fmla="*/ 480 h 6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30" h="619">
                    <a:moveTo>
                      <a:pt x="0" y="480"/>
                    </a:moveTo>
                    <a:lnTo>
                      <a:pt x="75" y="380"/>
                    </a:lnTo>
                    <a:lnTo>
                      <a:pt x="123" y="384"/>
                    </a:lnTo>
                    <a:lnTo>
                      <a:pt x="134" y="378"/>
                    </a:lnTo>
                    <a:lnTo>
                      <a:pt x="136" y="361"/>
                    </a:lnTo>
                    <a:lnTo>
                      <a:pt x="123" y="339"/>
                    </a:lnTo>
                    <a:lnTo>
                      <a:pt x="128" y="322"/>
                    </a:lnTo>
                    <a:lnTo>
                      <a:pt x="187" y="256"/>
                    </a:lnTo>
                    <a:lnTo>
                      <a:pt x="161" y="119"/>
                    </a:lnTo>
                    <a:lnTo>
                      <a:pt x="170" y="108"/>
                    </a:lnTo>
                    <a:lnTo>
                      <a:pt x="205" y="82"/>
                    </a:lnTo>
                    <a:lnTo>
                      <a:pt x="258" y="86"/>
                    </a:lnTo>
                    <a:lnTo>
                      <a:pt x="337" y="33"/>
                    </a:lnTo>
                    <a:lnTo>
                      <a:pt x="408" y="0"/>
                    </a:lnTo>
                    <a:lnTo>
                      <a:pt x="430" y="13"/>
                    </a:lnTo>
                    <a:lnTo>
                      <a:pt x="347" y="355"/>
                    </a:lnTo>
                    <a:lnTo>
                      <a:pt x="325" y="523"/>
                    </a:lnTo>
                    <a:lnTo>
                      <a:pt x="317" y="619"/>
                    </a:lnTo>
                    <a:lnTo>
                      <a:pt x="208" y="489"/>
                    </a:lnTo>
                    <a:lnTo>
                      <a:pt x="141" y="519"/>
                    </a:lnTo>
                    <a:lnTo>
                      <a:pt x="99" y="525"/>
                    </a:lnTo>
                    <a:lnTo>
                      <a:pt x="78" y="489"/>
                    </a:lnTo>
                    <a:lnTo>
                      <a:pt x="53" y="494"/>
                    </a:lnTo>
                    <a:lnTo>
                      <a:pt x="30" y="507"/>
                    </a:lnTo>
                    <a:lnTo>
                      <a:pt x="6" y="504"/>
                    </a:lnTo>
                    <a:lnTo>
                      <a:pt x="0" y="48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2076" name="Freeform 172"/>
              <p:cNvSpPr>
                <a:spLocks noChangeAspect="1"/>
              </p:cNvSpPr>
              <p:nvPr/>
            </p:nvSpPr>
            <p:spPr bwMode="auto">
              <a:xfrm>
                <a:off x="4490" y="1395"/>
                <a:ext cx="83" cy="99"/>
              </a:xfrm>
              <a:custGeom>
                <a:avLst/>
                <a:gdLst>
                  <a:gd name="T0" fmla="*/ 168 w 462"/>
                  <a:gd name="T1" fmla="*/ 0 h 551"/>
                  <a:gd name="T2" fmla="*/ 140 w 462"/>
                  <a:gd name="T3" fmla="*/ 13 h 551"/>
                  <a:gd name="T4" fmla="*/ 145 w 462"/>
                  <a:gd name="T5" fmla="*/ 66 h 551"/>
                  <a:gd name="T6" fmla="*/ 145 w 462"/>
                  <a:gd name="T7" fmla="*/ 100 h 551"/>
                  <a:gd name="T8" fmla="*/ 79 w 462"/>
                  <a:gd name="T9" fmla="*/ 122 h 551"/>
                  <a:gd name="T10" fmla="*/ 78 w 462"/>
                  <a:gd name="T11" fmla="*/ 137 h 551"/>
                  <a:gd name="T12" fmla="*/ 9 w 462"/>
                  <a:gd name="T13" fmla="*/ 133 h 551"/>
                  <a:gd name="T14" fmla="*/ 0 w 462"/>
                  <a:gd name="T15" fmla="*/ 167 h 551"/>
                  <a:gd name="T16" fmla="*/ 176 w 462"/>
                  <a:gd name="T17" fmla="*/ 250 h 551"/>
                  <a:gd name="T18" fmla="*/ 93 w 462"/>
                  <a:gd name="T19" fmla="*/ 353 h 551"/>
                  <a:gd name="T20" fmla="*/ 35 w 462"/>
                  <a:gd name="T21" fmla="*/ 411 h 551"/>
                  <a:gd name="T22" fmla="*/ 57 w 462"/>
                  <a:gd name="T23" fmla="*/ 456 h 551"/>
                  <a:gd name="T24" fmla="*/ 93 w 462"/>
                  <a:gd name="T25" fmla="*/ 480 h 551"/>
                  <a:gd name="T26" fmla="*/ 112 w 462"/>
                  <a:gd name="T27" fmla="*/ 494 h 551"/>
                  <a:gd name="T28" fmla="*/ 124 w 462"/>
                  <a:gd name="T29" fmla="*/ 545 h 551"/>
                  <a:gd name="T30" fmla="*/ 174 w 462"/>
                  <a:gd name="T31" fmla="*/ 551 h 551"/>
                  <a:gd name="T32" fmla="*/ 188 w 462"/>
                  <a:gd name="T33" fmla="*/ 544 h 551"/>
                  <a:gd name="T34" fmla="*/ 188 w 462"/>
                  <a:gd name="T35" fmla="*/ 530 h 551"/>
                  <a:gd name="T36" fmla="*/ 174 w 462"/>
                  <a:gd name="T37" fmla="*/ 503 h 551"/>
                  <a:gd name="T38" fmla="*/ 177 w 462"/>
                  <a:gd name="T39" fmla="*/ 489 h 551"/>
                  <a:gd name="T40" fmla="*/ 238 w 462"/>
                  <a:gd name="T41" fmla="*/ 423 h 551"/>
                  <a:gd name="T42" fmla="*/ 221 w 462"/>
                  <a:gd name="T43" fmla="*/ 342 h 551"/>
                  <a:gd name="T44" fmla="*/ 212 w 462"/>
                  <a:gd name="T45" fmla="*/ 291 h 551"/>
                  <a:gd name="T46" fmla="*/ 220 w 462"/>
                  <a:gd name="T47" fmla="*/ 275 h 551"/>
                  <a:gd name="T48" fmla="*/ 237 w 462"/>
                  <a:gd name="T49" fmla="*/ 261 h 551"/>
                  <a:gd name="T50" fmla="*/ 256 w 462"/>
                  <a:gd name="T51" fmla="*/ 249 h 551"/>
                  <a:gd name="T52" fmla="*/ 310 w 462"/>
                  <a:gd name="T53" fmla="*/ 253 h 551"/>
                  <a:gd name="T54" fmla="*/ 384 w 462"/>
                  <a:gd name="T55" fmla="*/ 203 h 551"/>
                  <a:gd name="T56" fmla="*/ 462 w 462"/>
                  <a:gd name="T57" fmla="*/ 167 h 551"/>
                  <a:gd name="T58" fmla="*/ 429 w 462"/>
                  <a:gd name="T59" fmla="*/ 147 h 551"/>
                  <a:gd name="T60" fmla="*/ 413 w 462"/>
                  <a:gd name="T61" fmla="*/ 125 h 551"/>
                  <a:gd name="T62" fmla="*/ 382 w 462"/>
                  <a:gd name="T63" fmla="*/ 124 h 551"/>
                  <a:gd name="T64" fmla="*/ 371 w 462"/>
                  <a:gd name="T65" fmla="*/ 148 h 551"/>
                  <a:gd name="T66" fmla="*/ 357 w 462"/>
                  <a:gd name="T67" fmla="*/ 145 h 551"/>
                  <a:gd name="T68" fmla="*/ 168 w 462"/>
                  <a:gd name="T69" fmla="*/ 0 h 5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62" h="551">
                    <a:moveTo>
                      <a:pt x="168" y="0"/>
                    </a:moveTo>
                    <a:lnTo>
                      <a:pt x="140" y="13"/>
                    </a:lnTo>
                    <a:lnTo>
                      <a:pt x="145" y="66"/>
                    </a:lnTo>
                    <a:lnTo>
                      <a:pt x="145" y="100"/>
                    </a:lnTo>
                    <a:lnTo>
                      <a:pt x="79" y="122"/>
                    </a:lnTo>
                    <a:lnTo>
                      <a:pt x="78" y="137"/>
                    </a:lnTo>
                    <a:lnTo>
                      <a:pt x="9" y="133"/>
                    </a:lnTo>
                    <a:lnTo>
                      <a:pt x="0" y="167"/>
                    </a:lnTo>
                    <a:lnTo>
                      <a:pt x="176" y="250"/>
                    </a:lnTo>
                    <a:lnTo>
                      <a:pt x="93" y="353"/>
                    </a:lnTo>
                    <a:lnTo>
                      <a:pt x="35" y="411"/>
                    </a:lnTo>
                    <a:lnTo>
                      <a:pt x="57" y="456"/>
                    </a:lnTo>
                    <a:lnTo>
                      <a:pt x="93" y="480"/>
                    </a:lnTo>
                    <a:lnTo>
                      <a:pt x="112" y="494"/>
                    </a:lnTo>
                    <a:lnTo>
                      <a:pt x="124" y="545"/>
                    </a:lnTo>
                    <a:lnTo>
                      <a:pt x="174" y="551"/>
                    </a:lnTo>
                    <a:lnTo>
                      <a:pt x="188" y="544"/>
                    </a:lnTo>
                    <a:lnTo>
                      <a:pt x="188" y="530"/>
                    </a:lnTo>
                    <a:lnTo>
                      <a:pt x="174" y="503"/>
                    </a:lnTo>
                    <a:lnTo>
                      <a:pt x="177" y="489"/>
                    </a:lnTo>
                    <a:lnTo>
                      <a:pt x="238" y="423"/>
                    </a:lnTo>
                    <a:lnTo>
                      <a:pt x="221" y="342"/>
                    </a:lnTo>
                    <a:lnTo>
                      <a:pt x="212" y="291"/>
                    </a:lnTo>
                    <a:lnTo>
                      <a:pt x="220" y="275"/>
                    </a:lnTo>
                    <a:lnTo>
                      <a:pt x="237" y="261"/>
                    </a:lnTo>
                    <a:lnTo>
                      <a:pt x="256" y="249"/>
                    </a:lnTo>
                    <a:lnTo>
                      <a:pt x="310" y="253"/>
                    </a:lnTo>
                    <a:lnTo>
                      <a:pt x="384" y="203"/>
                    </a:lnTo>
                    <a:lnTo>
                      <a:pt x="462" y="167"/>
                    </a:lnTo>
                    <a:lnTo>
                      <a:pt x="429" y="147"/>
                    </a:lnTo>
                    <a:lnTo>
                      <a:pt x="413" y="125"/>
                    </a:lnTo>
                    <a:lnTo>
                      <a:pt x="382" y="124"/>
                    </a:lnTo>
                    <a:lnTo>
                      <a:pt x="371" y="148"/>
                    </a:lnTo>
                    <a:lnTo>
                      <a:pt x="357" y="145"/>
                    </a:lnTo>
                    <a:lnTo>
                      <a:pt x="168" y="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2077" name="Freeform 173"/>
              <p:cNvSpPr>
                <a:spLocks noChangeAspect="1"/>
              </p:cNvSpPr>
              <p:nvPr/>
            </p:nvSpPr>
            <p:spPr bwMode="auto">
              <a:xfrm>
                <a:off x="4595" y="1400"/>
                <a:ext cx="58" cy="76"/>
              </a:xfrm>
              <a:custGeom>
                <a:avLst/>
                <a:gdLst>
                  <a:gd name="T0" fmla="*/ 0 w 320"/>
                  <a:gd name="T1" fmla="*/ 422 h 422"/>
                  <a:gd name="T2" fmla="*/ 9 w 320"/>
                  <a:gd name="T3" fmla="*/ 275 h 422"/>
                  <a:gd name="T4" fmla="*/ 101 w 320"/>
                  <a:gd name="T5" fmla="*/ 143 h 422"/>
                  <a:gd name="T6" fmla="*/ 140 w 320"/>
                  <a:gd name="T7" fmla="*/ 114 h 422"/>
                  <a:gd name="T8" fmla="*/ 172 w 320"/>
                  <a:gd name="T9" fmla="*/ 131 h 422"/>
                  <a:gd name="T10" fmla="*/ 195 w 320"/>
                  <a:gd name="T11" fmla="*/ 119 h 422"/>
                  <a:gd name="T12" fmla="*/ 215 w 320"/>
                  <a:gd name="T13" fmla="*/ 99 h 422"/>
                  <a:gd name="T14" fmla="*/ 211 w 320"/>
                  <a:gd name="T15" fmla="*/ 24 h 422"/>
                  <a:gd name="T16" fmla="*/ 220 w 320"/>
                  <a:gd name="T17" fmla="*/ 0 h 422"/>
                  <a:gd name="T18" fmla="*/ 267 w 320"/>
                  <a:gd name="T19" fmla="*/ 3 h 422"/>
                  <a:gd name="T20" fmla="*/ 292 w 320"/>
                  <a:gd name="T21" fmla="*/ 27 h 422"/>
                  <a:gd name="T22" fmla="*/ 298 w 320"/>
                  <a:gd name="T23" fmla="*/ 41 h 422"/>
                  <a:gd name="T24" fmla="*/ 293 w 320"/>
                  <a:gd name="T25" fmla="*/ 105 h 422"/>
                  <a:gd name="T26" fmla="*/ 306 w 320"/>
                  <a:gd name="T27" fmla="*/ 119 h 422"/>
                  <a:gd name="T28" fmla="*/ 320 w 320"/>
                  <a:gd name="T29" fmla="*/ 202 h 422"/>
                  <a:gd name="T30" fmla="*/ 214 w 320"/>
                  <a:gd name="T31" fmla="*/ 286 h 422"/>
                  <a:gd name="T32" fmla="*/ 183 w 320"/>
                  <a:gd name="T33" fmla="*/ 357 h 422"/>
                  <a:gd name="T34" fmla="*/ 158 w 320"/>
                  <a:gd name="T35" fmla="*/ 347 h 422"/>
                  <a:gd name="T36" fmla="*/ 131 w 320"/>
                  <a:gd name="T37" fmla="*/ 347 h 422"/>
                  <a:gd name="T38" fmla="*/ 101 w 320"/>
                  <a:gd name="T39" fmla="*/ 389 h 422"/>
                  <a:gd name="T40" fmla="*/ 97 w 320"/>
                  <a:gd name="T41" fmla="*/ 364 h 422"/>
                  <a:gd name="T42" fmla="*/ 76 w 320"/>
                  <a:gd name="T43" fmla="*/ 363 h 422"/>
                  <a:gd name="T44" fmla="*/ 45 w 320"/>
                  <a:gd name="T45" fmla="*/ 394 h 422"/>
                  <a:gd name="T46" fmla="*/ 0 w 320"/>
                  <a:gd name="T47" fmla="*/ 422 h 4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20" h="422">
                    <a:moveTo>
                      <a:pt x="0" y="422"/>
                    </a:moveTo>
                    <a:lnTo>
                      <a:pt x="9" y="275"/>
                    </a:lnTo>
                    <a:lnTo>
                      <a:pt x="101" y="143"/>
                    </a:lnTo>
                    <a:lnTo>
                      <a:pt x="140" y="114"/>
                    </a:lnTo>
                    <a:lnTo>
                      <a:pt x="172" y="131"/>
                    </a:lnTo>
                    <a:lnTo>
                      <a:pt x="195" y="119"/>
                    </a:lnTo>
                    <a:lnTo>
                      <a:pt x="215" y="99"/>
                    </a:lnTo>
                    <a:lnTo>
                      <a:pt x="211" y="24"/>
                    </a:lnTo>
                    <a:lnTo>
                      <a:pt x="220" y="0"/>
                    </a:lnTo>
                    <a:lnTo>
                      <a:pt x="267" y="3"/>
                    </a:lnTo>
                    <a:lnTo>
                      <a:pt x="292" y="27"/>
                    </a:lnTo>
                    <a:lnTo>
                      <a:pt x="298" y="41"/>
                    </a:lnTo>
                    <a:lnTo>
                      <a:pt x="293" y="105"/>
                    </a:lnTo>
                    <a:lnTo>
                      <a:pt x="306" y="119"/>
                    </a:lnTo>
                    <a:lnTo>
                      <a:pt x="320" y="202"/>
                    </a:lnTo>
                    <a:lnTo>
                      <a:pt x="214" y="286"/>
                    </a:lnTo>
                    <a:lnTo>
                      <a:pt x="183" y="357"/>
                    </a:lnTo>
                    <a:lnTo>
                      <a:pt x="158" y="347"/>
                    </a:lnTo>
                    <a:lnTo>
                      <a:pt x="131" y="347"/>
                    </a:lnTo>
                    <a:lnTo>
                      <a:pt x="101" y="389"/>
                    </a:lnTo>
                    <a:lnTo>
                      <a:pt x="97" y="364"/>
                    </a:lnTo>
                    <a:lnTo>
                      <a:pt x="76" y="363"/>
                    </a:lnTo>
                    <a:lnTo>
                      <a:pt x="45" y="394"/>
                    </a:lnTo>
                    <a:lnTo>
                      <a:pt x="0" y="422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2078" name="Freeform 174"/>
              <p:cNvSpPr>
                <a:spLocks noChangeAspect="1"/>
              </p:cNvSpPr>
              <p:nvPr/>
            </p:nvSpPr>
            <p:spPr bwMode="auto">
              <a:xfrm>
                <a:off x="4520" y="1331"/>
                <a:ext cx="140" cy="118"/>
              </a:xfrm>
              <a:custGeom>
                <a:avLst/>
                <a:gdLst>
                  <a:gd name="T0" fmla="*/ 425 w 775"/>
                  <a:gd name="T1" fmla="*/ 655 h 655"/>
                  <a:gd name="T2" fmla="*/ 370 w 775"/>
                  <a:gd name="T3" fmla="*/ 567 h 655"/>
                  <a:gd name="T4" fmla="*/ 263 w 775"/>
                  <a:gd name="T5" fmla="*/ 498 h 655"/>
                  <a:gd name="T6" fmla="*/ 242 w 775"/>
                  <a:gd name="T7" fmla="*/ 474 h 655"/>
                  <a:gd name="T8" fmla="*/ 212 w 775"/>
                  <a:gd name="T9" fmla="*/ 475 h 655"/>
                  <a:gd name="T10" fmla="*/ 203 w 775"/>
                  <a:gd name="T11" fmla="*/ 498 h 655"/>
                  <a:gd name="T12" fmla="*/ 188 w 775"/>
                  <a:gd name="T13" fmla="*/ 494 h 655"/>
                  <a:gd name="T14" fmla="*/ 0 w 775"/>
                  <a:gd name="T15" fmla="*/ 350 h 655"/>
                  <a:gd name="T16" fmla="*/ 108 w 775"/>
                  <a:gd name="T17" fmla="*/ 175 h 655"/>
                  <a:gd name="T18" fmla="*/ 111 w 775"/>
                  <a:gd name="T19" fmla="*/ 133 h 655"/>
                  <a:gd name="T20" fmla="*/ 60 w 775"/>
                  <a:gd name="T21" fmla="*/ 88 h 655"/>
                  <a:gd name="T22" fmla="*/ 55 w 775"/>
                  <a:gd name="T23" fmla="*/ 36 h 655"/>
                  <a:gd name="T24" fmla="*/ 130 w 775"/>
                  <a:gd name="T25" fmla="*/ 35 h 655"/>
                  <a:gd name="T26" fmla="*/ 161 w 775"/>
                  <a:gd name="T27" fmla="*/ 0 h 655"/>
                  <a:gd name="T28" fmla="*/ 332 w 775"/>
                  <a:gd name="T29" fmla="*/ 78 h 655"/>
                  <a:gd name="T30" fmla="*/ 397 w 775"/>
                  <a:gd name="T31" fmla="*/ 72 h 655"/>
                  <a:gd name="T32" fmla="*/ 502 w 775"/>
                  <a:gd name="T33" fmla="*/ 108 h 655"/>
                  <a:gd name="T34" fmla="*/ 528 w 775"/>
                  <a:gd name="T35" fmla="*/ 33 h 655"/>
                  <a:gd name="T36" fmla="*/ 615 w 775"/>
                  <a:gd name="T37" fmla="*/ 156 h 655"/>
                  <a:gd name="T38" fmla="*/ 775 w 775"/>
                  <a:gd name="T39" fmla="*/ 416 h 655"/>
                  <a:gd name="T40" fmla="*/ 717 w 775"/>
                  <a:gd name="T41" fmla="*/ 420 h 655"/>
                  <a:gd name="T42" fmla="*/ 714 w 775"/>
                  <a:gd name="T43" fmla="*/ 408 h 655"/>
                  <a:gd name="T44" fmla="*/ 690 w 775"/>
                  <a:gd name="T45" fmla="*/ 385 h 655"/>
                  <a:gd name="T46" fmla="*/ 641 w 775"/>
                  <a:gd name="T47" fmla="*/ 377 h 655"/>
                  <a:gd name="T48" fmla="*/ 631 w 775"/>
                  <a:gd name="T49" fmla="*/ 400 h 655"/>
                  <a:gd name="T50" fmla="*/ 634 w 775"/>
                  <a:gd name="T51" fmla="*/ 475 h 655"/>
                  <a:gd name="T52" fmla="*/ 610 w 775"/>
                  <a:gd name="T53" fmla="*/ 502 h 655"/>
                  <a:gd name="T54" fmla="*/ 591 w 775"/>
                  <a:gd name="T55" fmla="*/ 511 h 655"/>
                  <a:gd name="T56" fmla="*/ 559 w 775"/>
                  <a:gd name="T57" fmla="*/ 491 h 655"/>
                  <a:gd name="T58" fmla="*/ 520 w 775"/>
                  <a:gd name="T59" fmla="*/ 519 h 655"/>
                  <a:gd name="T60" fmla="*/ 425 w 775"/>
                  <a:gd name="T61" fmla="*/ 655 h 6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75" h="655">
                    <a:moveTo>
                      <a:pt x="425" y="655"/>
                    </a:moveTo>
                    <a:lnTo>
                      <a:pt x="370" y="567"/>
                    </a:lnTo>
                    <a:lnTo>
                      <a:pt x="263" y="498"/>
                    </a:lnTo>
                    <a:lnTo>
                      <a:pt x="242" y="474"/>
                    </a:lnTo>
                    <a:lnTo>
                      <a:pt x="212" y="475"/>
                    </a:lnTo>
                    <a:lnTo>
                      <a:pt x="203" y="498"/>
                    </a:lnTo>
                    <a:lnTo>
                      <a:pt x="188" y="494"/>
                    </a:lnTo>
                    <a:lnTo>
                      <a:pt x="0" y="350"/>
                    </a:lnTo>
                    <a:lnTo>
                      <a:pt x="108" y="175"/>
                    </a:lnTo>
                    <a:lnTo>
                      <a:pt x="111" y="133"/>
                    </a:lnTo>
                    <a:lnTo>
                      <a:pt x="60" y="88"/>
                    </a:lnTo>
                    <a:lnTo>
                      <a:pt x="55" y="36"/>
                    </a:lnTo>
                    <a:lnTo>
                      <a:pt x="130" y="35"/>
                    </a:lnTo>
                    <a:lnTo>
                      <a:pt x="161" y="0"/>
                    </a:lnTo>
                    <a:lnTo>
                      <a:pt x="332" y="78"/>
                    </a:lnTo>
                    <a:lnTo>
                      <a:pt x="397" y="72"/>
                    </a:lnTo>
                    <a:lnTo>
                      <a:pt x="502" y="108"/>
                    </a:lnTo>
                    <a:lnTo>
                      <a:pt x="528" y="33"/>
                    </a:lnTo>
                    <a:lnTo>
                      <a:pt x="615" y="156"/>
                    </a:lnTo>
                    <a:lnTo>
                      <a:pt x="775" y="416"/>
                    </a:lnTo>
                    <a:lnTo>
                      <a:pt x="717" y="420"/>
                    </a:lnTo>
                    <a:lnTo>
                      <a:pt x="714" y="408"/>
                    </a:lnTo>
                    <a:lnTo>
                      <a:pt x="690" y="385"/>
                    </a:lnTo>
                    <a:lnTo>
                      <a:pt x="641" y="377"/>
                    </a:lnTo>
                    <a:lnTo>
                      <a:pt x="631" y="400"/>
                    </a:lnTo>
                    <a:lnTo>
                      <a:pt x="634" y="475"/>
                    </a:lnTo>
                    <a:lnTo>
                      <a:pt x="610" y="502"/>
                    </a:lnTo>
                    <a:lnTo>
                      <a:pt x="591" y="511"/>
                    </a:lnTo>
                    <a:lnTo>
                      <a:pt x="559" y="491"/>
                    </a:lnTo>
                    <a:lnTo>
                      <a:pt x="520" y="519"/>
                    </a:lnTo>
                    <a:lnTo>
                      <a:pt x="425" y="655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2079" name="Freeform 175"/>
              <p:cNvSpPr>
                <a:spLocks noChangeAspect="1"/>
              </p:cNvSpPr>
              <p:nvPr/>
            </p:nvSpPr>
            <p:spPr bwMode="auto">
              <a:xfrm>
                <a:off x="4305" y="1424"/>
                <a:ext cx="216" cy="142"/>
              </a:xfrm>
              <a:custGeom>
                <a:avLst/>
                <a:gdLst>
                  <a:gd name="T0" fmla="*/ 1021 w 1197"/>
                  <a:gd name="T1" fmla="*/ 0 h 787"/>
                  <a:gd name="T2" fmla="*/ 958 w 1197"/>
                  <a:gd name="T3" fmla="*/ 67 h 787"/>
                  <a:gd name="T4" fmla="*/ 930 w 1197"/>
                  <a:gd name="T5" fmla="*/ 73 h 787"/>
                  <a:gd name="T6" fmla="*/ 845 w 1197"/>
                  <a:gd name="T7" fmla="*/ 246 h 787"/>
                  <a:gd name="T8" fmla="*/ 794 w 1197"/>
                  <a:gd name="T9" fmla="*/ 239 h 787"/>
                  <a:gd name="T10" fmla="*/ 697 w 1197"/>
                  <a:gd name="T11" fmla="*/ 351 h 787"/>
                  <a:gd name="T12" fmla="*/ 650 w 1197"/>
                  <a:gd name="T13" fmla="*/ 358 h 787"/>
                  <a:gd name="T14" fmla="*/ 637 w 1197"/>
                  <a:gd name="T15" fmla="*/ 340 h 787"/>
                  <a:gd name="T16" fmla="*/ 592 w 1197"/>
                  <a:gd name="T17" fmla="*/ 351 h 787"/>
                  <a:gd name="T18" fmla="*/ 498 w 1197"/>
                  <a:gd name="T19" fmla="*/ 439 h 787"/>
                  <a:gd name="T20" fmla="*/ 399 w 1197"/>
                  <a:gd name="T21" fmla="*/ 367 h 787"/>
                  <a:gd name="T22" fmla="*/ 175 w 1197"/>
                  <a:gd name="T23" fmla="*/ 290 h 787"/>
                  <a:gd name="T24" fmla="*/ 0 w 1197"/>
                  <a:gd name="T25" fmla="*/ 430 h 787"/>
                  <a:gd name="T26" fmla="*/ 35 w 1197"/>
                  <a:gd name="T27" fmla="*/ 600 h 787"/>
                  <a:gd name="T28" fmla="*/ 121 w 1197"/>
                  <a:gd name="T29" fmla="*/ 697 h 787"/>
                  <a:gd name="T30" fmla="*/ 522 w 1197"/>
                  <a:gd name="T31" fmla="*/ 717 h 787"/>
                  <a:gd name="T32" fmla="*/ 544 w 1197"/>
                  <a:gd name="T33" fmla="*/ 682 h 787"/>
                  <a:gd name="T34" fmla="*/ 719 w 1197"/>
                  <a:gd name="T35" fmla="*/ 787 h 787"/>
                  <a:gd name="T36" fmla="*/ 773 w 1197"/>
                  <a:gd name="T37" fmla="*/ 703 h 787"/>
                  <a:gd name="T38" fmla="*/ 806 w 1197"/>
                  <a:gd name="T39" fmla="*/ 742 h 787"/>
                  <a:gd name="T40" fmla="*/ 830 w 1197"/>
                  <a:gd name="T41" fmla="*/ 689 h 787"/>
                  <a:gd name="T42" fmla="*/ 863 w 1197"/>
                  <a:gd name="T43" fmla="*/ 689 h 787"/>
                  <a:gd name="T44" fmla="*/ 870 w 1197"/>
                  <a:gd name="T45" fmla="*/ 703 h 787"/>
                  <a:gd name="T46" fmla="*/ 894 w 1197"/>
                  <a:gd name="T47" fmla="*/ 701 h 787"/>
                  <a:gd name="T48" fmla="*/ 916 w 1197"/>
                  <a:gd name="T49" fmla="*/ 675 h 787"/>
                  <a:gd name="T50" fmla="*/ 1055 w 1197"/>
                  <a:gd name="T51" fmla="*/ 590 h 787"/>
                  <a:gd name="T52" fmla="*/ 1055 w 1197"/>
                  <a:gd name="T53" fmla="*/ 561 h 787"/>
                  <a:gd name="T54" fmla="*/ 1080 w 1197"/>
                  <a:gd name="T55" fmla="*/ 503 h 787"/>
                  <a:gd name="T56" fmla="*/ 1073 w 1197"/>
                  <a:gd name="T57" fmla="*/ 479 h 787"/>
                  <a:gd name="T58" fmla="*/ 1149 w 1197"/>
                  <a:gd name="T59" fmla="*/ 379 h 787"/>
                  <a:gd name="T60" fmla="*/ 1134 w 1197"/>
                  <a:gd name="T61" fmla="*/ 328 h 787"/>
                  <a:gd name="T62" fmla="*/ 1081 w 1197"/>
                  <a:gd name="T63" fmla="*/ 292 h 787"/>
                  <a:gd name="T64" fmla="*/ 1056 w 1197"/>
                  <a:gd name="T65" fmla="*/ 246 h 787"/>
                  <a:gd name="T66" fmla="*/ 1119 w 1197"/>
                  <a:gd name="T67" fmla="*/ 179 h 787"/>
                  <a:gd name="T68" fmla="*/ 1197 w 1197"/>
                  <a:gd name="T69" fmla="*/ 83 h 787"/>
                  <a:gd name="T70" fmla="*/ 1021 w 1197"/>
                  <a:gd name="T71" fmla="*/ 0 h 7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197" h="787">
                    <a:moveTo>
                      <a:pt x="1021" y="0"/>
                    </a:moveTo>
                    <a:lnTo>
                      <a:pt x="958" y="67"/>
                    </a:lnTo>
                    <a:lnTo>
                      <a:pt x="930" y="73"/>
                    </a:lnTo>
                    <a:lnTo>
                      <a:pt x="845" y="246"/>
                    </a:lnTo>
                    <a:lnTo>
                      <a:pt x="794" y="239"/>
                    </a:lnTo>
                    <a:lnTo>
                      <a:pt x="697" y="351"/>
                    </a:lnTo>
                    <a:lnTo>
                      <a:pt x="650" y="358"/>
                    </a:lnTo>
                    <a:lnTo>
                      <a:pt x="637" y="340"/>
                    </a:lnTo>
                    <a:lnTo>
                      <a:pt x="592" y="351"/>
                    </a:lnTo>
                    <a:lnTo>
                      <a:pt x="498" y="439"/>
                    </a:lnTo>
                    <a:lnTo>
                      <a:pt x="399" y="367"/>
                    </a:lnTo>
                    <a:lnTo>
                      <a:pt x="175" y="290"/>
                    </a:lnTo>
                    <a:lnTo>
                      <a:pt x="0" y="430"/>
                    </a:lnTo>
                    <a:lnTo>
                      <a:pt x="35" y="600"/>
                    </a:lnTo>
                    <a:lnTo>
                      <a:pt x="121" y="697"/>
                    </a:lnTo>
                    <a:lnTo>
                      <a:pt x="522" y="717"/>
                    </a:lnTo>
                    <a:lnTo>
                      <a:pt x="544" y="682"/>
                    </a:lnTo>
                    <a:lnTo>
                      <a:pt x="719" y="787"/>
                    </a:lnTo>
                    <a:lnTo>
                      <a:pt x="773" y="703"/>
                    </a:lnTo>
                    <a:lnTo>
                      <a:pt x="806" y="742"/>
                    </a:lnTo>
                    <a:lnTo>
                      <a:pt x="830" y="689"/>
                    </a:lnTo>
                    <a:lnTo>
                      <a:pt x="863" y="689"/>
                    </a:lnTo>
                    <a:lnTo>
                      <a:pt x="870" y="703"/>
                    </a:lnTo>
                    <a:lnTo>
                      <a:pt x="894" y="701"/>
                    </a:lnTo>
                    <a:lnTo>
                      <a:pt x="916" y="675"/>
                    </a:lnTo>
                    <a:lnTo>
                      <a:pt x="1055" y="590"/>
                    </a:lnTo>
                    <a:lnTo>
                      <a:pt x="1055" y="561"/>
                    </a:lnTo>
                    <a:lnTo>
                      <a:pt x="1080" y="503"/>
                    </a:lnTo>
                    <a:lnTo>
                      <a:pt x="1073" y="479"/>
                    </a:lnTo>
                    <a:lnTo>
                      <a:pt x="1149" y="379"/>
                    </a:lnTo>
                    <a:lnTo>
                      <a:pt x="1134" y="328"/>
                    </a:lnTo>
                    <a:lnTo>
                      <a:pt x="1081" y="292"/>
                    </a:lnTo>
                    <a:lnTo>
                      <a:pt x="1056" y="246"/>
                    </a:lnTo>
                    <a:lnTo>
                      <a:pt x="1119" y="179"/>
                    </a:lnTo>
                    <a:lnTo>
                      <a:pt x="1197" y="83"/>
                    </a:lnTo>
                    <a:lnTo>
                      <a:pt x="1021" y="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2080" name="Freeform 176"/>
              <p:cNvSpPr>
                <a:spLocks noChangeAspect="1"/>
              </p:cNvSpPr>
              <p:nvPr/>
            </p:nvSpPr>
            <p:spPr bwMode="auto">
              <a:xfrm>
                <a:off x="4427" y="1513"/>
                <a:ext cx="132" cy="113"/>
              </a:xfrm>
              <a:custGeom>
                <a:avLst/>
                <a:gdLst>
                  <a:gd name="T0" fmla="*/ 130 w 729"/>
                  <a:gd name="T1" fmla="*/ 250 h 625"/>
                  <a:gd name="T2" fmla="*/ 112 w 729"/>
                  <a:gd name="T3" fmla="*/ 367 h 625"/>
                  <a:gd name="T4" fmla="*/ 8 w 729"/>
                  <a:gd name="T5" fmla="*/ 402 h 625"/>
                  <a:gd name="T6" fmla="*/ 0 w 729"/>
                  <a:gd name="T7" fmla="*/ 439 h 625"/>
                  <a:gd name="T8" fmla="*/ 50 w 729"/>
                  <a:gd name="T9" fmla="*/ 509 h 625"/>
                  <a:gd name="T10" fmla="*/ 95 w 729"/>
                  <a:gd name="T11" fmla="*/ 522 h 625"/>
                  <a:gd name="T12" fmla="*/ 98 w 729"/>
                  <a:gd name="T13" fmla="*/ 540 h 625"/>
                  <a:gd name="T14" fmla="*/ 141 w 729"/>
                  <a:gd name="T15" fmla="*/ 540 h 625"/>
                  <a:gd name="T16" fmla="*/ 202 w 729"/>
                  <a:gd name="T17" fmla="*/ 521 h 625"/>
                  <a:gd name="T18" fmla="*/ 220 w 729"/>
                  <a:gd name="T19" fmla="*/ 557 h 625"/>
                  <a:gd name="T20" fmla="*/ 221 w 729"/>
                  <a:gd name="T21" fmla="*/ 625 h 625"/>
                  <a:gd name="T22" fmla="*/ 255 w 729"/>
                  <a:gd name="T23" fmla="*/ 625 h 625"/>
                  <a:gd name="T24" fmla="*/ 291 w 729"/>
                  <a:gd name="T25" fmla="*/ 528 h 625"/>
                  <a:gd name="T26" fmla="*/ 369 w 729"/>
                  <a:gd name="T27" fmla="*/ 506 h 625"/>
                  <a:gd name="T28" fmla="*/ 432 w 729"/>
                  <a:gd name="T29" fmla="*/ 479 h 625"/>
                  <a:gd name="T30" fmla="*/ 556 w 729"/>
                  <a:gd name="T31" fmla="*/ 499 h 625"/>
                  <a:gd name="T32" fmla="*/ 579 w 729"/>
                  <a:gd name="T33" fmla="*/ 456 h 625"/>
                  <a:gd name="T34" fmla="*/ 620 w 729"/>
                  <a:gd name="T35" fmla="*/ 442 h 625"/>
                  <a:gd name="T36" fmla="*/ 729 w 729"/>
                  <a:gd name="T37" fmla="*/ 374 h 625"/>
                  <a:gd name="T38" fmla="*/ 729 w 729"/>
                  <a:gd name="T39" fmla="*/ 355 h 625"/>
                  <a:gd name="T40" fmla="*/ 702 w 729"/>
                  <a:gd name="T41" fmla="*/ 316 h 625"/>
                  <a:gd name="T42" fmla="*/ 607 w 729"/>
                  <a:gd name="T43" fmla="*/ 306 h 625"/>
                  <a:gd name="T44" fmla="*/ 588 w 729"/>
                  <a:gd name="T45" fmla="*/ 278 h 625"/>
                  <a:gd name="T46" fmla="*/ 616 w 729"/>
                  <a:gd name="T47" fmla="*/ 155 h 625"/>
                  <a:gd name="T48" fmla="*/ 714 w 729"/>
                  <a:gd name="T49" fmla="*/ 131 h 625"/>
                  <a:gd name="T50" fmla="*/ 605 w 729"/>
                  <a:gd name="T51" fmla="*/ 0 h 625"/>
                  <a:gd name="T52" fmla="*/ 543 w 729"/>
                  <a:gd name="T53" fmla="*/ 25 h 625"/>
                  <a:gd name="T54" fmla="*/ 496 w 729"/>
                  <a:gd name="T55" fmla="*/ 34 h 625"/>
                  <a:gd name="T56" fmla="*/ 477 w 729"/>
                  <a:gd name="T57" fmla="*/ 2 h 625"/>
                  <a:gd name="T58" fmla="*/ 449 w 729"/>
                  <a:gd name="T59" fmla="*/ 5 h 625"/>
                  <a:gd name="T60" fmla="*/ 428 w 729"/>
                  <a:gd name="T61" fmla="*/ 15 h 625"/>
                  <a:gd name="T62" fmla="*/ 404 w 729"/>
                  <a:gd name="T63" fmla="*/ 15 h 625"/>
                  <a:gd name="T64" fmla="*/ 382 w 729"/>
                  <a:gd name="T65" fmla="*/ 66 h 625"/>
                  <a:gd name="T66" fmla="*/ 378 w 729"/>
                  <a:gd name="T67" fmla="*/ 98 h 625"/>
                  <a:gd name="T68" fmla="*/ 248 w 729"/>
                  <a:gd name="T69" fmla="*/ 179 h 625"/>
                  <a:gd name="T70" fmla="*/ 221 w 729"/>
                  <a:gd name="T71" fmla="*/ 210 h 625"/>
                  <a:gd name="T72" fmla="*/ 196 w 729"/>
                  <a:gd name="T73" fmla="*/ 212 h 625"/>
                  <a:gd name="T74" fmla="*/ 184 w 729"/>
                  <a:gd name="T75" fmla="*/ 197 h 625"/>
                  <a:gd name="T76" fmla="*/ 154 w 729"/>
                  <a:gd name="T77" fmla="*/ 199 h 625"/>
                  <a:gd name="T78" fmla="*/ 130 w 729"/>
                  <a:gd name="T79" fmla="*/ 250 h 6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729" h="625">
                    <a:moveTo>
                      <a:pt x="130" y="250"/>
                    </a:moveTo>
                    <a:lnTo>
                      <a:pt x="112" y="367"/>
                    </a:lnTo>
                    <a:lnTo>
                      <a:pt x="8" y="402"/>
                    </a:lnTo>
                    <a:lnTo>
                      <a:pt x="0" y="439"/>
                    </a:lnTo>
                    <a:lnTo>
                      <a:pt x="50" y="509"/>
                    </a:lnTo>
                    <a:lnTo>
                      <a:pt x="95" y="522"/>
                    </a:lnTo>
                    <a:lnTo>
                      <a:pt x="98" y="540"/>
                    </a:lnTo>
                    <a:lnTo>
                      <a:pt x="141" y="540"/>
                    </a:lnTo>
                    <a:lnTo>
                      <a:pt x="202" y="521"/>
                    </a:lnTo>
                    <a:lnTo>
                      <a:pt x="220" y="557"/>
                    </a:lnTo>
                    <a:lnTo>
                      <a:pt x="221" y="625"/>
                    </a:lnTo>
                    <a:lnTo>
                      <a:pt x="255" y="625"/>
                    </a:lnTo>
                    <a:lnTo>
                      <a:pt x="291" y="528"/>
                    </a:lnTo>
                    <a:lnTo>
                      <a:pt x="369" y="506"/>
                    </a:lnTo>
                    <a:lnTo>
                      <a:pt x="432" y="479"/>
                    </a:lnTo>
                    <a:lnTo>
                      <a:pt x="556" y="499"/>
                    </a:lnTo>
                    <a:lnTo>
                      <a:pt x="579" y="456"/>
                    </a:lnTo>
                    <a:lnTo>
                      <a:pt x="620" y="442"/>
                    </a:lnTo>
                    <a:lnTo>
                      <a:pt x="729" y="374"/>
                    </a:lnTo>
                    <a:lnTo>
                      <a:pt x="729" y="355"/>
                    </a:lnTo>
                    <a:lnTo>
                      <a:pt x="702" y="316"/>
                    </a:lnTo>
                    <a:lnTo>
                      <a:pt x="607" y="306"/>
                    </a:lnTo>
                    <a:lnTo>
                      <a:pt x="588" y="278"/>
                    </a:lnTo>
                    <a:lnTo>
                      <a:pt x="616" y="155"/>
                    </a:lnTo>
                    <a:lnTo>
                      <a:pt x="714" y="131"/>
                    </a:lnTo>
                    <a:lnTo>
                      <a:pt x="605" y="0"/>
                    </a:lnTo>
                    <a:lnTo>
                      <a:pt x="543" y="25"/>
                    </a:lnTo>
                    <a:lnTo>
                      <a:pt x="496" y="34"/>
                    </a:lnTo>
                    <a:lnTo>
                      <a:pt x="477" y="2"/>
                    </a:lnTo>
                    <a:lnTo>
                      <a:pt x="449" y="5"/>
                    </a:lnTo>
                    <a:lnTo>
                      <a:pt x="428" y="15"/>
                    </a:lnTo>
                    <a:lnTo>
                      <a:pt x="404" y="15"/>
                    </a:lnTo>
                    <a:lnTo>
                      <a:pt x="382" y="66"/>
                    </a:lnTo>
                    <a:lnTo>
                      <a:pt x="378" y="98"/>
                    </a:lnTo>
                    <a:lnTo>
                      <a:pt x="248" y="179"/>
                    </a:lnTo>
                    <a:lnTo>
                      <a:pt x="221" y="210"/>
                    </a:lnTo>
                    <a:lnTo>
                      <a:pt x="196" y="212"/>
                    </a:lnTo>
                    <a:lnTo>
                      <a:pt x="184" y="197"/>
                    </a:lnTo>
                    <a:lnTo>
                      <a:pt x="154" y="199"/>
                    </a:lnTo>
                    <a:lnTo>
                      <a:pt x="130" y="25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2081" name="Freeform 177"/>
              <p:cNvSpPr>
                <a:spLocks noChangeAspect="1"/>
              </p:cNvSpPr>
              <p:nvPr/>
            </p:nvSpPr>
            <p:spPr bwMode="auto">
              <a:xfrm>
                <a:off x="4528" y="1580"/>
                <a:ext cx="142" cy="68"/>
              </a:xfrm>
              <a:custGeom>
                <a:avLst/>
                <a:gdLst>
                  <a:gd name="T0" fmla="*/ 793 w 793"/>
                  <a:gd name="T1" fmla="*/ 53 h 376"/>
                  <a:gd name="T2" fmla="*/ 754 w 793"/>
                  <a:gd name="T3" fmla="*/ 322 h 376"/>
                  <a:gd name="T4" fmla="*/ 576 w 793"/>
                  <a:gd name="T5" fmla="*/ 341 h 376"/>
                  <a:gd name="T6" fmla="*/ 524 w 793"/>
                  <a:gd name="T7" fmla="*/ 376 h 376"/>
                  <a:gd name="T8" fmla="*/ 419 w 793"/>
                  <a:gd name="T9" fmla="*/ 337 h 376"/>
                  <a:gd name="T10" fmla="*/ 150 w 793"/>
                  <a:gd name="T11" fmla="*/ 335 h 376"/>
                  <a:gd name="T12" fmla="*/ 0 w 793"/>
                  <a:gd name="T13" fmla="*/ 130 h 376"/>
                  <a:gd name="T14" fmla="*/ 28 w 793"/>
                  <a:gd name="T15" fmla="*/ 79 h 376"/>
                  <a:gd name="T16" fmla="*/ 61 w 793"/>
                  <a:gd name="T17" fmla="*/ 72 h 376"/>
                  <a:gd name="T18" fmla="*/ 172 w 793"/>
                  <a:gd name="T19" fmla="*/ 0 h 376"/>
                  <a:gd name="T20" fmla="*/ 396 w 793"/>
                  <a:gd name="T21" fmla="*/ 58 h 376"/>
                  <a:gd name="T22" fmla="*/ 460 w 793"/>
                  <a:gd name="T23" fmla="*/ 41 h 376"/>
                  <a:gd name="T24" fmla="*/ 793 w 793"/>
                  <a:gd name="T25" fmla="*/ 53 h 3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93" h="376">
                    <a:moveTo>
                      <a:pt x="793" y="53"/>
                    </a:moveTo>
                    <a:lnTo>
                      <a:pt x="754" y="322"/>
                    </a:lnTo>
                    <a:lnTo>
                      <a:pt x="576" y="341"/>
                    </a:lnTo>
                    <a:lnTo>
                      <a:pt x="524" y="376"/>
                    </a:lnTo>
                    <a:lnTo>
                      <a:pt x="419" y="337"/>
                    </a:lnTo>
                    <a:lnTo>
                      <a:pt x="150" y="335"/>
                    </a:lnTo>
                    <a:lnTo>
                      <a:pt x="0" y="130"/>
                    </a:lnTo>
                    <a:lnTo>
                      <a:pt x="28" y="79"/>
                    </a:lnTo>
                    <a:lnTo>
                      <a:pt x="61" y="72"/>
                    </a:lnTo>
                    <a:lnTo>
                      <a:pt x="172" y="0"/>
                    </a:lnTo>
                    <a:lnTo>
                      <a:pt x="396" y="58"/>
                    </a:lnTo>
                    <a:lnTo>
                      <a:pt x="460" y="41"/>
                    </a:lnTo>
                    <a:lnTo>
                      <a:pt x="793" y="53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2082" name="Freeform 178"/>
              <p:cNvSpPr>
                <a:spLocks noChangeAspect="1"/>
              </p:cNvSpPr>
              <p:nvPr/>
            </p:nvSpPr>
            <p:spPr bwMode="auto">
              <a:xfrm>
                <a:off x="4555" y="1638"/>
                <a:ext cx="112" cy="105"/>
              </a:xfrm>
              <a:custGeom>
                <a:avLst/>
                <a:gdLst>
                  <a:gd name="T0" fmla="*/ 601 w 621"/>
                  <a:gd name="T1" fmla="*/ 0 h 582"/>
                  <a:gd name="T2" fmla="*/ 621 w 621"/>
                  <a:gd name="T3" fmla="*/ 348 h 582"/>
                  <a:gd name="T4" fmla="*/ 414 w 621"/>
                  <a:gd name="T5" fmla="*/ 454 h 582"/>
                  <a:gd name="T6" fmla="*/ 461 w 621"/>
                  <a:gd name="T7" fmla="*/ 520 h 582"/>
                  <a:gd name="T8" fmla="*/ 443 w 621"/>
                  <a:gd name="T9" fmla="*/ 582 h 582"/>
                  <a:gd name="T10" fmla="*/ 131 w 621"/>
                  <a:gd name="T11" fmla="*/ 469 h 582"/>
                  <a:gd name="T12" fmla="*/ 80 w 621"/>
                  <a:gd name="T13" fmla="*/ 269 h 582"/>
                  <a:gd name="T14" fmla="*/ 78 w 621"/>
                  <a:gd name="T15" fmla="*/ 144 h 582"/>
                  <a:gd name="T16" fmla="*/ 9 w 621"/>
                  <a:gd name="T17" fmla="*/ 29 h 582"/>
                  <a:gd name="T18" fmla="*/ 0 w 621"/>
                  <a:gd name="T19" fmla="*/ 18 h 582"/>
                  <a:gd name="T20" fmla="*/ 274 w 621"/>
                  <a:gd name="T21" fmla="*/ 18 h 582"/>
                  <a:gd name="T22" fmla="*/ 369 w 621"/>
                  <a:gd name="T23" fmla="*/ 59 h 582"/>
                  <a:gd name="T24" fmla="*/ 425 w 621"/>
                  <a:gd name="T25" fmla="*/ 18 h 582"/>
                  <a:gd name="T26" fmla="*/ 601 w 621"/>
                  <a:gd name="T27" fmla="*/ 0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21" h="582">
                    <a:moveTo>
                      <a:pt x="601" y="0"/>
                    </a:moveTo>
                    <a:lnTo>
                      <a:pt x="621" y="348"/>
                    </a:lnTo>
                    <a:lnTo>
                      <a:pt x="414" y="454"/>
                    </a:lnTo>
                    <a:lnTo>
                      <a:pt x="461" y="520"/>
                    </a:lnTo>
                    <a:lnTo>
                      <a:pt x="443" y="582"/>
                    </a:lnTo>
                    <a:lnTo>
                      <a:pt x="131" y="469"/>
                    </a:lnTo>
                    <a:lnTo>
                      <a:pt x="80" y="269"/>
                    </a:lnTo>
                    <a:lnTo>
                      <a:pt x="78" y="144"/>
                    </a:lnTo>
                    <a:lnTo>
                      <a:pt x="9" y="29"/>
                    </a:lnTo>
                    <a:lnTo>
                      <a:pt x="0" y="18"/>
                    </a:lnTo>
                    <a:lnTo>
                      <a:pt x="274" y="18"/>
                    </a:lnTo>
                    <a:lnTo>
                      <a:pt x="369" y="59"/>
                    </a:lnTo>
                    <a:lnTo>
                      <a:pt x="425" y="18"/>
                    </a:lnTo>
                    <a:lnTo>
                      <a:pt x="601" y="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2083" name="Freeform 179"/>
              <p:cNvSpPr>
                <a:spLocks noChangeAspect="1"/>
              </p:cNvSpPr>
              <p:nvPr/>
            </p:nvSpPr>
            <p:spPr bwMode="auto">
              <a:xfrm>
                <a:off x="4558" y="1532"/>
                <a:ext cx="117" cy="59"/>
              </a:xfrm>
              <a:custGeom>
                <a:avLst/>
                <a:gdLst>
                  <a:gd name="T0" fmla="*/ 0 w 644"/>
                  <a:gd name="T1" fmla="*/ 271 h 324"/>
                  <a:gd name="T2" fmla="*/ 224 w 644"/>
                  <a:gd name="T3" fmla="*/ 324 h 324"/>
                  <a:gd name="T4" fmla="*/ 296 w 644"/>
                  <a:gd name="T5" fmla="*/ 304 h 324"/>
                  <a:gd name="T6" fmla="*/ 624 w 644"/>
                  <a:gd name="T7" fmla="*/ 324 h 324"/>
                  <a:gd name="T8" fmla="*/ 644 w 644"/>
                  <a:gd name="T9" fmla="*/ 109 h 324"/>
                  <a:gd name="T10" fmla="*/ 531 w 644"/>
                  <a:gd name="T11" fmla="*/ 74 h 324"/>
                  <a:gd name="T12" fmla="*/ 447 w 644"/>
                  <a:gd name="T13" fmla="*/ 89 h 324"/>
                  <a:gd name="T14" fmla="*/ 380 w 644"/>
                  <a:gd name="T15" fmla="*/ 79 h 324"/>
                  <a:gd name="T16" fmla="*/ 319 w 644"/>
                  <a:gd name="T17" fmla="*/ 55 h 324"/>
                  <a:gd name="T18" fmla="*/ 263 w 644"/>
                  <a:gd name="T19" fmla="*/ 55 h 324"/>
                  <a:gd name="T20" fmla="*/ 217 w 644"/>
                  <a:gd name="T21" fmla="*/ 66 h 324"/>
                  <a:gd name="T22" fmla="*/ 112 w 644"/>
                  <a:gd name="T23" fmla="*/ 0 h 324"/>
                  <a:gd name="T24" fmla="*/ 119 w 644"/>
                  <a:gd name="T25" fmla="*/ 79 h 324"/>
                  <a:gd name="T26" fmla="*/ 22 w 644"/>
                  <a:gd name="T27" fmla="*/ 252 h 324"/>
                  <a:gd name="T28" fmla="*/ 2 w 644"/>
                  <a:gd name="T29" fmla="*/ 247 h 324"/>
                  <a:gd name="T30" fmla="*/ 0 w 644"/>
                  <a:gd name="T31" fmla="*/ 271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44" h="324">
                    <a:moveTo>
                      <a:pt x="0" y="271"/>
                    </a:moveTo>
                    <a:lnTo>
                      <a:pt x="224" y="324"/>
                    </a:lnTo>
                    <a:lnTo>
                      <a:pt x="296" y="304"/>
                    </a:lnTo>
                    <a:lnTo>
                      <a:pt x="624" y="324"/>
                    </a:lnTo>
                    <a:lnTo>
                      <a:pt x="644" y="109"/>
                    </a:lnTo>
                    <a:lnTo>
                      <a:pt x="531" y="74"/>
                    </a:lnTo>
                    <a:lnTo>
                      <a:pt x="447" y="89"/>
                    </a:lnTo>
                    <a:lnTo>
                      <a:pt x="380" y="79"/>
                    </a:lnTo>
                    <a:lnTo>
                      <a:pt x="319" y="55"/>
                    </a:lnTo>
                    <a:lnTo>
                      <a:pt x="263" y="55"/>
                    </a:lnTo>
                    <a:lnTo>
                      <a:pt x="217" y="66"/>
                    </a:lnTo>
                    <a:lnTo>
                      <a:pt x="112" y="0"/>
                    </a:lnTo>
                    <a:lnTo>
                      <a:pt x="119" y="79"/>
                    </a:lnTo>
                    <a:lnTo>
                      <a:pt x="22" y="252"/>
                    </a:lnTo>
                    <a:lnTo>
                      <a:pt x="2" y="247"/>
                    </a:lnTo>
                    <a:lnTo>
                      <a:pt x="0" y="271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2084" name="Freeform 180"/>
              <p:cNvSpPr>
                <a:spLocks noChangeAspect="1"/>
              </p:cNvSpPr>
              <p:nvPr/>
            </p:nvSpPr>
            <p:spPr bwMode="auto">
              <a:xfrm>
                <a:off x="4303" y="1246"/>
                <a:ext cx="246" cy="258"/>
              </a:xfrm>
              <a:custGeom>
                <a:avLst/>
                <a:gdLst>
                  <a:gd name="T0" fmla="*/ 622 w 1362"/>
                  <a:gd name="T1" fmla="*/ 0 h 1427"/>
                  <a:gd name="T2" fmla="*/ 787 w 1362"/>
                  <a:gd name="T3" fmla="*/ 211 h 1427"/>
                  <a:gd name="T4" fmla="*/ 990 w 1362"/>
                  <a:gd name="T5" fmla="*/ 302 h 1427"/>
                  <a:gd name="T6" fmla="*/ 1020 w 1362"/>
                  <a:gd name="T7" fmla="*/ 353 h 1427"/>
                  <a:gd name="T8" fmla="*/ 1172 w 1362"/>
                  <a:gd name="T9" fmla="*/ 454 h 1427"/>
                  <a:gd name="T10" fmla="*/ 1325 w 1362"/>
                  <a:gd name="T11" fmla="*/ 453 h 1427"/>
                  <a:gd name="T12" fmla="*/ 1362 w 1362"/>
                  <a:gd name="T13" fmla="*/ 471 h 1427"/>
                  <a:gd name="T14" fmla="*/ 1332 w 1362"/>
                  <a:gd name="T15" fmla="*/ 505 h 1427"/>
                  <a:gd name="T16" fmla="*/ 1257 w 1362"/>
                  <a:gd name="T17" fmla="*/ 506 h 1427"/>
                  <a:gd name="T18" fmla="*/ 1261 w 1362"/>
                  <a:gd name="T19" fmla="*/ 554 h 1427"/>
                  <a:gd name="T20" fmla="*/ 1314 w 1362"/>
                  <a:gd name="T21" fmla="*/ 604 h 1427"/>
                  <a:gd name="T22" fmla="*/ 1310 w 1362"/>
                  <a:gd name="T23" fmla="*/ 645 h 1427"/>
                  <a:gd name="T24" fmla="*/ 1203 w 1362"/>
                  <a:gd name="T25" fmla="*/ 818 h 1427"/>
                  <a:gd name="T26" fmla="*/ 1174 w 1362"/>
                  <a:gd name="T27" fmla="*/ 833 h 1427"/>
                  <a:gd name="T28" fmla="*/ 1180 w 1362"/>
                  <a:gd name="T29" fmla="*/ 918 h 1427"/>
                  <a:gd name="T30" fmla="*/ 1113 w 1362"/>
                  <a:gd name="T31" fmla="*/ 943 h 1427"/>
                  <a:gd name="T32" fmla="*/ 1113 w 1362"/>
                  <a:gd name="T33" fmla="*/ 958 h 1427"/>
                  <a:gd name="T34" fmla="*/ 1043 w 1362"/>
                  <a:gd name="T35" fmla="*/ 954 h 1427"/>
                  <a:gd name="T36" fmla="*/ 1034 w 1362"/>
                  <a:gd name="T37" fmla="*/ 986 h 1427"/>
                  <a:gd name="T38" fmla="*/ 971 w 1362"/>
                  <a:gd name="T39" fmla="*/ 1054 h 1427"/>
                  <a:gd name="T40" fmla="*/ 943 w 1362"/>
                  <a:gd name="T41" fmla="*/ 1059 h 1427"/>
                  <a:gd name="T42" fmla="*/ 860 w 1362"/>
                  <a:gd name="T43" fmla="*/ 1233 h 1427"/>
                  <a:gd name="T44" fmla="*/ 808 w 1362"/>
                  <a:gd name="T45" fmla="*/ 1226 h 1427"/>
                  <a:gd name="T46" fmla="*/ 712 w 1362"/>
                  <a:gd name="T47" fmla="*/ 1336 h 1427"/>
                  <a:gd name="T48" fmla="*/ 663 w 1362"/>
                  <a:gd name="T49" fmla="*/ 1346 h 1427"/>
                  <a:gd name="T50" fmla="*/ 649 w 1362"/>
                  <a:gd name="T51" fmla="*/ 1328 h 1427"/>
                  <a:gd name="T52" fmla="*/ 607 w 1362"/>
                  <a:gd name="T53" fmla="*/ 1339 h 1427"/>
                  <a:gd name="T54" fmla="*/ 511 w 1362"/>
                  <a:gd name="T55" fmla="*/ 1427 h 1427"/>
                  <a:gd name="T56" fmla="*/ 412 w 1362"/>
                  <a:gd name="T57" fmla="*/ 1354 h 1427"/>
                  <a:gd name="T58" fmla="*/ 187 w 1362"/>
                  <a:gd name="T59" fmla="*/ 1277 h 1427"/>
                  <a:gd name="T60" fmla="*/ 125 w 1362"/>
                  <a:gd name="T61" fmla="*/ 1210 h 1427"/>
                  <a:gd name="T62" fmla="*/ 135 w 1362"/>
                  <a:gd name="T63" fmla="*/ 1178 h 1427"/>
                  <a:gd name="T64" fmla="*/ 113 w 1362"/>
                  <a:gd name="T65" fmla="*/ 1134 h 1427"/>
                  <a:gd name="T66" fmla="*/ 83 w 1362"/>
                  <a:gd name="T67" fmla="*/ 1127 h 1427"/>
                  <a:gd name="T68" fmla="*/ 66 w 1362"/>
                  <a:gd name="T69" fmla="*/ 1104 h 1427"/>
                  <a:gd name="T70" fmla="*/ 66 w 1362"/>
                  <a:gd name="T71" fmla="*/ 1063 h 1427"/>
                  <a:gd name="T72" fmla="*/ 0 w 1362"/>
                  <a:gd name="T73" fmla="*/ 945 h 1427"/>
                  <a:gd name="T74" fmla="*/ 74 w 1362"/>
                  <a:gd name="T75" fmla="*/ 857 h 1427"/>
                  <a:gd name="T76" fmla="*/ 69 w 1362"/>
                  <a:gd name="T77" fmla="*/ 752 h 1427"/>
                  <a:gd name="T78" fmla="*/ 133 w 1362"/>
                  <a:gd name="T79" fmla="*/ 728 h 1427"/>
                  <a:gd name="T80" fmla="*/ 151 w 1362"/>
                  <a:gd name="T81" fmla="*/ 590 h 1427"/>
                  <a:gd name="T82" fmla="*/ 125 w 1362"/>
                  <a:gd name="T83" fmla="*/ 535 h 1427"/>
                  <a:gd name="T84" fmla="*/ 203 w 1362"/>
                  <a:gd name="T85" fmla="*/ 439 h 1427"/>
                  <a:gd name="T86" fmla="*/ 250 w 1362"/>
                  <a:gd name="T87" fmla="*/ 439 h 1427"/>
                  <a:gd name="T88" fmla="*/ 271 w 1362"/>
                  <a:gd name="T89" fmla="*/ 406 h 1427"/>
                  <a:gd name="T90" fmla="*/ 353 w 1362"/>
                  <a:gd name="T91" fmla="*/ 439 h 1427"/>
                  <a:gd name="T92" fmla="*/ 393 w 1362"/>
                  <a:gd name="T93" fmla="*/ 439 h 1427"/>
                  <a:gd name="T94" fmla="*/ 540 w 1362"/>
                  <a:gd name="T95" fmla="*/ 127 h 1427"/>
                  <a:gd name="T96" fmla="*/ 622 w 1362"/>
                  <a:gd name="T97" fmla="*/ 0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362" h="1427">
                    <a:moveTo>
                      <a:pt x="622" y="0"/>
                    </a:moveTo>
                    <a:lnTo>
                      <a:pt x="787" y="211"/>
                    </a:lnTo>
                    <a:lnTo>
                      <a:pt x="990" y="302"/>
                    </a:lnTo>
                    <a:lnTo>
                      <a:pt x="1020" y="353"/>
                    </a:lnTo>
                    <a:lnTo>
                      <a:pt x="1172" y="454"/>
                    </a:lnTo>
                    <a:lnTo>
                      <a:pt x="1325" y="453"/>
                    </a:lnTo>
                    <a:lnTo>
                      <a:pt x="1362" y="471"/>
                    </a:lnTo>
                    <a:lnTo>
                      <a:pt x="1332" y="505"/>
                    </a:lnTo>
                    <a:lnTo>
                      <a:pt x="1257" y="506"/>
                    </a:lnTo>
                    <a:lnTo>
                      <a:pt x="1261" y="554"/>
                    </a:lnTo>
                    <a:lnTo>
                      <a:pt x="1314" y="604"/>
                    </a:lnTo>
                    <a:lnTo>
                      <a:pt x="1310" y="645"/>
                    </a:lnTo>
                    <a:lnTo>
                      <a:pt x="1203" y="818"/>
                    </a:lnTo>
                    <a:lnTo>
                      <a:pt x="1174" y="833"/>
                    </a:lnTo>
                    <a:lnTo>
                      <a:pt x="1180" y="918"/>
                    </a:lnTo>
                    <a:lnTo>
                      <a:pt x="1113" y="943"/>
                    </a:lnTo>
                    <a:lnTo>
                      <a:pt x="1113" y="958"/>
                    </a:lnTo>
                    <a:lnTo>
                      <a:pt x="1043" y="954"/>
                    </a:lnTo>
                    <a:lnTo>
                      <a:pt x="1034" y="986"/>
                    </a:lnTo>
                    <a:lnTo>
                      <a:pt x="971" y="1054"/>
                    </a:lnTo>
                    <a:lnTo>
                      <a:pt x="943" y="1059"/>
                    </a:lnTo>
                    <a:lnTo>
                      <a:pt x="860" y="1233"/>
                    </a:lnTo>
                    <a:lnTo>
                      <a:pt x="808" y="1226"/>
                    </a:lnTo>
                    <a:lnTo>
                      <a:pt x="712" y="1336"/>
                    </a:lnTo>
                    <a:lnTo>
                      <a:pt x="663" y="1346"/>
                    </a:lnTo>
                    <a:lnTo>
                      <a:pt x="649" y="1328"/>
                    </a:lnTo>
                    <a:lnTo>
                      <a:pt x="607" y="1339"/>
                    </a:lnTo>
                    <a:lnTo>
                      <a:pt x="511" y="1427"/>
                    </a:lnTo>
                    <a:lnTo>
                      <a:pt x="412" y="1354"/>
                    </a:lnTo>
                    <a:lnTo>
                      <a:pt x="187" y="1277"/>
                    </a:lnTo>
                    <a:lnTo>
                      <a:pt x="125" y="1210"/>
                    </a:lnTo>
                    <a:lnTo>
                      <a:pt x="135" y="1178"/>
                    </a:lnTo>
                    <a:lnTo>
                      <a:pt x="113" y="1134"/>
                    </a:lnTo>
                    <a:lnTo>
                      <a:pt x="83" y="1127"/>
                    </a:lnTo>
                    <a:lnTo>
                      <a:pt x="66" y="1104"/>
                    </a:lnTo>
                    <a:lnTo>
                      <a:pt x="66" y="1063"/>
                    </a:lnTo>
                    <a:lnTo>
                      <a:pt x="0" y="945"/>
                    </a:lnTo>
                    <a:lnTo>
                      <a:pt x="74" y="857"/>
                    </a:lnTo>
                    <a:lnTo>
                      <a:pt x="69" y="752"/>
                    </a:lnTo>
                    <a:lnTo>
                      <a:pt x="133" y="728"/>
                    </a:lnTo>
                    <a:lnTo>
                      <a:pt x="151" y="590"/>
                    </a:lnTo>
                    <a:lnTo>
                      <a:pt x="125" y="535"/>
                    </a:lnTo>
                    <a:lnTo>
                      <a:pt x="203" y="439"/>
                    </a:lnTo>
                    <a:lnTo>
                      <a:pt x="250" y="439"/>
                    </a:lnTo>
                    <a:lnTo>
                      <a:pt x="271" y="406"/>
                    </a:lnTo>
                    <a:lnTo>
                      <a:pt x="353" y="439"/>
                    </a:lnTo>
                    <a:lnTo>
                      <a:pt x="393" y="439"/>
                    </a:lnTo>
                    <a:lnTo>
                      <a:pt x="540" y="127"/>
                    </a:lnTo>
                    <a:lnTo>
                      <a:pt x="622" y="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2085" name="Freeform 181"/>
              <p:cNvSpPr>
                <a:spLocks noChangeAspect="1"/>
              </p:cNvSpPr>
              <p:nvPr/>
            </p:nvSpPr>
            <p:spPr bwMode="auto">
              <a:xfrm>
                <a:off x="4119" y="1200"/>
                <a:ext cx="296" cy="143"/>
              </a:xfrm>
              <a:custGeom>
                <a:avLst/>
                <a:gdLst>
                  <a:gd name="T0" fmla="*/ 1238 w 1642"/>
                  <a:gd name="T1" fmla="*/ 0 h 794"/>
                  <a:gd name="T2" fmla="*/ 1330 w 1642"/>
                  <a:gd name="T3" fmla="*/ 140 h 794"/>
                  <a:gd name="T4" fmla="*/ 1406 w 1642"/>
                  <a:gd name="T5" fmla="*/ 147 h 794"/>
                  <a:gd name="T6" fmla="*/ 1500 w 1642"/>
                  <a:gd name="T7" fmla="*/ 243 h 794"/>
                  <a:gd name="T8" fmla="*/ 1642 w 1642"/>
                  <a:gd name="T9" fmla="*/ 257 h 794"/>
                  <a:gd name="T10" fmla="*/ 1561 w 1642"/>
                  <a:gd name="T11" fmla="*/ 382 h 794"/>
                  <a:gd name="T12" fmla="*/ 1410 w 1642"/>
                  <a:gd name="T13" fmla="*/ 698 h 794"/>
                  <a:gd name="T14" fmla="*/ 1376 w 1642"/>
                  <a:gd name="T15" fmla="*/ 698 h 794"/>
                  <a:gd name="T16" fmla="*/ 1292 w 1642"/>
                  <a:gd name="T17" fmla="*/ 664 h 794"/>
                  <a:gd name="T18" fmla="*/ 1270 w 1642"/>
                  <a:gd name="T19" fmla="*/ 696 h 794"/>
                  <a:gd name="T20" fmla="*/ 1223 w 1642"/>
                  <a:gd name="T21" fmla="*/ 698 h 794"/>
                  <a:gd name="T22" fmla="*/ 1145 w 1642"/>
                  <a:gd name="T23" fmla="*/ 794 h 794"/>
                  <a:gd name="T24" fmla="*/ 1064 w 1642"/>
                  <a:gd name="T25" fmla="*/ 734 h 794"/>
                  <a:gd name="T26" fmla="*/ 1021 w 1642"/>
                  <a:gd name="T27" fmla="*/ 713 h 794"/>
                  <a:gd name="T28" fmla="*/ 724 w 1642"/>
                  <a:gd name="T29" fmla="*/ 744 h 794"/>
                  <a:gd name="T30" fmla="*/ 600 w 1642"/>
                  <a:gd name="T31" fmla="*/ 748 h 794"/>
                  <a:gd name="T32" fmla="*/ 597 w 1642"/>
                  <a:gd name="T33" fmla="*/ 762 h 794"/>
                  <a:gd name="T34" fmla="*/ 514 w 1642"/>
                  <a:gd name="T35" fmla="*/ 768 h 794"/>
                  <a:gd name="T36" fmla="*/ 500 w 1642"/>
                  <a:gd name="T37" fmla="*/ 747 h 794"/>
                  <a:gd name="T38" fmla="*/ 306 w 1642"/>
                  <a:gd name="T39" fmla="*/ 728 h 794"/>
                  <a:gd name="T40" fmla="*/ 267 w 1642"/>
                  <a:gd name="T41" fmla="*/ 625 h 794"/>
                  <a:gd name="T42" fmla="*/ 299 w 1642"/>
                  <a:gd name="T43" fmla="*/ 496 h 794"/>
                  <a:gd name="T44" fmla="*/ 303 w 1642"/>
                  <a:gd name="T45" fmla="*/ 471 h 794"/>
                  <a:gd name="T46" fmla="*/ 224 w 1642"/>
                  <a:gd name="T47" fmla="*/ 387 h 794"/>
                  <a:gd name="T48" fmla="*/ 0 w 1642"/>
                  <a:gd name="T49" fmla="*/ 356 h 794"/>
                  <a:gd name="T50" fmla="*/ 4 w 1642"/>
                  <a:gd name="T51" fmla="*/ 210 h 794"/>
                  <a:gd name="T52" fmla="*/ 46 w 1642"/>
                  <a:gd name="T53" fmla="*/ 210 h 794"/>
                  <a:gd name="T54" fmla="*/ 86 w 1642"/>
                  <a:gd name="T55" fmla="*/ 169 h 794"/>
                  <a:gd name="T56" fmla="*/ 87 w 1642"/>
                  <a:gd name="T57" fmla="*/ 143 h 794"/>
                  <a:gd name="T58" fmla="*/ 689 w 1642"/>
                  <a:gd name="T59" fmla="*/ 145 h 794"/>
                  <a:gd name="T60" fmla="*/ 985 w 1642"/>
                  <a:gd name="T61" fmla="*/ 148 h 794"/>
                  <a:gd name="T62" fmla="*/ 1102 w 1642"/>
                  <a:gd name="T63" fmla="*/ 248 h 794"/>
                  <a:gd name="T64" fmla="*/ 1142 w 1642"/>
                  <a:gd name="T65" fmla="*/ 222 h 794"/>
                  <a:gd name="T66" fmla="*/ 1121 w 1642"/>
                  <a:gd name="T67" fmla="*/ 154 h 794"/>
                  <a:gd name="T68" fmla="*/ 1186 w 1642"/>
                  <a:gd name="T69" fmla="*/ 110 h 794"/>
                  <a:gd name="T70" fmla="*/ 1238 w 1642"/>
                  <a:gd name="T71" fmla="*/ 0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42" h="794">
                    <a:moveTo>
                      <a:pt x="1238" y="0"/>
                    </a:moveTo>
                    <a:lnTo>
                      <a:pt x="1330" y="140"/>
                    </a:lnTo>
                    <a:lnTo>
                      <a:pt x="1406" y="147"/>
                    </a:lnTo>
                    <a:lnTo>
                      <a:pt x="1500" y="243"/>
                    </a:lnTo>
                    <a:lnTo>
                      <a:pt x="1642" y="257"/>
                    </a:lnTo>
                    <a:lnTo>
                      <a:pt x="1561" y="382"/>
                    </a:lnTo>
                    <a:lnTo>
                      <a:pt x="1410" y="698"/>
                    </a:lnTo>
                    <a:lnTo>
                      <a:pt x="1376" y="698"/>
                    </a:lnTo>
                    <a:lnTo>
                      <a:pt x="1292" y="664"/>
                    </a:lnTo>
                    <a:lnTo>
                      <a:pt x="1270" y="696"/>
                    </a:lnTo>
                    <a:lnTo>
                      <a:pt x="1223" y="698"/>
                    </a:lnTo>
                    <a:lnTo>
                      <a:pt x="1145" y="794"/>
                    </a:lnTo>
                    <a:lnTo>
                      <a:pt x="1064" y="734"/>
                    </a:lnTo>
                    <a:lnTo>
                      <a:pt x="1021" y="713"/>
                    </a:lnTo>
                    <a:lnTo>
                      <a:pt x="724" y="744"/>
                    </a:lnTo>
                    <a:lnTo>
                      <a:pt x="600" y="748"/>
                    </a:lnTo>
                    <a:lnTo>
                      <a:pt x="597" y="762"/>
                    </a:lnTo>
                    <a:lnTo>
                      <a:pt x="514" y="768"/>
                    </a:lnTo>
                    <a:lnTo>
                      <a:pt x="500" y="747"/>
                    </a:lnTo>
                    <a:lnTo>
                      <a:pt x="306" y="728"/>
                    </a:lnTo>
                    <a:lnTo>
                      <a:pt x="267" y="625"/>
                    </a:lnTo>
                    <a:lnTo>
                      <a:pt x="299" y="496"/>
                    </a:lnTo>
                    <a:lnTo>
                      <a:pt x="303" y="471"/>
                    </a:lnTo>
                    <a:lnTo>
                      <a:pt x="224" y="387"/>
                    </a:lnTo>
                    <a:lnTo>
                      <a:pt x="0" y="356"/>
                    </a:lnTo>
                    <a:lnTo>
                      <a:pt x="4" y="210"/>
                    </a:lnTo>
                    <a:lnTo>
                      <a:pt x="46" y="210"/>
                    </a:lnTo>
                    <a:lnTo>
                      <a:pt x="86" y="169"/>
                    </a:lnTo>
                    <a:lnTo>
                      <a:pt x="87" y="143"/>
                    </a:lnTo>
                    <a:lnTo>
                      <a:pt x="689" y="145"/>
                    </a:lnTo>
                    <a:lnTo>
                      <a:pt x="985" y="148"/>
                    </a:lnTo>
                    <a:lnTo>
                      <a:pt x="1102" y="248"/>
                    </a:lnTo>
                    <a:lnTo>
                      <a:pt x="1142" y="222"/>
                    </a:lnTo>
                    <a:lnTo>
                      <a:pt x="1121" y="154"/>
                    </a:lnTo>
                    <a:lnTo>
                      <a:pt x="1186" y="110"/>
                    </a:lnTo>
                    <a:lnTo>
                      <a:pt x="1238" y="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252086" name="Freeform 182"/>
            <p:cNvSpPr>
              <a:spLocks noChangeAspect="1"/>
            </p:cNvSpPr>
            <p:nvPr/>
          </p:nvSpPr>
          <p:spPr bwMode="auto">
            <a:xfrm>
              <a:off x="4520" y="1331"/>
              <a:ext cx="140" cy="118"/>
            </a:xfrm>
            <a:custGeom>
              <a:avLst/>
              <a:gdLst>
                <a:gd name="T0" fmla="*/ 425 w 775"/>
                <a:gd name="T1" fmla="*/ 655 h 655"/>
                <a:gd name="T2" fmla="*/ 370 w 775"/>
                <a:gd name="T3" fmla="*/ 567 h 655"/>
                <a:gd name="T4" fmla="*/ 263 w 775"/>
                <a:gd name="T5" fmla="*/ 498 h 655"/>
                <a:gd name="T6" fmla="*/ 242 w 775"/>
                <a:gd name="T7" fmla="*/ 474 h 655"/>
                <a:gd name="T8" fmla="*/ 212 w 775"/>
                <a:gd name="T9" fmla="*/ 475 h 655"/>
                <a:gd name="T10" fmla="*/ 203 w 775"/>
                <a:gd name="T11" fmla="*/ 498 h 655"/>
                <a:gd name="T12" fmla="*/ 188 w 775"/>
                <a:gd name="T13" fmla="*/ 494 h 655"/>
                <a:gd name="T14" fmla="*/ 0 w 775"/>
                <a:gd name="T15" fmla="*/ 350 h 655"/>
                <a:gd name="T16" fmla="*/ 108 w 775"/>
                <a:gd name="T17" fmla="*/ 175 h 655"/>
                <a:gd name="T18" fmla="*/ 111 w 775"/>
                <a:gd name="T19" fmla="*/ 133 h 655"/>
                <a:gd name="T20" fmla="*/ 60 w 775"/>
                <a:gd name="T21" fmla="*/ 88 h 655"/>
                <a:gd name="T22" fmla="*/ 55 w 775"/>
                <a:gd name="T23" fmla="*/ 36 h 655"/>
                <a:gd name="T24" fmla="*/ 130 w 775"/>
                <a:gd name="T25" fmla="*/ 35 h 655"/>
                <a:gd name="T26" fmla="*/ 161 w 775"/>
                <a:gd name="T27" fmla="*/ 0 h 655"/>
                <a:gd name="T28" fmla="*/ 332 w 775"/>
                <a:gd name="T29" fmla="*/ 78 h 655"/>
                <a:gd name="T30" fmla="*/ 397 w 775"/>
                <a:gd name="T31" fmla="*/ 72 h 655"/>
                <a:gd name="T32" fmla="*/ 502 w 775"/>
                <a:gd name="T33" fmla="*/ 108 h 655"/>
                <a:gd name="T34" fmla="*/ 528 w 775"/>
                <a:gd name="T35" fmla="*/ 33 h 655"/>
                <a:gd name="T36" fmla="*/ 615 w 775"/>
                <a:gd name="T37" fmla="*/ 156 h 655"/>
                <a:gd name="T38" fmla="*/ 775 w 775"/>
                <a:gd name="T39" fmla="*/ 416 h 655"/>
                <a:gd name="T40" fmla="*/ 717 w 775"/>
                <a:gd name="T41" fmla="*/ 420 h 655"/>
                <a:gd name="T42" fmla="*/ 714 w 775"/>
                <a:gd name="T43" fmla="*/ 408 h 655"/>
                <a:gd name="T44" fmla="*/ 690 w 775"/>
                <a:gd name="T45" fmla="*/ 385 h 655"/>
                <a:gd name="T46" fmla="*/ 641 w 775"/>
                <a:gd name="T47" fmla="*/ 377 h 655"/>
                <a:gd name="T48" fmla="*/ 631 w 775"/>
                <a:gd name="T49" fmla="*/ 400 h 655"/>
                <a:gd name="T50" fmla="*/ 634 w 775"/>
                <a:gd name="T51" fmla="*/ 475 h 655"/>
                <a:gd name="T52" fmla="*/ 610 w 775"/>
                <a:gd name="T53" fmla="*/ 502 h 655"/>
                <a:gd name="T54" fmla="*/ 591 w 775"/>
                <a:gd name="T55" fmla="*/ 511 h 655"/>
                <a:gd name="T56" fmla="*/ 559 w 775"/>
                <a:gd name="T57" fmla="*/ 491 h 655"/>
                <a:gd name="T58" fmla="*/ 520 w 775"/>
                <a:gd name="T59" fmla="*/ 519 h 655"/>
                <a:gd name="T60" fmla="*/ 425 w 775"/>
                <a:gd name="T61" fmla="*/ 655 h 6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75" h="655">
                  <a:moveTo>
                    <a:pt x="425" y="655"/>
                  </a:moveTo>
                  <a:lnTo>
                    <a:pt x="370" y="567"/>
                  </a:lnTo>
                  <a:lnTo>
                    <a:pt x="263" y="498"/>
                  </a:lnTo>
                  <a:lnTo>
                    <a:pt x="242" y="474"/>
                  </a:lnTo>
                  <a:lnTo>
                    <a:pt x="212" y="475"/>
                  </a:lnTo>
                  <a:lnTo>
                    <a:pt x="203" y="498"/>
                  </a:lnTo>
                  <a:lnTo>
                    <a:pt x="188" y="494"/>
                  </a:lnTo>
                  <a:lnTo>
                    <a:pt x="0" y="350"/>
                  </a:lnTo>
                  <a:lnTo>
                    <a:pt x="108" y="175"/>
                  </a:lnTo>
                  <a:lnTo>
                    <a:pt x="111" y="133"/>
                  </a:lnTo>
                  <a:lnTo>
                    <a:pt x="60" y="88"/>
                  </a:lnTo>
                  <a:lnTo>
                    <a:pt x="55" y="36"/>
                  </a:lnTo>
                  <a:lnTo>
                    <a:pt x="130" y="35"/>
                  </a:lnTo>
                  <a:lnTo>
                    <a:pt x="161" y="0"/>
                  </a:lnTo>
                  <a:lnTo>
                    <a:pt x="332" y="78"/>
                  </a:lnTo>
                  <a:lnTo>
                    <a:pt x="397" y="72"/>
                  </a:lnTo>
                  <a:lnTo>
                    <a:pt x="502" y="108"/>
                  </a:lnTo>
                  <a:lnTo>
                    <a:pt x="528" y="33"/>
                  </a:lnTo>
                  <a:lnTo>
                    <a:pt x="615" y="156"/>
                  </a:lnTo>
                  <a:lnTo>
                    <a:pt x="775" y="416"/>
                  </a:lnTo>
                  <a:lnTo>
                    <a:pt x="717" y="420"/>
                  </a:lnTo>
                  <a:lnTo>
                    <a:pt x="714" y="408"/>
                  </a:lnTo>
                  <a:lnTo>
                    <a:pt x="690" y="385"/>
                  </a:lnTo>
                  <a:lnTo>
                    <a:pt x="641" y="377"/>
                  </a:lnTo>
                  <a:lnTo>
                    <a:pt x="631" y="400"/>
                  </a:lnTo>
                  <a:lnTo>
                    <a:pt x="634" y="475"/>
                  </a:lnTo>
                  <a:lnTo>
                    <a:pt x="610" y="502"/>
                  </a:lnTo>
                  <a:lnTo>
                    <a:pt x="591" y="511"/>
                  </a:lnTo>
                  <a:lnTo>
                    <a:pt x="559" y="491"/>
                  </a:lnTo>
                  <a:lnTo>
                    <a:pt x="520" y="519"/>
                  </a:lnTo>
                  <a:lnTo>
                    <a:pt x="425" y="655"/>
                  </a:lnTo>
                  <a:close/>
                </a:path>
              </a:pathLst>
            </a:custGeom>
            <a:solidFill>
              <a:srgbClr val="3366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252087" name="Freeform 183"/>
          <p:cNvSpPr>
            <a:spLocks/>
          </p:cNvSpPr>
          <p:nvPr/>
        </p:nvSpPr>
        <p:spPr bwMode="auto">
          <a:xfrm>
            <a:off x="7113588" y="2520950"/>
            <a:ext cx="1558925" cy="381000"/>
          </a:xfrm>
          <a:custGeom>
            <a:avLst/>
            <a:gdLst>
              <a:gd name="T0" fmla="*/ 0 w 982"/>
              <a:gd name="T1" fmla="*/ 212 h 240"/>
              <a:gd name="T2" fmla="*/ 442 w 982"/>
              <a:gd name="T3" fmla="*/ 0 h 240"/>
              <a:gd name="T4" fmla="*/ 982 w 982"/>
              <a:gd name="T5" fmla="*/ 0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82" h="240">
                <a:moveTo>
                  <a:pt x="0" y="212"/>
                </a:moveTo>
                <a:cubicBezTo>
                  <a:pt x="308" y="240"/>
                  <a:pt x="206" y="62"/>
                  <a:pt x="442" y="0"/>
                </a:cubicBezTo>
                <a:cubicBezTo>
                  <a:pt x="712" y="0"/>
                  <a:pt x="982" y="0"/>
                  <a:pt x="982" y="0"/>
                </a:cubicBez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52088" name="Text Box 184"/>
          <p:cNvSpPr txBox="1">
            <a:spLocks noChangeArrowheads="1"/>
          </p:cNvSpPr>
          <p:nvPr/>
        </p:nvSpPr>
        <p:spPr bwMode="auto">
          <a:xfrm>
            <a:off x="6875463" y="1558925"/>
            <a:ext cx="7207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Pecém</a:t>
            </a:r>
          </a:p>
        </p:txBody>
      </p:sp>
      <p:pic>
        <p:nvPicPr>
          <p:cNvPr id="252089" name="Picture 185" descr="Imagem3"/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59600" y="1811338"/>
            <a:ext cx="257175" cy="1682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2090" name="Text Box 186"/>
          <p:cNvSpPr txBox="1">
            <a:spLocks noChangeArrowheads="1"/>
          </p:cNvSpPr>
          <p:nvPr/>
        </p:nvSpPr>
        <p:spPr bwMode="auto">
          <a:xfrm>
            <a:off x="7367588" y="1844675"/>
            <a:ext cx="1354137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Mucuripe</a:t>
            </a:r>
          </a:p>
        </p:txBody>
      </p:sp>
      <p:pic>
        <p:nvPicPr>
          <p:cNvPr id="252091" name="Picture 187" descr="Imagem3"/>
          <p:cNvPicPr>
            <a:picLocks noChangeAspect="1"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37425" y="1978025"/>
            <a:ext cx="247650" cy="1619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2093" name="Line 189"/>
          <p:cNvSpPr>
            <a:spLocks noChangeShapeType="1"/>
          </p:cNvSpPr>
          <p:nvPr/>
        </p:nvSpPr>
        <p:spPr bwMode="auto">
          <a:xfrm>
            <a:off x="114300" y="4121150"/>
            <a:ext cx="3455988" cy="1588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52094" name="Text Box 190"/>
          <p:cNvSpPr txBox="1">
            <a:spLocks noChangeArrowheads="1"/>
          </p:cNvSpPr>
          <p:nvPr/>
        </p:nvSpPr>
        <p:spPr bwMode="auto">
          <a:xfrm rot="5400000" flipH="1">
            <a:off x="7571582" y="4620418"/>
            <a:ext cx="2978150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pt-BR" sz="800">
                <a:solidFill>
                  <a:srgbClr val="066168"/>
                </a:solidFill>
                <a:latin typeface="Verdana" pitchFamily="34" charset="0"/>
              </a:rPr>
              <a:t>Fonte: IBGE - Pesquisa Pecuária Municipal/2009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9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2519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9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2519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3" presetClass="entr" presetSubtype="16" fill="hold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0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200" fill="hold"/>
                                        <p:tgtEl>
                                          <p:spTgt spid="2520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200" fill="hold"/>
                                        <p:tgtEl>
                                          <p:spTgt spid="2520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6" presetClass="emph" presetSubtype="0" autoRev="1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animScale>
                                      <p:cBhvr>
                                        <p:cTn id="16" dur="100" fill="hold"/>
                                        <p:tgtEl>
                                          <p:spTgt spid="25203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2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9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2519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0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520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3" presetClass="entr" presetSubtype="16" fill="hold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9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200" fill="hold"/>
                                        <p:tgtEl>
                                          <p:spTgt spid="2519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200" fill="hold"/>
                                        <p:tgtEl>
                                          <p:spTgt spid="2519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6" presetClass="emph" presetSubtype="0" autoRev="1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animScale>
                                      <p:cBhvr>
                                        <p:cTn id="28" dur="100" fill="hold"/>
                                        <p:tgtEl>
                                          <p:spTgt spid="25196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29" presetID="22" presetClass="entr" presetSubtype="8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9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2519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2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0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300"/>
                                        <p:tgtEl>
                                          <p:spTgt spid="2520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3" presetClass="entr" presetSubtype="16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0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200" fill="hold"/>
                                        <p:tgtEl>
                                          <p:spTgt spid="2520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200" fill="hold"/>
                                        <p:tgtEl>
                                          <p:spTgt spid="2520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6" presetClass="emph" presetSubtype="0" autoRev="1" fill="hold" nodeType="withEffect">
                                  <p:stCondLst>
                                    <p:cond delay="2200"/>
                                  </p:stCondLst>
                                  <p:childTnLst>
                                    <p:animScale>
                                      <p:cBhvr>
                                        <p:cTn id="40" dur="100" fill="hold"/>
                                        <p:tgtEl>
                                          <p:spTgt spid="25202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41" presetID="22" presetClass="entr" presetSubtype="2" fill="hold" grpId="0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9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3" dur="500"/>
                                        <p:tgtEl>
                                          <p:spTgt spid="2519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2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9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300"/>
                                        <p:tgtEl>
                                          <p:spTgt spid="2519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3" presetClass="entr" presetSubtype="16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0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200" fill="hold"/>
                                        <p:tgtEl>
                                          <p:spTgt spid="2520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200" fill="hold"/>
                                        <p:tgtEl>
                                          <p:spTgt spid="2520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6" presetClass="emph" presetSubtype="0" autoRev="1" fill="hold" nodeType="withEffect">
                                  <p:stCondLst>
                                    <p:cond delay="2300"/>
                                  </p:stCondLst>
                                  <p:childTnLst>
                                    <p:animScale>
                                      <p:cBhvr>
                                        <p:cTn id="52" dur="100" fill="hold"/>
                                        <p:tgtEl>
                                          <p:spTgt spid="2520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53" presetID="22" presetClass="entr" presetSubtype="2" fill="hold" grpId="0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0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5" dur="500"/>
                                        <p:tgtEl>
                                          <p:spTgt spid="2520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2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0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300"/>
                                        <p:tgtEl>
                                          <p:spTgt spid="2520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3" presetClass="entr" presetSubtype="16" fill="hold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9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200" fill="hold"/>
                                        <p:tgtEl>
                                          <p:spTgt spid="2519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200" fill="hold"/>
                                        <p:tgtEl>
                                          <p:spTgt spid="2519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6" presetClass="emph" presetSubtype="0" autoRev="1" fill="hold" nodeType="withEffect">
                                  <p:stCondLst>
                                    <p:cond delay="2400"/>
                                  </p:stCondLst>
                                  <p:childTnLst>
                                    <p:animScale>
                                      <p:cBhvr>
                                        <p:cTn id="64" dur="100" fill="hold"/>
                                        <p:tgtEl>
                                          <p:spTgt spid="25193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2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9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300"/>
                                        <p:tgtEl>
                                          <p:spTgt spid="2519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8" fill="hold" grpId="0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9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0" dur="500"/>
                                        <p:tgtEl>
                                          <p:spTgt spid="2519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22" presetClass="entr" presetSubtype="2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9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3" dur="500"/>
                                        <p:tgtEl>
                                          <p:spTgt spid="2519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2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9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300"/>
                                        <p:tgtEl>
                                          <p:spTgt spid="2519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23" presetClass="entr" presetSubtype="16" fill="hold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0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200" fill="hold"/>
                                        <p:tgtEl>
                                          <p:spTgt spid="2520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200" fill="hold"/>
                                        <p:tgtEl>
                                          <p:spTgt spid="2520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6" presetClass="emph" presetSubtype="0" autoRev="1" fill="hold" nodeType="withEffect">
                                  <p:stCondLst>
                                    <p:cond delay="2400"/>
                                  </p:stCondLst>
                                  <p:childTnLst>
                                    <p:animScale>
                                      <p:cBhvr>
                                        <p:cTn id="82" dur="100" fill="hold"/>
                                        <p:tgtEl>
                                          <p:spTgt spid="252073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83" presetID="22" presetClass="entr" presetSubtype="8" fill="hold" grpId="0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9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5" dur="500"/>
                                        <p:tgtEl>
                                          <p:spTgt spid="2519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2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9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300"/>
                                        <p:tgtEl>
                                          <p:spTgt spid="2519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23" presetClass="entr" presetSubtype="16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9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200" fill="hold"/>
                                        <p:tgtEl>
                                          <p:spTgt spid="2519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200" fill="hold"/>
                                        <p:tgtEl>
                                          <p:spTgt spid="2519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6" presetClass="emph" presetSubtype="0" autoRev="1" fill="hold" nodeType="withEffect">
                                  <p:stCondLst>
                                    <p:cond delay="2700"/>
                                  </p:stCondLst>
                                  <p:childTnLst>
                                    <p:animScale>
                                      <p:cBhvr>
                                        <p:cTn id="94" dur="100" fill="hold"/>
                                        <p:tgtEl>
                                          <p:spTgt spid="25199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5" presetID="22" presetClass="entr" presetSubtype="8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0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7" dur="300"/>
                                        <p:tgtEl>
                                          <p:spTgt spid="2520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grpId="0" nodeType="withEffect">
                                  <p:stCondLst>
                                    <p:cond delay="2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9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300"/>
                                        <p:tgtEl>
                                          <p:spTgt spid="2519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0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300"/>
                                        <p:tgtEl>
                                          <p:spTgt spid="2520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22" presetClass="entr" presetSubtype="4" fill="hold" grpId="0" nodeType="withEffect">
                                  <p:stCondLst>
                                    <p:cond delay="1300"/>
                                  </p:stCondLst>
                                  <p:iterate type="lt">
                                    <p:tmAbs val="5000"/>
                                  </p:iterate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0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6" dur="500"/>
                                        <p:tgtEl>
                                          <p:spTgt spid="2520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grpId="0" nodeType="withEffect">
                                  <p:stCondLst>
                                    <p:cond delay="1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0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300"/>
                                        <p:tgtEl>
                                          <p:spTgt spid="2520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22" presetClass="entr" presetSubtype="4" fill="hold" grpId="0" nodeType="withEffect">
                                  <p:stCondLst>
                                    <p:cond delay="1600"/>
                                  </p:stCondLst>
                                  <p:iterate type="lt">
                                    <p:tmAbs val="5000"/>
                                  </p:iterate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0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2" dur="500"/>
                                        <p:tgtEl>
                                          <p:spTgt spid="2520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grpId="0" nodeType="withEffect">
                                  <p:stCondLst>
                                    <p:cond delay="1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0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300"/>
                                        <p:tgtEl>
                                          <p:spTgt spid="2520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22" presetClass="entr" presetSubtype="4" fill="hold" grpId="0" nodeType="withEffect">
                                  <p:stCondLst>
                                    <p:cond delay="1900"/>
                                  </p:stCondLst>
                                  <p:iterate type="lt">
                                    <p:tmAbs val="5000"/>
                                  </p:iterate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0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8" dur="500"/>
                                        <p:tgtEl>
                                          <p:spTgt spid="2520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0" presetClass="entr" presetSubtype="0" fill="hold" grpId="0" nodeType="withEffect">
                                  <p:stCondLst>
                                    <p:cond delay="1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0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300"/>
                                        <p:tgtEl>
                                          <p:spTgt spid="2520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22" presetClass="entr" presetSubtype="4" fill="hold" grpId="0" nodeType="withEffect">
                                  <p:stCondLst>
                                    <p:cond delay="2200"/>
                                  </p:stCondLst>
                                  <p:iterate type="lt">
                                    <p:tmAbs val="5000"/>
                                  </p:iterate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0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4" dur="500"/>
                                        <p:tgtEl>
                                          <p:spTgt spid="2520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10" presetClass="entr" presetSubtype="0" fill="hold" grpId="0" nodeType="withEffect">
                                  <p:stCondLst>
                                    <p:cond delay="2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9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300"/>
                                        <p:tgtEl>
                                          <p:spTgt spid="2519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22" presetClass="entr" presetSubtype="4" fill="hold" grpId="0" nodeType="withEffect">
                                  <p:stCondLst>
                                    <p:cond delay="2500"/>
                                  </p:stCondLst>
                                  <p:iterate type="lt">
                                    <p:tmAbs val="5000"/>
                                  </p:iterate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0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0" dur="500"/>
                                        <p:tgtEl>
                                          <p:spTgt spid="2520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10" presetClass="entr" presetSubtype="0" fill="hold" grpId="0" nodeType="withEffect">
                                  <p:stCondLst>
                                    <p:cond delay="2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0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300"/>
                                        <p:tgtEl>
                                          <p:spTgt spid="2520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22" presetClass="entr" presetSubtype="4" fill="hold" grpId="0" nodeType="withEffect">
                                  <p:stCondLst>
                                    <p:cond delay="2800"/>
                                  </p:stCondLst>
                                  <p:iterate type="lt">
                                    <p:tmAbs val="5000"/>
                                  </p:iterate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0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6" dur="500"/>
                                        <p:tgtEl>
                                          <p:spTgt spid="2520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0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300"/>
                                        <p:tgtEl>
                                          <p:spTgt spid="2520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22" presetClass="entr" presetSubtype="4" fill="hold" grpId="0" nodeType="withEffect">
                                  <p:stCondLst>
                                    <p:cond delay="3100"/>
                                  </p:stCondLst>
                                  <p:iterate type="lt">
                                    <p:tmAbs val="5000"/>
                                  </p:iterate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0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2" dur="500"/>
                                        <p:tgtEl>
                                          <p:spTgt spid="2520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10" presetClass="entr" presetSubtype="0" fill="hold" grpId="0" nodeType="withEffect">
                                  <p:stCondLst>
                                    <p:cond delay="3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0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300"/>
                                        <p:tgtEl>
                                          <p:spTgt spid="2520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22" presetClass="entr" presetSubtype="4" fill="hold" grpId="0" nodeType="withEffect">
                                  <p:stCondLst>
                                    <p:cond delay="3400"/>
                                  </p:stCondLst>
                                  <p:iterate type="lt">
                                    <p:tmAbs val="5000"/>
                                  </p:iterate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0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8" dur="500"/>
                                        <p:tgtEl>
                                          <p:spTgt spid="2520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10" presetClass="entr" presetSubtype="0" fill="hold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9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500"/>
                                        <p:tgtEl>
                                          <p:spTgt spid="2519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23" presetClass="entr" presetSubtype="16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9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4" dur="500" fill="hold"/>
                                        <p:tgtEl>
                                          <p:spTgt spid="2519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" dur="500" fill="hold"/>
                                        <p:tgtEl>
                                          <p:spTgt spid="2519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0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2520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10" presetClass="entr" presetSubtype="0" fill="hold" grpId="0" nodeType="withEffect">
                                  <p:stCondLst>
                                    <p:cond delay="1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0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300"/>
                                        <p:tgtEl>
                                          <p:spTgt spid="2520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2" presetID="10" presetClass="entr" presetSubtype="0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0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500"/>
                                        <p:tgtEl>
                                          <p:spTgt spid="2520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" presetID="10" presetClass="entr" presetSubtype="0" fill="hold" grpId="0" nodeType="withEffect">
                                  <p:stCondLst>
                                    <p:cond delay="1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0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300"/>
                                        <p:tgtEl>
                                          <p:spTgt spid="2520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2" presetClass="entr" presetSubtype="8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9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" fill="hold"/>
                                        <p:tgtEl>
                                          <p:spTgt spid="2519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" fill="hold"/>
                                        <p:tgtEl>
                                          <p:spTgt spid="2519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0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4" dur="300"/>
                                        <p:tgtEl>
                                          <p:spTgt spid="2520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1910" grpId="0" animBg="1"/>
      <p:bldP spid="251913" grpId="0"/>
      <p:bldP spid="251914" grpId="0" animBg="1"/>
      <p:bldP spid="251915" grpId="0"/>
      <p:bldP spid="251916" grpId="0"/>
      <p:bldP spid="251917" grpId="0"/>
      <p:bldP spid="251918" grpId="0"/>
      <p:bldP spid="251919" grpId="0"/>
      <p:bldP spid="251920" grpId="0" animBg="1"/>
      <p:bldP spid="251921" grpId="0" animBg="1"/>
      <p:bldP spid="251922" grpId="0" animBg="1"/>
      <p:bldP spid="251923" grpId="0" animBg="1"/>
      <p:bldP spid="251924" grpId="0"/>
      <p:bldP spid="251998" grpId="0"/>
      <p:bldP spid="252004" grpId="0"/>
      <p:bldP spid="252023" grpId="0"/>
      <p:bldP spid="252024" grpId="0" animBg="1"/>
      <p:bldP spid="252057" grpId="0" animBg="1"/>
      <p:bldP spid="252058" grpId="0"/>
      <p:bldP spid="252059" grpId="0"/>
      <p:bldP spid="252060" grpId="0"/>
      <p:bldP spid="252061" grpId="0"/>
      <p:bldP spid="252062" grpId="0"/>
      <p:bldP spid="252063" grpId="0"/>
      <p:bldP spid="252064" grpId="0" animBg="1"/>
      <p:bldP spid="252065" grpId="0" animBg="1"/>
      <p:bldP spid="252066" grpId="0"/>
      <p:bldP spid="252067" grpId="0" animBg="1"/>
      <p:bldP spid="252068" grpId="0" animBg="1"/>
      <p:bldP spid="252069" grpId="0" animBg="1"/>
      <p:bldP spid="252070" grpId="0" animBg="1"/>
      <p:bldP spid="252071" grpId="0" animBg="1"/>
      <p:bldP spid="252087" grpId="0" animBg="1"/>
      <p:bldP spid="252088" grpId="0"/>
      <p:bldP spid="252090" grpId="0"/>
      <p:bldP spid="252093" grpId="0" animBg="1"/>
      <p:bldP spid="252094" grpId="0"/>
    </p:bld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3954" name="Picture 2" descr="Mapa_CE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750" y="1233488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53955" name="Group 3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253956" name="Rectangle 4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53957" name="Rectangle 5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253958" name="Group 6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253959" name="Freeform 7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53960" name="Freeform 8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53961" name="Freeform 9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253962" name="Freeform 10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3963" name="Freeform 11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253964" name="Picture 12" descr="Barra inferior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53965" name="Picture 13" descr="Logo ADECE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53966" name="Picture 14" descr="LOGO Governo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253967" name="Group 15"/>
          <p:cNvGrpSpPr>
            <a:grpSpLocks/>
          </p:cNvGrpSpPr>
          <p:nvPr/>
        </p:nvGrpSpPr>
        <p:grpSpPr bwMode="auto">
          <a:xfrm>
            <a:off x="4522788" y="1023938"/>
            <a:ext cx="2971800" cy="1450975"/>
            <a:chOff x="2849" y="645"/>
            <a:chExt cx="1872" cy="914"/>
          </a:xfrm>
        </p:grpSpPr>
        <p:sp>
          <p:nvSpPr>
            <p:cNvPr id="253968" name="Text Box 16"/>
            <p:cNvSpPr txBox="1">
              <a:spLocks noChangeArrowheads="1"/>
            </p:cNvSpPr>
            <p:nvPr/>
          </p:nvSpPr>
          <p:spPr bwMode="auto">
            <a:xfrm>
              <a:off x="3809" y="645"/>
              <a:ext cx="912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Litoral Oeste</a:t>
              </a:r>
            </a:p>
          </p:txBody>
        </p:sp>
        <p:sp>
          <p:nvSpPr>
            <p:cNvPr id="253969" name="Freeform 17"/>
            <p:cNvSpPr>
              <a:spLocks/>
            </p:cNvSpPr>
            <p:nvPr/>
          </p:nvSpPr>
          <p:spPr bwMode="auto">
            <a:xfrm>
              <a:off x="3696" y="781"/>
              <a:ext cx="1004" cy="117"/>
            </a:xfrm>
            <a:custGeom>
              <a:avLst/>
              <a:gdLst>
                <a:gd name="T0" fmla="*/ 0 w 1004"/>
                <a:gd name="T1" fmla="*/ 117 h 117"/>
                <a:gd name="T2" fmla="*/ 153 w 1004"/>
                <a:gd name="T3" fmla="*/ 0 h 117"/>
                <a:gd name="T4" fmla="*/ 1004 w 1004"/>
                <a:gd name="T5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04" h="117">
                  <a:moveTo>
                    <a:pt x="0" y="117"/>
                  </a:moveTo>
                  <a:lnTo>
                    <a:pt x="153" y="0"/>
                  </a:lnTo>
                  <a:lnTo>
                    <a:pt x="1004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53970" name="Group 18"/>
            <p:cNvGrpSpPr>
              <a:grpSpLocks/>
            </p:cNvGrpSpPr>
            <p:nvPr/>
          </p:nvGrpSpPr>
          <p:grpSpPr bwMode="auto">
            <a:xfrm>
              <a:off x="2849" y="814"/>
              <a:ext cx="1406" cy="745"/>
              <a:chOff x="2849" y="814"/>
              <a:chExt cx="1406" cy="745"/>
            </a:xfrm>
          </p:grpSpPr>
          <p:sp>
            <p:nvSpPr>
              <p:cNvPr id="253971" name="Freeform 19"/>
              <p:cNvSpPr>
                <a:spLocks noChangeAspect="1"/>
              </p:cNvSpPr>
              <p:nvPr/>
            </p:nvSpPr>
            <p:spPr bwMode="auto">
              <a:xfrm>
                <a:off x="2913" y="911"/>
                <a:ext cx="107" cy="123"/>
              </a:xfrm>
              <a:custGeom>
                <a:avLst/>
                <a:gdLst>
                  <a:gd name="T0" fmla="*/ 299 w 593"/>
                  <a:gd name="T1" fmla="*/ 683 h 683"/>
                  <a:gd name="T2" fmla="*/ 593 w 593"/>
                  <a:gd name="T3" fmla="*/ 507 h 683"/>
                  <a:gd name="T4" fmla="*/ 553 w 593"/>
                  <a:gd name="T5" fmla="*/ 478 h 683"/>
                  <a:gd name="T6" fmla="*/ 533 w 593"/>
                  <a:gd name="T7" fmla="*/ 429 h 683"/>
                  <a:gd name="T8" fmla="*/ 523 w 593"/>
                  <a:gd name="T9" fmla="*/ 376 h 683"/>
                  <a:gd name="T10" fmla="*/ 563 w 593"/>
                  <a:gd name="T11" fmla="*/ 321 h 683"/>
                  <a:gd name="T12" fmla="*/ 555 w 593"/>
                  <a:gd name="T13" fmla="*/ 290 h 683"/>
                  <a:gd name="T14" fmla="*/ 466 w 593"/>
                  <a:gd name="T15" fmla="*/ 239 h 683"/>
                  <a:gd name="T16" fmla="*/ 444 w 593"/>
                  <a:gd name="T17" fmla="*/ 100 h 683"/>
                  <a:gd name="T18" fmla="*/ 271 w 593"/>
                  <a:gd name="T19" fmla="*/ 8 h 683"/>
                  <a:gd name="T20" fmla="*/ 173 w 593"/>
                  <a:gd name="T21" fmla="*/ 0 h 683"/>
                  <a:gd name="T22" fmla="*/ 191 w 593"/>
                  <a:gd name="T23" fmla="*/ 60 h 683"/>
                  <a:gd name="T24" fmla="*/ 248 w 593"/>
                  <a:gd name="T25" fmla="*/ 176 h 683"/>
                  <a:gd name="T26" fmla="*/ 218 w 593"/>
                  <a:gd name="T27" fmla="*/ 263 h 683"/>
                  <a:gd name="T28" fmla="*/ 221 w 593"/>
                  <a:gd name="T29" fmla="*/ 319 h 683"/>
                  <a:gd name="T30" fmla="*/ 242 w 593"/>
                  <a:gd name="T31" fmla="*/ 325 h 683"/>
                  <a:gd name="T32" fmla="*/ 235 w 593"/>
                  <a:gd name="T33" fmla="*/ 376 h 683"/>
                  <a:gd name="T34" fmla="*/ 42 w 593"/>
                  <a:gd name="T35" fmla="*/ 564 h 683"/>
                  <a:gd name="T36" fmla="*/ 26 w 593"/>
                  <a:gd name="T37" fmla="*/ 610 h 683"/>
                  <a:gd name="T38" fmla="*/ 0 w 593"/>
                  <a:gd name="T39" fmla="*/ 624 h 683"/>
                  <a:gd name="T40" fmla="*/ 14 w 593"/>
                  <a:gd name="T41" fmla="*/ 679 h 683"/>
                  <a:gd name="T42" fmla="*/ 299 w 593"/>
                  <a:gd name="T43" fmla="*/ 683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93" h="683">
                    <a:moveTo>
                      <a:pt x="299" y="683"/>
                    </a:moveTo>
                    <a:lnTo>
                      <a:pt x="593" y="507"/>
                    </a:lnTo>
                    <a:lnTo>
                      <a:pt x="553" y="478"/>
                    </a:lnTo>
                    <a:lnTo>
                      <a:pt x="533" y="429"/>
                    </a:lnTo>
                    <a:lnTo>
                      <a:pt x="523" y="376"/>
                    </a:lnTo>
                    <a:lnTo>
                      <a:pt x="563" y="321"/>
                    </a:lnTo>
                    <a:lnTo>
                      <a:pt x="555" y="290"/>
                    </a:lnTo>
                    <a:lnTo>
                      <a:pt x="466" y="239"/>
                    </a:lnTo>
                    <a:lnTo>
                      <a:pt x="444" y="100"/>
                    </a:lnTo>
                    <a:lnTo>
                      <a:pt x="271" y="8"/>
                    </a:lnTo>
                    <a:lnTo>
                      <a:pt x="173" y="0"/>
                    </a:lnTo>
                    <a:lnTo>
                      <a:pt x="191" y="60"/>
                    </a:lnTo>
                    <a:lnTo>
                      <a:pt x="248" y="176"/>
                    </a:lnTo>
                    <a:lnTo>
                      <a:pt x="218" y="263"/>
                    </a:lnTo>
                    <a:lnTo>
                      <a:pt x="221" y="319"/>
                    </a:lnTo>
                    <a:lnTo>
                      <a:pt x="242" y="325"/>
                    </a:lnTo>
                    <a:lnTo>
                      <a:pt x="235" y="376"/>
                    </a:lnTo>
                    <a:lnTo>
                      <a:pt x="42" y="564"/>
                    </a:lnTo>
                    <a:lnTo>
                      <a:pt x="26" y="610"/>
                    </a:lnTo>
                    <a:lnTo>
                      <a:pt x="0" y="624"/>
                    </a:lnTo>
                    <a:lnTo>
                      <a:pt x="14" y="679"/>
                    </a:lnTo>
                    <a:lnTo>
                      <a:pt x="299" y="683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3972" name="Freeform 20"/>
              <p:cNvSpPr>
                <a:spLocks noChangeAspect="1"/>
              </p:cNvSpPr>
              <p:nvPr/>
            </p:nvSpPr>
            <p:spPr bwMode="auto">
              <a:xfrm>
                <a:off x="2849" y="935"/>
                <a:ext cx="561" cy="331"/>
              </a:xfrm>
              <a:custGeom>
                <a:avLst/>
                <a:gdLst>
                  <a:gd name="T0" fmla="*/ 71 w 3110"/>
                  <a:gd name="T1" fmla="*/ 1665 h 1835"/>
                  <a:gd name="T2" fmla="*/ 365 w 3110"/>
                  <a:gd name="T3" fmla="*/ 543 h 1835"/>
                  <a:gd name="T4" fmla="*/ 1452 w 3110"/>
                  <a:gd name="T5" fmla="*/ 70 h 1835"/>
                  <a:gd name="T6" fmla="*/ 1573 w 3110"/>
                  <a:gd name="T7" fmla="*/ 49 h 1835"/>
                  <a:gd name="T8" fmla="*/ 1615 w 3110"/>
                  <a:gd name="T9" fmla="*/ 38 h 1835"/>
                  <a:gd name="T10" fmla="*/ 1638 w 3110"/>
                  <a:gd name="T11" fmla="*/ 39 h 1835"/>
                  <a:gd name="T12" fmla="*/ 1650 w 3110"/>
                  <a:gd name="T13" fmla="*/ 20 h 1835"/>
                  <a:gd name="T14" fmla="*/ 1798 w 3110"/>
                  <a:gd name="T15" fmla="*/ 0 h 1835"/>
                  <a:gd name="T16" fmla="*/ 1963 w 3110"/>
                  <a:gd name="T17" fmla="*/ 81 h 1835"/>
                  <a:gd name="T18" fmla="*/ 2803 w 3110"/>
                  <a:gd name="T19" fmla="*/ 11 h 1835"/>
                  <a:gd name="T20" fmla="*/ 2892 w 3110"/>
                  <a:gd name="T21" fmla="*/ 49 h 1835"/>
                  <a:gd name="T22" fmla="*/ 2955 w 3110"/>
                  <a:gd name="T23" fmla="*/ 73 h 1835"/>
                  <a:gd name="T24" fmla="*/ 3057 w 3110"/>
                  <a:gd name="T25" fmla="*/ 137 h 1835"/>
                  <a:gd name="T26" fmla="*/ 3070 w 3110"/>
                  <a:gd name="T27" fmla="*/ 322 h 1835"/>
                  <a:gd name="T28" fmla="*/ 2301 w 3110"/>
                  <a:gd name="T29" fmla="*/ 139 h 1835"/>
                  <a:gd name="T30" fmla="*/ 2285 w 3110"/>
                  <a:gd name="T31" fmla="*/ 163 h 1835"/>
                  <a:gd name="T32" fmla="*/ 2000 w 3110"/>
                  <a:gd name="T33" fmla="*/ 653 h 1835"/>
                  <a:gd name="T34" fmla="*/ 1985 w 3110"/>
                  <a:gd name="T35" fmla="*/ 701 h 1835"/>
                  <a:gd name="T36" fmla="*/ 1983 w 3110"/>
                  <a:gd name="T37" fmla="*/ 742 h 1835"/>
                  <a:gd name="T38" fmla="*/ 1978 w 3110"/>
                  <a:gd name="T39" fmla="*/ 815 h 1835"/>
                  <a:gd name="T40" fmla="*/ 2055 w 3110"/>
                  <a:gd name="T41" fmla="*/ 860 h 1835"/>
                  <a:gd name="T42" fmla="*/ 1981 w 3110"/>
                  <a:gd name="T43" fmla="*/ 965 h 1835"/>
                  <a:gd name="T44" fmla="*/ 1928 w 3110"/>
                  <a:gd name="T45" fmla="*/ 1054 h 1835"/>
                  <a:gd name="T46" fmla="*/ 1868 w 3110"/>
                  <a:gd name="T47" fmla="*/ 1152 h 1835"/>
                  <a:gd name="T48" fmla="*/ 2005 w 3110"/>
                  <a:gd name="T49" fmla="*/ 1168 h 1835"/>
                  <a:gd name="T50" fmla="*/ 1934 w 3110"/>
                  <a:gd name="T51" fmla="*/ 1291 h 1835"/>
                  <a:gd name="T52" fmla="*/ 1949 w 3110"/>
                  <a:gd name="T53" fmla="*/ 1354 h 1835"/>
                  <a:gd name="T54" fmla="*/ 1876 w 3110"/>
                  <a:gd name="T55" fmla="*/ 1456 h 1835"/>
                  <a:gd name="T56" fmla="*/ 1832 w 3110"/>
                  <a:gd name="T57" fmla="*/ 1556 h 1835"/>
                  <a:gd name="T58" fmla="*/ 1862 w 3110"/>
                  <a:gd name="T59" fmla="*/ 1612 h 1835"/>
                  <a:gd name="T60" fmla="*/ 1810 w 3110"/>
                  <a:gd name="T61" fmla="*/ 1660 h 1835"/>
                  <a:gd name="T62" fmla="*/ 1342 w 3110"/>
                  <a:gd name="T63" fmla="*/ 1286 h 1835"/>
                  <a:gd name="T64" fmla="*/ 1275 w 3110"/>
                  <a:gd name="T65" fmla="*/ 1239 h 1835"/>
                  <a:gd name="T66" fmla="*/ 1058 w 3110"/>
                  <a:gd name="T67" fmla="*/ 1143 h 1835"/>
                  <a:gd name="T68" fmla="*/ 874 w 3110"/>
                  <a:gd name="T69" fmla="*/ 925 h 1835"/>
                  <a:gd name="T70" fmla="*/ 670 w 3110"/>
                  <a:gd name="T71" fmla="*/ 1480 h 1835"/>
                  <a:gd name="T72" fmla="*/ 581 w 3110"/>
                  <a:gd name="T73" fmla="*/ 1553 h 1835"/>
                  <a:gd name="T74" fmla="*/ 488 w 3110"/>
                  <a:gd name="T75" fmla="*/ 1532 h 18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110" h="1835">
                    <a:moveTo>
                      <a:pt x="150" y="1835"/>
                    </a:moveTo>
                    <a:lnTo>
                      <a:pt x="71" y="1665"/>
                    </a:lnTo>
                    <a:lnTo>
                      <a:pt x="0" y="1166"/>
                    </a:lnTo>
                    <a:lnTo>
                      <a:pt x="365" y="543"/>
                    </a:lnTo>
                    <a:lnTo>
                      <a:pt x="653" y="549"/>
                    </a:lnTo>
                    <a:lnTo>
                      <a:pt x="1452" y="70"/>
                    </a:lnTo>
                    <a:lnTo>
                      <a:pt x="1504" y="49"/>
                    </a:lnTo>
                    <a:lnTo>
                      <a:pt x="1573" y="49"/>
                    </a:lnTo>
                    <a:lnTo>
                      <a:pt x="1602" y="38"/>
                    </a:lnTo>
                    <a:lnTo>
                      <a:pt x="1615" y="38"/>
                    </a:lnTo>
                    <a:lnTo>
                      <a:pt x="1627" y="39"/>
                    </a:lnTo>
                    <a:lnTo>
                      <a:pt x="1638" y="39"/>
                    </a:lnTo>
                    <a:lnTo>
                      <a:pt x="1650" y="40"/>
                    </a:lnTo>
                    <a:lnTo>
                      <a:pt x="1650" y="20"/>
                    </a:lnTo>
                    <a:lnTo>
                      <a:pt x="1798" y="11"/>
                    </a:lnTo>
                    <a:lnTo>
                      <a:pt x="1798" y="0"/>
                    </a:lnTo>
                    <a:lnTo>
                      <a:pt x="1848" y="0"/>
                    </a:lnTo>
                    <a:lnTo>
                      <a:pt x="1963" y="81"/>
                    </a:lnTo>
                    <a:lnTo>
                      <a:pt x="2377" y="4"/>
                    </a:lnTo>
                    <a:lnTo>
                      <a:pt x="2803" y="11"/>
                    </a:lnTo>
                    <a:lnTo>
                      <a:pt x="2874" y="27"/>
                    </a:lnTo>
                    <a:lnTo>
                      <a:pt x="2892" y="49"/>
                    </a:lnTo>
                    <a:lnTo>
                      <a:pt x="2935" y="54"/>
                    </a:lnTo>
                    <a:lnTo>
                      <a:pt x="2955" y="73"/>
                    </a:lnTo>
                    <a:lnTo>
                      <a:pt x="2984" y="72"/>
                    </a:lnTo>
                    <a:lnTo>
                      <a:pt x="3057" y="137"/>
                    </a:lnTo>
                    <a:lnTo>
                      <a:pt x="3110" y="156"/>
                    </a:lnTo>
                    <a:lnTo>
                      <a:pt x="3070" y="322"/>
                    </a:lnTo>
                    <a:lnTo>
                      <a:pt x="2852" y="404"/>
                    </a:lnTo>
                    <a:lnTo>
                      <a:pt x="2301" y="139"/>
                    </a:lnTo>
                    <a:lnTo>
                      <a:pt x="2285" y="139"/>
                    </a:lnTo>
                    <a:lnTo>
                      <a:pt x="2285" y="163"/>
                    </a:lnTo>
                    <a:lnTo>
                      <a:pt x="2426" y="737"/>
                    </a:lnTo>
                    <a:lnTo>
                      <a:pt x="2000" y="653"/>
                    </a:lnTo>
                    <a:lnTo>
                      <a:pt x="1990" y="651"/>
                    </a:lnTo>
                    <a:lnTo>
                      <a:pt x="1985" y="701"/>
                    </a:lnTo>
                    <a:lnTo>
                      <a:pt x="2016" y="722"/>
                    </a:lnTo>
                    <a:lnTo>
                      <a:pt x="1983" y="742"/>
                    </a:lnTo>
                    <a:lnTo>
                      <a:pt x="2025" y="799"/>
                    </a:lnTo>
                    <a:lnTo>
                      <a:pt x="1978" y="815"/>
                    </a:lnTo>
                    <a:lnTo>
                      <a:pt x="2001" y="854"/>
                    </a:lnTo>
                    <a:lnTo>
                      <a:pt x="2055" y="860"/>
                    </a:lnTo>
                    <a:lnTo>
                      <a:pt x="2049" y="915"/>
                    </a:lnTo>
                    <a:lnTo>
                      <a:pt x="1981" y="965"/>
                    </a:lnTo>
                    <a:lnTo>
                      <a:pt x="1944" y="972"/>
                    </a:lnTo>
                    <a:lnTo>
                      <a:pt x="1928" y="1054"/>
                    </a:lnTo>
                    <a:lnTo>
                      <a:pt x="1855" y="1132"/>
                    </a:lnTo>
                    <a:lnTo>
                      <a:pt x="1868" y="1152"/>
                    </a:lnTo>
                    <a:lnTo>
                      <a:pt x="1983" y="1131"/>
                    </a:lnTo>
                    <a:lnTo>
                      <a:pt x="2005" y="1168"/>
                    </a:lnTo>
                    <a:lnTo>
                      <a:pt x="1962" y="1220"/>
                    </a:lnTo>
                    <a:lnTo>
                      <a:pt x="1934" y="1291"/>
                    </a:lnTo>
                    <a:lnTo>
                      <a:pt x="1944" y="1332"/>
                    </a:lnTo>
                    <a:lnTo>
                      <a:pt x="1949" y="1354"/>
                    </a:lnTo>
                    <a:lnTo>
                      <a:pt x="1899" y="1399"/>
                    </a:lnTo>
                    <a:lnTo>
                      <a:pt x="1876" y="1456"/>
                    </a:lnTo>
                    <a:lnTo>
                      <a:pt x="1882" y="1514"/>
                    </a:lnTo>
                    <a:lnTo>
                      <a:pt x="1832" y="1556"/>
                    </a:lnTo>
                    <a:lnTo>
                      <a:pt x="1832" y="1581"/>
                    </a:lnTo>
                    <a:lnTo>
                      <a:pt x="1862" y="1612"/>
                    </a:lnTo>
                    <a:lnTo>
                      <a:pt x="1829" y="1632"/>
                    </a:lnTo>
                    <a:lnTo>
                      <a:pt x="1810" y="1660"/>
                    </a:lnTo>
                    <a:lnTo>
                      <a:pt x="1469" y="1373"/>
                    </a:lnTo>
                    <a:lnTo>
                      <a:pt x="1342" y="1286"/>
                    </a:lnTo>
                    <a:lnTo>
                      <a:pt x="1288" y="1280"/>
                    </a:lnTo>
                    <a:lnTo>
                      <a:pt x="1275" y="1239"/>
                    </a:lnTo>
                    <a:lnTo>
                      <a:pt x="1250" y="1219"/>
                    </a:lnTo>
                    <a:lnTo>
                      <a:pt x="1058" y="1143"/>
                    </a:lnTo>
                    <a:lnTo>
                      <a:pt x="940" y="1128"/>
                    </a:lnTo>
                    <a:lnTo>
                      <a:pt x="874" y="925"/>
                    </a:lnTo>
                    <a:lnTo>
                      <a:pt x="695" y="1471"/>
                    </a:lnTo>
                    <a:lnTo>
                      <a:pt x="670" y="1480"/>
                    </a:lnTo>
                    <a:lnTo>
                      <a:pt x="648" y="1511"/>
                    </a:lnTo>
                    <a:lnTo>
                      <a:pt x="581" y="1553"/>
                    </a:lnTo>
                    <a:lnTo>
                      <a:pt x="567" y="1544"/>
                    </a:lnTo>
                    <a:lnTo>
                      <a:pt x="488" y="1532"/>
                    </a:lnTo>
                    <a:lnTo>
                      <a:pt x="150" y="1835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3973" name="Freeform 21"/>
              <p:cNvSpPr>
                <a:spLocks noChangeAspect="1"/>
              </p:cNvSpPr>
              <p:nvPr/>
            </p:nvSpPr>
            <p:spPr bwMode="auto">
              <a:xfrm>
                <a:off x="3038" y="838"/>
                <a:ext cx="377" cy="147"/>
              </a:xfrm>
              <a:custGeom>
                <a:avLst/>
                <a:gdLst>
                  <a:gd name="T0" fmla="*/ 56 w 2090"/>
                  <a:gd name="T1" fmla="*/ 814 h 814"/>
                  <a:gd name="T2" fmla="*/ 407 w 2090"/>
                  <a:gd name="T3" fmla="*/ 604 h 814"/>
                  <a:gd name="T4" fmla="*/ 455 w 2090"/>
                  <a:gd name="T5" fmla="*/ 585 h 814"/>
                  <a:gd name="T6" fmla="*/ 526 w 2090"/>
                  <a:gd name="T7" fmla="*/ 584 h 814"/>
                  <a:gd name="T8" fmla="*/ 553 w 2090"/>
                  <a:gd name="T9" fmla="*/ 574 h 814"/>
                  <a:gd name="T10" fmla="*/ 602 w 2090"/>
                  <a:gd name="T11" fmla="*/ 576 h 814"/>
                  <a:gd name="T12" fmla="*/ 604 w 2090"/>
                  <a:gd name="T13" fmla="*/ 558 h 814"/>
                  <a:gd name="T14" fmla="*/ 750 w 2090"/>
                  <a:gd name="T15" fmla="*/ 548 h 814"/>
                  <a:gd name="T16" fmla="*/ 750 w 2090"/>
                  <a:gd name="T17" fmla="*/ 537 h 814"/>
                  <a:gd name="T18" fmla="*/ 801 w 2090"/>
                  <a:gd name="T19" fmla="*/ 535 h 814"/>
                  <a:gd name="T20" fmla="*/ 915 w 2090"/>
                  <a:gd name="T21" fmla="*/ 617 h 814"/>
                  <a:gd name="T22" fmla="*/ 1327 w 2090"/>
                  <a:gd name="T23" fmla="*/ 539 h 814"/>
                  <a:gd name="T24" fmla="*/ 1760 w 2090"/>
                  <a:gd name="T25" fmla="*/ 546 h 814"/>
                  <a:gd name="T26" fmla="*/ 1828 w 2090"/>
                  <a:gd name="T27" fmla="*/ 563 h 814"/>
                  <a:gd name="T28" fmla="*/ 1844 w 2090"/>
                  <a:gd name="T29" fmla="*/ 585 h 814"/>
                  <a:gd name="T30" fmla="*/ 1885 w 2090"/>
                  <a:gd name="T31" fmla="*/ 589 h 814"/>
                  <a:gd name="T32" fmla="*/ 1905 w 2090"/>
                  <a:gd name="T33" fmla="*/ 608 h 814"/>
                  <a:gd name="T34" fmla="*/ 1934 w 2090"/>
                  <a:gd name="T35" fmla="*/ 606 h 814"/>
                  <a:gd name="T36" fmla="*/ 2007 w 2090"/>
                  <a:gd name="T37" fmla="*/ 671 h 814"/>
                  <a:gd name="T38" fmla="*/ 2064 w 2090"/>
                  <a:gd name="T39" fmla="*/ 693 h 814"/>
                  <a:gd name="T40" fmla="*/ 2090 w 2090"/>
                  <a:gd name="T41" fmla="*/ 465 h 814"/>
                  <a:gd name="T42" fmla="*/ 2084 w 2090"/>
                  <a:gd name="T43" fmla="*/ 445 h 814"/>
                  <a:gd name="T44" fmla="*/ 2075 w 2090"/>
                  <a:gd name="T45" fmla="*/ 431 h 814"/>
                  <a:gd name="T46" fmla="*/ 2047 w 2090"/>
                  <a:gd name="T47" fmla="*/ 432 h 814"/>
                  <a:gd name="T48" fmla="*/ 2012 w 2090"/>
                  <a:gd name="T49" fmla="*/ 382 h 814"/>
                  <a:gd name="T50" fmla="*/ 2006 w 2090"/>
                  <a:gd name="T51" fmla="*/ 370 h 814"/>
                  <a:gd name="T52" fmla="*/ 1989 w 2090"/>
                  <a:gd name="T53" fmla="*/ 370 h 814"/>
                  <a:gd name="T54" fmla="*/ 1953 w 2090"/>
                  <a:gd name="T55" fmla="*/ 342 h 814"/>
                  <a:gd name="T56" fmla="*/ 1949 w 2090"/>
                  <a:gd name="T57" fmla="*/ 311 h 814"/>
                  <a:gd name="T58" fmla="*/ 1960 w 2090"/>
                  <a:gd name="T59" fmla="*/ 290 h 814"/>
                  <a:gd name="T60" fmla="*/ 1960 w 2090"/>
                  <a:gd name="T61" fmla="*/ 273 h 814"/>
                  <a:gd name="T62" fmla="*/ 1931 w 2090"/>
                  <a:gd name="T63" fmla="*/ 249 h 814"/>
                  <a:gd name="T64" fmla="*/ 1927 w 2090"/>
                  <a:gd name="T65" fmla="*/ 193 h 814"/>
                  <a:gd name="T66" fmla="*/ 1952 w 2090"/>
                  <a:gd name="T67" fmla="*/ 159 h 814"/>
                  <a:gd name="T68" fmla="*/ 1937 w 2090"/>
                  <a:gd name="T69" fmla="*/ 144 h 814"/>
                  <a:gd name="T70" fmla="*/ 1851 w 2090"/>
                  <a:gd name="T71" fmla="*/ 134 h 814"/>
                  <a:gd name="T72" fmla="*/ 1832 w 2090"/>
                  <a:gd name="T73" fmla="*/ 130 h 814"/>
                  <a:gd name="T74" fmla="*/ 1796 w 2090"/>
                  <a:gd name="T75" fmla="*/ 80 h 814"/>
                  <a:gd name="T76" fmla="*/ 1767 w 2090"/>
                  <a:gd name="T77" fmla="*/ 0 h 814"/>
                  <a:gd name="T78" fmla="*/ 1153 w 2090"/>
                  <a:gd name="T79" fmla="*/ 22 h 814"/>
                  <a:gd name="T80" fmla="*/ 943 w 2090"/>
                  <a:gd name="T81" fmla="*/ 137 h 814"/>
                  <a:gd name="T82" fmla="*/ 880 w 2090"/>
                  <a:gd name="T83" fmla="*/ 138 h 814"/>
                  <a:gd name="T84" fmla="*/ 863 w 2090"/>
                  <a:gd name="T85" fmla="*/ 69 h 814"/>
                  <a:gd name="T86" fmla="*/ 708 w 2090"/>
                  <a:gd name="T87" fmla="*/ 52 h 814"/>
                  <a:gd name="T88" fmla="*/ 666 w 2090"/>
                  <a:gd name="T89" fmla="*/ 102 h 814"/>
                  <a:gd name="T90" fmla="*/ 535 w 2090"/>
                  <a:gd name="T91" fmla="*/ 101 h 814"/>
                  <a:gd name="T92" fmla="*/ 508 w 2090"/>
                  <a:gd name="T93" fmla="*/ 131 h 814"/>
                  <a:gd name="T94" fmla="*/ 438 w 2090"/>
                  <a:gd name="T95" fmla="*/ 145 h 814"/>
                  <a:gd name="T96" fmla="*/ 56 w 2090"/>
                  <a:gd name="T97" fmla="*/ 167 h 814"/>
                  <a:gd name="T98" fmla="*/ 169 w 2090"/>
                  <a:gd name="T99" fmla="*/ 282 h 814"/>
                  <a:gd name="T100" fmla="*/ 170 w 2090"/>
                  <a:gd name="T101" fmla="*/ 322 h 814"/>
                  <a:gd name="T102" fmla="*/ 143 w 2090"/>
                  <a:gd name="T103" fmla="*/ 322 h 814"/>
                  <a:gd name="T104" fmla="*/ 179 w 2090"/>
                  <a:gd name="T105" fmla="*/ 370 h 814"/>
                  <a:gd name="T106" fmla="*/ 139 w 2090"/>
                  <a:gd name="T107" fmla="*/ 425 h 814"/>
                  <a:gd name="T108" fmla="*/ 143 w 2090"/>
                  <a:gd name="T109" fmla="*/ 505 h 814"/>
                  <a:gd name="T110" fmla="*/ 68 w 2090"/>
                  <a:gd name="T111" fmla="*/ 606 h 814"/>
                  <a:gd name="T112" fmla="*/ 56 w 2090"/>
                  <a:gd name="T113" fmla="*/ 649 h 814"/>
                  <a:gd name="T114" fmla="*/ 0 w 2090"/>
                  <a:gd name="T115" fmla="*/ 712 h 814"/>
                  <a:gd name="T116" fmla="*/ 5 w 2090"/>
                  <a:gd name="T117" fmla="*/ 751 h 814"/>
                  <a:gd name="T118" fmla="*/ 56 w 2090"/>
                  <a:gd name="T119" fmla="*/ 814 h 8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90" h="814">
                    <a:moveTo>
                      <a:pt x="56" y="814"/>
                    </a:moveTo>
                    <a:lnTo>
                      <a:pt x="407" y="604"/>
                    </a:lnTo>
                    <a:lnTo>
                      <a:pt x="455" y="585"/>
                    </a:lnTo>
                    <a:lnTo>
                      <a:pt x="526" y="584"/>
                    </a:lnTo>
                    <a:lnTo>
                      <a:pt x="553" y="574"/>
                    </a:lnTo>
                    <a:lnTo>
                      <a:pt x="602" y="576"/>
                    </a:lnTo>
                    <a:lnTo>
                      <a:pt x="604" y="558"/>
                    </a:lnTo>
                    <a:lnTo>
                      <a:pt x="750" y="548"/>
                    </a:lnTo>
                    <a:lnTo>
                      <a:pt x="750" y="537"/>
                    </a:lnTo>
                    <a:lnTo>
                      <a:pt x="801" y="535"/>
                    </a:lnTo>
                    <a:lnTo>
                      <a:pt x="915" y="617"/>
                    </a:lnTo>
                    <a:lnTo>
                      <a:pt x="1327" y="539"/>
                    </a:lnTo>
                    <a:lnTo>
                      <a:pt x="1760" y="546"/>
                    </a:lnTo>
                    <a:lnTo>
                      <a:pt x="1828" y="563"/>
                    </a:lnTo>
                    <a:lnTo>
                      <a:pt x="1844" y="585"/>
                    </a:lnTo>
                    <a:lnTo>
                      <a:pt x="1885" y="589"/>
                    </a:lnTo>
                    <a:lnTo>
                      <a:pt x="1905" y="608"/>
                    </a:lnTo>
                    <a:lnTo>
                      <a:pt x="1934" y="606"/>
                    </a:lnTo>
                    <a:lnTo>
                      <a:pt x="2007" y="671"/>
                    </a:lnTo>
                    <a:lnTo>
                      <a:pt x="2064" y="693"/>
                    </a:lnTo>
                    <a:lnTo>
                      <a:pt x="2090" y="465"/>
                    </a:lnTo>
                    <a:lnTo>
                      <a:pt x="2084" y="445"/>
                    </a:lnTo>
                    <a:lnTo>
                      <a:pt x="2075" y="431"/>
                    </a:lnTo>
                    <a:lnTo>
                      <a:pt x="2047" y="432"/>
                    </a:lnTo>
                    <a:lnTo>
                      <a:pt x="2012" y="382"/>
                    </a:lnTo>
                    <a:lnTo>
                      <a:pt x="2006" y="370"/>
                    </a:lnTo>
                    <a:lnTo>
                      <a:pt x="1989" y="370"/>
                    </a:lnTo>
                    <a:lnTo>
                      <a:pt x="1953" y="342"/>
                    </a:lnTo>
                    <a:lnTo>
                      <a:pt x="1949" y="311"/>
                    </a:lnTo>
                    <a:lnTo>
                      <a:pt x="1960" y="290"/>
                    </a:lnTo>
                    <a:lnTo>
                      <a:pt x="1960" y="273"/>
                    </a:lnTo>
                    <a:lnTo>
                      <a:pt x="1931" y="249"/>
                    </a:lnTo>
                    <a:lnTo>
                      <a:pt x="1927" y="193"/>
                    </a:lnTo>
                    <a:lnTo>
                      <a:pt x="1952" y="159"/>
                    </a:lnTo>
                    <a:lnTo>
                      <a:pt x="1937" y="144"/>
                    </a:lnTo>
                    <a:lnTo>
                      <a:pt x="1851" y="134"/>
                    </a:lnTo>
                    <a:lnTo>
                      <a:pt x="1832" y="130"/>
                    </a:lnTo>
                    <a:lnTo>
                      <a:pt x="1796" y="80"/>
                    </a:lnTo>
                    <a:lnTo>
                      <a:pt x="1767" y="0"/>
                    </a:lnTo>
                    <a:lnTo>
                      <a:pt x="1153" y="22"/>
                    </a:lnTo>
                    <a:lnTo>
                      <a:pt x="943" y="137"/>
                    </a:lnTo>
                    <a:lnTo>
                      <a:pt x="880" y="138"/>
                    </a:lnTo>
                    <a:lnTo>
                      <a:pt x="863" y="69"/>
                    </a:lnTo>
                    <a:lnTo>
                      <a:pt x="708" y="52"/>
                    </a:lnTo>
                    <a:lnTo>
                      <a:pt x="666" y="102"/>
                    </a:lnTo>
                    <a:lnTo>
                      <a:pt x="535" y="101"/>
                    </a:lnTo>
                    <a:lnTo>
                      <a:pt x="508" y="131"/>
                    </a:lnTo>
                    <a:lnTo>
                      <a:pt x="438" y="145"/>
                    </a:lnTo>
                    <a:lnTo>
                      <a:pt x="56" y="167"/>
                    </a:lnTo>
                    <a:lnTo>
                      <a:pt x="169" y="282"/>
                    </a:lnTo>
                    <a:lnTo>
                      <a:pt x="170" y="322"/>
                    </a:lnTo>
                    <a:lnTo>
                      <a:pt x="143" y="322"/>
                    </a:lnTo>
                    <a:lnTo>
                      <a:pt x="179" y="370"/>
                    </a:lnTo>
                    <a:lnTo>
                      <a:pt x="139" y="425"/>
                    </a:lnTo>
                    <a:lnTo>
                      <a:pt x="143" y="505"/>
                    </a:lnTo>
                    <a:lnTo>
                      <a:pt x="68" y="606"/>
                    </a:lnTo>
                    <a:lnTo>
                      <a:pt x="56" y="649"/>
                    </a:lnTo>
                    <a:lnTo>
                      <a:pt x="0" y="712"/>
                    </a:lnTo>
                    <a:lnTo>
                      <a:pt x="5" y="751"/>
                    </a:lnTo>
                    <a:lnTo>
                      <a:pt x="56" y="814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3974" name="Freeform 22"/>
              <p:cNvSpPr>
                <a:spLocks noChangeAspect="1"/>
              </p:cNvSpPr>
              <p:nvPr/>
            </p:nvSpPr>
            <p:spPr bwMode="auto">
              <a:xfrm>
                <a:off x="3431" y="814"/>
                <a:ext cx="185" cy="93"/>
              </a:xfrm>
              <a:custGeom>
                <a:avLst/>
                <a:gdLst>
                  <a:gd name="T0" fmla="*/ 12 w 1026"/>
                  <a:gd name="T1" fmla="*/ 0 h 512"/>
                  <a:gd name="T2" fmla="*/ 159 w 1026"/>
                  <a:gd name="T3" fmla="*/ 40 h 512"/>
                  <a:gd name="T4" fmla="*/ 298 w 1026"/>
                  <a:gd name="T5" fmla="*/ 16 h 512"/>
                  <a:gd name="T6" fmla="*/ 312 w 1026"/>
                  <a:gd name="T7" fmla="*/ 152 h 512"/>
                  <a:gd name="T8" fmla="*/ 340 w 1026"/>
                  <a:gd name="T9" fmla="*/ 219 h 512"/>
                  <a:gd name="T10" fmla="*/ 615 w 1026"/>
                  <a:gd name="T11" fmla="*/ 239 h 512"/>
                  <a:gd name="T12" fmla="*/ 620 w 1026"/>
                  <a:gd name="T13" fmla="*/ 225 h 512"/>
                  <a:gd name="T14" fmla="*/ 720 w 1026"/>
                  <a:gd name="T15" fmla="*/ 219 h 512"/>
                  <a:gd name="T16" fmla="*/ 857 w 1026"/>
                  <a:gd name="T17" fmla="*/ 234 h 512"/>
                  <a:gd name="T18" fmla="*/ 929 w 1026"/>
                  <a:gd name="T19" fmla="*/ 239 h 512"/>
                  <a:gd name="T20" fmla="*/ 944 w 1026"/>
                  <a:gd name="T21" fmla="*/ 255 h 512"/>
                  <a:gd name="T22" fmla="*/ 998 w 1026"/>
                  <a:gd name="T23" fmla="*/ 255 h 512"/>
                  <a:gd name="T24" fmla="*/ 1026 w 1026"/>
                  <a:gd name="T25" fmla="*/ 287 h 512"/>
                  <a:gd name="T26" fmla="*/ 1026 w 1026"/>
                  <a:gd name="T27" fmla="*/ 309 h 512"/>
                  <a:gd name="T28" fmla="*/ 949 w 1026"/>
                  <a:gd name="T29" fmla="*/ 456 h 512"/>
                  <a:gd name="T30" fmla="*/ 697 w 1026"/>
                  <a:gd name="T31" fmla="*/ 472 h 512"/>
                  <a:gd name="T32" fmla="*/ 666 w 1026"/>
                  <a:gd name="T33" fmla="*/ 456 h 512"/>
                  <a:gd name="T34" fmla="*/ 459 w 1026"/>
                  <a:gd name="T35" fmla="*/ 456 h 512"/>
                  <a:gd name="T36" fmla="*/ 415 w 1026"/>
                  <a:gd name="T37" fmla="*/ 499 h 512"/>
                  <a:gd name="T38" fmla="*/ 308 w 1026"/>
                  <a:gd name="T39" fmla="*/ 512 h 512"/>
                  <a:gd name="T40" fmla="*/ 241 w 1026"/>
                  <a:gd name="T41" fmla="*/ 492 h 512"/>
                  <a:gd name="T42" fmla="*/ 119 w 1026"/>
                  <a:gd name="T43" fmla="*/ 472 h 512"/>
                  <a:gd name="T44" fmla="*/ 76 w 1026"/>
                  <a:gd name="T45" fmla="*/ 428 h 512"/>
                  <a:gd name="T46" fmla="*/ 102 w 1026"/>
                  <a:gd name="T47" fmla="*/ 359 h 512"/>
                  <a:gd name="T48" fmla="*/ 16 w 1026"/>
                  <a:gd name="T49" fmla="*/ 230 h 512"/>
                  <a:gd name="T50" fmla="*/ 39 w 1026"/>
                  <a:gd name="T51" fmla="*/ 209 h 512"/>
                  <a:gd name="T52" fmla="*/ 38 w 1026"/>
                  <a:gd name="T53" fmla="*/ 159 h 512"/>
                  <a:gd name="T54" fmla="*/ 0 w 1026"/>
                  <a:gd name="T55" fmla="*/ 68 h 512"/>
                  <a:gd name="T56" fmla="*/ 12 w 1026"/>
                  <a:gd name="T57" fmla="*/ 0 h 5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026" h="512">
                    <a:moveTo>
                      <a:pt x="12" y="0"/>
                    </a:moveTo>
                    <a:lnTo>
                      <a:pt x="159" y="40"/>
                    </a:lnTo>
                    <a:lnTo>
                      <a:pt x="298" y="16"/>
                    </a:lnTo>
                    <a:lnTo>
                      <a:pt x="312" y="152"/>
                    </a:lnTo>
                    <a:lnTo>
                      <a:pt x="340" y="219"/>
                    </a:lnTo>
                    <a:lnTo>
                      <a:pt x="615" y="239"/>
                    </a:lnTo>
                    <a:lnTo>
                      <a:pt x="620" y="225"/>
                    </a:lnTo>
                    <a:lnTo>
                      <a:pt x="720" y="219"/>
                    </a:lnTo>
                    <a:lnTo>
                      <a:pt x="857" y="234"/>
                    </a:lnTo>
                    <a:lnTo>
                      <a:pt x="929" y="239"/>
                    </a:lnTo>
                    <a:lnTo>
                      <a:pt x="944" y="255"/>
                    </a:lnTo>
                    <a:lnTo>
                      <a:pt x="998" y="255"/>
                    </a:lnTo>
                    <a:lnTo>
                      <a:pt x="1026" y="287"/>
                    </a:lnTo>
                    <a:lnTo>
                      <a:pt x="1026" y="309"/>
                    </a:lnTo>
                    <a:lnTo>
                      <a:pt x="949" y="456"/>
                    </a:lnTo>
                    <a:lnTo>
                      <a:pt x="697" y="472"/>
                    </a:lnTo>
                    <a:lnTo>
                      <a:pt x="666" y="456"/>
                    </a:lnTo>
                    <a:lnTo>
                      <a:pt x="459" y="456"/>
                    </a:lnTo>
                    <a:lnTo>
                      <a:pt x="415" y="499"/>
                    </a:lnTo>
                    <a:lnTo>
                      <a:pt x="308" y="512"/>
                    </a:lnTo>
                    <a:lnTo>
                      <a:pt x="241" y="492"/>
                    </a:lnTo>
                    <a:lnTo>
                      <a:pt x="119" y="472"/>
                    </a:lnTo>
                    <a:lnTo>
                      <a:pt x="76" y="428"/>
                    </a:lnTo>
                    <a:lnTo>
                      <a:pt x="102" y="359"/>
                    </a:lnTo>
                    <a:lnTo>
                      <a:pt x="16" y="230"/>
                    </a:lnTo>
                    <a:lnTo>
                      <a:pt x="39" y="209"/>
                    </a:lnTo>
                    <a:lnTo>
                      <a:pt x="38" y="159"/>
                    </a:lnTo>
                    <a:lnTo>
                      <a:pt x="0" y="68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3975" name="Freeform 23"/>
              <p:cNvSpPr>
                <a:spLocks noChangeAspect="1"/>
              </p:cNvSpPr>
              <p:nvPr/>
            </p:nvSpPr>
            <p:spPr bwMode="auto">
              <a:xfrm>
                <a:off x="3401" y="892"/>
                <a:ext cx="256" cy="155"/>
              </a:xfrm>
              <a:custGeom>
                <a:avLst/>
                <a:gdLst>
                  <a:gd name="T0" fmla="*/ 52 w 1420"/>
                  <a:gd name="T1" fmla="*/ 405 h 859"/>
                  <a:gd name="T2" fmla="*/ 84 w 1420"/>
                  <a:gd name="T3" fmla="*/ 161 h 859"/>
                  <a:gd name="T4" fmla="*/ 67 w 1420"/>
                  <a:gd name="T5" fmla="*/ 136 h 859"/>
                  <a:gd name="T6" fmla="*/ 40 w 1420"/>
                  <a:gd name="T7" fmla="*/ 136 h 859"/>
                  <a:gd name="T8" fmla="*/ 0 w 1420"/>
                  <a:gd name="T9" fmla="*/ 77 h 859"/>
                  <a:gd name="T10" fmla="*/ 36 w 1420"/>
                  <a:gd name="T11" fmla="*/ 75 h 859"/>
                  <a:gd name="T12" fmla="*/ 50 w 1420"/>
                  <a:gd name="T13" fmla="*/ 57 h 859"/>
                  <a:gd name="T14" fmla="*/ 98 w 1420"/>
                  <a:gd name="T15" fmla="*/ 55 h 859"/>
                  <a:gd name="T16" fmla="*/ 111 w 1420"/>
                  <a:gd name="T17" fmla="*/ 65 h 859"/>
                  <a:gd name="T18" fmla="*/ 135 w 1420"/>
                  <a:gd name="T19" fmla="*/ 47 h 859"/>
                  <a:gd name="T20" fmla="*/ 181 w 1420"/>
                  <a:gd name="T21" fmla="*/ 45 h 859"/>
                  <a:gd name="T22" fmla="*/ 246 w 1420"/>
                  <a:gd name="T23" fmla="*/ 0 h 859"/>
                  <a:gd name="T24" fmla="*/ 290 w 1420"/>
                  <a:gd name="T25" fmla="*/ 45 h 859"/>
                  <a:gd name="T26" fmla="*/ 412 w 1420"/>
                  <a:gd name="T27" fmla="*/ 63 h 859"/>
                  <a:gd name="T28" fmla="*/ 479 w 1420"/>
                  <a:gd name="T29" fmla="*/ 84 h 859"/>
                  <a:gd name="T30" fmla="*/ 584 w 1420"/>
                  <a:gd name="T31" fmla="*/ 73 h 859"/>
                  <a:gd name="T32" fmla="*/ 630 w 1420"/>
                  <a:gd name="T33" fmla="*/ 28 h 859"/>
                  <a:gd name="T34" fmla="*/ 834 w 1420"/>
                  <a:gd name="T35" fmla="*/ 28 h 859"/>
                  <a:gd name="T36" fmla="*/ 867 w 1420"/>
                  <a:gd name="T37" fmla="*/ 43 h 859"/>
                  <a:gd name="T38" fmla="*/ 1109 w 1420"/>
                  <a:gd name="T39" fmla="*/ 30 h 859"/>
                  <a:gd name="T40" fmla="*/ 1113 w 1420"/>
                  <a:gd name="T41" fmla="*/ 80 h 859"/>
                  <a:gd name="T42" fmla="*/ 1162 w 1420"/>
                  <a:gd name="T43" fmla="*/ 172 h 859"/>
                  <a:gd name="T44" fmla="*/ 1181 w 1420"/>
                  <a:gd name="T45" fmla="*/ 213 h 859"/>
                  <a:gd name="T46" fmla="*/ 1177 w 1420"/>
                  <a:gd name="T47" fmla="*/ 311 h 859"/>
                  <a:gd name="T48" fmla="*/ 1192 w 1420"/>
                  <a:gd name="T49" fmla="*/ 340 h 859"/>
                  <a:gd name="T50" fmla="*/ 1225 w 1420"/>
                  <a:gd name="T51" fmla="*/ 346 h 859"/>
                  <a:gd name="T52" fmla="*/ 1233 w 1420"/>
                  <a:gd name="T53" fmla="*/ 332 h 859"/>
                  <a:gd name="T54" fmla="*/ 1273 w 1420"/>
                  <a:gd name="T55" fmla="*/ 328 h 859"/>
                  <a:gd name="T56" fmla="*/ 1297 w 1420"/>
                  <a:gd name="T57" fmla="*/ 334 h 859"/>
                  <a:gd name="T58" fmla="*/ 1418 w 1420"/>
                  <a:gd name="T59" fmla="*/ 477 h 859"/>
                  <a:gd name="T60" fmla="*/ 1420 w 1420"/>
                  <a:gd name="T61" fmla="*/ 569 h 859"/>
                  <a:gd name="T62" fmla="*/ 1241 w 1420"/>
                  <a:gd name="T63" fmla="*/ 451 h 859"/>
                  <a:gd name="T64" fmla="*/ 1208 w 1420"/>
                  <a:gd name="T65" fmla="*/ 463 h 859"/>
                  <a:gd name="T66" fmla="*/ 1192 w 1420"/>
                  <a:gd name="T67" fmla="*/ 477 h 859"/>
                  <a:gd name="T68" fmla="*/ 1190 w 1420"/>
                  <a:gd name="T69" fmla="*/ 513 h 859"/>
                  <a:gd name="T70" fmla="*/ 1202 w 1420"/>
                  <a:gd name="T71" fmla="*/ 554 h 859"/>
                  <a:gd name="T72" fmla="*/ 1196 w 1420"/>
                  <a:gd name="T73" fmla="*/ 573 h 859"/>
                  <a:gd name="T74" fmla="*/ 1143 w 1420"/>
                  <a:gd name="T75" fmla="*/ 590 h 859"/>
                  <a:gd name="T76" fmla="*/ 1125 w 1420"/>
                  <a:gd name="T77" fmla="*/ 592 h 859"/>
                  <a:gd name="T78" fmla="*/ 975 w 1420"/>
                  <a:gd name="T79" fmla="*/ 714 h 859"/>
                  <a:gd name="T80" fmla="*/ 907 w 1420"/>
                  <a:gd name="T81" fmla="*/ 752 h 859"/>
                  <a:gd name="T82" fmla="*/ 858 w 1420"/>
                  <a:gd name="T83" fmla="*/ 742 h 859"/>
                  <a:gd name="T84" fmla="*/ 818 w 1420"/>
                  <a:gd name="T85" fmla="*/ 679 h 859"/>
                  <a:gd name="T86" fmla="*/ 709 w 1420"/>
                  <a:gd name="T87" fmla="*/ 848 h 859"/>
                  <a:gd name="T88" fmla="*/ 677 w 1420"/>
                  <a:gd name="T89" fmla="*/ 842 h 859"/>
                  <a:gd name="T90" fmla="*/ 662 w 1420"/>
                  <a:gd name="T91" fmla="*/ 827 h 859"/>
                  <a:gd name="T92" fmla="*/ 626 w 1420"/>
                  <a:gd name="T93" fmla="*/ 833 h 859"/>
                  <a:gd name="T94" fmla="*/ 602 w 1420"/>
                  <a:gd name="T95" fmla="*/ 852 h 859"/>
                  <a:gd name="T96" fmla="*/ 519 w 1420"/>
                  <a:gd name="T97" fmla="*/ 859 h 859"/>
                  <a:gd name="T98" fmla="*/ 505 w 1420"/>
                  <a:gd name="T99" fmla="*/ 842 h 859"/>
                  <a:gd name="T100" fmla="*/ 492 w 1420"/>
                  <a:gd name="T101" fmla="*/ 722 h 859"/>
                  <a:gd name="T102" fmla="*/ 426 w 1420"/>
                  <a:gd name="T103" fmla="*/ 627 h 859"/>
                  <a:gd name="T104" fmla="*/ 317 w 1420"/>
                  <a:gd name="T105" fmla="*/ 607 h 859"/>
                  <a:gd name="T106" fmla="*/ 244 w 1420"/>
                  <a:gd name="T107" fmla="*/ 536 h 859"/>
                  <a:gd name="T108" fmla="*/ 211 w 1420"/>
                  <a:gd name="T109" fmla="*/ 530 h 859"/>
                  <a:gd name="T110" fmla="*/ 52 w 1420"/>
                  <a:gd name="T111" fmla="*/ 405 h 8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420" h="859">
                    <a:moveTo>
                      <a:pt x="52" y="405"/>
                    </a:moveTo>
                    <a:lnTo>
                      <a:pt x="84" y="161"/>
                    </a:lnTo>
                    <a:lnTo>
                      <a:pt x="67" y="136"/>
                    </a:lnTo>
                    <a:lnTo>
                      <a:pt x="40" y="136"/>
                    </a:lnTo>
                    <a:lnTo>
                      <a:pt x="0" y="77"/>
                    </a:lnTo>
                    <a:lnTo>
                      <a:pt x="36" y="75"/>
                    </a:lnTo>
                    <a:lnTo>
                      <a:pt x="50" y="57"/>
                    </a:lnTo>
                    <a:lnTo>
                      <a:pt x="98" y="55"/>
                    </a:lnTo>
                    <a:lnTo>
                      <a:pt x="111" y="65"/>
                    </a:lnTo>
                    <a:lnTo>
                      <a:pt x="135" y="47"/>
                    </a:lnTo>
                    <a:lnTo>
                      <a:pt x="181" y="45"/>
                    </a:lnTo>
                    <a:lnTo>
                      <a:pt x="246" y="0"/>
                    </a:lnTo>
                    <a:lnTo>
                      <a:pt x="290" y="45"/>
                    </a:lnTo>
                    <a:lnTo>
                      <a:pt x="412" y="63"/>
                    </a:lnTo>
                    <a:lnTo>
                      <a:pt x="479" y="84"/>
                    </a:lnTo>
                    <a:lnTo>
                      <a:pt x="584" y="73"/>
                    </a:lnTo>
                    <a:lnTo>
                      <a:pt x="630" y="28"/>
                    </a:lnTo>
                    <a:lnTo>
                      <a:pt x="834" y="28"/>
                    </a:lnTo>
                    <a:lnTo>
                      <a:pt x="867" y="43"/>
                    </a:lnTo>
                    <a:lnTo>
                      <a:pt x="1109" y="30"/>
                    </a:lnTo>
                    <a:lnTo>
                      <a:pt x="1113" y="80"/>
                    </a:lnTo>
                    <a:lnTo>
                      <a:pt x="1162" y="172"/>
                    </a:lnTo>
                    <a:lnTo>
                      <a:pt x="1181" y="213"/>
                    </a:lnTo>
                    <a:lnTo>
                      <a:pt x="1177" y="311"/>
                    </a:lnTo>
                    <a:lnTo>
                      <a:pt x="1192" y="340"/>
                    </a:lnTo>
                    <a:lnTo>
                      <a:pt x="1225" y="346"/>
                    </a:lnTo>
                    <a:lnTo>
                      <a:pt x="1233" y="332"/>
                    </a:lnTo>
                    <a:lnTo>
                      <a:pt x="1273" y="328"/>
                    </a:lnTo>
                    <a:lnTo>
                      <a:pt x="1297" y="334"/>
                    </a:lnTo>
                    <a:lnTo>
                      <a:pt x="1418" y="477"/>
                    </a:lnTo>
                    <a:lnTo>
                      <a:pt x="1420" y="569"/>
                    </a:lnTo>
                    <a:lnTo>
                      <a:pt x="1241" y="451"/>
                    </a:lnTo>
                    <a:lnTo>
                      <a:pt x="1208" y="463"/>
                    </a:lnTo>
                    <a:lnTo>
                      <a:pt x="1192" y="477"/>
                    </a:lnTo>
                    <a:lnTo>
                      <a:pt x="1190" y="513"/>
                    </a:lnTo>
                    <a:lnTo>
                      <a:pt x="1202" y="554"/>
                    </a:lnTo>
                    <a:lnTo>
                      <a:pt x="1196" y="573"/>
                    </a:lnTo>
                    <a:lnTo>
                      <a:pt x="1143" y="590"/>
                    </a:lnTo>
                    <a:lnTo>
                      <a:pt x="1125" y="592"/>
                    </a:lnTo>
                    <a:lnTo>
                      <a:pt x="975" y="714"/>
                    </a:lnTo>
                    <a:lnTo>
                      <a:pt x="907" y="752"/>
                    </a:lnTo>
                    <a:lnTo>
                      <a:pt x="858" y="742"/>
                    </a:lnTo>
                    <a:lnTo>
                      <a:pt x="818" y="679"/>
                    </a:lnTo>
                    <a:lnTo>
                      <a:pt x="709" y="848"/>
                    </a:lnTo>
                    <a:lnTo>
                      <a:pt x="677" y="842"/>
                    </a:lnTo>
                    <a:lnTo>
                      <a:pt x="662" y="827"/>
                    </a:lnTo>
                    <a:lnTo>
                      <a:pt x="626" y="833"/>
                    </a:lnTo>
                    <a:lnTo>
                      <a:pt x="602" y="852"/>
                    </a:lnTo>
                    <a:lnTo>
                      <a:pt x="519" y="859"/>
                    </a:lnTo>
                    <a:lnTo>
                      <a:pt x="505" y="842"/>
                    </a:lnTo>
                    <a:lnTo>
                      <a:pt x="492" y="722"/>
                    </a:lnTo>
                    <a:lnTo>
                      <a:pt x="426" y="627"/>
                    </a:lnTo>
                    <a:lnTo>
                      <a:pt x="317" y="607"/>
                    </a:lnTo>
                    <a:lnTo>
                      <a:pt x="244" y="536"/>
                    </a:lnTo>
                    <a:lnTo>
                      <a:pt x="211" y="530"/>
                    </a:lnTo>
                    <a:lnTo>
                      <a:pt x="52" y="405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3976" name="Freeform 24"/>
              <p:cNvSpPr>
                <a:spLocks noChangeAspect="1"/>
              </p:cNvSpPr>
              <p:nvPr/>
            </p:nvSpPr>
            <p:spPr bwMode="auto">
              <a:xfrm>
                <a:off x="3403" y="965"/>
                <a:ext cx="300" cy="141"/>
              </a:xfrm>
              <a:custGeom>
                <a:avLst/>
                <a:gdLst>
                  <a:gd name="T0" fmla="*/ 0 w 1659"/>
                  <a:gd name="T1" fmla="*/ 155 h 784"/>
                  <a:gd name="T2" fmla="*/ 35 w 1659"/>
                  <a:gd name="T3" fmla="*/ 0 h 784"/>
                  <a:gd name="T4" fmla="*/ 195 w 1659"/>
                  <a:gd name="T5" fmla="*/ 125 h 784"/>
                  <a:gd name="T6" fmla="*/ 229 w 1659"/>
                  <a:gd name="T7" fmla="*/ 130 h 784"/>
                  <a:gd name="T8" fmla="*/ 299 w 1659"/>
                  <a:gd name="T9" fmla="*/ 202 h 784"/>
                  <a:gd name="T10" fmla="*/ 410 w 1659"/>
                  <a:gd name="T11" fmla="*/ 221 h 784"/>
                  <a:gd name="T12" fmla="*/ 477 w 1659"/>
                  <a:gd name="T13" fmla="*/ 321 h 784"/>
                  <a:gd name="T14" fmla="*/ 490 w 1659"/>
                  <a:gd name="T15" fmla="*/ 439 h 784"/>
                  <a:gd name="T16" fmla="*/ 505 w 1659"/>
                  <a:gd name="T17" fmla="*/ 457 h 784"/>
                  <a:gd name="T18" fmla="*/ 585 w 1659"/>
                  <a:gd name="T19" fmla="*/ 449 h 784"/>
                  <a:gd name="T20" fmla="*/ 609 w 1659"/>
                  <a:gd name="T21" fmla="*/ 428 h 784"/>
                  <a:gd name="T22" fmla="*/ 644 w 1659"/>
                  <a:gd name="T23" fmla="*/ 423 h 784"/>
                  <a:gd name="T24" fmla="*/ 660 w 1659"/>
                  <a:gd name="T25" fmla="*/ 436 h 784"/>
                  <a:gd name="T26" fmla="*/ 696 w 1659"/>
                  <a:gd name="T27" fmla="*/ 443 h 784"/>
                  <a:gd name="T28" fmla="*/ 802 w 1659"/>
                  <a:gd name="T29" fmla="*/ 277 h 784"/>
                  <a:gd name="T30" fmla="*/ 842 w 1659"/>
                  <a:gd name="T31" fmla="*/ 337 h 784"/>
                  <a:gd name="T32" fmla="*/ 892 w 1659"/>
                  <a:gd name="T33" fmla="*/ 346 h 784"/>
                  <a:gd name="T34" fmla="*/ 959 w 1659"/>
                  <a:gd name="T35" fmla="*/ 309 h 784"/>
                  <a:gd name="T36" fmla="*/ 1108 w 1659"/>
                  <a:gd name="T37" fmla="*/ 186 h 784"/>
                  <a:gd name="T38" fmla="*/ 1125 w 1659"/>
                  <a:gd name="T39" fmla="*/ 185 h 784"/>
                  <a:gd name="T40" fmla="*/ 1180 w 1659"/>
                  <a:gd name="T41" fmla="*/ 168 h 784"/>
                  <a:gd name="T42" fmla="*/ 1188 w 1659"/>
                  <a:gd name="T43" fmla="*/ 150 h 784"/>
                  <a:gd name="T44" fmla="*/ 1175 w 1659"/>
                  <a:gd name="T45" fmla="*/ 112 h 784"/>
                  <a:gd name="T46" fmla="*/ 1177 w 1659"/>
                  <a:gd name="T47" fmla="*/ 72 h 784"/>
                  <a:gd name="T48" fmla="*/ 1191 w 1659"/>
                  <a:gd name="T49" fmla="*/ 59 h 784"/>
                  <a:gd name="T50" fmla="*/ 1223 w 1659"/>
                  <a:gd name="T51" fmla="*/ 47 h 784"/>
                  <a:gd name="T52" fmla="*/ 1403 w 1659"/>
                  <a:gd name="T53" fmla="*/ 162 h 784"/>
                  <a:gd name="T54" fmla="*/ 1659 w 1659"/>
                  <a:gd name="T55" fmla="*/ 502 h 784"/>
                  <a:gd name="T56" fmla="*/ 1357 w 1659"/>
                  <a:gd name="T57" fmla="*/ 435 h 784"/>
                  <a:gd name="T58" fmla="*/ 1271 w 1659"/>
                  <a:gd name="T59" fmla="*/ 437 h 784"/>
                  <a:gd name="T60" fmla="*/ 924 w 1659"/>
                  <a:gd name="T61" fmla="*/ 735 h 784"/>
                  <a:gd name="T62" fmla="*/ 899 w 1659"/>
                  <a:gd name="T63" fmla="*/ 731 h 784"/>
                  <a:gd name="T64" fmla="*/ 778 w 1659"/>
                  <a:gd name="T65" fmla="*/ 668 h 784"/>
                  <a:gd name="T66" fmla="*/ 765 w 1659"/>
                  <a:gd name="T67" fmla="*/ 674 h 784"/>
                  <a:gd name="T68" fmla="*/ 762 w 1659"/>
                  <a:gd name="T69" fmla="*/ 784 h 784"/>
                  <a:gd name="T70" fmla="*/ 733 w 1659"/>
                  <a:gd name="T71" fmla="*/ 782 h 784"/>
                  <a:gd name="T72" fmla="*/ 695 w 1659"/>
                  <a:gd name="T73" fmla="*/ 778 h 784"/>
                  <a:gd name="T74" fmla="*/ 615 w 1659"/>
                  <a:gd name="T75" fmla="*/ 726 h 784"/>
                  <a:gd name="T76" fmla="*/ 558 w 1659"/>
                  <a:gd name="T77" fmla="*/ 717 h 784"/>
                  <a:gd name="T78" fmla="*/ 541 w 1659"/>
                  <a:gd name="T79" fmla="*/ 740 h 784"/>
                  <a:gd name="T80" fmla="*/ 520 w 1659"/>
                  <a:gd name="T81" fmla="*/ 734 h 784"/>
                  <a:gd name="T82" fmla="*/ 479 w 1659"/>
                  <a:gd name="T83" fmla="*/ 691 h 784"/>
                  <a:gd name="T84" fmla="*/ 403 w 1659"/>
                  <a:gd name="T85" fmla="*/ 687 h 784"/>
                  <a:gd name="T86" fmla="*/ 335 w 1659"/>
                  <a:gd name="T87" fmla="*/ 578 h 784"/>
                  <a:gd name="T88" fmla="*/ 297 w 1659"/>
                  <a:gd name="T89" fmla="*/ 570 h 784"/>
                  <a:gd name="T90" fmla="*/ 209 w 1659"/>
                  <a:gd name="T91" fmla="*/ 405 h 784"/>
                  <a:gd name="T92" fmla="*/ 179 w 1659"/>
                  <a:gd name="T93" fmla="*/ 367 h 784"/>
                  <a:gd name="T94" fmla="*/ 170 w 1659"/>
                  <a:gd name="T95" fmla="*/ 269 h 784"/>
                  <a:gd name="T96" fmla="*/ 86 w 1659"/>
                  <a:gd name="T97" fmla="*/ 189 h 784"/>
                  <a:gd name="T98" fmla="*/ 27 w 1659"/>
                  <a:gd name="T99" fmla="*/ 181 h 784"/>
                  <a:gd name="T100" fmla="*/ 0 w 1659"/>
                  <a:gd name="T101" fmla="*/ 155 h 7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659" h="784">
                    <a:moveTo>
                      <a:pt x="0" y="155"/>
                    </a:moveTo>
                    <a:lnTo>
                      <a:pt x="35" y="0"/>
                    </a:lnTo>
                    <a:lnTo>
                      <a:pt x="195" y="125"/>
                    </a:lnTo>
                    <a:lnTo>
                      <a:pt x="229" y="130"/>
                    </a:lnTo>
                    <a:lnTo>
                      <a:pt x="299" y="202"/>
                    </a:lnTo>
                    <a:lnTo>
                      <a:pt x="410" y="221"/>
                    </a:lnTo>
                    <a:lnTo>
                      <a:pt x="477" y="321"/>
                    </a:lnTo>
                    <a:lnTo>
                      <a:pt x="490" y="439"/>
                    </a:lnTo>
                    <a:lnTo>
                      <a:pt x="505" y="457"/>
                    </a:lnTo>
                    <a:lnTo>
                      <a:pt x="585" y="449"/>
                    </a:lnTo>
                    <a:lnTo>
                      <a:pt x="609" y="428"/>
                    </a:lnTo>
                    <a:lnTo>
                      <a:pt x="644" y="423"/>
                    </a:lnTo>
                    <a:lnTo>
                      <a:pt x="660" y="436"/>
                    </a:lnTo>
                    <a:lnTo>
                      <a:pt x="696" y="443"/>
                    </a:lnTo>
                    <a:lnTo>
                      <a:pt x="802" y="277"/>
                    </a:lnTo>
                    <a:lnTo>
                      <a:pt x="842" y="337"/>
                    </a:lnTo>
                    <a:lnTo>
                      <a:pt x="892" y="346"/>
                    </a:lnTo>
                    <a:lnTo>
                      <a:pt x="959" y="309"/>
                    </a:lnTo>
                    <a:lnTo>
                      <a:pt x="1108" y="186"/>
                    </a:lnTo>
                    <a:lnTo>
                      <a:pt x="1125" y="185"/>
                    </a:lnTo>
                    <a:lnTo>
                      <a:pt x="1180" y="168"/>
                    </a:lnTo>
                    <a:lnTo>
                      <a:pt x="1188" y="150"/>
                    </a:lnTo>
                    <a:lnTo>
                      <a:pt x="1175" y="112"/>
                    </a:lnTo>
                    <a:lnTo>
                      <a:pt x="1177" y="72"/>
                    </a:lnTo>
                    <a:lnTo>
                      <a:pt x="1191" y="59"/>
                    </a:lnTo>
                    <a:lnTo>
                      <a:pt x="1223" y="47"/>
                    </a:lnTo>
                    <a:lnTo>
                      <a:pt x="1403" y="162"/>
                    </a:lnTo>
                    <a:lnTo>
                      <a:pt x="1659" y="502"/>
                    </a:lnTo>
                    <a:lnTo>
                      <a:pt x="1357" y="435"/>
                    </a:lnTo>
                    <a:lnTo>
                      <a:pt x="1271" y="437"/>
                    </a:lnTo>
                    <a:lnTo>
                      <a:pt x="924" y="735"/>
                    </a:lnTo>
                    <a:lnTo>
                      <a:pt x="899" y="731"/>
                    </a:lnTo>
                    <a:lnTo>
                      <a:pt x="778" y="668"/>
                    </a:lnTo>
                    <a:lnTo>
                      <a:pt x="765" y="674"/>
                    </a:lnTo>
                    <a:lnTo>
                      <a:pt x="762" y="784"/>
                    </a:lnTo>
                    <a:lnTo>
                      <a:pt x="733" y="782"/>
                    </a:lnTo>
                    <a:lnTo>
                      <a:pt x="695" y="778"/>
                    </a:lnTo>
                    <a:lnTo>
                      <a:pt x="615" y="726"/>
                    </a:lnTo>
                    <a:lnTo>
                      <a:pt x="558" y="717"/>
                    </a:lnTo>
                    <a:lnTo>
                      <a:pt x="541" y="740"/>
                    </a:lnTo>
                    <a:lnTo>
                      <a:pt x="520" y="734"/>
                    </a:lnTo>
                    <a:lnTo>
                      <a:pt x="479" y="691"/>
                    </a:lnTo>
                    <a:lnTo>
                      <a:pt x="403" y="687"/>
                    </a:lnTo>
                    <a:lnTo>
                      <a:pt x="335" y="578"/>
                    </a:lnTo>
                    <a:lnTo>
                      <a:pt x="297" y="570"/>
                    </a:lnTo>
                    <a:lnTo>
                      <a:pt x="209" y="405"/>
                    </a:lnTo>
                    <a:lnTo>
                      <a:pt x="179" y="367"/>
                    </a:lnTo>
                    <a:lnTo>
                      <a:pt x="170" y="269"/>
                    </a:lnTo>
                    <a:lnTo>
                      <a:pt x="86" y="189"/>
                    </a:lnTo>
                    <a:lnTo>
                      <a:pt x="27" y="181"/>
                    </a:lnTo>
                    <a:lnTo>
                      <a:pt x="0" y="155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3977" name="Freeform 25"/>
              <p:cNvSpPr>
                <a:spLocks noChangeAspect="1"/>
              </p:cNvSpPr>
              <p:nvPr/>
            </p:nvSpPr>
            <p:spPr bwMode="auto">
              <a:xfrm>
                <a:off x="3261" y="960"/>
                <a:ext cx="126" cy="115"/>
              </a:xfrm>
              <a:custGeom>
                <a:avLst/>
                <a:gdLst>
                  <a:gd name="T0" fmla="*/ 141 w 696"/>
                  <a:gd name="T1" fmla="*/ 600 h 636"/>
                  <a:gd name="T2" fmla="*/ 0 w 696"/>
                  <a:gd name="T3" fmla="*/ 27 h 636"/>
                  <a:gd name="T4" fmla="*/ 2 w 696"/>
                  <a:gd name="T5" fmla="*/ 0 h 636"/>
                  <a:gd name="T6" fmla="*/ 16 w 696"/>
                  <a:gd name="T7" fmla="*/ 2 h 636"/>
                  <a:gd name="T8" fmla="*/ 571 w 696"/>
                  <a:gd name="T9" fmla="*/ 266 h 636"/>
                  <a:gd name="T10" fmla="*/ 576 w 696"/>
                  <a:gd name="T11" fmla="*/ 371 h 636"/>
                  <a:gd name="T12" fmla="*/ 631 w 696"/>
                  <a:gd name="T13" fmla="*/ 429 h 636"/>
                  <a:gd name="T14" fmla="*/ 635 w 696"/>
                  <a:gd name="T15" fmla="*/ 455 h 636"/>
                  <a:gd name="T16" fmla="*/ 679 w 696"/>
                  <a:gd name="T17" fmla="*/ 520 h 636"/>
                  <a:gd name="T18" fmla="*/ 696 w 696"/>
                  <a:gd name="T19" fmla="*/ 609 h 636"/>
                  <a:gd name="T20" fmla="*/ 321 w 696"/>
                  <a:gd name="T21" fmla="*/ 636 h 636"/>
                  <a:gd name="T22" fmla="*/ 228 w 696"/>
                  <a:gd name="T23" fmla="*/ 633 h 636"/>
                  <a:gd name="T24" fmla="*/ 141 w 696"/>
                  <a:gd name="T25" fmla="*/ 600 h 6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96" h="636">
                    <a:moveTo>
                      <a:pt x="141" y="600"/>
                    </a:moveTo>
                    <a:lnTo>
                      <a:pt x="0" y="27"/>
                    </a:lnTo>
                    <a:lnTo>
                      <a:pt x="2" y="0"/>
                    </a:lnTo>
                    <a:lnTo>
                      <a:pt x="16" y="2"/>
                    </a:lnTo>
                    <a:lnTo>
                      <a:pt x="571" y="266"/>
                    </a:lnTo>
                    <a:lnTo>
                      <a:pt x="576" y="371"/>
                    </a:lnTo>
                    <a:lnTo>
                      <a:pt x="631" y="429"/>
                    </a:lnTo>
                    <a:lnTo>
                      <a:pt x="635" y="455"/>
                    </a:lnTo>
                    <a:lnTo>
                      <a:pt x="679" y="520"/>
                    </a:lnTo>
                    <a:lnTo>
                      <a:pt x="696" y="609"/>
                    </a:lnTo>
                    <a:lnTo>
                      <a:pt x="321" y="636"/>
                    </a:lnTo>
                    <a:lnTo>
                      <a:pt x="228" y="633"/>
                    </a:lnTo>
                    <a:lnTo>
                      <a:pt x="141" y="60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3978" name="Freeform 26"/>
              <p:cNvSpPr>
                <a:spLocks noChangeAspect="1"/>
              </p:cNvSpPr>
              <p:nvPr/>
            </p:nvSpPr>
            <p:spPr bwMode="auto">
              <a:xfrm>
                <a:off x="3484" y="818"/>
                <a:ext cx="276" cy="296"/>
              </a:xfrm>
              <a:custGeom>
                <a:avLst/>
                <a:gdLst>
                  <a:gd name="T0" fmla="*/ 0 w 1526"/>
                  <a:gd name="T1" fmla="*/ 0 h 1644"/>
                  <a:gd name="T2" fmla="*/ 622 w 1526"/>
                  <a:gd name="T3" fmla="*/ 24 h 1644"/>
                  <a:gd name="T4" fmla="*/ 732 w 1526"/>
                  <a:gd name="T5" fmla="*/ 109 h 1644"/>
                  <a:gd name="T6" fmla="*/ 766 w 1526"/>
                  <a:gd name="T7" fmla="*/ 105 h 1644"/>
                  <a:gd name="T8" fmla="*/ 787 w 1526"/>
                  <a:gd name="T9" fmla="*/ 66 h 1644"/>
                  <a:gd name="T10" fmla="*/ 816 w 1526"/>
                  <a:gd name="T11" fmla="*/ 57 h 1644"/>
                  <a:gd name="T12" fmla="*/ 894 w 1526"/>
                  <a:gd name="T13" fmla="*/ 64 h 1644"/>
                  <a:gd name="T14" fmla="*/ 937 w 1526"/>
                  <a:gd name="T15" fmla="*/ 86 h 1644"/>
                  <a:gd name="T16" fmla="*/ 1072 w 1526"/>
                  <a:gd name="T17" fmla="*/ 127 h 1644"/>
                  <a:gd name="T18" fmla="*/ 1206 w 1526"/>
                  <a:gd name="T19" fmla="*/ 114 h 1644"/>
                  <a:gd name="T20" fmla="*/ 1352 w 1526"/>
                  <a:gd name="T21" fmla="*/ 147 h 1644"/>
                  <a:gd name="T22" fmla="*/ 1406 w 1526"/>
                  <a:gd name="T23" fmla="*/ 176 h 1644"/>
                  <a:gd name="T24" fmla="*/ 1322 w 1526"/>
                  <a:gd name="T25" fmla="*/ 416 h 1644"/>
                  <a:gd name="T26" fmla="*/ 1308 w 1526"/>
                  <a:gd name="T27" fmla="*/ 626 h 1644"/>
                  <a:gd name="T28" fmla="*/ 1277 w 1526"/>
                  <a:gd name="T29" fmla="*/ 688 h 1644"/>
                  <a:gd name="T30" fmla="*/ 1312 w 1526"/>
                  <a:gd name="T31" fmla="*/ 815 h 1644"/>
                  <a:gd name="T32" fmla="*/ 1315 w 1526"/>
                  <a:gd name="T33" fmla="*/ 847 h 1644"/>
                  <a:gd name="T34" fmla="*/ 1292 w 1526"/>
                  <a:gd name="T35" fmla="*/ 881 h 1644"/>
                  <a:gd name="T36" fmla="*/ 1268 w 1526"/>
                  <a:gd name="T37" fmla="*/ 902 h 1644"/>
                  <a:gd name="T38" fmla="*/ 1251 w 1526"/>
                  <a:gd name="T39" fmla="*/ 1114 h 1644"/>
                  <a:gd name="T40" fmla="*/ 1279 w 1526"/>
                  <a:gd name="T41" fmla="*/ 1150 h 1644"/>
                  <a:gd name="T42" fmla="*/ 1268 w 1526"/>
                  <a:gd name="T43" fmla="*/ 1191 h 1644"/>
                  <a:gd name="T44" fmla="*/ 1240 w 1526"/>
                  <a:gd name="T45" fmla="*/ 1225 h 1644"/>
                  <a:gd name="T46" fmla="*/ 1238 w 1526"/>
                  <a:gd name="T47" fmla="*/ 1273 h 1644"/>
                  <a:gd name="T48" fmla="*/ 1255 w 1526"/>
                  <a:gd name="T49" fmla="*/ 1316 h 1644"/>
                  <a:gd name="T50" fmla="*/ 1338 w 1526"/>
                  <a:gd name="T51" fmla="*/ 1380 h 1644"/>
                  <a:gd name="T52" fmla="*/ 1416 w 1526"/>
                  <a:gd name="T53" fmla="*/ 1408 h 1644"/>
                  <a:gd name="T54" fmla="*/ 1526 w 1526"/>
                  <a:gd name="T55" fmla="*/ 1503 h 1644"/>
                  <a:gd name="T56" fmla="*/ 1451 w 1526"/>
                  <a:gd name="T57" fmla="*/ 1644 h 1644"/>
                  <a:gd name="T58" fmla="*/ 954 w 1526"/>
                  <a:gd name="T59" fmla="*/ 981 h 1644"/>
                  <a:gd name="T60" fmla="*/ 950 w 1526"/>
                  <a:gd name="T61" fmla="*/ 884 h 1644"/>
                  <a:gd name="T62" fmla="*/ 832 w 1526"/>
                  <a:gd name="T63" fmla="*/ 749 h 1644"/>
                  <a:gd name="T64" fmla="*/ 811 w 1526"/>
                  <a:gd name="T65" fmla="*/ 740 h 1644"/>
                  <a:gd name="T66" fmla="*/ 766 w 1526"/>
                  <a:gd name="T67" fmla="*/ 743 h 1644"/>
                  <a:gd name="T68" fmla="*/ 757 w 1526"/>
                  <a:gd name="T69" fmla="*/ 756 h 1644"/>
                  <a:gd name="T70" fmla="*/ 727 w 1526"/>
                  <a:gd name="T71" fmla="*/ 751 h 1644"/>
                  <a:gd name="T72" fmla="*/ 712 w 1526"/>
                  <a:gd name="T73" fmla="*/ 724 h 1644"/>
                  <a:gd name="T74" fmla="*/ 712 w 1526"/>
                  <a:gd name="T75" fmla="*/ 696 h 1644"/>
                  <a:gd name="T76" fmla="*/ 712 w 1526"/>
                  <a:gd name="T77" fmla="*/ 622 h 1644"/>
                  <a:gd name="T78" fmla="*/ 699 w 1526"/>
                  <a:gd name="T79" fmla="*/ 590 h 1644"/>
                  <a:gd name="T80" fmla="*/ 648 w 1526"/>
                  <a:gd name="T81" fmla="*/ 498 h 1644"/>
                  <a:gd name="T82" fmla="*/ 643 w 1526"/>
                  <a:gd name="T83" fmla="*/ 440 h 1644"/>
                  <a:gd name="T84" fmla="*/ 653 w 1526"/>
                  <a:gd name="T85" fmla="*/ 440 h 1644"/>
                  <a:gd name="T86" fmla="*/ 730 w 1526"/>
                  <a:gd name="T87" fmla="*/ 293 h 1644"/>
                  <a:gd name="T88" fmla="*/ 728 w 1526"/>
                  <a:gd name="T89" fmla="*/ 269 h 1644"/>
                  <a:gd name="T90" fmla="*/ 702 w 1526"/>
                  <a:gd name="T91" fmla="*/ 239 h 1644"/>
                  <a:gd name="T92" fmla="*/ 650 w 1526"/>
                  <a:gd name="T93" fmla="*/ 239 h 1644"/>
                  <a:gd name="T94" fmla="*/ 634 w 1526"/>
                  <a:gd name="T95" fmla="*/ 223 h 1644"/>
                  <a:gd name="T96" fmla="*/ 422 w 1526"/>
                  <a:gd name="T97" fmla="*/ 203 h 1644"/>
                  <a:gd name="T98" fmla="*/ 324 w 1526"/>
                  <a:gd name="T99" fmla="*/ 209 h 1644"/>
                  <a:gd name="T100" fmla="*/ 319 w 1526"/>
                  <a:gd name="T101" fmla="*/ 222 h 1644"/>
                  <a:gd name="T102" fmla="*/ 44 w 1526"/>
                  <a:gd name="T103" fmla="*/ 203 h 1644"/>
                  <a:gd name="T104" fmla="*/ 16 w 1526"/>
                  <a:gd name="T105" fmla="*/ 134 h 1644"/>
                  <a:gd name="T106" fmla="*/ 0 w 1526"/>
                  <a:gd name="T107" fmla="*/ 0 h 16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26" h="1644">
                    <a:moveTo>
                      <a:pt x="0" y="0"/>
                    </a:moveTo>
                    <a:lnTo>
                      <a:pt x="622" y="24"/>
                    </a:lnTo>
                    <a:lnTo>
                      <a:pt x="732" y="109"/>
                    </a:lnTo>
                    <a:lnTo>
                      <a:pt x="766" y="105"/>
                    </a:lnTo>
                    <a:lnTo>
                      <a:pt x="787" y="66"/>
                    </a:lnTo>
                    <a:lnTo>
                      <a:pt x="816" y="57"/>
                    </a:lnTo>
                    <a:lnTo>
                      <a:pt x="894" y="64"/>
                    </a:lnTo>
                    <a:lnTo>
                      <a:pt x="937" y="86"/>
                    </a:lnTo>
                    <a:lnTo>
                      <a:pt x="1072" y="127"/>
                    </a:lnTo>
                    <a:lnTo>
                      <a:pt x="1206" y="114"/>
                    </a:lnTo>
                    <a:lnTo>
                      <a:pt x="1352" y="147"/>
                    </a:lnTo>
                    <a:lnTo>
                      <a:pt x="1406" y="176"/>
                    </a:lnTo>
                    <a:lnTo>
                      <a:pt x="1322" y="416"/>
                    </a:lnTo>
                    <a:lnTo>
                      <a:pt x="1308" y="626"/>
                    </a:lnTo>
                    <a:lnTo>
                      <a:pt x="1277" y="688"/>
                    </a:lnTo>
                    <a:lnTo>
                      <a:pt x="1312" y="815"/>
                    </a:lnTo>
                    <a:lnTo>
                      <a:pt x="1315" y="847"/>
                    </a:lnTo>
                    <a:lnTo>
                      <a:pt x="1292" y="881"/>
                    </a:lnTo>
                    <a:lnTo>
                      <a:pt x="1268" y="902"/>
                    </a:lnTo>
                    <a:lnTo>
                      <a:pt x="1251" y="1114"/>
                    </a:lnTo>
                    <a:lnTo>
                      <a:pt x="1279" y="1150"/>
                    </a:lnTo>
                    <a:lnTo>
                      <a:pt x="1268" y="1191"/>
                    </a:lnTo>
                    <a:lnTo>
                      <a:pt x="1240" y="1225"/>
                    </a:lnTo>
                    <a:lnTo>
                      <a:pt x="1238" y="1273"/>
                    </a:lnTo>
                    <a:lnTo>
                      <a:pt x="1255" y="1316"/>
                    </a:lnTo>
                    <a:lnTo>
                      <a:pt x="1338" y="1380"/>
                    </a:lnTo>
                    <a:lnTo>
                      <a:pt x="1416" y="1408"/>
                    </a:lnTo>
                    <a:lnTo>
                      <a:pt x="1526" y="1503"/>
                    </a:lnTo>
                    <a:lnTo>
                      <a:pt x="1451" y="1644"/>
                    </a:lnTo>
                    <a:lnTo>
                      <a:pt x="954" y="981"/>
                    </a:lnTo>
                    <a:lnTo>
                      <a:pt x="950" y="884"/>
                    </a:lnTo>
                    <a:lnTo>
                      <a:pt x="832" y="749"/>
                    </a:lnTo>
                    <a:lnTo>
                      <a:pt x="811" y="740"/>
                    </a:lnTo>
                    <a:lnTo>
                      <a:pt x="766" y="743"/>
                    </a:lnTo>
                    <a:lnTo>
                      <a:pt x="757" y="756"/>
                    </a:lnTo>
                    <a:lnTo>
                      <a:pt x="727" y="751"/>
                    </a:lnTo>
                    <a:lnTo>
                      <a:pt x="712" y="724"/>
                    </a:lnTo>
                    <a:lnTo>
                      <a:pt x="712" y="696"/>
                    </a:lnTo>
                    <a:lnTo>
                      <a:pt x="712" y="622"/>
                    </a:lnTo>
                    <a:lnTo>
                      <a:pt x="699" y="590"/>
                    </a:lnTo>
                    <a:lnTo>
                      <a:pt x="648" y="498"/>
                    </a:lnTo>
                    <a:lnTo>
                      <a:pt x="643" y="440"/>
                    </a:lnTo>
                    <a:lnTo>
                      <a:pt x="653" y="440"/>
                    </a:lnTo>
                    <a:lnTo>
                      <a:pt x="730" y="293"/>
                    </a:lnTo>
                    <a:lnTo>
                      <a:pt x="728" y="269"/>
                    </a:lnTo>
                    <a:lnTo>
                      <a:pt x="702" y="239"/>
                    </a:lnTo>
                    <a:lnTo>
                      <a:pt x="650" y="239"/>
                    </a:lnTo>
                    <a:lnTo>
                      <a:pt x="634" y="223"/>
                    </a:lnTo>
                    <a:lnTo>
                      <a:pt x="422" y="203"/>
                    </a:lnTo>
                    <a:lnTo>
                      <a:pt x="324" y="209"/>
                    </a:lnTo>
                    <a:lnTo>
                      <a:pt x="319" y="222"/>
                    </a:lnTo>
                    <a:lnTo>
                      <a:pt x="44" y="203"/>
                    </a:lnTo>
                    <a:lnTo>
                      <a:pt x="16" y="1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3979" name="Freeform 27"/>
              <p:cNvSpPr>
                <a:spLocks noChangeAspect="1"/>
              </p:cNvSpPr>
              <p:nvPr/>
            </p:nvSpPr>
            <p:spPr bwMode="auto">
              <a:xfrm>
                <a:off x="3501" y="1043"/>
                <a:ext cx="245" cy="100"/>
              </a:xfrm>
              <a:custGeom>
                <a:avLst/>
                <a:gdLst>
                  <a:gd name="T0" fmla="*/ 2 w 1359"/>
                  <a:gd name="T1" fmla="*/ 403 h 551"/>
                  <a:gd name="T2" fmla="*/ 4 w 1359"/>
                  <a:gd name="T3" fmla="*/ 360 h 551"/>
                  <a:gd name="T4" fmla="*/ 0 w 1359"/>
                  <a:gd name="T5" fmla="*/ 306 h 551"/>
                  <a:gd name="T6" fmla="*/ 15 w 1359"/>
                  <a:gd name="T7" fmla="*/ 281 h 551"/>
                  <a:gd name="T8" fmla="*/ 73 w 1359"/>
                  <a:gd name="T9" fmla="*/ 291 h 551"/>
                  <a:gd name="T10" fmla="*/ 152 w 1359"/>
                  <a:gd name="T11" fmla="*/ 342 h 551"/>
                  <a:gd name="T12" fmla="*/ 223 w 1359"/>
                  <a:gd name="T13" fmla="*/ 349 h 551"/>
                  <a:gd name="T14" fmla="*/ 224 w 1359"/>
                  <a:gd name="T15" fmla="*/ 240 h 551"/>
                  <a:gd name="T16" fmla="*/ 238 w 1359"/>
                  <a:gd name="T17" fmla="*/ 230 h 551"/>
                  <a:gd name="T18" fmla="*/ 356 w 1359"/>
                  <a:gd name="T19" fmla="*/ 294 h 551"/>
                  <a:gd name="T20" fmla="*/ 381 w 1359"/>
                  <a:gd name="T21" fmla="*/ 299 h 551"/>
                  <a:gd name="T22" fmla="*/ 732 w 1359"/>
                  <a:gd name="T23" fmla="*/ 0 h 551"/>
                  <a:gd name="T24" fmla="*/ 814 w 1359"/>
                  <a:gd name="T25" fmla="*/ 0 h 551"/>
                  <a:gd name="T26" fmla="*/ 1118 w 1359"/>
                  <a:gd name="T27" fmla="*/ 65 h 551"/>
                  <a:gd name="T28" fmla="*/ 1359 w 1359"/>
                  <a:gd name="T29" fmla="*/ 390 h 551"/>
                  <a:gd name="T30" fmla="*/ 1324 w 1359"/>
                  <a:gd name="T31" fmla="*/ 467 h 551"/>
                  <a:gd name="T32" fmla="*/ 1173 w 1359"/>
                  <a:gd name="T33" fmla="*/ 551 h 551"/>
                  <a:gd name="T34" fmla="*/ 1143 w 1359"/>
                  <a:gd name="T35" fmla="*/ 526 h 551"/>
                  <a:gd name="T36" fmla="*/ 1102 w 1359"/>
                  <a:gd name="T37" fmla="*/ 526 h 551"/>
                  <a:gd name="T38" fmla="*/ 1078 w 1359"/>
                  <a:gd name="T39" fmla="*/ 541 h 551"/>
                  <a:gd name="T40" fmla="*/ 1031 w 1359"/>
                  <a:gd name="T41" fmla="*/ 533 h 551"/>
                  <a:gd name="T42" fmla="*/ 1020 w 1359"/>
                  <a:gd name="T43" fmla="*/ 525 h 551"/>
                  <a:gd name="T44" fmla="*/ 845 w 1359"/>
                  <a:gd name="T45" fmla="*/ 520 h 551"/>
                  <a:gd name="T46" fmla="*/ 832 w 1359"/>
                  <a:gd name="T47" fmla="*/ 508 h 551"/>
                  <a:gd name="T48" fmla="*/ 845 w 1359"/>
                  <a:gd name="T49" fmla="*/ 396 h 551"/>
                  <a:gd name="T50" fmla="*/ 773 w 1359"/>
                  <a:gd name="T51" fmla="*/ 398 h 551"/>
                  <a:gd name="T52" fmla="*/ 743 w 1359"/>
                  <a:gd name="T53" fmla="*/ 390 h 551"/>
                  <a:gd name="T54" fmla="*/ 700 w 1359"/>
                  <a:gd name="T55" fmla="*/ 391 h 551"/>
                  <a:gd name="T56" fmla="*/ 646 w 1359"/>
                  <a:gd name="T57" fmla="*/ 354 h 551"/>
                  <a:gd name="T58" fmla="*/ 621 w 1359"/>
                  <a:gd name="T59" fmla="*/ 365 h 551"/>
                  <a:gd name="T60" fmla="*/ 588 w 1359"/>
                  <a:gd name="T61" fmla="*/ 395 h 551"/>
                  <a:gd name="T62" fmla="*/ 514 w 1359"/>
                  <a:gd name="T63" fmla="*/ 398 h 551"/>
                  <a:gd name="T64" fmla="*/ 488 w 1359"/>
                  <a:gd name="T65" fmla="*/ 375 h 551"/>
                  <a:gd name="T66" fmla="*/ 403 w 1359"/>
                  <a:gd name="T67" fmla="*/ 375 h 551"/>
                  <a:gd name="T68" fmla="*/ 160 w 1359"/>
                  <a:gd name="T69" fmla="*/ 390 h 551"/>
                  <a:gd name="T70" fmla="*/ 2 w 1359"/>
                  <a:gd name="T71" fmla="*/ 403 h 5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59" h="551">
                    <a:moveTo>
                      <a:pt x="2" y="403"/>
                    </a:moveTo>
                    <a:lnTo>
                      <a:pt x="4" y="360"/>
                    </a:lnTo>
                    <a:lnTo>
                      <a:pt x="0" y="306"/>
                    </a:lnTo>
                    <a:lnTo>
                      <a:pt x="15" y="281"/>
                    </a:lnTo>
                    <a:lnTo>
                      <a:pt x="73" y="291"/>
                    </a:lnTo>
                    <a:lnTo>
                      <a:pt x="152" y="342"/>
                    </a:lnTo>
                    <a:lnTo>
                      <a:pt x="223" y="349"/>
                    </a:lnTo>
                    <a:lnTo>
                      <a:pt x="224" y="240"/>
                    </a:lnTo>
                    <a:lnTo>
                      <a:pt x="238" y="230"/>
                    </a:lnTo>
                    <a:lnTo>
                      <a:pt x="356" y="294"/>
                    </a:lnTo>
                    <a:lnTo>
                      <a:pt x="381" y="299"/>
                    </a:lnTo>
                    <a:lnTo>
                      <a:pt x="732" y="0"/>
                    </a:lnTo>
                    <a:lnTo>
                      <a:pt x="814" y="0"/>
                    </a:lnTo>
                    <a:lnTo>
                      <a:pt x="1118" y="65"/>
                    </a:lnTo>
                    <a:lnTo>
                      <a:pt x="1359" y="390"/>
                    </a:lnTo>
                    <a:lnTo>
                      <a:pt x="1324" y="467"/>
                    </a:lnTo>
                    <a:lnTo>
                      <a:pt x="1173" y="551"/>
                    </a:lnTo>
                    <a:lnTo>
                      <a:pt x="1143" y="526"/>
                    </a:lnTo>
                    <a:lnTo>
                      <a:pt x="1102" y="526"/>
                    </a:lnTo>
                    <a:lnTo>
                      <a:pt x="1078" y="541"/>
                    </a:lnTo>
                    <a:lnTo>
                      <a:pt x="1031" y="533"/>
                    </a:lnTo>
                    <a:lnTo>
                      <a:pt x="1020" y="525"/>
                    </a:lnTo>
                    <a:lnTo>
                      <a:pt x="845" y="520"/>
                    </a:lnTo>
                    <a:lnTo>
                      <a:pt x="832" y="508"/>
                    </a:lnTo>
                    <a:lnTo>
                      <a:pt x="845" y="396"/>
                    </a:lnTo>
                    <a:lnTo>
                      <a:pt x="773" y="398"/>
                    </a:lnTo>
                    <a:lnTo>
                      <a:pt x="743" y="390"/>
                    </a:lnTo>
                    <a:lnTo>
                      <a:pt x="700" y="391"/>
                    </a:lnTo>
                    <a:lnTo>
                      <a:pt x="646" y="354"/>
                    </a:lnTo>
                    <a:lnTo>
                      <a:pt x="621" y="365"/>
                    </a:lnTo>
                    <a:lnTo>
                      <a:pt x="588" y="395"/>
                    </a:lnTo>
                    <a:lnTo>
                      <a:pt x="514" y="398"/>
                    </a:lnTo>
                    <a:lnTo>
                      <a:pt x="488" y="375"/>
                    </a:lnTo>
                    <a:lnTo>
                      <a:pt x="403" y="375"/>
                    </a:lnTo>
                    <a:lnTo>
                      <a:pt x="160" y="390"/>
                    </a:lnTo>
                    <a:lnTo>
                      <a:pt x="2" y="403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3980" name="Freeform 28"/>
              <p:cNvSpPr>
                <a:spLocks noChangeAspect="1"/>
              </p:cNvSpPr>
              <p:nvPr/>
            </p:nvSpPr>
            <p:spPr bwMode="auto">
              <a:xfrm>
                <a:off x="3184" y="1053"/>
                <a:ext cx="236" cy="131"/>
              </a:xfrm>
              <a:custGeom>
                <a:avLst/>
                <a:gdLst>
                  <a:gd name="T0" fmla="*/ 137 w 1308"/>
                  <a:gd name="T1" fmla="*/ 0 h 728"/>
                  <a:gd name="T2" fmla="*/ 132 w 1308"/>
                  <a:gd name="T3" fmla="*/ 52 h 728"/>
                  <a:gd name="T4" fmla="*/ 163 w 1308"/>
                  <a:gd name="T5" fmla="*/ 73 h 728"/>
                  <a:gd name="T6" fmla="*/ 129 w 1308"/>
                  <a:gd name="T7" fmla="*/ 92 h 728"/>
                  <a:gd name="T8" fmla="*/ 171 w 1308"/>
                  <a:gd name="T9" fmla="*/ 148 h 728"/>
                  <a:gd name="T10" fmla="*/ 124 w 1308"/>
                  <a:gd name="T11" fmla="*/ 168 h 728"/>
                  <a:gd name="T12" fmla="*/ 149 w 1308"/>
                  <a:gd name="T13" fmla="*/ 205 h 728"/>
                  <a:gd name="T14" fmla="*/ 200 w 1308"/>
                  <a:gd name="T15" fmla="*/ 211 h 728"/>
                  <a:gd name="T16" fmla="*/ 197 w 1308"/>
                  <a:gd name="T17" fmla="*/ 264 h 728"/>
                  <a:gd name="T18" fmla="*/ 129 w 1308"/>
                  <a:gd name="T19" fmla="*/ 316 h 728"/>
                  <a:gd name="T20" fmla="*/ 91 w 1308"/>
                  <a:gd name="T21" fmla="*/ 322 h 728"/>
                  <a:gd name="T22" fmla="*/ 75 w 1308"/>
                  <a:gd name="T23" fmla="*/ 405 h 728"/>
                  <a:gd name="T24" fmla="*/ 0 w 1308"/>
                  <a:gd name="T25" fmla="*/ 482 h 728"/>
                  <a:gd name="T26" fmla="*/ 13 w 1308"/>
                  <a:gd name="T27" fmla="*/ 502 h 728"/>
                  <a:gd name="T28" fmla="*/ 129 w 1308"/>
                  <a:gd name="T29" fmla="*/ 481 h 728"/>
                  <a:gd name="T30" fmla="*/ 152 w 1308"/>
                  <a:gd name="T31" fmla="*/ 519 h 728"/>
                  <a:gd name="T32" fmla="*/ 106 w 1308"/>
                  <a:gd name="T33" fmla="*/ 572 h 728"/>
                  <a:gd name="T34" fmla="*/ 81 w 1308"/>
                  <a:gd name="T35" fmla="*/ 642 h 728"/>
                  <a:gd name="T36" fmla="*/ 89 w 1308"/>
                  <a:gd name="T37" fmla="*/ 680 h 728"/>
                  <a:gd name="T38" fmla="*/ 143 w 1308"/>
                  <a:gd name="T39" fmla="*/ 683 h 728"/>
                  <a:gd name="T40" fmla="*/ 154 w 1308"/>
                  <a:gd name="T41" fmla="*/ 696 h 728"/>
                  <a:gd name="T42" fmla="*/ 197 w 1308"/>
                  <a:gd name="T43" fmla="*/ 694 h 728"/>
                  <a:gd name="T44" fmla="*/ 250 w 1308"/>
                  <a:gd name="T45" fmla="*/ 674 h 728"/>
                  <a:gd name="T46" fmla="*/ 327 w 1308"/>
                  <a:gd name="T47" fmla="*/ 690 h 728"/>
                  <a:gd name="T48" fmla="*/ 357 w 1308"/>
                  <a:gd name="T49" fmla="*/ 686 h 728"/>
                  <a:gd name="T50" fmla="*/ 418 w 1308"/>
                  <a:gd name="T51" fmla="*/ 720 h 728"/>
                  <a:gd name="T52" fmla="*/ 467 w 1308"/>
                  <a:gd name="T53" fmla="*/ 728 h 728"/>
                  <a:gd name="T54" fmla="*/ 518 w 1308"/>
                  <a:gd name="T55" fmla="*/ 692 h 728"/>
                  <a:gd name="T56" fmla="*/ 505 w 1308"/>
                  <a:gd name="T57" fmla="*/ 589 h 728"/>
                  <a:gd name="T58" fmla="*/ 499 w 1308"/>
                  <a:gd name="T59" fmla="*/ 564 h 728"/>
                  <a:gd name="T60" fmla="*/ 513 w 1308"/>
                  <a:gd name="T61" fmla="*/ 564 h 728"/>
                  <a:gd name="T62" fmla="*/ 574 w 1308"/>
                  <a:gd name="T63" fmla="*/ 619 h 728"/>
                  <a:gd name="T64" fmla="*/ 647 w 1308"/>
                  <a:gd name="T65" fmla="*/ 570 h 728"/>
                  <a:gd name="T66" fmla="*/ 660 w 1308"/>
                  <a:gd name="T67" fmla="*/ 528 h 728"/>
                  <a:gd name="T68" fmla="*/ 704 w 1308"/>
                  <a:gd name="T69" fmla="*/ 495 h 728"/>
                  <a:gd name="T70" fmla="*/ 744 w 1308"/>
                  <a:gd name="T71" fmla="*/ 483 h 728"/>
                  <a:gd name="T72" fmla="*/ 813 w 1308"/>
                  <a:gd name="T73" fmla="*/ 485 h 728"/>
                  <a:gd name="T74" fmla="*/ 892 w 1308"/>
                  <a:gd name="T75" fmla="*/ 497 h 728"/>
                  <a:gd name="T76" fmla="*/ 902 w 1308"/>
                  <a:gd name="T77" fmla="*/ 520 h 728"/>
                  <a:gd name="T78" fmla="*/ 819 w 1308"/>
                  <a:gd name="T79" fmla="*/ 572 h 728"/>
                  <a:gd name="T80" fmla="*/ 825 w 1308"/>
                  <a:gd name="T81" fmla="*/ 585 h 728"/>
                  <a:gd name="T82" fmla="*/ 859 w 1308"/>
                  <a:gd name="T83" fmla="*/ 615 h 728"/>
                  <a:gd name="T84" fmla="*/ 892 w 1308"/>
                  <a:gd name="T85" fmla="*/ 645 h 728"/>
                  <a:gd name="T86" fmla="*/ 951 w 1308"/>
                  <a:gd name="T87" fmla="*/ 647 h 728"/>
                  <a:gd name="T88" fmla="*/ 1022 w 1308"/>
                  <a:gd name="T89" fmla="*/ 639 h 728"/>
                  <a:gd name="T90" fmla="*/ 1101 w 1308"/>
                  <a:gd name="T91" fmla="*/ 637 h 728"/>
                  <a:gd name="T92" fmla="*/ 1093 w 1308"/>
                  <a:gd name="T93" fmla="*/ 591 h 728"/>
                  <a:gd name="T94" fmla="*/ 1138 w 1308"/>
                  <a:gd name="T95" fmla="*/ 580 h 728"/>
                  <a:gd name="T96" fmla="*/ 1221 w 1308"/>
                  <a:gd name="T97" fmla="*/ 514 h 728"/>
                  <a:gd name="T98" fmla="*/ 1241 w 1308"/>
                  <a:gd name="T99" fmla="*/ 440 h 728"/>
                  <a:gd name="T100" fmla="*/ 1288 w 1308"/>
                  <a:gd name="T101" fmla="*/ 390 h 728"/>
                  <a:gd name="T102" fmla="*/ 1296 w 1308"/>
                  <a:gd name="T103" fmla="*/ 278 h 728"/>
                  <a:gd name="T104" fmla="*/ 1282 w 1308"/>
                  <a:gd name="T105" fmla="*/ 229 h 728"/>
                  <a:gd name="T106" fmla="*/ 1286 w 1308"/>
                  <a:gd name="T107" fmla="*/ 199 h 728"/>
                  <a:gd name="T108" fmla="*/ 1308 w 1308"/>
                  <a:gd name="T109" fmla="*/ 171 h 728"/>
                  <a:gd name="T110" fmla="*/ 1127 w 1308"/>
                  <a:gd name="T111" fmla="*/ 95 h 728"/>
                  <a:gd name="T112" fmla="*/ 782 w 1308"/>
                  <a:gd name="T113" fmla="*/ 122 h 728"/>
                  <a:gd name="T114" fmla="*/ 658 w 1308"/>
                  <a:gd name="T115" fmla="*/ 120 h 728"/>
                  <a:gd name="T116" fmla="*/ 568 w 1308"/>
                  <a:gd name="T117" fmla="*/ 85 h 728"/>
                  <a:gd name="T118" fmla="*/ 137 w 1308"/>
                  <a:gd name="T119" fmla="*/ 0 h 7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08" h="728">
                    <a:moveTo>
                      <a:pt x="137" y="0"/>
                    </a:moveTo>
                    <a:lnTo>
                      <a:pt x="132" y="52"/>
                    </a:lnTo>
                    <a:lnTo>
                      <a:pt x="163" y="73"/>
                    </a:lnTo>
                    <a:lnTo>
                      <a:pt x="129" y="92"/>
                    </a:lnTo>
                    <a:lnTo>
                      <a:pt x="171" y="148"/>
                    </a:lnTo>
                    <a:lnTo>
                      <a:pt x="124" y="168"/>
                    </a:lnTo>
                    <a:lnTo>
                      <a:pt x="149" y="205"/>
                    </a:lnTo>
                    <a:lnTo>
                      <a:pt x="200" y="211"/>
                    </a:lnTo>
                    <a:lnTo>
                      <a:pt x="197" y="264"/>
                    </a:lnTo>
                    <a:lnTo>
                      <a:pt x="129" y="316"/>
                    </a:lnTo>
                    <a:lnTo>
                      <a:pt x="91" y="322"/>
                    </a:lnTo>
                    <a:lnTo>
                      <a:pt x="75" y="405"/>
                    </a:lnTo>
                    <a:lnTo>
                      <a:pt x="0" y="482"/>
                    </a:lnTo>
                    <a:lnTo>
                      <a:pt x="13" y="502"/>
                    </a:lnTo>
                    <a:lnTo>
                      <a:pt x="129" y="481"/>
                    </a:lnTo>
                    <a:lnTo>
                      <a:pt x="152" y="519"/>
                    </a:lnTo>
                    <a:lnTo>
                      <a:pt x="106" y="572"/>
                    </a:lnTo>
                    <a:lnTo>
                      <a:pt x="81" y="642"/>
                    </a:lnTo>
                    <a:lnTo>
                      <a:pt x="89" y="680"/>
                    </a:lnTo>
                    <a:lnTo>
                      <a:pt x="143" y="683"/>
                    </a:lnTo>
                    <a:lnTo>
                      <a:pt x="154" y="696"/>
                    </a:lnTo>
                    <a:lnTo>
                      <a:pt x="197" y="694"/>
                    </a:lnTo>
                    <a:lnTo>
                      <a:pt x="250" y="674"/>
                    </a:lnTo>
                    <a:lnTo>
                      <a:pt x="327" y="690"/>
                    </a:lnTo>
                    <a:lnTo>
                      <a:pt x="357" y="686"/>
                    </a:lnTo>
                    <a:lnTo>
                      <a:pt x="418" y="720"/>
                    </a:lnTo>
                    <a:lnTo>
                      <a:pt x="467" y="728"/>
                    </a:lnTo>
                    <a:lnTo>
                      <a:pt x="518" y="692"/>
                    </a:lnTo>
                    <a:lnTo>
                      <a:pt x="505" y="589"/>
                    </a:lnTo>
                    <a:lnTo>
                      <a:pt x="499" y="564"/>
                    </a:lnTo>
                    <a:lnTo>
                      <a:pt x="513" y="564"/>
                    </a:lnTo>
                    <a:lnTo>
                      <a:pt x="574" y="619"/>
                    </a:lnTo>
                    <a:lnTo>
                      <a:pt x="647" y="570"/>
                    </a:lnTo>
                    <a:lnTo>
                      <a:pt x="660" y="528"/>
                    </a:lnTo>
                    <a:lnTo>
                      <a:pt x="704" y="495"/>
                    </a:lnTo>
                    <a:lnTo>
                      <a:pt x="744" y="483"/>
                    </a:lnTo>
                    <a:lnTo>
                      <a:pt x="813" y="485"/>
                    </a:lnTo>
                    <a:lnTo>
                      <a:pt x="892" y="497"/>
                    </a:lnTo>
                    <a:lnTo>
                      <a:pt x="902" y="520"/>
                    </a:lnTo>
                    <a:lnTo>
                      <a:pt x="819" y="572"/>
                    </a:lnTo>
                    <a:lnTo>
                      <a:pt x="825" y="585"/>
                    </a:lnTo>
                    <a:lnTo>
                      <a:pt x="859" y="615"/>
                    </a:lnTo>
                    <a:lnTo>
                      <a:pt x="892" y="645"/>
                    </a:lnTo>
                    <a:lnTo>
                      <a:pt x="951" y="647"/>
                    </a:lnTo>
                    <a:lnTo>
                      <a:pt x="1022" y="639"/>
                    </a:lnTo>
                    <a:lnTo>
                      <a:pt x="1101" y="637"/>
                    </a:lnTo>
                    <a:lnTo>
                      <a:pt x="1093" y="591"/>
                    </a:lnTo>
                    <a:lnTo>
                      <a:pt x="1138" y="580"/>
                    </a:lnTo>
                    <a:lnTo>
                      <a:pt x="1221" y="514"/>
                    </a:lnTo>
                    <a:lnTo>
                      <a:pt x="1241" y="440"/>
                    </a:lnTo>
                    <a:lnTo>
                      <a:pt x="1288" y="390"/>
                    </a:lnTo>
                    <a:lnTo>
                      <a:pt x="1296" y="278"/>
                    </a:lnTo>
                    <a:lnTo>
                      <a:pt x="1282" y="229"/>
                    </a:lnTo>
                    <a:lnTo>
                      <a:pt x="1286" y="199"/>
                    </a:lnTo>
                    <a:lnTo>
                      <a:pt x="1308" y="171"/>
                    </a:lnTo>
                    <a:lnTo>
                      <a:pt x="1127" y="95"/>
                    </a:lnTo>
                    <a:lnTo>
                      <a:pt x="782" y="122"/>
                    </a:lnTo>
                    <a:lnTo>
                      <a:pt x="658" y="120"/>
                    </a:lnTo>
                    <a:lnTo>
                      <a:pt x="568" y="85"/>
                    </a:lnTo>
                    <a:lnTo>
                      <a:pt x="137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3981" name="Freeform 29"/>
              <p:cNvSpPr>
                <a:spLocks noChangeAspect="1"/>
              </p:cNvSpPr>
              <p:nvPr/>
            </p:nvSpPr>
            <p:spPr bwMode="auto">
              <a:xfrm>
                <a:off x="3708" y="849"/>
                <a:ext cx="171" cy="239"/>
              </a:xfrm>
              <a:custGeom>
                <a:avLst/>
                <a:gdLst>
                  <a:gd name="T0" fmla="*/ 167 w 948"/>
                  <a:gd name="T1" fmla="*/ 0 h 1327"/>
                  <a:gd name="T2" fmla="*/ 244 w 948"/>
                  <a:gd name="T3" fmla="*/ 45 h 1327"/>
                  <a:gd name="T4" fmla="*/ 337 w 948"/>
                  <a:gd name="T5" fmla="*/ 66 h 1327"/>
                  <a:gd name="T6" fmla="*/ 407 w 948"/>
                  <a:gd name="T7" fmla="*/ 102 h 1327"/>
                  <a:gd name="T8" fmla="*/ 439 w 948"/>
                  <a:gd name="T9" fmla="*/ 137 h 1327"/>
                  <a:gd name="T10" fmla="*/ 486 w 948"/>
                  <a:gd name="T11" fmla="*/ 148 h 1327"/>
                  <a:gd name="T12" fmla="*/ 540 w 948"/>
                  <a:gd name="T13" fmla="*/ 216 h 1327"/>
                  <a:gd name="T14" fmla="*/ 576 w 948"/>
                  <a:gd name="T15" fmla="*/ 215 h 1327"/>
                  <a:gd name="T16" fmla="*/ 653 w 948"/>
                  <a:gd name="T17" fmla="*/ 285 h 1327"/>
                  <a:gd name="T18" fmla="*/ 699 w 948"/>
                  <a:gd name="T19" fmla="*/ 279 h 1327"/>
                  <a:gd name="T20" fmla="*/ 747 w 948"/>
                  <a:gd name="T21" fmla="*/ 309 h 1327"/>
                  <a:gd name="T22" fmla="*/ 855 w 948"/>
                  <a:gd name="T23" fmla="*/ 416 h 1327"/>
                  <a:gd name="T24" fmla="*/ 937 w 948"/>
                  <a:gd name="T25" fmla="*/ 444 h 1327"/>
                  <a:gd name="T26" fmla="*/ 948 w 948"/>
                  <a:gd name="T27" fmla="*/ 466 h 1327"/>
                  <a:gd name="T28" fmla="*/ 438 w 948"/>
                  <a:gd name="T29" fmla="*/ 835 h 1327"/>
                  <a:gd name="T30" fmla="*/ 428 w 948"/>
                  <a:gd name="T31" fmla="*/ 988 h 1327"/>
                  <a:gd name="T32" fmla="*/ 315 w 948"/>
                  <a:gd name="T33" fmla="*/ 1095 h 1327"/>
                  <a:gd name="T34" fmla="*/ 315 w 948"/>
                  <a:gd name="T35" fmla="*/ 1124 h 1327"/>
                  <a:gd name="T36" fmla="*/ 355 w 948"/>
                  <a:gd name="T37" fmla="*/ 1165 h 1327"/>
                  <a:gd name="T38" fmla="*/ 341 w 948"/>
                  <a:gd name="T39" fmla="*/ 1180 h 1327"/>
                  <a:gd name="T40" fmla="*/ 343 w 948"/>
                  <a:gd name="T41" fmla="*/ 1225 h 1327"/>
                  <a:gd name="T42" fmla="*/ 286 w 948"/>
                  <a:gd name="T43" fmla="*/ 1327 h 1327"/>
                  <a:gd name="T44" fmla="*/ 178 w 948"/>
                  <a:gd name="T45" fmla="*/ 1233 h 1327"/>
                  <a:gd name="T46" fmla="*/ 100 w 948"/>
                  <a:gd name="T47" fmla="*/ 1206 h 1327"/>
                  <a:gd name="T48" fmla="*/ 17 w 948"/>
                  <a:gd name="T49" fmla="*/ 1142 h 1327"/>
                  <a:gd name="T50" fmla="*/ 0 w 948"/>
                  <a:gd name="T51" fmla="*/ 1097 h 1327"/>
                  <a:gd name="T52" fmla="*/ 1 w 948"/>
                  <a:gd name="T53" fmla="*/ 1050 h 1327"/>
                  <a:gd name="T54" fmla="*/ 28 w 948"/>
                  <a:gd name="T55" fmla="*/ 1019 h 1327"/>
                  <a:gd name="T56" fmla="*/ 40 w 948"/>
                  <a:gd name="T57" fmla="*/ 975 h 1327"/>
                  <a:gd name="T58" fmla="*/ 13 w 948"/>
                  <a:gd name="T59" fmla="*/ 940 h 1327"/>
                  <a:gd name="T60" fmla="*/ 30 w 948"/>
                  <a:gd name="T61" fmla="*/ 726 h 1327"/>
                  <a:gd name="T62" fmla="*/ 52 w 948"/>
                  <a:gd name="T63" fmla="*/ 706 h 1327"/>
                  <a:gd name="T64" fmla="*/ 76 w 948"/>
                  <a:gd name="T65" fmla="*/ 673 h 1327"/>
                  <a:gd name="T66" fmla="*/ 73 w 948"/>
                  <a:gd name="T67" fmla="*/ 642 h 1327"/>
                  <a:gd name="T68" fmla="*/ 39 w 948"/>
                  <a:gd name="T69" fmla="*/ 514 h 1327"/>
                  <a:gd name="T70" fmla="*/ 70 w 948"/>
                  <a:gd name="T71" fmla="*/ 451 h 1327"/>
                  <a:gd name="T72" fmla="*/ 84 w 948"/>
                  <a:gd name="T73" fmla="*/ 239 h 1327"/>
                  <a:gd name="T74" fmla="*/ 167 w 948"/>
                  <a:gd name="T75" fmla="*/ 0 h 1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48" h="1327">
                    <a:moveTo>
                      <a:pt x="167" y="0"/>
                    </a:moveTo>
                    <a:lnTo>
                      <a:pt x="244" y="45"/>
                    </a:lnTo>
                    <a:lnTo>
                      <a:pt x="337" y="66"/>
                    </a:lnTo>
                    <a:lnTo>
                      <a:pt x="407" y="102"/>
                    </a:lnTo>
                    <a:lnTo>
                      <a:pt x="439" y="137"/>
                    </a:lnTo>
                    <a:lnTo>
                      <a:pt x="486" y="148"/>
                    </a:lnTo>
                    <a:lnTo>
                      <a:pt x="540" y="216"/>
                    </a:lnTo>
                    <a:lnTo>
                      <a:pt x="576" y="215"/>
                    </a:lnTo>
                    <a:lnTo>
                      <a:pt x="653" y="285"/>
                    </a:lnTo>
                    <a:lnTo>
                      <a:pt x="699" y="279"/>
                    </a:lnTo>
                    <a:lnTo>
                      <a:pt x="747" y="309"/>
                    </a:lnTo>
                    <a:lnTo>
                      <a:pt x="855" y="416"/>
                    </a:lnTo>
                    <a:lnTo>
                      <a:pt x="937" y="444"/>
                    </a:lnTo>
                    <a:lnTo>
                      <a:pt x="948" y="466"/>
                    </a:lnTo>
                    <a:lnTo>
                      <a:pt x="438" y="835"/>
                    </a:lnTo>
                    <a:lnTo>
                      <a:pt x="428" y="988"/>
                    </a:lnTo>
                    <a:lnTo>
                      <a:pt x="315" y="1095"/>
                    </a:lnTo>
                    <a:lnTo>
                      <a:pt x="315" y="1124"/>
                    </a:lnTo>
                    <a:lnTo>
                      <a:pt x="355" y="1165"/>
                    </a:lnTo>
                    <a:lnTo>
                      <a:pt x="341" y="1180"/>
                    </a:lnTo>
                    <a:lnTo>
                      <a:pt x="343" y="1225"/>
                    </a:lnTo>
                    <a:lnTo>
                      <a:pt x="286" y="1327"/>
                    </a:lnTo>
                    <a:lnTo>
                      <a:pt x="178" y="1233"/>
                    </a:lnTo>
                    <a:lnTo>
                      <a:pt x="100" y="1206"/>
                    </a:lnTo>
                    <a:lnTo>
                      <a:pt x="17" y="1142"/>
                    </a:lnTo>
                    <a:lnTo>
                      <a:pt x="0" y="1097"/>
                    </a:lnTo>
                    <a:lnTo>
                      <a:pt x="1" y="1050"/>
                    </a:lnTo>
                    <a:lnTo>
                      <a:pt x="28" y="1019"/>
                    </a:lnTo>
                    <a:lnTo>
                      <a:pt x="40" y="975"/>
                    </a:lnTo>
                    <a:lnTo>
                      <a:pt x="13" y="940"/>
                    </a:lnTo>
                    <a:lnTo>
                      <a:pt x="30" y="726"/>
                    </a:lnTo>
                    <a:lnTo>
                      <a:pt x="52" y="706"/>
                    </a:lnTo>
                    <a:lnTo>
                      <a:pt x="76" y="673"/>
                    </a:lnTo>
                    <a:lnTo>
                      <a:pt x="73" y="642"/>
                    </a:lnTo>
                    <a:lnTo>
                      <a:pt x="39" y="514"/>
                    </a:lnTo>
                    <a:lnTo>
                      <a:pt x="70" y="451"/>
                    </a:lnTo>
                    <a:lnTo>
                      <a:pt x="84" y="239"/>
                    </a:lnTo>
                    <a:lnTo>
                      <a:pt x="167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3982" name="Freeform 30"/>
              <p:cNvSpPr>
                <a:spLocks noChangeAspect="1"/>
              </p:cNvSpPr>
              <p:nvPr/>
            </p:nvSpPr>
            <p:spPr bwMode="auto">
              <a:xfrm>
                <a:off x="4135" y="1116"/>
                <a:ext cx="120" cy="110"/>
              </a:xfrm>
              <a:custGeom>
                <a:avLst/>
                <a:gdLst>
                  <a:gd name="T0" fmla="*/ 385 w 671"/>
                  <a:gd name="T1" fmla="*/ 0 h 607"/>
                  <a:gd name="T2" fmla="*/ 442 w 671"/>
                  <a:gd name="T3" fmla="*/ 80 h 607"/>
                  <a:gd name="T4" fmla="*/ 533 w 671"/>
                  <a:gd name="T5" fmla="*/ 80 h 607"/>
                  <a:gd name="T6" fmla="*/ 558 w 671"/>
                  <a:gd name="T7" fmla="*/ 101 h 607"/>
                  <a:gd name="T8" fmla="*/ 572 w 671"/>
                  <a:gd name="T9" fmla="*/ 139 h 607"/>
                  <a:gd name="T10" fmla="*/ 671 w 671"/>
                  <a:gd name="T11" fmla="*/ 274 h 607"/>
                  <a:gd name="T12" fmla="*/ 569 w 671"/>
                  <a:gd name="T13" fmla="*/ 328 h 607"/>
                  <a:gd name="T14" fmla="*/ 572 w 671"/>
                  <a:gd name="T15" fmla="*/ 375 h 607"/>
                  <a:gd name="T16" fmla="*/ 517 w 671"/>
                  <a:gd name="T17" fmla="*/ 379 h 607"/>
                  <a:gd name="T18" fmla="*/ 539 w 671"/>
                  <a:gd name="T19" fmla="*/ 506 h 607"/>
                  <a:gd name="T20" fmla="*/ 526 w 671"/>
                  <a:gd name="T21" fmla="*/ 539 h 607"/>
                  <a:gd name="T22" fmla="*/ 493 w 671"/>
                  <a:gd name="T23" fmla="*/ 539 h 607"/>
                  <a:gd name="T24" fmla="*/ 459 w 671"/>
                  <a:gd name="T25" fmla="*/ 526 h 607"/>
                  <a:gd name="T26" fmla="*/ 382 w 671"/>
                  <a:gd name="T27" fmla="*/ 607 h 607"/>
                  <a:gd name="T28" fmla="*/ 0 w 671"/>
                  <a:gd name="T29" fmla="*/ 607 h 607"/>
                  <a:gd name="T30" fmla="*/ 1 w 671"/>
                  <a:gd name="T31" fmla="*/ 581 h 607"/>
                  <a:gd name="T32" fmla="*/ 81 w 671"/>
                  <a:gd name="T33" fmla="*/ 556 h 607"/>
                  <a:gd name="T34" fmla="*/ 112 w 671"/>
                  <a:gd name="T35" fmla="*/ 439 h 607"/>
                  <a:gd name="T36" fmla="*/ 101 w 671"/>
                  <a:gd name="T37" fmla="*/ 387 h 607"/>
                  <a:gd name="T38" fmla="*/ 106 w 671"/>
                  <a:gd name="T39" fmla="*/ 325 h 607"/>
                  <a:gd name="T40" fmla="*/ 136 w 671"/>
                  <a:gd name="T41" fmla="*/ 274 h 607"/>
                  <a:gd name="T42" fmla="*/ 81 w 671"/>
                  <a:gd name="T43" fmla="*/ 199 h 607"/>
                  <a:gd name="T44" fmla="*/ 116 w 671"/>
                  <a:gd name="T45" fmla="*/ 134 h 607"/>
                  <a:gd name="T46" fmla="*/ 220 w 671"/>
                  <a:gd name="T47" fmla="*/ 86 h 607"/>
                  <a:gd name="T48" fmla="*/ 236 w 671"/>
                  <a:gd name="T49" fmla="*/ 104 h 607"/>
                  <a:gd name="T50" fmla="*/ 260 w 671"/>
                  <a:gd name="T51" fmla="*/ 108 h 607"/>
                  <a:gd name="T52" fmla="*/ 290 w 671"/>
                  <a:gd name="T53" fmla="*/ 67 h 607"/>
                  <a:gd name="T54" fmla="*/ 337 w 671"/>
                  <a:gd name="T55" fmla="*/ 63 h 607"/>
                  <a:gd name="T56" fmla="*/ 385 w 671"/>
                  <a:gd name="T57" fmla="*/ 0 h 6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71" h="607">
                    <a:moveTo>
                      <a:pt x="385" y="0"/>
                    </a:moveTo>
                    <a:lnTo>
                      <a:pt x="442" y="80"/>
                    </a:lnTo>
                    <a:lnTo>
                      <a:pt x="533" y="80"/>
                    </a:lnTo>
                    <a:lnTo>
                      <a:pt x="558" y="101"/>
                    </a:lnTo>
                    <a:lnTo>
                      <a:pt x="572" y="139"/>
                    </a:lnTo>
                    <a:lnTo>
                      <a:pt x="671" y="274"/>
                    </a:lnTo>
                    <a:lnTo>
                      <a:pt x="569" y="328"/>
                    </a:lnTo>
                    <a:lnTo>
                      <a:pt x="572" y="375"/>
                    </a:lnTo>
                    <a:lnTo>
                      <a:pt x="517" y="379"/>
                    </a:lnTo>
                    <a:lnTo>
                      <a:pt x="539" y="506"/>
                    </a:lnTo>
                    <a:lnTo>
                      <a:pt x="526" y="539"/>
                    </a:lnTo>
                    <a:lnTo>
                      <a:pt x="493" y="539"/>
                    </a:lnTo>
                    <a:lnTo>
                      <a:pt x="459" y="526"/>
                    </a:lnTo>
                    <a:lnTo>
                      <a:pt x="382" y="607"/>
                    </a:lnTo>
                    <a:lnTo>
                      <a:pt x="0" y="607"/>
                    </a:lnTo>
                    <a:lnTo>
                      <a:pt x="1" y="581"/>
                    </a:lnTo>
                    <a:lnTo>
                      <a:pt x="81" y="556"/>
                    </a:lnTo>
                    <a:lnTo>
                      <a:pt x="112" y="439"/>
                    </a:lnTo>
                    <a:lnTo>
                      <a:pt x="101" y="387"/>
                    </a:lnTo>
                    <a:lnTo>
                      <a:pt x="106" y="325"/>
                    </a:lnTo>
                    <a:lnTo>
                      <a:pt x="136" y="274"/>
                    </a:lnTo>
                    <a:lnTo>
                      <a:pt x="81" y="199"/>
                    </a:lnTo>
                    <a:lnTo>
                      <a:pt x="116" y="134"/>
                    </a:lnTo>
                    <a:lnTo>
                      <a:pt x="220" y="86"/>
                    </a:lnTo>
                    <a:lnTo>
                      <a:pt x="236" y="104"/>
                    </a:lnTo>
                    <a:lnTo>
                      <a:pt x="260" y="108"/>
                    </a:lnTo>
                    <a:lnTo>
                      <a:pt x="290" y="67"/>
                    </a:lnTo>
                    <a:lnTo>
                      <a:pt x="337" y="63"/>
                    </a:lnTo>
                    <a:lnTo>
                      <a:pt x="385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3983" name="Freeform 31"/>
              <p:cNvSpPr>
                <a:spLocks noChangeAspect="1"/>
              </p:cNvSpPr>
              <p:nvPr/>
            </p:nvSpPr>
            <p:spPr bwMode="auto">
              <a:xfrm>
                <a:off x="3992" y="1028"/>
                <a:ext cx="212" cy="236"/>
              </a:xfrm>
              <a:custGeom>
                <a:avLst/>
                <a:gdLst>
                  <a:gd name="T0" fmla="*/ 418 w 1177"/>
                  <a:gd name="T1" fmla="*/ 33 h 1308"/>
                  <a:gd name="T2" fmla="*/ 482 w 1177"/>
                  <a:gd name="T3" fmla="*/ 32 h 1308"/>
                  <a:gd name="T4" fmla="*/ 525 w 1177"/>
                  <a:gd name="T5" fmla="*/ 0 h 1308"/>
                  <a:gd name="T6" fmla="*/ 587 w 1177"/>
                  <a:gd name="T7" fmla="*/ 11 h 1308"/>
                  <a:gd name="T8" fmla="*/ 652 w 1177"/>
                  <a:gd name="T9" fmla="*/ 99 h 1308"/>
                  <a:gd name="T10" fmla="*/ 735 w 1177"/>
                  <a:gd name="T11" fmla="*/ 117 h 1308"/>
                  <a:gd name="T12" fmla="*/ 751 w 1177"/>
                  <a:gd name="T13" fmla="*/ 150 h 1308"/>
                  <a:gd name="T14" fmla="*/ 810 w 1177"/>
                  <a:gd name="T15" fmla="*/ 172 h 1308"/>
                  <a:gd name="T16" fmla="*/ 878 w 1177"/>
                  <a:gd name="T17" fmla="*/ 157 h 1308"/>
                  <a:gd name="T18" fmla="*/ 931 w 1177"/>
                  <a:gd name="T19" fmla="*/ 208 h 1308"/>
                  <a:gd name="T20" fmla="*/ 974 w 1177"/>
                  <a:gd name="T21" fmla="*/ 228 h 1308"/>
                  <a:gd name="T22" fmla="*/ 1039 w 1177"/>
                  <a:gd name="T23" fmla="*/ 304 h 1308"/>
                  <a:gd name="T24" fmla="*/ 1177 w 1177"/>
                  <a:gd name="T25" fmla="*/ 489 h 1308"/>
                  <a:gd name="T26" fmla="*/ 1128 w 1177"/>
                  <a:gd name="T27" fmla="*/ 551 h 1308"/>
                  <a:gd name="T28" fmla="*/ 1081 w 1177"/>
                  <a:gd name="T29" fmla="*/ 556 h 1308"/>
                  <a:gd name="T30" fmla="*/ 1050 w 1177"/>
                  <a:gd name="T31" fmla="*/ 596 h 1308"/>
                  <a:gd name="T32" fmla="*/ 1029 w 1177"/>
                  <a:gd name="T33" fmla="*/ 593 h 1308"/>
                  <a:gd name="T34" fmla="*/ 1011 w 1177"/>
                  <a:gd name="T35" fmla="*/ 574 h 1308"/>
                  <a:gd name="T36" fmla="*/ 967 w 1177"/>
                  <a:gd name="T37" fmla="*/ 598 h 1308"/>
                  <a:gd name="T38" fmla="*/ 908 w 1177"/>
                  <a:gd name="T39" fmla="*/ 621 h 1308"/>
                  <a:gd name="T40" fmla="*/ 872 w 1177"/>
                  <a:gd name="T41" fmla="*/ 687 h 1308"/>
                  <a:gd name="T42" fmla="*/ 926 w 1177"/>
                  <a:gd name="T43" fmla="*/ 761 h 1308"/>
                  <a:gd name="T44" fmla="*/ 897 w 1177"/>
                  <a:gd name="T45" fmla="*/ 813 h 1308"/>
                  <a:gd name="T46" fmla="*/ 892 w 1177"/>
                  <a:gd name="T47" fmla="*/ 872 h 1308"/>
                  <a:gd name="T48" fmla="*/ 903 w 1177"/>
                  <a:gd name="T49" fmla="*/ 926 h 1308"/>
                  <a:gd name="T50" fmla="*/ 871 w 1177"/>
                  <a:gd name="T51" fmla="*/ 1044 h 1308"/>
                  <a:gd name="T52" fmla="*/ 792 w 1177"/>
                  <a:gd name="T53" fmla="*/ 1069 h 1308"/>
                  <a:gd name="T54" fmla="*/ 790 w 1177"/>
                  <a:gd name="T55" fmla="*/ 1120 h 1308"/>
                  <a:gd name="T56" fmla="*/ 750 w 1177"/>
                  <a:gd name="T57" fmla="*/ 1162 h 1308"/>
                  <a:gd name="T58" fmla="*/ 708 w 1177"/>
                  <a:gd name="T59" fmla="*/ 1161 h 1308"/>
                  <a:gd name="T60" fmla="*/ 704 w 1177"/>
                  <a:gd name="T61" fmla="*/ 1308 h 1308"/>
                  <a:gd name="T62" fmla="*/ 488 w 1177"/>
                  <a:gd name="T63" fmla="*/ 1306 h 1308"/>
                  <a:gd name="T64" fmla="*/ 534 w 1177"/>
                  <a:gd name="T65" fmla="*/ 1229 h 1308"/>
                  <a:gd name="T66" fmla="*/ 627 w 1177"/>
                  <a:gd name="T67" fmla="*/ 1124 h 1308"/>
                  <a:gd name="T68" fmla="*/ 628 w 1177"/>
                  <a:gd name="T69" fmla="*/ 1055 h 1308"/>
                  <a:gd name="T70" fmla="*/ 330 w 1177"/>
                  <a:gd name="T71" fmla="*/ 845 h 1308"/>
                  <a:gd name="T72" fmla="*/ 319 w 1177"/>
                  <a:gd name="T73" fmla="*/ 815 h 1308"/>
                  <a:gd name="T74" fmla="*/ 206 w 1177"/>
                  <a:gd name="T75" fmla="*/ 738 h 1308"/>
                  <a:gd name="T76" fmla="*/ 183 w 1177"/>
                  <a:gd name="T77" fmla="*/ 739 h 1308"/>
                  <a:gd name="T78" fmla="*/ 147 w 1177"/>
                  <a:gd name="T79" fmla="*/ 733 h 1308"/>
                  <a:gd name="T80" fmla="*/ 94 w 1177"/>
                  <a:gd name="T81" fmla="*/ 648 h 1308"/>
                  <a:gd name="T82" fmla="*/ 92 w 1177"/>
                  <a:gd name="T83" fmla="*/ 607 h 1308"/>
                  <a:gd name="T84" fmla="*/ 63 w 1177"/>
                  <a:gd name="T85" fmla="*/ 585 h 1308"/>
                  <a:gd name="T86" fmla="*/ 59 w 1177"/>
                  <a:gd name="T87" fmla="*/ 485 h 1308"/>
                  <a:gd name="T88" fmla="*/ 27 w 1177"/>
                  <a:gd name="T89" fmla="*/ 471 h 1308"/>
                  <a:gd name="T90" fmla="*/ 50 w 1177"/>
                  <a:gd name="T91" fmla="*/ 411 h 1308"/>
                  <a:gd name="T92" fmla="*/ 0 w 1177"/>
                  <a:gd name="T93" fmla="*/ 348 h 1308"/>
                  <a:gd name="T94" fmla="*/ 10 w 1177"/>
                  <a:gd name="T95" fmla="*/ 283 h 1308"/>
                  <a:gd name="T96" fmla="*/ 54 w 1177"/>
                  <a:gd name="T97" fmla="*/ 228 h 1308"/>
                  <a:gd name="T98" fmla="*/ 36 w 1177"/>
                  <a:gd name="T99" fmla="*/ 103 h 1308"/>
                  <a:gd name="T100" fmla="*/ 161 w 1177"/>
                  <a:gd name="T101" fmla="*/ 86 h 1308"/>
                  <a:gd name="T102" fmla="*/ 197 w 1177"/>
                  <a:gd name="T103" fmla="*/ 124 h 1308"/>
                  <a:gd name="T104" fmla="*/ 367 w 1177"/>
                  <a:gd name="T105" fmla="*/ 103 h 1308"/>
                  <a:gd name="T106" fmla="*/ 382 w 1177"/>
                  <a:gd name="T107" fmla="*/ 57 h 1308"/>
                  <a:gd name="T108" fmla="*/ 418 w 1177"/>
                  <a:gd name="T109" fmla="*/ 33 h 1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77" h="1308">
                    <a:moveTo>
                      <a:pt x="418" y="33"/>
                    </a:moveTo>
                    <a:lnTo>
                      <a:pt x="482" y="32"/>
                    </a:lnTo>
                    <a:lnTo>
                      <a:pt x="525" y="0"/>
                    </a:lnTo>
                    <a:lnTo>
                      <a:pt x="587" y="11"/>
                    </a:lnTo>
                    <a:lnTo>
                      <a:pt x="652" y="99"/>
                    </a:lnTo>
                    <a:lnTo>
                      <a:pt x="735" y="117"/>
                    </a:lnTo>
                    <a:lnTo>
                      <a:pt x="751" y="150"/>
                    </a:lnTo>
                    <a:lnTo>
                      <a:pt x="810" y="172"/>
                    </a:lnTo>
                    <a:lnTo>
                      <a:pt x="878" y="157"/>
                    </a:lnTo>
                    <a:lnTo>
                      <a:pt x="931" y="208"/>
                    </a:lnTo>
                    <a:lnTo>
                      <a:pt x="974" y="228"/>
                    </a:lnTo>
                    <a:lnTo>
                      <a:pt x="1039" y="304"/>
                    </a:lnTo>
                    <a:lnTo>
                      <a:pt x="1177" y="489"/>
                    </a:lnTo>
                    <a:lnTo>
                      <a:pt x="1128" y="551"/>
                    </a:lnTo>
                    <a:lnTo>
                      <a:pt x="1081" y="556"/>
                    </a:lnTo>
                    <a:lnTo>
                      <a:pt x="1050" y="596"/>
                    </a:lnTo>
                    <a:lnTo>
                      <a:pt x="1029" y="593"/>
                    </a:lnTo>
                    <a:lnTo>
                      <a:pt x="1011" y="574"/>
                    </a:lnTo>
                    <a:lnTo>
                      <a:pt x="967" y="598"/>
                    </a:lnTo>
                    <a:lnTo>
                      <a:pt x="908" y="621"/>
                    </a:lnTo>
                    <a:lnTo>
                      <a:pt x="872" y="687"/>
                    </a:lnTo>
                    <a:lnTo>
                      <a:pt x="926" y="761"/>
                    </a:lnTo>
                    <a:lnTo>
                      <a:pt x="897" y="813"/>
                    </a:lnTo>
                    <a:lnTo>
                      <a:pt x="892" y="872"/>
                    </a:lnTo>
                    <a:lnTo>
                      <a:pt x="903" y="926"/>
                    </a:lnTo>
                    <a:lnTo>
                      <a:pt x="871" y="1044"/>
                    </a:lnTo>
                    <a:lnTo>
                      <a:pt x="792" y="1069"/>
                    </a:lnTo>
                    <a:lnTo>
                      <a:pt x="790" y="1120"/>
                    </a:lnTo>
                    <a:lnTo>
                      <a:pt x="750" y="1162"/>
                    </a:lnTo>
                    <a:lnTo>
                      <a:pt x="708" y="1161"/>
                    </a:lnTo>
                    <a:lnTo>
                      <a:pt x="704" y="1308"/>
                    </a:lnTo>
                    <a:lnTo>
                      <a:pt x="488" y="1306"/>
                    </a:lnTo>
                    <a:lnTo>
                      <a:pt x="534" y="1229"/>
                    </a:lnTo>
                    <a:lnTo>
                      <a:pt x="627" y="1124"/>
                    </a:lnTo>
                    <a:lnTo>
                      <a:pt x="628" y="1055"/>
                    </a:lnTo>
                    <a:lnTo>
                      <a:pt x="330" y="845"/>
                    </a:lnTo>
                    <a:lnTo>
                      <a:pt x="319" y="815"/>
                    </a:lnTo>
                    <a:lnTo>
                      <a:pt x="206" y="738"/>
                    </a:lnTo>
                    <a:lnTo>
                      <a:pt x="183" y="739"/>
                    </a:lnTo>
                    <a:lnTo>
                      <a:pt x="147" y="733"/>
                    </a:lnTo>
                    <a:lnTo>
                      <a:pt x="94" y="648"/>
                    </a:lnTo>
                    <a:lnTo>
                      <a:pt x="92" y="607"/>
                    </a:lnTo>
                    <a:lnTo>
                      <a:pt x="63" y="585"/>
                    </a:lnTo>
                    <a:lnTo>
                      <a:pt x="59" y="485"/>
                    </a:lnTo>
                    <a:lnTo>
                      <a:pt x="27" y="471"/>
                    </a:lnTo>
                    <a:lnTo>
                      <a:pt x="50" y="411"/>
                    </a:lnTo>
                    <a:lnTo>
                      <a:pt x="0" y="348"/>
                    </a:lnTo>
                    <a:lnTo>
                      <a:pt x="10" y="283"/>
                    </a:lnTo>
                    <a:lnTo>
                      <a:pt x="54" y="228"/>
                    </a:lnTo>
                    <a:lnTo>
                      <a:pt x="36" y="103"/>
                    </a:lnTo>
                    <a:lnTo>
                      <a:pt x="161" y="86"/>
                    </a:lnTo>
                    <a:lnTo>
                      <a:pt x="197" y="124"/>
                    </a:lnTo>
                    <a:lnTo>
                      <a:pt x="367" y="103"/>
                    </a:lnTo>
                    <a:lnTo>
                      <a:pt x="382" y="57"/>
                    </a:lnTo>
                    <a:lnTo>
                      <a:pt x="418" y="33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3984" name="Freeform 32"/>
              <p:cNvSpPr>
                <a:spLocks noChangeAspect="1"/>
              </p:cNvSpPr>
              <p:nvPr/>
            </p:nvSpPr>
            <p:spPr bwMode="auto">
              <a:xfrm>
                <a:off x="3690" y="928"/>
                <a:ext cx="283" cy="272"/>
              </a:xfrm>
              <a:custGeom>
                <a:avLst/>
                <a:gdLst>
                  <a:gd name="T0" fmla="*/ 1037 w 1571"/>
                  <a:gd name="T1" fmla="*/ 6 h 1510"/>
                  <a:gd name="T2" fmla="*/ 1128 w 1571"/>
                  <a:gd name="T3" fmla="*/ 0 h 1510"/>
                  <a:gd name="T4" fmla="*/ 1227 w 1571"/>
                  <a:gd name="T5" fmla="*/ 83 h 1510"/>
                  <a:gd name="T6" fmla="*/ 1296 w 1571"/>
                  <a:gd name="T7" fmla="*/ 61 h 1510"/>
                  <a:gd name="T8" fmla="*/ 1351 w 1571"/>
                  <a:gd name="T9" fmla="*/ 110 h 1510"/>
                  <a:gd name="T10" fmla="*/ 1363 w 1571"/>
                  <a:gd name="T11" fmla="*/ 154 h 1510"/>
                  <a:gd name="T12" fmla="*/ 1438 w 1571"/>
                  <a:gd name="T13" fmla="*/ 241 h 1510"/>
                  <a:gd name="T14" fmla="*/ 1506 w 1571"/>
                  <a:gd name="T15" fmla="*/ 240 h 1510"/>
                  <a:gd name="T16" fmla="*/ 1512 w 1571"/>
                  <a:gd name="T17" fmla="*/ 257 h 1510"/>
                  <a:gd name="T18" fmla="*/ 1571 w 1571"/>
                  <a:gd name="T19" fmla="*/ 259 h 1510"/>
                  <a:gd name="T20" fmla="*/ 1512 w 1571"/>
                  <a:gd name="T21" fmla="*/ 435 h 1510"/>
                  <a:gd name="T22" fmla="*/ 1381 w 1571"/>
                  <a:gd name="T23" fmla="*/ 495 h 1510"/>
                  <a:gd name="T24" fmla="*/ 1346 w 1571"/>
                  <a:gd name="T25" fmla="*/ 485 h 1510"/>
                  <a:gd name="T26" fmla="*/ 1310 w 1571"/>
                  <a:gd name="T27" fmla="*/ 494 h 1510"/>
                  <a:gd name="T28" fmla="*/ 1296 w 1571"/>
                  <a:gd name="T29" fmla="*/ 507 h 1510"/>
                  <a:gd name="T30" fmla="*/ 1186 w 1571"/>
                  <a:gd name="T31" fmla="*/ 531 h 1510"/>
                  <a:gd name="T32" fmla="*/ 1132 w 1571"/>
                  <a:gd name="T33" fmla="*/ 667 h 1510"/>
                  <a:gd name="T34" fmla="*/ 1107 w 1571"/>
                  <a:gd name="T35" fmla="*/ 676 h 1510"/>
                  <a:gd name="T36" fmla="*/ 1108 w 1571"/>
                  <a:gd name="T37" fmla="*/ 736 h 1510"/>
                  <a:gd name="T38" fmla="*/ 1080 w 1571"/>
                  <a:gd name="T39" fmla="*/ 754 h 1510"/>
                  <a:gd name="T40" fmla="*/ 1074 w 1571"/>
                  <a:gd name="T41" fmla="*/ 795 h 1510"/>
                  <a:gd name="T42" fmla="*/ 990 w 1571"/>
                  <a:gd name="T43" fmla="*/ 802 h 1510"/>
                  <a:gd name="T44" fmla="*/ 1074 w 1571"/>
                  <a:gd name="T45" fmla="*/ 1034 h 1510"/>
                  <a:gd name="T46" fmla="*/ 984 w 1571"/>
                  <a:gd name="T47" fmla="*/ 1116 h 1510"/>
                  <a:gd name="T48" fmla="*/ 959 w 1571"/>
                  <a:gd name="T49" fmla="*/ 1140 h 1510"/>
                  <a:gd name="T50" fmla="*/ 944 w 1571"/>
                  <a:gd name="T51" fmla="*/ 1268 h 1510"/>
                  <a:gd name="T52" fmla="*/ 962 w 1571"/>
                  <a:gd name="T53" fmla="*/ 1274 h 1510"/>
                  <a:gd name="T54" fmla="*/ 959 w 1571"/>
                  <a:gd name="T55" fmla="*/ 1308 h 1510"/>
                  <a:gd name="T56" fmla="*/ 865 w 1571"/>
                  <a:gd name="T57" fmla="*/ 1423 h 1510"/>
                  <a:gd name="T58" fmla="*/ 856 w 1571"/>
                  <a:gd name="T59" fmla="*/ 1472 h 1510"/>
                  <a:gd name="T60" fmla="*/ 793 w 1571"/>
                  <a:gd name="T61" fmla="*/ 1510 h 1510"/>
                  <a:gd name="T62" fmla="*/ 440 w 1571"/>
                  <a:gd name="T63" fmla="*/ 1441 h 1510"/>
                  <a:gd name="T64" fmla="*/ 250 w 1571"/>
                  <a:gd name="T65" fmla="*/ 1406 h 1510"/>
                  <a:gd name="T66" fmla="*/ 216 w 1571"/>
                  <a:gd name="T67" fmla="*/ 1407 h 1510"/>
                  <a:gd name="T68" fmla="*/ 206 w 1571"/>
                  <a:gd name="T69" fmla="*/ 1427 h 1510"/>
                  <a:gd name="T70" fmla="*/ 0 w 1571"/>
                  <a:gd name="T71" fmla="*/ 1414 h 1510"/>
                  <a:gd name="T72" fmla="*/ 92 w 1571"/>
                  <a:gd name="T73" fmla="*/ 1324 h 1510"/>
                  <a:gd name="T74" fmla="*/ 120 w 1571"/>
                  <a:gd name="T75" fmla="*/ 1242 h 1510"/>
                  <a:gd name="T76" fmla="*/ 124 w 1571"/>
                  <a:gd name="T77" fmla="*/ 1191 h 1510"/>
                  <a:gd name="T78" fmla="*/ 278 w 1571"/>
                  <a:gd name="T79" fmla="*/ 1108 h 1510"/>
                  <a:gd name="T80" fmla="*/ 312 w 1571"/>
                  <a:gd name="T81" fmla="*/ 1029 h 1510"/>
                  <a:gd name="T82" fmla="*/ 388 w 1571"/>
                  <a:gd name="T83" fmla="*/ 888 h 1510"/>
                  <a:gd name="T84" fmla="*/ 444 w 1571"/>
                  <a:gd name="T85" fmla="*/ 787 h 1510"/>
                  <a:gd name="T86" fmla="*/ 441 w 1571"/>
                  <a:gd name="T87" fmla="*/ 743 h 1510"/>
                  <a:gd name="T88" fmla="*/ 455 w 1571"/>
                  <a:gd name="T89" fmla="*/ 727 h 1510"/>
                  <a:gd name="T90" fmla="*/ 415 w 1571"/>
                  <a:gd name="T91" fmla="*/ 685 h 1510"/>
                  <a:gd name="T92" fmla="*/ 415 w 1571"/>
                  <a:gd name="T93" fmla="*/ 657 h 1510"/>
                  <a:gd name="T94" fmla="*/ 528 w 1571"/>
                  <a:gd name="T95" fmla="*/ 550 h 1510"/>
                  <a:gd name="T96" fmla="*/ 538 w 1571"/>
                  <a:gd name="T97" fmla="*/ 397 h 1510"/>
                  <a:gd name="T98" fmla="*/ 941 w 1571"/>
                  <a:gd name="T99" fmla="*/ 106 h 1510"/>
                  <a:gd name="T100" fmla="*/ 1049 w 1571"/>
                  <a:gd name="T101" fmla="*/ 28 h 1510"/>
                  <a:gd name="T102" fmla="*/ 1037 w 1571"/>
                  <a:gd name="T103" fmla="*/ 6 h 15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71" h="1510">
                    <a:moveTo>
                      <a:pt x="1037" y="6"/>
                    </a:moveTo>
                    <a:lnTo>
                      <a:pt x="1128" y="0"/>
                    </a:lnTo>
                    <a:lnTo>
                      <a:pt x="1227" y="83"/>
                    </a:lnTo>
                    <a:lnTo>
                      <a:pt x="1296" y="61"/>
                    </a:lnTo>
                    <a:lnTo>
                      <a:pt x="1351" y="110"/>
                    </a:lnTo>
                    <a:lnTo>
                      <a:pt x="1363" y="154"/>
                    </a:lnTo>
                    <a:lnTo>
                      <a:pt x="1438" y="241"/>
                    </a:lnTo>
                    <a:lnTo>
                      <a:pt x="1506" y="240"/>
                    </a:lnTo>
                    <a:lnTo>
                      <a:pt x="1512" y="257"/>
                    </a:lnTo>
                    <a:lnTo>
                      <a:pt x="1571" y="259"/>
                    </a:lnTo>
                    <a:lnTo>
                      <a:pt x="1512" y="435"/>
                    </a:lnTo>
                    <a:lnTo>
                      <a:pt x="1381" y="495"/>
                    </a:lnTo>
                    <a:lnTo>
                      <a:pt x="1346" y="485"/>
                    </a:lnTo>
                    <a:lnTo>
                      <a:pt x="1310" y="494"/>
                    </a:lnTo>
                    <a:lnTo>
                      <a:pt x="1296" y="507"/>
                    </a:lnTo>
                    <a:lnTo>
                      <a:pt x="1186" y="531"/>
                    </a:lnTo>
                    <a:lnTo>
                      <a:pt x="1132" y="667"/>
                    </a:lnTo>
                    <a:lnTo>
                      <a:pt x="1107" y="676"/>
                    </a:lnTo>
                    <a:lnTo>
                      <a:pt x="1108" y="736"/>
                    </a:lnTo>
                    <a:lnTo>
                      <a:pt x="1080" y="754"/>
                    </a:lnTo>
                    <a:lnTo>
                      <a:pt x="1074" y="795"/>
                    </a:lnTo>
                    <a:lnTo>
                      <a:pt x="990" y="802"/>
                    </a:lnTo>
                    <a:lnTo>
                      <a:pt x="1074" y="1034"/>
                    </a:lnTo>
                    <a:lnTo>
                      <a:pt x="984" y="1116"/>
                    </a:lnTo>
                    <a:lnTo>
                      <a:pt x="959" y="1140"/>
                    </a:lnTo>
                    <a:lnTo>
                      <a:pt x="944" y="1268"/>
                    </a:lnTo>
                    <a:lnTo>
                      <a:pt x="962" y="1274"/>
                    </a:lnTo>
                    <a:lnTo>
                      <a:pt x="959" y="1308"/>
                    </a:lnTo>
                    <a:lnTo>
                      <a:pt x="865" y="1423"/>
                    </a:lnTo>
                    <a:lnTo>
                      <a:pt x="856" y="1472"/>
                    </a:lnTo>
                    <a:lnTo>
                      <a:pt x="793" y="1510"/>
                    </a:lnTo>
                    <a:lnTo>
                      <a:pt x="440" y="1441"/>
                    </a:lnTo>
                    <a:lnTo>
                      <a:pt x="250" y="1406"/>
                    </a:lnTo>
                    <a:lnTo>
                      <a:pt x="216" y="1407"/>
                    </a:lnTo>
                    <a:lnTo>
                      <a:pt x="206" y="1427"/>
                    </a:lnTo>
                    <a:lnTo>
                      <a:pt x="0" y="1414"/>
                    </a:lnTo>
                    <a:lnTo>
                      <a:pt x="92" y="1324"/>
                    </a:lnTo>
                    <a:lnTo>
                      <a:pt x="120" y="1242"/>
                    </a:lnTo>
                    <a:lnTo>
                      <a:pt x="124" y="1191"/>
                    </a:lnTo>
                    <a:lnTo>
                      <a:pt x="278" y="1108"/>
                    </a:lnTo>
                    <a:lnTo>
                      <a:pt x="312" y="1029"/>
                    </a:lnTo>
                    <a:lnTo>
                      <a:pt x="388" y="888"/>
                    </a:lnTo>
                    <a:lnTo>
                      <a:pt x="444" y="787"/>
                    </a:lnTo>
                    <a:lnTo>
                      <a:pt x="441" y="743"/>
                    </a:lnTo>
                    <a:lnTo>
                      <a:pt x="455" y="727"/>
                    </a:lnTo>
                    <a:lnTo>
                      <a:pt x="415" y="685"/>
                    </a:lnTo>
                    <a:lnTo>
                      <a:pt x="415" y="657"/>
                    </a:lnTo>
                    <a:lnTo>
                      <a:pt x="528" y="550"/>
                    </a:lnTo>
                    <a:lnTo>
                      <a:pt x="538" y="397"/>
                    </a:lnTo>
                    <a:lnTo>
                      <a:pt x="941" y="106"/>
                    </a:lnTo>
                    <a:lnTo>
                      <a:pt x="1049" y="28"/>
                    </a:lnTo>
                    <a:lnTo>
                      <a:pt x="1037" y="6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3985" name="Freeform 33"/>
              <p:cNvSpPr>
                <a:spLocks noChangeAspect="1"/>
              </p:cNvSpPr>
              <p:nvPr/>
            </p:nvSpPr>
            <p:spPr bwMode="auto">
              <a:xfrm>
                <a:off x="3879" y="1286"/>
                <a:ext cx="175" cy="141"/>
              </a:xfrm>
              <a:custGeom>
                <a:avLst/>
                <a:gdLst>
                  <a:gd name="T0" fmla="*/ 23 w 975"/>
                  <a:gd name="T1" fmla="*/ 22 h 777"/>
                  <a:gd name="T2" fmla="*/ 44 w 975"/>
                  <a:gd name="T3" fmla="*/ 112 h 777"/>
                  <a:gd name="T4" fmla="*/ 0 w 975"/>
                  <a:gd name="T5" fmla="*/ 242 h 777"/>
                  <a:gd name="T6" fmla="*/ 81 w 975"/>
                  <a:gd name="T7" fmla="*/ 340 h 777"/>
                  <a:gd name="T8" fmla="*/ 83 w 975"/>
                  <a:gd name="T9" fmla="*/ 438 h 777"/>
                  <a:gd name="T10" fmla="*/ 169 w 975"/>
                  <a:gd name="T11" fmla="*/ 489 h 777"/>
                  <a:gd name="T12" fmla="*/ 197 w 975"/>
                  <a:gd name="T13" fmla="*/ 570 h 777"/>
                  <a:gd name="T14" fmla="*/ 227 w 975"/>
                  <a:gd name="T15" fmla="*/ 663 h 777"/>
                  <a:gd name="T16" fmla="*/ 251 w 975"/>
                  <a:gd name="T17" fmla="*/ 684 h 777"/>
                  <a:gd name="T18" fmla="*/ 286 w 975"/>
                  <a:gd name="T19" fmla="*/ 686 h 777"/>
                  <a:gd name="T20" fmla="*/ 298 w 975"/>
                  <a:gd name="T21" fmla="*/ 663 h 777"/>
                  <a:gd name="T22" fmla="*/ 374 w 975"/>
                  <a:gd name="T23" fmla="*/ 671 h 777"/>
                  <a:gd name="T24" fmla="*/ 388 w 975"/>
                  <a:gd name="T25" fmla="*/ 681 h 777"/>
                  <a:gd name="T26" fmla="*/ 625 w 975"/>
                  <a:gd name="T27" fmla="*/ 494 h 777"/>
                  <a:gd name="T28" fmla="*/ 638 w 975"/>
                  <a:gd name="T29" fmla="*/ 423 h 777"/>
                  <a:gd name="T30" fmla="*/ 719 w 975"/>
                  <a:gd name="T31" fmla="*/ 456 h 777"/>
                  <a:gd name="T32" fmla="*/ 723 w 975"/>
                  <a:gd name="T33" fmla="*/ 638 h 777"/>
                  <a:gd name="T34" fmla="*/ 757 w 975"/>
                  <a:gd name="T35" fmla="*/ 647 h 777"/>
                  <a:gd name="T36" fmla="*/ 776 w 975"/>
                  <a:gd name="T37" fmla="*/ 764 h 777"/>
                  <a:gd name="T38" fmla="*/ 866 w 975"/>
                  <a:gd name="T39" fmla="*/ 777 h 777"/>
                  <a:gd name="T40" fmla="*/ 923 w 975"/>
                  <a:gd name="T41" fmla="*/ 767 h 777"/>
                  <a:gd name="T42" fmla="*/ 975 w 975"/>
                  <a:gd name="T43" fmla="*/ 688 h 777"/>
                  <a:gd name="T44" fmla="*/ 934 w 975"/>
                  <a:gd name="T45" fmla="*/ 642 h 777"/>
                  <a:gd name="T46" fmla="*/ 908 w 975"/>
                  <a:gd name="T47" fmla="*/ 438 h 777"/>
                  <a:gd name="T48" fmla="*/ 659 w 975"/>
                  <a:gd name="T49" fmla="*/ 283 h 777"/>
                  <a:gd name="T50" fmla="*/ 645 w 975"/>
                  <a:gd name="T51" fmla="*/ 145 h 777"/>
                  <a:gd name="T52" fmla="*/ 503 w 975"/>
                  <a:gd name="T53" fmla="*/ 125 h 777"/>
                  <a:gd name="T54" fmla="*/ 504 w 975"/>
                  <a:gd name="T55" fmla="*/ 74 h 777"/>
                  <a:gd name="T56" fmla="*/ 448 w 975"/>
                  <a:gd name="T57" fmla="*/ 43 h 777"/>
                  <a:gd name="T58" fmla="*/ 366 w 975"/>
                  <a:gd name="T59" fmla="*/ 48 h 777"/>
                  <a:gd name="T60" fmla="*/ 308 w 975"/>
                  <a:gd name="T61" fmla="*/ 79 h 777"/>
                  <a:gd name="T62" fmla="*/ 230 w 975"/>
                  <a:gd name="T63" fmla="*/ 83 h 777"/>
                  <a:gd name="T64" fmla="*/ 198 w 975"/>
                  <a:gd name="T65" fmla="*/ 112 h 777"/>
                  <a:gd name="T66" fmla="*/ 100 w 975"/>
                  <a:gd name="T67" fmla="*/ 103 h 777"/>
                  <a:gd name="T68" fmla="*/ 58 w 975"/>
                  <a:gd name="T69" fmla="*/ 46 h 777"/>
                  <a:gd name="T70" fmla="*/ 69 w 975"/>
                  <a:gd name="T71" fmla="*/ 0 h 777"/>
                  <a:gd name="T72" fmla="*/ 28 w 975"/>
                  <a:gd name="T73" fmla="*/ 3 h 777"/>
                  <a:gd name="T74" fmla="*/ 23 w 975"/>
                  <a:gd name="T75" fmla="*/ 22 h 7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75" h="777">
                    <a:moveTo>
                      <a:pt x="23" y="22"/>
                    </a:moveTo>
                    <a:lnTo>
                      <a:pt x="44" y="112"/>
                    </a:lnTo>
                    <a:lnTo>
                      <a:pt x="0" y="242"/>
                    </a:lnTo>
                    <a:lnTo>
                      <a:pt x="81" y="340"/>
                    </a:lnTo>
                    <a:lnTo>
                      <a:pt x="83" y="438"/>
                    </a:lnTo>
                    <a:lnTo>
                      <a:pt x="169" y="489"/>
                    </a:lnTo>
                    <a:lnTo>
                      <a:pt x="197" y="570"/>
                    </a:lnTo>
                    <a:lnTo>
                      <a:pt x="227" y="663"/>
                    </a:lnTo>
                    <a:lnTo>
                      <a:pt x="251" y="684"/>
                    </a:lnTo>
                    <a:lnTo>
                      <a:pt x="286" y="686"/>
                    </a:lnTo>
                    <a:lnTo>
                      <a:pt x="298" y="663"/>
                    </a:lnTo>
                    <a:lnTo>
                      <a:pt x="374" y="671"/>
                    </a:lnTo>
                    <a:lnTo>
                      <a:pt x="388" y="681"/>
                    </a:lnTo>
                    <a:lnTo>
                      <a:pt x="625" y="494"/>
                    </a:lnTo>
                    <a:lnTo>
                      <a:pt x="638" y="423"/>
                    </a:lnTo>
                    <a:lnTo>
                      <a:pt x="719" y="456"/>
                    </a:lnTo>
                    <a:lnTo>
                      <a:pt x="723" y="638"/>
                    </a:lnTo>
                    <a:lnTo>
                      <a:pt x="757" y="647"/>
                    </a:lnTo>
                    <a:lnTo>
                      <a:pt x="776" y="764"/>
                    </a:lnTo>
                    <a:lnTo>
                      <a:pt x="866" y="777"/>
                    </a:lnTo>
                    <a:lnTo>
                      <a:pt x="923" y="767"/>
                    </a:lnTo>
                    <a:lnTo>
                      <a:pt x="975" y="688"/>
                    </a:lnTo>
                    <a:lnTo>
                      <a:pt x="934" y="642"/>
                    </a:lnTo>
                    <a:lnTo>
                      <a:pt x="908" y="438"/>
                    </a:lnTo>
                    <a:lnTo>
                      <a:pt x="659" y="283"/>
                    </a:lnTo>
                    <a:lnTo>
                      <a:pt x="645" y="145"/>
                    </a:lnTo>
                    <a:lnTo>
                      <a:pt x="503" y="125"/>
                    </a:lnTo>
                    <a:lnTo>
                      <a:pt x="504" y="74"/>
                    </a:lnTo>
                    <a:lnTo>
                      <a:pt x="448" y="43"/>
                    </a:lnTo>
                    <a:lnTo>
                      <a:pt x="366" y="48"/>
                    </a:lnTo>
                    <a:lnTo>
                      <a:pt x="308" y="79"/>
                    </a:lnTo>
                    <a:lnTo>
                      <a:pt x="230" y="83"/>
                    </a:lnTo>
                    <a:lnTo>
                      <a:pt x="198" y="112"/>
                    </a:lnTo>
                    <a:lnTo>
                      <a:pt x="100" y="103"/>
                    </a:lnTo>
                    <a:lnTo>
                      <a:pt x="58" y="46"/>
                    </a:lnTo>
                    <a:lnTo>
                      <a:pt x="69" y="0"/>
                    </a:lnTo>
                    <a:lnTo>
                      <a:pt x="28" y="3"/>
                    </a:lnTo>
                    <a:lnTo>
                      <a:pt x="23" y="22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3986" name="Freeform 34"/>
              <p:cNvSpPr>
                <a:spLocks noChangeAspect="1"/>
              </p:cNvSpPr>
              <p:nvPr/>
            </p:nvSpPr>
            <p:spPr bwMode="auto">
              <a:xfrm>
                <a:off x="4000" y="1410"/>
                <a:ext cx="194" cy="149"/>
              </a:xfrm>
              <a:custGeom>
                <a:avLst/>
                <a:gdLst>
                  <a:gd name="T0" fmla="*/ 304 w 1071"/>
                  <a:gd name="T1" fmla="*/ 0 h 824"/>
                  <a:gd name="T2" fmla="*/ 525 w 1071"/>
                  <a:gd name="T3" fmla="*/ 24 h 824"/>
                  <a:gd name="T4" fmla="*/ 644 w 1071"/>
                  <a:gd name="T5" fmla="*/ 329 h 824"/>
                  <a:gd name="T6" fmla="*/ 666 w 1071"/>
                  <a:gd name="T7" fmla="*/ 337 h 824"/>
                  <a:gd name="T8" fmla="*/ 685 w 1071"/>
                  <a:gd name="T9" fmla="*/ 296 h 824"/>
                  <a:gd name="T10" fmla="*/ 767 w 1071"/>
                  <a:gd name="T11" fmla="*/ 284 h 824"/>
                  <a:gd name="T12" fmla="*/ 949 w 1071"/>
                  <a:gd name="T13" fmla="*/ 121 h 824"/>
                  <a:gd name="T14" fmla="*/ 1001 w 1071"/>
                  <a:gd name="T15" fmla="*/ 159 h 824"/>
                  <a:gd name="T16" fmla="*/ 971 w 1071"/>
                  <a:gd name="T17" fmla="*/ 202 h 824"/>
                  <a:gd name="T18" fmla="*/ 969 w 1071"/>
                  <a:gd name="T19" fmla="*/ 230 h 824"/>
                  <a:gd name="T20" fmla="*/ 1049 w 1071"/>
                  <a:gd name="T21" fmla="*/ 329 h 824"/>
                  <a:gd name="T22" fmla="*/ 1061 w 1071"/>
                  <a:gd name="T23" fmla="*/ 382 h 824"/>
                  <a:gd name="T24" fmla="*/ 1033 w 1071"/>
                  <a:gd name="T25" fmla="*/ 447 h 824"/>
                  <a:gd name="T26" fmla="*/ 1071 w 1071"/>
                  <a:gd name="T27" fmla="*/ 482 h 824"/>
                  <a:gd name="T28" fmla="*/ 1043 w 1071"/>
                  <a:gd name="T29" fmla="*/ 511 h 824"/>
                  <a:gd name="T30" fmla="*/ 1061 w 1071"/>
                  <a:gd name="T31" fmla="*/ 542 h 824"/>
                  <a:gd name="T32" fmla="*/ 1033 w 1071"/>
                  <a:gd name="T33" fmla="*/ 572 h 824"/>
                  <a:gd name="T34" fmla="*/ 1037 w 1071"/>
                  <a:gd name="T35" fmla="*/ 607 h 824"/>
                  <a:gd name="T36" fmla="*/ 997 w 1071"/>
                  <a:gd name="T37" fmla="*/ 687 h 824"/>
                  <a:gd name="T38" fmla="*/ 965 w 1071"/>
                  <a:gd name="T39" fmla="*/ 697 h 824"/>
                  <a:gd name="T40" fmla="*/ 900 w 1071"/>
                  <a:gd name="T41" fmla="*/ 785 h 824"/>
                  <a:gd name="T42" fmla="*/ 799 w 1071"/>
                  <a:gd name="T43" fmla="*/ 795 h 824"/>
                  <a:gd name="T44" fmla="*/ 777 w 1071"/>
                  <a:gd name="T45" fmla="*/ 820 h 824"/>
                  <a:gd name="T46" fmla="*/ 552 w 1071"/>
                  <a:gd name="T47" fmla="*/ 824 h 824"/>
                  <a:gd name="T48" fmla="*/ 210 w 1071"/>
                  <a:gd name="T49" fmla="*/ 449 h 824"/>
                  <a:gd name="T50" fmla="*/ 157 w 1071"/>
                  <a:gd name="T51" fmla="*/ 560 h 824"/>
                  <a:gd name="T52" fmla="*/ 40 w 1071"/>
                  <a:gd name="T53" fmla="*/ 546 h 824"/>
                  <a:gd name="T54" fmla="*/ 14 w 1071"/>
                  <a:gd name="T55" fmla="*/ 447 h 824"/>
                  <a:gd name="T56" fmla="*/ 28 w 1071"/>
                  <a:gd name="T57" fmla="*/ 405 h 824"/>
                  <a:gd name="T58" fmla="*/ 0 w 1071"/>
                  <a:gd name="T59" fmla="*/ 345 h 824"/>
                  <a:gd name="T60" fmla="*/ 247 w 1071"/>
                  <a:gd name="T61" fmla="*/ 83 h 824"/>
                  <a:gd name="T62" fmla="*/ 304 w 1071"/>
                  <a:gd name="T63" fmla="*/ 0 h 8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71" h="824">
                    <a:moveTo>
                      <a:pt x="304" y="0"/>
                    </a:moveTo>
                    <a:lnTo>
                      <a:pt x="525" y="24"/>
                    </a:lnTo>
                    <a:lnTo>
                      <a:pt x="644" y="329"/>
                    </a:lnTo>
                    <a:lnTo>
                      <a:pt x="666" y="337"/>
                    </a:lnTo>
                    <a:lnTo>
                      <a:pt x="685" y="296"/>
                    </a:lnTo>
                    <a:lnTo>
                      <a:pt x="767" y="284"/>
                    </a:lnTo>
                    <a:lnTo>
                      <a:pt x="949" y="121"/>
                    </a:lnTo>
                    <a:lnTo>
                      <a:pt x="1001" y="159"/>
                    </a:lnTo>
                    <a:lnTo>
                      <a:pt x="971" y="202"/>
                    </a:lnTo>
                    <a:lnTo>
                      <a:pt x="969" y="230"/>
                    </a:lnTo>
                    <a:lnTo>
                      <a:pt x="1049" y="329"/>
                    </a:lnTo>
                    <a:lnTo>
                      <a:pt x="1061" y="382"/>
                    </a:lnTo>
                    <a:lnTo>
                      <a:pt x="1033" y="447"/>
                    </a:lnTo>
                    <a:lnTo>
                      <a:pt x="1071" y="482"/>
                    </a:lnTo>
                    <a:lnTo>
                      <a:pt x="1043" y="511"/>
                    </a:lnTo>
                    <a:lnTo>
                      <a:pt x="1061" y="542"/>
                    </a:lnTo>
                    <a:lnTo>
                      <a:pt x="1033" y="572"/>
                    </a:lnTo>
                    <a:lnTo>
                      <a:pt x="1037" y="607"/>
                    </a:lnTo>
                    <a:lnTo>
                      <a:pt x="997" y="687"/>
                    </a:lnTo>
                    <a:lnTo>
                      <a:pt x="965" y="697"/>
                    </a:lnTo>
                    <a:lnTo>
                      <a:pt x="900" y="785"/>
                    </a:lnTo>
                    <a:lnTo>
                      <a:pt x="799" y="795"/>
                    </a:lnTo>
                    <a:lnTo>
                      <a:pt x="777" y="820"/>
                    </a:lnTo>
                    <a:lnTo>
                      <a:pt x="552" y="824"/>
                    </a:lnTo>
                    <a:lnTo>
                      <a:pt x="210" y="449"/>
                    </a:lnTo>
                    <a:lnTo>
                      <a:pt x="157" y="560"/>
                    </a:lnTo>
                    <a:lnTo>
                      <a:pt x="40" y="546"/>
                    </a:lnTo>
                    <a:lnTo>
                      <a:pt x="14" y="447"/>
                    </a:lnTo>
                    <a:lnTo>
                      <a:pt x="28" y="405"/>
                    </a:lnTo>
                    <a:lnTo>
                      <a:pt x="0" y="345"/>
                    </a:lnTo>
                    <a:lnTo>
                      <a:pt x="247" y="83"/>
                    </a:lnTo>
                    <a:lnTo>
                      <a:pt x="304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53987" name="Group 35"/>
          <p:cNvGrpSpPr>
            <a:grpSpLocks/>
          </p:cNvGrpSpPr>
          <p:nvPr/>
        </p:nvGrpSpPr>
        <p:grpSpPr bwMode="auto">
          <a:xfrm>
            <a:off x="4013200" y="1574800"/>
            <a:ext cx="2208213" cy="1376363"/>
            <a:chOff x="2528" y="992"/>
            <a:chExt cx="1391" cy="867"/>
          </a:xfrm>
        </p:grpSpPr>
        <p:sp>
          <p:nvSpPr>
            <p:cNvPr id="253988" name="Text Box 36"/>
            <p:cNvSpPr txBox="1">
              <a:spLocks noChangeArrowheads="1"/>
            </p:cNvSpPr>
            <p:nvPr/>
          </p:nvSpPr>
          <p:spPr bwMode="auto">
            <a:xfrm>
              <a:off x="2528" y="1366"/>
              <a:ext cx="40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  <a:p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Sobral</a:t>
              </a:r>
            </a:p>
          </p:txBody>
        </p:sp>
        <p:sp>
          <p:nvSpPr>
            <p:cNvPr id="253989" name="Freeform 37"/>
            <p:cNvSpPr>
              <a:spLocks/>
            </p:cNvSpPr>
            <p:nvPr/>
          </p:nvSpPr>
          <p:spPr bwMode="auto">
            <a:xfrm>
              <a:off x="2582" y="1516"/>
              <a:ext cx="446" cy="87"/>
            </a:xfrm>
            <a:custGeom>
              <a:avLst/>
              <a:gdLst>
                <a:gd name="T0" fmla="*/ 618 w 618"/>
                <a:gd name="T1" fmla="*/ 0 h 87"/>
                <a:gd name="T2" fmla="*/ 427 w 618"/>
                <a:gd name="T3" fmla="*/ 87 h 87"/>
                <a:gd name="T4" fmla="*/ 0 w 618"/>
                <a:gd name="T5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18" h="87">
                  <a:moveTo>
                    <a:pt x="618" y="0"/>
                  </a:moveTo>
                  <a:lnTo>
                    <a:pt x="427" y="87"/>
                  </a:lnTo>
                  <a:lnTo>
                    <a:pt x="0" y="87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53990" name="Group 38"/>
            <p:cNvGrpSpPr>
              <a:grpSpLocks/>
            </p:cNvGrpSpPr>
            <p:nvPr/>
          </p:nvGrpSpPr>
          <p:grpSpPr bwMode="auto">
            <a:xfrm>
              <a:off x="2876" y="992"/>
              <a:ext cx="1043" cy="867"/>
              <a:chOff x="2876" y="992"/>
              <a:chExt cx="1043" cy="867"/>
            </a:xfrm>
          </p:grpSpPr>
          <p:sp>
            <p:nvSpPr>
              <p:cNvPr id="253991" name="Freeform 39"/>
              <p:cNvSpPr>
                <a:spLocks noChangeAspect="1"/>
              </p:cNvSpPr>
              <p:nvPr/>
            </p:nvSpPr>
            <p:spPr bwMode="auto">
              <a:xfrm>
                <a:off x="2992" y="1495"/>
                <a:ext cx="225" cy="104"/>
              </a:xfrm>
              <a:custGeom>
                <a:avLst/>
                <a:gdLst>
                  <a:gd name="T0" fmla="*/ 0 w 1247"/>
                  <a:gd name="T1" fmla="*/ 143 h 574"/>
                  <a:gd name="T2" fmla="*/ 88 w 1247"/>
                  <a:gd name="T3" fmla="*/ 101 h 574"/>
                  <a:gd name="T4" fmla="*/ 104 w 1247"/>
                  <a:gd name="T5" fmla="*/ 69 h 574"/>
                  <a:gd name="T6" fmla="*/ 187 w 1247"/>
                  <a:gd name="T7" fmla="*/ 68 h 574"/>
                  <a:gd name="T8" fmla="*/ 212 w 1247"/>
                  <a:gd name="T9" fmla="*/ 49 h 574"/>
                  <a:gd name="T10" fmla="*/ 264 w 1247"/>
                  <a:gd name="T11" fmla="*/ 38 h 574"/>
                  <a:gd name="T12" fmla="*/ 306 w 1247"/>
                  <a:gd name="T13" fmla="*/ 88 h 574"/>
                  <a:gd name="T14" fmla="*/ 356 w 1247"/>
                  <a:gd name="T15" fmla="*/ 88 h 574"/>
                  <a:gd name="T16" fmla="*/ 421 w 1247"/>
                  <a:gd name="T17" fmla="*/ 66 h 574"/>
                  <a:gd name="T18" fmla="*/ 491 w 1247"/>
                  <a:gd name="T19" fmla="*/ 57 h 574"/>
                  <a:gd name="T20" fmla="*/ 524 w 1247"/>
                  <a:gd name="T21" fmla="*/ 72 h 574"/>
                  <a:gd name="T22" fmla="*/ 567 w 1247"/>
                  <a:gd name="T23" fmla="*/ 58 h 574"/>
                  <a:gd name="T24" fmla="*/ 617 w 1247"/>
                  <a:gd name="T25" fmla="*/ 51 h 574"/>
                  <a:gd name="T26" fmla="*/ 620 w 1247"/>
                  <a:gd name="T27" fmla="*/ 40 h 574"/>
                  <a:gd name="T28" fmla="*/ 730 w 1247"/>
                  <a:gd name="T29" fmla="*/ 38 h 574"/>
                  <a:gd name="T30" fmla="*/ 741 w 1247"/>
                  <a:gd name="T31" fmla="*/ 21 h 574"/>
                  <a:gd name="T32" fmla="*/ 789 w 1247"/>
                  <a:gd name="T33" fmla="*/ 22 h 574"/>
                  <a:gd name="T34" fmla="*/ 799 w 1247"/>
                  <a:gd name="T35" fmla="*/ 38 h 574"/>
                  <a:gd name="T36" fmla="*/ 947 w 1247"/>
                  <a:gd name="T37" fmla="*/ 40 h 574"/>
                  <a:gd name="T38" fmla="*/ 985 w 1247"/>
                  <a:gd name="T39" fmla="*/ 55 h 574"/>
                  <a:gd name="T40" fmla="*/ 1070 w 1247"/>
                  <a:gd name="T41" fmla="*/ 46 h 574"/>
                  <a:gd name="T42" fmla="*/ 1130 w 1247"/>
                  <a:gd name="T43" fmla="*/ 0 h 574"/>
                  <a:gd name="T44" fmla="*/ 1177 w 1247"/>
                  <a:gd name="T45" fmla="*/ 22 h 574"/>
                  <a:gd name="T46" fmla="*/ 1170 w 1247"/>
                  <a:gd name="T47" fmla="*/ 186 h 574"/>
                  <a:gd name="T48" fmla="*/ 1157 w 1247"/>
                  <a:gd name="T49" fmla="*/ 259 h 574"/>
                  <a:gd name="T50" fmla="*/ 1136 w 1247"/>
                  <a:gd name="T51" fmla="*/ 281 h 574"/>
                  <a:gd name="T52" fmla="*/ 1138 w 1247"/>
                  <a:gd name="T53" fmla="*/ 333 h 574"/>
                  <a:gd name="T54" fmla="*/ 1172 w 1247"/>
                  <a:gd name="T55" fmla="*/ 393 h 574"/>
                  <a:gd name="T56" fmla="*/ 1205 w 1247"/>
                  <a:gd name="T57" fmla="*/ 422 h 574"/>
                  <a:gd name="T58" fmla="*/ 1247 w 1247"/>
                  <a:gd name="T59" fmla="*/ 448 h 574"/>
                  <a:gd name="T60" fmla="*/ 1131 w 1247"/>
                  <a:gd name="T61" fmla="*/ 557 h 574"/>
                  <a:gd name="T62" fmla="*/ 1100 w 1247"/>
                  <a:gd name="T63" fmla="*/ 574 h 574"/>
                  <a:gd name="T64" fmla="*/ 995 w 1247"/>
                  <a:gd name="T65" fmla="*/ 560 h 574"/>
                  <a:gd name="T66" fmla="*/ 1031 w 1247"/>
                  <a:gd name="T67" fmla="*/ 520 h 574"/>
                  <a:gd name="T68" fmla="*/ 1022 w 1247"/>
                  <a:gd name="T69" fmla="*/ 472 h 574"/>
                  <a:gd name="T70" fmla="*/ 1014 w 1247"/>
                  <a:gd name="T71" fmla="*/ 406 h 574"/>
                  <a:gd name="T72" fmla="*/ 844 w 1247"/>
                  <a:gd name="T73" fmla="*/ 252 h 574"/>
                  <a:gd name="T74" fmla="*/ 653 w 1247"/>
                  <a:gd name="T75" fmla="*/ 256 h 574"/>
                  <a:gd name="T76" fmla="*/ 647 w 1247"/>
                  <a:gd name="T77" fmla="*/ 281 h 574"/>
                  <a:gd name="T78" fmla="*/ 532 w 1247"/>
                  <a:gd name="T79" fmla="*/ 290 h 574"/>
                  <a:gd name="T80" fmla="*/ 448 w 1247"/>
                  <a:gd name="T81" fmla="*/ 234 h 574"/>
                  <a:gd name="T82" fmla="*/ 424 w 1247"/>
                  <a:gd name="T83" fmla="*/ 237 h 574"/>
                  <a:gd name="T84" fmla="*/ 308 w 1247"/>
                  <a:gd name="T85" fmla="*/ 308 h 574"/>
                  <a:gd name="T86" fmla="*/ 210 w 1247"/>
                  <a:gd name="T87" fmla="*/ 449 h 574"/>
                  <a:gd name="T88" fmla="*/ 0 w 1247"/>
                  <a:gd name="T89" fmla="*/ 143 h 5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47" h="574">
                    <a:moveTo>
                      <a:pt x="0" y="143"/>
                    </a:moveTo>
                    <a:lnTo>
                      <a:pt x="88" y="101"/>
                    </a:lnTo>
                    <a:lnTo>
                      <a:pt x="104" y="69"/>
                    </a:lnTo>
                    <a:lnTo>
                      <a:pt x="187" y="68"/>
                    </a:lnTo>
                    <a:lnTo>
                      <a:pt x="212" y="49"/>
                    </a:lnTo>
                    <a:lnTo>
                      <a:pt x="264" y="38"/>
                    </a:lnTo>
                    <a:lnTo>
                      <a:pt x="306" y="88"/>
                    </a:lnTo>
                    <a:lnTo>
                      <a:pt x="356" y="88"/>
                    </a:lnTo>
                    <a:lnTo>
                      <a:pt x="421" y="66"/>
                    </a:lnTo>
                    <a:lnTo>
                      <a:pt x="491" y="57"/>
                    </a:lnTo>
                    <a:lnTo>
                      <a:pt x="524" y="72"/>
                    </a:lnTo>
                    <a:lnTo>
                      <a:pt x="567" y="58"/>
                    </a:lnTo>
                    <a:lnTo>
                      <a:pt x="617" y="51"/>
                    </a:lnTo>
                    <a:lnTo>
                      <a:pt x="620" y="40"/>
                    </a:lnTo>
                    <a:lnTo>
                      <a:pt x="730" y="38"/>
                    </a:lnTo>
                    <a:lnTo>
                      <a:pt x="741" y="21"/>
                    </a:lnTo>
                    <a:lnTo>
                      <a:pt x="789" y="22"/>
                    </a:lnTo>
                    <a:lnTo>
                      <a:pt x="799" y="38"/>
                    </a:lnTo>
                    <a:lnTo>
                      <a:pt x="947" y="40"/>
                    </a:lnTo>
                    <a:lnTo>
                      <a:pt x="985" y="55"/>
                    </a:lnTo>
                    <a:lnTo>
                      <a:pt x="1070" y="46"/>
                    </a:lnTo>
                    <a:lnTo>
                      <a:pt x="1130" y="0"/>
                    </a:lnTo>
                    <a:lnTo>
                      <a:pt x="1177" y="22"/>
                    </a:lnTo>
                    <a:lnTo>
                      <a:pt x="1170" y="186"/>
                    </a:lnTo>
                    <a:lnTo>
                      <a:pt x="1157" y="259"/>
                    </a:lnTo>
                    <a:lnTo>
                      <a:pt x="1136" y="281"/>
                    </a:lnTo>
                    <a:lnTo>
                      <a:pt x="1138" y="333"/>
                    </a:lnTo>
                    <a:lnTo>
                      <a:pt x="1172" y="393"/>
                    </a:lnTo>
                    <a:lnTo>
                      <a:pt x="1205" y="422"/>
                    </a:lnTo>
                    <a:lnTo>
                      <a:pt x="1247" y="448"/>
                    </a:lnTo>
                    <a:lnTo>
                      <a:pt x="1131" y="557"/>
                    </a:lnTo>
                    <a:lnTo>
                      <a:pt x="1100" y="574"/>
                    </a:lnTo>
                    <a:lnTo>
                      <a:pt x="995" y="560"/>
                    </a:lnTo>
                    <a:lnTo>
                      <a:pt x="1031" y="520"/>
                    </a:lnTo>
                    <a:lnTo>
                      <a:pt x="1022" y="472"/>
                    </a:lnTo>
                    <a:lnTo>
                      <a:pt x="1014" y="406"/>
                    </a:lnTo>
                    <a:lnTo>
                      <a:pt x="844" y="252"/>
                    </a:lnTo>
                    <a:lnTo>
                      <a:pt x="653" y="256"/>
                    </a:lnTo>
                    <a:lnTo>
                      <a:pt x="647" y="281"/>
                    </a:lnTo>
                    <a:lnTo>
                      <a:pt x="532" y="290"/>
                    </a:lnTo>
                    <a:lnTo>
                      <a:pt x="448" y="234"/>
                    </a:lnTo>
                    <a:lnTo>
                      <a:pt x="424" y="237"/>
                    </a:lnTo>
                    <a:lnTo>
                      <a:pt x="308" y="308"/>
                    </a:lnTo>
                    <a:lnTo>
                      <a:pt x="210" y="449"/>
                    </a:lnTo>
                    <a:lnTo>
                      <a:pt x="0" y="14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3992" name="Freeform 40"/>
              <p:cNvSpPr>
                <a:spLocks noChangeAspect="1"/>
              </p:cNvSpPr>
              <p:nvPr/>
            </p:nvSpPr>
            <p:spPr bwMode="auto">
              <a:xfrm>
                <a:off x="2978" y="1433"/>
                <a:ext cx="263" cy="89"/>
              </a:xfrm>
              <a:custGeom>
                <a:avLst/>
                <a:gdLst>
                  <a:gd name="T0" fmla="*/ 0 w 1460"/>
                  <a:gd name="T1" fmla="*/ 313 h 495"/>
                  <a:gd name="T2" fmla="*/ 96 w 1460"/>
                  <a:gd name="T3" fmla="*/ 292 h 495"/>
                  <a:gd name="T4" fmla="*/ 190 w 1460"/>
                  <a:gd name="T5" fmla="*/ 255 h 495"/>
                  <a:gd name="T6" fmla="*/ 268 w 1460"/>
                  <a:gd name="T7" fmla="*/ 252 h 495"/>
                  <a:gd name="T8" fmla="*/ 707 w 1460"/>
                  <a:gd name="T9" fmla="*/ 117 h 495"/>
                  <a:gd name="T10" fmla="*/ 779 w 1460"/>
                  <a:gd name="T11" fmla="*/ 79 h 495"/>
                  <a:gd name="T12" fmla="*/ 867 w 1460"/>
                  <a:gd name="T13" fmla="*/ 101 h 495"/>
                  <a:gd name="T14" fmla="*/ 927 w 1460"/>
                  <a:gd name="T15" fmla="*/ 123 h 495"/>
                  <a:gd name="T16" fmla="*/ 963 w 1460"/>
                  <a:gd name="T17" fmla="*/ 129 h 495"/>
                  <a:gd name="T18" fmla="*/ 975 w 1460"/>
                  <a:gd name="T19" fmla="*/ 93 h 495"/>
                  <a:gd name="T20" fmla="*/ 998 w 1460"/>
                  <a:gd name="T21" fmla="*/ 76 h 495"/>
                  <a:gd name="T22" fmla="*/ 1065 w 1460"/>
                  <a:gd name="T23" fmla="*/ 63 h 495"/>
                  <a:gd name="T24" fmla="*/ 1060 w 1460"/>
                  <a:gd name="T25" fmla="*/ 21 h 495"/>
                  <a:gd name="T26" fmla="*/ 1106 w 1460"/>
                  <a:gd name="T27" fmla="*/ 0 h 495"/>
                  <a:gd name="T28" fmla="*/ 1205 w 1460"/>
                  <a:gd name="T29" fmla="*/ 2 h 495"/>
                  <a:gd name="T30" fmla="*/ 1217 w 1460"/>
                  <a:gd name="T31" fmla="*/ 77 h 495"/>
                  <a:gd name="T32" fmla="*/ 1460 w 1460"/>
                  <a:gd name="T33" fmla="*/ 56 h 495"/>
                  <a:gd name="T34" fmla="*/ 1399 w 1460"/>
                  <a:gd name="T35" fmla="*/ 160 h 495"/>
                  <a:gd name="T36" fmla="*/ 1310 w 1460"/>
                  <a:gd name="T37" fmla="*/ 178 h 495"/>
                  <a:gd name="T38" fmla="*/ 1293 w 1460"/>
                  <a:gd name="T39" fmla="*/ 179 h 495"/>
                  <a:gd name="T40" fmla="*/ 1293 w 1460"/>
                  <a:gd name="T41" fmla="*/ 214 h 495"/>
                  <a:gd name="T42" fmla="*/ 1319 w 1460"/>
                  <a:gd name="T43" fmla="*/ 278 h 495"/>
                  <a:gd name="T44" fmla="*/ 1274 w 1460"/>
                  <a:gd name="T45" fmla="*/ 294 h 495"/>
                  <a:gd name="T46" fmla="*/ 1256 w 1460"/>
                  <a:gd name="T47" fmla="*/ 372 h 495"/>
                  <a:gd name="T48" fmla="*/ 1208 w 1460"/>
                  <a:gd name="T49" fmla="*/ 350 h 495"/>
                  <a:gd name="T50" fmla="*/ 1147 w 1460"/>
                  <a:gd name="T51" fmla="*/ 394 h 495"/>
                  <a:gd name="T52" fmla="*/ 1070 w 1460"/>
                  <a:gd name="T53" fmla="*/ 407 h 495"/>
                  <a:gd name="T54" fmla="*/ 1026 w 1460"/>
                  <a:gd name="T55" fmla="*/ 390 h 495"/>
                  <a:gd name="T56" fmla="*/ 875 w 1460"/>
                  <a:gd name="T57" fmla="*/ 388 h 495"/>
                  <a:gd name="T58" fmla="*/ 866 w 1460"/>
                  <a:gd name="T59" fmla="*/ 372 h 495"/>
                  <a:gd name="T60" fmla="*/ 819 w 1460"/>
                  <a:gd name="T61" fmla="*/ 372 h 495"/>
                  <a:gd name="T62" fmla="*/ 805 w 1460"/>
                  <a:gd name="T63" fmla="*/ 388 h 495"/>
                  <a:gd name="T64" fmla="*/ 699 w 1460"/>
                  <a:gd name="T65" fmla="*/ 390 h 495"/>
                  <a:gd name="T66" fmla="*/ 695 w 1460"/>
                  <a:gd name="T67" fmla="*/ 401 h 495"/>
                  <a:gd name="T68" fmla="*/ 646 w 1460"/>
                  <a:gd name="T69" fmla="*/ 407 h 495"/>
                  <a:gd name="T70" fmla="*/ 602 w 1460"/>
                  <a:gd name="T71" fmla="*/ 422 h 495"/>
                  <a:gd name="T72" fmla="*/ 569 w 1460"/>
                  <a:gd name="T73" fmla="*/ 408 h 495"/>
                  <a:gd name="T74" fmla="*/ 502 w 1460"/>
                  <a:gd name="T75" fmla="*/ 416 h 495"/>
                  <a:gd name="T76" fmla="*/ 436 w 1460"/>
                  <a:gd name="T77" fmla="*/ 438 h 495"/>
                  <a:gd name="T78" fmla="*/ 386 w 1460"/>
                  <a:gd name="T79" fmla="*/ 440 h 495"/>
                  <a:gd name="T80" fmla="*/ 342 w 1460"/>
                  <a:gd name="T81" fmla="*/ 390 h 495"/>
                  <a:gd name="T82" fmla="*/ 287 w 1460"/>
                  <a:gd name="T83" fmla="*/ 401 h 495"/>
                  <a:gd name="T84" fmla="*/ 262 w 1460"/>
                  <a:gd name="T85" fmla="*/ 418 h 495"/>
                  <a:gd name="T86" fmla="*/ 184 w 1460"/>
                  <a:gd name="T87" fmla="*/ 421 h 495"/>
                  <a:gd name="T88" fmla="*/ 165 w 1460"/>
                  <a:gd name="T89" fmla="*/ 451 h 495"/>
                  <a:gd name="T90" fmla="*/ 80 w 1460"/>
                  <a:gd name="T91" fmla="*/ 495 h 495"/>
                  <a:gd name="T92" fmla="*/ 20 w 1460"/>
                  <a:gd name="T93" fmla="*/ 408 h 495"/>
                  <a:gd name="T94" fmla="*/ 0 w 1460"/>
                  <a:gd name="T95" fmla="*/ 313 h 4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460" h="495">
                    <a:moveTo>
                      <a:pt x="0" y="313"/>
                    </a:moveTo>
                    <a:lnTo>
                      <a:pt x="96" y="292"/>
                    </a:lnTo>
                    <a:lnTo>
                      <a:pt x="190" y="255"/>
                    </a:lnTo>
                    <a:lnTo>
                      <a:pt x="268" y="252"/>
                    </a:lnTo>
                    <a:lnTo>
                      <a:pt x="707" y="117"/>
                    </a:lnTo>
                    <a:lnTo>
                      <a:pt x="779" y="79"/>
                    </a:lnTo>
                    <a:lnTo>
                      <a:pt x="867" y="101"/>
                    </a:lnTo>
                    <a:lnTo>
                      <a:pt x="927" y="123"/>
                    </a:lnTo>
                    <a:lnTo>
                      <a:pt x="963" y="129"/>
                    </a:lnTo>
                    <a:lnTo>
                      <a:pt x="975" y="93"/>
                    </a:lnTo>
                    <a:lnTo>
                      <a:pt x="998" y="76"/>
                    </a:lnTo>
                    <a:lnTo>
                      <a:pt x="1065" y="63"/>
                    </a:lnTo>
                    <a:lnTo>
                      <a:pt x="1060" y="21"/>
                    </a:lnTo>
                    <a:lnTo>
                      <a:pt x="1106" y="0"/>
                    </a:lnTo>
                    <a:lnTo>
                      <a:pt x="1205" y="2"/>
                    </a:lnTo>
                    <a:lnTo>
                      <a:pt x="1217" y="77"/>
                    </a:lnTo>
                    <a:lnTo>
                      <a:pt x="1460" y="56"/>
                    </a:lnTo>
                    <a:lnTo>
                      <a:pt x="1399" y="160"/>
                    </a:lnTo>
                    <a:lnTo>
                      <a:pt x="1310" y="178"/>
                    </a:lnTo>
                    <a:lnTo>
                      <a:pt x="1293" y="179"/>
                    </a:lnTo>
                    <a:lnTo>
                      <a:pt x="1293" y="214"/>
                    </a:lnTo>
                    <a:lnTo>
                      <a:pt x="1319" y="278"/>
                    </a:lnTo>
                    <a:lnTo>
                      <a:pt x="1274" y="294"/>
                    </a:lnTo>
                    <a:lnTo>
                      <a:pt x="1256" y="372"/>
                    </a:lnTo>
                    <a:lnTo>
                      <a:pt x="1208" y="350"/>
                    </a:lnTo>
                    <a:lnTo>
                      <a:pt x="1147" y="394"/>
                    </a:lnTo>
                    <a:lnTo>
                      <a:pt x="1070" y="407"/>
                    </a:lnTo>
                    <a:lnTo>
                      <a:pt x="1026" y="390"/>
                    </a:lnTo>
                    <a:lnTo>
                      <a:pt x="875" y="388"/>
                    </a:lnTo>
                    <a:lnTo>
                      <a:pt x="866" y="372"/>
                    </a:lnTo>
                    <a:lnTo>
                      <a:pt x="819" y="372"/>
                    </a:lnTo>
                    <a:lnTo>
                      <a:pt x="805" y="388"/>
                    </a:lnTo>
                    <a:lnTo>
                      <a:pt x="699" y="390"/>
                    </a:lnTo>
                    <a:lnTo>
                      <a:pt x="695" y="401"/>
                    </a:lnTo>
                    <a:lnTo>
                      <a:pt x="646" y="407"/>
                    </a:lnTo>
                    <a:lnTo>
                      <a:pt x="602" y="422"/>
                    </a:lnTo>
                    <a:lnTo>
                      <a:pt x="569" y="408"/>
                    </a:lnTo>
                    <a:lnTo>
                      <a:pt x="502" y="416"/>
                    </a:lnTo>
                    <a:lnTo>
                      <a:pt x="436" y="438"/>
                    </a:lnTo>
                    <a:lnTo>
                      <a:pt x="386" y="440"/>
                    </a:lnTo>
                    <a:lnTo>
                      <a:pt x="342" y="390"/>
                    </a:lnTo>
                    <a:lnTo>
                      <a:pt x="287" y="401"/>
                    </a:lnTo>
                    <a:lnTo>
                      <a:pt x="262" y="418"/>
                    </a:lnTo>
                    <a:lnTo>
                      <a:pt x="184" y="421"/>
                    </a:lnTo>
                    <a:lnTo>
                      <a:pt x="165" y="451"/>
                    </a:lnTo>
                    <a:lnTo>
                      <a:pt x="80" y="495"/>
                    </a:lnTo>
                    <a:lnTo>
                      <a:pt x="20" y="408"/>
                    </a:lnTo>
                    <a:lnTo>
                      <a:pt x="0" y="31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3993" name="Freeform 41"/>
              <p:cNvSpPr>
                <a:spLocks noChangeAspect="1"/>
              </p:cNvSpPr>
              <p:nvPr/>
            </p:nvSpPr>
            <p:spPr bwMode="auto">
              <a:xfrm>
                <a:off x="2967" y="1383"/>
                <a:ext cx="277" cy="105"/>
              </a:xfrm>
              <a:custGeom>
                <a:avLst/>
                <a:gdLst>
                  <a:gd name="T0" fmla="*/ 0 w 1535"/>
                  <a:gd name="T1" fmla="*/ 380 h 587"/>
                  <a:gd name="T2" fmla="*/ 115 w 1535"/>
                  <a:gd name="T3" fmla="*/ 388 h 587"/>
                  <a:gd name="T4" fmla="*/ 179 w 1535"/>
                  <a:gd name="T5" fmla="*/ 347 h 587"/>
                  <a:gd name="T6" fmla="*/ 250 w 1535"/>
                  <a:gd name="T7" fmla="*/ 313 h 587"/>
                  <a:gd name="T8" fmla="*/ 355 w 1535"/>
                  <a:gd name="T9" fmla="*/ 214 h 587"/>
                  <a:gd name="T10" fmla="*/ 485 w 1535"/>
                  <a:gd name="T11" fmla="*/ 203 h 587"/>
                  <a:gd name="T12" fmla="*/ 509 w 1535"/>
                  <a:gd name="T13" fmla="*/ 186 h 587"/>
                  <a:gd name="T14" fmla="*/ 532 w 1535"/>
                  <a:gd name="T15" fmla="*/ 184 h 587"/>
                  <a:gd name="T16" fmla="*/ 542 w 1535"/>
                  <a:gd name="T17" fmla="*/ 195 h 587"/>
                  <a:gd name="T18" fmla="*/ 617 w 1535"/>
                  <a:gd name="T19" fmla="*/ 201 h 587"/>
                  <a:gd name="T20" fmla="*/ 653 w 1535"/>
                  <a:gd name="T21" fmla="*/ 214 h 587"/>
                  <a:gd name="T22" fmla="*/ 690 w 1535"/>
                  <a:gd name="T23" fmla="*/ 218 h 587"/>
                  <a:gd name="T24" fmla="*/ 741 w 1535"/>
                  <a:gd name="T25" fmla="*/ 198 h 587"/>
                  <a:gd name="T26" fmla="*/ 832 w 1535"/>
                  <a:gd name="T27" fmla="*/ 198 h 587"/>
                  <a:gd name="T28" fmla="*/ 833 w 1535"/>
                  <a:gd name="T29" fmla="*/ 178 h 587"/>
                  <a:gd name="T30" fmla="*/ 854 w 1535"/>
                  <a:gd name="T31" fmla="*/ 178 h 587"/>
                  <a:gd name="T32" fmla="*/ 862 w 1535"/>
                  <a:gd name="T33" fmla="*/ 198 h 587"/>
                  <a:gd name="T34" fmla="*/ 894 w 1535"/>
                  <a:gd name="T35" fmla="*/ 204 h 587"/>
                  <a:gd name="T36" fmla="*/ 935 w 1535"/>
                  <a:gd name="T37" fmla="*/ 90 h 587"/>
                  <a:gd name="T38" fmla="*/ 1023 w 1535"/>
                  <a:gd name="T39" fmla="*/ 30 h 587"/>
                  <a:gd name="T40" fmla="*/ 1088 w 1535"/>
                  <a:gd name="T41" fmla="*/ 30 h 587"/>
                  <a:gd name="T42" fmla="*/ 1092 w 1535"/>
                  <a:gd name="T43" fmla="*/ 22 h 587"/>
                  <a:gd name="T44" fmla="*/ 1130 w 1535"/>
                  <a:gd name="T45" fmla="*/ 0 h 587"/>
                  <a:gd name="T46" fmla="*/ 1288 w 1535"/>
                  <a:gd name="T47" fmla="*/ 28 h 587"/>
                  <a:gd name="T48" fmla="*/ 1514 w 1535"/>
                  <a:gd name="T49" fmla="*/ 16 h 587"/>
                  <a:gd name="T50" fmla="*/ 1531 w 1535"/>
                  <a:gd name="T51" fmla="*/ 46 h 587"/>
                  <a:gd name="T52" fmla="*/ 1535 w 1535"/>
                  <a:gd name="T53" fmla="*/ 78 h 587"/>
                  <a:gd name="T54" fmla="*/ 1519 w 1535"/>
                  <a:gd name="T55" fmla="*/ 111 h 587"/>
                  <a:gd name="T56" fmla="*/ 1486 w 1535"/>
                  <a:gd name="T57" fmla="*/ 147 h 587"/>
                  <a:gd name="T58" fmla="*/ 1462 w 1535"/>
                  <a:gd name="T59" fmla="*/ 207 h 587"/>
                  <a:gd name="T60" fmla="*/ 1406 w 1535"/>
                  <a:gd name="T61" fmla="*/ 222 h 587"/>
                  <a:gd name="T62" fmla="*/ 1379 w 1535"/>
                  <a:gd name="T63" fmla="*/ 267 h 587"/>
                  <a:gd name="T64" fmla="*/ 1356 w 1535"/>
                  <a:gd name="T65" fmla="*/ 286 h 587"/>
                  <a:gd name="T66" fmla="*/ 1321 w 1535"/>
                  <a:gd name="T67" fmla="*/ 283 h 587"/>
                  <a:gd name="T68" fmla="*/ 1288 w 1535"/>
                  <a:gd name="T69" fmla="*/ 267 h 587"/>
                  <a:gd name="T70" fmla="*/ 1263 w 1535"/>
                  <a:gd name="T71" fmla="*/ 278 h 587"/>
                  <a:gd name="T72" fmla="*/ 1174 w 1535"/>
                  <a:gd name="T73" fmla="*/ 276 h 587"/>
                  <a:gd name="T74" fmla="*/ 1122 w 1535"/>
                  <a:gd name="T75" fmla="*/ 294 h 587"/>
                  <a:gd name="T76" fmla="*/ 1123 w 1535"/>
                  <a:gd name="T77" fmla="*/ 339 h 587"/>
                  <a:gd name="T78" fmla="*/ 1061 w 1535"/>
                  <a:gd name="T79" fmla="*/ 352 h 587"/>
                  <a:gd name="T80" fmla="*/ 1035 w 1535"/>
                  <a:gd name="T81" fmla="*/ 366 h 587"/>
                  <a:gd name="T82" fmla="*/ 1025 w 1535"/>
                  <a:gd name="T83" fmla="*/ 402 h 587"/>
                  <a:gd name="T84" fmla="*/ 993 w 1535"/>
                  <a:gd name="T85" fmla="*/ 401 h 587"/>
                  <a:gd name="T86" fmla="*/ 913 w 1535"/>
                  <a:gd name="T87" fmla="*/ 374 h 587"/>
                  <a:gd name="T88" fmla="*/ 841 w 1535"/>
                  <a:gd name="T89" fmla="*/ 355 h 587"/>
                  <a:gd name="T90" fmla="*/ 752 w 1535"/>
                  <a:gd name="T91" fmla="*/ 398 h 587"/>
                  <a:gd name="T92" fmla="*/ 324 w 1535"/>
                  <a:gd name="T93" fmla="*/ 529 h 587"/>
                  <a:gd name="T94" fmla="*/ 251 w 1535"/>
                  <a:gd name="T95" fmla="*/ 531 h 587"/>
                  <a:gd name="T96" fmla="*/ 167 w 1535"/>
                  <a:gd name="T97" fmla="*/ 565 h 587"/>
                  <a:gd name="T98" fmla="*/ 62 w 1535"/>
                  <a:gd name="T99" fmla="*/ 587 h 587"/>
                  <a:gd name="T100" fmla="*/ 26 w 1535"/>
                  <a:gd name="T101" fmla="*/ 493 h 587"/>
                  <a:gd name="T102" fmla="*/ 21 w 1535"/>
                  <a:gd name="T103" fmla="*/ 438 h 587"/>
                  <a:gd name="T104" fmla="*/ 1 w 1535"/>
                  <a:gd name="T105" fmla="*/ 407 h 587"/>
                  <a:gd name="T106" fmla="*/ 0 w 1535"/>
                  <a:gd name="T107" fmla="*/ 380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35" h="587">
                    <a:moveTo>
                      <a:pt x="0" y="380"/>
                    </a:moveTo>
                    <a:lnTo>
                      <a:pt x="115" y="388"/>
                    </a:lnTo>
                    <a:lnTo>
                      <a:pt x="179" y="347"/>
                    </a:lnTo>
                    <a:lnTo>
                      <a:pt x="250" y="313"/>
                    </a:lnTo>
                    <a:lnTo>
                      <a:pt x="355" y="214"/>
                    </a:lnTo>
                    <a:lnTo>
                      <a:pt x="485" y="203"/>
                    </a:lnTo>
                    <a:lnTo>
                      <a:pt x="509" y="186"/>
                    </a:lnTo>
                    <a:lnTo>
                      <a:pt x="532" y="184"/>
                    </a:lnTo>
                    <a:lnTo>
                      <a:pt x="542" y="195"/>
                    </a:lnTo>
                    <a:lnTo>
                      <a:pt x="617" y="201"/>
                    </a:lnTo>
                    <a:lnTo>
                      <a:pt x="653" y="214"/>
                    </a:lnTo>
                    <a:lnTo>
                      <a:pt x="690" y="218"/>
                    </a:lnTo>
                    <a:lnTo>
                      <a:pt x="741" y="198"/>
                    </a:lnTo>
                    <a:lnTo>
                      <a:pt x="832" y="198"/>
                    </a:lnTo>
                    <a:lnTo>
                      <a:pt x="833" y="178"/>
                    </a:lnTo>
                    <a:lnTo>
                      <a:pt x="854" y="178"/>
                    </a:lnTo>
                    <a:lnTo>
                      <a:pt x="862" y="198"/>
                    </a:lnTo>
                    <a:lnTo>
                      <a:pt x="894" y="204"/>
                    </a:lnTo>
                    <a:lnTo>
                      <a:pt x="935" y="90"/>
                    </a:lnTo>
                    <a:lnTo>
                      <a:pt x="1023" y="30"/>
                    </a:lnTo>
                    <a:lnTo>
                      <a:pt x="1088" y="30"/>
                    </a:lnTo>
                    <a:lnTo>
                      <a:pt x="1092" y="22"/>
                    </a:lnTo>
                    <a:lnTo>
                      <a:pt x="1130" y="0"/>
                    </a:lnTo>
                    <a:lnTo>
                      <a:pt x="1288" y="28"/>
                    </a:lnTo>
                    <a:lnTo>
                      <a:pt x="1514" y="16"/>
                    </a:lnTo>
                    <a:lnTo>
                      <a:pt x="1531" y="46"/>
                    </a:lnTo>
                    <a:lnTo>
                      <a:pt x="1535" y="78"/>
                    </a:lnTo>
                    <a:lnTo>
                      <a:pt x="1519" y="111"/>
                    </a:lnTo>
                    <a:lnTo>
                      <a:pt x="1486" y="147"/>
                    </a:lnTo>
                    <a:lnTo>
                      <a:pt x="1462" y="207"/>
                    </a:lnTo>
                    <a:lnTo>
                      <a:pt x="1406" y="222"/>
                    </a:lnTo>
                    <a:lnTo>
                      <a:pt x="1379" y="267"/>
                    </a:lnTo>
                    <a:lnTo>
                      <a:pt x="1356" y="286"/>
                    </a:lnTo>
                    <a:lnTo>
                      <a:pt x="1321" y="283"/>
                    </a:lnTo>
                    <a:lnTo>
                      <a:pt x="1288" y="267"/>
                    </a:lnTo>
                    <a:lnTo>
                      <a:pt x="1263" y="278"/>
                    </a:lnTo>
                    <a:lnTo>
                      <a:pt x="1174" y="276"/>
                    </a:lnTo>
                    <a:lnTo>
                      <a:pt x="1122" y="294"/>
                    </a:lnTo>
                    <a:lnTo>
                      <a:pt x="1123" y="339"/>
                    </a:lnTo>
                    <a:lnTo>
                      <a:pt x="1061" y="352"/>
                    </a:lnTo>
                    <a:lnTo>
                      <a:pt x="1035" y="366"/>
                    </a:lnTo>
                    <a:lnTo>
                      <a:pt x="1025" y="402"/>
                    </a:lnTo>
                    <a:lnTo>
                      <a:pt x="993" y="401"/>
                    </a:lnTo>
                    <a:lnTo>
                      <a:pt x="913" y="374"/>
                    </a:lnTo>
                    <a:lnTo>
                      <a:pt x="841" y="355"/>
                    </a:lnTo>
                    <a:lnTo>
                      <a:pt x="752" y="398"/>
                    </a:lnTo>
                    <a:lnTo>
                      <a:pt x="324" y="529"/>
                    </a:lnTo>
                    <a:lnTo>
                      <a:pt x="251" y="531"/>
                    </a:lnTo>
                    <a:lnTo>
                      <a:pt x="167" y="565"/>
                    </a:lnTo>
                    <a:lnTo>
                      <a:pt x="62" y="587"/>
                    </a:lnTo>
                    <a:lnTo>
                      <a:pt x="26" y="493"/>
                    </a:lnTo>
                    <a:lnTo>
                      <a:pt x="21" y="438"/>
                    </a:lnTo>
                    <a:lnTo>
                      <a:pt x="1" y="407"/>
                    </a:lnTo>
                    <a:lnTo>
                      <a:pt x="0" y="38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3994" name="Freeform 42"/>
              <p:cNvSpPr>
                <a:spLocks noChangeAspect="1"/>
              </p:cNvSpPr>
              <p:nvPr/>
            </p:nvSpPr>
            <p:spPr bwMode="auto">
              <a:xfrm>
                <a:off x="2913" y="1179"/>
                <a:ext cx="304" cy="274"/>
              </a:xfrm>
              <a:custGeom>
                <a:avLst/>
                <a:gdLst>
                  <a:gd name="T0" fmla="*/ 384 w 1684"/>
                  <a:gd name="T1" fmla="*/ 929 h 1515"/>
                  <a:gd name="T2" fmla="*/ 453 w 1684"/>
                  <a:gd name="T3" fmla="*/ 867 h 1515"/>
                  <a:gd name="T4" fmla="*/ 564 w 1684"/>
                  <a:gd name="T5" fmla="*/ 868 h 1515"/>
                  <a:gd name="T6" fmla="*/ 629 w 1684"/>
                  <a:gd name="T7" fmla="*/ 882 h 1515"/>
                  <a:gd name="T8" fmla="*/ 705 w 1684"/>
                  <a:gd name="T9" fmla="*/ 908 h 1515"/>
                  <a:gd name="T10" fmla="*/ 759 w 1684"/>
                  <a:gd name="T11" fmla="*/ 874 h 1515"/>
                  <a:gd name="T12" fmla="*/ 966 w 1684"/>
                  <a:gd name="T13" fmla="*/ 769 h 1515"/>
                  <a:gd name="T14" fmla="*/ 1222 w 1684"/>
                  <a:gd name="T15" fmla="*/ 566 h 1515"/>
                  <a:gd name="T16" fmla="*/ 1482 w 1684"/>
                  <a:gd name="T17" fmla="*/ 346 h 1515"/>
                  <a:gd name="T18" fmla="*/ 1455 w 1684"/>
                  <a:gd name="T19" fmla="*/ 308 h 1515"/>
                  <a:gd name="T20" fmla="*/ 1508 w 1684"/>
                  <a:gd name="T21" fmla="*/ 260 h 1515"/>
                  <a:gd name="T22" fmla="*/ 1479 w 1684"/>
                  <a:gd name="T23" fmla="*/ 203 h 1515"/>
                  <a:gd name="T24" fmla="*/ 1522 w 1684"/>
                  <a:gd name="T25" fmla="*/ 103 h 1515"/>
                  <a:gd name="T26" fmla="*/ 1596 w 1684"/>
                  <a:gd name="T27" fmla="*/ 0 h 1515"/>
                  <a:gd name="T28" fmla="*/ 1581 w 1684"/>
                  <a:gd name="T29" fmla="*/ 332 h 1515"/>
                  <a:gd name="T30" fmla="*/ 1408 w 1684"/>
                  <a:gd name="T31" fmla="*/ 473 h 1515"/>
                  <a:gd name="T32" fmla="*/ 1486 w 1684"/>
                  <a:gd name="T33" fmla="*/ 917 h 1515"/>
                  <a:gd name="T34" fmla="*/ 1431 w 1684"/>
                  <a:gd name="T35" fmla="*/ 1126 h 1515"/>
                  <a:gd name="T36" fmla="*/ 1389 w 1684"/>
                  <a:gd name="T37" fmla="*/ 1157 h 1515"/>
                  <a:gd name="T38" fmla="*/ 1233 w 1684"/>
                  <a:gd name="T39" fmla="*/ 1220 h 1515"/>
                  <a:gd name="T40" fmla="*/ 1160 w 1684"/>
                  <a:gd name="T41" fmla="*/ 1324 h 1515"/>
                  <a:gd name="T42" fmla="*/ 1136 w 1684"/>
                  <a:gd name="T43" fmla="*/ 1306 h 1515"/>
                  <a:gd name="T44" fmla="*/ 1039 w 1684"/>
                  <a:gd name="T45" fmla="*/ 1324 h 1515"/>
                  <a:gd name="T46" fmla="*/ 959 w 1684"/>
                  <a:gd name="T47" fmla="*/ 1342 h 1515"/>
                  <a:gd name="T48" fmla="*/ 840 w 1684"/>
                  <a:gd name="T49" fmla="*/ 1322 h 1515"/>
                  <a:gd name="T50" fmla="*/ 808 w 1684"/>
                  <a:gd name="T51" fmla="*/ 1312 h 1515"/>
                  <a:gd name="T52" fmla="*/ 655 w 1684"/>
                  <a:gd name="T53" fmla="*/ 1339 h 1515"/>
                  <a:gd name="T54" fmla="*/ 487 w 1684"/>
                  <a:gd name="T55" fmla="*/ 1469 h 1515"/>
                  <a:gd name="T56" fmla="*/ 299 w 1684"/>
                  <a:gd name="T57" fmla="*/ 1506 h 1515"/>
                  <a:gd name="T58" fmla="*/ 252 w 1684"/>
                  <a:gd name="T59" fmla="*/ 1337 h 1515"/>
                  <a:gd name="T60" fmla="*/ 144 w 1684"/>
                  <a:gd name="T61" fmla="*/ 1106 h 1515"/>
                  <a:gd name="T62" fmla="*/ 0 w 1684"/>
                  <a:gd name="T63" fmla="*/ 927 h 15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684" h="1515">
                    <a:moveTo>
                      <a:pt x="0" y="927"/>
                    </a:moveTo>
                    <a:lnTo>
                      <a:pt x="384" y="929"/>
                    </a:lnTo>
                    <a:lnTo>
                      <a:pt x="431" y="862"/>
                    </a:lnTo>
                    <a:lnTo>
                      <a:pt x="453" y="867"/>
                    </a:lnTo>
                    <a:lnTo>
                      <a:pt x="456" y="895"/>
                    </a:lnTo>
                    <a:lnTo>
                      <a:pt x="564" y="868"/>
                    </a:lnTo>
                    <a:lnTo>
                      <a:pt x="579" y="850"/>
                    </a:lnTo>
                    <a:lnTo>
                      <a:pt x="629" y="882"/>
                    </a:lnTo>
                    <a:lnTo>
                      <a:pt x="656" y="907"/>
                    </a:lnTo>
                    <a:lnTo>
                      <a:pt x="705" y="908"/>
                    </a:lnTo>
                    <a:lnTo>
                      <a:pt x="716" y="878"/>
                    </a:lnTo>
                    <a:lnTo>
                      <a:pt x="759" y="874"/>
                    </a:lnTo>
                    <a:lnTo>
                      <a:pt x="914" y="774"/>
                    </a:lnTo>
                    <a:lnTo>
                      <a:pt x="966" y="769"/>
                    </a:lnTo>
                    <a:lnTo>
                      <a:pt x="1006" y="719"/>
                    </a:lnTo>
                    <a:lnTo>
                      <a:pt x="1222" y="566"/>
                    </a:lnTo>
                    <a:lnTo>
                      <a:pt x="1439" y="392"/>
                    </a:lnTo>
                    <a:lnTo>
                      <a:pt x="1482" y="346"/>
                    </a:lnTo>
                    <a:lnTo>
                      <a:pt x="1477" y="324"/>
                    </a:lnTo>
                    <a:lnTo>
                      <a:pt x="1455" y="308"/>
                    </a:lnTo>
                    <a:lnTo>
                      <a:pt x="1476" y="280"/>
                    </a:lnTo>
                    <a:lnTo>
                      <a:pt x="1508" y="260"/>
                    </a:lnTo>
                    <a:lnTo>
                      <a:pt x="1479" y="228"/>
                    </a:lnTo>
                    <a:lnTo>
                      <a:pt x="1479" y="203"/>
                    </a:lnTo>
                    <a:lnTo>
                      <a:pt x="1527" y="163"/>
                    </a:lnTo>
                    <a:lnTo>
                      <a:pt x="1522" y="103"/>
                    </a:lnTo>
                    <a:lnTo>
                      <a:pt x="1545" y="48"/>
                    </a:lnTo>
                    <a:lnTo>
                      <a:pt x="1596" y="0"/>
                    </a:lnTo>
                    <a:lnTo>
                      <a:pt x="1684" y="137"/>
                    </a:lnTo>
                    <a:lnTo>
                      <a:pt x="1581" y="332"/>
                    </a:lnTo>
                    <a:lnTo>
                      <a:pt x="1444" y="431"/>
                    </a:lnTo>
                    <a:lnTo>
                      <a:pt x="1408" y="473"/>
                    </a:lnTo>
                    <a:lnTo>
                      <a:pt x="1440" y="656"/>
                    </a:lnTo>
                    <a:lnTo>
                      <a:pt x="1486" y="917"/>
                    </a:lnTo>
                    <a:lnTo>
                      <a:pt x="1497" y="959"/>
                    </a:lnTo>
                    <a:lnTo>
                      <a:pt x="1431" y="1126"/>
                    </a:lnTo>
                    <a:lnTo>
                      <a:pt x="1393" y="1147"/>
                    </a:lnTo>
                    <a:lnTo>
                      <a:pt x="1389" y="1157"/>
                    </a:lnTo>
                    <a:lnTo>
                      <a:pt x="1323" y="1158"/>
                    </a:lnTo>
                    <a:lnTo>
                      <a:pt x="1233" y="1220"/>
                    </a:lnTo>
                    <a:lnTo>
                      <a:pt x="1195" y="1331"/>
                    </a:lnTo>
                    <a:lnTo>
                      <a:pt x="1160" y="1324"/>
                    </a:lnTo>
                    <a:lnTo>
                      <a:pt x="1153" y="1306"/>
                    </a:lnTo>
                    <a:lnTo>
                      <a:pt x="1136" y="1306"/>
                    </a:lnTo>
                    <a:lnTo>
                      <a:pt x="1130" y="1325"/>
                    </a:lnTo>
                    <a:lnTo>
                      <a:pt x="1039" y="1324"/>
                    </a:lnTo>
                    <a:lnTo>
                      <a:pt x="994" y="1345"/>
                    </a:lnTo>
                    <a:lnTo>
                      <a:pt x="959" y="1342"/>
                    </a:lnTo>
                    <a:lnTo>
                      <a:pt x="920" y="1330"/>
                    </a:lnTo>
                    <a:lnTo>
                      <a:pt x="840" y="1322"/>
                    </a:lnTo>
                    <a:lnTo>
                      <a:pt x="831" y="1310"/>
                    </a:lnTo>
                    <a:lnTo>
                      <a:pt x="808" y="1312"/>
                    </a:lnTo>
                    <a:lnTo>
                      <a:pt x="780" y="1331"/>
                    </a:lnTo>
                    <a:lnTo>
                      <a:pt x="655" y="1339"/>
                    </a:lnTo>
                    <a:lnTo>
                      <a:pt x="556" y="1435"/>
                    </a:lnTo>
                    <a:lnTo>
                      <a:pt x="487" y="1469"/>
                    </a:lnTo>
                    <a:lnTo>
                      <a:pt x="415" y="1515"/>
                    </a:lnTo>
                    <a:lnTo>
                      <a:pt x="299" y="1506"/>
                    </a:lnTo>
                    <a:lnTo>
                      <a:pt x="299" y="1424"/>
                    </a:lnTo>
                    <a:lnTo>
                      <a:pt x="252" y="1337"/>
                    </a:lnTo>
                    <a:lnTo>
                      <a:pt x="233" y="1209"/>
                    </a:lnTo>
                    <a:lnTo>
                      <a:pt x="144" y="1106"/>
                    </a:lnTo>
                    <a:lnTo>
                      <a:pt x="38" y="1013"/>
                    </a:lnTo>
                    <a:lnTo>
                      <a:pt x="0" y="92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3995" name="Freeform 43"/>
              <p:cNvSpPr>
                <a:spLocks noChangeAspect="1"/>
              </p:cNvSpPr>
              <p:nvPr/>
            </p:nvSpPr>
            <p:spPr bwMode="auto">
              <a:xfrm>
                <a:off x="2876" y="1101"/>
                <a:ext cx="304" cy="246"/>
              </a:xfrm>
              <a:custGeom>
                <a:avLst/>
                <a:gdLst>
                  <a:gd name="T0" fmla="*/ 0 w 1687"/>
                  <a:gd name="T1" fmla="*/ 915 h 1364"/>
                  <a:gd name="T2" fmla="*/ 204 w 1687"/>
                  <a:gd name="T3" fmla="*/ 1362 h 1364"/>
                  <a:gd name="T4" fmla="*/ 588 w 1687"/>
                  <a:gd name="T5" fmla="*/ 1364 h 1364"/>
                  <a:gd name="T6" fmla="*/ 635 w 1687"/>
                  <a:gd name="T7" fmla="*/ 1296 h 1364"/>
                  <a:gd name="T8" fmla="*/ 658 w 1687"/>
                  <a:gd name="T9" fmla="*/ 1302 h 1364"/>
                  <a:gd name="T10" fmla="*/ 661 w 1687"/>
                  <a:gd name="T11" fmla="*/ 1330 h 1364"/>
                  <a:gd name="T12" fmla="*/ 767 w 1687"/>
                  <a:gd name="T13" fmla="*/ 1304 h 1364"/>
                  <a:gd name="T14" fmla="*/ 783 w 1687"/>
                  <a:gd name="T15" fmla="*/ 1285 h 1364"/>
                  <a:gd name="T16" fmla="*/ 835 w 1687"/>
                  <a:gd name="T17" fmla="*/ 1318 h 1364"/>
                  <a:gd name="T18" fmla="*/ 862 w 1687"/>
                  <a:gd name="T19" fmla="*/ 1342 h 1364"/>
                  <a:gd name="T20" fmla="*/ 910 w 1687"/>
                  <a:gd name="T21" fmla="*/ 1344 h 1364"/>
                  <a:gd name="T22" fmla="*/ 920 w 1687"/>
                  <a:gd name="T23" fmla="*/ 1313 h 1364"/>
                  <a:gd name="T24" fmla="*/ 965 w 1687"/>
                  <a:gd name="T25" fmla="*/ 1308 h 1364"/>
                  <a:gd name="T26" fmla="*/ 1119 w 1687"/>
                  <a:gd name="T27" fmla="*/ 1210 h 1364"/>
                  <a:gd name="T28" fmla="*/ 1172 w 1687"/>
                  <a:gd name="T29" fmla="*/ 1204 h 1364"/>
                  <a:gd name="T30" fmla="*/ 1209 w 1687"/>
                  <a:gd name="T31" fmla="*/ 1156 h 1364"/>
                  <a:gd name="T32" fmla="*/ 1430 w 1687"/>
                  <a:gd name="T33" fmla="*/ 1000 h 1364"/>
                  <a:gd name="T34" fmla="*/ 1638 w 1687"/>
                  <a:gd name="T35" fmla="*/ 832 h 1364"/>
                  <a:gd name="T36" fmla="*/ 1687 w 1687"/>
                  <a:gd name="T37" fmla="*/ 782 h 1364"/>
                  <a:gd name="T38" fmla="*/ 1681 w 1687"/>
                  <a:gd name="T39" fmla="*/ 757 h 1364"/>
                  <a:gd name="T40" fmla="*/ 1661 w 1687"/>
                  <a:gd name="T41" fmla="*/ 743 h 1364"/>
                  <a:gd name="T42" fmla="*/ 1317 w 1687"/>
                  <a:gd name="T43" fmla="*/ 452 h 1364"/>
                  <a:gd name="T44" fmla="*/ 1189 w 1687"/>
                  <a:gd name="T45" fmla="*/ 367 h 1364"/>
                  <a:gd name="T46" fmla="*/ 1137 w 1687"/>
                  <a:gd name="T47" fmla="*/ 361 h 1364"/>
                  <a:gd name="T48" fmla="*/ 1124 w 1687"/>
                  <a:gd name="T49" fmla="*/ 319 h 1364"/>
                  <a:gd name="T50" fmla="*/ 1100 w 1687"/>
                  <a:gd name="T51" fmla="*/ 301 h 1364"/>
                  <a:gd name="T52" fmla="*/ 910 w 1687"/>
                  <a:gd name="T53" fmla="*/ 225 h 1364"/>
                  <a:gd name="T54" fmla="*/ 790 w 1687"/>
                  <a:gd name="T55" fmla="*/ 210 h 1364"/>
                  <a:gd name="T56" fmla="*/ 724 w 1687"/>
                  <a:gd name="T57" fmla="*/ 0 h 1364"/>
                  <a:gd name="T58" fmla="*/ 549 w 1687"/>
                  <a:gd name="T59" fmla="*/ 553 h 1364"/>
                  <a:gd name="T60" fmla="*/ 522 w 1687"/>
                  <a:gd name="T61" fmla="*/ 560 h 1364"/>
                  <a:gd name="T62" fmla="*/ 495 w 1687"/>
                  <a:gd name="T63" fmla="*/ 597 h 1364"/>
                  <a:gd name="T64" fmla="*/ 435 w 1687"/>
                  <a:gd name="T65" fmla="*/ 636 h 1364"/>
                  <a:gd name="T66" fmla="*/ 417 w 1687"/>
                  <a:gd name="T67" fmla="*/ 625 h 1364"/>
                  <a:gd name="T68" fmla="*/ 338 w 1687"/>
                  <a:gd name="T69" fmla="*/ 615 h 1364"/>
                  <a:gd name="T70" fmla="*/ 0 w 1687"/>
                  <a:gd name="T71" fmla="*/ 915 h 1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87" h="1364">
                    <a:moveTo>
                      <a:pt x="0" y="915"/>
                    </a:moveTo>
                    <a:lnTo>
                      <a:pt x="204" y="1362"/>
                    </a:lnTo>
                    <a:lnTo>
                      <a:pt x="588" y="1364"/>
                    </a:lnTo>
                    <a:lnTo>
                      <a:pt x="635" y="1296"/>
                    </a:lnTo>
                    <a:lnTo>
                      <a:pt x="658" y="1302"/>
                    </a:lnTo>
                    <a:lnTo>
                      <a:pt x="661" y="1330"/>
                    </a:lnTo>
                    <a:lnTo>
                      <a:pt x="767" y="1304"/>
                    </a:lnTo>
                    <a:lnTo>
                      <a:pt x="783" y="1285"/>
                    </a:lnTo>
                    <a:lnTo>
                      <a:pt x="835" y="1318"/>
                    </a:lnTo>
                    <a:lnTo>
                      <a:pt x="862" y="1342"/>
                    </a:lnTo>
                    <a:lnTo>
                      <a:pt x="910" y="1344"/>
                    </a:lnTo>
                    <a:lnTo>
                      <a:pt x="920" y="1313"/>
                    </a:lnTo>
                    <a:lnTo>
                      <a:pt x="965" y="1308"/>
                    </a:lnTo>
                    <a:lnTo>
                      <a:pt x="1119" y="1210"/>
                    </a:lnTo>
                    <a:lnTo>
                      <a:pt x="1172" y="1204"/>
                    </a:lnTo>
                    <a:lnTo>
                      <a:pt x="1209" y="1156"/>
                    </a:lnTo>
                    <a:lnTo>
                      <a:pt x="1430" y="1000"/>
                    </a:lnTo>
                    <a:lnTo>
                      <a:pt x="1638" y="832"/>
                    </a:lnTo>
                    <a:lnTo>
                      <a:pt x="1687" y="782"/>
                    </a:lnTo>
                    <a:lnTo>
                      <a:pt x="1681" y="757"/>
                    </a:lnTo>
                    <a:lnTo>
                      <a:pt x="1661" y="743"/>
                    </a:lnTo>
                    <a:lnTo>
                      <a:pt x="1317" y="452"/>
                    </a:lnTo>
                    <a:lnTo>
                      <a:pt x="1189" y="367"/>
                    </a:lnTo>
                    <a:lnTo>
                      <a:pt x="1137" y="361"/>
                    </a:lnTo>
                    <a:lnTo>
                      <a:pt x="1124" y="319"/>
                    </a:lnTo>
                    <a:lnTo>
                      <a:pt x="1100" y="301"/>
                    </a:lnTo>
                    <a:lnTo>
                      <a:pt x="910" y="225"/>
                    </a:lnTo>
                    <a:lnTo>
                      <a:pt x="790" y="210"/>
                    </a:lnTo>
                    <a:lnTo>
                      <a:pt x="724" y="0"/>
                    </a:lnTo>
                    <a:lnTo>
                      <a:pt x="549" y="553"/>
                    </a:lnTo>
                    <a:lnTo>
                      <a:pt x="522" y="560"/>
                    </a:lnTo>
                    <a:lnTo>
                      <a:pt x="495" y="597"/>
                    </a:lnTo>
                    <a:lnTo>
                      <a:pt x="435" y="636"/>
                    </a:lnTo>
                    <a:lnTo>
                      <a:pt x="417" y="625"/>
                    </a:lnTo>
                    <a:lnTo>
                      <a:pt x="338" y="615"/>
                    </a:lnTo>
                    <a:lnTo>
                      <a:pt x="0" y="91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3996" name="Freeform 44"/>
              <p:cNvSpPr>
                <a:spLocks noChangeAspect="1"/>
              </p:cNvSpPr>
              <p:nvPr/>
            </p:nvSpPr>
            <p:spPr bwMode="auto">
              <a:xfrm>
                <a:off x="2997" y="1667"/>
                <a:ext cx="250" cy="121"/>
              </a:xfrm>
              <a:custGeom>
                <a:avLst/>
                <a:gdLst>
                  <a:gd name="T0" fmla="*/ 1265 w 1387"/>
                  <a:gd name="T1" fmla="*/ 232 h 670"/>
                  <a:gd name="T2" fmla="*/ 1290 w 1387"/>
                  <a:gd name="T3" fmla="*/ 279 h 670"/>
                  <a:gd name="T4" fmla="*/ 1362 w 1387"/>
                  <a:gd name="T5" fmla="*/ 282 h 670"/>
                  <a:gd name="T6" fmla="*/ 1387 w 1387"/>
                  <a:gd name="T7" fmla="*/ 262 h 670"/>
                  <a:gd name="T8" fmla="*/ 1373 w 1387"/>
                  <a:gd name="T9" fmla="*/ 351 h 670"/>
                  <a:gd name="T10" fmla="*/ 1346 w 1387"/>
                  <a:gd name="T11" fmla="*/ 369 h 670"/>
                  <a:gd name="T12" fmla="*/ 1327 w 1387"/>
                  <a:gd name="T13" fmla="*/ 499 h 670"/>
                  <a:gd name="T14" fmla="*/ 1175 w 1387"/>
                  <a:gd name="T15" fmla="*/ 599 h 670"/>
                  <a:gd name="T16" fmla="*/ 1109 w 1387"/>
                  <a:gd name="T17" fmla="*/ 619 h 670"/>
                  <a:gd name="T18" fmla="*/ 1020 w 1387"/>
                  <a:gd name="T19" fmla="*/ 619 h 670"/>
                  <a:gd name="T20" fmla="*/ 1015 w 1387"/>
                  <a:gd name="T21" fmla="*/ 640 h 670"/>
                  <a:gd name="T22" fmla="*/ 888 w 1387"/>
                  <a:gd name="T23" fmla="*/ 634 h 670"/>
                  <a:gd name="T24" fmla="*/ 877 w 1387"/>
                  <a:gd name="T25" fmla="*/ 621 h 670"/>
                  <a:gd name="T26" fmla="*/ 673 w 1387"/>
                  <a:gd name="T27" fmla="*/ 614 h 670"/>
                  <a:gd name="T28" fmla="*/ 636 w 1387"/>
                  <a:gd name="T29" fmla="*/ 602 h 670"/>
                  <a:gd name="T30" fmla="*/ 529 w 1387"/>
                  <a:gd name="T31" fmla="*/ 591 h 670"/>
                  <a:gd name="T32" fmla="*/ 413 w 1387"/>
                  <a:gd name="T33" fmla="*/ 643 h 670"/>
                  <a:gd name="T34" fmla="*/ 265 w 1387"/>
                  <a:gd name="T35" fmla="*/ 668 h 670"/>
                  <a:gd name="T36" fmla="*/ 203 w 1387"/>
                  <a:gd name="T37" fmla="*/ 670 h 670"/>
                  <a:gd name="T38" fmla="*/ 160 w 1387"/>
                  <a:gd name="T39" fmla="*/ 643 h 670"/>
                  <a:gd name="T40" fmla="*/ 124 w 1387"/>
                  <a:gd name="T41" fmla="*/ 629 h 670"/>
                  <a:gd name="T42" fmla="*/ 110 w 1387"/>
                  <a:gd name="T43" fmla="*/ 618 h 670"/>
                  <a:gd name="T44" fmla="*/ 0 w 1387"/>
                  <a:gd name="T45" fmla="*/ 635 h 670"/>
                  <a:gd name="T46" fmla="*/ 0 w 1387"/>
                  <a:gd name="T47" fmla="*/ 618 h 670"/>
                  <a:gd name="T48" fmla="*/ 146 w 1387"/>
                  <a:gd name="T49" fmla="*/ 541 h 670"/>
                  <a:gd name="T50" fmla="*/ 159 w 1387"/>
                  <a:gd name="T51" fmla="*/ 434 h 670"/>
                  <a:gd name="T52" fmla="*/ 160 w 1387"/>
                  <a:gd name="T53" fmla="*/ 295 h 670"/>
                  <a:gd name="T54" fmla="*/ 598 w 1387"/>
                  <a:gd name="T55" fmla="*/ 0 h 670"/>
                  <a:gd name="T56" fmla="*/ 869 w 1387"/>
                  <a:gd name="T57" fmla="*/ 47 h 670"/>
                  <a:gd name="T58" fmla="*/ 992 w 1387"/>
                  <a:gd name="T59" fmla="*/ 132 h 670"/>
                  <a:gd name="T60" fmla="*/ 1040 w 1387"/>
                  <a:gd name="T61" fmla="*/ 142 h 670"/>
                  <a:gd name="T62" fmla="*/ 1070 w 1387"/>
                  <a:gd name="T63" fmla="*/ 141 h 670"/>
                  <a:gd name="T64" fmla="*/ 1082 w 1387"/>
                  <a:gd name="T65" fmla="*/ 92 h 670"/>
                  <a:gd name="T66" fmla="*/ 1112 w 1387"/>
                  <a:gd name="T67" fmla="*/ 72 h 670"/>
                  <a:gd name="T68" fmla="*/ 1148 w 1387"/>
                  <a:gd name="T69" fmla="*/ 111 h 670"/>
                  <a:gd name="T70" fmla="*/ 1156 w 1387"/>
                  <a:gd name="T71" fmla="*/ 161 h 670"/>
                  <a:gd name="T72" fmla="*/ 1265 w 1387"/>
                  <a:gd name="T73" fmla="*/ 232 h 6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87" h="670">
                    <a:moveTo>
                      <a:pt x="1265" y="232"/>
                    </a:moveTo>
                    <a:lnTo>
                      <a:pt x="1290" y="279"/>
                    </a:lnTo>
                    <a:lnTo>
                      <a:pt x="1362" y="282"/>
                    </a:lnTo>
                    <a:lnTo>
                      <a:pt x="1387" y="262"/>
                    </a:lnTo>
                    <a:lnTo>
                      <a:pt x="1373" y="351"/>
                    </a:lnTo>
                    <a:lnTo>
                      <a:pt x="1346" y="369"/>
                    </a:lnTo>
                    <a:lnTo>
                      <a:pt x="1327" y="499"/>
                    </a:lnTo>
                    <a:lnTo>
                      <a:pt x="1175" y="599"/>
                    </a:lnTo>
                    <a:lnTo>
                      <a:pt x="1109" y="619"/>
                    </a:lnTo>
                    <a:lnTo>
                      <a:pt x="1020" y="619"/>
                    </a:lnTo>
                    <a:lnTo>
                      <a:pt x="1015" y="640"/>
                    </a:lnTo>
                    <a:lnTo>
                      <a:pt x="888" y="634"/>
                    </a:lnTo>
                    <a:lnTo>
                      <a:pt x="877" y="621"/>
                    </a:lnTo>
                    <a:lnTo>
                      <a:pt x="673" y="614"/>
                    </a:lnTo>
                    <a:lnTo>
                      <a:pt x="636" y="602"/>
                    </a:lnTo>
                    <a:lnTo>
                      <a:pt x="529" y="591"/>
                    </a:lnTo>
                    <a:lnTo>
                      <a:pt x="413" y="643"/>
                    </a:lnTo>
                    <a:lnTo>
                      <a:pt x="265" y="668"/>
                    </a:lnTo>
                    <a:lnTo>
                      <a:pt x="203" y="670"/>
                    </a:lnTo>
                    <a:lnTo>
                      <a:pt x="160" y="643"/>
                    </a:lnTo>
                    <a:lnTo>
                      <a:pt x="124" y="629"/>
                    </a:lnTo>
                    <a:lnTo>
                      <a:pt x="110" y="618"/>
                    </a:lnTo>
                    <a:lnTo>
                      <a:pt x="0" y="635"/>
                    </a:lnTo>
                    <a:lnTo>
                      <a:pt x="0" y="618"/>
                    </a:lnTo>
                    <a:lnTo>
                      <a:pt x="146" y="541"/>
                    </a:lnTo>
                    <a:lnTo>
                      <a:pt x="159" y="434"/>
                    </a:lnTo>
                    <a:lnTo>
                      <a:pt x="160" y="295"/>
                    </a:lnTo>
                    <a:lnTo>
                      <a:pt x="598" y="0"/>
                    </a:lnTo>
                    <a:lnTo>
                      <a:pt x="869" y="47"/>
                    </a:lnTo>
                    <a:lnTo>
                      <a:pt x="992" y="132"/>
                    </a:lnTo>
                    <a:lnTo>
                      <a:pt x="1040" y="142"/>
                    </a:lnTo>
                    <a:lnTo>
                      <a:pt x="1070" y="141"/>
                    </a:lnTo>
                    <a:lnTo>
                      <a:pt x="1082" y="92"/>
                    </a:lnTo>
                    <a:lnTo>
                      <a:pt x="1112" y="72"/>
                    </a:lnTo>
                    <a:lnTo>
                      <a:pt x="1148" y="111"/>
                    </a:lnTo>
                    <a:lnTo>
                      <a:pt x="1156" y="161"/>
                    </a:lnTo>
                    <a:lnTo>
                      <a:pt x="1265" y="232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3997" name="Freeform 45"/>
              <p:cNvSpPr>
                <a:spLocks noChangeAspect="1"/>
              </p:cNvSpPr>
              <p:nvPr/>
            </p:nvSpPr>
            <p:spPr bwMode="auto">
              <a:xfrm>
                <a:off x="3226" y="1624"/>
                <a:ext cx="189" cy="209"/>
              </a:xfrm>
              <a:custGeom>
                <a:avLst/>
                <a:gdLst>
                  <a:gd name="T0" fmla="*/ 62 w 1049"/>
                  <a:gd name="T1" fmla="*/ 386 h 1156"/>
                  <a:gd name="T2" fmla="*/ 18 w 1049"/>
                  <a:gd name="T3" fmla="*/ 243 h 1156"/>
                  <a:gd name="T4" fmla="*/ 130 w 1049"/>
                  <a:gd name="T5" fmla="*/ 56 h 1156"/>
                  <a:gd name="T6" fmla="*/ 254 w 1049"/>
                  <a:gd name="T7" fmla="*/ 0 h 1156"/>
                  <a:gd name="T8" fmla="*/ 371 w 1049"/>
                  <a:gd name="T9" fmla="*/ 82 h 1156"/>
                  <a:gd name="T10" fmla="*/ 371 w 1049"/>
                  <a:gd name="T11" fmla="*/ 229 h 1156"/>
                  <a:gd name="T12" fmla="*/ 442 w 1049"/>
                  <a:gd name="T13" fmla="*/ 314 h 1156"/>
                  <a:gd name="T14" fmla="*/ 498 w 1049"/>
                  <a:gd name="T15" fmla="*/ 294 h 1156"/>
                  <a:gd name="T16" fmla="*/ 569 w 1049"/>
                  <a:gd name="T17" fmla="*/ 336 h 1156"/>
                  <a:gd name="T18" fmla="*/ 695 w 1049"/>
                  <a:gd name="T19" fmla="*/ 350 h 1156"/>
                  <a:gd name="T20" fmla="*/ 743 w 1049"/>
                  <a:gd name="T21" fmla="*/ 333 h 1156"/>
                  <a:gd name="T22" fmla="*/ 800 w 1049"/>
                  <a:gd name="T23" fmla="*/ 364 h 1156"/>
                  <a:gd name="T24" fmla="*/ 880 w 1049"/>
                  <a:gd name="T25" fmla="*/ 337 h 1156"/>
                  <a:gd name="T26" fmla="*/ 1049 w 1049"/>
                  <a:gd name="T27" fmla="*/ 317 h 1156"/>
                  <a:gd name="T28" fmla="*/ 1040 w 1049"/>
                  <a:gd name="T29" fmla="*/ 381 h 1156"/>
                  <a:gd name="T30" fmla="*/ 952 w 1049"/>
                  <a:gd name="T31" fmla="*/ 408 h 1156"/>
                  <a:gd name="T32" fmla="*/ 856 w 1049"/>
                  <a:gd name="T33" fmla="*/ 562 h 1156"/>
                  <a:gd name="T34" fmla="*/ 809 w 1049"/>
                  <a:gd name="T35" fmla="*/ 660 h 1156"/>
                  <a:gd name="T36" fmla="*/ 823 w 1049"/>
                  <a:gd name="T37" fmla="*/ 729 h 1156"/>
                  <a:gd name="T38" fmla="*/ 828 w 1049"/>
                  <a:gd name="T39" fmla="*/ 767 h 1156"/>
                  <a:gd name="T40" fmla="*/ 732 w 1049"/>
                  <a:gd name="T41" fmla="*/ 871 h 1156"/>
                  <a:gd name="T42" fmla="*/ 705 w 1049"/>
                  <a:gd name="T43" fmla="*/ 1039 h 1156"/>
                  <a:gd name="T44" fmla="*/ 699 w 1049"/>
                  <a:gd name="T45" fmla="*/ 1082 h 1156"/>
                  <a:gd name="T46" fmla="*/ 715 w 1049"/>
                  <a:gd name="T47" fmla="*/ 1156 h 1156"/>
                  <a:gd name="T48" fmla="*/ 658 w 1049"/>
                  <a:gd name="T49" fmla="*/ 1139 h 1156"/>
                  <a:gd name="T50" fmla="*/ 538 w 1049"/>
                  <a:gd name="T51" fmla="*/ 966 h 1156"/>
                  <a:gd name="T52" fmla="*/ 429 w 1049"/>
                  <a:gd name="T53" fmla="*/ 745 h 1156"/>
                  <a:gd name="T54" fmla="*/ 365 w 1049"/>
                  <a:gd name="T55" fmla="*/ 806 h 1156"/>
                  <a:gd name="T56" fmla="*/ 329 w 1049"/>
                  <a:gd name="T57" fmla="*/ 902 h 1156"/>
                  <a:gd name="T58" fmla="*/ 79 w 1049"/>
                  <a:gd name="T59" fmla="*/ 609 h 1156"/>
                  <a:gd name="T60" fmla="*/ 120 w 1049"/>
                  <a:gd name="T61" fmla="*/ 502 h 1156"/>
                  <a:gd name="T62" fmla="*/ 25 w 1049"/>
                  <a:gd name="T63" fmla="*/ 516 h 1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49" h="1156">
                    <a:moveTo>
                      <a:pt x="0" y="467"/>
                    </a:moveTo>
                    <a:lnTo>
                      <a:pt x="62" y="386"/>
                    </a:lnTo>
                    <a:lnTo>
                      <a:pt x="51" y="292"/>
                    </a:lnTo>
                    <a:lnTo>
                      <a:pt x="18" y="243"/>
                    </a:lnTo>
                    <a:lnTo>
                      <a:pt x="18" y="206"/>
                    </a:lnTo>
                    <a:lnTo>
                      <a:pt x="130" y="56"/>
                    </a:lnTo>
                    <a:lnTo>
                      <a:pt x="197" y="74"/>
                    </a:lnTo>
                    <a:lnTo>
                      <a:pt x="254" y="0"/>
                    </a:lnTo>
                    <a:lnTo>
                      <a:pt x="404" y="33"/>
                    </a:lnTo>
                    <a:lnTo>
                      <a:pt x="371" y="82"/>
                    </a:lnTo>
                    <a:lnTo>
                      <a:pt x="365" y="199"/>
                    </a:lnTo>
                    <a:lnTo>
                      <a:pt x="371" y="229"/>
                    </a:lnTo>
                    <a:lnTo>
                      <a:pt x="345" y="265"/>
                    </a:lnTo>
                    <a:lnTo>
                      <a:pt x="442" y="314"/>
                    </a:lnTo>
                    <a:lnTo>
                      <a:pt x="466" y="318"/>
                    </a:lnTo>
                    <a:lnTo>
                      <a:pt x="498" y="294"/>
                    </a:lnTo>
                    <a:lnTo>
                      <a:pt x="522" y="297"/>
                    </a:lnTo>
                    <a:lnTo>
                      <a:pt x="569" y="336"/>
                    </a:lnTo>
                    <a:lnTo>
                      <a:pt x="673" y="337"/>
                    </a:lnTo>
                    <a:lnTo>
                      <a:pt x="695" y="350"/>
                    </a:lnTo>
                    <a:lnTo>
                      <a:pt x="723" y="352"/>
                    </a:lnTo>
                    <a:lnTo>
                      <a:pt x="743" y="333"/>
                    </a:lnTo>
                    <a:lnTo>
                      <a:pt x="764" y="334"/>
                    </a:lnTo>
                    <a:lnTo>
                      <a:pt x="800" y="364"/>
                    </a:lnTo>
                    <a:lnTo>
                      <a:pt x="837" y="361"/>
                    </a:lnTo>
                    <a:lnTo>
                      <a:pt x="880" y="337"/>
                    </a:lnTo>
                    <a:lnTo>
                      <a:pt x="1018" y="307"/>
                    </a:lnTo>
                    <a:lnTo>
                      <a:pt x="1049" y="317"/>
                    </a:lnTo>
                    <a:lnTo>
                      <a:pt x="1040" y="348"/>
                    </a:lnTo>
                    <a:lnTo>
                      <a:pt x="1040" y="381"/>
                    </a:lnTo>
                    <a:lnTo>
                      <a:pt x="1021" y="400"/>
                    </a:lnTo>
                    <a:lnTo>
                      <a:pt x="952" y="408"/>
                    </a:lnTo>
                    <a:lnTo>
                      <a:pt x="939" y="490"/>
                    </a:lnTo>
                    <a:lnTo>
                      <a:pt x="856" y="562"/>
                    </a:lnTo>
                    <a:lnTo>
                      <a:pt x="825" y="618"/>
                    </a:lnTo>
                    <a:lnTo>
                      <a:pt x="809" y="660"/>
                    </a:lnTo>
                    <a:lnTo>
                      <a:pt x="806" y="720"/>
                    </a:lnTo>
                    <a:lnTo>
                      <a:pt x="823" y="729"/>
                    </a:lnTo>
                    <a:lnTo>
                      <a:pt x="834" y="745"/>
                    </a:lnTo>
                    <a:lnTo>
                      <a:pt x="828" y="767"/>
                    </a:lnTo>
                    <a:lnTo>
                      <a:pt x="756" y="849"/>
                    </a:lnTo>
                    <a:lnTo>
                      <a:pt x="732" y="871"/>
                    </a:lnTo>
                    <a:lnTo>
                      <a:pt x="737" y="973"/>
                    </a:lnTo>
                    <a:lnTo>
                      <a:pt x="705" y="1039"/>
                    </a:lnTo>
                    <a:lnTo>
                      <a:pt x="699" y="1056"/>
                    </a:lnTo>
                    <a:lnTo>
                      <a:pt x="699" y="1082"/>
                    </a:lnTo>
                    <a:lnTo>
                      <a:pt x="731" y="1137"/>
                    </a:lnTo>
                    <a:lnTo>
                      <a:pt x="715" y="1156"/>
                    </a:lnTo>
                    <a:lnTo>
                      <a:pt x="696" y="1139"/>
                    </a:lnTo>
                    <a:lnTo>
                      <a:pt x="658" y="1139"/>
                    </a:lnTo>
                    <a:lnTo>
                      <a:pt x="572" y="1029"/>
                    </a:lnTo>
                    <a:lnTo>
                      <a:pt x="538" y="966"/>
                    </a:lnTo>
                    <a:lnTo>
                      <a:pt x="535" y="918"/>
                    </a:lnTo>
                    <a:lnTo>
                      <a:pt x="429" y="745"/>
                    </a:lnTo>
                    <a:lnTo>
                      <a:pt x="409" y="744"/>
                    </a:lnTo>
                    <a:lnTo>
                      <a:pt x="365" y="806"/>
                    </a:lnTo>
                    <a:lnTo>
                      <a:pt x="360" y="861"/>
                    </a:lnTo>
                    <a:lnTo>
                      <a:pt x="329" y="902"/>
                    </a:lnTo>
                    <a:lnTo>
                      <a:pt x="64" y="729"/>
                    </a:lnTo>
                    <a:lnTo>
                      <a:pt x="79" y="609"/>
                    </a:lnTo>
                    <a:lnTo>
                      <a:pt x="109" y="587"/>
                    </a:lnTo>
                    <a:lnTo>
                      <a:pt x="120" y="502"/>
                    </a:lnTo>
                    <a:lnTo>
                      <a:pt x="97" y="519"/>
                    </a:lnTo>
                    <a:lnTo>
                      <a:pt x="25" y="516"/>
                    </a:lnTo>
                    <a:lnTo>
                      <a:pt x="0" y="46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3998" name="Freeform 46"/>
              <p:cNvSpPr>
                <a:spLocks noChangeAspect="1"/>
              </p:cNvSpPr>
              <p:nvPr/>
            </p:nvSpPr>
            <p:spPr bwMode="auto">
              <a:xfrm>
                <a:off x="3026" y="1577"/>
                <a:ext cx="255" cy="144"/>
              </a:xfrm>
              <a:custGeom>
                <a:avLst/>
                <a:gdLst>
                  <a:gd name="T0" fmla="*/ 89 w 1412"/>
                  <a:gd name="T1" fmla="*/ 176 h 798"/>
                  <a:gd name="T2" fmla="*/ 229 w 1412"/>
                  <a:gd name="T3" fmla="*/ 270 h 798"/>
                  <a:gd name="T4" fmla="*/ 391 w 1412"/>
                  <a:gd name="T5" fmla="*/ 271 h 798"/>
                  <a:gd name="T6" fmla="*/ 446 w 1412"/>
                  <a:gd name="T7" fmla="*/ 233 h 798"/>
                  <a:gd name="T8" fmla="*/ 549 w 1412"/>
                  <a:gd name="T9" fmla="*/ 356 h 798"/>
                  <a:gd name="T10" fmla="*/ 808 w 1412"/>
                  <a:gd name="T11" fmla="*/ 113 h 798"/>
                  <a:gd name="T12" fmla="*/ 908 w 1412"/>
                  <a:gd name="T13" fmla="*/ 125 h 798"/>
                  <a:gd name="T14" fmla="*/ 951 w 1412"/>
                  <a:gd name="T15" fmla="*/ 102 h 798"/>
                  <a:gd name="T16" fmla="*/ 1054 w 1412"/>
                  <a:gd name="T17" fmla="*/ 0 h 798"/>
                  <a:gd name="T18" fmla="*/ 1102 w 1412"/>
                  <a:gd name="T19" fmla="*/ 11 h 798"/>
                  <a:gd name="T20" fmla="*/ 1108 w 1412"/>
                  <a:gd name="T21" fmla="*/ 30 h 798"/>
                  <a:gd name="T22" fmla="*/ 1186 w 1412"/>
                  <a:gd name="T23" fmla="*/ 36 h 798"/>
                  <a:gd name="T24" fmla="*/ 1275 w 1412"/>
                  <a:gd name="T25" fmla="*/ 36 h 798"/>
                  <a:gd name="T26" fmla="*/ 1288 w 1412"/>
                  <a:gd name="T27" fmla="*/ 69 h 798"/>
                  <a:gd name="T28" fmla="*/ 1309 w 1412"/>
                  <a:gd name="T29" fmla="*/ 91 h 798"/>
                  <a:gd name="T30" fmla="*/ 1327 w 1412"/>
                  <a:gd name="T31" fmla="*/ 80 h 798"/>
                  <a:gd name="T32" fmla="*/ 1356 w 1412"/>
                  <a:gd name="T33" fmla="*/ 58 h 798"/>
                  <a:gd name="T34" fmla="*/ 1393 w 1412"/>
                  <a:gd name="T35" fmla="*/ 63 h 798"/>
                  <a:gd name="T36" fmla="*/ 1412 w 1412"/>
                  <a:gd name="T37" fmla="*/ 102 h 798"/>
                  <a:gd name="T38" fmla="*/ 1409 w 1412"/>
                  <a:gd name="T39" fmla="*/ 171 h 798"/>
                  <a:gd name="T40" fmla="*/ 1362 w 1412"/>
                  <a:gd name="T41" fmla="*/ 260 h 798"/>
                  <a:gd name="T42" fmla="*/ 1303 w 1412"/>
                  <a:gd name="T43" fmla="*/ 340 h 798"/>
                  <a:gd name="T44" fmla="*/ 1235 w 1412"/>
                  <a:gd name="T45" fmla="*/ 320 h 798"/>
                  <a:gd name="T46" fmla="*/ 1141 w 1412"/>
                  <a:gd name="T47" fmla="*/ 445 h 798"/>
                  <a:gd name="T48" fmla="*/ 1122 w 1412"/>
                  <a:gd name="T49" fmla="*/ 471 h 798"/>
                  <a:gd name="T50" fmla="*/ 1125 w 1412"/>
                  <a:gd name="T51" fmla="*/ 510 h 798"/>
                  <a:gd name="T52" fmla="*/ 1153 w 1412"/>
                  <a:gd name="T53" fmla="*/ 551 h 798"/>
                  <a:gd name="T54" fmla="*/ 1169 w 1412"/>
                  <a:gd name="T55" fmla="*/ 649 h 798"/>
                  <a:gd name="T56" fmla="*/ 1103 w 1412"/>
                  <a:gd name="T57" fmla="*/ 734 h 798"/>
                  <a:gd name="T58" fmla="*/ 996 w 1412"/>
                  <a:gd name="T59" fmla="*/ 665 h 798"/>
                  <a:gd name="T60" fmla="*/ 987 w 1412"/>
                  <a:gd name="T61" fmla="*/ 610 h 798"/>
                  <a:gd name="T62" fmla="*/ 952 w 1412"/>
                  <a:gd name="T63" fmla="*/ 575 h 798"/>
                  <a:gd name="T64" fmla="*/ 922 w 1412"/>
                  <a:gd name="T65" fmla="*/ 591 h 798"/>
                  <a:gd name="T66" fmla="*/ 910 w 1412"/>
                  <a:gd name="T67" fmla="*/ 643 h 798"/>
                  <a:gd name="T68" fmla="*/ 876 w 1412"/>
                  <a:gd name="T69" fmla="*/ 643 h 798"/>
                  <a:gd name="T70" fmla="*/ 830 w 1412"/>
                  <a:gd name="T71" fmla="*/ 634 h 798"/>
                  <a:gd name="T72" fmla="*/ 712 w 1412"/>
                  <a:gd name="T73" fmla="*/ 551 h 798"/>
                  <a:gd name="T74" fmla="*/ 436 w 1412"/>
                  <a:gd name="T75" fmla="*/ 502 h 798"/>
                  <a:gd name="T76" fmla="*/ 0 w 1412"/>
                  <a:gd name="T77" fmla="*/ 798 h 798"/>
                  <a:gd name="T78" fmla="*/ 2 w 1412"/>
                  <a:gd name="T79" fmla="*/ 510 h 798"/>
                  <a:gd name="T80" fmla="*/ 36 w 1412"/>
                  <a:gd name="T81" fmla="*/ 362 h 798"/>
                  <a:gd name="T82" fmla="*/ 86 w 1412"/>
                  <a:gd name="T83" fmla="*/ 307 h 798"/>
                  <a:gd name="T84" fmla="*/ 89 w 1412"/>
                  <a:gd name="T85" fmla="*/ 176 h 7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12" h="798">
                    <a:moveTo>
                      <a:pt x="89" y="176"/>
                    </a:moveTo>
                    <a:lnTo>
                      <a:pt x="229" y="270"/>
                    </a:lnTo>
                    <a:lnTo>
                      <a:pt x="391" y="271"/>
                    </a:lnTo>
                    <a:lnTo>
                      <a:pt x="446" y="233"/>
                    </a:lnTo>
                    <a:lnTo>
                      <a:pt x="549" y="356"/>
                    </a:lnTo>
                    <a:lnTo>
                      <a:pt x="808" y="113"/>
                    </a:lnTo>
                    <a:lnTo>
                      <a:pt x="908" y="125"/>
                    </a:lnTo>
                    <a:lnTo>
                      <a:pt x="951" y="102"/>
                    </a:lnTo>
                    <a:lnTo>
                      <a:pt x="1054" y="0"/>
                    </a:lnTo>
                    <a:lnTo>
                      <a:pt x="1102" y="11"/>
                    </a:lnTo>
                    <a:lnTo>
                      <a:pt x="1108" y="30"/>
                    </a:lnTo>
                    <a:lnTo>
                      <a:pt x="1186" y="36"/>
                    </a:lnTo>
                    <a:lnTo>
                      <a:pt x="1275" y="36"/>
                    </a:lnTo>
                    <a:lnTo>
                      <a:pt x="1288" y="69"/>
                    </a:lnTo>
                    <a:lnTo>
                      <a:pt x="1309" y="91"/>
                    </a:lnTo>
                    <a:lnTo>
                      <a:pt x="1327" y="80"/>
                    </a:lnTo>
                    <a:lnTo>
                      <a:pt x="1356" y="58"/>
                    </a:lnTo>
                    <a:lnTo>
                      <a:pt x="1393" y="63"/>
                    </a:lnTo>
                    <a:lnTo>
                      <a:pt x="1412" y="102"/>
                    </a:lnTo>
                    <a:lnTo>
                      <a:pt x="1409" y="171"/>
                    </a:lnTo>
                    <a:lnTo>
                      <a:pt x="1362" y="260"/>
                    </a:lnTo>
                    <a:lnTo>
                      <a:pt x="1303" y="340"/>
                    </a:lnTo>
                    <a:lnTo>
                      <a:pt x="1235" y="320"/>
                    </a:lnTo>
                    <a:lnTo>
                      <a:pt x="1141" y="445"/>
                    </a:lnTo>
                    <a:lnTo>
                      <a:pt x="1122" y="471"/>
                    </a:lnTo>
                    <a:lnTo>
                      <a:pt x="1125" y="510"/>
                    </a:lnTo>
                    <a:lnTo>
                      <a:pt x="1153" y="551"/>
                    </a:lnTo>
                    <a:lnTo>
                      <a:pt x="1169" y="649"/>
                    </a:lnTo>
                    <a:lnTo>
                      <a:pt x="1103" y="734"/>
                    </a:lnTo>
                    <a:lnTo>
                      <a:pt x="996" y="665"/>
                    </a:lnTo>
                    <a:lnTo>
                      <a:pt x="987" y="610"/>
                    </a:lnTo>
                    <a:lnTo>
                      <a:pt x="952" y="575"/>
                    </a:lnTo>
                    <a:lnTo>
                      <a:pt x="922" y="591"/>
                    </a:lnTo>
                    <a:lnTo>
                      <a:pt x="910" y="643"/>
                    </a:lnTo>
                    <a:lnTo>
                      <a:pt x="876" y="643"/>
                    </a:lnTo>
                    <a:lnTo>
                      <a:pt x="830" y="634"/>
                    </a:lnTo>
                    <a:lnTo>
                      <a:pt x="712" y="551"/>
                    </a:lnTo>
                    <a:lnTo>
                      <a:pt x="436" y="502"/>
                    </a:lnTo>
                    <a:lnTo>
                      <a:pt x="0" y="798"/>
                    </a:lnTo>
                    <a:lnTo>
                      <a:pt x="2" y="510"/>
                    </a:lnTo>
                    <a:lnTo>
                      <a:pt x="36" y="362"/>
                    </a:lnTo>
                    <a:lnTo>
                      <a:pt x="86" y="307"/>
                    </a:lnTo>
                    <a:lnTo>
                      <a:pt x="89" y="17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3999" name="Freeform 47"/>
              <p:cNvSpPr>
                <a:spLocks noChangeAspect="1"/>
              </p:cNvSpPr>
              <p:nvPr/>
            </p:nvSpPr>
            <p:spPr bwMode="auto">
              <a:xfrm>
                <a:off x="3030" y="1538"/>
                <a:ext cx="148" cy="103"/>
              </a:xfrm>
              <a:custGeom>
                <a:avLst/>
                <a:gdLst>
                  <a:gd name="T0" fmla="*/ 69 w 821"/>
                  <a:gd name="T1" fmla="*/ 390 h 569"/>
                  <a:gd name="T2" fmla="*/ 209 w 821"/>
                  <a:gd name="T3" fmla="*/ 481 h 569"/>
                  <a:gd name="T4" fmla="*/ 372 w 821"/>
                  <a:gd name="T5" fmla="*/ 484 h 569"/>
                  <a:gd name="T6" fmla="*/ 427 w 821"/>
                  <a:gd name="T7" fmla="*/ 446 h 569"/>
                  <a:gd name="T8" fmla="*/ 531 w 821"/>
                  <a:gd name="T9" fmla="*/ 569 h 569"/>
                  <a:gd name="T10" fmla="*/ 787 w 821"/>
                  <a:gd name="T11" fmla="*/ 323 h 569"/>
                  <a:gd name="T12" fmla="*/ 821 w 821"/>
                  <a:gd name="T13" fmla="*/ 284 h 569"/>
                  <a:gd name="T14" fmla="*/ 804 w 821"/>
                  <a:gd name="T15" fmla="*/ 170 h 569"/>
                  <a:gd name="T16" fmla="*/ 633 w 821"/>
                  <a:gd name="T17" fmla="*/ 14 h 569"/>
                  <a:gd name="T18" fmla="*/ 441 w 821"/>
                  <a:gd name="T19" fmla="*/ 20 h 569"/>
                  <a:gd name="T20" fmla="*/ 435 w 821"/>
                  <a:gd name="T21" fmla="*/ 45 h 569"/>
                  <a:gd name="T22" fmla="*/ 324 w 821"/>
                  <a:gd name="T23" fmla="*/ 54 h 569"/>
                  <a:gd name="T24" fmla="*/ 239 w 821"/>
                  <a:gd name="T25" fmla="*/ 0 h 569"/>
                  <a:gd name="T26" fmla="*/ 215 w 821"/>
                  <a:gd name="T27" fmla="*/ 0 h 569"/>
                  <a:gd name="T28" fmla="*/ 98 w 821"/>
                  <a:gd name="T29" fmla="*/ 73 h 569"/>
                  <a:gd name="T30" fmla="*/ 0 w 821"/>
                  <a:gd name="T31" fmla="*/ 212 h 569"/>
                  <a:gd name="T32" fmla="*/ 13 w 821"/>
                  <a:gd name="T33" fmla="*/ 273 h 569"/>
                  <a:gd name="T34" fmla="*/ 68 w 821"/>
                  <a:gd name="T35" fmla="*/ 368 h 569"/>
                  <a:gd name="T36" fmla="*/ 69 w 821"/>
                  <a:gd name="T37" fmla="*/ 390 h 5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21" h="569">
                    <a:moveTo>
                      <a:pt x="69" y="390"/>
                    </a:moveTo>
                    <a:lnTo>
                      <a:pt x="209" y="481"/>
                    </a:lnTo>
                    <a:lnTo>
                      <a:pt x="372" y="484"/>
                    </a:lnTo>
                    <a:lnTo>
                      <a:pt x="427" y="446"/>
                    </a:lnTo>
                    <a:lnTo>
                      <a:pt x="531" y="569"/>
                    </a:lnTo>
                    <a:lnTo>
                      <a:pt x="787" y="323"/>
                    </a:lnTo>
                    <a:lnTo>
                      <a:pt x="821" y="284"/>
                    </a:lnTo>
                    <a:lnTo>
                      <a:pt x="804" y="170"/>
                    </a:lnTo>
                    <a:lnTo>
                      <a:pt x="633" y="14"/>
                    </a:lnTo>
                    <a:lnTo>
                      <a:pt x="441" y="20"/>
                    </a:lnTo>
                    <a:lnTo>
                      <a:pt x="435" y="45"/>
                    </a:lnTo>
                    <a:lnTo>
                      <a:pt x="324" y="54"/>
                    </a:lnTo>
                    <a:lnTo>
                      <a:pt x="239" y="0"/>
                    </a:lnTo>
                    <a:lnTo>
                      <a:pt x="215" y="0"/>
                    </a:lnTo>
                    <a:lnTo>
                      <a:pt x="98" y="73"/>
                    </a:lnTo>
                    <a:lnTo>
                      <a:pt x="0" y="212"/>
                    </a:lnTo>
                    <a:lnTo>
                      <a:pt x="13" y="273"/>
                    </a:lnTo>
                    <a:lnTo>
                      <a:pt x="68" y="368"/>
                    </a:lnTo>
                    <a:lnTo>
                      <a:pt x="69" y="39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00" name="Freeform 48"/>
              <p:cNvSpPr>
                <a:spLocks noChangeAspect="1"/>
              </p:cNvSpPr>
              <p:nvPr/>
            </p:nvSpPr>
            <p:spPr bwMode="auto">
              <a:xfrm>
                <a:off x="3364" y="992"/>
                <a:ext cx="138" cy="199"/>
              </a:xfrm>
              <a:custGeom>
                <a:avLst/>
                <a:gdLst>
                  <a:gd name="T0" fmla="*/ 0 w 763"/>
                  <a:gd name="T1" fmla="*/ 83 h 1099"/>
                  <a:gd name="T2" fmla="*/ 219 w 763"/>
                  <a:gd name="T3" fmla="*/ 0 h 1099"/>
                  <a:gd name="T4" fmla="*/ 247 w 763"/>
                  <a:gd name="T5" fmla="*/ 29 h 1099"/>
                  <a:gd name="T6" fmla="*/ 304 w 763"/>
                  <a:gd name="T7" fmla="*/ 35 h 1099"/>
                  <a:gd name="T8" fmla="*/ 388 w 763"/>
                  <a:gd name="T9" fmla="*/ 113 h 1099"/>
                  <a:gd name="T10" fmla="*/ 397 w 763"/>
                  <a:gd name="T11" fmla="*/ 207 h 1099"/>
                  <a:gd name="T12" fmla="*/ 430 w 763"/>
                  <a:gd name="T13" fmla="*/ 255 h 1099"/>
                  <a:gd name="T14" fmla="*/ 515 w 763"/>
                  <a:gd name="T15" fmla="*/ 417 h 1099"/>
                  <a:gd name="T16" fmla="*/ 552 w 763"/>
                  <a:gd name="T17" fmla="*/ 424 h 1099"/>
                  <a:gd name="T18" fmla="*/ 621 w 763"/>
                  <a:gd name="T19" fmla="*/ 533 h 1099"/>
                  <a:gd name="T20" fmla="*/ 695 w 763"/>
                  <a:gd name="T21" fmla="*/ 539 h 1099"/>
                  <a:gd name="T22" fmla="*/ 740 w 763"/>
                  <a:gd name="T23" fmla="*/ 581 h 1099"/>
                  <a:gd name="T24" fmla="*/ 760 w 763"/>
                  <a:gd name="T25" fmla="*/ 587 h 1099"/>
                  <a:gd name="T26" fmla="*/ 763 w 763"/>
                  <a:gd name="T27" fmla="*/ 646 h 1099"/>
                  <a:gd name="T28" fmla="*/ 762 w 763"/>
                  <a:gd name="T29" fmla="*/ 813 h 1099"/>
                  <a:gd name="T30" fmla="*/ 660 w 763"/>
                  <a:gd name="T31" fmla="*/ 871 h 1099"/>
                  <a:gd name="T32" fmla="*/ 586 w 763"/>
                  <a:gd name="T33" fmla="*/ 880 h 1099"/>
                  <a:gd name="T34" fmla="*/ 569 w 763"/>
                  <a:gd name="T35" fmla="*/ 846 h 1099"/>
                  <a:gd name="T36" fmla="*/ 534 w 763"/>
                  <a:gd name="T37" fmla="*/ 850 h 1099"/>
                  <a:gd name="T38" fmla="*/ 515 w 763"/>
                  <a:gd name="T39" fmla="*/ 834 h 1099"/>
                  <a:gd name="T40" fmla="*/ 484 w 763"/>
                  <a:gd name="T41" fmla="*/ 846 h 1099"/>
                  <a:gd name="T42" fmla="*/ 430 w 763"/>
                  <a:gd name="T43" fmla="*/ 869 h 1099"/>
                  <a:gd name="T44" fmla="*/ 348 w 763"/>
                  <a:gd name="T45" fmla="*/ 891 h 1099"/>
                  <a:gd name="T46" fmla="*/ 186 w 763"/>
                  <a:gd name="T47" fmla="*/ 932 h 1099"/>
                  <a:gd name="T48" fmla="*/ 106 w 763"/>
                  <a:gd name="T49" fmla="*/ 1099 h 1099"/>
                  <a:gd name="T50" fmla="*/ 20 w 763"/>
                  <a:gd name="T51" fmla="*/ 1071 h 1099"/>
                  <a:gd name="T52" fmla="*/ 24 w 763"/>
                  <a:gd name="T53" fmla="*/ 969 h 1099"/>
                  <a:gd name="T54" fmla="*/ 100 w 763"/>
                  <a:gd name="T55" fmla="*/ 969 h 1099"/>
                  <a:gd name="T56" fmla="*/ 93 w 763"/>
                  <a:gd name="T57" fmla="*/ 920 h 1099"/>
                  <a:gd name="T58" fmla="*/ 139 w 763"/>
                  <a:gd name="T59" fmla="*/ 910 h 1099"/>
                  <a:gd name="T60" fmla="*/ 219 w 763"/>
                  <a:gd name="T61" fmla="*/ 846 h 1099"/>
                  <a:gd name="T62" fmla="*/ 237 w 763"/>
                  <a:gd name="T63" fmla="*/ 778 h 1099"/>
                  <a:gd name="T64" fmla="*/ 260 w 763"/>
                  <a:gd name="T65" fmla="*/ 747 h 1099"/>
                  <a:gd name="T66" fmla="*/ 287 w 763"/>
                  <a:gd name="T67" fmla="*/ 720 h 1099"/>
                  <a:gd name="T68" fmla="*/ 295 w 763"/>
                  <a:gd name="T69" fmla="*/ 606 h 1099"/>
                  <a:gd name="T70" fmla="*/ 282 w 763"/>
                  <a:gd name="T71" fmla="*/ 560 h 1099"/>
                  <a:gd name="T72" fmla="*/ 285 w 763"/>
                  <a:gd name="T73" fmla="*/ 530 h 1099"/>
                  <a:gd name="T74" fmla="*/ 306 w 763"/>
                  <a:gd name="T75" fmla="*/ 503 h 1099"/>
                  <a:gd name="T76" fmla="*/ 125 w 763"/>
                  <a:gd name="T77" fmla="*/ 424 h 1099"/>
                  <a:gd name="T78" fmla="*/ 110 w 763"/>
                  <a:gd name="T79" fmla="*/ 339 h 1099"/>
                  <a:gd name="T80" fmla="*/ 67 w 763"/>
                  <a:gd name="T81" fmla="*/ 274 h 1099"/>
                  <a:gd name="T82" fmla="*/ 60 w 763"/>
                  <a:gd name="T83" fmla="*/ 246 h 1099"/>
                  <a:gd name="T84" fmla="*/ 7 w 763"/>
                  <a:gd name="T85" fmla="*/ 190 h 1099"/>
                  <a:gd name="T86" fmla="*/ 0 w 763"/>
                  <a:gd name="T87" fmla="*/ 83 h 10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63" h="1099">
                    <a:moveTo>
                      <a:pt x="0" y="83"/>
                    </a:moveTo>
                    <a:lnTo>
                      <a:pt x="219" y="0"/>
                    </a:lnTo>
                    <a:lnTo>
                      <a:pt x="247" y="29"/>
                    </a:lnTo>
                    <a:lnTo>
                      <a:pt x="304" y="35"/>
                    </a:lnTo>
                    <a:lnTo>
                      <a:pt x="388" y="113"/>
                    </a:lnTo>
                    <a:lnTo>
                      <a:pt x="397" y="207"/>
                    </a:lnTo>
                    <a:lnTo>
                      <a:pt x="430" y="255"/>
                    </a:lnTo>
                    <a:lnTo>
                      <a:pt x="515" y="417"/>
                    </a:lnTo>
                    <a:lnTo>
                      <a:pt x="552" y="424"/>
                    </a:lnTo>
                    <a:lnTo>
                      <a:pt x="621" y="533"/>
                    </a:lnTo>
                    <a:lnTo>
                      <a:pt x="695" y="539"/>
                    </a:lnTo>
                    <a:lnTo>
                      <a:pt x="740" y="581"/>
                    </a:lnTo>
                    <a:lnTo>
                      <a:pt x="760" y="587"/>
                    </a:lnTo>
                    <a:lnTo>
                      <a:pt x="763" y="646"/>
                    </a:lnTo>
                    <a:lnTo>
                      <a:pt x="762" y="813"/>
                    </a:lnTo>
                    <a:lnTo>
                      <a:pt x="660" y="871"/>
                    </a:lnTo>
                    <a:lnTo>
                      <a:pt x="586" y="880"/>
                    </a:lnTo>
                    <a:lnTo>
                      <a:pt x="569" y="846"/>
                    </a:lnTo>
                    <a:lnTo>
                      <a:pt x="534" y="850"/>
                    </a:lnTo>
                    <a:lnTo>
                      <a:pt x="515" y="834"/>
                    </a:lnTo>
                    <a:lnTo>
                      <a:pt x="484" y="846"/>
                    </a:lnTo>
                    <a:lnTo>
                      <a:pt x="430" y="869"/>
                    </a:lnTo>
                    <a:lnTo>
                      <a:pt x="348" y="891"/>
                    </a:lnTo>
                    <a:lnTo>
                      <a:pt x="186" y="932"/>
                    </a:lnTo>
                    <a:lnTo>
                      <a:pt x="106" y="1099"/>
                    </a:lnTo>
                    <a:lnTo>
                      <a:pt x="20" y="1071"/>
                    </a:lnTo>
                    <a:lnTo>
                      <a:pt x="24" y="969"/>
                    </a:lnTo>
                    <a:lnTo>
                      <a:pt x="100" y="969"/>
                    </a:lnTo>
                    <a:lnTo>
                      <a:pt x="93" y="920"/>
                    </a:lnTo>
                    <a:lnTo>
                      <a:pt x="139" y="910"/>
                    </a:lnTo>
                    <a:lnTo>
                      <a:pt x="219" y="846"/>
                    </a:lnTo>
                    <a:lnTo>
                      <a:pt x="237" y="778"/>
                    </a:lnTo>
                    <a:lnTo>
                      <a:pt x="260" y="747"/>
                    </a:lnTo>
                    <a:lnTo>
                      <a:pt x="287" y="720"/>
                    </a:lnTo>
                    <a:lnTo>
                      <a:pt x="295" y="606"/>
                    </a:lnTo>
                    <a:lnTo>
                      <a:pt x="282" y="560"/>
                    </a:lnTo>
                    <a:lnTo>
                      <a:pt x="285" y="530"/>
                    </a:lnTo>
                    <a:lnTo>
                      <a:pt x="306" y="503"/>
                    </a:lnTo>
                    <a:lnTo>
                      <a:pt x="125" y="424"/>
                    </a:lnTo>
                    <a:lnTo>
                      <a:pt x="110" y="339"/>
                    </a:lnTo>
                    <a:lnTo>
                      <a:pt x="67" y="274"/>
                    </a:lnTo>
                    <a:lnTo>
                      <a:pt x="60" y="246"/>
                    </a:lnTo>
                    <a:lnTo>
                      <a:pt x="7" y="190"/>
                    </a:lnTo>
                    <a:lnTo>
                      <a:pt x="0" y="8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01" name="Freeform 49"/>
              <p:cNvSpPr>
                <a:spLocks noChangeAspect="1"/>
              </p:cNvSpPr>
              <p:nvPr/>
            </p:nvSpPr>
            <p:spPr bwMode="auto">
              <a:xfrm>
                <a:off x="3501" y="1107"/>
                <a:ext cx="211" cy="223"/>
              </a:xfrm>
              <a:custGeom>
                <a:avLst/>
                <a:gdLst>
                  <a:gd name="T0" fmla="*/ 0 w 1169"/>
                  <a:gd name="T1" fmla="*/ 177 h 1236"/>
                  <a:gd name="T2" fmla="*/ 0 w 1169"/>
                  <a:gd name="T3" fmla="*/ 47 h 1236"/>
                  <a:gd name="T4" fmla="*/ 394 w 1169"/>
                  <a:gd name="T5" fmla="*/ 21 h 1236"/>
                  <a:gd name="T6" fmla="*/ 486 w 1169"/>
                  <a:gd name="T7" fmla="*/ 21 h 1236"/>
                  <a:gd name="T8" fmla="*/ 512 w 1169"/>
                  <a:gd name="T9" fmla="*/ 44 h 1236"/>
                  <a:gd name="T10" fmla="*/ 585 w 1169"/>
                  <a:gd name="T11" fmla="*/ 42 h 1236"/>
                  <a:gd name="T12" fmla="*/ 617 w 1169"/>
                  <a:gd name="T13" fmla="*/ 12 h 1236"/>
                  <a:gd name="T14" fmla="*/ 644 w 1169"/>
                  <a:gd name="T15" fmla="*/ 0 h 1236"/>
                  <a:gd name="T16" fmla="*/ 698 w 1169"/>
                  <a:gd name="T17" fmla="*/ 37 h 1236"/>
                  <a:gd name="T18" fmla="*/ 740 w 1169"/>
                  <a:gd name="T19" fmla="*/ 36 h 1236"/>
                  <a:gd name="T20" fmla="*/ 767 w 1169"/>
                  <a:gd name="T21" fmla="*/ 44 h 1236"/>
                  <a:gd name="T22" fmla="*/ 843 w 1169"/>
                  <a:gd name="T23" fmla="*/ 42 h 1236"/>
                  <a:gd name="T24" fmla="*/ 830 w 1169"/>
                  <a:gd name="T25" fmla="*/ 154 h 1236"/>
                  <a:gd name="T26" fmla="*/ 846 w 1169"/>
                  <a:gd name="T27" fmla="*/ 169 h 1236"/>
                  <a:gd name="T28" fmla="*/ 1018 w 1169"/>
                  <a:gd name="T29" fmla="*/ 169 h 1236"/>
                  <a:gd name="T30" fmla="*/ 1027 w 1169"/>
                  <a:gd name="T31" fmla="*/ 177 h 1236"/>
                  <a:gd name="T32" fmla="*/ 1076 w 1169"/>
                  <a:gd name="T33" fmla="*/ 189 h 1236"/>
                  <a:gd name="T34" fmla="*/ 1096 w 1169"/>
                  <a:gd name="T35" fmla="*/ 172 h 1236"/>
                  <a:gd name="T36" fmla="*/ 1145 w 1169"/>
                  <a:gd name="T37" fmla="*/ 174 h 1236"/>
                  <a:gd name="T38" fmla="*/ 1169 w 1169"/>
                  <a:gd name="T39" fmla="*/ 197 h 1236"/>
                  <a:gd name="T40" fmla="*/ 1166 w 1169"/>
                  <a:gd name="T41" fmla="*/ 248 h 1236"/>
                  <a:gd name="T42" fmla="*/ 1136 w 1169"/>
                  <a:gd name="T43" fmla="*/ 331 h 1236"/>
                  <a:gd name="T44" fmla="*/ 1044 w 1169"/>
                  <a:gd name="T45" fmla="*/ 421 h 1236"/>
                  <a:gd name="T46" fmla="*/ 1039 w 1169"/>
                  <a:gd name="T47" fmla="*/ 482 h 1236"/>
                  <a:gd name="T48" fmla="*/ 1010 w 1169"/>
                  <a:gd name="T49" fmla="*/ 482 h 1236"/>
                  <a:gd name="T50" fmla="*/ 993 w 1169"/>
                  <a:gd name="T51" fmla="*/ 694 h 1236"/>
                  <a:gd name="T52" fmla="*/ 976 w 1169"/>
                  <a:gd name="T53" fmla="*/ 701 h 1236"/>
                  <a:gd name="T54" fmla="*/ 980 w 1169"/>
                  <a:gd name="T55" fmla="*/ 831 h 1236"/>
                  <a:gd name="T56" fmla="*/ 995 w 1169"/>
                  <a:gd name="T57" fmla="*/ 847 h 1236"/>
                  <a:gd name="T58" fmla="*/ 738 w 1169"/>
                  <a:gd name="T59" fmla="*/ 1075 h 1236"/>
                  <a:gd name="T60" fmla="*/ 769 w 1169"/>
                  <a:gd name="T61" fmla="*/ 1122 h 1236"/>
                  <a:gd name="T62" fmla="*/ 757 w 1169"/>
                  <a:gd name="T63" fmla="*/ 1236 h 1236"/>
                  <a:gd name="T64" fmla="*/ 676 w 1169"/>
                  <a:gd name="T65" fmla="*/ 1220 h 1236"/>
                  <a:gd name="T66" fmla="*/ 647 w 1169"/>
                  <a:gd name="T67" fmla="*/ 1165 h 1236"/>
                  <a:gd name="T68" fmla="*/ 580 w 1169"/>
                  <a:gd name="T69" fmla="*/ 1169 h 1236"/>
                  <a:gd name="T70" fmla="*/ 548 w 1169"/>
                  <a:gd name="T71" fmla="*/ 1185 h 1236"/>
                  <a:gd name="T72" fmla="*/ 527 w 1169"/>
                  <a:gd name="T73" fmla="*/ 1175 h 1236"/>
                  <a:gd name="T74" fmla="*/ 527 w 1169"/>
                  <a:gd name="T75" fmla="*/ 1127 h 1236"/>
                  <a:gd name="T76" fmla="*/ 512 w 1169"/>
                  <a:gd name="T77" fmla="*/ 1117 h 1236"/>
                  <a:gd name="T78" fmla="*/ 497 w 1169"/>
                  <a:gd name="T79" fmla="*/ 1111 h 1236"/>
                  <a:gd name="T80" fmla="*/ 436 w 1169"/>
                  <a:gd name="T81" fmla="*/ 1050 h 1236"/>
                  <a:gd name="T82" fmla="*/ 431 w 1169"/>
                  <a:gd name="T83" fmla="*/ 1019 h 1236"/>
                  <a:gd name="T84" fmla="*/ 465 w 1169"/>
                  <a:gd name="T85" fmla="*/ 984 h 1236"/>
                  <a:gd name="T86" fmla="*/ 461 w 1169"/>
                  <a:gd name="T87" fmla="*/ 961 h 1236"/>
                  <a:gd name="T88" fmla="*/ 415 w 1169"/>
                  <a:gd name="T89" fmla="*/ 958 h 1236"/>
                  <a:gd name="T90" fmla="*/ 386 w 1169"/>
                  <a:gd name="T91" fmla="*/ 925 h 1236"/>
                  <a:gd name="T92" fmla="*/ 371 w 1169"/>
                  <a:gd name="T93" fmla="*/ 892 h 1236"/>
                  <a:gd name="T94" fmla="*/ 224 w 1169"/>
                  <a:gd name="T95" fmla="*/ 867 h 1236"/>
                  <a:gd name="T96" fmla="*/ 285 w 1169"/>
                  <a:gd name="T97" fmla="*/ 820 h 1236"/>
                  <a:gd name="T98" fmla="*/ 290 w 1169"/>
                  <a:gd name="T99" fmla="*/ 601 h 1236"/>
                  <a:gd name="T100" fmla="*/ 204 w 1169"/>
                  <a:gd name="T101" fmla="*/ 509 h 1236"/>
                  <a:gd name="T102" fmla="*/ 109 w 1169"/>
                  <a:gd name="T103" fmla="*/ 339 h 1236"/>
                  <a:gd name="T104" fmla="*/ 23 w 1169"/>
                  <a:gd name="T105" fmla="*/ 316 h 1236"/>
                  <a:gd name="T106" fmla="*/ 0 w 1169"/>
                  <a:gd name="T107" fmla="*/ 177 h 1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69" h="1236">
                    <a:moveTo>
                      <a:pt x="0" y="177"/>
                    </a:moveTo>
                    <a:lnTo>
                      <a:pt x="0" y="47"/>
                    </a:lnTo>
                    <a:lnTo>
                      <a:pt x="394" y="21"/>
                    </a:lnTo>
                    <a:lnTo>
                      <a:pt x="486" y="21"/>
                    </a:lnTo>
                    <a:lnTo>
                      <a:pt x="512" y="44"/>
                    </a:lnTo>
                    <a:lnTo>
                      <a:pt x="585" y="42"/>
                    </a:lnTo>
                    <a:lnTo>
                      <a:pt x="617" y="12"/>
                    </a:lnTo>
                    <a:lnTo>
                      <a:pt x="644" y="0"/>
                    </a:lnTo>
                    <a:lnTo>
                      <a:pt x="698" y="37"/>
                    </a:lnTo>
                    <a:lnTo>
                      <a:pt x="740" y="36"/>
                    </a:lnTo>
                    <a:lnTo>
                      <a:pt x="767" y="44"/>
                    </a:lnTo>
                    <a:lnTo>
                      <a:pt x="843" y="42"/>
                    </a:lnTo>
                    <a:lnTo>
                      <a:pt x="830" y="154"/>
                    </a:lnTo>
                    <a:lnTo>
                      <a:pt x="846" y="169"/>
                    </a:lnTo>
                    <a:lnTo>
                      <a:pt x="1018" y="169"/>
                    </a:lnTo>
                    <a:lnTo>
                      <a:pt x="1027" y="177"/>
                    </a:lnTo>
                    <a:lnTo>
                      <a:pt x="1076" y="189"/>
                    </a:lnTo>
                    <a:lnTo>
                      <a:pt x="1096" y="172"/>
                    </a:lnTo>
                    <a:lnTo>
                      <a:pt x="1145" y="174"/>
                    </a:lnTo>
                    <a:lnTo>
                      <a:pt x="1169" y="197"/>
                    </a:lnTo>
                    <a:lnTo>
                      <a:pt x="1166" y="248"/>
                    </a:lnTo>
                    <a:lnTo>
                      <a:pt x="1136" y="331"/>
                    </a:lnTo>
                    <a:lnTo>
                      <a:pt x="1044" y="421"/>
                    </a:lnTo>
                    <a:lnTo>
                      <a:pt x="1039" y="482"/>
                    </a:lnTo>
                    <a:lnTo>
                      <a:pt x="1010" y="482"/>
                    </a:lnTo>
                    <a:lnTo>
                      <a:pt x="993" y="694"/>
                    </a:lnTo>
                    <a:lnTo>
                      <a:pt x="976" y="701"/>
                    </a:lnTo>
                    <a:lnTo>
                      <a:pt x="980" y="831"/>
                    </a:lnTo>
                    <a:lnTo>
                      <a:pt x="995" y="847"/>
                    </a:lnTo>
                    <a:lnTo>
                      <a:pt x="738" y="1075"/>
                    </a:lnTo>
                    <a:lnTo>
                      <a:pt x="769" y="1122"/>
                    </a:lnTo>
                    <a:lnTo>
                      <a:pt x="757" y="1236"/>
                    </a:lnTo>
                    <a:lnTo>
                      <a:pt x="676" y="1220"/>
                    </a:lnTo>
                    <a:lnTo>
                      <a:pt x="647" y="1165"/>
                    </a:lnTo>
                    <a:lnTo>
                      <a:pt x="580" y="1169"/>
                    </a:lnTo>
                    <a:lnTo>
                      <a:pt x="548" y="1185"/>
                    </a:lnTo>
                    <a:lnTo>
                      <a:pt x="527" y="1175"/>
                    </a:lnTo>
                    <a:lnTo>
                      <a:pt x="527" y="1127"/>
                    </a:lnTo>
                    <a:lnTo>
                      <a:pt x="512" y="1117"/>
                    </a:lnTo>
                    <a:lnTo>
                      <a:pt x="497" y="1111"/>
                    </a:lnTo>
                    <a:lnTo>
                      <a:pt x="436" y="1050"/>
                    </a:lnTo>
                    <a:lnTo>
                      <a:pt x="431" y="1019"/>
                    </a:lnTo>
                    <a:lnTo>
                      <a:pt x="465" y="984"/>
                    </a:lnTo>
                    <a:lnTo>
                      <a:pt x="461" y="961"/>
                    </a:lnTo>
                    <a:lnTo>
                      <a:pt x="415" y="958"/>
                    </a:lnTo>
                    <a:lnTo>
                      <a:pt x="386" y="925"/>
                    </a:lnTo>
                    <a:lnTo>
                      <a:pt x="371" y="892"/>
                    </a:lnTo>
                    <a:lnTo>
                      <a:pt x="224" y="867"/>
                    </a:lnTo>
                    <a:lnTo>
                      <a:pt x="285" y="820"/>
                    </a:lnTo>
                    <a:lnTo>
                      <a:pt x="290" y="601"/>
                    </a:lnTo>
                    <a:lnTo>
                      <a:pt x="204" y="509"/>
                    </a:lnTo>
                    <a:lnTo>
                      <a:pt x="109" y="339"/>
                    </a:lnTo>
                    <a:lnTo>
                      <a:pt x="23" y="316"/>
                    </a:lnTo>
                    <a:lnTo>
                      <a:pt x="0" y="17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02" name="Freeform 50"/>
              <p:cNvSpPr>
                <a:spLocks noChangeAspect="1"/>
              </p:cNvSpPr>
              <p:nvPr/>
            </p:nvSpPr>
            <p:spPr bwMode="auto">
              <a:xfrm>
                <a:off x="3280" y="1263"/>
                <a:ext cx="519" cy="325"/>
              </a:xfrm>
              <a:custGeom>
                <a:avLst/>
                <a:gdLst>
                  <a:gd name="T0" fmla="*/ 387 w 2877"/>
                  <a:gd name="T1" fmla="*/ 253 h 1803"/>
                  <a:gd name="T2" fmla="*/ 649 w 2877"/>
                  <a:gd name="T3" fmla="*/ 245 h 1803"/>
                  <a:gd name="T4" fmla="*/ 809 w 2877"/>
                  <a:gd name="T5" fmla="*/ 221 h 1803"/>
                  <a:gd name="T6" fmla="*/ 1047 w 2877"/>
                  <a:gd name="T7" fmla="*/ 185 h 1803"/>
                  <a:gd name="T8" fmla="*/ 1117 w 2877"/>
                  <a:gd name="T9" fmla="*/ 140 h 1803"/>
                  <a:gd name="T10" fmla="*/ 1271 w 2877"/>
                  <a:gd name="T11" fmla="*/ 163 h 1803"/>
                  <a:gd name="T12" fmla="*/ 1322 w 2877"/>
                  <a:gd name="T13" fmla="*/ 157 h 1803"/>
                  <a:gd name="T14" fmla="*/ 1379 w 2877"/>
                  <a:gd name="T15" fmla="*/ 64 h 1803"/>
                  <a:gd name="T16" fmla="*/ 1613 w 2877"/>
                  <a:gd name="T17" fmla="*/ 61 h 1803"/>
                  <a:gd name="T18" fmla="*/ 1692 w 2877"/>
                  <a:gd name="T19" fmla="*/ 117 h 1803"/>
                  <a:gd name="T20" fmla="*/ 1724 w 2877"/>
                  <a:gd name="T21" fmla="*/ 247 h 1803"/>
                  <a:gd name="T22" fmla="*/ 1778 w 2877"/>
                  <a:gd name="T23" fmla="*/ 323 h 1803"/>
                  <a:gd name="T24" fmla="*/ 1901 w 2877"/>
                  <a:gd name="T25" fmla="*/ 355 h 1803"/>
                  <a:gd name="T26" fmla="*/ 1964 w 2877"/>
                  <a:gd name="T27" fmla="*/ 210 h 1803"/>
                  <a:gd name="T28" fmla="*/ 2276 w 2877"/>
                  <a:gd name="T29" fmla="*/ 43 h 1803"/>
                  <a:gd name="T30" fmla="*/ 2412 w 2877"/>
                  <a:gd name="T31" fmla="*/ 6 h 1803"/>
                  <a:gd name="T32" fmla="*/ 2299 w 2877"/>
                  <a:gd name="T33" fmla="*/ 347 h 1803"/>
                  <a:gd name="T34" fmla="*/ 2371 w 2877"/>
                  <a:gd name="T35" fmla="*/ 632 h 1803"/>
                  <a:gd name="T36" fmla="*/ 2336 w 2877"/>
                  <a:gd name="T37" fmla="*/ 1022 h 1803"/>
                  <a:gd name="T38" fmla="*/ 2418 w 2877"/>
                  <a:gd name="T39" fmla="*/ 1166 h 1803"/>
                  <a:gd name="T40" fmla="*/ 2608 w 2877"/>
                  <a:gd name="T41" fmla="*/ 1322 h 1803"/>
                  <a:gd name="T42" fmla="*/ 2629 w 2877"/>
                  <a:gd name="T43" fmla="*/ 1420 h 1803"/>
                  <a:gd name="T44" fmla="*/ 2778 w 2877"/>
                  <a:gd name="T45" fmla="*/ 1490 h 1803"/>
                  <a:gd name="T46" fmla="*/ 2844 w 2877"/>
                  <a:gd name="T47" fmla="*/ 1613 h 1803"/>
                  <a:gd name="T48" fmla="*/ 2872 w 2877"/>
                  <a:gd name="T49" fmla="*/ 1705 h 1803"/>
                  <a:gd name="T50" fmla="*/ 2780 w 2877"/>
                  <a:gd name="T51" fmla="*/ 1788 h 1803"/>
                  <a:gd name="T52" fmla="*/ 2461 w 2877"/>
                  <a:gd name="T53" fmla="*/ 1705 h 1803"/>
                  <a:gd name="T54" fmla="*/ 2376 w 2877"/>
                  <a:gd name="T55" fmla="*/ 1625 h 1803"/>
                  <a:gd name="T56" fmla="*/ 2171 w 2877"/>
                  <a:gd name="T57" fmla="*/ 1554 h 1803"/>
                  <a:gd name="T58" fmla="*/ 1890 w 2877"/>
                  <a:gd name="T59" fmla="*/ 1426 h 1803"/>
                  <a:gd name="T60" fmla="*/ 1916 w 2877"/>
                  <a:gd name="T61" fmla="*/ 1007 h 1803"/>
                  <a:gd name="T62" fmla="*/ 1962 w 2877"/>
                  <a:gd name="T63" fmla="*/ 755 h 1803"/>
                  <a:gd name="T64" fmla="*/ 1944 w 2877"/>
                  <a:gd name="T65" fmla="*/ 427 h 1803"/>
                  <a:gd name="T66" fmla="*/ 1618 w 2877"/>
                  <a:gd name="T67" fmla="*/ 534 h 1803"/>
                  <a:gd name="T68" fmla="*/ 1594 w 2877"/>
                  <a:gd name="T69" fmla="*/ 632 h 1803"/>
                  <a:gd name="T70" fmla="*/ 1458 w 2877"/>
                  <a:gd name="T71" fmla="*/ 584 h 1803"/>
                  <a:gd name="T72" fmla="*/ 1415 w 2877"/>
                  <a:gd name="T73" fmla="*/ 607 h 1803"/>
                  <a:gd name="T74" fmla="*/ 1392 w 2877"/>
                  <a:gd name="T75" fmla="*/ 666 h 1803"/>
                  <a:gd name="T76" fmla="*/ 1456 w 2877"/>
                  <a:gd name="T77" fmla="*/ 864 h 1803"/>
                  <a:gd name="T78" fmla="*/ 1066 w 2877"/>
                  <a:gd name="T79" fmla="*/ 843 h 1803"/>
                  <a:gd name="T80" fmla="*/ 558 w 2877"/>
                  <a:gd name="T81" fmla="*/ 875 h 1803"/>
                  <a:gd name="T82" fmla="*/ 353 w 2877"/>
                  <a:gd name="T83" fmla="*/ 855 h 1803"/>
                  <a:gd name="T84" fmla="*/ 146 w 2877"/>
                  <a:gd name="T85" fmla="*/ 858 h 1803"/>
                  <a:gd name="T86" fmla="*/ 6 w 2877"/>
                  <a:gd name="T87" fmla="*/ 798 h 1803"/>
                  <a:gd name="T88" fmla="*/ 167 w 2877"/>
                  <a:gd name="T89" fmla="*/ 724 h 18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877" h="1803">
                    <a:moveTo>
                      <a:pt x="184" y="706"/>
                    </a:moveTo>
                    <a:lnTo>
                      <a:pt x="345" y="253"/>
                    </a:lnTo>
                    <a:lnTo>
                      <a:pt x="387" y="253"/>
                    </a:lnTo>
                    <a:lnTo>
                      <a:pt x="500" y="258"/>
                    </a:lnTo>
                    <a:lnTo>
                      <a:pt x="566" y="266"/>
                    </a:lnTo>
                    <a:lnTo>
                      <a:pt x="649" y="245"/>
                    </a:lnTo>
                    <a:lnTo>
                      <a:pt x="713" y="217"/>
                    </a:lnTo>
                    <a:lnTo>
                      <a:pt x="734" y="140"/>
                    </a:lnTo>
                    <a:lnTo>
                      <a:pt x="809" y="221"/>
                    </a:lnTo>
                    <a:lnTo>
                      <a:pt x="1011" y="233"/>
                    </a:lnTo>
                    <a:lnTo>
                      <a:pt x="1047" y="194"/>
                    </a:lnTo>
                    <a:lnTo>
                      <a:pt x="1047" y="185"/>
                    </a:lnTo>
                    <a:lnTo>
                      <a:pt x="1060" y="181"/>
                    </a:lnTo>
                    <a:lnTo>
                      <a:pt x="1130" y="194"/>
                    </a:lnTo>
                    <a:lnTo>
                      <a:pt x="1117" y="140"/>
                    </a:lnTo>
                    <a:lnTo>
                      <a:pt x="1231" y="138"/>
                    </a:lnTo>
                    <a:lnTo>
                      <a:pt x="1252" y="157"/>
                    </a:lnTo>
                    <a:lnTo>
                      <a:pt x="1271" y="163"/>
                    </a:lnTo>
                    <a:lnTo>
                      <a:pt x="1287" y="144"/>
                    </a:lnTo>
                    <a:lnTo>
                      <a:pt x="1303" y="142"/>
                    </a:lnTo>
                    <a:lnTo>
                      <a:pt x="1322" y="157"/>
                    </a:lnTo>
                    <a:lnTo>
                      <a:pt x="1357" y="157"/>
                    </a:lnTo>
                    <a:lnTo>
                      <a:pt x="1384" y="130"/>
                    </a:lnTo>
                    <a:lnTo>
                      <a:pt x="1379" y="64"/>
                    </a:lnTo>
                    <a:lnTo>
                      <a:pt x="1456" y="0"/>
                    </a:lnTo>
                    <a:lnTo>
                      <a:pt x="1596" y="27"/>
                    </a:lnTo>
                    <a:lnTo>
                      <a:pt x="1613" y="61"/>
                    </a:lnTo>
                    <a:lnTo>
                      <a:pt x="1640" y="93"/>
                    </a:lnTo>
                    <a:lnTo>
                      <a:pt x="1688" y="97"/>
                    </a:lnTo>
                    <a:lnTo>
                      <a:pt x="1692" y="117"/>
                    </a:lnTo>
                    <a:lnTo>
                      <a:pt x="1661" y="151"/>
                    </a:lnTo>
                    <a:lnTo>
                      <a:pt x="1663" y="181"/>
                    </a:lnTo>
                    <a:lnTo>
                      <a:pt x="1724" y="247"/>
                    </a:lnTo>
                    <a:lnTo>
                      <a:pt x="1758" y="262"/>
                    </a:lnTo>
                    <a:lnTo>
                      <a:pt x="1758" y="309"/>
                    </a:lnTo>
                    <a:lnTo>
                      <a:pt x="1778" y="323"/>
                    </a:lnTo>
                    <a:lnTo>
                      <a:pt x="1809" y="302"/>
                    </a:lnTo>
                    <a:lnTo>
                      <a:pt x="1875" y="301"/>
                    </a:lnTo>
                    <a:lnTo>
                      <a:pt x="1901" y="355"/>
                    </a:lnTo>
                    <a:lnTo>
                      <a:pt x="1987" y="372"/>
                    </a:lnTo>
                    <a:lnTo>
                      <a:pt x="1997" y="255"/>
                    </a:lnTo>
                    <a:lnTo>
                      <a:pt x="1964" y="210"/>
                    </a:lnTo>
                    <a:lnTo>
                      <a:pt x="2179" y="20"/>
                    </a:lnTo>
                    <a:lnTo>
                      <a:pt x="2235" y="34"/>
                    </a:lnTo>
                    <a:lnTo>
                      <a:pt x="2276" y="43"/>
                    </a:lnTo>
                    <a:lnTo>
                      <a:pt x="2334" y="29"/>
                    </a:lnTo>
                    <a:lnTo>
                      <a:pt x="2382" y="21"/>
                    </a:lnTo>
                    <a:lnTo>
                      <a:pt x="2412" y="6"/>
                    </a:lnTo>
                    <a:lnTo>
                      <a:pt x="2437" y="6"/>
                    </a:lnTo>
                    <a:lnTo>
                      <a:pt x="2448" y="20"/>
                    </a:lnTo>
                    <a:lnTo>
                      <a:pt x="2299" y="347"/>
                    </a:lnTo>
                    <a:lnTo>
                      <a:pt x="2312" y="451"/>
                    </a:lnTo>
                    <a:lnTo>
                      <a:pt x="2323" y="580"/>
                    </a:lnTo>
                    <a:lnTo>
                      <a:pt x="2371" y="632"/>
                    </a:lnTo>
                    <a:lnTo>
                      <a:pt x="2439" y="644"/>
                    </a:lnTo>
                    <a:lnTo>
                      <a:pt x="2610" y="1175"/>
                    </a:lnTo>
                    <a:lnTo>
                      <a:pt x="2336" y="1022"/>
                    </a:lnTo>
                    <a:lnTo>
                      <a:pt x="2357" y="1065"/>
                    </a:lnTo>
                    <a:lnTo>
                      <a:pt x="2357" y="1137"/>
                    </a:lnTo>
                    <a:lnTo>
                      <a:pt x="2418" y="1166"/>
                    </a:lnTo>
                    <a:lnTo>
                      <a:pt x="2557" y="1284"/>
                    </a:lnTo>
                    <a:lnTo>
                      <a:pt x="2557" y="1317"/>
                    </a:lnTo>
                    <a:lnTo>
                      <a:pt x="2608" y="1322"/>
                    </a:lnTo>
                    <a:lnTo>
                      <a:pt x="2635" y="1358"/>
                    </a:lnTo>
                    <a:lnTo>
                      <a:pt x="2646" y="1392"/>
                    </a:lnTo>
                    <a:lnTo>
                      <a:pt x="2629" y="1420"/>
                    </a:lnTo>
                    <a:lnTo>
                      <a:pt x="2615" y="1462"/>
                    </a:lnTo>
                    <a:lnTo>
                      <a:pt x="2743" y="1480"/>
                    </a:lnTo>
                    <a:lnTo>
                      <a:pt x="2778" y="1490"/>
                    </a:lnTo>
                    <a:lnTo>
                      <a:pt x="2782" y="1522"/>
                    </a:lnTo>
                    <a:lnTo>
                      <a:pt x="2782" y="1552"/>
                    </a:lnTo>
                    <a:lnTo>
                      <a:pt x="2844" y="1613"/>
                    </a:lnTo>
                    <a:lnTo>
                      <a:pt x="2844" y="1662"/>
                    </a:lnTo>
                    <a:lnTo>
                      <a:pt x="2834" y="1679"/>
                    </a:lnTo>
                    <a:lnTo>
                      <a:pt x="2872" y="1705"/>
                    </a:lnTo>
                    <a:lnTo>
                      <a:pt x="2877" y="1735"/>
                    </a:lnTo>
                    <a:lnTo>
                      <a:pt x="2823" y="1795"/>
                    </a:lnTo>
                    <a:lnTo>
                      <a:pt x="2780" y="1788"/>
                    </a:lnTo>
                    <a:lnTo>
                      <a:pt x="2706" y="1803"/>
                    </a:lnTo>
                    <a:lnTo>
                      <a:pt x="2497" y="1763"/>
                    </a:lnTo>
                    <a:lnTo>
                      <a:pt x="2461" y="1705"/>
                    </a:lnTo>
                    <a:lnTo>
                      <a:pt x="2393" y="1695"/>
                    </a:lnTo>
                    <a:lnTo>
                      <a:pt x="2393" y="1641"/>
                    </a:lnTo>
                    <a:lnTo>
                      <a:pt x="2376" y="1625"/>
                    </a:lnTo>
                    <a:lnTo>
                      <a:pt x="2310" y="1631"/>
                    </a:lnTo>
                    <a:lnTo>
                      <a:pt x="2222" y="1594"/>
                    </a:lnTo>
                    <a:lnTo>
                      <a:pt x="2171" y="1554"/>
                    </a:lnTo>
                    <a:lnTo>
                      <a:pt x="2101" y="1546"/>
                    </a:lnTo>
                    <a:lnTo>
                      <a:pt x="1973" y="1492"/>
                    </a:lnTo>
                    <a:lnTo>
                      <a:pt x="1890" y="1426"/>
                    </a:lnTo>
                    <a:lnTo>
                      <a:pt x="1724" y="1216"/>
                    </a:lnTo>
                    <a:lnTo>
                      <a:pt x="1828" y="1128"/>
                    </a:lnTo>
                    <a:lnTo>
                      <a:pt x="1916" y="1007"/>
                    </a:lnTo>
                    <a:lnTo>
                      <a:pt x="1910" y="917"/>
                    </a:lnTo>
                    <a:lnTo>
                      <a:pt x="1950" y="834"/>
                    </a:lnTo>
                    <a:lnTo>
                      <a:pt x="1962" y="755"/>
                    </a:lnTo>
                    <a:lnTo>
                      <a:pt x="1921" y="737"/>
                    </a:lnTo>
                    <a:lnTo>
                      <a:pt x="1954" y="658"/>
                    </a:lnTo>
                    <a:lnTo>
                      <a:pt x="1944" y="427"/>
                    </a:lnTo>
                    <a:lnTo>
                      <a:pt x="1571" y="415"/>
                    </a:lnTo>
                    <a:lnTo>
                      <a:pt x="1571" y="496"/>
                    </a:lnTo>
                    <a:lnTo>
                      <a:pt x="1618" y="534"/>
                    </a:lnTo>
                    <a:lnTo>
                      <a:pt x="1624" y="576"/>
                    </a:lnTo>
                    <a:lnTo>
                      <a:pt x="1620" y="615"/>
                    </a:lnTo>
                    <a:lnTo>
                      <a:pt x="1594" y="632"/>
                    </a:lnTo>
                    <a:lnTo>
                      <a:pt x="1551" y="640"/>
                    </a:lnTo>
                    <a:lnTo>
                      <a:pt x="1481" y="615"/>
                    </a:lnTo>
                    <a:lnTo>
                      <a:pt x="1458" y="584"/>
                    </a:lnTo>
                    <a:lnTo>
                      <a:pt x="1437" y="549"/>
                    </a:lnTo>
                    <a:lnTo>
                      <a:pt x="1421" y="545"/>
                    </a:lnTo>
                    <a:lnTo>
                      <a:pt x="1415" y="607"/>
                    </a:lnTo>
                    <a:lnTo>
                      <a:pt x="1431" y="625"/>
                    </a:lnTo>
                    <a:lnTo>
                      <a:pt x="1417" y="647"/>
                    </a:lnTo>
                    <a:lnTo>
                      <a:pt x="1392" y="666"/>
                    </a:lnTo>
                    <a:lnTo>
                      <a:pt x="1407" y="735"/>
                    </a:lnTo>
                    <a:lnTo>
                      <a:pt x="1466" y="819"/>
                    </a:lnTo>
                    <a:lnTo>
                      <a:pt x="1456" y="864"/>
                    </a:lnTo>
                    <a:lnTo>
                      <a:pt x="1268" y="864"/>
                    </a:lnTo>
                    <a:lnTo>
                      <a:pt x="1224" y="847"/>
                    </a:lnTo>
                    <a:lnTo>
                      <a:pt x="1066" y="843"/>
                    </a:lnTo>
                    <a:lnTo>
                      <a:pt x="989" y="753"/>
                    </a:lnTo>
                    <a:lnTo>
                      <a:pt x="745" y="888"/>
                    </a:lnTo>
                    <a:lnTo>
                      <a:pt x="558" y="875"/>
                    </a:lnTo>
                    <a:lnTo>
                      <a:pt x="451" y="913"/>
                    </a:lnTo>
                    <a:lnTo>
                      <a:pt x="380" y="867"/>
                    </a:lnTo>
                    <a:lnTo>
                      <a:pt x="353" y="855"/>
                    </a:lnTo>
                    <a:lnTo>
                      <a:pt x="285" y="790"/>
                    </a:lnTo>
                    <a:lnTo>
                      <a:pt x="211" y="807"/>
                    </a:lnTo>
                    <a:lnTo>
                      <a:pt x="146" y="858"/>
                    </a:lnTo>
                    <a:lnTo>
                      <a:pt x="130" y="836"/>
                    </a:lnTo>
                    <a:lnTo>
                      <a:pt x="74" y="832"/>
                    </a:lnTo>
                    <a:lnTo>
                      <a:pt x="6" y="798"/>
                    </a:lnTo>
                    <a:lnTo>
                      <a:pt x="0" y="756"/>
                    </a:lnTo>
                    <a:lnTo>
                      <a:pt x="72" y="734"/>
                    </a:lnTo>
                    <a:lnTo>
                      <a:pt x="167" y="724"/>
                    </a:lnTo>
                    <a:lnTo>
                      <a:pt x="184" y="70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03" name="Freeform 51"/>
              <p:cNvSpPr>
                <a:spLocks noChangeAspect="1"/>
              </p:cNvSpPr>
              <p:nvPr/>
            </p:nvSpPr>
            <p:spPr bwMode="auto">
              <a:xfrm>
                <a:off x="3374" y="1140"/>
                <a:ext cx="180" cy="153"/>
              </a:xfrm>
              <a:custGeom>
                <a:avLst/>
                <a:gdLst>
                  <a:gd name="T0" fmla="*/ 49 w 997"/>
                  <a:gd name="T1" fmla="*/ 283 h 849"/>
                  <a:gd name="T2" fmla="*/ 130 w 997"/>
                  <a:gd name="T3" fmla="*/ 117 h 849"/>
                  <a:gd name="T4" fmla="*/ 355 w 997"/>
                  <a:gd name="T5" fmla="*/ 60 h 849"/>
                  <a:gd name="T6" fmla="*/ 460 w 997"/>
                  <a:gd name="T7" fmla="*/ 19 h 849"/>
                  <a:gd name="T8" fmla="*/ 479 w 997"/>
                  <a:gd name="T9" fmla="*/ 36 h 849"/>
                  <a:gd name="T10" fmla="*/ 514 w 997"/>
                  <a:gd name="T11" fmla="*/ 32 h 849"/>
                  <a:gd name="T12" fmla="*/ 530 w 997"/>
                  <a:gd name="T13" fmla="*/ 66 h 849"/>
                  <a:gd name="T14" fmla="*/ 603 w 997"/>
                  <a:gd name="T15" fmla="*/ 58 h 849"/>
                  <a:gd name="T16" fmla="*/ 707 w 997"/>
                  <a:gd name="T17" fmla="*/ 0 h 849"/>
                  <a:gd name="T18" fmla="*/ 731 w 997"/>
                  <a:gd name="T19" fmla="*/ 140 h 849"/>
                  <a:gd name="T20" fmla="*/ 816 w 997"/>
                  <a:gd name="T21" fmla="*/ 161 h 849"/>
                  <a:gd name="T22" fmla="*/ 908 w 997"/>
                  <a:gd name="T23" fmla="*/ 328 h 849"/>
                  <a:gd name="T24" fmla="*/ 997 w 997"/>
                  <a:gd name="T25" fmla="*/ 425 h 849"/>
                  <a:gd name="T26" fmla="*/ 991 w 997"/>
                  <a:gd name="T27" fmla="*/ 640 h 849"/>
                  <a:gd name="T28" fmla="*/ 933 w 997"/>
                  <a:gd name="T29" fmla="*/ 688 h 849"/>
                  <a:gd name="T30" fmla="*/ 858 w 997"/>
                  <a:gd name="T31" fmla="*/ 750 h 849"/>
                  <a:gd name="T32" fmla="*/ 863 w 997"/>
                  <a:gd name="T33" fmla="*/ 814 h 849"/>
                  <a:gd name="T34" fmla="*/ 836 w 997"/>
                  <a:gd name="T35" fmla="*/ 843 h 849"/>
                  <a:gd name="T36" fmla="*/ 799 w 997"/>
                  <a:gd name="T37" fmla="*/ 843 h 849"/>
                  <a:gd name="T38" fmla="*/ 782 w 997"/>
                  <a:gd name="T39" fmla="*/ 828 h 849"/>
                  <a:gd name="T40" fmla="*/ 764 w 997"/>
                  <a:gd name="T41" fmla="*/ 828 h 849"/>
                  <a:gd name="T42" fmla="*/ 754 w 997"/>
                  <a:gd name="T43" fmla="*/ 849 h 849"/>
                  <a:gd name="T44" fmla="*/ 729 w 997"/>
                  <a:gd name="T45" fmla="*/ 845 h 849"/>
                  <a:gd name="T46" fmla="*/ 712 w 997"/>
                  <a:gd name="T47" fmla="*/ 824 h 849"/>
                  <a:gd name="T48" fmla="*/ 598 w 997"/>
                  <a:gd name="T49" fmla="*/ 826 h 849"/>
                  <a:gd name="T50" fmla="*/ 571 w 997"/>
                  <a:gd name="T51" fmla="*/ 760 h 849"/>
                  <a:gd name="T52" fmla="*/ 481 w 997"/>
                  <a:gd name="T53" fmla="*/ 696 h 849"/>
                  <a:gd name="T54" fmla="*/ 448 w 997"/>
                  <a:gd name="T55" fmla="*/ 679 h 849"/>
                  <a:gd name="T56" fmla="*/ 469 w 997"/>
                  <a:gd name="T57" fmla="*/ 611 h 849"/>
                  <a:gd name="T58" fmla="*/ 448 w 997"/>
                  <a:gd name="T59" fmla="*/ 555 h 849"/>
                  <a:gd name="T60" fmla="*/ 386 w 997"/>
                  <a:gd name="T61" fmla="*/ 522 h 849"/>
                  <a:gd name="T62" fmla="*/ 294 w 997"/>
                  <a:gd name="T63" fmla="*/ 518 h 849"/>
                  <a:gd name="T64" fmla="*/ 258 w 997"/>
                  <a:gd name="T65" fmla="*/ 447 h 849"/>
                  <a:gd name="T66" fmla="*/ 49 w 997"/>
                  <a:gd name="T67" fmla="*/ 520 h 849"/>
                  <a:gd name="T68" fmla="*/ 66 w 997"/>
                  <a:gd name="T69" fmla="*/ 454 h 849"/>
                  <a:gd name="T70" fmla="*/ 2 w 997"/>
                  <a:gd name="T71" fmla="*/ 411 h 849"/>
                  <a:gd name="T72" fmla="*/ 0 w 997"/>
                  <a:gd name="T73" fmla="*/ 390 h 849"/>
                  <a:gd name="T74" fmla="*/ 49 w 997"/>
                  <a:gd name="T75" fmla="*/ 283 h 8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97" h="849">
                    <a:moveTo>
                      <a:pt x="49" y="283"/>
                    </a:moveTo>
                    <a:lnTo>
                      <a:pt x="130" y="117"/>
                    </a:lnTo>
                    <a:lnTo>
                      <a:pt x="355" y="60"/>
                    </a:lnTo>
                    <a:lnTo>
                      <a:pt x="460" y="19"/>
                    </a:lnTo>
                    <a:lnTo>
                      <a:pt x="479" y="36"/>
                    </a:lnTo>
                    <a:lnTo>
                      <a:pt x="514" y="32"/>
                    </a:lnTo>
                    <a:lnTo>
                      <a:pt x="530" y="66"/>
                    </a:lnTo>
                    <a:lnTo>
                      <a:pt x="603" y="58"/>
                    </a:lnTo>
                    <a:lnTo>
                      <a:pt x="707" y="0"/>
                    </a:lnTo>
                    <a:lnTo>
                      <a:pt x="731" y="140"/>
                    </a:lnTo>
                    <a:lnTo>
                      <a:pt x="816" y="161"/>
                    </a:lnTo>
                    <a:lnTo>
                      <a:pt x="908" y="328"/>
                    </a:lnTo>
                    <a:lnTo>
                      <a:pt x="997" y="425"/>
                    </a:lnTo>
                    <a:lnTo>
                      <a:pt x="991" y="640"/>
                    </a:lnTo>
                    <a:lnTo>
                      <a:pt x="933" y="688"/>
                    </a:lnTo>
                    <a:lnTo>
                      <a:pt x="858" y="750"/>
                    </a:lnTo>
                    <a:lnTo>
                      <a:pt x="863" y="814"/>
                    </a:lnTo>
                    <a:lnTo>
                      <a:pt x="836" y="843"/>
                    </a:lnTo>
                    <a:lnTo>
                      <a:pt x="799" y="843"/>
                    </a:lnTo>
                    <a:lnTo>
                      <a:pt x="782" y="828"/>
                    </a:lnTo>
                    <a:lnTo>
                      <a:pt x="764" y="828"/>
                    </a:lnTo>
                    <a:lnTo>
                      <a:pt x="754" y="849"/>
                    </a:lnTo>
                    <a:lnTo>
                      <a:pt x="729" y="845"/>
                    </a:lnTo>
                    <a:lnTo>
                      <a:pt x="712" y="824"/>
                    </a:lnTo>
                    <a:lnTo>
                      <a:pt x="598" y="826"/>
                    </a:lnTo>
                    <a:lnTo>
                      <a:pt x="571" y="760"/>
                    </a:lnTo>
                    <a:lnTo>
                      <a:pt x="481" y="696"/>
                    </a:lnTo>
                    <a:lnTo>
                      <a:pt x="448" y="679"/>
                    </a:lnTo>
                    <a:lnTo>
                      <a:pt x="469" y="611"/>
                    </a:lnTo>
                    <a:lnTo>
                      <a:pt x="448" y="555"/>
                    </a:lnTo>
                    <a:lnTo>
                      <a:pt x="386" y="522"/>
                    </a:lnTo>
                    <a:lnTo>
                      <a:pt x="294" y="518"/>
                    </a:lnTo>
                    <a:lnTo>
                      <a:pt x="258" y="447"/>
                    </a:lnTo>
                    <a:lnTo>
                      <a:pt x="49" y="520"/>
                    </a:lnTo>
                    <a:lnTo>
                      <a:pt x="66" y="454"/>
                    </a:lnTo>
                    <a:lnTo>
                      <a:pt x="2" y="411"/>
                    </a:lnTo>
                    <a:lnTo>
                      <a:pt x="0" y="390"/>
                    </a:lnTo>
                    <a:lnTo>
                      <a:pt x="49" y="28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04" name="Freeform 52"/>
              <p:cNvSpPr>
                <a:spLocks noChangeAspect="1"/>
              </p:cNvSpPr>
              <p:nvPr/>
            </p:nvSpPr>
            <p:spPr bwMode="auto">
              <a:xfrm>
                <a:off x="3395" y="1220"/>
                <a:ext cx="89" cy="88"/>
              </a:xfrm>
              <a:custGeom>
                <a:avLst/>
                <a:gdLst>
                  <a:gd name="T0" fmla="*/ 6 w 492"/>
                  <a:gd name="T1" fmla="*/ 46 h 483"/>
                  <a:gd name="T2" fmla="*/ 23 w 492"/>
                  <a:gd name="T3" fmla="*/ 85 h 483"/>
                  <a:gd name="T4" fmla="*/ 2 w 492"/>
                  <a:gd name="T5" fmla="*/ 128 h 483"/>
                  <a:gd name="T6" fmla="*/ 0 w 492"/>
                  <a:gd name="T7" fmla="*/ 151 h 483"/>
                  <a:gd name="T8" fmla="*/ 68 w 492"/>
                  <a:gd name="T9" fmla="*/ 157 h 483"/>
                  <a:gd name="T10" fmla="*/ 137 w 492"/>
                  <a:gd name="T11" fmla="*/ 193 h 483"/>
                  <a:gd name="T12" fmla="*/ 130 w 492"/>
                  <a:gd name="T13" fmla="*/ 217 h 483"/>
                  <a:gd name="T14" fmla="*/ 103 w 492"/>
                  <a:gd name="T15" fmla="*/ 217 h 483"/>
                  <a:gd name="T16" fmla="*/ 91 w 492"/>
                  <a:gd name="T17" fmla="*/ 244 h 483"/>
                  <a:gd name="T18" fmla="*/ 64 w 492"/>
                  <a:gd name="T19" fmla="*/ 244 h 483"/>
                  <a:gd name="T20" fmla="*/ 136 w 492"/>
                  <a:gd name="T21" fmla="*/ 314 h 483"/>
                  <a:gd name="T22" fmla="*/ 39 w 492"/>
                  <a:gd name="T23" fmla="*/ 368 h 483"/>
                  <a:gd name="T24" fmla="*/ 9 w 492"/>
                  <a:gd name="T25" fmla="*/ 427 h 483"/>
                  <a:gd name="T26" fmla="*/ 6 w 492"/>
                  <a:gd name="T27" fmla="*/ 483 h 483"/>
                  <a:gd name="T28" fmla="*/ 71 w 492"/>
                  <a:gd name="T29" fmla="*/ 457 h 483"/>
                  <a:gd name="T30" fmla="*/ 96 w 492"/>
                  <a:gd name="T31" fmla="*/ 374 h 483"/>
                  <a:gd name="T32" fmla="*/ 173 w 492"/>
                  <a:gd name="T33" fmla="*/ 459 h 483"/>
                  <a:gd name="T34" fmla="*/ 298 w 492"/>
                  <a:gd name="T35" fmla="*/ 469 h 483"/>
                  <a:gd name="T36" fmla="*/ 378 w 492"/>
                  <a:gd name="T37" fmla="*/ 469 h 483"/>
                  <a:gd name="T38" fmla="*/ 403 w 492"/>
                  <a:gd name="T39" fmla="*/ 438 h 483"/>
                  <a:gd name="T40" fmla="*/ 409 w 492"/>
                  <a:gd name="T41" fmla="*/ 421 h 483"/>
                  <a:gd name="T42" fmla="*/ 424 w 492"/>
                  <a:gd name="T43" fmla="*/ 419 h 483"/>
                  <a:gd name="T44" fmla="*/ 492 w 492"/>
                  <a:gd name="T45" fmla="*/ 432 h 483"/>
                  <a:gd name="T46" fmla="*/ 481 w 492"/>
                  <a:gd name="T47" fmla="*/ 378 h 483"/>
                  <a:gd name="T48" fmla="*/ 456 w 492"/>
                  <a:gd name="T49" fmla="*/ 312 h 483"/>
                  <a:gd name="T50" fmla="*/ 368 w 492"/>
                  <a:gd name="T51" fmla="*/ 250 h 483"/>
                  <a:gd name="T52" fmla="*/ 333 w 492"/>
                  <a:gd name="T53" fmla="*/ 233 h 483"/>
                  <a:gd name="T54" fmla="*/ 352 w 492"/>
                  <a:gd name="T55" fmla="*/ 161 h 483"/>
                  <a:gd name="T56" fmla="*/ 335 w 492"/>
                  <a:gd name="T57" fmla="*/ 108 h 483"/>
                  <a:gd name="T58" fmla="*/ 275 w 492"/>
                  <a:gd name="T59" fmla="*/ 76 h 483"/>
                  <a:gd name="T60" fmla="*/ 173 w 492"/>
                  <a:gd name="T61" fmla="*/ 68 h 483"/>
                  <a:gd name="T62" fmla="*/ 143 w 492"/>
                  <a:gd name="T63" fmla="*/ 0 h 483"/>
                  <a:gd name="T64" fmla="*/ 6 w 492"/>
                  <a:gd name="T65" fmla="*/ 46 h 4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92" h="483">
                    <a:moveTo>
                      <a:pt x="6" y="46"/>
                    </a:moveTo>
                    <a:lnTo>
                      <a:pt x="23" y="85"/>
                    </a:lnTo>
                    <a:lnTo>
                      <a:pt x="2" y="128"/>
                    </a:lnTo>
                    <a:lnTo>
                      <a:pt x="0" y="151"/>
                    </a:lnTo>
                    <a:lnTo>
                      <a:pt x="68" y="157"/>
                    </a:lnTo>
                    <a:lnTo>
                      <a:pt x="137" y="193"/>
                    </a:lnTo>
                    <a:lnTo>
                      <a:pt x="130" y="217"/>
                    </a:lnTo>
                    <a:lnTo>
                      <a:pt x="103" y="217"/>
                    </a:lnTo>
                    <a:lnTo>
                      <a:pt x="91" y="244"/>
                    </a:lnTo>
                    <a:lnTo>
                      <a:pt x="64" y="244"/>
                    </a:lnTo>
                    <a:lnTo>
                      <a:pt x="136" y="314"/>
                    </a:lnTo>
                    <a:lnTo>
                      <a:pt x="39" y="368"/>
                    </a:lnTo>
                    <a:lnTo>
                      <a:pt x="9" y="427"/>
                    </a:lnTo>
                    <a:lnTo>
                      <a:pt x="6" y="483"/>
                    </a:lnTo>
                    <a:lnTo>
                      <a:pt x="71" y="457"/>
                    </a:lnTo>
                    <a:lnTo>
                      <a:pt x="96" y="374"/>
                    </a:lnTo>
                    <a:lnTo>
                      <a:pt x="173" y="459"/>
                    </a:lnTo>
                    <a:lnTo>
                      <a:pt x="298" y="469"/>
                    </a:lnTo>
                    <a:lnTo>
                      <a:pt x="378" y="469"/>
                    </a:lnTo>
                    <a:lnTo>
                      <a:pt x="403" y="438"/>
                    </a:lnTo>
                    <a:lnTo>
                      <a:pt x="409" y="421"/>
                    </a:lnTo>
                    <a:lnTo>
                      <a:pt x="424" y="419"/>
                    </a:lnTo>
                    <a:lnTo>
                      <a:pt x="492" y="432"/>
                    </a:lnTo>
                    <a:lnTo>
                      <a:pt x="481" y="378"/>
                    </a:lnTo>
                    <a:lnTo>
                      <a:pt x="456" y="312"/>
                    </a:lnTo>
                    <a:lnTo>
                      <a:pt x="368" y="250"/>
                    </a:lnTo>
                    <a:lnTo>
                      <a:pt x="333" y="233"/>
                    </a:lnTo>
                    <a:lnTo>
                      <a:pt x="352" y="161"/>
                    </a:lnTo>
                    <a:lnTo>
                      <a:pt x="335" y="108"/>
                    </a:lnTo>
                    <a:lnTo>
                      <a:pt x="275" y="76"/>
                    </a:lnTo>
                    <a:lnTo>
                      <a:pt x="173" y="68"/>
                    </a:lnTo>
                    <a:lnTo>
                      <a:pt x="143" y="0"/>
                    </a:lnTo>
                    <a:lnTo>
                      <a:pt x="6" y="4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05" name="Freeform 53"/>
              <p:cNvSpPr>
                <a:spLocks noChangeAspect="1"/>
              </p:cNvSpPr>
              <p:nvPr/>
            </p:nvSpPr>
            <p:spPr bwMode="auto">
              <a:xfrm>
                <a:off x="3339" y="1228"/>
                <a:ext cx="81" cy="83"/>
              </a:xfrm>
              <a:custGeom>
                <a:avLst/>
                <a:gdLst>
                  <a:gd name="T0" fmla="*/ 246 w 447"/>
                  <a:gd name="T1" fmla="*/ 26 h 458"/>
                  <a:gd name="T2" fmla="*/ 143 w 447"/>
                  <a:gd name="T3" fmla="*/ 123 h 458"/>
                  <a:gd name="T4" fmla="*/ 140 w 447"/>
                  <a:gd name="T5" fmla="*/ 164 h 458"/>
                  <a:gd name="T6" fmla="*/ 112 w 447"/>
                  <a:gd name="T7" fmla="*/ 169 h 458"/>
                  <a:gd name="T8" fmla="*/ 95 w 447"/>
                  <a:gd name="T9" fmla="*/ 162 h 458"/>
                  <a:gd name="T10" fmla="*/ 59 w 447"/>
                  <a:gd name="T11" fmla="*/ 175 h 458"/>
                  <a:gd name="T12" fmla="*/ 59 w 447"/>
                  <a:gd name="T13" fmla="*/ 196 h 458"/>
                  <a:gd name="T14" fmla="*/ 70 w 447"/>
                  <a:gd name="T15" fmla="*/ 215 h 458"/>
                  <a:gd name="T16" fmla="*/ 27 w 447"/>
                  <a:gd name="T17" fmla="*/ 234 h 458"/>
                  <a:gd name="T18" fmla="*/ 27 w 447"/>
                  <a:gd name="T19" fmla="*/ 291 h 458"/>
                  <a:gd name="T20" fmla="*/ 0 w 447"/>
                  <a:gd name="T21" fmla="*/ 313 h 458"/>
                  <a:gd name="T22" fmla="*/ 25 w 447"/>
                  <a:gd name="T23" fmla="*/ 334 h 458"/>
                  <a:gd name="T24" fmla="*/ 72 w 447"/>
                  <a:gd name="T25" fmla="*/ 343 h 458"/>
                  <a:gd name="T26" fmla="*/ 83 w 447"/>
                  <a:gd name="T27" fmla="*/ 394 h 458"/>
                  <a:gd name="T28" fmla="*/ 189 w 447"/>
                  <a:gd name="T29" fmla="*/ 447 h 458"/>
                  <a:gd name="T30" fmla="*/ 236 w 447"/>
                  <a:gd name="T31" fmla="*/ 458 h 458"/>
                  <a:gd name="T32" fmla="*/ 317 w 447"/>
                  <a:gd name="T33" fmla="*/ 437 h 458"/>
                  <a:gd name="T34" fmla="*/ 317 w 447"/>
                  <a:gd name="T35" fmla="*/ 386 h 458"/>
                  <a:gd name="T36" fmla="*/ 347 w 447"/>
                  <a:gd name="T37" fmla="*/ 324 h 458"/>
                  <a:gd name="T38" fmla="*/ 446 w 447"/>
                  <a:gd name="T39" fmla="*/ 268 h 458"/>
                  <a:gd name="T40" fmla="*/ 376 w 447"/>
                  <a:gd name="T41" fmla="*/ 198 h 458"/>
                  <a:gd name="T42" fmla="*/ 399 w 447"/>
                  <a:gd name="T43" fmla="*/ 198 h 458"/>
                  <a:gd name="T44" fmla="*/ 410 w 447"/>
                  <a:gd name="T45" fmla="*/ 173 h 458"/>
                  <a:gd name="T46" fmla="*/ 440 w 447"/>
                  <a:gd name="T47" fmla="*/ 169 h 458"/>
                  <a:gd name="T48" fmla="*/ 447 w 447"/>
                  <a:gd name="T49" fmla="*/ 149 h 458"/>
                  <a:gd name="T50" fmla="*/ 378 w 447"/>
                  <a:gd name="T51" fmla="*/ 111 h 458"/>
                  <a:gd name="T52" fmla="*/ 314 w 447"/>
                  <a:gd name="T53" fmla="*/ 105 h 458"/>
                  <a:gd name="T54" fmla="*/ 310 w 447"/>
                  <a:gd name="T55" fmla="*/ 83 h 458"/>
                  <a:gd name="T56" fmla="*/ 335 w 447"/>
                  <a:gd name="T57" fmla="*/ 41 h 458"/>
                  <a:gd name="T58" fmla="*/ 316 w 447"/>
                  <a:gd name="T59" fmla="*/ 0 h 458"/>
                  <a:gd name="T60" fmla="*/ 246 w 447"/>
                  <a:gd name="T61" fmla="*/ 26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47" h="458">
                    <a:moveTo>
                      <a:pt x="246" y="26"/>
                    </a:moveTo>
                    <a:lnTo>
                      <a:pt x="143" y="123"/>
                    </a:lnTo>
                    <a:lnTo>
                      <a:pt x="140" y="164"/>
                    </a:lnTo>
                    <a:lnTo>
                      <a:pt x="112" y="169"/>
                    </a:lnTo>
                    <a:lnTo>
                      <a:pt x="95" y="162"/>
                    </a:lnTo>
                    <a:lnTo>
                      <a:pt x="59" y="175"/>
                    </a:lnTo>
                    <a:lnTo>
                      <a:pt x="59" y="196"/>
                    </a:lnTo>
                    <a:lnTo>
                      <a:pt x="70" y="215"/>
                    </a:lnTo>
                    <a:lnTo>
                      <a:pt x="27" y="234"/>
                    </a:lnTo>
                    <a:lnTo>
                      <a:pt x="27" y="291"/>
                    </a:lnTo>
                    <a:lnTo>
                      <a:pt x="0" y="313"/>
                    </a:lnTo>
                    <a:lnTo>
                      <a:pt x="25" y="334"/>
                    </a:lnTo>
                    <a:lnTo>
                      <a:pt x="72" y="343"/>
                    </a:lnTo>
                    <a:lnTo>
                      <a:pt x="83" y="394"/>
                    </a:lnTo>
                    <a:lnTo>
                      <a:pt x="189" y="447"/>
                    </a:lnTo>
                    <a:lnTo>
                      <a:pt x="236" y="458"/>
                    </a:lnTo>
                    <a:lnTo>
                      <a:pt x="317" y="437"/>
                    </a:lnTo>
                    <a:lnTo>
                      <a:pt x="317" y="386"/>
                    </a:lnTo>
                    <a:lnTo>
                      <a:pt x="347" y="324"/>
                    </a:lnTo>
                    <a:lnTo>
                      <a:pt x="446" y="268"/>
                    </a:lnTo>
                    <a:lnTo>
                      <a:pt x="376" y="198"/>
                    </a:lnTo>
                    <a:lnTo>
                      <a:pt x="399" y="198"/>
                    </a:lnTo>
                    <a:lnTo>
                      <a:pt x="410" y="173"/>
                    </a:lnTo>
                    <a:lnTo>
                      <a:pt x="440" y="169"/>
                    </a:lnTo>
                    <a:lnTo>
                      <a:pt x="447" y="149"/>
                    </a:lnTo>
                    <a:lnTo>
                      <a:pt x="378" y="111"/>
                    </a:lnTo>
                    <a:lnTo>
                      <a:pt x="314" y="105"/>
                    </a:lnTo>
                    <a:lnTo>
                      <a:pt x="310" y="83"/>
                    </a:lnTo>
                    <a:lnTo>
                      <a:pt x="335" y="41"/>
                    </a:lnTo>
                    <a:lnTo>
                      <a:pt x="316" y="0"/>
                    </a:lnTo>
                    <a:lnTo>
                      <a:pt x="246" y="2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06" name="Freeform 54"/>
              <p:cNvSpPr>
                <a:spLocks noChangeAspect="1"/>
              </p:cNvSpPr>
              <p:nvPr/>
            </p:nvSpPr>
            <p:spPr bwMode="auto">
              <a:xfrm>
                <a:off x="3460" y="1400"/>
                <a:ext cx="65" cy="126"/>
              </a:xfrm>
              <a:custGeom>
                <a:avLst/>
                <a:gdLst>
                  <a:gd name="T0" fmla="*/ 0 w 359"/>
                  <a:gd name="T1" fmla="*/ 0 h 695"/>
                  <a:gd name="T2" fmla="*/ 8 w 359"/>
                  <a:gd name="T3" fmla="*/ 152 h 695"/>
                  <a:gd name="T4" fmla="*/ 20 w 359"/>
                  <a:gd name="T5" fmla="*/ 267 h 695"/>
                  <a:gd name="T6" fmla="*/ 32 w 359"/>
                  <a:gd name="T7" fmla="*/ 336 h 695"/>
                  <a:gd name="T8" fmla="*/ 11 w 359"/>
                  <a:gd name="T9" fmla="*/ 350 h 695"/>
                  <a:gd name="T10" fmla="*/ 18 w 359"/>
                  <a:gd name="T11" fmla="*/ 387 h 695"/>
                  <a:gd name="T12" fmla="*/ 34 w 359"/>
                  <a:gd name="T13" fmla="*/ 389 h 695"/>
                  <a:gd name="T14" fmla="*/ 46 w 359"/>
                  <a:gd name="T15" fmla="*/ 396 h 695"/>
                  <a:gd name="T16" fmla="*/ 47 w 359"/>
                  <a:gd name="T17" fmla="*/ 430 h 695"/>
                  <a:gd name="T18" fmla="*/ 47 w 359"/>
                  <a:gd name="T19" fmla="*/ 449 h 695"/>
                  <a:gd name="T20" fmla="*/ 68 w 359"/>
                  <a:gd name="T21" fmla="*/ 456 h 695"/>
                  <a:gd name="T22" fmla="*/ 65 w 359"/>
                  <a:gd name="T23" fmla="*/ 504 h 695"/>
                  <a:gd name="T24" fmla="*/ 126 w 359"/>
                  <a:gd name="T25" fmla="*/ 576 h 695"/>
                  <a:gd name="T26" fmla="*/ 141 w 359"/>
                  <a:gd name="T27" fmla="*/ 636 h 695"/>
                  <a:gd name="T28" fmla="*/ 187 w 359"/>
                  <a:gd name="T29" fmla="*/ 695 h 695"/>
                  <a:gd name="T30" fmla="*/ 239 w 359"/>
                  <a:gd name="T31" fmla="*/ 538 h 695"/>
                  <a:gd name="T32" fmla="*/ 263 w 359"/>
                  <a:gd name="T33" fmla="*/ 480 h 695"/>
                  <a:gd name="T34" fmla="*/ 359 w 359"/>
                  <a:gd name="T35" fmla="*/ 391 h 695"/>
                  <a:gd name="T36" fmla="*/ 317 w 359"/>
                  <a:gd name="T37" fmla="*/ 332 h 695"/>
                  <a:gd name="T38" fmla="*/ 64 w 359"/>
                  <a:gd name="T39" fmla="*/ 76 h 695"/>
                  <a:gd name="T40" fmla="*/ 0 w 359"/>
                  <a:gd name="T41" fmla="*/ 0 h 6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9" h="695">
                    <a:moveTo>
                      <a:pt x="0" y="0"/>
                    </a:moveTo>
                    <a:lnTo>
                      <a:pt x="8" y="152"/>
                    </a:lnTo>
                    <a:lnTo>
                      <a:pt x="20" y="267"/>
                    </a:lnTo>
                    <a:lnTo>
                      <a:pt x="32" y="336"/>
                    </a:lnTo>
                    <a:lnTo>
                      <a:pt x="11" y="350"/>
                    </a:lnTo>
                    <a:lnTo>
                      <a:pt x="18" y="387"/>
                    </a:lnTo>
                    <a:lnTo>
                      <a:pt x="34" y="389"/>
                    </a:lnTo>
                    <a:lnTo>
                      <a:pt x="46" y="396"/>
                    </a:lnTo>
                    <a:lnTo>
                      <a:pt x="47" y="430"/>
                    </a:lnTo>
                    <a:lnTo>
                      <a:pt x="47" y="449"/>
                    </a:lnTo>
                    <a:lnTo>
                      <a:pt x="68" y="456"/>
                    </a:lnTo>
                    <a:lnTo>
                      <a:pt x="65" y="504"/>
                    </a:lnTo>
                    <a:lnTo>
                      <a:pt x="126" y="576"/>
                    </a:lnTo>
                    <a:lnTo>
                      <a:pt x="141" y="636"/>
                    </a:lnTo>
                    <a:lnTo>
                      <a:pt x="187" y="695"/>
                    </a:lnTo>
                    <a:lnTo>
                      <a:pt x="239" y="538"/>
                    </a:lnTo>
                    <a:lnTo>
                      <a:pt x="263" y="480"/>
                    </a:lnTo>
                    <a:lnTo>
                      <a:pt x="359" y="391"/>
                    </a:lnTo>
                    <a:lnTo>
                      <a:pt x="317" y="332"/>
                    </a:lnTo>
                    <a:lnTo>
                      <a:pt x="64" y="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07" name="Freeform 55"/>
              <p:cNvSpPr>
                <a:spLocks noChangeAspect="1"/>
              </p:cNvSpPr>
              <p:nvPr/>
            </p:nvSpPr>
            <p:spPr bwMode="auto">
              <a:xfrm>
                <a:off x="3198" y="1140"/>
                <a:ext cx="188" cy="100"/>
              </a:xfrm>
              <a:custGeom>
                <a:avLst/>
                <a:gdLst>
                  <a:gd name="T0" fmla="*/ 0 w 1040"/>
                  <a:gd name="T1" fmla="*/ 553 h 559"/>
                  <a:gd name="T2" fmla="*/ 221 w 1040"/>
                  <a:gd name="T3" fmla="*/ 486 h 559"/>
                  <a:gd name="T4" fmla="*/ 278 w 1040"/>
                  <a:gd name="T5" fmla="*/ 472 h 559"/>
                  <a:gd name="T6" fmla="*/ 315 w 1040"/>
                  <a:gd name="T7" fmla="*/ 468 h 559"/>
                  <a:gd name="T8" fmla="*/ 361 w 1040"/>
                  <a:gd name="T9" fmla="*/ 476 h 559"/>
                  <a:gd name="T10" fmla="*/ 471 w 1040"/>
                  <a:gd name="T11" fmla="*/ 517 h 559"/>
                  <a:gd name="T12" fmla="*/ 512 w 1040"/>
                  <a:gd name="T13" fmla="*/ 486 h 559"/>
                  <a:gd name="T14" fmla="*/ 540 w 1040"/>
                  <a:gd name="T15" fmla="*/ 474 h 559"/>
                  <a:gd name="T16" fmla="*/ 570 w 1040"/>
                  <a:gd name="T17" fmla="*/ 484 h 559"/>
                  <a:gd name="T18" fmla="*/ 599 w 1040"/>
                  <a:gd name="T19" fmla="*/ 498 h 559"/>
                  <a:gd name="T20" fmla="*/ 605 w 1040"/>
                  <a:gd name="T21" fmla="*/ 535 h 559"/>
                  <a:gd name="T22" fmla="*/ 985 w 1040"/>
                  <a:gd name="T23" fmla="*/ 559 h 559"/>
                  <a:gd name="T24" fmla="*/ 1026 w 1040"/>
                  <a:gd name="T25" fmla="*/ 521 h 559"/>
                  <a:gd name="T26" fmla="*/ 1040 w 1040"/>
                  <a:gd name="T27" fmla="*/ 456 h 559"/>
                  <a:gd name="T28" fmla="*/ 981 w 1040"/>
                  <a:gd name="T29" fmla="*/ 411 h 559"/>
                  <a:gd name="T30" fmla="*/ 975 w 1040"/>
                  <a:gd name="T31" fmla="*/ 391 h 559"/>
                  <a:gd name="T32" fmla="*/ 1022 w 1040"/>
                  <a:gd name="T33" fmla="*/ 285 h 559"/>
                  <a:gd name="T34" fmla="*/ 937 w 1040"/>
                  <a:gd name="T35" fmla="*/ 255 h 559"/>
                  <a:gd name="T36" fmla="*/ 943 w 1040"/>
                  <a:gd name="T37" fmla="*/ 154 h 559"/>
                  <a:gd name="T38" fmla="*/ 870 w 1040"/>
                  <a:gd name="T39" fmla="*/ 164 h 559"/>
                  <a:gd name="T40" fmla="*/ 811 w 1040"/>
                  <a:gd name="T41" fmla="*/ 162 h 559"/>
                  <a:gd name="T42" fmla="*/ 742 w 1040"/>
                  <a:gd name="T43" fmla="*/ 97 h 559"/>
                  <a:gd name="T44" fmla="*/ 740 w 1040"/>
                  <a:gd name="T45" fmla="*/ 85 h 559"/>
                  <a:gd name="T46" fmla="*/ 821 w 1040"/>
                  <a:gd name="T47" fmla="*/ 37 h 559"/>
                  <a:gd name="T48" fmla="*/ 813 w 1040"/>
                  <a:gd name="T49" fmla="*/ 14 h 559"/>
                  <a:gd name="T50" fmla="*/ 732 w 1040"/>
                  <a:gd name="T51" fmla="*/ 2 h 559"/>
                  <a:gd name="T52" fmla="*/ 663 w 1040"/>
                  <a:gd name="T53" fmla="*/ 0 h 559"/>
                  <a:gd name="T54" fmla="*/ 623 w 1040"/>
                  <a:gd name="T55" fmla="*/ 10 h 559"/>
                  <a:gd name="T56" fmla="*/ 579 w 1040"/>
                  <a:gd name="T57" fmla="*/ 45 h 559"/>
                  <a:gd name="T58" fmla="*/ 566 w 1040"/>
                  <a:gd name="T59" fmla="*/ 87 h 559"/>
                  <a:gd name="T60" fmla="*/ 493 w 1040"/>
                  <a:gd name="T61" fmla="*/ 136 h 559"/>
                  <a:gd name="T62" fmla="*/ 434 w 1040"/>
                  <a:gd name="T63" fmla="*/ 81 h 559"/>
                  <a:gd name="T64" fmla="*/ 418 w 1040"/>
                  <a:gd name="T65" fmla="*/ 79 h 559"/>
                  <a:gd name="T66" fmla="*/ 437 w 1040"/>
                  <a:gd name="T67" fmla="*/ 211 h 559"/>
                  <a:gd name="T68" fmla="*/ 384 w 1040"/>
                  <a:gd name="T69" fmla="*/ 245 h 559"/>
                  <a:gd name="T70" fmla="*/ 339 w 1040"/>
                  <a:gd name="T71" fmla="*/ 239 h 559"/>
                  <a:gd name="T72" fmla="*/ 280 w 1040"/>
                  <a:gd name="T73" fmla="*/ 207 h 559"/>
                  <a:gd name="T74" fmla="*/ 246 w 1040"/>
                  <a:gd name="T75" fmla="*/ 207 h 559"/>
                  <a:gd name="T76" fmla="*/ 171 w 1040"/>
                  <a:gd name="T77" fmla="*/ 191 h 559"/>
                  <a:gd name="T78" fmla="*/ 120 w 1040"/>
                  <a:gd name="T79" fmla="*/ 209 h 559"/>
                  <a:gd name="T80" fmla="*/ 73 w 1040"/>
                  <a:gd name="T81" fmla="*/ 213 h 559"/>
                  <a:gd name="T82" fmla="*/ 65 w 1040"/>
                  <a:gd name="T83" fmla="*/ 199 h 559"/>
                  <a:gd name="T84" fmla="*/ 10 w 1040"/>
                  <a:gd name="T85" fmla="*/ 199 h 559"/>
                  <a:gd name="T86" fmla="*/ 16 w 1040"/>
                  <a:gd name="T87" fmla="*/ 218 h 559"/>
                  <a:gd name="T88" fmla="*/ 104 w 1040"/>
                  <a:gd name="T89" fmla="*/ 362 h 559"/>
                  <a:gd name="T90" fmla="*/ 0 w 1040"/>
                  <a:gd name="T91" fmla="*/ 553 h 5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040" h="559">
                    <a:moveTo>
                      <a:pt x="0" y="553"/>
                    </a:moveTo>
                    <a:lnTo>
                      <a:pt x="221" y="486"/>
                    </a:lnTo>
                    <a:lnTo>
                      <a:pt x="278" y="472"/>
                    </a:lnTo>
                    <a:lnTo>
                      <a:pt x="315" y="468"/>
                    </a:lnTo>
                    <a:lnTo>
                      <a:pt x="361" y="476"/>
                    </a:lnTo>
                    <a:lnTo>
                      <a:pt x="471" y="517"/>
                    </a:lnTo>
                    <a:lnTo>
                      <a:pt x="512" y="486"/>
                    </a:lnTo>
                    <a:lnTo>
                      <a:pt x="540" y="474"/>
                    </a:lnTo>
                    <a:lnTo>
                      <a:pt x="570" y="484"/>
                    </a:lnTo>
                    <a:lnTo>
                      <a:pt x="599" y="498"/>
                    </a:lnTo>
                    <a:lnTo>
                      <a:pt x="605" y="535"/>
                    </a:lnTo>
                    <a:lnTo>
                      <a:pt x="985" y="559"/>
                    </a:lnTo>
                    <a:lnTo>
                      <a:pt x="1026" y="521"/>
                    </a:lnTo>
                    <a:lnTo>
                      <a:pt x="1040" y="456"/>
                    </a:lnTo>
                    <a:lnTo>
                      <a:pt x="981" y="411"/>
                    </a:lnTo>
                    <a:lnTo>
                      <a:pt x="975" y="391"/>
                    </a:lnTo>
                    <a:lnTo>
                      <a:pt x="1022" y="285"/>
                    </a:lnTo>
                    <a:lnTo>
                      <a:pt x="937" y="255"/>
                    </a:lnTo>
                    <a:lnTo>
                      <a:pt x="943" y="154"/>
                    </a:lnTo>
                    <a:lnTo>
                      <a:pt x="870" y="164"/>
                    </a:lnTo>
                    <a:lnTo>
                      <a:pt x="811" y="162"/>
                    </a:lnTo>
                    <a:lnTo>
                      <a:pt x="742" y="97"/>
                    </a:lnTo>
                    <a:lnTo>
                      <a:pt x="740" y="85"/>
                    </a:lnTo>
                    <a:lnTo>
                      <a:pt x="821" y="37"/>
                    </a:lnTo>
                    <a:lnTo>
                      <a:pt x="813" y="14"/>
                    </a:lnTo>
                    <a:lnTo>
                      <a:pt x="732" y="2"/>
                    </a:lnTo>
                    <a:lnTo>
                      <a:pt x="663" y="0"/>
                    </a:lnTo>
                    <a:lnTo>
                      <a:pt x="623" y="10"/>
                    </a:lnTo>
                    <a:lnTo>
                      <a:pt x="579" y="45"/>
                    </a:lnTo>
                    <a:lnTo>
                      <a:pt x="566" y="87"/>
                    </a:lnTo>
                    <a:lnTo>
                      <a:pt x="493" y="136"/>
                    </a:lnTo>
                    <a:lnTo>
                      <a:pt x="434" y="81"/>
                    </a:lnTo>
                    <a:lnTo>
                      <a:pt x="418" y="79"/>
                    </a:lnTo>
                    <a:lnTo>
                      <a:pt x="437" y="211"/>
                    </a:lnTo>
                    <a:lnTo>
                      <a:pt x="384" y="245"/>
                    </a:lnTo>
                    <a:lnTo>
                      <a:pt x="339" y="239"/>
                    </a:lnTo>
                    <a:lnTo>
                      <a:pt x="280" y="207"/>
                    </a:lnTo>
                    <a:lnTo>
                      <a:pt x="246" y="207"/>
                    </a:lnTo>
                    <a:lnTo>
                      <a:pt x="171" y="191"/>
                    </a:lnTo>
                    <a:lnTo>
                      <a:pt x="120" y="209"/>
                    </a:lnTo>
                    <a:lnTo>
                      <a:pt x="73" y="213"/>
                    </a:lnTo>
                    <a:lnTo>
                      <a:pt x="65" y="199"/>
                    </a:lnTo>
                    <a:lnTo>
                      <a:pt x="10" y="199"/>
                    </a:lnTo>
                    <a:lnTo>
                      <a:pt x="16" y="218"/>
                    </a:lnTo>
                    <a:lnTo>
                      <a:pt x="104" y="362"/>
                    </a:lnTo>
                    <a:lnTo>
                      <a:pt x="0" y="55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08" name="Freeform 56"/>
              <p:cNvSpPr>
                <a:spLocks noChangeAspect="1"/>
              </p:cNvSpPr>
              <p:nvPr/>
            </p:nvSpPr>
            <p:spPr bwMode="auto">
              <a:xfrm>
                <a:off x="3697" y="1281"/>
                <a:ext cx="222" cy="326"/>
              </a:xfrm>
              <a:custGeom>
                <a:avLst/>
                <a:gdLst>
                  <a:gd name="T0" fmla="*/ 1170 w 1230"/>
                  <a:gd name="T1" fmla="*/ 694 h 1809"/>
                  <a:gd name="T2" fmla="*/ 1077 w 1230"/>
                  <a:gd name="T3" fmla="*/ 725 h 1809"/>
                  <a:gd name="T4" fmla="*/ 983 w 1230"/>
                  <a:gd name="T5" fmla="*/ 836 h 1809"/>
                  <a:gd name="T6" fmla="*/ 985 w 1230"/>
                  <a:gd name="T7" fmla="*/ 1120 h 1809"/>
                  <a:gd name="T8" fmla="*/ 1021 w 1230"/>
                  <a:gd name="T9" fmla="*/ 1190 h 1809"/>
                  <a:gd name="T10" fmla="*/ 1014 w 1230"/>
                  <a:gd name="T11" fmla="*/ 1286 h 1809"/>
                  <a:gd name="T12" fmla="*/ 1058 w 1230"/>
                  <a:gd name="T13" fmla="*/ 1317 h 1809"/>
                  <a:gd name="T14" fmla="*/ 1072 w 1230"/>
                  <a:gd name="T15" fmla="*/ 1517 h 1809"/>
                  <a:gd name="T16" fmla="*/ 1016 w 1230"/>
                  <a:gd name="T17" fmla="*/ 1582 h 1809"/>
                  <a:gd name="T18" fmla="*/ 918 w 1230"/>
                  <a:gd name="T19" fmla="*/ 1599 h 1809"/>
                  <a:gd name="T20" fmla="*/ 839 w 1230"/>
                  <a:gd name="T21" fmla="*/ 1755 h 1809"/>
                  <a:gd name="T22" fmla="*/ 735 w 1230"/>
                  <a:gd name="T23" fmla="*/ 1774 h 1809"/>
                  <a:gd name="T24" fmla="*/ 674 w 1230"/>
                  <a:gd name="T25" fmla="*/ 1635 h 1809"/>
                  <a:gd name="T26" fmla="*/ 562 w 1230"/>
                  <a:gd name="T27" fmla="*/ 1606 h 1809"/>
                  <a:gd name="T28" fmla="*/ 530 w 1230"/>
                  <a:gd name="T29" fmla="*/ 1563 h 1809"/>
                  <a:gd name="T30" fmla="*/ 470 w 1230"/>
                  <a:gd name="T31" fmla="*/ 1455 h 1809"/>
                  <a:gd name="T32" fmla="*/ 429 w 1230"/>
                  <a:gd name="T33" fmla="*/ 1380 h 1809"/>
                  <a:gd name="T34" fmla="*/ 313 w 1230"/>
                  <a:gd name="T35" fmla="*/ 1325 h 1809"/>
                  <a:gd name="T36" fmla="*/ 323 w 1230"/>
                  <a:gd name="T37" fmla="*/ 1262 h 1809"/>
                  <a:gd name="T38" fmla="*/ 243 w 1230"/>
                  <a:gd name="T39" fmla="*/ 1218 h 1809"/>
                  <a:gd name="T40" fmla="*/ 104 w 1230"/>
                  <a:gd name="T41" fmla="*/ 1067 h 1809"/>
                  <a:gd name="T42" fmla="*/ 44 w 1230"/>
                  <a:gd name="T43" fmla="*/ 966 h 1809"/>
                  <a:gd name="T44" fmla="*/ 297 w 1230"/>
                  <a:gd name="T45" fmla="*/ 1076 h 1809"/>
                  <a:gd name="T46" fmla="*/ 62 w 1230"/>
                  <a:gd name="T47" fmla="*/ 532 h 1809"/>
                  <a:gd name="T48" fmla="*/ 0 w 1230"/>
                  <a:gd name="T49" fmla="*/ 337 h 1809"/>
                  <a:gd name="T50" fmla="*/ 378 w 1230"/>
                  <a:gd name="T51" fmla="*/ 188 h 1809"/>
                  <a:gd name="T52" fmla="*/ 672 w 1230"/>
                  <a:gd name="T53" fmla="*/ 8 h 1809"/>
                  <a:gd name="T54" fmla="*/ 968 w 1230"/>
                  <a:gd name="T55" fmla="*/ 162 h 1809"/>
                  <a:gd name="T56" fmla="*/ 1000 w 1230"/>
                  <a:gd name="T57" fmla="*/ 143 h 1809"/>
                  <a:gd name="T58" fmla="*/ 1050 w 1230"/>
                  <a:gd name="T59" fmla="*/ 143 h 1809"/>
                  <a:gd name="T60" fmla="*/ 1086 w 1230"/>
                  <a:gd name="T61" fmla="*/ 369 h 1809"/>
                  <a:gd name="T62" fmla="*/ 1175 w 1230"/>
                  <a:gd name="T63" fmla="*/ 520 h 18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30" h="1809">
                    <a:moveTo>
                      <a:pt x="1230" y="688"/>
                    </a:moveTo>
                    <a:lnTo>
                      <a:pt x="1170" y="694"/>
                    </a:lnTo>
                    <a:lnTo>
                      <a:pt x="1132" y="725"/>
                    </a:lnTo>
                    <a:lnTo>
                      <a:pt x="1077" y="725"/>
                    </a:lnTo>
                    <a:lnTo>
                      <a:pt x="1050" y="768"/>
                    </a:lnTo>
                    <a:lnTo>
                      <a:pt x="983" y="836"/>
                    </a:lnTo>
                    <a:lnTo>
                      <a:pt x="1016" y="1088"/>
                    </a:lnTo>
                    <a:lnTo>
                      <a:pt x="985" y="1120"/>
                    </a:lnTo>
                    <a:lnTo>
                      <a:pt x="983" y="1163"/>
                    </a:lnTo>
                    <a:lnTo>
                      <a:pt x="1021" y="1190"/>
                    </a:lnTo>
                    <a:lnTo>
                      <a:pt x="1030" y="1269"/>
                    </a:lnTo>
                    <a:lnTo>
                      <a:pt x="1014" y="1286"/>
                    </a:lnTo>
                    <a:lnTo>
                      <a:pt x="1014" y="1315"/>
                    </a:lnTo>
                    <a:lnTo>
                      <a:pt x="1058" y="1317"/>
                    </a:lnTo>
                    <a:lnTo>
                      <a:pt x="1144" y="1500"/>
                    </a:lnTo>
                    <a:lnTo>
                      <a:pt x="1072" y="1517"/>
                    </a:lnTo>
                    <a:lnTo>
                      <a:pt x="1033" y="1548"/>
                    </a:lnTo>
                    <a:lnTo>
                      <a:pt x="1016" y="1582"/>
                    </a:lnTo>
                    <a:lnTo>
                      <a:pt x="981" y="1572"/>
                    </a:lnTo>
                    <a:lnTo>
                      <a:pt x="918" y="1599"/>
                    </a:lnTo>
                    <a:lnTo>
                      <a:pt x="860" y="1681"/>
                    </a:lnTo>
                    <a:lnTo>
                      <a:pt x="839" y="1755"/>
                    </a:lnTo>
                    <a:lnTo>
                      <a:pt x="783" y="1809"/>
                    </a:lnTo>
                    <a:lnTo>
                      <a:pt x="735" y="1774"/>
                    </a:lnTo>
                    <a:lnTo>
                      <a:pt x="684" y="1678"/>
                    </a:lnTo>
                    <a:lnTo>
                      <a:pt x="674" y="1635"/>
                    </a:lnTo>
                    <a:lnTo>
                      <a:pt x="564" y="1635"/>
                    </a:lnTo>
                    <a:lnTo>
                      <a:pt x="562" y="1606"/>
                    </a:lnTo>
                    <a:lnTo>
                      <a:pt x="518" y="1579"/>
                    </a:lnTo>
                    <a:lnTo>
                      <a:pt x="530" y="1563"/>
                    </a:lnTo>
                    <a:lnTo>
                      <a:pt x="530" y="1514"/>
                    </a:lnTo>
                    <a:lnTo>
                      <a:pt x="470" y="1455"/>
                    </a:lnTo>
                    <a:lnTo>
                      <a:pt x="465" y="1390"/>
                    </a:lnTo>
                    <a:lnTo>
                      <a:pt x="429" y="1380"/>
                    </a:lnTo>
                    <a:lnTo>
                      <a:pt x="304" y="1363"/>
                    </a:lnTo>
                    <a:lnTo>
                      <a:pt x="313" y="1325"/>
                    </a:lnTo>
                    <a:lnTo>
                      <a:pt x="332" y="1290"/>
                    </a:lnTo>
                    <a:lnTo>
                      <a:pt x="323" y="1262"/>
                    </a:lnTo>
                    <a:lnTo>
                      <a:pt x="297" y="1225"/>
                    </a:lnTo>
                    <a:lnTo>
                      <a:pt x="243" y="1218"/>
                    </a:lnTo>
                    <a:lnTo>
                      <a:pt x="246" y="1187"/>
                    </a:lnTo>
                    <a:lnTo>
                      <a:pt x="104" y="1067"/>
                    </a:lnTo>
                    <a:lnTo>
                      <a:pt x="41" y="1041"/>
                    </a:lnTo>
                    <a:lnTo>
                      <a:pt x="44" y="966"/>
                    </a:lnTo>
                    <a:lnTo>
                      <a:pt x="25" y="925"/>
                    </a:lnTo>
                    <a:lnTo>
                      <a:pt x="297" y="1076"/>
                    </a:lnTo>
                    <a:lnTo>
                      <a:pt x="130" y="546"/>
                    </a:lnTo>
                    <a:lnTo>
                      <a:pt x="62" y="532"/>
                    </a:lnTo>
                    <a:lnTo>
                      <a:pt x="10" y="481"/>
                    </a:lnTo>
                    <a:lnTo>
                      <a:pt x="0" y="337"/>
                    </a:lnTo>
                    <a:lnTo>
                      <a:pt x="332" y="373"/>
                    </a:lnTo>
                    <a:lnTo>
                      <a:pt x="378" y="188"/>
                    </a:lnTo>
                    <a:lnTo>
                      <a:pt x="590" y="0"/>
                    </a:lnTo>
                    <a:lnTo>
                      <a:pt x="672" y="8"/>
                    </a:lnTo>
                    <a:lnTo>
                      <a:pt x="783" y="123"/>
                    </a:lnTo>
                    <a:lnTo>
                      <a:pt x="968" y="162"/>
                    </a:lnTo>
                    <a:lnTo>
                      <a:pt x="1004" y="150"/>
                    </a:lnTo>
                    <a:lnTo>
                      <a:pt x="1000" y="143"/>
                    </a:lnTo>
                    <a:lnTo>
                      <a:pt x="1028" y="55"/>
                    </a:lnTo>
                    <a:lnTo>
                      <a:pt x="1050" y="143"/>
                    </a:lnTo>
                    <a:lnTo>
                      <a:pt x="1007" y="269"/>
                    </a:lnTo>
                    <a:lnTo>
                      <a:pt x="1086" y="369"/>
                    </a:lnTo>
                    <a:lnTo>
                      <a:pt x="1088" y="467"/>
                    </a:lnTo>
                    <a:lnTo>
                      <a:pt x="1175" y="520"/>
                    </a:lnTo>
                    <a:lnTo>
                      <a:pt x="1230" y="68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09" name="Freeform 57"/>
              <p:cNvSpPr>
                <a:spLocks noChangeAspect="1"/>
              </p:cNvSpPr>
              <p:nvPr/>
            </p:nvSpPr>
            <p:spPr bwMode="auto">
              <a:xfrm>
                <a:off x="3287" y="1625"/>
                <a:ext cx="157" cy="65"/>
              </a:xfrm>
              <a:custGeom>
                <a:avLst/>
                <a:gdLst>
                  <a:gd name="T0" fmla="*/ 59 w 869"/>
                  <a:gd name="T1" fmla="*/ 33 h 364"/>
                  <a:gd name="T2" fmla="*/ 350 w 869"/>
                  <a:gd name="T3" fmla="*/ 0 h 364"/>
                  <a:gd name="T4" fmla="*/ 455 w 869"/>
                  <a:gd name="T5" fmla="*/ 15 h 364"/>
                  <a:gd name="T6" fmla="*/ 501 w 869"/>
                  <a:gd name="T7" fmla="*/ 34 h 364"/>
                  <a:gd name="T8" fmla="*/ 568 w 869"/>
                  <a:gd name="T9" fmla="*/ 166 h 364"/>
                  <a:gd name="T10" fmla="*/ 614 w 869"/>
                  <a:gd name="T11" fmla="*/ 169 h 364"/>
                  <a:gd name="T12" fmla="*/ 641 w 869"/>
                  <a:gd name="T13" fmla="*/ 140 h 364"/>
                  <a:gd name="T14" fmla="*/ 715 w 869"/>
                  <a:gd name="T15" fmla="*/ 122 h 364"/>
                  <a:gd name="T16" fmla="*/ 742 w 869"/>
                  <a:gd name="T17" fmla="*/ 82 h 364"/>
                  <a:gd name="T18" fmla="*/ 774 w 869"/>
                  <a:gd name="T19" fmla="*/ 55 h 364"/>
                  <a:gd name="T20" fmla="*/ 828 w 869"/>
                  <a:gd name="T21" fmla="*/ 49 h 364"/>
                  <a:gd name="T22" fmla="*/ 859 w 869"/>
                  <a:gd name="T23" fmla="*/ 96 h 364"/>
                  <a:gd name="T24" fmla="*/ 869 w 869"/>
                  <a:gd name="T25" fmla="*/ 158 h 364"/>
                  <a:gd name="T26" fmla="*/ 758 w 869"/>
                  <a:gd name="T27" fmla="*/ 220 h 364"/>
                  <a:gd name="T28" fmla="*/ 748 w 869"/>
                  <a:gd name="T29" fmla="*/ 272 h 364"/>
                  <a:gd name="T30" fmla="*/ 700 w 869"/>
                  <a:gd name="T31" fmla="*/ 313 h 364"/>
                  <a:gd name="T32" fmla="*/ 678 w 869"/>
                  <a:gd name="T33" fmla="*/ 306 h 364"/>
                  <a:gd name="T34" fmla="*/ 536 w 869"/>
                  <a:gd name="T35" fmla="*/ 334 h 364"/>
                  <a:gd name="T36" fmla="*/ 495 w 869"/>
                  <a:gd name="T37" fmla="*/ 358 h 364"/>
                  <a:gd name="T38" fmla="*/ 455 w 869"/>
                  <a:gd name="T39" fmla="*/ 364 h 364"/>
                  <a:gd name="T40" fmla="*/ 424 w 869"/>
                  <a:gd name="T41" fmla="*/ 331 h 364"/>
                  <a:gd name="T42" fmla="*/ 401 w 869"/>
                  <a:gd name="T43" fmla="*/ 331 h 364"/>
                  <a:gd name="T44" fmla="*/ 378 w 869"/>
                  <a:gd name="T45" fmla="*/ 350 h 364"/>
                  <a:gd name="T46" fmla="*/ 357 w 869"/>
                  <a:gd name="T47" fmla="*/ 347 h 364"/>
                  <a:gd name="T48" fmla="*/ 328 w 869"/>
                  <a:gd name="T49" fmla="*/ 337 h 364"/>
                  <a:gd name="T50" fmla="*/ 224 w 869"/>
                  <a:gd name="T51" fmla="*/ 332 h 364"/>
                  <a:gd name="T52" fmla="*/ 179 w 869"/>
                  <a:gd name="T53" fmla="*/ 296 h 364"/>
                  <a:gd name="T54" fmla="*/ 152 w 869"/>
                  <a:gd name="T55" fmla="*/ 291 h 364"/>
                  <a:gd name="T56" fmla="*/ 122 w 869"/>
                  <a:gd name="T57" fmla="*/ 316 h 364"/>
                  <a:gd name="T58" fmla="*/ 101 w 869"/>
                  <a:gd name="T59" fmla="*/ 312 h 364"/>
                  <a:gd name="T60" fmla="*/ 0 w 869"/>
                  <a:gd name="T61" fmla="*/ 264 h 364"/>
                  <a:gd name="T62" fmla="*/ 28 w 869"/>
                  <a:gd name="T63" fmla="*/ 227 h 364"/>
                  <a:gd name="T64" fmla="*/ 20 w 869"/>
                  <a:gd name="T65" fmla="*/ 194 h 364"/>
                  <a:gd name="T66" fmla="*/ 28 w 869"/>
                  <a:gd name="T67" fmla="*/ 83 h 364"/>
                  <a:gd name="T68" fmla="*/ 59 w 869"/>
                  <a:gd name="T69" fmla="*/ 33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69" h="364">
                    <a:moveTo>
                      <a:pt x="59" y="33"/>
                    </a:moveTo>
                    <a:lnTo>
                      <a:pt x="350" y="0"/>
                    </a:lnTo>
                    <a:lnTo>
                      <a:pt x="455" y="15"/>
                    </a:lnTo>
                    <a:lnTo>
                      <a:pt x="501" y="34"/>
                    </a:lnTo>
                    <a:lnTo>
                      <a:pt x="568" y="166"/>
                    </a:lnTo>
                    <a:lnTo>
                      <a:pt x="614" y="169"/>
                    </a:lnTo>
                    <a:lnTo>
                      <a:pt x="641" y="140"/>
                    </a:lnTo>
                    <a:lnTo>
                      <a:pt x="715" y="122"/>
                    </a:lnTo>
                    <a:lnTo>
                      <a:pt x="742" y="82"/>
                    </a:lnTo>
                    <a:lnTo>
                      <a:pt x="774" y="55"/>
                    </a:lnTo>
                    <a:lnTo>
                      <a:pt x="828" y="49"/>
                    </a:lnTo>
                    <a:lnTo>
                      <a:pt x="859" y="96"/>
                    </a:lnTo>
                    <a:lnTo>
                      <a:pt x="869" y="158"/>
                    </a:lnTo>
                    <a:lnTo>
                      <a:pt x="758" y="220"/>
                    </a:lnTo>
                    <a:lnTo>
                      <a:pt x="748" y="272"/>
                    </a:lnTo>
                    <a:lnTo>
                      <a:pt x="700" y="313"/>
                    </a:lnTo>
                    <a:lnTo>
                      <a:pt x="678" y="306"/>
                    </a:lnTo>
                    <a:lnTo>
                      <a:pt x="536" y="334"/>
                    </a:lnTo>
                    <a:lnTo>
                      <a:pt x="495" y="358"/>
                    </a:lnTo>
                    <a:lnTo>
                      <a:pt x="455" y="364"/>
                    </a:lnTo>
                    <a:lnTo>
                      <a:pt x="424" y="331"/>
                    </a:lnTo>
                    <a:lnTo>
                      <a:pt x="401" y="331"/>
                    </a:lnTo>
                    <a:lnTo>
                      <a:pt x="378" y="350"/>
                    </a:lnTo>
                    <a:lnTo>
                      <a:pt x="357" y="347"/>
                    </a:lnTo>
                    <a:lnTo>
                      <a:pt x="328" y="337"/>
                    </a:lnTo>
                    <a:lnTo>
                      <a:pt x="224" y="332"/>
                    </a:lnTo>
                    <a:lnTo>
                      <a:pt x="179" y="296"/>
                    </a:lnTo>
                    <a:lnTo>
                      <a:pt x="152" y="291"/>
                    </a:lnTo>
                    <a:lnTo>
                      <a:pt x="122" y="316"/>
                    </a:lnTo>
                    <a:lnTo>
                      <a:pt x="101" y="312"/>
                    </a:lnTo>
                    <a:lnTo>
                      <a:pt x="0" y="264"/>
                    </a:lnTo>
                    <a:lnTo>
                      <a:pt x="28" y="227"/>
                    </a:lnTo>
                    <a:lnTo>
                      <a:pt x="20" y="194"/>
                    </a:lnTo>
                    <a:lnTo>
                      <a:pt x="28" y="83"/>
                    </a:lnTo>
                    <a:lnTo>
                      <a:pt x="59" y="3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10" name="Freeform 58"/>
              <p:cNvSpPr>
                <a:spLocks noChangeAspect="1"/>
              </p:cNvSpPr>
              <p:nvPr/>
            </p:nvSpPr>
            <p:spPr bwMode="auto">
              <a:xfrm>
                <a:off x="3350" y="1556"/>
                <a:ext cx="100" cy="99"/>
              </a:xfrm>
              <a:custGeom>
                <a:avLst/>
                <a:gdLst>
                  <a:gd name="T0" fmla="*/ 558 w 558"/>
                  <a:gd name="T1" fmla="*/ 33 h 548"/>
                  <a:gd name="T2" fmla="*/ 539 w 558"/>
                  <a:gd name="T3" fmla="*/ 68 h 548"/>
                  <a:gd name="T4" fmla="*/ 555 w 558"/>
                  <a:gd name="T5" fmla="*/ 126 h 548"/>
                  <a:gd name="T6" fmla="*/ 548 w 558"/>
                  <a:gd name="T7" fmla="*/ 210 h 548"/>
                  <a:gd name="T8" fmla="*/ 514 w 558"/>
                  <a:gd name="T9" fmla="*/ 269 h 548"/>
                  <a:gd name="T10" fmla="*/ 509 w 558"/>
                  <a:gd name="T11" fmla="*/ 347 h 548"/>
                  <a:gd name="T12" fmla="*/ 486 w 558"/>
                  <a:gd name="T13" fmla="*/ 431 h 548"/>
                  <a:gd name="T14" fmla="*/ 433 w 558"/>
                  <a:gd name="T15" fmla="*/ 432 h 548"/>
                  <a:gd name="T16" fmla="*/ 398 w 558"/>
                  <a:gd name="T17" fmla="*/ 460 h 548"/>
                  <a:gd name="T18" fmla="*/ 370 w 558"/>
                  <a:gd name="T19" fmla="*/ 500 h 548"/>
                  <a:gd name="T20" fmla="*/ 299 w 558"/>
                  <a:gd name="T21" fmla="*/ 519 h 548"/>
                  <a:gd name="T22" fmla="*/ 271 w 558"/>
                  <a:gd name="T23" fmla="*/ 548 h 548"/>
                  <a:gd name="T24" fmla="*/ 224 w 558"/>
                  <a:gd name="T25" fmla="*/ 547 h 548"/>
                  <a:gd name="T26" fmla="*/ 154 w 558"/>
                  <a:gd name="T27" fmla="*/ 413 h 548"/>
                  <a:gd name="T28" fmla="*/ 111 w 558"/>
                  <a:gd name="T29" fmla="*/ 395 h 548"/>
                  <a:gd name="T30" fmla="*/ 0 w 558"/>
                  <a:gd name="T31" fmla="*/ 381 h 548"/>
                  <a:gd name="T32" fmla="*/ 193 w 558"/>
                  <a:gd name="T33" fmla="*/ 268 h 548"/>
                  <a:gd name="T34" fmla="*/ 254 w 558"/>
                  <a:gd name="T35" fmla="*/ 271 h 548"/>
                  <a:gd name="T36" fmla="*/ 279 w 558"/>
                  <a:gd name="T37" fmla="*/ 206 h 548"/>
                  <a:gd name="T38" fmla="*/ 241 w 558"/>
                  <a:gd name="T39" fmla="*/ 53 h 548"/>
                  <a:gd name="T40" fmla="*/ 418 w 558"/>
                  <a:gd name="T41" fmla="*/ 0 h 548"/>
                  <a:gd name="T42" fmla="*/ 558 w 558"/>
                  <a:gd name="T43" fmla="*/ 33 h 5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58" h="548">
                    <a:moveTo>
                      <a:pt x="558" y="33"/>
                    </a:moveTo>
                    <a:lnTo>
                      <a:pt x="539" y="68"/>
                    </a:lnTo>
                    <a:lnTo>
                      <a:pt x="555" y="126"/>
                    </a:lnTo>
                    <a:lnTo>
                      <a:pt x="548" y="210"/>
                    </a:lnTo>
                    <a:lnTo>
                      <a:pt x="514" y="269"/>
                    </a:lnTo>
                    <a:lnTo>
                      <a:pt x="509" y="347"/>
                    </a:lnTo>
                    <a:lnTo>
                      <a:pt x="486" y="431"/>
                    </a:lnTo>
                    <a:lnTo>
                      <a:pt x="433" y="432"/>
                    </a:lnTo>
                    <a:lnTo>
                      <a:pt x="398" y="460"/>
                    </a:lnTo>
                    <a:lnTo>
                      <a:pt x="370" y="500"/>
                    </a:lnTo>
                    <a:lnTo>
                      <a:pt x="299" y="519"/>
                    </a:lnTo>
                    <a:lnTo>
                      <a:pt x="271" y="548"/>
                    </a:lnTo>
                    <a:lnTo>
                      <a:pt x="224" y="547"/>
                    </a:lnTo>
                    <a:lnTo>
                      <a:pt x="154" y="413"/>
                    </a:lnTo>
                    <a:lnTo>
                      <a:pt x="111" y="395"/>
                    </a:lnTo>
                    <a:lnTo>
                      <a:pt x="0" y="381"/>
                    </a:lnTo>
                    <a:lnTo>
                      <a:pt x="193" y="268"/>
                    </a:lnTo>
                    <a:lnTo>
                      <a:pt x="254" y="271"/>
                    </a:lnTo>
                    <a:lnTo>
                      <a:pt x="279" y="206"/>
                    </a:lnTo>
                    <a:lnTo>
                      <a:pt x="241" y="53"/>
                    </a:lnTo>
                    <a:lnTo>
                      <a:pt x="418" y="0"/>
                    </a:lnTo>
                    <a:lnTo>
                      <a:pt x="558" y="3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11" name="Freeform 59"/>
              <p:cNvSpPr>
                <a:spLocks noChangeAspect="1"/>
              </p:cNvSpPr>
              <p:nvPr/>
            </p:nvSpPr>
            <p:spPr bwMode="auto">
              <a:xfrm>
                <a:off x="3272" y="1516"/>
                <a:ext cx="153" cy="115"/>
              </a:xfrm>
              <a:custGeom>
                <a:avLst/>
                <a:gdLst>
                  <a:gd name="T0" fmla="*/ 212 w 852"/>
                  <a:gd name="T1" fmla="*/ 22 h 633"/>
                  <a:gd name="T2" fmla="*/ 220 w 852"/>
                  <a:gd name="T3" fmla="*/ 52 h 633"/>
                  <a:gd name="T4" fmla="*/ 246 w 852"/>
                  <a:gd name="T5" fmla="*/ 51 h 633"/>
                  <a:gd name="T6" fmla="*/ 288 w 852"/>
                  <a:gd name="T7" fmla="*/ 0 h 633"/>
                  <a:gd name="T8" fmla="*/ 297 w 852"/>
                  <a:gd name="T9" fmla="*/ 55 h 633"/>
                  <a:gd name="T10" fmla="*/ 340 w 852"/>
                  <a:gd name="T11" fmla="*/ 37 h 633"/>
                  <a:gd name="T12" fmla="*/ 442 w 852"/>
                  <a:gd name="T13" fmla="*/ 37 h 633"/>
                  <a:gd name="T14" fmla="*/ 506 w 852"/>
                  <a:gd name="T15" fmla="*/ 98 h 633"/>
                  <a:gd name="T16" fmla="*/ 717 w 852"/>
                  <a:gd name="T17" fmla="*/ 103 h 633"/>
                  <a:gd name="T18" fmla="*/ 852 w 852"/>
                  <a:gd name="T19" fmla="*/ 222 h 633"/>
                  <a:gd name="T20" fmla="*/ 672 w 852"/>
                  <a:gd name="T21" fmla="*/ 274 h 633"/>
                  <a:gd name="T22" fmla="*/ 711 w 852"/>
                  <a:gd name="T23" fmla="*/ 425 h 633"/>
                  <a:gd name="T24" fmla="*/ 687 w 852"/>
                  <a:gd name="T25" fmla="*/ 490 h 633"/>
                  <a:gd name="T26" fmla="*/ 625 w 852"/>
                  <a:gd name="T27" fmla="*/ 490 h 633"/>
                  <a:gd name="T28" fmla="*/ 430 w 852"/>
                  <a:gd name="T29" fmla="*/ 602 h 633"/>
                  <a:gd name="T30" fmla="*/ 148 w 852"/>
                  <a:gd name="T31" fmla="*/ 633 h 633"/>
                  <a:gd name="T32" fmla="*/ 0 w 852"/>
                  <a:gd name="T33" fmla="*/ 599 h 633"/>
                  <a:gd name="T34" fmla="*/ 47 w 852"/>
                  <a:gd name="T35" fmla="*/ 507 h 633"/>
                  <a:gd name="T36" fmla="*/ 52 w 852"/>
                  <a:gd name="T37" fmla="*/ 438 h 633"/>
                  <a:gd name="T38" fmla="*/ 35 w 852"/>
                  <a:gd name="T39" fmla="*/ 396 h 633"/>
                  <a:gd name="T40" fmla="*/ 153 w 852"/>
                  <a:gd name="T41" fmla="*/ 137 h 633"/>
                  <a:gd name="T42" fmla="*/ 212 w 852"/>
                  <a:gd name="T43" fmla="*/ 22 h 6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852" h="633">
                    <a:moveTo>
                      <a:pt x="212" y="22"/>
                    </a:moveTo>
                    <a:lnTo>
                      <a:pt x="220" y="52"/>
                    </a:lnTo>
                    <a:lnTo>
                      <a:pt x="246" y="51"/>
                    </a:lnTo>
                    <a:lnTo>
                      <a:pt x="288" y="0"/>
                    </a:lnTo>
                    <a:lnTo>
                      <a:pt x="297" y="55"/>
                    </a:lnTo>
                    <a:lnTo>
                      <a:pt x="340" y="37"/>
                    </a:lnTo>
                    <a:lnTo>
                      <a:pt x="442" y="37"/>
                    </a:lnTo>
                    <a:lnTo>
                      <a:pt x="506" y="98"/>
                    </a:lnTo>
                    <a:lnTo>
                      <a:pt x="717" y="103"/>
                    </a:lnTo>
                    <a:lnTo>
                      <a:pt x="852" y="222"/>
                    </a:lnTo>
                    <a:lnTo>
                      <a:pt x="672" y="274"/>
                    </a:lnTo>
                    <a:lnTo>
                      <a:pt x="711" y="425"/>
                    </a:lnTo>
                    <a:lnTo>
                      <a:pt x="687" y="490"/>
                    </a:lnTo>
                    <a:lnTo>
                      <a:pt x="625" y="490"/>
                    </a:lnTo>
                    <a:lnTo>
                      <a:pt x="430" y="602"/>
                    </a:lnTo>
                    <a:lnTo>
                      <a:pt x="148" y="633"/>
                    </a:lnTo>
                    <a:lnTo>
                      <a:pt x="0" y="599"/>
                    </a:lnTo>
                    <a:lnTo>
                      <a:pt x="47" y="507"/>
                    </a:lnTo>
                    <a:lnTo>
                      <a:pt x="52" y="438"/>
                    </a:lnTo>
                    <a:lnTo>
                      <a:pt x="35" y="396"/>
                    </a:lnTo>
                    <a:lnTo>
                      <a:pt x="153" y="137"/>
                    </a:lnTo>
                    <a:lnTo>
                      <a:pt x="212" y="22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12" name="Freeform 60"/>
              <p:cNvSpPr>
                <a:spLocks noChangeAspect="1"/>
              </p:cNvSpPr>
              <p:nvPr/>
            </p:nvSpPr>
            <p:spPr bwMode="auto">
              <a:xfrm>
                <a:off x="3351" y="1657"/>
                <a:ext cx="215" cy="202"/>
              </a:xfrm>
              <a:custGeom>
                <a:avLst/>
                <a:gdLst>
                  <a:gd name="T0" fmla="*/ 33 w 1192"/>
                  <a:gd name="T1" fmla="*/ 953 h 1123"/>
                  <a:gd name="T2" fmla="*/ 0 w 1192"/>
                  <a:gd name="T3" fmla="*/ 900 h 1123"/>
                  <a:gd name="T4" fmla="*/ 3 w 1192"/>
                  <a:gd name="T5" fmla="*/ 877 h 1123"/>
                  <a:gd name="T6" fmla="*/ 44 w 1192"/>
                  <a:gd name="T7" fmla="*/ 794 h 1123"/>
                  <a:gd name="T8" fmla="*/ 37 w 1192"/>
                  <a:gd name="T9" fmla="*/ 694 h 1123"/>
                  <a:gd name="T10" fmla="*/ 131 w 1192"/>
                  <a:gd name="T11" fmla="*/ 591 h 1123"/>
                  <a:gd name="T12" fmla="*/ 143 w 1192"/>
                  <a:gd name="T13" fmla="*/ 565 h 1123"/>
                  <a:gd name="T14" fmla="*/ 112 w 1192"/>
                  <a:gd name="T15" fmla="*/ 543 h 1123"/>
                  <a:gd name="T16" fmla="*/ 116 w 1192"/>
                  <a:gd name="T17" fmla="*/ 479 h 1123"/>
                  <a:gd name="T18" fmla="*/ 131 w 1192"/>
                  <a:gd name="T19" fmla="*/ 442 h 1123"/>
                  <a:gd name="T20" fmla="*/ 162 w 1192"/>
                  <a:gd name="T21" fmla="*/ 382 h 1123"/>
                  <a:gd name="T22" fmla="*/ 245 w 1192"/>
                  <a:gd name="T23" fmla="*/ 317 h 1123"/>
                  <a:gd name="T24" fmla="*/ 260 w 1192"/>
                  <a:gd name="T25" fmla="*/ 229 h 1123"/>
                  <a:gd name="T26" fmla="*/ 324 w 1192"/>
                  <a:gd name="T27" fmla="*/ 223 h 1123"/>
                  <a:gd name="T28" fmla="*/ 347 w 1192"/>
                  <a:gd name="T29" fmla="*/ 201 h 1123"/>
                  <a:gd name="T30" fmla="*/ 343 w 1192"/>
                  <a:gd name="T31" fmla="*/ 172 h 1123"/>
                  <a:gd name="T32" fmla="*/ 351 w 1192"/>
                  <a:gd name="T33" fmla="*/ 133 h 1123"/>
                  <a:gd name="T34" fmla="*/ 398 w 1192"/>
                  <a:gd name="T35" fmla="*/ 96 h 1123"/>
                  <a:gd name="T36" fmla="*/ 411 w 1192"/>
                  <a:gd name="T37" fmla="*/ 43 h 1123"/>
                  <a:gd name="T38" fmla="*/ 493 w 1192"/>
                  <a:gd name="T39" fmla="*/ 0 h 1123"/>
                  <a:gd name="T40" fmla="*/ 971 w 1192"/>
                  <a:gd name="T41" fmla="*/ 28 h 1123"/>
                  <a:gd name="T42" fmla="*/ 935 w 1192"/>
                  <a:gd name="T43" fmla="*/ 65 h 1123"/>
                  <a:gd name="T44" fmla="*/ 895 w 1192"/>
                  <a:gd name="T45" fmla="*/ 267 h 1123"/>
                  <a:gd name="T46" fmla="*/ 969 w 1192"/>
                  <a:gd name="T47" fmla="*/ 401 h 1123"/>
                  <a:gd name="T48" fmla="*/ 977 w 1192"/>
                  <a:gd name="T49" fmla="*/ 435 h 1123"/>
                  <a:gd name="T50" fmla="*/ 1047 w 1192"/>
                  <a:gd name="T51" fmla="*/ 512 h 1123"/>
                  <a:gd name="T52" fmla="*/ 1065 w 1192"/>
                  <a:gd name="T53" fmla="*/ 545 h 1123"/>
                  <a:gd name="T54" fmla="*/ 1084 w 1192"/>
                  <a:gd name="T55" fmla="*/ 578 h 1123"/>
                  <a:gd name="T56" fmla="*/ 1113 w 1192"/>
                  <a:gd name="T57" fmla="*/ 603 h 1123"/>
                  <a:gd name="T58" fmla="*/ 1126 w 1192"/>
                  <a:gd name="T59" fmla="*/ 685 h 1123"/>
                  <a:gd name="T60" fmla="*/ 1158 w 1192"/>
                  <a:gd name="T61" fmla="*/ 722 h 1123"/>
                  <a:gd name="T62" fmla="*/ 1115 w 1192"/>
                  <a:gd name="T63" fmla="*/ 766 h 1123"/>
                  <a:gd name="T64" fmla="*/ 1104 w 1192"/>
                  <a:gd name="T65" fmla="*/ 815 h 1123"/>
                  <a:gd name="T66" fmla="*/ 1165 w 1192"/>
                  <a:gd name="T67" fmla="*/ 847 h 1123"/>
                  <a:gd name="T68" fmla="*/ 1192 w 1192"/>
                  <a:gd name="T69" fmla="*/ 1075 h 1123"/>
                  <a:gd name="T70" fmla="*/ 1139 w 1192"/>
                  <a:gd name="T71" fmla="*/ 1123 h 1123"/>
                  <a:gd name="T72" fmla="*/ 999 w 1192"/>
                  <a:gd name="T73" fmla="*/ 1110 h 1123"/>
                  <a:gd name="T74" fmla="*/ 1010 w 1192"/>
                  <a:gd name="T75" fmla="*/ 1097 h 1123"/>
                  <a:gd name="T76" fmla="*/ 999 w 1192"/>
                  <a:gd name="T77" fmla="*/ 1049 h 1123"/>
                  <a:gd name="T78" fmla="*/ 867 w 1192"/>
                  <a:gd name="T79" fmla="*/ 1042 h 1123"/>
                  <a:gd name="T80" fmla="*/ 797 w 1192"/>
                  <a:gd name="T81" fmla="*/ 1009 h 1123"/>
                  <a:gd name="T82" fmla="*/ 749 w 1192"/>
                  <a:gd name="T83" fmla="*/ 941 h 1123"/>
                  <a:gd name="T84" fmla="*/ 583 w 1192"/>
                  <a:gd name="T85" fmla="*/ 893 h 1123"/>
                  <a:gd name="T86" fmla="*/ 294 w 1192"/>
                  <a:gd name="T87" fmla="*/ 794 h 1123"/>
                  <a:gd name="T88" fmla="*/ 33 w 1192"/>
                  <a:gd name="T89" fmla="*/ 953 h 1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192" h="1123">
                    <a:moveTo>
                      <a:pt x="33" y="953"/>
                    </a:moveTo>
                    <a:lnTo>
                      <a:pt x="0" y="900"/>
                    </a:lnTo>
                    <a:lnTo>
                      <a:pt x="3" y="877"/>
                    </a:lnTo>
                    <a:lnTo>
                      <a:pt x="44" y="794"/>
                    </a:lnTo>
                    <a:lnTo>
                      <a:pt x="37" y="694"/>
                    </a:lnTo>
                    <a:lnTo>
                      <a:pt x="131" y="591"/>
                    </a:lnTo>
                    <a:lnTo>
                      <a:pt x="143" y="565"/>
                    </a:lnTo>
                    <a:lnTo>
                      <a:pt x="112" y="543"/>
                    </a:lnTo>
                    <a:lnTo>
                      <a:pt x="116" y="479"/>
                    </a:lnTo>
                    <a:lnTo>
                      <a:pt x="131" y="442"/>
                    </a:lnTo>
                    <a:lnTo>
                      <a:pt x="162" y="382"/>
                    </a:lnTo>
                    <a:lnTo>
                      <a:pt x="245" y="317"/>
                    </a:lnTo>
                    <a:lnTo>
                      <a:pt x="260" y="229"/>
                    </a:lnTo>
                    <a:lnTo>
                      <a:pt x="324" y="223"/>
                    </a:lnTo>
                    <a:lnTo>
                      <a:pt x="347" y="201"/>
                    </a:lnTo>
                    <a:lnTo>
                      <a:pt x="343" y="172"/>
                    </a:lnTo>
                    <a:lnTo>
                      <a:pt x="351" y="133"/>
                    </a:lnTo>
                    <a:lnTo>
                      <a:pt x="398" y="96"/>
                    </a:lnTo>
                    <a:lnTo>
                      <a:pt x="411" y="43"/>
                    </a:lnTo>
                    <a:lnTo>
                      <a:pt x="493" y="0"/>
                    </a:lnTo>
                    <a:lnTo>
                      <a:pt x="971" y="28"/>
                    </a:lnTo>
                    <a:lnTo>
                      <a:pt x="935" y="65"/>
                    </a:lnTo>
                    <a:lnTo>
                      <a:pt x="895" y="267"/>
                    </a:lnTo>
                    <a:lnTo>
                      <a:pt x="969" y="401"/>
                    </a:lnTo>
                    <a:lnTo>
                      <a:pt x="977" y="435"/>
                    </a:lnTo>
                    <a:lnTo>
                      <a:pt x="1047" y="512"/>
                    </a:lnTo>
                    <a:lnTo>
                      <a:pt x="1065" y="545"/>
                    </a:lnTo>
                    <a:lnTo>
                      <a:pt x="1084" y="578"/>
                    </a:lnTo>
                    <a:lnTo>
                      <a:pt x="1113" y="603"/>
                    </a:lnTo>
                    <a:lnTo>
                      <a:pt x="1126" y="685"/>
                    </a:lnTo>
                    <a:lnTo>
                      <a:pt x="1158" y="722"/>
                    </a:lnTo>
                    <a:lnTo>
                      <a:pt x="1115" y="766"/>
                    </a:lnTo>
                    <a:lnTo>
                      <a:pt x="1104" y="815"/>
                    </a:lnTo>
                    <a:lnTo>
                      <a:pt x="1165" y="847"/>
                    </a:lnTo>
                    <a:lnTo>
                      <a:pt x="1192" y="1075"/>
                    </a:lnTo>
                    <a:lnTo>
                      <a:pt x="1139" y="1123"/>
                    </a:lnTo>
                    <a:lnTo>
                      <a:pt x="999" y="1110"/>
                    </a:lnTo>
                    <a:lnTo>
                      <a:pt x="1010" y="1097"/>
                    </a:lnTo>
                    <a:lnTo>
                      <a:pt x="999" y="1049"/>
                    </a:lnTo>
                    <a:lnTo>
                      <a:pt x="867" y="1042"/>
                    </a:lnTo>
                    <a:lnTo>
                      <a:pt x="797" y="1009"/>
                    </a:lnTo>
                    <a:lnTo>
                      <a:pt x="749" y="941"/>
                    </a:lnTo>
                    <a:lnTo>
                      <a:pt x="583" y="893"/>
                    </a:lnTo>
                    <a:lnTo>
                      <a:pt x="294" y="794"/>
                    </a:lnTo>
                    <a:lnTo>
                      <a:pt x="33" y="95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54013" name="Group 61"/>
          <p:cNvGrpSpPr>
            <a:grpSpLocks/>
          </p:cNvGrpSpPr>
          <p:nvPr/>
        </p:nvGrpSpPr>
        <p:grpSpPr bwMode="auto">
          <a:xfrm>
            <a:off x="5219700" y="4179888"/>
            <a:ext cx="2047875" cy="1790700"/>
            <a:chOff x="3288" y="2633"/>
            <a:chExt cx="1290" cy="1128"/>
          </a:xfrm>
        </p:grpSpPr>
        <p:sp>
          <p:nvSpPr>
            <p:cNvPr id="254014" name="Text Box 62"/>
            <p:cNvSpPr txBox="1">
              <a:spLocks noChangeArrowheads="1"/>
            </p:cNvSpPr>
            <p:nvPr/>
          </p:nvSpPr>
          <p:spPr bwMode="auto">
            <a:xfrm>
              <a:off x="3288" y="3511"/>
              <a:ext cx="711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Centro Sul Cariri</a:t>
              </a:r>
            </a:p>
          </p:txBody>
        </p:sp>
        <p:sp>
          <p:nvSpPr>
            <p:cNvPr id="254015" name="Freeform 63"/>
            <p:cNvSpPr>
              <a:spLocks/>
            </p:cNvSpPr>
            <p:nvPr/>
          </p:nvSpPr>
          <p:spPr bwMode="auto">
            <a:xfrm flipH="1">
              <a:off x="3323" y="3468"/>
              <a:ext cx="699" cy="274"/>
            </a:xfrm>
            <a:custGeom>
              <a:avLst/>
              <a:gdLst>
                <a:gd name="T0" fmla="*/ 0 w 647"/>
                <a:gd name="T1" fmla="*/ 0 h 140"/>
                <a:gd name="T2" fmla="*/ 165 w 647"/>
                <a:gd name="T3" fmla="*/ 140 h 140"/>
                <a:gd name="T4" fmla="*/ 647 w 647"/>
                <a:gd name="T5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7" h="140">
                  <a:moveTo>
                    <a:pt x="0" y="0"/>
                  </a:moveTo>
                  <a:lnTo>
                    <a:pt x="165" y="140"/>
                  </a:lnTo>
                  <a:lnTo>
                    <a:pt x="647" y="14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54016" name="Group 64"/>
            <p:cNvGrpSpPr>
              <a:grpSpLocks/>
            </p:cNvGrpSpPr>
            <p:nvPr/>
          </p:nvGrpSpPr>
          <p:grpSpPr bwMode="auto">
            <a:xfrm>
              <a:off x="3355" y="2633"/>
              <a:ext cx="1223" cy="1099"/>
              <a:chOff x="3355" y="2633"/>
              <a:chExt cx="1223" cy="1099"/>
            </a:xfrm>
          </p:grpSpPr>
          <p:sp>
            <p:nvSpPr>
              <p:cNvPr id="254017" name="Freeform 65"/>
              <p:cNvSpPr>
                <a:spLocks noChangeAspect="1"/>
              </p:cNvSpPr>
              <p:nvPr/>
            </p:nvSpPr>
            <p:spPr bwMode="auto">
              <a:xfrm>
                <a:off x="3549" y="3265"/>
                <a:ext cx="227" cy="222"/>
              </a:xfrm>
              <a:custGeom>
                <a:avLst/>
                <a:gdLst>
                  <a:gd name="T0" fmla="*/ 1227 w 1256"/>
                  <a:gd name="T1" fmla="*/ 185 h 1232"/>
                  <a:gd name="T2" fmla="*/ 1225 w 1256"/>
                  <a:gd name="T3" fmla="*/ 213 h 1232"/>
                  <a:gd name="T4" fmla="*/ 1249 w 1256"/>
                  <a:gd name="T5" fmla="*/ 278 h 1232"/>
                  <a:gd name="T6" fmla="*/ 1256 w 1256"/>
                  <a:gd name="T7" fmla="*/ 907 h 1232"/>
                  <a:gd name="T8" fmla="*/ 882 w 1256"/>
                  <a:gd name="T9" fmla="*/ 1052 h 1232"/>
                  <a:gd name="T10" fmla="*/ 879 w 1256"/>
                  <a:gd name="T11" fmla="*/ 1088 h 1232"/>
                  <a:gd name="T12" fmla="*/ 825 w 1256"/>
                  <a:gd name="T13" fmla="*/ 1124 h 1232"/>
                  <a:gd name="T14" fmla="*/ 625 w 1256"/>
                  <a:gd name="T15" fmla="*/ 1124 h 1232"/>
                  <a:gd name="T16" fmla="*/ 86 w 1256"/>
                  <a:gd name="T17" fmla="*/ 1232 h 1232"/>
                  <a:gd name="T18" fmla="*/ 0 w 1256"/>
                  <a:gd name="T19" fmla="*/ 1118 h 1232"/>
                  <a:gd name="T20" fmla="*/ 29 w 1256"/>
                  <a:gd name="T21" fmla="*/ 322 h 1232"/>
                  <a:gd name="T22" fmla="*/ 96 w 1256"/>
                  <a:gd name="T23" fmla="*/ 278 h 1232"/>
                  <a:gd name="T24" fmla="*/ 91 w 1256"/>
                  <a:gd name="T25" fmla="*/ 227 h 1232"/>
                  <a:gd name="T26" fmla="*/ 145 w 1256"/>
                  <a:gd name="T27" fmla="*/ 208 h 1232"/>
                  <a:gd name="T28" fmla="*/ 310 w 1256"/>
                  <a:gd name="T29" fmla="*/ 131 h 1232"/>
                  <a:gd name="T30" fmla="*/ 302 w 1256"/>
                  <a:gd name="T31" fmla="*/ 84 h 1232"/>
                  <a:gd name="T32" fmla="*/ 335 w 1256"/>
                  <a:gd name="T33" fmla="*/ 46 h 1232"/>
                  <a:gd name="T34" fmla="*/ 340 w 1256"/>
                  <a:gd name="T35" fmla="*/ 0 h 1232"/>
                  <a:gd name="T36" fmla="*/ 431 w 1256"/>
                  <a:gd name="T37" fmla="*/ 221 h 1232"/>
                  <a:gd name="T38" fmla="*/ 547 w 1256"/>
                  <a:gd name="T39" fmla="*/ 265 h 1232"/>
                  <a:gd name="T40" fmla="*/ 748 w 1256"/>
                  <a:gd name="T41" fmla="*/ 345 h 1232"/>
                  <a:gd name="T42" fmla="*/ 923 w 1256"/>
                  <a:gd name="T43" fmla="*/ 335 h 1232"/>
                  <a:gd name="T44" fmla="*/ 1142 w 1256"/>
                  <a:gd name="T45" fmla="*/ 178 h 1232"/>
                  <a:gd name="T46" fmla="*/ 1163 w 1256"/>
                  <a:gd name="T47" fmla="*/ 163 h 1232"/>
                  <a:gd name="T48" fmla="*/ 1227 w 1256"/>
                  <a:gd name="T49" fmla="*/ 185 h 1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56" h="1232">
                    <a:moveTo>
                      <a:pt x="1227" y="185"/>
                    </a:moveTo>
                    <a:lnTo>
                      <a:pt x="1225" y="213"/>
                    </a:lnTo>
                    <a:lnTo>
                      <a:pt x="1249" y="278"/>
                    </a:lnTo>
                    <a:lnTo>
                      <a:pt x="1256" y="907"/>
                    </a:lnTo>
                    <a:lnTo>
                      <a:pt x="882" y="1052"/>
                    </a:lnTo>
                    <a:lnTo>
                      <a:pt x="879" y="1088"/>
                    </a:lnTo>
                    <a:lnTo>
                      <a:pt x="825" y="1124"/>
                    </a:lnTo>
                    <a:lnTo>
                      <a:pt x="625" y="1124"/>
                    </a:lnTo>
                    <a:lnTo>
                      <a:pt x="86" y="1232"/>
                    </a:lnTo>
                    <a:lnTo>
                      <a:pt x="0" y="1118"/>
                    </a:lnTo>
                    <a:lnTo>
                      <a:pt x="29" y="322"/>
                    </a:lnTo>
                    <a:lnTo>
                      <a:pt x="96" y="278"/>
                    </a:lnTo>
                    <a:lnTo>
                      <a:pt x="91" y="227"/>
                    </a:lnTo>
                    <a:lnTo>
                      <a:pt x="145" y="208"/>
                    </a:lnTo>
                    <a:lnTo>
                      <a:pt x="310" y="131"/>
                    </a:lnTo>
                    <a:lnTo>
                      <a:pt x="302" y="84"/>
                    </a:lnTo>
                    <a:lnTo>
                      <a:pt x="335" y="46"/>
                    </a:lnTo>
                    <a:lnTo>
                      <a:pt x="340" y="0"/>
                    </a:lnTo>
                    <a:lnTo>
                      <a:pt x="431" y="221"/>
                    </a:lnTo>
                    <a:lnTo>
                      <a:pt x="547" y="265"/>
                    </a:lnTo>
                    <a:lnTo>
                      <a:pt x="748" y="345"/>
                    </a:lnTo>
                    <a:lnTo>
                      <a:pt x="923" y="335"/>
                    </a:lnTo>
                    <a:lnTo>
                      <a:pt x="1142" y="178"/>
                    </a:lnTo>
                    <a:lnTo>
                      <a:pt x="1163" y="163"/>
                    </a:lnTo>
                    <a:lnTo>
                      <a:pt x="1227" y="18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18" name="Freeform 66"/>
              <p:cNvSpPr>
                <a:spLocks noChangeAspect="1"/>
              </p:cNvSpPr>
              <p:nvPr/>
            </p:nvSpPr>
            <p:spPr bwMode="auto">
              <a:xfrm>
                <a:off x="3765" y="3009"/>
                <a:ext cx="181" cy="134"/>
              </a:xfrm>
              <a:custGeom>
                <a:avLst/>
                <a:gdLst>
                  <a:gd name="T0" fmla="*/ 571 w 1002"/>
                  <a:gd name="T1" fmla="*/ 0 h 742"/>
                  <a:gd name="T2" fmla="*/ 595 w 1002"/>
                  <a:gd name="T3" fmla="*/ 38 h 742"/>
                  <a:gd name="T4" fmla="*/ 577 w 1002"/>
                  <a:gd name="T5" fmla="*/ 76 h 742"/>
                  <a:gd name="T6" fmla="*/ 559 w 1002"/>
                  <a:gd name="T7" fmla="*/ 76 h 742"/>
                  <a:gd name="T8" fmla="*/ 563 w 1002"/>
                  <a:gd name="T9" fmla="*/ 120 h 742"/>
                  <a:gd name="T10" fmla="*/ 586 w 1002"/>
                  <a:gd name="T11" fmla="*/ 144 h 742"/>
                  <a:gd name="T12" fmla="*/ 647 w 1002"/>
                  <a:gd name="T13" fmla="*/ 123 h 742"/>
                  <a:gd name="T14" fmla="*/ 687 w 1002"/>
                  <a:gd name="T15" fmla="*/ 151 h 742"/>
                  <a:gd name="T16" fmla="*/ 723 w 1002"/>
                  <a:gd name="T17" fmla="*/ 128 h 742"/>
                  <a:gd name="T18" fmla="*/ 797 w 1002"/>
                  <a:gd name="T19" fmla="*/ 145 h 742"/>
                  <a:gd name="T20" fmla="*/ 819 w 1002"/>
                  <a:gd name="T21" fmla="*/ 174 h 742"/>
                  <a:gd name="T22" fmla="*/ 874 w 1002"/>
                  <a:gd name="T23" fmla="*/ 437 h 742"/>
                  <a:gd name="T24" fmla="*/ 982 w 1002"/>
                  <a:gd name="T25" fmla="*/ 440 h 742"/>
                  <a:gd name="T26" fmla="*/ 1002 w 1002"/>
                  <a:gd name="T27" fmla="*/ 502 h 742"/>
                  <a:gd name="T28" fmla="*/ 965 w 1002"/>
                  <a:gd name="T29" fmla="*/ 612 h 742"/>
                  <a:gd name="T30" fmla="*/ 856 w 1002"/>
                  <a:gd name="T31" fmla="*/ 643 h 742"/>
                  <a:gd name="T32" fmla="*/ 838 w 1002"/>
                  <a:gd name="T33" fmla="*/ 637 h 742"/>
                  <a:gd name="T34" fmla="*/ 833 w 1002"/>
                  <a:gd name="T35" fmla="*/ 614 h 742"/>
                  <a:gd name="T36" fmla="*/ 803 w 1002"/>
                  <a:gd name="T37" fmla="*/ 623 h 742"/>
                  <a:gd name="T38" fmla="*/ 832 w 1002"/>
                  <a:gd name="T39" fmla="*/ 725 h 742"/>
                  <a:gd name="T40" fmla="*/ 726 w 1002"/>
                  <a:gd name="T41" fmla="*/ 742 h 742"/>
                  <a:gd name="T42" fmla="*/ 680 w 1002"/>
                  <a:gd name="T43" fmla="*/ 614 h 742"/>
                  <a:gd name="T44" fmla="*/ 615 w 1002"/>
                  <a:gd name="T45" fmla="*/ 599 h 742"/>
                  <a:gd name="T46" fmla="*/ 577 w 1002"/>
                  <a:gd name="T47" fmla="*/ 622 h 742"/>
                  <a:gd name="T48" fmla="*/ 549 w 1002"/>
                  <a:gd name="T49" fmla="*/ 667 h 742"/>
                  <a:gd name="T50" fmla="*/ 401 w 1002"/>
                  <a:gd name="T51" fmla="*/ 660 h 742"/>
                  <a:gd name="T52" fmla="*/ 117 w 1002"/>
                  <a:gd name="T53" fmla="*/ 734 h 742"/>
                  <a:gd name="T54" fmla="*/ 66 w 1002"/>
                  <a:gd name="T55" fmla="*/ 609 h 742"/>
                  <a:gd name="T56" fmla="*/ 0 w 1002"/>
                  <a:gd name="T57" fmla="*/ 534 h 742"/>
                  <a:gd name="T58" fmla="*/ 99 w 1002"/>
                  <a:gd name="T59" fmla="*/ 440 h 742"/>
                  <a:gd name="T60" fmla="*/ 242 w 1002"/>
                  <a:gd name="T61" fmla="*/ 326 h 742"/>
                  <a:gd name="T62" fmla="*/ 237 w 1002"/>
                  <a:gd name="T63" fmla="*/ 305 h 742"/>
                  <a:gd name="T64" fmla="*/ 295 w 1002"/>
                  <a:gd name="T65" fmla="*/ 297 h 742"/>
                  <a:gd name="T66" fmla="*/ 368 w 1002"/>
                  <a:gd name="T67" fmla="*/ 224 h 742"/>
                  <a:gd name="T68" fmla="*/ 392 w 1002"/>
                  <a:gd name="T69" fmla="*/ 220 h 742"/>
                  <a:gd name="T70" fmla="*/ 448 w 1002"/>
                  <a:gd name="T71" fmla="*/ 198 h 742"/>
                  <a:gd name="T72" fmla="*/ 442 w 1002"/>
                  <a:gd name="T73" fmla="*/ 111 h 742"/>
                  <a:gd name="T74" fmla="*/ 467 w 1002"/>
                  <a:gd name="T75" fmla="*/ 83 h 742"/>
                  <a:gd name="T76" fmla="*/ 571 w 1002"/>
                  <a:gd name="T77" fmla="*/ 0 h 7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002" h="742">
                    <a:moveTo>
                      <a:pt x="571" y="0"/>
                    </a:moveTo>
                    <a:lnTo>
                      <a:pt x="595" y="38"/>
                    </a:lnTo>
                    <a:lnTo>
                      <a:pt x="577" y="76"/>
                    </a:lnTo>
                    <a:lnTo>
                      <a:pt x="559" y="76"/>
                    </a:lnTo>
                    <a:lnTo>
                      <a:pt x="563" y="120"/>
                    </a:lnTo>
                    <a:lnTo>
                      <a:pt x="586" y="144"/>
                    </a:lnTo>
                    <a:lnTo>
                      <a:pt x="647" y="123"/>
                    </a:lnTo>
                    <a:lnTo>
                      <a:pt x="687" y="151"/>
                    </a:lnTo>
                    <a:lnTo>
                      <a:pt x="723" y="128"/>
                    </a:lnTo>
                    <a:lnTo>
                      <a:pt x="797" y="145"/>
                    </a:lnTo>
                    <a:lnTo>
                      <a:pt x="819" y="174"/>
                    </a:lnTo>
                    <a:lnTo>
                      <a:pt x="874" y="437"/>
                    </a:lnTo>
                    <a:lnTo>
                      <a:pt x="982" y="440"/>
                    </a:lnTo>
                    <a:lnTo>
                      <a:pt x="1002" y="502"/>
                    </a:lnTo>
                    <a:lnTo>
                      <a:pt x="965" y="612"/>
                    </a:lnTo>
                    <a:lnTo>
                      <a:pt x="856" y="643"/>
                    </a:lnTo>
                    <a:lnTo>
                      <a:pt x="838" y="637"/>
                    </a:lnTo>
                    <a:lnTo>
                      <a:pt x="833" y="614"/>
                    </a:lnTo>
                    <a:lnTo>
                      <a:pt x="803" y="623"/>
                    </a:lnTo>
                    <a:lnTo>
                      <a:pt x="832" y="725"/>
                    </a:lnTo>
                    <a:lnTo>
                      <a:pt x="726" y="742"/>
                    </a:lnTo>
                    <a:lnTo>
                      <a:pt x="680" y="614"/>
                    </a:lnTo>
                    <a:lnTo>
                      <a:pt x="615" y="599"/>
                    </a:lnTo>
                    <a:lnTo>
                      <a:pt x="577" y="622"/>
                    </a:lnTo>
                    <a:lnTo>
                      <a:pt x="549" y="667"/>
                    </a:lnTo>
                    <a:lnTo>
                      <a:pt x="401" y="660"/>
                    </a:lnTo>
                    <a:lnTo>
                      <a:pt x="117" y="734"/>
                    </a:lnTo>
                    <a:lnTo>
                      <a:pt x="66" y="609"/>
                    </a:lnTo>
                    <a:lnTo>
                      <a:pt x="0" y="534"/>
                    </a:lnTo>
                    <a:lnTo>
                      <a:pt x="99" y="440"/>
                    </a:lnTo>
                    <a:lnTo>
                      <a:pt x="242" y="326"/>
                    </a:lnTo>
                    <a:lnTo>
                      <a:pt x="237" y="305"/>
                    </a:lnTo>
                    <a:lnTo>
                      <a:pt x="295" y="297"/>
                    </a:lnTo>
                    <a:lnTo>
                      <a:pt x="368" y="224"/>
                    </a:lnTo>
                    <a:lnTo>
                      <a:pt x="392" y="220"/>
                    </a:lnTo>
                    <a:lnTo>
                      <a:pt x="448" y="198"/>
                    </a:lnTo>
                    <a:lnTo>
                      <a:pt x="442" y="111"/>
                    </a:lnTo>
                    <a:lnTo>
                      <a:pt x="467" y="83"/>
                    </a:lnTo>
                    <a:lnTo>
                      <a:pt x="571" y="0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19" name="Freeform 67"/>
              <p:cNvSpPr>
                <a:spLocks noChangeAspect="1"/>
              </p:cNvSpPr>
              <p:nvPr/>
            </p:nvSpPr>
            <p:spPr bwMode="auto">
              <a:xfrm>
                <a:off x="3623" y="3052"/>
                <a:ext cx="185" cy="103"/>
              </a:xfrm>
              <a:custGeom>
                <a:avLst/>
                <a:gdLst>
                  <a:gd name="T0" fmla="*/ 469 w 1029"/>
                  <a:gd name="T1" fmla="*/ 28 h 571"/>
                  <a:gd name="T2" fmla="*/ 471 w 1029"/>
                  <a:gd name="T3" fmla="*/ 68 h 571"/>
                  <a:gd name="T4" fmla="*/ 483 w 1029"/>
                  <a:gd name="T5" fmla="*/ 99 h 571"/>
                  <a:gd name="T6" fmla="*/ 245 w 1029"/>
                  <a:gd name="T7" fmla="*/ 335 h 571"/>
                  <a:gd name="T8" fmla="*/ 263 w 1029"/>
                  <a:gd name="T9" fmla="*/ 374 h 571"/>
                  <a:gd name="T10" fmla="*/ 208 w 1029"/>
                  <a:gd name="T11" fmla="*/ 395 h 571"/>
                  <a:gd name="T12" fmla="*/ 138 w 1029"/>
                  <a:gd name="T13" fmla="*/ 444 h 571"/>
                  <a:gd name="T14" fmla="*/ 80 w 1029"/>
                  <a:gd name="T15" fmla="*/ 482 h 571"/>
                  <a:gd name="T16" fmla="*/ 2 w 1029"/>
                  <a:gd name="T17" fmla="*/ 472 h 571"/>
                  <a:gd name="T18" fmla="*/ 0 w 1029"/>
                  <a:gd name="T19" fmla="*/ 485 h 571"/>
                  <a:gd name="T20" fmla="*/ 13 w 1029"/>
                  <a:gd name="T21" fmla="*/ 514 h 571"/>
                  <a:gd name="T22" fmla="*/ 214 w 1029"/>
                  <a:gd name="T23" fmla="*/ 571 h 571"/>
                  <a:gd name="T24" fmla="*/ 267 w 1029"/>
                  <a:gd name="T25" fmla="*/ 571 h 571"/>
                  <a:gd name="T26" fmla="*/ 284 w 1029"/>
                  <a:gd name="T27" fmla="*/ 524 h 571"/>
                  <a:gd name="T28" fmla="*/ 277 w 1029"/>
                  <a:gd name="T29" fmla="*/ 509 h 571"/>
                  <a:gd name="T30" fmla="*/ 403 w 1029"/>
                  <a:gd name="T31" fmla="*/ 437 h 571"/>
                  <a:gd name="T32" fmla="*/ 590 w 1029"/>
                  <a:gd name="T33" fmla="*/ 427 h 571"/>
                  <a:gd name="T34" fmla="*/ 789 w 1029"/>
                  <a:gd name="T35" fmla="*/ 297 h 571"/>
                  <a:gd name="T36" fmla="*/ 888 w 1029"/>
                  <a:gd name="T37" fmla="*/ 204 h 571"/>
                  <a:gd name="T38" fmla="*/ 1029 w 1029"/>
                  <a:gd name="T39" fmla="*/ 92 h 571"/>
                  <a:gd name="T40" fmla="*/ 1022 w 1029"/>
                  <a:gd name="T41" fmla="*/ 44 h 571"/>
                  <a:gd name="T42" fmla="*/ 989 w 1029"/>
                  <a:gd name="T43" fmla="*/ 10 h 571"/>
                  <a:gd name="T44" fmla="*/ 922 w 1029"/>
                  <a:gd name="T45" fmla="*/ 35 h 571"/>
                  <a:gd name="T46" fmla="*/ 897 w 1029"/>
                  <a:gd name="T47" fmla="*/ 17 h 571"/>
                  <a:gd name="T48" fmla="*/ 871 w 1029"/>
                  <a:gd name="T49" fmla="*/ 0 h 571"/>
                  <a:gd name="T50" fmla="*/ 791 w 1029"/>
                  <a:gd name="T51" fmla="*/ 62 h 571"/>
                  <a:gd name="T52" fmla="*/ 764 w 1029"/>
                  <a:gd name="T53" fmla="*/ 56 h 571"/>
                  <a:gd name="T54" fmla="*/ 679 w 1029"/>
                  <a:gd name="T55" fmla="*/ 130 h 571"/>
                  <a:gd name="T56" fmla="*/ 549 w 1029"/>
                  <a:gd name="T57" fmla="*/ 42 h 571"/>
                  <a:gd name="T58" fmla="*/ 549 w 1029"/>
                  <a:gd name="T59" fmla="*/ 4 h 571"/>
                  <a:gd name="T60" fmla="*/ 534 w 1029"/>
                  <a:gd name="T61" fmla="*/ 0 h 571"/>
                  <a:gd name="T62" fmla="*/ 496 w 1029"/>
                  <a:gd name="T63" fmla="*/ 39 h 571"/>
                  <a:gd name="T64" fmla="*/ 469 w 1029"/>
                  <a:gd name="T65" fmla="*/ 28 h 5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29" h="571">
                    <a:moveTo>
                      <a:pt x="469" y="28"/>
                    </a:moveTo>
                    <a:lnTo>
                      <a:pt x="471" y="68"/>
                    </a:lnTo>
                    <a:lnTo>
                      <a:pt x="483" y="99"/>
                    </a:lnTo>
                    <a:lnTo>
                      <a:pt x="245" y="335"/>
                    </a:lnTo>
                    <a:lnTo>
                      <a:pt x="263" y="374"/>
                    </a:lnTo>
                    <a:lnTo>
                      <a:pt x="208" y="395"/>
                    </a:lnTo>
                    <a:lnTo>
                      <a:pt x="138" y="444"/>
                    </a:lnTo>
                    <a:lnTo>
                      <a:pt x="80" y="482"/>
                    </a:lnTo>
                    <a:lnTo>
                      <a:pt x="2" y="472"/>
                    </a:lnTo>
                    <a:lnTo>
                      <a:pt x="0" y="485"/>
                    </a:lnTo>
                    <a:lnTo>
                      <a:pt x="13" y="514"/>
                    </a:lnTo>
                    <a:lnTo>
                      <a:pt x="214" y="571"/>
                    </a:lnTo>
                    <a:lnTo>
                      <a:pt x="267" y="571"/>
                    </a:lnTo>
                    <a:lnTo>
                      <a:pt x="284" y="524"/>
                    </a:lnTo>
                    <a:lnTo>
                      <a:pt x="277" y="509"/>
                    </a:lnTo>
                    <a:lnTo>
                      <a:pt x="403" y="437"/>
                    </a:lnTo>
                    <a:lnTo>
                      <a:pt x="590" y="427"/>
                    </a:lnTo>
                    <a:lnTo>
                      <a:pt x="789" y="297"/>
                    </a:lnTo>
                    <a:lnTo>
                      <a:pt x="888" y="204"/>
                    </a:lnTo>
                    <a:lnTo>
                      <a:pt x="1029" y="92"/>
                    </a:lnTo>
                    <a:lnTo>
                      <a:pt x="1022" y="44"/>
                    </a:lnTo>
                    <a:lnTo>
                      <a:pt x="989" y="10"/>
                    </a:lnTo>
                    <a:lnTo>
                      <a:pt x="922" y="35"/>
                    </a:lnTo>
                    <a:lnTo>
                      <a:pt x="897" y="17"/>
                    </a:lnTo>
                    <a:lnTo>
                      <a:pt x="871" y="0"/>
                    </a:lnTo>
                    <a:lnTo>
                      <a:pt x="791" y="62"/>
                    </a:lnTo>
                    <a:lnTo>
                      <a:pt x="764" y="56"/>
                    </a:lnTo>
                    <a:lnTo>
                      <a:pt x="679" y="130"/>
                    </a:lnTo>
                    <a:lnTo>
                      <a:pt x="549" y="42"/>
                    </a:lnTo>
                    <a:lnTo>
                      <a:pt x="549" y="4"/>
                    </a:lnTo>
                    <a:lnTo>
                      <a:pt x="534" y="0"/>
                    </a:lnTo>
                    <a:lnTo>
                      <a:pt x="496" y="39"/>
                    </a:lnTo>
                    <a:lnTo>
                      <a:pt x="469" y="2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20" name="Freeform 68"/>
              <p:cNvSpPr>
                <a:spLocks noChangeAspect="1"/>
              </p:cNvSpPr>
              <p:nvPr/>
            </p:nvSpPr>
            <p:spPr bwMode="auto">
              <a:xfrm>
                <a:off x="4121" y="2666"/>
                <a:ext cx="199" cy="159"/>
              </a:xfrm>
              <a:custGeom>
                <a:avLst/>
                <a:gdLst>
                  <a:gd name="T0" fmla="*/ 0 w 1100"/>
                  <a:gd name="T1" fmla="*/ 528 h 878"/>
                  <a:gd name="T2" fmla="*/ 89 w 1100"/>
                  <a:gd name="T3" fmla="*/ 536 h 878"/>
                  <a:gd name="T4" fmla="*/ 76 w 1100"/>
                  <a:gd name="T5" fmla="*/ 764 h 878"/>
                  <a:gd name="T6" fmla="*/ 23 w 1100"/>
                  <a:gd name="T7" fmla="*/ 842 h 878"/>
                  <a:gd name="T8" fmla="*/ 496 w 1100"/>
                  <a:gd name="T9" fmla="*/ 874 h 878"/>
                  <a:gd name="T10" fmla="*/ 544 w 1100"/>
                  <a:gd name="T11" fmla="*/ 878 h 878"/>
                  <a:gd name="T12" fmla="*/ 719 w 1100"/>
                  <a:gd name="T13" fmla="*/ 751 h 878"/>
                  <a:gd name="T14" fmla="*/ 776 w 1100"/>
                  <a:gd name="T15" fmla="*/ 746 h 878"/>
                  <a:gd name="T16" fmla="*/ 815 w 1100"/>
                  <a:gd name="T17" fmla="*/ 804 h 878"/>
                  <a:gd name="T18" fmla="*/ 1000 w 1100"/>
                  <a:gd name="T19" fmla="*/ 681 h 878"/>
                  <a:gd name="T20" fmla="*/ 1035 w 1100"/>
                  <a:gd name="T21" fmla="*/ 532 h 878"/>
                  <a:gd name="T22" fmla="*/ 1100 w 1100"/>
                  <a:gd name="T23" fmla="*/ 396 h 878"/>
                  <a:gd name="T24" fmla="*/ 1080 w 1100"/>
                  <a:gd name="T25" fmla="*/ 290 h 878"/>
                  <a:gd name="T26" fmla="*/ 1042 w 1100"/>
                  <a:gd name="T27" fmla="*/ 253 h 878"/>
                  <a:gd name="T28" fmla="*/ 1040 w 1100"/>
                  <a:gd name="T29" fmla="*/ 69 h 878"/>
                  <a:gd name="T30" fmla="*/ 955 w 1100"/>
                  <a:gd name="T31" fmla="*/ 0 h 878"/>
                  <a:gd name="T32" fmla="*/ 898 w 1100"/>
                  <a:gd name="T33" fmla="*/ 58 h 878"/>
                  <a:gd name="T34" fmla="*/ 831 w 1100"/>
                  <a:gd name="T35" fmla="*/ 53 h 878"/>
                  <a:gd name="T36" fmla="*/ 822 w 1100"/>
                  <a:gd name="T37" fmla="*/ 123 h 878"/>
                  <a:gd name="T38" fmla="*/ 775 w 1100"/>
                  <a:gd name="T39" fmla="*/ 129 h 878"/>
                  <a:gd name="T40" fmla="*/ 698 w 1100"/>
                  <a:gd name="T41" fmla="*/ 300 h 878"/>
                  <a:gd name="T42" fmla="*/ 537 w 1100"/>
                  <a:gd name="T43" fmla="*/ 482 h 878"/>
                  <a:gd name="T44" fmla="*/ 159 w 1100"/>
                  <a:gd name="T45" fmla="*/ 390 h 878"/>
                  <a:gd name="T46" fmla="*/ 0 w 1100"/>
                  <a:gd name="T47" fmla="*/ 528 h 8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00" h="878">
                    <a:moveTo>
                      <a:pt x="0" y="528"/>
                    </a:moveTo>
                    <a:lnTo>
                      <a:pt x="89" y="536"/>
                    </a:lnTo>
                    <a:lnTo>
                      <a:pt x="76" y="764"/>
                    </a:lnTo>
                    <a:lnTo>
                      <a:pt x="23" y="842"/>
                    </a:lnTo>
                    <a:lnTo>
                      <a:pt x="496" y="874"/>
                    </a:lnTo>
                    <a:lnTo>
                      <a:pt x="544" y="878"/>
                    </a:lnTo>
                    <a:lnTo>
                      <a:pt x="719" y="751"/>
                    </a:lnTo>
                    <a:lnTo>
                      <a:pt x="776" y="746"/>
                    </a:lnTo>
                    <a:lnTo>
                      <a:pt x="815" y="804"/>
                    </a:lnTo>
                    <a:lnTo>
                      <a:pt x="1000" y="681"/>
                    </a:lnTo>
                    <a:lnTo>
                      <a:pt x="1035" y="532"/>
                    </a:lnTo>
                    <a:lnTo>
                      <a:pt x="1100" y="396"/>
                    </a:lnTo>
                    <a:lnTo>
                      <a:pt x="1080" y="290"/>
                    </a:lnTo>
                    <a:lnTo>
                      <a:pt x="1042" y="253"/>
                    </a:lnTo>
                    <a:lnTo>
                      <a:pt x="1040" y="69"/>
                    </a:lnTo>
                    <a:lnTo>
                      <a:pt x="955" y="0"/>
                    </a:lnTo>
                    <a:lnTo>
                      <a:pt x="898" y="58"/>
                    </a:lnTo>
                    <a:lnTo>
                      <a:pt x="831" y="53"/>
                    </a:lnTo>
                    <a:lnTo>
                      <a:pt x="822" y="123"/>
                    </a:lnTo>
                    <a:lnTo>
                      <a:pt x="775" y="129"/>
                    </a:lnTo>
                    <a:lnTo>
                      <a:pt x="698" y="300"/>
                    </a:lnTo>
                    <a:lnTo>
                      <a:pt x="537" y="482"/>
                    </a:lnTo>
                    <a:lnTo>
                      <a:pt x="159" y="390"/>
                    </a:lnTo>
                    <a:lnTo>
                      <a:pt x="0" y="52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21" name="Freeform 69"/>
              <p:cNvSpPr>
                <a:spLocks noChangeAspect="1"/>
              </p:cNvSpPr>
              <p:nvPr/>
            </p:nvSpPr>
            <p:spPr bwMode="auto">
              <a:xfrm>
                <a:off x="3771" y="2633"/>
                <a:ext cx="500" cy="232"/>
              </a:xfrm>
              <a:custGeom>
                <a:avLst/>
                <a:gdLst>
                  <a:gd name="T0" fmla="*/ 404 w 2767"/>
                  <a:gd name="T1" fmla="*/ 197 h 1286"/>
                  <a:gd name="T2" fmla="*/ 559 w 2767"/>
                  <a:gd name="T3" fmla="*/ 88 h 1286"/>
                  <a:gd name="T4" fmla="*/ 491 w 2767"/>
                  <a:gd name="T5" fmla="*/ 217 h 1286"/>
                  <a:gd name="T6" fmla="*/ 563 w 2767"/>
                  <a:gd name="T7" fmla="*/ 184 h 1286"/>
                  <a:gd name="T8" fmla="*/ 669 w 2767"/>
                  <a:gd name="T9" fmla="*/ 220 h 1286"/>
                  <a:gd name="T10" fmla="*/ 789 w 2767"/>
                  <a:gd name="T11" fmla="*/ 49 h 1286"/>
                  <a:gd name="T12" fmla="*/ 963 w 2767"/>
                  <a:gd name="T13" fmla="*/ 120 h 1286"/>
                  <a:gd name="T14" fmla="*/ 1076 w 2767"/>
                  <a:gd name="T15" fmla="*/ 39 h 1286"/>
                  <a:gd name="T16" fmla="*/ 1125 w 2767"/>
                  <a:gd name="T17" fmla="*/ 194 h 1286"/>
                  <a:gd name="T18" fmla="*/ 1206 w 2767"/>
                  <a:gd name="T19" fmla="*/ 68 h 1286"/>
                  <a:gd name="T20" fmla="*/ 1286 w 2767"/>
                  <a:gd name="T21" fmla="*/ 88 h 1286"/>
                  <a:gd name="T22" fmla="*/ 1432 w 2767"/>
                  <a:gd name="T23" fmla="*/ 88 h 1286"/>
                  <a:gd name="T24" fmla="*/ 1635 w 2767"/>
                  <a:gd name="T25" fmla="*/ 65 h 1286"/>
                  <a:gd name="T26" fmla="*/ 1736 w 2767"/>
                  <a:gd name="T27" fmla="*/ 123 h 1286"/>
                  <a:gd name="T28" fmla="*/ 1813 w 2767"/>
                  <a:gd name="T29" fmla="*/ 156 h 1286"/>
                  <a:gd name="T30" fmla="*/ 1965 w 2767"/>
                  <a:gd name="T31" fmla="*/ 116 h 1286"/>
                  <a:gd name="T32" fmla="*/ 2036 w 2767"/>
                  <a:gd name="T33" fmla="*/ 162 h 1286"/>
                  <a:gd name="T34" fmla="*/ 2132 w 2767"/>
                  <a:gd name="T35" fmla="*/ 168 h 1286"/>
                  <a:gd name="T36" fmla="*/ 2200 w 2767"/>
                  <a:gd name="T37" fmla="*/ 107 h 1286"/>
                  <a:gd name="T38" fmla="*/ 2278 w 2767"/>
                  <a:gd name="T39" fmla="*/ 20 h 1286"/>
                  <a:gd name="T40" fmla="*/ 2437 w 2767"/>
                  <a:gd name="T41" fmla="*/ 0 h 1286"/>
                  <a:gd name="T42" fmla="*/ 2759 w 2767"/>
                  <a:gd name="T43" fmla="*/ 153 h 1286"/>
                  <a:gd name="T44" fmla="*/ 2756 w 2767"/>
                  <a:gd name="T45" fmla="*/ 311 h 1286"/>
                  <a:gd name="T46" fmla="*/ 2634 w 2767"/>
                  <a:gd name="T47" fmla="*/ 484 h 1286"/>
                  <a:gd name="T48" fmla="*/ 2094 w 2767"/>
                  <a:gd name="T49" fmla="*/ 576 h 1286"/>
                  <a:gd name="T50" fmla="*/ 1665 w 2767"/>
                  <a:gd name="T51" fmla="*/ 866 h 1286"/>
                  <a:gd name="T52" fmla="*/ 1561 w 2767"/>
                  <a:gd name="T53" fmla="*/ 999 h 1286"/>
                  <a:gd name="T54" fmla="*/ 1432 w 2767"/>
                  <a:gd name="T55" fmla="*/ 1205 h 1286"/>
                  <a:gd name="T56" fmla="*/ 1202 w 2767"/>
                  <a:gd name="T57" fmla="*/ 1209 h 1286"/>
                  <a:gd name="T58" fmla="*/ 1116 w 2767"/>
                  <a:gd name="T59" fmla="*/ 1221 h 1286"/>
                  <a:gd name="T60" fmla="*/ 1021 w 2767"/>
                  <a:gd name="T61" fmla="*/ 1163 h 1286"/>
                  <a:gd name="T62" fmla="*/ 854 w 2767"/>
                  <a:gd name="T63" fmla="*/ 1202 h 1286"/>
                  <a:gd name="T64" fmla="*/ 679 w 2767"/>
                  <a:gd name="T65" fmla="*/ 1221 h 1286"/>
                  <a:gd name="T66" fmla="*/ 582 w 2767"/>
                  <a:gd name="T67" fmla="*/ 1047 h 1286"/>
                  <a:gd name="T68" fmla="*/ 533 w 2767"/>
                  <a:gd name="T69" fmla="*/ 960 h 1286"/>
                  <a:gd name="T70" fmla="*/ 592 w 2767"/>
                  <a:gd name="T71" fmla="*/ 850 h 1286"/>
                  <a:gd name="T72" fmla="*/ 524 w 2767"/>
                  <a:gd name="T73" fmla="*/ 850 h 1286"/>
                  <a:gd name="T74" fmla="*/ 462 w 2767"/>
                  <a:gd name="T75" fmla="*/ 928 h 1286"/>
                  <a:gd name="T76" fmla="*/ 327 w 2767"/>
                  <a:gd name="T77" fmla="*/ 830 h 1286"/>
                  <a:gd name="T78" fmla="*/ 275 w 2767"/>
                  <a:gd name="T79" fmla="*/ 598 h 1286"/>
                  <a:gd name="T80" fmla="*/ 204 w 2767"/>
                  <a:gd name="T81" fmla="*/ 598 h 1286"/>
                  <a:gd name="T82" fmla="*/ 107 w 2767"/>
                  <a:gd name="T83" fmla="*/ 576 h 1286"/>
                  <a:gd name="T84" fmla="*/ 0 w 2767"/>
                  <a:gd name="T85" fmla="*/ 527 h 1286"/>
                  <a:gd name="T86" fmla="*/ 216 w 2767"/>
                  <a:gd name="T87" fmla="*/ 249 h 1286"/>
                  <a:gd name="T88" fmla="*/ 356 w 2767"/>
                  <a:gd name="T89" fmla="*/ 233 h 1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767" h="1286">
                    <a:moveTo>
                      <a:pt x="356" y="233"/>
                    </a:moveTo>
                    <a:lnTo>
                      <a:pt x="404" y="197"/>
                    </a:lnTo>
                    <a:lnTo>
                      <a:pt x="462" y="178"/>
                    </a:lnTo>
                    <a:lnTo>
                      <a:pt x="559" y="88"/>
                    </a:lnTo>
                    <a:lnTo>
                      <a:pt x="488" y="178"/>
                    </a:lnTo>
                    <a:lnTo>
                      <a:pt x="491" y="217"/>
                    </a:lnTo>
                    <a:lnTo>
                      <a:pt x="549" y="213"/>
                    </a:lnTo>
                    <a:lnTo>
                      <a:pt x="563" y="184"/>
                    </a:lnTo>
                    <a:lnTo>
                      <a:pt x="631" y="178"/>
                    </a:lnTo>
                    <a:lnTo>
                      <a:pt x="669" y="220"/>
                    </a:lnTo>
                    <a:lnTo>
                      <a:pt x="721" y="213"/>
                    </a:lnTo>
                    <a:lnTo>
                      <a:pt x="789" y="49"/>
                    </a:lnTo>
                    <a:lnTo>
                      <a:pt x="830" y="49"/>
                    </a:lnTo>
                    <a:lnTo>
                      <a:pt x="963" y="120"/>
                    </a:lnTo>
                    <a:lnTo>
                      <a:pt x="983" y="78"/>
                    </a:lnTo>
                    <a:lnTo>
                      <a:pt x="1076" y="39"/>
                    </a:lnTo>
                    <a:lnTo>
                      <a:pt x="1089" y="188"/>
                    </a:lnTo>
                    <a:lnTo>
                      <a:pt x="1125" y="194"/>
                    </a:lnTo>
                    <a:lnTo>
                      <a:pt x="1170" y="126"/>
                    </a:lnTo>
                    <a:lnTo>
                      <a:pt x="1206" y="68"/>
                    </a:lnTo>
                    <a:lnTo>
                      <a:pt x="1238" y="97"/>
                    </a:lnTo>
                    <a:lnTo>
                      <a:pt x="1286" y="88"/>
                    </a:lnTo>
                    <a:lnTo>
                      <a:pt x="1354" y="126"/>
                    </a:lnTo>
                    <a:lnTo>
                      <a:pt x="1432" y="88"/>
                    </a:lnTo>
                    <a:lnTo>
                      <a:pt x="1555" y="116"/>
                    </a:lnTo>
                    <a:lnTo>
                      <a:pt x="1635" y="65"/>
                    </a:lnTo>
                    <a:lnTo>
                      <a:pt x="1749" y="88"/>
                    </a:lnTo>
                    <a:lnTo>
                      <a:pt x="1736" y="123"/>
                    </a:lnTo>
                    <a:lnTo>
                      <a:pt x="1793" y="120"/>
                    </a:lnTo>
                    <a:lnTo>
                      <a:pt x="1813" y="156"/>
                    </a:lnTo>
                    <a:lnTo>
                      <a:pt x="1891" y="172"/>
                    </a:lnTo>
                    <a:lnTo>
                      <a:pt x="1965" y="116"/>
                    </a:lnTo>
                    <a:lnTo>
                      <a:pt x="2003" y="165"/>
                    </a:lnTo>
                    <a:lnTo>
                      <a:pt x="2036" y="162"/>
                    </a:lnTo>
                    <a:lnTo>
                      <a:pt x="2094" y="107"/>
                    </a:lnTo>
                    <a:lnTo>
                      <a:pt x="2132" y="168"/>
                    </a:lnTo>
                    <a:lnTo>
                      <a:pt x="2172" y="162"/>
                    </a:lnTo>
                    <a:lnTo>
                      <a:pt x="2200" y="107"/>
                    </a:lnTo>
                    <a:lnTo>
                      <a:pt x="2281" y="116"/>
                    </a:lnTo>
                    <a:lnTo>
                      <a:pt x="2278" y="20"/>
                    </a:lnTo>
                    <a:lnTo>
                      <a:pt x="2388" y="39"/>
                    </a:lnTo>
                    <a:lnTo>
                      <a:pt x="2437" y="0"/>
                    </a:lnTo>
                    <a:lnTo>
                      <a:pt x="2508" y="97"/>
                    </a:lnTo>
                    <a:lnTo>
                      <a:pt x="2759" y="153"/>
                    </a:lnTo>
                    <a:lnTo>
                      <a:pt x="2767" y="236"/>
                    </a:lnTo>
                    <a:lnTo>
                      <a:pt x="2756" y="311"/>
                    </a:lnTo>
                    <a:lnTo>
                      <a:pt x="2715" y="311"/>
                    </a:lnTo>
                    <a:lnTo>
                      <a:pt x="2634" y="484"/>
                    </a:lnTo>
                    <a:lnTo>
                      <a:pt x="2475" y="666"/>
                    </a:lnTo>
                    <a:lnTo>
                      <a:pt x="2094" y="576"/>
                    </a:lnTo>
                    <a:lnTo>
                      <a:pt x="1755" y="879"/>
                    </a:lnTo>
                    <a:lnTo>
                      <a:pt x="1665" y="866"/>
                    </a:lnTo>
                    <a:lnTo>
                      <a:pt x="1558" y="953"/>
                    </a:lnTo>
                    <a:lnTo>
                      <a:pt x="1561" y="999"/>
                    </a:lnTo>
                    <a:lnTo>
                      <a:pt x="1406" y="1054"/>
                    </a:lnTo>
                    <a:lnTo>
                      <a:pt x="1432" y="1205"/>
                    </a:lnTo>
                    <a:lnTo>
                      <a:pt x="1241" y="1237"/>
                    </a:lnTo>
                    <a:lnTo>
                      <a:pt x="1202" y="1209"/>
                    </a:lnTo>
                    <a:lnTo>
                      <a:pt x="1131" y="1199"/>
                    </a:lnTo>
                    <a:lnTo>
                      <a:pt x="1116" y="1221"/>
                    </a:lnTo>
                    <a:lnTo>
                      <a:pt x="1073" y="1199"/>
                    </a:lnTo>
                    <a:lnTo>
                      <a:pt x="1021" y="1163"/>
                    </a:lnTo>
                    <a:lnTo>
                      <a:pt x="966" y="1193"/>
                    </a:lnTo>
                    <a:lnTo>
                      <a:pt x="854" y="1202"/>
                    </a:lnTo>
                    <a:lnTo>
                      <a:pt x="795" y="1251"/>
                    </a:lnTo>
                    <a:lnTo>
                      <a:pt x="679" y="1221"/>
                    </a:lnTo>
                    <a:lnTo>
                      <a:pt x="614" y="1286"/>
                    </a:lnTo>
                    <a:lnTo>
                      <a:pt x="582" y="1047"/>
                    </a:lnTo>
                    <a:lnTo>
                      <a:pt x="540" y="1015"/>
                    </a:lnTo>
                    <a:lnTo>
                      <a:pt x="533" y="960"/>
                    </a:lnTo>
                    <a:lnTo>
                      <a:pt x="579" y="921"/>
                    </a:lnTo>
                    <a:lnTo>
                      <a:pt x="592" y="850"/>
                    </a:lnTo>
                    <a:lnTo>
                      <a:pt x="559" y="830"/>
                    </a:lnTo>
                    <a:lnTo>
                      <a:pt x="524" y="850"/>
                    </a:lnTo>
                    <a:lnTo>
                      <a:pt x="505" y="888"/>
                    </a:lnTo>
                    <a:lnTo>
                      <a:pt x="462" y="928"/>
                    </a:lnTo>
                    <a:lnTo>
                      <a:pt x="427" y="827"/>
                    </a:lnTo>
                    <a:lnTo>
                      <a:pt x="327" y="830"/>
                    </a:lnTo>
                    <a:lnTo>
                      <a:pt x="327" y="656"/>
                    </a:lnTo>
                    <a:lnTo>
                      <a:pt x="275" y="598"/>
                    </a:lnTo>
                    <a:lnTo>
                      <a:pt x="240" y="579"/>
                    </a:lnTo>
                    <a:lnTo>
                      <a:pt x="204" y="598"/>
                    </a:lnTo>
                    <a:lnTo>
                      <a:pt x="145" y="543"/>
                    </a:lnTo>
                    <a:lnTo>
                      <a:pt x="107" y="576"/>
                    </a:lnTo>
                    <a:lnTo>
                      <a:pt x="78" y="539"/>
                    </a:lnTo>
                    <a:lnTo>
                      <a:pt x="0" y="527"/>
                    </a:lnTo>
                    <a:lnTo>
                      <a:pt x="227" y="301"/>
                    </a:lnTo>
                    <a:lnTo>
                      <a:pt x="216" y="249"/>
                    </a:lnTo>
                    <a:lnTo>
                      <a:pt x="284" y="200"/>
                    </a:lnTo>
                    <a:lnTo>
                      <a:pt x="356" y="233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22" name="Freeform 70"/>
              <p:cNvSpPr>
                <a:spLocks noChangeAspect="1"/>
              </p:cNvSpPr>
              <p:nvPr/>
            </p:nvSpPr>
            <p:spPr bwMode="auto">
              <a:xfrm>
                <a:off x="3844" y="2843"/>
                <a:ext cx="221" cy="181"/>
              </a:xfrm>
              <a:custGeom>
                <a:avLst/>
                <a:gdLst>
                  <a:gd name="T0" fmla="*/ 140 w 1227"/>
                  <a:gd name="T1" fmla="*/ 995 h 1002"/>
                  <a:gd name="T2" fmla="*/ 155 w 1227"/>
                  <a:gd name="T3" fmla="*/ 956 h 1002"/>
                  <a:gd name="T4" fmla="*/ 133 w 1227"/>
                  <a:gd name="T5" fmla="*/ 919 h 1002"/>
                  <a:gd name="T6" fmla="*/ 31 w 1227"/>
                  <a:gd name="T7" fmla="*/ 1002 h 1002"/>
                  <a:gd name="T8" fmla="*/ 10 w 1227"/>
                  <a:gd name="T9" fmla="*/ 1002 h 1002"/>
                  <a:gd name="T10" fmla="*/ 0 w 1227"/>
                  <a:gd name="T11" fmla="*/ 974 h 1002"/>
                  <a:gd name="T12" fmla="*/ 138 w 1227"/>
                  <a:gd name="T13" fmla="*/ 720 h 1002"/>
                  <a:gd name="T14" fmla="*/ 64 w 1227"/>
                  <a:gd name="T15" fmla="*/ 644 h 1002"/>
                  <a:gd name="T16" fmla="*/ 155 w 1227"/>
                  <a:gd name="T17" fmla="*/ 580 h 1002"/>
                  <a:gd name="T18" fmla="*/ 8 w 1227"/>
                  <a:gd name="T19" fmla="*/ 488 h 1002"/>
                  <a:gd name="T20" fmla="*/ 0 w 1227"/>
                  <a:gd name="T21" fmla="*/ 308 h 1002"/>
                  <a:gd name="T22" fmla="*/ 56 w 1227"/>
                  <a:gd name="T23" fmla="*/ 287 h 1002"/>
                  <a:gd name="T24" fmla="*/ 282 w 1227"/>
                  <a:gd name="T25" fmla="*/ 56 h 1002"/>
                  <a:gd name="T26" fmla="*/ 395 w 1227"/>
                  <a:gd name="T27" fmla="*/ 87 h 1002"/>
                  <a:gd name="T28" fmla="*/ 456 w 1227"/>
                  <a:gd name="T29" fmla="*/ 36 h 1002"/>
                  <a:gd name="T30" fmla="*/ 565 w 1227"/>
                  <a:gd name="T31" fmla="*/ 28 h 1002"/>
                  <a:gd name="T32" fmla="*/ 618 w 1227"/>
                  <a:gd name="T33" fmla="*/ 0 h 1002"/>
                  <a:gd name="T34" fmla="*/ 713 w 1227"/>
                  <a:gd name="T35" fmla="*/ 56 h 1002"/>
                  <a:gd name="T36" fmla="*/ 728 w 1227"/>
                  <a:gd name="T37" fmla="*/ 36 h 1002"/>
                  <a:gd name="T38" fmla="*/ 799 w 1227"/>
                  <a:gd name="T39" fmla="*/ 41 h 1002"/>
                  <a:gd name="T40" fmla="*/ 839 w 1227"/>
                  <a:gd name="T41" fmla="*/ 68 h 1002"/>
                  <a:gd name="T42" fmla="*/ 1033 w 1227"/>
                  <a:gd name="T43" fmla="*/ 38 h 1002"/>
                  <a:gd name="T44" fmla="*/ 998 w 1227"/>
                  <a:gd name="T45" fmla="*/ 142 h 1002"/>
                  <a:gd name="T46" fmla="*/ 982 w 1227"/>
                  <a:gd name="T47" fmla="*/ 183 h 1002"/>
                  <a:gd name="T48" fmla="*/ 1033 w 1227"/>
                  <a:gd name="T49" fmla="*/ 224 h 1002"/>
                  <a:gd name="T50" fmla="*/ 1084 w 1227"/>
                  <a:gd name="T51" fmla="*/ 267 h 1002"/>
                  <a:gd name="T52" fmla="*/ 1117 w 1227"/>
                  <a:gd name="T53" fmla="*/ 282 h 1002"/>
                  <a:gd name="T54" fmla="*/ 1155 w 1227"/>
                  <a:gd name="T55" fmla="*/ 249 h 1002"/>
                  <a:gd name="T56" fmla="*/ 1201 w 1227"/>
                  <a:gd name="T57" fmla="*/ 308 h 1002"/>
                  <a:gd name="T58" fmla="*/ 1193 w 1227"/>
                  <a:gd name="T59" fmla="*/ 387 h 1002"/>
                  <a:gd name="T60" fmla="*/ 1227 w 1227"/>
                  <a:gd name="T61" fmla="*/ 473 h 1002"/>
                  <a:gd name="T62" fmla="*/ 1227 w 1227"/>
                  <a:gd name="T63" fmla="*/ 486 h 1002"/>
                  <a:gd name="T64" fmla="*/ 1148 w 1227"/>
                  <a:gd name="T65" fmla="*/ 483 h 1002"/>
                  <a:gd name="T66" fmla="*/ 1119 w 1227"/>
                  <a:gd name="T67" fmla="*/ 565 h 1002"/>
                  <a:gd name="T68" fmla="*/ 998 w 1227"/>
                  <a:gd name="T69" fmla="*/ 641 h 1002"/>
                  <a:gd name="T70" fmla="*/ 927 w 1227"/>
                  <a:gd name="T71" fmla="*/ 630 h 1002"/>
                  <a:gd name="T72" fmla="*/ 784 w 1227"/>
                  <a:gd name="T73" fmla="*/ 771 h 1002"/>
                  <a:gd name="T74" fmla="*/ 623 w 1227"/>
                  <a:gd name="T75" fmla="*/ 843 h 1002"/>
                  <a:gd name="T76" fmla="*/ 430 w 1227"/>
                  <a:gd name="T77" fmla="*/ 944 h 1002"/>
                  <a:gd name="T78" fmla="*/ 304 w 1227"/>
                  <a:gd name="T79" fmla="*/ 997 h 1002"/>
                  <a:gd name="T80" fmla="*/ 285 w 1227"/>
                  <a:gd name="T81" fmla="*/ 985 h 1002"/>
                  <a:gd name="T82" fmla="*/ 250 w 1227"/>
                  <a:gd name="T83" fmla="*/ 982 h 1002"/>
                  <a:gd name="T84" fmla="*/ 224 w 1227"/>
                  <a:gd name="T85" fmla="*/ 997 h 1002"/>
                  <a:gd name="T86" fmla="*/ 140 w 1227"/>
                  <a:gd name="T87" fmla="*/ 995 h 10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27" h="1002">
                    <a:moveTo>
                      <a:pt x="140" y="995"/>
                    </a:moveTo>
                    <a:lnTo>
                      <a:pt x="155" y="956"/>
                    </a:lnTo>
                    <a:lnTo>
                      <a:pt x="133" y="919"/>
                    </a:lnTo>
                    <a:lnTo>
                      <a:pt x="31" y="1002"/>
                    </a:lnTo>
                    <a:lnTo>
                      <a:pt x="10" y="1002"/>
                    </a:lnTo>
                    <a:lnTo>
                      <a:pt x="0" y="974"/>
                    </a:lnTo>
                    <a:lnTo>
                      <a:pt x="138" y="720"/>
                    </a:lnTo>
                    <a:lnTo>
                      <a:pt x="64" y="644"/>
                    </a:lnTo>
                    <a:lnTo>
                      <a:pt x="155" y="580"/>
                    </a:lnTo>
                    <a:lnTo>
                      <a:pt x="8" y="488"/>
                    </a:lnTo>
                    <a:lnTo>
                      <a:pt x="0" y="308"/>
                    </a:lnTo>
                    <a:lnTo>
                      <a:pt x="56" y="287"/>
                    </a:lnTo>
                    <a:lnTo>
                      <a:pt x="282" y="56"/>
                    </a:lnTo>
                    <a:lnTo>
                      <a:pt x="395" y="87"/>
                    </a:lnTo>
                    <a:lnTo>
                      <a:pt x="456" y="36"/>
                    </a:lnTo>
                    <a:lnTo>
                      <a:pt x="565" y="28"/>
                    </a:lnTo>
                    <a:lnTo>
                      <a:pt x="618" y="0"/>
                    </a:lnTo>
                    <a:lnTo>
                      <a:pt x="713" y="56"/>
                    </a:lnTo>
                    <a:lnTo>
                      <a:pt x="728" y="36"/>
                    </a:lnTo>
                    <a:lnTo>
                      <a:pt x="799" y="41"/>
                    </a:lnTo>
                    <a:lnTo>
                      <a:pt x="839" y="68"/>
                    </a:lnTo>
                    <a:lnTo>
                      <a:pt x="1033" y="38"/>
                    </a:lnTo>
                    <a:lnTo>
                      <a:pt x="998" y="142"/>
                    </a:lnTo>
                    <a:lnTo>
                      <a:pt x="982" y="183"/>
                    </a:lnTo>
                    <a:lnTo>
                      <a:pt x="1033" y="224"/>
                    </a:lnTo>
                    <a:lnTo>
                      <a:pt x="1084" y="267"/>
                    </a:lnTo>
                    <a:lnTo>
                      <a:pt x="1117" y="282"/>
                    </a:lnTo>
                    <a:lnTo>
                      <a:pt x="1155" y="249"/>
                    </a:lnTo>
                    <a:lnTo>
                      <a:pt x="1201" y="308"/>
                    </a:lnTo>
                    <a:lnTo>
                      <a:pt x="1193" y="387"/>
                    </a:lnTo>
                    <a:lnTo>
                      <a:pt x="1227" y="473"/>
                    </a:lnTo>
                    <a:lnTo>
                      <a:pt x="1227" y="486"/>
                    </a:lnTo>
                    <a:lnTo>
                      <a:pt x="1148" y="483"/>
                    </a:lnTo>
                    <a:lnTo>
                      <a:pt x="1119" y="565"/>
                    </a:lnTo>
                    <a:lnTo>
                      <a:pt x="998" y="641"/>
                    </a:lnTo>
                    <a:lnTo>
                      <a:pt x="927" y="630"/>
                    </a:lnTo>
                    <a:lnTo>
                      <a:pt x="784" y="771"/>
                    </a:lnTo>
                    <a:lnTo>
                      <a:pt x="623" y="843"/>
                    </a:lnTo>
                    <a:lnTo>
                      <a:pt x="430" y="944"/>
                    </a:lnTo>
                    <a:lnTo>
                      <a:pt x="304" y="997"/>
                    </a:lnTo>
                    <a:lnTo>
                      <a:pt x="285" y="985"/>
                    </a:lnTo>
                    <a:lnTo>
                      <a:pt x="250" y="982"/>
                    </a:lnTo>
                    <a:lnTo>
                      <a:pt x="224" y="997"/>
                    </a:lnTo>
                    <a:lnTo>
                      <a:pt x="140" y="99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23" name="Freeform 71"/>
              <p:cNvSpPr>
                <a:spLocks noChangeAspect="1"/>
              </p:cNvSpPr>
              <p:nvPr/>
            </p:nvSpPr>
            <p:spPr bwMode="auto">
              <a:xfrm>
                <a:off x="4192" y="2993"/>
                <a:ext cx="233" cy="226"/>
              </a:xfrm>
              <a:custGeom>
                <a:avLst/>
                <a:gdLst>
                  <a:gd name="T0" fmla="*/ 213 w 1286"/>
                  <a:gd name="T1" fmla="*/ 453 h 1248"/>
                  <a:gd name="T2" fmla="*/ 21 w 1286"/>
                  <a:gd name="T3" fmla="*/ 822 h 1248"/>
                  <a:gd name="T4" fmla="*/ 0 w 1286"/>
                  <a:gd name="T5" fmla="*/ 927 h 1248"/>
                  <a:gd name="T6" fmla="*/ 67 w 1286"/>
                  <a:gd name="T7" fmla="*/ 1100 h 1248"/>
                  <a:gd name="T8" fmla="*/ 114 w 1286"/>
                  <a:gd name="T9" fmla="*/ 1153 h 1248"/>
                  <a:gd name="T10" fmla="*/ 181 w 1286"/>
                  <a:gd name="T11" fmla="*/ 1185 h 1248"/>
                  <a:gd name="T12" fmla="*/ 231 w 1286"/>
                  <a:gd name="T13" fmla="*/ 1184 h 1248"/>
                  <a:gd name="T14" fmla="*/ 252 w 1286"/>
                  <a:gd name="T15" fmla="*/ 1248 h 1248"/>
                  <a:gd name="T16" fmla="*/ 371 w 1286"/>
                  <a:gd name="T17" fmla="*/ 1136 h 1248"/>
                  <a:gd name="T18" fmla="*/ 427 w 1286"/>
                  <a:gd name="T19" fmla="*/ 1089 h 1248"/>
                  <a:gd name="T20" fmla="*/ 464 w 1286"/>
                  <a:gd name="T21" fmla="*/ 1085 h 1248"/>
                  <a:gd name="T22" fmla="*/ 481 w 1286"/>
                  <a:gd name="T23" fmla="*/ 1054 h 1248"/>
                  <a:gd name="T24" fmla="*/ 593 w 1286"/>
                  <a:gd name="T25" fmla="*/ 973 h 1248"/>
                  <a:gd name="T26" fmla="*/ 658 w 1286"/>
                  <a:gd name="T27" fmla="*/ 962 h 1248"/>
                  <a:gd name="T28" fmla="*/ 681 w 1286"/>
                  <a:gd name="T29" fmla="*/ 936 h 1248"/>
                  <a:gd name="T30" fmla="*/ 734 w 1286"/>
                  <a:gd name="T31" fmla="*/ 935 h 1248"/>
                  <a:gd name="T32" fmla="*/ 765 w 1286"/>
                  <a:gd name="T33" fmla="*/ 959 h 1248"/>
                  <a:gd name="T34" fmla="*/ 828 w 1286"/>
                  <a:gd name="T35" fmla="*/ 931 h 1248"/>
                  <a:gd name="T36" fmla="*/ 1022 w 1286"/>
                  <a:gd name="T37" fmla="*/ 931 h 1248"/>
                  <a:gd name="T38" fmla="*/ 1114 w 1286"/>
                  <a:gd name="T39" fmla="*/ 925 h 1248"/>
                  <a:gd name="T40" fmla="*/ 1157 w 1286"/>
                  <a:gd name="T41" fmla="*/ 898 h 1248"/>
                  <a:gd name="T42" fmla="*/ 1243 w 1286"/>
                  <a:gd name="T43" fmla="*/ 884 h 1248"/>
                  <a:gd name="T44" fmla="*/ 1221 w 1286"/>
                  <a:gd name="T45" fmla="*/ 830 h 1248"/>
                  <a:gd name="T46" fmla="*/ 1214 w 1286"/>
                  <a:gd name="T47" fmla="*/ 719 h 1248"/>
                  <a:gd name="T48" fmla="*/ 1213 w 1286"/>
                  <a:gd name="T49" fmla="*/ 669 h 1248"/>
                  <a:gd name="T50" fmla="*/ 1286 w 1286"/>
                  <a:gd name="T51" fmla="*/ 645 h 1248"/>
                  <a:gd name="T52" fmla="*/ 1186 w 1286"/>
                  <a:gd name="T53" fmla="*/ 568 h 1248"/>
                  <a:gd name="T54" fmla="*/ 1185 w 1286"/>
                  <a:gd name="T55" fmla="*/ 532 h 1248"/>
                  <a:gd name="T56" fmla="*/ 1116 w 1286"/>
                  <a:gd name="T57" fmla="*/ 480 h 1248"/>
                  <a:gd name="T58" fmla="*/ 1079 w 1286"/>
                  <a:gd name="T59" fmla="*/ 371 h 1248"/>
                  <a:gd name="T60" fmla="*/ 1124 w 1286"/>
                  <a:gd name="T61" fmla="*/ 294 h 1248"/>
                  <a:gd name="T62" fmla="*/ 1031 w 1286"/>
                  <a:gd name="T63" fmla="*/ 131 h 1248"/>
                  <a:gd name="T64" fmla="*/ 1022 w 1286"/>
                  <a:gd name="T65" fmla="*/ 41 h 1248"/>
                  <a:gd name="T66" fmla="*/ 988 w 1286"/>
                  <a:gd name="T67" fmla="*/ 34 h 1248"/>
                  <a:gd name="T68" fmla="*/ 871 w 1286"/>
                  <a:gd name="T69" fmla="*/ 0 h 1248"/>
                  <a:gd name="T70" fmla="*/ 851 w 1286"/>
                  <a:gd name="T71" fmla="*/ 117 h 1248"/>
                  <a:gd name="T72" fmla="*/ 773 w 1286"/>
                  <a:gd name="T73" fmla="*/ 216 h 1248"/>
                  <a:gd name="T74" fmla="*/ 764 w 1286"/>
                  <a:gd name="T75" fmla="*/ 232 h 1248"/>
                  <a:gd name="T76" fmla="*/ 722 w 1286"/>
                  <a:gd name="T77" fmla="*/ 239 h 1248"/>
                  <a:gd name="T78" fmla="*/ 724 w 1286"/>
                  <a:gd name="T79" fmla="*/ 270 h 1248"/>
                  <a:gd name="T80" fmla="*/ 658 w 1286"/>
                  <a:gd name="T81" fmla="*/ 297 h 1248"/>
                  <a:gd name="T82" fmla="*/ 605 w 1286"/>
                  <a:gd name="T83" fmla="*/ 276 h 1248"/>
                  <a:gd name="T84" fmla="*/ 549 w 1286"/>
                  <a:gd name="T85" fmla="*/ 287 h 1248"/>
                  <a:gd name="T86" fmla="*/ 484 w 1286"/>
                  <a:gd name="T87" fmla="*/ 324 h 1248"/>
                  <a:gd name="T88" fmla="*/ 462 w 1286"/>
                  <a:gd name="T89" fmla="*/ 319 h 1248"/>
                  <a:gd name="T90" fmla="*/ 445 w 1286"/>
                  <a:gd name="T91" fmla="*/ 287 h 1248"/>
                  <a:gd name="T92" fmla="*/ 417 w 1286"/>
                  <a:gd name="T93" fmla="*/ 285 h 1248"/>
                  <a:gd name="T94" fmla="*/ 413 w 1286"/>
                  <a:gd name="T95" fmla="*/ 310 h 1248"/>
                  <a:gd name="T96" fmla="*/ 467 w 1286"/>
                  <a:gd name="T97" fmla="*/ 386 h 1248"/>
                  <a:gd name="T98" fmla="*/ 213 w 1286"/>
                  <a:gd name="T99" fmla="*/ 453 h 1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286" h="1248">
                    <a:moveTo>
                      <a:pt x="213" y="453"/>
                    </a:moveTo>
                    <a:lnTo>
                      <a:pt x="21" y="822"/>
                    </a:lnTo>
                    <a:lnTo>
                      <a:pt x="0" y="927"/>
                    </a:lnTo>
                    <a:lnTo>
                      <a:pt x="67" y="1100"/>
                    </a:lnTo>
                    <a:lnTo>
                      <a:pt x="114" y="1153"/>
                    </a:lnTo>
                    <a:lnTo>
                      <a:pt x="181" y="1185"/>
                    </a:lnTo>
                    <a:lnTo>
                      <a:pt x="231" y="1184"/>
                    </a:lnTo>
                    <a:lnTo>
                      <a:pt x="252" y="1248"/>
                    </a:lnTo>
                    <a:lnTo>
                      <a:pt x="371" y="1136"/>
                    </a:lnTo>
                    <a:lnTo>
                      <a:pt x="427" y="1089"/>
                    </a:lnTo>
                    <a:lnTo>
                      <a:pt x="464" y="1085"/>
                    </a:lnTo>
                    <a:lnTo>
                      <a:pt x="481" y="1054"/>
                    </a:lnTo>
                    <a:lnTo>
                      <a:pt x="593" y="973"/>
                    </a:lnTo>
                    <a:lnTo>
                      <a:pt x="658" y="962"/>
                    </a:lnTo>
                    <a:lnTo>
                      <a:pt x="681" y="936"/>
                    </a:lnTo>
                    <a:lnTo>
                      <a:pt x="734" y="935"/>
                    </a:lnTo>
                    <a:lnTo>
                      <a:pt x="765" y="959"/>
                    </a:lnTo>
                    <a:lnTo>
                      <a:pt x="828" y="931"/>
                    </a:lnTo>
                    <a:lnTo>
                      <a:pt x="1022" y="931"/>
                    </a:lnTo>
                    <a:lnTo>
                      <a:pt x="1114" y="925"/>
                    </a:lnTo>
                    <a:lnTo>
                      <a:pt x="1157" y="898"/>
                    </a:lnTo>
                    <a:lnTo>
                      <a:pt x="1243" y="884"/>
                    </a:lnTo>
                    <a:lnTo>
                      <a:pt x="1221" y="830"/>
                    </a:lnTo>
                    <a:lnTo>
                      <a:pt x="1214" y="719"/>
                    </a:lnTo>
                    <a:lnTo>
                      <a:pt x="1213" y="669"/>
                    </a:lnTo>
                    <a:lnTo>
                      <a:pt x="1286" y="645"/>
                    </a:lnTo>
                    <a:lnTo>
                      <a:pt x="1186" y="568"/>
                    </a:lnTo>
                    <a:lnTo>
                      <a:pt x="1185" y="532"/>
                    </a:lnTo>
                    <a:lnTo>
                      <a:pt x="1116" y="480"/>
                    </a:lnTo>
                    <a:lnTo>
                      <a:pt x="1079" y="371"/>
                    </a:lnTo>
                    <a:lnTo>
                      <a:pt x="1124" y="294"/>
                    </a:lnTo>
                    <a:lnTo>
                      <a:pt x="1031" y="131"/>
                    </a:lnTo>
                    <a:lnTo>
                      <a:pt x="1022" y="41"/>
                    </a:lnTo>
                    <a:lnTo>
                      <a:pt x="988" y="34"/>
                    </a:lnTo>
                    <a:lnTo>
                      <a:pt x="871" y="0"/>
                    </a:lnTo>
                    <a:lnTo>
                      <a:pt x="851" y="117"/>
                    </a:lnTo>
                    <a:lnTo>
                      <a:pt x="773" y="216"/>
                    </a:lnTo>
                    <a:lnTo>
                      <a:pt x="764" y="232"/>
                    </a:lnTo>
                    <a:lnTo>
                      <a:pt x="722" y="239"/>
                    </a:lnTo>
                    <a:lnTo>
                      <a:pt x="724" y="270"/>
                    </a:lnTo>
                    <a:lnTo>
                      <a:pt x="658" y="297"/>
                    </a:lnTo>
                    <a:lnTo>
                      <a:pt x="605" y="276"/>
                    </a:lnTo>
                    <a:lnTo>
                      <a:pt x="549" y="287"/>
                    </a:lnTo>
                    <a:lnTo>
                      <a:pt x="484" y="324"/>
                    </a:lnTo>
                    <a:lnTo>
                      <a:pt x="462" y="319"/>
                    </a:lnTo>
                    <a:lnTo>
                      <a:pt x="445" y="287"/>
                    </a:lnTo>
                    <a:lnTo>
                      <a:pt x="417" y="285"/>
                    </a:lnTo>
                    <a:lnTo>
                      <a:pt x="413" y="310"/>
                    </a:lnTo>
                    <a:lnTo>
                      <a:pt x="467" y="386"/>
                    </a:lnTo>
                    <a:lnTo>
                      <a:pt x="213" y="453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24" name="Freeform 72"/>
              <p:cNvSpPr>
                <a:spLocks noChangeAspect="1"/>
              </p:cNvSpPr>
              <p:nvPr/>
            </p:nvSpPr>
            <p:spPr bwMode="auto">
              <a:xfrm>
                <a:off x="4021" y="2762"/>
                <a:ext cx="248" cy="211"/>
              </a:xfrm>
              <a:custGeom>
                <a:avLst/>
                <a:gdLst>
                  <a:gd name="T0" fmla="*/ 558 w 1373"/>
                  <a:gd name="T1" fmla="*/ 0 h 1170"/>
                  <a:gd name="T2" fmla="*/ 644 w 1373"/>
                  <a:gd name="T3" fmla="*/ 8 h 1170"/>
                  <a:gd name="T4" fmla="*/ 631 w 1373"/>
                  <a:gd name="T5" fmla="*/ 236 h 1170"/>
                  <a:gd name="T6" fmla="*/ 579 w 1373"/>
                  <a:gd name="T7" fmla="*/ 311 h 1170"/>
                  <a:gd name="T8" fmla="*/ 1096 w 1373"/>
                  <a:gd name="T9" fmla="*/ 348 h 1170"/>
                  <a:gd name="T10" fmla="*/ 1273 w 1373"/>
                  <a:gd name="T11" fmla="*/ 221 h 1170"/>
                  <a:gd name="T12" fmla="*/ 1330 w 1373"/>
                  <a:gd name="T13" fmla="*/ 218 h 1170"/>
                  <a:gd name="T14" fmla="*/ 1373 w 1373"/>
                  <a:gd name="T15" fmla="*/ 276 h 1170"/>
                  <a:gd name="T16" fmla="*/ 1373 w 1373"/>
                  <a:gd name="T17" fmla="*/ 412 h 1170"/>
                  <a:gd name="T18" fmla="*/ 1298 w 1373"/>
                  <a:gd name="T19" fmla="*/ 502 h 1170"/>
                  <a:gd name="T20" fmla="*/ 1256 w 1373"/>
                  <a:gd name="T21" fmla="*/ 532 h 1170"/>
                  <a:gd name="T22" fmla="*/ 1143 w 1373"/>
                  <a:gd name="T23" fmla="*/ 722 h 1170"/>
                  <a:gd name="T24" fmla="*/ 1132 w 1373"/>
                  <a:gd name="T25" fmla="*/ 726 h 1170"/>
                  <a:gd name="T26" fmla="*/ 1121 w 1373"/>
                  <a:gd name="T27" fmla="*/ 815 h 1170"/>
                  <a:gd name="T28" fmla="*/ 1071 w 1373"/>
                  <a:gd name="T29" fmla="*/ 870 h 1170"/>
                  <a:gd name="T30" fmla="*/ 978 w 1373"/>
                  <a:gd name="T31" fmla="*/ 895 h 1170"/>
                  <a:gd name="T32" fmla="*/ 886 w 1373"/>
                  <a:gd name="T33" fmla="*/ 935 h 1170"/>
                  <a:gd name="T34" fmla="*/ 885 w 1373"/>
                  <a:gd name="T35" fmla="*/ 999 h 1170"/>
                  <a:gd name="T36" fmla="*/ 814 w 1373"/>
                  <a:gd name="T37" fmla="*/ 1023 h 1170"/>
                  <a:gd name="T38" fmla="*/ 816 w 1373"/>
                  <a:gd name="T39" fmla="*/ 1095 h 1170"/>
                  <a:gd name="T40" fmla="*/ 789 w 1373"/>
                  <a:gd name="T41" fmla="*/ 1133 h 1170"/>
                  <a:gd name="T42" fmla="*/ 595 w 1373"/>
                  <a:gd name="T43" fmla="*/ 1150 h 1170"/>
                  <a:gd name="T44" fmla="*/ 595 w 1373"/>
                  <a:gd name="T45" fmla="*/ 1145 h 1170"/>
                  <a:gd name="T46" fmla="*/ 441 w 1373"/>
                  <a:gd name="T47" fmla="*/ 1170 h 1170"/>
                  <a:gd name="T48" fmla="*/ 394 w 1373"/>
                  <a:gd name="T49" fmla="*/ 1104 h 1170"/>
                  <a:gd name="T50" fmla="*/ 391 w 1373"/>
                  <a:gd name="T51" fmla="*/ 1069 h 1170"/>
                  <a:gd name="T52" fmla="*/ 413 w 1373"/>
                  <a:gd name="T53" fmla="*/ 1002 h 1170"/>
                  <a:gd name="T54" fmla="*/ 416 w 1373"/>
                  <a:gd name="T55" fmla="*/ 956 h 1170"/>
                  <a:gd name="T56" fmla="*/ 392 w 1373"/>
                  <a:gd name="T57" fmla="*/ 947 h 1170"/>
                  <a:gd name="T58" fmla="*/ 372 w 1373"/>
                  <a:gd name="T59" fmla="*/ 964 h 1170"/>
                  <a:gd name="T60" fmla="*/ 298 w 1373"/>
                  <a:gd name="T61" fmla="*/ 968 h 1170"/>
                  <a:gd name="T62" fmla="*/ 279 w 1373"/>
                  <a:gd name="T63" fmla="*/ 938 h 1170"/>
                  <a:gd name="T64" fmla="*/ 244 w 1373"/>
                  <a:gd name="T65" fmla="*/ 935 h 1170"/>
                  <a:gd name="T66" fmla="*/ 246 w 1373"/>
                  <a:gd name="T67" fmla="*/ 926 h 1170"/>
                  <a:gd name="T68" fmla="*/ 213 w 1373"/>
                  <a:gd name="T69" fmla="*/ 841 h 1170"/>
                  <a:gd name="T70" fmla="*/ 219 w 1373"/>
                  <a:gd name="T71" fmla="*/ 763 h 1170"/>
                  <a:gd name="T72" fmla="*/ 174 w 1373"/>
                  <a:gd name="T73" fmla="*/ 700 h 1170"/>
                  <a:gd name="T74" fmla="*/ 135 w 1373"/>
                  <a:gd name="T75" fmla="*/ 733 h 1170"/>
                  <a:gd name="T76" fmla="*/ 109 w 1373"/>
                  <a:gd name="T77" fmla="*/ 722 h 1170"/>
                  <a:gd name="T78" fmla="*/ 0 w 1373"/>
                  <a:gd name="T79" fmla="*/ 633 h 1170"/>
                  <a:gd name="T80" fmla="*/ 51 w 1373"/>
                  <a:gd name="T81" fmla="*/ 490 h 1170"/>
                  <a:gd name="T82" fmla="*/ 24 w 1373"/>
                  <a:gd name="T83" fmla="*/ 340 h 1170"/>
                  <a:gd name="T84" fmla="*/ 180 w 1373"/>
                  <a:gd name="T85" fmla="*/ 283 h 1170"/>
                  <a:gd name="T86" fmla="*/ 174 w 1373"/>
                  <a:gd name="T87" fmla="*/ 241 h 1170"/>
                  <a:gd name="T88" fmla="*/ 284 w 1373"/>
                  <a:gd name="T89" fmla="*/ 152 h 1170"/>
                  <a:gd name="T90" fmla="*/ 375 w 1373"/>
                  <a:gd name="T91" fmla="*/ 164 h 1170"/>
                  <a:gd name="T92" fmla="*/ 558 w 1373"/>
                  <a:gd name="T93" fmla="*/ 0 h 1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373" h="1170">
                    <a:moveTo>
                      <a:pt x="558" y="0"/>
                    </a:moveTo>
                    <a:lnTo>
                      <a:pt x="644" y="8"/>
                    </a:lnTo>
                    <a:lnTo>
                      <a:pt x="631" y="236"/>
                    </a:lnTo>
                    <a:lnTo>
                      <a:pt x="579" y="311"/>
                    </a:lnTo>
                    <a:lnTo>
                      <a:pt x="1096" y="348"/>
                    </a:lnTo>
                    <a:lnTo>
                      <a:pt x="1273" y="221"/>
                    </a:lnTo>
                    <a:lnTo>
                      <a:pt x="1330" y="218"/>
                    </a:lnTo>
                    <a:lnTo>
                      <a:pt x="1373" y="276"/>
                    </a:lnTo>
                    <a:lnTo>
                      <a:pt x="1373" y="412"/>
                    </a:lnTo>
                    <a:lnTo>
                      <a:pt x="1298" y="502"/>
                    </a:lnTo>
                    <a:lnTo>
                      <a:pt x="1256" y="532"/>
                    </a:lnTo>
                    <a:lnTo>
                      <a:pt x="1143" y="722"/>
                    </a:lnTo>
                    <a:lnTo>
                      <a:pt x="1132" y="726"/>
                    </a:lnTo>
                    <a:lnTo>
                      <a:pt x="1121" y="815"/>
                    </a:lnTo>
                    <a:lnTo>
                      <a:pt x="1071" y="870"/>
                    </a:lnTo>
                    <a:lnTo>
                      <a:pt x="978" y="895"/>
                    </a:lnTo>
                    <a:lnTo>
                      <a:pt x="886" y="935"/>
                    </a:lnTo>
                    <a:lnTo>
                      <a:pt x="885" y="999"/>
                    </a:lnTo>
                    <a:lnTo>
                      <a:pt x="814" y="1023"/>
                    </a:lnTo>
                    <a:lnTo>
                      <a:pt x="816" y="1095"/>
                    </a:lnTo>
                    <a:lnTo>
                      <a:pt x="789" y="1133"/>
                    </a:lnTo>
                    <a:lnTo>
                      <a:pt x="595" y="1150"/>
                    </a:lnTo>
                    <a:lnTo>
                      <a:pt x="595" y="1145"/>
                    </a:lnTo>
                    <a:lnTo>
                      <a:pt x="441" y="1170"/>
                    </a:lnTo>
                    <a:lnTo>
                      <a:pt x="394" y="1104"/>
                    </a:lnTo>
                    <a:lnTo>
                      <a:pt x="391" y="1069"/>
                    </a:lnTo>
                    <a:lnTo>
                      <a:pt x="413" y="1002"/>
                    </a:lnTo>
                    <a:lnTo>
                      <a:pt x="416" y="956"/>
                    </a:lnTo>
                    <a:lnTo>
                      <a:pt x="392" y="947"/>
                    </a:lnTo>
                    <a:lnTo>
                      <a:pt x="372" y="964"/>
                    </a:lnTo>
                    <a:lnTo>
                      <a:pt x="298" y="968"/>
                    </a:lnTo>
                    <a:lnTo>
                      <a:pt x="279" y="938"/>
                    </a:lnTo>
                    <a:lnTo>
                      <a:pt x="244" y="935"/>
                    </a:lnTo>
                    <a:lnTo>
                      <a:pt x="246" y="926"/>
                    </a:lnTo>
                    <a:lnTo>
                      <a:pt x="213" y="841"/>
                    </a:lnTo>
                    <a:lnTo>
                      <a:pt x="219" y="763"/>
                    </a:lnTo>
                    <a:lnTo>
                      <a:pt x="174" y="700"/>
                    </a:lnTo>
                    <a:lnTo>
                      <a:pt x="135" y="733"/>
                    </a:lnTo>
                    <a:lnTo>
                      <a:pt x="109" y="722"/>
                    </a:lnTo>
                    <a:lnTo>
                      <a:pt x="0" y="633"/>
                    </a:lnTo>
                    <a:lnTo>
                      <a:pt x="51" y="490"/>
                    </a:lnTo>
                    <a:lnTo>
                      <a:pt x="24" y="340"/>
                    </a:lnTo>
                    <a:lnTo>
                      <a:pt x="180" y="283"/>
                    </a:lnTo>
                    <a:lnTo>
                      <a:pt x="174" y="241"/>
                    </a:lnTo>
                    <a:lnTo>
                      <a:pt x="284" y="152"/>
                    </a:lnTo>
                    <a:lnTo>
                      <a:pt x="375" y="164"/>
                    </a:lnTo>
                    <a:lnTo>
                      <a:pt x="558" y="0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25" name="Freeform 73"/>
              <p:cNvSpPr>
                <a:spLocks noChangeAspect="1"/>
              </p:cNvSpPr>
              <p:nvPr/>
            </p:nvSpPr>
            <p:spPr bwMode="auto">
              <a:xfrm>
                <a:off x="3866" y="2931"/>
                <a:ext cx="272" cy="221"/>
              </a:xfrm>
              <a:custGeom>
                <a:avLst/>
                <a:gdLst>
                  <a:gd name="T0" fmla="*/ 809 w 1506"/>
                  <a:gd name="T1" fmla="*/ 931 h 1222"/>
                  <a:gd name="T2" fmla="*/ 902 w 1506"/>
                  <a:gd name="T3" fmla="*/ 1005 h 1222"/>
                  <a:gd name="T4" fmla="*/ 954 w 1506"/>
                  <a:gd name="T5" fmla="*/ 1042 h 1222"/>
                  <a:gd name="T6" fmla="*/ 1066 w 1506"/>
                  <a:gd name="T7" fmla="*/ 984 h 1222"/>
                  <a:gd name="T8" fmla="*/ 1157 w 1506"/>
                  <a:gd name="T9" fmla="*/ 969 h 1222"/>
                  <a:gd name="T10" fmla="*/ 1450 w 1506"/>
                  <a:gd name="T11" fmla="*/ 909 h 1222"/>
                  <a:gd name="T12" fmla="*/ 1346 w 1506"/>
                  <a:gd name="T13" fmla="*/ 878 h 1222"/>
                  <a:gd name="T14" fmla="*/ 1389 w 1506"/>
                  <a:gd name="T15" fmla="*/ 790 h 1222"/>
                  <a:gd name="T16" fmla="*/ 1454 w 1506"/>
                  <a:gd name="T17" fmla="*/ 676 h 1222"/>
                  <a:gd name="T18" fmla="*/ 1506 w 1506"/>
                  <a:gd name="T19" fmla="*/ 589 h 1222"/>
                  <a:gd name="T20" fmla="*/ 1450 w 1506"/>
                  <a:gd name="T21" fmla="*/ 471 h 1222"/>
                  <a:gd name="T22" fmla="*/ 1417 w 1506"/>
                  <a:gd name="T23" fmla="*/ 363 h 1222"/>
                  <a:gd name="T24" fmla="*/ 1456 w 1506"/>
                  <a:gd name="T25" fmla="*/ 211 h 1222"/>
                  <a:gd name="T26" fmla="*/ 1252 w 1506"/>
                  <a:gd name="T27" fmla="*/ 169 h 1222"/>
                  <a:gd name="T28" fmla="*/ 1271 w 1506"/>
                  <a:gd name="T29" fmla="*/ 62 h 1222"/>
                  <a:gd name="T30" fmla="*/ 1248 w 1506"/>
                  <a:gd name="T31" fmla="*/ 10 h 1222"/>
                  <a:gd name="T32" fmla="*/ 1158 w 1506"/>
                  <a:gd name="T33" fmla="*/ 34 h 1222"/>
                  <a:gd name="T34" fmla="*/ 1025 w 1506"/>
                  <a:gd name="T35" fmla="*/ 0 h 1222"/>
                  <a:gd name="T36" fmla="*/ 873 w 1506"/>
                  <a:gd name="T37" fmla="*/ 160 h 1222"/>
                  <a:gd name="T38" fmla="*/ 661 w 1506"/>
                  <a:gd name="T39" fmla="*/ 285 h 1222"/>
                  <a:gd name="T40" fmla="*/ 184 w 1506"/>
                  <a:gd name="T41" fmla="*/ 514 h 1222"/>
                  <a:gd name="T42" fmla="*/ 128 w 1506"/>
                  <a:gd name="T43" fmla="*/ 498 h 1222"/>
                  <a:gd name="T44" fmla="*/ 0 w 1506"/>
                  <a:gd name="T45" fmla="*/ 511 h 1222"/>
                  <a:gd name="T46" fmla="*/ 26 w 1506"/>
                  <a:gd name="T47" fmla="*/ 579 h 1222"/>
                  <a:gd name="T48" fmla="*/ 124 w 1506"/>
                  <a:gd name="T49" fmla="*/ 586 h 1222"/>
                  <a:gd name="T50" fmla="*/ 236 w 1506"/>
                  <a:gd name="T51" fmla="*/ 582 h 1222"/>
                  <a:gd name="T52" fmla="*/ 312 w 1506"/>
                  <a:gd name="T53" fmla="*/ 875 h 1222"/>
                  <a:gd name="T54" fmla="*/ 441 w 1506"/>
                  <a:gd name="T55" fmla="*/ 940 h 1222"/>
                  <a:gd name="T56" fmla="*/ 477 w 1506"/>
                  <a:gd name="T57" fmla="*/ 1131 h 1222"/>
                  <a:gd name="T58" fmla="*/ 511 w 1506"/>
                  <a:gd name="T59" fmla="*/ 1222 h 1222"/>
                  <a:gd name="T60" fmla="*/ 530 w 1506"/>
                  <a:gd name="T61" fmla="*/ 1171 h 1222"/>
                  <a:gd name="T62" fmla="*/ 547 w 1506"/>
                  <a:gd name="T63" fmla="*/ 1084 h 1222"/>
                  <a:gd name="T64" fmla="*/ 591 w 1506"/>
                  <a:gd name="T65" fmla="*/ 1044 h 1222"/>
                  <a:gd name="T66" fmla="*/ 629 w 1506"/>
                  <a:gd name="T67" fmla="*/ 1002 h 1222"/>
                  <a:gd name="T68" fmla="*/ 670 w 1506"/>
                  <a:gd name="T69" fmla="*/ 979 h 1222"/>
                  <a:gd name="T70" fmla="*/ 769 w 1506"/>
                  <a:gd name="T71" fmla="*/ 949 h 1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06" h="1222">
                    <a:moveTo>
                      <a:pt x="769" y="949"/>
                    </a:moveTo>
                    <a:lnTo>
                      <a:pt x="809" y="931"/>
                    </a:lnTo>
                    <a:lnTo>
                      <a:pt x="865" y="957"/>
                    </a:lnTo>
                    <a:lnTo>
                      <a:pt x="902" y="1005"/>
                    </a:lnTo>
                    <a:lnTo>
                      <a:pt x="931" y="1010"/>
                    </a:lnTo>
                    <a:lnTo>
                      <a:pt x="954" y="1042"/>
                    </a:lnTo>
                    <a:lnTo>
                      <a:pt x="1036" y="1028"/>
                    </a:lnTo>
                    <a:lnTo>
                      <a:pt x="1066" y="984"/>
                    </a:lnTo>
                    <a:lnTo>
                      <a:pt x="1105" y="948"/>
                    </a:lnTo>
                    <a:lnTo>
                      <a:pt x="1157" y="969"/>
                    </a:lnTo>
                    <a:lnTo>
                      <a:pt x="1363" y="970"/>
                    </a:lnTo>
                    <a:lnTo>
                      <a:pt x="1450" y="909"/>
                    </a:lnTo>
                    <a:lnTo>
                      <a:pt x="1437" y="878"/>
                    </a:lnTo>
                    <a:lnTo>
                      <a:pt x="1346" y="878"/>
                    </a:lnTo>
                    <a:lnTo>
                      <a:pt x="1336" y="847"/>
                    </a:lnTo>
                    <a:lnTo>
                      <a:pt x="1389" y="790"/>
                    </a:lnTo>
                    <a:lnTo>
                      <a:pt x="1387" y="718"/>
                    </a:lnTo>
                    <a:lnTo>
                      <a:pt x="1454" y="676"/>
                    </a:lnTo>
                    <a:lnTo>
                      <a:pt x="1468" y="609"/>
                    </a:lnTo>
                    <a:lnTo>
                      <a:pt x="1506" y="589"/>
                    </a:lnTo>
                    <a:lnTo>
                      <a:pt x="1495" y="527"/>
                    </a:lnTo>
                    <a:lnTo>
                      <a:pt x="1450" y="471"/>
                    </a:lnTo>
                    <a:lnTo>
                      <a:pt x="1384" y="453"/>
                    </a:lnTo>
                    <a:lnTo>
                      <a:pt x="1417" y="363"/>
                    </a:lnTo>
                    <a:lnTo>
                      <a:pt x="1448" y="341"/>
                    </a:lnTo>
                    <a:lnTo>
                      <a:pt x="1456" y="211"/>
                    </a:lnTo>
                    <a:lnTo>
                      <a:pt x="1298" y="234"/>
                    </a:lnTo>
                    <a:lnTo>
                      <a:pt x="1252" y="169"/>
                    </a:lnTo>
                    <a:lnTo>
                      <a:pt x="1248" y="135"/>
                    </a:lnTo>
                    <a:lnTo>
                      <a:pt x="1271" y="62"/>
                    </a:lnTo>
                    <a:lnTo>
                      <a:pt x="1272" y="21"/>
                    </a:lnTo>
                    <a:lnTo>
                      <a:pt x="1248" y="10"/>
                    </a:lnTo>
                    <a:lnTo>
                      <a:pt x="1228" y="31"/>
                    </a:lnTo>
                    <a:lnTo>
                      <a:pt x="1158" y="34"/>
                    </a:lnTo>
                    <a:lnTo>
                      <a:pt x="1134" y="1"/>
                    </a:lnTo>
                    <a:lnTo>
                      <a:pt x="1025" y="0"/>
                    </a:lnTo>
                    <a:lnTo>
                      <a:pt x="998" y="81"/>
                    </a:lnTo>
                    <a:lnTo>
                      <a:pt x="873" y="160"/>
                    </a:lnTo>
                    <a:lnTo>
                      <a:pt x="806" y="147"/>
                    </a:lnTo>
                    <a:lnTo>
                      <a:pt x="661" y="285"/>
                    </a:lnTo>
                    <a:lnTo>
                      <a:pt x="389" y="418"/>
                    </a:lnTo>
                    <a:lnTo>
                      <a:pt x="184" y="514"/>
                    </a:lnTo>
                    <a:lnTo>
                      <a:pt x="161" y="501"/>
                    </a:lnTo>
                    <a:lnTo>
                      <a:pt x="128" y="498"/>
                    </a:lnTo>
                    <a:lnTo>
                      <a:pt x="94" y="518"/>
                    </a:lnTo>
                    <a:lnTo>
                      <a:pt x="0" y="511"/>
                    </a:lnTo>
                    <a:lnTo>
                      <a:pt x="0" y="555"/>
                    </a:lnTo>
                    <a:lnTo>
                      <a:pt x="26" y="579"/>
                    </a:lnTo>
                    <a:lnTo>
                      <a:pt x="85" y="558"/>
                    </a:lnTo>
                    <a:lnTo>
                      <a:pt x="124" y="586"/>
                    </a:lnTo>
                    <a:lnTo>
                      <a:pt x="161" y="563"/>
                    </a:lnTo>
                    <a:lnTo>
                      <a:pt x="236" y="582"/>
                    </a:lnTo>
                    <a:lnTo>
                      <a:pt x="257" y="612"/>
                    </a:lnTo>
                    <a:lnTo>
                      <a:pt x="312" y="875"/>
                    </a:lnTo>
                    <a:lnTo>
                      <a:pt x="421" y="875"/>
                    </a:lnTo>
                    <a:lnTo>
                      <a:pt x="441" y="940"/>
                    </a:lnTo>
                    <a:lnTo>
                      <a:pt x="403" y="1046"/>
                    </a:lnTo>
                    <a:lnTo>
                      <a:pt x="477" y="1131"/>
                    </a:lnTo>
                    <a:lnTo>
                      <a:pt x="468" y="1160"/>
                    </a:lnTo>
                    <a:lnTo>
                      <a:pt x="511" y="1222"/>
                    </a:lnTo>
                    <a:lnTo>
                      <a:pt x="562" y="1217"/>
                    </a:lnTo>
                    <a:lnTo>
                      <a:pt x="530" y="1171"/>
                    </a:lnTo>
                    <a:lnTo>
                      <a:pt x="565" y="1120"/>
                    </a:lnTo>
                    <a:lnTo>
                      <a:pt x="547" y="1084"/>
                    </a:lnTo>
                    <a:lnTo>
                      <a:pt x="555" y="1044"/>
                    </a:lnTo>
                    <a:lnTo>
                      <a:pt x="591" y="1044"/>
                    </a:lnTo>
                    <a:lnTo>
                      <a:pt x="595" y="999"/>
                    </a:lnTo>
                    <a:lnTo>
                      <a:pt x="629" y="1002"/>
                    </a:lnTo>
                    <a:lnTo>
                      <a:pt x="624" y="985"/>
                    </a:lnTo>
                    <a:lnTo>
                      <a:pt x="670" y="979"/>
                    </a:lnTo>
                    <a:lnTo>
                      <a:pt x="738" y="1002"/>
                    </a:lnTo>
                    <a:lnTo>
                      <a:pt x="769" y="949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26" name="Freeform 74"/>
              <p:cNvSpPr>
                <a:spLocks noChangeAspect="1"/>
              </p:cNvSpPr>
              <p:nvPr/>
            </p:nvSpPr>
            <p:spPr bwMode="auto">
              <a:xfrm>
                <a:off x="4128" y="2920"/>
                <a:ext cx="222" cy="155"/>
              </a:xfrm>
              <a:custGeom>
                <a:avLst/>
                <a:gdLst>
                  <a:gd name="T0" fmla="*/ 547 w 1232"/>
                  <a:gd name="T1" fmla="*/ 833 h 862"/>
                  <a:gd name="T2" fmla="*/ 531 w 1232"/>
                  <a:gd name="T3" fmla="*/ 786 h 862"/>
                  <a:gd name="T4" fmla="*/ 495 w 1232"/>
                  <a:gd name="T5" fmla="*/ 727 h 862"/>
                  <a:gd name="T6" fmla="*/ 465 w 1232"/>
                  <a:gd name="T7" fmla="*/ 729 h 862"/>
                  <a:gd name="T8" fmla="*/ 421 w 1232"/>
                  <a:gd name="T9" fmla="*/ 723 h 862"/>
                  <a:gd name="T10" fmla="*/ 402 w 1232"/>
                  <a:gd name="T11" fmla="*/ 664 h 862"/>
                  <a:gd name="T12" fmla="*/ 373 w 1232"/>
                  <a:gd name="T13" fmla="*/ 615 h 862"/>
                  <a:gd name="T14" fmla="*/ 383 w 1232"/>
                  <a:gd name="T15" fmla="*/ 605 h 862"/>
                  <a:gd name="T16" fmla="*/ 397 w 1232"/>
                  <a:gd name="T17" fmla="*/ 577 h 862"/>
                  <a:gd name="T18" fmla="*/ 380 w 1232"/>
                  <a:gd name="T19" fmla="*/ 548 h 862"/>
                  <a:gd name="T20" fmla="*/ 295 w 1232"/>
                  <a:gd name="T21" fmla="*/ 531 h 862"/>
                  <a:gd name="T22" fmla="*/ 208 w 1232"/>
                  <a:gd name="T23" fmla="*/ 449 h 862"/>
                  <a:gd name="T24" fmla="*/ 177 w 1232"/>
                  <a:gd name="T25" fmla="*/ 453 h 862"/>
                  <a:gd name="T26" fmla="*/ 0 w 1232"/>
                  <a:gd name="T27" fmla="*/ 376 h 862"/>
                  <a:gd name="T28" fmla="*/ 2 w 1232"/>
                  <a:gd name="T29" fmla="*/ 274 h 862"/>
                  <a:gd name="T30" fmla="*/ 196 w 1232"/>
                  <a:gd name="T31" fmla="*/ 260 h 862"/>
                  <a:gd name="T32" fmla="*/ 223 w 1232"/>
                  <a:gd name="T33" fmla="*/ 225 h 862"/>
                  <a:gd name="T34" fmla="*/ 219 w 1232"/>
                  <a:gd name="T35" fmla="*/ 149 h 862"/>
                  <a:gd name="T36" fmla="*/ 292 w 1232"/>
                  <a:gd name="T37" fmla="*/ 128 h 862"/>
                  <a:gd name="T38" fmla="*/ 292 w 1232"/>
                  <a:gd name="T39" fmla="*/ 63 h 862"/>
                  <a:gd name="T40" fmla="*/ 383 w 1232"/>
                  <a:gd name="T41" fmla="*/ 22 h 862"/>
                  <a:gd name="T42" fmla="*/ 481 w 1232"/>
                  <a:gd name="T43" fmla="*/ 0 h 862"/>
                  <a:gd name="T44" fmla="*/ 498 w 1232"/>
                  <a:gd name="T45" fmla="*/ 35 h 862"/>
                  <a:gd name="T46" fmla="*/ 538 w 1232"/>
                  <a:gd name="T47" fmla="*/ 56 h 862"/>
                  <a:gd name="T48" fmla="*/ 642 w 1232"/>
                  <a:gd name="T49" fmla="*/ 57 h 862"/>
                  <a:gd name="T50" fmla="*/ 680 w 1232"/>
                  <a:gd name="T51" fmla="*/ 22 h 862"/>
                  <a:gd name="T52" fmla="*/ 727 w 1232"/>
                  <a:gd name="T53" fmla="*/ 19 h 862"/>
                  <a:gd name="T54" fmla="*/ 992 w 1232"/>
                  <a:gd name="T55" fmla="*/ 185 h 862"/>
                  <a:gd name="T56" fmla="*/ 1232 w 1232"/>
                  <a:gd name="T57" fmla="*/ 410 h 862"/>
                  <a:gd name="T58" fmla="*/ 1210 w 1232"/>
                  <a:gd name="T59" fmla="*/ 531 h 862"/>
                  <a:gd name="T60" fmla="*/ 1128 w 1232"/>
                  <a:gd name="T61" fmla="*/ 628 h 862"/>
                  <a:gd name="T62" fmla="*/ 1125 w 1232"/>
                  <a:gd name="T63" fmla="*/ 642 h 862"/>
                  <a:gd name="T64" fmla="*/ 1079 w 1232"/>
                  <a:gd name="T65" fmla="*/ 648 h 862"/>
                  <a:gd name="T66" fmla="*/ 1086 w 1232"/>
                  <a:gd name="T67" fmla="*/ 677 h 862"/>
                  <a:gd name="T68" fmla="*/ 1020 w 1232"/>
                  <a:gd name="T69" fmla="*/ 705 h 862"/>
                  <a:gd name="T70" fmla="*/ 964 w 1232"/>
                  <a:gd name="T71" fmla="*/ 685 h 862"/>
                  <a:gd name="T72" fmla="*/ 912 w 1232"/>
                  <a:gd name="T73" fmla="*/ 693 h 862"/>
                  <a:gd name="T74" fmla="*/ 849 w 1232"/>
                  <a:gd name="T75" fmla="*/ 730 h 862"/>
                  <a:gd name="T76" fmla="*/ 823 w 1232"/>
                  <a:gd name="T77" fmla="*/ 727 h 862"/>
                  <a:gd name="T78" fmla="*/ 807 w 1232"/>
                  <a:gd name="T79" fmla="*/ 693 h 862"/>
                  <a:gd name="T80" fmla="*/ 779 w 1232"/>
                  <a:gd name="T81" fmla="*/ 693 h 862"/>
                  <a:gd name="T82" fmla="*/ 771 w 1232"/>
                  <a:gd name="T83" fmla="*/ 718 h 862"/>
                  <a:gd name="T84" fmla="*/ 828 w 1232"/>
                  <a:gd name="T85" fmla="*/ 794 h 862"/>
                  <a:gd name="T86" fmla="*/ 573 w 1232"/>
                  <a:gd name="T87" fmla="*/ 862 h 862"/>
                  <a:gd name="T88" fmla="*/ 547 w 1232"/>
                  <a:gd name="T89" fmla="*/ 833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32" h="862">
                    <a:moveTo>
                      <a:pt x="547" y="833"/>
                    </a:moveTo>
                    <a:lnTo>
                      <a:pt x="531" y="786"/>
                    </a:lnTo>
                    <a:lnTo>
                      <a:pt x="495" y="727"/>
                    </a:lnTo>
                    <a:lnTo>
                      <a:pt x="465" y="729"/>
                    </a:lnTo>
                    <a:lnTo>
                      <a:pt x="421" y="723"/>
                    </a:lnTo>
                    <a:lnTo>
                      <a:pt x="402" y="664"/>
                    </a:lnTo>
                    <a:lnTo>
                      <a:pt x="373" y="615"/>
                    </a:lnTo>
                    <a:lnTo>
                      <a:pt x="383" y="605"/>
                    </a:lnTo>
                    <a:lnTo>
                      <a:pt x="397" y="577"/>
                    </a:lnTo>
                    <a:lnTo>
                      <a:pt x="380" y="548"/>
                    </a:lnTo>
                    <a:lnTo>
                      <a:pt x="295" y="531"/>
                    </a:lnTo>
                    <a:lnTo>
                      <a:pt x="208" y="449"/>
                    </a:lnTo>
                    <a:lnTo>
                      <a:pt x="177" y="453"/>
                    </a:lnTo>
                    <a:lnTo>
                      <a:pt x="0" y="376"/>
                    </a:lnTo>
                    <a:lnTo>
                      <a:pt x="2" y="274"/>
                    </a:lnTo>
                    <a:lnTo>
                      <a:pt x="196" y="260"/>
                    </a:lnTo>
                    <a:lnTo>
                      <a:pt x="223" y="225"/>
                    </a:lnTo>
                    <a:lnTo>
                      <a:pt x="219" y="149"/>
                    </a:lnTo>
                    <a:lnTo>
                      <a:pt x="292" y="128"/>
                    </a:lnTo>
                    <a:lnTo>
                      <a:pt x="292" y="63"/>
                    </a:lnTo>
                    <a:lnTo>
                      <a:pt x="383" y="22"/>
                    </a:lnTo>
                    <a:lnTo>
                      <a:pt x="481" y="0"/>
                    </a:lnTo>
                    <a:lnTo>
                      <a:pt x="498" y="35"/>
                    </a:lnTo>
                    <a:lnTo>
                      <a:pt x="538" y="56"/>
                    </a:lnTo>
                    <a:lnTo>
                      <a:pt x="642" y="57"/>
                    </a:lnTo>
                    <a:lnTo>
                      <a:pt x="680" y="22"/>
                    </a:lnTo>
                    <a:lnTo>
                      <a:pt x="727" y="19"/>
                    </a:lnTo>
                    <a:lnTo>
                      <a:pt x="992" y="185"/>
                    </a:lnTo>
                    <a:lnTo>
                      <a:pt x="1232" y="410"/>
                    </a:lnTo>
                    <a:lnTo>
                      <a:pt x="1210" y="531"/>
                    </a:lnTo>
                    <a:lnTo>
                      <a:pt x="1128" y="628"/>
                    </a:lnTo>
                    <a:lnTo>
                      <a:pt x="1125" y="642"/>
                    </a:lnTo>
                    <a:lnTo>
                      <a:pt x="1079" y="648"/>
                    </a:lnTo>
                    <a:lnTo>
                      <a:pt x="1086" y="677"/>
                    </a:lnTo>
                    <a:lnTo>
                      <a:pt x="1020" y="705"/>
                    </a:lnTo>
                    <a:lnTo>
                      <a:pt x="964" y="685"/>
                    </a:lnTo>
                    <a:lnTo>
                      <a:pt x="912" y="693"/>
                    </a:lnTo>
                    <a:lnTo>
                      <a:pt x="849" y="730"/>
                    </a:lnTo>
                    <a:lnTo>
                      <a:pt x="823" y="727"/>
                    </a:lnTo>
                    <a:lnTo>
                      <a:pt x="807" y="693"/>
                    </a:lnTo>
                    <a:lnTo>
                      <a:pt x="779" y="693"/>
                    </a:lnTo>
                    <a:lnTo>
                      <a:pt x="771" y="718"/>
                    </a:lnTo>
                    <a:lnTo>
                      <a:pt x="828" y="794"/>
                    </a:lnTo>
                    <a:lnTo>
                      <a:pt x="573" y="862"/>
                    </a:lnTo>
                    <a:lnTo>
                      <a:pt x="547" y="833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27" name="Freeform 75"/>
              <p:cNvSpPr>
                <a:spLocks noChangeAspect="1"/>
              </p:cNvSpPr>
              <p:nvPr/>
            </p:nvSpPr>
            <p:spPr bwMode="auto">
              <a:xfrm>
                <a:off x="3658" y="2783"/>
                <a:ext cx="224" cy="293"/>
              </a:xfrm>
              <a:custGeom>
                <a:avLst/>
                <a:gdLst>
                  <a:gd name="T0" fmla="*/ 100 w 1242"/>
                  <a:gd name="T1" fmla="*/ 501 h 1623"/>
                  <a:gd name="T2" fmla="*/ 193 w 1242"/>
                  <a:gd name="T3" fmla="*/ 392 h 1623"/>
                  <a:gd name="T4" fmla="*/ 296 w 1242"/>
                  <a:gd name="T5" fmla="*/ 387 h 1623"/>
                  <a:gd name="T6" fmla="*/ 353 w 1242"/>
                  <a:gd name="T7" fmla="*/ 413 h 1623"/>
                  <a:gd name="T8" fmla="*/ 419 w 1242"/>
                  <a:gd name="T9" fmla="*/ 400 h 1623"/>
                  <a:gd name="T10" fmla="*/ 524 w 1242"/>
                  <a:gd name="T11" fmla="*/ 438 h 1623"/>
                  <a:gd name="T12" fmla="*/ 582 w 1242"/>
                  <a:gd name="T13" fmla="*/ 494 h 1623"/>
                  <a:gd name="T14" fmla="*/ 725 w 1242"/>
                  <a:gd name="T15" fmla="*/ 483 h 1623"/>
                  <a:gd name="T16" fmla="*/ 793 w 1242"/>
                  <a:gd name="T17" fmla="*/ 411 h 1623"/>
                  <a:gd name="T18" fmla="*/ 833 w 1242"/>
                  <a:gd name="T19" fmla="*/ 292 h 1623"/>
                  <a:gd name="T20" fmla="*/ 873 w 1242"/>
                  <a:gd name="T21" fmla="*/ 200 h 1623"/>
                  <a:gd name="T22" fmla="*/ 925 w 1242"/>
                  <a:gd name="T23" fmla="*/ 120 h 1623"/>
                  <a:gd name="T24" fmla="*/ 981 w 1242"/>
                  <a:gd name="T25" fmla="*/ 46 h 1623"/>
                  <a:gd name="T26" fmla="*/ 1058 w 1242"/>
                  <a:gd name="T27" fmla="*/ 0 h 1623"/>
                  <a:gd name="T28" fmla="*/ 1132 w 1242"/>
                  <a:gd name="T29" fmla="*/ 63 h 1623"/>
                  <a:gd name="T30" fmla="*/ 1190 w 1242"/>
                  <a:gd name="T31" fmla="*/ 1 h 1623"/>
                  <a:gd name="T32" fmla="*/ 1208 w 1242"/>
                  <a:gd name="T33" fmla="*/ 92 h 1623"/>
                  <a:gd name="T34" fmla="*/ 1166 w 1242"/>
                  <a:gd name="T35" fmla="*/ 187 h 1623"/>
                  <a:gd name="T36" fmla="*/ 1242 w 1242"/>
                  <a:gd name="T37" fmla="*/ 459 h 1623"/>
                  <a:gd name="T38" fmla="*/ 1029 w 1242"/>
                  <a:gd name="T39" fmla="*/ 648 h 1623"/>
                  <a:gd name="T40" fmla="*/ 1183 w 1242"/>
                  <a:gd name="T41" fmla="*/ 914 h 1623"/>
                  <a:gd name="T42" fmla="*/ 1166 w 1242"/>
                  <a:gd name="T43" fmla="*/ 1057 h 1623"/>
                  <a:gd name="T44" fmla="*/ 1036 w 1242"/>
                  <a:gd name="T45" fmla="*/ 1337 h 1623"/>
                  <a:gd name="T46" fmla="*/ 1031 w 1242"/>
                  <a:gd name="T47" fmla="*/ 1365 h 1623"/>
                  <a:gd name="T48" fmla="*/ 991 w 1242"/>
                  <a:gd name="T49" fmla="*/ 1476 h 1623"/>
                  <a:gd name="T50" fmla="*/ 884 w 1242"/>
                  <a:gd name="T51" fmla="*/ 1552 h 1623"/>
                  <a:gd name="T52" fmla="*/ 825 w 1242"/>
                  <a:gd name="T53" fmla="*/ 1537 h 1623"/>
                  <a:gd name="T54" fmla="*/ 725 w 1242"/>
                  <a:gd name="T55" fmla="*/ 1523 h 1623"/>
                  <a:gd name="T56" fmla="*/ 594 w 1242"/>
                  <a:gd name="T57" fmla="*/ 1552 h 1623"/>
                  <a:gd name="T58" fmla="*/ 478 w 1242"/>
                  <a:gd name="T59" fmla="*/ 1623 h 1623"/>
                  <a:gd name="T60" fmla="*/ 351 w 1242"/>
                  <a:gd name="T61" fmla="*/ 1493 h 1623"/>
                  <a:gd name="T62" fmla="*/ 299 w 1242"/>
                  <a:gd name="T63" fmla="*/ 1527 h 1623"/>
                  <a:gd name="T64" fmla="*/ 269 w 1242"/>
                  <a:gd name="T65" fmla="*/ 1521 h 1623"/>
                  <a:gd name="T66" fmla="*/ 138 w 1242"/>
                  <a:gd name="T67" fmla="*/ 1512 h 1623"/>
                  <a:gd name="T68" fmla="*/ 125 w 1242"/>
                  <a:gd name="T69" fmla="*/ 1442 h 1623"/>
                  <a:gd name="T70" fmla="*/ 138 w 1242"/>
                  <a:gd name="T71" fmla="*/ 1367 h 1623"/>
                  <a:gd name="T72" fmla="*/ 103 w 1242"/>
                  <a:gd name="T73" fmla="*/ 1288 h 1623"/>
                  <a:gd name="T74" fmla="*/ 128 w 1242"/>
                  <a:gd name="T75" fmla="*/ 1219 h 1623"/>
                  <a:gd name="T76" fmla="*/ 176 w 1242"/>
                  <a:gd name="T77" fmla="*/ 1080 h 1623"/>
                  <a:gd name="T78" fmla="*/ 141 w 1242"/>
                  <a:gd name="T79" fmla="*/ 746 h 1623"/>
                  <a:gd name="T80" fmla="*/ 178 w 1242"/>
                  <a:gd name="T81" fmla="*/ 724 h 1623"/>
                  <a:gd name="T82" fmla="*/ 29 w 1242"/>
                  <a:gd name="T83" fmla="*/ 635 h 16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42" h="1623">
                    <a:moveTo>
                      <a:pt x="0" y="514"/>
                    </a:moveTo>
                    <a:lnTo>
                      <a:pt x="100" y="501"/>
                    </a:lnTo>
                    <a:lnTo>
                      <a:pt x="163" y="405"/>
                    </a:lnTo>
                    <a:lnTo>
                      <a:pt x="193" y="392"/>
                    </a:lnTo>
                    <a:lnTo>
                      <a:pt x="265" y="398"/>
                    </a:lnTo>
                    <a:lnTo>
                      <a:pt x="296" y="387"/>
                    </a:lnTo>
                    <a:lnTo>
                      <a:pt x="334" y="388"/>
                    </a:lnTo>
                    <a:lnTo>
                      <a:pt x="353" y="413"/>
                    </a:lnTo>
                    <a:lnTo>
                      <a:pt x="391" y="411"/>
                    </a:lnTo>
                    <a:lnTo>
                      <a:pt x="419" y="400"/>
                    </a:lnTo>
                    <a:lnTo>
                      <a:pt x="475" y="403"/>
                    </a:lnTo>
                    <a:lnTo>
                      <a:pt x="524" y="438"/>
                    </a:lnTo>
                    <a:lnTo>
                      <a:pt x="553" y="478"/>
                    </a:lnTo>
                    <a:lnTo>
                      <a:pt x="582" y="494"/>
                    </a:lnTo>
                    <a:lnTo>
                      <a:pt x="671" y="503"/>
                    </a:lnTo>
                    <a:lnTo>
                      <a:pt x="725" y="483"/>
                    </a:lnTo>
                    <a:lnTo>
                      <a:pt x="782" y="478"/>
                    </a:lnTo>
                    <a:lnTo>
                      <a:pt x="793" y="411"/>
                    </a:lnTo>
                    <a:lnTo>
                      <a:pt x="829" y="368"/>
                    </a:lnTo>
                    <a:lnTo>
                      <a:pt x="833" y="292"/>
                    </a:lnTo>
                    <a:lnTo>
                      <a:pt x="873" y="270"/>
                    </a:lnTo>
                    <a:lnTo>
                      <a:pt x="873" y="200"/>
                    </a:lnTo>
                    <a:lnTo>
                      <a:pt x="912" y="177"/>
                    </a:lnTo>
                    <a:lnTo>
                      <a:pt x="925" y="120"/>
                    </a:lnTo>
                    <a:lnTo>
                      <a:pt x="953" y="114"/>
                    </a:lnTo>
                    <a:lnTo>
                      <a:pt x="981" y="46"/>
                    </a:lnTo>
                    <a:lnTo>
                      <a:pt x="958" y="1"/>
                    </a:lnTo>
                    <a:lnTo>
                      <a:pt x="1058" y="0"/>
                    </a:lnTo>
                    <a:lnTo>
                      <a:pt x="1092" y="103"/>
                    </a:lnTo>
                    <a:lnTo>
                      <a:pt x="1132" y="63"/>
                    </a:lnTo>
                    <a:lnTo>
                      <a:pt x="1153" y="21"/>
                    </a:lnTo>
                    <a:lnTo>
                      <a:pt x="1190" y="1"/>
                    </a:lnTo>
                    <a:lnTo>
                      <a:pt x="1221" y="23"/>
                    </a:lnTo>
                    <a:lnTo>
                      <a:pt x="1208" y="92"/>
                    </a:lnTo>
                    <a:lnTo>
                      <a:pt x="1160" y="131"/>
                    </a:lnTo>
                    <a:lnTo>
                      <a:pt x="1166" y="187"/>
                    </a:lnTo>
                    <a:lnTo>
                      <a:pt x="1210" y="218"/>
                    </a:lnTo>
                    <a:lnTo>
                      <a:pt x="1242" y="459"/>
                    </a:lnTo>
                    <a:lnTo>
                      <a:pt x="1086" y="620"/>
                    </a:lnTo>
                    <a:lnTo>
                      <a:pt x="1029" y="648"/>
                    </a:lnTo>
                    <a:lnTo>
                      <a:pt x="1034" y="824"/>
                    </a:lnTo>
                    <a:lnTo>
                      <a:pt x="1183" y="914"/>
                    </a:lnTo>
                    <a:lnTo>
                      <a:pt x="1094" y="985"/>
                    </a:lnTo>
                    <a:lnTo>
                      <a:pt x="1166" y="1057"/>
                    </a:lnTo>
                    <a:lnTo>
                      <a:pt x="1029" y="1306"/>
                    </a:lnTo>
                    <a:lnTo>
                      <a:pt x="1036" y="1337"/>
                    </a:lnTo>
                    <a:lnTo>
                      <a:pt x="1064" y="1333"/>
                    </a:lnTo>
                    <a:lnTo>
                      <a:pt x="1031" y="1365"/>
                    </a:lnTo>
                    <a:lnTo>
                      <a:pt x="1036" y="1454"/>
                    </a:lnTo>
                    <a:lnTo>
                      <a:pt x="991" y="1476"/>
                    </a:lnTo>
                    <a:lnTo>
                      <a:pt x="955" y="1482"/>
                    </a:lnTo>
                    <a:lnTo>
                      <a:pt x="884" y="1552"/>
                    </a:lnTo>
                    <a:lnTo>
                      <a:pt x="829" y="1562"/>
                    </a:lnTo>
                    <a:lnTo>
                      <a:pt x="825" y="1537"/>
                    </a:lnTo>
                    <a:lnTo>
                      <a:pt x="793" y="1501"/>
                    </a:lnTo>
                    <a:lnTo>
                      <a:pt x="725" y="1523"/>
                    </a:lnTo>
                    <a:lnTo>
                      <a:pt x="673" y="1492"/>
                    </a:lnTo>
                    <a:lnTo>
                      <a:pt x="594" y="1552"/>
                    </a:lnTo>
                    <a:lnTo>
                      <a:pt x="565" y="1545"/>
                    </a:lnTo>
                    <a:lnTo>
                      <a:pt x="478" y="1623"/>
                    </a:lnTo>
                    <a:lnTo>
                      <a:pt x="354" y="1534"/>
                    </a:lnTo>
                    <a:lnTo>
                      <a:pt x="351" y="1493"/>
                    </a:lnTo>
                    <a:lnTo>
                      <a:pt x="333" y="1490"/>
                    </a:lnTo>
                    <a:lnTo>
                      <a:pt x="299" y="1527"/>
                    </a:lnTo>
                    <a:lnTo>
                      <a:pt x="275" y="1515"/>
                    </a:lnTo>
                    <a:lnTo>
                      <a:pt x="269" y="1521"/>
                    </a:lnTo>
                    <a:lnTo>
                      <a:pt x="179" y="1478"/>
                    </a:lnTo>
                    <a:lnTo>
                      <a:pt x="138" y="1512"/>
                    </a:lnTo>
                    <a:lnTo>
                      <a:pt x="97" y="1471"/>
                    </a:lnTo>
                    <a:lnTo>
                      <a:pt x="125" y="1442"/>
                    </a:lnTo>
                    <a:lnTo>
                      <a:pt x="142" y="1406"/>
                    </a:lnTo>
                    <a:lnTo>
                      <a:pt x="138" y="1367"/>
                    </a:lnTo>
                    <a:lnTo>
                      <a:pt x="80" y="1332"/>
                    </a:lnTo>
                    <a:lnTo>
                      <a:pt x="103" y="1288"/>
                    </a:lnTo>
                    <a:lnTo>
                      <a:pt x="148" y="1269"/>
                    </a:lnTo>
                    <a:lnTo>
                      <a:pt x="128" y="1219"/>
                    </a:lnTo>
                    <a:lnTo>
                      <a:pt x="185" y="1204"/>
                    </a:lnTo>
                    <a:lnTo>
                      <a:pt x="176" y="1080"/>
                    </a:lnTo>
                    <a:lnTo>
                      <a:pt x="94" y="954"/>
                    </a:lnTo>
                    <a:lnTo>
                      <a:pt x="141" y="746"/>
                    </a:lnTo>
                    <a:lnTo>
                      <a:pt x="178" y="750"/>
                    </a:lnTo>
                    <a:lnTo>
                      <a:pt x="178" y="724"/>
                    </a:lnTo>
                    <a:lnTo>
                      <a:pt x="78" y="674"/>
                    </a:lnTo>
                    <a:lnTo>
                      <a:pt x="29" y="635"/>
                    </a:lnTo>
                    <a:lnTo>
                      <a:pt x="0" y="514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28" name="Freeform 76"/>
              <p:cNvSpPr>
                <a:spLocks noChangeAspect="1"/>
              </p:cNvSpPr>
              <p:nvPr/>
            </p:nvSpPr>
            <p:spPr bwMode="auto">
              <a:xfrm>
                <a:off x="3998" y="2987"/>
                <a:ext cx="233" cy="212"/>
              </a:xfrm>
              <a:custGeom>
                <a:avLst/>
                <a:gdLst>
                  <a:gd name="T0" fmla="*/ 98 w 1290"/>
                  <a:gd name="T1" fmla="*/ 888 h 1168"/>
                  <a:gd name="T2" fmla="*/ 142 w 1290"/>
                  <a:gd name="T3" fmla="*/ 986 h 1168"/>
                  <a:gd name="T4" fmla="*/ 91 w 1290"/>
                  <a:gd name="T5" fmla="*/ 1007 h 1168"/>
                  <a:gd name="T6" fmla="*/ 103 w 1290"/>
                  <a:gd name="T7" fmla="*/ 1083 h 1168"/>
                  <a:gd name="T8" fmla="*/ 319 w 1290"/>
                  <a:gd name="T9" fmla="*/ 1077 h 1168"/>
                  <a:gd name="T10" fmla="*/ 389 w 1290"/>
                  <a:gd name="T11" fmla="*/ 1168 h 1168"/>
                  <a:gd name="T12" fmla="*/ 619 w 1290"/>
                  <a:gd name="T13" fmla="*/ 1089 h 1168"/>
                  <a:gd name="T14" fmla="*/ 813 w 1290"/>
                  <a:gd name="T15" fmla="*/ 1031 h 1168"/>
                  <a:gd name="T16" fmla="*/ 1007 w 1290"/>
                  <a:gd name="T17" fmla="*/ 1013 h 1168"/>
                  <a:gd name="T18" fmla="*/ 1078 w 1290"/>
                  <a:gd name="T19" fmla="*/ 956 h 1168"/>
                  <a:gd name="T20" fmla="*/ 1091 w 1290"/>
                  <a:gd name="T21" fmla="*/ 891 h 1168"/>
                  <a:gd name="T22" fmla="*/ 1098 w 1290"/>
                  <a:gd name="T23" fmla="*/ 853 h 1168"/>
                  <a:gd name="T24" fmla="*/ 1290 w 1290"/>
                  <a:gd name="T25" fmla="*/ 485 h 1168"/>
                  <a:gd name="T26" fmla="*/ 1264 w 1290"/>
                  <a:gd name="T27" fmla="*/ 458 h 1168"/>
                  <a:gd name="T28" fmla="*/ 1248 w 1290"/>
                  <a:gd name="T29" fmla="*/ 409 h 1168"/>
                  <a:gd name="T30" fmla="*/ 1212 w 1290"/>
                  <a:gd name="T31" fmla="*/ 351 h 1168"/>
                  <a:gd name="T32" fmla="*/ 1181 w 1290"/>
                  <a:gd name="T33" fmla="*/ 353 h 1168"/>
                  <a:gd name="T34" fmla="*/ 1139 w 1290"/>
                  <a:gd name="T35" fmla="*/ 347 h 1168"/>
                  <a:gd name="T36" fmla="*/ 1117 w 1290"/>
                  <a:gd name="T37" fmla="*/ 281 h 1168"/>
                  <a:gd name="T38" fmla="*/ 1090 w 1290"/>
                  <a:gd name="T39" fmla="*/ 237 h 1168"/>
                  <a:gd name="T40" fmla="*/ 1100 w 1290"/>
                  <a:gd name="T41" fmla="*/ 229 h 1168"/>
                  <a:gd name="T42" fmla="*/ 1115 w 1290"/>
                  <a:gd name="T43" fmla="*/ 197 h 1168"/>
                  <a:gd name="T44" fmla="*/ 1098 w 1290"/>
                  <a:gd name="T45" fmla="*/ 169 h 1168"/>
                  <a:gd name="T46" fmla="*/ 1013 w 1290"/>
                  <a:gd name="T47" fmla="*/ 152 h 1168"/>
                  <a:gd name="T48" fmla="*/ 925 w 1290"/>
                  <a:gd name="T49" fmla="*/ 71 h 1168"/>
                  <a:gd name="T50" fmla="*/ 886 w 1290"/>
                  <a:gd name="T51" fmla="*/ 71 h 1168"/>
                  <a:gd name="T52" fmla="*/ 716 w 1290"/>
                  <a:gd name="T53" fmla="*/ 0 h 1168"/>
                  <a:gd name="T54" fmla="*/ 715 w 1290"/>
                  <a:gd name="T55" fmla="*/ 25 h 1168"/>
                  <a:gd name="T56" fmla="*/ 685 w 1290"/>
                  <a:gd name="T57" fmla="*/ 48 h 1168"/>
                  <a:gd name="T58" fmla="*/ 654 w 1290"/>
                  <a:gd name="T59" fmla="*/ 138 h 1168"/>
                  <a:gd name="T60" fmla="*/ 714 w 1290"/>
                  <a:gd name="T61" fmla="*/ 156 h 1168"/>
                  <a:gd name="T62" fmla="*/ 764 w 1290"/>
                  <a:gd name="T63" fmla="*/ 212 h 1168"/>
                  <a:gd name="T64" fmla="*/ 775 w 1290"/>
                  <a:gd name="T65" fmla="*/ 275 h 1168"/>
                  <a:gd name="T66" fmla="*/ 737 w 1290"/>
                  <a:gd name="T67" fmla="*/ 296 h 1168"/>
                  <a:gd name="T68" fmla="*/ 725 w 1290"/>
                  <a:gd name="T69" fmla="*/ 358 h 1168"/>
                  <a:gd name="T70" fmla="*/ 655 w 1290"/>
                  <a:gd name="T71" fmla="*/ 401 h 1168"/>
                  <a:gd name="T72" fmla="*/ 660 w 1290"/>
                  <a:gd name="T73" fmla="*/ 475 h 1168"/>
                  <a:gd name="T74" fmla="*/ 603 w 1290"/>
                  <a:gd name="T75" fmla="*/ 530 h 1168"/>
                  <a:gd name="T76" fmla="*/ 615 w 1290"/>
                  <a:gd name="T77" fmla="*/ 564 h 1168"/>
                  <a:gd name="T78" fmla="*/ 704 w 1290"/>
                  <a:gd name="T79" fmla="*/ 561 h 1168"/>
                  <a:gd name="T80" fmla="*/ 718 w 1290"/>
                  <a:gd name="T81" fmla="*/ 592 h 1168"/>
                  <a:gd name="T82" fmla="*/ 630 w 1290"/>
                  <a:gd name="T83" fmla="*/ 658 h 1168"/>
                  <a:gd name="T84" fmla="*/ 428 w 1290"/>
                  <a:gd name="T85" fmla="*/ 656 h 1168"/>
                  <a:gd name="T86" fmla="*/ 374 w 1290"/>
                  <a:gd name="T87" fmla="*/ 633 h 1168"/>
                  <a:gd name="T88" fmla="*/ 336 w 1290"/>
                  <a:gd name="T89" fmla="*/ 669 h 1168"/>
                  <a:gd name="T90" fmla="*/ 305 w 1290"/>
                  <a:gd name="T91" fmla="*/ 711 h 1168"/>
                  <a:gd name="T92" fmla="*/ 221 w 1290"/>
                  <a:gd name="T93" fmla="*/ 726 h 1168"/>
                  <a:gd name="T94" fmla="*/ 202 w 1290"/>
                  <a:gd name="T95" fmla="*/ 695 h 1168"/>
                  <a:gd name="T96" fmla="*/ 170 w 1290"/>
                  <a:gd name="T97" fmla="*/ 690 h 1168"/>
                  <a:gd name="T98" fmla="*/ 135 w 1290"/>
                  <a:gd name="T99" fmla="*/ 643 h 1168"/>
                  <a:gd name="T100" fmla="*/ 77 w 1290"/>
                  <a:gd name="T101" fmla="*/ 617 h 1168"/>
                  <a:gd name="T102" fmla="*/ 36 w 1290"/>
                  <a:gd name="T103" fmla="*/ 633 h 1168"/>
                  <a:gd name="T104" fmla="*/ 4 w 1290"/>
                  <a:gd name="T105" fmla="*/ 687 h 1168"/>
                  <a:gd name="T106" fmla="*/ 19 w 1290"/>
                  <a:gd name="T107" fmla="*/ 737 h 1168"/>
                  <a:gd name="T108" fmla="*/ 0 w 1290"/>
                  <a:gd name="T109" fmla="*/ 791 h 1168"/>
                  <a:gd name="T110" fmla="*/ 61 w 1290"/>
                  <a:gd name="T111" fmla="*/ 913 h 1168"/>
                  <a:gd name="T112" fmla="*/ 98 w 1290"/>
                  <a:gd name="T113" fmla="*/ 888 h 1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290" h="1168">
                    <a:moveTo>
                      <a:pt x="98" y="888"/>
                    </a:moveTo>
                    <a:lnTo>
                      <a:pt x="142" y="986"/>
                    </a:lnTo>
                    <a:lnTo>
                      <a:pt x="91" y="1007"/>
                    </a:lnTo>
                    <a:lnTo>
                      <a:pt x="103" y="1083"/>
                    </a:lnTo>
                    <a:lnTo>
                      <a:pt x="319" y="1077"/>
                    </a:lnTo>
                    <a:lnTo>
                      <a:pt x="389" y="1168"/>
                    </a:lnTo>
                    <a:lnTo>
                      <a:pt x="619" y="1089"/>
                    </a:lnTo>
                    <a:lnTo>
                      <a:pt x="813" y="1031"/>
                    </a:lnTo>
                    <a:lnTo>
                      <a:pt x="1007" y="1013"/>
                    </a:lnTo>
                    <a:lnTo>
                      <a:pt x="1078" y="956"/>
                    </a:lnTo>
                    <a:lnTo>
                      <a:pt x="1091" y="891"/>
                    </a:lnTo>
                    <a:lnTo>
                      <a:pt x="1098" y="853"/>
                    </a:lnTo>
                    <a:lnTo>
                      <a:pt x="1290" y="485"/>
                    </a:lnTo>
                    <a:lnTo>
                      <a:pt x="1264" y="458"/>
                    </a:lnTo>
                    <a:lnTo>
                      <a:pt x="1248" y="409"/>
                    </a:lnTo>
                    <a:lnTo>
                      <a:pt x="1212" y="351"/>
                    </a:lnTo>
                    <a:lnTo>
                      <a:pt x="1181" y="353"/>
                    </a:lnTo>
                    <a:lnTo>
                      <a:pt x="1139" y="347"/>
                    </a:lnTo>
                    <a:lnTo>
                      <a:pt x="1117" y="281"/>
                    </a:lnTo>
                    <a:lnTo>
                      <a:pt x="1090" y="237"/>
                    </a:lnTo>
                    <a:lnTo>
                      <a:pt x="1100" y="229"/>
                    </a:lnTo>
                    <a:lnTo>
                      <a:pt x="1115" y="197"/>
                    </a:lnTo>
                    <a:lnTo>
                      <a:pt x="1098" y="169"/>
                    </a:lnTo>
                    <a:lnTo>
                      <a:pt x="1013" y="152"/>
                    </a:lnTo>
                    <a:lnTo>
                      <a:pt x="925" y="71"/>
                    </a:lnTo>
                    <a:lnTo>
                      <a:pt x="886" y="71"/>
                    </a:lnTo>
                    <a:lnTo>
                      <a:pt x="716" y="0"/>
                    </a:lnTo>
                    <a:lnTo>
                      <a:pt x="715" y="25"/>
                    </a:lnTo>
                    <a:lnTo>
                      <a:pt x="685" y="48"/>
                    </a:lnTo>
                    <a:lnTo>
                      <a:pt x="654" y="138"/>
                    </a:lnTo>
                    <a:lnTo>
                      <a:pt x="714" y="156"/>
                    </a:lnTo>
                    <a:lnTo>
                      <a:pt x="764" y="212"/>
                    </a:lnTo>
                    <a:lnTo>
                      <a:pt x="775" y="275"/>
                    </a:lnTo>
                    <a:lnTo>
                      <a:pt x="737" y="296"/>
                    </a:lnTo>
                    <a:lnTo>
                      <a:pt x="725" y="358"/>
                    </a:lnTo>
                    <a:lnTo>
                      <a:pt x="655" y="401"/>
                    </a:lnTo>
                    <a:lnTo>
                      <a:pt x="660" y="475"/>
                    </a:lnTo>
                    <a:lnTo>
                      <a:pt x="603" y="530"/>
                    </a:lnTo>
                    <a:lnTo>
                      <a:pt x="615" y="564"/>
                    </a:lnTo>
                    <a:lnTo>
                      <a:pt x="704" y="561"/>
                    </a:lnTo>
                    <a:lnTo>
                      <a:pt x="718" y="592"/>
                    </a:lnTo>
                    <a:lnTo>
                      <a:pt x="630" y="658"/>
                    </a:lnTo>
                    <a:lnTo>
                      <a:pt x="428" y="656"/>
                    </a:lnTo>
                    <a:lnTo>
                      <a:pt x="374" y="633"/>
                    </a:lnTo>
                    <a:lnTo>
                      <a:pt x="336" y="669"/>
                    </a:lnTo>
                    <a:lnTo>
                      <a:pt x="305" y="711"/>
                    </a:lnTo>
                    <a:lnTo>
                      <a:pt x="221" y="726"/>
                    </a:lnTo>
                    <a:lnTo>
                      <a:pt x="202" y="695"/>
                    </a:lnTo>
                    <a:lnTo>
                      <a:pt x="170" y="690"/>
                    </a:lnTo>
                    <a:lnTo>
                      <a:pt x="135" y="643"/>
                    </a:lnTo>
                    <a:lnTo>
                      <a:pt x="77" y="617"/>
                    </a:lnTo>
                    <a:lnTo>
                      <a:pt x="36" y="633"/>
                    </a:lnTo>
                    <a:lnTo>
                      <a:pt x="4" y="687"/>
                    </a:lnTo>
                    <a:lnTo>
                      <a:pt x="19" y="737"/>
                    </a:lnTo>
                    <a:lnTo>
                      <a:pt x="0" y="791"/>
                    </a:lnTo>
                    <a:lnTo>
                      <a:pt x="61" y="913"/>
                    </a:lnTo>
                    <a:lnTo>
                      <a:pt x="98" y="88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29" name="Freeform 77"/>
              <p:cNvSpPr>
                <a:spLocks noChangeAspect="1"/>
              </p:cNvSpPr>
              <p:nvPr/>
            </p:nvSpPr>
            <p:spPr bwMode="auto">
              <a:xfrm>
                <a:off x="3611" y="3234"/>
                <a:ext cx="165" cy="93"/>
              </a:xfrm>
              <a:custGeom>
                <a:avLst/>
                <a:gdLst>
                  <a:gd name="T0" fmla="*/ 142 w 916"/>
                  <a:gd name="T1" fmla="*/ 105 h 515"/>
                  <a:gd name="T2" fmla="*/ 218 w 916"/>
                  <a:gd name="T3" fmla="*/ 77 h 515"/>
                  <a:gd name="T4" fmla="*/ 230 w 916"/>
                  <a:gd name="T5" fmla="*/ 0 h 515"/>
                  <a:gd name="T6" fmla="*/ 263 w 916"/>
                  <a:gd name="T7" fmla="*/ 0 h 515"/>
                  <a:gd name="T8" fmla="*/ 300 w 916"/>
                  <a:gd name="T9" fmla="*/ 52 h 515"/>
                  <a:gd name="T10" fmla="*/ 571 w 916"/>
                  <a:gd name="T11" fmla="*/ 67 h 515"/>
                  <a:gd name="T12" fmla="*/ 638 w 916"/>
                  <a:gd name="T13" fmla="*/ 48 h 515"/>
                  <a:gd name="T14" fmla="*/ 718 w 916"/>
                  <a:gd name="T15" fmla="*/ 77 h 515"/>
                  <a:gd name="T16" fmla="*/ 728 w 916"/>
                  <a:gd name="T17" fmla="*/ 276 h 515"/>
                  <a:gd name="T18" fmla="*/ 805 w 916"/>
                  <a:gd name="T19" fmla="*/ 276 h 515"/>
                  <a:gd name="T20" fmla="*/ 897 w 916"/>
                  <a:gd name="T21" fmla="*/ 232 h 515"/>
                  <a:gd name="T22" fmla="*/ 916 w 916"/>
                  <a:gd name="T23" fmla="*/ 309 h 515"/>
                  <a:gd name="T24" fmla="*/ 864 w 916"/>
                  <a:gd name="T25" fmla="*/ 345 h 515"/>
                  <a:gd name="T26" fmla="*/ 825 w 916"/>
                  <a:gd name="T27" fmla="*/ 335 h 515"/>
                  <a:gd name="T28" fmla="*/ 586 w 916"/>
                  <a:gd name="T29" fmla="*/ 505 h 515"/>
                  <a:gd name="T30" fmla="*/ 413 w 916"/>
                  <a:gd name="T31" fmla="*/ 515 h 515"/>
                  <a:gd name="T32" fmla="*/ 91 w 916"/>
                  <a:gd name="T33" fmla="*/ 394 h 515"/>
                  <a:gd name="T34" fmla="*/ 0 w 916"/>
                  <a:gd name="T35" fmla="*/ 170 h 515"/>
                  <a:gd name="T36" fmla="*/ 142 w 916"/>
                  <a:gd name="T37" fmla="*/ 105 h 5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16" h="515">
                    <a:moveTo>
                      <a:pt x="142" y="105"/>
                    </a:moveTo>
                    <a:lnTo>
                      <a:pt x="218" y="77"/>
                    </a:lnTo>
                    <a:lnTo>
                      <a:pt x="230" y="0"/>
                    </a:lnTo>
                    <a:lnTo>
                      <a:pt x="263" y="0"/>
                    </a:lnTo>
                    <a:lnTo>
                      <a:pt x="300" y="52"/>
                    </a:lnTo>
                    <a:lnTo>
                      <a:pt x="571" y="67"/>
                    </a:lnTo>
                    <a:lnTo>
                      <a:pt x="638" y="48"/>
                    </a:lnTo>
                    <a:lnTo>
                      <a:pt x="718" y="77"/>
                    </a:lnTo>
                    <a:lnTo>
                      <a:pt x="728" y="276"/>
                    </a:lnTo>
                    <a:lnTo>
                      <a:pt x="805" y="276"/>
                    </a:lnTo>
                    <a:lnTo>
                      <a:pt x="897" y="232"/>
                    </a:lnTo>
                    <a:lnTo>
                      <a:pt x="916" y="309"/>
                    </a:lnTo>
                    <a:lnTo>
                      <a:pt x="864" y="345"/>
                    </a:lnTo>
                    <a:lnTo>
                      <a:pt x="825" y="335"/>
                    </a:lnTo>
                    <a:lnTo>
                      <a:pt x="586" y="505"/>
                    </a:lnTo>
                    <a:lnTo>
                      <a:pt x="413" y="515"/>
                    </a:lnTo>
                    <a:lnTo>
                      <a:pt x="91" y="394"/>
                    </a:lnTo>
                    <a:lnTo>
                      <a:pt x="0" y="170"/>
                    </a:lnTo>
                    <a:lnTo>
                      <a:pt x="142" y="10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30" name="Freeform 78"/>
              <p:cNvSpPr>
                <a:spLocks noChangeAspect="1"/>
              </p:cNvSpPr>
              <p:nvPr/>
            </p:nvSpPr>
            <p:spPr bwMode="auto">
              <a:xfrm>
                <a:off x="3355" y="3242"/>
                <a:ext cx="282" cy="225"/>
              </a:xfrm>
              <a:custGeom>
                <a:avLst/>
                <a:gdLst>
                  <a:gd name="T0" fmla="*/ 152 w 1562"/>
                  <a:gd name="T1" fmla="*/ 256 h 1244"/>
                  <a:gd name="T2" fmla="*/ 286 w 1562"/>
                  <a:gd name="T3" fmla="*/ 273 h 1244"/>
                  <a:gd name="T4" fmla="*/ 485 w 1562"/>
                  <a:gd name="T5" fmla="*/ 240 h 1244"/>
                  <a:gd name="T6" fmla="*/ 521 w 1562"/>
                  <a:gd name="T7" fmla="*/ 282 h 1244"/>
                  <a:gd name="T8" fmla="*/ 900 w 1562"/>
                  <a:gd name="T9" fmla="*/ 405 h 1244"/>
                  <a:gd name="T10" fmla="*/ 918 w 1562"/>
                  <a:gd name="T11" fmla="*/ 340 h 1244"/>
                  <a:gd name="T12" fmla="*/ 903 w 1562"/>
                  <a:gd name="T13" fmla="*/ 300 h 1244"/>
                  <a:gd name="T14" fmla="*/ 905 w 1562"/>
                  <a:gd name="T15" fmla="*/ 283 h 1244"/>
                  <a:gd name="T16" fmla="*/ 908 w 1562"/>
                  <a:gd name="T17" fmla="*/ 271 h 1244"/>
                  <a:gd name="T18" fmla="*/ 911 w 1562"/>
                  <a:gd name="T19" fmla="*/ 260 h 1244"/>
                  <a:gd name="T20" fmla="*/ 913 w 1562"/>
                  <a:gd name="T21" fmla="*/ 243 h 1244"/>
                  <a:gd name="T22" fmla="*/ 995 w 1562"/>
                  <a:gd name="T23" fmla="*/ 245 h 1244"/>
                  <a:gd name="T24" fmla="*/ 1089 w 1562"/>
                  <a:gd name="T25" fmla="*/ 191 h 1244"/>
                  <a:gd name="T26" fmla="*/ 1134 w 1562"/>
                  <a:gd name="T27" fmla="*/ 204 h 1244"/>
                  <a:gd name="T28" fmla="*/ 1256 w 1562"/>
                  <a:gd name="T29" fmla="*/ 106 h 1244"/>
                  <a:gd name="T30" fmla="*/ 1495 w 1562"/>
                  <a:gd name="T31" fmla="*/ 21 h 1244"/>
                  <a:gd name="T32" fmla="*/ 1539 w 1562"/>
                  <a:gd name="T33" fmla="*/ 0 h 1244"/>
                  <a:gd name="T34" fmla="*/ 1562 w 1562"/>
                  <a:gd name="T35" fmla="*/ 57 h 1244"/>
                  <a:gd name="T36" fmla="*/ 1556 w 1562"/>
                  <a:gd name="T37" fmla="*/ 58 h 1244"/>
                  <a:gd name="T38" fmla="*/ 1549 w 1562"/>
                  <a:gd name="T39" fmla="*/ 59 h 1244"/>
                  <a:gd name="T40" fmla="*/ 1541 w 1562"/>
                  <a:gd name="T41" fmla="*/ 62 h 1244"/>
                  <a:gd name="T42" fmla="*/ 1532 w 1562"/>
                  <a:gd name="T43" fmla="*/ 66 h 1244"/>
                  <a:gd name="T44" fmla="*/ 1512 w 1562"/>
                  <a:gd name="T45" fmla="*/ 76 h 1244"/>
                  <a:gd name="T46" fmla="*/ 1490 w 1562"/>
                  <a:gd name="T47" fmla="*/ 86 h 1244"/>
                  <a:gd name="T48" fmla="*/ 1469 w 1562"/>
                  <a:gd name="T49" fmla="*/ 97 h 1244"/>
                  <a:gd name="T50" fmla="*/ 1449 w 1562"/>
                  <a:gd name="T51" fmla="*/ 106 h 1244"/>
                  <a:gd name="T52" fmla="*/ 1440 w 1562"/>
                  <a:gd name="T53" fmla="*/ 110 h 1244"/>
                  <a:gd name="T54" fmla="*/ 1432 w 1562"/>
                  <a:gd name="T55" fmla="*/ 113 h 1244"/>
                  <a:gd name="T56" fmla="*/ 1424 w 1562"/>
                  <a:gd name="T57" fmla="*/ 115 h 1244"/>
                  <a:gd name="T58" fmla="*/ 1418 w 1562"/>
                  <a:gd name="T59" fmla="*/ 116 h 1244"/>
                  <a:gd name="T60" fmla="*/ 1415 w 1562"/>
                  <a:gd name="T61" fmla="*/ 166 h 1244"/>
                  <a:gd name="T62" fmla="*/ 1380 w 1562"/>
                  <a:gd name="T63" fmla="*/ 204 h 1244"/>
                  <a:gd name="T64" fmla="*/ 1387 w 1562"/>
                  <a:gd name="T65" fmla="*/ 256 h 1244"/>
                  <a:gd name="T66" fmla="*/ 1209 w 1562"/>
                  <a:gd name="T67" fmla="*/ 338 h 1244"/>
                  <a:gd name="T68" fmla="*/ 1173 w 1562"/>
                  <a:gd name="T69" fmla="*/ 349 h 1244"/>
                  <a:gd name="T70" fmla="*/ 1173 w 1562"/>
                  <a:gd name="T71" fmla="*/ 400 h 1244"/>
                  <a:gd name="T72" fmla="*/ 1109 w 1562"/>
                  <a:gd name="T73" fmla="*/ 444 h 1244"/>
                  <a:gd name="T74" fmla="*/ 1084 w 1562"/>
                  <a:gd name="T75" fmla="*/ 1244 h 1244"/>
                  <a:gd name="T76" fmla="*/ 1060 w 1562"/>
                  <a:gd name="T77" fmla="*/ 1220 h 1244"/>
                  <a:gd name="T78" fmla="*/ 990 w 1562"/>
                  <a:gd name="T79" fmla="*/ 1202 h 1244"/>
                  <a:gd name="T80" fmla="*/ 784 w 1562"/>
                  <a:gd name="T81" fmla="*/ 1112 h 1244"/>
                  <a:gd name="T82" fmla="*/ 691 w 1562"/>
                  <a:gd name="T83" fmla="*/ 1217 h 1244"/>
                  <a:gd name="T84" fmla="*/ 185 w 1562"/>
                  <a:gd name="T85" fmla="*/ 1227 h 1244"/>
                  <a:gd name="T86" fmla="*/ 202 w 1562"/>
                  <a:gd name="T87" fmla="*/ 1153 h 1244"/>
                  <a:gd name="T88" fmla="*/ 214 w 1562"/>
                  <a:gd name="T89" fmla="*/ 1006 h 1244"/>
                  <a:gd name="T90" fmla="*/ 180 w 1562"/>
                  <a:gd name="T91" fmla="*/ 947 h 1244"/>
                  <a:gd name="T92" fmla="*/ 70 w 1562"/>
                  <a:gd name="T93" fmla="*/ 862 h 1244"/>
                  <a:gd name="T94" fmla="*/ 16 w 1562"/>
                  <a:gd name="T95" fmla="*/ 787 h 1244"/>
                  <a:gd name="T96" fmla="*/ 0 w 1562"/>
                  <a:gd name="T97" fmla="*/ 596 h 1244"/>
                  <a:gd name="T98" fmla="*/ 152 w 1562"/>
                  <a:gd name="T99" fmla="*/ 256 h 1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562" h="1244">
                    <a:moveTo>
                      <a:pt x="152" y="256"/>
                    </a:moveTo>
                    <a:lnTo>
                      <a:pt x="286" y="273"/>
                    </a:lnTo>
                    <a:lnTo>
                      <a:pt x="485" y="240"/>
                    </a:lnTo>
                    <a:lnTo>
                      <a:pt x="521" y="282"/>
                    </a:lnTo>
                    <a:lnTo>
                      <a:pt x="900" y="405"/>
                    </a:lnTo>
                    <a:lnTo>
                      <a:pt x="918" y="340"/>
                    </a:lnTo>
                    <a:lnTo>
                      <a:pt x="903" y="300"/>
                    </a:lnTo>
                    <a:lnTo>
                      <a:pt x="905" y="283"/>
                    </a:lnTo>
                    <a:lnTo>
                      <a:pt x="908" y="271"/>
                    </a:lnTo>
                    <a:lnTo>
                      <a:pt x="911" y="260"/>
                    </a:lnTo>
                    <a:lnTo>
                      <a:pt x="913" y="243"/>
                    </a:lnTo>
                    <a:lnTo>
                      <a:pt x="995" y="245"/>
                    </a:lnTo>
                    <a:lnTo>
                      <a:pt x="1089" y="191"/>
                    </a:lnTo>
                    <a:lnTo>
                      <a:pt x="1134" y="204"/>
                    </a:lnTo>
                    <a:lnTo>
                      <a:pt x="1256" y="106"/>
                    </a:lnTo>
                    <a:lnTo>
                      <a:pt x="1495" y="21"/>
                    </a:lnTo>
                    <a:lnTo>
                      <a:pt x="1539" y="0"/>
                    </a:lnTo>
                    <a:lnTo>
                      <a:pt x="1562" y="57"/>
                    </a:lnTo>
                    <a:lnTo>
                      <a:pt x="1556" y="58"/>
                    </a:lnTo>
                    <a:lnTo>
                      <a:pt x="1549" y="59"/>
                    </a:lnTo>
                    <a:lnTo>
                      <a:pt x="1541" y="62"/>
                    </a:lnTo>
                    <a:lnTo>
                      <a:pt x="1532" y="66"/>
                    </a:lnTo>
                    <a:lnTo>
                      <a:pt x="1512" y="76"/>
                    </a:lnTo>
                    <a:lnTo>
                      <a:pt x="1490" y="86"/>
                    </a:lnTo>
                    <a:lnTo>
                      <a:pt x="1469" y="97"/>
                    </a:lnTo>
                    <a:lnTo>
                      <a:pt x="1449" y="106"/>
                    </a:lnTo>
                    <a:lnTo>
                      <a:pt x="1440" y="110"/>
                    </a:lnTo>
                    <a:lnTo>
                      <a:pt x="1432" y="113"/>
                    </a:lnTo>
                    <a:lnTo>
                      <a:pt x="1424" y="115"/>
                    </a:lnTo>
                    <a:lnTo>
                      <a:pt x="1418" y="116"/>
                    </a:lnTo>
                    <a:lnTo>
                      <a:pt x="1415" y="166"/>
                    </a:lnTo>
                    <a:lnTo>
                      <a:pt x="1380" y="204"/>
                    </a:lnTo>
                    <a:lnTo>
                      <a:pt x="1387" y="256"/>
                    </a:lnTo>
                    <a:lnTo>
                      <a:pt x="1209" y="338"/>
                    </a:lnTo>
                    <a:lnTo>
                      <a:pt x="1173" y="349"/>
                    </a:lnTo>
                    <a:lnTo>
                      <a:pt x="1173" y="400"/>
                    </a:lnTo>
                    <a:lnTo>
                      <a:pt x="1109" y="444"/>
                    </a:lnTo>
                    <a:lnTo>
                      <a:pt x="1084" y="1244"/>
                    </a:lnTo>
                    <a:lnTo>
                      <a:pt x="1060" y="1220"/>
                    </a:lnTo>
                    <a:lnTo>
                      <a:pt x="990" y="1202"/>
                    </a:lnTo>
                    <a:lnTo>
                      <a:pt x="784" y="1112"/>
                    </a:lnTo>
                    <a:lnTo>
                      <a:pt x="691" y="1217"/>
                    </a:lnTo>
                    <a:lnTo>
                      <a:pt x="185" y="1227"/>
                    </a:lnTo>
                    <a:lnTo>
                      <a:pt x="202" y="1153"/>
                    </a:lnTo>
                    <a:lnTo>
                      <a:pt x="214" y="1006"/>
                    </a:lnTo>
                    <a:lnTo>
                      <a:pt x="180" y="947"/>
                    </a:lnTo>
                    <a:lnTo>
                      <a:pt x="70" y="862"/>
                    </a:lnTo>
                    <a:lnTo>
                      <a:pt x="16" y="787"/>
                    </a:lnTo>
                    <a:lnTo>
                      <a:pt x="0" y="596"/>
                    </a:lnTo>
                    <a:lnTo>
                      <a:pt x="152" y="256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31" name="Freeform 79"/>
              <p:cNvSpPr>
                <a:spLocks noChangeAspect="1"/>
              </p:cNvSpPr>
              <p:nvPr/>
            </p:nvSpPr>
            <p:spPr bwMode="auto">
              <a:xfrm>
                <a:off x="3853" y="3240"/>
                <a:ext cx="106" cy="121"/>
              </a:xfrm>
              <a:custGeom>
                <a:avLst/>
                <a:gdLst>
                  <a:gd name="T0" fmla="*/ 14 w 587"/>
                  <a:gd name="T1" fmla="*/ 105 h 669"/>
                  <a:gd name="T2" fmla="*/ 11 w 587"/>
                  <a:gd name="T3" fmla="*/ 75 h 669"/>
                  <a:gd name="T4" fmla="*/ 132 w 587"/>
                  <a:gd name="T5" fmla="*/ 0 h 669"/>
                  <a:gd name="T6" fmla="*/ 256 w 587"/>
                  <a:gd name="T7" fmla="*/ 65 h 669"/>
                  <a:gd name="T8" fmla="*/ 254 w 587"/>
                  <a:gd name="T9" fmla="*/ 69 h 669"/>
                  <a:gd name="T10" fmla="*/ 332 w 587"/>
                  <a:gd name="T11" fmla="*/ 79 h 669"/>
                  <a:gd name="T12" fmla="*/ 395 w 587"/>
                  <a:gd name="T13" fmla="*/ 52 h 669"/>
                  <a:gd name="T14" fmla="*/ 465 w 587"/>
                  <a:gd name="T15" fmla="*/ 106 h 669"/>
                  <a:gd name="T16" fmla="*/ 581 w 587"/>
                  <a:gd name="T17" fmla="*/ 145 h 669"/>
                  <a:gd name="T18" fmla="*/ 587 w 587"/>
                  <a:gd name="T19" fmla="*/ 246 h 669"/>
                  <a:gd name="T20" fmla="*/ 559 w 587"/>
                  <a:gd name="T21" fmla="*/ 248 h 669"/>
                  <a:gd name="T22" fmla="*/ 529 w 587"/>
                  <a:gd name="T23" fmla="*/ 261 h 669"/>
                  <a:gd name="T24" fmla="*/ 519 w 587"/>
                  <a:gd name="T25" fmla="*/ 415 h 669"/>
                  <a:gd name="T26" fmla="*/ 531 w 587"/>
                  <a:gd name="T27" fmla="*/ 634 h 669"/>
                  <a:gd name="T28" fmla="*/ 523 w 587"/>
                  <a:gd name="T29" fmla="*/ 669 h 669"/>
                  <a:gd name="T30" fmla="*/ 216 w 587"/>
                  <a:gd name="T31" fmla="*/ 544 h 669"/>
                  <a:gd name="T32" fmla="*/ 52 w 587"/>
                  <a:gd name="T33" fmla="*/ 276 h 669"/>
                  <a:gd name="T34" fmla="*/ 0 w 587"/>
                  <a:gd name="T35" fmla="*/ 110 h 669"/>
                  <a:gd name="T36" fmla="*/ 14 w 587"/>
                  <a:gd name="T37" fmla="*/ 105 h 6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7" h="669">
                    <a:moveTo>
                      <a:pt x="14" y="105"/>
                    </a:moveTo>
                    <a:lnTo>
                      <a:pt x="11" y="75"/>
                    </a:lnTo>
                    <a:lnTo>
                      <a:pt x="132" y="0"/>
                    </a:lnTo>
                    <a:lnTo>
                      <a:pt x="256" y="65"/>
                    </a:lnTo>
                    <a:lnTo>
                      <a:pt x="254" y="69"/>
                    </a:lnTo>
                    <a:lnTo>
                      <a:pt x="332" y="79"/>
                    </a:lnTo>
                    <a:lnTo>
                      <a:pt x="395" y="52"/>
                    </a:lnTo>
                    <a:lnTo>
                      <a:pt x="465" y="106"/>
                    </a:lnTo>
                    <a:lnTo>
                      <a:pt x="581" y="145"/>
                    </a:lnTo>
                    <a:lnTo>
                      <a:pt x="587" y="246"/>
                    </a:lnTo>
                    <a:lnTo>
                      <a:pt x="559" y="248"/>
                    </a:lnTo>
                    <a:lnTo>
                      <a:pt x="529" y="261"/>
                    </a:lnTo>
                    <a:lnTo>
                      <a:pt x="519" y="415"/>
                    </a:lnTo>
                    <a:lnTo>
                      <a:pt x="531" y="634"/>
                    </a:lnTo>
                    <a:lnTo>
                      <a:pt x="523" y="669"/>
                    </a:lnTo>
                    <a:lnTo>
                      <a:pt x="216" y="544"/>
                    </a:lnTo>
                    <a:lnTo>
                      <a:pt x="52" y="276"/>
                    </a:lnTo>
                    <a:lnTo>
                      <a:pt x="0" y="110"/>
                    </a:lnTo>
                    <a:lnTo>
                      <a:pt x="14" y="10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32" name="Freeform 80"/>
              <p:cNvSpPr>
                <a:spLocks noChangeAspect="1"/>
              </p:cNvSpPr>
              <p:nvPr/>
            </p:nvSpPr>
            <p:spPr bwMode="auto">
              <a:xfrm>
                <a:off x="3767" y="3259"/>
                <a:ext cx="182" cy="178"/>
              </a:xfrm>
              <a:custGeom>
                <a:avLst/>
                <a:gdLst>
                  <a:gd name="T0" fmla="*/ 49 w 1009"/>
                  <a:gd name="T1" fmla="*/ 939 h 987"/>
                  <a:gd name="T2" fmla="*/ 144 w 1009"/>
                  <a:gd name="T3" fmla="*/ 931 h 987"/>
                  <a:gd name="T4" fmla="*/ 231 w 1009"/>
                  <a:gd name="T5" fmla="*/ 961 h 987"/>
                  <a:gd name="T6" fmla="*/ 437 w 1009"/>
                  <a:gd name="T7" fmla="*/ 949 h 987"/>
                  <a:gd name="T8" fmla="*/ 506 w 1009"/>
                  <a:gd name="T9" fmla="*/ 918 h 987"/>
                  <a:gd name="T10" fmla="*/ 682 w 1009"/>
                  <a:gd name="T11" fmla="*/ 900 h 987"/>
                  <a:gd name="T12" fmla="*/ 811 w 1009"/>
                  <a:gd name="T13" fmla="*/ 915 h 987"/>
                  <a:gd name="T14" fmla="*/ 1009 w 1009"/>
                  <a:gd name="T15" fmla="*/ 987 h 987"/>
                  <a:gd name="T16" fmla="*/ 999 w 1009"/>
                  <a:gd name="T17" fmla="*/ 563 h 987"/>
                  <a:gd name="T18" fmla="*/ 693 w 1009"/>
                  <a:gd name="T19" fmla="*/ 438 h 987"/>
                  <a:gd name="T20" fmla="*/ 529 w 1009"/>
                  <a:gd name="T21" fmla="*/ 170 h 987"/>
                  <a:gd name="T22" fmla="*/ 478 w 1009"/>
                  <a:gd name="T23" fmla="*/ 4 h 987"/>
                  <a:gd name="T24" fmla="*/ 463 w 1009"/>
                  <a:gd name="T25" fmla="*/ 8 h 987"/>
                  <a:gd name="T26" fmla="*/ 437 w 1009"/>
                  <a:gd name="T27" fmla="*/ 83 h 987"/>
                  <a:gd name="T28" fmla="*/ 416 w 1009"/>
                  <a:gd name="T29" fmla="*/ 92 h 987"/>
                  <a:gd name="T30" fmla="*/ 389 w 1009"/>
                  <a:gd name="T31" fmla="*/ 67 h 987"/>
                  <a:gd name="T32" fmla="*/ 385 w 1009"/>
                  <a:gd name="T33" fmla="*/ 0 h 987"/>
                  <a:gd name="T34" fmla="*/ 333 w 1009"/>
                  <a:gd name="T35" fmla="*/ 20 h 987"/>
                  <a:gd name="T36" fmla="*/ 134 w 1009"/>
                  <a:gd name="T37" fmla="*/ 65 h 987"/>
                  <a:gd name="T38" fmla="*/ 101 w 1009"/>
                  <a:gd name="T39" fmla="*/ 115 h 987"/>
                  <a:gd name="T40" fmla="*/ 67 w 1009"/>
                  <a:gd name="T41" fmla="*/ 79 h 987"/>
                  <a:gd name="T42" fmla="*/ 39 w 1009"/>
                  <a:gd name="T43" fmla="*/ 67 h 987"/>
                  <a:gd name="T44" fmla="*/ 33 w 1009"/>
                  <a:gd name="T45" fmla="*/ 100 h 987"/>
                  <a:gd name="T46" fmla="*/ 52 w 1009"/>
                  <a:gd name="T47" fmla="*/ 172 h 987"/>
                  <a:gd name="T48" fmla="*/ 0 w 1009"/>
                  <a:gd name="T49" fmla="*/ 209 h 987"/>
                  <a:gd name="T50" fmla="*/ 24 w 1009"/>
                  <a:gd name="T51" fmla="*/ 218 h 987"/>
                  <a:gd name="T52" fmla="*/ 18 w 1009"/>
                  <a:gd name="T53" fmla="*/ 244 h 987"/>
                  <a:gd name="T54" fmla="*/ 43 w 1009"/>
                  <a:gd name="T55" fmla="*/ 311 h 987"/>
                  <a:gd name="T56" fmla="*/ 48 w 1009"/>
                  <a:gd name="T57" fmla="*/ 824 h 987"/>
                  <a:gd name="T58" fmla="*/ 49 w 1009"/>
                  <a:gd name="T59" fmla="*/ 939 h 9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009" h="987">
                    <a:moveTo>
                      <a:pt x="49" y="939"/>
                    </a:moveTo>
                    <a:lnTo>
                      <a:pt x="144" y="931"/>
                    </a:lnTo>
                    <a:lnTo>
                      <a:pt x="231" y="961"/>
                    </a:lnTo>
                    <a:lnTo>
                      <a:pt x="437" y="949"/>
                    </a:lnTo>
                    <a:lnTo>
                      <a:pt x="506" y="918"/>
                    </a:lnTo>
                    <a:lnTo>
                      <a:pt x="682" y="900"/>
                    </a:lnTo>
                    <a:lnTo>
                      <a:pt x="811" y="915"/>
                    </a:lnTo>
                    <a:lnTo>
                      <a:pt x="1009" y="987"/>
                    </a:lnTo>
                    <a:lnTo>
                      <a:pt x="999" y="563"/>
                    </a:lnTo>
                    <a:lnTo>
                      <a:pt x="693" y="438"/>
                    </a:lnTo>
                    <a:lnTo>
                      <a:pt x="529" y="170"/>
                    </a:lnTo>
                    <a:lnTo>
                      <a:pt x="478" y="4"/>
                    </a:lnTo>
                    <a:lnTo>
                      <a:pt x="463" y="8"/>
                    </a:lnTo>
                    <a:lnTo>
                      <a:pt x="437" y="83"/>
                    </a:lnTo>
                    <a:lnTo>
                      <a:pt x="416" y="92"/>
                    </a:lnTo>
                    <a:lnTo>
                      <a:pt x="389" y="67"/>
                    </a:lnTo>
                    <a:lnTo>
                      <a:pt x="385" y="0"/>
                    </a:lnTo>
                    <a:lnTo>
                      <a:pt x="333" y="20"/>
                    </a:lnTo>
                    <a:lnTo>
                      <a:pt x="134" y="65"/>
                    </a:lnTo>
                    <a:lnTo>
                      <a:pt x="101" y="115"/>
                    </a:lnTo>
                    <a:lnTo>
                      <a:pt x="67" y="79"/>
                    </a:lnTo>
                    <a:lnTo>
                      <a:pt x="39" y="67"/>
                    </a:lnTo>
                    <a:lnTo>
                      <a:pt x="33" y="100"/>
                    </a:lnTo>
                    <a:lnTo>
                      <a:pt x="52" y="172"/>
                    </a:lnTo>
                    <a:lnTo>
                      <a:pt x="0" y="209"/>
                    </a:lnTo>
                    <a:lnTo>
                      <a:pt x="24" y="218"/>
                    </a:lnTo>
                    <a:lnTo>
                      <a:pt x="18" y="244"/>
                    </a:lnTo>
                    <a:lnTo>
                      <a:pt x="43" y="311"/>
                    </a:lnTo>
                    <a:lnTo>
                      <a:pt x="48" y="824"/>
                    </a:lnTo>
                    <a:lnTo>
                      <a:pt x="49" y="939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33" name="Freeform 81"/>
              <p:cNvSpPr>
                <a:spLocks noChangeAspect="1"/>
              </p:cNvSpPr>
              <p:nvPr/>
            </p:nvSpPr>
            <p:spPr bwMode="auto">
              <a:xfrm>
                <a:off x="3638" y="3106"/>
                <a:ext cx="309" cy="178"/>
              </a:xfrm>
              <a:custGeom>
                <a:avLst/>
                <a:gdLst>
                  <a:gd name="T0" fmla="*/ 185 w 1713"/>
                  <a:gd name="T1" fmla="*/ 270 h 988"/>
                  <a:gd name="T2" fmla="*/ 187 w 1713"/>
                  <a:gd name="T3" fmla="*/ 211 h 988"/>
                  <a:gd name="T4" fmla="*/ 309 w 1713"/>
                  <a:gd name="T5" fmla="*/ 141 h 988"/>
                  <a:gd name="T6" fmla="*/ 701 w 1713"/>
                  <a:gd name="T7" fmla="*/ 0 h 988"/>
                  <a:gd name="T8" fmla="*/ 819 w 1713"/>
                  <a:gd name="T9" fmla="*/ 201 h 988"/>
                  <a:gd name="T10" fmla="*/ 1252 w 1713"/>
                  <a:gd name="T11" fmla="*/ 131 h 988"/>
                  <a:gd name="T12" fmla="*/ 1317 w 1713"/>
                  <a:gd name="T13" fmla="*/ 67 h 988"/>
                  <a:gd name="T14" fmla="*/ 1427 w 1713"/>
                  <a:gd name="T15" fmla="*/ 206 h 988"/>
                  <a:gd name="T16" fmla="*/ 1585 w 1713"/>
                  <a:gd name="T17" fmla="*/ 217 h 988"/>
                  <a:gd name="T18" fmla="*/ 1566 w 1713"/>
                  <a:gd name="T19" fmla="*/ 292 h 988"/>
                  <a:gd name="T20" fmla="*/ 1502 w 1713"/>
                  <a:gd name="T21" fmla="*/ 461 h 988"/>
                  <a:gd name="T22" fmla="*/ 1543 w 1713"/>
                  <a:gd name="T23" fmla="*/ 417 h 988"/>
                  <a:gd name="T24" fmla="*/ 1621 w 1713"/>
                  <a:gd name="T25" fmla="*/ 446 h 988"/>
                  <a:gd name="T26" fmla="*/ 1705 w 1713"/>
                  <a:gd name="T27" fmla="*/ 421 h 988"/>
                  <a:gd name="T28" fmla="*/ 1698 w 1713"/>
                  <a:gd name="T29" fmla="*/ 498 h 988"/>
                  <a:gd name="T30" fmla="*/ 1603 w 1713"/>
                  <a:gd name="T31" fmla="*/ 551 h 988"/>
                  <a:gd name="T32" fmla="*/ 1419 w 1713"/>
                  <a:gd name="T33" fmla="*/ 645 h 988"/>
                  <a:gd name="T34" fmla="*/ 1342 w 1713"/>
                  <a:gd name="T35" fmla="*/ 603 h 988"/>
                  <a:gd name="T36" fmla="*/ 1283 w 1713"/>
                  <a:gd name="T37" fmla="*/ 647 h 988"/>
                  <a:gd name="T38" fmla="*/ 1136 w 1713"/>
                  <a:gd name="T39" fmla="*/ 742 h 988"/>
                  <a:gd name="T40" fmla="*/ 1074 w 1713"/>
                  <a:gd name="T41" fmla="*/ 809 h 988"/>
                  <a:gd name="T42" fmla="*/ 1206 w 1713"/>
                  <a:gd name="T43" fmla="*/ 849 h 988"/>
                  <a:gd name="T44" fmla="*/ 1151 w 1713"/>
                  <a:gd name="T45" fmla="*/ 931 h 988"/>
                  <a:gd name="T46" fmla="*/ 1103 w 1713"/>
                  <a:gd name="T47" fmla="*/ 913 h 988"/>
                  <a:gd name="T48" fmla="*/ 1051 w 1713"/>
                  <a:gd name="T49" fmla="*/ 869 h 988"/>
                  <a:gd name="T50" fmla="*/ 845 w 1713"/>
                  <a:gd name="T51" fmla="*/ 916 h 988"/>
                  <a:gd name="T52" fmla="*/ 778 w 1713"/>
                  <a:gd name="T53" fmla="*/ 923 h 988"/>
                  <a:gd name="T54" fmla="*/ 749 w 1713"/>
                  <a:gd name="T55" fmla="*/ 946 h 988"/>
                  <a:gd name="T56" fmla="*/ 577 w 1713"/>
                  <a:gd name="T57" fmla="*/ 988 h 988"/>
                  <a:gd name="T58" fmla="*/ 487 w 1713"/>
                  <a:gd name="T59" fmla="*/ 760 h 988"/>
                  <a:gd name="T60" fmla="*/ 154 w 1713"/>
                  <a:gd name="T61" fmla="*/ 764 h 988"/>
                  <a:gd name="T62" fmla="*/ 139 w 1713"/>
                  <a:gd name="T63" fmla="*/ 709 h 988"/>
                  <a:gd name="T64" fmla="*/ 195 w 1713"/>
                  <a:gd name="T65" fmla="*/ 506 h 988"/>
                  <a:gd name="T66" fmla="*/ 134 w 1713"/>
                  <a:gd name="T67" fmla="*/ 276 h 9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713" h="988">
                    <a:moveTo>
                      <a:pt x="134" y="276"/>
                    </a:moveTo>
                    <a:lnTo>
                      <a:pt x="185" y="270"/>
                    </a:lnTo>
                    <a:lnTo>
                      <a:pt x="197" y="232"/>
                    </a:lnTo>
                    <a:lnTo>
                      <a:pt x="187" y="211"/>
                    </a:lnTo>
                    <a:lnTo>
                      <a:pt x="249" y="173"/>
                    </a:lnTo>
                    <a:lnTo>
                      <a:pt x="309" y="141"/>
                    </a:lnTo>
                    <a:lnTo>
                      <a:pt x="502" y="129"/>
                    </a:lnTo>
                    <a:lnTo>
                      <a:pt x="701" y="0"/>
                    </a:lnTo>
                    <a:lnTo>
                      <a:pt x="773" y="83"/>
                    </a:lnTo>
                    <a:lnTo>
                      <a:pt x="819" y="201"/>
                    </a:lnTo>
                    <a:lnTo>
                      <a:pt x="1100" y="126"/>
                    </a:lnTo>
                    <a:lnTo>
                      <a:pt x="1252" y="131"/>
                    </a:lnTo>
                    <a:lnTo>
                      <a:pt x="1278" y="88"/>
                    </a:lnTo>
                    <a:lnTo>
                      <a:pt x="1317" y="67"/>
                    </a:lnTo>
                    <a:lnTo>
                      <a:pt x="1379" y="78"/>
                    </a:lnTo>
                    <a:lnTo>
                      <a:pt x="1427" y="206"/>
                    </a:lnTo>
                    <a:lnTo>
                      <a:pt x="1536" y="191"/>
                    </a:lnTo>
                    <a:lnTo>
                      <a:pt x="1585" y="217"/>
                    </a:lnTo>
                    <a:lnTo>
                      <a:pt x="1595" y="253"/>
                    </a:lnTo>
                    <a:lnTo>
                      <a:pt x="1566" y="292"/>
                    </a:lnTo>
                    <a:lnTo>
                      <a:pt x="1497" y="310"/>
                    </a:lnTo>
                    <a:lnTo>
                      <a:pt x="1502" y="461"/>
                    </a:lnTo>
                    <a:lnTo>
                      <a:pt x="1526" y="461"/>
                    </a:lnTo>
                    <a:lnTo>
                      <a:pt x="1543" y="417"/>
                    </a:lnTo>
                    <a:lnTo>
                      <a:pt x="1610" y="421"/>
                    </a:lnTo>
                    <a:lnTo>
                      <a:pt x="1621" y="446"/>
                    </a:lnTo>
                    <a:lnTo>
                      <a:pt x="1670" y="417"/>
                    </a:lnTo>
                    <a:lnTo>
                      <a:pt x="1705" y="421"/>
                    </a:lnTo>
                    <a:lnTo>
                      <a:pt x="1713" y="456"/>
                    </a:lnTo>
                    <a:lnTo>
                      <a:pt x="1698" y="498"/>
                    </a:lnTo>
                    <a:lnTo>
                      <a:pt x="1657" y="539"/>
                    </a:lnTo>
                    <a:lnTo>
                      <a:pt x="1603" y="551"/>
                    </a:lnTo>
                    <a:lnTo>
                      <a:pt x="1448" y="647"/>
                    </a:lnTo>
                    <a:lnTo>
                      <a:pt x="1419" y="645"/>
                    </a:lnTo>
                    <a:lnTo>
                      <a:pt x="1404" y="613"/>
                    </a:lnTo>
                    <a:lnTo>
                      <a:pt x="1342" y="603"/>
                    </a:lnTo>
                    <a:lnTo>
                      <a:pt x="1319" y="637"/>
                    </a:lnTo>
                    <a:lnTo>
                      <a:pt x="1283" y="647"/>
                    </a:lnTo>
                    <a:lnTo>
                      <a:pt x="1208" y="725"/>
                    </a:lnTo>
                    <a:lnTo>
                      <a:pt x="1136" y="742"/>
                    </a:lnTo>
                    <a:lnTo>
                      <a:pt x="1061" y="784"/>
                    </a:lnTo>
                    <a:lnTo>
                      <a:pt x="1074" y="809"/>
                    </a:lnTo>
                    <a:lnTo>
                      <a:pt x="1206" y="820"/>
                    </a:lnTo>
                    <a:lnTo>
                      <a:pt x="1206" y="849"/>
                    </a:lnTo>
                    <a:lnTo>
                      <a:pt x="1175" y="854"/>
                    </a:lnTo>
                    <a:lnTo>
                      <a:pt x="1151" y="931"/>
                    </a:lnTo>
                    <a:lnTo>
                      <a:pt x="1128" y="938"/>
                    </a:lnTo>
                    <a:lnTo>
                      <a:pt x="1103" y="913"/>
                    </a:lnTo>
                    <a:lnTo>
                      <a:pt x="1098" y="846"/>
                    </a:lnTo>
                    <a:lnTo>
                      <a:pt x="1051" y="869"/>
                    </a:lnTo>
                    <a:lnTo>
                      <a:pt x="894" y="905"/>
                    </a:lnTo>
                    <a:lnTo>
                      <a:pt x="845" y="916"/>
                    </a:lnTo>
                    <a:lnTo>
                      <a:pt x="816" y="961"/>
                    </a:lnTo>
                    <a:lnTo>
                      <a:pt x="778" y="923"/>
                    </a:lnTo>
                    <a:lnTo>
                      <a:pt x="752" y="916"/>
                    </a:lnTo>
                    <a:lnTo>
                      <a:pt x="749" y="946"/>
                    </a:lnTo>
                    <a:lnTo>
                      <a:pt x="659" y="988"/>
                    </a:lnTo>
                    <a:lnTo>
                      <a:pt x="577" y="988"/>
                    </a:lnTo>
                    <a:lnTo>
                      <a:pt x="564" y="789"/>
                    </a:lnTo>
                    <a:lnTo>
                      <a:pt x="487" y="760"/>
                    </a:lnTo>
                    <a:lnTo>
                      <a:pt x="417" y="779"/>
                    </a:lnTo>
                    <a:lnTo>
                      <a:pt x="154" y="764"/>
                    </a:lnTo>
                    <a:lnTo>
                      <a:pt x="112" y="714"/>
                    </a:lnTo>
                    <a:lnTo>
                      <a:pt x="139" y="709"/>
                    </a:lnTo>
                    <a:lnTo>
                      <a:pt x="182" y="598"/>
                    </a:lnTo>
                    <a:lnTo>
                      <a:pt x="195" y="506"/>
                    </a:lnTo>
                    <a:lnTo>
                      <a:pt x="0" y="392"/>
                    </a:lnTo>
                    <a:lnTo>
                      <a:pt x="134" y="276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34" name="Freeform 82"/>
              <p:cNvSpPr>
                <a:spLocks noChangeAspect="1"/>
              </p:cNvSpPr>
              <p:nvPr/>
            </p:nvSpPr>
            <p:spPr bwMode="auto">
              <a:xfrm>
                <a:off x="4084" y="3503"/>
                <a:ext cx="175" cy="152"/>
              </a:xfrm>
              <a:custGeom>
                <a:avLst/>
                <a:gdLst>
                  <a:gd name="T0" fmla="*/ 27 w 971"/>
                  <a:gd name="T1" fmla="*/ 548 h 838"/>
                  <a:gd name="T2" fmla="*/ 81 w 971"/>
                  <a:gd name="T3" fmla="*/ 569 h 838"/>
                  <a:gd name="T4" fmla="*/ 108 w 971"/>
                  <a:gd name="T5" fmla="*/ 611 h 838"/>
                  <a:gd name="T6" fmla="*/ 144 w 971"/>
                  <a:gd name="T7" fmla="*/ 627 h 838"/>
                  <a:gd name="T8" fmla="*/ 169 w 971"/>
                  <a:gd name="T9" fmla="*/ 634 h 838"/>
                  <a:gd name="T10" fmla="*/ 204 w 971"/>
                  <a:gd name="T11" fmla="*/ 658 h 838"/>
                  <a:gd name="T12" fmla="*/ 307 w 971"/>
                  <a:gd name="T13" fmla="*/ 650 h 838"/>
                  <a:gd name="T14" fmla="*/ 389 w 971"/>
                  <a:gd name="T15" fmla="*/ 733 h 838"/>
                  <a:gd name="T16" fmla="*/ 379 w 971"/>
                  <a:gd name="T17" fmla="*/ 794 h 838"/>
                  <a:gd name="T18" fmla="*/ 405 w 971"/>
                  <a:gd name="T19" fmla="*/ 804 h 838"/>
                  <a:gd name="T20" fmla="*/ 438 w 971"/>
                  <a:gd name="T21" fmla="*/ 771 h 838"/>
                  <a:gd name="T22" fmla="*/ 509 w 971"/>
                  <a:gd name="T23" fmla="*/ 749 h 838"/>
                  <a:gd name="T24" fmla="*/ 572 w 971"/>
                  <a:gd name="T25" fmla="*/ 747 h 838"/>
                  <a:gd name="T26" fmla="*/ 616 w 971"/>
                  <a:gd name="T27" fmla="*/ 810 h 838"/>
                  <a:gd name="T28" fmla="*/ 751 w 971"/>
                  <a:gd name="T29" fmla="*/ 838 h 838"/>
                  <a:gd name="T30" fmla="*/ 971 w 971"/>
                  <a:gd name="T31" fmla="*/ 533 h 838"/>
                  <a:gd name="T32" fmla="*/ 660 w 971"/>
                  <a:gd name="T33" fmla="*/ 347 h 838"/>
                  <a:gd name="T34" fmla="*/ 634 w 971"/>
                  <a:gd name="T35" fmla="*/ 319 h 838"/>
                  <a:gd name="T36" fmla="*/ 575 w 971"/>
                  <a:gd name="T37" fmla="*/ 132 h 838"/>
                  <a:gd name="T38" fmla="*/ 381 w 971"/>
                  <a:gd name="T39" fmla="*/ 82 h 838"/>
                  <a:gd name="T40" fmla="*/ 4 w 971"/>
                  <a:gd name="T41" fmla="*/ 0 h 838"/>
                  <a:gd name="T42" fmla="*/ 0 w 971"/>
                  <a:gd name="T43" fmla="*/ 532 h 838"/>
                  <a:gd name="T44" fmla="*/ 27 w 971"/>
                  <a:gd name="T45" fmla="*/ 548 h 8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71" h="838">
                    <a:moveTo>
                      <a:pt x="27" y="548"/>
                    </a:moveTo>
                    <a:lnTo>
                      <a:pt x="81" y="569"/>
                    </a:lnTo>
                    <a:lnTo>
                      <a:pt x="108" y="611"/>
                    </a:lnTo>
                    <a:lnTo>
                      <a:pt x="144" y="627"/>
                    </a:lnTo>
                    <a:lnTo>
                      <a:pt x="169" y="634"/>
                    </a:lnTo>
                    <a:lnTo>
                      <a:pt x="204" y="658"/>
                    </a:lnTo>
                    <a:lnTo>
                      <a:pt x="307" y="650"/>
                    </a:lnTo>
                    <a:lnTo>
                      <a:pt x="389" y="733"/>
                    </a:lnTo>
                    <a:lnTo>
                      <a:pt x="379" y="794"/>
                    </a:lnTo>
                    <a:lnTo>
                      <a:pt x="405" y="804"/>
                    </a:lnTo>
                    <a:lnTo>
                      <a:pt x="438" y="771"/>
                    </a:lnTo>
                    <a:lnTo>
                      <a:pt x="509" y="749"/>
                    </a:lnTo>
                    <a:lnTo>
                      <a:pt x="572" y="747"/>
                    </a:lnTo>
                    <a:lnTo>
                      <a:pt x="616" y="810"/>
                    </a:lnTo>
                    <a:lnTo>
                      <a:pt x="751" y="838"/>
                    </a:lnTo>
                    <a:lnTo>
                      <a:pt x="971" y="533"/>
                    </a:lnTo>
                    <a:lnTo>
                      <a:pt x="660" y="347"/>
                    </a:lnTo>
                    <a:lnTo>
                      <a:pt x="634" y="319"/>
                    </a:lnTo>
                    <a:lnTo>
                      <a:pt x="575" y="132"/>
                    </a:lnTo>
                    <a:lnTo>
                      <a:pt x="381" y="82"/>
                    </a:lnTo>
                    <a:lnTo>
                      <a:pt x="4" y="0"/>
                    </a:lnTo>
                    <a:lnTo>
                      <a:pt x="0" y="532"/>
                    </a:lnTo>
                    <a:lnTo>
                      <a:pt x="27" y="54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35" name="Freeform 83"/>
              <p:cNvSpPr>
                <a:spLocks noChangeAspect="1"/>
              </p:cNvSpPr>
              <p:nvPr/>
            </p:nvSpPr>
            <p:spPr bwMode="auto">
              <a:xfrm>
                <a:off x="4038" y="3372"/>
                <a:ext cx="127" cy="228"/>
              </a:xfrm>
              <a:custGeom>
                <a:avLst/>
                <a:gdLst>
                  <a:gd name="T0" fmla="*/ 0 w 708"/>
                  <a:gd name="T1" fmla="*/ 703 h 1264"/>
                  <a:gd name="T2" fmla="*/ 82 w 708"/>
                  <a:gd name="T3" fmla="*/ 747 h 1264"/>
                  <a:gd name="T4" fmla="*/ 101 w 708"/>
                  <a:gd name="T5" fmla="*/ 840 h 1264"/>
                  <a:gd name="T6" fmla="*/ 96 w 708"/>
                  <a:gd name="T7" fmla="*/ 943 h 1264"/>
                  <a:gd name="T8" fmla="*/ 75 w 708"/>
                  <a:gd name="T9" fmla="*/ 1010 h 1264"/>
                  <a:gd name="T10" fmla="*/ 80 w 708"/>
                  <a:gd name="T11" fmla="*/ 1200 h 1264"/>
                  <a:gd name="T12" fmla="*/ 195 w 708"/>
                  <a:gd name="T13" fmla="*/ 1223 h 1264"/>
                  <a:gd name="T14" fmla="*/ 258 w 708"/>
                  <a:gd name="T15" fmla="*/ 1264 h 1264"/>
                  <a:gd name="T16" fmla="*/ 262 w 708"/>
                  <a:gd name="T17" fmla="*/ 734 h 1264"/>
                  <a:gd name="T18" fmla="*/ 639 w 708"/>
                  <a:gd name="T19" fmla="*/ 813 h 1264"/>
                  <a:gd name="T20" fmla="*/ 639 w 708"/>
                  <a:gd name="T21" fmla="*/ 493 h 1264"/>
                  <a:gd name="T22" fmla="*/ 708 w 708"/>
                  <a:gd name="T23" fmla="*/ 241 h 1264"/>
                  <a:gd name="T24" fmla="*/ 701 w 708"/>
                  <a:gd name="T25" fmla="*/ 0 h 1264"/>
                  <a:gd name="T26" fmla="*/ 323 w 708"/>
                  <a:gd name="T27" fmla="*/ 146 h 1264"/>
                  <a:gd name="T28" fmla="*/ 9 w 708"/>
                  <a:gd name="T29" fmla="*/ 356 h 1264"/>
                  <a:gd name="T30" fmla="*/ 0 w 708"/>
                  <a:gd name="T31" fmla="*/ 703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08" h="1264">
                    <a:moveTo>
                      <a:pt x="0" y="703"/>
                    </a:moveTo>
                    <a:lnTo>
                      <a:pt x="82" y="747"/>
                    </a:lnTo>
                    <a:lnTo>
                      <a:pt x="101" y="840"/>
                    </a:lnTo>
                    <a:lnTo>
                      <a:pt x="96" y="943"/>
                    </a:lnTo>
                    <a:lnTo>
                      <a:pt x="75" y="1010"/>
                    </a:lnTo>
                    <a:lnTo>
                      <a:pt x="80" y="1200"/>
                    </a:lnTo>
                    <a:lnTo>
                      <a:pt x="195" y="1223"/>
                    </a:lnTo>
                    <a:lnTo>
                      <a:pt x="258" y="1264"/>
                    </a:lnTo>
                    <a:lnTo>
                      <a:pt x="262" y="734"/>
                    </a:lnTo>
                    <a:lnTo>
                      <a:pt x="639" y="813"/>
                    </a:lnTo>
                    <a:lnTo>
                      <a:pt x="639" y="493"/>
                    </a:lnTo>
                    <a:lnTo>
                      <a:pt x="708" y="241"/>
                    </a:lnTo>
                    <a:lnTo>
                      <a:pt x="701" y="0"/>
                    </a:lnTo>
                    <a:lnTo>
                      <a:pt x="323" y="146"/>
                    </a:lnTo>
                    <a:lnTo>
                      <a:pt x="9" y="356"/>
                    </a:lnTo>
                    <a:lnTo>
                      <a:pt x="0" y="703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36" name="Freeform 84"/>
              <p:cNvSpPr>
                <a:spLocks noChangeAspect="1"/>
              </p:cNvSpPr>
              <p:nvPr/>
            </p:nvSpPr>
            <p:spPr bwMode="auto">
              <a:xfrm>
                <a:off x="3947" y="3241"/>
                <a:ext cx="157" cy="258"/>
              </a:xfrm>
              <a:custGeom>
                <a:avLst/>
                <a:gdLst>
                  <a:gd name="T0" fmla="*/ 478 w 871"/>
                  <a:gd name="T1" fmla="*/ 35 h 1427"/>
                  <a:gd name="T2" fmla="*/ 591 w 871"/>
                  <a:gd name="T3" fmla="*/ 178 h 1427"/>
                  <a:gd name="T4" fmla="*/ 821 w 871"/>
                  <a:gd name="T5" fmla="*/ 173 h 1427"/>
                  <a:gd name="T6" fmla="*/ 803 w 871"/>
                  <a:gd name="T7" fmla="*/ 242 h 1427"/>
                  <a:gd name="T8" fmla="*/ 871 w 871"/>
                  <a:gd name="T9" fmla="*/ 335 h 1427"/>
                  <a:gd name="T10" fmla="*/ 784 w 871"/>
                  <a:gd name="T11" fmla="*/ 521 h 1427"/>
                  <a:gd name="T12" fmla="*/ 779 w 871"/>
                  <a:gd name="T13" fmla="*/ 688 h 1427"/>
                  <a:gd name="T14" fmla="*/ 817 w 871"/>
                  <a:gd name="T15" fmla="*/ 762 h 1427"/>
                  <a:gd name="T16" fmla="*/ 825 w 871"/>
                  <a:gd name="T17" fmla="*/ 872 h 1427"/>
                  <a:gd name="T18" fmla="*/ 511 w 871"/>
                  <a:gd name="T19" fmla="*/ 1080 h 1427"/>
                  <a:gd name="T20" fmla="*/ 501 w 871"/>
                  <a:gd name="T21" fmla="*/ 1427 h 1427"/>
                  <a:gd name="T22" fmla="*/ 486 w 871"/>
                  <a:gd name="T23" fmla="*/ 1423 h 1427"/>
                  <a:gd name="T24" fmla="*/ 429 w 871"/>
                  <a:gd name="T25" fmla="*/ 1424 h 1427"/>
                  <a:gd name="T26" fmla="*/ 398 w 871"/>
                  <a:gd name="T27" fmla="*/ 1406 h 1427"/>
                  <a:gd name="T28" fmla="*/ 353 w 871"/>
                  <a:gd name="T29" fmla="*/ 1363 h 1427"/>
                  <a:gd name="T30" fmla="*/ 327 w 871"/>
                  <a:gd name="T31" fmla="*/ 1325 h 1427"/>
                  <a:gd name="T32" fmla="*/ 197 w 871"/>
                  <a:gd name="T33" fmla="*/ 1238 h 1427"/>
                  <a:gd name="T34" fmla="*/ 100 w 871"/>
                  <a:gd name="T35" fmla="*/ 1186 h 1427"/>
                  <a:gd name="T36" fmla="*/ 9 w 871"/>
                  <a:gd name="T37" fmla="*/ 1085 h 1427"/>
                  <a:gd name="T38" fmla="*/ 5 w 871"/>
                  <a:gd name="T39" fmla="*/ 840 h 1427"/>
                  <a:gd name="T40" fmla="*/ 0 w 871"/>
                  <a:gd name="T41" fmla="*/ 661 h 1427"/>
                  <a:gd name="T42" fmla="*/ 12 w 871"/>
                  <a:gd name="T43" fmla="*/ 628 h 1427"/>
                  <a:gd name="T44" fmla="*/ 5 w 871"/>
                  <a:gd name="T45" fmla="*/ 490 h 1427"/>
                  <a:gd name="T46" fmla="*/ 0 w 871"/>
                  <a:gd name="T47" fmla="*/ 405 h 1427"/>
                  <a:gd name="T48" fmla="*/ 8 w 871"/>
                  <a:gd name="T49" fmla="*/ 256 h 1427"/>
                  <a:gd name="T50" fmla="*/ 42 w 871"/>
                  <a:gd name="T51" fmla="*/ 241 h 1427"/>
                  <a:gd name="T52" fmla="*/ 71 w 871"/>
                  <a:gd name="T53" fmla="*/ 243 h 1427"/>
                  <a:gd name="T54" fmla="*/ 58 w 871"/>
                  <a:gd name="T55" fmla="*/ 133 h 1427"/>
                  <a:gd name="T56" fmla="*/ 73 w 871"/>
                  <a:gd name="T57" fmla="*/ 65 h 1427"/>
                  <a:gd name="T58" fmla="*/ 273 w 871"/>
                  <a:gd name="T59" fmla="*/ 0 h 1427"/>
                  <a:gd name="T60" fmla="*/ 333 w 871"/>
                  <a:gd name="T61" fmla="*/ 34 h 1427"/>
                  <a:gd name="T62" fmla="*/ 478 w 871"/>
                  <a:gd name="T63" fmla="*/ 35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71" h="1427">
                    <a:moveTo>
                      <a:pt x="478" y="35"/>
                    </a:moveTo>
                    <a:lnTo>
                      <a:pt x="591" y="178"/>
                    </a:lnTo>
                    <a:lnTo>
                      <a:pt x="821" y="173"/>
                    </a:lnTo>
                    <a:lnTo>
                      <a:pt x="803" y="242"/>
                    </a:lnTo>
                    <a:lnTo>
                      <a:pt x="871" y="335"/>
                    </a:lnTo>
                    <a:lnTo>
                      <a:pt x="784" y="521"/>
                    </a:lnTo>
                    <a:lnTo>
                      <a:pt x="779" y="688"/>
                    </a:lnTo>
                    <a:lnTo>
                      <a:pt x="817" y="762"/>
                    </a:lnTo>
                    <a:lnTo>
                      <a:pt x="825" y="872"/>
                    </a:lnTo>
                    <a:lnTo>
                      <a:pt x="511" y="1080"/>
                    </a:lnTo>
                    <a:lnTo>
                      <a:pt x="501" y="1427"/>
                    </a:lnTo>
                    <a:lnTo>
                      <a:pt x="486" y="1423"/>
                    </a:lnTo>
                    <a:lnTo>
                      <a:pt x="429" y="1424"/>
                    </a:lnTo>
                    <a:lnTo>
                      <a:pt x="398" y="1406"/>
                    </a:lnTo>
                    <a:lnTo>
                      <a:pt x="353" y="1363"/>
                    </a:lnTo>
                    <a:lnTo>
                      <a:pt x="327" y="1325"/>
                    </a:lnTo>
                    <a:lnTo>
                      <a:pt x="197" y="1238"/>
                    </a:lnTo>
                    <a:lnTo>
                      <a:pt x="100" y="1186"/>
                    </a:lnTo>
                    <a:lnTo>
                      <a:pt x="9" y="1085"/>
                    </a:lnTo>
                    <a:lnTo>
                      <a:pt x="5" y="840"/>
                    </a:lnTo>
                    <a:lnTo>
                      <a:pt x="0" y="661"/>
                    </a:lnTo>
                    <a:lnTo>
                      <a:pt x="12" y="628"/>
                    </a:lnTo>
                    <a:lnTo>
                      <a:pt x="5" y="490"/>
                    </a:lnTo>
                    <a:lnTo>
                      <a:pt x="0" y="405"/>
                    </a:lnTo>
                    <a:lnTo>
                      <a:pt x="8" y="256"/>
                    </a:lnTo>
                    <a:lnTo>
                      <a:pt x="42" y="241"/>
                    </a:lnTo>
                    <a:lnTo>
                      <a:pt x="71" y="243"/>
                    </a:lnTo>
                    <a:lnTo>
                      <a:pt x="58" y="133"/>
                    </a:lnTo>
                    <a:lnTo>
                      <a:pt x="73" y="65"/>
                    </a:lnTo>
                    <a:lnTo>
                      <a:pt x="273" y="0"/>
                    </a:lnTo>
                    <a:lnTo>
                      <a:pt x="333" y="34"/>
                    </a:lnTo>
                    <a:lnTo>
                      <a:pt x="478" y="3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37" name="Freeform 85"/>
              <p:cNvSpPr>
                <a:spLocks noChangeAspect="1"/>
              </p:cNvSpPr>
              <p:nvPr/>
            </p:nvSpPr>
            <p:spPr bwMode="auto">
              <a:xfrm>
                <a:off x="3899" y="3108"/>
                <a:ext cx="169" cy="158"/>
              </a:xfrm>
              <a:custGeom>
                <a:avLst/>
                <a:gdLst>
                  <a:gd name="T0" fmla="*/ 138 w 936"/>
                  <a:gd name="T1" fmla="*/ 203 h 877"/>
                  <a:gd name="T2" fmla="*/ 149 w 936"/>
                  <a:gd name="T3" fmla="*/ 242 h 877"/>
                  <a:gd name="T4" fmla="*/ 119 w 936"/>
                  <a:gd name="T5" fmla="*/ 281 h 877"/>
                  <a:gd name="T6" fmla="*/ 47 w 936"/>
                  <a:gd name="T7" fmla="*/ 301 h 877"/>
                  <a:gd name="T8" fmla="*/ 55 w 936"/>
                  <a:gd name="T9" fmla="*/ 449 h 877"/>
                  <a:gd name="T10" fmla="*/ 76 w 936"/>
                  <a:gd name="T11" fmla="*/ 452 h 877"/>
                  <a:gd name="T12" fmla="*/ 97 w 936"/>
                  <a:gd name="T13" fmla="*/ 407 h 877"/>
                  <a:gd name="T14" fmla="*/ 162 w 936"/>
                  <a:gd name="T15" fmla="*/ 410 h 877"/>
                  <a:gd name="T16" fmla="*/ 173 w 936"/>
                  <a:gd name="T17" fmla="*/ 436 h 877"/>
                  <a:gd name="T18" fmla="*/ 223 w 936"/>
                  <a:gd name="T19" fmla="*/ 407 h 877"/>
                  <a:gd name="T20" fmla="*/ 261 w 936"/>
                  <a:gd name="T21" fmla="*/ 407 h 877"/>
                  <a:gd name="T22" fmla="*/ 264 w 936"/>
                  <a:gd name="T23" fmla="*/ 442 h 877"/>
                  <a:gd name="T24" fmla="*/ 251 w 936"/>
                  <a:gd name="T25" fmla="*/ 492 h 877"/>
                  <a:gd name="T26" fmla="*/ 212 w 936"/>
                  <a:gd name="T27" fmla="*/ 528 h 877"/>
                  <a:gd name="T28" fmla="*/ 156 w 936"/>
                  <a:gd name="T29" fmla="*/ 539 h 877"/>
                  <a:gd name="T30" fmla="*/ 133 w 936"/>
                  <a:gd name="T31" fmla="*/ 558 h 877"/>
                  <a:gd name="T32" fmla="*/ 203 w 936"/>
                  <a:gd name="T33" fmla="*/ 612 h 877"/>
                  <a:gd name="T34" fmla="*/ 0 w 936"/>
                  <a:gd name="T35" fmla="*/ 800 h 877"/>
                  <a:gd name="T36" fmla="*/ 74 w 936"/>
                  <a:gd name="T37" fmla="*/ 810 h 877"/>
                  <a:gd name="T38" fmla="*/ 139 w 936"/>
                  <a:gd name="T39" fmla="*/ 783 h 877"/>
                  <a:gd name="T40" fmla="*/ 209 w 936"/>
                  <a:gd name="T41" fmla="*/ 836 h 877"/>
                  <a:gd name="T42" fmla="*/ 302 w 936"/>
                  <a:gd name="T43" fmla="*/ 868 h 877"/>
                  <a:gd name="T44" fmla="*/ 323 w 936"/>
                  <a:gd name="T45" fmla="*/ 877 h 877"/>
                  <a:gd name="T46" fmla="*/ 340 w 936"/>
                  <a:gd name="T47" fmla="*/ 803 h 877"/>
                  <a:gd name="T48" fmla="*/ 537 w 936"/>
                  <a:gd name="T49" fmla="*/ 741 h 877"/>
                  <a:gd name="T50" fmla="*/ 598 w 936"/>
                  <a:gd name="T51" fmla="*/ 772 h 877"/>
                  <a:gd name="T52" fmla="*/ 744 w 936"/>
                  <a:gd name="T53" fmla="*/ 777 h 877"/>
                  <a:gd name="T54" fmla="*/ 936 w 936"/>
                  <a:gd name="T55" fmla="*/ 501 h 877"/>
                  <a:gd name="T56" fmla="*/ 869 w 936"/>
                  <a:gd name="T57" fmla="*/ 413 h 877"/>
                  <a:gd name="T58" fmla="*/ 651 w 936"/>
                  <a:gd name="T59" fmla="*/ 420 h 877"/>
                  <a:gd name="T60" fmla="*/ 639 w 936"/>
                  <a:gd name="T61" fmla="*/ 344 h 877"/>
                  <a:gd name="T62" fmla="*/ 692 w 936"/>
                  <a:gd name="T63" fmla="*/ 320 h 877"/>
                  <a:gd name="T64" fmla="*/ 646 w 936"/>
                  <a:gd name="T65" fmla="*/ 223 h 877"/>
                  <a:gd name="T66" fmla="*/ 609 w 936"/>
                  <a:gd name="T67" fmla="*/ 248 h 877"/>
                  <a:gd name="T68" fmla="*/ 549 w 936"/>
                  <a:gd name="T69" fmla="*/ 128 h 877"/>
                  <a:gd name="T70" fmla="*/ 569 w 936"/>
                  <a:gd name="T71" fmla="*/ 74 h 877"/>
                  <a:gd name="T72" fmla="*/ 555 w 936"/>
                  <a:gd name="T73" fmla="*/ 23 h 877"/>
                  <a:gd name="T74" fmla="*/ 487 w 936"/>
                  <a:gd name="T75" fmla="*/ 0 h 877"/>
                  <a:gd name="T76" fmla="*/ 441 w 936"/>
                  <a:gd name="T77" fmla="*/ 5 h 877"/>
                  <a:gd name="T78" fmla="*/ 443 w 936"/>
                  <a:gd name="T79" fmla="*/ 23 h 877"/>
                  <a:gd name="T80" fmla="*/ 412 w 936"/>
                  <a:gd name="T81" fmla="*/ 21 h 877"/>
                  <a:gd name="T82" fmla="*/ 408 w 936"/>
                  <a:gd name="T83" fmla="*/ 65 h 877"/>
                  <a:gd name="T84" fmla="*/ 373 w 936"/>
                  <a:gd name="T85" fmla="*/ 65 h 877"/>
                  <a:gd name="T86" fmla="*/ 363 w 936"/>
                  <a:gd name="T87" fmla="*/ 102 h 877"/>
                  <a:gd name="T88" fmla="*/ 381 w 936"/>
                  <a:gd name="T89" fmla="*/ 143 h 877"/>
                  <a:gd name="T90" fmla="*/ 346 w 936"/>
                  <a:gd name="T91" fmla="*/ 190 h 877"/>
                  <a:gd name="T92" fmla="*/ 379 w 936"/>
                  <a:gd name="T93" fmla="*/ 240 h 877"/>
                  <a:gd name="T94" fmla="*/ 326 w 936"/>
                  <a:gd name="T95" fmla="*/ 245 h 877"/>
                  <a:gd name="T96" fmla="*/ 282 w 936"/>
                  <a:gd name="T97" fmla="*/ 184 h 877"/>
                  <a:gd name="T98" fmla="*/ 293 w 936"/>
                  <a:gd name="T99" fmla="*/ 153 h 877"/>
                  <a:gd name="T100" fmla="*/ 221 w 936"/>
                  <a:gd name="T101" fmla="*/ 68 h 877"/>
                  <a:gd name="T102" fmla="*/ 112 w 936"/>
                  <a:gd name="T103" fmla="*/ 97 h 877"/>
                  <a:gd name="T104" fmla="*/ 94 w 936"/>
                  <a:gd name="T105" fmla="*/ 93 h 877"/>
                  <a:gd name="T106" fmla="*/ 88 w 936"/>
                  <a:gd name="T107" fmla="*/ 70 h 877"/>
                  <a:gd name="T108" fmla="*/ 58 w 936"/>
                  <a:gd name="T109" fmla="*/ 79 h 877"/>
                  <a:gd name="T110" fmla="*/ 87 w 936"/>
                  <a:gd name="T111" fmla="*/ 181 h 877"/>
                  <a:gd name="T112" fmla="*/ 138 w 936"/>
                  <a:gd name="T113" fmla="*/ 203 h 8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36" h="877">
                    <a:moveTo>
                      <a:pt x="138" y="203"/>
                    </a:moveTo>
                    <a:lnTo>
                      <a:pt x="149" y="242"/>
                    </a:lnTo>
                    <a:lnTo>
                      <a:pt x="119" y="281"/>
                    </a:lnTo>
                    <a:lnTo>
                      <a:pt x="47" y="301"/>
                    </a:lnTo>
                    <a:lnTo>
                      <a:pt x="55" y="449"/>
                    </a:lnTo>
                    <a:lnTo>
                      <a:pt x="76" y="452"/>
                    </a:lnTo>
                    <a:lnTo>
                      <a:pt x="97" y="407"/>
                    </a:lnTo>
                    <a:lnTo>
                      <a:pt x="162" y="410"/>
                    </a:lnTo>
                    <a:lnTo>
                      <a:pt x="173" y="436"/>
                    </a:lnTo>
                    <a:lnTo>
                      <a:pt x="223" y="407"/>
                    </a:lnTo>
                    <a:lnTo>
                      <a:pt x="261" y="407"/>
                    </a:lnTo>
                    <a:lnTo>
                      <a:pt x="264" y="442"/>
                    </a:lnTo>
                    <a:lnTo>
                      <a:pt x="251" y="492"/>
                    </a:lnTo>
                    <a:lnTo>
                      <a:pt x="212" y="528"/>
                    </a:lnTo>
                    <a:lnTo>
                      <a:pt x="156" y="539"/>
                    </a:lnTo>
                    <a:lnTo>
                      <a:pt x="133" y="558"/>
                    </a:lnTo>
                    <a:lnTo>
                      <a:pt x="203" y="612"/>
                    </a:lnTo>
                    <a:lnTo>
                      <a:pt x="0" y="800"/>
                    </a:lnTo>
                    <a:lnTo>
                      <a:pt x="74" y="810"/>
                    </a:lnTo>
                    <a:lnTo>
                      <a:pt x="139" y="783"/>
                    </a:lnTo>
                    <a:lnTo>
                      <a:pt x="209" y="836"/>
                    </a:lnTo>
                    <a:lnTo>
                      <a:pt x="302" y="868"/>
                    </a:lnTo>
                    <a:lnTo>
                      <a:pt x="323" y="877"/>
                    </a:lnTo>
                    <a:lnTo>
                      <a:pt x="340" y="803"/>
                    </a:lnTo>
                    <a:lnTo>
                      <a:pt x="537" y="741"/>
                    </a:lnTo>
                    <a:lnTo>
                      <a:pt x="598" y="772"/>
                    </a:lnTo>
                    <a:lnTo>
                      <a:pt x="744" y="777"/>
                    </a:lnTo>
                    <a:lnTo>
                      <a:pt x="936" y="501"/>
                    </a:lnTo>
                    <a:lnTo>
                      <a:pt x="869" y="413"/>
                    </a:lnTo>
                    <a:lnTo>
                      <a:pt x="651" y="420"/>
                    </a:lnTo>
                    <a:lnTo>
                      <a:pt x="639" y="344"/>
                    </a:lnTo>
                    <a:lnTo>
                      <a:pt x="692" y="320"/>
                    </a:lnTo>
                    <a:lnTo>
                      <a:pt x="646" y="223"/>
                    </a:lnTo>
                    <a:lnTo>
                      <a:pt x="609" y="248"/>
                    </a:lnTo>
                    <a:lnTo>
                      <a:pt x="549" y="128"/>
                    </a:lnTo>
                    <a:lnTo>
                      <a:pt x="569" y="74"/>
                    </a:lnTo>
                    <a:lnTo>
                      <a:pt x="555" y="23"/>
                    </a:lnTo>
                    <a:lnTo>
                      <a:pt x="487" y="0"/>
                    </a:lnTo>
                    <a:lnTo>
                      <a:pt x="441" y="5"/>
                    </a:lnTo>
                    <a:lnTo>
                      <a:pt x="443" y="23"/>
                    </a:lnTo>
                    <a:lnTo>
                      <a:pt x="412" y="21"/>
                    </a:lnTo>
                    <a:lnTo>
                      <a:pt x="408" y="65"/>
                    </a:lnTo>
                    <a:lnTo>
                      <a:pt x="373" y="65"/>
                    </a:lnTo>
                    <a:lnTo>
                      <a:pt x="363" y="102"/>
                    </a:lnTo>
                    <a:lnTo>
                      <a:pt x="381" y="143"/>
                    </a:lnTo>
                    <a:lnTo>
                      <a:pt x="346" y="190"/>
                    </a:lnTo>
                    <a:lnTo>
                      <a:pt x="379" y="240"/>
                    </a:lnTo>
                    <a:lnTo>
                      <a:pt x="326" y="245"/>
                    </a:lnTo>
                    <a:lnTo>
                      <a:pt x="282" y="184"/>
                    </a:lnTo>
                    <a:lnTo>
                      <a:pt x="293" y="153"/>
                    </a:lnTo>
                    <a:lnTo>
                      <a:pt x="221" y="68"/>
                    </a:lnTo>
                    <a:lnTo>
                      <a:pt x="112" y="97"/>
                    </a:lnTo>
                    <a:lnTo>
                      <a:pt x="94" y="93"/>
                    </a:lnTo>
                    <a:lnTo>
                      <a:pt x="88" y="70"/>
                    </a:lnTo>
                    <a:lnTo>
                      <a:pt x="58" y="79"/>
                    </a:lnTo>
                    <a:lnTo>
                      <a:pt x="87" y="181"/>
                    </a:lnTo>
                    <a:lnTo>
                      <a:pt x="138" y="203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38" name="Freeform 86"/>
              <p:cNvSpPr>
                <a:spLocks noChangeAspect="1"/>
              </p:cNvSpPr>
              <p:nvPr/>
            </p:nvSpPr>
            <p:spPr bwMode="auto">
              <a:xfrm>
                <a:off x="4392" y="3074"/>
                <a:ext cx="138" cy="117"/>
              </a:xfrm>
              <a:custGeom>
                <a:avLst/>
                <a:gdLst>
                  <a:gd name="T0" fmla="*/ 64 w 767"/>
                  <a:gd name="T1" fmla="*/ 448 h 646"/>
                  <a:gd name="T2" fmla="*/ 111 w 767"/>
                  <a:gd name="T3" fmla="*/ 488 h 646"/>
                  <a:gd name="T4" fmla="*/ 210 w 767"/>
                  <a:gd name="T5" fmla="*/ 488 h 646"/>
                  <a:gd name="T6" fmla="*/ 255 w 767"/>
                  <a:gd name="T7" fmla="*/ 539 h 646"/>
                  <a:gd name="T8" fmla="*/ 206 w 767"/>
                  <a:gd name="T9" fmla="*/ 588 h 646"/>
                  <a:gd name="T10" fmla="*/ 253 w 767"/>
                  <a:gd name="T11" fmla="*/ 634 h 646"/>
                  <a:gd name="T12" fmla="*/ 295 w 767"/>
                  <a:gd name="T13" fmla="*/ 646 h 646"/>
                  <a:gd name="T14" fmla="*/ 324 w 767"/>
                  <a:gd name="T15" fmla="*/ 611 h 646"/>
                  <a:gd name="T16" fmla="*/ 377 w 767"/>
                  <a:gd name="T17" fmla="*/ 610 h 646"/>
                  <a:gd name="T18" fmla="*/ 402 w 767"/>
                  <a:gd name="T19" fmla="*/ 574 h 646"/>
                  <a:gd name="T20" fmla="*/ 437 w 767"/>
                  <a:gd name="T21" fmla="*/ 568 h 646"/>
                  <a:gd name="T22" fmla="*/ 444 w 767"/>
                  <a:gd name="T23" fmla="*/ 533 h 646"/>
                  <a:gd name="T24" fmla="*/ 506 w 767"/>
                  <a:gd name="T25" fmla="*/ 523 h 646"/>
                  <a:gd name="T26" fmla="*/ 571 w 767"/>
                  <a:gd name="T27" fmla="*/ 482 h 646"/>
                  <a:gd name="T28" fmla="*/ 590 w 767"/>
                  <a:gd name="T29" fmla="*/ 383 h 646"/>
                  <a:gd name="T30" fmla="*/ 644 w 767"/>
                  <a:gd name="T31" fmla="*/ 333 h 646"/>
                  <a:gd name="T32" fmla="*/ 690 w 767"/>
                  <a:gd name="T33" fmla="*/ 310 h 646"/>
                  <a:gd name="T34" fmla="*/ 692 w 767"/>
                  <a:gd name="T35" fmla="*/ 262 h 646"/>
                  <a:gd name="T36" fmla="*/ 767 w 767"/>
                  <a:gd name="T37" fmla="*/ 252 h 646"/>
                  <a:gd name="T38" fmla="*/ 644 w 767"/>
                  <a:gd name="T39" fmla="*/ 147 h 646"/>
                  <a:gd name="T40" fmla="*/ 554 w 767"/>
                  <a:gd name="T41" fmla="*/ 145 h 646"/>
                  <a:gd name="T42" fmla="*/ 543 w 767"/>
                  <a:gd name="T43" fmla="*/ 187 h 646"/>
                  <a:gd name="T44" fmla="*/ 435 w 767"/>
                  <a:gd name="T45" fmla="*/ 180 h 646"/>
                  <a:gd name="T46" fmla="*/ 379 w 767"/>
                  <a:gd name="T47" fmla="*/ 140 h 646"/>
                  <a:gd name="T48" fmla="*/ 313 w 767"/>
                  <a:gd name="T49" fmla="*/ 140 h 646"/>
                  <a:gd name="T50" fmla="*/ 255 w 767"/>
                  <a:gd name="T51" fmla="*/ 27 h 646"/>
                  <a:gd name="T52" fmla="*/ 195 w 767"/>
                  <a:gd name="T53" fmla="*/ 27 h 646"/>
                  <a:gd name="T54" fmla="*/ 158 w 767"/>
                  <a:gd name="T55" fmla="*/ 36 h 646"/>
                  <a:gd name="T56" fmla="*/ 0 w 767"/>
                  <a:gd name="T57" fmla="*/ 0 h 646"/>
                  <a:gd name="T58" fmla="*/ 9 w 767"/>
                  <a:gd name="T59" fmla="*/ 31 h 646"/>
                  <a:gd name="T60" fmla="*/ 80 w 767"/>
                  <a:gd name="T61" fmla="*/ 84 h 646"/>
                  <a:gd name="T62" fmla="*/ 80 w 767"/>
                  <a:gd name="T63" fmla="*/ 120 h 646"/>
                  <a:gd name="T64" fmla="*/ 182 w 767"/>
                  <a:gd name="T65" fmla="*/ 198 h 646"/>
                  <a:gd name="T66" fmla="*/ 109 w 767"/>
                  <a:gd name="T67" fmla="*/ 222 h 646"/>
                  <a:gd name="T68" fmla="*/ 116 w 767"/>
                  <a:gd name="T69" fmla="*/ 381 h 646"/>
                  <a:gd name="T70" fmla="*/ 137 w 767"/>
                  <a:gd name="T71" fmla="*/ 435 h 646"/>
                  <a:gd name="T72" fmla="*/ 64 w 767"/>
                  <a:gd name="T73" fmla="*/ 448 h 6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67" h="646">
                    <a:moveTo>
                      <a:pt x="64" y="448"/>
                    </a:moveTo>
                    <a:lnTo>
                      <a:pt x="111" y="488"/>
                    </a:lnTo>
                    <a:lnTo>
                      <a:pt x="210" y="488"/>
                    </a:lnTo>
                    <a:lnTo>
                      <a:pt x="255" y="539"/>
                    </a:lnTo>
                    <a:lnTo>
                      <a:pt x="206" y="588"/>
                    </a:lnTo>
                    <a:lnTo>
                      <a:pt x="253" y="634"/>
                    </a:lnTo>
                    <a:lnTo>
                      <a:pt x="295" y="646"/>
                    </a:lnTo>
                    <a:lnTo>
                      <a:pt x="324" y="611"/>
                    </a:lnTo>
                    <a:lnTo>
                      <a:pt x="377" y="610"/>
                    </a:lnTo>
                    <a:lnTo>
                      <a:pt x="402" y="574"/>
                    </a:lnTo>
                    <a:lnTo>
                      <a:pt x="437" y="568"/>
                    </a:lnTo>
                    <a:lnTo>
                      <a:pt x="444" y="533"/>
                    </a:lnTo>
                    <a:lnTo>
                      <a:pt x="506" y="523"/>
                    </a:lnTo>
                    <a:lnTo>
                      <a:pt x="571" y="482"/>
                    </a:lnTo>
                    <a:lnTo>
                      <a:pt x="590" y="383"/>
                    </a:lnTo>
                    <a:lnTo>
                      <a:pt x="644" y="333"/>
                    </a:lnTo>
                    <a:lnTo>
                      <a:pt x="690" y="310"/>
                    </a:lnTo>
                    <a:lnTo>
                      <a:pt x="692" y="262"/>
                    </a:lnTo>
                    <a:lnTo>
                      <a:pt x="767" y="252"/>
                    </a:lnTo>
                    <a:lnTo>
                      <a:pt x="644" y="147"/>
                    </a:lnTo>
                    <a:lnTo>
                      <a:pt x="554" y="145"/>
                    </a:lnTo>
                    <a:lnTo>
                      <a:pt x="543" y="187"/>
                    </a:lnTo>
                    <a:lnTo>
                      <a:pt x="435" y="180"/>
                    </a:lnTo>
                    <a:lnTo>
                      <a:pt x="379" y="140"/>
                    </a:lnTo>
                    <a:lnTo>
                      <a:pt x="313" y="140"/>
                    </a:lnTo>
                    <a:lnTo>
                      <a:pt x="255" y="27"/>
                    </a:lnTo>
                    <a:lnTo>
                      <a:pt x="195" y="27"/>
                    </a:lnTo>
                    <a:lnTo>
                      <a:pt x="158" y="36"/>
                    </a:lnTo>
                    <a:lnTo>
                      <a:pt x="0" y="0"/>
                    </a:lnTo>
                    <a:lnTo>
                      <a:pt x="9" y="31"/>
                    </a:lnTo>
                    <a:lnTo>
                      <a:pt x="80" y="84"/>
                    </a:lnTo>
                    <a:lnTo>
                      <a:pt x="80" y="120"/>
                    </a:lnTo>
                    <a:lnTo>
                      <a:pt x="182" y="198"/>
                    </a:lnTo>
                    <a:lnTo>
                      <a:pt x="109" y="222"/>
                    </a:lnTo>
                    <a:lnTo>
                      <a:pt x="116" y="381"/>
                    </a:lnTo>
                    <a:lnTo>
                      <a:pt x="137" y="435"/>
                    </a:lnTo>
                    <a:lnTo>
                      <a:pt x="64" y="44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39" name="Freeform 87"/>
              <p:cNvSpPr>
                <a:spLocks noChangeAspect="1"/>
              </p:cNvSpPr>
              <p:nvPr/>
            </p:nvSpPr>
            <p:spPr bwMode="auto">
              <a:xfrm>
                <a:off x="4088" y="3293"/>
                <a:ext cx="94" cy="105"/>
              </a:xfrm>
              <a:custGeom>
                <a:avLst/>
                <a:gdLst>
                  <a:gd name="T0" fmla="*/ 89 w 521"/>
                  <a:gd name="T1" fmla="*/ 45 h 582"/>
                  <a:gd name="T2" fmla="*/ 230 w 521"/>
                  <a:gd name="T3" fmla="*/ 57 h 582"/>
                  <a:gd name="T4" fmla="*/ 272 w 521"/>
                  <a:gd name="T5" fmla="*/ 0 h 582"/>
                  <a:gd name="T6" fmla="*/ 315 w 521"/>
                  <a:gd name="T7" fmla="*/ 3 h 582"/>
                  <a:gd name="T8" fmla="*/ 415 w 521"/>
                  <a:gd name="T9" fmla="*/ 120 h 582"/>
                  <a:gd name="T10" fmla="*/ 500 w 521"/>
                  <a:gd name="T11" fmla="*/ 110 h 582"/>
                  <a:gd name="T12" fmla="*/ 506 w 521"/>
                  <a:gd name="T13" fmla="*/ 154 h 582"/>
                  <a:gd name="T14" fmla="*/ 521 w 521"/>
                  <a:gd name="T15" fmla="*/ 222 h 582"/>
                  <a:gd name="T16" fmla="*/ 475 w 521"/>
                  <a:gd name="T17" fmla="*/ 414 h 582"/>
                  <a:gd name="T18" fmla="*/ 44 w 521"/>
                  <a:gd name="T19" fmla="*/ 582 h 582"/>
                  <a:gd name="T20" fmla="*/ 39 w 521"/>
                  <a:gd name="T21" fmla="*/ 476 h 582"/>
                  <a:gd name="T22" fmla="*/ 0 w 521"/>
                  <a:gd name="T23" fmla="*/ 402 h 582"/>
                  <a:gd name="T24" fmla="*/ 6 w 521"/>
                  <a:gd name="T25" fmla="*/ 234 h 582"/>
                  <a:gd name="T26" fmla="*/ 89 w 521"/>
                  <a:gd name="T27" fmla="*/ 45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21" h="582">
                    <a:moveTo>
                      <a:pt x="89" y="45"/>
                    </a:moveTo>
                    <a:lnTo>
                      <a:pt x="230" y="57"/>
                    </a:lnTo>
                    <a:lnTo>
                      <a:pt x="272" y="0"/>
                    </a:lnTo>
                    <a:lnTo>
                      <a:pt x="315" y="3"/>
                    </a:lnTo>
                    <a:lnTo>
                      <a:pt x="415" y="120"/>
                    </a:lnTo>
                    <a:lnTo>
                      <a:pt x="500" y="110"/>
                    </a:lnTo>
                    <a:lnTo>
                      <a:pt x="506" y="154"/>
                    </a:lnTo>
                    <a:lnTo>
                      <a:pt x="521" y="222"/>
                    </a:lnTo>
                    <a:lnTo>
                      <a:pt x="475" y="414"/>
                    </a:lnTo>
                    <a:lnTo>
                      <a:pt x="44" y="582"/>
                    </a:lnTo>
                    <a:lnTo>
                      <a:pt x="39" y="476"/>
                    </a:lnTo>
                    <a:lnTo>
                      <a:pt x="0" y="402"/>
                    </a:lnTo>
                    <a:lnTo>
                      <a:pt x="6" y="234"/>
                    </a:lnTo>
                    <a:lnTo>
                      <a:pt x="89" y="4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40" name="Freeform 88"/>
              <p:cNvSpPr>
                <a:spLocks noChangeAspect="1"/>
              </p:cNvSpPr>
              <p:nvPr/>
            </p:nvSpPr>
            <p:spPr bwMode="auto">
              <a:xfrm>
                <a:off x="3382" y="3103"/>
                <a:ext cx="291" cy="213"/>
              </a:xfrm>
              <a:custGeom>
                <a:avLst/>
                <a:gdLst>
                  <a:gd name="T0" fmla="*/ 0 w 1611"/>
                  <a:gd name="T1" fmla="*/ 1029 h 1178"/>
                  <a:gd name="T2" fmla="*/ 93 w 1611"/>
                  <a:gd name="T3" fmla="*/ 812 h 1178"/>
                  <a:gd name="T4" fmla="*/ 184 w 1611"/>
                  <a:gd name="T5" fmla="*/ 763 h 1178"/>
                  <a:gd name="T6" fmla="*/ 191 w 1611"/>
                  <a:gd name="T7" fmla="*/ 720 h 1178"/>
                  <a:gd name="T8" fmla="*/ 222 w 1611"/>
                  <a:gd name="T9" fmla="*/ 683 h 1178"/>
                  <a:gd name="T10" fmla="*/ 242 w 1611"/>
                  <a:gd name="T11" fmla="*/ 686 h 1178"/>
                  <a:gd name="T12" fmla="*/ 284 w 1611"/>
                  <a:gd name="T13" fmla="*/ 636 h 1178"/>
                  <a:gd name="T14" fmla="*/ 343 w 1611"/>
                  <a:gd name="T15" fmla="*/ 603 h 1178"/>
                  <a:gd name="T16" fmla="*/ 415 w 1611"/>
                  <a:gd name="T17" fmla="*/ 564 h 1178"/>
                  <a:gd name="T18" fmla="*/ 426 w 1611"/>
                  <a:gd name="T19" fmla="*/ 526 h 1178"/>
                  <a:gd name="T20" fmla="*/ 390 w 1611"/>
                  <a:gd name="T21" fmla="*/ 474 h 1178"/>
                  <a:gd name="T22" fmla="*/ 379 w 1611"/>
                  <a:gd name="T23" fmla="*/ 430 h 1178"/>
                  <a:gd name="T24" fmla="*/ 413 w 1611"/>
                  <a:gd name="T25" fmla="*/ 379 h 1178"/>
                  <a:gd name="T26" fmla="*/ 410 w 1611"/>
                  <a:gd name="T27" fmla="*/ 297 h 1178"/>
                  <a:gd name="T28" fmla="*/ 480 w 1611"/>
                  <a:gd name="T29" fmla="*/ 289 h 1178"/>
                  <a:gd name="T30" fmla="*/ 543 w 1611"/>
                  <a:gd name="T31" fmla="*/ 230 h 1178"/>
                  <a:gd name="T32" fmla="*/ 596 w 1611"/>
                  <a:gd name="T33" fmla="*/ 139 h 1178"/>
                  <a:gd name="T34" fmla="*/ 632 w 1611"/>
                  <a:gd name="T35" fmla="*/ 158 h 1178"/>
                  <a:gd name="T36" fmla="*/ 668 w 1611"/>
                  <a:gd name="T37" fmla="*/ 119 h 1178"/>
                  <a:gd name="T38" fmla="*/ 730 w 1611"/>
                  <a:gd name="T39" fmla="*/ 137 h 1178"/>
                  <a:gd name="T40" fmla="*/ 791 w 1611"/>
                  <a:gd name="T41" fmla="*/ 93 h 1178"/>
                  <a:gd name="T42" fmla="*/ 830 w 1611"/>
                  <a:gd name="T43" fmla="*/ 137 h 1178"/>
                  <a:gd name="T44" fmla="*/ 851 w 1611"/>
                  <a:gd name="T45" fmla="*/ 139 h 1178"/>
                  <a:gd name="T46" fmla="*/ 877 w 1611"/>
                  <a:gd name="T47" fmla="*/ 116 h 1178"/>
                  <a:gd name="T48" fmla="*/ 959 w 1611"/>
                  <a:gd name="T49" fmla="*/ 111 h 1178"/>
                  <a:gd name="T50" fmla="*/ 1021 w 1611"/>
                  <a:gd name="T51" fmla="*/ 44 h 1178"/>
                  <a:gd name="T52" fmla="*/ 1145 w 1611"/>
                  <a:gd name="T53" fmla="*/ 37 h 1178"/>
                  <a:gd name="T54" fmla="*/ 1189 w 1611"/>
                  <a:gd name="T55" fmla="*/ 0 h 1178"/>
                  <a:gd name="T56" fmla="*/ 1215 w 1611"/>
                  <a:gd name="T57" fmla="*/ 8 h 1178"/>
                  <a:gd name="T58" fmla="*/ 1215 w 1611"/>
                  <a:gd name="T59" fmla="*/ 44 h 1178"/>
                  <a:gd name="T60" fmla="*/ 1256 w 1611"/>
                  <a:gd name="T61" fmla="*/ 96 h 1178"/>
                  <a:gd name="T62" fmla="*/ 1323 w 1611"/>
                  <a:gd name="T63" fmla="*/ 87 h 1178"/>
                  <a:gd name="T64" fmla="*/ 1369 w 1611"/>
                  <a:gd name="T65" fmla="*/ 139 h 1178"/>
                  <a:gd name="T66" fmla="*/ 1328 w 1611"/>
                  <a:gd name="T67" fmla="*/ 199 h 1178"/>
                  <a:gd name="T68" fmla="*/ 1343 w 1611"/>
                  <a:gd name="T69" fmla="*/ 228 h 1178"/>
                  <a:gd name="T70" fmla="*/ 1558 w 1611"/>
                  <a:gd name="T71" fmla="*/ 291 h 1178"/>
                  <a:gd name="T72" fmla="*/ 1410 w 1611"/>
                  <a:gd name="T73" fmla="*/ 405 h 1178"/>
                  <a:gd name="T74" fmla="*/ 1611 w 1611"/>
                  <a:gd name="T75" fmla="*/ 514 h 1178"/>
                  <a:gd name="T76" fmla="*/ 1599 w 1611"/>
                  <a:gd name="T77" fmla="*/ 613 h 1178"/>
                  <a:gd name="T78" fmla="*/ 1558 w 1611"/>
                  <a:gd name="T79" fmla="*/ 720 h 1178"/>
                  <a:gd name="T80" fmla="*/ 1532 w 1611"/>
                  <a:gd name="T81" fmla="*/ 723 h 1178"/>
                  <a:gd name="T82" fmla="*/ 1498 w 1611"/>
                  <a:gd name="T83" fmla="*/ 727 h 1178"/>
                  <a:gd name="T84" fmla="*/ 1489 w 1611"/>
                  <a:gd name="T85" fmla="*/ 801 h 1178"/>
                  <a:gd name="T86" fmla="*/ 1410 w 1611"/>
                  <a:gd name="T87" fmla="*/ 831 h 1178"/>
                  <a:gd name="T88" fmla="*/ 1388 w 1611"/>
                  <a:gd name="T89" fmla="*/ 774 h 1178"/>
                  <a:gd name="T90" fmla="*/ 1110 w 1611"/>
                  <a:gd name="T91" fmla="*/ 877 h 1178"/>
                  <a:gd name="T92" fmla="*/ 981 w 1611"/>
                  <a:gd name="T93" fmla="*/ 979 h 1178"/>
                  <a:gd name="T94" fmla="*/ 939 w 1611"/>
                  <a:gd name="T95" fmla="*/ 963 h 1178"/>
                  <a:gd name="T96" fmla="*/ 845 w 1611"/>
                  <a:gd name="T97" fmla="*/ 1018 h 1178"/>
                  <a:gd name="T98" fmla="*/ 760 w 1611"/>
                  <a:gd name="T99" fmla="*/ 1016 h 1178"/>
                  <a:gd name="T100" fmla="*/ 750 w 1611"/>
                  <a:gd name="T101" fmla="*/ 1076 h 1178"/>
                  <a:gd name="T102" fmla="*/ 769 w 1611"/>
                  <a:gd name="T103" fmla="*/ 1107 h 1178"/>
                  <a:gd name="T104" fmla="*/ 747 w 1611"/>
                  <a:gd name="T105" fmla="*/ 1178 h 1178"/>
                  <a:gd name="T106" fmla="*/ 364 w 1611"/>
                  <a:gd name="T107" fmla="*/ 1055 h 1178"/>
                  <a:gd name="T108" fmla="*/ 335 w 1611"/>
                  <a:gd name="T109" fmla="*/ 1015 h 1178"/>
                  <a:gd name="T110" fmla="*/ 132 w 1611"/>
                  <a:gd name="T111" fmla="*/ 1049 h 1178"/>
                  <a:gd name="T112" fmla="*/ 0 w 1611"/>
                  <a:gd name="T113" fmla="*/ 1029 h 1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611" h="1178">
                    <a:moveTo>
                      <a:pt x="0" y="1029"/>
                    </a:moveTo>
                    <a:lnTo>
                      <a:pt x="93" y="812"/>
                    </a:lnTo>
                    <a:lnTo>
                      <a:pt x="184" y="763"/>
                    </a:lnTo>
                    <a:lnTo>
                      <a:pt x="191" y="720"/>
                    </a:lnTo>
                    <a:lnTo>
                      <a:pt x="222" y="683"/>
                    </a:lnTo>
                    <a:lnTo>
                      <a:pt x="242" y="686"/>
                    </a:lnTo>
                    <a:lnTo>
                      <a:pt x="284" y="636"/>
                    </a:lnTo>
                    <a:lnTo>
                      <a:pt x="343" y="603"/>
                    </a:lnTo>
                    <a:lnTo>
                      <a:pt x="415" y="564"/>
                    </a:lnTo>
                    <a:lnTo>
                      <a:pt x="426" y="526"/>
                    </a:lnTo>
                    <a:lnTo>
                      <a:pt x="390" y="474"/>
                    </a:lnTo>
                    <a:lnTo>
                      <a:pt x="379" y="430"/>
                    </a:lnTo>
                    <a:lnTo>
                      <a:pt x="413" y="379"/>
                    </a:lnTo>
                    <a:lnTo>
                      <a:pt x="410" y="297"/>
                    </a:lnTo>
                    <a:lnTo>
                      <a:pt x="480" y="289"/>
                    </a:lnTo>
                    <a:lnTo>
                      <a:pt x="543" y="230"/>
                    </a:lnTo>
                    <a:lnTo>
                      <a:pt x="596" y="139"/>
                    </a:lnTo>
                    <a:lnTo>
                      <a:pt x="632" y="158"/>
                    </a:lnTo>
                    <a:lnTo>
                      <a:pt x="668" y="119"/>
                    </a:lnTo>
                    <a:lnTo>
                      <a:pt x="730" y="137"/>
                    </a:lnTo>
                    <a:lnTo>
                      <a:pt x="791" y="93"/>
                    </a:lnTo>
                    <a:lnTo>
                      <a:pt x="830" y="137"/>
                    </a:lnTo>
                    <a:lnTo>
                      <a:pt x="851" y="139"/>
                    </a:lnTo>
                    <a:lnTo>
                      <a:pt x="877" y="116"/>
                    </a:lnTo>
                    <a:lnTo>
                      <a:pt x="959" y="111"/>
                    </a:lnTo>
                    <a:lnTo>
                      <a:pt x="1021" y="44"/>
                    </a:lnTo>
                    <a:lnTo>
                      <a:pt x="1145" y="37"/>
                    </a:lnTo>
                    <a:lnTo>
                      <a:pt x="1189" y="0"/>
                    </a:lnTo>
                    <a:lnTo>
                      <a:pt x="1215" y="8"/>
                    </a:lnTo>
                    <a:lnTo>
                      <a:pt x="1215" y="44"/>
                    </a:lnTo>
                    <a:lnTo>
                      <a:pt x="1256" y="96"/>
                    </a:lnTo>
                    <a:lnTo>
                      <a:pt x="1323" y="87"/>
                    </a:lnTo>
                    <a:lnTo>
                      <a:pt x="1369" y="139"/>
                    </a:lnTo>
                    <a:lnTo>
                      <a:pt x="1328" y="199"/>
                    </a:lnTo>
                    <a:lnTo>
                      <a:pt x="1343" y="228"/>
                    </a:lnTo>
                    <a:lnTo>
                      <a:pt x="1558" y="291"/>
                    </a:lnTo>
                    <a:lnTo>
                      <a:pt x="1410" y="405"/>
                    </a:lnTo>
                    <a:lnTo>
                      <a:pt x="1611" y="514"/>
                    </a:lnTo>
                    <a:lnTo>
                      <a:pt x="1599" y="613"/>
                    </a:lnTo>
                    <a:lnTo>
                      <a:pt x="1558" y="720"/>
                    </a:lnTo>
                    <a:lnTo>
                      <a:pt x="1532" y="723"/>
                    </a:lnTo>
                    <a:lnTo>
                      <a:pt x="1498" y="727"/>
                    </a:lnTo>
                    <a:lnTo>
                      <a:pt x="1489" y="801"/>
                    </a:lnTo>
                    <a:lnTo>
                      <a:pt x="1410" y="831"/>
                    </a:lnTo>
                    <a:lnTo>
                      <a:pt x="1388" y="774"/>
                    </a:lnTo>
                    <a:lnTo>
                      <a:pt x="1110" y="877"/>
                    </a:lnTo>
                    <a:lnTo>
                      <a:pt x="981" y="979"/>
                    </a:lnTo>
                    <a:lnTo>
                      <a:pt x="939" y="963"/>
                    </a:lnTo>
                    <a:lnTo>
                      <a:pt x="845" y="1018"/>
                    </a:lnTo>
                    <a:lnTo>
                      <a:pt x="760" y="1016"/>
                    </a:lnTo>
                    <a:lnTo>
                      <a:pt x="750" y="1076"/>
                    </a:lnTo>
                    <a:lnTo>
                      <a:pt x="769" y="1107"/>
                    </a:lnTo>
                    <a:lnTo>
                      <a:pt x="747" y="1178"/>
                    </a:lnTo>
                    <a:lnTo>
                      <a:pt x="364" y="1055"/>
                    </a:lnTo>
                    <a:lnTo>
                      <a:pt x="335" y="1015"/>
                    </a:lnTo>
                    <a:lnTo>
                      <a:pt x="132" y="1049"/>
                    </a:lnTo>
                    <a:lnTo>
                      <a:pt x="0" y="1029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41" name="Freeform 89"/>
              <p:cNvSpPr>
                <a:spLocks noChangeAspect="1"/>
              </p:cNvSpPr>
              <p:nvPr/>
            </p:nvSpPr>
            <p:spPr bwMode="auto">
              <a:xfrm>
                <a:off x="3830" y="3208"/>
                <a:ext cx="106" cy="45"/>
              </a:xfrm>
              <a:custGeom>
                <a:avLst/>
                <a:gdLst>
                  <a:gd name="T0" fmla="*/ 142 w 590"/>
                  <a:gd name="T1" fmla="*/ 250 h 250"/>
                  <a:gd name="T2" fmla="*/ 261 w 590"/>
                  <a:gd name="T3" fmla="*/ 175 h 250"/>
                  <a:gd name="T4" fmla="*/ 387 w 590"/>
                  <a:gd name="T5" fmla="*/ 240 h 250"/>
                  <a:gd name="T6" fmla="*/ 536 w 590"/>
                  <a:gd name="T7" fmla="*/ 103 h 250"/>
                  <a:gd name="T8" fmla="*/ 590 w 590"/>
                  <a:gd name="T9" fmla="*/ 53 h 250"/>
                  <a:gd name="T10" fmla="*/ 514 w 590"/>
                  <a:gd name="T11" fmla="*/ 0 h 250"/>
                  <a:gd name="T12" fmla="*/ 389 w 590"/>
                  <a:gd name="T13" fmla="*/ 78 h 250"/>
                  <a:gd name="T14" fmla="*/ 357 w 590"/>
                  <a:gd name="T15" fmla="*/ 77 h 250"/>
                  <a:gd name="T16" fmla="*/ 342 w 590"/>
                  <a:gd name="T17" fmla="*/ 45 h 250"/>
                  <a:gd name="T18" fmla="*/ 281 w 590"/>
                  <a:gd name="T19" fmla="*/ 35 h 250"/>
                  <a:gd name="T20" fmla="*/ 258 w 590"/>
                  <a:gd name="T21" fmla="*/ 70 h 250"/>
                  <a:gd name="T22" fmla="*/ 221 w 590"/>
                  <a:gd name="T23" fmla="*/ 80 h 250"/>
                  <a:gd name="T24" fmla="*/ 147 w 590"/>
                  <a:gd name="T25" fmla="*/ 156 h 250"/>
                  <a:gd name="T26" fmla="*/ 76 w 590"/>
                  <a:gd name="T27" fmla="*/ 174 h 250"/>
                  <a:gd name="T28" fmla="*/ 0 w 590"/>
                  <a:gd name="T29" fmla="*/ 215 h 250"/>
                  <a:gd name="T30" fmla="*/ 13 w 590"/>
                  <a:gd name="T31" fmla="*/ 242 h 250"/>
                  <a:gd name="T32" fmla="*/ 142 w 590"/>
                  <a:gd name="T33" fmla="*/ 250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0" h="250">
                    <a:moveTo>
                      <a:pt x="142" y="250"/>
                    </a:moveTo>
                    <a:lnTo>
                      <a:pt x="261" y="175"/>
                    </a:lnTo>
                    <a:lnTo>
                      <a:pt x="387" y="240"/>
                    </a:lnTo>
                    <a:lnTo>
                      <a:pt x="536" y="103"/>
                    </a:lnTo>
                    <a:lnTo>
                      <a:pt x="590" y="53"/>
                    </a:lnTo>
                    <a:lnTo>
                      <a:pt x="514" y="0"/>
                    </a:lnTo>
                    <a:lnTo>
                      <a:pt x="389" y="78"/>
                    </a:lnTo>
                    <a:lnTo>
                      <a:pt x="357" y="77"/>
                    </a:lnTo>
                    <a:lnTo>
                      <a:pt x="342" y="45"/>
                    </a:lnTo>
                    <a:lnTo>
                      <a:pt x="281" y="35"/>
                    </a:lnTo>
                    <a:lnTo>
                      <a:pt x="258" y="70"/>
                    </a:lnTo>
                    <a:lnTo>
                      <a:pt x="221" y="80"/>
                    </a:lnTo>
                    <a:lnTo>
                      <a:pt x="147" y="156"/>
                    </a:lnTo>
                    <a:lnTo>
                      <a:pt x="76" y="174"/>
                    </a:lnTo>
                    <a:lnTo>
                      <a:pt x="0" y="215"/>
                    </a:lnTo>
                    <a:lnTo>
                      <a:pt x="13" y="242"/>
                    </a:lnTo>
                    <a:lnTo>
                      <a:pt x="142" y="250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42" name="Freeform 90"/>
              <p:cNvSpPr>
                <a:spLocks noChangeAspect="1"/>
              </p:cNvSpPr>
              <p:nvPr/>
            </p:nvSpPr>
            <p:spPr bwMode="auto">
              <a:xfrm>
                <a:off x="4243" y="3394"/>
                <a:ext cx="76" cy="88"/>
              </a:xfrm>
              <a:custGeom>
                <a:avLst/>
                <a:gdLst>
                  <a:gd name="T0" fmla="*/ 73 w 424"/>
                  <a:gd name="T1" fmla="*/ 470 h 489"/>
                  <a:gd name="T2" fmla="*/ 424 w 424"/>
                  <a:gd name="T3" fmla="*/ 489 h 489"/>
                  <a:gd name="T4" fmla="*/ 421 w 424"/>
                  <a:gd name="T5" fmla="*/ 324 h 489"/>
                  <a:gd name="T6" fmla="*/ 361 w 424"/>
                  <a:gd name="T7" fmla="*/ 172 h 489"/>
                  <a:gd name="T8" fmla="*/ 308 w 424"/>
                  <a:gd name="T9" fmla="*/ 96 h 489"/>
                  <a:gd name="T10" fmla="*/ 147 w 424"/>
                  <a:gd name="T11" fmla="*/ 49 h 489"/>
                  <a:gd name="T12" fmla="*/ 62 w 424"/>
                  <a:gd name="T13" fmla="*/ 0 h 489"/>
                  <a:gd name="T14" fmla="*/ 48 w 424"/>
                  <a:gd name="T15" fmla="*/ 35 h 489"/>
                  <a:gd name="T16" fmla="*/ 76 w 424"/>
                  <a:gd name="T17" fmla="*/ 79 h 489"/>
                  <a:gd name="T18" fmla="*/ 71 w 424"/>
                  <a:gd name="T19" fmla="*/ 114 h 489"/>
                  <a:gd name="T20" fmla="*/ 0 w 424"/>
                  <a:gd name="T21" fmla="*/ 181 h 489"/>
                  <a:gd name="T22" fmla="*/ 73 w 424"/>
                  <a:gd name="T23" fmla="*/ 470 h 4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24" h="489">
                    <a:moveTo>
                      <a:pt x="73" y="470"/>
                    </a:moveTo>
                    <a:lnTo>
                      <a:pt x="424" y="489"/>
                    </a:lnTo>
                    <a:lnTo>
                      <a:pt x="421" y="324"/>
                    </a:lnTo>
                    <a:lnTo>
                      <a:pt x="361" y="172"/>
                    </a:lnTo>
                    <a:lnTo>
                      <a:pt x="308" y="96"/>
                    </a:lnTo>
                    <a:lnTo>
                      <a:pt x="147" y="49"/>
                    </a:lnTo>
                    <a:lnTo>
                      <a:pt x="62" y="0"/>
                    </a:lnTo>
                    <a:lnTo>
                      <a:pt x="48" y="35"/>
                    </a:lnTo>
                    <a:lnTo>
                      <a:pt x="76" y="79"/>
                    </a:lnTo>
                    <a:lnTo>
                      <a:pt x="71" y="114"/>
                    </a:lnTo>
                    <a:lnTo>
                      <a:pt x="0" y="181"/>
                    </a:lnTo>
                    <a:lnTo>
                      <a:pt x="73" y="470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43" name="Freeform 91"/>
              <p:cNvSpPr>
                <a:spLocks noChangeAspect="1"/>
              </p:cNvSpPr>
              <p:nvPr/>
            </p:nvSpPr>
            <p:spPr bwMode="auto">
              <a:xfrm>
                <a:off x="4250" y="3287"/>
                <a:ext cx="155" cy="214"/>
              </a:xfrm>
              <a:custGeom>
                <a:avLst/>
                <a:gdLst>
                  <a:gd name="T0" fmla="*/ 20 w 859"/>
                  <a:gd name="T1" fmla="*/ 588 h 1187"/>
                  <a:gd name="T2" fmla="*/ 102 w 859"/>
                  <a:gd name="T3" fmla="*/ 640 h 1187"/>
                  <a:gd name="T4" fmla="*/ 266 w 859"/>
                  <a:gd name="T5" fmla="*/ 693 h 1187"/>
                  <a:gd name="T6" fmla="*/ 312 w 859"/>
                  <a:gd name="T7" fmla="*/ 760 h 1187"/>
                  <a:gd name="T8" fmla="*/ 379 w 859"/>
                  <a:gd name="T9" fmla="*/ 918 h 1187"/>
                  <a:gd name="T10" fmla="*/ 386 w 859"/>
                  <a:gd name="T11" fmla="*/ 1080 h 1187"/>
                  <a:gd name="T12" fmla="*/ 479 w 859"/>
                  <a:gd name="T13" fmla="*/ 1085 h 1187"/>
                  <a:gd name="T14" fmla="*/ 678 w 859"/>
                  <a:gd name="T15" fmla="*/ 1187 h 1187"/>
                  <a:gd name="T16" fmla="*/ 749 w 859"/>
                  <a:gd name="T17" fmla="*/ 833 h 1187"/>
                  <a:gd name="T18" fmla="*/ 859 w 859"/>
                  <a:gd name="T19" fmla="*/ 483 h 1187"/>
                  <a:gd name="T20" fmla="*/ 570 w 859"/>
                  <a:gd name="T21" fmla="*/ 508 h 1187"/>
                  <a:gd name="T22" fmla="*/ 459 w 859"/>
                  <a:gd name="T23" fmla="*/ 179 h 1187"/>
                  <a:gd name="T24" fmla="*/ 578 w 859"/>
                  <a:gd name="T25" fmla="*/ 0 h 1187"/>
                  <a:gd name="T26" fmla="*/ 424 w 859"/>
                  <a:gd name="T27" fmla="*/ 6 h 1187"/>
                  <a:gd name="T28" fmla="*/ 202 w 859"/>
                  <a:gd name="T29" fmla="*/ 222 h 1187"/>
                  <a:gd name="T30" fmla="*/ 207 w 859"/>
                  <a:gd name="T31" fmla="*/ 328 h 1187"/>
                  <a:gd name="T32" fmla="*/ 17 w 859"/>
                  <a:gd name="T33" fmla="*/ 491 h 1187"/>
                  <a:gd name="T34" fmla="*/ 0 w 859"/>
                  <a:gd name="T35" fmla="*/ 556 h 1187"/>
                  <a:gd name="T36" fmla="*/ 20 w 859"/>
                  <a:gd name="T37" fmla="*/ 588 h 1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59" h="1187">
                    <a:moveTo>
                      <a:pt x="20" y="588"/>
                    </a:moveTo>
                    <a:lnTo>
                      <a:pt x="102" y="640"/>
                    </a:lnTo>
                    <a:lnTo>
                      <a:pt x="266" y="693"/>
                    </a:lnTo>
                    <a:lnTo>
                      <a:pt x="312" y="760"/>
                    </a:lnTo>
                    <a:lnTo>
                      <a:pt x="379" y="918"/>
                    </a:lnTo>
                    <a:lnTo>
                      <a:pt x="386" y="1080"/>
                    </a:lnTo>
                    <a:lnTo>
                      <a:pt x="479" y="1085"/>
                    </a:lnTo>
                    <a:lnTo>
                      <a:pt x="678" y="1187"/>
                    </a:lnTo>
                    <a:lnTo>
                      <a:pt x="749" y="833"/>
                    </a:lnTo>
                    <a:lnTo>
                      <a:pt x="859" y="483"/>
                    </a:lnTo>
                    <a:lnTo>
                      <a:pt x="570" y="508"/>
                    </a:lnTo>
                    <a:lnTo>
                      <a:pt x="459" y="179"/>
                    </a:lnTo>
                    <a:lnTo>
                      <a:pt x="578" y="0"/>
                    </a:lnTo>
                    <a:lnTo>
                      <a:pt x="424" y="6"/>
                    </a:lnTo>
                    <a:lnTo>
                      <a:pt x="202" y="222"/>
                    </a:lnTo>
                    <a:lnTo>
                      <a:pt x="207" y="328"/>
                    </a:lnTo>
                    <a:lnTo>
                      <a:pt x="17" y="491"/>
                    </a:lnTo>
                    <a:lnTo>
                      <a:pt x="0" y="556"/>
                    </a:lnTo>
                    <a:lnTo>
                      <a:pt x="20" y="58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44" name="Freeform 92"/>
              <p:cNvSpPr>
                <a:spLocks noChangeAspect="1"/>
              </p:cNvSpPr>
              <p:nvPr/>
            </p:nvSpPr>
            <p:spPr bwMode="auto">
              <a:xfrm>
                <a:off x="4333" y="3230"/>
                <a:ext cx="196" cy="148"/>
              </a:xfrm>
              <a:custGeom>
                <a:avLst/>
                <a:gdLst>
                  <a:gd name="T0" fmla="*/ 611 w 1085"/>
                  <a:gd name="T1" fmla="*/ 38 h 822"/>
                  <a:gd name="T2" fmla="*/ 786 w 1085"/>
                  <a:gd name="T3" fmla="*/ 139 h 822"/>
                  <a:gd name="T4" fmla="*/ 907 w 1085"/>
                  <a:gd name="T5" fmla="*/ 226 h 822"/>
                  <a:gd name="T6" fmla="*/ 904 w 1085"/>
                  <a:gd name="T7" fmla="*/ 284 h 822"/>
                  <a:gd name="T8" fmla="*/ 953 w 1085"/>
                  <a:gd name="T9" fmla="*/ 363 h 822"/>
                  <a:gd name="T10" fmla="*/ 947 w 1085"/>
                  <a:gd name="T11" fmla="*/ 398 h 822"/>
                  <a:gd name="T12" fmla="*/ 898 w 1085"/>
                  <a:gd name="T13" fmla="*/ 468 h 822"/>
                  <a:gd name="T14" fmla="*/ 892 w 1085"/>
                  <a:gd name="T15" fmla="*/ 602 h 822"/>
                  <a:gd name="T16" fmla="*/ 868 w 1085"/>
                  <a:gd name="T17" fmla="*/ 644 h 822"/>
                  <a:gd name="T18" fmla="*/ 997 w 1085"/>
                  <a:gd name="T19" fmla="*/ 641 h 822"/>
                  <a:gd name="T20" fmla="*/ 1041 w 1085"/>
                  <a:gd name="T21" fmla="*/ 675 h 822"/>
                  <a:gd name="T22" fmla="*/ 1070 w 1085"/>
                  <a:gd name="T23" fmla="*/ 678 h 822"/>
                  <a:gd name="T24" fmla="*/ 1085 w 1085"/>
                  <a:gd name="T25" fmla="*/ 761 h 822"/>
                  <a:gd name="T26" fmla="*/ 1026 w 1085"/>
                  <a:gd name="T27" fmla="*/ 770 h 822"/>
                  <a:gd name="T28" fmla="*/ 994 w 1085"/>
                  <a:gd name="T29" fmla="*/ 746 h 822"/>
                  <a:gd name="T30" fmla="*/ 936 w 1085"/>
                  <a:gd name="T31" fmla="*/ 775 h 822"/>
                  <a:gd name="T32" fmla="*/ 728 w 1085"/>
                  <a:gd name="T33" fmla="*/ 801 h 822"/>
                  <a:gd name="T34" fmla="*/ 719 w 1085"/>
                  <a:gd name="T35" fmla="*/ 813 h 822"/>
                  <a:gd name="T36" fmla="*/ 582 w 1085"/>
                  <a:gd name="T37" fmla="*/ 816 h 822"/>
                  <a:gd name="T38" fmla="*/ 517 w 1085"/>
                  <a:gd name="T39" fmla="*/ 749 h 822"/>
                  <a:gd name="T40" fmla="*/ 480 w 1085"/>
                  <a:gd name="T41" fmla="*/ 775 h 822"/>
                  <a:gd name="T42" fmla="*/ 413 w 1085"/>
                  <a:gd name="T43" fmla="*/ 778 h 822"/>
                  <a:gd name="T44" fmla="*/ 392 w 1085"/>
                  <a:gd name="T45" fmla="*/ 801 h 822"/>
                  <a:gd name="T46" fmla="*/ 111 w 1085"/>
                  <a:gd name="T47" fmla="*/ 822 h 822"/>
                  <a:gd name="T48" fmla="*/ 0 w 1085"/>
                  <a:gd name="T49" fmla="*/ 498 h 822"/>
                  <a:gd name="T50" fmla="*/ 122 w 1085"/>
                  <a:gd name="T51" fmla="*/ 316 h 822"/>
                  <a:gd name="T52" fmla="*/ 310 w 1085"/>
                  <a:gd name="T53" fmla="*/ 3 h 822"/>
                  <a:gd name="T54" fmla="*/ 371 w 1085"/>
                  <a:gd name="T55" fmla="*/ 0 h 822"/>
                  <a:gd name="T56" fmla="*/ 392 w 1085"/>
                  <a:gd name="T57" fmla="*/ 29 h 822"/>
                  <a:gd name="T58" fmla="*/ 576 w 1085"/>
                  <a:gd name="T59" fmla="*/ 55 h 822"/>
                  <a:gd name="T60" fmla="*/ 611 w 1085"/>
                  <a:gd name="T61" fmla="*/ 38 h 8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085" h="822">
                    <a:moveTo>
                      <a:pt x="611" y="38"/>
                    </a:moveTo>
                    <a:lnTo>
                      <a:pt x="786" y="139"/>
                    </a:lnTo>
                    <a:lnTo>
                      <a:pt x="907" y="226"/>
                    </a:lnTo>
                    <a:lnTo>
                      <a:pt x="904" y="284"/>
                    </a:lnTo>
                    <a:lnTo>
                      <a:pt x="953" y="363"/>
                    </a:lnTo>
                    <a:lnTo>
                      <a:pt x="947" y="398"/>
                    </a:lnTo>
                    <a:lnTo>
                      <a:pt x="898" y="468"/>
                    </a:lnTo>
                    <a:lnTo>
                      <a:pt x="892" y="602"/>
                    </a:lnTo>
                    <a:lnTo>
                      <a:pt x="868" y="644"/>
                    </a:lnTo>
                    <a:lnTo>
                      <a:pt x="997" y="641"/>
                    </a:lnTo>
                    <a:lnTo>
                      <a:pt x="1041" y="675"/>
                    </a:lnTo>
                    <a:lnTo>
                      <a:pt x="1070" y="678"/>
                    </a:lnTo>
                    <a:lnTo>
                      <a:pt x="1085" y="761"/>
                    </a:lnTo>
                    <a:lnTo>
                      <a:pt x="1026" y="770"/>
                    </a:lnTo>
                    <a:lnTo>
                      <a:pt x="994" y="746"/>
                    </a:lnTo>
                    <a:lnTo>
                      <a:pt x="936" y="775"/>
                    </a:lnTo>
                    <a:lnTo>
                      <a:pt x="728" y="801"/>
                    </a:lnTo>
                    <a:lnTo>
                      <a:pt x="719" y="813"/>
                    </a:lnTo>
                    <a:lnTo>
                      <a:pt x="582" y="816"/>
                    </a:lnTo>
                    <a:lnTo>
                      <a:pt x="517" y="749"/>
                    </a:lnTo>
                    <a:lnTo>
                      <a:pt x="480" y="775"/>
                    </a:lnTo>
                    <a:lnTo>
                      <a:pt x="413" y="778"/>
                    </a:lnTo>
                    <a:lnTo>
                      <a:pt x="392" y="801"/>
                    </a:lnTo>
                    <a:lnTo>
                      <a:pt x="111" y="822"/>
                    </a:lnTo>
                    <a:lnTo>
                      <a:pt x="0" y="498"/>
                    </a:lnTo>
                    <a:lnTo>
                      <a:pt x="122" y="316"/>
                    </a:lnTo>
                    <a:lnTo>
                      <a:pt x="310" y="3"/>
                    </a:lnTo>
                    <a:lnTo>
                      <a:pt x="371" y="0"/>
                    </a:lnTo>
                    <a:lnTo>
                      <a:pt x="392" y="29"/>
                    </a:lnTo>
                    <a:lnTo>
                      <a:pt x="576" y="55"/>
                    </a:lnTo>
                    <a:lnTo>
                      <a:pt x="611" y="3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45" name="Freeform 93"/>
              <p:cNvSpPr>
                <a:spLocks noChangeAspect="1"/>
              </p:cNvSpPr>
              <p:nvPr/>
            </p:nvSpPr>
            <p:spPr bwMode="auto">
              <a:xfrm>
                <a:off x="4201" y="3155"/>
                <a:ext cx="252" cy="175"/>
              </a:xfrm>
              <a:custGeom>
                <a:avLst/>
                <a:gdLst>
                  <a:gd name="T0" fmla="*/ 0 w 1398"/>
                  <a:gd name="T1" fmla="*/ 504 h 972"/>
                  <a:gd name="T2" fmla="*/ 105 w 1398"/>
                  <a:gd name="T3" fmla="*/ 416 h 972"/>
                  <a:gd name="T4" fmla="*/ 152 w 1398"/>
                  <a:gd name="T5" fmla="*/ 416 h 972"/>
                  <a:gd name="T6" fmla="*/ 207 w 1398"/>
                  <a:gd name="T7" fmla="*/ 348 h 972"/>
                  <a:gd name="T8" fmla="*/ 380 w 1398"/>
                  <a:gd name="T9" fmla="*/ 194 h 972"/>
                  <a:gd name="T10" fmla="*/ 421 w 1398"/>
                  <a:gd name="T11" fmla="*/ 188 h 972"/>
                  <a:gd name="T12" fmla="*/ 438 w 1398"/>
                  <a:gd name="T13" fmla="*/ 150 h 972"/>
                  <a:gd name="T14" fmla="*/ 553 w 1398"/>
                  <a:gd name="T15" fmla="*/ 73 h 972"/>
                  <a:gd name="T16" fmla="*/ 608 w 1398"/>
                  <a:gd name="T17" fmla="*/ 68 h 972"/>
                  <a:gd name="T18" fmla="*/ 643 w 1398"/>
                  <a:gd name="T19" fmla="*/ 36 h 972"/>
                  <a:gd name="T20" fmla="*/ 690 w 1398"/>
                  <a:gd name="T21" fmla="*/ 36 h 972"/>
                  <a:gd name="T22" fmla="*/ 719 w 1398"/>
                  <a:gd name="T23" fmla="*/ 62 h 972"/>
                  <a:gd name="T24" fmla="*/ 795 w 1398"/>
                  <a:gd name="T25" fmla="*/ 30 h 972"/>
                  <a:gd name="T26" fmla="*/ 1058 w 1398"/>
                  <a:gd name="T27" fmla="*/ 30 h 972"/>
                  <a:gd name="T28" fmla="*/ 1111 w 1398"/>
                  <a:gd name="T29" fmla="*/ 0 h 972"/>
                  <a:gd name="T30" fmla="*/ 1126 w 1398"/>
                  <a:gd name="T31" fmla="*/ 0 h 972"/>
                  <a:gd name="T32" fmla="*/ 1170 w 1398"/>
                  <a:gd name="T33" fmla="*/ 42 h 972"/>
                  <a:gd name="T34" fmla="*/ 1266 w 1398"/>
                  <a:gd name="T35" fmla="*/ 39 h 972"/>
                  <a:gd name="T36" fmla="*/ 1316 w 1398"/>
                  <a:gd name="T37" fmla="*/ 86 h 972"/>
                  <a:gd name="T38" fmla="*/ 1266 w 1398"/>
                  <a:gd name="T39" fmla="*/ 138 h 972"/>
                  <a:gd name="T40" fmla="*/ 1319 w 1398"/>
                  <a:gd name="T41" fmla="*/ 188 h 972"/>
                  <a:gd name="T42" fmla="*/ 1360 w 1398"/>
                  <a:gd name="T43" fmla="*/ 196 h 972"/>
                  <a:gd name="T44" fmla="*/ 1366 w 1398"/>
                  <a:gd name="T45" fmla="*/ 275 h 972"/>
                  <a:gd name="T46" fmla="*/ 1354 w 1398"/>
                  <a:gd name="T47" fmla="*/ 320 h 972"/>
                  <a:gd name="T48" fmla="*/ 1398 w 1398"/>
                  <a:gd name="T49" fmla="*/ 361 h 972"/>
                  <a:gd name="T50" fmla="*/ 1398 w 1398"/>
                  <a:gd name="T51" fmla="*/ 416 h 972"/>
                  <a:gd name="T52" fmla="*/ 1351 w 1398"/>
                  <a:gd name="T53" fmla="*/ 451 h 972"/>
                  <a:gd name="T54" fmla="*/ 1307 w 1398"/>
                  <a:gd name="T55" fmla="*/ 471 h 972"/>
                  <a:gd name="T56" fmla="*/ 1128 w 1398"/>
                  <a:gd name="T57" fmla="*/ 443 h 972"/>
                  <a:gd name="T58" fmla="*/ 1111 w 1398"/>
                  <a:gd name="T59" fmla="*/ 416 h 972"/>
                  <a:gd name="T60" fmla="*/ 1044 w 1398"/>
                  <a:gd name="T61" fmla="*/ 416 h 972"/>
                  <a:gd name="T62" fmla="*/ 856 w 1398"/>
                  <a:gd name="T63" fmla="*/ 732 h 972"/>
                  <a:gd name="T64" fmla="*/ 696 w 1398"/>
                  <a:gd name="T65" fmla="*/ 735 h 972"/>
                  <a:gd name="T66" fmla="*/ 477 w 1398"/>
                  <a:gd name="T67" fmla="*/ 954 h 972"/>
                  <a:gd name="T68" fmla="*/ 415 w 1398"/>
                  <a:gd name="T69" fmla="*/ 914 h 972"/>
                  <a:gd name="T70" fmla="*/ 362 w 1398"/>
                  <a:gd name="T71" fmla="*/ 911 h 972"/>
                  <a:gd name="T72" fmla="*/ 356 w 1398"/>
                  <a:gd name="T73" fmla="*/ 928 h 972"/>
                  <a:gd name="T74" fmla="*/ 325 w 1398"/>
                  <a:gd name="T75" fmla="*/ 934 h 972"/>
                  <a:gd name="T76" fmla="*/ 286 w 1398"/>
                  <a:gd name="T77" fmla="*/ 972 h 972"/>
                  <a:gd name="T78" fmla="*/ 187 w 1398"/>
                  <a:gd name="T79" fmla="*/ 966 h 972"/>
                  <a:gd name="T80" fmla="*/ 120 w 1398"/>
                  <a:gd name="T81" fmla="*/ 887 h 972"/>
                  <a:gd name="T82" fmla="*/ 90 w 1398"/>
                  <a:gd name="T83" fmla="*/ 884 h 972"/>
                  <a:gd name="T84" fmla="*/ 58 w 1398"/>
                  <a:gd name="T85" fmla="*/ 735 h 972"/>
                  <a:gd name="T86" fmla="*/ 120 w 1398"/>
                  <a:gd name="T87" fmla="*/ 709 h 972"/>
                  <a:gd name="T88" fmla="*/ 0 w 1398"/>
                  <a:gd name="T89" fmla="*/ 504 h 9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398" h="972">
                    <a:moveTo>
                      <a:pt x="0" y="504"/>
                    </a:moveTo>
                    <a:lnTo>
                      <a:pt x="105" y="416"/>
                    </a:lnTo>
                    <a:lnTo>
                      <a:pt x="152" y="416"/>
                    </a:lnTo>
                    <a:lnTo>
                      <a:pt x="207" y="348"/>
                    </a:lnTo>
                    <a:lnTo>
                      <a:pt x="380" y="194"/>
                    </a:lnTo>
                    <a:lnTo>
                      <a:pt x="421" y="188"/>
                    </a:lnTo>
                    <a:lnTo>
                      <a:pt x="438" y="150"/>
                    </a:lnTo>
                    <a:lnTo>
                      <a:pt x="553" y="73"/>
                    </a:lnTo>
                    <a:lnTo>
                      <a:pt x="608" y="68"/>
                    </a:lnTo>
                    <a:lnTo>
                      <a:pt x="643" y="36"/>
                    </a:lnTo>
                    <a:lnTo>
                      <a:pt x="690" y="36"/>
                    </a:lnTo>
                    <a:lnTo>
                      <a:pt x="719" y="62"/>
                    </a:lnTo>
                    <a:lnTo>
                      <a:pt x="795" y="30"/>
                    </a:lnTo>
                    <a:lnTo>
                      <a:pt x="1058" y="30"/>
                    </a:lnTo>
                    <a:lnTo>
                      <a:pt x="1111" y="0"/>
                    </a:lnTo>
                    <a:lnTo>
                      <a:pt x="1126" y="0"/>
                    </a:lnTo>
                    <a:lnTo>
                      <a:pt x="1170" y="42"/>
                    </a:lnTo>
                    <a:lnTo>
                      <a:pt x="1266" y="39"/>
                    </a:lnTo>
                    <a:lnTo>
                      <a:pt x="1316" y="86"/>
                    </a:lnTo>
                    <a:lnTo>
                      <a:pt x="1266" y="138"/>
                    </a:lnTo>
                    <a:lnTo>
                      <a:pt x="1319" y="188"/>
                    </a:lnTo>
                    <a:lnTo>
                      <a:pt x="1360" y="196"/>
                    </a:lnTo>
                    <a:lnTo>
                      <a:pt x="1366" y="275"/>
                    </a:lnTo>
                    <a:lnTo>
                      <a:pt x="1354" y="320"/>
                    </a:lnTo>
                    <a:lnTo>
                      <a:pt x="1398" y="361"/>
                    </a:lnTo>
                    <a:lnTo>
                      <a:pt x="1398" y="416"/>
                    </a:lnTo>
                    <a:lnTo>
                      <a:pt x="1351" y="451"/>
                    </a:lnTo>
                    <a:lnTo>
                      <a:pt x="1307" y="471"/>
                    </a:lnTo>
                    <a:lnTo>
                      <a:pt x="1128" y="443"/>
                    </a:lnTo>
                    <a:lnTo>
                      <a:pt x="1111" y="416"/>
                    </a:lnTo>
                    <a:lnTo>
                      <a:pt x="1044" y="416"/>
                    </a:lnTo>
                    <a:lnTo>
                      <a:pt x="856" y="732"/>
                    </a:lnTo>
                    <a:lnTo>
                      <a:pt x="696" y="735"/>
                    </a:lnTo>
                    <a:lnTo>
                      <a:pt x="477" y="954"/>
                    </a:lnTo>
                    <a:lnTo>
                      <a:pt x="415" y="914"/>
                    </a:lnTo>
                    <a:lnTo>
                      <a:pt x="362" y="911"/>
                    </a:lnTo>
                    <a:lnTo>
                      <a:pt x="356" y="928"/>
                    </a:lnTo>
                    <a:lnTo>
                      <a:pt x="325" y="934"/>
                    </a:lnTo>
                    <a:lnTo>
                      <a:pt x="286" y="972"/>
                    </a:lnTo>
                    <a:lnTo>
                      <a:pt x="187" y="966"/>
                    </a:lnTo>
                    <a:lnTo>
                      <a:pt x="120" y="887"/>
                    </a:lnTo>
                    <a:lnTo>
                      <a:pt x="90" y="884"/>
                    </a:lnTo>
                    <a:lnTo>
                      <a:pt x="58" y="735"/>
                    </a:lnTo>
                    <a:lnTo>
                      <a:pt x="120" y="709"/>
                    </a:lnTo>
                    <a:lnTo>
                      <a:pt x="0" y="504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46" name="Freeform 94"/>
              <p:cNvSpPr>
                <a:spLocks noChangeAspect="1"/>
              </p:cNvSpPr>
              <p:nvPr/>
            </p:nvSpPr>
            <p:spPr bwMode="auto">
              <a:xfrm>
                <a:off x="4188" y="3497"/>
                <a:ext cx="97" cy="111"/>
              </a:xfrm>
              <a:custGeom>
                <a:avLst/>
                <a:gdLst>
                  <a:gd name="T0" fmla="*/ 393 w 539"/>
                  <a:gd name="T1" fmla="*/ 571 h 618"/>
                  <a:gd name="T2" fmla="*/ 413 w 539"/>
                  <a:gd name="T3" fmla="*/ 548 h 618"/>
                  <a:gd name="T4" fmla="*/ 495 w 539"/>
                  <a:gd name="T5" fmla="*/ 618 h 618"/>
                  <a:gd name="T6" fmla="*/ 539 w 539"/>
                  <a:gd name="T7" fmla="*/ 595 h 618"/>
                  <a:gd name="T8" fmla="*/ 532 w 539"/>
                  <a:gd name="T9" fmla="*/ 268 h 618"/>
                  <a:gd name="T10" fmla="*/ 411 w 539"/>
                  <a:gd name="T11" fmla="*/ 156 h 618"/>
                  <a:gd name="T12" fmla="*/ 325 w 539"/>
                  <a:gd name="T13" fmla="*/ 104 h 618"/>
                  <a:gd name="T14" fmla="*/ 183 w 539"/>
                  <a:gd name="T15" fmla="*/ 10 h 618"/>
                  <a:gd name="T16" fmla="*/ 142 w 539"/>
                  <a:gd name="T17" fmla="*/ 0 h 618"/>
                  <a:gd name="T18" fmla="*/ 0 w 539"/>
                  <a:gd name="T19" fmla="*/ 169 h 618"/>
                  <a:gd name="T20" fmla="*/ 58 w 539"/>
                  <a:gd name="T21" fmla="*/ 361 h 618"/>
                  <a:gd name="T22" fmla="*/ 85 w 539"/>
                  <a:gd name="T23" fmla="*/ 387 h 618"/>
                  <a:gd name="T24" fmla="*/ 393 w 539"/>
                  <a:gd name="T25" fmla="*/ 571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39" h="618">
                    <a:moveTo>
                      <a:pt x="393" y="571"/>
                    </a:moveTo>
                    <a:lnTo>
                      <a:pt x="413" y="548"/>
                    </a:lnTo>
                    <a:lnTo>
                      <a:pt x="495" y="618"/>
                    </a:lnTo>
                    <a:lnTo>
                      <a:pt x="539" y="595"/>
                    </a:lnTo>
                    <a:lnTo>
                      <a:pt x="532" y="268"/>
                    </a:lnTo>
                    <a:lnTo>
                      <a:pt x="411" y="156"/>
                    </a:lnTo>
                    <a:lnTo>
                      <a:pt x="325" y="104"/>
                    </a:lnTo>
                    <a:lnTo>
                      <a:pt x="183" y="10"/>
                    </a:lnTo>
                    <a:lnTo>
                      <a:pt x="142" y="0"/>
                    </a:lnTo>
                    <a:lnTo>
                      <a:pt x="0" y="169"/>
                    </a:lnTo>
                    <a:lnTo>
                      <a:pt x="58" y="361"/>
                    </a:lnTo>
                    <a:lnTo>
                      <a:pt x="85" y="387"/>
                    </a:lnTo>
                    <a:lnTo>
                      <a:pt x="393" y="571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47" name="Freeform 95"/>
              <p:cNvSpPr>
                <a:spLocks noChangeAspect="1"/>
              </p:cNvSpPr>
              <p:nvPr/>
            </p:nvSpPr>
            <p:spPr bwMode="auto">
              <a:xfrm>
                <a:off x="4219" y="3634"/>
                <a:ext cx="119" cy="98"/>
              </a:xfrm>
              <a:custGeom>
                <a:avLst/>
                <a:gdLst>
                  <a:gd name="T0" fmla="*/ 0 w 658"/>
                  <a:gd name="T1" fmla="*/ 116 h 547"/>
                  <a:gd name="T2" fmla="*/ 124 w 658"/>
                  <a:gd name="T3" fmla="*/ 264 h 547"/>
                  <a:gd name="T4" fmla="*/ 131 w 658"/>
                  <a:gd name="T5" fmla="*/ 336 h 547"/>
                  <a:gd name="T6" fmla="*/ 161 w 658"/>
                  <a:gd name="T7" fmla="*/ 383 h 547"/>
                  <a:gd name="T8" fmla="*/ 165 w 658"/>
                  <a:gd name="T9" fmla="*/ 479 h 547"/>
                  <a:gd name="T10" fmla="*/ 148 w 658"/>
                  <a:gd name="T11" fmla="*/ 505 h 547"/>
                  <a:gd name="T12" fmla="*/ 154 w 658"/>
                  <a:gd name="T13" fmla="*/ 547 h 547"/>
                  <a:gd name="T14" fmla="*/ 253 w 658"/>
                  <a:gd name="T15" fmla="*/ 482 h 547"/>
                  <a:gd name="T16" fmla="*/ 272 w 658"/>
                  <a:gd name="T17" fmla="*/ 440 h 547"/>
                  <a:gd name="T18" fmla="*/ 359 w 658"/>
                  <a:gd name="T19" fmla="*/ 447 h 547"/>
                  <a:gd name="T20" fmla="*/ 395 w 658"/>
                  <a:gd name="T21" fmla="*/ 412 h 547"/>
                  <a:gd name="T22" fmla="*/ 410 w 658"/>
                  <a:gd name="T23" fmla="*/ 409 h 547"/>
                  <a:gd name="T24" fmla="*/ 426 w 658"/>
                  <a:gd name="T25" fmla="*/ 422 h 547"/>
                  <a:gd name="T26" fmla="*/ 452 w 658"/>
                  <a:gd name="T27" fmla="*/ 489 h 547"/>
                  <a:gd name="T28" fmla="*/ 503 w 658"/>
                  <a:gd name="T29" fmla="*/ 511 h 547"/>
                  <a:gd name="T30" fmla="*/ 566 w 658"/>
                  <a:gd name="T31" fmla="*/ 503 h 547"/>
                  <a:gd name="T32" fmla="*/ 585 w 658"/>
                  <a:gd name="T33" fmla="*/ 460 h 547"/>
                  <a:gd name="T34" fmla="*/ 647 w 658"/>
                  <a:gd name="T35" fmla="*/ 377 h 547"/>
                  <a:gd name="T36" fmla="*/ 658 w 658"/>
                  <a:gd name="T37" fmla="*/ 306 h 547"/>
                  <a:gd name="T38" fmla="*/ 521 w 658"/>
                  <a:gd name="T39" fmla="*/ 313 h 547"/>
                  <a:gd name="T40" fmla="*/ 425 w 658"/>
                  <a:gd name="T41" fmla="*/ 306 h 547"/>
                  <a:gd name="T42" fmla="*/ 383 w 658"/>
                  <a:gd name="T43" fmla="*/ 275 h 547"/>
                  <a:gd name="T44" fmla="*/ 302 w 658"/>
                  <a:gd name="T45" fmla="*/ 257 h 547"/>
                  <a:gd name="T46" fmla="*/ 85 w 658"/>
                  <a:gd name="T47" fmla="*/ 0 h 547"/>
                  <a:gd name="T48" fmla="*/ 0 w 658"/>
                  <a:gd name="T49" fmla="*/ 116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58" h="547">
                    <a:moveTo>
                      <a:pt x="0" y="116"/>
                    </a:moveTo>
                    <a:lnTo>
                      <a:pt x="124" y="264"/>
                    </a:lnTo>
                    <a:lnTo>
                      <a:pt x="131" y="336"/>
                    </a:lnTo>
                    <a:lnTo>
                      <a:pt x="161" y="383"/>
                    </a:lnTo>
                    <a:lnTo>
                      <a:pt x="165" y="479"/>
                    </a:lnTo>
                    <a:lnTo>
                      <a:pt x="148" y="505"/>
                    </a:lnTo>
                    <a:lnTo>
                      <a:pt x="154" y="547"/>
                    </a:lnTo>
                    <a:lnTo>
                      <a:pt x="253" y="482"/>
                    </a:lnTo>
                    <a:lnTo>
                      <a:pt x="272" y="440"/>
                    </a:lnTo>
                    <a:lnTo>
                      <a:pt x="359" y="447"/>
                    </a:lnTo>
                    <a:lnTo>
                      <a:pt x="395" y="412"/>
                    </a:lnTo>
                    <a:lnTo>
                      <a:pt x="410" y="409"/>
                    </a:lnTo>
                    <a:lnTo>
                      <a:pt x="426" y="422"/>
                    </a:lnTo>
                    <a:lnTo>
                      <a:pt x="452" y="489"/>
                    </a:lnTo>
                    <a:lnTo>
                      <a:pt x="503" y="511"/>
                    </a:lnTo>
                    <a:lnTo>
                      <a:pt x="566" y="503"/>
                    </a:lnTo>
                    <a:lnTo>
                      <a:pt x="585" y="460"/>
                    </a:lnTo>
                    <a:lnTo>
                      <a:pt x="647" y="377"/>
                    </a:lnTo>
                    <a:lnTo>
                      <a:pt x="658" y="306"/>
                    </a:lnTo>
                    <a:lnTo>
                      <a:pt x="521" y="313"/>
                    </a:lnTo>
                    <a:lnTo>
                      <a:pt x="425" y="306"/>
                    </a:lnTo>
                    <a:lnTo>
                      <a:pt x="383" y="275"/>
                    </a:lnTo>
                    <a:lnTo>
                      <a:pt x="302" y="257"/>
                    </a:lnTo>
                    <a:lnTo>
                      <a:pt x="85" y="0"/>
                    </a:lnTo>
                    <a:lnTo>
                      <a:pt x="0" y="116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48" name="Freeform 96"/>
              <p:cNvSpPr>
                <a:spLocks noChangeAspect="1"/>
              </p:cNvSpPr>
              <p:nvPr/>
            </p:nvSpPr>
            <p:spPr bwMode="auto">
              <a:xfrm>
                <a:off x="4235" y="3589"/>
                <a:ext cx="130" cy="101"/>
              </a:xfrm>
              <a:custGeom>
                <a:avLst/>
                <a:gdLst>
                  <a:gd name="T0" fmla="*/ 146 w 722"/>
                  <a:gd name="T1" fmla="*/ 38 h 558"/>
                  <a:gd name="T2" fmla="*/ 231 w 722"/>
                  <a:gd name="T3" fmla="*/ 105 h 558"/>
                  <a:gd name="T4" fmla="*/ 275 w 722"/>
                  <a:gd name="T5" fmla="*/ 82 h 558"/>
                  <a:gd name="T6" fmla="*/ 494 w 722"/>
                  <a:gd name="T7" fmla="*/ 0 h 558"/>
                  <a:gd name="T8" fmla="*/ 722 w 722"/>
                  <a:gd name="T9" fmla="*/ 21 h 558"/>
                  <a:gd name="T10" fmla="*/ 722 w 722"/>
                  <a:gd name="T11" fmla="*/ 459 h 558"/>
                  <a:gd name="T12" fmla="*/ 713 w 722"/>
                  <a:gd name="T13" fmla="*/ 459 h 558"/>
                  <a:gd name="T14" fmla="*/ 702 w 722"/>
                  <a:gd name="T15" fmla="*/ 451 h 558"/>
                  <a:gd name="T16" fmla="*/ 669 w 722"/>
                  <a:gd name="T17" fmla="*/ 451 h 558"/>
                  <a:gd name="T18" fmla="*/ 649 w 722"/>
                  <a:gd name="T19" fmla="*/ 482 h 558"/>
                  <a:gd name="T20" fmla="*/ 626 w 722"/>
                  <a:gd name="T21" fmla="*/ 476 h 558"/>
                  <a:gd name="T22" fmla="*/ 582 w 722"/>
                  <a:gd name="T23" fmla="*/ 501 h 558"/>
                  <a:gd name="T24" fmla="*/ 567 w 722"/>
                  <a:gd name="T25" fmla="*/ 555 h 558"/>
                  <a:gd name="T26" fmla="*/ 340 w 722"/>
                  <a:gd name="T27" fmla="*/ 558 h 558"/>
                  <a:gd name="T28" fmla="*/ 301 w 722"/>
                  <a:gd name="T29" fmla="*/ 526 h 558"/>
                  <a:gd name="T30" fmla="*/ 216 w 722"/>
                  <a:gd name="T31" fmla="*/ 506 h 558"/>
                  <a:gd name="T32" fmla="*/ 0 w 722"/>
                  <a:gd name="T33" fmla="*/ 246 h 558"/>
                  <a:gd name="T34" fmla="*/ 146 w 722"/>
                  <a:gd name="T35" fmla="*/ 38 h 5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22" h="558">
                    <a:moveTo>
                      <a:pt x="146" y="38"/>
                    </a:moveTo>
                    <a:lnTo>
                      <a:pt x="231" y="105"/>
                    </a:lnTo>
                    <a:lnTo>
                      <a:pt x="275" y="82"/>
                    </a:lnTo>
                    <a:lnTo>
                      <a:pt x="494" y="0"/>
                    </a:lnTo>
                    <a:lnTo>
                      <a:pt x="722" y="21"/>
                    </a:lnTo>
                    <a:lnTo>
                      <a:pt x="722" y="459"/>
                    </a:lnTo>
                    <a:lnTo>
                      <a:pt x="713" y="459"/>
                    </a:lnTo>
                    <a:lnTo>
                      <a:pt x="702" y="451"/>
                    </a:lnTo>
                    <a:lnTo>
                      <a:pt x="669" y="451"/>
                    </a:lnTo>
                    <a:lnTo>
                      <a:pt x="649" y="482"/>
                    </a:lnTo>
                    <a:lnTo>
                      <a:pt x="626" y="476"/>
                    </a:lnTo>
                    <a:lnTo>
                      <a:pt x="582" y="501"/>
                    </a:lnTo>
                    <a:lnTo>
                      <a:pt x="567" y="555"/>
                    </a:lnTo>
                    <a:lnTo>
                      <a:pt x="340" y="558"/>
                    </a:lnTo>
                    <a:lnTo>
                      <a:pt x="301" y="526"/>
                    </a:lnTo>
                    <a:lnTo>
                      <a:pt x="216" y="506"/>
                    </a:lnTo>
                    <a:lnTo>
                      <a:pt x="0" y="246"/>
                    </a:lnTo>
                    <a:lnTo>
                      <a:pt x="146" y="3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49" name="Freeform 97"/>
              <p:cNvSpPr>
                <a:spLocks noChangeAspect="1"/>
              </p:cNvSpPr>
              <p:nvPr/>
            </p:nvSpPr>
            <p:spPr bwMode="auto">
              <a:xfrm>
                <a:off x="4152" y="3315"/>
                <a:ext cx="136" cy="212"/>
              </a:xfrm>
              <a:custGeom>
                <a:avLst/>
                <a:gdLst>
                  <a:gd name="T0" fmla="*/ 386 w 752"/>
                  <a:gd name="T1" fmla="*/ 1 h 1176"/>
                  <a:gd name="T2" fmla="*/ 457 w 752"/>
                  <a:gd name="T3" fmla="*/ 77 h 1176"/>
                  <a:gd name="T4" fmla="*/ 551 w 752"/>
                  <a:gd name="T5" fmla="*/ 88 h 1176"/>
                  <a:gd name="T6" fmla="*/ 586 w 752"/>
                  <a:gd name="T7" fmla="*/ 49 h 1176"/>
                  <a:gd name="T8" fmla="*/ 626 w 752"/>
                  <a:gd name="T9" fmla="*/ 43 h 1176"/>
                  <a:gd name="T10" fmla="*/ 627 w 752"/>
                  <a:gd name="T11" fmla="*/ 24 h 1176"/>
                  <a:gd name="T12" fmla="*/ 686 w 752"/>
                  <a:gd name="T13" fmla="*/ 28 h 1176"/>
                  <a:gd name="T14" fmla="*/ 748 w 752"/>
                  <a:gd name="T15" fmla="*/ 69 h 1176"/>
                  <a:gd name="T16" fmla="*/ 752 w 752"/>
                  <a:gd name="T17" fmla="*/ 175 h 1176"/>
                  <a:gd name="T18" fmla="*/ 560 w 752"/>
                  <a:gd name="T19" fmla="*/ 333 h 1176"/>
                  <a:gd name="T20" fmla="*/ 544 w 752"/>
                  <a:gd name="T21" fmla="*/ 397 h 1176"/>
                  <a:gd name="T22" fmla="*/ 565 w 752"/>
                  <a:gd name="T23" fmla="*/ 429 h 1176"/>
                  <a:gd name="T24" fmla="*/ 547 w 752"/>
                  <a:gd name="T25" fmla="*/ 476 h 1176"/>
                  <a:gd name="T26" fmla="*/ 576 w 752"/>
                  <a:gd name="T27" fmla="*/ 511 h 1176"/>
                  <a:gd name="T28" fmla="*/ 570 w 752"/>
                  <a:gd name="T29" fmla="*/ 549 h 1176"/>
                  <a:gd name="T30" fmla="*/ 502 w 752"/>
                  <a:gd name="T31" fmla="*/ 610 h 1176"/>
                  <a:gd name="T32" fmla="*/ 532 w 752"/>
                  <a:gd name="T33" fmla="*/ 731 h 1176"/>
                  <a:gd name="T34" fmla="*/ 581 w 752"/>
                  <a:gd name="T35" fmla="*/ 924 h 1176"/>
                  <a:gd name="T36" fmla="*/ 601 w 752"/>
                  <a:gd name="T37" fmla="*/ 959 h 1176"/>
                  <a:gd name="T38" fmla="*/ 577 w 752"/>
                  <a:gd name="T39" fmla="*/ 1012 h 1176"/>
                  <a:gd name="T40" fmla="*/ 548 w 752"/>
                  <a:gd name="T41" fmla="*/ 1043 h 1176"/>
                  <a:gd name="T42" fmla="*/ 495 w 752"/>
                  <a:gd name="T43" fmla="*/ 1047 h 1176"/>
                  <a:gd name="T44" fmla="*/ 336 w 752"/>
                  <a:gd name="T45" fmla="*/ 1008 h 1176"/>
                  <a:gd name="T46" fmla="*/ 194 w 752"/>
                  <a:gd name="T47" fmla="*/ 1176 h 1176"/>
                  <a:gd name="T48" fmla="*/ 0 w 752"/>
                  <a:gd name="T49" fmla="*/ 1127 h 1176"/>
                  <a:gd name="T50" fmla="*/ 1 w 752"/>
                  <a:gd name="T51" fmla="*/ 803 h 1176"/>
                  <a:gd name="T52" fmla="*/ 72 w 752"/>
                  <a:gd name="T53" fmla="*/ 549 h 1176"/>
                  <a:gd name="T54" fmla="*/ 68 w 752"/>
                  <a:gd name="T55" fmla="*/ 395 h 1176"/>
                  <a:gd name="T56" fmla="*/ 64 w 752"/>
                  <a:gd name="T57" fmla="*/ 312 h 1176"/>
                  <a:gd name="T58" fmla="*/ 116 w 752"/>
                  <a:gd name="T59" fmla="*/ 292 h 1176"/>
                  <a:gd name="T60" fmla="*/ 165 w 752"/>
                  <a:gd name="T61" fmla="*/ 100 h 1176"/>
                  <a:gd name="T62" fmla="*/ 148 w 752"/>
                  <a:gd name="T63" fmla="*/ 36 h 1176"/>
                  <a:gd name="T64" fmla="*/ 246 w 752"/>
                  <a:gd name="T65" fmla="*/ 34 h 1176"/>
                  <a:gd name="T66" fmla="*/ 354 w 752"/>
                  <a:gd name="T67" fmla="*/ 0 h 1176"/>
                  <a:gd name="T68" fmla="*/ 386 w 752"/>
                  <a:gd name="T69" fmla="*/ 1 h 1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52" h="1176">
                    <a:moveTo>
                      <a:pt x="386" y="1"/>
                    </a:moveTo>
                    <a:lnTo>
                      <a:pt x="457" y="77"/>
                    </a:lnTo>
                    <a:lnTo>
                      <a:pt x="551" y="88"/>
                    </a:lnTo>
                    <a:lnTo>
                      <a:pt x="586" y="49"/>
                    </a:lnTo>
                    <a:lnTo>
                      <a:pt x="626" y="43"/>
                    </a:lnTo>
                    <a:lnTo>
                      <a:pt x="627" y="24"/>
                    </a:lnTo>
                    <a:lnTo>
                      <a:pt x="686" y="28"/>
                    </a:lnTo>
                    <a:lnTo>
                      <a:pt x="748" y="69"/>
                    </a:lnTo>
                    <a:lnTo>
                      <a:pt x="752" y="175"/>
                    </a:lnTo>
                    <a:lnTo>
                      <a:pt x="560" y="333"/>
                    </a:lnTo>
                    <a:lnTo>
                      <a:pt x="544" y="397"/>
                    </a:lnTo>
                    <a:lnTo>
                      <a:pt x="565" y="429"/>
                    </a:lnTo>
                    <a:lnTo>
                      <a:pt x="547" y="476"/>
                    </a:lnTo>
                    <a:lnTo>
                      <a:pt x="576" y="511"/>
                    </a:lnTo>
                    <a:lnTo>
                      <a:pt x="570" y="549"/>
                    </a:lnTo>
                    <a:lnTo>
                      <a:pt x="502" y="610"/>
                    </a:lnTo>
                    <a:lnTo>
                      <a:pt x="532" y="731"/>
                    </a:lnTo>
                    <a:lnTo>
                      <a:pt x="581" y="924"/>
                    </a:lnTo>
                    <a:lnTo>
                      <a:pt x="601" y="959"/>
                    </a:lnTo>
                    <a:lnTo>
                      <a:pt x="577" y="1012"/>
                    </a:lnTo>
                    <a:lnTo>
                      <a:pt x="548" y="1043"/>
                    </a:lnTo>
                    <a:lnTo>
                      <a:pt x="495" y="1047"/>
                    </a:lnTo>
                    <a:lnTo>
                      <a:pt x="336" y="1008"/>
                    </a:lnTo>
                    <a:lnTo>
                      <a:pt x="194" y="1176"/>
                    </a:lnTo>
                    <a:lnTo>
                      <a:pt x="0" y="1127"/>
                    </a:lnTo>
                    <a:lnTo>
                      <a:pt x="1" y="803"/>
                    </a:lnTo>
                    <a:lnTo>
                      <a:pt x="72" y="549"/>
                    </a:lnTo>
                    <a:lnTo>
                      <a:pt x="68" y="395"/>
                    </a:lnTo>
                    <a:lnTo>
                      <a:pt x="64" y="312"/>
                    </a:lnTo>
                    <a:lnTo>
                      <a:pt x="116" y="292"/>
                    </a:lnTo>
                    <a:lnTo>
                      <a:pt x="165" y="100"/>
                    </a:lnTo>
                    <a:lnTo>
                      <a:pt x="148" y="36"/>
                    </a:lnTo>
                    <a:lnTo>
                      <a:pt x="246" y="34"/>
                    </a:lnTo>
                    <a:lnTo>
                      <a:pt x="354" y="0"/>
                    </a:lnTo>
                    <a:lnTo>
                      <a:pt x="386" y="1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50" name="Freeform 98"/>
              <p:cNvSpPr>
                <a:spLocks noChangeAspect="1"/>
              </p:cNvSpPr>
              <p:nvPr/>
            </p:nvSpPr>
            <p:spPr bwMode="auto">
              <a:xfrm>
                <a:off x="4373" y="3365"/>
                <a:ext cx="205" cy="237"/>
              </a:xfrm>
              <a:custGeom>
                <a:avLst/>
                <a:gdLst>
                  <a:gd name="T0" fmla="*/ 542 w 1138"/>
                  <a:gd name="T1" fmla="*/ 1316 h 1316"/>
                  <a:gd name="T2" fmla="*/ 565 w 1138"/>
                  <a:gd name="T3" fmla="*/ 1194 h 1316"/>
                  <a:gd name="T4" fmla="*/ 594 w 1138"/>
                  <a:gd name="T5" fmla="*/ 1170 h 1316"/>
                  <a:gd name="T6" fmla="*/ 661 w 1138"/>
                  <a:gd name="T7" fmla="*/ 1164 h 1316"/>
                  <a:gd name="T8" fmla="*/ 679 w 1138"/>
                  <a:gd name="T9" fmla="*/ 1132 h 1316"/>
                  <a:gd name="T10" fmla="*/ 728 w 1138"/>
                  <a:gd name="T11" fmla="*/ 1135 h 1316"/>
                  <a:gd name="T12" fmla="*/ 741 w 1138"/>
                  <a:gd name="T13" fmla="*/ 1062 h 1316"/>
                  <a:gd name="T14" fmla="*/ 752 w 1138"/>
                  <a:gd name="T15" fmla="*/ 986 h 1316"/>
                  <a:gd name="T16" fmla="*/ 798 w 1138"/>
                  <a:gd name="T17" fmla="*/ 883 h 1316"/>
                  <a:gd name="T18" fmla="*/ 834 w 1138"/>
                  <a:gd name="T19" fmla="*/ 863 h 1316"/>
                  <a:gd name="T20" fmla="*/ 784 w 1138"/>
                  <a:gd name="T21" fmla="*/ 766 h 1316"/>
                  <a:gd name="T22" fmla="*/ 910 w 1138"/>
                  <a:gd name="T23" fmla="*/ 757 h 1316"/>
                  <a:gd name="T24" fmla="*/ 921 w 1138"/>
                  <a:gd name="T25" fmla="*/ 717 h 1316"/>
                  <a:gd name="T26" fmla="*/ 983 w 1138"/>
                  <a:gd name="T27" fmla="*/ 678 h 1316"/>
                  <a:gd name="T28" fmla="*/ 983 w 1138"/>
                  <a:gd name="T29" fmla="*/ 635 h 1316"/>
                  <a:gd name="T30" fmla="*/ 954 w 1138"/>
                  <a:gd name="T31" fmla="*/ 614 h 1316"/>
                  <a:gd name="T32" fmla="*/ 1009 w 1138"/>
                  <a:gd name="T33" fmla="*/ 526 h 1316"/>
                  <a:gd name="T34" fmla="*/ 1012 w 1138"/>
                  <a:gd name="T35" fmla="*/ 501 h 1316"/>
                  <a:gd name="T36" fmla="*/ 1056 w 1138"/>
                  <a:gd name="T37" fmla="*/ 439 h 1316"/>
                  <a:gd name="T38" fmla="*/ 1068 w 1138"/>
                  <a:gd name="T39" fmla="*/ 398 h 1316"/>
                  <a:gd name="T40" fmla="*/ 1094 w 1138"/>
                  <a:gd name="T41" fmla="*/ 377 h 1316"/>
                  <a:gd name="T42" fmla="*/ 1089 w 1138"/>
                  <a:gd name="T43" fmla="*/ 316 h 1316"/>
                  <a:gd name="T44" fmla="*/ 1138 w 1138"/>
                  <a:gd name="T45" fmla="*/ 257 h 1316"/>
                  <a:gd name="T46" fmla="*/ 1126 w 1138"/>
                  <a:gd name="T47" fmla="*/ 176 h 1316"/>
                  <a:gd name="T48" fmla="*/ 1086 w 1138"/>
                  <a:gd name="T49" fmla="*/ 158 h 1316"/>
                  <a:gd name="T50" fmla="*/ 1086 w 1138"/>
                  <a:gd name="T51" fmla="*/ 88 h 1316"/>
                  <a:gd name="T52" fmla="*/ 1068 w 1138"/>
                  <a:gd name="T53" fmla="*/ 78 h 1316"/>
                  <a:gd name="T54" fmla="*/ 977 w 1138"/>
                  <a:gd name="T55" fmla="*/ 114 h 1316"/>
                  <a:gd name="T56" fmla="*/ 948 w 1138"/>
                  <a:gd name="T57" fmla="*/ 100 h 1316"/>
                  <a:gd name="T58" fmla="*/ 942 w 1138"/>
                  <a:gd name="T59" fmla="*/ 70 h 1316"/>
                  <a:gd name="T60" fmla="*/ 907 w 1138"/>
                  <a:gd name="T61" fmla="*/ 61 h 1316"/>
                  <a:gd name="T62" fmla="*/ 871 w 1138"/>
                  <a:gd name="T63" fmla="*/ 41 h 1316"/>
                  <a:gd name="T64" fmla="*/ 866 w 1138"/>
                  <a:gd name="T65" fmla="*/ 11 h 1316"/>
                  <a:gd name="T66" fmla="*/ 807 w 1138"/>
                  <a:gd name="T67" fmla="*/ 24 h 1316"/>
                  <a:gd name="T68" fmla="*/ 778 w 1138"/>
                  <a:gd name="T69" fmla="*/ 0 h 1316"/>
                  <a:gd name="T70" fmla="*/ 717 w 1138"/>
                  <a:gd name="T71" fmla="*/ 27 h 1316"/>
                  <a:gd name="T72" fmla="*/ 509 w 1138"/>
                  <a:gd name="T73" fmla="*/ 55 h 1316"/>
                  <a:gd name="T74" fmla="*/ 500 w 1138"/>
                  <a:gd name="T75" fmla="*/ 67 h 1316"/>
                  <a:gd name="T76" fmla="*/ 363 w 1138"/>
                  <a:gd name="T77" fmla="*/ 71 h 1316"/>
                  <a:gd name="T78" fmla="*/ 300 w 1138"/>
                  <a:gd name="T79" fmla="*/ 1 h 1316"/>
                  <a:gd name="T80" fmla="*/ 262 w 1138"/>
                  <a:gd name="T81" fmla="*/ 31 h 1316"/>
                  <a:gd name="T82" fmla="*/ 194 w 1138"/>
                  <a:gd name="T83" fmla="*/ 32 h 1316"/>
                  <a:gd name="T84" fmla="*/ 180 w 1138"/>
                  <a:gd name="T85" fmla="*/ 55 h 1316"/>
                  <a:gd name="T86" fmla="*/ 71 w 1138"/>
                  <a:gd name="T87" fmla="*/ 406 h 1316"/>
                  <a:gd name="T88" fmla="*/ 0 w 1138"/>
                  <a:gd name="T89" fmla="*/ 754 h 1316"/>
                  <a:gd name="T90" fmla="*/ 175 w 1138"/>
                  <a:gd name="T91" fmla="*/ 973 h 1316"/>
                  <a:gd name="T92" fmla="*/ 354 w 1138"/>
                  <a:gd name="T93" fmla="*/ 1225 h 1316"/>
                  <a:gd name="T94" fmla="*/ 542 w 1138"/>
                  <a:gd name="T95" fmla="*/ 1316 h 1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38" h="1316">
                    <a:moveTo>
                      <a:pt x="542" y="1316"/>
                    </a:moveTo>
                    <a:lnTo>
                      <a:pt x="565" y="1194"/>
                    </a:lnTo>
                    <a:lnTo>
                      <a:pt x="594" y="1170"/>
                    </a:lnTo>
                    <a:lnTo>
                      <a:pt x="661" y="1164"/>
                    </a:lnTo>
                    <a:lnTo>
                      <a:pt x="679" y="1132"/>
                    </a:lnTo>
                    <a:lnTo>
                      <a:pt x="728" y="1135"/>
                    </a:lnTo>
                    <a:lnTo>
                      <a:pt x="741" y="1062"/>
                    </a:lnTo>
                    <a:lnTo>
                      <a:pt x="752" y="986"/>
                    </a:lnTo>
                    <a:lnTo>
                      <a:pt x="798" y="883"/>
                    </a:lnTo>
                    <a:lnTo>
                      <a:pt x="834" y="863"/>
                    </a:lnTo>
                    <a:lnTo>
                      <a:pt x="784" y="766"/>
                    </a:lnTo>
                    <a:lnTo>
                      <a:pt x="910" y="757"/>
                    </a:lnTo>
                    <a:lnTo>
                      <a:pt x="921" y="717"/>
                    </a:lnTo>
                    <a:lnTo>
                      <a:pt x="983" y="678"/>
                    </a:lnTo>
                    <a:lnTo>
                      <a:pt x="983" y="635"/>
                    </a:lnTo>
                    <a:lnTo>
                      <a:pt x="954" y="614"/>
                    </a:lnTo>
                    <a:lnTo>
                      <a:pt x="1009" y="526"/>
                    </a:lnTo>
                    <a:lnTo>
                      <a:pt x="1012" y="501"/>
                    </a:lnTo>
                    <a:lnTo>
                      <a:pt x="1056" y="439"/>
                    </a:lnTo>
                    <a:lnTo>
                      <a:pt x="1068" y="398"/>
                    </a:lnTo>
                    <a:lnTo>
                      <a:pt x="1094" y="377"/>
                    </a:lnTo>
                    <a:lnTo>
                      <a:pt x="1089" y="316"/>
                    </a:lnTo>
                    <a:lnTo>
                      <a:pt x="1138" y="257"/>
                    </a:lnTo>
                    <a:lnTo>
                      <a:pt x="1126" y="176"/>
                    </a:lnTo>
                    <a:lnTo>
                      <a:pt x="1086" y="158"/>
                    </a:lnTo>
                    <a:lnTo>
                      <a:pt x="1086" y="88"/>
                    </a:lnTo>
                    <a:lnTo>
                      <a:pt x="1068" y="78"/>
                    </a:lnTo>
                    <a:lnTo>
                      <a:pt x="977" y="114"/>
                    </a:lnTo>
                    <a:lnTo>
                      <a:pt x="948" y="100"/>
                    </a:lnTo>
                    <a:lnTo>
                      <a:pt x="942" y="70"/>
                    </a:lnTo>
                    <a:lnTo>
                      <a:pt x="907" y="61"/>
                    </a:lnTo>
                    <a:lnTo>
                      <a:pt x="871" y="41"/>
                    </a:lnTo>
                    <a:lnTo>
                      <a:pt x="866" y="11"/>
                    </a:lnTo>
                    <a:lnTo>
                      <a:pt x="807" y="24"/>
                    </a:lnTo>
                    <a:lnTo>
                      <a:pt x="778" y="0"/>
                    </a:lnTo>
                    <a:lnTo>
                      <a:pt x="717" y="27"/>
                    </a:lnTo>
                    <a:lnTo>
                      <a:pt x="509" y="55"/>
                    </a:lnTo>
                    <a:lnTo>
                      <a:pt x="500" y="67"/>
                    </a:lnTo>
                    <a:lnTo>
                      <a:pt x="363" y="71"/>
                    </a:lnTo>
                    <a:lnTo>
                      <a:pt x="300" y="1"/>
                    </a:lnTo>
                    <a:lnTo>
                      <a:pt x="262" y="31"/>
                    </a:lnTo>
                    <a:lnTo>
                      <a:pt x="194" y="32"/>
                    </a:lnTo>
                    <a:lnTo>
                      <a:pt x="180" y="55"/>
                    </a:lnTo>
                    <a:lnTo>
                      <a:pt x="71" y="406"/>
                    </a:lnTo>
                    <a:lnTo>
                      <a:pt x="0" y="754"/>
                    </a:lnTo>
                    <a:lnTo>
                      <a:pt x="175" y="973"/>
                    </a:lnTo>
                    <a:lnTo>
                      <a:pt x="354" y="1225"/>
                    </a:lnTo>
                    <a:lnTo>
                      <a:pt x="542" y="1316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51" name="Freeform 99"/>
              <p:cNvSpPr>
                <a:spLocks noChangeAspect="1"/>
              </p:cNvSpPr>
              <p:nvPr/>
            </p:nvSpPr>
            <p:spPr bwMode="auto">
              <a:xfrm>
                <a:off x="4377" y="2970"/>
                <a:ext cx="156" cy="99"/>
              </a:xfrm>
              <a:custGeom>
                <a:avLst/>
                <a:gdLst>
                  <a:gd name="T0" fmla="*/ 0 w 869"/>
                  <a:gd name="T1" fmla="*/ 169 h 545"/>
                  <a:gd name="T2" fmla="*/ 47 w 869"/>
                  <a:gd name="T3" fmla="*/ 175 h 545"/>
                  <a:gd name="T4" fmla="*/ 69 w 869"/>
                  <a:gd name="T5" fmla="*/ 218 h 545"/>
                  <a:gd name="T6" fmla="*/ 273 w 869"/>
                  <a:gd name="T7" fmla="*/ 213 h 545"/>
                  <a:gd name="T8" fmla="*/ 319 w 869"/>
                  <a:gd name="T9" fmla="*/ 261 h 545"/>
                  <a:gd name="T10" fmla="*/ 464 w 869"/>
                  <a:gd name="T11" fmla="*/ 179 h 545"/>
                  <a:gd name="T12" fmla="*/ 466 w 869"/>
                  <a:gd name="T13" fmla="*/ 117 h 545"/>
                  <a:gd name="T14" fmla="*/ 570 w 869"/>
                  <a:gd name="T15" fmla="*/ 74 h 545"/>
                  <a:gd name="T16" fmla="*/ 612 w 869"/>
                  <a:gd name="T17" fmla="*/ 113 h 545"/>
                  <a:gd name="T18" fmla="*/ 752 w 869"/>
                  <a:gd name="T19" fmla="*/ 37 h 545"/>
                  <a:gd name="T20" fmla="*/ 809 w 869"/>
                  <a:gd name="T21" fmla="*/ 0 h 545"/>
                  <a:gd name="T22" fmla="*/ 869 w 869"/>
                  <a:gd name="T23" fmla="*/ 7 h 545"/>
                  <a:gd name="T24" fmla="*/ 778 w 869"/>
                  <a:gd name="T25" fmla="*/ 142 h 545"/>
                  <a:gd name="T26" fmla="*/ 818 w 869"/>
                  <a:gd name="T27" fmla="*/ 186 h 545"/>
                  <a:gd name="T28" fmla="*/ 814 w 869"/>
                  <a:gd name="T29" fmla="*/ 231 h 545"/>
                  <a:gd name="T30" fmla="*/ 721 w 869"/>
                  <a:gd name="T31" fmla="*/ 319 h 545"/>
                  <a:gd name="T32" fmla="*/ 709 w 869"/>
                  <a:gd name="T33" fmla="*/ 346 h 545"/>
                  <a:gd name="T34" fmla="*/ 723 w 869"/>
                  <a:gd name="T35" fmla="*/ 375 h 545"/>
                  <a:gd name="T36" fmla="*/ 749 w 869"/>
                  <a:gd name="T37" fmla="*/ 381 h 545"/>
                  <a:gd name="T38" fmla="*/ 750 w 869"/>
                  <a:gd name="T39" fmla="*/ 426 h 545"/>
                  <a:gd name="T40" fmla="*/ 700 w 869"/>
                  <a:gd name="T41" fmla="*/ 467 h 545"/>
                  <a:gd name="T42" fmla="*/ 663 w 869"/>
                  <a:gd name="T43" fmla="*/ 543 h 545"/>
                  <a:gd name="T44" fmla="*/ 619 w 869"/>
                  <a:gd name="T45" fmla="*/ 545 h 545"/>
                  <a:gd name="T46" fmla="*/ 408 w 869"/>
                  <a:gd name="T47" fmla="*/ 450 h 545"/>
                  <a:gd name="T48" fmla="*/ 341 w 869"/>
                  <a:gd name="T49" fmla="*/ 439 h 545"/>
                  <a:gd name="T50" fmla="*/ 272 w 869"/>
                  <a:gd name="T51" fmla="*/ 417 h 545"/>
                  <a:gd name="T52" fmla="*/ 210 w 869"/>
                  <a:gd name="T53" fmla="*/ 405 h 545"/>
                  <a:gd name="T54" fmla="*/ 100 w 869"/>
                  <a:gd name="T55" fmla="*/ 430 h 545"/>
                  <a:gd name="T56" fmla="*/ 100 w 869"/>
                  <a:gd name="T57" fmla="*/ 420 h 545"/>
                  <a:gd name="T58" fmla="*/ 9 w 869"/>
                  <a:gd name="T59" fmla="*/ 261 h 545"/>
                  <a:gd name="T60" fmla="*/ 0 w 869"/>
                  <a:gd name="T61" fmla="*/ 169 h 5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869" h="545">
                    <a:moveTo>
                      <a:pt x="0" y="169"/>
                    </a:moveTo>
                    <a:lnTo>
                      <a:pt x="47" y="175"/>
                    </a:lnTo>
                    <a:lnTo>
                      <a:pt x="69" y="218"/>
                    </a:lnTo>
                    <a:lnTo>
                      <a:pt x="273" y="213"/>
                    </a:lnTo>
                    <a:lnTo>
                      <a:pt x="319" y="261"/>
                    </a:lnTo>
                    <a:lnTo>
                      <a:pt x="464" y="179"/>
                    </a:lnTo>
                    <a:lnTo>
                      <a:pt x="466" y="117"/>
                    </a:lnTo>
                    <a:lnTo>
                      <a:pt x="570" y="74"/>
                    </a:lnTo>
                    <a:lnTo>
                      <a:pt x="612" y="113"/>
                    </a:lnTo>
                    <a:lnTo>
                      <a:pt x="752" y="37"/>
                    </a:lnTo>
                    <a:lnTo>
                      <a:pt x="809" y="0"/>
                    </a:lnTo>
                    <a:lnTo>
                      <a:pt x="869" y="7"/>
                    </a:lnTo>
                    <a:lnTo>
                      <a:pt x="778" y="142"/>
                    </a:lnTo>
                    <a:lnTo>
                      <a:pt x="818" y="186"/>
                    </a:lnTo>
                    <a:lnTo>
                      <a:pt x="814" y="231"/>
                    </a:lnTo>
                    <a:lnTo>
                      <a:pt x="721" y="319"/>
                    </a:lnTo>
                    <a:lnTo>
                      <a:pt x="709" y="346"/>
                    </a:lnTo>
                    <a:lnTo>
                      <a:pt x="723" y="375"/>
                    </a:lnTo>
                    <a:lnTo>
                      <a:pt x="749" y="381"/>
                    </a:lnTo>
                    <a:lnTo>
                      <a:pt x="750" y="426"/>
                    </a:lnTo>
                    <a:lnTo>
                      <a:pt x="700" y="467"/>
                    </a:lnTo>
                    <a:lnTo>
                      <a:pt x="663" y="543"/>
                    </a:lnTo>
                    <a:lnTo>
                      <a:pt x="619" y="545"/>
                    </a:lnTo>
                    <a:lnTo>
                      <a:pt x="408" y="450"/>
                    </a:lnTo>
                    <a:lnTo>
                      <a:pt x="341" y="439"/>
                    </a:lnTo>
                    <a:lnTo>
                      <a:pt x="272" y="417"/>
                    </a:lnTo>
                    <a:lnTo>
                      <a:pt x="210" y="405"/>
                    </a:lnTo>
                    <a:lnTo>
                      <a:pt x="100" y="430"/>
                    </a:lnTo>
                    <a:lnTo>
                      <a:pt x="100" y="420"/>
                    </a:lnTo>
                    <a:lnTo>
                      <a:pt x="9" y="261"/>
                    </a:lnTo>
                    <a:lnTo>
                      <a:pt x="0" y="169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52" name="Freeform 100"/>
              <p:cNvSpPr>
                <a:spLocks noChangeAspect="1"/>
              </p:cNvSpPr>
              <p:nvPr/>
            </p:nvSpPr>
            <p:spPr bwMode="auto">
              <a:xfrm>
                <a:off x="4388" y="3043"/>
                <a:ext cx="120" cy="64"/>
              </a:xfrm>
              <a:custGeom>
                <a:avLst/>
                <a:gdLst>
                  <a:gd name="T0" fmla="*/ 24 w 668"/>
                  <a:gd name="T1" fmla="*/ 171 h 356"/>
                  <a:gd name="T2" fmla="*/ 180 w 668"/>
                  <a:gd name="T3" fmla="*/ 209 h 356"/>
                  <a:gd name="T4" fmla="*/ 221 w 668"/>
                  <a:gd name="T5" fmla="*/ 198 h 356"/>
                  <a:gd name="T6" fmla="*/ 277 w 668"/>
                  <a:gd name="T7" fmla="*/ 198 h 356"/>
                  <a:gd name="T8" fmla="*/ 339 w 668"/>
                  <a:gd name="T9" fmla="*/ 313 h 356"/>
                  <a:gd name="T10" fmla="*/ 399 w 668"/>
                  <a:gd name="T11" fmla="*/ 311 h 356"/>
                  <a:gd name="T12" fmla="*/ 455 w 668"/>
                  <a:gd name="T13" fmla="*/ 350 h 356"/>
                  <a:gd name="T14" fmla="*/ 567 w 668"/>
                  <a:gd name="T15" fmla="*/ 356 h 356"/>
                  <a:gd name="T16" fmla="*/ 576 w 668"/>
                  <a:gd name="T17" fmla="*/ 316 h 356"/>
                  <a:gd name="T18" fmla="*/ 668 w 668"/>
                  <a:gd name="T19" fmla="*/ 316 h 356"/>
                  <a:gd name="T20" fmla="*/ 654 w 668"/>
                  <a:gd name="T21" fmla="*/ 231 h 356"/>
                  <a:gd name="T22" fmla="*/ 601 w 668"/>
                  <a:gd name="T23" fmla="*/ 140 h 356"/>
                  <a:gd name="T24" fmla="*/ 565 w 668"/>
                  <a:gd name="T25" fmla="*/ 142 h 356"/>
                  <a:gd name="T26" fmla="*/ 344 w 668"/>
                  <a:gd name="T27" fmla="*/ 43 h 356"/>
                  <a:gd name="T28" fmla="*/ 294 w 668"/>
                  <a:gd name="T29" fmla="*/ 38 h 356"/>
                  <a:gd name="T30" fmla="*/ 159 w 668"/>
                  <a:gd name="T31" fmla="*/ 0 h 356"/>
                  <a:gd name="T32" fmla="*/ 40 w 668"/>
                  <a:gd name="T33" fmla="*/ 25 h 356"/>
                  <a:gd name="T34" fmla="*/ 0 w 668"/>
                  <a:gd name="T35" fmla="*/ 92 h 356"/>
                  <a:gd name="T36" fmla="*/ 24 w 668"/>
                  <a:gd name="T37" fmla="*/ 171 h 3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68" h="356">
                    <a:moveTo>
                      <a:pt x="24" y="171"/>
                    </a:moveTo>
                    <a:lnTo>
                      <a:pt x="180" y="209"/>
                    </a:lnTo>
                    <a:lnTo>
                      <a:pt x="221" y="198"/>
                    </a:lnTo>
                    <a:lnTo>
                      <a:pt x="277" y="198"/>
                    </a:lnTo>
                    <a:lnTo>
                      <a:pt x="339" y="313"/>
                    </a:lnTo>
                    <a:lnTo>
                      <a:pt x="399" y="311"/>
                    </a:lnTo>
                    <a:lnTo>
                      <a:pt x="455" y="350"/>
                    </a:lnTo>
                    <a:lnTo>
                      <a:pt x="567" y="356"/>
                    </a:lnTo>
                    <a:lnTo>
                      <a:pt x="576" y="316"/>
                    </a:lnTo>
                    <a:lnTo>
                      <a:pt x="668" y="316"/>
                    </a:lnTo>
                    <a:lnTo>
                      <a:pt x="654" y="231"/>
                    </a:lnTo>
                    <a:lnTo>
                      <a:pt x="601" y="140"/>
                    </a:lnTo>
                    <a:lnTo>
                      <a:pt x="565" y="142"/>
                    </a:lnTo>
                    <a:lnTo>
                      <a:pt x="344" y="43"/>
                    </a:lnTo>
                    <a:lnTo>
                      <a:pt x="294" y="38"/>
                    </a:lnTo>
                    <a:lnTo>
                      <a:pt x="159" y="0"/>
                    </a:lnTo>
                    <a:lnTo>
                      <a:pt x="40" y="25"/>
                    </a:lnTo>
                    <a:lnTo>
                      <a:pt x="0" y="92"/>
                    </a:lnTo>
                    <a:lnTo>
                      <a:pt x="24" y="171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53" name="Freeform 101"/>
              <p:cNvSpPr>
                <a:spLocks noChangeAspect="1"/>
              </p:cNvSpPr>
              <p:nvPr/>
            </p:nvSpPr>
            <p:spPr bwMode="auto">
              <a:xfrm>
                <a:off x="4033" y="3160"/>
                <a:ext cx="205" cy="162"/>
              </a:xfrm>
              <a:custGeom>
                <a:avLst/>
                <a:gdLst>
                  <a:gd name="T0" fmla="*/ 34 w 205"/>
                  <a:gd name="T1" fmla="*/ 39 h 162"/>
                  <a:gd name="T2" fmla="*/ 67 w 205"/>
                  <a:gd name="T3" fmla="*/ 29 h 162"/>
                  <a:gd name="T4" fmla="*/ 67 w 205"/>
                  <a:gd name="T5" fmla="*/ 44 h 162"/>
                  <a:gd name="T6" fmla="*/ 82 w 205"/>
                  <a:gd name="T7" fmla="*/ 70 h 162"/>
                  <a:gd name="T8" fmla="*/ 88 w 205"/>
                  <a:gd name="T9" fmla="*/ 49 h 162"/>
                  <a:gd name="T10" fmla="*/ 79 w 205"/>
                  <a:gd name="T11" fmla="*/ 23 h 162"/>
                  <a:gd name="T12" fmla="*/ 112 w 205"/>
                  <a:gd name="T13" fmla="*/ 14 h 162"/>
                  <a:gd name="T14" fmla="*/ 147 w 205"/>
                  <a:gd name="T15" fmla="*/ 10 h 162"/>
                  <a:gd name="T16" fmla="*/ 159 w 205"/>
                  <a:gd name="T17" fmla="*/ 0 h 162"/>
                  <a:gd name="T18" fmla="*/ 172 w 205"/>
                  <a:gd name="T19" fmla="*/ 32 h 162"/>
                  <a:gd name="T20" fmla="*/ 181 w 205"/>
                  <a:gd name="T21" fmla="*/ 42 h 162"/>
                  <a:gd name="T22" fmla="*/ 192 w 205"/>
                  <a:gd name="T23" fmla="*/ 47 h 162"/>
                  <a:gd name="T24" fmla="*/ 201 w 205"/>
                  <a:gd name="T25" fmla="*/ 47 h 162"/>
                  <a:gd name="T26" fmla="*/ 205 w 205"/>
                  <a:gd name="T27" fmla="*/ 58 h 162"/>
                  <a:gd name="T28" fmla="*/ 195 w 205"/>
                  <a:gd name="T29" fmla="*/ 69 h 162"/>
                  <a:gd name="T30" fmla="*/ 187 w 205"/>
                  <a:gd name="T31" fmla="*/ 70 h 162"/>
                  <a:gd name="T32" fmla="*/ 167 w 205"/>
                  <a:gd name="T33" fmla="*/ 87 h 162"/>
                  <a:gd name="T34" fmla="*/ 189 w 205"/>
                  <a:gd name="T35" fmla="*/ 123 h 162"/>
                  <a:gd name="T36" fmla="*/ 178 w 205"/>
                  <a:gd name="T37" fmla="*/ 128 h 162"/>
                  <a:gd name="T38" fmla="*/ 184 w 205"/>
                  <a:gd name="T39" fmla="*/ 155 h 162"/>
                  <a:gd name="T40" fmla="*/ 164 w 205"/>
                  <a:gd name="T41" fmla="*/ 161 h 162"/>
                  <a:gd name="T42" fmla="*/ 146 w 205"/>
                  <a:gd name="T43" fmla="*/ 162 h 162"/>
                  <a:gd name="T44" fmla="*/ 145 w 205"/>
                  <a:gd name="T45" fmla="*/ 153 h 162"/>
                  <a:gd name="T46" fmla="*/ 130 w 205"/>
                  <a:gd name="T47" fmla="*/ 155 h 162"/>
                  <a:gd name="T48" fmla="*/ 111 w 205"/>
                  <a:gd name="T49" fmla="*/ 133 h 162"/>
                  <a:gd name="T50" fmla="*/ 104 w 205"/>
                  <a:gd name="T51" fmla="*/ 133 h 162"/>
                  <a:gd name="T52" fmla="*/ 96 w 205"/>
                  <a:gd name="T53" fmla="*/ 143 h 162"/>
                  <a:gd name="T54" fmla="*/ 71 w 205"/>
                  <a:gd name="T55" fmla="*/ 141 h 162"/>
                  <a:gd name="T56" fmla="*/ 59 w 205"/>
                  <a:gd name="T57" fmla="*/ 125 h 162"/>
                  <a:gd name="T58" fmla="*/ 62 w 205"/>
                  <a:gd name="T59" fmla="*/ 112 h 162"/>
                  <a:gd name="T60" fmla="*/ 20 w 205"/>
                  <a:gd name="T61" fmla="*/ 113 h 162"/>
                  <a:gd name="T62" fmla="*/ 0 w 205"/>
                  <a:gd name="T63" fmla="*/ 87 h 162"/>
                  <a:gd name="T64" fmla="*/ 34 w 205"/>
                  <a:gd name="T65" fmla="*/ 39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05" h="162">
                    <a:moveTo>
                      <a:pt x="34" y="39"/>
                    </a:moveTo>
                    <a:lnTo>
                      <a:pt x="67" y="29"/>
                    </a:lnTo>
                    <a:lnTo>
                      <a:pt x="67" y="44"/>
                    </a:lnTo>
                    <a:lnTo>
                      <a:pt x="82" y="70"/>
                    </a:lnTo>
                    <a:lnTo>
                      <a:pt x="88" y="49"/>
                    </a:lnTo>
                    <a:lnTo>
                      <a:pt x="79" y="23"/>
                    </a:lnTo>
                    <a:lnTo>
                      <a:pt x="112" y="14"/>
                    </a:lnTo>
                    <a:lnTo>
                      <a:pt x="147" y="10"/>
                    </a:lnTo>
                    <a:lnTo>
                      <a:pt x="159" y="0"/>
                    </a:lnTo>
                    <a:lnTo>
                      <a:pt x="172" y="32"/>
                    </a:lnTo>
                    <a:lnTo>
                      <a:pt x="181" y="42"/>
                    </a:lnTo>
                    <a:lnTo>
                      <a:pt x="192" y="47"/>
                    </a:lnTo>
                    <a:lnTo>
                      <a:pt x="201" y="47"/>
                    </a:lnTo>
                    <a:lnTo>
                      <a:pt x="205" y="58"/>
                    </a:lnTo>
                    <a:lnTo>
                      <a:pt x="195" y="69"/>
                    </a:lnTo>
                    <a:lnTo>
                      <a:pt x="187" y="70"/>
                    </a:lnTo>
                    <a:lnTo>
                      <a:pt x="167" y="87"/>
                    </a:lnTo>
                    <a:lnTo>
                      <a:pt x="189" y="123"/>
                    </a:lnTo>
                    <a:lnTo>
                      <a:pt x="178" y="128"/>
                    </a:lnTo>
                    <a:lnTo>
                      <a:pt x="184" y="155"/>
                    </a:lnTo>
                    <a:lnTo>
                      <a:pt x="164" y="161"/>
                    </a:lnTo>
                    <a:lnTo>
                      <a:pt x="146" y="162"/>
                    </a:lnTo>
                    <a:lnTo>
                      <a:pt x="145" y="153"/>
                    </a:lnTo>
                    <a:lnTo>
                      <a:pt x="130" y="155"/>
                    </a:lnTo>
                    <a:lnTo>
                      <a:pt x="111" y="133"/>
                    </a:lnTo>
                    <a:lnTo>
                      <a:pt x="104" y="133"/>
                    </a:lnTo>
                    <a:lnTo>
                      <a:pt x="96" y="143"/>
                    </a:lnTo>
                    <a:lnTo>
                      <a:pt x="71" y="141"/>
                    </a:lnTo>
                    <a:lnTo>
                      <a:pt x="59" y="125"/>
                    </a:lnTo>
                    <a:lnTo>
                      <a:pt x="62" y="112"/>
                    </a:lnTo>
                    <a:lnTo>
                      <a:pt x="20" y="113"/>
                    </a:lnTo>
                    <a:lnTo>
                      <a:pt x="0" y="87"/>
                    </a:lnTo>
                    <a:lnTo>
                      <a:pt x="34" y="39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54054" name="Group 102"/>
          <p:cNvGrpSpPr>
            <a:grpSpLocks/>
          </p:cNvGrpSpPr>
          <p:nvPr/>
        </p:nvGrpSpPr>
        <p:grpSpPr bwMode="auto">
          <a:xfrm>
            <a:off x="4195763" y="2789238"/>
            <a:ext cx="1849437" cy="2192337"/>
            <a:chOff x="2643" y="1757"/>
            <a:chExt cx="1165" cy="1381"/>
          </a:xfrm>
        </p:grpSpPr>
        <p:sp>
          <p:nvSpPr>
            <p:cNvPr id="254055" name="Text Box 103"/>
            <p:cNvSpPr txBox="1">
              <a:spLocks noChangeArrowheads="1"/>
            </p:cNvSpPr>
            <p:nvPr/>
          </p:nvSpPr>
          <p:spPr bwMode="auto">
            <a:xfrm>
              <a:off x="2643" y="2700"/>
              <a:ext cx="57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  <a:p>
              <a:r>
                <a:rPr lang="pt-BR" sz="1000" dirty="0" err="1">
                  <a:solidFill>
                    <a:srgbClr val="066168"/>
                  </a:solidFill>
                  <a:latin typeface="Verdana" pitchFamily="34" charset="0"/>
                </a:rPr>
                <a:t>Inhamuns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254056" name="Freeform 104"/>
            <p:cNvSpPr>
              <a:spLocks/>
            </p:cNvSpPr>
            <p:nvPr/>
          </p:nvSpPr>
          <p:spPr bwMode="auto">
            <a:xfrm>
              <a:off x="2691" y="2850"/>
              <a:ext cx="674" cy="87"/>
            </a:xfrm>
            <a:custGeom>
              <a:avLst/>
              <a:gdLst>
                <a:gd name="T0" fmla="*/ 618 w 618"/>
                <a:gd name="T1" fmla="*/ 0 h 87"/>
                <a:gd name="T2" fmla="*/ 427 w 618"/>
                <a:gd name="T3" fmla="*/ 87 h 87"/>
                <a:gd name="T4" fmla="*/ 0 w 618"/>
                <a:gd name="T5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18" h="87">
                  <a:moveTo>
                    <a:pt x="618" y="0"/>
                  </a:moveTo>
                  <a:lnTo>
                    <a:pt x="427" y="87"/>
                  </a:lnTo>
                  <a:lnTo>
                    <a:pt x="0" y="87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54057" name="Group 105"/>
            <p:cNvGrpSpPr>
              <a:grpSpLocks/>
            </p:cNvGrpSpPr>
            <p:nvPr/>
          </p:nvGrpSpPr>
          <p:grpSpPr bwMode="auto">
            <a:xfrm>
              <a:off x="2980" y="1757"/>
              <a:ext cx="828" cy="1381"/>
              <a:chOff x="2980" y="1757"/>
              <a:chExt cx="828" cy="1381"/>
            </a:xfrm>
          </p:grpSpPr>
          <p:sp>
            <p:nvSpPr>
              <p:cNvPr id="254058" name="Freeform 106"/>
              <p:cNvSpPr>
                <a:spLocks noChangeAspect="1"/>
              </p:cNvSpPr>
              <p:nvPr/>
            </p:nvSpPr>
            <p:spPr bwMode="auto">
              <a:xfrm>
                <a:off x="2980" y="1757"/>
                <a:ext cx="379" cy="167"/>
              </a:xfrm>
              <a:custGeom>
                <a:avLst/>
                <a:gdLst>
                  <a:gd name="T0" fmla="*/ 203 w 2100"/>
                  <a:gd name="T1" fmla="*/ 119 h 925"/>
                  <a:gd name="T2" fmla="*/ 293 w 2100"/>
                  <a:gd name="T3" fmla="*/ 171 h 925"/>
                  <a:gd name="T4" fmla="*/ 502 w 2100"/>
                  <a:gd name="T5" fmla="*/ 146 h 925"/>
                  <a:gd name="T6" fmla="*/ 732 w 2100"/>
                  <a:gd name="T7" fmla="*/ 104 h 925"/>
                  <a:gd name="T8" fmla="*/ 972 w 2100"/>
                  <a:gd name="T9" fmla="*/ 121 h 925"/>
                  <a:gd name="T10" fmla="*/ 1112 w 2100"/>
                  <a:gd name="T11" fmla="*/ 139 h 925"/>
                  <a:gd name="T12" fmla="*/ 1198 w 2100"/>
                  <a:gd name="T13" fmla="*/ 121 h 925"/>
                  <a:gd name="T14" fmla="*/ 1425 w 2100"/>
                  <a:gd name="T15" fmla="*/ 0 h 925"/>
                  <a:gd name="T16" fmla="*/ 1724 w 2100"/>
                  <a:gd name="T17" fmla="*/ 126 h 925"/>
                  <a:gd name="T18" fmla="*/ 1767 w 2100"/>
                  <a:gd name="T19" fmla="*/ 11 h 925"/>
                  <a:gd name="T20" fmla="*/ 1900 w 2100"/>
                  <a:gd name="T21" fmla="*/ 188 h 925"/>
                  <a:gd name="T22" fmla="*/ 1933 w 2100"/>
                  <a:gd name="T23" fmla="*/ 295 h 925"/>
                  <a:gd name="T24" fmla="*/ 2024 w 2100"/>
                  <a:gd name="T25" fmla="*/ 405 h 925"/>
                  <a:gd name="T26" fmla="*/ 2082 w 2100"/>
                  <a:gd name="T27" fmla="*/ 423 h 925"/>
                  <a:gd name="T28" fmla="*/ 2066 w 2100"/>
                  <a:gd name="T29" fmla="*/ 567 h 925"/>
                  <a:gd name="T30" fmla="*/ 1956 w 2100"/>
                  <a:gd name="T31" fmla="*/ 632 h 925"/>
                  <a:gd name="T32" fmla="*/ 1810 w 2100"/>
                  <a:gd name="T33" fmla="*/ 886 h 925"/>
                  <a:gd name="T34" fmla="*/ 1504 w 2100"/>
                  <a:gd name="T35" fmla="*/ 882 h 925"/>
                  <a:gd name="T36" fmla="*/ 1373 w 2100"/>
                  <a:gd name="T37" fmla="*/ 888 h 925"/>
                  <a:gd name="T38" fmla="*/ 1160 w 2100"/>
                  <a:gd name="T39" fmla="*/ 909 h 925"/>
                  <a:gd name="T40" fmla="*/ 1202 w 2100"/>
                  <a:gd name="T41" fmla="*/ 832 h 925"/>
                  <a:gd name="T42" fmla="*/ 1205 w 2100"/>
                  <a:gd name="T43" fmla="*/ 779 h 925"/>
                  <a:gd name="T44" fmla="*/ 1142 w 2100"/>
                  <a:gd name="T45" fmla="*/ 882 h 925"/>
                  <a:gd name="T46" fmla="*/ 893 w 2100"/>
                  <a:gd name="T47" fmla="*/ 923 h 925"/>
                  <a:gd name="T48" fmla="*/ 821 w 2100"/>
                  <a:gd name="T49" fmla="*/ 832 h 925"/>
                  <a:gd name="T50" fmla="*/ 739 w 2100"/>
                  <a:gd name="T51" fmla="*/ 725 h 925"/>
                  <a:gd name="T52" fmla="*/ 435 w 2100"/>
                  <a:gd name="T53" fmla="*/ 585 h 925"/>
                  <a:gd name="T54" fmla="*/ 223 w 2100"/>
                  <a:gd name="T55" fmla="*/ 540 h 925"/>
                  <a:gd name="T56" fmla="*/ 156 w 2100"/>
                  <a:gd name="T57" fmla="*/ 509 h 925"/>
                  <a:gd name="T58" fmla="*/ 111 w 2100"/>
                  <a:gd name="T59" fmla="*/ 520 h 925"/>
                  <a:gd name="T60" fmla="*/ 95 w 2100"/>
                  <a:gd name="T61" fmla="*/ 488 h 925"/>
                  <a:gd name="T62" fmla="*/ 104 w 2100"/>
                  <a:gd name="T63" fmla="*/ 225 h 9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100" h="925">
                    <a:moveTo>
                      <a:pt x="95" y="137"/>
                    </a:moveTo>
                    <a:lnTo>
                      <a:pt x="203" y="119"/>
                    </a:lnTo>
                    <a:lnTo>
                      <a:pt x="262" y="146"/>
                    </a:lnTo>
                    <a:lnTo>
                      <a:pt x="293" y="171"/>
                    </a:lnTo>
                    <a:lnTo>
                      <a:pt x="363" y="171"/>
                    </a:lnTo>
                    <a:lnTo>
                      <a:pt x="502" y="146"/>
                    </a:lnTo>
                    <a:lnTo>
                      <a:pt x="630" y="90"/>
                    </a:lnTo>
                    <a:lnTo>
                      <a:pt x="732" y="104"/>
                    </a:lnTo>
                    <a:lnTo>
                      <a:pt x="758" y="111"/>
                    </a:lnTo>
                    <a:lnTo>
                      <a:pt x="972" y="121"/>
                    </a:lnTo>
                    <a:lnTo>
                      <a:pt x="1002" y="139"/>
                    </a:lnTo>
                    <a:lnTo>
                      <a:pt x="1112" y="139"/>
                    </a:lnTo>
                    <a:lnTo>
                      <a:pt x="1121" y="126"/>
                    </a:lnTo>
                    <a:lnTo>
                      <a:pt x="1198" y="121"/>
                    </a:lnTo>
                    <a:lnTo>
                      <a:pt x="1274" y="102"/>
                    </a:lnTo>
                    <a:lnTo>
                      <a:pt x="1425" y="0"/>
                    </a:lnTo>
                    <a:lnTo>
                      <a:pt x="1688" y="165"/>
                    </a:lnTo>
                    <a:lnTo>
                      <a:pt x="1724" y="126"/>
                    </a:lnTo>
                    <a:lnTo>
                      <a:pt x="1724" y="76"/>
                    </a:lnTo>
                    <a:lnTo>
                      <a:pt x="1767" y="11"/>
                    </a:lnTo>
                    <a:lnTo>
                      <a:pt x="1791" y="13"/>
                    </a:lnTo>
                    <a:lnTo>
                      <a:pt x="1900" y="188"/>
                    </a:lnTo>
                    <a:lnTo>
                      <a:pt x="1902" y="225"/>
                    </a:lnTo>
                    <a:lnTo>
                      <a:pt x="1933" y="295"/>
                    </a:lnTo>
                    <a:lnTo>
                      <a:pt x="1994" y="369"/>
                    </a:lnTo>
                    <a:lnTo>
                      <a:pt x="2024" y="405"/>
                    </a:lnTo>
                    <a:lnTo>
                      <a:pt x="2056" y="405"/>
                    </a:lnTo>
                    <a:lnTo>
                      <a:pt x="2082" y="423"/>
                    </a:lnTo>
                    <a:lnTo>
                      <a:pt x="2100" y="513"/>
                    </a:lnTo>
                    <a:lnTo>
                      <a:pt x="2066" y="567"/>
                    </a:lnTo>
                    <a:lnTo>
                      <a:pt x="2017" y="612"/>
                    </a:lnTo>
                    <a:lnTo>
                      <a:pt x="1956" y="632"/>
                    </a:lnTo>
                    <a:lnTo>
                      <a:pt x="1846" y="821"/>
                    </a:lnTo>
                    <a:lnTo>
                      <a:pt x="1810" y="886"/>
                    </a:lnTo>
                    <a:lnTo>
                      <a:pt x="1531" y="893"/>
                    </a:lnTo>
                    <a:lnTo>
                      <a:pt x="1504" y="882"/>
                    </a:lnTo>
                    <a:lnTo>
                      <a:pt x="1437" y="911"/>
                    </a:lnTo>
                    <a:lnTo>
                      <a:pt x="1373" y="888"/>
                    </a:lnTo>
                    <a:lnTo>
                      <a:pt x="1303" y="923"/>
                    </a:lnTo>
                    <a:lnTo>
                      <a:pt x="1160" y="909"/>
                    </a:lnTo>
                    <a:lnTo>
                      <a:pt x="1179" y="846"/>
                    </a:lnTo>
                    <a:lnTo>
                      <a:pt x="1202" y="832"/>
                    </a:lnTo>
                    <a:lnTo>
                      <a:pt x="1225" y="783"/>
                    </a:lnTo>
                    <a:lnTo>
                      <a:pt x="1205" y="779"/>
                    </a:lnTo>
                    <a:lnTo>
                      <a:pt x="1151" y="839"/>
                    </a:lnTo>
                    <a:lnTo>
                      <a:pt x="1142" y="882"/>
                    </a:lnTo>
                    <a:lnTo>
                      <a:pt x="1098" y="925"/>
                    </a:lnTo>
                    <a:lnTo>
                      <a:pt x="893" y="923"/>
                    </a:lnTo>
                    <a:lnTo>
                      <a:pt x="856" y="832"/>
                    </a:lnTo>
                    <a:lnTo>
                      <a:pt x="821" y="832"/>
                    </a:lnTo>
                    <a:lnTo>
                      <a:pt x="821" y="819"/>
                    </a:lnTo>
                    <a:lnTo>
                      <a:pt x="739" y="725"/>
                    </a:lnTo>
                    <a:lnTo>
                      <a:pt x="507" y="598"/>
                    </a:lnTo>
                    <a:lnTo>
                      <a:pt x="435" y="585"/>
                    </a:lnTo>
                    <a:lnTo>
                      <a:pt x="404" y="553"/>
                    </a:lnTo>
                    <a:lnTo>
                      <a:pt x="223" y="540"/>
                    </a:lnTo>
                    <a:lnTo>
                      <a:pt x="188" y="513"/>
                    </a:lnTo>
                    <a:lnTo>
                      <a:pt x="156" y="509"/>
                    </a:lnTo>
                    <a:lnTo>
                      <a:pt x="142" y="520"/>
                    </a:lnTo>
                    <a:lnTo>
                      <a:pt x="111" y="520"/>
                    </a:lnTo>
                    <a:lnTo>
                      <a:pt x="111" y="481"/>
                    </a:lnTo>
                    <a:lnTo>
                      <a:pt x="95" y="488"/>
                    </a:lnTo>
                    <a:lnTo>
                      <a:pt x="0" y="468"/>
                    </a:lnTo>
                    <a:lnTo>
                      <a:pt x="104" y="225"/>
                    </a:lnTo>
                    <a:lnTo>
                      <a:pt x="95" y="137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59" name="Freeform 107"/>
              <p:cNvSpPr>
                <a:spLocks noChangeAspect="1"/>
              </p:cNvSpPr>
              <p:nvPr/>
            </p:nvSpPr>
            <p:spPr bwMode="auto">
              <a:xfrm>
                <a:off x="3591" y="1923"/>
                <a:ext cx="179" cy="256"/>
              </a:xfrm>
              <a:custGeom>
                <a:avLst/>
                <a:gdLst>
                  <a:gd name="T0" fmla="*/ 114 w 992"/>
                  <a:gd name="T1" fmla="*/ 1420 h 1420"/>
                  <a:gd name="T2" fmla="*/ 192 w 992"/>
                  <a:gd name="T3" fmla="*/ 1394 h 1420"/>
                  <a:gd name="T4" fmla="*/ 665 w 992"/>
                  <a:gd name="T5" fmla="*/ 1170 h 1420"/>
                  <a:gd name="T6" fmla="*/ 758 w 992"/>
                  <a:gd name="T7" fmla="*/ 997 h 1420"/>
                  <a:gd name="T8" fmla="*/ 788 w 992"/>
                  <a:gd name="T9" fmla="*/ 993 h 1420"/>
                  <a:gd name="T10" fmla="*/ 792 w 992"/>
                  <a:gd name="T11" fmla="*/ 923 h 1420"/>
                  <a:gd name="T12" fmla="*/ 765 w 992"/>
                  <a:gd name="T13" fmla="*/ 891 h 1420"/>
                  <a:gd name="T14" fmla="*/ 753 w 992"/>
                  <a:gd name="T15" fmla="*/ 791 h 1420"/>
                  <a:gd name="T16" fmla="*/ 749 w 992"/>
                  <a:gd name="T17" fmla="*/ 708 h 1420"/>
                  <a:gd name="T18" fmla="*/ 781 w 992"/>
                  <a:gd name="T19" fmla="*/ 674 h 1420"/>
                  <a:gd name="T20" fmla="*/ 832 w 992"/>
                  <a:gd name="T21" fmla="*/ 675 h 1420"/>
                  <a:gd name="T22" fmla="*/ 917 w 992"/>
                  <a:gd name="T23" fmla="*/ 610 h 1420"/>
                  <a:gd name="T24" fmla="*/ 965 w 992"/>
                  <a:gd name="T25" fmla="*/ 609 h 1420"/>
                  <a:gd name="T26" fmla="*/ 992 w 992"/>
                  <a:gd name="T27" fmla="*/ 562 h 1420"/>
                  <a:gd name="T28" fmla="*/ 822 w 992"/>
                  <a:gd name="T29" fmla="*/ 384 h 1420"/>
                  <a:gd name="T30" fmla="*/ 815 w 992"/>
                  <a:gd name="T31" fmla="*/ 307 h 1420"/>
                  <a:gd name="T32" fmla="*/ 871 w 992"/>
                  <a:gd name="T33" fmla="*/ 266 h 1420"/>
                  <a:gd name="T34" fmla="*/ 845 w 992"/>
                  <a:gd name="T35" fmla="*/ 177 h 1420"/>
                  <a:gd name="T36" fmla="*/ 881 w 992"/>
                  <a:gd name="T37" fmla="*/ 176 h 1420"/>
                  <a:gd name="T38" fmla="*/ 891 w 992"/>
                  <a:gd name="T39" fmla="*/ 58 h 1420"/>
                  <a:gd name="T40" fmla="*/ 437 w 992"/>
                  <a:gd name="T41" fmla="*/ 0 h 1420"/>
                  <a:gd name="T42" fmla="*/ 247 w 992"/>
                  <a:gd name="T43" fmla="*/ 132 h 1420"/>
                  <a:gd name="T44" fmla="*/ 200 w 992"/>
                  <a:gd name="T45" fmla="*/ 285 h 1420"/>
                  <a:gd name="T46" fmla="*/ 231 w 992"/>
                  <a:gd name="T47" fmla="*/ 312 h 1420"/>
                  <a:gd name="T48" fmla="*/ 295 w 992"/>
                  <a:gd name="T49" fmla="*/ 274 h 1420"/>
                  <a:gd name="T50" fmla="*/ 315 w 992"/>
                  <a:gd name="T51" fmla="*/ 343 h 1420"/>
                  <a:gd name="T52" fmla="*/ 272 w 992"/>
                  <a:gd name="T53" fmla="*/ 438 h 1420"/>
                  <a:gd name="T54" fmla="*/ 284 w 992"/>
                  <a:gd name="T55" fmla="*/ 503 h 1420"/>
                  <a:gd name="T56" fmla="*/ 165 w 992"/>
                  <a:gd name="T57" fmla="*/ 605 h 1420"/>
                  <a:gd name="T58" fmla="*/ 90 w 992"/>
                  <a:gd name="T59" fmla="*/ 586 h 1420"/>
                  <a:gd name="T60" fmla="*/ 0 w 992"/>
                  <a:gd name="T61" fmla="*/ 599 h 1420"/>
                  <a:gd name="T62" fmla="*/ 2 w 992"/>
                  <a:gd name="T63" fmla="*/ 617 h 1420"/>
                  <a:gd name="T64" fmla="*/ 94 w 992"/>
                  <a:gd name="T65" fmla="*/ 720 h 1420"/>
                  <a:gd name="T66" fmla="*/ 86 w 992"/>
                  <a:gd name="T67" fmla="*/ 780 h 1420"/>
                  <a:gd name="T68" fmla="*/ 110 w 992"/>
                  <a:gd name="T69" fmla="*/ 807 h 1420"/>
                  <a:gd name="T70" fmla="*/ 173 w 992"/>
                  <a:gd name="T71" fmla="*/ 822 h 1420"/>
                  <a:gd name="T72" fmla="*/ 190 w 992"/>
                  <a:gd name="T73" fmla="*/ 880 h 1420"/>
                  <a:gd name="T74" fmla="*/ 248 w 992"/>
                  <a:gd name="T75" fmla="*/ 880 h 1420"/>
                  <a:gd name="T76" fmla="*/ 269 w 992"/>
                  <a:gd name="T77" fmla="*/ 918 h 1420"/>
                  <a:gd name="T78" fmla="*/ 300 w 992"/>
                  <a:gd name="T79" fmla="*/ 919 h 1420"/>
                  <a:gd name="T80" fmla="*/ 280 w 992"/>
                  <a:gd name="T81" fmla="*/ 973 h 1420"/>
                  <a:gd name="T82" fmla="*/ 155 w 992"/>
                  <a:gd name="T83" fmla="*/ 1007 h 1420"/>
                  <a:gd name="T84" fmla="*/ 138 w 992"/>
                  <a:gd name="T85" fmla="*/ 1029 h 1420"/>
                  <a:gd name="T86" fmla="*/ 177 w 992"/>
                  <a:gd name="T87" fmla="*/ 1139 h 1420"/>
                  <a:gd name="T88" fmla="*/ 160 w 992"/>
                  <a:gd name="T89" fmla="*/ 1141 h 1420"/>
                  <a:gd name="T90" fmla="*/ 143 w 992"/>
                  <a:gd name="T91" fmla="*/ 1171 h 1420"/>
                  <a:gd name="T92" fmla="*/ 201 w 992"/>
                  <a:gd name="T93" fmla="*/ 1221 h 1420"/>
                  <a:gd name="T94" fmla="*/ 188 w 992"/>
                  <a:gd name="T95" fmla="*/ 1318 h 1420"/>
                  <a:gd name="T96" fmla="*/ 168 w 992"/>
                  <a:gd name="T97" fmla="*/ 1381 h 1420"/>
                  <a:gd name="T98" fmla="*/ 128 w 992"/>
                  <a:gd name="T99" fmla="*/ 1397 h 1420"/>
                  <a:gd name="T100" fmla="*/ 114 w 992"/>
                  <a:gd name="T101" fmla="*/ 1420 h 1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992" h="1420">
                    <a:moveTo>
                      <a:pt x="114" y="1420"/>
                    </a:moveTo>
                    <a:lnTo>
                      <a:pt x="192" y="1394"/>
                    </a:lnTo>
                    <a:lnTo>
                      <a:pt x="665" y="1170"/>
                    </a:lnTo>
                    <a:lnTo>
                      <a:pt x="758" y="997"/>
                    </a:lnTo>
                    <a:lnTo>
                      <a:pt x="788" y="993"/>
                    </a:lnTo>
                    <a:lnTo>
                      <a:pt x="792" y="923"/>
                    </a:lnTo>
                    <a:lnTo>
                      <a:pt x="765" y="891"/>
                    </a:lnTo>
                    <a:lnTo>
                      <a:pt x="753" y="791"/>
                    </a:lnTo>
                    <a:lnTo>
                      <a:pt x="749" y="708"/>
                    </a:lnTo>
                    <a:lnTo>
                      <a:pt x="781" y="674"/>
                    </a:lnTo>
                    <a:lnTo>
                      <a:pt x="832" y="675"/>
                    </a:lnTo>
                    <a:lnTo>
                      <a:pt x="917" y="610"/>
                    </a:lnTo>
                    <a:lnTo>
                      <a:pt x="965" y="609"/>
                    </a:lnTo>
                    <a:lnTo>
                      <a:pt x="992" y="562"/>
                    </a:lnTo>
                    <a:lnTo>
                      <a:pt x="822" y="384"/>
                    </a:lnTo>
                    <a:lnTo>
                      <a:pt x="815" y="307"/>
                    </a:lnTo>
                    <a:lnTo>
                      <a:pt x="871" y="266"/>
                    </a:lnTo>
                    <a:lnTo>
                      <a:pt x="845" y="177"/>
                    </a:lnTo>
                    <a:lnTo>
                      <a:pt x="881" y="176"/>
                    </a:lnTo>
                    <a:lnTo>
                      <a:pt x="891" y="58"/>
                    </a:lnTo>
                    <a:lnTo>
                      <a:pt x="437" y="0"/>
                    </a:lnTo>
                    <a:lnTo>
                      <a:pt x="247" y="132"/>
                    </a:lnTo>
                    <a:lnTo>
                      <a:pt x="200" y="285"/>
                    </a:lnTo>
                    <a:lnTo>
                      <a:pt x="231" y="312"/>
                    </a:lnTo>
                    <a:lnTo>
                      <a:pt x="295" y="274"/>
                    </a:lnTo>
                    <a:lnTo>
                      <a:pt x="315" y="343"/>
                    </a:lnTo>
                    <a:lnTo>
                      <a:pt x="272" y="438"/>
                    </a:lnTo>
                    <a:lnTo>
                      <a:pt x="284" y="503"/>
                    </a:lnTo>
                    <a:lnTo>
                      <a:pt x="165" y="605"/>
                    </a:lnTo>
                    <a:lnTo>
                      <a:pt x="90" y="586"/>
                    </a:lnTo>
                    <a:lnTo>
                      <a:pt x="0" y="599"/>
                    </a:lnTo>
                    <a:lnTo>
                      <a:pt x="2" y="617"/>
                    </a:lnTo>
                    <a:lnTo>
                      <a:pt x="94" y="720"/>
                    </a:lnTo>
                    <a:lnTo>
                      <a:pt x="86" y="780"/>
                    </a:lnTo>
                    <a:lnTo>
                      <a:pt x="110" y="807"/>
                    </a:lnTo>
                    <a:lnTo>
                      <a:pt x="173" y="822"/>
                    </a:lnTo>
                    <a:lnTo>
                      <a:pt x="190" y="880"/>
                    </a:lnTo>
                    <a:lnTo>
                      <a:pt x="248" y="880"/>
                    </a:lnTo>
                    <a:lnTo>
                      <a:pt x="269" y="918"/>
                    </a:lnTo>
                    <a:lnTo>
                      <a:pt x="300" y="919"/>
                    </a:lnTo>
                    <a:lnTo>
                      <a:pt x="280" y="973"/>
                    </a:lnTo>
                    <a:lnTo>
                      <a:pt x="155" y="1007"/>
                    </a:lnTo>
                    <a:lnTo>
                      <a:pt x="138" y="1029"/>
                    </a:lnTo>
                    <a:lnTo>
                      <a:pt x="177" y="1139"/>
                    </a:lnTo>
                    <a:lnTo>
                      <a:pt x="160" y="1141"/>
                    </a:lnTo>
                    <a:lnTo>
                      <a:pt x="143" y="1171"/>
                    </a:lnTo>
                    <a:lnTo>
                      <a:pt x="201" y="1221"/>
                    </a:lnTo>
                    <a:lnTo>
                      <a:pt x="188" y="1318"/>
                    </a:lnTo>
                    <a:lnTo>
                      <a:pt x="168" y="1381"/>
                    </a:lnTo>
                    <a:lnTo>
                      <a:pt x="128" y="1397"/>
                    </a:lnTo>
                    <a:lnTo>
                      <a:pt x="114" y="1420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60" name="Freeform 108"/>
              <p:cNvSpPr>
                <a:spLocks noChangeAspect="1"/>
              </p:cNvSpPr>
              <p:nvPr/>
            </p:nvSpPr>
            <p:spPr bwMode="auto">
              <a:xfrm>
                <a:off x="3081" y="1962"/>
                <a:ext cx="303" cy="137"/>
              </a:xfrm>
              <a:custGeom>
                <a:avLst/>
                <a:gdLst>
                  <a:gd name="T0" fmla="*/ 1507 w 1676"/>
                  <a:gd name="T1" fmla="*/ 180 h 761"/>
                  <a:gd name="T2" fmla="*/ 1655 w 1676"/>
                  <a:gd name="T3" fmla="*/ 389 h 761"/>
                  <a:gd name="T4" fmla="*/ 1676 w 1676"/>
                  <a:gd name="T5" fmla="*/ 421 h 761"/>
                  <a:gd name="T6" fmla="*/ 1674 w 1676"/>
                  <a:gd name="T7" fmla="*/ 425 h 761"/>
                  <a:gd name="T8" fmla="*/ 1372 w 1676"/>
                  <a:gd name="T9" fmla="*/ 453 h 761"/>
                  <a:gd name="T10" fmla="*/ 1378 w 1676"/>
                  <a:gd name="T11" fmla="*/ 457 h 761"/>
                  <a:gd name="T12" fmla="*/ 1322 w 1676"/>
                  <a:gd name="T13" fmla="*/ 645 h 761"/>
                  <a:gd name="T14" fmla="*/ 1294 w 1676"/>
                  <a:gd name="T15" fmla="*/ 645 h 761"/>
                  <a:gd name="T16" fmla="*/ 1101 w 1676"/>
                  <a:gd name="T17" fmla="*/ 531 h 761"/>
                  <a:gd name="T18" fmla="*/ 353 w 1676"/>
                  <a:gd name="T19" fmla="*/ 702 h 761"/>
                  <a:gd name="T20" fmla="*/ 0 w 1676"/>
                  <a:gd name="T21" fmla="*/ 761 h 761"/>
                  <a:gd name="T22" fmla="*/ 84 w 1676"/>
                  <a:gd name="T23" fmla="*/ 558 h 761"/>
                  <a:gd name="T24" fmla="*/ 210 w 1676"/>
                  <a:gd name="T25" fmla="*/ 425 h 761"/>
                  <a:gd name="T26" fmla="*/ 359 w 1676"/>
                  <a:gd name="T27" fmla="*/ 323 h 761"/>
                  <a:gd name="T28" fmla="*/ 431 w 1676"/>
                  <a:gd name="T29" fmla="*/ 325 h 761"/>
                  <a:gd name="T30" fmla="*/ 574 w 1676"/>
                  <a:gd name="T31" fmla="*/ 258 h 761"/>
                  <a:gd name="T32" fmla="*/ 574 w 1676"/>
                  <a:gd name="T33" fmla="*/ 102 h 761"/>
                  <a:gd name="T34" fmla="*/ 556 w 1676"/>
                  <a:gd name="T35" fmla="*/ 72 h 761"/>
                  <a:gd name="T36" fmla="*/ 560 w 1676"/>
                  <a:gd name="T37" fmla="*/ 50 h 761"/>
                  <a:gd name="T38" fmla="*/ 620 w 1676"/>
                  <a:gd name="T39" fmla="*/ 0 h 761"/>
                  <a:gd name="T40" fmla="*/ 688 w 1676"/>
                  <a:gd name="T41" fmla="*/ 8 h 761"/>
                  <a:gd name="T42" fmla="*/ 727 w 1676"/>
                  <a:gd name="T43" fmla="*/ 66 h 761"/>
                  <a:gd name="T44" fmla="*/ 772 w 1676"/>
                  <a:gd name="T45" fmla="*/ 100 h 761"/>
                  <a:gd name="T46" fmla="*/ 845 w 1676"/>
                  <a:gd name="T47" fmla="*/ 112 h 761"/>
                  <a:gd name="T48" fmla="*/ 880 w 1676"/>
                  <a:gd name="T49" fmla="*/ 126 h 761"/>
                  <a:gd name="T50" fmla="*/ 913 w 1676"/>
                  <a:gd name="T51" fmla="*/ 176 h 761"/>
                  <a:gd name="T52" fmla="*/ 942 w 1676"/>
                  <a:gd name="T53" fmla="*/ 203 h 761"/>
                  <a:gd name="T54" fmla="*/ 955 w 1676"/>
                  <a:gd name="T55" fmla="*/ 261 h 761"/>
                  <a:gd name="T56" fmla="*/ 1076 w 1676"/>
                  <a:gd name="T57" fmla="*/ 196 h 761"/>
                  <a:gd name="T58" fmla="*/ 1150 w 1676"/>
                  <a:gd name="T59" fmla="*/ 248 h 761"/>
                  <a:gd name="T60" fmla="*/ 1172 w 1676"/>
                  <a:gd name="T61" fmla="*/ 254 h 761"/>
                  <a:gd name="T62" fmla="*/ 1258 w 1676"/>
                  <a:gd name="T63" fmla="*/ 211 h 761"/>
                  <a:gd name="T64" fmla="*/ 1341 w 1676"/>
                  <a:gd name="T65" fmla="*/ 60 h 761"/>
                  <a:gd name="T66" fmla="*/ 1384 w 1676"/>
                  <a:gd name="T67" fmla="*/ 29 h 761"/>
                  <a:gd name="T68" fmla="*/ 1507 w 1676"/>
                  <a:gd name="T69" fmla="*/ 180 h 7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76" h="761">
                    <a:moveTo>
                      <a:pt x="1507" y="180"/>
                    </a:moveTo>
                    <a:lnTo>
                      <a:pt x="1655" y="389"/>
                    </a:lnTo>
                    <a:lnTo>
                      <a:pt x="1676" y="421"/>
                    </a:lnTo>
                    <a:lnTo>
                      <a:pt x="1674" y="425"/>
                    </a:lnTo>
                    <a:lnTo>
                      <a:pt x="1372" y="453"/>
                    </a:lnTo>
                    <a:lnTo>
                      <a:pt x="1378" y="457"/>
                    </a:lnTo>
                    <a:lnTo>
                      <a:pt x="1322" y="645"/>
                    </a:lnTo>
                    <a:lnTo>
                      <a:pt x="1294" y="645"/>
                    </a:lnTo>
                    <a:lnTo>
                      <a:pt x="1101" y="531"/>
                    </a:lnTo>
                    <a:lnTo>
                      <a:pt x="353" y="702"/>
                    </a:lnTo>
                    <a:lnTo>
                      <a:pt x="0" y="761"/>
                    </a:lnTo>
                    <a:lnTo>
                      <a:pt x="84" y="558"/>
                    </a:lnTo>
                    <a:lnTo>
                      <a:pt x="210" y="425"/>
                    </a:lnTo>
                    <a:lnTo>
                      <a:pt x="359" y="323"/>
                    </a:lnTo>
                    <a:lnTo>
                      <a:pt x="431" y="325"/>
                    </a:lnTo>
                    <a:lnTo>
                      <a:pt x="574" y="258"/>
                    </a:lnTo>
                    <a:lnTo>
                      <a:pt x="574" y="102"/>
                    </a:lnTo>
                    <a:lnTo>
                      <a:pt x="556" y="72"/>
                    </a:lnTo>
                    <a:lnTo>
                      <a:pt x="560" y="50"/>
                    </a:lnTo>
                    <a:lnTo>
                      <a:pt x="620" y="0"/>
                    </a:lnTo>
                    <a:lnTo>
                      <a:pt x="688" y="8"/>
                    </a:lnTo>
                    <a:lnTo>
                      <a:pt x="727" y="66"/>
                    </a:lnTo>
                    <a:lnTo>
                      <a:pt x="772" y="100"/>
                    </a:lnTo>
                    <a:lnTo>
                      <a:pt x="845" y="112"/>
                    </a:lnTo>
                    <a:lnTo>
                      <a:pt x="880" y="126"/>
                    </a:lnTo>
                    <a:lnTo>
                      <a:pt x="913" y="176"/>
                    </a:lnTo>
                    <a:lnTo>
                      <a:pt x="942" y="203"/>
                    </a:lnTo>
                    <a:lnTo>
                      <a:pt x="955" y="261"/>
                    </a:lnTo>
                    <a:lnTo>
                      <a:pt x="1076" y="196"/>
                    </a:lnTo>
                    <a:lnTo>
                      <a:pt x="1150" y="248"/>
                    </a:lnTo>
                    <a:lnTo>
                      <a:pt x="1172" y="254"/>
                    </a:lnTo>
                    <a:lnTo>
                      <a:pt x="1258" y="211"/>
                    </a:lnTo>
                    <a:lnTo>
                      <a:pt x="1341" y="60"/>
                    </a:lnTo>
                    <a:lnTo>
                      <a:pt x="1384" y="29"/>
                    </a:lnTo>
                    <a:lnTo>
                      <a:pt x="1507" y="180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61" name="Freeform 109"/>
              <p:cNvSpPr>
                <a:spLocks noChangeAspect="1"/>
              </p:cNvSpPr>
              <p:nvPr/>
            </p:nvSpPr>
            <p:spPr bwMode="auto">
              <a:xfrm>
                <a:off x="3184" y="1905"/>
                <a:ext cx="147" cy="104"/>
              </a:xfrm>
              <a:custGeom>
                <a:avLst/>
                <a:gdLst>
                  <a:gd name="T0" fmla="*/ 34 w 818"/>
                  <a:gd name="T1" fmla="*/ 91 h 575"/>
                  <a:gd name="T2" fmla="*/ 174 w 818"/>
                  <a:gd name="T3" fmla="*/ 105 h 575"/>
                  <a:gd name="T4" fmla="*/ 246 w 818"/>
                  <a:gd name="T5" fmla="*/ 70 h 575"/>
                  <a:gd name="T6" fmla="*/ 312 w 818"/>
                  <a:gd name="T7" fmla="*/ 93 h 575"/>
                  <a:gd name="T8" fmla="*/ 378 w 818"/>
                  <a:gd name="T9" fmla="*/ 62 h 575"/>
                  <a:gd name="T10" fmla="*/ 401 w 818"/>
                  <a:gd name="T11" fmla="*/ 75 h 575"/>
                  <a:gd name="T12" fmla="*/ 680 w 818"/>
                  <a:gd name="T13" fmla="*/ 68 h 575"/>
                  <a:gd name="T14" fmla="*/ 723 w 818"/>
                  <a:gd name="T15" fmla="*/ 0 h 575"/>
                  <a:gd name="T16" fmla="*/ 738 w 818"/>
                  <a:gd name="T17" fmla="*/ 68 h 575"/>
                  <a:gd name="T18" fmla="*/ 771 w 818"/>
                  <a:gd name="T19" fmla="*/ 128 h 575"/>
                  <a:gd name="T20" fmla="*/ 765 w 818"/>
                  <a:gd name="T21" fmla="*/ 188 h 575"/>
                  <a:gd name="T22" fmla="*/ 818 w 818"/>
                  <a:gd name="T23" fmla="*/ 343 h 575"/>
                  <a:gd name="T24" fmla="*/ 777 w 818"/>
                  <a:gd name="T25" fmla="*/ 376 h 575"/>
                  <a:gd name="T26" fmla="*/ 708 w 818"/>
                  <a:gd name="T27" fmla="*/ 504 h 575"/>
                  <a:gd name="T28" fmla="*/ 690 w 818"/>
                  <a:gd name="T29" fmla="*/ 525 h 575"/>
                  <a:gd name="T30" fmla="*/ 608 w 818"/>
                  <a:gd name="T31" fmla="*/ 570 h 575"/>
                  <a:gd name="T32" fmla="*/ 587 w 818"/>
                  <a:gd name="T33" fmla="*/ 564 h 575"/>
                  <a:gd name="T34" fmla="*/ 512 w 818"/>
                  <a:gd name="T35" fmla="*/ 510 h 575"/>
                  <a:gd name="T36" fmla="*/ 389 w 818"/>
                  <a:gd name="T37" fmla="*/ 575 h 575"/>
                  <a:gd name="T38" fmla="*/ 376 w 818"/>
                  <a:gd name="T39" fmla="*/ 519 h 575"/>
                  <a:gd name="T40" fmla="*/ 341 w 818"/>
                  <a:gd name="T41" fmla="*/ 482 h 575"/>
                  <a:gd name="T42" fmla="*/ 312 w 818"/>
                  <a:gd name="T43" fmla="*/ 442 h 575"/>
                  <a:gd name="T44" fmla="*/ 279 w 818"/>
                  <a:gd name="T45" fmla="*/ 426 h 575"/>
                  <a:gd name="T46" fmla="*/ 204 w 818"/>
                  <a:gd name="T47" fmla="*/ 414 h 575"/>
                  <a:gd name="T48" fmla="*/ 161 w 818"/>
                  <a:gd name="T49" fmla="*/ 384 h 575"/>
                  <a:gd name="T50" fmla="*/ 124 w 818"/>
                  <a:gd name="T51" fmla="*/ 320 h 575"/>
                  <a:gd name="T52" fmla="*/ 54 w 818"/>
                  <a:gd name="T53" fmla="*/ 314 h 575"/>
                  <a:gd name="T54" fmla="*/ 0 w 818"/>
                  <a:gd name="T55" fmla="*/ 318 h 575"/>
                  <a:gd name="T56" fmla="*/ 0 w 818"/>
                  <a:gd name="T57" fmla="*/ 219 h 575"/>
                  <a:gd name="T58" fmla="*/ 46 w 818"/>
                  <a:gd name="T59" fmla="*/ 141 h 575"/>
                  <a:gd name="T60" fmla="*/ 34 w 818"/>
                  <a:gd name="T61" fmla="*/ 91 h 5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818" h="575">
                    <a:moveTo>
                      <a:pt x="34" y="91"/>
                    </a:moveTo>
                    <a:lnTo>
                      <a:pt x="174" y="105"/>
                    </a:lnTo>
                    <a:lnTo>
                      <a:pt x="246" y="70"/>
                    </a:lnTo>
                    <a:lnTo>
                      <a:pt x="312" y="93"/>
                    </a:lnTo>
                    <a:lnTo>
                      <a:pt x="378" y="62"/>
                    </a:lnTo>
                    <a:lnTo>
                      <a:pt x="401" y="75"/>
                    </a:lnTo>
                    <a:lnTo>
                      <a:pt x="680" y="68"/>
                    </a:lnTo>
                    <a:lnTo>
                      <a:pt x="723" y="0"/>
                    </a:lnTo>
                    <a:lnTo>
                      <a:pt x="738" y="68"/>
                    </a:lnTo>
                    <a:lnTo>
                      <a:pt x="771" y="128"/>
                    </a:lnTo>
                    <a:lnTo>
                      <a:pt x="765" y="188"/>
                    </a:lnTo>
                    <a:lnTo>
                      <a:pt x="818" y="343"/>
                    </a:lnTo>
                    <a:lnTo>
                      <a:pt x="777" y="376"/>
                    </a:lnTo>
                    <a:lnTo>
                      <a:pt x="708" y="504"/>
                    </a:lnTo>
                    <a:lnTo>
                      <a:pt x="690" y="525"/>
                    </a:lnTo>
                    <a:lnTo>
                      <a:pt x="608" y="570"/>
                    </a:lnTo>
                    <a:lnTo>
                      <a:pt x="587" y="564"/>
                    </a:lnTo>
                    <a:lnTo>
                      <a:pt x="512" y="510"/>
                    </a:lnTo>
                    <a:lnTo>
                      <a:pt x="389" y="575"/>
                    </a:lnTo>
                    <a:lnTo>
                      <a:pt x="376" y="519"/>
                    </a:lnTo>
                    <a:lnTo>
                      <a:pt x="341" y="482"/>
                    </a:lnTo>
                    <a:lnTo>
                      <a:pt x="312" y="442"/>
                    </a:lnTo>
                    <a:lnTo>
                      <a:pt x="279" y="426"/>
                    </a:lnTo>
                    <a:lnTo>
                      <a:pt x="204" y="414"/>
                    </a:lnTo>
                    <a:lnTo>
                      <a:pt x="161" y="384"/>
                    </a:lnTo>
                    <a:lnTo>
                      <a:pt x="124" y="320"/>
                    </a:lnTo>
                    <a:lnTo>
                      <a:pt x="54" y="314"/>
                    </a:lnTo>
                    <a:lnTo>
                      <a:pt x="0" y="318"/>
                    </a:lnTo>
                    <a:lnTo>
                      <a:pt x="0" y="219"/>
                    </a:lnTo>
                    <a:lnTo>
                      <a:pt x="46" y="141"/>
                    </a:lnTo>
                    <a:lnTo>
                      <a:pt x="34" y="91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62" name="Freeform 110"/>
              <p:cNvSpPr>
                <a:spLocks noChangeAspect="1"/>
              </p:cNvSpPr>
              <p:nvPr/>
            </p:nvSpPr>
            <p:spPr bwMode="auto">
              <a:xfrm>
                <a:off x="3314" y="1800"/>
                <a:ext cx="219" cy="237"/>
              </a:xfrm>
              <a:custGeom>
                <a:avLst/>
                <a:gdLst>
                  <a:gd name="T0" fmla="*/ 0 w 1214"/>
                  <a:gd name="T1" fmla="*/ 579 h 1314"/>
                  <a:gd name="T2" fmla="*/ 15 w 1214"/>
                  <a:gd name="T3" fmla="*/ 655 h 1314"/>
                  <a:gd name="T4" fmla="*/ 48 w 1214"/>
                  <a:gd name="T5" fmla="*/ 711 h 1314"/>
                  <a:gd name="T6" fmla="*/ 42 w 1214"/>
                  <a:gd name="T7" fmla="*/ 776 h 1314"/>
                  <a:gd name="T8" fmla="*/ 97 w 1214"/>
                  <a:gd name="T9" fmla="*/ 926 h 1314"/>
                  <a:gd name="T10" fmla="*/ 214 w 1214"/>
                  <a:gd name="T11" fmla="*/ 1069 h 1314"/>
                  <a:gd name="T12" fmla="*/ 387 w 1214"/>
                  <a:gd name="T13" fmla="*/ 1314 h 1314"/>
                  <a:gd name="T14" fmla="*/ 399 w 1214"/>
                  <a:gd name="T15" fmla="*/ 1212 h 1314"/>
                  <a:gd name="T16" fmla="*/ 372 w 1214"/>
                  <a:gd name="T17" fmla="*/ 1184 h 1314"/>
                  <a:gd name="T18" fmla="*/ 389 w 1214"/>
                  <a:gd name="T19" fmla="*/ 1095 h 1314"/>
                  <a:gd name="T20" fmla="*/ 443 w 1214"/>
                  <a:gd name="T21" fmla="*/ 1097 h 1314"/>
                  <a:gd name="T22" fmla="*/ 614 w 1214"/>
                  <a:gd name="T23" fmla="*/ 862 h 1314"/>
                  <a:gd name="T24" fmla="*/ 688 w 1214"/>
                  <a:gd name="T25" fmla="*/ 778 h 1314"/>
                  <a:gd name="T26" fmla="*/ 764 w 1214"/>
                  <a:gd name="T27" fmla="*/ 558 h 1314"/>
                  <a:gd name="T28" fmla="*/ 862 w 1214"/>
                  <a:gd name="T29" fmla="*/ 430 h 1314"/>
                  <a:gd name="T30" fmla="*/ 1085 w 1214"/>
                  <a:gd name="T31" fmla="*/ 439 h 1314"/>
                  <a:gd name="T32" fmla="*/ 1129 w 1214"/>
                  <a:gd name="T33" fmla="*/ 417 h 1314"/>
                  <a:gd name="T34" fmla="*/ 1129 w 1214"/>
                  <a:gd name="T35" fmla="*/ 387 h 1314"/>
                  <a:gd name="T36" fmla="*/ 1214 w 1214"/>
                  <a:gd name="T37" fmla="*/ 304 h 1314"/>
                  <a:gd name="T38" fmla="*/ 1205 w 1214"/>
                  <a:gd name="T39" fmla="*/ 256 h 1314"/>
                  <a:gd name="T40" fmla="*/ 1147 w 1214"/>
                  <a:gd name="T41" fmla="*/ 250 h 1314"/>
                  <a:gd name="T42" fmla="*/ 1069 w 1214"/>
                  <a:gd name="T43" fmla="*/ 250 h 1314"/>
                  <a:gd name="T44" fmla="*/ 1003 w 1214"/>
                  <a:gd name="T45" fmla="*/ 217 h 1314"/>
                  <a:gd name="T46" fmla="*/ 953 w 1214"/>
                  <a:gd name="T47" fmla="*/ 148 h 1314"/>
                  <a:gd name="T48" fmla="*/ 798 w 1214"/>
                  <a:gd name="T49" fmla="*/ 104 h 1314"/>
                  <a:gd name="T50" fmla="*/ 497 w 1214"/>
                  <a:gd name="T51" fmla="*/ 0 h 1314"/>
                  <a:gd name="T52" fmla="*/ 238 w 1214"/>
                  <a:gd name="T53" fmla="*/ 162 h 1314"/>
                  <a:gd name="T54" fmla="*/ 230 w 1214"/>
                  <a:gd name="T55" fmla="*/ 184 h 1314"/>
                  <a:gd name="T56" fmla="*/ 250 w 1214"/>
                  <a:gd name="T57" fmla="*/ 281 h 1314"/>
                  <a:gd name="T58" fmla="*/ 218 w 1214"/>
                  <a:gd name="T59" fmla="*/ 327 h 1314"/>
                  <a:gd name="T60" fmla="*/ 168 w 1214"/>
                  <a:gd name="T61" fmla="*/ 376 h 1314"/>
                  <a:gd name="T62" fmla="*/ 106 w 1214"/>
                  <a:gd name="T63" fmla="*/ 395 h 1314"/>
                  <a:gd name="T64" fmla="*/ 0 w 1214"/>
                  <a:gd name="T65" fmla="*/ 579 h 13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4" h="1314">
                    <a:moveTo>
                      <a:pt x="0" y="579"/>
                    </a:moveTo>
                    <a:lnTo>
                      <a:pt x="15" y="655"/>
                    </a:lnTo>
                    <a:lnTo>
                      <a:pt x="48" y="711"/>
                    </a:lnTo>
                    <a:lnTo>
                      <a:pt x="42" y="776"/>
                    </a:lnTo>
                    <a:lnTo>
                      <a:pt x="97" y="926"/>
                    </a:lnTo>
                    <a:lnTo>
                      <a:pt x="214" y="1069"/>
                    </a:lnTo>
                    <a:lnTo>
                      <a:pt x="387" y="1314"/>
                    </a:lnTo>
                    <a:lnTo>
                      <a:pt x="399" y="1212"/>
                    </a:lnTo>
                    <a:lnTo>
                      <a:pt x="372" y="1184"/>
                    </a:lnTo>
                    <a:lnTo>
                      <a:pt x="389" y="1095"/>
                    </a:lnTo>
                    <a:lnTo>
                      <a:pt x="443" y="1097"/>
                    </a:lnTo>
                    <a:lnTo>
                      <a:pt x="614" y="862"/>
                    </a:lnTo>
                    <a:lnTo>
                      <a:pt x="688" y="778"/>
                    </a:lnTo>
                    <a:lnTo>
                      <a:pt x="764" y="558"/>
                    </a:lnTo>
                    <a:lnTo>
                      <a:pt x="862" y="430"/>
                    </a:lnTo>
                    <a:lnTo>
                      <a:pt x="1085" y="439"/>
                    </a:lnTo>
                    <a:lnTo>
                      <a:pt x="1129" y="417"/>
                    </a:lnTo>
                    <a:lnTo>
                      <a:pt x="1129" y="387"/>
                    </a:lnTo>
                    <a:lnTo>
                      <a:pt x="1214" y="304"/>
                    </a:lnTo>
                    <a:lnTo>
                      <a:pt x="1205" y="256"/>
                    </a:lnTo>
                    <a:lnTo>
                      <a:pt x="1147" y="250"/>
                    </a:lnTo>
                    <a:lnTo>
                      <a:pt x="1069" y="250"/>
                    </a:lnTo>
                    <a:lnTo>
                      <a:pt x="1003" y="217"/>
                    </a:lnTo>
                    <a:lnTo>
                      <a:pt x="953" y="148"/>
                    </a:lnTo>
                    <a:lnTo>
                      <a:pt x="798" y="104"/>
                    </a:lnTo>
                    <a:lnTo>
                      <a:pt x="497" y="0"/>
                    </a:lnTo>
                    <a:lnTo>
                      <a:pt x="238" y="162"/>
                    </a:lnTo>
                    <a:lnTo>
                      <a:pt x="230" y="184"/>
                    </a:lnTo>
                    <a:lnTo>
                      <a:pt x="250" y="281"/>
                    </a:lnTo>
                    <a:lnTo>
                      <a:pt x="218" y="327"/>
                    </a:lnTo>
                    <a:lnTo>
                      <a:pt x="168" y="376"/>
                    </a:lnTo>
                    <a:lnTo>
                      <a:pt x="106" y="395"/>
                    </a:lnTo>
                    <a:lnTo>
                      <a:pt x="0" y="579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63" name="Freeform 111"/>
              <p:cNvSpPr>
                <a:spLocks noChangeAspect="1"/>
              </p:cNvSpPr>
              <p:nvPr/>
            </p:nvSpPr>
            <p:spPr bwMode="auto">
              <a:xfrm>
                <a:off x="3151" y="2316"/>
                <a:ext cx="231" cy="213"/>
              </a:xfrm>
              <a:custGeom>
                <a:avLst/>
                <a:gdLst>
                  <a:gd name="T0" fmla="*/ 58 w 1277"/>
                  <a:gd name="T1" fmla="*/ 236 h 1182"/>
                  <a:gd name="T2" fmla="*/ 123 w 1277"/>
                  <a:gd name="T3" fmla="*/ 257 h 1182"/>
                  <a:gd name="T4" fmla="*/ 212 w 1277"/>
                  <a:gd name="T5" fmla="*/ 312 h 1182"/>
                  <a:gd name="T6" fmla="*/ 242 w 1277"/>
                  <a:gd name="T7" fmla="*/ 312 h 1182"/>
                  <a:gd name="T8" fmla="*/ 287 w 1277"/>
                  <a:gd name="T9" fmla="*/ 257 h 1182"/>
                  <a:gd name="T10" fmla="*/ 389 w 1277"/>
                  <a:gd name="T11" fmla="*/ 272 h 1182"/>
                  <a:gd name="T12" fmla="*/ 454 w 1277"/>
                  <a:gd name="T13" fmla="*/ 312 h 1182"/>
                  <a:gd name="T14" fmla="*/ 532 w 1277"/>
                  <a:gd name="T15" fmla="*/ 312 h 1182"/>
                  <a:gd name="T16" fmla="*/ 543 w 1277"/>
                  <a:gd name="T17" fmla="*/ 274 h 1182"/>
                  <a:gd name="T18" fmla="*/ 581 w 1277"/>
                  <a:gd name="T19" fmla="*/ 261 h 1182"/>
                  <a:gd name="T20" fmla="*/ 657 w 1277"/>
                  <a:gd name="T21" fmla="*/ 294 h 1182"/>
                  <a:gd name="T22" fmla="*/ 674 w 1277"/>
                  <a:gd name="T23" fmla="*/ 225 h 1182"/>
                  <a:gd name="T24" fmla="*/ 795 w 1277"/>
                  <a:gd name="T25" fmla="*/ 225 h 1182"/>
                  <a:gd name="T26" fmla="*/ 802 w 1277"/>
                  <a:gd name="T27" fmla="*/ 238 h 1182"/>
                  <a:gd name="T28" fmla="*/ 1277 w 1277"/>
                  <a:gd name="T29" fmla="*/ 0 h 1182"/>
                  <a:gd name="T30" fmla="*/ 1250 w 1277"/>
                  <a:gd name="T31" fmla="*/ 132 h 1182"/>
                  <a:gd name="T32" fmla="*/ 1208 w 1277"/>
                  <a:gd name="T33" fmla="*/ 134 h 1182"/>
                  <a:gd name="T34" fmla="*/ 1076 w 1277"/>
                  <a:gd name="T35" fmla="*/ 372 h 1182"/>
                  <a:gd name="T36" fmla="*/ 1045 w 1277"/>
                  <a:gd name="T37" fmla="*/ 411 h 1182"/>
                  <a:gd name="T38" fmla="*/ 1043 w 1277"/>
                  <a:gd name="T39" fmla="*/ 439 h 1182"/>
                  <a:gd name="T40" fmla="*/ 1074 w 1277"/>
                  <a:gd name="T41" fmla="*/ 493 h 1182"/>
                  <a:gd name="T42" fmla="*/ 1085 w 1277"/>
                  <a:gd name="T43" fmla="*/ 526 h 1182"/>
                  <a:gd name="T44" fmla="*/ 1029 w 1277"/>
                  <a:gd name="T45" fmla="*/ 575 h 1182"/>
                  <a:gd name="T46" fmla="*/ 1018 w 1277"/>
                  <a:gd name="T47" fmla="*/ 593 h 1182"/>
                  <a:gd name="T48" fmla="*/ 1043 w 1277"/>
                  <a:gd name="T49" fmla="*/ 653 h 1182"/>
                  <a:gd name="T50" fmla="*/ 991 w 1277"/>
                  <a:gd name="T51" fmla="*/ 703 h 1182"/>
                  <a:gd name="T52" fmla="*/ 1011 w 1277"/>
                  <a:gd name="T53" fmla="*/ 727 h 1182"/>
                  <a:gd name="T54" fmla="*/ 1022 w 1277"/>
                  <a:gd name="T55" fmla="*/ 768 h 1182"/>
                  <a:gd name="T56" fmla="*/ 960 w 1277"/>
                  <a:gd name="T57" fmla="*/ 806 h 1182"/>
                  <a:gd name="T58" fmla="*/ 941 w 1277"/>
                  <a:gd name="T59" fmla="*/ 853 h 1182"/>
                  <a:gd name="T60" fmla="*/ 970 w 1277"/>
                  <a:gd name="T61" fmla="*/ 908 h 1182"/>
                  <a:gd name="T62" fmla="*/ 1047 w 1277"/>
                  <a:gd name="T63" fmla="*/ 910 h 1182"/>
                  <a:gd name="T64" fmla="*/ 1050 w 1277"/>
                  <a:gd name="T65" fmla="*/ 933 h 1182"/>
                  <a:gd name="T66" fmla="*/ 1012 w 1277"/>
                  <a:gd name="T67" fmla="*/ 974 h 1182"/>
                  <a:gd name="T68" fmla="*/ 1059 w 1277"/>
                  <a:gd name="T69" fmla="*/ 1048 h 1182"/>
                  <a:gd name="T70" fmla="*/ 1047 w 1277"/>
                  <a:gd name="T71" fmla="*/ 1085 h 1182"/>
                  <a:gd name="T72" fmla="*/ 989 w 1277"/>
                  <a:gd name="T73" fmla="*/ 1042 h 1182"/>
                  <a:gd name="T74" fmla="*/ 989 w 1277"/>
                  <a:gd name="T75" fmla="*/ 1031 h 1182"/>
                  <a:gd name="T76" fmla="*/ 977 w 1277"/>
                  <a:gd name="T77" fmla="*/ 987 h 1182"/>
                  <a:gd name="T78" fmla="*/ 940 w 1277"/>
                  <a:gd name="T79" fmla="*/ 973 h 1182"/>
                  <a:gd name="T80" fmla="*/ 907 w 1277"/>
                  <a:gd name="T81" fmla="*/ 940 h 1182"/>
                  <a:gd name="T82" fmla="*/ 888 w 1277"/>
                  <a:gd name="T83" fmla="*/ 884 h 1182"/>
                  <a:gd name="T84" fmla="*/ 869 w 1277"/>
                  <a:gd name="T85" fmla="*/ 854 h 1182"/>
                  <a:gd name="T86" fmla="*/ 822 w 1277"/>
                  <a:gd name="T87" fmla="*/ 835 h 1182"/>
                  <a:gd name="T88" fmla="*/ 795 w 1277"/>
                  <a:gd name="T89" fmla="*/ 796 h 1182"/>
                  <a:gd name="T90" fmla="*/ 630 w 1277"/>
                  <a:gd name="T91" fmla="*/ 1007 h 1182"/>
                  <a:gd name="T92" fmla="*/ 521 w 1277"/>
                  <a:gd name="T93" fmla="*/ 1089 h 1182"/>
                  <a:gd name="T94" fmla="*/ 482 w 1277"/>
                  <a:gd name="T95" fmla="*/ 1073 h 1182"/>
                  <a:gd name="T96" fmla="*/ 322 w 1277"/>
                  <a:gd name="T97" fmla="*/ 1182 h 1182"/>
                  <a:gd name="T98" fmla="*/ 101 w 1277"/>
                  <a:gd name="T99" fmla="*/ 1176 h 1182"/>
                  <a:gd name="T100" fmla="*/ 71 w 1277"/>
                  <a:gd name="T101" fmla="*/ 1126 h 1182"/>
                  <a:gd name="T102" fmla="*/ 63 w 1277"/>
                  <a:gd name="T103" fmla="*/ 1035 h 1182"/>
                  <a:gd name="T104" fmla="*/ 33 w 1277"/>
                  <a:gd name="T105" fmla="*/ 967 h 1182"/>
                  <a:gd name="T106" fmla="*/ 21 w 1277"/>
                  <a:gd name="T107" fmla="*/ 913 h 1182"/>
                  <a:gd name="T108" fmla="*/ 20 w 1277"/>
                  <a:gd name="T109" fmla="*/ 885 h 1182"/>
                  <a:gd name="T110" fmla="*/ 36 w 1277"/>
                  <a:gd name="T111" fmla="*/ 852 h 1182"/>
                  <a:gd name="T112" fmla="*/ 69 w 1277"/>
                  <a:gd name="T113" fmla="*/ 834 h 1182"/>
                  <a:gd name="T114" fmla="*/ 106 w 1277"/>
                  <a:gd name="T115" fmla="*/ 763 h 1182"/>
                  <a:gd name="T116" fmla="*/ 108 w 1277"/>
                  <a:gd name="T117" fmla="*/ 667 h 1182"/>
                  <a:gd name="T118" fmla="*/ 0 w 1277"/>
                  <a:gd name="T119" fmla="*/ 477 h 1182"/>
                  <a:gd name="T120" fmla="*/ 7 w 1277"/>
                  <a:gd name="T121" fmla="*/ 341 h 1182"/>
                  <a:gd name="T122" fmla="*/ 58 w 1277"/>
                  <a:gd name="T123" fmla="*/ 236 h 1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77" h="1182">
                    <a:moveTo>
                      <a:pt x="58" y="236"/>
                    </a:moveTo>
                    <a:lnTo>
                      <a:pt x="123" y="257"/>
                    </a:lnTo>
                    <a:lnTo>
                      <a:pt x="212" y="312"/>
                    </a:lnTo>
                    <a:lnTo>
                      <a:pt x="242" y="312"/>
                    </a:lnTo>
                    <a:lnTo>
                      <a:pt x="287" y="257"/>
                    </a:lnTo>
                    <a:lnTo>
                      <a:pt x="389" y="272"/>
                    </a:lnTo>
                    <a:lnTo>
                      <a:pt x="454" y="312"/>
                    </a:lnTo>
                    <a:lnTo>
                      <a:pt x="532" y="312"/>
                    </a:lnTo>
                    <a:lnTo>
                      <a:pt x="543" y="274"/>
                    </a:lnTo>
                    <a:lnTo>
                      <a:pt x="581" y="261"/>
                    </a:lnTo>
                    <a:lnTo>
                      <a:pt x="657" y="294"/>
                    </a:lnTo>
                    <a:lnTo>
                      <a:pt x="674" y="225"/>
                    </a:lnTo>
                    <a:lnTo>
                      <a:pt x="795" y="225"/>
                    </a:lnTo>
                    <a:lnTo>
                      <a:pt x="802" y="238"/>
                    </a:lnTo>
                    <a:lnTo>
                      <a:pt x="1277" y="0"/>
                    </a:lnTo>
                    <a:lnTo>
                      <a:pt x="1250" y="132"/>
                    </a:lnTo>
                    <a:lnTo>
                      <a:pt x="1208" y="134"/>
                    </a:lnTo>
                    <a:lnTo>
                      <a:pt x="1076" y="372"/>
                    </a:lnTo>
                    <a:lnTo>
                      <a:pt x="1045" y="411"/>
                    </a:lnTo>
                    <a:lnTo>
                      <a:pt x="1043" y="439"/>
                    </a:lnTo>
                    <a:lnTo>
                      <a:pt x="1074" y="493"/>
                    </a:lnTo>
                    <a:lnTo>
                      <a:pt x="1085" y="526"/>
                    </a:lnTo>
                    <a:lnTo>
                      <a:pt x="1029" y="575"/>
                    </a:lnTo>
                    <a:lnTo>
                      <a:pt x="1018" y="593"/>
                    </a:lnTo>
                    <a:lnTo>
                      <a:pt x="1043" y="653"/>
                    </a:lnTo>
                    <a:lnTo>
                      <a:pt x="991" y="703"/>
                    </a:lnTo>
                    <a:lnTo>
                      <a:pt x="1011" y="727"/>
                    </a:lnTo>
                    <a:lnTo>
                      <a:pt x="1022" y="768"/>
                    </a:lnTo>
                    <a:lnTo>
                      <a:pt x="960" y="806"/>
                    </a:lnTo>
                    <a:lnTo>
                      <a:pt x="941" y="853"/>
                    </a:lnTo>
                    <a:lnTo>
                      <a:pt x="970" y="908"/>
                    </a:lnTo>
                    <a:lnTo>
                      <a:pt x="1047" y="910"/>
                    </a:lnTo>
                    <a:lnTo>
                      <a:pt x="1050" y="933"/>
                    </a:lnTo>
                    <a:lnTo>
                      <a:pt x="1012" y="974"/>
                    </a:lnTo>
                    <a:lnTo>
                      <a:pt x="1059" y="1048"/>
                    </a:lnTo>
                    <a:lnTo>
                      <a:pt x="1047" y="1085"/>
                    </a:lnTo>
                    <a:lnTo>
                      <a:pt x="989" y="1042"/>
                    </a:lnTo>
                    <a:lnTo>
                      <a:pt x="989" y="1031"/>
                    </a:lnTo>
                    <a:lnTo>
                      <a:pt x="977" y="987"/>
                    </a:lnTo>
                    <a:lnTo>
                      <a:pt x="940" y="973"/>
                    </a:lnTo>
                    <a:lnTo>
                      <a:pt x="907" y="940"/>
                    </a:lnTo>
                    <a:lnTo>
                      <a:pt x="888" y="884"/>
                    </a:lnTo>
                    <a:lnTo>
                      <a:pt x="869" y="854"/>
                    </a:lnTo>
                    <a:lnTo>
                      <a:pt x="822" y="835"/>
                    </a:lnTo>
                    <a:lnTo>
                      <a:pt x="795" y="796"/>
                    </a:lnTo>
                    <a:lnTo>
                      <a:pt x="630" y="1007"/>
                    </a:lnTo>
                    <a:lnTo>
                      <a:pt x="521" y="1089"/>
                    </a:lnTo>
                    <a:lnTo>
                      <a:pt x="482" y="1073"/>
                    </a:lnTo>
                    <a:lnTo>
                      <a:pt x="322" y="1182"/>
                    </a:lnTo>
                    <a:lnTo>
                      <a:pt x="101" y="1176"/>
                    </a:lnTo>
                    <a:lnTo>
                      <a:pt x="71" y="1126"/>
                    </a:lnTo>
                    <a:lnTo>
                      <a:pt x="63" y="1035"/>
                    </a:lnTo>
                    <a:lnTo>
                      <a:pt x="33" y="967"/>
                    </a:lnTo>
                    <a:lnTo>
                      <a:pt x="21" y="913"/>
                    </a:lnTo>
                    <a:lnTo>
                      <a:pt x="20" y="885"/>
                    </a:lnTo>
                    <a:lnTo>
                      <a:pt x="36" y="852"/>
                    </a:lnTo>
                    <a:lnTo>
                      <a:pt x="69" y="834"/>
                    </a:lnTo>
                    <a:lnTo>
                      <a:pt x="106" y="763"/>
                    </a:lnTo>
                    <a:lnTo>
                      <a:pt x="108" y="667"/>
                    </a:lnTo>
                    <a:lnTo>
                      <a:pt x="0" y="477"/>
                    </a:lnTo>
                    <a:lnTo>
                      <a:pt x="7" y="341"/>
                    </a:lnTo>
                    <a:lnTo>
                      <a:pt x="58" y="23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64" name="Freeform 112"/>
              <p:cNvSpPr>
                <a:spLocks noChangeAspect="1"/>
              </p:cNvSpPr>
              <p:nvPr/>
            </p:nvSpPr>
            <p:spPr bwMode="auto">
              <a:xfrm>
                <a:off x="3042" y="2044"/>
                <a:ext cx="443" cy="328"/>
              </a:xfrm>
              <a:custGeom>
                <a:avLst/>
                <a:gdLst>
                  <a:gd name="T0" fmla="*/ 2113 w 2456"/>
                  <a:gd name="T1" fmla="*/ 1107 h 1817"/>
                  <a:gd name="T2" fmla="*/ 2330 w 2456"/>
                  <a:gd name="T3" fmla="*/ 965 h 1817"/>
                  <a:gd name="T4" fmla="*/ 2456 w 2456"/>
                  <a:gd name="T5" fmla="*/ 599 h 1817"/>
                  <a:gd name="T6" fmla="*/ 2451 w 2456"/>
                  <a:gd name="T7" fmla="*/ 567 h 1817"/>
                  <a:gd name="T8" fmla="*/ 2385 w 2456"/>
                  <a:gd name="T9" fmla="*/ 536 h 1817"/>
                  <a:gd name="T10" fmla="*/ 2299 w 2456"/>
                  <a:gd name="T11" fmla="*/ 469 h 1817"/>
                  <a:gd name="T12" fmla="*/ 2230 w 2456"/>
                  <a:gd name="T13" fmla="*/ 340 h 1817"/>
                  <a:gd name="T14" fmla="*/ 2201 w 2456"/>
                  <a:gd name="T15" fmla="*/ 369 h 1817"/>
                  <a:gd name="T16" fmla="*/ 2141 w 2456"/>
                  <a:gd name="T17" fmla="*/ 369 h 1817"/>
                  <a:gd name="T18" fmla="*/ 2113 w 2456"/>
                  <a:gd name="T19" fmla="*/ 343 h 1817"/>
                  <a:gd name="T20" fmla="*/ 2052 w 2456"/>
                  <a:gd name="T21" fmla="*/ 348 h 1817"/>
                  <a:gd name="T22" fmla="*/ 1912 w 2456"/>
                  <a:gd name="T23" fmla="*/ 277 h 1817"/>
                  <a:gd name="T24" fmla="*/ 1845 w 2456"/>
                  <a:gd name="T25" fmla="*/ 285 h 1817"/>
                  <a:gd name="T26" fmla="*/ 1815 w 2456"/>
                  <a:gd name="T27" fmla="*/ 285 h 1817"/>
                  <a:gd name="T28" fmla="*/ 1720 w 2456"/>
                  <a:gd name="T29" fmla="*/ 78 h 1817"/>
                  <a:gd name="T30" fmla="*/ 1594 w 2456"/>
                  <a:gd name="T31" fmla="*/ 0 h 1817"/>
                  <a:gd name="T32" fmla="*/ 1539 w 2456"/>
                  <a:gd name="T33" fmla="*/ 183 h 1817"/>
                  <a:gd name="T34" fmla="*/ 1507 w 2456"/>
                  <a:gd name="T35" fmla="*/ 183 h 1817"/>
                  <a:gd name="T36" fmla="*/ 1323 w 2456"/>
                  <a:gd name="T37" fmla="*/ 73 h 1817"/>
                  <a:gd name="T38" fmla="*/ 533 w 2456"/>
                  <a:gd name="T39" fmla="*/ 249 h 1817"/>
                  <a:gd name="T40" fmla="*/ 219 w 2456"/>
                  <a:gd name="T41" fmla="*/ 304 h 1817"/>
                  <a:gd name="T42" fmla="*/ 0 w 2456"/>
                  <a:gd name="T43" fmla="*/ 306 h 1817"/>
                  <a:gd name="T44" fmla="*/ 97 w 2456"/>
                  <a:gd name="T45" fmla="*/ 382 h 1817"/>
                  <a:gd name="T46" fmla="*/ 135 w 2456"/>
                  <a:gd name="T47" fmla="*/ 394 h 1817"/>
                  <a:gd name="T48" fmla="*/ 163 w 2456"/>
                  <a:gd name="T49" fmla="*/ 460 h 1817"/>
                  <a:gd name="T50" fmla="*/ 241 w 2456"/>
                  <a:gd name="T51" fmla="*/ 465 h 1817"/>
                  <a:gd name="T52" fmla="*/ 262 w 2456"/>
                  <a:gd name="T53" fmla="*/ 533 h 1817"/>
                  <a:gd name="T54" fmla="*/ 445 w 2456"/>
                  <a:gd name="T55" fmla="*/ 714 h 1817"/>
                  <a:gd name="T56" fmla="*/ 509 w 2456"/>
                  <a:gd name="T57" fmla="*/ 720 h 1817"/>
                  <a:gd name="T58" fmla="*/ 558 w 2456"/>
                  <a:gd name="T59" fmla="*/ 839 h 1817"/>
                  <a:gd name="T60" fmla="*/ 593 w 2456"/>
                  <a:gd name="T61" fmla="*/ 874 h 1817"/>
                  <a:gd name="T62" fmla="*/ 614 w 2456"/>
                  <a:gd name="T63" fmla="*/ 1029 h 1817"/>
                  <a:gd name="T64" fmla="*/ 644 w 2456"/>
                  <a:gd name="T65" fmla="*/ 1095 h 1817"/>
                  <a:gd name="T66" fmla="*/ 640 w 2456"/>
                  <a:gd name="T67" fmla="*/ 1177 h 1817"/>
                  <a:gd name="T68" fmla="*/ 372 w 2456"/>
                  <a:gd name="T69" fmla="*/ 1547 h 1817"/>
                  <a:gd name="T70" fmla="*/ 671 w 2456"/>
                  <a:gd name="T71" fmla="*/ 1743 h 1817"/>
                  <a:gd name="T72" fmla="*/ 723 w 2456"/>
                  <a:gd name="T73" fmla="*/ 1761 h 1817"/>
                  <a:gd name="T74" fmla="*/ 820 w 2456"/>
                  <a:gd name="T75" fmla="*/ 1817 h 1817"/>
                  <a:gd name="T76" fmla="*/ 849 w 2456"/>
                  <a:gd name="T77" fmla="*/ 1817 h 1817"/>
                  <a:gd name="T78" fmla="*/ 891 w 2456"/>
                  <a:gd name="T79" fmla="*/ 1764 h 1817"/>
                  <a:gd name="T80" fmla="*/ 988 w 2456"/>
                  <a:gd name="T81" fmla="*/ 1775 h 1817"/>
                  <a:gd name="T82" fmla="*/ 1056 w 2456"/>
                  <a:gd name="T83" fmla="*/ 1816 h 1817"/>
                  <a:gd name="T84" fmla="*/ 1134 w 2456"/>
                  <a:gd name="T85" fmla="*/ 1817 h 1817"/>
                  <a:gd name="T86" fmla="*/ 1145 w 2456"/>
                  <a:gd name="T87" fmla="*/ 1783 h 1817"/>
                  <a:gd name="T88" fmla="*/ 1190 w 2456"/>
                  <a:gd name="T89" fmla="*/ 1766 h 1817"/>
                  <a:gd name="T90" fmla="*/ 1260 w 2456"/>
                  <a:gd name="T91" fmla="*/ 1799 h 1817"/>
                  <a:gd name="T92" fmla="*/ 1281 w 2456"/>
                  <a:gd name="T93" fmla="*/ 1727 h 1817"/>
                  <a:gd name="T94" fmla="*/ 1394 w 2456"/>
                  <a:gd name="T95" fmla="*/ 1729 h 1817"/>
                  <a:gd name="T96" fmla="*/ 1411 w 2456"/>
                  <a:gd name="T97" fmla="*/ 1743 h 1817"/>
                  <a:gd name="T98" fmla="*/ 1888 w 2456"/>
                  <a:gd name="T99" fmla="*/ 1499 h 1817"/>
                  <a:gd name="T100" fmla="*/ 1956 w 2456"/>
                  <a:gd name="T101" fmla="*/ 1480 h 1817"/>
                  <a:gd name="T102" fmla="*/ 2113 w 2456"/>
                  <a:gd name="T103" fmla="*/ 1107 h 18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456" h="1817">
                    <a:moveTo>
                      <a:pt x="2113" y="1107"/>
                    </a:moveTo>
                    <a:lnTo>
                      <a:pt x="2330" y="965"/>
                    </a:lnTo>
                    <a:lnTo>
                      <a:pt x="2456" y="599"/>
                    </a:lnTo>
                    <a:lnTo>
                      <a:pt x="2451" y="567"/>
                    </a:lnTo>
                    <a:lnTo>
                      <a:pt x="2385" y="536"/>
                    </a:lnTo>
                    <a:lnTo>
                      <a:pt x="2299" y="469"/>
                    </a:lnTo>
                    <a:lnTo>
                      <a:pt x="2230" y="340"/>
                    </a:lnTo>
                    <a:lnTo>
                      <a:pt x="2201" y="369"/>
                    </a:lnTo>
                    <a:lnTo>
                      <a:pt x="2141" y="369"/>
                    </a:lnTo>
                    <a:lnTo>
                      <a:pt x="2113" y="343"/>
                    </a:lnTo>
                    <a:lnTo>
                      <a:pt x="2052" y="348"/>
                    </a:lnTo>
                    <a:lnTo>
                      <a:pt x="1912" y="277"/>
                    </a:lnTo>
                    <a:lnTo>
                      <a:pt x="1845" y="285"/>
                    </a:lnTo>
                    <a:lnTo>
                      <a:pt x="1815" y="285"/>
                    </a:lnTo>
                    <a:lnTo>
                      <a:pt x="1720" y="78"/>
                    </a:lnTo>
                    <a:lnTo>
                      <a:pt x="1594" y="0"/>
                    </a:lnTo>
                    <a:lnTo>
                      <a:pt x="1539" y="183"/>
                    </a:lnTo>
                    <a:lnTo>
                      <a:pt x="1507" y="183"/>
                    </a:lnTo>
                    <a:lnTo>
                      <a:pt x="1323" y="73"/>
                    </a:lnTo>
                    <a:lnTo>
                      <a:pt x="533" y="249"/>
                    </a:lnTo>
                    <a:lnTo>
                      <a:pt x="219" y="304"/>
                    </a:lnTo>
                    <a:lnTo>
                      <a:pt x="0" y="306"/>
                    </a:lnTo>
                    <a:lnTo>
                      <a:pt x="97" y="382"/>
                    </a:lnTo>
                    <a:lnTo>
                      <a:pt x="135" y="394"/>
                    </a:lnTo>
                    <a:lnTo>
                      <a:pt x="163" y="460"/>
                    </a:lnTo>
                    <a:lnTo>
                      <a:pt x="241" y="465"/>
                    </a:lnTo>
                    <a:lnTo>
                      <a:pt x="262" y="533"/>
                    </a:lnTo>
                    <a:lnTo>
                      <a:pt x="445" y="714"/>
                    </a:lnTo>
                    <a:lnTo>
                      <a:pt x="509" y="720"/>
                    </a:lnTo>
                    <a:lnTo>
                      <a:pt x="558" y="839"/>
                    </a:lnTo>
                    <a:lnTo>
                      <a:pt x="593" y="874"/>
                    </a:lnTo>
                    <a:lnTo>
                      <a:pt x="614" y="1029"/>
                    </a:lnTo>
                    <a:lnTo>
                      <a:pt x="644" y="1095"/>
                    </a:lnTo>
                    <a:lnTo>
                      <a:pt x="640" y="1177"/>
                    </a:lnTo>
                    <a:lnTo>
                      <a:pt x="372" y="1547"/>
                    </a:lnTo>
                    <a:lnTo>
                      <a:pt x="671" y="1743"/>
                    </a:lnTo>
                    <a:lnTo>
                      <a:pt x="723" y="1761"/>
                    </a:lnTo>
                    <a:lnTo>
                      <a:pt x="820" y="1817"/>
                    </a:lnTo>
                    <a:lnTo>
                      <a:pt x="849" y="1817"/>
                    </a:lnTo>
                    <a:lnTo>
                      <a:pt x="891" y="1764"/>
                    </a:lnTo>
                    <a:lnTo>
                      <a:pt x="988" y="1775"/>
                    </a:lnTo>
                    <a:lnTo>
                      <a:pt x="1056" y="1816"/>
                    </a:lnTo>
                    <a:lnTo>
                      <a:pt x="1134" y="1817"/>
                    </a:lnTo>
                    <a:lnTo>
                      <a:pt x="1145" y="1783"/>
                    </a:lnTo>
                    <a:lnTo>
                      <a:pt x="1190" y="1766"/>
                    </a:lnTo>
                    <a:lnTo>
                      <a:pt x="1260" y="1799"/>
                    </a:lnTo>
                    <a:lnTo>
                      <a:pt x="1281" y="1727"/>
                    </a:lnTo>
                    <a:lnTo>
                      <a:pt x="1394" y="1729"/>
                    </a:lnTo>
                    <a:lnTo>
                      <a:pt x="1411" y="1743"/>
                    </a:lnTo>
                    <a:lnTo>
                      <a:pt x="1888" y="1499"/>
                    </a:lnTo>
                    <a:lnTo>
                      <a:pt x="1956" y="1480"/>
                    </a:lnTo>
                    <a:lnTo>
                      <a:pt x="2113" y="1107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65" name="Freeform 113"/>
              <p:cNvSpPr>
                <a:spLocks noChangeAspect="1"/>
              </p:cNvSpPr>
              <p:nvPr/>
            </p:nvSpPr>
            <p:spPr bwMode="auto">
              <a:xfrm>
                <a:off x="3265" y="2316"/>
                <a:ext cx="543" cy="554"/>
              </a:xfrm>
              <a:custGeom>
                <a:avLst/>
                <a:gdLst>
                  <a:gd name="T0" fmla="*/ 2430 w 3006"/>
                  <a:gd name="T1" fmla="*/ 1072 h 3072"/>
                  <a:gd name="T2" fmla="*/ 2502 w 3006"/>
                  <a:gd name="T3" fmla="*/ 1258 h 3072"/>
                  <a:gd name="T4" fmla="*/ 2609 w 3006"/>
                  <a:gd name="T5" fmla="*/ 1339 h 3072"/>
                  <a:gd name="T6" fmla="*/ 2736 w 3006"/>
                  <a:gd name="T7" fmla="*/ 1603 h 3072"/>
                  <a:gd name="T8" fmla="*/ 2857 w 3006"/>
                  <a:gd name="T9" fmla="*/ 1633 h 3072"/>
                  <a:gd name="T10" fmla="*/ 3000 w 3006"/>
                  <a:gd name="T11" fmla="*/ 1759 h 3072"/>
                  <a:gd name="T12" fmla="*/ 2922 w 3006"/>
                  <a:gd name="T13" fmla="*/ 1886 h 3072"/>
                  <a:gd name="T14" fmla="*/ 2750 w 3006"/>
                  <a:gd name="T15" fmla="*/ 2101 h 3072"/>
                  <a:gd name="T16" fmla="*/ 2573 w 3006"/>
                  <a:gd name="T17" fmla="*/ 2206 h 3072"/>
                  <a:gd name="T18" fmla="*/ 2400 w 3006"/>
                  <a:gd name="T19" fmla="*/ 2235 h 3072"/>
                  <a:gd name="T20" fmla="*/ 2094 w 3006"/>
                  <a:gd name="T21" fmla="*/ 2300 h 3072"/>
                  <a:gd name="T22" fmla="*/ 1938 w 3006"/>
                  <a:gd name="T23" fmla="*/ 2327 h 3072"/>
                  <a:gd name="T24" fmla="*/ 1768 w 3006"/>
                  <a:gd name="T25" fmla="*/ 2359 h 3072"/>
                  <a:gd name="T26" fmla="*/ 1619 w 3006"/>
                  <a:gd name="T27" fmla="*/ 2418 h 3072"/>
                  <a:gd name="T28" fmla="*/ 1025 w 3006"/>
                  <a:gd name="T29" fmla="*/ 2988 h 3072"/>
                  <a:gd name="T30" fmla="*/ 710 w 3006"/>
                  <a:gd name="T31" fmla="*/ 3043 h 3072"/>
                  <a:gd name="T32" fmla="*/ 554 w 3006"/>
                  <a:gd name="T33" fmla="*/ 3069 h 3072"/>
                  <a:gd name="T34" fmla="*/ 446 w 3006"/>
                  <a:gd name="T35" fmla="*/ 2994 h 3072"/>
                  <a:gd name="T36" fmla="*/ 543 w 3006"/>
                  <a:gd name="T37" fmla="*/ 2857 h 3072"/>
                  <a:gd name="T38" fmla="*/ 824 w 3006"/>
                  <a:gd name="T39" fmla="*/ 2714 h 3072"/>
                  <a:gd name="T40" fmla="*/ 707 w 3006"/>
                  <a:gd name="T41" fmla="*/ 2402 h 3072"/>
                  <a:gd name="T42" fmla="*/ 869 w 3006"/>
                  <a:gd name="T43" fmla="*/ 2039 h 3072"/>
                  <a:gd name="T44" fmla="*/ 804 w 3006"/>
                  <a:gd name="T45" fmla="*/ 1890 h 3072"/>
                  <a:gd name="T46" fmla="*/ 521 w 3006"/>
                  <a:gd name="T47" fmla="*/ 1923 h 3072"/>
                  <a:gd name="T48" fmla="*/ 215 w 3006"/>
                  <a:gd name="T49" fmla="*/ 1939 h 3072"/>
                  <a:gd name="T50" fmla="*/ 24 w 3006"/>
                  <a:gd name="T51" fmla="*/ 1930 h 3072"/>
                  <a:gd name="T52" fmla="*/ 104 w 3006"/>
                  <a:gd name="T53" fmla="*/ 1815 h 3072"/>
                  <a:gd name="T54" fmla="*/ 159 w 3006"/>
                  <a:gd name="T55" fmla="*/ 1649 h 3072"/>
                  <a:gd name="T56" fmla="*/ 198 w 3006"/>
                  <a:gd name="T57" fmla="*/ 1557 h 3072"/>
                  <a:gd name="T58" fmla="*/ 256 w 3006"/>
                  <a:gd name="T59" fmla="*/ 1463 h 3072"/>
                  <a:gd name="T60" fmla="*/ 417 w 3006"/>
                  <a:gd name="T61" fmla="*/ 1450 h 3072"/>
                  <a:gd name="T62" fmla="*/ 521 w 3006"/>
                  <a:gd name="T63" fmla="*/ 1414 h 3072"/>
                  <a:gd name="T64" fmla="*/ 713 w 3006"/>
                  <a:gd name="T65" fmla="*/ 1345 h 3072"/>
                  <a:gd name="T66" fmla="*/ 813 w 3006"/>
                  <a:gd name="T67" fmla="*/ 1375 h 3072"/>
                  <a:gd name="T68" fmla="*/ 993 w 3006"/>
                  <a:gd name="T69" fmla="*/ 1372 h 3072"/>
                  <a:gd name="T70" fmla="*/ 1260 w 3006"/>
                  <a:gd name="T71" fmla="*/ 1108 h 3072"/>
                  <a:gd name="T72" fmla="*/ 1749 w 3006"/>
                  <a:gd name="T73" fmla="*/ 958 h 3072"/>
                  <a:gd name="T74" fmla="*/ 1690 w 3006"/>
                  <a:gd name="T75" fmla="*/ 697 h 3072"/>
                  <a:gd name="T76" fmla="*/ 1749 w 3006"/>
                  <a:gd name="T77" fmla="*/ 596 h 3072"/>
                  <a:gd name="T78" fmla="*/ 1873 w 3006"/>
                  <a:gd name="T79" fmla="*/ 521 h 3072"/>
                  <a:gd name="T80" fmla="*/ 2058 w 3006"/>
                  <a:gd name="T81" fmla="*/ 502 h 3072"/>
                  <a:gd name="T82" fmla="*/ 2091 w 3006"/>
                  <a:gd name="T83" fmla="*/ 209 h 3072"/>
                  <a:gd name="T84" fmla="*/ 2268 w 3006"/>
                  <a:gd name="T85" fmla="*/ 140 h 3072"/>
                  <a:gd name="T86" fmla="*/ 2303 w 3006"/>
                  <a:gd name="T87" fmla="*/ 306 h 3072"/>
                  <a:gd name="T88" fmla="*/ 2352 w 3006"/>
                  <a:gd name="T89" fmla="*/ 322 h 3072"/>
                  <a:gd name="T90" fmla="*/ 2397 w 3006"/>
                  <a:gd name="T91" fmla="*/ 433 h 3072"/>
                  <a:gd name="T92" fmla="*/ 2206 w 3006"/>
                  <a:gd name="T93" fmla="*/ 610 h 3072"/>
                  <a:gd name="T94" fmla="*/ 2268 w 3006"/>
                  <a:gd name="T95" fmla="*/ 753 h 3072"/>
                  <a:gd name="T96" fmla="*/ 2312 w 3006"/>
                  <a:gd name="T97" fmla="*/ 1006 h 30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06" h="3072">
                    <a:moveTo>
                      <a:pt x="2352" y="987"/>
                    </a:moveTo>
                    <a:lnTo>
                      <a:pt x="2414" y="997"/>
                    </a:lnTo>
                    <a:lnTo>
                      <a:pt x="2430" y="1072"/>
                    </a:lnTo>
                    <a:lnTo>
                      <a:pt x="2443" y="1157"/>
                    </a:lnTo>
                    <a:lnTo>
                      <a:pt x="2424" y="1189"/>
                    </a:lnTo>
                    <a:lnTo>
                      <a:pt x="2502" y="1258"/>
                    </a:lnTo>
                    <a:lnTo>
                      <a:pt x="2499" y="1333"/>
                    </a:lnTo>
                    <a:lnTo>
                      <a:pt x="2580" y="1352"/>
                    </a:lnTo>
                    <a:lnTo>
                      <a:pt x="2609" y="1339"/>
                    </a:lnTo>
                    <a:lnTo>
                      <a:pt x="2677" y="1398"/>
                    </a:lnTo>
                    <a:lnTo>
                      <a:pt x="2613" y="1506"/>
                    </a:lnTo>
                    <a:lnTo>
                      <a:pt x="2736" y="1603"/>
                    </a:lnTo>
                    <a:lnTo>
                      <a:pt x="2863" y="1551"/>
                    </a:lnTo>
                    <a:lnTo>
                      <a:pt x="2919" y="1571"/>
                    </a:lnTo>
                    <a:lnTo>
                      <a:pt x="2857" y="1633"/>
                    </a:lnTo>
                    <a:lnTo>
                      <a:pt x="2968" y="1711"/>
                    </a:lnTo>
                    <a:lnTo>
                      <a:pt x="2990" y="1711"/>
                    </a:lnTo>
                    <a:lnTo>
                      <a:pt x="3000" y="1759"/>
                    </a:lnTo>
                    <a:lnTo>
                      <a:pt x="3006" y="1834"/>
                    </a:lnTo>
                    <a:lnTo>
                      <a:pt x="2961" y="1870"/>
                    </a:lnTo>
                    <a:lnTo>
                      <a:pt x="2922" y="1886"/>
                    </a:lnTo>
                    <a:lnTo>
                      <a:pt x="2811" y="2044"/>
                    </a:lnTo>
                    <a:lnTo>
                      <a:pt x="2766" y="2047"/>
                    </a:lnTo>
                    <a:lnTo>
                      <a:pt x="2750" y="2101"/>
                    </a:lnTo>
                    <a:lnTo>
                      <a:pt x="2685" y="2170"/>
                    </a:lnTo>
                    <a:lnTo>
                      <a:pt x="2605" y="2179"/>
                    </a:lnTo>
                    <a:lnTo>
                      <a:pt x="2573" y="2206"/>
                    </a:lnTo>
                    <a:lnTo>
                      <a:pt x="2583" y="2245"/>
                    </a:lnTo>
                    <a:lnTo>
                      <a:pt x="2420" y="2252"/>
                    </a:lnTo>
                    <a:lnTo>
                      <a:pt x="2400" y="2235"/>
                    </a:lnTo>
                    <a:lnTo>
                      <a:pt x="2293" y="2238"/>
                    </a:lnTo>
                    <a:lnTo>
                      <a:pt x="2247" y="2268"/>
                    </a:lnTo>
                    <a:lnTo>
                      <a:pt x="2094" y="2300"/>
                    </a:lnTo>
                    <a:lnTo>
                      <a:pt x="2055" y="2287"/>
                    </a:lnTo>
                    <a:lnTo>
                      <a:pt x="1941" y="2287"/>
                    </a:lnTo>
                    <a:lnTo>
                      <a:pt x="1938" y="2327"/>
                    </a:lnTo>
                    <a:lnTo>
                      <a:pt x="1863" y="2381"/>
                    </a:lnTo>
                    <a:lnTo>
                      <a:pt x="1805" y="2378"/>
                    </a:lnTo>
                    <a:lnTo>
                      <a:pt x="1768" y="2359"/>
                    </a:lnTo>
                    <a:lnTo>
                      <a:pt x="1736" y="2378"/>
                    </a:lnTo>
                    <a:lnTo>
                      <a:pt x="1700" y="2349"/>
                    </a:lnTo>
                    <a:lnTo>
                      <a:pt x="1619" y="2418"/>
                    </a:lnTo>
                    <a:lnTo>
                      <a:pt x="1501" y="2564"/>
                    </a:lnTo>
                    <a:lnTo>
                      <a:pt x="1124" y="2943"/>
                    </a:lnTo>
                    <a:lnTo>
                      <a:pt x="1025" y="2988"/>
                    </a:lnTo>
                    <a:lnTo>
                      <a:pt x="925" y="2997"/>
                    </a:lnTo>
                    <a:lnTo>
                      <a:pt x="847" y="3014"/>
                    </a:lnTo>
                    <a:lnTo>
                      <a:pt x="710" y="3043"/>
                    </a:lnTo>
                    <a:lnTo>
                      <a:pt x="651" y="3021"/>
                    </a:lnTo>
                    <a:lnTo>
                      <a:pt x="602" y="3072"/>
                    </a:lnTo>
                    <a:lnTo>
                      <a:pt x="554" y="3069"/>
                    </a:lnTo>
                    <a:lnTo>
                      <a:pt x="527" y="3030"/>
                    </a:lnTo>
                    <a:lnTo>
                      <a:pt x="455" y="3053"/>
                    </a:lnTo>
                    <a:lnTo>
                      <a:pt x="446" y="2994"/>
                    </a:lnTo>
                    <a:lnTo>
                      <a:pt x="504" y="2943"/>
                    </a:lnTo>
                    <a:lnTo>
                      <a:pt x="514" y="2877"/>
                    </a:lnTo>
                    <a:lnTo>
                      <a:pt x="543" y="2857"/>
                    </a:lnTo>
                    <a:lnTo>
                      <a:pt x="583" y="2864"/>
                    </a:lnTo>
                    <a:lnTo>
                      <a:pt x="719" y="2798"/>
                    </a:lnTo>
                    <a:lnTo>
                      <a:pt x="824" y="2714"/>
                    </a:lnTo>
                    <a:lnTo>
                      <a:pt x="840" y="2580"/>
                    </a:lnTo>
                    <a:lnTo>
                      <a:pt x="710" y="2453"/>
                    </a:lnTo>
                    <a:lnTo>
                      <a:pt x="707" y="2402"/>
                    </a:lnTo>
                    <a:lnTo>
                      <a:pt x="817" y="2196"/>
                    </a:lnTo>
                    <a:lnTo>
                      <a:pt x="840" y="2203"/>
                    </a:lnTo>
                    <a:lnTo>
                      <a:pt x="869" y="2039"/>
                    </a:lnTo>
                    <a:lnTo>
                      <a:pt x="918" y="1988"/>
                    </a:lnTo>
                    <a:lnTo>
                      <a:pt x="850" y="1870"/>
                    </a:lnTo>
                    <a:lnTo>
                      <a:pt x="804" y="1890"/>
                    </a:lnTo>
                    <a:lnTo>
                      <a:pt x="759" y="1890"/>
                    </a:lnTo>
                    <a:lnTo>
                      <a:pt x="625" y="1929"/>
                    </a:lnTo>
                    <a:lnTo>
                      <a:pt x="521" y="1923"/>
                    </a:lnTo>
                    <a:lnTo>
                      <a:pt x="449" y="1902"/>
                    </a:lnTo>
                    <a:lnTo>
                      <a:pt x="331" y="1926"/>
                    </a:lnTo>
                    <a:lnTo>
                      <a:pt x="215" y="1939"/>
                    </a:lnTo>
                    <a:lnTo>
                      <a:pt x="110" y="2050"/>
                    </a:lnTo>
                    <a:lnTo>
                      <a:pt x="51" y="2014"/>
                    </a:lnTo>
                    <a:lnTo>
                      <a:pt x="24" y="1930"/>
                    </a:lnTo>
                    <a:lnTo>
                      <a:pt x="6" y="1896"/>
                    </a:lnTo>
                    <a:lnTo>
                      <a:pt x="0" y="1864"/>
                    </a:lnTo>
                    <a:lnTo>
                      <a:pt x="104" y="1815"/>
                    </a:lnTo>
                    <a:lnTo>
                      <a:pt x="100" y="1746"/>
                    </a:lnTo>
                    <a:lnTo>
                      <a:pt x="143" y="1705"/>
                    </a:lnTo>
                    <a:lnTo>
                      <a:pt x="159" y="1649"/>
                    </a:lnTo>
                    <a:lnTo>
                      <a:pt x="234" y="1652"/>
                    </a:lnTo>
                    <a:lnTo>
                      <a:pt x="224" y="1590"/>
                    </a:lnTo>
                    <a:lnTo>
                      <a:pt x="198" y="1557"/>
                    </a:lnTo>
                    <a:lnTo>
                      <a:pt x="201" y="1528"/>
                    </a:lnTo>
                    <a:lnTo>
                      <a:pt x="237" y="1512"/>
                    </a:lnTo>
                    <a:lnTo>
                      <a:pt x="256" y="1463"/>
                    </a:lnTo>
                    <a:lnTo>
                      <a:pt x="331" y="1420"/>
                    </a:lnTo>
                    <a:lnTo>
                      <a:pt x="387" y="1463"/>
                    </a:lnTo>
                    <a:lnTo>
                      <a:pt x="417" y="1450"/>
                    </a:lnTo>
                    <a:lnTo>
                      <a:pt x="446" y="1450"/>
                    </a:lnTo>
                    <a:lnTo>
                      <a:pt x="511" y="1391"/>
                    </a:lnTo>
                    <a:lnTo>
                      <a:pt x="521" y="1414"/>
                    </a:lnTo>
                    <a:lnTo>
                      <a:pt x="592" y="1411"/>
                    </a:lnTo>
                    <a:lnTo>
                      <a:pt x="586" y="1431"/>
                    </a:lnTo>
                    <a:lnTo>
                      <a:pt x="713" y="1345"/>
                    </a:lnTo>
                    <a:lnTo>
                      <a:pt x="756" y="1339"/>
                    </a:lnTo>
                    <a:lnTo>
                      <a:pt x="765" y="1382"/>
                    </a:lnTo>
                    <a:lnTo>
                      <a:pt x="813" y="1375"/>
                    </a:lnTo>
                    <a:lnTo>
                      <a:pt x="853" y="1395"/>
                    </a:lnTo>
                    <a:lnTo>
                      <a:pt x="909" y="1375"/>
                    </a:lnTo>
                    <a:lnTo>
                      <a:pt x="993" y="1372"/>
                    </a:lnTo>
                    <a:lnTo>
                      <a:pt x="1090" y="1313"/>
                    </a:lnTo>
                    <a:lnTo>
                      <a:pt x="1143" y="1242"/>
                    </a:lnTo>
                    <a:lnTo>
                      <a:pt x="1260" y="1108"/>
                    </a:lnTo>
                    <a:lnTo>
                      <a:pt x="1453" y="1118"/>
                    </a:lnTo>
                    <a:lnTo>
                      <a:pt x="1515" y="1143"/>
                    </a:lnTo>
                    <a:lnTo>
                      <a:pt x="1749" y="958"/>
                    </a:lnTo>
                    <a:lnTo>
                      <a:pt x="1752" y="925"/>
                    </a:lnTo>
                    <a:lnTo>
                      <a:pt x="1706" y="818"/>
                    </a:lnTo>
                    <a:lnTo>
                      <a:pt x="1690" y="697"/>
                    </a:lnTo>
                    <a:lnTo>
                      <a:pt x="1723" y="648"/>
                    </a:lnTo>
                    <a:lnTo>
                      <a:pt x="1709" y="635"/>
                    </a:lnTo>
                    <a:lnTo>
                      <a:pt x="1749" y="596"/>
                    </a:lnTo>
                    <a:lnTo>
                      <a:pt x="1850" y="554"/>
                    </a:lnTo>
                    <a:lnTo>
                      <a:pt x="1850" y="524"/>
                    </a:lnTo>
                    <a:lnTo>
                      <a:pt x="1873" y="521"/>
                    </a:lnTo>
                    <a:lnTo>
                      <a:pt x="1915" y="479"/>
                    </a:lnTo>
                    <a:lnTo>
                      <a:pt x="1964" y="463"/>
                    </a:lnTo>
                    <a:lnTo>
                      <a:pt x="2058" y="502"/>
                    </a:lnTo>
                    <a:lnTo>
                      <a:pt x="2101" y="404"/>
                    </a:lnTo>
                    <a:lnTo>
                      <a:pt x="2082" y="303"/>
                    </a:lnTo>
                    <a:lnTo>
                      <a:pt x="2091" y="209"/>
                    </a:lnTo>
                    <a:lnTo>
                      <a:pt x="2247" y="0"/>
                    </a:lnTo>
                    <a:lnTo>
                      <a:pt x="2225" y="75"/>
                    </a:lnTo>
                    <a:lnTo>
                      <a:pt x="2268" y="140"/>
                    </a:lnTo>
                    <a:lnTo>
                      <a:pt x="2290" y="235"/>
                    </a:lnTo>
                    <a:lnTo>
                      <a:pt x="2263" y="287"/>
                    </a:lnTo>
                    <a:lnTo>
                      <a:pt x="2303" y="306"/>
                    </a:lnTo>
                    <a:lnTo>
                      <a:pt x="2349" y="300"/>
                    </a:lnTo>
                    <a:lnTo>
                      <a:pt x="2365" y="303"/>
                    </a:lnTo>
                    <a:lnTo>
                      <a:pt x="2352" y="322"/>
                    </a:lnTo>
                    <a:lnTo>
                      <a:pt x="2365" y="359"/>
                    </a:lnTo>
                    <a:lnTo>
                      <a:pt x="2408" y="375"/>
                    </a:lnTo>
                    <a:lnTo>
                      <a:pt x="2397" y="433"/>
                    </a:lnTo>
                    <a:lnTo>
                      <a:pt x="2349" y="511"/>
                    </a:lnTo>
                    <a:lnTo>
                      <a:pt x="2202" y="590"/>
                    </a:lnTo>
                    <a:lnTo>
                      <a:pt x="2206" y="610"/>
                    </a:lnTo>
                    <a:lnTo>
                      <a:pt x="2257" y="619"/>
                    </a:lnTo>
                    <a:lnTo>
                      <a:pt x="2271" y="664"/>
                    </a:lnTo>
                    <a:lnTo>
                      <a:pt x="2268" y="753"/>
                    </a:lnTo>
                    <a:lnTo>
                      <a:pt x="2218" y="844"/>
                    </a:lnTo>
                    <a:lnTo>
                      <a:pt x="2225" y="883"/>
                    </a:lnTo>
                    <a:lnTo>
                      <a:pt x="2312" y="1006"/>
                    </a:lnTo>
                    <a:lnTo>
                      <a:pt x="2352" y="1006"/>
                    </a:lnTo>
                    <a:lnTo>
                      <a:pt x="2352" y="987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66" name="Freeform 114"/>
              <p:cNvSpPr>
                <a:spLocks noChangeAspect="1"/>
              </p:cNvSpPr>
              <p:nvPr/>
            </p:nvSpPr>
            <p:spPr bwMode="auto">
              <a:xfrm>
                <a:off x="3198" y="2653"/>
                <a:ext cx="315" cy="365"/>
              </a:xfrm>
              <a:custGeom>
                <a:avLst/>
                <a:gdLst>
                  <a:gd name="T0" fmla="*/ 172 w 1748"/>
                  <a:gd name="T1" fmla="*/ 391 h 2022"/>
                  <a:gd name="T2" fmla="*/ 219 w 1748"/>
                  <a:gd name="T3" fmla="*/ 340 h 2022"/>
                  <a:gd name="T4" fmla="*/ 416 w 1748"/>
                  <a:gd name="T5" fmla="*/ 292 h 2022"/>
                  <a:gd name="T6" fmla="*/ 447 w 1748"/>
                  <a:gd name="T7" fmla="*/ 227 h 2022"/>
                  <a:gd name="T8" fmla="*/ 588 w 1748"/>
                  <a:gd name="T9" fmla="*/ 67 h 2022"/>
                  <a:gd name="T10" fmla="*/ 826 w 1748"/>
                  <a:gd name="T11" fmla="*/ 30 h 2022"/>
                  <a:gd name="T12" fmla="*/ 998 w 1748"/>
                  <a:gd name="T13" fmla="*/ 62 h 2022"/>
                  <a:gd name="T14" fmla="*/ 1180 w 1748"/>
                  <a:gd name="T15" fmla="*/ 25 h 2022"/>
                  <a:gd name="T16" fmla="*/ 1290 w 1748"/>
                  <a:gd name="T17" fmla="*/ 121 h 2022"/>
                  <a:gd name="T18" fmla="*/ 1214 w 1748"/>
                  <a:gd name="T19" fmla="*/ 332 h 2022"/>
                  <a:gd name="T20" fmla="*/ 1077 w 1748"/>
                  <a:gd name="T21" fmla="*/ 537 h 2022"/>
                  <a:gd name="T22" fmla="*/ 1214 w 1748"/>
                  <a:gd name="T23" fmla="*/ 713 h 2022"/>
                  <a:gd name="T24" fmla="*/ 1096 w 1748"/>
                  <a:gd name="T25" fmla="*/ 930 h 2022"/>
                  <a:gd name="T26" fmla="*/ 922 w 1748"/>
                  <a:gd name="T27" fmla="*/ 988 h 2022"/>
                  <a:gd name="T28" fmla="*/ 877 w 1748"/>
                  <a:gd name="T29" fmla="*/ 1068 h 2022"/>
                  <a:gd name="T30" fmla="*/ 835 w 1748"/>
                  <a:gd name="T31" fmla="*/ 1182 h 2022"/>
                  <a:gd name="T32" fmla="*/ 928 w 1748"/>
                  <a:gd name="T33" fmla="*/ 1202 h 2022"/>
                  <a:gd name="T34" fmla="*/ 1023 w 1748"/>
                  <a:gd name="T35" fmla="*/ 1149 h 2022"/>
                  <a:gd name="T36" fmla="*/ 1312 w 1748"/>
                  <a:gd name="T37" fmla="*/ 1123 h 2022"/>
                  <a:gd name="T38" fmla="*/ 1501 w 1748"/>
                  <a:gd name="T39" fmla="*/ 1074 h 2022"/>
                  <a:gd name="T40" fmla="*/ 1736 w 1748"/>
                  <a:gd name="T41" fmla="*/ 1396 h 2022"/>
                  <a:gd name="T42" fmla="*/ 1616 w 1748"/>
                  <a:gd name="T43" fmla="*/ 1449 h 2022"/>
                  <a:gd name="T44" fmla="*/ 1537 w 1748"/>
                  <a:gd name="T45" fmla="*/ 1590 h 2022"/>
                  <a:gd name="T46" fmla="*/ 1335 w 1748"/>
                  <a:gd name="T47" fmla="*/ 1750 h 2022"/>
                  <a:gd name="T48" fmla="*/ 1147 w 1748"/>
                  <a:gd name="T49" fmla="*/ 1787 h 2022"/>
                  <a:gd name="T50" fmla="*/ 1074 w 1748"/>
                  <a:gd name="T51" fmla="*/ 1809 h 2022"/>
                  <a:gd name="T52" fmla="*/ 961 w 1748"/>
                  <a:gd name="T53" fmla="*/ 1806 h 2022"/>
                  <a:gd name="T54" fmla="*/ 883 w 1748"/>
                  <a:gd name="T55" fmla="*/ 1930 h 2022"/>
                  <a:gd name="T56" fmla="*/ 717 w 1748"/>
                  <a:gd name="T57" fmla="*/ 1992 h 2022"/>
                  <a:gd name="T58" fmla="*/ 635 w 1748"/>
                  <a:gd name="T59" fmla="*/ 2022 h 2022"/>
                  <a:gd name="T60" fmla="*/ 416 w 1748"/>
                  <a:gd name="T61" fmla="*/ 1989 h 2022"/>
                  <a:gd name="T62" fmla="*/ 222 w 1748"/>
                  <a:gd name="T63" fmla="*/ 1711 h 2022"/>
                  <a:gd name="T64" fmla="*/ 205 w 1748"/>
                  <a:gd name="T65" fmla="*/ 1595 h 2022"/>
                  <a:gd name="T66" fmla="*/ 189 w 1748"/>
                  <a:gd name="T67" fmla="*/ 1363 h 2022"/>
                  <a:gd name="T68" fmla="*/ 203 w 1748"/>
                  <a:gd name="T69" fmla="*/ 1272 h 2022"/>
                  <a:gd name="T70" fmla="*/ 253 w 1748"/>
                  <a:gd name="T71" fmla="*/ 1087 h 2022"/>
                  <a:gd name="T72" fmla="*/ 32 w 1748"/>
                  <a:gd name="T73" fmla="*/ 688 h 2022"/>
                  <a:gd name="T74" fmla="*/ 40 w 1748"/>
                  <a:gd name="T75" fmla="*/ 545 h 2022"/>
                  <a:gd name="T76" fmla="*/ 0 w 1748"/>
                  <a:gd name="T77" fmla="*/ 396 h 20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748" h="2022">
                    <a:moveTo>
                      <a:pt x="0" y="396"/>
                    </a:moveTo>
                    <a:lnTo>
                      <a:pt x="172" y="391"/>
                    </a:lnTo>
                    <a:lnTo>
                      <a:pt x="157" y="357"/>
                    </a:lnTo>
                    <a:lnTo>
                      <a:pt x="219" y="340"/>
                    </a:lnTo>
                    <a:lnTo>
                      <a:pt x="372" y="351"/>
                    </a:lnTo>
                    <a:lnTo>
                      <a:pt x="416" y="292"/>
                    </a:lnTo>
                    <a:lnTo>
                      <a:pt x="422" y="227"/>
                    </a:lnTo>
                    <a:lnTo>
                      <a:pt x="447" y="227"/>
                    </a:lnTo>
                    <a:lnTo>
                      <a:pt x="483" y="183"/>
                    </a:lnTo>
                    <a:lnTo>
                      <a:pt x="588" y="67"/>
                    </a:lnTo>
                    <a:lnTo>
                      <a:pt x="669" y="62"/>
                    </a:lnTo>
                    <a:lnTo>
                      <a:pt x="826" y="30"/>
                    </a:lnTo>
                    <a:lnTo>
                      <a:pt x="905" y="56"/>
                    </a:lnTo>
                    <a:lnTo>
                      <a:pt x="998" y="62"/>
                    </a:lnTo>
                    <a:lnTo>
                      <a:pt x="1136" y="17"/>
                    </a:lnTo>
                    <a:lnTo>
                      <a:pt x="1180" y="25"/>
                    </a:lnTo>
                    <a:lnTo>
                      <a:pt x="1223" y="0"/>
                    </a:lnTo>
                    <a:lnTo>
                      <a:pt x="1290" y="121"/>
                    </a:lnTo>
                    <a:lnTo>
                      <a:pt x="1245" y="168"/>
                    </a:lnTo>
                    <a:lnTo>
                      <a:pt x="1214" y="332"/>
                    </a:lnTo>
                    <a:lnTo>
                      <a:pt x="1198" y="323"/>
                    </a:lnTo>
                    <a:lnTo>
                      <a:pt x="1077" y="537"/>
                    </a:lnTo>
                    <a:lnTo>
                      <a:pt x="1088" y="588"/>
                    </a:lnTo>
                    <a:lnTo>
                      <a:pt x="1214" y="713"/>
                    </a:lnTo>
                    <a:lnTo>
                      <a:pt x="1198" y="837"/>
                    </a:lnTo>
                    <a:lnTo>
                      <a:pt x="1096" y="930"/>
                    </a:lnTo>
                    <a:lnTo>
                      <a:pt x="956" y="994"/>
                    </a:lnTo>
                    <a:lnTo>
                      <a:pt x="922" y="988"/>
                    </a:lnTo>
                    <a:lnTo>
                      <a:pt x="885" y="1003"/>
                    </a:lnTo>
                    <a:lnTo>
                      <a:pt x="877" y="1068"/>
                    </a:lnTo>
                    <a:lnTo>
                      <a:pt x="821" y="1123"/>
                    </a:lnTo>
                    <a:lnTo>
                      <a:pt x="835" y="1182"/>
                    </a:lnTo>
                    <a:lnTo>
                      <a:pt x="902" y="1163"/>
                    </a:lnTo>
                    <a:lnTo>
                      <a:pt x="928" y="1202"/>
                    </a:lnTo>
                    <a:lnTo>
                      <a:pt x="972" y="1206"/>
                    </a:lnTo>
                    <a:lnTo>
                      <a:pt x="1023" y="1149"/>
                    </a:lnTo>
                    <a:lnTo>
                      <a:pt x="1079" y="1171"/>
                    </a:lnTo>
                    <a:lnTo>
                      <a:pt x="1312" y="1123"/>
                    </a:lnTo>
                    <a:lnTo>
                      <a:pt x="1399" y="1118"/>
                    </a:lnTo>
                    <a:lnTo>
                      <a:pt x="1501" y="1074"/>
                    </a:lnTo>
                    <a:lnTo>
                      <a:pt x="1748" y="1343"/>
                    </a:lnTo>
                    <a:lnTo>
                      <a:pt x="1736" y="1396"/>
                    </a:lnTo>
                    <a:lnTo>
                      <a:pt x="1692" y="1388"/>
                    </a:lnTo>
                    <a:lnTo>
                      <a:pt x="1616" y="1449"/>
                    </a:lnTo>
                    <a:lnTo>
                      <a:pt x="1622" y="1495"/>
                    </a:lnTo>
                    <a:lnTo>
                      <a:pt x="1537" y="1590"/>
                    </a:lnTo>
                    <a:lnTo>
                      <a:pt x="1363" y="1649"/>
                    </a:lnTo>
                    <a:lnTo>
                      <a:pt x="1335" y="1750"/>
                    </a:lnTo>
                    <a:lnTo>
                      <a:pt x="1155" y="1767"/>
                    </a:lnTo>
                    <a:lnTo>
                      <a:pt x="1147" y="1787"/>
                    </a:lnTo>
                    <a:lnTo>
                      <a:pt x="1093" y="1784"/>
                    </a:lnTo>
                    <a:lnTo>
                      <a:pt x="1074" y="1809"/>
                    </a:lnTo>
                    <a:lnTo>
                      <a:pt x="1015" y="1820"/>
                    </a:lnTo>
                    <a:lnTo>
                      <a:pt x="961" y="1806"/>
                    </a:lnTo>
                    <a:lnTo>
                      <a:pt x="905" y="1862"/>
                    </a:lnTo>
                    <a:lnTo>
                      <a:pt x="883" y="1930"/>
                    </a:lnTo>
                    <a:lnTo>
                      <a:pt x="821" y="2003"/>
                    </a:lnTo>
                    <a:lnTo>
                      <a:pt x="717" y="1992"/>
                    </a:lnTo>
                    <a:lnTo>
                      <a:pt x="705" y="2014"/>
                    </a:lnTo>
                    <a:lnTo>
                      <a:pt x="635" y="2022"/>
                    </a:lnTo>
                    <a:lnTo>
                      <a:pt x="602" y="1986"/>
                    </a:lnTo>
                    <a:lnTo>
                      <a:pt x="416" y="1989"/>
                    </a:lnTo>
                    <a:lnTo>
                      <a:pt x="375" y="1860"/>
                    </a:lnTo>
                    <a:lnTo>
                      <a:pt x="222" y="1711"/>
                    </a:lnTo>
                    <a:lnTo>
                      <a:pt x="230" y="1655"/>
                    </a:lnTo>
                    <a:lnTo>
                      <a:pt x="205" y="1595"/>
                    </a:lnTo>
                    <a:lnTo>
                      <a:pt x="214" y="1422"/>
                    </a:lnTo>
                    <a:lnTo>
                      <a:pt x="189" y="1363"/>
                    </a:lnTo>
                    <a:lnTo>
                      <a:pt x="186" y="1331"/>
                    </a:lnTo>
                    <a:lnTo>
                      <a:pt x="203" y="1272"/>
                    </a:lnTo>
                    <a:lnTo>
                      <a:pt x="262" y="1169"/>
                    </a:lnTo>
                    <a:lnTo>
                      <a:pt x="253" y="1087"/>
                    </a:lnTo>
                    <a:lnTo>
                      <a:pt x="113" y="918"/>
                    </a:lnTo>
                    <a:lnTo>
                      <a:pt x="32" y="688"/>
                    </a:lnTo>
                    <a:lnTo>
                      <a:pt x="20" y="575"/>
                    </a:lnTo>
                    <a:lnTo>
                      <a:pt x="40" y="545"/>
                    </a:lnTo>
                    <a:lnTo>
                      <a:pt x="43" y="475"/>
                    </a:lnTo>
                    <a:lnTo>
                      <a:pt x="0" y="39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67" name="Freeform 115"/>
              <p:cNvSpPr>
                <a:spLocks noChangeAspect="1"/>
              </p:cNvSpPr>
              <p:nvPr/>
            </p:nvSpPr>
            <p:spPr bwMode="auto">
              <a:xfrm>
                <a:off x="3268" y="2865"/>
                <a:ext cx="442" cy="273"/>
              </a:xfrm>
              <a:custGeom>
                <a:avLst/>
                <a:gdLst>
                  <a:gd name="T0" fmla="*/ 1429 w 2449"/>
                  <a:gd name="T1" fmla="*/ 171 h 1511"/>
                  <a:gd name="T2" fmla="*/ 1538 w 2449"/>
                  <a:gd name="T3" fmla="*/ 128 h 1511"/>
                  <a:gd name="T4" fmla="*/ 1591 w 2449"/>
                  <a:gd name="T5" fmla="*/ 82 h 1511"/>
                  <a:gd name="T6" fmla="*/ 1737 w 2449"/>
                  <a:gd name="T7" fmla="*/ 92 h 1511"/>
                  <a:gd name="T8" fmla="*/ 1858 w 2449"/>
                  <a:gd name="T9" fmla="*/ 29 h 1511"/>
                  <a:gd name="T10" fmla="*/ 2016 w 2449"/>
                  <a:gd name="T11" fmla="*/ 0 h 1511"/>
                  <a:gd name="T12" fmla="*/ 2164 w 2449"/>
                  <a:gd name="T13" fmla="*/ 58 h 1511"/>
                  <a:gd name="T14" fmla="*/ 2239 w 2449"/>
                  <a:gd name="T15" fmla="*/ 212 h 1511"/>
                  <a:gd name="T16" fmla="*/ 2339 w 2449"/>
                  <a:gd name="T17" fmla="*/ 288 h 1511"/>
                  <a:gd name="T18" fmla="*/ 2255 w 2449"/>
                  <a:gd name="T19" fmla="*/ 497 h 1511"/>
                  <a:gd name="T20" fmla="*/ 2351 w 2449"/>
                  <a:gd name="T21" fmla="*/ 748 h 1511"/>
                  <a:gd name="T22" fmla="*/ 2309 w 2449"/>
                  <a:gd name="T23" fmla="*/ 810 h 1511"/>
                  <a:gd name="T24" fmla="*/ 2243 w 2449"/>
                  <a:gd name="T25" fmla="*/ 873 h 1511"/>
                  <a:gd name="T26" fmla="*/ 2307 w 2449"/>
                  <a:gd name="T27" fmla="*/ 943 h 1511"/>
                  <a:gd name="T28" fmla="*/ 2255 w 2449"/>
                  <a:gd name="T29" fmla="*/ 1011 h 1511"/>
                  <a:gd name="T30" fmla="*/ 2339 w 2449"/>
                  <a:gd name="T31" fmla="*/ 1023 h 1511"/>
                  <a:gd name="T32" fmla="*/ 2431 w 2449"/>
                  <a:gd name="T33" fmla="*/ 1064 h 1511"/>
                  <a:gd name="T34" fmla="*/ 2449 w 2449"/>
                  <a:gd name="T35" fmla="*/ 1134 h 1511"/>
                  <a:gd name="T36" fmla="*/ 2225 w 2449"/>
                  <a:gd name="T37" fmla="*/ 1409 h 1511"/>
                  <a:gd name="T38" fmla="*/ 2051 w 2449"/>
                  <a:gd name="T39" fmla="*/ 1511 h 1511"/>
                  <a:gd name="T40" fmla="*/ 2002 w 2449"/>
                  <a:gd name="T41" fmla="*/ 1456 h 1511"/>
                  <a:gd name="T42" fmla="*/ 1888 w 2449"/>
                  <a:gd name="T43" fmla="*/ 1415 h 1511"/>
                  <a:gd name="T44" fmla="*/ 1850 w 2449"/>
                  <a:gd name="T45" fmla="*/ 1330 h 1511"/>
                  <a:gd name="T46" fmla="*/ 1782 w 2449"/>
                  <a:gd name="T47" fmla="*/ 1354 h 1511"/>
                  <a:gd name="T48" fmla="*/ 1597 w 2449"/>
                  <a:gd name="T49" fmla="*/ 1428 h 1511"/>
                  <a:gd name="T50" fmla="*/ 1492 w 2449"/>
                  <a:gd name="T51" fmla="*/ 1454 h 1511"/>
                  <a:gd name="T52" fmla="*/ 1424 w 2449"/>
                  <a:gd name="T53" fmla="*/ 1411 h 1511"/>
                  <a:gd name="T54" fmla="*/ 1300 w 2449"/>
                  <a:gd name="T55" fmla="*/ 1438 h 1511"/>
                  <a:gd name="T56" fmla="*/ 1226 w 2449"/>
                  <a:gd name="T57" fmla="*/ 1456 h 1511"/>
                  <a:gd name="T58" fmla="*/ 1172 w 2449"/>
                  <a:gd name="T59" fmla="*/ 1421 h 1511"/>
                  <a:gd name="T60" fmla="*/ 1082 w 2449"/>
                  <a:gd name="T61" fmla="*/ 1491 h 1511"/>
                  <a:gd name="T62" fmla="*/ 1002 w 2449"/>
                  <a:gd name="T63" fmla="*/ 1468 h 1511"/>
                  <a:gd name="T64" fmla="*/ 942 w 2449"/>
                  <a:gd name="T65" fmla="*/ 1276 h 1511"/>
                  <a:gd name="T66" fmla="*/ 846 w 2449"/>
                  <a:gd name="T67" fmla="*/ 1212 h 1511"/>
                  <a:gd name="T68" fmla="*/ 819 w 2449"/>
                  <a:gd name="T69" fmla="*/ 1226 h 1511"/>
                  <a:gd name="T70" fmla="*/ 718 w 2449"/>
                  <a:gd name="T71" fmla="*/ 1216 h 1511"/>
                  <a:gd name="T72" fmla="*/ 577 w 2449"/>
                  <a:gd name="T73" fmla="*/ 1181 h 1511"/>
                  <a:gd name="T74" fmla="*/ 322 w 2449"/>
                  <a:gd name="T75" fmla="*/ 1070 h 1511"/>
                  <a:gd name="T76" fmla="*/ 136 w 2449"/>
                  <a:gd name="T77" fmla="*/ 1061 h 1511"/>
                  <a:gd name="T78" fmla="*/ 0 w 2449"/>
                  <a:gd name="T79" fmla="*/ 904 h 1511"/>
                  <a:gd name="T80" fmla="*/ 208 w 2449"/>
                  <a:gd name="T81" fmla="*/ 812 h 1511"/>
                  <a:gd name="T82" fmla="*/ 314 w 2449"/>
                  <a:gd name="T83" fmla="*/ 838 h 1511"/>
                  <a:gd name="T84" fmla="*/ 437 w 2449"/>
                  <a:gd name="T85" fmla="*/ 830 h 1511"/>
                  <a:gd name="T86" fmla="*/ 517 w 2449"/>
                  <a:gd name="T87" fmla="*/ 686 h 1511"/>
                  <a:gd name="T88" fmla="*/ 622 w 2449"/>
                  <a:gd name="T89" fmla="*/ 645 h 1511"/>
                  <a:gd name="T90" fmla="*/ 702 w 2449"/>
                  <a:gd name="T91" fmla="*/ 612 h 1511"/>
                  <a:gd name="T92" fmla="*/ 768 w 2449"/>
                  <a:gd name="T93" fmla="*/ 592 h 1511"/>
                  <a:gd name="T94" fmla="*/ 942 w 2449"/>
                  <a:gd name="T95" fmla="*/ 575 h 1511"/>
                  <a:gd name="T96" fmla="*/ 1143 w 2449"/>
                  <a:gd name="T97" fmla="*/ 417 h 1511"/>
                  <a:gd name="T98" fmla="*/ 1228 w 2449"/>
                  <a:gd name="T99" fmla="*/ 278 h 1511"/>
                  <a:gd name="T100" fmla="*/ 1346 w 2449"/>
                  <a:gd name="T101" fmla="*/ 222 h 15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49" h="1511">
                    <a:moveTo>
                      <a:pt x="1358" y="166"/>
                    </a:moveTo>
                    <a:lnTo>
                      <a:pt x="1429" y="171"/>
                    </a:lnTo>
                    <a:lnTo>
                      <a:pt x="1513" y="106"/>
                    </a:lnTo>
                    <a:lnTo>
                      <a:pt x="1538" y="128"/>
                    </a:lnTo>
                    <a:lnTo>
                      <a:pt x="1595" y="110"/>
                    </a:lnTo>
                    <a:lnTo>
                      <a:pt x="1591" y="82"/>
                    </a:lnTo>
                    <a:lnTo>
                      <a:pt x="1647" y="134"/>
                    </a:lnTo>
                    <a:lnTo>
                      <a:pt x="1737" y="92"/>
                    </a:lnTo>
                    <a:lnTo>
                      <a:pt x="1761" y="104"/>
                    </a:lnTo>
                    <a:lnTo>
                      <a:pt x="1858" y="29"/>
                    </a:lnTo>
                    <a:lnTo>
                      <a:pt x="1944" y="25"/>
                    </a:lnTo>
                    <a:lnTo>
                      <a:pt x="2016" y="0"/>
                    </a:lnTo>
                    <a:lnTo>
                      <a:pt x="2096" y="0"/>
                    </a:lnTo>
                    <a:lnTo>
                      <a:pt x="2164" y="58"/>
                    </a:lnTo>
                    <a:lnTo>
                      <a:pt x="2193" y="177"/>
                    </a:lnTo>
                    <a:lnTo>
                      <a:pt x="2239" y="212"/>
                    </a:lnTo>
                    <a:lnTo>
                      <a:pt x="2339" y="267"/>
                    </a:lnTo>
                    <a:lnTo>
                      <a:pt x="2339" y="288"/>
                    </a:lnTo>
                    <a:lnTo>
                      <a:pt x="2303" y="288"/>
                    </a:lnTo>
                    <a:lnTo>
                      <a:pt x="2255" y="497"/>
                    </a:lnTo>
                    <a:lnTo>
                      <a:pt x="2337" y="620"/>
                    </a:lnTo>
                    <a:lnTo>
                      <a:pt x="2351" y="748"/>
                    </a:lnTo>
                    <a:lnTo>
                      <a:pt x="2285" y="758"/>
                    </a:lnTo>
                    <a:lnTo>
                      <a:pt x="2309" y="810"/>
                    </a:lnTo>
                    <a:lnTo>
                      <a:pt x="2263" y="832"/>
                    </a:lnTo>
                    <a:lnTo>
                      <a:pt x="2243" y="873"/>
                    </a:lnTo>
                    <a:lnTo>
                      <a:pt x="2301" y="910"/>
                    </a:lnTo>
                    <a:lnTo>
                      <a:pt x="2307" y="943"/>
                    </a:lnTo>
                    <a:lnTo>
                      <a:pt x="2287" y="982"/>
                    </a:lnTo>
                    <a:lnTo>
                      <a:pt x="2255" y="1011"/>
                    </a:lnTo>
                    <a:lnTo>
                      <a:pt x="2297" y="1053"/>
                    </a:lnTo>
                    <a:lnTo>
                      <a:pt x="2339" y="1023"/>
                    </a:lnTo>
                    <a:lnTo>
                      <a:pt x="2383" y="1041"/>
                    </a:lnTo>
                    <a:lnTo>
                      <a:pt x="2431" y="1064"/>
                    </a:lnTo>
                    <a:lnTo>
                      <a:pt x="2435" y="1105"/>
                    </a:lnTo>
                    <a:lnTo>
                      <a:pt x="2449" y="1134"/>
                    </a:lnTo>
                    <a:lnTo>
                      <a:pt x="2207" y="1368"/>
                    </a:lnTo>
                    <a:lnTo>
                      <a:pt x="2225" y="1409"/>
                    </a:lnTo>
                    <a:lnTo>
                      <a:pt x="2174" y="1427"/>
                    </a:lnTo>
                    <a:lnTo>
                      <a:pt x="2051" y="1511"/>
                    </a:lnTo>
                    <a:lnTo>
                      <a:pt x="1964" y="1509"/>
                    </a:lnTo>
                    <a:lnTo>
                      <a:pt x="2002" y="1456"/>
                    </a:lnTo>
                    <a:lnTo>
                      <a:pt x="1954" y="1407"/>
                    </a:lnTo>
                    <a:lnTo>
                      <a:pt x="1888" y="1415"/>
                    </a:lnTo>
                    <a:lnTo>
                      <a:pt x="1846" y="1360"/>
                    </a:lnTo>
                    <a:lnTo>
                      <a:pt x="1850" y="1330"/>
                    </a:lnTo>
                    <a:lnTo>
                      <a:pt x="1819" y="1318"/>
                    </a:lnTo>
                    <a:lnTo>
                      <a:pt x="1782" y="1354"/>
                    </a:lnTo>
                    <a:lnTo>
                      <a:pt x="1653" y="1362"/>
                    </a:lnTo>
                    <a:lnTo>
                      <a:pt x="1597" y="1428"/>
                    </a:lnTo>
                    <a:lnTo>
                      <a:pt x="1507" y="1434"/>
                    </a:lnTo>
                    <a:lnTo>
                      <a:pt x="1492" y="1454"/>
                    </a:lnTo>
                    <a:lnTo>
                      <a:pt x="1470" y="1460"/>
                    </a:lnTo>
                    <a:lnTo>
                      <a:pt x="1424" y="1411"/>
                    </a:lnTo>
                    <a:lnTo>
                      <a:pt x="1360" y="1454"/>
                    </a:lnTo>
                    <a:lnTo>
                      <a:pt x="1300" y="1438"/>
                    </a:lnTo>
                    <a:lnTo>
                      <a:pt x="1264" y="1477"/>
                    </a:lnTo>
                    <a:lnTo>
                      <a:pt x="1226" y="1456"/>
                    </a:lnTo>
                    <a:lnTo>
                      <a:pt x="1215" y="1434"/>
                    </a:lnTo>
                    <a:lnTo>
                      <a:pt x="1172" y="1421"/>
                    </a:lnTo>
                    <a:lnTo>
                      <a:pt x="1125" y="1427"/>
                    </a:lnTo>
                    <a:lnTo>
                      <a:pt x="1082" y="1491"/>
                    </a:lnTo>
                    <a:lnTo>
                      <a:pt x="1039" y="1499"/>
                    </a:lnTo>
                    <a:lnTo>
                      <a:pt x="1002" y="1468"/>
                    </a:lnTo>
                    <a:lnTo>
                      <a:pt x="949" y="1352"/>
                    </a:lnTo>
                    <a:lnTo>
                      <a:pt x="942" y="1276"/>
                    </a:lnTo>
                    <a:lnTo>
                      <a:pt x="883" y="1257"/>
                    </a:lnTo>
                    <a:lnTo>
                      <a:pt x="846" y="1212"/>
                    </a:lnTo>
                    <a:lnTo>
                      <a:pt x="830" y="1210"/>
                    </a:lnTo>
                    <a:lnTo>
                      <a:pt x="819" y="1226"/>
                    </a:lnTo>
                    <a:lnTo>
                      <a:pt x="744" y="1224"/>
                    </a:lnTo>
                    <a:lnTo>
                      <a:pt x="718" y="1216"/>
                    </a:lnTo>
                    <a:lnTo>
                      <a:pt x="684" y="1206"/>
                    </a:lnTo>
                    <a:lnTo>
                      <a:pt x="577" y="1181"/>
                    </a:lnTo>
                    <a:lnTo>
                      <a:pt x="413" y="1161"/>
                    </a:lnTo>
                    <a:lnTo>
                      <a:pt x="322" y="1070"/>
                    </a:lnTo>
                    <a:lnTo>
                      <a:pt x="300" y="1061"/>
                    </a:lnTo>
                    <a:lnTo>
                      <a:pt x="136" y="1061"/>
                    </a:lnTo>
                    <a:lnTo>
                      <a:pt x="10" y="1001"/>
                    </a:lnTo>
                    <a:lnTo>
                      <a:pt x="0" y="904"/>
                    </a:lnTo>
                    <a:lnTo>
                      <a:pt x="27" y="816"/>
                    </a:lnTo>
                    <a:lnTo>
                      <a:pt x="208" y="812"/>
                    </a:lnTo>
                    <a:lnTo>
                      <a:pt x="242" y="848"/>
                    </a:lnTo>
                    <a:lnTo>
                      <a:pt x="314" y="838"/>
                    </a:lnTo>
                    <a:lnTo>
                      <a:pt x="325" y="818"/>
                    </a:lnTo>
                    <a:lnTo>
                      <a:pt x="437" y="830"/>
                    </a:lnTo>
                    <a:lnTo>
                      <a:pt x="491" y="760"/>
                    </a:lnTo>
                    <a:lnTo>
                      <a:pt x="517" y="686"/>
                    </a:lnTo>
                    <a:lnTo>
                      <a:pt x="575" y="626"/>
                    </a:lnTo>
                    <a:lnTo>
                      <a:pt x="622" y="645"/>
                    </a:lnTo>
                    <a:lnTo>
                      <a:pt x="680" y="637"/>
                    </a:lnTo>
                    <a:lnTo>
                      <a:pt x="702" y="612"/>
                    </a:lnTo>
                    <a:lnTo>
                      <a:pt x="758" y="608"/>
                    </a:lnTo>
                    <a:lnTo>
                      <a:pt x="768" y="592"/>
                    </a:lnTo>
                    <a:lnTo>
                      <a:pt x="897" y="579"/>
                    </a:lnTo>
                    <a:lnTo>
                      <a:pt x="942" y="575"/>
                    </a:lnTo>
                    <a:lnTo>
                      <a:pt x="973" y="473"/>
                    </a:lnTo>
                    <a:lnTo>
                      <a:pt x="1143" y="417"/>
                    </a:lnTo>
                    <a:lnTo>
                      <a:pt x="1232" y="325"/>
                    </a:lnTo>
                    <a:lnTo>
                      <a:pt x="1228" y="278"/>
                    </a:lnTo>
                    <a:lnTo>
                      <a:pt x="1300" y="212"/>
                    </a:lnTo>
                    <a:lnTo>
                      <a:pt x="1346" y="222"/>
                    </a:lnTo>
                    <a:lnTo>
                      <a:pt x="1358" y="16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254068" name="Text Box 116"/>
          <p:cNvSpPr txBox="1">
            <a:spLocks noChangeArrowheads="1"/>
          </p:cNvSpPr>
          <p:nvPr/>
        </p:nvSpPr>
        <p:spPr bwMode="auto">
          <a:xfrm>
            <a:off x="117475" y="1919288"/>
            <a:ext cx="3973513" cy="169277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dirty="0">
                <a:solidFill>
                  <a:srgbClr val="066168"/>
                </a:solidFill>
                <a:latin typeface="Verdana" pitchFamily="34" charset="0"/>
              </a:rPr>
              <a:t>20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municípios:</a:t>
            </a:r>
          </a:p>
          <a:p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Jaguaribe, Iracema, </a:t>
            </a:r>
            <a:r>
              <a:rPr lang="pt-BR" sz="1400" b="0" dirty="0" err="1">
                <a:solidFill>
                  <a:srgbClr val="066168"/>
                </a:solidFill>
                <a:latin typeface="Verdana" pitchFamily="34" charset="0"/>
              </a:rPr>
              <a:t>Jaguaribara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, Jaguaretama, </a:t>
            </a:r>
            <a:r>
              <a:rPr lang="pt-BR" sz="1400" b="0" dirty="0" err="1" smtClean="0">
                <a:solidFill>
                  <a:srgbClr val="066168"/>
                </a:solidFill>
                <a:latin typeface="Verdana" pitchFamily="34" charset="0"/>
              </a:rPr>
              <a:t>Potiretama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Alto Santo, São João Jaguaribe, Morada Nova, Tabuleiro do Norte, Quixeré, Russas, Jaguaruana, </a:t>
            </a:r>
            <a:r>
              <a:rPr lang="pt-BR" sz="1400" b="0" dirty="0" err="1">
                <a:solidFill>
                  <a:srgbClr val="066168"/>
                </a:solidFill>
                <a:latin typeface="Verdana" pitchFamily="34" charset="0"/>
              </a:rPr>
              <a:t>Palhano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400" b="0" dirty="0" err="1">
                <a:solidFill>
                  <a:srgbClr val="066168"/>
                </a:solidFill>
                <a:latin typeface="Verdana" pitchFamily="34" charset="0"/>
              </a:rPr>
              <a:t>Icapuí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, Aracati, Fortim, Beberibe, Cascavel, </a:t>
            </a:r>
            <a:r>
              <a:rPr lang="pt-BR" sz="1400" b="0" dirty="0" err="1">
                <a:solidFill>
                  <a:srgbClr val="066168"/>
                </a:solidFill>
                <a:latin typeface="Verdana" pitchFamily="34" charset="0"/>
              </a:rPr>
              <a:t>Pindoretama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 </a:t>
            </a:r>
          </a:p>
        </p:txBody>
      </p:sp>
      <p:sp>
        <p:nvSpPr>
          <p:cNvPr id="254069" name="Text Box 117"/>
          <p:cNvSpPr txBox="1">
            <a:spLocks noChangeArrowheads="1"/>
          </p:cNvSpPr>
          <p:nvPr/>
        </p:nvSpPr>
        <p:spPr bwMode="auto">
          <a:xfrm>
            <a:off x="117475" y="3667125"/>
            <a:ext cx="17399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10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associações </a:t>
            </a:r>
          </a:p>
        </p:txBody>
      </p:sp>
      <p:sp>
        <p:nvSpPr>
          <p:cNvPr id="254070" name="Line 118"/>
          <p:cNvSpPr>
            <a:spLocks noChangeShapeType="1"/>
          </p:cNvSpPr>
          <p:nvPr/>
        </p:nvSpPr>
        <p:spPr bwMode="auto">
          <a:xfrm>
            <a:off x="117475" y="3629025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54071" name="Line 119"/>
          <p:cNvSpPr>
            <a:spLocks noChangeShapeType="1"/>
          </p:cNvSpPr>
          <p:nvPr/>
        </p:nvSpPr>
        <p:spPr bwMode="auto">
          <a:xfrm>
            <a:off x="117475" y="4102100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54072" name="Text Box 120"/>
          <p:cNvSpPr txBox="1">
            <a:spLocks noChangeArrowheads="1"/>
          </p:cNvSpPr>
          <p:nvPr/>
        </p:nvSpPr>
        <p:spPr bwMode="auto">
          <a:xfrm>
            <a:off x="117475" y="4140200"/>
            <a:ext cx="20923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3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 Empresas com SIF</a:t>
            </a:r>
          </a:p>
        </p:txBody>
      </p:sp>
      <p:sp>
        <p:nvSpPr>
          <p:cNvPr id="254073" name="Line 121"/>
          <p:cNvSpPr>
            <a:spLocks noChangeShapeType="1"/>
          </p:cNvSpPr>
          <p:nvPr/>
        </p:nvSpPr>
        <p:spPr bwMode="auto">
          <a:xfrm>
            <a:off x="117475" y="4575175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54074" name="Text Box 122"/>
          <p:cNvSpPr txBox="1">
            <a:spLocks noChangeArrowheads="1"/>
          </p:cNvSpPr>
          <p:nvPr/>
        </p:nvSpPr>
        <p:spPr bwMode="auto">
          <a:xfrm>
            <a:off x="117475" y="4611688"/>
            <a:ext cx="197485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1.922,568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 kg </a:t>
            </a:r>
          </a:p>
        </p:txBody>
      </p:sp>
      <p:grpSp>
        <p:nvGrpSpPr>
          <p:cNvPr id="254075" name="Group 123"/>
          <p:cNvGrpSpPr>
            <a:grpSpLocks/>
          </p:cNvGrpSpPr>
          <p:nvPr/>
        </p:nvGrpSpPr>
        <p:grpSpPr bwMode="auto">
          <a:xfrm>
            <a:off x="5756275" y="2384425"/>
            <a:ext cx="2641600" cy="2532063"/>
            <a:chOff x="3626" y="1502"/>
            <a:chExt cx="1664" cy="1595"/>
          </a:xfrm>
        </p:grpSpPr>
        <p:sp>
          <p:nvSpPr>
            <p:cNvPr id="254076" name="Text Box 124"/>
            <p:cNvSpPr txBox="1">
              <a:spLocks noChangeArrowheads="1"/>
            </p:cNvSpPr>
            <p:nvPr/>
          </p:nvSpPr>
          <p:spPr bwMode="auto">
            <a:xfrm>
              <a:off x="4733" y="2751"/>
              <a:ext cx="557" cy="34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Sertão Central</a:t>
              </a:r>
            </a:p>
          </p:txBody>
        </p:sp>
        <p:grpSp>
          <p:nvGrpSpPr>
            <p:cNvPr id="254077" name="Group 125"/>
            <p:cNvGrpSpPr>
              <a:grpSpLocks/>
            </p:cNvGrpSpPr>
            <p:nvPr/>
          </p:nvGrpSpPr>
          <p:grpSpPr bwMode="auto">
            <a:xfrm>
              <a:off x="3626" y="1502"/>
              <a:ext cx="1027" cy="1223"/>
              <a:chOff x="3626" y="1502"/>
              <a:chExt cx="1027" cy="1223"/>
            </a:xfrm>
          </p:grpSpPr>
          <p:sp>
            <p:nvSpPr>
              <p:cNvPr id="254078" name="Freeform 126"/>
              <p:cNvSpPr>
                <a:spLocks noChangeAspect="1"/>
              </p:cNvSpPr>
              <p:nvPr/>
            </p:nvSpPr>
            <p:spPr bwMode="auto">
              <a:xfrm>
                <a:off x="3902" y="2301"/>
                <a:ext cx="252" cy="239"/>
              </a:xfrm>
              <a:custGeom>
                <a:avLst/>
                <a:gdLst>
                  <a:gd name="T0" fmla="*/ 1326 w 1396"/>
                  <a:gd name="T1" fmla="*/ 847 h 1327"/>
                  <a:gd name="T2" fmla="*/ 1302 w 1396"/>
                  <a:gd name="T3" fmla="*/ 936 h 1327"/>
                  <a:gd name="T4" fmla="*/ 1368 w 1396"/>
                  <a:gd name="T5" fmla="*/ 960 h 1327"/>
                  <a:gd name="T6" fmla="*/ 1328 w 1396"/>
                  <a:gd name="T7" fmla="*/ 1013 h 1327"/>
                  <a:gd name="T8" fmla="*/ 1349 w 1396"/>
                  <a:gd name="T9" fmla="*/ 1106 h 1327"/>
                  <a:gd name="T10" fmla="*/ 1284 w 1396"/>
                  <a:gd name="T11" fmla="*/ 1235 h 1327"/>
                  <a:gd name="T12" fmla="*/ 798 w 1396"/>
                  <a:gd name="T13" fmla="*/ 1140 h 1327"/>
                  <a:gd name="T14" fmla="*/ 723 w 1396"/>
                  <a:gd name="T15" fmla="*/ 1154 h 1327"/>
                  <a:gd name="T16" fmla="*/ 664 w 1396"/>
                  <a:gd name="T17" fmla="*/ 1002 h 1327"/>
                  <a:gd name="T18" fmla="*/ 767 w 1396"/>
                  <a:gd name="T19" fmla="*/ 905 h 1327"/>
                  <a:gd name="T20" fmla="*/ 613 w 1396"/>
                  <a:gd name="T21" fmla="*/ 835 h 1327"/>
                  <a:gd name="T22" fmla="*/ 625 w 1396"/>
                  <a:gd name="T23" fmla="*/ 777 h 1327"/>
                  <a:gd name="T24" fmla="*/ 545 w 1396"/>
                  <a:gd name="T25" fmla="*/ 815 h 1327"/>
                  <a:gd name="T26" fmla="*/ 447 w 1396"/>
                  <a:gd name="T27" fmla="*/ 770 h 1327"/>
                  <a:gd name="T28" fmla="*/ 395 w 1396"/>
                  <a:gd name="T29" fmla="*/ 784 h 1327"/>
                  <a:gd name="T30" fmla="*/ 339 w 1396"/>
                  <a:gd name="T31" fmla="*/ 751 h 1327"/>
                  <a:gd name="T32" fmla="*/ 232 w 1396"/>
                  <a:gd name="T33" fmla="*/ 801 h 1327"/>
                  <a:gd name="T34" fmla="*/ 124 w 1396"/>
                  <a:gd name="T35" fmla="*/ 842 h 1327"/>
                  <a:gd name="T36" fmla="*/ 213 w 1396"/>
                  <a:gd name="T37" fmla="*/ 702 h 1327"/>
                  <a:gd name="T38" fmla="*/ 293 w 1396"/>
                  <a:gd name="T39" fmla="*/ 583 h 1327"/>
                  <a:gd name="T40" fmla="*/ 312 w 1396"/>
                  <a:gd name="T41" fmla="*/ 498 h 1327"/>
                  <a:gd name="T42" fmla="*/ 344 w 1396"/>
                  <a:gd name="T43" fmla="*/ 471 h 1327"/>
                  <a:gd name="T44" fmla="*/ 249 w 1396"/>
                  <a:gd name="T45" fmla="*/ 419 h 1327"/>
                  <a:gd name="T46" fmla="*/ 106 w 1396"/>
                  <a:gd name="T47" fmla="*/ 321 h 1327"/>
                  <a:gd name="T48" fmla="*/ 92 w 1396"/>
                  <a:gd name="T49" fmla="*/ 258 h 1327"/>
                  <a:gd name="T50" fmla="*/ 56 w 1396"/>
                  <a:gd name="T51" fmla="*/ 210 h 1327"/>
                  <a:gd name="T52" fmla="*/ 17 w 1396"/>
                  <a:gd name="T53" fmla="*/ 94 h 1327"/>
                  <a:gd name="T54" fmla="*/ 26 w 1396"/>
                  <a:gd name="T55" fmla="*/ 36 h 1327"/>
                  <a:gd name="T56" fmla="*/ 111 w 1396"/>
                  <a:gd name="T57" fmla="*/ 75 h 1327"/>
                  <a:gd name="T58" fmla="*/ 225 w 1396"/>
                  <a:gd name="T59" fmla="*/ 113 h 1327"/>
                  <a:gd name="T60" fmla="*/ 262 w 1396"/>
                  <a:gd name="T61" fmla="*/ 94 h 1327"/>
                  <a:gd name="T62" fmla="*/ 332 w 1396"/>
                  <a:gd name="T63" fmla="*/ 99 h 1327"/>
                  <a:gd name="T64" fmla="*/ 404 w 1396"/>
                  <a:gd name="T65" fmla="*/ 31 h 1327"/>
                  <a:gd name="T66" fmla="*/ 470 w 1396"/>
                  <a:gd name="T67" fmla="*/ 155 h 1327"/>
                  <a:gd name="T68" fmla="*/ 653 w 1396"/>
                  <a:gd name="T69" fmla="*/ 344 h 1327"/>
                  <a:gd name="T70" fmla="*/ 707 w 1396"/>
                  <a:gd name="T71" fmla="*/ 336 h 1327"/>
                  <a:gd name="T72" fmla="*/ 908 w 1396"/>
                  <a:gd name="T73" fmla="*/ 441 h 1327"/>
                  <a:gd name="T74" fmla="*/ 1216 w 1396"/>
                  <a:gd name="T75" fmla="*/ 431 h 1327"/>
                  <a:gd name="T76" fmla="*/ 1336 w 1396"/>
                  <a:gd name="T77" fmla="*/ 581 h 1327"/>
                  <a:gd name="T78" fmla="*/ 1363 w 1396"/>
                  <a:gd name="T79" fmla="*/ 677 h 1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96" h="1327">
                    <a:moveTo>
                      <a:pt x="1396" y="694"/>
                    </a:moveTo>
                    <a:lnTo>
                      <a:pt x="1326" y="847"/>
                    </a:lnTo>
                    <a:lnTo>
                      <a:pt x="1303" y="880"/>
                    </a:lnTo>
                    <a:lnTo>
                      <a:pt x="1302" y="936"/>
                    </a:lnTo>
                    <a:lnTo>
                      <a:pt x="1326" y="964"/>
                    </a:lnTo>
                    <a:lnTo>
                      <a:pt x="1368" y="960"/>
                    </a:lnTo>
                    <a:lnTo>
                      <a:pt x="1357" y="994"/>
                    </a:lnTo>
                    <a:lnTo>
                      <a:pt x="1328" y="1013"/>
                    </a:lnTo>
                    <a:lnTo>
                      <a:pt x="1319" y="1071"/>
                    </a:lnTo>
                    <a:lnTo>
                      <a:pt x="1349" y="1106"/>
                    </a:lnTo>
                    <a:lnTo>
                      <a:pt x="1326" y="1260"/>
                    </a:lnTo>
                    <a:lnTo>
                      <a:pt x="1284" y="1235"/>
                    </a:lnTo>
                    <a:lnTo>
                      <a:pt x="1128" y="1327"/>
                    </a:lnTo>
                    <a:lnTo>
                      <a:pt x="798" y="1140"/>
                    </a:lnTo>
                    <a:lnTo>
                      <a:pt x="746" y="1157"/>
                    </a:lnTo>
                    <a:lnTo>
                      <a:pt x="723" y="1154"/>
                    </a:lnTo>
                    <a:lnTo>
                      <a:pt x="649" y="1077"/>
                    </a:lnTo>
                    <a:lnTo>
                      <a:pt x="664" y="1002"/>
                    </a:lnTo>
                    <a:lnTo>
                      <a:pt x="695" y="997"/>
                    </a:lnTo>
                    <a:lnTo>
                      <a:pt x="767" y="905"/>
                    </a:lnTo>
                    <a:lnTo>
                      <a:pt x="629" y="864"/>
                    </a:lnTo>
                    <a:lnTo>
                      <a:pt x="613" y="835"/>
                    </a:lnTo>
                    <a:lnTo>
                      <a:pt x="627" y="823"/>
                    </a:lnTo>
                    <a:lnTo>
                      <a:pt x="625" y="777"/>
                    </a:lnTo>
                    <a:lnTo>
                      <a:pt x="583" y="772"/>
                    </a:lnTo>
                    <a:lnTo>
                      <a:pt x="545" y="815"/>
                    </a:lnTo>
                    <a:lnTo>
                      <a:pt x="518" y="813"/>
                    </a:lnTo>
                    <a:lnTo>
                      <a:pt x="447" y="770"/>
                    </a:lnTo>
                    <a:lnTo>
                      <a:pt x="412" y="763"/>
                    </a:lnTo>
                    <a:lnTo>
                      <a:pt x="395" y="784"/>
                    </a:lnTo>
                    <a:lnTo>
                      <a:pt x="375" y="777"/>
                    </a:lnTo>
                    <a:lnTo>
                      <a:pt x="339" y="751"/>
                    </a:lnTo>
                    <a:lnTo>
                      <a:pt x="266" y="753"/>
                    </a:lnTo>
                    <a:lnTo>
                      <a:pt x="232" y="801"/>
                    </a:lnTo>
                    <a:lnTo>
                      <a:pt x="208" y="791"/>
                    </a:lnTo>
                    <a:lnTo>
                      <a:pt x="124" y="842"/>
                    </a:lnTo>
                    <a:lnTo>
                      <a:pt x="131" y="755"/>
                    </a:lnTo>
                    <a:lnTo>
                      <a:pt x="213" y="702"/>
                    </a:lnTo>
                    <a:lnTo>
                      <a:pt x="252" y="660"/>
                    </a:lnTo>
                    <a:lnTo>
                      <a:pt x="293" y="583"/>
                    </a:lnTo>
                    <a:lnTo>
                      <a:pt x="288" y="537"/>
                    </a:lnTo>
                    <a:lnTo>
                      <a:pt x="312" y="498"/>
                    </a:lnTo>
                    <a:lnTo>
                      <a:pt x="384" y="484"/>
                    </a:lnTo>
                    <a:lnTo>
                      <a:pt x="344" y="471"/>
                    </a:lnTo>
                    <a:lnTo>
                      <a:pt x="300" y="414"/>
                    </a:lnTo>
                    <a:lnTo>
                      <a:pt x="249" y="419"/>
                    </a:lnTo>
                    <a:lnTo>
                      <a:pt x="211" y="370"/>
                    </a:lnTo>
                    <a:lnTo>
                      <a:pt x="106" y="321"/>
                    </a:lnTo>
                    <a:lnTo>
                      <a:pt x="108" y="293"/>
                    </a:lnTo>
                    <a:lnTo>
                      <a:pt x="92" y="258"/>
                    </a:lnTo>
                    <a:lnTo>
                      <a:pt x="89" y="232"/>
                    </a:lnTo>
                    <a:lnTo>
                      <a:pt x="56" y="210"/>
                    </a:lnTo>
                    <a:lnTo>
                      <a:pt x="21" y="138"/>
                    </a:lnTo>
                    <a:lnTo>
                      <a:pt x="17" y="94"/>
                    </a:lnTo>
                    <a:lnTo>
                      <a:pt x="0" y="43"/>
                    </a:lnTo>
                    <a:lnTo>
                      <a:pt x="26" y="36"/>
                    </a:lnTo>
                    <a:lnTo>
                      <a:pt x="49" y="0"/>
                    </a:lnTo>
                    <a:lnTo>
                      <a:pt x="111" y="75"/>
                    </a:lnTo>
                    <a:lnTo>
                      <a:pt x="161" y="99"/>
                    </a:lnTo>
                    <a:lnTo>
                      <a:pt x="225" y="113"/>
                    </a:lnTo>
                    <a:lnTo>
                      <a:pt x="239" y="94"/>
                    </a:lnTo>
                    <a:lnTo>
                      <a:pt x="262" y="94"/>
                    </a:lnTo>
                    <a:lnTo>
                      <a:pt x="283" y="118"/>
                    </a:lnTo>
                    <a:lnTo>
                      <a:pt x="332" y="99"/>
                    </a:lnTo>
                    <a:lnTo>
                      <a:pt x="361" y="24"/>
                    </a:lnTo>
                    <a:lnTo>
                      <a:pt x="404" y="31"/>
                    </a:lnTo>
                    <a:lnTo>
                      <a:pt x="421" y="127"/>
                    </a:lnTo>
                    <a:lnTo>
                      <a:pt x="470" y="155"/>
                    </a:lnTo>
                    <a:lnTo>
                      <a:pt x="463" y="273"/>
                    </a:lnTo>
                    <a:lnTo>
                      <a:pt x="653" y="344"/>
                    </a:lnTo>
                    <a:lnTo>
                      <a:pt x="671" y="331"/>
                    </a:lnTo>
                    <a:lnTo>
                      <a:pt x="707" y="336"/>
                    </a:lnTo>
                    <a:lnTo>
                      <a:pt x="840" y="412"/>
                    </a:lnTo>
                    <a:lnTo>
                      <a:pt x="908" y="441"/>
                    </a:lnTo>
                    <a:lnTo>
                      <a:pt x="1002" y="494"/>
                    </a:lnTo>
                    <a:lnTo>
                      <a:pt x="1216" y="431"/>
                    </a:lnTo>
                    <a:lnTo>
                      <a:pt x="1331" y="532"/>
                    </a:lnTo>
                    <a:lnTo>
                      <a:pt x="1336" y="581"/>
                    </a:lnTo>
                    <a:lnTo>
                      <a:pt x="1378" y="613"/>
                    </a:lnTo>
                    <a:lnTo>
                      <a:pt x="1363" y="677"/>
                    </a:lnTo>
                    <a:lnTo>
                      <a:pt x="1396" y="694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79" name="Freeform 127"/>
              <p:cNvSpPr>
                <a:spLocks noChangeAspect="1"/>
              </p:cNvSpPr>
              <p:nvPr/>
            </p:nvSpPr>
            <p:spPr bwMode="auto">
              <a:xfrm>
                <a:off x="3906" y="1978"/>
                <a:ext cx="381" cy="449"/>
              </a:xfrm>
              <a:custGeom>
                <a:avLst/>
                <a:gdLst>
                  <a:gd name="T0" fmla="*/ 133 w 2114"/>
                  <a:gd name="T1" fmla="*/ 1880 h 2486"/>
                  <a:gd name="T2" fmla="*/ 239 w 2114"/>
                  <a:gd name="T3" fmla="*/ 1880 h 2486"/>
                  <a:gd name="T4" fmla="*/ 341 w 2114"/>
                  <a:gd name="T5" fmla="*/ 1812 h 2486"/>
                  <a:gd name="T6" fmla="*/ 449 w 2114"/>
                  <a:gd name="T7" fmla="*/ 1941 h 2486"/>
                  <a:gd name="T8" fmla="*/ 632 w 2114"/>
                  <a:gd name="T9" fmla="*/ 2128 h 2486"/>
                  <a:gd name="T10" fmla="*/ 693 w 2114"/>
                  <a:gd name="T11" fmla="*/ 2127 h 2486"/>
                  <a:gd name="T12" fmla="*/ 984 w 2114"/>
                  <a:gd name="T13" fmla="*/ 2281 h 2486"/>
                  <a:gd name="T14" fmla="*/ 1318 w 2114"/>
                  <a:gd name="T15" fmla="*/ 2367 h 2486"/>
                  <a:gd name="T16" fmla="*/ 1384 w 2114"/>
                  <a:gd name="T17" fmla="*/ 2486 h 2486"/>
                  <a:gd name="T18" fmla="*/ 1554 w 2114"/>
                  <a:gd name="T19" fmla="*/ 2281 h 2486"/>
                  <a:gd name="T20" fmla="*/ 1713 w 2114"/>
                  <a:gd name="T21" fmla="*/ 2216 h 2486"/>
                  <a:gd name="T22" fmla="*/ 1852 w 2114"/>
                  <a:gd name="T23" fmla="*/ 2230 h 2486"/>
                  <a:gd name="T24" fmla="*/ 1909 w 2114"/>
                  <a:gd name="T25" fmla="*/ 2257 h 2486"/>
                  <a:gd name="T26" fmla="*/ 1958 w 2114"/>
                  <a:gd name="T27" fmla="*/ 2281 h 2486"/>
                  <a:gd name="T28" fmla="*/ 2000 w 2114"/>
                  <a:gd name="T29" fmla="*/ 2178 h 2486"/>
                  <a:gd name="T30" fmla="*/ 2011 w 2114"/>
                  <a:gd name="T31" fmla="*/ 1941 h 2486"/>
                  <a:gd name="T32" fmla="*/ 2004 w 2114"/>
                  <a:gd name="T33" fmla="*/ 1611 h 2486"/>
                  <a:gd name="T34" fmla="*/ 2094 w 2114"/>
                  <a:gd name="T35" fmla="*/ 1429 h 2486"/>
                  <a:gd name="T36" fmla="*/ 2083 w 2114"/>
                  <a:gd name="T37" fmla="*/ 1364 h 2486"/>
                  <a:gd name="T38" fmla="*/ 2055 w 2114"/>
                  <a:gd name="T39" fmla="*/ 1317 h 2486"/>
                  <a:gd name="T40" fmla="*/ 1946 w 2114"/>
                  <a:gd name="T41" fmla="*/ 1234 h 2486"/>
                  <a:gd name="T42" fmla="*/ 1849 w 2114"/>
                  <a:gd name="T43" fmla="*/ 1089 h 2486"/>
                  <a:gd name="T44" fmla="*/ 1758 w 2114"/>
                  <a:gd name="T45" fmla="*/ 1038 h 2486"/>
                  <a:gd name="T46" fmla="*/ 1652 w 2114"/>
                  <a:gd name="T47" fmla="*/ 1006 h 2486"/>
                  <a:gd name="T48" fmla="*/ 1684 w 2114"/>
                  <a:gd name="T49" fmla="*/ 925 h 2486"/>
                  <a:gd name="T50" fmla="*/ 1682 w 2114"/>
                  <a:gd name="T51" fmla="*/ 770 h 2486"/>
                  <a:gd name="T52" fmla="*/ 1561 w 2114"/>
                  <a:gd name="T53" fmla="*/ 649 h 2486"/>
                  <a:gd name="T54" fmla="*/ 1449 w 2114"/>
                  <a:gd name="T55" fmla="*/ 635 h 2486"/>
                  <a:gd name="T56" fmla="*/ 1445 w 2114"/>
                  <a:gd name="T57" fmla="*/ 482 h 2486"/>
                  <a:gd name="T58" fmla="*/ 1259 w 2114"/>
                  <a:gd name="T59" fmla="*/ 264 h 2486"/>
                  <a:gd name="T60" fmla="*/ 1203 w 2114"/>
                  <a:gd name="T61" fmla="*/ 140 h 2486"/>
                  <a:gd name="T62" fmla="*/ 1073 w 2114"/>
                  <a:gd name="T63" fmla="*/ 12 h 2486"/>
                  <a:gd name="T64" fmla="*/ 1022 w 2114"/>
                  <a:gd name="T65" fmla="*/ 143 h 2486"/>
                  <a:gd name="T66" fmla="*/ 1003 w 2114"/>
                  <a:gd name="T67" fmla="*/ 348 h 2486"/>
                  <a:gd name="T68" fmla="*/ 1040 w 2114"/>
                  <a:gd name="T69" fmla="*/ 477 h 2486"/>
                  <a:gd name="T70" fmla="*/ 933 w 2114"/>
                  <a:gd name="T71" fmla="*/ 441 h 2486"/>
                  <a:gd name="T72" fmla="*/ 872 w 2114"/>
                  <a:gd name="T73" fmla="*/ 368 h 2486"/>
                  <a:gd name="T74" fmla="*/ 655 w 2114"/>
                  <a:gd name="T75" fmla="*/ 480 h 2486"/>
                  <a:gd name="T76" fmla="*/ 599 w 2114"/>
                  <a:gd name="T77" fmla="*/ 611 h 2486"/>
                  <a:gd name="T78" fmla="*/ 533 w 2114"/>
                  <a:gd name="T79" fmla="*/ 765 h 2486"/>
                  <a:gd name="T80" fmla="*/ 236 w 2114"/>
                  <a:gd name="T81" fmla="*/ 918 h 2486"/>
                  <a:gd name="T82" fmla="*/ 348 w 2114"/>
                  <a:gd name="T83" fmla="*/ 944 h 2486"/>
                  <a:gd name="T84" fmla="*/ 425 w 2114"/>
                  <a:gd name="T85" fmla="*/ 988 h 2486"/>
                  <a:gd name="T86" fmla="*/ 146 w 2114"/>
                  <a:gd name="T87" fmla="*/ 1616 h 2486"/>
                  <a:gd name="T88" fmla="*/ 114 w 2114"/>
                  <a:gd name="T89" fmla="*/ 1661 h 2486"/>
                  <a:gd name="T90" fmla="*/ 24 w 2114"/>
                  <a:gd name="T91" fmla="*/ 1683 h 24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114" h="2486">
                    <a:moveTo>
                      <a:pt x="0" y="1745"/>
                    </a:moveTo>
                    <a:lnTo>
                      <a:pt x="93" y="1861"/>
                    </a:lnTo>
                    <a:lnTo>
                      <a:pt x="133" y="1880"/>
                    </a:lnTo>
                    <a:lnTo>
                      <a:pt x="203" y="1900"/>
                    </a:lnTo>
                    <a:lnTo>
                      <a:pt x="219" y="1878"/>
                    </a:lnTo>
                    <a:lnTo>
                      <a:pt x="239" y="1880"/>
                    </a:lnTo>
                    <a:lnTo>
                      <a:pt x="266" y="1903"/>
                    </a:lnTo>
                    <a:lnTo>
                      <a:pt x="313" y="1886"/>
                    </a:lnTo>
                    <a:lnTo>
                      <a:pt x="341" y="1812"/>
                    </a:lnTo>
                    <a:lnTo>
                      <a:pt x="387" y="1816"/>
                    </a:lnTo>
                    <a:lnTo>
                      <a:pt x="402" y="1912"/>
                    </a:lnTo>
                    <a:lnTo>
                      <a:pt x="449" y="1941"/>
                    </a:lnTo>
                    <a:lnTo>
                      <a:pt x="442" y="2062"/>
                    </a:lnTo>
                    <a:lnTo>
                      <a:pt x="584" y="2110"/>
                    </a:lnTo>
                    <a:lnTo>
                      <a:pt x="632" y="2128"/>
                    </a:lnTo>
                    <a:lnTo>
                      <a:pt x="649" y="2119"/>
                    </a:lnTo>
                    <a:lnTo>
                      <a:pt x="675" y="2119"/>
                    </a:lnTo>
                    <a:lnTo>
                      <a:pt x="693" y="2127"/>
                    </a:lnTo>
                    <a:lnTo>
                      <a:pt x="821" y="2195"/>
                    </a:lnTo>
                    <a:lnTo>
                      <a:pt x="889" y="2225"/>
                    </a:lnTo>
                    <a:lnTo>
                      <a:pt x="984" y="2281"/>
                    </a:lnTo>
                    <a:lnTo>
                      <a:pt x="1194" y="2216"/>
                    </a:lnTo>
                    <a:lnTo>
                      <a:pt x="1311" y="2318"/>
                    </a:lnTo>
                    <a:lnTo>
                      <a:pt x="1318" y="2367"/>
                    </a:lnTo>
                    <a:lnTo>
                      <a:pt x="1358" y="2395"/>
                    </a:lnTo>
                    <a:lnTo>
                      <a:pt x="1344" y="2463"/>
                    </a:lnTo>
                    <a:lnTo>
                      <a:pt x="1384" y="2486"/>
                    </a:lnTo>
                    <a:lnTo>
                      <a:pt x="1471" y="2318"/>
                    </a:lnTo>
                    <a:lnTo>
                      <a:pt x="1510" y="2351"/>
                    </a:lnTo>
                    <a:lnTo>
                      <a:pt x="1554" y="2281"/>
                    </a:lnTo>
                    <a:lnTo>
                      <a:pt x="1603" y="2284"/>
                    </a:lnTo>
                    <a:lnTo>
                      <a:pt x="1611" y="2277"/>
                    </a:lnTo>
                    <a:lnTo>
                      <a:pt x="1713" y="2216"/>
                    </a:lnTo>
                    <a:lnTo>
                      <a:pt x="1832" y="2216"/>
                    </a:lnTo>
                    <a:lnTo>
                      <a:pt x="1836" y="2227"/>
                    </a:lnTo>
                    <a:lnTo>
                      <a:pt x="1852" y="2230"/>
                    </a:lnTo>
                    <a:lnTo>
                      <a:pt x="1875" y="2211"/>
                    </a:lnTo>
                    <a:lnTo>
                      <a:pt x="1904" y="2213"/>
                    </a:lnTo>
                    <a:lnTo>
                      <a:pt x="1909" y="2257"/>
                    </a:lnTo>
                    <a:lnTo>
                      <a:pt x="1920" y="2268"/>
                    </a:lnTo>
                    <a:lnTo>
                      <a:pt x="1936" y="2291"/>
                    </a:lnTo>
                    <a:lnTo>
                      <a:pt x="1958" y="2281"/>
                    </a:lnTo>
                    <a:lnTo>
                      <a:pt x="1969" y="2265"/>
                    </a:lnTo>
                    <a:lnTo>
                      <a:pt x="2002" y="2216"/>
                    </a:lnTo>
                    <a:lnTo>
                      <a:pt x="2000" y="2178"/>
                    </a:lnTo>
                    <a:lnTo>
                      <a:pt x="1974" y="2141"/>
                    </a:lnTo>
                    <a:lnTo>
                      <a:pt x="2016" y="1992"/>
                    </a:lnTo>
                    <a:lnTo>
                      <a:pt x="2011" y="1941"/>
                    </a:lnTo>
                    <a:lnTo>
                      <a:pt x="1979" y="1898"/>
                    </a:lnTo>
                    <a:lnTo>
                      <a:pt x="1922" y="1864"/>
                    </a:lnTo>
                    <a:lnTo>
                      <a:pt x="2004" y="1611"/>
                    </a:lnTo>
                    <a:lnTo>
                      <a:pt x="2049" y="1501"/>
                    </a:lnTo>
                    <a:lnTo>
                      <a:pt x="2105" y="1434"/>
                    </a:lnTo>
                    <a:lnTo>
                      <a:pt x="2094" y="1429"/>
                    </a:lnTo>
                    <a:lnTo>
                      <a:pt x="2067" y="1404"/>
                    </a:lnTo>
                    <a:lnTo>
                      <a:pt x="2072" y="1385"/>
                    </a:lnTo>
                    <a:lnTo>
                      <a:pt x="2083" y="1364"/>
                    </a:lnTo>
                    <a:lnTo>
                      <a:pt x="2114" y="1302"/>
                    </a:lnTo>
                    <a:lnTo>
                      <a:pt x="2072" y="1301"/>
                    </a:lnTo>
                    <a:lnTo>
                      <a:pt x="2055" y="1317"/>
                    </a:lnTo>
                    <a:lnTo>
                      <a:pt x="2018" y="1306"/>
                    </a:lnTo>
                    <a:lnTo>
                      <a:pt x="1969" y="1277"/>
                    </a:lnTo>
                    <a:lnTo>
                      <a:pt x="1946" y="1234"/>
                    </a:lnTo>
                    <a:lnTo>
                      <a:pt x="1906" y="1149"/>
                    </a:lnTo>
                    <a:lnTo>
                      <a:pt x="1909" y="1090"/>
                    </a:lnTo>
                    <a:lnTo>
                      <a:pt x="1849" y="1089"/>
                    </a:lnTo>
                    <a:lnTo>
                      <a:pt x="1827" y="1073"/>
                    </a:lnTo>
                    <a:lnTo>
                      <a:pt x="1784" y="1071"/>
                    </a:lnTo>
                    <a:lnTo>
                      <a:pt x="1758" y="1038"/>
                    </a:lnTo>
                    <a:lnTo>
                      <a:pt x="1740" y="1059"/>
                    </a:lnTo>
                    <a:lnTo>
                      <a:pt x="1709" y="1063"/>
                    </a:lnTo>
                    <a:lnTo>
                      <a:pt x="1652" y="1006"/>
                    </a:lnTo>
                    <a:lnTo>
                      <a:pt x="1668" y="968"/>
                    </a:lnTo>
                    <a:lnTo>
                      <a:pt x="1649" y="945"/>
                    </a:lnTo>
                    <a:lnTo>
                      <a:pt x="1684" y="925"/>
                    </a:lnTo>
                    <a:lnTo>
                      <a:pt x="1670" y="871"/>
                    </a:lnTo>
                    <a:lnTo>
                      <a:pt x="1695" y="809"/>
                    </a:lnTo>
                    <a:lnTo>
                      <a:pt x="1682" y="770"/>
                    </a:lnTo>
                    <a:lnTo>
                      <a:pt x="1611" y="740"/>
                    </a:lnTo>
                    <a:lnTo>
                      <a:pt x="1577" y="702"/>
                    </a:lnTo>
                    <a:lnTo>
                      <a:pt x="1561" y="649"/>
                    </a:lnTo>
                    <a:lnTo>
                      <a:pt x="1500" y="637"/>
                    </a:lnTo>
                    <a:lnTo>
                      <a:pt x="1476" y="619"/>
                    </a:lnTo>
                    <a:lnTo>
                      <a:pt x="1449" y="635"/>
                    </a:lnTo>
                    <a:lnTo>
                      <a:pt x="1433" y="598"/>
                    </a:lnTo>
                    <a:lnTo>
                      <a:pt x="1431" y="528"/>
                    </a:lnTo>
                    <a:lnTo>
                      <a:pt x="1445" y="482"/>
                    </a:lnTo>
                    <a:lnTo>
                      <a:pt x="1454" y="470"/>
                    </a:lnTo>
                    <a:lnTo>
                      <a:pt x="1454" y="449"/>
                    </a:lnTo>
                    <a:lnTo>
                      <a:pt x="1259" y="264"/>
                    </a:lnTo>
                    <a:lnTo>
                      <a:pt x="1254" y="216"/>
                    </a:lnTo>
                    <a:lnTo>
                      <a:pt x="1208" y="214"/>
                    </a:lnTo>
                    <a:lnTo>
                      <a:pt x="1203" y="140"/>
                    </a:lnTo>
                    <a:lnTo>
                      <a:pt x="1178" y="81"/>
                    </a:lnTo>
                    <a:lnTo>
                      <a:pt x="1103" y="69"/>
                    </a:lnTo>
                    <a:lnTo>
                      <a:pt x="1073" y="12"/>
                    </a:lnTo>
                    <a:lnTo>
                      <a:pt x="1050" y="0"/>
                    </a:lnTo>
                    <a:lnTo>
                      <a:pt x="992" y="96"/>
                    </a:lnTo>
                    <a:lnTo>
                      <a:pt x="1022" y="143"/>
                    </a:lnTo>
                    <a:lnTo>
                      <a:pt x="1023" y="209"/>
                    </a:lnTo>
                    <a:lnTo>
                      <a:pt x="1046" y="260"/>
                    </a:lnTo>
                    <a:lnTo>
                      <a:pt x="1003" y="348"/>
                    </a:lnTo>
                    <a:lnTo>
                      <a:pt x="992" y="373"/>
                    </a:lnTo>
                    <a:lnTo>
                      <a:pt x="1007" y="397"/>
                    </a:lnTo>
                    <a:lnTo>
                      <a:pt x="1040" y="477"/>
                    </a:lnTo>
                    <a:lnTo>
                      <a:pt x="1031" y="538"/>
                    </a:lnTo>
                    <a:lnTo>
                      <a:pt x="972" y="502"/>
                    </a:lnTo>
                    <a:lnTo>
                      <a:pt x="933" y="441"/>
                    </a:lnTo>
                    <a:lnTo>
                      <a:pt x="920" y="382"/>
                    </a:lnTo>
                    <a:lnTo>
                      <a:pt x="900" y="366"/>
                    </a:lnTo>
                    <a:lnTo>
                      <a:pt x="872" y="368"/>
                    </a:lnTo>
                    <a:lnTo>
                      <a:pt x="777" y="440"/>
                    </a:lnTo>
                    <a:lnTo>
                      <a:pt x="705" y="449"/>
                    </a:lnTo>
                    <a:lnTo>
                      <a:pt x="655" y="480"/>
                    </a:lnTo>
                    <a:lnTo>
                      <a:pt x="614" y="528"/>
                    </a:lnTo>
                    <a:lnTo>
                      <a:pt x="598" y="583"/>
                    </a:lnTo>
                    <a:lnTo>
                      <a:pt x="599" y="611"/>
                    </a:lnTo>
                    <a:lnTo>
                      <a:pt x="627" y="623"/>
                    </a:lnTo>
                    <a:lnTo>
                      <a:pt x="617" y="647"/>
                    </a:lnTo>
                    <a:lnTo>
                      <a:pt x="533" y="765"/>
                    </a:lnTo>
                    <a:lnTo>
                      <a:pt x="121" y="739"/>
                    </a:lnTo>
                    <a:lnTo>
                      <a:pt x="97" y="767"/>
                    </a:lnTo>
                    <a:lnTo>
                      <a:pt x="236" y="918"/>
                    </a:lnTo>
                    <a:lnTo>
                      <a:pt x="273" y="910"/>
                    </a:lnTo>
                    <a:lnTo>
                      <a:pt x="306" y="915"/>
                    </a:lnTo>
                    <a:lnTo>
                      <a:pt x="348" y="944"/>
                    </a:lnTo>
                    <a:lnTo>
                      <a:pt x="354" y="955"/>
                    </a:lnTo>
                    <a:lnTo>
                      <a:pt x="407" y="960"/>
                    </a:lnTo>
                    <a:lnTo>
                      <a:pt x="425" y="988"/>
                    </a:lnTo>
                    <a:lnTo>
                      <a:pt x="140" y="1414"/>
                    </a:lnTo>
                    <a:lnTo>
                      <a:pt x="134" y="1594"/>
                    </a:lnTo>
                    <a:lnTo>
                      <a:pt x="146" y="1616"/>
                    </a:lnTo>
                    <a:lnTo>
                      <a:pt x="147" y="1632"/>
                    </a:lnTo>
                    <a:lnTo>
                      <a:pt x="118" y="1635"/>
                    </a:lnTo>
                    <a:lnTo>
                      <a:pt x="114" y="1661"/>
                    </a:lnTo>
                    <a:lnTo>
                      <a:pt x="73" y="1665"/>
                    </a:lnTo>
                    <a:lnTo>
                      <a:pt x="68" y="1676"/>
                    </a:lnTo>
                    <a:lnTo>
                      <a:pt x="24" y="1683"/>
                    </a:lnTo>
                    <a:lnTo>
                      <a:pt x="27" y="1727"/>
                    </a:lnTo>
                    <a:lnTo>
                      <a:pt x="0" y="1745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80" name="Freeform 128"/>
              <p:cNvSpPr>
                <a:spLocks noChangeAspect="1"/>
              </p:cNvSpPr>
              <p:nvPr/>
            </p:nvSpPr>
            <p:spPr bwMode="auto">
              <a:xfrm>
                <a:off x="4137" y="2373"/>
                <a:ext cx="147" cy="173"/>
              </a:xfrm>
              <a:custGeom>
                <a:avLst/>
                <a:gdLst>
                  <a:gd name="T0" fmla="*/ 377 w 813"/>
                  <a:gd name="T1" fmla="*/ 959 h 959"/>
                  <a:gd name="T2" fmla="*/ 696 w 813"/>
                  <a:gd name="T3" fmla="*/ 260 h 959"/>
                  <a:gd name="T4" fmla="*/ 813 w 813"/>
                  <a:gd name="T5" fmla="*/ 0 h 959"/>
                  <a:gd name="T6" fmla="*/ 764 w 813"/>
                  <a:gd name="T7" fmla="*/ 31 h 959"/>
                  <a:gd name="T8" fmla="*/ 720 w 813"/>
                  <a:gd name="T9" fmla="*/ 29 h 959"/>
                  <a:gd name="T10" fmla="*/ 675 w 813"/>
                  <a:gd name="T11" fmla="*/ 94 h 959"/>
                  <a:gd name="T12" fmla="*/ 653 w 813"/>
                  <a:gd name="T13" fmla="*/ 104 h 959"/>
                  <a:gd name="T14" fmla="*/ 626 w 813"/>
                  <a:gd name="T15" fmla="*/ 70 h 959"/>
                  <a:gd name="T16" fmla="*/ 621 w 813"/>
                  <a:gd name="T17" fmla="*/ 26 h 959"/>
                  <a:gd name="T18" fmla="*/ 593 w 813"/>
                  <a:gd name="T19" fmla="*/ 23 h 959"/>
                  <a:gd name="T20" fmla="*/ 572 w 813"/>
                  <a:gd name="T21" fmla="*/ 43 h 959"/>
                  <a:gd name="T22" fmla="*/ 553 w 813"/>
                  <a:gd name="T23" fmla="*/ 41 h 959"/>
                  <a:gd name="T24" fmla="*/ 548 w 813"/>
                  <a:gd name="T25" fmla="*/ 30 h 959"/>
                  <a:gd name="T26" fmla="*/ 434 w 813"/>
                  <a:gd name="T27" fmla="*/ 30 h 959"/>
                  <a:gd name="T28" fmla="*/ 328 w 813"/>
                  <a:gd name="T29" fmla="*/ 91 h 959"/>
                  <a:gd name="T30" fmla="*/ 321 w 813"/>
                  <a:gd name="T31" fmla="*/ 97 h 959"/>
                  <a:gd name="T32" fmla="*/ 270 w 813"/>
                  <a:gd name="T33" fmla="*/ 94 h 959"/>
                  <a:gd name="T34" fmla="*/ 226 w 813"/>
                  <a:gd name="T35" fmla="*/ 164 h 959"/>
                  <a:gd name="T36" fmla="*/ 188 w 813"/>
                  <a:gd name="T37" fmla="*/ 133 h 959"/>
                  <a:gd name="T38" fmla="*/ 100 w 813"/>
                  <a:gd name="T39" fmla="*/ 299 h 959"/>
                  <a:gd name="T40" fmla="*/ 93 w 813"/>
                  <a:gd name="T41" fmla="*/ 296 h 959"/>
                  <a:gd name="T42" fmla="*/ 29 w 813"/>
                  <a:gd name="T43" fmla="*/ 436 h 959"/>
                  <a:gd name="T44" fmla="*/ 2 w 813"/>
                  <a:gd name="T45" fmla="*/ 478 h 959"/>
                  <a:gd name="T46" fmla="*/ 0 w 813"/>
                  <a:gd name="T47" fmla="*/ 535 h 959"/>
                  <a:gd name="T48" fmla="*/ 24 w 813"/>
                  <a:gd name="T49" fmla="*/ 562 h 959"/>
                  <a:gd name="T50" fmla="*/ 65 w 813"/>
                  <a:gd name="T51" fmla="*/ 560 h 959"/>
                  <a:gd name="T52" fmla="*/ 56 w 813"/>
                  <a:gd name="T53" fmla="*/ 591 h 959"/>
                  <a:gd name="T54" fmla="*/ 27 w 813"/>
                  <a:gd name="T55" fmla="*/ 611 h 959"/>
                  <a:gd name="T56" fmla="*/ 18 w 813"/>
                  <a:gd name="T57" fmla="*/ 668 h 959"/>
                  <a:gd name="T58" fmla="*/ 48 w 813"/>
                  <a:gd name="T59" fmla="*/ 706 h 959"/>
                  <a:gd name="T60" fmla="*/ 25 w 813"/>
                  <a:gd name="T61" fmla="*/ 858 h 959"/>
                  <a:gd name="T62" fmla="*/ 65 w 813"/>
                  <a:gd name="T63" fmla="*/ 838 h 959"/>
                  <a:gd name="T64" fmla="*/ 129 w 813"/>
                  <a:gd name="T65" fmla="*/ 869 h 959"/>
                  <a:gd name="T66" fmla="*/ 159 w 813"/>
                  <a:gd name="T67" fmla="*/ 862 h 959"/>
                  <a:gd name="T68" fmla="*/ 237 w 813"/>
                  <a:gd name="T69" fmla="*/ 926 h 959"/>
                  <a:gd name="T70" fmla="*/ 296 w 813"/>
                  <a:gd name="T71" fmla="*/ 932 h 959"/>
                  <a:gd name="T72" fmla="*/ 352 w 813"/>
                  <a:gd name="T73" fmla="*/ 959 h 959"/>
                  <a:gd name="T74" fmla="*/ 377 w 813"/>
                  <a:gd name="T75" fmla="*/ 959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813" h="959">
                    <a:moveTo>
                      <a:pt x="377" y="959"/>
                    </a:moveTo>
                    <a:lnTo>
                      <a:pt x="696" y="260"/>
                    </a:lnTo>
                    <a:lnTo>
                      <a:pt x="813" y="0"/>
                    </a:lnTo>
                    <a:lnTo>
                      <a:pt x="764" y="31"/>
                    </a:lnTo>
                    <a:lnTo>
                      <a:pt x="720" y="29"/>
                    </a:lnTo>
                    <a:lnTo>
                      <a:pt x="675" y="94"/>
                    </a:lnTo>
                    <a:lnTo>
                      <a:pt x="653" y="104"/>
                    </a:lnTo>
                    <a:lnTo>
                      <a:pt x="626" y="70"/>
                    </a:lnTo>
                    <a:lnTo>
                      <a:pt x="621" y="26"/>
                    </a:lnTo>
                    <a:lnTo>
                      <a:pt x="593" y="23"/>
                    </a:lnTo>
                    <a:lnTo>
                      <a:pt x="572" y="43"/>
                    </a:lnTo>
                    <a:lnTo>
                      <a:pt x="553" y="41"/>
                    </a:lnTo>
                    <a:lnTo>
                      <a:pt x="548" y="30"/>
                    </a:lnTo>
                    <a:lnTo>
                      <a:pt x="434" y="30"/>
                    </a:lnTo>
                    <a:lnTo>
                      <a:pt x="328" y="91"/>
                    </a:lnTo>
                    <a:lnTo>
                      <a:pt x="321" y="97"/>
                    </a:lnTo>
                    <a:lnTo>
                      <a:pt x="270" y="94"/>
                    </a:lnTo>
                    <a:lnTo>
                      <a:pt x="226" y="164"/>
                    </a:lnTo>
                    <a:lnTo>
                      <a:pt x="188" y="133"/>
                    </a:lnTo>
                    <a:lnTo>
                      <a:pt x="100" y="299"/>
                    </a:lnTo>
                    <a:lnTo>
                      <a:pt x="93" y="296"/>
                    </a:lnTo>
                    <a:lnTo>
                      <a:pt x="29" y="436"/>
                    </a:lnTo>
                    <a:lnTo>
                      <a:pt x="2" y="478"/>
                    </a:lnTo>
                    <a:lnTo>
                      <a:pt x="0" y="535"/>
                    </a:lnTo>
                    <a:lnTo>
                      <a:pt x="24" y="562"/>
                    </a:lnTo>
                    <a:lnTo>
                      <a:pt x="65" y="560"/>
                    </a:lnTo>
                    <a:lnTo>
                      <a:pt x="56" y="591"/>
                    </a:lnTo>
                    <a:lnTo>
                      <a:pt x="27" y="611"/>
                    </a:lnTo>
                    <a:lnTo>
                      <a:pt x="18" y="668"/>
                    </a:lnTo>
                    <a:lnTo>
                      <a:pt x="48" y="706"/>
                    </a:lnTo>
                    <a:lnTo>
                      <a:pt x="25" y="858"/>
                    </a:lnTo>
                    <a:lnTo>
                      <a:pt x="65" y="838"/>
                    </a:lnTo>
                    <a:lnTo>
                      <a:pt x="129" y="869"/>
                    </a:lnTo>
                    <a:lnTo>
                      <a:pt x="159" y="862"/>
                    </a:lnTo>
                    <a:lnTo>
                      <a:pt x="237" y="926"/>
                    </a:lnTo>
                    <a:lnTo>
                      <a:pt x="296" y="932"/>
                    </a:lnTo>
                    <a:lnTo>
                      <a:pt x="352" y="959"/>
                    </a:lnTo>
                    <a:lnTo>
                      <a:pt x="377" y="959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81" name="Freeform 129"/>
              <p:cNvSpPr>
                <a:spLocks noChangeAspect="1"/>
              </p:cNvSpPr>
              <p:nvPr/>
            </p:nvSpPr>
            <p:spPr bwMode="auto">
              <a:xfrm>
                <a:off x="4164" y="1892"/>
                <a:ext cx="367" cy="289"/>
              </a:xfrm>
              <a:custGeom>
                <a:avLst/>
                <a:gdLst>
                  <a:gd name="T0" fmla="*/ 838 w 2035"/>
                  <a:gd name="T1" fmla="*/ 0 h 1604"/>
                  <a:gd name="T2" fmla="*/ 928 w 2035"/>
                  <a:gd name="T3" fmla="*/ 31 h 1604"/>
                  <a:gd name="T4" fmla="*/ 878 w 2035"/>
                  <a:gd name="T5" fmla="*/ 118 h 1604"/>
                  <a:gd name="T6" fmla="*/ 919 w 2035"/>
                  <a:gd name="T7" fmla="*/ 166 h 1604"/>
                  <a:gd name="T8" fmla="*/ 1056 w 2035"/>
                  <a:gd name="T9" fmla="*/ 215 h 1604"/>
                  <a:gd name="T10" fmla="*/ 1145 w 2035"/>
                  <a:gd name="T11" fmla="*/ 153 h 1604"/>
                  <a:gd name="T12" fmla="*/ 1417 w 2035"/>
                  <a:gd name="T13" fmla="*/ 250 h 1604"/>
                  <a:gd name="T14" fmla="*/ 1070 w 2035"/>
                  <a:gd name="T15" fmla="*/ 547 h 1604"/>
                  <a:gd name="T16" fmla="*/ 1030 w 2035"/>
                  <a:gd name="T17" fmla="*/ 580 h 1604"/>
                  <a:gd name="T18" fmla="*/ 1149 w 2035"/>
                  <a:gd name="T19" fmla="*/ 867 h 1604"/>
                  <a:gd name="T20" fmla="*/ 1743 w 2035"/>
                  <a:gd name="T21" fmla="*/ 774 h 1604"/>
                  <a:gd name="T22" fmla="*/ 1938 w 2035"/>
                  <a:gd name="T23" fmla="*/ 944 h 1604"/>
                  <a:gd name="T24" fmla="*/ 1895 w 2035"/>
                  <a:gd name="T25" fmla="*/ 1034 h 1604"/>
                  <a:gd name="T26" fmla="*/ 1827 w 2035"/>
                  <a:gd name="T27" fmla="*/ 1081 h 1604"/>
                  <a:gd name="T28" fmla="*/ 1789 w 2035"/>
                  <a:gd name="T29" fmla="*/ 1265 h 1604"/>
                  <a:gd name="T30" fmla="*/ 1919 w 2035"/>
                  <a:gd name="T31" fmla="*/ 1239 h 1604"/>
                  <a:gd name="T32" fmla="*/ 2010 w 2035"/>
                  <a:gd name="T33" fmla="*/ 1286 h 1604"/>
                  <a:gd name="T34" fmla="*/ 2035 w 2035"/>
                  <a:gd name="T35" fmla="*/ 1443 h 1604"/>
                  <a:gd name="T36" fmla="*/ 1726 w 2035"/>
                  <a:gd name="T37" fmla="*/ 1376 h 1604"/>
                  <a:gd name="T38" fmla="*/ 1549 w 2035"/>
                  <a:gd name="T39" fmla="*/ 1338 h 1604"/>
                  <a:gd name="T40" fmla="*/ 1380 w 2035"/>
                  <a:gd name="T41" fmla="*/ 1298 h 1604"/>
                  <a:gd name="T42" fmla="*/ 1030 w 2035"/>
                  <a:gd name="T43" fmla="*/ 1598 h 1604"/>
                  <a:gd name="T44" fmla="*/ 835 w 2035"/>
                  <a:gd name="T45" fmla="*/ 1540 h 1604"/>
                  <a:gd name="T46" fmla="*/ 657 w 2035"/>
                  <a:gd name="T47" fmla="*/ 1596 h 1604"/>
                  <a:gd name="T48" fmla="*/ 478 w 2035"/>
                  <a:gd name="T49" fmla="*/ 1571 h 1604"/>
                  <a:gd name="T50" fmla="*/ 400 w 2035"/>
                  <a:gd name="T51" fmla="*/ 1555 h 1604"/>
                  <a:gd name="T52" fmla="*/ 329 w 2035"/>
                  <a:gd name="T53" fmla="*/ 1522 h 1604"/>
                  <a:gd name="T54" fmla="*/ 279 w 2035"/>
                  <a:gd name="T55" fmla="*/ 1544 h 1604"/>
                  <a:gd name="T56" fmla="*/ 238 w 2035"/>
                  <a:gd name="T57" fmla="*/ 1453 h 1604"/>
                  <a:gd name="T58" fmla="*/ 254 w 2035"/>
                  <a:gd name="T59" fmla="*/ 1407 h 1604"/>
                  <a:gd name="T60" fmla="*/ 264 w 2035"/>
                  <a:gd name="T61" fmla="*/ 1291 h 1604"/>
                  <a:gd name="T62" fmla="*/ 184 w 2035"/>
                  <a:gd name="T63" fmla="*/ 1223 h 1604"/>
                  <a:gd name="T64" fmla="*/ 132 w 2035"/>
                  <a:gd name="T65" fmla="*/ 1129 h 1604"/>
                  <a:gd name="T66" fmla="*/ 46 w 2035"/>
                  <a:gd name="T67" fmla="*/ 1099 h 1604"/>
                  <a:gd name="T68" fmla="*/ 6 w 2035"/>
                  <a:gd name="T69" fmla="*/ 1083 h 1604"/>
                  <a:gd name="T70" fmla="*/ 17 w 2035"/>
                  <a:gd name="T71" fmla="*/ 964 h 1604"/>
                  <a:gd name="T72" fmla="*/ 86 w 2035"/>
                  <a:gd name="T73" fmla="*/ 940 h 1604"/>
                  <a:gd name="T74" fmla="*/ 101 w 2035"/>
                  <a:gd name="T75" fmla="*/ 967 h 1604"/>
                  <a:gd name="T76" fmla="*/ 365 w 2035"/>
                  <a:gd name="T77" fmla="*/ 618 h 1604"/>
                  <a:gd name="T78" fmla="*/ 344 w 2035"/>
                  <a:gd name="T79" fmla="*/ 554 h 1604"/>
                  <a:gd name="T80" fmla="*/ 455 w 2035"/>
                  <a:gd name="T81" fmla="*/ 547 h 1604"/>
                  <a:gd name="T82" fmla="*/ 506 w 2035"/>
                  <a:gd name="T83" fmla="*/ 551 h 1604"/>
                  <a:gd name="T84" fmla="*/ 515 w 2035"/>
                  <a:gd name="T85" fmla="*/ 504 h 1604"/>
                  <a:gd name="T86" fmla="*/ 418 w 2035"/>
                  <a:gd name="T87" fmla="*/ 300 h 1604"/>
                  <a:gd name="T88" fmla="*/ 644 w 2035"/>
                  <a:gd name="T89" fmla="*/ 26 h 1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035" h="1604">
                    <a:moveTo>
                      <a:pt x="644" y="26"/>
                    </a:moveTo>
                    <a:lnTo>
                      <a:pt x="838" y="0"/>
                    </a:lnTo>
                    <a:lnTo>
                      <a:pt x="896" y="6"/>
                    </a:lnTo>
                    <a:lnTo>
                      <a:pt x="928" y="31"/>
                    </a:lnTo>
                    <a:lnTo>
                      <a:pt x="929" y="63"/>
                    </a:lnTo>
                    <a:lnTo>
                      <a:pt x="878" y="118"/>
                    </a:lnTo>
                    <a:lnTo>
                      <a:pt x="892" y="155"/>
                    </a:lnTo>
                    <a:lnTo>
                      <a:pt x="919" y="166"/>
                    </a:lnTo>
                    <a:lnTo>
                      <a:pt x="952" y="247"/>
                    </a:lnTo>
                    <a:lnTo>
                      <a:pt x="1056" y="215"/>
                    </a:lnTo>
                    <a:lnTo>
                      <a:pt x="1080" y="159"/>
                    </a:lnTo>
                    <a:lnTo>
                      <a:pt x="1145" y="153"/>
                    </a:lnTo>
                    <a:lnTo>
                      <a:pt x="1182" y="37"/>
                    </a:lnTo>
                    <a:lnTo>
                      <a:pt x="1417" y="250"/>
                    </a:lnTo>
                    <a:lnTo>
                      <a:pt x="1181" y="591"/>
                    </a:lnTo>
                    <a:lnTo>
                      <a:pt x="1070" y="547"/>
                    </a:lnTo>
                    <a:lnTo>
                      <a:pt x="1021" y="547"/>
                    </a:lnTo>
                    <a:lnTo>
                      <a:pt x="1030" y="580"/>
                    </a:lnTo>
                    <a:lnTo>
                      <a:pt x="1124" y="739"/>
                    </a:lnTo>
                    <a:lnTo>
                      <a:pt x="1149" y="867"/>
                    </a:lnTo>
                    <a:lnTo>
                      <a:pt x="1453" y="825"/>
                    </a:lnTo>
                    <a:lnTo>
                      <a:pt x="1743" y="774"/>
                    </a:lnTo>
                    <a:lnTo>
                      <a:pt x="1923" y="873"/>
                    </a:lnTo>
                    <a:lnTo>
                      <a:pt x="1938" y="944"/>
                    </a:lnTo>
                    <a:lnTo>
                      <a:pt x="1930" y="1016"/>
                    </a:lnTo>
                    <a:lnTo>
                      <a:pt x="1895" y="1034"/>
                    </a:lnTo>
                    <a:lnTo>
                      <a:pt x="1882" y="1076"/>
                    </a:lnTo>
                    <a:lnTo>
                      <a:pt x="1827" y="1081"/>
                    </a:lnTo>
                    <a:lnTo>
                      <a:pt x="1835" y="1161"/>
                    </a:lnTo>
                    <a:lnTo>
                      <a:pt x="1789" y="1265"/>
                    </a:lnTo>
                    <a:lnTo>
                      <a:pt x="1867" y="1237"/>
                    </a:lnTo>
                    <a:lnTo>
                      <a:pt x="1919" y="1239"/>
                    </a:lnTo>
                    <a:lnTo>
                      <a:pt x="1977" y="1246"/>
                    </a:lnTo>
                    <a:lnTo>
                      <a:pt x="2010" y="1286"/>
                    </a:lnTo>
                    <a:lnTo>
                      <a:pt x="1999" y="1325"/>
                    </a:lnTo>
                    <a:lnTo>
                      <a:pt x="2035" y="1443"/>
                    </a:lnTo>
                    <a:lnTo>
                      <a:pt x="1908" y="1462"/>
                    </a:lnTo>
                    <a:lnTo>
                      <a:pt x="1726" y="1376"/>
                    </a:lnTo>
                    <a:lnTo>
                      <a:pt x="1599" y="1380"/>
                    </a:lnTo>
                    <a:lnTo>
                      <a:pt x="1549" y="1338"/>
                    </a:lnTo>
                    <a:lnTo>
                      <a:pt x="1435" y="1332"/>
                    </a:lnTo>
                    <a:lnTo>
                      <a:pt x="1380" y="1298"/>
                    </a:lnTo>
                    <a:lnTo>
                      <a:pt x="1090" y="1600"/>
                    </a:lnTo>
                    <a:lnTo>
                      <a:pt x="1030" y="1598"/>
                    </a:lnTo>
                    <a:lnTo>
                      <a:pt x="872" y="1542"/>
                    </a:lnTo>
                    <a:lnTo>
                      <a:pt x="835" y="1540"/>
                    </a:lnTo>
                    <a:lnTo>
                      <a:pt x="762" y="1604"/>
                    </a:lnTo>
                    <a:lnTo>
                      <a:pt x="657" y="1596"/>
                    </a:lnTo>
                    <a:lnTo>
                      <a:pt x="581" y="1569"/>
                    </a:lnTo>
                    <a:lnTo>
                      <a:pt x="478" y="1571"/>
                    </a:lnTo>
                    <a:lnTo>
                      <a:pt x="418" y="1571"/>
                    </a:lnTo>
                    <a:lnTo>
                      <a:pt x="400" y="1555"/>
                    </a:lnTo>
                    <a:lnTo>
                      <a:pt x="355" y="1552"/>
                    </a:lnTo>
                    <a:lnTo>
                      <a:pt x="329" y="1522"/>
                    </a:lnTo>
                    <a:lnTo>
                      <a:pt x="311" y="1538"/>
                    </a:lnTo>
                    <a:lnTo>
                      <a:pt x="279" y="1544"/>
                    </a:lnTo>
                    <a:lnTo>
                      <a:pt x="221" y="1487"/>
                    </a:lnTo>
                    <a:lnTo>
                      <a:pt x="238" y="1453"/>
                    </a:lnTo>
                    <a:lnTo>
                      <a:pt x="221" y="1425"/>
                    </a:lnTo>
                    <a:lnTo>
                      <a:pt x="254" y="1407"/>
                    </a:lnTo>
                    <a:lnTo>
                      <a:pt x="242" y="1351"/>
                    </a:lnTo>
                    <a:lnTo>
                      <a:pt x="264" y="1291"/>
                    </a:lnTo>
                    <a:lnTo>
                      <a:pt x="253" y="1250"/>
                    </a:lnTo>
                    <a:lnTo>
                      <a:pt x="184" y="1223"/>
                    </a:lnTo>
                    <a:lnTo>
                      <a:pt x="149" y="1185"/>
                    </a:lnTo>
                    <a:lnTo>
                      <a:pt x="132" y="1129"/>
                    </a:lnTo>
                    <a:lnTo>
                      <a:pt x="74" y="1120"/>
                    </a:lnTo>
                    <a:lnTo>
                      <a:pt x="46" y="1099"/>
                    </a:lnTo>
                    <a:lnTo>
                      <a:pt x="19" y="1118"/>
                    </a:lnTo>
                    <a:lnTo>
                      <a:pt x="6" y="1083"/>
                    </a:lnTo>
                    <a:lnTo>
                      <a:pt x="0" y="1012"/>
                    </a:lnTo>
                    <a:lnTo>
                      <a:pt x="17" y="964"/>
                    </a:lnTo>
                    <a:lnTo>
                      <a:pt x="24" y="946"/>
                    </a:lnTo>
                    <a:lnTo>
                      <a:pt x="86" y="940"/>
                    </a:lnTo>
                    <a:lnTo>
                      <a:pt x="86" y="949"/>
                    </a:lnTo>
                    <a:lnTo>
                      <a:pt x="101" y="967"/>
                    </a:lnTo>
                    <a:lnTo>
                      <a:pt x="139" y="944"/>
                    </a:lnTo>
                    <a:lnTo>
                      <a:pt x="365" y="618"/>
                    </a:lnTo>
                    <a:lnTo>
                      <a:pt x="316" y="583"/>
                    </a:lnTo>
                    <a:lnTo>
                      <a:pt x="344" y="554"/>
                    </a:lnTo>
                    <a:lnTo>
                      <a:pt x="401" y="579"/>
                    </a:lnTo>
                    <a:lnTo>
                      <a:pt x="455" y="547"/>
                    </a:lnTo>
                    <a:lnTo>
                      <a:pt x="480" y="564"/>
                    </a:lnTo>
                    <a:lnTo>
                      <a:pt x="506" y="551"/>
                    </a:lnTo>
                    <a:lnTo>
                      <a:pt x="495" y="514"/>
                    </a:lnTo>
                    <a:lnTo>
                      <a:pt x="515" y="504"/>
                    </a:lnTo>
                    <a:lnTo>
                      <a:pt x="608" y="365"/>
                    </a:lnTo>
                    <a:lnTo>
                      <a:pt x="418" y="300"/>
                    </a:lnTo>
                    <a:lnTo>
                      <a:pt x="608" y="164"/>
                    </a:lnTo>
                    <a:lnTo>
                      <a:pt x="644" y="26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82" name="Freeform 130"/>
              <p:cNvSpPr>
                <a:spLocks noChangeAspect="1"/>
              </p:cNvSpPr>
              <p:nvPr/>
            </p:nvSpPr>
            <p:spPr bwMode="auto">
              <a:xfrm>
                <a:off x="4348" y="1862"/>
                <a:ext cx="239" cy="187"/>
              </a:xfrm>
              <a:custGeom>
                <a:avLst/>
                <a:gdLst>
                  <a:gd name="T0" fmla="*/ 336 w 1325"/>
                  <a:gd name="T1" fmla="*/ 190 h 1035"/>
                  <a:gd name="T2" fmla="*/ 513 w 1325"/>
                  <a:gd name="T3" fmla="*/ 32 h 1035"/>
                  <a:gd name="T4" fmla="*/ 719 w 1325"/>
                  <a:gd name="T5" fmla="*/ 0 h 1035"/>
                  <a:gd name="T6" fmla="*/ 820 w 1325"/>
                  <a:gd name="T7" fmla="*/ 166 h 1035"/>
                  <a:gd name="T8" fmla="*/ 851 w 1325"/>
                  <a:gd name="T9" fmla="*/ 154 h 1035"/>
                  <a:gd name="T10" fmla="*/ 957 w 1325"/>
                  <a:gd name="T11" fmla="*/ 291 h 1035"/>
                  <a:gd name="T12" fmla="*/ 1111 w 1325"/>
                  <a:gd name="T13" fmla="*/ 179 h 1035"/>
                  <a:gd name="T14" fmla="*/ 1295 w 1325"/>
                  <a:gd name="T15" fmla="*/ 217 h 1035"/>
                  <a:gd name="T16" fmla="*/ 1282 w 1325"/>
                  <a:gd name="T17" fmla="*/ 302 h 1035"/>
                  <a:gd name="T18" fmla="*/ 1325 w 1325"/>
                  <a:gd name="T19" fmla="*/ 386 h 1035"/>
                  <a:gd name="T20" fmla="*/ 1253 w 1325"/>
                  <a:gd name="T21" fmla="*/ 475 h 1035"/>
                  <a:gd name="T22" fmla="*/ 1171 w 1325"/>
                  <a:gd name="T23" fmla="*/ 478 h 1035"/>
                  <a:gd name="T24" fmla="*/ 1134 w 1325"/>
                  <a:gd name="T25" fmla="*/ 509 h 1035"/>
                  <a:gd name="T26" fmla="*/ 1131 w 1325"/>
                  <a:gd name="T27" fmla="*/ 607 h 1035"/>
                  <a:gd name="T28" fmla="*/ 1025 w 1325"/>
                  <a:gd name="T29" fmla="*/ 709 h 1035"/>
                  <a:gd name="T30" fmla="*/ 944 w 1325"/>
                  <a:gd name="T31" fmla="*/ 754 h 1035"/>
                  <a:gd name="T32" fmla="*/ 892 w 1325"/>
                  <a:gd name="T33" fmla="*/ 754 h 1035"/>
                  <a:gd name="T34" fmla="*/ 845 w 1325"/>
                  <a:gd name="T35" fmla="*/ 820 h 1035"/>
                  <a:gd name="T36" fmla="*/ 941 w 1325"/>
                  <a:gd name="T37" fmla="*/ 998 h 1035"/>
                  <a:gd name="T38" fmla="*/ 901 w 1325"/>
                  <a:gd name="T39" fmla="*/ 1035 h 1035"/>
                  <a:gd name="T40" fmla="*/ 721 w 1325"/>
                  <a:gd name="T41" fmla="*/ 936 h 1035"/>
                  <a:gd name="T42" fmla="*/ 437 w 1325"/>
                  <a:gd name="T43" fmla="*/ 985 h 1035"/>
                  <a:gd name="T44" fmla="*/ 128 w 1325"/>
                  <a:gd name="T45" fmla="*/ 1029 h 1035"/>
                  <a:gd name="T46" fmla="*/ 104 w 1325"/>
                  <a:gd name="T47" fmla="*/ 901 h 1035"/>
                  <a:gd name="T48" fmla="*/ 9 w 1325"/>
                  <a:gd name="T49" fmla="*/ 743 h 1035"/>
                  <a:gd name="T50" fmla="*/ 0 w 1325"/>
                  <a:gd name="T51" fmla="*/ 710 h 1035"/>
                  <a:gd name="T52" fmla="*/ 48 w 1325"/>
                  <a:gd name="T53" fmla="*/ 708 h 1035"/>
                  <a:gd name="T54" fmla="*/ 161 w 1325"/>
                  <a:gd name="T55" fmla="*/ 754 h 1035"/>
                  <a:gd name="T56" fmla="*/ 396 w 1325"/>
                  <a:gd name="T57" fmla="*/ 411 h 1035"/>
                  <a:gd name="T58" fmla="*/ 163 w 1325"/>
                  <a:gd name="T59" fmla="*/ 200 h 1035"/>
                  <a:gd name="T60" fmla="*/ 209 w 1325"/>
                  <a:gd name="T61" fmla="*/ 177 h 1035"/>
                  <a:gd name="T62" fmla="*/ 336 w 1325"/>
                  <a:gd name="T63" fmla="*/ 190 h 10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25" h="1035">
                    <a:moveTo>
                      <a:pt x="336" y="190"/>
                    </a:moveTo>
                    <a:lnTo>
                      <a:pt x="513" y="32"/>
                    </a:lnTo>
                    <a:lnTo>
                      <a:pt x="719" y="0"/>
                    </a:lnTo>
                    <a:lnTo>
                      <a:pt x="820" y="166"/>
                    </a:lnTo>
                    <a:lnTo>
                      <a:pt x="851" y="154"/>
                    </a:lnTo>
                    <a:lnTo>
                      <a:pt x="957" y="291"/>
                    </a:lnTo>
                    <a:lnTo>
                      <a:pt x="1111" y="179"/>
                    </a:lnTo>
                    <a:lnTo>
                      <a:pt x="1295" y="217"/>
                    </a:lnTo>
                    <a:lnTo>
                      <a:pt x="1282" y="302"/>
                    </a:lnTo>
                    <a:lnTo>
                      <a:pt x="1325" y="386"/>
                    </a:lnTo>
                    <a:lnTo>
                      <a:pt x="1253" y="475"/>
                    </a:lnTo>
                    <a:lnTo>
                      <a:pt x="1171" y="478"/>
                    </a:lnTo>
                    <a:lnTo>
                      <a:pt x="1134" y="509"/>
                    </a:lnTo>
                    <a:lnTo>
                      <a:pt x="1131" y="607"/>
                    </a:lnTo>
                    <a:lnTo>
                      <a:pt x="1025" y="709"/>
                    </a:lnTo>
                    <a:lnTo>
                      <a:pt x="944" y="754"/>
                    </a:lnTo>
                    <a:lnTo>
                      <a:pt x="892" y="754"/>
                    </a:lnTo>
                    <a:lnTo>
                      <a:pt x="845" y="820"/>
                    </a:lnTo>
                    <a:lnTo>
                      <a:pt x="941" y="998"/>
                    </a:lnTo>
                    <a:lnTo>
                      <a:pt x="901" y="1035"/>
                    </a:lnTo>
                    <a:lnTo>
                      <a:pt x="721" y="936"/>
                    </a:lnTo>
                    <a:lnTo>
                      <a:pt x="437" y="985"/>
                    </a:lnTo>
                    <a:lnTo>
                      <a:pt x="128" y="1029"/>
                    </a:lnTo>
                    <a:lnTo>
                      <a:pt x="104" y="901"/>
                    </a:lnTo>
                    <a:lnTo>
                      <a:pt x="9" y="743"/>
                    </a:lnTo>
                    <a:lnTo>
                      <a:pt x="0" y="710"/>
                    </a:lnTo>
                    <a:lnTo>
                      <a:pt x="48" y="708"/>
                    </a:lnTo>
                    <a:lnTo>
                      <a:pt x="161" y="754"/>
                    </a:lnTo>
                    <a:lnTo>
                      <a:pt x="396" y="411"/>
                    </a:lnTo>
                    <a:lnTo>
                      <a:pt x="163" y="200"/>
                    </a:lnTo>
                    <a:lnTo>
                      <a:pt x="209" y="177"/>
                    </a:lnTo>
                    <a:lnTo>
                      <a:pt x="336" y="19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83" name="Freeform 131"/>
              <p:cNvSpPr>
                <a:spLocks noChangeAspect="1"/>
              </p:cNvSpPr>
              <p:nvPr/>
            </p:nvSpPr>
            <p:spPr bwMode="auto">
              <a:xfrm>
                <a:off x="4249" y="2126"/>
                <a:ext cx="285" cy="257"/>
              </a:xfrm>
              <a:custGeom>
                <a:avLst/>
                <a:gdLst>
                  <a:gd name="T0" fmla="*/ 4 w 1577"/>
                  <a:gd name="T1" fmla="*/ 271 h 1426"/>
                  <a:gd name="T2" fmla="*/ 104 w 1577"/>
                  <a:gd name="T3" fmla="*/ 270 h 1426"/>
                  <a:gd name="T4" fmla="*/ 181 w 1577"/>
                  <a:gd name="T5" fmla="*/ 297 h 1426"/>
                  <a:gd name="T6" fmla="*/ 284 w 1577"/>
                  <a:gd name="T7" fmla="*/ 305 h 1426"/>
                  <a:gd name="T8" fmla="*/ 359 w 1577"/>
                  <a:gd name="T9" fmla="*/ 241 h 1426"/>
                  <a:gd name="T10" fmla="*/ 395 w 1577"/>
                  <a:gd name="T11" fmla="*/ 243 h 1426"/>
                  <a:gd name="T12" fmla="*/ 552 w 1577"/>
                  <a:gd name="T13" fmla="*/ 298 h 1426"/>
                  <a:gd name="T14" fmla="*/ 614 w 1577"/>
                  <a:gd name="T15" fmla="*/ 301 h 1426"/>
                  <a:gd name="T16" fmla="*/ 903 w 1577"/>
                  <a:gd name="T17" fmla="*/ 0 h 1426"/>
                  <a:gd name="T18" fmla="*/ 959 w 1577"/>
                  <a:gd name="T19" fmla="*/ 33 h 1426"/>
                  <a:gd name="T20" fmla="*/ 1073 w 1577"/>
                  <a:gd name="T21" fmla="*/ 39 h 1426"/>
                  <a:gd name="T22" fmla="*/ 1123 w 1577"/>
                  <a:gd name="T23" fmla="*/ 81 h 1426"/>
                  <a:gd name="T24" fmla="*/ 1248 w 1577"/>
                  <a:gd name="T25" fmla="*/ 78 h 1426"/>
                  <a:gd name="T26" fmla="*/ 1431 w 1577"/>
                  <a:gd name="T27" fmla="*/ 162 h 1426"/>
                  <a:gd name="T28" fmla="*/ 1559 w 1577"/>
                  <a:gd name="T29" fmla="*/ 144 h 1426"/>
                  <a:gd name="T30" fmla="*/ 1549 w 1577"/>
                  <a:gd name="T31" fmla="*/ 209 h 1426"/>
                  <a:gd name="T32" fmla="*/ 1577 w 1577"/>
                  <a:gd name="T33" fmla="*/ 243 h 1426"/>
                  <a:gd name="T34" fmla="*/ 1340 w 1577"/>
                  <a:gd name="T35" fmla="*/ 504 h 1426"/>
                  <a:gd name="T36" fmla="*/ 1286 w 1577"/>
                  <a:gd name="T37" fmla="*/ 515 h 1426"/>
                  <a:gd name="T38" fmla="*/ 1249 w 1577"/>
                  <a:gd name="T39" fmla="*/ 501 h 1426"/>
                  <a:gd name="T40" fmla="*/ 1222 w 1577"/>
                  <a:gd name="T41" fmla="*/ 418 h 1426"/>
                  <a:gd name="T42" fmla="*/ 1076 w 1577"/>
                  <a:gd name="T43" fmla="*/ 410 h 1426"/>
                  <a:gd name="T44" fmla="*/ 949 w 1577"/>
                  <a:gd name="T45" fmla="*/ 470 h 1426"/>
                  <a:gd name="T46" fmla="*/ 882 w 1577"/>
                  <a:gd name="T47" fmla="*/ 531 h 1426"/>
                  <a:gd name="T48" fmla="*/ 867 w 1577"/>
                  <a:gd name="T49" fmla="*/ 568 h 1426"/>
                  <a:gd name="T50" fmla="*/ 790 w 1577"/>
                  <a:gd name="T51" fmla="*/ 694 h 1426"/>
                  <a:gd name="T52" fmla="*/ 695 w 1577"/>
                  <a:gd name="T53" fmla="*/ 765 h 1426"/>
                  <a:gd name="T54" fmla="*/ 549 w 1577"/>
                  <a:gd name="T55" fmla="*/ 767 h 1426"/>
                  <a:gd name="T56" fmla="*/ 544 w 1577"/>
                  <a:gd name="T57" fmla="*/ 1105 h 1426"/>
                  <a:gd name="T58" fmla="*/ 552 w 1577"/>
                  <a:gd name="T59" fmla="*/ 1154 h 1426"/>
                  <a:gd name="T60" fmla="*/ 583 w 1577"/>
                  <a:gd name="T61" fmla="*/ 1170 h 1426"/>
                  <a:gd name="T62" fmla="*/ 583 w 1577"/>
                  <a:gd name="T63" fmla="*/ 1231 h 1426"/>
                  <a:gd name="T64" fmla="*/ 540 w 1577"/>
                  <a:gd name="T65" fmla="*/ 1233 h 1426"/>
                  <a:gd name="T66" fmla="*/ 534 w 1577"/>
                  <a:gd name="T67" fmla="*/ 1314 h 1426"/>
                  <a:gd name="T68" fmla="*/ 375 w 1577"/>
                  <a:gd name="T69" fmla="*/ 1426 h 1426"/>
                  <a:gd name="T70" fmla="*/ 300 w 1577"/>
                  <a:gd name="T71" fmla="*/ 1393 h 1426"/>
                  <a:gd name="T72" fmla="*/ 247 w 1577"/>
                  <a:gd name="T73" fmla="*/ 1395 h 1426"/>
                  <a:gd name="T74" fmla="*/ 211 w 1577"/>
                  <a:gd name="T75" fmla="*/ 1347 h 1426"/>
                  <a:gd name="T76" fmla="*/ 188 w 1577"/>
                  <a:gd name="T77" fmla="*/ 1371 h 1426"/>
                  <a:gd name="T78" fmla="*/ 139 w 1577"/>
                  <a:gd name="T79" fmla="*/ 1399 h 1426"/>
                  <a:gd name="T80" fmla="*/ 96 w 1577"/>
                  <a:gd name="T81" fmla="*/ 1398 h 1426"/>
                  <a:gd name="T82" fmla="*/ 95 w 1577"/>
                  <a:gd name="T83" fmla="*/ 1360 h 1426"/>
                  <a:gd name="T84" fmla="*/ 68 w 1577"/>
                  <a:gd name="T85" fmla="*/ 1322 h 1426"/>
                  <a:gd name="T86" fmla="*/ 110 w 1577"/>
                  <a:gd name="T87" fmla="*/ 1173 h 1426"/>
                  <a:gd name="T88" fmla="*/ 106 w 1577"/>
                  <a:gd name="T89" fmla="*/ 1123 h 1426"/>
                  <a:gd name="T90" fmla="*/ 75 w 1577"/>
                  <a:gd name="T91" fmla="*/ 1082 h 1426"/>
                  <a:gd name="T92" fmla="*/ 16 w 1577"/>
                  <a:gd name="T93" fmla="*/ 1046 h 1426"/>
                  <a:gd name="T94" fmla="*/ 97 w 1577"/>
                  <a:gd name="T95" fmla="*/ 794 h 1426"/>
                  <a:gd name="T96" fmla="*/ 142 w 1577"/>
                  <a:gd name="T97" fmla="*/ 684 h 1426"/>
                  <a:gd name="T98" fmla="*/ 200 w 1577"/>
                  <a:gd name="T99" fmla="*/ 618 h 1426"/>
                  <a:gd name="T100" fmla="*/ 187 w 1577"/>
                  <a:gd name="T101" fmla="*/ 609 h 1426"/>
                  <a:gd name="T102" fmla="*/ 161 w 1577"/>
                  <a:gd name="T103" fmla="*/ 587 h 1426"/>
                  <a:gd name="T104" fmla="*/ 166 w 1577"/>
                  <a:gd name="T105" fmla="*/ 568 h 1426"/>
                  <a:gd name="T106" fmla="*/ 207 w 1577"/>
                  <a:gd name="T107" fmla="*/ 485 h 1426"/>
                  <a:gd name="T108" fmla="*/ 168 w 1577"/>
                  <a:gd name="T109" fmla="*/ 482 h 1426"/>
                  <a:gd name="T110" fmla="*/ 149 w 1577"/>
                  <a:gd name="T111" fmla="*/ 499 h 1426"/>
                  <a:gd name="T112" fmla="*/ 114 w 1577"/>
                  <a:gd name="T113" fmla="*/ 489 h 1426"/>
                  <a:gd name="T114" fmla="*/ 64 w 1577"/>
                  <a:gd name="T115" fmla="*/ 459 h 1426"/>
                  <a:gd name="T116" fmla="*/ 0 w 1577"/>
                  <a:gd name="T117" fmla="*/ 331 h 1426"/>
                  <a:gd name="T118" fmla="*/ 4 w 1577"/>
                  <a:gd name="T119" fmla="*/ 271 h 1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77" h="1426">
                    <a:moveTo>
                      <a:pt x="4" y="271"/>
                    </a:moveTo>
                    <a:lnTo>
                      <a:pt x="104" y="270"/>
                    </a:lnTo>
                    <a:lnTo>
                      <a:pt x="181" y="297"/>
                    </a:lnTo>
                    <a:lnTo>
                      <a:pt x="284" y="305"/>
                    </a:lnTo>
                    <a:lnTo>
                      <a:pt x="359" y="241"/>
                    </a:lnTo>
                    <a:lnTo>
                      <a:pt x="395" y="243"/>
                    </a:lnTo>
                    <a:lnTo>
                      <a:pt x="552" y="298"/>
                    </a:lnTo>
                    <a:lnTo>
                      <a:pt x="614" y="301"/>
                    </a:lnTo>
                    <a:lnTo>
                      <a:pt x="903" y="0"/>
                    </a:lnTo>
                    <a:lnTo>
                      <a:pt x="959" y="33"/>
                    </a:lnTo>
                    <a:lnTo>
                      <a:pt x="1073" y="39"/>
                    </a:lnTo>
                    <a:lnTo>
                      <a:pt x="1123" y="81"/>
                    </a:lnTo>
                    <a:lnTo>
                      <a:pt x="1248" y="78"/>
                    </a:lnTo>
                    <a:lnTo>
                      <a:pt x="1431" y="162"/>
                    </a:lnTo>
                    <a:lnTo>
                      <a:pt x="1559" y="144"/>
                    </a:lnTo>
                    <a:lnTo>
                      <a:pt x="1549" y="209"/>
                    </a:lnTo>
                    <a:lnTo>
                      <a:pt x="1577" y="243"/>
                    </a:lnTo>
                    <a:lnTo>
                      <a:pt x="1340" y="504"/>
                    </a:lnTo>
                    <a:lnTo>
                      <a:pt x="1286" y="515"/>
                    </a:lnTo>
                    <a:lnTo>
                      <a:pt x="1249" y="501"/>
                    </a:lnTo>
                    <a:lnTo>
                      <a:pt x="1222" y="418"/>
                    </a:lnTo>
                    <a:lnTo>
                      <a:pt x="1076" y="410"/>
                    </a:lnTo>
                    <a:lnTo>
                      <a:pt x="949" y="470"/>
                    </a:lnTo>
                    <a:lnTo>
                      <a:pt x="882" y="531"/>
                    </a:lnTo>
                    <a:lnTo>
                      <a:pt x="867" y="568"/>
                    </a:lnTo>
                    <a:lnTo>
                      <a:pt x="790" y="694"/>
                    </a:lnTo>
                    <a:lnTo>
                      <a:pt x="695" y="765"/>
                    </a:lnTo>
                    <a:lnTo>
                      <a:pt x="549" y="767"/>
                    </a:lnTo>
                    <a:lnTo>
                      <a:pt x="544" y="1105"/>
                    </a:lnTo>
                    <a:lnTo>
                      <a:pt x="552" y="1154"/>
                    </a:lnTo>
                    <a:lnTo>
                      <a:pt x="583" y="1170"/>
                    </a:lnTo>
                    <a:lnTo>
                      <a:pt x="583" y="1231"/>
                    </a:lnTo>
                    <a:lnTo>
                      <a:pt x="540" y="1233"/>
                    </a:lnTo>
                    <a:lnTo>
                      <a:pt x="534" y="1314"/>
                    </a:lnTo>
                    <a:lnTo>
                      <a:pt x="375" y="1426"/>
                    </a:lnTo>
                    <a:lnTo>
                      <a:pt x="300" y="1393"/>
                    </a:lnTo>
                    <a:lnTo>
                      <a:pt x="247" y="1395"/>
                    </a:lnTo>
                    <a:lnTo>
                      <a:pt x="211" y="1347"/>
                    </a:lnTo>
                    <a:lnTo>
                      <a:pt x="188" y="1371"/>
                    </a:lnTo>
                    <a:lnTo>
                      <a:pt x="139" y="1399"/>
                    </a:lnTo>
                    <a:lnTo>
                      <a:pt x="96" y="1398"/>
                    </a:lnTo>
                    <a:lnTo>
                      <a:pt x="95" y="1360"/>
                    </a:lnTo>
                    <a:lnTo>
                      <a:pt x="68" y="1322"/>
                    </a:lnTo>
                    <a:lnTo>
                      <a:pt x="110" y="1173"/>
                    </a:lnTo>
                    <a:lnTo>
                      <a:pt x="106" y="1123"/>
                    </a:lnTo>
                    <a:lnTo>
                      <a:pt x="75" y="1082"/>
                    </a:lnTo>
                    <a:lnTo>
                      <a:pt x="16" y="1046"/>
                    </a:lnTo>
                    <a:lnTo>
                      <a:pt x="97" y="794"/>
                    </a:lnTo>
                    <a:lnTo>
                      <a:pt x="142" y="684"/>
                    </a:lnTo>
                    <a:lnTo>
                      <a:pt x="200" y="618"/>
                    </a:lnTo>
                    <a:lnTo>
                      <a:pt x="187" y="609"/>
                    </a:lnTo>
                    <a:lnTo>
                      <a:pt x="161" y="587"/>
                    </a:lnTo>
                    <a:lnTo>
                      <a:pt x="166" y="568"/>
                    </a:lnTo>
                    <a:lnTo>
                      <a:pt x="207" y="485"/>
                    </a:lnTo>
                    <a:lnTo>
                      <a:pt x="168" y="482"/>
                    </a:lnTo>
                    <a:lnTo>
                      <a:pt x="149" y="499"/>
                    </a:lnTo>
                    <a:lnTo>
                      <a:pt x="114" y="489"/>
                    </a:lnTo>
                    <a:lnTo>
                      <a:pt x="64" y="459"/>
                    </a:lnTo>
                    <a:lnTo>
                      <a:pt x="0" y="331"/>
                    </a:lnTo>
                    <a:lnTo>
                      <a:pt x="4" y="271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84" name="Freeform 132"/>
              <p:cNvSpPr>
                <a:spLocks noChangeAspect="1"/>
              </p:cNvSpPr>
              <p:nvPr/>
            </p:nvSpPr>
            <p:spPr bwMode="auto">
              <a:xfrm>
                <a:off x="4194" y="2348"/>
                <a:ext cx="226" cy="371"/>
              </a:xfrm>
              <a:custGeom>
                <a:avLst/>
                <a:gdLst>
                  <a:gd name="T0" fmla="*/ 497 w 1255"/>
                  <a:gd name="T1" fmla="*/ 138 h 2054"/>
                  <a:gd name="T2" fmla="*/ 518 w 1255"/>
                  <a:gd name="T3" fmla="*/ 116 h 2054"/>
                  <a:gd name="T4" fmla="*/ 553 w 1255"/>
                  <a:gd name="T5" fmla="*/ 165 h 2054"/>
                  <a:gd name="T6" fmla="*/ 606 w 1255"/>
                  <a:gd name="T7" fmla="*/ 162 h 2054"/>
                  <a:gd name="T8" fmla="*/ 681 w 1255"/>
                  <a:gd name="T9" fmla="*/ 195 h 2054"/>
                  <a:gd name="T10" fmla="*/ 841 w 1255"/>
                  <a:gd name="T11" fmla="*/ 83 h 2054"/>
                  <a:gd name="T12" fmla="*/ 848 w 1255"/>
                  <a:gd name="T13" fmla="*/ 3 h 2054"/>
                  <a:gd name="T14" fmla="*/ 887 w 1255"/>
                  <a:gd name="T15" fmla="*/ 0 h 2054"/>
                  <a:gd name="T16" fmla="*/ 910 w 1255"/>
                  <a:gd name="T17" fmla="*/ 63 h 2054"/>
                  <a:gd name="T18" fmla="*/ 906 w 1255"/>
                  <a:gd name="T19" fmla="*/ 447 h 2054"/>
                  <a:gd name="T20" fmla="*/ 1001 w 1255"/>
                  <a:gd name="T21" fmla="*/ 642 h 2054"/>
                  <a:gd name="T22" fmla="*/ 1255 w 1255"/>
                  <a:gd name="T23" fmla="*/ 1055 h 2054"/>
                  <a:gd name="T24" fmla="*/ 1245 w 1255"/>
                  <a:gd name="T25" fmla="*/ 1075 h 2054"/>
                  <a:gd name="T26" fmla="*/ 1143 w 1255"/>
                  <a:gd name="T27" fmla="*/ 1136 h 2054"/>
                  <a:gd name="T28" fmla="*/ 1126 w 1255"/>
                  <a:gd name="T29" fmla="*/ 1207 h 2054"/>
                  <a:gd name="T30" fmla="*/ 1027 w 1255"/>
                  <a:gd name="T31" fmla="*/ 1291 h 2054"/>
                  <a:gd name="T32" fmla="*/ 877 w 1255"/>
                  <a:gd name="T33" fmla="*/ 1571 h 2054"/>
                  <a:gd name="T34" fmla="*/ 808 w 1255"/>
                  <a:gd name="T35" fmla="*/ 1583 h 2054"/>
                  <a:gd name="T36" fmla="*/ 812 w 1255"/>
                  <a:gd name="T37" fmla="*/ 1627 h 2054"/>
                  <a:gd name="T38" fmla="*/ 778 w 1255"/>
                  <a:gd name="T39" fmla="*/ 1642 h 2054"/>
                  <a:gd name="T40" fmla="*/ 779 w 1255"/>
                  <a:gd name="T41" fmla="*/ 1698 h 2054"/>
                  <a:gd name="T42" fmla="*/ 764 w 1255"/>
                  <a:gd name="T43" fmla="*/ 1703 h 2054"/>
                  <a:gd name="T44" fmla="*/ 767 w 1255"/>
                  <a:gd name="T45" fmla="*/ 1775 h 2054"/>
                  <a:gd name="T46" fmla="*/ 720 w 1255"/>
                  <a:gd name="T47" fmla="*/ 1799 h 2054"/>
                  <a:gd name="T48" fmla="*/ 711 w 1255"/>
                  <a:gd name="T49" fmla="*/ 1844 h 2054"/>
                  <a:gd name="T50" fmla="*/ 735 w 1255"/>
                  <a:gd name="T51" fmla="*/ 1886 h 2054"/>
                  <a:gd name="T52" fmla="*/ 684 w 1255"/>
                  <a:gd name="T53" fmla="*/ 2035 h 2054"/>
                  <a:gd name="T54" fmla="*/ 676 w 1255"/>
                  <a:gd name="T55" fmla="*/ 2054 h 2054"/>
                  <a:gd name="T56" fmla="*/ 637 w 1255"/>
                  <a:gd name="T57" fmla="*/ 2015 h 2054"/>
                  <a:gd name="T58" fmla="*/ 635 w 1255"/>
                  <a:gd name="T59" fmla="*/ 1832 h 2054"/>
                  <a:gd name="T60" fmla="*/ 550 w 1255"/>
                  <a:gd name="T61" fmla="*/ 1764 h 2054"/>
                  <a:gd name="T62" fmla="*/ 493 w 1255"/>
                  <a:gd name="T63" fmla="*/ 1823 h 2054"/>
                  <a:gd name="T64" fmla="*/ 426 w 1255"/>
                  <a:gd name="T65" fmla="*/ 1815 h 2054"/>
                  <a:gd name="T66" fmla="*/ 414 w 1255"/>
                  <a:gd name="T67" fmla="*/ 1729 h 2054"/>
                  <a:gd name="T68" fmla="*/ 165 w 1255"/>
                  <a:gd name="T69" fmla="*/ 1680 h 2054"/>
                  <a:gd name="T70" fmla="*/ 98 w 1255"/>
                  <a:gd name="T71" fmla="*/ 1577 h 2054"/>
                  <a:gd name="T72" fmla="*/ 41 w 1255"/>
                  <a:gd name="T73" fmla="*/ 1618 h 2054"/>
                  <a:gd name="T74" fmla="*/ 36 w 1255"/>
                  <a:gd name="T75" fmla="*/ 1559 h 2054"/>
                  <a:gd name="T76" fmla="*/ 21 w 1255"/>
                  <a:gd name="T77" fmla="*/ 1512 h 2054"/>
                  <a:gd name="T78" fmla="*/ 17 w 1255"/>
                  <a:gd name="T79" fmla="*/ 1451 h 2054"/>
                  <a:gd name="T80" fmla="*/ 31 w 1255"/>
                  <a:gd name="T81" fmla="*/ 1426 h 2054"/>
                  <a:gd name="T82" fmla="*/ 32 w 1255"/>
                  <a:gd name="T83" fmla="*/ 1351 h 2054"/>
                  <a:gd name="T84" fmla="*/ 46 w 1255"/>
                  <a:gd name="T85" fmla="*/ 1331 h 2054"/>
                  <a:gd name="T86" fmla="*/ 45 w 1255"/>
                  <a:gd name="T87" fmla="*/ 1313 h 2054"/>
                  <a:gd name="T88" fmla="*/ 0 w 1255"/>
                  <a:gd name="T89" fmla="*/ 1288 h 2054"/>
                  <a:gd name="T90" fmla="*/ 63 w 1255"/>
                  <a:gd name="T91" fmla="*/ 1095 h 2054"/>
                  <a:gd name="T92" fmla="*/ 497 w 1255"/>
                  <a:gd name="T93" fmla="*/ 138 h 20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55" h="2054">
                    <a:moveTo>
                      <a:pt x="497" y="138"/>
                    </a:moveTo>
                    <a:lnTo>
                      <a:pt x="518" y="116"/>
                    </a:lnTo>
                    <a:lnTo>
                      <a:pt x="553" y="165"/>
                    </a:lnTo>
                    <a:lnTo>
                      <a:pt x="606" y="162"/>
                    </a:lnTo>
                    <a:lnTo>
                      <a:pt x="681" y="195"/>
                    </a:lnTo>
                    <a:lnTo>
                      <a:pt x="841" y="83"/>
                    </a:lnTo>
                    <a:lnTo>
                      <a:pt x="848" y="3"/>
                    </a:lnTo>
                    <a:lnTo>
                      <a:pt x="887" y="0"/>
                    </a:lnTo>
                    <a:lnTo>
                      <a:pt x="910" y="63"/>
                    </a:lnTo>
                    <a:lnTo>
                      <a:pt x="906" y="447"/>
                    </a:lnTo>
                    <a:lnTo>
                      <a:pt x="1001" y="642"/>
                    </a:lnTo>
                    <a:lnTo>
                      <a:pt x="1255" y="1055"/>
                    </a:lnTo>
                    <a:lnTo>
                      <a:pt x="1245" y="1075"/>
                    </a:lnTo>
                    <a:lnTo>
                      <a:pt x="1143" y="1136"/>
                    </a:lnTo>
                    <a:lnTo>
                      <a:pt x="1126" y="1207"/>
                    </a:lnTo>
                    <a:lnTo>
                      <a:pt x="1027" y="1291"/>
                    </a:lnTo>
                    <a:lnTo>
                      <a:pt x="877" y="1571"/>
                    </a:lnTo>
                    <a:lnTo>
                      <a:pt x="808" y="1583"/>
                    </a:lnTo>
                    <a:lnTo>
                      <a:pt x="812" y="1627"/>
                    </a:lnTo>
                    <a:lnTo>
                      <a:pt x="778" y="1642"/>
                    </a:lnTo>
                    <a:lnTo>
                      <a:pt x="779" y="1698"/>
                    </a:lnTo>
                    <a:lnTo>
                      <a:pt x="764" y="1703"/>
                    </a:lnTo>
                    <a:lnTo>
                      <a:pt x="767" y="1775"/>
                    </a:lnTo>
                    <a:lnTo>
                      <a:pt x="720" y="1799"/>
                    </a:lnTo>
                    <a:lnTo>
                      <a:pt x="711" y="1844"/>
                    </a:lnTo>
                    <a:lnTo>
                      <a:pt x="735" y="1886"/>
                    </a:lnTo>
                    <a:lnTo>
                      <a:pt x="684" y="2035"/>
                    </a:lnTo>
                    <a:lnTo>
                      <a:pt x="676" y="2054"/>
                    </a:lnTo>
                    <a:lnTo>
                      <a:pt x="637" y="2015"/>
                    </a:lnTo>
                    <a:lnTo>
                      <a:pt x="635" y="1832"/>
                    </a:lnTo>
                    <a:lnTo>
                      <a:pt x="550" y="1764"/>
                    </a:lnTo>
                    <a:lnTo>
                      <a:pt x="493" y="1823"/>
                    </a:lnTo>
                    <a:lnTo>
                      <a:pt x="426" y="1815"/>
                    </a:lnTo>
                    <a:lnTo>
                      <a:pt x="414" y="1729"/>
                    </a:lnTo>
                    <a:lnTo>
                      <a:pt x="165" y="1680"/>
                    </a:lnTo>
                    <a:lnTo>
                      <a:pt x="98" y="1577"/>
                    </a:lnTo>
                    <a:lnTo>
                      <a:pt x="41" y="1618"/>
                    </a:lnTo>
                    <a:lnTo>
                      <a:pt x="36" y="1559"/>
                    </a:lnTo>
                    <a:lnTo>
                      <a:pt x="21" y="1512"/>
                    </a:lnTo>
                    <a:lnTo>
                      <a:pt x="17" y="1451"/>
                    </a:lnTo>
                    <a:lnTo>
                      <a:pt x="31" y="1426"/>
                    </a:lnTo>
                    <a:lnTo>
                      <a:pt x="32" y="1351"/>
                    </a:lnTo>
                    <a:lnTo>
                      <a:pt x="46" y="1331"/>
                    </a:lnTo>
                    <a:lnTo>
                      <a:pt x="45" y="1313"/>
                    </a:lnTo>
                    <a:lnTo>
                      <a:pt x="0" y="1288"/>
                    </a:lnTo>
                    <a:lnTo>
                      <a:pt x="63" y="1095"/>
                    </a:lnTo>
                    <a:lnTo>
                      <a:pt x="497" y="138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85" name="Freeform 133"/>
              <p:cNvSpPr>
                <a:spLocks noChangeAspect="1"/>
              </p:cNvSpPr>
              <p:nvPr/>
            </p:nvSpPr>
            <p:spPr bwMode="auto">
              <a:xfrm>
                <a:off x="4102" y="1502"/>
                <a:ext cx="234" cy="187"/>
              </a:xfrm>
              <a:custGeom>
                <a:avLst/>
                <a:gdLst>
                  <a:gd name="T0" fmla="*/ 1127 w 1301"/>
                  <a:gd name="T1" fmla="*/ 0 h 1035"/>
                  <a:gd name="T2" fmla="*/ 1162 w 1301"/>
                  <a:gd name="T3" fmla="*/ 172 h 1035"/>
                  <a:gd name="T4" fmla="*/ 1250 w 1301"/>
                  <a:gd name="T5" fmla="*/ 266 h 1035"/>
                  <a:gd name="T6" fmla="*/ 1258 w 1301"/>
                  <a:gd name="T7" fmla="*/ 345 h 1035"/>
                  <a:gd name="T8" fmla="*/ 1301 w 1301"/>
                  <a:gd name="T9" fmla="*/ 362 h 1035"/>
                  <a:gd name="T10" fmla="*/ 1297 w 1301"/>
                  <a:gd name="T11" fmla="*/ 403 h 1035"/>
                  <a:gd name="T12" fmla="*/ 1287 w 1301"/>
                  <a:gd name="T13" fmla="*/ 448 h 1035"/>
                  <a:gd name="T14" fmla="*/ 1246 w 1301"/>
                  <a:gd name="T15" fmla="*/ 478 h 1035"/>
                  <a:gd name="T16" fmla="*/ 1248 w 1301"/>
                  <a:gd name="T17" fmla="*/ 567 h 1035"/>
                  <a:gd name="T18" fmla="*/ 1268 w 1301"/>
                  <a:gd name="T19" fmla="*/ 597 h 1035"/>
                  <a:gd name="T20" fmla="*/ 1164 w 1301"/>
                  <a:gd name="T21" fmla="*/ 675 h 1035"/>
                  <a:gd name="T22" fmla="*/ 1095 w 1301"/>
                  <a:gd name="T23" fmla="*/ 695 h 1035"/>
                  <a:gd name="T24" fmla="*/ 1095 w 1301"/>
                  <a:gd name="T25" fmla="*/ 749 h 1035"/>
                  <a:gd name="T26" fmla="*/ 1063 w 1301"/>
                  <a:gd name="T27" fmla="*/ 755 h 1035"/>
                  <a:gd name="T28" fmla="*/ 1123 w 1301"/>
                  <a:gd name="T29" fmla="*/ 769 h 1035"/>
                  <a:gd name="T30" fmla="*/ 1113 w 1301"/>
                  <a:gd name="T31" fmla="*/ 826 h 1035"/>
                  <a:gd name="T32" fmla="*/ 1081 w 1301"/>
                  <a:gd name="T33" fmla="*/ 838 h 1035"/>
                  <a:gd name="T34" fmla="*/ 1125 w 1301"/>
                  <a:gd name="T35" fmla="*/ 836 h 1035"/>
                  <a:gd name="T36" fmla="*/ 1113 w 1301"/>
                  <a:gd name="T37" fmla="*/ 878 h 1035"/>
                  <a:gd name="T38" fmla="*/ 1091 w 1301"/>
                  <a:gd name="T39" fmla="*/ 906 h 1035"/>
                  <a:gd name="T40" fmla="*/ 1025 w 1301"/>
                  <a:gd name="T41" fmla="*/ 902 h 1035"/>
                  <a:gd name="T42" fmla="*/ 952 w 1301"/>
                  <a:gd name="T43" fmla="*/ 1019 h 1035"/>
                  <a:gd name="T44" fmla="*/ 954 w 1301"/>
                  <a:gd name="T45" fmla="*/ 1035 h 1035"/>
                  <a:gd name="T46" fmla="*/ 892 w 1301"/>
                  <a:gd name="T47" fmla="*/ 1029 h 1035"/>
                  <a:gd name="T48" fmla="*/ 779 w 1301"/>
                  <a:gd name="T49" fmla="*/ 969 h 1035"/>
                  <a:gd name="T50" fmla="*/ 626 w 1301"/>
                  <a:gd name="T51" fmla="*/ 965 h 1035"/>
                  <a:gd name="T52" fmla="*/ 495 w 1301"/>
                  <a:gd name="T53" fmla="*/ 1019 h 1035"/>
                  <a:gd name="T54" fmla="*/ 429 w 1301"/>
                  <a:gd name="T55" fmla="*/ 1009 h 1035"/>
                  <a:gd name="T56" fmla="*/ 415 w 1301"/>
                  <a:gd name="T57" fmla="*/ 945 h 1035"/>
                  <a:gd name="T58" fmla="*/ 308 w 1301"/>
                  <a:gd name="T59" fmla="*/ 933 h 1035"/>
                  <a:gd name="T60" fmla="*/ 0 w 1301"/>
                  <a:gd name="T61" fmla="*/ 643 h 1035"/>
                  <a:gd name="T62" fmla="*/ 14 w 1301"/>
                  <a:gd name="T63" fmla="*/ 617 h 1035"/>
                  <a:gd name="T64" fmla="*/ 55 w 1301"/>
                  <a:gd name="T65" fmla="*/ 605 h 1035"/>
                  <a:gd name="T66" fmla="*/ 159 w 1301"/>
                  <a:gd name="T67" fmla="*/ 488 h 1035"/>
                  <a:gd name="T68" fmla="*/ 243 w 1301"/>
                  <a:gd name="T69" fmla="*/ 462 h 1035"/>
                  <a:gd name="T70" fmla="*/ 425 w 1301"/>
                  <a:gd name="T71" fmla="*/ 460 h 1035"/>
                  <a:gd name="T72" fmla="*/ 465 w 1301"/>
                  <a:gd name="T73" fmla="*/ 323 h 1035"/>
                  <a:gd name="T74" fmla="*/ 536 w 1301"/>
                  <a:gd name="T75" fmla="*/ 317 h 1035"/>
                  <a:gd name="T76" fmla="*/ 513 w 1301"/>
                  <a:gd name="T77" fmla="*/ 258 h 1035"/>
                  <a:gd name="T78" fmla="*/ 485 w 1301"/>
                  <a:gd name="T79" fmla="*/ 229 h 1035"/>
                  <a:gd name="T80" fmla="*/ 437 w 1301"/>
                  <a:gd name="T81" fmla="*/ 178 h 1035"/>
                  <a:gd name="T82" fmla="*/ 642 w 1301"/>
                  <a:gd name="T83" fmla="*/ 210 h 1035"/>
                  <a:gd name="T84" fmla="*/ 1017 w 1301"/>
                  <a:gd name="T85" fmla="*/ 235 h 1035"/>
                  <a:gd name="T86" fmla="*/ 1127 w 1301"/>
                  <a:gd name="T87" fmla="*/ 0 h 10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01" h="1035">
                    <a:moveTo>
                      <a:pt x="1127" y="0"/>
                    </a:moveTo>
                    <a:lnTo>
                      <a:pt x="1162" y="172"/>
                    </a:lnTo>
                    <a:lnTo>
                      <a:pt x="1250" y="266"/>
                    </a:lnTo>
                    <a:lnTo>
                      <a:pt x="1258" y="345"/>
                    </a:lnTo>
                    <a:lnTo>
                      <a:pt x="1301" y="362"/>
                    </a:lnTo>
                    <a:lnTo>
                      <a:pt x="1297" y="403"/>
                    </a:lnTo>
                    <a:lnTo>
                      <a:pt x="1287" y="448"/>
                    </a:lnTo>
                    <a:lnTo>
                      <a:pt x="1246" y="478"/>
                    </a:lnTo>
                    <a:lnTo>
                      <a:pt x="1248" y="567"/>
                    </a:lnTo>
                    <a:lnTo>
                      <a:pt x="1268" y="597"/>
                    </a:lnTo>
                    <a:lnTo>
                      <a:pt x="1164" y="675"/>
                    </a:lnTo>
                    <a:lnTo>
                      <a:pt x="1095" y="695"/>
                    </a:lnTo>
                    <a:lnTo>
                      <a:pt x="1095" y="749"/>
                    </a:lnTo>
                    <a:lnTo>
                      <a:pt x="1063" y="755"/>
                    </a:lnTo>
                    <a:lnTo>
                      <a:pt x="1123" y="769"/>
                    </a:lnTo>
                    <a:lnTo>
                      <a:pt x="1113" y="826"/>
                    </a:lnTo>
                    <a:lnTo>
                      <a:pt x="1081" y="838"/>
                    </a:lnTo>
                    <a:lnTo>
                      <a:pt x="1125" y="836"/>
                    </a:lnTo>
                    <a:lnTo>
                      <a:pt x="1113" y="878"/>
                    </a:lnTo>
                    <a:lnTo>
                      <a:pt x="1091" y="906"/>
                    </a:lnTo>
                    <a:lnTo>
                      <a:pt x="1025" y="902"/>
                    </a:lnTo>
                    <a:lnTo>
                      <a:pt x="952" y="1019"/>
                    </a:lnTo>
                    <a:lnTo>
                      <a:pt x="954" y="1035"/>
                    </a:lnTo>
                    <a:lnTo>
                      <a:pt x="892" y="1029"/>
                    </a:lnTo>
                    <a:lnTo>
                      <a:pt x="779" y="969"/>
                    </a:lnTo>
                    <a:lnTo>
                      <a:pt x="626" y="965"/>
                    </a:lnTo>
                    <a:lnTo>
                      <a:pt x="495" y="1019"/>
                    </a:lnTo>
                    <a:lnTo>
                      <a:pt x="429" y="1009"/>
                    </a:lnTo>
                    <a:lnTo>
                      <a:pt x="415" y="945"/>
                    </a:lnTo>
                    <a:lnTo>
                      <a:pt x="308" y="933"/>
                    </a:lnTo>
                    <a:lnTo>
                      <a:pt x="0" y="643"/>
                    </a:lnTo>
                    <a:lnTo>
                      <a:pt x="14" y="617"/>
                    </a:lnTo>
                    <a:lnTo>
                      <a:pt x="55" y="605"/>
                    </a:lnTo>
                    <a:lnTo>
                      <a:pt x="159" y="488"/>
                    </a:lnTo>
                    <a:lnTo>
                      <a:pt x="243" y="462"/>
                    </a:lnTo>
                    <a:lnTo>
                      <a:pt x="425" y="460"/>
                    </a:lnTo>
                    <a:lnTo>
                      <a:pt x="465" y="323"/>
                    </a:lnTo>
                    <a:lnTo>
                      <a:pt x="536" y="317"/>
                    </a:lnTo>
                    <a:lnTo>
                      <a:pt x="513" y="258"/>
                    </a:lnTo>
                    <a:lnTo>
                      <a:pt x="485" y="229"/>
                    </a:lnTo>
                    <a:lnTo>
                      <a:pt x="437" y="178"/>
                    </a:lnTo>
                    <a:lnTo>
                      <a:pt x="642" y="210"/>
                    </a:lnTo>
                    <a:lnTo>
                      <a:pt x="1017" y="235"/>
                    </a:lnTo>
                    <a:lnTo>
                      <a:pt x="1127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86" name="Freeform 134"/>
              <p:cNvSpPr>
                <a:spLocks noChangeAspect="1"/>
              </p:cNvSpPr>
              <p:nvPr/>
            </p:nvSpPr>
            <p:spPr bwMode="auto">
              <a:xfrm>
                <a:off x="3964" y="1534"/>
                <a:ext cx="235" cy="140"/>
              </a:xfrm>
              <a:custGeom>
                <a:avLst/>
                <a:gdLst>
                  <a:gd name="T0" fmla="*/ 156 w 1301"/>
                  <a:gd name="T1" fmla="*/ 213 h 774"/>
                  <a:gd name="T2" fmla="*/ 120 w 1301"/>
                  <a:gd name="T3" fmla="*/ 332 h 774"/>
                  <a:gd name="T4" fmla="*/ 30 w 1301"/>
                  <a:gd name="T5" fmla="*/ 418 h 774"/>
                  <a:gd name="T6" fmla="*/ 0 w 1301"/>
                  <a:gd name="T7" fmla="*/ 562 h 774"/>
                  <a:gd name="T8" fmla="*/ 63 w 1301"/>
                  <a:gd name="T9" fmla="*/ 564 h 774"/>
                  <a:gd name="T10" fmla="*/ 111 w 1301"/>
                  <a:gd name="T11" fmla="*/ 597 h 774"/>
                  <a:gd name="T12" fmla="*/ 177 w 1301"/>
                  <a:gd name="T13" fmla="*/ 608 h 774"/>
                  <a:gd name="T14" fmla="*/ 200 w 1301"/>
                  <a:gd name="T15" fmla="*/ 697 h 774"/>
                  <a:gd name="T16" fmla="*/ 242 w 1301"/>
                  <a:gd name="T17" fmla="*/ 774 h 774"/>
                  <a:gd name="T18" fmla="*/ 766 w 1301"/>
                  <a:gd name="T19" fmla="*/ 464 h 774"/>
                  <a:gd name="T20" fmla="*/ 779 w 1301"/>
                  <a:gd name="T21" fmla="*/ 439 h 774"/>
                  <a:gd name="T22" fmla="*/ 819 w 1301"/>
                  <a:gd name="T23" fmla="*/ 425 h 774"/>
                  <a:gd name="T24" fmla="*/ 921 w 1301"/>
                  <a:gd name="T25" fmla="*/ 310 h 774"/>
                  <a:gd name="T26" fmla="*/ 1009 w 1301"/>
                  <a:gd name="T27" fmla="*/ 283 h 774"/>
                  <a:gd name="T28" fmla="*/ 1188 w 1301"/>
                  <a:gd name="T29" fmla="*/ 283 h 774"/>
                  <a:gd name="T30" fmla="*/ 1229 w 1301"/>
                  <a:gd name="T31" fmla="*/ 143 h 774"/>
                  <a:gd name="T32" fmla="*/ 1301 w 1301"/>
                  <a:gd name="T33" fmla="*/ 140 h 774"/>
                  <a:gd name="T34" fmla="*/ 1278 w 1301"/>
                  <a:gd name="T35" fmla="*/ 82 h 774"/>
                  <a:gd name="T36" fmla="*/ 1201 w 1301"/>
                  <a:gd name="T37" fmla="*/ 0 h 774"/>
                  <a:gd name="T38" fmla="*/ 1164 w 1301"/>
                  <a:gd name="T39" fmla="*/ 11 h 774"/>
                  <a:gd name="T40" fmla="*/ 1100 w 1301"/>
                  <a:gd name="T41" fmla="*/ 99 h 774"/>
                  <a:gd name="T42" fmla="*/ 999 w 1301"/>
                  <a:gd name="T43" fmla="*/ 108 h 774"/>
                  <a:gd name="T44" fmla="*/ 979 w 1301"/>
                  <a:gd name="T45" fmla="*/ 133 h 774"/>
                  <a:gd name="T46" fmla="*/ 751 w 1301"/>
                  <a:gd name="T47" fmla="*/ 136 h 774"/>
                  <a:gd name="T48" fmla="*/ 668 w 1301"/>
                  <a:gd name="T49" fmla="*/ 144 h 774"/>
                  <a:gd name="T50" fmla="*/ 687 w 1301"/>
                  <a:gd name="T51" fmla="*/ 175 h 774"/>
                  <a:gd name="T52" fmla="*/ 654 w 1301"/>
                  <a:gd name="T53" fmla="*/ 202 h 774"/>
                  <a:gd name="T54" fmla="*/ 615 w 1301"/>
                  <a:gd name="T55" fmla="*/ 202 h 774"/>
                  <a:gd name="T56" fmla="*/ 528 w 1301"/>
                  <a:gd name="T57" fmla="*/ 174 h 774"/>
                  <a:gd name="T58" fmla="*/ 156 w 1301"/>
                  <a:gd name="T59" fmla="*/ 213 h 7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301" h="774">
                    <a:moveTo>
                      <a:pt x="156" y="213"/>
                    </a:moveTo>
                    <a:lnTo>
                      <a:pt x="120" y="332"/>
                    </a:lnTo>
                    <a:lnTo>
                      <a:pt x="30" y="418"/>
                    </a:lnTo>
                    <a:lnTo>
                      <a:pt x="0" y="562"/>
                    </a:lnTo>
                    <a:lnTo>
                      <a:pt x="63" y="564"/>
                    </a:lnTo>
                    <a:lnTo>
                      <a:pt x="111" y="597"/>
                    </a:lnTo>
                    <a:lnTo>
                      <a:pt x="177" y="608"/>
                    </a:lnTo>
                    <a:lnTo>
                      <a:pt x="200" y="697"/>
                    </a:lnTo>
                    <a:lnTo>
                      <a:pt x="242" y="774"/>
                    </a:lnTo>
                    <a:lnTo>
                      <a:pt x="766" y="464"/>
                    </a:lnTo>
                    <a:lnTo>
                      <a:pt x="779" y="439"/>
                    </a:lnTo>
                    <a:lnTo>
                      <a:pt x="819" y="425"/>
                    </a:lnTo>
                    <a:lnTo>
                      <a:pt x="921" y="310"/>
                    </a:lnTo>
                    <a:lnTo>
                      <a:pt x="1009" y="283"/>
                    </a:lnTo>
                    <a:lnTo>
                      <a:pt x="1188" y="283"/>
                    </a:lnTo>
                    <a:lnTo>
                      <a:pt x="1229" y="143"/>
                    </a:lnTo>
                    <a:lnTo>
                      <a:pt x="1301" y="140"/>
                    </a:lnTo>
                    <a:lnTo>
                      <a:pt x="1278" y="82"/>
                    </a:lnTo>
                    <a:lnTo>
                      <a:pt x="1201" y="0"/>
                    </a:lnTo>
                    <a:lnTo>
                      <a:pt x="1164" y="11"/>
                    </a:lnTo>
                    <a:lnTo>
                      <a:pt x="1100" y="99"/>
                    </a:lnTo>
                    <a:lnTo>
                      <a:pt x="999" y="108"/>
                    </a:lnTo>
                    <a:lnTo>
                      <a:pt x="979" y="133"/>
                    </a:lnTo>
                    <a:lnTo>
                      <a:pt x="751" y="136"/>
                    </a:lnTo>
                    <a:lnTo>
                      <a:pt x="668" y="144"/>
                    </a:lnTo>
                    <a:lnTo>
                      <a:pt x="687" y="175"/>
                    </a:lnTo>
                    <a:lnTo>
                      <a:pt x="654" y="202"/>
                    </a:lnTo>
                    <a:lnTo>
                      <a:pt x="615" y="202"/>
                    </a:lnTo>
                    <a:lnTo>
                      <a:pt x="528" y="174"/>
                    </a:lnTo>
                    <a:lnTo>
                      <a:pt x="156" y="21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87" name="Freeform 135"/>
              <p:cNvSpPr>
                <a:spLocks noChangeAspect="1"/>
              </p:cNvSpPr>
              <p:nvPr/>
            </p:nvSpPr>
            <p:spPr bwMode="auto">
              <a:xfrm>
                <a:off x="3626" y="1919"/>
                <a:ext cx="356" cy="397"/>
              </a:xfrm>
              <a:custGeom>
                <a:avLst/>
                <a:gdLst>
                  <a:gd name="T0" fmla="*/ 726 w 1979"/>
                  <a:gd name="T1" fmla="*/ 250 h 2200"/>
                  <a:gd name="T2" fmla="*/ 921 w 1979"/>
                  <a:gd name="T3" fmla="*/ 79 h 2200"/>
                  <a:gd name="T4" fmla="*/ 1041 w 1979"/>
                  <a:gd name="T5" fmla="*/ 74 h 2200"/>
                  <a:gd name="T6" fmla="*/ 1103 w 1979"/>
                  <a:gd name="T7" fmla="*/ 4 h 2200"/>
                  <a:gd name="T8" fmla="*/ 1329 w 1979"/>
                  <a:gd name="T9" fmla="*/ 0 h 2200"/>
                  <a:gd name="T10" fmla="*/ 1319 w 1979"/>
                  <a:gd name="T11" fmla="*/ 79 h 2200"/>
                  <a:gd name="T12" fmla="*/ 1347 w 1979"/>
                  <a:gd name="T13" fmla="*/ 180 h 2200"/>
                  <a:gd name="T14" fmla="*/ 1429 w 1979"/>
                  <a:gd name="T15" fmla="*/ 228 h 2200"/>
                  <a:gd name="T16" fmla="*/ 1516 w 1979"/>
                  <a:gd name="T17" fmla="*/ 269 h 2200"/>
                  <a:gd name="T18" fmla="*/ 1575 w 1979"/>
                  <a:gd name="T19" fmla="*/ 399 h 2200"/>
                  <a:gd name="T20" fmla="*/ 1584 w 1979"/>
                  <a:gd name="T21" fmla="*/ 484 h 2200"/>
                  <a:gd name="T22" fmla="*/ 1721 w 1979"/>
                  <a:gd name="T23" fmla="*/ 708 h 2200"/>
                  <a:gd name="T24" fmla="*/ 1749 w 1979"/>
                  <a:gd name="T25" fmla="*/ 840 h 2200"/>
                  <a:gd name="T26" fmla="*/ 1731 w 1979"/>
                  <a:gd name="T27" fmla="*/ 900 h 2200"/>
                  <a:gd name="T28" fmla="*/ 1739 w 1979"/>
                  <a:gd name="T29" fmla="*/ 1014 h 2200"/>
                  <a:gd name="T30" fmla="*/ 1676 w 1979"/>
                  <a:gd name="T31" fmla="*/ 1071 h 2200"/>
                  <a:gd name="T32" fmla="*/ 1788 w 1979"/>
                  <a:gd name="T33" fmla="*/ 1250 h 2200"/>
                  <a:gd name="T34" fmla="*/ 1859 w 1979"/>
                  <a:gd name="T35" fmla="*/ 1247 h 2200"/>
                  <a:gd name="T36" fmla="*/ 1912 w 1979"/>
                  <a:gd name="T37" fmla="*/ 1290 h 2200"/>
                  <a:gd name="T38" fmla="*/ 1979 w 1979"/>
                  <a:gd name="T39" fmla="*/ 1320 h 2200"/>
                  <a:gd name="T40" fmla="*/ 1686 w 1979"/>
                  <a:gd name="T41" fmla="*/ 1925 h 2200"/>
                  <a:gd name="T42" fmla="*/ 1702 w 1979"/>
                  <a:gd name="T43" fmla="*/ 1961 h 2200"/>
                  <a:gd name="T44" fmla="*/ 1669 w 1979"/>
                  <a:gd name="T45" fmla="*/ 1992 h 2200"/>
                  <a:gd name="T46" fmla="*/ 1621 w 1979"/>
                  <a:gd name="T47" fmla="*/ 2005 h 2200"/>
                  <a:gd name="T48" fmla="*/ 1579 w 1979"/>
                  <a:gd name="T49" fmla="*/ 2055 h 2200"/>
                  <a:gd name="T50" fmla="*/ 1537 w 1979"/>
                  <a:gd name="T51" fmla="*/ 2075 h 2200"/>
                  <a:gd name="T52" fmla="*/ 1379 w 1979"/>
                  <a:gd name="T53" fmla="*/ 2140 h 2200"/>
                  <a:gd name="T54" fmla="*/ 1204 w 1979"/>
                  <a:gd name="T55" fmla="*/ 2129 h 2200"/>
                  <a:gd name="T56" fmla="*/ 1094 w 1979"/>
                  <a:gd name="T57" fmla="*/ 2163 h 2200"/>
                  <a:gd name="T58" fmla="*/ 1006 w 1979"/>
                  <a:gd name="T59" fmla="*/ 2115 h 2200"/>
                  <a:gd name="T60" fmla="*/ 802 w 1979"/>
                  <a:gd name="T61" fmla="*/ 2190 h 2200"/>
                  <a:gd name="T62" fmla="*/ 638 w 1979"/>
                  <a:gd name="T63" fmla="*/ 2038 h 2200"/>
                  <a:gd name="T64" fmla="*/ 472 w 1979"/>
                  <a:gd name="T65" fmla="*/ 2033 h 2200"/>
                  <a:gd name="T66" fmla="*/ 386 w 1979"/>
                  <a:gd name="T67" fmla="*/ 1982 h 2200"/>
                  <a:gd name="T68" fmla="*/ 273 w 1979"/>
                  <a:gd name="T69" fmla="*/ 1860 h 2200"/>
                  <a:gd name="T70" fmla="*/ 312 w 1979"/>
                  <a:gd name="T71" fmla="*/ 1745 h 2200"/>
                  <a:gd name="T72" fmla="*/ 369 w 1979"/>
                  <a:gd name="T73" fmla="*/ 1585 h 2200"/>
                  <a:gd name="T74" fmla="*/ 332 w 1979"/>
                  <a:gd name="T75" fmla="*/ 1497 h 2200"/>
                  <a:gd name="T76" fmla="*/ 262 w 1979"/>
                  <a:gd name="T77" fmla="*/ 1522 h 2200"/>
                  <a:gd name="T78" fmla="*/ 197 w 1979"/>
                  <a:gd name="T79" fmla="*/ 1444 h 2200"/>
                  <a:gd name="T80" fmla="*/ 146 w 1979"/>
                  <a:gd name="T81" fmla="*/ 1457 h 2200"/>
                  <a:gd name="T82" fmla="*/ 474 w 1979"/>
                  <a:gd name="T83" fmla="*/ 1195 h 2200"/>
                  <a:gd name="T84" fmla="*/ 596 w 1979"/>
                  <a:gd name="T85" fmla="*/ 1019 h 2200"/>
                  <a:gd name="T86" fmla="*/ 573 w 1979"/>
                  <a:gd name="T87" fmla="*/ 918 h 2200"/>
                  <a:gd name="T88" fmla="*/ 556 w 1979"/>
                  <a:gd name="T89" fmla="*/ 733 h 2200"/>
                  <a:gd name="T90" fmla="*/ 643 w 1979"/>
                  <a:gd name="T91" fmla="*/ 700 h 2200"/>
                  <a:gd name="T92" fmla="*/ 774 w 1979"/>
                  <a:gd name="T93" fmla="*/ 635 h 2200"/>
                  <a:gd name="T94" fmla="*/ 626 w 1979"/>
                  <a:gd name="T95" fmla="*/ 407 h 2200"/>
                  <a:gd name="T96" fmla="*/ 679 w 1979"/>
                  <a:gd name="T97" fmla="*/ 290 h 2200"/>
                  <a:gd name="T98" fmla="*/ 690 w 1979"/>
                  <a:gd name="T99" fmla="*/ 202 h 2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979" h="2200">
                    <a:moveTo>
                      <a:pt x="690" y="202"/>
                    </a:moveTo>
                    <a:lnTo>
                      <a:pt x="726" y="250"/>
                    </a:lnTo>
                    <a:lnTo>
                      <a:pt x="841" y="259"/>
                    </a:lnTo>
                    <a:lnTo>
                      <a:pt x="921" y="79"/>
                    </a:lnTo>
                    <a:lnTo>
                      <a:pt x="939" y="97"/>
                    </a:lnTo>
                    <a:lnTo>
                      <a:pt x="1041" y="74"/>
                    </a:lnTo>
                    <a:lnTo>
                      <a:pt x="1137" y="139"/>
                    </a:lnTo>
                    <a:lnTo>
                      <a:pt x="1103" y="4"/>
                    </a:lnTo>
                    <a:lnTo>
                      <a:pt x="1300" y="28"/>
                    </a:lnTo>
                    <a:lnTo>
                      <a:pt x="1329" y="0"/>
                    </a:lnTo>
                    <a:lnTo>
                      <a:pt x="1341" y="38"/>
                    </a:lnTo>
                    <a:lnTo>
                      <a:pt x="1319" y="79"/>
                    </a:lnTo>
                    <a:lnTo>
                      <a:pt x="1341" y="130"/>
                    </a:lnTo>
                    <a:lnTo>
                      <a:pt x="1347" y="180"/>
                    </a:lnTo>
                    <a:lnTo>
                      <a:pt x="1328" y="204"/>
                    </a:lnTo>
                    <a:lnTo>
                      <a:pt x="1429" y="228"/>
                    </a:lnTo>
                    <a:lnTo>
                      <a:pt x="1456" y="272"/>
                    </a:lnTo>
                    <a:lnTo>
                      <a:pt x="1516" y="269"/>
                    </a:lnTo>
                    <a:lnTo>
                      <a:pt x="1569" y="345"/>
                    </a:lnTo>
                    <a:lnTo>
                      <a:pt x="1575" y="399"/>
                    </a:lnTo>
                    <a:lnTo>
                      <a:pt x="1632" y="430"/>
                    </a:lnTo>
                    <a:lnTo>
                      <a:pt x="1584" y="484"/>
                    </a:lnTo>
                    <a:lnTo>
                      <a:pt x="1699" y="647"/>
                    </a:lnTo>
                    <a:lnTo>
                      <a:pt x="1721" y="708"/>
                    </a:lnTo>
                    <a:lnTo>
                      <a:pt x="1751" y="744"/>
                    </a:lnTo>
                    <a:lnTo>
                      <a:pt x="1749" y="840"/>
                    </a:lnTo>
                    <a:lnTo>
                      <a:pt x="1714" y="863"/>
                    </a:lnTo>
                    <a:lnTo>
                      <a:pt x="1731" y="900"/>
                    </a:lnTo>
                    <a:lnTo>
                      <a:pt x="1759" y="925"/>
                    </a:lnTo>
                    <a:lnTo>
                      <a:pt x="1739" y="1014"/>
                    </a:lnTo>
                    <a:lnTo>
                      <a:pt x="1691" y="1047"/>
                    </a:lnTo>
                    <a:lnTo>
                      <a:pt x="1676" y="1071"/>
                    </a:lnTo>
                    <a:lnTo>
                      <a:pt x="1651" y="1099"/>
                    </a:lnTo>
                    <a:lnTo>
                      <a:pt x="1788" y="1250"/>
                    </a:lnTo>
                    <a:lnTo>
                      <a:pt x="1827" y="1240"/>
                    </a:lnTo>
                    <a:lnTo>
                      <a:pt x="1859" y="1247"/>
                    </a:lnTo>
                    <a:lnTo>
                      <a:pt x="1900" y="1276"/>
                    </a:lnTo>
                    <a:lnTo>
                      <a:pt x="1912" y="1290"/>
                    </a:lnTo>
                    <a:lnTo>
                      <a:pt x="1957" y="1290"/>
                    </a:lnTo>
                    <a:lnTo>
                      <a:pt x="1979" y="1320"/>
                    </a:lnTo>
                    <a:lnTo>
                      <a:pt x="1694" y="1745"/>
                    </a:lnTo>
                    <a:lnTo>
                      <a:pt x="1686" y="1925"/>
                    </a:lnTo>
                    <a:lnTo>
                      <a:pt x="1699" y="1945"/>
                    </a:lnTo>
                    <a:lnTo>
                      <a:pt x="1702" y="1961"/>
                    </a:lnTo>
                    <a:lnTo>
                      <a:pt x="1672" y="1966"/>
                    </a:lnTo>
                    <a:lnTo>
                      <a:pt x="1669" y="1992"/>
                    </a:lnTo>
                    <a:lnTo>
                      <a:pt x="1627" y="1997"/>
                    </a:lnTo>
                    <a:lnTo>
                      <a:pt x="1621" y="2005"/>
                    </a:lnTo>
                    <a:lnTo>
                      <a:pt x="1578" y="2015"/>
                    </a:lnTo>
                    <a:lnTo>
                      <a:pt x="1579" y="2055"/>
                    </a:lnTo>
                    <a:lnTo>
                      <a:pt x="1554" y="2075"/>
                    </a:lnTo>
                    <a:lnTo>
                      <a:pt x="1537" y="2075"/>
                    </a:lnTo>
                    <a:lnTo>
                      <a:pt x="1449" y="2077"/>
                    </a:lnTo>
                    <a:lnTo>
                      <a:pt x="1379" y="2140"/>
                    </a:lnTo>
                    <a:lnTo>
                      <a:pt x="1269" y="2095"/>
                    </a:lnTo>
                    <a:lnTo>
                      <a:pt x="1204" y="2129"/>
                    </a:lnTo>
                    <a:lnTo>
                      <a:pt x="1124" y="2200"/>
                    </a:lnTo>
                    <a:lnTo>
                      <a:pt x="1094" y="2163"/>
                    </a:lnTo>
                    <a:lnTo>
                      <a:pt x="1066" y="2170"/>
                    </a:lnTo>
                    <a:lnTo>
                      <a:pt x="1006" y="2115"/>
                    </a:lnTo>
                    <a:lnTo>
                      <a:pt x="880" y="2115"/>
                    </a:lnTo>
                    <a:lnTo>
                      <a:pt x="802" y="2190"/>
                    </a:lnTo>
                    <a:lnTo>
                      <a:pt x="703" y="2155"/>
                    </a:lnTo>
                    <a:lnTo>
                      <a:pt x="638" y="2038"/>
                    </a:lnTo>
                    <a:lnTo>
                      <a:pt x="591" y="2015"/>
                    </a:lnTo>
                    <a:lnTo>
                      <a:pt x="472" y="2033"/>
                    </a:lnTo>
                    <a:lnTo>
                      <a:pt x="394" y="1998"/>
                    </a:lnTo>
                    <a:lnTo>
                      <a:pt x="386" y="1982"/>
                    </a:lnTo>
                    <a:lnTo>
                      <a:pt x="358" y="1875"/>
                    </a:lnTo>
                    <a:lnTo>
                      <a:pt x="273" y="1860"/>
                    </a:lnTo>
                    <a:lnTo>
                      <a:pt x="278" y="1834"/>
                    </a:lnTo>
                    <a:lnTo>
                      <a:pt x="312" y="1745"/>
                    </a:lnTo>
                    <a:lnTo>
                      <a:pt x="298" y="1695"/>
                    </a:lnTo>
                    <a:lnTo>
                      <a:pt x="369" y="1585"/>
                    </a:lnTo>
                    <a:lnTo>
                      <a:pt x="358" y="1530"/>
                    </a:lnTo>
                    <a:lnTo>
                      <a:pt x="332" y="1497"/>
                    </a:lnTo>
                    <a:lnTo>
                      <a:pt x="278" y="1500"/>
                    </a:lnTo>
                    <a:lnTo>
                      <a:pt x="262" y="1522"/>
                    </a:lnTo>
                    <a:lnTo>
                      <a:pt x="224" y="1463"/>
                    </a:lnTo>
                    <a:lnTo>
                      <a:pt x="197" y="1444"/>
                    </a:lnTo>
                    <a:lnTo>
                      <a:pt x="179" y="1468"/>
                    </a:lnTo>
                    <a:lnTo>
                      <a:pt x="146" y="1457"/>
                    </a:lnTo>
                    <a:lnTo>
                      <a:pt x="0" y="1421"/>
                    </a:lnTo>
                    <a:lnTo>
                      <a:pt x="474" y="1195"/>
                    </a:lnTo>
                    <a:lnTo>
                      <a:pt x="568" y="1020"/>
                    </a:lnTo>
                    <a:lnTo>
                      <a:pt x="596" y="1019"/>
                    </a:lnTo>
                    <a:lnTo>
                      <a:pt x="599" y="947"/>
                    </a:lnTo>
                    <a:lnTo>
                      <a:pt x="573" y="918"/>
                    </a:lnTo>
                    <a:lnTo>
                      <a:pt x="558" y="803"/>
                    </a:lnTo>
                    <a:lnTo>
                      <a:pt x="556" y="733"/>
                    </a:lnTo>
                    <a:lnTo>
                      <a:pt x="589" y="702"/>
                    </a:lnTo>
                    <a:lnTo>
                      <a:pt x="643" y="700"/>
                    </a:lnTo>
                    <a:lnTo>
                      <a:pt x="724" y="635"/>
                    </a:lnTo>
                    <a:lnTo>
                      <a:pt x="774" y="635"/>
                    </a:lnTo>
                    <a:lnTo>
                      <a:pt x="801" y="585"/>
                    </a:lnTo>
                    <a:lnTo>
                      <a:pt x="626" y="407"/>
                    </a:lnTo>
                    <a:lnTo>
                      <a:pt x="621" y="332"/>
                    </a:lnTo>
                    <a:lnTo>
                      <a:pt x="679" y="290"/>
                    </a:lnTo>
                    <a:lnTo>
                      <a:pt x="652" y="200"/>
                    </a:lnTo>
                    <a:lnTo>
                      <a:pt x="690" y="202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88" name="Freeform 136"/>
              <p:cNvSpPr>
                <a:spLocks noChangeAspect="1"/>
              </p:cNvSpPr>
              <p:nvPr/>
            </p:nvSpPr>
            <p:spPr bwMode="auto">
              <a:xfrm>
                <a:off x="3864" y="1911"/>
                <a:ext cx="264" cy="206"/>
              </a:xfrm>
              <a:custGeom>
                <a:avLst/>
                <a:gdLst>
                  <a:gd name="T0" fmla="*/ 31 w 1462"/>
                  <a:gd name="T1" fmla="*/ 0 h 1141"/>
                  <a:gd name="T2" fmla="*/ 5 w 1462"/>
                  <a:gd name="T3" fmla="*/ 40 h 1141"/>
                  <a:gd name="T4" fmla="*/ 19 w 1462"/>
                  <a:gd name="T5" fmla="*/ 78 h 1141"/>
                  <a:gd name="T6" fmla="*/ 0 w 1462"/>
                  <a:gd name="T7" fmla="*/ 120 h 1141"/>
                  <a:gd name="T8" fmla="*/ 20 w 1462"/>
                  <a:gd name="T9" fmla="*/ 167 h 1141"/>
                  <a:gd name="T10" fmla="*/ 27 w 1462"/>
                  <a:gd name="T11" fmla="*/ 222 h 1141"/>
                  <a:gd name="T12" fmla="*/ 5 w 1462"/>
                  <a:gd name="T13" fmla="*/ 246 h 1141"/>
                  <a:gd name="T14" fmla="*/ 109 w 1462"/>
                  <a:gd name="T15" fmla="*/ 271 h 1141"/>
                  <a:gd name="T16" fmla="*/ 136 w 1462"/>
                  <a:gd name="T17" fmla="*/ 314 h 1141"/>
                  <a:gd name="T18" fmla="*/ 193 w 1462"/>
                  <a:gd name="T19" fmla="*/ 310 h 1141"/>
                  <a:gd name="T20" fmla="*/ 250 w 1462"/>
                  <a:gd name="T21" fmla="*/ 387 h 1141"/>
                  <a:gd name="T22" fmla="*/ 255 w 1462"/>
                  <a:gd name="T23" fmla="*/ 441 h 1141"/>
                  <a:gd name="T24" fmla="*/ 313 w 1462"/>
                  <a:gd name="T25" fmla="*/ 472 h 1141"/>
                  <a:gd name="T26" fmla="*/ 265 w 1462"/>
                  <a:gd name="T27" fmla="*/ 524 h 1141"/>
                  <a:gd name="T28" fmla="*/ 377 w 1462"/>
                  <a:gd name="T29" fmla="*/ 686 h 1141"/>
                  <a:gd name="T30" fmla="*/ 400 w 1462"/>
                  <a:gd name="T31" fmla="*/ 747 h 1141"/>
                  <a:gd name="T32" fmla="*/ 431 w 1462"/>
                  <a:gd name="T33" fmla="*/ 784 h 1141"/>
                  <a:gd name="T34" fmla="*/ 428 w 1462"/>
                  <a:gd name="T35" fmla="*/ 884 h 1141"/>
                  <a:gd name="T36" fmla="*/ 393 w 1462"/>
                  <a:gd name="T37" fmla="*/ 905 h 1141"/>
                  <a:gd name="T38" fmla="*/ 407 w 1462"/>
                  <a:gd name="T39" fmla="*/ 940 h 1141"/>
                  <a:gd name="T40" fmla="*/ 438 w 1462"/>
                  <a:gd name="T41" fmla="*/ 966 h 1141"/>
                  <a:gd name="T42" fmla="*/ 421 w 1462"/>
                  <a:gd name="T43" fmla="*/ 1056 h 1141"/>
                  <a:gd name="T44" fmla="*/ 372 w 1462"/>
                  <a:gd name="T45" fmla="*/ 1083 h 1141"/>
                  <a:gd name="T46" fmla="*/ 356 w 1462"/>
                  <a:gd name="T47" fmla="*/ 1110 h 1141"/>
                  <a:gd name="T48" fmla="*/ 766 w 1462"/>
                  <a:gd name="T49" fmla="*/ 1141 h 1141"/>
                  <a:gd name="T50" fmla="*/ 853 w 1462"/>
                  <a:gd name="T51" fmla="*/ 1019 h 1141"/>
                  <a:gd name="T52" fmla="*/ 859 w 1462"/>
                  <a:gd name="T53" fmla="*/ 996 h 1141"/>
                  <a:gd name="T54" fmla="*/ 830 w 1462"/>
                  <a:gd name="T55" fmla="*/ 986 h 1141"/>
                  <a:gd name="T56" fmla="*/ 830 w 1462"/>
                  <a:gd name="T57" fmla="*/ 959 h 1141"/>
                  <a:gd name="T58" fmla="*/ 846 w 1462"/>
                  <a:gd name="T59" fmla="*/ 903 h 1141"/>
                  <a:gd name="T60" fmla="*/ 884 w 1462"/>
                  <a:gd name="T61" fmla="*/ 859 h 1141"/>
                  <a:gd name="T62" fmla="*/ 934 w 1462"/>
                  <a:gd name="T63" fmla="*/ 823 h 1141"/>
                  <a:gd name="T64" fmla="*/ 1006 w 1462"/>
                  <a:gd name="T65" fmla="*/ 815 h 1141"/>
                  <a:gd name="T66" fmla="*/ 1105 w 1462"/>
                  <a:gd name="T67" fmla="*/ 740 h 1141"/>
                  <a:gd name="T68" fmla="*/ 1129 w 1462"/>
                  <a:gd name="T69" fmla="*/ 740 h 1141"/>
                  <a:gd name="T70" fmla="*/ 1153 w 1462"/>
                  <a:gd name="T71" fmla="*/ 755 h 1141"/>
                  <a:gd name="T72" fmla="*/ 1165 w 1462"/>
                  <a:gd name="T73" fmla="*/ 813 h 1141"/>
                  <a:gd name="T74" fmla="*/ 1204 w 1462"/>
                  <a:gd name="T75" fmla="*/ 878 h 1141"/>
                  <a:gd name="T76" fmla="*/ 1264 w 1462"/>
                  <a:gd name="T77" fmla="*/ 912 h 1141"/>
                  <a:gd name="T78" fmla="*/ 1274 w 1462"/>
                  <a:gd name="T79" fmla="*/ 855 h 1141"/>
                  <a:gd name="T80" fmla="*/ 1226 w 1462"/>
                  <a:gd name="T81" fmla="*/ 750 h 1141"/>
                  <a:gd name="T82" fmla="*/ 1279 w 1462"/>
                  <a:gd name="T83" fmla="*/ 637 h 1141"/>
                  <a:gd name="T84" fmla="*/ 1253 w 1462"/>
                  <a:gd name="T85" fmla="*/ 582 h 1141"/>
                  <a:gd name="T86" fmla="*/ 1255 w 1462"/>
                  <a:gd name="T87" fmla="*/ 517 h 1141"/>
                  <a:gd name="T88" fmla="*/ 1222 w 1462"/>
                  <a:gd name="T89" fmla="*/ 470 h 1141"/>
                  <a:gd name="T90" fmla="*/ 1276 w 1462"/>
                  <a:gd name="T91" fmla="*/ 381 h 1141"/>
                  <a:gd name="T92" fmla="*/ 1286 w 1462"/>
                  <a:gd name="T93" fmla="*/ 259 h 1141"/>
                  <a:gd name="T94" fmla="*/ 1462 w 1462"/>
                  <a:gd name="T95" fmla="*/ 132 h 1141"/>
                  <a:gd name="T96" fmla="*/ 1435 w 1462"/>
                  <a:gd name="T97" fmla="*/ 85 h 1141"/>
                  <a:gd name="T98" fmla="*/ 1398 w 1462"/>
                  <a:gd name="T99" fmla="*/ 111 h 1141"/>
                  <a:gd name="T100" fmla="*/ 1389 w 1462"/>
                  <a:gd name="T101" fmla="*/ 99 h 1141"/>
                  <a:gd name="T102" fmla="*/ 1274 w 1462"/>
                  <a:gd name="T103" fmla="*/ 179 h 1141"/>
                  <a:gd name="T104" fmla="*/ 1246 w 1462"/>
                  <a:gd name="T105" fmla="*/ 174 h 1141"/>
                  <a:gd name="T106" fmla="*/ 1208 w 1462"/>
                  <a:gd name="T107" fmla="*/ 151 h 1141"/>
                  <a:gd name="T108" fmla="*/ 1201 w 1462"/>
                  <a:gd name="T109" fmla="*/ 98 h 1141"/>
                  <a:gd name="T110" fmla="*/ 749 w 1462"/>
                  <a:gd name="T111" fmla="*/ 101 h 1141"/>
                  <a:gd name="T112" fmla="*/ 565 w 1462"/>
                  <a:gd name="T113" fmla="*/ 161 h 1141"/>
                  <a:gd name="T114" fmla="*/ 536 w 1462"/>
                  <a:gd name="T115" fmla="*/ 176 h 1141"/>
                  <a:gd name="T116" fmla="*/ 31 w 1462"/>
                  <a:gd name="T117" fmla="*/ 0 h 1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462" h="1141">
                    <a:moveTo>
                      <a:pt x="31" y="0"/>
                    </a:moveTo>
                    <a:lnTo>
                      <a:pt x="5" y="40"/>
                    </a:lnTo>
                    <a:lnTo>
                      <a:pt x="19" y="78"/>
                    </a:lnTo>
                    <a:lnTo>
                      <a:pt x="0" y="120"/>
                    </a:lnTo>
                    <a:lnTo>
                      <a:pt x="20" y="167"/>
                    </a:lnTo>
                    <a:lnTo>
                      <a:pt x="27" y="222"/>
                    </a:lnTo>
                    <a:lnTo>
                      <a:pt x="5" y="246"/>
                    </a:lnTo>
                    <a:lnTo>
                      <a:pt x="109" y="271"/>
                    </a:lnTo>
                    <a:lnTo>
                      <a:pt x="136" y="314"/>
                    </a:lnTo>
                    <a:lnTo>
                      <a:pt x="193" y="310"/>
                    </a:lnTo>
                    <a:lnTo>
                      <a:pt x="250" y="387"/>
                    </a:lnTo>
                    <a:lnTo>
                      <a:pt x="255" y="441"/>
                    </a:lnTo>
                    <a:lnTo>
                      <a:pt x="313" y="472"/>
                    </a:lnTo>
                    <a:lnTo>
                      <a:pt x="265" y="524"/>
                    </a:lnTo>
                    <a:lnTo>
                      <a:pt x="377" y="686"/>
                    </a:lnTo>
                    <a:lnTo>
                      <a:pt x="400" y="747"/>
                    </a:lnTo>
                    <a:lnTo>
                      <a:pt x="431" y="784"/>
                    </a:lnTo>
                    <a:lnTo>
                      <a:pt x="428" y="884"/>
                    </a:lnTo>
                    <a:lnTo>
                      <a:pt x="393" y="905"/>
                    </a:lnTo>
                    <a:lnTo>
                      <a:pt x="407" y="940"/>
                    </a:lnTo>
                    <a:lnTo>
                      <a:pt x="438" y="966"/>
                    </a:lnTo>
                    <a:lnTo>
                      <a:pt x="421" y="1056"/>
                    </a:lnTo>
                    <a:lnTo>
                      <a:pt x="372" y="1083"/>
                    </a:lnTo>
                    <a:lnTo>
                      <a:pt x="356" y="1110"/>
                    </a:lnTo>
                    <a:lnTo>
                      <a:pt x="766" y="1141"/>
                    </a:lnTo>
                    <a:lnTo>
                      <a:pt x="853" y="1019"/>
                    </a:lnTo>
                    <a:lnTo>
                      <a:pt x="859" y="996"/>
                    </a:lnTo>
                    <a:lnTo>
                      <a:pt x="830" y="986"/>
                    </a:lnTo>
                    <a:lnTo>
                      <a:pt x="830" y="959"/>
                    </a:lnTo>
                    <a:lnTo>
                      <a:pt x="846" y="903"/>
                    </a:lnTo>
                    <a:lnTo>
                      <a:pt x="884" y="859"/>
                    </a:lnTo>
                    <a:lnTo>
                      <a:pt x="934" y="823"/>
                    </a:lnTo>
                    <a:lnTo>
                      <a:pt x="1006" y="815"/>
                    </a:lnTo>
                    <a:lnTo>
                      <a:pt x="1105" y="740"/>
                    </a:lnTo>
                    <a:lnTo>
                      <a:pt x="1129" y="740"/>
                    </a:lnTo>
                    <a:lnTo>
                      <a:pt x="1153" y="755"/>
                    </a:lnTo>
                    <a:lnTo>
                      <a:pt x="1165" y="813"/>
                    </a:lnTo>
                    <a:lnTo>
                      <a:pt x="1204" y="878"/>
                    </a:lnTo>
                    <a:lnTo>
                      <a:pt x="1264" y="912"/>
                    </a:lnTo>
                    <a:lnTo>
                      <a:pt x="1274" y="855"/>
                    </a:lnTo>
                    <a:lnTo>
                      <a:pt x="1226" y="750"/>
                    </a:lnTo>
                    <a:lnTo>
                      <a:pt x="1279" y="637"/>
                    </a:lnTo>
                    <a:lnTo>
                      <a:pt x="1253" y="582"/>
                    </a:lnTo>
                    <a:lnTo>
                      <a:pt x="1255" y="517"/>
                    </a:lnTo>
                    <a:lnTo>
                      <a:pt x="1222" y="470"/>
                    </a:lnTo>
                    <a:lnTo>
                      <a:pt x="1276" y="381"/>
                    </a:lnTo>
                    <a:lnTo>
                      <a:pt x="1286" y="259"/>
                    </a:lnTo>
                    <a:lnTo>
                      <a:pt x="1462" y="132"/>
                    </a:lnTo>
                    <a:lnTo>
                      <a:pt x="1435" y="85"/>
                    </a:lnTo>
                    <a:lnTo>
                      <a:pt x="1398" y="111"/>
                    </a:lnTo>
                    <a:lnTo>
                      <a:pt x="1389" y="99"/>
                    </a:lnTo>
                    <a:lnTo>
                      <a:pt x="1274" y="179"/>
                    </a:lnTo>
                    <a:lnTo>
                      <a:pt x="1246" y="174"/>
                    </a:lnTo>
                    <a:lnTo>
                      <a:pt x="1208" y="151"/>
                    </a:lnTo>
                    <a:lnTo>
                      <a:pt x="1201" y="98"/>
                    </a:lnTo>
                    <a:lnTo>
                      <a:pt x="749" y="101"/>
                    </a:lnTo>
                    <a:lnTo>
                      <a:pt x="565" y="161"/>
                    </a:lnTo>
                    <a:lnTo>
                      <a:pt x="536" y="176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89" name="Freeform 137"/>
              <p:cNvSpPr>
                <a:spLocks noChangeAspect="1"/>
              </p:cNvSpPr>
              <p:nvPr/>
            </p:nvSpPr>
            <p:spPr bwMode="auto">
              <a:xfrm>
                <a:off x="3842" y="1777"/>
                <a:ext cx="238" cy="166"/>
              </a:xfrm>
              <a:custGeom>
                <a:avLst/>
                <a:gdLst>
                  <a:gd name="T0" fmla="*/ 272 w 1325"/>
                  <a:gd name="T1" fmla="*/ 287 h 917"/>
                  <a:gd name="T2" fmla="*/ 383 w 1325"/>
                  <a:gd name="T3" fmla="*/ 270 h 917"/>
                  <a:gd name="T4" fmla="*/ 416 w 1325"/>
                  <a:gd name="T5" fmla="*/ 222 h 917"/>
                  <a:gd name="T6" fmla="*/ 369 w 1325"/>
                  <a:gd name="T7" fmla="*/ 177 h 917"/>
                  <a:gd name="T8" fmla="*/ 365 w 1325"/>
                  <a:gd name="T9" fmla="*/ 140 h 917"/>
                  <a:gd name="T10" fmla="*/ 431 w 1325"/>
                  <a:gd name="T11" fmla="*/ 109 h 917"/>
                  <a:gd name="T12" fmla="*/ 567 w 1325"/>
                  <a:gd name="T13" fmla="*/ 112 h 917"/>
                  <a:gd name="T14" fmla="*/ 596 w 1325"/>
                  <a:gd name="T15" fmla="*/ 156 h 917"/>
                  <a:gd name="T16" fmla="*/ 625 w 1325"/>
                  <a:gd name="T17" fmla="*/ 160 h 917"/>
                  <a:gd name="T18" fmla="*/ 635 w 1325"/>
                  <a:gd name="T19" fmla="*/ 129 h 917"/>
                  <a:gd name="T20" fmla="*/ 623 w 1325"/>
                  <a:gd name="T21" fmla="*/ 102 h 917"/>
                  <a:gd name="T22" fmla="*/ 620 w 1325"/>
                  <a:gd name="T23" fmla="*/ 46 h 917"/>
                  <a:gd name="T24" fmla="*/ 686 w 1325"/>
                  <a:gd name="T25" fmla="*/ 8 h 917"/>
                  <a:gd name="T26" fmla="*/ 738 w 1325"/>
                  <a:gd name="T27" fmla="*/ 56 h 917"/>
                  <a:gd name="T28" fmla="*/ 764 w 1325"/>
                  <a:gd name="T29" fmla="*/ 56 h 917"/>
                  <a:gd name="T30" fmla="*/ 764 w 1325"/>
                  <a:gd name="T31" fmla="*/ 0 h 917"/>
                  <a:gd name="T32" fmla="*/ 798 w 1325"/>
                  <a:gd name="T33" fmla="*/ 6 h 917"/>
                  <a:gd name="T34" fmla="*/ 827 w 1325"/>
                  <a:gd name="T35" fmla="*/ 102 h 917"/>
                  <a:gd name="T36" fmla="*/ 883 w 1325"/>
                  <a:gd name="T37" fmla="*/ 6 h 917"/>
                  <a:gd name="T38" fmla="*/ 970 w 1325"/>
                  <a:gd name="T39" fmla="*/ 105 h 917"/>
                  <a:gd name="T40" fmla="*/ 985 w 1325"/>
                  <a:gd name="T41" fmla="*/ 209 h 917"/>
                  <a:gd name="T42" fmla="*/ 1024 w 1325"/>
                  <a:gd name="T43" fmla="*/ 229 h 917"/>
                  <a:gd name="T44" fmla="*/ 1036 w 1325"/>
                  <a:gd name="T45" fmla="*/ 288 h 917"/>
                  <a:gd name="T46" fmla="*/ 1082 w 1325"/>
                  <a:gd name="T47" fmla="*/ 325 h 917"/>
                  <a:gd name="T48" fmla="*/ 1094 w 1325"/>
                  <a:gd name="T49" fmla="*/ 387 h 917"/>
                  <a:gd name="T50" fmla="*/ 1067 w 1325"/>
                  <a:gd name="T51" fmla="*/ 424 h 917"/>
                  <a:gd name="T52" fmla="*/ 1078 w 1325"/>
                  <a:gd name="T53" fmla="*/ 455 h 917"/>
                  <a:gd name="T54" fmla="*/ 1119 w 1325"/>
                  <a:gd name="T55" fmla="*/ 469 h 917"/>
                  <a:gd name="T56" fmla="*/ 1141 w 1325"/>
                  <a:gd name="T57" fmla="*/ 558 h 917"/>
                  <a:gd name="T58" fmla="*/ 1161 w 1325"/>
                  <a:gd name="T59" fmla="*/ 584 h 917"/>
                  <a:gd name="T60" fmla="*/ 1155 w 1325"/>
                  <a:gd name="T61" fmla="*/ 652 h 917"/>
                  <a:gd name="T62" fmla="*/ 1173 w 1325"/>
                  <a:gd name="T63" fmla="*/ 711 h 917"/>
                  <a:gd name="T64" fmla="*/ 1233 w 1325"/>
                  <a:gd name="T65" fmla="*/ 710 h 917"/>
                  <a:gd name="T66" fmla="*/ 1289 w 1325"/>
                  <a:gd name="T67" fmla="*/ 739 h 917"/>
                  <a:gd name="T68" fmla="*/ 1325 w 1325"/>
                  <a:gd name="T69" fmla="*/ 807 h 917"/>
                  <a:gd name="T70" fmla="*/ 1323 w 1325"/>
                  <a:gd name="T71" fmla="*/ 839 h 917"/>
                  <a:gd name="T72" fmla="*/ 869 w 1325"/>
                  <a:gd name="T73" fmla="*/ 840 h 917"/>
                  <a:gd name="T74" fmla="*/ 695 w 1325"/>
                  <a:gd name="T75" fmla="*/ 897 h 917"/>
                  <a:gd name="T76" fmla="*/ 654 w 1325"/>
                  <a:gd name="T77" fmla="*/ 917 h 917"/>
                  <a:gd name="T78" fmla="*/ 155 w 1325"/>
                  <a:gd name="T79" fmla="*/ 739 h 917"/>
                  <a:gd name="T80" fmla="*/ 153 w 1325"/>
                  <a:gd name="T81" fmla="*/ 722 h 917"/>
                  <a:gd name="T82" fmla="*/ 188 w 1325"/>
                  <a:gd name="T83" fmla="*/ 674 h 917"/>
                  <a:gd name="T84" fmla="*/ 151 w 1325"/>
                  <a:gd name="T85" fmla="*/ 640 h 917"/>
                  <a:gd name="T86" fmla="*/ 195 w 1325"/>
                  <a:gd name="T87" fmla="*/ 610 h 917"/>
                  <a:gd name="T88" fmla="*/ 31 w 1325"/>
                  <a:gd name="T89" fmla="*/ 579 h 917"/>
                  <a:gd name="T90" fmla="*/ 15 w 1325"/>
                  <a:gd name="T91" fmla="*/ 572 h 917"/>
                  <a:gd name="T92" fmla="*/ 0 w 1325"/>
                  <a:gd name="T93" fmla="*/ 540 h 917"/>
                  <a:gd name="T94" fmla="*/ 2 w 1325"/>
                  <a:gd name="T95" fmla="*/ 520 h 917"/>
                  <a:gd name="T96" fmla="*/ 125 w 1325"/>
                  <a:gd name="T97" fmla="*/ 426 h 917"/>
                  <a:gd name="T98" fmla="*/ 180 w 1325"/>
                  <a:gd name="T99" fmla="*/ 426 h 917"/>
                  <a:gd name="T100" fmla="*/ 290 w 1325"/>
                  <a:gd name="T101" fmla="*/ 340 h 917"/>
                  <a:gd name="T102" fmla="*/ 272 w 1325"/>
                  <a:gd name="T103" fmla="*/ 287 h 9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325" h="917">
                    <a:moveTo>
                      <a:pt x="272" y="287"/>
                    </a:moveTo>
                    <a:lnTo>
                      <a:pt x="383" y="270"/>
                    </a:lnTo>
                    <a:lnTo>
                      <a:pt x="416" y="222"/>
                    </a:lnTo>
                    <a:lnTo>
                      <a:pt x="369" y="177"/>
                    </a:lnTo>
                    <a:lnTo>
                      <a:pt x="365" y="140"/>
                    </a:lnTo>
                    <a:lnTo>
                      <a:pt x="431" y="109"/>
                    </a:lnTo>
                    <a:lnTo>
                      <a:pt x="567" y="112"/>
                    </a:lnTo>
                    <a:lnTo>
                      <a:pt x="596" y="156"/>
                    </a:lnTo>
                    <a:lnTo>
                      <a:pt x="625" y="160"/>
                    </a:lnTo>
                    <a:lnTo>
                      <a:pt x="635" y="129"/>
                    </a:lnTo>
                    <a:lnTo>
                      <a:pt x="623" y="102"/>
                    </a:lnTo>
                    <a:lnTo>
                      <a:pt x="620" y="46"/>
                    </a:lnTo>
                    <a:lnTo>
                      <a:pt x="686" y="8"/>
                    </a:lnTo>
                    <a:lnTo>
                      <a:pt x="738" y="56"/>
                    </a:lnTo>
                    <a:lnTo>
                      <a:pt x="764" y="56"/>
                    </a:lnTo>
                    <a:lnTo>
                      <a:pt x="764" y="0"/>
                    </a:lnTo>
                    <a:lnTo>
                      <a:pt x="798" y="6"/>
                    </a:lnTo>
                    <a:lnTo>
                      <a:pt x="827" y="102"/>
                    </a:lnTo>
                    <a:lnTo>
                      <a:pt x="883" y="6"/>
                    </a:lnTo>
                    <a:lnTo>
                      <a:pt x="970" y="105"/>
                    </a:lnTo>
                    <a:lnTo>
                      <a:pt x="985" y="209"/>
                    </a:lnTo>
                    <a:lnTo>
                      <a:pt x="1024" y="229"/>
                    </a:lnTo>
                    <a:lnTo>
                      <a:pt x="1036" y="288"/>
                    </a:lnTo>
                    <a:lnTo>
                      <a:pt x="1082" y="325"/>
                    </a:lnTo>
                    <a:lnTo>
                      <a:pt x="1094" y="387"/>
                    </a:lnTo>
                    <a:lnTo>
                      <a:pt x="1067" y="424"/>
                    </a:lnTo>
                    <a:lnTo>
                      <a:pt x="1078" y="455"/>
                    </a:lnTo>
                    <a:lnTo>
                      <a:pt x="1119" y="469"/>
                    </a:lnTo>
                    <a:lnTo>
                      <a:pt x="1141" y="558"/>
                    </a:lnTo>
                    <a:lnTo>
                      <a:pt x="1161" y="584"/>
                    </a:lnTo>
                    <a:lnTo>
                      <a:pt x="1155" y="652"/>
                    </a:lnTo>
                    <a:lnTo>
                      <a:pt x="1173" y="711"/>
                    </a:lnTo>
                    <a:lnTo>
                      <a:pt x="1233" y="710"/>
                    </a:lnTo>
                    <a:lnTo>
                      <a:pt x="1289" y="739"/>
                    </a:lnTo>
                    <a:lnTo>
                      <a:pt x="1325" y="807"/>
                    </a:lnTo>
                    <a:lnTo>
                      <a:pt x="1323" y="839"/>
                    </a:lnTo>
                    <a:lnTo>
                      <a:pt x="869" y="840"/>
                    </a:lnTo>
                    <a:lnTo>
                      <a:pt x="695" y="897"/>
                    </a:lnTo>
                    <a:lnTo>
                      <a:pt x="654" y="917"/>
                    </a:lnTo>
                    <a:lnTo>
                      <a:pt x="155" y="739"/>
                    </a:lnTo>
                    <a:lnTo>
                      <a:pt x="153" y="722"/>
                    </a:lnTo>
                    <a:lnTo>
                      <a:pt x="188" y="674"/>
                    </a:lnTo>
                    <a:lnTo>
                      <a:pt x="151" y="640"/>
                    </a:lnTo>
                    <a:lnTo>
                      <a:pt x="195" y="610"/>
                    </a:lnTo>
                    <a:lnTo>
                      <a:pt x="31" y="579"/>
                    </a:lnTo>
                    <a:lnTo>
                      <a:pt x="15" y="572"/>
                    </a:lnTo>
                    <a:lnTo>
                      <a:pt x="0" y="540"/>
                    </a:lnTo>
                    <a:lnTo>
                      <a:pt x="2" y="520"/>
                    </a:lnTo>
                    <a:lnTo>
                      <a:pt x="125" y="426"/>
                    </a:lnTo>
                    <a:lnTo>
                      <a:pt x="180" y="426"/>
                    </a:lnTo>
                    <a:lnTo>
                      <a:pt x="290" y="340"/>
                    </a:lnTo>
                    <a:lnTo>
                      <a:pt x="272" y="287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90" name="Freeform 138"/>
              <p:cNvSpPr>
                <a:spLocks noChangeAspect="1"/>
              </p:cNvSpPr>
              <p:nvPr/>
            </p:nvSpPr>
            <p:spPr bwMode="auto">
              <a:xfrm>
                <a:off x="3832" y="1547"/>
                <a:ext cx="456" cy="385"/>
              </a:xfrm>
              <a:custGeom>
                <a:avLst/>
                <a:gdLst>
                  <a:gd name="T0" fmla="*/ 94 w 2527"/>
                  <a:gd name="T1" fmla="*/ 279 h 2134"/>
                  <a:gd name="T2" fmla="*/ 165 w 2527"/>
                  <a:gd name="T3" fmla="*/ 127 h 2134"/>
                  <a:gd name="T4" fmla="*/ 264 w 2527"/>
                  <a:gd name="T5" fmla="*/ 108 h 2134"/>
                  <a:gd name="T6" fmla="*/ 402 w 2527"/>
                  <a:gd name="T7" fmla="*/ 21 h 2134"/>
                  <a:gd name="T8" fmla="*/ 529 w 2527"/>
                  <a:gd name="T9" fmla="*/ 0 h 2134"/>
                  <a:gd name="T10" fmla="*/ 687 w 2527"/>
                  <a:gd name="T11" fmla="*/ 82 h 2134"/>
                  <a:gd name="T12" fmla="*/ 752 w 2527"/>
                  <a:gd name="T13" fmla="*/ 103 h 2134"/>
                  <a:gd name="T14" fmla="*/ 837 w 2527"/>
                  <a:gd name="T15" fmla="*/ 62 h 2134"/>
                  <a:gd name="T16" fmla="*/ 855 w 2527"/>
                  <a:gd name="T17" fmla="*/ 256 h 2134"/>
                  <a:gd name="T18" fmla="*/ 732 w 2527"/>
                  <a:gd name="T19" fmla="*/ 488 h 2134"/>
                  <a:gd name="T20" fmla="*/ 840 w 2527"/>
                  <a:gd name="T21" fmla="*/ 524 h 2134"/>
                  <a:gd name="T22" fmla="*/ 937 w 2527"/>
                  <a:gd name="T23" fmla="*/ 626 h 2134"/>
                  <a:gd name="T24" fmla="*/ 1501 w 2527"/>
                  <a:gd name="T25" fmla="*/ 394 h 2134"/>
                  <a:gd name="T26" fmla="*/ 1910 w 2527"/>
                  <a:gd name="T27" fmla="*/ 694 h 2134"/>
                  <a:gd name="T28" fmla="*/ 1986 w 2527"/>
                  <a:gd name="T29" fmla="*/ 773 h 2134"/>
                  <a:gd name="T30" fmla="*/ 2274 w 2527"/>
                  <a:gd name="T31" fmla="*/ 720 h 2134"/>
                  <a:gd name="T32" fmla="*/ 2451 w 2527"/>
                  <a:gd name="T33" fmla="*/ 785 h 2134"/>
                  <a:gd name="T34" fmla="*/ 2527 w 2527"/>
                  <a:gd name="T35" fmla="*/ 812 h 2134"/>
                  <a:gd name="T36" fmla="*/ 2386 w 2527"/>
                  <a:gd name="T37" fmla="*/ 917 h 2134"/>
                  <a:gd name="T38" fmla="*/ 2336 w 2527"/>
                  <a:gd name="T39" fmla="*/ 1038 h 2134"/>
                  <a:gd name="T40" fmla="*/ 2295 w 2527"/>
                  <a:gd name="T41" fmla="*/ 1055 h 2134"/>
                  <a:gd name="T42" fmla="*/ 2353 w 2527"/>
                  <a:gd name="T43" fmla="*/ 1088 h 2134"/>
                  <a:gd name="T44" fmla="*/ 2448 w 2527"/>
                  <a:gd name="T45" fmla="*/ 1173 h 2134"/>
                  <a:gd name="T46" fmla="*/ 2341 w 2527"/>
                  <a:gd name="T47" fmla="*/ 1293 h 2134"/>
                  <a:gd name="T48" fmla="*/ 2380 w 2527"/>
                  <a:gd name="T49" fmla="*/ 1578 h 2134"/>
                  <a:gd name="T50" fmla="*/ 2080 w 2527"/>
                  <a:gd name="T51" fmla="*/ 1816 h 2134"/>
                  <a:gd name="T52" fmla="*/ 2003 w 2527"/>
                  <a:gd name="T53" fmla="*/ 1866 h 2134"/>
                  <a:gd name="T54" fmla="*/ 1924 w 2527"/>
                  <a:gd name="T55" fmla="*/ 1872 h 2134"/>
                  <a:gd name="T56" fmla="*/ 1795 w 2527"/>
                  <a:gd name="T57" fmla="*/ 1843 h 2134"/>
                  <a:gd name="T58" fmla="*/ 1687 w 2527"/>
                  <a:gd name="T59" fmla="*/ 1875 h 2134"/>
                  <a:gd name="T60" fmla="*/ 1622 w 2527"/>
                  <a:gd name="T61" fmla="*/ 1998 h 2134"/>
                  <a:gd name="T62" fmla="*/ 1572 w 2527"/>
                  <a:gd name="T63" fmla="*/ 2049 h 2134"/>
                  <a:gd name="T64" fmla="*/ 1378 w 2527"/>
                  <a:gd name="T65" fmla="*/ 2134 h 2134"/>
                  <a:gd name="T66" fmla="*/ 1340 w 2527"/>
                  <a:gd name="T67" fmla="*/ 2013 h 2134"/>
                  <a:gd name="T68" fmla="*/ 1225 w 2527"/>
                  <a:gd name="T69" fmla="*/ 1987 h 2134"/>
                  <a:gd name="T70" fmla="*/ 1213 w 2527"/>
                  <a:gd name="T71" fmla="*/ 1857 h 2134"/>
                  <a:gd name="T72" fmla="*/ 1166 w 2527"/>
                  <a:gd name="T73" fmla="*/ 1740 h 2134"/>
                  <a:gd name="T74" fmla="*/ 1116 w 2527"/>
                  <a:gd name="T75" fmla="*/ 1699 h 2134"/>
                  <a:gd name="T76" fmla="*/ 1134 w 2527"/>
                  <a:gd name="T77" fmla="*/ 1602 h 2134"/>
                  <a:gd name="T78" fmla="*/ 1075 w 2527"/>
                  <a:gd name="T79" fmla="*/ 1502 h 2134"/>
                  <a:gd name="T80" fmla="*/ 1016 w 2527"/>
                  <a:gd name="T81" fmla="*/ 1373 h 2134"/>
                  <a:gd name="T82" fmla="*/ 878 w 2527"/>
                  <a:gd name="T83" fmla="*/ 1378 h 2134"/>
                  <a:gd name="T84" fmla="*/ 817 w 2527"/>
                  <a:gd name="T85" fmla="*/ 1275 h 2134"/>
                  <a:gd name="T86" fmla="*/ 790 w 2527"/>
                  <a:gd name="T87" fmla="*/ 1328 h 2134"/>
                  <a:gd name="T88" fmla="*/ 673 w 2527"/>
                  <a:gd name="T89" fmla="*/ 1320 h 2134"/>
                  <a:gd name="T90" fmla="*/ 690 w 2527"/>
                  <a:gd name="T91" fmla="*/ 1402 h 2134"/>
                  <a:gd name="T92" fmla="*/ 647 w 2527"/>
                  <a:gd name="T93" fmla="*/ 1429 h 2134"/>
                  <a:gd name="T94" fmla="*/ 487 w 2527"/>
                  <a:gd name="T95" fmla="*/ 1381 h 2134"/>
                  <a:gd name="T96" fmla="*/ 420 w 2527"/>
                  <a:gd name="T97" fmla="*/ 1452 h 2134"/>
                  <a:gd name="T98" fmla="*/ 435 w 2527"/>
                  <a:gd name="T99" fmla="*/ 1546 h 2134"/>
                  <a:gd name="T100" fmla="*/ 255 w 2527"/>
                  <a:gd name="T101" fmla="*/ 1511 h 2134"/>
                  <a:gd name="T102" fmla="*/ 91 w 2527"/>
                  <a:gd name="T103" fmla="*/ 1481 h 2134"/>
                  <a:gd name="T104" fmla="*/ 126 w 2527"/>
                  <a:gd name="T105" fmla="*/ 1376 h 2134"/>
                  <a:gd name="T106" fmla="*/ 214 w 2527"/>
                  <a:gd name="T107" fmla="*/ 1320 h 2134"/>
                  <a:gd name="T108" fmla="*/ 129 w 2527"/>
                  <a:gd name="T109" fmla="*/ 1088 h 2134"/>
                  <a:gd name="T110" fmla="*/ 182 w 2527"/>
                  <a:gd name="T111" fmla="*/ 1061 h 2134"/>
                  <a:gd name="T112" fmla="*/ 270 w 2527"/>
                  <a:gd name="T113" fmla="*/ 888 h 2134"/>
                  <a:gd name="T114" fmla="*/ 185 w 2527"/>
                  <a:gd name="T115" fmla="*/ 644 h 2134"/>
                  <a:gd name="T116" fmla="*/ 38 w 2527"/>
                  <a:gd name="T117" fmla="*/ 530 h 2134"/>
                  <a:gd name="T118" fmla="*/ 0 w 2527"/>
                  <a:gd name="T119" fmla="*/ 382 h 2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27" h="2134">
                    <a:moveTo>
                      <a:pt x="44" y="330"/>
                    </a:moveTo>
                    <a:lnTo>
                      <a:pt x="94" y="279"/>
                    </a:lnTo>
                    <a:lnTo>
                      <a:pt x="114" y="209"/>
                    </a:lnTo>
                    <a:lnTo>
                      <a:pt x="165" y="127"/>
                    </a:lnTo>
                    <a:lnTo>
                      <a:pt x="235" y="97"/>
                    </a:lnTo>
                    <a:lnTo>
                      <a:pt x="264" y="108"/>
                    </a:lnTo>
                    <a:lnTo>
                      <a:pt x="317" y="45"/>
                    </a:lnTo>
                    <a:lnTo>
                      <a:pt x="402" y="21"/>
                    </a:lnTo>
                    <a:lnTo>
                      <a:pt x="391" y="6"/>
                    </a:lnTo>
                    <a:lnTo>
                      <a:pt x="529" y="0"/>
                    </a:lnTo>
                    <a:lnTo>
                      <a:pt x="634" y="82"/>
                    </a:lnTo>
                    <a:lnTo>
                      <a:pt x="687" y="82"/>
                    </a:lnTo>
                    <a:lnTo>
                      <a:pt x="699" y="65"/>
                    </a:lnTo>
                    <a:lnTo>
                      <a:pt x="752" y="103"/>
                    </a:lnTo>
                    <a:lnTo>
                      <a:pt x="769" y="103"/>
                    </a:lnTo>
                    <a:lnTo>
                      <a:pt x="837" y="62"/>
                    </a:lnTo>
                    <a:lnTo>
                      <a:pt x="887" y="141"/>
                    </a:lnTo>
                    <a:lnTo>
                      <a:pt x="855" y="256"/>
                    </a:lnTo>
                    <a:lnTo>
                      <a:pt x="766" y="344"/>
                    </a:lnTo>
                    <a:lnTo>
                      <a:pt x="732" y="488"/>
                    </a:lnTo>
                    <a:lnTo>
                      <a:pt x="796" y="494"/>
                    </a:lnTo>
                    <a:lnTo>
                      <a:pt x="840" y="524"/>
                    </a:lnTo>
                    <a:lnTo>
                      <a:pt x="910" y="544"/>
                    </a:lnTo>
                    <a:lnTo>
                      <a:pt x="937" y="626"/>
                    </a:lnTo>
                    <a:lnTo>
                      <a:pt x="972" y="702"/>
                    </a:lnTo>
                    <a:lnTo>
                      <a:pt x="1501" y="394"/>
                    </a:lnTo>
                    <a:lnTo>
                      <a:pt x="1810" y="691"/>
                    </a:lnTo>
                    <a:lnTo>
                      <a:pt x="1910" y="694"/>
                    </a:lnTo>
                    <a:lnTo>
                      <a:pt x="1924" y="758"/>
                    </a:lnTo>
                    <a:lnTo>
                      <a:pt x="1986" y="773"/>
                    </a:lnTo>
                    <a:lnTo>
                      <a:pt x="2130" y="714"/>
                    </a:lnTo>
                    <a:lnTo>
                      <a:pt x="2274" y="720"/>
                    </a:lnTo>
                    <a:lnTo>
                      <a:pt x="2377" y="776"/>
                    </a:lnTo>
                    <a:lnTo>
                      <a:pt x="2451" y="785"/>
                    </a:lnTo>
                    <a:lnTo>
                      <a:pt x="2448" y="770"/>
                    </a:lnTo>
                    <a:lnTo>
                      <a:pt x="2527" y="812"/>
                    </a:lnTo>
                    <a:lnTo>
                      <a:pt x="2482" y="920"/>
                    </a:lnTo>
                    <a:lnTo>
                      <a:pt x="2386" y="917"/>
                    </a:lnTo>
                    <a:lnTo>
                      <a:pt x="2403" y="1046"/>
                    </a:lnTo>
                    <a:lnTo>
                      <a:pt x="2336" y="1038"/>
                    </a:lnTo>
                    <a:lnTo>
                      <a:pt x="2301" y="1011"/>
                    </a:lnTo>
                    <a:lnTo>
                      <a:pt x="2295" y="1055"/>
                    </a:lnTo>
                    <a:lnTo>
                      <a:pt x="2324" y="1105"/>
                    </a:lnTo>
                    <a:lnTo>
                      <a:pt x="2353" y="1088"/>
                    </a:lnTo>
                    <a:lnTo>
                      <a:pt x="2380" y="1161"/>
                    </a:lnTo>
                    <a:lnTo>
                      <a:pt x="2448" y="1173"/>
                    </a:lnTo>
                    <a:lnTo>
                      <a:pt x="2488" y="1258"/>
                    </a:lnTo>
                    <a:lnTo>
                      <a:pt x="2341" y="1293"/>
                    </a:lnTo>
                    <a:lnTo>
                      <a:pt x="2315" y="1481"/>
                    </a:lnTo>
                    <a:lnTo>
                      <a:pt x="2380" y="1578"/>
                    </a:lnTo>
                    <a:lnTo>
                      <a:pt x="2192" y="1781"/>
                    </a:lnTo>
                    <a:lnTo>
                      <a:pt x="2080" y="1816"/>
                    </a:lnTo>
                    <a:lnTo>
                      <a:pt x="2019" y="1881"/>
                    </a:lnTo>
                    <a:lnTo>
                      <a:pt x="2003" y="1866"/>
                    </a:lnTo>
                    <a:lnTo>
                      <a:pt x="1939" y="1860"/>
                    </a:lnTo>
                    <a:lnTo>
                      <a:pt x="1924" y="1872"/>
                    </a:lnTo>
                    <a:lnTo>
                      <a:pt x="1868" y="1881"/>
                    </a:lnTo>
                    <a:lnTo>
                      <a:pt x="1795" y="1843"/>
                    </a:lnTo>
                    <a:lnTo>
                      <a:pt x="1769" y="1860"/>
                    </a:lnTo>
                    <a:lnTo>
                      <a:pt x="1687" y="1875"/>
                    </a:lnTo>
                    <a:lnTo>
                      <a:pt x="1634" y="1919"/>
                    </a:lnTo>
                    <a:lnTo>
                      <a:pt x="1622" y="1998"/>
                    </a:lnTo>
                    <a:lnTo>
                      <a:pt x="1589" y="2046"/>
                    </a:lnTo>
                    <a:lnTo>
                      <a:pt x="1572" y="2049"/>
                    </a:lnTo>
                    <a:lnTo>
                      <a:pt x="1428" y="2134"/>
                    </a:lnTo>
                    <a:lnTo>
                      <a:pt x="1378" y="2134"/>
                    </a:lnTo>
                    <a:lnTo>
                      <a:pt x="1378" y="2083"/>
                    </a:lnTo>
                    <a:lnTo>
                      <a:pt x="1340" y="2013"/>
                    </a:lnTo>
                    <a:lnTo>
                      <a:pt x="1284" y="1984"/>
                    </a:lnTo>
                    <a:lnTo>
                      <a:pt x="1225" y="1987"/>
                    </a:lnTo>
                    <a:lnTo>
                      <a:pt x="1208" y="1925"/>
                    </a:lnTo>
                    <a:lnTo>
                      <a:pt x="1213" y="1857"/>
                    </a:lnTo>
                    <a:lnTo>
                      <a:pt x="1189" y="1828"/>
                    </a:lnTo>
                    <a:lnTo>
                      <a:pt x="1166" y="1740"/>
                    </a:lnTo>
                    <a:lnTo>
                      <a:pt x="1131" y="1728"/>
                    </a:lnTo>
                    <a:lnTo>
                      <a:pt x="1116" y="1699"/>
                    </a:lnTo>
                    <a:lnTo>
                      <a:pt x="1146" y="1660"/>
                    </a:lnTo>
                    <a:lnTo>
                      <a:pt x="1134" y="1602"/>
                    </a:lnTo>
                    <a:lnTo>
                      <a:pt x="1090" y="1564"/>
                    </a:lnTo>
                    <a:lnTo>
                      <a:pt x="1075" y="1502"/>
                    </a:lnTo>
                    <a:lnTo>
                      <a:pt x="1037" y="1481"/>
                    </a:lnTo>
                    <a:lnTo>
                      <a:pt x="1016" y="1373"/>
                    </a:lnTo>
                    <a:lnTo>
                      <a:pt x="934" y="1282"/>
                    </a:lnTo>
                    <a:lnTo>
                      <a:pt x="878" y="1378"/>
                    </a:lnTo>
                    <a:lnTo>
                      <a:pt x="849" y="1282"/>
                    </a:lnTo>
                    <a:lnTo>
                      <a:pt x="817" y="1275"/>
                    </a:lnTo>
                    <a:lnTo>
                      <a:pt x="817" y="1328"/>
                    </a:lnTo>
                    <a:lnTo>
                      <a:pt x="790" y="1328"/>
                    </a:lnTo>
                    <a:lnTo>
                      <a:pt x="737" y="1282"/>
                    </a:lnTo>
                    <a:lnTo>
                      <a:pt x="673" y="1320"/>
                    </a:lnTo>
                    <a:lnTo>
                      <a:pt x="676" y="1376"/>
                    </a:lnTo>
                    <a:lnTo>
                      <a:pt x="690" y="1402"/>
                    </a:lnTo>
                    <a:lnTo>
                      <a:pt x="676" y="1434"/>
                    </a:lnTo>
                    <a:lnTo>
                      <a:pt x="647" y="1429"/>
                    </a:lnTo>
                    <a:lnTo>
                      <a:pt x="617" y="1387"/>
                    </a:lnTo>
                    <a:lnTo>
                      <a:pt x="487" y="1381"/>
                    </a:lnTo>
                    <a:lnTo>
                      <a:pt x="420" y="1413"/>
                    </a:lnTo>
                    <a:lnTo>
                      <a:pt x="420" y="1452"/>
                    </a:lnTo>
                    <a:lnTo>
                      <a:pt x="467" y="1499"/>
                    </a:lnTo>
                    <a:lnTo>
                      <a:pt x="435" y="1546"/>
                    </a:lnTo>
                    <a:lnTo>
                      <a:pt x="320" y="1561"/>
                    </a:lnTo>
                    <a:lnTo>
                      <a:pt x="255" y="1511"/>
                    </a:lnTo>
                    <a:lnTo>
                      <a:pt x="146" y="1505"/>
                    </a:lnTo>
                    <a:lnTo>
                      <a:pt x="91" y="1481"/>
                    </a:lnTo>
                    <a:lnTo>
                      <a:pt x="82" y="1458"/>
                    </a:lnTo>
                    <a:lnTo>
                      <a:pt x="126" y="1376"/>
                    </a:lnTo>
                    <a:lnTo>
                      <a:pt x="170" y="1370"/>
                    </a:lnTo>
                    <a:lnTo>
                      <a:pt x="214" y="1320"/>
                    </a:lnTo>
                    <a:lnTo>
                      <a:pt x="182" y="1258"/>
                    </a:lnTo>
                    <a:lnTo>
                      <a:pt x="129" y="1088"/>
                    </a:lnTo>
                    <a:lnTo>
                      <a:pt x="126" y="1061"/>
                    </a:lnTo>
                    <a:lnTo>
                      <a:pt x="182" y="1061"/>
                    </a:lnTo>
                    <a:lnTo>
                      <a:pt x="264" y="1006"/>
                    </a:lnTo>
                    <a:lnTo>
                      <a:pt x="270" y="888"/>
                    </a:lnTo>
                    <a:lnTo>
                      <a:pt x="197" y="858"/>
                    </a:lnTo>
                    <a:lnTo>
                      <a:pt x="185" y="644"/>
                    </a:lnTo>
                    <a:lnTo>
                      <a:pt x="67" y="564"/>
                    </a:lnTo>
                    <a:lnTo>
                      <a:pt x="38" y="530"/>
                    </a:lnTo>
                    <a:lnTo>
                      <a:pt x="50" y="491"/>
                    </a:lnTo>
                    <a:lnTo>
                      <a:pt x="0" y="382"/>
                    </a:lnTo>
                    <a:lnTo>
                      <a:pt x="44" y="33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91" name="Freeform 139"/>
              <p:cNvSpPr>
                <a:spLocks noChangeAspect="1"/>
              </p:cNvSpPr>
              <p:nvPr/>
            </p:nvSpPr>
            <p:spPr bwMode="auto">
              <a:xfrm>
                <a:off x="3679" y="2414"/>
                <a:ext cx="362" cy="311"/>
              </a:xfrm>
              <a:custGeom>
                <a:avLst/>
                <a:gdLst>
                  <a:gd name="T0" fmla="*/ 121 w 2006"/>
                  <a:gd name="T1" fmla="*/ 456 h 1725"/>
                  <a:gd name="T2" fmla="*/ 0 w 2006"/>
                  <a:gd name="T3" fmla="*/ 322 h 1725"/>
                  <a:gd name="T4" fmla="*/ 97 w 2006"/>
                  <a:gd name="T5" fmla="*/ 232 h 1725"/>
                  <a:gd name="T6" fmla="*/ 167 w 2006"/>
                  <a:gd name="T7" fmla="*/ 191 h 1725"/>
                  <a:gd name="T8" fmla="*/ 269 w 2006"/>
                  <a:gd name="T9" fmla="*/ 209 h 1725"/>
                  <a:gd name="T10" fmla="*/ 301 w 2006"/>
                  <a:gd name="T11" fmla="*/ 219 h 1725"/>
                  <a:gd name="T12" fmla="*/ 390 w 2006"/>
                  <a:gd name="T13" fmla="*/ 172 h 1725"/>
                  <a:gd name="T14" fmla="*/ 476 w 2006"/>
                  <a:gd name="T15" fmla="*/ 241 h 1725"/>
                  <a:gd name="T16" fmla="*/ 549 w 2006"/>
                  <a:gd name="T17" fmla="*/ 191 h 1725"/>
                  <a:gd name="T18" fmla="*/ 654 w 2006"/>
                  <a:gd name="T19" fmla="*/ 180 h 1725"/>
                  <a:gd name="T20" fmla="*/ 730 w 2006"/>
                  <a:gd name="T21" fmla="*/ 12 h 1725"/>
                  <a:gd name="T22" fmla="*/ 913 w 2006"/>
                  <a:gd name="T23" fmla="*/ 71 h 1725"/>
                  <a:gd name="T24" fmla="*/ 974 w 2006"/>
                  <a:gd name="T25" fmla="*/ 36 h 1725"/>
                  <a:gd name="T26" fmla="*/ 991 w 2006"/>
                  <a:gd name="T27" fmla="*/ 90 h 1725"/>
                  <a:gd name="T28" fmla="*/ 1168 w 2006"/>
                  <a:gd name="T29" fmla="*/ 142 h 1725"/>
                  <a:gd name="T30" fmla="*/ 1291 w 2006"/>
                  <a:gd name="T31" fmla="*/ 135 h 1725"/>
                  <a:gd name="T32" fmla="*/ 1364 w 2006"/>
                  <a:gd name="T33" fmla="*/ 213 h 1725"/>
                  <a:gd name="T34" fmla="*/ 1471 w 2006"/>
                  <a:gd name="T35" fmla="*/ 176 h 1725"/>
                  <a:gd name="T36" fmla="*/ 1579 w 2006"/>
                  <a:gd name="T37" fmla="*/ 127 h 1725"/>
                  <a:gd name="T38" fmla="*/ 1633 w 2006"/>
                  <a:gd name="T39" fmla="*/ 159 h 1725"/>
                  <a:gd name="T40" fmla="*/ 1684 w 2006"/>
                  <a:gd name="T41" fmla="*/ 144 h 1725"/>
                  <a:gd name="T42" fmla="*/ 1786 w 2006"/>
                  <a:gd name="T43" fmla="*/ 191 h 1725"/>
                  <a:gd name="T44" fmla="*/ 1864 w 2006"/>
                  <a:gd name="T45" fmla="*/ 152 h 1725"/>
                  <a:gd name="T46" fmla="*/ 1853 w 2006"/>
                  <a:gd name="T47" fmla="*/ 207 h 1725"/>
                  <a:gd name="T48" fmla="*/ 2006 w 2006"/>
                  <a:gd name="T49" fmla="*/ 278 h 1725"/>
                  <a:gd name="T50" fmla="*/ 1903 w 2006"/>
                  <a:gd name="T51" fmla="*/ 376 h 1725"/>
                  <a:gd name="T52" fmla="*/ 1803 w 2006"/>
                  <a:gd name="T53" fmla="*/ 510 h 1725"/>
                  <a:gd name="T54" fmla="*/ 1629 w 2006"/>
                  <a:gd name="T55" fmla="*/ 887 h 1725"/>
                  <a:gd name="T56" fmla="*/ 1640 w 2006"/>
                  <a:gd name="T57" fmla="*/ 1118 h 1725"/>
                  <a:gd name="T58" fmla="*/ 1590 w 2006"/>
                  <a:gd name="T59" fmla="*/ 1258 h 1725"/>
                  <a:gd name="T60" fmla="*/ 1479 w 2006"/>
                  <a:gd name="T61" fmla="*/ 1339 h 1725"/>
                  <a:gd name="T62" fmla="*/ 1301 w 2006"/>
                  <a:gd name="T63" fmla="*/ 1266 h 1725"/>
                  <a:gd name="T64" fmla="*/ 1183 w 2006"/>
                  <a:gd name="T65" fmla="*/ 1439 h 1725"/>
                  <a:gd name="T66" fmla="*/ 1080 w 2006"/>
                  <a:gd name="T67" fmla="*/ 1404 h 1725"/>
                  <a:gd name="T68" fmla="*/ 1006 w 2006"/>
                  <a:gd name="T69" fmla="*/ 1433 h 1725"/>
                  <a:gd name="T70" fmla="*/ 1062 w 2006"/>
                  <a:gd name="T71" fmla="*/ 1320 h 1725"/>
                  <a:gd name="T72" fmla="*/ 919 w 2006"/>
                  <a:gd name="T73" fmla="*/ 1415 h 1725"/>
                  <a:gd name="T74" fmla="*/ 799 w 2006"/>
                  <a:gd name="T75" fmla="*/ 1419 h 1725"/>
                  <a:gd name="T76" fmla="*/ 741 w 2006"/>
                  <a:gd name="T77" fmla="*/ 1516 h 1725"/>
                  <a:gd name="T78" fmla="*/ 447 w 2006"/>
                  <a:gd name="T79" fmla="*/ 1644 h 1725"/>
                  <a:gd name="T80" fmla="*/ 290 w 2006"/>
                  <a:gd name="T81" fmla="*/ 1705 h 1725"/>
                  <a:gd name="T82" fmla="*/ 312 w 2006"/>
                  <a:gd name="T83" fmla="*/ 1636 h 1725"/>
                  <a:gd name="T84" fmla="*/ 459 w 2006"/>
                  <a:gd name="T85" fmla="*/ 1559 h 1725"/>
                  <a:gd name="T86" fmla="*/ 519 w 2006"/>
                  <a:gd name="T87" fmla="*/ 1499 h 1725"/>
                  <a:gd name="T88" fmla="*/ 670 w 2006"/>
                  <a:gd name="T89" fmla="*/ 1327 h 1725"/>
                  <a:gd name="T90" fmla="*/ 700 w 2006"/>
                  <a:gd name="T91" fmla="*/ 1170 h 1725"/>
                  <a:gd name="T92" fmla="*/ 566 w 2006"/>
                  <a:gd name="T93" fmla="*/ 1092 h 1725"/>
                  <a:gd name="T94" fmla="*/ 571 w 2006"/>
                  <a:gd name="T95" fmla="*/ 1009 h 1725"/>
                  <a:gd name="T96" fmla="*/ 321 w 2006"/>
                  <a:gd name="T97" fmla="*/ 965 h 1725"/>
                  <a:gd name="T98" fmla="*/ 314 w 2006"/>
                  <a:gd name="T99" fmla="*/ 796 h 1725"/>
                  <a:gd name="T100" fmla="*/ 205 w 2006"/>
                  <a:gd name="T101" fmla="*/ 790 h 1725"/>
                  <a:gd name="T102" fmla="*/ 131 w 2006"/>
                  <a:gd name="T103" fmla="*/ 648 h 17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006" h="1725">
                    <a:moveTo>
                      <a:pt x="151" y="614"/>
                    </a:moveTo>
                    <a:lnTo>
                      <a:pt x="121" y="456"/>
                    </a:lnTo>
                    <a:lnTo>
                      <a:pt x="52" y="443"/>
                    </a:lnTo>
                    <a:lnTo>
                      <a:pt x="0" y="322"/>
                    </a:lnTo>
                    <a:lnTo>
                      <a:pt x="46" y="247"/>
                    </a:lnTo>
                    <a:lnTo>
                      <a:pt x="97" y="232"/>
                    </a:lnTo>
                    <a:lnTo>
                      <a:pt x="114" y="193"/>
                    </a:lnTo>
                    <a:lnTo>
                      <a:pt x="167" y="191"/>
                    </a:lnTo>
                    <a:lnTo>
                      <a:pt x="185" y="213"/>
                    </a:lnTo>
                    <a:lnTo>
                      <a:pt x="269" y="209"/>
                    </a:lnTo>
                    <a:lnTo>
                      <a:pt x="282" y="165"/>
                    </a:lnTo>
                    <a:lnTo>
                      <a:pt x="301" y="219"/>
                    </a:lnTo>
                    <a:lnTo>
                      <a:pt x="368" y="226"/>
                    </a:lnTo>
                    <a:lnTo>
                      <a:pt x="390" y="172"/>
                    </a:lnTo>
                    <a:lnTo>
                      <a:pt x="403" y="228"/>
                    </a:lnTo>
                    <a:lnTo>
                      <a:pt x="476" y="241"/>
                    </a:lnTo>
                    <a:lnTo>
                      <a:pt x="500" y="189"/>
                    </a:lnTo>
                    <a:lnTo>
                      <a:pt x="549" y="191"/>
                    </a:lnTo>
                    <a:lnTo>
                      <a:pt x="562" y="226"/>
                    </a:lnTo>
                    <a:lnTo>
                      <a:pt x="654" y="180"/>
                    </a:lnTo>
                    <a:lnTo>
                      <a:pt x="656" y="124"/>
                    </a:lnTo>
                    <a:lnTo>
                      <a:pt x="730" y="12"/>
                    </a:lnTo>
                    <a:lnTo>
                      <a:pt x="763" y="0"/>
                    </a:lnTo>
                    <a:lnTo>
                      <a:pt x="913" y="71"/>
                    </a:lnTo>
                    <a:lnTo>
                      <a:pt x="955" y="38"/>
                    </a:lnTo>
                    <a:lnTo>
                      <a:pt x="974" y="36"/>
                    </a:lnTo>
                    <a:lnTo>
                      <a:pt x="991" y="46"/>
                    </a:lnTo>
                    <a:lnTo>
                      <a:pt x="991" y="90"/>
                    </a:lnTo>
                    <a:lnTo>
                      <a:pt x="1153" y="105"/>
                    </a:lnTo>
                    <a:lnTo>
                      <a:pt x="1168" y="142"/>
                    </a:lnTo>
                    <a:lnTo>
                      <a:pt x="1232" y="155"/>
                    </a:lnTo>
                    <a:lnTo>
                      <a:pt x="1291" y="135"/>
                    </a:lnTo>
                    <a:lnTo>
                      <a:pt x="1364" y="135"/>
                    </a:lnTo>
                    <a:lnTo>
                      <a:pt x="1364" y="213"/>
                    </a:lnTo>
                    <a:lnTo>
                      <a:pt x="1446" y="165"/>
                    </a:lnTo>
                    <a:lnTo>
                      <a:pt x="1471" y="176"/>
                    </a:lnTo>
                    <a:lnTo>
                      <a:pt x="1504" y="129"/>
                    </a:lnTo>
                    <a:lnTo>
                      <a:pt x="1579" y="127"/>
                    </a:lnTo>
                    <a:lnTo>
                      <a:pt x="1613" y="152"/>
                    </a:lnTo>
                    <a:lnTo>
                      <a:pt x="1633" y="159"/>
                    </a:lnTo>
                    <a:lnTo>
                      <a:pt x="1648" y="138"/>
                    </a:lnTo>
                    <a:lnTo>
                      <a:pt x="1684" y="144"/>
                    </a:lnTo>
                    <a:lnTo>
                      <a:pt x="1758" y="189"/>
                    </a:lnTo>
                    <a:lnTo>
                      <a:pt x="1786" y="191"/>
                    </a:lnTo>
                    <a:lnTo>
                      <a:pt x="1818" y="146"/>
                    </a:lnTo>
                    <a:lnTo>
                      <a:pt x="1864" y="152"/>
                    </a:lnTo>
                    <a:lnTo>
                      <a:pt x="1864" y="193"/>
                    </a:lnTo>
                    <a:lnTo>
                      <a:pt x="1853" y="207"/>
                    </a:lnTo>
                    <a:lnTo>
                      <a:pt x="1864" y="238"/>
                    </a:lnTo>
                    <a:lnTo>
                      <a:pt x="2006" y="278"/>
                    </a:lnTo>
                    <a:lnTo>
                      <a:pt x="1934" y="370"/>
                    </a:lnTo>
                    <a:lnTo>
                      <a:pt x="1903" y="376"/>
                    </a:lnTo>
                    <a:lnTo>
                      <a:pt x="1889" y="435"/>
                    </a:lnTo>
                    <a:lnTo>
                      <a:pt x="1803" y="510"/>
                    </a:lnTo>
                    <a:lnTo>
                      <a:pt x="1640" y="850"/>
                    </a:lnTo>
                    <a:lnTo>
                      <a:pt x="1629" y="887"/>
                    </a:lnTo>
                    <a:lnTo>
                      <a:pt x="1657" y="917"/>
                    </a:lnTo>
                    <a:lnTo>
                      <a:pt x="1640" y="1118"/>
                    </a:lnTo>
                    <a:lnTo>
                      <a:pt x="1619" y="1139"/>
                    </a:lnTo>
                    <a:lnTo>
                      <a:pt x="1590" y="1258"/>
                    </a:lnTo>
                    <a:lnTo>
                      <a:pt x="1502" y="1295"/>
                    </a:lnTo>
                    <a:lnTo>
                      <a:pt x="1479" y="1339"/>
                    </a:lnTo>
                    <a:lnTo>
                      <a:pt x="1342" y="1266"/>
                    </a:lnTo>
                    <a:lnTo>
                      <a:pt x="1301" y="1266"/>
                    </a:lnTo>
                    <a:lnTo>
                      <a:pt x="1235" y="1430"/>
                    </a:lnTo>
                    <a:lnTo>
                      <a:pt x="1183" y="1439"/>
                    </a:lnTo>
                    <a:lnTo>
                      <a:pt x="1147" y="1395"/>
                    </a:lnTo>
                    <a:lnTo>
                      <a:pt x="1080" y="1404"/>
                    </a:lnTo>
                    <a:lnTo>
                      <a:pt x="1064" y="1430"/>
                    </a:lnTo>
                    <a:lnTo>
                      <a:pt x="1006" y="1433"/>
                    </a:lnTo>
                    <a:lnTo>
                      <a:pt x="1003" y="1396"/>
                    </a:lnTo>
                    <a:lnTo>
                      <a:pt x="1062" y="1320"/>
                    </a:lnTo>
                    <a:lnTo>
                      <a:pt x="986" y="1389"/>
                    </a:lnTo>
                    <a:lnTo>
                      <a:pt x="919" y="1415"/>
                    </a:lnTo>
                    <a:lnTo>
                      <a:pt x="875" y="1450"/>
                    </a:lnTo>
                    <a:lnTo>
                      <a:pt x="799" y="1419"/>
                    </a:lnTo>
                    <a:lnTo>
                      <a:pt x="730" y="1467"/>
                    </a:lnTo>
                    <a:lnTo>
                      <a:pt x="741" y="1516"/>
                    </a:lnTo>
                    <a:lnTo>
                      <a:pt x="537" y="1725"/>
                    </a:lnTo>
                    <a:lnTo>
                      <a:pt x="447" y="1644"/>
                    </a:lnTo>
                    <a:lnTo>
                      <a:pt x="340" y="1719"/>
                    </a:lnTo>
                    <a:lnTo>
                      <a:pt x="290" y="1705"/>
                    </a:lnTo>
                    <a:lnTo>
                      <a:pt x="282" y="1665"/>
                    </a:lnTo>
                    <a:lnTo>
                      <a:pt x="312" y="1636"/>
                    </a:lnTo>
                    <a:lnTo>
                      <a:pt x="388" y="1630"/>
                    </a:lnTo>
                    <a:lnTo>
                      <a:pt x="459" y="1559"/>
                    </a:lnTo>
                    <a:lnTo>
                      <a:pt x="470" y="1504"/>
                    </a:lnTo>
                    <a:lnTo>
                      <a:pt x="519" y="1499"/>
                    </a:lnTo>
                    <a:lnTo>
                      <a:pt x="629" y="1344"/>
                    </a:lnTo>
                    <a:lnTo>
                      <a:pt x="670" y="1327"/>
                    </a:lnTo>
                    <a:lnTo>
                      <a:pt x="715" y="1290"/>
                    </a:lnTo>
                    <a:lnTo>
                      <a:pt x="700" y="1170"/>
                    </a:lnTo>
                    <a:lnTo>
                      <a:pt x="681" y="1170"/>
                    </a:lnTo>
                    <a:lnTo>
                      <a:pt x="566" y="1092"/>
                    </a:lnTo>
                    <a:lnTo>
                      <a:pt x="627" y="1028"/>
                    </a:lnTo>
                    <a:lnTo>
                      <a:pt x="571" y="1009"/>
                    </a:lnTo>
                    <a:lnTo>
                      <a:pt x="445" y="1061"/>
                    </a:lnTo>
                    <a:lnTo>
                      <a:pt x="321" y="965"/>
                    </a:lnTo>
                    <a:lnTo>
                      <a:pt x="385" y="855"/>
                    </a:lnTo>
                    <a:lnTo>
                      <a:pt x="314" y="796"/>
                    </a:lnTo>
                    <a:lnTo>
                      <a:pt x="290" y="811"/>
                    </a:lnTo>
                    <a:lnTo>
                      <a:pt x="205" y="790"/>
                    </a:lnTo>
                    <a:lnTo>
                      <a:pt x="209" y="715"/>
                    </a:lnTo>
                    <a:lnTo>
                      <a:pt x="131" y="648"/>
                    </a:lnTo>
                    <a:lnTo>
                      <a:pt x="151" y="614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92" name="Freeform 140"/>
              <p:cNvSpPr>
                <a:spLocks noChangeAspect="1"/>
              </p:cNvSpPr>
              <p:nvPr/>
            </p:nvSpPr>
            <p:spPr bwMode="auto">
              <a:xfrm>
                <a:off x="3966" y="2493"/>
                <a:ext cx="146" cy="175"/>
              </a:xfrm>
              <a:custGeom>
                <a:avLst/>
                <a:gdLst>
                  <a:gd name="T0" fmla="*/ 445 w 811"/>
                  <a:gd name="T1" fmla="*/ 77 h 970"/>
                  <a:gd name="T2" fmla="*/ 775 w 811"/>
                  <a:gd name="T3" fmla="*/ 263 h 970"/>
                  <a:gd name="T4" fmla="*/ 777 w 811"/>
                  <a:gd name="T5" fmla="*/ 285 h 970"/>
                  <a:gd name="T6" fmla="*/ 728 w 811"/>
                  <a:gd name="T7" fmla="*/ 342 h 970"/>
                  <a:gd name="T8" fmla="*/ 724 w 811"/>
                  <a:gd name="T9" fmla="*/ 405 h 970"/>
                  <a:gd name="T10" fmla="*/ 811 w 811"/>
                  <a:gd name="T11" fmla="*/ 409 h 970"/>
                  <a:gd name="T12" fmla="*/ 783 w 811"/>
                  <a:gd name="T13" fmla="*/ 451 h 970"/>
                  <a:gd name="T14" fmla="*/ 723 w 811"/>
                  <a:gd name="T15" fmla="*/ 470 h 970"/>
                  <a:gd name="T16" fmla="*/ 690 w 811"/>
                  <a:gd name="T17" fmla="*/ 565 h 970"/>
                  <a:gd name="T18" fmla="*/ 689 w 811"/>
                  <a:gd name="T19" fmla="*/ 613 h 970"/>
                  <a:gd name="T20" fmla="*/ 650 w 811"/>
                  <a:gd name="T21" fmla="*/ 623 h 970"/>
                  <a:gd name="T22" fmla="*/ 636 w 811"/>
                  <a:gd name="T23" fmla="*/ 650 h 970"/>
                  <a:gd name="T24" fmla="*/ 668 w 811"/>
                  <a:gd name="T25" fmla="*/ 677 h 970"/>
                  <a:gd name="T26" fmla="*/ 684 w 811"/>
                  <a:gd name="T27" fmla="*/ 719 h 970"/>
                  <a:gd name="T28" fmla="*/ 668 w 811"/>
                  <a:gd name="T29" fmla="*/ 726 h 970"/>
                  <a:gd name="T30" fmla="*/ 663 w 811"/>
                  <a:gd name="T31" fmla="*/ 778 h 970"/>
                  <a:gd name="T32" fmla="*/ 701 w 811"/>
                  <a:gd name="T33" fmla="*/ 783 h 970"/>
                  <a:gd name="T34" fmla="*/ 670 w 811"/>
                  <a:gd name="T35" fmla="*/ 869 h 970"/>
                  <a:gd name="T36" fmla="*/ 560 w 811"/>
                  <a:gd name="T37" fmla="*/ 843 h 970"/>
                  <a:gd name="T38" fmla="*/ 479 w 811"/>
                  <a:gd name="T39" fmla="*/ 895 h 970"/>
                  <a:gd name="T40" fmla="*/ 352 w 811"/>
                  <a:gd name="T41" fmla="*/ 867 h 970"/>
                  <a:gd name="T42" fmla="*/ 278 w 811"/>
                  <a:gd name="T43" fmla="*/ 902 h 970"/>
                  <a:gd name="T44" fmla="*/ 209 w 811"/>
                  <a:gd name="T45" fmla="*/ 865 h 970"/>
                  <a:gd name="T46" fmla="*/ 158 w 811"/>
                  <a:gd name="T47" fmla="*/ 874 h 970"/>
                  <a:gd name="T48" fmla="*/ 129 w 811"/>
                  <a:gd name="T49" fmla="*/ 847 h 970"/>
                  <a:gd name="T50" fmla="*/ 50 w 811"/>
                  <a:gd name="T51" fmla="*/ 970 h 970"/>
                  <a:gd name="T52" fmla="*/ 14 w 811"/>
                  <a:gd name="T53" fmla="*/ 962 h 970"/>
                  <a:gd name="T54" fmla="*/ 0 w 811"/>
                  <a:gd name="T55" fmla="*/ 821 h 970"/>
                  <a:gd name="T56" fmla="*/ 24 w 811"/>
                  <a:gd name="T57" fmla="*/ 704 h 970"/>
                  <a:gd name="T58" fmla="*/ 50 w 811"/>
                  <a:gd name="T59" fmla="*/ 680 h 970"/>
                  <a:gd name="T60" fmla="*/ 65 w 811"/>
                  <a:gd name="T61" fmla="*/ 477 h 970"/>
                  <a:gd name="T62" fmla="*/ 37 w 811"/>
                  <a:gd name="T63" fmla="*/ 450 h 970"/>
                  <a:gd name="T64" fmla="*/ 48 w 811"/>
                  <a:gd name="T65" fmla="*/ 416 h 970"/>
                  <a:gd name="T66" fmla="*/ 208 w 811"/>
                  <a:gd name="T67" fmla="*/ 72 h 970"/>
                  <a:gd name="T68" fmla="*/ 297 w 811"/>
                  <a:gd name="T69" fmla="*/ 0 h 970"/>
                  <a:gd name="T70" fmla="*/ 296 w 811"/>
                  <a:gd name="T71" fmla="*/ 14 h 970"/>
                  <a:gd name="T72" fmla="*/ 371 w 811"/>
                  <a:gd name="T73" fmla="*/ 91 h 970"/>
                  <a:gd name="T74" fmla="*/ 397 w 811"/>
                  <a:gd name="T75" fmla="*/ 93 h 970"/>
                  <a:gd name="T76" fmla="*/ 445 w 811"/>
                  <a:gd name="T77" fmla="*/ 77 h 9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11" h="970">
                    <a:moveTo>
                      <a:pt x="445" y="77"/>
                    </a:moveTo>
                    <a:lnTo>
                      <a:pt x="775" y="263"/>
                    </a:lnTo>
                    <a:lnTo>
                      <a:pt x="777" y="285"/>
                    </a:lnTo>
                    <a:lnTo>
                      <a:pt x="728" y="342"/>
                    </a:lnTo>
                    <a:lnTo>
                      <a:pt x="724" y="405"/>
                    </a:lnTo>
                    <a:lnTo>
                      <a:pt x="811" y="409"/>
                    </a:lnTo>
                    <a:lnTo>
                      <a:pt x="783" y="451"/>
                    </a:lnTo>
                    <a:lnTo>
                      <a:pt x="723" y="470"/>
                    </a:lnTo>
                    <a:lnTo>
                      <a:pt x="690" y="565"/>
                    </a:lnTo>
                    <a:lnTo>
                      <a:pt x="689" y="613"/>
                    </a:lnTo>
                    <a:lnTo>
                      <a:pt x="650" y="623"/>
                    </a:lnTo>
                    <a:lnTo>
                      <a:pt x="636" y="650"/>
                    </a:lnTo>
                    <a:lnTo>
                      <a:pt x="668" y="677"/>
                    </a:lnTo>
                    <a:lnTo>
                      <a:pt x="684" y="719"/>
                    </a:lnTo>
                    <a:lnTo>
                      <a:pt x="668" y="726"/>
                    </a:lnTo>
                    <a:lnTo>
                      <a:pt x="663" y="778"/>
                    </a:lnTo>
                    <a:lnTo>
                      <a:pt x="701" y="783"/>
                    </a:lnTo>
                    <a:lnTo>
                      <a:pt x="670" y="869"/>
                    </a:lnTo>
                    <a:lnTo>
                      <a:pt x="560" y="843"/>
                    </a:lnTo>
                    <a:lnTo>
                      <a:pt x="479" y="895"/>
                    </a:lnTo>
                    <a:lnTo>
                      <a:pt x="352" y="867"/>
                    </a:lnTo>
                    <a:lnTo>
                      <a:pt x="278" y="902"/>
                    </a:lnTo>
                    <a:lnTo>
                      <a:pt x="209" y="865"/>
                    </a:lnTo>
                    <a:lnTo>
                      <a:pt x="158" y="874"/>
                    </a:lnTo>
                    <a:lnTo>
                      <a:pt x="129" y="847"/>
                    </a:lnTo>
                    <a:lnTo>
                      <a:pt x="50" y="970"/>
                    </a:lnTo>
                    <a:lnTo>
                      <a:pt x="14" y="962"/>
                    </a:lnTo>
                    <a:lnTo>
                      <a:pt x="0" y="821"/>
                    </a:lnTo>
                    <a:lnTo>
                      <a:pt x="24" y="704"/>
                    </a:lnTo>
                    <a:lnTo>
                      <a:pt x="50" y="680"/>
                    </a:lnTo>
                    <a:lnTo>
                      <a:pt x="65" y="477"/>
                    </a:lnTo>
                    <a:lnTo>
                      <a:pt x="37" y="450"/>
                    </a:lnTo>
                    <a:lnTo>
                      <a:pt x="48" y="416"/>
                    </a:lnTo>
                    <a:lnTo>
                      <a:pt x="208" y="72"/>
                    </a:lnTo>
                    <a:lnTo>
                      <a:pt x="297" y="0"/>
                    </a:lnTo>
                    <a:lnTo>
                      <a:pt x="296" y="14"/>
                    </a:lnTo>
                    <a:lnTo>
                      <a:pt x="371" y="91"/>
                    </a:lnTo>
                    <a:lnTo>
                      <a:pt x="397" y="93"/>
                    </a:lnTo>
                    <a:lnTo>
                      <a:pt x="445" y="77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93" name="Freeform 141"/>
              <p:cNvSpPr>
                <a:spLocks noChangeAspect="1"/>
              </p:cNvSpPr>
              <p:nvPr/>
            </p:nvSpPr>
            <p:spPr bwMode="auto">
              <a:xfrm>
                <a:off x="4080" y="2524"/>
                <a:ext cx="125" cy="140"/>
              </a:xfrm>
              <a:custGeom>
                <a:avLst/>
                <a:gdLst>
                  <a:gd name="T0" fmla="*/ 141 w 692"/>
                  <a:gd name="T1" fmla="*/ 90 h 779"/>
                  <a:gd name="T2" fmla="*/ 143 w 692"/>
                  <a:gd name="T3" fmla="*/ 114 h 779"/>
                  <a:gd name="T4" fmla="*/ 92 w 692"/>
                  <a:gd name="T5" fmla="*/ 172 h 779"/>
                  <a:gd name="T6" fmla="*/ 90 w 692"/>
                  <a:gd name="T7" fmla="*/ 236 h 779"/>
                  <a:gd name="T8" fmla="*/ 175 w 692"/>
                  <a:gd name="T9" fmla="*/ 238 h 779"/>
                  <a:gd name="T10" fmla="*/ 148 w 692"/>
                  <a:gd name="T11" fmla="*/ 280 h 779"/>
                  <a:gd name="T12" fmla="*/ 89 w 692"/>
                  <a:gd name="T13" fmla="*/ 299 h 779"/>
                  <a:gd name="T14" fmla="*/ 53 w 692"/>
                  <a:gd name="T15" fmla="*/ 403 h 779"/>
                  <a:gd name="T16" fmla="*/ 51 w 692"/>
                  <a:gd name="T17" fmla="*/ 442 h 779"/>
                  <a:gd name="T18" fmla="*/ 14 w 692"/>
                  <a:gd name="T19" fmla="*/ 451 h 779"/>
                  <a:gd name="T20" fmla="*/ 0 w 692"/>
                  <a:gd name="T21" fmla="*/ 479 h 779"/>
                  <a:gd name="T22" fmla="*/ 29 w 692"/>
                  <a:gd name="T23" fmla="*/ 502 h 779"/>
                  <a:gd name="T24" fmla="*/ 43 w 692"/>
                  <a:gd name="T25" fmla="*/ 523 h 779"/>
                  <a:gd name="T26" fmla="*/ 50 w 692"/>
                  <a:gd name="T27" fmla="*/ 548 h 779"/>
                  <a:gd name="T28" fmla="*/ 34 w 692"/>
                  <a:gd name="T29" fmla="*/ 557 h 779"/>
                  <a:gd name="T30" fmla="*/ 29 w 692"/>
                  <a:gd name="T31" fmla="*/ 607 h 779"/>
                  <a:gd name="T32" fmla="*/ 67 w 692"/>
                  <a:gd name="T33" fmla="*/ 611 h 779"/>
                  <a:gd name="T34" fmla="*/ 36 w 692"/>
                  <a:gd name="T35" fmla="*/ 694 h 779"/>
                  <a:gd name="T36" fmla="*/ 23 w 692"/>
                  <a:gd name="T37" fmla="*/ 732 h 779"/>
                  <a:gd name="T38" fmla="*/ 79 w 692"/>
                  <a:gd name="T39" fmla="*/ 727 h 779"/>
                  <a:gd name="T40" fmla="*/ 101 w 692"/>
                  <a:gd name="T41" fmla="*/ 761 h 779"/>
                  <a:gd name="T42" fmla="*/ 177 w 692"/>
                  <a:gd name="T43" fmla="*/ 779 h 779"/>
                  <a:gd name="T44" fmla="*/ 256 w 692"/>
                  <a:gd name="T45" fmla="*/ 722 h 779"/>
                  <a:gd name="T46" fmla="*/ 292 w 692"/>
                  <a:gd name="T47" fmla="*/ 773 h 779"/>
                  <a:gd name="T48" fmla="*/ 321 w 692"/>
                  <a:gd name="T49" fmla="*/ 768 h 779"/>
                  <a:gd name="T50" fmla="*/ 384 w 692"/>
                  <a:gd name="T51" fmla="*/ 713 h 779"/>
                  <a:gd name="T52" fmla="*/ 423 w 692"/>
                  <a:gd name="T53" fmla="*/ 779 h 779"/>
                  <a:gd name="T54" fmla="*/ 464 w 692"/>
                  <a:gd name="T55" fmla="*/ 770 h 779"/>
                  <a:gd name="T56" fmla="*/ 490 w 692"/>
                  <a:gd name="T57" fmla="*/ 713 h 779"/>
                  <a:gd name="T58" fmla="*/ 569 w 692"/>
                  <a:gd name="T59" fmla="*/ 727 h 779"/>
                  <a:gd name="T60" fmla="*/ 567 w 692"/>
                  <a:gd name="T61" fmla="*/ 627 h 779"/>
                  <a:gd name="T62" fmla="*/ 671 w 692"/>
                  <a:gd name="T63" fmla="*/ 646 h 779"/>
                  <a:gd name="T64" fmla="*/ 668 w 692"/>
                  <a:gd name="T65" fmla="*/ 590 h 779"/>
                  <a:gd name="T66" fmla="*/ 654 w 692"/>
                  <a:gd name="T67" fmla="*/ 545 h 779"/>
                  <a:gd name="T68" fmla="*/ 649 w 692"/>
                  <a:gd name="T69" fmla="*/ 481 h 779"/>
                  <a:gd name="T70" fmla="*/ 659 w 692"/>
                  <a:gd name="T71" fmla="*/ 458 h 779"/>
                  <a:gd name="T72" fmla="*/ 663 w 692"/>
                  <a:gd name="T73" fmla="*/ 384 h 779"/>
                  <a:gd name="T74" fmla="*/ 678 w 692"/>
                  <a:gd name="T75" fmla="*/ 359 h 779"/>
                  <a:gd name="T76" fmla="*/ 675 w 692"/>
                  <a:gd name="T77" fmla="*/ 342 h 779"/>
                  <a:gd name="T78" fmla="*/ 630 w 692"/>
                  <a:gd name="T79" fmla="*/ 318 h 779"/>
                  <a:gd name="T80" fmla="*/ 692 w 692"/>
                  <a:gd name="T81" fmla="*/ 130 h 779"/>
                  <a:gd name="T82" fmla="*/ 668 w 692"/>
                  <a:gd name="T83" fmla="*/ 125 h 779"/>
                  <a:gd name="T84" fmla="*/ 613 w 692"/>
                  <a:gd name="T85" fmla="*/ 100 h 779"/>
                  <a:gd name="T86" fmla="*/ 555 w 692"/>
                  <a:gd name="T87" fmla="*/ 93 h 779"/>
                  <a:gd name="T88" fmla="*/ 474 w 692"/>
                  <a:gd name="T89" fmla="*/ 30 h 779"/>
                  <a:gd name="T90" fmla="*/ 444 w 692"/>
                  <a:gd name="T91" fmla="*/ 35 h 779"/>
                  <a:gd name="T92" fmla="*/ 383 w 692"/>
                  <a:gd name="T93" fmla="*/ 5 h 779"/>
                  <a:gd name="T94" fmla="*/ 338 w 692"/>
                  <a:gd name="T95" fmla="*/ 25 h 779"/>
                  <a:gd name="T96" fmla="*/ 297 w 692"/>
                  <a:gd name="T97" fmla="*/ 0 h 779"/>
                  <a:gd name="T98" fmla="*/ 141 w 692"/>
                  <a:gd name="T99" fmla="*/ 90 h 7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92" h="779">
                    <a:moveTo>
                      <a:pt x="141" y="90"/>
                    </a:moveTo>
                    <a:lnTo>
                      <a:pt x="143" y="114"/>
                    </a:lnTo>
                    <a:lnTo>
                      <a:pt x="92" y="172"/>
                    </a:lnTo>
                    <a:lnTo>
                      <a:pt x="90" y="236"/>
                    </a:lnTo>
                    <a:lnTo>
                      <a:pt x="175" y="238"/>
                    </a:lnTo>
                    <a:lnTo>
                      <a:pt x="148" y="280"/>
                    </a:lnTo>
                    <a:lnTo>
                      <a:pt x="89" y="299"/>
                    </a:lnTo>
                    <a:lnTo>
                      <a:pt x="53" y="403"/>
                    </a:lnTo>
                    <a:lnTo>
                      <a:pt x="51" y="442"/>
                    </a:lnTo>
                    <a:lnTo>
                      <a:pt x="14" y="451"/>
                    </a:lnTo>
                    <a:lnTo>
                      <a:pt x="0" y="479"/>
                    </a:lnTo>
                    <a:lnTo>
                      <a:pt x="29" y="502"/>
                    </a:lnTo>
                    <a:lnTo>
                      <a:pt x="43" y="523"/>
                    </a:lnTo>
                    <a:lnTo>
                      <a:pt x="50" y="548"/>
                    </a:lnTo>
                    <a:lnTo>
                      <a:pt x="34" y="557"/>
                    </a:lnTo>
                    <a:lnTo>
                      <a:pt x="29" y="607"/>
                    </a:lnTo>
                    <a:lnTo>
                      <a:pt x="67" y="611"/>
                    </a:lnTo>
                    <a:lnTo>
                      <a:pt x="36" y="694"/>
                    </a:lnTo>
                    <a:lnTo>
                      <a:pt x="23" y="732"/>
                    </a:lnTo>
                    <a:lnTo>
                      <a:pt x="79" y="727"/>
                    </a:lnTo>
                    <a:lnTo>
                      <a:pt x="101" y="761"/>
                    </a:lnTo>
                    <a:lnTo>
                      <a:pt x="177" y="779"/>
                    </a:lnTo>
                    <a:lnTo>
                      <a:pt x="256" y="722"/>
                    </a:lnTo>
                    <a:lnTo>
                      <a:pt x="292" y="773"/>
                    </a:lnTo>
                    <a:lnTo>
                      <a:pt x="321" y="768"/>
                    </a:lnTo>
                    <a:lnTo>
                      <a:pt x="384" y="713"/>
                    </a:lnTo>
                    <a:lnTo>
                      <a:pt x="423" y="779"/>
                    </a:lnTo>
                    <a:lnTo>
                      <a:pt x="464" y="770"/>
                    </a:lnTo>
                    <a:lnTo>
                      <a:pt x="490" y="713"/>
                    </a:lnTo>
                    <a:lnTo>
                      <a:pt x="569" y="727"/>
                    </a:lnTo>
                    <a:lnTo>
                      <a:pt x="567" y="627"/>
                    </a:lnTo>
                    <a:lnTo>
                      <a:pt x="671" y="646"/>
                    </a:lnTo>
                    <a:lnTo>
                      <a:pt x="668" y="590"/>
                    </a:lnTo>
                    <a:lnTo>
                      <a:pt x="654" y="545"/>
                    </a:lnTo>
                    <a:lnTo>
                      <a:pt x="649" y="481"/>
                    </a:lnTo>
                    <a:lnTo>
                      <a:pt x="659" y="458"/>
                    </a:lnTo>
                    <a:lnTo>
                      <a:pt x="663" y="384"/>
                    </a:lnTo>
                    <a:lnTo>
                      <a:pt x="678" y="359"/>
                    </a:lnTo>
                    <a:lnTo>
                      <a:pt x="675" y="342"/>
                    </a:lnTo>
                    <a:lnTo>
                      <a:pt x="630" y="318"/>
                    </a:lnTo>
                    <a:lnTo>
                      <a:pt x="692" y="130"/>
                    </a:lnTo>
                    <a:lnTo>
                      <a:pt x="668" y="125"/>
                    </a:lnTo>
                    <a:lnTo>
                      <a:pt x="613" y="100"/>
                    </a:lnTo>
                    <a:lnTo>
                      <a:pt x="555" y="93"/>
                    </a:lnTo>
                    <a:lnTo>
                      <a:pt x="474" y="30"/>
                    </a:lnTo>
                    <a:lnTo>
                      <a:pt x="444" y="35"/>
                    </a:lnTo>
                    <a:lnTo>
                      <a:pt x="383" y="5"/>
                    </a:lnTo>
                    <a:lnTo>
                      <a:pt x="338" y="25"/>
                    </a:lnTo>
                    <a:lnTo>
                      <a:pt x="297" y="0"/>
                    </a:lnTo>
                    <a:lnTo>
                      <a:pt x="141" y="9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094" name="Freeform 142"/>
              <p:cNvSpPr>
                <a:spLocks noChangeAspect="1"/>
              </p:cNvSpPr>
              <p:nvPr/>
            </p:nvSpPr>
            <p:spPr bwMode="auto">
              <a:xfrm>
                <a:off x="4487" y="2013"/>
                <a:ext cx="166" cy="122"/>
              </a:xfrm>
              <a:custGeom>
                <a:avLst/>
                <a:gdLst>
                  <a:gd name="T0" fmla="*/ 163 w 916"/>
                  <a:gd name="T1" fmla="*/ 170 h 680"/>
                  <a:gd name="T2" fmla="*/ 206 w 916"/>
                  <a:gd name="T3" fmla="*/ 150 h 680"/>
                  <a:gd name="T4" fmla="*/ 185 w 916"/>
                  <a:gd name="T5" fmla="*/ 102 h 680"/>
                  <a:gd name="T6" fmla="*/ 320 w 916"/>
                  <a:gd name="T7" fmla="*/ 0 h 680"/>
                  <a:gd name="T8" fmla="*/ 566 w 916"/>
                  <a:gd name="T9" fmla="*/ 57 h 680"/>
                  <a:gd name="T10" fmla="*/ 825 w 916"/>
                  <a:gd name="T11" fmla="*/ 18 h 680"/>
                  <a:gd name="T12" fmla="*/ 916 w 916"/>
                  <a:gd name="T13" fmla="*/ 230 h 680"/>
                  <a:gd name="T14" fmla="*/ 867 w 916"/>
                  <a:gd name="T15" fmla="*/ 189 h 680"/>
                  <a:gd name="T16" fmla="*/ 621 w 916"/>
                  <a:gd name="T17" fmla="*/ 268 h 680"/>
                  <a:gd name="T18" fmla="*/ 638 w 916"/>
                  <a:gd name="T19" fmla="*/ 451 h 680"/>
                  <a:gd name="T20" fmla="*/ 682 w 916"/>
                  <a:gd name="T21" fmla="*/ 508 h 680"/>
                  <a:gd name="T22" fmla="*/ 630 w 916"/>
                  <a:gd name="T23" fmla="*/ 569 h 680"/>
                  <a:gd name="T24" fmla="*/ 649 w 916"/>
                  <a:gd name="T25" fmla="*/ 680 h 680"/>
                  <a:gd name="T26" fmla="*/ 216 w 916"/>
                  <a:gd name="T27" fmla="*/ 619 h 680"/>
                  <a:gd name="T28" fmla="*/ 181 w 916"/>
                  <a:gd name="T29" fmla="*/ 572 h 680"/>
                  <a:gd name="T30" fmla="*/ 76 w 916"/>
                  <a:gd name="T31" fmla="*/ 565 h 680"/>
                  <a:gd name="T32" fmla="*/ 0 w 916"/>
                  <a:gd name="T33" fmla="*/ 592 h 680"/>
                  <a:gd name="T34" fmla="*/ 43 w 916"/>
                  <a:gd name="T35" fmla="*/ 489 h 680"/>
                  <a:gd name="T36" fmla="*/ 33 w 916"/>
                  <a:gd name="T37" fmla="*/ 411 h 680"/>
                  <a:gd name="T38" fmla="*/ 89 w 916"/>
                  <a:gd name="T39" fmla="*/ 404 h 680"/>
                  <a:gd name="T40" fmla="*/ 103 w 916"/>
                  <a:gd name="T41" fmla="*/ 365 h 680"/>
                  <a:gd name="T42" fmla="*/ 139 w 916"/>
                  <a:gd name="T43" fmla="*/ 346 h 680"/>
                  <a:gd name="T44" fmla="*/ 143 w 916"/>
                  <a:gd name="T45" fmla="*/ 269 h 680"/>
                  <a:gd name="T46" fmla="*/ 131 w 916"/>
                  <a:gd name="T47" fmla="*/ 201 h 680"/>
                  <a:gd name="T48" fmla="*/ 163 w 916"/>
                  <a:gd name="T49" fmla="*/ 170 h 6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16" h="680">
                    <a:moveTo>
                      <a:pt x="163" y="170"/>
                    </a:moveTo>
                    <a:lnTo>
                      <a:pt x="206" y="150"/>
                    </a:lnTo>
                    <a:lnTo>
                      <a:pt x="185" y="102"/>
                    </a:lnTo>
                    <a:lnTo>
                      <a:pt x="320" y="0"/>
                    </a:lnTo>
                    <a:lnTo>
                      <a:pt x="566" y="57"/>
                    </a:lnTo>
                    <a:lnTo>
                      <a:pt x="825" y="18"/>
                    </a:lnTo>
                    <a:lnTo>
                      <a:pt x="916" y="230"/>
                    </a:lnTo>
                    <a:lnTo>
                      <a:pt x="867" y="189"/>
                    </a:lnTo>
                    <a:lnTo>
                      <a:pt x="621" y="268"/>
                    </a:lnTo>
                    <a:lnTo>
                      <a:pt x="638" y="451"/>
                    </a:lnTo>
                    <a:lnTo>
                      <a:pt x="682" y="508"/>
                    </a:lnTo>
                    <a:lnTo>
                      <a:pt x="630" y="569"/>
                    </a:lnTo>
                    <a:lnTo>
                      <a:pt x="649" y="680"/>
                    </a:lnTo>
                    <a:lnTo>
                      <a:pt x="216" y="619"/>
                    </a:lnTo>
                    <a:lnTo>
                      <a:pt x="181" y="572"/>
                    </a:lnTo>
                    <a:lnTo>
                      <a:pt x="76" y="565"/>
                    </a:lnTo>
                    <a:lnTo>
                      <a:pt x="0" y="592"/>
                    </a:lnTo>
                    <a:lnTo>
                      <a:pt x="43" y="489"/>
                    </a:lnTo>
                    <a:lnTo>
                      <a:pt x="33" y="411"/>
                    </a:lnTo>
                    <a:lnTo>
                      <a:pt x="89" y="404"/>
                    </a:lnTo>
                    <a:lnTo>
                      <a:pt x="103" y="365"/>
                    </a:lnTo>
                    <a:lnTo>
                      <a:pt x="139" y="346"/>
                    </a:lnTo>
                    <a:lnTo>
                      <a:pt x="143" y="269"/>
                    </a:lnTo>
                    <a:lnTo>
                      <a:pt x="131" y="201"/>
                    </a:lnTo>
                    <a:lnTo>
                      <a:pt x="163" y="17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254095" name="Freeform 143"/>
            <p:cNvSpPr>
              <a:spLocks/>
            </p:cNvSpPr>
            <p:nvPr/>
          </p:nvSpPr>
          <p:spPr bwMode="auto">
            <a:xfrm>
              <a:off x="4277" y="2488"/>
              <a:ext cx="859" cy="586"/>
            </a:xfrm>
            <a:custGeom>
              <a:avLst/>
              <a:gdLst>
                <a:gd name="T0" fmla="*/ 0 w 859"/>
                <a:gd name="T1" fmla="*/ 0 h 586"/>
                <a:gd name="T2" fmla="*/ 512 w 859"/>
                <a:gd name="T3" fmla="*/ 586 h 586"/>
                <a:gd name="T4" fmla="*/ 859 w 859"/>
                <a:gd name="T5" fmla="*/ 586 h 5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59" h="586">
                  <a:moveTo>
                    <a:pt x="0" y="0"/>
                  </a:moveTo>
                  <a:cubicBezTo>
                    <a:pt x="256" y="293"/>
                    <a:pt x="512" y="586"/>
                    <a:pt x="512" y="586"/>
                  </a:cubicBezTo>
                  <a:lnTo>
                    <a:pt x="859" y="586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254096" name="Rectangle 144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54097" name="Text Box 145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254098" name="Rectangle 146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54099" name="Rectangle 147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 dirty="0" smtClean="0">
                <a:solidFill>
                  <a:schemeClr val="bg1"/>
                </a:solidFill>
                <a:latin typeface="Verdana" pitchFamily="34" charset="0"/>
              </a:rPr>
              <a:t>POLOS </a:t>
            </a:r>
            <a:r>
              <a:rPr lang="pt-BR" sz="1800" dirty="0">
                <a:solidFill>
                  <a:schemeClr val="bg1"/>
                </a:solidFill>
                <a:latin typeface="Verdana" pitchFamily="34" charset="0"/>
              </a:rPr>
              <a:t>DE PRODUÇÃO</a:t>
            </a:r>
          </a:p>
        </p:txBody>
      </p:sp>
      <p:grpSp>
        <p:nvGrpSpPr>
          <p:cNvPr id="254100" name="Group 148"/>
          <p:cNvGrpSpPr>
            <a:grpSpLocks/>
          </p:cNvGrpSpPr>
          <p:nvPr/>
        </p:nvGrpSpPr>
        <p:grpSpPr bwMode="auto">
          <a:xfrm>
            <a:off x="6538913" y="1905000"/>
            <a:ext cx="2351087" cy="862013"/>
            <a:chOff x="4119" y="1200"/>
            <a:chExt cx="1481" cy="543"/>
          </a:xfrm>
        </p:grpSpPr>
        <p:sp>
          <p:nvSpPr>
            <p:cNvPr id="254101" name="Text Box 149"/>
            <p:cNvSpPr txBox="1">
              <a:spLocks noChangeArrowheads="1"/>
            </p:cNvSpPr>
            <p:nvPr/>
          </p:nvSpPr>
          <p:spPr bwMode="auto">
            <a:xfrm>
              <a:off x="4632" y="1282"/>
              <a:ext cx="96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Metropolitano</a:t>
              </a:r>
            </a:p>
          </p:txBody>
        </p:sp>
        <p:sp>
          <p:nvSpPr>
            <p:cNvPr id="254102" name="Freeform 150"/>
            <p:cNvSpPr>
              <a:spLocks/>
            </p:cNvSpPr>
            <p:nvPr/>
          </p:nvSpPr>
          <p:spPr bwMode="auto">
            <a:xfrm>
              <a:off x="4568" y="1414"/>
              <a:ext cx="989" cy="2"/>
            </a:xfrm>
            <a:custGeom>
              <a:avLst/>
              <a:gdLst>
                <a:gd name="T0" fmla="*/ 0 w 989"/>
                <a:gd name="T1" fmla="*/ 2 h 2"/>
                <a:gd name="T2" fmla="*/ 137 w 989"/>
                <a:gd name="T3" fmla="*/ 0 h 2"/>
                <a:gd name="T4" fmla="*/ 989 w 989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89" h="2">
                  <a:moveTo>
                    <a:pt x="0" y="2"/>
                  </a:moveTo>
                  <a:lnTo>
                    <a:pt x="137" y="0"/>
                  </a:lnTo>
                  <a:lnTo>
                    <a:pt x="989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54103" name="Group 151"/>
            <p:cNvGrpSpPr>
              <a:grpSpLocks/>
            </p:cNvGrpSpPr>
            <p:nvPr/>
          </p:nvGrpSpPr>
          <p:grpSpPr bwMode="auto">
            <a:xfrm>
              <a:off x="4119" y="1200"/>
              <a:ext cx="556" cy="543"/>
              <a:chOff x="4119" y="1200"/>
              <a:chExt cx="556" cy="543"/>
            </a:xfrm>
          </p:grpSpPr>
          <p:grpSp>
            <p:nvGrpSpPr>
              <p:cNvPr id="254104" name="Group 152"/>
              <p:cNvGrpSpPr>
                <a:grpSpLocks/>
              </p:cNvGrpSpPr>
              <p:nvPr/>
            </p:nvGrpSpPr>
            <p:grpSpPr bwMode="auto">
              <a:xfrm>
                <a:off x="4119" y="1200"/>
                <a:ext cx="556" cy="543"/>
                <a:chOff x="4119" y="1200"/>
                <a:chExt cx="556" cy="543"/>
              </a:xfrm>
            </p:grpSpPr>
            <p:sp>
              <p:nvSpPr>
                <p:cNvPr id="254105" name="Freeform 153"/>
                <p:cNvSpPr>
                  <a:spLocks noChangeAspect="1"/>
                </p:cNvSpPr>
                <p:nvPr/>
              </p:nvSpPr>
              <p:spPr bwMode="auto">
                <a:xfrm>
                  <a:off x="4499" y="1424"/>
                  <a:ext cx="77" cy="113"/>
                </a:xfrm>
                <a:custGeom>
                  <a:avLst/>
                  <a:gdLst>
                    <a:gd name="T0" fmla="*/ 0 w 430"/>
                    <a:gd name="T1" fmla="*/ 480 h 619"/>
                    <a:gd name="T2" fmla="*/ 75 w 430"/>
                    <a:gd name="T3" fmla="*/ 380 h 619"/>
                    <a:gd name="T4" fmla="*/ 123 w 430"/>
                    <a:gd name="T5" fmla="*/ 384 h 619"/>
                    <a:gd name="T6" fmla="*/ 134 w 430"/>
                    <a:gd name="T7" fmla="*/ 378 h 619"/>
                    <a:gd name="T8" fmla="*/ 136 w 430"/>
                    <a:gd name="T9" fmla="*/ 361 h 619"/>
                    <a:gd name="T10" fmla="*/ 123 w 430"/>
                    <a:gd name="T11" fmla="*/ 339 h 619"/>
                    <a:gd name="T12" fmla="*/ 128 w 430"/>
                    <a:gd name="T13" fmla="*/ 322 h 619"/>
                    <a:gd name="T14" fmla="*/ 187 w 430"/>
                    <a:gd name="T15" fmla="*/ 256 h 619"/>
                    <a:gd name="T16" fmla="*/ 161 w 430"/>
                    <a:gd name="T17" fmla="*/ 119 h 619"/>
                    <a:gd name="T18" fmla="*/ 170 w 430"/>
                    <a:gd name="T19" fmla="*/ 108 h 619"/>
                    <a:gd name="T20" fmla="*/ 205 w 430"/>
                    <a:gd name="T21" fmla="*/ 82 h 619"/>
                    <a:gd name="T22" fmla="*/ 258 w 430"/>
                    <a:gd name="T23" fmla="*/ 86 h 619"/>
                    <a:gd name="T24" fmla="*/ 337 w 430"/>
                    <a:gd name="T25" fmla="*/ 33 h 619"/>
                    <a:gd name="T26" fmla="*/ 408 w 430"/>
                    <a:gd name="T27" fmla="*/ 0 h 619"/>
                    <a:gd name="T28" fmla="*/ 430 w 430"/>
                    <a:gd name="T29" fmla="*/ 13 h 619"/>
                    <a:gd name="T30" fmla="*/ 347 w 430"/>
                    <a:gd name="T31" fmla="*/ 355 h 619"/>
                    <a:gd name="T32" fmla="*/ 325 w 430"/>
                    <a:gd name="T33" fmla="*/ 523 h 619"/>
                    <a:gd name="T34" fmla="*/ 317 w 430"/>
                    <a:gd name="T35" fmla="*/ 619 h 619"/>
                    <a:gd name="T36" fmla="*/ 208 w 430"/>
                    <a:gd name="T37" fmla="*/ 489 h 619"/>
                    <a:gd name="T38" fmla="*/ 141 w 430"/>
                    <a:gd name="T39" fmla="*/ 519 h 619"/>
                    <a:gd name="T40" fmla="*/ 99 w 430"/>
                    <a:gd name="T41" fmla="*/ 525 h 619"/>
                    <a:gd name="T42" fmla="*/ 78 w 430"/>
                    <a:gd name="T43" fmla="*/ 489 h 619"/>
                    <a:gd name="T44" fmla="*/ 53 w 430"/>
                    <a:gd name="T45" fmla="*/ 494 h 619"/>
                    <a:gd name="T46" fmla="*/ 30 w 430"/>
                    <a:gd name="T47" fmla="*/ 507 h 619"/>
                    <a:gd name="T48" fmla="*/ 6 w 430"/>
                    <a:gd name="T49" fmla="*/ 504 h 619"/>
                    <a:gd name="T50" fmla="*/ 0 w 430"/>
                    <a:gd name="T51" fmla="*/ 480 h 6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430" h="619">
                      <a:moveTo>
                        <a:pt x="0" y="480"/>
                      </a:moveTo>
                      <a:lnTo>
                        <a:pt x="75" y="380"/>
                      </a:lnTo>
                      <a:lnTo>
                        <a:pt x="123" y="384"/>
                      </a:lnTo>
                      <a:lnTo>
                        <a:pt x="134" y="378"/>
                      </a:lnTo>
                      <a:lnTo>
                        <a:pt x="136" y="361"/>
                      </a:lnTo>
                      <a:lnTo>
                        <a:pt x="123" y="339"/>
                      </a:lnTo>
                      <a:lnTo>
                        <a:pt x="128" y="322"/>
                      </a:lnTo>
                      <a:lnTo>
                        <a:pt x="187" y="256"/>
                      </a:lnTo>
                      <a:lnTo>
                        <a:pt x="161" y="119"/>
                      </a:lnTo>
                      <a:lnTo>
                        <a:pt x="170" y="108"/>
                      </a:lnTo>
                      <a:lnTo>
                        <a:pt x="205" y="82"/>
                      </a:lnTo>
                      <a:lnTo>
                        <a:pt x="258" y="86"/>
                      </a:lnTo>
                      <a:lnTo>
                        <a:pt x="337" y="33"/>
                      </a:lnTo>
                      <a:lnTo>
                        <a:pt x="408" y="0"/>
                      </a:lnTo>
                      <a:lnTo>
                        <a:pt x="430" y="13"/>
                      </a:lnTo>
                      <a:lnTo>
                        <a:pt x="347" y="355"/>
                      </a:lnTo>
                      <a:lnTo>
                        <a:pt x="325" y="523"/>
                      </a:lnTo>
                      <a:lnTo>
                        <a:pt x="317" y="619"/>
                      </a:lnTo>
                      <a:lnTo>
                        <a:pt x="208" y="489"/>
                      </a:lnTo>
                      <a:lnTo>
                        <a:pt x="141" y="519"/>
                      </a:lnTo>
                      <a:lnTo>
                        <a:pt x="99" y="525"/>
                      </a:lnTo>
                      <a:lnTo>
                        <a:pt x="78" y="489"/>
                      </a:lnTo>
                      <a:lnTo>
                        <a:pt x="53" y="494"/>
                      </a:lnTo>
                      <a:lnTo>
                        <a:pt x="30" y="507"/>
                      </a:lnTo>
                      <a:lnTo>
                        <a:pt x="6" y="504"/>
                      </a:lnTo>
                      <a:lnTo>
                        <a:pt x="0" y="48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54106" name="Freeform 154"/>
                <p:cNvSpPr>
                  <a:spLocks noChangeAspect="1"/>
                </p:cNvSpPr>
                <p:nvPr/>
              </p:nvSpPr>
              <p:spPr bwMode="auto">
                <a:xfrm>
                  <a:off x="4490" y="1395"/>
                  <a:ext cx="83" cy="99"/>
                </a:xfrm>
                <a:custGeom>
                  <a:avLst/>
                  <a:gdLst>
                    <a:gd name="T0" fmla="*/ 168 w 462"/>
                    <a:gd name="T1" fmla="*/ 0 h 551"/>
                    <a:gd name="T2" fmla="*/ 140 w 462"/>
                    <a:gd name="T3" fmla="*/ 13 h 551"/>
                    <a:gd name="T4" fmla="*/ 145 w 462"/>
                    <a:gd name="T5" fmla="*/ 66 h 551"/>
                    <a:gd name="T6" fmla="*/ 145 w 462"/>
                    <a:gd name="T7" fmla="*/ 100 h 551"/>
                    <a:gd name="T8" fmla="*/ 79 w 462"/>
                    <a:gd name="T9" fmla="*/ 122 h 551"/>
                    <a:gd name="T10" fmla="*/ 78 w 462"/>
                    <a:gd name="T11" fmla="*/ 137 h 551"/>
                    <a:gd name="T12" fmla="*/ 9 w 462"/>
                    <a:gd name="T13" fmla="*/ 133 h 551"/>
                    <a:gd name="T14" fmla="*/ 0 w 462"/>
                    <a:gd name="T15" fmla="*/ 167 h 551"/>
                    <a:gd name="T16" fmla="*/ 176 w 462"/>
                    <a:gd name="T17" fmla="*/ 250 h 551"/>
                    <a:gd name="T18" fmla="*/ 93 w 462"/>
                    <a:gd name="T19" fmla="*/ 353 h 551"/>
                    <a:gd name="T20" fmla="*/ 35 w 462"/>
                    <a:gd name="T21" fmla="*/ 411 h 551"/>
                    <a:gd name="T22" fmla="*/ 57 w 462"/>
                    <a:gd name="T23" fmla="*/ 456 h 551"/>
                    <a:gd name="T24" fmla="*/ 93 w 462"/>
                    <a:gd name="T25" fmla="*/ 480 h 551"/>
                    <a:gd name="T26" fmla="*/ 112 w 462"/>
                    <a:gd name="T27" fmla="*/ 494 h 551"/>
                    <a:gd name="T28" fmla="*/ 124 w 462"/>
                    <a:gd name="T29" fmla="*/ 545 h 551"/>
                    <a:gd name="T30" fmla="*/ 174 w 462"/>
                    <a:gd name="T31" fmla="*/ 551 h 551"/>
                    <a:gd name="T32" fmla="*/ 188 w 462"/>
                    <a:gd name="T33" fmla="*/ 544 h 551"/>
                    <a:gd name="T34" fmla="*/ 188 w 462"/>
                    <a:gd name="T35" fmla="*/ 530 h 551"/>
                    <a:gd name="T36" fmla="*/ 174 w 462"/>
                    <a:gd name="T37" fmla="*/ 503 h 551"/>
                    <a:gd name="T38" fmla="*/ 177 w 462"/>
                    <a:gd name="T39" fmla="*/ 489 h 551"/>
                    <a:gd name="T40" fmla="*/ 238 w 462"/>
                    <a:gd name="T41" fmla="*/ 423 h 551"/>
                    <a:gd name="T42" fmla="*/ 221 w 462"/>
                    <a:gd name="T43" fmla="*/ 342 h 551"/>
                    <a:gd name="T44" fmla="*/ 212 w 462"/>
                    <a:gd name="T45" fmla="*/ 291 h 551"/>
                    <a:gd name="T46" fmla="*/ 220 w 462"/>
                    <a:gd name="T47" fmla="*/ 275 h 551"/>
                    <a:gd name="T48" fmla="*/ 237 w 462"/>
                    <a:gd name="T49" fmla="*/ 261 h 551"/>
                    <a:gd name="T50" fmla="*/ 256 w 462"/>
                    <a:gd name="T51" fmla="*/ 249 h 551"/>
                    <a:gd name="T52" fmla="*/ 310 w 462"/>
                    <a:gd name="T53" fmla="*/ 253 h 551"/>
                    <a:gd name="T54" fmla="*/ 384 w 462"/>
                    <a:gd name="T55" fmla="*/ 203 h 551"/>
                    <a:gd name="T56" fmla="*/ 462 w 462"/>
                    <a:gd name="T57" fmla="*/ 167 h 551"/>
                    <a:gd name="T58" fmla="*/ 429 w 462"/>
                    <a:gd name="T59" fmla="*/ 147 h 551"/>
                    <a:gd name="T60" fmla="*/ 413 w 462"/>
                    <a:gd name="T61" fmla="*/ 125 h 551"/>
                    <a:gd name="T62" fmla="*/ 382 w 462"/>
                    <a:gd name="T63" fmla="*/ 124 h 551"/>
                    <a:gd name="T64" fmla="*/ 371 w 462"/>
                    <a:gd name="T65" fmla="*/ 148 h 551"/>
                    <a:gd name="T66" fmla="*/ 357 w 462"/>
                    <a:gd name="T67" fmla="*/ 145 h 551"/>
                    <a:gd name="T68" fmla="*/ 168 w 462"/>
                    <a:gd name="T69" fmla="*/ 0 h 5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462" h="551">
                      <a:moveTo>
                        <a:pt x="168" y="0"/>
                      </a:moveTo>
                      <a:lnTo>
                        <a:pt x="140" y="13"/>
                      </a:lnTo>
                      <a:lnTo>
                        <a:pt x="145" y="66"/>
                      </a:lnTo>
                      <a:lnTo>
                        <a:pt x="145" y="100"/>
                      </a:lnTo>
                      <a:lnTo>
                        <a:pt x="79" y="122"/>
                      </a:lnTo>
                      <a:lnTo>
                        <a:pt x="78" y="137"/>
                      </a:lnTo>
                      <a:lnTo>
                        <a:pt x="9" y="133"/>
                      </a:lnTo>
                      <a:lnTo>
                        <a:pt x="0" y="167"/>
                      </a:lnTo>
                      <a:lnTo>
                        <a:pt x="176" y="250"/>
                      </a:lnTo>
                      <a:lnTo>
                        <a:pt x="93" y="353"/>
                      </a:lnTo>
                      <a:lnTo>
                        <a:pt x="35" y="411"/>
                      </a:lnTo>
                      <a:lnTo>
                        <a:pt x="57" y="456"/>
                      </a:lnTo>
                      <a:lnTo>
                        <a:pt x="93" y="480"/>
                      </a:lnTo>
                      <a:lnTo>
                        <a:pt x="112" y="494"/>
                      </a:lnTo>
                      <a:lnTo>
                        <a:pt x="124" y="545"/>
                      </a:lnTo>
                      <a:lnTo>
                        <a:pt x="174" y="551"/>
                      </a:lnTo>
                      <a:lnTo>
                        <a:pt x="188" y="544"/>
                      </a:lnTo>
                      <a:lnTo>
                        <a:pt x="188" y="530"/>
                      </a:lnTo>
                      <a:lnTo>
                        <a:pt x="174" y="503"/>
                      </a:lnTo>
                      <a:lnTo>
                        <a:pt x="177" y="489"/>
                      </a:lnTo>
                      <a:lnTo>
                        <a:pt x="238" y="423"/>
                      </a:lnTo>
                      <a:lnTo>
                        <a:pt x="221" y="342"/>
                      </a:lnTo>
                      <a:lnTo>
                        <a:pt x="212" y="291"/>
                      </a:lnTo>
                      <a:lnTo>
                        <a:pt x="220" y="275"/>
                      </a:lnTo>
                      <a:lnTo>
                        <a:pt x="237" y="261"/>
                      </a:lnTo>
                      <a:lnTo>
                        <a:pt x="256" y="249"/>
                      </a:lnTo>
                      <a:lnTo>
                        <a:pt x="310" y="253"/>
                      </a:lnTo>
                      <a:lnTo>
                        <a:pt x="384" y="203"/>
                      </a:lnTo>
                      <a:lnTo>
                        <a:pt x="462" y="167"/>
                      </a:lnTo>
                      <a:lnTo>
                        <a:pt x="429" y="147"/>
                      </a:lnTo>
                      <a:lnTo>
                        <a:pt x="413" y="125"/>
                      </a:lnTo>
                      <a:lnTo>
                        <a:pt x="382" y="124"/>
                      </a:lnTo>
                      <a:lnTo>
                        <a:pt x="371" y="148"/>
                      </a:lnTo>
                      <a:lnTo>
                        <a:pt x="357" y="145"/>
                      </a:lnTo>
                      <a:lnTo>
                        <a:pt x="168" y="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54107" name="Freeform 155"/>
                <p:cNvSpPr>
                  <a:spLocks noChangeAspect="1"/>
                </p:cNvSpPr>
                <p:nvPr/>
              </p:nvSpPr>
              <p:spPr bwMode="auto">
                <a:xfrm>
                  <a:off x="4595" y="1400"/>
                  <a:ext cx="58" cy="76"/>
                </a:xfrm>
                <a:custGeom>
                  <a:avLst/>
                  <a:gdLst>
                    <a:gd name="T0" fmla="*/ 0 w 320"/>
                    <a:gd name="T1" fmla="*/ 422 h 422"/>
                    <a:gd name="T2" fmla="*/ 9 w 320"/>
                    <a:gd name="T3" fmla="*/ 275 h 422"/>
                    <a:gd name="T4" fmla="*/ 101 w 320"/>
                    <a:gd name="T5" fmla="*/ 143 h 422"/>
                    <a:gd name="T6" fmla="*/ 140 w 320"/>
                    <a:gd name="T7" fmla="*/ 114 h 422"/>
                    <a:gd name="T8" fmla="*/ 172 w 320"/>
                    <a:gd name="T9" fmla="*/ 131 h 422"/>
                    <a:gd name="T10" fmla="*/ 195 w 320"/>
                    <a:gd name="T11" fmla="*/ 119 h 422"/>
                    <a:gd name="T12" fmla="*/ 215 w 320"/>
                    <a:gd name="T13" fmla="*/ 99 h 422"/>
                    <a:gd name="T14" fmla="*/ 211 w 320"/>
                    <a:gd name="T15" fmla="*/ 24 h 422"/>
                    <a:gd name="T16" fmla="*/ 220 w 320"/>
                    <a:gd name="T17" fmla="*/ 0 h 422"/>
                    <a:gd name="T18" fmla="*/ 267 w 320"/>
                    <a:gd name="T19" fmla="*/ 3 h 422"/>
                    <a:gd name="T20" fmla="*/ 292 w 320"/>
                    <a:gd name="T21" fmla="*/ 27 h 422"/>
                    <a:gd name="T22" fmla="*/ 298 w 320"/>
                    <a:gd name="T23" fmla="*/ 41 h 422"/>
                    <a:gd name="T24" fmla="*/ 293 w 320"/>
                    <a:gd name="T25" fmla="*/ 105 h 422"/>
                    <a:gd name="T26" fmla="*/ 306 w 320"/>
                    <a:gd name="T27" fmla="*/ 119 h 422"/>
                    <a:gd name="T28" fmla="*/ 320 w 320"/>
                    <a:gd name="T29" fmla="*/ 202 h 422"/>
                    <a:gd name="T30" fmla="*/ 214 w 320"/>
                    <a:gd name="T31" fmla="*/ 286 h 422"/>
                    <a:gd name="T32" fmla="*/ 183 w 320"/>
                    <a:gd name="T33" fmla="*/ 357 h 422"/>
                    <a:gd name="T34" fmla="*/ 158 w 320"/>
                    <a:gd name="T35" fmla="*/ 347 h 422"/>
                    <a:gd name="T36" fmla="*/ 131 w 320"/>
                    <a:gd name="T37" fmla="*/ 347 h 422"/>
                    <a:gd name="T38" fmla="*/ 101 w 320"/>
                    <a:gd name="T39" fmla="*/ 389 h 422"/>
                    <a:gd name="T40" fmla="*/ 97 w 320"/>
                    <a:gd name="T41" fmla="*/ 364 h 422"/>
                    <a:gd name="T42" fmla="*/ 76 w 320"/>
                    <a:gd name="T43" fmla="*/ 363 h 422"/>
                    <a:gd name="T44" fmla="*/ 45 w 320"/>
                    <a:gd name="T45" fmla="*/ 394 h 422"/>
                    <a:gd name="T46" fmla="*/ 0 w 320"/>
                    <a:gd name="T47" fmla="*/ 422 h 4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20" h="422">
                      <a:moveTo>
                        <a:pt x="0" y="422"/>
                      </a:moveTo>
                      <a:lnTo>
                        <a:pt x="9" y="275"/>
                      </a:lnTo>
                      <a:lnTo>
                        <a:pt x="101" y="143"/>
                      </a:lnTo>
                      <a:lnTo>
                        <a:pt x="140" y="114"/>
                      </a:lnTo>
                      <a:lnTo>
                        <a:pt x="172" y="131"/>
                      </a:lnTo>
                      <a:lnTo>
                        <a:pt x="195" y="119"/>
                      </a:lnTo>
                      <a:lnTo>
                        <a:pt x="215" y="99"/>
                      </a:lnTo>
                      <a:lnTo>
                        <a:pt x="211" y="24"/>
                      </a:lnTo>
                      <a:lnTo>
                        <a:pt x="220" y="0"/>
                      </a:lnTo>
                      <a:lnTo>
                        <a:pt x="267" y="3"/>
                      </a:lnTo>
                      <a:lnTo>
                        <a:pt x="292" y="27"/>
                      </a:lnTo>
                      <a:lnTo>
                        <a:pt x="298" y="41"/>
                      </a:lnTo>
                      <a:lnTo>
                        <a:pt x="293" y="105"/>
                      </a:lnTo>
                      <a:lnTo>
                        <a:pt x="306" y="119"/>
                      </a:lnTo>
                      <a:lnTo>
                        <a:pt x="320" y="202"/>
                      </a:lnTo>
                      <a:lnTo>
                        <a:pt x="214" y="286"/>
                      </a:lnTo>
                      <a:lnTo>
                        <a:pt x="183" y="357"/>
                      </a:lnTo>
                      <a:lnTo>
                        <a:pt x="158" y="347"/>
                      </a:lnTo>
                      <a:lnTo>
                        <a:pt x="131" y="347"/>
                      </a:lnTo>
                      <a:lnTo>
                        <a:pt x="101" y="389"/>
                      </a:lnTo>
                      <a:lnTo>
                        <a:pt x="97" y="364"/>
                      </a:lnTo>
                      <a:lnTo>
                        <a:pt x="76" y="363"/>
                      </a:lnTo>
                      <a:lnTo>
                        <a:pt x="45" y="394"/>
                      </a:lnTo>
                      <a:lnTo>
                        <a:pt x="0" y="422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54108" name="Freeform 156"/>
                <p:cNvSpPr>
                  <a:spLocks noChangeAspect="1"/>
                </p:cNvSpPr>
                <p:nvPr/>
              </p:nvSpPr>
              <p:spPr bwMode="auto">
                <a:xfrm>
                  <a:off x="4520" y="1331"/>
                  <a:ext cx="140" cy="118"/>
                </a:xfrm>
                <a:custGeom>
                  <a:avLst/>
                  <a:gdLst>
                    <a:gd name="T0" fmla="*/ 425 w 775"/>
                    <a:gd name="T1" fmla="*/ 655 h 655"/>
                    <a:gd name="T2" fmla="*/ 370 w 775"/>
                    <a:gd name="T3" fmla="*/ 567 h 655"/>
                    <a:gd name="T4" fmla="*/ 263 w 775"/>
                    <a:gd name="T5" fmla="*/ 498 h 655"/>
                    <a:gd name="T6" fmla="*/ 242 w 775"/>
                    <a:gd name="T7" fmla="*/ 474 h 655"/>
                    <a:gd name="T8" fmla="*/ 212 w 775"/>
                    <a:gd name="T9" fmla="*/ 475 h 655"/>
                    <a:gd name="T10" fmla="*/ 203 w 775"/>
                    <a:gd name="T11" fmla="*/ 498 h 655"/>
                    <a:gd name="T12" fmla="*/ 188 w 775"/>
                    <a:gd name="T13" fmla="*/ 494 h 655"/>
                    <a:gd name="T14" fmla="*/ 0 w 775"/>
                    <a:gd name="T15" fmla="*/ 350 h 655"/>
                    <a:gd name="T16" fmla="*/ 108 w 775"/>
                    <a:gd name="T17" fmla="*/ 175 h 655"/>
                    <a:gd name="T18" fmla="*/ 111 w 775"/>
                    <a:gd name="T19" fmla="*/ 133 h 655"/>
                    <a:gd name="T20" fmla="*/ 60 w 775"/>
                    <a:gd name="T21" fmla="*/ 88 h 655"/>
                    <a:gd name="T22" fmla="*/ 55 w 775"/>
                    <a:gd name="T23" fmla="*/ 36 h 655"/>
                    <a:gd name="T24" fmla="*/ 130 w 775"/>
                    <a:gd name="T25" fmla="*/ 35 h 655"/>
                    <a:gd name="T26" fmla="*/ 161 w 775"/>
                    <a:gd name="T27" fmla="*/ 0 h 655"/>
                    <a:gd name="T28" fmla="*/ 332 w 775"/>
                    <a:gd name="T29" fmla="*/ 78 h 655"/>
                    <a:gd name="T30" fmla="*/ 397 w 775"/>
                    <a:gd name="T31" fmla="*/ 72 h 655"/>
                    <a:gd name="T32" fmla="*/ 502 w 775"/>
                    <a:gd name="T33" fmla="*/ 108 h 655"/>
                    <a:gd name="T34" fmla="*/ 528 w 775"/>
                    <a:gd name="T35" fmla="*/ 33 h 655"/>
                    <a:gd name="T36" fmla="*/ 615 w 775"/>
                    <a:gd name="T37" fmla="*/ 156 h 655"/>
                    <a:gd name="T38" fmla="*/ 775 w 775"/>
                    <a:gd name="T39" fmla="*/ 416 h 655"/>
                    <a:gd name="T40" fmla="*/ 717 w 775"/>
                    <a:gd name="T41" fmla="*/ 420 h 655"/>
                    <a:gd name="T42" fmla="*/ 714 w 775"/>
                    <a:gd name="T43" fmla="*/ 408 h 655"/>
                    <a:gd name="T44" fmla="*/ 690 w 775"/>
                    <a:gd name="T45" fmla="*/ 385 h 655"/>
                    <a:gd name="T46" fmla="*/ 641 w 775"/>
                    <a:gd name="T47" fmla="*/ 377 h 655"/>
                    <a:gd name="T48" fmla="*/ 631 w 775"/>
                    <a:gd name="T49" fmla="*/ 400 h 655"/>
                    <a:gd name="T50" fmla="*/ 634 w 775"/>
                    <a:gd name="T51" fmla="*/ 475 h 655"/>
                    <a:gd name="T52" fmla="*/ 610 w 775"/>
                    <a:gd name="T53" fmla="*/ 502 h 655"/>
                    <a:gd name="T54" fmla="*/ 591 w 775"/>
                    <a:gd name="T55" fmla="*/ 511 h 655"/>
                    <a:gd name="T56" fmla="*/ 559 w 775"/>
                    <a:gd name="T57" fmla="*/ 491 h 655"/>
                    <a:gd name="T58" fmla="*/ 520 w 775"/>
                    <a:gd name="T59" fmla="*/ 519 h 655"/>
                    <a:gd name="T60" fmla="*/ 425 w 775"/>
                    <a:gd name="T61" fmla="*/ 655 h 6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775" h="655">
                      <a:moveTo>
                        <a:pt x="425" y="655"/>
                      </a:moveTo>
                      <a:lnTo>
                        <a:pt x="370" y="567"/>
                      </a:lnTo>
                      <a:lnTo>
                        <a:pt x="263" y="498"/>
                      </a:lnTo>
                      <a:lnTo>
                        <a:pt x="242" y="474"/>
                      </a:lnTo>
                      <a:lnTo>
                        <a:pt x="212" y="475"/>
                      </a:lnTo>
                      <a:lnTo>
                        <a:pt x="203" y="498"/>
                      </a:lnTo>
                      <a:lnTo>
                        <a:pt x="188" y="494"/>
                      </a:lnTo>
                      <a:lnTo>
                        <a:pt x="0" y="350"/>
                      </a:lnTo>
                      <a:lnTo>
                        <a:pt x="108" y="175"/>
                      </a:lnTo>
                      <a:lnTo>
                        <a:pt x="111" y="133"/>
                      </a:lnTo>
                      <a:lnTo>
                        <a:pt x="60" y="88"/>
                      </a:lnTo>
                      <a:lnTo>
                        <a:pt x="55" y="36"/>
                      </a:lnTo>
                      <a:lnTo>
                        <a:pt x="130" y="35"/>
                      </a:lnTo>
                      <a:lnTo>
                        <a:pt x="161" y="0"/>
                      </a:lnTo>
                      <a:lnTo>
                        <a:pt x="332" y="78"/>
                      </a:lnTo>
                      <a:lnTo>
                        <a:pt x="397" y="72"/>
                      </a:lnTo>
                      <a:lnTo>
                        <a:pt x="502" y="108"/>
                      </a:lnTo>
                      <a:lnTo>
                        <a:pt x="528" y="33"/>
                      </a:lnTo>
                      <a:lnTo>
                        <a:pt x="615" y="156"/>
                      </a:lnTo>
                      <a:lnTo>
                        <a:pt x="775" y="416"/>
                      </a:lnTo>
                      <a:lnTo>
                        <a:pt x="717" y="420"/>
                      </a:lnTo>
                      <a:lnTo>
                        <a:pt x="714" y="408"/>
                      </a:lnTo>
                      <a:lnTo>
                        <a:pt x="690" y="385"/>
                      </a:lnTo>
                      <a:lnTo>
                        <a:pt x="641" y="377"/>
                      </a:lnTo>
                      <a:lnTo>
                        <a:pt x="631" y="400"/>
                      </a:lnTo>
                      <a:lnTo>
                        <a:pt x="634" y="475"/>
                      </a:lnTo>
                      <a:lnTo>
                        <a:pt x="610" y="502"/>
                      </a:lnTo>
                      <a:lnTo>
                        <a:pt x="591" y="511"/>
                      </a:lnTo>
                      <a:lnTo>
                        <a:pt x="559" y="491"/>
                      </a:lnTo>
                      <a:lnTo>
                        <a:pt x="520" y="519"/>
                      </a:lnTo>
                      <a:lnTo>
                        <a:pt x="425" y="655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54109" name="Freeform 157"/>
                <p:cNvSpPr>
                  <a:spLocks noChangeAspect="1"/>
                </p:cNvSpPr>
                <p:nvPr/>
              </p:nvSpPr>
              <p:spPr bwMode="auto">
                <a:xfrm>
                  <a:off x="4305" y="1424"/>
                  <a:ext cx="216" cy="142"/>
                </a:xfrm>
                <a:custGeom>
                  <a:avLst/>
                  <a:gdLst>
                    <a:gd name="T0" fmla="*/ 1021 w 1197"/>
                    <a:gd name="T1" fmla="*/ 0 h 787"/>
                    <a:gd name="T2" fmla="*/ 958 w 1197"/>
                    <a:gd name="T3" fmla="*/ 67 h 787"/>
                    <a:gd name="T4" fmla="*/ 930 w 1197"/>
                    <a:gd name="T5" fmla="*/ 73 h 787"/>
                    <a:gd name="T6" fmla="*/ 845 w 1197"/>
                    <a:gd name="T7" fmla="*/ 246 h 787"/>
                    <a:gd name="T8" fmla="*/ 794 w 1197"/>
                    <a:gd name="T9" fmla="*/ 239 h 787"/>
                    <a:gd name="T10" fmla="*/ 697 w 1197"/>
                    <a:gd name="T11" fmla="*/ 351 h 787"/>
                    <a:gd name="T12" fmla="*/ 650 w 1197"/>
                    <a:gd name="T13" fmla="*/ 358 h 787"/>
                    <a:gd name="T14" fmla="*/ 637 w 1197"/>
                    <a:gd name="T15" fmla="*/ 340 h 787"/>
                    <a:gd name="T16" fmla="*/ 592 w 1197"/>
                    <a:gd name="T17" fmla="*/ 351 h 787"/>
                    <a:gd name="T18" fmla="*/ 498 w 1197"/>
                    <a:gd name="T19" fmla="*/ 439 h 787"/>
                    <a:gd name="T20" fmla="*/ 399 w 1197"/>
                    <a:gd name="T21" fmla="*/ 367 h 787"/>
                    <a:gd name="T22" fmla="*/ 175 w 1197"/>
                    <a:gd name="T23" fmla="*/ 290 h 787"/>
                    <a:gd name="T24" fmla="*/ 0 w 1197"/>
                    <a:gd name="T25" fmla="*/ 430 h 787"/>
                    <a:gd name="T26" fmla="*/ 35 w 1197"/>
                    <a:gd name="T27" fmla="*/ 600 h 787"/>
                    <a:gd name="T28" fmla="*/ 121 w 1197"/>
                    <a:gd name="T29" fmla="*/ 697 h 787"/>
                    <a:gd name="T30" fmla="*/ 522 w 1197"/>
                    <a:gd name="T31" fmla="*/ 717 h 787"/>
                    <a:gd name="T32" fmla="*/ 544 w 1197"/>
                    <a:gd name="T33" fmla="*/ 682 h 787"/>
                    <a:gd name="T34" fmla="*/ 719 w 1197"/>
                    <a:gd name="T35" fmla="*/ 787 h 787"/>
                    <a:gd name="T36" fmla="*/ 773 w 1197"/>
                    <a:gd name="T37" fmla="*/ 703 h 787"/>
                    <a:gd name="T38" fmla="*/ 806 w 1197"/>
                    <a:gd name="T39" fmla="*/ 742 h 787"/>
                    <a:gd name="T40" fmla="*/ 830 w 1197"/>
                    <a:gd name="T41" fmla="*/ 689 h 787"/>
                    <a:gd name="T42" fmla="*/ 863 w 1197"/>
                    <a:gd name="T43" fmla="*/ 689 h 787"/>
                    <a:gd name="T44" fmla="*/ 870 w 1197"/>
                    <a:gd name="T45" fmla="*/ 703 h 787"/>
                    <a:gd name="T46" fmla="*/ 894 w 1197"/>
                    <a:gd name="T47" fmla="*/ 701 h 787"/>
                    <a:gd name="T48" fmla="*/ 916 w 1197"/>
                    <a:gd name="T49" fmla="*/ 675 h 787"/>
                    <a:gd name="T50" fmla="*/ 1055 w 1197"/>
                    <a:gd name="T51" fmla="*/ 590 h 787"/>
                    <a:gd name="T52" fmla="*/ 1055 w 1197"/>
                    <a:gd name="T53" fmla="*/ 561 h 787"/>
                    <a:gd name="T54" fmla="*/ 1080 w 1197"/>
                    <a:gd name="T55" fmla="*/ 503 h 787"/>
                    <a:gd name="T56" fmla="*/ 1073 w 1197"/>
                    <a:gd name="T57" fmla="*/ 479 h 787"/>
                    <a:gd name="T58" fmla="*/ 1149 w 1197"/>
                    <a:gd name="T59" fmla="*/ 379 h 787"/>
                    <a:gd name="T60" fmla="*/ 1134 w 1197"/>
                    <a:gd name="T61" fmla="*/ 328 h 787"/>
                    <a:gd name="T62" fmla="*/ 1081 w 1197"/>
                    <a:gd name="T63" fmla="*/ 292 h 787"/>
                    <a:gd name="T64" fmla="*/ 1056 w 1197"/>
                    <a:gd name="T65" fmla="*/ 246 h 787"/>
                    <a:gd name="T66" fmla="*/ 1119 w 1197"/>
                    <a:gd name="T67" fmla="*/ 179 h 787"/>
                    <a:gd name="T68" fmla="*/ 1197 w 1197"/>
                    <a:gd name="T69" fmla="*/ 83 h 787"/>
                    <a:gd name="T70" fmla="*/ 1021 w 1197"/>
                    <a:gd name="T71" fmla="*/ 0 h 7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197" h="787">
                      <a:moveTo>
                        <a:pt x="1021" y="0"/>
                      </a:moveTo>
                      <a:lnTo>
                        <a:pt x="958" y="67"/>
                      </a:lnTo>
                      <a:lnTo>
                        <a:pt x="930" y="73"/>
                      </a:lnTo>
                      <a:lnTo>
                        <a:pt x="845" y="246"/>
                      </a:lnTo>
                      <a:lnTo>
                        <a:pt x="794" y="239"/>
                      </a:lnTo>
                      <a:lnTo>
                        <a:pt x="697" y="351"/>
                      </a:lnTo>
                      <a:lnTo>
                        <a:pt x="650" y="358"/>
                      </a:lnTo>
                      <a:lnTo>
                        <a:pt x="637" y="340"/>
                      </a:lnTo>
                      <a:lnTo>
                        <a:pt x="592" y="351"/>
                      </a:lnTo>
                      <a:lnTo>
                        <a:pt x="498" y="439"/>
                      </a:lnTo>
                      <a:lnTo>
                        <a:pt x="399" y="367"/>
                      </a:lnTo>
                      <a:lnTo>
                        <a:pt x="175" y="290"/>
                      </a:lnTo>
                      <a:lnTo>
                        <a:pt x="0" y="430"/>
                      </a:lnTo>
                      <a:lnTo>
                        <a:pt x="35" y="600"/>
                      </a:lnTo>
                      <a:lnTo>
                        <a:pt x="121" y="697"/>
                      </a:lnTo>
                      <a:lnTo>
                        <a:pt x="522" y="717"/>
                      </a:lnTo>
                      <a:lnTo>
                        <a:pt x="544" y="682"/>
                      </a:lnTo>
                      <a:lnTo>
                        <a:pt x="719" y="787"/>
                      </a:lnTo>
                      <a:lnTo>
                        <a:pt x="773" y="703"/>
                      </a:lnTo>
                      <a:lnTo>
                        <a:pt x="806" y="742"/>
                      </a:lnTo>
                      <a:lnTo>
                        <a:pt x="830" y="689"/>
                      </a:lnTo>
                      <a:lnTo>
                        <a:pt x="863" y="689"/>
                      </a:lnTo>
                      <a:lnTo>
                        <a:pt x="870" y="703"/>
                      </a:lnTo>
                      <a:lnTo>
                        <a:pt x="894" y="701"/>
                      </a:lnTo>
                      <a:lnTo>
                        <a:pt x="916" y="675"/>
                      </a:lnTo>
                      <a:lnTo>
                        <a:pt x="1055" y="590"/>
                      </a:lnTo>
                      <a:lnTo>
                        <a:pt x="1055" y="561"/>
                      </a:lnTo>
                      <a:lnTo>
                        <a:pt x="1080" y="503"/>
                      </a:lnTo>
                      <a:lnTo>
                        <a:pt x="1073" y="479"/>
                      </a:lnTo>
                      <a:lnTo>
                        <a:pt x="1149" y="379"/>
                      </a:lnTo>
                      <a:lnTo>
                        <a:pt x="1134" y="328"/>
                      </a:lnTo>
                      <a:lnTo>
                        <a:pt x="1081" y="292"/>
                      </a:lnTo>
                      <a:lnTo>
                        <a:pt x="1056" y="246"/>
                      </a:lnTo>
                      <a:lnTo>
                        <a:pt x="1119" y="179"/>
                      </a:lnTo>
                      <a:lnTo>
                        <a:pt x="1197" y="83"/>
                      </a:lnTo>
                      <a:lnTo>
                        <a:pt x="1021" y="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54110" name="Freeform 158"/>
                <p:cNvSpPr>
                  <a:spLocks noChangeAspect="1"/>
                </p:cNvSpPr>
                <p:nvPr/>
              </p:nvSpPr>
              <p:spPr bwMode="auto">
                <a:xfrm>
                  <a:off x="4427" y="1513"/>
                  <a:ext cx="132" cy="113"/>
                </a:xfrm>
                <a:custGeom>
                  <a:avLst/>
                  <a:gdLst>
                    <a:gd name="T0" fmla="*/ 130 w 729"/>
                    <a:gd name="T1" fmla="*/ 250 h 625"/>
                    <a:gd name="T2" fmla="*/ 112 w 729"/>
                    <a:gd name="T3" fmla="*/ 367 h 625"/>
                    <a:gd name="T4" fmla="*/ 8 w 729"/>
                    <a:gd name="T5" fmla="*/ 402 h 625"/>
                    <a:gd name="T6" fmla="*/ 0 w 729"/>
                    <a:gd name="T7" fmla="*/ 439 h 625"/>
                    <a:gd name="T8" fmla="*/ 50 w 729"/>
                    <a:gd name="T9" fmla="*/ 509 h 625"/>
                    <a:gd name="T10" fmla="*/ 95 w 729"/>
                    <a:gd name="T11" fmla="*/ 522 h 625"/>
                    <a:gd name="T12" fmla="*/ 98 w 729"/>
                    <a:gd name="T13" fmla="*/ 540 h 625"/>
                    <a:gd name="T14" fmla="*/ 141 w 729"/>
                    <a:gd name="T15" fmla="*/ 540 h 625"/>
                    <a:gd name="T16" fmla="*/ 202 w 729"/>
                    <a:gd name="T17" fmla="*/ 521 h 625"/>
                    <a:gd name="T18" fmla="*/ 220 w 729"/>
                    <a:gd name="T19" fmla="*/ 557 h 625"/>
                    <a:gd name="T20" fmla="*/ 221 w 729"/>
                    <a:gd name="T21" fmla="*/ 625 h 625"/>
                    <a:gd name="T22" fmla="*/ 255 w 729"/>
                    <a:gd name="T23" fmla="*/ 625 h 625"/>
                    <a:gd name="T24" fmla="*/ 291 w 729"/>
                    <a:gd name="T25" fmla="*/ 528 h 625"/>
                    <a:gd name="T26" fmla="*/ 369 w 729"/>
                    <a:gd name="T27" fmla="*/ 506 h 625"/>
                    <a:gd name="T28" fmla="*/ 432 w 729"/>
                    <a:gd name="T29" fmla="*/ 479 h 625"/>
                    <a:gd name="T30" fmla="*/ 556 w 729"/>
                    <a:gd name="T31" fmla="*/ 499 h 625"/>
                    <a:gd name="T32" fmla="*/ 579 w 729"/>
                    <a:gd name="T33" fmla="*/ 456 h 625"/>
                    <a:gd name="T34" fmla="*/ 620 w 729"/>
                    <a:gd name="T35" fmla="*/ 442 h 625"/>
                    <a:gd name="T36" fmla="*/ 729 w 729"/>
                    <a:gd name="T37" fmla="*/ 374 h 625"/>
                    <a:gd name="T38" fmla="*/ 729 w 729"/>
                    <a:gd name="T39" fmla="*/ 355 h 625"/>
                    <a:gd name="T40" fmla="*/ 702 w 729"/>
                    <a:gd name="T41" fmla="*/ 316 h 625"/>
                    <a:gd name="T42" fmla="*/ 607 w 729"/>
                    <a:gd name="T43" fmla="*/ 306 h 625"/>
                    <a:gd name="T44" fmla="*/ 588 w 729"/>
                    <a:gd name="T45" fmla="*/ 278 h 625"/>
                    <a:gd name="T46" fmla="*/ 616 w 729"/>
                    <a:gd name="T47" fmla="*/ 155 h 625"/>
                    <a:gd name="T48" fmla="*/ 714 w 729"/>
                    <a:gd name="T49" fmla="*/ 131 h 625"/>
                    <a:gd name="T50" fmla="*/ 605 w 729"/>
                    <a:gd name="T51" fmla="*/ 0 h 625"/>
                    <a:gd name="T52" fmla="*/ 543 w 729"/>
                    <a:gd name="T53" fmla="*/ 25 h 625"/>
                    <a:gd name="T54" fmla="*/ 496 w 729"/>
                    <a:gd name="T55" fmla="*/ 34 h 625"/>
                    <a:gd name="T56" fmla="*/ 477 w 729"/>
                    <a:gd name="T57" fmla="*/ 2 h 625"/>
                    <a:gd name="T58" fmla="*/ 449 w 729"/>
                    <a:gd name="T59" fmla="*/ 5 h 625"/>
                    <a:gd name="T60" fmla="*/ 428 w 729"/>
                    <a:gd name="T61" fmla="*/ 15 h 625"/>
                    <a:gd name="T62" fmla="*/ 404 w 729"/>
                    <a:gd name="T63" fmla="*/ 15 h 625"/>
                    <a:gd name="T64" fmla="*/ 382 w 729"/>
                    <a:gd name="T65" fmla="*/ 66 h 625"/>
                    <a:gd name="T66" fmla="*/ 378 w 729"/>
                    <a:gd name="T67" fmla="*/ 98 h 625"/>
                    <a:gd name="T68" fmla="*/ 248 w 729"/>
                    <a:gd name="T69" fmla="*/ 179 h 625"/>
                    <a:gd name="T70" fmla="*/ 221 w 729"/>
                    <a:gd name="T71" fmla="*/ 210 h 625"/>
                    <a:gd name="T72" fmla="*/ 196 w 729"/>
                    <a:gd name="T73" fmla="*/ 212 h 625"/>
                    <a:gd name="T74" fmla="*/ 184 w 729"/>
                    <a:gd name="T75" fmla="*/ 197 h 625"/>
                    <a:gd name="T76" fmla="*/ 154 w 729"/>
                    <a:gd name="T77" fmla="*/ 199 h 625"/>
                    <a:gd name="T78" fmla="*/ 130 w 729"/>
                    <a:gd name="T79" fmla="*/ 250 h 6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729" h="625">
                      <a:moveTo>
                        <a:pt x="130" y="250"/>
                      </a:moveTo>
                      <a:lnTo>
                        <a:pt x="112" y="367"/>
                      </a:lnTo>
                      <a:lnTo>
                        <a:pt x="8" y="402"/>
                      </a:lnTo>
                      <a:lnTo>
                        <a:pt x="0" y="439"/>
                      </a:lnTo>
                      <a:lnTo>
                        <a:pt x="50" y="509"/>
                      </a:lnTo>
                      <a:lnTo>
                        <a:pt x="95" y="522"/>
                      </a:lnTo>
                      <a:lnTo>
                        <a:pt x="98" y="540"/>
                      </a:lnTo>
                      <a:lnTo>
                        <a:pt x="141" y="540"/>
                      </a:lnTo>
                      <a:lnTo>
                        <a:pt x="202" y="521"/>
                      </a:lnTo>
                      <a:lnTo>
                        <a:pt x="220" y="557"/>
                      </a:lnTo>
                      <a:lnTo>
                        <a:pt x="221" y="625"/>
                      </a:lnTo>
                      <a:lnTo>
                        <a:pt x="255" y="625"/>
                      </a:lnTo>
                      <a:lnTo>
                        <a:pt x="291" y="528"/>
                      </a:lnTo>
                      <a:lnTo>
                        <a:pt x="369" y="506"/>
                      </a:lnTo>
                      <a:lnTo>
                        <a:pt x="432" y="479"/>
                      </a:lnTo>
                      <a:lnTo>
                        <a:pt x="556" y="499"/>
                      </a:lnTo>
                      <a:lnTo>
                        <a:pt x="579" y="456"/>
                      </a:lnTo>
                      <a:lnTo>
                        <a:pt x="620" y="442"/>
                      </a:lnTo>
                      <a:lnTo>
                        <a:pt x="729" y="374"/>
                      </a:lnTo>
                      <a:lnTo>
                        <a:pt x="729" y="355"/>
                      </a:lnTo>
                      <a:lnTo>
                        <a:pt x="702" y="316"/>
                      </a:lnTo>
                      <a:lnTo>
                        <a:pt x="607" y="306"/>
                      </a:lnTo>
                      <a:lnTo>
                        <a:pt x="588" y="278"/>
                      </a:lnTo>
                      <a:lnTo>
                        <a:pt x="616" y="155"/>
                      </a:lnTo>
                      <a:lnTo>
                        <a:pt x="714" y="131"/>
                      </a:lnTo>
                      <a:lnTo>
                        <a:pt x="605" y="0"/>
                      </a:lnTo>
                      <a:lnTo>
                        <a:pt x="543" y="25"/>
                      </a:lnTo>
                      <a:lnTo>
                        <a:pt x="496" y="34"/>
                      </a:lnTo>
                      <a:lnTo>
                        <a:pt x="477" y="2"/>
                      </a:lnTo>
                      <a:lnTo>
                        <a:pt x="449" y="5"/>
                      </a:lnTo>
                      <a:lnTo>
                        <a:pt x="428" y="15"/>
                      </a:lnTo>
                      <a:lnTo>
                        <a:pt x="404" y="15"/>
                      </a:lnTo>
                      <a:lnTo>
                        <a:pt x="382" y="66"/>
                      </a:lnTo>
                      <a:lnTo>
                        <a:pt x="378" y="98"/>
                      </a:lnTo>
                      <a:lnTo>
                        <a:pt x="248" y="179"/>
                      </a:lnTo>
                      <a:lnTo>
                        <a:pt x="221" y="210"/>
                      </a:lnTo>
                      <a:lnTo>
                        <a:pt x="196" y="212"/>
                      </a:lnTo>
                      <a:lnTo>
                        <a:pt x="184" y="197"/>
                      </a:lnTo>
                      <a:lnTo>
                        <a:pt x="154" y="199"/>
                      </a:lnTo>
                      <a:lnTo>
                        <a:pt x="130" y="25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54111" name="Freeform 159"/>
                <p:cNvSpPr>
                  <a:spLocks noChangeAspect="1"/>
                </p:cNvSpPr>
                <p:nvPr/>
              </p:nvSpPr>
              <p:spPr bwMode="auto">
                <a:xfrm>
                  <a:off x="4528" y="1580"/>
                  <a:ext cx="142" cy="68"/>
                </a:xfrm>
                <a:custGeom>
                  <a:avLst/>
                  <a:gdLst>
                    <a:gd name="T0" fmla="*/ 793 w 793"/>
                    <a:gd name="T1" fmla="*/ 53 h 376"/>
                    <a:gd name="T2" fmla="*/ 754 w 793"/>
                    <a:gd name="T3" fmla="*/ 322 h 376"/>
                    <a:gd name="T4" fmla="*/ 576 w 793"/>
                    <a:gd name="T5" fmla="*/ 341 h 376"/>
                    <a:gd name="T6" fmla="*/ 524 w 793"/>
                    <a:gd name="T7" fmla="*/ 376 h 376"/>
                    <a:gd name="T8" fmla="*/ 419 w 793"/>
                    <a:gd name="T9" fmla="*/ 337 h 376"/>
                    <a:gd name="T10" fmla="*/ 150 w 793"/>
                    <a:gd name="T11" fmla="*/ 335 h 376"/>
                    <a:gd name="T12" fmla="*/ 0 w 793"/>
                    <a:gd name="T13" fmla="*/ 130 h 376"/>
                    <a:gd name="T14" fmla="*/ 28 w 793"/>
                    <a:gd name="T15" fmla="*/ 79 h 376"/>
                    <a:gd name="T16" fmla="*/ 61 w 793"/>
                    <a:gd name="T17" fmla="*/ 72 h 376"/>
                    <a:gd name="T18" fmla="*/ 172 w 793"/>
                    <a:gd name="T19" fmla="*/ 0 h 376"/>
                    <a:gd name="T20" fmla="*/ 396 w 793"/>
                    <a:gd name="T21" fmla="*/ 58 h 376"/>
                    <a:gd name="T22" fmla="*/ 460 w 793"/>
                    <a:gd name="T23" fmla="*/ 41 h 376"/>
                    <a:gd name="T24" fmla="*/ 793 w 793"/>
                    <a:gd name="T25" fmla="*/ 53 h 3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93" h="376">
                      <a:moveTo>
                        <a:pt x="793" y="53"/>
                      </a:moveTo>
                      <a:lnTo>
                        <a:pt x="754" y="322"/>
                      </a:lnTo>
                      <a:lnTo>
                        <a:pt x="576" y="341"/>
                      </a:lnTo>
                      <a:lnTo>
                        <a:pt x="524" y="376"/>
                      </a:lnTo>
                      <a:lnTo>
                        <a:pt x="419" y="337"/>
                      </a:lnTo>
                      <a:lnTo>
                        <a:pt x="150" y="335"/>
                      </a:lnTo>
                      <a:lnTo>
                        <a:pt x="0" y="130"/>
                      </a:lnTo>
                      <a:lnTo>
                        <a:pt x="28" y="79"/>
                      </a:lnTo>
                      <a:lnTo>
                        <a:pt x="61" y="72"/>
                      </a:lnTo>
                      <a:lnTo>
                        <a:pt x="172" y="0"/>
                      </a:lnTo>
                      <a:lnTo>
                        <a:pt x="396" y="58"/>
                      </a:lnTo>
                      <a:lnTo>
                        <a:pt x="460" y="41"/>
                      </a:lnTo>
                      <a:lnTo>
                        <a:pt x="793" y="53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54112" name="Freeform 160"/>
                <p:cNvSpPr>
                  <a:spLocks noChangeAspect="1"/>
                </p:cNvSpPr>
                <p:nvPr/>
              </p:nvSpPr>
              <p:spPr bwMode="auto">
                <a:xfrm>
                  <a:off x="4555" y="1638"/>
                  <a:ext cx="112" cy="105"/>
                </a:xfrm>
                <a:custGeom>
                  <a:avLst/>
                  <a:gdLst>
                    <a:gd name="T0" fmla="*/ 601 w 621"/>
                    <a:gd name="T1" fmla="*/ 0 h 582"/>
                    <a:gd name="T2" fmla="*/ 621 w 621"/>
                    <a:gd name="T3" fmla="*/ 348 h 582"/>
                    <a:gd name="T4" fmla="*/ 414 w 621"/>
                    <a:gd name="T5" fmla="*/ 454 h 582"/>
                    <a:gd name="T6" fmla="*/ 461 w 621"/>
                    <a:gd name="T7" fmla="*/ 520 h 582"/>
                    <a:gd name="T8" fmla="*/ 443 w 621"/>
                    <a:gd name="T9" fmla="*/ 582 h 582"/>
                    <a:gd name="T10" fmla="*/ 131 w 621"/>
                    <a:gd name="T11" fmla="*/ 469 h 582"/>
                    <a:gd name="T12" fmla="*/ 80 w 621"/>
                    <a:gd name="T13" fmla="*/ 269 h 582"/>
                    <a:gd name="T14" fmla="*/ 78 w 621"/>
                    <a:gd name="T15" fmla="*/ 144 h 582"/>
                    <a:gd name="T16" fmla="*/ 9 w 621"/>
                    <a:gd name="T17" fmla="*/ 29 h 582"/>
                    <a:gd name="T18" fmla="*/ 0 w 621"/>
                    <a:gd name="T19" fmla="*/ 18 h 582"/>
                    <a:gd name="T20" fmla="*/ 274 w 621"/>
                    <a:gd name="T21" fmla="*/ 18 h 582"/>
                    <a:gd name="T22" fmla="*/ 369 w 621"/>
                    <a:gd name="T23" fmla="*/ 59 h 582"/>
                    <a:gd name="T24" fmla="*/ 425 w 621"/>
                    <a:gd name="T25" fmla="*/ 18 h 582"/>
                    <a:gd name="T26" fmla="*/ 601 w 621"/>
                    <a:gd name="T27" fmla="*/ 0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21" h="582">
                      <a:moveTo>
                        <a:pt x="601" y="0"/>
                      </a:moveTo>
                      <a:lnTo>
                        <a:pt x="621" y="348"/>
                      </a:lnTo>
                      <a:lnTo>
                        <a:pt x="414" y="454"/>
                      </a:lnTo>
                      <a:lnTo>
                        <a:pt x="461" y="520"/>
                      </a:lnTo>
                      <a:lnTo>
                        <a:pt x="443" y="582"/>
                      </a:lnTo>
                      <a:lnTo>
                        <a:pt x="131" y="469"/>
                      </a:lnTo>
                      <a:lnTo>
                        <a:pt x="80" y="269"/>
                      </a:lnTo>
                      <a:lnTo>
                        <a:pt x="78" y="144"/>
                      </a:lnTo>
                      <a:lnTo>
                        <a:pt x="9" y="29"/>
                      </a:lnTo>
                      <a:lnTo>
                        <a:pt x="0" y="18"/>
                      </a:lnTo>
                      <a:lnTo>
                        <a:pt x="274" y="18"/>
                      </a:lnTo>
                      <a:lnTo>
                        <a:pt x="369" y="59"/>
                      </a:lnTo>
                      <a:lnTo>
                        <a:pt x="425" y="18"/>
                      </a:lnTo>
                      <a:lnTo>
                        <a:pt x="601" y="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54113" name="Freeform 161"/>
                <p:cNvSpPr>
                  <a:spLocks noChangeAspect="1"/>
                </p:cNvSpPr>
                <p:nvPr/>
              </p:nvSpPr>
              <p:spPr bwMode="auto">
                <a:xfrm>
                  <a:off x="4558" y="1532"/>
                  <a:ext cx="117" cy="59"/>
                </a:xfrm>
                <a:custGeom>
                  <a:avLst/>
                  <a:gdLst>
                    <a:gd name="T0" fmla="*/ 0 w 644"/>
                    <a:gd name="T1" fmla="*/ 271 h 324"/>
                    <a:gd name="T2" fmla="*/ 224 w 644"/>
                    <a:gd name="T3" fmla="*/ 324 h 324"/>
                    <a:gd name="T4" fmla="*/ 296 w 644"/>
                    <a:gd name="T5" fmla="*/ 304 h 324"/>
                    <a:gd name="T6" fmla="*/ 624 w 644"/>
                    <a:gd name="T7" fmla="*/ 324 h 324"/>
                    <a:gd name="T8" fmla="*/ 644 w 644"/>
                    <a:gd name="T9" fmla="*/ 109 h 324"/>
                    <a:gd name="T10" fmla="*/ 531 w 644"/>
                    <a:gd name="T11" fmla="*/ 74 h 324"/>
                    <a:gd name="T12" fmla="*/ 447 w 644"/>
                    <a:gd name="T13" fmla="*/ 89 h 324"/>
                    <a:gd name="T14" fmla="*/ 380 w 644"/>
                    <a:gd name="T15" fmla="*/ 79 h 324"/>
                    <a:gd name="T16" fmla="*/ 319 w 644"/>
                    <a:gd name="T17" fmla="*/ 55 h 324"/>
                    <a:gd name="T18" fmla="*/ 263 w 644"/>
                    <a:gd name="T19" fmla="*/ 55 h 324"/>
                    <a:gd name="T20" fmla="*/ 217 w 644"/>
                    <a:gd name="T21" fmla="*/ 66 h 324"/>
                    <a:gd name="T22" fmla="*/ 112 w 644"/>
                    <a:gd name="T23" fmla="*/ 0 h 324"/>
                    <a:gd name="T24" fmla="*/ 119 w 644"/>
                    <a:gd name="T25" fmla="*/ 79 h 324"/>
                    <a:gd name="T26" fmla="*/ 22 w 644"/>
                    <a:gd name="T27" fmla="*/ 252 h 324"/>
                    <a:gd name="T28" fmla="*/ 2 w 644"/>
                    <a:gd name="T29" fmla="*/ 247 h 324"/>
                    <a:gd name="T30" fmla="*/ 0 w 644"/>
                    <a:gd name="T31" fmla="*/ 271 h 3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644" h="324">
                      <a:moveTo>
                        <a:pt x="0" y="271"/>
                      </a:moveTo>
                      <a:lnTo>
                        <a:pt x="224" y="324"/>
                      </a:lnTo>
                      <a:lnTo>
                        <a:pt x="296" y="304"/>
                      </a:lnTo>
                      <a:lnTo>
                        <a:pt x="624" y="324"/>
                      </a:lnTo>
                      <a:lnTo>
                        <a:pt x="644" y="109"/>
                      </a:lnTo>
                      <a:lnTo>
                        <a:pt x="531" y="74"/>
                      </a:lnTo>
                      <a:lnTo>
                        <a:pt x="447" y="89"/>
                      </a:lnTo>
                      <a:lnTo>
                        <a:pt x="380" y="79"/>
                      </a:lnTo>
                      <a:lnTo>
                        <a:pt x="319" y="55"/>
                      </a:lnTo>
                      <a:lnTo>
                        <a:pt x="263" y="55"/>
                      </a:lnTo>
                      <a:lnTo>
                        <a:pt x="217" y="66"/>
                      </a:lnTo>
                      <a:lnTo>
                        <a:pt x="112" y="0"/>
                      </a:lnTo>
                      <a:lnTo>
                        <a:pt x="119" y="79"/>
                      </a:lnTo>
                      <a:lnTo>
                        <a:pt x="22" y="252"/>
                      </a:lnTo>
                      <a:lnTo>
                        <a:pt x="2" y="247"/>
                      </a:lnTo>
                      <a:lnTo>
                        <a:pt x="0" y="271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54114" name="Freeform 162"/>
                <p:cNvSpPr>
                  <a:spLocks noChangeAspect="1"/>
                </p:cNvSpPr>
                <p:nvPr/>
              </p:nvSpPr>
              <p:spPr bwMode="auto">
                <a:xfrm>
                  <a:off x="4303" y="1246"/>
                  <a:ext cx="246" cy="258"/>
                </a:xfrm>
                <a:custGeom>
                  <a:avLst/>
                  <a:gdLst>
                    <a:gd name="T0" fmla="*/ 622 w 1362"/>
                    <a:gd name="T1" fmla="*/ 0 h 1427"/>
                    <a:gd name="T2" fmla="*/ 787 w 1362"/>
                    <a:gd name="T3" fmla="*/ 211 h 1427"/>
                    <a:gd name="T4" fmla="*/ 990 w 1362"/>
                    <a:gd name="T5" fmla="*/ 302 h 1427"/>
                    <a:gd name="T6" fmla="*/ 1020 w 1362"/>
                    <a:gd name="T7" fmla="*/ 353 h 1427"/>
                    <a:gd name="T8" fmla="*/ 1172 w 1362"/>
                    <a:gd name="T9" fmla="*/ 454 h 1427"/>
                    <a:gd name="T10" fmla="*/ 1325 w 1362"/>
                    <a:gd name="T11" fmla="*/ 453 h 1427"/>
                    <a:gd name="T12" fmla="*/ 1362 w 1362"/>
                    <a:gd name="T13" fmla="*/ 471 h 1427"/>
                    <a:gd name="T14" fmla="*/ 1332 w 1362"/>
                    <a:gd name="T15" fmla="*/ 505 h 1427"/>
                    <a:gd name="T16" fmla="*/ 1257 w 1362"/>
                    <a:gd name="T17" fmla="*/ 506 h 1427"/>
                    <a:gd name="T18" fmla="*/ 1261 w 1362"/>
                    <a:gd name="T19" fmla="*/ 554 h 1427"/>
                    <a:gd name="T20" fmla="*/ 1314 w 1362"/>
                    <a:gd name="T21" fmla="*/ 604 h 1427"/>
                    <a:gd name="T22" fmla="*/ 1310 w 1362"/>
                    <a:gd name="T23" fmla="*/ 645 h 1427"/>
                    <a:gd name="T24" fmla="*/ 1203 w 1362"/>
                    <a:gd name="T25" fmla="*/ 818 h 1427"/>
                    <a:gd name="T26" fmla="*/ 1174 w 1362"/>
                    <a:gd name="T27" fmla="*/ 833 h 1427"/>
                    <a:gd name="T28" fmla="*/ 1180 w 1362"/>
                    <a:gd name="T29" fmla="*/ 918 h 1427"/>
                    <a:gd name="T30" fmla="*/ 1113 w 1362"/>
                    <a:gd name="T31" fmla="*/ 943 h 1427"/>
                    <a:gd name="T32" fmla="*/ 1113 w 1362"/>
                    <a:gd name="T33" fmla="*/ 958 h 1427"/>
                    <a:gd name="T34" fmla="*/ 1043 w 1362"/>
                    <a:gd name="T35" fmla="*/ 954 h 1427"/>
                    <a:gd name="T36" fmla="*/ 1034 w 1362"/>
                    <a:gd name="T37" fmla="*/ 986 h 1427"/>
                    <a:gd name="T38" fmla="*/ 971 w 1362"/>
                    <a:gd name="T39" fmla="*/ 1054 h 1427"/>
                    <a:gd name="T40" fmla="*/ 943 w 1362"/>
                    <a:gd name="T41" fmla="*/ 1059 h 1427"/>
                    <a:gd name="T42" fmla="*/ 860 w 1362"/>
                    <a:gd name="T43" fmla="*/ 1233 h 1427"/>
                    <a:gd name="T44" fmla="*/ 808 w 1362"/>
                    <a:gd name="T45" fmla="*/ 1226 h 1427"/>
                    <a:gd name="T46" fmla="*/ 712 w 1362"/>
                    <a:gd name="T47" fmla="*/ 1336 h 1427"/>
                    <a:gd name="T48" fmla="*/ 663 w 1362"/>
                    <a:gd name="T49" fmla="*/ 1346 h 1427"/>
                    <a:gd name="T50" fmla="*/ 649 w 1362"/>
                    <a:gd name="T51" fmla="*/ 1328 h 1427"/>
                    <a:gd name="T52" fmla="*/ 607 w 1362"/>
                    <a:gd name="T53" fmla="*/ 1339 h 1427"/>
                    <a:gd name="T54" fmla="*/ 511 w 1362"/>
                    <a:gd name="T55" fmla="*/ 1427 h 1427"/>
                    <a:gd name="T56" fmla="*/ 412 w 1362"/>
                    <a:gd name="T57" fmla="*/ 1354 h 1427"/>
                    <a:gd name="T58" fmla="*/ 187 w 1362"/>
                    <a:gd name="T59" fmla="*/ 1277 h 1427"/>
                    <a:gd name="T60" fmla="*/ 125 w 1362"/>
                    <a:gd name="T61" fmla="*/ 1210 h 1427"/>
                    <a:gd name="T62" fmla="*/ 135 w 1362"/>
                    <a:gd name="T63" fmla="*/ 1178 h 1427"/>
                    <a:gd name="T64" fmla="*/ 113 w 1362"/>
                    <a:gd name="T65" fmla="*/ 1134 h 1427"/>
                    <a:gd name="T66" fmla="*/ 83 w 1362"/>
                    <a:gd name="T67" fmla="*/ 1127 h 1427"/>
                    <a:gd name="T68" fmla="*/ 66 w 1362"/>
                    <a:gd name="T69" fmla="*/ 1104 h 1427"/>
                    <a:gd name="T70" fmla="*/ 66 w 1362"/>
                    <a:gd name="T71" fmla="*/ 1063 h 1427"/>
                    <a:gd name="T72" fmla="*/ 0 w 1362"/>
                    <a:gd name="T73" fmla="*/ 945 h 1427"/>
                    <a:gd name="T74" fmla="*/ 74 w 1362"/>
                    <a:gd name="T75" fmla="*/ 857 h 1427"/>
                    <a:gd name="T76" fmla="*/ 69 w 1362"/>
                    <a:gd name="T77" fmla="*/ 752 h 1427"/>
                    <a:gd name="T78" fmla="*/ 133 w 1362"/>
                    <a:gd name="T79" fmla="*/ 728 h 1427"/>
                    <a:gd name="T80" fmla="*/ 151 w 1362"/>
                    <a:gd name="T81" fmla="*/ 590 h 1427"/>
                    <a:gd name="T82" fmla="*/ 125 w 1362"/>
                    <a:gd name="T83" fmla="*/ 535 h 1427"/>
                    <a:gd name="T84" fmla="*/ 203 w 1362"/>
                    <a:gd name="T85" fmla="*/ 439 h 1427"/>
                    <a:gd name="T86" fmla="*/ 250 w 1362"/>
                    <a:gd name="T87" fmla="*/ 439 h 1427"/>
                    <a:gd name="T88" fmla="*/ 271 w 1362"/>
                    <a:gd name="T89" fmla="*/ 406 h 1427"/>
                    <a:gd name="T90" fmla="*/ 353 w 1362"/>
                    <a:gd name="T91" fmla="*/ 439 h 1427"/>
                    <a:gd name="T92" fmla="*/ 393 w 1362"/>
                    <a:gd name="T93" fmla="*/ 439 h 1427"/>
                    <a:gd name="T94" fmla="*/ 540 w 1362"/>
                    <a:gd name="T95" fmla="*/ 127 h 1427"/>
                    <a:gd name="T96" fmla="*/ 622 w 1362"/>
                    <a:gd name="T97" fmla="*/ 0 h 14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1362" h="1427">
                      <a:moveTo>
                        <a:pt x="622" y="0"/>
                      </a:moveTo>
                      <a:lnTo>
                        <a:pt x="787" y="211"/>
                      </a:lnTo>
                      <a:lnTo>
                        <a:pt x="990" y="302"/>
                      </a:lnTo>
                      <a:lnTo>
                        <a:pt x="1020" y="353"/>
                      </a:lnTo>
                      <a:lnTo>
                        <a:pt x="1172" y="454"/>
                      </a:lnTo>
                      <a:lnTo>
                        <a:pt x="1325" y="453"/>
                      </a:lnTo>
                      <a:lnTo>
                        <a:pt x="1362" y="471"/>
                      </a:lnTo>
                      <a:lnTo>
                        <a:pt x="1332" y="505"/>
                      </a:lnTo>
                      <a:lnTo>
                        <a:pt x="1257" y="506"/>
                      </a:lnTo>
                      <a:lnTo>
                        <a:pt x="1261" y="554"/>
                      </a:lnTo>
                      <a:lnTo>
                        <a:pt x="1314" y="604"/>
                      </a:lnTo>
                      <a:lnTo>
                        <a:pt x="1310" y="645"/>
                      </a:lnTo>
                      <a:lnTo>
                        <a:pt x="1203" y="818"/>
                      </a:lnTo>
                      <a:lnTo>
                        <a:pt x="1174" y="833"/>
                      </a:lnTo>
                      <a:lnTo>
                        <a:pt x="1180" y="918"/>
                      </a:lnTo>
                      <a:lnTo>
                        <a:pt x="1113" y="943"/>
                      </a:lnTo>
                      <a:lnTo>
                        <a:pt x="1113" y="958"/>
                      </a:lnTo>
                      <a:lnTo>
                        <a:pt x="1043" y="954"/>
                      </a:lnTo>
                      <a:lnTo>
                        <a:pt x="1034" y="986"/>
                      </a:lnTo>
                      <a:lnTo>
                        <a:pt x="971" y="1054"/>
                      </a:lnTo>
                      <a:lnTo>
                        <a:pt x="943" y="1059"/>
                      </a:lnTo>
                      <a:lnTo>
                        <a:pt x="860" y="1233"/>
                      </a:lnTo>
                      <a:lnTo>
                        <a:pt x="808" y="1226"/>
                      </a:lnTo>
                      <a:lnTo>
                        <a:pt x="712" y="1336"/>
                      </a:lnTo>
                      <a:lnTo>
                        <a:pt x="663" y="1346"/>
                      </a:lnTo>
                      <a:lnTo>
                        <a:pt x="649" y="1328"/>
                      </a:lnTo>
                      <a:lnTo>
                        <a:pt x="607" y="1339"/>
                      </a:lnTo>
                      <a:lnTo>
                        <a:pt x="511" y="1427"/>
                      </a:lnTo>
                      <a:lnTo>
                        <a:pt x="412" y="1354"/>
                      </a:lnTo>
                      <a:lnTo>
                        <a:pt x="187" y="1277"/>
                      </a:lnTo>
                      <a:lnTo>
                        <a:pt x="125" y="1210"/>
                      </a:lnTo>
                      <a:lnTo>
                        <a:pt x="135" y="1178"/>
                      </a:lnTo>
                      <a:lnTo>
                        <a:pt x="113" y="1134"/>
                      </a:lnTo>
                      <a:lnTo>
                        <a:pt x="83" y="1127"/>
                      </a:lnTo>
                      <a:lnTo>
                        <a:pt x="66" y="1104"/>
                      </a:lnTo>
                      <a:lnTo>
                        <a:pt x="66" y="1063"/>
                      </a:lnTo>
                      <a:lnTo>
                        <a:pt x="0" y="945"/>
                      </a:lnTo>
                      <a:lnTo>
                        <a:pt x="74" y="857"/>
                      </a:lnTo>
                      <a:lnTo>
                        <a:pt x="69" y="752"/>
                      </a:lnTo>
                      <a:lnTo>
                        <a:pt x="133" y="728"/>
                      </a:lnTo>
                      <a:lnTo>
                        <a:pt x="151" y="590"/>
                      </a:lnTo>
                      <a:lnTo>
                        <a:pt x="125" y="535"/>
                      </a:lnTo>
                      <a:lnTo>
                        <a:pt x="203" y="439"/>
                      </a:lnTo>
                      <a:lnTo>
                        <a:pt x="250" y="439"/>
                      </a:lnTo>
                      <a:lnTo>
                        <a:pt x="271" y="406"/>
                      </a:lnTo>
                      <a:lnTo>
                        <a:pt x="353" y="439"/>
                      </a:lnTo>
                      <a:lnTo>
                        <a:pt x="393" y="439"/>
                      </a:lnTo>
                      <a:lnTo>
                        <a:pt x="540" y="127"/>
                      </a:lnTo>
                      <a:lnTo>
                        <a:pt x="622" y="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54115" name="Freeform 163"/>
                <p:cNvSpPr>
                  <a:spLocks noChangeAspect="1"/>
                </p:cNvSpPr>
                <p:nvPr/>
              </p:nvSpPr>
              <p:spPr bwMode="auto">
                <a:xfrm>
                  <a:off x="4119" y="1200"/>
                  <a:ext cx="296" cy="143"/>
                </a:xfrm>
                <a:custGeom>
                  <a:avLst/>
                  <a:gdLst>
                    <a:gd name="T0" fmla="*/ 1238 w 1642"/>
                    <a:gd name="T1" fmla="*/ 0 h 794"/>
                    <a:gd name="T2" fmla="*/ 1330 w 1642"/>
                    <a:gd name="T3" fmla="*/ 140 h 794"/>
                    <a:gd name="T4" fmla="*/ 1406 w 1642"/>
                    <a:gd name="T5" fmla="*/ 147 h 794"/>
                    <a:gd name="T6" fmla="*/ 1500 w 1642"/>
                    <a:gd name="T7" fmla="*/ 243 h 794"/>
                    <a:gd name="T8" fmla="*/ 1642 w 1642"/>
                    <a:gd name="T9" fmla="*/ 257 h 794"/>
                    <a:gd name="T10" fmla="*/ 1561 w 1642"/>
                    <a:gd name="T11" fmla="*/ 382 h 794"/>
                    <a:gd name="T12" fmla="*/ 1410 w 1642"/>
                    <a:gd name="T13" fmla="*/ 698 h 794"/>
                    <a:gd name="T14" fmla="*/ 1376 w 1642"/>
                    <a:gd name="T15" fmla="*/ 698 h 794"/>
                    <a:gd name="T16" fmla="*/ 1292 w 1642"/>
                    <a:gd name="T17" fmla="*/ 664 h 794"/>
                    <a:gd name="T18" fmla="*/ 1270 w 1642"/>
                    <a:gd name="T19" fmla="*/ 696 h 794"/>
                    <a:gd name="T20" fmla="*/ 1223 w 1642"/>
                    <a:gd name="T21" fmla="*/ 698 h 794"/>
                    <a:gd name="T22" fmla="*/ 1145 w 1642"/>
                    <a:gd name="T23" fmla="*/ 794 h 794"/>
                    <a:gd name="T24" fmla="*/ 1064 w 1642"/>
                    <a:gd name="T25" fmla="*/ 734 h 794"/>
                    <a:gd name="T26" fmla="*/ 1021 w 1642"/>
                    <a:gd name="T27" fmla="*/ 713 h 794"/>
                    <a:gd name="T28" fmla="*/ 724 w 1642"/>
                    <a:gd name="T29" fmla="*/ 744 h 794"/>
                    <a:gd name="T30" fmla="*/ 600 w 1642"/>
                    <a:gd name="T31" fmla="*/ 748 h 794"/>
                    <a:gd name="T32" fmla="*/ 597 w 1642"/>
                    <a:gd name="T33" fmla="*/ 762 h 794"/>
                    <a:gd name="T34" fmla="*/ 514 w 1642"/>
                    <a:gd name="T35" fmla="*/ 768 h 794"/>
                    <a:gd name="T36" fmla="*/ 500 w 1642"/>
                    <a:gd name="T37" fmla="*/ 747 h 794"/>
                    <a:gd name="T38" fmla="*/ 306 w 1642"/>
                    <a:gd name="T39" fmla="*/ 728 h 794"/>
                    <a:gd name="T40" fmla="*/ 267 w 1642"/>
                    <a:gd name="T41" fmla="*/ 625 h 794"/>
                    <a:gd name="T42" fmla="*/ 299 w 1642"/>
                    <a:gd name="T43" fmla="*/ 496 h 794"/>
                    <a:gd name="T44" fmla="*/ 303 w 1642"/>
                    <a:gd name="T45" fmla="*/ 471 h 794"/>
                    <a:gd name="T46" fmla="*/ 224 w 1642"/>
                    <a:gd name="T47" fmla="*/ 387 h 794"/>
                    <a:gd name="T48" fmla="*/ 0 w 1642"/>
                    <a:gd name="T49" fmla="*/ 356 h 794"/>
                    <a:gd name="T50" fmla="*/ 4 w 1642"/>
                    <a:gd name="T51" fmla="*/ 210 h 794"/>
                    <a:gd name="T52" fmla="*/ 46 w 1642"/>
                    <a:gd name="T53" fmla="*/ 210 h 794"/>
                    <a:gd name="T54" fmla="*/ 86 w 1642"/>
                    <a:gd name="T55" fmla="*/ 169 h 794"/>
                    <a:gd name="T56" fmla="*/ 87 w 1642"/>
                    <a:gd name="T57" fmla="*/ 143 h 794"/>
                    <a:gd name="T58" fmla="*/ 689 w 1642"/>
                    <a:gd name="T59" fmla="*/ 145 h 794"/>
                    <a:gd name="T60" fmla="*/ 985 w 1642"/>
                    <a:gd name="T61" fmla="*/ 148 h 794"/>
                    <a:gd name="T62" fmla="*/ 1102 w 1642"/>
                    <a:gd name="T63" fmla="*/ 248 h 794"/>
                    <a:gd name="T64" fmla="*/ 1142 w 1642"/>
                    <a:gd name="T65" fmla="*/ 222 h 794"/>
                    <a:gd name="T66" fmla="*/ 1121 w 1642"/>
                    <a:gd name="T67" fmla="*/ 154 h 794"/>
                    <a:gd name="T68" fmla="*/ 1186 w 1642"/>
                    <a:gd name="T69" fmla="*/ 110 h 794"/>
                    <a:gd name="T70" fmla="*/ 1238 w 1642"/>
                    <a:gd name="T71" fmla="*/ 0 h 7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642" h="794">
                      <a:moveTo>
                        <a:pt x="1238" y="0"/>
                      </a:moveTo>
                      <a:lnTo>
                        <a:pt x="1330" y="140"/>
                      </a:lnTo>
                      <a:lnTo>
                        <a:pt x="1406" y="147"/>
                      </a:lnTo>
                      <a:lnTo>
                        <a:pt x="1500" y="243"/>
                      </a:lnTo>
                      <a:lnTo>
                        <a:pt x="1642" y="257"/>
                      </a:lnTo>
                      <a:lnTo>
                        <a:pt x="1561" y="382"/>
                      </a:lnTo>
                      <a:lnTo>
                        <a:pt x="1410" y="698"/>
                      </a:lnTo>
                      <a:lnTo>
                        <a:pt x="1376" y="698"/>
                      </a:lnTo>
                      <a:lnTo>
                        <a:pt x="1292" y="664"/>
                      </a:lnTo>
                      <a:lnTo>
                        <a:pt x="1270" y="696"/>
                      </a:lnTo>
                      <a:lnTo>
                        <a:pt x="1223" y="698"/>
                      </a:lnTo>
                      <a:lnTo>
                        <a:pt x="1145" y="794"/>
                      </a:lnTo>
                      <a:lnTo>
                        <a:pt x="1064" y="734"/>
                      </a:lnTo>
                      <a:lnTo>
                        <a:pt x="1021" y="713"/>
                      </a:lnTo>
                      <a:lnTo>
                        <a:pt x="724" y="744"/>
                      </a:lnTo>
                      <a:lnTo>
                        <a:pt x="600" y="748"/>
                      </a:lnTo>
                      <a:lnTo>
                        <a:pt x="597" y="762"/>
                      </a:lnTo>
                      <a:lnTo>
                        <a:pt x="514" y="768"/>
                      </a:lnTo>
                      <a:lnTo>
                        <a:pt x="500" y="747"/>
                      </a:lnTo>
                      <a:lnTo>
                        <a:pt x="306" y="728"/>
                      </a:lnTo>
                      <a:lnTo>
                        <a:pt x="267" y="625"/>
                      </a:lnTo>
                      <a:lnTo>
                        <a:pt x="299" y="496"/>
                      </a:lnTo>
                      <a:lnTo>
                        <a:pt x="303" y="471"/>
                      </a:lnTo>
                      <a:lnTo>
                        <a:pt x="224" y="387"/>
                      </a:lnTo>
                      <a:lnTo>
                        <a:pt x="0" y="356"/>
                      </a:lnTo>
                      <a:lnTo>
                        <a:pt x="4" y="210"/>
                      </a:lnTo>
                      <a:lnTo>
                        <a:pt x="46" y="210"/>
                      </a:lnTo>
                      <a:lnTo>
                        <a:pt x="86" y="169"/>
                      </a:lnTo>
                      <a:lnTo>
                        <a:pt x="87" y="143"/>
                      </a:lnTo>
                      <a:lnTo>
                        <a:pt x="689" y="145"/>
                      </a:lnTo>
                      <a:lnTo>
                        <a:pt x="985" y="148"/>
                      </a:lnTo>
                      <a:lnTo>
                        <a:pt x="1102" y="248"/>
                      </a:lnTo>
                      <a:lnTo>
                        <a:pt x="1142" y="222"/>
                      </a:lnTo>
                      <a:lnTo>
                        <a:pt x="1121" y="154"/>
                      </a:lnTo>
                      <a:lnTo>
                        <a:pt x="1186" y="110"/>
                      </a:lnTo>
                      <a:lnTo>
                        <a:pt x="1238" y="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sp>
            <p:nvSpPr>
              <p:cNvPr id="254116" name="Freeform 164"/>
              <p:cNvSpPr>
                <a:spLocks noChangeAspect="1"/>
              </p:cNvSpPr>
              <p:nvPr/>
            </p:nvSpPr>
            <p:spPr bwMode="auto">
              <a:xfrm>
                <a:off x="4520" y="1331"/>
                <a:ext cx="140" cy="118"/>
              </a:xfrm>
              <a:custGeom>
                <a:avLst/>
                <a:gdLst>
                  <a:gd name="T0" fmla="*/ 425 w 775"/>
                  <a:gd name="T1" fmla="*/ 655 h 655"/>
                  <a:gd name="T2" fmla="*/ 370 w 775"/>
                  <a:gd name="T3" fmla="*/ 567 h 655"/>
                  <a:gd name="T4" fmla="*/ 263 w 775"/>
                  <a:gd name="T5" fmla="*/ 498 h 655"/>
                  <a:gd name="T6" fmla="*/ 242 w 775"/>
                  <a:gd name="T7" fmla="*/ 474 h 655"/>
                  <a:gd name="T8" fmla="*/ 212 w 775"/>
                  <a:gd name="T9" fmla="*/ 475 h 655"/>
                  <a:gd name="T10" fmla="*/ 203 w 775"/>
                  <a:gd name="T11" fmla="*/ 498 h 655"/>
                  <a:gd name="T12" fmla="*/ 188 w 775"/>
                  <a:gd name="T13" fmla="*/ 494 h 655"/>
                  <a:gd name="T14" fmla="*/ 0 w 775"/>
                  <a:gd name="T15" fmla="*/ 350 h 655"/>
                  <a:gd name="T16" fmla="*/ 108 w 775"/>
                  <a:gd name="T17" fmla="*/ 175 h 655"/>
                  <a:gd name="T18" fmla="*/ 111 w 775"/>
                  <a:gd name="T19" fmla="*/ 133 h 655"/>
                  <a:gd name="T20" fmla="*/ 60 w 775"/>
                  <a:gd name="T21" fmla="*/ 88 h 655"/>
                  <a:gd name="T22" fmla="*/ 55 w 775"/>
                  <a:gd name="T23" fmla="*/ 36 h 655"/>
                  <a:gd name="T24" fmla="*/ 130 w 775"/>
                  <a:gd name="T25" fmla="*/ 35 h 655"/>
                  <a:gd name="T26" fmla="*/ 161 w 775"/>
                  <a:gd name="T27" fmla="*/ 0 h 655"/>
                  <a:gd name="T28" fmla="*/ 332 w 775"/>
                  <a:gd name="T29" fmla="*/ 78 h 655"/>
                  <a:gd name="T30" fmla="*/ 397 w 775"/>
                  <a:gd name="T31" fmla="*/ 72 h 655"/>
                  <a:gd name="T32" fmla="*/ 502 w 775"/>
                  <a:gd name="T33" fmla="*/ 108 h 655"/>
                  <a:gd name="T34" fmla="*/ 528 w 775"/>
                  <a:gd name="T35" fmla="*/ 33 h 655"/>
                  <a:gd name="T36" fmla="*/ 615 w 775"/>
                  <a:gd name="T37" fmla="*/ 156 h 655"/>
                  <a:gd name="T38" fmla="*/ 775 w 775"/>
                  <a:gd name="T39" fmla="*/ 416 h 655"/>
                  <a:gd name="T40" fmla="*/ 717 w 775"/>
                  <a:gd name="T41" fmla="*/ 420 h 655"/>
                  <a:gd name="T42" fmla="*/ 714 w 775"/>
                  <a:gd name="T43" fmla="*/ 408 h 655"/>
                  <a:gd name="T44" fmla="*/ 690 w 775"/>
                  <a:gd name="T45" fmla="*/ 385 h 655"/>
                  <a:gd name="T46" fmla="*/ 641 w 775"/>
                  <a:gd name="T47" fmla="*/ 377 h 655"/>
                  <a:gd name="T48" fmla="*/ 631 w 775"/>
                  <a:gd name="T49" fmla="*/ 400 h 655"/>
                  <a:gd name="T50" fmla="*/ 634 w 775"/>
                  <a:gd name="T51" fmla="*/ 475 h 655"/>
                  <a:gd name="T52" fmla="*/ 610 w 775"/>
                  <a:gd name="T53" fmla="*/ 502 h 655"/>
                  <a:gd name="T54" fmla="*/ 591 w 775"/>
                  <a:gd name="T55" fmla="*/ 511 h 655"/>
                  <a:gd name="T56" fmla="*/ 559 w 775"/>
                  <a:gd name="T57" fmla="*/ 491 h 655"/>
                  <a:gd name="T58" fmla="*/ 520 w 775"/>
                  <a:gd name="T59" fmla="*/ 519 h 655"/>
                  <a:gd name="T60" fmla="*/ 425 w 775"/>
                  <a:gd name="T61" fmla="*/ 655 h 6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75" h="655">
                    <a:moveTo>
                      <a:pt x="425" y="655"/>
                    </a:moveTo>
                    <a:lnTo>
                      <a:pt x="370" y="567"/>
                    </a:lnTo>
                    <a:lnTo>
                      <a:pt x="263" y="498"/>
                    </a:lnTo>
                    <a:lnTo>
                      <a:pt x="242" y="474"/>
                    </a:lnTo>
                    <a:lnTo>
                      <a:pt x="212" y="475"/>
                    </a:lnTo>
                    <a:lnTo>
                      <a:pt x="203" y="498"/>
                    </a:lnTo>
                    <a:lnTo>
                      <a:pt x="188" y="494"/>
                    </a:lnTo>
                    <a:lnTo>
                      <a:pt x="0" y="350"/>
                    </a:lnTo>
                    <a:lnTo>
                      <a:pt x="108" y="175"/>
                    </a:lnTo>
                    <a:lnTo>
                      <a:pt x="111" y="133"/>
                    </a:lnTo>
                    <a:lnTo>
                      <a:pt x="60" y="88"/>
                    </a:lnTo>
                    <a:lnTo>
                      <a:pt x="55" y="36"/>
                    </a:lnTo>
                    <a:lnTo>
                      <a:pt x="130" y="35"/>
                    </a:lnTo>
                    <a:lnTo>
                      <a:pt x="161" y="0"/>
                    </a:lnTo>
                    <a:lnTo>
                      <a:pt x="332" y="78"/>
                    </a:lnTo>
                    <a:lnTo>
                      <a:pt x="397" y="72"/>
                    </a:lnTo>
                    <a:lnTo>
                      <a:pt x="502" y="108"/>
                    </a:lnTo>
                    <a:lnTo>
                      <a:pt x="528" y="33"/>
                    </a:lnTo>
                    <a:lnTo>
                      <a:pt x="615" y="156"/>
                    </a:lnTo>
                    <a:lnTo>
                      <a:pt x="775" y="416"/>
                    </a:lnTo>
                    <a:lnTo>
                      <a:pt x="717" y="420"/>
                    </a:lnTo>
                    <a:lnTo>
                      <a:pt x="714" y="408"/>
                    </a:lnTo>
                    <a:lnTo>
                      <a:pt x="690" y="385"/>
                    </a:lnTo>
                    <a:lnTo>
                      <a:pt x="641" y="377"/>
                    </a:lnTo>
                    <a:lnTo>
                      <a:pt x="631" y="400"/>
                    </a:lnTo>
                    <a:lnTo>
                      <a:pt x="634" y="475"/>
                    </a:lnTo>
                    <a:lnTo>
                      <a:pt x="610" y="502"/>
                    </a:lnTo>
                    <a:lnTo>
                      <a:pt x="591" y="511"/>
                    </a:lnTo>
                    <a:lnTo>
                      <a:pt x="559" y="491"/>
                    </a:lnTo>
                    <a:lnTo>
                      <a:pt x="520" y="519"/>
                    </a:lnTo>
                    <a:lnTo>
                      <a:pt x="425" y="655"/>
                    </a:lnTo>
                    <a:close/>
                  </a:path>
                </a:pathLst>
              </a:custGeom>
              <a:solidFill>
                <a:srgbClr val="3366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54117" name="Group 165"/>
          <p:cNvGrpSpPr>
            <a:grpSpLocks/>
          </p:cNvGrpSpPr>
          <p:nvPr/>
        </p:nvGrpSpPr>
        <p:grpSpPr bwMode="auto">
          <a:xfrm>
            <a:off x="6875463" y="1558925"/>
            <a:ext cx="1846262" cy="581025"/>
            <a:chOff x="4331" y="982"/>
            <a:chExt cx="1163" cy="366"/>
          </a:xfrm>
        </p:grpSpPr>
        <p:sp>
          <p:nvSpPr>
            <p:cNvPr id="254118" name="Text Box 166"/>
            <p:cNvSpPr txBox="1">
              <a:spLocks noChangeArrowheads="1"/>
            </p:cNvSpPr>
            <p:nvPr/>
          </p:nvSpPr>
          <p:spPr bwMode="auto">
            <a:xfrm>
              <a:off x="4331" y="982"/>
              <a:ext cx="454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Pecém</a:t>
              </a:r>
            </a:p>
          </p:txBody>
        </p:sp>
        <p:pic>
          <p:nvPicPr>
            <p:cNvPr id="254119" name="Picture 167" descr="Imagem3"/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4" y="1141"/>
              <a:ext cx="162" cy="10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54120" name="Text Box 168"/>
            <p:cNvSpPr txBox="1">
              <a:spLocks noChangeArrowheads="1"/>
            </p:cNvSpPr>
            <p:nvPr/>
          </p:nvSpPr>
          <p:spPr bwMode="auto">
            <a:xfrm>
              <a:off x="4641" y="1162"/>
              <a:ext cx="85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Mucuripe</a:t>
              </a:r>
            </a:p>
          </p:txBody>
        </p:sp>
        <p:pic>
          <p:nvPicPr>
            <p:cNvPr id="254121" name="Picture 169" descr="Imagem3"/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22" y="1246"/>
              <a:ext cx="156" cy="10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54123" name="Line 171"/>
          <p:cNvSpPr>
            <a:spLocks noChangeShapeType="1"/>
          </p:cNvSpPr>
          <p:nvPr/>
        </p:nvSpPr>
        <p:spPr bwMode="auto">
          <a:xfrm>
            <a:off x="114300" y="5046663"/>
            <a:ext cx="3594100" cy="14287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254124" name="Group 172"/>
          <p:cNvGrpSpPr>
            <a:grpSpLocks/>
          </p:cNvGrpSpPr>
          <p:nvPr/>
        </p:nvGrpSpPr>
        <p:grpSpPr bwMode="auto">
          <a:xfrm>
            <a:off x="0" y="1063625"/>
            <a:ext cx="3419475" cy="304800"/>
            <a:chOff x="0" y="670"/>
            <a:chExt cx="2154" cy="192"/>
          </a:xfrm>
        </p:grpSpPr>
        <p:sp>
          <p:nvSpPr>
            <p:cNvPr id="254125" name="Rectangle 173"/>
            <p:cNvSpPr>
              <a:spLocks noChangeArrowheads="1"/>
            </p:cNvSpPr>
            <p:nvPr/>
          </p:nvSpPr>
          <p:spPr bwMode="auto">
            <a:xfrm>
              <a:off x="0" y="687"/>
              <a:ext cx="158" cy="136"/>
            </a:xfrm>
            <a:prstGeom prst="rect">
              <a:avLst/>
            </a:prstGeom>
            <a:solidFill>
              <a:srgbClr val="07767E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54126" name="Text Box 174"/>
            <p:cNvSpPr txBox="1">
              <a:spLocks noChangeArrowheads="1"/>
            </p:cNvSpPr>
            <p:nvPr/>
          </p:nvSpPr>
          <p:spPr bwMode="auto">
            <a:xfrm>
              <a:off x="178" y="670"/>
              <a:ext cx="1976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400">
                  <a:solidFill>
                    <a:srgbClr val="066168"/>
                  </a:solidFill>
                  <a:latin typeface="Verdana" pitchFamily="34" charset="0"/>
                </a:rPr>
                <a:t>PRODUÇÃO DE MEL</a:t>
              </a:r>
            </a:p>
          </p:txBody>
        </p:sp>
      </p:grpSp>
      <p:sp>
        <p:nvSpPr>
          <p:cNvPr id="254129" name="Rectangle 177"/>
          <p:cNvSpPr>
            <a:spLocks noChangeArrowheads="1"/>
          </p:cNvSpPr>
          <p:nvPr/>
        </p:nvSpPr>
        <p:spPr bwMode="auto">
          <a:xfrm>
            <a:off x="-3175" y="1527175"/>
            <a:ext cx="2916238" cy="39687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pt-BR" sz="1400">
              <a:solidFill>
                <a:schemeClr val="bg1"/>
              </a:solidFill>
              <a:latin typeface="Verdana" pitchFamily="34" charset="0"/>
            </a:endParaRPr>
          </a:p>
        </p:txBody>
      </p:sp>
      <p:sp>
        <p:nvSpPr>
          <p:cNvPr id="254130" name="Text Box 178"/>
          <p:cNvSpPr txBox="1">
            <a:spLocks noChangeArrowheads="1"/>
          </p:cNvSpPr>
          <p:nvPr/>
        </p:nvSpPr>
        <p:spPr bwMode="auto">
          <a:xfrm>
            <a:off x="-22225" y="1573213"/>
            <a:ext cx="29559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 dirty="0" smtClean="0">
                <a:solidFill>
                  <a:schemeClr val="bg1"/>
                </a:solidFill>
                <a:latin typeface="Verdana" pitchFamily="34" charset="0"/>
              </a:rPr>
              <a:t>Polo </a:t>
            </a:r>
            <a:r>
              <a:rPr lang="pt-BR" sz="1400" dirty="0">
                <a:solidFill>
                  <a:schemeClr val="bg1"/>
                </a:solidFill>
                <a:latin typeface="Verdana" pitchFamily="34" charset="0"/>
              </a:rPr>
              <a:t>Litoral Leste Jaguaribe</a:t>
            </a:r>
          </a:p>
        </p:txBody>
      </p:sp>
      <p:grpSp>
        <p:nvGrpSpPr>
          <p:cNvPr id="254155" name="Group 203"/>
          <p:cNvGrpSpPr>
            <a:grpSpLocks/>
          </p:cNvGrpSpPr>
          <p:nvPr/>
        </p:nvGrpSpPr>
        <p:grpSpPr bwMode="auto">
          <a:xfrm>
            <a:off x="6843713" y="2286000"/>
            <a:ext cx="2265362" cy="752475"/>
            <a:chOff x="4311" y="1440"/>
            <a:chExt cx="1427" cy="474"/>
          </a:xfrm>
        </p:grpSpPr>
        <p:sp>
          <p:nvSpPr>
            <p:cNvPr id="254156" name="Text Box 204"/>
            <p:cNvSpPr txBox="1">
              <a:spLocks noChangeArrowheads="1"/>
            </p:cNvSpPr>
            <p:nvPr/>
          </p:nvSpPr>
          <p:spPr bwMode="auto">
            <a:xfrm>
              <a:off x="4770" y="1440"/>
              <a:ext cx="96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Baturité</a:t>
              </a:r>
            </a:p>
          </p:txBody>
        </p:sp>
        <p:grpSp>
          <p:nvGrpSpPr>
            <p:cNvPr id="254157" name="Group 205"/>
            <p:cNvGrpSpPr>
              <a:grpSpLocks/>
            </p:cNvGrpSpPr>
            <p:nvPr/>
          </p:nvGrpSpPr>
          <p:grpSpPr bwMode="auto">
            <a:xfrm>
              <a:off x="4311" y="1610"/>
              <a:ext cx="372" cy="304"/>
              <a:chOff x="4311" y="1610"/>
              <a:chExt cx="372" cy="304"/>
            </a:xfrm>
          </p:grpSpPr>
          <p:sp>
            <p:nvSpPr>
              <p:cNvPr id="254158" name="Freeform 206"/>
              <p:cNvSpPr>
                <a:spLocks noChangeAspect="1"/>
              </p:cNvSpPr>
              <p:nvPr/>
            </p:nvSpPr>
            <p:spPr bwMode="auto">
              <a:xfrm>
                <a:off x="4482" y="1644"/>
                <a:ext cx="97" cy="105"/>
              </a:xfrm>
              <a:custGeom>
                <a:avLst/>
                <a:gdLst>
                  <a:gd name="T0" fmla="*/ 2 w 539"/>
                  <a:gd name="T1" fmla="*/ 437 h 582"/>
                  <a:gd name="T2" fmla="*/ 102 w 539"/>
                  <a:gd name="T3" fmla="*/ 570 h 582"/>
                  <a:gd name="T4" fmla="*/ 148 w 539"/>
                  <a:gd name="T5" fmla="*/ 582 h 582"/>
                  <a:gd name="T6" fmla="*/ 240 w 539"/>
                  <a:gd name="T7" fmla="*/ 550 h 582"/>
                  <a:gd name="T8" fmla="*/ 283 w 539"/>
                  <a:gd name="T9" fmla="*/ 475 h 582"/>
                  <a:gd name="T10" fmla="*/ 316 w 539"/>
                  <a:gd name="T11" fmla="*/ 483 h 582"/>
                  <a:gd name="T12" fmla="*/ 408 w 539"/>
                  <a:gd name="T13" fmla="*/ 475 h 582"/>
                  <a:gd name="T14" fmla="*/ 539 w 539"/>
                  <a:gd name="T15" fmla="*/ 437 h 582"/>
                  <a:gd name="T16" fmla="*/ 488 w 539"/>
                  <a:gd name="T17" fmla="*/ 229 h 582"/>
                  <a:gd name="T18" fmla="*/ 488 w 539"/>
                  <a:gd name="T19" fmla="*/ 112 h 582"/>
                  <a:gd name="T20" fmla="*/ 414 w 539"/>
                  <a:gd name="T21" fmla="*/ 0 h 582"/>
                  <a:gd name="T22" fmla="*/ 107 w 539"/>
                  <a:gd name="T23" fmla="*/ 104 h 582"/>
                  <a:gd name="T24" fmla="*/ 69 w 539"/>
                  <a:gd name="T25" fmla="*/ 124 h 582"/>
                  <a:gd name="T26" fmla="*/ 30 w 539"/>
                  <a:gd name="T27" fmla="*/ 163 h 582"/>
                  <a:gd name="T28" fmla="*/ 0 w 539"/>
                  <a:gd name="T29" fmla="*/ 301 h 582"/>
                  <a:gd name="T30" fmla="*/ 2 w 539"/>
                  <a:gd name="T31" fmla="*/ 437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39" h="582">
                    <a:moveTo>
                      <a:pt x="2" y="437"/>
                    </a:moveTo>
                    <a:lnTo>
                      <a:pt x="102" y="570"/>
                    </a:lnTo>
                    <a:lnTo>
                      <a:pt x="148" y="582"/>
                    </a:lnTo>
                    <a:lnTo>
                      <a:pt x="240" y="550"/>
                    </a:lnTo>
                    <a:lnTo>
                      <a:pt x="283" y="475"/>
                    </a:lnTo>
                    <a:lnTo>
                      <a:pt x="316" y="483"/>
                    </a:lnTo>
                    <a:lnTo>
                      <a:pt x="408" y="475"/>
                    </a:lnTo>
                    <a:lnTo>
                      <a:pt x="539" y="437"/>
                    </a:lnTo>
                    <a:lnTo>
                      <a:pt x="488" y="229"/>
                    </a:lnTo>
                    <a:lnTo>
                      <a:pt x="488" y="112"/>
                    </a:lnTo>
                    <a:lnTo>
                      <a:pt x="414" y="0"/>
                    </a:lnTo>
                    <a:lnTo>
                      <a:pt x="107" y="104"/>
                    </a:lnTo>
                    <a:lnTo>
                      <a:pt x="69" y="124"/>
                    </a:lnTo>
                    <a:lnTo>
                      <a:pt x="30" y="163"/>
                    </a:lnTo>
                    <a:lnTo>
                      <a:pt x="0" y="301"/>
                    </a:lnTo>
                    <a:lnTo>
                      <a:pt x="2" y="437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159" name="Freeform 207"/>
              <p:cNvSpPr>
                <a:spLocks noChangeAspect="1"/>
              </p:cNvSpPr>
              <p:nvPr/>
            </p:nvSpPr>
            <p:spPr bwMode="auto">
              <a:xfrm>
                <a:off x="4511" y="1723"/>
                <a:ext cx="172" cy="178"/>
              </a:xfrm>
              <a:custGeom>
                <a:avLst/>
                <a:gdLst>
                  <a:gd name="T0" fmla="*/ 952 w 954"/>
                  <a:gd name="T1" fmla="*/ 424 h 992"/>
                  <a:gd name="T2" fmla="*/ 954 w 954"/>
                  <a:gd name="T3" fmla="*/ 330 h 992"/>
                  <a:gd name="T4" fmla="*/ 706 w 954"/>
                  <a:gd name="T5" fmla="*/ 51 h 992"/>
                  <a:gd name="T6" fmla="*/ 688 w 954"/>
                  <a:gd name="T7" fmla="*/ 115 h 992"/>
                  <a:gd name="T8" fmla="*/ 376 w 954"/>
                  <a:gd name="T9" fmla="*/ 0 h 992"/>
                  <a:gd name="T10" fmla="*/ 240 w 954"/>
                  <a:gd name="T11" fmla="*/ 158 h 992"/>
                  <a:gd name="T12" fmla="*/ 84 w 954"/>
                  <a:gd name="T13" fmla="*/ 207 h 992"/>
                  <a:gd name="T14" fmla="*/ 46 w 954"/>
                  <a:gd name="T15" fmla="*/ 273 h 992"/>
                  <a:gd name="T16" fmla="*/ 54 w 954"/>
                  <a:gd name="T17" fmla="*/ 389 h 992"/>
                  <a:gd name="T18" fmla="*/ 87 w 954"/>
                  <a:gd name="T19" fmla="*/ 444 h 992"/>
                  <a:gd name="T20" fmla="*/ 92 w 954"/>
                  <a:gd name="T21" fmla="*/ 513 h 992"/>
                  <a:gd name="T22" fmla="*/ 0 w 954"/>
                  <a:gd name="T23" fmla="*/ 593 h 992"/>
                  <a:gd name="T24" fmla="*/ 115 w 954"/>
                  <a:gd name="T25" fmla="*/ 856 h 992"/>
                  <a:gd name="T26" fmla="*/ 120 w 954"/>
                  <a:gd name="T27" fmla="*/ 939 h 992"/>
                  <a:gd name="T28" fmla="*/ 392 w 954"/>
                  <a:gd name="T29" fmla="*/ 992 h 992"/>
                  <a:gd name="T30" fmla="*/ 483 w 954"/>
                  <a:gd name="T31" fmla="*/ 892 h 992"/>
                  <a:gd name="T32" fmla="*/ 568 w 954"/>
                  <a:gd name="T33" fmla="*/ 902 h 992"/>
                  <a:gd name="T34" fmla="*/ 583 w 954"/>
                  <a:gd name="T35" fmla="*/ 892 h 992"/>
                  <a:gd name="T36" fmla="*/ 647 w 954"/>
                  <a:gd name="T37" fmla="*/ 902 h 992"/>
                  <a:gd name="T38" fmla="*/ 859 w 954"/>
                  <a:gd name="T39" fmla="*/ 673 h 992"/>
                  <a:gd name="T40" fmla="*/ 913 w 954"/>
                  <a:gd name="T41" fmla="*/ 667 h 992"/>
                  <a:gd name="T42" fmla="*/ 930 w 954"/>
                  <a:gd name="T43" fmla="*/ 534 h 992"/>
                  <a:gd name="T44" fmla="*/ 872 w 954"/>
                  <a:gd name="T45" fmla="*/ 501 h 992"/>
                  <a:gd name="T46" fmla="*/ 880 w 954"/>
                  <a:gd name="T47" fmla="*/ 458 h 992"/>
                  <a:gd name="T48" fmla="*/ 952 w 954"/>
                  <a:gd name="T49" fmla="*/ 424 h 9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54" h="992">
                    <a:moveTo>
                      <a:pt x="952" y="424"/>
                    </a:moveTo>
                    <a:lnTo>
                      <a:pt x="954" y="330"/>
                    </a:lnTo>
                    <a:lnTo>
                      <a:pt x="706" y="51"/>
                    </a:lnTo>
                    <a:lnTo>
                      <a:pt x="688" y="115"/>
                    </a:lnTo>
                    <a:lnTo>
                      <a:pt x="376" y="0"/>
                    </a:lnTo>
                    <a:lnTo>
                      <a:pt x="240" y="158"/>
                    </a:lnTo>
                    <a:lnTo>
                      <a:pt x="84" y="207"/>
                    </a:lnTo>
                    <a:lnTo>
                      <a:pt x="46" y="273"/>
                    </a:lnTo>
                    <a:lnTo>
                      <a:pt x="54" y="389"/>
                    </a:lnTo>
                    <a:lnTo>
                      <a:pt x="87" y="444"/>
                    </a:lnTo>
                    <a:lnTo>
                      <a:pt x="92" y="513"/>
                    </a:lnTo>
                    <a:lnTo>
                      <a:pt x="0" y="593"/>
                    </a:lnTo>
                    <a:lnTo>
                      <a:pt x="115" y="856"/>
                    </a:lnTo>
                    <a:lnTo>
                      <a:pt x="120" y="939"/>
                    </a:lnTo>
                    <a:lnTo>
                      <a:pt x="392" y="992"/>
                    </a:lnTo>
                    <a:lnTo>
                      <a:pt x="483" y="892"/>
                    </a:lnTo>
                    <a:lnTo>
                      <a:pt x="568" y="902"/>
                    </a:lnTo>
                    <a:lnTo>
                      <a:pt x="583" y="892"/>
                    </a:lnTo>
                    <a:lnTo>
                      <a:pt x="647" y="902"/>
                    </a:lnTo>
                    <a:lnTo>
                      <a:pt x="859" y="673"/>
                    </a:lnTo>
                    <a:lnTo>
                      <a:pt x="913" y="667"/>
                    </a:lnTo>
                    <a:lnTo>
                      <a:pt x="930" y="534"/>
                    </a:lnTo>
                    <a:lnTo>
                      <a:pt x="872" y="501"/>
                    </a:lnTo>
                    <a:lnTo>
                      <a:pt x="880" y="458"/>
                    </a:lnTo>
                    <a:lnTo>
                      <a:pt x="952" y="424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160" name="Freeform 208"/>
              <p:cNvSpPr>
                <a:spLocks noChangeAspect="1"/>
              </p:cNvSpPr>
              <p:nvPr/>
            </p:nvSpPr>
            <p:spPr bwMode="auto">
              <a:xfrm>
                <a:off x="4394" y="1684"/>
                <a:ext cx="185" cy="230"/>
              </a:xfrm>
              <a:custGeom>
                <a:avLst/>
                <a:gdLst>
                  <a:gd name="T0" fmla="*/ 855 w 1024"/>
                  <a:gd name="T1" fmla="*/ 1167 h 1276"/>
                  <a:gd name="T2" fmla="*/ 699 w 1024"/>
                  <a:gd name="T3" fmla="*/ 1276 h 1276"/>
                  <a:gd name="T4" fmla="*/ 594 w 1024"/>
                  <a:gd name="T5" fmla="*/ 1142 h 1276"/>
                  <a:gd name="T6" fmla="*/ 564 w 1024"/>
                  <a:gd name="T7" fmla="*/ 1154 h 1276"/>
                  <a:gd name="T8" fmla="*/ 464 w 1024"/>
                  <a:gd name="T9" fmla="*/ 987 h 1276"/>
                  <a:gd name="T10" fmla="*/ 254 w 1024"/>
                  <a:gd name="T11" fmla="*/ 1021 h 1276"/>
                  <a:gd name="T12" fmla="*/ 318 w 1024"/>
                  <a:gd name="T13" fmla="*/ 724 h 1276"/>
                  <a:gd name="T14" fmla="*/ 236 w 1024"/>
                  <a:gd name="T15" fmla="*/ 711 h 1276"/>
                  <a:gd name="T16" fmla="*/ 195 w 1024"/>
                  <a:gd name="T17" fmla="*/ 655 h 1276"/>
                  <a:gd name="T18" fmla="*/ 144 w 1024"/>
                  <a:gd name="T19" fmla="*/ 668 h 1276"/>
                  <a:gd name="T20" fmla="*/ 128 w 1024"/>
                  <a:gd name="T21" fmla="*/ 693 h 1276"/>
                  <a:gd name="T22" fmla="*/ 57 w 1024"/>
                  <a:gd name="T23" fmla="*/ 693 h 1276"/>
                  <a:gd name="T24" fmla="*/ 22 w 1024"/>
                  <a:gd name="T25" fmla="*/ 602 h 1276"/>
                  <a:gd name="T26" fmla="*/ 80 w 1024"/>
                  <a:gd name="T27" fmla="*/ 450 h 1276"/>
                  <a:gd name="T28" fmla="*/ 11 w 1024"/>
                  <a:gd name="T29" fmla="*/ 474 h 1276"/>
                  <a:gd name="T30" fmla="*/ 0 w 1024"/>
                  <a:gd name="T31" fmla="*/ 230 h 1276"/>
                  <a:gd name="T32" fmla="*/ 73 w 1024"/>
                  <a:gd name="T33" fmla="*/ 44 h 1276"/>
                  <a:gd name="T34" fmla="*/ 190 w 1024"/>
                  <a:gd name="T35" fmla="*/ 52 h 1276"/>
                  <a:gd name="T36" fmla="*/ 239 w 1024"/>
                  <a:gd name="T37" fmla="*/ 0 h 1276"/>
                  <a:gd name="T38" fmla="*/ 293 w 1024"/>
                  <a:gd name="T39" fmla="*/ 13 h 1276"/>
                  <a:gd name="T40" fmla="*/ 374 w 1024"/>
                  <a:gd name="T41" fmla="*/ 203 h 1276"/>
                  <a:gd name="T42" fmla="*/ 446 w 1024"/>
                  <a:gd name="T43" fmla="*/ 243 h 1276"/>
                  <a:gd name="T44" fmla="*/ 487 w 1024"/>
                  <a:gd name="T45" fmla="*/ 230 h 1276"/>
                  <a:gd name="T46" fmla="*/ 487 w 1024"/>
                  <a:gd name="T47" fmla="*/ 218 h 1276"/>
                  <a:gd name="T48" fmla="*/ 587 w 1024"/>
                  <a:gd name="T49" fmla="*/ 343 h 1276"/>
                  <a:gd name="T50" fmla="*/ 630 w 1024"/>
                  <a:gd name="T51" fmla="*/ 358 h 1276"/>
                  <a:gd name="T52" fmla="*/ 725 w 1024"/>
                  <a:gd name="T53" fmla="*/ 326 h 1276"/>
                  <a:gd name="T54" fmla="*/ 768 w 1024"/>
                  <a:gd name="T55" fmla="*/ 254 h 1276"/>
                  <a:gd name="T56" fmla="*/ 801 w 1024"/>
                  <a:gd name="T57" fmla="*/ 259 h 1276"/>
                  <a:gd name="T58" fmla="*/ 893 w 1024"/>
                  <a:gd name="T59" fmla="*/ 251 h 1276"/>
                  <a:gd name="T60" fmla="*/ 1024 w 1024"/>
                  <a:gd name="T61" fmla="*/ 213 h 1276"/>
                  <a:gd name="T62" fmla="*/ 890 w 1024"/>
                  <a:gd name="T63" fmla="*/ 373 h 1276"/>
                  <a:gd name="T64" fmla="*/ 735 w 1024"/>
                  <a:gd name="T65" fmla="*/ 420 h 1276"/>
                  <a:gd name="T66" fmla="*/ 694 w 1024"/>
                  <a:gd name="T67" fmla="*/ 486 h 1276"/>
                  <a:gd name="T68" fmla="*/ 702 w 1024"/>
                  <a:gd name="T69" fmla="*/ 604 h 1276"/>
                  <a:gd name="T70" fmla="*/ 740 w 1024"/>
                  <a:gd name="T71" fmla="*/ 661 h 1276"/>
                  <a:gd name="T72" fmla="*/ 735 w 1024"/>
                  <a:gd name="T73" fmla="*/ 735 h 1276"/>
                  <a:gd name="T74" fmla="*/ 651 w 1024"/>
                  <a:gd name="T75" fmla="*/ 804 h 1276"/>
                  <a:gd name="T76" fmla="*/ 766 w 1024"/>
                  <a:gd name="T77" fmla="*/ 1080 h 1276"/>
                  <a:gd name="T78" fmla="*/ 771 w 1024"/>
                  <a:gd name="T79" fmla="*/ 1152 h 1276"/>
                  <a:gd name="T80" fmla="*/ 855 w 1024"/>
                  <a:gd name="T81" fmla="*/ 1167 h 1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24" h="1276">
                    <a:moveTo>
                      <a:pt x="855" y="1167"/>
                    </a:moveTo>
                    <a:lnTo>
                      <a:pt x="699" y="1276"/>
                    </a:lnTo>
                    <a:lnTo>
                      <a:pt x="594" y="1142"/>
                    </a:lnTo>
                    <a:lnTo>
                      <a:pt x="564" y="1154"/>
                    </a:lnTo>
                    <a:lnTo>
                      <a:pt x="464" y="987"/>
                    </a:lnTo>
                    <a:lnTo>
                      <a:pt x="254" y="1021"/>
                    </a:lnTo>
                    <a:lnTo>
                      <a:pt x="318" y="724"/>
                    </a:lnTo>
                    <a:lnTo>
                      <a:pt x="236" y="711"/>
                    </a:lnTo>
                    <a:lnTo>
                      <a:pt x="195" y="655"/>
                    </a:lnTo>
                    <a:lnTo>
                      <a:pt x="144" y="668"/>
                    </a:lnTo>
                    <a:lnTo>
                      <a:pt x="128" y="693"/>
                    </a:lnTo>
                    <a:lnTo>
                      <a:pt x="57" y="693"/>
                    </a:lnTo>
                    <a:lnTo>
                      <a:pt x="22" y="602"/>
                    </a:lnTo>
                    <a:lnTo>
                      <a:pt x="80" y="450"/>
                    </a:lnTo>
                    <a:lnTo>
                      <a:pt x="11" y="474"/>
                    </a:lnTo>
                    <a:lnTo>
                      <a:pt x="0" y="230"/>
                    </a:lnTo>
                    <a:lnTo>
                      <a:pt x="73" y="44"/>
                    </a:lnTo>
                    <a:lnTo>
                      <a:pt x="190" y="52"/>
                    </a:lnTo>
                    <a:lnTo>
                      <a:pt x="239" y="0"/>
                    </a:lnTo>
                    <a:lnTo>
                      <a:pt x="293" y="13"/>
                    </a:lnTo>
                    <a:lnTo>
                      <a:pt x="374" y="203"/>
                    </a:lnTo>
                    <a:lnTo>
                      <a:pt x="446" y="243"/>
                    </a:lnTo>
                    <a:lnTo>
                      <a:pt x="487" y="230"/>
                    </a:lnTo>
                    <a:lnTo>
                      <a:pt x="487" y="218"/>
                    </a:lnTo>
                    <a:lnTo>
                      <a:pt x="587" y="343"/>
                    </a:lnTo>
                    <a:lnTo>
                      <a:pt x="630" y="358"/>
                    </a:lnTo>
                    <a:lnTo>
                      <a:pt x="725" y="326"/>
                    </a:lnTo>
                    <a:lnTo>
                      <a:pt x="768" y="254"/>
                    </a:lnTo>
                    <a:lnTo>
                      <a:pt x="801" y="259"/>
                    </a:lnTo>
                    <a:lnTo>
                      <a:pt x="893" y="251"/>
                    </a:lnTo>
                    <a:lnTo>
                      <a:pt x="1024" y="213"/>
                    </a:lnTo>
                    <a:lnTo>
                      <a:pt x="890" y="373"/>
                    </a:lnTo>
                    <a:lnTo>
                      <a:pt x="735" y="420"/>
                    </a:lnTo>
                    <a:lnTo>
                      <a:pt x="694" y="486"/>
                    </a:lnTo>
                    <a:lnTo>
                      <a:pt x="702" y="604"/>
                    </a:lnTo>
                    <a:lnTo>
                      <a:pt x="740" y="661"/>
                    </a:lnTo>
                    <a:lnTo>
                      <a:pt x="735" y="735"/>
                    </a:lnTo>
                    <a:lnTo>
                      <a:pt x="651" y="804"/>
                    </a:lnTo>
                    <a:lnTo>
                      <a:pt x="766" y="1080"/>
                    </a:lnTo>
                    <a:lnTo>
                      <a:pt x="771" y="1152"/>
                    </a:lnTo>
                    <a:lnTo>
                      <a:pt x="855" y="1167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161" name="Freeform 209"/>
              <p:cNvSpPr>
                <a:spLocks noChangeAspect="1"/>
              </p:cNvSpPr>
              <p:nvPr/>
            </p:nvSpPr>
            <p:spPr bwMode="auto">
              <a:xfrm>
                <a:off x="4311" y="1610"/>
                <a:ext cx="55" cy="87"/>
              </a:xfrm>
              <a:custGeom>
                <a:avLst/>
                <a:gdLst>
                  <a:gd name="T0" fmla="*/ 107 w 301"/>
                  <a:gd name="T1" fmla="*/ 0 h 479"/>
                  <a:gd name="T2" fmla="*/ 0 w 301"/>
                  <a:gd name="T3" fmla="*/ 77 h 479"/>
                  <a:gd name="T4" fmla="*/ 163 w 301"/>
                  <a:gd name="T5" fmla="*/ 479 h 479"/>
                  <a:gd name="T6" fmla="*/ 301 w 301"/>
                  <a:gd name="T7" fmla="*/ 289 h 479"/>
                  <a:gd name="T8" fmla="*/ 263 w 301"/>
                  <a:gd name="T9" fmla="*/ 228 h 479"/>
                  <a:gd name="T10" fmla="*/ 150 w 301"/>
                  <a:gd name="T11" fmla="*/ 190 h 479"/>
                  <a:gd name="T12" fmla="*/ 158 w 301"/>
                  <a:gd name="T13" fmla="*/ 102 h 479"/>
                  <a:gd name="T14" fmla="*/ 123 w 301"/>
                  <a:gd name="T15" fmla="*/ 62 h 479"/>
                  <a:gd name="T16" fmla="*/ 120 w 301"/>
                  <a:gd name="T17" fmla="*/ 15 h 479"/>
                  <a:gd name="T18" fmla="*/ 107 w 301"/>
                  <a:gd name="T19" fmla="*/ 0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1" h="479">
                    <a:moveTo>
                      <a:pt x="107" y="0"/>
                    </a:moveTo>
                    <a:lnTo>
                      <a:pt x="0" y="77"/>
                    </a:lnTo>
                    <a:lnTo>
                      <a:pt x="163" y="479"/>
                    </a:lnTo>
                    <a:lnTo>
                      <a:pt x="301" y="289"/>
                    </a:lnTo>
                    <a:lnTo>
                      <a:pt x="263" y="228"/>
                    </a:lnTo>
                    <a:lnTo>
                      <a:pt x="150" y="190"/>
                    </a:lnTo>
                    <a:lnTo>
                      <a:pt x="158" y="102"/>
                    </a:lnTo>
                    <a:lnTo>
                      <a:pt x="123" y="62"/>
                    </a:lnTo>
                    <a:lnTo>
                      <a:pt x="120" y="15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254162" name="Freeform 210"/>
            <p:cNvSpPr>
              <a:spLocks/>
            </p:cNvSpPr>
            <p:nvPr/>
          </p:nvSpPr>
          <p:spPr bwMode="auto">
            <a:xfrm>
              <a:off x="4481" y="1588"/>
              <a:ext cx="982" cy="240"/>
            </a:xfrm>
            <a:custGeom>
              <a:avLst/>
              <a:gdLst>
                <a:gd name="T0" fmla="*/ 0 w 982"/>
                <a:gd name="T1" fmla="*/ 212 h 240"/>
                <a:gd name="T2" fmla="*/ 442 w 982"/>
                <a:gd name="T3" fmla="*/ 0 h 240"/>
                <a:gd name="T4" fmla="*/ 982 w 982"/>
                <a:gd name="T5" fmla="*/ 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82" h="240">
                  <a:moveTo>
                    <a:pt x="0" y="212"/>
                  </a:moveTo>
                  <a:cubicBezTo>
                    <a:pt x="308" y="240"/>
                    <a:pt x="206" y="62"/>
                    <a:pt x="442" y="0"/>
                  </a:cubicBezTo>
                  <a:cubicBezTo>
                    <a:pt x="712" y="0"/>
                    <a:pt x="982" y="0"/>
                    <a:pt x="982" y="0"/>
                  </a:cubicBez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254163" name="Text Box 211"/>
          <p:cNvSpPr txBox="1">
            <a:spLocks noChangeArrowheads="1"/>
          </p:cNvSpPr>
          <p:nvPr/>
        </p:nvSpPr>
        <p:spPr bwMode="auto">
          <a:xfrm rot="5400000" flipH="1">
            <a:off x="7571582" y="4620418"/>
            <a:ext cx="2978150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pt-BR" sz="800">
                <a:solidFill>
                  <a:srgbClr val="066168"/>
                </a:solidFill>
                <a:latin typeface="Verdana" pitchFamily="34" charset="0"/>
              </a:rPr>
              <a:t>Fonte: IBGE - Pesquisa Pecuária Municipal/2009</a:t>
            </a:r>
          </a:p>
        </p:txBody>
      </p:sp>
      <p:grpSp>
        <p:nvGrpSpPr>
          <p:cNvPr id="254131" name="Group 179"/>
          <p:cNvGrpSpPr>
            <a:grpSpLocks/>
          </p:cNvGrpSpPr>
          <p:nvPr/>
        </p:nvGrpSpPr>
        <p:grpSpPr bwMode="auto">
          <a:xfrm>
            <a:off x="6851650" y="2398713"/>
            <a:ext cx="2041525" cy="2020887"/>
            <a:chOff x="4316" y="1511"/>
            <a:chExt cx="1286" cy="1273"/>
          </a:xfrm>
        </p:grpSpPr>
        <p:sp>
          <p:nvSpPr>
            <p:cNvPr id="254132" name="Text Box 180"/>
            <p:cNvSpPr txBox="1">
              <a:spLocks noChangeArrowheads="1"/>
            </p:cNvSpPr>
            <p:nvPr/>
          </p:nvSpPr>
          <p:spPr bwMode="auto">
            <a:xfrm>
              <a:off x="5045" y="2121"/>
              <a:ext cx="557" cy="4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Litoral Leste Jaguaribe</a:t>
              </a:r>
            </a:p>
          </p:txBody>
        </p:sp>
        <p:sp>
          <p:nvSpPr>
            <p:cNvPr id="254133" name="Freeform 181"/>
            <p:cNvSpPr>
              <a:spLocks/>
            </p:cNvSpPr>
            <p:nvPr/>
          </p:nvSpPr>
          <p:spPr bwMode="auto">
            <a:xfrm>
              <a:off x="4896" y="2285"/>
              <a:ext cx="660" cy="259"/>
            </a:xfrm>
            <a:custGeom>
              <a:avLst/>
              <a:gdLst>
                <a:gd name="T0" fmla="*/ 0 w 660"/>
                <a:gd name="T1" fmla="*/ 0 h 259"/>
                <a:gd name="T2" fmla="*/ 194 w 660"/>
                <a:gd name="T3" fmla="*/ 259 h 259"/>
                <a:gd name="T4" fmla="*/ 660 w 660"/>
                <a:gd name="T5" fmla="*/ 259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60" h="259">
                  <a:moveTo>
                    <a:pt x="0" y="0"/>
                  </a:moveTo>
                  <a:lnTo>
                    <a:pt x="194" y="259"/>
                  </a:lnTo>
                  <a:lnTo>
                    <a:pt x="660" y="259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54134" name="Group 182"/>
            <p:cNvGrpSpPr>
              <a:grpSpLocks/>
            </p:cNvGrpSpPr>
            <p:nvPr/>
          </p:nvGrpSpPr>
          <p:grpSpPr bwMode="auto">
            <a:xfrm>
              <a:off x="4316" y="1511"/>
              <a:ext cx="978" cy="1273"/>
              <a:chOff x="4316" y="1511"/>
              <a:chExt cx="978" cy="1273"/>
            </a:xfrm>
          </p:grpSpPr>
          <p:sp>
            <p:nvSpPr>
              <p:cNvPr id="254135" name="Freeform 183"/>
              <p:cNvSpPr>
                <a:spLocks noChangeAspect="1"/>
              </p:cNvSpPr>
              <p:nvPr/>
            </p:nvSpPr>
            <p:spPr bwMode="auto">
              <a:xfrm>
                <a:off x="4674" y="1513"/>
                <a:ext cx="73" cy="51"/>
              </a:xfrm>
              <a:custGeom>
                <a:avLst/>
                <a:gdLst>
                  <a:gd name="T0" fmla="*/ 404 w 404"/>
                  <a:gd name="T1" fmla="*/ 49 h 284"/>
                  <a:gd name="T2" fmla="*/ 366 w 404"/>
                  <a:gd name="T3" fmla="*/ 184 h 284"/>
                  <a:gd name="T4" fmla="*/ 274 w 404"/>
                  <a:gd name="T5" fmla="*/ 169 h 284"/>
                  <a:gd name="T6" fmla="*/ 292 w 404"/>
                  <a:gd name="T7" fmla="*/ 284 h 284"/>
                  <a:gd name="T8" fmla="*/ 0 w 404"/>
                  <a:gd name="T9" fmla="*/ 230 h 284"/>
                  <a:gd name="T10" fmla="*/ 28 w 404"/>
                  <a:gd name="T11" fmla="*/ 161 h 284"/>
                  <a:gd name="T12" fmla="*/ 217 w 404"/>
                  <a:gd name="T13" fmla="*/ 2 h 284"/>
                  <a:gd name="T14" fmla="*/ 259 w 404"/>
                  <a:gd name="T15" fmla="*/ 0 h 284"/>
                  <a:gd name="T16" fmla="*/ 348 w 404"/>
                  <a:gd name="T17" fmla="*/ 49 h 284"/>
                  <a:gd name="T18" fmla="*/ 404 w 404"/>
                  <a:gd name="T19" fmla="*/ 49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4" h="284">
                    <a:moveTo>
                      <a:pt x="404" y="49"/>
                    </a:moveTo>
                    <a:lnTo>
                      <a:pt x="366" y="184"/>
                    </a:lnTo>
                    <a:lnTo>
                      <a:pt x="274" y="169"/>
                    </a:lnTo>
                    <a:lnTo>
                      <a:pt x="292" y="284"/>
                    </a:lnTo>
                    <a:lnTo>
                      <a:pt x="0" y="230"/>
                    </a:lnTo>
                    <a:lnTo>
                      <a:pt x="28" y="161"/>
                    </a:lnTo>
                    <a:lnTo>
                      <a:pt x="217" y="2"/>
                    </a:lnTo>
                    <a:lnTo>
                      <a:pt x="259" y="0"/>
                    </a:lnTo>
                    <a:lnTo>
                      <a:pt x="348" y="49"/>
                    </a:lnTo>
                    <a:lnTo>
                      <a:pt x="404" y="49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136" name="Freeform 184"/>
              <p:cNvSpPr>
                <a:spLocks noChangeAspect="1"/>
              </p:cNvSpPr>
              <p:nvPr/>
            </p:nvSpPr>
            <p:spPr bwMode="auto">
              <a:xfrm>
                <a:off x="4916" y="1737"/>
                <a:ext cx="121" cy="86"/>
              </a:xfrm>
              <a:custGeom>
                <a:avLst/>
                <a:gdLst>
                  <a:gd name="T0" fmla="*/ 495 w 674"/>
                  <a:gd name="T1" fmla="*/ 0 h 475"/>
                  <a:gd name="T2" fmla="*/ 508 w 674"/>
                  <a:gd name="T3" fmla="*/ 9 h 475"/>
                  <a:gd name="T4" fmla="*/ 578 w 674"/>
                  <a:gd name="T5" fmla="*/ 9 h 475"/>
                  <a:gd name="T6" fmla="*/ 672 w 674"/>
                  <a:gd name="T7" fmla="*/ 61 h 475"/>
                  <a:gd name="T8" fmla="*/ 674 w 674"/>
                  <a:gd name="T9" fmla="*/ 98 h 475"/>
                  <a:gd name="T10" fmla="*/ 616 w 674"/>
                  <a:gd name="T11" fmla="*/ 145 h 475"/>
                  <a:gd name="T12" fmla="*/ 641 w 674"/>
                  <a:gd name="T13" fmla="*/ 238 h 475"/>
                  <a:gd name="T14" fmla="*/ 582 w 674"/>
                  <a:gd name="T15" fmla="*/ 365 h 475"/>
                  <a:gd name="T16" fmla="*/ 486 w 674"/>
                  <a:gd name="T17" fmla="*/ 340 h 475"/>
                  <a:gd name="T18" fmla="*/ 360 w 674"/>
                  <a:gd name="T19" fmla="*/ 475 h 475"/>
                  <a:gd name="T20" fmla="*/ 184 w 674"/>
                  <a:gd name="T21" fmla="*/ 447 h 475"/>
                  <a:gd name="T22" fmla="*/ 141 w 674"/>
                  <a:gd name="T23" fmla="*/ 412 h 475"/>
                  <a:gd name="T24" fmla="*/ 16 w 674"/>
                  <a:gd name="T25" fmla="*/ 425 h 475"/>
                  <a:gd name="T26" fmla="*/ 2 w 674"/>
                  <a:gd name="T27" fmla="*/ 384 h 475"/>
                  <a:gd name="T28" fmla="*/ 43 w 674"/>
                  <a:gd name="T29" fmla="*/ 272 h 475"/>
                  <a:gd name="T30" fmla="*/ 20 w 674"/>
                  <a:gd name="T31" fmla="*/ 233 h 475"/>
                  <a:gd name="T32" fmla="*/ 0 w 674"/>
                  <a:gd name="T33" fmla="*/ 117 h 475"/>
                  <a:gd name="T34" fmla="*/ 74 w 674"/>
                  <a:gd name="T35" fmla="*/ 58 h 475"/>
                  <a:gd name="T36" fmla="*/ 68 w 674"/>
                  <a:gd name="T37" fmla="*/ 31 h 475"/>
                  <a:gd name="T38" fmla="*/ 93 w 674"/>
                  <a:gd name="T39" fmla="*/ 5 h 475"/>
                  <a:gd name="T40" fmla="*/ 230 w 674"/>
                  <a:gd name="T41" fmla="*/ 50 h 475"/>
                  <a:gd name="T42" fmla="*/ 309 w 674"/>
                  <a:gd name="T43" fmla="*/ 54 h 475"/>
                  <a:gd name="T44" fmla="*/ 318 w 674"/>
                  <a:gd name="T45" fmla="*/ 30 h 475"/>
                  <a:gd name="T46" fmla="*/ 486 w 674"/>
                  <a:gd name="T47" fmla="*/ 30 h 475"/>
                  <a:gd name="T48" fmla="*/ 495 w 674"/>
                  <a:gd name="T49" fmla="*/ 0 h 4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74" h="475">
                    <a:moveTo>
                      <a:pt x="495" y="0"/>
                    </a:moveTo>
                    <a:lnTo>
                      <a:pt x="508" y="9"/>
                    </a:lnTo>
                    <a:lnTo>
                      <a:pt x="578" y="9"/>
                    </a:lnTo>
                    <a:lnTo>
                      <a:pt x="672" y="61"/>
                    </a:lnTo>
                    <a:lnTo>
                      <a:pt x="674" y="98"/>
                    </a:lnTo>
                    <a:lnTo>
                      <a:pt x="616" y="145"/>
                    </a:lnTo>
                    <a:lnTo>
                      <a:pt x="641" y="238"/>
                    </a:lnTo>
                    <a:lnTo>
                      <a:pt x="582" y="365"/>
                    </a:lnTo>
                    <a:lnTo>
                      <a:pt x="486" y="340"/>
                    </a:lnTo>
                    <a:lnTo>
                      <a:pt x="360" y="475"/>
                    </a:lnTo>
                    <a:lnTo>
                      <a:pt x="184" y="447"/>
                    </a:lnTo>
                    <a:lnTo>
                      <a:pt x="141" y="412"/>
                    </a:lnTo>
                    <a:lnTo>
                      <a:pt x="16" y="425"/>
                    </a:lnTo>
                    <a:lnTo>
                      <a:pt x="2" y="384"/>
                    </a:lnTo>
                    <a:lnTo>
                      <a:pt x="43" y="272"/>
                    </a:lnTo>
                    <a:lnTo>
                      <a:pt x="20" y="233"/>
                    </a:lnTo>
                    <a:lnTo>
                      <a:pt x="0" y="117"/>
                    </a:lnTo>
                    <a:lnTo>
                      <a:pt x="74" y="58"/>
                    </a:lnTo>
                    <a:lnTo>
                      <a:pt x="68" y="31"/>
                    </a:lnTo>
                    <a:lnTo>
                      <a:pt x="93" y="5"/>
                    </a:lnTo>
                    <a:lnTo>
                      <a:pt x="230" y="50"/>
                    </a:lnTo>
                    <a:lnTo>
                      <a:pt x="309" y="54"/>
                    </a:lnTo>
                    <a:lnTo>
                      <a:pt x="318" y="30"/>
                    </a:lnTo>
                    <a:lnTo>
                      <a:pt x="486" y="30"/>
                    </a:lnTo>
                    <a:lnTo>
                      <a:pt x="495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137" name="Freeform 185"/>
              <p:cNvSpPr>
                <a:spLocks noChangeAspect="1"/>
              </p:cNvSpPr>
              <p:nvPr/>
            </p:nvSpPr>
            <p:spPr bwMode="auto">
              <a:xfrm>
                <a:off x="4683" y="1567"/>
                <a:ext cx="321" cy="301"/>
              </a:xfrm>
              <a:custGeom>
                <a:avLst/>
                <a:gdLst>
                  <a:gd name="T0" fmla="*/ 703 w 1784"/>
                  <a:gd name="T1" fmla="*/ 0 h 1668"/>
                  <a:gd name="T2" fmla="*/ 658 w 1784"/>
                  <a:gd name="T3" fmla="*/ 48 h 1668"/>
                  <a:gd name="T4" fmla="*/ 652 w 1784"/>
                  <a:gd name="T5" fmla="*/ 154 h 1668"/>
                  <a:gd name="T6" fmla="*/ 590 w 1784"/>
                  <a:gd name="T7" fmla="*/ 283 h 1668"/>
                  <a:gd name="T8" fmla="*/ 508 w 1784"/>
                  <a:gd name="T9" fmla="*/ 291 h 1668"/>
                  <a:gd name="T10" fmla="*/ 431 w 1784"/>
                  <a:gd name="T11" fmla="*/ 335 h 1668"/>
                  <a:gd name="T12" fmla="*/ 396 w 1784"/>
                  <a:gd name="T13" fmla="*/ 578 h 1668"/>
                  <a:gd name="T14" fmla="*/ 363 w 1784"/>
                  <a:gd name="T15" fmla="*/ 835 h 1668"/>
                  <a:gd name="T16" fmla="*/ 304 w 1784"/>
                  <a:gd name="T17" fmla="*/ 963 h 1668"/>
                  <a:gd name="T18" fmla="*/ 222 w 1784"/>
                  <a:gd name="T19" fmla="*/ 1030 h 1668"/>
                  <a:gd name="T20" fmla="*/ 229 w 1784"/>
                  <a:gd name="T21" fmla="*/ 1061 h 1668"/>
                  <a:gd name="T22" fmla="*/ 176 w 1784"/>
                  <a:gd name="T23" fmla="*/ 1095 h 1668"/>
                  <a:gd name="T24" fmla="*/ 136 w 1784"/>
                  <a:gd name="T25" fmla="*/ 1070 h 1668"/>
                  <a:gd name="T26" fmla="*/ 101 w 1784"/>
                  <a:gd name="T27" fmla="*/ 1071 h 1668"/>
                  <a:gd name="T28" fmla="*/ 65 w 1784"/>
                  <a:gd name="T29" fmla="*/ 1257 h 1668"/>
                  <a:gd name="T30" fmla="*/ 1 w 1784"/>
                  <a:gd name="T31" fmla="*/ 1260 h 1668"/>
                  <a:gd name="T32" fmla="*/ 0 w 1784"/>
                  <a:gd name="T33" fmla="*/ 1289 h 1668"/>
                  <a:gd name="T34" fmla="*/ 64 w 1784"/>
                  <a:gd name="T35" fmla="*/ 1320 h 1668"/>
                  <a:gd name="T36" fmla="*/ 102 w 1784"/>
                  <a:gd name="T37" fmla="*/ 1318 h 1668"/>
                  <a:gd name="T38" fmla="*/ 253 w 1784"/>
                  <a:gd name="T39" fmla="*/ 1425 h 1668"/>
                  <a:gd name="T40" fmla="*/ 441 w 1784"/>
                  <a:gd name="T41" fmla="*/ 1538 h 1668"/>
                  <a:gd name="T42" fmla="*/ 588 w 1784"/>
                  <a:gd name="T43" fmla="*/ 1668 h 1668"/>
                  <a:gd name="T44" fmla="*/ 727 w 1784"/>
                  <a:gd name="T45" fmla="*/ 1638 h 1668"/>
                  <a:gd name="T46" fmla="*/ 747 w 1784"/>
                  <a:gd name="T47" fmla="*/ 1644 h 1668"/>
                  <a:gd name="T48" fmla="*/ 844 w 1784"/>
                  <a:gd name="T49" fmla="*/ 1645 h 1668"/>
                  <a:gd name="T50" fmla="*/ 842 w 1784"/>
                  <a:gd name="T51" fmla="*/ 1596 h 1668"/>
                  <a:gd name="T52" fmla="*/ 885 w 1784"/>
                  <a:gd name="T53" fmla="*/ 1580 h 1668"/>
                  <a:gd name="T54" fmla="*/ 914 w 1784"/>
                  <a:gd name="T55" fmla="*/ 1575 h 1668"/>
                  <a:gd name="T56" fmla="*/ 933 w 1784"/>
                  <a:gd name="T57" fmla="*/ 1586 h 1668"/>
                  <a:gd name="T58" fmla="*/ 1010 w 1784"/>
                  <a:gd name="T59" fmla="*/ 1589 h 1668"/>
                  <a:gd name="T60" fmla="*/ 1033 w 1784"/>
                  <a:gd name="T61" fmla="*/ 1570 h 1668"/>
                  <a:gd name="T62" fmla="*/ 1067 w 1784"/>
                  <a:gd name="T63" fmla="*/ 1577 h 1668"/>
                  <a:gd name="T64" fmla="*/ 1087 w 1784"/>
                  <a:gd name="T65" fmla="*/ 1593 h 1668"/>
                  <a:gd name="T66" fmla="*/ 1109 w 1784"/>
                  <a:gd name="T67" fmla="*/ 1597 h 1668"/>
                  <a:gd name="T68" fmla="*/ 1123 w 1784"/>
                  <a:gd name="T69" fmla="*/ 1582 h 1668"/>
                  <a:gd name="T70" fmla="*/ 1151 w 1784"/>
                  <a:gd name="T71" fmla="*/ 1585 h 1668"/>
                  <a:gd name="T72" fmla="*/ 1177 w 1784"/>
                  <a:gd name="T73" fmla="*/ 1594 h 1668"/>
                  <a:gd name="T74" fmla="*/ 1238 w 1784"/>
                  <a:gd name="T75" fmla="*/ 1561 h 1668"/>
                  <a:gd name="T76" fmla="*/ 1219 w 1784"/>
                  <a:gd name="T77" fmla="*/ 1494 h 1668"/>
                  <a:gd name="T78" fmla="*/ 1312 w 1784"/>
                  <a:gd name="T79" fmla="*/ 1368 h 1668"/>
                  <a:gd name="T80" fmla="*/ 1291 w 1784"/>
                  <a:gd name="T81" fmla="*/ 1334 h 1668"/>
                  <a:gd name="T82" fmla="*/ 1343 w 1784"/>
                  <a:gd name="T83" fmla="*/ 1229 h 1668"/>
                  <a:gd name="T84" fmla="*/ 1334 w 1784"/>
                  <a:gd name="T85" fmla="*/ 1193 h 1668"/>
                  <a:gd name="T86" fmla="*/ 1307 w 1784"/>
                  <a:gd name="T87" fmla="*/ 1174 h 1668"/>
                  <a:gd name="T88" fmla="*/ 1294 w 1784"/>
                  <a:gd name="T89" fmla="*/ 1060 h 1668"/>
                  <a:gd name="T90" fmla="*/ 1362 w 1784"/>
                  <a:gd name="T91" fmla="*/ 1007 h 1668"/>
                  <a:gd name="T92" fmla="*/ 1357 w 1784"/>
                  <a:gd name="T93" fmla="*/ 975 h 1668"/>
                  <a:gd name="T94" fmla="*/ 1381 w 1784"/>
                  <a:gd name="T95" fmla="*/ 958 h 1668"/>
                  <a:gd name="T96" fmla="*/ 1511 w 1784"/>
                  <a:gd name="T97" fmla="*/ 995 h 1668"/>
                  <a:gd name="T98" fmla="*/ 1599 w 1784"/>
                  <a:gd name="T99" fmla="*/ 1002 h 1668"/>
                  <a:gd name="T100" fmla="*/ 1607 w 1784"/>
                  <a:gd name="T101" fmla="*/ 978 h 1668"/>
                  <a:gd name="T102" fmla="*/ 1770 w 1784"/>
                  <a:gd name="T103" fmla="*/ 979 h 1668"/>
                  <a:gd name="T104" fmla="*/ 1784 w 1784"/>
                  <a:gd name="T105" fmla="*/ 947 h 1668"/>
                  <a:gd name="T106" fmla="*/ 1654 w 1784"/>
                  <a:gd name="T107" fmla="*/ 883 h 1668"/>
                  <a:gd name="T108" fmla="*/ 1483 w 1784"/>
                  <a:gd name="T109" fmla="*/ 760 h 1668"/>
                  <a:gd name="T110" fmla="*/ 1344 w 1784"/>
                  <a:gd name="T111" fmla="*/ 633 h 1668"/>
                  <a:gd name="T112" fmla="*/ 956 w 1784"/>
                  <a:gd name="T113" fmla="*/ 273 h 1668"/>
                  <a:gd name="T114" fmla="*/ 792 w 1784"/>
                  <a:gd name="T115" fmla="*/ 122 h 1668"/>
                  <a:gd name="T116" fmla="*/ 703 w 1784"/>
                  <a:gd name="T117" fmla="*/ 0 h 16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784" h="1668">
                    <a:moveTo>
                      <a:pt x="703" y="0"/>
                    </a:moveTo>
                    <a:lnTo>
                      <a:pt x="658" y="48"/>
                    </a:lnTo>
                    <a:lnTo>
                      <a:pt x="652" y="154"/>
                    </a:lnTo>
                    <a:lnTo>
                      <a:pt x="590" y="283"/>
                    </a:lnTo>
                    <a:lnTo>
                      <a:pt x="508" y="291"/>
                    </a:lnTo>
                    <a:lnTo>
                      <a:pt x="431" y="335"/>
                    </a:lnTo>
                    <a:lnTo>
                      <a:pt x="396" y="578"/>
                    </a:lnTo>
                    <a:lnTo>
                      <a:pt x="363" y="835"/>
                    </a:lnTo>
                    <a:lnTo>
                      <a:pt x="304" y="963"/>
                    </a:lnTo>
                    <a:lnTo>
                      <a:pt x="222" y="1030"/>
                    </a:lnTo>
                    <a:lnTo>
                      <a:pt x="229" y="1061"/>
                    </a:lnTo>
                    <a:lnTo>
                      <a:pt x="176" y="1095"/>
                    </a:lnTo>
                    <a:lnTo>
                      <a:pt x="136" y="1070"/>
                    </a:lnTo>
                    <a:lnTo>
                      <a:pt x="101" y="1071"/>
                    </a:lnTo>
                    <a:lnTo>
                      <a:pt x="65" y="1257"/>
                    </a:lnTo>
                    <a:lnTo>
                      <a:pt x="1" y="1260"/>
                    </a:lnTo>
                    <a:lnTo>
                      <a:pt x="0" y="1289"/>
                    </a:lnTo>
                    <a:lnTo>
                      <a:pt x="64" y="1320"/>
                    </a:lnTo>
                    <a:lnTo>
                      <a:pt x="102" y="1318"/>
                    </a:lnTo>
                    <a:lnTo>
                      <a:pt x="253" y="1425"/>
                    </a:lnTo>
                    <a:lnTo>
                      <a:pt x="441" y="1538"/>
                    </a:lnTo>
                    <a:lnTo>
                      <a:pt x="588" y="1668"/>
                    </a:lnTo>
                    <a:lnTo>
                      <a:pt x="727" y="1638"/>
                    </a:lnTo>
                    <a:lnTo>
                      <a:pt x="747" y="1644"/>
                    </a:lnTo>
                    <a:lnTo>
                      <a:pt x="844" y="1645"/>
                    </a:lnTo>
                    <a:lnTo>
                      <a:pt x="842" y="1596"/>
                    </a:lnTo>
                    <a:lnTo>
                      <a:pt x="885" y="1580"/>
                    </a:lnTo>
                    <a:lnTo>
                      <a:pt x="914" y="1575"/>
                    </a:lnTo>
                    <a:lnTo>
                      <a:pt x="933" y="1586"/>
                    </a:lnTo>
                    <a:lnTo>
                      <a:pt x="1010" y="1589"/>
                    </a:lnTo>
                    <a:lnTo>
                      <a:pt x="1033" y="1570"/>
                    </a:lnTo>
                    <a:lnTo>
                      <a:pt x="1067" y="1577"/>
                    </a:lnTo>
                    <a:lnTo>
                      <a:pt x="1087" y="1593"/>
                    </a:lnTo>
                    <a:lnTo>
                      <a:pt x="1109" y="1597"/>
                    </a:lnTo>
                    <a:lnTo>
                      <a:pt x="1123" y="1582"/>
                    </a:lnTo>
                    <a:lnTo>
                      <a:pt x="1151" y="1585"/>
                    </a:lnTo>
                    <a:lnTo>
                      <a:pt x="1177" y="1594"/>
                    </a:lnTo>
                    <a:lnTo>
                      <a:pt x="1238" y="1561"/>
                    </a:lnTo>
                    <a:lnTo>
                      <a:pt x="1219" y="1494"/>
                    </a:lnTo>
                    <a:lnTo>
                      <a:pt x="1312" y="1368"/>
                    </a:lnTo>
                    <a:lnTo>
                      <a:pt x="1291" y="1334"/>
                    </a:lnTo>
                    <a:lnTo>
                      <a:pt x="1343" y="1229"/>
                    </a:lnTo>
                    <a:lnTo>
                      <a:pt x="1334" y="1193"/>
                    </a:lnTo>
                    <a:lnTo>
                      <a:pt x="1307" y="1174"/>
                    </a:lnTo>
                    <a:lnTo>
                      <a:pt x="1294" y="1060"/>
                    </a:lnTo>
                    <a:lnTo>
                      <a:pt x="1362" y="1007"/>
                    </a:lnTo>
                    <a:lnTo>
                      <a:pt x="1357" y="975"/>
                    </a:lnTo>
                    <a:lnTo>
                      <a:pt x="1381" y="958"/>
                    </a:lnTo>
                    <a:lnTo>
                      <a:pt x="1511" y="995"/>
                    </a:lnTo>
                    <a:lnTo>
                      <a:pt x="1599" y="1002"/>
                    </a:lnTo>
                    <a:lnTo>
                      <a:pt x="1607" y="978"/>
                    </a:lnTo>
                    <a:lnTo>
                      <a:pt x="1770" y="979"/>
                    </a:lnTo>
                    <a:lnTo>
                      <a:pt x="1784" y="947"/>
                    </a:lnTo>
                    <a:lnTo>
                      <a:pt x="1654" y="883"/>
                    </a:lnTo>
                    <a:lnTo>
                      <a:pt x="1483" y="760"/>
                    </a:lnTo>
                    <a:lnTo>
                      <a:pt x="1344" y="633"/>
                    </a:lnTo>
                    <a:lnTo>
                      <a:pt x="956" y="273"/>
                    </a:lnTo>
                    <a:lnTo>
                      <a:pt x="792" y="122"/>
                    </a:lnTo>
                    <a:lnTo>
                      <a:pt x="703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138" name="Freeform 186"/>
              <p:cNvSpPr>
                <a:spLocks noChangeAspect="1"/>
              </p:cNvSpPr>
              <p:nvPr/>
            </p:nvSpPr>
            <p:spPr bwMode="auto">
              <a:xfrm>
                <a:off x="4630" y="1511"/>
                <a:ext cx="180" cy="283"/>
              </a:xfrm>
              <a:custGeom>
                <a:avLst/>
                <a:gdLst>
                  <a:gd name="T0" fmla="*/ 745 w 992"/>
                  <a:gd name="T1" fmla="*/ 0 h 1568"/>
                  <a:gd name="T2" fmla="*/ 852 w 992"/>
                  <a:gd name="T3" fmla="*/ 105 h 1568"/>
                  <a:gd name="T4" fmla="*/ 992 w 992"/>
                  <a:gd name="T5" fmla="*/ 306 h 1568"/>
                  <a:gd name="T6" fmla="*/ 949 w 992"/>
                  <a:gd name="T7" fmla="*/ 356 h 1568"/>
                  <a:gd name="T8" fmla="*/ 943 w 992"/>
                  <a:gd name="T9" fmla="*/ 462 h 1568"/>
                  <a:gd name="T10" fmla="*/ 879 w 992"/>
                  <a:gd name="T11" fmla="*/ 590 h 1568"/>
                  <a:gd name="T12" fmla="*/ 798 w 992"/>
                  <a:gd name="T13" fmla="*/ 598 h 1568"/>
                  <a:gd name="T14" fmla="*/ 720 w 992"/>
                  <a:gd name="T15" fmla="*/ 642 h 1568"/>
                  <a:gd name="T16" fmla="*/ 654 w 992"/>
                  <a:gd name="T17" fmla="*/ 1139 h 1568"/>
                  <a:gd name="T18" fmla="*/ 592 w 992"/>
                  <a:gd name="T19" fmla="*/ 1273 h 1568"/>
                  <a:gd name="T20" fmla="*/ 514 w 992"/>
                  <a:gd name="T21" fmla="*/ 1338 h 1568"/>
                  <a:gd name="T22" fmla="*/ 518 w 992"/>
                  <a:gd name="T23" fmla="*/ 1369 h 1568"/>
                  <a:gd name="T24" fmla="*/ 466 w 992"/>
                  <a:gd name="T25" fmla="*/ 1402 h 1568"/>
                  <a:gd name="T26" fmla="*/ 424 w 992"/>
                  <a:gd name="T27" fmla="*/ 1377 h 1568"/>
                  <a:gd name="T28" fmla="*/ 392 w 992"/>
                  <a:gd name="T29" fmla="*/ 1378 h 1568"/>
                  <a:gd name="T30" fmla="*/ 355 w 992"/>
                  <a:gd name="T31" fmla="*/ 1564 h 1568"/>
                  <a:gd name="T32" fmla="*/ 291 w 992"/>
                  <a:gd name="T33" fmla="*/ 1568 h 1568"/>
                  <a:gd name="T34" fmla="*/ 294 w 992"/>
                  <a:gd name="T35" fmla="*/ 1503 h 1568"/>
                  <a:gd name="T36" fmla="*/ 39 w 992"/>
                  <a:gd name="T37" fmla="*/ 1215 h 1568"/>
                  <a:gd name="T38" fmla="*/ 0 w 992"/>
                  <a:gd name="T39" fmla="*/ 1155 h 1568"/>
                  <a:gd name="T40" fmla="*/ 202 w 992"/>
                  <a:gd name="T41" fmla="*/ 1051 h 1568"/>
                  <a:gd name="T42" fmla="*/ 186 w 992"/>
                  <a:gd name="T43" fmla="*/ 703 h 1568"/>
                  <a:gd name="T44" fmla="*/ 212 w 992"/>
                  <a:gd name="T45" fmla="*/ 519 h 1568"/>
                  <a:gd name="T46" fmla="*/ 222 w 992"/>
                  <a:gd name="T47" fmla="*/ 439 h 1568"/>
                  <a:gd name="T48" fmla="*/ 227 w 992"/>
                  <a:gd name="T49" fmla="*/ 439 h 1568"/>
                  <a:gd name="T50" fmla="*/ 245 w 992"/>
                  <a:gd name="T51" fmla="*/ 237 h 1568"/>
                  <a:gd name="T52" fmla="*/ 536 w 992"/>
                  <a:gd name="T53" fmla="*/ 291 h 1568"/>
                  <a:gd name="T54" fmla="*/ 517 w 992"/>
                  <a:gd name="T55" fmla="*/ 174 h 1568"/>
                  <a:gd name="T56" fmla="*/ 610 w 992"/>
                  <a:gd name="T57" fmla="*/ 193 h 1568"/>
                  <a:gd name="T58" fmla="*/ 649 w 992"/>
                  <a:gd name="T59" fmla="*/ 55 h 1568"/>
                  <a:gd name="T60" fmla="*/ 699 w 992"/>
                  <a:gd name="T61" fmla="*/ 54 h 1568"/>
                  <a:gd name="T62" fmla="*/ 745 w 992"/>
                  <a:gd name="T63" fmla="*/ 0 h 1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92" h="1568">
                    <a:moveTo>
                      <a:pt x="745" y="0"/>
                    </a:moveTo>
                    <a:lnTo>
                      <a:pt x="852" y="105"/>
                    </a:lnTo>
                    <a:lnTo>
                      <a:pt x="992" y="306"/>
                    </a:lnTo>
                    <a:lnTo>
                      <a:pt x="949" y="356"/>
                    </a:lnTo>
                    <a:lnTo>
                      <a:pt x="943" y="462"/>
                    </a:lnTo>
                    <a:lnTo>
                      <a:pt x="879" y="590"/>
                    </a:lnTo>
                    <a:lnTo>
                      <a:pt x="798" y="598"/>
                    </a:lnTo>
                    <a:lnTo>
                      <a:pt x="720" y="642"/>
                    </a:lnTo>
                    <a:lnTo>
                      <a:pt x="654" y="1139"/>
                    </a:lnTo>
                    <a:lnTo>
                      <a:pt x="592" y="1273"/>
                    </a:lnTo>
                    <a:lnTo>
                      <a:pt x="514" y="1338"/>
                    </a:lnTo>
                    <a:lnTo>
                      <a:pt x="518" y="1369"/>
                    </a:lnTo>
                    <a:lnTo>
                      <a:pt x="466" y="1402"/>
                    </a:lnTo>
                    <a:lnTo>
                      <a:pt x="424" y="1377"/>
                    </a:lnTo>
                    <a:lnTo>
                      <a:pt x="392" y="1378"/>
                    </a:lnTo>
                    <a:lnTo>
                      <a:pt x="355" y="1564"/>
                    </a:lnTo>
                    <a:lnTo>
                      <a:pt x="291" y="1568"/>
                    </a:lnTo>
                    <a:lnTo>
                      <a:pt x="294" y="1503"/>
                    </a:lnTo>
                    <a:lnTo>
                      <a:pt x="39" y="1215"/>
                    </a:lnTo>
                    <a:lnTo>
                      <a:pt x="0" y="1155"/>
                    </a:lnTo>
                    <a:lnTo>
                      <a:pt x="202" y="1051"/>
                    </a:lnTo>
                    <a:lnTo>
                      <a:pt x="186" y="703"/>
                    </a:lnTo>
                    <a:lnTo>
                      <a:pt x="212" y="519"/>
                    </a:lnTo>
                    <a:lnTo>
                      <a:pt x="222" y="439"/>
                    </a:lnTo>
                    <a:lnTo>
                      <a:pt x="227" y="439"/>
                    </a:lnTo>
                    <a:lnTo>
                      <a:pt x="245" y="237"/>
                    </a:lnTo>
                    <a:lnTo>
                      <a:pt x="536" y="291"/>
                    </a:lnTo>
                    <a:lnTo>
                      <a:pt x="517" y="174"/>
                    </a:lnTo>
                    <a:lnTo>
                      <a:pt x="610" y="193"/>
                    </a:lnTo>
                    <a:lnTo>
                      <a:pt x="649" y="55"/>
                    </a:lnTo>
                    <a:lnTo>
                      <a:pt x="699" y="54"/>
                    </a:lnTo>
                    <a:lnTo>
                      <a:pt x="745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139" name="Freeform 187"/>
              <p:cNvSpPr>
                <a:spLocks noChangeAspect="1"/>
              </p:cNvSpPr>
              <p:nvPr/>
            </p:nvSpPr>
            <p:spPr bwMode="auto">
              <a:xfrm>
                <a:off x="5159" y="1871"/>
                <a:ext cx="135" cy="134"/>
              </a:xfrm>
              <a:custGeom>
                <a:avLst/>
                <a:gdLst>
                  <a:gd name="T0" fmla="*/ 52 w 750"/>
                  <a:gd name="T1" fmla="*/ 56 h 742"/>
                  <a:gd name="T2" fmla="*/ 179 w 750"/>
                  <a:gd name="T3" fmla="*/ 0 h 742"/>
                  <a:gd name="T4" fmla="*/ 283 w 750"/>
                  <a:gd name="T5" fmla="*/ 86 h 742"/>
                  <a:gd name="T6" fmla="*/ 747 w 750"/>
                  <a:gd name="T7" fmla="*/ 231 h 742"/>
                  <a:gd name="T8" fmla="*/ 750 w 750"/>
                  <a:gd name="T9" fmla="*/ 716 h 742"/>
                  <a:gd name="T10" fmla="*/ 658 w 750"/>
                  <a:gd name="T11" fmla="*/ 742 h 742"/>
                  <a:gd name="T12" fmla="*/ 664 w 750"/>
                  <a:gd name="T13" fmla="*/ 566 h 742"/>
                  <a:gd name="T14" fmla="*/ 642 w 750"/>
                  <a:gd name="T15" fmla="*/ 513 h 742"/>
                  <a:gd name="T16" fmla="*/ 588 w 750"/>
                  <a:gd name="T17" fmla="*/ 492 h 742"/>
                  <a:gd name="T18" fmla="*/ 532 w 750"/>
                  <a:gd name="T19" fmla="*/ 483 h 742"/>
                  <a:gd name="T20" fmla="*/ 173 w 750"/>
                  <a:gd name="T21" fmla="*/ 524 h 742"/>
                  <a:gd name="T22" fmla="*/ 0 w 750"/>
                  <a:gd name="T23" fmla="*/ 295 h 742"/>
                  <a:gd name="T24" fmla="*/ 52 w 750"/>
                  <a:gd name="T25" fmla="*/ 56 h 7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50" h="742">
                    <a:moveTo>
                      <a:pt x="52" y="56"/>
                    </a:moveTo>
                    <a:lnTo>
                      <a:pt x="179" y="0"/>
                    </a:lnTo>
                    <a:lnTo>
                      <a:pt x="283" y="86"/>
                    </a:lnTo>
                    <a:lnTo>
                      <a:pt x="747" y="231"/>
                    </a:lnTo>
                    <a:lnTo>
                      <a:pt x="750" y="716"/>
                    </a:lnTo>
                    <a:lnTo>
                      <a:pt x="658" y="742"/>
                    </a:lnTo>
                    <a:lnTo>
                      <a:pt x="664" y="566"/>
                    </a:lnTo>
                    <a:lnTo>
                      <a:pt x="642" y="513"/>
                    </a:lnTo>
                    <a:lnTo>
                      <a:pt x="588" y="492"/>
                    </a:lnTo>
                    <a:lnTo>
                      <a:pt x="532" y="483"/>
                    </a:lnTo>
                    <a:lnTo>
                      <a:pt x="173" y="524"/>
                    </a:lnTo>
                    <a:lnTo>
                      <a:pt x="0" y="295"/>
                    </a:lnTo>
                    <a:lnTo>
                      <a:pt x="52" y="56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140" name="Freeform 188"/>
              <p:cNvSpPr>
                <a:spLocks noChangeAspect="1"/>
              </p:cNvSpPr>
              <p:nvPr/>
            </p:nvSpPr>
            <p:spPr bwMode="auto">
              <a:xfrm>
                <a:off x="4316" y="2515"/>
                <a:ext cx="312" cy="269"/>
              </a:xfrm>
              <a:custGeom>
                <a:avLst/>
                <a:gdLst>
                  <a:gd name="T0" fmla="*/ 795 w 1728"/>
                  <a:gd name="T1" fmla="*/ 1358 h 1490"/>
                  <a:gd name="T2" fmla="*/ 826 w 1728"/>
                  <a:gd name="T3" fmla="*/ 1455 h 1490"/>
                  <a:gd name="T4" fmla="*/ 1053 w 1728"/>
                  <a:gd name="T5" fmla="*/ 1421 h 1490"/>
                  <a:gd name="T6" fmla="*/ 1241 w 1728"/>
                  <a:gd name="T7" fmla="*/ 1370 h 1490"/>
                  <a:gd name="T8" fmla="*/ 1379 w 1728"/>
                  <a:gd name="T9" fmla="*/ 1091 h 1490"/>
                  <a:gd name="T10" fmla="*/ 1468 w 1728"/>
                  <a:gd name="T11" fmla="*/ 845 h 1490"/>
                  <a:gd name="T12" fmla="*/ 1728 w 1728"/>
                  <a:gd name="T13" fmla="*/ 581 h 1490"/>
                  <a:gd name="T14" fmla="*/ 1603 w 1728"/>
                  <a:gd name="T15" fmla="*/ 559 h 1490"/>
                  <a:gd name="T16" fmla="*/ 1540 w 1728"/>
                  <a:gd name="T17" fmla="*/ 434 h 1490"/>
                  <a:gd name="T18" fmla="*/ 1613 w 1728"/>
                  <a:gd name="T19" fmla="*/ 387 h 1490"/>
                  <a:gd name="T20" fmla="*/ 1599 w 1728"/>
                  <a:gd name="T21" fmla="*/ 129 h 1490"/>
                  <a:gd name="T22" fmla="*/ 1468 w 1728"/>
                  <a:gd name="T23" fmla="*/ 25 h 1490"/>
                  <a:gd name="T24" fmla="*/ 1379 w 1728"/>
                  <a:gd name="T25" fmla="*/ 9 h 1490"/>
                  <a:gd name="T26" fmla="*/ 931 w 1728"/>
                  <a:gd name="T27" fmla="*/ 51 h 1490"/>
                  <a:gd name="T28" fmla="*/ 694 w 1728"/>
                  <a:gd name="T29" fmla="*/ 129 h 1490"/>
                  <a:gd name="T30" fmla="*/ 573 w 1728"/>
                  <a:gd name="T31" fmla="*/ 145 h 1490"/>
                  <a:gd name="T32" fmla="*/ 453 w 1728"/>
                  <a:gd name="T33" fmla="*/ 283 h 1490"/>
                  <a:gd name="T34" fmla="*/ 204 w 1728"/>
                  <a:gd name="T35" fmla="*/ 644 h 1490"/>
                  <a:gd name="T36" fmla="*/ 135 w 1728"/>
                  <a:gd name="T37" fmla="*/ 698 h 1490"/>
                  <a:gd name="T38" fmla="*/ 110 w 1728"/>
                  <a:gd name="T39" fmla="*/ 767 h 1490"/>
                  <a:gd name="T40" fmla="*/ 92 w 1728"/>
                  <a:gd name="T41" fmla="*/ 848 h 1490"/>
                  <a:gd name="T42" fmla="*/ 35 w 1728"/>
                  <a:gd name="T43" fmla="*/ 914 h 1490"/>
                  <a:gd name="T44" fmla="*/ 0 w 1728"/>
                  <a:gd name="T45" fmla="*/ 1122 h 1490"/>
                  <a:gd name="T46" fmla="*/ 148 w 1728"/>
                  <a:gd name="T47" fmla="*/ 1075 h 1490"/>
                  <a:gd name="T48" fmla="*/ 236 w 1728"/>
                  <a:gd name="T49" fmla="*/ 1244 h 1490"/>
                  <a:gd name="T50" fmla="*/ 315 w 1728"/>
                  <a:gd name="T51" fmla="*/ 1295 h 1490"/>
                  <a:gd name="T52" fmla="*/ 513 w 1728"/>
                  <a:gd name="T53" fmla="*/ 1217 h 1490"/>
                  <a:gd name="T54" fmla="*/ 559 w 1728"/>
                  <a:gd name="T55" fmla="*/ 1251 h 1490"/>
                  <a:gd name="T56" fmla="*/ 628 w 1728"/>
                  <a:gd name="T57" fmla="*/ 1197 h 1490"/>
                  <a:gd name="T58" fmla="*/ 688 w 1728"/>
                  <a:gd name="T59" fmla="*/ 1200 h 1490"/>
                  <a:gd name="T60" fmla="*/ 717 w 1728"/>
                  <a:gd name="T61" fmla="*/ 1178 h 1490"/>
                  <a:gd name="T62" fmla="*/ 805 w 1728"/>
                  <a:gd name="T63" fmla="*/ 1200 h 1490"/>
                  <a:gd name="T64" fmla="*/ 883 w 1728"/>
                  <a:gd name="T65" fmla="*/ 1178 h 14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728" h="1490">
                    <a:moveTo>
                      <a:pt x="883" y="1178"/>
                    </a:moveTo>
                    <a:lnTo>
                      <a:pt x="795" y="1358"/>
                    </a:lnTo>
                    <a:lnTo>
                      <a:pt x="799" y="1386"/>
                    </a:lnTo>
                    <a:lnTo>
                      <a:pt x="826" y="1455"/>
                    </a:lnTo>
                    <a:lnTo>
                      <a:pt x="968" y="1490"/>
                    </a:lnTo>
                    <a:lnTo>
                      <a:pt x="1053" y="1421"/>
                    </a:lnTo>
                    <a:lnTo>
                      <a:pt x="1147" y="1373"/>
                    </a:lnTo>
                    <a:lnTo>
                      <a:pt x="1241" y="1370"/>
                    </a:lnTo>
                    <a:lnTo>
                      <a:pt x="1373" y="1191"/>
                    </a:lnTo>
                    <a:lnTo>
                      <a:pt x="1379" y="1091"/>
                    </a:lnTo>
                    <a:lnTo>
                      <a:pt x="1458" y="930"/>
                    </a:lnTo>
                    <a:lnTo>
                      <a:pt x="1468" y="845"/>
                    </a:lnTo>
                    <a:lnTo>
                      <a:pt x="1493" y="917"/>
                    </a:lnTo>
                    <a:lnTo>
                      <a:pt x="1728" y="581"/>
                    </a:lnTo>
                    <a:lnTo>
                      <a:pt x="1544" y="764"/>
                    </a:lnTo>
                    <a:lnTo>
                      <a:pt x="1603" y="559"/>
                    </a:lnTo>
                    <a:lnTo>
                      <a:pt x="1559" y="518"/>
                    </a:lnTo>
                    <a:lnTo>
                      <a:pt x="1540" y="434"/>
                    </a:lnTo>
                    <a:lnTo>
                      <a:pt x="1578" y="396"/>
                    </a:lnTo>
                    <a:lnTo>
                      <a:pt x="1613" y="387"/>
                    </a:lnTo>
                    <a:lnTo>
                      <a:pt x="1616" y="126"/>
                    </a:lnTo>
                    <a:lnTo>
                      <a:pt x="1599" y="129"/>
                    </a:lnTo>
                    <a:lnTo>
                      <a:pt x="1544" y="103"/>
                    </a:lnTo>
                    <a:lnTo>
                      <a:pt x="1468" y="25"/>
                    </a:lnTo>
                    <a:lnTo>
                      <a:pt x="1421" y="37"/>
                    </a:lnTo>
                    <a:lnTo>
                      <a:pt x="1379" y="9"/>
                    </a:lnTo>
                    <a:lnTo>
                      <a:pt x="965" y="0"/>
                    </a:lnTo>
                    <a:lnTo>
                      <a:pt x="931" y="51"/>
                    </a:lnTo>
                    <a:lnTo>
                      <a:pt x="714" y="82"/>
                    </a:lnTo>
                    <a:lnTo>
                      <a:pt x="694" y="129"/>
                    </a:lnTo>
                    <a:lnTo>
                      <a:pt x="582" y="132"/>
                    </a:lnTo>
                    <a:lnTo>
                      <a:pt x="573" y="145"/>
                    </a:lnTo>
                    <a:lnTo>
                      <a:pt x="465" y="211"/>
                    </a:lnTo>
                    <a:lnTo>
                      <a:pt x="453" y="283"/>
                    </a:lnTo>
                    <a:lnTo>
                      <a:pt x="346" y="364"/>
                    </a:lnTo>
                    <a:lnTo>
                      <a:pt x="204" y="644"/>
                    </a:lnTo>
                    <a:lnTo>
                      <a:pt x="135" y="656"/>
                    </a:lnTo>
                    <a:lnTo>
                      <a:pt x="135" y="698"/>
                    </a:lnTo>
                    <a:lnTo>
                      <a:pt x="104" y="716"/>
                    </a:lnTo>
                    <a:lnTo>
                      <a:pt x="110" y="767"/>
                    </a:lnTo>
                    <a:lnTo>
                      <a:pt x="92" y="776"/>
                    </a:lnTo>
                    <a:lnTo>
                      <a:pt x="92" y="848"/>
                    </a:lnTo>
                    <a:lnTo>
                      <a:pt x="38" y="874"/>
                    </a:lnTo>
                    <a:lnTo>
                      <a:pt x="35" y="914"/>
                    </a:lnTo>
                    <a:lnTo>
                      <a:pt x="57" y="956"/>
                    </a:lnTo>
                    <a:lnTo>
                      <a:pt x="0" y="1122"/>
                    </a:lnTo>
                    <a:lnTo>
                      <a:pt x="110" y="1075"/>
                    </a:lnTo>
                    <a:lnTo>
                      <a:pt x="148" y="1075"/>
                    </a:lnTo>
                    <a:lnTo>
                      <a:pt x="217" y="1109"/>
                    </a:lnTo>
                    <a:lnTo>
                      <a:pt x="236" y="1244"/>
                    </a:lnTo>
                    <a:lnTo>
                      <a:pt x="264" y="1286"/>
                    </a:lnTo>
                    <a:lnTo>
                      <a:pt x="315" y="1295"/>
                    </a:lnTo>
                    <a:lnTo>
                      <a:pt x="459" y="1226"/>
                    </a:lnTo>
                    <a:lnTo>
                      <a:pt x="513" y="1217"/>
                    </a:lnTo>
                    <a:lnTo>
                      <a:pt x="507" y="1260"/>
                    </a:lnTo>
                    <a:lnTo>
                      <a:pt x="559" y="1251"/>
                    </a:lnTo>
                    <a:lnTo>
                      <a:pt x="565" y="1197"/>
                    </a:lnTo>
                    <a:lnTo>
                      <a:pt x="628" y="1197"/>
                    </a:lnTo>
                    <a:lnTo>
                      <a:pt x="642" y="1178"/>
                    </a:lnTo>
                    <a:lnTo>
                      <a:pt x="688" y="1200"/>
                    </a:lnTo>
                    <a:lnTo>
                      <a:pt x="711" y="1200"/>
                    </a:lnTo>
                    <a:lnTo>
                      <a:pt x="717" y="1178"/>
                    </a:lnTo>
                    <a:lnTo>
                      <a:pt x="770" y="1175"/>
                    </a:lnTo>
                    <a:lnTo>
                      <a:pt x="805" y="1200"/>
                    </a:lnTo>
                    <a:lnTo>
                      <a:pt x="836" y="1203"/>
                    </a:lnTo>
                    <a:lnTo>
                      <a:pt x="883" y="1178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141" name="Freeform 189"/>
              <p:cNvSpPr>
                <a:spLocks noChangeAspect="1"/>
              </p:cNvSpPr>
              <p:nvPr/>
            </p:nvSpPr>
            <p:spPr bwMode="auto">
              <a:xfrm>
                <a:off x="4608" y="2433"/>
                <a:ext cx="201" cy="185"/>
              </a:xfrm>
              <a:custGeom>
                <a:avLst/>
                <a:gdLst>
                  <a:gd name="T0" fmla="*/ 788 w 1115"/>
                  <a:gd name="T1" fmla="*/ 135 h 1025"/>
                  <a:gd name="T2" fmla="*/ 722 w 1115"/>
                  <a:gd name="T3" fmla="*/ 220 h 1025"/>
                  <a:gd name="T4" fmla="*/ 728 w 1115"/>
                  <a:gd name="T5" fmla="*/ 305 h 1025"/>
                  <a:gd name="T6" fmla="*/ 782 w 1115"/>
                  <a:gd name="T7" fmla="*/ 412 h 1025"/>
                  <a:gd name="T8" fmla="*/ 773 w 1115"/>
                  <a:gd name="T9" fmla="*/ 475 h 1025"/>
                  <a:gd name="T10" fmla="*/ 797 w 1115"/>
                  <a:gd name="T11" fmla="*/ 642 h 1025"/>
                  <a:gd name="T12" fmla="*/ 857 w 1115"/>
                  <a:gd name="T13" fmla="*/ 688 h 1025"/>
                  <a:gd name="T14" fmla="*/ 854 w 1115"/>
                  <a:gd name="T15" fmla="*/ 739 h 1025"/>
                  <a:gd name="T16" fmla="*/ 992 w 1115"/>
                  <a:gd name="T17" fmla="*/ 783 h 1025"/>
                  <a:gd name="T18" fmla="*/ 1068 w 1115"/>
                  <a:gd name="T19" fmla="*/ 820 h 1025"/>
                  <a:gd name="T20" fmla="*/ 1115 w 1115"/>
                  <a:gd name="T21" fmla="*/ 849 h 1025"/>
                  <a:gd name="T22" fmla="*/ 1100 w 1115"/>
                  <a:gd name="T23" fmla="*/ 880 h 1025"/>
                  <a:gd name="T24" fmla="*/ 1109 w 1115"/>
                  <a:gd name="T25" fmla="*/ 918 h 1025"/>
                  <a:gd name="T26" fmla="*/ 1065 w 1115"/>
                  <a:gd name="T27" fmla="*/ 991 h 1025"/>
                  <a:gd name="T28" fmla="*/ 1055 w 1115"/>
                  <a:gd name="T29" fmla="*/ 1025 h 1025"/>
                  <a:gd name="T30" fmla="*/ 745 w 1115"/>
                  <a:gd name="T31" fmla="*/ 1025 h 1025"/>
                  <a:gd name="T32" fmla="*/ 568 w 1115"/>
                  <a:gd name="T33" fmla="*/ 836 h 1025"/>
                  <a:gd name="T34" fmla="*/ 487 w 1115"/>
                  <a:gd name="T35" fmla="*/ 883 h 1025"/>
                  <a:gd name="T36" fmla="*/ 364 w 1115"/>
                  <a:gd name="T37" fmla="*/ 1003 h 1025"/>
                  <a:gd name="T38" fmla="*/ 273 w 1115"/>
                  <a:gd name="T39" fmla="*/ 984 h 1025"/>
                  <a:gd name="T40" fmla="*/ 226 w 1115"/>
                  <a:gd name="T41" fmla="*/ 937 h 1025"/>
                  <a:gd name="T42" fmla="*/ 223 w 1115"/>
                  <a:gd name="T43" fmla="*/ 896 h 1025"/>
                  <a:gd name="T44" fmla="*/ 178 w 1115"/>
                  <a:gd name="T45" fmla="*/ 893 h 1025"/>
                  <a:gd name="T46" fmla="*/ 166 w 1115"/>
                  <a:gd name="T47" fmla="*/ 905 h 1025"/>
                  <a:gd name="T48" fmla="*/ 122 w 1115"/>
                  <a:gd name="T49" fmla="*/ 890 h 1025"/>
                  <a:gd name="T50" fmla="*/ 94 w 1115"/>
                  <a:gd name="T51" fmla="*/ 868 h 1025"/>
                  <a:gd name="T52" fmla="*/ 72 w 1115"/>
                  <a:gd name="T53" fmla="*/ 862 h 1025"/>
                  <a:gd name="T54" fmla="*/ 34 w 1115"/>
                  <a:gd name="T55" fmla="*/ 915 h 1025"/>
                  <a:gd name="T56" fmla="*/ 46 w 1115"/>
                  <a:gd name="T57" fmla="*/ 789 h 1025"/>
                  <a:gd name="T58" fmla="*/ 75 w 1115"/>
                  <a:gd name="T59" fmla="*/ 682 h 1025"/>
                  <a:gd name="T60" fmla="*/ 66 w 1115"/>
                  <a:gd name="T61" fmla="*/ 579 h 1025"/>
                  <a:gd name="T62" fmla="*/ 37 w 1115"/>
                  <a:gd name="T63" fmla="*/ 567 h 1025"/>
                  <a:gd name="T64" fmla="*/ 0 w 1115"/>
                  <a:gd name="T65" fmla="*/ 525 h 1025"/>
                  <a:gd name="T66" fmla="*/ 3 w 1115"/>
                  <a:gd name="T67" fmla="*/ 472 h 1025"/>
                  <a:gd name="T68" fmla="*/ 72 w 1115"/>
                  <a:gd name="T69" fmla="*/ 418 h 1025"/>
                  <a:gd name="T70" fmla="*/ 103 w 1115"/>
                  <a:gd name="T71" fmla="*/ 340 h 1025"/>
                  <a:gd name="T72" fmla="*/ 91 w 1115"/>
                  <a:gd name="T73" fmla="*/ 252 h 1025"/>
                  <a:gd name="T74" fmla="*/ 154 w 1115"/>
                  <a:gd name="T75" fmla="*/ 167 h 1025"/>
                  <a:gd name="T76" fmla="*/ 178 w 1115"/>
                  <a:gd name="T77" fmla="*/ 63 h 1025"/>
                  <a:gd name="T78" fmla="*/ 719 w 1115"/>
                  <a:gd name="T79" fmla="*/ 0 h 1025"/>
                  <a:gd name="T80" fmla="*/ 722 w 1115"/>
                  <a:gd name="T81" fmla="*/ 69 h 1025"/>
                  <a:gd name="T82" fmla="*/ 788 w 1115"/>
                  <a:gd name="T83" fmla="*/ 135 h 10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15" h="1025">
                    <a:moveTo>
                      <a:pt x="788" y="135"/>
                    </a:moveTo>
                    <a:lnTo>
                      <a:pt x="722" y="220"/>
                    </a:lnTo>
                    <a:lnTo>
                      <a:pt x="728" y="305"/>
                    </a:lnTo>
                    <a:lnTo>
                      <a:pt x="782" y="412"/>
                    </a:lnTo>
                    <a:lnTo>
                      <a:pt x="773" y="475"/>
                    </a:lnTo>
                    <a:lnTo>
                      <a:pt x="797" y="642"/>
                    </a:lnTo>
                    <a:lnTo>
                      <a:pt x="857" y="688"/>
                    </a:lnTo>
                    <a:lnTo>
                      <a:pt x="854" y="739"/>
                    </a:lnTo>
                    <a:lnTo>
                      <a:pt x="992" y="783"/>
                    </a:lnTo>
                    <a:lnTo>
                      <a:pt x="1068" y="820"/>
                    </a:lnTo>
                    <a:lnTo>
                      <a:pt x="1115" y="849"/>
                    </a:lnTo>
                    <a:lnTo>
                      <a:pt x="1100" y="880"/>
                    </a:lnTo>
                    <a:lnTo>
                      <a:pt x="1109" y="918"/>
                    </a:lnTo>
                    <a:lnTo>
                      <a:pt x="1065" y="991"/>
                    </a:lnTo>
                    <a:lnTo>
                      <a:pt x="1055" y="1025"/>
                    </a:lnTo>
                    <a:lnTo>
                      <a:pt x="745" y="1025"/>
                    </a:lnTo>
                    <a:lnTo>
                      <a:pt x="568" y="836"/>
                    </a:lnTo>
                    <a:lnTo>
                      <a:pt x="487" y="883"/>
                    </a:lnTo>
                    <a:lnTo>
                      <a:pt x="364" y="1003"/>
                    </a:lnTo>
                    <a:lnTo>
                      <a:pt x="273" y="984"/>
                    </a:lnTo>
                    <a:lnTo>
                      <a:pt x="226" y="937"/>
                    </a:lnTo>
                    <a:lnTo>
                      <a:pt x="223" y="896"/>
                    </a:lnTo>
                    <a:lnTo>
                      <a:pt x="178" y="893"/>
                    </a:lnTo>
                    <a:lnTo>
                      <a:pt x="166" y="905"/>
                    </a:lnTo>
                    <a:lnTo>
                      <a:pt x="122" y="890"/>
                    </a:lnTo>
                    <a:lnTo>
                      <a:pt x="94" y="868"/>
                    </a:lnTo>
                    <a:lnTo>
                      <a:pt x="72" y="862"/>
                    </a:lnTo>
                    <a:lnTo>
                      <a:pt x="34" y="915"/>
                    </a:lnTo>
                    <a:lnTo>
                      <a:pt x="46" y="789"/>
                    </a:lnTo>
                    <a:lnTo>
                      <a:pt x="75" y="682"/>
                    </a:lnTo>
                    <a:lnTo>
                      <a:pt x="66" y="579"/>
                    </a:lnTo>
                    <a:lnTo>
                      <a:pt x="37" y="567"/>
                    </a:lnTo>
                    <a:lnTo>
                      <a:pt x="0" y="525"/>
                    </a:lnTo>
                    <a:lnTo>
                      <a:pt x="3" y="472"/>
                    </a:lnTo>
                    <a:lnTo>
                      <a:pt x="72" y="418"/>
                    </a:lnTo>
                    <a:lnTo>
                      <a:pt x="103" y="340"/>
                    </a:lnTo>
                    <a:lnTo>
                      <a:pt x="91" y="252"/>
                    </a:lnTo>
                    <a:lnTo>
                      <a:pt x="154" y="167"/>
                    </a:lnTo>
                    <a:lnTo>
                      <a:pt x="178" y="63"/>
                    </a:lnTo>
                    <a:lnTo>
                      <a:pt x="719" y="0"/>
                    </a:lnTo>
                    <a:lnTo>
                      <a:pt x="722" y="69"/>
                    </a:lnTo>
                    <a:lnTo>
                      <a:pt x="788" y="135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142" name="Freeform 190"/>
              <p:cNvSpPr>
                <a:spLocks noChangeAspect="1"/>
              </p:cNvSpPr>
              <p:nvPr/>
            </p:nvSpPr>
            <p:spPr bwMode="auto">
              <a:xfrm>
                <a:off x="4739" y="2451"/>
                <a:ext cx="130" cy="169"/>
              </a:xfrm>
              <a:custGeom>
                <a:avLst/>
                <a:gdLst>
                  <a:gd name="T0" fmla="*/ 604 w 720"/>
                  <a:gd name="T1" fmla="*/ 129 h 939"/>
                  <a:gd name="T2" fmla="*/ 582 w 720"/>
                  <a:gd name="T3" fmla="*/ 238 h 939"/>
                  <a:gd name="T4" fmla="*/ 585 w 720"/>
                  <a:gd name="T5" fmla="*/ 304 h 939"/>
                  <a:gd name="T6" fmla="*/ 720 w 720"/>
                  <a:gd name="T7" fmla="*/ 317 h 939"/>
                  <a:gd name="T8" fmla="*/ 717 w 720"/>
                  <a:gd name="T9" fmla="*/ 349 h 939"/>
                  <a:gd name="T10" fmla="*/ 501 w 720"/>
                  <a:gd name="T11" fmla="*/ 613 h 939"/>
                  <a:gd name="T12" fmla="*/ 472 w 720"/>
                  <a:gd name="T13" fmla="*/ 804 h 939"/>
                  <a:gd name="T14" fmla="*/ 406 w 720"/>
                  <a:gd name="T15" fmla="*/ 851 h 939"/>
                  <a:gd name="T16" fmla="*/ 393 w 720"/>
                  <a:gd name="T17" fmla="*/ 908 h 939"/>
                  <a:gd name="T18" fmla="*/ 333 w 720"/>
                  <a:gd name="T19" fmla="*/ 939 h 939"/>
                  <a:gd name="T20" fmla="*/ 327 w 720"/>
                  <a:gd name="T21" fmla="*/ 927 h 939"/>
                  <a:gd name="T22" fmla="*/ 340 w 720"/>
                  <a:gd name="T23" fmla="*/ 896 h 939"/>
                  <a:gd name="T24" fmla="*/ 384 w 720"/>
                  <a:gd name="T25" fmla="*/ 817 h 939"/>
                  <a:gd name="T26" fmla="*/ 375 w 720"/>
                  <a:gd name="T27" fmla="*/ 792 h 939"/>
                  <a:gd name="T28" fmla="*/ 387 w 720"/>
                  <a:gd name="T29" fmla="*/ 754 h 939"/>
                  <a:gd name="T30" fmla="*/ 274 w 720"/>
                  <a:gd name="T31" fmla="*/ 685 h 939"/>
                  <a:gd name="T32" fmla="*/ 132 w 720"/>
                  <a:gd name="T33" fmla="*/ 638 h 939"/>
                  <a:gd name="T34" fmla="*/ 126 w 720"/>
                  <a:gd name="T35" fmla="*/ 597 h 939"/>
                  <a:gd name="T36" fmla="*/ 75 w 720"/>
                  <a:gd name="T37" fmla="*/ 547 h 939"/>
                  <a:gd name="T38" fmla="*/ 51 w 720"/>
                  <a:gd name="T39" fmla="*/ 367 h 939"/>
                  <a:gd name="T40" fmla="*/ 57 w 720"/>
                  <a:gd name="T41" fmla="*/ 311 h 939"/>
                  <a:gd name="T42" fmla="*/ 9 w 720"/>
                  <a:gd name="T43" fmla="*/ 214 h 939"/>
                  <a:gd name="T44" fmla="*/ 0 w 720"/>
                  <a:gd name="T45" fmla="*/ 129 h 939"/>
                  <a:gd name="T46" fmla="*/ 66 w 720"/>
                  <a:gd name="T47" fmla="*/ 40 h 939"/>
                  <a:gd name="T48" fmla="*/ 95 w 720"/>
                  <a:gd name="T49" fmla="*/ 22 h 939"/>
                  <a:gd name="T50" fmla="*/ 117 w 720"/>
                  <a:gd name="T51" fmla="*/ 34 h 939"/>
                  <a:gd name="T52" fmla="*/ 154 w 720"/>
                  <a:gd name="T53" fmla="*/ 37 h 939"/>
                  <a:gd name="T54" fmla="*/ 170 w 720"/>
                  <a:gd name="T55" fmla="*/ 0 h 939"/>
                  <a:gd name="T56" fmla="*/ 227 w 720"/>
                  <a:gd name="T57" fmla="*/ 3 h 939"/>
                  <a:gd name="T58" fmla="*/ 255 w 720"/>
                  <a:gd name="T59" fmla="*/ 37 h 939"/>
                  <a:gd name="T60" fmla="*/ 302 w 720"/>
                  <a:gd name="T61" fmla="*/ 40 h 939"/>
                  <a:gd name="T62" fmla="*/ 330 w 720"/>
                  <a:gd name="T63" fmla="*/ 75 h 939"/>
                  <a:gd name="T64" fmla="*/ 378 w 720"/>
                  <a:gd name="T65" fmla="*/ 94 h 939"/>
                  <a:gd name="T66" fmla="*/ 399 w 720"/>
                  <a:gd name="T67" fmla="*/ 122 h 939"/>
                  <a:gd name="T68" fmla="*/ 438 w 720"/>
                  <a:gd name="T69" fmla="*/ 141 h 939"/>
                  <a:gd name="T70" fmla="*/ 604 w 720"/>
                  <a:gd name="T71" fmla="*/ 129 h 9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20" h="939">
                    <a:moveTo>
                      <a:pt x="604" y="129"/>
                    </a:moveTo>
                    <a:lnTo>
                      <a:pt x="582" y="238"/>
                    </a:lnTo>
                    <a:lnTo>
                      <a:pt x="585" y="304"/>
                    </a:lnTo>
                    <a:lnTo>
                      <a:pt x="720" y="317"/>
                    </a:lnTo>
                    <a:lnTo>
                      <a:pt x="717" y="349"/>
                    </a:lnTo>
                    <a:lnTo>
                      <a:pt x="501" y="613"/>
                    </a:lnTo>
                    <a:lnTo>
                      <a:pt x="472" y="804"/>
                    </a:lnTo>
                    <a:lnTo>
                      <a:pt x="406" y="851"/>
                    </a:lnTo>
                    <a:lnTo>
                      <a:pt x="393" y="908"/>
                    </a:lnTo>
                    <a:lnTo>
                      <a:pt x="333" y="939"/>
                    </a:lnTo>
                    <a:lnTo>
                      <a:pt x="327" y="927"/>
                    </a:lnTo>
                    <a:lnTo>
                      <a:pt x="340" y="896"/>
                    </a:lnTo>
                    <a:lnTo>
                      <a:pt x="384" y="817"/>
                    </a:lnTo>
                    <a:lnTo>
                      <a:pt x="375" y="792"/>
                    </a:lnTo>
                    <a:lnTo>
                      <a:pt x="387" y="754"/>
                    </a:lnTo>
                    <a:lnTo>
                      <a:pt x="274" y="685"/>
                    </a:lnTo>
                    <a:lnTo>
                      <a:pt x="132" y="638"/>
                    </a:lnTo>
                    <a:lnTo>
                      <a:pt x="126" y="597"/>
                    </a:lnTo>
                    <a:lnTo>
                      <a:pt x="75" y="547"/>
                    </a:lnTo>
                    <a:lnTo>
                      <a:pt x="51" y="367"/>
                    </a:lnTo>
                    <a:lnTo>
                      <a:pt x="57" y="311"/>
                    </a:lnTo>
                    <a:lnTo>
                      <a:pt x="9" y="214"/>
                    </a:lnTo>
                    <a:lnTo>
                      <a:pt x="0" y="129"/>
                    </a:lnTo>
                    <a:lnTo>
                      <a:pt x="66" y="40"/>
                    </a:lnTo>
                    <a:lnTo>
                      <a:pt x="95" y="22"/>
                    </a:lnTo>
                    <a:lnTo>
                      <a:pt x="117" y="34"/>
                    </a:lnTo>
                    <a:lnTo>
                      <a:pt x="154" y="37"/>
                    </a:lnTo>
                    <a:lnTo>
                      <a:pt x="170" y="0"/>
                    </a:lnTo>
                    <a:lnTo>
                      <a:pt x="227" y="3"/>
                    </a:lnTo>
                    <a:lnTo>
                      <a:pt x="255" y="37"/>
                    </a:lnTo>
                    <a:lnTo>
                      <a:pt x="302" y="40"/>
                    </a:lnTo>
                    <a:lnTo>
                      <a:pt x="330" y="75"/>
                    </a:lnTo>
                    <a:lnTo>
                      <a:pt x="378" y="94"/>
                    </a:lnTo>
                    <a:lnTo>
                      <a:pt x="399" y="122"/>
                    </a:lnTo>
                    <a:lnTo>
                      <a:pt x="438" y="141"/>
                    </a:lnTo>
                    <a:lnTo>
                      <a:pt x="604" y="129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143" name="Freeform 191"/>
              <p:cNvSpPr>
                <a:spLocks noChangeAspect="1"/>
              </p:cNvSpPr>
              <p:nvPr/>
            </p:nvSpPr>
            <p:spPr bwMode="auto">
              <a:xfrm>
                <a:off x="4624" y="2293"/>
                <a:ext cx="331" cy="182"/>
              </a:xfrm>
              <a:custGeom>
                <a:avLst/>
                <a:gdLst>
                  <a:gd name="T0" fmla="*/ 74 w 1837"/>
                  <a:gd name="T1" fmla="*/ 600 h 1011"/>
                  <a:gd name="T2" fmla="*/ 15 w 1837"/>
                  <a:gd name="T3" fmla="*/ 549 h 1011"/>
                  <a:gd name="T4" fmla="*/ 0 w 1837"/>
                  <a:gd name="T5" fmla="*/ 448 h 1011"/>
                  <a:gd name="T6" fmla="*/ 90 w 1837"/>
                  <a:gd name="T7" fmla="*/ 365 h 1011"/>
                  <a:gd name="T8" fmla="*/ 78 w 1837"/>
                  <a:gd name="T9" fmla="*/ 314 h 1011"/>
                  <a:gd name="T10" fmla="*/ 110 w 1837"/>
                  <a:gd name="T11" fmla="*/ 284 h 1011"/>
                  <a:gd name="T12" fmla="*/ 33 w 1837"/>
                  <a:gd name="T13" fmla="*/ 223 h 1011"/>
                  <a:gd name="T14" fmla="*/ 100 w 1837"/>
                  <a:gd name="T15" fmla="*/ 177 h 1011"/>
                  <a:gd name="T16" fmla="*/ 109 w 1837"/>
                  <a:gd name="T17" fmla="*/ 76 h 1011"/>
                  <a:gd name="T18" fmla="*/ 204 w 1837"/>
                  <a:gd name="T19" fmla="*/ 6 h 1011"/>
                  <a:gd name="T20" fmla="*/ 394 w 1837"/>
                  <a:gd name="T21" fmla="*/ 136 h 1011"/>
                  <a:gd name="T22" fmla="*/ 453 w 1837"/>
                  <a:gd name="T23" fmla="*/ 136 h 1011"/>
                  <a:gd name="T24" fmla="*/ 482 w 1837"/>
                  <a:gd name="T25" fmla="*/ 98 h 1011"/>
                  <a:gd name="T26" fmla="*/ 540 w 1837"/>
                  <a:gd name="T27" fmla="*/ 102 h 1011"/>
                  <a:gd name="T28" fmla="*/ 639 w 1837"/>
                  <a:gd name="T29" fmla="*/ 151 h 1011"/>
                  <a:gd name="T30" fmla="*/ 680 w 1837"/>
                  <a:gd name="T31" fmla="*/ 114 h 1011"/>
                  <a:gd name="T32" fmla="*/ 761 w 1837"/>
                  <a:gd name="T33" fmla="*/ 110 h 1011"/>
                  <a:gd name="T34" fmla="*/ 982 w 1837"/>
                  <a:gd name="T35" fmla="*/ 0 h 1011"/>
                  <a:gd name="T36" fmla="*/ 981 w 1837"/>
                  <a:gd name="T37" fmla="*/ 30 h 1011"/>
                  <a:gd name="T38" fmla="*/ 899 w 1837"/>
                  <a:gd name="T39" fmla="*/ 236 h 1011"/>
                  <a:gd name="T40" fmla="*/ 1352 w 1837"/>
                  <a:gd name="T41" fmla="*/ 240 h 1011"/>
                  <a:gd name="T42" fmla="*/ 1837 w 1837"/>
                  <a:gd name="T43" fmla="*/ 241 h 1011"/>
                  <a:gd name="T44" fmla="*/ 1824 w 1837"/>
                  <a:gd name="T45" fmla="*/ 301 h 1011"/>
                  <a:gd name="T46" fmla="*/ 1771 w 1837"/>
                  <a:gd name="T47" fmla="*/ 296 h 1011"/>
                  <a:gd name="T48" fmla="*/ 1702 w 1837"/>
                  <a:gd name="T49" fmla="*/ 365 h 1011"/>
                  <a:gd name="T50" fmla="*/ 1649 w 1837"/>
                  <a:gd name="T51" fmla="*/ 353 h 1011"/>
                  <a:gd name="T52" fmla="*/ 1659 w 1837"/>
                  <a:gd name="T53" fmla="*/ 453 h 1011"/>
                  <a:gd name="T54" fmla="*/ 1716 w 1837"/>
                  <a:gd name="T55" fmla="*/ 477 h 1011"/>
                  <a:gd name="T56" fmla="*/ 1661 w 1837"/>
                  <a:gd name="T57" fmla="*/ 579 h 1011"/>
                  <a:gd name="T58" fmla="*/ 1542 w 1837"/>
                  <a:gd name="T59" fmla="*/ 629 h 1011"/>
                  <a:gd name="T60" fmla="*/ 1522 w 1837"/>
                  <a:gd name="T61" fmla="*/ 654 h 1011"/>
                  <a:gd name="T62" fmla="*/ 1516 w 1837"/>
                  <a:gd name="T63" fmla="*/ 733 h 1011"/>
                  <a:gd name="T64" fmla="*/ 1482 w 1837"/>
                  <a:gd name="T65" fmla="*/ 750 h 1011"/>
                  <a:gd name="T66" fmla="*/ 1455 w 1837"/>
                  <a:gd name="T67" fmla="*/ 774 h 1011"/>
                  <a:gd name="T68" fmla="*/ 1396 w 1837"/>
                  <a:gd name="T69" fmla="*/ 896 h 1011"/>
                  <a:gd name="T70" fmla="*/ 1242 w 1837"/>
                  <a:gd name="T71" fmla="*/ 997 h 1011"/>
                  <a:gd name="T72" fmla="*/ 1078 w 1837"/>
                  <a:gd name="T73" fmla="*/ 1011 h 1011"/>
                  <a:gd name="T74" fmla="*/ 1037 w 1837"/>
                  <a:gd name="T75" fmla="*/ 1003 h 1011"/>
                  <a:gd name="T76" fmla="*/ 1026 w 1837"/>
                  <a:gd name="T77" fmla="*/ 969 h 1011"/>
                  <a:gd name="T78" fmla="*/ 966 w 1837"/>
                  <a:gd name="T79" fmla="*/ 946 h 1011"/>
                  <a:gd name="T80" fmla="*/ 947 w 1837"/>
                  <a:gd name="T81" fmla="*/ 915 h 1011"/>
                  <a:gd name="T82" fmla="*/ 891 w 1837"/>
                  <a:gd name="T83" fmla="*/ 910 h 1011"/>
                  <a:gd name="T84" fmla="*/ 868 w 1837"/>
                  <a:gd name="T85" fmla="*/ 881 h 1011"/>
                  <a:gd name="T86" fmla="*/ 810 w 1837"/>
                  <a:gd name="T87" fmla="*/ 876 h 1011"/>
                  <a:gd name="T88" fmla="*/ 795 w 1837"/>
                  <a:gd name="T89" fmla="*/ 906 h 1011"/>
                  <a:gd name="T90" fmla="*/ 755 w 1837"/>
                  <a:gd name="T91" fmla="*/ 907 h 1011"/>
                  <a:gd name="T92" fmla="*/ 732 w 1837"/>
                  <a:gd name="T93" fmla="*/ 899 h 1011"/>
                  <a:gd name="T94" fmla="*/ 700 w 1837"/>
                  <a:gd name="T95" fmla="*/ 915 h 1011"/>
                  <a:gd name="T96" fmla="*/ 635 w 1837"/>
                  <a:gd name="T97" fmla="*/ 851 h 1011"/>
                  <a:gd name="T98" fmla="*/ 631 w 1837"/>
                  <a:gd name="T99" fmla="*/ 779 h 1011"/>
                  <a:gd name="T100" fmla="*/ 204 w 1837"/>
                  <a:gd name="T101" fmla="*/ 824 h 1011"/>
                  <a:gd name="T102" fmla="*/ 90 w 1837"/>
                  <a:gd name="T103" fmla="*/ 843 h 1011"/>
                  <a:gd name="T104" fmla="*/ 74 w 1837"/>
                  <a:gd name="T105" fmla="*/ 600 h 10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837" h="1011">
                    <a:moveTo>
                      <a:pt x="74" y="600"/>
                    </a:moveTo>
                    <a:lnTo>
                      <a:pt x="15" y="549"/>
                    </a:lnTo>
                    <a:lnTo>
                      <a:pt x="0" y="448"/>
                    </a:lnTo>
                    <a:lnTo>
                      <a:pt x="90" y="365"/>
                    </a:lnTo>
                    <a:lnTo>
                      <a:pt x="78" y="314"/>
                    </a:lnTo>
                    <a:lnTo>
                      <a:pt x="110" y="284"/>
                    </a:lnTo>
                    <a:lnTo>
                      <a:pt x="33" y="223"/>
                    </a:lnTo>
                    <a:lnTo>
                      <a:pt x="100" y="177"/>
                    </a:lnTo>
                    <a:lnTo>
                      <a:pt x="109" y="76"/>
                    </a:lnTo>
                    <a:lnTo>
                      <a:pt x="204" y="6"/>
                    </a:lnTo>
                    <a:lnTo>
                      <a:pt x="394" y="136"/>
                    </a:lnTo>
                    <a:lnTo>
                      <a:pt x="453" y="136"/>
                    </a:lnTo>
                    <a:lnTo>
                      <a:pt x="482" y="98"/>
                    </a:lnTo>
                    <a:lnTo>
                      <a:pt x="540" y="102"/>
                    </a:lnTo>
                    <a:lnTo>
                      <a:pt x="639" y="151"/>
                    </a:lnTo>
                    <a:lnTo>
                      <a:pt x="680" y="114"/>
                    </a:lnTo>
                    <a:lnTo>
                      <a:pt x="761" y="110"/>
                    </a:lnTo>
                    <a:lnTo>
                      <a:pt x="982" y="0"/>
                    </a:lnTo>
                    <a:lnTo>
                      <a:pt x="981" y="30"/>
                    </a:lnTo>
                    <a:lnTo>
                      <a:pt x="899" y="236"/>
                    </a:lnTo>
                    <a:lnTo>
                      <a:pt x="1352" y="240"/>
                    </a:lnTo>
                    <a:lnTo>
                      <a:pt x="1837" y="241"/>
                    </a:lnTo>
                    <a:lnTo>
                      <a:pt x="1824" y="301"/>
                    </a:lnTo>
                    <a:lnTo>
                      <a:pt x="1771" y="296"/>
                    </a:lnTo>
                    <a:lnTo>
                      <a:pt x="1702" y="365"/>
                    </a:lnTo>
                    <a:lnTo>
                      <a:pt x="1649" y="353"/>
                    </a:lnTo>
                    <a:lnTo>
                      <a:pt x="1659" y="453"/>
                    </a:lnTo>
                    <a:lnTo>
                      <a:pt x="1716" y="477"/>
                    </a:lnTo>
                    <a:lnTo>
                      <a:pt x="1661" y="579"/>
                    </a:lnTo>
                    <a:lnTo>
                      <a:pt x="1542" y="629"/>
                    </a:lnTo>
                    <a:lnTo>
                      <a:pt x="1522" y="654"/>
                    </a:lnTo>
                    <a:lnTo>
                      <a:pt x="1516" y="733"/>
                    </a:lnTo>
                    <a:lnTo>
                      <a:pt x="1482" y="750"/>
                    </a:lnTo>
                    <a:lnTo>
                      <a:pt x="1455" y="774"/>
                    </a:lnTo>
                    <a:lnTo>
                      <a:pt x="1396" y="896"/>
                    </a:lnTo>
                    <a:lnTo>
                      <a:pt x="1242" y="997"/>
                    </a:lnTo>
                    <a:lnTo>
                      <a:pt x="1078" y="1011"/>
                    </a:lnTo>
                    <a:lnTo>
                      <a:pt x="1037" y="1003"/>
                    </a:lnTo>
                    <a:lnTo>
                      <a:pt x="1026" y="969"/>
                    </a:lnTo>
                    <a:lnTo>
                      <a:pt x="966" y="946"/>
                    </a:lnTo>
                    <a:lnTo>
                      <a:pt x="947" y="915"/>
                    </a:lnTo>
                    <a:lnTo>
                      <a:pt x="891" y="910"/>
                    </a:lnTo>
                    <a:lnTo>
                      <a:pt x="868" y="881"/>
                    </a:lnTo>
                    <a:lnTo>
                      <a:pt x="810" y="876"/>
                    </a:lnTo>
                    <a:lnTo>
                      <a:pt x="795" y="906"/>
                    </a:lnTo>
                    <a:lnTo>
                      <a:pt x="755" y="907"/>
                    </a:lnTo>
                    <a:lnTo>
                      <a:pt x="732" y="899"/>
                    </a:lnTo>
                    <a:lnTo>
                      <a:pt x="700" y="915"/>
                    </a:lnTo>
                    <a:lnTo>
                      <a:pt x="635" y="851"/>
                    </a:lnTo>
                    <a:lnTo>
                      <a:pt x="631" y="779"/>
                    </a:lnTo>
                    <a:lnTo>
                      <a:pt x="204" y="824"/>
                    </a:lnTo>
                    <a:lnTo>
                      <a:pt x="90" y="843"/>
                    </a:lnTo>
                    <a:lnTo>
                      <a:pt x="74" y="60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144" name="Freeform 192"/>
              <p:cNvSpPr>
                <a:spLocks noChangeAspect="1"/>
              </p:cNvSpPr>
              <p:nvPr/>
            </p:nvSpPr>
            <p:spPr bwMode="auto">
              <a:xfrm>
                <a:off x="4749" y="2071"/>
                <a:ext cx="267" cy="187"/>
              </a:xfrm>
              <a:custGeom>
                <a:avLst/>
                <a:gdLst>
                  <a:gd name="T0" fmla="*/ 1413 w 1480"/>
                  <a:gd name="T1" fmla="*/ 1038 h 1038"/>
                  <a:gd name="T2" fmla="*/ 1028 w 1480"/>
                  <a:gd name="T3" fmla="*/ 1033 h 1038"/>
                  <a:gd name="T4" fmla="*/ 983 w 1480"/>
                  <a:gd name="T5" fmla="*/ 964 h 1038"/>
                  <a:gd name="T6" fmla="*/ 914 w 1480"/>
                  <a:gd name="T7" fmla="*/ 907 h 1038"/>
                  <a:gd name="T8" fmla="*/ 869 w 1480"/>
                  <a:gd name="T9" fmla="*/ 888 h 1038"/>
                  <a:gd name="T10" fmla="*/ 574 w 1480"/>
                  <a:gd name="T11" fmla="*/ 668 h 1038"/>
                  <a:gd name="T12" fmla="*/ 505 w 1480"/>
                  <a:gd name="T13" fmla="*/ 686 h 1038"/>
                  <a:gd name="T14" fmla="*/ 358 w 1480"/>
                  <a:gd name="T15" fmla="*/ 767 h 1038"/>
                  <a:gd name="T16" fmla="*/ 142 w 1480"/>
                  <a:gd name="T17" fmla="*/ 700 h 1038"/>
                  <a:gd name="T18" fmla="*/ 48 w 1480"/>
                  <a:gd name="T19" fmla="*/ 599 h 1038"/>
                  <a:gd name="T20" fmla="*/ 32 w 1480"/>
                  <a:gd name="T21" fmla="*/ 639 h 1038"/>
                  <a:gd name="T22" fmla="*/ 64 w 1480"/>
                  <a:gd name="T23" fmla="*/ 686 h 1038"/>
                  <a:gd name="T24" fmla="*/ 46 w 1480"/>
                  <a:gd name="T25" fmla="*/ 707 h 1038"/>
                  <a:gd name="T26" fmla="*/ 21 w 1480"/>
                  <a:gd name="T27" fmla="*/ 677 h 1038"/>
                  <a:gd name="T28" fmla="*/ 0 w 1480"/>
                  <a:gd name="T29" fmla="*/ 643 h 1038"/>
                  <a:gd name="T30" fmla="*/ 14 w 1480"/>
                  <a:gd name="T31" fmla="*/ 506 h 1038"/>
                  <a:gd name="T32" fmla="*/ 117 w 1480"/>
                  <a:gd name="T33" fmla="*/ 219 h 1038"/>
                  <a:gd name="T34" fmla="*/ 119 w 1480"/>
                  <a:gd name="T35" fmla="*/ 12 h 1038"/>
                  <a:gd name="T36" fmla="*/ 179 w 1480"/>
                  <a:gd name="T37" fmla="*/ 0 h 1038"/>
                  <a:gd name="T38" fmla="*/ 229 w 1480"/>
                  <a:gd name="T39" fmla="*/ 37 h 1038"/>
                  <a:gd name="T40" fmla="*/ 606 w 1480"/>
                  <a:gd name="T41" fmla="*/ 347 h 1038"/>
                  <a:gd name="T42" fmla="*/ 658 w 1480"/>
                  <a:gd name="T43" fmla="*/ 363 h 1038"/>
                  <a:gd name="T44" fmla="*/ 677 w 1480"/>
                  <a:gd name="T45" fmla="*/ 342 h 1038"/>
                  <a:gd name="T46" fmla="*/ 824 w 1480"/>
                  <a:gd name="T47" fmla="*/ 347 h 1038"/>
                  <a:gd name="T48" fmla="*/ 914 w 1480"/>
                  <a:gd name="T49" fmla="*/ 411 h 1038"/>
                  <a:gd name="T50" fmla="*/ 993 w 1480"/>
                  <a:gd name="T51" fmla="*/ 508 h 1038"/>
                  <a:gd name="T52" fmla="*/ 1012 w 1480"/>
                  <a:gd name="T53" fmla="*/ 549 h 1038"/>
                  <a:gd name="T54" fmla="*/ 1028 w 1480"/>
                  <a:gd name="T55" fmla="*/ 613 h 1038"/>
                  <a:gd name="T56" fmla="*/ 1138 w 1480"/>
                  <a:gd name="T57" fmla="*/ 718 h 1038"/>
                  <a:gd name="T58" fmla="*/ 1223 w 1480"/>
                  <a:gd name="T59" fmla="*/ 727 h 1038"/>
                  <a:gd name="T60" fmla="*/ 1480 w 1480"/>
                  <a:gd name="T61" fmla="*/ 860 h 1038"/>
                  <a:gd name="T62" fmla="*/ 1422 w 1480"/>
                  <a:gd name="T63" fmla="*/ 993 h 1038"/>
                  <a:gd name="T64" fmla="*/ 1413 w 1480"/>
                  <a:gd name="T65" fmla="*/ 1038 h 10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80" h="1038">
                    <a:moveTo>
                      <a:pt x="1413" y="1038"/>
                    </a:moveTo>
                    <a:lnTo>
                      <a:pt x="1028" y="1033"/>
                    </a:lnTo>
                    <a:lnTo>
                      <a:pt x="983" y="964"/>
                    </a:lnTo>
                    <a:lnTo>
                      <a:pt x="914" y="907"/>
                    </a:lnTo>
                    <a:lnTo>
                      <a:pt x="869" y="888"/>
                    </a:lnTo>
                    <a:lnTo>
                      <a:pt x="574" y="668"/>
                    </a:lnTo>
                    <a:lnTo>
                      <a:pt x="505" y="686"/>
                    </a:lnTo>
                    <a:lnTo>
                      <a:pt x="358" y="767"/>
                    </a:lnTo>
                    <a:lnTo>
                      <a:pt x="142" y="700"/>
                    </a:lnTo>
                    <a:lnTo>
                      <a:pt x="48" y="599"/>
                    </a:lnTo>
                    <a:lnTo>
                      <a:pt x="32" y="639"/>
                    </a:lnTo>
                    <a:lnTo>
                      <a:pt x="64" y="686"/>
                    </a:lnTo>
                    <a:lnTo>
                      <a:pt x="46" y="707"/>
                    </a:lnTo>
                    <a:lnTo>
                      <a:pt x="21" y="677"/>
                    </a:lnTo>
                    <a:lnTo>
                      <a:pt x="0" y="643"/>
                    </a:lnTo>
                    <a:lnTo>
                      <a:pt x="14" y="506"/>
                    </a:lnTo>
                    <a:lnTo>
                      <a:pt x="117" y="219"/>
                    </a:lnTo>
                    <a:lnTo>
                      <a:pt x="119" y="12"/>
                    </a:lnTo>
                    <a:lnTo>
                      <a:pt x="179" y="0"/>
                    </a:lnTo>
                    <a:lnTo>
                      <a:pt x="229" y="37"/>
                    </a:lnTo>
                    <a:lnTo>
                      <a:pt x="606" y="347"/>
                    </a:lnTo>
                    <a:lnTo>
                      <a:pt x="658" y="363"/>
                    </a:lnTo>
                    <a:lnTo>
                      <a:pt x="677" y="342"/>
                    </a:lnTo>
                    <a:lnTo>
                      <a:pt x="824" y="347"/>
                    </a:lnTo>
                    <a:lnTo>
                      <a:pt x="914" y="411"/>
                    </a:lnTo>
                    <a:lnTo>
                      <a:pt x="993" y="508"/>
                    </a:lnTo>
                    <a:lnTo>
                      <a:pt x="1012" y="549"/>
                    </a:lnTo>
                    <a:lnTo>
                      <a:pt x="1028" y="613"/>
                    </a:lnTo>
                    <a:lnTo>
                      <a:pt x="1138" y="718"/>
                    </a:lnTo>
                    <a:lnTo>
                      <a:pt x="1223" y="727"/>
                    </a:lnTo>
                    <a:lnTo>
                      <a:pt x="1480" y="860"/>
                    </a:lnTo>
                    <a:lnTo>
                      <a:pt x="1422" y="993"/>
                    </a:lnTo>
                    <a:lnTo>
                      <a:pt x="1413" y="1038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145" name="Freeform 193"/>
              <p:cNvSpPr>
                <a:spLocks noChangeAspect="1"/>
              </p:cNvSpPr>
              <p:nvPr/>
            </p:nvSpPr>
            <p:spPr bwMode="auto">
              <a:xfrm>
                <a:off x="4790" y="1848"/>
                <a:ext cx="166" cy="145"/>
              </a:xfrm>
              <a:custGeom>
                <a:avLst/>
                <a:gdLst>
                  <a:gd name="T0" fmla="*/ 253 w 925"/>
                  <a:gd name="T1" fmla="*/ 85 h 806"/>
                  <a:gd name="T2" fmla="*/ 252 w 925"/>
                  <a:gd name="T3" fmla="*/ 34 h 806"/>
                  <a:gd name="T4" fmla="*/ 294 w 925"/>
                  <a:gd name="T5" fmla="*/ 20 h 806"/>
                  <a:gd name="T6" fmla="*/ 323 w 925"/>
                  <a:gd name="T7" fmla="*/ 15 h 806"/>
                  <a:gd name="T8" fmla="*/ 342 w 925"/>
                  <a:gd name="T9" fmla="*/ 27 h 806"/>
                  <a:gd name="T10" fmla="*/ 420 w 925"/>
                  <a:gd name="T11" fmla="*/ 29 h 806"/>
                  <a:gd name="T12" fmla="*/ 440 w 925"/>
                  <a:gd name="T13" fmla="*/ 10 h 806"/>
                  <a:gd name="T14" fmla="*/ 477 w 925"/>
                  <a:gd name="T15" fmla="*/ 17 h 806"/>
                  <a:gd name="T16" fmla="*/ 493 w 925"/>
                  <a:gd name="T17" fmla="*/ 31 h 806"/>
                  <a:gd name="T18" fmla="*/ 519 w 925"/>
                  <a:gd name="T19" fmla="*/ 37 h 806"/>
                  <a:gd name="T20" fmla="*/ 532 w 925"/>
                  <a:gd name="T21" fmla="*/ 22 h 806"/>
                  <a:gd name="T22" fmla="*/ 561 w 925"/>
                  <a:gd name="T23" fmla="*/ 23 h 806"/>
                  <a:gd name="T24" fmla="*/ 586 w 925"/>
                  <a:gd name="T25" fmla="*/ 34 h 806"/>
                  <a:gd name="T26" fmla="*/ 647 w 925"/>
                  <a:gd name="T27" fmla="*/ 0 h 806"/>
                  <a:gd name="T28" fmla="*/ 686 w 925"/>
                  <a:gd name="T29" fmla="*/ 103 h 806"/>
                  <a:gd name="T30" fmla="*/ 722 w 925"/>
                  <a:gd name="T31" fmla="*/ 195 h 806"/>
                  <a:gd name="T32" fmla="*/ 777 w 925"/>
                  <a:gd name="T33" fmla="*/ 211 h 806"/>
                  <a:gd name="T34" fmla="*/ 759 w 925"/>
                  <a:gd name="T35" fmla="*/ 432 h 806"/>
                  <a:gd name="T36" fmla="*/ 762 w 925"/>
                  <a:gd name="T37" fmla="*/ 498 h 806"/>
                  <a:gd name="T38" fmla="*/ 820 w 925"/>
                  <a:gd name="T39" fmla="*/ 578 h 806"/>
                  <a:gd name="T40" fmla="*/ 912 w 925"/>
                  <a:gd name="T41" fmla="*/ 694 h 806"/>
                  <a:gd name="T42" fmla="*/ 925 w 925"/>
                  <a:gd name="T43" fmla="*/ 748 h 806"/>
                  <a:gd name="T44" fmla="*/ 743 w 925"/>
                  <a:gd name="T45" fmla="*/ 772 h 806"/>
                  <a:gd name="T46" fmla="*/ 464 w 925"/>
                  <a:gd name="T47" fmla="*/ 806 h 806"/>
                  <a:gd name="T48" fmla="*/ 391 w 925"/>
                  <a:gd name="T49" fmla="*/ 705 h 806"/>
                  <a:gd name="T50" fmla="*/ 440 w 925"/>
                  <a:gd name="T51" fmla="*/ 604 h 806"/>
                  <a:gd name="T52" fmla="*/ 321 w 925"/>
                  <a:gd name="T53" fmla="*/ 467 h 806"/>
                  <a:gd name="T54" fmla="*/ 295 w 925"/>
                  <a:gd name="T55" fmla="*/ 382 h 806"/>
                  <a:gd name="T56" fmla="*/ 141 w 925"/>
                  <a:gd name="T57" fmla="*/ 273 h 806"/>
                  <a:gd name="T58" fmla="*/ 0 w 925"/>
                  <a:gd name="T59" fmla="*/ 109 h 806"/>
                  <a:gd name="T60" fmla="*/ 136 w 925"/>
                  <a:gd name="T61" fmla="*/ 78 h 806"/>
                  <a:gd name="T62" fmla="*/ 155 w 925"/>
                  <a:gd name="T63" fmla="*/ 83 h 806"/>
                  <a:gd name="T64" fmla="*/ 253 w 925"/>
                  <a:gd name="T65" fmla="*/ 85 h 8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925" h="806">
                    <a:moveTo>
                      <a:pt x="253" y="85"/>
                    </a:moveTo>
                    <a:lnTo>
                      <a:pt x="252" y="34"/>
                    </a:lnTo>
                    <a:lnTo>
                      <a:pt x="294" y="20"/>
                    </a:lnTo>
                    <a:lnTo>
                      <a:pt x="323" y="15"/>
                    </a:lnTo>
                    <a:lnTo>
                      <a:pt x="342" y="27"/>
                    </a:lnTo>
                    <a:lnTo>
                      <a:pt x="420" y="29"/>
                    </a:lnTo>
                    <a:lnTo>
                      <a:pt x="440" y="10"/>
                    </a:lnTo>
                    <a:lnTo>
                      <a:pt x="477" y="17"/>
                    </a:lnTo>
                    <a:lnTo>
                      <a:pt x="493" y="31"/>
                    </a:lnTo>
                    <a:lnTo>
                      <a:pt x="519" y="37"/>
                    </a:lnTo>
                    <a:lnTo>
                      <a:pt x="532" y="22"/>
                    </a:lnTo>
                    <a:lnTo>
                      <a:pt x="561" y="23"/>
                    </a:lnTo>
                    <a:lnTo>
                      <a:pt x="586" y="34"/>
                    </a:lnTo>
                    <a:lnTo>
                      <a:pt x="647" y="0"/>
                    </a:lnTo>
                    <a:lnTo>
                      <a:pt x="686" y="103"/>
                    </a:lnTo>
                    <a:lnTo>
                      <a:pt x="722" y="195"/>
                    </a:lnTo>
                    <a:lnTo>
                      <a:pt x="777" y="211"/>
                    </a:lnTo>
                    <a:lnTo>
                      <a:pt x="759" y="432"/>
                    </a:lnTo>
                    <a:lnTo>
                      <a:pt x="762" y="498"/>
                    </a:lnTo>
                    <a:lnTo>
                      <a:pt x="820" y="578"/>
                    </a:lnTo>
                    <a:lnTo>
                      <a:pt x="912" y="694"/>
                    </a:lnTo>
                    <a:lnTo>
                      <a:pt x="925" y="748"/>
                    </a:lnTo>
                    <a:lnTo>
                      <a:pt x="743" y="772"/>
                    </a:lnTo>
                    <a:lnTo>
                      <a:pt x="464" y="806"/>
                    </a:lnTo>
                    <a:lnTo>
                      <a:pt x="391" y="705"/>
                    </a:lnTo>
                    <a:lnTo>
                      <a:pt x="440" y="604"/>
                    </a:lnTo>
                    <a:lnTo>
                      <a:pt x="321" y="467"/>
                    </a:lnTo>
                    <a:lnTo>
                      <a:pt x="295" y="382"/>
                    </a:lnTo>
                    <a:lnTo>
                      <a:pt x="141" y="273"/>
                    </a:lnTo>
                    <a:lnTo>
                      <a:pt x="0" y="109"/>
                    </a:lnTo>
                    <a:lnTo>
                      <a:pt x="136" y="78"/>
                    </a:lnTo>
                    <a:lnTo>
                      <a:pt x="155" y="83"/>
                    </a:lnTo>
                    <a:lnTo>
                      <a:pt x="253" y="85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146" name="Freeform 194"/>
              <p:cNvSpPr>
                <a:spLocks noChangeAspect="1"/>
              </p:cNvSpPr>
              <p:nvPr/>
            </p:nvSpPr>
            <p:spPr bwMode="auto">
              <a:xfrm>
                <a:off x="4620" y="1848"/>
                <a:ext cx="382" cy="285"/>
              </a:xfrm>
              <a:custGeom>
                <a:avLst/>
                <a:gdLst>
                  <a:gd name="T0" fmla="*/ 839 w 2123"/>
                  <a:gd name="T1" fmla="*/ 1243 h 1579"/>
                  <a:gd name="T2" fmla="*/ 843 w 2123"/>
                  <a:gd name="T3" fmla="*/ 1228 h 1579"/>
                  <a:gd name="T4" fmla="*/ 664 w 2123"/>
                  <a:gd name="T5" fmla="*/ 938 h 1579"/>
                  <a:gd name="T6" fmla="*/ 614 w 2123"/>
                  <a:gd name="T7" fmla="*/ 938 h 1579"/>
                  <a:gd name="T8" fmla="*/ 523 w 2123"/>
                  <a:gd name="T9" fmla="*/ 872 h 1579"/>
                  <a:gd name="T10" fmla="*/ 434 w 2123"/>
                  <a:gd name="T11" fmla="*/ 870 h 1579"/>
                  <a:gd name="T12" fmla="*/ 349 w 2123"/>
                  <a:gd name="T13" fmla="*/ 836 h 1579"/>
                  <a:gd name="T14" fmla="*/ 146 w 2123"/>
                  <a:gd name="T15" fmla="*/ 870 h 1579"/>
                  <a:gd name="T16" fmla="*/ 123 w 2123"/>
                  <a:gd name="T17" fmla="*/ 861 h 1579"/>
                  <a:gd name="T18" fmla="*/ 105 w 2123"/>
                  <a:gd name="T19" fmla="*/ 799 h 1579"/>
                  <a:gd name="T20" fmla="*/ 0 w 2123"/>
                  <a:gd name="T21" fmla="*/ 731 h 1579"/>
                  <a:gd name="T22" fmla="*/ 342 w 2123"/>
                  <a:gd name="T23" fmla="*/ 395 h 1579"/>
                  <a:gd name="T24" fmla="*/ 450 w 2123"/>
                  <a:gd name="T25" fmla="*/ 269 h 1579"/>
                  <a:gd name="T26" fmla="*/ 503 w 2123"/>
                  <a:gd name="T27" fmla="*/ 271 h 1579"/>
                  <a:gd name="T28" fmla="*/ 523 w 2123"/>
                  <a:gd name="T29" fmla="*/ 288 h 1579"/>
                  <a:gd name="T30" fmla="*/ 547 w 2123"/>
                  <a:gd name="T31" fmla="*/ 293 h 1579"/>
                  <a:gd name="T32" fmla="*/ 821 w 2123"/>
                  <a:gd name="T33" fmla="*/ 0 h 1579"/>
                  <a:gd name="T34" fmla="*/ 942 w 2123"/>
                  <a:gd name="T35" fmla="*/ 108 h 1579"/>
                  <a:gd name="T36" fmla="*/ 1081 w 2123"/>
                  <a:gd name="T37" fmla="*/ 269 h 1579"/>
                  <a:gd name="T38" fmla="*/ 1236 w 2123"/>
                  <a:gd name="T39" fmla="*/ 380 h 1579"/>
                  <a:gd name="T40" fmla="*/ 1261 w 2123"/>
                  <a:gd name="T41" fmla="*/ 466 h 1579"/>
                  <a:gd name="T42" fmla="*/ 1384 w 2123"/>
                  <a:gd name="T43" fmla="*/ 602 h 1579"/>
                  <a:gd name="T44" fmla="*/ 1333 w 2123"/>
                  <a:gd name="T45" fmla="*/ 702 h 1579"/>
                  <a:gd name="T46" fmla="*/ 1406 w 2123"/>
                  <a:gd name="T47" fmla="*/ 804 h 1579"/>
                  <a:gd name="T48" fmla="*/ 1870 w 2123"/>
                  <a:gd name="T49" fmla="*/ 750 h 1579"/>
                  <a:gd name="T50" fmla="*/ 1921 w 2123"/>
                  <a:gd name="T51" fmla="*/ 815 h 1579"/>
                  <a:gd name="T52" fmla="*/ 1903 w 2123"/>
                  <a:gd name="T53" fmla="*/ 894 h 1579"/>
                  <a:gd name="T54" fmla="*/ 1855 w 2123"/>
                  <a:gd name="T55" fmla="*/ 975 h 1579"/>
                  <a:gd name="T56" fmla="*/ 1857 w 2123"/>
                  <a:gd name="T57" fmla="*/ 1027 h 1579"/>
                  <a:gd name="T58" fmla="*/ 1907 w 2123"/>
                  <a:gd name="T59" fmla="*/ 1095 h 1579"/>
                  <a:gd name="T60" fmla="*/ 2123 w 2123"/>
                  <a:gd name="T61" fmla="*/ 1266 h 1579"/>
                  <a:gd name="T62" fmla="*/ 2073 w 2123"/>
                  <a:gd name="T63" fmla="*/ 1303 h 1579"/>
                  <a:gd name="T64" fmla="*/ 2044 w 2123"/>
                  <a:gd name="T65" fmla="*/ 1303 h 1579"/>
                  <a:gd name="T66" fmla="*/ 2000 w 2123"/>
                  <a:gd name="T67" fmla="*/ 1258 h 1579"/>
                  <a:gd name="T68" fmla="*/ 1962 w 2123"/>
                  <a:gd name="T69" fmla="*/ 1260 h 1579"/>
                  <a:gd name="T70" fmla="*/ 1941 w 2123"/>
                  <a:gd name="T71" fmla="*/ 1272 h 1579"/>
                  <a:gd name="T72" fmla="*/ 1905 w 2123"/>
                  <a:gd name="T73" fmla="*/ 1266 h 1579"/>
                  <a:gd name="T74" fmla="*/ 1881 w 2123"/>
                  <a:gd name="T75" fmla="*/ 1221 h 1579"/>
                  <a:gd name="T76" fmla="*/ 1847 w 2123"/>
                  <a:gd name="T77" fmla="*/ 1263 h 1579"/>
                  <a:gd name="T78" fmla="*/ 1808 w 2123"/>
                  <a:gd name="T79" fmla="*/ 1285 h 1579"/>
                  <a:gd name="T80" fmla="*/ 1761 w 2123"/>
                  <a:gd name="T81" fmla="*/ 1327 h 1579"/>
                  <a:gd name="T82" fmla="*/ 1624 w 2123"/>
                  <a:gd name="T83" fmla="*/ 1343 h 1579"/>
                  <a:gd name="T84" fmla="*/ 1468 w 2123"/>
                  <a:gd name="T85" fmla="*/ 1400 h 1579"/>
                  <a:gd name="T86" fmla="*/ 1376 w 2123"/>
                  <a:gd name="T87" fmla="*/ 1512 h 1579"/>
                  <a:gd name="T88" fmla="*/ 1325 w 2123"/>
                  <a:gd name="T89" fmla="*/ 1579 h 1579"/>
                  <a:gd name="T90" fmla="*/ 1265 w 2123"/>
                  <a:gd name="T91" fmla="*/ 1534 h 1579"/>
                  <a:gd name="T92" fmla="*/ 946 w 2123"/>
                  <a:gd name="T93" fmla="*/ 1265 h 1579"/>
                  <a:gd name="T94" fmla="*/ 899 w 2123"/>
                  <a:gd name="T95" fmla="*/ 1232 h 1579"/>
                  <a:gd name="T96" fmla="*/ 839 w 2123"/>
                  <a:gd name="T97" fmla="*/ 1243 h 1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3" h="1579">
                    <a:moveTo>
                      <a:pt x="839" y="1243"/>
                    </a:moveTo>
                    <a:lnTo>
                      <a:pt x="843" y="1228"/>
                    </a:lnTo>
                    <a:lnTo>
                      <a:pt x="664" y="938"/>
                    </a:lnTo>
                    <a:lnTo>
                      <a:pt x="614" y="938"/>
                    </a:lnTo>
                    <a:lnTo>
                      <a:pt x="523" y="872"/>
                    </a:lnTo>
                    <a:lnTo>
                      <a:pt x="434" y="870"/>
                    </a:lnTo>
                    <a:lnTo>
                      <a:pt x="349" y="836"/>
                    </a:lnTo>
                    <a:lnTo>
                      <a:pt x="146" y="870"/>
                    </a:lnTo>
                    <a:lnTo>
                      <a:pt x="123" y="861"/>
                    </a:lnTo>
                    <a:lnTo>
                      <a:pt x="105" y="799"/>
                    </a:lnTo>
                    <a:lnTo>
                      <a:pt x="0" y="731"/>
                    </a:lnTo>
                    <a:lnTo>
                      <a:pt x="342" y="395"/>
                    </a:lnTo>
                    <a:lnTo>
                      <a:pt x="450" y="269"/>
                    </a:lnTo>
                    <a:lnTo>
                      <a:pt x="503" y="271"/>
                    </a:lnTo>
                    <a:lnTo>
                      <a:pt x="523" y="288"/>
                    </a:lnTo>
                    <a:lnTo>
                      <a:pt x="547" y="293"/>
                    </a:lnTo>
                    <a:lnTo>
                      <a:pt x="821" y="0"/>
                    </a:lnTo>
                    <a:lnTo>
                      <a:pt x="942" y="108"/>
                    </a:lnTo>
                    <a:lnTo>
                      <a:pt x="1081" y="269"/>
                    </a:lnTo>
                    <a:lnTo>
                      <a:pt x="1236" y="380"/>
                    </a:lnTo>
                    <a:lnTo>
                      <a:pt x="1261" y="466"/>
                    </a:lnTo>
                    <a:lnTo>
                      <a:pt x="1384" y="602"/>
                    </a:lnTo>
                    <a:lnTo>
                      <a:pt x="1333" y="702"/>
                    </a:lnTo>
                    <a:lnTo>
                      <a:pt x="1406" y="804"/>
                    </a:lnTo>
                    <a:lnTo>
                      <a:pt x="1870" y="750"/>
                    </a:lnTo>
                    <a:lnTo>
                      <a:pt x="1921" y="815"/>
                    </a:lnTo>
                    <a:lnTo>
                      <a:pt x="1903" y="894"/>
                    </a:lnTo>
                    <a:lnTo>
                      <a:pt x="1855" y="975"/>
                    </a:lnTo>
                    <a:lnTo>
                      <a:pt x="1857" y="1027"/>
                    </a:lnTo>
                    <a:lnTo>
                      <a:pt x="1907" y="1095"/>
                    </a:lnTo>
                    <a:lnTo>
                      <a:pt x="2123" y="1266"/>
                    </a:lnTo>
                    <a:lnTo>
                      <a:pt x="2073" y="1303"/>
                    </a:lnTo>
                    <a:lnTo>
                      <a:pt x="2044" y="1303"/>
                    </a:lnTo>
                    <a:lnTo>
                      <a:pt x="2000" y="1258"/>
                    </a:lnTo>
                    <a:lnTo>
                      <a:pt x="1962" y="1260"/>
                    </a:lnTo>
                    <a:lnTo>
                      <a:pt x="1941" y="1272"/>
                    </a:lnTo>
                    <a:lnTo>
                      <a:pt x="1905" y="1266"/>
                    </a:lnTo>
                    <a:lnTo>
                      <a:pt x="1881" y="1221"/>
                    </a:lnTo>
                    <a:lnTo>
                      <a:pt x="1847" y="1263"/>
                    </a:lnTo>
                    <a:lnTo>
                      <a:pt x="1808" y="1285"/>
                    </a:lnTo>
                    <a:lnTo>
                      <a:pt x="1761" y="1327"/>
                    </a:lnTo>
                    <a:lnTo>
                      <a:pt x="1624" y="1343"/>
                    </a:lnTo>
                    <a:lnTo>
                      <a:pt x="1468" y="1400"/>
                    </a:lnTo>
                    <a:lnTo>
                      <a:pt x="1376" y="1512"/>
                    </a:lnTo>
                    <a:lnTo>
                      <a:pt x="1325" y="1579"/>
                    </a:lnTo>
                    <a:lnTo>
                      <a:pt x="1265" y="1534"/>
                    </a:lnTo>
                    <a:lnTo>
                      <a:pt x="946" y="1265"/>
                    </a:lnTo>
                    <a:lnTo>
                      <a:pt x="899" y="1232"/>
                    </a:lnTo>
                    <a:lnTo>
                      <a:pt x="839" y="1243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147" name="Freeform 195"/>
              <p:cNvSpPr>
                <a:spLocks noChangeAspect="1"/>
              </p:cNvSpPr>
              <p:nvPr/>
            </p:nvSpPr>
            <p:spPr bwMode="auto">
              <a:xfrm>
                <a:off x="4937" y="1931"/>
                <a:ext cx="204" cy="187"/>
              </a:xfrm>
              <a:custGeom>
                <a:avLst/>
                <a:gdLst>
                  <a:gd name="T0" fmla="*/ 1078 w 1126"/>
                  <a:gd name="T1" fmla="*/ 0 h 1040"/>
                  <a:gd name="T2" fmla="*/ 1126 w 1126"/>
                  <a:gd name="T3" fmla="*/ 47 h 1040"/>
                  <a:gd name="T4" fmla="*/ 1126 w 1126"/>
                  <a:gd name="T5" fmla="*/ 59 h 1040"/>
                  <a:gd name="T6" fmla="*/ 1076 w 1126"/>
                  <a:gd name="T7" fmla="*/ 138 h 1040"/>
                  <a:gd name="T8" fmla="*/ 1113 w 1126"/>
                  <a:gd name="T9" fmla="*/ 259 h 1040"/>
                  <a:gd name="T10" fmla="*/ 952 w 1126"/>
                  <a:gd name="T11" fmla="*/ 636 h 1040"/>
                  <a:gd name="T12" fmla="*/ 743 w 1126"/>
                  <a:gd name="T13" fmla="*/ 985 h 1040"/>
                  <a:gd name="T14" fmla="*/ 715 w 1126"/>
                  <a:gd name="T15" fmla="*/ 1040 h 1040"/>
                  <a:gd name="T16" fmla="*/ 354 w 1126"/>
                  <a:gd name="T17" fmla="*/ 810 h 1040"/>
                  <a:gd name="T18" fmla="*/ 145 w 1126"/>
                  <a:gd name="T19" fmla="*/ 638 h 1040"/>
                  <a:gd name="T20" fmla="*/ 96 w 1126"/>
                  <a:gd name="T21" fmla="*/ 576 h 1040"/>
                  <a:gd name="T22" fmla="*/ 93 w 1126"/>
                  <a:gd name="T23" fmla="*/ 522 h 1040"/>
                  <a:gd name="T24" fmla="*/ 140 w 1126"/>
                  <a:gd name="T25" fmla="*/ 441 h 1040"/>
                  <a:gd name="T26" fmla="*/ 160 w 1126"/>
                  <a:gd name="T27" fmla="*/ 361 h 1040"/>
                  <a:gd name="T28" fmla="*/ 103 w 1126"/>
                  <a:gd name="T29" fmla="*/ 292 h 1040"/>
                  <a:gd name="T30" fmla="*/ 89 w 1126"/>
                  <a:gd name="T31" fmla="*/ 237 h 1040"/>
                  <a:gd name="T32" fmla="*/ 0 w 1126"/>
                  <a:gd name="T33" fmla="*/ 113 h 1040"/>
                  <a:gd name="T34" fmla="*/ 344 w 1126"/>
                  <a:gd name="T35" fmla="*/ 113 h 1040"/>
                  <a:gd name="T36" fmla="*/ 349 w 1126"/>
                  <a:gd name="T37" fmla="*/ 49 h 1040"/>
                  <a:gd name="T38" fmla="*/ 454 w 1126"/>
                  <a:gd name="T39" fmla="*/ 14 h 1040"/>
                  <a:gd name="T40" fmla="*/ 466 w 1126"/>
                  <a:gd name="T41" fmla="*/ 97 h 1040"/>
                  <a:gd name="T42" fmla="*/ 1078 w 1126"/>
                  <a:gd name="T43" fmla="*/ 0 h 10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26" h="1040">
                    <a:moveTo>
                      <a:pt x="1078" y="0"/>
                    </a:moveTo>
                    <a:lnTo>
                      <a:pt x="1126" y="47"/>
                    </a:lnTo>
                    <a:lnTo>
                      <a:pt x="1126" y="59"/>
                    </a:lnTo>
                    <a:lnTo>
                      <a:pt x="1076" y="138"/>
                    </a:lnTo>
                    <a:lnTo>
                      <a:pt x="1113" y="259"/>
                    </a:lnTo>
                    <a:lnTo>
                      <a:pt x="952" y="636"/>
                    </a:lnTo>
                    <a:lnTo>
                      <a:pt x="743" y="985"/>
                    </a:lnTo>
                    <a:lnTo>
                      <a:pt x="715" y="1040"/>
                    </a:lnTo>
                    <a:lnTo>
                      <a:pt x="354" y="810"/>
                    </a:lnTo>
                    <a:lnTo>
                      <a:pt x="145" y="638"/>
                    </a:lnTo>
                    <a:lnTo>
                      <a:pt x="96" y="576"/>
                    </a:lnTo>
                    <a:lnTo>
                      <a:pt x="93" y="522"/>
                    </a:lnTo>
                    <a:lnTo>
                      <a:pt x="140" y="441"/>
                    </a:lnTo>
                    <a:lnTo>
                      <a:pt x="160" y="361"/>
                    </a:lnTo>
                    <a:lnTo>
                      <a:pt x="103" y="292"/>
                    </a:lnTo>
                    <a:lnTo>
                      <a:pt x="89" y="237"/>
                    </a:lnTo>
                    <a:lnTo>
                      <a:pt x="0" y="113"/>
                    </a:lnTo>
                    <a:lnTo>
                      <a:pt x="344" y="113"/>
                    </a:lnTo>
                    <a:lnTo>
                      <a:pt x="349" y="49"/>
                    </a:lnTo>
                    <a:lnTo>
                      <a:pt x="454" y="14"/>
                    </a:lnTo>
                    <a:lnTo>
                      <a:pt x="466" y="97"/>
                    </a:lnTo>
                    <a:lnTo>
                      <a:pt x="1078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148" name="Freeform 196"/>
              <p:cNvSpPr>
                <a:spLocks noChangeAspect="1"/>
              </p:cNvSpPr>
              <p:nvPr/>
            </p:nvSpPr>
            <p:spPr bwMode="auto">
              <a:xfrm>
                <a:off x="4903" y="1755"/>
                <a:ext cx="375" cy="289"/>
              </a:xfrm>
              <a:custGeom>
                <a:avLst/>
                <a:gdLst>
                  <a:gd name="T0" fmla="*/ 744 w 2080"/>
                  <a:gd name="T1" fmla="*/ 0 h 1602"/>
                  <a:gd name="T2" fmla="*/ 749 w 2080"/>
                  <a:gd name="T3" fmla="*/ 39 h 1602"/>
                  <a:gd name="T4" fmla="*/ 789 w 2080"/>
                  <a:gd name="T5" fmla="*/ 79 h 1602"/>
                  <a:gd name="T6" fmla="*/ 829 w 2080"/>
                  <a:gd name="T7" fmla="*/ 204 h 1602"/>
                  <a:gd name="T8" fmla="*/ 977 w 2080"/>
                  <a:gd name="T9" fmla="*/ 337 h 1602"/>
                  <a:gd name="T10" fmla="*/ 1135 w 2080"/>
                  <a:gd name="T11" fmla="*/ 510 h 1602"/>
                  <a:gd name="T12" fmla="*/ 1277 w 2080"/>
                  <a:gd name="T13" fmla="*/ 624 h 1602"/>
                  <a:gd name="T14" fmla="*/ 1397 w 2080"/>
                  <a:gd name="T15" fmla="*/ 689 h 1602"/>
                  <a:gd name="T16" fmla="*/ 1470 w 2080"/>
                  <a:gd name="T17" fmla="*/ 695 h 1602"/>
                  <a:gd name="T18" fmla="*/ 1419 w 2080"/>
                  <a:gd name="T19" fmla="*/ 941 h 1602"/>
                  <a:gd name="T20" fmla="*/ 1590 w 2080"/>
                  <a:gd name="T21" fmla="*/ 1168 h 1602"/>
                  <a:gd name="T22" fmla="*/ 1941 w 2080"/>
                  <a:gd name="T23" fmla="*/ 1125 h 1602"/>
                  <a:gd name="T24" fmla="*/ 2004 w 2080"/>
                  <a:gd name="T25" fmla="*/ 1134 h 1602"/>
                  <a:gd name="T26" fmla="*/ 2057 w 2080"/>
                  <a:gd name="T27" fmla="*/ 1156 h 1602"/>
                  <a:gd name="T28" fmla="*/ 2080 w 2080"/>
                  <a:gd name="T29" fmla="*/ 1208 h 1602"/>
                  <a:gd name="T30" fmla="*/ 2075 w 2080"/>
                  <a:gd name="T31" fmla="*/ 1384 h 1602"/>
                  <a:gd name="T32" fmla="*/ 1144 w 2080"/>
                  <a:gd name="T33" fmla="*/ 1602 h 1602"/>
                  <a:gd name="T34" fmla="*/ 1305 w 2080"/>
                  <a:gd name="T35" fmla="*/ 1239 h 1602"/>
                  <a:gd name="T36" fmla="*/ 1263 w 2080"/>
                  <a:gd name="T37" fmla="*/ 1109 h 1602"/>
                  <a:gd name="T38" fmla="*/ 1317 w 2080"/>
                  <a:gd name="T39" fmla="*/ 1038 h 1602"/>
                  <a:gd name="T40" fmla="*/ 1314 w 2080"/>
                  <a:gd name="T41" fmla="*/ 1020 h 1602"/>
                  <a:gd name="T42" fmla="*/ 1223 w 2080"/>
                  <a:gd name="T43" fmla="*/ 935 h 1602"/>
                  <a:gd name="T44" fmla="*/ 1195 w 2080"/>
                  <a:gd name="T45" fmla="*/ 932 h 1602"/>
                  <a:gd name="T46" fmla="*/ 894 w 2080"/>
                  <a:gd name="T47" fmla="*/ 949 h 1602"/>
                  <a:gd name="T48" fmla="*/ 775 w 2080"/>
                  <a:gd name="T49" fmla="*/ 930 h 1602"/>
                  <a:gd name="T50" fmla="*/ 621 w 2080"/>
                  <a:gd name="T51" fmla="*/ 878 h 1602"/>
                  <a:gd name="T52" fmla="*/ 605 w 2080"/>
                  <a:gd name="T53" fmla="*/ 828 h 1602"/>
                  <a:gd name="T54" fmla="*/ 591 w 2080"/>
                  <a:gd name="T55" fmla="*/ 796 h 1602"/>
                  <a:gd name="T56" fmla="*/ 517 w 2080"/>
                  <a:gd name="T57" fmla="*/ 771 h 1602"/>
                  <a:gd name="T58" fmla="*/ 474 w 2080"/>
                  <a:gd name="T59" fmla="*/ 822 h 1602"/>
                  <a:gd name="T60" fmla="*/ 92 w 2080"/>
                  <a:gd name="T61" fmla="*/ 714 h 1602"/>
                  <a:gd name="T62" fmla="*/ 18 w 2080"/>
                  <a:gd name="T63" fmla="*/ 521 h 1602"/>
                  <a:gd name="T64" fmla="*/ 0 w 2080"/>
                  <a:gd name="T65" fmla="*/ 453 h 1602"/>
                  <a:gd name="T66" fmla="*/ 89 w 2080"/>
                  <a:gd name="T67" fmla="*/ 331 h 1602"/>
                  <a:gd name="T68" fmla="*/ 211 w 2080"/>
                  <a:gd name="T69" fmla="*/ 320 h 1602"/>
                  <a:gd name="T70" fmla="*/ 256 w 2080"/>
                  <a:gd name="T71" fmla="*/ 351 h 1602"/>
                  <a:gd name="T72" fmla="*/ 427 w 2080"/>
                  <a:gd name="T73" fmla="*/ 382 h 1602"/>
                  <a:gd name="T74" fmla="*/ 557 w 2080"/>
                  <a:gd name="T75" fmla="*/ 246 h 1602"/>
                  <a:gd name="T76" fmla="*/ 653 w 2080"/>
                  <a:gd name="T77" fmla="*/ 269 h 1602"/>
                  <a:gd name="T78" fmla="*/ 710 w 2080"/>
                  <a:gd name="T79" fmla="*/ 144 h 1602"/>
                  <a:gd name="T80" fmla="*/ 689 w 2080"/>
                  <a:gd name="T81" fmla="*/ 50 h 1602"/>
                  <a:gd name="T82" fmla="*/ 744 w 2080"/>
                  <a:gd name="T83" fmla="*/ 0 h 16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080" h="1602">
                    <a:moveTo>
                      <a:pt x="744" y="0"/>
                    </a:moveTo>
                    <a:lnTo>
                      <a:pt x="749" y="39"/>
                    </a:lnTo>
                    <a:lnTo>
                      <a:pt x="789" y="79"/>
                    </a:lnTo>
                    <a:lnTo>
                      <a:pt x="829" y="204"/>
                    </a:lnTo>
                    <a:lnTo>
                      <a:pt x="977" y="337"/>
                    </a:lnTo>
                    <a:lnTo>
                      <a:pt x="1135" y="510"/>
                    </a:lnTo>
                    <a:lnTo>
                      <a:pt x="1277" y="624"/>
                    </a:lnTo>
                    <a:lnTo>
                      <a:pt x="1397" y="689"/>
                    </a:lnTo>
                    <a:lnTo>
                      <a:pt x="1470" y="695"/>
                    </a:lnTo>
                    <a:lnTo>
                      <a:pt x="1419" y="941"/>
                    </a:lnTo>
                    <a:lnTo>
                      <a:pt x="1590" y="1168"/>
                    </a:lnTo>
                    <a:lnTo>
                      <a:pt x="1941" y="1125"/>
                    </a:lnTo>
                    <a:lnTo>
                      <a:pt x="2004" y="1134"/>
                    </a:lnTo>
                    <a:lnTo>
                      <a:pt x="2057" y="1156"/>
                    </a:lnTo>
                    <a:lnTo>
                      <a:pt x="2080" y="1208"/>
                    </a:lnTo>
                    <a:lnTo>
                      <a:pt x="2075" y="1384"/>
                    </a:lnTo>
                    <a:lnTo>
                      <a:pt x="1144" y="1602"/>
                    </a:lnTo>
                    <a:lnTo>
                      <a:pt x="1305" y="1239"/>
                    </a:lnTo>
                    <a:lnTo>
                      <a:pt x="1263" y="1109"/>
                    </a:lnTo>
                    <a:lnTo>
                      <a:pt x="1317" y="1038"/>
                    </a:lnTo>
                    <a:lnTo>
                      <a:pt x="1314" y="1020"/>
                    </a:lnTo>
                    <a:lnTo>
                      <a:pt x="1223" y="935"/>
                    </a:lnTo>
                    <a:lnTo>
                      <a:pt x="1195" y="932"/>
                    </a:lnTo>
                    <a:lnTo>
                      <a:pt x="894" y="949"/>
                    </a:lnTo>
                    <a:lnTo>
                      <a:pt x="775" y="930"/>
                    </a:lnTo>
                    <a:lnTo>
                      <a:pt x="621" y="878"/>
                    </a:lnTo>
                    <a:lnTo>
                      <a:pt x="605" y="828"/>
                    </a:lnTo>
                    <a:lnTo>
                      <a:pt x="591" y="796"/>
                    </a:lnTo>
                    <a:lnTo>
                      <a:pt x="517" y="771"/>
                    </a:lnTo>
                    <a:lnTo>
                      <a:pt x="474" y="822"/>
                    </a:lnTo>
                    <a:lnTo>
                      <a:pt x="92" y="714"/>
                    </a:lnTo>
                    <a:lnTo>
                      <a:pt x="18" y="521"/>
                    </a:lnTo>
                    <a:lnTo>
                      <a:pt x="0" y="453"/>
                    </a:lnTo>
                    <a:lnTo>
                      <a:pt x="89" y="331"/>
                    </a:lnTo>
                    <a:lnTo>
                      <a:pt x="211" y="320"/>
                    </a:lnTo>
                    <a:lnTo>
                      <a:pt x="256" y="351"/>
                    </a:lnTo>
                    <a:lnTo>
                      <a:pt x="427" y="382"/>
                    </a:lnTo>
                    <a:lnTo>
                      <a:pt x="557" y="246"/>
                    </a:lnTo>
                    <a:lnTo>
                      <a:pt x="653" y="269"/>
                    </a:lnTo>
                    <a:lnTo>
                      <a:pt x="710" y="144"/>
                    </a:lnTo>
                    <a:lnTo>
                      <a:pt x="689" y="50"/>
                    </a:lnTo>
                    <a:lnTo>
                      <a:pt x="744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149" name="Freeform 197"/>
              <p:cNvSpPr>
                <a:spLocks noChangeAspect="1"/>
              </p:cNvSpPr>
              <p:nvPr/>
            </p:nvSpPr>
            <p:spPr bwMode="auto">
              <a:xfrm>
                <a:off x="4661" y="2205"/>
                <a:ext cx="139" cy="115"/>
              </a:xfrm>
              <a:custGeom>
                <a:avLst/>
                <a:gdLst>
                  <a:gd name="T0" fmla="*/ 512 w 773"/>
                  <a:gd name="T1" fmla="*/ 0 h 641"/>
                  <a:gd name="T2" fmla="*/ 612 w 773"/>
                  <a:gd name="T3" fmla="*/ 132 h 641"/>
                  <a:gd name="T4" fmla="*/ 569 w 773"/>
                  <a:gd name="T5" fmla="*/ 273 h 641"/>
                  <a:gd name="T6" fmla="*/ 636 w 773"/>
                  <a:gd name="T7" fmla="*/ 372 h 641"/>
                  <a:gd name="T8" fmla="*/ 719 w 773"/>
                  <a:gd name="T9" fmla="*/ 415 h 641"/>
                  <a:gd name="T10" fmla="*/ 773 w 773"/>
                  <a:gd name="T11" fmla="*/ 489 h 641"/>
                  <a:gd name="T12" fmla="*/ 555 w 773"/>
                  <a:gd name="T13" fmla="*/ 599 h 641"/>
                  <a:gd name="T14" fmla="*/ 475 w 773"/>
                  <a:gd name="T15" fmla="*/ 602 h 641"/>
                  <a:gd name="T16" fmla="*/ 433 w 773"/>
                  <a:gd name="T17" fmla="*/ 641 h 641"/>
                  <a:gd name="T18" fmla="*/ 330 w 773"/>
                  <a:gd name="T19" fmla="*/ 590 h 641"/>
                  <a:gd name="T20" fmla="*/ 273 w 773"/>
                  <a:gd name="T21" fmla="*/ 588 h 641"/>
                  <a:gd name="T22" fmla="*/ 247 w 773"/>
                  <a:gd name="T23" fmla="*/ 626 h 641"/>
                  <a:gd name="T24" fmla="*/ 188 w 773"/>
                  <a:gd name="T25" fmla="*/ 625 h 641"/>
                  <a:gd name="T26" fmla="*/ 0 w 773"/>
                  <a:gd name="T27" fmla="*/ 497 h 641"/>
                  <a:gd name="T28" fmla="*/ 135 w 773"/>
                  <a:gd name="T29" fmla="*/ 449 h 641"/>
                  <a:gd name="T30" fmla="*/ 180 w 773"/>
                  <a:gd name="T31" fmla="*/ 429 h 641"/>
                  <a:gd name="T32" fmla="*/ 161 w 773"/>
                  <a:gd name="T33" fmla="*/ 381 h 641"/>
                  <a:gd name="T34" fmla="*/ 209 w 773"/>
                  <a:gd name="T35" fmla="*/ 244 h 641"/>
                  <a:gd name="T36" fmla="*/ 250 w 773"/>
                  <a:gd name="T37" fmla="*/ 198 h 641"/>
                  <a:gd name="T38" fmla="*/ 305 w 773"/>
                  <a:gd name="T39" fmla="*/ 181 h 641"/>
                  <a:gd name="T40" fmla="*/ 512 w 773"/>
                  <a:gd name="T41" fmla="*/ 0 h 6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73" h="641">
                    <a:moveTo>
                      <a:pt x="512" y="0"/>
                    </a:moveTo>
                    <a:lnTo>
                      <a:pt x="612" y="132"/>
                    </a:lnTo>
                    <a:lnTo>
                      <a:pt x="569" y="273"/>
                    </a:lnTo>
                    <a:lnTo>
                      <a:pt x="636" y="372"/>
                    </a:lnTo>
                    <a:lnTo>
                      <a:pt x="719" y="415"/>
                    </a:lnTo>
                    <a:lnTo>
                      <a:pt x="773" y="489"/>
                    </a:lnTo>
                    <a:lnTo>
                      <a:pt x="555" y="599"/>
                    </a:lnTo>
                    <a:lnTo>
                      <a:pt x="475" y="602"/>
                    </a:lnTo>
                    <a:lnTo>
                      <a:pt x="433" y="641"/>
                    </a:lnTo>
                    <a:lnTo>
                      <a:pt x="330" y="590"/>
                    </a:lnTo>
                    <a:lnTo>
                      <a:pt x="273" y="588"/>
                    </a:lnTo>
                    <a:lnTo>
                      <a:pt x="247" y="626"/>
                    </a:lnTo>
                    <a:lnTo>
                      <a:pt x="188" y="625"/>
                    </a:lnTo>
                    <a:lnTo>
                      <a:pt x="0" y="497"/>
                    </a:lnTo>
                    <a:lnTo>
                      <a:pt x="135" y="449"/>
                    </a:lnTo>
                    <a:lnTo>
                      <a:pt x="180" y="429"/>
                    </a:lnTo>
                    <a:lnTo>
                      <a:pt x="161" y="381"/>
                    </a:lnTo>
                    <a:lnTo>
                      <a:pt x="209" y="244"/>
                    </a:lnTo>
                    <a:lnTo>
                      <a:pt x="250" y="198"/>
                    </a:lnTo>
                    <a:lnTo>
                      <a:pt x="305" y="181"/>
                    </a:lnTo>
                    <a:lnTo>
                      <a:pt x="512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150" name="Freeform 198"/>
              <p:cNvSpPr>
                <a:spLocks noChangeAspect="1"/>
              </p:cNvSpPr>
              <p:nvPr/>
            </p:nvSpPr>
            <p:spPr bwMode="auto">
              <a:xfrm>
                <a:off x="4481" y="2307"/>
                <a:ext cx="162" cy="232"/>
              </a:xfrm>
              <a:custGeom>
                <a:avLst/>
                <a:gdLst>
                  <a:gd name="T0" fmla="*/ 900 w 902"/>
                  <a:gd name="T1" fmla="*/ 0 h 1286"/>
                  <a:gd name="T2" fmla="*/ 893 w 902"/>
                  <a:gd name="T3" fmla="*/ 98 h 1286"/>
                  <a:gd name="T4" fmla="*/ 825 w 902"/>
                  <a:gd name="T5" fmla="*/ 143 h 1286"/>
                  <a:gd name="T6" fmla="*/ 902 w 902"/>
                  <a:gd name="T7" fmla="*/ 205 h 1286"/>
                  <a:gd name="T8" fmla="*/ 870 w 902"/>
                  <a:gd name="T9" fmla="*/ 234 h 1286"/>
                  <a:gd name="T10" fmla="*/ 881 w 902"/>
                  <a:gd name="T11" fmla="*/ 286 h 1286"/>
                  <a:gd name="T12" fmla="*/ 792 w 902"/>
                  <a:gd name="T13" fmla="*/ 368 h 1286"/>
                  <a:gd name="T14" fmla="*/ 808 w 902"/>
                  <a:gd name="T15" fmla="*/ 472 h 1286"/>
                  <a:gd name="T16" fmla="*/ 867 w 902"/>
                  <a:gd name="T17" fmla="*/ 523 h 1286"/>
                  <a:gd name="T18" fmla="*/ 883 w 902"/>
                  <a:gd name="T19" fmla="*/ 756 h 1286"/>
                  <a:gd name="T20" fmla="*/ 857 w 902"/>
                  <a:gd name="T21" fmla="*/ 864 h 1286"/>
                  <a:gd name="T22" fmla="*/ 795 w 902"/>
                  <a:gd name="T23" fmla="*/ 944 h 1286"/>
                  <a:gd name="T24" fmla="*/ 808 w 902"/>
                  <a:gd name="T25" fmla="*/ 1042 h 1286"/>
                  <a:gd name="T26" fmla="*/ 773 w 902"/>
                  <a:gd name="T27" fmla="*/ 1114 h 1286"/>
                  <a:gd name="T28" fmla="*/ 710 w 902"/>
                  <a:gd name="T29" fmla="*/ 1166 h 1286"/>
                  <a:gd name="T30" fmla="*/ 703 w 902"/>
                  <a:gd name="T31" fmla="*/ 1222 h 1286"/>
                  <a:gd name="T32" fmla="*/ 746 w 902"/>
                  <a:gd name="T33" fmla="*/ 1266 h 1286"/>
                  <a:gd name="T34" fmla="*/ 693 w 902"/>
                  <a:gd name="T35" fmla="*/ 1286 h 1286"/>
                  <a:gd name="T36" fmla="*/ 637 w 902"/>
                  <a:gd name="T37" fmla="*/ 1259 h 1286"/>
                  <a:gd name="T38" fmla="*/ 559 w 902"/>
                  <a:gd name="T39" fmla="*/ 1181 h 1286"/>
                  <a:gd name="T40" fmla="*/ 508 w 902"/>
                  <a:gd name="T41" fmla="*/ 1189 h 1286"/>
                  <a:gd name="T42" fmla="*/ 466 w 902"/>
                  <a:gd name="T43" fmla="*/ 1161 h 1286"/>
                  <a:gd name="T44" fmla="*/ 57 w 902"/>
                  <a:gd name="T45" fmla="*/ 1154 h 1286"/>
                  <a:gd name="T46" fmla="*/ 0 w 902"/>
                  <a:gd name="T47" fmla="*/ 1097 h 1286"/>
                  <a:gd name="T48" fmla="*/ 111 w 902"/>
                  <a:gd name="T49" fmla="*/ 938 h 1286"/>
                  <a:gd name="T50" fmla="*/ 232 w 902"/>
                  <a:gd name="T51" fmla="*/ 771 h 1286"/>
                  <a:gd name="T52" fmla="*/ 272 w 902"/>
                  <a:gd name="T53" fmla="*/ 703 h 1286"/>
                  <a:gd name="T54" fmla="*/ 220 w 902"/>
                  <a:gd name="T55" fmla="*/ 691 h 1286"/>
                  <a:gd name="T56" fmla="*/ 220 w 902"/>
                  <a:gd name="T57" fmla="*/ 655 h 1286"/>
                  <a:gd name="T58" fmla="*/ 334 w 902"/>
                  <a:gd name="T59" fmla="*/ 518 h 1286"/>
                  <a:gd name="T60" fmla="*/ 528 w 902"/>
                  <a:gd name="T61" fmla="*/ 487 h 1286"/>
                  <a:gd name="T62" fmla="*/ 599 w 902"/>
                  <a:gd name="T63" fmla="*/ 359 h 1286"/>
                  <a:gd name="T64" fmla="*/ 512 w 902"/>
                  <a:gd name="T65" fmla="*/ 271 h 1286"/>
                  <a:gd name="T66" fmla="*/ 596 w 902"/>
                  <a:gd name="T67" fmla="*/ 178 h 1286"/>
                  <a:gd name="T68" fmla="*/ 601 w 902"/>
                  <a:gd name="T69" fmla="*/ 179 h 1286"/>
                  <a:gd name="T70" fmla="*/ 808 w 902"/>
                  <a:gd name="T71" fmla="*/ 56 h 1286"/>
                  <a:gd name="T72" fmla="*/ 900 w 902"/>
                  <a:gd name="T73" fmla="*/ 0 h 1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02" h="1286">
                    <a:moveTo>
                      <a:pt x="900" y="0"/>
                    </a:moveTo>
                    <a:lnTo>
                      <a:pt x="893" y="98"/>
                    </a:lnTo>
                    <a:lnTo>
                      <a:pt x="825" y="143"/>
                    </a:lnTo>
                    <a:lnTo>
                      <a:pt x="902" y="205"/>
                    </a:lnTo>
                    <a:lnTo>
                      <a:pt x="870" y="234"/>
                    </a:lnTo>
                    <a:lnTo>
                      <a:pt x="881" y="286"/>
                    </a:lnTo>
                    <a:lnTo>
                      <a:pt x="792" y="368"/>
                    </a:lnTo>
                    <a:lnTo>
                      <a:pt x="808" y="472"/>
                    </a:lnTo>
                    <a:lnTo>
                      <a:pt x="867" y="523"/>
                    </a:lnTo>
                    <a:lnTo>
                      <a:pt x="883" y="756"/>
                    </a:lnTo>
                    <a:lnTo>
                      <a:pt x="857" y="864"/>
                    </a:lnTo>
                    <a:lnTo>
                      <a:pt x="795" y="944"/>
                    </a:lnTo>
                    <a:lnTo>
                      <a:pt x="808" y="1042"/>
                    </a:lnTo>
                    <a:lnTo>
                      <a:pt x="773" y="1114"/>
                    </a:lnTo>
                    <a:lnTo>
                      <a:pt x="710" y="1166"/>
                    </a:lnTo>
                    <a:lnTo>
                      <a:pt x="703" y="1222"/>
                    </a:lnTo>
                    <a:lnTo>
                      <a:pt x="746" y="1266"/>
                    </a:lnTo>
                    <a:lnTo>
                      <a:pt x="693" y="1286"/>
                    </a:lnTo>
                    <a:lnTo>
                      <a:pt x="637" y="1259"/>
                    </a:lnTo>
                    <a:lnTo>
                      <a:pt x="559" y="1181"/>
                    </a:lnTo>
                    <a:lnTo>
                      <a:pt x="508" y="1189"/>
                    </a:lnTo>
                    <a:lnTo>
                      <a:pt x="466" y="1161"/>
                    </a:lnTo>
                    <a:lnTo>
                      <a:pt x="57" y="1154"/>
                    </a:lnTo>
                    <a:lnTo>
                      <a:pt x="0" y="1097"/>
                    </a:lnTo>
                    <a:lnTo>
                      <a:pt x="111" y="938"/>
                    </a:lnTo>
                    <a:lnTo>
                      <a:pt x="232" y="771"/>
                    </a:lnTo>
                    <a:lnTo>
                      <a:pt x="272" y="703"/>
                    </a:lnTo>
                    <a:lnTo>
                      <a:pt x="220" y="691"/>
                    </a:lnTo>
                    <a:lnTo>
                      <a:pt x="220" y="655"/>
                    </a:lnTo>
                    <a:lnTo>
                      <a:pt x="334" y="518"/>
                    </a:lnTo>
                    <a:lnTo>
                      <a:pt x="528" y="487"/>
                    </a:lnTo>
                    <a:lnTo>
                      <a:pt x="599" y="359"/>
                    </a:lnTo>
                    <a:lnTo>
                      <a:pt x="512" y="271"/>
                    </a:lnTo>
                    <a:lnTo>
                      <a:pt x="596" y="178"/>
                    </a:lnTo>
                    <a:lnTo>
                      <a:pt x="601" y="179"/>
                    </a:lnTo>
                    <a:lnTo>
                      <a:pt x="808" y="56"/>
                    </a:lnTo>
                    <a:lnTo>
                      <a:pt x="900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151" name="Freeform 199"/>
              <p:cNvSpPr>
                <a:spLocks noChangeAspect="1"/>
              </p:cNvSpPr>
              <p:nvPr/>
            </p:nvSpPr>
            <p:spPr bwMode="auto">
              <a:xfrm>
                <a:off x="4348" y="2200"/>
                <a:ext cx="241" cy="339"/>
              </a:xfrm>
              <a:custGeom>
                <a:avLst/>
                <a:gdLst>
                  <a:gd name="T0" fmla="*/ 534 w 1335"/>
                  <a:gd name="T1" fmla="*/ 0 h 1880"/>
                  <a:gd name="T2" fmla="*/ 406 w 1335"/>
                  <a:gd name="T3" fmla="*/ 61 h 1880"/>
                  <a:gd name="T4" fmla="*/ 337 w 1335"/>
                  <a:gd name="T5" fmla="*/ 123 h 1880"/>
                  <a:gd name="T6" fmla="*/ 321 w 1335"/>
                  <a:gd name="T7" fmla="*/ 163 h 1880"/>
                  <a:gd name="T8" fmla="*/ 245 w 1335"/>
                  <a:gd name="T9" fmla="*/ 288 h 1880"/>
                  <a:gd name="T10" fmla="*/ 148 w 1335"/>
                  <a:gd name="T11" fmla="*/ 357 h 1880"/>
                  <a:gd name="T12" fmla="*/ 3 w 1335"/>
                  <a:gd name="T13" fmla="*/ 360 h 1880"/>
                  <a:gd name="T14" fmla="*/ 0 w 1335"/>
                  <a:gd name="T15" fmla="*/ 697 h 1880"/>
                  <a:gd name="T16" fmla="*/ 5 w 1335"/>
                  <a:gd name="T17" fmla="*/ 745 h 1880"/>
                  <a:gd name="T18" fmla="*/ 41 w 1335"/>
                  <a:gd name="T19" fmla="*/ 763 h 1880"/>
                  <a:gd name="T20" fmla="*/ 37 w 1335"/>
                  <a:gd name="T21" fmla="*/ 824 h 1880"/>
                  <a:gd name="T22" fmla="*/ 60 w 1335"/>
                  <a:gd name="T23" fmla="*/ 892 h 1880"/>
                  <a:gd name="T24" fmla="*/ 55 w 1335"/>
                  <a:gd name="T25" fmla="*/ 1267 h 1880"/>
                  <a:gd name="T26" fmla="*/ 152 w 1335"/>
                  <a:gd name="T27" fmla="*/ 1469 h 1880"/>
                  <a:gd name="T28" fmla="*/ 406 w 1335"/>
                  <a:gd name="T29" fmla="*/ 1880 h 1880"/>
                  <a:gd name="T30" fmla="*/ 524 w 1335"/>
                  <a:gd name="T31" fmla="*/ 1872 h 1880"/>
                  <a:gd name="T32" fmla="*/ 539 w 1335"/>
                  <a:gd name="T33" fmla="*/ 1828 h 1880"/>
                  <a:gd name="T34" fmla="*/ 635 w 1335"/>
                  <a:gd name="T35" fmla="*/ 1816 h 1880"/>
                  <a:gd name="T36" fmla="*/ 755 w 1335"/>
                  <a:gd name="T37" fmla="*/ 1801 h 1880"/>
                  <a:gd name="T38" fmla="*/ 794 w 1335"/>
                  <a:gd name="T39" fmla="*/ 1749 h 1880"/>
                  <a:gd name="T40" fmla="*/ 735 w 1335"/>
                  <a:gd name="T41" fmla="*/ 1692 h 1880"/>
                  <a:gd name="T42" fmla="*/ 969 w 1335"/>
                  <a:gd name="T43" fmla="*/ 1365 h 1880"/>
                  <a:gd name="T44" fmla="*/ 1008 w 1335"/>
                  <a:gd name="T45" fmla="*/ 1298 h 1880"/>
                  <a:gd name="T46" fmla="*/ 957 w 1335"/>
                  <a:gd name="T47" fmla="*/ 1286 h 1880"/>
                  <a:gd name="T48" fmla="*/ 957 w 1335"/>
                  <a:gd name="T49" fmla="*/ 1250 h 1880"/>
                  <a:gd name="T50" fmla="*/ 1070 w 1335"/>
                  <a:gd name="T51" fmla="*/ 1113 h 1880"/>
                  <a:gd name="T52" fmla="*/ 1264 w 1335"/>
                  <a:gd name="T53" fmla="*/ 1084 h 1880"/>
                  <a:gd name="T54" fmla="*/ 1335 w 1335"/>
                  <a:gd name="T55" fmla="*/ 954 h 1880"/>
                  <a:gd name="T56" fmla="*/ 1249 w 1335"/>
                  <a:gd name="T57" fmla="*/ 868 h 1880"/>
                  <a:gd name="T58" fmla="*/ 1335 w 1335"/>
                  <a:gd name="T59" fmla="*/ 773 h 1880"/>
                  <a:gd name="T60" fmla="*/ 1079 w 1335"/>
                  <a:gd name="T61" fmla="*/ 549 h 1880"/>
                  <a:gd name="T62" fmla="*/ 484 w 1335"/>
                  <a:gd name="T63" fmla="*/ 474 h 1880"/>
                  <a:gd name="T64" fmla="*/ 743 w 1335"/>
                  <a:gd name="T65" fmla="*/ 106 h 1880"/>
                  <a:gd name="T66" fmla="*/ 705 w 1335"/>
                  <a:gd name="T67" fmla="*/ 94 h 1880"/>
                  <a:gd name="T68" fmla="*/ 679 w 1335"/>
                  <a:gd name="T69" fmla="*/ 10 h 1880"/>
                  <a:gd name="T70" fmla="*/ 534 w 1335"/>
                  <a:gd name="T71" fmla="*/ 0 h 18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35" h="1880">
                    <a:moveTo>
                      <a:pt x="534" y="0"/>
                    </a:moveTo>
                    <a:lnTo>
                      <a:pt x="406" y="61"/>
                    </a:lnTo>
                    <a:lnTo>
                      <a:pt x="337" y="123"/>
                    </a:lnTo>
                    <a:lnTo>
                      <a:pt x="321" y="163"/>
                    </a:lnTo>
                    <a:lnTo>
                      <a:pt x="245" y="288"/>
                    </a:lnTo>
                    <a:lnTo>
                      <a:pt x="148" y="357"/>
                    </a:lnTo>
                    <a:lnTo>
                      <a:pt x="3" y="360"/>
                    </a:lnTo>
                    <a:lnTo>
                      <a:pt x="0" y="697"/>
                    </a:lnTo>
                    <a:lnTo>
                      <a:pt x="5" y="745"/>
                    </a:lnTo>
                    <a:lnTo>
                      <a:pt x="41" y="763"/>
                    </a:lnTo>
                    <a:lnTo>
                      <a:pt x="37" y="824"/>
                    </a:lnTo>
                    <a:lnTo>
                      <a:pt x="60" y="892"/>
                    </a:lnTo>
                    <a:lnTo>
                      <a:pt x="55" y="1267"/>
                    </a:lnTo>
                    <a:lnTo>
                      <a:pt x="152" y="1469"/>
                    </a:lnTo>
                    <a:lnTo>
                      <a:pt x="406" y="1880"/>
                    </a:lnTo>
                    <a:lnTo>
                      <a:pt x="524" y="1872"/>
                    </a:lnTo>
                    <a:lnTo>
                      <a:pt x="539" y="1828"/>
                    </a:lnTo>
                    <a:lnTo>
                      <a:pt x="635" y="1816"/>
                    </a:lnTo>
                    <a:lnTo>
                      <a:pt x="755" y="1801"/>
                    </a:lnTo>
                    <a:lnTo>
                      <a:pt x="794" y="1749"/>
                    </a:lnTo>
                    <a:lnTo>
                      <a:pt x="735" y="1692"/>
                    </a:lnTo>
                    <a:lnTo>
                      <a:pt x="969" y="1365"/>
                    </a:lnTo>
                    <a:lnTo>
                      <a:pt x="1008" y="1298"/>
                    </a:lnTo>
                    <a:lnTo>
                      <a:pt x="957" y="1286"/>
                    </a:lnTo>
                    <a:lnTo>
                      <a:pt x="957" y="1250"/>
                    </a:lnTo>
                    <a:lnTo>
                      <a:pt x="1070" y="1113"/>
                    </a:lnTo>
                    <a:lnTo>
                      <a:pt x="1264" y="1084"/>
                    </a:lnTo>
                    <a:lnTo>
                      <a:pt x="1335" y="954"/>
                    </a:lnTo>
                    <a:lnTo>
                      <a:pt x="1249" y="868"/>
                    </a:lnTo>
                    <a:lnTo>
                      <a:pt x="1335" y="773"/>
                    </a:lnTo>
                    <a:lnTo>
                      <a:pt x="1079" y="549"/>
                    </a:lnTo>
                    <a:lnTo>
                      <a:pt x="484" y="474"/>
                    </a:lnTo>
                    <a:lnTo>
                      <a:pt x="743" y="106"/>
                    </a:lnTo>
                    <a:lnTo>
                      <a:pt x="705" y="94"/>
                    </a:lnTo>
                    <a:lnTo>
                      <a:pt x="679" y="10"/>
                    </a:lnTo>
                    <a:lnTo>
                      <a:pt x="534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152" name="Freeform 200"/>
              <p:cNvSpPr>
                <a:spLocks noChangeAspect="1"/>
              </p:cNvSpPr>
              <p:nvPr/>
            </p:nvSpPr>
            <p:spPr bwMode="auto">
              <a:xfrm>
                <a:off x="4753" y="2179"/>
                <a:ext cx="251" cy="158"/>
              </a:xfrm>
              <a:custGeom>
                <a:avLst/>
                <a:gdLst>
                  <a:gd name="T0" fmla="*/ 265 w 1393"/>
                  <a:gd name="T1" fmla="*/ 635 h 875"/>
                  <a:gd name="T2" fmla="*/ 208 w 1393"/>
                  <a:gd name="T3" fmla="*/ 558 h 875"/>
                  <a:gd name="T4" fmla="*/ 125 w 1393"/>
                  <a:gd name="T5" fmla="*/ 514 h 875"/>
                  <a:gd name="T6" fmla="*/ 58 w 1393"/>
                  <a:gd name="T7" fmla="*/ 415 h 875"/>
                  <a:gd name="T8" fmla="*/ 100 w 1393"/>
                  <a:gd name="T9" fmla="*/ 274 h 875"/>
                  <a:gd name="T10" fmla="*/ 0 w 1393"/>
                  <a:gd name="T11" fmla="*/ 141 h 875"/>
                  <a:gd name="T12" fmla="*/ 27 w 1393"/>
                  <a:gd name="T13" fmla="*/ 109 h 875"/>
                  <a:gd name="T14" fmla="*/ 43 w 1393"/>
                  <a:gd name="T15" fmla="*/ 83 h 875"/>
                  <a:gd name="T16" fmla="*/ 8 w 1393"/>
                  <a:gd name="T17" fmla="*/ 40 h 875"/>
                  <a:gd name="T18" fmla="*/ 27 w 1393"/>
                  <a:gd name="T19" fmla="*/ 0 h 875"/>
                  <a:gd name="T20" fmla="*/ 116 w 1393"/>
                  <a:gd name="T21" fmla="*/ 97 h 875"/>
                  <a:gd name="T22" fmla="*/ 337 w 1393"/>
                  <a:gd name="T23" fmla="*/ 168 h 875"/>
                  <a:gd name="T24" fmla="*/ 485 w 1393"/>
                  <a:gd name="T25" fmla="*/ 88 h 875"/>
                  <a:gd name="T26" fmla="*/ 553 w 1393"/>
                  <a:gd name="T27" fmla="*/ 69 h 875"/>
                  <a:gd name="T28" fmla="*/ 846 w 1393"/>
                  <a:gd name="T29" fmla="*/ 288 h 875"/>
                  <a:gd name="T30" fmla="*/ 892 w 1393"/>
                  <a:gd name="T31" fmla="*/ 306 h 875"/>
                  <a:gd name="T32" fmla="*/ 962 w 1393"/>
                  <a:gd name="T33" fmla="*/ 368 h 875"/>
                  <a:gd name="T34" fmla="*/ 1013 w 1393"/>
                  <a:gd name="T35" fmla="*/ 435 h 875"/>
                  <a:gd name="T36" fmla="*/ 1393 w 1393"/>
                  <a:gd name="T37" fmla="*/ 438 h 875"/>
                  <a:gd name="T38" fmla="*/ 1372 w 1393"/>
                  <a:gd name="T39" fmla="*/ 479 h 875"/>
                  <a:gd name="T40" fmla="*/ 1320 w 1393"/>
                  <a:gd name="T41" fmla="*/ 517 h 875"/>
                  <a:gd name="T42" fmla="*/ 1289 w 1393"/>
                  <a:gd name="T43" fmla="*/ 555 h 875"/>
                  <a:gd name="T44" fmla="*/ 1248 w 1393"/>
                  <a:gd name="T45" fmla="*/ 683 h 875"/>
                  <a:gd name="T46" fmla="*/ 1209 w 1393"/>
                  <a:gd name="T47" fmla="*/ 707 h 875"/>
                  <a:gd name="T48" fmla="*/ 1174 w 1393"/>
                  <a:gd name="T49" fmla="*/ 766 h 875"/>
                  <a:gd name="T50" fmla="*/ 1133 w 1393"/>
                  <a:gd name="T51" fmla="*/ 813 h 875"/>
                  <a:gd name="T52" fmla="*/ 1119 w 1393"/>
                  <a:gd name="T53" fmla="*/ 875 h 875"/>
                  <a:gd name="T54" fmla="*/ 618 w 1393"/>
                  <a:gd name="T55" fmla="*/ 869 h 875"/>
                  <a:gd name="T56" fmla="*/ 198 w 1393"/>
                  <a:gd name="T57" fmla="*/ 869 h 875"/>
                  <a:gd name="T58" fmla="*/ 179 w 1393"/>
                  <a:gd name="T59" fmla="*/ 870 h 875"/>
                  <a:gd name="T60" fmla="*/ 265 w 1393"/>
                  <a:gd name="T61" fmla="*/ 659 h 875"/>
                  <a:gd name="T62" fmla="*/ 265 w 1393"/>
                  <a:gd name="T63" fmla="*/ 635 h 8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93" h="875">
                    <a:moveTo>
                      <a:pt x="265" y="635"/>
                    </a:moveTo>
                    <a:lnTo>
                      <a:pt x="208" y="558"/>
                    </a:lnTo>
                    <a:lnTo>
                      <a:pt x="125" y="514"/>
                    </a:lnTo>
                    <a:lnTo>
                      <a:pt x="58" y="415"/>
                    </a:lnTo>
                    <a:lnTo>
                      <a:pt x="100" y="274"/>
                    </a:lnTo>
                    <a:lnTo>
                      <a:pt x="0" y="141"/>
                    </a:lnTo>
                    <a:lnTo>
                      <a:pt x="27" y="109"/>
                    </a:lnTo>
                    <a:lnTo>
                      <a:pt x="43" y="83"/>
                    </a:lnTo>
                    <a:lnTo>
                      <a:pt x="8" y="40"/>
                    </a:lnTo>
                    <a:lnTo>
                      <a:pt x="27" y="0"/>
                    </a:lnTo>
                    <a:lnTo>
                      <a:pt x="116" y="97"/>
                    </a:lnTo>
                    <a:lnTo>
                      <a:pt x="337" y="168"/>
                    </a:lnTo>
                    <a:lnTo>
                      <a:pt x="485" y="88"/>
                    </a:lnTo>
                    <a:lnTo>
                      <a:pt x="553" y="69"/>
                    </a:lnTo>
                    <a:lnTo>
                      <a:pt x="846" y="288"/>
                    </a:lnTo>
                    <a:lnTo>
                      <a:pt x="892" y="306"/>
                    </a:lnTo>
                    <a:lnTo>
                      <a:pt x="962" y="368"/>
                    </a:lnTo>
                    <a:lnTo>
                      <a:pt x="1013" y="435"/>
                    </a:lnTo>
                    <a:lnTo>
                      <a:pt x="1393" y="438"/>
                    </a:lnTo>
                    <a:lnTo>
                      <a:pt x="1372" y="479"/>
                    </a:lnTo>
                    <a:lnTo>
                      <a:pt x="1320" y="517"/>
                    </a:lnTo>
                    <a:lnTo>
                      <a:pt x="1289" y="555"/>
                    </a:lnTo>
                    <a:lnTo>
                      <a:pt x="1248" y="683"/>
                    </a:lnTo>
                    <a:lnTo>
                      <a:pt x="1209" y="707"/>
                    </a:lnTo>
                    <a:lnTo>
                      <a:pt x="1174" y="766"/>
                    </a:lnTo>
                    <a:lnTo>
                      <a:pt x="1133" y="813"/>
                    </a:lnTo>
                    <a:lnTo>
                      <a:pt x="1119" y="875"/>
                    </a:lnTo>
                    <a:lnTo>
                      <a:pt x="618" y="869"/>
                    </a:lnTo>
                    <a:lnTo>
                      <a:pt x="198" y="869"/>
                    </a:lnTo>
                    <a:lnTo>
                      <a:pt x="179" y="870"/>
                    </a:lnTo>
                    <a:lnTo>
                      <a:pt x="265" y="659"/>
                    </a:lnTo>
                    <a:lnTo>
                      <a:pt x="265" y="635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153" name="Freeform 201"/>
              <p:cNvSpPr>
                <a:spLocks noChangeAspect="1"/>
              </p:cNvSpPr>
              <p:nvPr/>
            </p:nvSpPr>
            <p:spPr bwMode="auto">
              <a:xfrm>
                <a:off x="4859" y="2069"/>
                <a:ext cx="208" cy="157"/>
              </a:xfrm>
              <a:custGeom>
                <a:avLst/>
                <a:gdLst>
                  <a:gd name="T0" fmla="*/ 795 w 1152"/>
                  <a:gd name="T1" fmla="*/ 47 h 872"/>
                  <a:gd name="T2" fmla="*/ 1152 w 1152"/>
                  <a:gd name="T3" fmla="*/ 274 h 872"/>
                  <a:gd name="T4" fmla="*/ 1015 w 1152"/>
                  <a:gd name="T5" fmla="*/ 567 h 872"/>
                  <a:gd name="T6" fmla="*/ 875 w 1152"/>
                  <a:gd name="T7" fmla="*/ 872 h 872"/>
                  <a:gd name="T8" fmla="*/ 618 w 1152"/>
                  <a:gd name="T9" fmla="*/ 739 h 872"/>
                  <a:gd name="T10" fmla="*/ 533 w 1152"/>
                  <a:gd name="T11" fmla="*/ 730 h 872"/>
                  <a:gd name="T12" fmla="*/ 423 w 1152"/>
                  <a:gd name="T13" fmla="*/ 625 h 872"/>
                  <a:gd name="T14" fmla="*/ 407 w 1152"/>
                  <a:gd name="T15" fmla="*/ 561 h 872"/>
                  <a:gd name="T16" fmla="*/ 388 w 1152"/>
                  <a:gd name="T17" fmla="*/ 520 h 872"/>
                  <a:gd name="T18" fmla="*/ 309 w 1152"/>
                  <a:gd name="T19" fmla="*/ 423 h 872"/>
                  <a:gd name="T20" fmla="*/ 219 w 1152"/>
                  <a:gd name="T21" fmla="*/ 359 h 872"/>
                  <a:gd name="T22" fmla="*/ 72 w 1152"/>
                  <a:gd name="T23" fmla="*/ 354 h 872"/>
                  <a:gd name="T24" fmla="*/ 53 w 1152"/>
                  <a:gd name="T25" fmla="*/ 375 h 872"/>
                  <a:gd name="T26" fmla="*/ 1 w 1152"/>
                  <a:gd name="T27" fmla="*/ 359 h 872"/>
                  <a:gd name="T28" fmla="*/ 0 w 1152"/>
                  <a:gd name="T29" fmla="*/ 358 h 872"/>
                  <a:gd name="T30" fmla="*/ 50 w 1152"/>
                  <a:gd name="T31" fmla="*/ 291 h 872"/>
                  <a:gd name="T32" fmla="*/ 142 w 1152"/>
                  <a:gd name="T33" fmla="*/ 179 h 872"/>
                  <a:gd name="T34" fmla="*/ 298 w 1152"/>
                  <a:gd name="T35" fmla="*/ 122 h 872"/>
                  <a:gd name="T36" fmla="*/ 435 w 1152"/>
                  <a:gd name="T37" fmla="*/ 106 h 872"/>
                  <a:gd name="T38" fmla="*/ 482 w 1152"/>
                  <a:gd name="T39" fmla="*/ 64 h 872"/>
                  <a:gd name="T40" fmla="*/ 521 w 1152"/>
                  <a:gd name="T41" fmla="*/ 42 h 872"/>
                  <a:gd name="T42" fmla="*/ 555 w 1152"/>
                  <a:gd name="T43" fmla="*/ 0 h 872"/>
                  <a:gd name="T44" fmla="*/ 579 w 1152"/>
                  <a:gd name="T45" fmla="*/ 45 h 872"/>
                  <a:gd name="T46" fmla="*/ 615 w 1152"/>
                  <a:gd name="T47" fmla="*/ 51 h 872"/>
                  <a:gd name="T48" fmla="*/ 636 w 1152"/>
                  <a:gd name="T49" fmla="*/ 39 h 872"/>
                  <a:gd name="T50" fmla="*/ 674 w 1152"/>
                  <a:gd name="T51" fmla="*/ 37 h 872"/>
                  <a:gd name="T52" fmla="*/ 718 w 1152"/>
                  <a:gd name="T53" fmla="*/ 82 h 872"/>
                  <a:gd name="T54" fmla="*/ 747 w 1152"/>
                  <a:gd name="T55" fmla="*/ 82 h 872"/>
                  <a:gd name="T56" fmla="*/ 795 w 1152"/>
                  <a:gd name="T57" fmla="*/ 47 h 8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52" h="872">
                    <a:moveTo>
                      <a:pt x="795" y="47"/>
                    </a:moveTo>
                    <a:lnTo>
                      <a:pt x="1152" y="274"/>
                    </a:lnTo>
                    <a:lnTo>
                      <a:pt x="1015" y="567"/>
                    </a:lnTo>
                    <a:lnTo>
                      <a:pt x="875" y="872"/>
                    </a:lnTo>
                    <a:lnTo>
                      <a:pt x="618" y="739"/>
                    </a:lnTo>
                    <a:lnTo>
                      <a:pt x="533" y="730"/>
                    </a:lnTo>
                    <a:lnTo>
                      <a:pt x="423" y="625"/>
                    </a:lnTo>
                    <a:lnTo>
                      <a:pt x="407" y="561"/>
                    </a:lnTo>
                    <a:lnTo>
                      <a:pt x="388" y="520"/>
                    </a:lnTo>
                    <a:lnTo>
                      <a:pt x="309" y="423"/>
                    </a:lnTo>
                    <a:lnTo>
                      <a:pt x="219" y="359"/>
                    </a:lnTo>
                    <a:lnTo>
                      <a:pt x="72" y="354"/>
                    </a:lnTo>
                    <a:lnTo>
                      <a:pt x="53" y="375"/>
                    </a:lnTo>
                    <a:lnTo>
                      <a:pt x="1" y="359"/>
                    </a:lnTo>
                    <a:lnTo>
                      <a:pt x="0" y="358"/>
                    </a:lnTo>
                    <a:lnTo>
                      <a:pt x="50" y="291"/>
                    </a:lnTo>
                    <a:lnTo>
                      <a:pt x="142" y="179"/>
                    </a:lnTo>
                    <a:lnTo>
                      <a:pt x="298" y="122"/>
                    </a:lnTo>
                    <a:lnTo>
                      <a:pt x="435" y="106"/>
                    </a:lnTo>
                    <a:lnTo>
                      <a:pt x="482" y="64"/>
                    </a:lnTo>
                    <a:lnTo>
                      <a:pt x="521" y="42"/>
                    </a:lnTo>
                    <a:lnTo>
                      <a:pt x="555" y="0"/>
                    </a:lnTo>
                    <a:lnTo>
                      <a:pt x="579" y="45"/>
                    </a:lnTo>
                    <a:lnTo>
                      <a:pt x="615" y="51"/>
                    </a:lnTo>
                    <a:lnTo>
                      <a:pt x="636" y="39"/>
                    </a:lnTo>
                    <a:lnTo>
                      <a:pt x="674" y="37"/>
                    </a:lnTo>
                    <a:lnTo>
                      <a:pt x="718" y="82"/>
                    </a:lnTo>
                    <a:lnTo>
                      <a:pt x="747" y="82"/>
                    </a:lnTo>
                    <a:lnTo>
                      <a:pt x="795" y="47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4154" name="Freeform 202"/>
              <p:cNvSpPr>
                <a:spLocks noChangeAspect="1"/>
              </p:cNvSpPr>
              <p:nvPr/>
            </p:nvSpPr>
            <p:spPr bwMode="auto">
              <a:xfrm>
                <a:off x="4435" y="1799"/>
                <a:ext cx="336" cy="540"/>
              </a:xfrm>
              <a:custGeom>
                <a:avLst/>
                <a:gdLst>
                  <a:gd name="T0" fmla="*/ 0 w 1862"/>
                  <a:gd name="T1" fmla="*/ 2694 h 2994"/>
                  <a:gd name="T2" fmla="*/ 856 w 1862"/>
                  <a:gd name="T3" fmla="*/ 2994 h 2994"/>
                  <a:gd name="T4" fmla="*/ 1251 w 1862"/>
                  <a:gd name="T5" fmla="*/ 2743 h 2994"/>
                  <a:gd name="T6" fmla="*/ 1434 w 1862"/>
                  <a:gd name="T7" fmla="*/ 2675 h 2994"/>
                  <a:gd name="T8" fmla="*/ 1465 w 1862"/>
                  <a:gd name="T9" fmla="*/ 2490 h 2994"/>
                  <a:gd name="T10" fmla="*/ 1559 w 1862"/>
                  <a:gd name="T11" fmla="*/ 2426 h 2994"/>
                  <a:gd name="T12" fmla="*/ 1792 w 1862"/>
                  <a:gd name="T13" fmla="*/ 2214 h 2994"/>
                  <a:gd name="T14" fmla="*/ 1745 w 1862"/>
                  <a:gd name="T15" fmla="*/ 2145 h 2994"/>
                  <a:gd name="T16" fmla="*/ 1861 w 1862"/>
                  <a:gd name="T17" fmla="*/ 1723 h 2994"/>
                  <a:gd name="T18" fmla="*/ 1687 w 1862"/>
                  <a:gd name="T19" fmla="*/ 1214 h 2994"/>
                  <a:gd name="T20" fmla="*/ 1542 w 1862"/>
                  <a:gd name="T21" fmla="*/ 1143 h 2994"/>
                  <a:gd name="T22" fmla="*/ 1368 w 1862"/>
                  <a:gd name="T23" fmla="*/ 1109 h 2994"/>
                  <a:gd name="T24" fmla="*/ 1147 w 1862"/>
                  <a:gd name="T25" fmla="*/ 1131 h 2994"/>
                  <a:gd name="T26" fmla="*/ 1024 w 1862"/>
                  <a:gd name="T27" fmla="*/ 1004 h 2994"/>
                  <a:gd name="T28" fmla="*/ 1451 w 1862"/>
                  <a:gd name="T29" fmla="*/ 571 h 2994"/>
                  <a:gd name="T30" fmla="*/ 1521 w 1862"/>
                  <a:gd name="T31" fmla="*/ 542 h 2994"/>
                  <a:gd name="T32" fmla="*/ 1568 w 1862"/>
                  <a:gd name="T33" fmla="*/ 566 h 2994"/>
                  <a:gd name="T34" fmla="*/ 1814 w 1862"/>
                  <a:gd name="T35" fmla="*/ 247 h 2994"/>
                  <a:gd name="T36" fmla="*/ 1477 w 1862"/>
                  <a:gd name="T37" fmla="*/ 30 h 2994"/>
                  <a:gd name="T38" fmla="*/ 1376 w 1862"/>
                  <a:gd name="T39" fmla="*/ 0 h 2994"/>
                  <a:gd name="T40" fmla="*/ 1295 w 1862"/>
                  <a:gd name="T41" fmla="*/ 73 h 2994"/>
                  <a:gd name="T42" fmla="*/ 1338 w 1862"/>
                  <a:gd name="T43" fmla="*/ 243 h 2994"/>
                  <a:gd name="T44" fmla="*/ 1070 w 1862"/>
                  <a:gd name="T45" fmla="*/ 476 h 2994"/>
                  <a:gd name="T46" fmla="*/ 991 w 1862"/>
                  <a:gd name="T47" fmla="*/ 476 h 2994"/>
                  <a:gd name="T48" fmla="*/ 813 w 1862"/>
                  <a:gd name="T49" fmla="*/ 561 h 2994"/>
                  <a:gd name="T50" fmla="*/ 844 w 1862"/>
                  <a:gd name="T51" fmla="*/ 740 h 2994"/>
                  <a:gd name="T52" fmla="*/ 690 w 1862"/>
                  <a:gd name="T53" fmla="*/ 827 h 2994"/>
                  <a:gd name="T54" fmla="*/ 650 w 1862"/>
                  <a:gd name="T55" fmla="*/ 957 h 2994"/>
                  <a:gd name="T56" fmla="*/ 463 w 1862"/>
                  <a:gd name="T57" fmla="*/ 1106 h 2994"/>
                  <a:gd name="T58" fmla="*/ 365 w 1862"/>
                  <a:gd name="T59" fmla="*/ 1168 h 2994"/>
                  <a:gd name="T60" fmla="*/ 497 w 1862"/>
                  <a:gd name="T61" fmla="*/ 1333 h 2994"/>
                  <a:gd name="T62" fmla="*/ 611 w 1862"/>
                  <a:gd name="T63" fmla="*/ 1183 h 2994"/>
                  <a:gd name="T64" fmla="*/ 1116 w 1862"/>
                  <a:gd name="T65" fmla="*/ 1201 h 2994"/>
                  <a:gd name="T66" fmla="*/ 1158 w 1862"/>
                  <a:gd name="T67" fmla="*/ 1372 h 2994"/>
                  <a:gd name="T68" fmla="*/ 929 w 1862"/>
                  <a:gd name="T69" fmla="*/ 1634 h 2994"/>
                  <a:gd name="T70" fmla="*/ 921 w 1862"/>
                  <a:gd name="T71" fmla="*/ 1752 h 2994"/>
                  <a:gd name="T72" fmla="*/ 510 w 1862"/>
                  <a:gd name="T73" fmla="*/ 1802 h 2994"/>
                  <a:gd name="T74" fmla="*/ 534 w 1862"/>
                  <a:gd name="T75" fmla="*/ 1954 h 2994"/>
                  <a:gd name="T76" fmla="*/ 552 w 1862"/>
                  <a:gd name="T77" fmla="*/ 2055 h 2994"/>
                  <a:gd name="T78" fmla="*/ 258 w 1862"/>
                  <a:gd name="T79" fmla="*/ 2327 h 29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62" h="2994">
                    <a:moveTo>
                      <a:pt x="258" y="2327"/>
                    </a:moveTo>
                    <a:lnTo>
                      <a:pt x="0" y="2694"/>
                    </a:lnTo>
                    <a:lnTo>
                      <a:pt x="603" y="2770"/>
                    </a:lnTo>
                    <a:lnTo>
                      <a:pt x="856" y="2994"/>
                    </a:lnTo>
                    <a:lnTo>
                      <a:pt x="1119" y="2838"/>
                    </a:lnTo>
                    <a:lnTo>
                      <a:pt x="1251" y="2743"/>
                    </a:lnTo>
                    <a:lnTo>
                      <a:pt x="1394" y="2694"/>
                    </a:lnTo>
                    <a:lnTo>
                      <a:pt x="1434" y="2675"/>
                    </a:lnTo>
                    <a:lnTo>
                      <a:pt x="1414" y="2625"/>
                    </a:lnTo>
                    <a:lnTo>
                      <a:pt x="1465" y="2490"/>
                    </a:lnTo>
                    <a:lnTo>
                      <a:pt x="1503" y="2444"/>
                    </a:lnTo>
                    <a:lnTo>
                      <a:pt x="1559" y="2426"/>
                    </a:lnTo>
                    <a:lnTo>
                      <a:pt x="1763" y="2247"/>
                    </a:lnTo>
                    <a:lnTo>
                      <a:pt x="1792" y="2214"/>
                    </a:lnTo>
                    <a:lnTo>
                      <a:pt x="1762" y="2180"/>
                    </a:lnTo>
                    <a:lnTo>
                      <a:pt x="1745" y="2145"/>
                    </a:lnTo>
                    <a:lnTo>
                      <a:pt x="1756" y="2012"/>
                    </a:lnTo>
                    <a:lnTo>
                      <a:pt x="1861" y="1723"/>
                    </a:lnTo>
                    <a:lnTo>
                      <a:pt x="1862" y="1502"/>
                    </a:lnTo>
                    <a:lnTo>
                      <a:pt x="1687" y="1214"/>
                    </a:lnTo>
                    <a:lnTo>
                      <a:pt x="1636" y="1209"/>
                    </a:lnTo>
                    <a:lnTo>
                      <a:pt x="1542" y="1143"/>
                    </a:lnTo>
                    <a:lnTo>
                      <a:pt x="1453" y="1142"/>
                    </a:lnTo>
                    <a:lnTo>
                      <a:pt x="1368" y="1109"/>
                    </a:lnTo>
                    <a:lnTo>
                      <a:pt x="1170" y="1144"/>
                    </a:lnTo>
                    <a:lnTo>
                      <a:pt x="1147" y="1131"/>
                    </a:lnTo>
                    <a:lnTo>
                      <a:pt x="1127" y="1068"/>
                    </a:lnTo>
                    <a:lnTo>
                      <a:pt x="1024" y="1004"/>
                    </a:lnTo>
                    <a:lnTo>
                      <a:pt x="1370" y="663"/>
                    </a:lnTo>
                    <a:lnTo>
                      <a:pt x="1451" y="571"/>
                    </a:lnTo>
                    <a:lnTo>
                      <a:pt x="1473" y="542"/>
                    </a:lnTo>
                    <a:lnTo>
                      <a:pt x="1521" y="542"/>
                    </a:lnTo>
                    <a:lnTo>
                      <a:pt x="1543" y="559"/>
                    </a:lnTo>
                    <a:lnTo>
                      <a:pt x="1568" y="566"/>
                    </a:lnTo>
                    <a:lnTo>
                      <a:pt x="1845" y="275"/>
                    </a:lnTo>
                    <a:lnTo>
                      <a:pt x="1814" y="247"/>
                    </a:lnTo>
                    <a:lnTo>
                      <a:pt x="1623" y="134"/>
                    </a:lnTo>
                    <a:lnTo>
                      <a:pt x="1477" y="30"/>
                    </a:lnTo>
                    <a:lnTo>
                      <a:pt x="1436" y="30"/>
                    </a:lnTo>
                    <a:lnTo>
                      <a:pt x="1376" y="0"/>
                    </a:lnTo>
                    <a:lnTo>
                      <a:pt x="1302" y="32"/>
                    </a:lnTo>
                    <a:lnTo>
                      <a:pt x="1295" y="73"/>
                    </a:lnTo>
                    <a:lnTo>
                      <a:pt x="1354" y="109"/>
                    </a:lnTo>
                    <a:lnTo>
                      <a:pt x="1338" y="243"/>
                    </a:lnTo>
                    <a:lnTo>
                      <a:pt x="1285" y="247"/>
                    </a:lnTo>
                    <a:lnTo>
                      <a:pt x="1070" y="476"/>
                    </a:lnTo>
                    <a:lnTo>
                      <a:pt x="1008" y="465"/>
                    </a:lnTo>
                    <a:lnTo>
                      <a:pt x="991" y="476"/>
                    </a:lnTo>
                    <a:lnTo>
                      <a:pt x="906" y="469"/>
                    </a:lnTo>
                    <a:lnTo>
                      <a:pt x="813" y="561"/>
                    </a:lnTo>
                    <a:lnTo>
                      <a:pt x="800" y="650"/>
                    </a:lnTo>
                    <a:lnTo>
                      <a:pt x="844" y="740"/>
                    </a:lnTo>
                    <a:lnTo>
                      <a:pt x="771" y="825"/>
                    </a:lnTo>
                    <a:lnTo>
                      <a:pt x="690" y="827"/>
                    </a:lnTo>
                    <a:lnTo>
                      <a:pt x="648" y="863"/>
                    </a:lnTo>
                    <a:lnTo>
                      <a:pt x="650" y="957"/>
                    </a:lnTo>
                    <a:lnTo>
                      <a:pt x="547" y="1059"/>
                    </a:lnTo>
                    <a:lnTo>
                      <a:pt x="463" y="1106"/>
                    </a:lnTo>
                    <a:lnTo>
                      <a:pt x="409" y="1104"/>
                    </a:lnTo>
                    <a:lnTo>
                      <a:pt x="365" y="1168"/>
                    </a:lnTo>
                    <a:lnTo>
                      <a:pt x="459" y="1350"/>
                    </a:lnTo>
                    <a:lnTo>
                      <a:pt x="497" y="1333"/>
                    </a:lnTo>
                    <a:lnTo>
                      <a:pt x="476" y="1285"/>
                    </a:lnTo>
                    <a:lnTo>
                      <a:pt x="611" y="1183"/>
                    </a:lnTo>
                    <a:lnTo>
                      <a:pt x="857" y="1240"/>
                    </a:lnTo>
                    <a:lnTo>
                      <a:pt x="1116" y="1201"/>
                    </a:lnTo>
                    <a:lnTo>
                      <a:pt x="1207" y="1413"/>
                    </a:lnTo>
                    <a:lnTo>
                      <a:pt x="1158" y="1372"/>
                    </a:lnTo>
                    <a:lnTo>
                      <a:pt x="912" y="1451"/>
                    </a:lnTo>
                    <a:lnTo>
                      <a:pt x="929" y="1634"/>
                    </a:lnTo>
                    <a:lnTo>
                      <a:pt x="973" y="1691"/>
                    </a:lnTo>
                    <a:lnTo>
                      <a:pt x="921" y="1752"/>
                    </a:lnTo>
                    <a:lnTo>
                      <a:pt x="940" y="1863"/>
                    </a:lnTo>
                    <a:lnTo>
                      <a:pt x="510" y="1802"/>
                    </a:lnTo>
                    <a:lnTo>
                      <a:pt x="494" y="1835"/>
                    </a:lnTo>
                    <a:lnTo>
                      <a:pt x="534" y="1954"/>
                    </a:lnTo>
                    <a:lnTo>
                      <a:pt x="525" y="2018"/>
                    </a:lnTo>
                    <a:lnTo>
                      <a:pt x="552" y="2055"/>
                    </a:lnTo>
                    <a:lnTo>
                      <a:pt x="312" y="2317"/>
                    </a:lnTo>
                    <a:lnTo>
                      <a:pt x="258" y="2327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5401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7" dur="indefinite"/>
                                        <p:tgtEl>
                                          <p:spTgt spid="2540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9" dur="indefinite"/>
                                        <p:tgtEl>
                                          <p:spTgt spid="25405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0" dur="indefinite"/>
                                        <p:tgtEl>
                                          <p:spTgt spid="2540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2" dur="indefinite"/>
                                        <p:tgtEl>
                                          <p:spTgt spid="25398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3" dur="indefinite"/>
                                        <p:tgtEl>
                                          <p:spTgt spid="2539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5" dur="indefinite"/>
                                        <p:tgtEl>
                                          <p:spTgt spid="25396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6" dur="indefinite"/>
                                        <p:tgtEl>
                                          <p:spTgt spid="2539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8" dur="indefinite"/>
                                        <p:tgtEl>
                                          <p:spTgt spid="25407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9" dur="indefinite"/>
                                        <p:tgtEl>
                                          <p:spTgt spid="2540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1" dur="indefinite"/>
                                        <p:tgtEl>
                                          <p:spTgt spid="25410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22" dur="indefinite"/>
                                        <p:tgtEl>
                                          <p:spTgt spid="254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4" dur="indefinite"/>
                                        <p:tgtEl>
                                          <p:spTgt spid="25415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25" dur="indefinite"/>
                                        <p:tgtEl>
                                          <p:spTgt spid="254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7" dur="800" fill="hold"/>
                                        <p:tgtEl>
                                          <p:spTgt spid="254131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0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300"/>
                                        <p:tgtEl>
                                          <p:spTgt spid="2540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0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2540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0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300"/>
                                        <p:tgtEl>
                                          <p:spTgt spid="2540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2" presetClass="entr" presetSubtype="8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0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2540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0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300"/>
                                        <p:tgtEl>
                                          <p:spTgt spid="2540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0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2540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0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300"/>
                                        <p:tgtEl>
                                          <p:spTgt spid="2540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22" presetClass="entr" presetSubtype="8" fill="hold" grpId="0" nodeType="withEffect">
                                  <p:stCondLst>
                                    <p:cond delay="1000"/>
                                  </p:stCondLst>
                                  <p:iterate type="lt">
                                    <p:tmAbs val="5000"/>
                                  </p:iterate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254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300"/>
                                        <p:tgtEl>
                                          <p:spTgt spid="254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300"/>
                                        <p:tgtEl>
                                          <p:spTgt spid="254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4068" grpId="0"/>
      <p:bldP spid="254070" grpId="0" animBg="1"/>
      <p:bldP spid="254071" grpId="0" animBg="1"/>
      <p:bldP spid="254073" grpId="0" animBg="1"/>
      <p:bldP spid="254123" grpId="0" animBg="1"/>
      <p:bldP spid="254129" grpId="0" animBg="1"/>
      <p:bldP spid="254130" grpId="0"/>
    </p:bld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6002" name="Group 2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256003" name="Rectangle 3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56004" name="Rectangle 4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256005" name="Group 5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256006" name="Freeform 6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56007" name="Freeform 7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56008" name="Freeform 8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256009" name="Freeform 9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6010" name="Freeform 10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256011" name="Picture 11" descr="Barra inferior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56012" name="Picture 12" descr="Logo ADECE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56013" name="Picture 13" descr="LOGO Governo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56014" name="Text Box 14"/>
          <p:cNvSpPr txBox="1">
            <a:spLocks noChangeArrowheads="1"/>
          </p:cNvSpPr>
          <p:nvPr/>
        </p:nvSpPr>
        <p:spPr bwMode="auto">
          <a:xfrm>
            <a:off x="117475" y="1909763"/>
            <a:ext cx="3878263" cy="169277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dirty="0">
                <a:solidFill>
                  <a:srgbClr val="066168"/>
                </a:solidFill>
                <a:latin typeface="Verdana" pitchFamily="34" charset="0"/>
              </a:rPr>
              <a:t>17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municípios:</a:t>
            </a:r>
          </a:p>
          <a:p>
            <a:r>
              <a:rPr lang="pt-BR" sz="1400" b="0" dirty="0" err="1">
                <a:solidFill>
                  <a:srgbClr val="066168"/>
                </a:solidFill>
                <a:latin typeface="Verdana" pitchFamily="34" charset="0"/>
              </a:rPr>
              <a:t>Paramoti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, Caridade, Canindé, </a:t>
            </a:r>
            <a:r>
              <a:rPr lang="pt-BR" sz="1400" b="0" dirty="0" err="1">
                <a:solidFill>
                  <a:srgbClr val="066168"/>
                </a:solidFill>
                <a:latin typeface="Verdana" pitchFamily="34" charset="0"/>
              </a:rPr>
              <a:t>Itatira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, Madalena, 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Boa Viagem,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Quixeramobim, Senador Pompeu, Mombaça, Piquet Carneiro, Dep. </a:t>
            </a:r>
            <a:r>
              <a:rPr lang="pt-BR" sz="1400" b="0" dirty="0" err="1">
                <a:solidFill>
                  <a:srgbClr val="066168"/>
                </a:solidFill>
                <a:latin typeface="Verdana" pitchFamily="34" charset="0"/>
              </a:rPr>
              <a:t>Irapuan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 Pinheiro, </a:t>
            </a:r>
            <a:r>
              <a:rPr lang="pt-BR" sz="1400" b="0" dirty="0" err="1">
                <a:solidFill>
                  <a:srgbClr val="066168"/>
                </a:solidFill>
                <a:latin typeface="Verdana" pitchFamily="34" charset="0"/>
              </a:rPr>
              <a:t>Solonópole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, Milhã, Banabuiú, Quixadá, Ibaretama, </a:t>
            </a:r>
            <a:r>
              <a:rPr lang="pt-BR" sz="1400" b="0" dirty="0" err="1">
                <a:solidFill>
                  <a:srgbClr val="066168"/>
                </a:solidFill>
                <a:latin typeface="Verdana" pitchFamily="34" charset="0"/>
              </a:rPr>
              <a:t>Ibicutinga</a:t>
            </a:r>
            <a:endParaRPr lang="pt-BR" sz="1400" b="0" dirty="0">
              <a:solidFill>
                <a:srgbClr val="066168"/>
              </a:solidFill>
              <a:latin typeface="Verdana" pitchFamily="34" charset="0"/>
            </a:endParaRPr>
          </a:p>
        </p:txBody>
      </p:sp>
      <p:sp>
        <p:nvSpPr>
          <p:cNvPr id="256015" name="Text Box 15"/>
          <p:cNvSpPr txBox="1">
            <a:spLocks noChangeArrowheads="1"/>
          </p:cNvSpPr>
          <p:nvPr/>
        </p:nvSpPr>
        <p:spPr bwMode="auto">
          <a:xfrm>
            <a:off x="117475" y="3697288"/>
            <a:ext cx="1693863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17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Associações</a:t>
            </a:r>
          </a:p>
        </p:txBody>
      </p:sp>
      <p:sp>
        <p:nvSpPr>
          <p:cNvPr id="256016" name="Line 16"/>
          <p:cNvSpPr>
            <a:spLocks noChangeShapeType="1"/>
          </p:cNvSpPr>
          <p:nvPr/>
        </p:nvSpPr>
        <p:spPr bwMode="auto">
          <a:xfrm>
            <a:off x="146050" y="3660775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56017" name="Line 17"/>
          <p:cNvSpPr>
            <a:spLocks noChangeShapeType="1"/>
          </p:cNvSpPr>
          <p:nvPr/>
        </p:nvSpPr>
        <p:spPr bwMode="auto">
          <a:xfrm>
            <a:off x="146050" y="4130675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56018" name="Text Box 18"/>
          <p:cNvSpPr txBox="1">
            <a:spLocks noChangeArrowheads="1"/>
          </p:cNvSpPr>
          <p:nvPr/>
        </p:nvSpPr>
        <p:spPr bwMode="auto">
          <a:xfrm>
            <a:off x="117475" y="4167188"/>
            <a:ext cx="1658938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344,514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Kg </a:t>
            </a:r>
          </a:p>
        </p:txBody>
      </p:sp>
      <p:pic>
        <p:nvPicPr>
          <p:cNvPr id="256019" name="Picture 19" descr="Mapa_CE2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75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56020" name="Group 20"/>
          <p:cNvGrpSpPr>
            <a:grpSpLocks/>
          </p:cNvGrpSpPr>
          <p:nvPr/>
        </p:nvGrpSpPr>
        <p:grpSpPr bwMode="auto">
          <a:xfrm>
            <a:off x="4522788" y="1023938"/>
            <a:ext cx="2971800" cy="1450975"/>
            <a:chOff x="2849" y="645"/>
            <a:chExt cx="1872" cy="914"/>
          </a:xfrm>
        </p:grpSpPr>
        <p:sp>
          <p:nvSpPr>
            <p:cNvPr id="256021" name="Text Box 21"/>
            <p:cNvSpPr txBox="1">
              <a:spLocks noChangeArrowheads="1"/>
            </p:cNvSpPr>
            <p:nvPr/>
          </p:nvSpPr>
          <p:spPr bwMode="auto">
            <a:xfrm>
              <a:off x="3809" y="645"/>
              <a:ext cx="912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Litoral Oeste</a:t>
              </a:r>
            </a:p>
          </p:txBody>
        </p:sp>
        <p:sp>
          <p:nvSpPr>
            <p:cNvPr id="256022" name="Freeform 22"/>
            <p:cNvSpPr>
              <a:spLocks/>
            </p:cNvSpPr>
            <p:nvPr/>
          </p:nvSpPr>
          <p:spPr bwMode="auto">
            <a:xfrm>
              <a:off x="3696" y="781"/>
              <a:ext cx="1004" cy="117"/>
            </a:xfrm>
            <a:custGeom>
              <a:avLst/>
              <a:gdLst>
                <a:gd name="T0" fmla="*/ 0 w 1004"/>
                <a:gd name="T1" fmla="*/ 117 h 117"/>
                <a:gd name="T2" fmla="*/ 153 w 1004"/>
                <a:gd name="T3" fmla="*/ 0 h 117"/>
                <a:gd name="T4" fmla="*/ 1004 w 1004"/>
                <a:gd name="T5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04" h="117">
                  <a:moveTo>
                    <a:pt x="0" y="117"/>
                  </a:moveTo>
                  <a:lnTo>
                    <a:pt x="153" y="0"/>
                  </a:lnTo>
                  <a:lnTo>
                    <a:pt x="1004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56023" name="Group 23"/>
            <p:cNvGrpSpPr>
              <a:grpSpLocks/>
            </p:cNvGrpSpPr>
            <p:nvPr/>
          </p:nvGrpSpPr>
          <p:grpSpPr bwMode="auto">
            <a:xfrm>
              <a:off x="2849" y="814"/>
              <a:ext cx="1406" cy="745"/>
              <a:chOff x="2849" y="814"/>
              <a:chExt cx="1406" cy="745"/>
            </a:xfrm>
          </p:grpSpPr>
          <p:sp>
            <p:nvSpPr>
              <p:cNvPr id="256024" name="Freeform 24"/>
              <p:cNvSpPr>
                <a:spLocks noChangeAspect="1"/>
              </p:cNvSpPr>
              <p:nvPr/>
            </p:nvSpPr>
            <p:spPr bwMode="auto">
              <a:xfrm>
                <a:off x="2913" y="911"/>
                <a:ext cx="107" cy="123"/>
              </a:xfrm>
              <a:custGeom>
                <a:avLst/>
                <a:gdLst>
                  <a:gd name="T0" fmla="*/ 299 w 593"/>
                  <a:gd name="T1" fmla="*/ 683 h 683"/>
                  <a:gd name="T2" fmla="*/ 593 w 593"/>
                  <a:gd name="T3" fmla="*/ 507 h 683"/>
                  <a:gd name="T4" fmla="*/ 553 w 593"/>
                  <a:gd name="T5" fmla="*/ 478 h 683"/>
                  <a:gd name="T6" fmla="*/ 533 w 593"/>
                  <a:gd name="T7" fmla="*/ 429 h 683"/>
                  <a:gd name="T8" fmla="*/ 523 w 593"/>
                  <a:gd name="T9" fmla="*/ 376 h 683"/>
                  <a:gd name="T10" fmla="*/ 563 w 593"/>
                  <a:gd name="T11" fmla="*/ 321 h 683"/>
                  <a:gd name="T12" fmla="*/ 555 w 593"/>
                  <a:gd name="T13" fmla="*/ 290 h 683"/>
                  <a:gd name="T14" fmla="*/ 466 w 593"/>
                  <a:gd name="T15" fmla="*/ 239 h 683"/>
                  <a:gd name="T16" fmla="*/ 444 w 593"/>
                  <a:gd name="T17" fmla="*/ 100 h 683"/>
                  <a:gd name="T18" fmla="*/ 271 w 593"/>
                  <a:gd name="T19" fmla="*/ 8 h 683"/>
                  <a:gd name="T20" fmla="*/ 173 w 593"/>
                  <a:gd name="T21" fmla="*/ 0 h 683"/>
                  <a:gd name="T22" fmla="*/ 191 w 593"/>
                  <a:gd name="T23" fmla="*/ 60 h 683"/>
                  <a:gd name="T24" fmla="*/ 248 w 593"/>
                  <a:gd name="T25" fmla="*/ 176 h 683"/>
                  <a:gd name="T26" fmla="*/ 218 w 593"/>
                  <a:gd name="T27" fmla="*/ 263 h 683"/>
                  <a:gd name="T28" fmla="*/ 221 w 593"/>
                  <a:gd name="T29" fmla="*/ 319 h 683"/>
                  <a:gd name="T30" fmla="*/ 242 w 593"/>
                  <a:gd name="T31" fmla="*/ 325 h 683"/>
                  <a:gd name="T32" fmla="*/ 235 w 593"/>
                  <a:gd name="T33" fmla="*/ 376 h 683"/>
                  <a:gd name="T34" fmla="*/ 42 w 593"/>
                  <a:gd name="T35" fmla="*/ 564 h 683"/>
                  <a:gd name="T36" fmla="*/ 26 w 593"/>
                  <a:gd name="T37" fmla="*/ 610 h 683"/>
                  <a:gd name="T38" fmla="*/ 0 w 593"/>
                  <a:gd name="T39" fmla="*/ 624 h 683"/>
                  <a:gd name="T40" fmla="*/ 14 w 593"/>
                  <a:gd name="T41" fmla="*/ 679 h 683"/>
                  <a:gd name="T42" fmla="*/ 299 w 593"/>
                  <a:gd name="T43" fmla="*/ 683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93" h="683">
                    <a:moveTo>
                      <a:pt x="299" y="683"/>
                    </a:moveTo>
                    <a:lnTo>
                      <a:pt x="593" y="507"/>
                    </a:lnTo>
                    <a:lnTo>
                      <a:pt x="553" y="478"/>
                    </a:lnTo>
                    <a:lnTo>
                      <a:pt x="533" y="429"/>
                    </a:lnTo>
                    <a:lnTo>
                      <a:pt x="523" y="376"/>
                    </a:lnTo>
                    <a:lnTo>
                      <a:pt x="563" y="321"/>
                    </a:lnTo>
                    <a:lnTo>
                      <a:pt x="555" y="290"/>
                    </a:lnTo>
                    <a:lnTo>
                      <a:pt x="466" y="239"/>
                    </a:lnTo>
                    <a:lnTo>
                      <a:pt x="444" y="100"/>
                    </a:lnTo>
                    <a:lnTo>
                      <a:pt x="271" y="8"/>
                    </a:lnTo>
                    <a:lnTo>
                      <a:pt x="173" y="0"/>
                    </a:lnTo>
                    <a:lnTo>
                      <a:pt x="191" y="60"/>
                    </a:lnTo>
                    <a:lnTo>
                      <a:pt x="248" y="176"/>
                    </a:lnTo>
                    <a:lnTo>
                      <a:pt x="218" y="263"/>
                    </a:lnTo>
                    <a:lnTo>
                      <a:pt x="221" y="319"/>
                    </a:lnTo>
                    <a:lnTo>
                      <a:pt x="242" y="325"/>
                    </a:lnTo>
                    <a:lnTo>
                      <a:pt x="235" y="376"/>
                    </a:lnTo>
                    <a:lnTo>
                      <a:pt x="42" y="564"/>
                    </a:lnTo>
                    <a:lnTo>
                      <a:pt x="26" y="610"/>
                    </a:lnTo>
                    <a:lnTo>
                      <a:pt x="0" y="624"/>
                    </a:lnTo>
                    <a:lnTo>
                      <a:pt x="14" y="679"/>
                    </a:lnTo>
                    <a:lnTo>
                      <a:pt x="299" y="683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025" name="Freeform 25"/>
              <p:cNvSpPr>
                <a:spLocks noChangeAspect="1"/>
              </p:cNvSpPr>
              <p:nvPr/>
            </p:nvSpPr>
            <p:spPr bwMode="auto">
              <a:xfrm>
                <a:off x="2849" y="935"/>
                <a:ext cx="561" cy="331"/>
              </a:xfrm>
              <a:custGeom>
                <a:avLst/>
                <a:gdLst>
                  <a:gd name="T0" fmla="*/ 71 w 3110"/>
                  <a:gd name="T1" fmla="*/ 1665 h 1835"/>
                  <a:gd name="T2" fmla="*/ 365 w 3110"/>
                  <a:gd name="T3" fmla="*/ 543 h 1835"/>
                  <a:gd name="T4" fmla="*/ 1452 w 3110"/>
                  <a:gd name="T5" fmla="*/ 70 h 1835"/>
                  <a:gd name="T6" fmla="*/ 1573 w 3110"/>
                  <a:gd name="T7" fmla="*/ 49 h 1835"/>
                  <a:gd name="T8" fmla="*/ 1615 w 3110"/>
                  <a:gd name="T9" fmla="*/ 38 h 1835"/>
                  <a:gd name="T10" fmla="*/ 1638 w 3110"/>
                  <a:gd name="T11" fmla="*/ 39 h 1835"/>
                  <a:gd name="T12" fmla="*/ 1650 w 3110"/>
                  <a:gd name="T13" fmla="*/ 20 h 1835"/>
                  <a:gd name="T14" fmla="*/ 1798 w 3110"/>
                  <a:gd name="T15" fmla="*/ 0 h 1835"/>
                  <a:gd name="T16" fmla="*/ 1963 w 3110"/>
                  <a:gd name="T17" fmla="*/ 81 h 1835"/>
                  <a:gd name="T18" fmla="*/ 2803 w 3110"/>
                  <a:gd name="T19" fmla="*/ 11 h 1835"/>
                  <a:gd name="T20" fmla="*/ 2892 w 3110"/>
                  <a:gd name="T21" fmla="*/ 49 h 1835"/>
                  <a:gd name="T22" fmla="*/ 2955 w 3110"/>
                  <a:gd name="T23" fmla="*/ 73 h 1835"/>
                  <a:gd name="T24" fmla="*/ 3057 w 3110"/>
                  <a:gd name="T25" fmla="*/ 137 h 1835"/>
                  <a:gd name="T26" fmla="*/ 3070 w 3110"/>
                  <a:gd name="T27" fmla="*/ 322 h 1835"/>
                  <a:gd name="T28" fmla="*/ 2301 w 3110"/>
                  <a:gd name="T29" fmla="*/ 139 h 1835"/>
                  <a:gd name="T30" fmla="*/ 2285 w 3110"/>
                  <a:gd name="T31" fmla="*/ 163 h 1835"/>
                  <a:gd name="T32" fmla="*/ 2000 w 3110"/>
                  <a:gd name="T33" fmla="*/ 653 h 1835"/>
                  <a:gd name="T34" fmla="*/ 1985 w 3110"/>
                  <a:gd name="T35" fmla="*/ 701 h 1835"/>
                  <a:gd name="T36" fmla="*/ 1983 w 3110"/>
                  <a:gd name="T37" fmla="*/ 742 h 1835"/>
                  <a:gd name="T38" fmla="*/ 1978 w 3110"/>
                  <a:gd name="T39" fmla="*/ 815 h 1835"/>
                  <a:gd name="T40" fmla="*/ 2055 w 3110"/>
                  <a:gd name="T41" fmla="*/ 860 h 1835"/>
                  <a:gd name="T42" fmla="*/ 1981 w 3110"/>
                  <a:gd name="T43" fmla="*/ 965 h 1835"/>
                  <a:gd name="T44" fmla="*/ 1928 w 3110"/>
                  <a:gd name="T45" fmla="*/ 1054 h 1835"/>
                  <a:gd name="T46" fmla="*/ 1868 w 3110"/>
                  <a:gd name="T47" fmla="*/ 1152 h 1835"/>
                  <a:gd name="T48" fmla="*/ 2005 w 3110"/>
                  <a:gd name="T49" fmla="*/ 1168 h 1835"/>
                  <a:gd name="T50" fmla="*/ 1934 w 3110"/>
                  <a:gd name="T51" fmla="*/ 1291 h 1835"/>
                  <a:gd name="T52" fmla="*/ 1949 w 3110"/>
                  <a:gd name="T53" fmla="*/ 1354 h 1835"/>
                  <a:gd name="T54" fmla="*/ 1876 w 3110"/>
                  <a:gd name="T55" fmla="*/ 1456 h 1835"/>
                  <a:gd name="T56" fmla="*/ 1832 w 3110"/>
                  <a:gd name="T57" fmla="*/ 1556 h 1835"/>
                  <a:gd name="T58" fmla="*/ 1862 w 3110"/>
                  <a:gd name="T59" fmla="*/ 1612 h 1835"/>
                  <a:gd name="T60" fmla="*/ 1810 w 3110"/>
                  <a:gd name="T61" fmla="*/ 1660 h 1835"/>
                  <a:gd name="T62" fmla="*/ 1342 w 3110"/>
                  <a:gd name="T63" fmla="*/ 1286 h 1835"/>
                  <a:gd name="T64" fmla="*/ 1275 w 3110"/>
                  <a:gd name="T65" fmla="*/ 1239 h 1835"/>
                  <a:gd name="T66" fmla="*/ 1058 w 3110"/>
                  <a:gd name="T67" fmla="*/ 1143 h 1835"/>
                  <a:gd name="T68" fmla="*/ 874 w 3110"/>
                  <a:gd name="T69" fmla="*/ 925 h 1835"/>
                  <a:gd name="T70" fmla="*/ 670 w 3110"/>
                  <a:gd name="T71" fmla="*/ 1480 h 1835"/>
                  <a:gd name="T72" fmla="*/ 581 w 3110"/>
                  <a:gd name="T73" fmla="*/ 1553 h 1835"/>
                  <a:gd name="T74" fmla="*/ 488 w 3110"/>
                  <a:gd name="T75" fmla="*/ 1532 h 18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110" h="1835">
                    <a:moveTo>
                      <a:pt x="150" y="1835"/>
                    </a:moveTo>
                    <a:lnTo>
                      <a:pt x="71" y="1665"/>
                    </a:lnTo>
                    <a:lnTo>
                      <a:pt x="0" y="1166"/>
                    </a:lnTo>
                    <a:lnTo>
                      <a:pt x="365" y="543"/>
                    </a:lnTo>
                    <a:lnTo>
                      <a:pt x="653" y="549"/>
                    </a:lnTo>
                    <a:lnTo>
                      <a:pt x="1452" y="70"/>
                    </a:lnTo>
                    <a:lnTo>
                      <a:pt x="1504" y="49"/>
                    </a:lnTo>
                    <a:lnTo>
                      <a:pt x="1573" y="49"/>
                    </a:lnTo>
                    <a:lnTo>
                      <a:pt x="1602" y="38"/>
                    </a:lnTo>
                    <a:lnTo>
                      <a:pt x="1615" y="38"/>
                    </a:lnTo>
                    <a:lnTo>
                      <a:pt x="1627" y="39"/>
                    </a:lnTo>
                    <a:lnTo>
                      <a:pt x="1638" y="39"/>
                    </a:lnTo>
                    <a:lnTo>
                      <a:pt x="1650" y="40"/>
                    </a:lnTo>
                    <a:lnTo>
                      <a:pt x="1650" y="20"/>
                    </a:lnTo>
                    <a:lnTo>
                      <a:pt x="1798" y="11"/>
                    </a:lnTo>
                    <a:lnTo>
                      <a:pt x="1798" y="0"/>
                    </a:lnTo>
                    <a:lnTo>
                      <a:pt x="1848" y="0"/>
                    </a:lnTo>
                    <a:lnTo>
                      <a:pt x="1963" y="81"/>
                    </a:lnTo>
                    <a:lnTo>
                      <a:pt x="2377" y="4"/>
                    </a:lnTo>
                    <a:lnTo>
                      <a:pt x="2803" y="11"/>
                    </a:lnTo>
                    <a:lnTo>
                      <a:pt x="2874" y="27"/>
                    </a:lnTo>
                    <a:lnTo>
                      <a:pt x="2892" y="49"/>
                    </a:lnTo>
                    <a:lnTo>
                      <a:pt x="2935" y="54"/>
                    </a:lnTo>
                    <a:lnTo>
                      <a:pt x="2955" y="73"/>
                    </a:lnTo>
                    <a:lnTo>
                      <a:pt x="2984" y="72"/>
                    </a:lnTo>
                    <a:lnTo>
                      <a:pt x="3057" y="137"/>
                    </a:lnTo>
                    <a:lnTo>
                      <a:pt x="3110" y="156"/>
                    </a:lnTo>
                    <a:lnTo>
                      <a:pt x="3070" y="322"/>
                    </a:lnTo>
                    <a:lnTo>
                      <a:pt x="2852" y="404"/>
                    </a:lnTo>
                    <a:lnTo>
                      <a:pt x="2301" y="139"/>
                    </a:lnTo>
                    <a:lnTo>
                      <a:pt x="2285" y="139"/>
                    </a:lnTo>
                    <a:lnTo>
                      <a:pt x="2285" y="163"/>
                    </a:lnTo>
                    <a:lnTo>
                      <a:pt x="2426" y="737"/>
                    </a:lnTo>
                    <a:lnTo>
                      <a:pt x="2000" y="653"/>
                    </a:lnTo>
                    <a:lnTo>
                      <a:pt x="1990" y="651"/>
                    </a:lnTo>
                    <a:lnTo>
                      <a:pt x="1985" y="701"/>
                    </a:lnTo>
                    <a:lnTo>
                      <a:pt x="2016" y="722"/>
                    </a:lnTo>
                    <a:lnTo>
                      <a:pt x="1983" y="742"/>
                    </a:lnTo>
                    <a:lnTo>
                      <a:pt x="2025" y="799"/>
                    </a:lnTo>
                    <a:lnTo>
                      <a:pt x="1978" y="815"/>
                    </a:lnTo>
                    <a:lnTo>
                      <a:pt x="2001" y="854"/>
                    </a:lnTo>
                    <a:lnTo>
                      <a:pt x="2055" y="860"/>
                    </a:lnTo>
                    <a:lnTo>
                      <a:pt x="2049" y="915"/>
                    </a:lnTo>
                    <a:lnTo>
                      <a:pt x="1981" y="965"/>
                    </a:lnTo>
                    <a:lnTo>
                      <a:pt x="1944" y="972"/>
                    </a:lnTo>
                    <a:lnTo>
                      <a:pt x="1928" y="1054"/>
                    </a:lnTo>
                    <a:lnTo>
                      <a:pt x="1855" y="1132"/>
                    </a:lnTo>
                    <a:lnTo>
                      <a:pt x="1868" y="1152"/>
                    </a:lnTo>
                    <a:lnTo>
                      <a:pt x="1983" y="1131"/>
                    </a:lnTo>
                    <a:lnTo>
                      <a:pt x="2005" y="1168"/>
                    </a:lnTo>
                    <a:lnTo>
                      <a:pt x="1962" y="1220"/>
                    </a:lnTo>
                    <a:lnTo>
                      <a:pt x="1934" y="1291"/>
                    </a:lnTo>
                    <a:lnTo>
                      <a:pt x="1944" y="1332"/>
                    </a:lnTo>
                    <a:lnTo>
                      <a:pt x="1949" y="1354"/>
                    </a:lnTo>
                    <a:lnTo>
                      <a:pt x="1899" y="1399"/>
                    </a:lnTo>
                    <a:lnTo>
                      <a:pt x="1876" y="1456"/>
                    </a:lnTo>
                    <a:lnTo>
                      <a:pt x="1882" y="1514"/>
                    </a:lnTo>
                    <a:lnTo>
                      <a:pt x="1832" y="1556"/>
                    </a:lnTo>
                    <a:lnTo>
                      <a:pt x="1832" y="1581"/>
                    </a:lnTo>
                    <a:lnTo>
                      <a:pt x="1862" y="1612"/>
                    </a:lnTo>
                    <a:lnTo>
                      <a:pt x="1829" y="1632"/>
                    </a:lnTo>
                    <a:lnTo>
                      <a:pt x="1810" y="1660"/>
                    </a:lnTo>
                    <a:lnTo>
                      <a:pt x="1469" y="1373"/>
                    </a:lnTo>
                    <a:lnTo>
                      <a:pt x="1342" y="1286"/>
                    </a:lnTo>
                    <a:lnTo>
                      <a:pt x="1288" y="1280"/>
                    </a:lnTo>
                    <a:lnTo>
                      <a:pt x="1275" y="1239"/>
                    </a:lnTo>
                    <a:lnTo>
                      <a:pt x="1250" y="1219"/>
                    </a:lnTo>
                    <a:lnTo>
                      <a:pt x="1058" y="1143"/>
                    </a:lnTo>
                    <a:lnTo>
                      <a:pt x="940" y="1128"/>
                    </a:lnTo>
                    <a:lnTo>
                      <a:pt x="874" y="925"/>
                    </a:lnTo>
                    <a:lnTo>
                      <a:pt x="695" y="1471"/>
                    </a:lnTo>
                    <a:lnTo>
                      <a:pt x="670" y="1480"/>
                    </a:lnTo>
                    <a:lnTo>
                      <a:pt x="648" y="1511"/>
                    </a:lnTo>
                    <a:lnTo>
                      <a:pt x="581" y="1553"/>
                    </a:lnTo>
                    <a:lnTo>
                      <a:pt x="567" y="1544"/>
                    </a:lnTo>
                    <a:lnTo>
                      <a:pt x="488" y="1532"/>
                    </a:lnTo>
                    <a:lnTo>
                      <a:pt x="150" y="1835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026" name="Freeform 26"/>
              <p:cNvSpPr>
                <a:spLocks noChangeAspect="1"/>
              </p:cNvSpPr>
              <p:nvPr/>
            </p:nvSpPr>
            <p:spPr bwMode="auto">
              <a:xfrm>
                <a:off x="3038" y="838"/>
                <a:ext cx="377" cy="147"/>
              </a:xfrm>
              <a:custGeom>
                <a:avLst/>
                <a:gdLst>
                  <a:gd name="T0" fmla="*/ 56 w 2090"/>
                  <a:gd name="T1" fmla="*/ 814 h 814"/>
                  <a:gd name="T2" fmla="*/ 407 w 2090"/>
                  <a:gd name="T3" fmla="*/ 604 h 814"/>
                  <a:gd name="T4" fmla="*/ 455 w 2090"/>
                  <a:gd name="T5" fmla="*/ 585 h 814"/>
                  <a:gd name="T6" fmla="*/ 526 w 2090"/>
                  <a:gd name="T7" fmla="*/ 584 h 814"/>
                  <a:gd name="T8" fmla="*/ 553 w 2090"/>
                  <a:gd name="T9" fmla="*/ 574 h 814"/>
                  <a:gd name="T10" fmla="*/ 602 w 2090"/>
                  <a:gd name="T11" fmla="*/ 576 h 814"/>
                  <a:gd name="T12" fmla="*/ 604 w 2090"/>
                  <a:gd name="T13" fmla="*/ 558 h 814"/>
                  <a:gd name="T14" fmla="*/ 750 w 2090"/>
                  <a:gd name="T15" fmla="*/ 548 h 814"/>
                  <a:gd name="T16" fmla="*/ 750 w 2090"/>
                  <a:gd name="T17" fmla="*/ 537 h 814"/>
                  <a:gd name="T18" fmla="*/ 801 w 2090"/>
                  <a:gd name="T19" fmla="*/ 535 h 814"/>
                  <a:gd name="T20" fmla="*/ 915 w 2090"/>
                  <a:gd name="T21" fmla="*/ 617 h 814"/>
                  <a:gd name="T22" fmla="*/ 1327 w 2090"/>
                  <a:gd name="T23" fmla="*/ 539 h 814"/>
                  <a:gd name="T24" fmla="*/ 1760 w 2090"/>
                  <a:gd name="T25" fmla="*/ 546 h 814"/>
                  <a:gd name="T26" fmla="*/ 1828 w 2090"/>
                  <a:gd name="T27" fmla="*/ 563 h 814"/>
                  <a:gd name="T28" fmla="*/ 1844 w 2090"/>
                  <a:gd name="T29" fmla="*/ 585 h 814"/>
                  <a:gd name="T30" fmla="*/ 1885 w 2090"/>
                  <a:gd name="T31" fmla="*/ 589 h 814"/>
                  <a:gd name="T32" fmla="*/ 1905 w 2090"/>
                  <a:gd name="T33" fmla="*/ 608 h 814"/>
                  <a:gd name="T34" fmla="*/ 1934 w 2090"/>
                  <a:gd name="T35" fmla="*/ 606 h 814"/>
                  <a:gd name="T36" fmla="*/ 2007 w 2090"/>
                  <a:gd name="T37" fmla="*/ 671 h 814"/>
                  <a:gd name="T38" fmla="*/ 2064 w 2090"/>
                  <a:gd name="T39" fmla="*/ 693 h 814"/>
                  <a:gd name="T40" fmla="*/ 2090 w 2090"/>
                  <a:gd name="T41" fmla="*/ 465 h 814"/>
                  <a:gd name="T42" fmla="*/ 2084 w 2090"/>
                  <a:gd name="T43" fmla="*/ 445 h 814"/>
                  <a:gd name="T44" fmla="*/ 2075 w 2090"/>
                  <a:gd name="T45" fmla="*/ 431 h 814"/>
                  <a:gd name="T46" fmla="*/ 2047 w 2090"/>
                  <a:gd name="T47" fmla="*/ 432 h 814"/>
                  <a:gd name="T48" fmla="*/ 2012 w 2090"/>
                  <a:gd name="T49" fmla="*/ 382 h 814"/>
                  <a:gd name="T50" fmla="*/ 2006 w 2090"/>
                  <a:gd name="T51" fmla="*/ 370 h 814"/>
                  <a:gd name="T52" fmla="*/ 1989 w 2090"/>
                  <a:gd name="T53" fmla="*/ 370 h 814"/>
                  <a:gd name="T54" fmla="*/ 1953 w 2090"/>
                  <a:gd name="T55" fmla="*/ 342 h 814"/>
                  <a:gd name="T56" fmla="*/ 1949 w 2090"/>
                  <a:gd name="T57" fmla="*/ 311 h 814"/>
                  <a:gd name="T58" fmla="*/ 1960 w 2090"/>
                  <a:gd name="T59" fmla="*/ 290 h 814"/>
                  <a:gd name="T60" fmla="*/ 1960 w 2090"/>
                  <a:gd name="T61" fmla="*/ 273 h 814"/>
                  <a:gd name="T62" fmla="*/ 1931 w 2090"/>
                  <a:gd name="T63" fmla="*/ 249 h 814"/>
                  <a:gd name="T64" fmla="*/ 1927 w 2090"/>
                  <a:gd name="T65" fmla="*/ 193 h 814"/>
                  <a:gd name="T66" fmla="*/ 1952 w 2090"/>
                  <a:gd name="T67" fmla="*/ 159 h 814"/>
                  <a:gd name="T68" fmla="*/ 1937 w 2090"/>
                  <a:gd name="T69" fmla="*/ 144 h 814"/>
                  <a:gd name="T70" fmla="*/ 1851 w 2090"/>
                  <a:gd name="T71" fmla="*/ 134 h 814"/>
                  <a:gd name="T72" fmla="*/ 1832 w 2090"/>
                  <a:gd name="T73" fmla="*/ 130 h 814"/>
                  <a:gd name="T74" fmla="*/ 1796 w 2090"/>
                  <a:gd name="T75" fmla="*/ 80 h 814"/>
                  <a:gd name="T76" fmla="*/ 1767 w 2090"/>
                  <a:gd name="T77" fmla="*/ 0 h 814"/>
                  <a:gd name="T78" fmla="*/ 1153 w 2090"/>
                  <a:gd name="T79" fmla="*/ 22 h 814"/>
                  <a:gd name="T80" fmla="*/ 943 w 2090"/>
                  <a:gd name="T81" fmla="*/ 137 h 814"/>
                  <a:gd name="T82" fmla="*/ 880 w 2090"/>
                  <a:gd name="T83" fmla="*/ 138 h 814"/>
                  <a:gd name="T84" fmla="*/ 863 w 2090"/>
                  <a:gd name="T85" fmla="*/ 69 h 814"/>
                  <a:gd name="T86" fmla="*/ 708 w 2090"/>
                  <a:gd name="T87" fmla="*/ 52 h 814"/>
                  <a:gd name="T88" fmla="*/ 666 w 2090"/>
                  <a:gd name="T89" fmla="*/ 102 h 814"/>
                  <a:gd name="T90" fmla="*/ 535 w 2090"/>
                  <a:gd name="T91" fmla="*/ 101 h 814"/>
                  <a:gd name="T92" fmla="*/ 508 w 2090"/>
                  <a:gd name="T93" fmla="*/ 131 h 814"/>
                  <a:gd name="T94" fmla="*/ 438 w 2090"/>
                  <a:gd name="T95" fmla="*/ 145 h 814"/>
                  <a:gd name="T96" fmla="*/ 56 w 2090"/>
                  <a:gd name="T97" fmla="*/ 167 h 814"/>
                  <a:gd name="T98" fmla="*/ 169 w 2090"/>
                  <a:gd name="T99" fmla="*/ 282 h 814"/>
                  <a:gd name="T100" fmla="*/ 170 w 2090"/>
                  <a:gd name="T101" fmla="*/ 322 h 814"/>
                  <a:gd name="T102" fmla="*/ 143 w 2090"/>
                  <a:gd name="T103" fmla="*/ 322 h 814"/>
                  <a:gd name="T104" fmla="*/ 179 w 2090"/>
                  <a:gd name="T105" fmla="*/ 370 h 814"/>
                  <a:gd name="T106" fmla="*/ 139 w 2090"/>
                  <a:gd name="T107" fmla="*/ 425 h 814"/>
                  <a:gd name="T108" fmla="*/ 143 w 2090"/>
                  <a:gd name="T109" fmla="*/ 505 h 814"/>
                  <a:gd name="T110" fmla="*/ 68 w 2090"/>
                  <a:gd name="T111" fmla="*/ 606 h 814"/>
                  <a:gd name="T112" fmla="*/ 56 w 2090"/>
                  <a:gd name="T113" fmla="*/ 649 h 814"/>
                  <a:gd name="T114" fmla="*/ 0 w 2090"/>
                  <a:gd name="T115" fmla="*/ 712 h 814"/>
                  <a:gd name="T116" fmla="*/ 5 w 2090"/>
                  <a:gd name="T117" fmla="*/ 751 h 814"/>
                  <a:gd name="T118" fmla="*/ 56 w 2090"/>
                  <a:gd name="T119" fmla="*/ 814 h 8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90" h="814">
                    <a:moveTo>
                      <a:pt x="56" y="814"/>
                    </a:moveTo>
                    <a:lnTo>
                      <a:pt x="407" y="604"/>
                    </a:lnTo>
                    <a:lnTo>
                      <a:pt x="455" y="585"/>
                    </a:lnTo>
                    <a:lnTo>
                      <a:pt x="526" y="584"/>
                    </a:lnTo>
                    <a:lnTo>
                      <a:pt x="553" y="574"/>
                    </a:lnTo>
                    <a:lnTo>
                      <a:pt x="602" y="576"/>
                    </a:lnTo>
                    <a:lnTo>
                      <a:pt x="604" y="558"/>
                    </a:lnTo>
                    <a:lnTo>
                      <a:pt x="750" y="548"/>
                    </a:lnTo>
                    <a:lnTo>
                      <a:pt x="750" y="537"/>
                    </a:lnTo>
                    <a:lnTo>
                      <a:pt x="801" y="535"/>
                    </a:lnTo>
                    <a:lnTo>
                      <a:pt x="915" y="617"/>
                    </a:lnTo>
                    <a:lnTo>
                      <a:pt x="1327" y="539"/>
                    </a:lnTo>
                    <a:lnTo>
                      <a:pt x="1760" y="546"/>
                    </a:lnTo>
                    <a:lnTo>
                      <a:pt x="1828" y="563"/>
                    </a:lnTo>
                    <a:lnTo>
                      <a:pt x="1844" y="585"/>
                    </a:lnTo>
                    <a:lnTo>
                      <a:pt x="1885" y="589"/>
                    </a:lnTo>
                    <a:lnTo>
                      <a:pt x="1905" y="608"/>
                    </a:lnTo>
                    <a:lnTo>
                      <a:pt x="1934" y="606"/>
                    </a:lnTo>
                    <a:lnTo>
                      <a:pt x="2007" y="671"/>
                    </a:lnTo>
                    <a:lnTo>
                      <a:pt x="2064" y="693"/>
                    </a:lnTo>
                    <a:lnTo>
                      <a:pt x="2090" y="465"/>
                    </a:lnTo>
                    <a:lnTo>
                      <a:pt x="2084" y="445"/>
                    </a:lnTo>
                    <a:lnTo>
                      <a:pt x="2075" y="431"/>
                    </a:lnTo>
                    <a:lnTo>
                      <a:pt x="2047" y="432"/>
                    </a:lnTo>
                    <a:lnTo>
                      <a:pt x="2012" y="382"/>
                    </a:lnTo>
                    <a:lnTo>
                      <a:pt x="2006" y="370"/>
                    </a:lnTo>
                    <a:lnTo>
                      <a:pt x="1989" y="370"/>
                    </a:lnTo>
                    <a:lnTo>
                      <a:pt x="1953" y="342"/>
                    </a:lnTo>
                    <a:lnTo>
                      <a:pt x="1949" y="311"/>
                    </a:lnTo>
                    <a:lnTo>
                      <a:pt x="1960" y="290"/>
                    </a:lnTo>
                    <a:lnTo>
                      <a:pt x="1960" y="273"/>
                    </a:lnTo>
                    <a:lnTo>
                      <a:pt x="1931" y="249"/>
                    </a:lnTo>
                    <a:lnTo>
                      <a:pt x="1927" y="193"/>
                    </a:lnTo>
                    <a:lnTo>
                      <a:pt x="1952" y="159"/>
                    </a:lnTo>
                    <a:lnTo>
                      <a:pt x="1937" y="144"/>
                    </a:lnTo>
                    <a:lnTo>
                      <a:pt x="1851" y="134"/>
                    </a:lnTo>
                    <a:lnTo>
                      <a:pt x="1832" y="130"/>
                    </a:lnTo>
                    <a:lnTo>
                      <a:pt x="1796" y="80"/>
                    </a:lnTo>
                    <a:lnTo>
                      <a:pt x="1767" y="0"/>
                    </a:lnTo>
                    <a:lnTo>
                      <a:pt x="1153" y="22"/>
                    </a:lnTo>
                    <a:lnTo>
                      <a:pt x="943" y="137"/>
                    </a:lnTo>
                    <a:lnTo>
                      <a:pt x="880" y="138"/>
                    </a:lnTo>
                    <a:lnTo>
                      <a:pt x="863" y="69"/>
                    </a:lnTo>
                    <a:lnTo>
                      <a:pt x="708" y="52"/>
                    </a:lnTo>
                    <a:lnTo>
                      <a:pt x="666" y="102"/>
                    </a:lnTo>
                    <a:lnTo>
                      <a:pt x="535" y="101"/>
                    </a:lnTo>
                    <a:lnTo>
                      <a:pt x="508" y="131"/>
                    </a:lnTo>
                    <a:lnTo>
                      <a:pt x="438" y="145"/>
                    </a:lnTo>
                    <a:lnTo>
                      <a:pt x="56" y="167"/>
                    </a:lnTo>
                    <a:lnTo>
                      <a:pt x="169" y="282"/>
                    </a:lnTo>
                    <a:lnTo>
                      <a:pt x="170" y="322"/>
                    </a:lnTo>
                    <a:lnTo>
                      <a:pt x="143" y="322"/>
                    </a:lnTo>
                    <a:lnTo>
                      <a:pt x="179" y="370"/>
                    </a:lnTo>
                    <a:lnTo>
                      <a:pt x="139" y="425"/>
                    </a:lnTo>
                    <a:lnTo>
                      <a:pt x="143" y="505"/>
                    </a:lnTo>
                    <a:lnTo>
                      <a:pt x="68" y="606"/>
                    </a:lnTo>
                    <a:lnTo>
                      <a:pt x="56" y="649"/>
                    </a:lnTo>
                    <a:lnTo>
                      <a:pt x="0" y="712"/>
                    </a:lnTo>
                    <a:lnTo>
                      <a:pt x="5" y="751"/>
                    </a:lnTo>
                    <a:lnTo>
                      <a:pt x="56" y="814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027" name="Freeform 27"/>
              <p:cNvSpPr>
                <a:spLocks noChangeAspect="1"/>
              </p:cNvSpPr>
              <p:nvPr/>
            </p:nvSpPr>
            <p:spPr bwMode="auto">
              <a:xfrm>
                <a:off x="3431" y="814"/>
                <a:ext cx="185" cy="93"/>
              </a:xfrm>
              <a:custGeom>
                <a:avLst/>
                <a:gdLst>
                  <a:gd name="T0" fmla="*/ 12 w 1026"/>
                  <a:gd name="T1" fmla="*/ 0 h 512"/>
                  <a:gd name="T2" fmla="*/ 159 w 1026"/>
                  <a:gd name="T3" fmla="*/ 40 h 512"/>
                  <a:gd name="T4" fmla="*/ 298 w 1026"/>
                  <a:gd name="T5" fmla="*/ 16 h 512"/>
                  <a:gd name="T6" fmla="*/ 312 w 1026"/>
                  <a:gd name="T7" fmla="*/ 152 h 512"/>
                  <a:gd name="T8" fmla="*/ 340 w 1026"/>
                  <a:gd name="T9" fmla="*/ 219 h 512"/>
                  <a:gd name="T10" fmla="*/ 615 w 1026"/>
                  <a:gd name="T11" fmla="*/ 239 h 512"/>
                  <a:gd name="T12" fmla="*/ 620 w 1026"/>
                  <a:gd name="T13" fmla="*/ 225 h 512"/>
                  <a:gd name="T14" fmla="*/ 720 w 1026"/>
                  <a:gd name="T15" fmla="*/ 219 h 512"/>
                  <a:gd name="T16" fmla="*/ 857 w 1026"/>
                  <a:gd name="T17" fmla="*/ 234 h 512"/>
                  <a:gd name="T18" fmla="*/ 929 w 1026"/>
                  <a:gd name="T19" fmla="*/ 239 h 512"/>
                  <a:gd name="T20" fmla="*/ 944 w 1026"/>
                  <a:gd name="T21" fmla="*/ 255 h 512"/>
                  <a:gd name="T22" fmla="*/ 998 w 1026"/>
                  <a:gd name="T23" fmla="*/ 255 h 512"/>
                  <a:gd name="T24" fmla="*/ 1026 w 1026"/>
                  <a:gd name="T25" fmla="*/ 287 h 512"/>
                  <a:gd name="T26" fmla="*/ 1026 w 1026"/>
                  <a:gd name="T27" fmla="*/ 309 h 512"/>
                  <a:gd name="T28" fmla="*/ 949 w 1026"/>
                  <a:gd name="T29" fmla="*/ 456 h 512"/>
                  <a:gd name="T30" fmla="*/ 697 w 1026"/>
                  <a:gd name="T31" fmla="*/ 472 h 512"/>
                  <a:gd name="T32" fmla="*/ 666 w 1026"/>
                  <a:gd name="T33" fmla="*/ 456 h 512"/>
                  <a:gd name="T34" fmla="*/ 459 w 1026"/>
                  <a:gd name="T35" fmla="*/ 456 h 512"/>
                  <a:gd name="T36" fmla="*/ 415 w 1026"/>
                  <a:gd name="T37" fmla="*/ 499 h 512"/>
                  <a:gd name="T38" fmla="*/ 308 w 1026"/>
                  <a:gd name="T39" fmla="*/ 512 h 512"/>
                  <a:gd name="T40" fmla="*/ 241 w 1026"/>
                  <a:gd name="T41" fmla="*/ 492 h 512"/>
                  <a:gd name="T42" fmla="*/ 119 w 1026"/>
                  <a:gd name="T43" fmla="*/ 472 h 512"/>
                  <a:gd name="T44" fmla="*/ 76 w 1026"/>
                  <a:gd name="T45" fmla="*/ 428 h 512"/>
                  <a:gd name="T46" fmla="*/ 102 w 1026"/>
                  <a:gd name="T47" fmla="*/ 359 h 512"/>
                  <a:gd name="T48" fmla="*/ 16 w 1026"/>
                  <a:gd name="T49" fmla="*/ 230 h 512"/>
                  <a:gd name="T50" fmla="*/ 39 w 1026"/>
                  <a:gd name="T51" fmla="*/ 209 h 512"/>
                  <a:gd name="T52" fmla="*/ 38 w 1026"/>
                  <a:gd name="T53" fmla="*/ 159 h 512"/>
                  <a:gd name="T54" fmla="*/ 0 w 1026"/>
                  <a:gd name="T55" fmla="*/ 68 h 512"/>
                  <a:gd name="T56" fmla="*/ 12 w 1026"/>
                  <a:gd name="T57" fmla="*/ 0 h 5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026" h="512">
                    <a:moveTo>
                      <a:pt x="12" y="0"/>
                    </a:moveTo>
                    <a:lnTo>
                      <a:pt x="159" y="40"/>
                    </a:lnTo>
                    <a:lnTo>
                      <a:pt x="298" y="16"/>
                    </a:lnTo>
                    <a:lnTo>
                      <a:pt x="312" y="152"/>
                    </a:lnTo>
                    <a:lnTo>
                      <a:pt x="340" y="219"/>
                    </a:lnTo>
                    <a:lnTo>
                      <a:pt x="615" y="239"/>
                    </a:lnTo>
                    <a:lnTo>
                      <a:pt x="620" y="225"/>
                    </a:lnTo>
                    <a:lnTo>
                      <a:pt x="720" y="219"/>
                    </a:lnTo>
                    <a:lnTo>
                      <a:pt x="857" y="234"/>
                    </a:lnTo>
                    <a:lnTo>
                      <a:pt x="929" y="239"/>
                    </a:lnTo>
                    <a:lnTo>
                      <a:pt x="944" y="255"/>
                    </a:lnTo>
                    <a:lnTo>
                      <a:pt x="998" y="255"/>
                    </a:lnTo>
                    <a:lnTo>
                      <a:pt x="1026" y="287"/>
                    </a:lnTo>
                    <a:lnTo>
                      <a:pt x="1026" y="309"/>
                    </a:lnTo>
                    <a:lnTo>
                      <a:pt x="949" y="456"/>
                    </a:lnTo>
                    <a:lnTo>
                      <a:pt x="697" y="472"/>
                    </a:lnTo>
                    <a:lnTo>
                      <a:pt x="666" y="456"/>
                    </a:lnTo>
                    <a:lnTo>
                      <a:pt x="459" y="456"/>
                    </a:lnTo>
                    <a:lnTo>
                      <a:pt x="415" y="499"/>
                    </a:lnTo>
                    <a:lnTo>
                      <a:pt x="308" y="512"/>
                    </a:lnTo>
                    <a:lnTo>
                      <a:pt x="241" y="492"/>
                    </a:lnTo>
                    <a:lnTo>
                      <a:pt x="119" y="472"/>
                    </a:lnTo>
                    <a:lnTo>
                      <a:pt x="76" y="428"/>
                    </a:lnTo>
                    <a:lnTo>
                      <a:pt x="102" y="359"/>
                    </a:lnTo>
                    <a:lnTo>
                      <a:pt x="16" y="230"/>
                    </a:lnTo>
                    <a:lnTo>
                      <a:pt x="39" y="209"/>
                    </a:lnTo>
                    <a:lnTo>
                      <a:pt x="38" y="159"/>
                    </a:lnTo>
                    <a:lnTo>
                      <a:pt x="0" y="68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028" name="Freeform 28"/>
              <p:cNvSpPr>
                <a:spLocks noChangeAspect="1"/>
              </p:cNvSpPr>
              <p:nvPr/>
            </p:nvSpPr>
            <p:spPr bwMode="auto">
              <a:xfrm>
                <a:off x="3401" y="892"/>
                <a:ext cx="256" cy="155"/>
              </a:xfrm>
              <a:custGeom>
                <a:avLst/>
                <a:gdLst>
                  <a:gd name="T0" fmla="*/ 52 w 1420"/>
                  <a:gd name="T1" fmla="*/ 405 h 859"/>
                  <a:gd name="T2" fmla="*/ 84 w 1420"/>
                  <a:gd name="T3" fmla="*/ 161 h 859"/>
                  <a:gd name="T4" fmla="*/ 67 w 1420"/>
                  <a:gd name="T5" fmla="*/ 136 h 859"/>
                  <a:gd name="T6" fmla="*/ 40 w 1420"/>
                  <a:gd name="T7" fmla="*/ 136 h 859"/>
                  <a:gd name="T8" fmla="*/ 0 w 1420"/>
                  <a:gd name="T9" fmla="*/ 77 h 859"/>
                  <a:gd name="T10" fmla="*/ 36 w 1420"/>
                  <a:gd name="T11" fmla="*/ 75 h 859"/>
                  <a:gd name="T12" fmla="*/ 50 w 1420"/>
                  <a:gd name="T13" fmla="*/ 57 h 859"/>
                  <a:gd name="T14" fmla="*/ 98 w 1420"/>
                  <a:gd name="T15" fmla="*/ 55 h 859"/>
                  <a:gd name="T16" fmla="*/ 111 w 1420"/>
                  <a:gd name="T17" fmla="*/ 65 h 859"/>
                  <a:gd name="T18" fmla="*/ 135 w 1420"/>
                  <a:gd name="T19" fmla="*/ 47 h 859"/>
                  <a:gd name="T20" fmla="*/ 181 w 1420"/>
                  <a:gd name="T21" fmla="*/ 45 h 859"/>
                  <a:gd name="T22" fmla="*/ 246 w 1420"/>
                  <a:gd name="T23" fmla="*/ 0 h 859"/>
                  <a:gd name="T24" fmla="*/ 290 w 1420"/>
                  <a:gd name="T25" fmla="*/ 45 h 859"/>
                  <a:gd name="T26" fmla="*/ 412 w 1420"/>
                  <a:gd name="T27" fmla="*/ 63 h 859"/>
                  <a:gd name="T28" fmla="*/ 479 w 1420"/>
                  <a:gd name="T29" fmla="*/ 84 h 859"/>
                  <a:gd name="T30" fmla="*/ 584 w 1420"/>
                  <a:gd name="T31" fmla="*/ 73 h 859"/>
                  <a:gd name="T32" fmla="*/ 630 w 1420"/>
                  <a:gd name="T33" fmla="*/ 28 h 859"/>
                  <a:gd name="T34" fmla="*/ 834 w 1420"/>
                  <a:gd name="T35" fmla="*/ 28 h 859"/>
                  <a:gd name="T36" fmla="*/ 867 w 1420"/>
                  <a:gd name="T37" fmla="*/ 43 h 859"/>
                  <a:gd name="T38" fmla="*/ 1109 w 1420"/>
                  <a:gd name="T39" fmla="*/ 30 h 859"/>
                  <a:gd name="T40" fmla="*/ 1113 w 1420"/>
                  <a:gd name="T41" fmla="*/ 80 h 859"/>
                  <a:gd name="T42" fmla="*/ 1162 w 1420"/>
                  <a:gd name="T43" fmla="*/ 172 h 859"/>
                  <a:gd name="T44" fmla="*/ 1181 w 1420"/>
                  <a:gd name="T45" fmla="*/ 213 h 859"/>
                  <a:gd name="T46" fmla="*/ 1177 w 1420"/>
                  <a:gd name="T47" fmla="*/ 311 h 859"/>
                  <a:gd name="T48" fmla="*/ 1192 w 1420"/>
                  <a:gd name="T49" fmla="*/ 340 h 859"/>
                  <a:gd name="T50" fmla="*/ 1225 w 1420"/>
                  <a:gd name="T51" fmla="*/ 346 h 859"/>
                  <a:gd name="T52" fmla="*/ 1233 w 1420"/>
                  <a:gd name="T53" fmla="*/ 332 h 859"/>
                  <a:gd name="T54" fmla="*/ 1273 w 1420"/>
                  <a:gd name="T55" fmla="*/ 328 h 859"/>
                  <a:gd name="T56" fmla="*/ 1297 w 1420"/>
                  <a:gd name="T57" fmla="*/ 334 h 859"/>
                  <a:gd name="T58" fmla="*/ 1418 w 1420"/>
                  <a:gd name="T59" fmla="*/ 477 h 859"/>
                  <a:gd name="T60" fmla="*/ 1420 w 1420"/>
                  <a:gd name="T61" fmla="*/ 569 h 859"/>
                  <a:gd name="T62" fmla="*/ 1241 w 1420"/>
                  <a:gd name="T63" fmla="*/ 451 h 859"/>
                  <a:gd name="T64" fmla="*/ 1208 w 1420"/>
                  <a:gd name="T65" fmla="*/ 463 h 859"/>
                  <a:gd name="T66" fmla="*/ 1192 w 1420"/>
                  <a:gd name="T67" fmla="*/ 477 h 859"/>
                  <a:gd name="T68" fmla="*/ 1190 w 1420"/>
                  <a:gd name="T69" fmla="*/ 513 h 859"/>
                  <a:gd name="T70" fmla="*/ 1202 w 1420"/>
                  <a:gd name="T71" fmla="*/ 554 h 859"/>
                  <a:gd name="T72" fmla="*/ 1196 w 1420"/>
                  <a:gd name="T73" fmla="*/ 573 h 859"/>
                  <a:gd name="T74" fmla="*/ 1143 w 1420"/>
                  <a:gd name="T75" fmla="*/ 590 h 859"/>
                  <a:gd name="T76" fmla="*/ 1125 w 1420"/>
                  <a:gd name="T77" fmla="*/ 592 h 859"/>
                  <a:gd name="T78" fmla="*/ 975 w 1420"/>
                  <a:gd name="T79" fmla="*/ 714 h 859"/>
                  <a:gd name="T80" fmla="*/ 907 w 1420"/>
                  <a:gd name="T81" fmla="*/ 752 h 859"/>
                  <a:gd name="T82" fmla="*/ 858 w 1420"/>
                  <a:gd name="T83" fmla="*/ 742 h 859"/>
                  <a:gd name="T84" fmla="*/ 818 w 1420"/>
                  <a:gd name="T85" fmla="*/ 679 h 859"/>
                  <a:gd name="T86" fmla="*/ 709 w 1420"/>
                  <a:gd name="T87" fmla="*/ 848 h 859"/>
                  <a:gd name="T88" fmla="*/ 677 w 1420"/>
                  <a:gd name="T89" fmla="*/ 842 h 859"/>
                  <a:gd name="T90" fmla="*/ 662 w 1420"/>
                  <a:gd name="T91" fmla="*/ 827 h 859"/>
                  <a:gd name="T92" fmla="*/ 626 w 1420"/>
                  <a:gd name="T93" fmla="*/ 833 h 859"/>
                  <a:gd name="T94" fmla="*/ 602 w 1420"/>
                  <a:gd name="T95" fmla="*/ 852 h 859"/>
                  <a:gd name="T96" fmla="*/ 519 w 1420"/>
                  <a:gd name="T97" fmla="*/ 859 h 859"/>
                  <a:gd name="T98" fmla="*/ 505 w 1420"/>
                  <a:gd name="T99" fmla="*/ 842 h 859"/>
                  <a:gd name="T100" fmla="*/ 492 w 1420"/>
                  <a:gd name="T101" fmla="*/ 722 h 859"/>
                  <a:gd name="T102" fmla="*/ 426 w 1420"/>
                  <a:gd name="T103" fmla="*/ 627 h 859"/>
                  <a:gd name="T104" fmla="*/ 317 w 1420"/>
                  <a:gd name="T105" fmla="*/ 607 h 859"/>
                  <a:gd name="T106" fmla="*/ 244 w 1420"/>
                  <a:gd name="T107" fmla="*/ 536 h 859"/>
                  <a:gd name="T108" fmla="*/ 211 w 1420"/>
                  <a:gd name="T109" fmla="*/ 530 h 859"/>
                  <a:gd name="T110" fmla="*/ 52 w 1420"/>
                  <a:gd name="T111" fmla="*/ 405 h 8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420" h="859">
                    <a:moveTo>
                      <a:pt x="52" y="405"/>
                    </a:moveTo>
                    <a:lnTo>
                      <a:pt x="84" y="161"/>
                    </a:lnTo>
                    <a:lnTo>
                      <a:pt x="67" y="136"/>
                    </a:lnTo>
                    <a:lnTo>
                      <a:pt x="40" y="136"/>
                    </a:lnTo>
                    <a:lnTo>
                      <a:pt x="0" y="77"/>
                    </a:lnTo>
                    <a:lnTo>
                      <a:pt x="36" y="75"/>
                    </a:lnTo>
                    <a:lnTo>
                      <a:pt x="50" y="57"/>
                    </a:lnTo>
                    <a:lnTo>
                      <a:pt x="98" y="55"/>
                    </a:lnTo>
                    <a:lnTo>
                      <a:pt x="111" y="65"/>
                    </a:lnTo>
                    <a:lnTo>
                      <a:pt x="135" y="47"/>
                    </a:lnTo>
                    <a:lnTo>
                      <a:pt x="181" y="45"/>
                    </a:lnTo>
                    <a:lnTo>
                      <a:pt x="246" y="0"/>
                    </a:lnTo>
                    <a:lnTo>
                      <a:pt x="290" y="45"/>
                    </a:lnTo>
                    <a:lnTo>
                      <a:pt x="412" y="63"/>
                    </a:lnTo>
                    <a:lnTo>
                      <a:pt x="479" y="84"/>
                    </a:lnTo>
                    <a:lnTo>
                      <a:pt x="584" y="73"/>
                    </a:lnTo>
                    <a:lnTo>
                      <a:pt x="630" y="28"/>
                    </a:lnTo>
                    <a:lnTo>
                      <a:pt x="834" y="28"/>
                    </a:lnTo>
                    <a:lnTo>
                      <a:pt x="867" y="43"/>
                    </a:lnTo>
                    <a:lnTo>
                      <a:pt x="1109" y="30"/>
                    </a:lnTo>
                    <a:lnTo>
                      <a:pt x="1113" y="80"/>
                    </a:lnTo>
                    <a:lnTo>
                      <a:pt x="1162" y="172"/>
                    </a:lnTo>
                    <a:lnTo>
                      <a:pt x="1181" y="213"/>
                    </a:lnTo>
                    <a:lnTo>
                      <a:pt x="1177" y="311"/>
                    </a:lnTo>
                    <a:lnTo>
                      <a:pt x="1192" y="340"/>
                    </a:lnTo>
                    <a:lnTo>
                      <a:pt x="1225" y="346"/>
                    </a:lnTo>
                    <a:lnTo>
                      <a:pt x="1233" y="332"/>
                    </a:lnTo>
                    <a:lnTo>
                      <a:pt x="1273" y="328"/>
                    </a:lnTo>
                    <a:lnTo>
                      <a:pt x="1297" y="334"/>
                    </a:lnTo>
                    <a:lnTo>
                      <a:pt x="1418" y="477"/>
                    </a:lnTo>
                    <a:lnTo>
                      <a:pt x="1420" y="569"/>
                    </a:lnTo>
                    <a:lnTo>
                      <a:pt x="1241" y="451"/>
                    </a:lnTo>
                    <a:lnTo>
                      <a:pt x="1208" y="463"/>
                    </a:lnTo>
                    <a:lnTo>
                      <a:pt x="1192" y="477"/>
                    </a:lnTo>
                    <a:lnTo>
                      <a:pt x="1190" y="513"/>
                    </a:lnTo>
                    <a:lnTo>
                      <a:pt x="1202" y="554"/>
                    </a:lnTo>
                    <a:lnTo>
                      <a:pt x="1196" y="573"/>
                    </a:lnTo>
                    <a:lnTo>
                      <a:pt x="1143" y="590"/>
                    </a:lnTo>
                    <a:lnTo>
                      <a:pt x="1125" y="592"/>
                    </a:lnTo>
                    <a:lnTo>
                      <a:pt x="975" y="714"/>
                    </a:lnTo>
                    <a:lnTo>
                      <a:pt x="907" y="752"/>
                    </a:lnTo>
                    <a:lnTo>
                      <a:pt x="858" y="742"/>
                    </a:lnTo>
                    <a:lnTo>
                      <a:pt x="818" y="679"/>
                    </a:lnTo>
                    <a:lnTo>
                      <a:pt x="709" y="848"/>
                    </a:lnTo>
                    <a:lnTo>
                      <a:pt x="677" y="842"/>
                    </a:lnTo>
                    <a:lnTo>
                      <a:pt x="662" y="827"/>
                    </a:lnTo>
                    <a:lnTo>
                      <a:pt x="626" y="833"/>
                    </a:lnTo>
                    <a:lnTo>
                      <a:pt x="602" y="852"/>
                    </a:lnTo>
                    <a:lnTo>
                      <a:pt x="519" y="859"/>
                    </a:lnTo>
                    <a:lnTo>
                      <a:pt x="505" y="842"/>
                    </a:lnTo>
                    <a:lnTo>
                      <a:pt x="492" y="722"/>
                    </a:lnTo>
                    <a:lnTo>
                      <a:pt x="426" y="627"/>
                    </a:lnTo>
                    <a:lnTo>
                      <a:pt x="317" y="607"/>
                    </a:lnTo>
                    <a:lnTo>
                      <a:pt x="244" y="536"/>
                    </a:lnTo>
                    <a:lnTo>
                      <a:pt x="211" y="530"/>
                    </a:lnTo>
                    <a:lnTo>
                      <a:pt x="52" y="405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029" name="Freeform 29"/>
              <p:cNvSpPr>
                <a:spLocks noChangeAspect="1"/>
              </p:cNvSpPr>
              <p:nvPr/>
            </p:nvSpPr>
            <p:spPr bwMode="auto">
              <a:xfrm>
                <a:off x="3403" y="965"/>
                <a:ext cx="300" cy="141"/>
              </a:xfrm>
              <a:custGeom>
                <a:avLst/>
                <a:gdLst>
                  <a:gd name="T0" fmla="*/ 0 w 1659"/>
                  <a:gd name="T1" fmla="*/ 155 h 784"/>
                  <a:gd name="T2" fmla="*/ 35 w 1659"/>
                  <a:gd name="T3" fmla="*/ 0 h 784"/>
                  <a:gd name="T4" fmla="*/ 195 w 1659"/>
                  <a:gd name="T5" fmla="*/ 125 h 784"/>
                  <a:gd name="T6" fmla="*/ 229 w 1659"/>
                  <a:gd name="T7" fmla="*/ 130 h 784"/>
                  <a:gd name="T8" fmla="*/ 299 w 1659"/>
                  <a:gd name="T9" fmla="*/ 202 h 784"/>
                  <a:gd name="T10" fmla="*/ 410 w 1659"/>
                  <a:gd name="T11" fmla="*/ 221 h 784"/>
                  <a:gd name="T12" fmla="*/ 477 w 1659"/>
                  <a:gd name="T13" fmla="*/ 321 h 784"/>
                  <a:gd name="T14" fmla="*/ 490 w 1659"/>
                  <a:gd name="T15" fmla="*/ 439 h 784"/>
                  <a:gd name="T16" fmla="*/ 505 w 1659"/>
                  <a:gd name="T17" fmla="*/ 457 h 784"/>
                  <a:gd name="T18" fmla="*/ 585 w 1659"/>
                  <a:gd name="T19" fmla="*/ 449 h 784"/>
                  <a:gd name="T20" fmla="*/ 609 w 1659"/>
                  <a:gd name="T21" fmla="*/ 428 h 784"/>
                  <a:gd name="T22" fmla="*/ 644 w 1659"/>
                  <a:gd name="T23" fmla="*/ 423 h 784"/>
                  <a:gd name="T24" fmla="*/ 660 w 1659"/>
                  <a:gd name="T25" fmla="*/ 436 h 784"/>
                  <a:gd name="T26" fmla="*/ 696 w 1659"/>
                  <a:gd name="T27" fmla="*/ 443 h 784"/>
                  <a:gd name="T28" fmla="*/ 802 w 1659"/>
                  <a:gd name="T29" fmla="*/ 277 h 784"/>
                  <a:gd name="T30" fmla="*/ 842 w 1659"/>
                  <a:gd name="T31" fmla="*/ 337 h 784"/>
                  <a:gd name="T32" fmla="*/ 892 w 1659"/>
                  <a:gd name="T33" fmla="*/ 346 h 784"/>
                  <a:gd name="T34" fmla="*/ 959 w 1659"/>
                  <a:gd name="T35" fmla="*/ 309 h 784"/>
                  <a:gd name="T36" fmla="*/ 1108 w 1659"/>
                  <a:gd name="T37" fmla="*/ 186 h 784"/>
                  <a:gd name="T38" fmla="*/ 1125 w 1659"/>
                  <a:gd name="T39" fmla="*/ 185 h 784"/>
                  <a:gd name="T40" fmla="*/ 1180 w 1659"/>
                  <a:gd name="T41" fmla="*/ 168 h 784"/>
                  <a:gd name="T42" fmla="*/ 1188 w 1659"/>
                  <a:gd name="T43" fmla="*/ 150 h 784"/>
                  <a:gd name="T44" fmla="*/ 1175 w 1659"/>
                  <a:gd name="T45" fmla="*/ 112 h 784"/>
                  <a:gd name="T46" fmla="*/ 1177 w 1659"/>
                  <a:gd name="T47" fmla="*/ 72 h 784"/>
                  <a:gd name="T48" fmla="*/ 1191 w 1659"/>
                  <a:gd name="T49" fmla="*/ 59 h 784"/>
                  <a:gd name="T50" fmla="*/ 1223 w 1659"/>
                  <a:gd name="T51" fmla="*/ 47 h 784"/>
                  <a:gd name="T52" fmla="*/ 1403 w 1659"/>
                  <a:gd name="T53" fmla="*/ 162 h 784"/>
                  <a:gd name="T54" fmla="*/ 1659 w 1659"/>
                  <a:gd name="T55" fmla="*/ 502 h 784"/>
                  <a:gd name="T56" fmla="*/ 1357 w 1659"/>
                  <a:gd name="T57" fmla="*/ 435 h 784"/>
                  <a:gd name="T58" fmla="*/ 1271 w 1659"/>
                  <a:gd name="T59" fmla="*/ 437 h 784"/>
                  <a:gd name="T60" fmla="*/ 924 w 1659"/>
                  <a:gd name="T61" fmla="*/ 735 h 784"/>
                  <a:gd name="T62" fmla="*/ 899 w 1659"/>
                  <a:gd name="T63" fmla="*/ 731 h 784"/>
                  <a:gd name="T64" fmla="*/ 778 w 1659"/>
                  <a:gd name="T65" fmla="*/ 668 h 784"/>
                  <a:gd name="T66" fmla="*/ 765 w 1659"/>
                  <a:gd name="T67" fmla="*/ 674 h 784"/>
                  <a:gd name="T68" fmla="*/ 762 w 1659"/>
                  <a:gd name="T69" fmla="*/ 784 h 784"/>
                  <a:gd name="T70" fmla="*/ 733 w 1659"/>
                  <a:gd name="T71" fmla="*/ 782 h 784"/>
                  <a:gd name="T72" fmla="*/ 695 w 1659"/>
                  <a:gd name="T73" fmla="*/ 778 h 784"/>
                  <a:gd name="T74" fmla="*/ 615 w 1659"/>
                  <a:gd name="T75" fmla="*/ 726 h 784"/>
                  <a:gd name="T76" fmla="*/ 558 w 1659"/>
                  <a:gd name="T77" fmla="*/ 717 h 784"/>
                  <a:gd name="T78" fmla="*/ 541 w 1659"/>
                  <a:gd name="T79" fmla="*/ 740 h 784"/>
                  <a:gd name="T80" fmla="*/ 520 w 1659"/>
                  <a:gd name="T81" fmla="*/ 734 h 784"/>
                  <a:gd name="T82" fmla="*/ 479 w 1659"/>
                  <a:gd name="T83" fmla="*/ 691 h 784"/>
                  <a:gd name="T84" fmla="*/ 403 w 1659"/>
                  <a:gd name="T85" fmla="*/ 687 h 784"/>
                  <a:gd name="T86" fmla="*/ 335 w 1659"/>
                  <a:gd name="T87" fmla="*/ 578 h 784"/>
                  <a:gd name="T88" fmla="*/ 297 w 1659"/>
                  <a:gd name="T89" fmla="*/ 570 h 784"/>
                  <a:gd name="T90" fmla="*/ 209 w 1659"/>
                  <a:gd name="T91" fmla="*/ 405 h 784"/>
                  <a:gd name="T92" fmla="*/ 179 w 1659"/>
                  <a:gd name="T93" fmla="*/ 367 h 784"/>
                  <a:gd name="T94" fmla="*/ 170 w 1659"/>
                  <a:gd name="T95" fmla="*/ 269 h 784"/>
                  <a:gd name="T96" fmla="*/ 86 w 1659"/>
                  <a:gd name="T97" fmla="*/ 189 h 784"/>
                  <a:gd name="T98" fmla="*/ 27 w 1659"/>
                  <a:gd name="T99" fmla="*/ 181 h 784"/>
                  <a:gd name="T100" fmla="*/ 0 w 1659"/>
                  <a:gd name="T101" fmla="*/ 155 h 7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659" h="784">
                    <a:moveTo>
                      <a:pt x="0" y="155"/>
                    </a:moveTo>
                    <a:lnTo>
                      <a:pt x="35" y="0"/>
                    </a:lnTo>
                    <a:lnTo>
                      <a:pt x="195" y="125"/>
                    </a:lnTo>
                    <a:lnTo>
                      <a:pt x="229" y="130"/>
                    </a:lnTo>
                    <a:lnTo>
                      <a:pt x="299" y="202"/>
                    </a:lnTo>
                    <a:lnTo>
                      <a:pt x="410" y="221"/>
                    </a:lnTo>
                    <a:lnTo>
                      <a:pt x="477" y="321"/>
                    </a:lnTo>
                    <a:lnTo>
                      <a:pt x="490" y="439"/>
                    </a:lnTo>
                    <a:lnTo>
                      <a:pt x="505" y="457"/>
                    </a:lnTo>
                    <a:lnTo>
                      <a:pt x="585" y="449"/>
                    </a:lnTo>
                    <a:lnTo>
                      <a:pt x="609" y="428"/>
                    </a:lnTo>
                    <a:lnTo>
                      <a:pt x="644" y="423"/>
                    </a:lnTo>
                    <a:lnTo>
                      <a:pt x="660" y="436"/>
                    </a:lnTo>
                    <a:lnTo>
                      <a:pt x="696" y="443"/>
                    </a:lnTo>
                    <a:lnTo>
                      <a:pt x="802" y="277"/>
                    </a:lnTo>
                    <a:lnTo>
                      <a:pt x="842" y="337"/>
                    </a:lnTo>
                    <a:lnTo>
                      <a:pt x="892" y="346"/>
                    </a:lnTo>
                    <a:lnTo>
                      <a:pt x="959" y="309"/>
                    </a:lnTo>
                    <a:lnTo>
                      <a:pt x="1108" y="186"/>
                    </a:lnTo>
                    <a:lnTo>
                      <a:pt x="1125" y="185"/>
                    </a:lnTo>
                    <a:lnTo>
                      <a:pt x="1180" y="168"/>
                    </a:lnTo>
                    <a:lnTo>
                      <a:pt x="1188" y="150"/>
                    </a:lnTo>
                    <a:lnTo>
                      <a:pt x="1175" y="112"/>
                    </a:lnTo>
                    <a:lnTo>
                      <a:pt x="1177" y="72"/>
                    </a:lnTo>
                    <a:lnTo>
                      <a:pt x="1191" y="59"/>
                    </a:lnTo>
                    <a:lnTo>
                      <a:pt x="1223" y="47"/>
                    </a:lnTo>
                    <a:lnTo>
                      <a:pt x="1403" y="162"/>
                    </a:lnTo>
                    <a:lnTo>
                      <a:pt x="1659" y="502"/>
                    </a:lnTo>
                    <a:lnTo>
                      <a:pt x="1357" y="435"/>
                    </a:lnTo>
                    <a:lnTo>
                      <a:pt x="1271" y="437"/>
                    </a:lnTo>
                    <a:lnTo>
                      <a:pt x="924" y="735"/>
                    </a:lnTo>
                    <a:lnTo>
                      <a:pt x="899" y="731"/>
                    </a:lnTo>
                    <a:lnTo>
                      <a:pt x="778" y="668"/>
                    </a:lnTo>
                    <a:lnTo>
                      <a:pt x="765" y="674"/>
                    </a:lnTo>
                    <a:lnTo>
                      <a:pt x="762" y="784"/>
                    </a:lnTo>
                    <a:lnTo>
                      <a:pt x="733" y="782"/>
                    </a:lnTo>
                    <a:lnTo>
                      <a:pt x="695" y="778"/>
                    </a:lnTo>
                    <a:lnTo>
                      <a:pt x="615" y="726"/>
                    </a:lnTo>
                    <a:lnTo>
                      <a:pt x="558" y="717"/>
                    </a:lnTo>
                    <a:lnTo>
                      <a:pt x="541" y="740"/>
                    </a:lnTo>
                    <a:lnTo>
                      <a:pt x="520" y="734"/>
                    </a:lnTo>
                    <a:lnTo>
                      <a:pt x="479" y="691"/>
                    </a:lnTo>
                    <a:lnTo>
                      <a:pt x="403" y="687"/>
                    </a:lnTo>
                    <a:lnTo>
                      <a:pt x="335" y="578"/>
                    </a:lnTo>
                    <a:lnTo>
                      <a:pt x="297" y="570"/>
                    </a:lnTo>
                    <a:lnTo>
                      <a:pt x="209" y="405"/>
                    </a:lnTo>
                    <a:lnTo>
                      <a:pt x="179" y="367"/>
                    </a:lnTo>
                    <a:lnTo>
                      <a:pt x="170" y="269"/>
                    </a:lnTo>
                    <a:lnTo>
                      <a:pt x="86" y="189"/>
                    </a:lnTo>
                    <a:lnTo>
                      <a:pt x="27" y="181"/>
                    </a:lnTo>
                    <a:lnTo>
                      <a:pt x="0" y="155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030" name="Freeform 30"/>
              <p:cNvSpPr>
                <a:spLocks noChangeAspect="1"/>
              </p:cNvSpPr>
              <p:nvPr/>
            </p:nvSpPr>
            <p:spPr bwMode="auto">
              <a:xfrm>
                <a:off x="3261" y="960"/>
                <a:ext cx="126" cy="115"/>
              </a:xfrm>
              <a:custGeom>
                <a:avLst/>
                <a:gdLst>
                  <a:gd name="T0" fmla="*/ 141 w 696"/>
                  <a:gd name="T1" fmla="*/ 600 h 636"/>
                  <a:gd name="T2" fmla="*/ 0 w 696"/>
                  <a:gd name="T3" fmla="*/ 27 h 636"/>
                  <a:gd name="T4" fmla="*/ 2 w 696"/>
                  <a:gd name="T5" fmla="*/ 0 h 636"/>
                  <a:gd name="T6" fmla="*/ 16 w 696"/>
                  <a:gd name="T7" fmla="*/ 2 h 636"/>
                  <a:gd name="T8" fmla="*/ 571 w 696"/>
                  <a:gd name="T9" fmla="*/ 266 h 636"/>
                  <a:gd name="T10" fmla="*/ 576 w 696"/>
                  <a:gd name="T11" fmla="*/ 371 h 636"/>
                  <a:gd name="T12" fmla="*/ 631 w 696"/>
                  <a:gd name="T13" fmla="*/ 429 h 636"/>
                  <a:gd name="T14" fmla="*/ 635 w 696"/>
                  <a:gd name="T15" fmla="*/ 455 h 636"/>
                  <a:gd name="T16" fmla="*/ 679 w 696"/>
                  <a:gd name="T17" fmla="*/ 520 h 636"/>
                  <a:gd name="T18" fmla="*/ 696 w 696"/>
                  <a:gd name="T19" fmla="*/ 609 h 636"/>
                  <a:gd name="T20" fmla="*/ 321 w 696"/>
                  <a:gd name="T21" fmla="*/ 636 h 636"/>
                  <a:gd name="T22" fmla="*/ 228 w 696"/>
                  <a:gd name="T23" fmla="*/ 633 h 636"/>
                  <a:gd name="T24" fmla="*/ 141 w 696"/>
                  <a:gd name="T25" fmla="*/ 600 h 6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96" h="636">
                    <a:moveTo>
                      <a:pt x="141" y="600"/>
                    </a:moveTo>
                    <a:lnTo>
                      <a:pt x="0" y="27"/>
                    </a:lnTo>
                    <a:lnTo>
                      <a:pt x="2" y="0"/>
                    </a:lnTo>
                    <a:lnTo>
                      <a:pt x="16" y="2"/>
                    </a:lnTo>
                    <a:lnTo>
                      <a:pt x="571" y="266"/>
                    </a:lnTo>
                    <a:lnTo>
                      <a:pt x="576" y="371"/>
                    </a:lnTo>
                    <a:lnTo>
                      <a:pt x="631" y="429"/>
                    </a:lnTo>
                    <a:lnTo>
                      <a:pt x="635" y="455"/>
                    </a:lnTo>
                    <a:lnTo>
                      <a:pt x="679" y="520"/>
                    </a:lnTo>
                    <a:lnTo>
                      <a:pt x="696" y="609"/>
                    </a:lnTo>
                    <a:lnTo>
                      <a:pt x="321" y="636"/>
                    </a:lnTo>
                    <a:lnTo>
                      <a:pt x="228" y="633"/>
                    </a:lnTo>
                    <a:lnTo>
                      <a:pt x="141" y="60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031" name="Freeform 31"/>
              <p:cNvSpPr>
                <a:spLocks noChangeAspect="1"/>
              </p:cNvSpPr>
              <p:nvPr/>
            </p:nvSpPr>
            <p:spPr bwMode="auto">
              <a:xfrm>
                <a:off x="3484" y="818"/>
                <a:ext cx="276" cy="296"/>
              </a:xfrm>
              <a:custGeom>
                <a:avLst/>
                <a:gdLst>
                  <a:gd name="T0" fmla="*/ 0 w 1526"/>
                  <a:gd name="T1" fmla="*/ 0 h 1644"/>
                  <a:gd name="T2" fmla="*/ 622 w 1526"/>
                  <a:gd name="T3" fmla="*/ 24 h 1644"/>
                  <a:gd name="T4" fmla="*/ 732 w 1526"/>
                  <a:gd name="T5" fmla="*/ 109 h 1644"/>
                  <a:gd name="T6" fmla="*/ 766 w 1526"/>
                  <a:gd name="T7" fmla="*/ 105 h 1644"/>
                  <a:gd name="T8" fmla="*/ 787 w 1526"/>
                  <a:gd name="T9" fmla="*/ 66 h 1644"/>
                  <a:gd name="T10" fmla="*/ 816 w 1526"/>
                  <a:gd name="T11" fmla="*/ 57 h 1644"/>
                  <a:gd name="T12" fmla="*/ 894 w 1526"/>
                  <a:gd name="T13" fmla="*/ 64 h 1644"/>
                  <a:gd name="T14" fmla="*/ 937 w 1526"/>
                  <a:gd name="T15" fmla="*/ 86 h 1644"/>
                  <a:gd name="T16" fmla="*/ 1072 w 1526"/>
                  <a:gd name="T17" fmla="*/ 127 h 1644"/>
                  <a:gd name="T18" fmla="*/ 1206 w 1526"/>
                  <a:gd name="T19" fmla="*/ 114 h 1644"/>
                  <a:gd name="T20" fmla="*/ 1352 w 1526"/>
                  <a:gd name="T21" fmla="*/ 147 h 1644"/>
                  <a:gd name="T22" fmla="*/ 1406 w 1526"/>
                  <a:gd name="T23" fmla="*/ 176 h 1644"/>
                  <a:gd name="T24" fmla="*/ 1322 w 1526"/>
                  <a:gd name="T25" fmla="*/ 416 h 1644"/>
                  <a:gd name="T26" fmla="*/ 1308 w 1526"/>
                  <a:gd name="T27" fmla="*/ 626 h 1644"/>
                  <a:gd name="T28" fmla="*/ 1277 w 1526"/>
                  <a:gd name="T29" fmla="*/ 688 h 1644"/>
                  <a:gd name="T30" fmla="*/ 1312 w 1526"/>
                  <a:gd name="T31" fmla="*/ 815 h 1644"/>
                  <a:gd name="T32" fmla="*/ 1315 w 1526"/>
                  <a:gd name="T33" fmla="*/ 847 h 1644"/>
                  <a:gd name="T34" fmla="*/ 1292 w 1526"/>
                  <a:gd name="T35" fmla="*/ 881 h 1644"/>
                  <a:gd name="T36" fmla="*/ 1268 w 1526"/>
                  <a:gd name="T37" fmla="*/ 902 h 1644"/>
                  <a:gd name="T38" fmla="*/ 1251 w 1526"/>
                  <a:gd name="T39" fmla="*/ 1114 h 1644"/>
                  <a:gd name="T40" fmla="*/ 1279 w 1526"/>
                  <a:gd name="T41" fmla="*/ 1150 h 1644"/>
                  <a:gd name="T42" fmla="*/ 1268 w 1526"/>
                  <a:gd name="T43" fmla="*/ 1191 h 1644"/>
                  <a:gd name="T44" fmla="*/ 1240 w 1526"/>
                  <a:gd name="T45" fmla="*/ 1225 h 1644"/>
                  <a:gd name="T46" fmla="*/ 1238 w 1526"/>
                  <a:gd name="T47" fmla="*/ 1273 h 1644"/>
                  <a:gd name="T48" fmla="*/ 1255 w 1526"/>
                  <a:gd name="T49" fmla="*/ 1316 h 1644"/>
                  <a:gd name="T50" fmla="*/ 1338 w 1526"/>
                  <a:gd name="T51" fmla="*/ 1380 h 1644"/>
                  <a:gd name="T52" fmla="*/ 1416 w 1526"/>
                  <a:gd name="T53" fmla="*/ 1408 h 1644"/>
                  <a:gd name="T54" fmla="*/ 1526 w 1526"/>
                  <a:gd name="T55" fmla="*/ 1503 h 1644"/>
                  <a:gd name="T56" fmla="*/ 1451 w 1526"/>
                  <a:gd name="T57" fmla="*/ 1644 h 1644"/>
                  <a:gd name="T58" fmla="*/ 954 w 1526"/>
                  <a:gd name="T59" fmla="*/ 981 h 1644"/>
                  <a:gd name="T60" fmla="*/ 950 w 1526"/>
                  <a:gd name="T61" fmla="*/ 884 h 1644"/>
                  <a:gd name="T62" fmla="*/ 832 w 1526"/>
                  <a:gd name="T63" fmla="*/ 749 h 1644"/>
                  <a:gd name="T64" fmla="*/ 811 w 1526"/>
                  <a:gd name="T65" fmla="*/ 740 h 1644"/>
                  <a:gd name="T66" fmla="*/ 766 w 1526"/>
                  <a:gd name="T67" fmla="*/ 743 h 1644"/>
                  <a:gd name="T68" fmla="*/ 757 w 1526"/>
                  <a:gd name="T69" fmla="*/ 756 h 1644"/>
                  <a:gd name="T70" fmla="*/ 727 w 1526"/>
                  <a:gd name="T71" fmla="*/ 751 h 1644"/>
                  <a:gd name="T72" fmla="*/ 712 w 1526"/>
                  <a:gd name="T73" fmla="*/ 724 h 1644"/>
                  <a:gd name="T74" fmla="*/ 712 w 1526"/>
                  <a:gd name="T75" fmla="*/ 696 h 1644"/>
                  <a:gd name="T76" fmla="*/ 712 w 1526"/>
                  <a:gd name="T77" fmla="*/ 622 h 1644"/>
                  <a:gd name="T78" fmla="*/ 699 w 1526"/>
                  <a:gd name="T79" fmla="*/ 590 h 1644"/>
                  <a:gd name="T80" fmla="*/ 648 w 1526"/>
                  <a:gd name="T81" fmla="*/ 498 h 1644"/>
                  <a:gd name="T82" fmla="*/ 643 w 1526"/>
                  <a:gd name="T83" fmla="*/ 440 h 1644"/>
                  <a:gd name="T84" fmla="*/ 653 w 1526"/>
                  <a:gd name="T85" fmla="*/ 440 h 1644"/>
                  <a:gd name="T86" fmla="*/ 730 w 1526"/>
                  <a:gd name="T87" fmla="*/ 293 h 1644"/>
                  <a:gd name="T88" fmla="*/ 728 w 1526"/>
                  <a:gd name="T89" fmla="*/ 269 h 1644"/>
                  <a:gd name="T90" fmla="*/ 702 w 1526"/>
                  <a:gd name="T91" fmla="*/ 239 h 1644"/>
                  <a:gd name="T92" fmla="*/ 650 w 1526"/>
                  <a:gd name="T93" fmla="*/ 239 h 1644"/>
                  <a:gd name="T94" fmla="*/ 634 w 1526"/>
                  <a:gd name="T95" fmla="*/ 223 h 1644"/>
                  <a:gd name="T96" fmla="*/ 422 w 1526"/>
                  <a:gd name="T97" fmla="*/ 203 h 1644"/>
                  <a:gd name="T98" fmla="*/ 324 w 1526"/>
                  <a:gd name="T99" fmla="*/ 209 h 1644"/>
                  <a:gd name="T100" fmla="*/ 319 w 1526"/>
                  <a:gd name="T101" fmla="*/ 222 h 1644"/>
                  <a:gd name="T102" fmla="*/ 44 w 1526"/>
                  <a:gd name="T103" fmla="*/ 203 h 1644"/>
                  <a:gd name="T104" fmla="*/ 16 w 1526"/>
                  <a:gd name="T105" fmla="*/ 134 h 1644"/>
                  <a:gd name="T106" fmla="*/ 0 w 1526"/>
                  <a:gd name="T107" fmla="*/ 0 h 16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26" h="1644">
                    <a:moveTo>
                      <a:pt x="0" y="0"/>
                    </a:moveTo>
                    <a:lnTo>
                      <a:pt x="622" y="24"/>
                    </a:lnTo>
                    <a:lnTo>
                      <a:pt x="732" y="109"/>
                    </a:lnTo>
                    <a:lnTo>
                      <a:pt x="766" y="105"/>
                    </a:lnTo>
                    <a:lnTo>
                      <a:pt x="787" y="66"/>
                    </a:lnTo>
                    <a:lnTo>
                      <a:pt x="816" y="57"/>
                    </a:lnTo>
                    <a:lnTo>
                      <a:pt x="894" y="64"/>
                    </a:lnTo>
                    <a:lnTo>
                      <a:pt x="937" y="86"/>
                    </a:lnTo>
                    <a:lnTo>
                      <a:pt x="1072" y="127"/>
                    </a:lnTo>
                    <a:lnTo>
                      <a:pt x="1206" y="114"/>
                    </a:lnTo>
                    <a:lnTo>
                      <a:pt x="1352" y="147"/>
                    </a:lnTo>
                    <a:lnTo>
                      <a:pt x="1406" y="176"/>
                    </a:lnTo>
                    <a:lnTo>
                      <a:pt x="1322" y="416"/>
                    </a:lnTo>
                    <a:lnTo>
                      <a:pt x="1308" y="626"/>
                    </a:lnTo>
                    <a:lnTo>
                      <a:pt x="1277" y="688"/>
                    </a:lnTo>
                    <a:lnTo>
                      <a:pt x="1312" y="815"/>
                    </a:lnTo>
                    <a:lnTo>
                      <a:pt x="1315" y="847"/>
                    </a:lnTo>
                    <a:lnTo>
                      <a:pt x="1292" y="881"/>
                    </a:lnTo>
                    <a:lnTo>
                      <a:pt x="1268" y="902"/>
                    </a:lnTo>
                    <a:lnTo>
                      <a:pt x="1251" y="1114"/>
                    </a:lnTo>
                    <a:lnTo>
                      <a:pt x="1279" y="1150"/>
                    </a:lnTo>
                    <a:lnTo>
                      <a:pt x="1268" y="1191"/>
                    </a:lnTo>
                    <a:lnTo>
                      <a:pt x="1240" y="1225"/>
                    </a:lnTo>
                    <a:lnTo>
                      <a:pt x="1238" y="1273"/>
                    </a:lnTo>
                    <a:lnTo>
                      <a:pt x="1255" y="1316"/>
                    </a:lnTo>
                    <a:lnTo>
                      <a:pt x="1338" y="1380"/>
                    </a:lnTo>
                    <a:lnTo>
                      <a:pt x="1416" y="1408"/>
                    </a:lnTo>
                    <a:lnTo>
                      <a:pt x="1526" y="1503"/>
                    </a:lnTo>
                    <a:lnTo>
                      <a:pt x="1451" y="1644"/>
                    </a:lnTo>
                    <a:lnTo>
                      <a:pt x="954" y="981"/>
                    </a:lnTo>
                    <a:lnTo>
                      <a:pt x="950" y="884"/>
                    </a:lnTo>
                    <a:lnTo>
                      <a:pt x="832" y="749"/>
                    </a:lnTo>
                    <a:lnTo>
                      <a:pt x="811" y="740"/>
                    </a:lnTo>
                    <a:lnTo>
                      <a:pt x="766" y="743"/>
                    </a:lnTo>
                    <a:lnTo>
                      <a:pt x="757" y="756"/>
                    </a:lnTo>
                    <a:lnTo>
                      <a:pt x="727" y="751"/>
                    </a:lnTo>
                    <a:lnTo>
                      <a:pt x="712" y="724"/>
                    </a:lnTo>
                    <a:lnTo>
                      <a:pt x="712" y="696"/>
                    </a:lnTo>
                    <a:lnTo>
                      <a:pt x="712" y="622"/>
                    </a:lnTo>
                    <a:lnTo>
                      <a:pt x="699" y="590"/>
                    </a:lnTo>
                    <a:lnTo>
                      <a:pt x="648" y="498"/>
                    </a:lnTo>
                    <a:lnTo>
                      <a:pt x="643" y="440"/>
                    </a:lnTo>
                    <a:lnTo>
                      <a:pt x="653" y="440"/>
                    </a:lnTo>
                    <a:lnTo>
                      <a:pt x="730" y="293"/>
                    </a:lnTo>
                    <a:lnTo>
                      <a:pt x="728" y="269"/>
                    </a:lnTo>
                    <a:lnTo>
                      <a:pt x="702" y="239"/>
                    </a:lnTo>
                    <a:lnTo>
                      <a:pt x="650" y="239"/>
                    </a:lnTo>
                    <a:lnTo>
                      <a:pt x="634" y="223"/>
                    </a:lnTo>
                    <a:lnTo>
                      <a:pt x="422" y="203"/>
                    </a:lnTo>
                    <a:lnTo>
                      <a:pt x="324" y="209"/>
                    </a:lnTo>
                    <a:lnTo>
                      <a:pt x="319" y="222"/>
                    </a:lnTo>
                    <a:lnTo>
                      <a:pt x="44" y="203"/>
                    </a:lnTo>
                    <a:lnTo>
                      <a:pt x="16" y="1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032" name="Freeform 32"/>
              <p:cNvSpPr>
                <a:spLocks noChangeAspect="1"/>
              </p:cNvSpPr>
              <p:nvPr/>
            </p:nvSpPr>
            <p:spPr bwMode="auto">
              <a:xfrm>
                <a:off x="3501" y="1043"/>
                <a:ext cx="245" cy="100"/>
              </a:xfrm>
              <a:custGeom>
                <a:avLst/>
                <a:gdLst>
                  <a:gd name="T0" fmla="*/ 2 w 1359"/>
                  <a:gd name="T1" fmla="*/ 403 h 551"/>
                  <a:gd name="T2" fmla="*/ 4 w 1359"/>
                  <a:gd name="T3" fmla="*/ 360 h 551"/>
                  <a:gd name="T4" fmla="*/ 0 w 1359"/>
                  <a:gd name="T5" fmla="*/ 306 h 551"/>
                  <a:gd name="T6" fmla="*/ 15 w 1359"/>
                  <a:gd name="T7" fmla="*/ 281 h 551"/>
                  <a:gd name="T8" fmla="*/ 73 w 1359"/>
                  <a:gd name="T9" fmla="*/ 291 h 551"/>
                  <a:gd name="T10" fmla="*/ 152 w 1359"/>
                  <a:gd name="T11" fmla="*/ 342 h 551"/>
                  <a:gd name="T12" fmla="*/ 223 w 1359"/>
                  <a:gd name="T13" fmla="*/ 349 h 551"/>
                  <a:gd name="T14" fmla="*/ 224 w 1359"/>
                  <a:gd name="T15" fmla="*/ 240 h 551"/>
                  <a:gd name="T16" fmla="*/ 238 w 1359"/>
                  <a:gd name="T17" fmla="*/ 230 h 551"/>
                  <a:gd name="T18" fmla="*/ 356 w 1359"/>
                  <a:gd name="T19" fmla="*/ 294 h 551"/>
                  <a:gd name="T20" fmla="*/ 381 w 1359"/>
                  <a:gd name="T21" fmla="*/ 299 h 551"/>
                  <a:gd name="T22" fmla="*/ 732 w 1359"/>
                  <a:gd name="T23" fmla="*/ 0 h 551"/>
                  <a:gd name="T24" fmla="*/ 814 w 1359"/>
                  <a:gd name="T25" fmla="*/ 0 h 551"/>
                  <a:gd name="T26" fmla="*/ 1118 w 1359"/>
                  <a:gd name="T27" fmla="*/ 65 h 551"/>
                  <a:gd name="T28" fmla="*/ 1359 w 1359"/>
                  <a:gd name="T29" fmla="*/ 390 h 551"/>
                  <a:gd name="T30" fmla="*/ 1324 w 1359"/>
                  <a:gd name="T31" fmla="*/ 467 h 551"/>
                  <a:gd name="T32" fmla="*/ 1173 w 1359"/>
                  <a:gd name="T33" fmla="*/ 551 h 551"/>
                  <a:gd name="T34" fmla="*/ 1143 w 1359"/>
                  <a:gd name="T35" fmla="*/ 526 h 551"/>
                  <a:gd name="T36" fmla="*/ 1102 w 1359"/>
                  <a:gd name="T37" fmla="*/ 526 h 551"/>
                  <a:gd name="T38" fmla="*/ 1078 w 1359"/>
                  <a:gd name="T39" fmla="*/ 541 h 551"/>
                  <a:gd name="T40" fmla="*/ 1031 w 1359"/>
                  <a:gd name="T41" fmla="*/ 533 h 551"/>
                  <a:gd name="T42" fmla="*/ 1020 w 1359"/>
                  <a:gd name="T43" fmla="*/ 525 h 551"/>
                  <a:gd name="T44" fmla="*/ 845 w 1359"/>
                  <a:gd name="T45" fmla="*/ 520 h 551"/>
                  <a:gd name="T46" fmla="*/ 832 w 1359"/>
                  <a:gd name="T47" fmla="*/ 508 h 551"/>
                  <a:gd name="T48" fmla="*/ 845 w 1359"/>
                  <a:gd name="T49" fmla="*/ 396 h 551"/>
                  <a:gd name="T50" fmla="*/ 773 w 1359"/>
                  <a:gd name="T51" fmla="*/ 398 h 551"/>
                  <a:gd name="T52" fmla="*/ 743 w 1359"/>
                  <a:gd name="T53" fmla="*/ 390 h 551"/>
                  <a:gd name="T54" fmla="*/ 700 w 1359"/>
                  <a:gd name="T55" fmla="*/ 391 h 551"/>
                  <a:gd name="T56" fmla="*/ 646 w 1359"/>
                  <a:gd name="T57" fmla="*/ 354 h 551"/>
                  <a:gd name="T58" fmla="*/ 621 w 1359"/>
                  <a:gd name="T59" fmla="*/ 365 h 551"/>
                  <a:gd name="T60" fmla="*/ 588 w 1359"/>
                  <a:gd name="T61" fmla="*/ 395 h 551"/>
                  <a:gd name="T62" fmla="*/ 514 w 1359"/>
                  <a:gd name="T63" fmla="*/ 398 h 551"/>
                  <a:gd name="T64" fmla="*/ 488 w 1359"/>
                  <a:gd name="T65" fmla="*/ 375 h 551"/>
                  <a:gd name="T66" fmla="*/ 403 w 1359"/>
                  <a:gd name="T67" fmla="*/ 375 h 551"/>
                  <a:gd name="T68" fmla="*/ 160 w 1359"/>
                  <a:gd name="T69" fmla="*/ 390 h 551"/>
                  <a:gd name="T70" fmla="*/ 2 w 1359"/>
                  <a:gd name="T71" fmla="*/ 403 h 5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59" h="551">
                    <a:moveTo>
                      <a:pt x="2" y="403"/>
                    </a:moveTo>
                    <a:lnTo>
                      <a:pt x="4" y="360"/>
                    </a:lnTo>
                    <a:lnTo>
                      <a:pt x="0" y="306"/>
                    </a:lnTo>
                    <a:lnTo>
                      <a:pt x="15" y="281"/>
                    </a:lnTo>
                    <a:lnTo>
                      <a:pt x="73" y="291"/>
                    </a:lnTo>
                    <a:lnTo>
                      <a:pt x="152" y="342"/>
                    </a:lnTo>
                    <a:lnTo>
                      <a:pt x="223" y="349"/>
                    </a:lnTo>
                    <a:lnTo>
                      <a:pt x="224" y="240"/>
                    </a:lnTo>
                    <a:lnTo>
                      <a:pt x="238" y="230"/>
                    </a:lnTo>
                    <a:lnTo>
                      <a:pt x="356" y="294"/>
                    </a:lnTo>
                    <a:lnTo>
                      <a:pt x="381" y="299"/>
                    </a:lnTo>
                    <a:lnTo>
                      <a:pt x="732" y="0"/>
                    </a:lnTo>
                    <a:lnTo>
                      <a:pt x="814" y="0"/>
                    </a:lnTo>
                    <a:lnTo>
                      <a:pt x="1118" y="65"/>
                    </a:lnTo>
                    <a:lnTo>
                      <a:pt x="1359" y="390"/>
                    </a:lnTo>
                    <a:lnTo>
                      <a:pt x="1324" y="467"/>
                    </a:lnTo>
                    <a:lnTo>
                      <a:pt x="1173" y="551"/>
                    </a:lnTo>
                    <a:lnTo>
                      <a:pt x="1143" y="526"/>
                    </a:lnTo>
                    <a:lnTo>
                      <a:pt x="1102" y="526"/>
                    </a:lnTo>
                    <a:lnTo>
                      <a:pt x="1078" y="541"/>
                    </a:lnTo>
                    <a:lnTo>
                      <a:pt x="1031" y="533"/>
                    </a:lnTo>
                    <a:lnTo>
                      <a:pt x="1020" y="525"/>
                    </a:lnTo>
                    <a:lnTo>
                      <a:pt x="845" y="520"/>
                    </a:lnTo>
                    <a:lnTo>
                      <a:pt x="832" y="508"/>
                    </a:lnTo>
                    <a:lnTo>
                      <a:pt x="845" y="396"/>
                    </a:lnTo>
                    <a:lnTo>
                      <a:pt x="773" y="398"/>
                    </a:lnTo>
                    <a:lnTo>
                      <a:pt x="743" y="390"/>
                    </a:lnTo>
                    <a:lnTo>
                      <a:pt x="700" y="391"/>
                    </a:lnTo>
                    <a:lnTo>
                      <a:pt x="646" y="354"/>
                    </a:lnTo>
                    <a:lnTo>
                      <a:pt x="621" y="365"/>
                    </a:lnTo>
                    <a:lnTo>
                      <a:pt x="588" y="395"/>
                    </a:lnTo>
                    <a:lnTo>
                      <a:pt x="514" y="398"/>
                    </a:lnTo>
                    <a:lnTo>
                      <a:pt x="488" y="375"/>
                    </a:lnTo>
                    <a:lnTo>
                      <a:pt x="403" y="375"/>
                    </a:lnTo>
                    <a:lnTo>
                      <a:pt x="160" y="390"/>
                    </a:lnTo>
                    <a:lnTo>
                      <a:pt x="2" y="403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033" name="Freeform 33"/>
              <p:cNvSpPr>
                <a:spLocks noChangeAspect="1"/>
              </p:cNvSpPr>
              <p:nvPr/>
            </p:nvSpPr>
            <p:spPr bwMode="auto">
              <a:xfrm>
                <a:off x="3184" y="1053"/>
                <a:ext cx="236" cy="131"/>
              </a:xfrm>
              <a:custGeom>
                <a:avLst/>
                <a:gdLst>
                  <a:gd name="T0" fmla="*/ 137 w 1308"/>
                  <a:gd name="T1" fmla="*/ 0 h 728"/>
                  <a:gd name="T2" fmla="*/ 132 w 1308"/>
                  <a:gd name="T3" fmla="*/ 52 h 728"/>
                  <a:gd name="T4" fmla="*/ 163 w 1308"/>
                  <a:gd name="T5" fmla="*/ 73 h 728"/>
                  <a:gd name="T6" fmla="*/ 129 w 1308"/>
                  <a:gd name="T7" fmla="*/ 92 h 728"/>
                  <a:gd name="T8" fmla="*/ 171 w 1308"/>
                  <a:gd name="T9" fmla="*/ 148 h 728"/>
                  <a:gd name="T10" fmla="*/ 124 w 1308"/>
                  <a:gd name="T11" fmla="*/ 168 h 728"/>
                  <a:gd name="T12" fmla="*/ 149 w 1308"/>
                  <a:gd name="T13" fmla="*/ 205 h 728"/>
                  <a:gd name="T14" fmla="*/ 200 w 1308"/>
                  <a:gd name="T15" fmla="*/ 211 h 728"/>
                  <a:gd name="T16" fmla="*/ 197 w 1308"/>
                  <a:gd name="T17" fmla="*/ 264 h 728"/>
                  <a:gd name="T18" fmla="*/ 129 w 1308"/>
                  <a:gd name="T19" fmla="*/ 316 h 728"/>
                  <a:gd name="T20" fmla="*/ 91 w 1308"/>
                  <a:gd name="T21" fmla="*/ 322 h 728"/>
                  <a:gd name="T22" fmla="*/ 75 w 1308"/>
                  <a:gd name="T23" fmla="*/ 405 h 728"/>
                  <a:gd name="T24" fmla="*/ 0 w 1308"/>
                  <a:gd name="T25" fmla="*/ 482 h 728"/>
                  <a:gd name="T26" fmla="*/ 13 w 1308"/>
                  <a:gd name="T27" fmla="*/ 502 h 728"/>
                  <a:gd name="T28" fmla="*/ 129 w 1308"/>
                  <a:gd name="T29" fmla="*/ 481 h 728"/>
                  <a:gd name="T30" fmla="*/ 152 w 1308"/>
                  <a:gd name="T31" fmla="*/ 519 h 728"/>
                  <a:gd name="T32" fmla="*/ 106 w 1308"/>
                  <a:gd name="T33" fmla="*/ 572 h 728"/>
                  <a:gd name="T34" fmla="*/ 81 w 1308"/>
                  <a:gd name="T35" fmla="*/ 642 h 728"/>
                  <a:gd name="T36" fmla="*/ 89 w 1308"/>
                  <a:gd name="T37" fmla="*/ 680 h 728"/>
                  <a:gd name="T38" fmla="*/ 143 w 1308"/>
                  <a:gd name="T39" fmla="*/ 683 h 728"/>
                  <a:gd name="T40" fmla="*/ 154 w 1308"/>
                  <a:gd name="T41" fmla="*/ 696 h 728"/>
                  <a:gd name="T42" fmla="*/ 197 w 1308"/>
                  <a:gd name="T43" fmla="*/ 694 h 728"/>
                  <a:gd name="T44" fmla="*/ 250 w 1308"/>
                  <a:gd name="T45" fmla="*/ 674 h 728"/>
                  <a:gd name="T46" fmla="*/ 327 w 1308"/>
                  <a:gd name="T47" fmla="*/ 690 h 728"/>
                  <a:gd name="T48" fmla="*/ 357 w 1308"/>
                  <a:gd name="T49" fmla="*/ 686 h 728"/>
                  <a:gd name="T50" fmla="*/ 418 w 1308"/>
                  <a:gd name="T51" fmla="*/ 720 h 728"/>
                  <a:gd name="T52" fmla="*/ 467 w 1308"/>
                  <a:gd name="T53" fmla="*/ 728 h 728"/>
                  <a:gd name="T54" fmla="*/ 518 w 1308"/>
                  <a:gd name="T55" fmla="*/ 692 h 728"/>
                  <a:gd name="T56" fmla="*/ 505 w 1308"/>
                  <a:gd name="T57" fmla="*/ 589 h 728"/>
                  <a:gd name="T58" fmla="*/ 499 w 1308"/>
                  <a:gd name="T59" fmla="*/ 564 h 728"/>
                  <a:gd name="T60" fmla="*/ 513 w 1308"/>
                  <a:gd name="T61" fmla="*/ 564 h 728"/>
                  <a:gd name="T62" fmla="*/ 574 w 1308"/>
                  <a:gd name="T63" fmla="*/ 619 h 728"/>
                  <a:gd name="T64" fmla="*/ 647 w 1308"/>
                  <a:gd name="T65" fmla="*/ 570 h 728"/>
                  <a:gd name="T66" fmla="*/ 660 w 1308"/>
                  <a:gd name="T67" fmla="*/ 528 h 728"/>
                  <a:gd name="T68" fmla="*/ 704 w 1308"/>
                  <a:gd name="T69" fmla="*/ 495 h 728"/>
                  <a:gd name="T70" fmla="*/ 744 w 1308"/>
                  <a:gd name="T71" fmla="*/ 483 h 728"/>
                  <a:gd name="T72" fmla="*/ 813 w 1308"/>
                  <a:gd name="T73" fmla="*/ 485 h 728"/>
                  <a:gd name="T74" fmla="*/ 892 w 1308"/>
                  <a:gd name="T75" fmla="*/ 497 h 728"/>
                  <a:gd name="T76" fmla="*/ 902 w 1308"/>
                  <a:gd name="T77" fmla="*/ 520 h 728"/>
                  <a:gd name="T78" fmla="*/ 819 w 1308"/>
                  <a:gd name="T79" fmla="*/ 572 h 728"/>
                  <a:gd name="T80" fmla="*/ 825 w 1308"/>
                  <a:gd name="T81" fmla="*/ 585 h 728"/>
                  <a:gd name="T82" fmla="*/ 859 w 1308"/>
                  <a:gd name="T83" fmla="*/ 615 h 728"/>
                  <a:gd name="T84" fmla="*/ 892 w 1308"/>
                  <a:gd name="T85" fmla="*/ 645 h 728"/>
                  <a:gd name="T86" fmla="*/ 951 w 1308"/>
                  <a:gd name="T87" fmla="*/ 647 h 728"/>
                  <a:gd name="T88" fmla="*/ 1022 w 1308"/>
                  <a:gd name="T89" fmla="*/ 639 h 728"/>
                  <a:gd name="T90" fmla="*/ 1101 w 1308"/>
                  <a:gd name="T91" fmla="*/ 637 h 728"/>
                  <a:gd name="T92" fmla="*/ 1093 w 1308"/>
                  <a:gd name="T93" fmla="*/ 591 h 728"/>
                  <a:gd name="T94" fmla="*/ 1138 w 1308"/>
                  <a:gd name="T95" fmla="*/ 580 h 728"/>
                  <a:gd name="T96" fmla="*/ 1221 w 1308"/>
                  <a:gd name="T97" fmla="*/ 514 h 728"/>
                  <a:gd name="T98" fmla="*/ 1241 w 1308"/>
                  <a:gd name="T99" fmla="*/ 440 h 728"/>
                  <a:gd name="T100" fmla="*/ 1288 w 1308"/>
                  <a:gd name="T101" fmla="*/ 390 h 728"/>
                  <a:gd name="T102" fmla="*/ 1296 w 1308"/>
                  <a:gd name="T103" fmla="*/ 278 h 728"/>
                  <a:gd name="T104" fmla="*/ 1282 w 1308"/>
                  <a:gd name="T105" fmla="*/ 229 h 728"/>
                  <a:gd name="T106" fmla="*/ 1286 w 1308"/>
                  <a:gd name="T107" fmla="*/ 199 h 728"/>
                  <a:gd name="T108" fmla="*/ 1308 w 1308"/>
                  <a:gd name="T109" fmla="*/ 171 h 728"/>
                  <a:gd name="T110" fmla="*/ 1127 w 1308"/>
                  <a:gd name="T111" fmla="*/ 95 h 728"/>
                  <a:gd name="T112" fmla="*/ 782 w 1308"/>
                  <a:gd name="T113" fmla="*/ 122 h 728"/>
                  <a:gd name="T114" fmla="*/ 658 w 1308"/>
                  <a:gd name="T115" fmla="*/ 120 h 728"/>
                  <a:gd name="T116" fmla="*/ 568 w 1308"/>
                  <a:gd name="T117" fmla="*/ 85 h 728"/>
                  <a:gd name="T118" fmla="*/ 137 w 1308"/>
                  <a:gd name="T119" fmla="*/ 0 h 7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08" h="728">
                    <a:moveTo>
                      <a:pt x="137" y="0"/>
                    </a:moveTo>
                    <a:lnTo>
                      <a:pt x="132" y="52"/>
                    </a:lnTo>
                    <a:lnTo>
                      <a:pt x="163" y="73"/>
                    </a:lnTo>
                    <a:lnTo>
                      <a:pt x="129" y="92"/>
                    </a:lnTo>
                    <a:lnTo>
                      <a:pt x="171" y="148"/>
                    </a:lnTo>
                    <a:lnTo>
                      <a:pt x="124" y="168"/>
                    </a:lnTo>
                    <a:lnTo>
                      <a:pt x="149" y="205"/>
                    </a:lnTo>
                    <a:lnTo>
                      <a:pt x="200" y="211"/>
                    </a:lnTo>
                    <a:lnTo>
                      <a:pt x="197" y="264"/>
                    </a:lnTo>
                    <a:lnTo>
                      <a:pt x="129" y="316"/>
                    </a:lnTo>
                    <a:lnTo>
                      <a:pt x="91" y="322"/>
                    </a:lnTo>
                    <a:lnTo>
                      <a:pt x="75" y="405"/>
                    </a:lnTo>
                    <a:lnTo>
                      <a:pt x="0" y="482"/>
                    </a:lnTo>
                    <a:lnTo>
                      <a:pt x="13" y="502"/>
                    </a:lnTo>
                    <a:lnTo>
                      <a:pt x="129" y="481"/>
                    </a:lnTo>
                    <a:lnTo>
                      <a:pt x="152" y="519"/>
                    </a:lnTo>
                    <a:lnTo>
                      <a:pt x="106" y="572"/>
                    </a:lnTo>
                    <a:lnTo>
                      <a:pt x="81" y="642"/>
                    </a:lnTo>
                    <a:lnTo>
                      <a:pt x="89" y="680"/>
                    </a:lnTo>
                    <a:lnTo>
                      <a:pt x="143" y="683"/>
                    </a:lnTo>
                    <a:lnTo>
                      <a:pt x="154" y="696"/>
                    </a:lnTo>
                    <a:lnTo>
                      <a:pt x="197" y="694"/>
                    </a:lnTo>
                    <a:lnTo>
                      <a:pt x="250" y="674"/>
                    </a:lnTo>
                    <a:lnTo>
                      <a:pt x="327" y="690"/>
                    </a:lnTo>
                    <a:lnTo>
                      <a:pt x="357" y="686"/>
                    </a:lnTo>
                    <a:lnTo>
                      <a:pt x="418" y="720"/>
                    </a:lnTo>
                    <a:lnTo>
                      <a:pt x="467" y="728"/>
                    </a:lnTo>
                    <a:lnTo>
                      <a:pt x="518" y="692"/>
                    </a:lnTo>
                    <a:lnTo>
                      <a:pt x="505" y="589"/>
                    </a:lnTo>
                    <a:lnTo>
                      <a:pt x="499" y="564"/>
                    </a:lnTo>
                    <a:lnTo>
                      <a:pt x="513" y="564"/>
                    </a:lnTo>
                    <a:lnTo>
                      <a:pt x="574" y="619"/>
                    </a:lnTo>
                    <a:lnTo>
                      <a:pt x="647" y="570"/>
                    </a:lnTo>
                    <a:lnTo>
                      <a:pt x="660" y="528"/>
                    </a:lnTo>
                    <a:lnTo>
                      <a:pt x="704" y="495"/>
                    </a:lnTo>
                    <a:lnTo>
                      <a:pt x="744" y="483"/>
                    </a:lnTo>
                    <a:lnTo>
                      <a:pt x="813" y="485"/>
                    </a:lnTo>
                    <a:lnTo>
                      <a:pt x="892" y="497"/>
                    </a:lnTo>
                    <a:lnTo>
                      <a:pt x="902" y="520"/>
                    </a:lnTo>
                    <a:lnTo>
                      <a:pt x="819" y="572"/>
                    </a:lnTo>
                    <a:lnTo>
                      <a:pt x="825" y="585"/>
                    </a:lnTo>
                    <a:lnTo>
                      <a:pt x="859" y="615"/>
                    </a:lnTo>
                    <a:lnTo>
                      <a:pt x="892" y="645"/>
                    </a:lnTo>
                    <a:lnTo>
                      <a:pt x="951" y="647"/>
                    </a:lnTo>
                    <a:lnTo>
                      <a:pt x="1022" y="639"/>
                    </a:lnTo>
                    <a:lnTo>
                      <a:pt x="1101" y="637"/>
                    </a:lnTo>
                    <a:lnTo>
                      <a:pt x="1093" y="591"/>
                    </a:lnTo>
                    <a:lnTo>
                      <a:pt x="1138" y="580"/>
                    </a:lnTo>
                    <a:lnTo>
                      <a:pt x="1221" y="514"/>
                    </a:lnTo>
                    <a:lnTo>
                      <a:pt x="1241" y="440"/>
                    </a:lnTo>
                    <a:lnTo>
                      <a:pt x="1288" y="390"/>
                    </a:lnTo>
                    <a:lnTo>
                      <a:pt x="1296" y="278"/>
                    </a:lnTo>
                    <a:lnTo>
                      <a:pt x="1282" y="229"/>
                    </a:lnTo>
                    <a:lnTo>
                      <a:pt x="1286" y="199"/>
                    </a:lnTo>
                    <a:lnTo>
                      <a:pt x="1308" y="171"/>
                    </a:lnTo>
                    <a:lnTo>
                      <a:pt x="1127" y="95"/>
                    </a:lnTo>
                    <a:lnTo>
                      <a:pt x="782" y="122"/>
                    </a:lnTo>
                    <a:lnTo>
                      <a:pt x="658" y="120"/>
                    </a:lnTo>
                    <a:lnTo>
                      <a:pt x="568" y="85"/>
                    </a:lnTo>
                    <a:lnTo>
                      <a:pt x="137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034" name="Freeform 34"/>
              <p:cNvSpPr>
                <a:spLocks noChangeAspect="1"/>
              </p:cNvSpPr>
              <p:nvPr/>
            </p:nvSpPr>
            <p:spPr bwMode="auto">
              <a:xfrm>
                <a:off x="3708" y="849"/>
                <a:ext cx="171" cy="239"/>
              </a:xfrm>
              <a:custGeom>
                <a:avLst/>
                <a:gdLst>
                  <a:gd name="T0" fmla="*/ 167 w 948"/>
                  <a:gd name="T1" fmla="*/ 0 h 1327"/>
                  <a:gd name="T2" fmla="*/ 244 w 948"/>
                  <a:gd name="T3" fmla="*/ 45 h 1327"/>
                  <a:gd name="T4" fmla="*/ 337 w 948"/>
                  <a:gd name="T5" fmla="*/ 66 h 1327"/>
                  <a:gd name="T6" fmla="*/ 407 w 948"/>
                  <a:gd name="T7" fmla="*/ 102 h 1327"/>
                  <a:gd name="T8" fmla="*/ 439 w 948"/>
                  <a:gd name="T9" fmla="*/ 137 h 1327"/>
                  <a:gd name="T10" fmla="*/ 486 w 948"/>
                  <a:gd name="T11" fmla="*/ 148 h 1327"/>
                  <a:gd name="T12" fmla="*/ 540 w 948"/>
                  <a:gd name="T13" fmla="*/ 216 h 1327"/>
                  <a:gd name="T14" fmla="*/ 576 w 948"/>
                  <a:gd name="T15" fmla="*/ 215 h 1327"/>
                  <a:gd name="T16" fmla="*/ 653 w 948"/>
                  <a:gd name="T17" fmla="*/ 285 h 1327"/>
                  <a:gd name="T18" fmla="*/ 699 w 948"/>
                  <a:gd name="T19" fmla="*/ 279 h 1327"/>
                  <a:gd name="T20" fmla="*/ 747 w 948"/>
                  <a:gd name="T21" fmla="*/ 309 h 1327"/>
                  <a:gd name="T22" fmla="*/ 855 w 948"/>
                  <a:gd name="T23" fmla="*/ 416 h 1327"/>
                  <a:gd name="T24" fmla="*/ 937 w 948"/>
                  <a:gd name="T25" fmla="*/ 444 h 1327"/>
                  <a:gd name="T26" fmla="*/ 948 w 948"/>
                  <a:gd name="T27" fmla="*/ 466 h 1327"/>
                  <a:gd name="T28" fmla="*/ 438 w 948"/>
                  <a:gd name="T29" fmla="*/ 835 h 1327"/>
                  <a:gd name="T30" fmla="*/ 428 w 948"/>
                  <a:gd name="T31" fmla="*/ 988 h 1327"/>
                  <a:gd name="T32" fmla="*/ 315 w 948"/>
                  <a:gd name="T33" fmla="*/ 1095 h 1327"/>
                  <a:gd name="T34" fmla="*/ 315 w 948"/>
                  <a:gd name="T35" fmla="*/ 1124 h 1327"/>
                  <a:gd name="T36" fmla="*/ 355 w 948"/>
                  <a:gd name="T37" fmla="*/ 1165 h 1327"/>
                  <a:gd name="T38" fmla="*/ 341 w 948"/>
                  <a:gd name="T39" fmla="*/ 1180 h 1327"/>
                  <a:gd name="T40" fmla="*/ 343 w 948"/>
                  <a:gd name="T41" fmla="*/ 1225 h 1327"/>
                  <a:gd name="T42" fmla="*/ 286 w 948"/>
                  <a:gd name="T43" fmla="*/ 1327 h 1327"/>
                  <a:gd name="T44" fmla="*/ 178 w 948"/>
                  <a:gd name="T45" fmla="*/ 1233 h 1327"/>
                  <a:gd name="T46" fmla="*/ 100 w 948"/>
                  <a:gd name="T47" fmla="*/ 1206 h 1327"/>
                  <a:gd name="T48" fmla="*/ 17 w 948"/>
                  <a:gd name="T49" fmla="*/ 1142 h 1327"/>
                  <a:gd name="T50" fmla="*/ 0 w 948"/>
                  <a:gd name="T51" fmla="*/ 1097 h 1327"/>
                  <a:gd name="T52" fmla="*/ 1 w 948"/>
                  <a:gd name="T53" fmla="*/ 1050 h 1327"/>
                  <a:gd name="T54" fmla="*/ 28 w 948"/>
                  <a:gd name="T55" fmla="*/ 1019 h 1327"/>
                  <a:gd name="T56" fmla="*/ 40 w 948"/>
                  <a:gd name="T57" fmla="*/ 975 h 1327"/>
                  <a:gd name="T58" fmla="*/ 13 w 948"/>
                  <a:gd name="T59" fmla="*/ 940 h 1327"/>
                  <a:gd name="T60" fmla="*/ 30 w 948"/>
                  <a:gd name="T61" fmla="*/ 726 h 1327"/>
                  <a:gd name="T62" fmla="*/ 52 w 948"/>
                  <a:gd name="T63" fmla="*/ 706 h 1327"/>
                  <a:gd name="T64" fmla="*/ 76 w 948"/>
                  <a:gd name="T65" fmla="*/ 673 h 1327"/>
                  <a:gd name="T66" fmla="*/ 73 w 948"/>
                  <a:gd name="T67" fmla="*/ 642 h 1327"/>
                  <a:gd name="T68" fmla="*/ 39 w 948"/>
                  <a:gd name="T69" fmla="*/ 514 h 1327"/>
                  <a:gd name="T70" fmla="*/ 70 w 948"/>
                  <a:gd name="T71" fmla="*/ 451 h 1327"/>
                  <a:gd name="T72" fmla="*/ 84 w 948"/>
                  <a:gd name="T73" fmla="*/ 239 h 1327"/>
                  <a:gd name="T74" fmla="*/ 167 w 948"/>
                  <a:gd name="T75" fmla="*/ 0 h 1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48" h="1327">
                    <a:moveTo>
                      <a:pt x="167" y="0"/>
                    </a:moveTo>
                    <a:lnTo>
                      <a:pt x="244" y="45"/>
                    </a:lnTo>
                    <a:lnTo>
                      <a:pt x="337" y="66"/>
                    </a:lnTo>
                    <a:lnTo>
                      <a:pt x="407" y="102"/>
                    </a:lnTo>
                    <a:lnTo>
                      <a:pt x="439" y="137"/>
                    </a:lnTo>
                    <a:lnTo>
                      <a:pt x="486" y="148"/>
                    </a:lnTo>
                    <a:lnTo>
                      <a:pt x="540" y="216"/>
                    </a:lnTo>
                    <a:lnTo>
                      <a:pt x="576" y="215"/>
                    </a:lnTo>
                    <a:lnTo>
                      <a:pt x="653" y="285"/>
                    </a:lnTo>
                    <a:lnTo>
                      <a:pt x="699" y="279"/>
                    </a:lnTo>
                    <a:lnTo>
                      <a:pt x="747" y="309"/>
                    </a:lnTo>
                    <a:lnTo>
                      <a:pt x="855" y="416"/>
                    </a:lnTo>
                    <a:lnTo>
                      <a:pt x="937" y="444"/>
                    </a:lnTo>
                    <a:lnTo>
                      <a:pt x="948" y="466"/>
                    </a:lnTo>
                    <a:lnTo>
                      <a:pt x="438" y="835"/>
                    </a:lnTo>
                    <a:lnTo>
                      <a:pt x="428" y="988"/>
                    </a:lnTo>
                    <a:lnTo>
                      <a:pt x="315" y="1095"/>
                    </a:lnTo>
                    <a:lnTo>
                      <a:pt x="315" y="1124"/>
                    </a:lnTo>
                    <a:lnTo>
                      <a:pt x="355" y="1165"/>
                    </a:lnTo>
                    <a:lnTo>
                      <a:pt x="341" y="1180"/>
                    </a:lnTo>
                    <a:lnTo>
                      <a:pt x="343" y="1225"/>
                    </a:lnTo>
                    <a:lnTo>
                      <a:pt x="286" y="1327"/>
                    </a:lnTo>
                    <a:lnTo>
                      <a:pt x="178" y="1233"/>
                    </a:lnTo>
                    <a:lnTo>
                      <a:pt x="100" y="1206"/>
                    </a:lnTo>
                    <a:lnTo>
                      <a:pt x="17" y="1142"/>
                    </a:lnTo>
                    <a:lnTo>
                      <a:pt x="0" y="1097"/>
                    </a:lnTo>
                    <a:lnTo>
                      <a:pt x="1" y="1050"/>
                    </a:lnTo>
                    <a:lnTo>
                      <a:pt x="28" y="1019"/>
                    </a:lnTo>
                    <a:lnTo>
                      <a:pt x="40" y="975"/>
                    </a:lnTo>
                    <a:lnTo>
                      <a:pt x="13" y="940"/>
                    </a:lnTo>
                    <a:lnTo>
                      <a:pt x="30" y="726"/>
                    </a:lnTo>
                    <a:lnTo>
                      <a:pt x="52" y="706"/>
                    </a:lnTo>
                    <a:lnTo>
                      <a:pt x="76" y="673"/>
                    </a:lnTo>
                    <a:lnTo>
                      <a:pt x="73" y="642"/>
                    </a:lnTo>
                    <a:lnTo>
                      <a:pt x="39" y="514"/>
                    </a:lnTo>
                    <a:lnTo>
                      <a:pt x="70" y="451"/>
                    </a:lnTo>
                    <a:lnTo>
                      <a:pt x="84" y="239"/>
                    </a:lnTo>
                    <a:lnTo>
                      <a:pt x="167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035" name="Freeform 35"/>
              <p:cNvSpPr>
                <a:spLocks noChangeAspect="1"/>
              </p:cNvSpPr>
              <p:nvPr/>
            </p:nvSpPr>
            <p:spPr bwMode="auto">
              <a:xfrm>
                <a:off x="4135" y="1116"/>
                <a:ext cx="120" cy="110"/>
              </a:xfrm>
              <a:custGeom>
                <a:avLst/>
                <a:gdLst>
                  <a:gd name="T0" fmla="*/ 385 w 671"/>
                  <a:gd name="T1" fmla="*/ 0 h 607"/>
                  <a:gd name="T2" fmla="*/ 442 w 671"/>
                  <a:gd name="T3" fmla="*/ 80 h 607"/>
                  <a:gd name="T4" fmla="*/ 533 w 671"/>
                  <a:gd name="T5" fmla="*/ 80 h 607"/>
                  <a:gd name="T6" fmla="*/ 558 w 671"/>
                  <a:gd name="T7" fmla="*/ 101 h 607"/>
                  <a:gd name="T8" fmla="*/ 572 w 671"/>
                  <a:gd name="T9" fmla="*/ 139 h 607"/>
                  <a:gd name="T10" fmla="*/ 671 w 671"/>
                  <a:gd name="T11" fmla="*/ 274 h 607"/>
                  <a:gd name="T12" fmla="*/ 569 w 671"/>
                  <a:gd name="T13" fmla="*/ 328 h 607"/>
                  <a:gd name="T14" fmla="*/ 572 w 671"/>
                  <a:gd name="T15" fmla="*/ 375 h 607"/>
                  <a:gd name="T16" fmla="*/ 517 w 671"/>
                  <a:gd name="T17" fmla="*/ 379 h 607"/>
                  <a:gd name="T18" fmla="*/ 539 w 671"/>
                  <a:gd name="T19" fmla="*/ 506 h 607"/>
                  <a:gd name="T20" fmla="*/ 526 w 671"/>
                  <a:gd name="T21" fmla="*/ 539 h 607"/>
                  <a:gd name="T22" fmla="*/ 493 w 671"/>
                  <a:gd name="T23" fmla="*/ 539 h 607"/>
                  <a:gd name="T24" fmla="*/ 459 w 671"/>
                  <a:gd name="T25" fmla="*/ 526 h 607"/>
                  <a:gd name="T26" fmla="*/ 382 w 671"/>
                  <a:gd name="T27" fmla="*/ 607 h 607"/>
                  <a:gd name="T28" fmla="*/ 0 w 671"/>
                  <a:gd name="T29" fmla="*/ 607 h 607"/>
                  <a:gd name="T30" fmla="*/ 1 w 671"/>
                  <a:gd name="T31" fmla="*/ 581 h 607"/>
                  <a:gd name="T32" fmla="*/ 81 w 671"/>
                  <a:gd name="T33" fmla="*/ 556 h 607"/>
                  <a:gd name="T34" fmla="*/ 112 w 671"/>
                  <a:gd name="T35" fmla="*/ 439 h 607"/>
                  <a:gd name="T36" fmla="*/ 101 w 671"/>
                  <a:gd name="T37" fmla="*/ 387 h 607"/>
                  <a:gd name="T38" fmla="*/ 106 w 671"/>
                  <a:gd name="T39" fmla="*/ 325 h 607"/>
                  <a:gd name="T40" fmla="*/ 136 w 671"/>
                  <a:gd name="T41" fmla="*/ 274 h 607"/>
                  <a:gd name="T42" fmla="*/ 81 w 671"/>
                  <a:gd name="T43" fmla="*/ 199 h 607"/>
                  <a:gd name="T44" fmla="*/ 116 w 671"/>
                  <a:gd name="T45" fmla="*/ 134 h 607"/>
                  <a:gd name="T46" fmla="*/ 220 w 671"/>
                  <a:gd name="T47" fmla="*/ 86 h 607"/>
                  <a:gd name="T48" fmla="*/ 236 w 671"/>
                  <a:gd name="T49" fmla="*/ 104 h 607"/>
                  <a:gd name="T50" fmla="*/ 260 w 671"/>
                  <a:gd name="T51" fmla="*/ 108 h 607"/>
                  <a:gd name="T52" fmla="*/ 290 w 671"/>
                  <a:gd name="T53" fmla="*/ 67 h 607"/>
                  <a:gd name="T54" fmla="*/ 337 w 671"/>
                  <a:gd name="T55" fmla="*/ 63 h 607"/>
                  <a:gd name="T56" fmla="*/ 385 w 671"/>
                  <a:gd name="T57" fmla="*/ 0 h 6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71" h="607">
                    <a:moveTo>
                      <a:pt x="385" y="0"/>
                    </a:moveTo>
                    <a:lnTo>
                      <a:pt x="442" y="80"/>
                    </a:lnTo>
                    <a:lnTo>
                      <a:pt x="533" y="80"/>
                    </a:lnTo>
                    <a:lnTo>
                      <a:pt x="558" y="101"/>
                    </a:lnTo>
                    <a:lnTo>
                      <a:pt x="572" y="139"/>
                    </a:lnTo>
                    <a:lnTo>
                      <a:pt x="671" y="274"/>
                    </a:lnTo>
                    <a:lnTo>
                      <a:pt x="569" y="328"/>
                    </a:lnTo>
                    <a:lnTo>
                      <a:pt x="572" y="375"/>
                    </a:lnTo>
                    <a:lnTo>
                      <a:pt x="517" y="379"/>
                    </a:lnTo>
                    <a:lnTo>
                      <a:pt x="539" y="506"/>
                    </a:lnTo>
                    <a:lnTo>
                      <a:pt x="526" y="539"/>
                    </a:lnTo>
                    <a:lnTo>
                      <a:pt x="493" y="539"/>
                    </a:lnTo>
                    <a:lnTo>
                      <a:pt x="459" y="526"/>
                    </a:lnTo>
                    <a:lnTo>
                      <a:pt x="382" y="607"/>
                    </a:lnTo>
                    <a:lnTo>
                      <a:pt x="0" y="607"/>
                    </a:lnTo>
                    <a:lnTo>
                      <a:pt x="1" y="581"/>
                    </a:lnTo>
                    <a:lnTo>
                      <a:pt x="81" y="556"/>
                    </a:lnTo>
                    <a:lnTo>
                      <a:pt x="112" y="439"/>
                    </a:lnTo>
                    <a:lnTo>
                      <a:pt x="101" y="387"/>
                    </a:lnTo>
                    <a:lnTo>
                      <a:pt x="106" y="325"/>
                    </a:lnTo>
                    <a:lnTo>
                      <a:pt x="136" y="274"/>
                    </a:lnTo>
                    <a:lnTo>
                      <a:pt x="81" y="199"/>
                    </a:lnTo>
                    <a:lnTo>
                      <a:pt x="116" y="134"/>
                    </a:lnTo>
                    <a:lnTo>
                      <a:pt x="220" y="86"/>
                    </a:lnTo>
                    <a:lnTo>
                      <a:pt x="236" y="104"/>
                    </a:lnTo>
                    <a:lnTo>
                      <a:pt x="260" y="108"/>
                    </a:lnTo>
                    <a:lnTo>
                      <a:pt x="290" y="67"/>
                    </a:lnTo>
                    <a:lnTo>
                      <a:pt x="337" y="63"/>
                    </a:lnTo>
                    <a:lnTo>
                      <a:pt x="385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036" name="Freeform 36"/>
              <p:cNvSpPr>
                <a:spLocks noChangeAspect="1"/>
              </p:cNvSpPr>
              <p:nvPr/>
            </p:nvSpPr>
            <p:spPr bwMode="auto">
              <a:xfrm>
                <a:off x="3992" y="1028"/>
                <a:ext cx="212" cy="236"/>
              </a:xfrm>
              <a:custGeom>
                <a:avLst/>
                <a:gdLst>
                  <a:gd name="T0" fmla="*/ 418 w 1177"/>
                  <a:gd name="T1" fmla="*/ 33 h 1308"/>
                  <a:gd name="T2" fmla="*/ 482 w 1177"/>
                  <a:gd name="T3" fmla="*/ 32 h 1308"/>
                  <a:gd name="T4" fmla="*/ 525 w 1177"/>
                  <a:gd name="T5" fmla="*/ 0 h 1308"/>
                  <a:gd name="T6" fmla="*/ 587 w 1177"/>
                  <a:gd name="T7" fmla="*/ 11 h 1308"/>
                  <a:gd name="T8" fmla="*/ 652 w 1177"/>
                  <a:gd name="T9" fmla="*/ 99 h 1308"/>
                  <a:gd name="T10" fmla="*/ 735 w 1177"/>
                  <a:gd name="T11" fmla="*/ 117 h 1308"/>
                  <a:gd name="T12" fmla="*/ 751 w 1177"/>
                  <a:gd name="T13" fmla="*/ 150 h 1308"/>
                  <a:gd name="T14" fmla="*/ 810 w 1177"/>
                  <a:gd name="T15" fmla="*/ 172 h 1308"/>
                  <a:gd name="T16" fmla="*/ 878 w 1177"/>
                  <a:gd name="T17" fmla="*/ 157 h 1308"/>
                  <a:gd name="T18" fmla="*/ 931 w 1177"/>
                  <a:gd name="T19" fmla="*/ 208 h 1308"/>
                  <a:gd name="T20" fmla="*/ 974 w 1177"/>
                  <a:gd name="T21" fmla="*/ 228 h 1308"/>
                  <a:gd name="T22" fmla="*/ 1039 w 1177"/>
                  <a:gd name="T23" fmla="*/ 304 h 1308"/>
                  <a:gd name="T24" fmla="*/ 1177 w 1177"/>
                  <a:gd name="T25" fmla="*/ 489 h 1308"/>
                  <a:gd name="T26" fmla="*/ 1128 w 1177"/>
                  <a:gd name="T27" fmla="*/ 551 h 1308"/>
                  <a:gd name="T28" fmla="*/ 1081 w 1177"/>
                  <a:gd name="T29" fmla="*/ 556 h 1308"/>
                  <a:gd name="T30" fmla="*/ 1050 w 1177"/>
                  <a:gd name="T31" fmla="*/ 596 h 1308"/>
                  <a:gd name="T32" fmla="*/ 1029 w 1177"/>
                  <a:gd name="T33" fmla="*/ 593 h 1308"/>
                  <a:gd name="T34" fmla="*/ 1011 w 1177"/>
                  <a:gd name="T35" fmla="*/ 574 h 1308"/>
                  <a:gd name="T36" fmla="*/ 967 w 1177"/>
                  <a:gd name="T37" fmla="*/ 598 h 1308"/>
                  <a:gd name="T38" fmla="*/ 908 w 1177"/>
                  <a:gd name="T39" fmla="*/ 621 h 1308"/>
                  <a:gd name="T40" fmla="*/ 872 w 1177"/>
                  <a:gd name="T41" fmla="*/ 687 h 1308"/>
                  <a:gd name="T42" fmla="*/ 926 w 1177"/>
                  <a:gd name="T43" fmla="*/ 761 h 1308"/>
                  <a:gd name="T44" fmla="*/ 897 w 1177"/>
                  <a:gd name="T45" fmla="*/ 813 h 1308"/>
                  <a:gd name="T46" fmla="*/ 892 w 1177"/>
                  <a:gd name="T47" fmla="*/ 872 h 1308"/>
                  <a:gd name="T48" fmla="*/ 903 w 1177"/>
                  <a:gd name="T49" fmla="*/ 926 h 1308"/>
                  <a:gd name="T50" fmla="*/ 871 w 1177"/>
                  <a:gd name="T51" fmla="*/ 1044 h 1308"/>
                  <a:gd name="T52" fmla="*/ 792 w 1177"/>
                  <a:gd name="T53" fmla="*/ 1069 h 1308"/>
                  <a:gd name="T54" fmla="*/ 790 w 1177"/>
                  <a:gd name="T55" fmla="*/ 1120 h 1308"/>
                  <a:gd name="T56" fmla="*/ 750 w 1177"/>
                  <a:gd name="T57" fmla="*/ 1162 h 1308"/>
                  <a:gd name="T58" fmla="*/ 708 w 1177"/>
                  <a:gd name="T59" fmla="*/ 1161 h 1308"/>
                  <a:gd name="T60" fmla="*/ 704 w 1177"/>
                  <a:gd name="T61" fmla="*/ 1308 h 1308"/>
                  <a:gd name="T62" fmla="*/ 488 w 1177"/>
                  <a:gd name="T63" fmla="*/ 1306 h 1308"/>
                  <a:gd name="T64" fmla="*/ 534 w 1177"/>
                  <a:gd name="T65" fmla="*/ 1229 h 1308"/>
                  <a:gd name="T66" fmla="*/ 627 w 1177"/>
                  <a:gd name="T67" fmla="*/ 1124 h 1308"/>
                  <a:gd name="T68" fmla="*/ 628 w 1177"/>
                  <a:gd name="T69" fmla="*/ 1055 h 1308"/>
                  <a:gd name="T70" fmla="*/ 330 w 1177"/>
                  <a:gd name="T71" fmla="*/ 845 h 1308"/>
                  <a:gd name="T72" fmla="*/ 319 w 1177"/>
                  <a:gd name="T73" fmla="*/ 815 h 1308"/>
                  <a:gd name="T74" fmla="*/ 206 w 1177"/>
                  <a:gd name="T75" fmla="*/ 738 h 1308"/>
                  <a:gd name="T76" fmla="*/ 183 w 1177"/>
                  <a:gd name="T77" fmla="*/ 739 h 1308"/>
                  <a:gd name="T78" fmla="*/ 147 w 1177"/>
                  <a:gd name="T79" fmla="*/ 733 h 1308"/>
                  <a:gd name="T80" fmla="*/ 94 w 1177"/>
                  <a:gd name="T81" fmla="*/ 648 h 1308"/>
                  <a:gd name="T82" fmla="*/ 92 w 1177"/>
                  <a:gd name="T83" fmla="*/ 607 h 1308"/>
                  <a:gd name="T84" fmla="*/ 63 w 1177"/>
                  <a:gd name="T85" fmla="*/ 585 h 1308"/>
                  <a:gd name="T86" fmla="*/ 59 w 1177"/>
                  <a:gd name="T87" fmla="*/ 485 h 1308"/>
                  <a:gd name="T88" fmla="*/ 27 w 1177"/>
                  <a:gd name="T89" fmla="*/ 471 h 1308"/>
                  <a:gd name="T90" fmla="*/ 50 w 1177"/>
                  <a:gd name="T91" fmla="*/ 411 h 1308"/>
                  <a:gd name="T92" fmla="*/ 0 w 1177"/>
                  <a:gd name="T93" fmla="*/ 348 h 1308"/>
                  <a:gd name="T94" fmla="*/ 10 w 1177"/>
                  <a:gd name="T95" fmla="*/ 283 h 1308"/>
                  <a:gd name="T96" fmla="*/ 54 w 1177"/>
                  <a:gd name="T97" fmla="*/ 228 h 1308"/>
                  <a:gd name="T98" fmla="*/ 36 w 1177"/>
                  <a:gd name="T99" fmla="*/ 103 h 1308"/>
                  <a:gd name="T100" fmla="*/ 161 w 1177"/>
                  <a:gd name="T101" fmla="*/ 86 h 1308"/>
                  <a:gd name="T102" fmla="*/ 197 w 1177"/>
                  <a:gd name="T103" fmla="*/ 124 h 1308"/>
                  <a:gd name="T104" fmla="*/ 367 w 1177"/>
                  <a:gd name="T105" fmla="*/ 103 h 1308"/>
                  <a:gd name="T106" fmla="*/ 382 w 1177"/>
                  <a:gd name="T107" fmla="*/ 57 h 1308"/>
                  <a:gd name="T108" fmla="*/ 418 w 1177"/>
                  <a:gd name="T109" fmla="*/ 33 h 1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77" h="1308">
                    <a:moveTo>
                      <a:pt x="418" y="33"/>
                    </a:moveTo>
                    <a:lnTo>
                      <a:pt x="482" y="32"/>
                    </a:lnTo>
                    <a:lnTo>
                      <a:pt x="525" y="0"/>
                    </a:lnTo>
                    <a:lnTo>
                      <a:pt x="587" y="11"/>
                    </a:lnTo>
                    <a:lnTo>
                      <a:pt x="652" y="99"/>
                    </a:lnTo>
                    <a:lnTo>
                      <a:pt x="735" y="117"/>
                    </a:lnTo>
                    <a:lnTo>
                      <a:pt x="751" y="150"/>
                    </a:lnTo>
                    <a:lnTo>
                      <a:pt x="810" y="172"/>
                    </a:lnTo>
                    <a:lnTo>
                      <a:pt x="878" y="157"/>
                    </a:lnTo>
                    <a:lnTo>
                      <a:pt x="931" y="208"/>
                    </a:lnTo>
                    <a:lnTo>
                      <a:pt x="974" y="228"/>
                    </a:lnTo>
                    <a:lnTo>
                      <a:pt x="1039" y="304"/>
                    </a:lnTo>
                    <a:lnTo>
                      <a:pt x="1177" y="489"/>
                    </a:lnTo>
                    <a:lnTo>
                      <a:pt x="1128" y="551"/>
                    </a:lnTo>
                    <a:lnTo>
                      <a:pt x="1081" y="556"/>
                    </a:lnTo>
                    <a:lnTo>
                      <a:pt x="1050" y="596"/>
                    </a:lnTo>
                    <a:lnTo>
                      <a:pt x="1029" y="593"/>
                    </a:lnTo>
                    <a:lnTo>
                      <a:pt x="1011" y="574"/>
                    </a:lnTo>
                    <a:lnTo>
                      <a:pt x="967" y="598"/>
                    </a:lnTo>
                    <a:lnTo>
                      <a:pt x="908" y="621"/>
                    </a:lnTo>
                    <a:lnTo>
                      <a:pt x="872" y="687"/>
                    </a:lnTo>
                    <a:lnTo>
                      <a:pt x="926" y="761"/>
                    </a:lnTo>
                    <a:lnTo>
                      <a:pt x="897" y="813"/>
                    </a:lnTo>
                    <a:lnTo>
                      <a:pt x="892" y="872"/>
                    </a:lnTo>
                    <a:lnTo>
                      <a:pt x="903" y="926"/>
                    </a:lnTo>
                    <a:lnTo>
                      <a:pt x="871" y="1044"/>
                    </a:lnTo>
                    <a:lnTo>
                      <a:pt x="792" y="1069"/>
                    </a:lnTo>
                    <a:lnTo>
                      <a:pt x="790" y="1120"/>
                    </a:lnTo>
                    <a:lnTo>
                      <a:pt x="750" y="1162"/>
                    </a:lnTo>
                    <a:lnTo>
                      <a:pt x="708" y="1161"/>
                    </a:lnTo>
                    <a:lnTo>
                      <a:pt x="704" y="1308"/>
                    </a:lnTo>
                    <a:lnTo>
                      <a:pt x="488" y="1306"/>
                    </a:lnTo>
                    <a:lnTo>
                      <a:pt x="534" y="1229"/>
                    </a:lnTo>
                    <a:lnTo>
                      <a:pt x="627" y="1124"/>
                    </a:lnTo>
                    <a:lnTo>
                      <a:pt x="628" y="1055"/>
                    </a:lnTo>
                    <a:lnTo>
                      <a:pt x="330" y="845"/>
                    </a:lnTo>
                    <a:lnTo>
                      <a:pt x="319" y="815"/>
                    </a:lnTo>
                    <a:lnTo>
                      <a:pt x="206" y="738"/>
                    </a:lnTo>
                    <a:lnTo>
                      <a:pt x="183" y="739"/>
                    </a:lnTo>
                    <a:lnTo>
                      <a:pt x="147" y="733"/>
                    </a:lnTo>
                    <a:lnTo>
                      <a:pt x="94" y="648"/>
                    </a:lnTo>
                    <a:lnTo>
                      <a:pt x="92" y="607"/>
                    </a:lnTo>
                    <a:lnTo>
                      <a:pt x="63" y="585"/>
                    </a:lnTo>
                    <a:lnTo>
                      <a:pt x="59" y="485"/>
                    </a:lnTo>
                    <a:lnTo>
                      <a:pt x="27" y="471"/>
                    </a:lnTo>
                    <a:lnTo>
                      <a:pt x="50" y="411"/>
                    </a:lnTo>
                    <a:lnTo>
                      <a:pt x="0" y="348"/>
                    </a:lnTo>
                    <a:lnTo>
                      <a:pt x="10" y="283"/>
                    </a:lnTo>
                    <a:lnTo>
                      <a:pt x="54" y="228"/>
                    </a:lnTo>
                    <a:lnTo>
                      <a:pt x="36" y="103"/>
                    </a:lnTo>
                    <a:lnTo>
                      <a:pt x="161" y="86"/>
                    </a:lnTo>
                    <a:lnTo>
                      <a:pt x="197" y="124"/>
                    </a:lnTo>
                    <a:lnTo>
                      <a:pt x="367" y="103"/>
                    </a:lnTo>
                    <a:lnTo>
                      <a:pt x="382" y="57"/>
                    </a:lnTo>
                    <a:lnTo>
                      <a:pt x="418" y="33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037" name="Freeform 37"/>
              <p:cNvSpPr>
                <a:spLocks noChangeAspect="1"/>
              </p:cNvSpPr>
              <p:nvPr/>
            </p:nvSpPr>
            <p:spPr bwMode="auto">
              <a:xfrm>
                <a:off x="3690" y="928"/>
                <a:ext cx="283" cy="272"/>
              </a:xfrm>
              <a:custGeom>
                <a:avLst/>
                <a:gdLst>
                  <a:gd name="T0" fmla="*/ 1037 w 1571"/>
                  <a:gd name="T1" fmla="*/ 6 h 1510"/>
                  <a:gd name="T2" fmla="*/ 1128 w 1571"/>
                  <a:gd name="T3" fmla="*/ 0 h 1510"/>
                  <a:gd name="T4" fmla="*/ 1227 w 1571"/>
                  <a:gd name="T5" fmla="*/ 83 h 1510"/>
                  <a:gd name="T6" fmla="*/ 1296 w 1571"/>
                  <a:gd name="T7" fmla="*/ 61 h 1510"/>
                  <a:gd name="T8" fmla="*/ 1351 w 1571"/>
                  <a:gd name="T9" fmla="*/ 110 h 1510"/>
                  <a:gd name="T10" fmla="*/ 1363 w 1571"/>
                  <a:gd name="T11" fmla="*/ 154 h 1510"/>
                  <a:gd name="T12" fmla="*/ 1438 w 1571"/>
                  <a:gd name="T13" fmla="*/ 241 h 1510"/>
                  <a:gd name="T14" fmla="*/ 1506 w 1571"/>
                  <a:gd name="T15" fmla="*/ 240 h 1510"/>
                  <a:gd name="T16" fmla="*/ 1512 w 1571"/>
                  <a:gd name="T17" fmla="*/ 257 h 1510"/>
                  <a:gd name="T18" fmla="*/ 1571 w 1571"/>
                  <a:gd name="T19" fmla="*/ 259 h 1510"/>
                  <a:gd name="T20" fmla="*/ 1512 w 1571"/>
                  <a:gd name="T21" fmla="*/ 435 h 1510"/>
                  <a:gd name="T22" fmla="*/ 1381 w 1571"/>
                  <a:gd name="T23" fmla="*/ 495 h 1510"/>
                  <a:gd name="T24" fmla="*/ 1346 w 1571"/>
                  <a:gd name="T25" fmla="*/ 485 h 1510"/>
                  <a:gd name="T26" fmla="*/ 1310 w 1571"/>
                  <a:gd name="T27" fmla="*/ 494 h 1510"/>
                  <a:gd name="T28" fmla="*/ 1296 w 1571"/>
                  <a:gd name="T29" fmla="*/ 507 h 1510"/>
                  <a:gd name="T30" fmla="*/ 1186 w 1571"/>
                  <a:gd name="T31" fmla="*/ 531 h 1510"/>
                  <a:gd name="T32" fmla="*/ 1132 w 1571"/>
                  <a:gd name="T33" fmla="*/ 667 h 1510"/>
                  <a:gd name="T34" fmla="*/ 1107 w 1571"/>
                  <a:gd name="T35" fmla="*/ 676 h 1510"/>
                  <a:gd name="T36" fmla="*/ 1108 w 1571"/>
                  <a:gd name="T37" fmla="*/ 736 h 1510"/>
                  <a:gd name="T38" fmla="*/ 1080 w 1571"/>
                  <a:gd name="T39" fmla="*/ 754 h 1510"/>
                  <a:gd name="T40" fmla="*/ 1074 w 1571"/>
                  <a:gd name="T41" fmla="*/ 795 h 1510"/>
                  <a:gd name="T42" fmla="*/ 990 w 1571"/>
                  <a:gd name="T43" fmla="*/ 802 h 1510"/>
                  <a:gd name="T44" fmla="*/ 1074 w 1571"/>
                  <a:gd name="T45" fmla="*/ 1034 h 1510"/>
                  <a:gd name="T46" fmla="*/ 984 w 1571"/>
                  <a:gd name="T47" fmla="*/ 1116 h 1510"/>
                  <a:gd name="T48" fmla="*/ 959 w 1571"/>
                  <a:gd name="T49" fmla="*/ 1140 h 1510"/>
                  <a:gd name="T50" fmla="*/ 944 w 1571"/>
                  <a:gd name="T51" fmla="*/ 1268 h 1510"/>
                  <a:gd name="T52" fmla="*/ 962 w 1571"/>
                  <a:gd name="T53" fmla="*/ 1274 h 1510"/>
                  <a:gd name="T54" fmla="*/ 959 w 1571"/>
                  <a:gd name="T55" fmla="*/ 1308 h 1510"/>
                  <a:gd name="T56" fmla="*/ 865 w 1571"/>
                  <a:gd name="T57" fmla="*/ 1423 h 1510"/>
                  <a:gd name="T58" fmla="*/ 856 w 1571"/>
                  <a:gd name="T59" fmla="*/ 1472 h 1510"/>
                  <a:gd name="T60" fmla="*/ 793 w 1571"/>
                  <a:gd name="T61" fmla="*/ 1510 h 1510"/>
                  <a:gd name="T62" fmla="*/ 440 w 1571"/>
                  <a:gd name="T63" fmla="*/ 1441 h 1510"/>
                  <a:gd name="T64" fmla="*/ 250 w 1571"/>
                  <a:gd name="T65" fmla="*/ 1406 h 1510"/>
                  <a:gd name="T66" fmla="*/ 216 w 1571"/>
                  <a:gd name="T67" fmla="*/ 1407 h 1510"/>
                  <a:gd name="T68" fmla="*/ 206 w 1571"/>
                  <a:gd name="T69" fmla="*/ 1427 h 1510"/>
                  <a:gd name="T70" fmla="*/ 0 w 1571"/>
                  <a:gd name="T71" fmla="*/ 1414 h 1510"/>
                  <a:gd name="T72" fmla="*/ 92 w 1571"/>
                  <a:gd name="T73" fmla="*/ 1324 h 1510"/>
                  <a:gd name="T74" fmla="*/ 120 w 1571"/>
                  <a:gd name="T75" fmla="*/ 1242 h 1510"/>
                  <a:gd name="T76" fmla="*/ 124 w 1571"/>
                  <a:gd name="T77" fmla="*/ 1191 h 1510"/>
                  <a:gd name="T78" fmla="*/ 278 w 1571"/>
                  <a:gd name="T79" fmla="*/ 1108 h 1510"/>
                  <a:gd name="T80" fmla="*/ 312 w 1571"/>
                  <a:gd name="T81" fmla="*/ 1029 h 1510"/>
                  <a:gd name="T82" fmla="*/ 388 w 1571"/>
                  <a:gd name="T83" fmla="*/ 888 h 1510"/>
                  <a:gd name="T84" fmla="*/ 444 w 1571"/>
                  <a:gd name="T85" fmla="*/ 787 h 1510"/>
                  <a:gd name="T86" fmla="*/ 441 w 1571"/>
                  <a:gd name="T87" fmla="*/ 743 h 1510"/>
                  <a:gd name="T88" fmla="*/ 455 w 1571"/>
                  <a:gd name="T89" fmla="*/ 727 h 1510"/>
                  <a:gd name="T90" fmla="*/ 415 w 1571"/>
                  <a:gd name="T91" fmla="*/ 685 h 1510"/>
                  <a:gd name="T92" fmla="*/ 415 w 1571"/>
                  <a:gd name="T93" fmla="*/ 657 h 1510"/>
                  <a:gd name="T94" fmla="*/ 528 w 1571"/>
                  <a:gd name="T95" fmla="*/ 550 h 1510"/>
                  <a:gd name="T96" fmla="*/ 538 w 1571"/>
                  <a:gd name="T97" fmla="*/ 397 h 1510"/>
                  <a:gd name="T98" fmla="*/ 941 w 1571"/>
                  <a:gd name="T99" fmla="*/ 106 h 1510"/>
                  <a:gd name="T100" fmla="*/ 1049 w 1571"/>
                  <a:gd name="T101" fmla="*/ 28 h 1510"/>
                  <a:gd name="T102" fmla="*/ 1037 w 1571"/>
                  <a:gd name="T103" fmla="*/ 6 h 15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71" h="1510">
                    <a:moveTo>
                      <a:pt x="1037" y="6"/>
                    </a:moveTo>
                    <a:lnTo>
                      <a:pt x="1128" y="0"/>
                    </a:lnTo>
                    <a:lnTo>
                      <a:pt x="1227" y="83"/>
                    </a:lnTo>
                    <a:lnTo>
                      <a:pt x="1296" y="61"/>
                    </a:lnTo>
                    <a:lnTo>
                      <a:pt x="1351" y="110"/>
                    </a:lnTo>
                    <a:lnTo>
                      <a:pt x="1363" y="154"/>
                    </a:lnTo>
                    <a:lnTo>
                      <a:pt x="1438" y="241"/>
                    </a:lnTo>
                    <a:lnTo>
                      <a:pt x="1506" y="240"/>
                    </a:lnTo>
                    <a:lnTo>
                      <a:pt x="1512" y="257"/>
                    </a:lnTo>
                    <a:lnTo>
                      <a:pt x="1571" y="259"/>
                    </a:lnTo>
                    <a:lnTo>
                      <a:pt x="1512" y="435"/>
                    </a:lnTo>
                    <a:lnTo>
                      <a:pt x="1381" y="495"/>
                    </a:lnTo>
                    <a:lnTo>
                      <a:pt x="1346" y="485"/>
                    </a:lnTo>
                    <a:lnTo>
                      <a:pt x="1310" y="494"/>
                    </a:lnTo>
                    <a:lnTo>
                      <a:pt x="1296" y="507"/>
                    </a:lnTo>
                    <a:lnTo>
                      <a:pt x="1186" y="531"/>
                    </a:lnTo>
                    <a:lnTo>
                      <a:pt x="1132" y="667"/>
                    </a:lnTo>
                    <a:lnTo>
                      <a:pt x="1107" y="676"/>
                    </a:lnTo>
                    <a:lnTo>
                      <a:pt x="1108" y="736"/>
                    </a:lnTo>
                    <a:lnTo>
                      <a:pt x="1080" y="754"/>
                    </a:lnTo>
                    <a:lnTo>
                      <a:pt x="1074" y="795"/>
                    </a:lnTo>
                    <a:lnTo>
                      <a:pt x="990" y="802"/>
                    </a:lnTo>
                    <a:lnTo>
                      <a:pt x="1074" y="1034"/>
                    </a:lnTo>
                    <a:lnTo>
                      <a:pt x="984" y="1116"/>
                    </a:lnTo>
                    <a:lnTo>
                      <a:pt x="959" y="1140"/>
                    </a:lnTo>
                    <a:lnTo>
                      <a:pt x="944" y="1268"/>
                    </a:lnTo>
                    <a:lnTo>
                      <a:pt x="962" y="1274"/>
                    </a:lnTo>
                    <a:lnTo>
                      <a:pt x="959" y="1308"/>
                    </a:lnTo>
                    <a:lnTo>
                      <a:pt x="865" y="1423"/>
                    </a:lnTo>
                    <a:lnTo>
                      <a:pt x="856" y="1472"/>
                    </a:lnTo>
                    <a:lnTo>
                      <a:pt x="793" y="1510"/>
                    </a:lnTo>
                    <a:lnTo>
                      <a:pt x="440" y="1441"/>
                    </a:lnTo>
                    <a:lnTo>
                      <a:pt x="250" y="1406"/>
                    </a:lnTo>
                    <a:lnTo>
                      <a:pt x="216" y="1407"/>
                    </a:lnTo>
                    <a:lnTo>
                      <a:pt x="206" y="1427"/>
                    </a:lnTo>
                    <a:lnTo>
                      <a:pt x="0" y="1414"/>
                    </a:lnTo>
                    <a:lnTo>
                      <a:pt x="92" y="1324"/>
                    </a:lnTo>
                    <a:lnTo>
                      <a:pt x="120" y="1242"/>
                    </a:lnTo>
                    <a:lnTo>
                      <a:pt x="124" y="1191"/>
                    </a:lnTo>
                    <a:lnTo>
                      <a:pt x="278" y="1108"/>
                    </a:lnTo>
                    <a:lnTo>
                      <a:pt x="312" y="1029"/>
                    </a:lnTo>
                    <a:lnTo>
                      <a:pt x="388" y="888"/>
                    </a:lnTo>
                    <a:lnTo>
                      <a:pt x="444" y="787"/>
                    </a:lnTo>
                    <a:lnTo>
                      <a:pt x="441" y="743"/>
                    </a:lnTo>
                    <a:lnTo>
                      <a:pt x="455" y="727"/>
                    </a:lnTo>
                    <a:lnTo>
                      <a:pt x="415" y="685"/>
                    </a:lnTo>
                    <a:lnTo>
                      <a:pt x="415" y="657"/>
                    </a:lnTo>
                    <a:lnTo>
                      <a:pt x="528" y="550"/>
                    </a:lnTo>
                    <a:lnTo>
                      <a:pt x="538" y="397"/>
                    </a:lnTo>
                    <a:lnTo>
                      <a:pt x="941" y="106"/>
                    </a:lnTo>
                    <a:lnTo>
                      <a:pt x="1049" y="28"/>
                    </a:lnTo>
                    <a:lnTo>
                      <a:pt x="1037" y="6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038" name="Freeform 38"/>
              <p:cNvSpPr>
                <a:spLocks noChangeAspect="1"/>
              </p:cNvSpPr>
              <p:nvPr/>
            </p:nvSpPr>
            <p:spPr bwMode="auto">
              <a:xfrm>
                <a:off x="3879" y="1286"/>
                <a:ext cx="175" cy="141"/>
              </a:xfrm>
              <a:custGeom>
                <a:avLst/>
                <a:gdLst>
                  <a:gd name="T0" fmla="*/ 23 w 975"/>
                  <a:gd name="T1" fmla="*/ 22 h 777"/>
                  <a:gd name="T2" fmla="*/ 44 w 975"/>
                  <a:gd name="T3" fmla="*/ 112 h 777"/>
                  <a:gd name="T4" fmla="*/ 0 w 975"/>
                  <a:gd name="T5" fmla="*/ 242 h 777"/>
                  <a:gd name="T6" fmla="*/ 81 w 975"/>
                  <a:gd name="T7" fmla="*/ 340 h 777"/>
                  <a:gd name="T8" fmla="*/ 83 w 975"/>
                  <a:gd name="T9" fmla="*/ 438 h 777"/>
                  <a:gd name="T10" fmla="*/ 169 w 975"/>
                  <a:gd name="T11" fmla="*/ 489 h 777"/>
                  <a:gd name="T12" fmla="*/ 197 w 975"/>
                  <a:gd name="T13" fmla="*/ 570 h 777"/>
                  <a:gd name="T14" fmla="*/ 227 w 975"/>
                  <a:gd name="T15" fmla="*/ 663 h 777"/>
                  <a:gd name="T16" fmla="*/ 251 w 975"/>
                  <a:gd name="T17" fmla="*/ 684 h 777"/>
                  <a:gd name="T18" fmla="*/ 286 w 975"/>
                  <a:gd name="T19" fmla="*/ 686 h 777"/>
                  <a:gd name="T20" fmla="*/ 298 w 975"/>
                  <a:gd name="T21" fmla="*/ 663 h 777"/>
                  <a:gd name="T22" fmla="*/ 374 w 975"/>
                  <a:gd name="T23" fmla="*/ 671 h 777"/>
                  <a:gd name="T24" fmla="*/ 388 w 975"/>
                  <a:gd name="T25" fmla="*/ 681 h 777"/>
                  <a:gd name="T26" fmla="*/ 625 w 975"/>
                  <a:gd name="T27" fmla="*/ 494 h 777"/>
                  <a:gd name="T28" fmla="*/ 638 w 975"/>
                  <a:gd name="T29" fmla="*/ 423 h 777"/>
                  <a:gd name="T30" fmla="*/ 719 w 975"/>
                  <a:gd name="T31" fmla="*/ 456 h 777"/>
                  <a:gd name="T32" fmla="*/ 723 w 975"/>
                  <a:gd name="T33" fmla="*/ 638 h 777"/>
                  <a:gd name="T34" fmla="*/ 757 w 975"/>
                  <a:gd name="T35" fmla="*/ 647 h 777"/>
                  <a:gd name="T36" fmla="*/ 776 w 975"/>
                  <a:gd name="T37" fmla="*/ 764 h 777"/>
                  <a:gd name="T38" fmla="*/ 866 w 975"/>
                  <a:gd name="T39" fmla="*/ 777 h 777"/>
                  <a:gd name="T40" fmla="*/ 923 w 975"/>
                  <a:gd name="T41" fmla="*/ 767 h 777"/>
                  <a:gd name="T42" fmla="*/ 975 w 975"/>
                  <a:gd name="T43" fmla="*/ 688 h 777"/>
                  <a:gd name="T44" fmla="*/ 934 w 975"/>
                  <a:gd name="T45" fmla="*/ 642 h 777"/>
                  <a:gd name="T46" fmla="*/ 908 w 975"/>
                  <a:gd name="T47" fmla="*/ 438 h 777"/>
                  <a:gd name="T48" fmla="*/ 659 w 975"/>
                  <a:gd name="T49" fmla="*/ 283 h 777"/>
                  <a:gd name="T50" fmla="*/ 645 w 975"/>
                  <a:gd name="T51" fmla="*/ 145 h 777"/>
                  <a:gd name="T52" fmla="*/ 503 w 975"/>
                  <a:gd name="T53" fmla="*/ 125 h 777"/>
                  <a:gd name="T54" fmla="*/ 504 w 975"/>
                  <a:gd name="T55" fmla="*/ 74 h 777"/>
                  <a:gd name="T56" fmla="*/ 448 w 975"/>
                  <a:gd name="T57" fmla="*/ 43 h 777"/>
                  <a:gd name="T58" fmla="*/ 366 w 975"/>
                  <a:gd name="T59" fmla="*/ 48 h 777"/>
                  <a:gd name="T60" fmla="*/ 308 w 975"/>
                  <a:gd name="T61" fmla="*/ 79 h 777"/>
                  <a:gd name="T62" fmla="*/ 230 w 975"/>
                  <a:gd name="T63" fmla="*/ 83 h 777"/>
                  <a:gd name="T64" fmla="*/ 198 w 975"/>
                  <a:gd name="T65" fmla="*/ 112 h 777"/>
                  <a:gd name="T66" fmla="*/ 100 w 975"/>
                  <a:gd name="T67" fmla="*/ 103 h 777"/>
                  <a:gd name="T68" fmla="*/ 58 w 975"/>
                  <a:gd name="T69" fmla="*/ 46 h 777"/>
                  <a:gd name="T70" fmla="*/ 69 w 975"/>
                  <a:gd name="T71" fmla="*/ 0 h 777"/>
                  <a:gd name="T72" fmla="*/ 28 w 975"/>
                  <a:gd name="T73" fmla="*/ 3 h 777"/>
                  <a:gd name="T74" fmla="*/ 23 w 975"/>
                  <a:gd name="T75" fmla="*/ 22 h 7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75" h="777">
                    <a:moveTo>
                      <a:pt x="23" y="22"/>
                    </a:moveTo>
                    <a:lnTo>
                      <a:pt x="44" y="112"/>
                    </a:lnTo>
                    <a:lnTo>
                      <a:pt x="0" y="242"/>
                    </a:lnTo>
                    <a:lnTo>
                      <a:pt x="81" y="340"/>
                    </a:lnTo>
                    <a:lnTo>
                      <a:pt x="83" y="438"/>
                    </a:lnTo>
                    <a:lnTo>
                      <a:pt x="169" y="489"/>
                    </a:lnTo>
                    <a:lnTo>
                      <a:pt x="197" y="570"/>
                    </a:lnTo>
                    <a:lnTo>
                      <a:pt x="227" y="663"/>
                    </a:lnTo>
                    <a:lnTo>
                      <a:pt x="251" y="684"/>
                    </a:lnTo>
                    <a:lnTo>
                      <a:pt x="286" y="686"/>
                    </a:lnTo>
                    <a:lnTo>
                      <a:pt x="298" y="663"/>
                    </a:lnTo>
                    <a:lnTo>
                      <a:pt x="374" y="671"/>
                    </a:lnTo>
                    <a:lnTo>
                      <a:pt x="388" y="681"/>
                    </a:lnTo>
                    <a:lnTo>
                      <a:pt x="625" y="494"/>
                    </a:lnTo>
                    <a:lnTo>
                      <a:pt x="638" y="423"/>
                    </a:lnTo>
                    <a:lnTo>
                      <a:pt x="719" y="456"/>
                    </a:lnTo>
                    <a:lnTo>
                      <a:pt x="723" y="638"/>
                    </a:lnTo>
                    <a:lnTo>
                      <a:pt x="757" y="647"/>
                    </a:lnTo>
                    <a:lnTo>
                      <a:pt x="776" y="764"/>
                    </a:lnTo>
                    <a:lnTo>
                      <a:pt x="866" y="777"/>
                    </a:lnTo>
                    <a:lnTo>
                      <a:pt x="923" y="767"/>
                    </a:lnTo>
                    <a:lnTo>
                      <a:pt x="975" y="688"/>
                    </a:lnTo>
                    <a:lnTo>
                      <a:pt x="934" y="642"/>
                    </a:lnTo>
                    <a:lnTo>
                      <a:pt x="908" y="438"/>
                    </a:lnTo>
                    <a:lnTo>
                      <a:pt x="659" y="283"/>
                    </a:lnTo>
                    <a:lnTo>
                      <a:pt x="645" y="145"/>
                    </a:lnTo>
                    <a:lnTo>
                      <a:pt x="503" y="125"/>
                    </a:lnTo>
                    <a:lnTo>
                      <a:pt x="504" y="74"/>
                    </a:lnTo>
                    <a:lnTo>
                      <a:pt x="448" y="43"/>
                    </a:lnTo>
                    <a:lnTo>
                      <a:pt x="366" y="48"/>
                    </a:lnTo>
                    <a:lnTo>
                      <a:pt x="308" y="79"/>
                    </a:lnTo>
                    <a:lnTo>
                      <a:pt x="230" y="83"/>
                    </a:lnTo>
                    <a:lnTo>
                      <a:pt x="198" y="112"/>
                    </a:lnTo>
                    <a:lnTo>
                      <a:pt x="100" y="103"/>
                    </a:lnTo>
                    <a:lnTo>
                      <a:pt x="58" y="46"/>
                    </a:lnTo>
                    <a:lnTo>
                      <a:pt x="69" y="0"/>
                    </a:lnTo>
                    <a:lnTo>
                      <a:pt x="28" y="3"/>
                    </a:lnTo>
                    <a:lnTo>
                      <a:pt x="23" y="22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039" name="Freeform 39"/>
              <p:cNvSpPr>
                <a:spLocks noChangeAspect="1"/>
              </p:cNvSpPr>
              <p:nvPr/>
            </p:nvSpPr>
            <p:spPr bwMode="auto">
              <a:xfrm>
                <a:off x="4000" y="1410"/>
                <a:ext cx="194" cy="149"/>
              </a:xfrm>
              <a:custGeom>
                <a:avLst/>
                <a:gdLst>
                  <a:gd name="T0" fmla="*/ 304 w 1071"/>
                  <a:gd name="T1" fmla="*/ 0 h 824"/>
                  <a:gd name="T2" fmla="*/ 525 w 1071"/>
                  <a:gd name="T3" fmla="*/ 24 h 824"/>
                  <a:gd name="T4" fmla="*/ 644 w 1071"/>
                  <a:gd name="T5" fmla="*/ 329 h 824"/>
                  <a:gd name="T6" fmla="*/ 666 w 1071"/>
                  <a:gd name="T7" fmla="*/ 337 h 824"/>
                  <a:gd name="T8" fmla="*/ 685 w 1071"/>
                  <a:gd name="T9" fmla="*/ 296 h 824"/>
                  <a:gd name="T10" fmla="*/ 767 w 1071"/>
                  <a:gd name="T11" fmla="*/ 284 h 824"/>
                  <a:gd name="T12" fmla="*/ 949 w 1071"/>
                  <a:gd name="T13" fmla="*/ 121 h 824"/>
                  <a:gd name="T14" fmla="*/ 1001 w 1071"/>
                  <a:gd name="T15" fmla="*/ 159 h 824"/>
                  <a:gd name="T16" fmla="*/ 971 w 1071"/>
                  <a:gd name="T17" fmla="*/ 202 h 824"/>
                  <a:gd name="T18" fmla="*/ 969 w 1071"/>
                  <a:gd name="T19" fmla="*/ 230 h 824"/>
                  <a:gd name="T20" fmla="*/ 1049 w 1071"/>
                  <a:gd name="T21" fmla="*/ 329 h 824"/>
                  <a:gd name="T22" fmla="*/ 1061 w 1071"/>
                  <a:gd name="T23" fmla="*/ 382 h 824"/>
                  <a:gd name="T24" fmla="*/ 1033 w 1071"/>
                  <a:gd name="T25" fmla="*/ 447 h 824"/>
                  <a:gd name="T26" fmla="*/ 1071 w 1071"/>
                  <a:gd name="T27" fmla="*/ 482 h 824"/>
                  <a:gd name="T28" fmla="*/ 1043 w 1071"/>
                  <a:gd name="T29" fmla="*/ 511 h 824"/>
                  <a:gd name="T30" fmla="*/ 1061 w 1071"/>
                  <a:gd name="T31" fmla="*/ 542 h 824"/>
                  <a:gd name="T32" fmla="*/ 1033 w 1071"/>
                  <a:gd name="T33" fmla="*/ 572 h 824"/>
                  <a:gd name="T34" fmla="*/ 1037 w 1071"/>
                  <a:gd name="T35" fmla="*/ 607 h 824"/>
                  <a:gd name="T36" fmla="*/ 997 w 1071"/>
                  <a:gd name="T37" fmla="*/ 687 h 824"/>
                  <a:gd name="T38" fmla="*/ 965 w 1071"/>
                  <a:gd name="T39" fmla="*/ 697 h 824"/>
                  <a:gd name="T40" fmla="*/ 900 w 1071"/>
                  <a:gd name="T41" fmla="*/ 785 h 824"/>
                  <a:gd name="T42" fmla="*/ 799 w 1071"/>
                  <a:gd name="T43" fmla="*/ 795 h 824"/>
                  <a:gd name="T44" fmla="*/ 777 w 1071"/>
                  <a:gd name="T45" fmla="*/ 820 h 824"/>
                  <a:gd name="T46" fmla="*/ 552 w 1071"/>
                  <a:gd name="T47" fmla="*/ 824 h 824"/>
                  <a:gd name="T48" fmla="*/ 210 w 1071"/>
                  <a:gd name="T49" fmla="*/ 449 h 824"/>
                  <a:gd name="T50" fmla="*/ 157 w 1071"/>
                  <a:gd name="T51" fmla="*/ 560 h 824"/>
                  <a:gd name="T52" fmla="*/ 40 w 1071"/>
                  <a:gd name="T53" fmla="*/ 546 h 824"/>
                  <a:gd name="T54" fmla="*/ 14 w 1071"/>
                  <a:gd name="T55" fmla="*/ 447 h 824"/>
                  <a:gd name="T56" fmla="*/ 28 w 1071"/>
                  <a:gd name="T57" fmla="*/ 405 h 824"/>
                  <a:gd name="T58" fmla="*/ 0 w 1071"/>
                  <a:gd name="T59" fmla="*/ 345 h 824"/>
                  <a:gd name="T60" fmla="*/ 247 w 1071"/>
                  <a:gd name="T61" fmla="*/ 83 h 824"/>
                  <a:gd name="T62" fmla="*/ 304 w 1071"/>
                  <a:gd name="T63" fmla="*/ 0 h 8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71" h="824">
                    <a:moveTo>
                      <a:pt x="304" y="0"/>
                    </a:moveTo>
                    <a:lnTo>
                      <a:pt x="525" y="24"/>
                    </a:lnTo>
                    <a:lnTo>
                      <a:pt x="644" y="329"/>
                    </a:lnTo>
                    <a:lnTo>
                      <a:pt x="666" y="337"/>
                    </a:lnTo>
                    <a:lnTo>
                      <a:pt x="685" y="296"/>
                    </a:lnTo>
                    <a:lnTo>
                      <a:pt x="767" y="284"/>
                    </a:lnTo>
                    <a:lnTo>
                      <a:pt x="949" y="121"/>
                    </a:lnTo>
                    <a:lnTo>
                      <a:pt x="1001" y="159"/>
                    </a:lnTo>
                    <a:lnTo>
                      <a:pt x="971" y="202"/>
                    </a:lnTo>
                    <a:lnTo>
                      <a:pt x="969" y="230"/>
                    </a:lnTo>
                    <a:lnTo>
                      <a:pt x="1049" y="329"/>
                    </a:lnTo>
                    <a:lnTo>
                      <a:pt x="1061" y="382"/>
                    </a:lnTo>
                    <a:lnTo>
                      <a:pt x="1033" y="447"/>
                    </a:lnTo>
                    <a:lnTo>
                      <a:pt x="1071" y="482"/>
                    </a:lnTo>
                    <a:lnTo>
                      <a:pt x="1043" y="511"/>
                    </a:lnTo>
                    <a:lnTo>
                      <a:pt x="1061" y="542"/>
                    </a:lnTo>
                    <a:lnTo>
                      <a:pt x="1033" y="572"/>
                    </a:lnTo>
                    <a:lnTo>
                      <a:pt x="1037" y="607"/>
                    </a:lnTo>
                    <a:lnTo>
                      <a:pt x="997" y="687"/>
                    </a:lnTo>
                    <a:lnTo>
                      <a:pt x="965" y="697"/>
                    </a:lnTo>
                    <a:lnTo>
                      <a:pt x="900" y="785"/>
                    </a:lnTo>
                    <a:lnTo>
                      <a:pt x="799" y="795"/>
                    </a:lnTo>
                    <a:lnTo>
                      <a:pt x="777" y="820"/>
                    </a:lnTo>
                    <a:lnTo>
                      <a:pt x="552" y="824"/>
                    </a:lnTo>
                    <a:lnTo>
                      <a:pt x="210" y="449"/>
                    </a:lnTo>
                    <a:lnTo>
                      <a:pt x="157" y="560"/>
                    </a:lnTo>
                    <a:lnTo>
                      <a:pt x="40" y="546"/>
                    </a:lnTo>
                    <a:lnTo>
                      <a:pt x="14" y="447"/>
                    </a:lnTo>
                    <a:lnTo>
                      <a:pt x="28" y="405"/>
                    </a:lnTo>
                    <a:lnTo>
                      <a:pt x="0" y="345"/>
                    </a:lnTo>
                    <a:lnTo>
                      <a:pt x="247" y="83"/>
                    </a:lnTo>
                    <a:lnTo>
                      <a:pt x="304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56040" name="Group 40"/>
          <p:cNvGrpSpPr>
            <a:grpSpLocks/>
          </p:cNvGrpSpPr>
          <p:nvPr/>
        </p:nvGrpSpPr>
        <p:grpSpPr bwMode="auto">
          <a:xfrm>
            <a:off x="4013200" y="1574800"/>
            <a:ext cx="2208213" cy="1376363"/>
            <a:chOff x="2528" y="992"/>
            <a:chExt cx="1391" cy="867"/>
          </a:xfrm>
        </p:grpSpPr>
        <p:sp>
          <p:nvSpPr>
            <p:cNvPr id="256041" name="Text Box 41"/>
            <p:cNvSpPr txBox="1">
              <a:spLocks noChangeArrowheads="1"/>
            </p:cNvSpPr>
            <p:nvPr/>
          </p:nvSpPr>
          <p:spPr bwMode="auto">
            <a:xfrm>
              <a:off x="2528" y="1366"/>
              <a:ext cx="40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  <a:p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Sobral</a:t>
              </a:r>
            </a:p>
          </p:txBody>
        </p:sp>
        <p:sp>
          <p:nvSpPr>
            <p:cNvPr id="256042" name="Freeform 42"/>
            <p:cNvSpPr>
              <a:spLocks/>
            </p:cNvSpPr>
            <p:nvPr/>
          </p:nvSpPr>
          <p:spPr bwMode="auto">
            <a:xfrm>
              <a:off x="2582" y="1516"/>
              <a:ext cx="446" cy="87"/>
            </a:xfrm>
            <a:custGeom>
              <a:avLst/>
              <a:gdLst>
                <a:gd name="T0" fmla="*/ 618 w 618"/>
                <a:gd name="T1" fmla="*/ 0 h 87"/>
                <a:gd name="T2" fmla="*/ 427 w 618"/>
                <a:gd name="T3" fmla="*/ 87 h 87"/>
                <a:gd name="T4" fmla="*/ 0 w 618"/>
                <a:gd name="T5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18" h="87">
                  <a:moveTo>
                    <a:pt x="618" y="0"/>
                  </a:moveTo>
                  <a:lnTo>
                    <a:pt x="427" y="87"/>
                  </a:lnTo>
                  <a:lnTo>
                    <a:pt x="0" y="87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56043" name="Group 43"/>
            <p:cNvGrpSpPr>
              <a:grpSpLocks/>
            </p:cNvGrpSpPr>
            <p:nvPr/>
          </p:nvGrpSpPr>
          <p:grpSpPr bwMode="auto">
            <a:xfrm>
              <a:off x="2876" y="992"/>
              <a:ext cx="1043" cy="867"/>
              <a:chOff x="2876" y="992"/>
              <a:chExt cx="1043" cy="867"/>
            </a:xfrm>
          </p:grpSpPr>
          <p:sp>
            <p:nvSpPr>
              <p:cNvPr id="256044" name="Freeform 44"/>
              <p:cNvSpPr>
                <a:spLocks noChangeAspect="1"/>
              </p:cNvSpPr>
              <p:nvPr/>
            </p:nvSpPr>
            <p:spPr bwMode="auto">
              <a:xfrm>
                <a:off x="2992" y="1495"/>
                <a:ext cx="225" cy="104"/>
              </a:xfrm>
              <a:custGeom>
                <a:avLst/>
                <a:gdLst>
                  <a:gd name="T0" fmla="*/ 0 w 1247"/>
                  <a:gd name="T1" fmla="*/ 143 h 574"/>
                  <a:gd name="T2" fmla="*/ 88 w 1247"/>
                  <a:gd name="T3" fmla="*/ 101 h 574"/>
                  <a:gd name="T4" fmla="*/ 104 w 1247"/>
                  <a:gd name="T5" fmla="*/ 69 h 574"/>
                  <a:gd name="T6" fmla="*/ 187 w 1247"/>
                  <a:gd name="T7" fmla="*/ 68 h 574"/>
                  <a:gd name="T8" fmla="*/ 212 w 1247"/>
                  <a:gd name="T9" fmla="*/ 49 h 574"/>
                  <a:gd name="T10" fmla="*/ 264 w 1247"/>
                  <a:gd name="T11" fmla="*/ 38 h 574"/>
                  <a:gd name="T12" fmla="*/ 306 w 1247"/>
                  <a:gd name="T13" fmla="*/ 88 h 574"/>
                  <a:gd name="T14" fmla="*/ 356 w 1247"/>
                  <a:gd name="T15" fmla="*/ 88 h 574"/>
                  <a:gd name="T16" fmla="*/ 421 w 1247"/>
                  <a:gd name="T17" fmla="*/ 66 h 574"/>
                  <a:gd name="T18" fmla="*/ 491 w 1247"/>
                  <a:gd name="T19" fmla="*/ 57 h 574"/>
                  <a:gd name="T20" fmla="*/ 524 w 1247"/>
                  <a:gd name="T21" fmla="*/ 72 h 574"/>
                  <a:gd name="T22" fmla="*/ 567 w 1247"/>
                  <a:gd name="T23" fmla="*/ 58 h 574"/>
                  <a:gd name="T24" fmla="*/ 617 w 1247"/>
                  <a:gd name="T25" fmla="*/ 51 h 574"/>
                  <a:gd name="T26" fmla="*/ 620 w 1247"/>
                  <a:gd name="T27" fmla="*/ 40 h 574"/>
                  <a:gd name="T28" fmla="*/ 730 w 1247"/>
                  <a:gd name="T29" fmla="*/ 38 h 574"/>
                  <a:gd name="T30" fmla="*/ 741 w 1247"/>
                  <a:gd name="T31" fmla="*/ 21 h 574"/>
                  <a:gd name="T32" fmla="*/ 789 w 1247"/>
                  <a:gd name="T33" fmla="*/ 22 h 574"/>
                  <a:gd name="T34" fmla="*/ 799 w 1247"/>
                  <a:gd name="T35" fmla="*/ 38 h 574"/>
                  <a:gd name="T36" fmla="*/ 947 w 1247"/>
                  <a:gd name="T37" fmla="*/ 40 h 574"/>
                  <a:gd name="T38" fmla="*/ 985 w 1247"/>
                  <a:gd name="T39" fmla="*/ 55 h 574"/>
                  <a:gd name="T40" fmla="*/ 1070 w 1247"/>
                  <a:gd name="T41" fmla="*/ 46 h 574"/>
                  <a:gd name="T42" fmla="*/ 1130 w 1247"/>
                  <a:gd name="T43" fmla="*/ 0 h 574"/>
                  <a:gd name="T44" fmla="*/ 1177 w 1247"/>
                  <a:gd name="T45" fmla="*/ 22 h 574"/>
                  <a:gd name="T46" fmla="*/ 1170 w 1247"/>
                  <a:gd name="T47" fmla="*/ 186 h 574"/>
                  <a:gd name="T48" fmla="*/ 1157 w 1247"/>
                  <a:gd name="T49" fmla="*/ 259 h 574"/>
                  <a:gd name="T50" fmla="*/ 1136 w 1247"/>
                  <a:gd name="T51" fmla="*/ 281 h 574"/>
                  <a:gd name="T52" fmla="*/ 1138 w 1247"/>
                  <a:gd name="T53" fmla="*/ 333 h 574"/>
                  <a:gd name="T54" fmla="*/ 1172 w 1247"/>
                  <a:gd name="T55" fmla="*/ 393 h 574"/>
                  <a:gd name="T56" fmla="*/ 1205 w 1247"/>
                  <a:gd name="T57" fmla="*/ 422 h 574"/>
                  <a:gd name="T58" fmla="*/ 1247 w 1247"/>
                  <a:gd name="T59" fmla="*/ 448 h 574"/>
                  <a:gd name="T60" fmla="*/ 1131 w 1247"/>
                  <a:gd name="T61" fmla="*/ 557 h 574"/>
                  <a:gd name="T62" fmla="*/ 1100 w 1247"/>
                  <a:gd name="T63" fmla="*/ 574 h 574"/>
                  <a:gd name="T64" fmla="*/ 995 w 1247"/>
                  <a:gd name="T65" fmla="*/ 560 h 574"/>
                  <a:gd name="T66" fmla="*/ 1031 w 1247"/>
                  <a:gd name="T67" fmla="*/ 520 h 574"/>
                  <a:gd name="T68" fmla="*/ 1022 w 1247"/>
                  <a:gd name="T69" fmla="*/ 472 h 574"/>
                  <a:gd name="T70" fmla="*/ 1014 w 1247"/>
                  <a:gd name="T71" fmla="*/ 406 h 574"/>
                  <a:gd name="T72" fmla="*/ 844 w 1247"/>
                  <a:gd name="T73" fmla="*/ 252 h 574"/>
                  <a:gd name="T74" fmla="*/ 653 w 1247"/>
                  <a:gd name="T75" fmla="*/ 256 h 574"/>
                  <a:gd name="T76" fmla="*/ 647 w 1247"/>
                  <a:gd name="T77" fmla="*/ 281 h 574"/>
                  <a:gd name="T78" fmla="*/ 532 w 1247"/>
                  <a:gd name="T79" fmla="*/ 290 h 574"/>
                  <a:gd name="T80" fmla="*/ 448 w 1247"/>
                  <a:gd name="T81" fmla="*/ 234 h 574"/>
                  <a:gd name="T82" fmla="*/ 424 w 1247"/>
                  <a:gd name="T83" fmla="*/ 237 h 574"/>
                  <a:gd name="T84" fmla="*/ 308 w 1247"/>
                  <a:gd name="T85" fmla="*/ 308 h 574"/>
                  <a:gd name="T86" fmla="*/ 210 w 1247"/>
                  <a:gd name="T87" fmla="*/ 449 h 574"/>
                  <a:gd name="T88" fmla="*/ 0 w 1247"/>
                  <a:gd name="T89" fmla="*/ 143 h 5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47" h="574">
                    <a:moveTo>
                      <a:pt x="0" y="143"/>
                    </a:moveTo>
                    <a:lnTo>
                      <a:pt x="88" y="101"/>
                    </a:lnTo>
                    <a:lnTo>
                      <a:pt x="104" y="69"/>
                    </a:lnTo>
                    <a:lnTo>
                      <a:pt x="187" y="68"/>
                    </a:lnTo>
                    <a:lnTo>
                      <a:pt x="212" y="49"/>
                    </a:lnTo>
                    <a:lnTo>
                      <a:pt x="264" y="38"/>
                    </a:lnTo>
                    <a:lnTo>
                      <a:pt x="306" y="88"/>
                    </a:lnTo>
                    <a:lnTo>
                      <a:pt x="356" y="88"/>
                    </a:lnTo>
                    <a:lnTo>
                      <a:pt x="421" y="66"/>
                    </a:lnTo>
                    <a:lnTo>
                      <a:pt x="491" y="57"/>
                    </a:lnTo>
                    <a:lnTo>
                      <a:pt x="524" y="72"/>
                    </a:lnTo>
                    <a:lnTo>
                      <a:pt x="567" y="58"/>
                    </a:lnTo>
                    <a:lnTo>
                      <a:pt x="617" y="51"/>
                    </a:lnTo>
                    <a:lnTo>
                      <a:pt x="620" y="40"/>
                    </a:lnTo>
                    <a:lnTo>
                      <a:pt x="730" y="38"/>
                    </a:lnTo>
                    <a:lnTo>
                      <a:pt x="741" y="21"/>
                    </a:lnTo>
                    <a:lnTo>
                      <a:pt x="789" y="22"/>
                    </a:lnTo>
                    <a:lnTo>
                      <a:pt x="799" y="38"/>
                    </a:lnTo>
                    <a:lnTo>
                      <a:pt x="947" y="40"/>
                    </a:lnTo>
                    <a:lnTo>
                      <a:pt x="985" y="55"/>
                    </a:lnTo>
                    <a:lnTo>
                      <a:pt x="1070" y="46"/>
                    </a:lnTo>
                    <a:lnTo>
                      <a:pt x="1130" y="0"/>
                    </a:lnTo>
                    <a:lnTo>
                      <a:pt x="1177" y="22"/>
                    </a:lnTo>
                    <a:lnTo>
                      <a:pt x="1170" y="186"/>
                    </a:lnTo>
                    <a:lnTo>
                      <a:pt x="1157" y="259"/>
                    </a:lnTo>
                    <a:lnTo>
                      <a:pt x="1136" y="281"/>
                    </a:lnTo>
                    <a:lnTo>
                      <a:pt x="1138" y="333"/>
                    </a:lnTo>
                    <a:lnTo>
                      <a:pt x="1172" y="393"/>
                    </a:lnTo>
                    <a:lnTo>
                      <a:pt x="1205" y="422"/>
                    </a:lnTo>
                    <a:lnTo>
                      <a:pt x="1247" y="448"/>
                    </a:lnTo>
                    <a:lnTo>
                      <a:pt x="1131" y="557"/>
                    </a:lnTo>
                    <a:lnTo>
                      <a:pt x="1100" y="574"/>
                    </a:lnTo>
                    <a:lnTo>
                      <a:pt x="995" y="560"/>
                    </a:lnTo>
                    <a:lnTo>
                      <a:pt x="1031" y="520"/>
                    </a:lnTo>
                    <a:lnTo>
                      <a:pt x="1022" y="472"/>
                    </a:lnTo>
                    <a:lnTo>
                      <a:pt x="1014" y="406"/>
                    </a:lnTo>
                    <a:lnTo>
                      <a:pt x="844" y="252"/>
                    </a:lnTo>
                    <a:lnTo>
                      <a:pt x="653" y="256"/>
                    </a:lnTo>
                    <a:lnTo>
                      <a:pt x="647" y="281"/>
                    </a:lnTo>
                    <a:lnTo>
                      <a:pt x="532" y="290"/>
                    </a:lnTo>
                    <a:lnTo>
                      <a:pt x="448" y="234"/>
                    </a:lnTo>
                    <a:lnTo>
                      <a:pt x="424" y="237"/>
                    </a:lnTo>
                    <a:lnTo>
                      <a:pt x="308" y="308"/>
                    </a:lnTo>
                    <a:lnTo>
                      <a:pt x="210" y="449"/>
                    </a:lnTo>
                    <a:lnTo>
                      <a:pt x="0" y="14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045" name="Freeform 45"/>
              <p:cNvSpPr>
                <a:spLocks noChangeAspect="1"/>
              </p:cNvSpPr>
              <p:nvPr/>
            </p:nvSpPr>
            <p:spPr bwMode="auto">
              <a:xfrm>
                <a:off x="2978" y="1433"/>
                <a:ext cx="263" cy="89"/>
              </a:xfrm>
              <a:custGeom>
                <a:avLst/>
                <a:gdLst>
                  <a:gd name="T0" fmla="*/ 0 w 1460"/>
                  <a:gd name="T1" fmla="*/ 313 h 495"/>
                  <a:gd name="T2" fmla="*/ 96 w 1460"/>
                  <a:gd name="T3" fmla="*/ 292 h 495"/>
                  <a:gd name="T4" fmla="*/ 190 w 1460"/>
                  <a:gd name="T5" fmla="*/ 255 h 495"/>
                  <a:gd name="T6" fmla="*/ 268 w 1460"/>
                  <a:gd name="T7" fmla="*/ 252 h 495"/>
                  <a:gd name="T8" fmla="*/ 707 w 1460"/>
                  <a:gd name="T9" fmla="*/ 117 h 495"/>
                  <a:gd name="T10" fmla="*/ 779 w 1460"/>
                  <a:gd name="T11" fmla="*/ 79 h 495"/>
                  <a:gd name="T12" fmla="*/ 867 w 1460"/>
                  <a:gd name="T13" fmla="*/ 101 h 495"/>
                  <a:gd name="T14" fmla="*/ 927 w 1460"/>
                  <a:gd name="T15" fmla="*/ 123 h 495"/>
                  <a:gd name="T16" fmla="*/ 963 w 1460"/>
                  <a:gd name="T17" fmla="*/ 129 h 495"/>
                  <a:gd name="T18" fmla="*/ 975 w 1460"/>
                  <a:gd name="T19" fmla="*/ 93 h 495"/>
                  <a:gd name="T20" fmla="*/ 998 w 1460"/>
                  <a:gd name="T21" fmla="*/ 76 h 495"/>
                  <a:gd name="T22" fmla="*/ 1065 w 1460"/>
                  <a:gd name="T23" fmla="*/ 63 h 495"/>
                  <a:gd name="T24" fmla="*/ 1060 w 1460"/>
                  <a:gd name="T25" fmla="*/ 21 h 495"/>
                  <a:gd name="T26" fmla="*/ 1106 w 1460"/>
                  <a:gd name="T27" fmla="*/ 0 h 495"/>
                  <a:gd name="T28" fmla="*/ 1205 w 1460"/>
                  <a:gd name="T29" fmla="*/ 2 h 495"/>
                  <a:gd name="T30" fmla="*/ 1217 w 1460"/>
                  <a:gd name="T31" fmla="*/ 77 h 495"/>
                  <a:gd name="T32" fmla="*/ 1460 w 1460"/>
                  <a:gd name="T33" fmla="*/ 56 h 495"/>
                  <a:gd name="T34" fmla="*/ 1399 w 1460"/>
                  <a:gd name="T35" fmla="*/ 160 h 495"/>
                  <a:gd name="T36" fmla="*/ 1310 w 1460"/>
                  <a:gd name="T37" fmla="*/ 178 h 495"/>
                  <a:gd name="T38" fmla="*/ 1293 w 1460"/>
                  <a:gd name="T39" fmla="*/ 179 h 495"/>
                  <a:gd name="T40" fmla="*/ 1293 w 1460"/>
                  <a:gd name="T41" fmla="*/ 214 h 495"/>
                  <a:gd name="T42" fmla="*/ 1319 w 1460"/>
                  <a:gd name="T43" fmla="*/ 278 h 495"/>
                  <a:gd name="T44" fmla="*/ 1274 w 1460"/>
                  <a:gd name="T45" fmla="*/ 294 h 495"/>
                  <a:gd name="T46" fmla="*/ 1256 w 1460"/>
                  <a:gd name="T47" fmla="*/ 372 h 495"/>
                  <a:gd name="T48" fmla="*/ 1208 w 1460"/>
                  <a:gd name="T49" fmla="*/ 350 h 495"/>
                  <a:gd name="T50" fmla="*/ 1147 w 1460"/>
                  <a:gd name="T51" fmla="*/ 394 h 495"/>
                  <a:gd name="T52" fmla="*/ 1070 w 1460"/>
                  <a:gd name="T53" fmla="*/ 407 h 495"/>
                  <a:gd name="T54" fmla="*/ 1026 w 1460"/>
                  <a:gd name="T55" fmla="*/ 390 h 495"/>
                  <a:gd name="T56" fmla="*/ 875 w 1460"/>
                  <a:gd name="T57" fmla="*/ 388 h 495"/>
                  <a:gd name="T58" fmla="*/ 866 w 1460"/>
                  <a:gd name="T59" fmla="*/ 372 h 495"/>
                  <a:gd name="T60" fmla="*/ 819 w 1460"/>
                  <a:gd name="T61" fmla="*/ 372 h 495"/>
                  <a:gd name="T62" fmla="*/ 805 w 1460"/>
                  <a:gd name="T63" fmla="*/ 388 h 495"/>
                  <a:gd name="T64" fmla="*/ 699 w 1460"/>
                  <a:gd name="T65" fmla="*/ 390 h 495"/>
                  <a:gd name="T66" fmla="*/ 695 w 1460"/>
                  <a:gd name="T67" fmla="*/ 401 h 495"/>
                  <a:gd name="T68" fmla="*/ 646 w 1460"/>
                  <a:gd name="T69" fmla="*/ 407 h 495"/>
                  <a:gd name="T70" fmla="*/ 602 w 1460"/>
                  <a:gd name="T71" fmla="*/ 422 h 495"/>
                  <a:gd name="T72" fmla="*/ 569 w 1460"/>
                  <a:gd name="T73" fmla="*/ 408 h 495"/>
                  <a:gd name="T74" fmla="*/ 502 w 1460"/>
                  <a:gd name="T75" fmla="*/ 416 h 495"/>
                  <a:gd name="T76" fmla="*/ 436 w 1460"/>
                  <a:gd name="T77" fmla="*/ 438 h 495"/>
                  <a:gd name="T78" fmla="*/ 386 w 1460"/>
                  <a:gd name="T79" fmla="*/ 440 h 495"/>
                  <a:gd name="T80" fmla="*/ 342 w 1460"/>
                  <a:gd name="T81" fmla="*/ 390 h 495"/>
                  <a:gd name="T82" fmla="*/ 287 w 1460"/>
                  <a:gd name="T83" fmla="*/ 401 h 495"/>
                  <a:gd name="T84" fmla="*/ 262 w 1460"/>
                  <a:gd name="T85" fmla="*/ 418 h 495"/>
                  <a:gd name="T86" fmla="*/ 184 w 1460"/>
                  <a:gd name="T87" fmla="*/ 421 h 495"/>
                  <a:gd name="T88" fmla="*/ 165 w 1460"/>
                  <a:gd name="T89" fmla="*/ 451 h 495"/>
                  <a:gd name="T90" fmla="*/ 80 w 1460"/>
                  <a:gd name="T91" fmla="*/ 495 h 495"/>
                  <a:gd name="T92" fmla="*/ 20 w 1460"/>
                  <a:gd name="T93" fmla="*/ 408 h 495"/>
                  <a:gd name="T94" fmla="*/ 0 w 1460"/>
                  <a:gd name="T95" fmla="*/ 313 h 4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460" h="495">
                    <a:moveTo>
                      <a:pt x="0" y="313"/>
                    </a:moveTo>
                    <a:lnTo>
                      <a:pt x="96" y="292"/>
                    </a:lnTo>
                    <a:lnTo>
                      <a:pt x="190" y="255"/>
                    </a:lnTo>
                    <a:lnTo>
                      <a:pt x="268" y="252"/>
                    </a:lnTo>
                    <a:lnTo>
                      <a:pt x="707" y="117"/>
                    </a:lnTo>
                    <a:lnTo>
                      <a:pt x="779" y="79"/>
                    </a:lnTo>
                    <a:lnTo>
                      <a:pt x="867" y="101"/>
                    </a:lnTo>
                    <a:lnTo>
                      <a:pt x="927" y="123"/>
                    </a:lnTo>
                    <a:lnTo>
                      <a:pt x="963" y="129"/>
                    </a:lnTo>
                    <a:lnTo>
                      <a:pt x="975" y="93"/>
                    </a:lnTo>
                    <a:lnTo>
                      <a:pt x="998" y="76"/>
                    </a:lnTo>
                    <a:lnTo>
                      <a:pt x="1065" y="63"/>
                    </a:lnTo>
                    <a:lnTo>
                      <a:pt x="1060" y="21"/>
                    </a:lnTo>
                    <a:lnTo>
                      <a:pt x="1106" y="0"/>
                    </a:lnTo>
                    <a:lnTo>
                      <a:pt x="1205" y="2"/>
                    </a:lnTo>
                    <a:lnTo>
                      <a:pt x="1217" y="77"/>
                    </a:lnTo>
                    <a:lnTo>
                      <a:pt x="1460" y="56"/>
                    </a:lnTo>
                    <a:lnTo>
                      <a:pt x="1399" y="160"/>
                    </a:lnTo>
                    <a:lnTo>
                      <a:pt x="1310" y="178"/>
                    </a:lnTo>
                    <a:lnTo>
                      <a:pt x="1293" y="179"/>
                    </a:lnTo>
                    <a:lnTo>
                      <a:pt x="1293" y="214"/>
                    </a:lnTo>
                    <a:lnTo>
                      <a:pt x="1319" y="278"/>
                    </a:lnTo>
                    <a:lnTo>
                      <a:pt x="1274" y="294"/>
                    </a:lnTo>
                    <a:lnTo>
                      <a:pt x="1256" y="372"/>
                    </a:lnTo>
                    <a:lnTo>
                      <a:pt x="1208" y="350"/>
                    </a:lnTo>
                    <a:lnTo>
                      <a:pt x="1147" y="394"/>
                    </a:lnTo>
                    <a:lnTo>
                      <a:pt x="1070" y="407"/>
                    </a:lnTo>
                    <a:lnTo>
                      <a:pt x="1026" y="390"/>
                    </a:lnTo>
                    <a:lnTo>
                      <a:pt x="875" y="388"/>
                    </a:lnTo>
                    <a:lnTo>
                      <a:pt x="866" y="372"/>
                    </a:lnTo>
                    <a:lnTo>
                      <a:pt x="819" y="372"/>
                    </a:lnTo>
                    <a:lnTo>
                      <a:pt x="805" y="388"/>
                    </a:lnTo>
                    <a:lnTo>
                      <a:pt x="699" y="390"/>
                    </a:lnTo>
                    <a:lnTo>
                      <a:pt x="695" y="401"/>
                    </a:lnTo>
                    <a:lnTo>
                      <a:pt x="646" y="407"/>
                    </a:lnTo>
                    <a:lnTo>
                      <a:pt x="602" y="422"/>
                    </a:lnTo>
                    <a:lnTo>
                      <a:pt x="569" y="408"/>
                    </a:lnTo>
                    <a:lnTo>
                      <a:pt x="502" y="416"/>
                    </a:lnTo>
                    <a:lnTo>
                      <a:pt x="436" y="438"/>
                    </a:lnTo>
                    <a:lnTo>
                      <a:pt x="386" y="440"/>
                    </a:lnTo>
                    <a:lnTo>
                      <a:pt x="342" y="390"/>
                    </a:lnTo>
                    <a:lnTo>
                      <a:pt x="287" y="401"/>
                    </a:lnTo>
                    <a:lnTo>
                      <a:pt x="262" y="418"/>
                    </a:lnTo>
                    <a:lnTo>
                      <a:pt x="184" y="421"/>
                    </a:lnTo>
                    <a:lnTo>
                      <a:pt x="165" y="451"/>
                    </a:lnTo>
                    <a:lnTo>
                      <a:pt x="80" y="495"/>
                    </a:lnTo>
                    <a:lnTo>
                      <a:pt x="20" y="408"/>
                    </a:lnTo>
                    <a:lnTo>
                      <a:pt x="0" y="31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046" name="Freeform 46"/>
              <p:cNvSpPr>
                <a:spLocks noChangeAspect="1"/>
              </p:cNvSpPr>
              <p:nvPr/>
            </p:nvSpPr>
            <p:spPr bwMode="auto">
              <a:xfrm>
                <a:off x="2967" y="1383"/>
                <a:ext cx="277" cy="105"/>
              </a:xfrm>
              <a:custGeom>
                <a:avLst/>
                <a:gdLst>
                  <a:gd name="T0" fmla="*/ 0 w 1535"/>
                  <a:gd name="T1" fmla="*/ 380 h 587"/>
                  <a:gd name="T2" fmla="*/ 115 w 1535"/>
                  <a:gd name="T3" fmla="*/ 388 h 587"/>
                  <a:gd name="T4" fmla="*/ 179 w 1535"/>
                  <a:gd name="T5" fmla="*/ 347 h 587"/>
                  <a:gd name="T6" fmla="*/ 250 w 1535"/>
                  <a:gd name="T7" fmla="*/ 313 h 587"/>
                  <a:gd name="T8" fmla="*/ 355 w 1535"/>
                  <a:gd name="T9" fmla="*/ 214 h 587"/>
                  <a:gd name="T10" fmla="*/ 485 w 1535"/>
                  <a:gd name="T11" fmla="*/ 203 h 587"/>
                  <a:gd name="T12" fmla="*/ 509 w 1535"/>
                  <a:gd name="T13" fmla="*/ 186 h 587"/>
                  <a:gd name="T14" fmla="*/ 532 w 1535"/>
                  <a:gd name="T15" fmla="*/ 184 h 587"/>
                  <a:gd name="T16" fmla="*/ 542 w 1535"/>
                  <a:gd name="T17" fmla="*/ 195 h 587"/>
                  <a:gd name="T18" fmla="*/ 617 w 1535"/>
                  <a:gd name="T19" fmla="*/ 201 h 587"/>
                  <a:gd name="T20" fmla="*/ 653 w 1535"/>
                  <a:gd name="T21" fmla="*/ 214 h 587"/>
                  <a:gd name="T22" fmla="*/ 690 w 1535"/>
                  <a:gd name="T23" fmla="*/ 218 h 587"/>
                  <a:gd name="T24" fmla="*/ 741 w 1535"/>
                  <a:gd name="T25" fmla="*/ 198 h 587"/>
                  <a:gd name="T26" fmla="*/ 832 w 1535"/>
                  <a:gd name="T27" fmla="*/ 198 h 587"/>
                  <a:gd name="T28" fmla="*/ 833 w 1535"/>
                  <a:gd name="T29" fmla="*/ 178 h 587"/>
                  <a:gd name="T30" fmla="*/ 854 w 1535"/>
                  <a:gd name="T31" fmla="*/ 178 h 587"/>
                  <a:gd name="T32" fmla="*/ 862 w 1535"/>
                  <a:gd name="T33" fmla="*/ 198 h 587"/>
                  <a:gd name="T34" fmla="*/ 894 w 1535"/>
                  <a:gd name="T35" fmla="*/ 204 h 587"/>
                  <a:gd name="T36" fmla="*/ 935 w 1535"/>
                  <a:gd name="T37" fmla="*/ 90 h 587"/>
                  <a:gd name="T38" fmla="*/ 1023 w 1535"/>
                  <a:gd name="T39" fmla="*/ 30 h 587"/>
                  <a:gd name="T40" fmla="*/ 1088 w 1535"/>
                  <a:gd name="T41" fmla="*/ 30 h 587"/>
                  <a:gd name="T42" fmla="*/ 1092 w 1535"/>
                  <a:gd name="T43" fmla="*/ 22 h 587"/>
                  <a:gd name="T44" fmla="*/ 1130 w 1535"/>
                  <a:gd name="T45" fmla="*/ 0 h 587"/>
                  <a:gd name="T46" fmla="*/ 1288 w 1535"/>
                  <a:gd name="T47" fmla="*/ 28 h 587"/>
                  <a:gd name="T48" fmla="*/ 1514 w 1535"/>
                  <a:gd name="T49" fmla="*/ 16 h 587"/>
                  <a:gd name="T50" fmla="*/ 1531 w 1535"/>
                  <a:gd name="T51" fmla="*/ 46 h 587"/>
                  <a:gd name="T52" fmla="*/ 1535 w 1535"/>
                  <a:gd name="T53" fmla="*/ 78 h 587"/>
                  <a:gd name="T54" fmla="*/ 1519 w 1535"/>
                  <a:gd name="T55" fmla="*/ 111 h 587"/>
                  <a:gd name="T56" fmla="*/ 1486 w 1535"/>
                  <a:gd name="T57" fmla="*/ 147 h 587"/>
                  <a:gd name="T58" fmla="*/ 1462 w 1535"/>
                  <a:gd name="T59" fmla="*/ 207 h 587"/>
                  <a:gd name="T60" fmla="*/ 1406 w 1535"/>
                  <a:gd name="T61" fmla="*/ 222 h 587"/>
                  <a:gd name="T62" fmla="*/ 1379 w 1535"/>
                  <a:gd name="T63" fmla="*/ 267 h 587"/>
                  <a:gd name="T64" fmla="*/ 1356 w 1535"/>
                  <a:gd name="T65" fmla="*/ 286 h 587"/>
                  <a:gd name="T66" fmla="*/ 1321 w 1535"/>
                  <a:gd name="T67" fmla="*/ 283 h 587"/>
                  <a:gd name="T68" fmla="*/ 1288 w 1535"/>
                  <a:gd name="T69" fmla="*/ 267 h 587"/>
                  <a:gd name="T70" fmla="*/ 1263 w 1535"/>
                  <a:gd name="T71" fmla="*/ 278 h 587"/>
                  <a:gd name="T72" fmla="*/ 1174 w 1535"/>
                  <a:gd name="T73" fmla="*/ 276 h 587"/>
                  <a:gd name="T74" fmla="*/ 1122 w 1535"/>
                  <a:gd name="T75" fmla="*/ 294 h 587"/>
                  <a:gd name="T76" fmla="*/ 1123 w 1535"/>
                  <a:gd name="T77" fmla="*/ 339 h 587"/>
                  <a:gd name="T78" fmla="*/ 1061 w 1535"/>
                  <a:gd name="T79" fmla="*/ 352 h 587"/>
                  <a:gd name="T80" fmla="*/ 1035 w 1535"/>
                  <a:gd name="T81" fmla="*/ 366 h 587"/>
                  <a:gd name="T82" fmla="*/ 1025 w 1535"/>
                  <a:gd name="T83" fmla="*/ 402 h 587"/>
                  <a:gd name="T84" fmla="*/ 993 w 1535"/>
                  <a:gd name="T85" fmla="*/ 401 h 587"/>
                  <a:gd name="T86" fmla="*/ 913 w 1535"/>
                  <a:gd name="T87" fmla="*/ 374 h 587"/>
                  <a:gd name="T88" fmla="*/ 841 w 1535"/>
                  <a:gd name="T89" fmla="*/ 355 h 587"/>
                  <a:gd name="T90" fmla="*/ 752 w 1535"/>
                  <a:gd name="T91" fmla="*/ 398 h 587"/>
                  <a:gd name="T92" fmla="*/ 324 w 1535"/>
                  <a:gd name="T93" fmla="*/ 529 h 587"/>
                  <a:gd name="T94" fmla="*/ 251 w 1535"/>
                  <a:gd name="T95" fmla="*/ 531 h 587"/>
                  <a:gd name="T96" fmla="*/ 167 w 1535"/>
                  <a:gd name="T97" fmla="*/ 565 h 587"/>
                  <a:gd name="T98" fmla="*/ 62 w 1535"/>
                  <a:gd name="T99" fmla="*/ 587 h 587"/>
                  <a:gd name="T100" fmla="*/ 26 w 1535"/>
                  <a:gd name="T101" fmla="*/ 493 h 587"/>
                  <a:gd name="T102" fmla="*/ 21 w 1535"/>
                  <a:gd name="T103" fmla="*/ 438 h 587"/>
                  <a:gd name="T104" fmla="*/ 1 w 1535"/>
                  <a:gd name="T105" fmla="*/ 407 h 587"/>
                  <a:gd name="T106" fmla="*/ 0 w 1535"/>
                  <a:gd name="T107" fmla="*/ 380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35" h="587">
                    <a:moveTo>
                      <a:pt x="0" y="380"/>
                    </a:moveTo>
                    <a:lnTo>
                      <a:pt x="115" y="388"/>
                    </a:lnTo>
                    <a:lnTo>
                      <a:pt x="179" y="347"/>
                    </a:lnTo>
                    <a:lnTo>
                      <a:pt x="250" y="313"/>
                    </a:lnTo>
                    <a:lnTo>
                      <a:pt x="355" y="214"/>
                    </a:lnTo>
                    <a:lnTo>
                      <a:pt x="485" y="203"/>
                    </a:lnTo>
                    <a:lnTo>
                      <a:pt x="509" y="186"/>
                    </a:lnTo>
                    <a:lnTo>
                      <a:pt x="532" y="184"/>
                    </a:lnTo>
                    <a:lnTo>
                      <a:pt x="542" y="195"/>
                    </a:lnTo>
                    <a:lnTo>
                      <a:pt x="617" y="201"/>
                    </a:lnTo>
                    <a:lnTo>
                      <a:pt x="653" y="214"/>
                    </a:lnTo>
                    <a:lnTo>
                      <a:pt x="690" y="218"/>
                    </a:lnTo>
                    <a:lnTo>
                      <a:pt x="741" y="198"/>
                    </a:lnTo>
                    <a:lnTo>
                      <a:pt x="832" y="198"/>
                    </a:lnTo>
                    <a:lnTo>
                      <a:pt x="833" y="178"/>
                    </a:lnTo>
                    <a:lnTo>
                      <a:pt x="854" y="178"/>
                    </a:lnTo>
                    <a:lnTo>
                      <a:pt x="862" y="198"/>
                    </a:lnTo>
                    <a:lnTo>
                      <a:pt x="894" y="204"/>
                    </a:lnTo>
                    <a:lnTo>
                      <a:pt x="935" y="90"/>
                    </a:lnTo>
                    <a:lnTo>
                      <a:pt x="1023" y="30"/>
                    </a:lnTo>
                    <a:lnTo>
                      <a:pt x="1088" y="30"/>
                    </a:lnTo>
                    <a:lnTo>
                      <a:pt x="1092" y="22"/>
                    </a:lnTo>
                    <a:lnTo>
                      <a:pt x="1130" y="0"/>
                    </a:lnTo>
                    <a:lnTo>
                      <a:pt x="1288" y="28"/>
                    </a:lnTo>
                    <a:lnTo>
                      <a:pt x="1514" y="16"/>
                    </a:lnTo>
                    <a:lnTo>
                      <a:pt x="1531" y="46"/>
                    </a:lnTo>
                    <a:lnTo>
                      <a:pt x="1535" y="78"/>
                    </a:lnTo>
                    <a:lnTo>
                      <a:pt x="1519" y="111"/>
                    </a:lnTo>
                    <a:lnTo>
                      <a:pt x="1486" y="147"/>
                    </a:lnTo>
                    <a:lnTo>
                      <a:pt x="1462" y="207"/>
                    </a:lnTo>
                    <a:lnTo>
                      <a:pt x="1406" y="222"/>
                    </a:lnTo>
                    <a:lnTo>
                      <a:pt x="1379" y="267"/>
                    </a:lnTo>
                    <a:lnTo>
                      <a:pt x="1356" y="286"/>
                    </a:lnTo>
                    <a:lnTo>
                      <a:pt x="1321" y="283"/>
                    </a:lnTo>
                    <a:lnTo>
                      <a:pt x="1288" y="267"/>
                    </a:lnTo>
                    <a:lnTo>
                      <a:pt x="1263" y="278"/>
                    </a:lnTo>
                    <a:lnTo>
                      <a:pt x="1174" y="276"/>
                    </a:lnTo>
                    <a:lnTo>
                      <a:pt x="1122" y="294"/>
                    </a:lnTo>
                    <a:lnTo>
                      <a:pt x="1123" y="339"/>
                    </a:lnTo>
                    <a:lnTo>
                      <a:pt x="1061" y="352"/>
                    </a:lnTo>
                    <a:lnTo>
                      <a:pt x="1035" y="366"/>
                    </a:lnTo>
                    <a:lnTo>
                      <a:pt x="1025" y="402"/>
                    </a:lnTo>
                    <a:lnTo>
                      <a:pt x="993" y="401"/>
                    </a:lnTo>
                    <a:lnTo>
                      <a:pt x="913" y="374"/>
                    </a:lnTo>
                    <a:lnTo>
                      <a:pt x="841" y="355"/>
                    </a:lnTo>
                    <a:lnTo>
                      <a:pt x="752" y="398"/>
                    </a:lnTo>
                    <a:lnTo>
                      <a:pt x="324" y="529"/>
                    </a:lnTo>
                    <a:lnTo>
                      <a:pt x="251" y="531"/>
                    </a:lnTo>
                    <a:lnTo>
                      <a:pt x="167" y="565"/>
                    </a:lnTo>
                    <a:lnTo>
                      <a:pt x="62" y="587"/>
                    </a:lnTo>
                    <a:lnTo>
                      <a:pt x="26" y="493"/>
                    </a:lnTo>
                    <a:lnTo>
                      <a:pt x="21" y="438"/>
                    </a:lnTo>
                    <a:lnTo>
                      <a:pt x="1" y="407"/>
                    </a:lnTo>
                    <a:lnTo>
                      <a:pt x="0" y="38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047" name="Freeform 47"/>
              <p:cNvSpPr>
                <a:spLocks noChangeAspect="1"/>
              </p:cNvSpPr>
              <p:nvPr/>
            </p:nvSpPr>
            <p:spPr bwMode="auto">
              <a:xfrm>
                <a:off x="2913" y="1179"/>
                <a:ext cx="304" cy="274"/>
              </a:xfrm>
              <a:custGeom>
                <a:avLst/>
                <a:gdLst>
                  <a:gd name="T0" fmla="*/ 384 w 1684"/>
                  <a:gd name="T1" fmla="*/ 929 h 1515"/>
                  <a:gd name="T2" fmla="*/ 453 w 1684"/>
                  <a:gd name="T3" fmla="*/ 867 h 1515"/>
                  <a:gd name="T4" fmla="*/ 564 w 1684"/>
                  <a:gd name="T5" fmla="*/ 868 h 1515"/>
                  <a:gd name="T6" fmla="*/ 629 w 1684"/>
                  <a:gd name="T7" fmla="*/ 882 h 1515"/>
                  <a:gd name="T8" fmla="*/ 705 w 1684"/>
                  <a:gd name="T9" fmla="*/ 908 h 1515"/>
                  <a:gd name="T10" fmla="*/ 759 w 1684"/>
                  <a:gd name="T11" fmla="*/ 874 h 1515"/>
                  <a:gd name="T12" fmla="*/ 966 w 1684"/>
                  <a:gd name="T13" fmla="*/ 769 h 1515"/>
                  <a:gd name="T14" fmla="*/ 1222 w 1684"/>
                  <a:gd name="T15" fmla="*/ 566 h 1515"/>
                  <a:gd name="T16" fmla="*/ 1482 w 1684"/>
                  <a:gd name="T17" fmla="*/ 346 h 1515"/>
                  <a:gd name="T18" fmla="*/ 1455 w 1684"/>
                  <a:gd name="T19" fmla="*/ 308 h 1515"/>
                  <a:gd name="T20" fmla="*/ 1508 w 1684"/>
                  <a:gd name="T21" fmla="*/ 260 h 1515"/>
                  <a:gd name="T22" fmla="*/ 1479 w 1684"/>
                  <a:gd name="T23" fmla="*/ 203 h 1515"/>
                  <a:gd name="T24" fmla="*/ 1522 w 1684"/>
                  <a:gd name="T25" fmla="*/ 103 h 1515"/>
                  <a:gd name="T26" fmla="*/ 1596 w 1684"/>
                  <a:gd name="T27" fmla="*/ 0 h 1515"/>
                  <a:gd name="T28" fmla="*/ 1581 w 1684"/>
                  <a:gd name="T29" fmla="*/ 332 h 1515"/>
                  <a:gd name="T30" fmla="*/ 1408 w 1684"/>
                  <a:gd name="T31" fmla="*/ 473 h 1515"/>
                  <a:gd name="T32" fmla="*/ 1486 w 1684"/>
                  <a:gd name="T33" fmla="*/ 917 h 1515"/>
                  <a:gd name="T34" fmla="*/ 1431 w 1684"/>
                  <a:gd name="T35" fmla="*/ 1126 h 1515"/>
                  <a:gd name="T36" fmla="*/ 1389 w 1684"/>
                  <a:gd name="T37" fmla="*/ 1157 h 1515"/>
                  <a:gd name="T38" fmla="*/ 1233 w 1684"/>
                  <a:gd name="T39" fmla="*/ 1220 h 1515"/>
                  <a:gd name="T40" fmla="*/ 1160 w 1684"/>
                  <a:gd name="T41" fmla="*/ 1324 h 1515"/>
                  <a:gd name="T42" fmla="*/ 1136 w 1684"/>
                  <a:gd name="T43" fmla="*/ 1306 h 1515"/>
                  <a:gd name="T44" fmla="*/ 1039 w 1684"/>
                  <a:gd name="T45" fmla="*/ 1324 h 1515"/>
                  <a:gd name="T46" fmla="*/ 959 w 1684"/>
                  <a:gd name="T47" fmla="*/ 1342 h 1515"/>
                  <a:gd name="T48" fmla="*/ 840 w 1684"/>
                  <a:gd name="T49" fmla="*/ 1322 h 1515"/>
                  <a:gd name="T50" fmla="*/ 808 w 1684"/>
                  <a:gd name="T51" fmla="*/ 1312 h 1515"/>
                  <a:gd name="T52" fmla="*/ 655 w 1684"/>
                  <a:gd name="T53" fmla="*/ 1339 h 1515"/>
                  <a:gd name="T54" fmla="*/ 487 w 1684"/>
                  <a:gd name="T55" fmla="*/ 1469 h 1515"/>
                  <a:gd name="T56" fmla="*/ 299 w 1684"/>
                  <a:gd name="T57" fmla="*/ 1506 h 1515"/>
                  <a:gd name="T58" fmla="*/ 252 w 1684"/>
                  <a:gd name="T59" fmla="*/ 1337 h 1515"/>
                  <a:gd name="T60" fmla="*/ 144 w 1684"/>
                  <a:gd name="T61" fmla="*/ 1106 h 1515"/>
                  <a:gd name="T62" fmla="*/ 0 w 1684"/>
                  <a:gd name="T63" fmla="*/ 927 h 15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684" h="1515">
                    <a:moveTo>
                      <a:pt x="0" y="927"/>
                    </a:moveTo>
                    <a:lnTo>
                      <a:pt x="384" y="929"/>
                    </a:lnTo>
                    <a:lnTo>
                      <a:pt x="431" y="862"/>
                    </a:lnTo>
                    <a:lnTo>
                      <a:pt x="453" y="867"/>
                    </a:lnTo>
                    <a:lnTo>
                      <a:pt x="456" y="895"/>
                    </a:lnTo>
                    <a:lnTo>
                      <a:pt x="564" y="868"/>
                    </a:lnTo>
                    <a:lnTo>
                      <a:pt x="579" y="850"/>
                    </a:lnTo>
                    <a:lnTo>
                      <a:pt x="629" y="882"/>
                    </a:lnTo>
                    <a:lnTo>
                      <a:pt x="656" y="907"/>
                    </a:lnTo>
                    <a:lnTo>
                      <a:pt x="705" y="908"/>
                    </a:lnTo>
                    <a:lnTo>
                      <a:pt x="716" y="878"/>
                    </a:lnTo>
                    <a:lnTo>
                      <a:pt x="759" y="874"/>
                    </a:lnTo>
                    <a:lnTo>
                      <a:pt x="914" y="774"/>
                    </a:lnTo>
                    <a:lnTo>
                      <a:pt x="966" y="769"/>
                    </a:lnTo>
                    <a:lnTo>
                      <a:pt x="1006" y="719"/>
                    </a:lnTo>
                    <a:lnTo>
                      <a:pt x="1222" y="566"/>
                    </a:lnTo>
                    <a:lnTo>
                      <a:pt x="1439" y="392"/>
                    </a:lnTo>
                    <a:lnTo>
                      <a:pt x="1482" y="346"/>
                    </a:lnTo>
                    <a:lnTo>
                      <a:pt x="1477" y="324"/>
                    </a:lnTo>
                    <a:lnTo>
                      <a:pt x="1455" y="308"/>
                    </a:lnTo>
                    <a:lnTo>
                      <a:pt x="1476" y="280"/>
                    </a:lnTo>
                    <a:lnTo>
                      <a:pt x="1508" y="260"/>
                    </a:lnTo>
                    <a:lnTo>
                      <a:pt x="1479" y="228"/>
                    </a:lnTo>
                    <a:lnTo>
                      <a:pt x="1479" y="203"/>
                    </a:lnTo>
                    <a:lnTo>
                      <a:pt x="1527" y="163"/>
                    </a:lnTo>
                    <a:lnTo>
                      <a:pt x="1522" y="103"/>
                    </a:lnTo>
                    <a:lnTo>
                      <a:pt x="1545" y="48"/>
                    </a:lnTo>
                    <a:lnTo>
                      <a:pt x="1596" y="0"/>
                    </a:lnTo>
                    <a:lnTo>
                      <a:pt x="1684" y="137"/>
                    </a:lnTo>
                    <a:lnTo>
                      <a:pt x="1581" y="332"/>
                    </a:lnTo>
                    <a:lnTo>
                      <a:pt x="1444" y="431"/>
                    </a:lnTo>
                    <a:lnTo>
                      <a:pt x="1408" y="473"/>
                    </a:lnTo>
                    <a:lnTo>
                      <a:pt x="1440" y="656"/>
                    </a:lnTo>
                    <a:lnTo>
                      <a:pt x="1486" y="917"/>
                    </a:lnTo>
                    <a:lnTo>
                      <a:pt x="1497" y="959"/>
                    </a:lnTo>
                    <a:lnTo>
                      <a:pt x="1431" y="1126"/>
                    </a:lnTo>
                    <a:lnTo>
                      <a:pt x="1393" y="1147"/>
                    </a:lnTo>
                    <a:lnTo>
                      <a:pt x="1389" y="1157"/>
                    </a:lnTo>
                    <a:lnTo>
                      <a:pt x="1323" y="1158"/>
                    </a:lnTo>
                    <a:lnTo>
                      <a:pt x="1233" y="1220"/>
                    </a:lnTo>
                    <a:lnTo>
                      <a:pt x="1195" y="1331"/>
                    </a:lnTo>
                    <a:lnTo>
                      <a:pt x="1160" y="1324"/>
                    </a:lnTo>
                    <a:lnTo>
                      <a:pt x="1153" y="1306"/>
                    </a:lnTo>
                    <a:lnTo>
                      <a:pt x="1136" y="1306"/>
                    </a:lnTo>
                    <a:lnTo>
                      <a:pt x="1130" y="1325"/>
                    </a:lnTo>
                    <a:lnTo>
                      <a:pt x="1039" y="1324"/>
                    </a:lnTo>
                    <a:lnTo>
                      <a:pt x="994" y="1345"/>
                    </a:lnTo>
                    <a:lnTo>
                      <a:pt x="959" y="1342"/>
                    </a:lnTo>
                    <a:lnTo>
                      <a:pt x="920" y="1330"/>
                    </a:lnTo>
                    <a:lnTo>
                      <a:pt x="840" y="1322"/>
                    </a:lnTo>
                    <a:lnTo>
                      <a:pt x="831" y="1310"/>
                    </a:lnTo>
                    <a:lnTo>
                      <a:pt x="808" y="1312"/>
                    </a:lnTo>
                    <a:lnTo>
                      <a:pt x="780" y="1331"/>
                    </a:lnTo>
                    <a:lnTo>
                      <a:pt x="655" y="1339"/>
                    </a:lnTo>
                    <a:lnTo>
                      <a:pt x="556" y="1435"/>
                    </a:lnTo>
                    <a:lnTo>
                      <a:pt x="487" y="1469"/>
                    </a:lnTo>
                    <a:lnTo>
                      <a:pt x="415" y="1515"/>
                    </a:lnTo>
                    <a:lnTo>
                      <a:pt x="299" y="1506"/>
                    </a:lnTo>
                    <a:lnTo>
                      <a:pt x="299" y="1424"/>
                    </a:lnTo>
                    <a:lnTo>
                      <a:pt x="252" y="1337"/>
                    </a:lnTo>
                    <a:lnTo>
                      <a:pt x="233" y="1209"/>
                    </a:lnTo>
                    <a:lnTo>
                      <a:pt x="144" y="1106"/>
                    </a:lnTo>
                    <a:lnTo>
                      <a:pt x="38" y="1013"/>
                    </a:lnTo>
                    <a:lnTo>
                      <a:pt x="0" y="92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048" name="Freeform 48"/>
              <p:cNvSpPr>
                <a:spLocks noChangeAspect="1"/>
              </p:cNvSpPr>
              <p:nvPr/>
            </p:nvSpPr>
            <p:spPr bwMode="auto">
              <a:xfrm>
                <a:off x="2876" y="1101"/>
                <a:ext cx="304" cy="246"/>
              </a:xfrm>
              <a:custGeom>
                <a:avLst/>
                <a:gdLst>
                  <a:gd name="T0" fmla="*/ 0 w 1687"/>
                  <a:gd name="T1" fmla="*/ 915 h 1364"/>
                  <a:gd name="T2" fmla="*/ 204 w 1687"/>
                  <a:gd name="T3" fmla="*/ 1362 h 1364"/>
                  <a:gd name="T4" fmla="*/ 588 w 1687"/>
                  <a:gd name="T5" fmla="*/ 1364 h 1364"/>
                  <a:gd name="T6" fmla="*/ 635 w 1687"/>
                  <a:gd name="T7" fmla="*/ 1296 h 1364"/>
                  <a:gd name="T8" fmla="*/ 658 w 1687"/>
                  <a:gd name="T9" fmla="*/ 1302 h 1364"/>
                  <a:gd name="T10" fmla="*/ 661 w 1687"/>
                  <a:gd name="T11" fmla="*/ 1330 h 1364"/>
                  <a:gd name="T12" fmla="*/ 767 w 1687"/>
                  <a:gd name="T13" fmla="*/ 1304 h 1364"/>
                  <a:gd name="T14" fmla="*/ 783 w 1687"/>
                  <a:gd name="T15" fmla="*/ 1285 h 1364"/>
                  <a:gd name="T16" fmla="*/ 835 w 1687"/>
                  <a:gd name="T17" fmla="*/ 1318 h 1364"/>
                  <a:gd name="T18" fmla="*/ 862 w 1687"/>
                  <a:gd name="T19" fmla="*/ 1342 h 1364"/>
                  <a:gd name="T20" fmla="*/ 910 w 1687"/>
                  <a:gd name="T21" fmla="*/ 1344 h 1364"/>
                  <a:gd name="T22" fmla="*/ 920 w 1687"/>
                  <a:gd name="T23" fmla="*/ 1313 h 1364"/>
                  <a:gd name="T24" fmla="*/ 965 w 1687"/>
                  <a:gd name="T25" fmla="*/ 1308 h 1364"/>
                  <a:gd name="T26" fmla="*/ 1119 w 1687"/>
                  <a:gd name="T27" fmla="*/ 1210 h 1364"/>
                  <a:gd name="T28" fmla="*/ 1172 w 1687"/>
                  <a:gd name="T29" fmla="*/ 1204 h 1364"/>
                  <a:gd name="T30" fmla="*/ 1209 w 1687"/>
                  <a:gd name="T31" fmla="*/ 1156 h 1364"/>
                  <a:gd name="T32" fmla="*/ 1430 w 1687"/>
                  <a:gd name="T33" fmla="*/ 1000 h 1364"/>
                  <a:gd name="T34" fmla="*/ 1638 w 1687"/>
                  <a:gd name="T35" fmla="*/ 832 h 1364"/>
                  <a:gd name="T36" fmla="*/ 1687 w 1687"/>
                  <a:gd name="T37" fmla="*/ 782 h 1364"/>
                  <a:gd name="T38" fmla="*/ 1681 w 1687"/>
                  <a:gd name="T39" fmla="*/ 757 h 1364"/>
                  <a:gd name="T40" fmla="*/ 1661 w 1687"/>
                  <a:gd name="T41" fmla="*/ 743 h 1364"/>
                  <a:gd name="T42" fmla="*/ 1317 w 1687"/>
                  <a:gd name="T43" fmla="*/ 452 h 1364"/>
                  <a:gd name="T44" fmla="*/ 1189 w 1687"/>
                  <a:gd name="T45" fmla="*/ 367 h 1364"/>
                  <a:gd name="T46" fmla="*/ 1137 w 1687"/>
                  <a:gd name="T47" fmla="*/ 361 h 1364"/>
                  <a:gd name="T48" fmla="*/ 1124 w 1687"/>
                  <a:gd name="T49" fmla="*/ 319 h 1364"/>
                  <a:gd name="T50" fmla="*/ 1100 w 1687"/>
                  <a:gd name="T51" fmla="*/ 301 h 1364"/>
                  <a:gd name="T52" fmla="*/ 910 w 1687"/>
                  <a:gd name="T53" fmla="*/ 225 h 1364"/>
                  <a:gd name="T54" fmla="*/ 790 w 1687"/>
                  <a:gd name="T55" fmla="*/ 210 h 1364"/>
                  <a:gd name="T56" fmla="*/ 724 w 1687"/>
                  <a:gd name="T57" fmla="*/ 0 h 1364"/>
                  <a:gd name="T58" fmla="*/ 549 w 1687"/>
                  <a:gd name="T59" fmla="*/ 553 h 1364"/>
                  <a:gd name="T60" fmla="*/ 522 w 1687"/>
                  <a:gd name="T61" fmla="*/ 560 h 1364"/>
                  <a:gd name="T62" fmla="*/ 495 w 1687"/>
                  <a:gd name="T63" fmla="*/ 597 h 1364"/>
                  <a:gd name="T64" fmla="*/ 435 w 1687"/>
                  <a:gd name="T65" fmla="*/ 636 h 1364"/>
                  <a:gd name="T66" fmla="*/ 417 w 1687"/>
                  <a:gd name="T67" fmla="*/ 625 h 1364"/>
                  <a:gd name="T68" fmla="*/ 338 w 1687"/>
                  <a:gd name="T69" fmla="*/ 615 h 1364"/>
                  <a:gd name="T70" fmla="*/ 0 w 1687"/>
                  <a:gd name="T71" fmla="*/ 915 h 1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87" h="1364">
                    <a:moveTo>
                      <a:pt x="0" y="915"/>
                    </a:moveTo>
                    <a:lnTo>
                      <a:pt x="204" y="1362"/>
                    </a:lnTo>
                    <a:lnTo>
                      <a:pt x="588" y="1364"/>
                    </a:lnTo>
                    <a:lnTo>
                      <a:pt x="635" y="1296"/>
                    </a:lnTo>
                    <a:lnTo>
                      <a:pt x="658" y="1302"/>
                    </a:lnTo>
                    <a:lnTo>
                      <a:pt x="661" y="1330"/>
                    </a:lnTo>
                    <a:lnTo>
                      <a:pt x="767" y="1304"/>
                    </a:lnTo>
                    <a:lnTo>
                      <a:pt x="783" y="1285"/>
                    </a:lnTo>
                    <a:lnTo>
                      <a:pt x="835" y="1318"/>
                    </a:lnTo>
                    <a:lnTo>
                      <a:pt x="862" y="1342"/>
                    </a:lnTo>
                    <a:lnTo>
                      <a:pt x="910" y="1344"/>
                    </a:lnTo>
                    <a:lnTo>
                      <a:pt x="920" y="1313"/>
                    </a:lnTo>
                    <a:lnTo>
                      <a:pt x="965" y="1308"/>
                    </a:lnTo>
                    <a:lnTo>
                      <a:pt x="1119" y="1210"/>
                    </a:lnTo>
                    <a:lnTo>
                      <a:pt x="1172" y="1204"/>
                    </a:lnTo>
                    <a:lnTo>
                      <a:pt x="1209" y="1156"/>
                    </a:lnTo>
                    <a:lnTo>
                      <a:pt x="1430" y="1000"/>
                    </a:lnTo>
                    <a:lnTo>
                      <a:pt x="1638" y="832"/>
                    </a:lnTo>
                    <a:lnTo>
                      <a:pt x="1687" y="782"/>
                    </a:lnTo>
                    <a:lnTo>
                      <a:pt x="1681" y="757"/>
                    </a:lnTo>
                    <a:lnTo>
                      <a:pt x="1661" y="743"/>
                    </a:lnTo>
                    <a:lnTo>
                      <a:pt x="1317" y="452"/>
                    </a:lnTo>
                    <a:lnTo>
                      <a:pt x="1189" y="367"/>
                    </a:lnTo>
                    <a:lnTo>
                      <a:pt x="1137" y="361"/>
                    </a:lnTo>
                    <a:lnTo>
                      <a:pt x="1124" y="319"/>
                    </a:lnTo>
                    <a:lnTo>
                      <a:pt x="1100" y="301"/>
                    </a:lnTo>
                    <a:lnTo>
                      <a:pt x="910" y="225"/>
                    </a:lnTo>
                    <a:lnTo>
                      <a:pt x="790" y="210"/>
                    </a:lnTo>
                    <a:lnTo>
                      <a:pt x="724" y="0"/>
                    </a:lnTo>
                    <a:lnTo>
                      <a:pt x="549" y="553"/>
                    </a:lnTo>
                    <a:lnTo>
                      <a:pt x="522" y="560"/>
                    </a:lnTo>
                    <a:lnTo>
                      <a:pt x="495" y="597"/>
                    </a:lnTo>
                    <a:lnTo>
                      <a:pt x="435" y="636"/>
                    </a:lnTo>
                    <a:lnTo>
                      <a:pt x="417" y="625"/>
                    </a:lnTo>
                    <a:lnTo>
                      <a:pt x="338" y="615"/>
                    </a:lnTo>
                    <a:lnTo>
                      <a:pt x="0" y="91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049" name="Freeform 49"/>
              <p:cNvSpPr>
                <a:spLocks noChangeAspect="1"/>
              </p:cNvSpPr>
              <p:nvPr/>
            </p:nvSpPr>
            <p:spPr bwMode="auto">
              <a:xfrm>
                <a:off x="2997" y="1667"/>
                <a:ext cx="250" cy="121"/>
              </a:xfrm>
              <a:custGeom>
                <a:avLst/>
                <a:gdLst>
                  <a:gd name="T0" fmla="*/ 1265 w 1387"/>
                  <a:gd name="T1" fmla="*/ 232 h 670"/>
                  <a:gd name="T2" fmla="*/ 1290 w 1387"/>
                  <a:gd name="T3" fmla="*/ 279 h 670"/>
                  <a:gd name="T4" fmla="*/ 1362 w 1387"/>
                  <a:gd name="T5" fmla="*/ 282 h 670"/>
                  <a:gd name="T6" fmla="*/ 1387 w 1387"/>
                  <a:gd name="T7" fmla="*/ 262 h 670"/>
                  <a:gd name="T8" fmla="*/ 1373 w 1387"/>
                  <a:gd name="T9" fmla="*/ 351 h 670"/>
                  <a:gd name="T10" fmla="*/ 1346 w 1387"/>
                  <a:gd name="T11" fmla="*/ 369 h 670"/>
                  <a:gd name="T12" fmla="*/ 1327 w 1387"/>
                  <a:gd name="T13" fmla="*/ 499 h 670"/>
                  <a:gd name="T14" fmla="*/ 1175 w 1387"/>
                  <a:gd name="T15" fmla="*/ 599 h 670"/>
                  <a:gd name="T16" fmla="*/ 1109 w 1387"/>
                  <a:gd name="T17" fmla="*/ 619 h 670"/>
                  <a:gd name="T18" fmla="*/ 1020 w 1387"/>
                  <a:gd name="T19" fmla="*/ 619 h 670"/>
                  <a:gd name="T20" fmla="*/ 1015 w 1387"/>
                  <a:gd name="T21" fmla="*/ 640 h 670"/>
                  <a:gd name="T22" fmla="*/ 888 w 1387"/>
                  <a:gd name="T23" fmla="*/ 634 h 670"/>
                  <a:gd name="T24" fmla="*/ 877 w 1387"/>
                  <a:gd name="T25" fmla="*/ 621 h 670"/>
                  <a:gd name="T26" fmla="*/ 673 w 1387"/>
                  <a:gd name="T27" fmla="*/ 614 h 670"/>
                  <a:gd name="T28" fmla="*/ 636 w 1387"/>
                  <a:gd name="T29" fmla="*/ 602 h 670"/>
                  <a:gd name="T30" fmla="*/ 529 w 1387"/>
                  <a:gd name="T31" fmla="*/ 591 h 670"/>
                  <a:gd name="T32" fmla="*/ 413 w 1387"/>
                  <a:gd name="T33" fmla="*/ 643 h 670"/>
                  <a:gd name="T34" fmla="*/ 265 w 1387"/>
                  <a:gd name="T35" fmla="*/ 668 h 670"/>
                  <a:gd name="T36" fmla="*/ 203 w 1387"/>
                  <a:gd name="T37" fmla="*/ 670 h 670"/>
                  <a:gd name="T38" fmla="*/ 160 w 1387"/>
                  <a:gd name="T39" fmla="*/ 643 h 670"/>
                  <a:gd name="T40" fmla="*/ 124 w 1387"/>
                  <a:gd name="T41" fmla="*/ 629 h 670"/>
                  <a:gd name="T42" fmla="*/ 110 w 1387"/>
                  <a:gd name="T43" fmla="*/ 618 h 670"/>
                  <a:gd name="T44" fmla="*/ 0 w 1387"/>
                  <a:gd name="T45" fmla="*/ 635 h 670"/>
                  <a:gd name="T46" fmla="*/ 0 w 1387"/>
                  <a:gd name="T47" fmla="*/ 618 h 670"/>
                  <a:gd name="T48" fmla="*/ 146 w 1387"/>
                  <a:gd name="T49" fmla="*/ 541 h 670"/>
                  <a:gd name="T50" fmla="*/ 159 w 1387"/>
                  <a:gd name="T51" fmla="*/ 434 h 670"/>
                  <a:gd name="T52" fmla="*/ 160 w 1387"/>
                  <a:gd name="T53" fmla="*/ 295 h 670"/>
                  <a:gd name="T54" fmla="*/ 598 w 1387"/>
                  <a:gd name="T55" fmla="*/ 0 h 670"/>
                  <a:gd name="T56" fmla="*/ 869 w 1387"/>
                  <a:gd name="T57" fmla="*/ 47 h 670"/>
                  <a:gd name="T58" fmla="*/ 992 w 1387"/>
                  <a:gd name="T59" fmla="*/ 132 h 670"/>
                  <a:gd name="T60" fmla="*/ 1040 w 1387"/>
                  <a:gd name="T61" fmla="*/ 142 h 670"/>
                  <a:gd name="T62" fmla="*/ 1070 w 1387"/>
                  <a:gd name="T63" fmla="*/ 141 h 670"/>
                  <a:gd name="T64" fmla="*/ 1082 w 1387"/>
                  <a:gd name="T65" fmla="*/ 92 h 670"/>
                  <a:gd name="T66" fmla="*/ 1112 w 1387"/>
                  <a:gd name="T67" fmla="*/ 72 h 670"/>
                  <a:gd name="T68" fmla="*/ 1148 w 1387"/>
                  <a:gd name="T69" fmla="*/ 111 h 670"/>
                  <a:gd name="T70" fmla="*/ 1156 w 1387"/>
                  <a:gd name="T71" fmla="*/ 161 h 670"/>
                  <a:gd name="T72" fmla="*/ 1265 w 1387"/>
                  <a:gd name="T73" fmla="*/ 232 h 6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87" h="670">
                    <a:moveTo>
                      <a:pt x="1265" y="232"/>
                    </a:moveTo>
                    <a:lnTo>
                      <a:pt x="1290" y="279"/>
                    </a:lnTo>
                    <a:lnTo>
                      <a:pt x="1362" y="282"/>
                    </a:lnTo>
                    <a:lnTo>
                      <a:pt x="1387" y="262"/>
                    </a:lnTo>
                    <a:lnTo>
                      <a:pt x="1373" y="351"/>
                    </a:lnTo>
                    <a:lnTo>
                      <a:pt x="1346" y="369"/>
                    </a:lnTo>
                    <a:lnTo>
                      <a:pt x="1327" y="499"/>
                    </a:lnTo>
                    <a:lnTo>
                      <a:pt x="1175" y="599"/>
                    </a:lnTo>
                    <a:lnTo>
                      <a:pt x="1109" y="619"/>
                    </a:lnTo>
                    <a:lnTo>
                      <a:pt x="1020" y="619"/>
                    </a:lnTo>
                    <a:lnTo>
                      <a:pt x="1015" y="640"/>
                    </a:lnTo>
                    <a:lnTo>
                      <a:pt x="888" y="634"/>
                    </a:lnTo>
                    <a:lnTo>
                      <a:pt x="877" y="621"/>
                    </a:lnTo>
                    <a:lnTo>
                      <a:pt x="673" y="614"/>
                    </a:lnTo>
                    <a:lnTo>
                      <a:pt x="636" y="602"/>
                    </a:lnTo>
                    <a:lnTo>
                      <a:pt x="529" y="591"/>
                    </a:lnTo>
                    <a:lnTo>
                      <a:pt x="413" y="643"/>
                    </a:lnTo>
                    <a:lnTo>
                      <a:pt x="265" y="668"/>
                    </a:lnTo>
                    <a:lnTo>
                      <a:pt x="203" y="670"/>
                    </a:lnTo>
                    <a:lnTo>
                      <a:pt x="160" y="643"/>
                    </a:lnTo>
                    <a:lnTo>
                      <a:pt x="124" y="629"/>
                    </a:lnTo>
                    <a:lnTo>
                      <a:pt x="110" y="618"/>
                    </a:lnTo>
                    <a:lnTo>
                      <a:pt x="0" y="635"/>
                    </a:lnTo>
                    <a:lnTo>
                      <a:pt x="0" y="618"/>
                    </a:lnTo>
                    <a:lnTo>
                      <a:pt x="146" y="541"/>
                    </a:lnTo>
                    <a:lnTo>
                      <a:pt x="159" y="434"/>
                    </a:lnTo>
                    <a:lnTo>
                      <a:pt x="160" y="295"/>
                    </a:lnTo>
                    <a:lnTo>
                      <a:pt x="598" y="0"/>
                    </a:lnTo>
                    <a:lnTo>
                      <a:pt x="869" y="47"/>
                    </a:lnTo>
                    <a:lnTo>
                      <a:pt x="992" y="132"/>
                    </a:lnTo>
                    <a:lnTo>
                      <a:pt x="1040" y="142"/>
                    </a:lnTo>
                    <a:lnTo>
                      <a:pt x="1070" y="141"/>
                    </a:lnTo>
                    <a:lnTo>
                      <a:pt x="1082" y="92"/>
                    </a:lnTo>
                    <a:lnTo>
                      <a:pt x="1112" y="72"/>
                    </a:lnTo>
                    <a:lnTo>
                      <a:pt x="1148" y="111"/>
                    </a:lnTo>
                    <a:lnTo>
                      <a:pt x="1156" y="161"/>
                    </a:lnTo>
                    <a:lnTo>
                      <a:pt x="1265" y="232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050" name="Freeform 50"/>
              <p:cNvSpPr>
                <a:spLocks noChangeAspect="1"/>
              </p:cNvSpPr>
              <p:nvPr/>
            </p:nvSpPr>
            <p:spPr bwMode="auto">
              <a:xfrm>
                <a:off x="3226" y="1624"/>
                <a:ext cx="189" cy="209"/>
              </a:xfrm>
              <a:custGeom>
                <a:avLst/>
                <a:gdLst>
                  <a:gd name="T0" fmla="*/ 62 w 1049"/>
                  <a:gd name="T1" fmla="*/ 386 h 1156"/>
                  <a:gd name="T2" fmla="*/ 18 w 1049"/>
                  <a:gd name="T3" fmla="*/ 243 h 1156"/>
                  <a:gd name="T4" fmla="*/ 130 w 1049"/>
                  <a:gd name="T5" fmla="*/ 56 h 1156"/>
                  <a:gd name="T6" fmla="*/ 254 w 1049"/>
                  <a:gd name="T7" fmla="*/ 0 h 1156"/>
                  <a:gd name="T8" fmla="*/ 371 w 1049"/>
                  <a:gd name="T9" fmla="*/ 82 h 1156"/>
                  <a:gd name="T10" fmla="*/ 371 w 1049"/>
                  <a:gd name="T11" fmla="*/ 229 h 1156"/>
                  <a:gd name="T12" fmla="*/ 442 w 1049"/>
                  <a:gd name="T13" fmla="*/ 314 h 1156"/>
                  <a:gd name="T14" fmla="*/ 498 w 1049"/>
                  <a:gd name="T15" fmla="*/ 294 h 1156"/>
                  <a:gd name="T16" fmla="*/ 569 w 1049"/>
                  <a:gd name="T17" fmla="*/ 336 h 1156"/>
                  <a:gd name="T18" fmla="*/ 695 w 1049"/>
                  <a:gd name="T19" fmla="*/ 350 h 1156"/>
                  <a:gd name="T20" fmla="*/ 743 w 1049"/>
                  <a:gd name="T21" fmla="*/ 333 h 1156"/>
                  <a:gd name="T22" fmla="*/ 800 w 1049"/>
                  <a:gd name="T23" fmla="*/ 364 h 1156"/>
                  <a:gd name="T24" fmla="*/ 880 w 1049"/>
                  <a:gd name="T25" fmla="*/ 337 h 1156"/>
                  <a:gd name="T26" fmla="*/ 1049 w 1049"/>
                  <a:gd name="T27" fmla="*/ 317 h 1156"/>
                  <a:gd name="T28" fmla="*/ 1040 w 1049"/>
                  <a:gd name="T29" fmla="*/ 381 h 1156"/>
                  <a:gd name="T30" fmla="*/ 952 w 1049"/>
                  <a:gd name="T31" fmla="*/ 408 h 1156"/>
                  <a:gd name="T32" fmla="*/ 856 w 1049"/>
                  <a:gd name="T33" fmla="*/ 562 h 1156"/>
                  <a:gd name="T34" fmla="*/ 809 w 1049"/>
                  <a:gd name="T35" fmla="*/ 660 h 1156"/>
                  <a:gd name="T36" fmla="*/ 823 w 1049"/>
                  <a:gd name="T37" fmla="*/ 729 h 1156"/>
                  <a:gd name="T38" fmla="*/ 828 w 1049"/>
                  <a:gd name="T39" fmla="*/ 767 h 1156"/>
                  <a:gd name="T40" fmla="*/ 732 w 1049"/>
                  <a:gd name="T41" fmla="*/ 871 h 1156"/>
                  <a:gd name="T42" fmla="*/ 705 w 1049"/>
                  <a:gd name="T43" fmla="*/ 1039 h 1156"/>
                  <a:gd name="T44" fmla="*/ 699 w 1049"/>
                  <a:gd name="T45" fmla="*/ 1082 h 1156"/>
                  <a:gd name="T46" fmla="*/ 715 w 1049"/>
                  <a:gd name="T47" fmla="*/ 1156 h 1156"/>
                  <a:gd name="T48" fmla="*/ 658 w 1049"/>
                  <a:gd name="T49" fmla="*/ 1139 h 1156"/>
                  <a:gd name="T50" fmla="*/ 538 w 1049"/>
                  <a:gd name="T51" fmla="*/ 966 h 1156"/>
                  <a:gd name="T52" fmla="*/ 429 w 1049"/>
                  <a:gd name="T53" fmla="*/ 745 h 1156"/>
                  <a:gd name="T54" fmla="*/ 365 w 1049"/>
                  <a:gd name="T55" fmla="*/ 806 h 1156"/>
                  <a:gd name="T56" fmla="*/ 329 w 1049"/>
                  <a:gd name="T57" fmla="*/ 902 h 1156"/>
                  <a:gd name="T58" fmla="*/ 79 w 1049"/>
                  <a:gd name="T59" fmla="*/ 609 h 1156"/>
                  <a:gd name="T60" fmla="*/ 120 w 1049"/>
                  <a:gd name="T61" fmla="*/ 502 h 1156"/>
                  <a:gd name="T62" fmla="*/ 25 w 1049"/>
                  <a:gd name="T63" fmla="*/ 516 h 1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49" h="1156">
                    <a:moveTo>
                      <a:pt x="0" y="467"/>
                    </a:moveTo>
                    <a:lnTo>
                      <a:pt x="62" y="386"/>
                    </a:lnTo>
                    <a:lnTo>
                      <a:pt x="51" y="292"/>
                    </a:lnTo>
                    <a:lnTo>
                      <a:pt x="18" y="243"/>
                    </a:lnTo>
                    <a:lnTo>
                      <a:pt x="18" y="206"/>
                    </a:lnTo>
                    <a:lnTo>
                      <a:pt x="130" y="56"/>
                    </a:lnTo>
                    <a:lnTo>
                      <a:pt x="197" y="74"/>
                    </a:lnTo>
                    <a:lnTo>
                      <a:pt x="254" y="0"/>
                    </a:lnTo>
                    <a:lnTo>
                      <a:pt x="404" y="33"/>
                    </a:lnTo>
                    <a:lnTo>
                      <a:pt x="371" y="82"/>
                    </a:lnTo>
                    <a:lnTo>
                      <a:pt x="365" y="199"/>
                    </a:lnTo>
                    <a:lnTo>
                      <a:pt x="371" y="229"/>
                    </a:lnTo>
                    <a:lnTo>
                      <a:pt x="345" y="265"/>
                    </a:lnTo>
                    <a:lnTo>
                      <a:pt x="442" y="314"/>
                    </a:lnTo>
                    <a:lnTo>
                      <a:pt x="466" y="318"/>
                    </a:lnTo>
                    <a:lnTo>
                      <a:pt x="498" y="294"/>
                    </a:lnTo>
                    <a:lnTo>
                      <a:pt x="522" y="297"/>
                    </a:lnTo>
                    <a:lnTo>
                      <a:pt x="569" y="336"/>
                    </a:lnTo>
                    <a:lnTo>
                      <a:pt x="673" y="337"/>
                    </a:lnTo>
                    <a:lnTo>
                      <a:pt x="695" y="350"/>
                    </a:lnTo>
                    <a:lnTo>
                      <a:pt x="723" y="352"/>
                    </a:lnTo>
                    <a:lnTo>
                      <a:pt x="743" y="333"/>
                    </a:lnTo>
                    <a:lnTo>
                      <a:pt x="764" y="334"/>
                    </a:lnTo>
                    <a:lnTo>
                      <a:pt x="800" y="364"/>
                    </a:lnTo>
                    <a:lnTo>
                      <a:pt x="837" y="361"/>
                    </a:lnTo>
                    <a:lnTo>
                      <a:pt x="880" y="337"/>
                    </a:lnTo>
                    <a:lnTo>
                      <a:pt x="1018" y="307"/>
                    </a:lnTo>
                    <a:lnTo>
                      <a:pt x="1049" y="317"/>
                    </a:lnTo>
                    <a:lnTo>
                      <a:pt x="1040" y="348"/>
                    </a:lnTo>
                    <a:lnTo>
                      <a:pt x="1040" y="381"/>
                    </a:lnTo>
                    <a:lnTo>
                      <a:pt x="1021" y="400"/>
                    </a:lnTo>
                    <a:lnTo>
                      <a:pt x="952" y="408"/>
                    </a:lnTo>
                    <a:lnTo>
                      <a:pt x="939" y="490"/>
                    </a:lnTo>
                    <a:lnTo>
                      <a:pt x="856" y="562"/>
                    </a:lnTo>
                    <a:lnTo>
                      <a:pt x="825" y="618"/>
                    </a:lnTo>
                    <a:lnTo>
                      <a:pt x="809" y="660"/>
                    </a:lnTo>
                    <a:lnTo>
                      <a:pt x="806" y="720"/>
                    </a:lnTo>
                    <a:lnTo>
                      <a:pt x="823" y="729"/>
                    </a:lnTo>
                    <a:lnTo>
                      <a:pt x="834" y="745"/>
                    </a:lnTo>
                    <a:lnTo>
                      <a:pt x="828" y="767"/>
                    </a:lnTo>
                    <a:lnTo>
                      <a:pt x="756" y="849"/>
                    </a:lnTo>
                    <a:lnTo>
                      <a:pt x="732" y="871"/>
                    </a:lnTo>
                    <a:lnTo>
                      <a:pt x="737" y="973"/>
                    </a:lnTo>
                    <a:lnTo>
                      <a:pt x="705" y="1039"/>
                    </a:lnTo>
                    <a:lnTo>
                      <a:pt x="699" y="1056"/>
                    </a:lnTo>
                    <a:lnTo>
                      <a:pt x="699" y="1082"/>
                    </a:lnTo>
                    <a:lnTo>
                      <a:pt x="731" y="1137"/>
                    </a:lnTo>
                    <a:lnTo>
                      <a:pt x="715" y="1156"/>
                    </a:lnTo>
                    <a:lnTo>
                      <a:pt x="696" y="1139"/>
                    </a:lnTo>
                    <a:lnTo>
                      <a:pt x="658" y="1139"/>
                    </a:lnTo>
                    <a:lnTo>
                      <a:pt x="572" y="1029"/>
                    </a:lnTo>
                    <a:lnTo>
                      <a:pt x="538" y="966"/>
                    </a:lnTo>
                    <a:lnTo>
                      <a:pt x="535" y="918"/>
                    </a:lnTo>
                    <a:lnTo>
                      <a:pt x="429" y="745"/>
                    </a:lnTo>
                    <a:lnTo>
                      <a:pt x="409" y="744"/>
                    </a:lnTo>
                    <a:lnTo>
                      <a:pt x="365" y="806"/>
                    </a:lnTo>
                    <a:lnTo>
                      <a:pt x="360" y="861"/>
                    </a:lnTo>
                    <a:lnTo>
                      <a:pt x="329" y="902"/>
                    </a:lnTo>
                    <a:lnTo>
                      <a:pt x="64" y="729"/>
                    </a:lnTo>
                    <a:lnTo>
                      <a:pt x="79" y="609"/>
                    </a:lnTo>
                    <a:lnTo>
                      <a:pt x="109" y="587"/>
                    </a:lnTo>
                    <a:lnTo>
                      <a:pt x="120" y="502"/>
                    </a:lnTo>
                    <a:lnTo>
                      <a:pt x="97" y="519"/>
                    </a:lnTo>
                    <a:lnTo>
                      <a:pt x="25" y="516"/>
                    </a:lnTo>
                    <a:lnTo>
                      <a:pt x="0" y="46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051" name="Freeform 51"/>
              <p:cNvSpPr>
                <a:spLocks noChangeAspect="1"/>
              </p:cNvSpPr>
              <p:nvPr/>
            </p:nvSpPr>
            <p:spPr bwMode="auto">
              <a:xfrm>
                <a:off x="3026" y="1577"/>
                <a:ext cx="255" cy="144"/>
              </a:xfrm>
              <a:custGeom>
                <a:avLst/>
                <a:gdLst>
                  <a:gd name="T0" fmla="*/ 89 w 1412"/>
                  <a:gd name="T1" fmla="*/ 176 h 798"/>
                  <a:gd name="T2" fmla="*/ 229 w 1412"/>
                  <a:gd name="T3" fmla="*/ 270 h 798"/>
                  <a:gd name="T4" fmla="*/ 391 w 1412"/>
                  <a:gd name="T5" fmla="*/ 271 h 798"/>
                  <a:gd name="T6" fmla="*/ 446 w 1412"/>
                  <a:gd name="T7" fmla="*/ 233 h 798"/>
                  <a:gd name="T8" fmla="*/ 549 w 1412"/>
                  <a:gd name="T9" fmla="*/ 356 h 798"/>
                  <a:gd name="T10" fmla="*/ 808 w 1412"/>
                  <a:gd name="T11" fmla="*/ 113 h 798"/>
                  <a:gd name="T12" fmla="*/ 908 w 1412"/>
                  <a:gd name="T13" fmla="*/ 125 h 798"/>
                  <a:gd name="T14" fmla="*/ 951 w 1412"/>
                  <a:gd name="T15" fmla="*/ 102 h 798"/>
                  <a:gd name="T16" fmla="*/ 1054 w 1412"/>
                  <a:gd name="T17" fmla="*/ 0 h 798"/>
                  <a:gd name="T18" fmla="*/ 1102 w 1412"/>
                  <a:gd name="T19" fmla="*/ 11 h 798"/>
                  <a:gd name="T20" fmla="*/ 1108 w 1412"/>
                  <a:gd name="T21" fmla="*/ 30 h 798"/>
                  <a:gd name="T22" fmla="*/ 1186 w 1412"/>
                  <a:gd name="T23" fmla="*/ 36 h 798"/>
                  <a:gd name="T24" fmla="*/ 1275 w 1412"/>
                  <a:gd name="T25" fmla="*/ 36 h 798"/>
                  <a:gd name="T26" fmla="*/ 1288 w 1412"/>
                  <a:gd name="T27" fmla="*/ 69 h 798"/>
                  <a:gd name="T28" fmla="*/ 1309 w 1412"/>
                  <a:gd name="T29" fmla="*/ 91 h 798"/>
                  <a:gd name="T30" fmla="*/ 1327 w 1412"/>
                  <a:gd name="T31" fmla="*/ 80 h 798"/>
                  <a:gd name="T32" fmla="*/ 1356 w 1412"/>
                  <a:gd name="T33" fmla="*/ 58 h 798"/>
                  <a:gd name="T34" fmla="*/ 1393 w 1412"/>
                  <a:gd name="T35" fmla="*/ 63 h 798"/>
                  <a:gd name="T36" fmla="*/ 1412 w 1412"/>
                  <a:gd name="T37" fmla="*/ 102 h 798"/>
                  <a:gd name="T38" fmla="*/ 1409 w 1412"/>
                  <a:gd name="T39" fmla="*/ 171 h 798"/>
                  <a:gd name="T40" fmla="*/ 1362 w 1412"/>
                  <a:gd name="T41" fmla="*/ 260 h 798"/>
                  <a:gd name="T42" fmla="*/ 1303 w 1412"/>
                  <a:gd name="T43" fmla="*/ 340 h 798"/>
                  <a:gd name="T44" fmla="*/ 1235 w 1412"/>
                  <a:gd name="T45" fmla="*/ 320 h 798"/>
                  <a:gd name="T46" fmla="*/ 1141 w 1412"/>
                  <a:gd name="T47" fmla="*/ 445 h 798"/>
                  <a:gd name="T48" fmla="*/ 1122 w 1412"/>
                  <a:gd name="T49" fmla="*/ 471 h 798"/>
                  <a:gd name="T50" fmla="*/ 1125 w 1412"/>
                  <a:gd name="T51" fmla="*/ 510 h 798"/>
                  <a:gd name="T52" fmla="*/ 1153 w 1412"/>
                  <a:gd name="T53" fmla="*/ 551 h 798"/>
                  <a:gd name="T54" fmla="*/ 1169 w 1412"/>
                  <a:gd name="T55" fmla="*/ 649 h 798"/>
                  <a:gd name="T56" fmla="*/ 1103 w 1412"/>
                  <a:gd name="T57" fmla="*/ 734 h 798"/>
                  <a:gd name="T58" fmla="*/ 996 w 1412"/>
                  <a:gd name="T59" fmla="*/ 665 h 798"/>
                  <a:gd name="T60" fmla="*/ 987 w 1412"/>
                  <a:gd name="T61" fmla="*/ 610 h 798"/>
                  <a:gd name="T62" fmla="*/ 952 w 1412"/>
                  <a:gd name="T63" fmla="*/ 575 h 798"/>
                  <a:gd name="T64" fmla="*/ 922 w 1412"/>
                  <a:gd name="T65" fmla="*/ 591 h 798"/>
                  <a:gd name="T66" fmla="*/ 910 w 1412"/>
                  <a:gd name="T67" fmla="*/ 643 h 798"/>
                  <a:gd name="T68" fmla="*/ 876 w 1412"/>
                  <a:gd name="T69" fmla="*/ 643 h 798"/>
                  <a:gd name="T70" fmla="*/ 830 w 1412"/>
                  <a:gd name="T71" fmla="*/ 634 h 798"/>
                  <a:gd name="T72" fmla="*/ 712 w 1412"/>
                  <a:gd name="T73" fmla="*/ 551 h 798"/>
                  <a:gd name="T74" fmla="*/ 436 w 1412"/>
                  <a:gd name="T75" fmla="*/ 502 h 798"/>
                  <a:gd name="T76" fmla="*/ 0 w 1412"/>
                  <a:gd name="T77" fmla="*/ 798 h 798"/>
                  <a:gd name="T78" fmla="*/ 2 w 1412"/>
                  <a:gd name="T79" fmla="*/ 510 h 798"/>
                  <a:gd name="T80" fmla="*/ 36 w 1412"/>
                  <a:gd name="T81" fmla="*/ 362 h 798"/>
                  <a:gd name="T82" fmla="*/ 86 w 1412"/>
                  <a:gd name="T83" fmla="*/ 307 h 798"/>
                  <a:gd name="T84" fmla="*/ 89 w 1412"/>
                  <a:gd name="T85" fmla="*/ 176 h 7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12" h="798">
                    <a:moveTo>
                      <a:pt x="89" y="176"/>
                    </a:moveTo>
                    <a:lnTo>
                      <a:pt x="229" y="270"/>
                    </a:lnTo>
                    <a:lnTo>
                      <a:pt x="391" y="271"/>
                    </a:lnTo>
                    <a:lnTo>
                      <a:pt x="446" y="233"/>
                    </a:lnTo>
                    <a:lnTo>
                      <a:pt x="549" y="356"/>
                    </a:lnTo>
                    <a:lnTo>
                      <a:pt x="808" y="113"/>
                    </a:lnTo>
                    <a:lnTo>
                      <a:pt x="908" y="125"/>
                    </a:lnTo>
                    <a:lnTo>
                      <a:pt x="951" y="102"/>
                    </a:lnTo>
                    <a:lnTo>
                      <a:pt x="1054" y="0"/>
                    </a:lnTo>
                    <a:lnTo>
                      <a:pt x="1102" y="11"/>
                    </a:lnTo>
                    <a:lnTo>
                      <a:pt x="1108" y="30"/>
                    </a:lnTo>
                    <a:lnTo>
                      <a:pt x="1186" y="36"/>
                    </a:lnTo>
                    <a:lnTo>
                      <a:pt x="1275" y="36"/>
                    </a:lnTo>
                    <a:lnTo>
                      <a:pt x="1288" y="69"/>
                    </a:lnTo>
                    <a:lnTo>
                      <a:pt x="1309" y="91"/>
                    </a:lnTo>
                    <a:lnTo>
                      <a:pt x="1327" y="80"/>
                    </a:lnTo>
                    <a:lnTo>
                      <a:pt x="1356" y="58"/>
                    </a:lnTo>
                    <a:lnTo>
                      <a:pt x="1393" y="63"/>
                    </a:lnTo>
                    <a:lnTo>
                      <a:pt x="1412" y="102"/>
                    </a:lnTo>
                    <a:lnTo>
                      <a:pt x="1409" y="171"/>
                    </a:lnTo>
                    <a:lnTo>
                      <a:pt x="1362" y="260"/>
                    </a:lnTo>
                    <a:lnTo>
                      <a:pt x="1303" y="340"/>
                    </a:lnTo>
                    <a:lnTo>
                      <a:pt x="1235" y="320"/>
                    </a:lnTo>
                    <a:lnTo>
                      <a:pt x="1141" y="445"/>
                    </a:lnTo>
                    <a:lnTo>
                      <a:pt x="1122" y="471"/>
                    </a:lnTo>
                    <a:lnTo>
                      <a:pt x="1125" y="510"/>
                    </a:lnTo>
                    <a:lnTo>
                      <a:pt x="1153" y="551"/>
                    </a:lnTo>
                    <a:lnTo>
                      <a:pt x="1169" y="649"/>
                    </a:lnTo>
                    <a:lnTo>
                      <a:pt x="1103" y="734"/>
                    </a:lnTo>
                    <a:lnTo>
                      <a:pt x="996" y="665"/>
                    </a:lnTo>
                    <a:lnTo>
                      <a:pt x="987" y="610"/>
                    </a:lnTo>
                    <a:lnTo>
                      <a:pt x="952" y="575"/>
                    </a:lnTo>
                    <a:lnTo>
                      <a:pt x="922" y="591"/>
                    </a:lnTo>
                    <a:lnTo>
                      <a:pt x="910" y="643"/>
                    </a:lnTo>
                    <a:lnTo>
                      <a:pt x="876" y="643"/>
                    </a:lnTo>
                    <a:lnTo>
                      <a:pt x="830" y="634"/>
                    </a:lnTo>
                    <a:lnTo>
                      <a:pt x="712" y="551"/>
                    </a:lnTo>
                    <a:lnTo>
                      <a:pt x="436" y="502"/>
                    </a:lnTo>
                    <a:lnTo>
                      <a:pt x="0" y="798"/>
                    </a:lnTo>
                    <a:lnTo>
                      <a:pt x="2" y="510"/>
                    </a:lnTo>
                    <a:lnTo>
                      <a:pt x="36" y="362"/>
                    </a:lnTo>
                    <a:lnTo>
                      <a:pt x="86" y="307"/>
                    </a:lnTo>
                    <a:lnTo>
                      <a:pt x="89" y="17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052" name="Freeform 52"/>
              <p:cNvSpPr>
                <a:spLocks noChangeAspect="1"/>
              </p:cNvSpPr>
              <p:nvPr/>
            </p:nvSpPr>
            <p:spPr bwMode="auto">
              <a:xfrm>
                <a:off x="3030" y="1538"/>
                <a:ext cx="148" cy="103"/>
              </a:xfrm>
              <a:custGeom>
                <a:avLst/>
                <a:gdLst>
                  <a:gd name="T0" fmla="*/ 69 w 821"/>
                  <a:gd name="T1" fmla="*/ 390 h 569"/>
                  <a:gd name="T2" fmla="*/ 209 w 821"/>
                  <a:gd name="T3" fmla="*/ 481 h 569"/>
                  <a:gd name="T4" fmla="*/ 372 w 821"/>
                  <a:gd name="T5" fmla="*/ 484 h 569"/>
                  <a:gd name="T6" fmla="*/ 427 w 821"/>
                  <a:gd name="T7" fmla="*/ 446 h 569"/>
                  <a:gd name="T8" fmla="*/ 531 w 821"/>
                  <a:gd name="T9" fmla="*/ 569 h 569"/>
                  <a:gd name="T10" fmla="*/ 787 w 821"/>
                  <a:gd name="T11" fmla="*/ 323 h 569"/>
                  <a:gd name="T12" fmla="*/ 821 w 821"/>
                  <a:gd name="T13" fmla="*/ 284 h 569"/>
                  <a:gd name="T14" fmla="*/ 804 w 821"/>
                  <a:gd name="T15" fmla="*/ 170 h 569"/>
                  <a:gd name="T16" fmla="*/ 633 w 821"/>
                  <a:gd name="T17" fmla="*/ 14 h 569"/>
                  <a:gd name="T18" fmla="*/ 441 w 821"/>
                  <a:gd name="T19" fmla="*/ 20 h 569"/>
                  <a:gd name="T20" fmla="*/ 435 w 821"/>
                  <a:gd name="T21" fmla="*/ 45 h 569"/>
                  <a:gd name="T22" fmla="*/ 324 w 821"/>
                  <a:gd name="T23" fmla="*/ 54 h 569"/>
                  <a:gd name="T24" fmla="*/ 239 w 821"/>
                  <a:gd name="T25" fmla="*/ 0 h 569"/>
                  <a:gd name="T26" fmla="*/ 215 w 821"/>
                  <a:gd name="T27" fmla="*/ 0 h 569"/>
                  <a:gd name="T28" fmla="*/ 98 w 821"/>
                  <a:gd name="T29" fmla="*/ 73 h 569"/>
                  <a:gd name="T30" fmla="*/ 0 w 821"/>
                  <a:gd name="T31" fmla="*/ 212 h 569"/>
                  <a:gd name="T32" fmla="*/ 13 w 821"/>
                  <a:gd name="T33" fmla="*/ 273 h 569"/>
                  <a:gd name="T34" fmla="*/ 68 w 821"/>
                  <a:gd name="T35" fmla="*/ 368 h 569"/>
                  <a:gd name="T36" fmla="*/ 69 w 821"/>
                  <a:gd name="T37" fmla="*/ 390 h 5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21" h="569">
                    <a:moveTo>
                      <a:pt x="69" y="390"/>
                    </a:moveTo>
                    <a:lnTo>
                      <a:pt x="209" y="481"/>
                    </a:lnTo>
                    <a:lnTo>
                      <a:pt x="372" y="484"/>
                    </a:lnTo>
                    <a:lnTo>
                      <a:pt x="427" y="446"/>
                    </a:lnTo>
                    <a:lnTo>
                      <a:pt x="531" y="569"/>
                    </a:lnTo>
                    <a:lnTo>
                      <a:pt x="787" y="323"/>
                    </a:lnTo>
                    <a:lnTo>
                      <a:pt x="821" y="284"/>
                    </a:lnTo>
                    <a:lnTo>
                      <a:pt x="804" y="170"/>
                    </a:lnTo>
                    <a:lnTo>
                      <a:pt x="633" y="14"/>
                    </a:lnTo>
                    <a:lnTo>
                      <a:pt x="441" y="20"/>
                    </a:lnTo>
                    <a:lnTo>
                      <a:pt x="435" y="45"/>
                    </a:lnTo>
                    <a:lnTo>
                      <a:pt x="324" y="54"/>
                    </a:lnTo>
                    <a:lnTo>
                      <a:pt x="239" y="0"/>
                    </a:lnTo>
                    <a:lnTo>
                      <a:pt x="215" y="0"/>
                    </a:lnTo>
                    <a:lnTo>
                      <a:pt x="98" y="73"/>
                    </a:lnTo>
                    <a:lnTo>
                      <a:pt x="0" y="212"/>
                    </a:lnTo>
                    <a:lnTo>
                      <a:pt x="13" y="273"/>
                    </a:lnTo>
                    <a:lnTo>
                      <a:pt x="68" y="368"/>
                    </a:lnTo>
                    <a:lnTo>
                      <a:pt x="69" y="39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053" name="Freeform 53"/>
              <p:cNvSpPr>
                <a:spLocks noChangeAspect="1"/>
              </p:cNvSpPr>
              <p:nvPr/>
            </p:nvSpPr>
            <p:spPr bwMode="auto">
              <a:xfrm>
                <a:off x="3364" y="992"/>
                <a:ext cx="138" cy="199"/>
              </a:xfrm>
              <a:custGeom>
                <a:avLst/>
                <a:gdLst>
                  <a:gd name="T0" fmla="*/ 0 w 763"/>
                  <a:gd name="T1" fmla="*/ 83 h 1099"/>
                  <a:gd name="T2" fmla="*/ 219 w 763"/>
                  <a:gd name="T3" fmla="*/ 0 h 1099"/>
                  <a:gd name="T4" fmla="*/ 247 w 763"/>
                  <a:gd name="T5" fmla="*/ 29 h 1099"/>
                  <a:gd name="T6" fmla="*/ 304 w 763"/>
                  <a:gd name="T7" fmla="*/ 35 h 1099"/>
                  <a:gd name="T8" fmla="*/ 388 w 763"/>
                  <a:gd name="T9" fmla="*/ 113 h 1099"/>
                  <a:gd name="T10" fmla="*/ 397 w 763"/>
                  <a:gd name="T11" fmla="*/ 207 h 1099"/>
                  <a:gd name="T12" fmla="*/ 430 w 763"/>
                  <a:gd name="T13" fmla="*/ 255 h 1099"/>
                  <a:gd name="T14" fmla="*/ 515 w 763"/>
                  <a:gd name="T15" fmla="*/ 417 h 1099"/>
                  <a:gd name="T16" fmla="*/ 552 w 763"/>
                  <a:gd name="T17" fmla="*/ 424 h 1099"/>
                  <a:gd name="T18" fmla="*/ 621 w 763"/>
                  <a:gd name="T19" fmla="*/ 533 h 1099"/>
                  <a:gd name="T20" fmla="*/ 695 w 763"/>
                  <a:gd name="T21" fmla="*/ 539 h 1099"/>
                  <a:gd name="T22" fmla="*/ 740 w 763"/>
                  <a:gd name="T23" fmla="*/ 581 h 1099"/>
                  <a:gd name="T24" fmla="*/ 760 w 763"/>
                  <a:gd name="T25" fmla="*/ 587 h 1099"/>
                  <a:gd name="T26" fmla="*/ 763 w 763"/>
                  <a:gd name="T27" fmla="*/ 646 h 1099"/>
                  <a:gd name="T28" fmla="*/ 762 w 763"/>
                  <a:gd name="T29" fmla="*/ 813 h 1099"/>
                  <a:gd name="T30" fmla="*/ 660 w 763"/>
                  <a:gd name="T31" fmla="*/ 871 h 1099"/>
                  <a:gd name="T32" fmla="*/ 586 w 763"/>
                  <a:gd name="T33" fmla="*/ 880 h 1099"/>
                  <a:gd name="T34" fmla="*/ 569 w 763"/>
                  <a:gd name="T35" fmla="*/ 846 h 1099"/>
                  <a:gd name="T36" fmla="*/ 534 w 763"/>
                  <a:gd name="T37" fmla="*/ 850 h 1099"/>
                  <a:gd name="T38" fmla="*/ 515 w 763"/>
                  <a:gd name="T39" fmla="*/ 834 h 1099"/>
                  <a:gd name="T40" fmla="*/ 484 w 763"/>
                  <a:gd name="T41" fmla="*/ 846 h 1099"/>
                  <a:gd name="T42" fmla="*/ 430 w 763"/>
                  <a:gd name="T43" fmla="*/ 869 h 1099"/>
                  <a:gd name="T44" fmla="*/ 348 w 763"/>
                  <a:gd name="T45" fmla="*/ 891 h 1099"/>
                  <a:gd name="T46" fmla="*/ 186 w 763"/>
                  <a:gd name="T47" fmla="*/ 932 h 1099"/>
                  <a:gd name="T48" fmla="*/ 106 w 763"/>
                  <a:gd name="T49" fmla="*/ 1099 h 1099"/>
                  <a:gd name="T50" fmla="*/ 20 w 763"/>
                  <a:gd name="T51" fmla="*/ 1071 h 1099"/>
                  <a:gd name="T52" fmla="*/ 24 w 763"/>
                  <a:gd name="T53" fmla="*/ 969 h 1099"/>
                  <a:gd name="T54" fmla="*/ 100 w 763"/>
                  <a:gd name="T55" fmla="*/ 969 h 1099"/>
                  <a:gd name="T56" fmla="*/ 93 w 763"/>
                  <a:gd name="T57" fmla="*/ 920 h 1099"/>
                  <a:gd name="T58" fmla="*/ 139 w 763"/>
                  <a:gd name="T59" fmla="*/ 910 h 1099"/>
                  <a:gd name="T60" fmla="*/ 219 w 763"/>
                  <a:gd name="T61" fmla="*/ 846 h 1099"/>
                  <a:gd name="T62" fmla="*/ 237 w 763"/>
                  <a:gd name="T63" fmla="*/ 778 h 1099"/>
                  <a:gd name="T64" fmla="*/ 260 w 763"/>
                  <a:gd name="T65" fmla="*/ 747 h 1099"/>
                  <a:gd name="T66" fmla="*/ 287 w 763"/>
                  <a:gd name="T67" fmla="*/ 720 h 1099"/>
                  <a:gd name="T68" fmla="*/ 295 w 763"/>
                  <a:gd name="T69" fmla="*/ 606 h 1099"/>
                  <a:gd name="T70" fmla="*/ 282 w 763"/>
                  <a:gd name="T71" fmla="*/ 560 h 1099"/>
                  <a:gd name="T72" fmla="*/ 285 w 763"/>
                  <a:gd name="T73" fmla="*/ 530 h 1099"/>
                  <a:gd name="T74" fmla="*/ 306 w 763"/>
                  <a:gd name="T75" fmla="*/ 503 h 1099"/>
                  <a:gd name="T76" fmla="*/ 125 w 763"/>
                  <a:gd name="T77" fmla="*/ 424 h 1099"/>
                  <a:gd name="T78" fmla="*/ 110 w 763"/>
                  <a:gd name="T79" fmla="*/ 339 h 1099"/>
                  <a:gd name="T80" fmla="*/ 67 w 763"/>
                  <a:gd name="T81" fmla="*/ 274 h 1099"/>
                  <a:gd name="T82" fmla="*/ 60 w 763"/>
                  <a:gd name="T83" fmla="*/ 246 h 1099"/>
                  <a:gd name="T84" fmla="*/ 7 w 763"/>
                  <a:gd name="T85" fmla="*/ 190 h 1099"/>
                  <a:gd name="T86" fmla="*/ 0 w 763"/>
                  <a:gd name="T87" fmla="*/ 83 h 10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63" h="1099">
                    <a:moveTo>
                      <a:pt x="0" y="83"/>
                    </a:moveTo>
                    <a:lnTo>
                      <a:pt x="219" y="0"/>
                    </a:lnTo>
                    <a:lnTo>
                      <a:pt x="247" y="29"/>
                    </a:lnTo>
                    <a:lnTo>
                      <a:pt x="304" y="35"/>
                    </a:lnTo>
                    <a:lnTo>
                      <a:pt x="388" y="113"/>
                    </a:lnTo>
                    <a:lnTo>
                      <a:pt x="397" y="207"/>
                    </a:lnTo>
                    <a:lnTo>
                      <a:pt x="430" y="255"/>
                    </a:lnTo>
                    <a:lnTo>
                      <a:pt x="515" y="417"/>
                    </a:lnTo>
                    <a:lnTo>
                      <a:pt x="552" y="424"/>
                    </a:lnTo>
                    <a:lnTo>
                      <a:pt x="621" y="533"/>
                    </a:lnTo>
                    <a:lnTo>
                      <a:pt x="695" y="539"/>
                    </a:lnTo>
                    <a:lnTo>
                      <a:pt x="740" y="581"/>
                    </a:lnTo>
                    <a:lnTo>
                      <a:pt x="760" y="587"/>
                    </a:lnTo>
                    <a:lnTo>
                      <a:pt x="763" y="646"/>
                    </a:lnTo>
                    <a:lnTo>
                      <a:pt x="762" y="813"/>
                    </a:lnTo>
                    <a:lnTo>
                      <a:pt x="660" y="871"/>
                    </a:lnTo>
                    <a:lnTo>
                      <a:pt x="586" y="880"/>
                    </a:lnTo>
                    <a:lnTo>
                      <a:pt x="569" y="846"/>
                    </a:lnTo>
                    <a:lnTo>
                      <a:pt x="534" y="850"/>
                    </a:lnTo>
                    <a:lnTo>
                      <a:pt x="515" y="834"/>
                    </a:lnTo>
                    <a:lnTo>
                      <a:pt x="484" y="846"/>
                    </a:lnTo>
                    <a:lnTo>
                      <a:pt x="430" y="869"/>
                    </a:lnTo>
                    <a:lnTo>
                      <a:pt x="348" y="891"/>
                    </a:lnTo>
                    <a:lnTo>
                      <a:pt x="186" y="932"/>
                    </a:lnTo>
                    <a:lnTo>
                      <a:pt x="106" y="1099"/>
                    </a:lnTo>
                    <a:lnTo>
                      <a:pt x="20" y="1071"/>
                    </a:lnTo>
                    <a:lnTo>
                      <a:pt x="24" y="969"/>
                    </a:lnTo>
                    <a:lnTo>
                      <a:pt x="100" y="969"/>
                    </a:lnTo>
                    <a:lnTo>
                      <a:pt x="93" y="920"/>
                    </a:lnTo>
                    <a:lnTo>
                      <a:pt x="139" y="910"/>
                    </a:lnTo>
                    <a:lnTo>
                      <a:pt x="219" y="846"/>
                    </a:lnTo>
                    <a:lnTo>
                      <a:pt x="237" y="778"/>
                    </a:lnTo>
                    <a:lnTo>
                      <a:pt x="260" y="747"/>
                    </a:lnTo>
                    <a:lnTo>
                      <a:pt x="287" y="720"/>
                    </a:lnTo>
                    <a:lnTo>
                      <a:pt x="295" y="606"/>
                    </a:lnTo>
                    <a:lnTo>
                      <a:pt x="282" y="560"/>
                    </a:lnTo>
                    <a:lnTo>
                      <a:pt x="285" y="530"/>
                    </a:lnTo>
                    <a:lnTo>
                      <a:pt x="306" y="503"/>
                    </a:lnTo>
                    <a:lnTo>
                      <a:pt x="125" y="424"/>
                    </a:lnTo>
                    <a:lnTo>
                      <a:pt x="110" y="339"/>
                    </a:lnTo>
                    <a:lnTo>
                      <a:pt x="67" y="274"/>
                    </a:lnTo>
                    <a:lnTo>
                      <a:pt x="60" y="246"/>
                    </a:lnTo>
                    <a:lnTo>
                      <a:pt x="7" y="190"/>
                    </a:lnTo>
                    <a:lnTo>
                      <a:pt x="0" y="8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054" name="Freeform 54"/>
              <p:cNvSpPr>
                <a:spLocks noChangeAspect="1"/>
              </p:cNvSpPr>
              <p:nvPr/>
            </p:nvSpPr>
            <p:spPr bwMode="auto">
              <a:xfrm>
                <a:off x="3501" y="1107"/>
                <a:ext cx="211" cy="223"/>
              </a:xfrm>
              <a:custGeom>
                <a:avLst/>
                <a:gdLst>
                  <a:gd name="T0" fmla="*/ 0 w 1169"/>
                  <a:gd name="T1" fmla="*/ 177 h 1236"/>
                  <a:gd name="T2" fmla="*/ 0 w 1169"/>
                  <a:gd name="T3" fmla="*/ 47 h 1236"/>
                  <a:gd name="T4" fmla="*/ 394 w 1169"/>
                  <a:gd name="T5" fmla="*/ 21 h 1236"/>
                  <a:gd name="T6" fmla="*/ 486 w 1169"/>
                  <a:gd name="T7" fmla="*/ 21 h 1236"/>
                  <a:gd name="T8" fmla="*/ 512 w 1169"/>
                  <a:gd name="T9" fmla="*/ 44 h 1236"/>
                  <a:gd name="T10" fmla="*/ 585 w 1169"/>
                  <a:gd name="T11" fmla="*/ 42 h 1236"/>
                  <a:gd name="T12" fmla="*/ 617 w 1169"/>
                  <a:gd name="T13" fmla="*/ 12 h 1236"/>
                  <a:gd name="T14" fmla="*/ 644 w 1169"/>
                  <a:gd name="T15" fmla="*/ 0 h 1236"/>
                  <a:gd name="T16" fmla="*/ 698 w 1169"/>
                  <a:gd name="T17" fmla="*/ 37 h 1236"/>
                  <a:gd name="T18" fmla="*/ 740 w 1169"/>
                  <a:gd name="T19" fmla="*/ 36 h 1236"/>
                  <a:gd name="T20" fmla="*/ 767 w 1169"/>
                  <a:gd name="T21" fmla="*/ 44 h 1236"/>
                  <a:gd name="T22" fmla="*/ 843 w 1169"/>
                  <a:gd name="T23" fmla="*/ 42 h 1236"/>
                  <a:gd name="T24" fmla="*/ 830 w 1169"/>
                  <a:gd name="T25" fmla="*/ 154 h 1236"/>
                  <a:gd name="T26" fmla="*/ 846 w 1169"/>
                  <a:gd name="T27" fmla="*/ 169 h 1236"/>
                  <a:gd name="T28" fmla="*/ 1018 w 1169"/>
                  <a:gd name="T29" fmla="*/ 169 h 1236"/>
                  <a:gd name="T30" fmla="*/ 1027 w 1169"/>
                  <a:gd name="T31" fmla="*/ 177 h 1236"/>
                  <a:gd name="T32" fmla="*/ 1076 w 1169"/>
                  <a:gd name="T33" fmla="*/ 189 h 1236"/>
                  <a:gd name="T34" fmla="*/ 1096 w 1169"/>
                  <a:gd name="T35" fmla="*/ 172 h 1236"/>
                  <a:gd name="T36" fmla="*/ 1145 w 1169"/>
                  <a:gd name="T37" fmla="*/ 174 h 1236"/>
                  <a:gd name="T38" fmla="*/ 1169 w 1169"/>
                  <a:gd name="T39" fmla="*/ 197 h 1236"/>
                  <a:gd name="T40" fmla="*/ 1166 w 1169"/>
                  <a:gd name="T41" fmla="*/ 248 h 1236"/>
                  <a:gd name="T42" fmla="*/ 1136 w 1169"/>
                  <a:gd name="T43" fmla="*/ 331 h 1236"/>
                  <a:gd name="T44" fmla="*/ 1044 w 1169"/>
                  <a:gd name="T45" fmla="*/ 421 h 1236"/>
                  <a:gd name="T46" fmla="*/ 1039 w 1169"/>
                  <a:gd name="T47" fmla="*/ 482 h 1236"/>
                  <a:gd name="T48" fmla="*/ 1010 w 1169"/>
                  <a:gd name="T49" fmla="*/ 482 h 1236"/>
                  <a:gd name="T50" fmla="*/ 993 w 1169"/>
                  <a:gd name="T51" fmla="*/ 694 h 1236"/>
                  <a:gd name="T52" fmla="*/ 976 w 1169"/>
                  <a:gd name="T53" fmla="*/ 701 h 1236"/>
                  <a:gd name="T54" fmla="*/ 980 w 1169"/>
                  <a:gd name="T55" fmla="*/ 831 h 1236"/>
                  <a:gd name="T56" fmla="*/ 995 w 1169"/>
                  <a:gd name="T57" fmla="*/ 847 h 1236"/>
                  <a:gd name="T58" fmla="*/ 738 w 1169"/>
                  <a:gd name="T59" fmla="*/ 1075 h 1236"/>
                  <a:gd name="T60" fmla="*/ 769 w 1169"/>
                  <a:gd name="T61" fmla="*/ 1122 h 1236"/>
                  <a:gd name="T62" fmla="*/ 757 w 1169"/>
                  <a:gd name="T63" fmla="*/ 1236 h 1236"/>
                  <a:gd name="T64" fmla="*/ 676 w 1169"/>
                  <a:gd name="T65" fmla="*/ 1220 h 1236"/>
                  <a:gd name="T66" fmla="*/ 647 w 1169"/>
                  <a:gd name="T67" fmla="*/ 1165 h 1236"/>
                  <a:gd name="T68" fmla="*/ 580 w 1169"/>
                  <a:gd name="T69" fmla="*/ 1169 h 1236"/>
                  <a:gd name="T70" fmla="*/ 548 w 1169"/>
                  <a:gd name="T71" fmla="*/ 1185 h 1236"/>
                  <a:gd name="T72" fmla="*/ 527 w 1169"/>
                  <a:gd name="T73" fmla="*/ 1175 h 1236"/>
                  <a:gd name="T74" fmla="*/ 527 w 1169"/>
                  <a:gd name="T75" fmla="*/ 1127 h 1236"/>
                  <a:gd name="T76" fmla="*/ 512 w 1169"/>
                  <a:gd name="T77" fmla="*/ 1117 h 1236"/>
                  <a:gd name="T78" fmla="*/ 497 w 1169"/>
                  <a:gd name="T79" fmla="*/ 1111 h 1236"/>
                  <a:gd name="T80" fmla="*/ 436 w 1169"/>
                  <a:gd name="T81" fmla="*/ 1050 h 1236"/>
                  <a:gd name="T82" fmla="*/ 431 w 1169"/>
                  <a:gd name="T83" fmla="*/ 1019 h 1236"/>
                  <a:gd name="T84" fmla="*/ 465 w 1169"/>
                  <a:gd name="T85" fmla="*/ 984 h 1236"/>
                  <a:gd name="T86" fmla="*/ 461 w 1169"/>
                  <a:gd name="T87" fmla="*/ 961 h 1236"/>
                  <a:gd name="T88" fmla="*/ 415 w 1169"/>
                  <a:gd name="T89" fmla="*/ 958 h 1236"/>
                  <a:gd name="T90" fmla="*/ 386 w 1169"/>
                  <a:gd name="T91" fmla="*/ 925 h 1236"/>
                  <a:gd name="T92" fmla="*/ 371 w 1169"/>
                  <a:gd name="T93" fmla="*/ 892 h 1236"/>
                  <a:gd name="T94" fmla="*/ 224 w 1169"/>
                  <a:gd name="T95" fmla="*/ 867 h 1236"/>
                  <a:gd name="T96" fmla="*/ 285 w 1169"/>
                  <a:gd name="T97" fmla="*/ 820 h 1236"/>
                  <a:gd name="T98" fmla="*/ 290 w 1169"/>
                  <a:gd name="T99" fmla="*/ 601 h 1236"/>
                  <a:gd name="T100" fmla="*/ 204 w 1169"/>
                  <a:gd name="T101" fmla="*/ 509 h 1236"/>
                  <a:gd name="T102" fmla="*/ 109 w 1169"/>
                  <a:gd name="T103" fmla="*/ 339 h 1236"/>
                  <a:gd name="T104" fmla="*/ 23 w 1169"/>
                  <a:gd name="T105" fmla="*/ 316 h 1236"/>
                  <a:gd name="T106" fmla="*/ 0 w 1169"/>
                  <a:gd name="T107" fmla="*/ 177 h 1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69" h="1236">
                    <a:moveTo>
                      <a:pt x="0" y="177"/>
                    </a:moveTo>
                    <a:lnTo>
                      <a:pt x="0" y="47"/>
                    </a:lnTo>
                    <a:lnTo>
                      <a:pt x="394" y="21"/>
                    </a:lnTo>
                    <a:lnTo>
                      <a:pt x="486" y="21"/>
                    </a:lnTo>
                    <a:lnTo>
                      <a:pt x="512" y="44"/>
                    </a:lnTo>
                    <a:lnTo>
                      <a:pt x="585" y="42"/>
                    </a:lnTo>
                    <a:lnTo>
                      <a:pt x="617" y="12"/>
                    </a:lnTo>
                    <a:lnTo>
                      <a:pt x="644" y="0"/>
                    </a:lnTo>
                    <a:lnTo>
                      <a:pt x="698" y="37"/>
                    </a:lnTo>
                    <a:lnTo>
                      <a:pt x="740" y="36"/>
                    </a:lnTo>
                    <a:lnTo>
                      <a:pt x="767" y="44"/>
                    </a:lnTo>
                    <a:lnTo>
                      <a:pt x="843" y="42"/>
                    </a:lnTo>
                    <a:lnTo>
                      <a:pt x="830" y="154"/>
                    </a:lnTo>
                    <a:lnTo>
                      <a:pt x="846" y="169"/>
                    </a:lnTo>
                    <a:lnTo>
                      <a:pt x="1018" y="169"/>
                    </a:lnTo>
                    <a:lnTo>
                      <a:pt x="1027" y="177"/>
                    </a:lnTo>
                    <a:lnTo>
                      <a:pt x="1076" y="189"/>
                    </a:lnTo>
                    <a:lnTo>
                      <a:pt x="1096" y="172"/>
                    </a:lnTo>
                    <a:lnTo>
                      <a:pt x="1145" y="174"/>
                    </a:lnTo>
                    <a:lnTo>
                      <a:pt x="1169" y="197"/>
                    </a:lnTo>
                    <a:lnTo>
                      <a:pt x="1166" y="248"/>
                    </a:lnTo>
                    <a:lnTo>
                      <a:pt x="1136" y="331"/>
                    </a:lnTo>
                    <a:lnTo>
                      <a:pt x="1044" y="421"/>
                    </a:lnTo>
                    <a:lnTo>
                      <a:pt x="1039" y="482"/>
                    </a:lnTo>
                    <a:lnTo>
                      <a:pt x="1010" y="482"/>
                    </a:lnTo>
                    <a:lnTo>
                      <a:pt x="993" y="694"/>
                    </a:lnTo>
                    <a:lnTo>
                      <a:pt x="976" y="701"/>
                    </a:lnTo>
                    <a:lnTo>
                      <a:pt x="980" y="831"/>
                    </a:lnTo>
                    <a:lnTo>
                      <a:pt x="995" y="847"/>
                    </a:lnTo>
                    <a:lnTo>
                      <a:pt x="738" y="1075"/>
                    </a:lnTo>
                    <a:lnTo>
                      <a:pt x="769" y="1122"/>
                    </a:lnTo>
                    <a:lnTo>
                      <a:pt x="757" y="1236"/>
                    </a:lnTo>
                    <a:lnTo>
                      <a:pt x="676" y="1220"/>
                    </a:lnTo>
                    <a:lnTo>
                      <a:pt x="647" y="1165"/>
                    </a:lnTo>
                    <a:lnTo>
                      <a:pt x="580" y="1169"/>
                    </a:lnTo>
                    <a:lnTo>
                      <a:pt x="548" y="1185"/>
                    </a:lnTo>
                    <a:lnTo>
                      <a:pt x="527" y="1175"/>
                    </a:lnTo>
                    <a:lnTo>
                      <a:pt x="527" y="1127"/>
                    </a:lnTo>
                    <a:lnTo>
                      <a:pt x="512" y="1117"/>
                    </a:lnTo>
                    <a:lnTo>
                      <a:pt x="497" y="1111"/>
                    </a:lnTo>
                    <a:lnTo>
                      <a:pt x="436" y="1050"/>
                    </a:lnTo>
                    <a:lnTo>
                      <a:pt x="431" y="1019"/>
                    </a:lnTo>
                    <a:lnTo>
                      <a:pt x="465" y="984"/>
                    </a:lnTo>
                    <a:lnTo>
                      <a:pt x="461" y="961"/>
                    </a:lnTo>
                    <a:lnTo>
                      <a:pt x="415" y="958"/>
                    </a:lnTo>
                    <a:lnTo>
                      <a:pt x="386" y="925"/>
                    </a:lnTo>
                    <a:lnTo>
                      <a:pt x="371" y="892"/>
                    </a:lnTo>
                    <a:lnTo>
                      <a:pt x="224" y="867"/>
                    </a:lnTo>
                    <a:lnTo>
                      <a:pt x="285" y="820"/>
                    </a:lnTo>
                    <a:lnTo>
                      <a:pt x="290" y="601"/>
                    </a:lnTo>
                    <a:lnTo>
                      <a:pt x="204" y="509"/>
                    </a:lnTo>
                    <a:lnTo>
                      <a:pt x="109" y="339"/>
                    </a:lnTo>
                    <a:lnTo>
                      <a:pt x="23" y="316"/>
                    </a:lnTo>
                    <a:lnTo>
                      <a:pt x="0" y="17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055" name="Freeform 55"/>
              <p:cNvSpPr>
                <a:spLocks noChangeAspect="1"/>
              </p:cNvSpPr>
              <p:nvPr/>
            </p:nvSpPr>
            <p:spPr bwMode="auto">
              <a:xfrm>
                <a:off x="3280" y="1263"/>
                <a:ext cx="519" cy="325"/>
              </a:xfrm>
              <a:custGeom>
                <a:avLst/>
                <a:gdLst>
                  <a:gd name="T0" fmla="*/ 387 w 2877"/>
                  <a:gd name="T1" fmla="*/ 253 h 1803"/>
                  <a:gd name="T2" fmla="*/ 649 w 2877"/>
                  <a:gd name="T3" fmla="*/ 245 h 1803"/>
                  <a:gd name="T4" fmla="*/ 809 w 2877"/>
                  <a:gd name="T5" fmla="*/ 221 h 1803"/>
                  <a:gd name="T6" fmla="*/ 1047 w 2877"/>
                  <a:gd name="T7" fmla="*/ 185 h 1803"/>
                  <a:gd name="T8" fmla="*/ 1117 w 2877"/>
                  <a:gd name="T9" fmla="*/ 140 h 1803"/>
                  <a:gd name="T10" fmla="*/ 1271 w 2877"/>
                  <a:gd name="T11" fmla="*/ 163 h 1803"/>
                  <a:gd name="T12" fmla="*/ 1322 w 2877"/>
                  <a:gd name="T13" fmla="*/ 157 h 1803"/>
                  <a:gd name="T14" fmla="*/ 1379 w 2877"/>
                  <a:gd name="T15" fmla="*/ 64 h 1803"/>
                  <a:gd name="T16" fmla="*/ 1613 w 2877"/>
                  <a:gd name="T17" fmla="*/ 61 h 1803"/>
                  <a:gd name="T18" fmla="*/ 1692 w 2877"/>
                  <a:gd name="T19" fmla="*/ 117 h 1803"/>
                  <a:gd name="T20" fmla="*/ 1724 w 2877"/>
                  <a:gd name="T21" fmla="*/ 247 h 1803"/>
                  <a:gd name="T22" fmla="*/ 1778 w 2877"/>
                  <a:gd name="T23" fmla="*/ 323 h 1803"/>
                  <a:gd name="T24" fmla="*/ 1901 w 2877"/>
                  <a:gd name="T25" fmla="*/ 355 h 1803"/>
                  <a:gd name="T26" fmla="*/ 1964 w 2877"/>
                  <a:gd name="T27" fmla="*/ 210 h 1803"/>
                  <a:gd name="T28" fmla="*/ 2276 w 2877"/>
                  <a:gd name="T29" fmla="*/ 43 h 1803"/>
                  <a:gd name="T30" fmla="*/ 2412 w 2877"/>
                  <a:gd name="T31" fmla="*/ 6 h 1803"/>
                  <a:gd name="T32" fmla="*/ 2299 w 2877"/>
                  <a:gd name="T33" fmla="*/ 347 h 1803"/>
                  <a:gd name="T34" fmla="*/ 2371 w 2877"/>
                  <a:gd name="T35" fmla="*/ 632 h 1803"/>
                  <a:gd name="T36" fmla="*/ 2336 w 2877"/>
                  <a:gd name="T37" fmla="*/ 1022 h 1803"/>
                  <a:gd name="T38" fmla="*/ 2418 w 2877"/>
                  <a:gd name="T39" fmla="*/ 1166 h 1803"/>
                  <a:gd name="T40" fmla="*/ 2608 w 2877"/>
                  <a:gd name="T41" fmla="*/ 1322 h 1803"/>
                  <a:gd name="T42" fmla="*/ 2629 w 2877"/>
                  <a:gd name="T43" fmla="*/ 1420 h 1803"/>
                  <a:gd name="T44" fmla="*/ 2778 w 2877"/>
                  <a:gd name="T45" fmla="*/ 1490 h 1803"/>
                  <a:gd name="T46" fmla="*/ 2844 w 2877"/>
                  <a:gd name="T47" fmla="*/ 1613 h 1803"/>
                  <a:gd name="T48" fmla="*/ 2872 w 2877"/>
                  <a:gd name="T49" fmla="*/ 1705 h 1803"/>
                  <a:gd name="T50" fmla="*/ 2780 w 2877"/>
                  <a:gd name="T51" fmla="*/ 1788 h 1803"/>
                  <a:gd name="T52" fmla="*/ 2461 w 2877"/>
                  <a:gd name="T53" fmla="*/ 1705 h 1803"/>
                  <a:gd name="T54" fmla="*/ 2376 w 2877"/>
                  <a:gd name="T55" fmla="*/ 1625 h 1803"/>
                  <a:gd name="T56" fmla="*/ 2171 w 2877"/>
                  <a:gd name="T57" fmla="*/ 1554 h 1803"/>
                  <a:gd name="T58" fmla="*/ 1890 w 2877"/>
                  <a:gd name="T59" fmla="*/ 1426 h 1803"/>
                  <a:gd name="T60" fmla="*/ 1916 w 2877"/>
                  <a:gd name="T61" fmla="*/ 1007 h 1803"/>
                  <a:gd name="T62" fmla="*/ 1962 w 2877"/>
                  <a:gd name="T63" fmla="*/ 755 h 1803"/>
                  <a:gd name="T64" fmla="*/ 1944 w 2877"/>
                  <a:gd name="T65" fmla="*/ 427 h 1803"/>
                  <a:gd name="T66" fmla="*/ 1618 w 2877"/>
                  <a:gd name="T67" fmla="*/ 534 h 1803"/>
                  <a:gd name="T68" fmla="*/ 1594 w 2877"/>
                  <a:gd name="T69" fmla="*/ 632 h 1803"/>
                  <a:gd name="T70" fmla="*/ 1458 w 2877"/>
                  <a:gd name="T71" fmla="*/ 584 h 1803"/>
                  <a:gd name="T72" fmla="*/ 1415 w 2877"/>
                  <a:gd name="T73" fmla="*/ 607 h 1803"/>
                  <a:gd name="T74" fmla="*/ 1392 w 2877"/>
                  <a:gd name="T75" fmla="*/ 666 h 1803"/>
                  <a:gd name="T76" fmla="*/ 1456 w 2877"/>
                  <a:gd name="T77" fmla="*/ 864 h 1803"/>
                  <a:gd name="T78" fmla="*/ 1066 w 2877"/>
                  <a:gd name="T79" fmla="*/ 843 h 1803"/>
                  <a:gd name="T80" fmla="*/ 558 w 2877"/>
                  <a:gd name="T81" fmla="*/ 875 h 1803"/>
                  <a:gd name="T82" fmla="*/ 353 w 2877"/>
                  <a:gd name="T83" fmla="*/ 855 h 1803"/>
                  <a:gd name="T84" fmla="*/ 146 w 2877"/>
                  <a:gd name="T85" fmla="*/ 858 h 1803"/>
                  <a:gd name="T86" fmla="*/ 6 w 2877"/>
                  <a:gd name="T87" fmla="*/ 798 h 1803"/>
                  <a:gd name="T88" fmla="*/ 167 w 2877"/>
                  <a:gd name="T89" fmla="*/ 724 h 18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877" h="1803">
                    <a:moveTo>
                      <a:pt x="184" y="706"/>
                    </a:moveTo>
                    <a:lnTo>
                      <a:pt x="345" y="253"/>
                    </a:lnTo>
                    <a:lnTo>
                      <a:pt x="387" y="253"/>
                    </a:lnTo>
                    <a:lnTo>
                      <a:pt x="500" y="258"/>
                    </a:lnTo>
                    <a:lnTo>
                      <a:pt x="566" y="266"/>
                    </a:lnTo>
                    <a:lnTo>
                      <a:pt x="649" y="245"/>
                    </a:lnTo>
                    <a:lnTo>
                      <a:pt x="713" y="217"/>
                    </a:lnTo>
                    <a:lnTo>
                      <a:pt x="734" y="140"/>
                    </a:lnTo>
                    <a:lnTo>
                      <a:pt x="809" y="221"/>
                    </a:lnTo>
                    <a:lnTo>
                      <a:pt x="1011" y="233"/>
                    </a:lnTo>
                    <a:lnTo>
                      <a:pt x="1047" y="194"/>
                    </a:lnTo>
                    <a:lnTo>
                      <a:pt x="1047" y="185"/>
                    </a:lnTo>
                    <a:lnTo>
                      <a:pt x="1060" y="181"/>
                    </a:lnTo>
                    <a:lnTo>
                      <a:pt x="1130" y="194"/>
                    </a:lnTo>
                    <a:lnTo>
                      <a:pt x="1117" y="140"/>
                    </a:lnTo>
                    <a:lnTo>
                      <a:pt x="1231" y="138"/>
                    </a:lnTo>
                    <a:lnTo>
                      <a:pt x="1252" y="157"/>
                    </a:lnTo>
                    <a:lnTo>
                      <a:pt x="1271" y="163"/>
                    </a:lnTo>
                    <a:lnTo>
                      <a:pt x="1287" y="144"/>
                    </a:lnTo>
                    <a:lnTo>
                      <a:pt x="1303" y="142"/>
                    </a:lnTo>
                    <a:lnTo>
                      <a:pt x="1322" y="157"/>
                    </a:lnTo>
                    <a:lnTo>
                      <a:pt x="1357" y="157"/>
                    </a:lnTo>
                    <a:lnTo>
                      <a:pt x="1384" y="130"/>
                    </a:lnTo>
                    <a:lnTo>
                      <a:pt x="1379" y="64"/>
                    </a:lnTo>
                    <a:lnTo>
                      <a:pt x="1456" y="0"/>
                    </a:lnTo>
                    <a:lnTo>
                      <a:pt x="1596" y="27"/>
                    </a:lnTo>
                    <a:lnTo>
                      <a:pt x="1613" y="61"/>
                    </a:lnTo>
                    <a:lnTo>
                      <a:pt x="1640" y="93"/>
                    </a:lnTo>
                    <a:lnTo>
                      <a:pt x="1688" y="97"/>
                    </a:lnTo>
                    <a:lnTo>
                      <a:pt x="1692" y="117"/>
                    </a:lnTo>
                    <a:lnTo>
                      <a:pt x="1661" y="151"/>
                    </a:lnTo>
                    <a:lnTo>
                      <a:pt x="1663" y="181"/>
                    </a:lnTo>
                    <a:lnTo>
                      <a:pt x="1724" y="247"/>
                    </a:lnTo>
                    <a:lnTo>
                      <a:pt x="1758" y="262"/>
                    </a:lnTo>
                    <a:lnTo>
                      <a:pt x="1758" y="309"/>
                    </a:lnTo>
                    <a:lnTo>
                      <a:pt x="1778" y="323"/>
                    </a:lnTo>
                    <a:lnTo>
                      <a:pt x="1809" y="302"/>
                    </a:lnTo>
                    <a:lnTo>
                      <a:pt x="1875" y="301"/>
                    </a:lnTo>
                    <a:lnTo>
                      <a:pt x="1901" y="355"/>
                    </a:lnTo>
                    <a:lnTo>
                      <a:pt x="1987" y="372"/>
                    </a:lnTo>
                    <a:lnTo>
                      <a:pt x="1997" y="255"/>
                    </a:lnTo>
                    <a:lnTo>
                      <a:pt x="1964" y="210"/>
                    </a:lnTo>
                    <a:lnTo>
                      <a:pt x="2179" y="20"/>
                    </a:lnTo>
                    <a:lnTo>
                      <a:pt x="2235" y="34"/>
                    </a:lnTo>
                    <a:lnTo>
                      <a:pt x="2276" y="43"/>
                    </a:lnTo>
                    <a:lnTo>
                      <a:pt x="2334" y="29"/>
                    </a:lnTo>
                    <a:lnTo>
                      <a:pt x="2382" y="21"/>
                    </a:lnTo>
                    <a:lnTo>
                      <a:pt x="2412" y="6"/>
                    </a:lnTo>
                    <a:lnTo>
                      <a:pt x="2437" y="6"/>
                    </a:lnTo>
                    <a:lnTo>
                      <a:pt x="2448" y="20"/>
                    </a:lnTo>
                    <a:lnTo>
                      <a:pt x="2299" y="347"/>
                    </a:lnTo>
                    <a:lnTo>
                      <a:pt x="2312" y="451"/>
                    </a:lnTo>
                    <a:lnTo>
                      <a:pt x="2323" y="580"/>
                    </a:lnTo>
                    <a:lnTo>
                      <a:pt x="2371" y="632"/>
                    </a:lnTo>
                    <a:lnTo>
                      <a:pt x="2439" y="644"/>
                    </a:lnTo>
                    <a:lnTo>
                      <a:pt x="2610" y="1175"/>
                    </a:lnTo>
                    <a:lnTo>
                      <a:pt x="2336" y="1022"/>
                    </a:lnTo>
                    <a:lnTo>
                      <a:pt x="2357" y="1065"/>
                    </a:lnTo>
                    <a:lnTo>
                      <a:pt x="2357" y="1137"/>
                    </a:lnTo>
                    <a:lnTo>
                      <a:pt x="2418" y="1166"/>
                    </a:lnTo>
                    <a:lnTo>
                      <a:pt x="2557" y="1284"/>
                    </a:lnTo>
                    <a:lnTo>
                      <a:pt x="2557" y="1317"/>
                    </a:lnTo>
                    <a:lnTo>
                      <a:pt x="2608" y="1322"/>
                    </a:lnTo>
                    <a:lnTo>
                      <a:pt x="2635" y="1358"/>
                    </a:lnTo>
                    <a:lnTo>
                      <a:pt x="2646" y="1392"/>
                    </a:lnTo>
                    <a:lnTo>
                      <a:pt x="2629" y="1420"/>
                    </a:lnTo>
                    <a:lnTo>
                      <a:pt x="2615" y="1462"/>
                    </a:lnTo>
                    <a:lnTo>
                      <a:pt x="2743" y="1480"/>
                    </a:lnTo>
                    <a:lnTo>
                      <a:pt x="2778" y="1490"/>
                    </a:lnTo>
                    <a:lnTo>
                      <a:pt x="2782" y="1522"/>
                    </a:lnTo>
                    <a:lnTo>
                      <a:pt x="2782" y="1552"/>
                    </a:lnTo>
                    <a:lnTo>
                      <a:pt x="2844" y="1613"/>
                    </a:lnTo>
                    <a:lnTo>
                      <a:pt x="2844" y="1662"/>
                    </a:lnTo>
                    <a:lnTo>
                      <a:pt x="2834" y="1679"/>
                    </a:lnTo>
                    <a:lnTo>
                      <a:pt x="2872" y="1705"/>
                    </a:lnTo>
                    <a:lnTo>
                      <a:pt x="2877" y="1735"/>
                    </a:lnTo>
                    <a:lnTo>
                      <a:pt x="2823" y="1795"/>
                    </a:lnTo>
                    <a:lnTo>
                      <a:pt x="2780" y="1788"/>
                    </a:lnTo>
                    <a:lnTo>
                      <a:pt x="2706" y="1803"/>
                    </a:lnTo>
                    <a:lnTo>
                      <a:pt x="2497" y="1763"/>
                    </a:lnTo>
                    <a:lnTo>
                      <a:pt x="2461" y="1705"/>
                    </a:lnTo>
                    <a:lnTo>
                      <a:pt x="2393" y="1695"/>
                    </a:lnTo>
                    <a:lnTo>
                      <a:pt x="2393" y="1641"/>
                    </a:lnTo>
                    <a:lnTo>
                      <a:pt x="2376" y="1625"/>
                    </a:lnTo>
                    <a:lnTo>
                      <a:pt x="2310" y="1631"/>
                    </a:lnTo>
                    <a:lnTo>
                      <a:pt x="2222" y="1594"/>
                    </a:lnTo>
                    <a:lnTo>
                      <a:pt x="2171" y="1554"/>
                    </a:lnTo>
                    <a:lnTo>
                      <a:pt x="2101" y="1546"/>
                    </a:lnTo>
                    <a:lnTo>
                      <a:pt x="1973" y="1492"/>
                    </a:lnTo>
                    <a:lnTo>
                      <a:pt x="1890" y="1426"/>
                    </a:lnTo>
                    <a:lnTo>
                      <a:pt x="1724" y="1216"/>
                    </a:lnTo>
                    <a:lnTo>
                      <a:pt x="1828" y="1128"/>
                    </a:lnTo>
                    <a:lnTo>
                      <a:pt x="1916" y="1007"/>
                    </a:lnTo>
                    <a:lnTo>
                      <a:pt x="1910" y="917"/>
                    </a:lnTo>
                    <a:lnTo>
                      <a:pt x="1950" y="834"/>
                    </a:lnTo>
                    <a:lnTo>
                      <a:pt x="1962" y="755"/>
                    </a:lnTo>
                    <a:lnTo>
                      <a:pt x="1921" y="737"/>
                    </a:lnTo>
                    <a:lnTo>
                      <a:pt x="1954" y="658"/>
                    </a:lnTo>
                    <a:lnTo>
                      <a:pt x="1944" y="427"/>
                    </a:lnTo>
                    <a:lnTo>
                      <a:pt x="1571" y="415"/>
                    </a:lnTo>
                    <a:lnTo>
                      <a:pt x="1571" y="496"/>
                    </a:lnTo>
                    <a:lnTo>
                      <a:pt x="1618" y="534"/>
                    </a:lnTo>
                    <a:lnTo>
                      <a:pt x="1624" y="576"/>
                    </a:lnTo>
                    <a:lnTo>
                      <a:pt x="1620" y="615"/>
                    </a:lnTo>
                    <a:lnTo>
                      <a:pt x="1594" y="632"/>
                    </a:lnTo>
                    <a:lnTo>
                      <a:pt x="1551" y="640"/>
                    </a:lnTo>
                    <a:lnTo>
                      <a:pt x="1481" y="615"/>
                    </a:lnTo>
                    <a:lnTo>
                      <a:pt x="1458" y="584"/>
                    </a:lnTo>
                    <a:lnTo>
                      <a:pt x="1437" y="549"/>
                    </a:lnTo>
                    <a:lnTo>
                      <a:pt x="1421" y="545"/>
                    </a:lnTo>
                    <a:lnTo>
                      <a:pt x="1415" y="607"/>
                    </a:lnTo>
                    <a:lnTo>
                      <a:pt x="1431" y="625"/>
                    </a:lnTo>
                    <a:lnTo>
                      <a:pt x="1417" y="647"/>
                    </a:lnTo>
                    <a:lnTo>
                      <a:pt x="1392" y="666"/>
                    </a:lnTo>
                    <a:lnTo>
                      <a:pt x="1407" y="735"/>
                    </a:lnTo>
                    <a:lnTo>
                      <a:pt x="1466" y="819"/>
                    </a:lnTo>
                    <a:lnTo>
                      <a:pt x="1456" y="864"/>
                    </a:lnTo>
                    <a:lnTo>
                      <a:pt x="1268" y="864"/>
                    </a:lnTo>
                    <a:lnTo>
                      <a:pt x="1224" y="847"/>
                    </a:lnTo>
                    <a:lnTo>
                      <a:pt x="1066" y="843"/>
                    </a:lnTo>
                    <a:lnTo>
                      <a:pt x="989" y="753"/>
                    </a:lnTo>
                    <a:lnTo>
                      <a:pt x="745" y="888"/>
                    </a:lnTo>
                    <a:lnTo>
                      <a:pt x="558" y="875"/>
                    </a:lnTo>
                    <a:lnTo>
                      <a:pt x="451" y="913"/>
                    </a:lnTo>
                    <a:lnTo>
                      <a:pt x="380" y="867"/>
                    </a:lnTo>
                    <a:lnTo>
                      <a:pt x="353" y="855"/>
                    </a:lnTo>
                    <a:lnTo>
                      <a:pt x="285" y="790"/>
                    </a:lnTo>
                    <a:lnTo>
                      <a:pt x="211" y="807"/>
                    </a:lnTo>
                    <a:lnTo>
                      <a:pt x="146" y="858"/>
                    </a:lnTo>
                    <a:lnTo>
                      <a:pt x="130" y="836"/>
                    </a:lnTo>
                    <a:lnTo>
                      <a:pt x="74" y="832"/>
                    </a:lnTo>
                    <a:lnTo>
                      <a:pt x="6" y="798"/>
                    </a:lnTo>
                    <a:lnTo>
                      <a:pt x="0" y="756"/>
                    </a:lnTo>
                    <a:lnTo>
                      <a:pt x="72" y="734"/>
                    </a:lnTo>
                    <a:lnTo>
                      <a:pt x="167" y="724"/>
                    </a:lnTo>
                    <a:lnTo>
                      <a:pt x="184" y="70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056" name="Freeform 56"/>
              <p:cNvSpPr>
                <a:spLocks noChangeAspect="1"/>
              </p:cNvSpPr>
              <p:nvPr/>
            </p:nvSpPr>
            <p:spPr bwMode="auto">
              <a:xfrm>
                <a:off x="3374" y="1140"/>
                <a:ext cx="180" cy="153"/>
              </a:xfrm>
              <a:custGeom>
                <a:avLst/>
                <a:gdLst>
                  <a:gd name="T0" fmla="*/ 49 w 997"/>
                  <a:gd name="T1" fmla="*/ 283 h 849"/>
                  <a:gd name="T2" fmla="*/ 130 w 997"/>
                  <a:gd name="T3" fmla="*/ 117 h 849"/>
                  <a:gd name="T4" fmla="*/ 355 w 997"/>
                  <a:gd name="T5" fmla="*/ 60 h 849"/>
                  <a:gd name="T6" fmla="*/ 460 w 997"/>
                  <a:gd name="T7" fmla="*/ 19 h 849"/>
                  <a:gd name="T8" fmla="*/ 479 w 997"/>
                  <a:gd name="T9" fmla="*/ 36 h 849"/>
                  <a:gd name="T10" fmla="*/ 514 w 997"/>
                  <a:gd name="T11" fmla="*/ 32 h 849"/>
                  <a:gd name="T12" fmla="*/ 530 w 997"/>
                  <a:gd name="T13" fmla="*/ 66 h 849"/>
                  <a:gd name="T14" fmla="*/ 603 w 997"/>
                  <a:gd name="T15" fmla="*/ 58 h 849"/>
                  <a:gd name="T16" fmla="*/ 707 w 997"/>
                  <a:gd name="T17" fmla="*/ 0 h 849"/>
                  <a:gd name="T18" fmla="*/ 731 w 997"/>
                  <a:gd name="T19" fmla="*/ 140 h 849"/>
                  <a:gd name="T20" fmla="*/ 816 w 997"/>
                  <a:gd name="T21" fmla="*/ 161 h 849"/>
                  <a:gd name="T22" fmla="*/ 908 w 997"/>
                  <a:gd name="T23" fmla="*/ 328 h 849"/>
                  <a:gd name="T24" fmla="*/ 997 w 997"/>
                  <a:gd name="T25" fmla="*/ 425 h 849"/>
                  <a:gd name="T26" fmla="*/ 991 w 997"/>
                  <a:gd name="T27" fmla="*/ 640 h 849"/>
                  <a:gd name="T28" fmla="*/ 933 w 997"/>
                  <a:gd name="T29" fmla="*/ 688 h 849"/>
                  <a:gd name="T30" fmla="*/ 858 w 997"/>
                  <a:gd name="T31" fmla="*/ 750 h 849"/>
                  <a:gd name="T32" fmla="*/ 863 w 997"/>
                  <a:gd name="T33" fmla="*/ 814 h 849"/>
                  <a:gd name="T34" fmla="*/ 836 w 997"/>
                  <a:gd name="T35" fmla="*/ 843 h 849"/>
                  <a:gd name="T36" fmla="*/ 799 w 997"/>
                  <a:gd name="T37" fmla="*/ 843 h 849"/>
                  <a:gd name="T38" fmla="*/ 782 w 997"/>
                  <a:gd name="T39" fmla="*/ 828 h 849"/>
                  <a:gd name="T40" fmla="*/ 764 w 997"/>
                  <a:gd name="T41" fmla="*/ 828 h 849"/>
                  <a:gd name="T42" fmla="*/ 754 w 997"/>
                  <a:gd name="T43" fmla="*/ 849 h 849"/>
                  <a:gd name="T44" fmla="*/ 729 w 997"/>
                  <a:gd name="T45" fmla="*/ 845 h 849"/>
                  <a:gd name="T46" fmla="*/ 712 w 997"/>
                  <a:gd name="T47" fmla="*/ 824 h 849"/>
                  <a:gd name="T48" fmla="*/ 598 w 997"/>
                  <a:gd name="T49" fmla="*/ 826 h 849"/>
                  <a:gd name="T50" fmla="*/ 571 w 997"/>
                  <a:gd name="T51" fmla="*/ 760 h 849"/>
                  <a:gd name="T52" fmla="*/ 481 w 997"/>
                  <a:gd name="T53" fmla="*/ 696 h 849"/>
                  <a:gd name="T54" fmla="*/ 448 w 997"/>
                  <a:gd name="T55" fmla="*/ 679 h 849"/>
                  <a:gd name="T56" fmla="*/ 469 w 997"/>
                  <a:gd name="T57" fmla="*/ 611 h 849"/>
                  <a:gd name="T58" fmla="*/ 448 w 997"/>
                  <a:gd name="T59" fmla="*/ 555 h 849"/>
                  <a:gd name="T60" fmla="*/ 386 w 997"/>
                  <a:gd name="T61" fmla="*/ 522 h 849"/>
                  <a:gd name="T62" fmla="*/ 294 w 997"/>
                  <a:gd name="T63" fmla="*/ 518 h 849"/>
                  <a:gd name="T64" fmla="*/ 258 w 997"/>
                  <a:gd name="T65" fmla="*/ 447 h 849"/>
                  <a:gd name="T66" fmla="*/ 49 w 997"/>
                  <a:gd name="T67" fmla="*/ 520 h 849"/>
                  <a:gd name="T68" fmla="*/ 66 w 997"/>
                  <a:gd name="T69" fmla="*/ 454 h 849"/>
                  <a:gd name="T70" fmla="*/ 2 w 997"/>
                  <a:gd name="T71" fmla="*/ 411 h 849"/>
                  <a:gd name="T72" fmla="*/ 0 w 997"/>
                  <a:gd name="T73" fmla="*/ 390 h 849"/>
                  <a:gd name="T74" fmla="*/ 49 w 997"/>
                  <a:gd name="T75" fmla="*/ 283 h 8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97" h="849">
                    <a:moveTo>
                      <a:pt x="49" y="283"/>
                    </a:moveTo>
                    <a:lnTo>
                      <a:pt x="130" y="117"/>
                    </a:lnTo>
                    <a:lnTo>
                      <a:pt x="355" y="60"/>
                    </a:lnTo>
                    <a:lnTo>
                      <a:pt x="460" y="19"/>
                    </a:lnTo>
                    <a:lnTo>
                      <a:pt x="479" y="36"/>
                    </a:lnTo>
                    <a:lnTo>
                      <a:pt x="514" y="32"/>
                    </a:lnTo>
                    <a:lnTo>
                      <a:pt x="530" y="66"/>
                    </a:lnTo>
                    <a:lnTo>
                      <a:pt x="603" y="58"/>
                    </a:lnTo>
                    <a:lnTo>
                      <a:pt x="707" y="0"/>
                    </a:lnTo>
                    <a:lnTo>
                      <a:pt x="731" y="140"/>
                    </a:lnTo>
                    <a:lnTo>
                      <a:pt x="816" y="161"/>
                    </a:lnTo>
                    <a:lnTo>
                      <a:pt x="908" y="328"/>
                    </a:lnTo>
                    <a:lnTo>
                      <a:pt x="997" y="425"/>
                    </a:lnTo>
                    <a:lnTo>
                      <a:pt x="991" y="640"/>
                    </a:lnTo>
                    <a:lnTo>
                      <a:pt x="933" y="688"/>
                    </a:lnTo>
                    <a:lnTo>
                      <a:pt x="858" y="750"/>
                    </a:lnTo>
                    <a:lnTo>
                      <a:pt x="863" y="814"/>
                    </a:lnTo>
                    <a:lnTo>
                      <a:pt x="836" y="843"/>
                    </a:lnTo>
                    <a:lnTo>
                      <a:pt x="799" y="843"/>
                    </a:lnTo>
                    <a:lnTo>
                      <a:pt x="782" y="828"/>
                    </a:lnTo>
                    <a:lnTo>
                      <a:pt x="764" y="828"/>
                    </a:lnTo>
                    <a:lnTo>
                      <a:pt x="754" y="849"/>
                    </a:lnTo>
                    <a:lnTo>
                      <a:pt x="729" y="845"/>
                    </a:lnTo>
                    <a:lnTo>
                      <a:pt x="712" y="824"/>
                    </a:lnTo>
                    <a:lnTo>
                      <a:pt x="598" y="826"/>
                    </a:lnTo>
                    <a:lnTo>
                      <a:pt x="571" y="760"/>
                    </a:lnTo>
                    <a:lnTo>
                      <a:pt x="481" y="696"/>
                    </a:lnTo>
                    <a:lnTo>
                      <a:pt x="448" y="679"/>
                    </a:lnTo>
                    <a:lnTo>
                      <a:pt x="469" y="611"/>
                    </a:lnTo>
                    <a:lnTo>
                      <a:pt x="448" y="555"/>
                    </a:lnTo>
                    <a:lnTo>
                      <a:pt x="386" y="522"/>
                    </a:lnTo>
                    <a:lnTo>
                      <a:pt x="294" y="518"/>
                    </a:lnTo>
                    <a:lnTo>
                      <a:pt x="258" y="447"/>
                    </a:lnTo>
                    <a:lnTo>
                      <a:pt x="49" y="520"/>
                    </a:lnTo>
                    <a:lnTo>
                      <a:pt x="66" y="454"/>
                    </a:lnTo>
                    <a:lnTo>
                      <a:pt x="2" y="411"/>
                    </a:lnTo>
                    <a:lnTo>
                      <a:pt x="0" y="390"/>
                    </a:lnTo>
                    <a:lnTo>
                      <a:pt x="49" y="28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057" name="Freeform 57"/>
              <p:cNvSpPr>
                <a:spLocks noChangeAspect="1"/>
              </p:cNvSpPr>
              <p:nvPr/>
            </p:nvSpPr>
            <p:spPr bwMode="auto">
              <a:xfrm>
                <a:off x="3395" y="1220"/>
                <a:ext cx="89" cy="88"/>
              </a:xfrm>
              <a:custGeom>
                <a:avLst/>
                <a:gdLst>
                  <a:gd name="T0" fmla="*/ 6 w 492"/>
                  <a:gd name="T1" fmla="*/ 46 h 483"/>
                  <a:gd name="T2" fmla="*/ 23 w 492"/>
                  <a:gd name="T3" fmla="*/ 85 h 483"/>
                  <a:gd name="T4" fmla="*/ 2 w 492"/>
                  <a:gd name="T5" fmla="*/ 128 h 483"/>
                  <a:gd name="T6" fmla="*/ 0 w 492"/>
                  <a:gd name="T7" fmla="*/ 151 h 483"/>
                  <a:gd name="T8" fmla="*/ 68 w 492"/>
                  <a:gd name="T9" fmla="*/ 157 h 483"/>
                  <a:gd name="T10" fmla="*/ 137 w 492"/>
                  <a:gd name="T11" fmla="*/ 193 h 483"/>
                  <a:gd name="T12" fmla="*/ 130 w 492"/>
                  <a:gd name="T13" fmla="*/ 217 h 483"/>
                  <a:gd name="T14" fmla="*/ 103 w 492"/>
                  <a:gd name="T15" fmla="*/ 217 h 483"/>
                  <a:gd name="T16" fmla="*/ 91 w 492"/>
                  <a:gd name="T17" fmla="*/ 244 h 483"/>
                  <a:gd name="T18" fmla="*/ 64 w 492"/>
                  <a:gd name="T19" fmla="*/ 244 h 483"/>
                  <a:gd name="T20" fmla="*/ 136 w 492"/>
                  <a:gd name="T21" fmla="*/ 314 h 483"/>
                  <a:gd name="T22" fmla="*/ 39 w 492"/>
                  <a:gd name="T23" fmla="*/ 368 h 483"/>
                  <a:gd name="T24" fmla="*/ 9 w 492"/>
                  <a:gd name="T25" fmla="*/ 427 h 483"/>
                  <a:gd name="T26" fmla="*/ 6 w 492"/>
                  <a:gd name="T27" fmla="*/ 483 h 483"/>
                  <a:gd name="T28" fmla="*/ 71 w 492"/>
                  <a:gd name="T29" fmla="*/ 457 h 483"/>
                  <a:gd name="T30" fmla="*/ 96 w 492"/>
                  <a:gd name="T31" fmla="*/ 374 h 483"/>
                  <a:gd name="T32" fmla="*/ 173 w 492"/>
                  <a:gd name="T33" fmla="*/ 459 h 483"/>
                  <a:gd name="T34" fmla="*/ 298 w 492"/>
                  <a:gd name="T35" fmla="*/ 469 h 483"/>
                  <a:gd name="T36" fmla="*/ 378 w 492"/>
                  <a:gd name="T37" fmla="*/ 469 h 483"/>
                  <a:gd name="T38" fmla="*/ 403 w 492"/>
                  <a:gd name="T39" fmla="*/ 438 h 483"/>
                  <a:gd name="T40" fmla="*/ 409 w 492"/>
                  <a:gd name="T41" fmla="*/ 421 h 483"/>
                  <a:gd name="T42" fmla="*/ 424 w 492"/>
                  <a:gd name="T43" fmla="*/ 419 h 483"/>
                  <a:gd name="T44" fmla="*/ 492 w 492"/>
                  <a:gd name="T45" fmla="*/ 432 h 483"/>
                  <a:gd name="T46" fmla="*/ 481 w 492"/>
                  <a:gd name="T47" fmla="*/ 378 h 483"/>
                  <a:gd name="T48" fmla="*/ 456 w 492"/>
                  <a:gd name="T49" fmla="*/ 312 h 483"/>
                  <a:gd name="T50" fmla="*/ 368 w 492"/>
                  <a:gd name="T51" fmla="*/ 250 h 483"/>
                  <a:gd name="T52" fmla="*/ 333 w 492"/>
                  <a:gd name="T53" fmla="*/ 233 h 483"/>
                  <a:gd name="T54" fmla="*/ 352 w 492"/>
                  <a:gd name="T55" fmla="*/ 161 h 483"/>
                  <a:gd name="T56" fmla="*/ 335 w 492"/>
                  <a:gd name="T57" fmla="*/ 108 h 483"/>
                  <a:gd name="T58" fmla="*/ 275 w 492"/>
                  <a:gd name="T59" fmla="*/ 76 h 483"/>
                  <a:gd name="T60" fmla="*/ 173 w 492"/>
                  <a:gd name="T61" fmla="*/ 68 h 483"/>
                  <a:gd name="T62" fmla="*/ 143 w 492"/>
                  <a:gd name="T63" fmla="*/ 0 h 483"/>
                  <a:gd name="T64" fmla="*/ 6 w 492"/>
                  <a:gd name="T65" fmla="*/ 46 h 4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92" h="483">
                    <a:moveTo>
                      <a:pt x="6" y="46"/>
                    </a:moveTo>
                    <a:lnTo>
                      <a:pt x="23" y="85"/>
                    </a:lnTo>
                    <a:lnTo>
                      <a:pt x="2" y="128"/>
                    </a:lnTo>
                    <a:lnTo>
                      <a:pt x="0" y="151"/>
                    </a:lnTo>
                    <a:lnTo>
                      <a:pt x="68" y="157"/>
                    </a:lnTo>
                    <a:lnTo>
                      <a:pt x="137" y="193"/>
                    </a:lnTo>
                    <a:lnTo>
                      <a:pt x="130" y="217"/>
                    </a:lnTo>
                    <a:lnTo>
                      <a:pt x="103" y="217"/>
                    </a:lnTo>
                    <a:lnTo>
                      <a:pt x="91" y="244"/>
                    </a:lnTo>
                    <a:lnTo>
                      <a:pt x="64" y="244"/>
                    </a:lnTo>
                    <a:lnTo>
                      <a:pt x="136" y="314"/>
                    </a:lnTo>
                    <a:lnTo>
                      <a:pt x="39" y="368"/>
                    </a:lnTo>
                    <a:lnTo>
                      <a:pt x="9" y="427"/>
                    </a:lnTo>
                    <a:lnTo>
                      <a:pt x="6" y="483"/>
                    </a:lnTo>
                    <a:lnTo>
                      <a:pt x="71" y="457"/>
                    </a:lnTo>
                    <a:lnTo>
                      <a:pt x="96" y="374"/>
                    </a:lnTo>
                    <a:lnTo>
                      <a:pt x="173" y="459"/>
                    </a:lnTo>
                    <a:lnTo>
                      <a:pt x="298" y="469"/>
                    </a:lnTo>
                    <a:lnTo>
                      <a:pt x="378" y="469"/>
                    </a:lnTo>
                    <a:lnTo>
                      <a:pt x="403" y="438"/>
                    </a:lnTo>
                    <a:lnTo>
                      <a:pt x="409" y="421"/>
                    </a:lnTo>
                    <a:lnTo>
                      <a:pt x="424" y="419"/>
                    </a:lnTo>
                    <a:lnTo>
                      <a:pt x="492" y="432"/>
                    </a:lnTo>
                    <a:lnTo>
                      <a:pt x="481" y="378"/>
                    </a:lnTo>
                    <a:lnTo>
                      <a:pt x="456" y="312"/>
                    </a:lnTo>
                    <a:lnTo>
                      <a:pt x="368" y="250"/>
                    </a:lnTo>
                    <a:lnTo>
                      <a:pt x="333" y="233"/>
                    </a:lnTo>
                    <a:lnTo>
                      <a:pt x="352" y="161"/>
                    </a:lnTo>
                    <a:lnTo>
                      <a:pt x="335" y="108"/>
                    </a:lnTo>
                    <a:lnTo>
                      <a:pt x="275" y="76"/>
                    </a:lnTo>
                    <a:lnTo>
                      <a:pt x="173" y="68"/>
                    </a:lnTo>
                    <a:lnTo>
                      <a:pt x="143" y="0"/>
                    </a:lnTo>
                    <a:lnTo>
                      <a:pt x="6" y="4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058" name="Freeform 58"/>
              <p:cNvSpPr>
                <a:spLocks noChangeAspect="1"/>
              </p:cNvSpPr>
              <p:nvPr/>
            </p:nvSpPr>
            <p:spPr bwMode="auto">
              <a:xfrm>
                <a:off x="3339" y="1228"/>
                <a:ext cx="81" cy="83"/>
              </a:xfrm>
              <a:custGeom>
                <a:avLst/>
                <a:gdLst>
                  <a:gd name="T0" fmla="*/ 246 w 447"/>
                  <a:gd name="T1" fmla="*/ 26 h 458"/>
                  <a:gd name="T2" fmla="*/ 143 w 447"/>
                  <a:gd name="T3" fmla="*/ 123 h 458"/>
                  <a:gd name="T4" fmla="*/ 140 w 447"/>
                  <a:gd name="T5" fmla="*/ 164 h 458"/>
                  <a:gd name="T6" fmla="*/ 112 w 447"/>
                  <a:gd name="T7" fmla="*/ 169 h 458"/>
                  <a:gd name="T8" fmla="*/ 95 w 447"/>
                  <a:gd name="T9" fmla="*/ 162 h 458"/>
                  <a:gd name="T10" fmla="*/ 59 w 447"/>
                  <a:gd name="T11" fmla="*/ 175 h 458"/>
                  <a:gd name="T12" fmla="*/ 59 w 447"/>
                  <a:gd name="T13" fmla="*/ 196 h 458"/>
                  <a:gd name="T14" fmla="*/ 70 w 447"/>
                  <a:gd name="T15" fmla="*/ 215 h 458"/>
                  <a:gd name="T16" fmla="*/ 27 w 447"/>
                  <a:gd name="T17" fmla="*/ 234 h 458"/>
                  <a:gd name="T18" fmla="*/ 27 w 447"/>
                  <a:gd name="T19" fmla="*/ 291 h 458"/>
                  <a:gd name="T20" fmla="*/ 0 w 447"/>
                  <a:gd name="T21" fmla="*/ 313 h 458"/>
                  <a:gd name="T22" fmla="*/ 25 w 447"/>
                  <a:gd name="T23" fmla="*/ 334 h 458"/>
                  <a:gd name="T24" fmla="*/ 72 w 447"/>
                  <a:gd name="T25" fmla="*/ 343 h 458"/>
                  <a:gd name="T26" fmla="*/ 83 w 447"/>
                  <a:gd name="T27" fmla="*/ 394 h 458"/>
                  <a:gd name="T28" fmla="*/ 189 w 447"/>
                  <a:gd name="T29" fmla="*/ 447 h 458"/>
                  <a:gd name="T30" fmla="*/ 236 w 447"/>
                  <a:gd name="T31" fmla="*/ 458 h 458"/>
                  <a:gd name="T32" fmla="*/ 317 w 447"/>
                  <a:gd name="T33" fmla="*/ 437 h 458"/>
                  <a:gd name="T34" fmla="*/ 317 w 447"/>
                  <a:gd name="T35" fmla="*/ 386 h 458"/>
                  <a:gd name="T36" fmla="*/ 347 w 447"/>
                  <a:gd name="T37" fmla="*/ 324 h 458"/>
                  <a:gd name="T38" fmla="*/ 446 w 447"/>
                  <a:gd name="T39" fmla="*/ 268 h 458"/>
                  <a:gd name="T40" fmla="*/ 376 w 447"/>
                  <a:gd name="T41" fmla="*/ 198 h 458"/>
                  <a:gd name="T42" fmla="*/ 399 w 447"/>
                  <a:gd name="T43" fmla="*/ 198 h 458"/>
                  <a:gd name="T44" fmla="*/ 410 w 447"/>
                  <a:gd name="T45" fmla="*/ 173 h 458"/>
                  <a:gd name="T46" fmla="*/ 440 w 447"/>
                  <a:gd name="T47" fmla="*/ 169 h 458"/>
                  <a:gd name="T48" fmla="*/ 447 w 447"/>
                  <a:gd name="T49" fmla="*/ 149 h 458"/>
                  <a:gd name="T50" fmla="*/ 378 w 447"/>
                  <a:gd name="T51" fmla="*/ 111 h 458"/>
                  <a:gd name="T52" fmla="*/ 314 w 447"/>
                  <a:gd name="T53" fmla="*/ 105 h 458"/>
                  <a:gd name="T54" fmla="*/ 310 w 447"/>
                  <a:gd name="T55" fmla="*/ 83 h 458"/>
                  <a:gd name="T56" fmla="*/ 335 w 447"/>
                  <a:gd name="T57" fmla="*/ 41 h 458"/>
                  <a:gd name="T58" fmla="*/ 316 w 447"/>
                  <a:gd name="T59" fmla="*/ 0 h 458"/>
                  <a:gd name="T60" fmla="*/ 246 w 447"/>
                  <a:gd name="T61" fmla="*/ 26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47" h="458">
                    <a:moveTo>
                      <a:pt x="246" y="26"/>
                    </a:moveTo>
                    <a:lnTo>
                      <a:pt x="143" y="123"/>
                    </a:lnTo>
                    <a:lnTo>
                      <a:pt x="140" y="164"/>
                    </a:lnTo>
                    <a:lnTo>
                      <a:pt x="112" y="169"/>
                    </a:lnTo>
                    <a:lnTo>
                      <a:pt x="95" y="162"/>
                    </a:lnTo>
                    <a:lnTo>
                      <a:pt x="59" y="175"/>
                    </a:lnTo>
                    <a:lnTo>
                      <a:pt x="59" y="196"/>
                    </a:lnTo>
                    <a:lnTo>
                      <a:pt x="70" y="215"/>
                    </a:lnTo>
                    <a:lnTo>
                      <a:pt x="27" y="234"/>
                    </a:lnTo>
                    <a:lnTo>
                      <a:pt x="27" y="291"/>
                    </a:lnTo>
                    <a:lnTo>
                      <a:pt x="0" y="313"/>
                    </a:lnTo>
                    <a:lnTo>
                      <a:pt x="25" y="334"/>
                    </a:lnTo>
                    <a:lnTo>
                      <a:pt x="72" y="343"/>
                    </a:lnTo>
                    <a:lnTo>
                      <a:pt x="83" y="394"/>
                    </a:lnTo>
                    <a:lnTo>
                      <a:pt x="189" y="447"/>
                    </a:lnTo>
                    <a:lnTo>
                      <a:pt x="236" y="458"/>
                    </a:lnTo>
                    <a:lnTo>
                      <a:pt x="317" y="437"/>
                    </a:lnTo>
                    <a:lnTo>
                      <a:pt x="317" y="386"/>
                    </a:lnTo>
                    <a:lnTo>
                      <a:pt x="347" y="324"/>
                    </a:lnTo>
                    <a:lnTo>
                      <a:pt x="446" y="268"/>
                    </a:lnTo>
                    <a:lnTo>
                      <a:pt x="376" y="198"/>
                    </a:lnTo>
                    <a:lnTo>
                      <a:pt x="399" y="198"/>
                    </a:lnTo>
                    <a:lnTo>
                      <a:pt x="410" y="173"/>
                    </a:lnTo>
                    <a:lnTo>
                      <a:pt x="440" y="169"/>
                    </a:lnTo>
                    <a:lnTo>
                      <a:pt x="447" y="149"/>
                    </a:lnTo>
                    <a:lnTo>
                      <a:pt x="378" y="111"/>
                    </a:lnTo>
                    <a:lnTo>
                      <a:pt x="314" y="105"/>
                    </a:lnTo>
                    <a:lnTo>
                      <a:pt x="310" y="83"/>
                    </a:lnTo>
                    <a:lnTo>
                      <a:pt x="335" y="41"/>
                    </a:lnTo>
                    <a:lnTo>
                      <a:pt x="316" y="0"/>
                    </a:lnTo>
                    <a:lnTo>
                      <a:pt x="246" y="2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059" name="Freeform 59"/>
              <p:cNvSpPr>
                <a:spLocks noChangeAspect="1"/>
              </p:cNvSpPr>
              <p:nvPr/>
            </p:nvSpPr>
            <p:spPr bwMode="auto">
              <a:xfrm>
                <a:off x="3460" y="1400"/>
                <a:ext cx="65" cy="126"/>
              </a:xfrm>
              <a:custGeom>
                <a:avLst/>
                <a:gdLst>
                  <a:gd name="T0" fmla="*/ 0 w 359"/>
                  <a:gd name="T1" fmla="*/ 0 h 695"/>
                  <a:gd name="T2" fmla="*/ 8 w 359"/>
                  <a:gd name="T3" fmla="*/ 152 h 695"/>
                  <a:gd name="T4" fmla="*/ 20 w 359"/>
                  <a:gd name="T5" fmla="*/ 267 h 695"/>
                  <a:gd name="T6" fmla="*/ 32 w 359"/>
                  <a:gd name="T7" fmla="*/ 336 h 695"/>
                  <a:gd name="T8" fmla="*/ 11 w 359"/>
                  <a:gd name="T9" fmla="*/ 350 h 695"/>
                  <a:gd name="T10" fmla="*/ 18 w 359"/>
                  <a:gd name="T11" fmla="*/ 387 h 695"/>
                  <a:gd name="T12" fmla="*/ 34 w 359"/>
                  <a:gd name="T13" fmla="*/ 389 h 695"/>
                  <a:gd name="T14" fmla="*/ 46 w 359"/>
                  <a:gd name="T15" fmla="*/ 396 h 695"/>
                  <a:gd name="T16" fmla="*/ 47 w 359"/>
                  <a:gd name="T17" fmla="*/ 430 h 695"/>
                  <a:gd name="T18" fmla="*/ 47 w 359"/>
                  <a:gd name="T19" fmla="*/ 449 h 695"/>
                  <a:gd name="T20" fmla="*/ 68 w 359"/>
                  <a:gd name="T21" fmla="*/ 456 h 695"/>
                  <a:gd name="T22" fmla="*/ 65 w 359"/>
                  <a:gd name="T23" fmla="*/ 504 h 695"/>
                  <a:gd name="T24" fmla="*/ 126 w 359"/>
                  <a:gd name="T25" fmla="*/ 576 h 695"/>
                  <a:gd name="T26" fmla="*/ 141 w 359"/>
                  <a:gd name="T27" fmla="*/ 636 h 695"/>
                  <a:gd name="T28" fmla="*/ 187 w 359"/>
                  <a:gd name="T29" fmla="*/ 695 h 695"/>
                  <a:gd name="T30" fmla="*/ 239 w 359"/>
                  <a:gd name="T31" fmla="*/ 538 h 695"/>
                  <a:gd name="T32" fmla="*/ 263 w 359"/>
                  <a:gd name="T33" fmla="*/ 480 h 695"/>
                  <a:gd name="T34" fmla="*/ 359 w 359"/>
                  <a:gd name="T35" fmla="*/ 391 h 695"/>
                  <a:gd name="T36" fmla="*/ 317 w 359"/>
                  <a:gd name="T37" fmla="*/ 332 h 695"/>
                  <a:gd name="T38" fmla="*/ 64 w 359"/>
                  <a:gd name="T39" fmla="*/ 76 h 695"/>
                  <a:gd name="T40" fmla="*/ 0 w 359"/>
                  <a:gd name="T41" fmla="*/ 0 h 6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9" h="695">
                    <a:moveTo>
                      <a:pt x="0" y="0"/>
                    </a:moveTo>
                    <a:lnTo>
                      <a:pt x="8" y="152"/>
                    </a:lnTo>
                    <a:lnTo>
                      <a:pt x="20" y="267"/>
                    </a:lnTo>
                    <a:lnTo>
                      <a:pt x="32" y="336"/>
                    </a:lnTo>
                    <a:lnTo>
                      <a:pt x="11" y="350"/>
                    </a:lnTo>
                    <a:lnTo>
                      <a:pt x="18" y="387"/>
                    </a:lnTo>
                    <a:lnTo>
                      <a:pt x="34" y="389"/>
                    </a:lnTo>
                    <a:lnTo>
                      <a:pt x="46" y="396"/>
                    </a:lnTo>
                    <a:lnTo>
                      <a:pt x="47" y="430"/>
                    </a:lnTo>
                    <a:lnTo>
                      <a:pt x="47" y="449"/>
                    </a:lnTo>
                    <a:lnTo>
                      <a:pt x="68" y="456"/>
                    </a:lnTo>
                    <a:lnTo>
                      <a:pt x="65" y="504"/>
                    </a:lnTo>
                    <a:lnTo>
                      <a:pt x="126" y="576"/>
                    </a:lnTo>
                    <a:lnTo>
                      <a:pt x="141" y="636"/>
                    </a:lnTo>
                    <a:lnTo>
                      <a:pt x="187" y="695"/>
                    </a:lnTo>
                    <a:lnTo>
                      <a:pt x="239" y="538"/>
                    </a:lnTo>
                    <a:lnTo>
                      <a:pt x="263" y="480"/>
                    </a:lnTo>
                    <a:lnTo>
                      <a:pt x="359" y="391"/>
                    </a:lnTo>
                    <a:lnTo>
                      <a:pt x="317" y="332"/>
                    </a:lnTo>
                    <a:lnTo>
                      <a:pt x="64" y="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060" name="Freeform 60"/>
              <p:cNvSpPr>
                <a:spLocks noChangeAspect="1"/>
              </p:cNvSpPr>
              <p:nvPr/>
            </p:nvSpPr>
            <p:spPr bwMode="auto">
              <a:xfrm>
                <a:off x="3198" y="1140"/>
                <a:ext cx="188" cy="100"/>
              </a:xfrm>
              <a:custGeom>
                <a:avLst/>
                <a:gdLst>
                  <a:gd name="T0" fmla="*/ 0 w 1040"/>
                  <a:gd name="T1" fmla="*/ 553 h 559"/>
                  <a:gd name="T2" fmla="*/ 221 w 1040"/>
                  <a:gd name="T3" fmla="*/ 486 h 559"/>
                  <a:gd name="T4" fmla="*/ 278 w 1040"/>
                  <a:gd name="T5" fmla="*/ 472 h 559"/>
                  <a:gd name="T6" fmla="*/ 315 w 1040"/>
                  <a:gd name="T7" fmla="*/ 468 h 559"/>
                  <a:gd name="T8" fmla="*/ 361 w 1040"/>
                  <a:gd name="T9" fmla="*/ 476 h 559"/>
                  <a:gd name="T10" fmla="*/ 471 w 1040"/>
                  <a:gd name="T11" fmla="*/ 517 h 559"/>
                  <a:gd name="T12" fmla="*/ 512 w 1040"/>
                  <a:gd name="T13" fmla="*/ 486 h 559"/>
                  <a:gd name="T14" fmla="*/ 540 w 1040"/>
                  <a:gd name="T15" fmla="*/ 474 h 559"/>
                  <a:gd name="T16" fmla="*/ 570 w 1040"/>
                  <a:gd name="T17" fmla="*/ 484 h 559"/>
                  <a:gd name="T18" fmla="*/ 599 w 1040"/>
                  <a:gd name="T19" fmla="*/ 498 h 559"/>
                  <a:gd name="T20" fmla="*/ 605 w 1040"/>
                  <a:gd name="T21" fmla="*/ 535 h 559"/>
                  <a:gd name="T22" fmla="*/ 985 w 1040"/>
                  <a:gd name="T23" fmla="*/ 559 h 559"/>
                  <a:gd name="T24" fmla="*/ 1026 w 1040"/>
                  <a:gd name="T25" fmla="*/ 521 h 559"/>
                  <a:gd name="T26" fmla="*/ 1040 w 1040"/>
                  <a:gd name="T27" fmla="*/ 456 h 559"/>
                  <a:gd name="T28" fmla="*/ 981 w 1040"/>
                  <a:gd name="T29" fmla="*/ 411 h 559"/>
                  <a:gd name="T30" fmla="*/ 975 w 1040"/>
                  <a:gd name="T31" fmla="*/ 391 h 559"/>
                  <a:gd name="T32" fmla="*/ 1022 w 1040"/>
                  <a:gd name="T33" fmla="*/ 285 h 559"/>
                  <a:gd name="T34" fmla="*/ 937 w 1040"/>
                  <a:gd name="T35" fmla="*/ 255 h 559"/>
                  <a:gd name="T36" fmla="*/ 943 w 1040"/>
                  <a:gd name="T37" fmla="*/ 154 h 559"/>
                  <a:gd name="T38" fmla="*/ 870 w 1040"/>
                  <a:gd name="T39" fmla="*/ 164 h 559"/>
                  <a:gd name="T40" fmla="*/ 811 w 1040"/>
                  <a:gd name="T41" fmla="*/ 162 h 559"/>
                  <a:gd name="T42" fmla="*/ 742 w 1040"/>
                  <a:gd name="T43" fmla="*/ 97 h 559"/>
                  <a:gd name="T44" fmla="*/ 740 w 1040"/>
                  <a:gd name="T45" fmla="*/ 85 h 559"/>
                  <a:gd name="T46" fmla="*/ 821 w 1040"/>
                  <a:gd name="T47" fmla="*/ 37 h 559"/>
                  <a:gd name="T48" fmla="*/ 813 w 1040"/>
                  <a:gd name="T49" fmla="*/ 14 h 559"/>
                  <a:gd name="T50" fmla="*/ 732 w 1040"/>
                  <a:gd name="T51" fmla="*/ 2 h 559"/>
                  <a:gd name="T52" fmla="*/ 663 w 1040"/>
                  <a:gd name="T53" fmla="*/ 0 h 559"/>
                  <a:gd name="T54" fmla="*/ 623 w 1040"/>
                  <a:gd name="T55" fmla="*/ 10 h 559"/>
                  <a:gd name="T56" fmla="*/ 579 w 1040"/>
                  <a:gd name="T57" fmla="*/ 45 h 559"/>
                  <a:gd name="T58" fmla="*/ 566 w 1040"/>
                  <a:gd name="T59" fmla="*/ 87 h 559"/>
                  <a:gd name="T60" fmla="*/ 493 w 1040"/>
                  <a:gd name="T61" fmla="*/ 136 h 559"/>
                  <a:gd name="T62" fmla="*/ 434 w 1040"/>
                  <a:gd name="T63" fmla="*/ 81 h 559"/>
                  <a:gd name="T64" fmla="*/ 418 w 1040"/>
                  <a:gd name="T65" fmla="*/ 79 h 559"/>
                  <a:gd name="T66" fmla="*/ 437 w 1040"/>
                  <a:gd name="T67" fmla="*/ 211 h 559"/>
                  <a:gd name="T68" fmla="*/ 384 w 1040"/>
                  <a:gd name="T69" fmla="*/ 245 h 559"/>
                  <a:gd name="T70" fmla="*/ 339 w 1040"/>
                  <a:gd name="T71" fmla="*/ 239 h 559"/>
                  <a:gd name="T72" fmla="*/ 280 w 1040"/>
                  <a:gd name="T73" fmla="*/ 207 h 559"/>
                  <a:gd name="T74" fmla="*/ 246 w 1040"/>
                  <a:gd name="T75" fmla="*/ 207 h 559"/>
                  <a:gd name="T76" fmla="*/ 171 w 1040"/>
                  <a:gd name="T77" fmla="*/ 191 h 559"/>
                  <a:gd name="T78" fmla="*/ 120 w 1040"/>
                  <a:gd name="T79" fmla="*/ 209 h 559"/>
                  <a:gd name="T80" fmla="*/ 73 w 1040"/>
                  <a:gd name="T81" fmla="*/ 213 h 559"/>
                  <a:gd name="T82" fmla="*/ 65 w 1040"/>
                  <a:gd name="T83" fmla="*/ 199 h 559"/>
                  <a:gd name="T84" fmla="*/ 10 w 1040"/>
                  <a:gd name="T85" fmla="*/ 199 h 559"/>
                  <a:gd name="T86" fmla="*/ 16 w 1040"/>
                  <a:gd name="T87" fmla="*/ 218 h 559"/>
                  <a:gd name="T88" fmla="*/ 104 w 1040"/>
                  <a:gd name="T89" fmla="*/ 362 h 559"/>
                  <a:gd name="T90" fmla="*/ 0 w 1040"/>
                  <a:gd name="T91" fmla="*/ 553 h 5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040" h="559">
                    <a:moveTo>
                      <a:pt x="0" y="553"/>
                    </a:moveTo>
                    <a:lnTo>
                      <a:pt x="221" y="486"/>
                    </a:lnTo>
                    <a:lnTo>
                      <a:pt x="278" y="472"/>
                    </a:lnTo>
                    <a:lnTo>
                      <a:pt x="315" y="468"/>
                    </a:lnTo>
                    <a:lnTo>
                      <a:pt x="361" y="476"/>
                    </a:lnTo>
                    <a:lnTo>
                      <a:pt x="471" y="517"/>
                    </a:lnTo>
                    <a:lnTo>
                      <a:pt x="512" y="486"/>
                    </a:lnTo>
                    <a:lnTo>
                      <a:pt x="540" y="474"/>
                    </a:lnTo>
                    <a:lnTo>
                      <a:pt x="570" y="484"/>
                    </a:lnTo>
                    <a:lnTo>
                      <a:pt x="599" y="498"/>
                    </a:lnTo>
                    <a:lnTo>
                      <a:pt x="605" y="535"/>
                    </a:lnTo>
                    <a:lnTo>
                      <a:pt x="985" y="559"/>
                    </a:lnTo>
                    <a:lnTo>
                      <a:pt x="1026" y="521"/>
                    </a:lnTo>
                    <a:lnTo>
                      <a:pt x="1040" y="456"/>
                    </a:lnTo>
                    <a:lnTo>
                      <a:pt x="981" y="411"/>
                    </a:lnTo>
                    <a:lnTo>
                      <a:pt x="975" y="391"/>
                    </a:lnTo>
                    <a:lnTo>
                      <a:pt x="1022" y="285"/>
                    </a:lnTo>
                    <a:lnTo>
                      <a:pt x="937" y="255"/>
                    </a:lnTo>
                    <a:lnTo>
                      <a:pt x="943" y="154"/>
                    </a:lnTo>
                    <a:lnTo>
                      <a:pt x="870" y="164"/>
                    </a:lnTo>
                    <a:lnTo>
                      <a:pt x="811" y="162"/>
                    </a:lnTo>
                    <a:lnTo>
                      <a:pt x="742" y="97"/>
                    </a:lnTo>
                    <a:lnTo>
                      <a:pt x="740" y="85"/>
                    </a:lnTo>
                    <a:lnTo>
                      <a:pt x="821" y="37"/>
                    </a:lnTo>
                    <a:lnTo>
                      <a:pt x="813" y="14"/>
                    </a:lnTo>
                    <a:lnTo>
                      <a:pt x="732" y="2"/>
                    </a:lnTo>
                    <a:lnTo>
                      <a:pt x="663" y="0"/>
                    </a:lnTo>
                    <a:lnTo>
                      <a:pt x="623" y="10"/>
                    </a:lnTo>
                    <a:lnTo>
                      <a:pt x="579" y="45"/>
                    </a:lnTo>
                    <a:lnTo>
                      <a:pt x="566" y="87"/>
                    </a:lnTo>
                    <a:lnTo>
                      <a:pt x="493" y="136"/>
                    </a:lnTo>
                    <a:lnTo>
                      <a:pt x="434" y="81"/>
                    </a:lnTo>
                    <a:lnTo>
                      <a:pt x="418" y="79"/>
                    </a:lnTo>
                    <a:lnTo>
                      <a:pt x="437" y="211"/>
                    </a:lnTo>
                    <a:lnTo>
                      <a:pt x="384" y="245"/>
                    </a:lnTo>
                    <a:lnTo>
                      <a:pt x="339" y="239"/>
                    </a:lnTo>
                    <a:lnTo>
                      <a:pt x="280" y="207"/>
                    </a:lnTo>
                    <a:lnTo>
                      <a:pt x="246" y="207"/>
                    </a:lnTo>
                    <a:lnTo>
                      <a:pt x="171" y="191"/>
                    </a:lnTo>
                    <a:lnTo>
                      <a:pt x="120" y="209"/>
                    </a:lnTo>
                    <a:lnTo>
                      <a:pt x="73" y="213"/>
                    </a:lnTo>
                    <a:lnTo>
                      <a:pt x="65" y="199"/>
                    </a:lnTo>
                    <a:lnTo>
                      <a:pt x="10" y="199"/>
                    </a:lnTo>
                    <a:lnTo>
                      <a:pt x="16" y="218"/>
                    </a:lnTo>
                    <a:lnTo>
                      <a:pt x="104" y="362"/>
                    </a:lnTo>
                    <a:lnTo>
                      <a:pt x="0" y="55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061" name="Freeform 61"/>
              <p:cNvSpPr>
                <a:spLocks noChangeAspect="1"/>
              </p:cNvSpPr>
              <p:nvPr/>
            </p:nvSpPr>
            <p:spPr bwMode="auto">
              <a:xfrm>
                <a:off x="3697" y="1281"/>
                <a:ext cx="222" cy="326"/>
              </a:xfrm>
              <a:custGeom>
                <a:avLst/>
                <a:gdLst>
                  <a:gd name="T0" fmla="*/ 1170 w 1230"/>
                  <a:gd name="T1" fmla="*/ 694 h 1809"/>
                  <a:gd name="T2" fmla="*/ 1077 w 1230"/>
                  <a:gd name="T3" fmla="*/ 725 h 1809"/>
                  <a:gd name="T4" fmla="*/ 983 w 1230"/>
                  <a:gd name="T5" fmla="*/ 836 h 1809"/>
                  <a:gd name="T6" fmla="*/ 985 w 1230"/>
                  <a:gd name="T7" fmla="*/ 1120 h 1809"/>
                  <a:gd name="T8" fmla="*/ 1021 w 1230"/>
                  <a:gd name="T9" fmla="*/ 1190 h 1809"/>
                  <a:gd name="T10" fmla="*/ 1014 w 1230"/>
                  <a:gd name="T11" fmla="*/ 1286 h 1809"/>
                  <a:gd name="T12" fmla="*/ 1058 w 1230"/>
                  <a:gd name="T13" fmla="*/ 1317 h 1809"/>
                  <a:gd name="T14" fmla="*/ 1072 w 1230"/>
                  <a:gd name="T15" fmla="*/ 1517 h 1809"/>
                  <a:gd name="T16" fmla="*/ 1016 w 1230"/>
                  <a:gd name="T17" fmla="*/ 1582 h 1809"/>
                  <a:gd name="T18" fmla="*/ 918 w 1230"/>
                  <a:gd name="T19" fmla="*/ 1599 h 1809"/>
                  <a:gd name="T20" fmla="*/ 839 w 1230"/>
                  <a:gd name="T21" fmla="*/ 1755 h 1809"/>
                  <a:gd name="T22" fmla="*/ 735 w 1230"/>
                  <a:gd name="T23" fmla="*/ 1774 h 1809"/>
                  <a:gd name="T24" fmla="*/ 674 w 1230"/>
                  <a:gd name="T25" fmla="*/ 1635 h 1809"/>
                  <a:gd name="T26" fmla="*/ 562 w 1230"/>
                  <a:gd name="T27" fmla="*/ 1606 h 1809"/>
                  <a:gd name="T28" fmla="*/ 530 w 1230"/>
                  <a:gd name="T29" fmla="*/ 1563 h 1809"/>
                  <a:gd name="T30" fmla="*/ 470 w 1230"/>
                  <a:gd name="T31" fmla="*/ 1455 h 1809"/>
                  <a:gd name="T32" fmla="*/ 429 w 1230"/>
                  <a:gd name="T33" fmla="*/ 1380 h 1809"/>
                  <a:gd name="T34" fmla="*/ 313 w 1230"/>
                  <a:gd name="T35" fmla="*/ 1325 h 1809"/>
                  <a:gd name="T36" fmla="*/ 323 w 1230"/>
                  <a:gd name="T37" fmla="*/ 1262 h 1809"/>
                  <a:gd name="T38" fmla="*/ 243 w 1230"/>
                  <a:gd name="T39" fmla="*/ 1218 h 1809"/>
                  <a:gd name="T40" fmla="*/ 104 w 1230"/>
                  <a:gd name="T41" fmla="*/ 1067 h 1809"/>
                  <a:gd name="T42" fmla="*/ 44 w 1230"/>
                  <a:gd name="T43" fmla="*/ 966 h 1809"/>
                  <a:gd name="T44" fmla="*/ 297 w 1230"/>
                  <a:gd name="T45" fmla="*/ 1076 h 1809"/>
                  <a:gd name="T46" fmla="*/ 62 w 1230"/>
                  <a:gd name="T47" fmla="*/ 532 h 1809"/>
                  <a:gd name="T48" fmla="*/ 0 w 1230"/>
                  <a:gd name="T49" fmla="*/ 337 h 1809"/>
                  <a:gd name="T50" fmla="*/ 378 w 1230"/>
                  <a:gd name="T51" fmla="*/ 188 h 1809"/>
                  <a:gd name="T52" fmla="*/ 672 w 1230"/>
                  <a:gd name="T53" fmla="*/ 8 h 1809"/>
                  <a:gd name="T54" fmla="*/ 968 w 1230"/>
                  <a:gd name="T55" fmla="*/ 162 h 1809"/>
                  <a:gd name="T56" fmla="*/ 1000 w 1230"/>
                  <a:gd name="T57" fmla="*/ 143 h 1809"/>
                  <a:gd name="T58" fmla="*/ 1050 w 1230"/>
                  <a:gd name="T59" fmla="*/ 143 h 1809"/>
                  <a:gd name="T60" fmla="*/ 1086 w 1230"/>
                  <a:gd name="T61" fmla="*/ 369 h 1809"/>
                  <a:gd name="T62" fmla="*/ 1175 w 1230"/>
                  <a:gd name="T63" fmla="*/ 520 h 18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30" h="1809">
                    <a:moveTo>
                      <a:pt x="1230" y="688"/>
                    </a:moveTo>
                    <a:lnTo>
                      <a:pt x="1170" y="694"/>
                    </a:lnTo>
                    <a:lnTo>
                      <a:pt x="1132" y="725"/>
                    </a:lnTo>
                    <a:lnTo>
                      <a:pt x="1077" y="725"/>
                    </a:lnTo>
                    <a:lnTo>
                      <a:pt x="1050" y="768"/>
                    </a:lnTo>
                    <a:lnTo>
                      <a:pt x="983" y="836"/>
                    </a:lnTo>
                    <a:lnTo>
                      <a:pt x="1016" y="1088"/>
                    </a:lnTo>
                    <a:lnTo>
                      <a:pt x="985" y="1120"/>
                    </a:lnTo>
                    <a:lnTo>
                      <a:pt x="983" y="1163"/>
                    </a:lnTo>
                    <a:lnTo>
                      <a:pt x="1021" y="1190"/>
                    </a:lnTo>
                    <a:lnTo>
                      <a:pt x="1030" y="1269"/>
                    </a:lnTo>
                    <a:lnTo>
                      <a:pt x="1014" y="1286"/>
                    </a:lnTo>
                    <a:lnTo>
                      <a:pt x="1014" y="1315"/>
                    </a:lnTo>
                    <a:lnTo>
                      <a:pt x="1058" y="1317"/>
                    </a:lnTo>
                    <a:lnTo>
                      <a:pt x="1144" y="1500"/>
                    </a:lnTo>
                    <a:lnTo>
                      <a:pt x="1072" y="1517"/>
                    </a:lnTo>
                    <a:lnTo>
                      <a:pt x="1033" y="1548"/>
                    </a:lnTo>
                    <a:lnTo>
                      <a:pt x="1016" y="1582"/>
                    </a:lnTo>
                    <a:lnTo>
                      <a:pt x="981" y="1572"/>
                    </a:lnTo>
                    <a:lnTo>
                      <a:pt x="918" y="1599"/>
                    </a:lnTo>
                    <a:lnTo>
                      <a:pt x="860" y="1681"/>
                    </a:lnTo>
                    <a:lnTo>
                      <a:pt x="839" y="1755"/>
                    </a:lnTo>
                    <a:lnTo>
                      <a:pt x="783" y="1809"/>
                    </a:lnTo>
                    <a:lnTo>
                      <a:pt x="735" y="1774"/>
                    </a:lnTo>
                    <a:lnTo>
                      <a:pt x="684" y="1678"/>
                    </a:lnTo>
                    <a:lnTo>
                      <a:pt x="674" y="1635"/>
                    </a:lnTo>
                    <a:lnTo>
                      <a:pt x="564" y="1635"/>
                    </a:lnTo>
                    <a:lnTo>
                      <a:pt x="562" y="1606"/>
                    </a:lnTo>
                    <a:lnTo>
                      <a:pt x="518" y="1579"/>
                    </a:lnTo>
                    <a:lnTo>
                      <a:pt x="530" y="1563"/>
                    </a:lnTo>
                    <a:lnTo>
                      <a:pt x="530" y="1514"/>
                    </a:lnTo>
                    <a:lnTo>
                      <a:pt x="470" y="1455"/>
                    </a:lnTo>
                    <a:lnTo>
                      <a:pt x="465" y="1390"/>
                    </a:lnTo>
                    <a:lnTo>
                      <a:pt x="429" y="1380"/>
                    </a:lnTo>
                    <a:lnTo>
                      <a:pt x="304" y="1363"/>
                    </a:lnTo>
                    <a:lnTo>
                      <a:pt x="313" y="1325"/>
                    </a:lnTo>
                    <a:lnTo>
                      <a:pt x="332" y="1290"/>
                    </a:lnTo>
                    <a:lnTo>
                      <a:pt x="323" y="1262"/>
                    </a:lnTo>
                    <a:lnTo>
                      <a:pt x="297" y="1225"/>
                    </a:lnTo>
                    <a:lnTo>
                      <a:pt x="243" y="1218"/>
                    </a:lnTo>
                    <a:lnTo>
                      <a:pt x="246" y="1187"/>
                    </a:lnTo>
                    <a:lnTo>
                      <a:pt x="104" y="1067"/>
                    </a:lnTo>
                    <a:lnTo>
                      <a:pt x="41" y="1041"/>
                    </a:lnTo>
                    <a:lnTo>
                      <a:pt x="44" y="966"/>
                    </a:lnTo>
                    <a:lnTo>
                      <a:pt x="25" y="925"/>
                    </a:lnTo>
                    <a:lnTo>
                      <a:pt x="297" y="1076"/>
                    </a:lnTo>
                    <a:lnTo>
                      <a:pt x="130" y="546"/>
                    </a:lnTo>
                    <a:lnTo>
                      <a:pt x="62" y="532"/>
                    </a:lnTo>
                    <a:lnTo>
                      <a:pt x="10" y="481"/>
                    </a:lnTo>
                    <a:lnTo>
                      <a:pt x="0" y="337"/>
                    </a:lnTo>
                    <a:lnTo>
                      <a:pt x="332" y="373"/>
                    </a:lnTo>
                    <a:lnTo>
                      <a:pt x="378" y="188"/>
                    </a:lnTo>
                    <a:lnTo>
                      <a:pt x="590" y="0"/>
                    </a:lnTo>
                    <a:lnTo>
                      <a:pt x="672" y="8"/>
                    </a:lnTo>
                    <a:lnTo>
                      <a:pt x="783" y="123"/>
                    </a:lnTo>
                    <a:lnTo>
                      <a:pt x="968" y="162"/>
                    </a:lnTo>
                    <a:lnTo>
                      <a:pt x="1004" y="150"/>
                    </a:lnTo>
                    <a:lnTo>
                      <a:pt x="1000" y="143"/>
                    </a:lnTo>
                    <a:lnTo>
                      <a:pt x="1028" y="55"/>
                    </a:lnTo>
                    <a:lnTo>
                      <a:pt x="1050" y="143"/>
                    </a:lnTo>
                    <a:lnTo>
                      <a:pt x="1007" y="269"/>
                    </a:lnTo>
                    <a:lnTo>
                      <a:pt x="1086" y="369"/>
                    </a:lnTo>
                    <a:lnTo>
                      <a:pt x="1088" y="467"/>
                    </a:lnTo>
                    <a:lnTo>
                      <a:pt x="1175" y="520"/>
                    </a:lnTo>
                    <a:lnTo>
                      <a:pt x="1230" y="68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062" name="Freeform 62"/>
              <p:cNvSpPr>
                <a:spLocks noChangeAspect="1"/>
              </p:cNvSpPr>
              <p:nvPr/>
            </p:nvSpPr>
            <p:spPr bwMode="auto">
              <a:xfrm>
                <a:off x="3287" y="1625"/>
                <a:ext cx="157" cy="65"/>
              </a:xfrm>
              <a:custGeom>
                <a:avLst/>
                <a:gdLst>
                  <a:gd name="T0" fmla="*/ 59 w 869"/>
                  <a:gd name="T1" fmla="*/ 33 h 364"/>
                  <a:gd name="T2" fmla="*/ 350 w 869"/>
                  <a:gd name="T3" fmla="*/ 0 h 364"/>
                  <a:gd name="T4" fmla="*/ 455 w 869"/>
                  <a:gd name="T5" fmla="*/ 15 h 364"/>
                  <a:gd name="T6" fmla="*/ 501 w 869"/>
                  <a:gd name="T7" fmla="*/ 34 h 364"/>
                  <a:gd name="T8" fmla="*/ 568 w 869"/>
                  <a:gd name="T9" fmla="*/ 166 h 364"/>
                  <a:gd name="T10" fmla="*/ 614 w 869"/>
                  <a:gd name="T11" fmla="*/ 169 h 364"/>
                  <a:gd name="T12" fmla="*/ 641 w 869"/>
                  <a:gd name="T13" fmla="*/ 140 h 364"/>
                  <a:gd name="T14" fmla="*/ 715 w 869"/>
                  <a:gd name="T15" fmla="*/ 122 h 364"/>
                  <a:gd name="T16" fmla="*/ 742 w 869"/>
                  <a:gd name="T17" fmla="*/ 82 h 364"/>
                  <a:gd name="T18" fmla="*/ 774 w 869"/>
                  <a:gd name="T19" fmla="*/ 55 h 364"/>
                  <a:gd name="T20" fmla="*/ 828 w 869"/>
                  <a:gd name="T21" fmla="*/ 49 h 364"/>
                  <a:gd name="T22" fmla="*/ 859 w 869"/>
                  <a:gd name="T23" fmla="*/ 96 h 364"/>
                  <a:gd name="T24" fmla="*/ 869 w 869"/>
                  <a:gd name="T25" fmla="*/ 158 h 364"/>
                  <a:gd name="T26" fmla="*/ 758 w 869"/>
                  <a:gd name="T27" fmla="*/ 220 h 364"/>
                  <a:gd name="T28" fmla="*/ 748 w 869"/>
                  <a:gd name="T29" fmla="*/ 272 h 364"/>
                  <a:gd name="T30" fmla="*/ 700 w 869"/>
                  <a:gd name="T31" fmla="*/ 313 h 364"/>
                  <a:gd name="T32" fmla="*/ 678 w 869"/>
                  <a:gd name="T33" fmla="*/ 306 h 364"/>
                  <a:gd name="T34" fmla="*/ 536 w 869"/>
                  <a:gd name="T35" fmla="*/ 334 h 364"/>
                  <a:gd name="T36" fmla="*/ 495 w 869"/>
                  <a:gd name="T37" fmla="*/ 358 h 364"/>
                  <a:gd name="T38" fmla="*/ 455 w 869"/>
                  <a:gd name="T39" fmla="*/ 364 h 364"/>
                  <a:gd name="T40" fmla="*/ 424 w 869"/>
                  <a:gd name="T41" fmla="*/ 331 h 364"/>
                  <a:gd name="T42" fmla="*/ 401 w 869"/>
                  <a:gd name="T43" fmla="*/ 331 h 364"/>
                  <a:gd name="T44" fmla="*/ 378 w 869"/>
                  <a:gd name="T45" fmla="*/ 350 h 364"/>
                  <a:gd name="T46" fmla="*/ 357 w 869"/>
                  <a:gd name="T47" fmla="*/ 347 h 364"/>
                  <a:gd name="T48" fmla="*/ 328 w 869"/>
                  <a:gd name="T49" fmla="*/ 337 h 364"/>
                  <a:gd name="T50" fmla="*/ 224 w 869"/>
                  <a:gd name="T51" fmla="*/ 332 h 364"/>
                  <a:gd name="T52" fmla="*/ 179 w 869"/>
                  <a:gd name="T53" fmla="*/ 296 h 364"/>
                  <a:gd name="T54" fmla="*/ 152 w 869"/>
                  <a:gd name="T55" fmla="*/ 291 h 364"/>
                  <a:gd name="T56" fmla="*/ 122 w 869"/>
                  <a:gd name="T57" fmla="*/ 316 h 364"/>
                  <a:gd name="T58" fmla="*/ 101 w 869"/>
                  <a:gd name="T59" fmla="*/ 312 h 364"/>
                  <a:gd name="T60" fmla="*/ 0 w 869"/>
                  <a:gd name="T61" fmla="*/ 264 h 364"/>
                  <a:gd name="T62" fmla="*/ 28 w 869"/>
                  <a:gd name="T63" fmla="*/ 227 h 364"/>
                  <a:gd name="T64" fmla="*/ 20 w 869"/>
                  <a:gd name="T65" fmla="*/ 194 h 364"/>
                  <a:gd name="T66" fmla="*/ 28 w 869"/>
                  <a:gd name="T67" fmla="*/ 83 h 364"/>
                  <a:gd name="T68" fmla="*/ 59 w 869"/>
                  <a:gd name="T69" fmla="*/ 33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69" h="364">
                    <a:moveTo>
                      <a:pt x="59" y="33"/>
                    </a:moveTo>
                    <a:lnTo>
                      <a:pt x="350" y="0"/>
                    </a:lnTo>
                    <a:lnTo>
                      <a:pt x="455" y="15"/>
                    </a:lnTo>
                    <a:lnTo>
                      <a:pt x="501" y="34"/>
                    </a:lnTo>
                    <a:lnTo>
                      <a:pt x="568" y="166"/>
                    </a:lnTo>
                    <a:lnTo>
                      <a:pt x="614" y="169"/>
                    </a:lnTo>
                    <a:lnTo>
                      <a:pt x="641" y="140"/>
                    </a:lnTo>
                    <a:lnTo>
                      <a:pt x="715" y="122"/>
                    </a:lnTo>
                    <a:lnTo>
                      <a:pt x="742" y="82"/>
                    </a:lnTo>
                    <a:lnTo>
                      <a:pt x="774" y="55"/>
                    </a:lnTo>
                    <a:lnTo>
                      <a:pt x="828" y="49"/>
                    </a:lnTo>
                    <a:lnTo>
                      <a:pt x="859" y="96"/>
                    </a:lnTo>
                    <a:lnTo>
                      <a:pt x="869" y="158"/>
                    </a:lnTo>
                    <a:lnTo>
                      <a:pt x="758" y="220"/>
                    </a:lnTo>
                    <a:lnTo>
                      <a:pt x="748" y="272"/>
                    </a:lnTo>
                    <a:lnTo>
                      <a:pt x="700" y="313"/>
                    </a:lnTo>
                    <a:lnTo>
                      <a:pt x="678" y="306"/>
                    </a:lnTo>
                    <a:lnTo>
                      <a:pt x="536" y="334"/>
                    </a:lnTo>
                    <a:lnTo>
                      <a:pt x="495" y="358"/>
                    </a:lnTo>
                    <a:lnTo>
                      <a:pt x="455" y="364"/>
                    </a:lnTo>
                    <a:lnTo>
                      <a:pt x="424" y="331"/>
                    </a:lnTo>
                    <a:lnTo>
                      <a:pt x="401" y="331"/>
                    </a:lnTo>
                    <a:lnTo>
                      <a:pt x="378" y="350"/>
                    </a:lnTo>
                    <a:lnTo>
                      <a:pt x="357" y="347"/>
                    </a:lnTo>
                    <a:lnTo>
                      <a:pt x="328" y="337"/>
                    </a:lnTo>
                    <a:lnTo>
                      <a:pt x="224" y="332"/>
                    </a:lnTo>
                    <a:lnTo>
                      <a:pt x="179" y="296"/>
                    </a:lnTo>
                    <a:lnTo>
                      <a:pt x="152" y="291"/>
                    </a:lnTo>
                    <a:lnTo>
                      <a:pt x="122" y="316"/>
                    </a:lnTo>
                    <a:lnTo>
                      <a:pt x="101" y="312"/>
                    </a:lnTo>
                    <a:lnTo>
                      <a:pt x="0" y="264"/>
                    </a:lnTo>
                    <a:lnTo>
                      <a:pt x="28" y="227"/>
                    </a:lnTo>
                    <a:lnTo>
                      <a:pt x="20" y="194"/>
                    </a:lnTo>
                    <a:lnTo>
                      <a:pt x="28" y="83"/>
                    </a:lnTo>
                    <a:lnTo>
                      <a:pt x="59" y="3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063" name="Freeform 63"/>
              <p:cNvSpPr>
                <a:spLocks noChangeAspect="1"/>
              </p:cNvSpPr>
              <p:nvPr/>
            </p:nvSpPr>
            <p:spPr bwMode="auto">
              <a:xfrm>
                <a:off x="3350" y="1556"/>
                <a:ext cx="100" cy="99"/>
              </a:xfrm>
              <a:custGeom>
                <a:avLst/>
                <a:gdLst>
                  <a:gd name="T0" fmla="*/ 558 w 558"/>
                  <a:gd name="T1" fmla="*/ 33 h 548"/>
                  <a:gd name="T2" fmla="*/ 539 w 558"/>
                  <a:gd name="T3" fmla="*/ 68 h 548"/>
                  <a:gd name="T4" fmla="*/ 555 w 558"/>
                  <a:gd name="T5" fmla="*/ 126 h 548"/>
                  <a:gd name="T6" fmla="*/ 548 w 558"/>
                  <a:gd name="T7" fmla="*/ 210 h 548"/>
                  <a:gd name="T8" fmla="*/ 514 w 558"/>
                  <a:gd name="T9" fmla="*/ 269 h 548"/>
                  <a:gd name="T10" fmla="*/ 509 w 558"/>
                  <a:gd name="T11" fmla="*/ 347 h 548"/>
                  <a:gd name="T12" fmla="*/ 486 w 558"/>
                  <a:gd name="T13" fmla="*/ 431 h 548"/>
                  <a:gd name="T14" fmla="*/ 433 w 558"/>
                  <a:gd name="T15" fmla="*/ 432 h 548"/>
                  <a:gd name="T16" fmla="*/ 398 w 558"/>
                  <a:gd name="T17" fmla="*/ 460 h 548"/>
                  <a:gd name="T18" fmla="*/ 370 w 558"/>
                  <a:gd name="T19" fmla="*/ 500 h 548"/>
                  <a:gd name="T20" fmla="*/ 299 w 558"/>
                  <a:gd name="T21" fmla="*/ 519 h 548"/>
                  <a:gd name="T22" fmla="*/ 271 w 558"/>
                  <a:gd name="T23" fmla="*/ 548 h 548"/>
                  <a:gd name="T24" fmla="*/ 224 w 558"/>
                  <a:gd name="T25" fmla="*/ 547 h 548"/>
                  <a:gd name="T26" fmla="*/ 154 w 558"/>
                  <a:gd name="T27" fmla="*/ 413 h 548"/>
                  <a:gd name="T28" fmla="*/ 111 w 558"/>
                  <a:gd name="T29" fmla="*/ 395 h 548"/>
                  <a:gd name="T30" fmla="*/ 0 w 558"/>
                  <a:gd name="T31" fmla="*/ 381 h 548"/>
                  <a:gd name="T32" fmla="*/ 193 w 558"/>
                  <a:gd name="T33" fmla="*/ 268 h 548"/>
                  <a:gd name="T34" fmla="*/ 254 w 558"/>
                  <a:gd name="T35" fmla="*/ 271 h 548"/>
                  <a:gd name="T36" fmla="*/ 279 w 558"/>
                  <a:gd name="T37" fmla="*/ 206 h 548"/>
                  <a:gd name="T38" fmla="*/ 241 w 558"/>
                  <a:gd name="T39" fmla="*/ 53 h 548"/>
                  <a:gd name="T40" fmla="*/ 418 w 558"/>
                  <a:gd name="T41" fmla="*/ 0 h 548"/>
                  <a:gd name="T42" fmla="*/ 558 w 558"/>
                  <a:gd name="T43" fmla="*/ 33 h 5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58" h="548">
                    <a:moveTo>
                      <a:pt x="558" y="33"/>
                    </a:moveTo>
                    <a:lnTo>
                      <a:pt x="539" y="68"/>
                    </a:lnTo>
                    <a:lnTo>
                      <a:pt x="555" y="126"/>
                    </a:lnTo>
                    <a:lnTo>
                      <a:pt x="548" y="210"/>
                    </a:lnTo>
                    <a:lnTo>
                      <a:pt x="514" y="269"/>
                    </a:lnTo>
                    <a:lnTo>
                      <a:pt x="509" y="347"/>
                    </a:lnTo>
                    <a:lnTo>
                      <a:pt x="486" y="431"/>
                    </a:lnTo>
                    <a:lnTo>
                      <a:pt x="433" y="432"/>
                    </a:lnTo>
                    <a:lnTo>
                      <a:pt x="398" y="460"/>
                    </a:lnTo>
                    <a:lnTo>
                      <a:pt x="370" y="500"/>
                    </a:lnTo>
                    <a:lnTo>
                      <a:pt x="299" y="519"/>
                    </a:lnTo>
                    <a:lnTo>
                      <a:pt x="271" y="548"/>
                    </a:lnTo>
                    <a:lnTo>
                      <a:pt x="224" y="547"/>
                    </a:lnTo>
                    <a:lnTo>
                      <a:pt x="154" y="413"/>
                    </a:lnTo>
                    <a:lnTo>
                      <a:pt x="111" y="395"/>
                    </a:lnTo>
                    <a:lnTo>
                      <a:pt x="0" y="381"/>
                    </a:lnTo>
                    <a:lnTo>
                      <a:pt x="193" y="268"/>
                    </a:lnTo>
                    <a:lnTo>
                      <a:pt x="254" y="271"/>
                    </a:lnTo>
                    <a:lnTo>
                      <a:pt x="279" y="206"/>
                    </a:lnTo>
                    <a:lnTo>
                      <a:pt x="241" y="53"/>
                    </a:lnTo>
                    <a:lnTo>
                      <a:pt x="418" y="0"/>
                    </a:lnTo>
                    <a:lnTo>
                      <a:pt x="558" y="3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064" name="Freeform 64"/>
              <p:cNvSpPr>
                <a:spLocks noChangeAspect="1"/>
              </p:cNvSpPr>
              <p:nvPr/>
            </p:nvSpPr>
            <p:spPr bwMode="auto">
              <a:xfrm>
                <a:off x="3272" y="1516"/>
                <a:ext cx="153" cy="115"/>
              </a:xfrm>
              <a:custGeom>
                <a:avLst/>
                <a:gdLst>
                  <a:gd name="T0" fmla="*/ 212 w 852"/>
                  <a:gd name="T1" fmla="*/ 22 h 633"/>
                  <a:gd name="T2" fmla="*/ 220 w 852"/>
                  <a:gd name="T3" fmla="*/ 52 h 633"/>
                  <a:gd name="T4" fmla="*/ 246 w 852"/>
                  <a:gd name="T5" fmla="*/ 51 h 633"/>
                  <a:gd name="T6" fmla="*/ 288 w 852"/>
                  <a:gd name="T7" fmla="*/ 0 h 633"/>
                  <a:gd name="T8" fmla="*/ 297 w 852"/>
                  <a:gd name="T9" fmla="*/ 55 h 633"/>
                  <a:gd name="T10" fmla="*/ 340 w 852"/>
                  <a:gd name="T11" fmla="*/ 37 h 633"/>
                  <a:gd name="T12" fmla="*/ 442 w 852"/>
                  <a:gd name="T13" fmla="*/ 37 h 633"/>
                  <a:gd name="T14" fmla="*/ 506 w 852"/>
                  <a:gd name="T15" fmla="*/ 98 h 633"/>
                  <a:gd name="T16" fmla="*/ 717 w 852"/>
                  <a:gd name="T17" fmla="*/ 103 h 633"/>
                  <a:gd name="T18" fmla="*/ 852 w 852"/>
                  <a:gd name="T19" fmla="*/ 222 h 633"/>
                  <a:gd name="T20" fmla="*/ 672 w 852"/>
                  <a:gd name="T21" fmla="*/ 274 h 633"/>
                  <a:gd name="T22" fmla="*/ 711 w 852"/>
                  <a:gd name="T23" fmla="*/ 425 h 633"/>
                  <a:gd name="T24" fmla="*/ 687 w 852"/>
                  <a:gd name="T25" fmla="*/ 490 h 633"/>
                  <a:gd name="T26" fmla="*/ 625 w 852"/>
                  <a:gd name="T27" fmla="*/ 490 h 633"/>
                  <a:gd name="T28" fmla="*/ 430 w 852"/>
                  <a:gd name="T29" fmla="*/ 602 h 633"/>
                  <a:gd name="T30" fmla="*/ 148 w 852"/>
                  <a:gd name="T31" fmla="*/ 633 h 633"/>
                  <a:gd name="T32" fmla="*/ 0 w 852"/>
                  <a:gd name="T33" fmla="*/ 599 h 633"/>
                  <a:gd name="T34" fmla="*/ 47 w 852"/>
                  <a:gd name="T35" fmla="*/ 507 h 633"/>
                  <a:gd name="T36" fmla="*/ 52 w 852"/>
                  <a:gd name="T37" fmla="*/ 438 h 633"/>
                  <a:gd name="T38" fmla="*/ 35 w 852"/>
                  <a:gd name="T39" fmla="*/ 396 h 633"/>
                  <a:gd name="T40" fmla="*/ 153 w 852"/>
                  <a:gd name="T41" fmla="*/ 137 h 633"/>
                  <a:gd name="T42" fmla="*/ 212 w 852"/>
                  <a:gd name="T43" fmla="*/ 22 h 6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852" h="633">
                    <a:moveTo>
                      <a:pt x="212" y="22"/>
                    </a:moveTo>
                    <a:lnTo>
                      <a:pt x="220" y="52"/>
                    </a:lnTo>
                    <a:lnTo>
                      <a:pt x="246" y="51"/>
                    </a:lnTo>
                    <a:lnTo>
                      <a:pt x="288" y="0"/>
                    </a:lnTo>
                    <a:lnTo>
                      <a:pt x="297" y="55"/>
                    </a:lnTo>
                    <a:lnTo>
                      <a:pt x="340" y="37"/>
                    </a:lnTo>
                    <a:lnTo>
                      <a:pt x="442" y="37"/>
                    </a:lnTo>
                    <a:lnTo>
                      <a:pt x="506" y="98"/>
                    </a:lnTo>
                    <a:lnTo>
                      <a:pt x="717" y="103"/>
                    </a:lnTo>
                    <a:lnTo>
                      <a:pt x="852" y="222"/>
                    </a:lnTo>
                    <a:lnTo>
                      <a:pt x="672" y="274"/>
                    </a:lnTo>
                    <a:lnTo>
                      <a:pt x="711" y="425"/>
                    </a:lnTo>
                    <a:lnTo>
                      <a:pt x="687" y="490"/>
                    </a:lnTo>
                    <a:lnTo>
                      <a:pt x="625" y="490"/>
                    </a:lnTo>
                    <a:lnTo>
                      <a:pt x="430" y="602"/>
                    </a:lnTo>
                    <a:lnTo>
                      <a:pt x="148" y="633"/>
                    </a:lnTo>
                    <a:lnTo>
                      <a:pt x="0" y="599"/>
                    </a:lnTo>
                    <a:lnTo>
                      <a:pt x="47" y="507"/>
                    </a:lnTo>
                    <a:lnTo>
                      <a:pt x="52" y="438"/>
                    </a:lnTo>
                    <a:lnTo>
                      <a:pt x="35" y="396"/>
                    </a:lnTo>
                    <a:lnTo>
                      <a:pt x="153" y="137"/>
                    </a:lnTo>
                    <a:lnTo>
                      <a:pt x="212" y="22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065" name="Freeform 65"/>
              <p:cNvSpPr>
                <a:spLocks noChangeAspect="1"/>
              </p:cNvSpPr>
              <p:nvPr/>
            </p:nvSpPr>
            <p:spPr bwMode="auto">
              <a:xfrm>
                <a:off x="3351" y="1657"/>
                <a:ext cx="215" cy="202"/>
              </a:xfrm>
              <a:custGeom>
                <a:avLst/>
                <a:gdLst>
                  <a:gd name="T0" fmla="*/ 33 w 1192"/>
                  <a:gd name="T1" fmla="*/ 953 h 1123"/>
                  <a:gd name="T2" fmla="*/ 0 w 1192"/>
                  <a:gd name="T3" fmla="*/ 900 h 1123"/>
                  <a:gd name="T4" fmla="*/ 3 w 1192"/>
                  <a:gd name="T5" fmla="*/ 877 h 1123"/>
                  <a:gd name="T6" fmla="*/ 44 w 1192"/>
                  <a:gd name="T7" fmla="*/ 794 h 1123"/>
                  <a:gd name="T8" fmla="*/ 37 w 1192"/>
                  <a:gd name="T9" fmla="*/ 694 h 1123"/>
                  <a:gd name="T10" fmla="*/ 131 w 1192"/>
                  <a:gd name="T11" fmla="*/ 591 h 1123"/>
                  <a:gd name="T12" fmla="*/ 143 w 1192"/>
                  <a:gd name="T13" fmla="*/ 565 h 1123"/>
                  <a:gd name="T14" fmla="*/ 112 w 1192"/>
                  <a:gd name="T15" fmla="*/ 543 h 1123"/>
                  <a:gd name="T16" fmla="*/ 116 w 1192"/>
                  <a:gd name="T17" fmla="*/ 479 h 1123"/>
                  <a:gd name="T18" fmla="*/ 131 w 1192"/>
                  <a:gd name="T19" fmla="*/ 442 h 1123"/>
                  <a:gd name="T20" fmla="*/ 162 w 1192"/>
                  <a:gd name="T21" fmla="*/ 382 h 1123"/>
                  <a:gd name="T22" fmla="*/ 245 w 1192"/>
                  <a:gd name="T23" fmla="*/ 317 h 1123"/>
                  <a:gd name="T24" fmla="*/ 260 w 1192"/>
                  <a:gd name="T25" fmla="*/ 229 h 1123"/>
                  <a:gd name="T26" fmla="*/ 324 w 1192"/>
                  <a:gd name="T27" fmla="*/ 223 h 1123"/>
                  <a:gd name="T28" fmla="*/ 347 w 1192"/>
                  <a:gd name="T29" fmla="*/ 201 h 1123"/>
                  <a:gd name="T30" fmla="*/ 343 w 1192"/>
                  <a:gd name="T31" fmla="*/ 172 h 1123"/>
                  <a:gd name="T32" fmla="*/ 351 w 1192"/>
                  <a:gd name="T33" fmla="*/ 133 h 1123"/>
                  <a:gd name="T34" fmla="*/ 398 w 1192"/>
                  <a:gd name="T35" fmla="*/ 96 h 1123"/>
                  <a:gd name="T36" fmla="*/ 411 w 1192"/>
                  <a:gd name="T37" fmla="*/ 43 h 1123"/>
                  <a:gd name="T38" fmla="*/ 493 w 1192"/>
                  <a:gd name="T39" fmla="*/ 0 h 1123"/>
                  <a:gd name="T40" fmla="*/ 971 w 1192"/>
                  <a:gd name="T41" fmla="*/ 28 h 1123"/>
                  <a:gd name="T42" fmla="*/ 935 w 1192"/>
                  <a:gd name="T43" fmla="*/ 65 h 1123"/>
                  <a:gd name="T44" fmla="*/ 895 w 1192"/>
                  <a:gd name="T45" fmla="*/ 267 h 1123"/>
                  <a:gd name="T46" fmla="*/ 969 w 1192"/>
                  <a:gd name="T47" fmla="*/ 401 h 1123"/>
                  <a:gd name="T48" fmla="*/ 977 w 1192"/>
                  <a:gd name="T49" fmla="*/ 435 h 1123"/>
                  <a:gd name="T50" fmla="*/ 1047 w 1192"/>
                  <a:gd name="T51" fmla="*/ 512 h 1123"/>
                  <a:gd name="T52" fmla="*/ 1065 w 1192"/>
                  <a:gd name="T53" fmla="*/ 545 h 1123"/>
                  <a:gd name="T54" fmla="*/ 1084 w 1192"/>
                  <a:gd name="T55" fmla="*/ 578 h 1123"/>
                  <a:gd name="T56" fmla="*/ 1113 w 1192"/>
                  <a:gd name="T57" fmla="*/ 603 h 1123"/>
                  <a:gd name="T58" fmla="*/ 1126 w 1192"/>
                  <a:gd name="T59" fmla="*/ 685 h 1123"/>
                  <a:gd name="T60" fmla="*/ 1158 w 1192"/>
                  <a:gd name="T61" fmla="*/ 722 h 1123"/>
                  <a:gd name="T62" fmla="*/ 1115 w 1192"/>
                  <a:gd name="T63" fmla="*/ 766 h 1123"/>
                  <a:gd name="T64" fmla="*/ 1104 w 1192"/>
                  <a:gd name="T65" fmla="*/ 815 h 1123"/>
                  <a:gd name="T66" fmla="*/ 1165 w 1192"/>
                  <a:gd name="T67" fmla="*/ 847 h 1123"/>
                  <a:gd name="T68" fmla="*/ 1192 w 1192"/>
                  <a:gd name="T69" fmla="*/ 1075 h 1123"/>
                  <a:gd name="T70" fmla="*/ 1139 w 1192"/>
                  <a:gd name="T71" fmla="*/ 1123 h 1123"/>
                  <a:gd name="T72" fmla="*/ 999 w 1192"/>
                  <a:gd name="T73" fmla="*/ 1110 h 1123"/>
                  <a:gd name="T74" fmla="*/ 1010 w 1192"/>
                  <a:gd name="T75" fmla="*/ 1097 h 1123"/>
                  <a:gd name="T76" fmla="*/ 999 w 1192"/>
                  <a:gd name="T77" fmla="*/ 1049 h 1123"/>
                  <a:gd name="T78" fmla="*/ 867 w 1192"/>
                  <a:gd name="T79" fmla="*/ 1042 h 1123"/>
                  <a:gd name="T80" fmla="*/ 797 w 1192"/>
                  <a:gd name="T81" fmla="*/ 1009 h 1123"/>
                  <a:gd name="T82" fmla="*/ 749 w 1192"/>
                  <a:gd name="T83" fmla="*/ 941 h 1123"/>
                  <a:gd name="T84" fmla="*/ 583 w 1192"/>
                  <a:gd name="T85" fmla="*/ 893 h 1123"/>
                  <a:gd name="T86" fmla="*/ 294 w 1192"/>
                  <a:gd name="T87" fmla="*/ 794 h 1123"/>
                  <a:gd name="T88" fmla="*/ 33 w 1192"/>
                  <a:gd name="T89" fmla="*/ 953 h 1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192" h="1123">
                    <a:moveTo>
                      <a:pt x="33" y="953"/>
                    </a:moveTo>
                    <a:lnTo>
                      <a:pt x="0" y="900"/>
                    </a:lnTo>
                    <a:lnTo>
                      <a:pt x="3" y="877"/>
                    </a:lnTo>
                    <a:lnTo>
                      <a:pt x="44" y="794"/>
                    </a:lnTo>
                    <a:lnTo>
                      <a:pt x="37" y="694"/>
                    </a:lnTo>
                    <a:lnTo>
                      <a:pt x="131" y="591"/>
                    </a:lnTo>
                    <a:lnTo>
                      <a:pt x="143" y="565"/>
                    </a:lnTo>
                    <a:lnTo>
                      <a:pt x="112" y="543"/>
                    </a:lnTo>
                    <a:lnTo>
                      <a:pt x="116" y="479"/>
                    </a:lnTo>
                    <a:lnTo>
                      <a:pt x="131" y="442"/>
                    </a:lnTo>
                    <a:lnTo>
                      <a:pt x="162" y="382"/>
                    </a:lnTo>
                    <a:lnTo>
                      <a:pt x="245" y="317"/>
                    </a:lnTo>
                    <a:lnTo>
                      <a:pt x="260" y="229"/>
                    </a:lnTo>
                    <a:lnTo>
                      <a:pt x="324" y="223"/>
                    </a:lnTo>
                    <a:lnTo>
                      <a:pt x="347" y="201"/>
                    </a:lnTo>
                    <a:lnTo>
                      <a:pt x="343" y="172"/>
                    </a:lnTo>
                    <a:lnTo>
                      <a:pt x="351" y="133"/>
                    </a:lnTo>
                    <a:lnTo>
                      <a:pt x="398" y="96"/>
                    </a:lnTo>
                    <a:lnTo>
                      <a:pt x="411" y="43"/>
                    </a:lnTo>
                    <a:lnTo>
                      <a:pt x="493" y="0"/>
                    </a:lnTo>
                    <a:lnTo>
                      <a:pt x="971" y="28"/>
                    </a:lnTo>
                    <a:lnTo>
                      <a:pt x="935" y="65"/>
                    </a:lnTo>
                    <a:lnTo>
                      <a:pt x="895" y="267"/>
                    </a:lnTo>
                    <a:lnTo>
                      <a:pt x="969" y="401"/>
                    </a:lnTo>
                    <a:lnTo>
                      <a:pt x="977" y="435"/>
                    </a:lnTo>
                    <a:lnTo>
                      <a:pt x="1047" y="512"/>
                    </a:lnTo>
                    <a:lnTo>
                      <a:pt x="1065" y="545"/>
                    </a:lnTo>
                    <a:lnTo>
                      <a:pt x="1084" y="578"/>
                    </a:lnTo>
                    <a:lnTo>
                      <a:pt x="1113" y="603"/>
                    </a:lnTo>
                    <a:lnTo>
                      <a:pt x="1126" y="685"/>
                    </a:lnTo>
                    <a:lnTo>
                      <a:pt x="1158" y="722"/>
                    </a:lnTo>
                    <a:lnTo>
                      <a:pt x="1115" y="766"/>
                    </a:lnTo>
                    <a:lnTo>
                      <a:pt x="1104" y="815"/>
                    </a:lnTo>
                    <a:lnTo>
                      <a:pt x="1165" y="847"/>
                    </a:lnTo>
                    <a:lnTo>
                      <a:pt x="1192" y="1075"/>
                    </a:lnTo>
                    <a:lnTo>
                      <a:pt x="1139" y="1123"/>
                    </a:lnTo>
                    <a:lnTo>
                      <a:pt x="999" y="1110"/>
                    </a:lnTo>
                    <a:lnTo>
                      <a:pt x="1010" y="1097"/>
                    </a:lnTo>
                    <a:lnTo>
                      <a:pt x="999" y="1049"/>
                    </a:lnTo>
                    <a:lnTo>
                      <a:pt x="867" y="1042"/>
                    </a:lnTo>
                    <a:lnTo>
                      <a:pt x="797" y="1009"/>
                    </a:lnTo>
                    <a:lnTo>
                      <a:pt x="749" y="941"/>
                    </a:lnTo>
                    <a:lnTo>
                      <a:pt x="583" y="893"/>
                    </a:lnTo>
                    <a:lnTo>
                      <a:pt x="294" y="794"/>
                    </a:lnTo>
                    <a:lnTo>
                      <a:pt x="33" y="95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56066" name="Group 66"/>
          <p:cNvGrpSpPr>
            <a:grpSpLocks/>
          </p:cNvGrpSpPr>
          <p:nvPr/>
        </p:nvGrpSpPr>
        <p:grpSpPr bwMode="auto">
          <a:xfrm>
            <a:off x="4195763" y="2789238"/>
            <a:ext cx="1849437" cy="2192337"/>
            <a:chOff x="2643" y="1757"/>
            <a:chExt cx="1165" cy="1381"/>
          </a:xfrm>
        </p:grpSpPr>
        <p:sp>
          <p:nvSpPr>
            <p:cNvPr id="256067" name="Text Box 67"/>
            <p:cNvSpPr txBox="1">
              <a:spLocks noChangeArrowheads="1"/>
            </p:cNvSpPr>
            <p:nvPr/>
          </p:nvSpPr>
          <p:spPr bwMode="auto">
            <a:xfrm>
              <a:off x="2643" y="2700"/>
              <a:ext cx="57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  <a:p>
              <a:r>
                <a:rPr lang="pt-BR" sz="1000" dirty="0" err="1">
                  <a:solidFill>
                    <a:srgbClr val="066168"/>
                  </a:solidFill>
                  <a:latin typeface="Verdana" pitchFamily="34" charset="0"/>
                </a:rPr>
                <a:t>Inhamuns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256068" name="Freeform 68"/>
            <p:cNvSpPr>
              <a:spLocks/>
            </p:cNvSpPr>
            <p:nvPr/>
          </p:nvSpPr>
          <p:spPr bwMode="auto">
            <a:xfrm>
              <a:off x="2691" y="2850"/>
              <a:ext cx="674" cy="87"/>
            </a:xfrm>
            <a:custGeom>
              <a:avLst/>
              <a:gdLst>
                <a:gd name="T0" fmla="*/ 618 w 618"/>
                <a:gd name="T1" fmla="*/ 0 h 87"/>
                <a:gd name="T2" fmla="*/ 427 w 618"/>
                <a:gd name="T3" fmla="*/ 87 h 87"/>
                <a:gd name="T4" fmla="*/ 0 w 618"/>
                <a:gd name="T5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18" h="87">
                  <a:moveTo>
                    <a:pt x="618" y="0"/>
                  </a:moveTo>
                  <a:lnTo>
                    <a:pt x="427" y="87"/>
                  </a:lnTo>
                  <a:lnTo>
                    <a:pt x="0" y="87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56069" name="Group 69"/>
            <p:cNvGrpSpPr>
              <a:grpSpLocks/>
            </p:cNvGrpSpPr>
            <p:nvPr/>
          </p:nvGrpSpPr>
          <p:grpSpPr bwMode="auto">
            <a:xfrm>
              <a:off x="2980" y="1757"/>
              <a:ext cx="828" cy="1381"/>
              <a:chOff x="2980" y="1757"/>
              <a:chExt cx="828" cy="1381"/>
            </a:xfrm>
          </p:grpSpPr>
          <p:sp>
            <p:nvSpPr>
              <p:cNvPr id="256070" name="Freeform 70"/>
              <p:cNvSpPr>
                <a:spLocks noChangeAspect="1"/>
              </p:cNvSpPr>
              <p:nvPr/>
            </p:nvSpPr>
            <p:spPr bwMode="auto">
              <a:xfrm>
                <a:off x="2980" y="1757"/>
                <a:ext cx="379" cy="167"/>
              </a:xfrm>
              <a:custGeom>
                <a:avLst/>
                <a:gdLst>
                  <a:gd name="T0" fmla="*/ 203 w 2100"/>
                  <a:gd name="T1" fmla="*/ 119 h 925"/>
                  <a:gd name="T2" fmla="*/ 293 w 2100"/>
                  <a:gd name="T3" fmla="*/ 171 h 925"/>
                  <a:gd name="T4" fmla="*/ 502 w 2100"/>
                  <a:gd name="T5" fmla="*/ 146 h 925"/>
                  <a:gd name="T6" fmla="*/ 732 w 2100"/>
                  <a:gd name="T7" fmla="*/ 104 h 925"/>
                  <a:gd name="T8" fmla="*/ 972 w 2100"/>
                  <a:gd name="T9" fmla="*/ 121 h 925"/>
                  <a:gd name="T10" fmla="*/ 1112 w 2100"/>
                  <a:gd name="T11" fmla="*/ 139 h 925"/>
                  <a:gd name="T12" fmla="*/ 1198 w 2100"/>
                  <a:gd name="T13" fmla="*/ 121 h 925"/>
                  <a:gd name="T14" fmla="*/ 1425 w 2100"/>
                  <a:gd name="T15" fmla="*/ 0 h 925"/>
                  <a:gd name="T16" fmla="*/ 1724 w 2100"/>
                  <a:gd name="T17" fmla="*/ 126 h 925"/>
                  <a:gd name="T18" fmla="*/ 1767 w 2100"/>
                  <a:gd name="T19" fmla="*/ 11 h 925"/>
                  <a:gd name="T20" fmla="*/ 1900 w 2100"/>
                  <a:gd name="T21" fmla="*/ 188 h 925"/>
                  <a:gd name="T22" fmla="*/ 1933 w 2100"/>
                  <a:gd name="T23" fmla="*/ 295 h 925"/>
                  <a:gd name="T24" fmla="*/ 2024 w 2100"/>
                  <a:gd name="T25" fmla="*/ 405 h 925"/>
                  <a:gd name="T26" fmla="*/ 2082 w 2100"/>
                  <a:gd name="T27" fmla="*/ 423 h 925"/>
                  <a:gd name="T28" fmla="*/ 2066 w 2100"/>
                  <a:gd name="T29" fmla="*/ 567 h 925"/>
                  <a:gd name="T30" fmla="*/ 1956 w 2100"/>
                  <a:gd name="T31" fmla="*/ 632 h 925"/>
                  <a:gd name="T32" fmla="*/ 1810 w 2100"/>
                  <a:gd name="T33" fmla="*/ 886 h 925"/>
                  <a:gd name="T34" fmla="*/ 1504 w 2100"/>
                  <a:gd name="T35" fmla="*/ 882 h 925"/>
                  <a:gd name="T36" fmla="*/ 1373 w 2100"/>
                  <a:gd name="T37" fmla="*/ 888 h 925"/>
                  <a:gd name="T38" fmla="*/ 1160 w 2100"/>
                  <a:gd name="T39" fmla="*/ 909 h 925"/>
                  <a:gd name="T40" fmla="*/ 1202 w 2100"/>
                  <a:gd name="T41" fmla="*/ 832 h 925"/>
                  <a:gd name="T42" fmla="*/ 1205 w 2100"/>
                  <a:gd name="T43" fmla="*/ 779 h 925"/>
                  <a:gd name="T44" fmla="*/ 1142 w 2100"/>
                  <a:gd name="T45" fmla="*/ 882 h 925"/>
                  <a:gd name="T46" fmla="*/ 893 w 2100"/>
                  <a:gd name="T47" fmla="*/ 923 h 925"/>
                  <a:gd name="T48" fmla="*/ 821 w 2100"/>
                  <a:gd name="T49" fmla="*/ 832 h 925"/>
                  <a:gd name="T50" fmla="*/ 739 w 2100"/>
                  <a:gd name="T51" fmla="*/ 725 h 925"/>
                  <a:gd name="T52" fmla="*/ 435 w 2100"/>
                  <a:gd name="T53" fmla="*/ 585 h 925"/>
                  <a:gd name="T54" fmla="*/ 223 w 2100"/>
                  <a:gd name="T55" fmla="*/ 540 h 925"/>
                  <a:gd name="T56" fmla="*/ 156 w 2100"/>
                  <a:gd name="T57" fmla="*/ 509 h 925"/>
                  <a:gd name="T58" fmla="*/ 111 w 2100"/>
                  <a:gd name="T59" fmla="*/ 520 h 925"/>
                  <a:gd name="T60" fmla="*/ 95 w 2100"/>
                  <a:gd name="T61" fmla="*/ 488 h 925"/>
                  <a:gd name="T62" fmla="*/ 104 w 2100"/>
                  <a:gd name="T63" fmla="*/ 225 h 9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100" h="925">
                    <a:moveTo>
                      <a:pt x="95" y="137"/>
                    </a:moveTo>
                    <a:lnTo>
                      <a:pt x="203" y="119"/>
                    </a:lnTo>
                    <a:lnTo>
                      <a:pt x="262" y="146"/>
                    </a:lnTo>
                    <a:lnTo>
                      <a:pt x="293" y="171"/>
                    </a:lnTo>
                    <a:lnTo>
                      <a:pt x="363" y="171"/>
                    </a:lnTo>
                    <a:lnTo>
                      <a:pt x="502" y="146"/>
                    </a:lnTo>
                    <a:lnTo>
                      <a:pt x="630" y="90"/>
                    </a:lnTo>
                    <a:lnTo>
                      <a:pt x="732" y="104"/>
                    </a:lnTo>
                    <a:lnTo>
                      <a:pt x="758" y="111"/>
                    </a:lnTo>
                    <a:lnTo>
                      <a:pt x="972" y="121"/>
                    </a:lnTo>
                    <a:lnTo>
                      <a:pt x="1002" y="139"/>
                    </a:lnTo>
                    <a:lnTo>
                      <a:pt x="1112" y="139"/>
                    </a:lnTo>
                    <a:lnTo>
                      <a:pt x="1121" y="126"/>
                    </a:lnTo>
                    <a:lnTo>
                      <a:pt x="1198" y="121"/>
                    </a:lnTo>
                    <a:lnTo>
                      <a:pt x="1274" y="102"/>
                    </a:lnTo>
                    <a:lnTo>
                      <a:pt x="1425" y="0"/>
                    </a:lnTo>
                    <a:lnTo>
                      <a:pt x="1688" y="165"/>
                    </a:lnTo>
                    <a:lnTo>
                      <a:pt x="1724" y="126"/>
                    </a:lnTo>
                    <a:lnTo>
                      <a:pt x="1724" y="76"/>
                    </a:lnTo>
                    <a:lnTo>
                      <a:pt x="1767" y="11"/>
                    </a:lnTo>
                    <a:lnTo>
                      <a:pt x="1791" y="13"/>
                    </a:lnTo>
                    <a:lnTo>
                      <a:pt x="1900" y="188"/>
                    </a:lnTo>
                    <a:lnTo>
                      <a:pt x="1902" y="225"/>
                    </a:lnTo>
                    <a:lnTo>
                      <a:pt x="1933" y="295"/>
                    </a:lnTo>
                    <a:lnTo>
                      <a:pt x="1994" y="369"/>
                    </a:lnTo>
                    <a:lnTo>
                      <a:pt x="2024" y="405"/>
                    </a:lnTo>
                    <a:lnTo>
                      <a:pt x="2056" y="405"/>
                    </a:lnTo>
                    <a:lnTo>
                      <a:pt x="2082" y="423"/>
                    </a:lnTo>
                    <a:lnTo>
                      <a:pt x="2100" y="513"/>
                    </a:lnTo>
                    <a:lnTo>
                      <a:pt x="2066" y="567"/>
                    </a:lnTo>
                    <a:lnTo>
                      <a:pt x="2017" y="612"/>
                    </a:lnTo>
                    <a:lnTo>
                      <a:pt x="1956" y="632"/>
                    </a:lnTo>
                    <a:lnTo>
                      <a:pt x="1846" y="821"/>
                    </a:lnTo>
                    <a:lnTo>
                      <a:pt x="1810" y="886"/>
                    </a:lnTo>
                    <a:lnTo>
                      <a:pt x="1531" y="893"/>
                    </a:lnTo>
                    <a:lnTo>
                      <a:pt x="1504" y="882"/>
                    </a:lnTo>
                    <a:lnTo>
                      <a:pt x="1437" y="911"/>
                    </a:lnTo>
                    <a:lnTo>
                      <a:pt x="1373" y="888"/>
                    </a:lnTo>
                    <a:lnTo>
                      <a:pt x="1303" y="923"/>
                    </a:lnTo>
                    <a:lnTo>
                      <a:pt x="1160" y="909"/>
                    </a:lnTo>
                    <a:lnTo>
                      <a:pt x="1179" y="846"/>
                    </a:lnTo>
                    <a:lnTo>
                      <a:pt x="1202" y="832"/>
                    </a:lnTo>
                    <a:lnTo>
                      <a:pt x="1225" y="783"/>
                    </a:lnTo>
                    <a:lnTo>
                      <a:pt x="1205" y="779"/>
                    </a:lnTo>
                    <a:lnTo>
                      <a:pt x="1151" y="839"/>
                    </a:lnTo>
                    <a:lnTo>
                      <a:pt x="1142" y="882"/>
                    </a:lnTo>
                    <a:lnTo>
                      <a:pt x="1098" y="925"/>
                    </a:lnTo>
                    <a:lnTo>
                      <a:pt x="893" y="923"/>
                    </a:lnTo>
                    <a:lnTo>
                      <a:pt x="856" y="832"/>
                    </a:lnTo>
                    <a:lnTo>
                      <a:pt x="821" y="832"/>
                    </a:lnTo>
                    <a:lnTo>
                      <a:pt x="821" y="819"/>
                    </a:lnTo>
                    <a:lnTo>
                      <a:pt x="739" y="725"/>
                    </a:lnTo>
                    <a:lnTo>
                      <a:pt x="507" y="598"/>
                    </a:lnTo>
                    <a:lnTo>
                      <a:pt x="435" y="585"/>
                    </a:lnTo>
                    <a:lnTo>
                      <a:pt x="404" y="553"/>
                    </a:lnTo>
                    <a:lnTo>
                      <a:pt x="223" y="540"/>
                    </a:lnTo>
                    <a:lnTo>
                      <a:pt x="188" y="513"/>
                    </a:lnTo>
                    <a:lnTo>
                      <a:pt x="156" y="509"/>
                    </a:lnTo>
                    <a:lnTo>
                      <a:pt x="142" y="520"/>
                    </a:lnTo>
                    <a:lnTo>
                      <a:pt x="111" y="520"/>
                    </a:lnTo>
                    <a:lnTo>
                      <a:pt x="111" y="481"/>
                    </a:lnTo>
                    <a:lnTo>
                      <a:pt x="95" y="488"/>
                    </a:lnTo>
                    <a:lnTo>
                      <a:pt x="0" y="468"/>
                    </a:lnTo>
                    <a:lnTo>
                      <a:pt x="104" y="225"/>
                    </a:lnTo>
                    <a:lnTo>
                      <a:pt x="95" y="137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071" name="Freeform 71"/>
              <p:cNvSpPr>
                <a:spLocks noChangeAspect="1"/>
              </p:cNvSpPr>
              <p:nvPr/>
            </p:nvSpPr>
            <p:spPr bwMode="auto">
              <a:xfrm>
                <a:off x="3591" y="1923"/>
                <a:ext cx="179" cy="256"/>
              </a:xfrm>
              <a:custGeom>
                <a:avLst/>
                <a:gdLst>
                  <a:gd name="T0" fmla="*/ 114 w 992"/>
                  <a:gd name="T1" fmla="*/ 1420 h 1420"/>
                  <a:gd name="T2" fmla="*/ 192 w 992"/>
                  <a:gd name="T3" fmla="*/ 1394 h 1420"/>
                  <a:gd name="T4" fmla="*/ 665 w 992"/>
                  <a:gd name="T5" fmla="*/ 1170 h 1420"/>
                  <a:gd name="T6" fmla="*/ 758 w 992"/>
                  <a:gd name="T7" fmla="*/ 997 h 1420"/>
                  <a:gd name="T8" fmla="*/ 788 w 992"/>
                  <a:gd name="T9" fmla="*/ 993 h 1420"/>
                  <a:gd name="T10" fmla="*/ 792 w 992"/>
                  <a:gd name="T11" fmla="*/ 923 h 1420"/>
                  <a:gd name="T12" fmla="*/ 765 w 992"/>
                  <a:gd name="T13" fmla="*/ 891 h 1420"/>
                  <a:gd name="T14" fmla="*/ 753 w 992"/>
                  <a:gd name="T15" fmla="*/ 791 h 1420"/>
                  <a:gd name="T16" fmla="*/ 749 w 992"/>
                  <a:gd name="T17" fmla="*/ 708 h 1420"/>
                  <a:gd name="T18" fmla="*/ 781 w 992"/>
                  <a:gd name="T19" fmla="*/ 674 h 1420"/>
                  <a:gd name="T20" fmla="*/ 832 w 992"/>
                  <a:gd name="T21" fmla="*/ 675 h 1420"/>
                  <a:gd name="T22" fmla="*/ 917 w 992"/>
                  <a:gd name="T23" fmla="*/ 610 h 1420"/>
                  <a:gd name="T24" fmla="*/ 965 w 992"/>
                  <a:gd name="T25" fmla="*/ 609 h 1420"/>
                  <a:gd name="T26" fmla="*/ 992 w 992"/>
                  <a:gd name="T27" fmla="*/ 562 h 1420"/>
                  <a:gd name="T28" fmla="*/ 822 w 992"/>
                  <a:gd name="T29" fmla="*/ 384 h 1420"/>
                  <a:gd name="T30" fmla="*/ 815 w 992"/>
                  <a:gd name="T31" fmla="*/ 307 h 1420"/>
                  <a:gd name="T32" fmla="*/ 871 w 992"/>
                  <a:gd name="T33" fmla="*/ 266 h 1420"/>
                  <a:gd name="T34" fmla="*/ 845 w 992"/>
                  <a:gd name="T35" fmla="*/ 177 h 1420"/>
                  <a:gd name="T36" fmla="*/ 881 w 992"/>
                  <a:gd name="T37" fmla="*/ 176 h 1420"/>
                  <a:gd name="T38" fmla="*/ 891 w 992"/>
                  <a:gd name="T39" fmla="*/ 58 h 1420"/>
                  <a:gd name="T40" fmla="*/ 437 w 992"/>
                  <a:gd name="T41" fmla="*/ 0 h 1420"/>
                  <a:gd name="T42" fmla="*/ 247 w 992"/>
                  <a:gd name="T43" fmla="*/ 132 h 1420"/>
                  <a:gd name="T44" fmla="*/ 200 w 992"/>
                  <a:gd name="T45" fmla="*/ 285 h 1420"/>
                  <a:gd name="T46" fmla="*/ 231 w 992"/>
                  <a:gd name="T47" fmla="*/ 312 h 1420"/>
                  <a:gd name="T48" fmla="*/ 295 w 992"/>
                  <a:gd name="T49" fmla="*/ 274 h 1420"/>
                  <a:gd name="T50" fmla="*/ 315 w 992"/>
                  <a:gd name="T51" fmla="*/ 343 h 1420"/>
                  <a:gd name="T52" fmla="*/ 272 w 992"/>
                  <a:gd name="T53" fmla="*/ 438 h 1420"/>
                  <a:gd name="T54" fmla="*/ 284 w 992"/>
                  <a:gd name="T55" fmla="*/ 503 h 1420"/>
                  <a:gd name="T56" fmla="*/ 165 w 992"/>
                  <a:gd name="T57" fmla="*/ 605 h 1420"/>
                  <a:gd name="T58" fmla="*/ 90 w 992"/>
                  <a:gd name="T59" fmla="*/ 586 h 1420"/>
                  <a:gd name="T60" fmla="*/ 0 w 992"/>
                  <a:gd name="T61" fmla="*/ 599 h 1420"/>
                  <a:gd name="T62" fmla="*/ 2 w 992"/>
                  <a:gd name="T63" fmla="*/ 617 h 1420"/>
                  <a:gd name="T64" fmla="*/ 94 w 992"/>
                  <a:gd name="T65" fmla="*/ 720 h 1420"/>
                  <a:gd name="T66" fmla="*/ 86 w 992"/>
                  <a:gd name="T67" fmla="*/ 780 h 1420"/>
                  <a:gd name="T68" fmla="*/ 110 w 992"/>
                  <a:gd name="T69" fmla="*/ 807 h 1420"/>
                  <a:gd name="T70" fmla="*/ 173 w 992"/>
                  <a:gd name="T71" fmla="*/ 822 h 1420"/>
                  <a:gd name="T72" fmla="*/ 190 w 992"/>
                  <a:gd name="T73" fmla="*/ 880 h 1420"/>
                  <a:gd name="T74" fmla="*/ 248 w 992"/>
                  <a:gd name="T75" fmla="*/ 880 h 1420"/>
                  <a:gd name="T76" fmla="*/ 269 w 992"/>
                  <a:gd name="T77" fmla="*/ 918 h 1420"/>
                  <a:gd name="T78" fmla="*/ 300 w 992"/>
                  <a:gd name="T79" fmla="*/ 919 h 1420"/>
                  <a:gd name="T80" fmla="*/ 280 w 992"/>
                  <a:gd name="T81" fmla="*/ 973 h 1420"/>
                  <a:gd name="T82" fmla="*/ 155 w 992"/>
                  <a:gd name="T83" fmla="*/ 1007 h 1420"/>
                  <a:gd name="T84" fmla="*/ 138 w 992"/>
                  <a:gd name="T85" fmla="*/ 1029 h 1420"/>
                  <a:gd name="T86" fmla="*/ 177 w 992"/>
                  <a:gd name="T87" fmla="*/ 1139 h 1420"/>
                  <a:gd name="T88" fmla="*/ 160 w 992"/>
                  <a:gd name="T89" fmla="*/ 1141 h 1420"/>
                  <a:gd name="T90" fmla="*/ 143 w 992"/>
                  <a:gd name="T91" fmla="*/ 1171 h 1420"/>
                  <a:gd name="T92" fmla="*/ 201 w 992"/>
                  <a:gd name="T93" fmla="*/ 1221 h 1420"/>
                  <a:gd name="T94" fmla="*/ 188 w 992"/>
                  <a:gd name="T95" fmla="*/ 1318 h 1420"/>
                  <a:gd name="T96" fmla="*/ 168 w 992"/>
                  <a:gd name="T97" fmla="*/ 1381 h 1420"/>
                  <a:gd name="T98" fmla="*/ 128 w 992"/>
                  <a:gd name="T99" fmla="*/ 1397 h 1420"/>
                  <a:gd name="T100" fmla="*/ 114 w 992"/>
                  <a:gd name="T101" fmla="*/ 1420 h 1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992" h="1420">
                    <a:moveTo>
                      <a:pt x="114" y="1420"/>
                    </a:moveTo>
                    <a:lnTo>
                      <a:pt x="192" y="1394"/>
                    </a:lnTo>
                    <a:lnTo>
                      <a:pt x="665" y="1170"/>
                    </a:lnTo>
                    <a:lnTo>
                      <a:pt x="758" y="997"/>
                    </a:lnTo>
                    <a:lnTo>
                      <a:pt x="788" y="993"/>
                    </a:lnTo>
                    <a:lnTo>
                      <a:pt x="792" y="923"/>
                    </a:lnTo>
                    <a:lnTo>
                      <a:pt x="765" y="891"/>
                    </a:lnTo>
                    <a:lnTo>
                      <a:pt x="753" y="791"/>
                    </a:lnTo>
                    <a:lnTo>
                      <a:pt x="749" y="708"/>
                    </a:lnTo>
                    <a:lnTo>
                      <a:pt x="781" y="674"/>
                    </a:lnTo>
                    <a:lnTo>
                      <a:pt x="832" y="675"/>
                    </a:lnTo>
                    <a:lnTo>
                      <a:pt x="917" y="610"/>
                    </a:lnTo>
                    <a:lnTo>
                      <a:pt x="965" y="609"/>
                    </a:lnTo>
                    <a:lnTo>
                      <a:pt x="992" y="562"/>
                    </a:lnTo>
                    <a:lnTo>
                      <a:pt x="822" y="384"/>
                    </a:lnTo>
                    <a:lnTo>
                      <a:pt x="815" y="307"/>
                    </a:lnTo>
                    <a:lnTo>
                      <a:pt x="871" y="266"/>
                    </a:lnTo>
                    <a:lnTo>
                      <a:pt x="845" y="177"/>
                    </a:lnTo>
                    <a:lnTo>
                      <a:pt x="881" y="176"/>
                    </a:lnTo>
                    <a:lnTo>
                      <a:pt x="891" y="58"/>
                    </a:lnTo>
                    <a:lnTo>
                      <a:pt x="437" y="0"/>
                    </a:lnTo>
                    <a:lnTo>
                      <a:pt x="247" y="132"/>
                    </a:lnTo>
                    <a:lnTo>
                      <a:pt x="200" y="285"/>
                    </a:lnTo>
                    <a:lnTo>
                      <a:pt x="231" y="312"/>
                    </a:lnTo>
                    <a:lnTo>
                      <a:pt x="295" y="274"/>
                    </a:lnTo>
                    <a:lnTo>
                      <a:pt x="315" y="343"/>
                    </a:lnTo>
                    <a:lnTo>
                      <a:pt x="272" y="438"/>
                    </a:lnTo>
                    <a:lnTo>
                      <a:pt x="284" y="503"/>
                    </a:lnTo>
                    <a:lnTo>
                      <a:pt x="165" y="605"/>
                    </a:lnTo>
                    <a:lnTo>
                      <a:pt x="90" y="586"/>
                    </a:lnTo>
                    <a:lnTo>
                      <a:pt x="0" y="599"/>
                    </a:lnTo>
                    <a:lnTo>
                      <a:pt x="2" y="617"/>
                    </a:lnTo>
                    <a:lnTo>
                      <a:pt x="94" y="720"/>
                    </a:lnTo>
                    <a:lnTo>
                      <a:pt x="86" y="780"/>
                    </a:lnTo>
                    <a:lnTo>
                      <a:pt x="110" y="807"/>
                    </a:lnTo>
                    <a:lnTo>
                      <a:pt x="173" y="822"/>
                    </a:lnTo>
                    <a:lnTo>
                      <a:pt x="190" y="880"/>
                    </a:lnTo>
                    <a:lnTo>
                      <a:pt x="248" y="880"/>
                    </a:lnTo>
                    <a:lnTo>
                      <a:pt x="269" y="918"/>
                    </a:lnTo>
                    <a:lnTo>
                      <a:pt x="300" y="919"/>
                    </a:lnTo>
                    <a:lnTo>
                      <a:pt x="280" y="973"/>
                    </a:lnTo>
                    <a:lnTo>
                      <a:pt x="155" y="1007"/>
                    </a:lnTo>
                    <a:lnTo>
                      <a:pt x="138" y="1029"/>
                    </a:lnTo>
                    <a:lnTo>
                      <a:pt x="177" y="1139"/>
                    </a:lnTo>
                    <a:lnTo>
                      <a:pt x="160" y="1141"/>
                    </a:lnTo>
                    <a:lnTo>
                      <a:pt x="143" y="1171"/>
                    </a:lnTo>
                    <a:lnTo>
                      <a:pt x="201" y="1221"/>
                    </a:lnTo>
                    <a:lnTo>
                      <a:pt x="188" y="1318"/>
                    </a:lnTo>
                    <a:lnTo>
                      <a:pt x="168" y="1381"/>
                    </a:lnTo>
                    <a:lnTo>
                      <a:pt x="128" y="1397"/>
                    </a:lnTo>
                    <a:lnTo>
                      <a:pt x="114" y="1420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072" name="Freeform 72"/>
              <p:cNvSpPr>
                <a:spLocks noChangeAspect="1"/>
              </p:cNvSpPr>
              <p:nvPr/>
            </p:nvSpPr>
            <p:spPr bwMode="auto">
              <a:xfrm>
                <a:off x="3081" y="1962"/>
                <a:ext cx="303" cy="137"/>
              </a:xfrm>
              <a:custGeom>
                <a:avLst/>
                <a:gdLst>
                  <a:gd name="T0" fmla="*/ 1507 w 1676"/>
                  <a:gd name="T1" fmla="*/ 180 h 761"/>
                  <a:gd name="T2" fmla="*/ 1655 w 1676"/>
                  <a:gd name="T3" fmla="*/ 389 h 761"/>
                  <a:gd name="T4" fmla="*/ 1676 w 1676"/>
                  <a:gd name="T5" fmla="*/ 421 h 761"/>
                  <a:gd name="T6" fmla="*/ 1674 w 1676"/>
                  <a:gd name="T7" fmla="*/ 425 h 761"/>
                  <a:gd name="T8" fmla="*/ 1372 w 1676"/>
                  <a:gd name="T9" fmla="*/ 453 h 761"/>
                  <a:gd name="T10" fmla="*/ 1378 w 1676"/>
                  <a:gd name="T11" fmla="*/ 457 h 761"/>
                  <a:gd name="T12" fmla="*/ 1322 w 1676"/>
                  <a:gd name="T13" fmla="*/ 645 h 761"/>
                  <a:gd name="T14" fmla="*/ 1294 w 1676"/>
                  <a:gd name="T15" fmla="*/ 645 h 761"/>
                  <a:gd name="T16" fmla="*/ 1101 w 1676"/>
                  <a:gd name="T17" fmla="*/ 531 h 761"/>
                  <a:gd name="T18" fmla="*/ 353 w 1676"/>
                  <a:gd name="T19" fmla="*/ 702 h 761"/>
                  <a:gd name="T20" fmla="*/ 0 w 1676"/>
                  <a:gd name="T21" fmla="*/ 761 h 761"/>
                  <a:gd name="T22" fmla="*/ 84 w 1676"/>
                  <a:gd name="T23" fmla="*/ 558 h 761"/>
                  <a:gd name="T24" fmla="*/ 210 w 1676"/>
                  <a:gd name="T25" fmla="*/ 425 h 761"/>
                  <a:gd name="T26" fmla="*/ 359 w 1676"/>
                  <a:gd name="T27" fmla="*/ 323 h 761"/>
                  <a:gd name="T28" fmla="*/ 431 w 1676"/>
                  <a:gd name="T29" fmla="*/ 325 h 761"/>
                  <a:gd name="T30" fmla="*/ 574 w 1676"/>
                  <a:gd name="T31" fmla="*/ 258 h 761"/>
                  <a:gd name="T32" fmla="*/ 574 w 1676"/>
                  <a:gd name="T33" fmla="*/ 102 h 761"/>
                  <a:gd name="T34" fmla="*/ 556 w 1676"/>
                  <a:gd name="T35" fmla="*/ 72 h 761"/>
                  <a:gd name="T36" fmla="*/ 560 w 1676"/>
                  <a:gd name="T37" fmla="*/ 50 h 761"/>
                  <a:gd name="T38" fmla="*/ 620 w 1676"/>
                  <a:gd name="T39" fmla="*/ 0 h 761"/>
                  <a:gd name="T40" fmla="*/ 688 w 1676"/>
                  <a:gd name="T41" fmla="*/ 8 h 761"/>
                  <a:gd name="T42" fmla="*/ 727 w 1676"/>
                  <a:gd name="T43" fmla="*/ 66 h 761"/>
                  <a:gd name="T44" fmla="*/ 772 w 1676"/>
                  <a:gd name="T45" fmla="*/ 100 h 761"/>
                  <a:gd name="T46" fmla="*/ 845 w 1676"/>
                  <a:gd name="T47" fmla="*/ 112 h 761"/>
                  <a:gd name="T48" fmla="*/ 880 w 1676"/>
                  <a:gd name="T49" fmla="*/ 126 h 761"/>
                  <a:gd name="T50" fmla="*/ 913 w 1676"/>
                  <a:gd name="T51" fmla="*/ 176 h 761"/>
                  <a:gd name="T52" fmla="*/ 942 w 1676"/>
                  <a:gd name="T53" fmla="*/ 203 h 761"/>
                  <a:gd name="T54" fmla="*/ 955 w 1676"/>
                  <a:gd name="T55" fmla="*/ 261 h 761"/>
                  <a:gd name="T56" fmla="*/ 1076 w 1676"/>
                  <a:gd name="T57" fmla="*/ 196 h 761"/>
                  <a:gd name="T58" fmla="*/ 1150 w 1676"/>
                  <a:gd name="T59" fmla="*/ 248 h 761"/>
                  <a:gd name="T60" fmla="*/ 1172 w 1676"/>
                  <a:gd name="T61" fmla="*/ 254 h 761"/>
                  <a:gd name="T62" fmla="*/ 1258 w 1676"/>
                  <a:gd name="T63" fmla="*/ 211 h 761"/>
                  <a:gd name="T64" fmla="*/ 1341 w 1676"/>
                  <a:gd name="T65" fmla="*/ 60 h 761"/>
                  <a:gd name="T66" fmla="*/ 1384 w 1676"/>
                  <a:gd name="T67" fmla="*/ 29 h 761"/>
                  <a:gd name="T68" fmla="*/ 1507 w 1676"/>
                  <a:gd name="T69" fmla="*/ 180 h 7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76" h="761">
                    <a:moveTo>
                      <a:pt x="1507" y="180"/>
                    </a:moveTo>
                    <a:lnTo>
                      <a:pt x="1655" y="389"/>
                    </a:lnTo>
                    <a:lnTo>
                      <a:pt x="1676" y="421"/>
                    </a:lnTo>
                    <a:lnTo>
                      <a:pt x="1674" y="425"/>
                    </a:lnTo>
                    <a:lnTo>
                      <a:pt x="1372" y="453"/>
                    </a:lnTo>
                    <a:lnTo>
                      <a:pt x="1378" y="457"/>
                    </a:lnTo>
                    <a:lnTo>
                      <a:pt x="1322" y="645"/>
                    </a:lnTo>
                    <a:lnTo>
                      <a:pt x="1294" y="645"/>
                    </a:lnTo>
                    <a:lnTo>
                      <a:pt x="1101" y="531"/>
                    </a:lnTo>
                    <a:lnTo>
                      <a:pt x="353" y="702"/>
                    </a:lnTo>
                    <a:lnTo>
                      <a:pt x="0" y="761"/>
                    </a:lnTo>
                    <a:lnTo>
                      <a:pt x="84" y="558"/>
                    </a:lnTo>
                    <a:lnTo>
                      <a:pt x="210" y="425"/>
                    </a:lnTo>
                    <a:lnTo>
                      <a:pt x="359" y="323"/>
                    </a:lnTo>
                    <a:lnTo>
                      <a:pt x="431" y="325"/>
                    </a:lnTo>
                    <a:lnTo>
                      <a:pt x="574" y="258"/>
                    </a:lnTo>
                    <a:lnTo>
                      <a:pt x="574" y="102"/>
                    </a:lnTo>
                    <a:lnTo>
                      <a:pt x="556" y="72"/>
                    </a:lnTo>
                    <a:lnTo>
                      <a:pt x="560" y="50"/>
                    </a:lnTo>
                    <a:lnTo>
                      <a:pt x="620" y="0"/>
                    </a:lnTo>
                    <a:lnTo>
                      <a:pt x="688" y="8"/>
                    </a:lnTo>
                    <a:lnTo>
                      <a:pt x="727" y="66"/>
                    </a:lnTo>
                    <a:lnTo>
                      <a:pt x="772" y="100"/>
                    </a:lnTo>
                    <a:lnTo>
                      <a:pt x="845" y="112"/>
                    </a:lnTo>
                    <a:lnTo>
                      <a:pt x="880" y="126"/>
                    </a:lnTo>
                    <a:lnTo>
                      <a:pt x="913" y="176"/>
                    </a:lnTo>
                    <a:lnTo>
                      <a:pt x="942" y="203"/>
                    </a:lnTo>
                    <a:lnTo>
                      <a:pt x="955" y="261"/>
                    </a:lnTo>
                    <a:lnTo>
                      <a:pt x="1076" y="196"/>
                    </a:lnTo>
                    <a:lnTo>
                      <a:pt x="1150" y="248"/>
                    </a:lnTo>
                    <a:lnTo>
                      <a:pt x="1172" y="254"/>
                    </a:lnTo>
                    <a:lnTo>
                      <a:pt x="1258" y="211"/>
                    </a:lnTo>
                    <a:lnTo>
                      <a:pt x="1341" y="60"/>
                    </a:lnTo>
                    <a:lnTo>
                      <a:pt x="1384" y="29"/>
                    </a:lnTo>
                    <a:lnTo>
                      <a:pt x="1507" y="180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073" name="Freeform 73"/>
              <p:cNvSpPr>
                <a:spLocks noChangeAspect="1"/>
              </p:cNvSpPr>
              <p:nvPr/>
            </p:nvSpPr>
            <p:spPr bwMode="auto">
              <a:xfrm>
                <a:off x="3184" y="1905"/>
                <a:ext cx="147" cy="104"/>
              </a:xfrm>
              <a:custGeom>
                <a:avLst/>
                <a:gdLst>
                  <a:gd name="T0" fmla="*/ 34 w 818"/>
                  <a:gd name="T1" fmla="*/ 91 h 575"/>
                  <a:gd name="T2" fmla="*/ 174 w 818"/>
                  <a:gd name="T3" fmla="*/ 105 h 575"/>
                  <a:gd name="T4" fmla="*/ 246 w 818"/>
                  <a:gd name="T5" fmla="*/ 70 h 575"/>
                  <a:gd name="T6" fmla="*/ 312 w 818"/>
                  <a:gd name="T7" fmla="*/ 93 h 575"/>
                  <a:gd name="T8" fmla="*/ 378 w 818"/>
                  <a:gd name="T9" fmla="*/ 62 h 575"/>
                  <a:gd name="T10" fmla="*/ 401 w 818"/>
                  <a:gd name="T11" fmla="*/ 75 h 575"/>
                  <a:gd name="T12" fmla="*/ 680 w 818"/>
                  <a:gd name="T13" fmla="*/ 68 h 575"/>
                  <a:gd name="T14" fmla="*/ 723 w 818"/>
                  <a:gd name="T15" fmla="*/ 0 h 575"/>
                  <a:gd name="T16" fmla="*/ 738 w 818"/>
                  <a:gd name="T17" fmla="*/ 68 h 575"/>
                  <a:gd name="T18" fmla="*/ 771 w 818"/>
                  <a:gd name="T19" fmla="*/ 128 h 575"/>
                  <a:gd name="T20" fmla="*/ 765 w 818"/>
                  <a:gd name="T21" fmla="*/ 188 h 575"/>
                  <a:gd name="T22" fmla="*/ 818 w 818"/>
                  <a:gd name="T23" fmla="*/ 343 h 575"/>
                  <a:gd name="T24" fmla="*/ 777 w 818"/>
                  <a:gd name="T25" fmla="*/ 376 h 575"/>
                  <a:gd name="T26" fmla="*/ 708 w 818"/>
                  <a:gd name="T27" fmla="*/ 504 h 575"/>
                  <a:gd name="T28" fmla="*/ 690 w 818"/>
                  <a:gd name="T29" fmla="*/ 525 h 575"/>
                  <a:gd name="T30" fmla="*/ 608 w 818"/>
                  <a:gd name="T31" fmla="*/ 570 h 575"/>
                  <a:gd name="T32" fmla="*/ 587 w 818"/>
                  <a:gd name="T33" fmla="*/ 564 h 575"/>
                  <a:gd name="T34" fmla="*/ 512 w 818"/>
                  <a:gd name="T35" fmla="*/ 510 h 575"/>
                  <a:gd name="T36" fmla="*/ 389 w 818"/>
                  <a:gd name="T37" fmla="*/ 575 h 575"/>
                  <a:gd name="T38" fmla="*/ 376 w 818"/>
                  <a:gd name="T39" fmla="*/ 519 h 575"/>
                  <a:gd name="T40" fmla="*/ 341 w 818"/>
                  <a:gd name="T41" fmla="*/ 482 h 575"/>
                  <a:gd name="T42" fmla="*/ 312 w 818"/>
                  <a:gd name="T43" fmla="*/ 442 h 575"/>
                  <a:gd name="T44" fmla="*/ 279 w 818"/>
                  <a:gd name="T45" fmla="*/ 426 h 575"/>
                  <a:gd name="T46" fmla="*/ 204 w 818"/>
                  <a:gd name="T47" fmla="*/ 414 h 575"/>
                  <a:gd name="T48" fmla="*/ 161 w 818"/>
                  <a:gd name="T49" fmla="*/ 384 h 575"/>
                  <a:gd name="T50" fmla="*/ 124 w 818"/>
                  <a:gd name="T51" fmla="*/ 320 h 575"/>
                  <a:gd name="T52" fmla="*/ 54 w 818"/>
                  <a:gd name="T53" fmla="*/ 314 h 575"/>
                  <a:gd name="T54" fmla="*/ 0 w 818"/>
                  <a:gd name="T55" fmla="*/ 318 h 575"/>
                  <a:gd name="T56" fmla="*/ 0 w 818"/>
                  <a:gd name="T57" fmla="*/ 219 h 575"/>
                  <a:gd name="T58" fmla="*/ 46 w 818"/>
                  <a:gd name="T59" fmla="*/ 141 h 575"/>
                  <a:gd name="T60" fmla="*/ 34 w 818"/>
                  <a:gd name="T61" fmla="*/ 91 h 5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818" h="575">
                    <a:moveTo>
                      <a:pt x="34" y="91"/>
                    </a:moveTo>
                    <a:lnTo>
                      <a:pt x="174" y="105"/>
                    </a:lnTo>
                    <a:lnTo>
                      <a:pt x="246" y="70"/>
                    </a:lnTo>
                    <a:lnTo>
                      <a:pt x="312" y="93"/>
                    </a:lnTo>
                    <a:lnTo>
                      <a:pt x="378" y="62"/>
                    </a:lnTo>
                    <a:lnTo>
                      <a:pt x="401" y="75"/>
                    </a:lnTo>
                    <a:lnTo>
                      <a:pt x="680" y="68"/>
                    </a:lnTo>
                    <a:lnTo>
                      <a:pt x="723" y="0"/>
                    </a:lnTo>
                    <a:lnTo>
                      <a:pt x="738" y="68"/>
                    </a:lnTo>
                    <a:lnTo>
                      <a:pt x="771" y="128"/>
                    </a:lnTo>
                    <a:lnTo>
                      <a:pt x="765" y="188"/>
                    </a:lnTo>
                    <a:lnTo>
                      <a:pt x="818" y="343"/>
                    </a:lnTo>
                    <a:lnTo>
                      <a:pt x="777" y="376"/>
                    </a:lnTo>
                    <a:lnTo>
                      <a:pt x="708" y="504"/>
                    </a:lnTo>
                    <a:lnTo>
                      <a:pt x="690" y="525"/>
                    </a:lnTo>
                    <a:lnTo>
                      <a:pt x="608" y="570"/>
                    </a:lnTo>
                    <a:lnTo>
                      <a:pt x="587" y="564"/>
                    </a:lnTo>
                    <a:lnTo>
                      <a:pt x="512" y="510"/>
                    </a:lnTo>
                    <a:lnTo>
                      <a:pt x="389" y="575"/>
                    </a:lnTo>
                    <a:lnTo>
                      <a:pt x="376" y="519"/>
                    </a:lnTo>
                    <a:lnTo>
                      <a:pt x="341" y="482"/>
                    </a:lnTo>
                    <a:lnTo>
                      <a:pt x="312" y="442"/>
                    </a:lnTo>
                    <a:lnTo>
                      <a:pt x="279" y="426"/>
                    </a:lnTo>
                    <a:lnTo>
                      <a:pt x="204" y="414"/>
                    </a:lnTo>
                    <a:lnTo>
                      <a:pt x="161" y="384"/>
                    </a:lnTo>
                    <a:lnTo>
                      <a:pt x="124" y="320"/>
                    </a:lnTo>
                    <a:lnTo>
                      <a:pt x="54" y="314"/>
                    </a:lnTo>
                    <a:lnTo>
                      <a:pt x="0" y="318"/>
                    </a:lnTo>
                    <a:lnTo>
                      <a:pt x="0" y="219"/>
                    </a:lnTo>
                    <a:lnTo>
                      <a:pt x="46" y="141"/>
                    </a:lnTo>
                    <a:lnTo>
                      <a:pt x="34" y="91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074" name="Freeform 74"/>
              <p:cNvSpPr>
                <a:spLocks noChangeAspect="1"/>
              </p:cNvSpPr>
              <p:nvPr/>
            </p:nvSpPr>
            <p:spPr bwMode="auto">
              <a:xfrm>
                <a:off x="3314" y="1800"/>
                <a:ext cx="219" cy="237"/>
              </a:xfrm>
              <a:custGeom>
                <a:avLst/>
                <a:gdLst>
                  <a:gd name="T0" fmla="*/ 0 w 1214"/>
                  <a:gd name="T1" fmla="*/ 579 h 1314"/>
                  <a:gd name="T2" fmla="*/ 15 w 1214"/>
                  <a:gd name="T3" fmla="*/ 655 h 1314"/>
                  <a:gd name="T4" fmla="*/ 48 w 1214"/>
                  <a:gd name="T5" fmla="*/ 711 h 1314"/>
                  <a:gd name="T6" fmla="*/ 42 w 1214"/>
                  <a:gd name="T7" fmla="*/ 776 h 1314"/>
                  <a:gd name="T8" fmla="*/ 97 w 1214"/>
                  <a:gd name="T9" fmla="*/ 926 h 1314"/>
                  <a:gd name="T10" fmla="*/ 214 w 1214"/>
                  <a:gd name="T11" fmla="*/ 1069 h 1314"/>
                  <a:gd name="T12" fmla="*/ 387 w 1214"/>
                  <a:gd name="T13" fmla="*/ 1314 h 1314"/>
                  <a:gd name="T14" fmla="*/ 399 w 1214"/>
                  <a:gd name="T15" fmla="*/ 1212 h 1314"/>
                  <a:gd name="T16" fmla="*/ 372 w 1214"/>
                  <a:gd name="T17" fmla="*/ 1184 h 1314"/>
                  <a:gd name="T18" fmla="*/ 389 w 1214"/>
                  <a:gd name="T19" fmla="*/ 1095 h 1314"/>
                  <a:gd name="T20" fmla="*/ 443 w 1214"/>
                  <a:gd name="T21" fmla="*/ 1097 h 1314"/>
                  <a:gd name="T22" fmla="*/ 614 w 1214"/>
                  <a:gd name="T23" fmla="*/ 862 h 1314"/>
                  <a:gd name="T24" fmla="*/ 688 w 1214"/>
                  <a:gd name="T25" fmla="*/ 778 h 1314"/>
                  <a:gd name="T26" fmla="*/ 764 w 1214"/>
                  <a:gd name="T27" fmla="*/ 558 h 1314"/>
                  <a:gd name="T28" fmla="*/ 862 w 1214"/>
                  <a:gd name="T29" fmla="*/ 430 h 1314"/>
                  <a:gd name="T30" fmla="*/ 1085 w 1214"/>
                  <a:gd name="T31" fmla="*/ 439 h 1314"/>
                  <a:gd name="T32" fmla="*/ 1129 w 1214"/>
                  <a:gd name="T33" fmla="*/ 417 h 1314"/>
                  <a:gd name="T34" fmla="*/ 1129 w 1214"/>
                  <a:gd name="T35" fmla="*/ 387 h 1314"/>
                  <a:gd name="T36" fmla="*/ 1214 w 1214"/>
                  <a:gd name="T37" fmla="*/ 304 h 1314"/>
                  <a:gd name="T38" fmla="*/ 1205 w 1214"/>
                  <a:gd name="T39" fmla="*/ 256 h 1314"/>
                  <a:gd name="T40" fmla="*/ 1147 w 1214"/>
                  <a:gd name="T41" fmla="*/ 250 h 1314"/>
                  <a:gd name="T42" fmla="*/ 1069 w 1214"/>
                  <a:gd name="T43" fmla="*/ 250 h 1314"/>
                  <a:gd name="T44" fmla="*/ 1003 w 1214"/>
                  <a:gd name="T45" fmla="*/ 217 h 1314"/>
                  <a:gd name="T46" fmla="*/ 953 w 1214"/>
                  <a:gd name="T47" fmla="*/ 148 h 1314"/>
                  <a:gd name="T48" fmla="*/ 798 w 1214"/>
                  <a:gd name="T49" fmla="*/ 104 h 1314"/>
                  <a:gd name="T50" fmla="*/ 497 w 1214"/>
                  <a:gd name="T51" fmla="*/ 0 h 1314"/>
                  <a:gd name="T52" fmla="*/ 238 w 1214"/>
                  <a:gd name="T53" fmla="*/ 162 h 1314"/>
                  <a:gd name="T54" fmla="*/ 230 w 1214"/>
                  <a:gd name="T55" fmla="*/ 184 h 1314"/>
                  <a:gd name="T56" fmla="*/ 250 w 1214"/>
                  <a:gd name="T57" fmla="*/ 281 h 1314"/>
                  <a:gd name="T58" fmla="*/ 218 w 1214"/>
                  <a:gd name="T59" fmla="*/ 327 h 1314"/>
                  <a:gd name="T60" fmla="*/ 168 w 1214"/>
                  <a:gd name="T61" fmla="*/ 376 h 1314"/>
                  <a:gd name="T62" fmla="*/ 106 w 1214"/>
                  <a:gd name="T63" fmla="*/ 395 h 1314"/>
                  <a:gd name="T64" fmla="*/ 0 w 1214"/>
                  <a:gd name="T65" fmla="*/ 579 h 13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4" h="1314">
                    <a:moveTo>
                      <a:pt x="0" y="579"/>
                    </a:moveTo>
                    <a:lnTo>
                      <a:pt x="15" y="655"/>
                    </a:lnTo>
                    <a:lnTo>
                      <a:pt x="48" y="711"/>
                    </a:lnTo>
                    <a:lnTo>
                      <a:pt x="42" y="776"/>
                    </a:lnTo>
                    <a:lnTo>
                      <a:pt x="97" y="926"/>
                    </a:lnTo>
                    <a:lnTo>
                      <a:pt x="214" y="1069"/>
                    </a:lnTo>
                    <a:lnTo>
                      <a:pt x="387" y="1314"/>
                    </a:lnTo>
                    <a:lnTo>
                      <a:pt x="399" y="1212"/>
                    </a:lnTo>
                    <a:lnTo>
                      <a:pt x="372" y="1184"/>
                    </a:lnTo>
                    <a:lnTo>
                      <a:pt x="389" y="1095"/>
                    </a:lnTo>
                    <a:lnTo>
                      <a:pt x="443" y="1097"/>
                    </a:lnTo>
                    <a:lnTo>
                      <a:pt x="614" y="862"/>
                    </a:lnTo>
                    <a:lnTo>
                      <a:pt x="688" y="778"/>
                    </a:lnTo>
                    <a:lnTo>
                      <a:pt x="764" y="558"/>
                    </a:lnTo>
                    <a:lnTo>
                      <a:pt x="862" y="430"/>
                    </a:lnTo>
                    <a:lnTo>
                      <a:pt x="1085" y="439"/>
                    </a:lnTo>
                    <a:lnTo>
                      <a:pt x="1129" y="417"/>
                    </a:lnTo>
                    <a:lnTo>
                      <a:pt x="1129" y="387"/>
                    </a:lnTo>
                    <a:lnTo>
                      <a:pt x="1214" y="304"/>
                    </a:lnTo>
                    <a:lnTo>
                      <a:pt x="1205" y="256"/>
                    </a:lnTo>
                    <a:lnTo>
                      <a:pt x="1147" y="250"/>
                    </a:lnTo>
                    <a:lnTo>
                      <a:pt x="1069" y="250"/>
                    </a:lnTo>
                    <a:lnTo>
                      <a:pt x="1003" y="217"/>
                    </a:lnTo>
                    <a:lnTo>
                      <a:pt x="953" y="148"/>
                    </a:lnTo>
                    <a:lnTo>
                      <a:pt x="798" y="104"/>
                    </a:lnTo>
                    <a:lnTo>
                      <a:pt x="497" y="0"/>
                    </a:lnTo>
                    <a:lnTo>
                      <a:pt x="238" y="162"/>
                    </a:lnTo>
                    <a:lnTo>
                      <a:pt x="230" y="184"/>
                    </a:lnTo>
                    <a:lnTo>
                      <a:pt x="250" y="281"/>
                    </a:lnTo>
                    <a:lnTo>
                      <a:pt x="218" y="327"/>
                    </a:lnTo>
                    <a:lnTo>
                      <a:pt x="168" y="376"/>
                    </a:lnTo>
                    <a:lnTo>
                      <a:pt x="106" y="395"/>
                    </a:lnTo>
                    <a:lnTo>
                      <a:pt x="0" y="579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075" name="Freeform 75"/>
              <p:cNvSpPr>
                <a:spLocks noChangeAspect="1"/>
              </p:cNvSpPr>
              <p:nvPr/>
            </p:nvSpPr>
            <p:spPr bwMode="auto">
              <a:xfrm>
                <a:off x="3151" y="2316"/>
                <a:ext cx="231" cy="213"/>
              </a:xfrm>
              <a:custGeom>
                <a:avLst/>
                <a:gdLst>
                  <a:gd name="T0" fmla="*/ 58 w 1277"/>
                  <a:gd name="T1" fmla="*/ 236 h 1182"/>
                  <a:gd name="T2" fmla="*/ 123 w 1277"/>
                  <a:gd name="T3" fmla="*/ 257 h 1182"/>
                  <a:gd name="T4" fmla="*/ 212 w 1277"/>
                  <a:gd name="T5" fmla="*/ 312 h 1182"/>
                  <a:gd name="T6" fmla="*/ 242 w 1277"/>
                  <a:gd name="T7" fmla="*/ 312 h 1182"/>
                  <a:gd name="T8" fmla="*/ 287 w 1277"/>
                  <a:gd name="T9" fmla="*/ 257 h 1182"/>
                  <a:gd name="T10" fmla="*/ 389 w 1277"/>
                  <a:gd name="T11" fmla="*/ 272 h 1182"/>
                  <a:gd name="T12" fmla="*/ 454 w 1277"/>
                  <a:gd name="T13" fmla="*/ 312 h 1182"/>
                  <a:gd name="T14" fmla="*/ 532 w 1277"/>
                  <a:gd name="T15" fmla="*/ 312 h 1182"/>
                  <a:gd name="T16" fmla="*/ 543 w 1277"/>
                  <a:gd name="T17" fmla="*/ 274 h 1182"/>
                  <a:gd name="T18" fmla="*/ 581 w 1277"/>
                  <a:gd name="T19" fmla="*/ 261 h 1182"/>
                  <a:gd name="T20" fmla="*/ 657 w 1277"/>
                  <a:gd name="T21" fmla="*/ 294 h 1182"/>
                  <a:gd name="T22" fmla="*/ 674 w 1277"/>
                  <a:gd name="T23" fmla="*/ 225 h 1182"/>
                  <a:gd name="T24" fmla="*/ 795 w 1277"/>
                  <a:gd name="T25" fmla="*/ 225 h 1182"/>
                  <a:gd name="T26" fmla="*/ 802 w 1277"/>
                  <a:gd name="T27" fmla="*/ 238 h 1182"/>
                  <a:gd name="T28" fmla="*/ 1277 w 1277"/>
                  <a:gd name="T29" fmla="*/ 0 h 1182"/>
                  <a:gd name="T30" fmla="*/ 1250 w 1277"/>
                  <a:gd name="T31" fmla="*/ 132 h 1182"/>
                  <a:gd name="T32" fmla="*/ 1208 w 1277"/>
                  <a:gd name="T33" fmla="*/ 134 h 1182"/>
                  <a:gd name="T34" fmla="*/ 1076 w 1277"/>
                  <a:gd name="T35" fmla="*/ 372 h 1182"/>
                  <a:gd name="T36" fmla="*/ 1045 w 1277"/>
                  <a:gd name="T37" fmla="*/ 411 h 1182"/>
                  <a:gd name="T38" fmla="*/ 1043 w 1277"/>
                  <a:gd name="T39" fmla="*/ 439 h 1182"/>
                  <a:gd name="T40" fmla="*/ 1074 w 1277"/>
                  <a:gd name="T41" fmla="*/ 493 h 1182"/>
                  <a:gd name="T42" fmla="*/ 1085 w 1277"/>
                  <a:gd name="T43" fmla="*/ 526 h 1182"/>
                  <a:gd name="T44" fmla="*/ 1029 w 1277"/>
                  <a:gd name="T45" fmla="*/ 575 h 1182"/>
                  <a:gd name="T46" fmla="*/ 1018 w 1277"/>
                  <a:gd name="T47" fmla="*/ 593 h 1182"/>
                  <a:gd name="T48" fmla="*/ 1043 w 1277"/>
                  <a:gd name="T49" fmla="*/ 653 h 1182"/>
                  <a:gd name="T50" fmla="*/ 991 w 1277"/>
                  <a:gd name="T51" fmla="*/ 703 h 1182"/>
                  <a:gd name="T52" fmla="*/ 1011 w 1277"/>
                  <a:gd name="T53" fmla="*/ 727 h 1182"/>
                  <a:gd name="T54" fmla="*/ 1022 w 1277"/>
                  <a:gd name="T55" fmla="*/ 768 h 1182"/>
                  <a:gd name="T56" fmla="*/ 960 w 1277"/>
                  <a:gd name="T57" fmla="*/ 806 h 1182"/>
                  <a:gd name="T58" fmla="*/ 941 w 1277"/>
                  <a:gd name="T59" fmla="*/ 853 h 1182"/>
                  <a:gd name="T60" fmla="*/ 970 w 1277"/>
                  <a:gd name="T61" fmla="*/ 908 h 1182"/>
                  <a:gd name="T62" fmla="*/ 1047 w 1277"/>
                  <a:gd name="T63" fmla="*/ 910 h 1182"/>
                  <a:gd name="T64" fmla="*/ 1050 w 1277"/>
                  <a:gd name="T65" fmla="*/ 933 h 1182"/>
                  <a:gd name="T66" fmla="*/ 1012 w 1277"/>
                  <a:gd name="T67" fmla="*/ 974 h 1182"/>
                  <a:gd name="T68" fmla="*/ 1059 w 1277"/>
                  <a:gd name="T69" fmla="*/ 1048 h 1182"/>
                  <a:gd name="T70" fmla="*/ 1047 w 1277"/>
                  <a:gd name="T71" fmla="*/ 1085 h 1182"/>
                  <a:gd name="T72" fmla="*/ 989 w 1277"/>
                  <a:gd name="T73" fmla="*/ 1042 h 1182"/>
                  <a:gd name="T74" fmla="*/ 989 w 1277"/>
                  <a:gd name="T75" fmla="*/ 1031 h 1182"/>
                  <a:gd name="T76" fmla="*/ 977 w 1277"/>
                  <a:gd name="T77" fmla="*/ 987 h 1182"/>
                  <a:gd name="T78" fmla="*/ 940 w 1277"/>
                  <a:gd name="T79" fmla="*/ 973 h 1182"/>
                  <a:gd name="T80" fmla="*/ 907 w 1277"/>
                  <a:gd name="T81" fmla="*/ 940 h 1182"/>
                  <a:gd name="T82" fmla="*/ 888 w 1277"/>
                  <a:gd name="T83" fmla="*/ 884 h 1182"/>
                  <a:gd name="T84" fmla="*/ 869 w 1277"/>
                  <a:gd name="T85" fmla="*/ 854 h 1182"/>
                  <a:gd name="T86" fmla="*/ 822 w 1277"/>
                  <a:gd name="T87" fmla="*/ 835 h 1182"/>
                  <a:gd name="T88" fmla="*/ 795 w 1277"/>
                  <a:gd name="T89" fmla="*/ 796 h 1182"/>
                  <a:gd name="T90" fmla="*/ 630 w 1277"/>
                  <a:gd name="T91" fmla="*/ 1007 h 1182"/>
                  <a:gd name="T92" fmla="*/ 521 w 1277"/>
                  <a:gd name="T93" fmla="*/ 1089 h 1182"/>
                  <a:gd name="T94" fmla="*/ 482 w 1277"/>
                  <a:gd name="T95" fmla="*/ 1073 h 1182"/>
                  <a:gd name="T96" fmla="*/ 322 w 1277"/>
                  <a:gd name="T97" fmla="*/ 1182 h 1182"/>
                  <a:gd name="T98" fmla="*/ 101 w 1277"/>
                  <a:gd name="T99" fmla="*/ 1176 h 1182"/>
                  <a:gd name="T100" fmla="*/ 71 w 1277"/>
                  <a:gd name="T101" fmla="*/ 1126 h 1182"/>
                  <a:gd name="T102" fmla="*/ 63 w 1277"/>
                  <a:gd name="T103" fmla="*/ 1035 h 1182"/>
                  <a:gd name="T104" fmla="*/ 33 w 1277"/>
                  <a:gd name="T105" fmla="*/ 967 h 1182"/>
                  <a:gd name="T106" fmla="*/ 21 w 1277"/>
                  <a:gd name="T107" fmla="*/ 913 h 1182"/>
                  <a:gd name="T108" fmla="*/ 20 w 1277"/>
                  <a:gd name="T109" fmla="*/ 885 h 1182"/>
                  <a:gd name="T110" fmla="*/ 36 w 1277"/>
                  <a:gd name="T111" fmla="*/ 852 h 1182"/>
                  <a:gd name="T112" fmla="*/ 69 w 1277"/>
                  <a:gd name="T113" fmla="*/ 834 h 1182"/>
                  <a:gd name="T114" fmla="*/ 106 w 1277"/>
                  <a:gd name="T115" fmla="*/ 763 h 1182"/>
                  <a:gd name="T116" fmla="*/ 108 w 1277"/>
                  <a:gd name="T117" fmla="*/ 667 h 1182"/>
                  <a:gd name="T118" fmla="*/ 0 w 1277"/>
                  <a:gd name="T119" fmla="*/ 477 h 1182"/>
                  <a:gd name="T120" fmla="*/ 7 w 1277"/>
                  <a:gd name="T121" fmla="*/ 341 h 1182"/>
                  <a:gd name="T122" fmla="*/ 58 w 1277"/>
                  <a:gd name="T123" fmla="*/ 236 h 1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77" h="1182">
                    <a:moveTo>
                      <a:pt x="58" y="236"/>
                    </a:moveTo>
                    <a:lnTo>
                      <a:pt x="123" y="257"/>
                    </a:lnTo>
                    <a:lnTo>
                      <a:pt x="212" y="312"/>
                    </a:lnTo>
                    <a:lnTo>
                      <a:pt x="242" y="312"/>
                    </a:lnTo>
                    <a:lnTo>
                      <a:pt x="287" y="257"/>
                    </a:lnTo>
                    <a:lnTo>
                      <a:pt x="389" y="272"/>
                    </a:lnTo>
                    <a:lnTo>
                      <a:pt x="454" y="312"/>
                    </a:lnTo>
                    <a:lnTo>
                      <a:pt x="532" y="312"/>
                    </a:lnTo>
                    <a:lnTo>
                      <a:pt x="543" y="274"/>
                    </a:lnTo>
                    <a:lnTo>
                      <a:pt x="581" y="261"/>
                    </a:lnTo>
                    <a:lnTo>
                      <a:pt x="657" y="294"/>
                    </a:lnTo>
                    <a:lnTo>
                      <a:pt x="674" y="225"/>
                    </a:lnTo>
                    <a:lnTo>
                      <a:pt x="795" y="225"/>
                    </a:lnTo>
                    <a:lnTo>
                      <a:pt x="802" y="238"/>
                    </a:lnTo>
                    <a:lnTo>
                      <a:pt x="1277" y="0"/>
                    </a:lnTo>
                    <a:lnTo>
                      <a:pt x="1250" y="132"/>
                    </a:lnTo>
                    <a:lnTo>
                      <a:pt x="1208" y="134"/>
                    </a:lnTo>
                    <a:lnTo>
                      <a:pt x="1076" y="372"/>
                    </a:lnTo>
                    <a:lnTo>
                      <a:pt x="1045" y="411"/>
                    </a:lnTo>
                    <a:lnTo>
                      <a:pt x="1043" y="439"/>
                    </a:lnTo>
                    <a:lnTo>
                      <a:pt x="1074" y="493"/>
                    </a:lnTo>
                    <a:lnTo>
                      <a:pt x="1085" y="526"/>
                    </a:lnTo>
                    <a:lnTo>
                      <a:pt x="1029" y="575"/>
                    </a:lnTo>
                    <a:lnTo>
                      <a:pt x="1018" y="593"/>
                    </a:lnTo>
                    <a:lnTo>
                      <a:pt x="1043" y="653"/>
                    </a:lnTo>
                    <a:lnTo>
                      <a:pt x="991" y="703"/>
                    </a:lnTo>
                    <a:lnTo>
                      <a:pt x="1011" y="727"/>
                    </a:lnTo>
                    <a:lnTo>
                      <a:pt x="1022" y="768"/>
                    </a:lnTo>
                    <a:lnTo>
                      <a:pt x="960" y="806"/>
                    </a:lnTo>
                    <a:lnTo>
                      <a:pt x="941" y="853"/>
                    </a:lnTo>
                    <a:lnTo>
                      <a:pt x="970" y="908"/>
                    </a:lnTo>
                    <a:lnTo>
                      <a:pt x="1047" y="910"/>
                    </a:lnTo>
                    <a:lnTo>
                      <a:pt x="1050" y="933"/>
                    </a:lnTo>
                    <a:lnTo>
                      <a:pt x="1012" y="974"/>
                    </a:lnTo>
                    <a:lnTo>
                      <a:pt x="1059" y="1048"/>
                    </a:lnTo>
                    <a:lnTo>
                      <a:pt x="1047" y="1085"/>
                    </a:lnTo>
                    <a:lnTo>
                      <a:pt x="989" y="1042"/>
                    </a:lnTo>
                    <a:lnTo>
                      <a:pt x="989" y="1031"/>
                    </a:lnTo>
                    <a:lnTo>
                      <a:pt x="977" y="987"/>
                    </a:lnTo>
                    <a:lnTo>
                      <a:pt x="940" y="973"/>
                    </a:lnTo>
                    <a:lnTo>
                      <a:pt x="907" y="940"/>
                    </a:lnTo>
                    <a:lnTo>
                      <a:pt x="888" y="884"/>
                    </a:lnTo>
                    <a:lnTo>
                      <a:pt x="869" y="854"/>
                    </a:lnTo>
                    <a:lnTo>
                      <a:pt x="822" y="835"/>
                    </a:lnTo>
                    <a:lnTo>
                      <a:pt x="795" y="796"/>
                    </a:lnTo>
                    <a:lnTo>
                      <a:pt x="630" y="1007"/>
                    </a:lnTo>
                    <a:lnTo>
                      <a:pt x="521" y="1089"/>
                    </a:lnTo>
                    <a:lnTo>
                      <a:pt x="482" y="1073"/>
                    </a:lnTo>
                    <a:lnTo>
                      <a:pt x="322" y="1182"/>
                    </a:lnTo>
                    <a:lnTo>
                      <a:pt x="101" y="1176"/>
                    </a:lnTo>
                    <a:lnTo>
                      <a:pt x="71" y="1126"/>
                    </a:lnTo>
                    <a:lnTo>
                      <a:pt x="63" y="1035"/>
                    </a:lnTo>
                    <a:lnTo>
                      <a:pt x="33" y="967"/>
                    </a:lnTo>
                    <a:lnTo>
                      <a:pt x="21" y="913"/>
                    </a:lnTo>
                    <a:lnTo>
                      <a:pt x="20" y="885"/>
                    </a:lnTo>
                    <a:lnTo>
                      <a:pt x="36" y="852"/>
                    </a:lnTo>
                    <a:lnTo>
                      <a:pt x="69" y="834"/>
                    </a:lnTo>
                    <a:lnTo>
                      <a:pt x="106" y="763"/>
                    </a:lnTo>
                    <a:lnTo>
                      <a:pt x="108" y="667"/>
                    </a:lnTo>
                    <a:lnTo>
                      <a:pt x="0" y="477"/>
                    </a:lnTo>
                    <a:lnTo>
                      <a:pt x="7" y="341"/>
                    </a:lnTo>
                    <a:lnTo>
                      <a:pt x="58" y="23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076" name="Freeform 76"/>
              <p:cNvSpPr>
                <a:spLocks noChangeAspect="1"/>
              </p:cNvSpPr>
              <p:nvPr/>
            </p:nvSpPr>
            <p:spPr bwMode="auto">
              <a:xfrm>
                <a:off x="3042" y="2044"/>
                <a:ext cx="443" cy="328"/>
              </a:xfrm>
              <a:custGeom>
                <a:avLst/>
                <a:gdLst>
                  <a:gd name="T0" fmla="*/ 2113 w 2456"/>
                  <a:gd name="T1" fmla="*/ 1107 h 1817"/>
                  <a:gd name="T2" fmla="*/ 2330 w 2456"/>
                  <a:gd name="T3" fmla="*/ 965 h 1817"/>
                  <a:gd name="T4" fmla="*/ 2456 w 2456"/>
                  <a:gd name="T5" fmla="*/ 599 h 1817"/>
                  <a:gd name="T6" fmla="*/ 2451 w 2456"/>
                  <a:gd name="T7" fmla="*/ 567 h 1817"/>
                  <a:gd name="T8" fmla="*/ 2385 w 2456"/>
                  <a:gd name="T9" fmla="*/ 536 h 1817"/>
                  <a:gd name="T10" fmla="*/ 2299 w 2456"/>
                  <a:gd name="T11" fmla="*/ 469 h 1817"/>
                  <a:gd name="T12" fmla="*/ 2230 w 2456"/>
                  <a:gd name="T13" fmla="*/ 340 h 1817"/>
                  <a:gd name="T14" fmla="*/ 2201 w 2456"/>
                  <a:gd name="T15" fmla="*/ 369 h 1817"/>
                  <a:gd name="T16" fmla="*/ 2141 w 2456"/>
                  <a:gd name="T17" fmla="*/ 369 h 1817"/>
                  <a:gd name="T18" fmla="*/ 2113 w 2456"/>
                  <a:gd name="T19" fmla="*/ 343 h 1817"/>
                  <a:gd name="T20" fmla="*/ 2052 w 2456"/>
                  <a:gd name="T21" fmla="*/ 348 h 1817"/>
                  <a:gd name="T22" fmla="*/ 1912 w 2456"/>
                  <a:gd name="T23" fmla="*/ 277 h 1817"/>
                  <a:gd name="T24" fmla="*/ 1845 w 2456"/>
                  <a:gd name="T25" fmla="*/ 285 h 1817"/>
                  <a:gd name="T26" fmla="*/ 1815 w 2456"/>
                  <a:gd name="T27" fmla="*/ 285 h 1817"/>
                  <a:gd name="T28" fmla="*/ 1720 w 2456"/>
                  <a:gd name="T29" fmla="*/ 78 h 1817"/>
                  <a:gd name="T30" fmla="*/ 1594 w 2456"/>
                  <a:gd name="T31" fmla="*/ 0 h 1817"/>
                  <a:gd name="T32" fmla="*/ 1539 w 2456"/>
                  <a:gd name="T33" fmla="*/ 183 h 1817"/>
                  <a:gd name="T34" fmla="*/ 1507 w 2456"/>
                  <a:gd name="T35" fmla="*/ 183 h 1817"/>
                  <a:gd name="T36" fmla="*/ 1323 w 2456"/>
                  <a:gd name="T37" fmla="*/ 73 h 1817"/>
                  <a:gd name="T38" fmla="*/ 533 w 2456"/>
                  <a:gd name="T39" fmla="*/ 249 h 1817"/>
                  <a:gd name="T40" fmla="*/ 219 w 2456"/>
                  <a:gd name="T41" fmla="*/ 304 h 1817"/>
                  <a:gd name="T42" fmla="*/ 0 w 2456"/>
                  <a:gd name="T43" fmla="*/ 306 h 1817"/>
                  <a:gd name="T44" fmla="*/ 97 w 2456"/>
                  <a:gd name="T45" fmla="*/ 382 h 1817"/>
                  <a:gd name="T46" fmla="*/ 135 w 2456"/>
                  <a:gd name="T47" fmla="*/ 394 h 1817"/>
                  <a:gd name="T48" fmla="*/ 163 w 2456"/>
                  <a:gd name="T49" fmla="*/ 460 h 1817"/>
                  <a:gd name="T50" fmla="*/ 241 w 2456"/>
                  <a:gd name="T51" fmla="*/ 465 h 1817"/>
                  <a:gd name="T52" fmla="*/ 262 w 2456"/>
                  <a:gd name="T53" fmla="*/ 533 h 1817"/>
                  <a:gd name="T54" fmla="*/ 445 w 2456"/>
                  <a:gd name="T55" fmla="*/ 714 h 1817"/>
                  <a:gd name="T56" fmla="*/ 509 w 2456"/>
                  <a:gd name="T57" fmla="*/ 720 h 1817"/>
                  <a:gd name="T58" fmla="*/ 558 w 2456"/>
                  <a:gd name="T59" fmla="*/ 839 h 1817"/>
                  <a:gd name="T60" fmla="*/ 593 w 2456"/>
                  <a:gd name="T61" fmla="*/ 874 h 1817"/>
                  <a:gd name="T62" fmla="*/ 614 w 2456"/>
                  <a:gd name="T63" fmla="*/ 1029 h 1817"/>
                  <a:gd name="T64" fmla="*/ 644 w 2456"/>
                  <a:gd name="T65" fmla="*/ 1095 h 1817"/>
                  <a:gd name="T66" fmla="*/ 640 w 2456"/>
                  <a:gd name="T67" fmla="*/ 1177 h 1817"/>
                  <a:gd name="T68" fmla="*/ 372 w 2456"/>
                  <a:gd name="T69" fmla="*/ 1547 h 1817"/>
                  <a:gd name="T70" fmla="*/ 671 w 2456"/>
                  <a:gd name="T71" fmla="*/ 1743 h 1817"/>
                  <a:gd name="T72" fmla="*/ 723 w 2456"/>
                  <a:gd name="T73" fmla="*/ 1761 h 1817"/>
                  <a:gd name="T74" fmla="*/ 820 w 2456"/>
                  <a:gd name="T75" fmla="*/ 1817 h 1817"/>
                  <a:gd name="T76" fmla="*/ 849 w 2456"/>
                  <a:gd name="T77" fmla="*/ 1817 h 1817"/>
                  <a:gd name="T78" fmla="*/ 891 w 2456"/>
                  <a:gd name="T79" fmla="*/ 1764 h 1817"/>
                  <a:gd name="T80" fmla="*/ 988 w 2456"/>
                  <a:gd name="T81" fmla="*/ 1775 h 1817"/>
                  <a:gd name="T82" fmla="*/ 1056 w 2456"/>
                  <a:gd name="T83" fmla="*/ 1816 h 1817"/>
                  <a:gd name="T84" fmla="*/ 1134 w 2456"/>
                  <a:gd name="T85" fmla="*/ 1817 h 1817"/>
                  <a:gd name="T86" fmla="*/ 1145 w 2456"/>
                  <a:gd name="T87" fmla="*/ 1783 h 1817"/>
                  <a:gd name="T88" fmla="*/ 1190 w 2456"/>
                  <a:gd name="T89" fmla="*/ 1766 h 1817"/>
                  <a:gd name="T90" fmla="*/ 1260 w 2456"/>
                  <a:gd name="T91" fmla="*/ 1799 h 1817"/>
                  <a:gd name="T92" fmla="*/ 1281 w 2456"/>
                  <a:gd name="T93" fmla="*/ 1727 h 1817"/>
                  <a:gd name="T94" fmla="*/ 1394 w 2456"/>
                  <a:gd name="T95" fmla="*/ 1729 h 1817"/>
                  <a:gd name="T96" fmla="*/ 1411 w 2456"/>
                  <a:gd name="T97" fmla="*/ 1743 h 1817"/>
                  <a:gd name="T98" fmla="*/ 1888 w 2456"/>
                  <a:gd name="T99" fmla="*/ 1499 h 1817"/>
                  <a:gd name="T100" fmla="*/ 1956 w 2456"/>
                  <a:gd name="T101" fmla="*/ 1480 h 1817"/>
                  <a:gd name="T102" fmla="*/ 2113 w 2456"/>
                  <a:gd name="T103" fmla="*/ 1107 h 18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456" h="1817">
                    <a:moveTo>
                      <a:pt x="2113" y="1107"/>
                    </a:moveTo>
                    <a:lnTo>
                      <a:pt x="2330" y="965"/>
                    </a:lnTo>
                    <a:lnTo>
                      <a:pt x="2456" y="599"/>
                    </a:lnTo>
                    <a:lnTo>
                      <a:pt x="2451" y="567"/>
                    </a:lnTo>
                    <a:lnTo>
                      <a:pt x="2385" y="536"/>
                    </a:lnTo>
                    <a:lnTo>
                      <a:pt x="2299" y="469"/>
                    </a:lnTo>
                    <a:lnTo>
                      <a:pt x="2230" y="340"/>
                    </a:lnTo>
                    <a:lnTo>
                      <a:pt x="2201" y="369"/>
                    </a:lnTo>
                    <a:lnTo>
                      <a:pt x="2141" y="369"/>
                    </a:lnTo>
                    <a:lnTo>
                      <a:pt x="2113" y="343"/>
                    </a:lnTo>
                    <a:lnTo>
                      <a:pt x="2052" y="348"/>
                    </a:lnTo>
                    <a:lnTo>
                      <a:pt x="1912" y="277"/>
                    </a:lnTo>
                    <a:lnTo>
                      <a:pt x="1845" y="285"/>
                    </a:lnTo>
                    <a:lnTo>
                      <a:pt x="1815" y="285"/>
                    </a:lnTo>
                    <a:lnTo>
                      <a:pt x="1720" y="78"/>
                    </a:lnTo>
                    <a:lnTo>
                      <a:pt x="1594" y="0"/>
                    </a:lnTo>
                    <a:lnTo>
                      <a:pt x="1539" y="183"/>
                    </a:lnTo>
                    <a:lnTo>
                      <a:pt x="1507" y="183"/>
                    </a:lnTo>
                    <a:lnTo>
                      <a:pt x="1323" y="73"/>
                    </a:lnTo>
                    <a:lnTo>
                      <a:pt x="533" y="249"/>
                    </a:lnTo>
                    <a:lnTo>
                      <a:pt x="219" y="304"/>
                    </a:lnTo>
                    <a:lnTo>
                      <a:pt x="0" y="306"/>
                    </a:lnTo>
                    <a:lnTo>
                      <a:pt x="97" y="382"/>
                    </a:lnTo>
                    <a:lnTo>
                      <a:pt x="135" y="394"/>
                    </a:lnTo>
                    <a:lnTo>
                      <a:pt x="163" y="460"/>
                    </a:lnTo>
                    <a:lnTo>
                      <a:pt x="241" y="465"/>
                    </a:lnTo>
                    <a:lnTo>
                      <a:pt x="262" y="533"/>
                    </a:lnTo>
                    <a:lnTo>
                      <a:pt x="445" y="714"/>
                    </a:lnTo>
                    <a:lnTo>
                      <a:pt x="509" y="720"/>
                    </a:lnTo>
                    <a:lnTo>
                      <a:pt x="558" y="839"/>
                    </a:lnTo>
                    <a:lnTo>
                      <a:pt x="593" y="874"/>
                    </a:lnTo>
                    <a:lnTo>
                      <a:pt x="614" y="1029"/>
                    </a:lnTo>
                    <a:lnTo>
                      <a:pt x="644" y="1095"/>
                    </a:lnTo>
                    <a:lnTo>
                      <a:pt x="640" y="1177"/>
                    </a:lnTo>
                    <a:lnTo>
                      <a:pt x="372" y="1547"/>
                    </a:lnTo>
                    <a:lnTo>
                      <a:pt x="671" y="1743"/>
                    </a:lnTo>
                    <a:lnTo>
                      <a:pt x="723" y="1761"/>
                    </a:lnTo>
                    <a:lnTo>
                      <a:pt x="820" y="1817"/>
                    </a:lnTo>
                    <a:lnTo>
                      <a:pt x="849" y="1817"/>
                    </a:lnTo>
                    <a:lnTo>
                      <a:pt x="891" y="1764"/>
                    </a:lnTo>
                    <a:lnTo>
                      <a:pt x="988" y="1775"/>
                    </a:lnTo>
                    <a:lnTo>
                      <a:pt x="1056" y="1816"/>
                    </a:lnTo>
                    <a:lnTo>
                      <a:pt x="1134" y="1817"/>
                    </a:lnTo>
                    <a:lnTo>
                      <a:pt x="1145" y="1783"/>
                    </a:lnTo>
                    <a:lnTo>
                      <a:pt x="1190" y="1766"/>
                    </a:lnTo>
                    <a:lnTo>
                      <a:pt x="1260" y="1799"/>
                    </a:lnTo>
                    <a:lnTo>
                      <a:pt x="1281" y="1727"/>
                    </a:lnTo>
                    <a:lnTo>
                      <a:pt x="1394" y="1729"/>
                    </a:lnTo>
                    <a:lnTo>
                      <a:pt x="1411" y="1743"/>
                    </a:lnTo>
                    <a:lnTo>
                      <a:pt x="1888" y="1499"/>
                    </a:lnTo>
                    <a:lnTo>
                      <a:pt x="1956" y="1480"/>
                    </a:lnTo>
                    <a:lnTo>
                      <a:pt x="2113" y="1107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077" name="Freeform 77"/>
              <p:cNvSpPr>
                <a:spLocks noChangeAspect="1"/>
              </p:cNvSpPr>
              <p:nvPr/>
            </p:nvSpPr>
            <p:spPr bwMode="auto">
              <a:xfrm>
                <a:off x="3265" y="2316"/>
                <a:ext cx="543" cy="554"/>
              </a:xfrm>
              <a:custGeom>
                <a:avLst/>
                <a:gdLst>
                  <a:gd name="T0" fmla="*/ 2430 w 3006"/>
                  <a:gd name="T1" fmla="*/ 1072 h 3072"/>
                  <a:gd name="T2" fmla="*/ 2502 w 3006"/>
                  <a:gd name="T3" fmla="*/ 1258 h 3072"/>
                  <a:gd name="T4" fmla="*/ 2609 w 3006"/>
                  <a:gd name="T5" fmla="*/ 1339 h 3072"/>
                  <a:gd name="T6" fmla="*/ 2736 w 3006"/>
                  <a:gd name="T7" fmla="*/ 1603 h 3072"/>
                  <a:gd name="T8" fmla="*/ 2857 w 3006"/>
                  <a:gd name="T9" fmla="*/ 1633 h 3072"/>
                  <a:gd name="T10" fmla="*/ 3000 w 3006"/>
                  <a:gd name="T11" fmla="*/ 1759 h 3072"/>
                  <a:gd name="T12" fmla="*/ 2922 w 3006"/>
                  <a:gd name="T13" fmla="*/ 1886 h 3072"/>
                  <a:gd name="T14" fmla="*/ 2750 w 3006"/>
                  <a:gd name="T15" fmla="*/ 2101 h 3072"/>
                  <a:gd name="T16" fmla="*/ 2573 w 3006"/>
                  <a:gd name="T17" fmla="*/ 2206 h 3072"/>
                  <a:gd name="T18" fmla="*/ 2400 w 3006"/>
                  <a:gd name="T19" fmla="*/ 2235 h 3072"/>
                  <a:gd name="T20" fmla="*/ 2094 w 3006"/>
                  <a:gd name="T21" fmla="*/ 2300 h 3072"/>
                  <a:gd name="T22" fmla="*/ 1938 w 3006"/>
                  <a:gd name="T23" fmla="*/ 2327 h 3072"/>
                  <a:gd name="T24" fmla="*/ 1768 w 3006"/>
                  <a:gd name="T25" fmla="*/ 2359 h 3072"/>
                  <a:gd name="T26" fmla="*/ 1619 w 3006"/>
                  <a:gd name="T27" fmla="*/ 2418 h 3072"/>
                  <a:gd name="T28" fmla="*/ 1025 w 3006"/>
                  <a:gd name="T29" fmla="*/ 2988 h 3072"/>
                  <a:gd name="T30" fmla="*/ 710 w 3006"/>
                  <a:gd name="T31" fmla="*/ 3043 h 3072"/>
                  <a:gd name="T32" fmla="*/ 554 w 3006"/>
                  <a:gd name="T33" fmla="*/ 3069 h 3072"/>
                  <a:gd name="T34" fmla="*/ 446 w 3006"/>
                  <a:gd name="T35" fmla="*/ 2994 h 3072"/>
                  <a:gd name="T36" fmla="*/ 543 w 3006"/>
                  <a:gd name="T37" fmla="*/ 2857 h 3072"/>
                  <a:gd name="T38" fmla="*/ 824 w 3006"/>
                  <a:gd name="T39" fmla="*/ 2714 h 3072"/>
                  <a:gd name="T40" fmla="*/ 707 w 3006"/>
                  <a:gd name="T41" fmla="*/ 2402 h 3072"/>
                  <a:gd name="T42" fmla="*/ 869 w 3006"/>
                  <a:gd name="T43" fmla="*/ 2039 h 3072"/>
                  <a:gd name="T44" fmla="*/ 804 w 3006"/>
                  <a:gd name="T45" fmla="*/ 1890 h 3072"/>
                  <a:gd name="T46" fmla="*/ 521 w 3006"/>
                  <a:gd name="T47" fmla="*/ 1923 h 3072"/>
                  <a:gd name="T48" fmla="*/ 215 w 3006"/>
                  <a:gd name="T49" fmla="*/ 1939 h 3072"/>
                  <a:gd name="T50" fmla="*/ 24 w 3006"/>
                  <a:gd name="T51" fmla="*/ 1930 h 3072"/>
                  <a:gd name="T52" fmla="*/ 104 w 3006"/>
                  <a:gd name="T53" fmla="*/ 1815 h 3072"/>
                  <a:gd name="T54" fmla="*/ 159 w 3006"/>
                  <a:gd name="T55" fmla="*/ 1649 h 3072"/>
                  <a:gd name="T56" fmla="*/ 198 w 3006"/>
                  <a:gd name="T57" fmla="*/ 1557 h 3072"/>
                  <a:gd name="T58" fmla="*/ 256 w 3006"/>
                  <a:gd name="T59" fmla="*/ 1463 h 3072"/>
                  <a:gd name="T60" fmla="*/ 417 w 3006"/>
                  <a:gd name="T61" fmla="*/ 1450 h 3072"/>
                  <a:gd name="T62" fmla="*/ 521 w 3006"/>
                  <a:gd name="T63" fmla="*/ 1414 h 3072"/>
                  <a:gd name="T64" fmla="*/ 713 w 3006"/>
                  <a:gd name="T65" fmla="*/ 1345 h 3072"/>
                  <a:gd name="T66" fmla="*/ 813 w 3006"/>
                  <a:gd name="T67" fmla="*/ 1375 h 3072"/>
                  <a:gd name="T68" fmla="*/ 993 w 3006"/>
                  <a:gd name="T69" fmla="*/ 1372 h 3072"/>
                  <a:gd name="T70" fmla="*/ 1260 w 3006"/>
                  <a:gd name="T71" fmla="*/ 1108 h 3072"/>
                  <a:gd name="T72" fmla="*/ 1749 w 3006"/>
                  <a:gd name="T73" fmla="*/ 958 h 3072"/>
                  <a:gd name="T74" fmla="*/ 1690 w 3006"/>
                  <a:gd name="T75" fmla="*/ 697 h 3072"/>
                  <a:gd name="T76" fmla="*/ 1749 w 3006"/>
                  <a:gd name="T77" fmla="*/ 596 h 3072"/>
                  <a:gd name="T78" fmla="*/ 1873 w 3006"/>
                  <a:gd name="T79" fmla="*/ 521 h 3072"/>
                  <a:gd name="T80" fmla="*/ 2058 w 3006"/>
                  <a:gd name="T81" fmla="*/ 502 h 3072"/>
                  <a:gd name="T82" fmla="*/ 2091 w 3006"/>
                  <a:gd name="T83" fmla="*/ 209 h 3072"/>
                  <a:gd name="T84" fmla="*/ 2268 w 3006"/>
                  <a:gd name="T85" fmla="*/ 140 h 3072"/>
                  <a:gd name="T86" fmla="*/ 2303 w 3006"/>
                  <a:gd name="T87" fmla="*/ 306 h 3072"/>
                  <a:gd name="T88" fmla="*/ 2352 w 3006"/>
                  <a:gd name="T89" fmla="*/ 322 h 3072"/>
                  <a:gd name="T90" fmla="*/ 2397 w 3006"/>
                  <a:gd name="T91" fmla="*/ 433 h 3072"/>
                  <a:gd name="T92" fmla="*/ 2206 w 3006"/>
                  <a:gd name="T93" fmla="*/ 610 h 3072"/>
                  <a:gd name="T94" fmla="*/ 2268 w 3006"/>
                  <a:gd name="T95" fmla="*/ 753 h 3072"/>
                  <a:gd name="T96" fmla="*/ 2312 w 3006"/>
                  <a:gd name="T97" fmla="*/ 1006 h 30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06" h="3072">
                    <a:moveTo>
                      <a:pt x="2352" y="987"/>
                    </a:moveTo>
                    <a:lnTo>
                      <a:pt x="2414" y="997"/>
                    </a:lnTo>
                    <a:lnTo>
                      <a:pt x="2430" y="1072"/>
                    </a:lnTo>
                    <a:lnTo>
                      <a:pt x="2443" y="1157"/>
                    </a:lnTo>
                    <a:lnTo>
                      <a:pt x="2424" y="1189"/>
                    </a:lnTo>
                    <a:lnTo>
                      <a:pt x="2502" y="1258"/>
                    </a:lnTo>
                    <a:lnTo>
                      <a:pt x="2499" y="1333"/>
                    </a:lnTo>
                    <a:lnTo>
                      <a:pt x="2580" y="1352"/>
                    </a:lnTo>
                    <a:lnTo>
                      <a:pt x="2609" y="1339"/>
                    </a:lnTo>
                    <a:lnTo>
                      <a:pt x="2677" y="1398"/>
                    </a:lnTo>
                    <a:lnTo>
                      <a:pt x="2613" y="1506"/>
                    </a:lnTo>
                    <a:lnTo>
                      <a:pt x="2736" y="1603"/>
                    </a:lnTo>
                    <a:lnTo>
                      <a:pt x="2863" y="1551"/>
                    </a:lnTo>
                    <a:lnTo>
                      <a:pt x="2919" y="1571"/>
                    </a:lnTo>
                    <a:lnTo>
                      <a:pt x="2857" y="1633"/>
                    </a:lnTo>
                    <a:lnTo>
                      <a:pt x="2968" y="1711"/>
                    </a:lnTo>
                    <a:lnTo>
                      <a:pt x="2990" y="1711"/>
                    </a:lnTo>
                    <a:lnTo>
                      <a:pt x="3000" y="1759"/>
                    </a:lnTo>
                    <a:lnTo>
                      <a:pt x="3006" y="1834"/>
                    </a:lnTo>
                    <a:lnTo>
                      <a:pt x="2961" y="1870"/>
                    </a:lnTo>
                    <a:lnTo>
                      <a:pt x="2922" y="1886"/>
                    </a:lnTo>
                    <a:lnTo>
                      <a:pt x="2811" y="2044"/>
                    </a:lnTo>
                    <a:lnTo>
                      <a:pt x="2766" y="2047"/>
                    </a:lnTo>
                    <a:lnTo>
                      <a:pt x="2750" y="2101"/>
                    </a:lnTo>
                    <a:lnTo>
                      <a:pt x="2685" y="2170"/>
                    </a:lnTo>
                    <a:lnTo>
                      <a:pt x="2605" y="2179"/>
                    </a:lnTo>
                    <a:lnTo>
                      <a:pt x="2573" y="2206"/>
                    </a:lnTo>
                    <a:lnTo>
                      <a:pt x="2583" y="2245"/>
                    </a:lnTo>
                    <a:lnTo>
                      <a:pt x="2420" y="2252"/>
                    </a:lnTo>
                    <a:lnTo>
                      <a:pt x="2400" y="2235"/>
                    </a:lnTo>
                    <a:lnTo>
                      <a:pt x="2293" y="2238"/>
                    </a:lnTo>
                    <a:lnTo>
                      <a:pt x="2247" y="2268"/>
                    </a:lnTo>
                    <a:lnTo>
                      <a:pt x="2094" y="2300"/>
                    </a:lnTo>
                    <a:lnTo>
                      <a:pt x="2055" y="2287"/>
                    </a:lnTo>
                    <a:lnTo>
                      <a:pt x="1941" y="2287"/>
                    </a:lnTo>
                    <a:lnTo>
                      <a:pt x="1938" y="2327"/>
                    </a:lnTo>
                    <a:lnTo>
                      <a:pt x="1863" y="2381"/>
                    </a:lnTo>
                    <a:lnTo>
                      <a:pt x="1805" y="2378"/>
                    </a:lnTo>
                    <a:lnTo>
                      <a:pt x="1768" y="2359"/>
                    </a:lnTo>
                    <a:lnTo>
                      <a:pt x="1736" y="2378"/>
                    </a:lnTo>
                    <a:lnTo>
                      <a:pt x="1700" y="2349"/>
                    </a:lnTo>
                    <a:lnTo>
                      <a:pt x="1619" y="2418"/>
                    </a:lnTo>
                    <a:lnTo>
                      <a:pt x="1501" y="2564"/>
                    </a:lnTo>
                    <a:lnTo>
                      <a:pt x="1124" y="2943"/>
                    </a:lnTo>
                    <a:lnTo>
                      <a:pt x="1025" y="2988"/>
                    </a:lnTo>
                    <a:lnTo>
                      <a:pt x="925" y="2997"/>
                    </a:lnTo>
                    <a:lnTo>
                      <a:pt x="847" y="3014"/>
                    </a:lnTo>
                    <a:lnTo>
                      <a:pt x="710" y="3043"/>
                    </a:lnTo>
                    <a:lnTo>
                      <a:pt x="651" y="3021"/>
                    </a:lnTo>
                    <a:lnTo>
                      <a:pt x="602" y="3072"/>
                    </a:lnTo>
                    <a:lnTo>
                      <a:pt x="554" y="3069"/>
                    </a:lnTo>
                    <a:lnTo>
                      <a:pt x="527" y="3030"/>
                    </a:lnTo>
                    <a:lnTo>
                      <a:pt x="455" y="3053"/>
                    </a:lnTo>
                    <a:lnTo>
                      <a:pt x="446" y="2994"/>
                    </a:lnTo>
                    <a:lnTo>
                      <a:pt x="504" y="2943"/>
                    </a:lnTo>
                    <a:lnTo>
                      <a:pt x="514" y="2877"/>
                    </a:lnTo>
                    <a:lnTo>
                      <a:pt x="543" y="2857"/>
                    </a:lnTo>
                    <a:lnTo>
                      <a:pt x="583" y="2864"/>
                    </a:lnTo>
                    <a:lnTo>
                      <a:pt x="719" y="2798"/>
                    </a:lnTo>
                    <a:lnTo>
                      <a:pt x="824" y="2714"/>
                    </a:lnTo>
                    <a:lnTo>
                      <a:pt x="840" y="2580"/>
                    </a:lnTo>
                    <a:lnTo>
                      <a:pt x="710" y="2453"/>
                    </a:lnTo>
                    <a:lnTo>
                      <a:pt x="707" y="2402"/>
                    </a:lnTo>
                    <a:lnTo>
                      <a:pt x="817" y="2196"/>
                    </a:lnTo>
                    <a:lnTo>
                      <a:pt x="840" y="2203"/>
                    </a:lnTo>
                    <a:lnTo>
                      <a:pt x="869" y="2039"/>
                    </a:lnTo>
                    <a:lnTo>
                      <a:pt x="918" y="1988"/>
                    </a:lnTo>
                    <a:lnTo>
                      <a:pt x="850" y="1870"/>
                    </a:lnTo>
                    <a:lnTo>
                      <a:pt x="804" y="1890"/>
                    </a:lnTo>
                    <a:lnTo>
                      <a:pt x="759" y="1890"/>
                    </a:lnTo>
                    <a:lnTo>
                      <a:pt x="625" y="1929"/>
                    </a:lnTo>
                    <a:lnTo>
                      <a:pt x="521" y="1923"/>
                    </a:lnTo>
                    <a:lnTo>
                      <a:pt x="449" y="1902"/>
                    </a:lnTo>
                    <a:lnTo>
                      <a:pt x="331" y="1926"/>
                    </a:lnTo>
                    <a:lnTo>
                      <a:pt x="215" y="1939"/>
                    </a:lnTo>
                    <a:lnTo>
                      <a:pt x="110" y="2050"/>
                    </a:lnTo>
                    <a:lnTo>
                      <a:pt x="51" y="2014"/>
                    </a:lnTo>
                    <a:lnTo>
                      <a:pt x="24" y="1930"/>
                    </a:lnTo>
                    <a:lnTo>
                      <a:pt x="6" y="1896"/>
                    </a:lnTo>
                    <a:lnTo>
                      <a:pt x="0" y="1864"/>
                    </a:lnTo>
                    <a:lnTo>
                      <a:pt x="104" y="1815"/>
                    </a:lnTo>
                    <a:lnTo>
                      <a:pt x="100" y="1746"/>
                    </a:lnTo>
                    <a:lnTo>
                      <a:pt x="143" y="1705"/>
                    </a:lnTo>
                    <a:lnTo>
                      <a:pt x="159" y="1649"/>
                    </a:lnTo>
                    <a:lnTo>
                      <a:pt x="234" y="1652"/>
                    </a:lnTo>
                    <a:lnTo>
                      <a:pt x="224" y="1590"/>
                    </a:lnTo>
                    <a:lnTo>
                      <a:pt x="198" y="1557"/>
                    </a:lnTo>
                    <a:lnTo>
                      <a:pt x="201" y="1528"/>
                    </a:lnTo>
                    <a:lnTo>
                      <a:pt x="237" y="1512"/>
                    </a:lnTo>
                    <a:lnTo>
                      <a:pt x="256" y="1463"/>
                    </a:lnTo>
                    <a:lnTo>
                      <a:pt x="331" y="1420"/>
                    </a:lnTo>
                    <a:lnTo>
                      <a:pt x="387" y="1463"/>
                    </a:lnTo>
                    <a:lnTo>
                      <a:pt x="417" y="1450"/>
                    </a:lnTo>
                    <a:lnTo>
                      <a:pt x="446" y="1450"/>
                    </a:lnTo>
                    <a:lnTo>
                      <a:pt x="511" y="1391"/>
                    </a:lnTo>
                    <a:lnTo>
                      <a:pt x="521" y="1414"/>
                    </a:lnTo>
                    <a:lnTo>
                      <a:pt x="592" y="1411"/>
                    </a:lnTo>
                    <a:lnTo>
                      <a:pt x="586" y="1431"/>
                    </a:lnTo>
                    <a:lnTo>
                      <a:pt x="713" y="1345"/>
                    </a:lnTo>
                    <a:lnTo>
                      <a:pt x="756" y="1339"/>
                    </a:lnTo>
                    <a:lnTo>
                      <a:pt x="765" y="1382"/>
                    </a:lnTo>
                    <a:lnTo>
                      <a:pt x="813" y="1375"/>
                    </a:lnTo>
                    <a:lnTo>
                      <a:pt x="853" y="1395"/>
                    </a:lnTo>
                    <a:lnTo>
                      <a:pt x="909" y="1375"/>
                    </a:lnTo>
                    <a:lnTo>
                      <a:pt x="993" y="1372"/>
                    </a:lnTo>
                    <a:lnTo>
                      <a:pt x="1090" y="1313"/>
                    </a:lnTo>
                    <a:lnTo>
                      <a:pt x="1143" y="1242"/>
                    </a:lnTo>
                    <a:lnTo>
                      <a:pt x="1260" y="1108"/>
                    </a:lnTo>
                    <a:lnTo>
                      <a:pt x="1453" y="1118"/>
                    </a:lnTo>
                    <a:lnTo>
                      <a:pt x="1515" y="1143"/>
                    </a:lnTo>
                    <a:lnTo>
                      <a:pt x="1749" y="958"/>
                    </a:lnTo>
                    <a:lnTo>
                      <a:pt x="1752" y="925"/>
                    </a:lnTo>
                    <a:lnTo>
                      <a:pt x="1706" y="818"/>
                    </a:lnTo>
                    <a:lnTo>
                      <a:pt x="1690" y="697"/>
                    </a:lnTo>
                    <a:lnTo>
                      <a:pt x="1723" y="648"/>
                    </a:lnTo>
                    <a:lnTo>
                      <a:pt x="1709" y="635"/>
                    </a:lnTo>
                    <a:lnTo>
                      <a:pt x="1749" y="596"/>
                    </a:lnTo>
                    <a:lnTo>
                      <a:pt x="1850" y="554"/>
                    </a:lnTo>
                    <a:lnTo>
                      <a:pt x="1850" y="524"/>
                    </a:lnTo>
                    <a:lnTo>
                      <a:pt x="1873" y="521"/>
                    </a:lnTo>
                    <a:lnTo>
                      <a:pt x="1915" y="479"/>
                    </a:lnTo>
                    <a:lnTo>
                      <a:pt x="1964" y="463"/>
                    </a:lnTo>
                    <a:lnTo>
                      <a:pt x="2058" y="502"/>
                    </a:lnTo>
                    <a:lnTo>
                      <a:pt x="2101" y="404"/>
                    </a:lnTo>
                    <a:lnTo>
                      <a:pt x="2082" y="303"/>
                    </a:lnTo>
                    <a:lnTo>
                      <a:pt x="2091" y="209"/>
                    </a:lnTo>
                    <a:lnTo>
                      <a:pt x="2247" y="0"/>
                    </a:lnTo>
                    <a:lnTo>
                      <a:pt x="2225" y="75"/>
                    </a:lnTo>
                    <a:lnTo>
                      <a:pt x="2268" y="140"/>
                    </a:lnTo>
                    <a:lnTo>
                      <a:pt x="2290" y="235"/>
                    </a:lnTo>
                    <a:lnTo>
                      <a:pt x="2263" y="287"/>
                    </a:lnTo>
                    <a:lnTo>
                      <a:pt x="2303" y="306"/>
                    </a:lnTo>
                    <a:lnTo>
                      <a:pt x="2349" y="300"/>
                    </a:lnTo>
                    <a:lnTo>
                      <a:pt x="2365" y="303"/>
                    </a:lnTo>
                    <a:lnTo>
                      <a:pt x="2352" y="322"/>
                    </a:lnTo>
                    <a:lnTo>
                      <a:pt x="2365" y="359"/>
                    </a:lnTo>
                    <a:lnTo>
                      <a:pt x="2408" y="375"/>
                    </a:lnTo>
                    <a:lnTo>
                      <a:pt x="2397" y="433"/>
                    </a:lnTo>
                    <a:lnTo>
                      <a:pt x="2349" y="511"/>
                    </a:lnTo>
                    <a:lnTo>
                      <a:pt x="2202" y="590"/>
                    </a:lnTo>
                    <a:lnTo>
                      <a:pt x="2206" y="610"/>
                    </a:lnTo>
                    <a:lnTo>
                      <a:pt x="2257" y="619"/>
                    </a:lnTo>
                    <a:lnTo>
                      <a:pt x="2271" y="664"/>
                    </a:lnTo>
                    <a:lnTo>
                      <a:pt x="2268" y="753"/>
                    </a:lnTo>
                    <a:lnTo>
                      <a:pt x="2218" y="844"/>
                    </a:lnTo>
                    <a:lnTo>
                      <a:pt x="2225" y="883"/>
                    </a:lnTo>
                    <a:lnTo>
                      <a:pt x="2312" y="1006"/>
                    </a:lnTo>
                    <a:lnTo>
                      <a:pt x="2352" y="1006"/>
                    </a:lnTo>
                    <a:lnTo>
                      <a:pt x="2352" y="987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078" name="Freeform 78"/>
              <p:cNvSpPr>
                <a:spLocks noChangeAspect="1"/>
              </p:cNvSpPr>
              <p:nvPr/>
            </p:nvSpPr>
            <p:spPr bwMode="auto">
              <a:xfrm>
                <a:off x="3198" y="2653"/>
                <a:ext cx="315" cy="365"/>
              </a:xfrm>
              <a:custGeom>
                <a:avLst/>
                <a:gdLst>
                  <a:gd name="T0" fmla="*/ 172 w 1748"/>
                  <a:gd name="T1" fmla="*/ 391 h 2022"/>
                  <a:gd name="T2" fmla="*/ 219 w 1748"/>
                  <a:gd name="T3" fmla="*/ 340 h 2022"/>
                  <a:gd name="T4" fmla="*/ 416 w 1748"/>
                  <a:gd name="T5" fmla="*/ 292 h 2022"/>
                  <a:gd name="T6" fmla="*/ 447 w 1748"/>
                  <a:gd name="T7" fmla="*/ 227 h 2022"/>
                  <a:gd name="T8" fmla="*/ 588 w 1748"/>
                  <a:gd name="T9" fmla="*/ 67 h 2022"/>
                  <a:gd name="T10" fmla="*/ 826 w 1748"/>
                  <a:gd name="T11" fmla="*/ 30 h 2022"/>
                  <a:gd name="T12" fmla="*/ 998 w 1748"/>
                  <a:gd name="T13" fmla="*/ 62 h 2022"/>
                  <a:gd name="T14" fmla="*/ 1180 w 1748"/>
                  <a:gd name="T15" fmla="*/ 25 h 2022"/>
                  <a:gd name="T16" fmla="*/ 1290 w 1748"/>
                  <a:gd name="T17" fmla="*/ 121 h 2022"/>
                  <a:gd name="T18" fmla="*/ 1214 w 1748"/>
                  <a:gd name="T19" fmla="*/ 332 h 2022"/>
                  <a:gd name="T20" fmla="*/ 1077 w 1748"/>
                  <a:gd name="T21" fmla="*/ 537 h 2022"/>
                  <a:gd name="T22" fmla="*/ 1214 w 1748"/>
                  <a:gd name="T23" fmla="*/ 713 h 2022"/>
                  <a:gd name="T24" fmla="*/ 1096 w 1748"/>
                  <a:gd name="T25" fmla="*/ 930 h 2022"/>
                  <a:gd name="T26" fmla="*/ 922 w 1748"/>
                  <a:gd name="T27" fmla="*/ 988 h 2022"/>
                  <a:gd name="T28" fmla="*/ 877 w 1748"/>
                  <a:gd name="T29" fmla="*/ 1068 h 2022"/>
                  <a:gd name="T30" fmla="*/ 835 w 1748"/>
                  <a:gd name="T31" fmla="*/ 1182 h 2022"/>
                  <a:gd name="T32" fmla="*/ 928 w 1748"/>
                  <a:gd name="T33" fmla="*/ 1202 h 2022"/>
                  <a:gd name="T34" fmla="*/ 1023 w 1748"/>
                  <a:gd name="T35" fmla="*/ 1149 h 2022"/>
                  <a:gd name="T36" fmla="*/ 1312 w 1748"/>
                  <a:gd name="T37" fmla="*/ 1123 h 2022"/>
                  <a:gd name="T38" fmla="*/ 1501 w 1748"/>
                  <a:gd name="T39" fmla="*/ 1074 h 2022"/>
                  <a:gd name="T40" fmla="*/ 1736 w 1748"/>
                  <a:gd name="T41" fmla="*/ 1396 h 2022"/>
                  <a:gd name="T42" fmla="*/ 1616 w 1748"/>
                  <a:gd name="T43" fmla="*/ 1449 h 2022"/>
                  <a:gd name="T44" fmla="*/ 1537 w 1748"/>
                  <a:gd name="T45" fmla="*/ 1590 h 2022"/>
                  <a:gd name="T46" fmla="*/ 1335 w 1748"/>
                  <a:gd name="T47" fmla="*/ 1750 h 2022"/>
                  <a:gd name="T48" fmla="*/ 1147 w 1748"/>
                  <a:gd name="T49" fmla="*/ 1787 h 2022"/>
                  <a:gd name="T50" fmla="*/ 1074 w 1748"/>
                  <a:gd name="T51" fmla="*/ 1809 h 2022"/>
                  <a:gd name="T52" fmla="*/ 961 w 1748"/>
                  <a:gd name="T53" fmla="*/ 1806 h 2022"/>
                  <a:gd name="T54" fmla="*/ 883 w 1748"/>
                  <a:gd name="T55" fmla="*/ 1930 h 2022"/>
                  <a:gd name="T56" fmla="*/ 717 w 1748"/>
                  <a:gd name="T57" fmla="*/ 1992 h 2022"/>
                  <a:gd name="T58" fmla="*/ 635 w 1748"/>
                  <a:gd name="T59" fmla="*/ 2022 h 2022"/>
                  <a:gd name="T60" fmla="*/ 416 w 1748"/>
                  <a:gd name="T61" fmla="*/ 1989 h 2022"/>
                  <a:gd name="T62" fmla="*/ 222 w 1748"/>
                  <a:gd name="T63" fmla="*/ 1711 h 2022"/>
                  <a:gd name="T64" fmla="*/ 205 w 1748"/>
                  <a:gd name="T65" fmla="*/ 1595 h 2022"/>
                  <a:gd name="T66" fmla="*/ 189 w 1748"/>
                  <a:gd name="T67" fmla="*/ 1363 h 2022"/>
                  <a:gd name="T68" fmla="*/ 203 w 1748"/>
                  <a:gd name="T69" fmla="*/ 1272 h 2022"/>
                  <a:gd name="T70" fmla="*/ 253 w 1748"/>
                  <a:gd name="T71" fmla="*/ 1087 h 2022"/>
                  <a:gd name="T72" fmla="*/ 32 w 1748"/>
                  <a:gd name="T73" fmla="*/ 688 h 2022"/>
                  <a:gd name="T74" fmla="*/ 40 w 1748"/>
                  <a:gd name="T75" fmla="*/ 545 h 2022"/>
                  <a:gd name="T76" fmla="*/ 0 w 1748"/>
                  <a:gd name="T77" fmla="*/ 396 h 20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748" h="2022">
                    <a:moveTo>
                      <a:pt x="0" y="396"/>
                    </a:moveTo>
                    <a:lnTo>
                      <a:pt x="172" y="391"/>
                    </a:lnTo>
                    <a:lnTo>
                      <a:pt x="157" y="357"/>
                    </a:lnTo>
                    <a:lnTo>
                      <a:pt x="219" y="340"/>
                    </a:lnTo>
                    <a:lnTo>
                      <a:pt x="372" y="351"/>
                    </a:lnTo>
                    <a:lnTo>
                      <a:pt x="416" y="292"/>
                    </a:lnTo>
                    <a:lnTo>
                      <a:pt x="422" y="227"/>
                    </a:lnTo>
                    <a:lnTo>
                      <a:pt x="447" y="227"/>
                    </a:lnTo>
                    <a:lnTo>
                      <a:pt x="483" y="183"/>
                    </a:lnTo>
                    <a:lnTo>
                      <a:pt x="588" y="67"/>
                    </a:lnTo>
                    <a:lnTo>
                      <a:pt x="669" y="62"/>
                    </a:lnTo>
                    <a:lnTo>
                      <a:pt x="826" y="30"/>
                    </a:lnTo>
                    <a:lnTo>
                      <a:pt x="905" y="56"/>
                    </a:lnTo>
                    <a:lnTo>
                      <a:pt x="998" y="62"/>
                    </a:lnTo>
                    <a:lnTo>
                      <a:pt x="1136" y="17"/>
                    </a:lnTo>
                    <a:lnTo>
                      <a:pt x="1180" y="25"/>
                    </a:lnTo>
                    <a:lnTo>
                      <a:pt x="1223" y="0"/>
                    </a:lnTo>
                    <a:lnTo>
                      <a:pt x="1290" y="121"/>
                    </a:lnTo>
                    <a:lnTo>
                      <a:pt x="1245" y="168"/>
                    </a:lnTo>
                    <a:lnTo>
                      <a:pt x="1214" y="332"/>
                    </a:lnTo>
                    <a:lnTo>
                      <a:pt x="1198" y="323"/>
                    </a:lnTo>
                    <a:lnTo>
                      <a:pt x="1077" y="537"/>
                    </a:lnTo>
                    <a:lnTo>
                      <a:pt x="1088" y="588"/>
                    </a:lnTo>
                    <a:lnTo>
                      <a:pt x="1214" y="713"/>
                    </a:lnTo>
                    <a:lnTo>
                      <a:pt x="1198" y="837"/>
                    </a:lnTo>
                    <a:lnTo>
                      <a:pt x="1096" y="930"/>
                    </a:lnTo>
                    <a:lnTo>
                      <a:pt x="956" y="994"/>
                    </a:lnTo>
                    <a:lnTo>
                      <a:pt x="922" y="988"/>
                    </a:lnTo>
                    <a:lnTo>
                      <a:pt x="885" y="1003"/>
                    </a:lnTo>
                    <a:lnTo>
                      <a:pt x="877" y="1068"/>
                    </a:lnTo>
                    <a:lnTo>
                      <a:pt x="821" y="1123"/>
                    </a:lnTo>
                    <a:lnTo>
                      <a:pt x="835" y="1182"/>
                    </a:lnTo>
                    <a:lnTo>
                      <a:pt x="902" y="1163"/>
                    </a:lnTo>
                    <a:lnTo>
                      <a:pt x="928" y="1202"/>
                    </a:lnTo>
                    <a:lnTo>
                      <a:pt x="972" y="1206"/>
                    </a:lnTo>
                    <a:lnTo>
                      <a:pt x="1023" y="1149"/>
                    </a:lnTo>
                    <a:lnTo>
                      <a:pt x="1079" y="1171"/>
                    </a:lnTo>
                    <a:lnTo>
                      <a:pt x="1312" y="1123"/>
                    </a:lnTo>
                    <a:lnTo>
                      <a:pt x="1399" y="1118"/>
                    </a:lnTo>
                    <a:lnTo>
                      <a:pt x="1501" y="1074"/>
                    </a:lnTo>
                    <a:lnTo>
                      <a:pt x="1748" y="1343"/>
                    </a:lnTo>
                    <a:lnTo>
                      <a:pt x="1736" y="1396"/>
                    </a:lnTo>
                    <a:lnTo>
                      <a:pt x="1692" y="1388"/>
                    </a:lnTo>
                    <a:lnTo>
                      <a:pt x="1616" y="1449"/>
                    </a:lnTo>
                    <a:lnTo>
                      <a:pt x="1622" y="1495"/>
                    </a:lnTo>
                    <a:lnTo>
                      <a:pt x="1537" y="1590"/>
                    </a:lnTo>
                    <a:lnTo>
                      <a:pt x="1363" y="1649"/>
                    </a:lnTo>
                    <a:lnTo>
                      <a:pt x="1335" y="1750"/>
                    </a:lnTo>
                    <a:lnTo>
                      <a:pt x="1155" y="1767"/>
                    </a:lnTo>
                    <a:lnTo>
                      <a:pt x="1147" y="1787"/>
                    </a:lnTo>
                    <a:lnTo>
                      <a:pt x="1093" y="1784"/>
                    </a:lnTo>
                    <a:lnTo>
                      <a:pt x="1074" y="1809"/>
                    </a:lnTo>
                    <a:lnTo>
                      <a:pt x="1015" y="1820"/>
                    </a:lnTo>
                    <a:lnTo>
                      <a:pt x="961" y="1806"/>
                    </a:lnTo>
                    <a:lnTo>
                      <a:pt x="905" y="1862"/>
                    </a:lnTo>
                    <a:lnTo>
                      <a:pt x="883" y="1930"/>
                    </a:lnTo>
                    <a:lnTo>
                      <a:pt x="821" y="2003"/>
                    </a:lnTo>
                    <a:lnTo>
                      <a:pt x="717" y="1992"/>
                    </a:lnTo>
                    <a:lnTo>
                      <a:pt x="705" y="2014"/>
                    </a:lnTo>
                    <a:lnTo>
                      <a:pt x="635" y="2022"/>
                    </a:lnTo>
                    <a:lnTo>
                      <a:pt x="602" y="1986"/>
                    </a:lnTo>
                    <a:lnTo>
                      <a:pt x="416" y="1989"/>
                    </a:lnTo>
                    <a:lnTo>
                      <a:pt x="375" y="1860"/>
                    </a:lnTo>
                    <a:lnTo>
                      <a:pt x="222" y="1711"/>
                    </a:lnTo>
                    <a:lnTo>
                      <a:pt x="230" y="1655"/>
                    </a:lnTo>
                    <a:lnTo>
                      <a:pt x="205" y="1595"/>
                    </a:lnTo>
                    <a:lnTo>
                      <a:pt x="214" y="1422"/>
                    </a:lnTo>
                    <a:lnTo>
                      <a:pt x="189" y="1363"/>
                    </a:lnTo>
                    <a:lnTo>
                      <a:pt x="186" y="1331"/>
                    </a:lnTo>
                    <a:lnTo>
                      <a:pt x="203" y="1272"/>
                    </a:lnTo>
                    <a:lnTo>
                      <a:pt x="262" y="1169"/>
                    </a:lnTo>
                    <a:lnTo>
                      <a:pt x="253" y="1087"/>
                    </a:lnTo>
                    <a:lnTo>
                      <a:pt x="113" y="918"/>
                    </a:lnTo>
                    <a:lnTo>
                      <a:pt x="32" y="688"/>
                    </a:lnTo>
                    <a:lnTo>
                      <a:pt x="20" y="575"/>
                    </a:lnTo>
                    <a:lnTo>
                      <a:pt x="40" y="545"/>
                    </a:lnTo>
                    <a:lnTo>
                      <a:pt x="43" y="475"/>
                    </a:lnTo>
                    <a:lnTo>
                      <a:pt x="0" y="39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079" name="Freeform 79"/>
              <p:cNvSpPr>
                <a:spLocks noChangeAspect="1"/>
              </p:cNvSpPr>
              <p:nvPr/>
            </p:nvSpPr>
            <p:spPr bwMode="auto">
              <a:xfrm>
                <a:off x="3268" y="2865"/>
                <a:ext cx="442" cy="273"/>
              </a:xfrm>
              <a:custGeom>
                <a:avLst/>
                <a:gdLst>
                  <a:gd name="T0" fmla="*/ 1429 w 2449"/>
                  <a:gd name="T1" fmla="*/ 171 h 1511"/>
                  <a:gd name="T2" fmla="*/ 1538 w 2449"/>
                  <a:gd name="T3" fmla="*/ 128 h 1511"/>
                  <a:gd name="T4" fmla="*/ 1591 w 2449"/>
                  <a:gd name="T5" fmla="*/ 82 h 1511"/>
                  <a:gd name="T6" fmla="*/ 1737 w 2449"/>
                  <a:gd name="T7" fmla="*/ 92 h 1511"/>
                  <a:gd name="T8" fmla="*/ 1858 w 2449"/>
                  <a:gd name="T9" fmla="*/ 29 h 1511"/>
                  <a:gd name="T10" fmla="*/ 2016 w 2449"/>
                  <a:gd name="T11" fmla="*/ 0 h 1511"/>
                  <a:gd name="T12" fmla="*/ 2164 w 2449"/>
                  <a:gd name="T13" fmla="*/ 58 h 1511"/>
                  <a:gd name="T14" fmla="*/ 2239 w 2449"/>
                  <a:gd name="T15" fmla="*/ 212 h 1511"/>
                  <a:gd name="T16" fmla="*/ 2339 w 2449"/>
                  <a:gd name="T17" fmla="*/ 288 h 1511"/>
                  <a:gd name="T18" fmla="*/ 2255 w 2449"/>
                  <a:gd name="T19" fmla="*/ 497 h 1511"/>
                  <a:gd name="T20" fmla="*/ 2351 w 2449"/>
                  <a:gd name="T21" fmla="*/ 748 h 1511"/>
                  <a:gd name="T22" fmla="*/ 2309 w 2449"/>
                  <a:gd name="T23" fmla="*/ 810 h 1511"/>
                  <a:gd name="T24" fmla="*/ 2243 w 2449"/>
                  <a:gd name="T25" fmla="*/ 873 h 1511"/>
                  <a:gd name="T26" fmla="*/ 2307 w 2449"/>
                  <a:gd name="T27" fmla="*/ 943 h 1511"/>
                  <a:gd name="T28" fmla="*/ 2255 w 2449"/>
                  <a:gd name="T29" fmla="*/ 1011 h 1511"/>
                  <a:gd name="T30" fmla="*/ 2339 w 2449"/>
                  <a:gd name="T31" fmla="*/ 1023 h 1511"/>
                  <a:gd name="T32" fmla="*/ 2431 w 2449"/>
                  <a:gd name="T33" fmla="*/ 1064 h 1511"/>
                  <a:gd name="T34" fmla="*/ 2449 w 2449"/>
                  <a:gd name="T35" fmla="*/ 1134 h 1511"/>
                  <a:gd name="T36" fmla="*/ 2225 w 2449"/>
                  <a:gd name="T37" fmla="*/ 1409 h 1511"/>
                  <a:gd name="T38" fmla="*/ 2051 w 2449"/>
                  <a:gd name="T39" fmla="*/ 1511 h 1511"/>
                  <a:gd name="T40" fmla="*/ 2002 w 2449"/>
                  <a:gd name="T41" fmla="*/ 1456 h 1511"/>
                  <a:gd name="T42" fmla="*/ 1888 w 2449"/>
                  <a:gd name="T43" fmla="*/ 1415 h 1511"/>
                  <a:gd name="T44" fmla="*/ 1850 w 2449"/>
                  <a:gd name="T45" fmla="*/ 1330 h 1511"/>
                  <a:gd name="T46" fmla="*/ 1782 w 2449"/>
                  <a:gd name="T47" fmla="*/ 1354 h 1511"/>
                  <a:gd name="T48" fmla="*/ 1597 w 2449"/>
                  <a:gd name="T49" fmla="*/ 1428 h 1511"/>
                  <a:gd name="T50" fmla="*/ 1492 w 2449"/>
                  <a:gd name="T51" fmla="*/ 1454 h 1511"/>
                  <a:gd name="T52" fmla="*/ 1424 w 2449"/>
                  <a:gd name="T53" fmla="*/ 1411 h 1511"/>
                  <a:gd name="T54" fmla="*/ 1300 w 2449"/>
                  <a:gd name="T55" fmla="*/ 1438 h 1511"/>
                  <a:gd name="T56" fmla="*/ 1226 w 2449"/>
                  <a:gd name="T57" fmla="*/ 1456 h 1511"/>
                  <a:gd name="T58" fmla="*/ 1172 w 2449"/>
                  <a:gd name="T59" fmla="*/ 1421 h 1511"/>
                  <a:gd name="T60" fmla="*/ 1082 w 2449"/>
                  <a:gd name="T61" fmla="*/ 1491 h 1511"/>
                  <a:gd name="T62" fmla="*/ 1002 w 2449"/>
                  <a:gd name="T63" fmla="*/ 1468 h 1511"/>
                  <a:gd name="T64" fmla="*/ 942 w 2449"/>
                  <a:gd name="T65" fmla="*/ 1276 h 1511"/>
                  <a:gd name="T66" fmla="*/ 846 w 2449"/>
                  <a:gd name="T67" fmla="*/ 1212 h 1511"/>
                  <a:gd name="T68" fmla="*/ 819 w 2449"/>
                  <a:gd name="T69" fmla="*/ 1226 h 1511"/>
                  <a:gd name="T70" fmla="*/ 718 w 2449"/>
                  <a:gd name="T71" fmla="*/ 1216 h 1511"/>
                  <a:gd name="T72" fmla="*/ 577 w 2449"/>
                  <a:gd name="T73" fmla="*/ 1181 h 1511"/>
                  <a:gd name="T74" fmla="*/ 322 w 2449"/>
                  <a:gd name="T75" fmla="*/ 1070 h 1511"/>
                  <a:gd name="T76" fmla="*/ 136 w 2449"/>
                  <a:gd name="T77" fmla="*/ 1061 h 1511"/>
                  <a:gd name="T78" fmla="*/ 0 w 2449"/>
                  <a:gd name="T79" fmla="*/ 904 h 1511"/>
                  <a:gd name="T80" fmla="*/ 208 w 2449"/>
                  <a:gd name="T81" fmla="*/ 812 h 1511"/>
                  <a:gd name="T82" fmla="*/ 314 w 2449"/>
                  <a:gd name="T83" fmla="*/ 838 h 1511"/>
                  <a:gd name="T84" fmla="*/ 437 w 2449"/>
                  <a:gd name="T85" fmla="*/ 830 h 1511"/>
                  <a:gd name="T86" fmla="*/ 517 w 2449"/>
                  <a:gd name="T87" fmla="*/ 686 h 1511"/>
                  <a:gd name="T88" fmla="*/ 622 w 2449"/>
                  <a:gd name="T89" fmla="*/ 645 h 1511"/>
                  <a:gd name="T90" fmla="*/ 702 w 2449"/>
                  <a:gd name="T91" fmla="*/ 612 h 1511"/>
                  <a:gd name="T92" fmla="*/ 768 w 2449"/>
                  <a:gd name="T93" fmla="*/ 592 h 1511"/>
                  <a:gd name="T94" fmla="*/ 942 w 2449"/>
                  <a:gd name="T95" fmla="*/ 575 h 1511"/>
                  <a:gd name="T96" fmla="*/ 1143 w 2449"/>
                  <a:gd name="T97" fmla="*/ 417 h 1511"/>
                  <a:gd name="T98" fmla="*/ 1228 w 2449"/>
                  <a:gd name="T99" fmla="*/ 278 h 1511"/>
                  <a:gd name="T100" fmla="*/ 1346 w 2449"/>
                  <a:gd name="T101" fmla="*/ 222 h 15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49" h="1511">
                    <a:moveTo>
                      <a:pt x="1358" y="166"/>
                    </a:moveTo>
                    <a:lnTo>
                      <a:pt x="1429" y="171"/>
                    </a:lnTo>
                    <a:lnTo>
                      <a:pt x="1513" y="106"/>
                    </a:lnTo>
                    <a:lnTo>
                      <a:pt x="1538" y="128"/>
                    </a:lnTo>
                    <a:lnTo>
                      <a:pt x="1595" y="110"/>
                    </a:lnTo>
                    <a:lnTo>
                      <a:pt x="1591" y="82"/>
                    </a:lnTo>
                    <a:lnTo>
                      <a:pt x="1647" y="134"/>
                    </a:lnTo>
                    <a:lnTo>
                      <a:pt x="1737" y="92"/>
                    </a:lnTo>
                    <a:lnTo>
                      <a:pt x="1761" y="104"/>
                    </a:lnTo>
                    <a:lnTo>
                      <a:pt x="1858" y="29"/>
                    </a:lnTo>
                    <a:lnTo>
                      <a:pt x="1944" y="25"/>
                    </a:lnTo>
                    <a:lnTo>
                      <a:pt x="2016" y="0"/>
                    </a:lnTo>
                    <a:lnTo>
                      <a:pt x="2096" y="0"/>
                    </a:lnTo>
                    <a:lnTo>
                      <a:pt x="2164" y="58"/>
                    </a:lnTo>
                    <a:lnTo>
                      <a:pt x="2193" y="177"/>
                    </a:lnTo>
                    <a:lnTo>
                      <a:pt x="2239" y="212"/>
                    </a:lnTo>
                    <a:lnTo>
                      <a:pt x="2339" y="267"/>
                    </a:lnTo>
                    <a:lnTo>
                      <a:pt x="2339" y="288"/>
                    </a:lnTo>
                    <a:lnTo>
                      <a:pt x="2303" y="288"/>
                    </a:lnTo>
                    <a:lnTo>
                      <a:pt x="2255" y="497"/>
                    </a:lnTo>
                    <a:lnTo>
                      <a:pt x="2337" y="620"/>
                    </a:lnTo>
                    <a:lnTo>
                      <a:pt x="2351" y="748"/>
                    </a:lnTo>
                    <a:lnTo>
                      <a:pt x="2285" y="758"/>
                    </a:lnTo>
                    <a:lnTo>
                      <a:pt x="2309" y="810"/>
                    </a:lnTo>
                    <a:lnTo>
                      <a:pt x="2263" y="832"/>
                    </a:lnTo>
                    <a:lnTo>
                      <a:pt x="2243" y="873"/>
                    </a:lnTo>
                    <a:lnTo>
                      <a:pt x="2301" y="910"/>
                    </a:lnTo>
                    <a:lnTo>
                      <a:pt x="2307" y="943"/>
                    </a:lnTo>
                    <a:lnTo>
                      <a:pt x="2287" y="982"/>
                    </a:lnTo>
                    <a:lnTo>
                      <a:pt x="2255" y="1011"/>
                    </a:lnTo>
                    <a:lnTo>
                      <a:pt x="2297" y="1053"/>
                    </a:lnTo>
                    <a:lnTo>
                      <a:pt x="2339" y="1023"/>
                    </a:lnTo>
                    <a:lnTo>
                      <a:pt x="2383" y="1041"/>
                    </a:lnTo>
                    <a:lnTo>
                      <a:pt x="2431" y="1064"/>
                    </a:lnTo>
                    <a:lnTo>
                      <a:pt x="2435" y="1105"/>
                    </a:lnTo>
                    <a:lnTo>
                      <a:pt x="2449" y="1134"/>
                    </a:lnTo>
                    <a:lnTo>
                      <a:pt x="2207" y="1368"/>
                    </a:lnTo>
                    <a:lnTo>
                      <a:pt x="2225" y="1409"/>
                    </a:lnTo>
                    <a:lnTo>
                      <a:pt x="2174" y="1427"/>
                    </a:lnTo>
                    <a:lnTo>
                      <a:pt x="2051" y="1511"/>
                    </a:lnTo>
                    <a:lnTo>
                      <a:pt x="1964" y="1509"/>
                    </a:lnTo>
                    <a:lnTo>
                      <a:pt x="2002" y="1456"/>
                    </a:lnTo>
                    <a:lnTo>
                      <a:pt x="1954" y="1407"/>
                    </a:lnTo>
                    <a:lnTo>
                      <a:pt x="1888" y="1415"/>
                    </a:lnTo>
                    <a:lnTo>
                      <a:pt x="1846" y="1360"/>
                    </a:lnTo>
                    <a:lnTo>
                      <a:pt x="1850" y="1330"/>
                    </a:lnTo>
                    <a:lnTo>
                      <a:pt x="1819" y="1318"/>
                    </a:lnTo>
                    <a:lnTo>
                      <a:pt x="1782" y="1354"/>
                    </a:lnTo>
                    <a:lnTo>
                      <a:pt x="1653" y="1362"/>
                    </a:lnTo>
                    <a:lnTo>
                      <a:pt x="1597" y="1428"/>
                    </a:lnTo>
                    <a:lnTo>
                      <a:pt x="1507" y="1434"/>
                    </a:lnTo>
                    <a:lnTo>
                      <a:pt x="1492" y="1454"/>
                    </a:lnTo>
                    <a:lnTo>
                      <a:pt x="1470" y="1460"/>
                    </a:lnTo>
                    <a:lnTo>
                      <a:pt x="1424" y="1411"/>
                    </a:lnTo>
                    <a:lnTo>
                      <a:pt x="1360" y="1454"/>
                    </a:lnTo>
                    <a:lnTo>
                      <a:pt x="1300" y="1438"/>
                    </a:lnTo>
                    <a:lnTo>
                      <a:pt x="1264" y="1477"/>
                    </a:lnTo>
                    <a:lnTo>
                      <a:pt x="1226" y="1456"/>
                    </a:lnTo>
                    <a:lnTo>
                      <a:pt x="1215" y="1434"/>
                    </a:lnTo>
                    <a:lnTo>
                      <a:pt x="1172" y="1421"/>
                    </a:lnTo>
                    <a:lnTo>
                      <a:pt x="1125" y="1427"/>
                    </a:lnTo>
                    <a:lnTo>
                      <a:pt x="1082" y="1491"/>
                    </a:lnTo>
                    <a:lnTo>
                      <a:pt x="1039" y="1499"/>
                    </a:lnTo>
                    <a:lnTo>
                      <a:pt x="1002" y="1468"/>
                    </a:lnTo>
                    <a:lnTo>
                      <a:pt x="949" y="1352"/>
                    </a:lnTo>
                    <a:lnTo>
                      <a:pt x="942" y="1276"/>
                    </a:lnTo>
                    <a:lnTo>
                      <a:pt x="883" y="1257"/>
                    </a:lnTo>
                    <a:lnTo>
                      <a:pt x="846" y="1212"/>
                    </a:lnTo>
                    <a:lnTo>
                      <a:pt x="830" y="1210"/>
                    </a:lnTo>
                    <a:lnTo>
                      <a:pt x="819" y="1226"/>
                    </a:lnTo>
                    <a:lnTo>
                      <a:pt x="744" y="1224"/>
                    </a:lnTo>
                    <a:lnTo>
                      <a:pt x="718" y="1216"/>
                    </a:lnTo>
                    <a:lnTo>
                      <a:pt x="684" y="1206"/>
                    </a:lnTo>
                    <a:lnTo>
                      <a:pt x="577" y="1181"/>
                    </a:lnTo>
                    <a:lnTo>
                      <a:pt x="413" y="1161"/>
                    </a:lnTo>
                    <a:lnTo>
                      <a:pt x="322" y="1070"/>
                    </a:lnTo>
                    <a:lnTo>
                      <a:pt x="300" y="1061"/>
                    </a:lnTo>
                    <a:lnTo>
                      <a:pt x="136" y="1061"/>
                    </a:lnTo>
                    <a:lnTo>
                      <a:pt x="10" y="1001"/>
                    </a:lnTo>
                    <a:lnTo>
                      <a:pt x="0" y="904"/>
                    </a:lnTo>
                    <a:lnTo>
                      <a:pt x="27" y="816"/>
                    </a:lnTo>
                    <a:lnTo>
                      <a:pt x="208" y="812"/>
                    </a:lnTo>
                    <a:lnTo>
                      <a:pt x="242" y="848"/>
                    </a:lnTo>
                    <a:lnTo>
                      <a:pt x="314" y="838"/>
                    </a:lnTo>
                    <a:lnTo>
                      <a:pt x="325" y="818"/>
                    </a:lnTo>
                    <a:lnTo>
                      <a:pt x="437" y="830"/>
                    </a:lnTo>
                    <a:lnTo>
                      <a:pt x="491" y="760"/>
                    </a:lnTo>
                    <a:lnTo>
                      <a:pt x="517" y="686"/>
                    </a:lnTo>
                    <a:lnTo>
                      <a:pt x="575" y="626"/>
                    </a:lnTo>
                    <a:lnTo>
                      <a:pt x="622" y="645"/>
                    </a:lnTo>
                    <a:lnTo>
                      <a:pt x="680" y="637"/>
                    </a:lnTo>
                    <a:lnTo>
                      <a:pt x="702" y="612"/>
                    </a:lnTo>
                    <a:lnTo>
                      <a:pt x="758" y="608"/>
                    </a:lnTo>
                    <a:lnTo>
                      <a:pt x="768" y="592"/>
                    </a:lnTo>
                    <a:lnTo>
                      <a:pt x="897" y="579"/>
                    </a:lnTo>
                    <a:lnTo>
                      <a:pt x="942" y="575"/>
                    </a:lnTo>
                    <a:lnTo>
                      <a:pt x="973" y="473"/>
                    </a:lnTo>
                    <a:lnTo>
                      <a:pt x="1143" y="417"/>
                    </a:lnTo>
                    <a:lnTo>
                      <a:pt x="1232" y="325"/>
                    </a:lnTo>
                    <a:lnTo>
                      <a:pt x="1228" y="278"/>
                    </a:lnTo>
                    <a:lnTo>
                      <a:pt x="1300" y="212"/>
                    </a:lnTo>
                    <a:lnTo>
                      <a:pt x="1346" y="222"/>
                    </a:lnTo>
                    <a:lnTo>
                      <a:pt x="1358" y="16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56080" name="Group 80"/>
          <p:cNvGrpSpPr>
            <a:grpSpLocks/>
          </p:cNvGrpSpPr>
          <p:nvPr/>
        </p:nvGrpSpPr>
        <p:grpSpPr bwMode="auto">
          <a:xfrm>
            <a:off x="6851650" y="2398713"/>
            <a:ext cx="2041525" cy="2020887"/>
            <a:chOff x="4316" y="1511"/>
            <a:chExt cx="1286" cy="1273"/>
          </a:xfrm>
        </p:grpSpPr>
        <p:sp>
          <p:nvSpPr>
            <p:cNvPr id="256081" name="Text Box 81"/>
            <p:cNvSpPr txBox="1">
              <a:spLocks noChangeArrowheads="1"/>
            </p:cNvSpPr>
            <p:nvPr/>
          </p:nvSpPr>
          <p:spPr bwMode="auto">
            <a:xfrm>
              <a:off x="5045" y="2121"/>
              <a:ext cx="557" cy="4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Litoral Leste Jaguaribe</a:t>
              </a:r>
            </a:p>
          </p:txBody>
        </p:sp>
        <p:sp>
          <p:nvSpPr>
            <p:cNvPr id="256082" name="Freeform 82"/>
            <p:cNvSpPr>
              <a:spLocks/>
            </p:cNvSpPr>
            <p:nvPr/>
          </p:nvSpPr>
          <p:spPr bwMode="auto">
            <a:xfrm>
              <a:off x="4896" y="2285"/>
              <a:ext cx="660" cy="259"/>
            </a:xfrm>
            <a:custGeom>
              <a:avLst/>
              <a:gdLst>
                <a:gd name="T0" fmla="*/ 0 w 660"/>
                <a:gd name="T1" fmla="*/ 0 h 259"/>
                <a:gd name="T2" fmla="*/ 194 w 660"/>
                <a:gd name="T3" fmla="*/ 259 h 259"/>
                <a:gd name="T4" fmla="*/ 660 w 660"/>
                <a:gd name="T5" fmla="*/ 259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60" h="259">
                  <a:moveTo>
                    <a:pt x="0" y="0"/>
                  </a:moveTo>
                  <a:lnTo>
                    <a:pt x="194" y="259"/>
                  </a:lnTo>
                  <a:lnTo>
                    <a:pt x="660" y="259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56083" name="Group 83"/>
            <p:cNvGrpSpPr>
              <a:grpSpLocks/>
            </p:cNvGrpSpPr>
            <p:nvPr/>
          </p:nvGrpSpPr>
          <p:grpSpPr bwMode="auto">
            <a:xfrm>
              <a:off x="4316" y="1511"/>
              <a:ext cx="978" cy="1273"/>
              <a:chOff x="4316" y="1511"/>
              <a:chExt cx="978" cy="1273"/>
            </a:xfrm>
          </p:grpSpPr>
          <p:sp>
            <p:nvSpPr>
              <p:cNvPr id="256084" name="Freeform 84"/>
              <p:cNvSpPr>
                <a:spLocks noChangeAspect="1"/>
              </p:cNvSpPr>
              <p:nvPr/>
            </p:nvSpPr>
            <p:spPr bwMode="auto">
              <a:xfrm>
                <a:off x="4674" y="1513"/>
                <a:ext cx="73" cy="51"/>
              </a:xfrm>
              <a:custGeom>
                <a:avLst/>
                <a:gdLst>
                  <a:gd name="T0" fmla="*/ 404 w 404"/>
                  <a:gd name="T1" fmla="*/ 49 h 284"/>
                  <a:gd name="T2" fmla="*/ 366 w 404"/>
                  <a:gd name="T3" fmla="*/ 184 h 284"/>
                  <a:gd name="T4" fmla="*/ 274 w 404"/>
                  <a:gd name="T5" fmla="*/ 169 h 284"/>
                  <a:gd name="T6" fmla="*/ 292 w 404"/>
                  <a:gd name="T7" fmla="*/ 284 h 284"/>
                  <a:gd name="T8" fmla="*/ 0 w 404"/>
                  <a:gd name="T9" fmla="*/ 230 h 284"/>
                  <a:gd name="T10" fmla="*/ 28 w 404"/>
                  <a:gd name="T11" fmla="*/ 161 h 284"/>
                  <a:gd name="T12" fmla="*/ 217 w 404"/>
                  <a:gd name="T13" fmla="*/ 2 h 284"/>
                  <a:gd name="T14" fmla="*/ 259 w 404"/>
                  <a:gd name="T15" fmla="*/ 0 h 284"/>
                  <a:gd name="T16" fmla="*/ 348 w 404"/>
                  <a:gd name="T17" fmla="*/ 49 h 284"/>
                  <a:gd name="T18" fmla="*/ 404 w 404"/>
                  <a:gd name="T19" fmla="*/ 49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4" h="284">
                    <a:moveTo>
                      <a:pt x="404" y="49"/>
                    </a:moveTo>
                    <a:lnTo>
                      <a:pt x="366" y="184"/>
                    </a:lnTo>
                    <a:lnTo>
                      <a:pt x="274" y="169"/>
                    </a:lnTo>
                    <a:lnTo>
                      <a:pt x="292" y="284"/>
                    </a:lnTo>
                    <a:lnTo>
                      <a:pt x="0" y="230"/>
                    </a:lnTo>
                    <a:lnTo>
                      <a:pt x="28" y="161"/>
                    </a:lnTo>
                    <a:lnTo>
                      <a:pt x="217" y="2"/>
                    </a:lnTo>
                    <a:lnTo>
                      <a:pt x="259" y="0"/>
                    </a:lnTo>
                    <a:lnTo>
                      <a:pt x="348" y="49"/>
                    </a:lnTo>
                    <a:lnTo>
                      <a:pt x="404" y="49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085" name="Freeform 85"/>
              <p:cNvSpPr>
                <a:spLocks noChangeAspect="1"/>
              </p:cNvSpPr>
              <p:nvPr/>
            </p:nvSpPr>
            <p:spPr bwMode="auto">
              <a:xfrm>
                <a:off x="4916" y="1737"/>
                <a:ext cx="121" cy="86"/>
              </a:xfrm>
              <a:custGeom>
                <a:avLst/>
                <a:gdLst>
                  <a:gd name="T0" fmla="*/ 495 w 674"/>
                  <a:gd name="T1" fmla="*/ 0 h 475"/>
                  <a:gd name="T2" fmla="*/ 508 w 674"/>
                  <a:gd name="T3" fmla="*/ 9 h 475"/>
                  <a:gd name="T4" fmla="*/ 578 w 674"/>
                  <a:gd name="T5" fmla="*/ 9 h 475"/>
                  <a:gd name="T6" fmla="*/ 672 w 674"/>
                  <a:gd name="T7" fmla="*/ 61 h 475"/>
                  <a:gd name="T8" fmla="*/ 674 w 674"/>
                  <a:gd name="T9" fmla="*/ 98 h 475"/>
                  <a:gd name="T10" fmla="*/ 616 w 674"/>
                  <a:gd name="T11" fmla="*/ 145 h 475"/>
                  <a:gd name="T12" fmla="*/ 641 w 674"/>
                  <a:gd name="T13" fmla="*/ 238 h 475"/>
                  <a:gd name="T14" fmla="*/ 582 w 674"/>
                  <a:gd name="T15" fmla="*/ 365 h 475"/>
                  <a:gd name="T16" fmla="*/ 486 w 674"/>
                  <a:gd name="T17" fmla="*/ 340 h 475"/>
                  <a:gd name="T18" fmla="*/ 360 w 674"/>
                  <a:gd name="T19" fmla="*/ 475 h 475"/>
                  <a:gd name="T20" fmla="*/ 184 w 674"/>
                  <a:gd name="T21" fmla="*/ 447 h 475"/>
                  <a:gd name="T22" fmla="*/ 141 w 674"/>
                  <a:gd name="T23" fmla="*/ 412 h 475"/>
                  <a:gd name="T24" fmla="*/ 16 w 674"/>
                  <a:gd name="T25" fmla="*/ 425 h 475"/>
                  <a:gd name="T26" fmla="*/ 2 w 674"/>
                  <a:gd name="T27" fmla="*/ 384 h 475"/>
                  <a:gd name="T28" fmla="*/ 43 w 674"/>
                  <a:gd name="T29" fmla="*/ 272 h 475"/>
                  <a:gd name="T30" fmla="*/ 20 w 674"/>
                  <a:gd name="T31" fmla="*/ 233 h 475"/>
                  <a:gd name="T32" fmla="*/ 0 w 674"/>
                  <a:gd name="T33" fmla="*/ 117 h 475"/>
                  <a:gd name="T34" fmla="*/ 74 w 674"/>
                  <a:gd name="T35" fmla="*/ 58 h 475"/>
                  <a:gd name="T36" fmla="*/ 68 w 674"/>
                  <a:gd name="T37" fmla="*/ 31 h 475"/>
                  <a:gd name="T38" fmla="*/ 93 w 674"/>
                  <a:gd name="T39" fmla="*/ 5 h 475"/>
                  <a:gd name="T40" fmla="*/ 230 w 674"/>
                  <a:gd name="T41" fmla="*/ 50 h 475"/>
                  <a:gd name="T42" fmla="*/ 309 w 674"/>
                  <a:gd name="T43" fmla="*/ 54 h 475"/>
                  <a:gd name="T44" fmla="*/ 318 w 674"/>
                  <a:gd name="T45" fmla="*/ 30 h 475"/>
                  <a:gd name="T46" fmla="*/ 486 w 674"/>
                  <a:gd name="T47" fmla="*/ 30 h 475"/>
                  <a:gd name="T48" fmla="*/ 495 w 674"/>
                  <a:gd name="T49" fmla="*/ 0 h 4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74" h="475">
                    <a:moveTo>
                      <a:pt x="495" y="0"/>
                    </a:moveTo>
                    <a:lnTo>
                      <a:pt x="508" y="9"/>
                    </a:lnTo>
                    <a:lnTo>
                      <a:pt x="578" y="9"/>
                    </a:lnTo>
                    <a:lnTo>
                      <a:pt x="672" y="61"/>
                    </a:lnTo>
                    <a:lnTo>
                      <a:pt x="674" y="98"/>
                    </a:lnTo>
                    <a:lnTo>
                      <a:pt x="616" y="145"/>
                    </a:lnTo>
                    <a:lnTo>
                      <a:pt x="641" y="238"/>
                    </a:lnTo>
                    <a:lnTo>
                      <a:pt x="582" y="365"/>
                    </a:lnTo>
                    <a:lnTo>
                      <a:pt x="486" y="340"/>
                    </a:lnTo>
                    <a:lnTo>
                      <a:pt x="360" y="475"/>
                    </a:lnTo>
                    <a:lnTo>
                      <a:pt x="184" y="447"/>
                    </a:lnTo>
                    <a:lnTo>
                      <a:pt x="141" y="412"/>
                    </a:lnTo>
                    <a:lnTo>
                      <a:pt x="16" y="425"/>
                    </a:lnTo>
                    <a:lnTo>
                      <a:pt x="2" y="384"/>
                    </a:lnTo>
                    <a:lnTo>
                      <a:pt x="43" y="272"/>
                    </a:lnTo>
                    <a:lnTo>
                      <a:pt x="20" y="233"/>
                    </a:lnTo>
                    <a:lnTo>
                      <a:pt x="0" y="117"/>
                    </a:lnTo>
                    <a:lnTo>
                      <a:pt x="74" y="58"/>
                    </a:lnTo>
                    <a:lnTo>
                      <a:pt x="68" y="31"/>
                    </a:lnTo>
                    <a:lnTo>
                      <a:pt x="93" y="5"/>
                    </a:lnTo>
                    <a:lnTo>
                      <a:pt x="230" y="50"/>
                    </a:lnTo>
                    <a:lnTo>
                      <a:pt x="309" y="54"/>
                    </a:lnTo>
                    <a:lnTo>
                      <a:pt x="318" y="30"/>
                    </a:lnTo>
                    <a:lnTo>
                      <a:pt x="486" y="30"/>
                    </a:lnTo>
                    <a:lnTo>
                      <a:pt x="495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086" name="Freeform 86"/>
              <p:cNvSpPr>
                <a:spLocks noChangeAspect="1"/>
              </p:cNvSpPr>
              <p:nvPr/>
            </p:nvSpPr>
            <p:spPr bwMode="auto">
              <a:xfrm>
                <a:off x="4683" y="1567"/>
                <a:ext cx="321" cy="301"/>
              </a:xfrm>
              <a:custGeom>
                <a:avLst/>
                <a:gdLst>
                  <a:gd name="T0" fmla="*/ 703 w 1784"/>
                  <a:gd name="T1" fmla="*/ 0 h 1668"/>
                  <a:gd name="T2" fmla="*/ 658 w 1784"/>
                  <a:gd name="T3" fmla="*/ 48 h 1668"/>
                  <a:gd name="T4" fmla="*/ 652 w 1784"/>
                  <a:gd name="T5" fmla="*/ 154 h 1668"/>
                  <a:gd name="T6" fmla="*/ 590 w 1784"/>
                  <a:gd name="T7" fmla="*/ 283 h 1668"/>
                  <a:gd name="T8" fmla="*/ 508 w 1784"/>
                  <a:gd name="T9" fmla="*/ 291 h 1668"/>
                  <a:gd name="T10" fmla="*/ 431 w 1784"/>
                  <a:gd name="T11" fmla="*/ 335 h 1668"/>
                  <a:gd name="T12" fmla="*/ 396 w 1784"/>
                  <a:gd name="T13" fmla="*/ 578 h 1668"/>
                  <a:gd name="T14" fmla="*/ 363 w 1784"/>
                  <a:gd name="T15" fmla="*/ 835 h 1668"/>
                  <a:gd name="T16" fmla="*/ 304 w 1784"/>
                  <a:gd name="T17" fmla="*/ 963 h 1668"/>
                  <a:gd name="T18" fmla="*/ 222 w 1784"/>
                  <a:gd name="T19" fmla="*/ 1030 h 1668"/>
                  <a:gd name="T20" fmla="*/ 229 w 1784"/>
                  <a:gd name="T21" fmla="*/ 1061 h 1668"/>
                  <a:gd name="T22" fmla="*/ 176 w 1784"/>
                  <a:gd name="T23" fmla="*/ 1095 h 1668"/>
                  <a:gd name="T24" fmla="*/ 136 w 1784"/>
                  <a:gd name="T25" fmla="*/ 1070 h 1668"/>
                  <a:gd name="T26" fmla="*/ 101 w 1784"/>
                  <a:gd name="T27" fmla="*/ 1071 h 1668"/>
                  <a:gd name="T28" fmla="*/ 65 w 1784"/>
                  <a:gd name="T29" fmla="*/ 1257 h 1668"/>
                  <a:gd name="T30" fmla="*/ 1 w 1784"/>
                  <a:gd name="T31" fmla="*/ 1260 h 1668"/>
                  <a:gd name="T32" fmla="*/ 0 w 1784"/>
                  <a:gd name="T33" fmla="*/ 1289 h 1668"/>
                  <a:gd name="T34" fmla="*/ 64 w 1784"/>
                  <a:gd name="T35" fmla="*/ 1320 h 1668"/>
                  <a:gd name="T36" fmla="*/ 102 w 1784"/>
                  <a:gd name="T37" fmla="*/ 1318 h 1668"/>
                  <a:gd name="T38" fmla="*/ 253 w 1784"/>
                  <a:gd name="T39" fmla="*/ 1425 h 1668"/>
                  <a:gd name="T40" fmla="*/ 441 w 1784"/>
                  <a:gd name="T41" fmla="*/ 1538 h 1668"/>
                  <a:gd name="T42" fmla="*/ 588 w 1784"/>
                  <a:gd name="T43" fmla="*/ 1668 h 1668"/>
                  <a:gd name="T44" fmla="*/ 727 w 1784"/>
                  <a:gd name="T45" fmla="*/ 1638 h 1668"/>
                  <a:gd name="T46" fmla="*/ 747 w 1784"/>
                  <a:gd name="T47" fmla="*/ 1644 h 1668"/>
                  <a:gd name="T48" fmla="*/ 844 w 1784"/>
                  <a:gd name="T49" fmla="*/ 1645 h 1668"/>
                  <a:gd name="T50" fmla="*/ 842 w 1784"/>
                  <a:gd name="T51" fmla="*/ 1596 h 1668"/>
                  <a:gd name="T52" fmla="*/ 885 w 1784"/>
                  <a:gd name="T53" fmla="*/ 1580 h 1668"/>
                  <a:gd name="T54" fmla="*/ 914 w 1784"/>
                  <a:gd name="T55" fmla="*/ 1575 h 1668"/>
                  <a:gd name="T56" fmla="*/ 933 w 1784"/>
                  <a:gd name="T57" fmla="*/ 1586 h 1668"/>
                  <a:gd name="T58" fmla="*/ 1010 w 1784"/>
                  <a:gd name="T59" fmla="*/ 1589 h 1668"/>
                  <a:gd name="T60" fmla="*/ 1033 w 1784"/>
                  <a:gd name="T61" fmla="*/ 1570 h 1668"/>
                  <a:gd name="T62" fmla="*/ 1067 w 1784"/>
                  <a:gd name="T63" fmla="*/ 1577 h 1668"/>
                  <a:gd name="T64" fmla="*/ 1087 w 1784"/>
                  <a:gd name="T65" fmla="*/ 1593 h 1668"/>
                  <a:gd name="T66" fmla="*/ 1109 w 1784"/>
                  <a:gd name="T67" fmla="*/ 1597 h 1668"/>
                  <a:gd name="T68" fmla="*/ 1123 w 1784"/>
                  <a:gd name="T69" fmla="*/ 1582 h 1668"/>
                  <a:gd name="T70" fmla="*/ 1151 w 1784"/>
                  <a:gd name="T71" fmla="*/ 1585 h 1668"/>
                  <a:gd name="T72" fmla="*/ 1177 w 1784"/>
                  <a:gd name="T73" fmla="*/ 1594 h 1668"/>
                  <a:gd name="T74" fmla="*/ 1238 w 1784"/>
                  <a:gd name="T75" fmla="*/ 1561 h 1668"/>
                  <a:gd name="T76" fmla="*/ 1219 w 1784"/>
                  <a:gd name="T77" fmla="*/ 1494 h 1668"/>
                  <a:gd name="T78" fmla="*/ 1312 w 1784"/>
                  <a:gd name="T79" fmla="*/ 1368 h 1668"/>
                  <a:gd name="T80" fmla="*/ 1291 w 1784"/>
                  <a:gd name="T81" fmla="*/ 1334 h 1668"/>
                  <a:gd name="T82" fmla="*/ 1343 w 1784"/>
                  <a:gd name="T83" fmla="*/ 1229 h 1668"/>
                  <a:gd name="T84" fmla="*/ 1334 w 1784"/>
                  <a:gd name="T85" fmla="*/ 1193 h 1668"/>
                  <a:gd name="T86" fmla="*/ 1307 w 1784"/>
                  <a:gd name="T87" fmla="*/ 1174 h 1668"/>
                  <a:gd name="T88" fmla="*/ 1294 w 1784"/>
                  <a:gd name="T89" fmla="*/ 1060 h 1668"/>
                  <a:gd name="T90" fmla="*/ 1362 w 1784"/>
                  <a:gd name="T91" fmla="*/ 1007 h 1668"/>
                  <a:gd name="T92" fmla="*/ 1357 w 1784"/>
                  <a:gd name="T93" fmla="*/ 975 h 1668"/>
                  <a:gd name="T94" fmla="*/ 1381 w 1784"/>
                  <a:gd name="T95" fmla="*/ 958 h 1668"/>
                  <a:gd name="T96" fmla="*/ 1511 w 1784"/>
                  <a:gd name="T97" fmla="*/ 995 h 1668"/>
                  <a:gd name="T98" fmla="*/ 1599 w 1784"/>
                  <a:gd name="T99" fmla="*/ 1002 h 1668"/>
                  <a:gd name="T100" fmla="*/ 1607 w 1784"/>
                  <a:gd name="T101" fmla="*/ 978 h 1668"/>
                  <a:gd name="T102" fmla="*/ 1770 w 1784"/>
                  <a:gd name="T103" fmla="*/ 979 h 1668"/>
                  <a:gd name="T104" fmla="*/ 1784 w 1784"/>
                  <a:gd name="T105" fmla="*/ 947 h 1668"/>
                  <a:gd name="T106" fmla="*/ 1654 w 1784"/>
                  <a:gd name="T107" fmla="*/ 883 h 1668"/>
                  <a:gd name="T108" fmla="*/ 1483 w 1784"/>
                  <a:gd name="T109" fmla="*/ 760 h 1668"/>
                  <a:gd name="T110" fmla="*/ 1344 w 1784"/>
                  <a:gd name="T111" fmla="*/ 633 h 1668"/>
                  <a:gd name="T112" fmla="*/ 956 w 1784"/>
                  <a:gd name="T113" fmla="*/ 273 h 1668"/>
                  <a:gd name="T114" fmla="*/ 792 w 1784"/>
                  <a:gd name="T115" fmla="*/ 122 h 1668"/>
                  <a:gd name="T116" fmla="*/ 703 w 1784"/>
                  <a:gd name="T117" fmla="*/ 0 h 16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784" h="1668">
                    <a:moveTo>
                      <a:pt x="703" y="0"/>
                    </a:moveTo>
                    <a:lnTo>
                      <a:pt x="658" y="48"/>
                    </a:lnTo>
                    <a:lnTo>
                      <a:pt x="652" y="154"/>
                    </a:lnTo>
                    <a:lnTo>
                      <a:pt x="590" y="283"/>
                    </a:lnTo>
                    <a:lnTo>
                      <a:pt x="508" y="291"/>
                    </a:lnTo>
                    <a:lnTo>
                      <a:pt x="431" y="335"/>
                    </a:lnTo>
                    <a:lnTo>
                      <a:pt x="396" y="578"/>
                    </a:lnTo>
                    <a:lnTo>
                      <a:pt x="363" y="835"/>
                    </a:lnTo>
                    <a:lnTo>
                      <a:pt x="304" y="963"/>
                    </a:lnTo>
                    <a:lnTo>
                      <a:pt x="222" y="1030"/>
                    </a:lnTo>
                    <a:lnTo>
                      <a:pt x="229" y="1061"/>
                    </a:lnTo>
                    <a:lnTo>
                      <a:pt x="176" y="1095"/>
                    </a:lnTo>
                    <a:lnTo>
                      <a:pt x="136" y="1070"/>
                    </a:lnTo>
                    <a:lnTo>
                      <a:pt x="101" y="1071"/>
                    </a:lnTo>
                    <a:lnTo>
                      <a:pt x="65" y="1257"/>
                    </a:lnTo>
                    <a:lnTo>
                      <a:pt x="1" y="1260"/>
                    </a:lnTo>
                    <a:lnTo>
                      <a:pt x="0" y="1289"/>
                    </a:lnTo>
                    <a:lnTo>
                      <a:pt x="64" y="1320"/>
                    </a:lnTo>
                    <a:lnTo>
                      <a:pt x="102" y="1318"/>
                    </a:lnTo>
                    <a:lnTo>
                      <a:pt x="253" y="1425"/>
                    </a:lnTo>
                    <a:lnTo>
                      <a:pt x="441" y="1538"/>
                    </a:lnTo>
                    <a:lnTo>
                      <a:pt x="588" y="1668"/>
                    </a:lnTo>
                    <a:lnTo>
                      <a:pt x="727" y="1638"/>
                    </a:lnTo>
                    <a:lnTo>
                      <a:pt x="747" y="1644"/>
                    </a:lnTo>
                    <a:lnTo>
                      <a:pt x="844" y="1645"/>
                    </a:lnTo>
                    <a:lnTo>
                      <a:pt x="842" y="1596"/>
                    </a:lnTo>
                    <a:lnTo>
                      <a:pt x="885" y="1580"/>
                    </a:lnTo>
                    <a:lnTo>
                      <a:pt x="914" y="1575"/>
                    </a:lnTo>
                    <a:lnTo>
                      <a:pt x="933" y="1586"/>
                    </a:lnTo>
                    <a:lnTo>
                      <a:pt x="1010" y="1589"/>
                    </a:lnTo>
                    <a:lnTo>
                      <a:pt x="1033" y="1570"/>
                    </a:lnTo>
                    <a:lnTo>
                      <a:pt x="1067" y="1577"/>
                    </a:lnTo>
                    <a:lnTo>
                      <a:pt x="1087" y="1593"/>
                    </a:lnTo>
                    <a:lnTo>
                      <a:pt x="1109" y="1597"/>
                    </a:lnTo>
                    <a:lnTo>
                      <a:pt x="1123" y="1582"/>
                    </a:lnTo>
                    <a:lnTo>
                      <a:pt x="1151" y="1585"/>
                    </a:lnTo>
                    <a:lnTo>
                      <a:pt x="1177" y="1594"/>
                    </a:lnTo>
                    <a:lnTo>
                      <a:pt x="1238" y="1561"/>
                    </a:lnTo>
                    <a:lnTo>
                      <a:pt x="1219" y="1494"/>
                    </a:lnTo>
                    <a:lnTo>
                      <a:pt x="1312" y="1368"/>
                    </a:lnTo>
                    <a:lnTo>
                      <a:pt x="1291" y="1334"/>
                    </a:lnTo>
                    <a:lnTo>
                      <a:pt x="1343" y="1229"/>
                    </a:lnTo>
                    <a:lnTo>
                      <a:pt x="1334" y="1193"/>
                    </a:lnTo>
                    <a:lnTo>
                      <a:pt x="1307" y="1174"/>
                    </a:lnTo>
                    <a:lnTo>
                      <a:pt x="1294" y="1060"/>
                    </a:lnTo>
                    <a:lnTo>
                      <a:pt x="1362" y="1007"/>
                    </a:lnTo>
                    <a:lnTo>
                      <a:pt x="1357" y="975"/>
                    </a:lnTo>
                    <a:lnTo>
                      <a:pt x="1381" y="958"/>
                    </a:lnTo>
                    <a:lnTo>
                      <a:pt x="1511" y="995"/>
                    </a:lnTo>
                    <a:lnTo>
                      <a:pt x="1599" y="1002"/>
                    </a:lnTo>
                    <a:lnTo>
                      <a:pt x="1607" y="978"/>
                    </a:lnTo>
                    <a:lnTo>
                      <a:pt x="1770" y="979"/>
                    </a:lnTo>
                    <a:lnTo>
                      <a:pt x="1784" y="947"/>
                    </a:lnTo>
                    <a:lnTo>
                      <a:pt x="1654" y="883"/>
                    </a:lnTo>
                    <a:lnTo>
                      <a:pt x="1483" y="760"/>
                    </a:lnTo>
                    <a:lnTo>
                      <a:pt x="1344" y="633"/>
                    </a:lnTo>
                    <a:lnTo>
                      <a:pt x="956" y="273"/>
                    </a:lnTo>
                    <a:lnTo>
                      <a:pt x="792" y="122"/>
                    </a:lnTo>
                    <a:lnTo>
                      <a:pt x="703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087" name="Freeform 87"/>
              <p:cNvSpPr>
                <a:spLocks noChangeAspect="1"/>
              </p:cNvSpPr>
              <p:nvPr/>
            </p:nvSpPr>
            <p:spPr bwMode="auto">
              <a:xfrm>
                <a:off x="4630" y="1511"/>
                <a:ext cx="180" cy="283"/>
              </a:xfrm>
              <a:custGeom>
                <a:avLst/>
                <a:gdLst>
                  <a:gd name="T0" fmla="*/ 745 w 992"/>
                  <a:gd name="T1" fmla="*/ 0 h 1568"/>
                  <a:gd name="T2" fmla="*/ 852 w 992"/>
                  <a:gd name="T3" fmla="*/ 105 h 1568"/>
                  <a:gd name="T4" fmla="*/ 992 w 992"/>
                  <a:gd name="T5" fmla="*/ 306 h 1568"/>
                  <a:gd name="T6" fmla="*/ 949 w 992"/>
                  <a:gd name="T7" fmla="*/ 356 h 1568"/>
                  <a:gd name="T8" fmla="*/ 943 w 992"/>
                  <a:gd name="T9" fmla="*/ 462 h 1568"/>
                  <a:gd name="T10" fmla="*/ 879 w 992"/>
                  <a:gd name="T11" fmla="*/ 590 h 1568"/>
                  <a:gd name="T12" fmla="*/ 798 w 992"/>
                  <a:gd name="T13" fmla="*/ 598 h 1568"/>
                  <a:gd name="T14" fmla="*/ 720 w 992"/>
                  <a:gd name="T15" fmla="*/ 642 h 1568"/>
                  <a:gd name="T16" fmla="*/ 654 w 992"/>
                  <a:gd name="T17" fmla="*/ 1139 h 1568"/>
                  <a:gd name="T18" fmla="*/ 592 w 992"/>
                  <a:gd name="T19" fmla="*/ 1273 h 1568"/>
                  <a:gd name="T20" fmla="*/ 514 w 992"/>
                  <a:gd name="T21" fmla="*/ 1338 h 1568"/>
                  <a:gd name="T22" fmla="*/ 518 w 992"/>
                  <a:gd name="T23" fmla="*/ 1369 h 1568"/>
                  <a:gd name="T24" fmla="*/ 466 w 992"/>
                  <a:gd name="T25" fmla="*/ 1402 h 1568"/>
                  <a:gd name="T26" fmla="*/ 424 w 992"/>
                  <a:gd name="T27" fmla="*/ 1377 h 1568"/>
                  <a:gd name="T28" fmla="*/ 392 w 992"/>
                  <a:gd name="T29" fmla="*/ 1378 h 1568"/>
                  <a:gd name="T30" fmla="*/ 355 w 992"/>
                  <a:gd name="T31" fmla="*/ 1564 h 1568"/>
                  <a:gd name="T32" fmla="*/ 291 w 992"/>
                  <a:gd name="T33" fmla="*/ 1568 h 1568"/>
                  <a:gd name="T34" fmla="*/ 294 w 992"/>
                  <a:gd name="T35" fmla="*/ 1503 h 1568"/>
                  <a:gd name="T36" fmla="*/ 39 w 992"/>
                  <a:gd name="T37" fmla="*/ 1215 h 1568"/>
                  <a:gd name="T38" fmla="*/ 0 w 992"/>
                  <a:gd name="T39" fmla="*/ 1155 h 1568"/>
                  <a:gd name="T40" fmla="*/ 202 w 992"/>
                  <a:gd name="T41" fmla="*/ 1051 h 1568"/>
                  <a:gd name="T42" fmla="*/ 186 w 992"/>
                  <a:gd name="T43" fmla="*/ 703 h 1568"/>
                  <a:gd name="T44" fmla="*/ 212 w 992"/>
                  <a:gd name="T45" fmla="*/ 519 h 1568"/>
                  <a:gd name="T46" fmla="*/ 222 w 992"/>
                  <a:gd name="T47" fmla="*/ 439 h 1568"/>
                  <a:gd name="T48" fmla="*/ 227 w 992"/>
                  <a:gd name="T49" fmla="*/ 439 h 1568"/>
                  <a:gd name="T50" fmla="*/ 245 w 992"/>
                  <a:gd name="T51" fmla="*/ 237 h 1568"/>
                  <a:gd name="T52" fmla="*/ 536 w 992"/>
                  <a:gd name="T53" fmla="*/ 291 h 1568"/>
                  <a:gd name="T54" fmla="*/ 517 w 992"/>
                  <a:gd name="T55" fmla="*/ 174 h 1568"/>
                  <a:gd name="T56" fmla="*/ 610 w 992"/>
                  <a:gd name="T57" fmla="*/ 193 h 1568"/>
                  <a:gd name="T58" fmla="*/ 649 w 992"/>
                  <a:gd name="T59" fmla="*/ 55 h 1568"/>
                  <a:gd name="T60" fmla="*/ 699 w 992"/>
                  <a:gd name="T61" fmla="*/ 54 h 1568"/>
                  <a:gd name="T62" fmla="*/ 745 w 992"/>
                  <a:gd name="T63" fmla="*/ 0 h 1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92" h="1568">
                    <a:moveTo>
                      <a:pt x="745" y="0"/>
                    </a:moveTo>
                    <a:lnTo>
                      <a:pt x="852" y="105"/>
                    </a:lnTo>
                    <a:lnTo>
                      <a:pt x="992" y="306"/>
                    </a:lnTo>
                    <a:lnTo>
                      <a:pt x="949" y="356"/>
                    </a:lnTo>
                    <a:lnTo>
                      <a:pt x="943" y="462"/>
                    </a:lnTo>
                    <a:lnTo>
                      <a:pt x="879" y="590"/>
                    </a:lnTo>
                    <a:lnTo>
                      <a:pt x="798" y="598"/>
                    </a:lnTo>
                    <a:lnTo>
                      <a:pt x="720" y="642"/>
                    </a:lnTo>
                    <a:lnTo>
                      <a:pt x="654" y="1139"/>
                    </a:lnTo>
                    <a:lnTo>
                      <a:pt x="592" y="1273"/>
                    </a:lnTo>
                    <a:lnTo>
                      <a:pt x="514" y="1338"/>
                    </a:lnTo>
                    <a:lnTo>
                      <a:pt x="518" y="1369"/>
                    </a:lnTo>
                    <a:lnTo>
                      <a:pt x="466" y="1402"/>
                    </a:lnTo>
                    <a:lnTo>
                      <a:pt x="424" y="1377"/>
                    </a:lnTo>
                    <a:lnTo>
                      <a:pt x="392" y="1378"/>
                    </a:lnTo>
                    <a:lnTo>
                      <a:pt x="355" y="1564"/>
                    </a:lnTo>
                    <a:lnTo>
                      <a:pt x="291" y="1568"/>
                    </a:lnTo>
                    <a:lnTo>
                      <a:pt x="294" y="1503"/>
                    </a:lnTo>
                    <a:lnTo>
                      <a:pt x="39" y="1215"/>
                    </a:lnTo>
                    <a:lnTo>
                      <a:pt x="0" y="1155"/>
                    </a:lnTo>
                    <a:lnTo>
                      <a:pt x="202" y="1051"/>
                    </a:lnTo>
                    <a:lnTo>
                      <a:pt x="186" y="703"/>
                    </a:lnTo>
                    <a:lnTo>
                      <a:pt x="212" y="519"/>
                    </a:lnTo>
                    <a:lnTo>
                      <a:pt x="222" y="439"/>
                    </a:lnTo>
                    <a:lnTo>
                      <a:pt x="227" y="439"/>
                    </a:lnTo>
                    <a:lnTo>
                      <a:pt x="245" y="237"/>
                    </a:lnTo>
                    <a:lnTo>
                      <a:pt x="536" y="291"/>
                    </a:lnTo>
                    <a:lnTo>
                      <a:pt x="517" y="174"/>
                    </a:lnTo>
                    <a:lnTo>
                      <a:pt x="610" y="193"/>
                    </a:lnTo>
                    <a:lnTo>
                      <a:pt x="649" y="55"/>
                    </a:lnTo>
                    <a:lnTo>
                      <a:pt x="699" y="54"/>
                    </a:lnTo>
                    <a:lnTo>
                      <a:pt x="745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088" name="Freeform 88"/>
              <p:cNvSpPr>
                <a:spLocks noChangeAspect="1"/>
              </p:cNvSpPr>
              <p:nvPr/>
            </p:nvSpPr>
            <p:spPr bwMode="auto">
              <a:xfrm>
                <a:off x="5159" y="1871"/>
                <a:ext cx="135" cy="134"/>
              </a:xfrm>
              <a:custGeom>
                <a:avLst/>
                <a:gdLst>
                  <a:gd name="T0" fmla="*/ 52 w 750"/>
                  <a:gd name="T1" fmla="*/ 56 h 742"/>
                  <a:gd name="T2" fmla="*/ 179 w 750"/>
                  <a:gd name="T3" fmla="*/ 0 h 742"/>
                  <a:gd name="T4" fmla="*/ 283 w 750"/>
                  <a:gd name="T5" fmla="*/ 86 h 742"/>
                  <a:gd name="T6" fmla="*/ 747 w 750"/>
                  <a:gd name="T7" fmla="*/ 231 h 742"/>
                  <a:gd name="T8" fmla="*/ 750 w 750"/>
                  <a:gd name="T9" fmla="*/ 716 h 742"/>
                  <a:gd name="T10" fmla="*/ 658 w 750"/>
                  <a:gd name="T11" fmla="*/ 742 h 742"/>
                  <a:gd name="T12" fmla="*/ 664 w 750"/>
                  <a:gd name="T13" fmla="*/ 566 h 742"/>
                  <a:gd name="T14" fmla="*/ 642 w 750"/>
                  <a:gd name="T15" fmla="*/ 513 h 742"/>
                  <a:gd name="T16" fmla="*/ 588 w 750"/>
                  <a:gd name="T17" fmla="*/ 492 h 742"/>
                  <a:gd name="T18" fmla="*/ 532 w 750"/>
                  <a:gd name="T19" fmla="*/ 483 h 742"/>
                  <a:gd name="T20" fmla="*/ 173 w 750"/>
                  <a:gd name="T21" fmla="*/ 524 h 742"/>
                  <a:gd name="T22" fmla="*/ 0 w 750"/>
                  <a:gd name="T23" fmla="*/ 295 h 742"/>
                  <a:gd name="T24" fmla="*/ 52 w 750"/>
                  <a:gd name="T25" fmla="*/ 56 h 7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50" h="742">
                    <a:moveTo>
                      <a:pt x="52" y="56"/>
                    </a:moveTo>
                    <a:lnTo>
                      <a:pt x="179" y="0"/>
                    </a:lnTo>
                    <a:lnTo>
                      <a:pt x="283" y="86"/>
                    </a:lnTo>
                    <a:lnTo>
                      <a:pt x="747" y="231"/>
                    </a:lnTo>
                    <a:lnTo>
                      <a:pt x="750" y="716"/>
                    </a:lnTo>
                    <a:lnTo>
                      <a:pt x="658" y="742"/>
                    </a:lnTo>
                    <a:lnTo>
                      <a:pt x="664" y="566"/>
                    </a:lnTo>
                    <a:lnTo>
                      <a:pt x="642" y="513"/>
                    </a:lnTo>
                    <a:lnTo>
                      <a:pt x="588" y="492"/>
                    </a:lnTo>
                    <a:lnTo>
                      <a:pt x="532" y="483"/>
                    </a:lnTo>
                    <a:lnTo>
                      <a:pt x="173" y="524"/>
                    </a:lnTo>
                    <a:lnTo>
                      <a:pt x="0" y="295"/>
                    </a:lnTo>
                    <a:lnTo>
                      <a:pt x="52" y="56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089" name="Freeform 89"/>
              <p:cNvSpPr>
                <a:spLocks noChangeAspect="1"/>
              </p:cNvSpPr>
              <p:nvPr/>
            </p:nvSpPr>
            <p:spPr bwMode="auto">
              <a:xfrm>
                <a:off x="4316" y="2515"/>
                <a:ext cx="312" cy="269"/>
              </a:xfrm>
              <a:custGeom>
                <a:avLst/>
                <a:gdLst>
                  <a:gd name="T0" fmla="*/ 795 w 1728"/>
                  <a:gd name="T1" fmla="*/ 1358 h 1490"/>
                  <a:gd name="T2" fmla="*/ 826 w 1728"/>
                  <a:gd name="T3" fmla="*/ 1455 h 1490"/>
                  <a:gd name="T4" fmla="*/ 1053 w 1728"/>
                  <a:gd name="T5" fmla="*/ 1421 h 1490"/>
                  <a:gd name="T6" fmla="*/ 1241 w 1728"/>
                  <a:gd name="T7" fmla="*/ 1370 h 1490"/>
                  <a:gd name="T8" fmla="*/ 1379 w 1728"/>
                  <a:gd name="T9" fmla="*/ 1091 h 1490"/>
                  <a:gd name="T10" fmla="*/ 1468 w 1728"/>
                  <a:gd name="T11" fmla="*/ 845 h 1490"/>
                  <a:gd name="T12" fmla="*/ 1728 w 1728"/>
                  <a:gd name="T13" fmla="*/ 581 h 1490"/>
                  <a:gd name="T14" fmla="*/ 1603 w 1728"/>
                  <a:gd name="T15" fmla="*/ 559 h 1490"/>
                  <a:gd name="T16" fmla="*/ 1540 w 1728"/>
                  <a:gd name="T17" fmla="*/ 434 h 1490"/>
                  <a:gd name="T18" fmla="*/ 1613 w 1728"/>
                  <a:gd name="T19" fmla="*/ 387 h 1490"/>
                  <a:gd name="T20" fmla="*/ 1599 w 1728"/>
                  <a:gd name="T21" fmla="*/ 129 h 1490"/>
                  <a:gd name="T22" fmla="*/ 1468 w 1728"/>
                  <a:gd name="T23" fmla="*/ 25 h 1490"/>
                  <a:gd name="T24" fmla="*/ 1379 w 1728"/>
                  <a:gd name="T25" fmla="*/ 9 h 1490"/>
                  <a:gd name="T26" fmla="*/ 931 w 1728"/>
                  <a:gd name="T27" fmla="*/ 51 h 1490"/>
                  <a:gd name="T28" fmla="*/ 694 w 1728"/>
                  <a:gd name="T29" fmla="*/ 129 h 1490"/>
                  <a:gd name="T30" fmla="*/ 573 w 1728"/>
                  <a:gd name="T31" fmla="*/ 145 h 1490"/>
                  <a:gd name="T32" fmla="*/ 453 w 1728"/>
                  <a:gd name="T33" fmla="*/ 283 h 1490"/>
                  <a:gd name="T34" fmla="*/ 204 w 1728"/>
                  <a:gd name="T35" fmla="*/ 644 h 1490"/>
                  <a:gd name="T36" fmla="*/ 135 w 1728"/>
                  <a:gd name="T37" fmla="*/ 698 h 1490"/>
                  <a:gd name="T38" fmla="*/ 110 w 1728"/>
                  <a:gd name="T39" fmla="*/ 767 h 1490"/>
                  <a:gd name="T40" fmla="*/ 92 w 1728"/>
                  <a:gd name="T41" fmla="*/ 848 h 1490"/>
                  <a:gd name="T42" fmla="*/ 35 w 1728"/>
                  <a:gd name="T43" fmla="*/ 914 h 1490"/>
                  <a:gd name="T44" fmla="*/ 0 w 1728"/>
                  <a:gd name="T45" fmla="*/ 1122 h 1490"/>
                  <a:gd name="T46" fmla="*/ 148 w 1728"/>
                  <a:gd name="T47" fmla="*/ 1075 h 1490"/>
                  <a:gd name="T48" fmla="*/ 236 w 1728"/>
                  <a:gd name="T49" fmla="*/ 1244 h 1490"/>
                  <a:gd name="T50" fmla="*/ 315 w 1728"/>
                  <a:gd name="T51" fmla="*/ 1295 h 1490"/>
                  <a:gd name="T52" fmla="*/ 513 w 1728"/>
                  <a:gd name="T53" fmla="*/ 1217 h 1490"/>
                  <a:gd name="T54" fmla="*/ 559 w 1728"/>
                  <a:gd name="T55" fmla="*/ 1251 h 1490"/>
                  <a:gd name="T56" fmla="*/ 628 w 1728"/>
                  <a:gd name="T57" fmla="*/ 1197 h 1490"/>
                  <a:gd name="T58" fmla="*/ 688 w 1728"/>
                  <a:gd name="T59" fmla="*/ 1200 h 1490"/>
                  <a:gd name="T60" fmla="*/ 717 w 1728"/>
                  <a:gd name="T61" fmla="*/ 1178 h 1490"/>
                  <a:gd name="T62" fmla="*/ 805 w 1728"/>
                  <a:gd name="T63" fmla="*/ 1200 h 1490"/>
                  <a:gd name="T64" fmla="*/ 883 w 1728"/>
                  <a:gd name="T65" fmla="*/ 1178 h 14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728" h="1490">
                    <a:moveTo>
                      <a:pt x="883" y="1178"/>
                    </a:moveTo>
                    <a:lnTo>
                      <a:pt x="795" y="1358"/>
                    </a:lnTo>
                    <a:lnTo>
                      <a:pt x="799" y="1386"/>
                    </a:lnTo>
                    <a:lnTo>
                      <a:pt x="826" y="1455"/>
                    </a:lnTo>
                    <a:lnTo>
                      <a:pt x="968" y="1490"/>
                    </a:lnTo>
                    <a:lnTo>
                      <a:pt x="1053" y="1421"/>
                    </a:lnTo>
                    <a:lnTo>
                      <a:pt x="1147" y="1373"/>
                    </a:lnTo>
                    <a:lnTo>
                      <a:pt x="1241" y="1370"/>
                    </a:lnTo>
                    <a:lnTo>
                      <a:pt x="1373" y="1191"/>
                    </a:lnTo>
                    <a:lnTo>
                      <a:pt x="1379" y="1091"/>
                    </a:lnTo>
                    <a:lnTo>
                      <a:pt x="1458" y="930"/>
                    </a:lnTo>
                    <a:lnTo>
                      <a:pt x="1468" y="845"/>
                    </a:lnTo>
                    <a:lnTo>
                      <a:pt x="1493" y="917"/>
                    </a:lnTo>
                    <a:lnTo>
                      <a:pt x="1728" y="581"/>
                    </a:lnTo>
                    <a:lnTo>
                      <a:pt x="1544" y="764"/>
                    </a:lnTo>
                    <a:lnTo>
                      <a:pt x="1603" y="559"/>
                    </a:lnTo>
                    <a:lnTo>
                      <a:pt x="1559" y="518"/>
                    </a:lnTo>
                    <a:lnTo>
                      <a:pt x="1540" y="434"/>
                    </a:lnTo>
                    <a:lnTo>
                      <a:pt x="1578" y="396"/>
                    </a:lnTo>
                    <a:lnTo>
                      <a:pt x="1613" y="387"/>
                    </a:lnTo>
                    <a:lnTo>
                      <a:pt x="1616" y="126"/>
                    </a:lnTo>
                    <a:lnTo>
                      <a:pt x="1599" y="129"/>
                    </a:lnTo>
                    <a:lnTo>
                      <a:pt x="1544" y="103"/>
                    </a:lnTo>
                    <a:lnTo>
                      <a:pt x="1468" y="25"/>
                    </a:lnTo>
                    <a:lnTo>
                      <a:pt x="1421" y="37"/>
                    </a:lnTo>
                    <a:lnTo>
                      <a:pt x="1379" y="9"/>
                    </a:lnTo>
                    <a:lnTo>
                      <a:pt x="965" y="0"/>
                    </a:lnTo>
                    <a:lnTo>
                      <a:pt x="931" y="51"/>
                    </a:lnTo>
                    <a:lnTo>
                      <a:pt x="714" y="82"/>
                    </a:lnTo>
                    <a:lnTo>
                      <a:pt x="694" y="129"/>
                    </a:lnTo>
                    <a:lnTo>
                      <a:pt x="582" y="132"/>
                    </a:lnTo>
                    <a:lnTo>
                      <a:pt x="573" y="145"/>
                    </a:lnTo>
                    <a:lnTo>
                      <a:pt x="465" y="211"/>
                    </a:lnTo>
                    <a:lnTo>
                      <a:pt x="453" y="283"/>
                    </a:lnTo>
                    <a:lnTo>
                      <a:pt x="346" y="364"/>
                    </a:lnTo>
                    <a:lnTo>
                      <a:pt x="204" y="644"/>
                    </a:lnTo>
                    <a:lnTo>
                      <a:pt x="135" y="656"/>
                    </a:lnTo>
                    <a:lnTo>
                      <a:pt x="135" y="698"/>
                    </a:lnTo>
                    <a:lnTo>
                      <a:pt x="104" y="716"/>
                    </a:lnTo>
                    <a:lnTo>
                      <a:pt x="110" y="767"/>
                    </a:lnTo>
                    <a:lnTo>
                      <a:pt x="92" y="776"/>
                    </a:lnTo>
                    <a:lnTo>
                      <a:pt x="92" y="848"/>
                    </a:lnTo>
                    <a:lnTo>
                      <a:pt x="38" y="874"/>
                    </a:lnTo>
                    <a:lnTo>
                      <a:pt x="35" y="914"/>
                    </a:lnTo>
                    <a:lnTo>
                      <a:pt x="57" y="956"/>
                    </a:lnTo>
                    <a:lnTo>
                      <a:pt x="0" y="1122"/>
                    </a:lnTo>
                    <a:lnTo>
                      <a:pt x="110" y="1075"/>
                    </a:lnTo>
                    <a:lnTo>
                      <a:pt x="148" y="1075"/>
                    </a:lnTo>
                    <a:lnTo>
                      <a:pt x="217" y="1109"/>
                    </a:lnTo>
                    <a:lnTo>
                      <a:pt x="236" y="1244"/>
                    </a:lnTo>
                    <a:lnTo>
                      <a:pt x="264" y="1286"/>
                    </a:lnTo>
                    <a:lnTo>
                      <a:pt x="315" y="1295"/>
                    </a:lnTo>
                    <a:lnTo>
                      <a:pt x="459" y="1226"/>
                    </a:lnTo>
                    <a:lnTo>
                      <a:pt x="513" y="1217"/>
                    </a:lnTo>
                    <a:lnTo>
                      <a:pt x="507" y="1260"/>
                    </a:lnTo>
                    <a:lnTo>
                      <a:pt x="559" y="1251"/>
                    </a:lnTo>
                    <a:lnTo>
                      <a:pt x="565" y="1197"/>
                    </a:lnTo>
                    <a:lnTo>
                      <a:pt x="628" y="1197"/>
                    </a:lnTo>
                    <a:lnTo>
                      <a:pt x="642" y="1178"/>
                    </a:lnTo>
                    <a:lnTo>
                      <a:pt x="688" y="1200"/>
                    </a:lnTo>
                    <a:lnTo>
                      <a:pt x="711" y="1200"/>
                    </a:lnTo>
                    <a:lnTo>
                      <a:pt x="717" y="1178"/>
                    </a:lnTo>
                    <a:lnTo>
                      <a:pt x="770" y="1175"/>
                    </a:lnTo>
                    <a:lnTo>
                      <a:pt x="805" y="1200"/>
                    </a:lnTo>
                    <a:lnTo>
                      <a:pt x="836" y="1203"/>
                    </a:lnTo>
                    <a:lnTo>
                      <a:pt x="883" y="1178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090" name="Freeform 90"/>
              <p:cNvSpPr>
                <a:spLocks noChangeAspect="1"/>
              </p:cNvSpPr>
              <p:nvPr/>
            </p:nvSpPr>
            <p:spPr bwMode="auto">
              <a:xfrm>
                <a:off x="4608" y="2433"/>
                <a:ext cx="201" cy="185"/>
              </a:xfrm>
              <a:custGeom>
                <a:avLst/>
                <a:gdLst>
                  <a:gd name="T0" fmla="*/ 788 w 1115"/>
                  <a:gd name="T1" fmla="*/ 135 h 1025"/>
                  <a:gd name="T2" fmla="*/ 722 w 1115"/>
                  <a:gd name="T3" fmla="*/ 220 h 1025"/>
                  <a:gd name="T4" fmla="*/ 728 w 1115"/>
                  <a:gd name="T5" fmla="*/ 305 h 1025"/>
                  <a:gd name="T6" fmla="*/ 782 w 1115"/>
                  <a:gd name="T7" fmla="*/ 412 h 1025"/>
                  <a:gd name="T8" fmla="*/ 773 w 1115"/>
                  <a:gd name="T9" fmla="*/ 475 h 1025"/>
                  <a:gd name="T10" fmla="*/ 797 w 1115"/>
                  <a:gd name="T11" fmla="*/ 642 h 1025"/>
                  <a:gd name="T12" fmla="*/ 857 w 1115"/>
                  <a:gd name="T13" fmla="*/ 688 h 1025"/>
                  <a:gd name="T14" fmla="*/ 854 w 1115"/>
                  <a:gd name="T15" fmla="*/ 739 h 1025"/>
                  <a:gd name="T16" fmla="*/ 992 w 1115"/>
                  <a:gd name="T17" fmla="*/ 783 h 1025"/>
                  <a:gd name="T18" fmla="*/ 1068 w 1115"/>
                  <a:gd name="T19" fmla="*/ 820 h 1025"/>
                  <a:gd name="T20" fmla="*/ 1115 w 1115"/>
                  <a:gd name="T21" fmla="*/ 849 h 1025"/>
                  <a:gd name="T22" fmla="*/ 1100 w 1115"/>
                  <a:gd name="T23" fmla="*/ 880 h 1025"/>
                  <a:gd name="T24" fmla="*/ 1109 w 1115"/>
                  <a:gd name="T25" fmla="*/ 918 h 1025"/>
                  <a:gd name="T26" fmla="*/ 1065 w 1115"/>
                  <a:gd name="T27" fmla="*/ 991 h 1025"/>
                  <a:gd name="T28" fmla="*/ 1055 w 1115"/>
                  <a:gd name="T29" fmla="*/ 1025 h 1025"/>
                  <a:gd name="T30" fmla="*/ 745 w 1115"/>
                  <a:gd name="T31" fmla="*/ 1025 h 1025"/>
                  <a:gd name="T32" fmla="*/ 568 w 1115"/>
                  <a:gd name="T33" fmla="*/ 836 h 1025"/>
                  <a:gd name="T34" fmla="*/ 487 w 1115"/>
                  <a:gd name="T35" fmla="*/ 883 h 1025"/>
                  <a:gd name="T36" fmla="*/ 364 w 1115"/>
                  <a:gd name="T37" fmla="*/ 1003 h 1025"/>
                  <a:gd name="T38" fmla="*/ 273 w 1115"/>
                  <a:gd name="T39" fmla="*/ 984 h 1025"/>
                  <a:gd name="T40" fmla="*/ 226 w 1115"/>
                  <a:gd name="T41" fmla="*/ 937 h 1025"/>
                  <a:gd name="T42" fmla="*/ 223 w 1115"/>
                  <a:gd name="T43" fmla="*/ 896 h 1025"/>
                  <a:gd name="T44" fmla="*/ 178 w 1115"/>
                  <a:gd name="T45" fmla="*/ 893 h 1025"/>
                  <a:gd name="T46" fmla="*/ 166 w 1115"/>
                  <a:gd name="T47" fmla="*/ 905 h 1025"/>
                  <a:gd name="T48" fmla="*/ 122 w 1115"/>
                  <a:gd name="T49" fmla="*/ 890 h 1025"/>
                  <a:gd name="T50" fmla="*/ 94 w 1115"/>
                  <a:gd name="T51" fmla="*/ 868 h 1025"/>
                  <a:gd name="T52" fmla="*/ 72 w 1115"/>
                  <a:gd name="T53" fmla="*/ 862 h 1025"/>
                  <a:gd name="T54" fmla="*/ 34 w 1115"/>
                  <a:gd name="T55" fmla="*/ 915 h 1025"/>
                  <a:gd name="T56" fmla="*/ 46 w 1115"/>
                  <a:gd name="T57" fmla="*/ 789 h 1025"/>
                  <a:gd name="T58" fmla="*/ 75 w 1115"/>
                  <a:gd name="T59" fmla="*/ 682 h 1025"/>
                  <a:gd name="T60" fmla="*/ 66 w 1115"/>
                  <a:gd name="T61" fmla="*/ 579 h 1025"/>
                  <a:gd name="T62" fmla="*/ 37 w 1115"/>
                  <a:gd name="T63" fmla="*/ 567 h 1025"/>
                  <a:gd name="T64" fmla="*/ 0 w 1115"/>
                  <a:gd name="T65" fmla="*/ 525 h 1025"/>
                  <a:gd name="T66" fmla="*/ 3 w 1115"/>
                  <a:gd name="T67" fmla="*/ 472 h 1025"/>
                  <a:gd name="T68" fmla="*/ 72 w 1115"/>
                  <a:gd name="T69" fmla="*/ 418 h 1025"/>
                  <a:gd name="T70" fmla="*/ 103 w 1115"/>
                  <a:gd name="T71" fmla="*/ 340 h 1025"/>
                  <a:gd name="T72" fmla="*/ 91 w 1115"/>
                  <a:gd name="T73" fmla="*/ 252 h 1025"/>
                  <a:gd name="T74" fmla="*/ 154 w 1115"/>
                  <a:gd name="T75" fmla="*/ 167 h 1025"/>
                  <a:gd name="T76" fmla="*/ 178 w 1115"/>
                  <a:gd name="T77" fmla="*/ 63 h 1025"/>
                  <a:gd name="T78" fmla="*/ 719 w 1115"/>
                  <a:gd name="T79" fmla="*/ 0 h 1025"/>
                  <a:gd name="T80" fmla="*/ 722 w 1115"/>
                  <a:gd name="T81" fmla="*/ 69 h 1025"/>
                  <a:gd name="T82" fmla="*/ 788 w 1115"/>
                  <a:gd name="T83" fmla="*/ 135 h 10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15" h="1025">
                    <a:moveTo>
                      <a:pt x="788" y="135"/>
                    </a:moveTo>
                    <a:lnTo>
                      <a:pt x="722" y="220"/>
                    </a:lnTo>
                    <a:lnTo>
                      <a:pt x="728" y="305"/>
                    </a:lnTo>
                    <a:lnTo>
                      <a:pt x="782" y="412"/>
                    </a:lnTo>
                    <a:lnTo>
                      <a:pt x="773" y="475"/>
                    </a:lnTo>
                    <a:lnTo>
                      <a:pt x="797" y="642"/>
                    </a:lnTo>
                    <a:lnTo>
                      <a:pt x="857" y="688"/>
                    </a:lnTo>
                    <a:lnTo>
                      <a:pt x="854" y="739"/>
                    </a:lnTo>
                    <a:lnTo>
                      <a:pt x="992" y="783"/>
                    </a:lnTo>
                    <a:lnTo>
                      <a:pt x="1068" y="820"/>
                    </a:lnTo>
                    <a:lnTo>
                      <a:pt x="1115" y="849"/>
                    </a:lnTo>
                    <a:lnTo>
                      <a:pt x="1100" y="880"/>
                    </a:lnTo>
                    <a:lnTo>
                      <a:pt x="1109" y="918"/>
                    </a:lnTo>
                    <a:lnTo>
                      <a:pt x="1065" y="991"/>
                    </a:lnTo>
                    <a:lnTo>
                      <a:pt x="1055" y="1025"/>
                    </a:lnTo>
                    <a:lnTo>
                      <a:pt x="745" y="1025"/>
                    </a:lnTo>
                    <a:lnTo>
                      <a:pt x="568" y="836"/>
                    </a:lnTo>
                    <a:lnTo>
                      <a:pt x="487" y="883"/>
                    </a:lnTo>
                    <a:lnTo>
                      <a:pt x="364" y="1003"/>
                    </a:lnTo>
                    <a:lnTo>
                      <a:pt x="273" y="984"/>
                    </a:lnTo>
                    <a:lnTo>
                      <a:pt x="226" y="937"/>
                    </a:lnTo>
                    <a:lnTo>
                      <a:pt x="223" y="896"/>
                    </a:lnTo>
                    <a:lnTo>
                      <a:pt x="178" y="893"/>
                    </a:lnTo>
                    <a:lnTo>
                      <a:pt x="166" y="905"/>
                    </a:lnTo>
                    <a:lnTo>
                      <a:pt x="122" y="890"/>
                    </a:lnTo>
                    <a:lnTo>
                      <a:pt x="94" y="868"/>
                    </a:lnTo>
                    <a:lnTo>
                      <a:pt x="72" y="862"/>
                    </a:lnTo>
                    <a:lnTo>
                      <a:pt x="34" y="915"/>
                    </a:lnTo>
                    <a:lnTo>
                      <a:pt x="46" y="789"/>
                    </a:lnTo>
                    <a:lnTo>
                      <a:pt x="75" y="682"/>
                    </a:lnTo>
                    <a:lnTo>
                      <a:pt x="66" y="579"/>
                    </a:lnTo>
                    <a:lnTo>
                      <a:pt x="37" y="567"/>
                    </a:lnTo>
                    <a:lnTo>
                      <a:pt x="0" y="525"/>
                    </a:lnTo>
                    <a:lnTo>
                      <a:pt x="3" y="472"/>
                    </a:lnTo>
                    <a:lnTo>
                      <a:pt x="72" y="418"/>
                    </a:lnTo>
                    <a:lnTo>
                      <a:pt x="103" y="340"/>
                    </a:lnTo>
                    <a:lnTo>
                      <a:pt x="91" y="252"/>
                    </a:lnTo>
                    <a:lnTo>
                      <a:pt x="154" y="167"/>
                    </a:lnTo>
                    <a:lnTo>
                      <a:pt x="178" y="63"/>
                    </a:lnTo>
                    <a:lnTo>
                      <a:pt x="719" y="0"/>
                    </a:lnTo>
                    <a:lnTo>
                      <a:pt x="722" y="69"/>
                    </a:lnTo>
                    <a:lnTo>
                      <a:pt x="788" y="135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091" name="Freeform 91"/>
              <p:cNvSpPr>
                <a:spLocks noChangeAspect="1"/>
              </p:cNvSpPr>
              <p:nvPr/>
            </p:nvSpPr>
            <p:spPr bwMode="auto">
              <a:xfrm>
                <a:off x="4739" y="2451"/>
                <a:ext cx="130" cy="169"/>
              </a:xfrm>
              <a:custGeom>
                <a:avLst/>
                <a:gdLst>
                  <a:gd name="T0" fmla="*/ 604 w 720"/>
                  <a:gd name="T1" fmla="*/ 129 h 939"/>
                  <a:gd name="T2" fmla="*/ 582 w 720"/>
                  <a:gd name="T3" fmla="*/ 238 h 939"/>
                  <a:gd name="T4" fmla="*/ 585 w 720"/>
                  <a:gd name="T5" fmla="*/ 304 h 939"/>
                  <a:gd name="T6" fmla="*/ 720 w 720"/>
                  <a:gd name="T7" fmla="*/ 317 h 939"/>
                  <a:gd name="T8" fmla="*/ 717 w 720"/>
                  <a:gd name="T9" fmla="*/ 349 h 939"/>
                  <a:gd name="T10" fmla="*/ 501 w 720"/>
                  <a:gd name="T11" fmla="*/ 613 h 939"/>
                  <a:gd name="T12" fmla="*/ 472 w 720"/>
                  <a:gd name="T13" fmla="*/ 804 h 939"/>
                  <a:gd name="T14" fmla="*/ 406 w 720"/>
                  <a:gd name="T15" fmla="*/ 851 h 939"/>
                  <a:gd name="T16" fmla="*/ 393 w 720"/>
                  <a:gd name="T17" fmla="*/ 908 h 939"/>
                  <a:gd name="T18" fmla="*/ 333 w 720"/>
                  <a:gd name="T19" fmla="*/ 939 h 939"/>
                  <a:gd name="T20" fmla="*/ 327 w 720"/>
                  <a:gd name="T21" fmla="*/ 927 h 939"/>
                  <a:gd name="T22" fmla="*/ 340 w 720"/>
                  <a:gd name="T23" fmla="*/ 896 h 939"/>
                  <a:gd name="T24" fmla="*/ 384 w 720"/>
                  <a:gd name="T25" fmla="*/ 817 h 939"/>
                  <a:gd name="T26" fmla="*/ 375 w 720"/>
                  <a:gd name="T27" fmla="*/ 792 h 939"/>
                  <a:gd name="T28" fmla="*/ 387 w 720"/>
                  <a:gd name="T29" fmla="*/ 754 h 939"/>
                  <a:gd name="T30" fmla="*/ 274 w 720"/>
                  <a:gd name="T31" fmla="*/ 685 h 939"/>
                  <a:gd name="T32" fmla="*/ 132 w 720"/>
                  <a:gd name="T33" fmla="*/ 638 h 939"/>
                  <a:gd name="T34" fmla="*/ 126 w 720"/>
                  <a:gd name="T35" fmla="*/ 597 h 939"/>
                  <a:gd name="T36" fmla="*/ 75 w 720"/>
                  <a:gd name="T37" fmla="*/ 547 h 939"/>
                  <a:gd name="T38" fmla="*/ 51 w 720"/>
                  <a:gd name="T39" fmla="*/ 367 h 939"/>
                  <a:gd name="T40" fmla="*/ 57 w 720"/>
                  <a:gd name="T41" fmla="*/ 311 h 939"/>
                  <a:gd name="T42" fmla="*/ 9 w 720"/>
                  <a:gd name="T43" fmla="*/ 214 h 939"/>
                  <a:gd name="T44" fmla="*/ 0 w 720"/>
                  <a:gd name="T45" fmla="*/ 129 h 939"/>
                  <a:gd name="T46" fmla="*/ 66 w 720"/>
                  <a:gd name="T47" fmla="*/ 40 h 939"/>
                  <a:gd name="T48" fmla="*/ 95 w 720"/>
                  <a:gd name="T49" fmla="*/ 22 h 939"/>
                  <a:gd name="T50" fmla="*/ 117 w 720"/>
                  <a:gd name="T51" fmla="*/ 34 h 939"/>
                  <a:gd name="T52" fmla="*/ 154 w 720"/>
                  <a:gd name="T53" fmla="*/ 37 h 939"/>
                  <a:gd name="T54" fmla="*/ 170 w 720"/>
                  <a:gd name="T55" fmla="*/ 0 h 939"/>
                  <a:gd name="T56" fmla="*/ 227 w 720"/>
                  <a:gd name="T57" fmla="*/ 3 h 939"/>
                  <a:gd name="T58" fmla="*/ 255 w 720"/>
                  <a:gd name="T59" fmla="*/ 37 h 939"/>
                  <a:gd name="T60" fmla="*/ 302 w 720"/>
                  <a:gd name="T61" fmla="*/ 40 h 939"/>
                  <a:gd name="T62" fmla="*/ 330 w 720"/>
                  <a:gd name="T63" fmla="*/ 75 h 939"/>
                  <a:gd name="T64" fmla="*/ 378 w 720"/>
                  <a:gd name="T65" fmla="*/ 94 h 939"/>
                  <a:gd name="T66" fmla="*/ 399 w 720"/>
                  <a:gd name="T67" fmla="*/ 122 h 939"/>
                  <a:gd name="T68" fmla="*/ 438 w 720"/>
                  <a:gd name="T69" fmla="*/ 141 h 939"/>
                  <a:gd name="T70" fmla="*/ 604 w 720"/>
                  <a:gd name="T71" fmla="*/ 129 h 9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20" h="939">
                    <a:moveTo>
                      <a:pt x="604" y="129"/>
                    </a:moveTo>
                    <a:lnTo>
                      <a:pt x="582" y="238"/>
                    </a:lnTo>
                    <a:lnTo>
                      <a:pt x="585" y="304"/>
                    </a:lnTo>
                    <a:lnTo>
                      <a:pt x="720" y="317"/>
                    </a:lnTo>
                    <a:lnTo>
                      <a:pt x="717" y="349"/>
                    </a:lnTo>
                    <a:lnTo>
                      <a:pt x="501" y="613"/>
                    </a:lnTo>
                    <a:lnTo>
                      <a:pt x="472" y="804"/>
                    </a:lnTo>
                    <a:lnTo>
                      <a:pt x="406" y="851"/>
                    </a:lnTo>
                    <a:lnTo>
                      <a:pt x="393" y="908"/>
                    </a:lnTo>
                    <a:lnTo>
                      <a:pt x="333" y="939"/>
                    </a:lnTo>
                    <a:lnTo>
                      <a:pt x="327" y="927"/>
                    </a:lnTo>
                    <a:lnTo>
                      <a:pt x="340" y="896"/>
                    </a:lnTo>
                    <a:lnTo>
                      <a:pt x="384" y="817"/>
                    </a:lnTo>
                    <a:lnTo>
                      <a:pt x="375" y="792"/>
                    </a:lnTo>
                    <a:lnTo>
                      <a:pt x="387" y="754"/>
                    </a:lnTo>
                    <a:lnTo>
                      <a:pt x="274" y="685"/>
                    </a:lnTo>
                    <a:lnTo>
                      <a:pt x="132" y="638"/>
                    </a:lnTo>
                    <a:lnTo>
                      <a:pt x="126" y="597"/>
                    </a:lnTo>
                    <a:lnTo>
                      <a:pt x="75" y="547"/>
                    </a:lnTo>
                    <a:lnTo>
                      <a:pt x="51" y="367"/>
                    </a:lnTo>
                    <a:lnTo>
                      <a:pt x="57" y="311"/>
                    </a:lnTo>
                    <a:lnTo>
                      <a:pt x="9" y="214"/>
                    </a:lnTo>
                    <a:lnTo>
                      <a:pt x="0" y="129"/>
                    </a:lnTo>
                    <a:lnTo>
                      <a:pt x="66" y="40"/>
                    </a:lnTo>
                    <a:lnTo>
                      <a:pt x="95" y="22"/>
                    </a:lnTo>
                    <a:lnTo>
                      <a:pt x="117" y="34"/>
                    </a:lnTo>
                    <a:lnTo>
                      <a:pt x="154" y="37"/>
                    </a:lnTo>
                    <a:lnTo>
                      <a:pt x="170" y="0"/>
                    </a:lnTo>
                    <a:lnTo>
                      <a:pt x="227" y="3"/>
                    </a:lnTo>
                    <a:lnTo>
                      <a:pt x="255" y="37"/>
                    </a:lnTo>
                    <a:lnTo>
                      <a:pt x="302" y="40"/>
                    </a:lnTo>
                    <a:lnTo>
                      <a:pt x="330" y="75"/>
                    </a:lnTo>
                    <a:lnTo>
                      <a:pt x="378" y="94"/>
                    </a:lnTo>
                    <a:lnTo>
                      <a:pt x="399" y="122"/>
                    </a:lnTo>
                    <a:lnTo>
                      <a:pt x="438" y="141"/>
                    </a:lnTo>
                    <a:lnTo>
                      <a:pt x="604" y="129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092" name="Freeform 92"/>
              <p:cNvSpPr>
                <a:spLocks noChangeAspect="1"/>
              </p:cNvSpPr>
              <p:nvPr/>
            </p:nvSpPr>
            <p:spPr bwMode="auto">
              <a:xfrm>
                <a:off x="4624" y="2293"/>
                <a:ext cx="331" cy="182"/>
              </a:xfrm>
              <a:custGeom>
                <a:avLst/>
                <a:gdLst>
                  <a:gd name="T0" fmla="*/ 74 w 1837"/>
                  <a:gd name="T1" fmla="*/ 600 h 1011"/>
                  <a:gd name="T2" fmla="*/ 15 w 1837"/>
                  <a:gd name="T3" fmla="*/ 549 h 1011"/>
                  <a:gd name="T4" fmla="*/ 0 w 1837"/>
                  <a:gd name="T5" fmla="*/ 448 h 1011"/>
                  <a:gd name="T6" fmla="*/ 90 w 1837"/>
                  <a:gd name="T7" fmla="*/ 365 h 1011"/>
                  <a:gd name="T8" fmla="*/ 78 w 1837"/>
                  <a:gd name="T9" fmla="*/ 314 h 1011"/>
                  <a:gd name="T10" fmla="*/ 110 w 1837"/>
                  <a:gd name="T11" fmla="*/ 284 h 1011"/>
                  <a:gd name="T12" fmla="*/ 33 w 1837"/>
                  <a:gd name="T13" fmla="*/ 223 h 1011"/>
                  <a:gd name="T14" fmla="*/ 100 w 1837"/>
                  <a:gd name="T15" fmla="*/ 177 h 1011"/>
                  <a:gd name="T16" fmla="*/ 109 w 1837"/>
                  <a:gd name="T17" fmla="*/ 76 h 1011"/>
                  <a:gd name="T18" fmla="*/ 204 w 1837"/>
                  <a:gd name="T19" fmla="*/ 6 h 1011"/>
                  <a:gd name="T20" fmla="*/ 394 w 1837"/>
                  <a:gd name="T21" fmla="*/ 136 h 1011"/>
                  <a:gd name="T22" fmla="*/ 453 w 1837"/>
                  <a:gd name="T23" fmla="*/ 136 h 1011"/>
                  <a:gd name="T24" fmla="*/ 482 w 1837"/>
                  <a:gd name="T25" fmla="*/ 98 h 1011"/>
                  <a:gd name="T26" fmla="*/ 540 w 1837"/>
                  <a:gd name="T27" fmla="*/ 102 h 1011"/>
                  <a:gd name="T28" fmla="*/ 639 w 1837"/>
                  <a:gd name="T29" fmla="*/ 151 h 1011"/>
                  <a:gd name="T30" fmla="*/ 680 w 1837"/>
                  <a:gd name="T31" fmla="*/ 114 h 1011"/>
                  <a:gd name="T32" fmla="*/ 761 w 1837"/>
                  <a:gd name="T33" fmla="*/ 110 h 1011"/>
                  <a:gd name="T34" fmla="*/ 982 w 1837"/>
                  <a:gd name="T35" fmla="*/ 0 h 1011"/>
                  <a:gd name="T36" fmla="*/ 981 w 1837"/>
                  <a:gd name="T37" fmla="*/ 30 h 1011"/>
                  <a:gd name="T38" fmla="*/ 899 w 1837"/>
                  <a:gd name="T39" fmla="*/ 236 h 1011"/>
                  <a:gd name="T40" fmla="*/ 1352 w 1837"/>
                  <a:gd name="T41" fmla="*/ 240 h 1011"/>
                  <a:gd name="T42" fmla="*/ 1837 w 1837"/>
                  <a:gd name="T43" fmla="*/ 241 h 1011"/>
                  <a:gd name="T44" fmla="*/ 1824 w 1837"/>
                  <a:gd name="T45" fmla="*/ 301 h 1011"/>
                  <a:gd name="T46" fmla="*/ 1771 w 1837"/>
                  <a:gd name="T47" fmla="*/ 296 h 1011"/>
                  <a:gd name="T48" fmla="*/ 1702 w 1837"/>
                  <a:gd name="T49" fmla="*/ 365 h 1011"/>
                  <a:gd name="T50" fmla="*/ 1649 w 1837"/>
                  <a:gd name="T51" fmla="*/ 353 h 1011"/>
                  <a:gd name="T52" fmla="*/ 1659 w 1837"/>
                  <a:gd name="T53" fmla="*/ 453 h 1011"/>
                  <a:gd name="T54" fmla="*/ 1716 w 1837"/>
                  <a:gd name="T55" fmla="*/ 477 h 1011"/>
                  <a:gd name="T56" fmla="*/ 1661 w 1837"/>
                  <a:gd name="T57" fmla="*/ 579 h 1011"/>
                  <a:gd name="T58" fmla="*/ 1542 w 1837"/>
                  <a:gd name="T59" fmla="*/ 629 h 1011"/>
                  <a:gd name="T60" fmla="*/ 1522 w 1837"/>
                  <a:gd name="T61" fmla="*/ 654 h 1011"/>
                  <a:gd name="T62" fmla="*/ 1516 w 1837"/>
                  <a:gd name="T63" fmla="*/ 733 h 1011"/>
                  <a:gd name="T64" fmla="*/ 1482 w 1837"/>
                  <a:gd name="T65" fmla="*/ 750 h 1011"/>
                  <a:gd name="T66" fmla="*/ 1455 w 1837"/>
                  <a:gd name="T67" fmla="*/ 774 h 1011"/>
                  <a:gd name="T68" fmla="*/ 1396 w 1837"/>
                  <a:gd name="T69" fmla="*/ 896 h 1011"/>
                  <a:gd name="T70" fmla="*/ 1242 w 1837"/>
                  <a:gd name="T71" fmla="*/ 997 h 1011"/>
                  <a:gd name="T72" fmla="*/ 1078 w 1837"/>
                  <a:gd name="T73" fmla="*/ 1011 h 1011"/>
                  <a:gd name="T74" fmla="*/ 1037 w 1837"/>
                  <a:gd name="T75" fmla="*/ 1003 h 1011"/>
                  <a:gd name="T76" fmla="*/ 1026 w 1837"/>
                  <a:gd name="T77" fmla="*/ 969 h 1011"/>
                  <a:gd name="T78" fmla="*/ 966 w 1837"/>
                  <a:gd name="T79" fmla="*/ 946 h 1011"/>
                  <a:gd name="T80" fmla="*/ 947 w 1837"/>
                  <a:gd name="T81" fmla="*/ 915 h 1011"/>
                  <a:gd name="T82" fmla="*/ 891 w 1837"/>
                  <a:gd name="T83" fmla="*/ 910 h 1011"/>
                  <a:gd name="T84" fmla="*/ 868 w 1837"/>
                  <a:gd name="T85" fmla="*/ 881 h 1011"/>
                  <a:gd name="T86" fmla="*/ 810 w 1837"/>
                  <a:gd name="T87" fmla="*/ 876 h 1011"/>
                  <a:gd name="T88" fmla="*/ 795 w 1837"/>
                  <a:gd name="T89" fmla="*/ 906 h 1011"/>
                  <a:gd name="T90" fmla="*/ 755 w 1837"/>
                  <a:gd name="T91" fmla="*/ 907 h 1011"/>
                  <a:gd name="T92" fmla="*/ 732 w 1837"/>
                  <a:gd name="T93" fmla="*/ 899 h 1011"/>
                  <a:gd name="T94" fmla="*/ 700 w 1837"/>
                  <a:gd name="T95" fmla="*/ 915 h 1011"/>
                  <a:gd name="T96" fmla="*/ 635 w 1837"/>
                  <a:gd name="T97" fmla="*/ 851 h 1011"/>
                  <a:gd name="T98" fmla="*/ 631 w 1837"/>
                  <a:gd name="T99" fmla="*/ 779 h 1011"/>
                  <a:gd name="T100" fmla="*/ 204 w 1837"/>
                  <a:gd name="T101" fmla="*/ 824 h 1011"/>
                  <a:gd name="T102" fmla="*/ 90 w 1837"/>
                  <a:gd name="T103" fmla="*/ 843 h 1011"/>
                  <a:gd name="T104" fmla="*/ 74 w 1837"/>
                  <a:gd name="T105" fmla="*/ 600 h 10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837" h="1011">
                    <a:moveTo>
                      <a:pt x="74" y="600"/>
                    </a:moveTo>
                    <a:lnTo>
                      <a:pt x="15" y="549"/>
                    </a:lnTo>
                    <a:lnTo>
                      <a:pt x="0" y="448"/>
                    </a:lnTo>
                    <a:lnTo>
                      <a:pt x="90" y="365"/>
                    </a:lnTo>
                    <a:lnTo>
                      <a:pt x="78" y="314"/>
                    </a:lnTo>
                    <a:lnTo>
                      <a:pt x="110" y="284"/>
                    </a:lnTo>
                    <a:lnTo>
                      <a:pt x="33" y="223"/>
                    </a:lnTo>
                    <a:lnTo>
                      <a:pt x="100" y="177"/>
                    </a:lnTo>
                    <a:lnTo>
                      <a:pt x="109" y="76"/>
                    </a:lnTo>
                    <a:lnTo>
                      <a:pt x="204" y="6"/>
                    </a:lnTo>
                    <a:lnTo>
                      <a:pt x="394" y="136"/>
                    </a:lnTo>
                    <a:lnTo>
                      <a:pt x="453" y="136"/>
                    </a:lnTo>
                    <a:lnTo>
                      <a:pt x="482" y="98"/>
                    </a:lnTo>
                    <a:lnTo>
                      <a:pt x="540" y="102"/>
                    </a:lnTo>
                    <a:lnTo>
                      <a:pt x="639" y="151"/>
                    </a:lnTo>
                    <a:lnTo>
                      <a:pt x="680" y="114"/>
                    </a:lnTo>
                    <a:lnTo>
                      <a:pt x="761" y="110"/>
                    </a:lnTo>
                    <a:lnTo>
                      <a:pt x="982" y="0"/>
                    </a:lnTo>
                    <a:lnTo>
                      <a:pt x="981" y="30"/>
                    </a:lnTo>
                    <a:lnTo>
                      <a:pt x="899" y="236"/>
                    </a:lnTo>
                    <a:lnTo>
                      <a:pt x="1352" y="240"/>
                    </a:lnTo>
                    <a:lnTo>
                      <a:pt x="1837" y="241"/>
                    </a:lnTo>
                    <a:lnTo>
                      <a:pt x="1824" y="301"/>
                    </a:lnTo>
                    <a:lnTo>
                      <a:pt x="1771" y="296"/>
                    </a:lnTo>
                    <a:lnTo>
                      <a:pt x="1702" y="365"/>
                    </a:lnTo>
                    <a:lnTo>
                      <a:pt x="1649" y="353"/>
                    </a:lnTo>
                    <a:lnTo>
                      <a:pt x="1659" y="453"/>
                    </a:lnTo>
                    <a:lnTo>
                      <a:pt x="1716" y="477"/>
                    </a:lnTo>
                    <a:lnTo>
                      <a:pt x="1661" y="579"/>
                    </a:lnTo>
                    <a:lnTo>
                      <a:pt x="1542" y="629"/>
                    </a:lnTo>
                    <a:lnTo>
                      <a:pt x="1522" y="654"/>
                    </a:lnTo>
                    <a:lnTo>
                      <a:pt x="1516" y="733"/>
                    </a:lnTo>
                    <a:lnTo>
                      <a:pt x="1482" y="750"/>
                    </a:lnTo>
                    <a:lnTo>
                      <a:pt x="1455" y="774"/>
                    </a:lnTo>
                    <a:lnTo>
                      <a:pt x="1396" y="896"/>
                    </a:lnTo>
                    <a:lnTo>
                      <a:pt x="1242" y="997"/>
                    </a:lnTo>
                    <a:lnTo>
                      <a:pt x="1078" y="1011"/>
                    </a:lnTo>
                    <a:lnTo>
                      <a:pt x="1037" y="1003"/>
                    </a:lnTo>
                    <a:lnTo>
                      <a:pt x="1026" y="969"/>
                    </a:lnTo>
                    <a:lnTo>
                      <a:pt x="966" y="946"/>
                    </a:lnTo>
                    <a:lnTo>
                      <a:pt x="947" y="915"/>
                    </a:lnTo>
                    <a:lnTo>
                      <a:pt x="891" y="910"/>
                    </a:lnTo>
                    <a:lnTo>
                      <a:pt x="868" y="881"/>
                    </a:lnTo>
                    <a:lnTo>
                      <a:pt x="810" y="876"/>
                    </a:lnTo>
                    <a:lnTo>
                      <a:pt x="795" y="906"/>
                    </a:lnTo>
                    <a:lnTo>
                      <a:pt x="755" y="907"/>
                    </a:lnTo>
                    <a:lnTo>
                      <a:pt x="732" y="899"/>
                    </a:lnTo>
                    <a:lnTo>
                      <a:pt x="700" y="915"/>
                    </a:lnTo>
                    <a:lnTo>
                      <a:pt x="635" y="851"/>
                    </a:lnTo>
                    <a:lnTo>
                      <a:pt x="631" y="779"/>
                    </a:lnTo>
                    <a:lnTo>
                      <a:pt x="204" y="824"/>
                    </a:lnTo>
                    <a:lnTo>
                      <a:pt x="90" y="843"/>
                    </a:lnTo>
                    <a:lnTo>
                      <a:pt x="74" y="60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093" name="Freeform 93"/>
              <p:cNvSpPr>
                <a:spLocks noChangeAspect="1"/>
              </p:cNvSpPr>
              <p:nvPr/>
            </p:nvSpPr>
            <p:spPr bwMode="auto">
              <a:xfrm>
                <a:off x="4749" y="2071"/>
                <a:ext cx="267" cy="187"/>
              </a:xfrm>
              <a:custGeom>
                <a:avLst/>
                <a:gdLst>
                  <a:gd name="T0" fmla="*/ 1413 w 1480"/>
                  <a:gd name="T1" fmla="*/ 1038 h 1038"/>
                  <a:gd name="T2" fmla="*/ 1028 w 1480"/>
                  <a:gd name="T3" fmla="*/ 1033 h 1038"/>
                  <a:gd name="T4" fmla="*/ 983 w 1480"/>
                  <a:gd name="T5" fmla="*/ 964 h 1038"/>
                  <a:gd name="T6" fmla="*/ 914 w 1480"/>
                  <a:gd name="T7" fmla="*/ 907 h 1038"/>
                  <a:gd name="T8" fmla="*/ 869 w 1480"/>
                  <a:gd name="T9" fmla="*/ 888 h 1038"/>
                  <a:gd name="T10" fmla="*/ 574 w 1480"/>
                  <a:gd name="T11" fmla="*/ 668 h 1038"/>
                  <a:gd name="T12" fmla="*/ 505 w 1480"/>
                  <a:gd name="T13" fmla="*/ 686 h 1038"/>
                  <a:gd name="T14" fmla="*/ 358 w 1480"/>
                  <a:gd name="T15" fmla="*/ 767 h 1038"/>
                  <a:gd name="T16" fmla="*/ 142 w 1480"/>
                  <a:gd name="T17" fmla="*/ 700 h 1038"/>
                  <a:gd name="T18" fmla="*/ 48 w 1480"/>
                  <a:gd name="T19" fmla="*/ 599 h 1038"/>
                  <a:gd name="T20" fmla="*/ 32 w 1480"/>
                  <a:gd name="T21" fmla="*/ 639 h 1038"/>
                  <a:gd name="T22" fmla="*/ 64 w 1480"/>
                  <a:gd name="T23" fmla="*/ 686 h 1038"/>
                  <a:gd name="T24" fmla="*/ 46 w 1480"/>
                  <a:gd name="T25" fmla="*/ 707 h 1038"/>
                  <a:gd name="T26" fmla="*/ 21 w 1480"/>
                  <a:gd name="T27" fmla="*/ 677 h 1038"/>
                  <a:gd name="T28" fmla="*/ 0 w 1480"/>
                  <a:gd name="T29" fmla="*/ 643 h 1038"/>
                  <a:gd name="T30" fmla="*/ 14 w 1480"/>
                  <a:gd name="T31" fmla="*/ 506 h 1038"/>
                  <a:gd name="T32" fmla="*/ 117 w 1480"/>
                  <a:gd name="T33" fmla="*/ 219 h 1038"/>
                  <a:gd name="T34" fmla="*/ 119 w 1480"/>
                  <a:gd name="T35" fmla="*/ 12 h 1038"/>
                  <a:gd name="T36" fmla="*/ 179 w 1480"/>
                  <a:gd name="T37" fmla="*/ 0 h 1038"/>
                  <a:gd name="T38" fmla="*/ 229 w 1480"/>
                  <a:gd name="T39" fmla="*/ 37 h 1038"/>
                  <a:gd name="T40" fmla="*/ 606 w 1480"/>
                  <a:gd name="T41" fmla="*/ 347 h 1038"/>
                  <a:gd name="T42" fmla="*/ 658 w 1480"/>
                  <a:gd name="T43" fmla="*/ 363 h 1038"/>
                  <a:gd name="T44" fmla="*/ 677 w 1480"/>
                  <a:gd name="T45" fmla="*/ 342 h 1038"/>
                  <a:gd name="T46" fmla="*/ 824 w 1480"/>
                  <a:gd name="T47" fmla="*/ 347 h 1038"/>
                  <a:gd name="T48" fmla="*/ 914 w 1480"/>
                  <a:gd name="T49" fmla="*/ 411 h 1038"/>
                  <a:gd name="T50" fmla="*/ 993 w 1480"/>
                  <a:gd name="T51" fmla="*/ 508 h 1038"/>
                  <a:gd name="T52" fmla="*/ 1012 w 1480"/>
                  <a:gd name="T53" fmla="*/ 549 h 1038"/>
                  <a:gd name="T54" fmla="*/ 1028 w 1480"/>
                  <a:gd name="T55" fmla="*/ 613 h 1038"/>
                  <a:gd name="T56" fmla="*/ 1138 w 1480"/>
                  <a:gd name="T57" fmla="*/ 718 h 1038"/>
                  <a:gd name="T58" fmla="*/ 1223 w 1480"/>
                  <a:gd name="T59" fmla="*/ 727 h 1038"/>
                  <a:gd name="T60" fmla="*/ 1480 w 1480"/>
                  <a:gd name="T61" fmla="*/ 860 h 1038"/>
                  <a:gd name="T62" fmla="*/ 1422 w 1480"/>
                  <a:gd name="T63" fmla="*/ 993 h 1038"/>
                  <a:gd name="T64" fmla="*/ 1413 w 1480"/>
                  <a:gd name="T65" fmla="*/ 1038 h 10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80" h="1038">
                    <a:moveTo>
                      <a:pt x="1413" y="1038"/>
                    </a:moveTo>
                    <a:lnTo>
                      <a:pt x="1028" y="1033"/>
                    </a:lnTo>
                    <a:lnTo>
                      <a:pt x="983" y="964"/>
                    </a:lnTo>
                    <a:lnTo>
                      <a:pt x="914" y="907"/>
                    </a:lnTo>
                    <a:lnTo>
                      <a:pt x="869" y="888"/>
                    </a:lnTo>
                    <a:lnTo>
                      <a:pt x="574" y="668"/>
                    </a:lnTo>
                    <a:lnTo>
                      <a:pt x="505" y="686"/>
                    </a:lnTo>
                    <a:lnTo>
                      <a:pt x="358" y="767"/>
                    </a:lnTo>
                    <a:lnTo>
                      <a:pt x="142" y="700"/>
                    </a:lnTo>
                    <a:lnTo>
                      <a:pt x="48" y="599"/>
                    </a:lnTo>
                    <a:lnTo>
                      <a:pt x="32" y="639"/>
                    </a:lnTo>
                    <a:lnTo>
                      <a:pt x="64" y="686"/>
                    </a:lnTo>
                    <a:lnTo>
                      <a:pt x="46" y="707"/>
                    </a:lnTo>
                    <a:lnTo>
                      <a:pt x="21" y="677"/>
                    </a:lnTo>
                    <a:lnTo>
                      <a:pt x="0" y="643"/>
                    </a:lnTo>
                    <a:lnTo>
                      <a:pt x="14" y="506"/>
                    </a:lnTo>
                    <a:lnTo>
                      <a:pt x="117" y="219"/>
                    </a:lnTo>
                    <a:lnTo>
                      <a:pt x="119" y="12"/>
                    </a:lnTo>
                    <a:lnTo>
                      <a:pt x="179" y="0"/>
                    </a:lnTo>
                    <a:lnTo>
                      <a:pt x="229" y="37"/>
                    </a:lnTo>
                    <a:lnTo>
                      <a:pt x="606" y="347"/>
                    </a:lnTo>
                    <a:lnTo>
                      <a:pt x="658" y="363"/>
                    </a:lnTo>
                    <a:lnTo>
                      <a:pt x="677" y="342"/>
                    </a:lnTo>
                    <a:lnTo>
                      <a:pt x="824" y="347"/>
                    </a:lnTo>
                    <a:lnTo>
                      <a:pt x="914" y="411"/>
                    </a:lnTo>
                    <a:lnTo>
                      <a:pt x="993" y="508"/>
                    </a:lnTo>
                    <a:lnTo>
                      <a:pt x="1012" y="549"/>
                    </a:lnTo>
                    <a:lnTo>
                      <a:pt x="1028" y="613"/>
                    </a:lnTo>
                    <a:lnTo>
                      <a:pt x="1138" y="718"/>
                    </a:lnTo>
                    <a:lnTo>
                      <a:pt x="1223" y="727"/>
                    </a:lnTo>
                    <a:lnTo>
                      <a:pt x="1480" y="860"/>
                    </a:lnTo>
                    <a:lnTo>
                      <a:pt x="1422" y="993"/>
                    </a:lnTo>
                    <a:lnTo>
                      <a:pt x="1413" y="1038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094" name="Freeform 94"/>
              <p:cNvSpPr>
                <a:spLocks noChangeAspect="1"/>
              </p:cNvSpPr>
              <p:nvPr/>
            </p:nvSpPr>
            <p:spPr bwMode="auto">
              <a:xfrm>
                <a:off x="4790" y="1848"/>
                <a:ext cx="166" cy="145"/>
              </a:xfrm>
              <a:custGeom>
                <a:avLst/>
                <a:gdLst>
                  <a:gd name="T0" fmla="*/ 253 w 925"/>
                  <a:gd name="T1" fmla="*/ 85 h 806"/>
                  <a:gd name="T2" fmla="*/ 252 w 925"/>
                  <a:gd name="T3" fmla="*/ 34 h 806"/>
                  <a:gd name="T4" fmla="*/ 294 w 925"/>
                  <a:gd name="T5" fmla="*/ 20 h 806"/>
                  <a:gd name="T6" fmla="*/ 323 w 925"/>
                  <a:gd name="T7" fmla="*/ 15 h 806"/>
                  <a:gd name="T8" fmla="*/ 342 w 925"/>
                  <a:gd name="T9" fmla="*/ 27 h 806"/>
                  <a:gd name="T10" fmla="*/ 420 w 925"/>
                  <a:gd name="T11" fmla="*/ 29 h 806"/>
                  <a:gd name="T12" fmla="*/ 440 w 925"/>
                  <a:gd name="T13" fmla="*/ 10 h 806"/>
                  <a:gd name="T14" fmla="*/ 477 w 925"/>
                  <a:gd name="T15" fmla="*/ 17 h 806"/>
                  <a:gd name="T16" fmla="*/ 493 w 925"/>
                  <a:gd name="T17" fmla="*/ 31 h 806"/>
                  <a:gd name="T18" fmla="*/ 519 w 925"/>
                  <a:gd name="T19" fmla="*/ 37 h 806"/>
                  <a:gd name="T20" fmla="*/ 532 w 925"/>
                  <a:gd name="T21" fmla="*/ 22 h 806"/>
                  <a:gd name="T22" fmla="*/ 561 w 925"/>
                  <a:gd name="T23" fmla="*/ 23 h 806"/>
                  <a:gd name="T24" fmla="*/ 586 w 925"/>
                  <a:gd name="T25" fmla="*/ 34 h 806"/>
                  <a:gd name="T26" fmla="*/ 647 w 925"/>
                  <a:gd name="T27" fmla="*/ 0 h 806"/>
                  <a:gd name="T28" fmla="*/ 686 w 925"/>
                  <a:gd name="T29" fmla="*/ 103 h 806"/>
                  <a:gd name="T30" fmla="*/ 722 w 925"/>
                  <a:gd name="T31" fmla="*/ 195 h 806"/>
                  <a:gd name="T32" fmla="*/ 777 w 925"/>
                  <a:gd name="T33" fmla="*/ 211 h 806"/>
                  <a:gd name="T34" fmla="*/ 759 w 925"/>
                  <a:gd name="T35" fmla="*/ 432 h 806"/>
                  <a:gd name="T36" fmla="*/ 762 w 925"/>
                  <a:gd name="T37" fmla="*/ 498 h 806"/>
                  <a:gd name="T38" fmla="*/ 820 w 925"/>
                  <a:gd name="T39" fmla="*/ 578 h 806"/>
                  <a:gd name="T40" fmla="*/ 912 w 925"/>
                  <a:gd name="T41" fmla="*/ 694 h 806"/>
                  <a:gd name="T42" fmla="*/ 925 w 925"/>
                  <a:gd name="T43" fmla="*/ 748 h 806"/>
                  <a:gd name="T44" fmla="*/ 743 w 925"/>
                  <a:gd name="T45" fmla="*/ 772 h 806"/>
                  <a:gd name="T46" fmla="*/ 464 w 925"/>
                  <a:gd name="T47" fmla="*/ 806 h 806"/>
                  <a:gd name="T48" fmla="*/ 391 w 925"/>
                  <a:gd name="T49" fmla="*/ 705 h 806"/>
                  <a:gd name="T50" fmla="*/ 440 w 925"/>
                  <a:gd name="T51" fmla="*/ 604 h 806"/>
                  <a:gd name="T52" fmla="*/ 321 w 925"/>
                  <a:gd name="T53" fmla="*/ 467 h 806"/>
                  <a:gd name="T54" fmla="*/ 295 w 925"/>
                  <a:gd name="T55" fmla="*/ 382 h 806"/>
                  <a:gd name="T56" fmla="*/ 141 w 925"/>
                  <a:gd name="T57" fmla="*/ 273 h 806"/>
                  <a:gd name="T58" fmla="*/ 0 w 925"/>
                  <a:gd name="T59" fmla="*/ 109 h 806"/>
                  <a:gd name="T60" fmla="*/ 136 w 925"/>
                  <a:gd name="T61" fmla="*/ 78 h 806"/>
                  <a:gd name="T62" fmla="*/ 155 w 925"/>
                  <a:gd name="T63" fmla="*/ 83 h 806"/>
                  <a:gd name="T64" fmla="*/ 253 w 925"/>
                  <a:gd name="T65" fmla="*/ 85 h 8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925" h="806">
                    <a:moveTo>
                      <a:pt x="253" y="85"/>
                    </a:moveTo>
                    <a:lnTo>
                      <a:pt x="252" y="34"/>
                    </a:lnTo>
                    <a:lnTo>
                      <a:pt x="294" y="20"/>
                    </a:lnTo>
                    <a:lnTo>
                      <a:pt x="323" y="15"/>
                    </a:lnTo>
                    <a:lnTo>
                      <a:pt x="342" y="27"/>
                    </a:lnTo>
                    <a:lnTo>
                      <a:pt x="420" y="29"/>
                    </a:lnTo>
                    <a:lnTo>
                      <a:pt x="440" y="10"/>
                    </a:lnTo>
                    <a:lnTo>
                      <a:pt x="477" y="17"/>
                    </a:lnTo>
                    <a:lnTo>
                      <a:pt x="493" y="31"/>
                    </a:lnTo>
                    <a:lnTo>
                      <a:pt x="519" y="37"/>
                    </a:lnTo>
                    <a:lnTo>
                      <a:pt x="532" y="22"/>
                    </a:lnTo>
                    <a:lnTo>
                      <a:pt x="561" y="23"/>
                    </a:lnTo>
                    <a:lnTo>
                      <a:pt x="586" y="34"/>
                    </a:lnTo>
                    <a:lnTo>
                      <a:pt x="647" y="0"/>
                    </a:lnTo>
                    <a:lnTo>
                      <a:pt x="686" y="103"/>
                    </a:lnTo>
                    <a:lnTo>
                      <a:pt x="722" y="195"/>
                    </a:lnTo>
                    <a:lnTo>
                      <a:pt x="777" y="211"/>
                    </a:lnTo>
                    <a:lnTo>
                      <a:pt x="759" y="432"/>
                    </a:lnTo>
                    <a:lnTo>
                      <a:pt x="762" y="498"/>
                    </a:lnTo>
                    <a:lnTo>
                      <a:pt x="820" y="578"/>
                    </a:lnTo>
                    <a:lnTo>
                      <a:pt x="912" y="694"/>
                    </a:lnTo>
                    <a:lnTo>
                      <a:pt x="925" y="748"/>
                    </a:lnTo>
                    <a:lnTo>
                      <a:pt x="743" y="772"/>
                    </a:lnTo>
                    <a:lnTo>
                      <a:pt x="464" y="806"/>
                    </a:lnTo>
                    <a:lnTo>
                      <a:pt x="391" y="705"/>
                    </a:lnTo>
                    <a:lnTo>
                      <a:pt x="440" y="604"/>
                    </a:lnTo>
                    <a:lnTo>
                      <a:pt x="321" y="467"/>
                    </a:lnTo>
                    <a:lnTo>
                      <a:pt x="295" y="382"/>
                    </a:lnTo>
                    <a:lnTo>
                      <a:pt x="141" y="273"/>
                    </a:lnTo>
                    <a:lnTo>
                      <a:pt x="0" y="109"/>
                    </a:lnTo>
                    <a:lnTo>
                      <a:pt x="136" y="78"/>
                    </a:lnTo>
                    <a:lnTo>
                      <a:pt x="155" y="83"/>
                    </a:lnTo>
                    <a:lnTo>
                      <a:pt x="253" y="85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095" name="Freeform 95"/>
              <p:cNvSpPr>
                <a:spLocks noChangeAspect="1"/>
              </p:cNvSpPr>
              <p:nvPr/>
            </p:nvSpPr>
            <p:spPr bwMode="auto">
              <a:xfrm>
                <a:off x="4620" y="1848"/>
                <a:ext cx="382" cy="285"/>
              </a:xfrm>
              <a:custGeom>
                <a:avLst/>
                <a:gdLst>
                  <a:gd name="T0" fmla="*/ 839 w 2123"/>
                  <a:gd name="T1" fmla="*/ 1243 h 1579"/>
                  <a:gd name="T2" fmla="*/ 843 w 2123"/>
                  <a:gd name="T3" fmla="*/ 1228 h 1579"/>
                  <a:gd name="T4" fmla="*/ 664 w 2123"/>
                  <a:gd name="T5" fmla="*/ 938 h 1579"/>
                  <a:gd name="T6" fmla="*/ 614 w 2123"/>
                  <a:gd name="T7" fmla="*/ 938 h 1579"/>
                  <a:gd name="T8" fmla="*/ 523 w 2123"/>
                  <a:gd name="T9" fmla="*/ 872 h 1579"/>
                  <a:gd name="T10" fmla="*/ 434 w 2123"/>
                  <a:gd name="T11" fmla="*/ 870 h 1579"/>
                  <a:gd name="T12" fmla="*/ 349 w 2123"/>
                  <a:gd name="T13" fmla="*/ 836 h 1579"/>
                  <a:gd name="T14" fmla="*/ 146 w 2123"/>
                  <a:gd name="T15" fmla="*/ 870 h 1579"/>
                  <a:gd name="T16" fmla="*/ 123 w 2123"/>
                  <a:gd name="T17" fmla="*/ 861 h 1579"/>
                  <a:gd name="T18" fmla="*/ 105 w 2123"/>
                  <a:gd name="T19" fmla="*/ 799 h 1579"/>
                  <a:gd name="T20" fmla="*/ 0 w 2123"/>
                  <a:gd name="T21" fmla="*/ 731 h 1579"/>
                  <a:gd name="T22" fmla="*/ 342 w 2123"/>
                  <a:gd name="T23" fmla="*/ 395 h 1579"/>
                  <a:gd name="T24" fmla="*/ 450 w 2123"/>
                  <a:gd name="T25" fmla="*/ 269 h 1579"/>
                  <a:gd name="T26" fmla="*/ 503 w 2123"/>
                  <a:gd name="T27" fmla="*/ 271 h 1579"/>
                  <a:gd name="T28" fmla="*/ 523 w 2123"/>
                  <a:gd name="T29" fmla="*/ 288 h 1579"/>
                  <a:gd name="T30" fmla="*/ 547 w 2123"/>
                  <a:gd name="T31" fmla="*/ 293 h 1579"/>
                  <a:gd name="T32" fmla="*/ 821 w 2123"/>
                  <a:gd name="T33" fmla="*/ 0 h 1579"/>
                  <a:gd name="T34" fmla="*/ 942 w 2123"/>
                  <a:gd name="T35" fmla="*/ 108 h 1579"/>
                  <a:gd name="T36" fmla="*/ 1081 w 2123"/>
                  <a:gd name="T37" fmla="*/ 269 h 1579"/>
                  <a:gd name="T38" fmla="*/ 1236 w 2123"/>
                  <a:gd name="T39" fmla="*/ 380 h 1579"/>
                  <a:gd name="T40" fmla="*/ 1261 w 2123"/>
                  <a:gd name="T41" fmla="*/ 466 h 1579"/>
                  <a:gd name="T42" fmla="*/ 1384 w 2123"/>
                  <a:gd name="T43" fmla="*/ 602 h 1579"/>
                  <a:gd name="T44" fmla="*/ 1333 w 2123"/>
                  <a:gd name="T45" fmla="*/ 702 h 1579"/>
                  <a:gd name="T46" fmla="*/ 1406 w 2123"/>
                  <a:gd name="T47" fmla="*/ 804 h 1579"/>
                  <a:gd name="T48" fmla="*/ 1870 w 2123"/>
                  <a:gd name="T49" fmla="*/ 750 h 1579"/>
                  <a:gd name="T50" fmla="*/ 1921 w 2123"/>
                  <a:gd name="T51" fmla="*/ 815 h 1579"/>
                  <a:gd name="T52" fmla="*/ 1903 w 2123"/>
                  <a:gd name="T53" fmla="*/ 894 h 1579"/>
                  <a:gd name="T54" fmla="*/ 1855 w 2123"/>
                  <a:gd name="T55" fmla="*/ 975 h 1579"/>
                  <a:gd name="T56" fmla="*/ 1857 w 2123"/>
                  <a:gd name="T57" fmla="*/ 1027 h 1579"/>
                  <a:gd name="T58" fmla="*/ 1907 w 2123"/>
                  <a:gd name="T59" fmla="*/ 1095 h 1579"/>
                  <a:gd name="T60" fmla="*/ 2123 w 2123"/>
                  <a:gd name="T61" fmla="*/ 1266 h 1579"/>
                  <a:gd name="T62" fmla="*/ 2073 w 2123"/>
                  <a:gd name="T63" fmla="*/ 1303 h 1579"/>
                  <a:gd name="T64" fmla="*/ 2044 w 2123"/>
                  <a:gd name="T65" fmla="*/ 1303 h 1579"/>
                  <a:gd name="T66" fmla="*/ 2000 w 2123"/>
                  <a:gd name="T67" fmla="*/ 1258 h 1579"/>
                  <a:gd name="T68" fmla="*/ 1962 w 2123"/>
                  <a:gd name="T69" fmla="*/ 1260 h 1579"/>
                  <a:gd name="T70" fmla="*/ 1941 w 2123"/>
                  <a:gd name="T71" fmla="*/ 1272 h 1579"/>
                  <a:gd name="T72" fmla="*/ 1905 w 2123"/>
                  <a:gd name="T73" fmla="*/ 1266 h 1579"/>
                  <a:gd name="T74" fmla="*/ 1881 w 2123"/>
                  <a:gd name="T75" fmla="*/ 1221 h 1579"/>
                  <a:gd name="T76" fmla="*/ 1847 w 2123"/>
                  <a:gd name="T77" fmla="*/ 1263 h 1579"/>
                  <a:gd name="T78" fmla="*/ 1808 w 2123"/>
                  <a:gd name="T79" fmla="*/ 1285 h 1579"/>
                  <a:gd name="T80" fmla="*/ 1761 w 2123"/>
                  <a:gd name="T81" fmla="*/ 1327 h 1579"/>
                  <a:gd name="T82" fmla="*/ 1624 w 2123"/>
                  <a:gd name="T83" fmla="*/ 1343 h 1579"/>
                  <a:gd name="T84" fmla="*/ 1468 w 2123"/>
                  <a:gd name="T85" fmla="*/ 1400 h 1579"/>
                  <a:gd name="T86" fmla="*/ 1376 w 2123"/>
                  <a:gd name="T87" fmla="*/ 1512 h 1579"/>
                  <a:gd name="T88" fmla="*/ 1325 w 2123"/>
                  <a:gd name="T89" fmla="*/ 1579 h 1579"/>
                  <a:gd name="T90" fmla="*/ 1265 w 2123"/>
                  <a:gd name="T91" fmla="*/ 1534 h 1579"/>
                  <a:gd name="T92" fmla="*/ 946 w 2123"/>
                  <a:gd name="T93" fmla="*/ 1265 h 1579"/>
                  <a:gd name="T94" fmla="*/ 899 w 2123"/>
                  <a:gd name="T95" fmla="*/ 1232 h 1579"/>
                  <a:gd name="T96" fmla="*/ 839 w 2123"/>
                  <a:gd name="T97" fmla="*/ 1243 h 1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3" h="1579">
                    <a:moveTo>
                      <a:pt x="839" y="1243"/>
                    </a:moveTo>
                    <a:lnTo>
                      <a:pt x="843" y="1228"/>
                    </a:lnTo>
                    <a:lnTo>
                      <a:pt x="664" y="938"/>
                    </a:lnTo>
                    <a:lnTo>
                      <a:pt x="614" y="938"/>
                    </a:lnTo>
                    <a:lnTo>
                      <a:pt x="523" y="872"/>
                    </a:lnTo>
                    <a:lnTo>
                      <a:pt x="434" y="870"/>
                    </a:lnTo>
                    <a:lnTo>
                      <a:pt x="349" y="836"/>
                    </a:lnTo>
                    <a:lnTo>
                      <a:pt x="146" y="870"/>
                    </a:lnTo>
                    <a:lnTo>
                      <a:pt x="123" y="861"/>
                    </a:lnTo>
                    <a:lnTo>
                      <a:pt x="105" y="799"/>
                    </a:lnTo>
                    <a:lnTo>
                      <a:pt x="0" y="731"/>
                    </a:lnTo>
                    <a:lnTo>
                      <a:pt x="342" y="395"/>
                    </a:lnTo>
                    <a:lnTo>
                      <a:pt x="450" y="269"/>
                    </a:lnTo>
                    <a:lnTo>
                      <a:pt x="503" y="271"/>
                    </a:lnTo>
                    <a:lnTo>
                      <a:pt x="523" y="288"/>
                    </a:lnTo>
                    <a:lnTo>
                      <a:pt x="547" y="293"/>
                    </a:lnTo>
                    <a:lnTo>
                      <a:pt x="821" y="0"/>
                    </a:lnTo>
                    <a:lnTo>
                      <a:pt x="942" y="108"/>
                    </a:lnTo>
                    <a:lnTo>
                      <a:pt x="1081" y="269"/>
                    </a:lnTo>
                    <a:lnTo>
                      <a:pt x="1236" y="380"/>
                    </a:lnTo>
                    <a:lnTo>
                      <a:pt x="1261" y="466"/>
                    </a:lnTo>
                    <a:lnTo>
                      <a:pt x="1384" y="602"/>
                    </a:lnTo>
                    <a:lnTo>
                      <a:pt x="1333" y="702"/>
                    </a:lnTo>
                    <a:lnTo>
                      <a:pt x="1406" y="804"/>
                    </a:lnTo>
                    <a:lnTo>
                      <a:pt x="1870" y="750"/>
                    </a:lnTo>
                    <a:lnTo>
                      <a:pt x="1921" y="815"/>
                    </a:lnTo>
                    <a:lnTo>
                      <a:pt x="1903" y="894"/>
                    </a:lnTo>
                    <a:lnTo>
                      <a:pt x="1855" y="975"/>
                    </a:lnTo>
                    <a:lnTo>
                      <a:pt x="1857" y="1027"/>
                    </a:lnTo>
                    <a:lnTo>
                      <a:pt x="1907" y="1095"/>
                    </a:lnTo>
                    <a:lnTo>
                      <a:pt x="2123" y="1266"/>
                    </a:lnTo>
                    <a:lnTo>
                      <a:pt x="2073" y="1303"/>
                    </a:lnTo>
                    <a:lnTo>
                      <a:pt x="2044" y="1303"/>
                    </a:lnTo>
                    <a:lnTo>
                      <a:pt x="2000" y="1258"/>
                    </a:lnTo>
                    <a:lnTo>
                      <a:pt x="1962" y="1260"/>
                    </a:lnTo>
                    <a:lnTo>
                      <a:pt x="1941" y="1272"/>
                    </a:lnTo>
                    <a:lnTo>
                      <a:pt x="1905" y="1266"/>
                    </a:lnTo>
                    <a:lnTo>
                      <a:pt x="1881" y="1221"/>
                    </a:lnTo>
                    <a:lnTo>
                      <a:pt x="1847" y="1263"/>
                    </a:lnTo>
                    <a:lnTo>
                      <a:pt x="1808" y="1285"/>
                    </a:lnTo>
                    <a:lnTo>
                      <a:pt x="1761" y="1327"/>
                    </a:lnTo>
                    <a:lnTo>
                      <a:pt x="1624" y="1343"/>
                    </a:lnTo>
                    <a:lnTo>
                      <a:pt x="1468" y="1400"/>
                    </a:lnTo>
                    <a:lnTo>
                      <a:pt x="1376" y="1512"/>
                    </a:lnTo>
                    <a:lnTo>
                      <a:pt x="1325" y="1579"/>
                    </a:lnTo>
                    <a:lnTo>
                      <a:pt x="1265" y="1534"/>
                    </a:lnTo>
                    <a:lnTo>
                      <a:pt x="946" y="1265"/>
                    </a:lnTo>
                    <a:lnTo>
                      <a:pt x="899" y="1232"/>
                    </a:lnTo>
                    <a:lnTo>
                      <a:pt x="839" y="1243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096" name="Freeform 96"/>
              <p:cNvSpPr>
                <a:spLocks noChangeAspect="1"/>
              </p:cNvSpPr>
              <p:nvPr/>
            </p:nvSpPr>
            <p:spPr bwMode="auto">
              <a:xfrm>
                <a:off x="4937" y="1931"/>
                <a:ext cx="204" cy="187"/>
              </a:xfrm>
              <a:custGeom>
                <a:avLst/>
                <a:gdLst>
                  <a:gd name="T0" fmla="*/ 1078 w 1126"/>
                  <a:gd name="T1" fmla="*/ 0 h 1040"/>
                  <a:gd name="T2" fmla="*/ 1126 w 1126"/>
                  <a:gd name="T3" fmla="*/ 47 h 1040"/>
                  <a:gd name="T4" fmla="*/ 1126 w 1126"/>
                  <a:gd name="T5" fmla="*/ 59 h 1040"/>
                  <a:gd name="T6" fmla="*/ 1076 w 1126"/>
                  <a:gd name="T7" fmla="*/ 138 h 1040"/>
                  <a:gd name="T8" fmla="*/ 1113 w 1126"/>
                  <a:gd name="T9" fmla="*/ 259 h 1040"/>
                  <a:gd name="T10" fmla="*/ 952 w 1126"/>
                  <a:gd name="T11" fmla="*/ 636 h 1040"/>
                  <a:gd name="T12" fmla="*/ 743 w 1126"/>
                  <a:gd name="T13" fmla="*/ 985 h 1040"/>
                  <a:gd name="T14" fmla="*/ 715 w 1126"/>
                  <a:gd name="T15" fmla="*/ 1040 h 1040"/>
                  <a:gd name="T16" fmla="*/ 354 w 1126"/>
                  <a:gd name="T17" fmla="*/ 810 h 1040"/>
                  <a:gd name="T18" fmla="*/ 145 w 1126"/>
                  <a:gd name="T19" fmla="*/ 638 h 1040"/>
                  <a:gd name="T20" fmla="*/ 96 w 1126"/>
                  <a:gd name="T21" fmla="*/ 576 h 1040"/>
                  <a:gd name="T22" fmla="*/ 93 w 1126"/>
                  <a:gd name="T23" fmla="*/ 522 h 1040"/>
                  <a:gd name="T24" fmla="*/ 140 w 1126"/>
                  <a:gd name="T25" fmla="*/ 441 h 1040"/>
                  <a:gd name="T26" fmla="*/ 160 w 1126"/>
                  <a:gd name="T27" fmla="*/ 361 h 1040"/>
                  <a:gd name="T28" fmla="*/ 103 w 1126"/>
                  <a:gd name="T29" fmla="*/ 292 h 1040"/>
                  <a:gd name="T30" fmla="*/ 89 w 1126"/>
                  <a:gd name="T31" fmla="*/ 237 h 1040"/>
                  <a:gd name="T32" fmla="*/ 0 w 1126"/>
                  <a:gd name="T33" fmla="*/ 113 h 1040"/>
                  <a:gd name="T34" fmla="*/ 344 w 1126"/>
                  <a:gd name="T35" fmla="*/ 113 h 1040"/>
                  <a:gd name="T36" fmla="*/ 349 w 1126"/>
                  <a:gd name="T37" fmla="*/ 49 h 1040"/>
                  <a:gd name="T38" fmla="*/ 454 w 1126"/>
                  <a:gd name="T39" fmla="*/ 14 h 1040"/>
                  <a:gd name="T40" fmla="*/ 466 w 1126"/>
                  <a:gd name="T41" fmla="*/ 97 h 1040"/>
                  <a:gd name="T42" fmla="*/ 1078 w 1126"/>
                  <a:gd name="T43" fmla="*/ 0 h 10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26" h="1040">
                    <a:moveTo>
                      <a:pt x="1078" y="0"/>
                    </a:moveTo>
                    <a:lnTo>
                      <a:pt x="1126" y="47"/>
                    </a:lnTo>
                    <a:lnTo>
                      <a:pt x="1126" y="59"/>
                    </a:lnTo>
                    <a:lnTo>
                      <a:pt x="1076" y="138"/>
                    </a:lnTo>
                    <a:lnTo>
                      <a:pt x="1113" y="259"/>
                    </a:lnTo>
                    <a:lnTo>
                      <a:pt x="952" y="636"/>
                    </a:lnTo>
                    <a:lnTo>
                      <a:pt x="743" y="985"/>
                    </a:lnTo>
                    <a:lnTo>
                      <a:pt x="715" y="1040"/>
                    </a:lnTo>
                    <a:lnTo>
                      <a:pt x="354" y="810"/>
                    </a:lnTo>
                    <a:lnTo>
                      <a:pt x="145" y="638"/>
                    </a:lnTo>
                    <a:lnTo>
                      <a:pt x="96" y="576"/>
                    </a:lnTo>
                    <a:lnTo>
                      <a:pt x="93" y="522"/>
                    </a:lnTo>
                    <a:lnTo>
                      <a:pt x="140" y="441"/>
                    </a:lnTo>
                    <a:lnTo>
                      <a:pt x="160" y="361"/>
                    </a:lnTo>
                    <a:lnTo>
                      <a:pt x="103" y="292"/>
                    </a:lnTo>
                    <a:lnTo>
                      <a:pt x="89" y="237"/>
                    </a:lnTo>
                    <a:lnTo>
                      <a:pt x="0" y="113"/>
                    </a:lnTo>
                    <a:lnTo>
                      <a:pt x="344" y="113"/>
                    </a:lnTo>
                    <a:lnTo>
                      <a:pt x="349" y="49"/>
                    </a:lnTo>
                    <a:lnTo>
                      <a:pt x="454" y="14"/>
                    </a:lnTo>
                    <a:lnTo>
                      <a:pt x="466" y="97"/>
                    </a:lnTo>
                    <a:lnTo>
                      <a:pt x="1078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097" name="Freeform 97"/>
              <p:cNvSpPr>
                <a:spLocks noChangeAspect="1"/>
              </p:cNvSpPr>
              <p:nvPr/>
            </p:nvSpPr>
            <p:spPr bwMode="auto">
              <a:xfrm>
                <a:off x="4903" y="1755"/>
                <a:ext cx="375" cy="289"/>
              </a:xfrm>
              <a:custGeom>
                <a:avLst/>
                <a:gdLst>
                  <a:gd name="T0" fmla="*/ 744 w 2080"/>
                  <a:gd name="T1" fmla="*/ 0 h 1602"/>
                  <a:gd name="T2" fmla="*/ 749 w 2080"/>
                  <a:gd name="T3" fmla="*/ 39 h 1602"/>
                  <a:gd name="T4" fmla="*/ 789 w 2080"/>
                  <a:gd name="T5" fmla="*/ 79 h 1602"/>
                  <a:gd name="T6" fmla="*/ 829 w 2080"/>
                  <a:gd name="T7" fmla="*/ 204 h 1602"/>
                  <a:gd name="T8" fmla="*/ 977 w 2080"/>
                  <a:gd name="T9" fmla="*/ 337 h 1602"/>
                  <a:gd name="T10" fmla="*/ 1135 w 2080"/>
                  <a:gd name="T11" fmla="*/ 510 h 1602"/>
                  <a:gd name="T12" fmla="*/ 1277 w 2080"/>
                  <a:gd name="T13" fmla="*/ 624 h 1602"/>
                  <a:gd name="T14" fmla="*/ 1397 w 2080"/>
                  <a:gd name="T15" fmla="*/ 689 h 1602"/>
                  <a:gd name="T16" fmla="*/ 1470 w 2080"/>
                  <a:gd name="T17" fmla="*/ 695 h 1602"/>
                  <a:gd name="T18" fmla="*/ 1419 w 2080"/>
                  <a:gd name="T19" fmla="*/ 941 h 1602"/>
                  <a:gd name="T20" fmla="*/ 1590 w 2080"/>
                  <a:gd name="T21" fmla="*/ 1168 h 1602"/>
                  <a:gd name="T22" fmla="*/ 1941 w 2080"/>
                  <a:gd name="T23" fmla="*/ 1125 h 1602"/>
                  <a:gd name="T24" fmla="*/ 2004 w 2080"/>
                  <a:gd name="T25" fmla="*/ 1134 h 1602"/>
                  <a:gd name="T26" fmla="*/ 2057 w 2080"/>
                  <a:gd name="T27" fmla="*/ 1156 h 1602"/>
                  <a:gd name="T28" fmla="*/ 2080 w 2080"/>
                  <a:gd name="T29" fmla="*/ 1208 h 1602"/>
                  <a:gd name="T30" fmla="*/ 2075 w 2080"/>
                  <a:gd name="T31" fmla="*/ 1384 h 1602"/>
                  <a:gd name="T32" fmla="*/ 1144 w 2080"/>
                  <a:gd name="T33" fmla="*/ 1602 h 1602"/>
                  <a:gd name="T34" fmla="*/ 1305 w 2080"/>
                  <a:gd name="T35" fmla="*/ 1239 h 1602"/>
                  <a:gd name="T36" fmla="*/ 1263 w 2080"/>
                  <a:gd name="T37" fmla="*/ 1109 h 1602"/>
                  <a:gd name="T38" fmla="*/ 1317 w 2080"/>
                  <a:gd name="T39" fmla="*/ 1038 h 1602"/>
                  <a:gd name="T40" fmla="*/ 1314 w 2080"/>
                  <a:gd name="T41" fmla="*/ 1020 h 1602"/>
                  <a:gd name="T42" fmla="*/ 1223 w 2080"/>
                  <a:gd name="T43" fmla="*/ 935 h 1602"/>
                  <a:gd name="T44" fmla="*/ 1195 w 2080"/>
                  <a:gd name="T45" fmla="*/ 932 h 1602"/>
                  <a:gd name="T46" fmla="*/ 894 w 2080"/>
                  <a:gd name="T47" fmla="*/ 949 h 1602"/>
                  <a:gd name="T48" fmla="*/ 775 w 2080"/>
                  <a:gd name="T49" fmla="*/ 930 h 1602"/>
                  <a:gd name="T50" fmla="*/ 621 w 2080"/>
                  <a:gd name="T51" fmla="*/ 878 h 1602"/>
                  <a:gd name="T52" fmla="*/ 605 w 2080"/>
                  <a:gd name="T53" fmla="*/ 828 h 1602"/>
                  <a:gd name="T54" fmla="*/ 591 w 2080"/>
                  <a:gd name="T55" fmla="*/ 796 h 1602"/>
                  <a:gd name="T56" fmla="*/ 517 w 2080"/>
                  <a:gd name="T57" fmla="*/ 771 h 1602"/>
                  <a:gd name="T58" fmla="*/ 474 w 2080"/>
                  <a:gd name="T59" fmla="*/ 822 h 1602"/>
                  <a:gd name="T60" fmla="*/ 92 w 2080"/>
                  <a:gd name="T61" fmla="*/ 714 h 1602"/>
                  <a:gd name="T62" fmla="*/ 18 w 2080"/>
                  <a:gd name="T63" fmla="*/ 521 h 1602"/>
                  <a:gd name="T64" fmla="*/ 0 w 2080"/>
                  <a:gd name="T65" fmla="*/ 453 h 1602"/>
                  <a:gd name="T66" fmla="*/ 89 w 2080"/>
                  <a:gd name="T67" fmla="*/ 331 h 1602"/>
                  <a:gd name="T68" fmla="*/ 211 w 2080"/>
                  <a:gd name="T69" fmla="*/ 320 h 1602"/>
                  <a:gd name="T70" fmla="*/ 256 w 2080"/>
                  <a:gd name="T71" fmla="*/ 351 h 1602"/>
                  <a:gd name="T72" fmla="*/ 427 w 2080"/>
                  <a:gd name="T73" fmla="*/ 382 h 1602"/>
                  <a:gd name="T74" fmla="*/ 557 w 2080"/>
                  <a:gd name="T75" fmla="*/ 246 h 1602"/>
                  <a:gd name="T76" fmla="*/ 653 w 2080"/>
                  <a:gd name="T77" fmla="*/ 269 h 1602"/>
                  <a:gd name="T78" fmla="*/ 710 w 2080"/>
                  <a:gd name="T79" fmla="*/ 144 h 1602"/>
                  <a:gd name="T80" fmla="*/ 689 w 2080"/>
                  <a:gd name="T81" fmla="*/ 50 h 1602"/>
                  <a:gd name="T82" fmla="*/ 744 w 2080"/>
                  <a:gd name="T83" fmla="*/ 0 h 16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080" h="1602">
                    <a:moveTo>
                      <a:pt x="744" y="0"/>
                    </a:moveTo>
                    <a:lnTo>
                      <a:pt x="749" y="39"/>
                    </a:lnTo>
                    <a:lnTo>
                      <a:pt x="789" y="79"/>
                    </a:lnTo>
                    <a:lnTo>
                      <a:pt x="829" y="204"/>
                    </a:lnTo>
                    <a:lnTo>
                      <a:pt x="977" y="337"/>
                    </a:lnTo>
                    <a:lnTo>
                      <a:pt x="1135" y="510"/>
                    </a:lnTo>
                    <a:lnTo>
                      <a:pt x="1277" y="624"/>
                    </a:lnTo>
                    <a:lnTo>
                      <a:pt x="1397" y="689"/>
                    </a:lnTo>
                    <a:lnTo>
                      <a:pt x="1470" y="695"/>
                    </a:lnTo>
                    <a:lnTo>
                      <a:pt x="1419" y="941"/>
                    </a:lnTo>
                    <a:lnTo>
                      <a:pt x="1590" y="1168"/>
                    </a:lnTo>
                    <a:lnTo>
                      <a:pt x="1941" y="1125"/>
                    </a:lnTo>
                    <a:lnTo>
                      <a:pt x="2004" y="1134"/>
                    </a:lnTo>
                    <a:lnTo>
                      <a:pt x="2057" y="1156"/>
                    </a:lnTo>
                    <a:lnTo>
                      <a:pt x="2080" y="1208"/>
                    </a:lnTo>
                    <a:lnTo>
                      <a:pt x="2075" y="1384"/>
                    </a:lnTo>
                    <a:lnTo>
                      <a:pt x="1144" y="1602"/>
                    </a:lnTo>
                    <a:lnTo>
                      <a:pt x="1305" y="1239"/>
                    </a:lnTo>
                    <a:lnTo>
                      <a:pt x="1263" y="1109"/>
                    </a:lnTo>
                    <a:lnTo>
                      <a:pt x="1317" y="1038"/>
                    </a:lnTo>
                    <a:lnTo>
                      <a:pt x="1314" y="1020"/>
                    </a:lnTo>
                    <a:lnTo>
                      <a:pt x="1223" y="935"/>
                    </a:lnTo>
                    <a:lnTo>
                      <a:pt x="1195" y="932"/>
                    </a:lnTo>
                    <a:lnTo>
                      <a:pt x="894" y="949"/>
                    </a:lnTo>
                    <a:lnTo>
                      <a:pt x="775" y="930"/>
                    </a:lnTo>
                    <a:lnTo>
                      <a:pt x="621" y="878"/>
                    </a:lnTo>
                    <a:lnTo>
                      <a:pt x="605" y="828"/>
                    </a:lnTo>
                    <a:lnTo>
                      <a:pt x="591" y="796"/>
                    </a:lnTo>
                    <a:lnTo>
                      <a:pt x="517" y="771"/>
                    </a:lnTo>
                    <a:lnTo>
                      <a:pt x="474" y="822"/>
                    </a:lnTo>
                    <a:lnTo>
                      <a:pt x="92" y="714"/>
                    </a:lnTo>
                    <a:lnTo>
                      <a:pt x="18" y="521"/>
                    </a:lnTo>
                    <a:lnTo>
                      <a:pt x="0" y="453"/>
                    </a:lnTo>
                    <a:lnTo>
                      <a:pt x="89" y="331"/>
                    </a:lnTo>
                    <a:lnTo>
                      <a:pt x="211" y="320"/>
                    </a:lnTo>
                    <a:lnTo>
                      <a:pt x="256" y="351"/>
                    </a:lnTo>
                    <a:lnTo>
                      <a:pt x="427" y="382"/>
                    </a:lnTo>
                    <a:lnTo>
                      <a:pt x="557" y="246"/>
                    </a:lnTo>
                    <a:lnTo>
                      <a:pt x="653" y="269"/>
                    </a:lnTo>
                    <a:lnTo>
                      <a:pt x="710" y="144"/>
                    </a:lnTo>
                    <a:lnTo>
                      <a:pt x="689" y="50"/>
                    </a:lnTo>
                    <a:lnTo>
                      <a:pt x="744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098" name="Freeform 98"/>
              <p:cNvSpPr>
                <a:spLocks noChangeAspect="1"/>
              </p:cNvSpPr>
              <p:nvPr/>
            </p:nvSpPr>
            <p:spPr bwMode="auto">
              <a:xfrm>
                <a:off x="4661" y="2205"/>
                <a:ext cx="139" cy="115"/>
              </a:xfrm>
              <a:custGeom>
                <a:avLst/>
                <a:gdLst>
                  <a:gd name="T0" fmla="*/ 512 w 773"/>
                  <a:gd name="T1" fmla="*/ 0 h 641"/>
                  <a:gd name="T2" fmla="*/ 612 w 773"/>
                  <a:gd name="T3" fmla="*/ 132 h 641"/>
                  <a:gd name="T4" fmla="*/ 569 w 773"/>
                  <a:gd name="T5" fmla="*/ 273 h 641"/>
                  <a:gd name="T6" fmla="*/ 636 w 773"/>
                  <a:gd name="T7" fmla="*/ 372 h 641"/>
                  <a:gd name="T8" fmla="*/ 719 w 773"/>
                  <a:gd name="T9" fmla="*/ 415 h 641"/>
                  <a:gd name="T10" fmla="*/ 773 w 773"/>
                  <a:gd name="T11" fmla="*/ 489 h 641"/>
                  <a:gd name="T12" fmla="*/ 555 w 773"/>
                  <a:gd name="T13" fmla="*/ 599 h 641"/>
                  <a:gd name="T14" fmla="*/ 475 w 773"/>
                  <a:gd name="T15" fmla="*/ 602 h 641"/>
                  <a:gd name="T16" fmla="*/ 433 w 773"/>
                  <a:gd name="T17" fmla="*/ 641 h 641"/>
                  <a:gd name="T18" fmla="*/ 330 w 773"/>
                  <a:gd name="T19" fmla="*/ 590 h 641"/>
                  <a:gd name="T20" fmla="*/ 273 w 773"/>
                  <a:gd name="T21" fmla="*/ 588 h 641"/>
                  <a:gd name="T22" fmla="*/ 247 w 773"/>
                  <a:gd name="T23" fmla="*/ 626 h 641"/>
                  <a:gd name="T24" fmla="*/ 188 w 773"/>
                  <a:gd name="T25" fmla="*/ 625 h 641"/>
                  <a:gd name="T26" fmla="*/ 0 w 773"/>
                  <a:gd name="T27" fmla="*/ 497 h 641"/>
                  <a:gd name="T28" fmla="*/ 135 w 773"/>
                  <a:gd name="T29" fmla="*/ 449 h 641"/>
                  <a:gd name="T30" fmla="*/ 180 w 773"/>
                  <a:gd name="T31" fmla="*/ 429 h 641"/>
                  <a:gd name="T32" fmla="*/ 161 w 773"/>
                  <a:gd name="T33" fmla="*/ 381 h 641"/>
                  <a:gd name="T34" fmla="*/ 209 w 773"/>
                  <a:gd name="T35" fmla="*/ 244 h 641"/>
                  <a:gd name="T36" fmla="*/ 250 w 773"/>
                  <a:gd name="T37" fmla="*/ 198 h 641"/>
                  <a:gd name="T38" fmla="*/ 305 w 773"/>
                  <a:gd name="T39" fmla="*/ 181 h 641"/>
                  <a:gd name="T40" fmla="*/ 512 w 773"/>
                  <a:gd name="T41" fmla="*/ 0 h 6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73" h="641">
                    <a:moveTo>
                      <a:pt x="512" y="0"/>
                    </a:moveTo>
                    <a:lnTo>
                      <a:pt x="612" y="132"/>
                    </a:lnTo>
                    <a:lnTo>
                      <a:pt x="569" y="273"/>
                    </a:lnTo>
                    <a:lnTo>
                      <a:pt x="636" y="372"/>
                    </a:lnTo>
                    <a:lnTo>
                      <a:pt x="719" y="415"/>
                    </a:lnTo>
                    <a:lnTo>
                      <a:pt x="773" y="489"/>
                    </a:lnTo>
                    <a:lnTo>
                      <a:pt x="555" y="599"/>
                    </a:lnTo>
                    <a:lnTo>
                      <a:pt x="475" y="602"/>
                    </a:lnTo>
                    <a:lnTo>
                      <a:pt x="433" y="641"/>
                    </a:lnTo>
                    <a:lnTo>
                      <a:pt x="330" y="590"/>
                    </a:lnTo>
                    <a:lnTo>
                      <a:pt x="273" y="588"/>
                    </a:lnTo>
                    <a:lnTo>
                      <a:pt x="247" y="626"/>
                    </a:lnTo>
                    <a:lnTo>
                      <a:pt x="188" y="625"/>
                    </a:lnTo>
                    <a:lnTo>
                      <a:pt x="0" y="497"/>
                    </a:lnTo>
                    <a:lnTo>
                      <a:pt x="135" y="449"/>
                    </a:lnTo>
                    <a:lnTo>
                      <a:pt x="180" y="429"/>
                    </a:lnTo>
                    <a:lnTo>
                      <a:pt x="161" y="381"/>
                    </a:lnTo>
                    <a:lnTo>
                      <a:pt x="209" y="244"/>
                    </a:lnTo>
                    <a:lnTo>
                      <a:pt x="250" y="198"/>
                    </a:lnTo>
                    <a:lnTo>
                      <a:pt x="305" y="181"/>
                    </a:lnTo>
                    <a:lnTo>
                      <a:pt x="512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099" name="Freeform 99"/>
              <p:cNvSpPr>
                <a:spLocks noChangeAspect="1"/>
              </p:cNvSpPr>
              <p:nvPr/>
            </p:nvSpPr>
            <p:spPr bwMode="auto">
              <a:xfrm>
                <a:off x="4481" y="2307"/>
                <a:ext cx="162" cy="232"/>
              </a:xfrm>
              <a:custGeom>
                <a:avLst/>
                <a:gdLst>
                  <a:gd name="T0" fmla="*/ 900 w 902"/>
                  <a:gd name="T1" fmla="*/ 0 h 1286"/>
                  <a:gd name="T2" fmla="*/ 893 w 902"/>
                  <a:gd name="T3" fmla="*/ 98 h 1286"/>
                  <a:gd name="T4" fmla="*/ 825 w 902"/>
                  <a:gd name="T5" fmla="*/ 143 h 1286"/>
                  <a:gd name="T6" fmla="*/ 902 w 902"/>
                  <a:gd name="T7" fmla="*/ 205 h 1286"/>
                  <a:gd name="T8" fmla="*/ 870 w 902"/>
                  <a:gd name="T9" fmla="*/ 234 h 1286"/>
                  <a:gd name="T10" fmla="*/ 881 w 902"/>
                  <a:gd name="T11" fmla="*/ 286 h 1286"/>
                  <a:gd name="T12" fmla="*/ 792 w 902"/>
                  <a:gd name="T13" fmla="*/ 368 h 1286"/>
                  <a:gd name="T14" fmla="*/ 808 w 902"/>
                  <a:gd name="T15" fmla="*/ 472 h 1286"/>
                  <a:gd name="T16" fmla="*/ 867 w 902"/>
                  <a:gd name="T17" fmla="*/ 523 h 1286"/>
                  <a:gd name="T18" fmla="*/ 883 w 902"/>
                  <a:gd name="T19" fmla="*/ 756 h 1286"/>
                  <a:gd name="T20" fmla="*/ 857 w 902"/>
                  <a:gd name="T21" fmla="*/ 864 h 1286"/>
                  <a:gd name="T22" fmla="*/ 795 w 902"/>
                  <a:gd name="T23" fmla="*/ 944 h 1286"/>
                  <a:gd name="T24" fmla="*/ 808 w 902"/>
                  <a:gd name="T25" fmla="*/ 1042 h 1286"/>
                  <a:gd name="T26" fmla="*/ 773 w 902"/>
                  <a:gd name="T27" fmla="*/ 1114 h 1286"/>
                  <a:gd name="T28" fmla="*/ 710 w 902"/>
                  <a:gd name="T29" fmla="*/ 1166 h 1286"/>
                  <a:gd name="T30" fmla="*/ 703 w 902"/>
                  <a:gd name="T31" fmla="*/ 1222 h 1286"/>
                  <a:gd name="T32" fmla="*/ 746 w 902"/>
                  <a:gd name="T33" fmla="*/ 1266 h 1286"/>
                  <a:gd name="T34" fmla="*/ 693 w 902"/>
                  <a:gd name="T35" fmla="*/ 1286 h 1286"/>
                  <a:gd name="T36" fmla="*/ 637 w 902"/>
                  <a:gd name="T37" fmla="*/ 1259 h 1286"/>
                  <a:gd name="T38" fmla="*/ 559 w 902"/>
                  <a:gd name="T39" fmla="*/ 1181 h 1286"/>
                  <a:gd name="T40" fmla="*/ 508 w 902"/>
                  <a:gd name="T41" fmla="*/ 1189 h 1286"/>
                  <a:gd name="T42" fmla="*/ 466 w 902"/>
                  <a:gd name="T43" fmla="*/ 1161 h 1286"/>
                  <a:gd name="T44" fmla="*/ 57 w 902"/>
                  <a:gd name="T45" fmla="*/ 1154 h 1286"/>
                  <a:gd name="T46" fmla="*/ 0 w 902"/>
                  <a:gd name="T47" fmla="*/ 1097 h 1286"/>
                  <a:gd name="T48" fmla="*/ 111 w 902"/>
                  <a:gd name="T49" fmla="*/ 938 h 1286"/>
                  <a:gd name="T50" fmla="*/ 232 w 902"/>
                  <a:gd name="T51" fmla="*/ 771 h 1286"/>
                  <a:gd name="T52" fmla="*/ 272 w 902"/>
                  <a:gd name="T53" fmla="*/ 703 h 1286"/>
                  <a:gd name="T54" fmla="*/ 220 w 902"/>
                  <a:gd name="T55" fmla="*/ 691 h 1286"/>
                  <a:gd name="T56" fmla="*/ 220 w 902"/>
                  <a:gd name="T57" fmla="*/ 655 h 1286"/>
                  <a:gd name="T58" fmla="*/ 334 w 902"/>
                  <a:gd name="T59" fmla="*/ 518 h 1286"/>
                  <a:gd name="T60" fmla="*/ 528 w 902"/>
                  <a:gd name="T61" fmla="*/ 487 h 1286"/>
                  <a:gd name="T62" fmla="*/ 599 w 902"/>
                  <a:gd name="T63" fmla="*/ 359 h 1286"/>
                  <a:gd name="T64" fmla="*/ 512 w 902"/>
                  <a:gd name="T65" fmla="*/ 271 h 1286"/>
                  <a:gd name="T66" fmla="*/ 596 w 902"/>
                  <a:gd name="T67" fmla="*/ 178 h 1286"/>
                  <a:gd name="T68" fmla="*/ 601 w 902"/>
                  <a:gd name="T69" fmla="*/ 179 h 1286"/>
                  <a:gd name="T70" fmla="*/ 808 w 902"/>
                  <a:gd name="T71" fmla="*/ 56 h 1286"/>
                  <a:gd name="T72" fmla="*/ 900 w 902"/>
                  <a:gd name="T73" fmla="*/ 0 h 1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02" h="1286">
                    <a:moveTo>
                      <a:pt x="900" y="0"/>
                    </a:moveTo>
                    <a:lnTo>
                      <a:pt x="893" y="98"/>
                    </a:lnTo>
                    <a:lnTo>
                      <a:pt x="825" y="143"/>
                    </a:lnTo>
                    <a:lnTo>
                      <a:pt x="902" y="205"/>
                    </a:lnTo>
                    <a:lnTo>
                      <a:pt x="870" y="234"/>
                    </a:lnTo>
                    <a:lnTo>
                      <a:pt x="881" y="286"/>
                    </a:lnTo>
                    <a:lnTo>
                      <a:pt x="792" y="368"/>
                    </a:lnTo>
                    <a:lnTo>
                      <a:pt x="808" y="472"/>
                    </a:lnTo>
                    <a:lnTo>
                      <a:pt x="867" y="523"/>
                    </a:lnTo>
                    <a:lnTo>
                      <a:pt x="883" y="756"/>
                    </a:lnTo>
                    <a:lnTo>
                      <a:pt x="857" y="864"/>
                    </a:lnTo>
                    <a:lnTo>
                      <a:pt x="795" y="944"/>
                    </a:lnTo>
                    <a:lnTo>
                      <a:pt x="808" y="1042"/>
                    </a:lnTo>
                    <a:lnTo>
                      <a:pt x="773" y="1114"/>
                    </a:lnTo>
                    <a:lnTo>
                      <a:pt x="710" y="1166"/>
                    </a:lnTo>
                    <a:lnTo>
                      <a:pt x="703" y="1222"/>
                    </a:lnTo>
                    <a:lnTo>
                      <a:pt x="746" y="1266"/>
                    </a:lnTo>
                    <a:lnTo>
                      <a:pt x="693" y="1286"/>
                    </a:lnTo>
                    <a:lnTo>
                      <a:pt x="637" y="1259"/>
                    </a:lnTo>
                    <a:lnTo>
                      <a:pt x="559" y="1181"/>
                    </a:lnTo>
                    <a:lnTo>
                      <a:pt x="508" y="1189"/>
                    </a:lnTo>
                    <a:lnTo>
                      <a:pt x="466" y="1161"/>
                    </a:lnTo>
                    <a:lnTo>
                      <a:pt x="57" y="1154"/>
                    </a:lnTo>
                    <a:lnTo>
                      <a:pt x="0" y="1097"/>
                    </a:lnTo>
                    <a:lnTo>
                      <a:pt x="111" y="938"/>
                    </a:lnTo>
                    <a:lnTo>
                      <a:pt x="232" y="771"/>
                    </a:lnTo>
                    <a:lnTo>
                      <a:pt x="272" y="703"/>
                    </a:lnTo>
                    <a:lnTo>
                      <a:pt x="220" y="691"/>
                    </a:lnTo>
                    <a:lnTo>
                      <a:pt x="220" y="655"/>
                    </a:lnTo>
                    <a:lnTo>
                      <a:pt x="334" y="518"/>
                    </a:lnTo>
                    <a:lnTo>
                      <a:pt x="528" y="487"/>
                    </a:lnTo>
                    <a:lnTo>
                      <a:pt x="599" y="359"/>
                    </a:lnTo>
                    <a:lnTo>
                      <a:pt x="512" y="271"/>
                    </a:lnTo>
                    <a:lnTo>
                      <a:pt x="596" y="178"/>
                    </a:lnTo>
                    <a:lnTo>
                      <a:pt x="601" y="179"/>
                    </a:lnTo>
                    <a:lnTo>
                      <a:pt x="808" y="56"/>
                    </a:lnTo>
                    <a:lnTo>
                      <a:pt x="900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100" name="Freeform 100"/>
              <p:cNvSpPr>
                <a:spLocks noChangeAspect="1"/>
              </p:cNvSpPr>
              <p:nvPr/>
            </p:nvSpPr>
            <p:spPr bwMode="auto">
              <a:xfrm>
                <a:off x="4348" y="2200"/>
                <a:ext cx="241" cy="339"/>
              </a:xfrm>
              <a:custGeom>
                <a:avLst/>
                <a:gdLst>
                  <a:gd name="T0" fmla="*/ 534 w 1335"/>
                  <a:gd name="T1" fmla="*/ 0 h 1880"/>
                  <a:gd name="T2" fmla="*/ 406 w 1335"/>
                  <a:gd name="T3" fmla="*/ 61 h 1880"/>
                  <a:gd name="T4" fmla="*/ 337 w 1335"/>
                  <a:gd name="T5" fmla="*/ 123 h 1880"/>
                  <a:gd name="T6" fmla="*/ 321 w 1335"/>
                  <a:gd name="T7" fmla="*/ 163 h 1880"/>
                  <a:gd name="T8" fmla="*/ 245 w 1335"/>
                  <a:gd name="T9" fmla="*/ 288 h 1880"/>
                  <a:gd name="T10" fmla="*/ 148 w 1335"/>
                  <a:gd name="T11" fmla="*/ 357 h 1880"/>
                  <a:gd name="T12" fmla="*/ 3 w 1335"/>
                  <a:gd name="T13" fmla="*/ 360 h 1880"/>
                  <a:gd name="T14" fmla="*/ 0 w 1335"/>
                  <a:gd name="T15" fmla="*/ 697 h 1880"/>
                  <a:gd name="T16" fmla="*/ 5 w 1335"/>
                  <a:gd name="T17" fmla="*/ 745 h 1880"/>
                  <a:gd name="T18" fmla="*/ 41 w 1335"/>
                  <a:gd name="T19" fmla="*/ 763 h 1880"/>
                  <a:gd name="T20" fmla="*/ 37 w 1335"/>
                  <a:gd name="T21" fmla="*/ 824 h 1880"/>
                  <a:gd name="T22" fmla="*/ 60 w 1335"/>
                  <a:gd name="T23" fmla="*/ 892 h 1880"/>
                  <a:gd name="T24" fmla="*/ 55 w 1335"/>
                  <a:gd name="T25" fmla="*/ 1267 h 1880"/>
                  <a:gd name="T26" fmla="*/ 152 w 1335"/>
                  <a:gd name="T27" fmla="*/ 1469 h 1880"/>
                  <a:gd name="T28" fmla="*/ 406 w 1335"/>
                  <a:gd name="T29" fmla="*/ 1880 h 1880"/>
                  <a:gd name="T30" fmla="*/ 524 w 1335"/>
                  <a:gd name="T31" fmla="*/ 1872 h 1880"/>
                  <a:gd name="T32" fmla="*/ 539 w 1335"/>
                  <a:gd name="T33" fmla="*/ 1828 h 1880"/>
                  <a:gd name="T34" fmla="*/ 635 w 1335"/>
                  <a:gd name="T35" fmla="*/ 1816 h 1880"/>
                  <a:gd name="T36" fmla="*/ 755 w 1335"/>
                  <a:gd name="T37" fmla="*/ 1801 h 1880"/>
                  <a:gd name="T38" fmla="*/ 794 w 1335"/>
                  <a:gd name="T39" fmla="*/ 1749 h 1880"/>
                  <a:gd name="T40" fmla="*/ 735 w 1335"/>
                  <a:gd name="T41" fmla="*/ 1692 h 1880"/>
                  <a:gd name="T42" fmla="*/ 969 w 1335"/>
                  <a:gd name="T43" fmla="*/ 1365 h 1880"/>
                  <a:gd name="T44" fmla="*/ 1008 w 1335"/>
                  <a:gd name="T45" fmla="*/ 1298 h 1880"/>
                  <a:gd name="T46" fmla="*/ 957 w 1335"/>
                  <a:gd name="T47" fmla="*/ 1286 h 1880"/>
                  <a:gd name="T48" fmla="*/ 957 w 1335"/>
                  <a:gd name="T49" fmla="*/ 1250 h 1880"/>
                  <a:gd name="T50" fmla="*/ 1070 w 1335"/>
                  <a:gd name="T51" fmla="*/ 1113 h 1880"/>
                  <a:gd name="T52" fmla="*/ 1264 w 1335"/>
                  <a:gd name="T53" fmla="*/ 1084 h 1880"/>
                  <a:gd name="T54" fmla="*/ 1335 w 1335"/>
                  <a:gd name="T55" fmla="*/ 954 h 1880"/>
                  <a:gd name="T56" fmla="*/ 1249 w 1335"/>
                  <a:gd name="T57" fmla="*/ 868 h 1880"/>
                  <a:gd name="T58" fmla="*/ 1335 w 1335"/>
                  <a:gd name="T59" fmla="*/ 773 h 1880"/>
                  <a:gd name="T60" fmla="*/ 1079 w 1335"/>
                  <a:gd name="T61" fmla="*/ 549 h 1880"/>
                  <a:gd name="T62" fmla="*/ 484 w 1335"/>
                  <a:gd name="T63" fmla="*/ 474 h 1880"/>
                  <a:gd name="T64" fmla="*/ 743 w 1335"/>
                  <a:gd name="T65" fmla="*/ 106 h 1880"/>
                  <a:gd name="T66" fmla="*/ 705 w 1335"/>
                  <a:gd name="T67" fmla="*/ 94 h 1880"/>
                  <a:gd name="T68" fmla="*/ 679 w 1335"/>
                  <a:gd name="T69" fmla="*/ 10 h 1880"/>
                  <a:gd name="T70" fmla="*/ 534 w 1335"/>
                  <a:gd name="T71" fmla="*/ 0 h 18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35" h="1880">
                    <a:moveTo>
                      <a:pt x="534" y="0"/>
                    </a:moveTo>
                    <a:lnTo>
                      <a:pt x="406" y="61"/>
                    </a:lnTo>
                    <a:lnTo>
                      <a:pt x="337" y="123"/>
                    </a:lnTo>
                    <a:lnTo>
                      <a:pt x="321" y="163"/>
                    </a:lnTo>
                    <a:lnTo>
                      <a:pt x="245" y="288"/>
                    </a:lnTo>
                    <a:lnTo>
                      <a:pt x="148" y="357"/>
                    </a:lnTo>
                    <a:lnTo>
                      <a:pt x="3" y="360"/>
                    </a:lnTo>
                    <a:lnTo>
                      <a:pt x="0" y="697"/>
                    </a:lnTo>
                    <a:lnTo>
                      <a:pt x="5" y="745"/>
                    </a:lnTo>
                    <a:lnTo>
                      <a:pt x="41" y="763"/>
                    </a:lnTo>
                    <a:lnTo>
                      <a:pt x="37" y="824"/>
                    </a:lnTo>
                    <a:lnTo>
                      <a:pt x="60" y="892"/>
                    </a:lnTo>
                    <a:lnTo>
                      <a:pt x="55" y="1267"/>
                    </a:lnTo>
                    <a:lnTo>
                      <a:pt x="152" y="1469"/>
                    </a:lnTo>
                    <a:lnTo>
                      <a:pt x="406" y="1880"/>
                    </a:lnTo>
                    <a:lnTo>
                      <a:pt x="524" y="1872"/>
                    </a:lnTo>
                    <a:lnTo>
                      <a:pt x="539" y="1828"/>
                    </a:lnTo>
                    <a:lnTo>
                      <a:pt x="635" y="1816"/>
                    </a:lnTo>
                    <a:lnTo>
                      <a:pt x="755" y="1801"/>
                    </a:lnTo>
                    <a:lnTo>
                      <a:pt x="794" y="1749"/>
                    </a:lnTo>
                    <a:lnTo>
                      <a:pt x="735" y="1692"/>
                    </a:lnTo>
                    <a:lnTo>
                      <a:pt x="969" y="1365"/>
                    </a:lnTo>
                    <a:lnTo>
                      <a:pt x="1008" y="1298"/>
                    </a:lnTo>
                    <a:lnTo>
                      <a:pt x="957" y="1286"/>
                    </a:lnTo>
                    <a:lnTo>
                      <a:pt x="957" y="1250"/>
                    </a:lnTo>
                    <a:lnTo>
                      <a:pt x="1070" y="1113"/>
                    </a:lnTo>
                    <a:lnTo>
                      <a:pt x="1264" y="1084"/>
                    </a:lnTo>
                    <a:lnTo>
                      <a:pt x="1335" y="954"/>
                    </a:lnTo>
                    <a:lnTo>
                      <a:pt x="1249" y="868"/>
                    </a:lnTo>
                    <a:lnTo>
                      <a:pt x="1335" y="773"/>
                    </a:lnTo>
                    <a:lnTo>
                      <a:pt x="1079" y="549"/>
                    </a:lnTo>
                    <a:lnTo>
                      <a:pt x="484" y="474"/>
                    </a:lnTo>
                    <a:lnTo>
                      <a:pt x="743" y="106"/>
                    </a:lnTo>
                    <a:lnTo>
                      <a:pt x="705" y="94"/>
                    </a:lnTo>
                    <a:lnTo>
                      <a:pt x="679" y="10"/>
                    </a:lnTo>
                    <a:lnTo>
                      <a:pt x="534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101" name="Freeform 101"/>
              <p:cNvSpPr>
                <a:spLocks noChangeAspect="1"/>
              </p:cNvSpPr>
              <p:nvPr/>
            </p:nvSpPr>
            <p:spPr bwMode="auto">
              <a:xfrm>
                <a:off x="4753" y="2179"/>
                <a:ext cx="251" cy="158"/>
              </a:xfrm>
              <a:custGeom>
                <a:avLst/>
                <a:gdLst>
                  <a:gd name="T0" fmla="*/ 265 w 1393"/>
                  <a:gd name="T1" fmla="*/ 635 h 875"/>
                  <a:gd name="T2" fmla="*/ 208 w 1393"/>
                  <a:gd name="T3" fmla="*/ 558 h 875"/>
                  <a:gd name="T4" fmla="*/ 125 w 1393"/>
                  <a:gd name="T5" fmla="*/ 514 h 875"/>
                  <a:gd name="T6" fmla="*/ 58 w 1393"/>
                  <a:gd name="T7" fmla="*/ 415 h 875"/>
                  <a:gd name="T8" fmla="*/ 100 w 1393"/>
                  <a:gd name="T9" fmla="*/ 274 h 875"/>
                  <a:gd name="T10" fmla="*/ 0 w 1393"/>
                  <a:gd name="T11" fmla="*/ 141 h 875"/>
                  <a:gd name="T12" fmla="*/ 27 w 1393"/>
                  <a:gd name="T13" fmla="*/ 109 h 875"/>
                  <a:gd name="T14" fmla="*/ 43 w 1393"/>
                  <a:gd name="T15" fmla="*/ 83 h 875"/>
                  <a:gd name="T16" fmla="*/ 8 w 1393"/>
                  <a:gd name="T17" fmla="*/ 40 h 875"/>
                  <a:gd name="T18" fmla="*/ 27 w 1393"/>
                  <a:gd name="T19" fmla="*/ 0 h 875"/>
                  <a:gd name="T20" fmla="*/ 116 w 1393"/>
                  <a:gd name="T21" fmla="*/ 97 h 875"/>
                  <a:gd name="T22" fmla="*/ 337 w 1393"/>
                  <a:gd name="T23" fmla="*/ 168 h 875"/>
                  <a:gd name="T24" fmla="*/ 485 w 1393"/>
                  <a:gd name="T25" fmla="*/ 88 h 875"/>
                  <a:gd name="T26" fmla="*/ 553 w 1393"/>
                  <a:gd name="T27" fmla="*/ 69 h 875"/>
                  <a:gd name="T28" fmla="*/ 846 w 1393"/>
                  <a:gd name="T29" fmla="*/ 288 h 875"/>
                  <a:gd name="T30" fmla="*/ 892 w 1393"/>
                  <a:gd name="T31" fmla="*/ 306 h 875"/>
                  <a:gd name="T32" fmla="*/ 962 w 1393"/>
                  <a:gd name="T33" fmla="*/ 368 h 875"/>
                  <a:gd name="T34" fmla="*/ 1013 w 1393"/>
                  <a:gd name="T35" fmla="*/ 435 h 875"/>
                  <a:gd name="T36" fmla="*/ 1393 w 1393"/>
                  <a:gd name="T37" fmla="*/ 438 h 875"/>
                  <a:gd name="T38" fmla="*/ 1372 w 1393"/>
                  <a:gd name="T39" fmla="*/ 479 h 875"/>
                  <a:gd name="T40" fmla="*/ 1320 w 1393"/>
                  <a:gd name="T41" fmla="*/ 517 h 875"/>
                  <a:gd name="T42" fmla="*/ 1289 w 1393"/>
                  <a:gd name="T43" fmla="*/ 555 h 875"/>
                  <a:gd name="T44" fmla="*/ 1248 w 1393"/>
                  <a:gd name="T45" fmla="*/ 683 h 875"/>
                  <a:gd name="T46" fmla="*/ 1209 w 1393"/>
                  <a:gd name="T47" fmla="*/ 707 h 875"/>
                  <a:gd name="T48" fmla="*/ 1174 w 1393"/>
                  <a:gd name="T49" fmla="*/ 766 h 875"/>
                  <a:gd name="T50" fmla="*/ 1133 w 1393"/>
                  <a:gd name="T51" fmla="*/ 813 h 875"/>
                  <a:gd name="T52" fmla="*/ 1119 w 1393"/>
                  <a:gd name="T53" fmla="*/ 875 h 875"/>
                  <a:gd name="T54" fmla="*/ 618 w 1393"/>
                  <a:gd name="T55" fmla="*/ 869 h 875"/>
                  <a:gd name="T56" fmla="*/ 198 w 1393"/>
                  <a:gd name="T57" fmla="*/ 869 h 875"/>
                  <a:gd name="T58" fmla="*/ 179 w 1393"/>
                  <a:gd name="T59" fmla="*/ 870 h 875"/>
                  <a:gd name="T60" fmla="*/ 265 w 1393"/>
                  <a:gd name="T61" fmla="*/ 659 h 875"/>
                  <a:gd name="T62" fmla="*/ 265 w 1393"/>
                  <a:gd name="T63" fmla="*/ 635 h 8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93" h="875">
                    <a:moveTo>
                      <a:pt x="265" y="635"/>
                    </a:moveTo>
                    <a:lnTo>
                      <a:pt x="208" y="558"/>
                    </a:lnTo>
                    <a:lnTo>
                      <a:pt x="125" y="514"/>
                    </a:lnTo>
                    <a:lnTo>
                      <a:pt x="58" y="415"/>
                    </a:lnTo>
                    <a:lnTo>
                      <a:pt x="100" y="274"/>
                    </a:lnTo>
                    <a:lnTo>
                      <a:pt x="0" y="141"/>
                    </a:lnTo>
                    <a:lnTo>
                      <a:pt x="27" y="109"/>
                    </a:lnTo>
                    <a:lnTo>
                      <a:pt x="43" y="83"/>
                    </a:lnTo>
                    <a:lnTo>
                      <a:pt x="8" y="40"/>
                    </a:lnTo>
                    <a:lnTo>
                      <a:pt x="27" y="0"/>
                    </a:lnTo>
                    <a:lnTo>
                      <a:pt x="116" y="97"/>
                    </a:lnTo>
                    <a:lnTo>
                      <a:pt x="337" y="168"/>
                    </a:lnTo>
                    <a:lnTo>
                      <a:pt x="485" y="88"/>
                    </a:lnTo>
                    <a:lnTo>
                      <a:pt x="553" y="69"/>
                    </a:lnTo>
                    <a:lnTo>
                      <a:pt x="846" y="288"/>
                    </a:lnTo>
                    <a:lnTo>
                      <a:pt x="892" y="306"/>
                    </a:lnTo>
                    <a:lnTo>
                      <a:pt x="962" y="368"/>
                    </a:lnTo>
                    <a:lnTo>
                      <a:pt x="1013" y="435"/>
                    </a:lnTo>
                    <a:lnTo>
                      <a:pt x="1393" y="438"/>
                    </a:lnTo>
                    <a:lnTo>
                      <a:pt x="1372" y="479"/>
                    </a:lnTo>
                    <a:lnTo>
                      <a:pt x="1320" y="517"/>
                    </a:lnTo>
                    <a:lnTo>
                      <a:pt x="1289" y="555"/>
                    </a:lnTo>
                    <a:lnTo>
                      <a:pt x="1248" y="683"/>
                    </a:lnTo>
                    <a:lnTo>
                      <a:pt x="1209" y="707"/>
                    </a:lnTo>
                    <a:lnTo>
                      <a:pt x="1174" y="766"/>
                    </a:lnTo>
                    <a:lnTo>
                      <a:pt x="1133" y="813"/>
                    </a:lnTo>
                    <a:lnTo>
                      <a:pt x="1119" y="875"/>
                    </a:lnTo>
                    <a:lnTo>
                      <a:pt x="618" y="869"/>
                    </a:lnTo>
                    <a:lnTo>
                      <a:pt x="198" y="869"/>
                    </a:lnTo>
                    <a:lnTo>
                      <a:pt x="179" y="870"/>
                    </a:lnTo>
                    <a:lnTo>
                      <a:pt x="265" y="659"/>
                    </a:lnTo>
                    <a:lnTo>
                      <a:pt x="265" y="635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102" name="Freeform 102"/>
              <p:cNvSpPr>
                <a:spLocks noChangeAspect="1"/>
              </p:cNvSpPr>
              <p:nvPr/>
            </p:nvSpPr>
            <p:spPr bwMode="auto">
              <a:xfrm>
                <a:off x="4859" y="2069"/>
                <a:ext cx="208" cy="157"/>
              </a:xfrm>
              <a:custGeom>
                <a:avLst/>
                <a:gdLst>
                  <a:gd name="T0" fmla="*/ 795 w 1152"/>
                  <a:gd name="T1" fmla="*/ 47 h 872"/>
                  <a:gd name="T2" fmla="*/ 1152 w 1152"/>
                  <a:gd name="T3" fmla="*/ 274 h 872"/>
                  <a:gd name="T4" fmla="*/ 1015 w 1152"/>
                  <a:gd name="T5" fmla="*/ 567 h 872"/>
                  <a:gd name="T6" fmla="*/ 875 w 1152"/>
                  <a:gd name="T7" fmla="*/ 872 h 872"/>
                  <a:gd name="T8" fmla="*/ 618 w 1152"/>
                  <a:gd name="T9" fmla="*/ 739 h 872"/>
                  <a:gd name="T10" fmla="*/ 533 w 1152"/>
                  <a:gd name="T11" fmla="*/ 730 h 872"/>
                  <a:gd name="T12" fmla="*/ 423 w 1152"/>
                  <a:gd name="T13" fmla="*/ 625 h 872"/>
                  <a:gd name="T14" fmla="*/ 407 w 1152"/>
                  <a:gd name="T15" fmla="*/ 561 h 872"/>
                  <a:gd name="T16" fmla="*/ 388 w 1152"/>
                  <a:gd name="T17" fmla="*/ 520 h 872"/>
                  <a:gd name="T18" fmla="*/ 309 w 1152"/>
                  <a:gd name="T19" fmla="*/ 423 h 872"/>
                  <a:gd name="T20" fmla="*/ 219 w 1152"/>
                  <a:gd name="T21" fmla="*/ 359 h 872"/>
                  <a:gd name="T22" fmla="*/ 72 w 1152"/>
                  <a:gd name="T23" fmla="*/ 354 h 872"/>
                  <a:gd name="T24" fmla="*/ 53 w 1152"/>
                  <a:gd name="T25" fmla="*/ 375 h 872"/>
                  <a:gd name="T26" fmla="*/ 1 w 1152"/>
                  <a:gd name="T27" fmla="*/ 359 h 872"/>
                  <a:gd name="T28" fmla="*/ 0 w 1152"/>
                  <a:gd name="T29" fmla="*/ 358 h 872"/>
                  <a:gd name="T30" fmla="*/ 50 w 1152"/>
                  <a:gd name="T31" fmla="*/ 291 h 872"/>
                  <a:gd name="T32" fmla="*/ 142 w 1152"/>
                  <a:gd name="T33" fmla="*/ 179 h 872"/>
                  <a:gd name="T34" fmla="*/ 298 w 1152"/>
                  <a:gd name="T35" fmla="*/ 122 h 872"/>
                  <a:gd name="T36" fmla="*/ 435 w 1152"/>
                  <a:gd name="T37" fmla="*/ 106 h 872"/>
                  <a:gd name="T38" fmla="*/ 482 w 1152"/>
                  <a:gd name="T39" fmla="*/ 64 h 872"/>
                  <a:gd name="T40" fmla="*/ 521 w 1152"/>
                  <a:gd name="T41" fmla="*/ 42 h 872"/>
                  <a:gd name="T42" fmla="*/ 555 w 1152"/>
                  <a:gd name="T43" fmla="*/ 0 h 872"/>
                  <a:gd name="T44" fmla="*/ 579 w 1152"/>
                  <a:gd name="T45" fmla="*/ 45 h 872"/>
                  <a:gd name="T46" fmla="*/ 615 w 1152"/>
                  <a:gd name="T47" fmla="*/ 51 h 872"/>
                  <a:gd name="T48" fmla="*/ 636 w 1152"/>
                  <a:gd name="T49" fmla="*/ 39 h 872"/>
                  <a:gd name="T50" fmla="*/ 674 w 1152"/>
                  <a:gd name="T51" fmla="*/ 37 h 872"/>
                  <a:gd name="T52" fmla="*/ 718 w 1152"/>
                  <a:gd name="T53" fmla="*/ 82 h 872"/>
                  <a:gd name="T54" fmla="*/ 747 w 1152"/>
                  <a:gd name="T55" fmla="*/ 82 h 872"/>
                  <a:gd name="T56" fmla="*/ 795 w 1152"/>
                  <a:gd name="T57" fmla="*/ 47 h 8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52" h="872">
                    <a:moveTo>
                      <a:pt x="795" y="47"/>
                    </a:moveTo>
                    <a:lnTo>
                      <a:pt x="1152" y="274"/>
                    </a:lnTo>
                    <a:lnTo>
                      <a:pt x="1015" y="567"/>
                    </a:lnTo>
                    <a:lnTo>
                      <a:pt x="875" y="872"/>
                    </a:lnTo>
                    <a:lnTo>
                      <a:pt x="618" y="739"/>
                    </a:lnTo>
                    <a:lnTo>
                      <a:pt x="533" y="730"/>
                    </a:lnTo>
                    <a:lnTo>
                      <a:pt x="423" y="625"/>
                    </a:lnTo>
                    <a:lnTo>
                      <a:pt x="407" y="561"/>
                    </a:lnTo>
                    <a:lnTo>
                      <a:pt x="388" y="520"/>
                    </a:lnTo>
                    <a:lnTo>
                      <a:pt x="309" y="423"/>
                    </a:lnTo>
                    <a:lnTo>
                      <a:pt x="219" y="359"/>
                    </a:lnTo>
                    <a:lnTo>
                      <a:pt x="72" y="354"/>
                    </a:lnTo>
                    <a:lnTo>
                      <a:pt x="53" y="375"/>
                    </a:lnTo>
                    <a:lnTo>
                      <a:pt x="1" y="359"/>
                    </a:lnTo>
                    <a:lnTo>
                      <a:pt x="0" y="358"/>
                    </a:lnTo>
                    <a:lnTo>
                      <a:pt x="50" y="291"/>
                    </a:lnTo>
                    <a:lnTo>
                      <a:pt x="142" y="179"/>
                    </a:lnTo>
                    <a:lnTo>
                      <a:pt x="298" y="122"/>
                    </a:lnTo>
                    <a:lnTo>
                      <a:pt x="435" y="106"/>
                    </a:lnTo>
                    <a:lnTo>
                      <a:pt x="482" y="64"/>
                    </a:lnTo>
                    <a:lnTo>
                      <a:pt x="521" y="42"/>
                    </a:lnTo>
                    <a:lnTo>
                      <a:pt x="555" y="0"/>
                    </a:lnTo>
                    <a:lnTo>
                      <a:pt x="579" y="45"/>
                    </a:lnTo>
                    <a:lnTo>
                      <a:pt x="615" y="51"/>
                    </a:lnTo>
                    <a:lnTo>
                      <a:pt x="636" y="39"/>
                    </a:lnTo>
                    <a:lnTo>
                      <a:pt x="674" y="37"/>
                    </a:lnTo>
                    <a:lnTo>
                      <a:pt x="718" y="82"/>
                    </a:lnTo>
                    <a:lnTo>
                      <a:pt x="747" y="82"/>
                    </a:lnTo>
                    <a:lnTo>
                      <a:pt x="795" y="47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103" name="Freeform 103"/>
              <p:cNvSpPr>
                <a:spLocks noChangeAspect="1"/>
              </p:cNvSpPr>
              <p:nvPr/>
            </p:nvSpPr>
            <p:spPr bwMode="auto">
              <a:xfrm>
                <a:off x="4435" y="1799"/>
                <a:ext cx="336" cy="540"/>
              </a:xfrm>
              <a:custGeom>
                <a:avLst/>
                <a:gdLst>
                  <a:gd name="T0" fmla="*/ 0 w 1862"/>
                  <a:gd name="T1" fmla="*/ 2694 h 2994"/>
                  <a:gd name="T2" fmla="*/ 856 w 1862"/>
                  <a:gd name="T3" fmla="*/ 2994 h 2994"/>
                  <a:gd name="T4" fmla="*/ 1251 w 1862"/>
                  <a:gd name="T5" fmla="*/ 2743 h 2994"/>
                  <a:gd name="T6" fmla="*/ 1434 w 1862"/>
                  <a:gd name="T7" fmla="*/ 2675 h 2994"/>
                  <a:gd name="T8" fmla="*/ 1465 w 1862"/>
                  <a:gd name="T9" fmla="*/ 2490 h 2994"/>
                  <a:gd name="T10" fmla="*/ 1559 w 1862"/>
                  <a:gd name="T11" fmla="*/ 2426 h 2994"/>
                  <a:gd name="T12" fmla="*/ 1792 w 1862"/>
                  <a:gd name="T13" fmla="*/ 2214 h 2994"/>
                  <a:gd name="T14" fmla="*/ 1745 w 1862"/>
                  <a:gd name="T15" fmla="*/ 2145 h 2994"/>
                  <a:gd name="T16" fmla="*/ 1861 w 1862"/>
                  <a:gd name="T17" fmla="*/ 1723 h 2994"/>
                  <a:gd name="T18" fmla="*/ 1687 w 1862"/>
                  <a:gd name="T19" fmla="*/ 1214 h 2994"/>
                  <a:gd name="T20" fmla="*/ 1542 w 1862"/>
                  <a:gd name="T21" fmla="*/ 1143 h 2994"/>
                  <a:gd name="T22" fmla="*/ 1368 w 1862"/>
                  <a:gd name="T23" fmla="*/ 1109 h 2994"/>
                  <a:gd name="T24" fmla="*/ 1147 w 1862"/>
                  <a:gd name="T25" fmla="*/ 1131 h 2994"/>
                  <a:gd name="T26" fmla="*/ 1024 w 1862"/>
                  <a:gd name="T27" fmla="*/ 1004 h 2994"/>
                  <a:gd name="T28" fmla="*/ 1451 w 1862"/>
                  <a:gd name="T29" fmla="*/ 571 h 2994"/>
                  <a:gd name="T30" fmla="*/ 1521 w 1862"/>
                  <a:gd name="T31" fmla="*/ 542 h 2994"/>
                  <a:gd name="T32" fmla="*/ 1568 w 1862"/>
                  <a:gd name="T33" fmla="*/ 566 h 2994"/>
                  <a:gd name="T34" fmla="*/ 1814 w 1862"/>
                  <a:gd name="T35" fmla="*/ 247 h 2994"/>
                  <a:gd name="T36" fmla="*/ 1477 w 1862"/>
                  <a:gd name="T37" fmla="*/ 30 h 2994"/>
                  <a:gd name="T38" fmla="*/ 1376 w 1862"/>
                  <a:gd name="T39" fmla="*/ 0 h 2994"/>
                  <a:gd name="T40" fmla="*/ 1295 w 1862"/>
                  <a:gd name="T41" fmla="*/ 73 h 2994"/>
                  <a:gd name="T42" fmla="*/ 1338 w 1862"/>
                  <a:gd name="T43" fmla="*/ 243 h 2994"/>
                  <a:gd name="T44" fmla="*/ 1070 w 1862"/>
                  <a:gd name="T45" fmla="*/ 476 h 2994"/>
                  <a:gd name="T46" fmla="*/ 991 w 1862"/>
                  <a:gd name="T47" fmla="*/ 476 h 2994"/>
                  <a:gd name="T48" fmla="*/ 813 w 1862"/>
                  <a:gd name="T49" fmla="*/ 561 h 2994"/>
                  <a:gd name="T50" fmla="*/ 844 w 1862"/>
                  <a:gd name="T51" fmla="*/ 740 h 2994"/>
                  <a:gd name="T52" fmla="*/ 690 w 1862"/>
                  <a:gd name="T53" fmla="*/ 827 h 2994"/>
                  <a:gd name="T54" fmla="*/ 650 w 1862"/>
                  <a:gd name="T55" fmla="*/ 957 h 2994"/>
                  <a:gd name="T56" fmla="*/ 463 w 1862"/>
                  <a:gd name="T57" fmla="*/ 1106 h 2994"/>
                  <a:gd name="T58" fmla="*/ 365 w 1862"/>
                  <a:gd name="T59" fmla="*/ 1168 h 2994"/>
                  <a:gd name="T60" fmla="*/ 497 w 1862"/>
                  <a:gd name="T61" fmla="*/ 1333 h 2994"/>
                  <a:gd name="T62" fmla="*/ 611 w 1862"/>
                  <a:gd name="T63" fmla="*/ 1183 h 2994"/>
                  <a:gd name="T64" fmla="*/ 1116 w 1862"/>
                  <a:gd name="T65" fmla="*/ 1201 h 2994"/>
                  <a:gd name="T66" fmla="*/ 1158 w 1862"/>
                  <a:gd name="T67" fmla="*/ 1372 h 2994"/>
                  <a:gd name="T68" fmla="*/ 929 w 1862"/>
                  <a:gd name="T69" fmla="*/ 1634 h 2994"/>
                  <a:gd name="T70" fmla="*/ 921 w 1862"/>
                  <a:gd name="T71" fmla="*/ 1752 h 2994"/>
                  <a:gd name="T72" fmla="*/ 510 w 1862"/>
                  <a:gd name="T73" fmla="*/ 1802 h 2994"/>
                  <a:gd name="T74" fmla="*/ 534 w 1862"/>
                  <a:gd name="T75" fmla="*/ 1954 h 2994"/>
                  <a:gd name="T76" fmla="*/ 552 w 1862"/>
                  <a:gd name="T77" fmla="*/ 2055 h 2994"/>
                  <a:gd name="T78" fmla="*/ 258 w 1862"/>
                  <a:gd name="T79" fmla="*/ 2327 h 29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62" h="2994">
                    <a:moveTo>
                      <a:pt x="258" y="2327"/>
                    </a:moveTo>
                    <a:lnTo>
                      <a:pt x="0" y="2694"/>
                    </a:lnTo>
                    <a:lnTo>
                      <a:pt x="603" y="2770"/>
                    </a:lnTo>
                    <a:lnTo>
                      <a:pt x="856" y="2994"/>
                    </a:lnTo>
                    <a:lnTo>
                      <a:pt x="1119" y="2838"/>
                    </a:lnTo>
                    <a:lnTo>
                      <a:pt x="1251" y="2743"/>
                    </a:lnTo>
                    <a:lnTo>
                      <a:pt x="1394" y="2694"/>
                    </a:lnTo>
                    <a:lnTo>
                      <a:pt x="1434" y="2675"/>
                    </a:lnTo>
                    <a:lnTo>
                      <a:pt x="1414" y="2625"/>
                    </a:lnTo>
                    <a:lnTo>
                      <a:pt x="1465" y="2490"/>
                    </a:lnTo>
                    <a:lnTo>
                      <a:pt x="1503" y="2444"/>
                    </a:lnTo>
                    <a:lnTo>
                      <a:pt x="1559" y="2426"/>
                    </a:lnTo>
                    <a:lnTo>
                      <a:pt x="1763" y="2247"/>
                    </a:lnTo>
                    <a:lnTo>
                      <a:pt x="1792" y="2214"/>
                    </a:lnTo>
                    <a:lnTo>
                      <a:pt x="1762" y="2180"/>
                    </a:lnTo>
                    <a:lnTo>
                      <a:pt x="1745" y="2145"/>
                    </a:lnTo>
                    <a:lnTo>
                      <a:pt x="1756" y="2012"/>
                    </a:lnTo>
                    <a:lnTo>
                      <a:pt x="1861" y="1723"/>
                    </a:lnTo>
                    <a:lnTo>
                      <a:pt x="1862" y="1502"/>
                    </a:lnTo>
                    <a:lnTo>
                      <a:pt x="1687" y="1214"/>
                    </a:lnTo>
                    <a:lnTo>
                      <a:pt x="1636" y="1209"/>
                    </a:lnTo>
                    <a:lnTo>
                      <a:pt x="1542" y="1143"/>
                    </a:lnTo>
                    <a:lnTo>
                      <a:pt x="1453" y="1142"/>
                    </a:lnTo>
                    <a:lnTo>
                      <a:pt x="1368" y="1109"/>
                    </a:lnTo>
                    <a:lnTo>
                      <a:pt x="1170" y="1144"/>
                    </a:lnTo>
                    <a:lnTo>
                      <a:pt x="1147" y="1131"/>
                    </a:lnTo>
                    <a:lnTo>
                      <a:pt x="1127" y="1068"/>
                    </a:lnTo>
                    <a:lnTo>
                      <a:pt x="1024" y="1004"/>
                    </a:lnTo>
                    <a:lnTo>
                      <a:pt x="1370" y="663"/>
                    </a:lnTo>
                    <a:lnTo>
                      <a:pt x="1451" y="571"/>
                    </a:lnTo>
                    <a:lnTo>
                      <a:pt x="1473" y="542"/>
                    </a:lnTo>
                    <a:lnTo>
                      <a:pt x="1521" y="542"/>
                    </a:lnTo>
                    <a:lnTo>
                      <a:pt x="1543" y="559"/>
                    </a:lnTo>
                    <a:lnTo>
                      <a:pt x="1568" y="566"/>
                    </a:lnTo>
                    <a:lnTo>
                      <a:pt x="1845" y="275"/>
                    </a:lnTo>
                    <a:lnTo>
                      <a:pt x="1814" y="247"/>
                    </a:lnTo>
                    <a:lnTo>
                      <a:pt x="1623" y="134"/>
                    </a:lnTo>
                    <a:lnTo>
                      <a:pt x="1477" y="30"/>
                    </a:lnTo>
                    <a:lnTo>
                      <a:pt x="1436" y="30"/>
                    </a:lnTo>
                    <a:lnTo>
                      <a:pt x="1376" y="0"/>
                    </a:lnTo>
                    <a:lnTo>
                      <a:pt x="1302" y="32"/>
                    </a:lnTo>
                    <a:lnTo>
                      <a:pt x="1295" y="73"/>
                    </a:lnTo>
                    <a:lnTo>
                      <a:pt x="1354" y="109"/>
                    </a:lnTo>
                    <a:lnTo>
                      <a:pt x="1338" y="243"/>
                    </a:lnTo>
                    <a:lnTo>
                      <a:pt x="1285" y="247"/>
                    </a:lnTo>
                    <a:lnTo>
                      <a:pt x="1070" y="476"/>
                    </a:lnTo>
                    <a:lnTo>
                      <a:pt x="1008" y="465"/>
                    </a:lnTo>
                    <a:lnTo>
                      <a:pt x="991" y="476"/>
                    </a:lnTo>
                    <a:lnTo>
                      <a:pt x="906" y="469"/>
                    </a:lnTo>
                    <a:lnTo>
                      <a:pt x="813" y="561"/>
                    </a:lnTo>
                    <a:lnTo>
                      <a:pt x="800" y="650"/>
                    </a:lnTo>
                    <a:lnTo>
                      <a:pt x="844" y="740"/>
                    </a:lnTo>
                    <a:lnTo>
                      <a:pt x="771" y="825"/>
                    </a:lnTo>
                    <a:lnTo>
                      <a:pt x="690" y="827"/>
                    </a:lnTo>
                    <a:lnTo>
                      <a:pt x="648" y="863"/>
                    </a:lnTo>
                    <a:lnTo>
                      <a:pt x="650" y="957"/>
                    </a:lnTo>
                    <a:lnTo>
                      <a:pt x="547" y="1059"/>
                    </a:lnTo>
                    <a:lnTo>
                      <a:pt x="463" y="1106"/>
                    </a:lnTo>
                    <a:lnTo>
                      <a:pt x="409" y="1104"/>
                    </a:lnTo>
                    <a:lnTo>
                      <a:pt x="365" y="1168"/>
                    </a:lnTo>
                    <a:lnTo>
                      <a:pt x="459" y="1350"/>
                    </a:lnTo>
                    <a:lnTo>
                      <a:pt x="497" y="1333"/>
                    </a:lnTo>
                    <a:lnTo>
                      <a:pt x="476" y="1285"/>
                    </a:lnTo>
                    <a:lnTo>
                      <a:pt x="611" y="1183"/>
                    </a:lnTo>
                    <a:lnTo>
                      <a:pt x="857" y="1240"/>
                    </a:lnTo>
                    <a:lnTo>
                      <a:pt x="1116" y="1201"/>
                    </a:lnTo>
                    <a:lnTo>
                      <a:pt x="1207" y="1413"/>
                    </a:lnTo>
                    <a:lnTo>
                      <a:pt x="1158" y="1372"/>
                    </a:lnTo>
                    <a:lnTo>
                      <a:pt x="912" y="1451"/>
                    </a:lnTo>
                    <a:lnTo>
                      <a:pt x="929" y="1634"/>
                    </a:lnTo>
                    <a:lnTo>
                      <a:pt x="973" y="1691"/>
                    </a:lnTo>
                    <a:lnTo>
                      <a:pt x="921" y="1752"/>
                    </a:lnTo>
                    <a:lnTo>
                      <a:pt x="940" y="1863"/>
                    </a:lnTo>
                    <a:lnTo>
                      <a:pt x="510" y="1802"/>
                    </a:lnTo>
                    <a:lnTo>
                      <a:pt x="494" y="1835"/>
                    </a:lnTo>
                    <a:lnTo>
                      <a:pt x="534" y="1954"/>
                    </a:lnTo>
                    <a:lnTo>
                      <a:pt x="525" y="2018"/>
                    </a:lnTo>
                    <a:lnTo>
                      <a:pt x="552" y="2055"/>
                    </a:lnTo>
                    <a:lnTo>
                      <a:pt x="312" y="2317"/>
                    </a:lnTo>
                    <a:lnTo>
                      <a:pt x="258" y="2327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56104" name="Group 104"/>
          <p:cNvGrpSpPr>
            <a:grpSpLocks/>
          </p:cNvGrpSpPr>
          <p:nvPr/>
        </p:nvGrpSpPr>
        <p:grpSpPr bwMode="auto">
          <a:xfrm>
            <a:off x="5219700" y="4179888"/>
            <a:ext cx="2047875" cy="1790700"/>
            <a:chOff x="3288" y="2633"/>
            <a:chExt cx="1290" cy="1128"/>
          </a:xfrm>
        </p:grpSpPr>
        <p:sp>
          <p:nvSpPr>
            <p:cNvPr id="256105" name="Text Box 105"/>
            <p:cNvSpPr txBox="1">
              <a:spLocks noChangeArrowheads="1"/>
            </p:cNvSpPr>
            <p:nvPr/>
          </p:nvSpPr>
          <p:spPr bwMode="auto">
            <a:xfrm>
              <a:off x="3288" y="3511"/>
              <a:ext cx="711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Centro Sul Cariri</a:t>
              </a:r>
            </a:p>
          </p:txBody>
        </p:sp>
        <p:sp>
          <p:nvSpPr>
            <p:cNvPr id="256106" name="Freeform 106"/>
            <p:cNvSpPr>
              <a:spLocks/>
            </p:cNvSpPr>
            <p:nvPr/>
          </p:nvSpPr>
          <p:spPr bwMode="auto">
            <a:xfrm flipH="1">
              <a:off x="3323" y="3468"/>
              <a:ext cx="699" cy="274"/>
            </a:xfrm>
            <a:custGeom>
              <a:avLst/>
              <a:gdLst>
                <a:gd name="T0" fmla="*/ 0 w 647"/>
                <a:gd name="T1" fmla="*/ 0 h 140"/>
                <a:gd name="T2" fmla="*/ 165 w 647"/>
                <a:gd name="T3" fmla="*/ 140 h 140"/>
                <a:gd name="T4" fmla="*/ 647 w 647"/>
                <a:gd name="T5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7" h="140">
                  <a:moveTo>
                    <a:pt x="0" y="0"/>
                  </a:moveTo>
                  <a:lnTo>
                    <a:pt x="165" y="140"/>
                  </a:lnTo>
                  <a:lnTo>
                    <a:pt x="647" y="14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56107" name="Group 107"/>
            <p:cNvGrpSpPr>
              <a:grpSpLocks/>
            </p:cNvGrpSpPr>
            <p:nvPr/>
          </p:nvGrpSpPr>
          <p:grpSpPr bwMode="auto">
            <a:xfrm>
              <a:off x="3355" y="2633"/>
              <a:ext cx="1223" cy="1099"/>
              <a:chOff x="3355" y="2633"/>
              <a:chExt cx="1223" cy="1099"/>
            </a:xfrm>
          </p:grpSpPr>
          <p:sp>
            <p:nvSpPr>
              <p:cNvPr id="256108" name="Freeform 108"/>
              <p:cNvSpPr>
                <a:spLocks noChangeAspect="1"/>
              </p:cNvSpPr>
              <p:nvPr/>
            </p:nvSpPr>
            <p:spPr bwMode="auto">
              <a:xfrm>
                <a:off x="3549" y="3265"/>
                <a:ext cx="227" cy="222"/>
              </a:xfrm>
              <a:custGeom>
                <a:avLst/>
                <a:gdLst>
                  <a:gd name="T0" fmla="*/ 1227 w 1256"/>
                  <a:gd name="T1" fmla="*/ 185 h 1232"/>
                  <a:gd name="T2" fmla="*/ 1225 w 1256"/>
                  <a:gd name="T3" fmla="*/ 213 h 1232"/>
                  <a:gd name="T4" fmla="*/ 1249 w 1256"/>
                  <a:gd name="T5" fmla="*/ 278 h 1232"/>
                  <a:gd name="T6" fmla="*/ 1256 w 1256"/>
                  <a:gd name="T7" fmla="*/ 907 h 1232"/>
                  <a:gd name="T8" fmla="*/ 882 w 1256"/>
                  <a:gd name="T9" fmla="*/ 1052 h 1232"/>
                  <a:gd name="T10" fmla="*/ 879 w 1256"/>
                  <a:gd name="T11" fmla="*/ 1088 h 1232"/>
                  <a:gd name="T12" fmla="*/ 825 w 1256"/>
                  <a:gd name="T13" fmla="*/ 1124 h 1232"/>
                  <a:gd name="T14" fmla="*/ 625 w 1256"/>
                  <a:gd name="T15" fmla="*/ 1124 h 1232"/>
                  <a:gd name="T16" fmla="*/ 86 w 1256"/>
                  <a:gd name="T17" fmla="*/ 1232 h 1232"/>
                  <a:gd name="T18" fmla="*/ 0 w 1256"/>
                  <a:gd name="T19" fmla="*/ 1118 h 1232"/>
                  <a:gd name="T20" fmla="*/ 29 w 1256"/>
                  <a:gd name="T21" fmla="*/ 322 h 1232"/>
                  <a:gd name="T22" fmla="*/ 96 w 1256"/>
                  <a:gd name="T23" fmla="*/ 278 h 1232"/>
                  <a:gd name="T24" fmla="*/ 91 w 1256"/>
                  <a:gd name="T25" fmla="*/ 227 h 1232"/>
                  <a:gd name="T26" fmla="*/ 145 w 1256"/>
                  <a:gd name="T27" fmla="*/ 208 h 1232"/>
                  <a:gd name="T28" fmla="*/ 310 w 1256"/>
                  <a:gd name="T29" fmla="*/ 131 h 1232"/>
                  <a:gd name="T30" fmla="*/ 302 w 1256"/>
                  <a:gd name="T31" fmla="*/ 84 h 1232"/>
                  <a:gd name="T32" fmla="*/ 335 w 1256"/>
                  <a:gd name="T33" fmla="*/ 46 h 1232"/>
                  <a:gd name="T34" fmla="*/ 340 w 1256"/>
                  <a:gd name="T35" fmla="*/ 0 h 1232"/>
                  <a:gd name="T36" fmla="*/ 431 w 1256"/>
                  <a:gd name="T37" fmla="*/ 221 h 1232"/>
                  <a:gd name="T38" fmla="*/ 547 w 1256"/>
                  <a:gd name="T39" fmla="*/ 265 h 1232"/>
                  <a:gd name="T40" fmla="*/ 748 w 1256"/>
                  <a:gd name="T41" fmla="*/ 345 h 1232"/>
                  <a:gd name="T42" fmla="*/ 923 w 1256"/>
                  <a:gd name="T43" fmla="*/ 335 h 1232"/>
                  <a:gd name="T44" fmla="*/ 1142 w 1256"/>
                  <a:gd name="T45" fmla="*/ 178 h 1232"/>
                  <a:gd name="T46" fmla="*/ 1163 w 1256"/>
                  <a:gd name="T47" fmla="*/ 163 h 1232"/>
                  <a:gd name="T48" fmla="*/ 1227 w 1256"/>
                  <a:gd name="T49" fmla="*/ 185 h 1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56" h="1232">
                    <a:moveTo>
                      <a:pt x="1227" y="185"/>
                    </a:moveTo>
                    <a:lnTo>
                      <a:pt x="1225" y="213"/>
                    </a:lnTo>
                    <a:lnTo>
                      <a:pt x="1249" y="278"/>
                    </a:lnTo>
                    <a:lnTo>
                      <a:pt x="1256" y="907"/>
                    </a:lnTo>
                    <a:lnTo>
                      <a:pt x="882" y="1052"/>
                    </a:lnTo>
                    <a:lnTo>
                      <a:pt x="879" y="1088"/>
                    </a:lnTo>
                    <a:lnTo>
                      <a:pt x="825" y="1124"/>
                    </a:lnTo>
                    <a:lnTo>
                      <a:pt x="625" y="1124"/>
                    </a:lnTo>
                    <a:lnTo>
                      <a:pt x="86" y="1232"/>
                    </a:lnTo>
                    <a:lnTo>
                      <a:pt x="0" y="1118"/>
                    </a:lnTo>
                    <a:lnTo>
                      <a:pt x="29" y="322"/>
                    </a:lnTo>
                    <a:lnTo>
                      <a:pt x="96" y="278"/>
                    </a:lnTo>
                    <a:lnTo>
                      <a:pt x="91" y="227"/>
                    </a:lnTo>
                    <a:lnTo>
                      <a:pt x="145" y="208"/>
                    </a:lnTo>
                    <a:lnTo>
                      <a:pt x="310" y="131"/>
                    </a:lnTo>
                    <a:lnTo>
                      <a:pt x="302" y="84"/>
                    </a:lnTo>
                    <a:lnTo>
                      <a:pt x="335" y="46"/>
                    </a:lnTo>
                    <a:lnTo>
                      <a:pt x="340" y="0"/>
                    </a:lnTo>
                    <a:lnTo>
                      <a:pt x="431" y="221"/>
                    </a:lnTo>
                    <a:lnTo>
                      <a:pt x="547" y="265"/>
                    </a:lnTo>
                    <a:lnTo>
                      <a:pt x="748" y="345"/>
                    </a:lnTo>
                    <a:lnTo>
                      <a:pt x="923" y="335"/>
                    </a:lnTo>
                    <a:lnTo>
                      <a:pt x="1142" y="178"/>
                    </a:lnTo>
                    <a:lnTo>
                      <a:pt x="1163" y="163"/>
                    </a:lnTo>
                    <a:lnTo>
                      <a:pt x="1227" y="18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109" name="Freeform 109"/>
              <p:cNvSpPr>
                <a:spLocks noChangeAspect="1"/>
              </p:cNvSpPr>
              <p:nvPr/>
            </p:nvSpPr>
            <p:spPr bwMode="auto">
              <a:xfrm>
                <a:off x="3765" y="3009"/>
                <a:ext cx="181" cy="134"/>
              </a:xfrm>
              <a:custGeom>
                <a:avLst/>
                <a:gdLst>
                  <a:gd name="T0" fmla="*/ 571 w 1002"/>
                  <a:gd name="T1" fmla="*/ 0 h 742"/>
                  <a:gd name="T2" fmla="*/ 595 w 1002"/>
                  <a:gd name="T3" fmla="*/ 38 h 742"/>
                  <a:gd name="T4" fmla="*/ 577 w 1002"/>
                  <a:gd name="T5" fmla="*/ 76 h 742"/>
                  <a:gd name="T6" fmla="*/ 559 w 1002"/>
                  <a:gd name="T7" fmla="*/ 76 h 742"/>
                  <a:gd name="T8" fmla="*/ 563 w 1002"/>
                  <a:gd name="T9" fmla="*/ 120 h 742"/>
                  <a:gd name="T10" fmla="*/ 586 w 1002"/>
                  <a:gd name="T11" fmla="*/ 144 h 742"/>
                  <a:gd name="T12" fmla="*/ 647 w 1002"/>
                  <a:gd name="T13" fmla="*/ 123 h 742"/>
                  <a:gd name="T14" fmla="*/ 687 w 1002"/>
                  <a:gd name="T15" fmla="*/ 151 h 742"/>
                  <a:gd name="T16" fmla="*/ 723 w 1002"/>
                  <a:gd name="T17" fmla="*/ 128 h 742"/>
                  <a:gd name="T18" fmla="*/ 797 w 1002"/>
                  <a:gd name="T19" fmla="*/ 145 h 742"/>
                  <a:gd name="T20" fmla="*/ 819 w 1002"/>
                  <a:gd name="T21" fmla="*/ 174 h 742"/>
                  <a:gd name="T22" fmla="*/ 874 w 1002"/>
                  <a:gd name="T23" fmla="*/ 437 h 742"/>
                  <a:gd name="T24" fmla="*/ 982 w 1002"/>
                  <a:gd name="T25" fmla="*/ 440 h 742"/>
                  <a:gd name="T26" fmla="*/ 1002 w 1002"/>
                  <a:gd name="T27" fmla="*/ 502 h 742"/>
                  <a:gd name="T28" fmla="*/ 965 w 1002"/>
                  <a:gd name="T29" fmla="*/ 612 h 742"/>
                  <a:gd name="T30" fmla="*/ 856 w 1002"/>
                  <a:gd name="T31" fmla="*/ 643 h 742"/>
                  <a:gd name="T32" fmla="*/ 838 w 1002"/>
                  <a:gd name="T33" fmla="*/ 637 h 742"/>
                  <a:gd name="T34" fmla="*/ 833 w 1002"/>
                  <a:gd name="T35" fmla="*/ 614 h 742"/>
                  <a:gd name="T36" fmla="*/ 803 w 1002"/>
                  <a:gd name="T37" fmla="*/ 623 h 742"/>
                  <a:gd name="T38" fmla="*/ 832 w 1002"/>
                  <a:gd name="T39" fmla="*/ 725 h 742"/>
                  <a:gd name="T40" fmla="*/ 726 w 1002"/>
                  <a:gd name="T41" fmla="*/ 742 h 742"/>
                  <a:gd name="T42" fmla="*/ 680 w 1002"/>
                  <a:gd name="T43" fmla="*/ 614 h 742"/>
                  <a:gd name="T44" fmla="*/ 615 w 1002"/>
                  <a:gd name="T45" fmla="*/ 599 h 742"/>
                  <a:gd name="T46" fmla="*/ 577 w 1002"/>
                  <a:gd name="T47" fmla="*/ 622 h 742"/>
                  <a:gd name="T48" fmla="*/ 549 w 1002"/>
                  <a:gd name="T49" fmla="*/ 667 h 742"/>
                  <a:gd name="T50" fmla="*/ 401 w 1002"/>
                  <a:gd name="T51" fmla="*/ 660 h 742"/>
                  <a:gd name="T52" fmla="*/ 117 w 1002"/>
                  <a:gd name="T53" fmla="*/ 734 h 742"/>
                  <a:gd name="T54" fmla="*/ 66 w 1002"/>
                  <a:gd name="T55" fmla="*/ 609 h 742"/>
                  <a:gd name="T56" fmla="*/ 0 w 1002"/>
                  <a:gd name="T57" fmla="*/ 534 h 742"/>
                  <a:gd name="T58" fmla="*/ 99 w 1002"/>
                  <a:gd name="T59" fmla="*/ 440 h 742"/>
                  <a:gd name="T60" fmla="*/ 242 w 1002"/>
                  <a:gd name="T61" fmla="*/ 326 h 742"/>
                  <a:gd name="T62" fmla="*/ 237 w 1002"/>
                  <a:gd name="T63" fmla="*/ 305 h 742"/>
                  <a:gd name="T64" fmla="*/ 295 w 1002"/>
                  <a:gd name="T65" fmla="*/ 297 h 742"/>
                  <a:gd name="T66" fmla="*/ 368 w 1002"/>
                  <a:gd name="T67" fmla="*/ 224 h 742"/>
                  <a:gd name="T68" fmla="*/ 392 w 1002"/>
                  <a:gd name="T69" fmla="*/ 220 h 742"/>
                  <a:gd name="T70" fmla="*/ 448 w 1002"/>
                  <a:gd name="T71" fmla="*/ 198 h 742"/>
                  <a:gd name="T72" fmla="*/ 442 w 1002"/>
                  <a:gd name="T73" fmla="*/ 111 h 742"/>
                  <a:gd name="T74" fmla="*/ 467 w 1002"/>
                  <a:gd name="T75" fmla="*/ 83 h 742"/>
                  <a:gd name="T76" fmla="*/ 571 w 1002"/>
                  <a:gd name="T77" fmla="*/ 0 h 7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002" h="742">
                    <a:moveTo>
                      <a:pt x="571" y="0"/>
                    </a:moveTo>
                    <a:lnTo>
                      <a:pt x="595" y="38"/>
                    </a:lnTo>
                    <a:lnTo>
                      <a:pt x="577" y="76"/>
                    </a:lnTo>
                    <a:lnTo>
                      <a:pt x="559" y="76"/>
                    </a:lnTo>
                    <a:lnTo>
                      <a:pt x="563" y="120"/>
                    </a:lnTo>
                    <a:lnTo>
                      <a:pt x="586" y="144"/>
                    </a:lnTo>
                    <a:lnTo>
                      <a:pt x="647" y="123"/>
                    </a:lnTo>
                    <a:lnTo>
                      <a:pt x="687" y="151"/>
                    </a:lnTo>
                    <a:lnTo>
                      <a:pt x="723" y="128"/>
                    </a:lnTo>
                    <a:lnTo>
                      <a:pt x="797" y="145"/>
                    </a:lnTo>
                    <a:lnTo>
                      <a:pt x="819" y="174"/>
                    </a:lnTo>
                    <a:lnTo>
                      <a:pt x="874" y="437"/>
                    </a:lnTo>
                    <a:lnTo>
                      <a:pt x="982" y="440"/>
                    </a:lnTo>
                    <a:lnTo>
                      <a:pt x="1002" y="502"/>
                    </a:lnTo>
                    <a:lnTo>
                      <a:pt x="965" y="612"/>
                    </a:lnTo>
                    <a:lnTo>
                      <a:pt x="856" y="643"/>
                    </a:lnTo>
                    <a:lnTo>
                      <a:pt x="838" y="637"/>
                    </a:lnTo>
                    <a:lnTo>
                      <a:pt x="833" y="614"/>
                    </a:lnTo>
                    <a:lnTo>
                      <a:pt x="803" y="623"/>
                    </a:lnTo>
                    <a:lnTo>
                      <a:pt x="832" y="725"/>
                    </a:lnTo>
                    <a:lnTo>
                      <a:pt x="726" y="742"/>
                    </a:lnTo>
                    <a:lnTo>
                      <a:pt x="680" y="614"/>
                    </a:lnTo>
                    <a:lnTo>
                      <a:pt x="615" y="599"/>
                    </a:lnTo>
                    <a:lnTo>
                      <a:pt x="577" y="622"/>
                    </a:lnTo>
                    <a:lnTo>
                      <a:pt x="549" y="667"/>
                    </a:lnTo>
                    <a:lnTo>
                      <a:pt x="401" y="660"/>
                    </a:lnTo>
                    <a:lnTo>
                      <a:pt x="117" y="734"/>
                    </a:lnTo>
                    <a:lnTo>
                      <a:pt x="66" y="609"/>
                    </a:lnTo>
                    <a:lnTo>
                      <a:pt x="0" y="534"/>
                    </a:lnTo>
                    <a:lnTo>
                      <a:pt x="99" y="440"/>
                    </a:lnTo>
                    <a:lnTo>
                      <a:pt x="242" y="326"/>
                    </a:lnTo>
                    <a:lnTo>
                      <a:pt x="237" y="305"/>
                    </a:lnTo>
                    <a:lnTo>
                      <a:pt x="295" y="297"/>
                    </a:lnTo>
                    <a:lnTo>
                      <a:pt x="368" y="224"/>
                    </a:lnTo>
                    <a:lnTo>
                      <a:pt x="392" y="220"/>
                    </a:lnTo>
                    <a:lnTo>
                      <a:pt x="448" y="198"/>
                    </a:lnTo>
                    <a:lnTo>
                      <a:pt x="442" y="111"/>
                    </a:lnTo>
                    <a:lnTo>
                      <a:pt x="467" y="83"/>
                    </a:lnTo>
                    <a:lnTo>
                      <a:pt x="571" y="0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110" name="Freeform 110"/>
              <p:cNvSpPr>
                <a:spLocks noChangeAspect="1"/>
              </p:cNvSpPr>
              <p:nvPr/>
            </p:nvSpPr>
            <p:spPr bwMode="auto">
              <a:xfrm>
                <a:off x="3623" y="3052"/>
                <a:ext cx="185" cy="103"/>
              </a:xfrm>
              <a:custGeom>
                <a:avLst/>
                <a:gdLst>
                  <a:gd name="T0" fmla="*/ 469 w 1029"/>
                  <a:gd name="T1" fmla="*/ 28 h 571"/>
                  <a:gd name="T2" fmla="*/ 471 w 1029"/>
                  <a:gd name="T3" fmla="*/ 68 h 571"/>
                  <a:gd name="T4" fmla="*/ 483 w 1029"/>
                  <a:gd name="T5" fmla="*/ 99 h 571"/>
                  <a:gd name="T6" fmla="*/ 245 w 1029"/>
                  <a:gd name="T7" fmla="*/ 335 h 571"/>
                  <a:gd name="T8" fmla="*/ 263 w 1029"/>
                  <a:gd name="T9" fmla="*/ 374 h 571"/>
                  <a:gd name="T10" fmla="*/ 208 w 1029"/>
                  <a:gd name="T11" fmla="*/ 395 h 571"/>
                  <a:gd name="T12" fmla="*/ 138 w 1029"/>
                  <a:gd name="T13" fmla="*/ 444 h 571"/>
                  <a:gd name="T14" fmla="*/ 80 w 1029"/>
                  <a:gd name="T15" fmla="*/ 482 h 571"/>
                  <a:gd name="T16" fmla="*/ 2 w 1029"/>
                  <a:gd name="T17" fmla="*/ 472 h 571"/>
                  <a:gd name="T18" fmla="*/ 0 w 1029"/>
                  <a:gd name="T19" fmla="*/ 485 h 571"/>
                  <a:gd name="T20" fmla="*/ 13 w 1029"/>
                  <a:gd name="T21" fmla="*/ 514 h 571"/>
                  <a:gd name="T22" fmla="*/ 214 w 1029"/>
                  <a:gd name="T23" fmla="*/ 571 h 571"/>
                  <a:gd name="T24" fmla="*/ 267 w 1029"/>
                  <a:gd name="T25" fmla="*/ 571 h 571"/>
                  <a:gd name="T26" fmla="*/ 284 w 1029"/>
                  <a:gd name="T27" fmla="*/ 524 h 571"/>
                  <a:gd name="T28" fmla="*/ 277 w 1029"/>
                  <a:gd name="T29" fmla="*/ 509 h 571"/>
                  <a:gd name="T30" fmla="*/ 403 w 1029"/>
                  <a:gd name="T31" fmla="*/ 437 h 571"/>
                  <a:gd name="T32" fmla="*/ 590 w 1029"/>
                  <a:gd name="T33" fmla="*/ 427 h 571"/>
                  <a:gd name="T34" fmla="*/ 789 w 1029"/>
                  <a:gd name="T35" fmla="*/ 297 h 571"/>
                  <a:gd name="T36" fmla="*/ 888 w 1029"/>
                  <a:gd name="T37" fmla="*/ 204 h 571"/>
                  <a:gd name="T38" fmla="*/ 1029 w 1029"/>
                  <a:gd name="T39" fmla="*/ 92 h 571"/>
                  <a:gd name="T40" fmla="*/ 1022 w 1029"/>
                  <a:gd name="T41" fmla="*/ 44 h 571"/>
                  <a:gd name="T42" fmla="*/ 989 w 1029"/>
                  <a:gd name="T43" fmla="*/ 10 h 571"/>
                  <a:gd name="T44" fmla="*/ 922 w 1029"/>
                  <a:gd name="T45" fmla="*/ 35 h 571"/>
                  <a:gd name="T46" fmla="*/ 897 w 1029"/>
                  <a:gd name="T47" fmla="*/ 17 h 571"/>
                  <a:gd name="T48" fmla="*/ 871 w 1029"/>
                  <a:gd name="T49" fmla="*/ 0 h 571"/>
                  <a:gd name="T50" fmla="*/ 791 w 1029"/>
                  <a:gd name="T51" fmla="*/ 62 h 571"/>
                  <a:gd name="T52" fmla="*/ 764 w 1029"/>
                  <a:gd name="T53" fmla="*/ 56 h 571"/>
                  <a:gd name="T54" fmla="*/ 679 w 1029"/>
                  <a:gd name="T55" fmla="*/ 130 h 571"/>
                  <a:gd name="T56" fmla="*/ 549 w 1029"/>
                  <a:gd name="T57" fmla="*/ 42 h 571"/>
                  <a:gd name="T58" fmla="*/ 549 w 1029"/>
                  <a:gd name="T59" fmla="*/ 4 h 571"/>
                  <a:gd name="T60" fmla="*/ 534 w 1029"/>
                  <a:gd name="T61" fmla="*/ 0 h 571"/>
                  <a:gd name="T62" fmla="*/ 496 w 1029"/>
                  <a:gd name="T63" fmla="*/ 39 h 571"/>
                  <a:gd name="T64" fmla="*/ 469 w 1029"/>
                  <a:gd name="T65" fmla="*/ 28 h 5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29" h="571">
                    <a:moveTo>
                      <a:pt x="469" y="28"/>
                    </a:moveTo>
                    <a:lnTo>
                      <a:pt x="471" y="68"/>
                    </a:lnTo>
                    <a:lnTo>
                      <a:pt x="483" y="99"/>
                    </a:lnTo>
                    <a:lnTo>
                      <a:pt x="245" y="335"/>
                    </a:lnTo>
                    <a:lnTo>
                      <a:pt x="263" y="374"/>
                    </a:lnTo>
                    <a:lnTo>
                      <a:pt x="208" y="395"/>
                    </a:lnTo>
                    <a:lnTo>
                      <a:pt x="138" y="444"/>
                    </a:lnTo>
                    <a:lnTo>
                      <a:pt x="80" y="482"/>
                    </a:lnTo>
                    <a:lnTo>
                      <a:pt x="2" y="472"/>
                    </a:lnTo>
                    <a:lnTo>
                      <a:pt x="0" y="485"/>
                    </a:lnTo>
                    <a:lnTo>
                      <a:pt x="13" y="514"/>
                    </a:lnTo>
                    <a:lnTo>
                      <a:pt x="214" y="571"/>
                    </a:lnTo>
                    <a:lnTo>
                      <a:pt x="267" y="571"/>
                    </a:lnTo>
                    <a:lnTo>
                      <a:pt x="284" y="524"/>
                    </a:lnTo>
                    <a:lnTo>
                      <a:pt x="277" y="509"/>
                    </a:lnTo>
                    <a:lnTo>
                      <a:pt x="403" y="437"/>
                    </a:lnTo>
                    <a:lnTo>
                      <a:pt x="590" y="427"/>
                    </a:lnTo>
                    <a:lnTo>
                      <a:pt x="789" y="297"/>
                    </a:lnTo>
                    <a:lnTo>
                      <a:pt x="888" y="204"/>
                    </a:lnTo>
                    <a:lnTo>
                      <a:pt x="1029" y="92"/>
                    </a:lnTo>
                    <a:lnTo>
                      <a:pt x="1022" y="44"/>
                    </a:lnTo>
                    <a:lnTo>
                      <a:pt x="989" y="10"/>
                    </a:lnTo>
                    <a:lnTo>
                      <a:pt x="922" y="35"/>
                    </a:lnTo>
                    <a:lnTo>
                      <a:pt x="897" y="17"/>
                    </a:lnTo>
                    <a:lnTo>
                      <a:pt x="871" y="0"/>
                    </a:lnTo>
                    <a:lnTo>
                      <a:pt x="791" y="62"/>
                    </a:lnTo>
                    <a:lnTo>
                      <a:pt x="764" y="56"/>
                    </a:lnTo>
                    <a:lnTo>
                      <a:pt x="679" y="130"/>
                    </a:lnTo>
                    <a:lnTo>
                      <a:pt x="549" y="42"/>
                    </a:lnTo>
                    <a:lnTo>
                      <a:pt x="549" y="4"/>
                    </a:lnTo>
                    <a:lnTo>
                      <a:pt x="534" y="0"/>
                    </a:lnTo>
                    <a:lnTo>
                      <a:pt x="496" y="39"/>
                    </a:lnTo>
                    <a:lnTo>
                      <a:pt x="469" y="2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111" name="Freeform 111"/>
              <p:cNvSpPr>
                <a:spLocks noChangeAspect="1"/>
              </p:cNvSpPr>
              <p:nvPr/>
            </p:nvSpPr>
            <p:spPr bwMode="auto">
              <a:xfrm>
                <a:off x="4121" y="2666"/>
                <a:ext cx="199" cy="159"/>
              </a:xfrm>
              <a:custGeom>
                <a:avLst/>
                <a:gdLst>
                  <a:gd name="T0" fmla="*/ 0 w 1100"/>
                  <a:gd name="T1" fmla="*/ 528 h 878"/>
                  <a:gd name="T2" fmla="*/ 89 w 1100"/>
                  <a:gd name="T3" fmla="*/ 536 h 878"/>
                  <a:gd name="T4" fmla="*/ 76 w 1100"/>
                  <a:gd name="T5" fmla="*/ 764 h 878"/>
                  <a:gd name="T6" fmla="*/ 23 w 1100"/>
                  <a:gd name="T7" fmla="*/ 842 h 878"/>
                  <a:gd name="T8" fmla="*/ 496 w 1100"/>
                  <a:gd name="T9" fmla="*/ 874 h 878"/>
                  <a:gd name="T10" fmla="*/ 544 w 1100"/>
                  <a:gd name="T11" fmla="*/ 878 h 878"/>
                  <a:gd name="T12" fmla="*/ 719 w 1100"/>
                  <a:gd name="T13" fmla="*/ 751 h 878"/>
                  <a:gd name="T14" fmla="*/ 776 w 1100"/>
                  <a:gd name="T15" fmla="*/ 746 h 878"/>
                  <a:gd name="T16" fmla="*/ 815 w 1100"/>
                  <a:gd name="T17" fmla="*/ 804 h 878"/>
                  <a:gd name="T18" fmla="*/ 1000 w 1100"/>
                  <a:gd name="T19" fmla="*/ 681 h 878"/>
                  <a:gd name="T20" fmla="*/ 1035 w 1100"/>
                  <a:gd name="T21" fmla="*/ 532 h 878"/>
                  <a:gd name="T22" fmla="*/ 1100 w 1100"/>
                  <a:gd name="T23" fmla="*/ 396 h 878"/>
                  <a:gd name="T24" fmla="*/ 1080 w 1100"/>
                  <a:gd name="T25" fmla="*/ 290 h 878"/>
                  <a:gd name="T26" fmla="*/ 1042 w 1100"/>
                  <a:gd name="T27" fmla="*/ 253 h 878"/>
                  <a:gd name="T28" fmla="*/ 1040 w 1100"/>
                  <a:gd name="T29" fmla="*/ 69 h 878"/>
                  <a:gd name="T30" fmla="*/ 955 w 1100"/>
                  <a:gd name="T31" fmla="*/ 0 h 878"/>
                  <a:gd name="T32" fmla="*/ 898 w 1100"/>
                  <a:gd name="T33" fmla="*/ 58 h 878"/>
                  <a:gd name="T34" fmla="*/ 831 w 1100"/>
                  <a:gd name="T35" fmla="*/ 53 h 878"/>
                  <a:gd name="T36" fmla="*/ 822 w 1100"/>
                  <a:gd name="T37" fmla="*/ 123 h 878"/>
                  <a:gd name="T38" fmla="*/ 775 w 1100"/>
                  <a:gd name="T39" fmla="*/ 129 h 878"/>
                  <a:gd name="T40" fmla="*/ 698 w 1100"/>
                  <a:gd name="T41" fmla="*/ 300 h 878"/>
                  <a:gd name="T42" fmla="*/ 537 w 1100"/>
                  <a:gd name="T43" fmla="*/ 482 h 878"/>
                  <a:gd name="T44" fmla="*/ 159 w 1100"/>
                  <a:gd name="T45" fmla="*/ 390 h 878"/>
                  <a:gd name="T46" fmla="*/ 0 w 1100"/>
                  <a:gd name="T47" fmla="*/ 528 h 8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00" h="878">
                    <a:moveTo>
                      <a:pt x="0" y="528"/>
                    </a:moveTo>
                    <a:lnTo>
                      <a:pt x="89" y="536"/>
                    </a:lnTo>
                    <a:lnTo>
                      <a:pt x="76" y="764"/>
                    </a:lnTo>
                    <a:lnTo>
                      <a:pt x="23" y="842"/>
                    </a:lnTo>
                    <a:lnTo>
                      <a:pt x="496" y="874"/>
                    </a:lnTo>
                    <a:lnTo>
                      <a:pt x="544" y="878"/>
                    </a:lnTo>
                    <a:lnTo>
                      <a:pt x="719" y="751"/>
                    </a:lnTo>
                    <a:lnTo>
                      <a:pt x="776" y="746"/>
                    </a:lnTo>
                    <a:lnTo>
                      <a:pt x="815" y="804"/>
                    </a:lnTo>
                    <a:lnTo>
                      <a:pt x="1000" y="681"/>
                    </a:lnTo>
                    <a:lnTo>
                      <a:pt x="1035" y="532"/>
                    </a:lnTo>
                    <a:lnTo>
                      <a:pt x="1100" y="396"/>
                    </a:lnTo>
                    <a:lnTo>
                      <a:pt x="1080" y="290"/>
                    </a:lnTo>
                    <a:lnTo>
                      <a:pt x="1042" y="253"/>
                    </a:lnTo>
                    <a:lnTo>
                      <a:pt x="1040" y="69"/>
                    </a:lnTo>
                    <a:lnTo>
                      <a:pt x="955" y="0"/>
                    </a:lnTo>
                    <a:lnTo>
                      <a:pt x="898" y="58"/>
                    </a:lnTo>
                    <a:lnTo>
                      <a:pt x="831" y="53"/>
                    </a:lnTo>
                    <a:lnTo>
                      <a:pt x="822" y="123"/>
                    </a:lnTo>
                    <a:lnTo>
                      <a:pt x="775" y="129"/>
                    </a:lnTo>
                    <a:lnTo>
                      <a:pt x="698" y="300"/>
                    </a:lnTo>
                    <a:lnTo>
                      <a:pt x="537" y="482"/>
                    </a:lnTo>
                    <a:lnTo>
                      <a:pt x="159" y="390"/>
                    </a:lnTo>
                    <a:lnTo>
                      <a:pt x="0" y="52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112" name="Freeform 112"/>
              <p:cNvSpPr>
                <a:spLocks noChangeAspect="1"/>
              </p:cNvSpPr>
              <p:nvPr/>
            </p:nvSpPr>
            <p:spPr bwMode="auto">
              <a:xfrm>
                <a:off x="3771" y="2633"/>
                <a:ext cx="500" cy="232"/>
              </a:xfrm>
              <a:custGeom>
                <a:avLst/>
                <a:gdLst>
                  <a:gd name="T0" fmla="*/ 404 w 2767"/>
                  <a:gd name="T1" fmla="*/ 197 h 1286"/>
                  <a:gd name="T2" fmla="*/ 559 w 2767"/>
                  <a:gd name="T3" fmla="*/ 88 h 1286"/>
                  <a:gd name="T4" fmla="*/ 491 w 2767"/>
                  <a:gd name="T5" fmla="*/ 217 h 1286"/>
                  <a:gd name="T6" fmla="*/ 563 w 2767"/>
                  <a:gd name="T7" fmla="*/ 184 h 1286"/>
                  <a:gd name="T8" fmla="*/ 669 w 2767"/>
                  <a:gd name="T9" fmla="*/ 220 h 1286"/>
                  <a:gd name="T10" fmla="*/ 789 w 2767"/>
                  <a:gd name="T11" fmla="*/ 49 h 1286"/>
                  <a:gd name="T12" fmla="*/ 963 w 2767"/>
                  <a:gd name="T13" fmla="*/ 120 h 1286"/>
                  <a:gd name="T14" fmla="*/ 1076 w 2767"/>
                  <a:gd name="T15" fmla="*/ 39 h 1286"/>
                  <a:gd name="T16" fmla="*/ 1125 w 2767"/>
                  <a:gd name="T17" fmla="*/ 194 h 1286"/>
                  <a:gd name="T18" fmla="*/ 1206 w 2767"/>
                  <a:gd name="T19" fmla="*/ 68 h 1286"/>
                  <a:gd name="T20" fmla="*/ 1286 w 2767"/>
                  <a:gd name="T21" fmla="*/ 88 h 1286"/>
                  <a:gd name="T22" fmla="*/ 1432 w 2767"/>
                  <a:gd name="T23" fmla="*/ 88 h 1286"/>
                  <a:gd name="T24" fmla="*/ 1635 w 2767"/>
                  <a:gd name="T25" fmla="*/ 65 h 1286"/>
                  <a:gd name="T26" fmla="*/ 1736 w 2767"/>
                  <a:gd name="T27" fmla="*/ 123 h 1286"/>
                  <a:gd name="T28" fmla="*/ 1813 w 2767"/>
                  <a:gd name="T29" fmla="*/ 156 h 1286"/>
                  <a:gd name="T30" fmla="*/ 1965 w 2767"/>
                  <a:gd name="T31" fmla="*/ 116 h 1286"/>
                  <a:gd name="T32" fmla="*/ 2036 w 2767"/>
                  <a:gd name="T33" fmla="*/ 162 h 1286"/>
                  <a:gd name="T34" fmla="*/ 2132 w 2767"/>
                  <a:gd name="T35" fmla="*/ 168 h 1286"/>
                  <a:gd name="T36" fmla="*/ 2200 w 2767"/>
                  <a:gd name="T37" fmla="*/ 107 h 1286"/>
                  <a:gd name="T38" fmla="*/ 2278 w 2767"/>
                  <a:gd name="T39" fmla="*/ 20 h 1286"/>
                  <a:gd name="T40" fmla="*/ 2437 w 2767"/>
                  <a:gd name="T41" fmla="*/ 0 h 1286"/>
                  <a:gd name="T42" fmla="*/ 2759 w 2767"/>
                  <a:gd name="T43" fmla="*/ 153 h 1286"/>
                  <a:gd name="T44" fmla="*/ 2756 w 2767"/>
                  <a:gd name="T45" fmla="*/ 311 h 1286"/>
                  <a:gd name="T46" fmla="*/ 2634 w 2767"/>
                  <a:gd name="T47" fmla="*/ 484 h 1286"/>
                  <a:gd name="T48" fmla="*/ 2094 w 2767"/>
                  <a:gd name="T49" fmla="*/ 576 h 1286"/>
                  <a:gd name="T50" fmla="*/ 1665 w 2767"/>
                  <a:gd name="T51" fmla="*/ 866 h 1286"/>
                  <a:gd name="T52" fmla="*/ 1561 w 2767"/>
                  <a:gd name="T53" fmla="*/ 999 h 1286"/>
                  <a:gd name="T54" fmla="*/ 1432 w 2767"/>
                  <a:gd name="T55" fmla="*/ 1205 h 1286"/>
                  <a:gd name="T56" fmla="*/ 1202 w 2767"/>
                  <a:gd name="T57" fmla="*/ 1209 h 1286"/>
                  <a:gd name="T58" fmla="*/ 1116 w 2767"/>
                  <a:gd name="T59" fmla="*/ 1221 h 1286"/>
                  <a:gd name="T60" fmla="*/ 1021 w 2767"/>
                  <a:gd name="T61" fmla="*/ 1163 h 1286"/>
                  <a:gd name="T62" fmla="*/ 854 w 2767"/>
                  <a:gd name="T63" fmla="*/ 1202 h 1286"/>
                  <a:gd name="T64" fmla="*/ 679 w 2767"/>
                  <a:gd name="T65" fmla="*/ 1221 h 1286"/>
                  <a:gd name="T66" fmla="*/ 582 w 2767"/>
                  <a:gd name="T67" fmla="*/ 1047 h 1286"/>
                  <a:gd name="T68" fmla="*/ 533 w 2767"/>
                  <a:gd name="T69" fmla="*/ 960 h 1286"/>
                  <a:gd name="T70" fmla="*/ 592 w 2767"/>
                  <a:gd name="T71" fmla="*/ 850 h 1286"/>
                  <a:gd name="T72" fmla="*/ 524 w 2767"/>
                  <a:gd name="T73" fmla="*/ 850 h 1286"/>
                  <a:gd name="T74" fmla="*/ 462 w 2767"/>
                  <a:gd name="T75" fmla="*/ 928 h 1286"/>
                  <a:gd name="T76" fmla="*/ 327 w 2767"/>
                  <a:gd name="T77" fmla="*/ 830 h 1286"/>
                  <a:gd name="T78" fmla="*/ 275 w 2767"/>
                  <a:gd name="T79" fmla="*/ 598 h 1286"/>
                  <a:gd name="T80" fmla="*/ 204 w 2767"/>
                  <a:gd name="T81" fmla="*/ 598 h 1286"/>
                  <a:gd name="T82" fmla="*/ 107 w 2767"/>
                  <a:gd name="T83" fmla="*/ 576 h 1286"/>
                  <a:gd name="T84" fmla="*/ 0 w 2767"/>
                  <a:gd name="T85" fmla="*/ 527 h 1286"/>
                  <a:gd name="T86" fmla="*/ 216 w 2767"/>
                  <a:gd name="T87" fmla="*/ 249 h 1286"/>
                  <a:gd name="T88" fmla="*/ 356 w 2767"/>
                  <a:gd name="T89" fmla="*/ 233 h 1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767" h="1286">
                    <a:moveTo>
                      <a:pt x="356" y="233"/>
                    </a:moveTo>
                    <a:lnTo>
                      <a:pt x="404" y="197"/>
                    </a:lnTo>
                    <a:lnTo>
                      <a:pt x="462" y="178"/>
                    </a:lnTo>
                    <a:lnTo>
                      <a:pt x="559" y="88"/>
                    </a:lnTo>
                    <a:lnTo>
                      <a:pt x="488" y="178"/>
                    </a:lnTo>
                    <a:lnTo>
                      <a:pt x="491" y="217"/>
                    </a:lnTo>
                    <a:lnTo>
                      <a:pt x="549" y="213"/>
                    </a:lnTo>
                    <a:lnTo>
                      <a:pt x="563" y="184"/>
                    </a:lnTo>
                    <a:lnTo>
                      <a:pt x="631" y="178"/>
                    </a:lnTo>
                    <a:lnTo>
                      <a:pt x="669" y="220"/>
                    </a:lnTo>
                    <a:lnTo>
                      <a:pt x="721" y="213"/>
                    </a:lnTo>
                    <a:lnTo>
                      <a:pt x="789" y="49"/>
                    </a:lnTo>
                    <a:lnTo>
                      <a:pt x="830" y="49"/>
                    </a:lnTo>
                    <a:lnTo>
                      <a:pt x="963" y="120"/>
                    </a:lnTo>
                    <a:lnTo>
                      <a:pt x="983" y="78"/>
                    </a:lnTo>
                    <a:lnTo>
                      <a:pt x="1076" y="39"/>
                    </a:lnTo>
                    <a:lnTo>
                      <a:pt x="1089" y="188"/>
                    </a:lnTo>
                    <a:lnTo>
                      <a:pt x="1125" y="194"/>
                    </a:lnTo>
                    <a:lnTo>
                      <a:pt x="1170" y="126"/>
                    </a:lnTo>
                    <a:lnTo>
                      <a:pt x="1206" y="68"/>
                    </a:lnTo>
                    <a:lnTo>
                      <a:pt x="1238" y="97"/>
                    </a:lnTo>
                    <a:lnTo>
                      <a:pt x="1286" y="88"/>
                    </a:lnTo>
                    <a:lnTo>
                      <a:pt x="1354" y="126"/>
                    </a:lnTo>
                    <a:lnTo>
                      <a:pt x="1432" y="88"/>
                    </a:lnTo>
                    <a:lnTo>
                      <a:pt x="1555" y="116"/>
                    </a:lnTo>
                    <a:lnTo>
                      <a:pt x="1635" y="65"/>
                    </a:lnTo>
                    <a:lnTo>
                      <a:pt x="1749" y="88"/>
                    </a:lnTo>
                    <a:lnTo>
                      <a:pt x="1736" y="123"/>
                    </a:lnTo>
                    <a:lnTo>
                      <a:pt x="1793" y="120"/>
                    </a:lnTo>
                    <a:lnTo>
                      <a:pt x="1813" y="156"/>
                    </a:lnTo>
                    <a:lnTo>
                      <a:pt x="1891" y="172"/>
                    </a:lnTo>
                    <a:lnTo>
                      <a:pt x="1965" y="116"/>
                    </a:lnTo>
                    <a:lnTo>
                      <a:pt x="2003" y="165"/>
                    </a:lnTo>
                    <a:lnTo>
                      <a:pt x="2036" y="162"/>
                    </a:lnTo>
                    <a:lnTo>
                      <a:pt x="2094" y="107"/>
                    </a:lnTo>
                    <a:lnTo>
                      <a:pt x="2132" y="168"/>
                    </a:lnTo>
                    <a:lnTo>
                      <a:pt x="2172" y="162"/>
                    </a:lnTo>
                    <a:lnTo>
                      <a:pt x="2200" y="107"/>
                    </a:lnTo>
                    <a:lnTo>
                      <a:pt x="2281" y="116"/>
                    </a:lnTo>
                    <a:lnTo>
                      <a:pt x="2278" y="20"/>
                    </a:lnTo>
                    <a:lnTo>
                      <a:pt x="2388" y="39"/>
                    </a:lnTo>
                    <a:lnTo>
                      <a:pt x="2437" y="0"/>
                    </a:lnTo>
                    <a:lnTo>
                      <a:pt x="2508" y="97"/>
                    </a:lnTo>
                    <a:lnTo>
                      <a:pt x="2759" y="153"/>
                    </a:lnTo>
                    <a:lnTo>
                      <a:pt x="2767" y="236"/>
                    </a:lnTo>
                    <a:lnTo>
                      <a:pt x="2756" y="311"/>
                    </a:lnTo>
                    <a:lnTo>
                      <a:pt x="2715" y="311"/>
                    </a:lnTo>
                    <a:lnTo>
                      <a:pt x="2634" y="484"/>
                    </a:lnTo>
                    <a:lnTo>
                      <a:pt x="2475" y="666"/>
                    </a:lnTo>
                    <a:lnTo>
                      <a:pt x="2094" y="576"/>
                    </a:lnTo>
                    <a:lnTo>
                      <a:pt x="1755" y="879"/>
                    </a:lnTo>
                    <a:lnTo>
                      <a:pt x="1665" y="866"/>
                    </a:lnTo>
                    <a:lnTo>
                      <a:pt x="1558" y="953"/>
                    </a:lnTo>
                    <a:lnTo>
                      <a:pt x="1561" y="999"/>
                    </a:lnTo>
                    <a:lnTo>
                      <a:pt x="1406" y="1054"/>
                    </a:lnTo>
                    <a:lnTo>
                      <a:pt x="1432" y="1205"/>
                    </a:lnTo>
                    <a:lnTo>
                      <a:pt x="1241" y="1237"/>
                    </a:lnTo>
                    <a:lnTo>
                      <a:pt x="1202" y="1209"/>
                    </a:lnTo>
                    <a:lnTo>
                      <a:pt x="1131" y="1199"/>
                    </a:lnTo>
                    <a:lnTo>
                      <a:pt x="1116" y="1221"/>
                    </a:lnTo>
                    <a:lnTo>
                      <a:pt x="1073" y="1199"/>
                    </a:lnTo>
                    <a:lnTo>
                      <a:pt x="1021" y="1163"/>
                    </a:lnTo>
                    <a:lnTo>
                      <a:pt x="966" y="1193"/>
                    </a:lnTo>
                    <a:lnTo>
                      <a:pt x="854" y="1202"/>
                    </a:lnTo>
                    <a:lnTo>
                      <a:pt x="795" y="1251"/>
                    </a:lnTo>
                    <a:lnTo>
                      <a:pt x="679" y="1221"/>
                    </a:lnTo>
                    <a:lnTo>
                      <a:pt x="614" y="1286"/>
                    </a:lnTo>
                    <a:lnTo>
                      <a:pt x="582" y="1047"/>
                    </a:lnTo>
                    <a:lnTo>
                      <a:pt x="540" y="1015"/>
                    </a:lnTo>
                    <a:lnTo>
                      <a:pt x="533" y="960"/>
                    </a:lnTo>
                    <a:lnTo>
                      <a:pt x="579" y="921"/>
                    </a:lnTo>
                    <a:lnTo>
                      <a:pt x="592" y="850"/>
                    </a:lnTo>
                    <a:lnTo>
                      <a:pt x="559" y="830"/>
                    </a:lnTo>
                    <a:lnTo>
                      <a:pt x="524" y="850"/>
                    </a:lnTo>
                    <a:lnTo>
                      <a:pt x="505" y="888"/>
                    </a:lnTo>
                    <a:lnTo>
                      <a:pt x="462" y="928"/>
                    </a:lnTo>
                    <a:lnTo>
                      <a:pt x="427" y="827"/>
                    </a:lnTo>
                    <a:lnTo>
                      <a:pt x="327" y="830"/>
                    </a:lnTo>
                    <a:lnTo>
                      <a:pt x="327" y="656"/>
                    </a:lnTo>
                    <a:lnTo>
                      <a:pt x="275" y="598"/>
                    </a:lnTo>
                    <a:lnTo>
                      <a:pt x="240" y="579"/>
                    </a:lnTo>
                    <a:lnTo>
                      <a:pt x="204" y="598"/>
                    </a:lnTo>
                    <a:lnTo>
                      <a:pt x="145" y="543"/>
                    </a:lnTo>
                    <a:lnTo>
                      <a:pt x="107" y="576"/>
                    </a:lnTo>
                    <a:lnTo>
                      <a:pt x="78" y="539"/>
                    </a:lnTo>
                    <a:lnTo>
                      <a:pt x="0" y="527"/>
                    </a:lnTo>
                    <a:lnTo>
                      <a:pt x="227" y="301"/>
                    </a:lnTo>
                    <a:lnTo>
                      <a:pt x="216" y="249"/>
                    </a:lnTo>
                    <a:lnTo>
                      <a:pt x="284" y="200"/>
                    </a:lnTo>
                    <a:lnTo>
                      <a:pt x="356" y="233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113" name="Freeform 113"/>
              <p:cNvSpPr>
                <a:spLocks noChangeAspect="1"/>
              </p:cNvSpPr>
              <p:nvPr/>
            </p:nvSpPr>
            <p:spPr bwMode="auto">
              <a:xfrm>
                <a:off x="3844" y="2843"/>
                <a:ext cx="221" cy="181"/>
              </a:xfrm>
              <a:custGeom>
                <a:avLst/>
                <a:gdLst>
                  <a:gd name="T0" fmla="*/ 140 w 1227"/>
                  <a:gd name="T1" fmla="*/ 995 h 1002"/>
                  <a:gd name="T2" fmla="*/ 155 w 1227"/>
                  <a:gd name="T3" fmla="*/ 956 h 1002"/>
                  <a:gd name="T4" fmla="*/ 133 w 1227"/>
                  <a:gd name="T5" fmla="*/ 919 h 1002"/>
                  <a:gd name="T6" fmla="*/ 31 w 1227"/>
                  <a:gd name="T7" fmla="*/ 1002 h 1002"/>
                  <a:gd name="T8" fmla="*/ 10 w 1227"/>
                  <a:gd name="T9" fmla="*/ 1002 h 1002"/>
                  <a:gd name="T10" fmla="*/ 0 w 1227"/>
                  <a:gd name="T11" fmla="*/ 974 h 1002"/>
                  <a:gd name="T12" fmla="*/ 138 w 1227"/>
                  <a:gd name="T13" fmla="*/ 720 h 1002"/>
                  <a:gd name="T14" fmla="*/ 64 w 1227"/>
                  <a:gd name="T15" fmla="*/ 644 h 1002"/>
                  <a:gd name="T16" fmla="*/ 155 w 1227"/>
                  <a:gd name="T17" fmla="*/ 580 h 1002"/>
                  <a:gd name="T18" fmla="*/ 8 w 1227"/>
                  <a:gd name="T19" fmla="*/ 488 h 1002"/>
                  <a:gd name="T20" fmla="*/ 0 w 1227"/>
                  <a:gd name="T21" fmla="*/ 308 h 1002"/>
                  <a:gd name="T22" fmla="*/ 56 w 1227"/>
                  <a:gd name="T23" fmla="*/ 287 h 1002"/>
                  <a:gd name="T24" fmla="*/ 282 w 1227"/>
                  <a:gd name="T25" fmla="*/ 56 h 1002"/>
                  <a:gd name="T26" fmla="*/ 395 w 1227"/>
                  <a:gd name="T27" fmla="*/ 87 h 1002"/>
                  <a:gd name="T28" fmla="*/ 456 w 1227"/>
                  <a:gd name="T29" fmla="*/ 36 h 1002"/>
                  <a:gd name="T30" fmla="*/ 565 w 1227"/>
                  <a:gd name="T31" fmla="*/ 28 h 1002"/>
                  <a:gd name="T32" fmla="*/ 618 w 1227"/>
                  <a:gd name="T33" fmla="*/ 0 h 1002"/>
                  <a:gd name="T34" fmla="*/ 713 w 1227"/>
                  <a:gd name="T35" fmla="*/ 56 h 1002"/>
                  <a:gd name="T36" fmla="*/ 728 w 1227"/>
                  <a:gd name="T37" fmla="*/ 36 h 1002"/>
                  <a:gd name="T38" fmla="*/ 799 w 1227"/>
                  <a:gd name="T39" fmla="*/ 41 h 1002"/>
                  <a:gd name="T40" fmla="*/ 839 w 1227"/>
                  <a:gd name="T41" fmla="*/ 68 h 1002"/>
                  <a:gd name="T42" fmla="*/ 1033 w 1227"/>
                  <a:gd name="T43" fmla="*/ 38 h 1002"/>
                  <a:gd name="T44" fmla="*/ 998 w 1227"/>
                  <a:gd name="T45" fmla="*/ 142 h 1002"/>
                  <a:gd name="T46" fmla="*/ 982 w 1227"/>
                  <a:gd name="T47" fmla="*/ 183 h 1002"/>
                  <a:gd name="T48" fmla="*/ 1033 w 1227"/>
                  <a:gd name="T49" fmla="*/ 224 h 1002"/>
                  <a:gd name="T50" fmla="*/ 1084 w 1227"/>
                  <a:gd name="T51" fmla="*/ 267 h 1002"/>
                  <a:gd name="T52" fmla="*/ 1117 w 1227"/>
                  <a:gd name="T53" fmla="*/ 282 h 1002"/>
                  <a:gd name="T54" fmla="*/ 1155 w 1227"/>
                  <a:gd name="T55" fmla="*/ 249 h 1002"/>
                  <a:gd name="T56" fmla="*/ 1201 w 1227"/>
                  <a:gd name="T57" fmla="*/ 308 h 1002"/>
                  <a:gd name="T58" fmla="*/ 1193 w 1227"/>
                  <a:gd name="T59" fmla="*/ 387 h 1002"/>
                  <a:gd name="T60" fmla="*/ 1227 w 1227"/>
                  <a:gd name="T61" fmla="*/ 473 h 1002"/>
                  <a:gd name="T62" fmla="*/ 1227 w 1227"/>
                  <a:gd name="T63" fmla="*/ 486 h 1002"/>
                  <a:gd name="T64" fmla="*/ 1148 w 1227"/>
                  <a:gd name="T65" fmla="*/ 483 h 1002"/>
                  <a:gd name="T66" fmla="*/ 1119 w 1227"/>
                  <a:gd name="T67" fmla="*/ 565 h 1002"/>
                  <a:gd name="T68" fmla="*/ 998 w 1227"/>
                  <a:gd name="T69" fmla="*/ 641 h 1002"/>
                  <a:gd name="T70" fmla="*/ 927 w 1227"/>
                  <a:gd name="T71" fmla="*/ 630 h 1002"/>
                  <a:gd name="T72" fmla="*/ 784 w 1227"/>
                  <a:gd name="T73" fmla="*/ 771 h 1002"/>
                  <a:gd name="T74" fmla="*/ 623 w 1227"/>
                  <a:gd name="T75" fmla="*/ 843 h 1002"/>
                  <a:gd name="T76" fmla="*/ 430 w 1227"/>
                  <a:gd name="T77" fmla="*/ 944 h 1002"/>
                  <a:gd name="T78" fmla="*/ 304 w 1227"/>
                  <a:gd name="T79" fmla="*/ 997 h 1002"/>
                  <a:gd name="T80" fmla="*/ 285 w 1227"/>
                  <a:gd name="T81" fmla="*/ 985 h 1002"/>
                  <a:gd name="T82" fmla="*/ 250 w 1227"/>
                  <a:gd name="T83" fmla="*/ 982 h 1002"/>
                  <a:gd name="T84" fmla="*/ 224 w 1227"/>
                  <a:gd name="T85" fmla="*/ 997 h 1002"/>
                  <a:gd name="T86" fmla="*/ 140 w 1227"/>
                  <a:gd name="T87" fmla="*/ 995 h 10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27" h="1002">
                    <a:moveTo>
                      <a:pt x="140" y="995"/>
                    </a:moveTo>
                    <a:lnTo>
                      <a:pt x="155" y="956"/>
                    </a:lnTo>
                    <a:lnTo>
                      <a:pt x="133" y="919"/>
                    </a:lnTo>
                    <a:lnTo>
                      <a:pt x="31" y="1002"/>
                    </a:lnTo>
                    <a:lnTo>
                      <a:pt x="10" y="1002"/>
                    </a:lnTo>
                    <a:lnTo>
                      <a:pt x="0" y="974"/>
                    </a:lnTo>
                    <a:lnTo>
                      <a:pt x="138" y="720"/>
                    </a:lnTo>
                    <a:lnTo>
                      <a:pt x="64" y="644"/>
                    </a:lnTo>
                    <a:lnTo>
                      <a:pt x="155" y="580"/>
                    </a:lnTo>
                    <a:lnTo>
                      <a:pt x="8" y="488"/>
                    </a:lnTo>
                    <a:lnTo>
                      <a:pt x="0" y="308"/>
                    </a:lnTo>
                    <a:lnTo>
                      <a:pt x="56" y="287"/>
                    </a:lnTo>
                    <a:lnTo>
                      <a:pt x="282" y="56"/>
                    </a:lnTo>
                    <a:lnTo>
                      <a:pt x="395" y="87"/>
                    </a:lnTo>
                    <a:lnTo>
                      <a:pt x="456" y="36"/>
                    </a:lnTo>
                    <a:lnTo>
                      <a:pt x="565" y="28"/>
                    </a:lnTo>
                    <a:lnTo>
                      <a:pt x="618" y="0"/>
                    </a:lnTo>
                    <a:lnTo>
                      <a:pt x="713" y="56"/>
                    </a:lnTo>
                    <a:lnTo>
                      <a:pt x="728" y="36"/>
                    </a:lnTo>
                    <a:lnTo>
                      <a:pt x="799" y="41"/>
                    </a:lnTo>
                    <a:lnTo>
                      <a:pt x="839" y="68"/>
                    </a:lnTo>
                    <a:lnTo>
                      <a:pt x="1033" y="38"/>
                    </a:lnTo>
                    <a:lnTo>
                      <a:pt x="998" y="142"/>
                    </a:lnTo>
                    <a:lnTo>
                      <a:pt x="982" y="183"/>
                    </a:lnTo>
                    <a:lnTo>
                      <a:pt x="1033" y="224"/>
                    </a:lnTo>
                    <a:lnTo>
                      <a:pt x="1084" y="267"/>
                    </a:lnTo>
                    <a:lnTo>
                      <a:pt x="1117" y="282"/>
                    </a:lnTo>
                    <a:lnTo>
                      <a:pt x="1155" y="249"/>
                    </a:lnTo>
                    <a:lnTo>
                      <a:pt x="1201" y="308"/>
                    </a:lnTo>
                    <a:lnTo>
                      <a:pt x="1193" y="387"/>
                    </a:lnTo>
                    <a:lnTo>
                      <a:pt x="1227" y="473"/>
                    </a:lnTo>
                    <a:lnTo>
                      <a:pt x="1227" y="486"/>
                    </a:lnTo>
                    <a:lnTo>
                      <a:pt x="1148" y="483"/>
                    </a:lnTo>
                    <a:lnTo>
                      <a:pt x="1119" y="565"/>
                    </a:lnTo>
                    <a:lnTo>
                      <a:pt x="998" y="641"/>
                    </a:lnTo>
                    <a:lnTo>
                      <a:pt x="927" y="630"/>
                    </a:lnTo>
                    <a:lnTo>
                      <a:pt x="784" y="771"/>
                    </a:lnTo>
                    <a:lnTo>
                      <a:pt x="623" y="843"/>
                    </a:lnTo>
                    <a:lnTo>
                      <a:pt x="430" y="944"/>
                    </a:lnTo>
                    <a:lnTo>
                      <a:pt x="304" y="997"/>
                    </a:lnTo>
                    <a:lnTo>
                      <a:pt x="285" y="985"/>
                    </a:lnTo>
                    <a:lnTo>
                      <a:pt x="250" y="982"/>
                    </a:lnTo>
                    <a:lnTo>
                      <a:pt x="224" y="997"/>
                    </a:lnTo>
                    <a:lnTo>
                      <a:pt x="140" y="99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114" name="Freeform 114"/>
              <p:cNvSpPr>
                <a:spLocks noChangeAspect="1"/>
              </p:cNvSpPr>
              <p:nvPr/>
            </p:nvSpPr>
            <p:spPr bwMode="auto">
              <a:xfrm>
                <a:off x="4192" y="2993"/>
                <a:ext cx="233" cy="226"/>
              </a:xfrm>
              <a:custGeom>
                <a:avLst/>
                <a:gdLst>
                  <a:gd name="T0" fmla="*/ 213 w 1286"/>
                  <a:gd name="T1" fmla="*/ 453 h 1248"/>
                  <a:gd name="T2" fmla="*/ 21 w 1286"/>
                  <a:gd name="T3" fmla="*/ 822 h 1248"/>
                  <a:gd name="T4" fmla="*/ 0 w 1286"/>
                  <a:gd name="T5" fmla="*/ 927 h 1248"/>
                  <a:gd name="T6" fmla="*/ 67 w 1286"/>
                  <a:gd name="T7" fmla="*/ 1100 h 1248"/>
                  <a:gd name="T8" fmla="*/ 114 w 1286"/>
                  <a:gd name="T9" fmla="*/ 1153 h 1248"/>
                  <a:gd name="T10" fmla="*/ 181 w 1286"/>
                  <a:gd name="T11" fmla="*/ 1185 h 1248"/>
                  <a:gd name="T12" fmla="*/ 231 w 1286"/>
                  <a:gd name="T13" fmla="*/ 1184 h 1248"/>
                  <a:gd name="T14" fmla="*/ 252 w 1286"/>
                  <a:gd name="T15" fmla="*/ 1248 h 1248"/>
                  <a:gd name="T16" fmla="*/ 371 w 1286"/>
                  <a:gd name="T17" fmla="*/ 1136 h 1248"/>
                  <a:gd name="T18" fmla="*/ 427 w 1286"/>
                  <a:gd name="T19" fmla="*/ 1089 h 1248"/>
                  <a:gd name="T20" fmla="*/ 464 w 1286"/>
                  <a:gd name="T21" fmla="*/ 1085 h 1248"/>
                  <a:gd name="T22" fmla="*/ 481 w 1286"/>
                  <a:gd name="T23" fmla="*/ 1054 h 1248"/>
                  <a:gd name="T24" fmla="*/ 593 w 1286"/>
                  <a:gd name="T25" fmla="*/ 973 h 1248"/>
                  <a:gd name="T26" fmla="*/ 658 w 1286"/>
                  <a:gd name="T27" fmla="*/ 962 h 1248"/>
                  <a:gd name="T28" fmla="*/ 681 w 1286"/>
                  <a:gd name="T29" fmla="*/ 936 h 1248"/>
                  <a:gd name="T30" fmla="*/ 734 w 1286"/>
                  <a:gd name="T31" fmla="*/ 935 h 1248"/>
                  <a:gd name="T32" fmla="*/ 765 w 1286"/>
                  <a:gd name="T33" fmla="*/ 959 h 1248"/>
                  <a:gd name="T34" fmla="*/ 828 w 1286"/>
                  <a:gd name="T35" fmla="*/ 931 h 1248"/>
                  <a:gd name="T36" fmla="*/ 1022 w 1286"/>
                  <a:gd name="T37" fmla="*/ 931 h 1248"/>
                  <a:gd name="T38" fmla="*/ 1114 w 1286"/>
                  <a:gd name="T39" fmla="*/ 925 h 1248"/>
                  <a:gd name="T40" fmla="*/ 1157 w 1286"/>
                  <a:gd name="T41" fmla="*/ 898 h 1248"/>
                  <a:gd name="T42" fmla="*/ 1243 w 1286"/>
                  <a:gd name="T43" fmla="*/ 884 h 1248"/>
                  <a:gd name="T44" fmla="*/ 1221 w 1286"/>
                  <a:gd name="T45" fmla="*/ 830 h 1248"/>
                  <a:gd name="T46" fmla="*/ 1214 w 1286"/>
                  <a:gd name="T47" fmla="*/ 719 h 1248"/>
                  <a:gd name="T48" fmla="*/ 1213 w 1286"/>
                  <a:gd name="T49" fmla="*/ 669 h 1248"/>
                  <a:gd name="T50" fmla="*/ 1286 w 1286"/>
                  <a:gd name="T51" fmla="*/ 645 h 1248"/>
                  <a:gd name="T52" fmla="*/ 1186 w 1286"/>
                  <a:gd name="T53" fmla="*/ 568 h 1248"/>
                  <a:gd name="T54" fmla="*/ 1185 w 1286"/>
                  <a:gd name="T55" fmla="*/ 532 h 1248"/>
                  <a:gd name="T56" fmla="*/ 1116 w 1286"/>
                  <a:gd name="T57" fmla="*/ 480 h 1248"/>
                  <a:gd name="T58" fmla="*/ 1079 w 1286"/>
                  <a:gd name="T59" fmla="*/ 371 h 1248"/>
                  <a:gd name="T60" fmla="*/ 1124 w 1286"/>
                  <a:gd name="T61" fmla="*/ 294 h 1248"/>
                  <a:gd name="T62" fmla="*/ 1031 w 1286"/>
                  <a:gd name="T63" fmla="*/ 131 h 1248"/>
                  <a:gd name="T64" fmla="*/ 1022 w 1286"/>
                  <a:gd name="T65" fmla="*/ 41 h 1248"/>
                  <a:gd name="T66" fmla="*/ 988 w 1286"/>
                  <a:gd name="T67" fmla="*/ 34 h 1248"/>
                  <a:gd name="T68" fmla="*/ 871 w 1286"/>
                  <a:gd name="T69" fmla="*/ 0 h 1248"/>
                  <a:gd name="T70" fmla="*/ 851 w 1286"/>
                  <a:gd name="T71" fmla="*/ 117 h 1248"/>
                  <a:gd name="T72" fmla="*/ 773 w 1286"/>
                  <a:gd name="T73" fmla="*/ 216 h 1248"/>
                  <a:gd name="T74" fmla="*/ 764 w 1286"/>
                  <a:gd name="T75" fmla="*/ 232 h 1248"/>
                  <a:gd name="T76" fmla="*/ 722 w 1286"/>
                  <a:gd name="T77" fmla="*/ 239 h 1248"/>
                  <a:gd name="T78" fmla="*/ 724 w 1286"/>
                  <a:gd name="T79" fmla="*/ 270 h 1248"/>
                  <a:gd name="T80" fmla="*/ 658 w 1286"/>
                  <a:gd name="T81" fmla="*/ 297 h 1248"/>
                  <a:gd name="T82" fmla="*/ 605 w 1286"/>
                  <a:gd name="T83" fmla="*/ 276 h 1248"/>
                  <a:gd name="T84" fmla="*/ 549 w 1286"/>
                  <a:gd name="T85" fmla="*/ 287 h 1248"/>
                  <a:gd name="T86" fmla="*/ 484 w 1286"/>
                  <a:gd name="T87" fmla="*/ 324 h 1248"/>
                  <a:gd name="T88" fmla="*/ 462 w 1286"/>
                  <a:gd name="T89" fmla="*/ 319 h 1248"/>
                  <a:gd name="T90" fmla="*/ 445 w 1286"/>
                  <a:gd name="T91" fmla="*/ 287 h 1248"/>
                  <a:gd name="T92" fmla="*/ 417 w 1286"/>
                  <a:gd name="T93" fmla="*/ 285 h 1248"/>
                  <a:gd name="T94" fmla="*/ 413 w 1286"/>
                  <a:gd name="T95" fmla="*/ 310 h 1248"/>
                  <a:gd name="T96" fmla="*/ 467 w 1286"/>
                  <a:gd name="T97" fmla="*/ 386 h 1248"/>
                  <a:gd name="T98" fmla="*/ 213 w 1286"/>
                  <a:gd name="T99" fmla="*/ 453 h 1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286" h="1248">
                    <a:moveTo>
                      <a:pt x="213" y="453"/>
                    </a:moveTo>
                    <a:lnTo>
                      <a:pt x="21" y="822"/>
                    </a:lnTo>
                    <a:lnTo>
                      <a:pt x="0" y="927"/>
                    </a:lnTo>
                    <a:lnTo>
                      <a:pt x="67" y="1100"/>
                    </a:lnTo>
                    <a:lnTo>
                      <a:pt x="114" y="1153"/>
                    </a:lnTo>
                    <a:lnTo>
                      <a:pt x="181" y="1185"/>
                    </a:lnTo>
                    <a:lnTo>
                      <a:pt x="231" y="1184"/>
                    </a:lnTo>
                    <a:lnTo>
                      <a:pt x="252" y="1248"/>
                    </a:lnTo>
                    <a:lnTo>
                      <a:pt x="371" y="1136"/>
                    </a:lnTo>
                    <a:lnTo>
                      <a:pt x="427" y="1089"/>
                    </a:lnTo>
                    <a:lnTo>
                      <a:pt x="464" y="1085"/>
                    </a:lnTo>
                    <a:lnTo>
                      <a:pt x="481" y="1054"/>
                    </a:lnTo>
                    <a:lnTo>
                      <a:pt x="593" y="973"/>
                    </a:lnTo>
                    <a:lnTo>
                      <a:pt x="658" y="962"/>
                    </a:lnTo>
                    <a:lnTo>
                      <a:pt x="681" y="936"/>
                    </a:lnTo>
                    <a:lnTo>
                      <a:pt x="734" y="935"/>
                    </a:lnTo>
                    <a:lnTo>
                      <a:pt x="765" y="959"/>
                    </a:lnTo>
                    <a:lnTo>
                      <a:pt x="828" y="931"/>
                    </a:lnTo>
                    <a:lnTo>
                      <a:pt x="1022" y="931"/>
                    </a:lnTo>
                    <a:lnTo>
                      <a:pt x="1114" y="925"/>
                    </a:lnTo>
                    <a:lnTo>
                      <a:pt x="1157" y="898"/>
                    </a:lnTo>
                    <a:lnTo>
                      <a:pt x="1243" y="884"/>
                    </a:lnTo>
                    <a:lnTo>
                      <a:pt x="1221" y="830"/>
                    </a:lnTo>
                    <a:lnTo>
                      <a:pt x="1214" y="719"/>
                    </a:lnTo>
                    <a:lnTo>
                      <a:pt x="1213" y="669"/>
                    </a:lnTo>
                    <a:lnTo>
                      <a:pt x="1286" y="645"/>
                    </a:lnTo>
                    <a:lnTo>
                      <a:pt x="1186" y="568"/>
                    </a:lnTo>
                    <a:lnTo>
                      <a:pt x="1185" y="532"/>
                    </a:lnTo>
                    <a:lnTo>
                      <a:pt x="1116" y="480"/>
                    </a:lnTo>
                    <a:lnTo>
                      <a:pt x="1079" y="371"/>
                    </a:lnTo>
                    <a:lnTo>
                      <a:pt x="1124" y="294"/>
                    </a:lnTo>
                    <a:lnTo>
                      <a:pt x="1031" y="131"/>
                    </a:lnTo>
                    <a:lnTo>
                      <a:pt x="1022" y="41"/>
                    </a:lnTo>
                    <a:lnTo>
                      <a:pt x="988" y="34"/>
                    </a:lnTo>
                    <a:lnTo>
                      <a:pt x="871" y="0"/>
                    </a:lnTo>
                    <a:lnTo>
                      <a:pt x="851" y="117"/>
                    </a:lnTo>
                    <a:lnTo>
                      <a:pt x="773" y="216"/>
                    </a:lnTo>
                    <a:lnTo>
                      <a:pt x="764" y="232"/>
                    </a:lnTo>
                    <a:lnTo>
                      <a:pt x="722" y="239"/>
                    </a:lnTo>
                    <a:lnTo>
                      <a:pt x="724" y="270"/>
                    </a:lnTo>
                    <a:lnTo>
                      <a:pt x="658" y="297"/>
                    </a:lnTo>
                    <a:lnTo>
                      <a:pt x="605" y="276"/>
                    </a:lnTo>
                    <a:lnTo>
                      <a:pt x="549" y="287"/>
                    </a:lnTo>
                    <a:lnTo>
                      <a:pt x="484" y="324"/>
                    </a:lnTo>
                    <a:lnTo>
                      <a:pt x="462" y="319"/>
                    </a:lnTo>
                    <a:lnTo>
                      <a:pt x="445" y="287"/>
                    </a:lnTo>
                    <a:lnTo>
                      <a:pt x="417" y="285"/>
                    </a:lnTo>
                    <a:lnTo>
                      <a:pt x="413" y="310"/>
                    </a:lnTo>
                    <a:lnTo>
                      <a:pt x="467" y="386"/>
                    </a:lnTo>
                    <a:lnTo>
                      <a:pt x="213" y="453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115" name="Freeform 115"/>
              <p:cNvSpPr>
                <a:spLocks noChangeAspect="1"/>
              </p:cNvSpPr>
              <p:nvPr/>
            </p:nvSpPr>
            <p:spPr bwMode="auto">
              <a:xfrm>
                <a:off x="4021" y="2762"/>
                <a:ext cx="248" cy="211"/>
              </a:xfrm>
              <a:custGeom>
                <a:avLst/>
                <a:gdLst>
                  <a:gd name="T0" fmla="*/ 558 w 1373"/>
                  <a:gd name="T1" fmla="*/ 0 h 1170"/>
                  <a:gd name="T2" fmla="*/ 644 w 1373"/>
                  <a:gd name="T3" fmla="*/ 8 h 1170"/>
                  <a:gd name="T4" fmla="*/ 631 w 1373"/>
                  <a:gd name="T5" fmla="*/ 236 h 1170"/>
                  <a:gd name="T6" fmla="*/ 579 w 1373"/>
                  <a:gd name="T7" fmla="*/ 311 h 1170"/>
                  <a:gd name="T8" fmla="*/ 1096 w 1373"/>
                  <a:gd name="T9" fmla="*/ 348 h 1170"/>
                  <a:gd name="T10" fmla="*/ 1273 w 1373"/>
                  <a:gd name="T11" fmla="*/ 221 h 1170"/>
                  <a:gd name="T12" fmla="*/ 1330 w 1373"/>
                  <a:gd name="T13" fmla="*/ 218 h 1170"/>
                  <a:gd name="T14" fmla="*/ 1373 w 1373"/>
                  <a:gd name="T15" fmla="*/ 276 h 1170"/>
                  <a:gd name="T16" fmla="*/ 1373 w 1373"/>
                  <a:gd name="T17" fmla="*/ 412 h 1170"/>
                  <a:gd name="T18" fmla="*/ 1298 w 1373"/>
                  <a:gd name="T19" fmla="*/ 502 h 1170"/>
                  <a:gd name="T20" fmla="*/ 1256 w 1373"/>
                  <a:gd name="T21" fmla="*/ 532 h 1170"/>
                  <a:gd name="T22" fmla="*/ 1143 w 1373"/>
                  <a:gd name="T23" fmla="*/ 722 h 1170"/>
                  <a:gd name="T24" fmla="*/ 1132 w 1373"/>
                  <a:gd name="T25" fmla="*/ 726 h 1170"/>
                  <a:gd name="T26" fmla="*/ 1121 w 1373"/>
                  <a:gd name="T27" fmla="*/ 815 h 1170"/>
                  <a:gd name="T28" fmla="*/ 1071 w 1373"/>
                  <a:gd name="T29" fmla="*/ 870 h 1170"/>
                  <a:gd name="T30" fmla="*/ 978 w 1373"/>
                  <a:gd name="T31" fmla="*/ 895 h 1170"/>
                  <a:gd name="T32" fmla="*/ 886 w 1373"/>
                  <a:gd name="T33" fmla="*/ 935 h 1170"/>
                  <a:gd name="T34" fmla="*/ 885 w 1373"/>
                  <a:gd name="T35" fmla="*/ 999 h 1170"/>
                  <a:gd name="T36" fmla="*/ 814 w 1373"/>
                  <a:gd name="T37" fmla="*/ 1023 h 1170"/>
                  <a:gd name="T38" fmla="*/ 816 w 1373"/>
                  <a:gd name="T39" fmla="*/ 1095 h 1170"/>
                  <a:gd name="T40" fmla="*/ 789 w 1373"/>
                  <a:gd name="T41" fmla="*/ 1133 h 1170"/>
                  <a:gd name="T42" fmla="*/ 595 w 1373"/>
                  <a:gd name="T43" fmla="*/ 1150 h 1170"/>
                  <a:gd name="T44" fmla="*/ 595 w 1373"/>
                  <a:gd name="T45" fmla="*/ 1145 h 1170"/>
                  <a:gd name="T46" fmla="*/ 441 w 1373"/>
                  <a:gd name="T47" fmla="*/ 1170 h 1170"/>
                  <a:gd name="T48" fmla="*/ 394 w 1373"/>
                  <a:gd name="T49" fmla="*/ 1104 h 1170"/>
                  <a:gd name="T50" fmla="*/ 391 w 1373"/>
                  <a:gd name="T51" fmla="*/ 1069 h 1170"/>
                  <a:gd name="T52" fmla="*/ 413 w 1373"/>
                  <a:gd name="T53" fmla="*/ 1002 h 1170"/>
                  <a:gd name="T54" fmla="*/ 416 w 1373"/>
                  <a:gd name="T55" fmla="*/ 956 h 1170"/>
                  <a:gd name="T56" fmla="*/ 392 w 1373"/>
                  <a:gd name="T57" fmla="*/ 947 h 1170"/>
                  <a:gd name="T58" fmla="*/ 372 w 1373"/>
                  <a:gd name="T59" fmla="*/ 964 h 1170"/>
                  <a:gd name="T60" fmla="*/ 298 w 1373"/>
                  <a:gd name="T61" fmla="*/ 968 h 1170"/>
                  <a:gd name="T62" fmla="*/ 279 w 1373"/>
                  <a:gd name="T63" fmla="*/ 938 h 1170"/>
                  <a:gd name="T64" fmla="*/ 244 w 1373"/>
                  <a:gd name="T65" fmla="*/ 935 h 1170"/>
                  <a:gd name="T66" fmla="*/ 246 w 1373"/>
                  <a:gd name="T67" fmla="*/ 926 h 1170"/>
                  <a:gd name="T68" fmla="*/ 213 w 1373"/>
                  <a:gd name="T69" fmla="*/ 841 h 1170"/>
                  <a:gd name="T70" fmla="*/ 219 w 1373"/>
                  <a:gd name="T71" fmla="*/ 763 h 1170"/>
                  <a:gd name="T72" fmla="*/ 174 w 1373"/>
                  <a:gd name="T73" fmla="*/ 700 h 1170"/>
                  <a:gd name="T74" fmla="*/ 135 w 1373"/>
                  <a:gd name="T75" fmla="*/ 733 h 1170"/>
                  <a:gd name="T76" fmla="*/ 109 w 1373"/>
                  <a:gd name="T77" fmla="*/ 722 h 1170"/>
                  <a:gd name="T78" fmla="*/ 0 w 1373"/>
                  <a:gd name="T79" fmla="*/ 633 h 1170"/>
                  <a:gd name="T80" fmla="*/ 51 w 1373"/>
                  <a:gd name="T81" fmla="*/ 490 h 1170"/>
                  <a:gd name="T82" fmla="*/ 24 w 1373"/>
                  <a:gd name="T83" fmla="*/ 340 h 1170"/>
                  <a:gd name="T84" fmla="*/ 180 w 1373"/>
                  <a:gd name="T85" fmla="*/ 283 h 1170"/>
                  <a:gd name="T86" fmla="*/ 174 w 1373"/>
                  <a:gd name="T87" fmla="*/ 241 h 1170"/>
                  <a:gd name="T88" fmla="*/ 284 w 1373"/>
                  <a:gd name="T89" fmla="*/ 152 h 1170"/>
                  <a:gd name="T90" fmla="*/ 375 w 1373"/>
                  <a:gd name="T91" fmla="*/ 164 h 1170"/>
                  <a:gd name="T92" fmla="*/ 558 w 1373"/>
                  <a:gd name="T93" fmla="*/ 0 h 1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373" h="1170">
                    <a:moveTo>
                      <a:pt x="558" y="0"/>
                    </a:moveTo>
                    <a:lnTo>
                      <a:pt x="644" y="8"/>
                    </a:lnTo>
                    <a:lnTo>
                      <a:pt x="631" y="236"/>
                    </a:lnTo>
                    <a:lnTo>
                      <a:pt x="579" y="311"/>
                    </a:lnTo>
                    <a:lnTo>
                      <a:pt x="1096" y="348"/>
                    </a:lnTo>
                    <a:lnTo>
                      <a:pt x="1273" y="221"/>
                    </a:lnTo>
                    <a:lnTo>
                      <a:pt x="1330" y="218"/>
                    </a:lnTo>
                    <a:lnTo>
                      <a:pt x="1373" y="276"/>
                    </a:lnTo>
                    <a:lnTo>
                      <a:pt x="1373" y="412"/>
                    </a:lnTo>
                    <a:lnTo>
                      <a:pt x="1298" y="502"/>
                    </a:lnTo>
                    <a:lnTo>
                      <a:pt x="1256" y="532"/>
                    </a:lnTo>
                    <a:lnTo>
                      <a:pt x="1143" y="722"/>
                    </a:lnTo>
                    <a:lnTo>
                      <a:pt x="1132" y="726"/>
                    </a:lnTo>
                    <a:lnTo>
                      <a:pt x="1121" y="815"/>
                    </a:lnTo>
                    <a:lnTo>
                      <a:pt x="1071" y="870"/>
                    </a:lnTo>
                    <a:lnTo>
                      <a:pt x="978" y="895"/>
                    </a:lnTo>
                    <a:lnTo>
                      <a:pt x="886" y="935"/>
                    </a:lnTo>
                    <a:lnTo>
                      <a:pt x="885" y="999"/>
                    </a:lnTo>
                    <a:lnTo>
                      <a:pt x="814" y="1023"/>
                    </a:lnTo>
                    <a:lnTo>
                      <a:pt x="816" y="1095"/>
                    </a:lnTo>
                    <a:lnTo>
                      <a:pt x="789" y="1133"/>
                    </a:lnTo>
                    <a:lnTo>
                      <a:pt x="595" y="1150"/>
                    </a:lnTo>
                    <a:lnTo>
                      <a:pt x="595" y="1145"/>
                    </a:lnTo>
                    <a:lnTo>
                      <a:pt x="441" y="1170"/>
                    </a:lnTo>
                    <a:lnTo>
                      <a:pt x="394" y="1104"/>
                    </a:lnTo>
                    <a:lnTo>
                      <a:pt x="391" y="1069"/>
                    </a:lnTo>
                    <a:lnTo>
                      <a:pt x="413" y="1002"/>
                    </a:lnTo>
                    <a:lnTo>
                      <a:pt x="416" y="956"/>
                    </a:lnTo>
                    <a:lnTo>
                      <a:pt x="392" y="947"/>
                    </a:lnTo>
                    <a:lnTo>
                      <a:pt x="372" y="964"/>
                    </a:lnTo>
                    <a:lnTo>
                      <a:pt x="298" y="968"/>
                    </a:lnTo>
                    <a:lnTo>
                      <a:pt x="279" y="938"/>
                    </a:lnTo>
                    <a:lnTo>
                      <a:pt x="244" y="935"/>
                    </a:lnTo>
                    <a:lnTo>
                      <a:pt x="246" y="926"/>
                    </a:lnTo>
                    <a:lnTo>
                      <a:pt x="213" y="841"/>
                    </a:lnTo>
                    <a:lnTo>
                      <a:pt x="219" y="763"/>
                    </a:lnTo>
                    <a:lnTo>
                      <a:pt x="174" y="700"/>
                    </a:lnTo>
                    <a:lnTo>
                      <a:pt x="135" y="733"/>
                    </a:lnTo>
                    <a:lnTo>
                      <a:pt x="109" y="722"/>
                    </a:lnTo>
                    <a:lnTo>
                      <a:pt x="0" y="633"/>
                    </a:lnTo>
                    <a:lnTo>
                      <a:pt x="51" y="490"/>
                    </a:lnTo>
                    <a:lnTo>
                      <a:pt x="24" y="340"/>
                    </a:lnTo>
                    <a:lnTo>
                      <a:pt x="180" y="283"/>
                    </a:lnTo>
                    <a:lnTo>
                      <a:pt x="174" y="241"/>
                    </a:lnTo>
                    <a:lnTo>
                      <a:pt x="284" y="152"/>
                    </a:lnTo>
                    <a:lnTo>
                      <a:pt x="375" y="164"/>
                    </a:lnTo>
                    <a:lnTo>
                      <a:pt x="558" y="0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116" name="Freeform 116"/>
              <p:cNvSpPr>
                <a:spLocks noChangeAspect="1"/>
              </p:cNvSpPr>
              <p:nvPr/>
            </p:nvSpPr>
            <p:spPr bwMode="auto">
              <a:xfrm>
                <a:off x="3866" y="2931"/>
                <a:ext cx="272" cy="221"/>
              </a:xfrm>
              <a:custGeom>
                <a:avLst/>
                <a:gdLst>
                  <a:gd name="T0" fmla="*/ 809 w 1506"/>
                  <a:gd name="T1" fmla="*/ 931 h 1222"/>
                  <a:gd name="T2" fmla="*/ 902 w 1506"/>
                  <a:gd name="T3" fmla="*/ 1005 h 1222"/>
                  <a:gd name="T4" fmla="*/ 954 w 1506"/>
                  <a:gd name="T5" fmla="*/ 1042 h 1222"/>
                  <a:gd name="T6" fmla="*/ 1066 w 1506"/>
                  <a:gd name="T7" fmla="*/ 984 h 1222"/>
                  <a:gd name="T8" fmla="*/ 1157 w 1506"/>
                  <a:gd name="T9" fmla="*/ 969 h 1222"/>
                  <a:gd name="T10" fmla="*/ 1450 w 1506"/>
                  <a:gd name="T11" fmla="*/ 909 h 1222"/>
                  <a:gd name="T12" fmla="*/ 1346 w 1506"/>
                  <a:gd name="T13" fmla="*/ 878 h 1222"/>
                  <a:gd name="T14" fmla="*/ 1389 w 1506"/>
                  <a:gd name="T15" fmla="*/ 790 h 1222"/>
                  <a:gd name="T16" fmla="*/ 1454 w 1506"/>
                  <a:gd name="T17" fmla="*/ 676 h 1222"/>
                  <a:gd name="T18" fmla="*/ 1506 w 1506"/>
                  <a:gd name="T19" fmla="*/ 589 h 1222"/>
                  <a:gd name="T20" fmla="*/ 1450 w 1506"/>
                  <a:gd name="T21" fmla="*/ 471 h 1222"/>
                  <a:gd name="T22" fmla="*/ 1417 w 1506"/>
                  <a:gd name="T23" fmla="*/ 363 h 1222"/>
                  <a:gd name="T24" fmla="*/ 1456 w 1506"/>
                  <a:gd name="T25" fmla="*/ 211 h 1222"/>
                  <a:gd name="T26" fmla="*/ 1252 w 1506"/>
                  <a:gd name="T27" fmla="*/ 169 h 1222"/>
                  <a:gd name="T28" fmla="*/ 1271 w 1506"/>
                  <a:gd name="T29" fmla="*/ 62 h 1222"/>
                  <a:gd name="T30" fmla="*/ 1248 w 1506"/>
                  <a:gd name="T31" fmla="*/ 10 h 1222"/>
                  <a:gd name="T32" fmla="*/ 1158 w 1506"/>
                  <a:gd name="T33" fmla="*/ 34 h 1222"/>
                  <a:gd name="T34" fmla="*/ 1025 w 1506"/>
                  <a:gd name="T35" fmla="*/ 0 h 1222"/>
                  <a:gd name="T36" fmla="*/ 873 w 1506"/>
                  <a:gd name="T37" fmla="*/ 160 h 1222"/>
                  <a:gd name="T38" fmla="*/ 661 w 1506"/>
                  <a:gd name="T39" fmla="*/ 285 h 1222"/>
                  <a:gd name="T40" fmla="*/ 184 w 1506"/>
                  <a:gd name="T41" fmla="*/ 514 h 1222"/>
                  <a:gd name="T42" fmla="*/ 128 w 1506"/>
                  <a:gd name="T43" fmla="*/ 498 h 1222"/>
                  <a:gd name="T44" fmla="*/ 0 w 1506"/>
                  <a:gd name="T45" fmla="*/ 511 h 1222"/>
                  <a:gd name="T46" fmla="*/ 26 w 1506"/>
                  <a:gd name="T47" fmla="*/ 579 h 1222"/>
                  <a:gd name="T48" fmla="*/ 124 w 1506"/>
                  <a:gd name="T49" fmla="*/ 586 h 1222"/>
                  <a:gd name="T50" fmla="*/ 236 w 1506"/>
                  <a:gd name="T51" fmla="*/ 582 h 1222"/>
                  <a:gd name="T52" fmla="*/ 312 w 1506"/>
                  <a:gd name="T53" fmla="*/ 875 h 1222"/>
                  <a:gd name="T54" fmla="*/ 441 w 1506"/>
                  <a:gd name="T55" fmla="*/ 940 h 1222"/>
                  <a:gd name="T56" fmla="*/ 477 w 1506"/>
                  <a:gd name="T57" fmla="*/ 1131 h 1222"/>
                  <a:gd name="T58" fmla="*/ 511 w 1506"/>
                  <a:gd name="T59" fmla="*/ 1222 h 1222"/>
                  <a:gd name="T60" fmla="*/ 530 w 1506"/>
                  <a:gd name="T61" fmla="*/ 1171 h 1222"/>
                  <a:gd name="T62" fmla="*/ 547 w 1506"/>
                  <a:gd name="T63" fmla="*/ 1084 h 1222"/>
                  <a:gd name="T64" fmla="*/ 591 w 1506"/>
                  <a:gd name="T65" fmla="*/ 1044 h 1222"/>
                  <a:gd name="T66" fmla="*/ 629 w 1506"/>
                  <a:gd name="T67" fmla="*/ 1002 h 1222"/>
                  <a:gd name="T68" fmla="*/ 670 w 1506"/>
                  <a:gd name="T69" fmla="*/ 979 h 1222"/>
                  <a:gd name="T70" fmla="*/ 769 w 1506"/>
                  <a:gd name="T71" fmla="*/ 949 h 1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06" h="1222">
                    <a:moveTo>
                      <a:pt x="769" y="949"/>
                    </a:moveTo>
                    <a:lnTo>
                      <a:pt x="809" y="931"/>
                    </a:lnTo>
                    <a:lnTo>
                      <a:pt x="865" y="957"/>
                    </a:lnTo>
                    <a:lnTo>
                      <a:pt x="902" y="1005"/>
                    </a:lnTo>
                    <a:lnTo>
                      <a:pt x="931" y="1010"/>
                    </a:lnTo>
                    <a:lnTo>
                      <a:pt x="954" y="1042"/>
                    </a:lnTo>
                    <a:lnTo>
                      <a:pt x="1036" y="1028"/>
                    </a:lnTo>
                    <a:lnTo>
                      <a:pt x="1066" y="984"/>
                    </a:lnTo>
                    <a:lnTo>
                      <a:pt x="1105" y="948"/>
                    </a:lnTo>
                    <a:lnTo>
                      <a:pt x="1157" y="969"/>
                    </a:lnTo>
                    <a:lnTo>
                      <a:pt x="1363" y="970"/>
                    </a:lnTo>
                    <a:lnTo>
                      <a:pt x="1450" y="909"/>
                    </a:lnTo>
                    <a:lnTo>
                      <a:pt x="1437" y="878"/>
                    </a:lnTo>
                    <a:lnTo>
                      <a:pt x="1346" y="878"/>
                    </a:lnTo>
                    <a:lnTo>
                      <a:pt x="1336" y="847"/>
                    </a:lnTo>
                    <a:lnTo>
                      <a:pt x="1389" y="790"/>
                    </a:lnTo>
                    <a:lnTo>
                      <a:pt x="1387" y="718"/>
                    </a:lnTo>
                    <a:lnTo>
                      <a:pt x="1454" y="676"/>
                    </a:lnTo>
                    <a:lnTo>
                      <a:pt x="1468" y="609"/>
                    </a:lnTo>
                    <a:lnTo>
                      <a:pt x="1506" y="589"/>
                    </a:lnTo>
                    <a:lnTo>
                      <a:pt x="1495" y="527"/>
                    </a:lnTo>
                    <a:lnTo>
                      <a:pt x="1450" y="471"/>
                    </a:lnTo>
                    <a:lnTo>
                      <a:pt x="1384" y="453"/>
                    </a:lnTo>
                    <a:lnTo>
                      <a:pt x="1417" y="363"/>
                    </a:lnTo>
                    <a:lnTo>
                      <a:pt x="1448" y="341"/>
                    </a:lnTo>
                    <a:lnTo>
                      <a:pt x="1456" y="211"/>
                    </a:lnTo>
                    <a:lnTo>
                      <a:pt x="1298" y="234"/>
                    </a:lnTo>
                    <a:lnTo>
                      <a:pt x="1252" y="169"/>
                    </a:lnTo>
                    <a:lnTo>
                      <a:pt x="1248" y="135"/>
                    </a:lnTo>
                    <a:lnTo>
                      <a:pt x="1271" y="62"/>
                    </a:lnTo>
                    <a:lnTo>
                      <a:pt x="1272" y="21"/>
                    </a:lnTo>
                    <a:lnTo>
                      <a:pt x="1248" y="10"/>
                    </a:lnTo>
                    <a:lnTo>
                      <a:pt x="1228" y="31"/>
                    </a:lnTo>
                    <a:lnTo>
                      <a:pt x="1158" y="34"/>
                    </a:lnTo>
                    <a:lnTo>
                      <a:pt x="1134" y="1"/>
                    </a:lnTo>
                    <a:lnTo>
                      <a:pt x="1025" y="0"/>
                    </a:lnTo>
                    <a:lnTo>
                      <a:pt x="998" y="81"/>
                    </a:lnTo>
                    <a:lnTo>
                      <a:pt x="873" y="160"/>
                    </a:lnTo>
                    <a:lnTo>
                      <a:pt x="806" y="147"/>
                    </a:lnTo>
                    <a:lnTo>
                      <a:pt x="661" y="285"/>
                    </a:lnTo>
                    <a:lnTo>
                      <a:pt x="389" y="418"/>
                    </a:lnTo>
                    <a:lnTo>
                      <a:pt x="184" y="514"/>
                    </a:lnTo>
                    <a:lnTo>
                      <a:pt x="161" y="501"/>
                    </a:lnTo>
                    <a:lnTo>
                      <a:pt x="128" y="498"/>
                    </a:lnTo>
                    <a:lnTo>
                      <a:pt x="94" y="518"/>
                    </a:lnTo>
                    <a:lnTo>
                      <a:pt x="0" y="511"/>
                    </a:lnTo>
                    <a:lnTo>
                      <a:pt x="0" y="555"/>
                    </a:lnTo>
                    <a:lnTo>
                      <a:pt x="26" y="579"/>
                    </a:lnTo>
                    <a:lnTo>
                      <a:pt x="85" y="558"/>
                    </a:lnTo>
                    <a:lnTo>
                      <a:pt x="124" y="586"/>
                    </a:lnTo>
                    <a:lnTo>
                      <a:pt x="161" y="563"/>
                    </a:lnTo>
                    <a:lnTo>
                      <a:pt x="236" y="582"/>
                    </a:lnTo>
                    <a:lnTo>
                      <a:pt x="257" y="612"/>
                    </a:lnTo>
                    <a:lnTo>
                      <a:pt x="312" y="875"/>
                    </a:lnTo>
                    <a:lnTo>
                      <a:pt x="421" y="875"/>
                    </a:lnTo>
                    <a:lnTo>
                      <a:pt x="441" y="940"/>
                    </a:lnTo>
                    <a:lnTo>
                      <a:pt x="403" y="1046"/>
                    </a:lnTo>
                    <a:lnTo>
                      <a:pt x="477" y="1131"/>
                    </a:lnTo>
                    <a:lnTo>
                      <a:pt x="468" y="1160"/>
                    </a:lnTo>
                    <a:lnTo>
                      <a:pt x="511" y="1222"/>
                    </a:lnTo>
                    <a:lnTo>
                      <a:pt x="562" y="1217"/>
                    </a:lnTo>
                    <a:lnTo>
                      <a:pt x="530" y="1171"/>
                    </a:lnTo>
                    <a:lnTo>
                      <a:pt x="565" y="1120"/>
                    </a:lnTo>
                    <a:lnTo>
                      <a:pt x="547" y="1084"/>
                    </a:lnTo>
                    <a:lnTo>
                      <a:pt x="555" y="1044"/>
                    </a:lnTo>
                    <a:lnTo>
                      <a:pt x="591" y="1044"/>
                    </a:lnTo>
                    <a:lnTo>
                      <a:pt x="595" y="999"/>
                    </a:lnTo>
                    <a:lnTo>
                      <a:pt x="629" y="1002"/>
                    </a:lnTo>
                    <a:lnTo>
                      <a:pt x="624" y="985"/>
                    </a:lnTo>
                    <a:lnTo>
                      <a:pt x="670" y="979"/>
                    </a:lnTo>
                    <a:lnTo>
                      <a:pt x="738" y="1002"/>
                    </a:lnTo>
                    <a:lnTo>
                      <a:pt x="769" y="949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117" name="Freeform 117"/>
              <p:cNvSpPr>
                <a:spLocks noChangeAspect="1"/>
              </p:cNvSpPr>
              <p:nvPr/>
            </p:nvSpPr>
            <p:spPr bwMode="auto">
              <a:xfrm>
                <a:off x="4128" y="2920"/>
                <a:ext cx="222" cy="155"/>
              </a:xfrm>
              <a:custGeom>
                <a:avLst/>
                <a:gdLst>
                  <a:gd name="T0" fmla="*/ 547 w 1232"/>
                  <a:gd name="T1" fmla="*/ 833 h 862"/>
                  <a:gd name="T2" fmla="*/ 531 w 1232"/>
                  <a:gd name="T3" fmla="*/ 786 h 862"/>
                  <a:gd name="T4" fmla="*/ 495 w 1232"/>
                  <a:gd name="T5" fmla="*/ 727 h 862"/>
                  <a:gd name="T6" fmla="*/ 465 w 1232"/>
                  <a:gd name="T7" fmla="*/ 729 h 862"/>
                  <a:gd name="T8" fmla="*/ 421 w 1232"/>
                  <a:gd name="T9" fmla="*/ 723 h 862"/>
                  <a:gd name="T10" fmla="*/ 402 w 1232"/>
                  <a:gd name="T11" fmla="*/ 664 h 862"/>
                  <a:gd name="T12" fmla="*/ 373 w 1232"/>
                  <a:gd name="T13" fmla="*/ 615 h 862"/>
                  <a:gd name="T14" fmla="*/ 383 w 1232"/>
                  <a:gd name="T15" fmla="*/ 605 h 862"/>
                  <a:gd name="T16" fmla="*/ 397 w 1232"/>
                  <a:gd name="T17" fmla="*/ 577 h 862"/>
                  <a:gd name="T18" fmla="*/ 380 w 1232"/>
                  <a:gd name="T19" fmla="*/ 548 h 862"/>
                  <a:gd name="T20" fmla="*/ 295 w 1232"/>
                  <a:gd name="T21" fmla="*/ 531 h 862"/>
                  <a:gd name="T22" fmla="*/ 208 w 1232"/>
                  <a:gd name="T23" fmla="*/ 449 h 862"/>
                  <a:gd name="T24" fmla="*/ 177 w 1232"/>
                  <a:gd name="T25" fmla="*/ 453 h 862"/>
                  <a:gd name="T26" fmla="*/ 0 w 1232"/>
                  <a:gd name="T27" fmla="*/ 376 h 862"/>
                  <a:gd name="T28" fmla="*/ 2 w 1232"/>
                  <a:gd name="T29" fmla="*/ 274 h 862"/>
                  <a:gd name="T30" fmla="*/ 196 w 1232"/>
                  <a:gd name="T31" fmla="*/ 260 h 862"/>
                  <a:gd name="T32" fmla="*/ 223 w 1232"/>
                  <a:gd name="T33" fmla="*/ 225 h 862"/>
                  <a:gd name="T34" fmla="*/ 219 w 1232"/>
                  <a:gd name="T35" fmla="*/ 149 h 862"/>
                  <a:gd name="T36" fmla="*/ 292 w 1232"/>
                  <a:gd name="T37" fmla="*/ 128 h 862"/>
                  <a:gd name="T38" fmla="*/ 292 w 1232"/>
                  <a:gd name="T39" fmla="*/ 63 h 862"/>
                  <a:gd name="T40" fmla="*/ 383 w 1232"/>
                  <a:gd name="T41" fmla="*/ 22 h 862"/>
                  <a:gd name="T42" fmla="*/ 481 w 1232"/>
                  <a:gd name="T43" fmla="*/ 0 h 862"/>
                  <a:gd name="T44" fmla="*/ 498 w 1232"/>
                  <a:gd name="T45" fmla="*/ 35 h 862"/>
                  <a:gd name="T46" fmla="*/ 538 w 1232"/>
                  <a:gd name="T47" fmla="*/ 56 h 862"/>
                  <a:gd name="T48" fmla="*/ 642 w 1232"/>
                  <a:gd name="T49" fmla="*/ 57 h 862"/>
                  <a:gd name="T50" fmla="*/ 680 w 1232"/>
                  <a:gd name="T51" fmla="*/ 22 h 862"/>
                  <a:gd name="T52" fmla="*/ 727 w 1232"/>
                  <a:gd name="T53" fmla="*/ 19 h 862"/>
                  <a:gd name="T54" fmla="*/ 992 w 1232"/>
                  <a:gd name="T55" fmla="*/ 185 h 862"/>
                  <a:gd name="T56" fmla="*/ 1232 w 1232"/>
                  <a:gd name="T57" fmla="*/ 410 h 862"/>
                  <a:gd name="T58" fmla="*/ 1210 w 1232"/>
                  <a:gd name="T59" fmla="*/ 531 h 862"/>
                  <a:gd name="T60" fmla="*/ 1128 w 1232"/>
                  <a:gd name="T61" fmla="*/ 628 h 862"/>
                  <a:gd name="T62" fmla="*/ 1125 w 1232"/>
                  <a:gd name="T63" fmla="*/ 642 h 862"/>
                  <a:gd name="T64" fmla="*/ 1079 w 1232"/>
                  <a:gd name="T65" fmla="*/ 648 h 862"/>
                  <a:gd name="T66" fmla="*/ 1086 w 1232"/>
                  <a:gd name="T67" fmla="*/ 677 h 862"/>
                  <a:gd name="T68" fmla="*/ 1020 w 1232"/>
                  <a:gd name="T69" fmla="*/ 705 h 862"/>
                  <a:gd name="T70" fmla="*/ 964 w 1232"/>
                  <a:gd name="T71" fmla="*/ 685 h 862"/>
                  <a:gd name="T72" fmla="*/ 912 w 1232"/>
                  <a:gd name="T73" fmla="*/ 693 h 862"/>
                  <a:gd name="T74" fmla="*/ 849 w 1232"/>
                  <a:gd name="T75" fmla="*/ 730 h 862"/>
                  <a:gd name="T76" fmla="*/ 823 w 1232"/>
                  <a:gd name="T77" fmla="*/ 727 h 862"/>
                  <a:gd name="T78" fmla="*/ 807 w 1232"/>
                  <a:gd name="T79" fmla="*/ 693 h 862"/>
                  <a:gd name="T80" fmla="*/ 779 w 1232"/>
                  <a:gd name="T81" fmla="*/ 693 h 862"/>
                  <a:gd name="T82" fmla="*/ 771 w 1232"/>
                  <a:gd name="T83" fmla="*/ 718 h 862"/>
                  <a:gd name="T84" fmla="*/ 828 w 1232"/>
                  <a:gd name="T85" fmla="*/ 794 h 862"/>
                  <a:gd name="T86" fmla="*/ 573 w 1232"/>
                  <a:gd name="T87" fmla="*/ 862 h 862"/>
                  <a:gd name="T88" fmla="*/ 547 w 1232"/>
                  <a:gd name="T89" fmla="*/ 833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32" h="862">
                    <a:moveTo>
                      <a:pt x="547" y="833"/>
                    </a:moveTo>
                    <a:lnTo>
                      <a:pt x="531" y="786"/>
                    </a:lnTo>
                    <a:lnTo>
                      <a:pt x="495" y="727"/>
                    </a:lnTo>
                    <a:lnTo>
                      <a:pt x="465" y="729"/>
                    </a:lnTo>
                    <a:lnTo>
                      <a:pt x="421" y="723"/>
                    </a:lnTo>
                    <a:lnTo>
                      <a:pt x="402" y="664"/>
                    </a:lnTo>
                    <a:lnTo>
                      <a:pt x="373" y="615"/>
                    </a:lnTo>
                    <a:lnTo>
                      <a:pt x="383" y="605"/>
                    </a:lnTo>
                    <a:lnTo>
                      <a:pt x="397" y="577"/>
                    </a:lnTo>
                    <a:lnTo>
                      <a:pt x="380" y="548"/>
                    </a:lnTo>
                    <a:lnTo>
                      <a:pt x="295" y="531"/>
                    </a:lnTo>
                    <a:lnTo>
                      <a:pt x="208" y="449"/>
                    </a:lnTo>
                    <a:lnTo>
                      <a:pt x="177" y="453"/>
                    </a:lnTo>
                    <a:lnTo>
                      <a:pt x="0" y="376"/>
                    </a:lnTo>
                    <a:lnTo>
                      <a:pt x="2" y="274"/>
                    </a:lnTo>
                    <a:lnTo>
                      <a:pt x="196" y="260"/>
                    </a:lnTo>
                    <a:lnTo>
                      <a:pt x="223" y="225"/>
                    </a:lnTo>
                    <a:lnTo>
                      <a:pt x="219" y="149"/>
                    </a:lnTo>
                    <a:lnTo>
                      <a:pt x="292" y="128"/>
                    </a:lnTo>
                    <a:lnTo>
                      <a:pt x="292" y="63"/>
                    </a:lnTo>
                    <a:lnTo>
                      <a:pt x="383" y="22"/>
                    </a:lnTo>
                    <a:lnTo>
                      <a:pt x="481" y="0"/>
                    </a:lnTo>
                    <a:lnTo>
                      <a:pt x="498" y="35"/>
                    </a:lnTo>
                    <a:lnTo>
                      <a:pt x="538" y="56"/>
                    </a:lnTo>
                    <a:lnTo>
                      <a:pt x="642" y="57"/>
                    </a:lnTo>
                    <a:lnTo>
                      <a:pt x="680" y="22"/>
                    </a:lnTo>
                    <a:lnTo>
                      <a:pt x="727" y="19"/>
                    </a:lnTo>
                    <a:lnTo>
                      <a:pt x="992" y="185"/>
                    </a:lnTo>
                    <a:lnTo>
                      <a:pt x="1232" y="410"/>
                    </a:lnTo>
                    <a:lnTo>
                      <a:pt x="1210" y="531"/>
                    </a:lnTo>
                    <a:lnTo>
                      <a:pt x="1128" y="628"/>
                    </a:lnTo>
                    <a:lnTo>
                      <a:pt x="1125" y="642"/>
                    </a:lnTo>
                    <a:lnTo>
                      <a:pt x="1079" y="648"/>
                    </a:lnTo>
                    <a:lnTo>
                      <a:pt x="1086" y="677"/>
                    </a:lnTo>
                    <a:lnTo>
                      <a:pt x="1020" y="705"/>
                    </a:lnTo>
                    <a:lnTo>
                      <a:pt x="964" y="685"/>
                    </a:lnTo>
                    <a:lnTo>
                      <a:pt x="912" y="693"/>
                    </a:lnTo>
                    <a:lnTo>
                      <a:pt x="849" y="730"/>
                    </a:lnTo>
                    <a:lnTo>
                      <a:pt x="823" y="727"/>
                    </a:lnTo>
                    <a:lnTo>
                      <a:pt x="807" y="693"/>
                    </a:lnTo>
                    <a:lnTo>
                      <a:pt x="779" y="693"/>
                    </a:lnTo>
                    <a:lnTo>
                      <a:pt x="771" y="718"/>
                    </a:lnTo>
                    <a:lnTo>
                      <a:pt x="828" y="794"/>
                    </a:lnTo>
                    <a:lnTo>
                      <a:pt x="573" y="862"/>
                    </a:lnTo>
                    <a:lnTo>
                      <a:pt x="547" y="833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118" name="Freeform 118"/>
              <p:cNvSpPr>
                <a:spLocks noChangeAspect="1"/>
              </p:cNvSpPr>
              <p:nvPr/>
            </p:nvSpPr>
            <p:spPr bwMode="auto">
              <a:xfrm>
                <a:off x="3658" y="2783"/>
                <a:ext cx="224" cy="293"/>
              </a:xfrm>
              <a:custGeom>
                <a:avLst/>
                <a:gdLst>
                  <a:gd name="T0" fmla="*/ 100 w 1242"/>
                  <a:gd name="T1" fmla="*/ 501 h 1623"/>
                  <a:gd name="T2" fmla="*/ 193 w 1242"/>
                  <a:gd name="T3" fmla="*/ 392 h 1623"/>
                  <a:gd name="T4" fmla="*/ 296 w 1242"/>
                  <a:gd name="T5" fmla="*/ 387 h 1623"/>
                  <a:gd name="T6" fmla="*/ 353 w 1242"/>
                  <a:gd name="T7" fmla="*/ 413 h 1623"/>
                  <a:gd name="T8" fmla="*/ 419 w 1242"/>
                  <a:gd name="T9" fmla="*/ 400 h 1623"/>
                  <a:gd name="T10" fmla="*/ 524 w 1242"/>
                  <a:gd name="T11" fmla="*/ 438 h 1623"/>
                  <a:gd name="T12" fmla="*/ 582 w 1242"/>
                  <a:gd name="T13" fmla="*/ 494 h 1623"/>
                  <a:gd name="T14" fmla="*/ 725 w 1242"/>
                  <a:gd name="T15" fmla="*/ 483 h 1623"/>
                  <a:gd name="T16" fmla="*/ 793 w 1242"/>
                  <a:gd name="T17" fmla="*/ 411 h 1623"/>
                  <a:gd name="T18" fmla="*/ 833 w 1242"/>
                  <a:gd name="T19" fmla="*/ 292 h 1623"/>
                  <a:gd name="T20" fmla="*/ 873 w 1242"/>
                  <a:gd name="T21" fmla="*/ 200 h 1623"/>
                  <a:gd name="T22" fmla="*/ 925 w 1242"/>
                  <a:gd name="T23" fmla="*/ 120 h 1623"/>
                  <a:gd name="T24" fmla="*/ 981 w 1242"/>
                  <a:gd name="T25" fmla="*/ 46 h 1623"/>
                  <a:gd name="T26" fmla="*/ 1058 w 1242"/>
                  <a:gd name="T27" fmla="*/ 0 h 1623"/>
                  <a:gd name="T28" fmla="*/ 1132 w 1242"/>
                  <a:gd name="T29" fmla="*/ 63 h 1623"/>
                  <a:gd name="T30" fmla="*/ 1190 w 1242"/>
                  <a:gd name="T31" fmla="*/ 1 h 1623"/>
                  <a:gd name="T32" fmla="*/ 1208 w 1242"/>
                  <a:gd name="T33" fmla="*/ 92 h 1623"/>
                  <a:gd name="T34" fmla="*/ 1166 w 1242"/>
                  <a:gd name="T35" fmla="*/ 187 h 1623"/>
                  <a:gd name="T36" fmla="*/ 1242 w 1242"/>
                  <a:gd name="T37" fmla="*/ 459 h 1623"/>
                  <a:gd name="T38" fmla="*/ 1029 w 1242"/>
                  <a:gd name="T39" fmla="*/ 648 h 1623"/>
                  <a:gd name="T40" fmla="*/ 1183 w 1242"/>
                  <a:gd name="T41" fmla="*/ 914 h 1623"/>
                  <a:gd name="T42" fmla="*/ 1166 w 1242"/>
                  <a:gd name="T43" fmla="*/ 1057 h 1623"/>
                  <a:gd name="T44" fmla="*/ 1036 w 1242"/>
                  <a:gd name="T45" fmla="*/ 1337 h 1623"/>
                  <a:gd name="T46" fmla="*/ 1031 w 1242"/>
                  <a:gd name="T47" fmla="*/ 1365 h 1623"/>
                  <a:gd name="T48" fmla="*/ 991 w 1242"/>
                  <a:gd name="T49" fmla="*/ 1476 h 1623"/>
                  <a:gd name="T50" fmla="*/ 884 w 1242"/>
                  <a:gd name="T51" fmla="*/ 1552 h 1623"/>
                  <a:gd name="T52" fmla="*/ 825 w 1242"/>
                  <a:gd name="T53" fmla="*/ 1537 h 1623"/>
                  <a:gd name="T54" fmla="*/ 725 w 1242"/>
                  <a:gd name="T55" fmla="*/ 1523 h 1623"/>
                  <a:gd name="T56" fmla="*/ 594 w 1242"/>
                  <a:gd name="T57" fmla="*/ 1552 h 1623"/>
                  <a:gd name="T58" fmla="*/ 478 w 1242"/>
                  <a:gd name="T59" fmla="*/ 1623 h 1623"/>
                  <a:gd name="T60" fmla="*/ 351 w 1242"/>
                  <a:gd name="T61" fmla="*/ 1493 h 1623"/>
                  <a:gd name="T62" fmla="*/ 299 w 1242"/>
                  <a:gd name="T63" fmla="*/ 1527 h 1623"/>
                  <a:gd name="T64" fmla="*/ 269 w 1242"/>
                  <a:gd name="T65" fmla="*/ 1521 h 1623"/>
                  <a:gd name="T66" fmla="*/ 138 w 1242"/>
                  <a:gd name="T67" fmla="*/ 1512 h 1623"/>
                  <a:gd name="T68" fmla="*/ 125 w 1242"/>
                  <a:gd name="T69" fmla="*/ 1442 h 1623"/>
                  <a:gd name="T70" fmla="*/ 138 w 1242"/>
                  <a:gd name="T71" fmla="*/ 1367 h 1623"/>
                  <a:gd name="T72" fmla="*/ 103 w 1242"/>
                  <a:gd name="T73" fmla="*/ 1288 h 1623"/>
                  <a:gd name="T74" fmla="*/ 128 w 1242"/>
                  <a:gd name="T75" fmla="*/ 1219 h 1623"/>
                  <a:gd name="T76" fmla="*/ 176 w 1242"/>
                  <a:gd name="T77" fmla="*/ 1080 h 1623"/>
                  <a:gd name="T78" fmla="*/ 141 w 1242"/>
                  <a:gd name="T79" fmla="*/ 746 h 1623"/>
                  <a:gd name="T80" fmla="*/ 178 w 1242"/>
                  <a:gd name="T81" fmla="*/ 724 h 1623"/>
                  <a:gd name="T82" fmla="*/ 29 w 1242"/>
                  <a:gd name="T83" fmla="*/ 635 h 16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42" h="1623">
                    <a:moveTo>
                      <a:pt x="0" y="514"/>
                    </a:moveTo>
                    <a:lnTo>
                      <a:pt x="100" y="501"/>
                    </a:lnTo>
                    <a:lnTo>
                      <a:pt x="163" y="405"/>
                    </a:lnTo>
                    <a:lnTo>
                      <a:pt x="193" y="392"/>
                    </a:lnTo>
                    <a:lnTo>
                      <a:pt x="265" y="398"/>
                    </a:lnTo>
                    <a:lnTo>
                      <a:pt x="296" y="387"/>
                    </a:lnTo>
                    <a:lnTo>
                      <a:pt x="334" y="388"/>
                    </a:lnTo>
                    <a:lnTo>
                      <a:pt x="353" y="413"/>
                    </a:lnTo>
                    <a:lnTo>
                      <a:pt x="391" y="411"/>
                    </a:lnTo>
                    <a:lnTo>
                      <a:pt x="419" y="400"/>
                    </a:lnTo>
                    <a:lnTo>
                      <a:pt x="475" y="403"/>
                    </a:lnTo>
                    <a:lnTo>
                      <a:pt x="524" y="438"/>
                    </a:lnTo>
                    <a:lnTo>
                      <a:pt x="553" y="478"/>
                    </a:lnTo>
                    <a:lnTo>
                      <a:pt x="582" y="494"/>
                    </a:lnTo>
                    <a:lnTo>
                      <a:pt x="671" y="503"/>
                    </a:lnTo>
                    <a:lnTo>
                      <a:pt x="725" y="483"/>
                    </a:lnTo>
                    <a:lnTo>
                      <a:pt x="782" y="478"/>
                    </a:lnTo>
                    <a:lnTo>
                      <a:pt x="793" y="411"/>
                    </a:lnTo>
                    <a:lnTo>
                      <a:pt x="829" y="368"/>
                    </a:lnTo>
                    <a:lnTo>
                      <a:pt x="833" y="292"/>
                    </a:lnTo>
                    <a:lnTo>
                      <a:pt x="873" y="270"/>
                    </a:lnTo>
                    <a:lnTo>
                      <a:pt x="873" y="200"/>
                    </a:lnTo>
                    <a:lnTo>
                      <a:pt x="912" y="177"/>
                    </a:lnTo>
                    <a:lnTo>
                      <a:pt x="925" y="120"/>
                    </a:lnTo>
                    <a:lnTo>
                      <a:pt x="953" y="114"/>
                    </a:lnTo>
                    <a:lnTo>
                      <a:pt x="981" y="46"/>
                    </a:lnTo>
                    <a:lnTo>
                      <a:pt x="958" y="1"/>
                    </a:lnTo>
                    <a:lnTo>
                      <a:pt x="1058" y="0"/>
                    </a:lnTo>
                    <a:lnTo>
                      <a:pt x="1092" y="103"/>
                    </a:lnTo>
                    <a:lnTo>
                      <a:pt x="1132" y="63"/>
                    </a:lnTo>
                    <a:lnTo>
                      <a:pt x="1153" y="21"/>
                    </a:lnTo>
                    <a:lnTo>
                      <a:pt x="1190" y="1"/>
                    </a:lnTo>
                    <a:lnTo>
                      <a:pt x="1221" y="23"/>
                    </a:lnTo>
                    <a:lnTo>
                      <a:pt x="1208" y="92"/>
                    </a:lnTo>
                    <a:lnTo>
                      <a:pt x="1160" y="131"/>
                    </a:lnTo>
                    <a:lnTo>
                      <a:pt x="1166" y="187"/>
                    </a:lnTo>
                    <a:lnTo>
                      <a:pt x="1210" y="218"/>
                    </a:lnTo>
                    <a:lnTo>
                      <a:pt x="1242" y="459"/>
                    </a:lnTo>
                    <a:lnTo>
                      <a:pt x="1086" y="620"/>
                    </a:lnTo>
                    <a:lnTo>
                      <a:pt x="1029" y="648"/>
                    </a:lnTo>
                    <a:lnTo>
                      <a:pt x="1034" y="824"/>
                    </a:lnTo>
                    <a:lnTo>
                      <a:pt x="1183" y="914"/>
                    </a:lnTo>
                    <a:lnTo>
                      <a:pt x="1094" y="985"/>
                    </a:lnTo>
                    <a:lnTo>
                      <a:pt x="1166" y="1057"/>
                    </a:lnTo>
                    <a:lnTo>
                      <a:pt x="1029" y="1306"/>
                    </a:lnTo>
                    <a:lnTo>
                      <a:pt x="1036" y="1337"/>
                    </a:lnTo>
                    <a:lnTo>
                      <a:pt x="1064" y="1333"/>
                    </a:lnTo>
                    <a:lnTo>
                      <a:pt x="1031" y="1365"/>
                    </a:lnTo>
                    <a:lnTo>
                      <a:pt x="1036" y="1454"/>
                    </a:lnTo>
                    <a:lnTo>
                      <a:pt x="991" y="1476"/>
                    </a:lnTo>
                    <a:lnTo>
                      <a:pt x="955" y="1482"/>
                    </a:lnTo>
                    <a:lnTo>
                      <a:pt x="884" y="1552"/>
                    </a:lnTo>
                    <a:lnTo>
                      <a:pt x="829" y="1562"/>
                    </a:lnTo>
                    <a:lnTo>
                      <a:pt x="825" y="1537"/>
                    </a:lnTo>
                    <a:lnTo>
                      <a:pt x="793" y="1501"/>
                    </a:lnTo>
                    <a:lnTo>
                      <a:pt x="725" y="1523"/>
                    </a:lnTo>
                    <a:lnTo>
                      <a:pt x="673" y="1492"/>
                    </a:lnTo>
                    <a:lnTo>
                      <a:pt x="594" y="1552"/>
                    </a:lnTo>
                    <a:lnTo>
                      <a:pt x="565" y="1545"/>
                    </a:lnTo>
                    <a:lnTo>
                      <a:pt x="478" y="1623"/>
                    </a:lnTo>
                    <a:lnTo>
                      <a:pt x="354" y="1534"/>
                    </a:lnTo>
                    <a:lnTo>
                      <a:pt x="351" y="1493"/>
                    </a:lnTo>
                    <a:lnTo>
                      <a:pt x="333" y="1490"/>
                    </a:lnTo>
                    <a:lnTo>
                      <a:pt x="299" y="1527"/>
                    </a:lnTo>
                    <a:lnTo>
                      <a:pt x="275" y="1515"/>
                    </a:lnTo>
                    <a:lnTo>
                      <a:pt x="269" y="1521"/>
                    </a:lnTo>
                    <a:lnTo>
                      <a:pt x="179" y="1478"/>
                    </a:lnTo>
                    <a:lnTo>
                      <a:pt x="138" y="1512"/>
                    </a:lnTo>
                    <a:lnTo>
                      <a:pt x="97" y="1471"/>
                    </a:lnTo>
                    <a:lnTo>
                      <a:pt x="125" y="1442"/>
                    </a:lnTo>
                    <a:lnTo>
                      <a:pt x="142" y="1406"/>
                    </a:lnTo>
                    <a:lnTo>
                      <a:pt x="138" y="1367"/>
                    </a:lnTo>
                    <a:lnTo>
                      <a:pt x="80" y="1332"/>
                    </a:lnTo>
                    <a:lnTo>
                      <a:pt x="103" y="1288"/>
                    </a:lnTo>
                    <a:lnTo>
                      <a:pt x="148" y="1269"/>
                    </a:lnTo>
                    <a:lnTo>
                      <a:pt x="128" y="1219"/>
                    </a:lnTo>
                    <a:lnTo>
                      <a:pt x="185" y="1204"/>
                    </a:lnTo>
                    <a:lnTo>
                      <a:pt x="176" y="1080"/>
                    </a:lnTo>
                    <a:lnTo>
                      <a:pt x="94" y="954"/>
                    </a:lnTo>
                    <a:lnTo>
                      <a:pt x="141" y="746"/>
                    </a:lnTo>
                    <a:lnTo>
                      <a:pt x="178" y="750"/>
                    </a:lnTo>
                    <a:lnTo>
                      <a:pt x="178" y="724"/>
                    </a:lnTo>
                    <a:lnTo>
                      <a:pt x="78" y="674"/>
                    </a:lnTo>
                    <a:lnTo>
                      <a:pt x="29" y="635"/>
                    </a:lnTo>
                    <a:lnTo>
                      <a:pt x="0" y="514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119" name="Freeform 119"/>
              <p:cNvSpPr>
                <a:spLocks noChangeAspect="1"/>
              </p:cNvSpPr>
              <p:nvPr/>
            </p:nvSpPr>
            <p:spPr bwMode="auto">
              <a:xfrm>
                <a:off x="3998" y="2987"/>
                <a:ext cx="233" cy="212"/>
              </a:xfrm>
              <a:custGeom>
                <a:avLst/>
                <a:gdLst>
                  <a:gd name="T0" fmla="*/ 98 w 1290"/>
                  <a:gd name="T1" fmla="*/ 888 h 1168"/>
                  <a:gd name="T2" fmla="*/ 142 w 1290"/>
                  <a:gd name="T3" fmla="*/ 986 h 1168"/>
                  <a:gd name="T4" fmla="*/ 91 w 1290"/>
                  <a:gd name="T5" fmla="*/ 1007 h 1168"/>
                  <a:gd name="T6" fmla="*/ 103 w 1290"/>
                  <a:gd name="T7" fmla="*/ 1083 h 1168"/>
                  <a:gd name="T8" fmla="*/ 319 w 1290"/>
                  <a:gd name="T9" fmla="*/ 1077 h 1168"/>
                  <a:gd name="T10" fmla="*/ 389 w 1290"/>
                  <a:gd name="T11" fmla="*/ 1168 h 1168"/>
                  <a:gd name="T12" fmla="*/ 619 w 1290"/>
                  <a:gd name="T13" fmla="*/ 1089 h 1168"/>
                  <a:gd name="T14" fmla="*/ 813 w 1290"/>
                  <a:gd name="T15" fmla="*/ 1031 h 1168"/>
                  <a:gd name="T16" fmla="*/ 1007 w 1290"/>
                  <a:gd name="T17" fmla="*/ 1013 h 1168"/>
                  <a:gd name="T18" fmla="*/ 1078 w 1290"/>
                  <a:gd name="T19" fmla="*/ 956 h 1168"/>
                  <a:gd name="T20" fmla="*/ 1091 w 1290"/>
                  <a:gd name="T21" fmla="*/ 891 h 1168"/>
                  <a:gd name="T22" fmla="*/ 1098 w 1290"/>
                  <a:gd name="T23" fmla="*/ 853 h 1168"/>
                  <a:gd name="T24" fmla="*/ 1290 w 1290"/>
                  <a:gd name="T25" fmla="*/ 485 h 1168"/>
                  <a:gd name="T26" fmla="*/ 1264 w 1290"/>
                  <a:gd name="T27" fmla="*/ 458 h 1168"/>
                  <a:gd name="T28" fmla="*/ 1248 w 1290"/>
                  <a:gd name="T29" fmla="*/ 409 h 1168"/>
                  <a:gd name="T30" fmla="*/ 1212 w 1290"/>
                  <a:gd name="T31" fmla="*/ 351 h 1168"/>
                  <a:gd name="T32" fmla="*/ 1181 w 1290"/>
                  <a:gd name="T33" fmla="*/ 353 h 1168"/>
                  <a:gd name="T34" fmla="*/ 1139 w 1290"/>
                  <a:gd name="T35" fmla="*/ 347 h 1168"/>
                  <a:gd name="T36" fmla="*/ 1117 w 1290"/>
                  <a:gd name="T37" fmla="*/ 281 h 1168"/>
                  <a:gd name="T38" fmla="*/ 1090 w 1290"/>
                  <a:gd name="T39" fmla="*/ 237 h 1168"/>
                  <a:gd name="T40" fmla="*/ 1100 w 1290"/>
                  <a:gd name="T41" fmla="*/ 229 h 1168"/>
                  <a:gd name="T42" fmla="*/ 1115 w 1290"/>
                  <a:gd name="T43" fmla="*/ 197 h 1168"/>
                  <a:gd name="T44" fmla="*/ 1098 w 1290"/>
                  <a:gd name="T45" fmla="*/ 169 h 1168"/>
                  <a:gd name="T46" fmla="*/ 1013 w 1290"/>
                  <a:gd name="T47" fmla="*/ 152 h 1168"/>
                  <a:gd name="T48" fmla="*/ 925 w 1290"/>
                  <a:gd name="T49" fmla="*/ 71 h 1168"/>
                  <a:gd name="T50" fmla="*/ 886 w 1290"/>
                  <a:gd name="T51" fmla="*/ 71 h 1168"/>
                  <a:gd name="T52" fmla="*/ 716 w 1290"/>
                  <a:gd name="T53" fmla="*/ 0 h 1168"/>
                  <a:gd name="T54" fmla="*/ 715 w 1290"/>
                  <a:gd name="T55" fmla="*/ 25 h 1168"/>
                  <a:gd name="T56" fmla="*/ 685 w 1290"/>
                  <a:gd name="T57" fmla="*/ 48 h 1168"/>
                  <a:gd name="T58" fmla="*/ 654 w 1290"/>
                  <a:gd name="T59" fmla="*/ 138 h 1168"/>
                  <a:gd name="T60" fmla="*/ 714 w 1290"/>
                  <a:gd name="T61" fmla="*/ 156 h 1168"/>
                  <a:gd name="T62" fmla="*/ 764 w 1290"/>
                  <a:gd name="T63" fmla="*/ 212 h 1168"/>
                  <a:gd name="T64" fmla="*/ 775 w 1290"/>
                  <a:gd name="T65" fmla="*/ 275 h 1168"/>
                  <a:gd name="T66" fmla="*/ 737 w 1290"/>
                  <a:gd name="T67" fmla="*/ 296 h 1168"/>
                  <a:gd name="T68" fmla="*/ 725 w 1290"/>
                  <a:gd name="T69" fmla="*/ 358 h 1168"/>
                  <a:gd name="T70" fmla="*/ 655 w 1290"/>
                  <a:gd name="T71" fmla="*/ 401 h 1168"/>
                  <a:gd name="T72" fmla="*/ 660 w 1290"/>
                  <a:gd name="T73" fmla="*/ 475 h 1168"/>
                  <a:gd name="T74" fmla="*/ 603 w 1290"/>
                  <a:gd name="T75" fmla="*/ 530 h 1168"/>
                  <a:gd name="T76" fmla="*/ 615 w 1290"/>
                  <a:gd name="T77" fmla="*/ 564 h 1168"/>
                  <a:gd name="T78" fmla="*/ 704 w 1290"/>
                  <a:gd name="T79" fmla="*/ 561 h 1168"/>
                  <a:gd name="T80" fmla="*/ 718 w 1290"/>
                  <a:gd name="T81" fmla="*/ 592 h 1168"/>
                  <a:gd name="T82" fmla="*/ 630 w 1290"/>
                  <a:gd name="T83" fmla="*/ 658 h 1168"/>
                  <a:gd name="T84" fmla="*/ 428 w 1290"/>
                  <a:gd name="T85" fmla="*/ 656 h 1168"/>
                  <a:gd name="T86" fmla="*/ 374 w 1290"/>
                  <a:gd name="T87" fmla="*/ 633 h 1168"/>
                  <a:gd name="T88" fmla="*/ 336 w 1290"/>
                  <a:gd name="T89" fmla="*/ 669 h 1168"/>
                  <a:gd name="T90" fmla="*/ 305 w 1290"/>
                  <a:gd name="T91" fmla="*/ 711 h 1168"/>
                  <a:gd name="T92" fmla="*/ 221 w 1290"/>
                  <a:gd name="T93" fmla="*/ 726 h 1168"/>
                  <a:gd name="T94" fmla="*/ 202 w 1290"/>
                  <a:gd name="T95" fmla="*/ 695 h 1168"/>
                  <a:gd name="T96" fmla="*/ 170 w 1290"/>
                  <a:gd name="T97" fmla="*/ 690 h 1168"/>
                  <a:gd name="T98" fmla="*/ 135 w 1290"/>
                  <a:gd name="T99" fmla="*/ 643 h 1168"/>
                  <a:gd name="T100" fmla="*/ 77 w 1290"/>
                  <a:gd name="T101" fmla="*/ 617 h 1168"/>
                  <a:gd name="T102" fmla="*/ 36 w 1290"/>
                  <a:gd name="T103" fmla="*/ 633 h 1168"/>
                  <a:gd name="T104" fmla="*/ 4 w 1290"/>
                  <a:gd name="T105" fmla="*/ 687 h 1168"/>
                  <a:gd name="T106" fmla="*/ 19 w 1290"/>
                  <a:gd name="T107" fmla="*/ 737 h 1168"/>
                  <a:gd name="T108" fmla="*/ 0 w 1290"/>
                  <a:gd name="T109" fmla="*/ 791 h 1168"/>
                  <a:gd name="T110" fmla="*/ 61 w 1290"/>
                  <a:gd name="T111" fmla="*/ 913 h 1168"/>
                  <a:gd name="T112" fmla="*/ 98 w 1290"/>
                  <a:gd name="T113" fmla="*/ 888 h 1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290" h="1168">
                    <a:moveTo>
                      <a:pt x="98" y="888"/>
                    </a:moveTo>
                    <a:lnTo>
                      <a:pt x="142" y="986"/>
                    </a:lnTo>
                    <a:lnTo>
                      <a:pt x="91" y="1007"/>
                    </a:lnTo>
                    <a:lnTo>
                      <a:pt x="103" y="1083"/>
                    </a:lnTo>
                    <a:lnTo>
                      <a:pt x="319" y="1077"/>
                    </a:lnTo>
                    <a:lnTo>
                      <a:pt x="389" y="1168"/>
                    </a:lnTo>
                    <a:lnTo>
                      <a:pt x="619" y="1089"/>
                    </a:lnTo>
                    <a:lnTo>
                      <a:pt x="813" y="1031"/>
                    </a:lnTo>
                    <a:lnTo>
                      <a:pt x="1007" y="1013"/>
                    </a:lnTo>
                    <a:lnTo>
                      <a:pt x="1078" y="956"/>
                    </a:lnTo>
                    <a:lnTo>
                      <a:pt x="1091" y="891"/>
                    </a:lnTo>
                    <a:lnTo>
                      <a:pt x="1098" y="853"/>
                    </a:lnTo>
                    <a:lnTo>
                      <a:pt x="1290" y="485"/>
                    </a:lnTo>
                    <a:lnTo>
                      <a:pt x="1264" y="458"/>
                    </a:lnTo>
                    <a:lnTo>
                      <a:pt x="1248" y="409"/>
                    </a:lnTo>
                    <a:lnTo>
                      <a:pt x="1212" y="351"/>
                    </a:lnTo>
                    <a:lnTo>
                      <a:pt x="1181" y="353"/>
                    </a:lnTo>
                    <a:lnTo>
                      <a:pt x="1139" y="347"/>
                    </a:lnTo>
                    <a:lnTo>
                      <a:pt x="1117" y="281"/>
                    </a:lnTo>
                    <a:lnTo>
                      <a:pt x="1090" y="237"/>
                    </a:lnTo>
                    <a:lnTo>
                      <a:pt x="1100" y="229"/>
                    </a:lnTo>
                    <a:lnTo>
                      <a:pt x="1115" y="197"/>
                    </a:lnTo>
                    <a:lnTo>
                      <a:pt x="1098" y="169"/>
                    </a:lnTo>
                    <a:lnTo>
                      <a:pt x="1013" y="152"/>
                    </a:lnTo>
                    <a:lnTo>
                      <a:pt x="925" y="71"/>
                    </a:lnTo>
                    <a:lnTo>
                      <a:pt x="886" y="71"/>
                    </a:lnTo>
                    <a:lnTo>
                      <a:pt x="716" y="0"/>
                    </a:lnTo>
                    <a:lnTo>
                      <a:pt x="715" y="25"/>
                    </a:lnTo>
                    <a:lnTo>
                      <a:pt x="685" y="48"/>
                    </a:lnTo>
                    <a:lnTo>
                      <a:pt x="654" y="138"/>
                    </a:lnTo>
                    <a:lnTo>
                      <a:pt x="714" y="156"/>
                    </a:lnTo>
                    <a:lnTo>
                      <a:pt x="764" y="212"/>
                    </a:lnTo>
                    <a:lnTo>
                      <a:pt x="775" y="275"/>
                    </a:lnTo>
                    <a:lnTo>
                      <a:pt x="737" y="296"/>
                    </a:lnTo>
                    <a:lnTo>
                      <a:pt x="725" y="358"/>
                    </a:lnTo>
                    <a:lnTo>
                      <a:pt x="655" y="401"/>
                    </a:lnTo>
                    <a:lnTo>
                      <a:pt x="660" y="475"/>
                    </a:lnTo>
                    <a:lnTo>
                      <a:pt x="603" y="530"/>
                    </a:lnTo>
                    <a:lnTo>
                      <a:pt x="615" y="564"/>
                    </a:lnTo>
                    <a:lnTo>
                      <a:pt x="704" y="561"/>
                    </a:lnTo>
                    <a:lnTo>
                      <a:pt x="718" y="592"/>
                    </a:lnTo>
                    <a:lnTo>
                      <a:pt x="630" y="658"/>
                    </a:lnTo>
                    <a:lnTo>
                      <a:pt x="428" y="656"/>
                    </a:lnTo>
                    <a:lnTo>
                      <a:pt x="374" y="633"/>
                    </a:lnTo>
                    <a:lnTo>
                      <a:pt x="336" y="669"/>
                    </a:lnTo>
                    <a:lnTo>
                      <a:pt x="305" y="711"/>
                    </a:lnTo>
                    <a:lnTo>
                      <a:pt x="221" y="726"/>
                    </a:lnTo>
                    <a:lnTo>
                      <a:pt x="202" y="695"/>
                    </a:lnTo>
                    <a:lnTo>
                      <a:pt x="170" y="690"/>
                    </a:lnTo>
                    <a:lnTo>
                      <a:pt x="135" y="643"/>
                    </a:lnTo>
                    <a:lnTo>
                      <a:pt x="77" y="617"/>
                    </a:lnTo>
                    <a:lnTo>
                      <a:pt x="36" y="633"/>
                    </a:lnTo>
                    <a:lnTo>
                      <a:pt x="4" y="687"/>
                    </a:lnTo>
                    <a:lnTo>
                      <a:pt x="19" y="737"/>
                    </a:lnTo>
                    <a:lnTo>
                      <a:pt x="0" y="791"/>
                    </a:lnTo>
                    <a:lnTo>
                      <a:pt x="61" y="913"/>
                    </a:lnTo>
                    <a:lnTo>
                      <a:pt x="98" y="88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120" name="Freeform 120"/>
              <p:cNvSpPr>
                <a:spLocks noChangeAspect="1"/>
              </p:cNvSpPr>
              <p:nvPr/>
            </p:nvSpPr>
            <p:spPr bwMode="auto">
              <a:xfrm>
                <a:off x="3611" y="3234"/>
                <a:ext cx="165" cy="93"/>
              </a:xfrm>
              <a:custGeom>
                <a:avLst/>
                <a:gdLst>
                  <a:gd name="T0" fmla="*/ 142 w 916"/>
                  <a:gd name="T1" fmla="*/ 105 h 515"/>
                  <a:gd name="T2" fmla="*/ 218 w 916"/>
                  <a:gd name="T3" fmla="*/ 77 h 515"/>
                  <a:gd name="T4" fmla="*/ 230 w 916"/>
                  <a:gd name="T5" fmla="*/ 0 h 515"/>
                  <a:gd name="T6" fmla="*/ 263 w 916"/>
                  <a:gd name="T7" fmla="*/ 0 h 515"/>
                  <a:gd name="T8" fmla="*/ 300 w 916"/>
                  <a:gd name="T9" fmla="*/ 52 h 515"/>
                  <a:gd name="T10" fmla="*/ 571 w 916"/>
                  <a:gd name="T11" fmla="*/ 67 h 515"/>
                  <a:gd name="T12" fmla="*/ 638 w 916"/>
                  <a:gd name="T13" fmla="*/ 48 h 515"/>
                  <a:gd name="T14" fmla="*/ 718 w 916"/>
                  <a:gd name="T15" fmla="*/ 77 h 515"/>
                  <a:gd name="T16" fmla="*/ 728 w 916"/>
                  <a:gd name="T17" fmla="*/ 276 h 515"/>
                  <a:gd name="T18" fmla="*/ 805 w 916"/>
                  <a:gd name="T19" fmla="*/ 276 h 515"/>
                  <a:gd name="T20" fmla="*/ 897 w 916"/>
                  <a:gd name="T21" fmla="*/ 232 h 515"/>
                  <a:gd name="T22" fmla="*/ 916 w 916"/>
                  <a:gd name="T23" fmla="*/ 309 h 515"/>
                  <a:gd name="T24" fmla="*/ 864 w 916"/>
                  <a:gd name="T25" fmla="*/ 345 h 515"/>
                  <a:gd name="T26" fmla="*/ 825 w 916"/>
                  <a:gd name="T27" fmla="*/ 335 h 515"/>
                  <a:gd name="T28" fmla="*/ 586 w 916"/>
                  <a:gd name="T29" fmla="*/ 505 h 515"/>
                  <a:gd name="T30" fmla="*/ 413 w 916"/>
                  <a:gd name="T31" fmla="*/ 515 h 515"/>
                  <a:gd name="T32" fmla="*/ 91 w 916"/>
                  <a:gd name="T33" fmla="*/ 394 h 515"/>
                  <a:gd name="T34" fmla="*/ 0 w 916"/>
                  <a:gd name="T35" fmla="*/ 170 h 515"/>
                  <a:gd name="T36" fmla="*/ 142 w 916"/>
                  <a:gd name="T37" fmla="*/ 105 h 5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16" h="515">
                    <a:moveTo>
                      <a:pt x="142" y="105"/>
                    </a:moveTo>
                    <a:lnTo>
                      <a:pt x="218" y="77"/>
                    </a:lnTo>
                    <a:lnTo>
                      <a:pt x="230" y="0"/>
                    </a:lnTo>
                    <a:lnTo>
                      <a:pt x="263" y="0"/>
                    </a:lnTo>
                    <a:lnTo>
                      <a:pt x="300" y="52"/>
                    </a:lnTo>
                    <a:lnTo>
                      <a:pt x="571" y="67"/>
                    </a:lnTo>
                    <a:lnTo>
                      <a:pt x="638" y="48"/>
                    </a:lnTo>
                    <a:lnTo>
                      <a:pt x="718" y="77"/>
                    </a:lnTo>
                    <a:lnTo>
                      <a:pt x="728" y="276"/>
                    </a:lnTo>
                    <a:lnTo>
                      <a:pt x="805" y="276"/>
                    </a:lnTo>
                    <a:lnTo>
                      <a:pt x="897" y="232"/>
                    </a:lnTo>
                    <a:lnTo>
                      <a:pt x="916" y="309"/>
                    </a:lnTo>
                    <a:lnTo>
                      <a:pt x="864" y="345"/>
                    </a:lnTo>
                    <a:lnTo>
                      <a:pt x="825" y="335"/>
                    </a:lnTo>
                    <a:lnTo>
                      <a:pt x="586" y="505"/>
                    </a:lnTo>
                    <a:lnTo>
                      <a:pt x="413" y="515"/>
                    </a:lnTo>
                    <a:lnTo>
                      <a:pt x="91" y="394"/>
                    </a:lnTo>
                    <a:lnTo>
                      <a:pt x="0" y="170"/>
                    </a:lnTo>
                    <a:lnTo>
                      <a:pt x="142" y="10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121" name="Freeform 121"/>
              <p:cNvSpPr>
                <a:spLocks noChangeAspect="1"/>
              </p:cNvSpPr>
              <p:nvPr/>
            </p:nvSpPr>
            <p:spPr bwMode="auto">
              <a:xfrm>
                <a:off x="3355" y="3242"/>
                <a:ext cx="282" cy="225"/>
              </a:xfrm>
              <a:custGeom>
                <a:avLst/>
                <a:gdLst>
                  <a:gd name="T0" fmla="*/ 152 w 1562"/>
                  <a:gd name="T1" fmla="*/ 256 h 1244"/>
                  <a:gd name="T2" fmla="*/ 286 w 1562"/>
                  <a:gd name="T3" fmla="*/ 273 h 1244"/>
                  <a:gd name="T4" fmla="*/ 485 w 1562"/>
                  <a:gd name="T5" fmla="*/ 240 h 1244"/>
                  <a:gd name="T6" fmla="*/ 521 w 1562"/>
                  <a:gd name="T7" fmla="*/ 282 h 1244"/>
                  <a:gd name="T8" fmla="*/ 900 w 1562"/>
                  <a:gd name="T9" fmla="*/ 405 h 1244"/>
                  <a:gd name="T10" fmla="*/ 918 w 1562"/>
                  <a:gd name="T11" fmla="*/ 340 h 1244"/>
                  <a:gd name="T12" fmla="*/ 903 w 1562"/>
                  <a:gd name="T13" fmla="*/ 300 h 1244"/>
                  <a:gd name="T14" fmla="*/ 905 w 1562"/>
                  <a:gd name="T15" fmla="*/ 283 h 1244"/>
                  <a:gd name="T16" fmla="*/ 908 w 1562"/>
                  <a:gd name="T17" fmla="*/ 271 h 1244"/>
                  <a:gd name="T18" fmla="*/ 911 w 1562"/>
                  <a:gd name="T19" fmla="*/ 260 h 1244"/>
                  <a:gd name="T20" fmla="*/ 913 w 1562"/>
                  <a:gd name="T21" fmla="*/ 243 h 1244"/>
                  <a:gd name="T22" fmla="*/ 995 w 1562"/>
                  <a:gd name="T23" fmla="*/ 245 h 1244"/>
                  <a:gd name="T24" fmla="*/ 1089 w 1562"/>
                  <a:gd name="T25" fmla="*/ 191 h 1244"/>
                  <a:gd name="T26" fmla="*/ 1134 w 1562"/>
                  <a:gd name="T27" fmla="*/ 204 h 1244"/>
                  <a:gd name="T28" fmla="*/ 1256 w 1562"/>
                  <a:gd name="T29" fmla="*/ 106 h 1244"/>
                  <a:gd name="T30" fmla="*/ 1495 w 1562"/>
                  <a:gd name="T31" fmla="*/ 21 h 1244"/>
                  <a:gd name="T32" fmla="*/ 1539 w 1562"/>
                  <a:gd name="T33" fmla="*/ 0 h 1244"/>
                  <a:gd name="T34" fmla="*/ 1562 w 1562"/>
                  <a:gd name="T35" fmla="*/ 57 h 1244"/>
                  <a:gd name="T36" fmla="*/ 1556 w 1562"/>
                  <a:gd name="T37" fmla="*/ 58 h 1244"/>
                  <a:gd name="T38" fmla="*/ 1549 w 1562"/>
                  <a:gd name="T39" fmla="*/ 59 h 1244"/>
                  <a:gd name="T40" fmla="*/ 1541 w 1562"/>
                  <a:gd name="T41" fmla="*/ 62 h 1244"/>
                  <a:gd name="T42" fmla="*/ 1532 w 1562"/>
                  <a:gd name="T43" fmla="*/ 66 h 1244"/>
                  <a:gd name="T44" fmla="*/ 1512 w 1562"/>
                  <a:gd name="T45" fmla="*/ 76 h 1244"/>
                  <a:gd name="T46" fmla="*/ 1490 w 1562"/>
                  <a:gd name="T47" fmla="*/ 86 h 1244"/>
                  <a:gd name="T48" fmla="*/ 1469 w 1562"/>
                  <a:gd name="T49" fmla="*/ 97 h 1244"/>
                  <a:gd name="T50" fmla="*/ 1449 w 1562"/>
                  <a:gd name="T51" fmla="*/ 106 h 1244"/>
                  <a:gd name="T52" fmla="*/ 1440 w 1562"/>
                  <a:gd name="T53" fmla="*/ 110 h 1244"/>
                  <a:gd name="T54" fmla="*/ 1432 w 1562"/>
                  <a:gd name="T55" fmla="*/ 113 h 1244"/>
                  <a:gd name="T56" fmla="*/ 1424 w 1562"/>
                  <a:gd name="T57" fmla="*/ 115 h 1244"/>
                  <a:gd name="T58" fmla="*/ 1418 w 1562"/>
                  <a:gd name="T59" fmla="*/ 116 h 1244"/>
                  <a:gd name="T60" fmla="*/ 1415 w 1562"/>
                  <a:gd name="T61" fmla="*/ 166 h 1244"/>
                  <a:gd name="T62" fmla="*/ 1380 w 1562"/>
                  <a:gd name="T63" fmla="*/ 204 h 1244"/>
                  <a:gd name="T64" fmla="*/ 1387 w 1562"/>
                  <a:gd name="T65" fmla="*/ 256 h 1244"/>
                  <a:gd name="T66" fmla="*/ 1209 w 1562"/>
                  <a:gd name="T67" fmla="*/ 338 h 1244"/>
                  <a:gd name="T68" fmla="*/ 1173 w 1562"/>
                  <a:gd name="T69" fmla="*/ 349 h 1244"/>
                  <a:gd name="T70" fmla="*/ 1173 w 1562"/>
                  <a:gd name="T71" fmla="*/ 400 h 1244"/>
                  <a:gd name="T72" fmla="*/ 1109 w 1562"/>
                  <a:gd name="T73" fmla="*/ 444 h 1244"/>
                  <a:gd name="T74" fmla="*/ 1084 w 1562"/>
                  <a:gd name="T75" fmla="*/ 1244 h 1244"/>
                  <a:gd name="T76" fmla="*/ 1060 w 1562"/>
                  <a:gd name="T77" fmla="*/ 1220 h 1244"/>
                  <a:gd name="T78" fmla="*/ 990 w 1562"/>
                  <a:gd name="T79" fmla="*/ 1202 h 1244"/>
                  <a:gd name="T80" fmla="*/ 784 w 1562"/>
                  <a:gd name="T81" fmla="*/ 1112 h 1244"/>
                  <a:gd name="T82" fmla="*/ 691 w 1562"/>
                  <a:gd name="T83" fmla="*/ 1217 h 1244"/>
                  <a:gd name="T84" fmla="*/ 185 w 1562"/>
                  <a:gd name="T85" fmla="*/ 1227 h 1244"/>
                  <a:gd name="T86" fmla="*/ 202 w 1562"/>
                  <a:gd name="T87" fmla="*/ 1153 h 1244"/>
                  <a:gd name="T88" fmla="*/ 214 w 1562"/>
                  <a:gd name="T89" fmla="*/ 1006 h 1244"/>
                  <a:gd name="T90" fmla="*/ 180 w 1562"/>
                  <a:gd name="T91" fmla="*/ 947 h 1244"/>
                  <a:gd name="T92" fmla="*/ 70 w 1562"/>
                  <a:gd name="T93" fmla="*/ 862 h 1244"/>
                  <a:gd name="T94" fmla="*/ 16 w 1562"/>
                  <a:gd name="T95" fmla="*/ 787 h 1244"/>
                  <a:gd name="T96" fmla="*/ 0 w 1562"/>
                  <a:gd name="T97" fmla="*/ 596 h 1244"/>
                  <a:gd name="T98" fmla="*/ 152 w 1562"/>
                  <a:gd name="T99" fmla="*/ 256 h 1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562" h="1244">
                    <a:moveTo>
                      <a:pt x="152" y="256"/>
                    </a:moveTo>
                    <a:lnTo>
                      <a:pt x="286" y="273"/>
                    </a:lnTo>
                    <a:lnTo>
                      <a:pt x="485" y="240"/>
                    </a:lnTo>
                    <a:lnTo>
                      <a:pt x="521" y="282"/>
                    </a:lnTo>
                    <a:lnTo>
                      <a:pt x="900" y="405"/>
                    </a:lnTo>
                    <a:lnTo>
                      <a:pt x="918" y="340"/>
                    </a:lnTo>
                    <a:lnTo>
                      <a:pt x="903" y="300"/>
                    </a:lnTo>
                    <a:lnTo>
                      <a:pt x="905" y="283"/>
                    </a:lnTo>
                    <a:lnTo>
                      <a:pt x="908" y="271"/>
                    </a:lnTo>
                    <a:lnTo>
                      <a:pt x="911" y="260"/>
                    </a:lnTo>
                    <a:lnTo>
                      <a:pt x="913" y="243"/>
                    </a:lnTo>
                    <a:lnTo>
                      <a:pt x="995" y="245"/>
                    </a:lnTo>
                    <a:lnTo>
                      <a:pt x="1089" y="191"/>
                    </a:lnTo>
                    <a:lnTo>
                      <a:pt x="1134" y="204"/>
                    </a:lnTo>
                    <a:lnTo>
                      <a:pt x="1256" y="106"/>
                    </a:lnTo>
                    <a:lnTo>
                      <a:pt x="1495" y="21"/>
                    </a:lnTo>
                    <a:lnTo>
                      <a:pt x="1539" y="0"/>
                    </a:lnTo>
                    <a:lnTo>
                      <a:pt x="1562" y="57"/>
                    </a:lnTo>
                    <a:lnTo>
                      <a:pt x="1556" y="58"/>
                    </a:lnTo>
                    <a:lnTo>
                      <a:pt x="1549" y="59"/>
                    </a:lnTo>
                    <a:lnTo>
                      <a:pt x="1541" y="62"/>
                    </a:lnTo>
                    <a:lnTo>
                      <a:pt x="1532" y="66"/>
                    </a:lnTo>
                    <a:lnTo>
                      <a:pt x="1512" y="76"/>
                    </a:lnTo>
                    <a:lnTo>
                      <a:pt x="1490" y="86"/>
                    </a:lnTo>
                    <a:lnTo>
                      <a:pt x="1469" y="97"/>
                    </a:lnTo>
                    <a:lnTo>
                      <a:pt x="1449" y="106"/>
                    </a:lnTo>
                    <a:lnTo>
                      <a:pt x="1440" y="110"/>
                    </a:lnTo>
                    <a:lnTo>
                      <a:pt x="1432" y="113"/>
                    </a:lnTo>
                    <a:lnTo>
                      <a:pt x="1424" y="115"/>
                    </a:lnTo>
                    <a:lnTo>
                      <a:pt x="1418" y="116"/>
                    </a:lnTo>
                    <a:lnTo>
                      <a:pt x="1415" y="166"/>
                    </a:lnTo>
                    <a:lnTo>
                      <a:pt x="1380" y="204"/>
                    </a:lnTo>
                    <a:lnTo>
                      <a:pt x="1387" y="256"/>
                    </a:lnTo>
                    <a:lnTo>
                      <a:pt x="1209" y="338"/>
                    </a:lnTo>
                    <a:lnTo>
                      <a:pt x="1173" y="349"/>
                    </a:lnTo>
                    <a:lnTo>
                      <a:pt x="1173" y="400"/>
                    </a:lnTo>
                    <a:lnTo>
                      <a:pt x="1109" y="444"/>
                    </a:lnTo>
                    <a:lnTo>
                      <a:pt x="1084" y="1244"/>
                    </a:lnTo>
                    <a:lnTo>
                      <a:pt x="1060" y="1220"/>
                    </a:lnTo>
                    <a:lnTo>
                      <a:pt x="990" y="1202"/>
                    </a:lnTo>
                    <a:lnTo>
                      <a:pt x="784" y="1112"/>
                    </a:lnTo>
                    <a:lnTo>
                      <a:pt x="691" y="1217"/>
                    </a:lnTo>
                    <a:lnTo>
                      <a:pt x="185" y="1227"/>
                    </a:lnTo>
                    <a:lnTo>
                      <a:pt x="202" y="1153"/>
                    </a:lnTo>
                    <a:lnTo>
                      <a:pt x="214" y="1006"/>
                    </a:lnTo>
                    <a:lnTo>
                      <a:pt x="180" y="947"/>
                    </a:lnTo>
                    <a:lnTo>
                      <a:pt x="70" y="862"/>
                    </a:lnTo>
                    <a:lnTo>
                      <a:pt x="16" y="787"/>
                    </a:lnTo>
                    <a:lnTo>
                      <a:pt x="0" y="596"/>
                    </a:lnTo>
                    <a:lnTo>
                      <a:pt x="152" y="256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122" name="Freeform 122"/>
              <p:cNvSpPr>
                <a:spLocks noChangeAspect="1"/>
              </p:cNvSpPr>
              <p:nvPr/>
            </p:nvSpPr>
            <p:spPr bwMode="auto">
              <a:xfrm>
                <a:off x="3853" y="3240"/>
                <a:ext cx="106" cy="121"/>
              </a:xfrm>
              <a:custGeom>
                <a:avLst/>
                <a:gdLst>
                  <a:gd name="T0" fmla="*/ 14 w 587"/>
                  <a:gd name="T1" fmla="*/ 105 h 669"/>
                  <a:gd name="T2" fmla="*/ 11 w 587"/>
                  <a:gd name="T3" fmla="*/ 75 h 669"/>
                  <a:gd name="T4" fmla="*/ 132 w 587"/>
                  <a:gd name="T5" fmla="*/ 0 h 669"/>
                  <a:gd name="T6" fmla="*/ 256 w 587"/>
                  <a:gd name="T7" fmla="*/ 65 h 669"/>
                  <a:gd name="T8" fmla="*/ 254 w 587"/>
                  <a:gd name="T9" fmla="*/ 69 h 669"/>
                  <a:gd name="T10" fmla="*/ 332 w 587"/>
                  <a:gd name="T11" fmla="*/ 79 h 669"/>
                  <a:gd name="T12" fmla="*/ 395 w 587"/>
                  <a:gd name="T13" fmla="*/ 52 h 669"/>
                  <a:gd name="T14" fmla="*/ 465 w 587"/>
                  <a:gd name="T15" fmla="*/ 106 h 669"/>
                  <a:gd name="T16" fmla="*/ 581 w 587"/>
                  <a:gd name="T17" fmla="*/ 145 h 669"/>
                  <a:gd name="T18" fmla="*/ 587 w 587"/>
                  <a:gd name="T19" fmla="*/ 246 h 669"/>
                  <a:gd name="T20" fmla="*/ 559 w 587"/>
                  <a:gd name="T21" fmla="*/ 248 h 669"/>
                  <a:gd name="T22" fmla="*/ 529 w 587"/>
                  <a:gd name="T23" fmla="*/ 261 h 669"/>
                  <a:gd name="T24" fmla="*/ 519 w 587"/>
                  <a:gd name="T25" fmla="*/ 415 h 669"/>
                  <a:gd name="T26" fmla="*/ 531 w 587"/>
                  <a:gd name="T27" fmla="*/ 634 h 669"/>
                  <a:gd name="T28" fmla="*/ 523 w 587"/>
                  <a:gd name="T29" fmla="*/ 669 h 669"/>
                  <a:gd name="T30" fmla="*/ 216 w 587"/>
                  <a:gd name="T31" fmla="*/ 544 h 669"/>
                  <a:gd name="T32" fmla="*/ 52 w 587"/>
                  <a:gd name="T33" fmla="*/ 276 h 669"/>
                  <a:gd name="T34" fmla="*/ 0 w 587"/>
                  <a:gd name="T35" fmla="*/ 110 h 669"/>
                  <a:gd name="T36" fmla="*/ 14 w 587"/>
                  <a:gd name="T37" fmla="*/ 105 h 6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7" h="669">
                    <a:moveTo>
                      <a:pt x="14" y="105"/>
                    </a:moveTo>
                    <a:lnTo>
                      <a:pt x="11" y="75"/>
                    </a:lnTo>
                    <a:lnTo>
                      <a:pt x="132" y="0"/>
                    </a:lnTo>
                    <a:lnTo>
                      <a:pt x="256" y="65"/>
                    </a:lnTo>
                    <a:lnTo>
                      <a:pt x="254" y="69"/>
                    </a:lnTo>
                    <a:lnTo>
                      <a:pt x="332" y="79"/>
                    </a:lnTo>
                    <a:lnTo>
                      <a:pt x="395" y="52"/>
                    </a:lnTo>
                    <a:lnTo>
                      <a:pt x="465" y="106"/>
                    </a:lnTo>
                    <a:lnTo>
                      <a:pt x="581" y="145"/>
                    </a:lnTo>
                    <a:lnTo>
                      <a:pt x="587" y="246"/>
                    </a:lnTo>
                    <a:lnTo>
                      <a:pt x="559" y="248"/>
                    </a:lnTo>
                    <a:lnTo>
                      <a:pt x="529" y="261"/>
                    </a:lnTo>
                    <a:lnTo>
                      <a:pt x="519" y="415"/>
                    </a:lnTo>
                    <a:lnTo>
                      <a:pt x="531" y="634"/>
                    </a:lnTo>
                    <a:lnTo>
                      <a:pt x="523" y="669"/>
                    </a:lnTo>
                    <a:lnTo>
                      <a:pt x="216" y="544"/>
                    </a:lnTo>
                    <a:lnTo>
                      <a:pt x="52" y="276"/>
                    </a:lnTo>
                    <a:lnTo>
                      <a:pt x="0" y="110"/>
                    </a:lnTo>
                    <a:lnTo>
                      <a:pt x="14" y="10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123" name="Freeform 123"/>
              <p:cNvSpPr>
                <a:spLocks noChangeAspect="1"/>
              </p:cNvSpPr>
              <p:nvPr/>
            </p:nvSpPr>
            <p:spPr bwMode="auto">
              <a:xfrm>
                <a:off x="3767" y="3259"/>
                <a:ext cx="182" cy="178"/>
              </a:xfrm>
              <a:custGeom>
                <a:avLst/>
                <a:gdLst>
                  <a:gd name="T0" fmla="*/ 49 w 1009"/>
                  <a:gd name="T1" fmla="*/ 939 h 987"/>
                  <a:gd name="T2" fmla="*/ 144 w 1009"/>
                  <a:gd name="T3" fmla="*/ 931 h 987"/>
                  <a:gd name="T4" fmla="*/ 231 w 1009"/>
                  <a:gd name="T5" fmla="*/ 961 h 987"/>
                  <a:gd name="T6" fmla="*/ 437 w 1009"/>
                  <a:gd name="T7" fmla="*/ 949 h 987"/>
                  <a:gd name="T8" fmla="*/ 506 w 1009"/>
                  <a:gd name="T9" fmla="*/ 918 h 987"/>
                  <a:gd name="T10" fmla="*/ 682 w 1009"/>
                  <a:gd name="T11" fmla="*/ 900 h 987"/>
                  <a:gd name="T12" fmla="*/ 811 w 1009"/>
                  <a:gd name="T13" fmla="*/ 915 h 987"/>
                  <a:gd name="T14" fmla="*/ 1009 w 1009"/>
                  <a:gd name="T15" fmla="*/ 987 h 987"/>
                  <a:gd name="T16" fmla="*/ 999 w 1009"/>
                  <a:gd name="T17" fmla="*/ 563 h 987"/>
                  <a:gd name="T18" fmla="*/ 693 w 1009"/>
                  <a:gd name="T19" fmla="*/ 438 h 987"/>
                  <a:gd name="T20" fmla="*/ 529 w 1009"/>
                  <a:gd name="T21" fmla="*/ 170 h 987"/>
                  <a:gd name="T22" fmla="*/ 478 w 1009"/>
                  <a:gd name="T23" fmla="*/ 4 h 987"/>
                  <a:gd name="T24" fmla="*/ 463 w 1009"/>
                  <a:gd name="T25" fmla="*/ 8 h 987"/>
                  <a:gd name="T26" fmla="*/ 437 w 1009"/>
                  <a:gd name="T27" fmla="*/ 83 h 987"/>
                  <a:gd name="T28" fmla="*/ 416 w 1009"/>
                  <a:gd name="T29" fmla="*/ 92 h 987"/>
                  <a:gd name="T30" fmla="*/ 389 w 1009"/>
                  <a:gd name="T31" fmla="*/ 67 h 987"/>
                  <a:gd name="T32" fmla="*/ 385 w 1009"/>
                  <a:gd name="T33" fmla="*/ 0 h 987"/>
                  <a:gd name="T34" fmla="*/ 333 w 1009"/>
                  <a:gd name="T35" fmla="*/ 20 h 987"/>
                  <a:gd name="T36" fmla="*/ 134 w 1009"/>
                  <a:gd name="T37" fmla="*/ 65 h 987"/>
                  <a:gd name="T38" fmla="*/ 101 w 1009"/>
                  <a:gd name="T39" fmla="*/ 115 h 987"/>
                  <a:gd name="T40" fmla="*/ 67 w 1009"/>
                  <a:gd name="T41" fmla="*/ 79 h 987"/>
                  <a:gd name="T42" fmla="*/ 39 w 1009"/>
                  <a:gd name="T43" fmla="*/ 67 h 987"/>
                  <a:gd name="T44" fmla="*/ 33 w 1009"/>
                  <a:gd name="T45" fmla="*/ 100 h 987"/>
                  <a:gd name="T46" fmla="*/ 52 w 1009"/>
                  <a:gd name="T47" fmla="*/ 172 h 987"/>
                  <a:gd name="T48" fmla="*/ 0 w 1009"/>
                  <a:gd name="T49" fmla="*/ 209 h 987"/>
                  <a:gd name="T50" fmla="*/ 24 w 1009"/>
                  <a:gd name="T51" fmla="*/ 218 h 987"/>
                  <a:gd name="T52" fmla="*/ 18 w 1009"/>
                  <a:gd name="T53" fmla="*/ 244 h 987"/>
                  <a:gd name="T54" fmla="*/ 43 w 1009"/>
                  <a:gd name="T55" fmla="*/ 311 h 987"/>
                  <a:gd name="T56" fmla="*/ 48 w 1009"/>
                  <a:gd name="T57" fmla="*/ 824 h 987"/>
                  <a:gd name="T58" fmla="*/ 49 w 1009"/>
                  <a:gd name="T59" fmla="*/ 939 h 9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009" h="987">
                    <a:moveTo>
                      <a:pt x="49" y="939"/>
                    </a:moveTo>
                    <a:lnTo>
                      <a:pt x="144" y="931"/>
                    </a:lnTo>
                    <a:lnTo>
                      <a:pt x="231" y="961"/>
                    </a:lnTo>
                    <a:lnTo>
                      <a:pt x="437" y="949"/>
                    </a:lnTo>
                    <a:lnTo>
                      <a:pt x="506" y="918"/>
                    </a:lnTo>
                    <a:lnTo>
                      <a:pt x="682" y="900"/>
                    </a:lnTo>
                    <a:lnTo>
                      <a:pt x="811" y="915"/>
                    </a:lnTo>
                    <a:lnTo>
                      <a:pt x="1009" y="987"/>
                    </a:lnTo>
                    <a:lnTo>
                      <a:pt x="999" y="563"/>
                    </a:lnTo>
                    <a:lnTo>
                      <a:pt x="693" y="438"/>
                    </a:lnTo>
                    <a:lnTo>
                      <a:pt x="529" y="170"/>
                    </a:lnTo>
                    <a:lnTo>
                      <a:pt x="478" y="4"/>
                    </a:lnTo>
                    <a:lnTo>
                      <a:pt x="463" y="8"/>
                    </a:lnTo>
                    <a:lnTo>
                      <a:pt x="437" y="83"/>
                    </a:lnTo>
                    <a:lnTo>
                      <a:pt x="416" y="92"/>
                    </a:lnTo>
                    <a:lnTo>
                      <a:pt x="389" y="67"/>
                    </a:lnTo>
                    <a:lnTo>
                      <a:pt x="385" y="0"/>
                    </a:lnTo>
                    <a:lnTo>
                      <a:pt x="333" y="20"/>
                    </a:lnTo>
                    <a:lnTo>
                      <a:pt x="134" y="65"/>
                    </a:lnTo>
                    <a:lnTo>
                      <a:pt x="101" y="115"/>
                    </a:lnTo>
                    <a:lnTo>
                      <a:pt x="67" y="79"/>
                    </a:lnTo>
                    <a:lnTo>
                      <a:pt x="39" y="67"/>
                    </a:lnTo>
                    <a:lnTo>
                      <a:pt x="33" y="100"/>
                    </a:lnTo>
                    <a:lnTo>
                      <a:pt x="52" y="172"/>
                    </a:lnTo>
                    <a:lnTo>
                      <a:pt x="0" y="209"/>
                    </a:lnTo>
                    <a:lnTo>
                      <a:pt x="24" y="218"/>
                    </a:lnTo>
                    <a:lnTo>
                      <a:pt x="18" y="244"/>
                    </a:lnTo>
                    <a:lnTo>
                      <a:pt x="43" y="311"/>
                    </a:lnTo>
                    <a:lnTo>
                      <a:pt x="48" y="824"/>
                    </a:lnTo>
                    <a:lnTo>
                      <a:pt x="49" y="939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124" name="Freeform 124"/>
              <p:cNvSpPr>
                <a:spLocks noChangeAspect="1"/>
              </p:cNvSpPr>
              <p:nvPr/>
            </p:nvSpPr>
            <p:spPr bwMode="auto">
              <a:xfrm>
                <a:off x="3638" y="3106"/>
                <a:ext cx="309" cy="178"/>
              </a:xfrm>
              <a:custGeom>
                <a:avLst/>
                <a:gdLst>
                  <a:gd name="T0" fmla="*/ 185 w 1713"/>
                  <a:gd name="T1" fmla="*/ 270 h 988"/>
                  <a:gd name="T2" fmla="*/ 187 w 1713"/>
                  <a:gd name="T3" fmla="*/ 211 h 988"/>
                  <a:gd name="T4" fmla="*/ 309 w 1713"/>
                  <a:gd name="T5" fmla="*/ 141 h 988"/>
                  <a:gd name="T6" fmla="*/ 701 w 1713"/>
                  <a:gd name="T7" fmla="*/ 0 h 988"/>
                  <a:gd name="T8" fmla="*/ 819 w 1713"/>
                  <a:gd name="T9" fmla="*/ 201 h 988"/>
                  <a:gd name="T10" fmla="*/ 1252 w 1713"/>
                  <a:gd name="T11" fmla="*/ 131 h 988"/>
                  <a:gd name="T12" fmla="*/ 1317 w 1713"/>
                  <a:gd name="T13" fmla="*/ 67 h 988"/>
                  <a:gd name="T14" fmla="*/ 1427 w 1713"/>
                  <a:gd name="T15" fmla="*/ 206 h 988"/>
                  <a:gd name="T16" fmla="*/ 1585 w 1713"/>
                  <a:gd name="T17" fmla="*/ 217 h 988"/>
                  <a:gd name="T18" fmla="*/ 1566 w 1713"/>
                  <a:gd name="T19" fmla="*/ 292 h 988"/>
                  <a:gd name="T20" fmla="*/ 1502 w 1713"/>
                  <a:gd name="T21" fmla="*/ 461 h 988"/>
                  <a:gd name="T22" fmla="*/ 1543 w 1713"/>
                  <a:gd name="T23" fmla="*/ 417 h 988"/>
                  <a:gd name="T24" fmla="*/ 1621 w 1713"/>
                  <a:gd name="T25" fmla="*/ 446 h 988"/>
                  <a:gd name="T26" fmla="*/ 1705 w 1713"/>
                  <a:gd name="T27" fmla="*/ 421 h 988"/>
                  <a:gd name="T28" fmla="*/ 1698 w 1713"/>
                  <a:gd name="T29" fmla="*/ 498 h 988"/>
                  <a:gd name="T30" fmla="*/ 1603 w 1713"/>
                  <a:gd name="T31" fmla="*/ 551 h 988"/>
                  <a:gd name="T32" fmla="*/ 1419 w 1713"/>
                  <a:gd name="T33" fmla="*/ 645 h 988"/>
                  <a:gd name="T34" fmla="*/ 1342 w 1713"/>
                  <a:gd name="T35" fmla="*/ 603 h 988"/>
                  <a:gd name="T36" fmla="*/ 1283 w 1713"/>
                  <a:gd name="T37" fmla="*/ 647 h 988"/>
                  <a:gd name="T38" fmla="*/ 1136 w 1713"/>
                  <a:gd name="T39" fmla="*/ 742 h 988"/>
                  <a:gd name="T40" fmla="*/ 1074 w 1713"/>
                  <a:gd name="T41" fmla="*/ 809 h 988"/>
                  <a:gd name="T42" fmla="*/ 1206 w 1713"/>
                  <a:gd name="T43" fmla="*/ 849 h 988"/>
                  <a:gd name="T44" fmla="*/ 1151 w 1713"/>
                  <a:gd name="T45" fmla="*/ 931 h 988"/>
                  <a:gd name="T46" fmla="*/ 1103 w 1713"/>
                  <a:gd name="T47" fmla="*/ 913 h 988"/>
                  <a:gd name="T48" fmla="*/ 1051 w 1713"/>
                  <a:gd name="T49" fmla="*/ 869 h 988"/>
                  <a:gd name="T50" fmla="*/ 845 w 1713"/>
                  <a:gd name="T51" fmla="*/ 916 h 988"/>
                  <a:gd name="T52" fmla="*/ 778 w 1713"/>
                  <a:gd name="T53" fmla="*/ 923 h 988"/>
                  <a:gd name="T54" fmla="*/ 749 w 1713"/>
                  <a:gd name="T55" fmla="*/ 946 h 988"/>
                  <a:gd name="T56" fmla="*/ 577 w 1713"/>
                  <a:gd name="T57" fmla="*/ 988 h 988"/>
                  <a:gd name="T58" fmla="*/ 487 w 1713"/>
                  <a:gd name="T59" fmla="*/ 760 h 988"/>
                  <a:gd name="T60" fmla="*/ 154 w 1713"/>
                  <a:gd name="T61" fmla="*/ 764 h 988"/>
                  <a:gd name="T62" fmla="*/ 139 w 1713"/>
                  <a:gd name="T63" fmla="*/ 709 h 988"/>
                  <a:gd name="T64" fmla="*/ 195 w 1713"/>
                  <a:gd name="T65" fmla="*/ 506 h 988"/>
                  <a:gd name="T66" fmla="*/ 134 w 1713"/>
                  <a:gd name="T67" fmla="*/ 276 h 9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713" h="988">
                    <a:moveTo>
                      <a:pt x="134" y="276"/>
                    </a:moveTo>
                    <a:lnTo>
                      <a:pt x="185" y="270"/>
                    </a:lnTo>
                    <a:lnTo>
                      <a:pt x="197" y="232"/>
                    </a:lnTo>
                    <a:lnTo>
                      <a:pt x="187" y="211"/>
                    </a:lnTo>
                    <a:lnTo>
                      <a:pt x="249" y="173"/>
                    </a:lnTo>
                    <a:lnTo>
                      <a:pt x="309" y="141"/>
                    </a:lnTo>
                    <a:lnTo>
                      <a:pt x="502" y="129"/>
                    </a:lnTo>
                    <a:lnTo>
                      <a:pt x="701" y="0"/>
                    </a:lnTo>
                    <a:lnTo>
                      <a:pt x="773" y="83"/>
                    </a:lnTo>
                    <a:lnTo>
                      <a:pt x="819" y="201"/>
                    </a:lnTo>
                    <a:lnTo>
                      <a:pt x="1100" y="126"/>
                    </a:lnTo>
                    <a:lnTo>
                      <a:pt x="1252" y="131"/>
                    </a:lnTo>
                    <a:lnTo>
                      <a:pt x="1278" y="88"/>
                    </a:lnTo>
                    <a:lnTo>
                      <a:pt x="1317" y="67"/>
                    </a:lnTo>
                    <a:lnTo>
                      <a:pt x="1379" y="78"/>
                    </a:lnTo>
                    <a:lnTo>
                      <a:pt x="1427" y="206"/>
                    </a:lnTo>
                    <a:lnTo>
                      <a:pt x="1536" y="191"/>
                    </a:lnTo>
                    <a:lnTo>
                      <a:pt x="1585" y="217"/>
                    </a:lnTo>
                    <a:lnTo>
                      <a:pt x="1595" y="253"/>
                    </a:lnTo>
                    <a:lnTo>
                      <a:pt x="1566" y="292"/>
                    </a:lnTo>
                    <a:lnTo>
                      <a:pt x="1497" y="310"/>
                    </a:lnTo>
                    <a:lnTo>
                      <a:pt x="1502" y="461"/>
                    </a:lnTo>
                    <a:lnTo>
                      <a:pt x="1526" y="461"/>
                    </a:lnTo>
                    <a:lnTo>
                      <a:pt x="1543" y="417"/>
                    </a:lnTo>
                    <a:lnTo>
                      <a:pt x="1610" y="421"/>
                    </a:lnTo>
                    <a:lnTo>
                      <a:pt x="1621" y="446"/>
                    </a:lnTo>
                    <a:lnTo>
                      <a:pt x="1670" y="417"/>
                    </a:lnTo>
                    <a:lnTo>
                      <a:pt x="1705" y="421"/>
                    </a:lnTo>
                    <a:lnTo>
                      <a:pt x="1713" y="456"/>
                    </a:lnTo>
                    <a:lnTo>
                      <a:pt x="1698" y="498"/>
                    </a:lnTo>
                    <a:lnTo>
                      <a:pt x="1657" y="539"/>
                    </a:lnTo>
                    <a:lnTo>
                      <a:pt x="1603" y="551"/>
                    </a:lnTo>
                    <a:lnTo>
                      <a:pt x="1448" y="647"/>
                    </a:lnTo>
                    <a:lnTo>
                      <a:pt x="1419" y="645"/>
                    </a:lnTo>
                    <a:lnTo>
                      <a:pt x="1404" y="613"/>
                    </a:lnTo>
                    <a:lnTo>
                      <a:pt x="1342" y="603"/>
                    </a:lnTo>
                    <a:lnTo>
                      <a:pt x="1319" y="637"/>
                    </a:lnTo>
                    <a:lnTo>
                      <a:pt x="1283" y="647"/>
                    </a:lnTo>
                    <a:lnTo>
                      <a:pt x="1208" y="725"/>
                    </a:lnTo>
                    <a:lnTo>
                      <a:pt x="1136" y="742"/>
                    </a:lnTo>
                    <a:lnTo>
                      <a:pt x="1061" y="784"/>
                    </a:lnTo>
                    <a:lnTo>
                      <a:pt x="1074" y="809"/>
                    </a:lnTo>
                    <a:lnTo>
                      <a:pt x="1206" y="820"/>
                    </a:lnTo>
                    <a:lnTo>
                      <a:pt x="1206" y="849"/>
                    </a:lnTo>
                    <a:lnTo>
                      <a:pt x="1175" y="854"/>
                    </a:lnTo>
                    <a:lnTo>
                      <a:pt x="1151" y="931"/>
                    </a:lnTo>
                    <a:lnTo>
                      <a:pt x="1128" y="938"/>
                    </a:lnTo>
                    <a:lnTo>
                      <a:pt x="1103" y="913"/>
                    </a:lnTo>
                    <a:lnTo>
                      <a:pt x="1098" y="846"/>
                    </a:lnTo>
                    <a:lnTo>
                      <a:pt x="1051" y="869"/>
                    </a:lnTo>
                    <a:lnTo>
                      <a:pt x="894" y="905"/>
                    </a:lnTo>
                    <a:lnTo>
                      <a:pt x="845" y="916"/>
                    </a:lnTo>
                    <a:lnTo>
                      <a:pt x="816" y="961"/>
                    </a:lnTo>
                    <a:lnTo>
                      <a:pt x="778" y="923"/>
                    </a:lnTo>
                    <a:lnTo>
                      <a:pt x="752" y="916"/>
                    </a:lnTo>
                    <a:lnTo>
                      <a:pt x="749" y="946"/>
                    </a:lnTo>
                    <a:lnTo>
                      <a:pt x="659" y="988"/>
                    </a:lnTo>
                    <a:lnTo>
                      <a:pt x="577" y="988"/>
                    </a:lnTo>
                    <a:lnTo>
                      <a:pt x="564" y="789"/>
                    </a:lnTo>
                    <a:lnTo>
                      <a:pt x="487" y="760"/>
                    </a:lnTo>
                    <a:lnTo>
                      <a:pt x="417" y="779"/>
                    </a:lnTo>
                    <a:lnTo>
                      <a:pt x="154" y="764"/>
                    </a:lnTo>
                    <a:lnTo>
                      <a:pt x="112" y="714"/>
                    </a:lnTo>
                    <a:lnTo>
                      <a:pt x="139" y="709"/>
                    </a:lnTo>
                    <a:lnTo>
                      <a:pt x="182" y="598"/>
                    </a:lnTo>
                    <a:lnTo>
                      <a:pt x="195" y="506"/>
                    </a:lnTo>
                    <a:lnTo>
                      <a:pt x="0" y="392"/>
                    </a:lnTo>
                    <a:lnTo>
                      <a:pt x="134" y="276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125" name="Freeform 125"/>
              <p:cNvSpPr>
                <a:spLocks noChangeAspect="1"/>
              </p:cNvSpPr>
              <p:nvPr/>
            </p:nvSpPr>
            <p:spPr bwMode="auto">
              <a:xfrm>
                <a:off x="4084" y="3503"/>
                <a:ext cx="175" cy="152"/>
              </a:xfrm>
              <a:custGeom>
                <a:avLst/>
                <a:gdLst>
                  <a:gd name="T0" fmla="*/ 27 w 971"/>
                  <a:gd name="T1" fmla="*/ 548 h 838"/>
                  <a:gd name="T2" fmla="*/ 81 w 971"/>
                  <a:gd name="T3" fmla="*/ 569 h 838"/>
                  <a:gd name="T4" fmla="*/ 108 w 971"/>
                  <a:gd name="T5" fmla="*/ 611 h 838"/>
                  <a:gd name="T6" fmla="*/ 144 w 971"/>
                  <a:gd name="T7" fmla="*/ 627 h 838"/>
                  <a:gd name="T8" fmla="*/ 169 w 971"/>
                  <a:gd name="T9" fmla="*/ 634 h 838"/>
                  <a:gd name="T10" fmla="*/ 204 w 971"/>
                  <a:gd name="T11" fmla="*/ 658 h 838"/>
                  <a:gd name="T12" fmla="*/ 307 w 971"/>
                  <a:gd name="T13" fmla="*/ 650 h 838"/>
                  <a:gd name="T14" fmla="*/ 389 w 971"/>
                  <a:gd name="T15" fmla="*/ 733 h 838"/>
                  <a:gd name="T16" fmla="*/ 379 w 971"/>
                  <a:gd name="T17" fmla="*/ 794 h 838"/>
                  <a:gd name="T18" fmla="*/ 405 w 971"/>
                  <a:gd name="T19" fmla="*/ 804 h 838"/>
                  <a:gd name="T20" fmla="*/ 438 w 971"/>
                  <a:gd name="T21" fmla="*/ 771 h 838"/>
                  <a:gd name="T22" fmla="*/ 509 w 971"/>
                  <a:gd name="T23" fmla="*/ 749 h 838"/>
                  <a:gd name="T24" fmla="*/ 572 w 971"/>
                  <a:gd name="T25" fmla="*/ 747 h 838"/>
                  <a:gd name="T26" fmla="*/ 616 w 971"/>
                  <a:gd name="T27" fmla="*/ 810 h 838"/>
                  <a:gd name="T28" fmla="*/ 751 w 971"/>
                  <a:gd name="T29" fmla="*/ 838 h 838"/>
                  <a:gd name="T30" fmla="*/ 971 w 971"/>
                  <a:gd name="T31" fmla="*/ 533 h 838"/>
                  <a:gd name="T32" fmla="*/ 660 w 971"/>
                  <a:gd name="T33" fmla="*/ 347 h 838"/>
                  <a:gd name="T34" fmla="*/ 634 w 971"/>
                  <a:gd name="T35" fmla="*/ 319 h 838"/>
                  <a:gd name="T36" fmla="*/ 575 w 971"/>
                  <a:gd name="T37" fmla="*/ 132 h 838"/>
                  <a:gd name="T38" fmla="*/ 381 w 971"/>
                  <a:gd name="T39" fmla="*/ 82 h 838"/>
                  <a:gd name="T40" fmla="*/ 4 w 971"/>
                  <a:gd name="T41" fmla="*/ 0 h 838"/>
                  <a:gd name="T42" fmla="*/ 0 w 971"/>
                  <a:gd name="T43" fmla="*/ 532 h 838"/>
                  <a:gd name="T44" fmla="*/ 27 w 971"/>
                  <a:gd name="T45" fmla="*/ 548 h 8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71" h="838">
                    <a:moveTo>
                      <a:pt x="27" y="548"/>
                    </a:moveTo>
                    <a:lnTo>
                      <a:pt x="81" y="569"/>
                    </a:lnTo>
                    <a:lnTo>
                      <a:pt x="108" y="611"/>
                    </a:lnTo>
                    <a:lnTo>
                      <a:pt x="144" y="627"/>
                    </a:lnTo>
                    <a:lnTo>
                      <a:pt x="169" y="634"/>
                    </a:lnTo>
                    <a:lnTo>
                      <a:pt x="204" y="658"/>
                    </a:lnTo>
                    <a:lnTo>
                      <a:pt x="307" y="650"/>
                    </a:lnTo>
                    <a:lnTo>
                      <a:pt x="389" y="733"/>
                    </a:lnTo>
                    <a:lnTo>
                      <a:pt x="379" y="794"/>
                    </a:lnTo>
                    <a:lnTo>
                      <a:pt x="405" y="804"/>
                    </a:lnTo>
                    <a:lnTo>
                      <a:pt x="438" y="771"/>
                    </a:lnTo>
                    <a:lnTo>
                      <a:pt x="509" y="749"/>
                    </a:lnTo>
                    <a:lnTo>
                      <a:pt x="572" y="747"/>
                    </a:lnTo>
                    <a:lnTo>
                      <a:pt x="616" y="810"/>
                    </a:lnTo>
                    <a:lnTo>
                      <a:pt x="751" y="838"/>
                    </a:lnTo>
                    <a:lnTo>
                      <a:pt x="971" y="533"/>
                    </a:lnTo>
                    <a:lnTo>
                      <a:pt x="660" y="347"/>
                    </a:lnTo>
                    <a:lnTo>
                      <a:pt x="634" y="319"/>
                    </a:lnTo>
                    <a:lnTo>
                      <a:pt x="575" y="132"/>
                    </a:lnTo>
                    <a:lnTo>
                      <a:pt x="381" y="82"/>
                    </a:lnTo>
                    <a:lnTo>
                      <a:pt x="4" y="0"/>
                    </a:lnTo>
                    <a:lnTo>
                      <a:pt x="0" y="532"/>
                    </a:lnTo>
                    <a:lnTo>
                      <a:pt x="27" y="54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126" name="Freeform 126"/>
              <p:cNvSpPr>
                <a:spLocks noChangeAspect="1"/>
              </p:cNvSpPr>
              <p:nvPr/>
            </p:nvSpPr>
            <p:spPr bwMode="auto">
              <a:xfrm>
                <a:off x="4038" y="3372"/>
                <a:ext cx="127" cy="228"/>
              </a:xfrm>
              <a:custGeom>
                <a:avLst/>
                <a:gdLst>
                  <a:gd name="T0" fmla="*/ 0 w 708"/>
                  <a:gd name="T1" fmla="*/ 703 h 1264"/>
                  <a:gd name="T2" fmla="*/ 82 w 708"/>
                  <a:gd name="T3" fmla="*/ 747 h 1264"/>
                  <a:gd name="T4" fmla="*/ 101 w 708"/>
                  <a:gd name="T5" fmla="*/ 840 h 1264"/>
                  <a:gd name="T6" fmla="*/ 96 w 708"/>
                  <a:gd name="T7" fmla="*/ 943 h 1264"/>
                  <a:gd name="T8" fmla="*/ 75 w 708"/>
                  <a:gd name="T9" fmla="*/ 1010 h 1264"/>
                  <a:gd name="T10" fmla="*/ 80 w 708"/>
                  <a:gd name="T11" fmla="*/ 1200 h 1264"/>
                  <a:gd name="T12" fmla="*/ 195 w 708"/>
                  <a:gd name="T13" fmla="*/ 1223 h 1264"/>
                  <a:gd name="T14" fmla="*/ 258 w 708"/>
                  <a:gd name="T15" fmla="*/ 1264 h 1264"/>
                  <a:gd name="T16" fmla="*/ 262 w 708"/>
                  <a:gd name="T17" fmla="*/ 734 h 1264"/>
                  <a:gd name="T18" fmla="*/ 639 w 708"/>
                  <a:gd name="T19" fmla="*/ 813 h 1264"/>
                  <a:gd name="T20" fmla="*/ 639 w 708"/>
                  <a:gd name="T21" fmla="*/ 493 h 1264"/>
                  <a:gd name="T22" fmla="*/ 708 w 708"/>
                  <a:gd name="T23" fmla="*/ 241 h 1264"/>
                  <a:gd name="T24" fmla="*/ 701 w 708"/>
                  <a:gd name="T25" fmla="*/ 0 h 1264"/>
                  <a:gd name="T26" fmla="*/ 323 w 708"/>
                  <a:gd name="T27" fmla="*/ 146 h 1264"/>
                  <a:gd name="T28" fmla="*/ 9 w 708"/>
                  <a:gd name="T29" fmla="*/ 356 h 1264"/>
                  <a:gd name="T30" fmla="*/ 0 w 708"/>
                  <a:gd name="T31" fmla="*/ 703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08" h="1264">
                    <a:moveTo>
                      <a:pt x="0" y="703"/>
                    </a:moveTo>
                    <a:lnTo>
                      <a:pt x="82" y="747"/>
                    </a:lnTo>
                    <a:lnTo>
                      <a:pt x="101" y="840"/>
                    </a:lnTo>
                    <a:lnTo>
                      <a:pt x="96" y="943"/>
                    </a:lnTo>
                    <a:lnTo>
                      <a:pt x="75" y="1010"/>
                    </a:lnTo>
                    <a:lnTo>
                      <a:pt x="80" y="1200"/>
                    </a:lnTo>
                    <a:lnTo>
                      <a:pt x="195" y="1223"/>
                    </a:lnTo>
                    <a:lnTo>
                      <a:pt x="258" y="1264"/>
                    </a:lnTo>
                    <a:lnTo>
                      <a:pt x="262" y="734"/>
                    </a:lnTo>
                    <a:lnTo>
                      <a:pt x="639" y="813"/>
                    </a:lnTo>
                    <a:lnTo>
                      <a:pt x="639" y="493"/>
                    </a:lnTo>
                    <a:lnTo>
                      <a:pt x="708" y="241"/>
                    </a:lnTo>
                    <a:lnTo>
                      <a:pt x="701" y="0"/>
                    </a:lnTo>
                    <a:lnTo>
                      <a:pt x="323" y="146"/>
                    </a:lnTo>
                    <a:lnTo>
                      <a:pt x="9" y="356"/>
                    </a:lnTo>
                    <a:lnTo>
                      <a:pt x="0" y="703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127" name="Freeform 127"/>
              <p:cNvSpPr>
                <a:spLocks noChangeAspect="1"/>
              </p:cNvSpPr>
              <p:nvPr/>
            </p:nvSpPr>
            <p:spPr bwMode="auto">
              <a:xfrm>
                <a:off x="3947" y="3241"/>
                <a:ext cx="157" cy="258"/>
              </a:xfrm>
              <a:custGeom>
                <a:avLst/>
                <a:gdLst>
                  <a:gd name="T0" fmla="*/ 478 w 871"/>
                  <a:gd name="T1" fmla="*/ 35 h 1427"/>
                  <a:gd name="T2" fmla="*/ 591 w 871"/>
                  <a:gd name="T3" fmla="*/ 178 h 1427"/>
                  <a:gd name="T4" fmla="*/ 821 w 871"/>
                  <a:gd name="T5" fmla="*/ 173 h 1427"/>
                  <a:gd name="T6" fmla="*/ 803 w 871"/>
                  <a:gd name="T7" fmla="*/ 242 h 1427"/>
                  <a:gd name="T8" fmla="*/ 871 w 871"/>
                  <a:gd name="T9" fmla="*/ 335 h 1427"/>
                  <a:gd name="T10" fmla="*/ 784 w 871"/>
                  <a:gd name="T11" fmla="*/ 521 h 1427"/>
                  <a:gd name="T12" fmla="*/ 779 w 871"/>
                  <a:gd name="T13" fmla="*/ 688 h 1427"/>
                  <a:gd name="T14" fmla="*/ 817 w 871"/>
                  <a:gd name="T15" fmla="*/ 762 h 1427"/>
                  <a:gd name="T16" fmla="*/ 825 w 871"/>
                  <a:gd name="T17" fmla="*/ 872 h 1427"/>
                  <a:gd name="T18" fmla="*/ 511 w 871"/>
                  <a:gd name="T19" fmla="*/ 1080 h 1427"/>
                  <a:gd name="T20" fmla="*/ 501 w 871"/>
                  <a:gd name="T21" fmla="*/ 1427 h 1427"/>
                  <a:gd name="T22" fmla="*/ 486 w 871"/>
                  <a:gd name="T23" fmla="*/ 1423 h 1427"/>
                  <a:gd name="T24" fmla="*/ 429 w 871"/>
                  <a:gd name="T25" fmla="*/ 1424 h 1427"/>
                  <a:gd name="T26" fmla="*/ 398 w 871"/>
                  <a:gd name="T27" fmla="*/ 1406 h 1427"/>
                  <a:gd name="T28" fmla="*/ 353 w 871"/>
                  <a:gd name="T29" fmla="*/ 1363 h 1427"/>
                  <a:gd name="T30" fmla="*/ 327 w 871"/>
                  <a:gd name="T31" fmla="*/ 1325 h 1427"/>
                  <a:gd name="T32" fmla="*/ 197 w 871"/>
                  <a:gd name="T33" fmla="*/ 1238 h 1427"/>
                  <a:gd name="T34" fmla="*/ 100 w 871"/>
                  <a:gd name="T35" fmla="*/ 1186 h 1427"/>
                  <a:gd name="T36" fmla="*/ 9 w 871"/>
                  <a:gd name="T37" fmla="*/ 1085 h 1427"/>
                  <a:gd name="T38" fmla="*/ 5 w 871"/>
                  <a:gd name="T39" fmla="*/ 840 h 1427"/>
                  <a:gd name="T40" fmla="*/ 0 w 871"/>
                  <a:gd name="T41" fmla="*/ 661 h 1427"/>
                  <a:gd name="T42" fmla="*/ 12 w 871"/>
                  <a:gd name="T43" fmla="*/ 628 h 1427"/>
                  <a:gd name="T44" fmla="*/ 5 w 871"/>
                  <a:gd name="T45" fmla="*/ 490 h 1427"/>
                  <a:gd name="T46" fmla="*/ 0 w 871"/>
                  <a:gd name="T47" fmla="*/ 405 h 1427"/>
                  <a:gd name="T48" fmla="*/ 8 w 871"/>
                  <a:gd name="T49" fmla="*/ 256 h 1427"/>
                  <a:gd name="T50" fmla="*/ 42 w 871"/>
                  <a:gd name="T51" fmla="*/ 241 h 1427"/>
                  <a:gd name="T52" fmla="*/ 71 w 871"/>
                  <a:gd name="T53" fmla="*/ 243 h 1427"/>
                  <a:gd name="T54" fmla="*/ 58 w 871"/>
                  <a:gd name="T55" fmla="*/ 133 h 1427"/>
                  <a:gd name="T56" fmla="*/ 73 w 871"/>
                  <a:gd name="T57" fmla="*/ 65 h 1427"/>
                  <a:gd name="T58" fmla="*/ 273 w 871"/>
                  <a:gd name="T59" fmla="*/ 0 h 1427"/>
                  <a:gd name="T60" fmla="*/ 333 w 871"/>
                  <a:gd name="T61" fmla="*/ 34 h 1427"/>
                  <a:gd name="T62" fmla="*/ 478 w 871"/>
                  <a:gd name="T63" fmla="*/ 35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71" h="1427">
                    <a:moveTo>
                      <a:pt x="478" y="35"/>
                    </a:moveTo>
                    <a:lnTo>
                      <a:pt x="591" y="178"/>
                    </a:lnTo>
                    <a:lnTo>
                      <a:pt x="821" y="173"/>
                    </a:lnTo>
                    <a:lnTo>
                      <a:pt x="803" y="242"/>
                    </a:lnTo>
                    <a:lnTo>
                      <a:pt x="871" y="335"/>
                    </a:lnTo>
                    <a:lnTo>
                      <a:pt x="784" y="521"/>
                    </a:lnTo>
                    <a:lnTo>
                      <a:pt x="779" y="688"/>
                    </a:lnTo>
                    <a:lnTo>
                      <a:pt x="817" y="762"/>
                    </a:lnTo>
                    <a:lnTo>
                      <a:pt x="825" y="872"/>
                    </a:lnTo>
                    <a:lnTo>
                      <a:pt x="511" y="1080"/>
                    </a:lnTo>
                    <a:lnTo>
                      <a:pt x="501" y="1427"/>
                    </a:lnTo>
                    <a:lnTo>
                      <a:pt x="486" y="1423"/>
                    </a:lnTo>
                    <a:lnTo>
                      <a:pt x="429" y="1424"/>
                    </a:lnTo>
                    <a:lnTo>
                      <a:pt x="398" y="1406"/>
                    </a:lnTo>
                    <a:lnTo>
                      <a:pt x="353" y="1363"/>
                    </a:lnTo>
                    <a:lnTo>
                      <a:pt x="327" y="1325"/>
                    </a:lnTo>
                    <a:lnTo>
                      <a:pt x="197" y="1238"/>
                    </a:lnTo>
                    <a:lnTo>
                      <a:pt x="100" y="1186"/>
                    </a:lnTo>
                    <a:lnTo>
                      <a:pt x="9" y="1085"/>
                    </a:lnTo>
                    <a:lnTo>
                      <a:pt x="5" y="840"/>
                    </a:lnTo>
                    <a:lnTo>
                      <a:pt x="0" y="661"/>
                    </a:lnTo>
                    <a:lnTo>
                      <a:pt x="12" y="628"/>
                    </a:lnTo>
                    <a:lnTo>
                      <a:pt x="5" y="490"/>
                    </a:lnTo>
                    <a:lnTo>
                      <a:pt x="0" y="405"/>
                    </a:lnTo>
                    <a:lnTo>
                      <a:pt x="8" y="256"/>
                    </a:lnTo>
                    <a:lnTo>
                      <a:pt x="42" y="241"/>
                    </a:lnTo>
                    <a:lnTo>
                      <a:pt x="71" y="243"/>
                    </a:lnTo>
                    <a:lnTo>
                      <a:pt x="58" y="133"/>
                    </a:lnTo>
                    <a:lnTo>
                      <a:pt x="73" y="65"/>
                    </a:lnTo>
                    <a:lnTo>
                      <a:pt x="273" y="0"/>
                    </a:lnTo>
                    <a:lnTo>
                      <a:pt x="333" y="34"/>
                    </a:lnTo>
                    <a:lnTo>
                      <a:pt x="478" y="3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128" name="Freeform 128"/>
              <p:cNvSpPr>
                <a:spLocks noChangeAspect="1"/>
              </p:cNvSpPr>
              <p:nvPr/>
            </p:nvSpPr>
            <p:spPr bwMode="auto">
              <a:xfrm>
                <a:off x="3899" y="3108"/>
                <a:ext cx="169" cy="158"/>
              </a:xfrm>
              <a:custGeom>
                <a:avLst/>
                <a:gdLst>
                  <a:gd name="T0" fmla="*/ 138 w 936"/>
                  <a:gd name="T1" fmla="*/ 203 h 877"/>
                  <a:gd name="T2" fmla="*/ 149 w 936"/>
                  <a:gd name="T3" fmla="*/ 242 h 877"/>
                  <a:gd name="T4" fmla="*/ 119 w 936"/>
                  <a:gd name="T5" fmla="*/ 281 h 877"/>
                  <a:gd name="T6" fmla="*/ 47 w 936"/>
                  <a:gd name="T7" fmla="*/ 301 h 877"/>
                  <a:gd name="T8" fmla="*/ 55 w 936"/>
                  <a:gd name="T9" fmla="*/ 449 h 877"/>
                  <a:gd name="T10" fmla="*/ 76 w 936"/>
                  <a:gd name="T11" fmla="*/ 452 h 877"/>
                  <a:gd name="T12" fmla="*/ 97 w 936"/>
                  <a:gd name="T13" fmla="*/ 407 h 877"/>
                  <a:gd name="T14" fmla="*/ 162 w 936"/>
                  <a:gd name="T15" fmla="*/ 410 h 877"/>
                  <a:gd name="T16" fmla="*/ 173 w 936"/>
                  <a:gd name="T17" fmla="*/ 436 h 877"/>
                  <a:gd name="T18" fmla="*/ 223 w 936"/>
                  <a:gd name="T19" fmla="*/ 407 h 877"/>
                  <a:gd name="T20" fmla="*/ 261 w 936"/>
                  <a:gd name="T21" fmla="*/ 407 h 877"/>
                  <a:gd name="T22" fmla="*/ 264 w 936"/>
                  <a:gd name="T23" fmla="*/ 442 h 877"/>
                  <a:gd name="T24" fmla="*/ 251 w 936"/>
                  <a:gd name="T25" fmla="*/ 492 h 877"/>
                  <a:gd name="T26" fmla="*/ 212 w 936"/>
                  <a:gd name="T27" fmla="*/ 528 h 877"/>
                  <a:gd name="T28" fmla="*/ 156 w 936"/>
                  <a:gd name="T29" fmla="*/ 539 h 877"/>
                  <a:gd name="T30" fmla="*/ 133 w 936"/>
                  <a:gd name="T31" fmla="*/ 558 h 877"/>
                  <a:gd name="T32" fmla="*/ 203 w 936"/>
                  <a:gd name="T33" fmla="*/ 612 h 877"/>
                  <a:gd name="T34" fmla="*/ 0 w 936"/>
                  <a:gd name="T35" fmla="*/ 800 h 877"/>
                  <a:gd name="T36" fmla="*/ 74 w 936"/>
                  <a:gd name="T37" fmla="*/ 810 h 877"/>
                  <a:gd name="T38" fmla="*/ 139 w 936"/>
                  <a:gd name="T39" fmla="*/ 783 h 877"/>
                  <a:gd name="T40" fmla="*/ 209 w 936"/>
                  <a:gd name="T41" fmla="*/ 836 h 877"/>
                  <a:gd name="T42" fmla="*/ 302 w 936"/>
                  <a:gd name="T43" fmla="*/ 868 h 877"/>
                  <a:gd name="T44" fmla="*/ 323 w 936"/>
                  <a:gd name="T45" fmla="*/ 877 h 877"/>
                  <a:gd name="T46" fmla="*/ 340 w 936"/>
                  <a:gd name="T47" fmla="*/ 803 h 877"/>
                  <a:gd name="T48" fmla="*/ 537 w 936"/>
                  <a:gd name="T49" fmla="*/ 741 h 877"/>
                  <a:gd name="T50" fmla="*/ 598 w 936"/>
                  <a:gd name="T51" fmla="*/ 772 h 877"/>
                  <a:gd name="T52" fmla="*/ 744 w 936"/>
                  <a:gd name="T53" fmla="*/ 777 h 877"/>
                  <a:gd name="T54" fmla="*/ 936 w 936"/>
                  <a:gd name="T55" fmla="*/ 501 h 877"/>
                  <a:gd name="T56" fmla="*/ 869 w 936"/>
                  <a:gd name="T57" fmla="*/ 413 h 877"/>
                  <a:gd name="T58" fmla="*/ 651 w 936"/>
                  <a:gd name="T59" fmla="*/ 420 h 877"/>
                  <a:gd name="T60" fmla="*/ 639 w 936"/>
                  <a:gd name="T61" fmla="*/ 344 h 877"/>
                  <a:gd name="T62" fmla="*/ 692 w 936"/>
                  <a:gd name="T63" fmla="*/ 320 h 877"/>
                  <a:gd name="T64" fmla="*/ 646 w 936"/>
                  <a:gd name="T65" fmla="*/ 223 h 877"/>
                  <a:gd name="T66" fmla="*/ 609 w 936"/>
                  <a:gd name="T67" fmla="*/ 248 h 877"/>
                  <a:gd name="T68" fmla="*/ 549 w 936"/>
                  <a:gd name="T69" fmla="*/ 128 h 877"/>
                  <a:gd name="T70" fmla="*/ 569 w 936"/>
                  <a:gd name="T71" fmla="*/ 74 h 877"/>
                  <a:gd name="T72" fmla="*/ 555 w 936"/>
                  <a:gd name="T73" fmla="*/ 23 h 877"/>
                  <a:gd name="T74" fmla="*/ 487 w 936"/>
                  <a:gd name="T75" fmla="*/ 0 h 877"/>
                  <a:gd name="T76" fmla="*/ 441 w 936"/>
                  <a:gd name="T77" fmla="*/ 5 h 877"/>
                  <a:gd name="T78" fmla="*/ 443 w 936"/>
                  <a:gd name="T79" fmla="*/ 23 h 877"/>
                  <a:gd name="T80" fmla="*/ 412 w 936"/>
                  <a:gd name="T81" fmla="*/ 21 h 877"/>
                  <a:gd name="T82" fmla="*/ 408 w 936"/>
                  <a:gd name="T83" fmla="*/ 65 h 877"/>
                  <a:gd name="T84" fmla="*/ 373 w 936"/>
                  <a:gd name="T85" fmla="*/ 65 h 877"/>
                  <a:gd name="T86" fmla="*/ 363 w 936"/>
                  <a:gd name="T87" fmla="*/ 102 h 877"/>
                  <a:gd name="T88" fmla="*/ 381 w 936"/>
                  <a:gd name="T89" fmla="*/ 143 h 877"/>
                  <a:gd name="T90" fmla="*/ 346 w 936"/>
                  <a:gd name="T91" fmla="*/ 190 h 877"/>
                  <a:gd name="T92" fmla="*/ 379 w 936"/>
                  <a:gd name="T93" fmla="*/ 240 h 877"/>
                  <a:gd name="T94" fmla="*/ 326 w 936"/>
                  <a:gd name="T95" fmla="*/ 245 h 877"/>
                  <a:gd name="T96" fmla="*/ 282 w 936"/>
                  <a:gd name="T97" fmla="*/ 184 h 877"/>
                  <a:gd name="T98" fmla="*/ 293 w 936"/>
                  <a:gd name="T99" fmla="*/ 153 h 877"/>
                  <a:gd name="T100" fmla="*/ 221 w 936"/>
                  <a:gd name="T101" fmla="*/ 68 h 877"/>
                  <a:gd name="T102" fmla="*/ 112 w 936"/>
                  <a:gd name="T103" fmla="*/ 97 h 877"/>
                  <a:gd name="T104" fmla="*/ 94 w 936"/>
                  <a:gd name="T105" fmla="*/ 93 h 877"/>
                  <a:gd name="T106" fmla="*/ 88 w 936"/>
                  <a:gd name="T107" fmla="*/ 70 h 877"/>
                  <a:gd name="T108" fmla="*/ 58 w 936"/>
                  <a:gd name="T109" fmla="*/ 79 h 877"/>
                  <a:gd name="T110" fmla="*/ 87 w 936"/>
                  <a:gd name="T111" fmla="*/ 181 h 877"/>
                  <a:gd name="T112" fmla="*/ 138 w 936"/>
                  <a:gd name="T113" fmla="*/ 203 h 8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36" h="877">
                    <a:moveTo>
                      <a:pt x="138" y="203"/>
                    </a:moveTo>
                    <a:lnTo>
                      <a:pt x="149" y="242"/>
                    </a:lnTo>
                    <a:lnTo>
                      <a:pt x="119" y="281"/>
                    </a:lnTo>
                    <a:lnTo>
                      <a:pt x="47" y="301"/>
                    </a:lnTo>
                    <a:lnTo>
                      <a:pt x="55" y="449"/>
                    </a:lnTo>
                    <a:lnTo>
                      <a:pt x="76" y="452"/>
                    </a:lnTo>
                    <a:lnTo>
                      <a:pt x="97" y="407"/>
                    </a:lnTo>
                    <a:lnTo>
                      <a:pt x="162" y="410"/>
                    </a:lnTo>
                    <a:lnTo>
                      <a:pt x="173" y="436"/>
                    </a:lnTo>
                    <a:lnTo>
                      <a:pt x="223" y="407"/>
                    </a:lnTo>
                    <a:lnTo>
                      <a:pt x="261" y="407"/>
                    </a:lnTo>
                    <a:lnTo>
                      <a:pt x="264" y="442"/>
                    </a:lnTo>
                    <a:lnTo>
                      <a:pt x="251" y="492"/>
                    </a:lnTo>
                    <a:lnTo>
                      <a:pt x="212" y="528"/>
                    </a:lnTo>
                    <a:lnTo>
                      <a:pt x="156" y="539"/>
                    </a:lnTo>
                    <a:lnTo>
                      <a:pt x="133" y="558"/>
                    </a:lnTo>
                    <a:lnTo>
                      <a:pt x="203" y="612"/>
                    </a:lnTo>
                    <a:lnTo>
                      <a:pt x="0" y="800"/>
                    </a:lnTo>
                    <a:lnTo>
                      <a:pt x="74" y="810"/>
                    </a:lnTo>
                    <a:lnTo>
                      <a:pt x="139" y="783"/>
                    </a:lnTo>
                    <a:lnTo>
                      <a:pt x="209" y="836"/>
                    </a:lnTo>
                    <a:lnTo>
                      <a:pt x="302" y="868"/>
                    </a:lnTo>
                    <a:lnTo>
                      <a:pt x="323" y="877"/>
                    </a:lnTo>
                    <a:lnTo>
                      <a:pt x="340" y="803"/>
                    </a:lnTo>
                    <a:lnTo>
                      <a:pt x="537" y="741"/>
                    </a:lnTo>
                    <a:lnTo>
                      <a:pt x="598" y="772"/>
                    </a:lnTo>
                    <a:lnTo>
                      <a:pt x="744" y="777"/>
                    </a:lnTo>
                    <a:lnTo>
                      <a:pt x="936" y="501"/>
                    </a:lnTo>
                    <a:lnTo>
                      <a:pt x="869" y="413"/>
                    </a:lnTo>
                    <a:lnTo>
                      <a:pt x="651" y="420"/>
                    </a:lnTo>
                    <a:lnTo>
                      <a:pt x="639" y="344"/>
                    </a:lnTo>
                    <a:lnTo>
                      <a:pt x="692" y="320"/>
                    </a:lnTo>
                    <a:lnTo>
                      <a:pt x="646" y="223"/>
                    </a:lnTo>
                    <a:lnTo>
                      <a:pt x="609" y="248"/>
                    </a:lnTo>
                    <a:lnTo>
                      <a:pt x="549" y="128"/>
                    </a:lnTo>
                    <a:lnTo>
                      <a:pt x="569" y="74"/>
                    </a:lnTo>
                    <a:lnTo>
                      <a:pt x="555" y="23"/>
                    </a:lnTo>
                    <a:lnTo>
                      <a:pt x="487" y="0"/>
                    </a:lnTo>
                    <a:lnTo>
                      <a:pt x="441" y="5"/>
                    </a:lnTo>
                    <a:lnTo>
                      <a:pt x="443" y="23"/>
                    </a:lnTo>
                    <a:lnTo>
                      <a:pt x="412" y="21"/>
                    </a:lnTo>
                    <a:lnTo>
                      <a:pt x="408" y="65"/>
                    </a:lnTo>
                    <a:lnTo>
                      <a:pt x="373" y="65"/>
                    </a:lnTo>
                    <a:lnTo>
                      <a:pt x="363" y="102"/>
                    </a:lnTo>
                    <a:lnTo>
                      <a:pt x="381" y="143"/>
                    </a:lnTo>
                    <a:lnTo>
                      <a:pt x="346" y="190"/>
                    </a:lnTo>
                    <a:lnTo>
                      <a:pt x="379" y="240"/>
                    </a:lnTo>
                    <a:lnTo>
                      <a:pt x="326" y="245"/>
                    </a:lnTo>
                    <a:lnTo>
                      <a:pt x="282" y="184"/>
                    </a:lnTo>
                    <a:lnTo>
                      <a:pt x="293" y="153"/>
                    </a:lnTo>
                    <a:lnTo>
                      <a:pt x="221" y="68"/>
                    </a:lnTo>
                    <a:lnTo>
                      <a:pt x="112" y="97"/>
                    </a:lnTo>
                    <a:lnTo>
                      <a:pt x="94" y="93"/>
                    </a:lnTo>
                    <a:lnTo>
                      <a:pt x="88" y="70"/>
                    </a:lnTo>
                    <a:lnTo>
                      <a:pt x="58" y="79"/>
                    </a:lnTo>
                    <a:lnTo>
                      <a:pt x="87" y="181"/>
                    </a:lnTo>
                    <a:lnTo>
                      <a:pt x="138" y="203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129" name="Freeform 129"/>
              <p:cNvSpPr>
                <a:spLocks noChangeAspect="1"/>
              </p:cNvSpPr>
              <p:nvPr/>
            </p:nvSpPr>
            <p:spPr bwMode="auto">
              <a:xfrm>
                <a:off x="4392" y="3074"/>
                <a:ext cx="138" cy="117"/>
              </a:xfrm>
              <a:custGeom>
                <a:avLst/>
                <a:gdLst>
                  <a:gd name="T0" fmla="*/ 64 w 767"/>
                  <a:gd name="T1" fmla="*/ 448 h 646"/>
                  <a:gd name="T2" fmla="*/ 111 w 767"/>
                  <a:gd name="T3" fmla="*/ 488 h 646"/>
                  <a:gd name="T4" fmla="*/ 210 w 767"/>
                  <a:gd name="T5" fmla="*/ 488 h 646"/>
                  <a:gd name="T6" fmla="*/ 255 w 767"/>
                  <a:gd name="T7" fmla="*/ 539 h 646"/>
                  <a:gd name="T8" fmla="*/ 206 w 767"/>
                  <a:gd name="T9" fmla="*/ 588 h 646"/>
                  <a:gd name="T10" fmla="*/ 253 w 767"/>
                  <a:gd name="T11" fmla="*/ 634 h 646"/>
                  <a:gd name="T12" fmla="*/ 295 w 767"/>
                  <a:gd name="T13" fmla="*/ 646 h 646"/>
                  <a:gd name="T14" fmla="*/ 324 w 767"/>
                  <a:gd name="T15" fmla="*/ 611 h 646"/>
                  <a:gd name="T16" fmla="*/ 377 w 767"/>
                  <a:gd name="T17" fmla="*/ 610 h 646"/>
                  <a:gd name="T18" fmla="*/ 402 w 767"/>
                  <a:gd name="T19" fmla="*/ 574 h 646"/>
                  <a:gd name="T20" fmla="*/ 437 w 767"/>
                  <a:gd name="T21" fmla="*/ 568 h 646"/>
                  <a:gd name="T22" fmla="*/ 444 w 767"/>
                  <a:gd name="T23" fmla="*/ 533 h 646"/>
                  <a:gd name="T24" fmla="*/ 506 w 767"/>
                  <a:gd name="T25" fmla="*/ 523 h 646"/>
                  <a:gd name="T26" fmla="*/ 571 w 767"/>
                  <a:gd name="T27" fmla="*/ 482 h 646"/>
                  <a:gd name="T28" fmla="*/ 590 w 767"/>
                  <a:gd name="T29" fmla="*/ 383 h 646"/>
                  <a:gd name="T30" fmla="*/ 644 w 767"/>
                  <a:gd name="T31" fmla="*/ 333 h 646"/>
                  <a:gd name="T32" fmla="*/ 690 w 767"/>
                  <a:gd name="T33" fmla="*/ 310 h 646"/>
                  <a:gd name="T34" fmla="*/ 692 w 767"/>
                  <a:gd name="T35" fmla="*/ 262 h 646"/>
                  <a:gd name="T36" fmla="*/ 767 w 767"/>
                  <a:gd name="T37" fmla="*/ 252 h 646"/>
                  <a:gd name="T38" fmla="*/ 644 w 767"/>
                  <a:gd name="T39" fmla="*/ 147 h 646"/>
                  <a:gd name="T40" fmla="*/ 554 w 767"/>
                  <a:gd name="T41" fmla="*/ 145 h 646"/>
                  <a:gd name="T42" fmla="*/ 543 w 767"/>
                  <a:gd name="T43" fmla="*/ 187 h 646"/>
                  <a:gd name="T44" fmla="*/ 435 w 767"/>
                  <a:gd name="T45" fmla="*/ 180 h 646"/>
                  <a:gd name="T46" fmla="*/ 379 w 767"/>
                  <a:gd name="T47" fmla="*/ 140 h 646"/>
                  <a:gd name="T48" fmla="*/ 313 w 767"/>
                  <a:gd name="T49" fmla="*/ 140 h 646"/>
                  <a:gd name="T50" fmla="*/ 255 w 767"/>
                  <a:gd name="T51" fmla="*/ 27 h 646"/>
                  <a:gd name="T52" fmla="*/ 195 w 767"/>
                  <a:gd name="T53" fmla="*/ 27 h 646"/>
                  <a:gd name="T54" fmla="*/ 158 w 767"/>
                  <a:gd name="T55" fmla="*/ 36 h 646"/>
                  <a:gd name="T56" fmla="*/ 0 w 767"/>
                  <a:gd name="T57" fmla="*/ 0 h 646"/>
                  <a:gd name="T58" fmla="*/ 9 w 767"/>
                  <a:gd name="T59" fmla="*/ 31 h 646"/>
                  <a:gd name="T60" fmla="*/ 80 w 767"/>
                  <a:gd name="T61" fmla="*/ 84 h 646"/>
                  <a:gd name="T62" fmla="*/ 80 w 767"/>
                  <a:gd name="T63" fmla="*/ 120 h 646"/>
                  <a:gd name="T64" fmla="*/ 182 w 767"/>
                  <a:gd name="T65" fmla="*/ 198 h 646"/>
                  <a:gd name="T66" fmla="*/ 109 w 767"/>
                  <a:gd name="T67" fmla="*/ 222 h 646"/>
                  <a:gd name="T68" fmla="*/ 116 w 767"/>
                  <a:gd name="T69" fmla="*/ 381 h 646"/>
                  <a:gd name="T70" fmla="*/ 137 w 767"/>
                  <a:gd name="T71" fmla="*/ 435 h 646"/>
                  <a:gd name="T72" fmla="*/ 64 w 767"/>
                  <a:gd name="T73" fmla="*/ 448 h 6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67" h="646">
                    <a:moveTo>
                      <a:pt x="64" y="448"/>
                    </a:moveTo>
                    <a:lnTo>
                      <a:pt x="111" y="488"/>
                    </a:lnTo>
                    <a:lnTo>
                      <a:pt x="210" y="488"/>
                    </a:lnTo>
                    <a:lnTo>
                      <a:pt x="255" y="539"/>
                    </a:lnTo>
                    <a:lnTo>
                      <a:pt x="206" y="588"/>
                    </a:lnTo>
                    <a:lnTo>
                      <a:pt x="253" y="634"/>
                    </a:lnTo>
                    <a:lnTo>
                      <a:pt x="295" y="646"/>
                    </a:lnTo>
                    <a:lnTo>
                      <a:pt x="324" y="611"/>
                    </a:lnTo>
                    <a:lnTo>
                      <a:pt x="377" y="610"/>
                    </a:lnTo>
                    <a:lnTo>
                      <a:pt x="402" y="574"/>
                    </a:lnTo>
                    <a:lnTo>
                      <a:pt x="437" y="568"/>
                    </a:lnTo>
                    <a:lnTo>
                      <a:pt x="444" y="533"/>
                    </a:lnTo>
                    <a:lnTo>
                      <a:pt x="506" y="523"/>
                    </a:lnTo>
                    <a:lnTo>
                      <a:pt x="571" y="482"/>
                    </a:lnTo>
                    <a:lnTo>
                      <a:pt x="590" y="383"/>
                    </a:lnTo>
                    <a:lnTo>
                      <a:pt x="644" y="333"/>
                    </a:lnTo>
                    <a:lnTo>
                      <a:pt x="690" y="310"/>
                    </a:lnTo>
                    <a:lnTo>
                      <a:pt x="692" y="262"/>
                    </a:lnTo>
                    <a:lnTo>
                      <a:pt x="767" y="252"/>
                    </a:lnTo>
                    <a:lnTo>
                      <a:pt x="644" y="147"/>
                    </a:lnTo>
                    <a:lnTo>
                      <a:pt x="554" y="145"/>
                    </a:lnTo>
                    <a:lnTo>
                      <a:pt x="543" y="187"/>
                    </a:lnTo>
                    <a:lnTo>
                      <a:pt x="435" y="180"/>
                    </a:lnTo>
                    <a:lnTo>
                      <a:pt x="379" y="140"/>
                    </a:lnTo>
                    <a:lnTo>
                      <a:pt x="313" y="140"/>
                    </a:lnTo>
                    <a:lnTo>
                      <a:pt x="255" y="27"/>
                    </a:lnTo>
                    <a:lnTo>
                      <a:pt x="195" y="27"/>
                    </a:lnTo>
                    <a:lnTo>
                      <a:pt x="158" y="36"/>
                    </a:lnTo>
                    <a:lnTo>
                      <a:pt x="0" y="0"/>
                    </a:lnTo>
                    <a:lnTo>
                      <a:pt x="9" y="31"/>
                    </a:lnTo>
                    <a:lnTo>
                      <a:pt x="80" y="84"/>
                    </a:lnTo>
                    <a:lnTo>
                      <a:pt x="80" y="120"/>
                    </a:lnTo>
                    <a:lnTo>
                      <a:pt x="182" y="198"/>
                    </a:lnTo>
                    <a:lnTo>
                      <a:pt x="109" y="222"/>
                    </a:lnTo>
                    <a:lnTo>
                      <a:pt x="116" y="381"/>
                    </a:lnTo>
                    <a:lnTo>
                      <a:pt x="137" y="435"/>
                    </a:lnTo>
                    <a:lnTo>
                      <a:pt x="64" y="44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130" name="Freeform 130"/>
              <p:cNvSpPr>
                <a:spLocks noChangeAspect="1"/>
              </p:cNvSpPr>
              <p:nvPr/>
            </p:nvSpPr>
            <p:spPr bwMode="auto">
              <a:xfrm>
                <a:off x="4088" y="3293"/>
                <a:ext cx="94" cy="105"/>
              </a:xfrm>
              <a:custGeom>
                <a:avLst/>
                <a:gdLst>
                  <a:gd name="T0" fmla="*/ 89 w 521"/>
                  <a:gd name="T1" fmla="*/ 45 h 582"/>
                  <a:gd name="T2" fmla="*/ 230 w 521"/>
                  <a:gd name="T3" fmla="*/ 57 h 582"/>
                  <a:gd name="T4" fmla="*/ 272 w 521"/>
                  <a:gd name="T5" fmla="*/ 0 h 582"/>
                  <a:gd name="T6" fmla="*/ 315 w 521"/>
                  <a:gd name="T7" fmla="*/ 3 h 582"/>
                  <a:gd name="T8" fmla="*/ 415 w 521"/>
                  <a:gd name="T9" fmla="*/ 120 h 582"/>
                  <a:gd name="T10" fmla="*/ 500 w 521"/>
                  <a:gd name="T11" fmla="*/ 110 h 582"/>
                  <a:gd name="T12" fmla="*/ 506 w 521"/>
                  <a:gd name="T13" fmla="*/ 154 h 582"/>
                  <a:gd name="T14" fmla="*/ 521 w 521"/>
                  <a:gd name="T15" fmla="*/ 222 h 582"/>
                  <a:gd name="T16" fmla="*/ 475 w 521"/>
                  <a:gd name="T17" fmla="*/ 414 h 582"/>
                  <a:gd name="T18" fmla="*/ 44 w 521"/>
                  <a:gd name="T19" fmla="*/ 582 h 582"/>
                  <a:gd name="T20" fmla="*/ 39 w 521"/>
                  <a:gd name="T21" fmla="*/ 476 h 582"/>
                  <a:gd name="T22" fmla="*/ 0 w 521"/>
                  <a:gd name="T23" fmla="*/ 402 h 582"/>
                  <a:gd name="T24" fmla="*/ 6 w 521"/>
                  <a:gd name="T25" fmla="*/ 234 h 582"/>
                  <a:gd name="T26" fmla="*/ 89 w 521"/>
                  <a:gd name="T27" fmla="*/ 45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21" h="582">
                    <a:moveTo>
                      <a:pt x="89" y="45"/>
                    </a:moveTo>
                    <a:lnTo>
                      <a:pt x="230" y="57"/>
                    </a:lnTo>
                    <a:lnTo>
                      <a:pt x="272" y="0"/>
                    </a:lnTo>
                    <a:lnTo>
                      <a:pt x="315" y="3"/>
                    </a:lnTo>
                    <a:lnTo>
                      <a:pt x="415" y="120"/>
                    </a:lnTo>
                    <a:lnTo>
                      <a:pt x="500" y="110"/>
                    </a:lnTo>
                    <a:lnTo>
                      <a:pt x="506" y="154"/>
                    </a:lnTo>
                    <a:lnTo>
                      <a:pt x="521" y="222"/>
                    </a:lnTo>
                    <a:lnTo>
                      <a:pt x="475" y="414"/>
                    </a:lnTo>
                    <a:lnTo>
                      <a:pt x="44" y="582"/>
                    </a:lnTo>
                    <a:lnTo>
                      <a:pt x="39" y="476"/>
                    </a:lnTo>
                    <a:lnTo>
                      <a:pt x="0" y="402"/>
                    </a:lnTo>
                    <a:lnTo>
                      <a:pt x="6" y="234"/>
                    </a:lnTo>
                    <a:lnTo>
                      <a:pt x="89" y="4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131" name="Freeform 131"/>
              <p:cNvSpPr>
                <a:spLocks noChangeAspect="1"/>
              </p:cNvSpPr>
              <p:nvPr/>
            </p:nvSpPr>
            <p:spPr bwMode="auto">
              <a:xfrm>
                <a:off x="3382" y="3103"/>
                <a:ext cx="291" cy="213"/>
              </a:xfrm>
              <a:custGeom>
                <a:avLst/>
                <a:gdLst>
                  <a:gd name="T0" fmla="*/ 0 w 1611"/>
                  <a:gd name="T1" fmla="*/ 1029 h 1178"/>
                  <a:gd name="T2" fmla="*/ 93 w 1611"/>
                  <a:gd name="T3" fmla="*/ 812 h 1178"/>
                  <a:gd name="T4" fmla="*/ 184 w 1611"/>
                  <a:gd name="T5" fmla="*/ 763 h 1178"/>
                  <a:gd name="T6" fmla="*/ 191 w 1611"/>
                  <a:gd name="T7" fmla="*/ 720 h 1178"/>
                  <a:gd name="T8" fmla="*/ 222 w 1611"/>
                  <a:gd name="T9" fmla="*/ 683 h 1178"/>
                  <a:gd name="T10" fmla="*/ 242 w 1611"/>
                  <a:gd name="T11" fmla="*/ 686 h 1178"/>
                  <a:gd name="T12" fmla="*/ 284 w 1611"/>
                  <a:gd name="T13" fmla="*/ 636 h 1178"/>
                  <a:gd name="T14" fmla="*/ 343 w 1611"/>
                  <a:gd name="T15" fmla="*/ 603 h 1178"/>
                  <a:gd name="T16" fmla="*/ 415 w 1611"/>
                  <a:gd name="T17" fmla="*/ 564 h 1178"/>
                  <a:gd name="T18" fmla="*/ 426 w 1611"/>
                  <a:gd name="T19" fmla="*/ 526 h 1178"/>
                  <a:gd name="T20" fmla="*/ 390 w 1611"/>
                  <a:gd name="T21" fmla="*/ 474 h 1178"/>
                  <a:gd name="T22" fmla="*/ 379 w 1611"/>
                  <a:gd name="T23" fmla="*/ 430 h 1178"/>
                  <a:gd name="T24" fmla="*/ 413 w 1611"/>
                  <a:gd name="T25" fmla="*/ 379 h 1178"/>
                  <a:gd name="T26" fmla="*/ 410 w 1611"/>
                  <a:gd name="T27" fmla="*/ 297 h 1178"/>
                  <a:gd name="T28" fmla="*/ 480 w 1611"/>
                  <a:gd name="T29" fmla="*/ 289 h 1178"/>
                  <a:gd name="T30" fmla="*/ 543 w 1611"/>
                  <a:gd name="T31" fmla="*/ 230 h 1178"/>
                  <a:gd name="T32" fmla="*/ 596 w 1611"/>
                  <a:gd name="T33" fmla="*/ 139 h 1178"/>
                  <a:gd name="T34" fmla="*/ 632 w 1611"/>
                  <a:gd name="T35" fmla="*/ 158 h 1178"/>
                  <a:gd name="T36" fmla="*/ 668 w 1611"/>
                  <a:gd name="T37" fmla="*/ 119 h 1178"/>
                  <a:gd name="T38" fmla="*/ 730 w 1611"/>
                  <a:gd name="T39" fmla="*/ 137 h 1178"/>
                  <a:gd name="T40" fmla="*/ 791 w 1611"/>
                  <a:gd name="T41" fmla="*/ 93 h 1178"/>
                  <a:gd name="T42" fmla="*/ 830 w 1611"/>
                  <a:gd name="T43" fmla="*/ 137 h 1178"/>
                  <a:gd name="T44" fmla="*/ 851 w 1611"/>
                  <a:gd name="T45" fmla="*/ 139 h 1178"/>
                  <a:gd name="T46" fmla="*/ 877 w 1611"/>
                  <a:gd name="T47" fmla="*/ 116 h 1178"/>
                  <a:gd name="T48" fmla="*/ 959 w 1611"/>
                  <a:gd name="T49" fmla="*/ 111 h 1178"/>
                  <a:gd name="T50" fmla="*/ 1021 w 1611"/>
                  <a:gd name="T51" fmla="*/ 44 h 1178"/>
                  <a:gd name="T52" fmla="*/ 1145 w 1611"/>
                  <a:gd name="T53" fmla="*/ 37 h 1178"/>
                  <a:gd name="T54" fmla="*/ 1189 w 1611"/>
                  <a:gd name="T55" fmla="*/ 0 h 1178"/>
                  <a:gd name="T56" fmla="*/ 1215 w 1611"/>
                  <a:gd name="T57" fmla="*/ 8 h 1178"/>
                  <a:gd name="T58" fmla="*/ 1215 w 1611"/>
                  <a:gd name="T59" fmla="*/ 44 h 1178"/>
                  <a:gd name="T60" fmla="*/ 1256 w 1611"/>
                  <a:gd name="T61" fmla="*/ 96 h 1178"/>
                  <a:gd name="T62" fmla="*/ 1323 w 1611"/>
                  <a:gd name="T63" fmla="*/ 87 h 1178"/>
                  <a:gd name="T64" fmla="*/ 1369 w 1611"/>
                  <a:gd name="T65" fmla="*/ 139 h 1178"/>
                  <a:gd name="T66" fmla="*/ 1328 w 1611"/>
                  <a:gd name="T67" fmla="*/ 199 h 1178"/>
                  <a:gd name="T68" fmla="*/ 1343 w 1611"/>
                  <a:gd name="T69" fmla="*/ 228 h 1178"/>
                  <a:gd name="T70" fmla="*/ 1558 w 1611"/>
                  <a:gd name="T71" fmla="*/ 291 h 1178"/>
                  <a:gd name="T72" fmla="*/ 1410 w 1611"/>
                  <a:gd name="T73" fmla="*/ 405 h 1178"/>
                  <a:gd name="T74" fmla="*/ 1611 w 1611"/>
                  <a:gd name="T75" fmla="*/ 514 h 1178"/>
                  <a:gd name="T76" fmla="*/ 1599 w 1611"/>
                  <a:gd name="T77" fmla="*/ 613 h 1178"/>
                  <a:gd name="T78" fmla="*/ 1558 w 1611"/>
                  <a:gd name="T79" fmla="*/ 720 h 1178"/>
                  <a:gd name="T80" fmla="*/ 1532 w 1611"/>
                  <a:gd name="T81" fmla="*/ 723 h 1178"/>
                  <a:gd name="T82" fmla="*/ 1498 w 1611"/>
                  <a:gd name="T83" fmla="*/ 727 h 1178"/>
                  <a:gd name="T84" fmla="*/ 1489 w 1611"/>
                  <a:gd name="T85" fmla="*/ 801 h 1178"/>
                  <a:gd name="T86" fmla="*/ 1410 w 1611"/>
                  <a:gd name="T87" fmla="*/ 831 h 1178"/>
                  <a:gd name="T88" fmla="*/ 1388 w 1611"/>
                  <a:gd name="T89" fmla="*/ 774 h 1178"/>
                  <a:gd name="T90" fmla="*/ 1110 w 1611"/>
                  <a:gd name="T91" fmla="*/ 877 h 1178"/>
                  <a:gd name="T92" fmla="*/ 981 w 1611"/>
                  <a:gd name="T93" fmla="*/ 979 h 1178"/>
                  <a:gd name="T94" fmla="*/ 939 w 1611"/>
                  <a:gd name="T95" fmla="*/ 963 h 1178"/>
                  <a:gd name="T96" fmla="*/ 845 w 1611"/>
                  <a:gd name="T97" fmla="*/ 1018 h 1178"/>
                  <a:gd name="T98" fmla="*/ 760 w 1611"/>
                  <a:gd name="T99" fmla="*/ 1016 h 1178"/>
                  <a:gd name="T100" fmla="*/ 750 w 1611"/>
                  <a:gd name="T101" fmla="*/ 1076 h 1178"/>
                  <a:gd name="T102" fmla="*/ 769 w 1611"/>
                  <a:gd name="T103" fmla="*/ 1107 h 1178"/>
                  <a:gd name="T104" fmla="*/ 747 w 1611"/>
                  <a:gd name="T105" fmla="*/ 1178 h 1178"/>
                  <a:gd name="T106" fmla="*/ 364 w 1611"/>
                  <a:gd name="T107" fmla="*/ 1055 h 1178"/>
                  <a:gd name="T108" fmla="*/ 335 w 1611"/>
                  <a:gd name="T109" fmla="*/ 1015 h 1178"/>
                  <a:gd name="T110" fmla="*/ 132 w 1611"/>
                  <a:gd name="T111" fmla="*/ 1049 h 1178"/>
                  <a:gd name="T112" fmla="*/ 0 w 1611"/>
                  <a:gd name="T113" fmla="*/ 1029 h 1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611" h="1178">
                    <a:moveTo>
                      <a:pt x="0" y="1029"/>
                    </a:moveTo>
                    <a:lnTo>
                      <a:pt x="93" y="812"/>
                    </a:lnTo>
                    <a:lnTo>
                      <a:pt x="184" y="763"/>
                    </a:lnTo>
                    <a:lnTo>
                      <a:pt x="191" y="720"/>
                    </a:lnTo>
                    <a:lnTo>
                      <a:pt x="222" y="683"/>
                    </a:lnTo>
                    <a:lnTo>
                      <a:pt x="242" y="686"/>
                    </a:lnTo>
                    <a:lnTo>
                      <a:pt x="284" y="636"/>
                    </a:lnTo>
                    <a:lnTo>
                      <a:pt x="343" y="603"/>
                    </a:lnTo>
                    <a:lnTo>
                      <a:pt x="415" y="564"/>
                    </a:lnTo>
                    <a:lnTo>
                      <a:pt x="426" y="526"/>
                    </a:lnTo>
                    <a:lnTo>
                      <a:pt x="390" y="474"/>
                    </a:lnTo>
                    <a:lnTo>
                      <a:pt x="379" y="430"/>
                    </a:lnTo>
                    <a:lnTo>
                      <a:pt x="413" y="379"/>
                    </a:lnTo>
                    <a:lnTo>
                      <a:pt x="410" y="297"/>
                    </a:lnTo>
                    <a:lnTo>
                      <a:pt x="480" y="289"/>
                    </a:lnTo>
                    <a:lnTo>
                      <a:pt x="543" y="230"/>
                    </a:lnTo>
                    <a:lnTo>
                      <a:pt x="596" y="139"/>
                    </a:lnTo>
                    <a:lnTo>
                      <a:pt x="632" y="158"/>
                    </a:lnTo>
                    <a:lnTo>
                      <a:pt x="668" y="119"/>
                    </a:lnTo>
                    <a:lnTo>
                      <a:pt x="730" y="137"/>
                    </a:lnTo>
                    <a:lnTo>
                      <a:pt x="791" y="93"/>
                    </a:lnTo>
                    <a:lnTo>
                      <a:pt x="830" y="137"/>
                    </a:lnTo>
                    <a:lnTo>
                      <a:pt x="851" y="139"/>
                    </a:lnTo>
                    <a:lnTo>
                      <a:pt x="877" y="116"/>
                    </a:lnTo>
                    <a:lnTo>
                      <a:pt x="959" y="111"/>
                    </a:lnTo>
                    <a:lnTo>
                      <a:pt x="1021" y="44"/>
                    </a:lnTo>
                    <a:lnTo>
                      <a:pt x="1145" y="37"/>
                    </a:lnTo>
                    <a:lnTo>
                      <a:pt x="1189" y="0"/>
                    </a:lnTo>
                    <a:lnTo>
                      <a:pt x="1215" y="8"/>
                    </a:lnTo>
                    <a:lnTo>
                      <a:pt x="1215" y="44"/>
                    </a:lnTo>
                    <a:lnTo>
                      <a:pt x="1256" y="96"/>
                    </a:lnTo>
                    <a:lnTo>
                      <a:pt x="1323" y="87"/>
                    </a:lnTo>
                    <a:lnTo>
                      <a:pt x="1369" y="139"/>
                    </a:lnTo>
                    <a:lnTo>
                      <a:pt x="1328" y="199"/>
                    </a:lnTo>
                    <a:lnTo>
                      <a:pt x="1343" y="228"/>
                    </a:lnTo>
                    <a:lnTo>
                      <a:pt x="1558" y="291"/>
                    </a:lnTo>
                    <a:lnTo>
                      <a:pt x="1410" y="405"/>
                    </a:lnTo>
                    <a:lnTo>
                      <a:pt x="1611" y="514"/>
                    </a:lnTo>
                    <a:lnTo>
                      <a:pt x="1599" y="613"/>
                    </a:lnTo>
                    <a:lnTo>
                      <a:pt x="1558" y="720"/>
                    </a:lnTo>
                    <a:lnTo>
                      <a:pt x="1532" y="723"/>
                    </a:lnTo>
                    <a:lnTo>
                      <a:pt x="1498" y="727"/>
                    </a:lnTo>
                    <a:lnTo>
                      <a:pt x="1489" y="801"/>
                    </a:lnTo>
                    <a:lnTo>
                      <a:pt x="1410" y="831"/>
                    </a:lnTo>
                    <a:lnTo>
                      <a:pt x="1388" y="774"/>
                    </a:lnTo>
                    <a:lnTo>
                      <a:pt x="1110" y="877"/>
                    </a:lnTo>
                    <a:lnTo>
                      <a:pt x="981" y="979"/>
                    </a:lnTo>
                    <a:lnTo>
                      <a:pt x="939" y="963"/>
                    </a:lnTo>
                    <a:lnTo>
                      <a:pt x="845" y="1018"/>
                    </a:lnTo>
                    <a:lnTo>
                      <a:pt x="760" y="1016"/>
                    </a:lnTo>
                    <a:lnTo>
                      <a:pt x="750" y="1076"/>
                    </a:lnTo>
                    <a:lnTo>
                      <a:pt x="769" y="1107"/>
                    </a:lnTo>
                    <a:lnTo>
                      <a:pt x="747" y="1178"/>
                    </a:lnTo>
                    <a:lnTo>
                      <a:pt x="364" y="1055"/>
                    </a:lnTo>
                    <a:lnTo>
                      <a:pt x="335" y="1015"/>
                    </a:lnTo>
                    <a:lnTo>
                      <a:pt x="132" y="1049"/>
                    </a:lnTo>
                    <a:lnTo>
                      <a:pt x="0" y="1029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132" name="Freeform 132"/>
              <p:cNvSpPr>
                <a:spLocks noChangeAspect="1"/>
              </p:cNvSpPr>
              <p:nvPr/>
            </p:nvSpPr>
            <p:spPr bwMode="auto">
              <a:xfrm>
                <a:off x="3830" y="3208"/>
                <a:ext cx="106" cy="45"/>
              </a:xfrm>
              <a:custGeom>
                <a:avLst/>
                <a:gdLst>
                  <a:gd name="T0" fmla="*/ 142 w 590"/>
                  <a:gd name="T1" fmla="*/ 250 h 250"/>
                  <a:gd name="T2" fmla="*/ 261 w 590"/>
                  <a:gd name="T3" fmla="*/ 175 h 250"/>
                  <a:gd name="T4" fmla="*/ 387 w 590"/>
                  <a:gd name="T5" fmla="*/ 240 h 250"/>
                  <a:gd name="T6" fmla="*/ 536 w 590"/>
                  <a:gd name="T7" fmla="*/ 103 h 250"/>
                  <a:gd name="T8" fmla="*/ 590 w 590"/>
                  <a:gd name="T9" fmla="*/ 53 h 250"/>
                  <a:gd name="T10" fmla="*/ 514 w 590"/>
                  <a:gd name="T11" fmla="*/ 0 h 250"/>
                  <a:gd name="T12" fmla="*/ 389 w 590"/>
                  <a:gd name="T13" fmla="*/ 78 h 250"/>
                  <a:gd name="T14" fmla="*/ 357 w 590"/>
                  <a:gd name="T15" fmla="*/ 77 h 250"/>
                  <a:gd name="T16" fmla="*/ 342 w 590"/>
                  <a:gd name="T17" fmla="*/ 45 h 250"/>
                  <a:gd name="T18" fmla="*/ 281 w 590"/>
                  <a:gd name="T19" fmla="*/ 35 h 250"/>
                  <a:gd name="T20" fmla="*/ 258 w 590"/>
                  <a:gd name="T21" fmla="*/ 70 h 250"/>
                  <a:gd name="T22" fmla="*/ 221 w 590"/>
                  <a:gd name="T23" fmla="*/ 80 h 250"/>
                  <a:gd name="T24" fmla="*/ 147 w 590"/>
                  <a:gd name="T25" fmla="*/ 156 h 250"/>
                  <a:gd name="T26" fmla="*/ 76 w 590"/>
                  <a:gd name="T27" fmla="*/ 174 h 250"/>
                  <a:gd name="T28" fmla="*/ 0 w 590"/>
                  <a:gd name="T29" fmla="*/ 215 h 250"/>
                  <a:gd name="T30" fmla="*/ 13 w 590"/>
                  <a:gd name="T31" fmla="*/ 242 h 250"/>
                  <a:gd name="T32" fmla="*/ 142 w 590"/>
                  <a:gd name="T33" fmla="*/ 250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0" h="250">
                    <a:moveTo>
                      <a:pt x="142" y="250"/>
                    </a:moveTo>
                    <a:lnTo>
                      <a:pt x="261" y="175"/>
                    </a:lnTo>
                    <a:lnTo>
                      <a:pt x="387" y="240"/>
                    </a:lnTo>
                    <a:lnTo>
                      <a:pt x="536" y="103"/>
                    </a:lnTo>
                    <a:lnTo>
                      <a:pt x="590" y="53"/>
                    </a:lnTo>
                    <a:lnTo>
                      <a:pt x="514" y="0"/>
                    </a:lnTo>
                    <a:lnTo>
                      <a:pt x="389" y="78"/>
                    </a:lnTo>
                    <a:lnTo>
                      <a:pt x="357" y="77"/>
                    </a:lnTo>
                    <a:lnTo>
                      <a:pt x="342" y="45"/>
                    </a:lnTo>
                    <a:lnTo>
                      <a:pt x="281" y="35"/>
                    </a:lnTo>
                    <a:lnTo>
                      <a:pt x="258" y="70"/>
                    </a:lnTo>
                    <a:lnTo>
                      <a:pt x="221" y="80"/>
                    </a:lnTo>
                    <a:lnTo>
                      <a:pt x="147" y="156"/>
                    </a:lnTo>
                    <a:lnTo>
                      <a:pt x="76" y="174"/>
                    </a:lnTo>
                    <a:lnTo>
                      <a:pt x="0" y="215"/>
                    </a:lnTo>
                    <a:lnTo>
                      <a:pt x="13" y="242"/>
                    </a:lnTo>
                    <a:lnTo>
                      <a:pt x="142" y="250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133" name="Freeform 133"/>
              <p:cNvSpPr>
                <a:spLocks noChangeAspect="1"/>
              </p:cNvSpPr>
              <p:nvPr/>
            </p:nvSpPr>
            <p:spPr bwMode="auto">
              <a:xfrm>
                <a:off x="4243" y="3394"/>
                <a:ext cx="76" cy="88"/>
              </a:xfrm>
              <a:custGeom>
                <a:avLst/>
                <a:gdLst>
                  <a:gd name="T0" fmla="*/ 73 w 424"/>
                  <a:gd name="T1" fmla="*/ 470 h 489"/>
                  <a:gd name="T2" fmla="*/ 424 w 424"/>
                  <a:gd name="T3" fmla="*/ 489 h 489"/>
                  <a:gd name="T4" fmla="*/ 421 w 424"/>
                  <a:gd name="T5" fmla="*/ 324 h 489"/>
                  <a:gd name="T6" fmla="*/ 361 w 424"/>
                  <a:gd name="T7" fmla="*/ 172 h 489"/>
                  <a:gd name="T8" fmla="*/ 308 w 424"/>
                  <a:gd name="T9" fmla="*/ 96 h 489"/>
                  <a:gd name="T10" fmla="*/ 147 w 424"/>
                  <a:gd name="T11" fmla="*/ 49 h 489"/>
                  <a:gd name="T12" fmla="*/ 62 w 424"/>
                  <a:gd name="T13" fmla="*/ 0 h 489"/>
                  <a:gd name="T14" fmla="*/ 48 w 424"/>
                  <a:gd name="T15" fmla="*/ 35 h 489"/>
                  <a:gd name="T16" fmla="*/ 76 w 424"/>
                  <a:gd name="T17" fmla="*/ 79 h 489"/>
                  <a:gd name="T18" fmla="*/ 71 w 424"/>
                  <a:gd name="T19" fmla="*/ 114 h 489"/>
                  <a:gd name="T20" fmla="*/ 0 w 424"/>
                  <a:gd name="T21" fmla="*/ 181 h 489"/>
                  <a:gd name="T22" fmla="*/ 73 w 424"/>
                  <a:gd name="T23" fmla="*/ 470 h 4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24" h="489">
                    <a:moveTo>
                      <a:pt x="73" y="470"/>
                    </a:moveTo>
                    <a:lnTo>
                      <a:pt x="424" y="489"/>
                    </a:lnTo>
                    <a:lnTo>
                      <a:pt x="421" y="324"/>
                    </a:lnTo>
                    <a:lnTo>
                      <a:pt x="361" y="172"/>
                    </a:lnTo>
                    <a:lnTo>
                      <a:pt x="308" y="96"/>
                    </a:lnTo>
                    <a:lnTo>
                      <a:pt x="147" y="49"/>
                    </a:lnTo>
                    <a:lnTo>
                      <a:pt x="62" y="0"/>
                    </a:lnTo>
                    <a:lnTo>
                      <a:pt x="48" y="35"/>
                    </a:lnTo>
                    <a:lnTo>
                      <a:pt x="76" y="79"/>
                    </a:lnTo>
                    <a:lnTo>
                      <a:pt x="71" y="114"/>
                    </a:lnTo>
                    <a:lnTo>
                      <a:pt x="0" y="181"/>
                    </a:lnTo>
                    <a:lnTo>
                      <a:pt x="73" y="470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134" name="Freeform 134"/>
              <p:cNvSpPr>
                <a:spLocks noChangeAspect="1"/>
              </p:cNvSpPr>
              <p:nvPr/>
            </p:nvSpPr>
            <p:spPr bwMode="auto">
              <a:xfrm>
                <a:off x="4250" y="3287"/>
                <a:ext cx="155" cy="214"/>
              </a:xfrm>
              <a:custGeom>
                <a:avLst/>
                <a:gdLst>
                  <a:gd name="T0" fmla="*/ 20 w 859"/>
                  <a:gd name="T1" fmla="*/ 588 h 1187"/>
                  <a:gd name="T2" fmla="*/ 102 w 859"/>
                  <a:gd name="T3" fmla="*/ 640 h 1187"/>
                  <a:gd name="T4" fmla="*/ 266 w 859"/>
                  <a:gd name="T5" fmla="*/ 693 h 1187"/>
                  <a:gd name="T6" fmla="*/ 312 w 859"/>
                  <a:gd name="T7" fmla="*/ 760 h 1187"/>
                  <a:gd name="T8" fmla="*/ 379 w 859"/>
                  <a:gd name="T9" fmla="*/ 918 h 1187"/>
                  <a:gd name="T10" fmla="*/ 386 w 859"/>
                  <a:gd name="T11" fmla="*/ 1080 h 1187"/>
                  <a:gd name="T12" fmla="*/ 479 w 859"/>
                  <a:gd name="T13" fmla="*/ 1085 h 1187"/>
                  <a:gd name="T14" fmla="*/ 678 w 859"/>
                  <a:gd name="T15" fmla="*/ 1187 h 1187"/>
                  <a:gd name="T16" fmla="*/ 749 w 859"/>
                  <a:gd name="T17" fmla="*/ 833 h 1187"/>
                  <a:gd name="T18" fmla="*/ 859 w 859"/>
                  <a:gd name="T19" fmla="*/ 483 h 1187"/>
                  <a:gd name="T20" fmla="*/ 570 w 859"/>
                  <a:gd name="T21" fmla="*/ 508 h 1187"/>
                  <a:gd name="T22" fmla="*/ 459 w 859"/>
                  <a:gd name="T23" fmla="*/ 179 h 1187"/>
                  <a:gd name="T24" fmla="*/ 578 w 859"/>
                  <a:gd name="T25" fmla="*/ 0 h 1187"/>
                  <a:gd name="T26" fmla="*/ 424 w 859"/>
                  <a:gd name="T27" fmla="*/ 6 h 1187"/>
                  <a:gd name="T28" fmla="*/ 202 w 859"/>
                  <a:gd name="T29" fmla="*/ 222 h 1187"/>
                  <a:gd name="T30" fmla="*/ 207 w 859"/>
                  <a:gd name="T31" fmla="*/ 328 h 1187"/>
                  <a:gd name="T32" fmla="*/ 17 w 859"/>
                  <a:gd name="T33" fmla="*/ 491 h 1187"/>
                  <a:gd name="T34" fmla="*/ 0 w 859"/>
                  <a:gd name="T35" fmla="*/ 556 h 1187"/>
                  <a:gd name="T36" fmla="*/ 20 w 859"/>
                  <a:gd name="T37" fmla="*/ 588 h 1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59" h="1187">
                    <a:moveTo>
                      <a:pt x="20" y="588"/>
                    </a:moveTo>
                    <a:lnTo>
                      <a:pt x="102" y="640"/>
                    </a:lnTo>
                    <a:lnTo>
                      <a:pt x="266" y="693"/>
                    </a:lnTo>
                    <a:lnTo>
                      <a:pt x="312" y="760"/>
                    </a:lnTo>
                    <a:lnTo>
                      <a:pt x="379" y="918"/>
                    </a:lnTo>
                    <a:lnTo>
                      <a:pt x="386" y="1080"/>
                    </a:lnTo>
                    <a:lnTo>
                      <a:pt x="479" y="1085"/>
                    </a:lnTo>
                    <a:lnTo>
                      <a:pt x="678" y="1187"/>
                    </a:lnTo>
                    <a:lnTo>
                      <a:pt x="749" y="833"/>
                    </a:lnTo>
                    <a:lnTo>
                      <a:pt x="859" y="483"/>
                    </a:lnTo>
                    <a:lnTo>
                      <a:pt x="570" y="508"/>
                    </a:lnTo>
                    <a:lnTo>
                      <a:pt x="459" y="179"/>
                    </a:lnTo>
                    <a:lnTo>
                      <a:pt x="578" y="0"/>
                    </a:lnTo>
                    <a:lnTo>
                      <a:pt x="424" y="6"/>
                    </a:lnTo>
                    <a:lnTo>
                      <a:pt x="202" y="222"/>
                    </a:lnTo>
                    <a:lnTo>
                      <a:pt x="207" y="328"/>
                    </a:lnTo>
                    <a:lnTo>
                      <a:pt x="17" y="491"/>
                    </a:lnTo>
                    <a:lnTo>
                      <a:pt x="0" y="556"/>
                    </a:lnTo>
                    <a:lnTo>
                      <a:pt x="20" y="58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135" name="Freeform 135"/>
              <p:cNvSpPr>
                <a:spLocks noChangeAspect="1"/>
              </p:cNvSpPr>
              <p:nvPr/>
            </p:nvSpPr>
            <p:spPr bwMode="auto">
              <a:xfrm>
                <a:off x="4333" y="3230"/>
                <a:ext cx="196" cy="148"/>
              </a:xfrm>
              <a:custGeom>
                <a:avLst/>
                <a:gdLst>
                  <a:gd name="T0" fmla="*/ 611 w 1085"/>
                  <a:gd name="T1" fmla="*/ 38 h 822"/>
                  <a:gd name="T2" fmla="*/ 786 w 1085"/>
                  <a:gd name="T3" fmla="*/ 139 h 822"/>
                  <a:gd name="T4" fmla="*/ 907 w 1085"/>
                  <a:gd name="T5" fmla="*/ 226 h 822"/>
                  <a:gd name="T6" fmla="*/ 904 w 1085"/>
                  <a:gd name="T7" fmla="*/ 284 h 822"/>
                  <a:gd name="T8" fmla="*/ 953 w 1085"/>
                  <a:gd name="T9" fmla="*/ 363 h 822"/>
                  <a:gd name="T10" fmla="*/ 947 w 1085"/>
                  <a:gd name="T11" fmla="*/ 398 h 822"/>
                  <a:gd name="T12" fmla="*/ 898 w 1085"/>
                  <a:gd name="T13" fmla="*/ 468 h 822"/>
                  <a:gd name="T14" fmla="*/ 892 w 1085"/>
                  <a:gd name="T15" fmla="*/ 602 h 822"/>
                  <a:gd name="T16" fmla="*/ 868 w 1085"/>
                  <a:gd name="T17" fmla="*/ 644 h 822"/>
                  <a:gd name="T18" fmla="*/ 997 w 1085"/>
                  <a:gd name="T19" fmla="*/ 641 h 822"/>
                  <a:gd name="T20" fmla="*/ 1041 w 1085"/>
                  <a:gd name="T21" fmla="*/ 675 h 822"/>
                  <a:gd name="T22" fmla="*/ 1070 w 1085"/>
                  <a:gd name="T23" fmla="*/ 678 h 822"/>
                  <a:gd name="T24" fmla="*/ 1085 w 1085"/>
                  <a:gd name="T25" fmla="*/ 761 h 822"/>
                  <a:gd name="T26" fmla="*/ 1026 w 1085"/>
                  <a:gd name="T27" fmla="*/ 770 h 822"/>
                  <a:gd name="T28" fmla="*/ 994 w 1085"/>
                  <a:gd name="T29" fmla="*/ 746 h 822"/>
                  <a:gd name="T30" fmla="*/ 936 w 1085"/>
                  <a:gd name="T31" fmla="*/ 775 h 822"/>
                  <a:gd name="T32" fmla="*/ 728 w 1085"/>
                  <a:gd name="T33" fmla="*/ 801 h 822"/>
                  <a:gd name="T34" fmla="*/ 719 w 1085"/>
                  <a:gd name="T35" fmla="*/ 813 h 822"/>
                  <a:gd name="T36" fmla="*/ 582 w 1085"/>
                  <a:gd name="T37" fmla="*/ 816 h 822"/>
                  <a:gd name="T38" fmla="*/ 517 w 1085"/>
                  <a:gd name="T39" fmla="*/ 749 h 822"/>
                  <a:gd name="T40" fmla="*/ 480 w 1085"/>
                  <a:gd name="T41" fmla="*/ 775 h 822"/>
                  <a:gd name="T42" fmla="*/ 413 w 1085"/>
                  <a:gd name="T43" fmla="*/ 778 h 822"/>
                  <a:gd name="T44" fmla="*/ 392 w 1085"/>
                  <a:gd name="T45" fmla="*/ 801 h 822"/>
                  <a:gd name="T46" fmla="*/ 111 w 1085"/>
                  <a:gd name="T47" fmla="*/ 822 h 822"/>
                  <a:gd name="T48" fmla="*/ 0 w 1085"/>
                  <a:gd name="T49" fmla="*/ 498 h 822"/>
                  <a:gd name="T50" fmla="*/ 122 w 1085"/>
                  <a:gd name="T51" fmla="*/ 316 h 822"/>
                  <a:gd name="T52" fmla="*/ 310 w 1085"/>
                  <a:gd name="T53" fmla="*/ 3 h 822"/>
                  <a:gd name="T54" fmla="*/ 371 w 1085"/>
                  <a:gd name="T55" fmla="*/ 0 h 822"/>
                  <a:gd name="T56" fmla="*/ 392 w 1085"/>
                  <a:gd name="T57" fmla="*/ 29 h 822"/>
                  <a:gd name="T58" fmla="*/ 576 w 1085"/>
                  <a:gd name="T59" fmla="*/ 55 h 822"/>
                  <a:gd name="T60" fmla="*/ 611 w 1085"/>
                  <a:gd name="T61" fmla="*/ 38 h 8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085" h="822">
                    <a:moveTo>
                      <a:pt x="611" y="38"/>
                    </a:moveTo>
                    <a:lnTo>
                      <a:pt x="786" y="139"/>
                    </a:lnTo>
                    <a:lnTo>
                      <a:pt x="907" y="226"/>
                    </a:lnTo>
                    <a:lnTo>
                      <a:pt x="904" y="284"/>
                    </a:lnTo>
                    <a:lnTo>
                      <a:pt x="953" y="363"/>
                    </a:lnTo>
                    <a:lnTo>
                      <a:pt x="947" y="398"/>
                    </a:lnTo>
                    <a:lnTo>
                      <a:pt x="898" y="468"/>
                    </a:lnTo>
                    <a:lnTo>
                      <a:pt x="892" y="602"/>
                    </a:lnTo>
                    <a:lnTo>
                      <a:pt x="868" y="644"/>
                    </a:lnTo>
                    <a:lnTo>
                      <a:pt x="997" y="641"/>
                    </a:lnTo>
                    <a:lnTo>
                      <a:pt x="1041" y="675"/>
                    </a:lnTo>
                    <a:lnTo>
                      <a:pt x="1070" y="678"/>
                    </a:lnTo>
                    <a:lnTo>
                      <a:pt x="1085" y="761"/>
                    </a:lnTo>
                    <a:lnTo>
                      <a:pt x="1026" y="770"/>
                    </a:lnTo>
                    <a:lnTo>
                      <a:pt x="994" y="746"/>
                    </a:lnTo>
                    <a:lnTo>
                      <a:pt x="936" y="775"/>
                    </a:lnTo>
                    <a:lnTo>
                      <a:pt x="728" y="801"/>
                    </a:lnTo>
                    <a:lnTo>
                      <a:pt x="719" y="813"/>
                    </a:lnTo>
                    <a:lnTo>
                      <a:pt x="582" y="816"/>
                    </a:lnTo>
                    <a:lnTo>
                      <a:pt x="517" y="749"/>
                    </a:lnTo>
                    <a:lnTo>
                      <a:pt x="480" y="775"/>
                    </a:lnTo>
                    <a:lnTo>
                      <a:pt x="413" y="778"/>
                    </a:lnTo>
                    <a:lnTo>
                      <a:pt x="392" y="801"/>
                    </a:lnTo>
                    <a:lnTo>
                      <a:pt x="111" y="822"/>
                    </a:lnTo>
                    <a:lnTo>
                      <a:pt x="0" y="498"/>
                    </a:lnTo>
                    <a:lnTo>
                      <a:pt x="122" y="316"/>
                    </a:lnTo>
                    <a:lnTo>
                      <a:pt x="310" y="3"/>
                    </a:lnTo>
                    <a:lnTo>
                      <a:pt x="371" y="0"/>
                    </a:lnTo>
                    <a:lnTo>
                      <a:pt x="392" y="29"/>
                    </a:lnTo>
                    <a:lnTo>
                      <a:pt x="576" y="55"/>
                    </a:lnTo>
                    <a:lnTo>
                      <a:pt x="611" y="3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136" name="Freeform 136"/>
              <p:cNvSpPr>
                <a:spLocks noChangeAspect="1"/>
              </p:cNvSpPr>
              <p:nvPr/>
            </p:nvSpPr>
            <p:spPr bwMode="auto">
              <a:xfrm>
                <a:off x="4201" y="3155"/>
                <a:ext cx="252" cy="175"/>
              </a:xfrm>
              <a:custGeom>
                <a:avLst/>
                <a:gdLst>
                  <a:gd name="T0" fmla="*/ 0 w 1398"/>
                  <a:gd name="T1" fmla="*/ 504 h 972"/>
                  <a:gd name="T2" fmla="*/ 105 w 1398"/>
                  <a:gd name="T3" fmla="*/ 416 h 972"/>
                  <a:gd name="T4" fmla="*/ 152 w 1398"/>
                  <a:gd name="T5" fmla="*/ 416 h 972"/>
                  <a:gd name="T6" fmla="*/ 207 w 1398"/>
                  <a:gd name="T7" fmla="*/ 348 h 972"/>
                  <a:gd name="T8" fmla="*/ 380 w 1398"/>
                  <a:gd name="T9" fmla="*/ 194 h 972"/>
                  <a:gd name="T10" fmla="*/ 421 w 1398"/>
                  <a:gd name="T11" fmla="*/ 188 h 972"/>
                  <a:gd name="T12" fmla="*/ 438 w 1398"/>
                  <a:gd name="T13" fmla="*/ 150 h 972"/>
                  <a:gd name="T14" fmla="*/ 553 w 1398"/>
                  <a:gd name="T15" fmla="*/ 73 h 972"/>
                  <a:gd name="T16" fmla="*/ 608 w 1398"/>
                  <a:gd name="T17" fmla="*/ 68 h 972"/>
                  <a:gd name="T18" fmla="*/ 643 w 1398"/>
                  <a:gd name="T19" fmla="*/ 36 h 972"/>
                  <a:gd name="T20" fmla="*/ 690 w 1398"/>
                  <a:gd name="T21" fmla="*/ 36 h 972"/>
                  <a:gd name="T22" fmla="*/ 719 w 1398"/>
                  <a:gd name="T23" fmla="*/ 62 h 972"/>
                  <a:gd name="T24" fmla="*/ 795 w 1398"/>
                  <a:gd name="T25" fmla="*/ 30 h 972"/>
                  <a:gd name="T26" fmla="*/ 1058 w 1398"/>
                  <a:gd name="T27" fmla="*/ 30 h 972"/>
                  <a:gd name="T28" fmla="*/ 1111 w 1398"/>
                  <a:gd name="T29" fmla="*/ 0 h 972"/>
                  <a:gd name="T30" fmla="*/ 1126 w 1398"/>
                  <a:gd name="T31" fmla="*/ 0 h 972"/>
                  <a:gd name="T32" fmla="*/ 1170 w 1398"/>
                  <a:gd name="T33" fmla="*/ 42 h 972"/>
                  <a:gd name="T34" fmla="*/ 1266 w 1398"/>
                  <a:gd name="T35" fmla="*/ 39 h 972"/>
                  <a:gd name="T36" fmla="*/ 1316 w 1398"/>
                  <a:gd name="T37" fmla="*/ 86 h 972"/>
                  <a:gd name="T38" fmla="*/ 1266 w 1398"/>
                  <a:gd name="T39" fmla="*/ 138 h 972"/>
                  <a:gd name="T40" fmla="*/ 1319 w 1398"/>
                  <a:gd name="T41" fmla="*/ 188 h 972"/>
                  <a:gd name="T42" fmla="*/ 1360 w 1398"/>
                  <a:gd name="T43" fmla="*/ 196 h 972"/>
                  <a:gd name="T44" fmla="*/ 1366 w 1398"/>
                  <a:gd name="T45" fmla="*/ 275 h 972"/>
                  <a:gd name="T46" fmla="*/ 1354 w 1398"/>
                  <a:gd name="T47" fmla="*/ 320 h 972"/>
                  <a:gd name="T48" fmla="*/ 1398 w 1398"/>
                  <a:gd name="T49" fmla="*/ 361 h 972"/>
                  <a:gd name="T50" fmla="*/ 1398 w 1398"/>
                  <a:gd name="T51" fmla="*/ 416 h 972"/>
                  <a:gd name="T52" fmla="*/ 1351 w 1398"/>
                  <a:gd name="T53" fmla="*/ 451 h 972"/>
                  <a:gd name="T54" fmla="*/ 1307 w 1398"/>
                  <a:gd name="T55" fmla="*/ 471 h 972"/>
                  <a:gd name="T56" fmla="*/ 1128 w 1398"/>
                  <a:gd name="T57" fmla="*/ 443 h 972"/>
                  <a:gd name="T58" fmla="*/ 1111 w 1398"/>
                  <a:gd name="T59" fmla="*/ 416 h 972"/>
                  <a:gd name="T60" fmla="*/ 1044 w 1398"/>
                  <a:gd name="T61" fmla="*/ 416 h 972"/>
                  <a:gd name="T62" fmla="*/ 856 w 1398"/>
                  <a:gd name="T63" fmla="*/ 732 h 972"/>
                  <a:gd name="T64" fmla="*/ 696 w 1398"/>
                  <a:gd name="T65" fmla="*/ 735 h 972"/>
                  <a:gd name="T66" fmla="*/ 477 w 1398"/>
                  <a:gd name="T67" fmla="*/ 954 h 972"/>
                  <a:gd name="T68" fmla="*/ 415 w 1398"/>
                  <a:gd name="T69" fmla="*/ 914 h 972"/>
                  <a:gd name="T70" fmla="*/ 362 w 1398"/>
                  <a:gd name="T71" fmla="*/ 911 h 972"/>
                  <a:gd name="T72" fmla="*/ 356 w 1398"/>
                  <a:gd name="T73" fmla="*/ 928 h 972"/>
                  <a:gd name="T74" fmla="*/ 325 w 1398"/>
                  <a:gd name="T75" fmla="*/ 934 h 972"/>
                  <a:gd name="T76" fmla="*/ 286 w 1398"/>
                  <a:gd name="T77" fmla="*/ 972 h 972"/>
                  <a:gd name="T78" fmla="*/ 187 w 1398"/>
                  <a:gd name="T79" fmla="*/ 966 h 972"/>
                  <a:gd name="T80" fmla="*/ 120 w 1398"/>
                  <a:gd name="T81" fmla="*/ 887 h 972"/>
                  <a:gd name="T82" fmla="*/ 90 w 1398"/>
                  <a:gd name="T83" fmla="*/ 884 h 972"/>
                  <a:gd name="T84" fmla="*/ 58 w 1398"/>
                  <a:gd name="T85" fmla="*/ 735 h 972"/>
                  <a:gd name="T86" fmla="*/ 120 w 1398"/>
                  <a:gd name="T87" fmla="*/ 709 h 972"/>
                  <a:gd name="T88" fmla="*/ 0 w 1398"/>
                  <a:gd name="T89" fmla="*/ 504 h 9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398" h="972">
                    <a:moveTo>
                      <a:pt x="0" y="504"/>
                    </a:moveTo>
                    <a:lnTo>
                      <a:pt x="105" y="416"/>
                    </a:lnTo>
                    <a:lnTo>
                      <a:pt x="152" y="416"/>
                    </a:lnTo>
                    <a:lnTo>
                      <a:pt x="207" y="348"/>
                    </a:lnTo>
                    <a:lnTo>
                      <a:pt x="380" y="194"/>
                    </a:lnTo>
                    <a:lnTo>
                      <a:pt x="421" y="188"/>
                    </a:lnTo>
                    <a:lnTo>
                      <a:pt x="438" y="150"/>
                    </a:lnTo>
                    <a:lnTo>
                      <a:pt x="553" y="73"/>
                    </a:lnTo>
                    <a:lnTo>
                      <a:pt x="608" y="68"/>
                    </a:lnTo>
                    <a:lnTo>
                      <a:pt x="643" y="36"/>
                    </a:lnTo>
                    <a:lnTo>
                      <a:pt x="690" y="36"/>
                    </a:lnTo>
                    <a:lnTo>
                      <a:pt x="719" y="62"/>
                    </a:lnTo>
                    <a:lnTo>
                      <a:pt x="795" y="30"/>
                    </a:lnTo>
                    <a:lnTo>
                      <a:pt x="1058" y="30"/>
                    </a:lnTo>
                    <a:lnTo>
                      <a:pt x="1111" y="0"/>
                    </a:lnTo>
                    <a:lnTo>
                      <a:pt x="1126" y="0"/>
                    </a:lnTo>
                    <a:lnTo>
                      <a:pt x="1170" y="42"/>
                    </a:lnTo>
                    <a:lnTo>
                      <a:pt x="1266" y="39"/>
                    </a:lnTo>
                    <a:lnTo>
                      <a:pt x="1316" y="86"/>
                    </a:lnTo>
                    <a:lnTo>
                      <a:pt x="1266" y="138"/>
                    </a:lnTo>
                    <a:lnTo>
                      <a:pt x="1319" y="188"/>
                    </a:lnTo>
                    <a:lnTo>
                      <a:pt x="1360" y="196"/>
                    </a:lnTo>
                    <a:lnTo>
                      <a:pt x="1366" y="275"/>
                    </a:lnTo>
                    <a:lnTo>
                      <a:pt x="1354" y="320"/>
                    </a:lnTo>
                    <a:lnTo>
                      <a:pt x="1398" y="361"/>
                    </a:lnTo>
                    <a:lnTo>
                      <a:pt x="1398" y="416"/>
                    </a:lnTo>
                    <a:lnTo>
                      <a:pt x="1351" y="451"/>
                    </a:lnTo>
                    <a:lnTo>
                      <a:pt x="1307" y="471"/>
                    </a:lnTo>
                    <a:lnTo>
                      <a:pt x="1128" y="443"/>
                    </a:lnTo>
                    <a:lnTo>
                      <a:pt x="1111" y="416"/>
                    </a:lnTo>
                    <a:lnTo>
                      <a:pt x="1044" y="416"/>
                    </a:lnTo>
                    <a:lnTo>
                      <a:pt x="856" y="732"/>
                    </a:lnTo>
                    <a:lnTo>
                      <a:pt x="696" y="735"/>
                    </a:lnTo>
                    <a:lnTo>
                      <a:pt x="477" y="954"/>
                    </a:lnTo>
                    <a:lnTo>
                      <a:pt x="415" y="914"/>
                    </a:lnTo>
                    <a:lnTo>
                      <a:pt x="362" y="911"/>
                    </a:lnTo>
                    <a:lnTo>
                      <a:pt x="356" y="928"/>
                    </a:lnTo>
                    <a:lnTo>
                      <a:pt x="325" y="934"/>
                    </a:lnTo>
                    <a:lnTo>
                      <a:pt x="286" y="972"/>
                    </a:lnTo>
                    <a:lnTo>
                      <a:pt x="187" y="966"/>
                    </a:lnTo>
                    <a:lnTo>
                      <a:pt x="120" y="887"/>
                    </a:lnTo>
                    <a:lnTo>
                      <a:pt x="90" y="884"/>
                    </a:lnTo>
                    <a:lnTo>
                      <a:pt x="58" y="735"/>
                    </a:lnTo>
                    <a:lnTo>
                      <a:pt x="120" y="709"/>
                    </a:lnTo>
                    <a:lnTo>
                      <a:pt x="0" y="504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137" name="Freeform 137"/>
              <p:cNvSpPr>
                <a:spLocks noChangeAspect="1"/>
              </p:cNvSpPr>
              <p:nvPr/>
            </p:nvSpPr>
            <p:spPr bwMode="auto">
              <a:xfrm>
                <a:off x="4188" y="3497"/>
                <a:ext cx="97" cy="111"/>
              </a:xfrm>
              <a:custGeom>
                <a:avLst/>
                <a:gdLst>
                  <a:gd name="T0" fmla="*/ 393 w 539"/>
                  <a:gd name="T1" fmla="*/ 571 h 618"/>
                  <a:gd name="T2" fmla="*/ 413 w 539"/>
                  <a:gd name="T3" fmla="*/ 548 h 618"/>
                  <a:gd name="T4" fmla="*/ 495 w 539"/>
                  <a:gd name="T5" fmla="*/ 618 h 618"/>
                  <a:gd name="T6" fmla="*/ 539 w 539"/>
                  <a:gd name="T7" fmla="*/ 595 h 618"/>
                  <a:gd name="T8" fmla="*/ 532 w 539"/>
                  <a:gd name="T9" fmla="*/ 268 h 618"/>
                  <a:gd name="T10" fmla="*/ 411 w 539"/>
                  <a:gd name="T11" fmla="*/ 156 h 618"/>
                  <a:gd name="T12" fmla="*/ 325 w 539"/>
                  <a:gd name="T13" fmla="*/ 104 h 618"/>
                  <a:gd name="T14" fmla="*/ 183 w 539"/>
                  <a:gd name="T15" fmla="*/ 10 h 618"/>
                  <a:gd name="T16" fmla="*/ 142 w 539"/>
                  <a:gd name="T17" fmla="*/ 0 h 618"/>
                  <a:gd name="T18" fmla="*/ 0 w 539"/>
                  <a:gd name="T19" fmla="*/ 169 h 618"/>
                  <a:gd name="T20" fmla="*/ 58 w 539"/>
                  <a:gd name="T21" fmla="*/ 361 h 618"/>
                  <a:gd name="T22" fmla="*/ 85 w 539"/>
                  <a:gd name="T23" fmla="*/ 387 h 618"/>
                  <a:gd name="T24" fmla="*/ 393 w 539"/>
                  <a:gd name="T25" fmla="*/ 571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39" h="618">
                    <a:moveTo>
                      <a:pt x="393" y="571"/>
                    </a:moveTo>
                    <a:lnTo>
                      <a:pt x="413" y="548"/>
                    </a:lnTo>
                    <a:lnTo>
                      <a:pt x="495" y="618"/>
                    </a:lnTo>
                    <a:lnTo>
                      <a:pt x="539" y="595"/>
                    </a:lnTo>
                    <a:lnTo>
                      <a:pt x="532" y="268"/>
                    </a:lnTo>
                    <a:lnTo>
                      <a:pt x="411" y="156"/>
                    </a:lnTo>
                    <a:lnTo>
                      <a:pt x="325" y="104"/>
                    </a:lnTo>
                    <a:lnTo>
                      <a:pt x="183" y="10"/>
                    </a:lnTo>
                    <a:lnTo>
                      <a:pt x="142" y="0"/>
                    </a:lnTo>
                    <a:lnTo>
                      <a:pt x="0" y="169"/>
                    </a:lnTo>
                    <a:lnTo>
                      <a:pt x="58" y="361"/>
                    </a:lnTo>
                    <a:lnTo>
                      <a:pt x="85" y="387"/>
                    </a:lnTo>
                    <a:lnTo>
                      <a:pt x="393" y="571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138" name="Freeform 138"/>
              <p:cNvSpPr>
                <a:spLocks noChangeAspect="1"/>
              </p:cNvSpPr>
              <p:nvPr/>
            </p:nvSpPr>
            <p:spPr bwMode="auto">
              <a:xfrm>
                <a:off x="4219" y="3634"/>
                <a:ext cx="119" cy="98"/>
              </a:xfrm>
              <a:custGeom>
                <a:avLst/>
                <a:gdLst>
                  <a:gd name="T0" fmla="*/ 0 w 658"/>
                  <a:gd name="T1" fmla="*/ 116 h 547"/>
                  <a:gd name="T2" fmla="*/ 124 w 658"/>
                  <a:gd name="T3" fmla="*/ 264 h 547"/>
                  <a:gd name="T4" fmla="*/ 131 w 658"/>
                  <a:gd name="T5" fmla="*/ 336 h 547"/>
                  <a:gd name="T6" fmla="*/ 161 w 658"/>
                  <a:gd name="T7" fmla="*/ 383 h 547"/>
                  <a:gd name="T8" fmla="*/ 165 w 658"/>
                  <a:gd name="T9" fmla="*/ 479 h 547"/>
                  <a:gd name="T10" fmla="*/ 148 w 658"/>
                  <a:gd name="T11" fmla="*/ 505 h 547"/>
                  <a:gd name="T12" fmla="*/ 154 w 658"/>
                  <a:gd name="T13" fmla="*/ 547 h 547"/>
                  <a:gd name="T14" fmla="*/ 253 w 658"/>
                  <a:gd name="T15" fmla="*/ 482 h 547"/>
                  <a:gd name="T16" fmla="*/ 272 w 658"/>
                  <a:gd name="T17" fmla="*/ 440 h 547"/>
                  <a:gd name="T18" fmla="*/ 359 w 658"/>
                  <a:gd name="T19" fmla="*/ 447 h 547"/>
                  <a:gd name="T20" fmla="*/ 395 w 658"/>
                  <a:gd name="T21" fmla="*/ 412 h 547"/>
                  <a:gd name="T22" fmla="*/ 410 w 658"/>
                  <a:gd name="T23" fmla="*/ 409 h 547"/>
                  <a:gd name="T24" fmla="*/ 426 w 658"/>
                  <a:gd name="T25" fmla="*/ 422 h 547"/>
                  <a:gd name="T26" fmla="*/ 452 w 658"/>
                  <a:gd name="T27" fmla="*/ 489 h 547"/>
                  <a:gd name="T28" fmla="*/ 503 w 658"/>
                  <a:gd name="T29" fmla="*/ 511 h 547"/>
                  <a:gd name="T30" fmla="*/ 566 w 658"/>
                  <a:gd name="T31" fmla="*/ 503 h 547"/>
                  <a:gd name="T32" fmla="*/ 585 w 658"/>
                  <a:gd name="T33" fmla="*/ 460 h 547"/>
                  <a:gd name="T34" fmla="*/ 647 w 658"/>
                  <a:gd name="T35" fmla="*/ 377 h 547"/>
                  <a:gd name="T36" fmla="*/ 658 w 658"/>
                  <a:gd name="T37" fmla="*/ 306 h 547"/>
                  <a:gd name="T38" fmla="*/ 521 w 658"/>
                  <a:gd name="T39" fmla="*/ 313 h 547"/>
                  <a:gd name="T40" fmla="*/ 425 w 658"/>
                  <a:gd name="T41" fmla="*/ 306 h 547"/>
                  <a:gd name="T42" fmla="*/ 383 w 658"/>
                  <a:gd name="T43" fmla="*/ 275 h 547"/>
                  <a:gd name="T44" fmla="*/ 302 w 658"/>
                  <a:gd name="T45" fmla="*/ 257 h 547"/>
                  <a:gd name="T46" fmla="*/ 85 w 658"/>
                  <a:gd name="T47" fmla="*/ 0 h 547"/>
                  <a:gd name="T48" fmla="*/ 0 w 658"/>
                  <a:gd name="T49" fmla="*/ 116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58" h="547">
                    <a:moveTo>
                      <a:pt x="0" y="116"/>
                    </a:moveTo>
                    <a:lnTo>
                      <a:pt x="124" y="264"/>
                    </a:lnTo>
                    <a:lnTo>
                      <a:pt x="131" y="336"/>
                    </a:lnTo>
                    <a:lnTo>
                      <a:pt x="161" y="383"/>
                    </a:lnTo>
                    <a:lnTo>
                      <a:pt x="165" y="479"/>
                    </a:lnTo>
                    <a:lnTo>
                      <a:pt x="148" y="505"/>
                    </a:lnTo>
                    <a:lnTo>
                      <a:pt x="154" y="547"/>
                    </a:lnTo>
                    <a:lnTo>
                      <a:pt x="253" y="482"/>
                    </a:lnTo>
                    <a:lnTo>
                      <a:pt x="272" y="440"/>
                    </a:lnTo>
                    <a:lnTo>
                      <a:pt x="359" y="447"/>
                    </a:lnTo>
                    <a:lnTo>
                      <a:pt x="395" y="412"/>
                    </a:lnTo>
                    <a:lnTo>
                      <a:pt x="410" y="409"/>
                    </a:lnTo>
                    <a:lnTo>
                      <a:pt x="426" y="422"/>
                    </a:lnTo>
                    <a:lnTo>
                      <a:pt x="452" y="489"/>
                    </a:lnTo>
                    <a:lnTo>
                      <a:pt x="503" y="511"/>
                    </a:lnTo>
                    <a:lnTo>
                      <a:pt x="566" y="503"/>
                    </a:lnTo>
                    <a:lnTo>
                      <a:pt x="585" y="460"/>
                    </a:lnTo>
                    <a:lnTo>
                      <a:pt x="647" y="377"/>
                    </a:lnTo>
                    <a:lnTo>
                      <a:pt x="658" y="306"/>
                    </a:lnTo>
                    <a:lnTo>
                      <a:pt x="521" y="313"/>
                    </a:lnTo>
                    <a:lnTo>
                      <a:pt x="425" y="306"/>
                    </a:lnTo>
                    <a:lnTo>
                      <a:pt x="383" y="275"/>
                    </a:lnTo>
                    <a:lnTo>
                      <a:pt x="302" y="257"/>
                    </a:lnTo>
                    <a:lnTo>
                      <a:pt x="85" y="0"/>
                    </a:lnTo>
                    <a:lnTo>
                      <a:pt x="0" y="116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139" name="Freeform 139"/>
              <p:cNvSpPr>
                <a:spLocks noChangeAspect="1"/>
              </p:cNvSpPr>
              <p:nvPr/>
            </p:nvSpPr>
            <p:spPr bwMode="auto">
              <a:xfrm>
                <a:off x="4235" y="3589"/>
                <a:ext cx="130" cy="101"/>
              </a:xfrm>
              <a:custGeom>
                <a:avLst/>
                <a:gdLst>
                  <a:gd name="T0" fmla="*/ 146 w 722"/>
                  <a:gd name="T1" fmla="*/ 38 h 558"/>
                  <a:gd name="T2" fmla="*/ 231 w 722"/>
                  <a:gd name="T3" fmla="*/ 105 h 558"/>
                  <a:gd name="T4" fmla="*/ 275 w 722"/>
                  <a:gd name="T5" fmla="*/ 82 h 558"/>
                  <a:gd name="T6" fmla="*/ 494 w 722"/>
                  <a:gd name="T7" fmla="*/ 0 h 558"/>
                  <a:gd name="T8" fmla="*/ 722 w 722"/>
                  <a:gd name="T9" fmla="*/ 21 h 558"/>
                  <a:gd name="T10" fmla="*/ 722 w 722"/>
                  <a:gd name="T11" fmla="*/ 459 h 558"/>
                  <a:gd name="T12" fmla="*/ 713 w 722"/>
                  <a:gd name="T13" fmla="*/ 459 h 558"/>
                  <a:gd name="T14" fmla="*/ 702 w 722"/>
                  <a:gd name="T15" fmla="*/ 451 h 558"/>
                  <a:gd name="T16" fmla="*/ 669 w 722"/>
                  <a:gd name="T17" fmla="*/ 451 h 558"/>
                  <a:gd name="T18" fmla="*/ 649 w 722"/>
                  <a:gd name="T19" fmla="*/ 482 h 558"/>
                  <a:gd name="T20" fmla="*/ 626 w 722"/>
                  <a:gd name="T21" fmla="*/ 476 h 558"/>
                  <a:gd name="T22" fmla="*/ 582 w 722"/>
                  <a:gd name="T23" fmla="*/ 501 h 558"/>
                  <a:gd name="T24" fmla="*/ 567 w 722"/>
                  <a:gd name="T25" fmla="*/ 555 h 558"/>
                  <a:gd name="T26" fmla="*/ 340 w 722"/>
                  <a:gd name="T27" fmla="*/ 558 h 558"/>
                  <a:gd name="T28" fmla="*/ 301 w 722"/>
                  <a:gd name="T29" fmla="*/ 526 h 558"/>
                  <a:gd name="T30" fmla="*/ 216 w 722"/>
                  <a:gd name="T31" fmla="*/ 506 h 558"/>
                  <a:gd name="T32" fmla="*/ 0 w 722"/>
                  <a:gd name="T33" fmla="*/ 246 h 558"/>
                  <a:gd name="T34" fmla="*/ 146 w 722"/>
                  <a:gd name="T35" fmla="*/ 38 h 5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22" h="558">
                    <a:moveTo>
                      <a:pt x="146" y="38"/>
                    </a:moveTo>
                    <a:lnTo>
                      <a:pt x="231" y="105"/>
                    </a:lnTo>
                    <a:lnTo>
                      <a:pt x="275" y="82"/>
                    </a:lnTo>
                    <a:lnTo>
                      <a:pt x="494" y="0"/>
                    </a:lnTo>
                    <a:lnTo>
                      <a:pt x="722" y="21"/>
                    </a:lnTo>
                    <a:lnTo>
                      <a:pt x="722" y="459"/>
                    </a:lnTo>
                    <a:lnTo>
                      <a:pt x="713" y="459"/>
                    </a:lnTo>
                    <a:lnTo>
                      <a:pt x="702" y="451"/>
                    </a:lnTo>
                    <a:lnTo>
                      <a:pt x="669" y="451"/>
                    </a:lnTo>
                    <a:lnTo>
                      <a:pt x="649" y="482"/>
                    </a:lnTo>
                    <a:lnTo>
                      <a:pt x="626" y="476"/>
                    </a:lnTo>
                    <a:lnTo>
                      <a:pt x="582" y="501"/>
                    </a:lnTo>
                    <a:lnTo>
                      <a:pt x="567" y="555"/>
                    </a:lnTo>
                    <a:lnTo>
                      <a:pt x="340" y="558"/>
                    </a:lnTo>
                    <a:lnTo>
                      <a:pt x="301" y="526"/>
                    </a:lnTo>
                    <a:lnTo>
                      <a:pt x="216" y="506"/>
                    </a:lnTo>
                    <a:lnTo>
                      <a:pt x="0" y="246"/>
                    </a:lnTo>
                    <a:lnTo>
                      <a:pt x="146" y="3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140" name="Freeform 140"/>
              <p:cNvSpPr>
                <a:spLocks noChangeAspect="1"/>
              </p:cNvSpPr>
              <p:nvPr/>
            </p:nvSpPr>
            <p:spPr bwMode="auto">
              <a:xfrm>
                <a:off x="4152" y="3315"/>
                <a:ext cx="136" cy="212"/>
              </a:xfrm>
              <a:custGeom>
                <a:avLst/>
                <a:gdLst>
                  <a:gd name="T0" fmla="*/ 386 w 752"/>
                  <a:gd name="T1" fmla="*/ 1 h 1176"/>
                  <a:gd name="T2" fmla="*/ 457 w 752"/>
                  <a:gd name="T3" fmla="*/ 77 h 1176"/>
                  <a:gd name="T4" fmla="*/ 551 w 752"/>
                  <a:gd name="T5" fmla="*/ 88 h 1176"/>
                  <a:gd name="T6" fmla="*/ 586 w 752"/>
                  <a:gd name="T7" fmla="*/ 49 h 1176"/>
                  <a:gd name="T8" fmla="*/ 626 w 752"/>
                  <a:gd name="T9" fmla="*/ 43 h 1176"/>
                  <a:gd name="T10" fmla="*/ 627 w 752"/>
                  <a:gd name="T11" fmla="*/ 24 h 1176"/>
                  <a:gd name="T12" fmla="*/ 686 w 752"/>
                  <a:gd name="T13" fmla="*/ 28 h 1176"/>
                  <a:gd name="T14" fmla="*/ 748 w 752"/>
                  <a:gd name="T15" fmla="*/ 69 h 1176"/>
                  <a:gd name="T16" fmla="*/ 752 w 752"/>
                  <a:gd name="T17" fmla="*/ 175 h 1176"/>
                  <a:gd name="T18" fmla="*/ 560 w 752"/>
                  <a:gd name="T19" fmla="*/ 333 h 1176"/>
                  <a:gd name="T20" fmla="*/ 544 w 752"/>
                  <a:gd name="T21" fmla="*/ 397 h 1176"/>
                  <a:gd name="T22" fmla="*/ 565 w 752"/>
                  <a:gd name="T23" fmla="*/ 429 h 1176"/>
                  <a:gd name="T24" fmla="*/ 547 w 752"/>
                  <a:gd name="T25" fmla="*/ 476 h 1176"/>
                  <a:gd name="T26" fmla="*/ 576 w 752"/>
                  <a:gd name="T27" fmla="*/ 511 h 1176"/>
                  <a:gd name="T28" fmla="*/ 570 w 752"/>
                  <a:gd name="T29" fmla="*/ 549 h 1176"/>
                  <a:gd name="T30" fmla="*/ 502 w 752"/>
                  <a:gd name="T31" fmla="*/ 610 h 1176"/>
                  <a:gd name="T32" fmla="*/ 532 w 752"/>
                  <a:gd name="T33" fmla="*/ 731 h 1176"/>
                  <a:gd name="T34" fmla="*/ 581 w 752"/>
                  <a:gd name="T35" fmla="*/ 924 h 1176"/>
                  <a:gd name="T36" fmla="*/ 601 w 752"/>
                  <a:gd name="T37" fmla="*/ 959 h 1176"/>
                  <a:gd name="T38" fmla="*/ 577 w 752"/>
                  <a:gd name="T39" fmla="*/ 1012 h 1176"/>
                  <a:gd name="T40" fmla="*/ 548 w 752"/>
                  <a:gd name="T41" fmla="*/ 1043 h 1176"/>
                  <a:gd name="T42" fmla="*/ 495 w 752"/>
                  <a:gd name="T43" fmla="*/ 1047 h 1176"/>
                  <a:gd name="T44" fmla="*/ 336 w 752"/>
                  <a:gd name="T45" fmla="*/ 1008 h 1176"/>
                  <a:gd name="T46" fmla="*/ 194 w 752"/>
                  <a:gd name="T47" fmla="*/ 1176 h 1176"/>
                  <a:gd name="T48" fmla="*/ 0 w 752"/>
                  <a:gd name="T49" fmla="*/ 1127 h 1176"/>
                  <a:gd name="T50" fmla="*/ 1 w 752"/>
                  <a:gd name="T51" fmla="*/ 803 h 1176"/>
                  <a:gd name="T52" fmla="*/ 72 w 752"/>
                  <a:gd name="T53" fmla="*/ 549 h 1176"/>
                  <a:gd name="T54" fmla="*/ 68 w 752"/>
                  <a:gd name="T55" fmla="*/ 395 h 1176"/>
                  <a:gd name="T56" fmla="*/ 64 w 752"/>
                  <a:gd name="T57" fmla="*/ 312 h 1176"/>
                  <a:gd name="T58" fmla="*/ 116 w 752"/>
                  <a:gd name="T59" fmla="*/ 292 h 1176"/>
                  <a:gd name="T60" fmla="*/ 165 w 752"/>
                  <a:gd name="T61" fmla="*/ 100 h 1176"/>
                  <a:gd name="T62" fmla="*/ 148 w 752"/>
                  <a:gd name="T63" fmla="*/ 36 h 1176"/>
                  <a:gd name="T64" fmla="*/ 246 w 752"/>
                  <a:gd name="T65" fmla="*/ 34 h 1176"/>
                  <a:gd name="T66" fmla="*/ 354 w 752"/>
                  <a:gd name="T67" fmla="*/ 0 h 1176"/>
                  <a:gd name="T68" fmla="*/ 386 w 752"/>
                  <a:gd name="T69" fmla="*/ 1 h 1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52" h="1176">
                    <a:moveTo>
                      <a:pt x="386" y="1"/>
                    </a:moveTo>
                    <a:lnTo>
                      <a:pt x="457" y="77"/>
                    </a:lnTo>
                    <a:lnTo>
                      <a:pt x="551" y="88"/>
                    </a:lnTo>
                    <a:lnTo>
                      <a:pt x="586" y="49"/>
                    </a:lnTo>
                    <a:lnTo>
                      <a:pt x="626" y="43"/>
                    </a:lnTo>
                    <a:lnTo>
                      <a:pt x="627" y="24"/>
                    </a:lnTo>
                    <a:lnTo>
                      <a:pt x="686" y="28"/>
                    </a:lnTo>
                    <a:lnTo>
                      <a:pt x="748" y="69"/>
                    </a:lnTo>
                    <a:lnTo>
                      <a:pt x="752" y="175"/>
                    </a:lnTo>
                    <a:lnTo>
                      <a:pt x="560" y="333"/>
                    </a:lnTo>
                    <a:lnTo>
                      <a:pt x="544" y="397"/>
                    </a:lnTo>
                    <a:lnTo>
                      <a:pt x="565" y="429"/>
                    </a:lnTo>
                    <a:lnTo>
                      <a:pt x="547" y="476"/>
                    </a:lnTo>
                    <a:lnTo>
                      <a:pt x="576" y="511"/>
                    </a:lnTo>
                    <a:lnTo>
                      <a:pt x="570" y="549"/>
                    </a:lnTo>
                    <a:lnTo>
                      <a:pt x="502" y="610"/>
                    </a:lnTo>
                    <a:lnTo>
                      <a:pt x="532" y="731"/>
                    </a:lnTo>
                    <a:lnTo>
                      <a:pt x="581" y="924"/>
                    </a:lnTo>
                    <a:lnTo>
                      <a:pt x="601" y="959"/>
                    </a:lnTo>
                    <a:lnTo>
                      <a:pt x="577" y="1012"/>
                    </a:lnTo>
                    <a:lnTo>
                      <a:pt x="548" y="1043"/>
                    </a:lnTo>
                    <a:lnTo>
                      <a:pt x="495" y="1047"/>
                    </a:lnTo>
                    <a:lnTo>
                      <a:pt x="336" y="1008"/>
                    </a:lnTo>
                    <a:lnTo>
                      <a:pt x="194" y="1176"/>
                    </a:lnTo>
                    <a:lnTo>
                      <a:pt x="0" y="1127"/>
                    </a:lnTo>
                    <a:lnTo>
                      <a:pt x="1" y="803"/>
                    </a:lnTo>
                    <a:lnTo>
                      <a:pt x="72" y="549"/>
                    </a:lnTo>
                    <a:lnTo>
                      <a:pt x="68" y="395"/>
                    </a:lnTo>
                    <a:lnTo>
                      <a:pt x="64" y="312"/>
                    </a:lnTo>
                    <a:lnTo>
                      <a:pt x="116" y="292"/>
                    </a:lnTo>
                    <a:lnTo>
                      <a:pt x="165" y="100"/>
                    </a:lnTo>
                    <a:lnTo>
                      <a:pt x="148" y="36"/>
                    </a:lnTo>
                    <a:lnTo>
                      <a:pt x="246" y="34"/>
                    </a:lnTo>
                    <a:lnTo>
                      <a:pt x="354" y="0"/>
                    </a:lnTo>
                    <a:lnTo>
                      <a:pt x="386" y="1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141" name="Freeform 141"/>
              <p:cNvSpPr>
                <a:spLocks noChangeAspect="1"/>
              </p:cNvSpPr>
              <p:nvPr/>
            </p:nvSpPr>
            <p:spPr bwMode="auto">
              <a:xfrm>
                <a:off x="4373" y="3365"/>
                <a:ext cx="205" cy="237"/>
              </a:xfrm>
              <a:custGeom>
                <a:avLst/>
                <a:gdLst>
                  <a:gd name="T0" fmla="*/ 542 w 1138"/>
                  <a:gd name="T1" fmla="*/ 1316 h 1316"/>
                  <a:gd name="T2" fmla="*/ 565 w 1138"/>
                  <a:gd name="T3" fmla="*/ 1194 h 1316"/>
                  <a:gd name="T4" fmla="*/ 594 w 1138"/>
                  <a:gd name="T5" fmla="*/ 1170 h 1316"/>
                  <a:gd name="T6" fmla="*/ 661 w 1138"/>
                  <a:gd name="T7" fmla="*/ 1164 h 1316"/>
                  <a:gd name="T8" fmla="*/ 679 w 1138"/>
                  <a:gd name="T9" fmla="*/ 1132 h 1316"/>
                  <a:gd name="T10" fmla="*/ 728 w 1138"/>
                  <a:gd name="T11" fmla="*/ 1135 h 1316"/>
                  <a:gd name="T12" fmla="*/ 741 w 1138"/>
                  <a:gd name="T13" fmla="*/ 1062 h 1316"/>
                  <a:gd name="T14" fmla="*/ 752 w 1138"/>
                  <a:gd name="T15" fmla="*/ 986 h 1316"/>
                  <a:gd name="T16" fmla="*/ 798 w 1138"/>
                  <a:gd name="T17" fmla="*/ 883 h 1316"/>
                  <a:gd name="T18" fmla="*/ 834 w 1138"/>
                  <a:gd name="T19" fmla="*/ 863 h 1316"/>
                  <a:gd name="T20" fmla="*/ 784 w 1138"/>
                  <a:gd name="T21" fmla="*/ 766 h 1316"/>
                  <a:gd name="T22" fmla="*/ 910 w 1138"/>
                  <a:gd name="T23" fmla="*/ 757 h 1316"/>
                  <a:gd name="T24" fmla="*/ 921 w 1138"/>
                  <a:gd name="T25" fmla="*/ 717 h 1316"/>
                  <a:gd name="T26" fmla="*/ 983 w 1138"/>
                  <a:gd name="T27" fmla="*/ 678 h 1316"/>
                  <a:gd name="T28" fmla="*/ 983 w 1138"/>
                  <a:gd name="T29" fmla="*/ 635 h 1316"/>
                  <a:gd name="T30" fmla="*/ 954 w 1138"/>
                  <a:gd name="T31" fmla="*/ 614 h 1316"/>
                  <a:gd name="T32" fmla="*/ 1009 w 1138"/>
                  <a:gd name="T33" fmla="*/ 526 h 1316"/>
                  <a:gd name="T34" fmla="*/ 1012 w 1138"/>
                  <a:gd name="T35" fmla="*/ 501 h 1316"/>
                  <a:gd name="T36" fmla="*/ 1056 w 1138"/>
                  <a:gd name="T37" fmla="*/ 439 h 1316"/>
                  <a:gd name="T38" fmla="*/ 1068 w 1138"/>
                  <a:gd name="T39" fmla="*/ 398 h 1316"/>
                  <a:gd name="T40" fmla="*/ 1094 w 1138"/>
                  <a:gd name="T41" fmla="*/ 377 h 1316"/>
                  <a:gd name="T42" fmla="*/ 1089 w 1138"/>
                  <a:gd name="T43" fmla="*/ 316 h 1316"/>
                  <a:gd name="T44" fmla="*/ 1138 w 1138"/>
                  <a:gd name="T45" fmla="*/ 257 h 1316"/>
                  <a:gd name="T46" fmla="*/ 1126 w 1138"/>
                  <a:gd name="T47" fmla="*/ 176 h 1316"/>
                  <a:gd name="T48" fmla="*/ 1086 w 1138"/>
                  <a:gd name="T49" fmla="*/ 158 h 1316"/>
                  <a:gd name="T50" fmla="*/ 1086 w 1138"/>
                  <a:gd name="T51" fmla="*/ 88 h 1316"/>
                  <a:gd name="T52" fmla="*/ 1068 w 1138"/>
                  <a:gd name="T53" fmla="*/ 78 h 1316"/>
                  <a:gd name="T54" fmla="*/ 977 w 1138"/>
                  <a:gd name="T55" fmla="*/ 114 h 1316"/>
                  <a:gd name="T56" fmla="*/ 948 w 1138"/>
                  <a:gd name="T57" fmla="*/ 100 h 1316"/>
                  <a:gd name="T58" fmla="*/ 942 w 1138"/>
                  <a:gd name="T59" fmla="*/ 70 h 1316"/>
                  <a:gd name="T60" fmla="*/ 907 w 1138"/>
                  <a:gd name="T61" fmla="*/ 61 h 1316"/>
                  <a:gd name="T62" fmla="*/ 871 w 1138"/>
                  <a:gd name="T63" fmla="*/ 41 h 1316"/>
                  <a:gd name="T64" fmla="*/ 866 w 1138"/>
                  <a:gd name="T65" fmla="*/ 11 h 1316"/>
                  <a:gd name="T66" fmla="*/ 807 w 1138"/>
                  <a:gd name="T67" fmla="*/ 24 h 1316"/>
                  <a:gd name="T68" fmla="*/ 778 w 1138"/>
                  <a:gd name="T69" fmla="*/ 0 h 1316"/>
                  <a:gd name="T70" fmla="*/ 717 w 1138"/>
                  <a:gd name="T71" fmla="*/ 27 h 1316"/>
                  <a:gd name="T72" fmla="*/ 509 w 1138"/>
                  <a:gd name="T73" fmla="*/ 55 h 1316"/>
                  <a:gd name="T74" fmla="*/ 500 w 1138"/>
                  <a:gd name="T75" fmla="*/ 67 h 1316"/>
                  <a:gd name="T76" fmla="*/ 363 w 1138"/>
                  <a:gd name="T77" fmla="*/ 71 h 1316"/>
                  <a:gd name="T78" fmla="*/ 300 w 1138"/>
                  <a:gd name="T79" fmla="*/ 1 h 1316"/>
                  <a:gd name="T80" fmla="*/ 262 w 1138"/>
                  <a:gd name="T81" fmla="*/ 31 h 1316"/>
                  <a:gd name="T82" fmla="*/ 194 w 1138"/>
                  <a:gd name="T83" fmla="*/ 32 h 1316"/>
                  <a:gd name="T84" fmla="*/ 180 w 1138"/>
                  <a:gd name="T85" fmla="*/ 55 h 1316"/>
                  <a:gd name="T86" fmla="*/ 71 w 1138"/>
                  <a:gd name="T87" fmla="*/ 406 h 1316"/>
                  <a:gd name="T88" fmla="*/ 0 w 1138"/>
                  <a:gd name="T89" fmla="*/ 754 h 1316"/>
                  <a:gd name="T90" fmla="*/ 175 w 1138"/>
                  <a:gd name="T91" fmla="*/ 973 h 1316"/>
                  <a:gd name="T92" fmla="*/ 354 w 1138"/>
                  <a:gd name="T93" fmla="*/ 1225 h 1316"/>
                  <a:gd name="T94" fmla="*/ 542 w 1138"/>
                  <a:gd name="T95" fmla="*/ 1316 h 1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38" h="1316">
                    <a:moveTo>
                      <a:pt x="542" y="1316"/>
                    </a:moveTo>
                    <a:lnTo>
                      <a:pt x="565" y="1194"/>
                    </a:lnTo>
                    <a:lnTo>
                      <a:pt x="594" y="1170"/>
                    </a:lnTo>
                    <a:lnTo>
                      <a:pt x="661" y="1164"/>
                    </a:lnTo>
                    <a:lnTo>
                      <a:pt x="679" y="1132"/>
                    </a:lnTo>
                    <a:lnTo>
                      <a:pt x="728" y="1135"/>
                    </a:lnTo>
                    <a:lnTo>
                      <a:pt x="741" y="1062"/>
                    </a:lnTo>
                    <a:lnTo>
                      <a:pt x="752" y="986"/>
                    </a:lnTo>
                    <a:lnTo>
                      <a:pt x="798" y="883"/>
                    </a:lnTo>
                    <a:lnTo>
                      <a:pt x="834" y="863"/>
                    </a:lnTo>
                    <a:lnTo>
                      <a:pt x="784" y="766"/>
                    </a:lnTo>
                    <a:lnTo>
                      <a:pt x="910" y="757"/>
                    </a:lnTo>
                    <a:lnTo>
                      <a:pt x="921" y="717"/>
                    </a:lnTo>
                    <a:lnTo>
                      <a:pt x="983" y="678"/>
                    </a:lnTo>
                    <a:lnTo>
                      <a:pt x="983" y="635"/>
                    </a:lnTo>
                    <a:lnTo>
                      <a:pt x="954" y="614"/>
                    </a:lnTo>
                    <a:lnTo>
                      <a:pt x="1009" y="526"/>
                    </a:lnTo>
                    <a:lnTo>
                      <a:pt x="1012" y="501"/>
                    </a:lnTo>
                    <a:lnTo>
                      <a:pt x="1056" y="439"/>
                    </a:lnTo>
                    <a:lnTo>
                      <a:pt x="1068" y="398"/>
                    </a:lnTo>
                    <a:lnTo>
                      <a:pt x="1094" y="377"/>
                    </a:lnTo>
                    <a:lnTo>
                      <a:pt x="1089" y="316"/>
                    </a:lnTo>
                    <a:lnTo>
                      <a:pt x="1138" y="257"/>
                    </a:lnTo>
                    <a:lnTo>
                      <a:pt x="1126" y="176"/>
                    </a:lnTo>
                    <a:lnTo>
                      <a:pt x="1086" y="158"/>
                    </a:lnTo>
                    <a:lnTo>
                      <a:pt x="1086" y="88"/>
                    </a:lnTo>
                    <a:lnTo>
                      <a:pt x="1068" y="78"/>
                    </a:lnTo>
                    <a:lnTo>
                      <a:pt x="977" y="114"/>
                    </a:lnTo>
                    <a:lnTo>
                      <a:pt x="948" y="100"/>
                    </a:lnTo>
                    <a:lnTo>
                      <a:pt x="942" y="70"/>
                    </a:lnTo>
                    <a:lnTo>
                      <a:pt x="907" y="61"/>
                    </a:lnTo>
                    <a:lnTo>
                      <a:pt x="871" y="41"/>
                    </a:lnTo>
                    <a:lnTo>
                      <a:pt x="866" y="11"/>
                    </a:lnTo>
                    <a:lnTo>
                      <a:pt x="807" y="24"/>
                    </a:lnTo>
                    <a:lnTo>
                      <a:pt x="778" y="0"/>
                    </a:lnTo>
                    <a:lnTo>
                      <a:pt x="717" y="27"/>
                    </a:lnTo>
                    <a:lnTo>
                      <a:pt x="509" y="55"/>
                    </a:lnTo>
                    <a:lnTo>
                      <a:pt x="500" y="67"/>
                    </a:lnTo>
                    <a:lnTo>
                      <a:pt x="363" y="71"/>
                    </a:lnTo>
                    <a:lnTo>
                      <a:pt x="300" y="1"/>
                    </a:lnTo>
                    <a:lnTo>
                      <a:pt x="262" y="31"/>
                    </a:lnTo>
                    <a:lnTo>
                      <a:pt x="194" y="32"/>
                    </a:lnTo>
                    <a:lnTo>
                      <a:pt x="180" y="55"/>
                    </a:lnTo>
                    <a:lnTo>
                      <a:pt x="71" y="406"/>
                    </a:lnTo>
                    <a:lnTo>
                      <a:pt x="0" y="754"/>
                    </a:lnTo>
                    <a:lnTo>
                      <a:pt x="175" y="973"/>
                    </a:lnTo>
                    <a:lnTo>
                      <a:pt x="354" y="1225"/>
                    </a:lnTo>
                    <a:lnTo>
                      <a:pt x="542" y="1316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142" name="Freeform 142"/>
              <p:cNvSpPr>
                <a:spLocks noChangeAspect="1"/>
              </p:cNvSpPr>
              <p:nvPr/>
            </p:nvSpPr>
            <p:spPr bwMode="auto">
              <a:xfrm>
                <a:off x="4377" y="2970"/>
                <a:ext cx="156" cy="99"/>
              </a:xfrm>
              <a:custGeom>
                <a:avLst/>
                <a:gdLst>
                  <a:gd name="T0" fmla="*/ 0 w 869"/>
                  <a:gd name="T1" fmla="*/ 169 h 545"/>
                  <a:gd name="T2" fmla="*/ 47 w 869"/>
                  <a:gd name="T3" fmla="*/ 175 h 545"/>
                  <a:gd name="T4" fmla="*/ 69 w 869"/>
                  <a:gd name="T5" fmla="*/ 218 h 545"/>
                  <a:gd name="T6" fmla="*/ 273 w 869"/>
                  <a:gd name="T7" fmla="*/ 213 h 545"/>
                  <a:gd name="T8" fmla="*/ 319 w 869"/>
                  <a:gd name="T9" fmla="*/ 261 h 545"/>
                  <a:gd name="T10" fmla="*/ 464 w 869"/>
                  <a:gd name="T11" fmla="*/ 179 h 545"/>
                  <a:gd name="T12" fmla="*/ 466 w 869"/>
                  <a:gd name="T13" fmla="*/ 117 h 545"/>
                  <a:gd name="T14" fmla="*/ 570 w 869"/>
                  <a:gd name="T15" fmla="*/ 74 h 545"/>
                  <a:gd name="T16" fmla="*/ 612 w 869"/>
                  <a:gd name="T17" fmla="*/ 113 h 545"/>
                  <a:gd name="T18" fmla="*/ 752 w 869"/>
                  <a:gd name="T19" fmla="*/ 37 h 545"/>
                  <a:gd name="T20" fmla="*/ 809 w 869"/>
                  <a:gd name="T21" fmla="*/ 0 h 545"/>
                  <a:gd name="T22" fmla="*/ 869 w 869"/>
                  <a:gd name="T23" fmla="*/ 7 h 545"/>
                  <a:gd name="T24" fmla="*/ 778 w 869"/>
                  <a:gd name="T25" fmla="*/ 142 h 545"/>
                  <a:gd name="T26" fmla="*/ 818 w 869"/>
                  <a:gd name="T27" fmla="*/ 186 h 545"/>
                  <a:gd name="T28" fmla="*/ 814 w 869"/>
                  <a:gd name="T29" fmla="*/ 231 h 545"/>
                  <a:gd name="T30" fmla="*/ 721 w 869"/>
                  <a:gd name="T31" fmla="*/ 319 h 545"/>
                  <a:gd name="T32" fmla="*/ 709 w 869"/>
                  <a:gd name="T33" fmla="*/ 346 h 545"/>
                  <a:gd name="T34" fmla="*/ 723 w 869"/>
                  <a:gd name="T35" fmla="*/ 375 h 545"/>
                  <a:gd name="T36" fmla="*/ 749 w 869"/>
                  <a:gd name="T37" fmla="*/ 381 h 545"/>
                  <a:gd name="T38" fmla="*/ 750 w 869"/>
                  <a:gd name="T39" fmla="*/ 426 h 545"/>
                  <a:gd name="T40" fmla="*/ 700 w 869"/>
                  <a:gd name="T41" fmla="*/ 467 h 545"/>
                  <a:gd name="T42" fmla="*/ 663 w 869"/>
                  <a:gd name="T43" fmla="*/ 543 h 545"/>
                  <a:gd name="T44" fmla="*/ 619 w 869"/>
                  <a:gd name="T45" fmla="*/ 545 h 545"/>
                  <a:gd name="T46" fmla="*/ 408 w 869"/>
                  <a:gd name="T47" fmla="*/ 450 h 545"/>
                  <a:gd name="T48" fmla="*/ 341 w 869"/>
                  <a:gd name="T49" fmla="*/ 439 h 545"/>
                  <a:gd name="T50" fmla="*/ 272 w 869"/>
                  <a:gd name="T51" fmla="*/ 417 h 545"/>
                  <a:gd name="T52" fmla="*/ 210 w 869"/>
                  <a:gd name="T53" fmla="*/ 405 h 545"/>
                  <a:gd name="T54" fmla="*/ 100 w 869"/>
                  <a:gd name="T55" fmla="*/ 430 h 545"/>
                  <a:gd name="T56" fmla="*/ 100 w 869"/>
                  <a:gd name="T57" fmla="*/ 420 h 545"/>
                  <a:gd name="T58" fmla="*/ 9 w 869"/>
                  <a:gd name="T59" fmla="*/ 261 h 545"/>
                  <a:gd name="T60" fmla="*/ 0 w 869"/>
                  <a:gd name="T61" fmla="*/ 169 h 5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869" h="545">
                    <a:moveTo>
                      <a:pt x="0" y="169"/>
                    </a:moveTo>
                    <a:lnTo>
                      <a:pt x="47" y="175"/>
                    </a:lnTo>
                    <a:lnTo>
                      <a:pt x="69" y="218"/>
                    </a:lnTo>
                    <a:lnTo>
                      <a:pt x="273" y="213"/>
                    </a:lnTo>
                    <a:lnTo>
                      <a:pt x="319" y="261"/>
                    </a:lnTo>
                    <a:lnTo>
                      <a:pt x="464" y="179"/>
                    </a:lnTo>
                    <a:lnTo>
                      <a:pt x="466" y="117"/>
                    </a:lnTo>
                    <a:lnTo>
                      <a:pt x="570" y="74"/>
                    </a:lnTo>
                    <a:lnTo>
                      <a:pt x="612" y="113"/>
                    </a:lnTo>
                    <a:lnTo>
                      <a:pt x="752" y="37"/>
                    </a:lnTo>
                    <a:lnTo>
                      <a:pt x="809" y="0"/>
                    </a:lnTo>
                    <a:lnTo>
                      <a:pt x="869" y="7"/>
                    </a:lnTo>
                    <a:lnTo>
                      <a:pt x="778" y="142"/>
                    </a:lnTo>
                    <a:lnTo>
                      <a:pt x="818" y="186"/>
                    </a:lnTo>
                    <a:lnTo>
                      <a:pt x="814" y="231"/>
                    </a:lnTo>
                    <a:lnTo>
                      <a:pt x="721" y="319"/>
                    </a:lnTo>
                    <a:lnTo>
                      <a:pt x="709" y="346"/>
                    </a:lnTo>
                    <a:lnTo>
                      <a:pt x="723" y="375"/>
                    </a:lnTo>
                    <a:lnTo>
                      <a:pt x="749" y="381"/>
                    </a:lnTo>
                    <a:lnTo>
                      <a:pt x="750" y="426"/>
                    </a:lnTo>
                    <a:lnTo>
                      <a:pt x="700" y="467"/>
                    </a:lnTo>
                    <a:lnTo>
                      <a:pt x="663" y="543"/>
                    </a:lnTo>
                    <a:lnTo>
                      <a:pt x="619" y="545"/>
                    </a:lnTo>
                    <a:lnTo>
                      <a:pt x="408" y="450"/>
                    </a:lnTo>
                    <a:lnTo>
                      <a:pt x="341" y="439"/>
                    </a:lnTo>
                    <a:lnTo>
                      <a:pt x="272" y="417"/>
                    </a:lnTo>
                    <a:lnTo>
                      <a:pt x="210" y="405"/>
                    </a:lnTo>
                    <a:lnTo>
                      <a:pt x="100" y="430"/>
                    </a:lnTo>
                    <a:lnTo>
                      <a:pt x="100" y="420"/>
                    </a:lnTo>
                    <a:lnTo>
                      <a:pt x="9" y="261"/>
                    </a:lnTo>
                    <a:lnTo>
                      <a:pt x="0" y="169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143" name="Freeform 143"/>
              <p:cNvSpPr>
                <a:spLocks noChangeAspect="1"/>
              </p:cNvSpPr>
              <p:nvPr/>
            </p:nvSpPr>
            <p:spPr bwMode="auto">
              <a:xfrm>
                <a:off x="4388" y="3043"/>
                <a:ext cx="120" cy="64"/>
              </a:xfrm>
              <a:custGeom>
                <a:avLst/>
                <a:gdLst>
                  <a:gd name="T0" fmla="*/ 24 w 668"/>
                  <a:gd name="T1" fmla="*/ 171 h 356"/>
                  <a:gd name="T2" fmla="*/ 180 w 668"/>
                  <a:gd name="T3" fmla="*/ 209 h 356"/>
                  <a:gd name="T4" fmla="*/ 221 w 668"/>
                  <a:gd name="T5" fmla="*/ 198 h 356"/>
                  <a:gd name="T6" fmla="*/ 277 w 668"/>
                  <a:gd name="T7" fmla="*/ 198 h 356"/>
                  <a:gd name="T8" fmla="*/ 339 w 668"/>
                  <a:gd name="T9" fmla="*/ 313 h 356"/>
                  <a:gd name="T10" fmla="*/ 399 w 668"/>
                  <a:gd name="T11" fmla="*/ 311 h 356"/>
                  <a:gd name="T12" fmla="*/ 455 w 668"/>
                  <a:gd name="T13" fmla="*/ 350 h 356"/>
                  <a:gd name="T14" fmla="*/ 567 w 668"/>
                  <a:gd name="T15" fmla="*/ 356 h 356"/>
                  <a:gd name="T16" fmla="*/ 576 w 668"/>
                  <a:gd name="T17" fmla="*/ 316 h 356"/>
                  <a:gd name="T18" fmla="*/ 668 w 668"/>
                  <a:gd name="T19" fmla="*/ 316 h 356"/>
                  <a:gd name="T20" fmla="*/ 654 w 668"/>
                  <a:gd name="T21" fmla="*/ 231 h 356"/>
                  <a:gd name="T22" fmla="*/ 601 w 668"/>
                  <a:gd name="T23" fmla="*/ 140 h 356"/>
                  <a:gd name="T24" fmla="*/ 565 w 668"/>
                  <a:gd name="T25" fmla="*/ 142 h 356"/>
                  <a:gd name="T26" fmla="*/ 344 w 668"/>
                  <a:gd name="T27" fmla="*/ 43 h 356"/>
                  <a:gd name="T28" fmla="*/ 294 w 668"/>
                  <a:gd name="T29" fmla="*/ 38 h 356"/>
                  <a:gd name="T30" fmla="*/ 159 w 668"/>
                  <a:gd name="T31" fmla="*/ 0 h 356"/>
                  <a:gd name="T32" fmla="*/ 40 w 668"/>
                  <a:gd name="T33" fmla="*/ 25 h 356"/>
                  <a:gd name="T34" fmla="*/ 0 w 668"/>
                  <a:gd name="T35" fmla="*/ 92 h 356"/>
                  <a:gd name="T36" fmla="*/ 24 w 668"/>
                  <a:gd name="T37" fmla="*/ 171 h 3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68" h="356">
                    <a:moveTo>
                      <a:pt x="24" y="171"/>
                    </a:moveTo>
                    <a:lnTo>
                      <a:pt x="180" y="209"/>
                    </a:lnTo>
                    <a:lnTo>
                      <a:pt x="221" y="198"/>
                    </a:lnTo>
                    <a:lnTo>
                      <a:pt x="277" y="198"/>
                    </a:lnTo>
                    <a:lnTo>
                      <a:pt x="339" y="313"/>
                    </a:lnTo>
                    <a:lnTo>
                      <a:pt x="399" y="311"/>
                    </a:lnTo>
                    <a:lnTo>
                      <a:pt x="455" y="350"/>
                    </a:lnTo>
                    <a:lnTo>
                      <a:pt x="567" y="356"/>
                    </a:lnTo>
                    <a:lnTo>
                      <a:pt x="576" y="316"/>
                    </a:lnTo>
                    <a:lnTo>
                      <a:pt x="668" y="316"/>
                    </a:lnTo>
                    <a:lnTo>
                      <a:pt x="654" y="231"/>
                    </a:lnTo>
                    <a:lnTo>
                      <a:pt x="601" y="140"/>
                    </a:lnTo>
                    <a:lnTo>
                      <a:pt x="565" y="142"/>
                    </a:lnTo>
                    <a:lnTo>
                      <a:pt x="344" y="43"/>
                    </a:lnTo>
                    <a:lnTo>
                      <a:pt x="294" y="38"/>
                    </a:lnTo>
                    <a:lnTo>
                      <a:pt x="159" y="0"/>
                    </a:lnTo>
                    <a:lnTo>
                      <a:pt x="40" y="25"/>
                    </a:lnTo>
                    <a:lnTo>
                      <a:pt x="0" y="92"/>
                    </a:lnTo>
                    <a:lnTo>
                      <a:pt x="24" y="171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144" name="Freeform 144"/>
              <p:cNvSpPr>
                <a:spLocks noChangeAspect="1"/>
              </p:cNvSpPr>
              <p:nvPr/>
            </p:nvSpPr>
            <p:spPr bwMode="auto">
              <a:xfrm>
                <a:off x="4033" y="3160"/>
                <a:ext cx="205" cy="162"/>
              </a:xfrm>
              <a:custGeom>
                <a:avLst/>
                <a:gdLst>
                  <a:gd name="T0" fmla="*/ 34 w 205"/>
                  <a:gd name="T1" fmla="*/ 39 h 162"/>
                  <a:gd name="T2" fmla="*/ 67 w 205"/>
                  <a:gd name="T3" fmla="*/ 29 h 162"/>
                  <a:gd name="T4" fmla="*/ 67 w 205"/>
                  <a:gd name="T5" fmla="*/ 44 h 162"/>
                  <a:gd name="T6" fmla="*/ 82 w 205"/>
                  <a:gd name="T7" fmla="*/ 70 h 162"/>
                  <a:gd name="T8" fmla="*/ 88 w 205"/>
                  <a:gd name="T9" fmla="*/ 49 h 162"/>
                  <a:gd name="T10" fmla="*/ 79 w 205"/>
                  <a:gd name="T11" fmla="*/ 23 h 162"/>
                  <a:gd name="T12" fmla="*/ 112 w 205"/>
                  <a:gd name="T13" fmla="*/ 14 h 162"/>
                  <a:gd name="T14" fmla="*/ 147 w 205"/>
                  <a:gd name="T15" fmla="*/ 10 h 162"/>
                  <a:gd name="T16" fmla="*/ 159 w 205"/>
                  <a:gd name="T17" fmla="*/ 0 h 162"/>
                  <a:gd name="T18" fmla="*/ 172 w 205"/>
                  <a:gd name="T19" fmla="*/ 32 h 162"/>
                  <a:gd name="T20" fmla="*/ 181 w 205"/>
                  <a:gd name="T21" fmla="*/ 42 h 162"/>
                  <a:gd name="T22" fmla="*/ 192 w 205"/>
                  <a:gd name="T23" fmla="*/ 47 h 162"/>
                  <a:gd name="T24" fmla="*/ 201 w 205"/>
                  <a:gd name="T25" fmla="*/ 47 h 162"/>
                  <a:gd name="T26" fmla="*/ 205 w 205"/>
                  <a:gd name="T27" fmla="*/ 58 h 162"/>
                  <a:gd name="T28" fmla="*/ 195 w 205"/>
                  <a:gd name="T29" fmla="*/ 69 h 162"/>
                  <a:gd name="T30" fmla="*/ 187 w 205"/>
                  <a:gd name="T31" fmla="*/ 70 h 162"/>
                  <a:gd name="T32" fmla="*/ 167 w 205"/>
                  <a:gd name="T33" fmla="*/ 87 h 162"/>
                  <a:gd name="T34" fmla="*/ 189 w 205"/>
                  <a:gd name="T35" fmla="*/ 123 h 162"/>
                  <a:gd name="T36" fmla="*/ 178 w 205"/>
                  <a:gd name="T37" fmla="*/ 128 h 162"/>
                  <a:gd name="T38" fmla="*/ 184 w 205"/>
                  <a:gd name="T39" fmla="*/ 155 h 162"/>
                  <a:gd name="T40" fmla="*/ 164 w 205"/>
                  <a:gd name="T41" fmla="*/ 161 h 162"/>
                  <a:gd name="T42" fmla="*/ 146 w 205"/>
                  <a:gd name="T43" fmla="*/ 162 h 162"/>
                  <a:gd name="T44" fmla="*/ 145 w 205"/>
                  <a:gd name="T45" fmla="*/ 153 h 162"/>
                  <a:gd name="T46" fmla="*/ 130 w 205"/>
                  <a:gd name="T47" fmla="*/ 155 h 162"/>
                  <a:gd name="T48" fmla="*/ 111 w 205"/>
                  <a:gd name="T49" fmla="*/ 133 h 162"/>
                  <a:gd name="T50" fmla="*/ 104 w 205"/>
                  <a:gd name="T51" fmla="*/ 133 h 162"/>
                  <a:gd name="T52" fmla="*/ 96 w 205"/>
                  <a:gd name="T53" fmla="*/ 143 h 162"/>
                  <a:gd name="T54" fmla="*/ 71 w 205"/>
                  <a:gd name="T55" fmla="*/ 141 h 162"/>
                  <a:gd name="T56" fmla="*/ 59 w 205"/>
                  <a:gd name="T57" fmla="*/ 125 h 162"/>
                  <a:gd name="T58" fmla="*/ 62 w 205"/>
                  <a:gd name="T59" fmla="*/ 112 h 162"/>
                  <a:gd name="T60" fmla="*/ 20 w 205"/>
                  <a:gd name="T61" fmla="*/ 113 h 162"/>
                  <a:gd name="T62" fmla="*/ 0 w 205"/>
                  <a:gd name="T63" fmla="*/ 87 h 162"/>
                  <a:gd name="T64" fmla="*/ 34 w 205"/>
                  <a:gd name="T65" fmla="*/ 39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05" h="162">
                    <a:moveTo>
                      <a:pt x="34" y="39"/>
                    </a:moveTo>
                    <a:lnTo>
                      <a:pt x="67" y="29"/>
                    </a:lnTo>
                    <a:lnTo>
                      <a:pt x="67" y="44"/>
                    </a:lnTo>
                    <a:lnTo>
                      <a:pt x="82" y="70"/>
                    </a:lnTo>
                    <a:lnTo>
                      <a:pt x="88" y="49"/>
                    </a:lnTo>
                    <a:lnTo>
                      <a:pt x="79" y="23"/>
                    </a:lnTo>
                    <a:lnTo>
                      <a:pt x="112" y="14"/>
                    </a:lnTo>
                    <a:lnTo>
                      <a:pt x="147" y="10"/>
                    </a:lnTo>
                    <a:lnTo>
                      <a:pt x="159" y="0"/>
                    </a:lnTo>
                    <a:lnTo>
                      <a:pt x="172" y="32"/>
                    </a:lnTo>
                    <a:lnTo>
                      <a:pt x="181" y="42"/>
                    </a:lnTo>
                    <a:lnTo>
                      <a:pt x="192" y="47"/>
                    </a:lnTo>
                    <a:lnTo>
                      <a:pt x="201" y="47"/>
                    </a:lnTo>
                    <a:lnTo>
                      <a:pt x="205" y="58"/>
                    </a:lnTo>
                    <a:lnTo>
                      <a:pt x="195" y="69"/>
                    </a:lnTo>
                    <a:lnTo>
                      <a:pt x="187" y="70"/>
                    </a:lnTo>
                    <a:lnTo>
                      <a:pt x="167" y="87"/>
                    </a:lnTo>
                    <a:lnTo>
                      <a:pt x="189" y="123"/>
                    </a:lnTo>
                    <a:lnTo>
                      <a:pt x="178" y="128"/>
                    </a:lnTo>
                    <a:lnTo>
                      <a:pt x="184" y="155"/>
                    </a:lnTo>
                    <a:lnTo>
                      <a:pt x="164" y="161"/>
                    </a:lnTo>
                    <a:lnTo>
                      <a:pt x="146" y="162"/>
                    </a:lnTo>
                    <a:lnTo>
                      <a:pt x="145" y="153"/>
                    </a:lnTo>
                    <a:lnTo>
                      <a:pt x="130" y="155"/>
                    </a:lnTo>
                    <a:lnTo>
                      <a:pt x="111" y="133"/>
                    </a:lnTo>
                    <a:lnTo>
                      <a:pt x="104" y="133"/>
                    </a:lnTo>
                    <a:lnTo>
                      <a:pt x="96" y="143"/>
                    </a:lnTo>
                    <a:lnTo>
                      <a:pt x="71" y="141"/>
                    </a:lnTo>
                    <a:lnTo>
                      <a:pt x="59" y="125"/>
                    </a:lnTo>
                    <a:lnTo>
                      <a:pt x="62" y="112"/>
                    </a:lnTo>
                    <a:lnTo>
                      <a:pt x="20" y="113"/>
                    </a:lnTo>
                    <a:lnTo>
                      <a:pt x="0" y="87"/>
                    </a:lnTo>
                    <a:lnTo>
                      <a:pt x="34" y="39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256166" name="Rectangle 166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56167" name="Text Box 167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256168" name="Rectangle 168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56169" name="Rectangle 169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 dirty="0" smtClean="0">
                <a:solidFill>
                  <a:schemeClr val="bg1"/>
                </a:solidFill>
                <a:latin typeface="Verdana" pitchFamily="34" charset="0"/>
              </a:rPr>
              <a:t>POLOS </a:t>
            </a:r>
            <a:r>
              <a:rPr lang="pt-BR" sz="1800" dirty="0">
                <a:solidFill>
                  <a:schemeClr val="bg1"/>
                </a:solidFill>
                <a:latin typeface="Verdana" pitchFamily="34" charset="0"/>
              </a:rPr>
              <a:t>DE PRODUÇÃO</a:t>
            </a:r>
          </a:p>
        </p:txBody>
      </p:sp>
      <p:grpSp>
        <p:nvGrpSpPr>
          <p:cNvPr id="256170" name="Group 170"/>
          <p:cNvGrpSpPr>
            <a:grpSpLocks/>
          </p:cNvGrpSpPr>
          <p:nvPr/>
        </p:nvGrpSpPr>
        <p:grpSpPr bwMode="auto">
          <a:xfrm>
            <a:off x="6538913" y="1905000"/>
            <a:ext cx="2351087" cy="862013"/>
            <a:chOff x="4119" y="1200"/>
            <a:chExt cx="1481" cy="543"/>
          </a:xfrm>
        </p:grpSpPr>
        <p:sp>
          <p:nvSpPr>
            <p:cNvPr id="256171" name="Text Box 171"/>
            <p:cNvSpPr txBox="1">
              <a:spLocks noChangeArrowheads="1"/>
            </p:cNvSpPr>
            <p:nvPr/>
          </p:nvSpPr>
          <p:spPr bwMode="auto">
            <a:xfrm>
              <a:off x="4632" y="1282"/>
              <a:ext cx="96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Metropolitano</a:t>
              </a:r>
            </a:p>
          </p:txBody>
        </p:sp>
        <p:sp>
          <p:nvSpPr>
            <p:cNvPr id="256172" name="Freeform 172"/>
            <p:cNvSpPr>
              <a:spLocks/>
            </p:cNvSpPr>
            <p:nvPr/>
          </p:nvSpPr>
          <p:spPr bwMode="auto">
            <a:xfrm>
              <a:off x="4568" y="1414"/>
              <a:ext cx="989" cy="2"/>
            </a:xfrm>
            <a:custGeom>
              <a:avLst/>
              <a:gdLst>
                <a:gd name="T0" fmla="*/ 0 w 989"/>
                <a:gd name="T1" fmla="*/ 2 h 2"/>
                <a:gd name="T2" fmla="*/ 137 w 989"/>
                <a:gd name="T3" fmla="*/ 0 h 2"/>
                <a:gd name="T4" fmla="*/ 989 w 989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89" h="2">
                  <a:moveTo>
                    <a:pt x="0" y="2"/>
                  </a:moveTo>
                  <a:lnTo>
                    <a:pt x="137" y="0"/>
                  </a:lnTo>
                  <a:lnTo>
                    <a:pt x="989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56173" name="Group 173"/>
            <p:cNvGrpSpPr>
              <a:grpSpLocks/>
            </p:cNvGrpSpPr>
            <p:nvPr/>
          </p:nvGrpSpPr>
          <p:grpSpPr bwMode="auto">
            <a:xfrm>
              <a:off x="4119" y="1200"/>
              <a:ext cx="556" cy="543"/>
              <a:chOff x="4119" y="1200"/>
              <a:chExt cx="556" cy="543"/>
            </a:xfrm>
          </p:grpSpPr>
          <p:grpSp>
            <p:nvGrpSpPr>
              <p:cNvPr id="256174" name="Group 174"/>
              <p:cNvGrpSpPr>
                <a:grpSpLocks/>
              </p:cNvGrpSpPr>
              <p:nvPr/>
            </p:nvGrpSpPr>
            <p:grpSpPr bwMode="auto">
              <a:xfrm>
                <a:off x="4119" y="1200"/>
                <a:ext cx="556" cy="543"/>
                <a:chOff x="4119" y="1200"/>
                <a:chExt cx="556" cy="543"/>
              </a:xfrm>
            </p:grpSpPr>
            <p:sp>
              <p:nvSpPr>
                <p:cNvPr id="256175" name="Freeform 175"/>
                <p:cNvSpPr>
                  <a:spLocks noChangeAspect="1"/>
                </p:cNvSpPr>
                <p:nvPr/>
              </p:nvSpPr>
              <p:spPr bwMode="auto">
                <a:xfrm>
                  <a:off x="4499" y="1424"/>
                  <a:ext cx="77" cy="113"/>
                </a:xfrm>
                <a:custGeom>
                  <a:avLst/>
                  <a:gdLst>
                    <a:gd name="T0" fmla="*/ 0 w 430"/>
                    <a:gd name="T1" fmla="*/ 480 h 619"/>
                    <a:gd name="T2" fmla="*/ 75 w 430"/>
                    <a:gd name="T3" fmla="*/ 380 h 619"/>
                    <a:gd name="T4" fmla="*/ 123 w 430"/>
                    <a:gd name="T5" fmla="*/ 384 h 619"/>
                    <a:gd name="T6" fmla="*/ 134 w 430"/>
                    <a:gd name="T7" fmla="*/ 378 h 619"/>
                    <a:gd name="T8" fmla="*/ 136 w 430"/>
                    <a:gd name="T9" fmla="*/ 361 h 619"/>
                    <a:gd name="T10" fmla="*/ 123 w 430"/>
                    <a:gd name="T11" fmla="*/ 339 h 619"/>
                    <a:gd name="T12" fmla="*/ 128 w 430"/>
                    <a:gd name="T13" fmla="*/ 322 h 619"/>
                    <a:gd name="T14" fmla="*/ 187 w 430"/>
                    <a:gd name="T15" fmla="*/ 256 h 619"/>
                    <a:gd name="T16" fmla="*/ 161 w 430"/>
                    <a:gd name="T17" fmla="*/ 119 h 619"/>
                    <a:gd name="T18" fmla="*/ 170 w 430"/>
                    <a:gd name="T19" fmla="*/ 108 h 619"/>
                    <a:gd name="T20" fmla="*/ 205 w 430"/>
                    <a:gd name="T21" fmla="*/ 82 h 619"/>
                    <a:gd name="T22" fmla="*/ 258 w 430"/>
                    <a:gd name="T23" fmla="*/ 86 h 619"/>
                    <a:gd name="T24" fmla="*/ 337 w 430"/>
                    <a:gd name="T25" fmla="*/ 33 h 619"/>
                    <a:gd name="T26" fmla="*/ 408 w 430"/>
                    <a:gd name="T27" fmla="*/ 0 h 619"/>
                    <a:gd name="T28" fmla="*/ 430 w 430"/>
                    <a:gd name="T29" fmla="*/ 13 h 619"/>
                    <a:gd name="T30" fmla="*/ 347 w 430"/>
                    <a:gd name="T31" fmla="*/ 355 h 619"/>
                    <a:gd name="T32" fmla="*/ 325 w 430"/>
                    <a:gd name="T33" fmla="*/ 523 h 619"/>
                    <a:gd name="T34" fmla="*/ 317 w 430"/>
                    <a:gd name="T35" fmla="*/ 619 h 619"/>
                    <a:gd name="T36" fmla="*/ 208 w 430"/>
                    <a:gd name="T37" fmla="*/ 489 h 619"/>
                    <a:gd name="T38" fmla="*/ 141 w 430"/>
                    <a:gd name="T39" fmla="*/ 519 h 619"/>
                    <a:gd name="T40" fmla="*/ 99 w 430"/>
                    <a:gd name="T41" fmla="*/ 525 h 619"/>
                    <a:gd name="T42" fmla="*/ 78 w 430"/>
                    <a:gd name="T43" fmla="*/ 489 h 619"/>
                    <a:gd name="T44" fmla="*/ 53 w 430"/>
                    <a:gd name="T45" fmla="*/ 494 h 619"/>
                    <a:gd name="T46" fmla="*/ 30 w 430"/>
                    <a:gd name="T47" fmla="*/ 507 h 619"/>
                    <a:gd name="T48" fmla="*/ 6 w 430"/>
                    <a:gd name="T49" fmla="*/ 504 h 619"/>
                    <a:gd name="T50" fmla="*/ 0 w 430"/>
                    <a:gd name="T51" fmla="*/ 480 h 6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430" h="619">
                      <a:moveTo>
                        <a:pt x="0" y="480"/>
                      </a:moveTo>
                      <a:lnTo>
                        <a:pt x="75" y="380"/>
                      </a:lnTo>
                      <a:lnTo>
                        <a:pt x="123" y="384"/>
                      </a:lnTo>
                      <a:lnTo>
                        <a:pt x="134" y="378"/>
                      </a:lnTo>
                      <a:lnTo>
                        <a:pt x="136" y="361"/>
                      </a:lnTo>
                      <a:lnTo>
                        <a:pt x="123" y="339"/>
                      </a:lnTo>
                      <a:lnTo>
                        <a:pt x="128" y="322"/>
                      </a:lnTo>
                      <a:lnTo>
                        <a:pt x="187" y="256"/>
                      </a:lnTo>
                      <a:lnTo>
                        <a:pt x="161" y="119"/>
                      </a:lnTo>
                      <a:lnTo>
                        <a:pt x="170" y="108"/>
                      </a:lnTo>
                      <a:lnTo>
                        <a:pt x="205" y="82"/>
                      </a:lnTo>
                      <a:lnTo>
                        <a:pt x="258" y="86"/>
                      </a:lnTo>
                      <a:lnTo>
                        <a:pt x="337" y="33"/>
                      </a:lnTo>
                      <a:lnTo>
                        <a:pt x="408" y="0"/>
                      </a:lnTo>
                      <a:lnTo>
                        <a:pt x="430" y="13"/>
                      </a:lnTo>
                      <a:lnTo>
                        <a:pt x="347" y="355"/>
                      </a:lnTo>
                      <a:lnTo>
                        <a:pt x="325" y="523"/>
                      </a:lnTo>
                      <a:lnTo>
                        <a:pt x="317" y="619"/>
                      </a:lnTo>
                      <a:lnTo>
                        <a:pt x="208" y="489"/>
                      </a:lnTo>
                      <a:lnTo>
                        <a:pt x="141" y="519"/>
                      </a:lnTo>
                      <a:lnTo>
                        <a:pt x="99" y="525"/>
                      </a:lnTo>
                      <a:lnTo>
                        <a:pt x="78" y="489"/>
                      </a:lnTo>
                      <a:lnTo>
                        <a:pt x="53" y="494"/>
                      </a:lnTo>
                      <a:lnTo>
                        <a:pt x="30" y="507"/>
                      </a:lnTo>
                      <a:lnTo>
                        <a:pt x="6" y="504"/>
                      </a:lnTo>
                      <a:lnTo>
                        <a:pt x="0" y="48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56176" name="Freeform 176"/>
                <p:cNvSpPr>
                  <a:spLocks noChangeAspect="1"/>
                </p:cNvSpPr>
                <p:nvPr/>
              </p:nvSpPr>
              <p:spPr bwMode="auto">
                <a:xfrm>
                  <a:off x="4490" y="1395"/>
                  <a:ext cx="83" cy="99"/>
                </a:xfrm>
                <a:custGeom>
                  <a:avLst/>
                  <a:gdLst>
                    <a:gd name="T0" fmla="*/ 168 w 462"/>
                    <a:gd name="T1" fmla="*/ 0 h 551"/>
                    <a:gd name="T2" fmla="*/ 140 w 462"/>
                    <a:gd name="T3" fmla="*/ 13 h 551"/>
                    <a:gd name="T4" fmla="*/ 145 w 462"/>
                    <a:gd name="T5" fmla="*/ 66 h 551"/>
                    <a:gd name="T6" fmla="*/ 145 w 462"/>
                    <a:gd name="T7" fmla="*/ 100 h 551"/>
                    <a:gd name="T8" fmla="*/ 79 w 462"/>
                    <a:gd name="T9" fmla="*/ 122 h 551"/>
                    <a:gd name="T10" fmla="*/ 78 w 462"/>
                    <a:gd name="T11" fmla="*/ 137 h 551"/>
                    <a:gd name="T12" fmla="*/ 9 w 462"/>
                    <a:gd name="T13" fmla="*/ 133 h 551"/>
                    <a:gd name="T14" fmla="*/ 0 w 462"/>
                    <a:gd name="T15" fmla="*/ 167 h 551"/>
                    <a:gd name="T16" fmla="*/ 176 w 462"/>
                    <a:gd name="T17" fmla="*/ 250 h 551"/>
                    <a:gd name="T18" fmla="*/ 93 w 462"/>
                    <a:gd name="T19" fmla="*/ 353 h 551"/>
                    <a:gd name="T20" fmla="*/ 35 w 462"/>
                    <a:gd name="T21" fmla="*/ 411 h 551"/>
                    <a:gd name="T22" fmla="*/ 57 w 462"/>
                    <a:gd name="T23" fmla="*/ 456 h 551"/>
                    <a:gd name="T24" fmla="*/ 93 w 462"/>
                    <a:gd name="T25" fmla="*/ 480 h 551"/>
                    <a:gd name="T26" fmla="*/ 112 w 462"/>
                    <a:gd name="T27" fmla="*/ 494 h 551"/>
                    <a:gd name="T28" fmla="*/ 124 w 462"/>
                    <a:gd name="T29" fmla="*/ 545 h 551"/>
                    <a:gd name="T30" fmla="*/ 174 w 462"/>
                    <a:gd name="T31" fmla="*/ 551 h 551"/>
                    <a:gd name="T32" fmla="*/ 188 w 462"/>
                    <a:gd name="T33" fmla="*/ 544 h 551"/>
                    <a:gd name="T34" fmla="*/ 188 w 462"/>
                    <a:gd name="T35" fmla="*/ 530 h 551"/>
                    <a:gd name="T36" fmla="*/ 174 w 462"/>
                    <a:gd name="T37" fmla="*/ 503 h 551"/>
                    <a:gd name="T38" fmla="*/ 177 w 462"/>
                    <a:gd name="T39" fmla="*/ 489 h 551"/>
                    <a:gd name="T40" fmla="*/ 238 w 462"/>
                    <a:gd name="T41" fmla="*/ 423 h 551"/>
                    <a:gd name="T42" fmla="*/ 221 w 462"/>
                    <a:gd name="T43" fmla="*/ 342 h 551"/>
                    <a:gd name="T44" fmla="*/ 212 w 462"/>
                    <a:gd name="T45" fmla="*/ 291 h 551"/>
                    <a:gd name="T46" fmla="*/ 220 w 462"/>
                    <a:gd name="T47" fmla="*/ 275 h 551"/>
                    <a:gd name="T48" fmla="*/ 237 w 462"/>
                    <a:gd name="T49" fmla="*/ 261 h 551"/>
                    <a:gd name="T50" fmla="*/ 256 w 462"/>
                    <a:gd name="T51" fmla="*/ 249 h 551"/>
                    <a:gd name="T52" fmla="*/ 310 w 462"/>
                    <a:gd name="T53" fmla="*/ 253 h 551"/>
                    <a:gd name="T54" fmla="*/ 384 w 462"/>
                    <a:gd name="T55" fmla="*/ 203 h 551"/>
                    <a:gd name="T56" fmla="*/ 462 w 462"/>
                    <a:gd name="T57" fmla="*/ 167 h 551"/>
                    <a:gd name="T58" fmla="*/ 429 w 462"/>
                    <a:gd name="T59" fmla="*/ 147 h 551"/>
                    <a:gd name="T60" fmla="*/ 413 w 462"/>
                    <a:gd name="T61" fmla="*/ 125 h 551"/>
                    <a:gd name="T62" fmla="*/ 382 w 462"/>
                    <a:gd name="T63" fmla="*/ 124 h 551"/>
                    <a:gd name="T64" fmla="*/ 371 w 462"/>
                    <a:gd name="T65" fmla="*/ 148 h 551"/>
                    <a:gd name="T66" fmla="*/ 357 w 462"/>
                    <a:gd name="T67" fmla="*/ 145 h 551"/>
                    <a:gd name="T68" fmla="*/ 168 w 462"/>
                    <a:gd name="T69" fmla="*/ 0 h 5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462" h="551">
                      <a:moveTo>
                        <a:pt x="168" y="0"/>
                      </a:moveTo>
                      <a:lnTo>
                        <a:pt x="140" y="13"/>
                      </a:lnTo>
                      <a:lnTo>
                        <a:pt x="145" y="66"/>
                      </a:lnTo>
                      <a:lnTo>
                        <a:pt x="145" y="100"/>
                      </a:lnTo>
                      <a:lnTo>
                        <a:pt x="79" y="122"/>
                      </a:lnTo>
                      <a:lnTo>
                        <a:pt x="78" y="137"/>
                      </a:lnTo>
                      <a:lnTo>
                        <a:pt x="9" y="133"/>
                      </a:lnTo>
                      <a:lnTo>
                        <a:pt x="0" y="167"/>
                      </a:lnTo>
                      <a:lnTo>
                        <a:pt x="176" y="250"/>
                      </a:lnTo>
                      <a:lnTo>
                        <a:pt x="93" y="353"/>
                      </a:lnTo>
                      <a:lnTo>
                        <a:pt x="35" y="411"/>
                      </a:lnTo>
                      <a:lnTo>
                        <a:pt x="57" y="456"/>
                      </a:lnTo>
                      <a:lnTo>
                        <a:pt x="93" y="480"/>
                      </a:lnTo>
                      <a:lnTo>
                        <a:pt x="112" y="494"/>
                      </a:lnTo>
                      <a:lnTo>
                        <a:pt x="124" y="545"/>
                      </a:lnTo>
                      <a:lnTo>
                        <a:pt x="174" y="551"/>
                      </a:lnTo>
                      <a:lnTo>
                        <a:pt x="188" y="544"/>
                      </a:lnTo>
                      <a:lnTo>
                        <a:pt x="188" y="530"/>
                      </a:lnTo>
                      <a:lnTo>
                        <a:pt x="174" y="503"/>
                      </a:lnTo>
                      <a:lnTo>
                        <a:pt x="177" y="489"/>
                      </a:lnTo>
                      <a:lnTo>
                        <a:pt x="238" y="423"/>
                      </a:lnTo>
                      <a:lnTo>
                        <a:pt x="221" y="342"/>
                      </a:lnTo>
                      <a:lnTo>
                        <a:pt x="212" y="291"/>
                      </a:lnTo>
                      <a:lnTo>
                        <a:pt x="220" y="275"/>
                      </a:lnTo>
                      <a:lnTo>
                        <a:pt x="237" y="261"/>
                      </a:lnTo>
                      <a:lnTo>
                        <a:pt x="256" y="249"/>
                      </a:lnTo>
                      <a:lnTo>
                        <a:pt x="310" y="253"/>
                      </a:lnTo>
                      <a:lnTo>
                        <a:pt x="384" y="203"/>
                      </a:lnTo>
                      <a:lnTo>
                        <a:pt x="462" y="167"/>
                      </a:lnTo>
                      <a:lnTo>
                        <a:pt x="429" y="147"/>
                      </a:lnTo>
                      <a:lnTo>
                        <a:pt x="413" y="125"/>
                      </a:lnTo>
                      <a:lnTo>
                        <a:pt x="382" y="124"/>
                      </a:lnTo>
                      <a:lnTo>
                        <a:pt x="371" y="148"/>
                      </a:lnTo>
                      <a:lnTo>
                        <a:pt x="357" y="145"/>
                      </a:lnTo>
                      <a:lnTo>
                        <a:pt x="168" y="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56177" name="Freeform 177"/>
                <p:cNvSpPr>
                  <a:spLocks noChangeAspect="1"/>
                </p:cNvSpPr>
                <p:nvPr/>
              </p:nvSpPr>
              <p:spPr bwMode="auto">
                <a:xfrm>
                  <a:off x="4595" y="1400"/>
                  <a:ext cx="58" cy="76"/>
                </a:xfrm>
                <a:custGeom>
                  <a:avLst/>
                  <a:gdLst>
                    <a:gd name="T0" fmla="*/ 0 w 320"/>
                    <a:gd name="T1" fmla="*/ 422 h 422"/>
                    <a:gd name="T2" fmla="*/ 9 w 320"/>
                    <a:gd name="T3" fmla="*/ 275 h 422"/>
                    <a:gd name="T4" fmla="*/ 101 w 320"/>
                    <a:gd name="T5" fmla="*/ 143 h 422"/>
                    <a:gd name="T6" fmla="*/ 140 w 320"/>
                    <a:gd name="T7" fmla="*/ 114 h 422"/>
                    <a:gd name="T8" fmla="*/ 172 w 320"/>
                    <a:gd name="T9" fmla="*/ 131 h 422"/>
                    <a:gd name="T10" fmla="*/ 195 w 320"/>
                    <a:gd name="T11" fmla="*/ 119 h 422"/>
                    <a:gd name="T12" fmla="*/ 215 w 320"/>
                    <a:gd name="T13" fmla="*/ 99 h 422"/>
                    <a:gd name="T14" fmla="*/ 211 w 320"/>
                    <a:gd name="T15" fmla="*/ 24 h 422"/>
                    <a:gd name="T16" fmla="*/ 220 w 320"/>
                    <a:gd name="T17" fmla="*/ 0 h 422"/>
                    <a:gd name="T18" fmla="*/ 267 w 320"/>
                    <a:gd name="T19" fmla="*/ 3 h 422"/>
                    <a:gd name="T20" fmla="*/ 292 w 320"/>
                    <a:gd name="T21" fmla="*/ 27 h 422"/>
                    <a:gd name="T22" fmla="*/ 298 w 320"/>
                    <a:gd name="T23" fmla="*/ 41 h 422"/>
                    <a:gd name="T24" fmla="*/ 293 w 320"/>
                    <a:gd name="T25" fmla="*/ 105 h 422"/>
                    <a:gd name="T26" fmla="*/ 306 w 320"/>
                    <a:gd name="T27" fmla="*/ 119 h 422"/>
                    <a:gd name="T28" fmla="*/ 320 w 320"/>
                    <a:gd name="T29" fmla="*/ 202 h 422"/>
                    <a:gd name="T30" fmla="*/ 214 w 320"/>
                    <a:gd name="T31" fmla="*/ 286 h 422"/>
                    <a:gd name="T32" fmla="*/ 183 w 320"/>
                    <a:gd name="T33" fmla="*/ 357 h 422"/>
                    <a:gd name="T34" fmla="*/ 158 w 320"/>
                    <a:gd name="T35" fmla="*/ 347 h 422"/>
                    <a:gd name="T36" fmla="*/ 131 w 320"/>
                    <a:gd name="T37" fmla="*/ 347 h 422"/>
                    <a:gd name="T38" fmla="*/ 101 w 320"/>
                    <a:gd name="T39" fmla="*/ 389 h 422"/>
                    <a:gd name="T40" fmla="*/ 97 w 320"/>
                    <a:gd name="T41" fmla="*/ 364 h 422"/>
                    <a:gd name="T42" fmla="*/ 76 w 320"/>
                    <a:gd name="T43" fmla="*/ 363 h 422"/>
                    <a:gd name="T44" fmla="*/ 45 w 320"/>
                    <a:gd name="T45" fmla="*/ 394 h 422"/>
                    <a:gd name="T46" fmla="*/ 0 w 320"/>
                    <a:gd name="T47" fmla="*/ 422 h 4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20" h="422">
                      <a:moveTo>
                        <a:pt x="0" y="422"/>
                      </a:moveTo>
                      <a:lnTo>
                        <a:pt x="9" y="275"/>
                      </a:lnTo>
                      <a:lnTo>
                        <a:pt x="101" y="143"/>
                      </a:lnTo>
                      <a:lnTo>
                        <a:pt x="140" y="114"/>
                      </a:lnTo>
                      <a:lnTo>
                        <a:pt x="172" y="131"/>
                      </a:lnTo>
                      <a:lnTo>
                        <a:pt x="195" y="119"/>
                      </a:lnTo>
                      <a:lnTo>
                        <a:pt x="215" y="99"/>
                      </a:lnTo>
                      <a:lnTo>
                        <a:pt x="211" y="24"/>
                      </a:lnTo>
                      <a:lnTo>
                        <a:pt x="220" y="0"/>
                      </a:lnTo>
                      <a:lnTo>
                        <a:pt x="267" y="3"/>
                      </a:lnTo>
                      <a:lnTo>
                        <a:pt x="292" y="27"/>
                      </a:lnTo>
                      <a:lnTo>
                        <a:pt x="298" y="41"/>
                      </a:lnTo>
                      <a:lnTo>
                        <a:pt x="293" y="105"/>
                      </a:lnTo>
                      <a:lnTo>
                        <a:pt x="306" y="119"/>
                      </a:lnTo>
                      <a:lnTo>
                        <a:pt x="320" y="202"/>
                      </a:lnTo>
                      <a:lnTo>
                        <a:pt x="214" y="286"/>
                      </a:lnTo>
                      <a:lnTo>
                        <a:pt x="183" y="357"/>
                      </a:lnTo>
                      <a:lnTo>
                        <a:pt x="158" y="347"/>
                      </a:lnTo>
                      <a:lnTo>
                        <a:pt x="131" y="347"/>
                      </a:lnTo>
                      <a:lnTo>
                        <a:pt x="101" y="389"/>
                      </a:lnTo>
                      <a:lnTo>
                        <a:pt x="97" y="364"/>
                      </a:lnTo>
                      <a:lnTo>
                        <a:pt x="76" y="363"/>
                      </a:lnTo>
                      <a:lnTo>
                        <a:pt x="45" y="394"/>
                      </a:lnTo>
                      <a:lnTo>
                        <a:pt x="0" y="422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56178" name="Freeform 178"/>
                <p:cNvSpPr>
                  <a:spLocks noChangeAspect="1"/>
                </p:cNvSpPr>
                <p:nvPr/>
              </p:nvSpPr>
              <p:spPr bwMode="auto">
                <a:xfrm>
                  <a:off x="4520" y="1331"/>
                  <a:ext cx="140" cy="118"/>
                </a:xfrm>
                <a:custGeom>
                  <a:avLst/>
                  <a:gdLst>
                    <a:gd name="T0" fmla="*/ 425 w 775"/>
                    <a:gd name="T1" fmla="*/ 655 h 655"/>
                    <a:gd name="T2" fmla="*/ 370 w 775"/>
                    <a:gd name="T3" fmla="*/ 567 h 655"/>
                    <a:gd name="T4" fmla="*/ 263 w 775"/>
                    <a:gd name="T5" fmla="*/ 498 h 655"/>
                    <a:gd name="T6" fmla="*/ 242 w 775"/>
                    <a:gd name="T7" fmla="*/ 474 h 655"/>
                    <a:gd name="T8" fmla="*/ 212 w 775"/>
                    <a:gd name="T9" fmla="*/ 475 h 655"/>
                    <a:gd name="T10" fmla="*/ 203 w 775"/>
                    <a:gd name="T11" fmla="*/ 498 h 655"/>
                    <a:gd name="T12" fmla="*/ 188 w 775"/>
                    <a:gd name="T13" fmla="*/ 494 h 655"/>
                    <a:gd name="T14" fmla="*/ 0 w 775"/>
                    <a:gd name="T15" fmla="*/ 350 h 655"/>
                    <a:gd name="T16" fmla="*/ 108 w 775"/>
                    <a:gd name="T17" fmla="*/ 175 h 655"/>
                    <a:gd name="T18" fmla="*/ 111 w 775"/>
                    <a:gd name="T19" fmla="*/ 133 h 655"/>
                    <a:gd name="T20" fmla="*/ 60 w 775"/>
                    <a:gd name="T21" fmla="*/ 88 h 655"/>
                    <a:gd name="T22" fmla="*/ 55 w 775"/>
                    <a:gd name="T23" fmla="*/ 36 h 655"/>
                    <a:gd name="T24" fmla="*/ 130 w 775"/>
                    <a:gd name="T25" fmla="*/ 35 h 655"/>
                    <a:gd name="T26" fmla="*/ 161 w 775"/>
                    <a:gd name="T27" fmla="*/ 0 h 655"/>
                    <a:gd name="T28" fmla="*/ 332 w 775"/>
                    <a:gd name="T29" fmla="*/ 78 h 655"/>
                    <a:gd name="T30" fmla="*/ 397 w 775"/>
                    <a:gd name="T31" fmla="*/ 72 h 655"/>
                    <a:gd name="T32" fmla="*/ 502 w 775"/>
                    <a:gd name="T33" fmla="*/ 108 h 655"/>
                    <a:gd name="T34" fmla="*/ 528 w 775"/>
                    <a:gd name="T35" fmla="*/ 33 h 655"/>
                    <a:gd name="T36" fmla="*/ 615 w 775"/>
                    <a:gd name="T37" fmla="*/ 156 h 655"/>
                    <a:gd name="T38" fmla="*/ 775 w 775"/>
                    <a:gd name="T39" fmla="*/ 416 h 655"/>
                    <a:gd name="T40" fmla="*/ 717 w 775"/>
                    <a:gd name="T41" fmla="*/ 420 h 655"/>
                    <a:gd name="T42" fmla="*/ 714 w 775"/>
                    <a:gd name="T43" fmla="*/ 408 h 655"/>
                    <a:gd name="T44" fmla="*/ 690 w 775"/>
                    <a:gd name="T45" fmla="*/ 385 h 655"/>
                    <a:gd name="T46" fmla="*/ 641 w 775"/>
                    <a:gd name="T47" fmla="*/ 377 h 655"/>
                    <a:gd name="T48" fmla="*/ 631 w 775"/>
                    <a:gd name="T49" fmla="*/ 400 h 655"/>
                    <a:gd name="T50" fmla="*/ 634 w 775"/>
                    <a:gd name="T51" fmla="*/ 475 h 655"/>
                    <a:gd name="T52" fmla="*/ 610 w 775"/>
                    <a:gd name="T53" fmla="*/ 502 h 655"/>
                    <a:gd name="T54" fmla="*/ 591 w 775"/>
                    <a:gd name="T55" fmla="*/ 511 h 655"/>
                    <a:gd name="T56" fmla="*/ 559 w 775"/>
                    <a:gd name="T57" fmla="*/ 491 h 655"/>
                    <a:gd name="T58" fmla="*/ 520 w 775"/>
                    <a:gd name="T59" fmla="*/ 519 h 655"/>
                    <a:gd name="T60" fmla="*/ 425 w 775"/>
                    <a:gd name="T61" fmla="*/ 655 h 6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775" h="655">
                      <a:moveTo>
                        <a:pt x="425" y="655"/>
                      </a:moveTo>
                      <a:lnTo>
                        <a:pt x="370" y="567"/>
                      </a:lnTo>
                      <a:lnTo>
                        <a:pt x="263" y="498"/>
                      </a:lnTo>
                      <a:lnTo>
                        <a:pt x="242" y="474"/>
                      </a:lnTo>
                      <a:lnTo>
                        <a:pt x="212" y="475"/>
                      </a:lnTo>
                      <a:lnTo>
                        <a:pt x="203" y="498"/>
                      </a:lnTo>
                      <a:lnTo>
                        <a:pt x="188" y="494"/>
                      </a:lnTo>
                      <a:lnTo>
                        <a:pt x="0" y="350"/>
                      </a:lnTo>
                      <a:lnTo>
                        <a:pt x="108" y="175"/>
                      </a:lnTo>
                      <a:lnTo>
                        <a:pt x="111" y="133"/>
                      </a:lnTo>
                      <a:lnTo>
                        <a:pt x="60" y="88"/>
                      </a:lnTo>
                      <a:lnTo>
                        <a:pt x="55" y="36"/>
                      </a:lnTo>
                      <a:lnTo>
                        <a:pt x="130" y="35"/>
                      </a:lnTo>
                      <a:lnTo>
                        <a:pt x="161" y="0"/>
                      </a:lnTo>
                      <a:lnTo>
                        <a:pt x="332" y="78"/>
                      </a:lnTo>
                      <a:lnTo>
                        <a:pt x="397" y="72"/>
                      </a:lnTo>
                      <a:lnTo>
                        <a:pt x="502" y="108"/>
                      </a:lnTo>
                      <a:lnTo>
                        <a:pt x="528" y="33"/>
                      </a:lnTo>
                      <a:lnTo>
                        <a:pt x="615" y="156"/>
                      </a:lnTo>
                      <a:lnTo>
                        <a:pt x="775" y="416"/>
                      </a:lnTo>
                      <a:lnTo>
                        <a:pt x="717" y="420"/>
                      </a:lnTo>
                      <a:lnTo>
                        <a:pt x="714" y="408"/>
                      </a:lnTo>
                      <a:lnTo>
                        <a:pt x="690" y="385"/>
                      </a:lnTo>
                      <a:lnTo>
                        <a:pt x="641" y="377"/>
                      </a:lnTo>
                      <a:lnTo>
                        <a:pt x="631" y="400"/>
                      </a:lnTo>
                      <a:lnTo>
                        <a:pt x="634" y="475"/>
                      </a:lnTo>
                      <a:lnTo>
                        <a:pt x="610" y="502"/>
                      </a:lnTo>
                      <a:lnTo>
                        <a:pt x="591" y="511"/>
                      </a:lnTo>
                      <a:lnTo>
                        <a:pt x="559" y="491"/>
                      </a:lnTo>
                      <a:lnTo>
                        <a:pt x="520" y="519"/>
                      </a:lnTo>
                      <a:lnTo>
                        <a:pt x="425" y="655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56179" name="Freeform 179"/>
                <p:cNvSpPr>
                  <a:spLocks noChangeAspect="1"/>
                </p:cNvSpPr>
                <p:nvPr/>
              </p:nvSpPr>
              <p:spPr bwMode="auto">
                <a:xfrm>
                  <a:off x="4305" y="1424"/>
                  <a:ext cx="216" cy="142"/>
                </a:xfrm>
                <a:custGeom>
                  <a:avLst/>
                  <a:gdLst>
                    <a:gd name="T0" fmla="*/ 1021 w 1197"/>
                    <a:gd name="T1" fmla="*/ 0 h 787"/>
                    <a:gd name="T2" fmla="*/ 958 w 1197"/>
                    <a:gd name="T3" fmla="*/ 67 h 787"/>
                    <a:gd name="T4" fmla="*/ 930 w 1197"/>
                    <a:gd name="T5" fmla="*/ 73 h 787"/>
                    <a:gd name="T6" fmla="*/ 845 w 1197"/>
                    <a:gd name="T7" fmla="*/ 246 h 787"/>
                    <a:gd name="T8" fmla="*/ 794 w 1197"/>
                    <a:gd name="T9" fmla="*/ 239 h 787"/>
                    <a:gd name="T10" fmla="*/ 697 w 1197"/>
                    <a:gd name="T11" fmla="*/ 351 h 787"/>
                    <a:gd name="T12" fmla="*/ 650 w 1197"/>
                    <a:gd name="T13" fmla="*/ 358 h 787"/>
                    <a:gd name="T14" fmla="*/ 637 w 1197"/>
                    <a:gd name="T15" fmla="*/ 340 h 787"/>
                    <a:gd name="T16" fmla="*/ 592 w 1197"/>
                    <a:gd name="T17" fmla="*/ 351 h 787"/>
                    <a:gd name="T18" fmla="*/ 498 w 1197"/>
                    <a:gd name="T19" fmla="*/ 439 h 787"/>
                    <a:gd name="T20" fmla="*/ 399 w 1197"/>
                    <a:gd name="T21" fmla="*/ 367 h 787"/>
                    <a:gd name="T22" fmla="*/ 175 w 1197"/>
                    <a:gd name="T23" fmla="*/ 290 h 787"/>
                    <a:gd name="T24" fmla="*/ 0 w 1197"/>
                    <a:gd name="T25" fmla="*/ 430 h 787"/>
                    <a:gd name="T26" fmla="*/ 35 w 1197"/>
                    <a:gd name="T27" fmla="*/ 600 h 787"/>
                    <a:gd name="T28" fmla="*/ 121 w 1197"/>
                    <a:gd name="T29" fmla="*/ 697 h 787"/>
                    <a:gd name="T30" fmla="*/ 522 w 1197"/>
                    <a:gd name="T31" fmla="*/ 717 h 787"/>
                    <a:gd name="T32" fmla="*/ 544 w 1197"/>
                    <a:gd name="T33" fmla="*/ 682 h 787"/>
                    <a:gd name="T34" fmla="*/ 719 w 1197"/>
                    <a:gd name="T35" fmla="*/ 787 h 787"/>
                    <a:gd name="T36" fmla="*/ 773 w 1197"/>
                    <a:gd name="T37" fmla="*/ 703 h 787"/>
                    <a:gd name="T38" fmla="*/ 806 w 1197"/>
                    <a:gd name="T39" fmla="*/ 742 h 787"/>
                    <a:gd name="T40" fmla="*/ 830 w 1197"/>
                    <a:gd name="T41" fmla="*/ 689 h 787"/>
                    <a:gd name="T42" fmla="*/ 863 w 1197"/>
                    <a:gd name="T43" fmla="*/ 689 h 787"/>
                    <a:gd name="T44" fmla="*/ 870 w 1197"/>
                    <a:gd name="T45" fmla="*/ 703 h 787"/>
                    <a:gd name="T46" fmla="*/ 894 w 1197"/>
                    <a:gd name="T47" fmla="*/ 701 h 787"/>
                    <a:gd name="T48" fmla="*/ 916 w 1197"/>
                    <a:gd name="T49" fmla="*/ 675 h 787"/>
                    <a:gd name="T50" fmla="*/ 1055 w 1197"/>
                    <a:gd name="T51" fmla="*/ 590 h 787"/>
                    <a:gd name="T52" fmla="*/ 1055 w 1197"/>
                    <a:gd name="T53" fmla="*/ 561 h 787"/>
                    <a:gd name="T54" fmla="*/ 1080 w 1197"/>
                    <a:gd name="T55" fmla="*/ 503 h 787"/>
                    <a:gd name="T56" fmla="*/ 1073 w 1197"/>
                    <a:gd name="T57" fmla="*/ 479 h 787"/>
                    <a:gd name="T58" fmla="*/ 1149 w 1197"/>
                    <a:gd name="T59" fmla="*/ 379 h 787"/>
                    <a:gd name="T60" fmla="*/ 1134 w 1197"/>
                    <a:gd name="T61" fmla="*/ 328 h 787"/>
                    <a:gd name="T62" fmla="*/ 1081 w 1197"/>
                    <a:gd name="T63" fmla="*/ 292 h 787"/>
                    <a:gd name="T64" fmla="*/ 1056 w 1197"/>
                    <a:gd name="T65" fmla="*/ 246 h 787"/>
                    <a:gd name="T66" fmla="*/ 1119 w 1197"/>
                    <a:gd name="T67" fmla="*/ 179 h 787"/>
                    <a:gd name="T68" fmla="*/ 1197 w 1197"/>
                    <a:gd name="T69" fmla="*/ 83 h 787"/>
                    <a:gd name="T70" fmla="*/ 1021 w 1197"/>
                    <a:gd name="T71" fmla="*/ 0 h 7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197" h="787">
                      <a:moveTo>
                        <a:pt x="1021" y="0"/>
                      </a:moveTo>
                      <a:lnTo>
                        <a:pt x="958" y="67"/>
                      </a:lnTo>
                      <a:lnTo>
                        <a:pt x="930" y="73"/>
                      </a:lnTo>
                      <a:lnTo>
                        <a:pt x="845" y="246"/>
                      </a:lnTo>
                      <a:lnTo>
                        <a:pt x="794" y="239"/>
                      </a:lnTo>
                      <a:lnTo>
                        <a:pt x="697" y="351"/>
                      </a:lnTo>
                      <a:lnTo>
                        <a:pt x="650" y="358"/>
                      </a:lnTo>
                      <a:lnTo>
                        <a:pt x="637" y="340"/>
                      </a:lnTo>
                      <a:lnTo>
                        <a:pt x="592" y="351"/>
                      </a:lnTo>
                      <a:lnTo>
                        <a:pt x="498" y="439"/>
                      </a:lnTo>
                      <a:lnTo>
                        <a:pt x="399" y="367"/>
                      </a:lnTo>
                      <a:lnTo>
                        <a:pt x="175" y="290"/>
                      </a:lnTo>
                      <a:lnTo>
                        <a:pt x="0" y="430"/>
                      </a:lnTo>
                      <a:lnTo>
                        <a:pt x="35" y="600"/>
                      </a:lnTo>
                      <a:lnTo>
                        <a:pt x="121" y="697"/>
                      </a:lnTo>
                      <a:lnTo>
                        <a:pt x="522" y="717"/>
                      </a:lnTo>
                      <a:lnTo>
                        <a:pt x="544" y="682"/>
                      </a:lnTo>
                      <a:lnTo>
                        <a:pt x="719" y="787"/>
                      </a:lnTo>
                      <a:lnTo>
                        <a:pt x="773" y="703"/>
                      </a:lnTo>
                      <a:lnTo>
                        <a:pt x="806" y="742"/>
                      </a:lnTo>
                      <a:lnTo>
                        <a:pt x="830" y="689"/>
                      </a:lnTo>
                      <a:lnTo>
                        <a:pt x="863" y="689"/>
                      </a:lnTo>
                      <a:lnTo>
                        <a:pt x="870" y="703"/>
                      </a:lnTo>
                      <a:lnTo>
                        <a:pt x="894" y="701"/>
                      </a:lnTo>
                      <a:lnTo>
                        <a:pt x="916" y="675"/>
                      </a:lnTo>
                      <a:lnTo>
                        <a:pt x="1055" y="590"/>
                      </a:lnTo>
                      <a:lnTo>
                        <a:pt x="1055" y="561"/>
                      </a:lnTo>
                      <a:lnTo>
                        <a:pt x="1080" y="503"/>
                      </a:lnTo>
                      <a:lnTo>
                        <a:pt x="1073" y="479"/>
                      </a:lnTo>
                      <a:lnTo>
                        <a:pt x="1149" y="379"/>
                      </a:lnTo>
                      <a:lnTo>
                        <a:pt x="1134" y="328"/>
                      </a:lnTo>
                      <a:lnTo>
                        <a:pt x="1081" y="292"/>
                      </a:lnTo>
                      <a:lnTo>
                        <a:pt x="1056" y="246"/>
                      </a:lnTo>
                      <a:lnTo>
                        <a:pt x="1119" y="179"/>
                      </a:lnTo>
                      <a:lnTo>
                        <a:pt x="1197" y="83"/>
                      </a:lnTo>
                      <a:lnTo>
                        <a:pt x="1021" y="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56180" name="Freeform 180"/>
                <p:cNvSpPr>
                  <a:spLocks noChangeAspect="1"/>
                </p:cNvSpPr>
                <p:nvPr/>
              </p:nvSpPr>
              <p:spPr bwMode="auto">
                <a:xfrm>
                  <a:off x="4427" y="1513"/>
                  <a:ext cx="132" cy="113"/>
                </a:xfrm>
                <a:custGeom>
                  <a:avLst/>
                  <a:gdLst>
                    <a:gd name="T0" fmla="*/ 130 w 729"/>
                    <a:gd name="T1" fmla="*/ 250 h 625"/>
                    <a:gd name="T2" fmla="*/ 112 w 729"/>
                    <a:gd name="T3" fmla="*/ 367 h 625"/>
                    <a:gd name="T4" fmla="*/ 8 w 729"/>
                    <a:gd name="T5" fmla="*/ 402 h 625"/>
                    <a:gd name="T6" fmla="*/ 0 w 729"/>
                    <a:gd name="T7" fmla="*/ 439 h 625"/>
                    <a:gd name="T8" fmla="*/ 50 w 729"/>
                    <a:gd name="T9" fmla="*/ 509 h 625"/>
                    <a:gd name="T10" fmla="*/ 95 w 729"/>
                    <a:gd name="T11" fmla="*/ 522 h 625"/>
                    <a:gd name="T12" fmla="*/ 98 w 729"/>
                    <a:gd name="T13" fmla="*/ 540 h 625"/>
                    <a:gd name="T14" fmla="*/ 141 w 729"/>
                    <a:gd name="T15" fmla="*/ 540 h 625"/>
                    <a:gd name="T16" fmla="*/ 202 w 729"/>
                    <a:gd name="T17" fmla="*/ 521 h 625"/>
                    <a:gd name="T18" fmla="*/ 220 w 729"/>
                    <a:gd name="T19" fmla="*/ 557 h 625"/>
                    <a:gd name="T20" fmla="*/ 221 w 729"/>
                    <a:gd name="T21" fmla="*/ 625 h 625"/>
                    <a:gd name="T22" fmla="*/ 255 w 729"/>
                    <a:gd name="T23" fmla="*/ 625 h 625"/>
                    <a:gd name="T24" fmla="*/ 291 w 729"/>
                    <a:gd name="T25" fmla="*/ 528 h 625"/>
                    <a:gd name="T26" fmla="*/ 369 w 729"/>
                    <a:gd name="T27" fmla="*/ 506 h 625"/>
                    <a:gd name="T28" fmla="*/ 432 w 729"/>
                    <a:gd name="T29" fmla="*/ 479 h 625"/>
                    <a:gd name="T30" fmla="*/ 556 w 729"/>
                    <a:gd name="T31" fmla="*/ 499 h 625"/>
                    <a:gd name="T32" fmla="*/ 579 w 729"/>
                    <a:gd name="T33" fmla="*/ 456 h 625"/>
                    <a:gd name="T34" fmla="*/ 620 w 729"/>
                    <a:gd name="T35" fmla="*/ 442 h 625"/>
                    <a:gd name="T36" fmla="*/ 729 w 729"/>
                    <a:gd name="T37" fmla="*/ 374 h 625"/>
                    <a:gd name="T38" fmla="*/ 729 w 729"/>
                    <a:gd name="T39" fmla="*/ 355 h 625"/>
                    <a:gd name="T40" fmla="*/ 702 w 729"/>
                    <a:gd name="T41" fmla="*/ 316 h 625"/>
                    <a:gd name="T42" fmla="*/ 607 w 729"/>
                    <a:gd name="T43" fmla="*/ 306 h 625"/>
                    <a:gd name="T44" fmla="*/ 588 w 729"/>
                    <a:gd name="T45" fmla="*/ 278 h 625"/>
                    <a:gd name="T46" fmla="*/ 616 w 729"/>
                    <a:gd name="T47" fmla="*/ 155 h 625"/>
                    <a:gd name="T48" fmla="*/ 714 w 729"/>
                    <a:gd name="T49" fmla="*/ 131 h 625"/>
                    <a:gd name="T50" fmla="*/ 605 w 729"/>
                    <a:gd name="T51" fmla="*/ 0 h 625"/>
                    <a:gd name="T52" fmla="*/ 543 w 729"/>
                    <a:gd name="T53" fmla="*/ 25 h 625"/>
                    <a:gd name="T54" fmla="*/ 496 w 729"/>
                    <a:gd name="T55" fmla="*/ 34 h 625"/>
                    <a:gd name="T56" fmla="*/ 477 w 729"/>
                    <a:gd name="T57" fmla="*/ 2 h 625"/>
                    <a:gd name="T58" fmla="*/ 449 w 729"/>
                    <a:gd name="T59" fmla="*/ 5 h 625"/>
                    <a:gd name="T60" fmla="*/ 428 w 729"/>
                    <a:gd name="T61" fmla="*/ 15 h 625"/>
                    <a:gd name="T62" fmla="*/ 404 w 729"/>
                    <a:gd name="T63" fmla="*/ 15 h 625"/>
                    <a:gd name="T64" fmla="*/ 382 w 729"/>
                    <a:gd name="T65" fmla="*/ 66 h 625"/>
                    <a:gd name="T66" fmla="*/ 378 w 729"/>
                    <a:gd name="T67" fmla="*/ 98 h 625"/>
                    <a:gd name="T68" fmla="*/ 248 w 729"/>
                    <a:gd name="T69" fmla="*/ 179 h 625"/>
                    <a:gd name="T70" fmla="*/ 221 w 729"/>
                    <a:gd name="T71" fmla="*/ 210 h 625"/>
                    <a:gd name="T72" fmla="*/ 196 w 729"/>
                    <a:gd name="T73" fmla="*/ 212 h 625"/>
                    <a:gd name="T74" fmla="*/ 184 w 729"/>
                    <a:gd name="T75" fmla="*/ 197 h 625"/>
                    <a:gd name="T76" fmla="*/ 154 w 729"/>
                    <a:gd name="T77" fmla="*/ 199 h 625"/>
                    <a:gd name="T78" fmla="*/ 130 w 729"/>
                    <a:gd name="T79" fmla="*/ 250 h 6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729" h="625">
                      <a:moveTo>
                        <a:pt x="130" y="250"/>
                      </a:moveTo>
                      <a:lnTo>
                        <a:pt x="112" y="367"/>
                      </a:lnTo>
                      <a:lnTo>
                        <a:pt x="8" y="402"/>
                      </a:lnTo>
                      <a:lnTo>
                        <a:pt x="0" y="439"/>
                      </a:lnTo>
                      <a:lnTo>
                        <a:pt x="50" y="509"/>
                      </a:lnTo>
                      <a:lnTo>
                        <a:pt x="95" y="522"/>
                      </a:lnTo>
                      <a:lnTo>
                        <a:pt x="98" y="540"/>
                      </a:lnTo>
                      <a:lnTo>
                        <a:pt x="141" y="540"/>
                      </a:lnTo>
                      <a:lnTo>
                        <a:pt x="202" y="521"/>
                      </a:lnTo>
                      <a:lnTo>
                        <a:pt x="220" y="557"/>
                      </a:lnTo>
                      <a:lnTo>
                        <a:pt x="221" y="625"/>
                      </a:lnTo>
                      <a:lnTo>
                        <a:pt x="255" y="625"/>
                      </a:lnTo>
                      <a:lnTo>
                        <a:pt x="291" y="528"/>
                      </a:lnTo>
                      <a:lnTo>
                        <a:pt x="369" y="506"/>
                      </a:lnTo>
                      <a:lnTo>
                        <a:pt x="432" y="479"/>
                      </a:lnTo>
                      <a:lnTo>
                        <a:pt x="556" y="499"/>
                      </a:lnTo>
                      <a:lnTo>
                        <a:pt x="579" y="456"/>
                      </a:lnTo>
                      <a:lnTo>
                        <a:pt x="620" y="442"/>
                      </a:lnTo>
                      <a:lnTo>
                        <a:pt x="729" y="374"/>
                      </a:lnTo>
                      <a:lnTo>
                        <a:pt x="729" y="355"/>
                      </a:lnTo>
                      <a:lnTo>
                        <a:pt x="702" y="316"/>
                      </a:lnTo>
                      <a:lnTo>
                        <a:pt x="607" y="306"/>
                      </a:lnTo>
                      <a:lnTo>
                        <a:pt x="588" y="278"/>
                      </a:lnTo>
                      <a:lnTo>
                        <a:pt x="616" y="155"/>
                      </a:lnTo>
                      <a:lnTo>
                        <a:pt x="714" y="131"/>
                      </a:lnTo>
                      <a:lnTo>
                        <a:pt x="605" y="0"/>
                      </a:lnTo>
                      <a:lnTo>
                        <a:pt x="543" y="25"/>
                      </a:lnTo>
                      <a:lnTo>
                        <a:pt x="496" y="34"/>
                      </a:lnTo>
                      <a:lnTo>
                        <a:pt x="477" y="2"/>
                      </a:lnTo>
                      <a:lnTo>
                        <a:pt x="449" y="5"/>
                      </a:lnTo>
                      <a:lnTo>
                        <a:pt x="428" y="15"/>
                      </a:lnTo>
                      <a:lnTo>
                        <a:pt x="404" y="15"/>
                      </a:lnTo>
                      <a:lnTo>
                        <a:pt x="382" y="66"/>
                      </a:lnTo>
                      <a:lnTo>
                        <a:pt x="378" y="98"/>
                      </a:lnTo>
                      <a:lnTo>
                        <a:pt x="248" y="179"/>
                      </a:lnTo>
                      <a:lnTo>
                        <a:pt x="221" y="210"/>
                      </a:lnTo>
                      <a:lnTo>
                        <a:pt x="196" y="212"/>
                      </a:lnTo>
                      <a:lnTo>
                        <a:pt x="184" y="197"/>
                      </a:lnTo>
                      <a:lnTo>
                        <a:pt x="154" y="199"/>
                      </a:lnTo>
                      <a:lnTo>
                        <a:pt x="130" y="25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56181" name="Freeform 181"/>
                <p:cNvSpPr>
                  <a:spLocks noChangeAspect="1"/>
                </p:cNvSpPr>
                <p:nvPr/>
              </p:nvSpPr>
              <p:spPr bwMode="auto">
                <a:xfrm>
                  <a:off x="4528" y="1580"/>
                  <a:ext cx="142" cy="68"/>
                </a:xfrm>
                <a:custGeom>
                  <a:avLst/>
                  <a:gdLst>
                    <a:gd name="T0" fmla="*/ 793 w 793"/>
                    <a:gd name="T1" fmla="*/ 53 h 376"/>
                    <a:gd name="T2" fmla="*/ 754 w 793"/>
                    <a:gd name="T3" fmla="*/ 322 h 376"/>
                    <a:gd name="T4" fmla="*/ 576 w 793"/>
                    <a:gd name="T5" fmla="*/ 341 h 376"/>
                    <a:gd name="T6" fmla="*/ 524 w 793"/>
                    <a:gd name="T7" fmla="*/ 376 h 376"/>
                    <a:gd name="T8" fmla="*/ 419 w 793"/>
                    <a:gd name="T9" fmla="*/ 337 h 376"/>
                    <a:gd name="T10" fmla="*/ 150 w 793"/>
                    <a:gd name="T11" fmla="*/ 335 h 376"/>
                    <a:gd name="T12" fmla="*/ 0 w 793"/>
                    <a:gd name="T13" fmla="*/ 130 h 376"/>
                    <a:gd name="T14" fmla="*/ 28 w 793"/>
                    <a:gd name="T15" fmla="*/ 79 h 376"/>
                    <a:gd name="T16" fmla="*/ 61 w 793"/>
                    <a:gd name="T17" fmla="*/ 72 h 376"/>
                    <a:gd name="T18" fmla="*/ 172 w 793"/>
                    <a:gd name="T19" fmla="*/ 0 h 376"/>
                    <a:gd name="T20" fmla="*/ 396 w 793"/>
                    <a:gd name="T21" fmla="*/ 58 h 376"/>
                    <a:gd name="T22" fmla="*/ 460 w 793"/>
                    <a:gd name="T23" fmla="*/ 41 h 376"/>
                    <a:gd name="T24" fmla="*/ 793 w 793"/>
                    <a:gd name="T25" fmla="*/ 53 h 3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93" h="376">
                      <a:moveTo>
                        <a:pt x="793" y="53"/>
                      </a:moveTo>
                      <a:lnTo>
                        <a:pt x="754" y="322"/>
                      </a:lnTo>
                      <a:lnTo>
                        <a:pt x="576" y="341"/>
                      </a:lnTo>
                      <a:lnTo>
                        <a:pt x="524" y="376"/>
                      </a:lnTo>
                      <a:lnTo>
                        <a:pt x="419" y="337"/>
                      </a:lnTo>
                      <a:lnTo>
                        <a:pt x="150" y="335"/>
                      </a:lnTo>
                      <a:lnTo>
                        <a:pt x="0" y="130"/>
                      </a:lnTo>
                      <a:lnTo>
                        <a:pt x="28" y="79"/>
                      </a:lnTo>
                      <a:lnTo>
                        <a:pt x="61" y="72"/>
                      </a:lnTo>
                      <a:lnTo>
                        <a:pt x="172" y="0"/>
                      </a:lnTo>
                      <a:lnTo>
                        <a:pt x="396" y="58"/>
                      </a:lnTo>
                      <a:lnTo>
                        <a:pt x="460" y="41"/>
                      </a:lnTo>
                      <a:lnTo>
                        <a:pt x="793" y="53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56182" name="Freeform 182"/>
                <p:cNvSpPr>
                  <a:spLocks noChangeAspect="1"/>
                </p:cNvSpPr>
                <p:nvPr/>
              </p:nvSpPr>
              <p:spPr bwMode="auto">
                <a:xfrm>
                  <a:off x="4555" y="1638"/>
                  <a:ext cx="112" cy="105"/>
                </a:xfrm>
                <a:custGeom>
                  <a:avLst/>
                  <a:gdLst>
                    <a:gd name="T0" fmla="*/ 601 w 621"/>
                    <a:gd name="T1" fmla="*/ 0 h 582"/>
                    <a:gd name="T2" fmla="*/ 621 w 621"/>
                    <a:gd name="T3" fmla="*/ 348 h 582"/>
                    <a:gd name="T4" fmla="*/ 414 w 621"/>
                    <a:gd name="T5" fmla="*/ 454 h 582"/>
                    <a:gd name="T6" fmla="*/ 461 w 621"/>
                    <a:gd name="T7" fmla="*/ 520 h 582"/>
                    <a:gd name="T8" fmla="*/ 443 w 621"/>
                    <a:gd name="T9" fmla="*/ 582 h 582"/>
                    <a:gd name="T10" fmla="*/ 131 w 621"/>
                    <a:gd name="T11" fmla="*/ 469 h 582"/>
                    <a:gd name="T12" fmla="*/ 80 w 621"/>
                    <a:gd name="T13" fmla="*/ 269 h 582"/>
                    <a:gd name="T14" fmla="*/ 78 w 621"/>
                    <a:gd name="T15" fmla="*/ 144 h 582"/>
                    <a:gd name="T16" fmla="*/ 9 w 621"/>
                    <a:gd name="T17" fmla="*/ 29 h 582"/>
                    <a:gd name="T18" fmla="*/ 0 w 621"/>
                    <a:gd name="T19" fmla="*/ 18 h 582"/>
                    <a:gd name="T20" fmla="*/ 274 w 621"/>
                    <a:gd name="T21" fmla="*/ 18 h 582"/>
                    <a:gd name="T22" fmla="*/ 369 w 621"/>
                    <a:gd name="T23" fmla="*/ 59 h 582"/>
                    <a:gd name="T24" fmla="*/ 425 w 621"/>
                    <a:gd name="T25" fmla="*/ 18 h 582"/>
                    <a:gd name="T26" fmla="*/ 601 w 621"/>
                    <a:gd name="T27" fmla="*/ 0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21" h="582">
                      <a:moveTo>
                        <a:pt x="601" y="0"/>
                      </a:moveTo>
                      <a:lnTo>
                        <a:pt x="621" y="348"/>
                      </a:lnTo>
                      <a:lnTo>
                        <a:pt x="414" y="454"/>
                      </a:lnTo>
                      <a:lnTo>
                        <a:pt x="461" y="520"/>
                      </a:lnTo>
                      <a:lnTo>
                        <a:pt x="443" y="582"/>
                      </a:lnTo>
                      <a:lnTo>
                        <a:pt x="131" y="469"/>
                      </a:lnTo>
                      <a:lnTo>
                        <a:pt x="80" y="269"/>
                      </a:lnTo>
                      <a:lnTo>
                        <a:pt x="78" y="144"/>
                      </a:lnTo>
                      <a:lnTo>
                        <a:pt x="9" y="29"/>
                      </a:lnTo>
                      <a:lnTo>
                        <a:pt x="0" y="18"/>
                      </a:lnTo>
                      <a:lnTo>
                        <a:pt x="274" y="18"/>
                      </a:lnTo>
                      <a:lnTo>
                        <a:pt x="369" y="59"/>
                      </a:lnTo>
                      <a:lnTo>
                        <a:pt x="425" y="18"/>
                      </a:lnTo>
                      <a:lnTo>
                        <a:pt x="601" y="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56183" name="Freeform 183"/>
                <p:cNvSpPr>
                  <a:spLocks noChangeAspect="1"/>
                </p:cNvSpPr>
                <p:nvPr/>
              </p:nvSpPr>
              <p:spPr bwMode="auto">
                <a:xfrm>
                  <a:off x="4558" y="1532"/>
                  <a:ext cx="117" cy="59"/>
                </a:xfrm>
                <a:custGeom>
                  <a:avLst/>
                  <a:gdLst>
                    <a:gd name="T0" fmla="*/ 0 w 644"/>
                    <a:gd name="T1" fmla="*/ 271 h 324"/>
                    <a:gd name="T2" fmla="*/ 224 w 644"/>
                    <a:gd name="T3" fmla="*/ 324 h 324"/>
                    <a:gd name="T4" fmla="*/ 296 w 644"/>
                    <a:gd name="T5" fmla="*/ 304 h 324"/>
                    <a:gd name="T6" fmla="*/ 624 w 644"/>
                    <a:gd name="T7" fmla="*/ 324 h 324"/>
                    <a:gd name="T8" fmla="*/ 644 w 644"/>
                    <a:gd name="T9" fmla="*/ 109 h 324"/>
                    <a:gd name="T10" fmla="*/ 531 w 644"/>
                    <a:gd name="T11" fmla="*/ 74 h 324"/>
                    <a:gd name="T12" fmla="*/ 447 w 644"/>
                    <a:gd name="T13" fmla="*/ 89 h 324"/>
                    <a:gd name="T14" fmla="*/ 380 w 644"/>
                    <a:gd name="T15" fmla="*/ 79 h 324"/>
                    <a:gd name="T16" fmla="*/ 319 w 644"/>
                    <a:gd name="T17" fmla="*/ 55 h 324"/>
                    <a:gd name="T18" fmla="*/ 263 w 644"/>
                    <a:gd name="T19" fmla="*/ 55 h 324"/>
                    <a:gd name="T20" fmla="*/ 217 w 644"/>
                    <a:gd name="T21" fmla="*/ 66 h 324"/>
                    <a:gd name="T22" fmla="*/ 112 w 644"/>
                    <a:gd name="T23" fmla="*/ 0 h 324"/>
                    <a:gd name="T24" fmla="*/ 119 w 644"/>
                    <a:gd name="T25" fmla="*/ 79 h 324"/>
                    <a:gd name="T26" fmla="*/ 22 w 644"/>
                    <a:gd name="T27" fmla="*/ 252 h 324"/>
                    <a:gd name="T28" fmla="*/ 2 w 644"/>
                    <a:gd name="T29" fmla="*/ 247 h 324"/>
                    <a:gd name="T30" fmla="*/ 0 w 644"/>
                    <a:gd name="T31" fmla="*/ 271 h 3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644" h="324">
                      <a:moveTo>
                        <a:pt x="0" y="271"/>
                      </a:moveTo>
                      <a:lnTo>
                        <a:pt x="224" y="324"/>
                      </a:lnTo>
                      <a:lnTo>
                        <a:pt x="296" y="304"/>
                      </a:lnTo>
                      <a:lnTo>
                        <a:pt x="624" y="324"/>
                      </a:lnTo>
                      <a:lnTo>
                        <a:pt x="644" y="109"/>
                      </a:lnTo>
                      <a:lnTo>
                        <a:pt x="531" y="74"/>
                      </a:lnTo>
                      <a:lnTo>
                        <a:pt x="447" y="89"/>
                      </a:lnTo>
                      <a:lnTo>
                        <a:pt x="380" y="79"/>
                      </a:lnTo>
                      <a:lnTo>
                        <a:pt x="319" y="55"/>
                      </a:lnTo>
                      <a:lnTo>
                        <a:pt x="263" y="55"/>
                      </a:lnTo>
                      <a:lnTo>
                        <a:pt x="217" y="66"/>
                      </a:lnTo>
                      <a:lnTo>
                        <a:pt x="112" y="0"/>
                      </a:lnTo>
                      <a:lnTo>
                        <a:pt x="119" y="79"/>
                      </a:lnTo>
                      <a:lnTo>
                        <a:pt x="22" y="252"/>
                      </a:lnTo>
                      <a:lnTo>
                        <a:pt x="2" y="247"/>
                      </a:lnTo>
                      <a:lnTo>
                        <a:pt x="0" y="271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56184" name="Freeform 184"/>
                <p:cNvSpPr>
                  <a:spLocks noChangeAspect="1"/>
                </p:cNvSpPr>
                <p:nvPr/>
              </p:nvSpPr>
              <p:spPr bwMode="auto">
                <a:xfrm>
                  <a:off x="4303" y="1246"/>
                  <a:ext cx="246" cy="258"/>
                </a:xfrm>
                <a:custGeom>
                  <a:avLst/>
                  <a:gdLst>
                    <a:gd name="T0" fmla="*/ 622 w 1362"/>
                    <a:gd name="T1" fmla="*/ 0 h 1427"/>
                    <a:gd name="T2" fmla="*/ 787 w 1362"/>
                    <a:gd name="T3" fmla="*/ 211 h 1427"/>
                    <a:gd name="T4" fmla="*/ 990 w 1362"/>
                    <a:gd name="T5" fmla="*/ 302 h 1427"/>
                    <a:gd name="T6" fmla="*/ 1020 w 1362"/>
                    <a:gd name="T7" fmla="*/ 353 h 1427"/>
                    <a:gd name="T8" fmla="*/ 1172 w 1362"/>
                    <a:gd name="T9" fmla="*/ 454 h 1427"/>
                    <a:gd name="T10" fmla="*/ 1325 w 1362"/>
                    <a:gd name="T11" fmla="*/ 453 h 1427"/>
                    <a:gd name="T12" fmla="*/ 1362 w 1362"/>
                    <a:gd name="T13" fmla="*/ 471 h 1427"/>
                    <a:gd name="T14" fmla="*/ 1332 w 1362"/>
                    <a:gd name="T15" fmla="*/ 505 h 1427"/>
                    <a:gd name="T16" fmla="*/ 1257 w 1362"/>
                    <a:gd name="T17" fmla="*/ 506 h 1427"/>
                    <a:gd name="T18" fmla="*/ 1261 w 1362"/>
                    <a:gd name="T19" fmla="*/ 554 h 1427"/>
                    <a:gd name="T20" fmla="*/ 1314 w 1362"/>
                    <a:gd name="T21" fmla="*/ 604 h 1427"/>
                    <a:gd name="T22" fmla="*/ 1310 w 1362"/>
                    <a:gd name="T23" fmla="*/ 645 h 1427"/>
                    <a:gd name="T24" fmla="*/ 1203 w 1362"/>
                    <a:gd name="T25" fmla="*/ 818 h 1427"/>
                    <a:gd name="T26" fmla="*/ 1174 w 1362"/>
                    <a:gd name="T27" fmla="*/ 833 h 1427"/>
                    <a:gd name="T28" fmla="*/ 1180 w 1362"/>
                    <a:gd name="T29" fmla="*/ 918 h 1427"/>
                    <a:gd name="T30" fmla="*/ 1113 w 1362"/>
                    <a:gd name="T31" fmla="*/ 943 h 1427"/>
                    <a:gd name="T32" fmla="*/ 1113 w 1362"/>
                    <a:gd name="T33" fmla="*/ 958 h 1427"/>
                    <a:gd name="T34" fmla="*/ 1043 w 1362"/>
                    <a:gd name="T35" fmla="*/ 954 h 1427"/>
                    <a:gd name="T36" fmla="*/ 1034 w 1362"/>
                    <a:gd name="T37" fmla="*/ 986 h 1427"/>
                    <a:gd name="T38" fmla="*/ 971 w 1362"/>
                    <a:gd name="T39" fmla="*/ 1054 h 1427"/>
                    <a:gd name="T40" fmla="*/ 943 w 1362"/>
                    <a:gd name="T41" fmla="*/ 1059 h 1427"/>
                    <a:gd name="T42" fmla="*/ 860 w 1362"/>
                    <a:gd name="T43" fmla="*/ 1233 h 1427"/>
                    <a:gd name="T44" fmla="*/ 808 w 1362"/>
                    <a:gd name="T45" fmla="*/ 1226 h 1427"/>
                    <a:gd name="T46" fmla="*/ 712 w 1362"/>
                    <a:gd name="T47" fmla="*/ 1336 h 1427"/>
                    <a:gd name="T48" fmla="*/ 663 w 1362"/>
                    <a:gd name="T49" fmla="*/ 1346 h 1427"/>
                    <a:gd name="T50" fmla="*/ 649 w 1362"/>
                    <a:gd name="T51" fmla="*/ 1328 h 1427"/>
                    <a:gd name="T52" fmla="*/ 607 w 1362"/>
                    <a:gd name="T53" fmla="*/ 1339 h 1427"/>
                    <a:gd name="T54" fmla="*/ 511 w 1362"/>
                    <a:gd name="T55" fmla="*/ 1427 h 1427"/>
                    <a:gd name="T56" fmla="*/ 412 w 1362"/>
                    <a:gd name="T57" fmla="*/ 1354 h 1427"/>
                    <a:gd name="T58" fmla="*/ 187 w 1362"/>
                    <a:gd name="T59" fmla="*/ 1277 h 1427"/>
                    <a:gd name="T60" fmla="*/ 125 w 1362"/>
                    <a:gd name="T61" fmla="*/ 1210 h 1427"/>
                    <a:gd name="T62" fmla="*/ 135 w 1362"/>
                    <a:gd name="T63" fmla="*/ 1178 h 1427"/>
                    <a:gd name="T64" fmla="*/ 113 w 1362"/>
                    <a:gd name="T65" fmla="*/ 1134 h 1427"/>
                    <a:gd name="T66" fmla="*/ 83 w 1362"/>
                    <a:gd name="T67" fmla="*/ 1127 h 1427"/>
                    <a:gd name="T68" fmla="*/ 66 w 1362"/>
                    <a:gd name="T69" fmla="*/ 1104 h 1427"/>
                    <a:gd name="T70" fmla="*/ 66 w 1362"/>
                    <a:gd name="T71" fmla="*/ 1063 h 1427"/>
                    <a:gd name="T72" fmla="*/ 0 w 1362"/>
                    <a:gd name="T73" fmla="*/ 945 h 1427"/>
                    <a:gd name="T74" fmla="*/ 74 w 1362"/>
                    <a:gd name="T75" fmla="*/ 857 h 1427"/>
                    <a:gd name="T76" fmla="*/ 69 w 1362"/>
                    <a:gd name="T77" fmla="*/ 752 h 1427"/>
                    <a:gd name="T78" fmla="*/ 133 w 1362"/>
                    <a:gd name="T79" fmla="*/ 728 h 1427"/>
                    <a:gd name="T80" fmla="*/ 151 w 1362"/>
                    <a:gd name="T81" fmla="*/ 590 h 1427"/>
                    <a:gd name="T82" fmla="*/ 125 w 1362"/>
                    <a:gd name="T83" fmla="*/ 535 h 1427"/>
                    <a:gd name="T84" fmla="*/ 203 w 1362"/>
                    <a:gd name="T85" fmla="*/ 439 h 1427"/>
                    <a:gd name="T86" fmla="*/ 250 w 1362"/>
                    <a:gd name="T87" fmla="*/ 439 h 1427"/>
                    <a:gd name="T88" fmla="*/ 271 w 1362"/>
                    <a:gd name="T89" fmla="*/ 406 h 1427"/>
                    <a:gd name="T90" fmla="*/ 353 w 1362"/>
                    <a:gd name="T91" fmla="*/ 439 h 1427"/>
                    <a:gd name="T92" fmla="*/ 393 w 1362"/>
                    <a:gd name="T93" fmla="*/ 439 h 1427"/>
                    <a:gd name="T94" fmla="*/ 540 w 1362"/>
                    <a:gd name="T95" fmla="*/ 127 h 1427"/>
                    <a:gd name="T96" fmla="*/ 622 w 1362"/>
                    <a:gd name="T97" fmla="*/ 0 h 14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1362" h="1427">
                      <a:moveTo>
                        <a:pt x="622" y="0"/>
                      </a:moveTo>
                      <a:lnTo>
                        <a:pt x="787" y="211"/>
                      </a:lnTo>
                      <a:lnTo>
                        <a:pt x="990" y="302"/>
                      </a:lnTo>
                      <a:lnTo>
                        <a:pt x="1020" y="353"/>
                      </a:lnTo>
                      <a:lnTo>
                        <a:pt x="1172" y="454"/>
                      </a:lnTo>
                      <a:lnTo>
                        <a:pt x="1325" y="453"/>
                      </a:lnTo>
                      <a:lnTo>
                        <a:pt x="1362" y="471"/>
                      </a:lnTo>
                      <a:lnTo>
                        <a:pt x="1332" y="505"/>
                      </a:lnTo>
                      <a:lnTo>
                        <a:pt x="1257" y="506"/>
                      </a:lnTo>
                      <a:lnTo>
                        <a:pt x="1261" y="554"/>
                      </a:lnTo>
                      <a:lnTo>
                        <a:pt x="1314" y="604"/>
                      </a:lnTo>
                      <a:lnTo>
                        <a:pt x="1310" y="645"/>
                      </a:lnTo>
                      <a:lnTo>
                        <a:pt x="1203" y="818"/>
                      </a:lnTo>
                      <a:lnTo>
                        <a:pt x="1174" y="833"/>
                      </a:lnTo>
                      <a:lnTo>
                        <a:pt x="1180" y="918"/>
                      </a:lnTo>
                      <a:lnTo>
                        <a:pt x="1113" y="943"/>
                      </a:lnTo>
                      <a:lnTo>
                        <a:pt x="1113" y="958"/>
                      </a:lnTo>
                      <a:lnTo>
                        <a:pt x="1043" y="954"/>
                      </a:lnTo>
                      <a:lnTo>
                        <a:pt x="1034" y="986"/>
                      </a:lnTo>
                      <a:lnTo>
                        <a:pt x="971" y="1054"/>
                      </a:lnTo>
                      <a:lnTo>
                        <a:pt x="943" y="1059"/>
                      </a:lnTo>
                      <a:lnTo>
                        <a:pt x="860" y="1233"/>
                      </a:lnTo>
                      <a:lnTo>
                        <a:pt x="808" y="1226"/>
                      </a:lnTo>
                      <a:lnTo>
                        <a:pt x="712" y="1336"/>
                      </a:lnTo>
                      <a:lnTo>
                        <a:pt x="663" y="1346"/>
                      </a:lnTo>
                      <a:lnTo>
                        <a:pt x="649" y="1328"/>
                      </a:lnTo>
                      <a:lnTo>
                        <a:pt x="607" y="1339"/>
                      </a:lnTo>
                      <a:lnTo>
                        <a:pt x="511" y="1427"/>
                      </a:lnTo>
                      <a:lnTo>
                        <a:pt x="412" y="1354"/>
                      </a:lnTo>
                      <a:lnTo>
                        <a:pt x="187" y="1277"/>
                      </a:lnTo>
                      <a:lnTo>
                        <a:pt x="125" y="1210"/>
                      </a:lnTo>
                      <a:lnTo>
                        <a:pt x="135" y="1178"/>
                      </a:lnTo>
                      <a:lnTo>
                        <a:pt x="113" y="1134"/>
                      </a:lnTo>
                      <a:lnTo>
                        <a:pt x="83" y="1127"/>
                      </a:lnTo>
                      <a:lnTo>
                        <a:pt x="66" y="1104"/>
                      </a:lnTo>
                      <a:lnTo>
                        <a:pt x="66" y="1063"/>
                      </a:lnTo>
                      <a:lnTo>
                        <a:pt x="0" y="945"/>
                      </a:lnTo>
                      <a:lnTo>
                        <a:pt x="74" y="857"/>
                      </a:lnTo>
                      <a:lnTo>
                        <a:pt x="69" y="752"/>
                      </a:lnTo>
                      <a:lnTo>
                        <a:pt x="133" y="728"/>
                      </a:lnTo>
                      <a:lnTo>
                        <a:pt x="151" y="590"/>
                      </a:lnTo>
                      <a:lnTo>
                        <a:pt x="125" y="535"/>
                      </a:lnTo>
                      <a:lnTo>
                        <a:pt x="203" y="439"/>
                      </a:lnTo>
                      <a:lnTo>
                        <a:pt x="250" y="439"/>
                      </a:lnTo>
                      <a:lnTo>
                        <a:pt x="271" y="406"/>
                      </a:lnTo>
                      <a:lnTo>
                        <a:pt x="353" y="439"/>
                      </a:lnTo>
                      <a:lnTo>
                        <a:pt x="393" y="439"/>
                      </a:lnTo>
                      <a:lnTo>
                        <a:pt x="540" y="127"/>
                      </a:lnTo>
                      <a:lnTo>
                        <a:pt x="622" y="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56185" name="Freeform 185"/>
                <p:cNvSpPr>
                  <a:spLocks noChangeAspect="1"/>
                </p:cNvSpPr>
                <p:nvPr/>
              </p:nvSpPr>
              <p:spPr bwMode="auto">
                <a:xfrm>
                  <a:off x="4119" y="1200"/>
                  <a:ext cx="296" cy="143"/>
                </a:xfrm>
                <a:custGeom>
                  <a:avLst/>
                  <a:gdLst>
                    <a:gd name="T0" fmla="*/ 1238 w 1642"/>
                    <a:gd name="T1" fmla="*/ 0 h 794"/>
                    <a:gd name="T2" fmla="*/ 1330 w 1642"/>
                    <a:gd name="T3" fmla="*/ 140 h 794"/>
                    <a:gd name="T4" fmla="*/ 1406 w 1642"/>
                    <a:gd name="T5" fmla="*/ 147 h 794"/>
                    <a:gd name="T6" fmla="*/ 1500 w 1642"/>
                    <a:gd name="T7" fmla="*/ 243 h 794"/>
                    <a:gd name="T8" fmla="*/ 1642 w 1642"/>
                    <a:gd name="T9" fmla="*/ 257 h 794"/>
                    <a:gd name="T10" fmla="*/ 1561 w 1642"/>
                    <a:gd name="T11" fmla="*/ 382 h 794"/>
                    <a:gd name="T12" fmla="*/ 1410 w 1642"/>
                    <a:gd name="T13" fmla="*/ 698 h 794"/>
                    <a:gd name="T14" fmla="*/ 1376 w 1642"/>
                    <a:gd name="T15" fmla="*/ 698 h 794"/>
                    <a:gd name="T16" fmla="*/ 1292 w 1642"/>
                    <a:gd name="T17" fmla="*/ 664 h 794"/>
                    <a:gd name="T18" fmla="*/ 1270 w 1642"/>
                    <a:gd name="T19" fmla="*/ 696 h 794"/>
                    <a:gd name="T20" fmla="*/ 1223 w 1642"/>
                    <a:gd name="T21" fmla="*/ 698 h 794"/>
                    <a:gd name="T22" fmla="*/ 1145 w 1642"/>
                    <a:gd name="T23" fmla="*/ 794 h 794"/>
                    <a:gd name="T24" fmla="*/ 1064 w 1642"/>
                    <a:gd name="T25" fmla="*/ 734 h 794"/>
                    <a:gd name="T26" fmla="*/ 1021 w 1642"/>
                    <a:gd name="T27" fmla="*/ 713 h 794"/>
                    <a:gd name="T28" fmla="*/ 724 w 1642"/>
                    <a:gd name="T29" fmla="*/ 744 h 794"/>
                    <a:gd name="T30" fmla="*/ 600 w 1642"/>
                    <a:gd name="T31" fmla="*/ 748 h 794"/>
                    <a:gd name="T32" fmla="*/ 597 w 1642"/>
                    <a:gd name="T33" fmla="*/ 762 h 794"/>
                    <a:gd name="T34" fmla="*/ 514 w 1642"/>
                    <a:gd name="T35" fmla="*/ 768 h 794"/>
                    <a:gd name="T36" fmla="*/ 500 w 1642"/>
                    <a:gd name="T37" fmla="*/ 747 h 794"/>
                    <a:gd name="T38" fmla="*/ 306 w 1642"/>
                    <a:gd name="T39" fmla="*/ 728 h 794"/>
                    <a:gd name="T40" fmla="*/ 267 w 1642"/>
                    <a:gd name="T41" fmla="*/ 625 h 794"/>
                    <a:gd name="T42" fmla="*/ 299 w 1642"/>
                    <a:gd name="T43" fmla="*/ 496 h 794"/>
                    <a:gd name="T44" fmla="*/ 303 w 1642"/>
                    <a:gd name="T45" fmla="*/ 471 h 794"/>
                    <a:gd name="T46" fmla="*/ 224 w 1642"/>
                    <a:gd name="T47" fmla="*/ 387 h 794"/>
                    <a:gd name="T48" fmla="*/ 0 w 1642"/>
                    <a:gd name="T49" fmla="*/ 356 h 794"/>
                    <a:gd name="T50" fmla="*/ 4 w 1642"/>
                    <a:gd name="T51" fmla="*/ 210 h 794"/>
                    <a:gd name="T52" fmla="*/ 46 w 1642"/>
                    <a:gd name="T53" fmla="*/ 210 h 794"/>
                    <a:gd name="T54" fmla="*/ 86 w 1642"/>
                    <a:gd name="T55" fmla="*/ 169 h 794"/>
                    <a:gd name="T56" fmla="*/ 87 w 1642"/>
                    <a:gd name="T57" fmla="*/ 143 h 794"/>
                    <a:gd name="T58" fmla="*/ 689 w 1642"/>
                    <a:gd name="T59" fmla="*/ 145 h 794"/>
                    <a:gd name="T60" fmla="*/ 985 w 1642"/>
                    <a:gd name="T61" fmla="*/ 148 h 794"/>
                    <a:gd name="T62" fmla="*/ 1102 w 1642"/>
                    <a:gd name="T63" fmla="*/ 248 h 794"/>
                    <a:gd name="T64" fmla="*/ 1142 w 1642"/>
                    <a:gd name="T65" fmla="*/ 222 h 794"/>
                    <a:gd name="T66" fmla="*/ 1121 w 1642"/>
                    <a:gd name="T67" fmla="*/ 154 h 794"/>
                    <a:gd name="T68" fmla="*/ 1186 w 1642"/>
                    <a:gd name="T69" fmla="*/ 110 h 794"/>
                    <a:gd name="T70" fmla="*/ 1238 w 1642"/>
                    <a:gd name="T71" fmla="*/ 0 h 7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642" h="794">
                      <a:moveTo>
                        <a:pt x="1238" y="0"/>
                      </a:moveTo>
                      <a:lnTo>
                        <a:pt x="1330" y="140"/>
                      </a:lnTo>
                      <a:lnTo>
                        <a:pt x="1406" y="147"/>
                      </a:lnTo>
                      <a:lnTo>
                        <a:pt x="1500" y="243"/>
                      </a:lnTo>
                      <a:lnTo>
                        <a:pt x="1642" y="257"/>
                      </a:lnTo>
                      <a:lnTo>
                        <a:pt x="1561" y="382"/>
                      </a:lnTo>
                      <a:lnTo>
                        <a:pt x="1410" y="698"/>
                      </a:lnTo>
                      <a:lnTo>
                        <a:pt x="1376" y="698"/>
                      </a:lnTo>
                      <a:lnTo>
                        <a:pt x="1292" y="664"/>
                      </a:lnTo>
                      <a:lnTo>
                        <a:pt x="1270" y="696"/>
                      </a:lnTo>
                      <a:lnTo>
                        <a:pt x="1223" y="698"/>
                      </a:lnTo>
                      <a:lnTo>
                        <a:pt x="1145" y="794"/>
                      </a:lnTo>
                      <a:lnTo>
                        <a:pt x="1064" y="734"/>
                      </a:lnTo>
                      <a:lnTo>
                        <a:pt x="1021" y="713"/>
                      </a:lnTo>
                      <a:lnTo>
                        <a:pt x="724" y="744"/>
                      </a:lnTo>
                      <a:lnTo>
                        <a:pt x="600" y="748"/>
                      </a:lnTo>
                      <a:lnTo>
                        <a:pt x="597" y="762"/>
                      </a:lnTo>
                      <a:lnTo>
                        <a:pt x="514" y="768"/>
                      </a:lnTo>
                      <a:lnTo>
                        <a:pt x="500" y="747"/>
                      </a:lnTo>
                      <a:lnTo>
                        <a:pt x="306" y="728"/>
                      </a:lnTo>
                      <a:lnTo>
                        <a:pt x="267" y="625"/>
                      </a:lnTo>
                      <a:lnTo>
                        <a:pt x="299" y="496"/>
                      </a:lnTo>
                      <a:lnTo>
                        <a:pt x="303" y="471"/>
                      </a:lnTo>
                      <a:lnTo>
                        <a:pt x="224" y="387"/>
                      </a:lnTo>
                      <a:lnTo>
                        <a:pt x="0" y="356"/>
                      </a:lnTo>
                      <a:lnTo>
                        <a:pt x="4" y="210"/>
                      </a:lnTo>
                      <a:lnTo>
                        <a:pt x="46" y="210"/>
                      </a:lnTo>
                      <a:lnTo>
                        <a:pt x="86" y="169"/>
                      </a:lnTo>
                      <a:lnTo>
                        <a:pt x="87" y="143"/>
                      </a:lnTo>
                      <a:lnTo>
                        <a:pt x="689" y="145"/>
                      </a:lnTo>
                      <a:lnTo>
                        <a:pt x="985" y="148"/>
                      </a:lnTo>
                      <a:lnTo>
                        <a:pt x="1102" y="248"/>
                      </a:lnTo>
                      <a:lnTo>
                        <a:pt x="1142" y="222"/>
                      </a:lnTo>
                      <a:lnTo>
                        <a:pt x="1121" y="154"/>
                      </a:lnTo>
                      <a:lnTo>
                        <a:pt x="1186" y="110"/>
                      </a:lnTo>
                      <a:lnTo>
                        <a:pt x="1238" y="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sp>
            <p:nvSpPr>
              <p:cNvPr id="256186" name="Freeform 186"/>
              <p:cNvSpPr>
                <a:spLocks noChangeAspect="1"/>
              </p:cNvSpPr>
              <p:nvPr/>
            </p:nvSpPr>
            <p:spPr bwMode="auto">
              <a:xfrm>
                <a:off x="4520" y="1331"/>
                <a:ext cx="140" cy="118"/>
              </a:xfrm>
              <a:custGeom>
                <a:avLst/>
                <a:gdLst>
                  <a:gd name="T0" fmla="*/ 425 w 775"/>
                  <a:gd name="T1" fmla="*/ 655 h 655"/>
                  <a:gd name="T2" fmla="*/ 370 w 775"/>
                  <a:gd name="T3" fmla="*/ 567 h 655"/>
                  <a:gd name="T4" fmla="*/ 263 w 775"/>
                  <a:gd name="T5" fmla="*/ 498 h 655"/>
                  <a:gd name="T6" fmla="*/ 242 w 775"/>
                  <a:gd name="T7" fmla="*/ 474 h 655"/>
                  <a:gd name="T8" fmla="*/ 212 w 775"/>
                  <a:gd name="T9" fmla="*/ 475 h 655"/>
                  <a:gd name="T10" fmla="*/ 203 w 775"/>
                  <a:gd name="T11" fmla="*/ 498 h 655"/>
                  <a:gd name="T12" fmla="*/ 188 w 775"/>
                  <a:gd name="T13" fmla="*/ 494 h 655"/>
                  <a:gd name="T14" fmla="*/ 0 w 775"/>
                  <a:gd name="T15" fmla="*/ 350 h 655"/>
                  <a:gd name="T16" fmla="*/ 108 w 775"/>
                  <a:gd name="T17" fmla="*/ 175 h 655"/>
                  <a:gd name="T18" fmla="*/ 111 w 775"/>
                  <a:gd name="T19" fmla="*/ 133 h 655"/>
                  <a:gd name="T20" fmla="*/ 60 w 775"/>
                  <a:gd name="T21" fmla="*/ 88 h 655"/>
                  <a:gd name="T22" fmla="*/ 55 w 775"/>
                  <a:gd name="T23" fmla="*/ 36 h 655"/>
                  <a:gd name="T24" fmla="*/ 130 w 775"/>
                  <a:gd name="T25" fmla="*/ 35 h 655"/>
                  <a:gd name="T26" fmla="*/ 161 w 775"/>
                  <a:gd name="T27" fmla="*/ 0 h 655"/>
                  <a:gd name="T28" fmla="*/ 332 w 775"/>
                  <a:gd name="T29" fmla="*/ 78 h 655"/>
                  <a:gd name="T30" fmla="*/ 397 w 775"/>
                  <a:gd name="T31" fmla="*/ 72 h 655"/>
                  <a:gd name="T32" fmla="*/ 502 w 775"/>
                  <a:gd name="T33" fmla="*/ 108 h 655"/>
                  <a:gd name="T34" fmla="*/ 528 w 775"/>
                  <a:gd name="T35" fmla="*/ 33 h 655"/>
                  <a:gd name="T36" fmla="*/ 615 w 775"/>
                  <a:gd name="T37" fmla="*/ 156 h 655"/>
                  <a:gd name="T38" fmla="*/ 775 w 775"/>
                  <a:gd name="T39" fmla="*/ 416 h 655"/>
                  <a:gd name="T40" fmla="*/ 717 w 775"/>
                  <a:gd name="T41" fmla="*/ 420 h 655"/>
                  <a:gd name="T42" fmla="*/ 714 w 775"/>
                  <a:gd name="T43" fmla="*/ 408 h 655"/>
                  <a:gd name="T44" fmla="*/ 690 w 775"/>
                  <a:gd name="T45" fmla="*/ 385 h 655"/>
                  <a:gd name="T46" fmla="*/ 641 w 775"/>
                  <a:gd name="T47" fmla="*/ 377 h 655"/>
                  <a:gd name="T48" fmla="*/ 631 w 775"/>
                  <a:gd name="T49" fmla="*/ 400 h 655"/>
                  <a:gd name="T50" fmla="*/ 634 w 775"/>
                  <a:gd name="T51" fmla="*/ 475 h 655"/>
                  <a:gd name="T52" fmla="*/ 610 w 775"/>
                  <a:gd name="T53" fmla="*/ 502 h 655"/>
                  <a:gd name="T54" fmla="*/ 591 w 775"/>
                  <a:gd name="T55" fmla="*/ 511 h 655"/>
                  <a:gd name="T56" fmla="*/ 559 w 775"/>
                  <a:gd name="T57" fmla="*/ 491 h 655"/>
                  <a:gd name="T58" fmla="*/ 520 w 775"/>
                  <a:gd name="T59" fmla="*/ 519 h 655"/>
                  <a:gd name="T60" fmla="*/ 425 w 775"/>
                  <a:gd name="T61" fmla="*/ 655 h 6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75" h="655">
                    <a:moveTo>
                      <a:pt x="425" y="655"/>
                    </a:moveTo>
                    <a:lnTo>
                      <a:pt x="370" y="567"/>
                    </a:lnTo>
                    <a:lnTo>
                      <a:pt x="263" y="498"/>
                    </a:lnTo>
                    <a:lnTo>
                      <a:pt x="242" y="474"/>
                    </a:lnTo>
                    <a:lnTo>
                      <a:pt x="212" y="475"/>
                    </a:lnTo>
                    <a:lnTo>
                      <a:pt x="203" y="498"/>
                    </a:lnTo>
                    <a:lnTo>
                      <a:pt x="188" y="494"/>
                    </a:lnTo>
                    <a:lnTo>
                      <a:pt x="0" y="350"/>
                    </a:lnTo>
                    <a:lnTo>
                      <a:pt x="108" y="175"/>
                    </a:lnTo>
                    <a:lnTo>
                      <a:pt x="111" y="133"/>
                    </a:lnTo>
                    <a:lnTo>
                      <a:pt x="60" y="88"/>
                    </a:lnTo>
                    <a:lnTo>
                      <a:pt x="55" y="36"/>
                    </a:lnTo>
                    <a:lnTo>
                      <a:pt x="130" y="35"/>
                    </a:lnTo>
                    <a:lnTo>
                      <a:pt x="161" y="0"/>
                    </a:lnTo>
                    <a:lnTo>
                      <a:pt x="332" y="78"/>
                    </a:lnTo>
                    <a:lnTo>
                      <a:pt x="397" y="72"/>
                    </a:lnTo>
                    <a:lnTo>
                      <a:pt x="502" y="108"/>
                    </a:lnTo>
                    <a:lnTo>
                      <a:pt x="528" y="33"/>
                    </a:lnTo>
                    <a:lnTo>
                      <a:pt x="615" y="156"/>
                    </a:lnTo>
                    <a:lnTo>
                      <a:pt x="775" y="416"/>
                    </a:lnTo>
                    <a:lnTo>
                      <a:pt x="717" y="420"/>
                    </a:lnTo>
                    <a:lnTo>
                      <a:pt x="714" y="408"/>
                    </a:lnTo>
                    <a:lnTo>
                      <a:pt x="690" y="385"/>
                    </a:lnTo>
                    <a:lnTo>
                      <a:pt x="641" y="377"/>
                    </a:lnTo>
                    <a:lnTo>
                      <a:pt x="631" y="400"/>
                    </a:lnTo>
                    <a:lnTo>
                      <a:pt x="634" y="475"/>
                    </a:lnTo>
                    <a:lnTo>
                      <a:pt x="610" y="502"/>
                    </a:lnTo>
                    <a:lnTo>
                      <a:pt x="591" y="511"/>
                    </a:lnTo>
                    <a:lnTo>
                      <a:pt x="559" y="491"/>
                    </a:lnTo>
                    <a:lnTo>
                      <a:pt x="520" y="519"/>
                    </a:lnTo>
                    <a:lnTo>
                      <a:pt x="425" y="655"/>
                    </a:lnTo>
                    <a:close/>
                  </a:path>
                </a:pathLst>
              </a:custGeom>
              <a:solidFill>
                <a:srgbClr val="3366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56187" name="Group 187"/>
          <p:cNvGrpSpPr>
            <a:grpSpLocks/>
          </p:cNvGrpSpPr>
          <p:nvPr/>
        </p:nvGrpSpPr>
        <p:grpSpPr bwMode="auto">
          <a:xfrm>
            <a:off x="6843713" y="2286000"/>
            <a:ext cx="2265362" cy="752475"/>
            <a:chOff x="4311" y="1440"/>
            <a:chExt cx="1427" cy="474"/>
          </a:xfrm>
        </p:grpSpPr>
        <p:sp>
          <p:nvSpPr>
            <p:cNvPr id="256188" name="Text Box 188"/>
            <p:cNvSpPr txBox="1">
              <a:spLocks noChangeArrowheads="1"/>
            </p:cNvSpPr>
            <p:nvPr/>
          </p:nvSpPr>
          <p:spPr bwMode="auto">
            <a:xfrm>
              <a:off x="4770" y="1440"/>
              <a:ext cx="96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Baturité</a:t>
              </a:r>
            </a:p>
          </p:txBody>
        </p:sp>
        <p:grpSp>
          <p:nvGrpSpPr>
            <p:cNvPr id="256189" name="Group 189"/>
            <p:cNvGrpSpPr>
              <a:grpSpLocks/>
            </p:cNvGrpSpPr>
            <p:nvPr/>
          </p:nvGrpSpPr>
          <p:grpSpPr bwMode="auto">
            <a:xfrm>
              <a:off x="4311" y="1610"/>
              <a:ext cx="372" cy="304"/>
              <a:chOff x="4311" y="1610"/>
              <a:chExt cx="372" cy="304"/>
            </a:xfrm>
          </p:grpSpPr>
          <p:sp>
            <p:nvSpPr>
              <p:cNvPr id="256190" name="Freeform 190"/>
              <p:cNvSpPr>
                <a:spLocks noChangeAspect="1"/>
              </p:cNvSpPr>
              <p:nvPr/>
            </p:nvSpPr>
            <p:spPr bwMode="auto">
              <a:xfrm>
                <a:off x="4482" y="1644"/>
                <a:ext cx="97" cy="105"/>
              </a:xfrm>
              <a:custGeom>
                <a:avLst/>
                <a:gdLst>
                  <a:gd name="T0" fmla="*/ 2 w 539"/>
                  <a:gd name="T1" fmla="*/ 437 h 582"/>
                  <a:gd name="T2" fmla="*/ 102 w 539"/>
                  <a:gd name="T3" fmla="*/ 570 h 582"/>
                  <a:gd name="T4" fmla="*/ 148 w 539"/>
                  <a:gd name="T5" fmla="*/ 582 h 582"/>
                  <a:gd name="T6" fmla="*/ 240 w 539"/>
                  <a:gd name="T7" fmla="*/ 550 h 582"/>
                  <a:gd name="T8" fmla="*/ 283 w 539"/>
                  <a:gd name="T9" fmla="*/ 475 h 582"/>
                  <a:gd name="T10" fmla="*/ 316 w 539"/>
                  <a:gd name="T11" fmla="*/ 483 h 582"/>
                  <a:gd name="T12" fmla="*/ 408 w 539"/>
                  <a:gd name="T13" fmla="*/ 475 h 582"/>
                  <a:gd name="T14" fmla="*/ 539 w 539"/>
                  <a:gd name="T15" fmla="*/ 437 h 582"/>
                  <a:gd name="T16" fmla="*/ 488 w 539"/>
                  <a:gd name="T17" fmla="*/ 229 h 582"/>
                  <a:gd name="T18" fmla="*/ 488 w 539"/>
                  <a:gd name="T19" fmla="*/ 112 h 582"/>
                  <a:gd name="T20" fmla="*/ 414 w 539"/>
                  <a:gd name="T21" fmla="*/ 0 h 582"/>
                  <a:gd name="T22" fmla="*/ 107 w 539"/>
                  <a:gd name="T23" fmla="*/ 104 h 582"/>
                  <a:gd name="T24" fmla="*/ 69 w 539"/>
                  <a:gd name="T25" fmla="*/ 124 h 582"/>
                  <a:gd name="T26" fmla="*/ 30 w 539"/>
                  <a:gd name="T27" fmla="*/ 163 h 582"/>
                  <a:gd name="T28" fmla="*/ 0 w 539"/>
                  <a:gd name="T29" fmla="*/ 301 h 582"/>
                  <a:gd name="T30" fmla="*/ 2 w 539"/>
                  <a:gd name="T31" fmla="*/ 437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39" h="582">
                    <a:moveTo>
                      <a:pt x="2" y="437"/>
                    </a:moveTo>
                    <a:lnTo>
                      <a:pt x="102" y="570"/>
                    </a:lnTo>
                    <a:lnTo>
                      <a:pt x="148" y="582"/>
                    </a:lnTo>
                    <a:lnTo>
                      <a:pt x="240" y="550"/>
                    </a:lnTo>
                    <a:lnTo>
                      <a:pt x="283" y="475"/>
                    </a:lnTo>
                    <a:lnTo>
                      <a:pt x="316" y="483"/>
                    </a:lnTo>
                    <a:lnTo>
                      <a:pt x="408" y="475"/>
                    </a:lnTo>
                    <a:lnTo>
                      <a:pt x="539" y="437"/>
                    </a:lnTo>
                    <a:lnTo>
                      <a:pt x="488" y="229"/>
                    </a:lnTo>
                    <a:lnTo>
                      <a:pt x="488" y="112"/>
                    </a:lnTo>
                    <a:lnTo>
                      <a:pt x="414" y="0"/>
                    </a:lnTo>
                    <a:lnTo>
                      <a:pt x="107" y="104"/>
                    </a:lnTo>
                    <a:lnTo>
                      <a:pt x="69" y="124"/>
                    </a:lnTo>
                    <a:lnTo>
                      <a:pt x="30" y="163"/>
                    </a:lnTo>
                    <a:lnTo>
                      <a:pt x="0" y="301"/>
                    </a:lnTo>
                    <a:lnTo>
                      <a:pt x="2" y="437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191" name="Freeform 191"/>
              <p:cNvSpPr>
                <a:spLocks noChangeAspect="1"/>
              </p:cNvSpPr>
              <p:nvPr/>
            </p:nvSpPr>
            <p:spPr bwMode="auto">
              <a:xfrm>
                <a:off x="4511" y="1723"/>
                <a:ext cx="172" cy="178"/>
              </a:xfrm>
              <a:custGeom>
                <a:avLst/>
                <a:gdLst>
                  <a:gd name="T0" fmla="*/ 952 w 954"/>
                  <a:gd name="T1" fmla="*/ 424 h 992"/>
                  <a:gd name="T2" fmla="*/ 954 w 954"/>
                  <a:gd name="T3" fmla="*/ 330 h 992"/>
                  <a:gd name="T4" fmla="*/ 706 w 954"/>
                  <a:gd name="T5" fmla="*/ 51 h 992"/>
                  <a:gd name="T6" fmla="*/ 688 w 954"/>
                  <a:gd name="T7" fmla="*/ 115 h 992"/>
                  <a:gd name="T8" fmla="*/ 376 w 954"/>
                  <a:gd name="T9" fmla="*/ 0 h 992"/>
                  <a:gd name="T10" fmla="*/ 240 w 954"/>
                  <a:gd name="T11" fmla="*/ 158 h 992"/>
                  <a:gd name="T12" fmla="*/ 84 w 954"/>
                  <a:gd name="T13" fmla="*/ 207 h 992"/>
                  <a:gd name="T14" fmla="*/ 46 w 954"/>
                  <a:gd name="T15" fmla="*/ 273 h 992"/>
                  <a:gd name="T16" fmla="*/ 54 w 954"/>
                  <a:gd name="T17" fmla="*/ 389 h 992"/>
                  <a:gd name="T18" fmla="*/ 87 w 954"/>
                  <a:gd name="T19" fmla="*/ 444 h 992"/>
                  <a:gd name="T20" fmla="*/ 92 w 954"/>
                  <a:gd name="T21" fmla="*/ 513 h 992"/>
                  <a:gd name="T22" fmla="*/ 0 w 954"/>
                  <a:gd name="T23" fmla="*/ 593 h 992"/>
                  <a:gd name="T24" fmla="*/ 115 w 954"/>
                  <a:gd name="T25" fmla="*/ 856 h 992"/>
                  <a:gd name="T26" fmla="*/ 120 w 954"/>
                  <a:gd name="T27" fmla="*/ 939 h 992"/>
                  <a:gd name="T28" fmla="*/ 392 w 954"/>
                  <a:gd name="T29" fmla="*/ 992 h 992"/>
                  <a:gd name="T30" fmla="*/ 483 w 954"/>
                  <a:gd name="T31" fmla="*/ 892 h 992"/>
                  <a:gd name="T32" fmla="*/ 568 w 954"/>
                  <a:gd name="T33" fmla="*/ 902 h 992"/>
                  <a:gd name="T34" fmla="*/ 583 w 954"/>
                  <a:gd name="T35" fmla="*/ 892 h 992"/>
                  <a:gd name="T36" fmla="*/ 647 w 954"/>
                  <a:gd name="T37" fmla="*/ 902 h 992"/>
                  <a:gd name="T38" fmla="*/ 859 w 954"/>
                  <a:gd name="T39" fmla="*/ 673 h 992"/>
                  <a:gd name="T40" fmla="*/ 913 w 954"/>
                  <a:gd name="T41" fmla="*/ 667 h 992"/>
                  <a:gd name="T42" fmla="*/ 930 w 954"/>
                  <a:gd name="T43" fmla="*/ 534 h 992"/>
                  <a:gd name="T44" fmla="*/ 872 w 954"/>
                  <a:gd name="T45" fmla="*/ 501 h 992"/>
                  <a:gd name="T46" fmla="*/ 880 w 954"/>
                  <a:gd name="T47" fmla="*/ 458 h 992"/>
                  <a:gd name="T48" fmla="*/ 952 w 954"/>
                  <a:gd name="T49" fmla="*/ 424 h 9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54" h="992">
                    <a:moveTo>
                      <a:pt x="952" y="424"/>
                    </a:moveTo>
                    <a:lnTo>
                      <a:pt x="954" y="330"/>
                    </a:lnTo>
                    <a:lnTo>
                      <a:pt x="706" y="51"/>
                    </a:lnTo>
                    <a:lnTo>
                      <a:pt x="688" y="115"/>
                    </a:lnTo>
                    <a:lnTo>
                      <a:pt x="376" y="0"/>
                    </a:lnTo>
                    <a:lnTo>
                      <a:pt x="240" y="158"/>
                    </a:lnTo>
                    <a:lnTo>
                      <a:pt x="84" y="207"/>
                    </a:lnTo>
                    <a:lnTo>
                      <a:pt x="46" y="273"/>
                    </a:lnTo>
                    <a:lnTo>
                      <a:pt x="54" y="389"/>
                    </a:lnTo>
                    <a:lnTo>
                      <a:pt x="87" y="444"/>
                    </a:lnTo>
                    <a:lnTo>
                      <a:pt x="92" y="513"/>
                    </a:lnTo>
                    <a:lnTo>
                      <a:pt x="0" y="593"/>
                    </a:lnTo>
                    <a:lnTo>
                      <a:pt x="115" y="856"/>
                    </a:lnTo>
                    <a:lnTo>
                      <a:pt x="120" y="939"/>
                    </a:lnTo>
                    <a:lnTo>
                      <a:pt x="392" y="992"/>
                    </a:lnTo>
                    <a:lnTo>
                      <a:pt x="483" y="892"/>
                    </a:lnTo>
                    <a:lnTo>
                      <a:pt x="568" y="902"/>
                    </a:lnTo>
                    <a:lnTo>
                      <a:pt x="583" y="892"/>
                    </a:lnTo>
                    <a:lnTo>
                      <a:pt x="647" y="902"/>
                    </a:lnTo>
                    <a:lnTo>
                      <a:pt x="859" y="673"/>
                    </a:lnTo>
                    <a:lnTo>
                      <a:pt x="913" y="667"/>
                    </a:lnTo>
                    <a:lnTo>
                      <a:pt x="930" y="534"/>
                    </a:lnTo>
                    <a:lnTo>
                      <a:pt x="872" y="501"/>
                    </a:lnTo>
                    <a:lnTo>
                      <a:pt x="880" y="458"/>
                    </a:lnTo>
                    <a:lnTo>
                      <a:pt x="952" y="424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192" name="Freeform 192"/>
              <p:cNvSpPr>
                <a:spLocks noChangeAspect="1"/>
              </p:cNvSpPr>
              <p:nvPr/>
            </p:nvSpPr>
            <p:spPr bwMode="auto">
              <a:xfrm>
                <a:off x="4394" y="1684"/>
                <a:ext cx="185" cy="230"/>
              </a:xfrm>
              <a:custGeom>
                <a:avLst/>
                <a:gdLst>
                  <a:gd name="T0" fmla="*/ 855 w 1024"/>
                  <a:gd name="T1" fmla="*/ 1167 h 1276"/>
                  <a:gd name="T2" fmla="*/ 699 w 1024"/>
                  <a:gd name="T3" fmla="*/ 1276 h 1276"/>
                  <a:gd name="T4" fmla="*/ 594 w 1024"/>
                  <a:gd name="T5" fmla="*/ 1142 h 1276"/>
                  <a:gd name="T6" fmla="*/ 564 w 1024"/>
                  <a:gd name="T7" fmla="*/ 1154 h 1276"/>
                  <a:gd name="T8" fmla="*/ 464 w 1024"/>
                  <a:gd name="T9" fmla="*/ 987 h 1276"/>
                  <a:gd name="T10" fmla="*/ 254 w 1024"/>
                  <a:gd name="T11" fmla="*/ 1021 h 1276"/>
                  <a:gd name="T12" fmla="*/ 318 w 1024"/>
                  <a:gd name="T13" fmla="*/ 724 h 1276"/>
                  <a:gd name="T14" fmla="*/ 236 w 1024"/>
                  <a:gd name="T15" fmla="*/ 711 h 1276"/>
                  <a:gd name="T16" fmla="*/ 195 w 1024"/>
                  <a:gd name="T17" fmla="*/ 655 h 1276"/>
                  <a:gd name="T18" fmla="*/ 144 w 1024"/>
                  <a:gd name="T19" fmla="*/ 668 h 1276"/>
                  <a:gd name="T20" fmla="*/ 128 w 1024"/>
                  <a:gd name="T21" fmla="*/ 693 h 1276"/>
                  <a:gd name="T22" fmla="*/ 57 w 1024"/>
                  <a:gd name="T23" fmla="*/ 693 h 1276"/>
                  <a:gd name="T24" fmla="*/ 22 w 1024"/>
                  <a:gd name="T25" fmla="*/ 602 h 1276"/>
                  <a:gd name="T26" fmla="*/ 80 w 1024"/>
                  <a:gd name="T27" fmla="*/ 450 h 1276"/>
                  <a:gd name="T28" fmla="*/ 11 w 1024"/>
                  <a:gd name="T29" fmla="*/ 474 h 1276"/>
                  <a:gd name="T30" fmla="*/ 0 w 1024"/>
                  <a:gd name="T31" fmla="*/ 230 h 1276"/>
                  <a:gd name="T32" fmla="*/ 73 w 1024"/>
                  <a:gd name="T33" fmla="*/ 44 h 1276"/>
                  <a:gd name="T34" fmla="*/ 190 w 1024"/>
                  <a:gd name="T35" fmla="*/ 52 h 1276"/>
                  <a:gd name="T36" fmla="*/ 239 w 1024"/>
                  <a:gd name="T37" fmla="*/ 0 h 1276"/>
                  <a:gd name="T38" fmla="*/ 293 w 1024"/>
                  <a:gd name="T39" fmla="*/ 13 h 1276"/>
                  <a:gd name="T40" fmla="*/ 374 w 1024"/>
                  <a:gd name="T41" fmla="*/ 203 h 1276"/>
                  <a:gd name="T42" fmla="*/ 446 w 1024"/>
                  <a:gd name="T43" fmla="*/ 243 h 1276"/>
                  <a:gd name="T44" fmla="*/ 487 w 1024"/>
                  <a:gd name="T45" fmla="*/ 230 h 1276"/>
                  <a:gd name="T46" fmla="*/ 487 w 1024"/>
                  <a:gd name="T47" fmla="*/ 218 h 1276"/>
                  <a:gd name="T48" fmla="*/ 587 w 1024"/>
                  <a:gd name="T49" fmla="*/ 343 h 1276"/>
                  <a:gd name="T50" fmla="*/ 630 w 1024"/>
                  <a:gd name="T51" fmla="*/ 358 h 1276"/>
                  <a:gd name="T52" fmla="*/ 725 w 1024"/>
                  <a:gd name="T53" fmla="*/ 326 h 1276"/>
                  <a:gd name="T54" fmla="*/ 768 w 1024"/>
                  <a:gd name="T55" fmla="*/ 254 h 1276"/>
                  <a:gd name="T56" fmla="*/ 801 w 1024"/>
                  <a:gd name="T57" fmla="*/ 259 h 1276"/>
                  <a:gd name="T58" fmla="*/ 893 w 1024"/>
                  <a:gd name="T59" fmla="*/ 251 h 1276"/>
                  <a:gd name="T60" fmla="*/ 1024 w 1024"/>
                  <a:gd name="T61" fmla="*/ 213 h 1276"/>
                  <a:gd name="T62" fmla="*/ 890 w 1024"/>
                  <a:gd name="T63" fmla="*/ 373 h 1276"/>
                  <a:gd name="T64" fmla="*/ 735 w 1024"/>
                  <a:gd name="T65" fmla="*/ 420 h 1276"/>
                  <a:gd name="T66" fmla="*/ 694 w 1024"/>
                  <a:gd name="T67" fmla="*/ 486 h 1276"/>
                  <a:gd name="T68" fmla="*/ 702 w 1024"/>
                  <a:gd name="T69" fmla="*/ 604 h 1276"/>
                  <a:gd name="T70" fmla="*/ 740 w 1024"/>
                  <a:gd name="T71" fmla="*/ 661 h 1276"/>
                  <a:gd name="T72" fmla="*/ 735 w 1024"/>
                  <a:gd name="T73" fmla="*/ 735 h 1276"/>
                  <a:gd name="T74" fmla="*/ 651 w 1024"/>
                  <a:gd name="T75" fmla="*/ 804 h 1276"/>
                  <a:gd name="T76" fmla="*/ 766 w 1024"/>
                  <a:gd name="T77" fmla="*/ 1080 h 1276"/>
                  <a:gd name="T78" fmla="*/ 771 w 1024"/>
                  <a:gd name="T79" fmla="*/ 1152 h 1276"/>
                  <a:gd name="T80" fmla="*/ 855 w 1024"/>
                  <a:gd name="T81" fmla="*/ 1167 h 1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24" h="1276">
                    <a:moveTo>
                      <a:pt x="855" y="1167"/>
                    </a:moveTo>
                    <a:lnTo>
                      <a:pt x="699" y="1276"/>
                    </a:lnTo>
                    <a:lnTo>
                      <a:pt x="594" y="1142"/>
                    </a:lnTo>
                    <a:lnTo>
                      <a:pt x="564" y="1154"/>
                    </a:lnTo>
                    <a:lnTo>
                      <a:pt x="464" y="987"/>
                    </a:lnTo>
                    <a:lnTo>
                      <a:pt x="254" y="1021"/>
                    </a:lnTo>
                    <a:lnTo>
                      <a:pt x="318" y="724"/>
                    </a:lnTo>
                    <a:lnTo>
                      <a:pt x="236" y="711"/>
                    </a:lnTo>
                    <a:lnTo>
                      <a:pt x="195" y="655"/>
                    </a:lnTo>
                    <a:lnTo>
                      <a:pt x="144" y="668"/>
                    </a:lnTo>
                    <a:lnTo>
                      <a:pt x="128" y="693"/>
                    </a:lnTo>
                    <a:lnTo>
                      <a:pt x="57" y="693"/>
                    </a:lnTo>
                    <a:lnTo>
                      <a:pt x="22" y="602"/>
                    </a:lnTo>
                    <a:lnTo>
                      <a:pt x="80" y="450"/>
                    </a:lnTo>
                    <a:lnTo>
                      <a:pt x="11" y="474"/>
                    </a:lnTo>
                    <a:lnTo>
                      <a:pt x="0" y="230"/>
                    </a:lnTo>
                    <a:lnTo>
                      <a:pt x="73" y="44"/>
                    </a:lnTo>
                    <a:lnTo>
                      <a:pt x="190" y="52"/>
                    </a:lnTo>
                    <a:lnTo>
                      <a:pt x="239" y="0"/>
                    </a:lnTo>
                    <a:lnTo>
                      <a:pt x="293" y="13"/>
                    </a:lnTo>
                    <a:lnTo>
                      <a:pt x="374" y="203"/>
                    </a:lnTo>
                    <a:lnTo>
                      <a:pt x="446" y="243"/>
                    </a:lnTo>
                    <a:lnTo>
                      <a:pt x="487" y="230"/>
                    </a:lnTo>
                    <a:lnTo>
                      <a:pt x="487" y="218"/>
                    </a:lnTo>
                    <a:lnTo>
                      <a:pt x="587" y="343"/>
                    </a:lnTo>
                    <a:lnTo>
                      <a:pt x="630" y="358"/>
                    </a:lnTo>
                    <a:lnTo>
                      <a:pt x="725" y="326"/>
                    </a:lnTo>
                    <a:lnTo>
                      <a:pt x="768" y="254"/>
                    </a:lnTo>
                    <a:lnTo>
                      <a:pt x="801" y="259"/>
                    </a:lnTo>
                    <a:lnTo>
                      <a:pt x="893" y="251"/>
                    </a:lnTo>
                    <a:lnTo>
                      <a:pt x="1024" y="213"/>
                    </a:lnTo>
                    <a:lnTo>
                      <a:pt x="890" y="373"/>
                    </a:lnTo>
                    <a:lnTo>
                      <a:pt x="735" y="420"/>
                    </a:lnTo>
                    <a:lnTo>
                      <a:pt x="694" y="486"/>
                    </a:lnTo>
                    <a:lnTo>
                      <a:pt x="702" y="604"/>
                    </a:lnTo>
                    <a:lnTo>
                      <a:pt x="740" y="661"/>
                    </a:lnTo>
                    <a:lnTo>
                      <a:pt x="735" y="735"/>
                    </a:lnTo>
                    <a:lnTo>
                      <a:pt x="651" y="804"/>
                    </a:lnTo>
                    <a:lnTo>
                      <a:pt x="766" y="1080"/>
                    </a:lnTo>
                    <a:lnTo>
                      <a:pt x="771" y="1152"/>
                    </a:lnTo>
                    <a:lnTo>
                      <a:pt x="855" y="1167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193" name="Freeform 193"/>
              <p:cNvSpPr>
                <a:spLocks noChangeAspect="1"/>
              </p:cNvSpPr>
              <p:nvPr/>
            </p:nvSpPr>
            <p:spPr bwMode="auto">
              <a:xfrm>
                <a:off x="4311" y="1610"/>
                <a:ext cx="55" cy="87"/>
              </a:xfrm>
              <a:custGeom>
                <a:avLst/>
                <a:gdLst>
                  <a:gd name="T0" fmla="*/ 107 w 301"/>
                  <a:gd name="T1" fmla="*/ 0 h 479"/>
                  <a:gd name="T2" fmla="*/ 0 w 301"/>
                  <a:gd name="T3" fmla="*/ 77 h 479"/>
                  <a:gd name="T4" fmla="*/ 163 w 301"/>
                  <a:gd name="T5" fmla="*/ 479 h 479"/>
                  <a:gd name="T6" fmla="*/ 301 w 301"/>
                  <a:gd name="T7" fmla="*/ 289 h 479"/>
                  <a:gd name="T8" fmla="*/ 263 w 301"/>
                  <a:gd name="T9" fmla="*/ 228 h 479"/>
                  <a:gd name="T10" fmla="*/ 150 w 301"/>
                  <a:gd name="T11" fmla="*/ 190 h 479"/>
                  <a:gd name="T12" fmla="*/ 158 w 301"/>
                  <a:gd name="T13" fmla="*/ 102 h 479"/>
                  <a:gd name="T14" fmla="*/ 123 w 301"/>
                  <a:gd name="T15" fmla="*/ 62 h 479"/>
                  <a:gd name="T16" fmla="*/ 120 w 301"/>
                  <a:gd name="T17" fmla="*/ 15 h 479"/>
                  <a:gd name="T18" fmla="*/ 107 w 301"/>
                  <a:gd name="T19" fmla="*/ 0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1" h="479">
                    <a:moveTo>
                      <a:pt x="107" y="0"/>
                    </a:moveTo>
                    <a:lnTo>
                      <a:pt x="0" y="77"/>
                    </a:lnTo>
                    <a:lnTo>
                      <a:pt x="163" y="479"/>
                    </a:lnTo>
                    <a:lnTo>
                      <a:pt x="301" y="289"/>
                    </a:lnTo>
                    <a:lnTo>
                      <a:pt x="263" y="228"/>
                    </a:lnTo>
                    <a:lnTo>
                      <a:pt x="150" y="190"/>
                    </a:lnTo>
                    <a:lnTo>
                      <a:pt x="158" y="102"/>
                    </a:lnTo>
                    <a:lnTo>
                      <a:pt x="123" y="62"/>
                    </a:lnTo>
                    <a:lnTo>
                      <a:pt x="120" y="15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256194" name="Freeform 194"/>
            <p:cNvSpPr>
              <a:spLocks/>
            </p:cNvSpPr>
            <p:nvPr/>
          </p:nvSpPr>
          <p:spPr bwMode="auto">
            <a:xfrm>
              <a:off x="4481" y="1588"/>
              <a:ext cx="982" cy="240"/>
            </a:xfrm>
            <a:custGeom>
              <a:avLst/>
              <a:gdLst>
                <a:gd name="T0" fmla="*/ 0 w 982"/>
                <a:gd name="T1" fmla="*/ 212 h 240"/>
                <a:gd name="T2" fmla="*/ 442 w 982"/>
                <a:gd name="T3" fmla="*/ 0 h 240"/>
                <a:gd name="T4" fmla="*/ 982 w 982"/>
                <a:gd name="T5" fmla="*/ 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82" h="240">
                  <a:moveTo>
                    <a:pt x="0" y="212"/>
                  </a:moveTo>
                  <a:cubicBezTo>
                    <a:pt x="308" y="240"/>
                    <a:pt x="206" y="62"/>
                    <a:pt x="442" y="0"/>
                  </a:cubicBezTo>
                  <a:cubicBezTo>
                    <a:pt x="712" y="0"/>
                    <a:pt x="982" y="0"/>
                    <a:pt x="982" y="0"/>
                  </a:cubicBez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256195" name="Group 195"/>
          <p:cNvGrpSpPr>
            <a:grpSpLocks/>
          </p:cNvGrpSpPr>
          <p:nvPr/>
        </p:nvGrpSpPr>
        <p:grpSpPr bwMode="auto">
          <a:xfrm>
            <a:off x="6875463" y="1558925"/>
            <a:ext cx="1846262" cy="581025"/>
            <a:chOff x="4331" y="982"/>
            <a:chExt cx="1163" cy="366"/>
          </a:xfrm>
        </p:grpSpPr>
        <p:sp>
          <p:nvSpPr>
            <p:cNvPr id="256196" name="Text Box 196"/>
            <p:cNvSpPr txBox="1">
              <a:spLocks noChangeArrowheads="1"/>
            </p:cNvSpPr>
            <p:nvPr/>
          </p:nvSpPr>
          <p:spPr bwMode="auto">
            <a:xfrm>
              <a:off x="4331" y="982"/>
              <a:ext cx="454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Pecém</a:t>
              </a:r>
            </a:p>
          </p:txBody>
        </p:sp>
        <p:pic>
          <p:nvPicPr>
            <p:cNvPr id="256197" name="Picture 197" descr="Imagem3"/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4" y="1141"/>
              <a:ext cx="162" cy="10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56198" name="Text Box 198"/>
            <p:cNvSpPr txBox="1">
              <a:spLocks noChangeArrowheads="1"/>
            </p:cNvSpPr>
            <p:nvPr/>
          </p:nvSpPr>
          <p:spPr bwMode="auto">
            <a:xfrm>
              <a:off x="4641" y="1162"/>
              <a:ext cx="85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Mucuripe</a:t>
              </a:r>
            </a:p>
          </p:txBody>
        </p:sp>
        <p:pic>
          <p:nvPicPr>
            <p:cNvPr id="256199" name="Picture 199" descr="Imagem3"/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22" y="1246"/>
              <a:ext cx="156" cy="10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56201" name="Line 201"/>
          <p:cNvSpPr>
            <a:spLocks noChangeShapeType="1"/>
          </p:cNvSpPr>
          <p:nvPr/>
        </p:nvSpPr>
        <p:spPr bwMode="auto">
          <a:xfrm>
            <a:off x="107950" y="4637088"/>
            <a:ext cx="3594100" cy="14287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256202" name="Group 202"/>
          <p:cNvGrpSpPr>
            <a:grpSpLocks/>
          </p:cNvGrpSpPr>
          <p:nvPr/>
        </p:nvGrpSpPr>
        <p:grpSpPr bwMode="auto">
          <a:xfrm>
            <a:off x="0" y="1063625"/>
            <a:ext cx="3419475" cy="304800"/>
            <a:chOff x="0" y="670"/>
            <a:chExt cx="2154" cy="192"/>
          </a:xfrm>
        </p:grpSpPr>
        <p:sp>
          <p:nvSpPr>
            <p:cNvPr id="256203" name="Rectangle 203"/>
            <p:cNvSpPr>
              <a:spLocks noChangeArrowheads="1"/>
            </p:cNvSpPr>
            <p:nvPr/>
          </p:nvSpPr>
          <p:spPr bwMode="auto">
            <a:xfrm>
              <a:off x="0" y="687"/>
              <a:ext cx="158" cy="136"/>
            </a:xfrm>
            <a:prstGeom prst="rect">
              <a:avLst/>
            </a:prstGeom>
            <a:solidFill>
              <a:srgbClr val="07767E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56204" name="Text Box 204"/>
            <p:cNvSpPr txBox="1">
              <a:spLocks noChangeArrowheads="1"/>
            </p:cNvSpPr>
            <p:nvPr/>
          </p:nvSpPr>
          <p:spPr bwMode="auto">
            <a:xfrm>
              <a:off x="178" y="670"/>
              <a:ext cx="1976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400">
                  <a:solidFill>
                    <a:srgbClr val="066168"/>
                  </a:solidFill>
                  <a:latin typeface="Verdana" pitchFamily="34" charset="0"/>
                </a:rPr>
                <a:t>PRODUÇÃO DE MEL</a:t>
              </a:r>
            </a:p>
          </p:txBody>
        </p:sp>
      </p:grpSp>
      <p:sp>
        <p:nvSpPr>
          <p:cNvPr id="256207" name="Rectangle 207"/>
          <p:cNvSpPr>
            <a:spLocks noChangeArrowheads="1"/>
          </p:cNvSpPr>
          <p:nvPr/>
        </p:nvSpPr>
        <p:spPr bwMode="auto">
          <a:xfrm>
            <a:off x="0" y="1519238"/>
            <a:ext cx="2916238" cy="39687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pt-BR" sz="1400">
              <a:solidFill>
                <a:schemeClr val="bg1"/>
              </a:solidFill>
              <a:latin typeface="Verdana" pitchFamily="34" charset="0"/>
            </a:endParaRPr>
          </a:p>
        </p:txBody>
      </p:sp>
      <p:sp>
        <p:nvSpPr>
          <p:cNvPr id="256208" name="Text Box 208"/>
          <p:cNvSpPr txBox="1">
            <a:spLocks noChangeArrowheads="1"/>
          </p:cNvSpPr>
          <p:nvPr/>
        </p:nvSpPr>
        <p:spPr bwMode="auto">
          <a:xfrm>
            <a:off x="398463" y="1565275"/>
            <a:ext cx="21177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pt-BR" sz="1400" dirty="0" smtClean="0">
                <a:solidFill>
                  <a:schemeClr val="bg1"/>
                </a:solidFill>
                <a:latin typeface="Verdana" pitchFamily="34" charset="0"/>
              </a:rPr>
              <a:t>Polo </a:t>
            </a:r>
            <a:r>
              <a:rPr lang="pt-BR" sz="1400" dirty="0">
                <a:solidFill>
                  <a:schemeClr val="bg1"/>
                </a:solidFill>
                <a:latin typeface="Verdana" pitchFamily="34" charset="0"/>
              </a:rPr>
              <a:t>Sertão Central</a:t>
            </a:r>
          </a:p>
        </p:txBody>
      </p:sp>
      <p:sp>
        <p:nvSpPr>
          <p:cNvPr id="256209" name="Text Box 209"/>
          <p:cNvSpPr txBox="1">
            <a:spLocks noChangeArrowheads="1"/>
          </p:cNvSpPr>
          <p:nvPr/>
        </p:nvSpPr>
        <p:spPr bwMode="auto">
          <a:xfrm rot="5400000" flipH="1">
            <a:off x="7571582" y="4620418"/>
            <a:ext cx="2978150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pt-BR" sz="800">
                <a:solidFill>
                  <a:srgbClr val="066168"/>
                </a:solidFill>
                <a:latin typeface="Verdana" pitchFamily="34" charset="0"/>
              </a:rPr>
              <a:t>Fonte: IBGE - Pesquisa Pecuária Municipal/2009</a:t>
            </a:r>
          </a:p>
        </p:txBody>
      </p:sp>
      <p:grpSp>
        <p:nvGrpSpPr>
          <p:cNvPr id="256145" name="Group 145"/>
          <p:cNvGrpSpPr>
            <a:grpSpLocks/>
          </p:cNvGrpSpPr>
          <p:nvPr/>
        </p:nvGrpSpPr>
        <p:grpSpPr bwMode="auto">
          <a:xfrm>
            <a:off x="5756275" y="2384425"/>
            <a:ext cx="2641600" cy="2532063"/>
            <a:chOff x="3626" y="1502"/>
            <a:chExt cx="1664" cy="1595"/>
          </a:xfrm>
        </p:grpSpPr>
        <p:sp>
          <p:nvSpPr>
            <p:cNvPr id="256146" name="Text Box 146"/>
            <p:cNvSpPr txBox="1">
              <a:spLocks noChangeArrowheads="1"/>
            </p:cNvSpPr>
            <p:nvPr/>
          </p:nvSpPr>
          <p:spPr bwMode="auto">
            <a:xfrm>
              <a:off x="4733" y="2751"/>
              <a:ext cx="557" cy="34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Sertão Central</a:t>
              </a:r>
            </a:p>
          </p:txBody>
        </p:sp>
        <p:grpSp>
          <p:nvGrpSpPr>
            <p:cNvPr id="256147" name="Group 147"/>
            <p:cNvGrpSpPr>
              <a:grpSpLocks/>
            </p:cNvGrpSpPr>
            <p:nvPr/>
          </p:nvGrpSpPr>
          <p:grpSpPr bwMode="auto">
            <a:xfrm>
              <a:off x="3626" y="1502"/>
              <a:ext cx="1027" cy="1223"/>
              <a:chOff x="3626" y="1502"/>
              <a:chExt cx="1027" cy="1223"/>
            </a:xfrm>
          </p:grpSpPr>
          <p:sp>
            <p:nvSpPr>
              <p:cNvPr id="256148" name="Freeform 148"/>
              <p:cNvSpPr>
                <a:spLocks noChangeAspect="1"/>
              </p:cNvSpPr>
              <p:nvPr/>
            </p:nvSpPr>
            <p:spPr bwMode="auto">
              <a:xfrm>
                <a:off x="3902" y="2301"/>
                <a:ext cx="252" cy="239"/>
              </a:xfrm>
              <a:custGeom>
                <a:avLst/>
                <a:gdLst>
                  <a:gd name="T0" fmla="*/ 1326 w 1396"/>
                  <a:gd name="T1" fmla="*/ 847 h 1327"/>
                  <a:gd name="T2" fmla="*/ 1302 w 1396"/>
                  <a:gd name="T3" fmla="*/ 936 h 1327"/>
                  <a:gd name="T4" fmla="*/ 1368 w 1396"/>
                  <a:gd name="T5" fmla="*/ 960 h 1327"/>
                  <a:gd name="T6" fmla="*/ 1328 w 1396"/>
                  <a:gd name="T7" fmla="*/ 1013 h 1327"/>
                  <a:gd name="T8" fmla="*/ 1349 w 1396"/>
                  <a:gd name="T9" fmla="*/ 1106 h 1327"/>
                  <a:gd name="T10" fmla="*/ 1284 w 1396"/>
                  <a:gd name="T11" fmla="*/ 1235 h 1327"/>
                  <a:gd name="T12" fmla="*/ 798 w 1396"/>
                  <a:gd name="T13" fmla="*/ 1140 h 1327"/>
                  <a:gd name="T14" fmla="*/ 723 w 1396"/>
                  <a:gd name="T15" fmla="*/ 1154 h 1327"/>
                  <a:gd name="T16" fmla="*/ 664 w 1396"/>
                  <a:gd name="T17" fmla="*/ 1002 h 1327"/>
                  <a:gd name="T18" fmla="*/ 767 w 1396"/>
                  <a:gd name="T19" fmla="*/ 905 h 1327"/>
                  <a:gd name="T20" fmla="*/ 613 w 1396"/>
                  <a:gd name="T21" fmla="*/ 835 h 1327"/>
                  <a:gd name="T22" fmla="*/ 625 w 1396"/>
                  <a:gd name="T23" fmla="*/ 777 h 1327"/>
                  <a:gd name="T24" fmla="*/ 545 w 1396"/>
                  <a:gd name="T25" fmla="*/ 815 h 1327"/>
                  <a:gd name="T26" fmla="*/ 447 w 1396"/>
                  <a:gd name="T27" fmla="*/ 770 h 1327"/>
                  <a:gd name="T28" fmla="*/ 395 w 1396"/>
                  <a:gd name="T29" fmla="*/ 784 h 1327"/>
                  <a:gd name="T30" fmla="*/ 339 w 1396"/>
                  <a:gd name="T31" fmla="*/ 751 h 1327"/>
                  <a:gd name="T32" fmla="*/ 232 w 1396"/>
                  <a:gd name="T33" fmla="*/ 801 h 1327"/>
                  <a:gd name="T34" fmla="*/ 124 w 1396"/>
                  <a:gd name="T35" fmla="*/ 842 h 1327"/>
                  <a:gd name="T36" fmla="*/ 213 w 1396"/>
                  <a:gd name="T37" fmla="*/ 702 h 1327"/>
                  <a:gd name="T38" fmla="*/ 293 w 1396"/>
                  <a:gd name="T39" fmla="*/ 583 h 1327"/>
                  <a:gd name="T40" fmla="*/ 312 w 1396"/>
                  <a:gd name="T41" fmla="*/ 498 h 1327"/>
                  <a:gd name="T42" fmla="*/ 344 w 1396"/>
                  <a:gd name="T43" fmla="*/ 471 h 1327"/>
                  <a:gd name="T44" fmla="*/ 249 w 1396"/>
                  <a:gd name="T45" fmla="*/ 419 h 1327"/>
                  <a:gd name="T46" fmla="*/ 106 w 1396"/>
                  <a:gd name="T47" fmla="*/ 321 h 1327"/>
                  <a:gd name="T48" fmla="*/ 92 w 1396"/>
                  <a:gd name="T49" fmla="*/ 258 h 1327"/>
                  <a:gd name="T50" fmla="*/ 56 w 1396"/>
                  <a:gd name="T51" fmla="*/ 210 h 1327"/>
                  <a:gd name="T52" fmla="*/ 17 w 1396"/>
                  <a:gd name="T53" fmla="*/ 94 h 1327"/>
                  <a:gd name="T54" fmla="*/ 26 w 1396"/>
                  <a:gd name="T55" fmla="*/ 36 h 1327"/>
                  <a:gd name="T56" fmla="*/ 111 w 1396"/>
                  <a:gd name="T57" fmla="*/ 75 h 1327"/>
                  <a:gd name="T58" fmla="*/ 225 w 1396"/>
                  <a:gd name="T59" fmla="*/ 113 h 1327"/>
                  <a:gd name="T60" fmla="*/ 262 w 1396"/>
                  <a:gd name="T61" fmla="*/ 94 h 1327"/>
                  <a:gd name="T62" fmla="*/ 332 w 1396"/>
                  <a:gd name="T63" fmla="*/ 99 h 1327"/>
                  <a:gd name="T64" fmla="*/ 404 w 1396"/>
                  <a:gd name="T65" fmla="*/ 31 h 1327"/>
                  <a:gd name="T66" fmla="*/ 470 w 1396"/>
                  <a:gd name="T67" fmla="*/ 155 h 1327"/>
                  <a:gd name="T68" fmla="*/ 653 w 1396"/>
                  <a:gd name="T69" fmla="*/ 344 h 1327"/>
                  <a:gd name="T70" fmla="*/ 707 w 1396"/>
                  <a:gd name="T71" fmla="*/ 336 h 1327"/>
                  <a:gd name="T72" fmla="*/ 908 w 1396"/>
                  <a:gd name="T73" fmla="*/ 441 h 1327"/>
                  <a:gd name="T74" fmla="*/ 1216 w 1396"/>
                  <a:gd name="T75" fmla="*/ 431 h 1327"/>
                  <a:gd name="T76" fmla="*/ 1336 w 1396"/>
                  <a:gd name="T77" fmla="*/ 581 h 1327"/>
                  <a:gd name="T78" fmla="*/ 1363 w 1396"/>
                  <a:gd name="T79" fmla="*/ 677 h 1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96" h="1327">
                    <a:moveTo>
                      <a:pt x="1396" y="694"/>
                    </a:moveTo>
                    <a:lnTo>
                      <a:pt x="1326" y="847"/>
                    </a:lnTo>
                    <a:lnTo>
                      <a:pt x="1303" y="880"/>
                    </a:lnTo>
                    <a:lnTo>
                      <a:pt x="1302" y="936"/>
                    </a:lnTo>
                    <a:lnTo>
                      <a:pt x="1326" y="964"/>
                    </a:lnTo>
                    <a:lnTo>
                      <a:pt x="1368" y="960"/>
                    </a:lnTo>
                    <a:lnTo>
                      <a:pt x="1357" y="994"/>
                    </a:lnTo>
                    <a:lnTo>
                      <a:pt x="1328" y="1013"/>
                    </a:lnTo>
                    <a:lnTo>
                      <a:pt x="1319" y="1071"/>
                    </a:lnTo>
                    <a:lnTo>
                      <a:pt x="1349" y="1106"/>
                    </a:lnTo>
                    <a:lnTo>
                      <a:pt x="1326" y="1260"/>
                    </a:lnTo>
                    <a:lnTo>
                      <a:pt x="1284" y="1235"/>
                    </a:lnTo>
                    <a:lnTo>
                      <a:pt x="1128" y="1327"/>
                    </a:lnTo>
                    <a:lnTo>
                      <a:pt x="798" y="1140"/>
                    </a:lnTo>
                    <a:lnTo>
                      <a:pt x="746" y="1157"/>
                    </a:lnTo>
                    <a:lnTo>
                      <a:pt x="723" y="1154"/>
                    </a:lnTo>
                    <a:lnTo>
                      <a:pt x="649" y="1077"/>
                    </a:lnTo>
                    <a:lnTo>
                      <a:pt x="664" y="1002"/>
                    </a:lnTo>
                    <a:lnTo>
                      <a:pt x="695" y="997"/>
                    </a:lnTo>
                    <a:lnTo>
                      <a:pt x="767" y="905"/>
                    </a:lnTo>
                    <a:lnTo>
                      <a:pt x="629" y="864"/>
                    </a:lnTo>
                    <a:lnTo>
                      <a:pt x="613" y="835"/>
                    </a:lnTo>
                    <a:lnTo>
                      <a:pt x="627" y="823"/>
                    </a:lnTo>
                    <a:lnTo>
                      <a:pt x="625" y="777"/>
                    </a:lnTo>
                    <a:lnTo>
                      <a:pt x="583" y="772"/>
                    </a:lnTo>
                    <a:lnTo>
                      <a:pt x="545" y="815"/>
                    </a:lnTo>
                    <a:lnTo>
                      <a:pt x="518" y="813"/>
                    </a:lnTo>
                    <a:lnTo>
                      <a:pt x="447" y="770"/>
                    </a:lnTo>
                    <a:lnTo>
                      <a:pt x="412" y="763"/>
                    </a:lnTo>
                    <a:lnTo>
                      <a:pt x="395" y="784"/>
                    </a:lnTo>
                    <a:lnTo>
                      <a:pt x="375" y="777"/>
                    </a:lnTo>
                    <a:lnTo>
                      <a:pt x="339" y="751"/>
                    </a:lnTo>
                    <a:lnTo>
                      <a:pt x="266" y="753"/>
                    </a:lnTo>
                    <a:lnTo>
                      <a:pt x="232" y="801"/>
                    </a:lnTo>
                    <a:lnTo>
                      <a:pt x="208" y="791"/>
                    </a:lnTo>
                    <a:lnTo>
                      <a:pt x="124" y="842"/>
                    </a:lnTo>
                    <a:lnTo>
                      <a:pt x="131" y="755"/>
                    </a:lnTo>
                    <a:lnTo>
                      <a:pt x="213" y="702"/>
                    </a:lnTo>
                    <a:lnTo>
                      <a:pt x="252" y="660"/>
                    </a:lnTo>
                    <a:lnTo>
                      <a:pt x="293" y="583"/>
                    </a:lnTo>
                    <a:lnTo>
                      <a:pt x="288" y="537"/>
                    </a:lnTo>
                    <a:lnTo>
                      <a:pt x="312" y="498"/>
                    </a:lnTo>
                    <a:lnTo>
                      <a:pt x="384" y="484"/>
                    </a:lnTo>
                    <a:lnTo>
                      <a:pt x="344" y="471"/>
                    </a:lnTo>
                    <a:lnTo>
                      <a:pt x="300" y="414"/>
                    </a:lnTo>
                    <a:lnTo>
                      <a:pt x="249" y="419"/>
                    </a:lnTo>
                    <a:lnTo>
                      <a:pt x="211" y="370"/>
                    </a:lnTo>
                    <a:lnTo>
                      <a:pt x="106" y="321"/>
                    </a:lnTo>
                    <a:lnTo>
                      <a:pt x="108" y="293"/>
                    </a:lnTo>
                    <a:lnTo>
                      <a:pt x="92" y="258"/>
                    </a:lnTo>
                    <a:lnTo>
                      <a:pt x="89" y="232"/>
                    </a:lnTo>
                    <a:lnTo>
                      <a:pt x="56" y="210"/>
                    </a:lnTo>
                    <a:lnTo>
                      <a:pt x="21" y="138"/>
                    </a:lnTo>
                    <a:lnTo>
                      <a:pt x="17" y="94"/>
                    </a:lnTo>
                    <a:lnTo>
                      <a:pt x="0" y="43"/>
                    </a:lnTo>
                    <a:lnTo>
                      <a:pt x="26" y="36"/>
                    </a:lnTo>
                    <a:lnTo>
                      <a:pt x="49" y="0"/>
                    </a:lnTo>
                    <a:lnTo>
                      <a:pt x="111" y="75"/>
                    </a:lnTo>
                    <a:lnTo>
                      <a:pt x="161" y="99"/>
                    </a:lnTo>
                    <a:lnTo>
                      <a:pt x="225" y="113"/>
                    </a:lnTo>
                    <a:lnTo>
                      <a:pt x="239" y="94"/>
                    </a:lnTo>
                    <a:lnTo>
                      <a:pt x="262" y="94"/>
                    </a:lnTo>
                    <a:lnTo>
                      <a:pt x="283" y="118"/>
                    </a:lnTo>
                    <a:lnTo>
                      <a:pt x="332" y="99"/>
                    </a:lnTo>
                    <a:lnTo>
                      <a:pt x="361" y="24"/>
                    </a:lnTo>
                    <a:lnTo>
                      <a:pt x="404" y="31"/>
                    </a:lnTo>
                    <a:lnTo>
                      <a:pt x="421" y="127"/>
                    </a:lnTo>
                    <a:lnTo>
                      <a:pt x="470" y="155"/>
                    </a:lnTo>
                    <a:lnTo>
                      <a:pt x="463" y="273"/>
                    </a:lnTo>
                    <a:lnTo>
                      <a:pt x="653" y="344"/>
                    </a:lnTo>
                    <a:lnTo>
                      <a:pt x="671" y="331"/>
                    </a:lnTo>
                    <a:lnTo>
                      <a:pt x="707" y="336"/>
                    </a:lnTo>
                    <a:lnTo>
                      <a:pt x="840" y="412"/>
                    </a:lnTo>
                    <a:lnTo>
                      <a:pt x="908" y="441"/>
                    </a:lnTo>
                    <a:lnTo>
                      <a:pt x="1002" y="494"/>
                    </a:lnTo>
                    <a:lnTo>
                      <a:pt x="1216" y="431"/>
                    </a:lnTo>
                    <a:lnTo>
                      <a:pt x="1331" y="532"/>
                    </a:lnTo>
                    <a:lnTo>
                      <a:pt x="1336" y="581"/>
                    </a:lnTo>
                    <a:lnTo>
                      <a:pt x="1378" y="613"/>
                    </a:lnTo>
                    <a:lnTo>
                      <a:pt x="1363" y="677"/>
                    </a:lnTo>
                    <a:lnTo>
                      <a:pt x="1396" y="694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149" name="Freeform 149"/>
              <p:cNvSpPr>
                <a:spLocks noChangeAspect="1"/>
              </p:cNvSpPr>
              <p:nvPr/>
            </p:nvSpPr>
            <p:spPr bwMode="auto">
              <a:xfrm>
                <a:off x="3906" y="1978"/>
                <a:ext cx="381" cy="449"/>
              </a:xfrm>
              <a:custGeom>
                <a:avLst/>
                <a:gdLst>
                  <a:gd name="T0" fmla="*/ 133 w 2114"/>
                  <a:gd name="T1" fmla="*/ 1880 h 2486"/>
                  <a:gd name="T2" fmla="*/ 239 w 2114"/>
                  <a:gd name="T3" fmla="*/ 1880 h 2486"/>
                  <a:gd name="T4" fmla="*/ 341 w 2114"/>
                  <a:gd name="T5" fmla="*/ 1812 h 2486"/>
                  <a:gd name="T6" fmla="*/ 449 w 2114"/>
                  <a:gd name="T7" fmla="*/ 1941 h 2486"/>
                  <a:gd name="T8" fmla="*/ 632 w 2114"/>
                  <a:gd name="T9" fmla="*/ 2128 h 2486"/>
                  <a:gd name="T10" fmla="*/ 693 w 2114"/>
                  <a:gd name="T11" fmla="*/ 2127 h 2486"/>
                  <a:gd name="T12" fmla="*/ 984 w 2114"/>
                  <a:gd name="T13" fmla="*/ 2281 h 2486"/>
                  <a:gd name="T14" fmla="*/ 1318 w 2114"/>
                  <a:gd name="T15" fmla="*/ 2367 h 2486"/>
                  <a:gd name="T16" fmla="*/ 1384 w 2114"/>
                  <a:gd name="T17" fmla="*/ 2486 h 2486"/>
                  <a:gd name="T18" fmla="*/ 1554 w 2114"/>
                  <a:gd name="T19" fmla="*/ 2281 h 2486"/>
                  <a:gd name="T20" fmla="*/ 1713 w 2114"/>
                  <a:gd name="T21" fmla="*/ 2216 h 2486"/>
                  <a:gd name="T22" fmla="*/ 1852 w 2114"/>
                  <a:gd name="T23" fmla="*/ 2230 h 2486"/>
                  <a:gd name="T24" fmla="*/ 1909 w 2114"/>
                  <a:gd name="T25" fmla="*/ 2257 h 2486"/>
                  <a:gd name="T26" fmla="*/ 1958 w 2114"/>
                  <a:gd name="T27" fmla="*/ 2281 h 2486"/>
                  <a:gd name="T28" fmla="*/ 2000 w 2114"/>
                  <a:gd name="T29" fmla="*/ 2178 h 2486"/>
                  <a:gd name="T30" fmla="*/ 2011 w 2114"/>
                  <a:gd name="T31" fmla="*/ 1941 h 2486"/>
                  <a:gd name="T32" fmla="*/ 2004 w 2114"/>
                  <a:gd name="T33" fmla="*/ 1611 h 2486"/>
                  <a:gd name="T34" fmla="*/ 2094 w 2114"/>
                  <a:gd name="T35" fmla="*/ 1429 h 2486"/>
                  <a:gd name="T36" fmla="*/ 2083 w 2114"/>
                  <a:gd name="T37" fmla="*/ 1364 h 2486"/>
                  <a:gd name="T38" fmla="*/ 2055 w 2114"/>
                  <a:gd name="T39" fmla="*/ 1317 h 2486"/>
                  <a:gd name="T40" fmla="*/ 1946 w 2114"/>
                  <a:gd name="T41" fmla="*/ 1234 h 2486"/>
                  <a:gd name="T42" fmla="*/ 1849 w 2114"/>
                  <a:gd name="T43" fmla="*/ 1089 h 2486"/>
                  <a:gd name="T44" fmla="*/ 1758 w 2114"/>
                  <a:gd name="T45" fmla="*/ 1038 h 2486"/>
                  <a:gd name="T46" fmla="*/ 1652 w 2114"/>
                  <a:gd name="T47" fmla="*/ 1006 h 2486"/>
                  <a:gd name="T48" fmla="*/ 1684 w 2114"/>
                  <a:gd name="T49" fmla="*/ 925 h 2486"/>
                  <a:gd name="T50" fmla="*/ 1682 w 2114"/>
                  <a:gd name="T51" fmla="*/ 770 h 2486"/>
                  <a:gd name="T52" fmla="*/ 1561 w 2114"/>
                  <a:gd name="T53" fmla="*/ 649 h 2486"/>
                  <a:gd name="T54" fmla="*/ 1449 w 2114"/>
                  <a:gd name="T55" fmla="*/ 635 h 2486"/>
                  <a:gd name="T56" fmla="*/ 1445 w 2114"/>
                  <a:gd name="T57" fmla="*/ 482 h 2486"/>
                  <a:gd name="T58" fmla="*/ 1259 w 2114"/>
                  <a:gd name="T59" fmla="*/ 264 h 2486"/>
                  <a:gd name="T60" fmla="*/ 1203 w 2114"/>
                  <a:gd name="T61" fmla="*/ 140 h 2486"/>
                  <a:gd name="T62" fmla="*/ 1073 w 2114"/>
                  <a:gd name="T63" fmla="*/ 12 h 2486"/>
                  <a:gd name="T64" fmla="*/ 1022 w 2114"/>
                  <a:gd name="T65" fmla="*/ 143 h 2486"/>
                  <a:gd name="T66" fmla="*/ 1003 w 2114"/>
                  <a:gd name="T67" fmla="*/ 348 h 2486"/>
                  <a:gd name="T68" fmla="*/ 1040 w 2114"/>
                  <a:gd name="T69" fmla="*/ 477 h 2486"/>
                  <a:gd name="T70" fmla="*/ 933 w 2114"/>
                  <a:gd name="T71" fmla="*/ 441 h 2486"/>
                  <a:gd name="T72" fmla="*/ 872 w 2114"/>
                  <a:gd name="T73" fmla="*/ 368 h 2486"/>
                  <a:gd name="T74" fmla="*/ 655 w 2114"/>
                  <a:gd name="T75" fmla="*/ 480 h 2486"/>
                  <a:gd name="T76" fmla="*/ 599 w 2114"/>
                  <a:gd name="T77" fmla="*/ 611 h 2486"/>
                  <a:gd name="T78" fmla="*/ 533 w 2114"/>
                  <a:gd name="T79" fmla="*/ 765 h 2486"/>
                  <a:gd name="T80" fmla="*/ 236 w 2114"/>
                  <a:gd name="T81" fmla="*/ 918 h 2486"/>
                  <a:gd name="T82" fmla="*/ 348 w 2114"/>
                  <a:gd name="T83" fmla="*/ 944 h 2486"/>
                  <a:gd name="T84" fmla="*/ 425 w 2114"/>
                  <a:gd name="T85" fmla="*/ 988 h 2486"/>
                  <a:gd name="T86" fmla="*/ 146 w 2114"/>
                  <a:gd name="T87" fmla="*/ 1616 h 2486"/>
                  <a:gd name="T88" fmla="*/ 114 w 2114"/>
                  <a:gd name="T89" fmla="*/ 1661 h 2486"/>
                  <a:gd name="T90" fmla="*/ 24 w 2114"/>
                  <a:gd name="T91" fmla="*/ 1683 h 24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114" h="2486">
                    <a:moveTo>
                      <a:pt x="0" y="1745"/>
                    </a:moveTo>
                    <a:lnTo>
                      <a:pt x="93" y="1861"/>
                    </a:lnTo>
                    <a:lnTo>
                      <a:pt x="133" y="1880"/>
                    </a:lnTo>
                    <a:lnTo>
                      <a:pt x="203" y="1900"/>
                    </a:lnTo>
                    <a:lnTo>
                      <a:pt x="219" y="1878"/>
                    </a:lnTo>
                    <a:lnTo>
                      <a:pt x="239" y="1880"/>
                    </a:lnTo>
                    <a:lnTo>
                      <a:pt x="266" y="1903"/>
                    </a:lnTo>
                    <a:lnTo>
                      <a:pt x="313" y="1886"/>
                    </a:lnTo>
                    <a:lnTo>
                      <a:pt x="341" y="1812"/>
                    </a:lnTo>
                    <a:lnTo>
                      <a:pt x="387" y="1816"/>
                    </a:lnTo>
                    <a:lnTo>
                      <a:pt x="402" y="1912"/>
                    </a:lnTo>
                    <a:lnTo>
                      <a:pt x="449" y="1941"/>
                    </a:lnTo>
                    <a:lnTo>
                      <a:pt x="442" y="2062"/>
                    </a:lnTo>
                    <a:lnTo>
                      <a:pt x="584" y="2110"/>
                    </a:lnTo>
                    <a:lnTo>
                      <a:pt x="632" y="2128"/>
                    </a:lnTo>
                    <a:lnTo>
                      <a:pt x="649" y="2119"/>
                    </a:lnTo>
                    <a:lnTo>
                      <a:pt x="675" y="2119"/>
                    </a:lnTo>
                    <a:lnTo>
                      <a:pt x="693" y="2127"/>
                    </a:lnTo>
                    <a:lnTo>
                      <a:pt x="821" y="2195"/>
                    </a:lnTo>
                    <a:lnTo>
                      <a:pt x="889" y="2225"/>
                    </a:lnTo>
                    <a:lnTo>
                      <a:pt x="984" y="2281"/>
                    </a:lnTo>
                    <a:lnTo>
                      <a:pt x="1194" y="2216"/>
                    </a:lnTo>
                    <a:lnTo>
                      <a:pt x="1311" y="2318"/>
                    </a:lnTo>
                    <a:lnTo>
                      <a:pt x="1318" y="2367"/>
                    </a:lnTo>
                    <a:lnTo>
                      <a:pt x="1358" y="2395"/>
                    </a:lnTo>
                    <a:lnTo>
                      <a:pt x="1344" y="2463"/>
                    </a:lnTo>
                    <a:lnTo>
                      <a:pt x="1384" y="2486"/>
                    </a:lnTo>
                    <a:lnTo>
                      <a:pt x="1471" y="2318"/>
                    </a:lnTo>
                    <a:lnTo>
                      <a:pt x="1510" y="2351"/>
                    </a:lnTo>
                    <a:lnTo>
                      <a:pt x="1554" y="2281"/>
                    </a:lnTo>
                    <a:lnTo>
                      <a:pt x="1603" y="2284"/>
                    </a:lnTo>
                    <a:lnTo>
                      <a:pt x="1611" y="2277"/>
                    </a:lnTo>
                    <a:lnTo>
                      <a:pt x="1713" y="2216"/>
                    </a:lnTo>
                    <a:lnTo>
                      <a:pt x="1832" y="2216"/>
                    </a:lnTo>
                    <a:lnTo>
                      <a:pt x="1836" y="2227"/>
                    </a:lnTo>
                    <a:lnTo>
                      <a:pt x="1852" y="2230"/>
                    </a:lnTo>
                    <a:lnTo>
                      <a:pt x="1875" y="2211"/>
                    </a:lnTo>
                    <a:lnTo>
                      <a:pt x="1904" y="2213"/>
                    </a:lnTo>
                    <a:lnTo>
                      <a:pt x="1909" y="2257"/>
                    </a:lnTo>
                    <a:lnTo>
                      <a:pt x="1920" y="2268"/>
                    </a:lnTo>
                    <a:lnTo>
                      <a:pt x="1936" y="2291"/>
                    </a:lnTo>
                    <a:lnTo>
                      <a:pt x="1958" y="2281"/>
                    </a:lnTo>
                    <a:lnTo>
                      <a:pt x="1969" y="2265"/>
                    </a:lnTo>
                    <a:lnTo>
                      <a:pt x="2002" y="2216"/>
                    </a:lnTo>
                    <a:lnTo>
                      <a:pt x="2000" y="2178"/>
                    </a:lnTo>
                    <a:lnTo>
                      <a:pt x="1974" y="2141"/>
                    </a:lnTo>
                    <a:lnTo>
                      <a:pt x="2016" y="1992"/>
                    </a:lnTo>
                    <a:lnTo>
                      <a:pt x="2011" y="1941"/>
                    </a:lnTo>
                    <a:lnTo>
                      <a:pt x="1979" y="1898"/>
                    </a:lnTo>
                    <a:lnTo>
                      <a:pt x="1922" y="1864"/>
                    </a:lnTo>
                    <a:lnTo>
                      <a:pt x="2004" y="1611"/>
                    </a:lnTo>
                    <a:lnTo>
                      <a:pt x="2049" y="1501"/>
                    </a:lnTo>
                    <a:lnTo>
                      <a:pt x="2105" y="1434"/>
                    </a:lnTo>
                    <a:lnTo>
                      <a:pt x="2094" y="1429"/>
                    </a:lnTo>
                    <a:lnTo>
                      <a:pt x="2067" y="1404"/>
                    </a:lnTo>
                    <a:lnTo>
                      <a:pt x="2072" y="1385"/>
                    </a:lnTo>
                    <a:lnTo>
                      <a:pt x="2083" y="1364"/>
                    </a:lnTo>
                    <a:lnTo>
                      <a:pt x="2114" y="1302"/>
                    </a:lnTo>
                    <a:lnTo>
                      <a:pt x="2072" y="1301"/>
                    </a:lnTo>
                    <a:lnTo>
                      <a:pt x="2055" y="1317"/>
                    </a:lnTo>
                    <a:lnTo>
                      <a:pt x="2018" y="1306"/>
                    </a:lnTo>
                    <a:lnTo>
                      <a:pt x="1969" y="1277"/>
                    </a:lnTo>
                    <a:lnTo>
                      <a:pt x="1946" y="1234"/>
                    </a:lnTo>
                    <a:lnTo>
                      <a:pt x="1906" y="1149"/>
                    </a:lnTo>
                    <a:lnTo>
                      <a:pt x="1909" y="1090"/>
                    </a:lnTo>
                    <a:lnTo>
                      <a:pt x="1849" y="1089"/>
                    </a:lnTo>
                    <a:lnTo>
                      <a:pt x="1827" y="1073"/>
                    </a:lnTo>
                    <a:lnTo>
                      <a:pt x="1784" y="1071"/>
                    </a:lnTo>
                    <a:lnTo>
                      <a:pt x="1758" y="1038"/>
                    </a:lnTo>
                    <a:lnTo>
                      <a:pt x="1740" y="1059"/>
                    </a:lnTo>
                    <a:lnTo>
                      <a:pt x="1709" y="1063"/>
                    </a:lnTo>
                    <a:lnTo>
                      <a:pt x="1652" y="1006"/>
                    </a:lnTo>
                    <a:lnTo>
                      <a:pt x="1668" y="968"/>
                    </a:lnTo>
                    <a:lnTo>
                      <a:pt x="1649" y="945"/>
                    </a:lnTo>
                    <a:lnTo>
                      <a:pt x="1684" y="925"/>
                    </a:lnTo>
                    <a:lnTo>
                      <a:pt x="1670" y="871"/>
                    </a:lnTo>
                    <a:lnTo>
                      <a:pt x="1695" y="809"/>
                    </a:lnTo>
                    <a:lnTo>
                      <a:pt x="1682" y="770"/>
                    </a:lnTo>
                    <a:lnTo>
                      <a:pt x="1611" y="740"/>
                    </a:lnTo>
                    <a:lnTo>
                      <a:pt x="1577" y="702"/>
                    </a:lnTo>
                    <a:lnTo>
                      <a:pt x="1561" y="649"/>
                    </a:lnTo>
                    <a:lnTo>
                      <a:pt x="1500" y="637"/>
                    </a:lnTo>
                    <a:lnTo>
                      <a:pt x="1476" y="619"/>
                    </a:lnTo>
                    <a:lnTo>
                      <a:pt x="1449" y="635"/>
                    </a:lnTo>
                    <a:lnTo>
                      <a:pt x="1433" y="598"/>
                    </a:lnTo>
                    <a:lnTo>
                      <a:pt x="1431" y="528"/>
                    </a:lnTo>
                    <a:lnTo>
                      <a:pt x="1445" y="482"/>
                    </a:lnTo>
                    <a:lnTo>
                      <a:pt x="1454" y="470"/>
                    </a:lnTo>
                    <a:lnTo>
                      <a:pt x="1454" y="449"/>
                    </a:lnTo>
                    <a:lnTo>
                      <a:pt x="1259" y="264"/>
                    </a:lnTo>
                    <a:lnTo>
                      <a:pt x="1254" y="216"/>
                    </a:lnTo>
                    <a:lnTo>
                      <a:pt x="1208" y="214"/>
                    </a:lnTo>
                    <a:lnTo>
                      <a:pt x="1203" y="140"/>
                    </a:lnTo>
                    <a:lnTo>
                      <a:pt x="1178" y="81"/>
                    </a:lnTo>
                    <a:lnTo>
                      <a:pt x="1103" y="69"/>
                    </a:lnTo>
                    <a:lnTo>
                      <a:pt x="1073" y="12"/>
                    </a:lnTo>
                    <a:lnTo>
                      <a:pt x="1050" y="0"/>
                    </a:lnTo>
                    <a:lnTo>
                      <a:pt x="992" y="96"/>
                    </a:lnTo>
                    <a:lnTo>
                      <a:pt x="1022" y="143"/>
                    </a:lnTo>
                    <a:lnTo>
                      <a:pt x="1023" y="209"/>
                    </a:lnTo>
                    <a:lnTo>
                      <a:pt x="1046" y="260"/>
                    </a:lnTo>
                    <a:lnTo>
                      <a:pt x="1003" y="348"/>
                    </a:lnTo>
                    <a:lnTo>
                      <a:pt x="992" y="373"/>
                    </a:lnTo>
                    <a:lnTo>
                      <a:pt x="1007" y="397"/>
                    </a:lnTo>
                    <a:lnTo>
                      <a:pt x="1040" y="477"/>
                    </a:lnTo>
                    <a:lnTo>
                      <a:pt x="1031" y="538"/>
                    </a:lnTo>
                    <a:lnTo>
                      <a:pt x="972" y="502"/>
                    </a:lnTo>
                    <a:lnTo>
                      <a:pt x="933" y="441"/>
                    </a:lnTo>
                    <a:lnTo>
                      <a:pt x="920" y="382"/>
                    </a:lnTo>
                    <a:lnTo>
                      <a:pt x="900" y="366"/>
                    </a:lnTo>
                    <a:lnTo>
                      <a:pt x="872" y="368"/>
                    </a:lnTo>
                    <a:lnTo>
                      <a:pt x="777" y="440"/>
                    </a:lnTo>
                    <a:lnTo>
                      <a:pt x="705" y="449"/>
                    </a:lnTo>
                    <a:lnTo>
                      <a:pt x="655" y="480"/>
                    </a:lnTo>
                    <a:lnTo>
                      <a:pt x="614" y="528"/>
                    </a:lnTo>
                    <a:lnTo>
                      <a:pt x="598" y="583"/>
                    </a:lnTo>
                    <a:lnTo>
                      <a:pt x="599" y="611"/>
                    </a:lnTo>
                    <a:lnTo>
                      <a:pt x="627" y="623"/>
                    </a:lnTo>
                    <a:lnTo>
                      <a:pt x="617" y="647"/>
                    </a:lnTo>
                    <a:lnTo>
                      <a:pt x="533" y="765"/>
                    </a:lnTo>
                    <a:lnTo>
                      <a:pt x="121" y="739"/>
                    </a:lnTo>
                    <a:lnTo>
                      <a:pt x="97" y="767"/>
                    </a:lnTo>
                    <a:lnTo>
                      <a:pt x="236" y="918"/>
                    </a:lnTo>
                    <a:lnTo>
                      <a:pt x="273" y="910"/>
                    </a:lnTo>
                    <a:lnTo>
                      <a:pt x="306" y="915"/>
                    </a:lnTo>
                    <a:lnTo>
                      <a:pt x="348" y="944"/>
                    </a:lnTo>
                    <a:lnTo>
                      <a:pt x="354" y="955"/>
                    </a:lnTo>
                    <a:lnTo>
                      <a:pt x="407" y="960"/>
                    </a:lnTo>
                    <a:lnTo>
                      <a:pt x="425" y="988"/>
                    </a:lnTo>
                    <a:lnTo>
                      <a:pt x="140" y="1414"/>
                    </a:lnTo>
                    <a:lnTo>
                      <a:pt x="134" y="1594"/>
                    </a:lnTo>
                    <a:lnTo>
                      <a:pt x="146" y="1616"/>
                    </a:lnTo>
                    <a:lnTo>
                      <a:pt x="147" y="1632"/>
                    </a:lnTo>
                    <a:lnTo>
                      <a:pt x="118" y="1635"/>
                    </a:lnTo>
                    <a:lnTo>
                      <a:pt x="114" y="1661"/>
                    </a:lnTo>
                    <a:lnTo>
                      <a:pt x="73" y="1665"/>
                    </a:lnTo>
                    <a:lnTo>
                      <a:pt x="68" y="1676"/>
                    </a:lnTo>
                    <a:lnTo>
                      <a:pt x="24" y="1683"/>
                    </a:lnTo>
                    <a:lnTo>
                      <a:pt x="27" y="1727"/>
                    </a:lnTo>
                    <a:lnTo>
                      <a:pt x="0" y="1745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150" name="Freeform 150"/>
              <p:cNvSpPr>
                <a:spLocks noChangeAspect="1"/>
              </p:cNvSpPr>
              <p:nvPr/>
            </p:nvSpPr>
            <p:spPr bwMode="auto">
              <a:xfrm>
                <a:off x="4137" y="2373"/>
                <a:ext cx="147" cy="173"/>
              </a:xfrm>
              <a:custGeom>
                <a:avLst/>
                <a:gdLst>
                  <a:gd name="T0" fmla="*/ 377 w 813"/>
                  <a:gd name="T1" fmla="*/ 959 h 959"/>
                  <a:gd name="T2" fmla="*/ 696 w 813"/>
                  <a:gd name="T3" fmla="*/ 260 h 959"/>
                  <a:gd name="T4" fmla="*/ 813 w 813"/>
                  <a:gd name="T5" fmla="*/ 0 h 959"/>
                  <a:gd name="T6" fmla="*/ 764 w 813"/>
                  <a:gd name="T7" fmla="*/ 31 h 959"/>
                  <a:gd name="T8" fmla="*/ 720 w 813"/>
                  <a:gd name="T9" fmla="*/ 29 h 959"/>
                  <a:gd name="T10" fmla="*/ 675 w 813"/>
                  <a:gd name="T11" fmla="*/ 94 h 959"/>
                  <a:gd name="T12" fmla="*/ 653 w 813"/>
                  <a:gd name="T13" fmla="*/ 104 h 959"/>
                  <a:gd name="T14" fmla="*/ 626 w 813"/>
                  <a:gd name="T15" fmla="*/ 70 h 959"/>
                  <a:gd name="T16" fmla="*/ 621 w 813"/>
                  <a:gd name="T17" fmla="*/ 26 h 959"/>
                  <a:gd name="T18" fmla="*/ 593 w 813"/>
                  <a:gd name="T19" fmla="*/ 23 h 959"/>
                  <a:gd name="T20" fmla="*/ 572 w 813"/>
                  <a:gd name="T21" fmla="*/ 43 h 959"/>
                  <a:gd name="T22" fmla="*/ 553 w 813"/>
                  <a:gd name="T23" fmla="*/ 41 h 959"/>
                  <a:gd name="T24" fmla="*/ 548 w 813"/>
                  <a:gd name="T25" fmla="*/ 30 h 959"/>
                  <a:gd name="T26" fmla="*/ 434 w 813"/>
                  <a:gd name="T27" fmla="*/ 30 h 959"/>
                  <a:gd name="T28" fmla="*/ 328 w 813"/>
                  <a:gd name="T29" fmla="*/ 91 h 959"/>
                  <a:gd name="T30" fmla="*/ 321 w 813"/>
                  <a:gd name="T31" fmla="*/ 97 h 959"/>
                  <a:gd name="T32" fmla="*/ 270 w 813"/>
                  <a:gd name="T33" fmla="*/ 94 h 959"/>
                  <a:gd name="T34" fmla="*/ 226 w 813"/>
                  <a:gd name="T35" fmla="*/ 164 h 959"/>
                  <a:gd name="T36" fmla="*/ 188 w 813"/>
                  <a:gd name="T37" fmla="*/ 133 h 959"/>
                  <a:gd name="T38" fmla="*/ 100 w 813"/>
                  <a:gd name="T39" fmla="*/ 299 h 959"/>
                  <a:gd name="T40" fmla="*/ 93 w 813"/>
                  <a:gd name="T41" fmla="*/ 296 h 959"/>
                  <a:gd name="T42" fmla="*/ 29 w 813"/>
                  <a:gd name="T43" fmla="*/ 436 h 959"/>
                  <a:gd name="T44" fmla="*/ 2 w 813"/>
                  <a:gd name="T45" fmla="*/ 478 h 959"/>
                  <a:gd name="T46" fmla="*/ 0 w 813"/>
                  <a:gd name="T47" fmla="*/ 535 h 959"/>
                  <a:gd name="T48" fmla="*/ 24 w 813"/>
                  <a:gd name="T49" fmla="*/ 562 h 959"/>
                  <a:gd name="T50" fmla="*/ 65 w 813"/>
                  <a:gd name="T51" fmla="*/ 560 h 959"/>
                  <a:gd name="T52" fmla="*/ 56 w 813"/>
                  <a:gd name="T53" fmla="*/ 591 h 959"/>
                  <a:gd name="T54" fmla="*/ 27 w 813"/>
                  <a:gd name="T55" fmla="*/ 611 h 959"/>
                  <a:gd name="T56" fmla="*/ 18 w 813"/>
                  <a:gd name="T57" fmla="*/ 668 h 959"/>
                  <a:gd name="T58" fmla="*/ 48 w 813"/>
                  <a:gd name="T59" fmla="*/ 706 h 959"/>
                  <a:gd name="T60" fmla="*/ 25 w 813"/>
                  <a:gd name="T61" fmla="*/ 858 h 959"/>
                  <a:gd name="T62" fmla="*/ 65 w 813"/>
                  <a:gd name="T63" fmla="*/ 838 h 959"/>
                  <a:gd name="T64" fmla="*/ 129 w 813"/>
                  <a:gd name="T65" fmla="*/ 869 h 959"/>
                  <a:gd name="T66" fmla="*/ 159 w 813"/>
                  <a:gd name="T67" fmla="*/ 862 h 959"/>
                  <a:gd name="T68" fmla="*/ 237 w 813"/>
                  <a:gd name="T69" fmla="*/ 926 h 959"/>
                  <a:gd name="T70" fmla="*/ 296 w 813"/>
                  <a:gd name="T71" fmla="*/ 932 h 959"/>
                  <a:gd name="T72" fmla="*/ 352 w 813"/>
                  <a:gd name="T73" fmla="*/ 959 h 959"/>
                  <a:gd name="T74" fmla="*/ 377 w 813"/>
                  <a:gd name="T75" fmla="*/ 959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813" h="959">
                    <a:moveTo>
                      <a:pt x="377" y="959"/>
                    </a:moveTo>
                    <a:lnTo>
                      <a:pt x="696" y="260"/>
                    </a:lnTo>
                    <a:lnTo>
                      <a:pt x="813" y="0"/>
                    </a:lnTo>
                    <a:lnTo>
                      <a:pt x="764" y="31"/>
                    </a:lnTo>
                    <a:lnTo>
                      <a:pt x="720" y="29"/>
                    </a:lnTo>
                    <a:lnTo>
                      <a:pt x="675" y="94"/>
                    </a:lnTo>
                    <a:lnTo>
                      <a:pt x="653" y="104"/>
                    </a:lnTo>
                    <a:lnTo>
                      <a:pt x="626" y="70"/>
                    </a:lnTo>
                    <a:lnTo>
                      <a:pt x="621" y="26"/>
                    </a:lnTo>
                    <a:lnTo>
                      <a:pt x="593" y="23"/>
                    </a:lnTo>
                    <a:lnTo>
                      <a:pt x="572" y="43"/>
                    </a:lnTo>
                    <a:lnTo>
                      <a:pt x="553" y="41"/>
                    </a:lnTo>
                    <a:lnTo>
                      <a:pt x="548" y="30"/>
                    </a:lnTo>
                    <a:lnTo>
                      <a:pt x="434" y="30"/>
                    </a:lnTo>
                    <a:lnTo>
                      <a:pt x="328" y="91"/>
                    </a:lnTo>
                    <a:lnTo>
                      <a:pt x="321" y="97"/>
                    </a:lnTo>
                    <a:lnTo>
                      <a:pt x="270" y="94"/>
                    </a:lnTo>
                    <a:lnTo>
                      <a:pt x="226" y="164"/>
                    </a:lnTo>
                    <a:lnTo>
                      <a:pt x="188" y="133"/>
                    </a:lnTo>
                    <a:lnTo>
                      <a:pt x="100" y="299"/>
                    </a:lnTo>
                    <a:lnTo>
                      <a:pt x="93" y="296"/>
                    </a:lnTo>
                    <a:lnTo>
                      <a:pt x="29" y="436"/>
                    </a:lnTo>
                    <a:lnTo>
                      <a:pt x="2" y="478"/>
                    </a:lnTo>
                    <a:lnTo>
                      <a:pt x="0" y="535"/>
                    </a:lnTo>
                    <a:lnTo>
                      <a:pt x="24" y="562"/>
                    </a:lnTo>
                    <a:lnTo>
                      <a:pt x="65" y="560"/>
                    </a:lnTo>
                    <a:lnTo>
                      <a:pt x="56" y="591"/>
                    </a:lnTo>
                    <a:lnTo>
                      <a:pt x="27" y="611"/>
                    </a:lnTo>
                    <a:lnTo>
                      <a:pt x="18" y="668"/>
                    </a:lnTo>
                    <a:lnTo>
                      <a:pt x="48" y="706"/>
                    </a:lnTo>
                    <a:lnTo>
                      <a:pt x="25" y="858"/>
                    </a:lnTo>
                    <a:lnTo>
                      <a:pt x="65" y="838"/>
                    </a:lnTo>
                    <a:lnTo>
                      <a:pt x="129" y="869"/>
                    </a:lnTo>
                    <a:lnTo>
                      <a:pt x="159" y="862"/>
                    </a:lnTo>
                    <a:lnTo>
                      <a:pt x="237" y="926"/>
                    </a:lnTo>
                    <a:lnTo>
                      <a:pt x="296" y="932"/>
                    </a:lnTo>
                    <a:lnTo>
                      <a:pt x="352" y="959"/>
                    </a:lnTo>
                    <a:lnTo>
                      <a:pt x="377" y="959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151" name="Freeform 151"/>
              <p:cNvSpPr>
                <a:spLocks noChangeAspect="1"/>
              </p:cNvSpPr>
              <p:nvPr/>
            </p:nvSpPr>
            <p:spPr bwMode="auto">
              <a:xfrm>
                <a:off x="4164" y="1892"/>
                <a:ext cx="367" cy="289"/>
              </a:xfrm>
              <a:custGeom>
                <a:avLst/>
                <a:gdLst>
                  <a:gd name="T0" fmla="*/ 838 w 2035"/>
                  <a:gd name="T1" fmla="*/ 0 h 1604"/>
                  <a:gd name="T2" fmla="*/ 928 w 2035"/>
                  <a:gd name="T3" fmla="*/ 31 h 1604"/>
                  <a:gd name="T4" fmla="*/ 878 w 2035"/>
                  <a:gd name="T5" fmla="*/ 118 h 1604"/>
                  <a:gd name="T6" fmla="*/ 919 w 2035"/>
                  <a:gd name="T7" fmla="*/ 166 h 1604"/>
                  <a:gd name="T8" fmla="*/ 1056 w 2035"/>
                  <a:gd name="T9" fmla="*/ 215 h 1604"/>
                  <a:gd name="T10" fmla="*/ 1145 w 2035"/>
                  <a:gd name="T11" fmla="*/ 153 h 1604"/>
                  <a:gd name="T12" fmla="*/ 1417 w 2035"/>
                  <a:gd name="T13" fmla="*/ 250 h 1604"/>
                  <a:gd name="T14" fmla="*/ 1070 w 2035"/>
                  <a:gd name="T15" fmla="*/ 547 h 1604"/>
                  <a:gd name="T16" fmla="*/ 1030 w 2035"/>
                  <a:gd name="T17" fmla="*/ 580 h 1604"/>
                  <a:gd name="T18" fmla="*/ 1149 w 2035"/>
                  <a:gd name="T19" fmla="*/ 867 h 1604"/>
                  <a:gd name="T20" fmla="*/ 1743 w 2035"/>
                  <a:gd name="T21" fmla="*/ 774 h 1604"/>
                  <a:gd name="T22" fmla="*/ 1938 w 2035"/>
                  <a:gd name="T23" fmla="*/ 944 h 1604"/>
                  <a:gd name="T24" fmla="*/ 1895 w 2035"/>
                  <a:gd name="T25" fmla="*/ 1034 h 1604"/>
                  <a:gd name="T26" fmla="*/ 1827 w 2035"/>
                  <a:gd name="T27" fmla="*/ 1081 h 1604"/>
                  <a:gd name="T28" fmla="*/ 1789 w 2035"/>
                  <a:gd name="T29" fmla="*/ 1265 h 1604"/>
                  <a:gd name="T30" fmla="*/ 1919 w 2035"/>
                  <a:gd name="T31" fmla="*/ 1239 h 1604"/>
                  <a:gd name="T32" fmla="*/ 2010 w 2035"/>
                  <a:gd name="T33" fmla="*/ 1286 h 1604"/>
                  <a:gd name="T34" fmla="*/ 2035 w 2035"/>
                  <a:gd name="T35" fmla="*/ 1443 h 1604"/>
                  <a:gd name="T36" fmla="*/ 1726 w 2035"/>
                  <a:gd name="T37" fmla="*/ 1376 h 1604"/>
                  <a:gd name="T38" fmla="*/ 1549 w 2035"/>
                  <a:gd name="T39" fmla="*/ 1338 h 1604"/>
                  <a:gd name="T40" fmla="*/ 1380 w 2035"/>
                  <a:gd name="T41" fmla="*/ 1298 h 1604"/>
                  <a:gd name="T42" fmla="*/ 1030 w 2035"/>
                  <a:gd name="T43" fmla="*/ 1598 h 1604"/>
                  <a:gd name="T44" fmla="*/ 835 w 2035"/>
                  <a:gd name="T45" fmla="*/ 1540 h 1604"/>
                  <a:gd name="T46" fmla="*/ 657 w 2035"/>
                  <a:gd name="T47" fmla="*/ 1596 h 1604"/>
                  <a:gd name="T48" fmla="*/ 478 w 2035"/>
                  <a:gd name="T49" fmla="*/ 1571 h 1604"/>
                  <a:gd name="T50" fmla="*/ 400 w 2035"/>
                  <a:gd name="T51" fmla="*/ 1555 h 1604"/>
                  <a:gd name="T52" fmla="*/ 329 w 2035"/>
                  <a:gd name="T53" fmla="*/ 1522 h 1604"/>
                  <a:gd name="T54" fmla="*/ 279 w 2035"/>
                  <a:gd name="T55" fmla="*/ 1544 h 1604"/>
                  <a:gd name="T56" fmla="*/ 238 w 2035"/>
                  <a:gd name="T57" fmla="*/ 1453 h 1604"/>
                  <a:gd name="T58" fmla="*/ 254 w 2035"/>
                  <a:gd name="T59" fmla="*/ 1407 h 1604"/>
                  <a:gd name="T60" fmla="*/ 264 w 2035"/>
                  <a:gd name="T61" fmla="*/ 1291 h 1604"/>
                  <a:gd name="T62" fmla="*/ 184 w 2035"/>
                  <a:gd name="T63" fmla="*/ 1223 h 1604"/>
                  <a:gd name="T64" fmla="*/ 132 w 2035"/>
                  <a:gd name="T65" fmla="*/ 1129 h 1604"/>
                  <a:gd name="T66" fmla="*/ 46 w 2035"/>
                  <a:gd name="T67" fmla="*/ 1099 h 1604"/>
                  <a:gd name="T68" fmla="*/ 6 w 2035"/>
                  <a:gd name="T69" fmla="*/ 1083 h 1604"/>
                  <a:gd name="T70" fmla="*/ 17 w 2035"/>
                  <a:gd name="T71" fmla="*/ 964 h 1604"/>
                  <a:gd name="T72" fmla="*/ 86 w 2035"/>
                  <a:gd name="T73" fmla="*/ 940 h 1604"/>
                  <a:gd name="T74" fmla="*/ 101 w 2035"/>
                  <a:gd name="T75" fmla="*/ 967 h 1604"/>
                  <a:gd name="T76" fmla="*/ 365 w 2035"/>
                  <a:gd name="T77" fmla="*/ 618 h 1604"/>
                  <a:gd name="T78" fmla="*/ 344 w 2035"/>
                  <a:gd name="T79" fmla="*/ 554 h 1604"/>
                  <a:gd name="T80" fmla="*/ 455 w 2035"/>
                  <a:gd name="T81" fmla="*/ 547 h 1604"/>
                  <a:gd name="T82" fmla="*/ 506 w 2035"/>
                  <a:gd name="T83" fmla="*/ 551 h 1604"/>
                  <a:gd name="T84" fmla="*/ 515 w 2035"/>
                  <a:gd name="T85" fmla="*/ 504 h 1604"/>
                  <a:gd name="T86" fmla="*/ 418 w 2035"/>
                  <a:gd name="T87" fmla="*/ 300 h 1604"/>
                  <a:gd name="T88" fmla="*/ 644 w 2035"/>
                  <a:gd name="T89" fmla="*/ 26 h 1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035" h="1604">
                    <a:moveTo>
                      <a:pt x="644" y="26"/>
                    </a:moveTo>
                    <a:lnTo>
                      <a:pt x="838" y="0"/>
                    </a:lnTo>
                    <a:lnTo>
                      <a:pt x="896" y="6"/>
                    </a:lnTo>
                    <a:lnTo>
                      <a:pt x="928" y="31"/>
                    </a:lnTo>
                    <a:lnTo>
                      <a:pt x="929" y="63"/>
                    </a:lnTo>
                    <a:lnTo>
                      <a:pt x="878" y="118"/>
                    </a:lnTo>
                    <a:lnTo>
                      <a:pt x="892" y="155"/>
                    </a:lnTo>
                    <a:lnTo>
                      <a:pt x="919" y="166"/>
                    </a:lnTo>
                    <a:lnTo>
                      <a:pt x="952" y="247"/>
                    </a:lnTo>
                    <a:lnTo>
                      <a:pt x="1056" y="215"/>
                    </a:lnTo>
                    <a:lnTo>
                      <a:pt x="1080" y="159"/>
                    </a:lnTo>
                    <a:lnTo>
                      <a:pt x="1145" y="153"/>
                    </a:lnTo>
                    <a:lnTo>
                      <a:pt x="1182" y="37"/>
                    </a:lnTo>
                    <a:lnTo>
                      <a:pt x="1417" y="250"/>
                    </a:lnTo>
                    <a:lnTo>
                      <a:pt x="1181" y="591"/>
                    </a:lnTo>
                    <a:lnTo>
                      <a:pt x="1070" y="547"/>
                    </a:lnTo>
                    <a:lnTo>
                      <a:pt x="1021" y="547"/>
                    </a:lnTo>
                    <a:lnTo>
                      <a:pt x="1030" y="580"/>
                    </a:lnTo>
                    <a:lnTo>
                      <a:pt x="1124" y="739"/>
                    </a:lnTo>
                    <a:lnTo>
                      <a:pt x="1149" y="867"/>
                    </a:lnTo>
                    <a:lnTo>
                      <a:pt x="1453" y="825"/>
                    </a:lnTo>
                    <a:lnTo>
                      <a:pt x="1743" y="774"/>
                    </a:lnTo>
                    <a:lnTo>
                      <a:pt x="1923" y="873"/>
                    </a:lnTo>
                    <a:lnTo>
                      <a:pt x="1938" y="944"/>
                    </a:lnTo>
                    <a:lnTo>
                      <a:pt x="1930" y="1016"/>
                    </a:lnTo>
                    <a:lnTo>
                      <a:pt x="1895" y="1034"/>
                    </a:lnTo>
                    <a:lnTo>
                      <a:pt x="1882" y="1076"/>
                    </a:lnTo>
                    <a:lnTo>
                      <a:pt x="1827" y="1081"/>
                    </a:lnTo>
                    <a:lnTo>
                      <a:pt x="1835" y="1161"/>
                    </a:lnTo>
                    <a:lnTo>
                      <a:pt x="1789" y="1265"/>
                    </a:lnTo>
                    <a:lnTo>
                      <a:pt x="1867" y="1237"/>
                    </a:lnTo>
                    <a:lnTo>
                      <a:pt x="1919" y="1239"/>
                    </a:lnTo>
                    <a:lnTo>
                      <a:pt x="1977" y="1246"/>
                    </a:lnTo>
                    <a:lnTo>
                      <a:pt x="2010" y="1286"/>
                    </a:lnTo>
                    <a:lnTo>
                      <a:pt x="1999" y="1325"/>
                    </a:lnTo>
                    <a:lnTo>
                      <a:pt x="2035" y="1443"/>
                    </a:lnTo>
                    <a:lnTo>
                      <a:pt x="1908" y="1462"/>
                    </a:lnTo>
                    <a:lnTo>
                      <a:pt x="1726" y="1376"/>
                    </a:lnTo>
                    <a:lnTo>
                      <a:pt x="1599" y="1380"/>
                    </a:lnTo>
                    <a:lnTo>
                      <a:pt x="1549" y="1338"/>
                    </a:lnTo>
                    <a:lnTo>
                      <a:pt x="1435" y="1332"/>
                    </a:lnTo>
                    <a:lnTo>
                      <a:pt x="1380" y="1298"/>
                    </a:lnTo>
                    <a:lnTo>
                      <a:pt x="1090" y="1600"/>
                    </a:lnTo>
                    <a:lnTo>
                      <a:pt x="1030" y="1598"/>
                    </a:lnTo>
                    <a:lnTo>
                      <a:pt x="872" y="1542"/>
                    </a:lnTo>
                    <a:lnTo>
                      <a:pt x="835" y="1540"/>
                    </a:lnTo>
                    <a:lnTo>
                      <a:pt x="762" y="1604"/>
                    </a:lnTo>
                    <a:lnTo>
                      <a:pt x="657" y="1596"/>
                    </a:lnTo>
                    <a:lnTo>
                      <a:pt x="581" y="1569"/>
                    </a:lnTo>
                    <a:lnTo>
                      <a:pt x="478" y="1571"/>
                    </a:lnTo>
                    <a:lnTo>
                      <a:pt x="418" y="1571"/>
                    </a:lnTo>
                    <a:lnTo>
                      <a:pt x="400" y="1555"/>
                    </a:lnTo>
                    <a:lnTo>
                      <a:pt x="355" y="1552"/>
                    </a:lnTo>
                    <a:lnTo>
                      <a:pt x="329" y="1522"/>
                    </a:lnTo>
                    <a:lnTo>
                      <a:pt x="311" y="1538"/>
                    </a:lnTo>
                    <a:lnTo>
                      <a:pt x="279" y="1544"/>
                    </a:lnTo>
                    <a:lnTo>
                      <a:pt x="221" y="1487"/>
                    </a:lnTo>
                    <a:lnTo>
                      <a:pt x="238" y="1453"/>
                    </a:lnTo>
                    <a:lnTo>
                      <a:pt x="221" y="1425"/>
                    </a:lnTo>
                    <a:lnTo>
                      <a:pt x="254" y="1407"/>
                    </a:lnTo>
                    <a:lnTo>
                      <a:pt x="242" y="1351"/>
                    </a:lnTo>
                    <a:lnTo>
                      <a:pt x="264" y="1291"/>
                    </a:lnTo>
                    <a:lnTo>
                      <a:pt x="253" y="1250"/>
                    </a:lnTo>
                    <a:lnTo>
                      <a:pt x="184" y="1223"/>
                    </a:lnTo>
                    <a:lnTo>
                      <a:pt x="149" y="1185"/>
                    </a:lnTo>
                    <a:lnTo>
                      <a:pt x="132" y="1129"/>
                    </a:lnTo>
                    <a:lnTo>
                      <a:pt x="74" y="1120"/>
                    </a:lnTo>
                    <a:lnTo>
                      <a:pt x="46" y="1099"/>
                    </a:lnTo>
                    <a:lnTo>
                      <a:pt x="19" y="1118"/>
                    </a:lnTo>
                    <a:lnTo>
                      <a:pt x="6" y="1083"/>
                    </a:lnTo>
                    <a:lnTo>
                      <a:pt x="0" y="1012"/>
                    </a:lnTo>
                    <a:lnTo>
                      <a:pt x="17" y="964"/>
                    </a:lnTo>
                    <a:lnTo>
                      <a:pt x="24" y="946"/>
                    </a:lnTo>
                    <a:lnTo>
                      <a:pt x="86" y="940"/>
                    </a:lnTo>
                    <a:lnTo>
                      <a:pt x="86" y="949"/>
                    </a:lnTo>
                    <a:lnTo>
                      <a:pt x="101" y="967"/>
                    </a:lnTo>
                    <a:lnTo>
                      <a:pt x="139" y="944"/>
                    </a:lnTo>
                    <a:lnTo>
                      <a:pt x="365" y="618"/>
                    </a:lnTo>
                    <a:lnTo>
                      <a:pt x="316" y="583"/>
                    </a:lnTo>
                    <a:lnTo>
                      <a:pt x="344" y="554"/>
                    </a:lnTo>
                    <a:lnTo>
                      <a:pt x="401" y="579"/>
                    </a:lnTo>
                    <a:lnTo>
                      <a:pt x="455" y="547"/>
                    </a:lnTo>
                    <a:lnTo>
                      <a:pt x="480" y="564"/>
                    </a:lnTo>
                    <a:lnTo>
                      <a:pt x="506" y="551"/>
                    </a:lnTo>
                    <a:lnTo>
                      <a:pt x="495" y="514"/>
                    </a:lnTo>
                    <a:lnTo>
                      <a:pt x="515" y="504"/>
                    </a:lnTo>
                    <a:lnTo>
                      <a:pt x="608" y="365"/>
                    </a:lnTo>
                    <a:lnTo>
                      <a:pt x="418" y="300"/>
                    </a:lnTo>
                    <a:lnTo>
                      <a:pt x="608" y="164"/>
                    </a:lnTo>
                    <a:lnTo>
                      <a:pt x="644" y="26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152" name="Freeform 152"/>
              <p:cNvSpPr>
                <a:spLocks noChangeAspect="1"/>
              </p:cNvSpPr>
              <p:nvPr/>
            </p:nvSpPr>
            <p:spPr bwMode="auto">
              <a:xfrm>
                <a:off x="4348" y="1862"/>
                <a:ext cx="239" cy="187"/>
              </a:xfrm>
              <a:custGeom>
                <a:avLst/>
                <a:gdLst>
                  <a:gd name="T0" fmla="*/ 336 w 1325"/>
                  <a:gd name="T1" fmla="*/ 190 h 1035"/>
                  <a:gd name="T2" fmla="*/ 513 w 1325"/>
                  <a:gd name="T3" fmla="*/ 32 h 1035"/>
                  <a:gd name="T4" fmla="*/ 719 w 1325"/>
                  <a:gd name="T5" fmla="*/ 0 h 1035"/>
                  <a:gd name="T6" fmla="*/ 820 w 1325"/>
                  <a:gd name="T7" fmla="*/ 166 h 1035"/>
                  <a:gd name="T8" fmla="*/ 851 w 1325"/>
                  <a:gd name="T9" fmla="*/ 154 h 1035"/>
                  <a:gd name="T10" fmla="*/ 957 w 1325"/>
                  <a:gd name="T11" fmla="*/ 291 h 1035"/>
                  <a:gd name="T12" fmla="*/ 1111 w 1325"/>
                  <a:gd name="T13" fmla="*/ 179 h 1035"/>
                  <a:gd name="T14" fmla="*/ 1295 w 1325"/>
                  <a:gd name="T15" fmla="*/ 217 h 1035"/>
                  <a:gd name="T16" fmla="*/ 1282 w 1325"/>
                  <a:gd name="T17" fmla="*/ 302 h 1035"/>
                  <a:gd name="T18" fmla="*/ 1325 w 1325"/>
                  <a:gd name="T19" fmla="*/ 386 h 1035"/>
                  <a:gd name="T20" fmla="*/ 1253 w 1325"/>
                  <a:gd name="T21" fmla="*/ 475 h 1035"/>
                  <a:gd name="T22" fmla="*/ 1171 w 1325"/>
                  <a:gd name="T23" fmla="*/ 478 h 1035"/>
                  <a:gd name="T24" fmla="*/ 1134 w 1325"/>
                  <a:gd name="T25" fmla="*/ 509 h 1035"/>
                  <a:gd name="T26" fmla="*/ 1131 w 1325"/>
                  <a:gd name="T27" fmla="*/ 607 h 1035"/>
                  <a:gd name="T28" fmla="*/ 1025 w 1325"/>
                  <a:gd name="T29" fmla="*/ 709 h 1035"/>
                  <a:gd name="T30" fmla="*/ 944 w 1325"/>
                  <a:gd name="T31" fmla="*/ 754 h 1035"/>
                  <a:gd name="T32" fmla="*/ 892 w 1325"/>
                  <a:gd name="T33" fmla="*/ 754 h 1035"/>
                  <a:gd name="T34" fmla="*/ 845 w 1325"/>
                  <a:gd name="T35" fmla="*/ 820 h 1035"/>
                  <a:gd name="T36" fmla="*/ 941 w 1325"/>
                  <a:gd name="T37" fmla="*/ 998 h 1035"/>
                  <a:gd name="T38" fmla="*/ 901 w 1325"/>
                  <a:gd name="T39" fmla="*/ 1035 h 1035"/>
                  <a:gd name="T40" fmla="*/ 721 w 1325"/>
                  <a:gd name="T41" fmla="*/ 936 h 1035"/>
                  <a:gd name="T42" fmla="*/ 437 w 1325"/>
                  <a:gd name="T43" fmla="*/ 985 h 1035"/>
                  <a:gd name="T44" fmla="*/ 128 w 1325"/>
                  <a:gd name="T45" fmla="*/ 1029 h 1035"/>
                  <a:gd name="T46" fmla="*/ 104 w 1325"/>
                  <a:gd name="T47" fmla="*/ 901 h 1035"/>
                  <a:gd name="T48" fmla="*/ 9 w 1325"/>
                  <a:gd name="T49" fmla="*/ 743 h 1035"/>
                  <a:gd name="T50" fmla="*/ 0 w 1325"/>
                  <a:gd name="T51" fmla="*/ 710 h 1035"/>
                  <a:gd name="T52" fmla="*/ 48 w 1325"/>
                  <a:gd name="T53" fmla="*/ 708 h 1035"/>
                  <a:gd name="T54" fmla="*/ 161 w 1325"/>
                  <a:gd name="T55" fmla="*/ 754 h 1035"/>
                  <a:gd name="T56" fmla="*/ 396 w 1325"/>
                  <a:gd name="T57" fmla="*/ 411 h 1035"/>
                  <a:gd name="T58" fmla="*/ 163 w 1325"/>
                  <a:gd name="T59" fmla="*/ 200 h 1035"/>
                  <a:gd name="T60" fmla="*/ 209 w 1325"/>
                  <a:gd name="T61" fmla="*/ 177 h 1035"/>
                  <a:gd name="T62" fmla="*/ 336 w 1325"/>
                  <a:gd name="T63" fmla="*/ 190 h 10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25" h="1035">
                    <a:moveTo>
                      <a:pt x="336" y="190"/>
                    </a:moveTo>
                    <a:lnTo>
                      <a:pt x="513" y="32"/>
                    </a:lnTo>
                    <a:lnTo>
                      <a:pt x="719" y="0"/>
                    </a:lnTo>
                    <a:lnTo>
                      <a:pt x="820" y="166"/>
                    </a:lnTo>
                    <a:lnTo>
                      <a:pt x="851" y="154"/>
                    </a:lnTo>
                    <a:lnTo>
                      <a:pt x="957" y="291"/>
                    </a:lnTo>
                    <a:lnTo>
                      <a:pt x="1111" y="179"/>
                    </a:lnTo>
                    <a:lnTo>
                      <a:pt x="1295" y="217"/>
                    </a:lnTo>
                    <a:lnTo>
                      <a:pt x="1282" y="302"/>
                    </a:lnTo>
                    <a:lnTo>
                      <a:pt x="1325" y="386"/>
                    </a:lnTo>
                    <a:lnTo>
                      <a:pt x="1253" y="475"/>
                    </a:lnTo>
                    <a:lnTo>
                      <a:pt x="1171" y="478"/>
                    </a:lnTo>
                    <a:lnTo>
                      <a:pt x="1134" y="509"/>
                    </a:lnTo>
                    <a:lnTo>
                      <a:pt x="1131" y="607"/>
                    </a:lnTo>
                    <a:lnTo>
                      <a:pt x="1025" y="709"/>
                    </a:lnTo>
                    <a:lnTo>
                      <a:pt x="944" y="754"/>
                    </a:lnTo>
                    <a:lnTo>
                      <a:pt x="892" y="754"/>
                    </a:lnTo>
                    <a:lnTo>
                      <a:pt x="845" y="820"/>
                    </a:lnTo>
                    <a:lnTo>
                      <a:pt x="941" y="998"/>
                    </a:lnTo>
                    <a:lnTo>
                      <a:pt x="901" y="1035"/>
                    </a:lnTo>
                    <a:lnTo>
                      <a:pt x="721" y="936"/>
                    </a:lnTo>
                    <a:lnTo>
                      <a:pt x="437" y="985"/>
                    </a:lnTo>
                    <a:lnTo>
                      <a:pt x="128" y="1029"/>
                    </a:lnTo>
                    <a:lnTo>
                      <a:pt x="104" y="901"/>
                    </a:lnTo>
                    <a:lnTo>
                      <a:pt x="9" y="743"/>
                    </a:lnTo>
                    <a:lnTo>
                      <a:pt x="0" y="710"/>
                    </a:lnTo>
                    <a:lnTo>
                      <a:pt x="48" y="708"/>
                    </a:lnTo>
                    <a:lnTo>
                      <a:pt x="161" y="754"/>
                    </a:lnTo>
                    <a:lnTo>
                      <a:pt x="396" y="411"/>
                    </a:lnTo>
                    <a:lnTo>
                      <a:pt x="163" y="200"/>
                    </a:lnTo>
                    <a:lnTo>
                      <a:pt x="209" y="177"/>
                    </a:lnTo>
                    <a:lnTo>
                      <a:pt x="336" y="19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153" name="Freeform 153"/>
              <p:cNvSpPr>
                <a:spLocks noChangeAspect="1"/>
              </p:cNvSpPr>
              <p:nvPr/>
            </p:nvSpPr>
            <p:spPr bwMode="auto">
              <a:xfrm>
                <a:off x="4249" y="2126"/>
                <a:ext cx="285" cy="257"/>
              </a:xfrm>
              <a:custGeom>
                <a:avLst/>
                <a:gdLst>
                  <a:gd name="T0" fmla="*/ 4 w 1577"/>
                  <a:gd name="T1" fmla="*/ 271 h 1426"/>
                  <a:gd name="T2" fmla="*/ 104 w 1577"/>
                  <a:gd name="T3" fmla="*/ 270 h 1426"/>
                  <a:gd name="T4" fmla="*/ 181 w 1577"/>
                  <a:gd name="T5" fmla="*/ 297 h 1426"/>
                  <a:gd name="T6" fmla="*/ 284 w 1577"/>
                  <a:gd name="T7" fmla="*/ 305 h 1426"/>
                  <a:gd name="T8" fmla="*/ 359 w 1577"/>
                  <a:gd name="T9" fmla="*/ 241 h 1426"/>
                  <a:gd name="T10" fmla="*/ 395 w 1577"/>
                  <a:gd name="T11" fmla="*/ 243 h 1426"/>
                  <a:gd name="T12" fmla="*/ 552 w 1577"/>
                  <a:gd name="T13" fmla="*/ 298 h 1426"/>
                  <a:gd name="T14" fmla="*/ 614 w 1577"/>
                  <a:gd name="T15" fmla="*/ 301 h 1426"/>
                  <a:gd name="T16" fmla="*/ 903 w 1577"/>
                  <a:gd name="T17" fmla="*/ 0 h 1426"/>
                  <a:gd name="T18" fmla="*/ 959 w 1577"/>
                  <a:gd name="T19" fmla="*/ 33 h 1426"/>
                  <a:gd name="T20" fmla="*/ 1073 w 1577"/>
                  <a:gd name="T21" fmla="*/ 39 h 1426"/>
                  <a:gd name="T22" fmla="*/ 1123 w 1577"/>
                  <a:gd name="T23" fmla="*/ 81 h 1426"/>
                  <a:gd name="T24" fmla="*/ 1248 w 1577"/>
                  <a:gd name="T25" fmla="*/ 78 h 1426"/>
                  <a:gd name="T26" fmla="*/ 1431 w 1577"/>
                  <a:gd name="T27" fmla="*/ 162 h 1426"/>
                  <a:gd name="T28" fmla="*/ 1559 w 1577"/>
                  <a:gd name="T29" fmla="*/ 144 h 1426"/>
                  <a:gd name="T30" fmla="*/ 1549 w 1577"/>
                  <a:gd name="T31" fmla="*/ 209 h 1426"/>
                  <a:gd name="T32" fmla="*/ 1577 w 1577"/>
                  <a:gd name="T33" fmla="*/ 243 h 1426"/>
                  <a:gd name="T34" fmla="*/ 1340 w 1577"/>
                  <a:gd name="T35" fmla="*/ 504 h 1426"/>
                  <a:gd name="T36" fmla="*/ 1286 w 1577"/>
                  <a:gd name="T37" fmla="*/ 515 h 1426"/>
                  <a:gd name="T38" fmla="*/ 1249 w 1577"/>
                  <a:gd name="T39" fmla="*/ 501 h 1426"/>
                  <a:gd name="T40" fmla="*/ 1222 w 1577"/>
                  <a:gd name="T41" fmla="*/ 418 h 1426"/>
                  <a:gd name="T42" fmla="*/ 1076 w 1577"/>
                  <a:gd name="T43" fmla="*/ 410 h 1426"/>
                  <a:gd name="T44" fmla="*/ 949 w 1577"/>
                  <a:gd name="T45" fmla="*/ 470 h 1426"/>
                  <a:gd name="T46" fmla="*/ 882 w 1577"/>
                  <a:gd name="T47" fmla="*/ 531 h 1426"/>
                  <a:gd name="T48" fmla="*/ 867 w 1577"/>
                  <a:gd name="T49" fmla="*/ 568 h 1426"/>
                  <a:gd name="T50" fmla="*/ 790 w 1577"/>
                  <a:gd name="T51" fmla="*/ 694 h 1426"/>
                  <a:gd name="T52" fmla="*/ 695 w 1577"/>
                  <a:gd name="T53" fmla="*/ 765 h 1426"/>
                  <a:gd name="T54" fmla="*/ 549 w 1577"/>
                  <a:gd name="T55" fmla="*/ 767 h 1426"/>
                  <a:gd name="T56" fmla="*/ 544 w 1577"/>
                  <a:gd name="T57" fmla="*/ 1105 h 1426"/>
                  <a:gd name="T58" fmla="*/ 552 w 1577"/>
                  <a:gd name="T59" fmla="*/ 1154 h 1426"/>
                  <a:gd name="T60" fmla="*/ 583 w 1577"/>
                  <a:gd name="T61" fmla="*/ 1170 h 1426"/>
                  <a:gd name="T62" fmla="*/ 583 w 1577"/>
                  <a:gd name="T63" fmla="*/ 1231 h 1426"/>
                  <a:gd name="T64" fmla="*/ 540 w 1577"/>
                  <a:gd name="T65" fmla="*/ 1233 h 1426"/>
                  <a:gd name="T66" fmla="*/ 534 w 1577"/>
                  <a:gd name="T67" fmla="*/ 1314 h 1426"/>
                  <a:gd name="T68" fmla="*/ 375 w 1577"/>
                  <a:gd name="T69" fmla="*/ 1426 h 1426"/>
                  <a:gd name="T70" fmla="*/ 300 w 1577"/>
                  <a:gd name="T71" fmla="*/ 1393 h 1426"/>
                  <a:gd name="T72" fmla="*/ 247 w 1577"/>
                  <a:gd name="T73" fmla="*/ 1395 h 1426"/>
                  <a:gd name="T74" fmla="*/ 211 w 1577"/>
                  <a:gd name="T75" fmla="*/ 1347 h 1426"/>
                  <a:gd name="T76" fmla="*/ 188 w 1577"/>
                  <a:gd name="T77" fmla="*/ 1371 h 1426"/>
                  <a:gd name="T78" fmla="*/ 139 w 1577"/>
                  <a:gd name="T79" fmla="*/ 1399 h 1426"/>
                  <a:gd name="T80" fmla="*/ 96 w 1577"/>
                  <a:gd name="T81" fmla="*/ 1398 h 1426"/>
                  <a:gd name="T82" fmla="*/ 95 w 1577"/>
                  <a:gd name="T83" fmla="*/ 1360 h 1426"/>
                  <a:gd name="T84" fmla="*/ 68 w 1577"/>
                  <a:gd name="T85" fmla="*/ 1322 h 1426"/>
                  <a:gd name="T86" fmla="*/ 110 w 1577"/>
                  <a:gd name="T87" fmla="*/ 1173 h 1426"/>
                  <a:gd name="T88" fmla="*/ 106 w 1577"/>
                  <a:gd name="T89" fmla="*/ 1123 h 1426"/>
                  <a:gd name="T90" fmla="*/ 75 w 1577"/>
                  <a:gd name="T91" fmla="*/ 1082 h 1426"/>
                  <a:gd name="T92" fmla="*/ 16 w 1577"/>
                  <a:gd name="T93" fmla="*/ 1046 h 1426"/>
                  <a:gd name="T94" fmla="*/ 97 w 1577"/>
                  <a:gd name="T95" fmla="*/ 794 h 1426"/>
                  <a:gd name="T96" fmla="*/ 142 w 1577"/>
                  <a:gd name="T97" fmla="*/ 684 h 1426"/>
                  <a:gd name="T98" fmla="*/ 200 w 1577"/>
                  <a:gd name="T99" fmla="*/ 618 h 1426"/>
                  <a:gd name="T100" fmla="*/ 187 w 1577"/>
                  <a:gd name="T101" fmla="*/ 609 h 1426"/>
                  <a:gd name="T102" fmla="*/ 161 w 1577"/>
                  <a:gd name="T103" fmla="*/ 587 h 1426"/>
                  <a:gd name="T104" fmla="*/ 166 w 1577"/>
                  <a:gd name="T105" fmla="*/ 568 h 1426"/>
                  <a:gd name="T106" fmla="*/ 207 w 1577"/>
                  <a:gd name="T107" fmla="*/ 485 h 1426"/>
                  <a:gd name="T108" fmla="*/ 168 w 1577"/>
                  <a:gd name="T109" fmla="*/ 482 h 1426"/>
                  <a:gd name="T110" fmla="*/ 149 w 1577"/>
                  <a:gd name="T111" fmla="*/ 499 h 1426"/>
                  <a:gd name="T112" fmla="*/ 114 w 1577"/>
                  <a:gd name="T113" fmla="*/ 489 h 1426"/>
                  <a:gd name="T114" fmla="*/ 64 w 1577"/>
                  <a:gd name="T115" fmla="*/ 459 h 1426"/>
                  <a:gd name="T116" fmla="*/ 0 w 1577"/>
                  <a:gd name="T117" fmla="*/ 331 h 1426"/>
                  <a:gd name="T118" fmla="*/ 4 w 1577"/>
                  <a:gd name="T119" fmla="*/ 271 h 1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77" h="1426">
                    <a:moveTo>
                      <a:pt x="4" y="271"/>
                    </a:moveTo>
                    <a:lnTo>
                      <a:pt x="104" y="270"/>
                    </a:lnTo>
                    <a:lnTo>
                      <a:pt x="181" y="297"/>
                    </a:lnTo>
                    <a:lnTo>
                      <a:pt x="284" y="305"/>
                    </a:lnTo>
                    <a:lnTo>
                      <a:pt x="359" y="241"/>
                    </a:lnTo>
                    <a:lnTo>
                      <a:pt x="395" y="243"/>
                    </a:lnTo>
                    <a:lnTo>
                      <a:pt x="552" y="298"/>
                    </a:lnTo>
                    <a:lnTo>
                      <a:pt x="614" y="301"/>
                    </a:lnTo>
                    <a:lnTo>
                      <a:pt x="903" y="0"/>
                    </a:lnTo>
                    <a:lnTo>
                      <a:pt x="959" y="33"/>
                    </a:lnTo>
                    <a:lnTo>
                      <a:pt x="1073" y="39"/>
                    </a:lnTo>
                    <a:lnTo>
                      <a:pt x="1123" y="81"/>
                    </a:lnTo>
                    <a:lnTo>
                      <a:pt x="1248" y="78"/>
                    </a:lnTo>
                    <a:lnTo>
                      <a:pt x="1431" y="162"/>
                    </a:lnTo>
                    <a:lnTo>
                      <a:pt x="1559" y="144"/>
                    </a:lnTo>
                    <a:lnTo>
                      <a:pt x="1549" y="209"/>
                    </a:lnTo>
                    <a:lnTo>
                      <a:pt x="1577" y="243"/>
                    </a:lnTo>
                    <a:lnTo>
                      <a:pt x="1340" y="504"/>
                    </a:lnTo>
                    <a:lnTo>
                      <a:pt x="1286" y="515"/>
                    </a:lnTo>
                    <a:lnTo>
                      <a:pt x="1249" y="501"/>
                    </a:lnTo>
                    <a:lnTo>
                      <a:pt x="1222" y="418"/>
                    </a:lnTo>
                    <a:lnTo>
                      <a:pt x="1076" y="410"/>
                    </a:lnTo>
                    <a:lnTo>
                      <a:pt x="949" y="470"/>
                    </a:lnTo>
                    <a:lnTo>
                      <a:pt x="882" y="531"/>
                    </a:lnTo>
                    <a:lnTo>
                      <a:pt x="867" y="568"/>
                    </a:lnTo>
                    <a:lnTo>
                      <a:pt x="790" y="694"/>
                    </a:lnTo>
                    <a:lnTo>
                      <a:pt x="695" y="765"/>
                    </a:lnTo>
                    <a:lnTo>
                      <a:pt x="549" y="767"/>
                    </a:lnTo>
                    <a:lnTo>
                      <a:pt x="544" y="1105"/>
                    </a:lnTo>
                    <a:lnTo>
                      <a:pt x="552" y="1154"/>
                    </a:lnTo>
                    <a:lnTo>
                      <a:pt x="583" y="1170"/>
                    </a:lnTo>
                    <a:lnTo>
                      <a:pt x="583" y="1231"/>
                    </a:lnTo>
                    <a:lnTo>
                      <a:pt x="540" y="1233"/>
                    </a:lnTo>
                    <a:lnTo>
                      <a:pt x="534" y="1314"/>
                    </a:lnTo>
                    <a:lnTo>
                      <a:pt x="375" y="1426"/>
                    </a:lnTo>
                    <a:lnTo>
                      <a:pt x="300" y="1393"/>
                    </a:lnTo>
                    <a:lnTo>
                      <a:pt x="247" y="1395"/>
                    </a:lnTo>
                    <a:lnTo>
                      <a:pt x="211" y="1347"/>
                    </a:lnTo>
                    <a:lnTo>
                      <a:pt x="188" y="1371"/>
                    </a:lnTo>
                    <a:lnTo>
                      <a:pt x="139" y="1399"/>
                    </a:lnTo>
                    <a:lnTo>
                      <a:pt x="96" y="1398"/>
                    </a:lnTo>
                    <a:lnTo>
                      <a:pt x="95" y="1360"/>
                    </a:lnTo>
                    <a:lnTo>
                      <a:pt x="68" y="1322"/>
                    </a:lnTo>
                    <a:lnTo>
                      <a:pt x="110" y="1173"/>
                    </a:lnTo>
                    <a:lnTo>
                      <a:pt x="106" y="1123"/>
                    </a:lnTo>
                    <a:lnTo>
                      <a:pt x="75" y="1082"/>
                    </a:lnTo>
                    <a:lnTo>
                      <a:pt x="16" y="1046"/>
                    </a:lnTo>
                    <a:lnTo>
                      <a:pt x="97" y="794"/>
                    </a:lnTo>
                    <a:lnTo>
                      <a:pt x="142" y="684"/>
                    </a:lnTo>
                    <a:lnTo>
                      <a:pt x="200" y="618"/>
                    </a:lnTo>
                    <a:lnTo>
                      <a:pt x="187" y="609"/>
                    </a:lnTo>
                    <a:lnTo>
                      <a:pt x="161" y="587"/>
                    </a:lnTo>
                    <a:lnTo>
                      <a:pt x="166" y="568"/>
                    </a:lnTo>
                    <a:lnTo>
                      <a:pt x="207" y="485"/>
                    </a:lnTo>
                    <a:lnTo>
                      <a:pt x="168" y="482"/>
                    </a:lnTo>
                    <a:lnTo>
                      <a:pt x="149" y="499"/>
                    </a:lnTo>
                    <a:lnTo>
                      <a:pt x="114" y="489"/>
                    </a:lnTo>
                    <a:lnTo>
                      <a:pt x="64" y="459"/>
                    </a:lnTo>
                    <a:lnTo>
                      <a:pt x="0" y="331"/>
                    </a:lnTo>
                    <a:lnTo>
                      <a:pt x="4" y="271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154" name="Freeform 154"/>
              <p:cNvSpPr>
                <a:spLocks noChangeAspect="1"/>
              </p:cNvSpPr>
              <p:nvPr/>
            </p:nvSpPr>
            <p:spPr bwMode="auto">
              <a:xfrm>
                <a:off x="4194" y="2348"/>
                <a:ext cx="226" cy="371"/>
              </a:xfrm>
              <a:custGeom>
                <a:avLst/>
                <a:gdLst>
                  <a:gd name="T0" fmla="*/ 497 w 1255"/>
                  <a:gd name="T1" fmla="*/ 138 h 2054"/>
                  <a:gd name="T2" fmla="*/ 518 w 1255"/>
                  <a:gd name="T3" fmla="*/ 116 h 2054"/>
                  <a:gd name="T4" fmla="*/ 553 w 1255"/>
                  <a:gd name="T5" fmla="*/ 165 h 2054"/>
                  <a:gd name="T6" fmla="*/ 606 w 1255"/>
                  <a:gd name="T7" fmla="*/ 162 h 2054"/>
                  <a:gd name="T8" fmla="*/ 681 w 1255"/>
                  <a:gd name="T9" fmla="*/ 195 h 2054"/>
                  <a:gd name="T10" fmla="*/ 841 w 1255"/>
                  <a:gd name="T11" fmla="*/ 83 h 2054"/>
                  <a:gd name="T12" fmla="*/ 848 w 1255"/>
                  <a:gd name="T13" fmla="*/ 3 h 2054"/>
                  <a:gd name="T14" fmla="*/ 887 w 1255"/>
                  <a:gd name="T15" fmla="*/ 0 h 2054"/>
                  <a:gd name="T16" fmla="*/ 910 w 1255"/>
                  <a:gd name="T17" fmla="*/ 63 h 2054"/>
                  <a:gd name="T18" fmla="*/ 906 w 1255"/>
                  <a:gd name="T19" fmla="*/ 447 h 2054"/>
                  <a:gd name="T20" fmla="*/ 1001 w 1255"/>
                  <a:gd name="T21" fmla="*/ 642 h 2054"/>
                  <a:gd name="T22" fmla="*/ 1255 w 1255"/>
                  <a:gd name="T23" fmla="*/ 1055 h 2054"/>
                  <a:gd name="T24" fmla="*/ 1245 w 1255"/>
                  <a:gd name="T25" fmla="*/ 1075 h 2054"/>
                  <a:gd name="T26" fmla="*/ 1143 w 1255"/>
                  <a:gd name="T27" fmla="*/ 1136 h 2054"/>
                  <a:gd name="T28" fmla="*/ 1126 w 1255"/>
                  <a:gd name="T29" fmla="*/ 1207 h 2054"/>
                  <a:gd name="T30" fmla="*/ 1027 w 1255"/>
                  <a:gd name="T31" fmla="*/ 1291 h 2054"/>
                  <a:gd name="T32" fmla="*/ 877 w 1255"/>
                  <a:gd name="T33" fmla="*/ 1571 h 2054"/>
                  <a:gd name="T34" fmla="*/ 808 w 1255"/>
                  <a:gd name="T35" fmla="*/ 1583 h 2054"/>
                  <a:gd name="T36" fmla="*/ 812 w 1255"/>
                  <a:gd name="T37" fmla="*/ 1627 h 2054"/>
                  <a:gd name="T38" fmla="*/ 778 w 1255"/>
                  <a:gd name="T39" fmla="*/ 1642 h 2054"/>
                  <a:gd name="T40" fmla="*/ 779 w 1255"/>
                  <a:gd name="T41" fmla="*/ 1698 h 2054"/>
                  <a:gd name="T42" fmla="*/ 764 w 1255"/>
                  <a:gd name="T43" fmla="*/ 1703 h 2054"/>
                  <a:gd name="T44" fmla="*/ 767 w 1255"/>
                  <a:gd name="T45" fmla="*/ 1775 h 2054"/>
                  <a:gd name="T46" fmla="*/ 720 w 1255"/>
                  <a:gd name="T47" fmla="*/ 1799 h 2054"/>
                  <a:gd name="T48" fmla="*/ 711 w 1255"/>
                  <a:gd name="T49" fmla="*/ 1844 h 2054"/>
                  <a:gd name="T50" fmla="*/ 735 w 1255"/>
                  <a:gd name="T51" fmla="*/ 1886 h 2054"/>
                  <a:gd name="T52" fmla="*/ 684 w 1255"/>
                  <a:gd name="T53" fmla="*/ 2035 h 2054"/>
                  <a:gd name="T54" fmla="*/ 676 w 1255"/>
                  <a:gd name="T55" fmla="*/ 2054 h 2054"/>
                  <a:gd name="T56" fmla="*/ 637 w 1255"/>
                  <a:gd name="T57" fmla="*/ 2015 h 2054"/>
                  <a:gd name="T58" fmla="*/ 635 w 1255"/>
                  <a:gd name="T59" fmla="*/ 1832 h 2054"/>
                  <a:gd name="T60" fmla="*/ 550 w 1255"/>
                  <a:gd name="T61" fmla="*/ 1764 h 2054"/>
                  <a:gd name="T62" fmla="*/ 493 w 1255"/>
                  <a:gd name="T63" fmla="*/ 1823 h 2054"/>
                  <a:gd name="T64" fmla="*/ 426 w 1255"/>
                  <a:gd name="T65" fmla="*/ 1815 h 2054"/>
                  <a:gd name="T66" fmla="*/ 414 w 1255"/>
                  <a:gd name="T67" fmla="*/ 1729 h 2054"/>
                  <a:gd name="T68" fmla="*/ 165 w 1255"/>
                  <a:gd name="T69" fmla="*/ 1680 h 2054"/>
                  <a:gd name="T70" fmla="*/ 98 w 1255"/>
                  <a:gd name="T71" fmla="*/ 1577 h 2054"/>
                  <a:gd name="T72" fmla="*/ 41 w 1255"/>
                  <a:gd name="T73" fmla="*/ 1618 h 2054"/>
                  <a:gd name="T74" fmla="*/ 36 w 1255"/>
                  <a:gd name="T75" fmla="*/ 1559 h 2054"/>
                  <a:gd name="T76" fmla="*/ 21 w 1255"/>
                  <a:gd name="T77" fmla="*/ 1512 h 2054"/>
                  <a:gd name="T78" fmla="*/ 17 w 1255"/>
                  <a:gd name="T79" fmla="*/ 1451 h 2054"/>
                  <a:gd name="T80" fmla="*/ 31 w 1255"/>
                  <a:gd name="T81" fmla="*/ 1426 h 2054"/>
                  <a:gd name="T82" fmla="*/ 32 w 1255"/>
                  <a:gd name="T83" fmla="*/ 1351 h 2054"/>
                  <a:gd name="T84" fmla="*/ 46 w 1255"/>
                  <a:gd name="T85" fmla="*/ 1331 h 2054"/>
                  <a:gd name="T86" fmla="*/ 45 w 1255"/>
                  <a:gd name="T87" fmla="*/ 1313 h 2054"/>
                  <a:gd name="T88" fmla="*/ 0 w 1255"/>
                  <a:gd name="T89" fmla="*/ 1288 h 2054"/>
                  <a:gd name="T90" fmla="*/ 63 w 1255"/>
                  <a:gd name="T91" fmla="*/ 1095 h 2054"/>
                  <a:gd name="T92" fmla="*/ 497 w 1255"/>
                  <a:gd name="T93" fmla="*/ 138 h 20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55" h="2054">
                    <a:moveTo>
                      <a:pt x="497" y="138"/>
                    </a:moveTo>
                    <a:lnTo>
                      <a:pt x="518" y="116"/>
                    </a:lnTo>
                    <a:lnTo>
                      <a:pt x="553" y="165"/>
                    </a:lnTo>
                    <a:lnTo>
                      <a:pt x="606" y="162"/>
                    </a:lnTo>
                    <a:lnTo>
                      <a:pt x="681" y="195"/>
                    </a:lnTo>
                    <a:lnTo>
                      <a:pt x="841" y="83"/>
                    </a:lnTo>
                    <a:lnTo>
                      <a:pt x="848" y="3"/>
                    </a:lnTo>
                    <a:lnTo>
                      <a:pt x="887" y="0"/>
                    </a:lnTo>
                    <a:lnTo>
                      <a:pt x="910" y="63"/>
                    </a:lnTo>
                    <a:lnTo>
                      <a:pt x="906" y="447"/>
                    </a:lnTo>
                    <a:lnTo>
                      <a:pt x="1001" y="642"/>
                    </a:lnTo>
                    <a:lnTo>
                      <a:pt x="1255" y="1055"/>
                    </a:lnTo>
                    <a:lnTo>
                      <a:pt x="1245" y="1075"/>
                    </a:lnTo>
                    <a:lnTo>
                      <a:pt x="1143" y="1136"/>
                    </a:lnTo>
                    <a:lnTo>
                      <a:pt x="1126" y="1207"/>
                    </a:lnTo>
                    <a:lnTo>
                      <a:pt x="1027" y="1291"/>
                    </a:lnTo>
                    <a:lnTo>
                      <a:pt x="877" y="1571"/>
                    </a:lnTo>
                    <a:lnTo>
                      <a:pt x="808" y="1583"/>
                    </a:lnTo>
                    <a:lnTo>
                      <a:pt x="812" y="1627"/>
                    </a:lnTo>
                    <a:lnTo>
                      <a:pt x="778" y="1642"/>
                    </a:lnTo>
                    <a:lnTo>
                      <a:pt x="779" y="1698"/>
                    </a:lnTo>
                    <a:lnTo>
                      <a:pt x="764" y="1703"/>
                    </a:lnTo>
                    <a:lnTo>
                      <a:pt x="767" y="1775"/>
                    </a:lnTo>
                    <a:lnTo>
                      <a:pt x="720" y="1799"/>
                    </a:lnTo>
                    <a:lnTo>
                      <a:pt x="711" y="1844"/>
                    </a:lnTo>
                    <a:lnTo>
                      <a:pt x="735" y="1886"/>
                    </a:lnTo>
                    <a:lnTo>
                      <a:pt x="684" y="2035"/>
                    </a:lnTo>
                    <a:lnTo>
                      <a:pt x="676" y="2054"/>
                    </a:lnTo>
                    <a:lnTo>
                      <a:pt x="637" y="2015"/>
                    </a:lnTo>
                    <a:lnTo>
                      <a:pt x="635" y="1832"/>
                    </a:lnTo>
                    <a:lnTo>
                      <a:pt x="550" y="1764"/>
                    </a:lnTo>
                    <a:lnTo>
                      <a:pt x="493" y="1823"/>
                    </a:lnTo>
                    <a:lnTo>
                      <a:pt x="426" y="1815"/>
                    </a:lnTo>
                    <a:lnTo>
                      <a:pt x="414" y="1729"/>
                    </a:lnTo>
                    <a:lnTo>
                      <a:pt x="165" y="1680"/>
                    </a:lnTo>
                    <a:lnTo>
                      <a:pt x="98" y="1577"/>
                    </a:lnTo>
                    <a:lnTo>
                      <a:pt x="41" y="1618"/>
                    </a:lnTo>
                    <a:lnTo>
                      <a:pt x="36" y="1559"/>
                    </a:lnTo>
                    <a:lnTo>
                      <a:pt x="21" y="1512"/>
                    </a:lnTo>
                    <a:lnTo>
                      <a:pt x="17" y="1451"/>
                    </a:lnTo>
                    <a:lnTo>
                      <a:pt x="31" y="1426"/>
                    </a:lnTo>
                    <a:lnTo>
                      <a:pt x="32" y="1351"/>
                    </a:lnTo>
                    <a:lnTo>
                      <a:pt x="46" y="1331"/>
                    </a:lnTo>
                    <a:lnTo>
                      <a:pt x="45" y="1313"/>
                    </a:lnTo>
                    <a:lnTo>
                      <a:pt x="0" y="1288"/>
                    </a:lnTo>
                    <a:lnTo>
                      <a:pt x="63" y="1095"/>
                    </a:lnTo>
                    <a:lnTo>
                      <a:pt x="497" y="138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155" name="Freeform 155"/>
              <p:cNvSpPr>
                <a:spLocks noChangeAspect="1"/>
              </p:cNvSpPr>
              <p:nvPr/>
            </p:nvSpPr>
            <p:spPr bwMode="auto">
              <a:xfrm>
                <a:off x="4102" y="1502"/>
                <a:ext cx="234" cy="187"/>
              </a:xfrm>
              <a:custGeom>
                <a:avLst/>
                <a:gdLst>
                  <a:gd name="T0" fmla="*/ 1127 w 1301"/>
                  <a:gd name="T1" fmla="*/ 0 h 1035"/>
                  <a:gd name="T2" fmla="*/ 1162 w 1301"/>
                  <a:gd name="T3" fmla="*/ 172 h 1035"/>
                  <a:gd name="T4" fmla="*/ 1250 w 1301"/>
                  <a:gd name="T5" fmla="*/ 266 h 1035"/>
                  <a:gd name="T6" fmla="*/ 1258 w 1301"/>
                  <a:gd name="T7" fmla="*/ 345 h 1035"/>
                  <a:gd name="T8" fmla="*/ 1301 w 1301"/>
                  <a:gd name="T9" fmla="*/ 362 h 1035"/>
                  <a:gd name="T10" fmla="*/ 1297 w 1301"/>
                  <a:gd name="T11" fmla="*/ 403 h 1035"/>
                  <a:gd name="T12" fmla="*/ 1287 w 1301"/>
                  <a:gd name="T13" fmla="*/ 448 h 1035"/>
                  <a:gd name="T14" fmla="*/ 1246 w 1301"/>
                  <a:gd name="T15" fmla="*/ 478 h 1035"/>
                  <a:gd name="T16" fmla="*/ 1248 w 1301"/>
                  <a:gd name="T17" fmla="*/ 567 h 1035"/>
                  <a:gd name="T18" fmla="*/ 1268 w 1301"/>
                  <a:gd name="T19" fmla="*/ 597 h 1035"/>
                  <a:gd name="T20" fmla="*/ 1164 w 1301"/>
                  <a:gd name="T21" fmla="*/ 675 h 1035"/>
                  <a:gd name="T22" fmla="*/ 1095 w 1301"/>
                  <a:gd name="T23" fmla="*/ 695 h 1035"/>
                  <a:gd name="T24" fmla="*/ 1095 w 1301"/>
                  <a:gd name="T25" fmla="*/ 749 h 1035"/>
                  <a:gd name="T26" fmla="*/ 1063 w 1301"/>
                  <a:gd name="T27" fmla="*/ 755 h 1035"/>
                  <a:gd name="T28" fmla="*/ 1123 w 1301"/>
                  <a:gd name="T29" fmla="*/ 769 h 1035"/>
                  <a:gd name="T30" fmla="*/ 1113 w 1301"/>
                  <a:gd name="T31" fmla="*/ 826 h 1035"/>
                  <a:gd name="T32" fmla="*/ 1081 w 1301"/>
                  <a:gd name="T33" fmla="*/ 838 h 1035"/>
                  <a:gd name="T34" fmla="*/ 1125 w 1301"/>
                  <a:gd name="T35" fmla="*/ 836 h 1035"/>
                  <a:gd name="T36" fmla="*/ 1113 w 1301"/>
                  <a:gd name="T37" fmla="*/ 878 h 1035"/>
                  <a:gd name="T38" fmla="*/ 1091 w 1301"/>
                  <a:gd name="T39" fmla="*/ 906 h 1035"/>
                  <a:gd name="T40" fmla="*/ 1025 w 1301"/>
                  <a:gd name="T41" fmla="*/ 902 h 1035"/>
                  <a:gd name="T42" fmla="*/ 952 w 1301"/>
                  <a:gd name="T43" fmla="*/ 1019 h 1035"/>
                  <a:gd name="T44" fmla="*/ 954 w 1301"/>
                  <a:gd name="T45" fmla="*/ 1035 h 1035"/>
                  <a:gd name="T46" fmla="*/ 892 w 1301"/>
                  <a:gd name="T47" fmla="*/ 1029 h 1035"/>
                  <a:gd name="T48" fmla="*/ 779 w 1301"/>
                  <a:gd name="T49" fmla="*/ 969 h 1035"/>
                  <a:gd name="T50" fmla="*/ 626 w 1301"/>
                  <a:gd name="T51" fmla="*/ 965 h 1035"/>
                  <a:gd name="T52" fmla="*/ 495 w 1301"/>
                  <a:gd name="T53" fmla="*/ 1019 h 1035"/>
                  <a:gd name="T54" fmla="*/ 429 w 1301"/>
                  <a:gd name="T55" fmla="*/ 1009 h 1035"/>
                  <a:gd name="T56" fmla="*/ 415 w 1301"/>
                  <a:gd name="T57" fmla="*/ 945 h 1035"/>
                  <a:gd name="T58" fmla="*/ 308 w 1301"/>
                  <a:gd name="T59" fmla="*/ 933 h 1035"/>
                  <a:gd name="T60" fmla="*/ 0 w 1301"/>
                  <a:gd name="T61" fmla="*/ 643 h 1035"/>
                  <a:gd name="T62" fmla="*/ 14 w 1301"/>
                  <a:gd name="T63" fmla="*/ 617 h 1035"/>
                  <a:gd name="T64" fmla="*/ 55 w 1301"/>
                  <a:gd name="T65" fmla="*/ 605 h 1035"/>
                  <a:gd name="T66" fmla="*/ 159 w 1301"/>
                  <a:gd name="T67" fmla="*/ 488 h 1035"/>
                  <a:gd name="T68" fmla="*/ 243 w 1301"/>
                  <a:gd name="T69" fmla="*/ 462 h 1035"/>
                  <a:gd name="T70" fmla="*/ 425 w 1301"/>
                  <a:gd name="T71" fmla="*/ 460 h 1035"/>
                  <a:gd name="T72" fmla="*/ 465 w 1301"/>
                  <a:gd name="T73" fmla="*/ 323 h 1035"/>
                  <a:gd name="T74" fmla="*/ 536 w 1301"/>
                  <a:gd name="T75" fmla="*/ 317 h 1035"/>
                  <a:gd name="T76" fmla="*/ 513 w 1301"/>
                  <a:gd name="T77" fmla="*/ 258 h 1035"/>
                  <a:gd name="T78" fmla="*/ 485 w 1301"/>
                  <a:gd name="T79" fmla="*/ 229 h 1035"/>
                  <a:gd name="T80" fmla="*/ 437 w 1301"/>
                  <a:gd name="T81" fmla="*/ 178 h 1035"/>
                  <a:gd name="T82" fmla="*/ 642 w 1301"/>
                  <a:gd name="T83" fmla="*/ 210 h 1035"/>
                  <a:gd name="T84" fmla="*/ 1017 w 1301"/>
                  <a:gd name="T85" fmla="*/ 235 h 1035"/>
                  <a:gd name="T86" fmla="*/ 1127 w 1301"/>
                  <a:gd name="T87" fmla="*/ 0 h 10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01" h="1035">
                    <a:moveTo>
                      <a:pt x="1127" y="0"/>
                    </a:moveTo>
                    <a:lnTo>
                      <a:pt x="1162" y="172"/>
                    </a:lnTo>
                    <a:lnTo>
                      <a:pt x="1250" y="266"/>
                    </a:lnTo>
                    <a:lnTo>
                      <a:pt x="1258" y="345"/>
                    </a:lnTo>
                    <a:lnTo>
                      <a:pt x="1301" y="362"/>
                    </a:lnTo>
                    <a:lnTo>
                      <a:pt x="1297" y="403"/>
                    </a:lnTo>
                    <a:lnTo>
                      <a:pt x="1287" y="448"/>
                    </a:lnTo>
                    <a:lnTo>
                      <a:pt x="1246" y="478"/>
                    </a:lnTo>
                    <a:lnTo>
                      <a:pt x="1248" y="567"/>
                    </a:lnTo>
                    <a:lnTo>
                      <a:pt x="1268" y="597"/>
                    </a:lnTo>
                    <a:lnTo>
                      <a:pt x="1164" y="675"/>
                    </a:lnTo>
                    <a:lnTo>
                      <a:pt x="1095" y="695"/>
                    </a:lnTo>
                    <a:lnTo>
                      <a:pt x="1095" y="749"/>
                    </a:lnTo>
                    <a:lnTo>
                      <a:pt x="1063" y="755"/>
                    </a:lnTo>
                    <a:lnTo>
                      <a:pt x="1123" y="769"/>
                    </a:lnTo>
                    <a:lnTo>
                      <a:pt x="1113" y="826"/>
                    </a:lnTo>
                    <a:lnTo>
                      <a:pt x="1081" y="838"/>
                    </a:lnTo>
                    <a:lnTo>
                      <a:pt x="1125" y="836"/>
                    </a:lnTo>
                    <a:lnTo>
                      <a:pt x="1113" y="878"/>
                    </a:lnTo>
                    <a:lnTo>
                      <a:pt x="1091" y="906"/>
                    </a:lnTo>
                    <a:lnTo>
                      <a:pt x="1025" y="902"/>
                    </a:lnTo>
                    <a:lnTo>
                      <a:pt x="952" y="1019"/>
                    </a:lnTo>
                    <a:lnTo>
                      <a:pt x="954" y="1035"/>
                    </a:lnTo>
                    <a:lnTo>
                      <a:pt x="892" y="1029"/>
                    </a:lnTo>
                    <a:lnTo>
                      <a:pt x="779" y="969"/>
                    </a:lnTo>
                    <a:lnTo>
                      <a:pt x="626" y="965"/>
                    </a:lnTo>
                    <a:lnTo>
                      <a:pt x="495" y="1019"/>
                    </a:lnTo>
                    <a:lnTo>
                      <a:pt x="429" y="1009"/>
                    </a:lnTo>
                    <a:lnTo>
                      <a:pt x="415" y="945"/>
                    </a:lnTo>
                    <a:lnTo>
                      <a:pt x="308" y="933"/>
                    </a:lnTo>
                    <a:lnTo>
                      <a:pt x="0" y="643"/>
                    </a:lnTo>
                    <a:lnTo>
                      <a:pt x="14" y="617"/>
                    </a:lnTo>
                    <a:lnTo>
                      <a:pt x="55" y="605"/>
                    </a:lnTo>
                    <a:lnTo>
                      <a:pt x="159" y="488"/>
                    </a:lnTo>
                    <a:lnTo>
                      <a:pt x="243" y="462"/>
                    </a:lnTo>
                    <a:lnTo>
                      <a:pt x="425" y="460"/>
                    </a:lnTo>
                    <a:lnTo>
                      <a:pt x="465" y="323"/>
                    </a:lnTo>
                    <a:lnTo>
                      <a:pt x="536" y="317"/>
                    </a:lnTo>
                    <a:lnTo>
                      <a:pt x="513" y="258"/>
                    </a:lnTo>
                    <a:lnTo>
                      <a:pt x="485" y="229"/>
                    </a:lnTo>
                    <a:lnTo>
                      <a:pt x="437" y="178"/>
                    </a:lnTo>
                    <a:lnTo>
                      <a:pt x="642" y="210"/>
                    </a:lnTo>
                    <a:lnTo>
                      <a:pt x="1017" y="235"/>
                    </a:lnTo>
                    <a:lnTo>
                      <a:pt x="1127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156" name="Freeform 156"/>
              <p:cNvSpPr>
                <a:spLocks noChangeAspect="1"/>
              </p:cNvSpPr>
              <p:nvPr/>
            </p:nvSpPr>
            <p:spPr bwMode="auto">
              <a:xfrm>
                <a:off x="3964" y="1534"/>
                <a:ext cx="235" cy="140"/>
              </a:xfrm>
              <a:custGeom>
                <a:avLst/>
                <a:gdLst>
                  <a:gd name="T0" fmla="*/ 156 w 1301"/>
                  <a:gd name="T1" fmla="*/ 213 h 774"/>
                  <a:gd name="T2" fmla="*/ 120 w 1301"/>
                  <a:gd name="T3" fmla="*/ 332 h 774"/>
                  <a:gd name="T4" fmla="*/ 30 w 1301"/>
                  <a:gd name="T5" fmla="*/ 418 h 774"/>
                  <a:gd name="T6" fmla="*/ 0 w 1301"/>
                  <a:gd name="T7" fmla="*/ 562 h 774"/>
                  <a:gd name="T8" fmla="*/ 63 w 1301"/>
                  <a:gd name="T9" fmla="*/ 564 h 774"/>
                  <a:gd name="T10" fmla="*/ 111 w 1301"/>
                  <a:gd name="T11" fmla="*/ 597 h 774"/>
                  <a:gd name="T12" fmla="*/ 177 w 1301"/>
                  <a:gd name="T13" fmla="*/ 608 h 774"/>
                  <a:gd name="T14" fmla="*/ 200 w 1301"/>
                  <a:gd name="T15" fmla="*/ 697 h 774"/>
                  <a:gd name="T16" fmla="*/ 242 w 1301"/>
                  <a:gd name="T17" fmla="*/ 774 h 774"/>
                  <a:gd name="T18" fmla="*/ 766 w 1301"/>
                  <a:gd name="T19" fmla="*/ 464 h 774"/>
                  <a:gd name="T20" fmla="*/ 779 w 1301"/>
                  <a:gd name="T21" fmla="*/ 439 h 774"/>
                  <a:gd name="T22" fmla="*/ 819 w 1301"/>
                  <a:gd name="T23" fmla="*/ 425 h 774"/>
                  <a:gd name="T24" fmla="*/ 921 w 1301"/>
                  <a:gd name="T25" fmla="*/ 310 h 774"/>
                  <a:gd name="T26" fmla="*/ 1009 w 1301"/>
                  <a:gd name="T27" fmla="*/ 283 h 774"/>
                  <a:gd name="T28" fmla="*/ 1188 w 1301"/>
                  <a:gd name="T29" fmla="*/ 283 h 774"/>
                  <a:gd name="T30" fmla="*/ 1229 w 1301"/>
                  <a:gd name="T31" fmla="*/ 143 h 774"/>
                  <a:gd name="T32" fmla="*/ 1301 w 1301"/>
                  <a:gd name="T33" fmla="*/ 140 h 774"/>
                  <a:gd name="T34" fmla="*/ 1278 w 1301"/>
                  <a:gd name="T35" fmla="*/ 82 h 774"/>
                  <a:gd name="T36" fmla="*/ 1201 w 1301"/>
                  <a:gd name="T37" fmla="*/ 0 h 774"/>
                  <a:gd name="T38" fmla="*/ 1164 w 1301"/>
                  <a:gd name="T39" fmla="*/ 11 h 774"/>
                  <a:gd name="T40" fmla="*/ 1100 w 1301"/>
                  <a:gd name="T41" fmla="*/ 99 h 774"/>
                  <a:gd name="T42" fmla="*/ 999 w 1301"/>
                  <a:gd name="T43" fmla="*/ 108 h 774"/>
                  <a:gd name="T44" fmla="*/ 979 w 1301"/>
                  <a:gd name="T45" fmla="*/ 133 h 774"/>
                  <a:gd name="T46" fmla="*/ 751 w 1301"/>
                  <a:gd name="T47" fmla="*/ 136 h 774"/>
                  <a:gd name="T48" fmla="*/ 668 w 1301"/>
                  <a:gd name="T49" fmla="*/ 144 h 774"/>
                  <a:gd name="T50" fmla="*/ 687 w 1301"/>
                  <a:gd name="T51" fmla="*/ 175 h 774"/>
                  <a:gd name="T52" fmla="*/ 654 w 1301"/>
                  <a:gd name="T53" fmla="*/ 202 h 774"/>
                  <a:gd name="T54" fmla="*/ 615 w 1301"/>
                  <a:gd name="T55" fmla="*/ 202 h 774"/>
                  <a:gd name="T56" fmla="*/ 528 w 1301"/>
                  <a:gd name="T57" fmla="*/ 174 h 774"/>
                  <a:gd name="T58" fmla="*/ 156 w 1301"/>
                  <a:gd name="T59" fmla="*/ 213 h 7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301" h="774">
                    <a:moveTo>
                      <a:pt x="156" y="213"/>
                    </a:moveTo>
                    <a:lnTo>
                      <a:pt x="120" y="332"/>
                    </a:lnTo>
                    <a:lnTo>
                      <a:pt x="30" y="418"/>
                    </a:lnTo>
                    <a:lnTo>
                      <a:pt x="0" y="562"/>
                    </a:lnTo>
                    <a:lnTo>
                      <a:pt x="63" y="564"/>
                    </a:lnTo>
                    <a:lnTo>
                      <a:pt x="111" y="597"/>
                    </a:lnTo>
                    <a:lnTo>
                      <a:pt x="177" y="608"/>
                    </a:lnTo>
                    <a:lnTo>
                      <a:pt x="200" y="697"/>
                    </a:lnTo>
                    <a:lnTo>
                      <a:pt x="242" y="774"/>
                    </a:lnTo>
                    <a:lnTo>
                      <a:pt x="766" y="464"/>
                    </a:lnTo>
                    <a:lnTo>
                      <a:pt x="779" y="439"/>
                    </a:lnTo>
                    <a:lnTo>
                      <a:pt x="819" y="425"/>
                    </a:lnTo>
                    <a:lnTo>
                      <a:pt x="921" y="310"/>
                    </a:lnTo>
                    <a:lnTo>
                      <a:pt x="1009" y="283"/>
                    </a:lnTo>
                    <a:lnTo>
                      <a:pt x="1188" y="283"/>
                    </a:lnTo>
                    <a:lnTo>
                      <a:pt x="1229" y="143"/>
                    </a:lnTo>
                    <a:lnTo>
                      <a:pt x="1301" y="140"/>
                    </a:lnTo>
                    <a:lnTo>
                      <a:pt x="1278" y="82"/>
                    </a:lnTo>
                    <a:lnTo>
                      <a:pt x="1201" y="0"/>
                    </a:lnTo>
                    <a:lnTo>
                      <a:pt x="1164" y="11"/>
                    </a:lnTo>
                    <a:lnTo>
                      <a:pt x="1100" y="99"/>
                    </a:lnTo>
                    <a:lnTo>
                      <a:pt x="999" y="108"/>
                    </a:lnTo>
                    <a:lnTo>
                      <a:pt x="979" y="133"/>
                    </a:lnTo>
                    <a:lnTo>
                      <a:pt x="751" y="136"/>
                    </a:lnTo>
                    <a:lnTo>
                      <a:pt x="668" y="144"/>
                    </a:lnTo>
                    <a:lnTo>
                      <a:pt x="687" y="175"/>
                    </a:lnTo>
                    <a:lnTo>
                      <a:pt x="654" y="202"/>
                    </a:lnTo>
                    <a:lnTo>
                      <a:pt x="615" y="202"/>
                    </a:lnTo>
                    <a:lnTo>
                      <a:pt x="528" y="174"/>
                    </a:lnTo>
                    <a:lnTo>
                      <a:pt x="156" y="21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157" name="Freeform 157"/>
              <p:cNvSpPr>
                <a:spLocks noChangeAspect="1"/>
              </p:cNvSpPr>
              <p:nvPr/>
            </p:nvSpPr>
            <p:spPr bwMode="auto">
              <a:xfrm>
                <a:off x="3626" y="1919"/>
                <a:ext cx="356" cy="397"/>
              </a:xfrm>
              <a:custGeom>
                <a:avLst/>
                <a:gdLst>
                  <a:gd name="T0" fmla="*/ 726 w 1979"/>
                  <a:gd name="T1" fmla="*/ 250 h 2200"/>
                  <a:gd name="T2" fmla="*/ 921 w 1979"/>
                  <a:gd name="T3" fmla="*/ 79 h 2200"/>
                  <a:gd name="T4" fmla="*/ 1041 w 1979"/>
                  <a:gd name="T5" fmla="*/ 74 h 2200"/>
                  <a:gd name="T6" fmla="*/ 1103 w 1979"/>
                  <a:gd name="T7" fmla="*/ 4 h 2200"/>
                  <a:gd name="T8" fmla="*/ 1329 w 1979"/>
                  <a:gd name="T9" fmla="*/ 0 h 2200"/>
                  <a:gd name="T10" fmla="*/ 1319 w 1979"/>
                  <a:gd name="T11" fmla="*/ 79 h 2200"/>
                  <a:gd name="T12" fmla="*/ 1347 w 1979"/>
                  <a:gd name="T13" fmla="*/ 180 h 2200"/>
                  <a:gd name="T14" fmla="*/ 1429 w 1979"/>
                  <a:gd name="T15" fmla="*/ 228 h 2200"/>
                  <a:gd name="T16" fmla="*/ 1516 w 1979"/>
                  <a:gd name="T17" fmla="*/ 269 h 2200"/>
                  <a:gd name="T18" fmla="*/ 1575 w 1979"/>
                  <a:gd name="T19" fmla="*/ 399 h 2200"/>
                  <a:gd name="T20" fmla="*/ 1584 w 1979"/>
                  <a:gd name="T21" fmla="*/ 484 h 2200"/>
                  <a:gd name="T22" fmla="*/ 1721 w 1979"/>
                  <a:gd name="T23" fmla="*/ 708 h 2200"/>
                  <a:gd name="T24" fmla="*/ 1749 w 1979"/>
                  <a:gd name="T25" fmla="*/ 840 h 2200"/>
                  <a:gd name="T26" fmla="*/ 1731 w 1979"/>
                  <a:gd name="T27" fmla="*/ 900 h 2200"/>
                  <a:gd name="T28" fmla="*/ 1739 w 1979"/>
                  <a:gd name="T29" fmla="*/ 1014 h 2200"/>
                  <a:gd name="T30" fmla="*/ 1676 w 1979"/>
                  <a:gd name="T31" fmla="*/ 1071 h 2200"/>
                  <a:gd name="T32" fmla="*/ 1788 w 1979"/>
                  <a:gd name="T33" fmla="*/ 1250 h 2200"/>
                  <a:gd name="T34" fmla="*/ 1859 w 1979"/>
                  <a:gd name="T35" fmla="*/ 1247 h 2200"/>
                  <a:gd name="T36" fmla="*/ 1912 w 1979"/>
                  <a:gd name="T37" fmla="*/ 1290 h 2200"/>
                  <a:gd name="T38" fmla="*/ 1979 w 1979"/>
                  <a:gd name="T39" fmla="*/ 1320 h 2200"/>
                  <a:gd name="T40" fmla="*/ 1686 w 1979"/>
                  <a:gd name="T41" fmla="*/ 1925 h 2200"/>
                  <a:gd name="T42" fmla="*/ 1702 w 1979"/>
                  <a:gd name="T43" fmla="*/ 1961 h 2200"/>
                  <a:gd name="T44" fmla="*/ 1669 w 1979"/>
                  <a:gd name="T45" fmla="*/ 1992 h 2200"/>
                  <a:gd name="T46" fmla="*/ 1621 w 1979"/>
                  <a:gd name="T47" fmla="*/ 2005 h 2200"/>
                  <a:gd name="T48" fmla="*/ 1579 w 1979"/>
                  <a:gd name="T49" fmla="*/ 2055 h 2200"/>
                  <a:gd name="T50" fmla="*/ 1537 w 1979"/>
                  <a:gd name="T51" fmla="*/ 2075 h 2200"/>
                  <a:gd name="T52" fmla="*/ 1379 w 1979"/>
                  <a:gd name="T53" fmla="*/ 2140 h 2200"/>
                  <a:gd name="T54" fmla="*/ 1204 w 1979"/>
                  <a:gd name="T55" fmla="*/ 2129 h 2200"/>
                  <a:gd name="T56" fmla="*/ 1094 w 1979"/>
                  <a:gd name="T57" fmla="*/ 2163 h 2200"/>
                  <a:gd name="T58" fmla="*/ 1006 w 1979"/>
                  <a:gd name="T59" fmla="*/ 2115 h 2200"/>
                  <a:gd name="T60" fmla="*/ 802 w 1979"/>
                  <a:gd name="T61" fmla="*/ 2190 h 2200"/>
                  <a:gd name="T62" fmla="*/ 638 w 1979"/>
                  <a:gd name="T63" fmla="*/ 2038 h 2200"/>
                  <a:gd name="T64" fmla="*/ 472 w 1979"/>
                  <a:gd name="T65" fmla="*/ 2033 h 2200"/>
                  <a:gd name="T66" fmla="*/ 386 w 1979"/>
                  <a:gd name="T67" fmla="*/ 1982 h 2200"/>
                  <a:gd name="T68" fmla="*/ 273 w 1979"/>
                  <a:gd name="T69" fmla="*/ 1860 h 2200"/>
                  <a:gd name="T70" fmla="*/ 312 w 1979"/>
                  <a:gd name="T71" fmla="*/ 1745 h 2200"/>
                  <a:gd name="T72" fmla="*/ 369 w 1979"/>
                  <a:gd name="T73" fmla="*/ 1585 h 2200"/>
                  <a:gd name="T74" fmla="*/ 332 w 1979"/>
                  <a:gd name="T75" fmla="*/ 1497 h 2200"/>
                  <a:gd name="T76" fmla="*/ 262 w 1979"/>
                  <a:gd name="T77" fmla="*/ 1522 h 2200"/>
                  <a:gd name="T78" fmla="*/ 197 w 1979"/>
                  <a:gd name="T79" fmla="*/ 1444 h 2200"/>
                  <a:gd name="T80" fmla="*/ 146 w 1979"/>
                  <a:gd name="T81" fmla="*/ 1457 h 2200"/>
                  <a:gd name="T82" fmla="*/ 474 w 1979"/>
                  <a:gd name="T83" fmla="*/ 1195 h 2200"/>
                  <a:gd name="T84" fmla="*/ 596 w 1979"/>
                  <a:gd name="T85" fmla="*/ 1019 h 2200"/>
                  <a:gd name="T86" fmla="*/ 573 w 1979"/>
                  <a:gd name="T87" fmla="*/ 918 h 2200"/>
                  <a:gd name="T88" fmla="*/ 556 w 1979"/>
                  <a:gd name="T89" fmla="*/ 733 h 2200"/>
                  <a:gd name="T90" fmla="*/ 643 w 1979"/>
                  <a:gd name="T91" fmla="*/ 700 h 2200"/>
                  <a:gd name="T92" fmla="*/ 774 w 1979"/>
                  <a:gd name="T93" fmla="*/ 635 h 2200"/>
                  <a:gd name="T94" fmla="*/ 626 w 1979"/>
                  <a:gd name="T95" fmla="*/ 407 h 2200"/>
                  <a:gd name="T96" fmla="*/ 679 w 1979"/>
                  <a:gd name="T97" fmla="*/ 290 h 2200"/>
                  <a:gd name="T98" fmla="*/ 690 w 1979"/>
                  <a:gd name="T99" fmla="*/ 202 h 2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979" h="2200">
                    <a:moveTo>
                      <a:pt x="690" y="202"/>
                    </a:moveTo>
                    <a:lnTo>
                      <a:pt x="726" y="250"/>
                    </a:lnTo>
                    <a:lnTo>
                      <a:pt x="841" y="259"/>
                    </a:lnTo>
                    <a:lnTo>
                      <a:pt x="921" y="79"/>
                    </a:lnTo>
                    <a:lnTo>
                      <a:pt x="939" y="97"/>
                    </a:lnTo>
                    <a:lnTo>
                      <a:pt x="1041" y="74"/>
                    </a:lnTo>
                    <a:lnTo>
                      <a:pt x="1137" y="139"/>
                    </a:lnTo>
                    <a:lnTo>
                      <a:pt x="1103" y="4"/>
                    </a:lnTo>
                    <a:lnTo>
                      <a:pt x="1300" y="28"/>
                    </a:lnTo>
                    <a:lnTo>
                      <a:pt x="1329" y="0"/>
                    </a:lnTo>
                    <a:lnTo>
                      <a:pt x="1341" y="38"/>
                    </a:lnTo>
                    <a:lnTo>
                      <a:pt x="1319" y="79"/>
                    </a:lnTo>
                    <a:lnTo>
                      <a:pt x="1341" y="130"/>
                    </a:lnTo>
                    <a:lnTo>
                      <a:pt x="1347" y="180"/>
                    </a:lnTo>
                    <a:lnTo>
                      <a:pt x="1328" y="204"/>
                    </a:lnTo>
                    <a:lnTo>
                      <a:pt x="1429" y="228"/>
                    </a:lnTo>
                    <a:lnTo>
                      <a:pt x="1456" y="272"/>
                    </a:lnTo>
                    <a:lnTo>
                      <a:pt x="1516" y="269"/>
                    </a:lnTo>
                    <a:lnTo>
                      <a:pt x="1569" y="345"/>
                    </a:lnTo>
                    <a:lnTo>
                      <a:pt x="1575" y="399"/>
                    </a:lnTo>
                    <a:lnTo>
                      <a:pt x="1632" y="430"/>
                    </a:lnTo>
                    <a:lnTo>
                      <a:pt x="1584" y="484"/>
                    </a:lnTo>
                    <a:lnTo>
                      <a:pt x="1699" y="647"/>
                    </a:lnTo>
                    <a:lnTo>
                      <a:pt x="1721" y="708"/>
                    </a:lnTo>
                    <a:lnTo>
                      <a:pt x="1751" y="744"/>
                    </a:lnTo>
                    <a:lnTo>
                      <a:pt x="1749" y="840"/>
                    </a:lnTo>
                    <a:lnTo>
                      <a:pt x="1714" y="863"/>
                    </a:lnTo>
                    <a:lnTo>
                      <a:pt x="1731" y="900"/>
                    </a:lnTo>
                    <a:lnTo>
                      <a:pt x="1759" y="925"/>
                    </a:lnTo>
                    <a:lnTo>
                      <a:pt x="1739" y="1014"/>
                    </a:lnTo>
                    <a:lnTo>
                      <a:pt x="1691" y="1047"/>
                    </a:lnTo>
                    <a:lnTo>
                      <a:pt x="1676" y="1071"/>
                    </a:lnTo>
                    <a:lnTo>
                      <a:pt x="1651" y="1099"/>
                    </a:lnTo>
                    <a:lnTo>
                      <a:pt x="1788" y="1250"/>
                    </a:lnTo>
                    <a:lnTo>
                      <a:pt x="1827" y="1240"/>
                    </a:lnTo>
                    <a:lnTo>
                      <a:pt x="1859" y="1247"/>
                    </a:lnTo>
                    <a:lnTo>
                      <a:pt x="1900" y="1276"/>
                    </a:lnTo>
                    <a:lnTo>
                      <a:pt x="1912" y="1290"/>
                    </a:lnTo>
                    <a:lnTo>
                      <a:pt x="1957" y="1290"/>
                    </a:lnTo>
                    <a:lnTo>
                      <a:pt x="1979" y="1320"/>
                    </a:lnTo>
                    <a:lnTo>
                      <a:pt x="1694" y="1745"/>
                    </a:lnTo>
                    <a:lnTo>
                      <a:pt x="1686" y="1925"/>
                    </a:lnTo>
                    <a:lnTo>
                      <a:pt x="1699" y="1945"/>
                    </a:lnTo>
                    <a:lnTo>
                      <a:pt x="1702" y="1961"/>
                    </a:lnTo>
                    <a:lnTo>
                      <a:pt x="1672" y="1966"/>
                    </a:lnTo>
                    <a:lnTo>
                      <a:pt x="1669" y="1992"/>
                    </a:lnTo>
                    <a:lnTo>
                      <a:pt x="1627" y="1997"/>
                    </a:lnTo>
                    <a:lnTo>
                      <a:pt x="1621" y="2005"/>
                    </a:lnTo>
                    <a:lnTo>
                      <a:pt x="1578" y="2015"/>
                    </a:lnTo>
                    <a:lnTo>
                      <a:pt x="1579" y="2055"/>
                    </a:lnTo>
                    <a:lnTo>
                      <a:pt x="1554" y="2075"/>
                    </a:lnTo>
                    <a:lnTo>
                      <a:pt x="1537" y="2075"/>
                    </a:lnTo>
                    <a:lnTo>
                      <a:pt x="1449" y="2077"/>
                    </a:lnTo>
                    <a:lnTo>
                      <a:pt x="1379" y="2140"/>
                    </a:lnTo>
                    <a:lnTo>
                      <a:pt x="1269" y="2095"/>
                    </a:lnTo>
                    <a:lnTo>
                      <a:pt x="1204" y="2129"/>
                    </a:lnTo>
                    <a:lnTo>
                      <a:pt x="1124" y="2200"/>
                    </a:lnTo>
                    <a:lnTo>
                      <a:pt x="1094" y="2163"/>
                    </a:lnTo>
                    <a:lnTo>
                      <a:pt x="1066" y="2170"/>
                    </a:lnTo>
                    <a:lnTo>
                      <a:pt x="1006" y="2115"/>
                    </a:lnTo>
                    <a:lnTo>
                      <a:pt x="880" y="2115"/>
                    </a:lnTo>
                    <a:lnTo>
                      <a:pt x="802" y="2190"/>
                    </a:lnTo>
                    <a:lnTo>
                      <a:pt x="703" y="2155"/>
                    </a:lnTo>
                    <a:lnTo>
                      <a:pt x="638" y="2038"/>
                    </a:lnTo>
                    <a:lnTo>
                      <a:pt x="591" y="2015"/>
                    </a:lnTo>
                    <a:lnTo>
                      <a:pt x="472" y="2033"/>
                    </a:lnTo>
                    <a:lnTo>
                      <a:pt x="394" y="1998"/>
                    </a:lnTo>
                    <a:lnTo>
                      <a:pt x="386" y="1982"/>
                    </a:lnTo>
                    <a:lnTo>
                      <a:pt x="358" y="1875"/>
                    </a:lnTo>
                    <a:lnTo>
                      <a:pt x="273" y="1860"/>
                    </a:lnTo>
                    <a:lnTo>
                      <a:pt x="278" y="1834"/>
                    </a:lnTo>
                    <a:lnTo>
                      <a:pt x="312" y="1745"/>
                    </a:lnTo>
                    <a:lnTo>
                      <a:pt x="298" y="1695"/>
                    </a:lnTo>
                    <a:lnTo>
                      <a:pt x="369" y="1585"/>
                    </a:lnTo>
                    <a:lnTo>
                      <a:pt x="358" y="1530"/>
                    </a:lnTo>
                    <a:lnTo>
                      <a:pt x="332" y="1497"/>
                    </a:lnTo>
                    <a:lnTo>
                      <a:pt x="278" y="1500"/>
                    </a:lnTo>
                    <a:lnTo>
                      <a:pt x="262" y="1522"/>
                    </a:lnTo>
                    <a:lnTo>
                      <a:pt x="224" y="1463"/>
                    </a:lnTo>
                    <a:lnTo>
                      <a:pt x="197" y="1444"/>
                    </a:lnTo>
                    <a:lnTo>
                      <a:pt x="179" y="1468"/>
                    </a:lnTo>
                    <a:lnTo>
                      <a:pt x="146" y="1457"/>
                    </a:lnTo>
                    <a:lnTo>
                      <a:pt x="0" y="1421"/>
                    </a:lnTo>
                    <a:lnTo>
                      <a:pt x="474" y="1195"/>
                    </a:lnTo>
                    <a:lnTo>
                      <a:pt x="568" y="1020"/>
                    </a:lnTo>
                    <a:lnTo>
                      <a:pt x="596" y="1019"/>
                    </a:lnTo>
                    <a:lnTo>
                      <a:pt x="599" y="947"/>
                    </a:lnTo>
                    <a:lnTo>
                      <a:pt x="573" y="918"/>
                    </a:lnTo>
                    <a:lnTo>
                      <a:pt x="558" y="803"/>
                    </a:lnTo>
                    <a:lnTo>
                      <a:pt x="556" y="733"/>
                    </a:lnTo>
                    <a:lnTo>
                      <a:pt x="589" y="702"/>
                    </a:lnTo>
                    <a:lnTo>
                      <a:pt x="643" y="700"/>
                    </a:lnTo>
                    <a:lnTo>
                      <a:pt x="724" y="635"/>
                    </a:lnTo>
                    <a:lnTo>
                      <a:pt x="774" y="635"/>
                    </a:lnTo>
                    <a:lnTo>
                      <a:pt x="801" y="585"/>
                    </a:lnTo>
                    <a:lnTo>
                      <a:pt x="626" y="407"/>
                    </a:lnTo>
                    <a:lnTo>
                      <a:pt x="621" y="332"/>
                    </a:lnTo>
                    <a:lnTo>
                      <a:pt x="679" y="290"/>
                    </a:lnTo>
                    <a:lnTo>
                      <a:pt x="652" y="200"/>
                    </a:lnTo>
                    <a:lnTo>
                      <a:pt x="690" y="202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158" name="Freeform 158"/>
              <p:cNvSpPr>
                <a:spLocks noChangeAspect="1"/>
              </p:cNvSpPr>
              <p:nvPr/>
            </p:nvSpPr>
            <p:spPr bwMode="auto">
              <a:xfrm>
                <a:off x="3864" y="1911"/>
                <a:ext cx="264" cy="206"/>
              </a:xfrm>
              <a:custGeom>
                <a:avLst/>
                <a:gdLst>
                  <a:gd name="T0" fmla="*/ 31 w 1462"/>
                  <a:gd name="T1" fmla="*/ 0 h 1141"/>
                  <a:gd name="T2" fmla="*/ 5 w 1462"/>
                  <a:gd name="T3" fmla="*/ 40 h 1141"/>
                  <a:gd name="T4" fmla="*/ 19 w 1462"/>
                  <a:gd name="T5" fmla="*/ 78 h 1141"/>
                  <a:gd name="T6" fmla="*/ 0 w 1462"/>
                  <a:gd name="T7" fmla="*/ 120 h 1141"/>
                  <a:gd name="T8" fmla="*/ 20 w 1462"/>
                  <a:gd name="T9" fmla="*/ 167 h 1141"/>
                  <a:gd name="T10" fmla="*/ 27 w 1462"/>
                  <a:gd name="T11" fmla="*/ 222 h 1141"/>
                  <a:gd name="T12" fmla="*/ 5 w 1462"/>
                  <a:gd name="T13" fmla="*/ 246 h 1141"/>
                  <a:gd name="T14" fmla="*/ 109 w 1462"/>
                  <a:gd name="T15" fmla="*/ 271 h 1141"/>
                  <a:gd name="T16" fmla="*/ 136 w 1462"/>
                  <a:gd name="T17" fmla="*/ 314 h 1141"/>
                  <a:gd name="T18" fmla="*/ 193 w 1462"/>
                  <a:gd name="T19" fmla="*/ 310 h 1141"/>
                  <a:gd name="T20" fmla="*/ 250 w 1462"/>
                  <a:gd name="T21" fmla="*/ 387 h 1141"/>
                  <a:gd name="T22" fmla="*/ 255 w 1462"/>
                  <a:gd name="T23" fmla="*/ 441 h 1141"/>
                  <a:gd name="T24" fmla="*/ 313 w 1462"/>
                  <a:gd name="T25" fmla="*/ 472 h 1141"/>
                  <a:gd name="T26" fmla="*/ 265 w 1462"/>
                  <a:gd name="T27" fmla="*/ 524 h 1141"/>
                  <a:gd name="T28" fmla="*/ 377 w 1462"/>
                  <a:gd name="T29" fmla="*/ 686 h 1141"/>
                  <a:gd name="T30" fmla="*/ 400 w 1462"/>
                  <a:gd name="T31" fmla="*/ 747 h 1141"/>
                  <a:gd name="T32" fmla="*/ 431 w 1462"/>
                  <a:gd name="T33" fmla="*/ 784 h 1141"/>
                  <a:gd name="T34" fmla="*/ 428 w 1462"/>
                  <a:gd name="T35" fmla="*/ 884 h 1141"/>
                  <a:gd name="T36" fmla="*/ 393 w 1462"/>
                  <a:gd name="T37" fmla="*/ 905 h 1141"/>
                  <a:gd name="T38" fmla="*/ 407 w 1462"/>
                  <a:gd name="T39" fmla="*/ 940 h 1141"/>
                  <a:gd name="T40" fmla="*/ 438 w 1462"/>
                  <a:gd name="T41" fmla="*/ 966 h 1141"/>
                  <a:gd name="T42" fmla="*/ 421 w 1462"/>
                  <a:gd name="T43" fmla="*/ 1056 h 1141"/>
                  <a:gd name="T44" fmla="*/ 372 w 1462"/>
                  <a:gd name="T45" fmla="*/ 1083 h 1141"/>
                  <a:gd name="T46" fmla="*/ 356 w 1462"/>
                  <a:gd name="T47" fmla="*/ 1110 h 1141"/>
                  <a:gd name="T48" fmla="*/ 766 w 1462"/>
                  <a:gd name="T49" fmla="*/ 1141 h 1141"/>
                  <a:gd name="T50" fmla="*/ 853 w 1462"/>
                  <a:gd name="T51" fmla="*/ 1019 h 1141"/>
                  <a:gd name="T52" fmla="*/ 859 w 1462"/>
                  <a:gd name="T53" fmla="*/ 996 h 1141"/>
                  <a:gd name="T54" fmla="*/ 830 w 1462"/>
                  <a:gd name="T55" fmla="*/ 986 h 1141"/>
                  <a:gd name="T56" fmla="*/ 830 w 1462"/>
                  <a:gd name="T57" fmla="*/ 959 h 1141"/>
                  <a:gd name="T58" fmla="*/ 846 w 1462"/>
                  <a:gd name="T59" fmla="*/ 903 h 1141"/>
                  <a:gd name="T60" fmla="*/ 884 w 1462"/>
                  <a:gd name="T61" fmla="*/ 859 h 1141"/>
                  <a:gd name="T62" fmla="*/ 934 w 1462"/>
                  <a:gd name="T63" fmla="*/ 823 h 1141"/>
                  <a:gd name="T64" fmla="*/ 1006 w 1462"/>
                  <a:gd name="T65" fmla="*/ 815 h 1141"/>
                  <a:gd name="T66" fmla="*/ 1105 w 1462"/>
                  <a:gd name="T67" fmla="*/ 740 h 1141"/>
                  <a:gd name="T68" fmla="*/ 1129 w 1462"/>
                  <a:gd name="T69" fmla="*/ 740 h 1141"/>
                  <a:gd name="T70" fmla="*/ 1153 w 1462"/>
                  <a:gd name="T71" fmla="*/ 755 h 1141"/>
                  <a:gd name="T72" fmla="*/ 1165 w 1462"/>
                  <a:gd name="T73" fmla="*/ 813 h 1141"/>
                  <a:gd name="T74" fmla="*/ 1204 w 1462"/>
                  <a:gd name="T75" fmla="*/ 878 h 1141"/>
                  <a:gd name="T76" fmla="*/ 1264 w 1462"/>
                  <a:gd name="T77" fmla="*/ 912 h 1141"/>
                  <a:gd name="T78" fmla="*/ 1274 w 1462"/>
                  <a:gd name="T79" fmla="*/ 855 h 1141"/>
                  <a:gd name="T80" fmla="*/ 1226 w 1462"/>
                  <a:gd name="T81" fmla="*/ 750 h 1141"/>
                  <a:gd name="T82" fmla="*/ 1279 w 1462"/>
                  <a:gd name="T83" fmla="*/ 637 h 1141"/>
                  <a:gd name="T84" fmla="*/ 1253 w 1462"/>
                  <a:gd name="T85" fmla="*/ 582 h 1141"/>
                  <a:gd name="T86" fmla="*/ 1255 w 1462"/>
                  <a:gd name="T87" fmla="*/ 517 h 1141"/>
                  <a:gd name="T88" fmla="*/ 1222 w 1462"/>
                  <a:gd name="T89" fmla="*/ 470 h 1141"/>
                  <a:gd name="T90" fmla="*/ 1276 w 1462"/>
                  <a:gd name="T91" fmla="*/ 381 h 1141"/>
                  <a:gd name="T92" fmla="*/ 1286 w 1462"/>
                  <a:gd name="T93" fmla="*/ 259 h 1141"/>
                  <a:gd name="T94" fmla="*/ 1462 w 1462"/>
                  <a:gd name="T95" fmla="*/ 132 h 1141"/>
                  <a:gd name="T96" fmla="*/ 1435 w 1462"/>
                  <a:gd name="T97" fmla="*/ 85 h 1141"/>
                  <a:gd name="T98" fmla="*/ 1398 w 1462"/>
                  <a:gd name="T99" fmla="*/ 111 h 1141"/>
                  <a:gd name="T100" fmla="*/ 1389 w 1462"/>
                  <a:gd name="T101" fmla="*/ 99 h 1141"/>
                  <a:gd name="T102" fmla="*/ 1274 w 1462"/>
                  <a:gd name="T103" fmla="*/ 179 h 1141"/>
                  <a:gd name="T104" fmla="*/ 1246 w 1462"/>
                  <a:gd name="T105" fmla="*/ 174 h 1141"/>
                  <a:gd name="T106" fmla="*/ 1208 w 1462"/>
                  <a:gd name="T107" fmla="*/ 151 h 1141"/>
                  <a:gd name="T108" fmla="*/ 1201 w 1462"/>
                  <a:gd name="T109" fmla="*/ 98 h 1141"/>
                  <a:gd name="T110" fmla="*/ 749 w 1462"/>
                  <a:gd name="T111" fmla="*/ 101 h 1141"/>
                  <a:gd name="T112" fmla="*/ 565 w 1462"/>
                  <a:gd name="T113" fmla="*/ 161 h 1141"/>
                  <a:gd name="T114" fmla="*/ 536 w 1462"/>
                  <a:gd name="T115" fmla="*/ 176 h 1141"/>
                  <a:gd name="T116" fmla="*/ 31 w 1462"/>
                  <a:gd name="T117" fmla="*/ 0 h 1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462" h="1141">
                    <a:moveTo>
                      <a:pt x="31" y="0"/>
                    </a:moveTo>
                    <a:lnTo>
                      <a:pt x="5" y="40"/>
                    </a:lnTo>
                    <a:lnTo>
                      <a:pt x="19" y="78"/>
                    </a:lnTo>
                    <a:lnTo>
                      <a:pt x="0" y="120"/>
                    </a:lnTo>
                    <a:lnTo>
                      <a:pt x="20" y="167"/>
                    </a:lnTo>
                    <a:lnTo>
                      <a:pt x="27" y="222"/>
                    </a:lnTo>
                    <a:lnTo>
                      <a:pt x="5" y="246"/>
                    </a:lnTo>
                    <a:lnTo>
                      <a:pt x="109" y="271"/>
                    </a:lnTo>
                    <a:lnTo>
                      <a:pt x="136" y="314"/>
                    </a:lnTo>
                    <a:lnTo>
                      <a:pt x="193" y="310"/>
                    </a:lnTo>
                    <a:lnTo>
                      <a:pt x="250" y="387"/>
                    </a:lnTo>
                    <a:lnTo>
                      <a:pt x="255" y="441"/>
                    </a:lnTo>
                    <a:lnTo>
                      <a:pt x="313" y="472"/>
                    </a:lnTo>
                    <a:lnTo>
                      <a:pt x="265" y="524"/>
                    </a:lnTo>
                    <a:lnTo>
                      <a:pt x="377" y="686"/>
                    </a:lnTo>
                    <a:lnTo>
                      <a:pt x="400" y="747"/>
                    </a:lnTo>
                    <a:lnTo>
                      <a:pt x="431" y="784"/>
                    </a:lnTo>
                    <a:lnTo>
                      <a:pt x="428" y="884"/>
                    </a:lnTo>
                    <a:lnTo>
                      <a:pt x="393" y="905"/>
                    </a:lnTo>
                    <a:lnTo>
                      <a:pt x="407" y="940"/>
                    </a:lnTo>
                    <a:lnTo>
                      <a:pt x="438" y="966"/>
                    </a:lnTo>
                    <a:lnTo>
                      <a:pt x="421" y="1056"/>
                    </a:lnTo>
                    <a:lnTo>
                      <a:pt x="372" y="1083"/>
                    </a:lnTo>
                    <a:lnTo>
                      <a:pt x="356" y="1110"/>
                    </a:lnTo>
                    <a:lnTo>
                      <a:pt x="766" y="1141"/>
                    </a:lnTo>
                    <a:lnTo>
                      <a:pt x="853" y="1019"/>
                    </a:lnTo>
                    <a:lnTo>
                      <a:pt x="859" y="996"/>
                    </a:lnTo>
                    <a:lnTo>
                      <a:pt x="830" y="986"/>
                    </a:lnTo>
                    <a:lnTo>
                      <a:pt x="830" y="959"/>
                    </a:lnTo>
                    <a:lnTo>
                      <a:pt x="846" y="903"/>
                    </a:lnTo>
                    <a:lnTo>
                      <a:pt x="884" y="859"/>
                    </a:lnTo>
                    <a:lnTo>
                      <a:pt x="934" y="823"/>
                    </a:lnTo>
                    <a:lnTo>
                      <a:pt x="1006" y="815"/>
                    </a:lnTo>
                    <a:lnTo>
                      <a:pt x="1105" y="740"/>
                    </a:lnTo>
                    <a:lnTo>
                      <a:pt x="1129" y="740"/>
                    </a:lnTo>
                    <a:lnTo>
                      <a:pt x="1153" y="755"/>
                    </a:lnTo>
                    <a:lnTo>
                      <a:pt x="1165" y="813"/>
                    </a:lnTo>
                    <a:lnTo>
                      <a:pt x="1204" y="878"/>
                    </a:lnTo>
                    <a:lnTo>
                      <a:pt x="1264" y="912"/>
                    </a:lnTo>
                    <a:lnTo>
                      <a:pt x="1274" y="855"/>
                    </a:lnTo>
                    <a:lnTo>
                      <a:pt x="1226" y="750"/>
                    </a:lnTo>
                    <a:lnTo>
                      <a:pt x="1279" y="637"/>
                    </a:lnTo>
                    <a:lnTo>
                      <a:pt x="1253" y="582"/>
                    </a:lnTo>
                    <a:lnTo>
                      <a:pt x="1255" y="517"/>
                    </a:lnTo>
                    <a:lnTo>
                      <a:pt x="1222" y="470"/>
                    </a:lnTo>
                    <a:lnTo>
                      <a:pt x="1276" y="381"/>
                    </a:lnTo>
                    <a:lnTo>
                      <a:pt x="1286" y="259"/>
                    </a:lnTo>
                    <a:lnTo>
                      <a:pt x="1462" y="132"/>
                    </a:lnTo>
                    <a:lnTo>
                      <a:pt x="1435" y="85"/>
                    </a:lnTo>
                    <a:lnTo>
                      <a:pt x="1398" y="111"/>
                    </a:lnTo>
                    <a:lnTo>
                      <a:pt x="1389" y="99"/>
                    </a:lnTo>
                    <a:lnTo>
                      <a:pt x="1274" y="179"/>
                    </a:lnTo>
                    <a:lnTo>
                      <a:pt x="1246" y="174"/>
                    </a:lnTo>
                    <a:lnTo>
                      <a:pt x="1208" y="151"/>
                    </a:lnTo>
                    <a:lnTo>
                      <a:pt x="1201" y="98"/>
                    </a:lnTo>
                    <a:lnTo>
                      <a:pt x="749" y="101"/>
                    </a:lnTo>
                    <a:lnTo>
                      <a:pt x="565" y="161"/>
                    </a:lnTo>
                    <a:lnTo>
                      <a:pt x="536" y="176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159" name="Freeform 159"/>
              <p:cNvSpPr>
                <a:spLocks noChangeAspect="1"/>
              </p:cNvSpPr>
              <p:nvPr/>
            </p:nvSpPr>
            <p:spPr bwMode="auto">
              <a:xfrm>
                <a:off x="3842" y="1777"/>
                <a:ext cx="238" cy="166"/>
              </a:xfrm>
              <a:custGeom>
                <a:avLst/>
                <a:gdLst>
                  <a:gd name="T0" fmla="*/ 272 w 1325"/>
                  <a:gd name="T1" fmla="*/ 287 h 917"/>
                  <a:gd name="T2" fmla="*/ 383 w 1325"/>
                  <a:gd name="T3" fmla="*/ 270 h 917"/>
                  <a:gd name="T4" fmla="*/ 416 w 1325"/>
                  <a:gd name="T5" fmla="*/ 222 h 917"/>
                  <a:gd name="T6" fmla="*/ 369 w 1325"/>
                  <a:gd name="T7" fmla="*/ 177 h 917"/>
                  <a:gd name="T8" fmla="*/ 365 w 1325"/>
                  <a:gd name="T9" fmla="*/ 140 h 917"/>
                  <a:gd name="T10" fmla="*/ 431 w 1325"/>
                  <a:gd name="T11" fmla="*/ 109 h 917"/>
                  <a:gd name="T12" fmla="*/ 567 w 1325"/>
                  <a:gd name="T13" fmla="*/ 112 h 917"/>
                  <a:gd name="T14" fmla="*/ 596 w 1325"/>
                  <a:gd name="T15" fmla="*/ 156 h 917"/>
                  <a:gd name="T16" fmla="*/ 625 w 1325"/>
                  <a:gd name="T17" fmla="*/ 160 h 917"/>
                  <a:gd name="T18" fmla="*/ 635 w 1325"/>
                  <a:gd name="T19" fmla="*/ 129 h 917"/>
                  <a:gd name="T20" fmla="*/ 623 w 1325"/>
                  <a:gd name="T21" fmla="*/ 102 h 917"/>
                  <a:gd name="T22" fmla="*/ 620 w 1325"/>
                  <a:gd name="T23" fmla="*/ 46 h 917"/>
                  <a:gd name="T24" fmla="*/ 686 w 1325"/>
                  <a:gd name="T25" fmla="*/ 8 h 917"/>
                  <a:gd name="T26" fmla="*/ 738 w 1325"/>
                  <a:gd name="T27" fmla="*/ 56 h 917"/>
                  <a:gd name="T28" fmla="*/ 764 w 1325"/>
                  <a:gd name="T29" fmla="*/ 56 h 917"/>
                  <a:gd name="T30" fmla="*/ 764 w 1325"/>
                  <a:gd name="T31" fmla="*/ 0 h 917"/>
                  <a:gd name="T32" fmla="*/ 798 w 1325"/>
                  <a:gd name="T33" fmla="*/ 6 h 917"/>
                  <a:gd name="T34" fmla="*/ 827 w 1325"/>
                  <a:gd name="T35" fmla="*/ 102 h 917"/>
                  <a:gd name="T36" fmla="*/ 883 w 1325"/>
                  <a:gd name="T37" fmla="*/ 6 h 917"/>
                  <a:gd name="T38" fmla="*/ 970 w 1325"/>
                  <a:gd name="T39" fmla="*/ 105 h 917"/>
                  <a:gd name="T40" fmla="*/ 985 w 1325"/>
                  <a:gd name="T41" fmla="*/ 209 h 917"/>
                  <a:gd name="T42" fmla="*/ 1024 w 1325"/>
                  <a:gd name="T43" fmla="*/ 229 h 917"/>
                  <a:gd name="T44" fmla="*/ 1036 w 1325"/>
                  <a:gd name="T45" fmla="*/ 288 h 917"/>
                  <a:gd name="T46" fmla="*/ 1082 w 1325"/>
                  <a:gd name="T47" fmla="*/ 325 h 917"/>
                  <a:gd name="T48" fmla="*/ 1094 w 1325"/>
                  <a:gd name="T49" fmla="*/ 387 h 917"/>
                  <a:gd name="T50" fmla="*/ 1067 w 1325"/>
                  <a:gd name="T51" fmla="*/ 424 h 917"/>
                  <a:gd name="T52" fmla="*/ 1078 w 1325"/>
                  <a:gd name="T53" fmla="*/ 455 h 917"/>
                  <a:gd name="T54" fmla="*/ 1119 w 1325"/>
                  <a:gd name="T55" fmla="*/ 469 h 917"/>
                  <a:gd name="T56" fmla="*/ 1141 w 1325"/>
                  <a:gd name="T57" fmla="*/ 558 h 917"/>
                  <a:gd name="T58" fmla="*/ 1161 w 1325"/>
                  <a:gd name="T59" fmla="*/ 584 h 917"/>
                  <a:gd name="T60" fmla="*/ 1155 w 1325"/>
                  <a:gd name="T61" fmla="*/ 652 h 917"/>
                  <a:gd name="T62" fmla="*/ 1173 w 1325"/>
                  <a:gd name="T63" fmla="*/ 711 h 917"/>
                  <a:gd name="T64" fmla="*/ 1233 w 1325"/>
                  <a:gd name="T65" fmla="*/ 710 h 917"/>
                  <a:gd name="T66" fmla="*/ 1289 w 1325"/>
                  <a:gd name="T67" fmla="*/ 739 h 917"/>
                  <a:gd name="T68" fmla="*/ 1325 w 1325"/>
                  <a:gd name="T69" fmla="*/ 807 h 917"/>
                  <a:gd name="T70" fmla="*/ 1323 w 1325"/>
                  <a:gd name="T71" fmla="*/ 839 h 917"/>
                  <a:gd name="T72" fmla="*/ 869 w 1325"/>
                  <a:gd name="T73" fmla="*/ 840 h 917"/>
                  <a:gd name="T74" fmla="*/ 695 w 1325"/>
                  <a:gd name="T75" fmla="*/ 897 h 917"/>
                  <a:gd name="T76" fmla="*/ 654 w 1325"/>
                  <a:gd name="T77" fmla="*/ 917 h 917"/>
                  <a:gd name="T78" fmla="*/ 155 w 1325"/>
                  <a:gd name="T79" fmla="*/ 739 h 917"/>
                  <a:gd name="T80" fmla="*/ 153 w 1325"/>
                  <a:gd name="T81" fmla="*/ 722 h 917"/>
                  <a:gd name="T82" fmla="*/ 188 w 1325"/>
                  <a:gd name="T83" fmla="*/ 674 h 917"/>
                  <a:gd name="T84" fmla="*/ 151 w 1325"/>
                  <a:gd name="T85" fmla="*/ 640 h 917"/>
                  <a:gd name="T86" fmla="*/ 195 w 1325"/>
                  <a:gd name="T87" fmla="*/ 610 h 917"/>
                  <a:gd name="T88" fmla="*/ 31 w 1325"/>
                  <a:gd name="T89" fmla="*/ 579 h 917"/>
                  <a:gd name="T90" fmla="*/ 15 w 1325"/>
                  <a:gd name="T91" fmla="*/ 572 h 917"/>
                  <a:gd name="T92" fmla="*/ 0 w 1325"/>
                  <a:gd name="T93" fmla="*/ 540 h 917"/>
                  <a:gd name="T94" fmla="*/ 2 w 1325"/>
                  <a:gd name="T95" fmla="*/ 520 h 917"/>
                  <a:gd name="T96" fmla="*/ 125 w 1325"/>
                  <a:gd name="T97" fmla="*/ 426 h 917"/>
                  <a:gd name="T98" fmla="*/ 180 w 1325"/>
                  <a:gd name="T99" fmla="*/ 426 h 917"/>
                  <a:gd name="T100" fmla="*/ 290 w 1325"/>
                  <a:gd name="T101" fmla="*/ 340 h 917"/>
                  <a:gd name="T102" fmla="*/ 272 w 1325"/>
                  <a:gd name="T103" fmla="*/ 287 h 9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325" h="917">
                    <a:moveTo>
                      <a:pt x="272" y="287"/>
                    </a:moveTo>
                    <a:lnTo>
                      <a:pt x="383" y="270"/>
                    </a:lnTo>
                    <a:lnTo>
                      <a:pt x="416" y="222"/>
                    </a:lnTo>
                    <a:lnTo>
                      <a:pt x="369" y="177"/>
                    </a:lnTo>
                    <a:lnTo>
                      <a:pt x="365" y="140"/>
                    </a:lnTo>
                    <a:lnTo>
                      <a:pt x="431" y="109"/>
                    </a:lnTo>
                    <a:lnTo>
                      <a:pt x="567" y="112"/>
                    </a:lnTo>
                    <a:lnTo>
                      <a:pt x="596" y="156"/>
                    </a:lnTo>
                    <a:lnTo>
                      <a:pt x="625" y="160"/>
                    </a:lnTo>
                    <a:lnTo>
                      <a:pt x="635" y="129"/>
                    </a:lnTo>
                    <a:lnTo>
                      <a:pt x="623" y="102"/>
                    </a:lnTo>
                    <a:lnTo>
                      <a:pt x="620" y="46"/>
                    </a:lnTo>
                    <a:lnTo>
                      <a:pt x="686" y="8"/>
                    </a:lnTo>
                    <a:lnTo>
                      <a:pt x="738" y="56"/>
                    </a:lnTo>
                    <a:lnTo>
                      <a:pt x="764" y="56"/>
                    </a:lnTo>
                    <a:lnTo>
                      <a:pt x="764" y="0"/>
                    </a:lnTo>
                    <a:lnTo>
                      <a:pt x="798" y="6"/>
                    </a:lnTo>
                    <a:lnTo>
                      <a:pt x="827" y="102"/>
                    </a:lnTo>
                    <a:lnTo>
                      <a:pt x="883" y="6"/>
                    </a:lnTo>
                    <a:lnTo>
                      <a:pt x="970" y="105"/>
                    </a:lnTo>
                    <a:lnTo>
                      <a:pt x="985" y="209"/>
                    </a:lnTo>
                    <a:lnTo>
                      <a:pt x="1024" y="229"/>
                    </a:lnTo>
                    <a:lnTo>
                      <a:pt x="1036" y="288"/>
                    </a:lnTo>
                    <a:lnTo>
                      <a:pt x="1082" y="325"/>
                    </a:lnTo>
                    <a:lnTo>
                      <a:pt x="1094" y="387"/>
                    </a:lnTo>
                    <a:lnTo>
                      <a:pt x="1067" y="424"/>
                    </a:lnTo>
                    <a:lnTo>
                      <a:pt x="1078" y="455"/>
                    </a:lnTo>
                    <a:lnTo>
                      <a:pt x="1119" y="469"/>
                    </a:lnTo>
                    <a:lnTo>
                      <a:pt x="1141" y="558"/>
                    </a:lnTo>
                    <a:lnTo>
                      <a:pt x="1161" y="584"/>
                    </a:lnTo>
                    <a:lnTo>
                      <a:pt x="1155" y="652"/>
                    </a:lnTo>
                    <a:lnTo>
                      <a:pt x="1173" y="711"/>
                    </a:lnTo>
                    <a:lnTo>
                      <a:pt x="1233" y="710"/>
                    </a:lnTo>
                    <a:lnTo>
                      <a:pt x="1289" y="739"/>
                    </a:lnTo>
                    <a:lnTo>
                      <a:pt x="1325" y="807"/>
                    </a:lnTo>
                    <a:lnTo>
                      <a:pt x="1323" y="839"/>
                    </a:lnTo>
                    <a:lnTo>
                      <a:pt x="869" y="840"/>
                    </a:lnTo>
                    <a:lnTo>
                      <a:pt x="695" y="897"/>
                    </a:lnTo>
                    <a:lnTo>
                      <a:pt x="654" y="917"/>
                    </a:lnTo>
                    <a:lnTo>
                      <a:pt x="155" y="739"/>
                    </a:lnTo>
                    <a:lnTo>
                      <a:pt x="153" y="722"/>
                    </a:lnTo>
                    <a:lnTo>
                      <a:pt x="188" y="674"/>
                    </a:lnTo>
                    <a:lnTo>
                      <a:pt x="151" y="640"/>
                    </a:lnTo>
                    <a:lnTo>
                      <a:pt x="195" y="610"/>
                    </a:lnTo>
                    <a:lnTo>
                      <a:pt x="31" y="579"/>
                    </a:lnTo>
                    <a:lnTo>
                      <a:pt x="15" y="572"/>
                    </a:lnTo>
                    <a:lnTo>
                      <a:pt x="0" y="540"/>
                    </a:lnTo>
                    <a:lnTo>
                      <a:pt x="2" y="520"/>
                    </a:lnTo>
                    <a:lnTo>
                      <a:pt x="125" y="426"/>
                    </a:lnTo>
                    <a:lnTo>
                      <a:pt x="180" y="426"/>
                    </a:lnTo>
                    <a:lnTo>
                      <a:pt x="290" y="340"/>
                    </a:lnTo>
                    <a:lnTo>
                      <a:pt x="272" y="287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160" name="Freeform 160"/>
              <p:cNvSpPr>
                <a:spLocks noChangeAspect="1"/>
              </p:cNvSpPr>
              <p:nvPr/>
            </p:nvSpPr>
            <p:spPr bwMode="auto">
              <a:xfrm>
                <a:off x="3832" y="1547"/>
                <a:ext cx="456" cy="385"/>
              </a:xfrm>
              <a:custGeom>
                <a:avLst/>
                <a:gdLst>
                  <a:gd name="T0" fmla="*/ 94 w 2527"/>
                  <a:gd name="T1" fmla="*/ 279 h 2134"/>
                  <a:gd name="T2" fmla="*/ 165 w 2527"/>
                  <a:gd name="T3" fmla="*/ 127 h 2134"/>
                  <a:gd name="T4" fmla="*/ 264 w 2527"/>
                  <a:gd name="T5" fmla="*/ 108 h 2134"/>
                  <a:gd name="T6" fmla="*/ 402 w 2527"/>
                  <a:gd name="T7" fmla="*/ 21 h 2134"/>
                  <a:gd name="T8" fmla="*/ 529 w 2527"/>
                  <a:gd name="T9" fmla="*/ 0 h 2134"/>
                  <a:gd name="T10" fmla="*/ 687 w 2527"/>
                  <a:gd name="T11" fmla="*/ 82 h 2134"/>
                  <a:gd name="T12" fmla="*/ 752 w 2527"/>
                  <a:gd name="T13" fmla="*/ 103 h 2134"/>
                  <a:gd name="T14" fmla="*/ 837 w 2527"/>
                  <a:gd name="T15" fmla="*/ 62 h 2134"/>
                  <a:gd name="T16" fmla="*/ 855 w 2527"/>
                  <a:gd name="T17" fmla="*/ 256 h 2134"/>
                  <a:gd name="T18" fmla="*/ 732 w 2527"/>
                  <a:gd name="T19" fmla="*/ 488 h 2134"/>
                  <a:gd name="T20" fmla="*/ 840 w 2527"/>
                  <a:gd name="T21" fmla="*/ 524 h 2134"/>
                  <a:gd name="T22" fmla="*/ 937 w 2527"/>
                  <a:gd name="T23" fmla="*/ 626 h 2134"/>
                  <a:gd name="T24" fmla="*/ 1501 w 2527"/>
                  <a:gd name="T25" fmla="*/ 394 h 2134"/>
                  <a:gd name="T26" fmla="*/ 1910 w 2527"/>
                  <a:gd name="T27" fmla="*/ 694 h 2134"/>
                  <a:gd name="T28" fmla="*/ 1986 w 2527"/>
                  <a:gd name="T29" fmla="*/ 773 h 2134"/>
                  <a:gd name="T30" fmla="*/ 2274 w 2527"/>
                  <a:gd name="T31" fmla="*/ 720 h 2134"/>
                  <a:gd name="T32" fmla="*/ 2451 w 2527"/>
                  <a:gd name="T33" fmla="*/ 785 h 2134"/>
                  <a:gd name="T34" fmla="*/ 2527 w 2527"/>
                  <a:gd name="T35" fmla="*/ 812 h 2134"/>
                  <a:gd name="T36" fmla="*/ 2386 w 2527"/>
                  <a:gd name="T37" fmla="*/ 917 h 2134"/>
                  <a:gd name="T38" fmla="*/ 2336 w 2527"/>
                  <a:gd name="T39" fmla="*/ 1038 h 2134"/>
                  <a:gd name="T40" fmla="*/ 2295 w 2527"/>
                  <a:gd name="T41" fmla="*/ 1055 h 2134"/>
                  <a:gd name="T42" fmla="*/ 2353 w 2527"/>
                  <a:gd name="T43" fmla="*/ 1088 h 2134"/>
                  <a:gd name="T44" fmla="*/ 2448 w 2527"/>
                  <a:gd name="T45" fmla="*/ 1173 h 2134"/>
                  <a:gd name="T46" fmla="*/ 2341 w 2527"/>
                  <a:gd name="T47" fmla="*/ 1293 h 2134"/>
                  <a:gd name="T48" fmla="*/ 2380 w 2527"/>
                  <a:gd name="T49" fmla="*/ 1578 h 2134"/>
                  <a:gd name="T50" fmla="*/ 2080 w 2527"/>
                  <a:gd name="T51" fmla="*/ 1816 h 2134"/>
                  <a:gd name="T52" fmla="*/ 2003 w 2527"/>
                  <a:gd name="T53" fmla="*/ 1866 h 2134"/>
                  <a:gd name="T54" fmla="*/ 1924 w 2527"/>
                  <a:gd name="T55" fmla="*/ 1872 h 2134"/>
                  <a:gd name="T56" fmla="*/ 1795 w 2527"/>
                  <a:gd name="T57" fmla="*/ 1843 h 2134"/>
                  <a:gd name="T58" fmla="*/ 1687 w 2527"/>
                  <a:gd name="T59" fmla="*/ 1875 h 2134"/>
                  <a:gd name="T60" fmla="*/ 1622 w 2527"/>
                  <a:gd name="T61" fmla="*/ 1998 h 2134"/>
                  <a:gd name="T62" fmla="*/ 1572 w 2527"/>
                  <a:gd name="T63" fmla="*/ 2049 h 2134"/>
                  <a:gd name="T64" fmla="*/ 1378 w 2527"/>
                  <a:gd name="T65" fmla="*/ 2134 h 2134"/>
                  <a:gd name="T66" fmla="*/ 1340 w 2527"/>
                  <a:gd name="T67" fmla="*/ 2013 h 2134"/>
                  <a:gd name="T68" fmla="*/ 1225 w 2527"/>
                  <a:gd name="T69" fmla="*/ 1987 h 2134"/>
                  <a:gd name="T70" fmla="*/ 1213 w 2527"/>
                  <a:gd name="T71" fmla="*/ 1857 h 2134"/>
                  <a:gd name="T72" fmla="*/ 1166 w 2527"/>
                  <a:gd name="T73" fmla="*/ 1740 h 2134"/>
                  <a:gd name="T74" fmla="*/ 1116 w 2527"/>
                  <a:gd name="T75" fmla="*/ 1699 h 2134"/>
                  <a:gd name="T76" fmla="*/ 1134 w 2527"/>
                  <a:gd name="T77" fmla="*/ 1602 h 2134"/>
                  <a:gd name="T78" fmla="*/ 1075 w 2527"/>
                  <a:gd name="T79" fmla="*/ 1502 h 2134"/>
                  <a:gd name="T80" fmla="*/ 1016 w 2527"/>
                  <a:gd name="T81" fmla="*/ 1373 h 2134"/>
                  <a:gd name="T82" fmla="*/ 878 w 2527"/>
                  <a:gd name="T83" fmla="*/ 1378 h 2134"/>
                  <a:gd name="T84" fmla="*/ 817 w 2527"/>
                  <a:gd name="T85" fmla="*/ 1275 h 2134"/>
                  <a:gd name="T86" fmla="*/ 790 w 2527"/>
                  <a:gd name="T87" fmla="*/ 1328 h 2134"/>
                  <a:gd name="T88" fmla="*/ 673 w 2527"/>
                  <a:gd name="T89" fmla="*/ 1320 h 2134"/>
                  <a:gd name="T90" fmla="*/ 690 w 2527"/>
                  <a:gd name="T91" fmla="*/ 1402 h 2134"/>
                  <a:gd name="T92" fmla="*/ 647 w 2527"/>
                  <a:gd name="T93" fmla="*/ 1429 h 2134"/>
                  <a:gd name="T94" fmla="*/ 487 w 2527"/>
                  <a:gd name="T95" fmla="*/ 1381 h 2134"/>
                  <a:gd name="T96" fmla="*/ 420 w 2527"/>
                  <a:gd name="T97" fmla="*/ 1452 h 2134"/>
                  <a:gd name="T98" fmla="*/ 435 w 2527"/>
                  <a:gd name="T99" fmla="*/ 1546 h 2134"/>
                  <a:gd name="T100" fmla="*/ 255 w 2527"/>
                  <a:gd name="T101" fmla="*/ 1511 h 2134"/>
                  <a:gd name="T102" fmla="*/ 91 w 2527"/>
                  <a:gd name="T103" fmla="*/ 1481 h 2134"/>
                  <a:gd name="T104" fmla="*/ 126 w 2527"/>
                  <a:gd name="T105" fmla="*/ 1376 h 2134"/>
                  <a:gd name="T106" fmla="*/ 214 w 2527"/>
                  <a:gd name="T107" fmla="*/ 1320 h 2134"/>
                  <a:gd name="T108" fmla="*/ 129 w 2527"/>
                  <a:gd name="T109" fmla="*/ 1088 h 2134"/>
                  <a:gd name="T110" fmla="*/ 182 w 2527"/>
                  <a:gd name="T111" fmla="*/ 1061 h 2134"/>
                  <a:gd name="T112" fmla="*/ 270 w 2527"/>
                  <a:gd name="T113" fmla="*/ 888 h 2134"/>
                  <a:gd name="T114" fmla="*/ 185 w 2527"/>
                  <a:gd name="T115" fmla="*/ 644 h 2134"/>
                  <a:gd name="T116" fmla="*/ 38 w 2527"/>
                  <a:gd name="T117" fmla="*/ 530 h 2134"/>
                  <a:gd name="T118" fmla="*/ 0 w 2527"/>
                  <a:gd name="T119" fmla="*/ 382 h 2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27" h="2134">
                    <a:moveTo>
                      <a:pt x="44" y="330"/>
                    </a:moveTo>
                    <a:lnTo>
                      <a:pt x="94" y="279"/>
                    </a:lnTo>
                    <a:lnTo>
                      <a:pt x="114" y="209"/>
                    </a:lnTo>
                    <a:lnTo>
                      <a:pt x="165" y="127"/>
                    </a:lnTo>
                    <a:lnTo>
                      <a:pt x="235" y="97"/>
                    </a:lnTo>
                    <a:lnTo>
                      <a:pt x="264" y="108"/>
                    </a:lnTo>
                    <a:lnTo>
                      <a:pt x="317" y="45"/>
                    </a:lnTo>
                    <a:lnTo>
                      <a:pt x="402" y="21"/>
                    </a:lnTo>
                    <a:lnTo>
                      <a:pt x="391" y="6"/>
                    </a:lnTo>
                    <a:lnTo>
                      <a:pt x="529" y="0"/>
                    </a:lnTo>
                    <a:lnTo>
                      <a:pt x="634" y="82"/>
                    </a:lnTo>
                    <a:lnTo>
                      <a:pt x="687" y="82"/>
                    </a:lnTo>
                    <a:lnTo>
                      <a:pt x="699" y="65"/>
                    </a:lnTo>
                    <a:lnTo>
                      <a:pt x="752" y="103"/>
                    </a:lnTo>
                    <a:lnTo>
                      <a:pt x="769" y="103"/>
                    </a:lnTo>
                    <a:lnTo>
                      <a:pt x="837" y="62"/>
                    </a:lnTo>
                    <a:lnTo>
                      <a:pt x="887" y="141"/>
                    </a:lnTo>
                    <a:lnTo>
                      <a:pt x="855" y="256"/>
                    </a:lnTo>
                    <a:lnTo>
                      <a:pt x="766" y="344"/>
                    </a:lnTo>
                    <a:lnTo>
                      <a:pt x="732" y="488"/>
                    </a:lnTo>
                    <a:lnTo>
                      <a:pt x="796" y="494"/>
                    </a:lnTo>
                    <a:lnTo>
                      <a:pt x="840" y="524"/>
                    </a:lnTo>
                    <a:lnTo>
                      <a:pt x="910" y="544"/>
                    </a:lnTo>
                    <a:lnTo>
                      <a:pt x="937" y="626"/>
                    </a:lnTo>
                    <a:lnTo>
                      <a:pt x="972" y="702"/>
                    </a:lnTo>
                    <a:lnTo>
                      <a:pt x="1501" y="394"/>
                    </a:lnTo>
                    <a:lnTo>
                      <a:pt x="1810" y="691"/>
                    </a:lnTo>
                    <a:lnTo>
                      <a:pt x="1910" y="694"/>
                    </a:lnTo>
                    <a:lnTo>
                      <a:pt x="1924" y="758"/>
                    </a:lnTo>
                    <a:lnTo>
                      <a:pt x="1986" y="773"/>
                    </a:lnTo>
                    <a:lnTo>
                      <a:pt x="2130" y="714"/>
                    </a:lnTo>
                    <a:lnTo>
                      <a:pt x="2274" y="720"/>
                    </a:lnTo>
                    <a:lnTo>
                      <a:pt x="2377" y="776"/>
                    </a:lnTo>
                    <a:lnTo>
                      <a:pt x="2451" y="785"/>
                    </a:lnTo>
                    <a:lnTo>
                      <a:pt x="2448" y="770"/>
                    </a:lnTo>
                    <a:lnTo>
                      <a:pt x="2527" y="812"/>
                    </a:lnTo>
                    <a:lnTo>
                      <a:pt x="2482" y="920"/>
                    </a:lnTo>
                    <a:lnTo>
                      <a:pt x="2386" y="917"/>
                    </a:lnTo>
                    <a:lnTo>
                      <a:pt x="2403" y="1046"/>
                    </a:lnTo>
                    <a:lnTo>
                      <a:pt x="2336" y="1038"/>
                    </a:lnTo>
                    <a:lnTo>
                      <a:pt x="2301" y="1011"/>
                    </a:lnTo>
                    <a:lnTo>
                      <a:pt x="2295" y="1055"/>
                    </a:lnTo>
                    <a:lnTo>
                      <a:pt x="2324" y="1105"/>
                    </a:lnTo>
                    <a:lnTo>
                      <a:pt x="2353" y="1088"/>
                    </a:lnTo>
                    <a:lnTo>
                      <a:pt x="2380" y="1161"/>
                    </a:lnTo>
                    <a:lnTo>
                      <a:pt x="2448" y="1173"/>
                    </a:lnTo>
                    <a:lnTo>
                      <a:pt x="2488" y="1258"/>
                    </a:lnTo>
                    <a:lnTo>
                      <a:pt x="2341" y="1293"/>
                    </a:lnTo>
                    <a:lnTo>
                      <a:pt x="2315" y="1481"/>
                    </a:lnTo>
                    <a:lnTo>
                      <a:pt x="2380" y="1578"/>
                    </a:lnTo>
                    <a:lnTo>
                      <a:pt x="2192" y="1781"/>
                    </a:lnTo>
                    <a:lnTo>
                      <a:pt x="2080" y="1816"/>
                    </a:lnTo>
                    <a:lnTo>
                      <a:pt x="2019" y="1881"/>
                    </a:lnTo>
                    <a:lnTo>
                      <a:pt x="2003" y="1866"/>
                    </a:lnTo>
                    <a:lnTo>
                      <a:pt x="1939" y="1860"/>
                    </a:lnTo>
                    <a:lnTo>
                      <a:pt x="1924" y="1872"/>
                    </a:lnTo>
                    <a:lnTo>
                      <a:pt x="1868" y="1881"/>
                    </a:lnTo>
                    <a:lnTo>
                      <a:pt x="1795" y="1843"/>
                    </a:lnTo>
                    <a:lnTo>
                      <a:pt x="1769" y="1860"/>
                    </a:lnTo>
                    <a:lnTo>
                      <a:pt x="1687" y="1875"/>
                    </a:lnTo>
                    <a:lnTo>
                      <a:pt x="1634" y="1919"/>
                    </a:lnTo>
                    <a:lnTo>
                      <a:pt x="1622" y="1998"/>
                    </a:lnTo>
                    <a:lnTo>
                      <a:pt x="1589" y="2046"/>
                    </a:lnTo>
                    <a:lnTo>
                      <a:pt x="1572" y="2049"/>
                    </a:lnTo>
                    <a:lnTo>
                      <a:pt x="1428" y="2134"/>
                    </a:lnTo>
                    <a:lnTo>
                      <a:pt x="1378" y="2134"/>
                    </a:lnTo>
                    <a:lnTo>
                      <a:pt x="1378" y="2083"/>
                    </a:lnTo>
                    <a:lnTo>
                      <a:pt x="1340" y="2013"/>
                    </a:lnTo>
                    <a:lnTo>
                      <a:pt x="1284" y="1984"/>
                    </a:lnTo>
                    <a:lnTo>
                      <a:pt x="1225" y="1987"/>
                    </a:lnTo>
                    <a:lnTo>
                      <a:pt x="1208" y="1925"/>
                    </a:lnTo>
                    <a:lnTo>
                      <a:pt x="1213" y="1857"/>
                    </a:lnTo>
                    <a:lnTo>
                      <a:pt x="1189" y="1828"/>
                    </a:lnTo>
                    <a:lnTo>
                      <a:pt x="1166" y="1740"/>
                    </a:lnTo>
                    <a:lnTo>
                      <a:pt x="1131" y="1728"/>
                    </a:lnTo>
                    <a:lnTo>
                      <a:pt x="1116" y="1699"/>
                    </a:lnTo>
                    <a:lnTo>
                      <a:pt x="1146" y="1660"/>
                    </a:lnTo>
                    <a:lnTo>
                      <a:pt x="1134" y="1602"/>
                    </a:lnTo>
                    <a:lnTo>
                      <a:pt x="1090" y="1564"/>
                    </a:lnTo>
                    <a:lnTo>
                      <a:pt x="1075" y="1502"/>
                    </a:lnTo>
                    <a:lnTo>
                      <a:pt x="1037" y="1481"/>
                    </a:lnTo>
                    <a:lnTo>
                      <a:pt x="1016" y="1373"/>
                    </a:lnTo>
                    <a:lnTo>
                      <a:pt x="934" y="1282"/>
                    </a:lnTo>
                    <a:lnTo>
                      <a:pt x="878" y="1378"/>
                    </a:lnTo>
                    <a:lnTo>
                      <a:pt x="849" y="1282"/>
                    </a:lnTo>
                    <a:lnTo>
                      <a:pt x="817" y="1275"/>
                    </a:lnTo>
                    <a:lnTo>
                      <a:pt x="817" y="1328"/>
                    </a:lnTo>
                    <a:lnTo>
                      <a:pt x="790" y="1328"/>
                    </a:lnTo>
                    <a:lnTo>
                      <a:pt x="737" y="1282"/>
                    </a:lnTo>
                    <a:lnTo>
                      <a:pt x="673" y="1320"/>
                    </a:lnTo>
                    <a:lnTo>
                      <a:pt x="676" y="1376"/>
                    </a:lnTo>
                    <a:lnTo>
                      <a:pt x="690" y="1402"/>
                    </a:lnTo>
                    <a:lnTo>
                      <a:pt x="676" y="1434"/>
                    </a:lnTo>
                    <a:lnTo>
                      <a:pt x="647" y="1429"/>
                    </a:lnTo>
                    <a:lnTo>
                      <a:pt x="617" y="1387"/>
                    </a:lnTo>
                    <a:lnTo>
                      <a:pt x="487" y="1381"/>
                    </a:lnTo>
                    <a:lnTo>
                      <a:pt x="420" y="1413"/>
                    </a:lnTo>
                    <a:lnTo>
                      <a:pt x="420" y="1452"/>
                    </a:lnTo>
                    <a:lnTo>
                      <a:pt x="467" y="1499"/>
                    </a:lnTo>
                    <a:lnTo>
                      <a:pt x="435" y="1546"/>
                    </a:lnTo>
                    <a:lnTo>
                      <a:pt x="320" y="1561"/>
                    </a:lnTo>
                    <a:lnTo>
                      <a:pt x="255" y="1511"/>
                    </a:lnTo>
                    <a:lnTo>
                      <a:pt x="146" y="1505"/>
                    </a:lnTo>
                    <a:lnTo>
                      <a:pt x="91" y="1481"/>
                    </a:lnTo>
                    <a:lnTo>
                      <a:pt x="82" y="1458"/>
                    </a:lnTo>
                    <a:lnTo>
                      <a:pt x="126" y="1376"/>
                    </a:lnTo>
                    <a:lnTo>
                      <a:pt x="170" y="1370"/>
                    </a:lnTo>
                    <a:lnTo>
                      <a:pt x="214" y="1320"/>
                    </a:lnTo>
                    <a:lnTo>
                      <a:pt x="182" y="1258"/>
                    </a:lnTo>
                    <a:lnTo>
                      <a:pt x="129" y="1088"/>
                    </a:lnTo>
                    <a:lnTo>
                      <a:pt x="126" y="1061"/>
                    </a:lnTo>
                    <a:lnTo>
                      <a:pt x="182" y="1061"/>
                    </a:lnTo>
                    <a:lnTo>
                      <a:pt x="264" y="1006"/>
                    </a:lnTo>
                    <a:lnTo>
                      <a:pt x="270" y="888"/>
                    </a:lnTo>
                    <a:lnTo>
                      <a:pt x="197" y="858"/>
                    </a:lnTo>
                    <a:lnTo>
                      <a:pt x="185" y="644"/>
                    </a:lnTo>
                    <a:lnTo>
                      <a:pt x="67" y="564"/>
                    </a:lnTo>
                    <a:lnTo>
                      <a:pt x="38" y="530"/>
                    </a:lnTo>
                    <a:lnTo>
                      <a:pt x="50" y="491"/>
                    </a:lnTo>
                    <a:lnTo>
                      <a:pt x="0" y="382"/>
                    </a:lnTo>
                    <a:lnTo>
                      <a:pt x="44" y="33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161" name="Freeform 161"/>
              <p:cNvSpPr>
                <a:spLocks noChangeAspect="1"/>
              </p:cNvSpPr>
              <p:nvPr/>
            </p:nvSpPr>
            <p:spPr bwMode="auto">
              <a:xfrm>
                <a:off x="3679" y="2414"/>
                <a:ext cx="362" cy="311"/>
              </a:xfrm>
              <a:custGeom>
                <a:avLst/>
                <a:gdLst>
                  <a:gd name="T0" fmla="*/ 121 w 2006"/>
                  <a:gd name="T1" fmla="*/ 456 h 1725"/>
                  <a:gd name="T2" fmla="*/ 0 w 2006"/>
                  <a:gd name="T3" fmla="*/ 322 h 1725"/>
                  <a:gd name="T4" fmla="*/ 97 w 2006"/>
                  <a:gd name="T5" fmla="*/ 232 h 1725"/>
                  <a:gd name="T6" fmla="*/ 167 w 2006"/>
                  <a:gd name="T7" fmla="*/ 191 h 1725"/>
                  <a:gd name="T8" fmla="*/ 269 w 2006"/>
                  <a:gd name="T9" fmla="*/ 209 h 1725"/>
                  <a:gd name="T10" fmla="*/ 301 w 2006"/>
                  <a:gd name="T11" fmla="*/ 219 h 1725"/>
                  <a:gd name="T12" fmla="*/ 390 w 2006"/>
                  <a:gd name="T13" fmla="*/ 172 h 1725"/>
                  <a:gd name="T14" fmla="*/ 476 w 2006"/>
                  <a:gd name="T15" fmla="*/ 241 h 1725"/>
                  <a:gd name="T16" fmla="*/ 549 w 2006"/>
                  <a:gd name="T17" fmla="*/ 191 h 1725"/>
                  <a:gd name="T18" fmla="*/ 654 w 2006"/>
                  <a:gd name="T19" fmla="*/ 180 h 1725"/>
                  <a:gd name="T20" fmla="*/ 730 w 2006"/>
                  <a:gd name="T21" fmla="*/ 12 h 1725"/>
                  <a:gd name="T22" fmla="*/ 913 w 2006"/>
                  <a:gd name="T23" fmla="*/ 71 h 1725"/>
                  <a:gd name="T24" fmla="*/ 974 w 2006"/>
                  <a:gd name="T25" fmla="*/ 36 h 1725"/>
                  <a:gd name="T26" fmla="*/ 991 w 2006"/>
                  <a:gd name="T27" fmla="*/ 90 h 1725"/>
                  <a:gd name="T28" fmla="*/ 1168 w 2006"/>
                  <a:gd name="T29" fmla="*/ 142 h 1725"/>
                  <a:gd name="T30" fmla="*/ 1291 w 2006"/>
                  <a:gd name="T31" fmla="*/ 135 h 1725"/>
                  <a:gd name="T32" fmla="*/ 1364 w 2006"/>
                  <a:gd name="T33" fmla="*/ 213 h 1725"/>
                  <a:gd name="T34" fmla="*/ 1471 w 2006"/>
                  <a:gd name="T35" fmla="*/ 176 h 1725"/>
                  <a:gd name="T36" fmla="*/ 1579 w 2006"/>
                  <a:gd name="T37" fmla="*/ 127 h 1725"/>
                  <a:gd name="T38" fmla="*/ 1633 w 2006"/>
                  <a:gd name="T39" fmla="*/ 159 h 1725"/>
                  <a:gd name="T40" fmla="*/ 1684 w 2006"/>
                  <a:gd name="T41" fmla="*/ 144 h 1725"/>
                  <a:gd name="T42" fmla="*/ 1786 w 2006"/>
                  <a:gd name="T43" fmla="*/ 191 h 1725"/>
                  <a:gd name="T44" fmla="*/ 1864 w 2006"/>
                  <a:gd name="T45" fmla="*/ 152 h 1725"/>
                  <a:gd name="T46" fmla="*/ 1853 w 2006"/>
                  <a:gd name="T47" fmla="*/ 207 h 1725"/>
                  <a:gd name="T48" fmla="*/ 2006 w 2006"/>
                  <a:gd name="T49" fmla="*/ 278 h 1725"/>
                  <a:gd name="T50" fmla="*/ 1903 w 2006"/>
                  <a:gd name="T51" fmla="*/ 376 h 1725"/>
                  <a:gd name="T52" fmla="*/ 1803 w 2006"/>
                  <a:gd name="T53" fmla="*/ 510 h 1725"/>
                  <a:gd name="T54" fmla="*/ 1629 w 2006"/>
                  <a:gd name="T55" fmla="*/ 887 h 1725"/>
                  <a:gd name="T56" fmla="*/ 1640 w 2006"/>
                  <a:gd name="T57" fmla="*/ 1118 h 1725"/>
                  <a:gd name="T58" fmla="*/ 1590 w 2006"/>
                  <a:gd name="T59" fmla="*/ 1258 h 1725"/>
                  <a:gd name="T60" fmla="*/ 1479 w 2006"/>
                  <a:gd name="T61" fmla="*/ 1339 h 1725"/>
                  <a:gd name="T62" fmla="*/ 1301 w 2006"/>
                  <a:gd name="T63" fmla="*/ 1266 h 1725"/>
                  <a:gd name="T64" fmla="*/ 1183 w 2006"/>
                  <a:gd name="T65" fmla="*/ 1439 h 1725"/>
                  <a:gd name="T66" fmla="*/ 1080 w 2006"/>
                  <a:gd name="T67" fmla="*/ 1404 h 1725"/>
                  <a:gd name="T68" fmla="*/ 1006 w 2006"/>
                  <a:gd name="T69" fmla="*/ 1433 h 1725"/>
                  <a:gd name="T70" fmla="*/ 1062 w 2006"/>
                  <a:gd name="T71" fmla="*/ 1320 h 1725"/>
                  <a:gd name="T72" fmla="*/ 919 w 2006"/>
                  <a:gd name="T73" fmla="*/ 1415 h 1725"/>
                  <a:gd name="T74" fmla="*/ 799 w 2006"/>
                  <a:gd name="T75" fmla="*/ 1419 h 1725"/>
                  <a:gd name="T76" fmla="*/ 741 w 2006"/>
                  <a:gd name="T77" fmla="*/ 1516 h 1725"/>
                  <a:gd name="T78" fmla="*/ 447 w 2006"/>
                  <a:gd name="T79" fmla="*/ 1644 h 1725"/>
                  <a:gd name="T80" fmla="*/ 290 w 2006"/>
                  <a:gd name="T81" fmla="*/ 1705 h 1725"/>
                  <a:gd name="T82" fmla="*/ 312 w 2006"/>
                  <a:gd name="T83" fmla="*/ 1636 h 1725"/>
                  <a:gd name="T84" fmla="*/ 459 w 2006"/>
                  <a:gd name="T85" fmla="*/ 1559 h 1725"/>
                  <a:gd name="T86" fmla="*/ 519 w 2006"/>
                  <a:gd name="T87" fmla="*/ 1499 h 1725"/>
                  <a:gd name="T88" fmla="*/ 670 w 2006"/>
                  <a:gd name="T89" fmla="*/ 1327 h 1725"/>
                  <a:gd name="T90" fmla="*/ 700 w 2006"/>
                  <a:gd name="T91" fmla="*/ 1170 h 1725"/>
                  <a:gd name="T92" fmla="*/ 566 w 2006"/>
                  <a:gd name="T93" fmla="*/ 1092 h 1725"/>
                  <a:gd name="T94" fmla="*/ 571 w 2006"/>
                  <a:gd name="T95" fmla="*/ 1009 h 1725"/>
                  <a:gd name="T96" fmla="*/ 321 w 2006"/>
                  <a:gd name="T97" fmla="*/ 965 h 1725"/>
                  <a:gd name="T98" fmla="*/ 314 w 2006"/>
                  <a:gd name="T99" fmla="*/ 796 h 1725"/>
                  <a:gd name="T100" fmla="*/ 205 w 2006"/>
                  <a:gd name="T101" fmla="*/ 790 h 1725"/>
                  <a:gd name="T102" fmla="*/ 131 w 2006"/>
                  <a:gd name="T103" fmla="*/ 648 h 17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006" h="1725">
                    <a:moveTo>
                      <a:pt x="151" y="614"/>
                    </a:moveTo>
                    <a:lnTo>
                      <a:pt x="121" y="456"/>
                    </a:lnTo>
                    <a:lnTo>
                      <a:pt x="52" y="443"/>
                    </a:lnTo>
                    <a:lnTo>
                      <a:pt x="0" y="322"/>
                    </a:lnTo>
                    <a:lnTo>
                      <a:pt x="46" y="247"/>
                    </a:lnTo>
                    <a:lnTo>
                      <a:pt x="97" y="232"/>
                    </a:lnTo>
                    <a:lnTo>
                      <a:pt x="114" y="193"/>
                    </a:lnTo>
                    <a:lnTo>
                      <a:pt x="167" y="191"/>
                    </a:lnTo>
                    <a:lnTo>
                      <a:pt x="185" y="213"/>
                    </a:lnTo>
                    <a:lnTo>
                      <a:pt x="269" y="209"/>
                    </a:lnTo>
                    <a:lnTo>
                      <a:pt x="282" y="165"/>
                    </a:lnTo>
                    <a:lnTo>
                      <a:pt x="301" y="219"/>
                    </a:lnTo>
                    <a:lnTo>
                      <a:pt x="368" y="226"/>
                    </a:lnTo>
                    <a:lnTo>
                      <a:pt x="390" y="172"/>
                    </a:lnTo>
                    <a:lnTo>
                      <a:pt x="403" y="228"/>
                    </a:lnTo>
                    <a:lnTo>
                      <a:pt x="476" y="241"/>
                    </a:lnTo>
                    <a:lnTo>
                      <a:pt x="500" y="189"/>
                    </a:lnTo>
                    <a:lnTo>
                      <a:pt x="549" y="191"/>
                    </a:lnTo>
                    <a:lnTo>
                      <a:pt x="562" y="226"/>
                    </a:lnTo>
                    <a:lnTo>
                      <a:pt x="654" y="180"/>
                    </a:lnTo>
                    <a:lnTo>
                      <a:pt x="656" y="124"/>
                    </a:lnTo>
                    <a:lnTo>
                      <a:pt x="730" y="12"/>
                    </a:lnTo>
                    <a:lnTo>
                      <a:pt x="763" y="0"/>
                    </a:lnTo>
                    <a:lnTo>
                      <a:pt x="913" y="71"/>
                    </a:lnTo>
                    <a:lnTo>
                      <a:pt x="955" y="38"/>
                    </a:lnTo>
                    <a:lnTo>
                      <a:pt x="974" y="36"/>
                    </a:lnTo>
                    <a:lnTo>
                      <a:pt x="991" y="46"/>
                    </a:lnTo>
                    <a:lnTo>
                      <a:pt x="991" y="90"/>
                    </a:lnTo>
                    <a:lnTo>
                      <a:pt x="1153" y="105"/>
                    </a:lnTo>
                    <a:lnTo>
                      <a:pt x="1168" y="142"/>
                    </a:lnTo>
                    <a:lnTo>
                      <a:pt x="1232" y="155"/>
                    </a:lnTo>
                    <a:lnTo>
                      <a:pt x="1291" y="135"/>
                    </a:lnTo>
                    <a:lnTo>
                      <a:pt x="1364" y="135"/>
                    </a:lnTo>
                    <a:lnTo>
                      <a:pt x="1364" y="213"/>
                    </a:lnTo>
                    <a:lnTo>
                      <a:pt x="1446" y="165"/>
                    </a:lnTo>
                    <a:lnTo>
                      <a:pt x="1471" y="176"/>
                    </a:lnTo>
                    <a:lnTo>
                      <a:pt x="1504" y="129"/>
                    </a:lnTo>
                    <a:lnTo>
                      <a:pt x="1579" y="127"/>
                    </a:lnTo>
                    <a:lnTo>
                      <a:pt x="1613" y="152"/>
                    </a:lnTo>
                    <a:lnTo>
                      <a:pt x="1633" y="159"/>
                    </a:lnTo>
                    <a:lnTo>
                      <a:pt x="1648" y="138"/>
                    </a:lnTo>
                    <a:lnTo>
                      <a:pt x="1684" y="144"/>
                    </a:lnTo>
                    <a:lnTo>
                      <a:pt x="1758" y="189"/>
                    </a:lnTo>
                    <a:lnTo>
                      <a:pt x="1786" y="191"/>
                    </a:lnTo>
                    <a:lnTo>
                      <a:pt x="1818" y="146"/>
                    </a:lnTo>
                    <a:lnTo>
                      <a:pt x="1864" y="152"/>
                    </a:lnTo>
                    <a:lnTo>
                      <a:pt x="1864" y="193"/>
                    </a:lnTo>
                    <a:lnTo>
                      <a:pt x="1853" y="207"/>
                    </a:lnTo>
                    <a:lnTo>
                      <a:pt x="1864" y="238"/>
                    </a:lnTo>
                    <a:lnTo>
                      <a:pt x="2006" y="278"/>
                    </a:lnTo>
                    <a:lnTo>
                      <a:pt x="1934" y="370"/>
                    </a:lnTo>
                    <a:lnTo>
                      <a:pt x="1903" y="376"/>
                    </a:lnTo>
                    <a:lnTo>
                      <a:pt x="1889" y="435"/>
                    </a:lnTo>
                    <a:lnTo>
                      <a:pt x="1803" y="510"/>
                    </a:lnTo>
                    <a:lnTo>
                      <a:pt x="1640" y="850"/>
                    </a:lnTo>
                    <a:lnTo>
                      <a:pt x="1629" y="887"/>
                    </a:lnTo>
                    <a:lnTo>
                      <a:pt x="1657" y="917"/>
                    </a:lnTo>
                    <a:lnTo>
                      <a:pt x="1640" y="1118"/>
                    </a:lnTo>
                    <a:lnTo>
                      <a:pt x="1619" y="1139"/>
                    </a:lnTo>
                    <a:lnTo>
                      <a:pt x="1590" y="1258"/>
                    </a:lnTo>
                    <a:lnTo>
                      <a:pt x="1502" y="1295"/>
                    </a:lnTo>
                    <a:lnTo>
                      <a:pt x="1479" y="1339"/>
                    </a:lnTo>
                    <a:lnTo>
                      <a:pt x="1342" y="1266"/>
                    </a:lnTo>
                    <a:lnTo>
                      <a:pt x="1301" y="1266"/>
                    </a:lnTo>
                    <a:lnTo>
                      <a:pt x="1235" y="1430"/>
                    </a:lnTo>
                    <a:lnTo>
                      <a:pt x="1183" y="1439"/>
                    </a:lnTo>
                    <a:lnTo>
                      <a:pt x="1147" y="1395"/>
                    </a:lnTo>
                    <a:lnTo>
                      <a:pt x="1080" y="1404"/>
                    </a:lnTo>
                    <a:lnTo>
                      <a:pt x="1064" y="1430"/>
                    </a:lnTo>
                    <a:lnTo>
                      <a:pt x="1006" y="1433"/>
                    </a:lnTo>
                    <a:lnTo>
                      <a:pt x="1003" y="1396"/>
                    </a:lnTo>
                    <a:lnTo>
                      <a:pt x="1062" y="1320"/>
                    </a:lnTo>
                    <a:lnTo>
                      <a:pt x="986" y="1389"/>
                    </a:lnTo>
                    <a:lnTo>
                      <a:pt x="919" y="1415"/>
                    </a:lnTo>
                    <a:lnTo>
                      <a:pt x="875" y="1450"/>
                    </a:lnTo>
                    <a:lnTo>
                      <a:pt x="799" y="1419"/>
                    </a:lnTo>
                    <a:lnTo>
                      <a:pt x="730" y="1467"/>
                    </a:lnTo>
                    <a:lnTo>
                      <a:pt x="741" y="1516"/>
                    </a:lnTo>
                    <a:lnTo>
                      <a:pt x="537" y="1725"/>
                    </a:lnTo>
                    <a:lnTo>
                      <a:pt x="447" y="1644"/>
                    </a:lnTo>
                    <a:lnTo>
                      <a:pt x="340" y="1719"/>
                    </a:lnTo>
                    <a:lnTo>
                      <a:pt x="290" y="1705"/>
                    </a:lnTo>
                    <a:lnTo>
                      <a:pt x="282" y="1665"/>
                    </a:lnTo>
                    <a:lnTo>
                      <a:pt x="312" y="1636"/>
                    </a:lnTo>
                    <a:lnTo>
                      <a:pt x="388" y="1630"/>
                    </a:lnTo>
                    <a:lnTo>
                      <a:pt x="459" y="1559"/>
                    </a:lnTo>
                    <a:lnTo>
                      <a:pt x="470" y="1504"/>
                    </a:lnTo>
                    <a:lnTo>
                      <a:pt x="519" y="1499"/>
                    </a:lnTo>
                    <a:lnTo>
                      <a:pt x="629" y="1344"/>
                    </a:lnTo>
                    <a:lnTo>
                      <a:pt x="670" y="1327"/>
                    </a:lnTo>
                    <a:lnTo>
                      <a:pt x="715" y="1290"/>
                    </a:lnTo>
                    <a:lnTo>
                      <a:pt x="700" y="1170"/>
                    </a:lnTo>
                    <a:lnTo>
                      <a:pt x="681" y="1170"/>
                    </a:lnTo>
                    <a:lnTo>
                      <a:pt x="566" y="1092"/>
                    </a:lnTo>
                    <a:lnTo>
                      <a:pt x="627" y="1028"/>
                    </a:lnTo>
                    <a:lnTo>
                      <a:pt x="571" y="1009"/>
                    </a:lnTo>
                    <a:lnTo>
                      <a:pt x="445" y="1061"/>
                    </a:lnTo>
                    <a:lnTo>
                      <a:pt x="321" y="965"/>
                    </a:lnTo>
                    <a:lnTo>
                      <a:pt x="385" y="855"/>
                    </a:lnTo>
                    <a:lnTo>
                      <a:pt x="314" y="796"/>
                    </a:lnTo>
                    <a:lnTo>
                      <a:pt x="290" y="811"/>
                    </a:lnTo>
                    <a:lnTo>
                      <a:pt x="205" y="790"/>
                    </a:lnTo>
                    <a:lnTo>
                      <a:pt x="209" y="715"/>
                    </a:lnTo>
                    <a:lnTo>
                      <a:pt x="131" y="648"/>
                    </a:lnTo>
                    <a:lnTo>
                      <a:pt x="151" y="614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162" name="Freeform 162"/>
              <p:cNvSpPr>
                <a:spLocks noChangeAspect="1"/>
              </p:cNvSpPr>
              <p:nvPr/>
            </p:nvSpPr>
            <p:spPr bwMode="auto">
              <a:xfrm>
                <a:off x="3966" y="2493"/>
                <a:ext cx="146" cy="175"/>
              </a:xfrm>
              <a:custGeom>
                <a:avLst/>
                <a:gdLst>
                  <a:gd name="T0" fmla="*/ 445 w 811"/>
                  <a:gd name="T1" fmla="*/ 77 h 970"/>
                  <a:gd name="T2" fmla="*/ 775 w 811"/>
                  <a:gd name="T3" fmla="*/ 263 h 970"/>
                  <a:gd name="T4" fmla="*/ 777 w 811"/>
                  <a:gd name="T5" fmla="*/ 285 h 970"/>
                  <a:gd name="T6" fmla="*/ 728 w 811"/>
                  <a:gd name="T7" fmla="*/ 342 h 970"/>
                  <a:gd name="T8" fmla="*/ 724 w 811"/>
                  <a:gd name="T9" fmla="*/ 405 h 970"/>
                  <a:gd name="T10" fmla="*/ 811 w 811"/>
                  <a:gd name="T11" fmla="*/ 409 h 970"/>
                  <a:gd name="T12" fmla="*/ 783 w 811"/>
                  <a:gd name="T13" fmla="*/ 451 h 970"/>
                  <a:gd name="T14" fmla="*/ 723 w 811"/>
                  <a:gd name="T15" fmla="*/ 470 h 970"/>
                  <a:gd name="T16" fmla="*/ 690 w 811"/>
                  <a:gd name="T17" fmla="*/ 565 h 970"/>
                  <a:gd name="T18" fmla="*/ 689 w 811"/>
                  <a:gd name="T19" fmla="*/ 613 h 970"/>
                  <a:gd name="T20" fmla="*/ 650 w 811"/>
                  <a:gd name="T21" fmla="*/ 623 h 970"/>
                  <a:gd name="T22" fmla="*/ 636 w 811"/>
                  <a:gd name="T23" fmla="*/ 650 h 970"/>
                  <a:gd name="T24" fmla="*/ 668 w 811"/>
                  <a:gd name="T25" fmla="*/ 677 h 970"/>
                  <a:gd name="T26" fmla="*/ 684 w 811"/>
                  <a:gd name="T27" fmla="*/ 719 h 970"/>
                  <a:gd name="T28" fmla="*/ 668 w 811"/>
                  <a:gd name="T29" fmla="*/ 726 h 970"/>
                  <a:gd name="T30" fmla="*/ 663 w 811"/>
                  <a:gd name="T31" fmla="*/ 778 h 970"/>
                  <a:gd name="T32" fmla="*/ 701 w 811"/>
                  <a:gd name="T33" fmla="*/ 783 h 970"/>
                  <a:gd name="T34" fmla="*/ 670 w 811"/>
                  <a:gd name="T35" fmla="*/ 869 h 970"/>
                  <a:gd name="T36" fmla="*/ 560 w 811"/>
                  <a:gd name="T37" fmla="*/ 843 h 970"/>
                  <a:gd name="T38" fmla="*/ 479 w 811"/>
                  <a:gd name="T39" fmla="*/ 895 h 970"/>
                  <a:gd name="T40" fmla="*/ 352 w 811"/>
                  <a:gd name="T41" fmla="*/ 867 h 970"/>
                  <a:gd name="T42" fmla="*/ 278 w 811"/>
                  <a:gd name="T43" fmla="*/ 902 h 970"/>
                  <a:gd name="T44" fmla="*/ 209 w 811"/>
                  <a:gd name="T45" fmla="*/ 865 h 970"/>
                  <a:gd name="T46" fmla="*/ 158 w 811"/>
                  <a:gd name="T47" fmla="*/ 874 h 970"/>
                  <a:gd name="T48" fmla="*/ 129 w 811"/>
                  <a:gd name="T49" fmla="*/ 847 h 970"/>
                  <a:gd name="T50" fmla="*/ 50 w 811"/>
                  <a:gd name="T51" fmla="*/ 970 h 970"/>
                  <a:gd name="T52" fmla="*/ 14 w 811"/>
                  <a:gd name="T53" fmla="*/ 962 h 970"/>
                  <a:gd name="T54" fmla="*/ 0 w 811"/>
                  <a:gd name="T55" fmla="*/ 821 h 970"/>
                  <a:gd name="T56" fmla="*/ 24 w 811"/>
                  <a:gd name="T57" fmla="*/ 704 h 970"/>
                  <a:gd name="T58" fmla="*/ 50 w 811"/>
                  <a:gd name="T59" fmla="*/ 680 h 970"/>
                  <a:gd name="T60" fmla="*/ 65 w 811"/>
                  <a:gd name="T61" fmla="*/ 477 h 970"/>
                  <a:gd name="T62" fmla="*/ 37 w 811"/>
                  <a:gd name="T63" fmla="*/ 450 h 970"/>
                  <a:gd name="T64" fmla="*/ 48 w 811"/>
                  <a:gd name="T65" fmla="*/ 416 h 970"/>
                  <a:gd name="T66" fmla="*/ 208 w 811"/>
                  <a:gd name="T67" fmla="*/ 72 h 970"/>
                  <a:gd name="T68" fmla="*/ 297 w 811"/>
                  <a:gd name="T69" fmla="*/ 0 h 970"/>
                  <a:gd name="T70" fmla="*/ 296 w 811"/>
                  <a:gd name="T71" fmla="*/ 14 h 970"/>
                  <a:gd name="T72" fmla="*/ 371 w 811"/>
                  <a:gd name="T73" fmla="*/ 91 h 970"/>
                  <a:gd name="T74" fmla="*/ 397 w 811"/>
                  <a:gd name="T75" fmla="*/ 93 h 970"/>
                  <a:gd name="T76" fmla="*/ 445 w 811"/>
                  <a:gd name="T77" fmla="*/ 77 h 9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11" h="970">
                    <a:moveTo>
                      <a:pt x="445" y="77"/>
                    </a:moveTo>
                    <a:lnTo>
                      <a:pt x="775" y="263"/>
                    </a:lnTo>
                    <a:lnTo>
                      <a:pt x="777" y="285"/>
                    </a:lnTo>
                    <a:lnTo>
                      <a:pt x="728" y="342"/>
                    </a:lnTo>
                    <a:lnTo>
                      <a:pt x="724" y="405"/>
                    </a:lnTo>
                    <a:lnTo>
                      <a:pt x="811" y="409"/>
                    </a:lnTo>
                    <a:lnTo>
                      <a:pt x="783" y="451"/>
                    </a:lnTo>
                    <a:lnTo>
                      <a:pt x="723" y="470"/>
                    </a:lnTo>
                    <a:lnTo>
                      <a:pt x="690" y="565"/>
                    </a:lnTo>
                    <a:lnTo>
                      <a:pt x="689" y="613"/>
                    </a:lnTo>
                    <a:lnTo>
                      <a:pt x="650" y="623"/>
                    </a:lnTo>
                    <a:lnTo>
                      <a:pt x="636" y="650"/>
                    </a:lnTo>
                    <a:lnTo>
                      <a:pt x="668" y="677"/>
                    </a:lnTo>
                    <a:lnTo>
                      <a:pt x="684" y="719"/>
                    </a:lnTo>
                    <a:lnTo>
                      <a:pt x="668" y="726"/>
                    </a:lnTo>
                    <a:lnTo>
                      <a:pt x="663" y="778"/>
                    </a:lnTo>
                    <a:lnTo>
                      <a:pt x="701" y="783"/>
                    </a:lnTo>
                    <a:lnTo>
                      <a:pt x="670" y="869"/>
                    </a:lnTo>
                    <a:lnTo>
                      <a:pt x="560" y="843"/>
                    </a:lnTo>
                    <a:lnTo>
                      <a:pt x="479" y="895"/>
                    </a:lnTo>
                    <a:lnTo>
                      <a:pt x="352" y="867"/>
                    </a:lnTo>
                    <a:lnTo>
                      <a:pt x="278" y="902"/>
                    </a:lnTo>
                    <a:lnTo>
                      <a:pt x="209" y="865"/>
                    </a:lnTo>
                    <a:lnTo>
                      <a:pt x="158" y="874"/>
                    </a:lnTo>
                    <a:lnTo>
                      <a:pt x="129" y="847"/>
                    </a:lnTo>
                    <a:lnTo>
                      <a:pt x="50" y="970"/>
                    </a:lnTo>
                    <a:lnTo>
                      <a:pt x="14" y="962"/>
                    </a:lnTo>
                    <a:lnTo>
                      <a:pt x="0" y="821"/>
                    </a:lnTo>
                    <a:lnTo>
                      <a:pt x="24" y="704"/>
                    </a:lnTo>
                    <a:lnTo>
                      <a:pt x="50" y="680"/>
                    </a:lnTo>
                    <a:lnTo>
                      <a:pt x="65" y="477"/>
                    </a:lnTo>
                    <a:lnTo>
                      <a:pt x="37" y="450"/>
                    </a:lnTo>
                    <a:lnTo>
                      <a:pt x="48" y="416"/>
                    </a:lnTo>
                    <a:lnTo>
                      <a:pt x="208" y="72"/>
                    </a:lnTo>
                    <a:lnTo>
                      <a:pt x="297" y="0"/>
                    </a:lnTo>
                    <a:lnTo>
                      <a:pt x="296" y="14"/>
                    </a:lnTo>
                    <a:lnTo>
                      <a:pt x="371" y="91"/>
                    </a:lnTo>
                    <a:lnTo>
                      <a:pt x="397" y="93"/>
                    </a:lnTo>
                    <a:lnTo>
                      <a:pt x="445" y="77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163" name="Freeform 163"/>
              <p:cNvSpPr>
                <a:spLocks noChangeAspect="1"/>
              </p:cNvSpPr>
              <p:nvPr/>
            </p:nvSpPr>
            <p:spPr bwMode="auto">
              <a:xfrm>
                <a:off x="4080" y="2524"/>
                <a:ext cx="125" cy="140"/>
              </a:xfrm>
              <a:custGeom>
                <a:avLst/>
                <a:gdLst>
                  <a:gd name="T0" fmla="*/ 141 w 692"/>
                  <a:gd name="T1" fmla="*/ 90 h 779"/>
                  <a:gd name="T2" fmla="*/ 143 w 692"/>
                  <a:gd name="T3" fmla="*/ 114 h 779"/>
                  <a:gd name="T4" fmla="*/ 92 w 692"/>
                  <a:gd name="T5" fmla="*/ 172 h 779"/>
                  <a:gd name="T6" fmla="*/ 90 w 692"/>
                  <a:gd name="T7" fmla="*/ 236 h 779"/>
                  <a:gd name="T8" fmla="*/ 175 w 692"/>
                  <a:gd name="T9" fmla="*/ 238 h 779"/>
                  <a:gd name="T10" fmla="*/ 148 w 692"/>
                  <a:gd name="T11" fmla="*/ 280 h 779"/>
                  <a:gd name="T12" fmla="*/ 89 w 692"/>
                  <a:gd name="T13" fmla="*/ 299 h 779"/>
                  <a:gd name="T14" fmla="*/ 53 w 692"/>
                  <a:gd name="T15" fmla="*/ 403 h 779"/>
                  <a:gd name="T16" fmla="*/ 51 w 692"/>
                  <a:gd name="T17" fmla="*/ 442 h 779"/>
                  <a:gd name="T18" fmla="*/ 14 w 692"/>
                  <a:gd name="T19" fmla="*/ 451 h 779"/>
                  <a:gd name="T20" fmla="*/ 0 w 692"/>
                  <a:gd name="T21" fmla="*/ 479 h 779"/>
                  <a:gd name="T22" fmla="*/ 29 w 692"/>
                  <a:gd name="T23" fmla="*/ 502 h 779"/>
                  <a:gd name="T24" fmla="*/ 43 w 692"/>
                  <a:gd name="T25" fmla="*/ 523 h 779"/>
                  <a:gd name="T26" fmla="*/ 50 w 692"/>
                  <a:gd name="T27" fmla="*/ 548 h 779"/>
                  <a:gd name="T28" fmla="*/ 34 w 692"/>
                  <a:gd name="T29" fmla="*/ 557 h 779"/>
                  <a:gd name="T30" fmla="*/ 29 w 692"/>
                  <a:gd name="T31" fmla="*/ 607 h 779"/>
                  <a:gd name="T32" fmla="*/ 67 w 692"/>
                  <a:gd name="T33" fmla="*/ 611 h 779"/>
                  <a:gd name="T34" fmla="*/ 36 w 692"/>
                  <a:gd name="T35" fmla="*/ 694 h 779"/>
                  <a:gd name="T36" fmla="*/ 23 w 692"/>
                  <a:gd name="T37" fmla="*/ 732 h 779"/>
                  <a:gd name="T38" fmla="*/ 79 w 692"/>
                  <a:gd name="T39" fmla="*/ 727 h 779"/>
                  <a:gd name="T40" fmla="*/ 101 w 692"/>
                  <a:gd name="T41" fmla="*/ 761 h 779"/>
                  <a:gd name="T42" fmla="*/ 177 w 692"/>
                  <a:gd name="T43" fmla="*/ 779 h 779"/>
                  <a:gd name="T44" fmla="*/ 256 w 692"/>
                  <a:gd name="T45" fmla="*/ 722 h 779"/>
                  <a:gd name="T46" fmla="*/ 292 w 692"/>
                  <a:gd name="T47" fmla="*/ 773 h 779"/>
                  <a:gd name="T48" fmla="*/ 321 w 692"/>
                  <a:gd name="T49" fmla="*/ 768 h 779"/>
                  <a:gd name="T50" fmla="*/ 384 w 692"/>
                  <a:gd name="T51" fmla="*/ 713 h 779"/>
                  <a:gd name="T52" fmla="*/ 423 w 692"/>
                  <a:gd name="T53" fmla="*/ 779 h 779"/>
                  <a:gd name="T54" fmla="*/ 464 w 692"/>
                  <a:gd name="T55" fmla="*/ 770 h 779"/>
                  <a:gd name="T56" fmla="*/ 490 w 692"/>
                  <a:gd name="T57" fmla="*/ 713 h 779"/>
                  <a:gd name="T58" fmla="*/ 569 w 692"/>
                  <a:gd name="T59" fmla="*/ 727 h 779"/>
                  <a:gd name="T60" fmla="*/ 567 w 692"/>
                  <a:gd name="T61" fmla="*/ 627 h 779"/>
                  <a:gd name="T62" fmla="*/ 671 w 692"/>
                  <a:gd name="T63" fmla="*/ 646 h 779"/>
                  <a:gd name="T64" fmla="*/ 668 w 692"/>
                  <a:gd name="T65" fmla="*/ 590 h 779"/>
                  <a:gd name="T66" fmla="*/ 654 w 692"/>
                  <a:gd name="T67" fmla="*/ 545 h 779"/>
                  <a:gd name="T68" fmla="*/ 649 w 692"/>
                  <a:gd name="T69" fmla="*/ 481 h 779"/>
                  <a:gd name="T70" fmla="*/ 659 w 692"/>
                  <a:gd name="T71" fmla="*/ 458 h 779"/>
                  <a:gd name="T72" fmla="*/ 663 w 692"/>
                  <a:gd name="T73" fmla="*/ 384 h 779"/>
                  <a:gd name="T74" fmla="*/ 678 w 692"/>
                  <a:gd name="T75" fmla="*/ 359 h 779"/>
                  <a:gd name="T76" fmla="*/ 675 w 692"/>
                  <a:gd name="T77" fmla="*/ 342 h 779"/>
                  <a:gd name="T78" fmla="*/ 630 w 692"/>
                  <a:gd name="T79" fmla="*/ 318 h 779"/>
                  <a:gd name="T80" fmla="*/ 692 w 692"/>
                  <a:gd name="T81" fmla="*/ 130 h 779"/>
                  <a:gd name="T82" fmla="*/ 668 w 692"/>
                  <a:gd name="T83" fmla="*/ 125 h 779"/>
                  <a:gd name="T84" fmla="*/ 613 w 692"/>
                  <a:gd name="T85" fmla="*/ 100 h 779"/>
                  <a:gd name="T86" fmla="*/ 555 w 692"/>
                  <a:gd name="T87" fmla="*/ 93 h 779"/>
                  <a:gd name="T88" fmla="*/ 474 w 692"/>
                  <a:gd name="T89" fmla="*/ 30 h 779"/>
                  <a:gd name="T90" fmla="*/ 444 w 692"/>
                  <a:gd name="T91" fmla="*/ 35 h 779"/>
                  <a:gd name="T92" fmla="*/ 383 w 692"/>
                  <a:gd name="T93" fmla="*/ 5 h 779"/>
                  <a:gd name="T94" fmla="*/ 338 w 692"/>
                  <a:gd name="T95" fmla="*/ 25 h 779"/>
                  <a:gd name="T96" fmla="*/ 297 w 692"/>
                  <a:gd name="T97" fmla="*/ 0 h 779"/>
                  <a:gd name="T98" fmla="*/ 141 w 692"/>
                  <a:gd name="T99" fmla="*/ 90 h 7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92" h="779">
                    <a:moveTo>
                      <a:pt x="141" y="90"/>
                    </a:moveTo>
                    <a:lnTo>
                      <a:pt x="143" y="114"/>
                    </a:lnTo>
                    <a:lnTo>
                      <a:pt x="92" y="172"/>
                    </a:lnTo>
                    <a:lnTo>
                      <a:pt x="90" y="236"/>
                    </a:lnTo>
                    <a:lnTo>
                      <a:pt x="175" y="238"/>
                    </a:lnTo>
                    <a:lnTo>
                      <a:pt x="148" y="280"/>
                    </a:lnTo>
                    <a:lnTo>
                      <a:pt x="89" y="299"/>
                    </a:lnTo>
                    <a:lnTo>
                      <a:pt x="53" y="403"/>
                    </a:lnTo>
                    <a:lnTo>
                      <a:pt x="51" y="442"/>
                    </a:lnTo>
                    <a:lnTo>
                      <a:pt x="14" y="451"/>
                    </a:lnTo>
                    <a:lnTo>
                      <a:pt x="0" y="479"/>
                    </a:lnTo>
                    <a:lnTo>
                      <a:pt x="29" y="502"/>
                    </a:lnTo>
                    <a:lnTo>
                      <a:pt x="43" y="523"/>
                    </a:lnTo>
                    <a:lnTo>
                      <a:pt x="50" y="548"/>
                    </a:lnTo>
                    <a:lnTo>
                      <a:pt x="34" y="557"/>
                    </a:lnTo>
                    <a:lnTo>
                      <a:pt x="29" y="607"/>
                    </a:lnTo>
                    <a:lnTo>
                      <a:pt x="67" y="611"/>
                    </a:lnTo>
                    <a:lnTo>
                      <a:pt x="36" y="694"/>
                    </a:lnTo>
                    <a:lnTo>
                      <a:pt x="23" y="732"/>
                    </a:lnTo>
                    <a:lnTo>
                      <a:pt x="79" y="727"/>
                    </a:lnTo>
                    <a:lnTo>
                      <a:pt x="101" y="761"/>
                    </a:lnTo>
                    <a:lnTo>
                      <a:pt x="177" y="779"/>
                    </a:lnTo>
                    <a:lnTo>
                      <a:pt x="256" y="722"/>
                    </a:lnTo>
                    <a:lnTo>
                      <a:pt x="292" y="773"/>
                    </a:lnTo>
                    <a:lnTo>
                      <a:pt x="321" y="768"/>
                    </a:lnTo>
                    <a:lnTo>
                      <a:pt x="384" y="713"/>
                    </a:lnTo>
                    <a:lnTo>
                      <a:pt x="423" y="779"/>
                    </a:lnTo>
                    <a:lnTo>
                      <a:pt x="464" y="770"/>
                    </a:lnTo>
                    <a:lnTo>
                      <a:pt x="490" y="713"/>
                    </a:lnTo>
                    <a:lnTo>
                      <a:pt x="569" y="727"/>
                    </a:lnTo>
                    <a:lnTo>
                      <a:pt x="567" y="627"/>
                    </a:lnTo>
                    <a:lnTo>
                      <a:pt x="671" y="646"/>
                    </a:lnTo>
                    <a:lnTo>
                      <a:pt x="668" y="590"/>
                    </a:lnTo>
                    <a:lnTo>
                      <a:pt x="654" y="545"/>
                    </a:lnTo>
                    <a:lnTo>
                      <a:pt x="649" y="481"/>
                    </a:lnTo>
                    <a:lnTo>
                      <a:pt x="659" y="458"/>
                    </a:lnTo>
                    <a:lnTo>
                      <a:pt x="663" y="384"/>
                    </a:lnTo>
                    <a:lnTo>
                      <a:pt x="678" y="359"/>
                    </a:lnTo>
                    <a:lnTo>
                      <a:pt x="675" y="342"/>
                    </a:lnTo>
                    <a:lnTo>
                      <a:pt x="630" y="318"/>
                    </a:lnTo>
                    <a:lnTo>
                      <a:pt x="692" y="130"/>
                    </a:lnTo>
                    <a:lnTo>
                      <a:pt x="668" y="125"/>
                    </a:lnTo>
                    <a:lnTo>
                      <a:pt x="613" y="100"/>
                    </a:lnTo>
                    <a:lnTo>
                      <a:pt x="555" y="93"/>
                    </a:lnTo>
                    <a:lnTo>
                      <a:pt x="474" y="30"/>
                    </a:lnTo>
                    <a:lnTo>
                      <a:pt x="444" y="35"/>
                    </a:lnTo>
                    <a:lnTo>
                      <a:pt x="383" y="5"/>
                    </a:lnTo>
                    <a:lnTo>
                      <a:pt x="338" y="25"/>
                    </a:lnTo>
                    <a:lnTo>
                      <a:pt x="297" y="0"/>
                    </a:lnTo>
                    <a:lnTo>
                      <a:pt x="141" y="9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6164" name="Freeform 164"/>
              <p:cNvSpPr>
                <a:spLocks noChangeAspect="1"/>
              </p:cNvSpPr>
              <p:nvPr/>
            </p:nvSpPr>
            <p:spPr bwMode="auto">
              <a:xfrm>
                <a:off x="4487" y="2013"/>
                <a:ext cx="166" cy="122"/>
              </a:xfrm>
              <a:custGeom>
                <a:avLst/>
                <a:gdLst>
                  <a:gd name="T0" fmla="*/ 163 w 916"/>
                  <a:gd name="T1" fmla="*/ 170 h 680"/>
                  <a:gd name="T2" fmla="*/ 206 w 916"/>
                  <a:gd name="T3" fmla="*/ 150 h 680"/>
                  <a:gd name="T4" fmla="*/ 185 w 916"/>
                  <a:gd name="T5" fmla="*/ 102 h 680"/>
                  <a:gd name="T6" fmla="*/ 320 w 916"/>
                  <a:gd name="T7" fmla="*/ 0 h 680"/>
                  <a:gd name="T8" fmla="*/ 566 w 916"/>
                  <a:gd name="T9" fmla="*/ 57 h 680"/>
                  <a:gd name="T10" fmla="*/ 825 w 916"/>
                  <a:gd name="T11" fmla="*/ 18 h 680"/>
                  <a:gd name="T12" fmla="*/ 916 w 916"/>
                  <a:gd name="T13" fmla="*/ 230 h 680"/>
                  <a:gd name="T14" fmla="*/ 867 w 916"/>
                  <a:gd name="T15" fmla="*/ 189 h 680"/>
                  <a:gd name="T16" fmla="*/ 621 w 916"/>
                  <a:gd name="T17" fmla="*/ 268 h 680"/>
                  <a:gd name="T18" fmla="*/ 638 w 916"/>
                  <a:gd name="T19" fmla="*/ 451 h 680"/>
                  <a:gd name="T20" fmla="*/ 682 w 916"/>
                  <a:gd name="T21" fmla="*/ 508 h 680"/>
                  <a:gd name="T22" fmla="*/ 630 w 916"/>
                  <a:gd name="T23" fmla="*/ 569 h 680"/>
                  <a:gd name="T24" fmla="*/ 649 w 916"/>
                  <a:gd name="T25" fmla="*/ 680 h 680"/>
                  <a:gd name="T26" fmla="*/ 216 w 916"/>
                  <a:gd name="T27" fmla="*/ 619 h 680"/>
                  <a:gd name="T28" fmla="*/ 181 w 916"/>
                  <a:gd name="T29" fmla="*/ 572 h 680"/>
                  <a:gd name="T30" fmla="*/ 76 w 916"/>
                  <a:gd name="T31" fmla="*/ 565 h 680"/>
                  <a:gd name="T32" fmla="*/ 0 w 916"/>
                  <a:gd name="T33" fmla="*/ 592 h 680"/>
                  <a:gd name="T34" fmla="*/ 43 w 916"/>
                  <a:gd name="T35" fmla="*/ 489 h 680"/>
                  <a:gd name="T36" fmla="*/ 33 w 916"/>
                  <a:gd name="T37" fmla="*/ 411 h 680"/>
                  <a:gd name="T38" fmla="*/ 89 w 916"/>
                  <a:gd name="T39" fmla="*/ 404 h 680"/>
                  <a:gd name="T40" fmla="*/ 103 w 916"/>
                  <a:gd name="T41" fmla="*/ 365 h 680"/>
                  <a:gd name="T42" fmla="*/ 139 w 916"/>
                  <a:gd name="T43" fmla="*/ 346 h 680"/>
                  <a:gd name="T44" fmla="*/ 143 w 916"/>
                  <a:gd name="T45" fmla="*/ 269 h 680"/>
                  <a:gd name="T46" fmla="*/ 131 w 916"/>
                  <a:gd name="T47" fmla="*/ 201 h 680"/>
                  <a:gd name="T48" fmla="*/ 163 w 916"/>
                  <a:gd name="T49" fmla="*/ 170 h 6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16" h="680">
                    <a:moveTo>
                      <a:pt x="163" y="170"/>
                    </a:moveTo>
                    <a:lnTo>
                      <a:pt x="206" y="150"/>
                    </a:lnTo>
                    <a:lnTo>
                      <a:pt x="185" y="102"/>
                    </a:lnTo>
                    <a:lnTo>
                      <a:pt x="320" y="0"/>
                    </a:lnTo>
                    <a:lnTo>
                      <a:pt x="566" y="57"/>
                    </a:lnTo>
                    <a:lnTo>
                      <a:pt x="825" y="18"/>
                    </a:lnTo>
                    <a:lnTo>
                      <a:pt x="916" y="230"/>
                    </a:lnTo>
                    <a:lnTo>
                      <a:pt x="867" y="189"/>
                    </a:lnTo>
                    <a:lnTo>
                      <a:pt x="621" y="268"/>
                    </a:lnTo>
                    <a:lnTo>
                      <a:pt x="638" y="451"/>
                    </a:lnTo>
                    <a:lnTo>
                      <a:pt x="682" y="508"/>
                    </a:lnTo>
                    <a:lnTo>
                      <a:pt x="630" y="569"/>
                    </a:lnTo>
                    <a:lnTo>
                      <a:pt x="649" y="680"/>
                    </a:lnTo>
                    <a:lnTo>
                      <a:pt x="216" y="619"/>
                    </a:lnTo>
                    <a:lnTo>
                      <a:pt x="181" y="572"/>
                    </a:lnTo>
                    <a:lnTo>
                      <a:pt x="76" y="565"/>
                    </a:lnTo>
                    <a:lnTo>
                      <a:pt x="0" y="592"/>
                    </a:lnTo>
                    <a:lnTo>
                      <a:pt x="43" y="489"/>
                    </a:lnTo>
                    <a:lnTo>
                      <a:pt x="33" y="411"/>
                    </a:lnTo>
                    <a:lnTo>
                      <a:pt x="89" y="404"/>
                    </a:lnTo>
                    <a:lnTo>
                      <a:pt x="103" y="365"/>
                    </a:lnTo>
                    <a:lnTo>
                      <a:pt x="139" y="346"/>
                    </a:lnTo>
                    <a:lnTo>
                      <a:pt x="143" y="269"/>
                    </a:lnTo>
                    <a:lnTo>
                      <a:pt x="131" y="201"/>
                    </a:lnTo>
                    <a:lnTo>
                      <a:pt x="163" y="17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256165" name="Freeform 165"/>
            <p:cNvSpPr>
              <a:spLocks/>
            </p:cNvSpPr>
            <p:nvPr/>
          </p:nvSpPr>
          <p:spPr bwMode="auto">
            <a:xfrm>
              <a:off x="4277" y="2488"/>
              <a:ext cx="859" cy="586"/>
            </a:xfrm>
            <a:custGeom>
              <a:avLst/>
              <a:gdLst>
                <a:gd name="T0" fmla="*/ 0 w 859"/>
                <a:gd name="T1" fmla="*/ 0 h 586"/>
                <a:gd name="T2" fmla="*/ 512 w 859"/>
                <a:gd name="T3" fmla="*/ 586 h 586"/>
                <a:gd name="T4" fmla="*/ 859 w 859"/>
                <a:gd name="T5" fmla="*/ 586 h 5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59" h="586">
                  <a:moveTo>
                    <a:pt x="0" y="0"/>
                  </a:moveTo>
                  <a:cubicBezTo>
                    <a:pt x="256" y="293"/>
                    <a:pt x="512" y="586"/>
                    <a:pt x="512" y="586"/>
                  </a:cubicBezTo>
                  <a:lnTo>
                    <a:pt x="859" y="586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</p:grp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5608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7" dur="indefinite"/>
                                        <p:tgtEl>
                                          <p:spTgt spid="2560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9" dur="indefinite"/>
                                        <p:tgtEl>
                                          <p:spTgt spid="25606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0" dur="indefinite"/>
                                        <p:tgtEl>
                                          <p:spTgt spid="2560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2" dur="indefinite"/>
                                        <p:tgtEl>
                                          <p:spTgt spid="25604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3" dur="indefinite"/>
                                        <p:tgtEl>
                                          <p:spTgt spid="2560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5" dur="indefinite"/>
                                        <p:tgtEl>
                                          <p:spTgt spid="25602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6" dur="indefinite"/>
                                        <p:tgtEl>
                                          <p:spTgt spid="2560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8" dur="indefinite"/>
                                        <p:tgtEl>
                                          <p:spTgt spid="25610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9" dur="indefinite"/>
                                        <p:tgtEl>
                                          <p:spTgt spid="256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1" dur="indefinite"/>
                                        <p:tgtEl>
                                          <p:spTgt spid="25617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22" dur="indefinite"/>
                                        <p:tgtEl>
                                          <p:spTgt spid="256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4" dur="indefinite"/>
                                        <p:tgtEl>
                                          <p:spTgt spid="25618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25" dur="indefinite"/>
                                        <p:tgtEl>
                                          <p:spTgt spid="256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7" dur="800" fill="hold"/>
                                        <p:tgtEl>
                                          <p:spTgt spid="256145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0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300"/>
                                        <p:tgtEl>
                                          <p:spTgt spid="2560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0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2560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0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300"/>
                                        <p:tgtEl>
                                          <p:spTgt spid="2560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2" presetClass="entr" presetSubtype="8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0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2560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0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300"/>
                                        <p:tgtEl>
                                          <p:spTgt spid="2560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iterate type="lt">
                                    <p:tmAbs val="5000"/>
                                  </p:iterate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256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300"/>
                                        <p:tgtEl>
                                          <p:spTgt spid="256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300"/>
                                        <p:tgtEl>
                                          <p:spTgt spid="256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014" grpId="0"/>
      <p:bldP spid="256016" grpId="0" animBg="1"/>
      <p:bldP spid="256017" grpId="0" animBg="1"/>
      <p:bldP spid="256201" grpId="0" animBg="1"/>
      <p:bldP spid="256207" grpId="0" animBg="1"/>
      <p:bldP spid="256208" grpId="0"/>
    </p:bld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8050" name="Group 2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258051" name="Rectangle 3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58052" name="Rectangle 4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258053" name="Group 5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258054" name="Freeform 6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58055" name="Freeform 7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58056" name="Freeform 8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258057" name="Freeform 9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8058" name="Freeform 10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258059" name="Picture 11" descr="Barra inferior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58060" name="Picture 12" descr="Logo ADECE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58061" name="Picture 13" descr="LOGO Governo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pic>
        <p:nvPicPr>
          <p:cNvPr id="258062" name="Picture 14" descr="Mapa_CE2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75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58063" name="Group 15"/>
          <p:cNvGrpSpPr>
            <a:grpSpLocks/>
          </p:cNvGrpSpPr>
          <p:nvPr/>
        </p:nvGrpSpPr>
        <p:grpSpPr bwMode="auto">
          <a:xfrm>
            <a:off x="4522788" y="1023938"/>
            <a:ext cx="2971800" cy="1450975"/>
            <a:chOff x="2849" y="645"/>
            <a:chExt cx="1872" cy="914"/>
          </a:xfrm>
        </p:grpSpPr>
        <p:sp>
          <p:nvSpPr>
            <p:cNvPr id="258064" name="Text Box 16"/>
            <p:cNvSpPr txBox="1">
              <a:spLocks noChangeArrowheads="1"/>
            </p:cNvSpPr>
            <p:nvPr/>
          </p:nvSpPr>
          <p:spPr bwMode="auto">
            <a:xfrm>
              <a:off x="3809" y="645"/>
              <a:ext cx="912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Litoral Oeste</a:t>
              </a:r>
            </a:p>
          </p:txBody>
        </p:sp>
        <p:sp>
          <p:nvSpPr>
            <p:cNvPr id="258065" name="Freeform 17"/>
            <p:cNvSpPr>
              <a:spLocks/>
            </p:cNvSpPr>
            <p:nvPr/>
          </p:nvSpPr>
          <p:spPr bwMode="auto">
            <a:xfrm>
              <a:off x="3696" y="781"/>
              <a:ext cx="1004" cy="117"/>
            </a:xfrm>
            <a:custGeom>
              <a:avLst/>
              <a:gdLst>
                <a:gd name="T0" fmla="*/ 0 w 1004"/>
                <a:gd name="T1" fmla="*/ 117 h 117"/>
                <a:gd name="T2" fmla="*/ 153 w 1004"/>
                <a:gd name="T3" fmla="*/ 0 h 117"/>
                <a:gd name="T4" fmla="*/ 1004 w 1004"/>
                <a:gd name="T5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04" h="117">
                  <a:moveTo>
                    <a:pt x="0" y="117"/>
                  </a:moveTo>
                  <a:lnTo>
                    <a:pt x="153" y="0"/>
                  </a:lnTo>
                  <a:lnTo>
                    <a:pt x="1004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58066" name="Group 18"/>
            <p:cNvGrpSpPr>
              <a:grpSpLocks/>
            </p:cNvGrpSpPr>
            <p:nvPr/>
          </p:nvGrpSpPr>
          <p:grpSpPr bwMode="auto">
            <a:xfrm>
              <a:off x="2849" y="814"/>
              <a:ext cx="1406" cy="745"/>
              <a:chOff x="2849" y="814"/>
              <a:chExt cx="1406" cy="745"/>
            </a:xfrm>
          </p:grpSpPr>
          <p:sp>
            <p:nvSpPr>
              <p:cNvPr id="258067" name="Freeform 19"/>
              <p:cNvSpPr>
                <a:spLocks noChangeAspect="1"/>
              </p:cNvSpPr>
              <p:nvPr/>
            </p:nvSpPr>
            <p:spPr bwMode="auto">
              <a:xfrm>
                <a:off x="2913" y="911"/>
                <a:ext cx="107" cy="123"/>
              </a:xfrm>
              <a:custGeom>
                <a:avLst/>
                <a:gdLst>
                  <a:gd name="T0" fmla="*/ 299 w 593"/>
                  <a:gd name="T1" fmla="*/ 683 h 683"/>
                  <a:gd name="T2" fmla="*/ 593 w 593"/>
                  <a:gd name="T3" fmla="*/ 507 h 683"/>
                  <a:gd name="T4" fmla="*/ 553 w 593"/>
                  <a:gd name="T5" fmla="*/ 478 h 683"/>
                  <a:gd name="T6" fmla="*/ 533 w 593"/>
                  <a:gd name="T7" fmla="*/ 429 h 683"/>
                  <a:gd name="T8" fmla="*/ 523 w 593"/>
                  <a:gd name="T9" fmla="*/ 376 h 683"/>
                  <a:gd name="T10" fmla="*/ 563 w 593"/>
                  <a:gd name="T11" fmla="*/ 321 h 683"/>
                  <a:gd name="T12" fmla="*/ 555 w 593"/>
                  <a:gd name="T13" fmla="*/ 290 h 683"/>
                  <a:gd name="T14" fmla="*/ 466 w 593"/>
                  <a:gd name="T15" fmla="*/ 239 h 683"/>
                  <a:gd name="T16" fmla="*/ 444 w 593"/>
                  <a:gd name="T17" fmla="*/ 100 h 683"/>
                  <a:gd name="T18" fmla="*/ 271 w 593"/>
                  <a:gd name="T19" fmla="*/ 8 h 683"/>
                  <a:gd name="T20" fmla="*/ 173 w 593"/>
                  <a:gd name="T21" fmla="*/ 0 h 683"/>
                  <a:gd name="T22" fmla="*/ 191 w 593"/>
                  <a:gd name="T23" fmla="*/ 60 h 683"/>
                  <a:gd name="T24" fmla="*/ 248 w 593"/>
                  <a:gd name="T25" fmla="*/ 176 h 683"/>
                  <a:gd name="T26" fmla="*/ 218 w 593"/>
                  <a:gd name="T27" fmla="*/ 263 h 683"/>
                  <a:gd name="T28" fmla="*/ 221 w 593"/>
                  <a:gd name="T29" fmla="*/ 319 h 683"/>
                  <a:gd name="T30" fmla="*/ 242 w 593"/>
                  <a:gd name="T31" fmla="*/ 325 h 683"/>
                  <a:gd name="T32" fmla="*/ 235 w 593"/>
                  <a:gd name="T33" fmla="*/ 376 h 683"/>
                  <a:gd name="T34" fmla="*/ 42 w 593"/>
                  <a:gd name="T35" fmla="*/ 564 h 683"/>
                  <a:gd name="T36" fmla="*/ 26 w 593"/>
                  <a:gd name="T37" fmla="*/ 610 h 683"/>
                  <a:gd name="T38" fmla="*/ 0 w 593"/>
                  <a:gd name="T39" fmla="*/ 624 h 683"/>
                  <a:gd name="T40" fmla="*/ 14 w 593"/>
                  <a:gd name="T41" fmla="*/ 679 h 683"/>
                  <a:gd name="T42" fmla="*/ 299 w 593"/>
                  <a:gd name="T43" fmla="*/ 683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93" h="683">
                    <a:moveTo>
                      <a:pt x="299" y="683"/>
                    </a:moveTo>
                    <a:lnTo>
                      <a:pt x="593" y="507"/>
                    </a:lnTo>
                    <a:lnTo>
                      <a:pt x="553" y="478"/>
                    </a:lnTo>
                    <a:lnTo>
                      <a:pt x="533" y="429"/>
                    </a:lnTo>
                    <a:lnTo>
                      <a:pt x="523" y="376"/>
                    </a:lnTo>
                    <a:lnTo>
                      <a:pt x="563" y="321"/>
                    </a:lnTo>
                    <a:lnTo>
                      <a:pt x="555" y="290"/>
                    </a:lnTo>
                    <a:lnTo>
                      <a:pt x="466" y="239"/>
                    </a:lnTo>
                    <a:lnTo>
                      <a:pt x="444" y="100"/>
                    </a:lnTo>
                    <a:lnTo>
                      <a:pt x="271" y="8"/>
                    </a:lnTo>
                    <a:lnTo>
                      <a:pt x="173" y="0"/>
                    </a:lnTo>
                    <a:lnTo>
                      <a:pt x="191" y="60"/>
                    </a:lnTo>
                    <a:lnTo>
                      <a:pt x="248" y="176"/>
                    </a:lnTo>
                    <a:lnTo>
                      <a:pt x="218" y="263"/>
                    </a:lnTo>
                    <a:lnTo>
                      <a:pt x="221" y="319"/>
                    </a:lnTo>
                    <a:lnTo>
                      <a:pt x="242" y="325"/>
                    </a:lnTo>
                    <a:lnTo>
                      <a:pt x="235" y="376"/>
                    </a:lnTo>
                    <a:lnTo>
                      <a:pt x="42" y="564"/>
                    </a:lnTo>
                    <a:lnTo>
                      <a:pt x="26" y="610"/>
                    </a:lnTo>
                    <a:lnTo>
                      <a:pt x="0" y="624"/>
                    </a:lnTo>
                    <a:lnTo>
                      <a:pt x="14" y="679"/>
                    </a:lnTo>
                    <a:lnTo>
                      <a:pt x="299" y="683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068" name="Freeform 20"/>
              <p:cNvSpPr>
                <a:spLocks noChangeAspect="1"/>
              </p:cNvSpPr>
              <p:nvPr/>
            </p:nvSpPr>
            <p:spPr bwMode="auto">
              <a:xfrm>
                <a:off x="2849" y="935"/>
                <a:ext cx="561" cy="331"/>
              </a:xfrm>
              <a:custGeom>
                <a:avLst/>
                <a:gdLst>
                  <a:gd name="T0" fmla="*/ 71 w 3110"/>
                  <a:gd name="T1" fmla="*/ 1665 h 1835"/>
                  <a:gd name="T2" fmla="*/ 365 w 3110"/>
                  <a:gd name="T3" fmla="*/ 543 h 1835"/>
                  <a:gd name="T4" fmla="*/ 1452 w 3110"/>
                  <a:gd name="T5" fmla="*/ 70 h 1835"/>
                  <a:gd name="T6" fmla="*/ 1573 w 3110"/>
                  <a:gd name="T7" fmla="*/ 49 h 1835"/>
                  <a:gd name="T8" fmla="*/ 1615 w 3110"/>
                  <a:gd name="T9" fmla="*/ 38 h 1835"/>
                  <a:gd name="T10" fmla="*/ 1638 w 3110"/>
                  <a:gd name="T11" fmla="*/ 39 h 1835"/>
                  <a:gd name="T12" fmla="*/ 1650 w 3110"/>
                  <a:gd name="T13" fmla="*/ 20 h 1835"/>
                  <a:gd name="T14" fmla="*/ 1798 w 3110"/>
                  <a:gd name="T15" fmla="*/ 0 h 1835"/>
                  <a:gd name="T16" fmla="*/ 1963 w 3110"/>
                  <a:gd name="T17" fmla="*/ 81 h 1835"/>
                  <a:gd name="T18" fmla="*/ 2803 w 3110"/>
                  <a:gd name="T19" fmla="*/ 11 h 1835"/>
                  <a:gd name="T20" fmla="*/ 2892 w 3110"/>
                  <a:gd name="T21" fmla="*/ 49 h 1835"/>
                  <a:gd name="T22" fmla="*/ 2955 w 3110"/>
                  <a:gd name="T23" fmla="*/ 73 h 1835"/>
                  <a:gd name="T24" fmla="*/ 3057 w 3110"/>
                  <a:gd name="T25" fmla="*/ 137 h 1835"/>
                  <a:gd name="T26" fmla="*/ 3070 w 3110"/>
                  <a:gd name="T27" fmla="*/ 322 h 1835"/>
                  <a:gd name="T28" fmla="*/ 2301 w 3110"/>
                  <a:gd name="T29" fmla="*/ 139 h 1835"/>
                  <a:gd name="T30" fmla="*/ 2285 w 3110"/>
                  <a:gd name="T31" fmla="*/ 163 h 1835"/>
                  <a:gd name="T32" fmla="*/ 2000 w 3110"/>
                  <a:gd name="T33" fmla="*/ 653 h 1835"/>
                  <a:gd name="T34" fmla="*/ 1985 w 3110"/>
                  <a:gd name="T35" fmla="*/ 701 h 1835"/>
                  <a:gd name="T36" fmla="*/ 1983 w 3110"/>
                  <a:gd name="T37" fmla="*/ 742 h 1835"/>
                  <a:gd name="T38" fmla="*/ 1978 w 3110"/>
                  <a:gd name="T39" fmla="*/ 815 h 1835"/>
                  <a:gd name="T40" fmla="*/ 2055 w 3110"/>
                  <a:gd name="T41" fmla="*/ 860 h 1835"/>
                  <a:gd name="T42" fmla="*/ 1981 w 3110"/>
                  <a:gd name="T43" fmla="*/ 965 h 1835"/>
                  <a:gd name="T44" fmla="*/ 1928 w 3110"/>
                  <a:gd name="T45" fmla="*/ 1054 h 1835"/>
                  <a:gd name="T46" fmla="*/ 1868 w 3110"/>
                  <a:gd name="T47" fmla="*/ 1152 h 1835"/>
                  <a:gd name="T48" fmla="*/ 2005 w 3110"/>
                  <a:gd name="T49" fmla="*/ 1168 h 1835"/>
                  <a:gd name="T50" fmla="*/ 1934 w 3110"/>
                  <a:gd name="T51" fmla="*/ 1291 h 1835"/>
                  <a:gd name="T52" fmla="*/ 1949 w 3110"/>
                  <a:gd name="T53" fmla="*/ 1354 h 1835"/>
                  <a:gd name="T54" fmla="*/ 1876 w 3110"/>
                  <a:gd name="T55" fmla="*/ 1456 h 1835"/>
                  <a:gd name="T56" fmla="*/ 1832 w 3110"/>
                  <a:gd name="T57" fmla="*/ 1556 h 1835"/>
                  <a:gd name="T58" fmla="*/ 1862 w 3110"/>
                  <a:gd name="T59" fmla="*/ 1612 h 1835"/>
                  <a:gd name="T60" fmla="*/ 1810 w 3110"/>
                  <a:gd name="T61" fmla="*/ 1660 h 1835"/>
                  <a:gd name="T62" fmla="*/ 1342 w 3110"/>
                  <a:gd name="T63" fmla="*/ 1286 h 1835"/>
                  <a:gd name="T64" fmla="*/ 1275 w 3110"/>
                  <a:gd name="T65" fmla="*/ 1239 h 1835"/>
                  <a:gd name="T66" fmla="*/ 1058 w 3110"/>
                  <a:gd name="T67" fmla="*/ 1143 h 1835"/>
                  <a:gd name="T68" fmla="*/ 874 w 3110"/>
                  <a:gd name="T69" fmla="*/ 925 h 1835"/>
                  <a:gd name="T70" fmla="*/ 670 w 3110"/>
                  <a:gd name="T71" fmla="*/ 1480 h 1835"/>
                  <a:gd name="T72" fmla="*/ 581 w 3110"/>
                  <a:gd name="T73" fmla="*/ 1553 h 1835"/>
                  <a:gd name="T74" fmla="*/ 488 w 3110"/>
                  <a:gd name="T75" fmla="*/ 1532 h 18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110" h="1835">
                    <a:moveTo>
                      <a:pt x="150" y="1835"/>
                    </a:moveTo>
                    <a:lnTo>
                      <a:pt x="71" y="1665"/>
                    </a:lnTo>
                    <a:lnTo>
                      <a:pt x="0" y="1166"/>
                    </a:lnTo>
                    <a:lnTo>
                      <a:pt x="365" y="543"/>
                    </a:lnTo>
                    <a:lnTo>
                      <a:pt x="653" y="549"/>
                    </a:lnTo>
                    <a:lnTo>
                      <a:pt x="1452" y="70"/>
                    </a:lnTo>
                    <a:lnTo>
                      <a:pt x="1504" y="49"/>
                    </a:lnTo>
                    <a:lnTo>
                      <a:pt x="1573" y="49"/>
                    </a:lnTo>
                    <a:lnTo>
                      <a:pt x="1602" y="38"/>
                    </a:lnTo>
                    <a:lnTo>
                      <a:pt x="1615" y="38"/>
                    </a:lnTo>
                    <a:lnTo>
                      <a:pt x="1627" y="39"/>
                    </a:lnTo>
                    <a:lnTo>
                      <a:pt x="1638" y="39"/>
                    </a:lnTo>
                    <a:lnTo>
                      <a:pt x="1650" y="40"/>
                    </a:lnTo>
                    <a:lnTo>
                      <a:pt x="1650" y="20"/>
                    </a:lnTo>
                    <a:lnTo>
                      <a:pt x="1798" y="11"/>
                    </a:lnTo>
                    <a:lnTo>
                      <a:pt x="1798" y="0"/>
                    </a:lnTo>
                    <a:lnTo>
                      <a:pt x="1848" y="0"/>
                    </a:lnTo>
                    <a:lnTo>
                      <a:pt x="1963" y="81"/>
                    </a:lnTo>
                    <a:lnTo>
                      <a:pt x="2377" y="4"/>
                    </a:lnTo>
                    <a:lnTo>
                      <a:pt x="2803" y="11"/>
                    </a:lnTo>
                    <a:lnTo>
                      <a:pt x="2874" y="27"/>
                    </a:lnTo>
                    <a:lnTo>
                      <a:pt x="2892" y="49"/>
                    </a:lnTo>
                    <a:lnTo>
                      <a:pt x="2935" y="54"/>
                    </a:lnTo>
                    <a:lnTo>
                      <a:pt x="2955" y="73"/>
                    </a:lnTo>
                    <a:lnTo>
                      <a:pt x="2984" y="72"/>
                    </a:lnTo>
                    <a:lnTo>
                      <a:pt x="3057" y="137"/>
                    </a:lnTo>
                    <a:lnTo>
                      <a:pt x="3110" y="156"/>
                    </a:lnTo>
                    <a:lnTo>
                      <a:pt x="3070" y="322"/>
                    </a:lnTo>
                    <a:lnTo>
                      <a:pt x="2852" y="404"/>
                    </a:lnTo>
                    <a:lnTo>
                      <a:pt x="2301" y="139"/>
                    </a:lnTo>
                    <a:lnTo>
                      <a:pt x="2285" y="139"/>
                    </a:lnTo>
                    <a:lnTo>
                      <a:pt x="2285" y="163"/>
                    </a:lnTo>
                    <a:lnTo>
                      <a:pt x="2426" y="737"/>
                    </a:lnTo>
                    <a:lnTo>
                      <a:pt x="2000" y="653"/>
                    </a:lnTo>
                    <a:lnTo>
                      <a:pt x="1990" y="651"/>
                    </a:lnTo>
                    <a:lnTo>
                      <a:pt x="1985" y="701"/>
                    </a:lnTo>
                    <a:lnTo>
                      <a:pt x="2016" y="722"/>
                    </a:lnTo>
                    <a:lnTo>
                      <a:pt x="1983" y="742"/>
                    </a:lnTo>
                    <a:lnTo>
                      <a:pt x="2025" y="799"/>
                    </a:lnTo>
                    <a:lnTo>
                      <a:pt x="1978" y="815"/>
                    </a:lnTo>
                    <a:lnTo>
                      <a:pt x="2001" y="854"/>
                    </a:lnTo>
                    <a:lnTo>
                      <a:pt x="2055" y="860"/>
                    </a:lnTo>
                    <a:lnTo>
                      <a:pt x="2049" y="915"/>
                    </a:lnTo>
                    <a:lnTo>
                      <a:pt x="1981" y="965"/>
                    </a:lnTo>
                    <a:lnTo>
                      <a:pt x="1944" y="972"/>
                    </a:lnTo>
                    <a:lnTo>
                      <a:pt x="1928" y="1054"/>
                    </a:lnTo>
                    <a:lnTo>
                      <a:pt x="1855" y="1132"/>
                    </a:lnTo>
                    <a:lnTo>
                      <a:pt x="1868" y="1152"/>
                    </a:lnTo>
                    <a:lnTo>
                      <a:pt x="1983" y="1131"/>
                    </a:lnTo>
                    <a:lnTo>
                      <a:pt x="2005" y="1168"/>
                    </a:lnTo>
                    <a:lnTo>
                      <a:pt x="1962" y="1220"/>
                    </a:lnTo>
                    <a:lnTo>
                      <a:pt x="1934" y="1291"/>
                    </a:lnTo>
                    <a:lnTo>
                      <a:pt x="1944" y="1332"/>
                    </a:lnTo>
                    <a:lnTo>
                      <a:pt x="1949" y="1354"/>
                    </a:lnTo>
                    <a:lnTo>
                      <a:pt x="1899" y="1399"/>
                    </a:lnTo>
                    <a:lnTo>
                      <a:pt x="1876" y="1456"/>
                    </a:lnTo>
                    <a:lnTo>
                      <a:pt x="1882" y="1514"/>
                    </a:lnTo>
                    <a:lnTo>
                      <a:pt x="1832" y="1556"/>
                    </a:lnTo>
                    <a:lnTo>
                      <a:pt x="1832" y="1581"/>
                    </a:lnTo>
                    <a:lnTo>
                      <a:pt x="1862" y="1612"/>
                    </a:lnTo>
                    <a:lnTo>
                      <a:pt x="1829" y="1632"/>
                    </a:lnTo>
                    <a:lnTo>
                      <a:pt x="1810" y="1660"/>
                    </a:lnTo>
                    <a:lnTo>
                      <a:pt x="1469" y="1373"/>
                    </a:lnTo>
                    <a:lnTo>
                      <a:pt x="1342" y="1286"/>
                    </a:lnTo>
                    <a:lnTo>
                      <a:pt x="1288" y="1280"/>
                    </a:lnTo>
                    <a:lnTo>
                      <a:pt x="1275" y="1239"/>
                    </a:lnTo>
                    <a:lnTo>
                      <a:pt x="1250" y="1219"/>
                    </a:lnTo>
                    <a:lnTo>
                      <a:pt x="1058" y="1143"/>
                    </a:lnTo>
                    <a:lnTo>
                      <a:pt x="940" y="1128"/>
                    </a:lnTo>
                    <a:lnTo>
                      <a:pt x="874" y="925"/>
                    </a:lnTo>
                    <a:lnTo>
                      <a:pt x="695" y="1471"/>
                    </a:lnTo>
                    <a:lnTo>
                      <a:pt x="670" y="1480"/>
                    </a:lnTo>
                    <a:lnTo>
                      <a:pt x="648" y="1511"/>
                    </a:lnTo>
                    <a:lnTo>
                      <a:pt x="581" y="1553"/>
                    </a:lnTo>
                    <a:lnTo>
                      <a:pt x="567" y="1544"/>
                    </a:lnTo>
                    <a:lnTo>
                      <a:pt x="488" y="1532"/>
                    </a:lnTo>
                    <a:lnTo>
                      <a:pt x="150" y="1835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069" name="Freeform 21"/>
              <p:cNvSpPr>
                <a:spLocks noChangeAspect="1"/>
              </p:cNvSpPr>
              <p:nvPr/>
            </p:nvSpPr>
            <p:spPr bwMode="auto">
              <a:xfrm>
                <a:off x="3038" y="838"/>
                <a:ext cx="377" cy="147"/>
              </a:xfrm>
              <a:custGeom>
                <a:avLst/>
                <a:gdLst>
                  <a:gd name="T0" fmla="*/ 56 w 2090"/>
                  <a:gd name="T1" fmla="*/ 814 h 814"/>
                  <a:gd name="T2" fmla="*/ 407 w 2090"/>
                  <a:gd name="T3" fmla="*/ 604 h 814"/>
                  <a:gd name="T4" fmla="*/ 455 w 2090"/>
                  <a:gd name="T5" fmla="*/ 585 h 814"/>
                  <a:gd name="T6" fmla="*/ 526 w 2090"/>
                  <a:gd name="T7" fmla="*/ 584 h 814"/>
                  <a:gd name="T8" fmla="*/ 553 w 2090"/>
                  <a:gd name="T9" fmla="*/ 574 h 814"/>
                  <a:gd name="T10" fmla="*/ 602 w 2090"/>
                  <a:gd name="T11" fmla="*/ 576 h 814"/>
                  <a:gd name="T12" fmla="*/ 604 w 2090"/>
                  <a:gd name="T13" fmla="*/ 558 h 814"/>
                  <a:gd name="T14" fmla="*/ 750 w 2090"/>
                  <a:gd name="T15" fmla="*/ 548 h 814"/>
                  <a:gd name="T16" fmla="*/ 750 w 2090"/>
                  <a:gd name="T17" fmla="*/ 537 h 814"/>
                  <a:gd name="T18" fmla="*/ 801 w 2090"/>
                  <a:gd name="T19" fmla="*/ 535 h 814"/>
                  <a:gd name="T20" fmla="*/ 915 w 2090"/>
                  <a:gd name="T21" fmla="*/ 617 h 814"/>
                  <a:gd name="T22" fmla="*/ 1327 w 2090"/>
                  <a:gd name="T23" fmla="*/ 539 h 814"/>
                  <a:gd name="T24" fmla="*/ 1760 w 2090"/>
                  <a:gd name="T25" fmla="*/ 546 h 814"/>
                  <a:gd name="T26" fmla="*/ 1828 w 2090"/>
                  <a:gd name="T27" fmla="*/ 563 h 814"/>
                  <a:gd name="T28" fmla="*/ 1844 w 2090"/>
                  <a:gd name="T29" fmla="*/ 585 h 814"/>
                  <a:gd name="T30" fmla="*/ 1885 w 2090"/>
                  <a:gd name="T31" fmla="*/ 589 h 814"/>
                  <a:gd name="T32" fmla="*/ 1905 w 2090"/>
                  <a:gd name="T33" fmla="*/ 608 h 814"/>
                  <a:gd name="T34" fmla="*/ 1934 w 2090"/>
                  <a:gd name="T35" fmla="*/ 606 h 814"/>
                  <a:gd name="T36" fmla="*/ 2007 w 2090"/>
                  <a:gd name="T37" fmla="*/ 671 h 814"/>
                  <a:gd name="T38" fmla="*/ 2064 w 2090"/>
                  <a:gd name="T39" fmla="*/ 693 h 814"/>
                  <a:gd name="T40" fmla="*/ 2090 w 2090"/>
                  <a:gd name="T41" fmla="*/ 465 h 814"/>
                  <a:gd name="T42" fmla="*/ 2084 w 2090"/>
                  <a:gd name="T43" fmla="*/ 445 h 814"/>
                  <a:gd name="T44" fmla="*/ 2075 w 2090"/>
                  <a:gd name="T45" fmla="*/ 431 h 814"/>
                  <a:gd name="T46" fmla="*/ 2047 w 2090"/>
                  <a:gd name="T47" fmla="*/ 432 h 814"/>
                  <a:gd name="T48" fmla="*/ 2012 w 2090"/>
                  <a:gd name="T49" fmla="*/ 382 h 814"/>
                  <a:gd name="T50" fmla="*/ 2006 w 2090"/>
                  <a:gd name="T51" fmla="*/ 370 h 814"/>
                  <a:gd name="T52" fmla="*/ 1989 w 2090"/>
                  <a:gd name="T53" fmla="*/ 370 h 814"/>
                  <a:gd name="T54" fmla="*/ 1953 w 2090"/>
                  <a:gd name="T55" fmla="*/ 342 h 814"/>
                  <a:gd name="T56" fmla="*/ 1949 w 2090"/>
                  <a:gd name="T57" fmla="*/ 311 h 814"/>
                  <a:gd name="T58" fmla="*/ 1960 w 2090"/>
                  <a:gd name="T59" fmla="*/ 290 h 814"/>
                  <a:gd name="T60" fmla="*/ 1960 w 2090"/>
                  <a:gd name="T61" fmla="*/ 273 h 814"/>
                  <a:gd name="T62" fmla="*/ 1931 w 2090"/>
                  <a:gd name="T63" fmla="*/ 249 h 814"/>
                  <a:gd name="T64" fmla="*/ 1927 w 2090"/>
                  <a:gd name="T65" fmla="*/ 193 h 814"/>
                  <a:gd name="T66" fmla="*/ 1952 w 2090"/>
                  <a:gd name="T67" fmla="*/ 159 h 814"/>
                  <a:gd name="T68" fmla="*/ 1937 w 2090"/>
                  <a:gd name="T69" fmla="*/ 144 h 814"/>
                  <a:gd name="T70" fmla="*/ 1851 w 2090"/>
                  <a:gd name="T71" fmla="*/ 134 h 814"/>
                  <a:gd name="T72" fmla="*/ 1832 w 2090"/>
                  <a:gd name="T73" fmla="*/ 130 h 814"/>
                  <a:gd name="T74" fmla="*/ 1796 w 2090"/>
                  <a:gd name="T75" fmla="*/ 80 h 814"/>
                  <a:gd name="T76" fmla="*/ 1767 w 2090"/>
                  <a:gd name="T77" fmla="*/ 0 h 814"/>
                  <a:gd name="T78" fmla="*/ 1153 w 2090"/>
                  <a:gd name="T79" fmla="*/ 22 h 814"/>
                  <a:gd name="T80" fmla="*/ 943 w 2090"/>
                  <a:gd name="T81" fmla="*/ 137 h 814"/>
                  <a:gd name="T82" fmla="*/ 880 w 2090"/>
                  <a:gd name="T83" fmla="*/ 138 h 814"/>
                  <a:gd name="T84" fmla="*/ 863 w 2090"/>
                  <a:gd name="T85" fmla="*/ 69 h 814"/>
                  <a:gd name="T86" fmla="*/ 708 w 2090"/>
                  <a:gd name="T87" fmla="*/ 52 h 814"/>
                  <a:gd name="T88" fmla="*/ 666 w 2090"/>
                  <a:gd name="T89" fmla="*/ 102 h 814"/>
                  <a:gd name="T90" fmla="*/ 535 w 2090"/>
                  <a:gd name="T91" fmla="*/ 101 h 814"/>
                  <a:gd name="T92" fmla="*/ 508 w 2090"/>
                  <a:gd name="T93" fmla="*/ 131 h 814"/>
                  <a:gd name="T94" fmla="*/ 438 w 2090"/>
                  <a:gd name="T95" fmla="*/ 145 h 814"/>
                  <a:gd name="T96" fmla="*/ 56 w 2090"/>
                  <a:gd name="T97" fmla="*/ 167 h 814"/>
                  <a:gd name="T98" fmla="*/ 169 w 2090"/>
                  <a:gd name="T99" fmla="*/ 282 h 814"/>
                  <a:gd name="T100" fmla="*/ 170 w 2090"/>
                  <a:gd name="T101" fmla="*/ 322 h 814"/>
                  <a:gd name="T102" fmla="*/ 143 w 2090"/>
                  <a:gd name="T103" fmla="*/ 322 h 814"/>
                  <a:gd name="T104" fmla="*/ 179 w 2090"/>
                  <a:gd name="T105" fmla="*/ 370 h 814"/>
                  <a:gd name="T106" fmla="*/ 139 w 2090"/>
                  <a:gd name="T107" fmla="*/ 425 h 814"/>
                  <a:gd name="T108" fmla="*/ 143 w 2090"/>
                  <a:gd name="T109" fmla="*/ 505 h 814"/>
                  <a:gd name="T110" fmla="*/ 68 w 2090"/>
                  <a:gd name="T111" fmla="*/ 606 h 814"/>
                  <a:gd name="T112" fmla="*/ 56 w 2090"/>
                  <a:gd name="T113" fmla="*/ 649 h 814"/>
                  <a:gd name="T114" fmla="*/ 0 w 2090"/>
                  <a:gd name="T115" fmla="*/ 712 h 814"/>
                  <a:gd name="T116" fmla="*/ 5 w 2090"/>
                  <a:gd name="T117" fmla="*/ 751 h 814"/>
                  <a:gd name="T118" fmla="*/ 56 w 2090"/>
                  <a:gd name="T119" fmla="*/ 814 h 8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90" h="814">
                    <a:moveTo>
                      <a:pt x="56" y="814"/>
                    </a:moveTo>
                    <a:lnTo>
                      <a:pt x="407" y="604"/>
                    </a:lnTo>
                    <a:lnTo>
                      <a:pt x="455" y="585"/>
                    </a:lnTo>
                    <a:lnTo>
                      <a:pt x="526" y="584"/>
                    </a:lnTo>
                    <a:lnTo>
                      <a:pt x="553" y="574"/>
                    </a:lnTo>
                    <a:lnTo>
                      <a:pt x="602" y="576"/>
                    </a:lnTo>
                    <a:lnTo>
                      <a:pt x="604" y="558"/>
                    </a:lnTo>
                    <a:lnTo>
                      <a:pt x="750" y="548"/>
                    </a:lnTo>
                    <a:lnTo>
                      <a:pt x="750" y="537"/>
                    </a:lnTo>
                    <a:lnTo>
                      <a:pt x="801" y="535"/>
                    </a:lnTo>
                    <a:lnTo>
                      <a:pt x="915" y="617"/>
                    </a:lnTo>
                    <a:lnTo>
                      <a:pt x="1327" y="539"/>
                    </a:lnTo>
                    <a:lnTo>
                      <a:pt x="1760" y="546"/>
                    </a:lnTo>
                    <a:lnTo>
                      <a:pt x="1828" y="563"/>
                    </a:lnTo>
                    <a:lnTo>
                      <a:pt x="1844" y="585"/>
                    </a:lnTo>
                    <a:lnTo>
                      <a:pt x="1885" y="589"/>
                    </a:lnTo>
                    <a:lnTo>
                      <a:pt x="1905" y="608"/>
                    </a:lnTo>
                    <a:lnTo>
                      <a:pt x="1934" y="606"/>
                    </a:lnTo>
                    <a:lnTo>
                      <a:pt x="2007" y="671"/>
                    </a:lnTo>
                    <a:lnTo>
                      <a:pt x="2064" y="693"/>
                    </a:lnTo>
                    <a:lnTo>
                      <a:pt x="2090" y="465"/>
                    </a:lnTo>
                    <a:lnTo>
                      <a:pt x="2084" y="445"/>
                    </a:lnTo>
                    <a:lnTo>
                      <a:pt x="2075" y="431"/>
                    </a:lnTo>
                    <a:lnTo>
                      <a:pt x="2047" y="432"/>
                    </a:lnTo>
                    <a:lnTo>
                      <a:pt x="2012" y="382"/>
                    </a:lnTo>
                    <a:lnTo>
                      <a:pt x="2006" y="370"/>
                    </a:lnTo>
                    <a:lnTo>
                      <a:pt x="1989" y="370"/>
                    </a:lnTo>
                    <a:lnTo>
                      <a:pt x="1953" y="342"/>
                    </a:lnTo>
                    <a:lnTo>
                      <a:pt x="1949" y="311"/>
                    </a:lnTo>
                    <a:lnTo>
                      <a:pt x="1960" y="290"/>
                    </a:lnTo>
                    <a:lnTo>
                      <a:pt x="1960" y="273"/>
                    </a:lnTo>
                    <a:lnTo>
                      <a:pt x="1931" y="249"/>
                    </a:lnTo>
                    <a:lnTo>
                      <a:pt x="1927" y="193"/>
                    </a:lnTo>
                    <a:lnTo>
                      <a:pt x="1952" y="159"/>
                    </a:lnTo>
                    <a:lnTo>
                      <a:pt x="1937" y="144"/>
                    </a:lnTo>
                    <a:lnTo>
                      <a:pt x="1851" y="134"/>
                    </a:lnTo>
                    <a:lnTo>
                      <a:pt x="1832" y="130"/>
                    </a:lnTo>
                    <a:lnTo>
                      <a:pt x="1796" y="80"/>
                    </a:lnTo>
                    <a:lnTo>
                      <a:pt x="1767" y="0"/>
                    </a:lnTo>
                    <a:lnTo>
                      <a:pt x="1153" y="22"/>
                    </a:lnTo>
                    <a:lnTo>
                      <a:pt x="943" y="137"/>
                    </a:lnTo>
                    <a:lnTo>
                      <a:pt x="880" y="138"/>
                    </a:lnTo>
                    <a:lnTo>
                      <a:pt x="863" y="69"/>
                    </a:lnTo>
                    <a:lnTo>
                      <a:pt x="708" y="52"/>
                    </a:lnTo>
                    <a:lnTo>
                      <a:pt x="666" y="102"/>
                    </a:lnTo>
                    <a:lnTo>
                      <a:pt x="535" y="101"/>
                    </a:lnTo>
                    <a:lnTo>
                      <a:pt x="508" y="131"/>
                    </a:lnTo>
                    <a:lnTo>
                      <a:pt x="438" y="145"/>
                    </a:lnTo>
                    <a:lnTo>
                      <a:pt x="56" y="167"/>
                    </a:lnTo>
                    <a:lnTo>
                      <a:pt x="169" y="282"/>
                    </a:lnTo>
                    <a:lnTo>
                      <a:pt x="170" y="322"/>
                    </a:lnTo>
                    <a:lnTo>
                      <a:pt x="143" y="322"/>
                    </a:lnTo>
                    <a:lnTo>
                      <a:pt x="179" y="370"/>
                    </a:lnTo>
                    <a:lnTo>
                      <a:pt x="139" y="425"/>
                    </a:lnTo>
                    <a:lnTo>
                      <a:pt x="143" y="505"/>
                    </a:lnTo>
                    <a:lnTo>
                      <a:pt x="68" y="606"/>
                    </a:lnTo>
                    <a:lnTo>
                      <a:pt x="56" y="649"/>
                    </a:lnTo>
                    <a:lnTo>
                      <a:pt x="0" y="712"/>
                    </a:lnTo>
                    <a:lnTo>
                      <a:pt x="5" y="751"/>
                    </a:lnTo>
                    <a:lnTo>
                      <a:pt x="56" y="814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070" name="Freeform 22"/>
              <p:cNvSpPr>
                <a:spLocks noChangeAspect="1"/>
              </p:cNvSpPr>
              <p:nvPr/>
            </p:nvSpPr>
            <p:spPr bwMode="auto">
              <a:xfrm>
                <a:off x="3431" y="814"/>
                <a:ext cx="185" cy="93"/>
              </a:xfrm>
              <a:custGeom>
                <a:avLst/>
                <a:gdLst>
                  <a:gd name="T0" fmla="*/ 12 w 1026"/>
                  <a:gd name="T1" fmla="*/ 0 h 512"/>
                  <a:gd name="T2" fmla="*/ 159 w 1026"/>
                  <a:gd name="T3" fmla="*/ 40 h 512"/>
                  <a:gd name="T4" fmla="*/ 298 w 1026"/>
                  <a:gd name="T5" fmla="*/ 16 h 512"/>
                  <a:gd name="T6" fmla="*/ 312 w 1026"/>
                  <a:gd name="T7" fmla="*/ 152 h 512"/>
                  <a:gd name="T8" fmla="*/ 340 w 1026"/>
                  <a:gd name="T9" fmla="*/ 219 h 512"/>
                  <a:gd name="T10" fmla="*/ 615 w 1026"/>
                  <a:gd name="T11" fmla="*/ 239 h 512"/>
                  <a:gd name="T12" fmla="*/ 620 w 1026"/>
                  <a:gd name="T13" fmla="*/ 225 h 512"/>
                  <a:gd name="T14" fmla="*/ 720 w 1026"/>
                  <a:gd name="T15" fmla="*/ 219 h 512"/>
                  <a:gd name="T16" fmla="*/ 857 w 1026"/>
                  <a:gd name="T17" fmla="*/ 234 h 512"/>
                  <a:gd name="T18" fmla="*/ 929 w 1026"/>
                  <a:gd name="T19" fmla="*/ 239 h 512"/>
                  <a:gd name="T20" fmla="*/ 944 w 1026"/>
                  <a:gd name="T21" fmla="*/ 255 h 512"/>
                  <a:gd name="T22" fmla="*/ 998 w 1026"/>
                  <a:gd name="T23" fmla="*/ 255 h 512"/>
                  <a:gd name="T24" fmla="*/ 1026 w 1026"/>
                  <a:gd name="T25" fmla="*/ 287 h 512"/>
                  <a:gd name="T26" fmla="*/ 1026 w 1026"/>
                  <a:gd name="T27" fmla="*/ 309 h 512"/>
                  <a:gd name="T28" fmla="*/ 949 w 1026"/>
                  <a:gd name="T29" fmla="*/ 456 h 512"/>
                  <a:gd name="T30" fmla="*/ 697 w 1026"/>
                  <a:gd name="T31" fmla="*/ 472 h 512"/>
                  <a:gd name="T32" fmla="*/ 666 w 1026"/>
                  <a:gd name="T33" fmla="*/ 456 h 512"/>
                  <a:gd name="T34" fmla="*/ 459 w 1026"/>
                  <a:gd name="T35" fmla="*/ 456 h 512"/>
                  <a:gd name="T36" fmla="*/ 415 w 1026"/>
                  <a:gd name="T37" fmla="*/ 499 h 512"/>
                  <a:gd name="T38" fmla="*/ 308 w 1026"/>
                  <a:gd name="T39" fmla="*/ 512 h 512"/>
                  <a:gd name="T40" fmla="*/ 241 w 1026"/>
                  <a:gd name="T41" fmla="*/ 492 h 512"/>
                  <a:gd name="T42" fmla="*/ 119 w 1026"/>
                  <a:gd name="T43" fmla="*/ 472 h 512"/>
                  <a:gd name="T44" fmla="*/ 76 w 1026"/>
                  <a:gd name="T45" fmla="*/ 428 h 512"/>
                  <a:gd name="T46" fmla="*/ 102 w 1026"/>
                  <a:gd name="T47" fmla="*/ 359 h 512"/>
                  <a:gd name="T48" fmla="*/ 16 w 1026"/>
                  <a:gd name="T49" fmla="*/ 230 h 512"/>
                  <a:gd name="T50" fmla="*/ 39 w 1026"/>
                  <a:gd name="T51" fmla="*/ 209 h 512"/>
                  <a:gd name="T52" fmla="*/ 38 w 1026"/>
                  <a:gd name="T53" fmla="*/ 159 h 512"/>
                  <a:gd name="T54" fmla="*/ 0 w 1026"/>
                  <a:gd name="T55" fmla="*/ 68 h 512"/>
                  <a:gd name="T56" fmla="*/ 12 w 1026"/>
                  <a:gd name="T57" fmla="*/ 0 h 5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026" h="512">
                    <a:moveTo>
                      <a:pt x="12" y="0"/>
                    </a:moveTo>
                    <a:lnTo>
                      <a:pt x="159" y="40"/>
                    </a:lnTo>
                    <a:lnTo>
                      <a:pt x="298" y="16"/>
                    </a:lnTo>
                    <a:lnTo>
                      <a:pt x="312" y="152"/>
                    </a:lnTo>
                    <a:lnTo>
                      <a:pt x="340" y="219"/>
                    </a:lnTo>
                    <a:lnTo>
                      <a:pt x="615" y="239"/>
                    </a:lnTo>
                    <a:lnTo>
                      <a:pt x="620" y="225"/>
                    </a:lnTo>
                    <a:lnTo>
                      <a:pt x="720" y="219"/>
                    </a:lnTo>
                    <a:lnTo>
                      <a:pt x="857" y="234"/>
                    </a:lnTo>
                    <a:lnTo>
                      <a:pt x="929" y="239"/>
                    </a:lnTo>
                    <a:lnTo>
                      <a:pt x="944" y="255"/>
                    </a:lnTo>
                    <a:lnTo>
                      <a:pt x="998" y="255"/>
                    </a:lnTo>
                    <a:lnTo>
                      <a:pt x="1026" y="287"/>
                    </a:lnTo>
                    <a:lnTo>
                      <a:pt x="1026" y="309"/>
                    </a:lnTo>
                    <a:lnTo>
                      <a:pt x="949" y="456"/>
                    </a:lnTo>
                    <a:lnTo>
                      <a:pt x="697" y="472"/>
                    </a:lnTo>
                    <a:lnTo>
                      <a:pt x="666" y="456"/>
                    </a:lnTo>
                    <a:lnTo>
                      <a:pt x="459" y="456"/>
                    </a:lnTo>
                    <a:lnTo>
                      <a:pt x="415" y="499"/>
                    </a:lnTo>
                    <a:lnTo>
                      <a:pt x="308" y="512"/>
                    </a:lnTo>
                    <a:lnTo>
                      <a:pt x="241" y="492"/>
                    </a:lnTo>
                    <a:lnTo>
                      <a:pt x="119" y="472"/>
                    </a:lnTo>
                    <a:lnTo>
                      <a:pt x="76" y="428"/>
                    </a:lnTo>
                    <a:lnTo>
                      <a:pt x="102" y="359"/>
                    </a:lnTo>
                    <a:lnTo>
                      <a:pt x="16" y="230"/>
                    </a:lnTo>
                    <a:lnTo>
                      <a:pt x="39" y="209"/>
                    </a:lnTo>
                    <a:lnTo>
                      <a:pt x="38" y="159"/>
                    </a:lnTo>
                    <a:lnTo>
                      <a:pt x="0" y="68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071" name="Freeform 23"/>
              <p:cNvSpPr>
                <a:spLocks noChangeAspect="1"/>
              </p:cNvSpPr>
              <p:nvPr/>
            </p:nvSpPr>
            <p:spPr bwMode="auto">
              <a:xfrm>
                <a:off x="3401" y="892"/>
                <a:ext cx="256" cy="155"/>
              </a:xfrm>
              <a:custGeom>
                <a:avLst/>
                <a:gdLst>
                  <a:gd name="T0" fmla="*/ 52 w 1420"/>
                  <a:gd name="T1" fmla="*/ 405 h 859"/>
                  <a:gd name="T2" fmla="*/ 84 w 1420"/>
                  <a:gd name="T3" fmla="*/ 161 h 859"/>
                  <a:gd name="T4" fmla="*/ 67 w 1420"/>
                  <a:gd name="T5" fmla="*/ 136 h 859"/>
                  <a:gd name="T6" fmla="*/ 40 w 1420"/>
                  <a:gd name="T7" fmla="*/ 136 h 859"/>
                  <a:gd name="T8" fmla="*/ 0 w 1420"/>
                  <a:gd name="T9" fmla="*/ 77 h 859"/>
                  <a:gd name="T10" fmla="*/ 36 w 1420"/>
                  <a:gd name="T11" fmla="*/ 75 h 859"/>
                  <a:gd name="T12" fmla="*/ 50 w 1420"/>
                  <a:gd name="T13" fmla="*/ 57 h 859"/>
                  <a:gd name="T14" fmla="*/ 98 w 1420"/>
                  <a:gd name="T15" fmla="*/ 55 h 859"/>
                  <a:gd name="T16" fmla="*/ 111 w 1420"/>
                  <a:gd name="T17" fmla="*/ 65 h 859"/>
                  <a:gd name="T18" fmla="*/ 135 w 1420"/>
                  <a:gd name="T19" fmla="*/ 47 h 859"/>
                  <a:gd name="T20" fmla="*/ 181 w 1420"/>
                  <a:gd name="T21" fmla="*/ 45 h 859"/>
                  <a:gd name="T22" fmla="*/ 246 w 1420"/>
                  <a:gd name="T23" fmla="*/ 0 h 859"/>
                  <a:gd name="T24" fmla="*/ 290 w 1420"/>
                  <a:gd name="T25" fmla="*/ 45 h 859"/>
                  <a:gd name="T26" fmla="*/ 412 w 1420"/>
                  <a:gd name="T27" fmla="*/ 63 h 859"/>
                  <a:gd name="T28" fmla="*/ 479 w 1420"/>
                  <a:gd name="T29" fmla="*/ 84 h 859"/>
                  <a:gd name="T30" fmla="*/ 584 w 1420"/>
                  <a:gd name="T31" fmla="*/ 73 h 859"/>
                  <a:gd name="T32" fmla="*/ 630 w 1420"/>
                  <a:gd name="T33" fmla="*/ 28 h 859"/>
                  <a:gd name="T34" fmla="*/ 834 w 1420"/>
                  <a:gd name="T35" fmla="*/ 28 h 859"/>
                  <a:gd name="T36" fmla="*/ 867 w 1420"/>
                  <a:gd name="T37" fmla="*/ 43 h 859"/>
                  <a:gd name="T38" fmla="*/ 1109 w 1420"/>
                  <a:gd name="T39" fmla="*/ 30 h 859"/>
                  <a:gd name="T40" fmla="*/ 1113 w 1420"/>
                  <a:gd name="T41" fmla="*/ 80 h 859"/>
                  <a:gd name="T42" fmla="*/ 1162 w 1420"/>
                  <a:gd name="T43" fmla="*/ 172 h 859"/>
                  <a:gd name="T44" fmla="*/ 1181 w 1420"/>
                  <a:gd name="T45" fmla="*/ 213 h 859"/>
                  <a:gd name="T46" fmla="*/ 1177 w 1420"/>
                  <a:gd name="T47" fmla="*/ 311 h 859"/>
                  <a:gd name="T48" fmla="*/ 1192 w 1420"/>
                  <a:gd name="T49" fmla="*/ 340 h 859"/>
                  <a:gd name="T50" fmla="*/ 1225 w 1420"/>
                  <a:gd name="T51" fmla="*/ 346 h 859"/>
                  <a:gd name="T52" fmla="*/ 1233 w 1420"/>
                  <a:gd name="T53" fmla="*/ 332 h 859"/>
                  <a:gd name="T54" fmla="*/ 1273 w 1420"/>
                  <a:gd name="T55" fmla="*/ 328 h 859"/>
                  <a:gd name="T56" fmla="*/ 1297 w 1420"/>
                  <a:gd name="T57" fmla="*/ 334 h 859"/>
                  <a:gd name="T58" fmla="*/ 1418 w 1420"/>
                  <a:gd name="T59" fmla="*/ 477 h 859"/>
                  <a:gd name="T60" fmla="*/ 1420 w 1420"/>
                  <a:gd name="T61" fmla="*/ 569 h 859"/>
                  <a:gd name="T62" fmla="*/ 1241 w 1420"/>
                  <a:gd name="T63" fmla="*/ 451 h 859"/>
                  <a:gd name="T64" fmla="*/ 1208 w 1420"/>
                  <a:gd name="T65" fmla="*/ 463 h 859"/>
                  <a:gd name="T66" fmla="*/ 1192 w 1420"/>
                  <a:gd name="T67" fmla="*/ 477 h 859"/>
                  <a:gd name="T68" fmla="*/ 1190 w 1420"/>
                  <a:gd name="T69" fmla="*/ 513 h 859"/>
                  <a:gd name="T70" fmla="*/ 1202 w 1420"/>
                  <a:gd name="T71" fmla="*/ 554 h 859"/>
                  <a:gd name="T72" fmla="*/ 1196 w 1420"/>
                  <a:gd name="T73" fmla="*/ 573 h 859"/>
                  <a:gd name="T74" fmla="*/ 1143 w 1420"/>
                  <a:gd name="T75" fmla="*/ 590 h 859"/>
                  <a:gd name="T76" fmla="*/ 1125 w 1420"/>
                  <a:gd name="T77" fmla="*/ 592 h 859"/>
                  <a:gd name="T78" fmla="*/ 975 w 1420"/>
                  <a:gd name="T79" fmla="*/ 714 h 859"/>
                  <a:gd name="T80" fmla="*/ 907 w 1420"/>
                  <a:gd name="T81" fmla="*/ 752 h 859"/>
                  <a:gd name="T82" fmla="*/ 858 w 1420"/>
                  <a:gd name="T83" fmla="*/ 742 h 859"/>
                  <a:gd name="T84" fmla="*/ 818 w 1420"/>
                  <a:gd name="T85" fmla="*/ 679 h 859"/>
                  <a:gd name="T86" fmla="*/ 709 w 1420"/>
                  <a:gd name="T87" fmla="*/ 848 h 859"/>
                  <a:gd name="T88" fmla="*/ 677 w 1420"/>
                  <a:gd name="T89" fmla="*/ 842 h 859"/>
                  <a:gd name="T90" fmla="*/ 662 w 1420"/>
                  <a:gd name="T91" fmla="*/ 827 h 859"/>
                  <a:gd name="T92" fmla="*/ 626 w 1420"/>
                  <a:gd name="T93" fmla="*/ 833 h 859"/>
                  <a:gd name="T94" fmla="*/ 602 w 1420"/>
                  <a:gd name="T95" fmla="*/ 852 h 859"/>
                  <a:gd name="T96" fmla="*/ 519 w 1420"/>
                  <a:gd name="T97" fmla="*/ 859 h 859"/>
                  <a:gd name="T98" fmla="*/ 505 w 1420"/>
                  <a:gd name="T99" fmla="*/ 842 h 859"/>
                  <a:gd name="T100" fmla="*/ 492 w 1420"/>
                  <a:gd name="T101" fmla="*/ 722 h 859"/>
                  <a:gd name="T102" fmla="*/ 426 w 1420"/>
                  <a:gd name="T103" fmla="*/ 627 h 859"/>
                  <a:gd name="T104" fmla="*/ 317 w 1420"/>
                  <a:gd name="T105" fmla="*/ 607 h 859"/>
                  <a:gd name="T106" fmla="*/ 244 w 1420"/>
                  <a:gd name="T107" fmla="*/ 536 h 859"/>
                  <a:gd name="T108" fmla="*/ 211 w 1420"/>
                  <a:gd name="T109" fmla="*/ 530 h 859"/>
                  <a:gd name="T110" fmla="*/ 52 w 1420"/>
                  <a:gd name="T111" fmla="*/ 405 h 8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420" h="859">
                    <a:moveTo>
                      <a:pt x="52" y="405"/>
                    </a:moveTo>
                    <a:lnTo>
                      <a:pt x="84" y="161"/>
                    </a:lnTo>
                    <a:lnTo>
                      <a:pt x="67" y="136"/>
                    </a:lnTo>
                    <a:lnTo>
                      <a:pt x="40" y="136"/>
                    </a:lnTo>
                    <a:lnTo>
                      <a:pt x="0" y="77"/>
                    </a:lnTo>
                    <a:lnTo>
                      <a:pt x="36" y="75"/>
                    </a:lnTo>
                    <a:lnTo>
                      <a:pt x="50" y="57"/>
                    </a:lnTo>
                    <a:lnTo>
                      <a:pt x="98" y="55"/>
                    </a:lnTo>
                    <a:lnTo>
                      <a:pt x="111" y="65"/>
                    </a:lnTo>
                    <a:lnTo>
                      <a:pt x="135" y="47"/>
                    </a:lnTo>
                    <a:lnTo>
                      <a:pt x="181" y="45"/>
                    </a:lnTo>
                    <a:lnTo>
                      <a:pt x="246" y="0"/>
                    </a:lnTo>
                    <a:lnTo>
                      <a:pt x="290" y="45"/>
                    </a:lnTo>
                    <a:lnTo>
                      <a:pt x="412" y="63"/>
                    </a:lnTo>
                    <a:lnTo>
                      <a:pt x="479" y="84"/>
                    </a:lnTo>
                    <a:lnTo>
                      <a:pt x="584" y="73"/>
                    </a:lnTo>
                    <a:lnTo>
                      <a:pt x="630" y="28"/>
                    </a:lnTo>
                    <a:lnTo>
                      <a:pt x="834" y="28"/>
                    </a:lnTo>
                    <a:lnTo>
                      <a:pt x="867" y="43"/>
                    </a:lnTo>
                    <a:lnTo>
                      <a:pt x="1109" y="30"/>
                    </a:lnTo>
                    <a:lnTo>
                      <a:pt x="1113" y="80"/>
                    </a:lnTo>
                    <a:lnTo>
                      <a:pt x="1162" y="172"/>
                    </a:lnTo>
                    <a:lnTo>
                      <a:pt x="1181" y="213"/>
                    </a:lnTo>
                    <a:lnTo>
                      <a:pt x="1177" y="311"/>
                    </a:lnTo>
                    <a:lnTo>
                      <a:pt x="1192" y="340"/>
                    </a:lnTo>
                    <a:lnTo>
                      <a:pt x="1225" y="346"/>
                    </a:lnTo>
                    <a:lnTo>
                      <a:pt x="1233" y="332"/>
                    </a:lnTo>
                    <a:lnTo>
                      <a:pt x="1273" y="328"/>
                    </a:lnTo>
                    <a:lnTo>
                      <a:pt x="1297" y="334"/>
                    </a:lnTo>
                    <a:lnTo>
                      <a:pt x="1418" y="477"/>
                    </a:lnTo>
                    <a:lnTo>
                      <a:pt x="1420" y="569"/>
                    </a:lnTo>
                    <a:lnTo>
                      <a:pt x="1241" y="451"/>
                    </a:lnTo>
                    <a:lnTo>
                      <a:pt x="1208" y="463"/>
                    </a:lnTo>
                    <a:lnTo>
                      <a:pt x="1192" y="477"/>
                    </a:lnTo>
                    <a:lnTo>
                      <a:pt x="1190" y="513"/>
                    </a:lnTo>
                    <a:lnTo>
                      <a:pt x="1202" y="554"/>
                    </a:lnTo>
                    <a:lnTo>
                      <a:pt x="1196" y="573"/>
                    </a:lnTo>
                    <a:lnTo>
                      <a:pt x="1143" y="590"/>
                    </a:lnTo>
                    <a:lnTo>
                      <a:pt x="1125" y="592"/>
                    </a:lnTo>
                    <a:lnTo>
                      <a:pt x="975" y="714"/>
                    </a:lnTo>
                    <a:lnTo>
                      <a:pt x="907" y="752"/>
                    </a:lnTo>
                    <a:lnTo>
                      <a:pt x="858" y="742"/>
                    </a:lnTo>
                    <a:lnTo>
                      <a:pt x="818" y="679"/>
                    </a:lnTo>
                    <a:lnTo>
                      <a:pt x="709" y="848"/>
                    </a:lnTo>
                    <a:lnTo>
                      <a:pt x="677" y="842"/>
                    </a:lnTo>
                    <a:lnTo>
                      <a:pt x="662" y="827"/>
                    </a:lnTo>
                    <a:lnTo>
                      <a:pt x="626" y="833"/>
                    </a:lnTo>
                    <a:lnTo>
                      <a:pt x="602" y="852"/>
                    </a:lnTo>
                    <a:lnTo>
                      <a:pt x="519" y="859"/>
                    </a:lnTo>
                    <a:lnTo>
                      <a:pt x="505" y="842"/>
                    </a:lnTo>
                    <a:lnTo>
                      <a:pt x="492" y="722"/>
                    </a:lnTo>
                    <a:lnTo>
                      <a:pt x="426" y="627"/>
                    </a:lnTo>
                    <a:lnTo>
                      <a:pt x="317" y="607"/>
                    </a:lnTo>
                    <a:lnTo>
                      <a:pt x="244" y="536"/>
                    </a:lnTo>
                    <a:lnTo>
                      <a:pt x="211" y="530"/>
                    </a:lnTo>
                    <a:lnTo>
                      <a:pt x="52" y="405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072" name="Freeform 24"/>
              <p:cNvSpPr>
                <a:spLocks noChangeAspect="1"/>
              </p:cNvSpPr>
              <p:nvPr/>
            </p:nvSpPr>
            <p:spPr bwMode="auto">
              <a:xfrm>
                <a:off x="3403" y="965"/>
                <a:ext cx="300" cy="141"/>
              </a:xfrm>
              <a:custGeom>
                <a:avLst/>
                <a:gdLst>
                  <a:gd name="T0" fmla="*/ 0 w 1659"/>
                  <a:gd name="T1" fmla="*/ 155 h 784"/>
                  <a:gd name="T2" fmla="*/ 35 w 1659"/>
                  <a:gd name="T3" fmla="*/ 0 h 784"/>
                  <a:gd name="T4" fmla="*/ 195 w 1659"/>
                  <a:gd name="T5" fmla="*/ 125 h 784"/>
                  <a:gd name="T6" fmla="*/ 229 w 1659"/>
                  <a:gd name="T7" fmla="*/ 130 h 784"/>
                  <a:gd name="T8" fmla="*/ 299 w 1659"/>
                  <a:gd name="T9" fmla="*/ 202 h 784"/>
                  <a:gd name="T10" fmla="*/ 410 w 1659"/>
                  <a:gd name="T11" fmla="*/ 221 h 784"/>
                  <a:gd name="T12" fmla="*/ 477 w 1659"/>
                  <a:gd name="T13" fmla="*/ 321 h 784"/>
                  <a:gd name="T14" fmla="*/ 490 w 1659"/>
                  <a:gd name="T15" fmla="*/ 439 h 784"/>
                  <a:gd name="T16" fmla="*/ 505 w 1659"/>
                  <a:gd name="T17" fmla="*/ 457 h 784"/>
                  <a:gd name="T18" fmla="*/ 585 w 1659"/>
                  <a:gd name="T19" fmla="*/ 449 h 784"/>
                  <a:gd name="T20" fmla="*/ 609 w 1659"/>
                  <a:gd name="T21" fmla="*/ 428 h 784"/>
                  <a:gd name="T22" fmla="*/ 644 w 1659"/>
                  <a:gd name="T23" fmla="*/ 423 h 784"/>
                  <a:gd name="T24" fmla="*/ 660 w 1659"/>
                  <a:gd name="T25" fmla="*/ 436 h 784"/>
                  <a:gd name="T26" fmla="*/ 696 w 1659"/>
                  <a:gd name="T27" fmla="*/ 443 h 784"/>
                  <a:gd name="T28" fmla="*/ 802 w 1659"/>
                  <a:gd name="T29" fmla="*/ 277 h 784"/>
                  <a:gd name="T30" fmla="*/ 842 w 1659"/>
                  <a:gd name="T31" fmla="*/ 337 h 784"/>
                  <a:gd name="T32" fmla="*/ 892 w 1659"/>
                  <a:gd name="T33" fmla="*/ 346 h 784"/>
                  <a:gd name="T34" fmla="*/ 959 w 1659"/>
                  <a:gd name="T35" fmla="*/ 309 h 784"/>
                  <a:gd name="T36" fmla="*/ 1108 w 1659"/>
                  <a:gd name="T37" fmla="*/ 186 h 784"/>
                  <a:gd name="T38" fmla="*/ 1125 w 1659"/>
                  <a:gd name="T39" fmla="*/ 185 h 784"/>
                  <a:gd name="T40" fmla="*/ 1180 w 1659"/>
                  <a:gd name="T41" fmla="*/ 168 h 784"/>
                  <a:gd name="T42" fmla="*/ 1188 w 1659"/>
                  <a:gd name="T43" fmla="*/ 150 h 784"/>
                  <a:gd name="T44" fmla="*/ 1175 w 1659"/>
                  <a:gd name="T45" fmla="*/ 112 h 784"/>
                  <a:gd name="T46" fmla="*/ 1177 w 1659"/>
                  <a:gd name="T47" fmla="*/ 72 h 784"/>
                  <a:gd name="T48" fmla="*/ 1191 w 1659"/>
                  <a:gd name="T49" fmla="*/ 59 h 784"/>
                  <a:gd name="T50" fmla="*/ 1223 w 1659"/>
                  <a:gd name="T51" fmla="*/ 47 h 784"/>
                  <a:gd name="T52" fmla="*/ 1403 w 1659"/>
                  <a:gd name="T53" fmla="*/ 162 h 784"/>
                  <a:gd name="T54" fmla="*/ 1659 w 1659"/>
                  <a:gd name="T55" fmla="*/ 502 h 784"/>
                  <a:gd name="T56" fmla="*/ 1357 w 1659"/>
                  <a:gd name="T57" fmla="*/ 435 h 784"/>
                  <a:gd name="T58" fmla="*/ 1271 w 1659"/>
                  <a:gd name="T59" fmla="*/ 437 h 784"/>
                  <a:gd name="T60" fmla="*/ 924 w 1659"/>
                  <a:gd name="T61" fmla="*/ 735 h 784"/>
                  <a:gd name="T62" fmla="*/ 899 w 1659"/>
                  <a:gd name="T63" fmla="*/ 731 h 784"/>
                  <a:gd name="T64" fmla="*/ 778 w 1659"/>
                  <a:gd name="T65" fmla="*/ 668 h 784"/>
                  <a:gd name="T66" fmla="*/ 765 w 1659"/>
                  <a:gd name="T67" fmla="*/ 674 h 784"/>
                  <a:gd name="T68" fmla="*/ 762 w 1659"/>
                  <a:gd name="T69" fmla="*/ 784 h 784"/>
                  <a:gd name="T70" fmla="*/ 733 w 1659"/>
                  <a:gd name="T71" fmla="*/ 782 h 784"/>
                  <a:gd name="T72" fmla="*/ 695 w 1659"/>
                  <a:gd name="T73" fmla="*/ 778 h 784"/>
                  <a:gd name="T74" fmla="*/ 615 w 1659"/>
                  <a:gd name="T75" fmla="*/ 726 h 784"/>
                  <a:gd name="T76" fmla="*/ 558 w 1659"/>
                  <a:gd name="T77" fmla="*/ 717 h 784"/>
                  <a:gd name="T78" fmla="*/ 541 w 1659"/>
                  <a:gd name="T79" fmla="*/ 740 h 784"/>
                  <a:gd name="T80" fmla="*/ 520 w 1659"/>
                  <a:gd name="T81" fmla="*/ 734 h 784"/>
                  <a:gd name="T82" fmla="*/ 479 w 1659"/>
                  <a:gd name="T83" fmla="*/ 691 h 784"/>
                  <a:gd name="T84" fmla="*/ 403 w 1659"/>
                  <a:gd name="T85" fmla="*/ 687 h 784"/>
                  <a:gd name="T86" fmla="*/ 335 w 1659"/>
                  <a:gd name="T87" fmla="*/ 578 h 784"/>
                  <a:gd name="T88" fmla="*/ 297 w 1659"/>
                  <a:gd name="T89" fmla="*/ 570 h 784"/>
                  <a:gd name="T90" fmla="*/ 209 w 1659"/>
                  <a:gd name="T91" fmla="*/ 405 h 784"/>
                  <a:gd name="T92" fmla="*/ 179 w 1659"/>
                  <a:gd name="T93" fmla="*/ 367 h 784"/>
                  <a:gd name="T94" fmla="*/ 170 w 1659"/>
                  <a:gd name="T95" fmla="*/ 269 h 784"/>
                  <a:gd name="T96" fmla="*/ 86 w 1659"/>
                  <a:gd name="T97" fmla="*/ 189 h 784"/>
                  <a:gd name="T98" fmla="*/ 27 w 1659"/>
                  <a:gd name="T99" fmla="*/ 181 h 784"/>
                  <a:gd name="T100" fmla="*/ 0 w 1659"/>
                  <a:gd name="T101" fmla="*/ 155 h 7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659" h="784">
                    <a:moveTo>
                      <a:pt x="0" y="155"/>
                    </a:moveTo>
                    <a:lnTo>
                      <a:pt x="35" y="0"/>
                    </a:lnTo>
                    <a:lnTo>
                      <a:pt x="195" y="125"/>
                    </a:lnTo>
                    <a:lnTo>
                      <a:pt x="229" y="130"/>
                    </a:lnTo>
                    <a:lnTo>
                      <a:pt x="299" y="202"/>
                    </a:lnTo>
                    <a:lnTo>
                      <a:pt x="410" y="221"/>
                    </a:lnTo>
                    <a:lnTo>
                      <a:pt x="477" y="321"/>
                    </a:lnTo>
                    <a:lnTo>
                      <a:pt x="490" y="439"/>
                    </a:lnTo>
                    <a:lnTo>
                      <a:pt x="505" y="457"/>
                    </a:lnTo>
                    <a:lnTo>
                      <a:pt x="585" y="449"/>
                    </a:lnTo>
                    <a:lnTo>
                      <a:pt x="609" y="428"/>
                    </a:lnTo>
                    <a:lnTo>
                      <a:pt x="644" y="423"/>
                    </a:lnTo>
                    <a:lnTo>
                      <a:pt x="660" y="436"/>
                    </a:lnTo>
                    <a:lnTo>
                      <a:pt x="696" y="443"/>
                    </a:lnTo>
                    <a:lnTo>
                      <a:pt x="802" y="277"/>
                    </a:lnTo>
                    <a:lnTo>
                      <a:pt x="842" y="337"/>
                    </a:lnTo>
                    <a:lnTo>
                      <a:pt x="892" y="346"/>
                    </a:lnTo>
                    <a:lnTo>
                      <a:pt x="959" y="309"/>
                    </a:lnTo>
                    <a:lnTo>
                      <a:pt x="1108" y="186"/>
                    </a:lnTo>
                    <a:lnTo>
                      <a:pt x="1125" y="185"/>
                    </a:lnTo>
                    <a:lnTo>
                      <a:pt x="1180" y="168"/>
                    </a:lnTo>
                    <a:lnTo>
                      <a:pt x="1188" y="150"/>
                    </a:lnTo>
                    <a:lnTo>
                      <a:pt x="1175" y="112"/>
                    </a:lnTo>
                    <a:lnTo>
                      <a:pt x="1177" y="72"/>
                    </a:lnTo>
                    <a:lnTo>
                      <a:pt x="1191" y="59"/>
                    </a:lnTo>
                    <a:lnTo>
                      <a:pt x="1223" y="47"/>
                    </a:lnTo>
                    <a:lnTo>
                      <a:pt x="1403" y="162"/>
                    </a:lnTo>
                    <a:lnTo>
                      <a:pt x="1659" y="502"/>
                    </a:lnTo>
                    <a:lnTo>
                      <a:pt x="1357" y="435"/>
                    </a:lnTo>
                    <a:lnTo>
                      <a:pt x="1271" y="437"/>
                    </a:lnTo>
                    <a:lnTo>
                      <a:pt x="924" y="735"/>
                    </a:lnTo>
                    <a:lnTo>
                      <a:pt x="899" y="731"/>
                    </a:lnTo>
                    <a:lnTo>
                      <a:pt x="778" y="668"/>
                    </a:lnTo>
                    <a:lnTo>
                      <a:pt x="765" y="674"/>
                    </a:lnTo>
                    <a:lnTo>
                      <a:pt x="762" y="784"/>
                    </a:lnTo>
                    <a:lnTo>
                      <a:pt x="733" y="782"/>
                    </a:lnTo>
                    <a:lnTo>
                      <a:pt x="695" y="778"/>
                    </a:lnTo>
                    <a:lnTo>
                      <a:pt x="615" y="726"/>
                    </a:lnTo>
                    <a:lnTo>
                      <a:pt x="558" y="717"/>
                    </a:lnTo>
                    <a:lnTo>
                      <a:pt x="541" y="740"/>
                    </a:lnTo>
                    <a:lnTo>
                      <a:pt x="520" y="734"/>
                    </a:lnTo>
                    <a:lnTo>
                      <a:pt x="479" y="691"/>
                    </a:lnTo>
                    <a:lnTo>
                      <a:pt x="403" y="687"/>
                    </a:lnTo>
                    <a:lnTo>
                      <a:pt x="335" y="578"/>
                    </a:lnTo>
                    <a:lnTo>
                      <a:pt x="297" y="570"/>
                    </a:lnTo>
                    <a:lnTo>
                      <a:pt x="209" y="405"/>
                    </a:lnTo>
                    <a:lnTo>
                      <a:pt x="179" y="367"/>
                    </a:lnTo>
                    <a:lnTo>
                      <a:pt x="170" y="269"/>
                    </a:lnTo>
                    <a:lnTo>
                      <a:pt x="86" y="189"/>
                    </a:lnTo>
                    <a:lnTo>
                      <a:pt x="27" y="181"/>
                    </a:lnTo>
                    <a:lnTo>
                      <a:pt x="0" y="155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073" name="Freeform 25"/>
              <p:cNvSpPr>
                <a:spLocks noChangeAspect="1"/>
              </p:cNvSpPr>
              <p:nvPr/>
            </p:nvSpPr>
            <p:spPr bwMode="auto">
              <a:xfrm>
                <a:off x="3261" y="960"/>
                <a:ext cx="126" cy="115"/>
              </a:xfrm>
              <a:custGeom>
                <a:avLst/>
                <a:gdLst>
                  <a:gd name="T0" fmla="*/ 141 w 696"/>
                  <a:gd name="T1" fmla="*/ 600 h 636"/>
                  <a:gd name="T2" fmla="*/ 0 w 696"/>
                  <a:gd name="T3" fmla="*/ 27 h 636"/>
                  <a:gd name="T4" fmla="*/ 2 w 696"/>
                  <a:gd name="T5" fmla="*/ 0 h 636"/>
                  <a:gd name="T6" fmla="*/ 16 w 696"/>
                  <a:gd name="T7" fmla="*/ 2 h 636"/>
                  <a:gd name="T8" fmla="*/ 571 w 696"/>
                  <a:gd name="T9" fmla="*/ 266 h 636"/>
                  <a:gd name="T10" fmla="*/ 576 w 696"/>
                  <a:gd name="T11" fmla="*/ 371 h 636"/>
                  <a:gd name="T12" fmla="*/ 631 w 696"/>
                  <a:gd name="T13" fmla="*/ 429 h 636"/>
                  <a:gd name="T14" fmla="*/ 635 w 696"/>
                  <a:gd name="T15" fmla="*/ 455 h 636"/>
                  <a:gd name="T16" fmla="*/ 679 w 696"/>
                  <a:gd name="T17" fmla="*/ 520 h 636"/>
                  <a:gd name="T18" fmla="*/ 696 w 696"/>
                  <a:gd name="T19" fmla="*/ 609 h 636"/>
                  <a:gd name="T20" fmla="*/ 321 w 696"/>
                  <a:gd name="T21" fmla="*/ 636 h 636"/>
                  <a:gd name="T22" fmla="*/ 228 w 696"/>
                  <a:gd name="T23" fmla="*/ 633 h 636"/>
                  <a:gd name="T24" fmla="*/ 141 w 696"/>
                  <a:gd name="T25" fmla="*/ 600 h 6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96" h="636">
                    <a:moveTo>
                      <a:pt x="141" y="600"/>
                    </a:moveTo>
                    <a:lnTo>
                      <a:pt x="0" y="27"/>
                    </a:lnTo>
                    <a:lnTo>
                      <a:pt x="2" y="0"/>
                    </a:lnTo>
                    <a:lnTo>
                      <a:pt x="16" y="2"/>
                    </a:lnTo>
                    <a:lnTo>
                      <a:pt x="571" y="266"/>
                    </a:lnTo>
                    <a:lnTo>
                      <a:pt x="576" y="371"/>
                    </a:lnTo>
                    <a:lnTo>
                      <a:pt x="631" y="429"/>
                    </a:lnTo>
                    <a:lnTo>
                      <a:pt x="635" y="455"/>
                    </a:lnTo>
                    <a:lnTo>
                      <a:pt x="679" y="520"/>
                    </a:lnTo>
                    <a:lnTo>
                      <a:pt x="696" y="609"/>
                    </a:lnTo>
                    <a:lnTo>
                      <a:pt x="321" y="636"/>
                    </a:lnTo>
                    <a:lnTo>
                      <a:pt x="228" y="633"/>
                    </a:lnTo>
                    <a:lnTo>
                      <a:pt x="141" y="60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074" name="Freeform 26"/>
              <p:cNvSpPr>
                <a:spLocks noChangeAspect="1"/>
              </p:cNvSpPr>
              <p:nvPr/>
            </p:nvSpPr>
            <p:spPr bwMode="auto">
              <a:xfrm>
                <a:off x="3484" y="818"/>
                <a:ext cx="276" cy="296"/>
              </a:xfrm>
              <a:custGeom>
                <a:avLst/>
                <a:gdLst>
                  <a:gd name="T0" fmla="*/ 0 w 1526"/>
                  <a:gd name="T1" fmla="*/ 0 h 1644"/>
                  <a:gd name="T2" fmla="*/ 622 w 1526"/>
                  <a:gd name="T3" fmla="*/ 24 h 1644"/>
                  <a:gd name="T4" fmla="*/ 732 w 1526"/>
                  <a:gd name="T5" fmla="*/ 109 h 1644"/>
                  <a:gd name="T6" fmla="*/ 766 w 1526"/>
                  <a:gd name="T7" fmla="*/ 105 h 1644"/>
                  <a:gd name="T8" fmla="*/ 787 w 1526"/>
                  <a:gd name="T9" fmla="*/ 66 h 1644"/>
                  <a:gd name="T10" fmla="*/ 816 w 1526"/>
                  <a:gd name="T11" fmla="*/ 57 h 1644"/>
                  <a:gd name="T12" fmla="*/ 894 w 1526"/>
                  <a:gd name="T13" fmla="*/ 64 h 1644"/>
                  <a:gd name="T14" fmla="*/ 937 w 1526"/>
                  <a:gd name="T15" fmla="*/ 86 h 1644"/>
                  <a:gd name="T16" fmla="*/ 1072 w 1526"/>
                  <a:gd name="T17" fmla="*/ 127 h 1644"/>
                  <a:gd name="T18" fmla="*/ 1206 w 1526"/>
                  <a:gd name="T19" fmla="*/ 114 h 1644"/>
                  <a:gd name="T20" fmla="*/ 1352 w 1526"/>
                  <a:gd name="T21" fmla="*/ 147 h 1644"/>
                  <a:gd name="T22" fmla="*/ 1406 w 1526"/>
                  <a:gd name="T23" fmla="*/ 176 h 1644"/>
                  <a:gd name="T24" fmla="*/ 1322 w 1526"/>
                  <a:gd name="T25" fmla="*/ 416 h 1644"/>
                  <a:gd name="T26" fmla="*/ 1308 w 1526"/>
                  <a:gd name="T27" fmla="*/ 626 h 1644"/>
                  <a:gd name="T28" fmla="*/ 1277 w 1526"/>
                  <a:gd name="T29" fmla="*/ 688 h 1644"/>
                  <a:gd name="T30" fmla="*/ 1312 w 1526"/>
                  <a:gd name="T31" fmla="*/ 815 h 1644"/>
                  <a:gd name="T32" fmla="*/ 1315 w 1526"/>
                  <a:gd name="T33" fmla="*/ 847 h 1644"/>
                  <a:gd name="T34" fmla="*/ 1292 w 1526"/>
                  <a:gd name="T35" fmla="*/ 881 h 1644"/>
                  <a:gd name="T36" fmla="*/ 1268 w 1526"/>
                  <a:gd name="T37" fmla="*/ 902 h 1644"/>
                  <a:gd name="T38" fmla="*/ 1251 w 1526"/>
                  <a:gd name="T39" fmla="*/ 1114 h 1644"/>
                  <a:gd name="T40" fmla="*/ 1279 w 1526"/>
                  <a:gd name="T41" fmla="*/ 1150 h 1644"/>
                  <a:gd name="T42" fmla="*/ 1268 w 1526"/>
                  <a:gd name="T43" fmla="*/ 1191 h 1644"/>
                  <a:gd name="T44" fmla="*/ 1240 w 1526"/>
                  <a:gd name="T45" fmla="*/ 1225 h 1644"/>
                  <a:gd name="T46" fmla="*/ 1238 w 1526"/>
                  <a:gd name="T47" fmla="*/ 1273 h 1644"/>
                  <a:gd name="T48" fmla="*/ 1255 w 1526"/>
                  <a:gd name="T49" fmla="*/ 1316 h 1644"/>
                  <a:gd name="T50" fmla="*/ 1338 w 1526"/>
                  <a:gd name="T51" fmla="*/ 1380 h 1644"/>
                  <a:gd name="T52" fmla="*/ 1416 w 1526"/>
                  <a:gd name="T53" fmla="*/ 1408 h 1644"/>
                  <a:gd name="T54" fmla="*/ 1526 w 1526"/>
                  <a:gd name="T55" fmla="*/ 1503 h 1644"/>
                  <a:gd name="T56" fmla="*/ 1451 w 1526"/>
                  <a:gd name="T57" fmla="*/ 1644 h 1644"/>
                  <a:gd name="T58" fmla="*/ 954 w 1526"/>
                  <a:gd name="T59" fmla="*/ 981 h 1644"/>
                  <a:gd name="T60" fmla="*/ 950 w 1526"/>
                  <a:gd name="T61" fmla="*/ 884 h 1644"/>
                  <a:gd name="T62" fmla="*/ 832 w 1526"/>
                  <a:gd name="T63" fmla="*/ 749 h 1644"/>
                  <a:gd name="T64" fmla="*/ 811 w 1526"/>
                  <a:gd name="T65" fmla="*/ 740 h 1644"/>
                  <a:gd name="T66" fmla="*/ 766 w 1526"/>
                  <a:gd name="T67" fmla="*/ 743 h 1644"/>
                  <a:gd name="T68" fmla="*/ 757 w 1526"/>
                  <a:gd name="T69" fmla="*/ 756 h 1644"/>
                  <a:gd name="T70" fmla="*/ 727 w 1526"/>
                  <a:gd name="T71" fmla="*/ 751 h 1644"/>
                  <a:gd name="T72" fmla="*/ 712 w 1526"/>
                  <a:gd name="T73" fmla="*/ 724 h 1644"/>
                  <a:gd name="T74" fmla="*/ 712 w 1526"/>
                  <a:gd name="T75" fmla="*/ 696 h 1644"/>
                  <a:gd name="T76" fmla="*/ 712 w 1526"/>
                  <a:gd name="T77" fmla="*/ 622 h 1644"/>
                  <a:gd name="T78" fmla="*/ 699 w 1526"/>
                  <a:gd name="T79" fmla="*/ 590 h 1644"/>
                  <a:gd name="T80" fmla="*/ 648 w 1526"/>
                  <a:gd name="T81" fmla="*/ 498 h 1644"/>
                  <a:gd name="T82" fmla="*/ 643 w 1526"/>
                  <a:gd name="T83" fmla="*/ 440 h 1644"/>
                  <a:gd name="T84" fmla="*/ 653 w 1526"/>
                  <a:gd name="T85" fmla="*/ 440 h 1644"/>
                  <a:gd name="T86" fmla="*/ 730 w 1526"/>
                  <a:gd name="T87" fmla="*/ 293 h 1644"/>
                  <a:gd name="T88" fmla="*/ 728 w 1526"/>
                  <a:gd name="T89" fmla="*/ 269 h 1644"/>
                  <a:gd name="T90" fmla="*/ 702 w 1526"/>
                  <a:gd name="T91" fmla="*/ 239 h 1644"/>
                  <a:gd name="T92" fmla="*/ 650 w 1526"/>
                  <a:gd name="T93" fmla="*/ 239 h 1644"/>
                  <a:gd name="T94" fmla="*/ 634 w 1526"/>
                  <a:gd name="T95" fmla="*/ 223 h 1644"/>
                  <a:gd name="T96" fmla="*/ 422 w 1526"/>
                  <a:gd name="T97" fmla="*/ 203 h 1644"/>
                  <a:gd name="T98" fmla="*/ 324 w 1526"/>
                  <a:gd name="T99" fmla="*/ 209 h 1644"/>
                  <a:gd name="T100" fmla="*/ 319 w 1526"/>
                  <a:gd name="T101" fmla="*/ 222 h 1644"/>
                  <a:gd name="T102" fmla="*/ 44 w 1526"/>
                  <a:gd name="T103" fmla="*/ 203 h 1644"/>
                  <a:gd name="T104" fmla="*/ 16 w 1526"/>
                  <a:gd name="T105" fmla="*/ 134 h 1644"/>
                  <a:gd name="T106" fmla="*/ 0 w 1526"/>
                  <a:gd name="T107" fmla="*/ 0 h 16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26" h="1644">
                    <a:moveTo>
                      <a:pt x="0" y="0"/>
                    </a:moveTo>
                    <a:lnTo>
                      <a:pt x="622" y="24"/>
                    </a:lnTo>
                    <a:lnTo>
                      <a:pt x="732" y="109"/>
                    </a:lnTo>
                    <a:lnTo>
                      <a:pt x="766" y="105"/>
                    </a:lnTo>
                    <a:lnTo>
                      <a:pt x="787" y="66"/>
                    </a:lnTo>
                    <a:lnTo>
                      <a:pt x="816" y="57"/>
                    </a:lnTo>
                    <a:lnTo>
                      <a:pt x="894" y="64"/>
                    </a:lnTo>
                    <a:lnTo>
                      <a:pt x="937" y="86"/>
                    </a:lnTo>
                    <a:lnTo>
                      <a:pt x="1072" y="127"/>
                    </a:lnTo>
                    <a:lnTo>
                      <a:pt x="1206" y="114"/>
                    </a:lnTo>
                    <a:lnTo>
                      <a:pt x="1352" y="147"/>
                    </a:lnTo>
                    <a:lnTo>
                      <a:pt x="1406" y="176"/>
                    </a:lnTo>
                    <a:lnTo>
                      <a:pt x="1322" y="416"/>
                    </a:lnTo>
                    <a:lnTo>
                      <a:pt x="1308" y="626"/>
                    </a:lnTo>
                    <a:lnTo>
                      <a:pt x="1277" y="688"/>
                    </a:lnTo>
                    <a:lnTo>
                      <a:pt x="1312" y="815"/>
                    </a:lnTo>
                    <a:lnTo>
                      <a:pt x="1315" y="847"/>
                    </a:lnTo>
                    <a:lnTo>
                      <a:pt x="1292" y="881"/>
                    </a:lnTo>
                    <a:lnTo>
                      <a:pt x="1268" y="902"/>
                    </a:lnTo>
                    <a:lnTo>
                      <a:pt x="1251" y="1114"/>
                    </a:lnTo>
                    <a:lnTo>
                      <a:pt x="1279" y="1150"/>
                    </a:lnTo>
                    <a:lnTo>
                      <a:pt x="1268" y="1191"/>
                    </a:lnTo>
                    <a:lnTo>
                      <a:pt x="1240" y="1225"/>
                    </a:lnTo>
                    <a:lnTo>
                      <a:pt x="1238" y="1273"/>
                    </a:lnTo>
                    <a:lnTo>
                      <a:pt x="1255" y="1316"/>
                    </a:lnTo>
                    <a:lnTo>
                      <a:pt x="1338" y="1380"/>
                    </a:lnTo>
                    <a:lnTo>
                      <a:pt x="1416" y="1408"/>
                    </a:lnTo>
                    <a:lnTo>
                      <a:pt x="1526" y="1503"/>
                    </a:lnTo>
                    <a:lnTo>
                      <a:pt x="1451" y="1644"/>
                    </a:lnTo>
                    <a:lnTo>
                      <a:pt x="954" y="981"/>
                    </a:lnTo>
                    <a:lnTo>
                      <a:pt x="950" y="884"/>
                    </a:lnTo>
                    <a:lnTo>
                      <a:pt x="832" y="749"/>
                    </a:lnTo>
                    <a:lnTo>
                      <a:pt x="811" y="740"/>
                    </a:lnTo>
                    <a:lnTo>
                      <a:pt x="766" y="743"/>
                    </a:lnTo>
                    <a:lnTo>
                      <a:pt x="757" y="756"/>
                    </a:lnTo>
                    <a:lnTo>
                      <a:pt x="727" y="751"/>
                    </a:lnTo>
                    <a:lnTo>
                      <a:pt x="712" y="724"/>
                    </a:lnTo>
                    <a:lnTo>
                      <a:pt x="712" y="696"/>
                    </a:lnTo>
                    <a:lnTo>
                      <a:pt x="712" y="622"/>
                    </a:lnTo>
                    <a:lnTo>
                      <a:pt x="699" y="590"/>
                    </a:lnTo>
                    <a:lnTo>
                      <a:pt x="648" y="498"/>
                    </a:lnTo>
                    <a:lnTo>
                      <a:pt x="643" y="440"/>
                    </a:lnTo>
                    <a:lnTo>
                      <a:pt x="653" y="440"/>
                    </a:lnTo>
                    <a:lnTo>
                      <a:pt x="730" y="293"/>
                    </a:lnTo>
                    <a:lnTo>
                      <a:pt x="728" y="269"/>
                    </a:lnTo>
                    <a:lnTo>
                      <a:pt x="702" y="239"/>
                    </a:lnTo>
                    <a:lnTo>
                      <a:pt x="650" y="239"/>
                    </a:lnTo>
                    <a:lnTo>
                      <a:pt x="634" y="223"/>
                    </a:lnTo>
                    <a:lnTo>
                      <a:pt x="422" y="203"/>
                    </a:lnTo>
                    <a:lnTo>
                      <a:pt x="324" y="209"/>
                    </a:lnTo>
                    <a:lnTo>
                      <a:pt x="319" y="222"/>
                    </a:lnTo>
                    <a:lnTo>
                      <a:pt x="44" y="203"/>
                    </a:lnTo>
                    <a:lnTo>
                      <a:pt x="16" y="1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075" name="Freeform 27"/>
              <p:cNvSpPr>
                <a:spLocks noChangeAspect="1"/>
              </p:cNvSpPr>
              <p:nvPr/>
            </p:nvSpPr>
            <p:spPr bwMode="auto">
              <a:xfrm>
                <a:off x="3501" y="1043"/>
                <a:ext cx="245" cy="100"/>
              </a:xfrm>
              <a:custGeom>
                <a:avLst/>
                <a:gdLst>
                  <a:gd name="T0" fmla="*/ 2 w 1359"/>
                  <a:gd name="T1" fmla="*/ 403 h 551"/>
                  <a:gd name="T2" fmla="*/ 4 w 1359"/>
                  <a:gd name="T3" fmla="*/ 360 h 551"/>
                  <a:gd name="T4" fmla="*/ 0 w 1359"/>
                  <a:gd name="T5" fmla="*/ 306 h 551"/>
                  <a:gd name="T6" fmla="*/ 15 w 1359"/>
                  <a:gd name="T7" fmla="*/ 281 h 551"/>
                  <a:gd name="T8" fmla="*/ 73 w 1359"/>
                  <a:gd name="T9" fmla="*/ 291 h 551"/>
                  <a:gd name="T10" fmla="*/ 152 w 1359"/>
                  <a:gd name="T11" fmla="*/ 342 h 551"/>
                  <a:gd name="T12" fmla="*/ 223 w 1359"/>
                  <a:gd name="T13" fmla="*/ 349 h 551"/>
                  <a:gd name="T14" fmla="*/ 224 w 1359"/>
                  <a:gd name="T15" fmla="*/ 240 h 551"/>
                  <a:gd name="T16" fmla="*/ 238 w 1359"/>
                  <a:gd name="T17" fmla="*/ 230 h 551"/>
                  <a:gd name="T18" fmla="*/ 356 w 1359"/>
                  <a:gd name="T19" fmla="*/ 294 h 551"/>
                  <a:gd name="T20" fmla="*/ 381 w 1359"/>
                  <a:gd name="T21" fmla="*/ 299 h 551"/>
                  <a:gd name="T22" fmla="*/ 732 w 1359"/>
                  <a:gd name="T23" fmla="*/ 0 h 551"/>
                  <a:gd name="T24" fmla="*/ 814 w 1359"/>
                  <a:gd name="T25" fmla="*/ 0 h 551"/>
                  <a:gd name="T26" fmla="*/ 1118 w 1359"/>
                  <a:gd name="T27" fmla="*/ 65 h 551"/>
                  <a:gd name="T28" fmla="*/ 1359 w 1359"/>
                  <a:gd name="T29" fmla="*/ 390 h 551"/>
                  <a:gd name="T30" fmla="*/ 1324 w 1359"/>
                  <a:gd name="T31" fmla="*/ 467 h 551"/>
                  <a:gd name="T32" fmla="*/ 1173 w 1359"/>
                  <a:gd name="T33" fmla="*/ 551 h 551"/>
                  <a:gd name="T34" fmla="*/ 1143 w 1359"/>
                  <a:gd name="T35" fmla="*/ 526 h 551"/>
                  <a:gd name="T36" fmla="*/ 1102 w 1359"/>
                  <a:gd name="T37" fmla="*/ 526 h 551"/>
                  <a:gd name="T38" fmla="*/ 1078 w 1359"/>
                  <a:gd name="T39" fmla="*/ 541 h 551"/>
                  <a:gd name="T40" fmla="*/ 1031 w 1359"/>
                  <a:gd name="T41" fmla="*/ 533 h 551"/>
                  <a:gd name="T42" fmla="*/ 1020 w 1359"/>
                  <a:gd name="T43" fmla="*/ 525 h 551"/>
                  <a:gd name="T44" fmla="*/ 845 w 1359"/>
                  <a:gd name="T45" fmla="*/ 520 h 551"/>
                  <a:gd name="T46" fmla="*/ 832 w 1359"/>
                  <a:gd name="T47" fmla="*/ 508 h 551"/>
                  <a:gd name="T48" fmla="*/ 845 w 1359"/>
                  <a:gd name="T49" fmla="*/ 396 h 551"/>
                  <a:gd name="T50" fmla="*/ 773 w 1359"/>
                  <a:gd name="T51" fmla="*/ 398 h 551"/>
                  <a:gd name="T52" fmla="*/ 743 w 1359"/>
                  <a:gd name="T53" fmla="*/ 390 h 551"/>
                  <a:gd name="T54" fmla="*/ 700 w 1359"/>
                  <a:gd name="T55" fmla="*/ 391 h 551"/>
                  <a:gd name="T56" fmla="*/ 646 w 1359"/>
                  <a:gd name="T57" fmla="*/ 354 h 551"/>
                  <a:gd name="T58" fmla="*/ 621 w 1359"/>
                  <a:gd name="T59" fmla="*/ 365 h 551"/>
                  <a:gd name="T60" fmla="*/ 588 w 1359"/>
                  <a:gd name="T61" fmla="*/ 395 h 551"/>
                  <a:gd name="T62" fmla="*/ 514 w 1359"/>
                  <a:gd name="T63" fmla="*/ 398 h 551"/>
                  <a:gd name="T64" fmla="*/ 488 w 1359"/>
                  <a:gd name="T65" fmla="*/ 375 h 551"/>
                  <a:gd name="T66" fmla="*/ 403 w 1359"/>
                  <a:gd name="T67" fmla="*/ 375 h 551"/>
                  <a:gd name="T68" fmla="*/ 160 w 1359"/>
                  <a:gd name="T69" fmla="*/ 390 h 551"/>
                  <a:gd name="T70" fmla="*/ 2 w 1359"/>
                  <a:gd name="T71" fmla="*/ 403 h 5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59" h="551">
                    <a:moveTo>
                      <a:pt x="2" y="403"/>
                    </a:moveTo>
                    <a:lnTo>
                      <a:pt x="4" y="360"/>
                    </a:lnTo>
                    <a:lnTo>
                      <a:pt x="0" y="306"/>
                    </a:lnTo>
                    <a:lnTo>
                      <a:pt x="15" y="281"/>
                    </a:lnTo>
                    <a:lnTo>
                      <a:pt x="73" y="291"/>
                    </a:lnTo>
                    <a:lnTo>
                      <a:pt x="152" y="342"/>
                    </a:lnTo>
                    <a:lnTo>
                      <a:pt x="223" y="349"/>
                    </a:lnTo>
                    <a:lnTo>
                      <a:pt x="224" y="240"/>
                    </a:lnTo>
                    <a:lnTo>
                      <a:pt x="238" y="230"/>
                    </a:lnTo>
                    <a:lnTo>
                      <a:pt x="356" y="294"/>
                    </a:lnTo>
                    <a:lnTo>
                      <a:pt x="381" y="299"/>
                    </a:lnTo>
                    <a:lnTo>
                      <a:pt x="732" y="0"/>
                    </a:lnTo>
                    <a:lnTo>
                      <a:pt x="814" y="0"/>
                    </a:lnTo>
                    <a:lnTo>
                      <a:pt x="1118" y="65"/>
                    </a:lnTo>
                    <a:lnTo>
                      <a:pt x="1359" y="390"/>
                    </a:lnTo>
                    <a:lnTo>
                      <a:pt x="1324" y="467"/>
                    </a:lnTo>
                    <a:lnTo>
                      <a:pt x="1173" y="551"/>
                    </a:lnTo>
                    <a:lnTo>
                      <a:pt x="1143" y="526"/>
                    </a:lnTo>
                    <a:lnTo>
                      <a:pt x="1102" y="526"/>
                    </a:lnTo>
                    <a:lnTo>
                      <a:pt x="1078" y="541"/>
                    </a:lnTo>
                    <a:lnTo>
                      <a:pt x="1031" y="533"/>
                    </a:lnTo>
                    <a:lnTo>
                      <a:pt x="1020" y="525"/>
                    </a:lnTo>
                    <a:lnTo>
                      <a:pt x="845" y="520"/>
                    </a:lnTo>
                    <a:lnTo>
                      <a:pt x="832" y="508"/>
                    </a:lnTo>
                    <a:lnTo>
                      <a:pt x="845" y="396"/>
                    </a:lnTo>
                    <a:lnTo>
                      <a:pt x="773" y="398"/>
                    </a:lnTo>
                    <a:lnTo>
                      <a:pt x="743" y="390"/>
                    </a:lnTo>
                    <a:lnTo>
                      <a:pt x="700" y="391"/>
                    </a:lnTo>
                    <a:lnTo>
                      <a:pt x="646" y="354"/>
                    </a:lnTo>
                    <a:lnTo>
                      <a:pt x="621" y="365"/>
                    </a:lnTo>
                    <a:lnTo>
                      <a:pt x="588" y="395"/>
                    </a:lnTo>
                    <a:lnTo>
                      <a:pt x="514" y="398"/>
                    </a:lnTo>
                    <a:lnTo>
                      <a:pt x="488" y="375"/>
                    </a:lnTo>
                    <a:lnTo>
                      <a:pt x="403" y="375"/>
                    </a:lnTo>
                    <a:lnTo>
                      <a:pt x="160" y="390"/>
                    </a:lnTo>
                    <a:lnTo>
                      <a:pt x="2" y="403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076" name="Freeform 28"/>
              <p:cNvSpPr>
                <a:spLocks noChangeAspect="1"/>
              </p:cNvSpPr>
              <p:nvPr/>
            </p:nvSpPr>
            <p:spPr bwMode="auto">
              <a:xfrm>
                <a:off x="3184" y="1053"/>
                <a:ext cx="236" cy="131"/>
              </a:xfrm>
              <a:custGeom>
                <a:avLst/>
                <a:gdLst>
                  <a:gd name="T0" fmla="*/ 137 w 1308"/>
                  <a:gd name="T1" fmla="*/ 0 h 728"/>
                  <a:gd name="T2" fmla="*/ 132 w 1308"/>
                  <a:gd name="T3" fmla="*/ 52 h 728"/>
                  <a:gd name="T4" fmla="*/ 163 w 1308"/>
                  <a:gd name="T5" fmla="*/ 73 h 728"/>
                  <a:gd name="T6" fmla="*/ 129 w 1308"/>
                  <a:gd name="T7" fmla="*/ 92 h 728"/>
                  <a:gd name="T8" fmla="*/ 171 w 1308"/>
                  <a:gd name="T9" fmla="*/ 148 h 728"/>
                  <a:gd name="T10" fmla="*/ 124 w 1308"/>
                  <a:gd name="T11" fmla="*/ 168 h 728"/>
                  <a:gd name="T12" fmla="*/ 149 w 1308"/>
                  <a:gd name="T13" fmla="*/ 205 h 728"/>
                  <a:gd name="T14" fmla="*/ 200 w 1308"/>
                  <a:gd name="T15" fmla="*/ 211 h 728"/>
                  <a:gd name="T16" fmla="*/ 197 w 1308"/>
                  <a:gd name="T17" fmla="*/ 264 h 728"/>
                  <a:gd name="T18" fmla="*/ 129 w 1308"/>
                  <a:gd name="T19" fmla="*/ 316 h 728"/>
                  <a:gd name="T20" fmla="*/ 91 w 1308"/>
                  <a:gd name="T21" fmla="*/ 322 h 728"/>
                  <a:gd name="T22" fmla="*/ 75 w 1308"/>
                  <a:gd name="T23" fmla="*/ 405 h 728"/>
                  <a:gd name="T24" fmla="*/ 0 w 1308"/>
                  <a:gd name="T25" fmla="*/ 482 h 728"/>
                  <a:gd name="T26" fmla="*/ 13 w 1308"/>
                  <a:gd name="T27" fmla="*/ 502 h 728"/>
                  <a:gd name="T28" fmla="*/ 129 w 1308"/>
                  <a:gd name="T29" fmla="*/ 481 h 728"/>
                  <a:gd name="T30" fmla="*/ 152 w 1308"/>
                  <a:gd name="T31" fmla="*/ 519 h 728"/>
                  <a:gd name="T32" fmla="*/ 106 w 1308"/>
                  <a:gd name="T33" fmla="*/ 572 h 728"/>
                  <a:gd name="T34" fmla="*/ 81 w 1308"/>
                  <a:gd name="T35" fmla="*/ 642 h 728"/>
                  <a:gd name="T36" fmla="*/ 89 w 1308"/>
                  <a:gd name="T37" fmla="*/ 680 h 728"/>
                  <a:gd name="T38" fmla="*/ 143 w 1308"/>
                  <a:gd name="T39" fmla="*/ 683 h 728"/>
                  <a:gd name="T40" fmla="*/ 154 w 1308"/>
                  <a:gd name="T41" fmla="*/ 696 h 728"/>
                  <a:gd name="T42" fmla="*/ 197 w 1308"/>
                  <a:gd name="T43" fmla="*/ 694 h 728"/>
                  <a:gd name="T44" fmla="*/ 250 w 1308"/>
                  <a:gd name="T45" fmla="*/ 674 h 728"/>
                  <a:gd name="T46" fmla="*/ 327 w 1308"/>
                  <a:gd name="T47" fmla="*/ 690 h 728"/>
                  <a:gd name="T48" fmla="*/ 357 w 1308"/>
                  <a:gd name="T49" fmla="*/ 686 h 728"/>
                  <a:gd name="T50" fmla="*/ 418 w 1308"/>
                  <a:gd name="T51" fmla="*/ 720 h 728"/>
                  <a:gd name="T52" fmla="*/ 467 w 1308"/>
                  <a:gd name="T53" fmla="*/ 728 h 728"/>
                  <a:gd name="T54" fmla="*/ 518 w 1308"/>
                  <a:gd name="T55" fmla="*/ 692 h 728"/>
                  <a:gd name="T56" fmla="*/ 505 w 1308"/>
                  <a:gd name="T57" fmla="*/ 589 h 728"/>
                  <a:gd name="T58" fmla="*/ 499 w 1308"/>
                  <a:gd name="T59" fmla="*/ 564 h 728"/>
                  <a:gd name="T60" fmla="*/ 513 w 1308"/>
                  <a:gd name="T61" fmla="*/ 564 h 728"/>
                  <a:gd name="T62" fmla="*/ 574 w 1308"/>
                  <a:gd name="T63" fmla="*/ 619 h 728"/>
                  <a:gd name="T64" fmla="*/ 647 w 1308"/>
                  <a:gd name="T65" fmla="*/ 570 h 728"/>
                  <a:gd name="T66" fmla="*/ 660 w 1308"/>
                  <a:gd name="T67" fmla="*/ 528 h 728"/>
                  <a:gd name="T68" fmla="*/ 704 w 1308"/>
                  <a:gd name="T69" fmla="*/ 495 h 728"/>
                  <a:gd name="T70" fmla="*/ 744 w 1308"/>
                  <a:gd name="T71" fmla="*/ 483 h 728"/>
                  <a:gd name="T72" fmla="*/ 813 w 1308"/>
                  <a:gd name="T73" fmla="*/ 485 h 728"/>
                  <a:gd name="T74" fmla="*/ 892 w 1308"/>
                  <a:gd name="T75" fmla="*/ 497 h 728"/>
                  <a:gd name="T76" fmla="*/ 902 w 1308"/>
                  <a:gd name="T77" fmla="*/ 520 h 728"/>
                  <a:gd name="T78" fmla="*/ 819 w 1308"/>
                  <a:gd name="T79" fmla="*/ 572 h 728"/>
                  <a:gd name="T80" fmla="*/ 825 w 1308"/>
                  <a:gd name="T81" fmla="*/ 585 h 728"/>
                  <a:gd name="T82" fmla="*/ 859 w 1308"/>
                  <a:gd name="T83" fmla="*/ 615 h 728"/>
                  <a:gd name="T84" fmla="*/ 892 w 1308"/>
                  <a:gd name="T85" fmla="*/ 645 h 728"/>
                  <a:gd name="T86" fmla="*/ 951 w 1308"/>
                  <a:gd name="T87" fmla="*/ 647 h 728"/>
                  <a:gd name="T88" fmla="*/ 1022 w 1308"/>
                  <a:gd name="T89" fmla="*/ 639 h 728"/>
                  <a:gd name="T90" fmla="*/ 1101 w 1308"/>
                  <a:gd name="T91" fmla="*/ 637 h 728"/>
                  <a:gd name="T92" fmla="*/ 1093 w 1308"/>
                  <a:gd name="T93" fmla="*/ 591 h 728"/>
                  <a:gd name="T94" fmla="*/ 1138 w 1308"/>
                  <a:gd name="T95" fmla="*/ 580 h 728"/>
                  <a:gd name="T96" fmla="*/ 1221 w 1308"/>
                  <a:gd name="T97" fmla="*/ 514 h 728"/>
                  <a:gd name="T98" fmla="*/ 1241 w 1308"/>
                  <a:gd name="T99" fmla="*/ 440 h 728"/>
                  <a:gd name="T100" fmla="*/ 1288 w 1308"/>
                  <a:gd name="T101" fmla="*/ 390 h 728"/>
                  <a:gd name="T102" fmla="*/ 1296 w 1308"/>
                  <a:gd name="T103" fmla="*/ 278 h 728"/>
                  <a:gd name="T104" fmla="*/ 1282 w 1308"/>
                  <a:gd name="T105" fmla="*/ 229 h 728"/>
                  <a:gd name="T106" fmla="*/ 1286 w 1308"/>
                  <a:gd name="T107" fmla="*/ 199 h 728"/>
                  <a:gd name="T108" fmla="*/ 1308 w 1308"/>
                  <a:gd name="T109" fmla="*/ 171 h 728"/>
                  <a:gd name="T110" fmla="*/ 1127 w 1308"/>
                  <a:gd name="T111" fmla="*/ 95 h 728"/>
                  <a:gd name="T112" fmla="*/ 782 w 1308"/>
                  <a:gd name="T113" fmla="*/ 122 h 728"/>
                  <a:gd name="T114" fmla="*/ 658 w 1308"/>
                  <a:gd name="T115" fmla="*/ 120 h 728"/>
                  <a:gd name="T116" fmla="*/ 568 w 1308"/>
                  <a:gd name="T117" fmla="*/ 85 h 728"/>
                  <a:gd name="T118" fmla="*/ 137 w 1308"/>
                  <a:gd name="T119" fmla="*/ 0 h 7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08" h="728">
                    <a:moveTo>
                      <a:pt x="137" y="0"/>
                    </a:moveTo>
                    <a:lnTo>
                      <a:pt x="132" y="52"/>
                    </a:lnTo>
                    <a:lnTo>
                      <a:pt x="163" y="73"/>
                    </a:lnTo>
                    <a:lnTo>
                      <a:pt x="129" y="92"/>
                    </a:lnTo>
                    <a:lnTo>
                      <a:pt x="171" y="148"/>
                    </a:lnTo>
                    <a:lnTo>
                      <a:pt x="124" y="168"/>
                    </a:lnTo>
                    <a:lnTo>
                      <a:pt x="149" y="205"/>
                    </a:lnTo>
                    <a:lnTo>
                      <a:pt x="200" y="211"/>
                    </a:lnTo>
                    <a:lnTo>
                      <a:pt x="197" y="264"/>
                    </a:lnTo>
                    <a:lnTo>
                      <a:pt x="129" y="316"/>
                    </a:lnTo>
                    <a:lnTo>
                      <a:pt x="91" y="322"/>
                    </a:lnTo>
                    <a:lnTo>
                      <a:pt x="75" y="405"/>
                    </a:lnTo>
                    <a:lnTo>
                      <a:pt x="0" y="482"/>
                    </a:lnTo>
                    <a:lnTo>
                      <a:pt x="13" y="502"/>
                    </a:lnTo>
                    <a:lnTo>
                      <a:pt x="129" y="481"/>
                    </a:lnTo>
                    <a:lnTo>
                      <a:pt x="152" y="519"/>
                    </a:lnTo>
                    <a:lnTo>
                      <a:pt x="106" y="572"/>
                    </a:lnTo>
                    <a:lnTo>
                      <a:pt x="81" y="642"/>
                    </a:lnTo>
                    <a:lnTo>
                      <a:pt x="89" y="680"/>
                    </a:lnTo>
                    <a:lnTo>
                      <a:pt x="143" y="683"/>
                    </a:lnTo>
                    <a:lnTo>
                      <a:pt x="154" y="696"/>
                    </a:lnTo>
                    <a:lnTo>
                      <a:pt x="197" y="694"/>
                    </a:lnTo>
                    <a:lnTo>
                      <a:pt x="250" y="674"/>
                    </a:lnTo>
                    <a:lnTo>
                      <a:pt x="327" y="690"/>
                    </a:lnTo>
                    <a:lnTo>
                      <a:pt x="357" y="686"/>
                    </a:lnTo>
                    <a:lnTo>
                      <a:pt x="418" y="720"/>
                    </a:lnTo>
                    <a:lnTo>
                      <a:pt x="467" y="728"/>
                    </a:lnTo>
                    <a:lnTo>
                      <a:pt x="518" y="692"/>
                    </a:lnTo>
                    <a:lnTo>
                      <a:pt x="505" y="589"/>
                    </a:lnTo>
                    <a:lnTo>
                      <a:pt x="499" y="564"/>
                    </a:lnTo>
                    <a:lnTo>
                      <a:pt x="513" y="564"/>
                    </a:lnTo>
                    <a:lnTo>
                      <a:pt x="574" y="619"/>
                    </a:lnTo>
                    <a:lnTo>
                      <a:pt x="647" y="570"/>
                    </a:lnTo>
                    <a:lnTo>
                      <a:pt x="660" y="528"/>
                    </a:lnTo>
                    <a:lnTo>
                      <a:pt x="704" y="495"/>
                    </a:lnTo>
                    <a:lnTo>
                      <a:pt x="744" y="483"/>
                    </a:lnTo>
                    <a:lnTo>
                      <a:pt x="813" y="485"/>
                    </a:lnTo>
                    <a:lnTo>
                      <a:pt x="892" y="497"/>
                    </a:lnTo>
                    <a:lnTo>
                      <a:pt x="902" y="520"/>
                    </a:lnTo>
                    <a:lnTo>
                      <a:pt x="819" y="572"/>
                    </a:lnTo>
                    <a:lnTo>
                      <a:pt x="825" y="585"/>
                    </a:lnTo>
                    <a:lnTo>
                      <a:pt x="859" y="615"/>
                    </a:lnTo>
                    <a:lnTo>
                      <a:pt x="892" y="645"/>
                    </a:lnTo>
                    <a:lnTo>
                      <a:pt x="951" y="647"/>
                    </a:lnTo>
                    <a:lnTo>
                      <a:pt x="1022" y="639"/>
                    </a:lnTo>
                    <a:lnTo>
                      <a:pt x="1101" y="637"/>
                    </a:lnTo>
                    <a:lnTo>
                      <a:pt x="1093" y="591"/>
                    </a:lnTo>
                    <a:lnTo>
                      <a:pt x="1138" y="580"/>
                    </a:lnTo>
                    <a:lnTo>
                      <a:pt x="1221" y="514"/>
                    </a:lnTo>
                    <a:lnTo>
                      <a:pt x="1241" y="440"/>
                    </a:lnTo>
                    <a:lnTo>
                      <a:pt x="1288" y="390"/>
                    </a:lnTo>
                    <a:lnTo>
                      <a:pt x="1296" y="278"/>
                    </a:lnTo>
                    <a:lnTo>
                      <a:pt x="1282" y="229"/>
                    </a:lnTo>
                    <a:lnTo>
                      <a:pt x="1286" y="199"/>
                    </a:lnTo>
                    <a:lnTo>
                      <a:pt x="1308" y="171"/>
                    </a:lnTo>
                    <a:lnTo>
                      <a:pt x="1127" y="95"/>
                    </a:lnTo>
                    <a:lnTo>
                      <a:pt x="782" y="122"/>
                    </a:lnTo>
                    <a:lnTo>
                      <a:pt x="658" y="120"/>
                    </a:lnTo>
                    <a:lnTo>
                      <a:pt x="568" y="85"/>
                    </a:lnTo>
                    <a:lnTo>
                      <a:pt x="137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077" name="Freeform 29"/>
              <p:cNvSpPr>
                <a:spLocks noChangeAspect="1"/>
              </p:cNvSpPr>
              <p:nvPr/>
            </p:nvSpPr>
            <p:spPr bwMode="auto">
              <a:xfrm>
                <a:off x="3708" y="849"/>
                <a:ext cx="171" cy="239"/>
              </a:xfrm>
              <a:custGeom>
                <a:avLst/>
                <a:gdLst>
                  <a:gd name="T0" fmla="*/ 167 w 948"/>
                  <a:gd name="T1" fmla="*/ 0 h 1327"/>
                  <a:gd name="T2" fmla="*/ 244 w 948"/>
                  <a:gd name="T3" fmla="*/ 45 h 1327"/>
                  <a:gd name="T4" fmla="*/ 337 w 948"/>
                  <a:gd name="T5" fmla="*/ 66 h 1327"/>
                  <a:gd name="T6" fmla="*/ 407 w 948"/>
                  <a:gd name="T7" fmla="*/ 102 h 1327"/>
                  <a:gd name="T8" fmla="*/ 439 w 948"/>
                  <a:gd name="T9" fmla="*/ 137 h 1327"/>
                  <a:gd name="T10" fmla="*/ 486 w 948"/>
                  <a:gd name="T11" fmla="*/ 148 h 1327"/>
                  <a:gd name="T12" fmla="*/ 540 w 948"/>
                  <a:gd name="T13" fmla="*/ 216 h 1327"/>
                  <a:gd name="T14" fmla="*/ 576 w 948"/>
                  <a:gd name="T15" fmla="*/ 215 h 1327"/>
                  <a:gd name="T16" fmla="*/ 653 w 948"/>
                  <a:gd name="T17" fmla="*/ 285 h 1327"/>
                  <a:gd name="T18" fmla="*/ 699 w 948"/>
                  <a:gd name="T19" fmla="*/ 279 h 1327"/>
                  <a:gd name="T20" fmla="*/ 747 w 948"/>
                  <a:gd name="T21" fmla="*/ 309 h 1327"/>
                  <a:gd name="T22" fmla="*/ 855 w 948"/>
                  <a:gd name="T23" fmla="*/ 416 h 1327"/>
                  <a:gd name="T24" fmla="*/ 937 w 948"/>
                  <a:gd name="T25" fmla="*/ 444 h 1327"/>
                  <a:gd name="T26" fmla="*/ 948 w 948"/>
                  <a:gd name="T27" fmla="*/ 466 h 1327"/>
                  <a:gd name="T28" fmla="*/ 438 w 948"/>
                  <a:gd name="T29" fmla="*/ 835 h 1327"/>
                  <a:gd name="T30" fmla="*/ 428 w 948"/>
                  <a:gd name="T31" fmla="*/ 988 h 1327"/>
                  <a:gd name="T32" fmla="*/ 315 w 948"/>
                  <a:gd name="T33" fmla="*/ 1095 h 1327"/>
                  <a:gd name="T34" fmla="*/ 315 w 948"/>
                  <a:gd name="T35" fmla="*/ 1124 h 1327"/>
                  <a:gd name="T36" fmla="*/ 355 w 948"/>
                  <a:gd name="T37" fmla="*/ 1165 h 1327"/>
                  <a:gd name="T38" fmla="*/ 341 w 948"/>
                  <a:gd name="T39" fmla="*/ 1180 h 1327"/>
                  <a:gd name="T40" fmla="*/ 343 w 948"/>
                  <a:gd name="T41" fmla="*/ 1225 h 1327"/>
                  <a:gd name="T42" fmla="*/ 286 w 948"/>
                  <a:gd name="T43" fmla="*/ 1327 h 1327"/>
                  <a:gd name="T44" fmla="*/ 178 w 948"/>
                  <a:gd name="T45" fmla="*/ 1233 h 1327"/>
                  <a:gd name="T46" fmla="*/ 100 w 948"/>
                  <a:gd name="T47" fmla="*/ 1206 h 1327"/>
                  <a:gd name="T48" fmla="*/ 17 w 948"/>
                  <a:gd name="T49" fmla="*/ 1142 h 1327"/>
                  <a:gd name="T50" fmla="*/ 0 w 948"/>
                  <a:gd name="T51" fmla="*/ 1097 h 1327"/>
                  <a:gd name="T52" fmla="*/ 1 w 948"/>
                  <a:gd name="T53" fmla="*/ 1050 h 1327"/>
                  <a:gd name="T54" fmla="*/ 28 w 948"/>
                  <a:gd name="T55" fmla="*/ 1019 h 1327"/>
                  <a:gd name="T56" fmla="*/ 40 w 948"/>
                  <a:gd name="T57" fmla="*/ 975 h 1327"/>
                  <a:gd name="T58" fmla="*/ 13 w 948"/>
                  <a:gd name="T59" fmla="*/ 940 h 1327"/>
                  <a:gd name="T60" fmla="*/ 30 w 948"/>
                  <a:gd name="T61" fmla="*/ 726 h 1327"/>
                  <a:gd name="T62" fmla="*/ 52 w 948"/>
                  <a:gd name="T63" fmla="*/ 706 h 1327"/>
                  <a:gd name="T64" fmla="*/ 76 w 948"/>
                  <a:gd name="T65" fmla="*/ 673 h 1327"/>
                  <a:gd name="T66" fmla="*/ 73 w 948"/>
                  <a:gd name="T67" fmla="*/ 642 h 1327"/>
                  <a:gd name="T68" fmla="*/ 39 w 948"/>
                  <a:gd name="T69" fmla="*/ 514 h 1327"/>
                  <a:gd name="T70" fmla="*/ 70 w 948"/>
                  <a:gd name="T71" fmla="*/ 451 h 1327"/>
                  <a:gd name="T72" fmla="*/ 84 w 948"/>
                  <a:gd name="T73" fmla="*/ 239 h 1327"/>
                  <a:gd name="T74" fmla="*/ 167 w 948"/>
                  <a:gd name="T75" fmla="*/ 0 h 1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48" h="1327">
                    <a:moveTo>
                      <a:pt x="167" y="0"/>
                    </a:moveTo>
                    <a:lnTo>
                      <a:pt x="244" y="45"/>
                    </a:lnTo>
                    <a:lnTo>
                      <a:pt x="337" y="66"/>
                    </a:lnTo>
                    <a:lnTo>
                      <a:pt x="407" y="102"/>
                    </a:lnTo>
                    <a:lnTo>
                      <a:pt x="439" y="137"/>
                    </a:lnTo>
                    <a:lnTo>
                      <a:pt x="486" y="148"/>
                    </a:lnTo>
                    <a:lnTo>
                      <a:pt x="540" y="216"/>
                    </a:lnTo>
                    <a:lnTo>
                      <a:pt x="576" y="215"/>
                    </a:lnTo>
                    <a:lnTo>
                      <a:pt x="653" y="285"/>
                    </a:lnTo>
                    <a:lnTo>
                      <a:pt x="699" y="279"/>
                    </a:lnTo>
                    <a:lnTo>
                      <a:pt x="747" y="309"/>
                    </a:lnTo>
                    <a:lnTo>
                      <a:pt x="855" y="416"/>
                    </a:lnTo>
                    <a:lnTo>
                      <a:pt x="937" y="444"/>
                    </a:lnTo>
                    <a:lnTo>
                      <a:pt x="948" y="466"/>
                    </a:lnTo>
                    <a:lnTo>
                      <a:pt x="438" y="835"/>
                    </a:lnTo>
                    <a:lnTo>
                      <a:pt x="428" y="988"/>
                    </a:lnTo>
                    <a:lnTo>
                      <a:pt x="315" y="1095"/>
                    </a:lnTo>
                    <a:lnTo>
                      <a:pt x="315" y="1124"/>
                    </a:lnTo>
                    <a:lnTo>
                      <a:pt x="355" y="1165"/>
                    </a:lnTo>
                    <a:lnTo>
                      <a:pt x="341" y="1180"/>
                    </a:lnTo>
                    <a:lnTo>
                      <a:pt x="343" y="1225"/>
                    </a:lnTo>
                    <a:lnTo>
                      <a:pt x="286" y="1327"/>
                    </a:lnTo>
                    <a:lnTo>
                      <a:pt x="178" y="1233"/>
                    </a:lnTo>
                    <a:lnTo>
                      <a:pt x="100" y="1206"/>
                    </a:lnTo>
                    <a:lnTo>
                      <a:pt x="17" y="1142"/>
                    </a:lnTo>
                    <a:lnTo>
                      <a:pt x="0" y="1097"/>
                    </a:lnTo>
                    <a:lnTo>
                      <a:pt x="1" y="1050"/>
                    </a:lnTo>
                    <a:lnTo>
                      <a:pt x="28" y="1019"/>
                    </a:lnTo>
                    <a:lnTo>
                      <a:pt x="40" y="975"/>
                    </a:lnTo>
                    <a:lnTo>
                      <a:pt x="13" y="940"/>
                    </a:lnTo>
                    <a:lnTo>
                      <a:pt x="30" y="726"/>
                    </a:lnTo>
                    <a:lnTo>
                      <a:pt x="52" y="706"/>
                    </a:lnTo>
                    <a:lnTo>
                      <a:pt x="76" y="673"/>
                    </a:lnTo>
                    <a:lnTo>
                      <a:pt x="73" y="642"/>
                    </a:lnTo>
                    <a:lnTo>
                      <a:pt x="39" y="514"/>
                    </a:lnTo>
                    <a:lnTo>
                      <a:pt x="70" y="451"/>
                    </a:lnTo>
                    <a:lnTo>
                      <a:pt x="84" y="239"/>
                    </a:lnTo>
                    <a:lnTo>
                      <a:pt x="167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078" name="Freeform 30"/>
              <p:cNvSpPr>
                <a:spLocks noChangeAspect="1"/>
              </p:cNvSpPr>
              <p:nvPr/>
            </p:nvSpPr>
            <p:spPr bwMode="auto">
              <a:xfrm>
                <a:off x="4135" y="1116"/>
                <a:ext cx="120" cy="110"/>
              </a:xfrm>
              <a:custGeom>
                <a:avLst/>
                <a:gdLst>
                  <a:gd name="T0" fmla="*/ 385 w 671"/>
                  <a:gd name="T1" fmla="*/ 0 h 607"/>
                  <a:gd name="T2" fmla="*/ 442 w 671"/>
                  <a:gd name="T3" fmla="*/ 80 h 607"/>
                  <a:gd name="T4" fmla="*/ 533 w 671"/>
                  <a:gd name="T5" fmla="*/ 80 h 607"/>
                  <a:gd name="T6" fmla="*/ 558 w 671"/>
                  <a:gd name="T7" fmla="*/ 101 h 607"/>
                  <a:gd name="T8" fmla="*/ 572 w 671"/>
                  <a:gd name="T9" fmla="*/ 139 h 607"/>
                  <a:gd name="T10" fmla="*/ 671 w 671"/>
                  <a:gd name="T11" fmla="*/ 274 h 607"/>
                  <a:gd name="T12" fmla="*/ 569 w 671"/>
                  <a:gd name="T13" fmla="*/ 328 h 607"/>
                  <a:gd name="T14" fmla="*/ 572 w 671"/>
                  <a:gd name="T15" fmla="*/ 375 h 607"/>
                  <a:gd name="T16" fmla="*/ 517 w 671"/>
                  <a:gd name="T17" fmla="*/ 379 h 607"/>
                  <a:gd name="T18" fmla="*/ 539 w 671"/>
                  <a:gd name="T19" fmla="*/ 506 h 607"/>
                  <a:gd name="T20" fmla="*/ 526 w 671"/>
                  <a:gd name="T21" fmla="*/ 539 h 607"/>
                  <a:gd name="T22" fmla="*/ 493 w 671"/>
                  <a:gd name="T23" fmla="*/ 539 h 607"/>
                  <a:gd name="T24" fmla="*/ 459 w 671"/>
                  <a:gd name="T25" fmla="*/ 526 h 607"/>
                  <a:gd name="T26" fmla="*/ 382 w 671"/>
                  <a:gd name="T27" fmla="*/ 607 h 607"/>
                  <a:gd name="T28" fmla="*/ 0 w 671"/>
                  <a:gd name="T29" fmla="*/ 607 h 607"/>
                  <a:gd name="T30" fmla="*/ 1 w 671"/>
                  <a:gd name="T31" fmla="*/ 581 h 607"/>
                  <a:gd name="T32" fmla="*/ 81 w 671"/>
                  <a:gd name="T33" fmla="*/ 556 h 607"/>
                  <a:gd name="T34" fmla="*/ 112 w 671"/>
                  <a:gd name="T35" fmla="*/ 439 h 607"/>
                  <a:gd name="T36" fmla="*/ 101 w 671"/>
                  <a:gd name="T37" fmla="*/ 387 h 607"/>
                  <a:gd name="T38" fmla="*/ 106 w 671"/>
                  <a:gd name="T39" fmla="*/ 325 h 607"/>
                  <a:gd name="T40" fmla="*/ 136 w 671"/>
                  <a:gd name="T41" fmla="*/ 274 h 607"/>
                  <a:gd name="T42" fmla="*/ 81 w 671"/>
                  <a:gd name="T43" fmla="*/ 199 h 607"/>
                  <a:gd name="T44" fmla="*/ 116 w 671"/>
                  <a:gd name="T45" fmla="*/ 134 h 607"/>
                  <a:gd name="T46" fmla="*/ 220 w 671"/>
                  <a:gd name="T47" fmla="*/ 86 h 607"/>
                  <a:gd name="T48" fmla="*/ 236 w 671"/>
                  <a:gd name="T49" fmla="*/ 104 h 607"/>
                  <a:gd name="T50" fmla="*/ 260 w 671"/>
                  <a:gd name="T51" fmla="*/ 108 h 607"/>
                  <a:gd name="T52" fmla="*/ 290 w 671"/>
                  <a:gd name="T53" fmla="*/ 67 h 607"/>
                  <a:gd name="T54" fmla="*/ 337 w 671"/>
                  <a:gd name="T55" fmla="*/ 63 h 607"/>
                  <a:gd name="T56" fmla="*/ 385 w 671"/>
                  <a:gd name="T57" fmla="*/ 0 h 6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71" h="607">
                    <a:moveTo>
                      <a:pt x="385" y="0"/>
                    </a:moveTo>
                    <a:lnTo>
                      <a:pt x="442" y="80"/>
                    </a:lnTo>
                    <a:lnTo>
                      <a:pt x="533" y="80"/>
                    </a:lnTo>
                    <a:lnTo>
                      <a:pt x="558" y="101"/>
                    </a:lnTo>
                    <a:lnTo>
                      <a:pt x="572" y="139"/>
                    </a:lnTo>
                    <a:lnTo>
                      <a:pt x="671" y="274"/>
                    </a:lnTo>
                    <a:lnTo>
                      <a:pt x="569" y="328"/>
                    </a:lnTo>
                    <a:lnTo>
                      <a:pt x="572" y="375"/>
                    </a:lnTo>
                    <a:lnTo>
                      <a:pt x="517" y="379"/>
                    </a:lnTo>
                    <a:lnTo>
                      <a:pt x="539" y="506"/>
                    </a:lnTo>
                    <a:lnTo>
                      <a:pt x="526" y="539"/>
                    </a:lnTo>
                    <a:lnTo>
                      <a:pt x="493" y="539"/>
                    </a:lnTo>
                    <a:lnTo>
                      <a:pt x="459" y="526"/>
                    </a:lnTo>
                    <a:lnTo>
                      <a:pt x="382" y="607"/>
                    </a:lnTo>
                    <a:lnTo>
                      <a:pt x="0" y="607"/>
                    </a:lnTo>
                    <a:lnTo>
                      <a:pt x="1" y="581"/>
                    </a:lnTo>
                    <a:lnTo>
                      <a:pt x="81" y="556"/>
                    </a:lnTo>
                    <a:lnTo>
                      <a:pt x="112" y="439"/>
                    </a:lnTo>
                    <a:lnTo>
                      <a:pt x="101" y="387"/>
                    </a:lnTo>
                    <a:lnTo>
                      <a:pt x="106" y="325"/>
                    </a:lnTo>
                    <a:lnTo>
                      <a:pt x="136" y="274"/>
                    </a:lnTo>
                    <a:lnTo>
                      <a:pt x="81" y="199"/>
                    </a:lnTo>
                    <a:lnTo>
                      <a:pt x="116" y="134"/>
                    </a:lnTo>
                    <a:lnTo>
                      <a:pt x="220" y="86"/>
                    </a:lnTo>
                    <a:lnTo>
                      <a:pt x="236" y="104"/>
                    </a:lnTo>
                    <a:lnTo>
                      <a:pt x="260" y="108"/>
                    </a:lnTo>
                    <a:lnTo>
                      <a:pt x="290" y="67"/>
                    </a:lnTo>
                    <a:lnTo>
                      <a:pt x="337" y="63"/>
                    </a:lnTo>
                    <a:lnTo>
                      <a:pt x="385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079" name="Freeform 31"/>
              <p:cNvSpPr>
                <a:spLocks noChangeAspect="1"/>
              </p:cNvSpPr>
              <p:nvPr/>
            </p:nvSpPr>
            <p:spPr bwMode="auto">
              <a:xfrm>
                <a:off x="3992" y="1028"/>
                <a:ext cx="212" cy="236"/>
              </a:xfrm>
              <a:custGeom>
                <a:avLst/>
                <a:gdLst>
                  <a:gd name="T0" fmla="*/ 418 w 1177"/>
                  <a:gd name="T1" fmla="*/ 33 h 1308"/>
                  <a:gd name="T2" fmla="*/ 482 w 1177"/>
                  <a:gd name="T3" fmla="*/ 32 h 1308"/>
                  <a:gd name="T4" fmla="*/ 525 w 1177"/>
                  <a:gd name="T5" fmla="*/ 0 h 1308"/>
                  <a:gd name="T6" fmla="*/ 587 w 1177"/>
                  <a:gd name="T7" fmla="*/ 11 h 1308"/>
                  <a:gd name="T8" fmla="*/ 652 w 1177"/>
                  <a:gd name="T9" fmla="*/ 99 h 1308"/>
                  <a:gd name="T10" fmla="*/ 735 w 1177"/>
                  <a:gd name="T11" fmla="*/ 117 h 1308"/>
                  <a:gd name="T12" fmla="*/ 751 w 1177"/>
                  <a:gd name="T13" fmla="*/ 150 h 1308"/>
                  <a:gd name="T14" fmla="*/ 810 w 1177"/>
                  <a:gd name="T15" fmla="*/ 172 h 1308"/>
                  <a:gd name="T16" fmla="*/ 878 w 1177"/>
                  <a:gd name="T17" fmla="*/ 157 h 1308"/>
                  <a:gd name="T18" fmla="*/ 931 w 1177"/>
                  <a:gd name="T19" fmla="*/ 208 h 1308"/>
                  <a:gd name="T20" fmla="*/ 974 w 1177"/>
                  <a:gd name="T21" fmla="*/ 228 h 1308"/>
                  <a:gd name="T22" fmla="*/ 1039 w 1177"/>
                  <a:gd name="T23" fmla="*/ 304 h 1308"/>
                  <a:gd name="T24" fmla="*/ 1177 w 1177"/>
                  <a:gd name="T25" fmla="*/ 489 h 1308"/>
                  <a:gd name="T26" fmla="*/ 1128 w 1177"/>
                  <a:gd name="T27" fmla="*/ 551 h 1308"/>
                  <a:gd name="T28" fmla="*/ 1081 w 1177"/>
                  <a:gd name="T29" fmla="*/ 556 h 1308"/>
                  <a:gd name="T30" fmla="*/ 1050 w 1177"/>
                  <a:gd name="T31" fmla="*/ 596 h 1308"/>
                  <a:gd name="T32" fmla="*/ 1029 w 1177"/>
                  <a:gd name="T33" fmla="*/ 593 h 1308"/>
                  <a:gd name="T34" fmla="*/ 1011 w 1177"/>
                  <a:gd name="T35" fmla="*/ 574 h 1308"/>
                  <a:gd name="T36" fmla="*/ 967 w 1177"/>
                  <a:gd name="T37" fmla="*/ 598 h 1308"/>
                  <a:gd name="T38" fmla="*/ 908 w 1177"/>
                  <a:gd name="T39" fmla="*/ 621 h 1308"/>
                  <a:gd name="T40" fmla="*/ 872 w 1177"/>
                  <a:gd name="T41" fmla="*/ 687 h 1308"/>
                  <a:gd name="T42" fmla="*/ 926 w 1177"/>
                  <a:gd name="T43" fmla="*/ 761 h 1308"/>
                  <a:gd name="T44" fmla="*/ 897 w 1177"/>
                  <a:gd name="T45" fmla="*/ 813 h 1308"/>
                  <a:gd name="T46" fmla="*/ 892 w 1177"/>
                  <a:gd name="T47" fmla="*/ 872 h 1308"/>
                  <a:gd name="T48" fmla="*/ 903 w 1177"/>
                  <a:gd name="T49" fmla="*/ 926 h 1308"/>
                  <a:gd name="T50" fmla="*/ 871 w 1177"/>
                  <a:gd name="T51" fmla="*/ 1044 h 1308"/>
                  <a:gd name="T52" fmla="*/ 792 w 1177"/>
                  <a:gd name="T53" fmla="*/ 1069 h 1308"/>
                  <a:gd name="T54" fmla="*/ 790 w 1177"/>
                  <a:gd name="T55" fmla="*/ 1120 h 1308"/>
                  <a:gd name="T56" fmla="*/ 750 w 1177"/>
                  <a:gd name="T57" fmla="*/ 1162 h 1308"/>
                  <a:gd name="T58" fmla="*/ 708 w 1177"/>
                  <a:gd name="T59" fmla="*/ 1161 h 1308"/>
                  <a:gd name="T60" fmla="*/ 704 w 1177"/>
                  <a:gd name="T61" fmla="*/ 1308 h 1308"/>
                  <a:gd name="T62" fmla="*/ 488 w 1177"/>
                  <a:gd name="T63" fmla="*/ 1306 h 1308"/>
                  <a:gd name="T64" fmla="*/ 534 w 1177"/>
                  <a:gd name="T65" fmla="*/ 1229 h 1308"/>
                  <a:gd name="T66" fmla="*/ 627 w 1177"/>
                  <a:gd name="T67" fmla="*/ 1124 h 1308"/>
                  <a:gd name="T68" fmla="*/ 628 w 1177"/>
                  <a:gd name="T69" fmla="*/ 1055 h 1308"/>
                  <a:gd name="T70" fmla="*/ 330 w 1177"/>
                  <a:gd name="T71" fmla="*/ 845 h 1308"/>
                  <a:gd name="T72" fmla="*/ 319 w 1177"/>
                  <a:gd name="T73" fmla="*/ 815 h 1308"/>
                  <a:gd name="T74" fmla="*/ 206 w 1177"/>
                  <a:gd name="T75" fmla="*/ 738 h 1308"/>
                  <a:gd name="T76" fmla="*/ 183 w 1177"/>
                  <a:gd name="T77" fmla="*/ 739 h 1308"/>
                  <a:gd name="T78" fmla="*/ 147 w 1177"/>
                  <a:gd name="T79" fmla="*/ 733 h 1308"/>
                  <a:gd name="T80" fmla="*/ 94 w 1177"/>
                  <a:gd name="T81" fmla="*/ 648 h 1308"/>
                  <a:gd name="T82" fmla="*/ 92 w 1177"/>
                  <a:gd name="T83" fmla="*/ 607 h 1308"/>
                  <a:gd name="T84" fmla="*/ 63 w 1177"/>
                  <a:gd name="T85" fmla="*/ 585 h 1308"/>
                  <a:gd name="T86" fmla="*/ 59 w 1177"/>
                  <a:gd name="T87" fmla="*/ 485 h 1308"/>
                  <a:gd name="T88" fmla="*/ 27 w 1177"/>
                  <a:gd name="T89" fmla="*/ 471 h 1308"/>
                  <a:gd name="T90" fmla="*/ 50 w 1177"/>
                  <a:gd name="T91" fmla="*/ 411 h 1308"/>
                  <a:gd name="T92" fmla="*/ 0 w 1177"/>
                  <a:gd name="T93" fmla="*/ 348 h 1308"/>
                  <a:gd name="T94" fmla="*/ 10 w 1177"/>
                  <a:gd name="T95" fmla="*/ 283 h 1308"/>
                  <a:gd name="T96" fmla="*/ 54 w 1177"/>
                  <a:gd name="T97" fmla="*/ 228 h 1308"/>
                  <a:gd name="T98" fmla="*/ 36 w 1177"/>
                  <a:gd name="T99" fmla="*/ 103 h 1308"/>
                  <a:gd name="T100" fmla="*/ 161 w 1177"/>
                  <a:gd name="T101" fmla="*/ 86 h 1308"/>
                  <a:gd name="T102" fmla="*/ 197 w 1177"/>
                  <a:gd name="T103" fmla="*/ 124 h 1308"/>
                  <a:gd name="T104" fmla="*/ 367 w 1177"/>
                  <a:gd name="T105" fmla="*/ 103 h 1308"/>
                  <a:gd name="T106" fmla="*/ 382 w 1177"/>
                  <a:gd name="T107" fmla="*/ 57 h 1308"/>
                  <a:gd name="T108" fmla="*/ 418 w 1177"/>
                  <a:gd name="T109" fmla="*/ 33 h 1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77" h="1308">
                    <a:moveTo>
                      <a:pt x="418" y="33"/>
                    </a:moveTo>
                    <a:lnTo>
                      <a:pt x="482" y="32"/>
                    </a:lnTo>
                    <a:lnTo>
                      <a:pt x="525" y="0"/>
                    </a:lnTo>
                    <a:lnTo>
                      <a:pt x="587" y="11"/>
                    </a:lnTo>
                    <a:lnTo>
                      <a:pt x="652" y="99"/>
                    </a:lnTo>
                    <a:lnTo>
                      <a:pt x="735" y="117"/>
                    </a:lnTo>
                    <a:lnTo>
                      <a:pt x="751" y="150"/>
                    </a:lnTo>
                    <a:lnTo>
                      <a:pt x="810" y="172"/>
                    </a:lnTo>
                    <a:lnTo>
                      <a:pt x="878" y="157"/>
                    </a:lnTo>
                    <a:lnTo>
                      <a:pt x="931" y="208"/>
                    </a:lnTo>
                    <a:lnTo>
                      <a:pt x="974" y="228"/>
                    </a:lnTo>
                    <a:lnTo>
                      <a:pt x="1039" y="304"/>
                    </a:lnTo>
                    <a:lnTo>
                      <a:pt x="1177" y="489"/>
                    </a:lnTo>
                    <a:lnTo>
                      <a:pt x="1128" y="551"/>
                    </a:lnTo>
                    <a:lnTo>
                      <a:pt x="1081" y="556"/>
                    </a:lnTo>
                    <a:lnTo>
                      <a:pt x="1050" y="596"/>
                    </a:lnTo>
                    <a:lnTo>
                      <a:pt x="1029" y="593"/>
                    </a:lnTo>
                    <a:lnTo>
                      <a:pt x="1011" y="574"/>
                    </a:lnTo>
                    <a:lnTo>
                      <a:pt x="967" y="598"/>
                    </a:lnTo>
                    <a:lnTo>
                      <a:pt x="908" y="621"/>
                    </a:lnTo>
                    <a:lnTo>
                      <a:pt x="872" y="687"/>
                    </a:lnTo>
                    <a:lnTo>
                      <a:pt x="926" y="761"/>
                    </a:lnTo>
                    <a:lnTo>
                      <a:pt x="897" y="813"/>
                    </a:lnTo>
                    <a:lnTo>
                      <a:pt x="892" y="872"/>
                    </a:lnTo>
                    <a:lnTo>
                      <a:pt x="903" y="926"/>
                    </a:lnTo>
                    <a:lnTo>
                      <a:pt x="871" y="1044"/>
                    </a:lnTo>
                    <a:lnTo>
                      <a:pt x="792" y="1069"/>
                    </a:lnTo>
                    <a:lnTo>
                      <a:pt x="790" y="1120"/>
                    </a:lnTo>
                    <a:lnTo>
                      <a:pt x="750" y="1162"/>
                    </a:lnTo>
                    <a:lnTo>
                      <a:pt x="708" y="1161"/>
                    </a:lnTo>
                    <a:lnTo>
                      <a:pt x="704" y="1308"/>
                    </a:lnTo>
                    <a:lnTo>
                      <a:pt x="488" y="1306"/>
                    </a:lnTo>
                    <a:lnTo>
                      <a:pt x="534" y="1229"/>
                    </a:lnTo>
                    <a:lnTo>
                      <a:pt x="627" y="1124"/>
                    </a:lnTo>
                    <a:lnTo>
                      <a:pt x="628" y="1055"/>
                    </a:lnTo>
                    <a:lnTo>
                      <a:pt x="330" y="845"/>
                    </a:lnTo>
                    <a:lnTo>
                      <a:pt x="319" y="815"/>
                    </a:lnTo>
                    <a:lnTo>
                      <a:pt x="206" y="738"/>
                    </a:lnTo>
                    <a:lnTo>
                      <a:pt x="183" y="739"/>
                    </a:lnTo>
                    <a:lnTo>
                      <a:pt x="147" y="733"/>
                    </a:lnTo>
                    <a:lnTo>
                      <a:pt x="94" y="648"/>
                    </a:lnTo>
                    <a:lnTo>
                      <a:pt x="92" y="607"/>
                    </a:lnTo>
                    <a:lnTo>
                      <a:pt x="63" y="585"/>
                    </a:lnTo>
                    <a:lnTo>
                      <a:pt x="59" y="485"/>
                    </a:lnTo>
                    <a:lnTo>
                      <a:pt x="27" y="471"/>
                    </a:lnTo>
                    <a:lnTo>
                      <a:pt x="50" y="411"/>
                    </a:lnTo>
                    <a:lnTo>
                      <a:pt x="0" y="348"/>
                    </a:lnTo>
                    <a:lnTo>
                      <a:pt x="10" y="283"/>
                    </a:lnTo>
                    <a:lnTo>
                      <a:pt x="54" y="228"/>
                    </a:lnTo>
                    <a:lnTo>
                      <a:pt x="36" y="103"/>
                    </a:lnTo>
                    <a:lnTo>
                      <a:pt x="161" y="86"/>
                    </a:lnTo>
                    <a:lnTo>
                      <a:pt x="197" y="124"/>
                    </a:lnTo>
                    <a:lnTo>
                      <a:pt x="367" y="103"/>
                    </a:lnTo>
                    <a:lnTo>
                      <a:pt x="382" y="57"/>
                    </a:lnTo>
                    <a:lnTo>
                      <a:pt x="418" y="33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080" name="Freeform 32"/>
              <p:cNvSpPr>
                <a:spLocks noChangeAspect="1"/>
              </p:cNvSpPr>
              <p:nvPr/>
            </p:nvSpPr>
            <p:spPr bwMode="auto">
              <a:xfrm>
                <a:off x="3690" y="928"/>
                <a:ext cx="283" cy="272"/>
              </a:xfrm>
              <a:custGeom>
                <a:avLst/>
                <a:gdLst>
                  <a:gd name="T0" fmla="*/ 1037 w 1571"/>
                  <a:gd name="T1" fmla="*/ 6 h 1510"/>
                  <a:gd name="T2" fmla="*/ 1128 w 1571"/>
                  <a:gd name="T3" fmla="*/ 0 h 1510"/>
                  <a:gd name="T4" fmla="*/ 1227 w 1571"/>
                  <a:gd name="T5" fmla="*/ 83 h 1510"/>
                  <a:gd name="T6" fmla="*/ 1296 w 1571"/>
                  <a:gd name="T7" fmla="*/ 61 h 1510"/>
                  <a:gd name="T8" fmla="*/ 1351 w 1571"/>
                  <a:gd name="T9" fmla="*/ 110 h 1510"/>
                  <a:gd name="T10" fmla="*/ 1363 w 1571"/>
                  <a:gd name="T11" fmla="*/ 154 h 1510"/>
                  <a:gd name="T12" fmla="*/ 1438 w 1571"/>
                  <a:gd name="T13" fmla="*/ 241 h 1510"/>
                  <a:gd name="T14" fmla="*/ 1506 w 1571"/>
                  <a:gd name="T15" fmla="*/ 240 h 1510"/>
                  <a:gd name="T16" fmla="*/ 1512 w 1571"/>
                  <a:gd name="T17" fmla="*/ 257 h 1510"/>
                  <a:gd name="T18" fmla="*/ 1571 w 1571"/>
                  <a:gd name="T19" fmla="*/ 259 h 1510"/>
                  <a:gd name="T20" fmla="*/ 1512 w 1571"/>
                  <a:gd name="T21" fmla="*/ 435 h 1510"/>
                  <a:gd name="T22" fmla="*/ 1381 w 1571"/>
                  <a:gd name="T23" fmla="*/ 495 h 1510"/>
                  <a:gd name="T24" fmla="*/ 1346 w 1571"/>
                  <a:gd name="T25" fmla="*/ 485 h 1510"/>
                  <a:gd name="T26" fmla="*/ 1310 w 1571"/>
                  <a:gd name="T27" fmla="*/ 494 h 1510"/>
                  <a:gd name="T28" fmla="*/ 1296 w 1571"/>
                  <a:gd name="T29" fmla="*/ 507 h 1510"/>
                  <a:gd name="T30" fmla="*/ 1186 w 1571"/>
                  <a:gd name="T31" fmla="*/ 531 h 1510"/>
                  <a:gd name="T32" fmla="*/ 1132 w 1571"/>
                  <a:gd name="T33" fmla="*/ 667 h 1510"/>
                  <a:gd name="T34" fmla="*/ 1107 w 1571"/>
                  <a:gd name="T35" fmla="*/ 676 h 1510"/>
                  <a:gd name="T36" fmla="*/ 1108 w 1571"/>
                  <a:gd name="T37" fmla="*/ 736 h 1510"/>
                  <a:gd name="T38" fmla="*/ 1080 w 1571"/>
                  <a:gd name="T39" fmla="*/ 754 h 1510"/>
                  <a:gd name="T40" fmla="*/ 1074 w 1571"/>
                  <a:gd name="T41" fmla="*/ 795 h 1510"/>
                  <a:gd name="T42" fmla="*/ 990 w 1571"/>
                  <a:gd name="T43" fmla="*/ 802 h 1510"/>
                  <a:gd name="T44" fmla="*/ 1074 w 1571"/>
                  <a:gd name="T45" fmla="*/ 1034 h 1510"/>
                  <a:gd name="T46" fmla="*/ 984 w 1571"/>
                  <a:gd name="T47" fmla="*/ 1116 h 1510"/>
                  <a:gd name="T48" fmla="*/ 959 w 1571"/>
                  <a:gd name="T49" fmla="*/ 1140 h 1510"/>
                  <a:gd name="T50" fmla="*/ 944 w 1571"/>
                  <a:gd name="T51" fmla="*/ 1268 h 1510"/>
                  <a:gd name="T52" fmla="*/ 962 w 1571"/>
                  <a:gd name="T53" fmla="*/ 1274 h 1510"/>
                  <a:gd name="T54" fmla="*/ 959 w 1571"/>
                  <a:gd name="T55" fmla="*/ 1308 h 1510"/>
                  <a:gd name="T56" fmla="*/ 865 w 1571"/>
                  <a:gd name="T57" fmla="*/ 1423 h 1510"/>
                  <a:gd name="T58" fmla="*/ 856 w 1571"/>
                  <a:gd name="T59" fmla="*/ 1472 h 1510"/>
                  <a:gd name="T60" fmla="*/ 793 w 1571"/>
                  <a:gd name="T61" fmla="*/ 1510 h 1510"/>
                  <a:gd name="T62" fmla="*/ 440 w 1571"/>
                  <a:gd name="T63" fmla="*/ 1441 h 1510"/>
                  <a:gd name="T64" fmla="*/ 250 w 1571"/>
                  <a:gd name="T65" fmla="*/ 1406 h 1510"/>
                  <a:gd name="T66" fmla="*/ 216 w 1571"/>
                  <a:gd name="T67" fmla="*/ 1407 h 1510"/>
                  <a:gd name="T68" fmla="*/ 206 w 1571"/>
                  <a:gd name="T69" fmla="*/ 1427 h 1510"/>
                  <a:gd name="T70" fmla="*/ 0 w 1571"/>
                  <a:gd name="T71" fmla="*/ 1414 h 1510"/>
                  <a:gd name="T72" fmla="*/ 92 w 1571"/>
                  <a:gd name="T73" fmla="*/ 1324 h 1510"/>
                  <a:gd name="T74" fmla="*/ 120 w 1571"/>
                  <a:gd name="T75" fmla="*/ 1242 h 1510"/>
                  <a:gd name="T76" fmla="*/ 124 w 1571"/>
                  <a:gd name="T77" fmla="*/ 1191 h 1510"/>
                  <a:gd name="T78" fmla="*/ 278 w 1571"/>
                  <a:gd name="T79" fmla="*/ 1108 h 1510"/>
                  <a:gd name="T80" fmla="*/ 312 w 1571"/>
                  <a:gd name="T81" fmla="*/ 1029 h 1510"/>
                  <a:gd name="T82" fmla="*/ 388 w 1571"/>
                  <a:gd name="T83" fmla="*/ 888 h 1510"/>
                  <a:gd name="T84" fmla="*/ 444 w 1571"/>
                  <a:gd name="T85" fmla="*/ 787 h 1510"/>
                  <a:gd name="T86" fmla="*/ 441 w 1571"/>
                  <a:gd name="T87" fmla="*/ 743 h 1510"/>
                  <a:gd name="T88" fmla="*/ 455 w 1571"/>
                  <a:gd name="T89" fmla="*/ 727 h 1510"/>
                  <a:gd name="T90" fmla="*/ 415 w 1571"/>
                  <a:gd name="T91" fmla="*/ 685 h 1510"/>
                  <a:gd name="T92" fmla="*/ 415 w 1571"/>
                  <a:gd name="T93" fmla="*/ 657 h 1510"/>
                  <a:gd name="T94" fmla="*/ 528 w 1571"/>
                  <a:gd name="T95" fmla="*/ 550 h 1510"/>
                  <a:gd name="T96" fmla="*/ 538 w 1571"/>
                  <a:gd name="T97" fmla="*/ 397 h 1510"/>
                  <a:gd name="T98" fmla="*/ 941 w 1571"/>
                  <a:gd name="T99" fmla="*/ 106 h 1510"/>
                  <a:gd name="T100" fmla="*/ 1049 w 1571"/>
                  <a:gd name="T101" fmla="*/ 28 h 1510"/>
                  <a:gd name="T102" fmla="*/ 1037 w 1571"/>
                  <a:gd name="T103" fmla="*/ 6 h 15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71" h="1510">
                    <a:moveTo>
                      <a:pt x="1037" y="6"/>
                    </a:moveTo>
                    <a:lnTo>
                      <a:pt x="1128" y="0"/>
                    </a:lnTo>
                    <a:lnTo>
                      <a:pt x="1227" y="83"/>
                    </a:lnTo>
                    <a:lnTo>
                      <a:pt x="1296" y="61"/>
                    </a:lnTo>
                    <a:lnTo>
                      <a:pt x="1351" y="110"/>
                    </a:lnTo>
                    <a:lnTo>
                      <a:pt x="1363" y="154"/>
                    </a:lnTo>
                    <a:lnTo>
                      <a:pt x="1438" y="241"/>
                    </a:lnTo>
                    <a:lnTo>
                      <a:pt x="1506" y="240"/>
                    </a:lnTo>
                    <a:lnTo>
                      <a:pt x="1512" y="257"/>
                    </a:lnTo>
                    <a:lnTo>
                      <a:pt x="1571" y="259"/>
                    </a:lnTo>
                    <a:lnTo>
                      <a:pt x="1512" y="435"/>
                    </a:lnTo>
                    <a:lnTo>
                      <a:pt x="1381" y="495"/>
                    </a:lnTo>
                    <a:lnTo>
                      <a:pt x="1346" y="485"/>
                    </a:lnTo>
                    <a:lnTo>
                      <a:pt x="1310" y="494"/>
                    </a:lnTo>
                    <a:lnTo>
                      <a:pt x="1296" y="507"/>
                    </a:lnTo>
                    <a:lnTo>
                      <a:pt x="1186" y="531"/>
                    </a:lnTo>
                    <a:lnTo>
                      <a:pt x="1132" y="667"/>
                    </a:lnTo>
                    <a:lnTo>
                      <a:pt x="1107" y="676"/>
                    </a:lnTo>
                    <a:lnTo>
                      <a:pt x="1108" y="736"/>
                    </a:lnTo>
                    <a:lnTo>
                      <a:pt x="1080" y="754"/>
                    </a:lnTo>
                    <a:lnTo>
                      <a:pt x="1074" y="795"/>
                    </a:lnTo>
                    <a:lnTo>
                      <a:pt x="990" y="802"/>
                    </a:lnTo>
                    <a:lnTo>
                      <a:pt x="1074" y="1034"/>
                    </a:lnTo>
                    <a:lnTo>
                      <a:pt x="984" y="1116"/>
                    </a:lnTo>
                    <a:lnTo>
                      <a:pt x="959" y="1140"/>
                    </a:lnTo>
                    <a:lnTo>
                      <a:pt x="944" y="1268"/>
                    </a:lnTo>
                    <a:lnTo>
                      <a:pt x="962" y="1274"/>
                    </a:lnTo>
                    <a:lnTo>
                      <a:pt x="959" y="1308"/>
                    </a:lnTo>
                    <a:lnTo>
                      <a:pt x="865" y="1423"/>
                    </a:lnTo>
                    <a:lnTo>
                      <a:pt x="856" y="1472"/>
                    </a:lnTo>
                    <a:lnTo>
                      <a:pt x="793" y="1510"/>
                    </a:lnTo>
                    <a:lnTo>
                      <a:pt x="440" y="1441"/>
                    </a:lnTo>
                    <a:lnTo>
                      <a:pt x="250" y="1406"/>
                    </a:lnTo>
                    <a:lnTo>
                      <a:pt x="216" y="1407"/>
                    </a:lnTo>
                    <a:lnTo>
                      <a:pt x="206" y="1427"/>
                    </a:lnTo>
                    <a:lnTo>
                      <a:pt x="0" y="1414"/>
                    </a:lnTo>
                    <a:lnTo>
                      <a:pt x="92" y="1324"/>
                    </a:lnTo>
                    <a:lnTo>
                      <a:pt x="120" y="1242"/>
                    </a:lnTo>
                    <a:lnTo>
                      <a:pt x="124" y="1191"/>
                    </a:lnTo>
                    <a:lnTo>
                      <a:pt x="278" y="1108"/>
                    </a:lnTo>
                    <a:lnTo>
                      <a:pt x="312" y="1029"/>
                    </a:lnTo>
                    <a:lnTo>
                      <a:pt x="388" y="888"/>
                    </a:lnTo>
                    <a:lnTo>
                      <a:pt x="444" y="787"/>
                    </a:lnTo>
                    <a:lnTo>
                      <a:pt x="441" y="743"/>
                    </a:lnTo>
                    <a:lnTo>
                      <a:pt x="455" y="727"/>
                    </a:lnTo>
                    <a:lnTo>
                      <a:pt x="415" y="685"/>
                    </a:lnTo>
                    <a:lnTo>
                      <a:pt x="415" y="657"/>
                    </a:lnTo>
                    <a:lnTo>
                      <a:pt x="528" y="550"/>
                    </a:lnTo>
                    <a:lnTo>
                      <a:pt x="538" y="397"/>
                    </a:lnTo>
                    <a:lnTo>
                      <a:pt x="941" y="106"/>
                    </a:lnTo>
                    <a:lnTo>
                      <a:pt x="1049" y="28"/>
                    </a:lnTo>
                    <a:lnTo>
                      <a:pt x="1037" y="6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081" name="Freeform 33"/>
              <p:cNvSpPr>
                <a:spLocks noChangeAspect="1"/>
              </p:cNvSpPr>
              <p:nvPr/>
            </p:nvSpPr>
            <p:spPr bwMode="auto">
              <a:xfrm>
                <a:off x="3879" y="1286"/>
                <a:ext cx="175" cy="141"/>
              </a:xfrm>
              <a:custGeom>
                <a:avLst/>
                <a:gdLst>
                  <a:gd name="T0" fmla="*/ 23 w 975"/>
                  <a:gd name="T1" fmla="*/ 22 h 777"/>
                  <a:gd name="T2" fmla="*/ 44 w 975"/>
                  <a:gd name="T3" fmla="*/ 112 h 777"/>
                  <a:gd name="T4" fmla="*/ 0 w 975"/>
                  <a:gd name="T5" fmla="*/ 242 h 777"/>
                  <a:gd name="T6" fmla="*/ 81 w 975"/>
                  <a:gd name="T7" fmla="*/ 340 h 777"/>
                  <a:gd name="T8" fmla="*/ 83 w 975"/>
                  <a:gd name="T9" fmla="*/ 438 h 777"/>
                  <a:gd name="T10" fmla="*/ 169 w 975"/>
                  <a:gd name="T11" fmla="*/ 489 h 777"/>
                  <a:gd name="T12" fmla="*/ 197 w 975"/>
                  <a:gd name="T13" fmla="*/ 570 h 777"/>
                  <a:gd name="T14" fmla="*/ 227 w 975"/>
                  <a:gd name="T15" fmla="*/ 663 h 777"/>
                  <a:gd name="T16" fmla="*/ 251 w 975"/>
                  <a:gd name="T17" fmla="*/ 684 h 777"/>
                  <a:gd name="T18" fmla="*/ 286 w 975"/>
                  <a:gd name="T19" fmla="*/ 686 h 777"/>
                  <a:gd name="T20" fmla="*/ 298 w 975"/>
                  <a:gd name="T21" fmla="*/ 663 h 777"/>
                  <a:gd name="T22" fmla="*/ 374 w 975"/>
                  <a:gd name="T23" fmla="*/ 671 h 777"/>
                  <a:gd name="T24" fmla="*/ 388 w 975"/>
                  <a:gd name="T25" fmla="*/ 681 h 777"/>
                  <a:gd name="T26" fmla="*/ 625 w 975"/>
                  <a:gd name="T27" fmla="*/ 494 h 777"/>
                  <a:gd name="T28" fmla="*/ 638 w 975"/>
                  <a:gd name="T29" fmla="*/ 423 h 777"/>
                  <a:gd name="T30" fmla="*/ 719 w 975"/>
                  <a:gd name="T31" fmla="*/ 456 h 777"/>
                  <a:gd name="T32" fmla="*/ 723 w 975"/>
                  <a:gd name="T33" fmla="*/ 638 h 777"/>
                  <a:gd name="T34" fmla="*/ 757 w 975"/>
                  <a:gd name="T35" fmla="*/ 647 h 777"/>
                  <a:gd name="T36" fmla="*/ 776 w 975"/>
                  <a:gd name="T37" fmla="*/ 764 h 777"/>
                  <a:gd name="T38" fmla="*/ 866 w 975"/>
                  <a:gd name="T39" fmla="*/ 777 h 777"/>
                  <a:gd name="T40" fmla="*/ 923 w 975"/>
                  <a:gd name="T41" fmla="*/ 767 h 777"/>
                  <a:gd name="T42" fmla="*/ 975 w 975"/>
                  <a:gd name="T43" fmla="*/ 688 h 777"/>
                  <a:gd name="T44" fmla="*/ 934 w 975"/>
                  <a:gd name="T45" fmla="*/ 642 h 777"/>
                  <a:gd name="T46" fmla="*/ 908 w 975"/>
                  <a:gd name="T47" fmla="*/ 438 h 777"/>
                  <a:gd name="T48" fmla="*/ 659 w 975"/>
                  <a:gd name="T49" fmla="*/ 283 h 777"/>
                  <a:gd name="T50" fmla="*/ 645 w 975"/>
                  <a:gd name="T51" fmla="*/ 145 h 777"/>
                  <a:gd name="T52" fmla="*/ 503 w 975"/>
                  <a:gd name="T53" fmla="*/ 125 h 777"/>
                  <a:gd name="T54" fmla="*/ 504 w 975"/>
                  <a:gd name="T55" fmla="*/ 74 h 777"/>
                  <a:gd name="T56" fmla="*/ 448 w 975"/>
                  <a:gd name="T57" fmla="*/ 43 h 777"/>
                  <a:gd name="T58" fmla="*/ 366 w 975"/>
                  <a:gd name="T59" fmla="*/ 48 h 777"/>
                  <a:gd name="T60" fmla="*/ 308 w 975"/>
                  <a:gd name="T61" fmla="*/ 79 h 777"/>
                  <a:gd name="T62" fmla="*/ 230 w 975"/>
                  <a:gd name="T63" fmla="*/ 83 h 777"/>
                  <a:gd name="T64" fmla="*/ 198 w 975"/>
                  <a:gd name="T65" fmla="*/ 112 h 777"/>
                  <a:gd name="T66" fmla="*/ 100 w 975"/>
                  <a:gd name="T67" fmla="*/ 103 h 777"/>
                  <a:gd name="T68" fmla="*/ 58 w 975"/>
                  <a:gd name="T69" fmla="*/ 46 h 777"/>
                  <a:gd name="T70" fmla="*/ 69 w 975"/>
                  <a:gd name="T71" fmla="*/ 0 h 777"/>
                  <a:gd name="T72" fmla="*/ 28 w 975"/>
                  <a:gd name="T73" fmla="*/ 3 h 777"/>
                  <a:gd name="T74" fmla="*/ 23 w 975"/>
                  <a:gd name="T75" fmla="*/ 22 h 7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75" h="777">
                    <a:moveTo>
                      <a:pt x="23" y="22"/>
                    </a:moveTo>
                    <a:lnTo>
                      <a:pt x="44" y="112"/>
                    </a:lnTo>
                    <a:lnTo>
                      <a:pt x="0" y="242"/>
                    </a:lnTo>
                    <a:lnTo>
                      <a:pt x="81" y="340"/>
                    </a:lnTo>
                    <a:lnTo>
                      <a:pt x="83" y="438"/>
                    </a:lnTo>
                    <a:lnTo>
                      <a:pt x="169" y="489"/>
                    </a:lnTo>
                    <a:lnTo>
                      <a:pt x="197" y="570"/>
                    </a:lnTo>
                    <a:lnTo>
                      <a:pt x="227" y="663"/>
                    </a:lnTo>
                    <a:lnTo>
                      <a:pt x="251" y="684"/>
                    </a:lnTo>
                    <a:lnTo>
                      <a:pt x="286" y="686"/>
                    </a:lnTo>
                    <a:lnTo>
                      <a:pt x="298" y="663"/>
                    </a:lnTo>
                    <a:lnTo>
                      <a:pt x="374" y="671"/>
                    </a:lnTo>
                    <a:lnTo>
                      <a:pt x="388" y="681"/>
                    </a:lnTo>
                    <a:lnTo>
                      <a:pt x="625" y="494"/>
                    </a:lnTo>
                    <a:lnTo>
                      <a:pt x="638" y="423"/>
                    </a:lnTo>
                    <a:lnTo>
                      <a:pt x="719" y="456"/>
                    </a:lnTo>
                    <a:lnTo>
                      <a:pt x="723" y="638"/>
                    </a:lnTo>
                    <a:lnTo>
                      <a:pt x="757" y="647"/>
                    </a:lnTo>
                    <a:lnTo>
                      <a:pt x="776" y="764"/>
                    </a:lnTo>
                    <a:lnTo>
                      <a:pt x="866" y="777"/>
                    </a:lnTo>
                    <a:lnTo>
                      <a:pt x="923" y="767"/>
                    </a:lnTo>
                    <a:lnTo>
                      <a:pt x="975" y="688"/>
                    </a:lnTo>
                    <a:lnTo>
                      <a:pt x="934" y="642"/>
                    </a:lnTo>
                    <a:lnTo>
                      <a:pt x="908" y="438"/>
                    </a:lnTo>
                    <a:lnTo>
                      <a:pt x="659" y="283"/>
                    </a:lnTo>
                    <a:lnTo>
                      <a:pt x="645" y="145"/>
                    </a:lnTo>
                    <a:lnTo>
                      <a:pt x="503" y="125"/>
                    </a:lnTo>
                    <a:lnTo>
                      <a:pt x="504" y="74"/>
                    </a:lnTo>
                    <a:lnTo>
                      <a:pt x="448" y="43"/>
                    </a:lnTo>
                    <a:lnTo>
                      <a:pt x="366" y="48"/>
                    </a:lnTo>
                    <a:lnTo>
                      <a:pt x="308" y="79"/>
                    </a:lnTo>
                    <a:lnTo>
                      <a:pt x="230" y="83"/>
                    </a:lnTo>
                    <a:lnTo>
                      <a:pt x="198" y="112"/>
                    </a:lnTo>
                    <a:lnTo>
                      <a:pt x="100" y="103"/>
                    </a:lnTo>
                    <a:lnTo>
                      <a:pt x="58" y="46"/>
                    </a:lnTo>
                    <a:lnTo>
                      <a:pt x="69" y="0"/>
                    </a:lnTo>
                    <a:lnTo>
                      <a:pt x="28" y="3"/>
                    </a:lnTo>
                    <a:lnTo>
                      <a:pt x="23" y="22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082" name="Freeform 34"/>
              <p:cNvSpPr>
                <a:spLocks noChangeAspect="1"/>
              </p:cNvSpPr>
              <p:nvPr/>
            </p:nvSpPr>
            <p:spPr bwMode="auto">
              <a:xfrm>
                <a:off x="4000" y="1410"/>
                <a:ext cx="194" cy="149"/>
              </a:xfrm>
              <a:custGeom>
                <a:avLst/>
                <a:gdLst>
                  <a:gd name="T0" fmla="*/ 304 w 1071"/>
                  <a:gd name="T1" fmla="*/ 0 h 824"/>
                  <a:gd name="T2" fmla="*/ 525 w 1071"/>
                  <a:gd name="T3" fmla="*/ 24 h 824"/>
                  <a:gd name="T4" fmla="*/ 644 w 1071"/>
                  <a:gd name="T5" fmla="*/ 329 h 824"/>
                  <a:gd name="T6" fmla="*/ 666 w 1071"/>
                  <a:gd name="T7" fmla="*/ 337 h 824"/>
                  <a:gd name="T8" fmla="*/ 685 w 1071"/>
                  <a:gd name="T9" fmla="*/ 296 h 824"/>
                  <a:gd name="T10" fmla="*/ 767 w 1071"/>
                  <a:gd name="T11" fmla="*/ 284 h 824"/>
                  <a:gd name="T12" fmla="*/ 949 w 1071"/>
                  <a:gd name="T13" fmla="*/ 121 h 824"/>
                  <a:gd name="T14" fmla="*/ 1001 w 1071"/>
                  <a:gd name="T15" fmla="*/ 159 h 824"/>
                  <a:gd name="T16" fmla="*/ 971 w 1071"/>
                  <a:gd name="T17" fmla="*/ 202 h 824"/>
                  <a:gd name="T18" fmla="*/ 969 w 1071"/>
                  <a:gd name="T19" fmla="*/ 230 h 824"/>
                  <a:gd name="T20" fmla="*/ 1049 w 1071"/>
                  <a:gd name="T21" fmla="*/ 329 h 824"/>
                  <a:gd name="T22" fmla="*/ 1061 w 1071"/>
                  <a:gd name="T23" fmla="*/ 382 h 824"/>
                  <a:gd name="T24" fmla="*/ 1033 w 1071"/>
                  <a:gd name="T25" fmla="*/ 447 h 824"/>
                  <a:gd name="T26" fmla="*/ 1071 w 1071"/>
                  <a:gd name="T27" fmla="*/ 482 h 824"/>
                  <a:gd name="T28" fmla="*/ 1043 w 1071"/>
                  <a:gd name="T29" fmla="*/ 511 h 824"/>
                  <a:gd name="T30" fmla="*/ 1061 w 1071"/>
                  <a:gd name="T31" fmla="*/ 542 h 824"/>
                  <a:gd name="T32" fmla="*/ 1033 w 1071"/>
                  <a:gd name="T33" fmla="*/ 572 h 824"/>
                  <a:gd name="T34" fmla="*/ 1037 w 1071"/>
                  <a:gd name="T35" fmla="*/ 607 h 824"/>
                  <a:gd name="T36" fmla="*/ 997 w 1071"/>
                  <a:gd name="T37" fmla="*/ 687 h 824"/>
                  <a:gd name="T38" fmla="*/ 965 w 1071"/>
                  <a:gd name="T39" fmla="*/ 697 h 824"/>
                  <a:gd name="T40" fmla="*/ 900 w 1071"/>
                  <a:gd name="T41" fmla="*/ 785 h 824"/>
                  <a:gd name="T42" fmla="*/ 799 w 1071"/>
                  <a:gd name="T43" fmla="*/ 795 h 824"/>
                  <a:gd name="T44" fmla="*/ 777 w 1071"/>
                  <a:gd name="T45" fmla="*/ 820 h 824"/>
                  <a:gd name="T46" fmla="*/ 552 w 1071"/>
                  <a:gd name="T47" fmla="*/ 824 h 824"/>
                  <a:gd name="T48" fmla="*/ 210 w 1071"/>
                  <a:gd name="T49" fmla="*/ 449 h 824"/>
                  <a:gd name="T50" fmla="*/ 157 w 1071"/>
                  <a:gd name="T51" fmla="*/ 560 h 824"/>
                  <a:gd name="T52" fmla="*/ 40 w 1071"/>
                  <a:gd name="T53" fmla="*/ 546 h 824"/>
                  <a:gd name="T54" fmla="*/ 14 w 1071"/>
                  <a:gd name="T55" fmla="*/ 447 h 824"/>
                  <a:gd name="T56" fmla="*/ 28 w 1071"/>
                  <a:gd name="T57" fmla="*/ 405 h 824"/>
                  <a:gd name="T58" fmla="*/ 0 w 1071"/>
                  <a:gd name="T59" fmla="*/ 345 h 824"/>
                  <a:gd name="T60" fmla="*/ 247 w 1071"/>
                  <a:gd name="T61" fmla="*/ 83 h 824"/>
                  <a:gd name="T62" fmla="*/ 304 w 1071"/>
                  <a:gd name="T63" fmla="*/ 0 h 8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71" h="824">
                    <a:moveTo>
                      <a:pt x="304" y="0"/>
                    </a:moveTo>
                    <a:lnTo>
                      <a:pt x="525" y="24"/>
                    </a:lnTo>
                    <a:lnTo>
                      <a:pt x="644" y="329"/>
                    </a:lnTo>
                    <a:lnTo>
                      <a:pt x="666" y="337"/>
                    </a:lnTo>
                    <a:lnTo>
                      <a:pt x="685" y="296"/>
                    </a:lnTo>
                    <a:lnTo>
                      <a:pt x="767" y="284"/>
                    </a:lnTo>
                    <a:lnTo>
                      <a:pt x="949" y="121"/>
                    </a:lnTo>
                    <a:lnTo>
                      <a:pt x="1001" y="159"/>
                    </a:lnTo>
                    <a:lnTo>
                      <a:pt x="971" y="202"/>
                    </a:lnTo>
                    <a:lnTo>
                      <a:pt x="969" y="230"/>
                    </a:lnTo>
                    <a:lnTo>
                      <a:pt x="1049" y="329"/>
                    </a:lnTo>
                    <a:lnTo>
                      <a:pt x="1061" y="382"/>
                    </a:lnTo>
                    <a:lnTo>
                      <a:pt x="1033" y="447"/>
                    </a:lnTo>
                    <a:lnTo>
                      <a:pt x="1071" y="482"/>
                    </a:lnTo>
                    <a:lnTo>
                      <a:pt x="1043" y="511"/>
                    </a:lnTo>
                    <a:lnTo>
                      <a:pt x="1061" y="542"/>
                    </a:lnTo>
                    <a:lnTo>
                      <a:pt x="1033" y="572"/>
                    </a:lnTo>
                    <a:lnTo>
                      <a:pt x="1037" y="607"/>
                    </a:lnTo>
                    <a:lnTo>
                      <a:pt x="997" y="687"/>
                    </a:lnTo>
                    <a:lnTo>
                      <a:pt x="965" y="697"/>
                    </a:lnTo>
                    <a:lnTo>
                      <a:pt x="900" y="785"/>
                    </a:lnTo>
                    <a:lnTo>
                      <a:pt x="799" y="795"/>
                    </a:lnTo>
                    <a:lnTo>
                      <a:pt x="777" y="820"/>
                    </a:lnTo>
                    <a:lnTo>
                      <a:pt x="552" y="824"/>
                    </a:lnTo>
                    <a:lnTo>
                      <a:pt x="210" y="449"/>
                    </a:lnTo>
                    <a:lnTo>
                      <a:pt x="157" y="560"/>
                    </a:lnTo>
                    <a:lnTo>
                      <a:pt x="40" y="546"/>
                    </a:lnTo>
                    <a:lnTo>
                      <a:pt x="14" y="447"/>
                    </a:lnTo>
                    <a:lnTo>
                      <a:pt x="28" y="405"/>
                    </a:lnTo>
                    <a:lnTo>
                      <a:pt x="0" y="345"/>
                    </a:lnTo>
                    <a:lnTo>
                      <a:pt x="247" y="83"/>
                    </a:lnTo>
                    <a:lnTo>
                      <a:pt x="304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58083" name="Group 35"/>
          <p:cNvGrpSpPr>
            <a:grpSpLocks/>
          </p:cNvGrpSpPr>
          <p:nvPr/>
        </p:nvGrpSpPr>
        <p:grpSpPr bwMode="auto">
          <a:xfrm>
            <a:off x="4013200" y="1574800"/>
            <a:ext cx="2208213" cy="1376363"/>
            <a:chOff x="2528" y="992"/>
            <a:chExt cx="1391" cy="867"/>
          </a:xfrm>
        </p:grpSpPr>
        <p:sp>
          <p:nvSpPr>
            <p:cNvPr id="258084" name="Text Box 36"/>
            <p:cNvSpPr txBox="1">
              <a:spLocks noChangeArrowheads="1"/>
            </p:cNvSpPr>
            <p:nvPr/>
          </p:nvSpPr>
          <p:spPr bwMode="auto">
            <a:xfrm>
              <a:off x="2528" y="1366"/>
              <a:ext cx="40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  <a:p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Sobral</a:t>
              </a:r>
            </a:p>
          </p:txBody>
        </p:sp>
        <p:sp>
          <p:nvSpPr>
            <p:cNvPr id="258085" name="Freeform 37"/>
            <p:cNvSpPr>
              <a:spLocks/>
            </p:cNvSpPr>
            <p:nvPr/>
          </p:nvSpPr>
          <p:spPr bwMode="auto">
            <a:xfrm>
              <a:off x="2582" y="1516"/>
              <a:ext cx="446" cy="87"/>
            </a:xfrm>
            <a:custGeom>
              <a:avLst/>
              <a:gdLst>
                <a:gd name="T0" fmla="*/ 618 w 618"/>
                <a:gd name="T1" fmla="*/ 0 h 87"/>
                <a:gd name="T2" fmla="*/ 427 w 618"/>
                <a:gd name="T3" fmla="*/ 87 h 87"/>
                <a:gd name="T4" fmla="*/ 0 w 618"/>
                <a:gd name="T5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18" h="87">
                  <a:moveTo>
                    <a:pt x="618" y="0"/>
                  </a:moveTo>
                  <a:lnTo>
                    <a:pt x="427" y="87"/>
                  </a:lnTo>
                  <a:lnTo>
                    <a:pt x="0" y="87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58086" name="Group 38"/>
            <p:cNvGrpSpPr>
              <a:grpSpLocks/>
            </p:cNvGrpSpPr>
            <p:nvPr/>
          </p:nvGrpSpPr>
          <p:grpSpPr bwMode="auto">
            <a:xfrm>
              <a:off x="2876" y="992"/>
              <a:ext cx="1043" cy="867"/>
              <a:chOff x="2876" y="992"/>
              <a:chExt cx="1043" cy="867"/>
            </a:xfrm>
          </p:grpSpPr>
          <p:sp>
            <p:nvSpPr>
              <p:cNvPr id="258087" name="Freeform 39"/>
              <p:cNvSpPr>
                <a:spLocks noChangeAspect="1"/>
              </p:cNvSpPr>
              <p:nvPr/>
            </p:nvSpPr>
            <p:spPr bwMode="auto">
              <a:xfrm>
                <a:off x="2992" y="1495"/>
                <a:ext cx="225" cy="104"/>
              </a:xfrm>
              <a:custGeom>
                <a:avLst/>
                <a:gdLst>
                  <a:gd name="T0" fmla="*/ 0 w 1247"/>
                  <a:gd name="T1" fmla="*/ 143 h 574"/>
                  <a:gd name="T2" fmla="*/ 88 w 1247"/>
                  <a:gd name="T3" fmla="*/ 101 h 574"/>
                  <a:gd name="T4" fmla="*/ 104 w 1247"/>
                  <a:gd name="T5" fmla="*/ 69 h 574"/>
                  <a:gd name="T6" fmla="*/ 187 w 1247"/>
                  <a:gd name="T7" fmla="*/ 68 h 574"/>
                  <a:gd name="T8" fmla="*/ 212 w 1247"/>
                  <a:gd name="T9" fmla="*/ 49 h 574"/>
                  <a:gd name="T10" fmla="*/ 264 w 1247"/>
                  <a:gd name="T11" fmla="*/ 38 h 574"/>
                  <a:gd name="T12" fmla="*/ 306 w 1247"/>
                  <a:gd name="T13" fmla="*/ 88 h 574"/>
                  <a:gd name="T14" fmla="*/ 356 w 1247"/>
                  <a:gd name="T15" fmla="*/ 88 h 574"/>
                  <a:gd name="T16" fmla="*/ 421 w 1247"/>
                  <a:gd name="T17" fmla="*/ 66 h 574"/>
                  <a:gd name="T18" fmla="*/ 491 w 1247"/>
                  <a:gd name="T19" fmla="*/ 57 h 574"/>
                  <a:gd name="T20" fmla="*/ 524 w 1247"/>
                  <a:gd name="T21" fmla="*/ 72 h 574"/>
                  <a:gd name="T22" fmla="*/ 567 w 1247"/>
                  <a:gd name="T23" fmla="*/ 58 h 574"/>
                  <a:gd name="T24" fmla="*/ 617 w 1247"/>
                  <a:gd name="T25" fmla="*/ 51 h 574"/>
                  <a:gd name="T26" fmla="*/ 620 w 1247"/>
                  <a:gd name="T27" fmla="*/ 40 h 574"/>
                  <a:gd name="T28" fmla="*/ 730 w 1247"/>
                  <a:gd name="T29" fmla="*/ 38 h 574"/>
                  <a:gd name="T30" fmla="*/ 741 w 1247"/>
                  <a:gd name="T31" fmla="*/ 21 h 574"/>
                  <a:gd name="T32" fmla="*/ 789 w 1247"/>
                  <a:gd name="T33" fmla="*/ 22 h 574"/>
                  <a:gd name="T34" fmla="*/ 799 w 1247"/>
                  <a:gd name="T35" fmla="*/ 38 h 574"/>
                  <a:gd name="T36" fmla="*/ 947 w 1247"/>
                  <a:gd name="T37" fmla="*/ 40 h 574"/>
                  <a:gd name="T38" fmla="*/ 985 w 1247"/>
                  <a:gd name="T39" fmla="*/ 55 h 574"/>
                  <a:gd name="T40" fmla="*/ 1070 w 1247"/>
                  <a:gd name="T41" fmla="*/ 46 h 574"/>
                  <a:gd name="T42" fmla="*/ 1130 w 1247"/>
                  <a:gd name="T43" fmla="*/ 0 h 574"/>
                  <a:gd name="T44" fmla="*/ 1177 w 1247"/>
                  <a:gd name="T45" fmla="*/ 22 h 574"/>
                  <a:gd name="T46" fmla="*/ 1170 w 1247"/>
                  <a:gd name="T47" fmla="*/ 186 h 574"/>
                  <a:gd name="T48" fmla="*/ 1157 w 1247"/>
                  <a:gd name="T49" fmla="*/ 259 h 574"/>
                  <a:gd name="T50" fmla="*/ 1136 w 1247"/>
                  <a:gd name="T51" fmla="*/ 281 h 574"/>
                  <a:gd name="T52" fmla="*/ 1138 w 1247"/>
                  <a:gd name="T53" fmla="*/ 333 h 574"/>
                  <a:gd name="T54" fmla="*/ 1172 w 1247"/>
                  <a:gd name="T55" fmla="*/ 393 h 574"/>
                  <a:gd name="T56" fmla="*/ 1205 w 1247"/>
                  <a:gd name="T57" fmla="*/ 422 h 574"/>
                  <a:gd name="T58" fmla="*/ 1247 w 1247"/>
                  <a:gd name="T59" fmla="*/ 448 h 574"/>
                  <a:gd name="T60" fmla="*/ 1131 w 1247"/>
                  <a:gd name="T61" fmla="*/ 557 h 574"/>
                  <a:gd name="T62" fmla="*/ 1100 w 1247"/>
                  <a:gd name="T63" fmla="*/ 574 h 574"/>
                  <a:gd name="T64" fmla="*/ 995 w 1247"/>
                  <a:gd name="T65" fmla="*/ 560 h 574"/>
                  <a:gd name="T66" fmla="*/ 1031 w 1247"/>
                  <a:gd name="T67" fmla="*/ 520 h 574"/>
                  <a:gd name="T68" fmla="*/ 1022 w 1247"/>
                  <a:gd name="T69" fmla="*/ 472 h 574"/>
                  <a:gd name="T70" fmla="*/ 1014 w 1247"/>
                  <a:gd name="T71" fmla="*/ 406 h 574"/>
                  <a:gd name="T72" fmla="*/ 844 w 1247"/>
                  <a:gd name="T73" fmla="*/ 252 h 574"/>
                  <a:gd name="T74" fmla="*/ 653 w 1247"/>
                  <a:gd name="T75" fmla="*/ 256 h 574"/>
                  <a:gd name="T76" fmla="*/ 647 w 1247"/>
                  <a:gd name="T77" fmla="*/ 281 h 574"/>
                  <a:gd name="T78" fmla="*/ 532 w 1247"/>
                  <a:gd name="T79" fmla="*/ 290 h 574"/>
                  <a:gd name="T80" fmla="*/ 448 w 1247"/>
                  <a:gd name="T81" fmla="*/ 234 h 574"/>
                  <a:gd name="T82" fmla="*/ 424 w 1247"/>
                  <a:gd name="T83" fmla="*/ 237 h 574"/>
                  <a:gd name="T84" fmla="*/ 308 w 1247"/>
                  <a:gd name="T85" fmla="*/ 308 h 574"/>
                  <a:gd name="T86" fmla="*/ 210 w 1247"/>
                  <a:gd name="T87" fmla="*/ 449 h 574"/>
                  <a:gd name="T88" fmla="*/ 0 w 1247"/>
                  <a:gd name="T89" fmla="*/ 143 h 5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47" h="574">
                    <a:moveTo>
                      <a:pt x="0" y="143"/>
                    </a:moveTo>
                    <a:lnTo>
                      <a:pt x="88" y="101"/>
                    </a:lnTo>
                    <a:lnTo>
                      <a:pt x="104" y="69"/>
                    </a:lnTo>
                    <a:lnTo>
                      <a:pt x="187" y="68"/>
                    </a:lnTo>
                    <a:lnTo>
                      <a:pt x="212" y="49"/>
                    </a:lnTo>
                    <a:lnTo>
                      <a:pt x="264" y="38"/>
                    </a:lnTo>
                    <a:lnTo>
                      <a:pt x="306" y="88"/>
                    </a:lnTo>
                    <a:lnTo>
                      <a:pt x="356" y="88"/>
                    </a:lnTo>
                    <a:lnTo>
                      <a:pt x="421" y="66"/>
                    </a:lnTo>
                    <a:lnTo>
                      <a:pt x="491" y="57"/>
                    </a:lnTo>
                    <a:lnTo>
                      <a:pt x="524" y="72"/>
                    </a:lnTo>
                    <a:lnTo>
                      <a:pt x="567" y="58"/>
                    </a:lnTo>
                    <a:lnTo>
                      <a:pt x="617" y="51"/>
                    </a:lnTo>
                    <a:lnTo>
                      <a:pt x="620" y="40"/>
                    </a:lnTo>
                    <a:lnTo>
                      <a:pt x="730" y="38"/>
                    </a:lnTo>
                    <a:lnTo>
                      <a:pt x="741" y="21"/>
                    </a:lnTo>
                    <a:lnTo>
                      <a:pt x="789" y="22"/>
                    </a:lnTo>
                    <a:lnTo>
                      <a:pt x="799" y="38"/>
                    </a:lnTo>
                    <a:lnTo>
                      <a:pt x="947" y="40"/>
                    </a:lnTo>
                    <a:lnTo>
                      <a:pt x="985" y="55"/>
                    </a:lnTo>
                    <a:lnTo>
                      <a:pt x="1070" y="46"/>
                    </a:lnTo>
                    <a:lnTo>
                      <a:pt x="1130" y="0"/>
                    </a:lnTo>
                    <a:lnTo>
                      <a:pt x="1177" y="22"/>
                    </a:lnTo>
                    <a:lnTo>
                      <a:pt x="1170" y="186"/>
                    </a:lnTo>
                    <a:lnTo>
                      <a:pt x="1157" y="259"/>
                    </a:lnTo>
                    <a:lnTo>
                      <a:pt x="1136" y="281"/>
                    </a:lnTo>
                    <a:lnTo>
                      <a:pt x="1138" y="333"/>
                    </a:lnTo>
                    <a:lnTo>
                      <a:pt x="1172" y="393"/>
                    </a:lnTo>
                    <a:lnTo>
                      <a:pt x="1205" y="422"/>
                    </a:lnTo>
                    <a:lnTo>
                      <a:pt x="1247" y="448"/>
                    </a:lnTo>
                    <a:lnTo>
                      <a:pt x="1131" y="557"/>
                    </a:lnTo>
                    <a:lnTo>
                      <a:pt x="1100" y="574"/>
                    </a:lnTo>
                    <a:lnTo>
                      <a:pt x="995" y="560"/>
                    </a:lnTo>
                    <a:lnTo>
                      <a:pt x="1031" y="520"/>
                    </a:lnTo>
                    <a:lnTo>
                      <a:pt x="1022" y="472"/>
                    </a:lnTo>
                    <a:lnTo>
                      <a:pt x="1014" y="406"/>
                    </a:lnTo>
                    <a:lnTo>
                      <a:pt x="844" y="252"/>
                    </a:lnTo>
                    <a:lnTo>
                      <a:pt x="653" y="256"/>
                    </a:lnTo>
                    <a:lnTo>
                      <a:pt x="647" y="281"/>
                    </a:lnTo>
                    <a:lnTo>
                      <a:pt x="532" y="290"/>
                    </a:lnTo>
                    <a:lnTo>
                      <a:pt x="448" y="234"/>
                    </a:lnTo>
                    <a:lnTo>
                      <a:pt x="424" y="237"/>
                    </a:lnTo>
                    <a:lnTo>
                      <a:pt x="308" y="308"/>
                    </a:lnTo>
                    <a:lnTo>
                      <a:pt x="210" y="449"/>
                    </a:lnTo>
                    <a:lnTo>
                      <a:pt x="0" y="14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088" name="Freeform 40"/>
              <p:cNvSpPr>
                <a:spLocks noChangeAspect="1"/>
              </p:cNvSpPr>
              <p:nvPr/>
            </p:nvSpPr>
            <p:spPr bwMode="auto">
              <a:xfrm>
                <a:off x="2978" y="1433"/>
                <a:ext cx="263" cy="89"/>
              </a:xfrm>
              <a:custGeom>
                <a:avLst/>
                <a:gdLst>
                  <a:gd name="T0" fmla="*/ 0 w 1460"/>
                  <a:gd name="T1" fmla="*/ 313 h 495"/>
                  <a:gd name="T2" fmla="*/ 96 w 1460"/>
                  <a:gd name="T3" fmla="*/ 292 h 495"/>
                  <a:gd name="T4" fmla="*/ 190 w 1460"/>
                  <a:gd name="T5" fmla="*/ 255 h 495"/>
                  <a:gd name="T6" fmla="*/ 268 w 1460"/>
                  <a:gd name="T7" fmla="*/ 252 h 495"/>
                  <a:gd name="T8" fmla="*/ 707 w 1460"/>
                  <a:gd name="T9" fmla="*/ 117 h 495"/>
                  <a:gd name="T10" fmla="*/ 779 w 1460"/>
                  <a:gd name="T11" fmla="*/ 79 h 495"/>
                  <a:gd name="T12" fmla="*/ 867 w 1460"/>
                  <a:gd name="T13" fmla="*/ 101 h 495"/>
                  <a:gd name="T14" fmla="*/ 927 w 1460"/>
                  <a:gd name="T15" fmla="*/ 123 h 495"/>
                  <a:gd name="T16" fmla="*/ 963 w 1460"/>
                  <a:gd name="T17" fmla="*/ 129 h 495"/>
                  <a:gd name="T18" fmla="*/ 975 w 1460"/>
                  <a:gd name="T19" fmla="*/ 93 h 495"/>
                  <a:gd name="T20" fmla="*/ 998 w 1460"/>
                  <a:gd name="T21" fmla="*/ 76 h 495"/>
                  <a:gd name="T22" fmla="*/ 1065 w 1460"/>
                  <a:gd name="T23" fmla="*/ 63 h 495"/>
                  <a:gd name="T24" fmla="*/ 1060 w 1460"/>
                  <a:gd name="T25" fmla="*/ 21 h 495"/>
                  <a:gd name="T26" fmla="*/ 1106 w 1460"/>
                  <a:gd name="T27" fmla="*/ 0 h 495"/>
                  <a:gd name="T28" fmla="*/ 1205 w 1460"/>
                  <a:gd name="T29" fmla="*/ 2 h 495"/>
                  <a:gd name="T30" fmla="*/ 1217 w 1460"/>
                  <a:gd name="T31" fmla="*/ 77 h 495"/>
                  <a:gd name="T32" fmla="*/ 1460 w 1460"/>
                  <a:gd name="T33" fmla="*/ 56 h 495"/>
                  <a:gd name="T34" fmla="*/ 1399 w 1460"/>
                  <a:gd name="T35" fmla="*/ 160 h 495"/>
                  <a:gd name="T36" fmla="*/ 1310 w 1460"/>
                  <a:gd name="T37" fmla="*/ 178 h 495"/>
                  <a:gd name="T38" fmla="*/ 1293 w 1460"/>
                  <a:gd name="T39" fmla="*/ 179 h 495"/>
                  <a:gd name="T40" fmla="*/ 1293 w 1460"/>
                  <a:gd name="T41" fmla="*/ 214 h 495"/>
                  <a:gd name="T42" fmla="*/ 1319 w 1460"/>
                  <a:gd name="T43" fmla="*/ 278 h 495"/>
                  <a:gd name="T44" fmla="*/ 1274 w 1460"/>
                  <a:gd name="T45" fmla="*/ 294 h 495"/>
                  <a:gd name="T46" fmla="*/ 1256 w 1460"/>
                  <a:gd name="T47" fmla="*/ 372 h 495"/>
                  <a:gd name="T48" fmla="*/ 1208 w 1460"/>
                  <a:gd name="T49" fmla="*/ 350 h 495"/>
                  <a:gd name="T50" fmla="*/ 1147 w 1460"/>
                  <a:gd name="T51" fmla="*/ 394 h 495"/>
                  <a:gd name="T52" fmla="*/ 1070 w 1460"/>
                  <a:gd name="T53" fmla="*/ 407 h 495"/>
                  <a:gd name="T54" fmla="*/ 1026 w 1460"/>
                  <a:gd name="T55" fmla="*/ 390 h 495"/>
                  <a:gd name="T56" fmla="*/ 875 w 1460"/>
                  <a:gd name="T57" fmla="*/ 388 h 495"/>
                  <a:gd name="T58" fmla="*/ 866 w 1460"/>
                  <a:gd name="T59" fmla="*/ 372 h 495"/>
                  <a:gd name="T60" fmla="*/ 819 w 1460"/>
                  <a:gd name="T61" fmla="*/ 372 h 495"/>
                  <a:gd name="T62" fmla="*/ 805 w 1460"/>
                  <a:gd name="T63" fmla="*/ 388 h 495"/>
                  <a:gd name="T64" fmla="*/ 699 w 1460"/>
                  <a:gd name="T65" fmla="*/ 390 h 495"/>
                  <a:gd name="T66" fmla="*/ 695 w 1460"/>
                  <a:gd name="T67" fmla="*/ 401 h 495"/>
                  <a:gd name="T68" fmla="*/ 646 w 1460"/>
                  <a:gd name="T69" fmla="*/ 407 h 495"/>
                  <a:gd name="T70" fmla="*/ 602 w 1460"/>
                  <a:gd name="T71" fmla="*/ 422 h 495"/>
                  <a:gd name="T72" fmla="*/ 569 w 1460"/>
                  <a:gd name="T73" fmla="*/ 408 h 495"/>
                  <a:gd name="T74" fmla="*/ 502 w 1460"/>
                  <a:gd name="T75" fmla="*/ 416 h 495"/>
                  <a:gd name="T76" fmla="*/ 436 w 1460"/>
                  <a:gd name="T77" fmla="*/ 438 h 495"/>
                  <a:gd name="T78" fmla="*/ 386 w 1460"/>
                  <a:gd name="T79" fmla="*/ 440 h 495"/>
                  <a:gd name="T80" fmla="*/ 342 w 1460"/>
                  <a:gd name="T81" fmla="*/ 390 h 495"/>
                  <a:gd name="T82" fmla="*/ 287 w 1460"/>
                  <a:gd name="T83" fmla="*/ 401 h 495"/>
                  <a:gd name="T84" fmla="*/ 262 w 1460"/>
                  <a:gd name="T85" fmla="*/ 418 h 495"/>
                  <a:gd name="T86" fmla="*/ 184 w 1460"/>
                  <a:gd name="T87" fmla="*/ 421 h 495"/>
                  <a:gd name="T88" fmla="*/ 165 w 1460"/>
                  <a:gd name="T89" fmla="*/ 451 h 495"/>
                  <a:gd name="T90" fmla="*/ 80 w 1460"/>
                  <a:gd name="T91" fmla="*/ 495 h 495"/>
                  <a:gd name="T92" fmla="*/ 20 w 1460"/>
                  <a:gd name="T93" fmla="*/ 408 h 495"/>
                  <a:gd name="T94" fmla="*/ 0 w 1460"/>
                  <a:gd name="T95" fmla="*/ 313 h 4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460" h="495">
                    <a:moveTo>
                      <a:pt x="0" y="313"/>
                    </a:moveTo>
                    <a:lnTo>
                      <a:pt x="96" y="292"/>
                    </a:lnTo>
                    <a:lnTo>
                      <a:pt x="190" y="255"/>
                    </a:lnTo>
                    <a:lnTo>
                      <a:pt x="268" y="252"/>
                    </a:lnTo>
                    <a:lnTo>
                      <a:pt x="707" y="117"/>
                    </a:lnTo>
                    <a:lnTo>
                      <a:pt x="779" y="79"/>
                    </a:lnTo>
                    <a:lnTo>
                      <a:pt x="867" y="101"/>
                    </a:lnTo>
                    <a:lnTo>
                      <a:pt x="927" y="123"/>
                    </a:lnTo>
                    <a:lnTo>
                      <a:pt x="963" y="129"/>
                    </a:lnTo>
                    <a:lnTo>
                      <a:pt x="975" y="93"/>
                    </a:lnTo>
                    <a:lnTo>
                      <a:pt x="998" y="76"/>
                    </a:lnTo>
                    <a:lnTo>
                      <a:pt x="1065" y="63"/>
                    </a:lnTo>
                    <a:lnTo>
                      <a:pt x="1060" y="21"/>
                    </a:lnTo>
                    <a:lnTo>
                      <a:pt x="1106" y="0"/>
                    </a:lnTo>
                    <a:lnTo>
                      <a:pt x="1205" y="2"/>
                    </a:lnTo>
                    <a:lnTo>
                      <a:pt x="1217" y="77"/>
                    </a:lnTo>
                    <a:lnTo>
                      <a:pt x="1460" y="56"/>
                    </a:lnTo>
                    <a:lnTo>
                      <a:pt x="1399" y="160"/>
                    </a:lnTo>
                    <a:lnTo>
                      <a:pt x="1310" y="178"/>
                    </a:lnTo>
                    <a:lnTo>
                      <a:pt x="1293" y="179"/>
                    </a:lnTo>
                    <a:lnTo>
                      <a:pt x="1293" y="214"/>
                    </a:lnTo>
                    <a:lnTo>
                      <a:pt x="1319" y="278"/>
                    </a:lnTo>
                    <a:lnTo>
                      <a:pt x="1274" y="294"/>
                    </a:lnTo>
                    <a:lnTo>
                      <a:pt x="1256" y="372"/>
                    </a:lnTo>
                    <a:lnTo>
                      <a:pt x="1208" y="350"/>
                    </a:lnTo>
                    <a:lnTo>
                      <a:pt x="1147" y="394"/>
                    </a:lnTo>
                    <a:lnTo>
                      <a:pt x="1070" y="407"/>
                    </a:lnTo>
                    <a:lnTo>
                      <a:pt x="1026" y="390"/>
                    </a:lnTo>
                    <a:lnTo>
                      <a:pt x="875" y="388"/>
                    </a:lnTo>
                    <a:lnTo>
                      <a:pt x="866" y="372"/>
                    </a:lnTo>
                    <a:lnTo>
                      <a:pt x="819" y="372"/>
                    </a:lnTo>
                    <a:lnTo>
                      <a:pt x="805" y="388"/>
                    </a:lnTo>
                    <a:lnTo>
                      <a:pt x="699" y="390"/>
                    </a:lnTo>
                    <a:lnTo>
                      <a:pt x="695" y="401"/>
                    </a:lnTo>
                    <a:lnTo>
                      <a:pt x="646" y="407"/>
                    </a:lnTo>
                    <a:lnTo>
                      <a:pt x="602" y="422"/>
                    </a:lnTo>
                    <a:lnTo>
                      <a:pt x="569" y="408"/>
                    </a:lnTo>
                    <a:lnTo>
                      <a:pt x="502" y="416"/>
                    </a:lnTo>
                    <a:lnTo>
                      <a:pt x="436" y="438"/>
                    </a:lnTo>
                    <a:lnTo>
                      <a:pt x="386" y="440"/>
                    </a:lnTo>
                    <a:lnTo>
                      <a:pt x="342" y="390"/>
                    </a:lnTo>
                    <a:lnTo>
                      <a:pt x="287" y="401"/>
                    </a:lnTo>
                    <a:lnTo>
                      <a:pt x="262" y="418"/>
                    </a:lnTo>
                    <a:lnTo>
                      <a:pt x="184" y="421"/>
                    </a:lnTo>
                    <a:lnTo>
                      <a:pt x="165" y="451"/>
                    </a:lnTo>
                    <a:lnTo>
                      <a:pt x="80" y="495"/>
                    </a:lnTo>
                    <a:lnTo>
                      <a:pt x="20" y="408"/>
                    </a:lnTo>
                    <a:lnTo>
                      <a:pt x="0" y="31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089" name="Freeform 41"/>
              <p:cNvSpPr>
                <a:spLocks noChangeAspect="1"/>
              </p:cNvSpPr>
              <p:nvPr/>
            </p:nvSpPr>
            <p:spPr bwMode="auto">
              <a:xfrm>
                <a:off x="2967" y="1383"/>
                <a:ext cx="277" cy="105"/>
              </a:xfrm>
              <a:custGeom>
                <a:avLst/>
                <a:gdLst>
                  <a:gd name="T0" fmla="*/ 0 w 1535"/>
                  <a:gd name="T1" fmla="*/ 380 h 587"/>
                  <a:gd name="T2" fmla="*/ 115 w 1535"/>
                  <a:gd name="T3" fmla="*/ 388 h 587"/>
                  <a:gd name="T4" fmla="*/ 179 w 1535"/>
                  <a:gd name="T5" fmla="*/ 347 h 587"/>
                  <a:gd name="T6" fmla="*/ 250 w 1535"/>
                  <a:gd name="T7" fmla="*/ 313 h 587"/>
                  <a:gd name="T8" fmla="*/ 355 w 1535"/>
                  <a:gd name="T9" fmla="*/ 214 h 587"/>
                  <a:gd name="T10" fmla="*/ 485 w 1535"/>
                  <a:gd name="T11" fmla="*/ 203 h 587"/>
                  <a:gd name="T12" fmla="*/ 509 w 1535"/>
                  <a:gd name="T13" fmla="*/ 186 h 587"/>
                  <a:gd name="T14" fmla="*/ 532 w 1535"/>
                  <a:gd name="T15" fmla="*/ 184 h 587"/>
                  <a:gd name="T16" fmla="*/ 542 w 1535"/>
                  <a:gd name="T17" fmla="*/ 195 h 587"/>
                  <a:gd name="T18" fmla="*/ 617 w 1535"/>
                  <a:gd name="T19" fmla="*/ 201 h 587"/>
                  <a:gd name="T20" fmla="*/ 653 w 1535"/>
                  <a:gd name="T21" fmla="*/ 214 h 587"/>
                  <a:gd name="T22" fmla="*/ 690 w 1535"/>
                  <a:gd name="T23" fmla="*/ 218 h 587"/>
                  <a:gd name="T24" fmla="*/ 741 w 1535"/>
                  <a:gd name="T25" fmla="*/ 198 h 587"/>
                  <a:gd name="T26" fmla="*/ 832 w 1535"/>
                  <a:gd name="T27" fmla="*/ 198 h 587"/>
                  <a:gd name="T28" fmla="*/ 833 w 1535"/>
                  <a:gd name="T29" fmla="*/ 178 h 587"/>
                  <a:gd name="T30" fmla="*/ 854 w 1535"/>
                  <a:gd name="T31" fmla="*/ 178 h 587"/>
                  <a:gd name="T32" fmla="*/ 862 w 1535"/>
                  <a:gd name="T33" fmla="*/ 198 h 587"/>
                  <a:gd name="T34" fmla="*/ 894 w 1535"/>
                  <a:gd name="T35" fmla="*/ 204 h 587"/>
                  <a:gd name="T36" fmla="*/ 935 w 1535"/>
                  <a:gd name="T37" fmla="*/ 90 h 587"/>
                  <a:gd name="T38" fmla="*/ 1023 w 1535"/>
                  <a:gd name="T39" fmla="*/ 30 h 587"/>
                  <a:gd name="T40" fmla="*/ 1088 w 1535"/>
                  <a:gd name="T41" fmla="*/ 30 h 587"/>
                  <a:gd name="T42" fmla="*/ 1092 w 1535"/>
                  <a:gd name="T43" fmla="*/ 22 h 587"/>
                  <a:gd name="T44" fmla="*/ 1130 w 1535"/>
                  <a:gd name="T45" fmla="*/ 0 h 587"/>
                  <a:gd name="T46" fmla="*/ 1288 w 1535"/>
                  <a:gd name="T47" fmla="*/ 28 h 587"/>
                  <a:gd name="T48" fmla="*/ 1514 w 1535"/>
                  <a:gd name="T49" fmla="*/ 16 h 587"/>
                  <a:gd name="T50" fmla="*/ 1531 w 1535"/>
                  <a:gd name="T51" fmla="*/ 46 h 587"/>
                  <a:gd name="T52" fmla="*/ 1535 w 1535"/>
                  <a:gd name="T53" fmla="*/ 78 h 587"/>
                  <a:gd name="T54" fmla="*/ 1519 w 1535"/>
                  <a:gd name="T55" fmla="*/ 111 h 587"/>
                  <a:gd name="T56" fmla="*/ 1486 w 1535"/>
                  <a:gd name="T57" fmla="*/ 147 h 587"/>
                  <a:gd name="T58" fmla="*/ 1462 w 1535"/>
                  <a:gd name="T59" fmla="*/ 207 h 587"/>
                  <a:gd name="T60" fmla="*/ 1406 w 1535"/>
                  <a:gd name="T61" fmla="*/ 222 h 587"/>
                  <a:gd name="T62" fmla="*/ 1379 w 1535"/>
                  <a:gd name="T63" fmla="*/ 267 h 587"/>
                  <a:gd name="T64" fmla="*/ 1356 w 1535"/>
                  <a:gd name="T65" fmla="*/ 286 h 587"/>
                  <a:gd name="T66" fmla="*/ 1321 w 1535"/>
                  <a:gd name="T67" fmla="*/ 283 h 587"/>
                  <a:gd name="T68" fmla="*/ 1288 w 1535"/>
                  <a:gd name="T69" fmla="*/ 267 h 587"/>
                  <a:gd name="T70" fmla="*/ 1263 w 1535"/>
                  <a:gd name="T71" fmla="*/ 278 h 587"/>
                  <a:gd name="T72" fmla="*/ 1174 w 1535"/>
                  <a:gd name="T73" fmla="*/ 276 h 587"/>
                  <a:gd name="T74" fmla="*/ 1122 w 1535"/>
                  <a:gd name="T75" fmla="*/ 294 h 587"/>
                  <a:gd name="T76" fmla="*/ 1123 w 1535"/>
                  <a:gd name="T77" fmla="*/ 339 h 587"/>
                  <a:gd name="T78" fmla="*/ 1061 w 1535"/>
                  <a:gd name="T79" fmla="*/ 352 h 587"/>
                  <a:gd name="T80" fmla="*/ 1035 w 1535"/>
                  <a:gd name="T81" fmla="*/ 366 h 587"/>
                  <a:gd name="T82" fmla="*/ 1025 w 1535"/>
                  <a:gd name="T83" fmla="*/ 402 h 587"/>
                  <a:gd name="T84" fmla="*/ 993 w 1535"/>
                  <a:gd name="T85" fmla="*/ 401 h 587"/>
                  <a:gd name="T86" fmla="*/ 913 w 1535"/>
                  <a:gd name="T87" fmla="*/ 374 h 587"/>
                  <a:gd name="T88" fmla="*/ 841 w 1535"/>
                  <a:gd name="T89" fmla="*/ 355 h 587"/>
                  <a:gd name="T90" fmla="*/ 752 w 1535"/>
                  <a:gd name="T91" fmla="*/ 398 h 587"/>
                  <a:gd name="T92" fmla="*/ 324 w 1535"/>
                  <a:gd name="T93" fmla="*/ 529 h 587"/>
                  <a:gd name="T94" fmla="*/ 251 w 1535"/>
                  <a:gd name="T95" fmla="*/ 531 h 587"/>
                  <a:gd name="T96" fmla="*/ 167 w 1535"/>
                  <a:gd name="T97" fmla="*/ 565 h 587"/>
                  <a:gd name="T98" fmla="*/ 62 w 1535"/>
                  <a:gd name="T99" fmla="*/ 587 h 587"/>
                  <a:gd name="T100" fmla="*/ 26 w 1535"/>
                  <a:gd name="T101" fmla="*/ 493 h 587"/>
                  <a:gd name="T102" fmla="*/ 21 w 1535"/>
                  <a:gd name="T103" fmla="*/ 438 h 587"/>
                  <a:gd name="T104" fmla="*/ 1 w 1535"/>
                  <a:gd name="T105" fmla="*/ 407 h 587"/>
                  <a:gd name="T106" fmla="*/ 0 w 1535"/>
                  <a:gd name="T107" fmla="*/ 380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35" h="587">
                    <a:moveTo>
                      <a:pt x="0" y="380"/>
                    </a:moveTo>
                    <a:lnTo>
                      <a:pt x="115" y="388"/>
                    </a:lnTo>
                    <a:lnTo>
                      <a:pt x="179" y="347"/>
                    </a:lnTo>
                    <a:lnTo>
                      <a:pt x="250" y="313"/>
                    </a:lnTo>
                    <a:lnTo>
                      <a:pt x="355" y="214"/>
                    </a:lnTo>
                    <a:lnTo>
                      <a:pt x="485" y="203"/>
                    </a:lnTo>
                    <a:lnTo>
                      <a:pt x="509" y="186"/>
                    </a:lnTo>
                    <a:lnTo>
                      <a:pt x="532" y="184"/>
                    </a:lnTo>
                    <a:lnTo>
                      <a:pt x="542" y="195"/>
                    </a:lnTo>
                    <a:lnTo>
                      <a:pt x="617" y="201"/>
                    </a:lnTo>
                    <a:lnTo>
                      <a:pt x="653" y="214"/>
                    </a:lnTo>
                    <a:lnTo>
                      <a:pt x="690" y="218"/>
                    </a:lnTo>
                    <a:lnTo>
                      <a:pt x="741" y="198"/>
                    </a:lnTo>
                    <a:lnTo>
                      <a:pt x="832" y="198"/>
                    </a:lnTo>
                    <a:lnTo>
                      <a:pt x="833" y="178"/>
                    </a:lnTo>
                    <a:lnTo>
                      <a:pt x="854" y="178"/>
                    </a:lnTo>
                    <a:lnTo>
                      <a:pt x="862" y="198"/>
                    </a:lnTo>
                    <a:lnTo>
                      <a:pt x="894" y="204"/>
                    </a:lnTo>
                    <a:lnTo>
                      <a:pt x="935" y="90"/>
                    </a:lnTo>
                    <a:lnTo>
                      <a:pt x="1023" y="30"/>
                    </a:lnTo>
                    <a:lnTo>
                      <a:pt x="1088" y="30"/>
                    </a:lnTo>
                    <a:lnTo>
                      <a:pt x="1092" y="22"/>
                    </a:lnTo>
                    <a:lnTo>
                      <a:pt x="1130" y="0"/>
                    </a:lnTo>
                    <a:lnTo>
                      <a:pt x="1288" y="28"/>
                    </a:lnTo>
                    <a:lnTo>
                      <a:pt x="1514" y="16"/>
                    </a:lnTo>
                    <a:lnTo>
                      <a:pt x="1531" y="46"/>
                    </a:lnTo>
                    <a:lnTo>
                      <a:pt x="1535" y="78"/>
                    </a:lnTo>
                    <a:lnTo>
                      <a:pt x="1519" y="111"/>
                    </a:lnTo>
                    <a:lnTo>
                      <a:pt x="1486" y="147"/>
                    </a:lnTo>
                    <a:lnTo>
                      <a:pt x="1462" y="207"/>
                    </a:lnTo>
                    <a:lnTo>
                      <a:pt x="1406" y="222"/>
                    </a:lnTo>
                    <a:lnTo>
                      <a:pt x="1379" y="267"/>
                    </a:lnTo>
                    <a:lnTo>
                      <a:pt x="1356" y="286"/>
                    </a:lnTo>
                    <a:lnTo>
                      <a:pt x="1321" y="283"/>
                    </a:lnTo>
                    <a:lnTo>
                      <a:pt x="1288" y="267"/>
                    </a:lnTo>
                    <a:lnTo>
                      <a:pt x="1263" y="278"/>
                    </a:lnTo>
                    <a:lnTo>
                      <a:pt x="1174" y="276"/>
                    </a:lnTo>
                    <a:lnTo>
                      <a:pt x="1122" y="294"/>
                    </a:lnTo>
                    <a:lnTo>
                      <a:pt x="1123" y="339"/>
                    </a:lnTo>
                    <a:lnTo>
                      <a:pt x="1061" y="352"/>
                    </a:lnTo>
                    <a:lnTo>
                      <a:pt x="1035" y="366"/>
                    </a:lnTo>
                    <a:lnTo>
                      <a:pt x="1025" y="402"/>
                    </a:lnTo>
                    <a:lnTo>
                      <a:pt x="993" y="401"/>
                    </a:lnTo>
                    <a:lnTo>
                      <a:pt x="913" y="374"/>
                    </a:lnTo>
                    <a:lnTo>
                      <a:pt x="841" y="355"/>
                    </a:lnTo>
                    <a:lnTo>
                      <a:pt x="752" y="398"/>
                    </a:lnTo>
                    <a:lnTo>
                      <a:pt x="324" y="529"/>
                    </a:lnTo>
                    <a:lnTo>
                      <a:pt x="251" y="531"/>
                    </a:lnTo>
                    <a:lnTo>
                      <a:pt x="167" y="565"/>
                    </a:lnTo>
                    <a:lnTo>
                      <a:pt x="62" y="587"/>
                    </a:lnTo>
                    <a:lnTo>
                      <a:pt x="26" y="493"/>
                    </a:lnTo>
                    <a:lnTo>
                      <a:pt x="21" y="438"/>
                    </a:lnTo>
                    <a:lnTo>
                      <a:pt x="1" y="407"/>
                    </a:lnTo>
                    <a:lnTo>
                      <a:pt x="0" y="38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090" name="Freeform 42"/>
              <p:cNvSpPr>
                <a:spLocks noChangeAspect="1"/>
              </p:cNvSpPr>
              <p:nvPr/>
            </p:nvSpPr>
            <p:spPr bwMode="auto">
              <a:xfrm>
                <a:off x="2913" y="1179"/>
                <a:ext cx="304" cy="274"/>
              </a:xfrm>
              <a:custGeom>
                <a:avLst/>
                <a:gdLst>
                  <a:gd name="T0" fmla="*/ 384 w 1684"/>
                  <a:gd name="T1" fmla="*/ 929 h 1515"/>
                  <a:gd name="T2" fmla="*/ 453 w 1684"/>
                  <a:gd name="T3" fmla="*/ 867 h 1515"/>
                  <a:gd name="T4" fmla="*/ 564 w 1684"/>
                  <a:gd name="T5" fmla="*/ 868 h 1515"/>
                  <a:gd name="T6" fmla="*/ 629 w 1684"/>
                  <a:gd name="T7" fmla="*/ 882 h 1515"/>
                  <a:gd name="T8" fmla="*/ 705 w 1684"/>
                  <a:gd name="T9" fmla="*/ 908 h 1515"/>
                  <a:gd name="T10" fmla="*/ 759 w 1684"/>
                  <a:gd name="T11" fmla="*/ 874 h 1515"/>
                  <a:gd name="T12" fmla="*/ 966 w 1684"/>
                  <a:gd name="T13" fmla="*/ 769 h 1515"/>
                  <a:gd name="T14" fmla="*/ 1222 w 1684"/>
                  <a:gd name="T15" fmla="*/ 566 h 1515"/>
                  <a:gd name="T16" fmla="*/ 1482 w 1684"/>
                  <a:gd name="T17" fmla="*/ 346 h 1515"/>
                  <a:gd name="T18" fmla="*/ 1455 w 1684"/>
                  <a:gd name="T19" fmla="*/ 308 h 1515"/>
                  <a:gd name="T20" fmla="*/ 1508 w 1684"/>
                  <a:gd name="T21" fmla="*/ 260 h 1515"/>
                  <a:gd name="T22" fmla="*/ 1479 w 1684"/>
                  <a:gd name="T23" fmla="*/ 203 h 1515"/>
                  <a:gd name="T24" fmla="*/ 1522 w 1684"/>
                  <a:gd name="T25" fmla="*/ 103 h 1515"/>
                  <a:gd name="T26" fmla="*/ 1596 w 1684"/>
                  <a:gd name="T27" fmla="*/ 0 h 1515"/>
                  <a:gd name="T28" fmla="*/ 1581 w 1684"/>
                  <a:gd name="T29" fmla="*/ 332 h 1515"/>
                  <a:gd name="T30" fmla="*/ 1408 w 1684"/>
                  <a:gd name="T31" fmla="*/ 473 h 1515"/>
                  <a:gd name="T32" fmla="*/ 1486 w 1684"/>
                  <a:gd name="T33" fmla="*/ 917 h 1515"/>
                  <a:gd name="T34" fmla="*/ 1431 w 1684"/>
                  <a:gd name="T35" fmla="*/ 1126 h 1515"/>
                  <a:gd name="T36" fmla="*/ 1389 w 1684"/>
                  <a:gd name="T37" fmla="*/ 1157 h 1515"/>
                  <a:gd name="T38" fmla="*/ 1233 w 1684"/>
                  <a:gd name="T39" fmla="*/ 1220 h 1515"/>
                  <a:gd name="T40" fmla="*/ 1160 w 1684"/>
                  <a:gd name="T41" fmla="*/ 1324 h 1515"/>
                  <a:gd name="T42" fmla="*/ 1136 w 1684"/>
                  <a:gd name="T43" fmla="*/ 1306 h 1515"/>
                  <a:gd name="T44" fmla="*/ 1039 w 1684"/>
                  <a:gd name="T45" fmla="*/ 1324 h 1515"/>
                  <a:gd name="T46" fmla="*/ 959 w 1684"/>
                  <a:gd name="T47" fmla="*/ 1342 h 1515"/>
                  <a:gd name="T48" fmla="*/ 840 w 1684"/>
                  <a:gd name="T49" fmla="*/ 1322 h 1515"/>
                  <a:gd name="T50" fmla="*/ 808 w 1684"/>
                  <a:gd name="T51" fmla="*/ 1312 h 1515"/>
                  <a:gd name="T52" fmla="*/ 655 w 1684"/>
                  <a:gd name="T53" fmla="*/ 1339 h 1515"/>
                  <a:gd name="T54" fmla="*/ 487 w 1684"/>
                  <a:gd name="T55" fmla="*/ 1469 h 1515"/>
                  <a:gd name="T56" fmla="*/ 299 w 1684"/>
                  <a:gd name="T57" fmla="*/ 1506 h 1515"/>
                  <a:gd name="T58" fmla="*/ 252 w 1684"/>
                  <a:gd name="T59" fmla="*/ 1337 h 1515"/>
                  <a:gd name="T60" fmla="*/ 144 w 1684"/>
                  <a:gd name="T61" fmla="*/ 1106 h 1515"/>
                  <a:gd name="T62" fmla="*/ 0 w 1684"/>
                  <a:gd name="T63" fmla="*/ 927 h 15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684" h="1515">
                    <a:moveTo>
                      <a:pt x="0" y="927"/>
                    </a:moveTo>
                    <a:lnTo>
                      <a:pt x="384" y="929"/>
                    </a:lnTo>
                    <a:lnTo>
                      <a:pt x="431" y="862"/>
                    </a:lnTo>
                    <a:lnTo>
                      <a:pt x="453" y="867"/>
                    </a:lnTo>
                    <a:lnTo>
                      <a:pt x="456" y="895"/>
                    </a:lnTo>
                    <a:lnTo>
                      <a:pt x="564" y="868"/>
                    </a:lnTo>
                    <a:lnTo>
                      <a:pt x="579" y="850"/>
                    </a:lnTo>
                    <a:lnTo>
                      <a:pt x="629" y="882"/>
                    </a:lnTo>
                    <a:lnTo>
                      <a:pt x="656" y="907"/>
                    </a:lnTo>
                    <a:lnTo>
                      <a:pt x="705" y="908"/>
                    </a:lnTo>
                    <a:lnTo>
                      <a:pt x="716" y="878"/>
                    </a:lnTo>
                    <a:lnTo>
                      <a:pt x="759" y="874"/>
                    </a:lnTo>
                    <a:lnTo>
                      <a:pt x="914" y="774"/>
                    </a:lnTo>
                    <a:lnTo>
                      <a:pt x="966" y="769"/>
                    </a:lnTo>
                    <a:lnTo>
                      <a:pt x="1006" y="719"/>
                    </a:lnTo>
                    <a:lnTo>
                      <a:pt x="1222" y="566"/>
                    </a:lnTo>
                    <a:lnTo>
                      <a:pt x="1439" y="392"/>
                    </a:lnTo>
                    <a:lnTo>
                      <a:pt x="1482" y="346"/>
                    </a:lnTo>
                    <a:lnTo>
                      <a:pt x="1477" y="324"/>
                    </a:lnTo>
                    <a:lnTo>
                      <a:pt x="1455" y="308"/>
                    </a:lnTo>
                    <a:lnTo>
                      <a:pt x="1476" y="280"/>
                    </a:lnTo>
                    <a:lnTo>
                      <a:pt x="1508" y="260"/>
                    </a:lnTo>
                    <a:lnTo>
                      <a:pt x="1479" y="228"/>
                    </a:lnTo>
                    <a:lnTo>
                      <a:pt x="1479" y="203"/>
                    </a:lnTo>
                    <a:lnTo>
                      <a:pt x="1527" y="163"/>
                    </a:lnTo>
                    <a:lnTo>
                      <a:pt x="1522" y="103"/>
                    </a:lnTo>
                    <a:lnTo>
                      <a:pt x="1545" y="48"/>
                    </a:lnTo>
                    <a:lnTo>
                      <a:pt x="1596" y="0"/>
                    </a:lnTo>
                    <a:lnTo>
                      <a:pt x="1684" y="137"/>
                    </a:lnTo>
                    <a:lnTo>
                      <a:pt x="1581" y="332"/>
                    </a:lnTo>
                    <a:lnTo>
                      <a:pt x="1444" y="431"/>
                    </a:lnTo>
                    <a:lnTo>
                      <a:pt x="1408" y="473"/>
                    </a:lnTo>
                    <a:lnTo>
                      <a:pt x="1440" y="656"/>
                    </a:lnTo>
                    <a:lnTo>
                      <a:pt x="1486" y="917"/>
                    </a:lnTo>
                    <a:lnTo>
                      <a:pt x="1497" y="959"/>
                    </a:lnTo>
                    <a:lnTo>
                      <a:pt x="1431" y="1126"/>
                    </a:lnTo>
                    <a:lnTo>
                      <a:pt x="1393" y="1147"/>
                    </a:lnTo>
                    <a:lnTo>
                      <a:pt x="1389" y="1157"/>
                    </a:lnTo>
                    <a:lnTo>
                      <a:pt x="1323" y="1158"/>
                    </a:lnTo>
                    <a:lnTo>
                      <a:pt x="1233" y="1220"/>
                    </a:lnTo>
                    <a:lnTo>
                      <a:pt x="1195" y="1331"/>
                    </a:lnTo>
                    <a:lnTo>
                      <a:pt x="1160" y="1324"/>
                    </a:lnTo>
                    <a:lnTo>
                      <a:pt x="1153" y="1306"/>
                    </a:lnTo>
                    <a:lnTo>
                      <a:pt x="1136" y="1306"/>
                    </a:lnTo>
                    <a:lnTo>
                      <a:pt x="1130" y="1325"/>
                    </a:lnTo>
                    <a:lnTo>
                      <a:pt x="1039" y="1324"/>
                    </a:lnTo>
                    <a:lnTo>
                      <a:pt x="994" y="1345"/>
                    </a:lnTo>
                    <a:lnTo>
                      <a:pt x="959" y="1342"/>
                    </a:lnTo>
                    <a:lnTo>
                      <a:pt x="920" y="1330"/>
                    </a:lnTo>
                    <a:lnTo>
                      <a:pt x="840" y="1322"/>
                    </a:lnTo>
                    <a:lnTo>
                      <a:pt x="831" y="1310"/>
                    </a:lnTo>
                    <a:lnTo>
                      <a:pt x="808" y="1312"/>
                    </a:lnTo>
                    <a:lnTo>
                      <a:pt x="780" y="1331"/>
                    </a:lnTo>
                    <a:lnTo>
                      <a:pt x="655" y="1339"/>
                    </a:lnTo>
                    <a:lnTo>
                      <a:pt x="556" y="1435"/>
                    </a:lnTo>
                    <a:lnTo>
                      <a:pt x="487" y="1469"/>
                    </a:lnTo>
                    <a:lnTo>
                      <a:pt x="415" y="1515"/>
                    </a:lnTo>
                    <a:lnTo>
                      <a:pt x="299" y="1506"/>
                    </a:lnTo>
                    <a:lnTo>
                      <a:pt x="299" y="1424"/>
                    </a:lnTo>
                    <a:lnTo>
                      <a:pt x="252" y="1337"/>
                    </a:lnTo>
                    <a:lnTo>
                      <a:pt x="233" y="1209"/>
                    </a:lnTo>
                    <a:lnTo>
                      <a:pt x="144" y="1106"/>
                    </a:lnTo>
                    <a:lnTo>
                      <a:pt x="38" y="1013"/>
                    </a:lnTo>
                    <a:lnTo>
                      <a:pt x="0" y="92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091" name="Freeform 43"/>
              <p:cNvSpPr>
                <a:spLocks noChangeAspect="1"/>
              </p:cNvSpPr>
              <p:nvPr/>
            </p:nvSpPr>
            <p:spPr bwMode="auto">
              <a:xfrm>
                <a:off x="2876" y="1101"/>
                <a:ext cx="304" cy="246"/>
              </a:xfrm>
              <a:custGeom>
                <a:avLst/>
                <a:gdLst>
                  <a:gd name="T0" fmla="*/ 0 w 1687"/>
                  <a:gd name="T1" fmla="*/ 915 h 1364"/>
                  <a:gd name="T2" fmla="*/ 204 w 1687"/>
                  <a:gd name="T3" fmla="*/ 1362 h 1364"/>
                  <a:gd name="T4" fmla="*/ 588 w 1687"/>
                  <a:gd name="T5" fmla="*/ 1364 h 1364"/>
                  <a:gd name="T6" fmla="*/ 635 w 1687"/>
                  <a:gd name="T7" fmla="*/ 1296 h 1364"/>
                  <a:gd name="T8" fmla="*/ 658 w 1687"/>
                  <a:gd name="T9" fmla="*/ 1302 h 1364"/>
                  <a:gd name="T10" fmla="*/ 661 w 1687"/>
                  <a:gd name="T11" fmla="*/ 1330 h 1364"/>
                  <a:gd name="T12" fmla="*/ 767 w 1687"/>
                  <a:gd name="T13" fmla="*/ 1304 h 1364"/>
                  <a:gd name="T14" fmla="*/ 783 w 1687"/>
                  <a:gd name="T15" fmla="*/ 1285 h 1364"/>
                  <a:gd name="T16" fmla="*/ 835 w 1687"/>
                  <a:gd name="T17" fmla="*/ 1318 h 1364"/>
                  <a:gd name="T18" fmla="*/ 862 w 1687"/>
                  <a:gd name="T19" fmla="*/ 1342 h 1364"/>
                  <a:gd name="T20" fmla="*/ 910 w 1687"/>
                  <a:gd name="T21" fmla="*/ 1344 h 1364"/>
                  <a:gd name="T22" fmla="*/ 920 w 1687"/>
                  <a:gd name="T23" fmla="*/ 1313 h 1364"/>
                  <a:gd name="T24" fmla="*/ 965 w 1687"/>
                  <a:gd name="T25" fmla="*/ 1308 h 1364"/>
                  <a:gd name="T26" fmla="*/ 1119 w 1687"/>
                  <a:gd name="T27" fmla="*/ 1210 h 1364"/>
                  <a:gd name="T28" fmla="*/ 1172 w 1687"/>
                  <a:gd name="T29" fmla="*/ 1204 h 1364"/>
                  <a:gd name="T30" fmla="*/ 1209 w 1687"/>
                  <a:gd name="T31" fmla="*/ 1156 h 1364"/>
                  <a:gd name="T32" fmla="*/ 1430 w 1687"/>
                  <a:gd name="T33" fmla="*/ 1000 h 1364"/>
                  <a:gd name="T34" fmla="*/ 1638 w 1687"/>
                  <a:gd name="T35" fmla="*/ 832 h 1364"/>
                  <a:gd name="T36" fmla="*/ 1687 w 1687"/>
                  <a:gd name="T37" fmla="*/ 782 h 1364"/>
                  <a:gd name="T38" fmla="*/ 1681 w 1687"/>
                  <a:gd name="T39" fmla="*/ 757 h 1364"/>
                  <a:gd name="T40" fmla="*/ 1661 w 1687"/>
                  <a:gd name="T41" fmla="*/ 743 h 1364"/>
                  <a:gd name="T42" fmla="*/ 1317 w 1687"/>
                  <a:gd name="T43" fmla="*/ 452 h 1364"/>
                  <a:gd name="T44" fmla="*/ 1189 w 1687"/>
                  <a:gd name="T45" fmla="*/ 367 h 1364"/>
                  <a:gd name="T46" fmla="*/ 1137 w 1687"/>
                  <a:gd name="T47" fmla="*/ 361 h 1364"/>
                  <a:gd name="T48" fmla="*/ 1124 w 1687"/>
                  <a:gd name="T49" fmla="*/ 319 h 1364"/>
                  <a:gd name="T50" fmla="*/ 1100 w 1687"/>
                  <a:gd name="T51" fmla="*/ 301 h 1364"/>
                  <a:gd name="T52" fmla="*/ 910 w 1687"/>
                  <a:gd name="T53" fmla="*/ 225 h 1364"/>
                  <a:gd name="T54" fmla="*/ 790 w 1687"/>
                  <a:gd name="T55" fmla="*/ 210 h 1364"/>
                  <a:gd name="T56" fmla="*/ 724 w 1687"/>
                  <a:gd name="T57" fmla="*/ 0 h 1364"/>
                  <a:gd name="T58" fmla="*/ 549 w 1687"/>
                  <a:gd name="T59" fmla="*/ 553 h 1364"/>
                  <a:gd name="T60" fmla="*/ 522 w 1687"/>
                  <a:gd name="T61" fmla="*/ 560 h 1364"/>
                  <a:gd name="T62" fmla="*/ 495 w 1687"/>
                  <a:gd name="T63" fmla="*/ 597 h 1364"/>
                  <a:gd name="T64" fmla="*/ 435 w 1687"/>
                  <a:gd name="T65" fmla="*/ 636 h 1364"/>
                  <a:gd name="T66" fmla="*/ 417 w 1687"/>
                  <a:gd name="T67" fmla="*/ 625 h 1364"/>
                  <a:gd name="T68" fmla="*/ 338 w 1687"/>
                  <a:gd name="T69" fmla="*/ 615 h 1364"/>
                  <a:gd name="T70" fmla="*/ 0 w 1687"/>
                  <a:gd name="T71" fmla="*/ 915 h 1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87" h="1364">
                    <a:moveTo>
                      <a:pt x="0" y="915"/>
                    </a:moveTo>
                    <a:lnTo>
                      <a:pt x="204" y="1362"/>
                    </a:lnTo>
                    <a:lnTo>
                      <a:pt x="588" y="1364"/>
                    </a:lnTo>
                    <a:lnTo>
                      <a:pt x="635" y="1296"/>
                    </a:lnTo>
                    <a:lnTo>
                      <a:pt x="658" y="1302"/>
                    </a:lnTo>
                    <a:lnTo>
                      <a:pt x="661" y="1330"/>
                    </a:lnTo>
                    <a:lnTo>
                      <a:pt x="767" y="1304"/>
                    </a:lnTo>
                    <a:lnTo>
                      <a:pt x="783" y="1285"/>
                    </a:lnTo>
                    <a:lnTo>
                      <a:pt x="835" y="1318"/>
                    </a:lnTo>
                    <a:lnTo>
                      <a:pt x="862" y="1342"/>
                    </a:lnTo>
                    <a:lnTo>
                      <a:pt x="910" y="1344"/>
                    </a:lnTo>
                    <a:lnTo>
                      <a:pt x="920" y="1313"/>
                    </a:lnTo>
                    <a:lnTo>
                      <a:pt x="965" y="1308"/>
                    </a:lnTo>
                    <a:lnTo>
                      <a:pt x="1119" y="1210"/>
                    </a:lnTo>
                    <a:lnTo>
                      <a:pt x="1172" y="1204"/>
                    </a:lnTo>
                    <a:lnTo>
                      <a:pt x="1209" y="1156"/>
                    </a:lnTo>
                    <a:lnTo>
                      <a:pt x="1430" y="1000"/>
                    </a:lnTo>
                    <a:lnTo>
                      <a:pt x="1638" y="832"/>
                    </a:lnTo>
                    <a:lnTo>
                      <a:pt x="1687" y="782"/>
                    </a:lnTo>
                    <a:lnTo>
                      <a:pt x="1681" y="757"/>
                    </a:lnTo>
                    <a:lnTo>
                      <a:pt x="1661" y="743"/>
                    </a:lnTo>
                    <a:lnTo>
                      <a:pt x="1317" y="452"/>
                    </a:lnTo>
                    <a:lnTo>
                      <a:pt x="1189" y="367"/>
                    </a:lnTo>
                    <a:lnTo>
                      <a:pt x="1137" y="361"/>
                    </a:lnTo>
                    <a:lnTo>
                      <a:pt x="1124" y="319"/>
                    </a:lnTo>
                    <a:lnTo>
                      <a:pt x="1100" y="301"/>
                    </a:lnTo>
                    <a:lnTo>
                      <a:pt x="910" y="225"/>
                    </a:lnTo>
                    <a:lnTo>
                      <a:pt x="790" y="210"/>
                    </a:lnTo>
                    <a:lnTo>
                      <a:pt x="724" y="0"/>
                    </a:lnTo>
                    <a:lnTo>
                      <a:pt x="549" y="553"/>
                    </a:lnTo>
                    <a:lnTo>
                      <a:pt x="522" y="560"/>
                    </a:lnTo>
                    <a:lnTo>
                      <a:pt x="495" y="597"/>
                    </a:lnTo>
                    <a:lnTo>
                      <a:pt x="435" y="636"/>
                    </a:lnTo>
                    <a:lnTo>
                      <a:pt x="417" y="625"/>
                    </a:lnTo>
                    <a:lnTo>
                      <a:pt x="338" y="615"/>
                    </a:lnTo>
                    <a:lnTo>
                      <a:pt x="0" y="91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092" name="Freeform 44"/>
              <p:cNvSpPr>
                <a:spLocks noChangeAspect="1"/>
              </p:cNvSpPr>
              <p:nvPr/>
            </p:nvSpPr>
            <p:spPr bwMode="auto">
              <a:xfrm>
                <a:off x="2997" y="1667"/>
                <a:ext cx="250" cy="121"/>
              </a:xfrm>
              <a:custGeom>
                <a:avLst/>
                <a:gdLst>
                  <a:gd name="T0" fmla="*/ 1265 w 1387"/>
                  <a:gd name="T1" fmla="*/ 232 h 670"/>
                  <a:gd name="T2" fmla="*/ 1290 w 1387"/>
                  <a:gd name="T3" fmla="*/ 279 h 670"/>
                  <a:gd name="T4" fmla="*/ 1362 w 1387"/>
                  <a:gd name="T5" fmla="*/ 282 h 670"/>
                  <a:gd name="T6" fmla="*/ 1387 w 1387"/>
                  <a:gd name="T7" fmla="*/ 262 h 670"/>
                  <a:gd name="T8" fmla="*/ 1373 w 1387"/>
                  <a:gd name="T9" fmla="*/ 351 h 670"/>
                  <a:gd name="T10" fmla="*/ 1346 w 1387"/>
                  <a:gd name="T11" fmla="*/ 369 h 670"/>
                  <a:gd name="T12" fmla="*/ 1327 w 1387"/>
                  <a:gd name="T13" fmla="*/ 499 h 670"/>
                  <a:gd name="T14" fmla="*/ 1175 w 1387"/>
                  <a:gd name="T15" fmla="*/ 599 h 670"/>
                  <a:gd name="T16" fmla="*/ 1109 w 1387"/>
                  <a:gd name="T17" fmla="*/ 619 h 670"/>
                  <a:gd name="T18" fmla="*/ 1020 w 1387"/>
                  <a:gd name="T19" fmla="*/ 619 h 670"/>
                  <a:gd name="T20" fmla="*/ 1015 w 1387"/>
                  <a:gd name="T21" fmla="*/ 640 h 670"/>
                  <a:gd name="T22" fmla="*/ 888 w 1387"/>
                  <a:gd name="T23" fmla="*/ 634 h 670"/>
                  <a:gd name="T24" fmla="*/ 877 w 1387"/>
                  <a:gd name="T25" fmla="*/ 621 h 670"/>
                  <a:gd name="T26" fmla="*/ 673 w 1387"/>
                  <a:gd name="T27" fmla="*/ 614 h 670"/>
                  <a:gd name="T28" fmla="*/ 636 w 1387"/>
                  <a:gd name="T29" fmla="*/ 602 h 670"/>
                  <a:gd name="T30" fmla="*/ 529 w 1387"/>
                  <a:gd name="T31" fmla="*/ 591 h 670"/>
                  <a:gd name="T32" fmla="*/ 413 w 1387"/>
                  <a:gd name="T33" fmla="*/ 643 h 670"/>
                  <a:gd name="T34" fmla="*/ 265 w 1387"/>
                  <a:gd name="T35" fmla="*/ 668 h 670"/>
                  <a:gd name="T36" fmla="*/ 203 w 1387"/>
                  <a:gd name="T37" fmla="*/ 670 h 670"/>
                  <a:gd name="T38" fmla="*/ 160 w 1387"/>
                  <a:gd name="T39" fmla="*/ 643 h 670"/>
                  <a:gd name="T40" fmla="*/ 124 w 1387"/>
                  <a:gd name="T41" fmla="*/ 629 h 670"/>
                  <a:gd name="T42" fmla="*/ 110 w 1387"/>
                  <a:gd name="T43" fmla="*/ 618 h 670"/>
                  <a:gd name="T44" fmla="*/ 0 w 1387"/>
                  <a:gd name="T45" fmla="*/ 635 h 670"/>
                  <a:gd name="T46" fmla="*/ 0 w 1387"/>
                  <a:gd name="T47" fmla="*/ 618 h 670"/>
                  <a:gd name="T48" fmla="*/ 146 w 1387"/>
                  <a:gd name="T49" fmla="*/ 541 h 670"/>
                  <a:gd name="T50" fmla="*/ 159 w 1387"/>
                  <a:gd name="T51" fmla="*/ 434 h 670"/>
                  <a:gd name="T52" fmla="*/ 160 w 1387"/>
                  <a:gd name="T53" fmla="*/ 295 h 670"/>
                  <a:gd name="T54" fmla="*/ 598 w 1387"/>
                  <a:gd name="T55" fmla="*/ 0 h 670"/>
                  <a:gd name="T56" fmla="*/ 869 w 1387"/>
                  <a:gd name="T57" fmla="*/ 47 h 670"/>
                  <a:gd name="T58" fmla="*/ 992 w 1387"/>
                  <a:gd name="T59" fmla="*/ 132 h 670"/>
                  <a:gd name="T60" fmla="*/ 1040 w 1387"/>
                  <a:gd name="T61" fmla="*/ 142 h 670"/>
                  <a:gd name="T62" fmla="*/ 1070 w 1387"/>
                  <a:gd name="T63" fmla="*/ 141 h 670"/>
                  <a:gd name="T64" fmla="*/ 1082 w 1387"/>
                  <a:gd name="T65" fmla="*/ 92 h 670"/>
                  <a:gd name="T66" fmla="*/ 1112 w 1387"/>
                  <a:gd name="T67" fmla="*/ 72 h 670"/>
                  <a:gd name="T68" fmla="*/ 1148 w 1387"/>
                  <a:gd name="T69" fmla="*/ 111 h 670"/>
                  <a:gd name="T70" fmla="*/ 1156 w 1387"/>
                  <a:gd name="T71" fmla="*/ 161 h 670"/>
                  <a:gd name="T72" fmla="*/ 1265 w 1387"/>
                  <a:gd name="T73" fmla="*/ 232 h 6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87" h="670">
                    <a:moveTo>
                      <a:pt x="1265" y="232"/>
                    </a:moveTo>
                    <a:lnTo>
                      <a:pt x="1290" y="279"/>
                    </a:lnTo>
                    <a:lnTo>
                      <a:pt x="1362" y="282"/>
                    </a:lnTo>
                    <a:lnTo>
                      <a:pt x="1387" y="262"/>
                    </a:lnTo>
                    <a:lnTo>
                      <a:pt x="1373" y="351"/>
                    </a:lnTo>
                    <a:lnTo>
                      <a:pt x="1346" y="369"/>
                    </a:lnTo>
                    <a:lnTo>
                      <a:pt x="1327" y="499"/>
                    </a:lnTo>
                    <a:lnTo>
                      <a:pt x="1175" y="599"/>
                    </a:lnTo>
                    <a:lnTo>
                      <a:pt x="1109" y="619"/>
                    </a:lnTo>
                    <a:lnTo>
                      <a:pt x="1020" y="619"/>
                    </a:lnTo>
                    <a:lnTo>
                      <a:pt x="1015" y="640"/>
                    </a:lnTo>
                    <a:lnTo>
                      <a:pt x="888" y="634"/>
                    </a:lnTo>
                    <a:lnTo>
                      <a:pt x="877" y="621"/>
                    </a:lnTo>
                    <a:lnTo>
                      <a:pt x="673" y="614"/>
                    </a:lnTo>
                    <a:lnTo>
                      <a:pt x="636" y="602"/>
                    </a:lnTo>
                    <a:lnTo>
                      <a:pt x="529" y="591"/>
                    </a:lnTo>
                    <a:lnTo>
                      <a:pt x="413" y="643"/>
                    </a:lnTo>
                    <a:lnTo>
                      <a:pt x="265" y="668"/>
                    </a:lnTo>
                    <a:lnTo>
                      <a:pt x="203" y="670"/>
                    </a:lnTo>
                    <a:lnTo>
                      <a:pt x="160" y="643"/>
                    </a:lnTo>
                    <a:lnTo>
                      <a:pt x="124" y="629"/>
                    </a:lnTo>
                    <a:lnTo>
                      <a:pt x="110" y="618"/>
                    </a:lnTo>
                    <a:lnTo>
                      <a:pt x="0" y="635"/>
                    </a:lnTo>
                    <a:lnTo>
                      <a:pt x="0" y="618"/>
                    </a:lnTo>
                    <a:lnTo>
                      <a:pt x="146" y="541"/>
                    </a:lnTo>
                    <a:lnTo>
                      <a:pt x="159" y="434"/>
                    </a:lnTo>
                    <a:lnTo>
                      <a:pt x="160" y="295"/>
                    </a:lnTo>
                    <a:lnTo>
                      <a:pt x="598" y="0"/>
                    </a:lnTo>
                    <a:lnTo>
                      <a:pt x="869" y="47"/>
                    </a:lnTo>
                    <a:lnTo>
                      <a:pt x="992" y="132"/>
                    </a:lnTo>
                    <a:lnTo>
                      <a:pt x="1040" y="142"/>
                    </a:lnTo>
                    <a:lnTo>
                      <a:pt x="1070" y="141"/>
                    </a:lnTo>
                    <a:lnTo>
                      <a:pt x="1082" y="92"/>
                    </a:lnTo>
                    <a:lnTo>
                      <a:pt x="1112" y="72"/>
                    </a:lnTo>
                    <a:lnTo>
                      <a:pt x="1148" y="111"/>
                    </a:lnTo>
                    <a:lnTo>
                      <a:pt x="1156" y="161"/>
                    </a:lnTo>
                    <a:lnTo>
                      <a:pt x="1265" y="232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093" name="Freeform 45"/>
              <p:cNvSpPr>
                <a:spLocks noChangeAspect="1"/>
              </p:cNvSpPr>
              <p:nvPr/>
            </p:nvSpPr>
            <p:spPr bwMode="auto">
              <a:xfrm>
                <a:off x="3226" y="1624"/>
                <a:ext cx="189" cy="209"/>
              </a:xfrm>
              <a:custGeom>
                <a:avLst/>
                <a:gdLst>
                  <a:gd name="T0" fmla="*/ 62 w 1049"/>
                  <a:gd name="T1" fmla="*/ 386 h 1156"/>
                  <a:gd name="T2" fmla="*/ 18 w 1049"/>
                  <a:gd name="T3" fmla="*/ 243 h 1156"/>
                  <a:gd name="T4" fmla="*/ 130 w 1049"/>
                  <a:gd name="T5" fmla="*/ 56 h 1156"/>
                  <a:gd name="T6" fmla="*/ 254 w 1049"/>
                  <a:gd name="T7" fmla="*/ 0 h 1156"/>
                  <a:gd name="T8" fmla="*/ 371 w 1049"/>
                  <a:gd name="T9" fmla="*/ 82 h 1156"/>
                  <a:gd name="T10" fmla="*/ 371 w 1049"/>
                  <a:gd name="T11" fmla="*/ 229 h 1156"/>
                  <a:gd name="T12" fmla="*/ 442 w 1049"/>
                  <a:gd name="T13" fmla="*/ 314 h 1156"/>
                  <a:gd name="T14" fmla="*/ 498 w 1049"/>
                  <a:gd name="T15" fmla="*/ 294 h 1156"/>
                  <a:gd name="T16" fmla="*/ 569 w 1049"/>
                  <a:gd name="T17" fmla="*/ 336 h 1156"/>
                  <a:gd name="T18" fmla="*/ 695 w 1049"/>
                  <a:gd name="T19" fmla="*/ 350 h 1156"/>
                  <a:gd name="T20" fmla="*/ 743 w 1049"/>
                  <a:gd name="T21" fmla="*/ 333 h 1156"/>
                  <a:gd name="T22" fmla="*/ 800 w 1049"/>
                  <a:gd name="T23" fmla="*/ 364 h 1156"/>
                  <a:gd name="T24" fmla="*/ 880 w 1049"/>
                  <a:gd name="T25" fmla="*/ 337 h 1156"/>
                  <a:gd name="T26" fmla="*/ 1049 w 1049"/>
                  <a:gd name="T27" fmla="*/ 317 h 1156"/>
                  <a:gd name="T28" fmla="*/ 1040 w 1049"/>
                  <a:gd name="T29" fmla="*/ 381 h 1156"/>
                  <a:gd name="T30" fmla="*/ 952 w 1049"/>
                  <a:gd name="T31" fmla="*/ 408 h 1156"/>
                  <a:gd name="T32" fmla="*/ 856 w 1049"/>
                  <a:gd name="T33" fmla="*/ 562 h 1156"/>
                  <a:gd name="T34" fmla="*/ 809 w 1049"/>
                  <a:gd name="T35" fmla="*/ 660 h 1156"/>
                  <a:gd name="T36" fmla="*/ 823 w 1049"/>
                  <a:gd name="T37" fmla="*/ 729 h 1156"/>
                  <a:gd name="T38" fmla="*/ 828 w 1049"/>
                  <a:gd name="T39" fmla="*/ 767 h 1156"/>
                  <a:gd name="T40" fmla="*/ 732 w 1049"/>
                  <a:gd name="T41" fmla="*/ 871 h 1156"/>
                  <a:gd name="T42" fmla="*/ 705 w 1049"/>
                  <a:gd name="T43" fmla="*/ 1039 h 1156"/>
                  <a:gd name="T44" fmla="*/ 699 w 1049"/>
                  <a:gd name="T45" fmla="*/ 1082 h 1156"/>
                  <a:gd name="T46" fmla="*/ 715 w 1049"/>
                  <a:gd name="T47" fmla="*/ 1156 h 1156"/>
                  <a:gd name="T48" fmla="*/ 658 w 1049"/>
                  <a:gd name="T49" fmla="*/ 1139 h 1156"/>
                  <a:gd name="T50" fmla="*/ 538 w 1049"/>
                  <a:gd name="T51" fmla="*/ 966 h 1156"/>
                  <a:gd name="T52" fmla="*/ 429 w 1049"/>
                  <a:gd name="T53" fmla="*/ 745 h 1156"/>
                  <a:gd name="T54" fmla="*/ 365 w 1049"/>
                  <a:gd name="T55" fmla="*/ 806 h 1156"/>
                  <a:gd name="T56" fmla="*/ 329 w 1049"/>
                  <a:gd name="T57" fmla="*/ 902 h 1156"/>
                  <a:gd name="T58" fmla="*/ 79 w 1049"/>
                  <a:gd name="T59" fmla="*/ 609 h 1156"/>
                  <a:gd name="T60" fmla="*/ 120 w 1049"/>
                  <a:gd name="T61" fmla="*/ 502 h 1156"/>
                  <a:gd name="T62" fmla="*/ 25 w 1049"/>
                  <a:gd name="T63" fmla="*/ 516 h 1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49" h="1156">
                    <a:moveTo>
                      <a:pt x="0" y="467"/>
                    </a:moveTo>
                    <a:lnTo>
                      <a:pt x="62" y="386"/>
                    </a:lnTo>
                    <a:lnTo>
                      <a:pt x="51" y="292"/>
                    </a:lnTo>
                    <a:lnTo>
                      <a:pt x="18" y="243"/>
                    </a:lnTo>
                    <a:lnTo>
                      <a:pt x="18" y="206"/>
                    </a:lnTo>
                    <a:lnTo>
                      <a:pt x="130" y="56"/>
                    </a:lnTo>
                    <a:lnTo>
                      <a:pt x="197" y="74"/>
                    </a:lnTo>
                    <a:lnTo>
                      <a:pt x="254" y="0"/>
                    </a:lnTo>
                    <a:lnTo>
                      <a:pt x="404" y="33"/>
                    </a:lnTo>
                    <a:lnTo>
                      <a:pt x="371" y="82"/>
                    </a:lnTo>
                    <a:lnTo>
                      <a:pt x="365" y="199"/>
                    </a:lnTo>
                    <a:lnTo>
                      <a:pt x="371" y="229"/>
                    </a:lnTo>
                    <a:lnTo>
                      <a:pt x="345" y="265"/>
                    </a:lnTo>
                    <a:lnTo>
                      <a:pt x="442" y="314"/>
                    </a:lnTo>
                    <a:lnTo>
                      <a:pt x="466" y="318"/>
                    </a:lnTo>
                    <a:lnTo>
                      <a:pt x="498" y="294"/>
                    </a:lnTo>
                    <a:lnTo>
                      <a:pt x="522" y="297"/>
                    </a:lnTo>
                    <a:lnTo>
                      <a:pt x="569" y="336"/>
                    </a:lnTo>
                    <a:lnTo>
                      <a:pt x="673" y="337"/>
                    </a:lnTo>
                    <a:lnTo>
                      <a:pt x="695" y="350"/>
                    </a:lnTo>
                    <a:lnTo>
                      <a:pt x="723" y="352"/>
                    </a:lnTo>
                    <a:lnTo>
                      <a:pt x="743" y="333"/>
                    </a:lnTo>
                    <a:lnTo>
                      <a:pt x="764" y="334"/>
                    </a:lnTo>
                    <a:lnTo>
                      <a:pt x="800" y="364"/>
                    </a:lnTo>
                    <a:lnTo>
                      <a:pt x="837" y="361"/>
                    </a:lnTo>
                    <a:lnTo>
                      <a:pt x="880" y="337"/>
                    </a:lnTo>
                    <a:lnTo>
                      <a:pt x="1018" y="307"/>
                    </a:lnTo>
                    <a:lnTo>
                      <a:pt x="1049" y="317"/>
                    </a:lnTo>
                    <a:lnTo>
                      <a:pt x="1040" y="348"/>
                    </a:lnTo>
                    <a:lnTo>
                      <a:pt x="1040" y="381"/>
                    </a:lnTo>
                    <a:lnTo>
                      <a:pt x="1021" y="400"/>
                    </a:lnTo>
                    <a:lnTo>
                      <a:pt x="952" y="408"/>
                    </a:lnTo>
                    <a:lnTo>
                      <a:pt x="939" y="490"/>
                    </a:lnTo>
                    <a:lnTo>
                      <a:pt x="856" y="562"/>
                    </a:lnTo>
                    <a:lnTo>
                      <a:pt x="825" y="618"/>
                    </a:lnTo>
                    <a:lnTo>
                      <a:pt x="809" y="660"/>
                    </a:lnTo>
                    <a:lnTo>
                      <a:pt x="806" y="720"/>
                    </a:lnTo>
                    <a:lnTo>
                      <a:pt x="823" y="729"/>
                    </a:lnTo>
                    <a:lnTo>
                      <a:pt x="834" y="745"/>
                    </a:lnTo>
                    <a:lnTo>
                      <a:pt x="828" y="767"/>
                    </a:lnTo>
                    <a:lnTo>
                      <a:pt x="756" y="849"/>
                    </a:lnTo>
                    <a:lnTo>
                      <a:pt x="732" y="871"/>
                    </a:lnTo>
                    <a:lnTo>
                      <a:pt x="737" y="973"/>
                    </a:lnTo>
                    <a:lnTo>
                      <a:pt x="705" y="1039"/>
                    </a:lnTo>
                    <a:lnTo>
                      <a:pt x="699" y="1056"/>
                    </a:lnTo>
                    <a:lnTo>
                      <a:pt x="699" y="1082"/>
                    </a:lnTo>
                    <a:lnTo>
                      <a:pt x="731" y="1137"/>
                    </a:lnTo>
                    <a:lnTo>
                      <a:pt x="715" y="1156"/>
                    </a:lnTo>
                    <a:lnTo>
                      <a:pt x="696" y="1139"/>
                    </a:lnTo>
                    <a:lnTo>
                      <a:pt x="658" y="1139"/>
                    </a:lnTo>
                    <a:lnTo>
                      <a:pt x="572" y="1029"/>
                    </a:lnTo>
                    <a:lnTo>
                      <a:pt x="538" y="966"/>
                    </a:lnTo>
                    <a:lnTo>
                      <a:pt x="535" y="918"/>
                    </a:lnTo>
                    <a:lnTo>
                      <a:pt x="429" y="745"/>
                    </a:lnTo>
                    <a:lnTo>
                      <a:pt x="409" y="744"/>
                    </a:lnTo>
                    <a:lnTo>
                      <a:pt x="365" y="806"/>
                    </a:lnTo>
                    <a:lnTo>
                      <a:pt x="360" y="861"/>
                    </a:lnTo>
                    <a:lnTo>
                      <a:pt x="329" y="902"/>
                    </a:lnTo>
                    <a:lnTo>
                      <a:pt x="64" y="729"/>
                    </a:lnTo>
                    <a:lnTo>
                      <a:pt x="79" y="609"/>
                    </a:lnTo>
                    <a:lnTo>
                      <a:pt x="109" y="587"/>
                    </a:lnTo>
                    <a:lnTo>
                      <a:pt x="120" y="502"/>
                    </a:lnTo>
                    <a:lnTo>
                      <a:pt x="97" y="519"/>
                    </a:lnTo>
                    <a:lnTo>
                      <a:pt x="25" y="516"/>
                    </a:lnTo>
                    <a:lnTo>
                      <a:pt x="0" y="46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094" name="Freeform 46"/>
              <p:cNvSpPr>
                <a:spLocks noChangeAspect="1"/>
              </p:cNvSpPr>
              <p:nvPr/>
            </p:nvSpPr>
            <p:spPr bwMode="auto">
              <a:xfrm>
                <a:off x="3026" y="1577"/>
                <a:ext cx="255" cy="144"/>
              </a:xfrm>
              <a:custGeom>
                <a:avLst/>
                <a:gdLst>
                  <a:gd name="T0" fmla="*/ 89 w 1412"/>
                  <a:gd name="T1" fmla="*/ 176 h 798"/>
                  <a:gd name="T2" fmla="*/ 229 w 1412"/>
                  <a:gd name="T3" fmla="*/ 270 h 798"/>
                  <a:gd name="T4" fmla="*/ 391 w 1412"/>
                  <a:gd name="T5" fmla="*/ 271 h 798"/>
                  <a:gd name="T6" fmla="*/ 446 w 1412"/>
                  <a:gd name="T7" fmla="*/ 233 h 798"/>
                  <a:gd name="T8" fmla="*/ 549 w 1412"/>
                  <a:gd name="T9" fmla="*/ 356 h 798"/>
                  <a:gd name="T10" fmla="*/ 808 w 1412"/>
                  <a:gd name="T11" fmla="*/ 113 h 798"/>
                  <a:gd name="T12" fmla="*/ 908 w 1412"/>
                  <a:gd name="T13" fmla="*/ 125 h 798"/>
                  <a:gd name="T14" fmla="*/ 951 w 1412"/>
                  <a:gd name="T15" fmla="*/ 102 h 798"/>
                  <a:gd name="T16" fmla="*/ 1054 w 1412"/>
                  <a:gd name="T17" fmla="*/ 0 h 798"/>
                  <a:gd name="T18" fmla="*/ 1102 w 1412"/>
                  <a:gd name="T19" fmla="*/ 11 h 798"/>
                  <a:gd name="T20" fmla="*/ 1108 w 1412"/>
                  <a:gd name="T21" fmla="*/ 30 h 798"/>
                  <a:gd name="T22" fmla="*/ 1186 w 1412"/>
                  <a:gd name="T23" fmla="*/ 36 h 798"/>
                  <a:gd name="T24" fmla="*/ 1275 w 1412"/>
                  <a:gd name="T25" fmla="*/ 36 h 798"/>
                  <a:gd name="T26" fmla="*/ 1288 w 1412"/>
                  <a:gd name="T27" fmla="*/ 69 h 798"/>
                  <a:gd name="T28" fmla="*/ 1309 w 1412"/>
                  <a:gd name="T29" fmla="*/ 91 h 798"/>
                  <a:gd name="T30" fmla="*/ 1327 w 1412"/>
                  <a:gd name="T31" fmla="*/ 80 h 798"/>
                  <a:gd name="T32" fmla="*/ 1356 w 1412"/>
                  <a:gd name="T33" fmla="*/ 58 h 798"/>
                  <a:gd name="T34" fmla="*/ 1393 w 1412"/>
                  <a:gd name="T35" fmla="*/ 63 h 798"/>
                  <a:gd name="T36" fmla="*/ 1412 w 1412"/>
                  <a:gd name="T37" fmla="*/ 102 h 798"/>
                  <a:gd name="T38" fmla="*/ 1409 w 1412"/>
                  <a:gd name="T39" fmla="*/ 171 h 798"/>
                  <a:gd name="T40" fmla="*/ 1362 w 1412"/>
                  <a:gd name="T41" fmla="*/ 260 h 798"/>
                  <a:gd name="T42" fmla="*/ 1303 w 1412"/>
                  <a:gd name="T43" fmla="*/ 340 h 798"/>
                  <a:gd name="T44" fmla="*/ 1235 w 1412"/>
                  <a:gd name="T45" fmla="*/ 320 h 798"/>
                  <a:gd name="T46" fmla="*/ 1141 w 1412"/>
                  <a:gd name="T47" fmla="*/ 445 h 798"/>
                  <a:gd name="T48" fmla="*/ 1122 w 1412"/>
                  <a:gd name="T49" fmla="*/ 471 h 798"/>
                  <a:gd name="T50" fmla="*/ 1125 w 1412"/>
                  <a:gd name="T51" fmla="*/ 510 h 798"/>
                  <a:gd name="T52" fmla="*/ 1153 w 1412"/>
                  <a:gd name="T53" fmla="*/ 551 h 798"/>
                  <a:gd name="T54" fmla="*/ 1169 w 1412"/>
                  <a:gd name="T55" fmla="*/ 649 h 798"/>
                  <a:gd name="T56" fmla="*/ 1103 w 1412"/>
                  <a:gd name="T57" fmla="*/ 734 h 798"/>
                  <a:gd name="T58" fmla="*/ 996 w 1412"/>
                  <a:gd name="T59" fmla="*/ 665 h 798"/>
                  <a:gd name="T60" fmla="*/ 987 w 1412"/>
                  <a:gd name="T61" fmla="*/ 610 h 798"/>
                  <a:gd name="T62" fmla="*/ 952 w 1412"/>
                  <a:gd name="T63" fmla="*/ 575 h 798"/>
                  <a:gd name="T64" fmla="*/ 922 w 1412"/>
                  <a:gd name="T65" fmla="*/ 591 h 798"/>
                  <a:gd name="T66" fmla="*/ 910 w 1412"/>
                  <a:gd name="T67" fmla="*/ 643 h 798"/>
                  <a:gd name="T68" fmla="*/ 876 w 1412"/>
                  <a:gd name="T69" fmla="*/ 643 h 798"/>
                  <a:gd name="T70" fmla="*/ 830 w 1412"/>
                  <a:gd name="T71" fmla="*/ 634 h 798"/>
                  <a:gd name="T72" fmla="*/ 712 w 1412"/>
                  <a:gd name="T73" fmla="*/ 551 h 798"/>
                  <a:gd name="T74" fmla="*/ 436 w 1412"/>
                  <a:gd name="T75" fmla="*/ 502 h 798"/>
                  <a:gd name="T76" fmla="*/ 0 w 1412"/>
                  <a:gd name="T77" fmla="*/ 798 h 798"/>
                  <a:gd name="T78" fmla="*/ 2 w 1412"/>
                  <a:gd name="T79" fmla="*/ 510 h 798"/>
                  <a:gd name="T80" fmla="*/ 36 w 1412"/>
                  <a:gd name="T81" fmla="*/ 362 h 798"/>
                  <a:gd name="T82" fmla="*/ 86 w 1412"/>
                  <a:gd name="T83" fmla="*/ 307 h 798"/>
                  <a:gd name="T84" fmla="*/ 89 w 1412"/>
                  <a:gd name="T85" fmla="*/ 176 h 7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12" h="798">
                    <a:moveTo>
                      <a:pt x="89" y="176"/>
                    </a:moveTo>
                    <a:lnTo>
                      <a:pt x="229" y="270"/>
                    </a:lnTo>
                    <a:lnTo>
                      <a:pt x="391" y="271"/>
                    </a:lnTo>
                    <a:lnTo>
                      <a:pt x="446" y="233"/>
                    </a:lnTo>
                    <a:lnTo>
                      <a:pt x="549" y="356"/>
                    </a:lnTo>
                    <a:lnTo>
                      <a:pt x="808" y="113"/>
                    </a:lnTo>
                    <a:lnTo>
                      <a:pt x="908" y="125"/>
                    </a:lnTo>
                    <a:lnTo>
                      <a:pt x="951" y="102"/>
                    </a:lnTo>
                    <a:lnTo>
                      <a:pt x="1054" y="0"/>
                    </a:lnTo>
                    <a:lnTo>
                      <a:pt x="1102" y="11"/>
                    </a:lnTo>
                    <a:lnTo>
                      <a:pt x="1108" y="30"/>
                    </a:lnTo>
                    <a:lnTo>
                      <a:pt x="1186" y="36"/>
                    </a:lnTo>
                    <a:lnTo>
                      <a:pt x="1275" y="36"/>
                    </a:lnTo>
                    <a:lnTo>
                      <a:pt x="1288" y="69"/>
                    </a:lnTo>
                    <a:lnTo>
                      <a:pt x="1309" y="91"/>
                    </a:lnTo>
                    <a:lnTo>
                      <a:pt x="1327" y="80"/>
                    </a:lnTo>
                    <a:lnTo>
                      <a:pt x="1356" y="58"/>
                    </a:lnTo>
                    <a:lnTo>
                      <a:pt x="1393" y="63"/>
                    </a:lnTo>
                    <a:lnTo>
                      <a:pt x="1412" y="102"/>
                    </a:lnTo>
                    <a:lnTo>
                      <a:pt x="1409" y="171"/>
                    </a:lnTo>
                    <a:lnTo>
                      <a:pt x="1362" y="260"/>
                    </a:lnTo>
                    <a:lnTo>
                      <a:pt x="1303" y="340"/>
                    </a:lnTo>
                    <a:lnTo>
                      <a:pt x="1235" y="320"/>
                    </a:lnTo>
                    <a:lnTo>
                      <a:pt x="1141" y="445"/>
                    </a:lnTo>
                    <a:lnTo>
                      <a:pt x="1122" y="471"/>
                    </a:lnTo>
                    <a:lnTo>
                      <a:pt x="1125" y="510"/>
                    </a:lnTo>
                    <a:lnTo>
                      <a:pt x="1153" y="551"/>
                    </a:lnTo>
                    <a:lnTo>
                      <a:pt x="1169" y="649"/>
                    </a:lnTo>
                    <a:lnTo>
                      <a:pt x="1103" y="734"/>
                    </a:lnTo>
                    <a:lnTo>
                      <a:pt x="996" y="665"/>
                    </a:lnTo>
                    <a:lnTo>
                      <a:pt x="987" y="610"/>
                    </a:lnTo>
                    <a:lnTo>
                      <a:pt x="952" y="575"/>
                    </a:lnTo>
                    <a:lnTo>
                      <a:pt x="922" y="591"/>
                    </a:lnTo>
                    <a:lnTo>
                      <a:pt x="910" y="643"/>
                    </a:lnTo>
                    <a:lnTo>
                      <a:pt x="876" y="643"/>
                    </a:lnTo>
                    <a:lnTo>
                      <a:pt x="830" y="634"/>
                    </a:lnTo>
                    <a:lnTo>
                      <a:pt x="712" y="551"/>
                    </a:lnTo>
                    <a:lnTo>
                      <a:pt x="436" y="502"/>
                    </a:lnTo>
                    <a:lnTo>
                      <a:pt x="0" y="798"/>
                    </a:lnTo>
                    <a:lnTo>
                      <a:pt x="2" y="510"/>
                    </a:lnTo>
                    <a:lnTo>
                      <a:pt x="36" y="362"/>
                    </a:lnTo>
                    <a:lnTo>
                      <a:pt x="86" y="307"/>
                    </a:lnTo>
                    <a:lnTo>
                      <a:pt x="89" y="17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095" name="Freeform 47"/>
              <p:cNvSpPr>
                <a:spLocks noChangeAspect="1"/>
              </p:cNvSpPr>
              <p:nvPr/>
            </p:nvSpPr>
            <p:spPr bwMode="auto">
              <a:xfrm>
                <a:off x="3030" y="1538"/>
                <a:ext cx="148" cy="103"/>
              </a:xfrm>
              <a:custGeom>
                <a:avLst/>
                <a:gdLst>
                  <a:gd name="T0" fmla="*/ 69 w 821"/>
                  <a:gd name="T1" fmla="*/ 390 h 569"/>
                  <a:gd name="T2" fmla="*/ 209 w 821"/>
                  <a:gd name="T3" fmla="*/ 481 h 569"/>
                  <a:gd name="T4" fmla="*/ 372 w 821"/>
                  <a:gd name="T5" fmla="*/ 484 h 569"/>
                  <a:gd name="T6" fmla="*/ 427 w 821"/>
                  <a:gd name="T7" fmla="*/ 446 h 569"/>
                  <a:gd name="T8" fmla="*/ 531 w 821"/>
                  <a:gd name="T9" fmla="*/ 569 h 569"/>
                  <a:gd name="T10" fmla="*/ 787 w 821"/>
                  <a:gd name="T11" fmla="*/ 323 h 569"/>
                  <a:gd name="T12" fmla="*/ 821 w 821"/>
                  <a:gd name="T13" fmla="*/ 284 h 569"/>
                  <a:gd name="T14" fmla="*/ 804 w 821"/>
                  <a:gd name="T15" fmla="*/ 170 h 569"/>
                  <a:gd name="T16" fmla="*/ 633 w 821"/>
                  <a:gd name="T17" fmla="*/ 14 h 569"/>
                  <a:gd name="T18" fmla="*/ 441 w 821"/>
                  <a:gd name="T19" fmla="*/ 20 h 569"/>
                  <a:gd name="T20" fmla="*/ 435 w 821"/>
                  <a:gd name="T21" fmla="*/ 45 h 569"/>
                  <a:gd name="T22" fmla="*/ 324 w 821"/>
                  <a:gd name="T23" fmla="*/ 54 h 569"/>
                  <a:gd name="T24" fmla="*/ 239 w 821"/>
                  <a:gd name="T25" fmla="*/ 0 h 569"/>
                  <a:gd name="T26" fmla="*/ 215 w 821"/>
                  <a:gd name="T27" fmla="*/ 0 h 569"/>
                  <a:gd name="T28" fmla="*/ 98 w 821"/>
                  <a:gd name="T29" fmla="*/ 73 h 569"/>
                  <a:gd name="T30" fmla="*/ 0 w 821"/>
                  <a:gd name="T31" fmla="*/ 212 h 569"/>
                  <a:gd name="T32" fmla="*/ 13 w 821"/>
                  <a:gd name="T33" fmla="*/ 273 h 569"/>
                  <a:gd name="T34" fmla="*/ 68 w 821"/>
                  <a:gd name="T35" fmla="*/ 368 h 569"/>
                  <a:gd name="T36" fmla="*/ 69 w 821"/>
                  <a:gd name="T37" fmla="*/ 390 h 5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21" h="569">
                    <a:moveTo>
                      <a:pt x="69" y="390"/>
                    </a:moveTo>
                    <a:lnTo>
                      <a:pt x="209" y="481"/>
                    </a:lnTo>
                    <a:lnTo>
                      <a:pt x="372" y="484"/>
                    </a:lnTo>
                    <a:lnTo>
                      <a:pt x="427" y="446"/>
                    </a:lnTo>
                    <a:lnTo>
                      <a:pt x="531" y="569"/>
                    </a:lnTo>
                    <a:lnTo>
                      <a:pt x="787" y="323"/>
                    </a:lnTo>
                    <a:lnTo>
                      <a:pt x="821" y="284"/>
                    </a:lnTo>
                    <a:lnTo>
                      <a:pt x="804" y="170"/>
                    </a:lnTo>
                    <a:lnTo>
                      <a:pt x="633" y="14"/>
                    </a:lnTo>
                    <a:lnTo>
                      <a:pt x="441" y="20"/>
                    </a:lnTo>
                    <a:lnTo>
                      <a:pt x="435" y="45"/>
                    </a:lnTo>
                    <a:lnTo>
                      <a:pt x="324" y="54"/>
                    </a:lnTo>
                    <a:lnTo>
                      <a:pt x="239" y="0"/>
                    </a:lnTo>
                    <a:lnTo>
                      <a:pt x="215" y="0"/>
                    </a:lnTo>
                    <a:lnTo>
                      <a:pt x="98" y="73"/>
                    </a:lnTo>
                    <a:lnTo>
                      <a:pt x="0" y="212"/>
                    </a:lnTo>
                    <a:lnTo>
                      <a:pt x="13" y="273"/>
                    </a:lnTo>
                    <a:lnTo>
                      <a:pt x="68" y="368"/>
                    </a:lnTo>
                    <a:lnTo>
                      <a:pt x="69" y="39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096" name="Freeform 48"/>
              <p:cNvSpPr>
                <a:spLocks noChangeAspect="1"/>
              </p:cNvSpPr>
              <p:nvPr/>
            </p:nvSpPr>
            <p:spPr bwMode="auto">
              <a:xfrm>
                <a:off x="3364" y="992"/>
                <a:ext cx="138" cy="199"/>
              </a:xfrm>
              <a:custGeom>
                <a:avLst/>
                <a:gdLst>
                  <a:gd name="T0" fmla="*/ 0 w 763"/>
                  <a:gd name="T1" fmla="*/ 83 h 1099"/>
                  <a:gd name="T2" fmla="*/ 219 w 763"/>
                  <a:gd name="T3" fmla="*/ 0 h 1099"/>
                  <a:gd name="T4" fmla="*/ 247 w 763"/>
                  <a:gd name="T5" fmla="*/ 29 h 1099"/>
                  <a:gd name="T6" fmla="*/ 304 w 763"/>
                  <a:gd name="T7" fmla="*/ 35 h 1099"/>
                  <a:gd name="T8" fmla="*/ 388 w 763"/>
                  <a:gd name="T9" fmla="*/ 113 h 1099"/>
                  <a:gd name="T10" fmla="*/ 397 w 763"/>
                  <a:gd name="T11" fmla="*/ 207 h 1099"/>
                  <a:gd name="T12" fmla="*/ 430 w 763"/>
                  <a:gd name="T13" fmla="*/ 255 h 1099"/>
                  <a:gd name="T14" fmla="*/ 515 w 763"/>
                  <a:gd name="T15" fmla="*/ 417 h 1099"/>
                  <a:gd name="T16" fmla="*/ 552 w 763"/>
                  <a:gd name="T17" fmla="*/ 424 h 1099"/>
                  <a:gd name="T18" fmla="*/ 621 w 763"/>
                  <a:gd name="T19" fmla="*/ 533 h 1099"/>
                  <a:gd name="T20" fmla="*/ 695 w 763"/>
                  <a:gd name="T21" fmla="*/ 539 h 1099"/>
                  <a:gd name="T22" fmla="*/ 740 w 763"/>
                  <a:gd name="T23" fmla="*/ 581 h 1099"/>
                  <a:gd name="T24" fmla="*/ 760 w 763"/>
                  <a:gd name="T25" fmla="*/ 587 h 1099"/>
                  <a:gd name="T26" fmla="*/ 763 w 763"/>
                  <a:gd name="T27" fmla="*/ 646 h 1099"/>
                  <a:gd name="T28" fmla="*/ 762 w 763"/>
                  <a:gd name="T29" fmla="*/ 813 h 1099"/>
                  <a:gd name="T30" fmla="*/ 660 w 763"/>
                  <a:gd name="T31" fmla="*/ 871 h 1099"/>
                  <a:gd name="T32" fmla="*/ 586 w 763"/>
                  <a:gd name="T33" fmla="*/ 880 h 1099"/>
                  <a:gd name="T34" fmla="*/ 569 w 763"/>
                  <a:gd name="T35" fmla="*/ 846 h 1099"/>
                  <a:gd name="T36" fmla="*/ 534 w 763"/>
                  <a:gd name="T37" fmla="*/ 850 h 1099"/>
                  <a:gd name="T38" fmla="*/ 515 w 763"/>
                  <a:gd name="T39" fmla="*/ 834 h 1099"/>
                  <a:gd name="T40" fmla="*/ 484 w 763"/>
                  <a:gd name="T41" fmla="*/ 846 h 1099"/>
                  <a:gd name="T42" fmla="*/ 430 w 763"/>
                  <a:gd name="T43" fmla="*/ 869 h 1099"/>
                  <a:gd name="T44" fmla="*/ 348 w 763"/>
                  <a:gd name="T45" fmla="*/ 891 h 1099"/>
                  <a:gd name="T46" fmla="*/ 186 w 763"/>
                  <a:gd name="T47" fmla="*/ 932 h 1099"/>
                  <a:gd name="T48" fmla="*/ 106 w 763"/>
                  <a:gd name="T49" fmla="*/ 1099 h 1099"/>
                  <a:gd name="T50" fmla="*/ 20 w 763"/>
                  <a:gd name="T51" fmla="*/ 1071 h 1099"/>
                  <a:gd name="T52" fmla="*/ 24 w 763"/>
                  <a:gd name="T53" fmla="*/ 969 h 1099"/>
                  <a:gd name="T54" fmla="*/ 100 w 763"/>
                  <a:gd name="T55" fmla="*/ 969 h 1099"/>
                  <a:gd name="T56" fmla="*/ 93 w 763"/>
                  <a:gd name="T57" fmla="*/ 920 h 1099"/>
                  <a:gd name="T58" fmla="*/ 139 w 763"/>
                  <a:gd name="T59" fmla="*/ 910 h 1099"/>
                  <a:gd name="T60" fmla="*/ 219 w 763"/>
                  <a:gd name="T61" fmla="*/ 846 h 1099"/>
                  <a:gd name="T62" fmla="*/ 237 w 763"/>
                  <a:gd name="T63" fmla="*/ 778 h 1099"/>
                  <a:gd name="T64" fmla="*/ 260 w 763"/>
                  <a:gd name="T65" fmla="*/ 747 h 1099"/>
                  <a:gd name="T66" fmla="*/ 287 w 763"/>
                  <a:gd name="T67" fmla="*/ 720 h 1099"/>
                  <a:gd name="T68" fmla="*/ 295 w 763"/>
                  <a:gd name="T69" fmla="*/ 606 h 1099"/>
                  <a:gd name="T70" fmla="*/ 282 w 763"/>
                  <a:gd name="T71" fmla="*/ 560 h 1099"/>
                  <a:gd name="T72" fmla="*/ 285 w 763"/>
                  <a:gd name="T73" fmla="*/ 530 h 1099"/>
                  <a:gd name="T74" fmla="*/ 306 w 763"/>
                  <a:gd name="T75" fmla="*/ 503 h 1099"/>
                  <a:gd name="T76" fmla="*/ 125 w 763"/>
                  <a:gd name="T77" fmla="*/ 424 h 1099"/>
                  <a:gd name="T78" fmla="*/ 110 w 763"/>
                  <a:gd name="T79" fmla="*/ 339 h 1099"/>
                  <a:gd name="T80" fmla="*/ 67 w 763"/>
                  <a:gd name="T81" fmla="*/ 274 h 1099"/>
                  <a:gd name="T82" fmla="*/ 60 w 763"/>
                  <a:gd name="T83" fmla="*/ 246 h 1099"/>
                  <a:gd name="T84" fmla="*/ 7 w 763"/>
                  <a:gd name="T85" fmla="*/ 190 h 1099"/>
                  <a:gd name="T86" fmla="*/ 0 w 763"/>
                  <a:gd name="T87" fmla="*/ 83 h 10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63" h="1099">
                    <a:moveTo>
                      <a:pt x="0" y="83"/>
                    </a:moveTo>
                    <a:lnTo>
                      <a:pt x="219" y="0"/>
                    </a:lnTo>
                    <a:lnTo>
                      <a:pt x="247" y="29"/>
                    </a:lnTo>
                    <a:lnTo>
                      <a:pt x="304" y="35"/>
                    </a:lnTo>
                    <a:lnTo>
                      <a:pt x="388" y="113"/>
                    </a:lnTo>
                    <a:lnTo>
                      <a:pt x="397" y="207"/>
                    </a:lnTo>
                    <a:lnTo>
                      <a:pt x="430" y="255"/>
                    </a:lnTo>
                    <a:lnTo>
                      <a:pt x="515" y="417"/>
                    </a:lnTo>
                    <a:lnTo>
                      <a:pt x="552" y="424"/>
                    </a:lnTo>
                    <a:lnTo>
                      <a:pt x="621" y="533"/>
                    </a:lnTo>
                    <a:lnTo>
                      <a:pt x="695" y="539"/>
                    </a:lnTo>
                    <a:lnTo>
                      <a:pt x="740" y="581"/>
                    </a:lnTo>
                    <a:lnTo>
                      <a:pt x="760" y="587"/>
                    </a:lnTo>
                    <a:lnTo>
                      <a:pt x="763" y="646"/>
                    </a:lnTo>
                    <a:lnTo>
                      <a:pt x="762" y="813"/>
                    </a:lnTo>
                    <a:lnTo>
                      <a:pt x="660" y="871"/>
                    </a:lnTo>
                    <a:lnTo>
                      <a:pt x="586" y="880"/>
                    </a:lnTo>
                    <a:lnTo>
                      <a:pt x="569" y="846"/>
                    </a:lnTo>
                    <a:lnTo>
                      <a:pt x="534" y="850"/>
                    </a:lnTo>
                    <a:lnTo>
                      <a:pt x="515" y="834"/>
                    </a:lnTo>
                    <a:lnTo>
                      <a:pt x="484" y="846"/>
                    </a:lnTo>
                    <a:lnTo>
                      <a:pt x="430" y="869"/>
                    </a:lnTo>
                    <a:lnTo>
                      <a:pt x="348" y="891"/>
                    </a:lnTo>
                    <a:lnTo>
                      <a:pt x="186" y="932"/>
                    </a:lnTo>
                    <a:lnTo>
                      <a:pt x="106" y="1099"/>
                    </a:lnTo>
                    <a:lnTo>
                      <a:pt x="20" y="1071"/>
                    </a:lnTo>
                    <a:lnTo>
                      <a:pt x="24" y="969"/>
                    </a:lnTo>
                    <a:lnTo>
                      <a:pt x="100" y="969"/>
                    </a:lnTo>
                    <a:lnTo>
                      <a:pt x="93" y="920"/>
                    </a:lnTo>
                    <a:lnTo>
                      <a:pt x="139" y="910"/>
                    </a:lnTo>
                    <a:lnTo>
                      <a:pt x="219" y="846"/>
                    </a:lnTo>
                    <a:lnTo>
                      <a:pt x="237" y="778"/>
                    </a:lnTo>
                    <a:lnTo>
                      <a:pt x="260" y="747"/>
                    </a:lnTo>
                    <a:lnTo>
                      <a:pt x="287" y="720"/>
                    </a:lnTo>
                    <a:lnTo>
                      <a:pt x="295" y="606"/>
                    </a:lnTo>
                    <a:lnTo>
                      <a:pt x="282" y="560"/>
                    </a:lnTo>
                    <a:lnTo>
                      <a:pt x="285" y="530"/>
                    </a:lnTo>
                    <a:lnTo>
                      <a:pt x="306" y="503"/>
                    </a:lnTo>
                    <a:lnTo>
                      <a:pt x="125" y="424"/>
                    </a:lnTo>
                    <a:lnTo>
                      <a:pt x="110" y="339"/>
                    </a:lnTo>
                    <a:lnTo>
                      <a:pt x="67" y="274"/>
                    </a:lnTo>
                    <a:lnTo>
                      <a:pt x="60" y="246"/>
                    </a:lnTo>
                    <a:lnTo>
                      <a:pt x="7" y="190"/>
                    </a:lnTo>
                    <a:lnTo>
                      <a:pt x="0" y="8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097" name="Freeform 49"/>
              <p:cNvSpPr>
                <a:spLocks noChangeAspect="1"/>
              </p:cNvSpPr>
              <p:nvPr/>
            </p:nvSpPr>
            <p:spPr bwMode="auto">
              <a:xfrm>
                <a:off x="3501" y="1107"/>
                <a:ext cx="211" cy="223"/>
              </a:xfrm>
              <a:custGeom>
                <a:avLst/>
                <a:gdLst>
                  <a:gd name="T0" fmla="*/ 0 w 1169"/>
                  <a:gd name="T1" fmla="*/ 177 h 1236"/>
                  <a:gd name="T2" fmla="*/ 0 w 1169"/>
                  <a:gd name="T3" fmla="*/ 47 h 1236"/>
                  <a:gd name="T4" fmla="*/ 394 w 1169"/>
                  <a:gd name="T5" fmla="*/ 21 h 1236"/>
                  <a:gd name="T6" fmla="*/ 486 w 1169"/>
                  <a:gd name="T7" fmla="*/ 21 h 1236"/>
                  <a:gd name="T8" fmla="*/ 512 w 1169"/>
                  <a:gd name="T9" fmla="*/ 44 h 1236"/>
                  <a:gd name="T10" fmla="*/ 585 w 1169"/>
                  <a:gd name="T11" fmla="*/ 42 h 1236"/>
                  <a:gd name="T12" fmla="*/ 617 w 1169"/>
                  <a:gd name="T13" fmla="*/ 12 h 1236"/>
                  <a:gd name="T14" fmla="*/ 644 w 1169"/>
                  <a:gd name="T15" fmla="*/ 0 h 1236"/>
                  <a:gd name="T16" fmla="*/ 698 w 1169"/>
                  <a:gd name="T17" fmla="*/ 37 h 1236"/>
                  <a:gd name="T18" fmla="*/ 740 w 1169"/>
                  <a:gd name="T19" fmla="*/ 36 h 1236"/>
                  <a:gd name="T20" fmla="*/ 767 w 1169"/>
                  <a:gd name="T21" fmla="*/ 44 h 1236"/>
                  <a:gd name="T22" fmla="*/ 843 w 1169"/>
                  <a:gd name="T23" fmla="*/ 42 h 1236"/>
                  <a:gd name="T24" fmla="*/ 830 w 1169"/>
                  <a:gd name="T25" fmla="*/ 154 h 1236"/>
                  <a:gd name="T26" fmla="*/ 846 w 1169"/>
                  <a:gd name="T27" fmla="*/ 169 h 1236"/>
                  <a:gd name="T28" fmla="*/ 1018 w 1169"/>
                  <a:gd name="T29" fmla="*/ 169 h 1236"/>
                  <a:gd name="T30" fmla="*/ 1027 w 1169"/>
                  <a:gd name="T31" fmla="*/ 177 h 1236"/>
                  <a:gd name="T32" fmla="*/ 1076 w 1169"/>
                  <a:gd name="T33" fmla="*/ 189 h 1236"/>
                  <a:gd name="T34" fmla="*/ 1096 w 1169"/>
                  <a:gd name="T35" fmla="*/ 172 h 1236"/>
                  <a:gd name="T36" fmla="*/ 1145 w 1169"/>
                  <a:gd name="T37" fmla="*/ 174 h 1236"/>
                  <a:gd name="T38" fmla="*/ 1169 w 1169"/>
                  <a:gd name="T39" fmla="*/ 197 h 1236"/>
                  <a:gd name="T40" fmla="*/ 1166 w 1169"/>
                  <a:gd name="T41" fmla="*/ 248 h 1236"/>
                  <a:gd name="T42" fmla="*/ 1136 w 1169"/>
                  <a:gd name="T43" fmla="*/ 331 h 1236"/>
                  <a:gd name="T44" fmla="*/ 1044 w 1169"/>
                  <a:gd name="T45" fmla="*/ 421 h 1236"/>
                  <a:gd name="T46" fmla="*/ 1039 w 1169"/>
                  <a:gd name="T47" fmla="*/ 482 h 1236"/>
                  <a:gd name="T48" fmla="*/ 1010 w 1169"/>
                  <a:gd name="T49" fmla="*/ 482 h 1236"/>
                  <a:gd name="T50" fmla="*/ 993 w 1169"/>
                  <a:gd name="T51" fmla="*/ 694 h 1236"/>
                  <a:gd name="T52" fmla="*/ 976 w 1169"/>
                  <a:gd name="T53" fmla="*/ 701 h 1236"/>
                  <a:gd name="T54" fmla="*/ 980 w 1169"/>
                  <a:gd name="T55" fmla="*/ 831 h 1236"/>
                  <a:gd name="T56" fmla="*/ 995 w 1169"/>
                  <a:gd name="T57" fmla="*/ 847 h 1236"/>
                  <a:gd name="T58" fmla="*/ 738 w 1169"/>
                  <a:gd name="T59" fmla="*/ 1075 h 1236"/>
                  <a:gd name="T60" fmla="*/ 769 w 1169"/>
                  <a:gd name="T61" fmla="*/ 1122 h 1236"/>
                  <a:gd name="T62" fmla="*/ 757 w 1169"/>
                  <a:gd name="T63" fmla="*/ 1236 h 1236"/>
                  <a:gd name="T64" fmla="*/ 676 w 1169"/>
                  <a:gd name="T65" fmla="*/ 1220 h 1236"/>
                  <a:gd name="T66" fmla="*/ 647 w 1169"/>
                  <a:gd name="T67" fmla="*/ 1165 h 1236"/>
                  <a:gd name="T68" fmla="*/ 580 w 1169"/>
                  <a:gd name="T69" fmla="*/ 1169 h 1236"/>
                  <a:gd name="T70" fmla="*/ 548 w 1169"/>
                  <a:gd name="T71" fmla="*/ 1185 h 1236"/>
                  <a:gd name="T72" fmla="*/ 527 w 1169"/>
                  <a:gd name="T73" fmla="*/ 1175 h 1236"/>
                  <a:gd name="T74" fmla="*/ 527 w 1169"/>
                  <a:gd name="T75" fmla="*/ 1127 h 1236"/>
                  <a:gd name="T76" fmla="*/ 512 w 1169"/>
                  <a:gd name="T77" fmla="*/ 1117 h 1236"/>
                  <a:gd name="T78" fmla="*/ 497 w 1169"/>
                  <a:gd name="T79" fmla="*/ 1111 h 1236"/>
                  <a:gd name="T80" fmla="*/ 436 w 1169"/>
                  <a:gd name="T81" fmla="*/ 1050 h 1236"/>
                  <a:gd name="T82" fmla="*/ 431 w 1169"/>
                  <a:gd name="T83" fmla="*/ 1019 h 1236"/>
                  <a:gd name="T84" fmla="*/ 465 w 1169"/>
                  <a:gd name="T85" fmla="*/ 984 h 1236"/>
                  <a:gd name="T86" fmla="*/ 461 w 1169"/>
                  <a:gd name="T87" fmla="*/ 961 h 1236"/>
                  <a:gd name="T88" fmla="*/ 415 w 1169"/>
                  <a:gd name="T89" fmla="*/ 958 h 1236"/>
                  <a:gd name="T90" fmla="*/ 386 w 1169"/>
                  <a:gd name="T91" fmla="*/ 925 h 1236"/>
                  <a:gd name="T92" fmla="*/ 371 w 1169"/>
                  <a:gd name="T93" fmla="*/ 892 h 1236"/>
                  <a:gd name="T94" fmla="*/ 224 w 1169"/>
                  <a:gd name="T95" fmla="*/ 867 h 1236"/>
                  <a:gd name="T96" fmla="*/ 285 w 1169"/>
                  <a:gd name="T97" fmla="*/ 820 h 1236"/>
                  <a:gd name="T98" fmla="*/ 290 w 1169"/>
                  <a:gd name="T99" fmla="*/ 601 h 1236"/>
                  <a:gd name="T100" fmla="*/ 204 w 1169"/>
                  <a:gd name="T101" fmla="*/ 509 h 1236"/>
                  <a:gd name="T102" fmla="*/ 109 w 1169"/>
                  <a:gd name="T103" fmla="*/ 339 h 1236"/>
                  <a:gd name="T104" fmla="*/ 23 w 1169"/>
                  <a:gd name="T105" fmla="*/ 316 h 1236"/>
                  <a:gd name="T106" fmla="*/ 0 w 1169"/>
                  <a:gd name="T107" fmla="*/ 177 h 1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69" h="1236">
                    <a:moveTo>
                      <a:pt x="0" y="177"/>
                    </a:moveTo>
                    <a:lnTo>
                      <a:pt x="0" y="47"/>
                    </a:lnTo>
                    <a:lnTo>
                      <a:pt x="394" y="21"/>
                    </a:lnTo>
                    <a:lnTo>
                      <a:pt x="486" y="21"/>
                    </a:lnTo>
                    <a:lnTo>
                      <a:pt x="512" y="44"/>
                    </a:lnTo>
                    <a:lnTo>
                      <a:pt x="585" y="42"/>
                    </a:lnTo>
                    <a:lnTo>
                      <a:pt x="617" y="12"/>
                    </a:lnTo>
                    <a:lnTo>
                      <a:pt x="644" y="0"/>
                    </a:lnTo>
                    <a:lnTo>
                      <a:pt x="698" y="37"/>
                    </a:lnTo>
                    <a:lnTo>
                      <a:pt x="740" y="36"/>
                    </a:lnTo>
                    <a:lnTo>
                      <a:pt x="767" y="44"/>
                    </a:lnTo>
                    <a:lnTo>
                      <a:pt x="843" y="42"/>
                    </a:lnTo>
                    <a:lnTo>
                      <a:pt x="830" y="154"/>
                    </a:lnTo>
                    <a:lnTo>
                      <a:pt x="846" y="169"/>
                    </a:lnTo>
                    <a:lnTo>
                      <a:pt x="1018" y="169"/>
                    </a:lnTo>
                    <a:lnTo>
                      <a:pt x="1027" y="177"/>
                    </a:lnTo>
                    <a:lnTo>
                      <a:pt x="1076" y="189"/>
                    </a:lnTo>
                    <a:lnTo>
                      <a:pt x="1096" y="172"/>
                    </a:lnTo>
                    <a:lnTo>
                      <a:pt x="1145" y="174"/>
                    </a:lnTo>
                    <a:lnTo>
                      <a:pt x="1169" y="197"/>
                    </a:lnTo>
                    <a:lnTo>
                      <a:pt x="1166" y="248"/>
                    </a:lnTo>
                    <a:lnTo>
                      <a:pt x="1136" y="331"/>
                    </a:lnTo>
                    <a:lnTo>
                      <a:pt x="1044" y="421"/>
                    </a:lnTo>
                    <a:lnTo>
                      <a:pt x="1039" y="482"/>
                    </a:lnTo>
                    <a:lnTo>
                      <a:pt x="1010" y="482"/>
                    </a:lnTo>
                    <a:lnTo>
                      <a:pt x="993" y="694"/>
                    </a:lnTo>
                    <a:lnTo>
                      <a:pt x="976" y="701"/>
                    </a:lnTo>
                    <a:lnTo>
                      <a:pt x="980" y="831"/>
                    </a:lnTo>
                    <a:lnTo>
                      <a:pt x="995" y="847"/>
                    </a:lnTo>
                    <a:lnTo>
                      <a:pt x="738" y="1075"/>
                    </a:lnTo>
                    <a:lnTo>
                      <a:pt x="769" y="1122"/>
                    </a:lnTo>
                    <a:lnTo>
                      <a:pt x="757" y="1236"/>
                    </a:lnTo>
                    <a:lnTo>
                      <a:pt x="676" y="1220"/>
                    </a:lnTo>
                    <a:lnTo>
                      <a:pt x="647" y="1165"/>
                    </a:lnTo>
                    <a:lnTo>
                      <a:pt x="580" y="1169"/>
                    </a:lnTo>
                    <a:lnTo>
                      <a:pt x="548" y="1185"/>
                    </a:lnTo>
                    <a:lnTo>
                      <a:pt x="527" y="1175"/>
                    </a:lnTo>
                    <a:lnTo>
                      <a:pt x="527" y="1127"/>
                    </a:lnTo>
                    <a:lnTo>
                      <a:pt x="512" y="1117"/>
                    </a:lnTo>
                    <a:lnTo>
                      <a:pt x="497" y="1111"/>
                    </a:lnTo>
                    <a:lnTo>
                      <a:pt x="436" y="1050"/>
                    </a:lnTo>
                    <a:lnTo>
                      <a:pt x="431" y="1019"/>
                    </a:lnTo>
                    <a:lnTo>
                      <a:pt x="465" y="984"/>
                    </a:lnTo>
                    <a:lnTo>
                      <a:pt x="461" y="961"/>
                    </a:lnTo>
                    <a:lnTo>
                      <a:pt x="415" y="958"/>
                    </a:lnTo>
                    <a:lnTo>
                      <a:pt x="386" y="925"/>
                    </a:lnTo>
                    <a:lnTo>
                      <a:pt x="371" y="892"/>
                    </a:lnTo>
                    <a:lnTo>
                      <a:pt x="224" y="867"/>
                    </a:lnTo>
                    <a:lnTo>
                      <a:pt x="285" y="820"/>
                    </a:lnTo>
                    <a:lnTo>
                      <a:pt x="290" y="601"/>
                    </a:lnTo>
                    <a:lnTo>
                      <a:pt x="204" y="509"/>
                    </a:lnTo>
                    <a:lnTo>
                      <a:pt x="109" y="339"/>
                    </a:lnTo>
                    <a:lnTo>
                      <a:pt x="23" y="316"/>
                    </a:lnTo>
                    <a:lnTo>
                      <a:pt x="0" y="17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098" name="Freeform 50"/>
              <p:cNvSpPr>
                <a:spLocks noChangeAspect="1"/>
              </p:cNvSpPr>
              <p:nvPr/>
            </p:nvSpPr>
            <p:spPr bwMode="auto">
              <a:xfrm>
                <a:off x="3280" y="1263"/>
                <a:ext cx="519" cy="325"/>
              </a:xfrm>
              <a:custGeom>
                <a:avLst/>
                <a:gdLst>
                  <a:gd name="T0" fmla="*/ 387 w 2877"/>
                  <a:gd name="T1" fmla="*/ 253 h 1803"/>
                  <a:gd name="T2" fmla="*/ 649 w 2877"/>
                  <a:gd name="T3" fmla="*/ 245 h 1803"/>
                  <a:gd name="T4" fmla="*/ 809 w 2877"/>
                  <a:gd name="T5" fmla="*/ 221 h 1803"/>
                  <a:gd name="T6" fmla="*/ 1047 w 2877"/>
                  <a:gd name="T7" fmla="*/ 185 h 1803"/>
                  <a:gd name="T8" fmla="*/ 1117 w 2877"/>
                  <a:gd name="T9" fmla="*/ 140 h 1803"/>
                  <a:gd name="T10" fmla="*/ 1271 w 2877"/>
                  <a:gd name="T11" fmla="*/ 163 h 1803"/>
                  <a:gd name="T12" fmla="*/ 1322 w 2877"/>
                  <a:gd name="T13" fmla="*/ 157 h 1803"/>
                  <a:gd name="T14" fmla="*/ 1379 w 2877"/>
                  <a:gd name="T15" fmla="*/ 64 h 1803"/>
                  <a:gd name="T16" fmla="*/ 1613 w 2877"/>
                  <a:gd name="T17" fmla="*/ 61 h 1803"/>
                  <a:gd name="T18" fmla="*/ 1692 w 2877"/>
                  <a:gd name="T19" fmla="*/ 117 h 1803"/>
                  <a:gd name="T20" fmla="*/ 1724 w 2877"/>
                  <a:gd name="T21" fmla="*/ 247 h 1803"/>
                  <a:gd name="T22" fmla="*/ 1778 w 2877"/>
                  <a:gd name="T23" fmla="*/ 323 h 1803"/>
                  <a:gd name="T24" fmla="*/ 1901 w 2877"/>
                  <a:gd name="T25" fmla="*/ 355 h 1803"/>
                  <a:gd name="T26" fmla="*/ 1964 w 2877"/>
                  <a:gd name="T27" fmla="*/ 210 h 1803"/>
                  <a:gd name="T28" fmla="*/ 2276 w 2877"/>
                  <a:gd name="T29" fmla="*/ 43 h 1803"/>
                  <a:gd name="T30" fmla="*/ 2412 w 2877"/>
                  <a:gd name="T31" fmla="*/ 6 h 1803"/>
                  <a:gd name="T32" fmla="*/ 2299 w 2877"/>
                  <a:gd name="T33" fmla="*/ 347 h 1803"/>
                  <a:gd name="T34" fmla="*/ 2371 w 2877"/>
                  <a:gd name="T35" fmla="*/ 632 h 1803"/>
                  <a:gd name="T36" fmla="*/ 2336 w 2877"/>
                  <a:gd name="T37" fmla="*/ 1022 h 1803"/>
                  <a:gd name="T38" fmla="*/ 2418 w 2877"/>
                  <a:gd name="T39" fmla="*/ 1166 h 1803"/>
                  <a:gd name="T40" fmla="*/ 2608 w 2877"/>
                  <a:gd name="T41" fmla="*/ 1322 h 1803"/>
                  <a:gd name="T42" fmla="*/ 2629 w 2877"/>
                  <a:gd name="T43" fmla="*/ 1420 h 1803"/>
                  <a:gd name="T44" fmla="*/ 2778 w 2877"/>
                  <a:gd name="T45" fmla="*/ 1490 h 1803"/>
                  <a:gd name="T46" fmla="*/ 2844 w 2877"/>
                  <a:gd name="T47" fmla="*/ 1613 h 1803"/>
                  <a:gd name="T48" fmla="*/ 2872 w 2877"/>
                  <a:gd name="T49" fmla="*/ 1705 h 1803"/>
                  <a:gd name="T50" fmla="*/ 2780 w 2877"/>
                  <a:gd name="T51" fmla="*/ 1788 h 1803"/>
                  <a:gd name="T52" fmla="*/ 2461 w 2877"/>
                  <a:gd name="T53" fmla="*/ 1705 h 1803"/>
                  <a:gd name="T54" fmla="*/ 2376 w 2877"/>
                  <a:gd name="T55" fmla="*/ 1625 h 1803"/>
                  <a:gd name="T56" fmla="*/ 2171 w 2877"/>
                  <a:gd name="T57" fmla="*/ 1554 h 1803"/>
                  <a:gd name="T58" fmla="*/ 1890 w 2877"/>
                  <a:gd name="T59" fmla="*/ 1426 h 1803"/>
                  <a:gd name="T60" fmla="*/ 1916 w 2877"/>
                  <a:gd name="T61" fmla="*/ 1007 h 1803"/>
                  <a:gd name="T62" fmla="*/ 1962 w 2877"/>
                  <a:gd name="T63" fmla="*/ 755 h 1803"/>
                  <a:gd name="T64" fmla="*/ 1944 w 2877"/>
                  <a:gd name="T65" fmla="*/ 427 h 1803"/>
                  <a:gd name="T66" fmla="*/ 1618 w 2877"/>
                  <a:gd name="T67" fmla="*/ 534 h 1803"/>
                  <a:gd name="T68" fmla="*/ 1594 w 2877"/>
                  <a:gd name="T69" fmla="*/ 632 h 1803"/>
                  <a:gd name="T70" fmla="*/ 1458 w 2877"/>
                  <a:gd name="T71" fmla="*/ 584 h 1803"/>
                  <a:gd name="T72" fmla="*/ 1415 w 2877"/>
                  <a:gd name="T73" fmla="*/ 607 h 1803"/>
                  <a:gd name="T74" fmla="*/ 1392 w 2877"/>
                  <a:gd name="T75" fmla="*/ 666 h 1803"/>
                  <a:gd name="T76" fmla="*/ 1456 w 2877"/>
                  <a:gd name="T77" fmla="*/ 864 h 1803"/>
                  <a:gd name="T78" fmla="*/ 1066 w 2877"/>
                  <a:gd name="T79" fmla="*/ 843 h 1803"/>
                  <a:gd name="T80" fmla="*/ 558 w 2877"/>
                  <a:gd name="T81" fmla="*/ 875 h 1803"/>
                  <a:gd name="T82" fmla="*/ 353 w 2877"/>
                  <a:gd name="T83" fmla="*/ 855 h 1803"/>
                  <a:gd name="T84" fmla="*/ 146 w 2877"/>
                  <a:gd name="T85" fmla="*/ 858 h 1803"/>
                  <a:gd name="T86" fmla="*/ 6 w 2877"/>
                  <a:gd name="T87" fmla="*/ 798 h 1803"/>
                  <a:gd name="T88" fmla="*/ 167 w 2877"/>
                  <a:gd name="T89" fmla="*/ 724 h 18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877" h="1803">
                    <a:moveTo>
                      <a:pt x="184" y="706"/>
                    </a:moveTo>
                    <a:lnTo>
                      <a:pt x="345" y="253"/>
                    </a:lnTo>
                    <a:lnTo>
                      <a:pt x="387" y="253"/>
                    </a:lnTo>
                    <a:lnTo>
                      <a:pt x="500" y="258"/>
                    </a:lnTo>
                    <a:lnTo>
                      <a:pt x="566" y="266"/>
                    </a:lnTo>
                    <a:lnTo>
                      <a:pt x="649" y="245"/>
                    </a:lnTo>
                    <a:lnTo>
                      <a:pt x="713" y="217"/>
                    </a:lnTo>
                    <a:lnTo>
                      <a:pt x="734" y="140"/>
                    </a:lnTo>
                    <a:lnTo>
                      <a:pt x="809" y="221"/>
                    </a:lnTo>
                    <a:lnTo>
                      <a:pt x="1011" y="233"/>
                    </a:lnTo>
                    <a:lnTo>
                      <a:pt x="1047" y="194"/>
                    </a:lnTo>
                    <a:lnTo>
                      <a:pt x="1047" y="185"/>
                    </a:lnTo>
                    <a:lnTo>
                      <a:pt x="1060" y="181"/>
                    </a:lnTo>
                    <a:lnTo>
                      <a:pt x="1130" y="194"/>
                    </a:lnTo>
                    <a:lnTo>
                      <a:pt x="1117" y="140"/>
                    </a:lnTo>
                    <a:lnTo>
                      <a:pt x="1231" y="138"/>
                    </a:lnTo>
                    <a:lnTo>
                      <a:pt x="1252" y="157"/>
                    </a:lnTo>
                    <a:lnTo>
                      <a:pt x="1271" y="163"/>
                    </a:lnTo>
                    <a:lnTo>
                      <a:pt x="1287" y="144"/>
                    </a:lnTo>
                    <a:lnTo>
                      <a:pt x="1303" y="142"/>
                    </a:lnTo>
                    <a:lnTo>
                      <a:pt x="1322" y="157"/>
                    </a:lnTo>
                    <a:lnTo>
                      <a:pt x="1357" y="157"/>
                    </a:lnTo>
                    <a:lnTo>
                      <a:pt x="1384" y="130"/>
                    </a:lnTo>
                    <a:lnTo>
                      <a:pt x="1379" y="64"/>
                    </a:lnTo>
                    <a:lnTo>
                      <a:pt x="1456" y="0"/>
                    </a:lnTo>
                    <a:lnTo>
                      <a:pt x="1596" y="27"/>
                    </a:lnTo>
                    <a:lnTo>
                      <a:pt x="1613" y="61"/>
                    </a:lnTo>
                    <a:lnTo>
                      <a:pt x="1640" y="93"/>
                    </a:lnTo>
                    <a:lnTo>
                      <a:pt x="1688" y="97"/>
                    </a:lnTo>
                    <a:lnTo>
                      <a:pt x="1692" y="117"/>
                    </a:lnTo>
                    <a:lnTo>
                      <a:pt x="1661" y="151"/>
                    </a:lnTo>
                    <a:lnTo>
                      <a:pt x="1663" y="181"/>
                    </a:lnTo>
                    <a:lnTo>
                      <a:pt x="1724" y="247"/>
                    </a:lnTo>
                    <a:lnTo>
                      <a:pt x="1758" y="262"/>
                    </a:lnTo>
                    <a:lnTo>
                      <a:pt x="1758" y="309"/>
                    </a:lnTo>
                    <a:lnTo>
                      <a:pt x="1778" y="323"/>
                    </a:lnTo>
                    <a:lnTo>
                      <a:pt x="1809" y="302"/>
                    </a:lnTo>
                    <a:lnTo>
                      <a:pt x="1875" y="301"/>
                    </a:lnTo>
                    <a:lnTo>
                      <a:pt x="1901" y="355"/>
                    </a:lnTo>
                    <a:lnTo>
                      <a:pt x="1987" y="372"/>
                    </a:lnTo>
                    <a:lnTo>
                      <a:pt x="1997" y="255"/>
                    </a:lnTo>
                    <a:lnTo>
                      <a:pt x="1964" y="210"/>
                    </a:lnTo>
                    <a:lnTo>
                      <a:pt x="2179" y="20"/>
                    </a:lnTo>
                    <a:lnTo>
                      <a:pt x="2235" y="34"/>
                    </a:lnTo>
                    <a:lnTo>
                      <a:pt x="2276" y="43"/>
                    </a:lnTo>
                    <a:lnTo>
                      <a:pt x="2334" y="29"/>
                    </a:lnTo>
                    <a:lnTo>
                      <a:pt x="2382" y="21"/>
                    </a:lnTo>
                    <a:lnTo>
                      <a:pt x="2412" y="6"/>
                    </a:lnTo>
                    <a:lnTo>
                      <a:pt x="2437" y="6"/>
                    </a:lnTo>
                    <a:lnTo>
                      <a:pt x="2448" y="20"/>
                    </a:lnTo>
                    <a:lnTo>
                      <a:pt x="2299" y="347"/>
                    </a:lnTo>
                    <a:lnTo>
                      <a:pt x="2312" y="451"/>
                    </a:lnTo>
                    <a:lnTo>
                      <a:pt x="2323" y="580"/>
                    </a:lnTo>
                    <a:lnTo>
                      <a:pt x="2371" y="632"/>
                    </a:lnTo>
                    <a:lnTo>
                      <a:pt x="2439" y="644"/>
                    </a:lnTo>
                    <a:lnTo>
                      <a:pt x="2610" y="1175"/>
                    </a:lnTo>
                    <a:lnTo>
                      <a:pt x="2336" y="1022"/>
                    </a:lnTo>
                    <a:lnTo>
                      <a:pt x="2357" y="1065"/>
                    </a:lnTo>
                    <a:lnTo>
                      <a:pt x="2357" y="1137"/>
                    </a:lnTo>
                    <a:lnTo>
                      <a:pt x="2418" y="1166"/>
                    </a:lnTo>
                    <a:lnTo>
                      <a:pt x="2557" y="1284"/>
                    </a:lnTo>
                    <a:lnTo>
                      <a:pt x="2557" y="1317"/>
                    </a:lnTo>
                    <a:lnTo>
                      <a:pt x="2608" y="1322"/>
                    </a:lnTo>
                    <a:lnTo>
                      <a:pt x="2635" y="1358"/>
                    </a:lnTo>
                    <a:lnTo>
                      <a:pt x="2646" y="1392"/>
                    </a:lnTo>
                    <a:lnTo>
                      <a:pt x="2629" y="1420"/>
                    </a:lnTo>
                    <a:lnTo>
                      <a:pt x="2615" y="1462"/>
                    </a:lnTo>
                    <a:lnTo>
                      <a:pt x="2743" y="1480"/>
                    </a:lnTo>
                    <a:lnTo>
                      <a:pt x="2778" y="1490"/>
                    </a:lnTo>
                    <a:lnTo>
                      <a:pt x="2782" y="1522"/>
                    </a:lnTo>
                    <a:lnTo>
                      <a:pt x="2782" y="1552"/>
                    </a:lnTo>
                    <a:lnTo>
                      <a:pt x="2844" y="1613"/>
                    </a:lnTo>
                    <a:lnTo>
                      <a:pt x="2844" y="1662"/>
                    </a:lnTo>
                    <a:lnTo>
                      <a:pt x="2834" y="1679"/>
                    </a:lnTo>
                    <a:lnTo>
                      <a:pt x="2872" y="1705"/>
                    </a:lnTo>
                    <a:lnTo>
                      <a:pt x="2877" y="1735"/>
                    </a:lnTo>
                    <a:lnTo>
                      <a:pt x="2823" y="1795"/>
                    </a:lnTo>
                    <a:lnTo>
                      <a:pt x="2780" y="1788"/>
                    </a:lnTo>
                    <a:lnTo>
                      <a:pt x="2706" y="1803"/>
                    </a:lnTo>
                    <a:lnTo>
                      <a:pt x="2497" y="1763"/>
                    </a:lnTo>
                    <a:lnTo>
                      <a:pt x="2461" y="1705"/>
                    </a:lnTo>
                    <a:lnTo>
                      <a:pt x="2393" y="1695"/>
                    </a:lnTo>
                    <a:lnTo>
                      <a:pt x="2393" y="1641"/>
                    </a:lnTo>
                    <a:lnTo>
                      <a:pt x="2376" y="1625"/>
                    </a:lnTo>
                    <a:lnTo>
                      <a:pt x="2310" y="1631"/>
                    </a:lnTo>
                    <a:lnTo>
                      <a:pt x="2222" y="1594"/>
                    </a:lnTo>
                    <a:lnTo>
                      <a:pt x="2171" y="1554"/>
                    </a:lnTo>
                    <a:lnTo>
                      <a:pt x="2101" y="1546"/>
                    </a:lnTo>
                    <a:lnTo>
                      <a:pt x="1973" y="1492"/>
                    </a:lnTo>
                    <a:lnTo>
                      <a:pt x="1890" y="1426"/>
                    </a:lnTo>
                    <a:lnTo>
                      <a:pt x="1724" y="1216"/>
                    </a:lnTo>
                    <a:lnTo>
                      <a:pt x="1828" y="1128"/>
                    </a:lnTo>
                    <a:lnTo>
                      <a:pt x="1916" y="1007"/>
                    </a:lnTo>
                    <a:lnTo>
                      <a:pt x="1910" y="917"/>
                    </a:lnTo>
                    <a:lnTo>
                      <a:pt x="1950" y="834"/>
                    </a:lnTo>
                    <a:lnTo>
                      <a:pt x="1962" y="755"/>
                    </a:lnTo>
                    <a:lnTo>
                      <a:pt x="1921" y="737"/>
                    </a:lnTo>
                    <a:lnTo>
                      <a:pt x="1954" y="658"/>
                    </a:lnTo>
                    <a:lnTo>
                      <a:pt x="1944" y="427"/>
                    </a:lnTo>
                    <a:lnTo>
                      <a:pt x="1571" y="415"/>
                    </a:lnTo>
                    <a:lnTo>
                      <a:pt x="1571" y="496"/>
                    </a:lnTo>
                    <a:lnTo>
                      <a:pt x="1618" y="534"/>
                    </a:lnTo>
                    <a:lnTo>
                      <a:pt x="1624" y="576"/>
                    </a:lnTo>
                    <a:lnTo>
                      <a:pt x="1620" y="615"/>
                    </a:lnTo>
                    <a:lnTo>
                      <a:pt x="1594" y="632"/>
                    </a:lnTo>
                    <a:lnTo>
                      <a:pt x="1551" y="640"/>
                    </a:lnTo>
                    <a:lnTo>
                      <a:pt x="1481" y="615"/>
                    </a:lnTo>
                    <a:lnTo>
                      <a:pt x="1458" y="584"/>
                    </a:lnTo>
                    <a:lnTo>
                      <a:pt x="1437" y="549"/>
                    </a:lnTo>
                    <a:lnTo>
                      <a:pt x="1421" y="545"/>
                    </a:lnTo>
                    <a:lnTo>
                      <a:pt x="1415" y="607"/>
                    </a:lnTo>
                    <a:lnTo>
                      <a:pt x="1431" y="625"/>
                    </a:lnTo>
                    <a:lnTo>
                      <a:pt x="1417" y="647"/>
                    </a:lnTo>
                    <a:lnTo>
                      <a:pt x="1392" y="666"/>
                    </a:lnTo>
                    <a:lnTo>
                      <a:pt x="1407" y="735"/>
                    </a:lnTo>
                    <a:lnTo>
                      <a:pt x="1466" y="819"/>
                    </a:lnTo>
                    <a:lnTo>
                      <a:pt x="1456" y="864"/>
                    </a:lnTo>
                    <a:lnTo>
                      <a:pt x="1268" y="864"/>
                    </a:lnTo>
                    <a:lnTo>
                      <a:pt x="1224" y="847"/>
                    </a:lnTo>
                    <a:lnTo>
                      <a:pt x="1066" y="843"/>
                    </a:lnTo>
                    <a:lnTo>
                      <a:pt x="989" y="753"/>
                    </a:lnTo>
                    <a:lnTo>
                      <a:pt x="745" y="888"/>
                    </a:lnTo>
                    <a:lnTo>
                      <a:pt x="558" y="875"/>
                    </a:lnTo>
                    <a:lnTo>
                      <a:pt x="451" y="913"/>
                    </a:lnTo>
                    <a:lnTo>
                      <a:pt x="380" y="867"/>
                    </a:lnTo>
                    <a:lnTo>
                      <a:pt x="353" y="855"/>
                    </a:lnTo>
                    <a:lnTo>
                      <a:pt x="285" y="790"/>
                    </a:lnTo>
                    <a:lnTo>
                      <a:pt x="211" y="807"/>
                    </a:lnTo>
                    <a:lnTo>
                      <a:pt x="146" y="858"/>
                    </a:lnTo>
                    <a:lnTo>
                      <a:pt x="130" y="836"/>
                    </a:lnTo>
                    <a:lnTo>
                      <a:pt x="74" y="832"/>
                    </a:lnTo>
                    <a:lnTo>
                      <a:pt x="6" y="798"/>
                    </a:lnTo>
                    <a:lnTo>
                      <a:pt x="0" y="756"/>
                    </a:lnTo>
                    <a:lnTo>
                      <a:pt x="72" y="734"/>
                    </a:lnTo>
                    <a:lnTo>
                      <a:pt x="167" y="724"/>
                    </a:lnTo>
                    <a:lnTo>
                      <a:pt x="184" y="70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099" name="Freeform 51"/>
              <p:cNvSpPr>
                <a:spLocks noChangeAspect="1"/>
              </p:cNvSpPr>
              <p:nvPr/>
            </p:nvSpPr>
            <p:spPr bwMode="auto">
              <a:xfrm>
                <a:off x="3374" y="1140"/>
                <a:ext cx="180" cy="153"/>
              </a:xfrm>
              <a:custGeom>
                <a:avLst/>
                <a:gdLst>
                  <a:gd name="T0" fmla="*/ 49 w 997"/>
                  <a:gd name="T1" fmla="*/ 283 h 849"/>
                  <a:gd name="T2" fmla="*/ 130 w 997"/>
                  <a:gd name="T3" fmla="*/ 117 h 849"/>
                  <a:gd name="T4" fmla="*/ 355 w 997"/>
                  <a:gd name="T5" fmla="*/ 60 h 849"/>
                  <a:gd name="T6" fmla="*/ 460 w 997"/>
                  <a:gd name="T7" fmla="*/ 19 h 849"/>
                  <a:gd name="T8" fmla="*/ 479 w 997"/>
                  <a:gd name="T9" fmla="*/ 36 h 849"/>
                  <a:gd name="T10" fmla="*/ 514 w 997"/>
                  <a:gd name="T11" fmla="*/ 32 h 849"/>
                  <a:gd name="T12" fmla="*/ 530 w 997"/>
                  <a:gd name="T13" fmla="*/ 66 h 849"/>
                  <a:gd name="T14" fmla="*/ 603 w 997"/>
                  <a:gd name="T15" fmla="*/ 58 h 849"/>
                  <a:gd name="T16" fmla="*/ 707 w 997"/>
                  <a:gd name="T17" fmla="*/ 0 h 849"/>
                  <a:gd name="T18" fmla="*/ 731 w 997"/>
                  <a:gd name="T19" fmla="*/ 140 h 849"/>
                  <a:gd name="T20" fmla="*/ 816 w 997"/>
                  <a:gd name="T21" fmla="*/ 161 h 849"/>
                  <a:gd name="T22" fmla="*/ 908 w 997"/>
                  <a:gd name="T23" fmla="*/ 328 h 849"/>
                  <a:gd name="T24" fmla="*/ 997 w 997"/>
                  <a:gd name="T25" fmla="*/ 425 h 849"/>
                  <a:gd name="T26" fmla="*/ 991 w 997"/>
                  <a:gd name="T27" fmla="*/ 640 h 849"/>
                  <a:gd name="T28" fmla="*/ 933 w 997"/>
                  <a:gd name="T29" fmla="*/ 688 h 849"/>
                  <a:gd name="T30" fmla="*/ 858 w 997"/>
                  <a:gd name="T31" fmla="*/ 750 h 849"/>
                  <a:gd name="T32" fmla="*/ 863 w 997"/>
                  <a:gd name="T33" fmla="*/ 814 h 849"/>
                  <a:gd name="T34" fmla="*/ 836 w 997"/>
                  <a:gd name="T35" fmla="*/ 843 h 849"/>
                  <a:gd name="T36" fmla="*/ 799 w 997"/>
                  <a:gd name="T37" fmla="*/ 843 h 849"/>
                  <a:gd name="T38" fmla="*/ 782 w 997"/>
                  <a:gd name="T39" fmla="*/ 828 h 849"/>
                  <a:gd name="T40" fmla="*/ 764 w 997"/>
                  <a:gd name="T41" fmla="*/ 828 h 849"/>
                  <a:gd name="T42" fmla="*/ 754 w 997"/>
                  <a:gd name="T43" fmla="*/ 849 h 849"/>
                  <a:gd name="T44" fmla="*/ 729 w 997"/>
                  <a:gd name="T45" fmla="*/ 845 h 849"/>
                  <a:gd name="T46" fmla="*/ 712 w 997"/>
                  <a:gd name="T47" fmla="*/ 824 h 849"/>
                  <a:gd name="T48" fmla="*/ 598 w 997"/>
                  <a:gd name="T49" fmla="*/ 826 h 849"/>
                  <a:gd name="T50" fmla="*/ 571 w 997"/>
                  <a:gd name="T51" fmla="*/ 760 h 849"/>
                  <a:gd name="T52" fmla="*/ 481 w 997"/>
                  <a:gd name="T53" fmla="*/ 696 h 849"/>
                  <a:gd name="T54" fmla="*/ 448 w 997"/>
                  <a:gd name="T55" fmla="*/ 679 h 849"/>
                  <a:gd name="T56" fmla="*/ 469 w 997"/>
                  <a:gd name="T57" fmla="*/ 611 h 849"/>
                  <a:gd name="T58" fmla="*/ 448 w 997"/>
                  <a:gd name="T59" fmla="*/ 555 h 849"/>
                  <a:gd name="T60" fmla="*/ 386 w 997"/>
                  <a:gd name="T61" fmla="*/ 522 h 849"/>
                  <a:gd name="T62" fmla="*/ 294 w 997"/>
                  <a:gd name="T63" fmla="*/ 518 h 849"/>
                  <a:gd name="T64" fmla="*/ 258 w 997"/>
                  <a:gd name="T65" fmla="*/ 447 h 849"/>
                  <a:gd name="T66" fmla="*/ 49 w 997"/>
                  <a:gd name="T67" fmla="*/ 520 h 849"/>
                  <a:gd name="T68" fmla="*/ 66 w 997"/>
                  <a:gd name="T69" fmla="*/ 454 h 849"/>
                  <a:gd name="T70" fmla="*/ 2 w 997"/>
                  <a:gd name="T71" fmla="*/ 411 h 849"/>
                  <a:gd name="T72" fmla="*/ 0 w 997"/>
                  <a:gd name="T73" fmla="*/ 390 h 849"/>
                  <a:gd name="T74" fmla="*/ 49 w 997"/>
                  <a:gd name="T75" fmla="*/ 283 h 8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97" h="849">
                    <a:moveTo>
                      <a:pt x="49" y="283"/>
                    </a:moveTo>
                    <a:lnTo>
                      <a:pt x="130" y="117"/>
                    </a:lnTo>
                    <a:lnTo>
                      <a:pt x="355" y="60"/>
                    </a:lnTo>
                    <a:lnTo>
                      <a:pt x="460" y="19"/>
                    </a:lnTo>
                    <a:lnTo>
                      <a:pt x="479" y="36"/>
                    </a:lnTo>
                    <a:lnTo>
                      <a:pt x="514" y="32"/>
                    </a:lnTo>
                    <a:lnTo>
                      <a:pt x="530" y="66"/>
                    </a:lnTo>
                    <a:lnTo>
                      <a:pt x="603" y="58"/>
                    </a:lnTo>
                    <a:lnTo>
                      <a:pt x="707" y="0"/>
                    </a:lnTo>
                    <a:lnTo>
                      <a:pt x="731" y="140"/>
                    </a:lnTo>
                    <a:lnTo>
                      <a:pt x="816" y="161"/>
                    </a:lnTo>
                    <a:lnTo>
                      <a:pt x="908" y="328"/>
                    </a:lnTo>
                    <a:lnTo>
                      <a:pt x="997" y="425"/>
                    </a:lnTo>
                    <a:lnTo>
                      <a:pt x="991" y="640"/>
                    </a:lnTo>
                    <a:lnTo>
                      <a:pt x="933" y="688"/>
                    </a:lnTo>
                    <a:lnTo>
                      <a:pt x="858" y="750"/>
                    </a:lnTo>
                    <a:lnTo>
                      <a:pt x="863" y="814"/>
                    </a:lnTo>
                    <a:lnTo>
                      <a:pt x="836" y="843"/>
                    </a:lnTo>
                    <a:lnTo>
                      <a:pt x="799" y="843"/>
                    </a:lnTo>
                    <a:lnTo>
                      <a:pt x="782" y="828"/>
                    </a:lnTo>
                    <a:lnTo>
                      <a:pt x="764" y="828"/>
                    </a:lnTo>
                    <a:lnTo>
                      <a:pt x="754" y="849"/>
                    </a:lnTo>
                    <a:lnTo>
                      <a:pt x="729" y="845"/>
                    </a:lnTo>
                    <a:lnTo>
                      <a:pt x="712" y="824"/>
                    </a:lnTo>
                    <a:lnTo>
                      <a:pt x="598" y="826"/>
                    </a:lnTo>
                    <a:lnTo>
                      <a:pt x="571" y="760"/>
                    </a:lnTo>
                    <a:lnTo>
                      <a:pt x="481" y="696"/>
                    </a:lnTo>
                    <a:lnTo>
                      <a:pt x="448" y="679"/>
                    </a:lnTo>
                    <a:lnTo>
                      <a:pt x="469" y="611"/>
                    </a:lnTo>
                    <a:lnTo>
                      <a:pt x="448" y="555"/>
                    </a:lnTo>
                    <a:lnTo>
                      <a:pt x="386" y="522"/>
                    </a:lnTo>
                    <a:lnTo>
                      <a:pt x="294" y="518"/>
                    </a:lnTo>
                    <a:lnTo>
                      <a:pt x="258" y="447"/>
                    </a:lnTo>
                    <a:lnTo>
                      <a:pt x="49" y="520"/>
                    </a:lnTo>
                    <a:lnTo>
                      <a:pt x="66" y="454"/>
                    </a:lnTo>
                    <a:lnTo>
                      <a:pt x="2" y="411"/>
                    </a:lnTo>
                    <a:lnTo>
                      <a:pt x="0" y="390"/>
                    </a:lnTo>
                    <a:lnTo>
                      <a:pt x="49" y="28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00" name="Freeform 52"/>
              <p:cNvSpPr>
                <a:spLocks noChangeAspect="1"/>
              </p:cNvSpPr>
              <p:nvPr/>
            </p:nvSpPr>
            <p:spPr bwMode="auto">
              <a:xfrm>
                <a:off x="3395" y="1220"/>
                <a:ext cx="89" cy="88"/>
              </a:xfrm>
              <a:custGeom>
                <a:avLst/>
                <a:gdLst>
                  <a:gd name="T0" fmla="*/ 6 w 492"/>
                  <a:gd name="T1" fmla="*/ 46 h 483"/>
                  <a:gd name="T2" fmla="*/ 23 w 492"/>
                  <a:gd name="T3" fmla="*/ 85 h 483"/>
                  <a:gd name="T4" fmla="*/ 2 w 492"/>
                  <a:gd name="T5" fmla="*/ 128 h 483"/>
                  <a:gd name="T6" fmla="*/ 0 w 492"/>
                  <a:gd name="T7" fmla="*/ 151 h 483"/>
                  <a:gd name="T8" fmla="*/ 68 w 492"/>
                  <a:gd name="T9" fmla="*/ 157 h 483"/>
                  <a:gd name="T10" fmla="*/ 137 w 492"/>
                  <a:gd name="T11" fmla="*/ 193 h 483"/>
                  <a:gd name="T12" fmla="*/ 130 w 492"/>
                  <a:gd name="T13" fmla="*/ 217 h 483"/>
                  <a:gd name="T14" fmla="*/ 103 w 492"/>
                  <a:gd name="T15" fmla="*/ 217 h 483"/>
                  <a:gd name="T16" fmla="*/ 91 w 492"/>
                  <a:gd name="T17" fmla="*/ 244 h 483"/>
                  <a:gd name="T18" fmla="*/ 64 w 492"/>
                  <a:gd name="T19" fmla="*/ 244 h 483"/>
                  <a:gd name="T20" fmla="*/ 136 w 492"/>
                  <a:gd name="T21" fmla="*/ 314 h 483"/>
                  <a:gd name="T22" fmla="*/ 39 w 492"/>
                  <a:gd name="T23" fmla="*/ 368 h 483"/>
                  <a:gd name="T24" fmla="*/ 9 w 492"/>
                  <a:gd name="T25" fmla="*/ 427 h 483"/>
                  <a:gd name="T26" fmla="*/ 6 w 492"/>
                  <a:gd name="T27" fmla="*/ 483 h 483"/>
                  <a:gd name="T28" fmla="*/ 71 w 492"/>
                  <a:gd name="T29" fmla="*/ 457 h 483"/>
                  <a:gd name="T30" fmla="*/ 96 w 492"/>
                  <a:gd name="T31" fmla="*/ 374 h 483"/>
                  <a:gd name="T32" fmla="*/ 173 w 492"/>
                  <a:gd name="T33" fmla="*/ 459 h 483"/>
                  <a:gd name="T34" fmla="*/ 298 w 492"/>
                  <a:gd name="T35" fmla="*/ 469 h 483"/>
                  <a:gd name="T36" fmla="*/ 378 w 492"/>
                  <a:gd name="T37" fmla="*/ 469 h 483"/>
                  <a:gd name="T38" fmla="*/ 403 w 492"/>
                  <a:gd name="T39" fmla="*/ 438 h 483"/>
                  <a:gd name="T40" fmla="*/ 409 w 492"/>
                  <a:gd name="T41" fmla="*/ 421 h 483"/>
                  <a:gd name="T42" fmla="*/ 424 w 492"/>
                  <a:gd name="T43" fmla="*/ 419 h 483"/>
                  <a:gd name="T44" fmla="*/ 492 w 492"/>
                  <a:gd name="T45" fmla="*/ 432 h 483"/>
                  <a:gd name="T46" fmla="*/ 481 w 492"/>
                  <a:gd name="T47" fmla="*/ 378 h 483"/>
                  <a:gd name="T48" fmla="*/ 456 w 492"/>
                  <a:gd name="T49" fmla="*/ 312 h 483"/>
                  <a:gd name="T50" fmla="*/ 368 w 492"/>
                  <a:gd name="T51" fmla="*/ 250 h 483"/>
                  <a:gd name="T52" fmla="*/ 333 w 492"/>
                  <a:gd name="T53" fmla="*/ 233 h 483"/>
                  <a:gd name="T54" fmla="*/ 352 w 492"/>
                  <a:gd name="T55" fmla="*/ 161 h 483"/>
                  <a:gd name="T56" fmla="*/ 335 w 492"/>
                  <a:gd name="T57" fmla="*/ 108 h 483"/>
                  <a:gd name="T58" fmla="*/ 275 w 492"/>
                  <a:gd name="T59" fmla="*/ 76 h 483"/>
                  <a:gd name="T60" fmla="*/ 173 w 492"/>
                  <a:gd name="T61" fmla="*/ 68 h 483"/>
                  <a:gd name="T62" fmla="*/ 143 w 492"/>
                  <a:gd name="T63" fmla="*/ 0 h 483"/>
                  <a:gd name="T64" fmla="*/ 6 w 492"/>
                  <a:gd name="T65" fmla="*/ 46 h 4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92" h="483">
                    <a:moveTo>
                      <a:pt x="6" y="46"/>
                    </a:moveTo>
                    <a:lnTo>
                      <a:pt x="23" y="85"/>
                    </a:lnTo>
                    <a:lnTo>
                      <a:pt x="2" y="128"/>
                    </a:lnTo>
                    <a:lnTo>
                      <a:pt x="0" y="151"/>
                    </a:lnTo>
                    <a:lnTo>
                      <a:pt x="68" y="157"/>
                    </a:lnTo>
                    <a:lnTo>
                      <a:pt x="137" y="193"/>
                    </a:lnTo>
                    <a:lnTo>
                      <a:pt x="130" y="217"/>
                    </a:lnTo>
                    <a:lnTo>
                      <a:pt x="103" y="217"/>
                    </a:lnTo>
                    <a:lnTo>
                      <a:pt x="91" y="244"/>
                    </a:lnTo>
                    <a:lnTo>
                      <a:pt x="64" y="244"/>
                    </a:lnTo>
                    <a:lnTo>
                      <a:pt x="136" y="314"/>
                    </a:lnTo>
                    <a:lnTo>
                      <a:pt x="39" y="368"/>
                    </a:lnTo>
                    <a:lnTo>
                      <a:pt x="9" y="427"/>
                    </a:lnTo>
                    <a:lnTo>
                      <a:pt x="6" y="483"/>
                    </a:lnTo>
                    <a:lnTo>
                      <a:pt x="71" y="457"/>
                    </a:lnTo>
                    <a:lnTo>
                      <a:pt x="96" y="374"/>
                    </a:lnTo>
                    <a:lnTo>
                      <a:pt x="173" y="459"/>
                    </a:lnTo>
                    <a:lnTo>
                      <a:pt x="298" y="469"/>
                    </a:lnTo>
                    <a:lnTo>
                      <a:pt x="378" y="469"/>
                    </a:lnTo>
                    <a:lnTo>
                      <a:pt x="403" y="438"/>
                    </a:lnTo>
                    <a:lnTo>
                      <a:pt x="409" y="421"/>
                    </a:lnTo>
                    <a:lnTo>
                      <a:pt x="424" y="419"/>
                    </a:lnTo>
                    <a:lnTo>
                      <a:pt x="492" y="432"/>
                    </a:lnTo>
                    <a:lnTo>
                      <a:pt x="481" y="378"/>
                    </a:lnTo>
                    <a:lnTo>
                      <a:pt x="456" y="312"/>
                    </a:lnTo>
                    <a:lnTo>
                      <a:pt x="368" y="250"/>
                    </a:lnTo>
                    <a:lnTo>
                      <a:pt x="333" y="233"/>
                    </a:lnTo>
                    <a:lnTo>
                      <a:pt x="352" y="161"/>
                    </a:lnTo>
                    <a:lnTo>
                      <a:pt x="335" y="108"/>
                    </a:lnTo>
                    <a:lnTo>
                      <a:pt x="275" y="76"/>
                    </a:lnTo>
                    <a:lnTo>
                      <a:pt x="173" y="68"/>
                    </a:lnTo>
                    <a:lnTo>
                      <a:pt x="143" y="0"/>
                    </a:lnTo>
                    <a:lnTo>
                      <a:pt x="6" y="4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01" name="Freeform 53"/>
              <p:cNvSpPr>
                <a:spLocks noChangeAspect="1"/>
              </p:cNvSpPr>
              <p:nvPr/>
            </p:nvSpPr>
            <p:spPr bwMode="auto">
              <a:xfrm>
                <a:off x="3339" y="1228"/>
                <a:ext cx="81" cy="83"/>
              </a:xfrm>
              <a:custGeom>
                <a:avLst/>
                <a:gdLst>
                  <a:gd name="T0" fmla="*/ 246 w 447"/>
                  <a:gd name="T1" fmla="*/ 26 h 458"/>
                  <a:gd name="T2" fmla="*/ 143 w 447"/>
                  <a:gd name="T3" fmla="*/ 123 h 458"/>
                  <a:gd name="T4" fmla="*/ 140 w 447"/>
                  <a:gd name="T5" fmla="*/ 164 h 458"/>
                  <a:gd name="T6" fmla="*/ 112 w 447"/>
                  <a:gd name="T7" fmla="*/ 169 h 458"/>
                  <a:gd name="T8" fmla="*/ 95 w 447"/>
                  <a:gd name="T9" fmla="*/ 162 h 458"/>
                  <a:gd name="T10" fmla="*/ 59 w 447"/>
                  <a:gd name="T11" fmla="*/ 175 h 458"/>
                  <a:gd name="T12" fmla="*/ 59 w 447"/>
                  <a:gd name="T13" fmla="*/ 196 h 458"/>
                  <a:gd name="T14" fmla="*/ 70 w 447"/>
                  <a:gd name="T15" fmla="*/ 215 h 458"/>
                  <a:gd name="T16" fmla="*/ 27 w 447"/>
                  <a:gd name="T17" fmla="*/ 234 h 458"/>
                  <a:gd name="T18" fmla="*/ 27 w 447"/>
                  <a:gd name="T19" fmla="*/ 291 h 458"/>
                  <a:gd name="T20" fmla="*/ 0 w 447"/>
                  <a:gd name="T21" fmla="*/ 313 h 458"/>
                  <a:gd name="T22" fmla="*/ 25 w 447"/>
                  <a:gd name="T23" fmla="*/ 334 h 458"/>
                  <a:gd name="T24" fmla="*/ 72 w 447"/>
                  <a:gd name="T25" fmla="*/ 343 h 458"/>
                  <a:gd name="T26" fmla="*/ 83 w 447"/>
                  <a:gd name="T27" fmla="*/ 394 h 458"/>
                  <a:gd name="T28" fmla="*/ 189 w 447"/>
                  <a:gd name="T29" fmla="*/ 447 h 458"/>
                  <a:gd name="T30" fmla="*/ 236 w 447"/>
                  <a:gd name="T31" fmla="*/ 458 h 458"/>
                  <a:gd name="T32" fmla="*/ 317 w 447"/>
                  <a:gd name="T33" fmla="*/ 437 h 458"/>
                  <a:gd name="T34" fmla="*/ 317 w 447"/>
                  <a:gd name="T35" fmla="*/ 386 h 458"/>
                  <a:gd name="T36" fmla="*/ 347 w 447"/>
                  <a:gd name="T37" fmla="*/ 324 h 458"/>
                  <a:gd name="T38" fmla="*/ 446 w 447"/>
                  <a:gd name="T39" fmla="*/ 268 h 458"/>
                  <a:gd name="T40" fmla="*/ 376 w 447"/>
                  <a:gd name="T41" fmla="*/ 198 h 458"/>
                  <a:gd name="T42" fmla="*/ 399 w 447"/>
                  <a:gd name="T43" fmla="*/ 198 h 458"/>
                  <a:gd name="T44" fmla="*/ 410 w 447"/>
                  <a:gd name="T45" fmla="*/ 173 h 458"/>
                  <a:gd name="T46" fmla="*/ 440 w 447"/>
                  <a:gd name="T47" fmla="*/ 169 h 458"/>
                  <a:gd name="T48" fmla="*/ 447 w 447"/>
                  <a:gd name="T49" fmla="*/ 149 h 458"/>
                  <a:gd name="T50" fmla="*/ 378 w 447"/>
                  <a:gd name="T51" fmla="*/ 111 h 458"/>
                  <a:gd name="T52" fmla="*/ 314 w 447"/>
                  <a:gd name="T53" fmla="*/ 105 h 458"/>
                  <a:gd name="T54" fmla="*/ 310 w 447"/>
                  <a:gd name="T55" fmla="*/ 83 h 458"/>
                  <a:gd name="T56" fmla="*/ 335 w 447"/>
                  <a:gd name="T57" fmla="*/ 41 h 458"/>
                  <a:gd name="T58" fmla="*/ 316 w 447"/>
                  <a:gd name="T59" fmla="*/ 0 h 458"/>
                  <a:gd name="T60" fmla="*/ 246 w 447"/>
                  <a:gd name="T61" fmla="*/ 26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47" h="458">
                    <a:moveTo>
                      <a:pt x="246" y="26"/>
                    </a:moveTo>
                    <a:lnTo>
                      <a:pt x="143" y="123"/>
                    </a:lnTo>
                    <a:lnTo>
                      <a:pt x="140" y="164"/>
                    </a:lnTo>
                    <a:lnTo>
                      <a:pt x="112" y="169"/>
                    </a:lnTo>
                    <a:lnTo>
                      <a:pt x="95" y="162"/>
                    </a:lnTo>
                    <a:lnTo>
                      <a:pt x="59" y="175"/>
                    </a:lnTo>
                    <a:lnTo>
                      <a:pt x="59" y="196"/>
                    </a:lnTo>
                    <a:lnTo>
                      <a:pt x="70" y="215"/>
                    </a:lnTo>
                    <a:lnTo>
                      <a:pt x="27" y="234"/>
                    </a:lnTo>
                    <a:lnTo>
                      <a:pt x="27" y="291"/>
                    </a:lnTo>
                    <a:lnTo>
                      <a:pt x="0" y="313"/>
                    </a:lnTo>
                    <a:lnTo>
                      <a:pt x="25" y="334"/>
                    </a:lnTo>
                    <a:lnTo>
                      <a:pt x="72" y="343"/>
                    </a:lnTo>
                    <a:lnTo>
                      <a:pt x="83" y="394"/>
                    </a:lnTo>
                    <a:lnTo>
                      <a:pt x="189" y="447"/>
                    </a:lnTo>
                    <a:lnTo>
                      <a:pt x="236" y="458"/>
                    </a:lnTo>
                    <a:lnTo>
                      <a:pt x="317" y="437"/>
                    </a:lnTo>
                    <a:lnTo>
                      <a:pt x="317" y="386"/>
                    </a:lnTo>
                    <a:lnTo>
                      <a:pt x="347" y="324"/>
                    </a:lnTo>
                    <a:lnTo>
                      <a:pt x="446" y="268"/>
                    </a:lnTo>
                    <a:lnTo>
                      <a:pt x="376" y="198"/>
                    </a:lnTo>
                    <a:lnTo>
                      <a:pt x="399" y="198"/>
                    </a:lnTo>
                    <a:lnTo>
                      <a:pt x="410" y="173"/>
                    </a:lnTo>
                    <a:lnTo>
                      <a:pt x="440" y="169"/>
                    </a:lnTo>
                    <a:lnTo>
                      <a:pt x="447" y="149"/>
                    </a:lnTo>
                    <a:lnTo>
                      <a:pt x="378" y="111"/>
                    </a:lnTo>
                    <a:lnTo>
                      <a:pt x="314" y="105"/>
                    </a:lnTo>
                    <a:lnTo>
                      <a:pt x="310" y="83"/>
                    </a:lnTo>
                    <a:lnTo>
                      <a:pt x="335" y="41"/>
                    </a:lnTo>
                    <a:lnTo>
                      <a:pt x="316" y="0"/>
                    </a:lnTo>
                    <a:lnTo>
                      <a:pt x="246" y="2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02" name="Freeform 54"/>
              <p:cNvSpPr>
                <a:spLocks noChangeAspect="1"/>
              </p:cNvSpPr>
              <p:nvPr/>
            </p:nvSpPr>
            <p:spPr bwMode="auto">
              <a:xfrm>
                <a:off x="3460" y="1400"/>
                <a:ext cx="65" cy="126"/>
              </a:xfrm>
              <a:custGeom>
                <a:avLst/>
                <a:gdLst>
                  <a:gd name="T0" fmla="*/ 0 w 359"/>
                  <a:gd name="T1" fmla="*/ 0 h 695"/>
                  <a:gd name="T2" fmla="*/ 8 w 359"/>
                  <a:gd name="T3" fmla="*/ 152 h 695"/>
                  <a:gd name="T4" fmla="*/ 20 w 359"/>
                  <a:gd name="T5" fmla="*/ 267 h 695"/>
                  <a:gd name="T6" fmla="*/ 32 w 359"/>
                  <a:gd name="T7" fmla="*/ 336 h 695"/>
                  <a:gd name="T8" fmla="*/ 11 w 359"/>
                  <a:gd name="T9" fmla="*/ 350 h 695"/>
                  <a:gd name="T10" fmla="*/ 18 w 359"/>
                  <a:gd name="T11" fmla="*/ 387 h 695"/>
                  <a:gd name="T12" fmla="*/ 34 w 359"/>
                  <a:gd name="T13" fmla="*/ 389 h 695"/>
                  <a:gd name="T14" fmla="*/ 46 w 359"/>
                  <a:gd name="T15" fmla="*/ 396 h 695"/>
                  <a:gd name="T16" fmla="*/ 47 w 359"/>
                  <a:gd name="T17" fmla="*/ 430 h 695"/>
                  <a:gd name="T18" fmla="*/ 47 w 359"/>
                  <a:gd name="T19" fmla="*/ 449 h 695"/>
                  <a:gd name="T20" fmla="*/ 68 w 359"/>
                  <a:gd name="T21" fmla="*/ 456 h 695"/>
                  <a:gd name="T22" fmla="*/ 65 w 359"/>
                  <a:gd name="T23" fmla="*/ 504 h 695"/>
                  <a:gd name="T24" fmla="*/ 126 w 359"/>
                  <a:gd name="T25" fmla="*/ 576 h 695"/>
                  <a:gd name="T26" fmla="*/ 141 w 359"/>
                  <a:gd name="T27" fmla="*/ 636 h 695"/>
                  <a:gd name="T28" fmla="*/ 187 w 359"/>
                  <a:gd name="T29" fmla="*/ 695 h 695"/>
                  <a:gd name="T30" fmla="*/ 239 w 359"/>
                  <a:gd name="T31" fmla="*/ 538 h 695"/>
                  <a:gd name="T32" fmla="*/ 263 w 359"/>
                  <a:gd name="T33" fmla="*/ 480 h 695"/>
                  <a:gd name="T34" fmla="*/ 359 w 359"/>
                  <a:gd name="T35" fmla="*/ 391 h 695"/>
                  <a:gd name="T36" fmla="*/ 317 w 359"/>
                  <a:gd name="T37" fmla="*/ 332 h 695"/>
                  <a:gd name="T38" fmla="*/ 64 w 359"/>
                  <a:gd name="T39" fmla="*/ 76 h 695"/>
                  <a:gd name="T40" fmla="*/ 0 w 359"/>
                  <a:gd name="T41" fmla="*/ 0 h 6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9" h="695">
                    <a:moveTo>
                      <a:pt x="0" y="0"/>
                    </a:moveTo>
                    <a:lnTo>
                      <a:pt x="8" y="152"/>
                    </a:lnTo>
                    <a:lnTo>
                      <a:pt x="20" y="267"/>
                    </a:lnTo>
                    <a:lnTo>
                      <a:pt x="32" y="336"/>
                    </a:lnTo>
                    <a:lnTo>
                      <a:pt x="11" y="350"/>
                    </a:lnTo>
                    <a:lnTo>
                      <a:pt x="18" y="387"/>
                    </a:lnTo>
                    <a:lnTo>
                      <a:pt x="34" y="389"/>
                    </a:lnTo>
                    <a:lnTo>
                      <a:pt x="46" y="396"/>
                    </a:lnTo>
                    <a:lnTo>
                      <a:pt x="47" y="430"/>
                    </a:lnTo>
                    <a:lnTo>
                      <a:pt x="47" y="449"/>
                    </a:lnTo>
                    <a:lnTo>
                      <a:pt x="68" y="456"/>
                    </a:lnTo>
                    <a:lnTo>
                      <a:pt x="65" y="504"/>
                    </a:lnTo>
                    <a:lnTo>
                      <a:pt x="126" y="576"/>
                    </a:lnTo>
                    <a:lnTo>
                      <a:pt x="141" y="636"/>
                    </a:lnTo>
                    <a:lnTo>
                      <a:pt x="187" y="695"/>
                    </a:lnTo>
                    <a:lnTo>
                      <a:pt x="239" y="538"/>
                    </a:lnTo>
                    <a:lnTo>
                      <a:pt x="263" y="480"/>
                    </a:lnTo>
                    <a:lnTo>
                      <a:pt x="359" y="391"/>
                    </a:lnTo>
                    <a:lnTo>
                      <a:pt x="317" y="332"/>
                    </a:lnTo>
                    <a:lnTo>
                      <a:pt x="64" y="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03" name="Freeform 55"/>
              <p:cNvSpPr>
                <a:spLocks noChangeAspect="1"/>
              </p:cNvSpPr>
              <p:nvPr/>
            </p:nvSpPr>
            <p:spPr bwMode="auto">
              <a:xfrm>
                <a:off x="3198" y="1140"/>
                <a:ext cx="188" cy="100"/>
              </a:xfrm>
              <a:custGeom>
                <a:avLst/>
                <a:gdLst>
                  <a:gd name="T0" fmla="*/ 0 w 1040"/>
                  <a:gd name="T1" fmla="*/ 553 h 559"/>
                  <a:gd name="T2" fmla="*/ 221 w 1040"/>
                  <a:gd name="T3" fmla="*/ 486 h 559"/>
                  <a:gd name="T4" fmla="*/ 278 w 1040"/>
                  <a:gd name="T5" fmla="*/ 472 h 559"/>
                  <a:gd name="T6" fmla="*/ 315 w 1040"/>
                  <a:gd name="T7" fmla="*/ 468 h 559"/>
                  <a:gd name="T8" fmla="*/ 361 w 1040"/>
                  <a:gd name="T9" fmla="*/ 476 h 559"/>
                  <a:gd name="T10" fmla="*/ 471 w 1040"/>
                  <a:gd name="T11" fmla="*/ 517 h 559"/>
                  <a:gd name="T12" fmla="*/ 512 w 1040"/>
                  <a:gd name="T13" fmla="*/ 486 h 559"/>
                  <a:gd name="T14" fmla="*/ 540 w 1040"/>
                  <a:gd name="T15" fmla="*/ 474 h 559"/>
                  <a:gd name="T16" fmla="*/ 570 w 1040"/>
                  <a:gd name="T17" fmla="*/ 484 h 559"/>
                  <a:gd name="T18" fmla="*/ 599 w 1040"/>
                  <a:gd name="T19" fmla="*/ 498 h 559"/>
                  <a:gd name="T20" fmla="*/ 605 w 1040"/>
                  <a:gd name="T21" fmla="*/ 535 h 559"/>
                  <a:gd name="T22" fmla="*/ 985 w 1040"/>
                  <a:gd name="T23" fmla="*/ 559 h 559"/>
                  <a:gd name="T24" fmla="*/ 1026 w 1040"/>
                  <a:gd name="T25" fmla="*/ 521 h 559"/>
                  <a:gd name="T26" fmla="*/ 1040 w 1040"/>
                  <a:gd name="T27" fmla="*/ 456 h 559"/>
                  <a:gd name="T28" fmla="*/ 981 w 1040"/>
                  <a:gd name="T29" fmla="*/ 411 h 559"/>
                  <a:gd name="T30" fmla="*/ 975 w 1040"/>
                  <a:gd name="T31" fmla="*/ 391 h 559"/>
                  <a:gd name="T32" fmla="*/ 1022 w 1040"/>
                  <a:gd name="T33" fmla="*/ 285 h 559"/>
                  <a:gd name="T34" fmla="*/ 937 w 1040"/>
                  <a:gd name="T35" fmla="*/ 255 h 559"/>
                  <a:gd name="T36" fmla="*/ 943 w 1040"/>
                  <a:gd name="T37" fmla="*/ 154 h 559"/>
                  <a:gd name="T38" fmla="*/ 870 w 1040"/>
                  <a:gd name="T39" fmla="*/ 164 h 559"/>
                  <a:gd name="T40" fmla="*/ 811 w 1040"/>
                  <a:gd name="T41" fmla="*/ 162 h 559"/>
                  <a:gd name="T42" fmla="*/ 742 w 1040"/>
                  <a:gd name="T43" fmla="*/ 97 h 559"/>
                  <a:gd name="T44" fmla="*/ 740 w 1040"/>
                  <a:gd name="T45" fmla="*/ 85 h 559"/>
                  <a:gd name="T46" fmla="*/ 821 w 1040"/>
                  <a:gd name="T47" fmla="*/ 37 h 559"/>
                  <a:gd name="T48" fmla="*/ 813 w 1040"/>
                  <a:gd name="T49" fmla="*/ 14 h 559"/>
                  <a:gd name="T50" fmla="*/ 732 w 1040"/>
                  <a:gd name="T51" fmla="*/ 2 h 559"/>
                  <a:gd name="T52" fmla="*/ 663 w 1040"/>
                  <a:gd name="T53" fmla="*/ 0 h 559"/>
                  <a:gd name="T54" fmla="*/ 623 w 1040"/>
                  <a:gd name="T55" fmla="*/ 10 h 559"/>
                  <a:gd name="T56" fmla="*/ 579 w 1040"/>
                  <a:gd name="T57" fmla="*/ 45 h 559"/>
                  <a:gd name="T58" fmla="*/ 566 w 1040"/>
                  <a:gd name="T59" fmla="*/ 87 h 559"/>
                  <a:gd name="T60" fmla="*/ 493 w 1040"/>
                  <a:gd name="T61" fmla="*/ 136 h 559"/>
                  <a:gd name="T62" fmla="*/ 434 w 1040"/>
                  <a:gd name="T63" fmla="*/ 81 h 559"/>
                  <a:gd name="T64" fmla="*/ 418 w 1040"/>
                  <a:gd name="T65" fmla="*/ 79 h 559"/>
                  <a:gd name="T66" fmla="*/ 437 w 1040"/>
                  <a:gd name="T67" fmla="*/ 211 h 559"/>
                  <a:gd name="T68" fmla="*/ 384 w 1040"/>
                  <a:gd name="T69" fmla="*/ 245 h 559"/>
                  <a:gd name="T70" fmla="*/ 339 w 1040"/>
                  <a:gd name="T71" fmla="*/ 239 h 559"/>
                  <a:gd name="T72" fmla="*/ 280 w 1040"/>
                  <a:gd name="T73" fmla="*/ 207 h 559"/>
                  <a:gd name="T74" fmla="*/ 246 w 1040"/>
                  <a:gd name="T75" fmla="*/ 207 h 559"/>
                  <a:gd name="T76" fmla="*/ 171 w 1040"/>
                  <a:gd name="T77" fmla="*/ 191 h 559"/>
                  <a:gd name="T78" fmla="*/ 120 w 1040"/>
                  <a:gd name="T79" fmla="*/ 209 h 559"/>
                  <a:gd name="T80" fmla="*/ 73 w 1040"/>
                  <a:gd name="T81" fmla="*/ 213 h 559"/>
                  <a:gd name="T82" fmla="*/ 65 w 1040"/>
                  <a:gd name="T83" fmla="*/ 199 h 559"/>
                  <a:gd name="T84" fmla="*/ 10 w 1040"/>
                  <a:gd name="T85" fmla="*/ 199 h 559"/>
                  <a:gd name="T86" fmla="*/ 16 w 1040"/>
                  <a:gd name="T87" fmla="*/ 218 h 559"/>
                  <a:gd name="T88" fmla="*/ 104 w 1040"/>
                  <a:gd name="T89" fmla="*/ 362 h 559"/>
                  <a:gd name="T90" fmla="*/ 0 w 1040"/>
                  <a:gd name="T91" fmla="*/ 553 h 5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040" h="559">
                    <a:moveTo>
                      <a:pt x="0" y="553"/>
                    </a:moveTo>
                    <a:lnTo>
                      <a:pt x="221" y="486"/>
                    </a:lnTo>
                    <a:lnTo>
                      <a:pt x="278" y="472"/>
                    </a:lnTo>
                    <a:lnTo>
                      <a:pt x="315" y="468"/>
                    </a:lnTo>
                    <a:lnTo>
                      <a:pt x="361" y="476"/>
                    </a:lnTo>
                    <a:lnTo>
                      <a:pt x="471" y="517"/>
                    </a:lnTo>
                    <a:lnTo>
                      <a:pt x="512" y="486"/>
                    </a:lnTo>
                    <a:lnTo>
                      <a:pt x="540" y="474"/>
                    </a:lnTo>
                    <a:lnTo>
                      <a:pt x="570" y="484"/>
                    </a:lnTo>
                    <a:lnTo>
                      <a:pt x="599" y="498"/>
                    </a:lnTo>
                    <a:lnTo>
                      <a:pt x="605" y="535"/>
                    </a:lnTo>
                    <a:lnTo>
                      <a:pt x="985" y="559"/>
                    </a:lnTo>
                    <a:lnTo>
                      <a:pt x="1026" y="521"/>
                    </a:lnTo>
                    <a:lnTo>
                      <a:pt x="1040" y="456"/>
                    </a:lnTo>
                    <a:lnTo>
                      <a:pt x="981" y="411"/>
                    </a:lnTo>
                    <a:lnTo>
                      <a:pt x="975" y="391"/>
                    </a:lnTo>
                    <a:lnTo>
                      <a:pt x="1022" y="285"/>
                    </a:lnTo>
                    <a:lnTo>
                      <a:pt x="937" y="255"/>
                    </a:lnTo>
                    <a:lnTo>
                      <a:pt x="943" y="154"/>
                    </a:lnTo>
                    <a:lnTo>
                      <a:pt x="870" y="164"/>
                    </a:lnTo>
                    <a:lnTo>
                      <a:pt x="811" y="162"/>
                    </a:lnTo>
                    <a:lnTo>
                      <a:pt x="742" y="97"/>
                    </a:lnTo>
                    <a:lnTo>
                      <a:pt x="740" y="85"/>
                    </a:lnTo>
                    <a:lnTo>
                      <a:pt x="821" y="37"/>
                    </a:lnTo>
                    <a:lnTo>
                      <a:pt x="813" y="14"/>
                    </a:lnTo>
                    <a:lnTo>
                      <a:pt x="732" y="2"/>
                    </a:lnTo>
                    <a:lnTo>
                      <a:pt x="663" y="0"/>
                    </a:lnTo>
                    <a:lnTo>
                      <a:pt x="623" y="10"/>
                    </a:lnTo>
                    <a:lnTo>
                      <a:pt x="579" y="45"/>
                    </a:lnTo>
                    <a:lnTo>
                      <a:pt x="566" y="87"/>
                    </a:lnTo>
                    <a:lnTo>
                      <a:pt x="493" y="136"/>
                    </a:lnTo>
                    <a:lnTo>
                      <a:pt x="434" y="81"/>
                    </a:lnTo>
                    <a:lnTo>
                      <a:pt x="418" y="79"/>
                    </a:lnTo>
                    <a:lnTo>
                      <a:pt x="437" y="211"/>
                    </a:lnTo>
                    <a:lnTo>
                      <a:pt x="384" y="245"/>
                    </a:lnTo>
                    <a:lnTo>
                      <a:pt x="339" y="239"/>
                    </a:lnTo>
                    <a:lnTo>
                      <a:pt x="280" y="207"/>
                    </a:lnTo>
                    <a:lnTo>
                      <a:pt x="246" y="207"/>
                    </a:lnTo>
                    <a:lnTo>
                      <a:pt x="171" y="191"/>
                    </a:lnTo>
                    <a:lnTo>
                      <a:pt x="120" y="209"/>
                    </a:lnTo>
                    <a:lnTo>
                      <a:pt x="73" y="213"/>
                    </a:lnTo>
                    <a:lnTo>
                      <a:pt x="65" y="199"/>
                    </a:lnTo>
                    <a:lnTo>
                      <a:pt x="10" y="199"/>
                    </a:lnTo>
                    <a:lnTo>
                      <a:pt x="16" y="218"/>
                    </a:lnTo>
                    <a:lnTo>
                      <a:pt x="104" y="362"/>
                    </a:lnTo>
                    <a:lnTo>
                      <a:pt x="0" y="55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04" name="Freeform 56"/>
              <p:cNvSpPr>
                <a:spLocks noChangeAspect="1"/>
              </p:cNvSpPr>
              <p:nvPr/>
            </p:nvSpPr>
            <p:spPr bwMode="auto">
              <a:xfrm>
                <a:off x="3697" y="1281"/>
                <a:ext cx="222" cy="326"/>
              </a:xfrm>
              <a:custGeom>
                <a:avLst/>
                <a:gdLst>
                  <a:gd name="T0" fmla="*/ 1170 w 1230"/>
                  <a:gd name="T1" fmla="*/ 694 h 1809"/>
                  <a:gd name="T2" fmla="*/ 1077 w 1230"/>
                  <a:gd name="T3" fmla="*/ 725 h 1809"/>
                  <a:gd name="T4" fmla="*/ 983 w 1230"/>
                  <a:gd name="T5" fmla="*/ 836 h 1809"/>
                  <a:gd name="T6" fmla="*/ 985 w 1230"/>
                  <a:gd name="T7" fmla="*/ 1120 h 1809"/>
                  <a:gd name="T8" fmla="*/ 1021 w 1230"/>
                  <a:gd name="T9" fmla="*/ 1190 h 1809"/>
                  <a:gd name="T10" fmla="*/ 1014 w 1230"/>
                  <a:gd name="T11" fmla="*/ 1286 h 1809"/>
                  <a:gd name="T12" fmla="*/ 1058 w 1230"/>
                  <a:gd name="T13" fmla="*/ 1317 h 1809"/>
                  <a:gd name="T14" fmla="*/ 1072 w 1230"/>
                  <a:gd name="T15" fmla="*/ 1517 h 1809"/>
                  <a:gd name="T16" fmla="*/ 1016 w 1230"/>
                  <a:gd name="T17" fmla="*/ 1582 h 1809"/>
                  <a:gd name="T18" fmla="*/ 918 w 1230"/>
                  <a:gd name="T19" fmla="*/ 1599 h 1809"/>
                  <a:gd name="T20" fmla="*/ 839 w 1230"/>
                  <a:gd name="T21" fmla="*/ 1755 h 1809"/>
                  <a:gd name="T22" fmla="*/ 735 w 1230"/>
                  <a:gd name="T23" fmla="*/ 1774 h 1809"/>
                  <a:gd name="T24" fmla="*/ 674 w 1230"/>
                  <a:gd name="T25" fmla="*/ 1635 h 1809"/>
                  <a:gd name="T26" fmla="*/ 562 w 1230"/>
                  <a:gd name="T27" fmla="*/ 1606 h 1809"/>
                  <a:gd name="T28" fmla="*/ 530 w 1230"/>
                  <a:gd name="T29" fmla="*/ 1563 h 1809"/>
                  <a:gd name="T30" fmla="*/ 470 w 1230"/>
                  <a:gd name="T31" fmla="*/ 1455 h 1809"/>
                  <a:gd name="T32" fmla="*/ 429 w 1230"/>
                  <a:gd name="T33" fmla="*/ 1380 h 1809"/>
                  <a:gd name="T34" fmla="*/ 313 w 1230"/>
                  <a:gd name="T35" fmla="*/ 1325 h 1809"/>
                  <a:gd name="T36" fmla="*/ 323 w 1230"/>
                  <a:gd name="T37" fmla="*/ 1262 h 1809"/>
                  <a:gd name="T38" fmla="*/ 243 w 1230"/>
                  <a:gd name="T39" fmla="*/ 1218 h 1809"/>
                  <a:gd name="T40" fmla="*/ 104 w 1230"/>
                  <a:gd name="T41" fmla="*/ 1067 h 1809"/>
                  <a:gd name="T42" fmla="*/ 44 w 1230"/>
                  <a:gd name="T43" fmla="*/ 966 h 1809"/>
                  <a:gd name="T44" fmla="*/ 297 w 1230"/>
                  <a:gd name="T45" fmla="*/ 1076 h 1809"/>
                  <a:gd name="T46" fmla="*/ 62 w 1230"/>
                  <a:gd name="T47" fmla="*/ 532 h 1809"/>
                  <a:gd name="T48" fmla="*/ 0 w 1230"/>
                  <a:gd name="T49" fmla="*/ 337 h 1809"/>
                  <a:gd name="T50" fmla="*/ 378 w 1230"/>
                  <a:gd name="T51" fmla="*/ 188 h 1809"/>
                  <a:gd name="T52" fmla="*/ 672 w 1230"/>
                  <a:gd name="T53" fmla="*/ 8 h 1809"/>
                  <a:gd name="T54" fmla="*/ 968 w 1230"/>
                  <a:gd name="T55" fmla="*/ 162 h 1809"/>
                  <a:gd name="T56" fmla="*/ 1000 w 1230"/>
                  <a:gd name="T57" fmla="*/ 143 h 1809"/>
                  <a:gd name="T58" fmla="*/ 1050 w 1230"/>
                  <a:gd name="T59" fmla="*/ 143 h 1809"/>
                  <a:gd name="T60" fmla="*/ 1086 w 1230"/>
                  <a:gd name="T61" fmla="*/ 369 h 1809"/>
                  <a:gd name="T62" fmla="*/ 1175 w 1230"/>
                  <a:gd name="T63" fmla="*/ 520 h 18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30" h="1809">
                    <a:moveTo>
                      <a:pt x="1230" y="688"/>
                    </a:moveTo>
                    <a:lnTo>
                      <a:pt x="1170" y="694"/>
                    </a:lnTo>
                    <a:lnTo>
                      <a:pt x="1132" y="725"/>
                    </a:lnTo>
                    <a:lnTo>
                      <a:pt x="1077" y="725"/>
                    </a:lnTo>
                    <a:lnTo>
                      <a:pt x="1050" y="768"/>
                    </a:lnTo>
                    <a:lnTo>
                      <a:pt x="983" y="836"/>
                    </a:lnTo>
                    <a:lnTo>
                      <a:pt x="1016" y="1088"/>
                    </a:lnTo>
                    <a:lnTo>
                      <a:pt x="985" y="1120"/>
                    </a:lnTo>
                    <a:lnTo>
                      <a:pt x="983" y="1163"/>
                    </a:lnTo>
                    <a:lnTo>
                      <a:pt x="1021" y="1190"/>
                    </a:lnTo>
                    <a:lnTo>
                      <a:pt x="1030" y="1269"/>
                    </a:lnTo>
                    <a:lnTo>
                      <a:pt x="1014" y="1286"/>
                    </a:lnTo>
                    <a:lnTo>
                      <a:pt x="1014" y="1315"/>
                    </a:lnTo>
                    <a:lnTo>
                      <a:pt x="1058" y="1317"/>
                    </a:lnTo>
                    <a:lnTo>
                      <a:pt x="1144" y="1500"/>
                    </a:lnTo>
                    <a:lnTo>
                      <a:pt x="1072" y="1517"/>
                    </a:lnTo>
                    <a:lnTo>
                      <a:pt x="1033" y="1548"/>
                    </a:lnTo>
                    <a:lnTo>
                      <a:pt x="1016" y="1582"/>
                    </a:lnTo>
                    <a:lnTo>
                      <a:pt x="981" y="1572"/>
                    </a:lnTo>
                    <a:lnTo>
                      <a:pt x="918" y="1599"/>
                    </a:lnTo>
                    <a:lnTo>
                      <a:pt x="860" y="1681"/>
                    </a:lnTo>
                    <a:lnTo>
                      <a:pt x="839" y="1755"/>
                    </a:lnTo>
                    <a:lnTo>
                      <a:pt x="783" y="1809"/>
                    </a:lnTo>
                    <a:lnTo>
                      <a:pt x="735" y="1774"/>
                    </a:lnTo>
                    <a:lnTo>
                      <a:pt x="684" y="1678"/>
                    </a:lnTo>
                    <a:lnTo>
                      <a:pt x="674" y="1635"/>
                    </a:lnTo>
                    <a:lnTo>
                      <a:pt x="564" y="1635"/>
                    </a:lnTo>
                    <a:lnTo>
                      <a:pt x="562" y="1606"/>
                    </a:lnTo>
                    <a:lnTo>
                      <a:pt x="518" y="1579"/>
                    </a:lnTo>
                    <a:lnTo>
                      <a:pt x="530" y="1563"/>
                    </a:lnTo>
                    <a:lnTo>
                      <a:pt x="530" y="1514"/>
                    </a:lnTo>
                    <a:lnTo>
                      <a:pt x="470" y="1455"/>
                    </a:lnTo>
                    <a:lnTo>
                      <a:pt x="465" y="1390"/>
                    </a:lnTo>
                    <a:lnTo>
                      <a:pt x="429" y="1380"/>
                    </a:lnTo>
                    <a:lnTo>
                      <a:pt x="304" y="1363"/>
                    </a:lnTo>
                    <a:lnTo>
                      <a:pt x="313" y="1325"/>
                    </a:lnTo>
                    <a:lnTo>
                      <a:pt x="332" y="1290"/>
                    </a:lnTo>
                    <a:lnTo>
                      <a:pt x="323" y="1262"/>
                    </a:lnTo>
                    <a:lnTo>
                      <a:pt x="297" y="1225"/>
                    </a:lnTo>
                    <a:lnTo>
                      <a:pt x="243" y="1218"/>
                    </a:lnTo>
                    <a:lnTo>
                      <a:pt x="246" y="1187"/>
                    </a:lnTo>
                    <a:lnTo>
                      <a:pt x="104" y="1067"/>
                    </a:lnTo>
                    <a:lnTo>
                      <a:pt x="41" y="1041"/>
                    </a:lnTo>
                    <a:lnTo>
                      <a:pt x="44" y="966"/>
                    </a:lnTo>
                    <a:lnTo>
                      <a:pt x="25" y="925"/>
                    </a:lnTo>
                    <a:lnTo>
                      <a:pt x="297" y="1076"/>
                    </a:lnTo>
                    <a:lnTo>
                      <a:pt x="130" y="546"/>
                    </a:lnTo>
                    <a:lnTo>
                      <a:pt x="62" y="532"/>
                    </a:lnTo>
                    <a:lnTo>
                      <a:pt x="10" y="481"/>
                    </a:lnTo>
                    <a:lnTo>
                      <a:pt x="0" y="337"/>
                    </a:lnTo>
                    <a:lnTo>
                      <a:pt x="332" y="373"/>
                    </a:lnTo>
                    <a:lnTo>
                      <a:pt x="378" y="188"/>
                    </a:lnTo>
                    <a:lnTo>
                      <a:pt x="590" y="0"/>
                    </a:lnTo>
                    <a:lnTo>
                      <a:pt x="672" y="8"/>
                    </a:lnTo>
                    <a:lnTo>
                      <a:pt x="783" y="123"/>
                    </a:lnTo>
                    <a:lnTo>
                      <a:pt x="968" y="162"/>
                    </a:lnTo>
                    <a:lnTo>
                      <a:pt x="1004" y="150"/>
                    </a:lnTo>
                    <a:lnTo>
                      <a:pt x="1000" y="143"/>
                    </a:lnTo>
                    <a:lnTo>
                      <a:pt x="1028" y="55"/>
                    </a:lnTo>
                    <a:lnTo>
                      <a:pt x="1050" y="143"/>
                    </a:lnTo>
                    <a:lnTo>
                      <a:pt x="1007" y="269"/>
                    </a:lnTo>
                    <a:lnTo>
                      <a:pt x="1086" y="369"/>
                    </a:lnTo>
                    <a:lnTo>
                      <a:pt x="1088" y="467"/>
                    </a:lnTo>
                    <a:lnTo>
                      <a:pt x="1175" y="520"/>
                    </a:lnTo>
                    <a:lnTo>
                      <a:pt x="1230" y="68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05" name="Freeform 57"/>
              <p:cNvSpPr>
                <a:spLocks noChangeAspect="1"/>
              </p:cNvSpPr>
              <p:nvPr/>
            </p:nvSpPr>
            <p:spPr bwMode="auto">
              <a:xfrm>
                <a:off x="3287" y="1625"/>
                <a:ext cx="157" cy="65"/>
              </a:xfrm>
              <a:custGeom>
                <a:avLst/>
                <a:gdLst>
                  <a:gd name="T0" fmla="*/ 59 w 869"/>
                  <a:gd name="T1" fmla="*/ 33 h 364"/>
                  <a:gd name="T2" fmla="*/ 350 w 869"/>
                  <a:gd name="T3" fmla="*/ 0 h 364"/>
                  <a:gd name="T4" fmla="*/ 455 w 869"/>
                  <a:gd name="T5" fmla="*/ 15 h 364"/>
                  <a:gd name="T6" fmla="*/ 501 w 869"/>
                  <a:gd name="T7" fmla="*/ 34 h 364"/>
                  <a:gd name="T8" fmla="*/ 568 w 869"/>
                  <a:gd name="T9" fmla="*/ 166 h 364"/>
                  <a:gd name="T10" fmla="*/ 614 w 869"/>
                  <a:gd name="T11" fmla="*/ 169 h 364"/>
                  <a:gd name="T12" fmla="*/ 641 w 869"/>
                  <a:gd name="T13" fmla="*/ 140 h 364"/>
                  <a:gd name="T14" fmla="*/ 715 w 869"/>
                  <a:gd name="T15" fmla="*/ 122 h 364"/>
                  <a:gd name="T16" fmla="*/ 742 w 869"/>
                  <a:gd name="T17" fmla="*/ 82 h 364"/>
                  <a:gd name="T18" fmla="*/ 774 w 869"/>
                  <a:gd name="T19" fmla="*/ 55 h 364"/>
                  <a:gd name="T20" fmla="*/ 828 w 869"/>
                  <a:gd name="T21" fmla="*/ 49 h 364"/>
                  <a:gd name="T22" fmla="*/ 859 w 869"/>
                  <a:gd name="T23" fmla="*/ 96 h 364"/>
                  <a:gd name="T24" fmla="*/ 869 w 869"/>
                  <a:gd name="T25" fmla="*/ 158 h 364"/>
                  <a:gd name="T26" fmla="*/ 758 w 869"/>
                  <a:gd name="T27" fmla="*/ 220 h 364"/>
                  <a:gd name="T28" fmla="*/ 748 w 869"/>
                  <a:gd name="T29" fmla="*/ 272 h 364"/>
                  <a:gd name="T30" fmla="*/ 700 w 869"/>
                  <a:gd name="T31" fmla="*/ 313 h 364"/>
                  <a:gd name="T32" fmla="*/ 678 w 869"/>
                  <a:gd name="T33" fmla="*/ 306 h 364"/>
                  <a:gd name="T34" fmla="*/ 536 w 869"/>
                  <a:gd name="T35" fmla="*/ 334 h 364"/>
                  <a:gd name="T36" fmla="*/ 495 w 869"/>
                  <a:gd name="T37" fmla="*/ 358 h 364"/>
                  <a:gd name="T38" fmla="*/ 455 w 869"/>
                  <a:gd name="T39" fmla="*/ 364 h 364"/>
                  <a:gd name="T40" fmla="*/ 424 w 869"/>
                  <a:gd name="T41" fmla="*/ 331 h 364"/>
                  <a:gd name="T42" fmla="*/ 401 w 869"/>
                  <a:gd name="T43" fmla="*/ 331 h 364"/>
                  <a:gd name="T44" fmla="*/ 378 w 869"/>
                  <a:gd name="T45" fmla="*/ 350 h 364"/>
                  <a:gd name="T46" fmla="*/ 357 w 869"/>
                  <a:gd name="T47" fmla="*/ 347 h 364"/>
                  <a:gd name="T48" fmla="*/ 328 w 869"/>
                  <a:gd name="T49" fmla="*/ 337 h 364"/>
                  <a:gd name="T50" fmla="*/ 224 w 869"/>
                  <a:gd name="T51" fmla="*/ 332 h 364"/>
                  <a:gd name="T52" fmla="*/ 179 w 869"/>
                  <a:gd name="T53" fmla="*/ 296 h 364"/>
                  <a:gd name="T54" fmla="*/ 152 w 869"/>
                  <a:gd name="T55" fmla="*/ 291 h 364"/>
                  <a:gd name="T56" fmla="*/ 122 w 869"/>
                  <a:gd name="T57" fmla="*/ 316 h 364"/>
                  <a:gd name="T58" fmla="*/ 101 w 869"/>
                  <a:gd name="T59" fmla="*/ 312 h 364"/>
                  <a:gd name="T60" fmla="*/ 0 w 869"/>
                  <a:gd name="T61" fmla="*/ 264 h 364"/>
                  <a:gd name="T62" fmla="*/ 28 w 869"/>
                  <a:gd name="T63" fmla="*/ 227 h 364"/>
                  <a:gd name="T64" fmla="*/ 20 w 869"/>
                  <a:gd name="T65" fmla="*/ 194 h 364"/>
                  <a:gd name="T66" fmla="*/ 28 w 869"/>
                  <a:gd name="T67" fmla="*/ 83 h 364"/>
                  <a:gd name="T68" fmla="*/ 59 w 869"/>
                  <a:gd name="T69" fmla="*/ 33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69" h="364">
                    <a:moveTo>
                      <a:pt x="59" y="33"/>
                    </a:moveTo>
                    <a:lnTo>
                      <a:pt x="350" y="0"/>
                    </a:lnTo>
                    <a:lnTo>
                      <a:pt x="455" y="15"/>
                    </a:lnTo>
                    <a:lnTo>
                      <a:pt x="501" y="34"/>
                    </a:lnTo>
                    <a:lnTo>
                      <a:pt x="568" y="166"/>
                    </a:lnTo>
                    <a:lnTo>
                      <a:pt x="614" y="169"/>
                    </a:lnTo>
                    <a:lnTo>
                      <a:pt x="641" y="140"/>
                    </a:lnTo>
                    <a:lnTo>
                      <a:pt x="715" y="122"/>
                    </a:lnTo>
                    <a:lnTo>
                      <a:pt x="742" y="82"/>
                    </a:lnTo>
                    <a:lnTo>
                      <a:pt x="774" y="55"/>
                    </a:lnTo>
                    <a:lnTo>
                      <a:pt x="828" y="49"/>
                    </a:lnTo>
                    <a:lnTo>
                      <a:pt x="859" y="96"/>
                    </a:lnTo>
                    <a:lnTo>
                      <a:pt x="869" y="158"/>
                    </a:lnTo>
                    <a:lnTo>
                      <a:pt x="758" y="220"/>
                    </a:lnTo>
                    <a:lnTo>
                      <a:pt x="748" y="272"/>
                    </a:lnTo>
                    <a:lnTo>
                      <a:pt x="700" y="313"/>
                    </a:lnTo>
                    <a:lnTo>
                      <a:pt x="678" y="306"/>
                    </a:lnTo>
                    <a:lnTo>
                      <a:pt x="536" y="334"/>
                    </a:lnTo>
                    <a:lnTo>
                      <a:pt x="495" y="358"/>
                    </a:lnTo>
                    <a:lnTo>
                      <a:pt x="455" y="364"/>
                    </a:lnTo>
                    <a:lnTo>
                      <a:pt x="424" y="331"/>
                    </a:lnTo>
                    <a:lnTo>
                      <a:pt x="401" y="331"/>
                    </a:lnTo>
                    <a:lnTo>
                      <a:pt x="378" y="350"/>
                    </a:lnTo>
                    <a:lnTo>
                      <a:pt x="357" y="347"/>
                    </a:lnTo>
                    <a:lnTo>
                      <a:pt x="328" y="337"/>
                    </a:lnTo>
                    <a:lnTo>
                      <a:pt x="224" y="332"/>
                    </a:lnTo>
                    <a:lnTo>
                      <a:pt x="179" y="296"/>
                    </a:lnTo>
                    <a:lnTo>
                      <a:pt x="152" y="291"/>
                    </a:lnTo>
                    <a:lnTo>
                      <a:pt x="122" y="316"/>
                    </a:lnTo>
                    <a:lnTo>
                      <a:pt x="101" y="312"/>
                    </a:lnTo>
                    <a:lnTo>
                      <a:pt x="0" y="264"/>
                    </a:lnTo>
                    <a:lnTo>
                      <a:pt x="28" y="227"/>
                    </a:lnTo>
                    <a:lnTo>
                      <a:pt x="20" y="194"/>
                    </a:lnTo>
                    <a:lnTo>
                      <a:pt x="28" y="83"/>
                    </a:lnTo>
                    <a:lnTo>
                      <a:pt x="59" y="3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06" name="Freeform 58"/>
              <p:cNvSpPr>
                <a:spLocks noChangeAspect="1"/>
              </p:cNvSpPr>
              <p:nvPr/>
            </p:nvSpPr>
            <p:spPr bwMode="auto">
              <a:xfrm>
                <a:off x="3350" y="1556"/>
                <a:ext cx="100" cy="99"/>
              </a:xfrm>
              <a:custGeom>
                <a:avLst/>
                <a:gdLst>
                  <a:gd name="T0" fmla="*/ 558 w 558"/>
                  <a:gd name="T1" fmla="*/ 33 h 548"/>
                  <a:gd name="T2" fmla="*/ 539 w 558"/>
                  <a:gd name="T3" fmla="*/ 68 h 548"/>
                  <a:gd name="T4" fmla="*/ 555 w 558"/>
                  <a:gd name="T5" fmla="*/ 126 h 548"/>
                  <a:gd name="T6" fmla="*/ 548 w 558"/>
                  <a:gd name="T7" fmla="*/ 210 h 548"/>
                  <a:gd name="T8" fmla="*/ 514 w 558"/>
                  <a:gd name="T9" fmla="*/ 269 h 548"/>
                  <a:gd name="T10" fmla="*/ 509 w 558"/>
                  <a:gd name="T11" fmla="*/ 347 h 548"/>
                  <a:gd name="T12" fmla="*/ 486 w 558"/>
                  <a:gd name="T13" fmla="*/ 431 h 548"/>
                  <a:gd name="T14" fmla="*/ 433 w 558"/>
                  <a:gd name="T15" fmla="*/ 432 h 548"/>
                  <a:gd name="T16" fmla="*/ 398 w 558"/>
                  <a:gd name="T17" fmla="*/ 460 h 548"/>
                  <a:gd name="T18" fmla="*/ 370 w 558"/>
                  <a:gd name="T19" fmla="*/ 500 h 548"/>
                  <a:gd name="T20" fmla="*/ 299 w 558"/>
                  <a:gd name="T21" fmla="*/ 519 h 548"/>
                  <a:gd name="T22" fmla="*/ 271 w 558"/>
                  <a:gd name="T23" fmla="*/ 548 h 548"/>
                  <a:gd name="T24" fmla="*/ 224 w 558"/>
                  <a:gd name="T25" fmla="*/ 547 h 548"/>
                  <a:gd name="T26" fmla="*/ 154 w 558"/>
                  <a:gd name="T27" fmla="*/ 413 h 548"/>
                  <a:gd name="T28" fmla="*/ 111 w 558"/>
                  <a:gd name="T29" fmla="*/ 395 h 548"/>
                  <a:gd name="T30" fmla="*/ 0 w 558"/>
                  <a:gd name="T31" fmla="*/ 381 h 548"/>
                  <a:gd name="T32" fmla="*/ 193 w 558"/>
                  <a:gd name="T33" fmla="*/ 268 h 548"/>
                  <a:gd name="T34" fmla="*/ 254 w 558"/>
                  <a:gd name="T35" fmla="*/ 271 h 548"/>
                  <a:gd name="T36" fmla="*/ 279 w 558"/>
                  <a:gd name="T37" fmla="*/ 206 h 548"/>
                  <a:gd name="T38" fmla="*/ 241 w 558"/>
                  <a:gd name="T39" fmla="*/ 53 h 548"/>
                  <a:gd name="T40" fmla="*/ 418 w 558"/>
                  <a:gd name="T41" fmla="*/ 0 h 548"/>
                  <a:gd name="T42" fmla="*/ 558 w 558"/>
                  <a:gd name="T43" fmla="*/ 33 h 5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58" h="548">
                    <a:moveTo>
                      <a:pt x="558" y="33"/>
                    </a:moveTo>
                    <a:lnTo>
                      <a:pt x="539" y="68"/>
                    </a:lnTo>
                    <a:lnTo>
                      <a:pt x="555" y="126"/>
                    </a:lnTo>
                    <a:lnTo>
                      <a:pt x="548" y="210"/>
                    </a:lnTo>
                    <a:lnTo>
                      <a:pt x="514" y="269"/>
                    </a:lnTo>
                    <a:lnTo>
                      <a:pt x="509" y="347"/>
                    </a:lnTo>
                    <a:lnTo>
                      <a:pt x="486" y="431"/>
                    </a:lnTo>
                    <a:lnTo>
                      <a:pt x="433" y="432"/>
                    </a:lnTo>
                    <a:lnTo>
                      <a:pt x="398" y="460"/>
                    </a:lnTo>
                    <a:lnTo>
                      <a:pt x="370" y="500"/>
                    </a:lnTo>
                    <a:lnTo>
                      <a:pt x="299" y="519"/>
                    </a:lnTo>
                    <a:lnTo>
                      <a:pt x="271" y="548"/>
                    </a:lnTo>
                    <a:lnTo>
                      <a:pt x="224" y="547"/>
                    </a:lnTo>
                    <a:lnTo>
                      <a:pt x="154" y="413"/>
                    </a:lnTo>
                    <a:lnTo>
                      <a:pt x="111" y="395"/>
                    </a:lnTo>
                    <a:lnTo>
                      <a:pt x="0" y="381"/>
                    </a:lnTo>
                    <a:lnTo>
                      <a:pt x="193" y="268"/>
                    </a:lnTo>
                    <a:lnTo>
                      <a:pt x="254" y="271"/>
                    </a:lnTo>
                    <a:lnTo>
                      <a:pt x="279" y="206"/>
                    </a:lnTo>
                    <a:lnTo>
                      <a:pt x="241" y="53"/>
                    </a:lnTo>
                    <a:lnTo>
                      <a:pt x="418" y="0"/>
                    </a:lnTo>
                    <a:lnTo>
                      <a:pt x="558" y="3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07" name="Freeform 59"/>
              <p:cNvSpPr>
                <a:spLocks noChangeAspect="1"/>
              </p:cNvSpPr>
              <p:nvPr/>
            </p:nvSpPr>
            <p:spPr bwMode="auto">
              <a:xfrm>
                <a:off x="3272" y="1516"/>
                <a:ext cx="153" cy="115"/>
              </a:xfrm>
              <a:custGeom>
                <a:avLst/>
                <a:gdLst>
                  <a:gd name="T0" fmla="*/ 212 w 852"/>
                  <a:gd name="T1" fmla="*/ 22 h 633"/>
                  <a:gd name="T2" fmla="*/ 220 w 852"/>
                  <a:gd name="T3" fmla="*/ 52 h 633"/>
                  <a:gd name="T4" fmla="*/ 246 w 852"/>
                  <a:gd name="T5" fmla="*/ 51 h 633"/>
                  <a:gd name="T6" fmla="*/ 288 w 852"/>
                  <a:gd name="T7" fmla="*/ 0 h 633"/>
                  <a:gd name="T8" fmla="*/ 297 w 852"/>
                  <a:gd name="T9" fmla="*/ 55 h 633"/>
                  <a:gd name="T10" fmla="*/ 340 w 852"/>
                  <a:gd name="T11" fmla="*/ 37 h 633"/>
                  <a:gd name="T12" fmla="*/ 442 w 852"/>
                  <a:gd name="T13" fmla="*/ 37 h 633"/>
                  <a:gd name="T14" fmla="*/ 506 w 852"/>
                  <a:gd name="T15" fmla="*/ 98 h 633"/>
                  <a:gd name="T16" fmla="*/ 717 w 852"/>
                  <a:gd name="T17" fmla="*/ 103 h 633"/>
                  <a:gd name="T18" fmla="*/ 852 w 852"/>
                  <a:gd name="T19" fmla="*/ 222 h 633"/>
                  <a:gd name="T20" fmla="*/ 672 w 852"/>
                  <a:gd name="T21" fmla="*/ 274 h 633"/>
                  <a:gd name="T22" fmla="*/ 711 w 852"/>
                  <a:gd name="T23" fmla="*/ 425 h 633"/>
                  <a:gd name="T24" fmla="*/ 687 w 852"/>
                  <a:gd name="T25" fmla="*/ 490 h 633"/>
                  <a:gd name="T26" fmla="*/ 625 w 852"/>
                  <a:gd name="T27" fmla="*/ 490 h 633"/>
                  <a:gd name="T28" fmla="*/ 430 w 852"/>
                  <a:gd name="T29" fmla="*/ 602 h 633"/>
                  <a:gd name="T30" fmla="*/ 148 w 852"/>
                  <a:gd name="T31" fmla="*/ 633 h 633"/>
                  <a:gd name="T32" fmla="*/ 0 w 852"/>
                  <a:gd name="T33" fmla="*/ 599 h 633"/>
                  <a:gd name="T34" fmla="*/ 47 w 852"/>
                  <a:gd name="T35" fmla="*/ 507 h 633"/>
                  <a:gd name="T36" fmla="*/ 52 w 852"/>
                  <a:gd name="T37" fmla="*/ 438 h 633"/>
                  <a:gd name="T38" fmla="*/ 35 w 852"/>
                  <a:gd name="T39" fmla="*/ 396 h 633"/>
                  <a:gd name="T40" fmla="*/ 153 w 852"/>
                  <a:gd name="T41" fmla="*/ 137 h 633"/>
                  <a:gd name="T42" fmla="*/ 212 w 852"/>
                  <a:gd name="T43" fmla="*/ 22 h 6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852" h="633">
                    <a:moveTo>
                      <a:pt x="212" y="22"/>
                    </a:moveTo>
                    <a:lnTo>
                      <a:pt x="220" y="52"/>
                    </a:lnTo>
                    <a:lnTo>
                      <a:pt x="246" y="51"/>
                    </a:lnTo>
                    <a:lnTo>
                      <a:pt x="288" y="0"/>
                    </a:lnTo>
                    <a:lnTo>
                      <a:pt x="297" y="55"/>
                    </a:lnTo>
                    <a:lnTo>
                      <a:pt x="340" y="37"/>
                    </a:lnTo>
                    <a:lnTo>
                      <a:pt x="442" y="37"/>
                    </a:lnTo>
                    <a:lnTo>
                      <a:pt x="506" y="98"/>
                    </a:lnTo>
                    <a:lnTo>
                      <a:pt x="717" y="103"/>
                    </a:lnTo>
                    <a:lnTo>
                      <a:pt x="852" y="222"/>
                    </a:lnTo>
                    <a:lnTo>
                      <a:pt x="672" y="274"/>
                    </a:lnTo>
                    <a:lnTo>
                      <a:pt x="711" y="425"/>
                    </a:lnTo>
                    <a:lnTo>
                      <a:pt x="687" y="490"/>
                    </a:lnTo>
                    <a:lnTo>
                      <a:pt x="625" y="490"/>
                    </a:lnTo>
                    <a:lnTo>
                      <a:pt x="430" y="602"/>
                    </a:lnTo>
                    <a:lnTo>
                      <a:pt x="148" y="633"/>
                    </a:lnTo>
                    <a:lnTo>
                      <a:pt x="0" y="599"/>
                    </a:lnTo>
                    <a:lnTo>
                      <a:pt x="47" y="507"/>
                    </a:lnTo>
                    <a:lnTo>
                      <a:pt x="52" y="438"/>
                    </a:lnTo>
                    <a:lnTo>
                      <a:pt x="35" y="396"/>
                    </a:lnTo>
                    <a:lnTo>
                      <a:pt x="153" y="137"/>
                    </a:lnTo>
                    <a:lnTo>
                      <a:pt x="212" y="22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08" name="Freeform 60"/>
              <p:cNvSpPr>
                <a:spLocks noChangeAspect="1"/>
              </p:cNvSpPr>
              <p:nvPr/>
            </p:nvSpPr>
            <p:spPr bwMode="auto">
              <a:xfrm>
                <a:off x="3351" y="1657"/>
                <a:ext cx="215" cy="202"/>
              </a:xfrm>
              <a:custGeom>
                <a:avLst/>
                <a:gdLst>
                  <a:gd name="T0" fmla="*/ 33 w 1192"/>
                  <a:gd name="T1" fmla="*/ 953 h 1123"/>
                  <a:gd name="T2" fmla="*/ 0 w 1192"/>
                  <a:gd name="T3" fmla="*/ 900 h 1123"/>
                  <a:gd name="T4" fmla="*/ 3 w 1192"/>
                  <a:gd name="T5" fmla="*/ 877 h 1123"/>
                  <a:gd name="T6" fmla="*/ 44 w 1192"/>
                  <a:gd name="T7" fmla="*/ 794 h 1123"/>
                  <a:gd name="T8" fmla="*/ 37 w 1192"/>
                  <a:gd name="T9" fmla="*/ 694 h 1123"/>
                  <a:gd name="T10" fmla="*/ 131 w 1192"/>
                  <a:gd name="T11" fmla="*/ 591 h 1123"/>
                  <a:gd name="T12" fmla="*/ 143 w 1192"/>
                  <a:gd name="T13" fmla="*/ 565 h 1123"/>
                  <a:gd name="T14" fmla="*/ 112 w 1192"/>
                  <a:gd name="T15" fmla="*/ 543 h 1123"/>
                  <a:gd name="T16" fmla="*/ 116 w 1192"/>
                  <a:gd name="T17" fmla="*/ 479 h 1123"/>
                  <a:gd name="T18" fmla="*/ 131 w 1192"/>
                  <a:gd name="T19" fmla="*/ 442 h 1123"/>
                  <a:gd name="T20" fmla="*/ 162 w 1192"/>
                  <a:gd name="T21" fmla="*/ 382 h 1123"/>
                  <a:gd name="T22" fmla="*/ 245 w 1192"/>
                  <a:gd name="T23" fmla="*/ 317 h 1123"/>
                  <a:gd name="T24" fmla="*/ 260 w 1192"/>
                  <a:gd name="T25" fmla="*/ 229 h 1123"/>
                  <a:gd name="T26" fmla="*/ 324 w 1192"/>
                  <a:gd name="T27" fmla="*/ 223 h 1123"/>
                  <a:gd name="T28" fmla="*/ 347 w 1192"/>
                  <a:gd name="T29" fmla="*/ 201 h 1123"/>
                  <a:gd name="T30" fmla="*/ 343 w 1192"/>
                  <a:gd name="T31" fmla="*/ 172 h 1123"/>
                  <a:gd name="T32" fmla="*/ 351 w 1192"/>
                  <a:gd name="T33" fmla="*/ 133 h 1123"/>
                  <a:gd name="T34" fmla="*/ 398 w 1192"/>
                  <a:gd name="T35" fmla="*/ 96 h 1123"/>
                  <a:gd name="T36" fmla="*/ 411 w 1192"/>
                  <a:gd name="T37" fmla="*/ 43 h 1123"/>
                  <a:gd name="T38" fmla="*/ 493 w 1192"/>
                  <a:gd name="T39" fmla="*/ 0 h 1123"/>
                  <a:gd name="T40" fmla="*/ 971 w 1192"/>
                  <a:gd name="T41" fmla="*/ 28 h 1123"/>
                  <a:gd name="T42" fmla="*/ 935 w 1192"/>
                  <a:gd name="T43" fmla="*/ 65 h 1123"/>
                  <a:gd name="T44" fmla="*/ 895 w 1192"/>
                  <a:gd name="T45" fmla="*/ 267 h 1123"/>
                  <a:gd name="T46" fmla="*/ 969 w 1192"/>
                  <a:gd name="T47" fmla="*/ 401 h 1123"/>
                  <a:gd name="T48" fmla="*/ 977 w 1192"/>
                  <a:gd name="T49" fmla="*/ 435 h 1123"/>
                  <a:gd name="T50" fmla="*/ 1047 w 1192"/>
                  <a:gd name="T51" fmla="*/ 512 h 1123"/>
                  <a:gd name="T52" fmla="*/ 1065 w 1192"/>
                  <a:gd name="T53" fmla="*/ 545 h 1123"/>
                  <a:gd name="T54" fmla="*/ 1084 w 1192"/>
                  <a:gd name="T55" fmla="*/ 578 h 1123"/>
                  <a:gd name="T56" fmla="*/ 1113 w 1192"/>
                  <a:gd name="T57" fmla="*/ 603 h 1123"/>
                  <a:gd name="T58" fmla="*/ 1126 w 1192"/>
                  <a:gd name="T59" fmla="*/ 685 h 1123"/>
                  <a:gd name="T60" fmla="*/ 1158 w 1192"/>
                  <a:gd name="T61" fmla="*/ 722 h 1123"/>
                  <a:gd name="T62" fmla="*/ 1115 w 1192"/>
                  <a:gd name="T63" fmla="*/ 766 h 1123"/>
                  <a:gd name="T64" fmla="*/ 1104 w 1192"/>
                  <a:gd name="T65" fmla="*/ 815 h 1123"/>
                  <a:gd name="T66" fmla="*/ 1165 w 1192"/>
                  <a:gd name="T67" fmla="*/ 847 h 1123"/>
                  <a:gd name="T68" fmla="*/ 1192 w 1192"/>
                  <a:gd name="T69" fmla="*/ 1075 h 1123"/>
                  <a:gd name="T70" fmla="*/ 1139 w 1192"/>
                  <a:gd name="T71" fmla="*/ 1123 h 1123"/>
                  <a:gd name="T72" fmla="*/ 999 w 1192"/>
                  <a:gd name="T73" fmla="*/ 1110 h 1123"/>
                  <a:gd name="T74" fmla="*/ 1010 w 1192"/>
                  <a:gd name="T75" fmla="*/ 1097 h 1123"/>
                  <a:gd name="T76" fmla="*/ 999 w 1192"/>
                  <a:gd name="T77" fmla="*/ 1049 h 1123"/>
                  <a:gd name="T78" fmla="*/ 867 w 1192"/>
                  <a:gd name="T79" fmla="*/ 1042 h 1123"/>
                  <a:gd name="T80" fmla="*/ 797 w 1192"/>
                  <a:gd name="T81" fmla="*/ 1009 h 1123"/>
                  <a:gd name="T82" fmla="*/ 749 w 1192"/>
                  <a:gd name="T83" fmla="*/ 941 h 1123"/>
                  <a:gd name="T84" fmla="*/ 583 w 1192"/>
                  <a:gd name="T85" fmla="*/ 893 h 1123"/>
                  <a:gd name="T86" fmla="*/ 294 w 1192"/>
                  <a:gd name="T87" fmla="*/ 794 h 1123"/>
                  <a:gd name="T88" fmla="*/ 33 w 1192"/>
                  <a:gd name="T89" fmla="*/ 953 h 1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192" h="1123">
                    <a:moveTo>
                      <a:pt x="33" y="953"/>
                    </a:moveTo>
                    <a:lnTo>
                      <a:pt x="0" y="900"/>
                    </a:lnTo>
                    <a:lnTo>
                      <a:pt x="3" y="877"/>
                    </a:lnTo>
                    <a:lnTo>
                      <a:pt x="44" y="794"/>
                    </a:lnTo>
                    <a:lnTo>
                      <a:pt x="37" y="694"/>
                    </a:lnTo>
                    <a:lnTo>
                      <a:pt x="131" y="591"/>
                    </a:lnTo>
                    <a:lnTo>
                      <a:pt x="143" y="565"/>
                    </a:lnTo>
                    <a:lnTo>
                      <a:pt x="112" y="543"/>
                    </a:lnTo>
                    <a:lnTo>
                      <a:pt x="116" y="479"/>
                    </a:lnTo>
                    <a:lnTo>
                      <a:pt x="131" y="442"/>
                    </a:lnTo>
                    <a:lnTo>
                      <a:pt x="162" y="382"/>
                    </a:lnTo>
                    <a:lnTo>
                      <a:pt x="245" y="317"/>
                    </a:lnTo>
                    <a:lnTo>
                      <a:pt x="260" y="229"/>
                    </a:lnTo>
                    <a:lnTo>
                      <a:pt x="324" y="223"/>
                    </a:lnTo>
                    <a:lnTo>
                      <a:pt x="347" y="201"/>
                    </a:lnTo>
                    <a:lnTo>
                      <a:pt x="343" y="172"/>
                    </a:lnTo>
                    <a:lnTo>
                      <a:pt x="351" y="133"/>
                    </a:lnTo>
                    <a:lnTo>
                      <a:pt x="398" y="96"/>
                    </a:lnTo>
                    <a:lnTo>
                      <a:pt x="411" y="43"/>
                    </a:lnTo>
                    <a:lnTo>
                      <a:pt x="493" y="0"/>
                    </a:lnTo>
                    <a:lnTo>
                      <a:pt x="971" y="28"/>
                    </a:lnTo>
                    <a:lnTo>
                      <a:pt x="935" y="65"/>
                    </a:lnTo>
                    <a:lnTo>
                      <a:pt x="895" y="267"/>
                    </a:lnTo>
                    <a:lnTo>
                      <a:pt x="969" y="401"/>
                    </a:lnTo>
                    <a:lnTo>
                      <a:pt x="977" y="435"/>
                    </a:lnTo>
                    <a:lnTo>
                      <a:pt x="1047" y="512"/>
                    </a:lnTo>
                    <a:lnTo>
                      <a:pt x="1065" y="545"/>
                    </a:lnTo>
                    <a:lnTo>
                      <a:pt x="1084" y="578"/>
                    </a:lnTo>
                    <a:lnTo>
                      <a:pt x="1113" y="603"/>
                    </a:lnTo>
                    <a:lnTo>
                      <a:pt x="1126" y="685"/>
                    </a:lnTo>
                    <a:lnTo>
                      <a:pt x="1158" y="722"/>
                    </a:lnTo>
                    <a:lnTo>
                      <a:pt x="1115" y="766"/>
                    </a:lnTo>
                    <a:lnTo>
                      <a:pt x="1104" y="815"/>
                    </a:lnTo>
                    <a:lnTo>
                      <a:pt x="1165" y="847"/>
                    </a:lnTo>
                    <a:lnTo>
                      <a:pt x="1192" y="1075"/>
                    </a:lnTo>
                    <a:lnTo>
                      <a:pt x="1139" y="1123"/>
                    </a:lnTo>
                    <a:lnTo>
                      <a:pt x="999" y="1110"/>
                    </a:lnTo>
                    <a:lnTo>
                      <a:pt x="1010" y="1097"/>
                    </a:lnTo>
                    <a:lnTo>
                      <a:pt x="999" y="1049"/>
                    </a:lnTo>
                    <a:lnTo>
                      <a:pt x="867" y="1042"/>
                    </a:lnTo>
                    <a:lnTo>
                      <a:pt x="797" y="1009"/>
                    </a:lnTo>
                    <a:lnTo>
                      <a:pt x="749" y="941"/>
                    </a:lnTo>
                    <a:lnTo>
                      <a:pt x="583" y="893"/>
                    </a:lnTo>
                    <a:lnTo>
                      <a:pt x="294" y="794"/>
                    </a:lnTo>
                    <a:lnTo>
                      <a:pt x="33" y="95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58109" name="Group 61"/>
          <p:cNvGrpSpPr>
            <a:grpSpLocks/>
          </p:cNvGrpSpPr>
          <p:nvPr/>
        </p:nvGrpSpPr>
        <p:grpSpPr bwMode="auto">
          <a:xfrm>
            <a:off x="5756275" y="2384425"/>
            <a:ext cx="2641600" cy="2532063"/>
            <a:chOff x="3626" y="1502"/>
            <a:chExt cx="1664" cy="1595"/>
          </a:xfrm>
        </p:grpSpPr>
        <p:sp>
          <p:nvSpPr>
            <p:cNvPr id="258110" name="Text Box 62"/>
            <p:cNvSpPr txBox="1">
              <a:spLocks noChangeArrowheads="1"/>
            </p:cNvSpPr>
            <p:nvPr/>
          </p:nvSpPr>
          <p:spPr bwMode="auto">
            <a:xfrm>
              <a:off x="4733" y="2751"/>
              <a:ext cx="557" cy="34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Sertão Central</a:t>
              </a:r>
            </a:p>
          </p:txBody>
        </p:sp>
        <p:grpSp>
          <p:nvGrpSpPr>
            <p:cNvPr id="258111" name="Group 63"/>
            <p:cNvGrpSpPr>
              <a:grpSpLocks/>
            </p:cNvGrpSpPr>
            <p:nvPr/>
          </p:nvGrpSpPr>
          <p:grpSpPr bwMode="auto">
            <a:xfrm>
              <a:off x="3626" y="1502"/>
              <a:ext cx="1027" cy="1223"/>
              <a:chOff x="3626" y="1502"/>
              <a:chExt cx="1027" cy="1223"/>
            </a:xfrm>
          </p:grpSpPr>
          <p:sp>
            <p:nvSpPr>
              <p:cNvPr id="258112" name="Freeform 64"/>
              <p:cNvSpPr>
                <a:spLocks noChangeAspect="1"/>
              </p:cNvSpPr>
              <p:nvPr/>
            </p:nvSpPr>
            <p:spPr bwMode="auto">
              <a:xfrm>
                <a:off x="3902" y="2301"/>
                <a:ext cx="252" cy="239"/>
              </a:xfrm>
              <a:custGeom>
                <a:avLst/>
                <a:gdLst>
                  <a:gd name="T0" fmla="*/ 1326 w 1396"/>
                  <a:gd name="T1" fmla="*/ 847 h 1327"/>
                  <a:gd name="T2" fmla="*/ 1302 w 1396"/>
                  <a:gd name="T3" fmla="*/ 936 h 1327"/>
                  <a:gd name="T4" fmla="*/ 1368 w 1396"/>
                  <a:gd name="T5" fmla="*/ 960 h 1327"/>
                  <a:gd name="T6" fmla="*/ 1328 w 1396"/>
                  <a:gd name="T7" fmla="*/ 1013 h 1327"/>
                  <a:gd name="T8" fmla="*/ 1349 w 1396"/>
                  <a:gd name="T9" fmla="*/ 1106 h 1327"/>
                  <a:gd name="T10" fmla="*/ 1284 w 1396"/>
                  <a:gd name="T11" fmla="*/ 1235 h 1327"/>
                  <a:gd name="T12" fmla="*/ 798 w 1396"/>
                  <a:gd name="T13" fmla="*/ 1140 h 1327"/>
                  <a:gd name="T14" fmla="*/ 723 w 1396"/>
                  <a:gd name="T15" fmla="*/ 1154 h 1327"/>
                  <a:gd name="T16" fmla="*/ 664 w 1396"/>
                  <a:gd name="T17" fmla="*/ 1002 h 1327"/>
                  <a:gd name="T18" fmla="*/ 767 w 1396"/>
                  <a:gd name="T19" fmla="*/ 905 h 1327"/>
                  <a:gd name="T20" fmla="*/ 613 w 1396"/>
                  <a:gd name="T21" fmla="*/ 835 h 1327"/>
                  <a:gd name="T22" fmla="*/ 625 w 1396"/>
                  <a:gd name="T23" fmla="*/ 777 h 1327"/>
                  <a:gd name="T24" fmla="*/ 545 w 1396"/>
                  <a:gd name="T25" fmla="*/ 815 h 1327"/>
                  <a:gd name="T26" fmla="*/ 447 w 1396"/>
                  <a:gd name="T27" fmla="*/ 770 h 1327"/>
                  <a:gd name="T28" fmla="*/ 395 w 1396"/>
                  <a:gd name="T29" fmla="*/ 784 h 1327"/>
                  <a:gd name="T30" fmla="*/ 339 w 1396"/>
                  <a:gd name="T31" fmla="*/ 751 h 1327"/>
                  <a:gd name="T32" fmla="*/ 232 w 1396"/>
                  <a:gd name="T33" fmla="*/ 801 h 1327"/>
                  <a:gd name="T34" fmla="*/ 124 w 1396"/>
                  <a:gd name="T35" fmla="*/ 842 h 1327"/>
                  <a:gd name="T36" fmla="*/ 213 w 1396"/>
                  <a:gd name="T37" fmla="*/ 702 h 1327"/>
                  <a:gd name="T38" fmla="*/ 293 w 1396"/>
                  <a:gd name="T39" fmla="*/ 583 h 1327"/>
                  <a:gd name="T40" fmla="*/ 312 w 1396"/>
                  <a:gd name="T41" fmla="*/ 498 h 1327"/>
                  <a:gd name="T42" fmla="*/ 344 w 1396"/>
                  <a:gd name="T43" fmla="*/ 471 h 1327"/>
                  <a:gd name="T44" fmla="*/ 249 w 1396"/>
                  <a:gd name="T45" fmla="*/ 419 h 1327"/>
                  <a:gd name="T46" fmla="*/ 106 w 1396"/>
                  <a:gd name="T47" fmla="*/ 321 h 1327"/>
                  <a:gd name="T48" fmla="*/ 92 w 1396"/>
                  <a:gd name="T49" fmla="*/ 258 h 1327"/>
                  <a:gd name="T50" fmla="*/ 56 w 1396"/>
                  <a:gd name="T51" fmla="*/ 210 h 1327"/>
                  <a:gd name="T52" fmla="*/ 17 w 1396"/>
                  <a:gd name="T53" fmla="*/ 94 h 1327"/>
                  <a:gd name="T54" fmla="*/ 26 w 1396"/>
                  <a:gd name="T55" fmla="*/ 36 h 1327"/>
                  <a:gd name="T56" fmla="*/ 111 w 1396"/>
                  <a:gd name="T57" fmla="*/ 75 h 1327"/>
                  <a:gd name="T58" fmla="*/ 225 w 1396"/>
                  <a:gd name="T59" fmla="*/ 113 h 1327"/>
                  <a:gd name="T60" fmla="*/ 262 w 1396"/>
                  <a:gd name="T61" fmla="*/ 94 h 1327"/>
                  <a:gd name="T62" fmla="*/ 332 w 1396"/>
                  <a:gd name="T63" fmla="*/ 99 h 1327"/>
                  <a:gd name="T64" fmla="*/ 404 w 1396"/>
                  <a:gd name="T65" fmla="*/ 31 h 1327"/>
                  <a:gd name="T66" fmla="*/ 470 w 1396"/>
                  <a:gd name="T67" fmla="*/ 155 h 1327"/>
                  <a:gd name="T68" fmla="*/ 653 w 1396"/>
                  <a:gd name="T69" fmla="*/ 344 h 1327"/>
                  <a:gd name="T70" fmla="*/ 707 w 1396"/>
                  <a:gd name="T71" fmla="*/ 336 h 1327"/>
                  <a:gd name="T72" fmla="*/ 908 w 1396"/>
                  <a:gd name="T73" fmla="*/ 441 h 1327"/>
                  <a:gd name="T74" fmla="*/ 1216 w 1396"/>
                  <a:gd name="T75" fmla="*/ 431 h 1327"/>
                  <a:gd name="T76" fmla="*/ 1336 w 1396"/>
                  <a:gd name="T77" fmla="*/ 581 h 1327"/>
                  <a:gd name="T78" fmla="*/ 1363 w 1396"/>
                  <a:gd name="T79" fmla="*/ 677 h 1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96" h="1327">
                    <a:moveTo>
                      <a:pt x="1396" y="694"/>
                    </a:moveTo>
                    <a:lnTo>
                      <a:pt x="1326" y="847"/>
                    </a:lnTo>
                    <a:lnTo>
                      <a:pt x="1303" y="880"/>
                    </a:lnTo>
                    <a:lnTo>
                      <a:pt x="1302" y="936"/>
                    </a:lnTo>
                    <a:lnTo>
                      <a:pt x="1326" y="964"/>
                    </a:lnTo>
                    <a:lnTo>
                      <a:pt x="1368" y="960"/>
                    </a:lnTo>
                    <a:lnTo>
                      <a:pt x="1357" y="994"/>
                    </a:lnTo>
                    <a:lnTo>
                      <a:pt x="1328" y="1013"/>
                    </a:lnTo>
                    <a:lnTo>
                      <a:pt x="1319" y="1071"/>
                    </a:lnTo>
                    <a:lnTo>
                      <a:pt x="1349" y="1106"/>
                    </a:lnTo>
                    <a:lnTo>
                      <a:pt x="1326" y="1260"/>
                    </a:lnTo>
                    <a:lnTo>
                      <a:pt x="1284" y="1235"/>
                    </a:lnTo>
                    <a:lnTo>
                      <a:pt x="1128" y="1327"/>
                    </a:lnTo>
                    <a:lnTo>
                      <a:pt x="798" y="1140"/>
                    </a:lnTo>
                    <a:lnTo>
                      <a:pt x="746" y="1157"/>
                    </a:lnTo>
                    <a:lnTo>
                      <a:pt x="723" y="1154"/>
                    </a:lnTo>
                    <a:lnTo>
                      <a:pt x="649" y="1077"/>
                    </a:lnTo>
                    <a:lnTo>
                      <a:pt x="664" y="1002"/>
                    </a:lnTo>
                    <a:lnTo>
                      <a:pt x="695" y="997"/>
                    </a:lnTo>
                    <a:lnTo>
                      <a:pt x="767" y="905"/>
                    </a:lnTo>
                    <a:lnTo>
                      <a:pt x="629" y="864"/>
                    </a:lnTo>
                    <a:lnTo>
                      <a:pt x="613" y="835"/>
                    </a:lnTo>
                    <a:lnTo>
                      <a:pt x="627" y="823"/>
                    </a:lnTo>
                    <a:lnTo>
                      <a:pt x="625" y="777"/>
                    </a:lnTo>
                    <a:lnTo>
                      <a:pt x="583" y="772"/>
                    </a:lnTo>
                    <a:lnTo>
                      <a:pt x="545" y="815"/>
                    </a:lnTo>
                    <a:lnTo>
                      <a:pt x="518" y="813"/>
                    </a:lnTo>
                    <a:lnTo>
                      <a:pt x="447" y="770"/>
                    </a:lnTo>
                    <a:lnTo>
                      <a:pt x="412" y="763"/>
                    </a:lnTo>
                    <a:lnTo>
                      <a:pt x="395" y="784"/>
                    </a:lnTo>
                    <a:lnTo>
                      <a:pt x="375" y="777"/>
                    </a:lnTo>
                    <a:lnTo>
                      <a:pt x="339" y="751"/>
                    </a:lnTo>
                    <a:lnTo>
                      <a:pt x="266" y="753"/>
                    </a:lnTo>
                    <a:lnTo>
                      <a:pt x="232" y="801"/>
                    </a:lnTo>
                    <a:lnTo>
                      <a:pt x="208" y="791"/>
                    </a:lnTo>
                    <a:lnTo>
                      <a:pt x="124" y="842"/>
                    </a:lnTo>
                    <a:lnTo>
                      <a:pt x="131" y="755"/>
                    </a:lnTo>
                    <a:lnTo>
                      <a:pt x="213" y="702"/>
                    </a:lnTo>
                    <a:lnTo>
                      <a:pt x="252" y="660"/>
                    </a:lnTo>
                    <a:lnTo>
                      <a:pt x="293" y="583"/>
                    </a:lnTo>
                    <a:lnTo>
                      <a:pt x="288" y="537"/>
                    </a:lnTo>
                    <a:lnTo>
                      <a:pt x="312" y="498"/>
                    </a:lnTo>
                    <a:lnTo>
                      <a:pt x="384" y="484"/>
                    </a:lnTo>
                    <a:lnTo>
                      <a:pt x="344" y="471"/>
                    </a:lnTo>
                    <a:lnTo>
                      <a:pt x="300" y="414"/>
                    </a:lnTo>
                    <a:lnTo>
                      <a:pt x="249" y="419"/>
                    </a:lnTo>
                    <a:lnTo>
                      <a:pt x="211" y="370"/>
                    </a:lnTo>
                    <a:lnTo>
                      <a:pt x="106" y="321"/>
                    </a:lnTo>
                    <a:lnTo>
                      <a:pt x="108" y="293"/>
                    </a:lnTo>
                    <a:lnTo>
                      <a:pt x="92" y="258"/>
                    </a:lnTo>
                    <a:lnTo>
                      <a:pt x="89" y="232"/>
                    </a:lnTo>
                    <a:lnTo>
                      <a:pt x="56" y="210"/>
                    </a:lnTo>
                    <a:lnTo>
                      <a:pt x="21" y="138"/>
                    </a:lnTo>
                    <a:lnTo>
                      <a:pt x="17" y="94"/>
                    </a:lnTo>
                    <a:lnTo>
                      <a:pt x="0" y="43"/>
                    </a:lnTo>
                    <a:lnTo>
                      <a:pt x="26" y="36"/>
                    </a:lnTo>
                    <a:lnTo>
                      <a:pt x="49" y="0"/>
                    </a:lnTo>
                    <a:lnTo>
                      <a:pt x="111" y="75"/>
                    </a:lnTo>
                    <a:lnTo>
                      <a:pt x="161" y="99"/>
                    </a:lnTo>
                    <a:lnTo>
                      <a:pt x="225" y="113"/>
                    </a:lnTo>
                    <a:lnTo>
                      <a:pt x="239" y="94"/>
                    </a:lnTo>
                    <a:lnTo>
                      <a:pt x="262" y="94"/>
                    </a:lnTo>
                    <a:lnTo>
                      <a:pt x="283" y="118"/>
                    </a:lnTo>
                    <a:lnTo>
                      <a:pt x="332" y="99"/>
                    </a:lnTo>
                    <a:lnTo>
                      <a:pt x="361" y="24"/>
                    </a:lnTo>
                    <a:lnTo>
                      <a:pt x="404" y="31"/>
                    </a:lnTo>
                    <a:lnTo>
                      <a:pt x="421" y="127"/>
                    </a:lnTo>
                    <a:lnTo>
                      <a:pt x="470" y="155"/>
                    </a:lnTo>
                    <a:lnTo>
                      <a:pt x="463" y="273"/>
                    </a:lnTo>
                    <a:lnTo>
                      <a:pt x="653" y="344"/>
                    </a:lnTo>
                    <a:lnTo>
                      <a:pt x="671" y="331"/>
                    </a:lnTo>
                    <a:lnTo>
                      <a:pt x="707" y="336"/>
                    </a:lnTo>
                    <a:lnTo>
                      <a:pt x="840" y="412"/>
                    </a:lnTo>
                    <a:lnTo>
                      <a:pt x="908" y="441"/>
                    </a:lnTo>
                    <a:lnTo>
                      <a:pt x="1002" y="494"/>
                    </a:lnTo>
                    <a:lnTo>
                      <a:pt x="1216" y="431"/>
                    </a:lnTo>
                    <a:lnTo>
                      <a:pt x="1331" y="532"/>
                    </a:lnTo>
                    <a:lnTo>
                      <a:pt x="1336" y="581"/>
                    </a:lnTo>
                    <a:lnTo>
                      <a:pt x="1378" y="613"/>
                    </a:lnTo>
                    <a:lnTo>
                      <a:pt x="1363" y="677"/>
                    </a:lnTo>
                    <a:lnTo>
                      <a:pt x="1396" y="694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13" name="Freeform 65"/>
              <p:cNvSpPr>
                <a:spLocks noChangeAspect="1"/>
              </p:cNvSpPr>
              <p:nvPr/>
            </p:nvSpPr>
            <p:spPr bwMode="auto">
              <a:xfrm>
                <a:off x="3906" y="1978"/>
                <a:ext cx="381" cy="449"/>
              </a:xfrm>
              <a:custGeom>
                <a:avLst/>
                <a:gdLst>
                  <a:gd name="T0" fmla="*/ 133 w 2114"/>
                  <a:gd name="T1" fmla="*/ 1880 h 2486"/>
                  <a:gd name="T2" fmla="*/ 239 w 2114"/>
                  <a:gd name="T3" fmla="*/ 1880 h 2486"/>
                  <a:gd name="T4" fmla="*/ 341 w 2114"/>
                  <a:gd name="T5" fmla="*/ 1812 h 2486"/>
                  <a:gd name="T6" fmla="*/ 449 w 2114"/>
                  <a:gd name="T7" fmla="*/ 1941 h 2486"/>
                  <a:gd name="T8" fmla="*/ 632 w 2114"/>
                  <a:gd name="T9" fmla="*/ 2128 h 2486"/>
                  <a:gd name="T10" fmla="*/ 693 w 2114"/>
                  <a:gd name="T11" fmla="*/ 2127 h 2486"/>
                  <a:gd name="T12" fmla="*/ 984 w 2114"/>
                  <a:gd name="T13" fmla="*/ 2281 h 2486"/>
                  <a:gd name="T14" fmla="*/ 1318 w 2114"/>
                  <a:gd name="T15" fmla="*/ 2367 h 2486"/>
                  <a:gd name="T16" fmla="*/ 1384 w 2114"/>
                  <a:gd name="T17" fmla="*/ 2486 h 2486"/>
                  <a:gd name="T18" fmla="*/ 1554 w 2114"/>
                  <a:gd name="T19" fmla="*/ 2281 h 2486"/>
                  <a:gd name="T20" fmla="*/ 1713 w 2114"/>
                  <a:gd name="T21" fmla="*/ 2216 h 2486"/>
                  <a:gd name="T22" fmla="*/ 1852 w 2114"/>
                  <a:gd name="T23" fmla="*/ 2230 h 2486"/>
                  <a:gd name="T24" fmla="*/ 1909 w 2114"/>
                  <a:gd name="T25" fmla="*/ 2257 h 2486"/>
                  <a:gd name="T26" fmla="*/ 1958 w 2114"/>
                  <a:gd name="T27" fmla="*/ 2281 h 2486"/>
                  <a:gd name="T28" fmla="*/ 2000 w 2114"/>
                  <a:gd name="T29" fmla="*/ 2178 h 2486"/>
                  <a:gd name="T30" fmla="*/ 2011 w 2114"/>
                  <a:gd name="T31" fmla="*/ 1941 h 2486"/>
                  <a:gd name="T32" fmla="*/ 2004 w 2114"/>
                  <a:gd name="T33" fmla="*/ 1611 h 2486"/>
                  <a:gd name="T34" fmla="*/ 2094 w 2114"/>
                  <a:gd name="T35" fmla="*/ 1429 h 2486"/>
                  <a:gd name="T36" fmla="*/ 2083 w 2114"/>
                  <a:gd name="T37" fmla="*/ 1364 h 2486"/>
                  <a:gd name="T38" fmla="*/ 2055 w 2114"/>
                  <a:gd name="T39" fmla="*/ 1317 h 2486"/>
                  <a:gd name="T40" fmla="*/ 1946 w 2114"/>
                  <a:gd name="T41" fmla="*/ 1234 h 2486"/>
                  <a:gd name="T42" fmla="*/ 1849 w 2114"/>
                  <a:gd name="T43" fmla="*/ 1089 h 2486"/>
                  <a:gd name="T44" fmla="*/ 1758 w 2114"/>
                  <a:gd name="T45" fmla="*/ 1038 h 2486"/>
                  <a:gd name="T46" fmla="*/ 1652 w 2114"/>
                  <a:gd name="T47" fmla="*/ 1006 h 2486"/>
                  <a:gd name="T48" fmla="*/ 1684 w 2114"/>
                  <a:gd name="T49" fmla="*/ 925 h 2486"/>
                  <a:gd name="T50" fmla="*/ 1682 w 2114"/>
                  <a:gd name="T51" fmla="*/ 770 h 2486"/>
                  <a:gd name="T52" fmla="*/ 1561 w 2114"/>
                  <a:gd name="T53" fmla="*/ 649 h 2486"/>
                  <a:gd name="T54" fmla="*/ 1449 w 2114"/>
                  <a:gd name="T55" fmla="*/ 635 h 2486"/>
                  <a:gd name="T56" fmla="*/ 1445 w 2114"/>
                  <a:gd name="T57" fmla="*/ 482 h 2486"/>
                  <a:gd name="T58" fmla="*/ 1259 w 2114"/>
                  <a:gd name="T59" fmla="*/ 264 h 2486"/>
                  <a:gd name="T60" fmla="*/ 1203 w 2114"/>
                  <a:gd name="T61" fmla="*/ 140 h 2486"/>
                  <a:gd name="T62" fmla="*/ 1073 w 2114"/>
                  <a:gd name="T63" fmla="*/ 12 h 2486"/>
                  <a:gd name="T64" fmla="*/ 1022 w 2114"/>
                  <a:gd name="T65" fmla="*/ 143 h 2486"/>
                  <a:gd name="T66" fmla="*/ 1003 w 2114"/>
                  <a:gd name="T67" fmla="*/ 348 h 2486"/>
                  <a:gd name="T68" fmla="*/ 1040 w 2114"/>
                  <a:gd name="T69" fmla="*/ 477 h 2486"/>
                  <a:gd name="T70" fmla="*/ 933 w 2114"/>
                  <a:gd name="T71" fmla="*/ 441 h 2486"/>
                  <a:gd name="T72" fmla="*/ 872 w 2114"/>
                  <a:gd name="T73" fmla="*/ 368 h 2486"/>
                  <a:gd name="T74" fmla="*/ 655 w 2114"/>
                  <a:gd name="T75" fmla="*/ 480 h 2486"/>
                  <a:gd name="T76" fmla="*/ 599 w 2114"/>
                  <a:gd name="T77" fmla="*/ 611 h 2486"/>
                  <a:gd name="T78" fmla="*/ 533 w 2114"/>
                  <a:gd name="T79" fmla="*/ 765 h 2486"/>
                  <a:gd name="T80" fmla="*/ 236 w 2114"/>
                  <a:gd name="T81" fmla="*/ 918 h 2486"/>
                  <a:gd name="T82" fmla="*/ 348 w 2114"/>
                  <a:gd name="T83" fmla="*/ 944 h 2486"/>
                  <a:gd name="T84" fmla="*/ 425 w 2114"/>
                  <a:gd name="T85" fmla="*/ 988 h 2486"/>
                  <a:gd name="T86" fmla="*/ 146 w 2114"/>
                  <a:gd name="T87" fmla="*/ 1616 h 2486"/>
                  <a:gd name="T88" fmla="*/ 114 w 2114"/>
                  <a:gd name="T89" fmla="*/ 1661 h 2486"/>
                  <a:gd name="T90" fmla="*/ 24 w 2114"/>
                  <a:gd name="T91" fmla="*/ 1683 h 24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114" h="2486">
                    <a:moveTo>
                      <a:pt x="0" y="1745"/>
                    </a:moveTo>
                    <a:lnTo>
                      <a:pt x="93" y="1861"/>
                    </a:lnTo>
                    <a:lnTo>
                      <a:pt x="133" y="1880"/>
                    </a:lnTo>
                    <a:lnTo>
                      <a:pt x="203" y="1900"/>
                    </a:lnTo>
                    <a:lnTo>
                      <a:pt x="219" y="1878"/>
                    </a:lnTo>
                    <a:lnTo>
                      <a:pt x="239" y="1880"/>
                    </a:lnTo>
                    <a:lnTo>
                      <a:pt x="266" y="1903"/>
                    </a:lnTo>
                    <a:lnTo>
                      <a:pt x="313" y="1886"/>
                    </a:lnTo>
                    <a:lnTo>
                      <a:pt x="341" y="1812"/>
                    </a:lnTo>
                    <a:lnTo>
                      <a:pt x="387" y="1816"/>
                    </a:lnTo>
                    <a:lnTo>
                      <a:pt x="402" y="1912"/>
                    </a:lnTo>
                    <a:lnTo>
                      <a:pt x="449" y="1941"/>
                    </a:lnTo>
                    <a:lnTo>
                      <a:pt x="442" y="2062"/>
                    </a:lnTo>
                    <a:lnTo>
                      <a:pt x="584" y="2110"/>
                    </a:lnTo>
                    <a:lnTo>
                      <a:pt x="632" y="2128"/>
                    </a:lnTo>
                    <a:lnTo>
                      <a:pt x="649" y="2119"/>
                    </a:lnTo>
                    <a:lnTo>
                      <a:pt x="675" y="2119"/>
                    </a:lnTo>
                    <a:lnTo>
                      <a:pt x="693" y="2127"/>
                    </a:lnTo>
                    <a:lnTo>
                      <a:pt x="821" y="2195"/>
                    </a:lnTo>
                    <a:lnTo>
                      <a:pt x="889" y="2225"/>
                    </a:lnTo>
                    <a:lnTo>
                      <a:pt x="984" y="2281"/>
                    </a:lnTo>
                    <a:lnTo>
                      <a:pt x="1194" y="2216"/>
                    </a:lnTo>
                    <a:lnTo>
                      <a:pt x="1311" y="2318"/>
                    </a:lnTo>
                    <a:lnTo>
                      <a:pt x="1318" y="2367"/>
                    </a:lnTo>
                    <a:lnTo>
                      <a:pt x="1358" y="2395"/>
                    </a:lnTo>
                    <a:lnTo>
                      <a:pt x="1344" y="2463"/>
                    </a:lnTo>
                    <a:lnTo>
                      <a:pt x="1384" y="2486"/>
                    </a:lnTo>
                    <a:lnTo>
                      <a:pt x="1471" y="2318"/>
                    </a:lnTo>
                    <a:lnTo>
                      <a:pt x="1510" y="2351"/>
                    </a:lnTo>
                    <a:lnTo>
                      <a:pt x="1554" y="2281"/>
                    </a:lnTo>
                    <a:lnTo>
                      <a:pt x="1603" y="2284"/>
                    </a:lnTo>
                    <a:lnTo>
                      <a:pt x="1611" y="2277"/>
                    </a:lnTo>
                    <a:lnTo>
                      <a:pt x="1713" y="2216"/>
                    </a:lnTo>
                    <a:lnTo>
                      <a:pt x="1832" y="2216"/>
                    </a:lnTo>
                    <a:lnTo>
                      <a:pt x="1836" y="2227"/>
                    </a:lnTo>
                    <a:lnTo>
                      <a:pt x="1852" y="2230"/>
                    </a:lnTo>
                    <a:lnTo>
                      <a:pt x="1875" y="2211"/>
                    </a:lnTo>
                    <a:lnTo>
                      <a:pt x="1904" y="2213"/>
                    </a:lnTo>
                    <a:lnTo>
                      <a:pt x="1909" y="2257"/>
                    </a:lnTo>
                    <a:lnTo>
                      <a:pt x="1920" y="2268"/>
                    </a:lnTo>
                    <a:lnTo>
                      <a:pt x="1936" y="2291"/>
                    </a:lnTo>
                    <a:lnTo>
                      <a:pt x="1958" y="2281"/>
                    </a:lnTo>
                    <a:lnTo>
                      <a:pt x="1969" y="2265"/>
                    </a:lnTo>
                    <a:lnTo>
                      <a:pt x="2002" y="2216"/>
                    </a:lnTo>
                    <a:lnTo>
                      <a:pt x="2000" y="2178"/>
                    </a:lnTo>
                    <a:lnTo>
                      <a:pt x="1974" y="2141"/>
                    </a:lnTo>
                    <a:lnTo>
                      <a:pt x="2016" y="1992"/>
                    </a:lnTo>
                    <a:lnTo>
                      <a:pt x="2011" y="1941"/>
                    </a:lnTo>
                    <a:lnTo>
                      <a:pt x="1979" y="1898"/>
                    </a:lnTo>
                    <a:lnTo>
                      <a:pt x="1922" y="1864"/>
                    </a:lnTo>
                    <a:lnTo>
                      <a:pt x="2004" y="1611"/>
                    </a:lnTo>
                    <a:lnTo>
                      <a:pt x="2049" y="1501"/>
                    </a:lnTo>
                    <a:lnTo>
                      <a:pt x="2105" y="1434"/>
                    </a:lnTo>
                    <a:lnTo>
                      <a:pt x="2094" y="1429"/>
                    </a:lnTo>
                    <a:lnTo>
                      <a:pt x="2067" y="1404"/>
                    </a:lnTo>
                    <a:lnTo>
                      <a:pt x="2072" y="1385"/>
                    </a:lnTo>
                    <a:lnTo>
                      <a:pt x="2083" y="1364"/>
                    </a:lnTo>
                    <a:lnTo>
                      <a:pt x="2114" y="1302"/>
                    </a:lnTo>
                    <a:lnTo>
                      <a:pt x="2072" y="1301"/>
                    </a:lnTo>
                    <a:lnTo>
                      <a:pt x="2055" y="1317"/>
                    </a:lnTo>
                    <a:lnTo>
                      <a:pt x="2018" y="1306"/>
                    </a:lnTo>
                    <a:lnTo>
                      <a:pt x="1969" y="1277"/>
                    </a:lnTo>
                    <a:lnTo>
                      <a:pt x="1946" y="1234"/>
                    </a:lnTo>
                    <a:lnTo>
                      <a:pt x="1906" y="1149"/>
                    </a:lnTo>
                    <a:lnTo>
                      <a:pt x="1909" y="1090"/>
                    </a:lnTo>
                    <a:lnTo>
                      <a:pt x="1849" y="1089"/>
                    </a:lnTo>
                    <a:lnTo>
                      <a:pt x="1827" y="1073"/>
                    </a:lnTo>
                    <a:lnTo>
                      <a:pt x="1784" y="1071"/>
                    </a:lnTo>
                    <a:lnTo>
                      <a:pt x="1758" y="1038"/>
                    </a:lnTo>
                    <a:lnTo>
                      <a:pt x="1740" y="1059"/>
                    </a:lnTo>
                    <a:lnTo>
                      <a:pt x="1709" y="1063"/>
                    </a:lnTo>
                    <a:lnTo>
                      <a:pt x="1652" y="1006"/>
                    </a:lnTo>
                    <a:lnTo>
                      <a:pt x="1668" y="968"/>
                    </a:lnTo>
                    <a:lnTo>
                      <a:pt x="1649" y="945"/>
                    </a:lnTo>
                    <a:lnTo>
                      <a:pt x="1684" y="925"/>
                    </a:lnTo>
                    <a:lnTo>
                      <a:pt x="1670" y="871"/>
                    </a:lnTo>
                    <a:lnTo>
                      <a:pt x="1695" y="809"/>
                    </a:lnTo>
                    <a:lnTo>
                      <a:pt x="1682" y="770"/>
                    </a:lnTo>
                    <a:lnTo>
                      <a:pt x="1611" y="740"/>
                    </a:lnTo>
                    <a:lnTo>
                      <a:pt x="1577" y="702"/>
                    </a:lnTo>
                    <a:lnTo>
                      <a:pt x="1561" y="649"/>
                    </a:lnTo>
                    <a:lnTo>
                      <a:pt x="1500" y="637"/>
                    </a:lnTo>
                    <a:lnTo>
                      <a:pt x="1476" y="619"/>
                    </a:lnTo>
                    <a:lnTo>
                      <a:pt x="1449" y="635"/>
                    </a:lnTo>
                    <a:lnTo>
                      <a:pt x="1433" y="598"/>
                    </a:lnTo>
                    <a:lnTo>
                      <a:pt x="1431" y="528"/>
                    </a:lnTo>
                    <a:lnTo>
                      <a:pt x="1445" y="482"/>
                    </a:lnTo>
                    <a:lnTo>
                      <a:pt x="1454" y="470"/>
                    </a:lnTo>
                    <a:lnTo>
                      <a:pt x="1454" y="449"/>
                    </a:lnTo>
                    <a:lnTo>
                      <a:pt x="1259" y="264"/>
                    </a:lnTo>
                    <a:lnTo>
                      <a:pt x="1254" y="216"/>
                    </a:lnTo>
                    <a:lnTo>
                      <a:pt x="1208" y="214"/>
                    </a:lnTo>
                    <a:lnTo>
                      <a:pt x="1203" y="140"/>
                    </a:lnTo>
                    <a:lnTo>
                      <a:pt x="1178" y="81"/>
                    </a:lnTo>
                    <a:lnTo>
                      <a:pt x="1103" y="69"/>
                    </a:lnTo>
                    <a:lnTo>
                      <a:pt x="1073" y="12"/>
                    </a:lnTo>
                    <a:lnTo>
                      <a:pt x="1050" y="0"/>
                    </a:lnTo>
                    <a:lnTo>
                      <a:pt x="992" y="96"/>
                    </a:lnTo>
                    <a:lnTo>
                      <a:pt x="1022" y="143"/>
                    </a:lnTo>
                    <a:lnTo>
                      <a:pt x="1023" y="209"/>
                    </a:lnTo>
                    <a:lnTo>
                      <a:pt x="1046" y="260"/>
                    </a:lnTo>
                    <a:lnTo>
                      <a:pt x="1003" y="348"/>
                    </a:lnTo>
                    <a:lnTo>
                      <a:pt x="992" y="373"/>
                    </a:lnTo>
                    <a:lnTo>
                      <a:pt x="1007" y="397"/>
                    </a:lnTo>
                    <a:lnTo>
                      <a:pt x="1040" y="477"/>
                    </a:lnTo>
                    <a:lnTo>
                      <a:pt x="1031" y="538"/>
                    </a:lnTo>
                    <a:lnTo>
                      <a:pt x="972" y="502"/>
                    </a:lnTo>
                    <a:lnTo>
                      <a:pt x="933" y="441"/>
                    </a:lnTo>
                    <a:lnTo>
                      <a:pt x="920" y="382"/>
                    </a:lnTo>
                    <a:lnTo>
                      <a:pt x="900" y="366"/>
                    </a:lnTo>
                    <a:lnTo>
                      <a:pt x="872" y="368"/>
                    </a:lnTo>
                    <a:lnTo>
                      <a:pt x="777" y="440"/>
                    </a:lnTo>
                    <a:lnTo>
                      <a:pt x="705" y="449"/>
                    </a:lnTo>
                    <a:lnTo>
                      <a:pt x="655" y="480"/>
                    </a:lnTo>
                    <a:lnTo>
                      <a:pt x="614" y="528"/>
                    </a:lnTo>
                    <a:lnTo>
                      <a:pt x="598" y="583"/>
                    </a:lnTo>
                    <a:lnTo>
                      <a:pt x="599" y="611"/>
                    </a:lnTo>
                    <a:lnTo>
                      <a:pt x="627" y="623"/>
                    </a:lnTo>
                    <a:lnTo>
                      <a:pt x="617" y="647"/>
                    </a:lnTo>
                    <a:lnTo>
                      <a:pt x="533" y="765"/>
                    </a:lnTo>
                    <a:lnTo>
                      <a:pt x="121" y="739"/>
                    </a:lnTo>
                    <a:lnTo>
                      <a:pt x="97" y="767"/>
                    </a:lnTo>
                    <a:lnTo>
                      <a:pt x="236" y="918"/>
                    </a:lnTo>
                    <a:lnTo>
                      <a:pt x="273" y="910"/>
                    </a:lnTo>
                    <a:lnTo>
                      <a:pt x="306" y="915"/>
                    </a:lnTo>
                    <a:lnTo>
                      <a:pt x="348" y="944"/>
                    </a:lnTo>
                    <a:lnTo>
                      <a:pt x="354" y="955"/>
                    </a:lnTo>
                    <a:lnTo>
                      <a:pt x="407" y="960"/>
                    </a:lnTo>
                    <a:lnTo>
                      <a:pt x="425" y="988"/>
                    </a:lnTo>
                    <a:lnTo>
                      <a:pt x="140" y="1414"/>
                    </a:lnTo>
                    <a:lnTo>
                      <a:pt x="134" y="1594"/>
                    </a:lnTo>
                    <a:lnTo>
                      <a:pt x="146" y="1616"/>
                    </a:lnTo>
                    <a:lnTo>
                      <a:pt x="147" y="1632"/>
                    </a:lnTo>
                    <a:lnTo>
                      <a:pt x="118" y="1635"/>
                    </a:lnTo>
                    <a:lnTo>
                      <a:pt x="114" y="1661"/>
                    </a:lnTo>
                    <a:lnTo>
                      <a:pt x="73" y="1665"/>
                    </a:lnTo>
                    <a:lnTo>
                      <a:pt x="68" y="1676"/>
                    </a:lnTo>
                    <a:lnTo>
                      <a:pt x="24" y="1683"/>
                    </a:lnTo>
                    <a:lnTo>
                      <a:pt x="27" y="1727"/>
                    </a:lnTo>
                    <a:lnTo>
                      <a:pt x="0" y="1745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14" name="Freeform 66"/>
              <p:cNvSpPr>
                <a:spLocks noChangeAspect="1"/>
              </p:cNvSpPr>
              <p:nvPr/>
            </p:nvSpPr>
            <p:spPr bwMode="auto">
              <a:xfrm>
                <a:off x="4137" y="2373"/>
                <a:ext cx="147" cy="173"/>
              </a:xfrm>
              <a:custGeom>
                <a:avLst/>
                <a:gdLst>
                  <a:gd name="T0" fmla="*/ 377 w 813"/>
                  <a:gd name="T1" fmla="*/ 959 h 959"/>
                  <a:gd name="T2" fmla="*/ 696 w 813"/>
                  <a:gd name="T3" fmla="*/ 260 h 959"/>
                  <a:gd name="T4" fmla="*/ 813 w 813"/>
                  <a:gd name="T5" fmla="*/ 0 h 959"/>
                  <a:gd name="T6" fmla="*/ 764 w 813"/>
                  <a:gd name="T7" fmla="*/ 31 h 959"/>
                  <a:gd name="T8" fmla="*/ 720 w 813"/>
                  <a:gd name="T9" fmla="*/ 29 h 959"/>
                  <a:gd name="T10" fmla="*/ 675 w 813"/>
                  <a:gd name="T11" fmla="*/ 94 h 959"/>
                  <a:gd name="T12" fmla="*/ 653 w 813"/>
                  <a:gd name="T13" fmla="*/ 104 h 959"/>
                  <a:gd name="T14" fmla="*/ 626 w 813"/>
                  <a:gd name="T15" fmla="*/ 70 h 959"/>
                  <a:gd name="T16" fmla="*/ 621 w 813"/>
                  <a:gd name="T17" fmla="*/ 26 h 959"/>
                  <a:gd name="T18" fmla="*/ 593 w 813"/>
                  <a:gd name="T19" fmla="*/ 23 h 959"/>
                  <a:gd name="T20" fmla="*/ 572 w 813"/>
                  <a:gd name="T21" fmla="*/ 43 h 959"/>
                  <a:gd name="T22" fmla="*/ 553 w 813"/>
                  <a:gd name="T23" fmla="*/ 41 h 959"/>
                  <a:gd name="T24" fmla="*/ 548 w 813"/>
                  <a:gd name="T25" fmla="*/ 30 h 959"/>
                  <a:gd name="T26" fmla="*/ 434 w 813"/>
                  <a:gd name="T27" fmla="*/ 30 h 959"/>
                  <a:gd name="T28" fmla="*/ 328 w 813"/>
                  <a:gd name="T29" fmla="*/ 91 h 959"/>
                  <a:gd name="T30" fmla="*/ 321 w 813"/>
                  <a:gd name="T31" fmla="*/ 97 h 959"/>
                  <a:gd name="T32" fmla="*/ 270 w 813"/>
                  <a:gd name="T33" fmla="*/ 94 h 959"/>
                  <a:gd name="T34" fmla="*/ 226 w 813"/>
                  <a:gd name="T35" fmla="*/ 164 h 959"/>
                  <a:gd name="T36" fmla="*/ 188 w 813"/>
                  <a:gd name="T37" fmla="*/ 133 h 959"/>
                  <a:gd name="T38" fmla="*/ 100 w 813"/>
                  <a:gd name="T39" fmla="*/ 299 h 959"/>
                  <a:gd name="T40" fmla="*/ 93 w 813"/>
                  <a:gd name="T41" fmla="*/ 296 h 959"/>
                  <a:gd name="T42" fmla="*/ 29 w 813"/>
                  <a:gd name="T43" fmla="*/ 436 h 959"/>
                  <a:gd name="T44" fmla="*/ 2 w 813"/>
                  <a:gd name="T45" fmla="*/ 478 h 959"/>
                  <a:gd name="T46" fmla="*/ 0 w 813"/>
                  <a:gd name="T47" fmla="*/ 535 h 959"/>
                  <a:gd name="T48" fmla="*/ 24 w 813"/>
                  <a:gd name="T49" fmla="*/ 562 h 959"/>
                  <a:gd name="T50" fmla="*/ 65 w 813"/>
                  <a:gd name="T51" fmla="*/ 560 h 959"/>
                  <a:gd name="T52" fmla="*/ 56 w 813"/>
                  <a:gd name="T53" fmla="*/ 591 h 959"/>
                  <a:gd name="T54" fmla="*/ 27 w 813"/>
                  <a:gd name="T55" fmla="*/ 611 h 959"/>
                  <a:gd name="T56" fmla="*/ 18 w 813"/>
                  <a:gd name="T57" fmla="*/ 668 h 959"/>
                  <a:gd name="T58" fmla="*/ 48 w 813"/>
                  <a:gd name="T59" fmla="*/ 706 h 959"/>
                  <a:gd name="T60" fmla="*/ 25 w 813"/>
                  <a:gd name="T61" fmla="*/ 858 h 959"/>
                  <a:gd name="T62" fmla="*/ 65 w 813"/>
                  <a:gd name="T63" fmla="*/ 838 h 959"/>
                  <a:gd name="T64" fmla="*/ 129 w 813"/>
                  <a:gd name="T65" fmla="*/ 869 h 959"/>
                  <a:gd name="T66" fmla="*/ 159 w 813"/>
                  <a:gd name="T67" fmla="*/ 862 h 959"/>
                  <a:gd name="T68" fmla="*/ 237 w 813"/>
                  <a:gd name="T69" fmla="*/ 926 h 959"/>
                  <a:gd name="T70" fmla="*/ 296 w 813"/>
                  <a:gd name="T71" fmla="*/ 932 h 959"/>
                  <a:gd name="T72" fmla="*/ 352 w 813"/>
                  <a:gd name="T73" fmla="*/ 959 h 959"/>
                  <a:gd name="T74" fmla="*/ 377 w 813"/>
                  <a:gd name="T75" fmla="*/ 959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813" h="959">
                    <a:moveTo>
                      <a:pt x="377" y="959"/>
                    </a:moveTo>
                    <a:lnTo>
                      <a:pt x="696" y="260"/>
                    </a:lnTo>
                    <a:lnTo>
                      <a:pt x="813" y="0"/>
                    </a:lnTo>
                    <a:lnTo>
                      <a:pt x="764" y="31"/>
                    </a:lnTo>
                    <a:lnTo>
                      <a:pt x="720" y="29"/>
                    </a:lnTo>
                    <a:lnTo>
                      <a:pt x="675" y="94"/>
                    </a:lnTo>
                    <a:lnTo>
                      <a:pt x="653" y="104"/>
                    </a:lnTo>
                    <a:lnTo>
                      <a:pt x="626" y="70"/>
                    </a:lnTo>
                    <a:lnTo>
                      <a:pt x="621" y="26"/>
                    </a:lnTo>
                    <a:lnTo>
                      <a:pt x="593" y="23"/>
                    </a:lnTo>
                    <a:lnTo>
                      <a:pt x="572" y="43"/>
                    </a:lnTo>
                    <a:lnTo>
                      <a:pt x="553" y="41"/>
                    </a:lnTo>
                    <a:lnTo>
                      <a:pt x="548" y="30"/>
                    </a:lnTo>
                    <a:lnTo>
                      <a:pt x="434" y="30"/>
                    </a:lnTo>
                    <a:lnTo>
                      <a:pt x="328" y="91"/>
                    </a:lnTo>
                    <a:lnTo>
                      <a:pt x="321" y="97"/>
                    </a:lnTo>
                    <a:lnTo>
                      <a:pt x="270" y="94"/>
                    </a:lnTo>
                    <a:lnTo>
                      <a:pt x="226" y="164"/>
                    </a:lnTo>
                    <a:lnTo>
                      <a:pt x="188" y="133"/>
                    </a:lnTo>
                    <a:lnTo>
                      <a:pt x="100" y="299"/>
                    </a:lnTo>
                    <a:lnTo>
                      <a:pt x="93" y="296"/>
                    </a:lnTo>
                    <a:lnTo>
                      <a:pt x="29" y="436"/>
                    </a:lnTo>
                    <a:lnTo>
                      <a:pt x="2" y="478"/>
                    </a:lnTo>
                    <a:lnTo>
                      <a:pt x="0" y="535"/>
                    </a:lnTo>
                    <a:lnTo>
                      <a:pt x="24" y="562"/>
                    </a:lnTo>
                    <a:lnTo>
                      <a:pt x="65" y="560"/>
                    </a:lnTo>
                    <a:lnTo>
                      <a:pt x="56" y="591"/>
                    </a:lnTo>
                    <a:lnTo>
                      <a:pt x="27" y="611"/>
                    </a:lnTo>
                    <a:lnTo>
                      <a:pt x="18" y="668"/>
                    </a:lnTo>
                    <a:lnTo>
                      <a:pt x="48" y="706"/>
                    </a:lnTo>
                    <a:lnTo>
                      <a:pt x="25" y="858"/>
                    </a:lnTo>
                    <a:lnTo>
                      <a:pt x="65" y="838"/>
                    </a:lnTo>
                    <a:lnTo>
                      <a:pt x="129" y="869"/>
                    </a:lnTo>
                    <a:lnTo>
                      <a:pt x="159" y="862"/>
                    </a:lnTo>
                    <a:lnTo>
                      <a:pt x="237" y="926"/>
                    </a:lnTo>
                    <a:lnTo>
                      <a:pt x="296" y="932"/>
                    </a:lnTo>
                    <a:lnTo>
                      <a:pt x="352" y="959"/>
                    </a:lnTo>
                    <a:lnTo>
                      <a:pt x="377" y="959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15" name="Freeform 67"/>
              <p:cNvSpPr>
                <a:spLocks noChangeAspect="1"/>
              </p:cNvSpPr>
              <p:nvPr/>
            </p:nvSpPr>
            <p:spPr bwMode="auto">
              <a:xfrm>
                <a:off x="4164" y="1892"/>
                <a:ext cx="367" cy="289"/>
              </a:xfrm>
              <a:custGeom>
                <a:avLst/>
                <a:gdLst>
                  <a:gd name="T0" fmla="*/ 838 w 2035"/>
                  <a:gd name="T1" fmla="*/ 0 h 1604"/>
                  <a:gd name="T2" fmla="*/ 928 w 2035"/>
                  <a:gd name="T3" fmla="*/ 31 h 1604"/>
                  <a:gd name="T4" fmla="*/ 878 w 2035"/>
                  <a:gd name="T5" fmla="*/ 118 h 1604"/>
                  <a:gd name="T6" fmla="*/ 919 w 2035"/>
                  <a:gd name="T7" fmla="*/ 166 h 1604"/>
                  <a:gd name="T8" fmla="*/ 1056 w 2035"/>
                  <a:gd name="T9" fmla="*/ 215 h 1604"/>
                  <a:gd name="T10" fmla="*/ 1145 w 2035"/>
                  <a:gd name="T11" fmla="*/ 153 h 1604"/>
                  <a:gd name="T12" fmla="*/ 1417 w 2035"/>
                  <a:gd name="T13" fmla="*/ 250 h 1604"/>
                  <a:gd name="T14" fmla="*/ 1070 w 2035"/>
                  <a:gd name="T15" fmla="*/ 547 h 1604"/>
                  <a:gd name="T16" fmla="*/ 1030 w 2035"/>
                  <a:gd name="T17" fmla="*/ 580 h 1604"/>
                  <a:gd name="T18" fmla="*/ 1149 w 2035"/>
                  <a:gd name="T19" fmla="*/ 867 h 1604"/>
                  <a:gd name="T20" fmla="*/ 1743 w 2035"/>
                  <a:gd name="T21" fmla="*/ 774 h 1604"/>
                  <a:gd name="T22" fmla="*/ 1938 w 2035"/>
                  <a:gd name="T23" fmla="*/ 944 h 1604"/>
                  <a:gd name="T24" fmla="*/ 1895 w 2035"/>
                  <a:gd name="T25" fmla="*/ 1034 h 1604"/>
                  <a:gd name="T26" fmla="*/ 1827 w 2035"/>
                  <a:gd name="T27" fmla="*/ 1081 h 1604"/>
                  <a:gd name="T28" fmla="*/ 1789 w 2035"/>
                  <a:gd name="T29" fmla="*/ 1265 h 1604"/>
                  <a:gd name="T30" fmla="*/ 1919 w 2035"/>
                  <a:gd name="T31" fmla="*/ 1239 h 1604"/>
                  <a:gd name="T32" fmla="*/ 2010 w 2035"/>
                  <a:gd name="T33" fmla="*/ 1286 h 1604"/>
                  <a:gd name="T34" fmla="*/ 2035 w 2035"/>
                  <a:gd name="T35" fmla="*/ 1443 h 1604"/>
                  <a:gd name="T36" fmla="*/ 1726 w 2035"/>
                  <a:gd name="T37" fmla="*/ 1376 h 1604"/>
                  <a:gd name="T38" fmla="*/ 1549 w 2035"/>
                  <a:gd name="T39" fmla="*/ 1338 h 1604"/>
                  <a:gd name="T40" fmla="*/ 1380 w 2035"/>
                  <a:gd name="T41" fmla="*/ 1298 h 1604"/>
                  <a:gd name="T42" fmla="*/ 1030 w 2035"/>
                  <a:gd name="T43" fmla="*/ 1598 h 1604"/>
                  <a:gd name="T44" fmla="*/ 835 w 2035"/>
                  <a:gd name="T45" fmla="*/ 1540 h 1604"/>
                  <a:gd name="T46" fmla="*/ 657 w 2035"/>
                  <a:gd name="T47" fmla="*/ 1596 h 1604"/>
                  <a:gd name="T48" fmla="*/ 478 w 2035"/>
                  <a:gd name="T49" fmla="*/ 1571 h 1604"/>
                  <a:gd name="T50" fmla="*/ 400 w 2035"/>
                  <a:gd name="T51" fmla="*/ 1555 h 1604"/>
                  <a:gd name="T52" fmla="*/ 329 w 2035"/>
                  <a:gd name="T53" fmla="*/ 1522 h 1604"/>
                  <a:gd name="T54" fmla="*/ 279 w 2035"/>
                  <a:gd name="T55" fmla="*/ 1544 h 1604"/>
                  <a:gd name="T56" fmla="*/ 238 w 2035"/>
                  <a:gd name="T57" fmla="*/ 1453 h 1604"/>
                  <a:gd name="T58" fmla="*/ 254 w 2035"/>
                  <a:gd name="T59" fmla="*/ 1407 h 1604"/>
                  <a:gd name="T60" fmla="*/ 264 w 2035"/>
                  <a:gd name="T61" fmla="*/ 1291 h 1604"/>
                  <a:gd name="T62" fmla="*/ 184 w 2035"/>
                  <a:gd name="T63" fmla="*/ 1223 h 1604"/>
                  <a:gd name="T64" fmla="*/ 132 w 2035"/>
                  <a:gd name="T65" fmla="*/ 1129 h 1604"/>
                  <a:gd name="T66" fmla="*/ 46 w 2035"/>
                  <a:gd name="T67" fmla="*/ 1099 h 1604"/>
                  <a:gd name="T68" fmla="*/ 6 w 2035"/>
                  <a:gd name="T69" fmla="*/ 1083 h 1604"/>
                  <a:gd name="T70" fmla="*/ 17 w 2035"/>
                  <a:gd name="T71" fmla="*/ 964 h 1604"/>
                  <a:gd name="T72" fmla="*/ 86 w 2035"/>
                  <a:gd name="T73" fmla="*/ 940 h 1604"/>
                  <a:gd name="T74" fmla="*/ 101 w 2035"/>
                  <a:gd name="T75" fmla="*/ 967 h 1604"/>
                  <a:gd name="T76" fmla="*/ 365 w 2035"/>
                  <a:gd name="T77" fmla="*/ 618 h 1604"/>
                  <a:gd name="T78" fmla="*/ 344 w 2035"/>
                  <a:gd name="T79" fmla="*/ 554 h 1604"/>
                  <a:gd name="T80" fmla="*/ 455 w 2035"/>
                  <a:gd name="T81" fmla="*/ 547 h 1604"/>
                  <a:gd name="T82" fmla="*/ 506 w 2035"/>
                  <a:gd name="T83" fmla="*/ 551 h 1604"/>
                  <a:gd name="T84" fmla="*/ 515 w 2035"/>
                  <a:gd name="T85" fmla="*/ 504 h 1604"/>
                  <a:gd name="T86" fmla="*/ 418 w 2035"/>
                  <a:gd name="T87" fmla="*/ 300 h 1604"/>
                  <a:gd name="T88" fmla="*/ 644 w 2035"/>
                  <a:gd name="T89" fmla="*/ 26 h 1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035" h="1604">
                    <a:moveTo>
                      <a:pt x="644" y="26"/>
                    </a:moveTo>
                    <a:lnTo>
                      <a:pt x="838" y="0"/>
                    </a:lnTo>
                    <a:lnTo>
                      <a:pt x="896" y="6"/>
                    </a:lnTo>
                    <a:lnTo>
                      <a:pt x="928" y="31"/>
                    </a:lnTo>
                    <a:lnTo>
                      <a:pt x="929" y="63"/>
                    </a:lnTo>
                    <a:lnTo>
                      <a:pt x="878" y="118"/>
                    </a:lnTo>
                    <a:lnTo>
                      <a:pt x="892" y="155"/>
                    </a:lnTo>
                    <a:lnTo>
                      <a:pt x="919" y="166"/>
                    </a:lnTo>
                    <a:lnTo>
                      <a:pt x="952" y="247"/>
                    </a:lnTo>
                    <a:lnTo>
                      <a:pt x="1056" y="215"/>
                    </a:lnTo>
                    <a:lnTo>
                      <a:pt x="1080" y="159"/>
                    </a:lnTo>
                    <a:lnTo>
                      <a:pt x="1145" y="153"/>
                    </a:lnTo>
                    <a:lnTo>
                      <a:pt x="1182" y="37"/>
                    </a:lnTo>
                    <a:lnTo>
                      <a:pt x="1417" y="250"/>
                    </a:lnTo>
                    <a:lnTo>
                      <a:pt x="1181" y="591"/>
                    </a:lnTo>
                    <a:lnTo>
                      <a:pt x="1070" y="547"/>
                    </a:lnTo>
                    <a:lnTo>
                      <a:pt x="1021" y="547"/>
                    </a:lnTo>
                    <a:lnTo>
                      <a:pt x="1030" y="580"/>
                    </a:lnTo>
                    <a:lnTo>
                      <a:pt x="1124" y="739"/>
                    </a:lnTo>
                    <a:lnTo>
                      <a:pt x="1149" y="867"/>
                    </a:lnTo>
                    <a:lnTo>
                      <a:pt x="1453" y="825"/>
                    </a:lnTo>
                    <a:lnTo>
                      <a:pt x="1743" y="774"/>
                    </a:lnTo>
                    <a:lnTo>
                      <a:pt x="1923" y="873"/>
                    </a:lnTo>
                    <a:lnTo>
                      <a:pt x="1938" y="944"/>
                    </a:lnTo>
                    <a:lnTo>
                      <a:pt x="1930" y="1016"/>
                    </a:lnTo>
                    <a:lnTo>
                      <a:pt x="1895" y="1034"/>
                    </a:lnTo>
                    <a:lnTo>
                      <a:pt x="1882" y="1076"/>
                    </a:lnTo>
                    <a:lnTo>
                      <a:pt x="1827" y="1081"/>
                    </a:lnTo>
                    <a:lnTo>
                      <a:pt x="1835" y="1161"/>
                    </a:lnTo>
                    <a:lnTo>
                      <a:pt x="1789" y="1265"/>
                    </a:lnTo>
                    <a:lnTo>
                      <a:pt x="1867" y="1237"/>
                    </a:lnTo>
                    <a:lnTo>
                      <a:pt x="1919" y="1239"/>
                    </a:lnTo>
                    <a:lnTo>
                      <a:pt x="1977" y="1246"/>
                    </a:lnTo>
                    <a:lnTo>
                      <a:pt x="2010" y="1286"/>
                    </a:lnTo>
                    <a:lnTo>
                      <a:pt x="1999" y="1325"/>
                    </a:lnTo>
                    <a:lnTo>
                      <a:pt x="2035" y="1443"/>
                    </a:lnTo>
                    <a:lnTo>
                      <a:pt x="1908" y="1462"/>
                    </a:lnTo>
                    <a:lnTo>
                      <a:pt x="1726" y="1376"/>
                    </a:lnTo>
                    <a:lnTo>
                      <a:pt x="1599" y="1380"/>
                    </a:lnTo>
                    <a:lnTo>
                      <a:pt x="1549" y="1338"/>
                    </a:lnTo>
                    <a:lnTo>
                      <a:pt x="1435" y="1332"/>
                    </a:lnTo>
                    <a:lnTo>
                      <a:pt x="1380" y="1298"/>
                    </a:lnTo>
                    <a:lnTo>
                      <a:pt x="1090" y="1600"/>
                    </a:lnTo>
                    <a:lnTo>
                      <a:pt x="1030" y="1598"/>
                    </a:lnTo>
                    <a:lnTo>
                      <a:pt x="872" y="1542"/>
                    </a:lnTo>
                    <a:lnTo>
                      <a:pt x="835" y="1540"/>
                    </a:lnTo>
                    <a:lnTo>
                      <a:pt x="762" y="1604"/>
                    </a:lnTo>
                    <a:lnTo>
                      <a:pt x="657" y="1596"/>
                    </a:lnTo>
                    <a:lnTo>
                      <a:pt x="581" y="1569"/>
                    </a:lnTo>
                    <a:lnTo>
                      <a:pt x="478" y="1571"/>
                    </a:lnTo>
                    <a:lnTo>
                      <a:pt x="418" y="1571"/>
                    </a:lnTo>
                    <a:lnTo>
                      <a:pt x="400" y="1555"/>
                    </a:lnTo>
                    <a:lnTo>
                      <a:pt x="355" y="1552"/>
                    </a:lnTo>
                    <a:lnTo>
                      <a:pt x="329" y="1522"/>
                    </a:lnTo>
                    <a:lnTo>
                      <a:pt x="311" y="1538"/>
                    </a:lnTo>
                    <a:lnTo>
                      <a:pt x="279" y="1544"/>
                    </a:lnTo>
                    <a:lnTo>
                      <a:pt x="221" y="1487"/>
                    </a:lnTo>
                    <a:lnTo>
                      <a:pt x="238" y="1453"/>
                    </a:lnTo>
                    <a:lnTo>
                      <a:pt x="221" y="1425"/>
                    </a:lnTo>
                    <a:lnTo>
                      <a:pt x="254" y="1407"/>
                    </a:lnTo>
                    <a:lnTo>
                      <a:pt x="242" y="1351"/>
                    </a:lnTo>
                    <a:lnTo>
                      <a:pt x="264" y="1291"/>
                    </a:lnTo>
                    <a:lnTo>
                      <a:pt x="253" y="1250"/>
                    </a:lnTo>
                    <a:lnTo>
                      <a:pt x="184" y="1223"/>
                    </a:lnTo>
                    <a:lnTo>
                      <a:pt x="149" y="1185"/>
                    </a:lnTo>
                    <a:lnTo>
                      <a:pt x="132" y="1129"/>
                    </a:lnTo>
                    <a:lnTo>
                      <a:pt x="74" y="1120"/>
                    </a:lnTo>
                    <a:lnTo>
                      <a:pt x="46" y="1099"/>
                    </a:lnTo>
                    <a:lnTo>
                      <a:pt x="19" y="1118"/>
                    </a:lnTo>
                    <a:lnTo>
                      <a:pt x="6" y="1083"/>
                    </a:lnTo>
                    <a:lnTo>
                      <a:pt x="0" y="1012"/>
                    </a:lnTo>
                    <a:lnTo>
                      <a:pt x="17" y="964"/>
                    </a:lnTo>
                    <a:lnTo>
                      <a:pt x="24" y="946"/>
                    </a:lnTo>
                    <a:lnTo>
                      <a:pt x="86" y="940"/>
                    </a:lnTo>
                    <a:lnTo>
                      <a:pt x="86" y="949"/>
                    </a:lnTo>
                    <a:lnTo>
                      <a:pt x="101" y="967"/>
                    </a:lnTo>
                    <a:lnTo>
                      <a:pt x="139" y="944"/>
                    </a:lnTo>
                    <a:lnTo>
                      <a:pt x="365" y="618"/>
                    </a:lnTo>
                    <a:lnTo>
                      <a:pt x="316" y="583"/>
                    </a:lnTo>
                    <a:lnTo>
                      <a:pt x="344" y="554"/>
                    </a:lnTo>
                    <a:lnTo>
                      <a:pt x="401" y="579"/>
                    </a:lnTo>
                    <a:lnTo>
                      <a:pt x="455" y="547"/>
                    </a:lnTo>
                    <a:lnTo>
                      <a:pt x="480" y="564"/>
                    </a:lnTo>
                    <a:lnTo>
                      <a:pt x="506" y="551"/>
                    </a:lnTo>
                    <a:lnTo>
                      <a:pt x="495" y="514"/>
                    </a:lnTo>
                    <a:lnTo>
                      <a:pt x="515" y="504"/>
                    </a:lnTo>
                    <a:lnTo>
                      <a:pt x="608" y="365"/>
                    </a:lnTo>
                    <a:lnTo>
                      <a:pt x="418" y="300"/>
                    </a:lnTo>
                    <a:lnTo>
                      <a:pt x="608" y="164"/>
                    </a:lnTo>
                    <a:lnTo>
                      <a:pt x="644" y="26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16" name="Freeform 68"/>
              <p:cNvSpPr>
                <a:spLocks noChangeAspect="1"/>
              </p:cNvSpPr>
              <p:nvPr/>
            </p:nvSpPr>
            <p:spPr bwMode="auto">
              <a:xfrm>
                <a:off x="4348" y="1862"/>
                <a:ext cx="239" cy="187"/>
              </a:xfrm>
              <a:custGeom>
                <a:avLst/>
                <a:gdLst>
                  <a:gd name="T0" fmla="*/ 336 w 1325"/>
                  <a:gd name="T1" fmla="*/ 190 h 1035"/>
                  <a:gd name="T2" fmla="*/ 513 w 1325"/>
                  <a:gd name="T3" fmla="*/ 32 h 1035"/>
                  <a:gd name="T4" fmla="*/ 719 w 1325"/>
                  <a:gd name="T5" fmla="*/ 0 h 1035"/>
                  <a:gd name="T6" fmla="*/ 820 w 1325"/>
                  <a:gd name="T7" fmla="*/ 166 h 1035"/>
                  <a:gd name="T8" fmla="*/ 851 w 1325"/>
                  <a:gd name="T9" fmla="*/ 154 h 1035"/>
                  <a:gd name="T10" fmla="*/ 957 w 1325"/>
                  <a:gd name="T11" fmla="*/ 291 h 1035"/>
                  <a:gd name="T12" fmla="*/ 1111 w 1325"/>
                  <a:gd name="T13" fmla="*/ 179 h 1035"/>
                  <a:gd name="T14" fmla="*/ 1295 w 1325"/>
                  <a:gd name="T15" fmla="*/ 217 h 1035"/>
                  <a:gd name="T16" fmla="*/ 1282 w 1325"/>
                  <a:gd name="T17" fmla="*/ 302 h 1035"/>
                  <a:gd name="T18" fmla="*/ 1325 w 1325"/>
                  <a:gd name="T19" fmla="*/ 386 h 1035"/>
                  <a:gd name="T20" fmla="*/ 1253 w 1325"/>
                  <a:gd name="T21" fmla="*/ 475 h 1035"/>
                  <a:gd name="T22" fmla="*/ 1171 w 1325"/>
                  <a:gd name="T23" fmla="*/ 478 h 1035"/>
                  <a:gd name="T24" fmla="*/ 1134 w 1325"/>
                  <a:gd name="T25" fmla="*/ 509 h 1035"/>
                  <a:gd name="T26" fmla="*/ 1131 w 1325"/>
                  <a:gd name="T27" fmla="*/ 607 h 1035"/>
                  <a:gd name="T28" fmla="*/ 1025 w 1325"/>
                  <a:gd name="T29" fmla="*/ 709 h 1035"/>
                  <a:gd name="T30" fmla="*/ 944 w 1325"/>
                  <a:gd name="T31" fmla="*/ 754 h 1035"/>
                  <a:gd name="T32" fmla="*/ 892 w 1325"/>
                  <a:gd name="T33" fmla="*/ 754 h 1035"/>
                  <a:gd name="T34" fmla="*/ 845 w 1325"/>
                  <a:gd name="T35" fmla="*/ 820 h 1035"/>
                  <a:gd name="T36" fmla="*/ 941 w 1325"/>
                  <a:gd name="T37" fmla="*/ 998 h 1035"/>
                  <a:gd name="T38" fmla="*/ 901 w 1325"/>
                  <a:gd name="T39" fmla="*/ 1035 h 1035"/>
                  <a:gd name="T40" fmla="*/ 721 w 1325"/>
                  <a:gd name="T41" fmla="*/ 936 h 1035"/>
                  <a:gd name="T42" fmla="*/ 437 w 1325"/>
                  <a:gd name="T43" fmla="*/ 985 h 1035"/>
                  <a:gd name="T44" fmla="*/ 128 w 1325"/>
                  <a:gd name="T45" fmla="*/ 1029 h 1035"/>
                  <a:gd name="T46" fmla="*/ 104 w 1325"/>
                  <a:gd name="T47" fmla="*/ 901 h 1035"/>
                  <a:gd name="T48" fmla="*/ 9 w 1325"/>
                  <a:gd name="T49" fmla="*/ 743 h 1035"/>
                  <a:gd name="T50" fmla="*/ 0 w 1325"/>
                  <a:gd name="T51" fmla="*/ 710 h 1035"/>
                  <a:gd name="T52" fmla="*/ 48 w 1325"/>
                  <a:gd name="T53" fmla="*/ 708 h 1035"/>
                  <a:gd name="T54" fmla="*/ 161 w 1325"/>
                  <a:gd name="T55" fmla="*/ 754 h 1035"/>
                  <a:gd name="T56" fmla="*/ 396 w 1325"/>
                  <a:gd name="T57" fmla="*/ 411 h 1035"/>
                  <a:gd name="T58" fmla="*/ 163 w 1325"/>
                  <a:gd name="T59" fmla="*/ 200 h 1035"/>
                  <a:gd name="T60" fmla="*/ 209 w 1325"/>
                  <a:gd name="T61" fmla="*/ 177 h 1035"/>
                  <a:gd name="T62" fmla="*/ 336 w 1325"/>
                  <a:gd name="T63" fmla="*/ 190 h 10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25" h="1035">
                    <a:moveTo>
                      <a:pt x="336" y="190"/>
                    </a:moveTo>
                    <a:lnTo>
                      <a:pt x="513" y="32"/>
                    </a:lnTo>
                    <a:lnTo>
                      <a:pt x="719" y="0"/>
                    </a:lnTo>
                    <a:lnTo>
                      <a:pt x="820" y="166"/>
                    </a:lnTo>
                    <a:lnTo>
                      <a:pt x="851" y="154"/>
                    </a:lnTo>
                    <a:lnTo>
                      <a:pt x="957" y="291"/>
                    </a:lnTo>
                    <a:lnTo>
                      <a:pt x="1111" y="179"/>
                    </a:lnTo>
                    <a:lnTo>
                      <a:pt x="1295" y="217"/>
                    </a:lnTo>
                    <a:lnTo>
                      <a:pt x="1282" y="302"/>
                    </a:lnTo>
                    <a:lnTo>
                      <a:pt x="1325" y="386"/>
                    </a:lnTo>
                    <a:lnTo>
                      <a:pt x="1253" y="475"/>
                    </a:lnTo>
                    <a:lnTo>
                      <a:pt x="1171" y="478"/>
                    </a:lnTo>
                    <a:lnTo>
                      <a:pt x="1134" y="509"/>
                    </a:lnTo>
                    <a:lnTo>
                      <a:pt x="1131" y="607"/>
                    </a:lnTo>
                    <a:lnTo>
                      <a:pt x="1025" y="709"/>
                    </a:lnTo>
                    <a:lnTo>
                      <a:pt x="944" y="754"/>
                    </a:lnTo>
                    <a:lnTo>
                      <a:pt x="892" y="754"/>
                    </a:lnTo>
                    <a:lnTo>
                      <a:pt x="845" y="820"/>
                    </a:lnTo>
                    <a:lnTo>
                      <a:pt x="941" y="998"/>
                    </a:lnTo>
                    <a:lnTo>
                      <a:pt x="901" y="1035"/>
                    </a:lnTo>
                    <a:lnTo>
                      <a:pt x="721" y="936"/>
                    </a:lnTo>
                    <a:lnTo>
                      <a:pt x="437" y="985"/>
                    </a:lnTo>
                    <a:lnTo>
                      <a:pt x="128" y="1029"/>
                    </a:lnTo>
                    <a:lnTo>
                      <a:pt x="104" y="901"/>
                    </a:lnTo>
                    <a:lnTo>
                      <a:pt x="9" y="743"/>
                    </a:lnTo>
                    <a:lnTo>
                      <a:pt x="0" y="710"/>
                    </a:lnTo>
                    <a:lnTo>
                      <a:pt x="48" y="708"/>
                    </a:lnTo>
                    <a:lnTo>
                      <a:pt x="161" y="754"/>
                    </a:lnTo>
                    <a:lnTo>
                      <a:pt x="396" y="411"/>
                    </a:lnTo>
                    <a:lnTo>
                      <a:pt x="163" y="200"/>
                    </a:lnTo>
                    <a:lnTo>
                      <a:pt x="209" y="177"/>
                    </a:lnTo>
                    <a:lnTo>
                      <a:pt x="336" y="19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17" name="Freeform 69"/>
              <p:cNvSpPr>
                <a:spLocks noChangeAspect="1"/>
              </p:cNvSpPr>
              <p:nvPr/>
            </p:nvSpPr>
            <p:spPr bwMode="auto">
              <a:xfrm>
                <a:off x="4249" y="2126"/>
                <a:ext cx="285" cy="257"/>
              </a:xfrm>
              <a:custGeom>
                <a:avLst/>
                <a:gdLst>
                  <a:gd name="T0" fmla="*/ 4 w 1577"/>
                  <a:gd name="T1" fmla="*/ 271 h 1426"/>
                  <a:gd name="T2" fmla="*/ 104 w 1577"/>
                  <a:gd name="T3" fmla="*/ 270 h 1426"/>
                  <a:gd name="T4" fmla="*/ 181 w 1577"/>
                  <a:gd name="T5" fmla="*/ 297 h 1426"/>
                  <a:gd name="T6" fmla="*/ 284 w 1577"/>
                  <a:gd name="T7" fmla="*/ 305 h 1426"/>
                  <a:gd name="T8" fmla="*/ 359 w 1577"/>
                  <a:gd name="T9" fmla="*/ 241 h 1426"/>
                  <a:gd name="T10" fmla="*/ 395 w 1577"/>
                  <a:gd name="T11" fmla="*/ 243 h 1426"/>
                  <a:gd name="T12" fmla="*/ 552 w 1577"/>
                  <a:gd name="T13" fmla="*/ 298 h 1426"/>
                  <a:gd name="T14" fmla="*/ 614 w 1577"/>
                  <a:gd name="T15" fmla="*/ 301 h 1426"/>
                  <a:gd name="T16" fmla="*/ 903 w 1577"/>
                  <a:gd name="T17" fmla="*/ 0 h 1426"/>
                  <a:gd name="T18" fmla="*/ 959 w 1577"/>
                  <a:gd name="T19" fmla="*/ 33 h 1426"/>
                  <a:gd name="T20" fmla="*/ 1073 w 1577"/>
                  <a:gd name="T21" fmla="*/ 39 h 1426"/>
                  <a:gd name="T22" fmla="*/ 1123 w 1577"/>
                  <a:gd name="T23" fmla="*/ 81 h 1426"/>
                  <a:gd name="T24" fmla="*/ 1248 w 1577"/>
                  <a:gd name="T25" fmla="*/ 78 h 1426"/>
                  <a:gd name="T26" fmla="*/ 1431 w 1577"/>
                  <a:gd name="T27" fmla="*/ 162 h 1426"/>
                  <a:gd name="T28" fmla="*/ 1559 w 1577"/>
                  <a:gd name="T29" fmla="*/ 144 h 1426"/>
                  <a:gd name="T30" fmla="*/ 1549 w 1577"/>
                  <a:gd name="T31" fmla="*/ 209 h 1426"/>
                  <a:gd name="T32" fmla="*/ 1577 w 1577"/>
                  <a:gd name="T33" fmla="*/ 243 h 1426"/>
                  <a:gd name="T34" fmla="*/ 1340 w 1577"/>
                  <a:gd name="T35" fmla="*/ 504 h 1426"/>
                  <a:gd name="T36" fmla="*/ 1286 w 1577"/>
                  <a:gd name="T37" fmla="*/ 515 h 1426"/>
                  <a:gd name="T38" fmla="*/ 1249 w 1577"/>
                  <a:gd name="T39" fmla="*/ 501 h 1426"/>
                  <a:gd name="T40" fmla="*/ 1222 w 1577"/>
                  <a:gd name="T41" fmla="*/ 418 h 1426"/>
                  <a:gd name="T42" fmla="*/ 1076 w 1577"/>
                  <a:gd name="T43" fmla="*/ 410 h 1426"/>
                  <a:gd name="T44" fmla="*/ 949 w 1577"/>
                  <a:gd name="T45" fmla="*/ 470 h 1426"/>
                  <a:gd name="T46" fmla="*/ 882 w 1577"/>
                  <a:gd name="T47" fmla="*/ 531 h 1426"/>
                  <a:gd name="T48" fmla="*/ 867 w 1577"/>
                  <a:gd name="T49" fmla="*/ 568 h 1426"/>
                  <a:gd name="T50" fmla="*/ 790 w 1577"/>
                  <a:gd name="T51" fmla="*/ 694 h 1426"/>
                  <a:gd name="T52" fmla="*/ 695 w 1577"/>
                  <a:gd name="T53" fmla="*/ 765 h 1426"/>
                  <a:gd name="T54" fmla="*/ 549 w 1577"/>
                  <a:gd name="T55" fmla="*/ 767 h 1426"/>
                  <a:gd name="T56" fmla="*/ 544 w 1577"/>
                  <a:gd name="T57" fmla="*/ 1105 h 1426"/>
                  <a:gd name="T58" fmla="*/ 552 w 1577"/>
                  <a:gd name="T59" fmla="*/ 1154 h 1426"/>
                  <a:gd name="T60" fmla="*/ 583 w 1577"/>
                  <a:gd name="T61" fmla="*/ 1170 h 1426"/>
                  <a:gd name="T62" fmla="*/ 583 w 1577"/>
                  <a:gd name="T63" fmla="*/ 1231 h 1426"/>
                  <a:gd name="T64" fmla="*/ 540 w 1577"/>
                  <a:gd name="T65" fmla="*/ 1233 h 1426"/>
                  <a:gd name="T66" fmla="*/ 534 w 1577"/>
                  <a:gd name="T67" fmla="*/ 1314 h 1426"/>
                  <a:gd name="T68" fmla="*/ 375 w 1577"/>
                  <a:gd name="T69" fmla="*/ 1426 h 1426"/>
                  <a:gd name="T70" fmla="*/ 300 w 1577"/>
                  <a:gd name="T71" fmla="*/ 1393 h 1426"/>
                  <a:gd name="T72" fmla="*/ 247 w 1577"/>
                  <a:gd name="T73" fmla="*/ 1395 h 1426"/>
                  <a:gd name="T74" fmla="*/ 211 w 1577"/>
                  <a:gd name="T75" fmla="*/ 1347 h 1426"/>
                  <a:gd name="T76" fmla="*/ 188 w 1577"/>
                  <a:gd name="T77" fmla="*/ 1371 h 1426"/>
                  <a:gd name="T78" fmla="*/ 139 w 1577"/>
                  <a:gd name="T79" fmla="*/ 1399 h 1426"/>
                  <a:gd name="T80" fmla="*/ 96 w 1577"/>
                  <a:gd name="T81" fmla="*/ 1398 h 1426"/>
                  <a:gd name="T82" fmla="*/ 95 w 1577"/>
                  <a:gd name="T83" fmla="*/ 1360 h 1426"/>
                  <a:gd name="T84" fmla="*/ 68 w 1577"/>
                  <a:gd name="T85" fmla="*/ 1322 h 1426"/>
                  <a:gd name="T86" fmla="*/ 110 w 1577"/>
                  <a:gd name="T87" fmla="*/ 1173 h 1426"/>
                  <a:gd name="T88" fmla="*/ 106 w 1577"/>
                  <a:gd name="T89" fmla="*/ 1123 h 1426"/>
                  <a:gd name="T90" fmla="*/ 75 w 1577"/>
                  <a:gd name="T91" fmla="*/ 1082 h 1426"/>
                  <a:gd name="T92" fmla="*/ 16 w 1577"/>
                  <a:gd name="T93" fmla="*/ 1046 h 1426"/>
                  <a:gd name="T94" fmla="*/ 97 w 1577"/>
                  <a:gd name="T95" fmla="*/ 794 h 1426"/>
                  <a:gd name="T96" fmla="*/ 142 w 1577"/>
                  <a:gd name="T97" fmla="*/ 684 h 1426"/>
                  <a:gd name="T98" fmla="*/ 200 w 1577"/>
                  <a:gd name="T99" fmla="*/ 618 h 1426"/>
                  <a:gd name="T100" fmla="*/ 187 w 1577"/>
                  <a:gd name="T101" fmla="*/ 609 h 1426"/>
                  <a:gd name="T102" fmla="*/ 161 w 1577"/>
                  <a:gd name="T103" fmla="*/ 587 h 1426"/>
                  <a:gd name="T104" fmla="*/ 166 w 1577"/>
                  <a:gd name="T105" fmla="*/ 568 h 1426"/>
                  <a:gd name="T106" fmla="*/ 207 w 1577"/>
                  <a:gd name="T107" fmla="*/ 485 h 1426"/>
                  <a:gd name="T108" fmla="*/ 168 w 1577"/>
                  <a:gd name="T109" fmla="*/ 482 h 1426"/>
                  <a:gd name="T110" fmla="*/ 149 w 1577"/>
                  <a:gd name="T111" fmla="*/ 499 h 1426"/>
                  <a:gd name="T112" fmla="*/ 114 w 1577"/>
                  <a:gd name="T113" fmla="*/ 489 h 1426"/>
                  <a:gd name="T114" fmla="*/ 64 w 1577"/>
                  <a:gd name="T115" fmla="*/ 459 h 1426"/>
                  <a:gd name="T116" fmla="*/ 0 w 1577"/>
                  <a:gd name="T117" fmla="*/ 331 h 1426"/>
                  <a:gd name="T118" fmla="*/ 4 w 1577"/>
                  <a:gd name="T119" fmla="*/ 271 h 1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77" h="1426">
                    <a:moveTo>
                      <a:pt x="4" y="271"/>
                    </a:moveTo>
                    <a:lnTo>
                      <a:pt x="104" y="270"/>
                    </a:lnTo>
                    <a:lnTo>
                      <a:pt x="181" y="297"/>
                    </a:lnTo>
                    <a:lnTo>
                      <a:pt x="284" y="305"/>
                    </a:lnTo>
                    <a:lnTo>
                      <a:pt x="359" y="241"/>
                    </a:lnTo>
                    <a:lnTo>
                      <a:pt x="395" y="243"/>
                    </a:lnTo>
                    <a:lnTo>
                      <a:pt x="552" y="298"/>
                    </a:lnTo>
                    <a:lnTo>
                      <a:pt x="614" y="301"/>
                    </a:lnTo>
                    <a:lnTo>
                      <a:pt x="903" y="0"/>
                    </a:lnTo>
                    <a:lnTo>
                      <a:pt x="959" y="33"/>
                    </a:lnTo>
                    <a:lnTo>
                      <a:pt x="1073" y="39"/>
                    </a:lnTo>
                    <a:lnTo>
                      <a:pt x="1123" y="81"/>
                    </a:lnTo>
                    <a:lnTo>
                      <a:pt x="1248" y="78"/>
                    </a:lnTo>
                    <a:lnTo>
                      <a:pt x="1431" y="162"/>
                    </a:lnTo>
                    <a:lnTo>
                      <a:pt x="1559" y="144"/>
                    </a:lnTo>
                    <a:lnTo>
                      <a:pt x="1549" y="209"/>
                    </a:lnTo>
                    <a:lnTo>
                      <a:pt x="1577" y="243"/>
                    </a:lnTo>
                    <a:lnTo>
                      <a:pt x="1340" y="504"/>
                    </a:lnTo>
                    <a:lnTo>
                      <a:pt x="1286" y="515"/>
                    </a:lnTo>
                    <a:lnTo>
                      <a:pt x="1249" y="501"/>
                    </a:lnTo>
                    <a:lnTo>
                      <a:pt x="1222" y="418"/>
                    </a:lnTo>
                    <a:lnTo>
                      <a:pt x="1076" y="410"/>
                    </a:lnTo>
                    <a:lnTo>
                      <a:pt x="949" y="470"/>
                    </a:lnTo>
                    <a:lnTo>
                      <a:pt x="882" y="531"/>
                    </a:lnTo>
                    <a:lnTo>
                      <a:pt x="867" y="568"/>
                    </a:lnTo>
                    <a:lnTo>
                      <a:pt x="790" y="694"/>
                    </a:lnTo>
                    <a:lnTo>
                      <a:pt x="695" y="765"/>
                    </a:lnTo>
                    <a:lnTo>
                      <a:pt x="549" y="767"/>
                    </a:lnTo>
                    <a:lnTo>
                      <a:pt x="544" y="1105"/>
                    </a:lnTo>
                    <a:lnTo>
                      <a:pt x="552" y="1154"/>
                    </a:lnTo>
                    <a:lnTo>
                      <a:pt x="583" y="1170"/>
                    </a:lnTo>
                    <a:lnTo>
                      <a:pt x="583" y="1231"/>
                    </a:lnTo>
                    <a:lnTo>
                      <a:pt x="540" y="1233"/>
                    </a:lnTo>
                    <a:lnTo>
                      <a:pt x="534" y="1314"/>
                    </a:lnTo>
                    <a:lnTo>
                      <a:pt x="375" y="1426"/>
                    </a:lnTo>
                    <a:lnTo>
                      <a:pt x="300" y="1393"/>
                    </a:lnTo>
                    <a:lnTo>
                      <a:pt x="247" y="1395"/>
                    </a:lnTo>
                    <a:lnTo>
                      <a:pt x="211" y="1347"/>
                    </a:lnTo>
                    <a:lnTo>
                      <a:pt x="188" y="1371"/>
                    </a:lnTo>
                    <a:lnTo>
                      <a:pt x="139" y="1399"/>
                    </a:lnTo>
                    <a:lnTo>
                      <a:pt x="96" y="1398"/>
                    </a:lnTo>
                    <a:lnTo>
                      <a:pt x="95" y="1360"/>
                    </a:lnTo>
                    <a:lnTo>
                      <a:pt x="68" y="1322"/>
                    </a:lnTo>
                    <a:lnTo>
                      <a:pt x="110" y="1173"/>
                    </a:lnTo>
                    <a:lnTo>
                      <a:pt x="106" y="1123"/>
                    </a:lnTo>
                    <a:lnTo>
                      <a:pt x="75" y="1082"/>
                    </a:lnTo>
                    <a:lnTo>
                      <a:pt x="16" y="1046"/>
                    </a:lnTo>
                    <a:lnTo>
                      <a:pt x="97" y="794"/>
                    </a:lnTo>
                    <a:lnTo>
                      <a:pt x="142" y="684"/>
                    </a:lnTo>
                    <a:lnTo>
                      <a:pt x="200" y="618"/>
                    </a:lnTo>
                    <a:lnTo>
                      <a:pt x="187" y="609"/>
                    </a:lnTo>
                    <a:lnTo>
                      <a:pt x="161" y="587"/>
                    </a:lnTo>
                    <a:lnTo>
                      <a:pt x="166" y="568"/>
                    </a:lnTo>
                    <a:lnTo>
                      <a:pt x="207" y="485"/>
                    </a:lnTo>
                    <a:lnTo>
                      <a:pt x="168" y="482"/>
                    </a:lnTo>
                    <a:lnTo>
                      <a:pt x="149" y="499"/>
                    </a:lnTo>
                    <a:lnTo>
                      <a:pt x="114" y="489"/>
                    </a:lnTo>
                    <a:lnTo>
                      <a:pt x="64" y="459"/>
                    </a:lnTo>
                    <a:lnTo>
                      <a:pt x="0" y="331"/>
                    </a:lnTo>
                    <a:lnTo>
                      <a:pt x="4" y="271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18" name="Freeform 70"/>
              <p:cNvSpPr>
                <a:spLocks noChangeAspect="1"/>
              </p:cNvSpPr>
              <p:nvPr/>
            </p:nvSpPr>
            <p:spPr bwMode="auto">
              <a:xfrm>
                <a:off x="4194" y="2348"/>
                <a:ext cx="226" cy="371"/>
              </a:xfrm>
              <a:custGeom>
                <a:avLst/>
                <a:gdLst>
                  <a:gd name="T0" fmla="*/ 497 w 1255"/>
                  <a:gd name="T1" fmla="*/ 138 h 2054"/>
                  <a:gd name="T2" fmla="*/ 518 w 1255"/>
                  <a:gd name="T3" fmla="*/ 116 h 2054"/>
                  <a:gd name="T4" fmla="*/ 553 w 1255"/>
                  <a:gd name="T5" fmla="*/ 165 h 2054"/>
                  <a:gd name="T6" fmla="*/ 606 w 1255"/>
                  <a:gd name="T7" fmla="*/ 162 h 2054"/>
                  <a:gd name="T8" fmla="*/ 681 w 1255"/>
                  <a:gd name="T9" fmla="*/ 195 h 2054"/>
                  <a:gd name="T10" fmla="*/ 841 w 1255"/>
                  <a:gd name="T11" fmla="*/ 83 h 2054"/>
                  <a:gd name="T12" fmla="*/ 848 w 1255"/>
                  <a:gd name="T13" fmla="*/ 3 h 2054"/>
                  <a:gd name="T14" fmla="*/ 887 w 1255"/>
                  <a:gd name="T15" fmla="*/ 0 h 2054"/>
                  <a:gd name="T16" fmla="*/ 910 w 1255"/>
                  <a:gd name="T17" fmla="*/ 63 h 2054"/>
                  <a:gd name="T18" fmla="*/ 906 w 1255"/>
                  <a:gd name="T19" fmla="*/ 447 h 2054"/>
                  <a:gd name="T20" fmla="*/ 1001 w 1255"/>
                  <a:gd name="T21" fmla="*/ 642 h 2054"/>
                  <a:gd name="T22" fmla="*/ 1255 w 1255"/>
                  <a:gd name="T23" fmla="*/ 1055 h 2054"/>
                  <a:gd name="T24" fmla="*/ 1245 w 1255"/>
                  <a:gd name="T25" fmla="*/ 1075 h 2054"/>
                  <a:gd name="T26" fmla="*/ 1143 w 1255"/>
                  <a:gd name="T27" fmla="*/ 1136 h 2054"/>
                  <a:gd name="T28" fmla="*/ 1126 w 1255"/>
                  <a:gd name="T29" fmla="*/ 1207 h 2054"/>
                  <a:gd name="T30" fmla="*/ 1027 w 1255"/>
                  <a:gd name="T31" fmla="*/ 1291 h 2054"/>
                  <a:gd name="T32" fmla="*/ 877 w 1255"/>
                  <a:gd name="T33" fmla="*/ 1571 h 2054"/>
                  <a:gd name="T34" fmla="*/ 808 w 1255"/>
                  <a:gd name="T35" fmla="*/ 1583 h 2054"/>
                  <a:gd name="T36" fmla="*/ 812 w 1255"/>
                  <a:gd name="T37" fmla="*/ 1627 h 2054"/>
                  <a:gd name="T38" fmla="*/ 778 w 1255"/>
                  <a:gd name="T39" fmla="*/ 1642 h 2054"/>
                  <a:gd name="T40" fmla="*/ 779 w 1255"/>
                  <a:gd name="T41" fmla="*/ 1698 h 2054"/>
                  <a:gd name="T42" fmla="*/ 764 w 1255"/>
                  <a:gd name="T43" fmla="*/ 1703 h 2054"/>
                  <a:gd name="T44" fmla="*/ 767 w 1255"/>
                  <a:gd name="T45" fmla="*/ 1775 h 2054"/>
                  <a:gd name="T46" fmla="*/ 720 w 1255"/>
                  <a:gd name="T47" fmla="*/ 1799 h 2054"/>
                  <a:gd name="T48" fmla="*/ 711 w 1255"/>
                  <a:gd name="T49" fmla="*/ 1844 h 2054"/>
                  <a:gd name="T50" fmla="*/ 735 w 1255"/>
                  <a:gd name="T51" fmla="*/ 1886 h 2054"/>
                  <a:gd name="T52" fmla="*/ 684 w 1255"/>
                  <a:gd name="T53" fmla="*/ 2035 h 2054"/>
                  <a:gd name="T54" fmla="*/ 676 w 1255"/>
                  <a:gd name="T55" fmla="*/ 2054 h 2054"/>
                  <a:gd name="T56" fmla="*/ 637 w 1255"/>
                  <a:gd name="T57" fmla="*/ 2015 h 2054"/>
                  <a:gd name="T58" fmla="*/ 635 w 1255"/>
                  <a:gd name="T59" fmla="*/ 1832 h 2054"/>
                  <a:gd name="T60" fmla="*/ 550 w 1255"/>
                  <a:gd name="T61" fmla="*/ 1764 h 2054"/>
                  <a:gd name="T62" fmla="*/ 493 w 1255"/>
                  <a:gd name="T63" fmla="*/ 1823 h 2054"/>
                  <a:gd name="T64" fmla="*/ 426 w 1255"/>
                  <a:gd name="T65" fmla="*/ 1815 h 2054"/>
                  <a:gd name="T66" fmla="*/ 414 w 1255"/>
                  <a:gd name="T67" fmla="*/ 1729 h 2054"/>
                  <a:gd name="T68" fmla="*/ 165 w 1255"/>
                  <a:gd name="T69" fmla="*/ 1680 h 2054"/>
                  <a:gd name="T70" fmla="*/ 98 w 1255"/>
                  <a:gd name="T71" fmla="*/ 1577 h 2054"/>
                  <a:gd name="T72" fmla="*/ 41 w 1255"/>
                  <a:gd name="T73" fmla="*/ 1618 h 2054"/>
                  <a:gd name="T74" fmla="*/ 36 w 1255"/>
                  <a:gd name="T75" fmla="*/ 1559 h 2054"/>
                  <a:gd name="T76" fmla="*/ 21 w 1255"/>
                  <a:gd name="T77" fmla="*/ 1512 h 2054"/>
                  <a:gd name="T78" fmla="*/ 17 w 1255"/>
                  <a:gd name="T79" fmla="*/ 1451 h 2054"/>
                  <a:gd name="T80" fmla="*/ 31 w 1255"/>
                  <a:gd name="T81" fmla="*/ 1426 h 2054"/>
                  <a:gd name="T82" fmla="*/ 32 w 1255"/>
                  <a:gd name="T83" fmla="*/ 1351 h 2054"/>
                  <a:gd name="T84" fmla="*/ 46 w 1255"/>
                  <a:gd name="T85" fmla="*/ 1331 h 2054"/>
                  <a:gd name="T86" fmla="*/ 45 w 1255"/>
                  <a:gd name="T87" fmla="*/ 1313 h 2054"/>
                  <a:gd name="T88" fmla="*/ 0 w 1255"/>
                  <a:gd name="T89" fmla="*/ 1288 h 2054"/>
                  <a:gd name="T90" fmla="*/ 63 w 1255"/>
                  <a:gd name="T91" fmla="*/ 1095 h 2054"/>
                  <a:gd name="T92" fmla="*/ 497 w 1255"/>
                  <a:gd name="T93" fmla="*/ 138 h 20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55" h="2054">
                    <a:moveTo>
                      <a:pt x="497" y="138"/>
                    </a:moveTo>
                    <a:lnTo>
                      <a:pt x="518" y="116"/>
                    </a:lnTo>
                    <a:lnTo>
                      <a:pt x="553" y="165"/>
                    </a:lnTo>
                    <a:lnTo>
                      <a:pt x="606" y="162"/>
                    </a:lnTo>
                    <a:lnTo>
                      <a:pt x="681" y="195"/>
                    </a:lnTo>
                    <a:lnTo>
                      <a:pt x="841" y="83"/>
                    </a:lnTo>
                    <a:lnTo>
                      <a:pt x="848" y="3"/>
                    </a:lnTo>
                    <a:lnTo>
                      <a:pt x="887" y="0"/>
                    </a:lnTo>
                    <a:lnTo>
                      <a:pt x="910" y="63"/>
                    </a:lnTo>
                    <a:lnTo>
                      <a:pt x="906" y="447"/>
                    </a:lnTo>
                    <a:lnTo>
                      <a:pt x="1001" y="642"/>
                    </a:lnTo>
                    <a:lnTo>
                      <a:pt x="1255" y="1055"/>
                    </a:lnTo>
                    <a:lnTo>
                      <a:pt x="1245" y="1075"/>
                    </a:lnTo>
                    <a:lnTo>
                      <a:pt x="1143" y="1136"/>
                    </a:lnTo>
                    <a:lnTo>
                      <a:pt x="1126" y="1207"/>
                    </a:lnTo>
                    <a:lnTo>
                      <a:pt x="1027" y="1291"/>
                    </a:lnTo>
                    <a:lnTo>
                      <a:pt x="877" y="1571"/>
                    </a:lnTo>
                    <a:lnTo>
                      <a:pt x="808" y="1583"/>
                    </a:lnTo>
                    <a:lnTo>
                      <a:pt x="812" y="1627"/>
                    </a:lnTo>
                    <a:lnTo>
                      <a:pt x="778" y="1642"/>
                    </a:lnTo>
                    <a:lnTo>
                      <a:pt x="779" y="1698"/>
                    </a:lnTo>
                    <a:lnTo>
                      <a:pt x="764" y="1703"/>
                    </a:lnTo>
                    <a:lnTo>
                      <a:pt x="767" y="1775"/>
                    </a:lnTo>
                    <a:lnTo>
                      <a:pt x="720" y="1799"/>
                    </a:lnTo>
                    <a:lnTo>
                      <a:pt x="711" y="1844"/>
                    </a:lnTo>
                    <a:lnTo>
                      <a:pt x="735" y="1886"/>
                    </a:lnTo>
                    <a:lnTo>
                      <a:pt x="684" y="2035"/>
                    </a:lnTo>
                    <a:lnTo>
                      <a:pt x="676" y="2054"/>
                    </a:lnTo>
                    <a:lnTo>
                      <a:pt x="637" y="2015"/>
                    </a:lnTo>
                    <a:lnTo>
                      <a:pt x="635" y="1832"/>
                    </a:lnTo>
                    <a:lnTo>
                      <a:pt x="550" y="1764"/>
                    </a:lnTo>
                    <a:lnTo>
                      <a:pt x="493" y="1823"/>
                    </a:lnTo>
                    <a:lnTo>
                      <a:pt x="426" y="1815"/>
                    </a:lnTo>
                    <a:lnTo>
                      <a:pt x="414" y="1729"/>
                    </a:lnTo>
                    <a:lnTo>
                      <a:pt x="165" y="1680"/>
                    </a:lnTo>
                    <a:lnTo>
                      <a:pt x="98" y="1577"/>
                    </a:lnTo>
                    <a:lnTo>
                      <a:pt x="41" y="1618"/>
                    </a:lnTo>
                    <a:lnTo>
                      <a:pt x="36" y="1559"/>
                    </a:lnTo>
                    <a:lnTo>
                      <a:pt x="21" y="1512"/>
                    </a:lnTo>
                    <a:lnTo>
                      <a:pt x="17" y="1451"/>
                    </a:lnTo>
                    <a:lnTo>
                      <a:pt x="31" y="1426"/>
                    </a:lnTo>
                    <a:lnTo>
                      <a:pt x="32" y="1351"/>
                    </a:lnTo>
                    <a:lnTo>
                      <a:pt x="46" y="1331"/>
                    </a:lnTo>
                    <a:lnTo>
                      <a:pt x="45" y="1313"/>
                    </a:lnTo>
                    <a:lnTo>
                      <a:pt x="0" y="1288"/>
                    </a:lnTo>
                    <a:lnTo>
                      <a:pt x="63" y="1095"/>
                    </a:lnTo>
                    <a:lnTo>
                      <a:pt x="497" y="138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19" name="Freeform 71"/>
              <p:cNvSpPr>
                <a:spLocks noChangeAspect="1"/>
              </p:cNvSpPr>
              <p:nvPr/>
            </p:nvSpPr>
            <p:spPr bwMode="auto">
              <a:xfrm>
                <a:off x="4102" y="1502"/>
                <a:ext cx="234" cy="187"/>
              </a:xfrm>
              <a:custGeom>
                <a:avLst/>
                <a:gdLst>
                  <a:gd name="T0" fmla="*/ 1127 w 1301"/>
                  <a:gd name="T1" fmla="*/ 0 h 1035"/>
                  <a:gd name="T2" fmla="*/ 1162 w 1301"/>
                  <a:gd name="T3" fmla="*/ 172 h 1035"/>
                  <a:gd name="T4" fmla="*/ 1250 w 1301"/>
                  <a:gd name="T5" fmla="*/ 266 h 1035"/>
                  <a:gd name="T6" fmla="*/ 1258 w 1301"/>
                  <a:gd name="T7" fmla="*/ 345 h 1035"/>
                  <a:gd name="T8" fmla="*/ 1301 w 1301"/>
                  <a:gd name="T9" fmla="*/ 362 h 1035"/>
                  <a:gd name="T10" fmla="*/ 1297 w 1301"/>
                  <a:gd name="T11" fmla="*/ 403 h 1035"/>
                  <a:gd name="T12" fmla="*/ 1287 w 1301"/>
                  <a:gd name="T13" fmla="*/ 448 h 1035"/>
                  <a:gd name="T14" fmla="*/ 1246 w 1301"/>
                  <a:gd name="T15" fmla="*/ 478 h 1035"/>
                  <a:gd name="T16" fmla="*/ 1248 w 1301"/>
                  <a:gd name="T17" fmla="*/ 567 h 1035"/>
                  <a:gd name="T18" fmla="*/ 1268 w 1301"/>
                  <a:gd name="T19" fmla="*/ 597 h 1035"/>
                  <a:gd name="T20" fmla="*/ 1164 w 1301"/>
                  <a:gd name="T21" fmla="*/ 675 h 1035"/>
                  <a:gd name="T22" fmla="*/ 1095 w 1301"/>
                  <a:gd name="T23" fmla="*/ 695 h 1035"/>
                  <a:gd name="T24" fmla="*/ 1095 w 1301"/>
                  <a:gd name="T25" fmla="*/ 749 h 1035"/>
                  <a:gd name="T26" fmla="*/ 1063 w 1301"/>
                  <a:gd name="T27" fmla="*/ 755 h 1035"/>
                  <a:gd name="T28" fmla="*/ 1123 w 1301"/>
                  <a:gd name="T29" fmla="*/ 769 h 1035"/>
                  <a:gd name="T30" fmla="*/ 1113 w 1301"/>
                  <a:gd name="T31" fmla="*/ 826 h 1035"/>
                  <a:gd name="T32" fmla="*/ 1081 w 1301"/>
                  <a:gd name="T33" fmla="*/ 838 h 1035"/>
                  <a:gd name="T34" fmla="*/ 1125 w 1301"/>
                  <a:gd name="T35" fmla="*/ 836 h 1035"/>
                  <a:gd name="T36" fmla="*/ 1113 w 1301"/>
                  <a:gd name="T37" fmla="*/ 878 h 1035"/>
                  <a:gd name="T38" fmla="*/ 1091 w 1301"/>
                  <a:gd name="T39" fmla="*/ 906 h 1035"/>
                  <a:gd name="T40" fmla="*/ 1025 w 1301"/>
                  <a:gd name="T41" fmla="*/ 902 h 1035"/>
                  <a:gd name="T42" fmla="*/ 952 w 1301"/>
                  <a:gd name="T43" fmla="*/ 1019 h 1035"/>
                  <a:gd name="T44" fmla="*/ 954 w 1301"/>
                  <a:gd name="T45" fmla="*/ 1035 h 1035"/>
                  <a:gd name="T46" fmla="*/ 892 w 1301"/>
                  <a:gd name="T47" fmla="*/ 1029 h 1035"/>
                  <a:gd name="T48" fmla="*/ 779 w 1301"/>
                  <a:gd name="T49" fmla="*/ 969 h 1035"/>
                  <a:gd name="T50" fmla="*/ 626 w 1301"/>
                  <a:gd name="T51" fmla="*/ 965 h 1035"/>
                  <a:gd name="T52" fmla="*/ 495 w 1301"/>
                  <a:gd name="T53" fmla="*/ 1019 h 1035"/>
                  <a:gd name="T54" fmla="*/ 429 w 1301"/>
                  <a:gd name="T55" fmla="*/ 1009 h 1035"/>
                  <a:gd name="T56" fmla="*/ 415 w 1301"/>
                  <a:gd name="T57" fmla="*/ 945 h 1035"/>
                  <a:gd name="T58" fmla="*/ 308 w 1301"/>
                  <a:gd name="T59" fmla="*/ 933 h 1035"/>
                  <a:gd name="T60" fmla="*/ 0 w 1301"/>
                  <a:gd name="T61" fmla="*/ 643 h 1035"/>
                  <a:gd name="T62" fmla="*/ 14 w 1301"/>
                  <a:gd name="T63" fmla="*/ 617 h 1035"/>
                  <a:gd name="T64" fmla="*/ 55 w 1301"/>
                  <a:gd name="T65" fmla="*/ 605 h 1035"/>
                  <a:gd name="T66" fmla="*/ 159 w 1301"/>
                  <a:gd name="T67" fmla="*/ 488 h 1035"/>
                  <a:gd name="T68" fmla="*/ 243 w 1301"/>
                  <a:gd name="T69" fmla="*/ 462 h 1035"/>
                  <a:gd name="T70" fmla="*/ 425 w 1301"/>
                  <a:gd name="T71" fmla="*/ 460 h 1035"/>
                  <a:gd name="T72" fmla="*/ 465 w 1301"/>
                  <a:gd name="T73" fmla="*/ 323 h 1035"/>
                  <a:gd name="T74" fmla="*/ 536 w 1301"/>
                  <a:gd name="T75" fmla="*/ 317 h 1035"/>
                  <a:gd name="T76" fmla="*/ 513 w 1301"/>
                  <a:gd name="T77" fmla="*/ 258 h 1035"/>
                  <a:gd name="T78" fmla="*/ 485 w 1301"/>
                  <a:gd name="T79" fmla="*/ 229 h 1035"/>
                  <a:gd name="T80" fmla="*/ 437 w 1301"/>
                  <a:gd name="T81" fmla="*/ 178 h 1035"/>
                  <a:gd name="T82" fmla="*/ 642 w 1301"/>
                  <a:gd name="T83" fmla="*/ 210 h 1035"/>
                  <a:gd name="T84" fmla="*/ 1017 w 1301"/>
                  <a:gd name="T85" fmla="*/ 235 h 1035"/>
                  <a:gd name="T86" fmla="*/ 1127 w 1301"/>
                  <a:gd name="T87" fmla="*/ 0 h 10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01" h="1035">
                    <a:moveTo>
                      <a:pt x="1127" y="0"/>
                    </a:moveTo>
                    <a:lnTo>
                      <a:pt x="1162" y="172"/>
                    </a:lnTo>
                    <a:lnTo>
                      <a:pt x="1250" y="266"/>
                    </a:lnTo>
                    <a:lnTo>
                      <a:pt x="1258" y="345"/>
                    </a:lnTo>
                    <a:lnTo>
                      <a:pt x="1301" y="362"/>
                    </a:lnTo>
                    <a:lnTo>
                      <a:pt x="1297" y="403"/>
                    </a:lnTo>
                    <a:lnTo>
                      <a:pt x="1287" y="448"/>
                    </a:lnTo>
                    <a:lnTo>
                      <a:pt x="1246" y="478"/>
                    </a:lnTo>
                    <a:lnTo>
                      <a:pt x="1248" y="567"/>
                    </a:lnTo>
                    <a:lnTo>
                      <a:pt x="1268" y="597"/>
                    </a:lnTo>
                    <a:lnTo>
                      <a:pt x="1164" y="675"/>
                    </a:lnTo>
                    <a:lnTo>
                      <a:pt x="1095" y="695"/>
                    </a:lnTo>
                    <a:lnTo>
                      <a:pt x="1095" y="749"/>
                    </a:lnTo>
                    <a:lnTo>
                      <a:pt x="1063" y="755"/>
                    </a:lnTo>
                    <a:lnTo>
                      <a:pt x="1123" y="769"/>
                    </a:lnTo>
                    <a:lnTo>
                      <a:pt x="1113" y="826"/>
                    </a:lnTo>
                    <a:lnTo>
                      <a:pt x="1081" y="838"/>
                    </a:lnTo>
                    <a:lnTo>
                      <a:pt x="1125" y="836"/>
                    </a:lnTo>
                    <a:lnTo>
                      <a:pt x="1113" y="878"/>
                    </a:lnTo>
                    <a:lnTo>
                      <a:pt x="1091" y="906"/>
                    </a:lnTo>
                    <a:lnTo>
                      <a:pt x="1025" y="902"/>
                    </a:lnTo>
                    <a:lnTo>
                      <a:pt x="952" y="1019"/>
                    </a:lnTo>
                    <a:lnTo>
                      <a:pt x="954" y="1035"/>
                    </a:lnTo>
                    <a:lnTo>
                      <a:pt x="892" y="1029"/>
                    </a:lnTo>
                    <a:lnTo>
                      <a:pt x="779" y="969"/>
                    </a:lnTo>
                    <a:lnTo>
                      <a:pt x="626" y="965"/>
                    </a:lnTo>
                    <a:lnTo>
                      <a:pt x="495" y="1019"/>
                    </a:lnTo>
                    <a:lnTo>
                      <a:pt x="429" y="1009"/>
                    </a:lnTo>
                    <a:lnTo>
                      <a:pt x="415" y="945"/>
                    </a:lnTo>
                    <a:lnTo>
                      <a:pt x="308" y="933"/>
                    </a:lnTo>
                    <a:lnTo>
                      <a:pt x="0" y="643"/>
                    </a:lnTo>
                    <a:lnTo>
                      <a:pt x="14" y="617"/>
                    </a:lnTo>
                    <a:lnTo>
                      <a:pt x="55" y="605"/>
                    </a:lnTo>
                    <a:lnTo>
                      <a:pt x="159" y="488"/>
                    </a:lnTo>
                    <a:lnTo>
                      <a:pt x="243" y="462"/>
                    </a:lnTo>
                    <a:lnTo>
                      <a:pt x="425" y="460"/>
                    </a:lnTo>
                    <a:lnTo>
                      <a:pt x="465" y="323"/>
                    </a:lnTo>
                    <a:lnTo>
                      <a:pt x="536" y="317"/>
                    </a:lnTo>
                    <a:lnTo>
                      <a:pt x="513" y="258"/>
                    </a:lnTo>
                    <a:lnTo>
                      <a:pt x="485" y="229"/>
                    </a:lnTo>
                    <a:lnTo>
                      <a:pt x="437" y="178"/>
                    </a:lnTo>
                    <a:lnTo>
                      <a:pt x="642" y="210"/>
                    </a:lnTo>
                    <a:lnTo>
                      <a:pt x="1017" y="235"/>
                    </a:lnTo>
                    <a:lnTo>
                      <a:pt x="1127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20" name="Freeform 72"/>
              <p:cNvSpPr>
                <a:spLocks noChangeAspect="1"/>
              </p:cNvSpPr>
              <p:nvPr/>
            </p:nvSpPr>
            <p:spPr bwMode="auto">
              <a:xfrm>
                <a:off x="3964" y="1534"/>
                <a:ext cx="235" cy="140"/>
              </a:xfrm>
              <a:custGeom>
                <a:avLst/>
                <a:gdLst>
                  <a:gd name="T0" fmla="*/ 156 w 1301"/>
                  <a:gd name="T1" fmla="*/ 213 h 774"/>
                  <a:gd name="T2" fmla="*/ 120 w 1301"/>
                  <a:gd name="T3" fmla="*/ 332 h 774"/>
                  <a:gd name="T4" fmla="*/ 30 w 1301"/>
                  <a:gd name="T5" fmla="*/ 418 h 774"/>
                  <a:gd name="T6" fmla="*/ 0 w 1301"/>
                  <a:gd name="T7" fmla="*/ 562 h 774"/>
                  <a:gd name="T8" fmla="*/ 63 w 1301"/>
                  <a:gd name="T9" fmla="*/ 564 h 774"/>
                  <a:gd name="T10" fmla="*/ 111 w 1301"/>
                  <a:gd name="T11" fmla="*/ 597 h 774"/>
                  <a:gd name="T12" fmla="*/ 177 w 1301"/>
                  <a:gd name="T13" fmla="*/ 608 h 774"/>
                  <a:gd name="T14" fmla="*/ 200 w 1301"/>
                  <a:gd name="T15" fmla="*/ 697 h 774"/>
                  <a:gd name="T16" fmla="*/ 242 w 1301"/>
                  <a:gd name="T17" fmla="*/ 774 h 774"/>
                  <a:gd name="T18" fmla="*/ 766 w 1301"/>
                  <a:gd name="T19" fmla="*/ 464 h 774"/>
                  <a:gd name="T20" fmla="*/ 779 w 1301"/>
                  <a:gd name="T21" fmla="*/ 439 h 774"/>
                  <a:gd name="T22" fmla="*/ 819 w 1301"/>
                  <a:gd name="T23" fmla="*/ 425 h 774"/>
                  <a:gd name="T24" fmla="*/ 921 w 1301"/>
                  <a:gd name="T25" fmla="*/ 310 h 774"/>
                  <a:gd name="T26" fmla="*/ 1009 w 1301"/>
                  <a:gd name="T27" fmla="*/ 283 h 774"/>
                  <a:gd name="T28" fmla="*/ 1188 w 1301"/>
                  <a:gd name="T29" fmla="*/ 283 h 774"/>
                  <a:gd name="T30" fmla="*/ 1229 w 1301"/>
                  <a:gd name="T31" fmla="*/ 143 h 774"/>
                  <a:gd name="T32" fmla="*/ 1301 w 1301"/>
                  <a:gd name="T33" fmla="*/ 140 h 774"/>
                  <a:gd name="T34" fmla="*/ 1278 w 1301"/>
                  <a:gd name="T35" fmla="*/ 82 h 774"/>
                  <a:gd name="T36" fmla="*/ 1201 w 1301"/>
                  <a:gd name="T37" fmla="*/ 0 h 774"/>
                  <a:gd name="T38" fmla="*/ 1164 w 1301"/>
                  <a:gd name="T39" fmla="*/ 11 h 774"/>
                  <a:gd name="T40" fmla="*/ 1100 w 1301"/>
                  <a:gd name="T41" fmla="*/ 99 h 774"/>
                  <a:gd name="T42" fmla="*/ 999 w 1301"/>
                  <a:gd name="T43" fmla="*/ 108 h 774"/>
                  <a:gd name="T44" fmla="*/ 979 w 1301"/>
                  <a:gd name="T45" fmla="*/ 133 h 774"/>
                  <a:gd name="T46" fmla="*/ 751 w 1301"/>
                  <a:gd name="T47" fmla="*/ 136 h 774"/>
                  <a:gd name="T48" fmla="*/ 668 w 1301"/>
                  <a:gd name="T49" fmla="*/ 144 h 774"/>
                  <a:gd name="T50" fmla="*/ 687 w 1301"/>
                  <a:gd name="T51" fmla="*/ 175 h 774"/>
                  <a:gd name="T52" fmla="*/ 654 w 1301"/>
                  <a:gd name="T53" fmla="*/ 202 h 774"/>
                  <a:gd name="T54" fmla="*/ 615 w 1301"/>
                  <a:gd name="T55" fmla="*/ 202 h 774"/>
                  <a:gd name="T56" fmla="*/ 528 w 1301"/>
                  <a:gd name="T57" fmla="*/ 174 h 774"/>
                  <a:gd name="T58" fmla="*/ 156 w 1301"/>
                  <a:gd name="T59" fmla="*/ 213 h 7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301" h="774">
                    <a:moveTo>
                      <a:pt x="156" y="213"/>
                    </a:moveTo>
                    <a:lnTo>
                      <a:pt x="120" y="332"/>
                    </a:lnTo>
                    <a:lnTo>
                      <a:pt x="30" y="418"/>
                    </a:lnTo>
                    <a:lnTo>
                      <a:pt x="0" y="562"/>
                    </a:lnTo>
                    <a:lnTo>
                      <a:pt x="63" y="564"/>
                    </a:lnTo>
                    <a:lnTo>
                      <a:pt x="111" y="597"/>
                    </a:lnTo>
                    <a:lnTo>
                      <a:pt x="177" y="608"/>
                    </a:lnTo>
                    <a:lnTo>
                      <a:pt x="200" y="697"/>
                    </a:lnTo>
                    <a:lnTo>
                      <a:pt x="242" y="774"/>
                    </a:lnTo>
                    <a:lnTo>
                      <a:pt x="766" y="464"/>
                    </a:lnTo>
                    <a:lnTo>
                      <a:pt x="779" y="439"/>
                    </a:lnTo>
                    <a:lnTo>
                      <a:pt x="819" y="425"/>
                    </a:lnTo>
                    <a:lnTo>
                      <a:pt x="921" y="310"/>
                    </a:lnTo>
                    <a:lnTo>
                      <a:pt x="1009" y="283"/>
                    </a:lnTo>
                    <a:lnTo>
                      <a:pt x="1188" y="283"/>
                    </a:lnTo>
                    <a:lnTo>
                      <a:pt x="1229" y="143"/>
                    </a:lnTo>
                    <a:lnTo>
                      <a:pt x="1301" y="140"/>
                    </a:lnTo>
                    <a:lnTo>
                      <a:pt x="1278" y="82"/>
                    </a:lnTo>
                    <a:lnTo>
                      <a:pt x="1201" y="0"/>
                    </a:lnTo>
                    <a:lnTo>
                      <a:pt x="1164" y="11"/>
                    </a:lnTo>
                    <a:lnTo>
                      <a:pt x="1100" y="99"/>
                    </a:lnTo>
                    <a:lnTo>
                      <a:pt x="999" y="108"/>
                    </a:lnTo>
                    <a:lnTo>
                      <a:pt x="979" y="133"/>
                    </a:lnTo>
                    <a:lnTo>
                      <a:pt x="751" y="136"/>
                    </a:lnTo>
                    <a:lnTo>
                      <a:pt x="668" y="144"/>
                    </a:lnTo>
                    <a:lnTo>
                      <a:pt x="687" y="175"/>
                    </a:lnTo>
                    <a:lnTo>
                      <a:pt x="654" y="202"/>
                    </a:lnTo>
                    <a:lnTo>
                      <a:pt x="615" y="202"/>
                    </a:lnTo>
                    <a:lnTo>
                      <a:pt x="528" y="174"/>
                    </a:lnTo>
                    <a:lnTo>
                      <a:pt x="156" y="21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21" name="Freeform 73"/>
              <p:cNvSpPr>
                <a:spLocks noChangeAspect="1"/>
              </p:cNvSpPr>
              <p:nvPr/>
            </p:nvSpPr>
            <p:spPr bwMode="auto">
              <a:xfrm>
                <a:off x="3626" y="1919"/>
                <a:ext cx="356" cy="397"/>
              </a:xfrm>
              <a:custGeom>
                <a:avLst/>
                <a:gdLst>
                  <a:gd name="T0" fmla="*/ 726 w 1979"/>
                  <a:gd name="T1" fmla="*/ 250 h 2200"/>
                  <a:gd name="T2" fmla="*/ 921 w 1979"/>
                  <a:gd name="T3" fmla="*/ 79 h 2200"/>
                  <a:gd name="T4" fmla="*/ 1041 w 1979"/>
                  <a:gd name="T5" fmla="*/ 74 h 2200"/>
                  <a:gd name="T6" fmla="*/ 1103 w 1979"/>
                  <a:gd name="T7" fmla="*/ 4 h 2200"/>
                  <a:gd name="T8" fmla="*/ 1329 w 1979"/>
                  <a:gd name="T9" fmla="*/ 0 h 2200"/>
                  <a:gd name="T10" fmla="*/ 1319 w 1979"/>
                  <a:gd name="T11" fmla="*/ 79 h 2200"/>
                  <a:gd name="T12" fmla="*/ 1347 w 1979"/>
                  <a:gd name="T13" fmla="*/ 180 h 2200"/>
                  <a:gd name="T14" fmla="*/ 1429 w 1979"/>
                  <a:gd name="T15" fmla="*/ 228 h 2200"/>
                  <a:gd name="T16" fmla="*/ 1516 w 1979"/>
                  <a:gd name="T17" fmla="*/ 269 h 2200"/>
                  <a:gd name="T18" fmla="*/ 1575 w 1979"/>
                  <a:gd name="T19" fmla="*/ 399 h 2200"/>
                  <a:gd name="T20" fmla="*/ 1584 w 1979"/>
                  <a:gd name="T21" fmla="*/ 484 h 2200"/>
                  <a:gd name="T22" fmla="*/ 1721 w 1979"/>
                  <a:gd name="T23" fmla="*/ 708 h 2200"/>
                  <a:gd name="T24" fmla="*/ 1749 w 1979"/>
                  <a:gd name="T25" fmla="*/ 840 h 2200"/>
                  <a:gd name="T26" fmla="*/ 1731 w 1979"/>
                  <a:gd name="T27" fmla="*/ 900 h 2200"/>
                  <a:gd name="T28" fmla="*/ 1739 w 1979"/>
                  <a:gd name="T29" fmla="*/ 1014 h 2200"/>
                  <a:gd name="T30" fmla="*/ 1676 w 1979"/>
                  <a:gd name="T31" fmla="*/ 1071 h 2200"/>
                  <a:gd name="T32" fmla="*/ 1788 w 1979"/>
                  <a:gd name="T33" fmla="*/ 1250 h 2200"/>
                  <a:gd name="T34" fmla="*/ 1859 w 1979"/>
                  <a:gd name="T35" fmla="*/ 1247 h 2200"/>
                  <a:gd name="T36" fmla="*/ 1912 w 1979"/>
                  <a:gd name="T37" fmla="*/ 1290 h 2200"/>
                  <a:gd name="T38" fmla="*/ 1979 w 1979"/>
                  <a:gd name="T39" fmla="*/ 1320 h 2200"/>
                  <a:gd name="T40" fmla="*/ 1686 w 1979"/>
                  <a:gd name="T41" fmla="*/ 1925 h 2200"/>
                  <a:gd name="T42" fmla="*/ 1702 w 1979"/>
                  <a:gd name="T43" fmla="*/ 1961 h 2200"/>
                  <a:gd name="T44" fmla="*/ 1669 w 1979"/>
                  <a:gd name="T45" fmla="*/ 1992 h 2200"/>
                  <a:gd name="T46" fmla="*/ 1621 w 1979"/>
                  <a:gd name="T47" fmla="*/ 2005 h 2200"/>
                  <a:gd name="T48" fmla="*/ 1579 w 1979"/>
                  <a:gd name="T49" fmla="*/ 2055 h 2200"/>
                  <a:gd name="T50" fmla="*/ 1537 w 1979"/>
                  <a:gd name="T51" fmla="*/ 2075 h 2200"/>
                  <a:gd name="T52" fmla="*/ 1379 w 1979"/>
                  <a:gd name="T53" fmla="*/ 2140 h 2200"/>
                  <a:gd name="T54" fmla="*/ 1204 w 1979"/>
                  <a:gd name="T55" fmla="*/ 2129 h 2200"/>
                  <a:gd name="T56" fmla="*/ 1094 w 1979"/>
                  <a:gd name="T57" fmla="*/ 2163 h 2200"/>
                  <a:gd name="T58" fmla="*/ 1006 w 1979"/>
                  <a:gd name="T59" fmla="*/ 2115 h 2200"/>
                  <a:gd name="T60" fmla="*/ 802 w 1979"/>
                  <a:gd name="T61" fmla="*/ 2190 h 2200"/>
                  <a:gd name="T62" fmla="*/ 638 w 1979"/>
                  <a:gd name="T63" fmla="*/ 2038 h 2200"/>
                  <a:gd name="T64" fmla="*/ 472 w 1979"/>
                  <a:gd name="T65" fmla="*/ 2033 h 2200"/>
                  <a:gd name="T66" fmla="*/ 386 w 1979"/>
                  <a:gd name="T67" fmla="*/ 1982 h 2200"/>
                  <a:gd name="T68" fmla="*/ 273 w 1979"/>
                  <a:gd name="T69" fmla="*/ 1860 h 2200"/>
                  <a:gd name="T70" fmla="*/ 312 w 1979"/>
                  <a:gd name="T71" fmla="*/ 1745 h 2200"/>
                  <a:gd name="T72" fmla="*/ 369 w 1979"/>
                  <a:gd name="T73" fmla="*/ 1585 h 2200"/>
                  <a:gd name="T74" fmla="*/ 332 w 1979"/>
                  <a:gd name="T75" fmla="*/ 1497 h 2200"/>
                  <a:gd name="T76" fmla="*/ 262 w 1979"/>
                  <a:gd name="T77" fmla="*/ 1522 h 2200"/>
                  <a:gd name="T78" fmla="*/ 197 w 1979"/>
                  <a:gd name="T79" fmla="*/ 1444 h 2200"/>
                  <a:gd name="T80" fmla="*/ 146 w 1979"/>
                  <a:gd name="T81" fmla="*/ 1457 h 2200"/>
                  <a:gd name="T82" fmla="*/ 474 w 1979"/>
                  <a:gd name="T83" fmla="*/ 1195 h 2200"/>
                  <a:gd name="T84" fmla="*/ 596 w 1979"/>
                  <a:gd name="T85" fmla="*/ 1019 h 2200"/>
                  <a:gd name="T86" fmla="*/ 573 w 1979"/>
                  <a:gd name="T87" fmla="*/ 918 h 2200"/>
                  <a:gd name="T88" fmla="*/ 556 w 1979"/>
                  <a:gd name="T89" fmla="*/ 733 h 2200"/>
                  <a:gd name="T90" fmla="*/ 643 w 1979"/>
                  <a:gd name="T91" fmla="*/ 700 h 2200"/>
                  <a:gd name="T92" fmla="*/ 774 w 1979"/>
                  <a:gd name="T93" fmla="*/ 635 h 2200"/>
                  <a:gd name="T94" fmla="*/ 626 w 1979"/>
                  <a:gd name="T95" fmla="*/ 407 h 2200"/>
                  <a:gd name="T96" fmla="*/ 679 w 1979"/>
                  <a:gd name="T97" fmla="*/ 290 h 2200"/>
                  <a:gd name="T98" fmla="*/ 690 w 1979"/>
                  <a:gd name="T99" fmla="*/ 202 h 2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979" h="2200">
                    <a:moveTo>
                      <a:pt x="690" y="202"/>
                    </a:moveTo>
                    <a:lnTo>
                      <a:pt x="726" y="250"/>
                    </a:lnTo>
                    <a:lnTo>
                      <a:pt x="841" y="259"/>
                    </a:lnTo>
                    <a:lnTo>
                      <a:pt x="921" y="79"/>
                    </a:lnTo>
                    <a:lnTo>
                      <a:pt x="939" y="97"/>
                    </a:lnTo>
                    <a:lnTo>
                      <a:pt x="1041" y="74"/>
                    </a:lnTo>
                    <a:lnTo>
                      <a:pt x="1137" y="139"/>
                    </a:lnTo>
                    <a:lnTo>
                      <a:pt x="1103" y="4"/>
                    </a:lnTo>
                    <a:lnTo>
                      <a:pt x="1300" y="28"/>
                    </a:lnTo>
                    <a:lnTo>
                      <a:pt x="1329" y="0"/>
                    </a:lnTo>
                    <a:lnTo>
                      <a:pt x="1341" y="38"/>
                    </a:lnTo>
                    <a:lnTo>
                      <a:pt x="1319" y="79"/>
                    </a:lnTo>
                    <a:lnTo>
                      <a:pt x="1341" y="130"/>
                    </a:lnTo>
                    <a:lnTo>
                      <a:pt x="1347" y="180"/>
                    </a:lnTo>
                    <a:lnTo>
                      <a:pt x="1328" y="204"/>
                    </a:lnTo>
                    <a:lnTo>
                      <a:pt x="1429" y="228"/>
                    </a:lnTo>
                    <a:lnTo>
                      <a:pt x="1456" y="272"/>
                    </a:lnTo>
                    <a:lnTo>
                      <a:pt x="1516" y="269"/>
                    </a:lnTo>
                    <a:lnTo>
                      <a:pt x="1569" y="345"/>
                    </a:lnTo>
                    <a:lnTo>
                      <a:pt x="1575" y="399"/>
                    </a:lnTo>
                    <a:lnTo>
                      <a:pt x="1632" y="430"/>
                    </a:lnTo>
                    <a:lnTo>
                      <a:pt x="1584" y="484"/>
                    </a:lnTo>
                    <a:lnTo>
                      <a:pt x="1699" y="647"/>
                    </a:lnTo>
                    <a:lnTo>
                      <a:pt x="1721" y="708"/>
                    </a:lnTo>
                    <a:lnTo>
                      <a:pt x="1751" y="744"/>
                    </a:lnTo>
                    <a:lnTo>
                      <a:pt x="1749" y="840"/>
                    </a:lnTo>
                    <a:lnTo>
                      <a:pt x="1714" y="863"/>
                    </a:lnTo>
                    <a:lnTo>
                      <a:pt x="1731" y="900"/>
                    </a:lnTo>
                    <a:lnTo>
                      <a:pt x="1759" y="925"/>
                    </a:lnTo>
                    <a:lnTo>
                      <a:pt x="1739" y="1014"/>
                    </a:lnTo>
                    <a:lnTo>
                      <a:pt x="1691" y="1047"/>
                    </a:lnTo>
                    <a:lnTo>
                      <a:pt x="1676" y="1071"/>
                    </a:lnTo>
                    <a:lnTo>
                      <a:pt x="1651" y="1099"/>
                    </a:lnTo>
                    <a:lnTo>
                      <a:pt x="1788" y="1250"/>
                    </a:lnTo>
                    <a:lnTo>
                      <a:pt x="1827" y="1240"/>
                    </a:lnTo>
                    <a:lnTo>
                      <a:pt x="1859" y="1247"/>
                    </a:lnTo>
                    <a:lnTo>
                      <a:pt x="1900" y="1276"/>
                    </a:lnTo>
                    <a:lnTo>
                      <a:pt x="1912" y="1290"/>
                    </a:lnTo>
                    <a:lnTo>
                      <a:pt x="1957" y="1290"/>
                    </a:lnTo>
                    <a:lnTo>
                      <a:pt x="1979" y="1320"/>
                    </a:lnTo>
                    <a:lnTo>
                      <a:pt x="1694" y="1745"/>
                    </a:lnTo>
                    <a:lnTo>
                      <a:pt x="1686" y="1925"/>
                    </a:lnTo>
                    <a:lnTo>
                      <a:pt x="1699" y="1945"/>
                    </a:lnTo>
                    <a:lnTo>
                      <a:pt x="1702" y="1961"/>
                    </a:lnTo>
                    <a:lnTo>
                      <a:pt x="1672" y="1966"/>
                    </a:lnTo>
                    <a:lnTo>
                      <a:pt x="1669" y="1992"/>
                    </a:lnTo>
                    <a:lnTo>
                      <a:pt x="1627" y="1997"/>
                    </a:lnTo>
                    <a:lnTo>
                      <a:pt x="1621" y="2005"/>
                    </a:lnTo>
                    <a:lnTo>
                      <a:pt x="1578" y="2015"/>
                    </a:lnTo>
                    <a:lnTo>
                      <a:pt x="1579" y="2055"/>
                    </a:lnTo>
                    <a:lnTo>
                      <a:pt x="1554" y="2075"/>
                    </a:lnTo>
                    <a:lnTo>
                      <a:pt x="1537" y="2075"/>
                    </a:lnTo>
                    <a:lnTo>
                      <a:pt x="1449" y="2077"/>
                    </a:lnTo>
                    <a:lnTo>
                      <a:pt x="1379" y="2140"/>
                    </a:lnTo>
                    <a:lnTo>
                      <a:pt x="1269" y="2095"/>
                    </a:lnTo>
                    <a:lnTo>
                      <a:pt x="1204" y="2129"/>
                    </a:lnTo>
                    <a:lnTo>
                      <a:pt x="1124" y="2200"/>
                    </a:lnTo>
                    <a:lnTo>
                      <a:pt x="1094" y="2163"/>
                    </a:lnTo>
                    <a:lnTo>
                      <a:pt x="1066" y="2170"/>
                    </a:lnTo>
                    <a:lnTo>
                      <a:pt x="1006" y="2115"/>
                    </a:lnTo>
                    <a:lnTo>
                      <a:pt x="880" y="2115"/>
                    </a:lnTo>
                    <a:lnTo>
                      <a:pt x="802" y="2190"/>
                    </a:lnTo>
                    <a:lnTo>
                      <a:pt x="703" y="2155"/>
                    </a:lnTo>
                    <a:lnTo>
                      <a:pt x="638" y="2038"/>
                    </a:lnTo>
                    <a:lnTo>
                      <a:pt x="591" y="2015"/>
                    </a:lnTo>
                    <a:lnTo>
                      <a:pt x="472" y="2033"/>
                    </a:lnTo>
                    <a:lnTo>
                      <a:pt x="394" y="1998"/>
                    </a:lnTo>
                    <a:lnTo>
                      <a:pt x="386" y="1982"/>
                    </a:lnTo>
                    <a:lnTo>
                      <a:pt x="358" y="1875"/>
                    </a:lnTo>
                    <a:lnTo>
                      <a:pt x="273" y="1860"/>
                    </a:lnTo>
                    <a:lnTo>
                      <a:pt x="278" y="1834"/>
                    </a:lnTo>
                    <a:lnTo>
                      <a:pt x="312" y="1745"/>
                    </a:lnTo>
                    <a:lnTo>
                      <a:pt x="298" y="1695"/>
                    </a:lnTo>
                    <a:lnTo>
                      <a:pt x="369" y="1585"/>
                    </a:lnTo>
                    <a:lnTo>
                      <a:pt x="358" y="1530"/>
                    </a:lnTo>
                    <a:lnTo>
                      <a:pt x="332" y="1497"/>
                    </a:lnTo>
                    <a:lnTo>
                      <a:pt x="278" y="1500"/>
                    </a:lnTo>
                    <a:lnTo>
                      <a:pt x="262" y="1522"/>
                    </a:lnTo>
                    <a:lnTo>
                      <a:pt x="224" y="1463"/>
                    </a:lnTo>
                    <a:lnTo>
                      <a:pt x="197" y="1444"/>
                    </a:lnTo>
                    <a:lnTo>
                      <a:pt x="179" y="1468"/>
                    </a:lnTo>
                    <a:lnTo>
                      <a:pt x="146" y="1457"/>
                    </a:lnTo>
                    <a:lnTo>
                      <a:pt x="0" y="1421"/>
                    </a:lnTo>
                    <a:lnTo>
                      <a:pt x="474" y="1195"/>
                    </a:lnTo>
                    <a:lnTo>
                      <a:pt x="568" y="1020"/>
                    </a:lnTo>
                    <a:lnTo>
                      <a:pt x="596" y="1019"/>
                    </a:lnTo>
                    <a:lnTo>
                      <a:pt x="599" y="947"/>
                    </a:lnTo>
                    <a:lnTo>
                      <a:pt x="573" y="918"/>
                    </a:lnTo>
                    <a:lnTo>
                      <a:pt x="558" y="803"/>
                    </a:lnTo>
                    <a:lnTo>
                      <a:pt x="556" y="733"/>
                    </a:lnTo>
                    <a:lnTo>
                      <a:pt x="589" y="702"/>
                    </a:lnTo>
                    <a:lnTo>
                      <a:pt x="643" y="700"/>
                    </a:lnTo>
                    <a:lnTo>
                      <a:pt x="724" y="635"/>
                    </a:lnTo>
                    <a:lnTo>
                      <a:pt x="774" y="635"/>
                    </a:lnTo>
                    <a:lnTo>
                      <a:pt x="801" y="585"/>
                    </a:lnTo>
                    <a:lnTo>
                      <a:pt x="626" y="407"/>
                    </a:lnTo>
                    <a:lnTo>
                      <a:pt x="621" y="332"/>
                    </a:lnTo>
                    <a:lnTo>
                      <a:pt x="679" y="290"/>
                    </a:lnTo>
                    <a:lnTo>
                      <a:pt x="652" y="200"/>
                    </a:lnTo>
                    <a:lnTo>
                      <a:pt x="690" y="202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22" name="Freeform 74"/>
              <p:cNvSpPr>
                <a:spLocks noChangeAspect="1"/>
              </p:cNvSpPr>
              <p:nvPr/>
            </p:nvSpPr>
            <p:spPr bwMode="auto">
              <a:xfrm>
                <a:off x="3864" y="1911"/>
                <a:ext cx="264" cy="206"/>
              </a:xfrm>
              <a:custGeom>
                <a:avLst/>
                <a:gdLst>
                  <a:gd name="T0" fmla="*/ 31 w 1462"/>
                  <a:gd name="T1" fmla="*/ 0 h 1141"/>
                  <a:gd name="T2" fmla="*/ 5 w 1462"/>
                  <a:gd name="T3" fmla="*/ 40 h 1141"/>
                  <a:gd name="T4" fmla="*/ 19 w 1462"/>
                  <a:gd name="T5" fmla="*/ 78 h 1141"/>
                  <a:gd name="T6" fmla="*/ 0 w 1462"/>
                  <a:gd name="T7" fmla="*/ 120 h 1141"/>
                  <a:gd name="T8" fmla="*/ 20 w 1462"/>
                  <a:gd name="T9" fmla="*/ 167 h 1141"/>
                  <a:gd name="T10" fmla="*/ 27 w 1462"/>
                  <a:gd name="T11" fmla="*/ 222 h 1141"/>
                  <a:gd name="T12" fmla="*/ 5 w 1462"/>
                  <a:gd name="T13" fmla="*/ 246 h 1141"/>
                  <a:gd name="T14" fmla="*/ 109 w 1462"/>
                  <a:gd name="T15" fmla="*/ 271 h 1141"/>
                  <a:gd name="T16" fmla="*/ 136 w 1462"/>
                  <a:gd name="T17" fmla="*/ 314 h 1141"/>
                  <a:gd name="T18" fmla="*/ 193 w 1462"/>
                  <a:gd name="T19" fmla="*/ 310 h 1141"/>
                  <a:gd name="T20" fmla="*/ 250 w 1462"/>
                  <a:gd name="T21" fmla="*/ 387 h 1141"/>
                  <a:gd name="T22" fmla="*/ 255 w 1462"/>
                  <a:gd name="T23" fmla="*/ 441 h 1141"/>
                  <a:gd name="T24" fmla="*/ 313 w 1462"/>
                  <a:gd name="T25" fmla="*/ 472 h 1141"/>
                  <a:gd name="T26" fmla="*/ 265 w 1462"/>
                  <a:gd name="T27" fmla="*/ 524 h 1141"/>
                  <a:gd name="T28" fmla="*/ 377 w 1462"/>
                  <a:gd name="T29" fmla="*/ 686 h 1141"/>
                  <a:gd name="T30" fmla="*/ 400 w 1462"/>
                  <a:gd name="T31" fmla="*/ 747 h 1141"/>
                  <a:gd name="T32" fmla="*/ 431 w 1462"/>
                  <a:gd name="T33" fmla="*/ 784 h 1141"/>
                  <a:gd name="T34" fmla="*/ 428 w 1462"/>
                  <a:gd name="T35" fmla="*/ 884 h 1141"/>
                  <a:gd name="T36" fmla="*/ 393 w 1462"/>
                  <a:gd name="T37" fmla="*/ 905 h 1141"/>
                  <a:gd name="T38" fmla="*/ 407 w 1462"/>
                  <a:gd name="T39" fmla="*/ 940 h 1141"/>
                  <a:gd name="T40" fmla="*/ 438 w 1462"/>
                  <a:gd name="T41" fmla="*/ 966 h 1141"/>
                  <a:gd name="T42" fmla="*/ 421 w 1462"/>
                  <a:gd name="T43" fmla="*/ 1056 h 1141"/>
                  <a:gd name="T44" fmla="*/ 372 w 1462"/>
                  <a:gd name="T45" fmla="*/ 1083 h 1141"/>
                  <a:gd name="T46" fmla="*/ 356 w 1462"/>
                  <a:gd name="T47" fmla="*/ 1110 h 1141"/>
                  <a:gd name="T48" fmla="*/ 766 w 1462"/>
                  <a:gd name="T49" fmla="*/ 1141 h 1141"/>
                  <a:gd name="T50" fmla="*/ 853 w 1462"/>
                  <a:gd name="T51" fmla="*/ 1019 h 1141"/>
                  <a:gd name="T52" fmla="*/ 859 w 1462"/>
                  <a:gd name="T53" fmla="*/ 996 h 1141"/>
                  <a:gd name="T54" fmla="*/ 830 w 1462"/>
                  <a:gd name="T55" fmla="*/ 986 h 1141"/>
                  <a:gd name="T56" fmla="*/ 830 w 1462"/>
                  <a:gd name="T57" fmla="*/ 959 h 1141"/>
                  <a:gd name="T58" fmla="*/ 846 w 1462"/>
                  <a:gd name="T59" fmla="*/ 903 h 1141"/>
                  <a:gd name="T60" fmla="*/ 884 w 1462"/>
                  <a:gd name="T61" fmla="*/ 859 h 1141"/>
                  <a:gd name="T62" fmla="*/ 934 w 1462"/>
                  <a:gd name="T63" fmla="*/ 823 h 1141"/>
                  <a:gd name="T64" fmla="*/ 1006 w 1462"/>
                  <a:gd name="T65" fmla="*/ 815 h 1141"/>
                  <a:gd name="T66" fmla="*/ 1105 w 1462"/>
                  <a:gd name="T67" fmla="*/ 740 h 1141"/>
                  <a:gd name="T68" fmla="*/ 1129 w 1462"/>
                  <a:gd name="T69" fmla="*/ 740 h 1141"/>
                  <a:gd name="T70" fmla="*/ 1153 w 1462"/>
                  <a:gd name="T71" fmla="*/ 755 h 1141"/>
                  <a:gd name="T72" fmla="*/ 1165 w 1462"/>
                  <a:gd name="T73" fmla="*/ 813 h 1141"/>
                  <a:gd name="T74" fmla="*/ 1204 w 1462"/>
                  <a:gd name="T75" fmla="*/ 878 h 1141"/>
                  <a:gd name="T76" fmla="*/ 1264 w 1462"/>
                  <a:gd name="T77" fmla="*/ 912 h 1141"/>
                  <a:gd name="T78" fmla="*/ 1274 w 1462"/>
                  <a:gd name="T79" fmla="*/ 855 h 1141"/>
                  <a:gd name="T80" fmla="*/ 1226 w 1462"/>
                  <a:gd name="T81" fmla="*/ 750 h 1141"/>
                  <a:gd name="T82" fmla="*/ 1279 w 1462"/>
                  <a:gd name="T83" fmla="*/ 637 h 1141"/>
                  <a:gd name="T84" fmla="*/ 1253 w 1462"/>
                  <a:gd name="T85" fmla="*/ 582 h 1141"/>
                  <a:gd name="T86" fmla="*/ 1255 w 1462"/>
                  <a:gd name="T87" fmla="*/ 517 h 1141"/>
                  <a:gd name="T88" fmla="*/ 1222 w 1462"/>
                  <a:gd name="T89" fmla="*/ 470 h 1141"/>
                  <a:gd name="T90" fmla="*/ 1276 w 1462"/>
                  <a:gd name="T91" fmla="*/ 381 h 1141"/>
                  <a:gd name="T92" fmla="*/ 1286 w 1462"/>
                  <a:gd name="T93" fmla="*/ 259 h 1141"/>
                  <a:gd name="T94" fmla="*/ 1462 w 1462"/>
                  <a:gd name="T95" fmla="*/ 132 h 1141"/>
                  <a:gd name="T96" fmla="*/ 1435 w 1462"/>
                  <a:gd name="T97" fmla="*/ 85 h 1141"/>
                  <a:gd name="T98" fmla="*/ 1398 w 1462"/>
                  <a:gd name="T99" fmla="*/ 111 h 1141"/>
                  <a:gd name="T100" fmla="*/ 1389 w 1462"/>
                  <a:gd name="T101" fmla="*/ 99 h 1141"/>
                  <a:gd name="T102" fmla="*/ 1274 w 1462"/>
                  <a:gd name="T103" fmla="*/ 179 h 1141"/>
                  <a:gd name="T104" fmla="*/ 1246 w 1462"/>
                  <a:gd name="T105" fmla="*/ 174 h 1141"/>
                  <a:gd name="T106" fmla="*/ 1208 w 1462"/>
                  <a:gd name="T107" fmla="*/ 151 h 1141"/>
                  <a:gd name="T108" fmla="*/ 1201 w 1462"/>
                  <a:gd name="T109" fmla="*/ 98 h 1141"/>
                  <a:gd name="T110" fmla="*/ 749 w 1462"/>
                  <a:gd name="T111" fmla="*/ 101 h 1141"/>
                  <a:gd name="T112" fmla="*/ 565 w 1462"/>
                  <a:gd name="T113" fmla="*/ 161 h 1141"/>
                  <a:gd name="T114" fmla="*/ 536 w 1462"/>
                  <a:gd name="T115" fmla="*/ 176 h 1141"/>
                  <a:gd name="T116" fmla="*/ 31 w 1462"/>
                  <a:gd name="T117" fmla="*/ 0 h 1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462" h="1141">
                    <a:moveTo>
                      <a:pt x="31" y="0"/>
                    </a:moveTo>
                    <a:lnTo>
                      <a:pt x="5" y="40"/>
                    </a:lnTo>
                    <a:lnTo>
                      <a:pt x="19" y="78"/>
                    </a:lnTo>
                    <a:lnTo>
                      <a:pt x="0" y="120"/>
                    </a:lnTo>
                    <a:lnTo>
                      <a:pt x="20" y="167"/>
                    </a:lnTo>
                    <a:lnTo>
                      <a:pt x="27" y="222"/>
                    </a:lnTo>
                    <a:lnTo>
                      <a:pt x="5" y="246"/>
                    </a:lnTo>
                    <a:lnTo>
                      <a:pt x="109" y="271"/>
                    </a:lnTo>
                    <a:lnTo>
                      <a:pt x="136" y="314"/>
                    </a:lnTo>
                    <a:lnTo>
                      <a:pt x="193" y="310"/>
                    </a:lnTo>
                    <a:lnTo>
                      <a:pt x="250" y="387"/>
                    </a:lnTo>
                    <a:lnTo>
                      <a:pt x="255" y="441"/>
                    </a:lnTo>
                    <a:lnTo>
                      <a:pt x="313" y="472"/>
                    </a:lnTo>
                    <a:lnTo>
                      <a:pt x="265" y="524"/>
                    </a:lnTo>
                    <a:lnTo>
                      <a:pt x="377" y="686"/>
                    </a:lnTo>
                    <a:lnTo>
                      <a:pt x="400" y="747"/>
                    </a:lnTo>
                    <a:lnTo>
                      <a:pt x="431" y="784"/>
                    </a:lnTo>
                    <a:lnTo>
                      <a:pt x="428" y="884"/>
                    </a:lnTo>
                    <a:lnTo>
                      <a:pt x="393" y="905"/>
                    </a:lnTo>
                    <a:lnTo>
                      <a:pt x="407" y="940"/>
                    </a:lnTo>
                    <a:lnTo>
                      <a:pt x="438" y="966"/>
                    </a:lnTo>
                    <a:lnTo>
                      <a:pt x="421" y="1056"/>
                    </a:lnTo>
                    <a:lnTo>
                      <a:pt x="372" y="1083"/>
                    </a:lnTo>
                    <a:lnTo>
                      <a:pt x="356" y="1110"/>
                    </a:lnTo>
                    <a:lnTo>
                      <a:pt x="766" y="1141"/>
                    </a:lnTo>
                    <a:lnTo>
                      <a:pt x="853" y="1019"/>
                    </a:lnTo>
                    <a:lnTo>
                      <a:pt x="859" y="996"/>
                    </a:lnTo>
                    <a:lnTo>
                      <a:pt x="830" y="986"/>
                    </a:lnTo>
                    <a:lnTo>
                      <a:pt x="830" y="959"/>
                    </a:lnTo>
                    <a:lnTo>
                      <a:pt x="846" y="903"/>
                    </a:lnTo>
                    <a:lnTo>
                      <a:pt x="884" y="859"/>
                    </a:lnTo>
                    <a:lnTo>
                      <a:pt x="934" y="823"/>
                    </a:lnTo>
                    <a:lnTo>
                      <a:pt x="1006" y="815"/>
                    </a:lnTo>
                    <a:lnTo>
                      <a:pt x="1105" y="740"/>
                    </a:lnTo>
                    <a:lnTo>
                      <a:pt x="1129" y="740"/>
                    </a:lnTo>
                    <a:lnTo>
                      <a:pt x="1153" y="755"/>
                    </a:lnTo>
                    <a:lnTo>
                      <a:pt x="1165" y="813"/>
                    </a:lnTo>
                    <a:lnTo>
                      <a:pt x="1204" y="878"/>
                    </a:lnTo>
                    <a:lnTo>
                      <a:pt x="1264" y="912"/>
                    </a:lnTo>
                    <a:lnTo>
                      <a:pt x="1274" y="855"/>
                    </a:lnTo>
                    <a:lnTo>
                      <a:pt x="1226" y="750"/>
                    </a:lnTo>
                    <a:lnTo>
                      <a:pt x="1279" y="637"/>
                    </a:lnTo>
                    <a:lnTo>
                      <a:pt x="1253" y="582"/>
                    </a:lnTo>
                    <a:lnTo>
                      <a:pt x="1255" y="517"/>
                    </a:lnTo>
                    <a:lnTo>
                      <a:pt x="1222" y="470"/>
                    </a:lnTo>
                    <a:lnTo>
                      <a:pt x="1276" y="381"/>
                    </a:lnTo>
                    <a:lnTo>
                      <a:pt x="1286" y="259"/>
                    </a:lnTo>
                    <a:lnTo>
                      <a:pt x="1462" y="132"/>
                    </a:lnTo>
                    <a:lnTo>
                      <a:pt x="1435" y="85"/>
                    </a:lnTo>
                    <a:lnTo>
                      <a:pt x="1398" y="111"/>
                    </a:lnTo>
                    <a:lnTo>
                      <a:pt x="1389" y="99"/>
                    </a:lnTo>
                    <a:lnTo>
                      <a:pt x="1274" y="179"/>
                    </a:lnTo>
                    <a:lnTo>
                      <a:pt x="1246" y="174"/>
                    </a:lnTo>
                    <a:lnTo>
                      <a:pt x="1208" y="151"/>
                    </a:lnTo>
                    <a:lnTo>
                      <a:pt x="1201" y="98"/>
                    </a:lnTo>
                    <a:lnTo>
                      <a:pt x="749" y="101"/>
                    </a:lnTo>
                    <a:lnTo>
                      <a:pt x="565" y="161"/>
                    </a:lnTo>
                    <a:lnTo>
                      <a:pt x="536" y="176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23" name="Freeform 75"/>
              <p:cNvSpPr>
                <a:spLocks noChangeAspect="1"/>
              </p:cNvSpPr>
              <p:nvPr/>
            </p:nvSpPr>
            <p:spPr bwMode="auto">
              <a:xfrm>
                <a:off x="3842" y="1777"/>
                <a:ext cx="238" cy="166"/>
              </a:xfrm>
              <a:custGeom>
                <a:avLst/>
                <a:gdLst>
                  <a:gd name="T0" fmla="*/ 272 w 1325"/>
                  <a:gd name="T1" fmla="*/ 287 h 917"/>
                  <a:gd name="T2" fmla="*/ 383 w 1325"/>
                  <a:gd name="T3" fmla="*/ 270 h 917"/>
                  <a:gd name="T4" fmla="*/ 416 w 1325"/>
                  <a:gd name="T5" fmla="*/ 222 h 917"/>
                  <a:gd name="T6" fmla="*/ 369 w 1325"/>
                  <a:gd name="T7" fmla="*/ 177 h 917"/>
                  <a:gd name="T8" fmla="*/ 365 w 1325"/>
                  <a:gd name="T9" fmla="*/ 140 h 917"/>
                  <a:gd name="T10" fmla="*/ 431 w 1325"/>
                  <a:gd name="T11" fmla="*/ 109 h 917"/>
                  <a:gd name="T12" fmla="*/ 567 w 1325"/>
                  <a:gd name="T13" fmla="*/ 112 h 917"/>
                  <a:gd name="T14" fmla="*/ 596 w 1325"/>
                  <a:gd name="T15" fmla="*/ 156 h 917"/>
                  <a:gd name="T16" fmla="*/ 625 w 1325"/>
                  <a:gd name="T17" fmla="*/ 160 h 917"/>
                  <a:gd name="T18" fmla="*/ 635 w 1325"/>
                  <a:gd name="T19" fmla="*/ 129 h 917"/>
                  <a:gd name="T20" fmla="*/ 623 w 1325"/>
                  <a:gd name="T21" fmla="*/ 102 h 917"/>
                  <a:gd name="T22" fmla="*/ 620 w 1325"/>
                  <a:gd name="T23" fmla="*/ 46 h 917"/>
                  <a:gd name="T24" fmla="*/ 686 w 1325"/>
                  <a:gd name="T25" fmla="*/ 8 h 917"/>
                  <a:gd name="T26" fmla="*/ 738 w 1325"/>
                  <a:gd name="T27" fmla="*/ 56 h 917"/>
                  <a:gd name="T28" fmla="*/ 764 w 1325"/>
                  <a:gd name="T29" fmla="*/ 56 h 917"/>
                  <a:gd name="T30" fmla="*/ 764 w 1325"/>
                  <a:gd name="T31" fmla="*/ 0 h 917"/>
                  <a:gd name="T32" fmla="*/ 798 w 1325"/>
                  <a:gd name="T33" fmla="*/ 6 h 917"/>
                  <a:gd name="T34" fmla="*/ 827 w 1325"/>
                  <a:gd name="T35" fmla="*/ 102 h 917"/>
                  <a:gd name="T36" fmla="*/ 883 w 1325"/>
                  <a:gd name="T37" fmla="*/ 6 h 917"/>
                  <a:gd name="T38" fmla="*/ 970 w 1325"/>
                  <a:gd name="T39" fmla="*/ 105 h 917"/>
                  <a:gd name="T40" fmla="*/ 985 w 1325"/>
                  <a:gd name="T41" fmla="*/ 209 h 917"/>
                  <a:gd name="T42" fmla="*/ 1024 w 1325"/>
                  <a:gd name="T43" fmla="*/ 229 h 917"/>
                  <a:gd name="T44" fmla="*/ 1036 w 1325"/>
                  <a:gd name="T45" fmla="*/ 288 h 917"/>
                  <a:gd name="T46" fmla="*/ 1082 w 1325"/>
                  <a:gd name="T47" fmla="*/ 325 h 917"/>
                  <a:gd name="T48" fmla="*/ 1094 w 1325"/>
                  <a:gd name="T49" fmla="*/ 387 h 917"/>
                  <a:gd name="T50" fmla="*/ 1067 w 1325"/>
                  <a:gd name="T51" fmla="*/ 424 h 917"/>
                  <a:gd name="T52" fmla="*/ 1078 w 1325"/>
                  <a:gd name="T53" fmla="*/ 455 h 917"/>
                  <a:gd name="T54" fmla="*/ 1119 w 1325"/>
                  <a:gd name="T55" fmla="*/ 469 h 917"/>
                  <a:gd name="T56" fmla="*/ 1141 w 1325"/>
                  <a:gd name="T57" fmla="*/ 558 h 917"/>
                  <a:gd name="T58" fmla="*/ 1161 w 1325"/>
                  <a:gd name="T59" fmla="*/ 584 h 917"/>
                  <a:gd name="T60" fmla="*/ 1155 w 1325"/>
                  <a:gd name="T61" fmla="*/ 652 h 917"/>
                  <a:gd name="T62" fmla="*/ 1173 w 1325"/>
                  <a:gd name="T63" fmla="*/ 711 h 917"/>
                  <a:gd name="T64" fmla="*/ 1233 w 1325"/>
                  <a:gd name="T65" fmla="*/ 710 h 917"/>
                  <a:gd name="T66" fmla="*/ 1289 w 1325"/>
                  <a:gd name="T67" fmla="*/ 739 h 917"/>
                  <a:gd name="T68" fmla="*/ 1325 w 1325"/>
                  <a:gd name="T69" fmla="*/ 807 h 917"/>
                  <a:gd name="T70" fmla="*/ 1323 w 1325"/>
                  <a:gd name="T71" fmla="*/ 839 h 917"/>
                  <a:gd name="T72" fmla="*/ 869 w 1325"/>
                  <a:gd name="T73" fmla="*/ 840 h 917"/>
                  <a:gd name="T74" fmla="*/ 695 w 1325"/>
                  <a:gd name="T75" fmla="*/ 897 h 917"/>
                  <a:gd name="T76" fmla="*/ 654 w 1325"/>
                  <a:gd name="T77" fmla="*/ 917 h 917"/>
                  <a:gd name="T78" fmla="*/ 155 w 1325"/>
                  <a:gd name="T79" fmla="*/ 739 h 917"/>
                  <a:gd name="T80" fmla="*/ 153 w 1325"/>
                  <a:gd name="T81" fmla="*/ 722 h 917"/>
                  <a:gd name="T82" fmla="*/ 188 w 1325"/>
                  <a:gd name="T83" fmla="*/ 674 h 917"/>
                  <a:gd name="T84" fmla="*/ 151 w 1325"/>
                  <a:gd name="T85" fmla="*/ 640 h 917"/>
                  <a:gd name="T86" fmla="*/ 195 w 1325"/>
                  <a:gd name="T87" fmla="*/ 610 h 917"/>
                  <a:gd name="T88" fmla="*/ 31 w 1325"/>
                  <a:gd name="T89" fmla="*/ 579 h 917"/>
                  <a:gd name="T90" fmla="*/ 15 w 1325"/>
                  <a:gd name="T91" fmla="*/ 572 h 917"/>
                  <a:gd name="T92" fmla="*/ 0 w 1325"/>
                  <a:gd name="T93" fmla="*/ 540 h 917"/>
                  <a:gd name="T94" fmla="*/ 2 w 1325"/>
                  <a:gd name="T95" fmla="*/ 520 h 917"/>
                  <a:gd name="T96" fmla="*/ 125 w 1325"/>
                  <a:gd name="T97" fmla="*/ 426 h 917"/>
                  <a:gd name="T98" fmla="*/ 180 w 1325"/>
                  <a:gd name="T99" fmla="*/ 426 h 917"/>
                  <a:gd name="T100" fmla="*/ 290 w 1325"/>
                  <a:gd name="T101" fmla="*/ 340 h 917"/>
                  <a:gd name="T102" fmla="*/ 272 w 1325"/>
                  <a:gd name="T103" fmla="*/ 287 h 9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325" h="917">
                    <a:moveTo>
                      <a:pt x="272" y="287"/>
                    </a:moveTo>
                    <a:lnTo>
                      <a:pt x="383" y="270"/>
                    </a:lnTo>
                    <a:lnTo>
                      <a:pt x="416" y="222"/>
                    </a:lnTo>
                    <a:lnTo>
                      <a:pt x="369" y="177"/>
                    </a:lnTo>
                    <a:lnTo>
                      <a:pt x="365" y="140"/>
                    </a:lnTo>
                    <a:lnTo>
                      <a:pt x="431" y="109"/>
                    </a:lnTo>
                    <a:lnTo>
                      <a:pt x="567" y="112"/>
                    </a:lnTo>
                    <a:lnTo>
                      <a:pt x="596" y="156"/>
                    </a:lnTo>
                    <a:lnTo>
                      <a:pt x="625" y="160"/>
                    </a:lnTo>
                    <a:lnTo>
                      <a:pt x="635" y="129"/>
                    </a:lnTo>
                    <a:lnTo>
                      <a:pt x="623" y="102"/>
                    </a:lnTo>
                    <a:lnTo>
                      <a:pt x="620" y="46"/>
                    </a:lnTo>
                    <a:lnTo>
                      <a:pt x="686" y="8"/>
                    </a:lnTo>
                    <a:lnTo>
                      <a:pt x="738" y="56"/>
                    </a:lnTo>
                    <a:lnTo>
                      <a:pt x="764" y="56"/>
                    </a:lnTo>
                    <a:lnTo>
                      <a:pt x="764" y="0"/>
                    </a:lnTo>
                    <a:lnTo>
                      <a:pt x="798" y="6"/>
                    </a:lnTo>
                    <a:lnTo>
                      <a:pt x="827" y="102"/>
                    </a:lnTo>
                    <a:lnTo>
                      <a:pt x="883" y="6"/>
                    </a:lnTo>
                    <a:lnTo>
                      <a:pt x="970" y="105"/>
                    </a:lnTo>
                    <a:lnTo>
                      <a:pt x="985" y="209"/>
                    </a:lnTo>
                    <a:lnTo>
                      <a:pt x="1024" y="229"/>
                    </a:lnTo>
                    <a:lnTo>
                      <a:pt x="1036" y="288"/>
                    </a:lnTo>
                    <a:lnTo>
                      <a:pt x="1082" y="325"/>
                    </a:lnTo>
                    <a:lnTo>
                      <a:pt x="1094" y="387"/>
                    </a:lnTo>
                    <a:lnTo>
                      <a:pt x="1067" y="424"/>
                    </a:lnTo>
                    <a:lnTo>
                      <a:pt x="1078" y="455"/>
                    </a:lnTo>
                    <a:lnTo>
                      <a:pt x="1119" y="469"/>
                    </a:lnTo>
                    <a:lnTo>
                      <a:pt x="1141" y="558"/>
                    </a:lnTo>
                    <a:lnTo>
                      <a:pt x="1161" y="584"/>
                    </a:lnTo>
                    <a:lnTo>
                      <a:pt x="1155" y="652"/>
                    </a:lnTo>
                    <a:lnTo>
                      <a:pt x="1173" y="711"/>
                    </a:lnTo>
                    <a:lnTo>
                      <a:pt x="1233" y="710"/>
                    </a:lnTo>
                    <a:lnTo>
                      <a:pt x="1289" y="739"/>
                    </a:lnTo>
                    <a:lnTo>
                      <a:pt x="1325" y="807"/>
                    </a:lnTo>
                    <a:lnTo>
                      <a:pt x="1323" y="839"/>
                    </a:lnTo>
                    <a:lnTo>
                      <a:pt x="869" y="840"/>
                    </a:lnTo>
                    <a:lnTo>
                      <a:pt x="695" y="897"/>
                    </a:lnTo>
                    <a:lnTo>
                      <a:pt x="654" y="917"/>
                    </a:lnTo>
                    <a:lnTo>
                      <a:pt x="155" y="739"/>
                    </a:lnTo>
                    <a:lnTo>
                      <a:pt x="153" y="722"/>
                    </a:lnTo>
                    <a:lnTo>
                      <a:pt x="188" y="674"/>
                    </a:lnTo>
                    <a:lnTo>
                      <a:pt x="151" y="640"/>
                    </a:lnTo>
                    <a:lnTo>
                      <a:pt x="195" y="610"/>
                    </a:lnTo>
                    <a:lnTo>
                      <a:pt x="31" y="579"/>
                    </a:lnTo>
                    <a:lnTo>
                      <a:pt x="15" y="572"/>
                    </a:lnTo>
                    <a:lnTo>
                      <a:pt x="0" y="540"/>
                    </a:lnTo>
                    <a:lnTo>
                      <a:pt x="2" y="520"/>
                    </a:lnTo>
                    <a:lnTo>
                      <a:pt x="125" y="426"/>
                    </a:lnTo>
                    <a:lnTo>
                      <a:pt x="180" y="426"/>
                    </a:lnTo>
                    <a:lnTo>
                      <a:pt x="290" y="340"/>
                    </a:lnTo>
                    <a:lnTo>
                      <a:pt x="272" y="287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24" name="Freeform 76"/>
              <p:cNvSpPr>
                <a:spLocks noChangeAspect="1"/>
              </p:cNvSpPr>
              <p:nvPr/>
            </p:nvSpPr>
            <p:spPr bwMode="auto">
              <a:xfrm>
                <a:off x="3832" y="1547"/>
                <a:ext cx="456" cy="385"/>
              </a:xfrm>
              <a:custGeom>
                <a:avLst/>
                <a:gdLst>
                  <a:gd name="T0" fmla="*/ 94 w 2527"/>
                  <a:gd name="T1" fmla="*/ 279 h 2134"/>
                  <a:gd name="T2" fmla="*/ 165 w 2527"/>
                  <a:gd name="T3" fmla="*/ 127 h 2134"/>
                  <a:gd name="T4" fmla="*/ 264 w 2527"/>
                  <a:gd name="T5" fmla="*/ 108 h 2134"/>
                  <a:gd name="T6" fmla="*/ 402 w 2527"/>
                  <a:gd name="T7" fmla="*/ 21 h 2134"/>
                  <a:gd name="T8" fmla="*/ 529 w 2527"/>
                  <a:gd name="T9" fmla="*/ 0 h 2134"/>
                  <a:gd name="T10" fmla="*/ 687 w 2527"/>
                  <a:gd name="T11" fmla="*/ 82 h 2134"/>
                  <a:gd name="T12" fmla="*/ 752 w 2527"/>
                  <a:gd name="T13" fmla="*/ 103 h 2134"/>
                  <a:gd name="T14" fmla="*/ 837 w 2527"/>
                  <a:gd name="T15" fmla="*/ 62 h 2134"/>
                  <a:gd name="T16" fmla="*/ 855 w 2527"/>
                  <a:gd name="T17" fmla="*/ 256 h 2134"/>
                  <a:gd name="T18" fmla="*/ 732 w 2527"/>
                  <a:gd name="T19" fmla="*/ 488 h 2134"/>
                  <a:gd name="T20" fmla="*/ 840 w 2527"/>
                  <a:gd name="T21" fmla="*/ 524 h 2134"/>
                  <a:gd name="T22" fmla="*/ 937 w 2527"/>
                  <a:gd name="T23" fmla="*/ 626 h 2134"/>
                  <a:gd name="T24" fmla="*/ 1501 w 2527"/>
                  <a:gd name="T25" fmla="*/ 394 h 2134"/>
                  <a:gd name="T26" fmla="*/ 1910 w 2527"/>
                  <a:gd name="T27" fmla="*/ 694 h 2134"/>
                  <a:gd name="T28" fmla="*/ 1986 w 2527"/>
                  <a:gd name="T29" fmla="*/ 773 h 2134"/>
                  <a:gd name="T30" fmla="*/ 2274 w 2527"/>
                  <a:gd name="T31" fmla="*/ 720 h 2134"/>
                  <a:gd name="T32" fmla="*/ 2451 w 2527"/>
                  <a:gd name="T33" fmla="*/ 785 h 2134"/>
                  <a:gd name="T34" fmla="*/ 2527 w 2527"/>
                  <a:gd name="T35" fmla="*/ 812 h 2134"/>
                  <a:gd name="T36" fmla="*/ 2386 w 2527"/>
                  <a:gd name="T37" fmla="*/ 917 h 2134"/>
                  <a:gd name="T38" fmla="*/ 2336 w 2527"/>
                  <a:gd name="T39" fmla="*/ 1038 h 2134"/>
                  <a:gd name="T40" fmla="*/ 2295 w 2527"/>
                  <a:gd name="T41" fmla="*/ 1055 h 2134"/>
                  <a:gd name="T42" fmla="*/ 2353 w 2527"/>
                  <a:gd name="T43" fmla="*/ 1088 h 2134"/>
                  <a:gd name="T44" fmla="*/ 2448 w 2527"/>
                  <a:gd name="T45" fmla="*/ 1173 h 2134"/>
                  <a:gd name="T46" fmla="*/ 2341 w 2527"/>
                  <a:gd name="T47" fmla="*/ 1293 h 2134"/>
                  <a:gd name="T48" fmla="*/ 2380 w 2527"/>
                  <a:gd name="T49" fmla="*/ 1578 h 2134"/>
                  <a:gd name="T50" fmla="*/ 2080 w 2527"/>
                  <a:gd name="T51" fmla="*/ 1816 h 2134"/>
                  <a:gd name="T52" fmla="*/ 2003 w 2527"/>
                  <a:gd name="T53" fmla="*/ 1866 h 2134"/>
                  <a:gd name="T54" fmla="*/ 1924 w 2527"/>
                  <a:gd name="T55" fmla="*/ 1872 h 2134"/>
                  <a:gd name="T56" fmla="*/ 1795 w 2527"/>
                  <a:gd name="T57" fmla="*/ 1843 h 2134"/>
                  <a:gd name="T58" fmla="*/ 1687 w 2527"/>
                  <a:gd name="T59" fmla="*/ 1875 h 2134"/>
                  <a:gd name="T60" fmla="*/ 1622 w 2527"/>
                  <a:gd name="T61" fmla="*/ 1998 h 2134"/>
                  <a:gd name="T62" fmla="*/ 1572 w 2527"/>
                  <a:gd name="T63" fmla="*/ 2049 h 2134"/>
                  <a:gd name="T64" fmla="*/ 1378 w 2527"/>
                  <a:gd name="T65" fmla="*/ 2134 h 2134"/>
                  <a:gd name="T66" fmla="*/ 1340 w 2527"/>
                  <a:gd name="T67" fmla="*/ 2013 h 2134"/>
                  <a:gd name="T68" fmla="*/ 1225 w 2527"/>
                  <a:gd name="T69" fmla="*/ 1987 h 2134"/>
                  <a:gd name="T70" fmla="*/ 1213 w 2527"/>
                  <a:gd name="T71" fmla="*/ 1857 h 2134"/>
                  <a:gd name="T72" fmla="*/ 1166 w 2527"/>
                  <a:gd name="T73" fmla="*/ 1740 h 2134"/>
                  <a:gd name="T74" fmla="*/ 1116 w 2527"/>
                  <a:gd name="T75" fmla="*/ 1699 h 2134"/>
                  <a:gd name="T76" fmla="*/ 1134 w 2527"/>
                  <a:gd name="T77" fmla="*/ 1602 h 2134"/>
                  <a:gd name="T78" fmla="*/ 1075 w 2527"/>
                  <a:gd name="T79" fmla="*/ 1502 h 2134"/>
                  <a:gd name="T80" fmla="*/ 1016 w 2527"/>
                  <a:gd name="T81" fmla="*/ 1373 h 2134"/>
                  <a:gd name="T82" fmla="*/ 878 w 2527"/>
                  <a:gd name="T83" fmla="*/ 1378 h 2134"/>
                  <a:gd name="T84" fmla="*/ 817 w 2527"/>
                  <a:gd name="T85" fmla="*/ 1275 h 2134"/>
                  <a:gd name="T86" fmla="*/ 790 w 2527"/>
                  <a:gd name="T87" fmla="*/ 1328 h 2134"/>
                  <a:gd name="T88" fmla="*/ 673 w 2527"/>
                  <a:gd name="T89" fmla="*/ 1320 h 2134"/>
                  <a:gd name="T90" fmla="*/ 690 w 2527"/>
                  <a:gd name="T91" fmla="*/ 1402 h 2134"/>
                  <a:gd name="T92" fmla="*/ 647 w 2527"/>
                  <a:gd name="T93" fmla="*/ 1429 h 2134"/>
                  <a:gd name="T94" fmla="*/ 487 w 2527"/>
                  <a:gd name="T95" fmla="*/ 1381 h 2134"/>
                  <a:gd name="T96" fmla="*/ 420 w 2527"/>
                  <a:gd name="T97" fmla="*/ 1452 h 2134"/>
                  <a:gd name="T98" fmla="*/ 435 w 2527"/>
                  <a:gd name="T99" fmla="*/ 1546 h 2134"/>
                  <a:gd name="T100" fmla="*/ 255 w 2527"/>
                  <a:gd name="T101" fmla="*/ 1511 h 2134"/>
                  <a:gd name="T102" fmla="*/ 91 w 2527"/>
                  <a:gd name="T103" fmla="*/ 1481 h 2134"/>
                  <a:gd name="T104" fmla="*/ 126 w 2527"/>
                  <a:gd name="T105" fmla="*/ 1376 h 2134"/>
                  <a:gd name="T106" fmla="*/ 214 w 2527"/>
                  <a:gd name="T107" fmla="*/ 1320 h 2134"/>
                  <a:gd name="T108" fmla="*/ 129 w 2527"/>
                  <a:gd name="T109" fmla="*/ 1088 h 2134"/>
                  <a:gd name="T110" fmla="*/ 182 w 2527"/>
                  <a:gd name="T111" fmla="*/ 1061 h 2134"/>
                  <a:gd name="T112" fmla="*/ 270 w 2527"/>
                  <a:gd name="T113" fmla="*/ 888 h 2134"/>
                  <a:gd name="T114" fmla="*/ 185 w 2527"/>
                  <a:gd name="T115" fmla="*/ 644 h 2134"/>
                  <a:gd name="T116" fmla="*/ 38 w 2527"/>
                  <a:gd name="T117" fmla="*/ 530 h 2134"/>
                  <a:gd name="T118" fmla="*/ 0 w 2527"/>
                  <a:gd name="T119" fmla="*/ 382 h 2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27" h="2134">
                    <a:moveTo>
                      <a:pt x="44" y="330"/>
                    </a:moveTo>
                    <a:lnTo>
                      <a:pt x="94" y="279"/>
                    </a:lnTo>
                    <a:lnTo>
                      <a:pt x="114" y="209"/>
                    </a:lnTo>
                    <a:lnTo>
                      <a:pt x="165" y="127"/>
                    </a:lnTo>
                    <a:lnTo>
                      <a:pt x="235" y="97"/>
                    </a:lnTo>
                    <a:lnTo>
                      <a:pt x="264" y="108"/>
                    </a:lnTo>
                    <a:lnTo>
                      <a:pt x="317" y="45"/>
                    </a:lnTo>
                    <a:lnTo>
                      <a:pt x="402" y="21"/>
                    </a:lnTo>
                    <a:lnTo>
                      <a:pt x="391" y="6"/>
                    </a:lnTo>
                    <a:lnTo>
                      <a:pt x="529" y="0"/>
                    </a:lnTo>
                    <a:lnTo>
                      <a:pt x="634" y="82"/>
                    </a:lnTo>
                    <a:lnTo>
                      <a:pt x="687" y="82"/>
                    </a:lnTo>
                    <a:lnTo>
                      <a:pt x="699" y="65"/>
                    </a:lnTo>
                    <a:lnTo>
                      <a:pt x="752" y="103"/>
                    </a:lnTo>
                    <a:lnTo>
                      <a:pt x="769" y="103"/>
                    </a:lnTo>
                    <a:lnTo>
                      <a:pt x="837" y="62"/>
                    </a:lnTo>
                    <a:lnTo>
                      <a:pt x="887" y="141"/>
                    </a:lnTo>
                    <a:lnTo>
                      <a:pt x="855" y="256"/>
                    </a:lnTo>
                    <a:lnTo>
                      <a:pt x="766" y="344"/>
                    </a:lnTo>
                    <a:lnTo>
                      <a:pt x="732" y="488"/>
                    </a:lnTo>
                    <a:lnTo>
                      <a:pt x="796" y="494"/>
                    </a:lnTo>
                    <a:lnTo>
                      <a:pt x="840" y="524"/>
                    </a:lnTo>
                    <a:lnTo>
                      <a:pt x="910" y="544"/>
                    </a:lnTo>
                    <a:lnTo>
                      <a:pt x="937" y="626"/>
                    </a:lnTo>
                    <a:lnTo>
                      <a:pt x="972" y="702"/>
                    </a:lnTo>
                    <a:lnTo>
                      <a:pt x="1501" y="394"/>
                    </a:lnTo>
                    <a:lnTo>
                      <a:pt x="1810" y="691"/>
                    </a:lnTo>
                    <a:lnTo>
                      <a:pt x="1910" y="694"/>
                    </a:lnTo>
                    <a:lnTo>
                      <a:pt x="1924" y="758"/>
                    </a:lnTo>
                    <a:lnTo>
                      <a:pt x="1986" y="773"/>
                    </a:lnTo>
                    <a:lnTo>
                      <a:pt x="2130" y="714"/>
                    </a:lnTo>
                    <a:lnTo>
                      <a:pt x="2274" y="720"/>
                    </a:lnTo>
                    <a:lnTo>
                      <a:pt x="2377" y="776"/>
                    </a:lnTo>
                    <a:lnTo>
                      <a:pt x="2451" y="785"/>
                    </a:lnTo>
                    <a:lnTo>
                      <a:pt x="2448" y="770"/>
                    </a:lnTo>
                    <a:lnTo>
                      <a:pt x="2527" y="812"/>
                    </a:lnTo>
                    <a:lnTo>
                      <a:pt x="2482" y="920"/>
                    </a:lnTo>
                    <a:lnTo>
                      <a:pt x="2386" y="917"/>
                    </a:lnTo>
                    <a:lnTo>
                      <a:pt x="2403" y="1046"/>
                    </a:lnTo>
                    <a:lnTo>
                      <a:pt x="2336" y="1038"/>
                    </a:lnTo>
                    <a:lnTo>
                      <a:pt x="2301" y="1011"/>
                    </a:lnTo>
                    <a:lnTo>
                      <a:pt x="2295" y="1055"/>
                    </a:lnTo>
                    <a:lnTo>
                      <a:pt x="2324" y="1105"/>
                    </a:lnTo>
                    <a:lnTo>
                      <a:pt x="2353" y="1088"/>
                    </a:lnTo>
                    <a:lnTo>
                      <a:pt x="2380" y="1161"/>
                    </a:lnTo>
                    <a:lnTo>
                      <a:pt x="2448" y="1173"/>
                    </a:lnTo>
                    <a:lnTo>
                      <a:pt x="2488" y="1258"/>
                    </a:lnTo>
                    <a:lnTo>
                      <a:pt x="2341" y="1293"/>
                    </a:lnTo>
                    <a:lnTo>
                      <a:pt x="2315" y="1481"/>
                    </a:lnTo>
                    <a:lnTo>
                      <a:pt x="2380" y="1578"/>
                    </a:lnTo>
                    <a:lnTo>
                      <a:pt x="2192" y="1781"/>
                    </a:lnTo>
                    <a:lnTo>
                      <a:pt x="2080" y="1816"/>
                    </a:lnTo>
                    <a:lnTo>
                      <a:pt x="2019" y="1881"/>
                    </a:lnTo>
                    <a:lnTo>
                      <a:pt x="2003" y="1866"/>
                    </a:lnTo>
                    <a:lnTo>
                      <a:pt x="1939" y="1860"/>
                    </a:lnTo>
                    <a:lnTo>
                      <a:pt x="1924" y="1872"/>
                    </a:lnTo>
                    <a:lnTo>
                      <a:pt x="1868" y="1881"/>
                    </a:lnTo>
                    <a:lnTo>
                      <a:pt x="1795" y="1843"/>
                    </a:lnTo>
                    <a:lnTo>
                      <a:pt x="1769" y="1860"/>
                    </a:lnTo>
                    <a:lnTo>
                      <a:pt x="1687" y="1875"/>
                    </a:lnTo>
                    <a:lnTo>
                      <a:pt x="1634" y="1919"/>
                    </a:lnTo>
                    <a:lnTo>
                      <a:pt x="1622" y="1998"/>
                    </a:lnTo>
                    <a:lnTo>
                      <a:pt x="1589" y="2046"/>
                    </a:lnTo>
                    <a:lnTo>
                      <a:pt x="1572" y="2049"/>
                    </a:lnTo>
                    <a:lnTo>
                      <a:pt x="1428" y="2134"/>
                    </a:lnTo>
                    <a:lnTo>
                      <a:pt x="1378" y="2134"/>
                    </a:lnTo>
                    <a:lnTo>
                      <a:pt x="1378" y="2083"/>
                    </a:lnTo>
                    <a:lnTo>
                      <a:pt x="1340" y="2013"/>
                    </a:lnTo>
                    <a:lnTo>
                      <a:pt x="1284" y="1984"/>
                    </a:lnTo>
                    <a:lnTo>
                      <a:pt x="1225" y="1987"/>
                    </a:lnTo>
                    <a:lnTo>
                      <a:pt x="1208" y="1925"/>
                    </a:lnTo>
                    <a:lnTo>
                      <a:pt x="1213" y="1857"/>
                    </a:lnTo>
                    <a:lnTo>
                      <a:pt x="1189" y="1828"/>
                    </a:lnTo>
                    <a:lnTo>
                      <a:pt x="1166" y="1740"/>
                    </a:lnTo>
                    <a:lnTo>
                      <a:pt x="1131" y="1728"/>
                    </a:lnTo>
                    <a:lnTo>
                      <a:pt x="1116" y="1699"/>
                    </a:lnTo>
                    <a:lnTo>
                      <a:pt x="1146" y="1660"/>
                    </a:lnTo>
                    <a:lnTo>
                      <a:pt x="1134" y="1602"/>
                    </a:lnTo>
                    <a:lnTo>
                      <a:pt x="1090" y="1564"/>
                    </a:lnTo>
                    <a:lnTo>
                      <a:pt x="1075" y="1502"/>
                    </a:lnTo>
                    <a:lnTo>
                      <a:pt x="1037" y="1481"/>
                    </a:lnTo>
                    <a:lnTo>
                      <a:pt x="1016" y="1373"/>
                    </a:lnTo>
                    <a:lnTo>
                      <a:pt x="934" y="1282"/>
                    </a:lnTo>
                    <a:lnTo>
                      <a:pt x="878" y="1378"/>
                    </a:lnTo>
                    <a:lnTo>
                      <a:pt x="849" y="1282"/>
                    </a:lnTo>
                    <a:lnTo>
                      <a:pt x="817" y="1275"/>
                    </a:lnTo>
                    <a:lnTo>
                      <a:pt x="817" y="1328"/>
                    </a:lnTo>
                    <a:lnTo>
                      <a:pt x="790" y="1328"/>
                    </a:lnTo>
                    <a:lnTo>
                      <a:pt x="737" y="1282"/>
                    </a:lnTo>
                    <a:lnTo>
                      <a:pt x="673" y="1320"/>
                    </a:lnTo>
                    <a:lnTo>
                      <a:pt x="676" y="1376"/>
                    </a:lnTo>
                    <a:lnTo>
                      <a:pt x="690" y="1402"/>
                    </a:lnTo>
                    <a:lnTo>
                      <a:pt x="676" y="1434"/>
                    </a:lnTo>
                    <a:lnTo>
                      <a:pt x="647" y="1429"/>
                    </a:lnTo>
                    <a:lnTo>
                      <a:pt x="617" y="1387"/>
                    </a:lnTo>
                    <a:lnTo>
                      <a:pt x="487" y="1381"/>
                    </a:lnTo>
                    <a:lnTo>
                      <a:pt x="420" y="1413"/>
                    </a:lnTo>
                    <a:lnTo>
                      <a:pt x="420" y="1452"/>
                    </a:lnTo>
                    <a:lnTo>
                      <a:pt x="467" y="1499"/>
                    </a:lnTo>
                    <a:lnTo>
                      <a:pt x="435" y="1546"/>
                    </a:lnTo>
                    <a:lnTo>
                      <a:pt x="320" y="1561"/>
                    </a:lnTo>
                    <a:lnTo>
                      <a:pt x="255" y="1511"/>
                    </a:lnTo>
                    <a:lnTo>
                      <a:pt x="146" y="1505"/>
                    </a:lnTo>
                    <a:lnTo>
                      <a:pt x="91" y="1481"/>
                    </a:lnTo>
                    <a:lnTo>
                      <a:pt x="82" y="1458"/>
                    </a:lnTo>
                    <a:lnTo>
                      <a:pt x="126" y="1376"/>
                    </a:lnTo>
                    <a:lnTo>
                      <a:pt x="170" y="1370"/>
                    </a:lnTo>
                    <a:lnTo>
                      <a:pt x="214" y="1320"/>
                    </a:lnTo>
                    <a:lnTo>
                      <a:pt x="182" y="1258"/>
                    </a:lnTo>
                    <a:lnTo>
                      <a:pt x="129" y="1088"/>
                    </a:lnTo>
                    <a:lnTo>
                      <a:pt x="126" y="1061"/>
                    </a:lnTo>
                    <a:lnTo>
                      <a:pt x="182" y="1061"/>
                    </a:lnTo>
                    <a:lnTo>
                      <a:pt x="264" y="1006"/>
                    </a:lnTo>
                    <a:lnTo>
                      <a:pt x="270" y="888"/>
                    </a:lnTo>
                    <a:lnTo>
                      <a:pt x="197" y="858"/>
                    </a:lnTo>
                    <a:lnTo>
                      <a:pt x="185" y="644"/>
                    </a:lnTo>
                    <a:lnTo>
                      <a:pt x="67" y="564"/>
                    </a:lnTo>
                    <a:lnTo>
                      <a:pt x="38" y="530"/>
                    </a:lnTo>
                    <a:lnTo>
                      <a:pt x="50" y="491"/>
                    </a:lnTo>
                    <a:lnTo>
                      <a:pt x="0" y="382"/>
                    </a:lnTo>
                    <a:lnTo>
                      <a:pt x="44" y="33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25" name="Freeform 77"/>
              <p:cNvSpPr>
                <a:spLocks noChangeAspect="1"/>
              </p:cNvSpPr>
              <p:nvPr/>
            </p:nvSpPr>
            <p:spPr bwMode="auto">
              <a:xfrm>
                <a:off x="3679" y="2414"/>
                <a:ext cx="362" cy="311"/>
              </a:xfrm>
              <a:custGeom>
                <a:avLst/>
                <a:gdLst>
                  <a:gd name="T0" fmla="*/ 121 w 2006"/>
                  <a:gd name="T1" fmla="*/ 456 h 1725"/>
                  <a:gd name="T2" fmla="*/ 0 w 2006"/>
                  <a:gd name="T3" fmla="*/ 322 h 1725"/>
                  <a:gd name="T4" fmla="*/ 97 w 2006"/>
                  <a:gd name="T5" fmla="*/ 232 h 1725"/>
                  <a:gd name="T6" fmla="*/ 167 w 2006"/>
                  <a:gd name="T7" fmla="*/ 191 h 1725"/>
                  <a:gd name="T8" fmla="*/ 269 w 2006"/>
                  <a:gd name="T9" fmla="*/ 209 h 1725"/>
                  <a:gd name="T10" fmla="*/ 301 w 2006"/>
                  <a:gd name="T11" fmla="*/ 219 h 1725"/>
                  <a:gd name="T12" fmla="*/ 390 w 2006"/>
                  <a:gd name="T13" fmla="*/ 172 h 1725"/>
                  <a:gd name="T14" fmla="*/ 476 w 2006"/>
                  <a:gd name="T15" fmla="*/ 241 h 1725"/>
                  <a:gd name="T16" fmla="*/ 549 w 2006"/>
                  <a:gd name="T17" fmla="*/ 191 h 1725"/>
                  <a:gd name="T18" fmla="*/ 654 w 2006"/>
                  <a:gd name="T19" fmla="*/ 180 h 1725"/>
                  <a:gd name="T20" fmla="*/ 730 w 2006"/>
                  <a:gd name="T21" fmla="*/ 12 h 1725"/>
                  <a:gd name="T22" fmla="*/ 913 w 2006"/>
                  <a:gd name="T23" fmla="*/ 71 h 1725"/>
                  <a:gd name="T24" fmla="*/ 974 w 2006"/>
                  <a:gd name="T25" fmla="*/ 36 h 1725"/>
                  <a:gd name="T26" fmla="*/ 991 w 2006"/>
                  <a:gd name="T27" fmla="*/ 90 h 1725"/>
                  <a:gd name="T28" fmla="*/ 1168 w 2006"/>
                  <a:gd name="T29" fmla="*/ 142 h 1725"/>
                  <a:gd name="T30" fmla="*/ 1291 w 2006"/>
                  <a:gd name="T31" fmla="*/ 135 h 1725"/>
                  <a:gd name="T32" fmla="*/ 1364 w 2006"/>
                  <a:gd name="T33" fmla="*/ 213 h 1725"/>
                  <a:gd name="T34" fmla="*/ 1471 w 2006"/>
                  <a:gd name="T35" fmla="*/ 176 h 1725"/>
                  <a:gd name="T36" fmla="*/ 1579 w 2006"/>
                  <a:gd name="T37" fmla="*/ 127 h 1725"/>
                  <a:gd name="T38" fmla="*/ 1633 w 2006"/>
                  <a:gd name="T39" fmla="*/ 159 h 1725"/>
                  <a:gd name="T40" fmla="*/ 1684 w 2006"/>
                  <a:gd name="T41" fmla="*/ 144 h 1725"/>
                  <a:gd name="T42" fmla="*/ 1786 w 2006"/>
                  <a:gd name="T43" fmla="*/ 191 h 1725"/>
                  <a:gd name="T44" fmla="*/ 1864 w 2006"/>
                  <a:gd name="T45" fmla="*/ 152 h 1725"/>
                  <a:gd name="T46" fmla="*/ 1853 w 2006"/>
                  <a:gd name="T47" fmla="*/ 207 h 1725"/>
                  <a:gd name="T48" fmla="*/ 2006 w 2006"/>
                  <a:gd name="T49" fmla="*/ 278 h 1725"/>
                  <a:gd name="T50" fmla="*/ 1903 w 2006"/>
                  <a:gd name="T51" fmla="*/ 376 h 1725"/>
                  <a:gd name="T52" fmla="*/ 1803 w 2006"/>
                  <a:gd name="T53" fmla="*/ 510 h 1725"/>
                  <a:gd name="T54" fmla="*/ 1629 w 2006"/>
                  <a:gd name="T55" fmla="*/ 887 h 1725"/>
                  <a:gd name="T56" fmla="*/ 1640 w 2006"/>
                  <a:gd name="T57" fmla="*/ 1118 h 1725"/>
                  <a:gd name="T58" fmla="*/ 1590 w 2006"/>
                  <a:gd name="T59" fmla="*/ 1258 h 1725"/>
                  <a:gd name="T60" fmla="*/ 1479 w 2006"/>
                  <a:gd name="T61" fmla="*/ 1339 h 1725"/>
                  <a:gd name="T62" fmla="*/ 1301 w 2006"/>
                  <a:gd name="T63" fmla="*/ 1266 h 1725"/>
                  <a:gd name="T64" fmla="*/ 1183 w 2006"/>
                  <a:gd name="T65" fmla="*/ 1439 h 1725"/>
                  <a:gd name="T66" fmla="*/ 1080 w 2006"/>
                  <a:gd name="T67" fmla="*/ 1404 h 1725"/>
                  <a:gd name="T68" fmla="*/ 1006 w 2006"/>
                  <a:gd name="T69" fmla="*/ 1433 h 1725"/>
                  <a:gd name="T70" fmla="*/ 1062 w 2006"/>
                  <a:gd name="T71" fmla="*/ 1320 h 1725"/>
                  <a:gd name="T72" fmla="*/ 919 w 2006"/>
                  <a:gd name="T73" fmla="*/ 1415 h 1725"/>
                  <a:gd name="T74" fmla="*/ 799 w 2006"/>
                  <a:gd name="T75" fmla="*/ 1419 h 1725"/>
                  <a:gd name="T76" fmla="*/ 741 w 2006"/>
                  <a:gd name="T77" fmla="*/ 1516 h 1725"/>
                  <a:gd name="T78" fmla="*/ 447 w 2006"/>
                  <a:gd name="T79" fmla="*/ 1644 h 1725"/>
                  <a:gd name="T80" fmla="*/ 290 w 2006"/>
                  <a:gd name="T81" fmla="*/ 1705 h 1725"/>
                  <a:gd name="T82" fmla="*/ 312 w 2006"/>
                  <a:gd name="T83" fmla="*/ 1636 h 1725"/>
                  <a:gd name="T84" fmla="*/ 459 w 2006"/>
                  <a:gd name="T85" fmla="*/ 1559 h 1725"/>
                  <a:gd name="T86" fmla="*/ 519 w 2006"/>
                  <a:gd name="T87" fmla="*/ 1499 h 1725"/>
                  <a:gd name="T88" fmla="*/ 670 w 2006"/>
                  <a:gd name="T89" fmla="*/ 1327 h 1725"/>
                  <a:gd name="T90" fmla="*/ 700 w 2006"/>
                  <a:gd name="T91" fmla="*/ 1170 h 1725"/>
                  <a:gd name="T92" fmla="*/ 566 w 2006"/>
                  <a:gd name="T93" fmla="*/ 1092 h 1725"/>
                  <a:gd name="T94" fmla="*/ 571 w 2006"/>
                  <a:gd name="T95" fmla="*/ 1009 h 1725"/>
                  <a:gd name="T96" fmla="*/ 321 w 2006"/>
                  <a:gd name="T97" fmla="*/ 965 h 1725"/>
                  <a:gd name="T98" fmla="*/ 314 w 2006"/>
                  <a:gd name="T99" fmla="*/ 796 h 1725"/>
                  <a:gd name="T100" fmla="*/ 205 w 2006"/>
                  <a:gd name="T101" fmla="*/ 790 h 1725"/>
                  <a:gd name="T102" fmla="*/ 131 w 2006"/>
                  <a:gd name="T103" fmla="*/ 648 h 17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006" h="1725">
                    <a:moveTo>
                      <a:pt x="151" y="614"/>
                    </a:moveTo>
                    <a:lnTo>
                      <a:pt x="121" y="456"/>
                    </a:lnTo>
                    <a:lnTo>
                      <a:pt x="52" y="443"/>
                    </a:lnTo>
                    <a:lnTo>
                      <a:pt x="0" y="322"/>
                    </a:lnTo>
                    <a:lnTo>
                      <a:pt x="46" y="247"/>
                    </a:lnTo>
                    <a:lnTo>
                      <a:pt x="97" y="232"/>
                    </a:lnTo>
                    <a:lnTo>
                      <a:pt x="114" y="193"/>
                    </a:lnTo>
                    <a:lnTo>
                      <a:pt x="167" y="191"/>
                    </a:lnTo>
                    <a:lnTo>
                      <a:pt x="185" y="213"/>
                    </a:lnTo>
                    <a:lnTo>
                      <a:pt x="269" y="209"/>
                    </a:lnTo>
                    <a:lnTo>
                      <a:pt x="282" y="165"/>
                    </a:lnTo>
                    <a:lnTo>
                      <a:pt x="301" y="219"/>
                    </a:lnTo>
                    <a:lnTo>
                      <a:pt x="368" y="226"/>
                    </a:lnTo>
                    <a:lnTo>
                      <a:pt x="390" y="172"/>
                    </a:lnTo>
                    <a:lnTo>
                      <a:pt x="403" y="228"/>
                    </a:lnTo>
                    <a:lnTo>
                      <a:pt x="476" y="241"/>
                    </a:lnTo>
                    <a:lnTo>
                      <a:pt x="500" y="189"/>
                    </a:lnTo>
                    <a:lnTo>
                      <a:pt x="549" y="191"/>
                    </a:lnTo>
                    <a:lnTo>
                      <a:pt x="562" y="226"/>
                    </a:lnTo>
                    <a:lnTo>
                      <a:pt x="654" y="180"/>
                    </a:lnTo>
                    <a:lnTo>
                      <a:pt x="656" y="124"/>
                    </a:lnTo>
                    <a:lnTo>
                      <a:pt x="730" y="12"/>
                    </a:lnTo>
                    <a:lnTo>
                      <a:pt x="763" y="0"/>
                    </a:lnTo>
                    <a:lnTo>
                      <a:pt x="913" y="71"/>
                    </a:lnTo>
                    <a:lnTo>
                      <a:pt x="955" y="38"/>
                    </a:lnTo>
                    <a:lnTo>
                      <a:pt x="974" y="36"/>
                    </a:lnTo>
                    <a:lnTo>
                      <a:pt x="991" y="46"/>
                    </a:lnTo>
                    <a:lnTo>
                      <a:pt x="991" y="90"/>
                    </a:lnTo>
                    <a:lnTo>
                      <a:pt x="1153" y="105"/>
                    </a:lnTo>
                    <a:lnTo>
                      <a:pt x="1168" y="142"/>
                    </a:lnTo>
                    <a:lnTo>
                      <a:pt x="1232" y="155"/>
                    </a:lnTo>
                    <a:lnTo>
                      <a:pt x="1291" y="135"/>
                    </a:lnTo>
                    <a:lnTo>
                      <a:pt x="1364" y="135"/>
                    </a:lnTo>
                    <a:lnTo>
                      <a:pt x="1364" y="213"/>
                    </a:lnTo>
                    <a:lnTo>
                      <a:pt x="1446" y="165"/>
                    </a:lnTo>
                    <a:lnTo>
                      <a:pt x="1471" y="176"/>
                    </a:lnTo>
                    <a:lnTo>
                      <a:pt x="1504" y="129"/>
                    </a:lnTo>
                    <a:lnTo>
                      <a:pt x="1579" y="127"/>
                    </a:lnTo>
                    <a:lnTo>
                      <a:pt x="1613" y="152"/>
                    </a:lnTo>
                    <a:lnTo>
                      <a:pt x="1633" y="159"/>
                    </a:lnTo>
                    <a:lnTo>
                      <a:pt x="1648" y="138"/>
                    </a:lnTo>
                    <a:lnTo>
                      <a:pt x="1684" y="144"/>
                    </a:lnTo>
                    <a:lnTo>
                      <a:pt x="1758" y="189"/>
                    </a:lnTo>
                    <a:lnTo>
                      <a:pt x="1786" y="191"/>
                    </a:lnTo>
                    <a:lnTo>
                      <a:pt x="1818" y="146"/>
                    </a:lnTo>
                    <a:lnTo>
                      <a:pt x="1864" y="152"/>
                    </a:lnTo>
                    <a:lnTo>
                      <a:pt x="1864" y="193"/>
                    </a:lnTo>
                    <a:lnTo>
                      <a:pt x="1853" y="207"/>
                    </a:lnTo>
                    <a:lnTo>
                      <a:pt x="1864" y="238"/>
                    </a:lnTo>
                    <a:lnTo>
                      <a:pt x="2006" y="278"/>
                    </a:lnTo>
                    <a:lnTo>
                      <a:pt x="1934" y="370"/>
                    </a:lnTo>
                    <a:lnTo>
                      <a:pt x="1903" y="376"/>
                    </a:lnTo>
                    <a:lnTo>
                      <a:pt x="1889" y="435"/>
                    </a:lnTo>
                    <a:lnTo>
                      <a:pt x="1803" y="510"/>
                    </a:lnTo>
                    <a:lnTo>
                      <a:pt x="1640" y="850"/>
                    </a:lnTo>
                    <a:lnTo>
                      <a:pt x="1629" y="887"/>
                    </a:lnTo>
                    <a:lnTo>
                      <a:pt x="1657" y="917"/>
                    </a:lnTo>
                    <a:lnTo>
                      <a:pt x="1640" y="1118"/>
                    </a:lnTo>
                    <a:lnTo>
                      <a:pt x="1619" y="1139"/>
                    </a:lnTo>
                    <a:lnTo>
                      <a:pt x="1590" y="1258"/>
                    </a:lnTo>
                    <a:lnTo>
                      <a:pt x="1502" y="1295"/>
                    </a:lnTo>
                    <a:lnTo>
                      <a:pt x="1479" y="1339"/>
                    </a:lnTo>
                    <a:lnTo>
                      <a:pt x="1342" y="1266"/>
                    </a:lnTo>
                    <a:lnTo>
                      <a:pt x="1301" y="1266"/>
                    </a:lnTo>
                    <a:lnTo>
                      <a:pt x="1235" y="1430"/>
                    </a:lnTo>
                    <a:lnTo>
                      <a:pt x="1183" y="1439"/>
                    </a:lnTo>
                    <a:lnTo>
                      <a:pt x="1147" y="1395"/>
                    </a:lnTo>
                    <a:lnTo>
                      <a:pt x="1080" y="1404"/>
                    </a:lnTo>
                    <a:lnTo>
                      <a:pt x="1064" y="1430"/>
                    </a:lnTo>
                    <a:lnTo>
                      <a:pt x="1006" y="1433"/>
                    </a:lnTo>
                    <a:lnTo>
                      <a:pt x="1003" y="1396"/>
                    </a:lnTo>
                    <a:lnTo>
                      <a:pt x="1062" y="1320"/>
                    </a:lnTo>
                    <a:lnTo>
                      <a:pt x="986" y="1389"/>
                    </a:lnTo>
                    <a:lnTo>
                      <a:pt x="919" y="1415"/>
                    </a:lnTo>
                    <a:lnTo>
                      <a:pt x="875" y="1450"/>
                    </a:lnTo>
                    <a:lnTo>
                      <a:pt x="799" y="1419"/>
                    </a:lnTo>
                    <a:lnTo>
                      <a:pt x="730" y="1467"/>
                    </a:lnTo>
                    <a:lnTo>
                      <a:pt x="741" y="1516"/>
                    </a:lnTo>
                    <a:lnTo>
                      <a:pt x="537" y="1725"/>
                    </a:lnTo>
                    <a:lnTo>
                      <a:pt x="447" y="1644"/>
                    </a:lnTo>
                    <a:lnTo>
                      <a:pt x="340" y="1719"/>
                    </a:lnTo>
                    <a:lnTo>
                      <a:pt x="290" y="1705"/>
                    </a:lnTo>
                    <a:lnTo>
                      <a:pt x="282" y="1665"/>
                    </a:lnTo>
                    <a:lnTo>
                      <a:pt x="312" y="1636"/>
                    </a:lnTo>
                    <a:lnTo>
                      <a:pt x="388" y="1630"/>
                    </a:lnTo>
                    <a:lnTo>
                      <a:pt x="459" y="1559"/>
                    </a:lnTo>
                    <a:lnTo>
                      <a:pt x="470" y="1504"/>
                    </a:lnTo>
                    <a:lnTo>
                      <a:pt x="519" y="1499"/>
                    </a:lnTo>
                    <a:lnTo>
                      <a:pt x="629" y="1344"/>
                    </a:lnTo>
                    <a:lnTo>
                      <a:pt x="670" y="1327"/>
                    </a:lnTo>
                    <a:lnTo>
                      <a:pt x="715" y="1290"/>
                    </a:lnTo>
                    <a:lnTo>
                      <a:pt x="700" y="1170"/>
                    </a:lnTo>
                    <a:lnTo>
                      <a:pt x="681" y="1170"/>
                    </a:lnTo>
                    <a:lnTo>
                      <a:pt x="566" y="1092"/>
                    </a:lnTo>
                    <a:lnTo>
                      <a:pt x="627" y="1028"/>
                    </a:lnTo>
                    <a:lnTo>
                      <a:pt x="571" y="1009"/>
                    </a:lnTo>
                    <a:lnTo>
                      <a:pt x="445" y="1061"/>
                    </a:lnTo>
                    <a:lnTo>
                      <a:pt x="321" y="965"/>
                    </a:lnTo>
                    <a:lnTo>
                      <a:pt x="385" y="855"/>
                    </a:lnTo>
                    <a:lnTo>
                      <a:pt x="314" y="796"/>
                    </a:lnTo>
                    <a:lnTo>
                      <a:pt x="290" y="811"/>
                    </a:lnTo>
                    <a:lnTo>
                      <a:pt x="205" y="790"/>
                    </a:lnTo>
                    <a:lnTo>
                      <a:pt x="209" y="715"/>
                    </a:lnTo>
                    <a:lnTo>
                      <a:pt x="131" y="648"/>
                    </a:lnTo>
                    <a:lnTo>
                      <a:pt x="151" y="614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26" name="Freeform 78"/>
              <p:cNvSpPr>
                <a:spLocks noChangeAspect="1"/>
              </p:cNvSpPr>
              <p:nvPr/>
            </p:nvSpPr>
            <p:spPr bwMode="auto">
              <a:xfrm>
                <a:off x="3966" y="2493"/>
                <a:ext cx="146" cy="175"/>
              </a:xfrm>
              <a:custGeom>
                <a:avLst/>
                <a:gdLst>
                  <a:gd name="T0" fmla="*/ 445 w 811"/>
                  <a:gd name="T1" fmla="*/ 77 h 970"/>
                  <a:gd name="T2" fmla="*/ 775 w 811"/>
                  <a:gd name="T3" fmla="*/ 263 h 970"/>
                  <a:gd name="T4" fmla="*/ 777 w 811"/>
                  <a:gd name="T5" fmla="*/ 285 h 970"/>
                  <a:gd name="T6" fmla="*/ 728 w 811"/>
                  <a:gd name="T7" fmla="*/ 342 h 970"/>
                  <a:gd name="T8" fmla="*/ 724 w 811"/>
                  <a:gd name="T9" fmla="*/ 405 h 970"/>
                  <a:gd name="T10" fmla="*/ 811 w 811"/>
                  <a:gd name="T11" fmla="*/ 409 h 970"/>
                  <a:gd name="T12" fmla="*/ 783 w 811"/>
                  <a:gd name="T13" fmla="*/ 451 h 970"/>
                  <a:gd name="T14" fmla="*/ 723 w 811"/>
                  <a:gd name="T15" fmla="*/ 470 h 970"/>
                  <a:gd name="T16" fmla="*/ 690 w 811"/>
                  <a:gd name="T17" fmla="*/ 565 h 970"/>
                  <a:gd name="T18" fmla="*/ 689 w 811"/>
                  <a:gd name="T19" fmla="*/ 613 h 970"/>
                  <a:gd name="T20" fmla="*/ 650 w 811"/>
                  <a:gd name="T21" fmla="*/ 623 h 970"/>
                  <a:gd name="T22" fmla="*/ 636 w 811"/>
                  <a:gd name="T23" fmla="*/ 650 h 970"/>
                  <a:gd name="T24" fmla="*/ 668 w 811"/>
                  <a:gd name="T25" fmla="*/ 677 h 970"/>
                  <a:gd name="T26" fmla="*/ 684 w 811"/>
                  <a:gd name="T27" fmla="*/ 719 h 970"/>
                  <a:gd name="T28" fmla="*/ 668 w 811"/>
                  <a:gd name="T29" fmla="*/ 726 h 970"/>
                  <a:gd name="T30" fmla="*/ 663 w 811"/>
                  <a:gd name="T31" fmla="*/ 778 h 970"/>
                  <a:gd name="T32" fmla="*/ 701 w 811"/>
                  <a:gd name="T33" fmla="*/ 783 h 970"/>
                  <a:gd name="T34" fmla="*/ 670 w 811"/>
                  <a:gd name="T35" fmla="*/ 869 h 970"/>
                  <a:gd name="T36" fmla="*/ 560 w 811"/>
                  <a:gd name="T37" fmla="*/ 843 h 970"/>
                  <a:gd name="T38" fmla="*/ 479 w 811"/>
                  <a:gd name="T39" fmla="*/ 895 h 970"/>
                  <a:gd name="T40" fmla="*/ 352 w 811"/>
                  <a:gd name="T41" fmla="*/ 867 h 970"/>
                  <a:gd name="T42" fmla="*/ 278 w 811"/>
                  <a:gd name="T43" fmla="*/ 902 h 970"/>
                  <a:gd name="T44" fmla="*/ 209 w 811"/>
                  <a:gd name="T45" fmla="*/ 865 h 970"/>
                  <a:gd name="T46" fmla="*/ 158 w 811"/>
                  <a:gd name="T47" fmla="*/ 874 h 970"/>
                  <a:gd name="T48" fmla="*/ 129 w 811"/>
                  <a:gd name="T49" fmla="*/ 847 h 970"/>
                  <a:gd name="T50" fmla="*/ 50 w 811"/>
                  <a:gd name="T51" fmla="*/ 970 h 970"/>
                  <a:gd name="T52" fmla="*/ 14 w 811"/>
                  <a:gd name="T53" fmla="*/ 962 h 970"/>
                  <a:gd name="T54" fmla="*/ 0 w 811"/>
                  <a:gd name="T55" fmla="*/ 821 h 970"/>
                  <a:gd name="T56" fmla="*/ 24 w 811"/>
                  <a:gd name="T57" fmla="*/ 704 h 970"/>
                  <a:gd name="T58" fmla="*/ 50 w 811"/>
                  <a:gd name="T59" fmla="*/ 680 h 970"/>
                  <a:gd name="T60" fmla="*/ 65 w 811"/>
                  <a:gd name="T61" fmla="*/ 477 h 970"/>
                  <a:gd name="T62" fmla="*/ 37 w 811"/>
                  <a:gd name="T63" fmla="*/ 450 h 970"/>
                  <a:gd name="T64" fmla="*/ 48 w 811"/>
                  <a:gd name="T65" fmla="*/ 416 h 970"/>
                  <a:gd name="T66" fmla="*/ 208 w 811"/>
                  <a:gd name="T67" fmla="*/ 72 h 970"/>
                  <a:gd name="T68" fmla="*/ 297 w 811"/>
                  <a:gd name="T69" fmla="*/ 0 h 970"/>
                  <a:gd name="T70" fmla="*/ 296 w 811"/>
                  <a:gd name="T71" fmla="*/ 14 h 970"/>
                  <a:gd name="T72" fmla="*/ 371 w 811"/>
                  <a:gd name="T73" fmla="*/ 91 h 970"/>
                  <a:gd name="T74" fmla="*/ 397 w 811"/>
                  <a:gd name="T75" fmla="*/ 93 h 970"/>
                  <a:gd name="T76" fmla="*/ 445 w 811"/>
                  <a:gd name="T77" fmla="*/ 77 h 9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11" h="970">
                    <a:moveTo>
                      <a:pt x="445" y="77"/>
                    </a:moveTo>
                    <a:lnTo>
                      <a:pt x="775" y="263"/>
                    </a:lnTo>
                    <a:lnTo>
                      <a:pt x="777" y="285"/>
                    </a:lnTo>
                    <a:lnTo>
                      <a:pt x="728" y="342"/>
                    </a:lnTo>
                    <a:lnTo>
                      <a:pt x="724" y="405"/>
                    </a:lnTo>
                    <a:lnTo>
                      <a:pt x="811" y="409"/>
                    </a:lnTo>
                    <a:lnTo>
                      <a:pt x="783" y="451"/>
                    </a:lnTo>
                    <a:lnTo>
                      <a:pt x="723" y="470"/>
                    </a:lnTo>
                    <a:lnTo>
                      <a:pt x="690" y="565"/>
                    </a:lnTo>
                    <a:lnTo>
                      <a:pt x="689" y="613"/>
                    </a:lnTo>
                    <a:lnTo>
                      <a:pt x="650" y="623"/>
                    </a:lnTo>
                    <a:lnTo>
                      <a:pt x="636" y="650"/>
                    </a:lnTo>
                    <a:lnTo>
                      <a:pt x="668" y="677"/>
                    </a:lnTo>
                    <a:lnTo>
                      <a:pt x="684" y="719"/>
                    </a:lnTo>
                    <a:lnTo>
                      <a:pt x="668" y="726"/>
                    </a:lnTo>
                    <a:lnTo>
                      <a:pt x="663" y="778"/>
                    </a:lnTo>
                    <a:lnTo>
                      <a:pt x="701" y="783"/>
                    </a:lnTo>
                    <a:lnTo>
                      <a:pt x="670" y="869"/>
                    </a:lnTo>
                    <a:lnTo>
                      <a:pt x="560" y="843"/>
                    </a:lnTo>
                    <a:lnTo>
                      <a:pt x="479" y="895"/>
                    </a:lnTo>
                    <a:lnTo>
                      <a:pt x="352" y="867"/>
                    </a:lnTo>
                    <a:lnTo>
                      <a:pt x="278" y="902"/>
                    </a:lnTo>
                    <a:lnTo>
                      <a:pt x="209" y="865"/>
                    </a:lnTo>
                    <a:lnTo>
                      <a:pt x="158" y="874"/>
                    </a:lnTo>
                    <a:lnTo>
                      <a:pt x="129" y="847"/>
                    </a:lnTo>
                    <a:lnTo>
                      <a:pt x="50" y="970"/>
                    </a:lnTo>
                    <a:lnTo>
                      <a:pt x="14" y="962"/>
                    </a:lnTo>
                    <a:lnTo>
                      <a:pt x="0" y="821"/>
                    </a:lnTo>
                    <a:lnTo>
                      <a:pt x="24" y="704"/>
                    </a:lnTo>
                    <a:lnTo>
                      <a:pt x="50" y="680"/>
                    </a:lnTo>
                    <a:lnTo>
                      <a:pt x="65" y="477"/>
                    </a:lnTo>
                    <a:lnTo>
                      <a:pt x="37" y="450"/>
                    </a:lnTo>
                    <a:lnTo>
                      <a:pt x="48" y="416"/>
                    </a:lnTo>
                    <a:lnTo>
                      <a:pt x="208" y="72"/>
                    </a:lnTo>
                    <a:lnTo>
                      <a:pt x="297" y="0"/>
                    </a:lnTo>
                    <a:lnTo>
                      <a:pt x="296" y="14"/>
                    </a:lnTo>
                    <a:lnTo>
                      <a:pt x="371" y="91"/>
                    </a:lnTo>
                    <a:lnTo>
                      <a:pt x="397" y="93"/>
                    </a:lnTo>
                    <a:lnTo>
                      <a:pt x="445" y="77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27" name="Freeform 79"/>
              <p:cNvSpPr>
                <a:spLocks noChangeAspect="1"/>
              </p:cNvSpPr>
              <p:nvPr/>
            </p:nvSpPr>
            <p:spPr bwMode="auto">
              <a:xfrm>
                <a:off x="4080" y="2524"/>
                <a:ext cx="125" cy="140"/>
              </a:xfrm>
              <a:custGeom>
                <a:avLst/>
                <a:gdLst>
                  <a:gd name="T0" fmla="*/ 141 w 692"/>
                  <a:gd name="T1" fmla="*/ 90 h 779"/>
                  <a:gd name="T2" fmla="*/ 143 w 692"/>
                  <a:gd name="T3" fmla="*/ 114 h 779"/>
                  <a:gd name="T4" fmla="*/ 92 w 692"/>
                  <a:gd name="T5" fmla="*/ 172 h 779"/>
                  <a:gd name="T6" fmla="*/ 90 w 692"/>
                  <a:gd name="T7" fmla="*/ 236 h 779"/>
                  <a:gd name="T8" fmla="*/ 175 w 692"/>
                  <a:gd name="T9" fmla="*/ 238 h 779"/>
                  <a:gd name="T10" fmla="*/ 148 w 692"/>
                  <a:gd name="T11" fmla="*/ 280 h 779"/>
                  <a:gd name="T12" fmla="*/ 89 w 692"/>
                  <a:gd name="T13" fmla="*/ 299 h 779"/>
                  <a:gd name="T14" fmla="*/ 53 w 692"/>
                  <a:gd name="T15" fmla="*/ 403 h 779"/>
                  <a:gd name="T16" fmla="*/ 51 w 692"/>
                  <a:gd name="T17" fmla="*/ 442 h 779"/>
                  <a:gd name="T18" fmla="*/ 14 w 692"/>
                  <a:gd name="T19" fmla="*/ 451 h 779"/>
                  <a:gd name="T20" fmla="*/ 0 w 692"/>
                  <a:gd name="T21" fmla="*/ 479 h 779"/>
                  <a:gd name="T22" fmla="*/ 29 w 692"/>
                  <a:gd name="T23" fmla="*/ 502 h 779"/>
                  <a:gd name="T24" fmla="*/ 43 w 692"/>
                  <a:gd name="T25" fmla="*/ 523 h 779"/>
                  <a:gd name="T26" fmla="*/ 50 w 692"/>
                  <a:gd name="T27" fmla="*/ 548 h 779"/>
                  <a:gd name="T28" fmla="*/ 34 w 692"/>
                  <a:gd name="T29" fmla="*/ 557 h 779"/>
                  <a:gd name="T30" fmla="*/ 29 w 692"/>
                  <a:gd name="T31" fmla="*/ 607 h 779"/>
                  <a:gd name="T32" fmla="*/ 67 w 692"/>
                  <a:gd name="T33" fmla="*/ 611 h 779"/>
                  <a:gd name="T34" fmla="*/ 36 w 692"/>
                  <a:gd name="T35" fmla="*/ 694 h 779"/>
                  <a:gd name="T36" fmla="*/ 23 w 692"/>
                  <a:gd name="T37" fmla="*/ 732 h 779"/>
                  <a:gd name="T38" fmla="*/ 79 w 692"/>
                  <a:gd name="T39" fmla="*/ 727 h 779"/>
                  <a:gd name="T40" fmla="*/ 101 w 692"/>
                  <a:gd name="T41" fmla="*/ 761 h 779"/>
                  <a:gd name="T42" fmla="*/ 177 w 692"/>
                  <a:gd name="T43" fmla="*/ 779 h 779"/>
                  <a:gd name="T44" fmla="*/ 256 w 692"/>
                  <a:gd name="T45" fmla="*/ 722 h 779"/>
                  <a:gd name="T46" fmla="*/ 292 w 692"/>
                  <a:gd name="T47" fmla="*/ 773 h 779"/>
                  <a:gd name="T48" fmla="*/ 321 w 692"/>
                  <a:gd name="T49" fmla="*/ 768 h 779"/>
                  <a:gd name="T50" fmla="*/ 384 w 692"/>
                  <a:gd name="T51" fmla="*/ 713 h 779"/>
                  <a:gd name="T52" fmla="*/ 423 w 692"/>
                  <a:gd name="T53" fmla="*/ 779 h 779"/>
                  <a:gd name="T54" fmla="*/ 464 w 692"/>
                  <a:gd name="T55" fmla="*/ 770 h 779"/>
                  <a:gd name="T56" fmla="*/ 490 w 692"/>
                  <a:gd name="T57" fmla="*/ 713 h 779"/>
                  <a:gd name="T58" fmla="*/ 569 w 692"/>
                  <a:gd name="T59" fmla="*/ 727 h 779"/>
                  <a:gd name="T60" fmla="*/ 567 w 692"/>
                  <a:gd name="T61" fmla="*/ 627 h 779"/>
                  <a:gd name="T62" fmla="*/ 671 w 692"/>
                  <a:gd name="T63" fmla="*/ 646 h 779"/>
                  <a:gd name="T64" fmla="*/ 668 w 692"/>
                  <a:gd name="T65" fmla="*/ 590 h 779"/>
                  <a:gd name="T66" fmla="*/ 654 w 692"/>
                  <a:gd name="T67" fmla="*/ 545 h 779"/>
                  <a:gd name="T68" fmla="*/ 649 w 692"/>
                  <a:gd name="T69" fmla="*/ 481 h 779"/>
                  <a:gd name="T70" fmla="*/ 659 w 692"/>
                  <a:gd name="T71" fmla="*/ 458 h 779"/>
                  <a:gd name="T72" fmla="*/ 663 w 692"/>
                  <a:gd name="T73" fmla="*/ 384 h 779"/>
                  <a:gd name="T74" fmla="*/ 678 w 692"/>
                  <a:gd name="T75" fmla="*/ 359 h 779"/>
                  <a:gd name="T76" fmla="*/ 675 w 692"/>
                  <a:gd name="T77" fmla="*/ 342 h 779"/>
                  <a:gd name="T78" fmla="*/ 630 w 692"/>
                  <a:gd name="T79" fmla="*/ 318 h 779"/>
                  <a:gd name="T80" fmla="*/ 692 w 692"/>
                  <a:gd name="T81" fmla="*/ 130 h 779"/>
                  <a:gd name="T82" fmla="*/ 668 w 692"/>
                  <a:gd name="T83" fmla="*/ 125 h 779"/>
                  <a:gd name="T84" fmla="*/ 613 w 692"/>
                  <a:gd name="T85" fmla="*/ 100 h 779"/>
                  <a:gd name="T86" fmla="*/ 555 w 692"/>
                  <a:gd name="T87" fmla="*/ 93 h 779"/>
                  <a:gd name="T88" fmla="*/ 474 w 692"/>
                  <a:gd name="T89" fmla="*/ 30 h 779"/>
                  <a:gd name="T90" fmla="*/ 444 w 692"/>
                  <a:gd name="T91" fmla="*/ 35 h 779"/>
                  <a:gd name="T92" fmla="*/ 383 w 692"/>
                  <a:gd name="T93" fmla="*/ 5 h 779"/>
                  <a:gd name="T94" fmla="*/ 338 w 692"/>
                  <a:gd name="T95" fmla="*/ 25 h 779"/>
                  <a:gd name="T96" fmla="*/ 297 w 692"/>
                  <a:gd name="T97" fmla="*/ 0 h 779"/>
                  <a:gd name="T98" fmla="*/ 141 w 692"/>
                  <a:gd name="T99" fmla="*/ 90 h 7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92" h="779">
                    <a:moveTo>
                      <a:pt x="141" y="90"/>
                    </a:moveTo>
                    <a:lnTo>
                      <a:pt x="143" y="114"/>
                    </a:lnTo>
                    <a:lnTo>
                      <a:pt x="92" y="172"/>
                    </a:lnTo>
                    <a:lnTo>
                      <a:pt x="90" y="236"/>
                    </a:lnTo>
                    <a:lnTo>
                      <a:pt x="175" y="238"/>
                    </a:lnTo>
                    <a:lnTo>
                      <a:pt x="148" y="280"/>
                    </a:lnTo>
                    <a:lnTo>
                      <a:pt x="89" y="299"/>
                    </a:lnTo>
                    <a:lnTo>
                      <a:pt x="53" y="403"/>
                    </a:lnTo>
                    <a:lnTo>
                      <a:pt x="51" y="442"/>
                    </a:lnTo>
                    <a:lnTo>
                      <a:pt x="14" y="451"/>
                    </a:lnTo>
                    <a:lnTo>
                      <a:pt x="0" y="479"/>
                    </a:lnTo>
                    <a:lnTo>
                      <a:pt x="29" y="502"/>
                    </a:lnTo>
                    <a:lnTo>
                      <a:pt x="43" y="523"/>
                    </a:lnTo>
                    <a:lnTo>
                      <a:pt x="50" y="548"/>
                    </a:lnTo>
                    <a:lnTo>
                      <a:pt x="34" y="557"/>
                    </a:lnTo>
                    <a:lnTo>
                      <a:pt x="29" y="607"/>
                    </a:lnTo>
                    <a:lnTo>
                      <a:pt x="67" y="611"/>
                    </a:lnTo>
                    <a:lnTo>
                      <a:pt x="36" y="694"/>
                    </a:lnTo>
                    <a:lnTo>
                      <a:pt x="23" y="732"/>
                    </a:lnTo>
                    <a:lnTo>
                      <a:pt x="79" y="727"/>
                    </a:lnTo>
                    <a:lnTo>
                      <a:pt x="101" y="761"/>
                    </a:lnTo>
                    <a:lnTo>
                      <a:pt x="177" y="779"/>
                    </a:lnTo>
                    <a:lnTo>
                      <a:pt x="256" y="722"/>
                    </a:lnTo>
                    <a:lnTo>
                      <a:pt x="292" y="773"/>
                    </a:lnTo>
                    <a:lnTo>
                      <a:pt x="321" y="768"/>
                    </a:lnTo>
                    <a:lnTo>
                      <a:pt x="384" y="713"/>
                    </a:lnTo>
                    <a:lnTo>
                      <a:pt x="423" y="779"/>
                    </a:lnTo>
                    <a:lnTo>
                      <a:pt x="464" y="770"/>
                    </a:lnTo>
                    <a:lnTo>
                      <a:pt x="490" y="713"/>
                    </a:lnTo>
                    <a:lnTo>
                      <a:pt x="569" y="727"/>
                    </a:lnTo>
                    <a:lnTo>
                      <a:pt x="567" y="627"/>
                    </a:lnTo>
                    <a:lnTo>
                      <a:pt x="671" y="646"/>
                    </a:lnTo>
                    <a:lnTo>
                      <a:pt x="668" y="590"/>
                    </a:lnTo>
                    <a:lnTo>
                      <a:pt x="654" y="545"/>
                    </a:lnTo>
                    <a:lnTo>
                      <a:pt x="649" y="481"/>
                    </a:lnTo>
                    <a:lnTo>
                      <a:pt x="659" y="458"/>
                    </a:lnTo>
                    <a:lnTo>
                      <a:pt x="663" y="384"/>
                    </a:lnTo>
                    <a:lnTo>
                      <a:pt x="678" y="359"/>
                    </a:lnTo>
                    <a:lnTo>
                      <a:pt x="675" y="342"/>
                    </a:lnTo>
                    <a:lnTo>
                      <a:pt x="630" y="318"/>
                    </a:lnTo>
                    <a:lnTo>
                      <a:pt x="692" y="130"/>
                    </a:lnTo>
                    <a:lnTo>
                      <a:pt x="668" y="125"/>
                    </a:lnTo>
                    <a:lnTo>
                      <a:pt x="613" y="100"/>
                    </a:lnTo>
                    <a:lnTo>
                      <a:pt x="555" y="93"/>
                    </a:lnTo>
                    <a:lnTo>
                      <a:pt x="474" y="30"/>
                    </a:lnTo>
                    <a:lnTo>
                      <a:pt x="444" y="35"/>
                    </a:lnTo>
                    <a:lnTo>
                      <a:pt x="383" y="5"/>
                    </a:lnTo>
                    <a:lnTo>
                      <a:pt x="338" y="25"/>
                    </a:lnTo>
                    <a:lnTo>
                      <a:pt x="297" y="0"/>
                    </a:lnTo>
                    <a:lnTo>
                      <a:pt x="141" y="9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28" name="Freeform 80"/>
              <p:cNvSpPr>
                <a:spLocks noChangeAspect="1"/>
              </p:cNvSpPr>
              <p:nvPr/>
            </p:nvSpPr>
            <p:spPr bwMode="auto">
              <a:xfrm>
                <a:off x="4487" y="2013"/>
                <a:ext cx="166" cy="122"/>
              </a:xfrm>
              <a:custGeom>
                <a:avLst/>
                <a:gdLst>
                  <a:gd name="T0" fmla="*/ 163 w 916"/>
                  <a:gd name="T1" fmla="*/ 170 h 680"/>
                  <a:gd name="T2" fmla="*/ 206 w 916"/>
                  <a:gd name="T3" fmla="*/ 150 h 680"/>
                  <a:gd name="T4" fmla="*/ 185 w 916"/>
                  <a:gd name="T5" fmla="*/ 102 h 680"/>
                  <a:gd name="T6" fmla="*/ 320 w 916"/>
                  <a:gd name="T7" fmla="*/ 0 h 680"/>
                  <a:gd name="T8" fmla="*/ 566 w 916"/>
                  <a:gd name="T9" fmla="*/ 57 h 680"/>
                  <a:gd name="T10" fmla="*/ 825 w 916"/>
                  <a:gd name="T11" fmla="*/ 18 h 680"/>
                  <a:gd name="T12" fmla="*/ 916 w 916"/>
                  <a:gd name="T13" fmla="*/ 230 h 680"/>
                  <a:gd name="T14" fmla="*/ 867 w 916"/>
                  <a:gd name="T15" fmla="*/ 189 h 680"/>
                  <a:gd name="T16" fmla="*/ 621 w 916"/>
                  <a:gd name="T17" fmla="*/ 268 h 680"/>
                  <a:gd name="T18" fmla="*/ 638 w 916"/>
                  <a:gd name="T19" fmla="*/ 451 h 680"/>
                  <a:gd name="T20" fmla="*/ 682 w 916"/>
                  <a:gd name="T21" fmla="*/ 508 h 680"/>
                  <a:gd name="T22" fmla="*/ 630 w 916"/>
                  <a:gd name="T23" fmla="*/ 569 h 680"/>
                  <a:gd name="T24" fmla="*/ 649 w 916"/>
                  <a:gd name="T25" fmla="*/ 680 h 680"/>
                  <a:gd name="T26" fmla="*/ 216 w 916"/>
                  <a:gd name="T27" fmla="*/ 619 h 680"/>
                  <a:gd name="T28" fmla="*/ 181 w 916"/>
                  <a:gd name="T29" fmla="*/ 572 h 680"/>
                  <a:gd name="T30" fmla="*/ 76 w 916"/>
                  <a:gd name="T31" fmla="*/ 565 h 680"/>
                  <a:gd name="T32" fmla="*/ 0 w 916"/>
                  <a:gd name="T33" fmla="*/ 592 h 680"/>
                  <a:gd name="T34" fmla="*/ 43 w 916"/>
                  <a:gd name="T35" fmla="*/ 489 h 680"/>
                  <a:gd name="T36" fmla="*/ 33 w 916"/>
                  <a:gd name="T37" fmla="*/ 411 h 680"/>
                  <a:gd name="T38" fmla="*/ 89 w 916"/>
                  <a:gd name="T39" fmla="*/ 404 h 680"/>
                  <a:gd name="T40" fmla="*/ 103 w 916"/>
                  <a:gd name="T41" fmla="*/ 365 h 680"/>
                  <a:gd name="T42" fmla="*/ 139 w 916"/>
                  <a:gd name="T43" fmla="*/ 346 h 680"/>
                  <a:gd name="T44" fmla="*/ 143 w 916"/>
                  <a:gd name="T45" fmla="*/ 269 h 680"/>
                  <a:gd name="T46" fmla="*/ 131 w 916"/>
                  <a:gd name="T47" fmla="*/ 201 h 680"/>
                  <a:gd name="T48" fmla="*/ 163 w 916"/>
                  <a:gd name="T49" fmla="*/ 170 h 6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16" h="680">
                    <a:moveTo>
                      <a:pt x="163" y="170"/>
                    </a:moveTo>
                    <a:lnTo>
                      <a:pt x="206" y="150"/>
                    </a:lnTo>
                    <a:lnTo>
                      <a:pt x="185" y="102"/>
                    </a:lnTo>
                    <a:lnTo>
                      <a:pt x="320" y="0"/>
                    </a:lnTo>
                    <a:lnTo>
                      <a:pt x="566" y="57"/>
                    </a:lnTo>
                    <a:lnTo>
                      <a:pt x="825" y="18"/>
                    </a:lnTo>
                    <a:lnTo>
                      <a:pt x="916" y="230"/>
                    </a:lnTo>
                    <a:lnTo>
                      <a:pt x="867" y="189"/>
                    </a:lnTo>
                    <a:lnTo>
                      <a:pt x="621" y="268"/>
                    </a:lnTo>
                    <a:lnTo>
                      <a:pt x="638" y="451"/>
                    </a:lnTo>
                    <a:lnTo>
                      <a:pt x="682" y="508"/>
                    </a:lnTo>
                    <a:lnTo>
                      <a:pt x="630" y="569"/>
                    </a:lnTo>
                    <a:lnTo>
                      <a:pt x="649" y="680"/>
                    </a:lnTo>
                    <a:lnTo>
                      <a:pt x="216" y="619"/>
                    </a:lnTo>
                    <a:lnTo>
                      <a:pt x="181" y="572"/>
                    </a:lnTo>
                    <a:lnTo>
                      <a:pt x="76" y="565"/>
                    </a:lnTo>
                    <a:lnTo>
                      <a:pt x="0" y="592"/>
                    </a:lnTo>
                    <a:lnTo>
                      <a:pt x="43" y="489"/>
                    </a:lnTo>
                    <a:lnTo>
                      <a:pt x="33" y="411"/>
                    </a:lnTo>
                    <a:lnTo>
                      <a:pt x="89" y="404"/>
                    </a:lnTo>
                    <a:lnTo>
                      <a:pt x="103" y="365"/>
                    </a:lnTo>
                    <a:lnTo>
                      <a:pt x="139" y="346"/>
                    </a:lnTo>
                    <a:lnTo>
                      <a:pt x="143" y="269"/>
                    </a:lnTo>
                    <a:lnTo>
                      <a:pt x="131" y="201"/>
                    </a:lnTo>
                    <a:lnTo>
                      <a:pt x="163" y="17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258129" name="Freeform 81"/>
            <p:cNvSpPr>
              <a:spLocks/>
            </p:cNvSpPr>
            <p:nvPr/>
          </p:nvSpPr>
          <p:spPr bwMode="auto">
            <a:xfrm>
              <a:off x="4277" y="2488"/>
              <a:ext cx="859" cy="586"/>
            </a:xfrm>
            <a:custGeom>
              <a:avLst/>
              <a:gdLst>
                <a:gd name="T0" fmla="*/ 0 w 859"/>
                <a:gd name="T1" fmla="*/ 0 h 586"/>
                <a:gd name="T2" fmla="*/ 512 w 859"/>
                <a:gd name="T3" fmla="*/ 586 h 586"/>
                <a:gd name="T4" fmla="*/ 859 w 859"/>
                <a:gd name="T5" fmla="*/ 586 h 5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59" h="586">
                  <a:moveTo>
                    <a:pt x="0" y="0"/>
                  </a:moveTo>
                  <a:cubicBezTo>
                    <a:pt x="256" y="293"/>
                    <a:pt x="512" y="586"/>
                    <a:pt x="512" y="586"/>
                  </a:cubicBezTo>
                  <a:lnTo>
                    <a:pt x="859" y="586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258130" name="Group 82"/>
          <p:cNvGrpSpPr>
            <a:grpSpLocks/>
          </p:cNvGrpSpPr>
          <p:nvPr/>
        </p:nvGrpSpPr>
        <p:grpSpPr bwMode="auto">
          <a:xfrm>
            <a:off x="6851650" y="2398713"/>
            <a:ext cx="2041525" cy="2020887"/>
            <a:chOff x="4316" y="1511"/>
            <a:chExt cx="1286" cy="1273"/>
          </a:xfrm>
        </p:grpSpPr>
        <p:sp>
          <p:nvSpPr>
            <p:cNvPr id="258131" name="Text Box 83"/>
            <p:cNvSpPr txBox="1">
              <a:spLocks noChangeArrowheads="1"/>
            </p:cNvSpPr>
            <p:nvPr/>
          </p:nvSpPr>
          <p:spPr bwMode="auto">
            <a:xfrm>
              <a:off x="5045" y="2121"/>
              <a:ext cx="557" cy="4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Litoral Leste Jaguaribe</a:t>
              </a:r>
            </a:p>
          </p:txBody>
        </p:sp>
        <p:sp>
          <p:nvSpPr>
            <p:cNvPr id="258132" name="Freeform 84"/>
            <p:cNvSpPr>
              <a:spLocks/>
            </p:cNvSpPr>
            <p:nvPr/>
          </p:nvSpPr>
          <p:spPr bwMode="auto">
            <a:xfrm>
              <a:off x="4896" y="2285"/>
              <a:ext cx="660" cy="259"/>
            </a:xfrm>
            <a:custGeom>
              <a:avLst/>
              <a:gdLst>
                <a:gd name="T0" fmla="*/ 0 w 660"/>
                <a:gd name="T1" fmla="*/ 0 h 259"/>
                <a:gd name="T2" fmla="*/ 194 w 660"/>
                <a:gd name="T3" fmla="*/ 259 h 259"/>
                <a:gd name="T4" fmla="*/ 660 w 660"/>
                <a:gd name="T5" fmla="*/ 259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60" h="259">
                  <a:moveTo>
                    <a:pt x="0" y="0"/>
                  </a:moveTo>
                  <a:lnTo>
                    <a:pt x="194" y="259"/>
                  </a:lnTo>
                  <a:lnTo>
                    <a:pt x="660" y="259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58133" name="Group 85"/>
            <p:cNvGrpSpPr>
              <a:grpSpLocks/>
            </p:cNvGrpSpPr>
            <p:nvPr/>
          </p:nvGrpSpPr>
          <p:grpSpPr bwMode="auto">
            <a:xfrm>
              <a:off x="4316" y="1511"/>
              <a:ext cx="978" cy="1273"/>
              <a:chOff x="4316" y="1511"/>
              <a:chExt cx="978" cy="1273"/>
            </a:xfrm>
          </p:grpSpPr>
          <p:sp>
            <p:nvSpPr>
              <p:cNvPr id="258134" name="Freeform 86"/>
              <p:cNvSpPr>
                <a:spLocks noChangeAspect="1"/>
              </p:cNvSpPr>
              <p:nvPr/>
            </p:nvSpPr>
            <p:spPr bwMode="auto">
              <a:xfrm>
                <a:off x="4674" y="1513"/>
                <a:ext cx="73" cy="51"/>
              </a:xfrm>
              <a:custGeom>
                <a:avLst/>
                <a:gdLst>
                  <a:gd name="T0" fmla="*/ 404 w 404"/>
                  <a:gd name="T1" fmla="*/ 49 h 284"/>
                  <a:gd name="T2" fmla="*/ 366 w 404"/>
                  <a:gd name="T3" fmla="*/ 184 h 284"/>
                  <a:gd name="T4" fmla="*/ 274 w 404"/>
                  <a:gd name="T5" fmla="*/ 169 h 284"/>
                  <a:gd name="T6" fmla="*/ 292 w 404"/>
                  <a:gd name="T7" fmla="*/ 284 h 284"/>
                  <a:gd name="T8" fmla="*/ 0 w 404"/>
                  <a:gd name="T9" fmla="*/ 230 h 284"/>
                  <a:gd name="T10" fmla="*/ 28 w 404"/>
                  <a:gd name="T11" fmla="*/ 161 h 284"/>
                  <a:gd name="T12" fmla="*/ 217 w 404"/>
                  <a:gd name="T13" fmla="*/ 2 h 284"/>
                  <a:gd name="T14" fmla="*/ 259 w 404"/>
                  <a:gd name="T15" fmla="*/ 0 h 284"/>
                  <a:gd name="T16" fmla="*/ 348 w 404"/>
                  <a:gd name="T17" fmla="*/ 49 h 284"/>
                  <a:gd name="T18" fmla="*/ 404 w 404"/>
                  <a:gd name="T19" fmla="*/ 49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4" h="284">
                    <a:moveTo>
                      <a:pt x="404" y="49"/>
                    </a:moveTo>
                    <a:lnTo>
                      <a:pt x="366" y="184"/>
                    </a:lnTo>
                    <a:lnTo>
                      <a:pt x="274" y="169"/>
                    </a:lnTo>
                    <a:lnTo>
                      <a:pt x="292" y="284"/>
                    </a:lnTo>
                    <a:lnTo>
                      <a:pt x="0" y="230"/>
                    </a:lnTo>
                    <a:lnTo>
                      <a:pt x="28" y="161"/>
                    </a:lnTo>
                    <a:lnTo>
                      <a:pt x="217" y="2"/>
                    </a:lnTo>
                    <a:lnTo>
                      <a:pt x="259" y="0"/>
                    </a:lnTo>
                    <a:lnTo>
                      <a:pt x="348" y="49"/>
                    </a:lnTo>
                    <a:lnTo>
                      <a:pt x="404" y="49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35" name="Freeform 87"/>
              <p:cNvSpPr>
                <a:spLocks noChangeAspect="1"/>
              </p:cNvSpPr>
              <p:nvPr/>
            </p:nvSpPr>
            <p:spPr bwMode="auto">
              <a:xfrm>
                <a:off x="4916" y="1737"/>
                <a:ext cx="121" cy="86"/>
              </a:xfrm>
              <a:custGeom>
                <a:avLst/>
                <a:gdLst>
                  <a:gd name="T0" fmla="*/ 495 w 674"/>
                  <a:gd name="T1" fmla="*/ 0 h 475"/>
                  <a:gd name="T2" fmla="*/ 508 w 674"/>
                  <a:gd name="T3" fmla="*/ 9 h 475"/>
                  <a:gd name="T4" fmla="*/ 578 w 674"/>
                  <a:gd name="T5" fmla="*/ 9 h 475"/>
                  <a:gd name="T6" fmla="*/ 672 w 674"/>
                  <a:gd name="T7" fmla="*/ 61 h 475"/>
                  <a:gd name="T8" fmla="*/ 674 w 674"/>
                  <a:gd name="T9" fmla="*/ 98 h 475"/>
                  <a:gd name="T10" fmla="*/ 616 w 674"/>
                  <a:gd name="T11" fmla="*/ 145 h 475"/>
                  <a:gd name="T12" fmla="*/ 641 w 674"/>
                  <a:gd name="T13" fmla="*/ 238 h 475"/>
                  <a:gd name="T14" fmla="*/ 582 w 674"/>
                  <a:gd name="T15" fmla="*/ 365 h 475"/>
                  <a:gd name="T16" fmla="*/ 486 w 674"/>
                  <a:gd name="T17" fmla="*/ 340 h 475"/>
                  <a:gd name="T18" fmla="*/ 360 w 674"/>
                  <a:gd name="T19" fmla="*/ 475 h 475"/>
                  <a:gd name="T20" fmla="*/ 184 w 674"/>
                  <a:gd name="T21" fmla="*/ 447 h 475"/>
                  <a:gd name="T22" fmla="*/ 141 w 674"/>
                  <a:gd name="T23" fmla="*/ 412 h 475"/>
                  <a:gd name="T24" fmla="*/ 16 w 674"/>
                  <a:gd name="T25" fmla="*/ 425 h 475"/>
                  <a:gd name="T26" fmla="*/ 2 w 674"/>
                  <a:gd name="T27" fmla="*/ 384 h 475"/>
                  <a:gd name="T28" fmla="*/ 43 w 674"/>
                  <a:gd name="T29" fmla="*/ 272 h 475"/>
                  <a:gd name="T30" fmla="*/ 20 w 674"/>
                  <a:gd name="T31" fmla="*/ 233 h 475"/>
                  <a:gd name="T32" fmla="*/ 0 w 674"/>
                  <a:gd name="T33" fmla="*/ 117 h 475"/>
                  <a:gd name="T34" fmla="*/ 74 w 674"/>
                  <a:gd name="T35" fmla="*/ 58 h 475"/>
                  <a:gd name="T36" fmla="*/ 68 w 674"/>
                  <a:gd name="T37" fmla="*/ 31 h 475"/>
                  <a:gd name="T38" fmla="*/ 93 w 674"/>
                  <a:gd name="T39" fmla="*/ 5 h 475"/>
                  <a:gd name="T40" fmla="*/ 230 w 674"/>
                  <a:gd name="T41" fmla="*/ 50 h 475"/>
                  <a:gd name="T42" fmla="*/ 309 w 674"/>
                  <a:gd name="T43" fmla="*/ 54 h 475"/>
                  <a:gd name="T44" fmla="*/ 318 w 674"/>
                  <a:gd name="T45" fmla="*/ 30 h 475"/>
                  <a:gd name="T46" fmla="*/ 486 w 674"/>
                  <a:gd name="T47" fmla="*/ 30 h 475"/>
                  <a:gd name="T48" fmla="*/ 495 w 674"/>
                  <a:gd name="T49" fmla="*/ 0 h 4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74" h="475">
                    <a:moveTo>
                      <a:pt x="495" y="0"/>
                    </a:moveTo>
                    <a:lnTo>
                      <a:pt x="508" y="9"/>
                    </a:lnTo>
                    <a:lnTo>
                      <a:pt x="578" y="9"/>
                    </a:lnTo>
                    <a:lnTo>
                      <a:pt x="672" y="61"/>
                    </a:lnTo>
                    <a:lnTo>
                      <a:pt x="674" y="98"/>
                    </a:lnTo>
                    <a:lnTo>
                      <a:pt x="616" y="145"/>
                    </a:lnTo>
                    <a:lnTo>
                      <a:pt x="641" y="238"/>
                    </a:lnTo>
                    <a:lnTo>
                      <a:pt x="582" y="365"/>
                    </a:lnTo>
                    <a:lnTo>
                      <a:pt x="486" y="340"/>
                    </a:lnTo>
                    <a:lnTo>
                      <a:pt x="360" y="475"/>
                    </a:lnTo>
                    <a:lnTo>
                      <a:pt x="184" y="447"/>
                    </a:lnTo>
                    <a:lnTo>
                      <a:pt x="141" y="412"/>
                    </a:lnTo>
                    <a:lnTo>
                      <a:pt x="16" y="425"/>
                    </a:lnTo>
                    <a:lnTo>
                      <a:pt x="2" y="384"/>
                    </a:lnTo>
                    <a:lnTo>
                      <a:pt x="43" y="272"/>
                    </a:lnTo>
                    <a:lnTo>
                      <a:pt x="20" y="233"/>
                    </a:lnTo>
                    <a:lnTo>
                      <a:pt x="0" y="117"/>
                    </a:lnTo>
                    <a:lnTo>
                      <a:pt x="74" y="58"/>
                    </a:lnTo>
                    <a:lnTo>
                      <a:pt x="68" y="31"/>
                    </a:lnTo>
                    <a:lnTo>
                      <a:pt x="93" y="5"/>
                    </a:lnTo>
                    <a:lnTo>
                      <a:pt x="230" y="50"/>
                    </a:lnTo>
                    <a:lnTo>
                      <a:pt x="309" y="54"/>
                    </a:lnTo>
                    <a:lnTo>
                      <a:pt x="318" y="30"/>
                    </a:lnTo>
                    <a:lnTo>
                      <a:pt x="486" y="30"/>
                    </a:lnTo>
                    <a:lnTo>
                      <a:pt x="495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36" name="Freeform 88"/>
              <p:cNvSpPr>
                <a:spLocks noChangeAspect="1"/>
              </p:cNvSpPr>
              <p:nvPr/>
            </p:nvSpPr>
            <p:spPr bwMode="auto">
              <a:xfrm>
                <a:off x="4683" y="1567"/>
                <a:ext cx="321" cy="301"/>
              </a:xfrm>
              <a:custGeom>
                <a:avLst/>
                <a:gdLst>
                  <a:gd name="T0" fmla="*/ 703 w 1784"/>
                  <a:gd name="T1" fmla="*/ 0 h 1668"/>
                  <a:gd name="T2" fmla="*/ 658 w 1784"/>
                  <a:gd name="T3" fmla="*/ 48 h 1668"/>
                  <a:gd name="T4" fmla="*/ 652 w 1784"/>
                  <a:gd name="T5" fmla="*/ 154 h 1668"/>
                  <a:gd name="T6" fmla="*/ 590 w 1784"/>
                  <a:gd name="T7" fmla="*/ 283 h 1668"/>
                  <a:gd name="T8" fmla="*/ 508 w 1784"/>
                  <a:gd name="T9" fmla="*/ 291 h 1668"/>
                  <a:gd name="T10" fmla="*/ 431 w 1784"/>
                  <a:gd name="T11" fmla="*/ 335 h 1668"/>
                  <a:gd name="T12" fmla="*/ 396 w 1784"/>
                  <a:gd name="T13" fmla="*/ 578 h 1668"/>
                  <a:gd name="T14" fmla="*/ 363 w 1784"/>
                  <a:gd name="T15" fmla="*/ 835 h 1668"/>
                  <a:gd name="T16" fmla="*/ 304 w 1784"/>
                  <a:gd name="T17" fmla="*/ 963 h 1668"/>
                  <a:gd name="T18" fmla="*/ 222 w 1784"/>
                  <a:gd name="T19" fmla="*/ 1030 h 1668"/>
                  <a:gd name="T20" fmla="*/ 229 w 1784"/>
                  <a:gd name="T21" fmla="*/ 1061 h 1668"/>
                  <a:gd name="T22" fmla="*/ 176 w 1784"/>
                  <a:gd name="T23" fmla="*/ 1095 h 1668"/>
                  <a:gd name="T24" fmla="*/ 136 w 1784"/>
                  <a:gd name="T25" fmla="*/ 1070 h 1668"/>
                  <a:gd name="T26" fmla="*/ 101 w 1784"/>
                  <a:gd name="T27" fmla="*/ 1071 h 1668"/>
                  <a:gd name="T28" fmla="*/ 65 w 1784"/>
                  <a:gd name="T29" fmla="*/ 1257 h 1668"/>
                  <a:gd name="T30" fmla="*/ 1 w 1784"/>
                  <a:gd name="T31" fmla="*/ 1260 h 1668"/>
                  <a:gd name="T32" fmla="*/ 0 w 1784"/>
                  <a:gd name="T33" fmla="*/ 1289 h 1668"/>
                  <a:gd name="T34" fmla="*/ 64 w 1784"/>
                  <a:gd name="T35" fmla="*/ 1320 h 1668"/>
                  <a:gd name="T36" fmla="*/ 102 w 1784"/>
                  <a:gd name="T37" fmla="*/ 1318 h 1668"/>
                  <a:gd name="T38" fmla="*/ 253 w 1784"/>
                  <a:gd name="T39" fmla="*/ 1425 h 1668"/>
                  <a:gd name="T40" fmla="*/ 441 w 1784"/>
                  <a:gd name="T41" fmla="*/ 1538 h 1668"/>
                  <a:gd name="T42" fmla="*/ 588 w 1784"/>
                  <a:gd name="T43" fmla="*/ 1668 h 1668"/>
                  <a:gd name="T44" fmla="*/ 727 w 1784"/>
                  <a:gd name="T45" fmla="*/ 1638 h 1668"/>
                  <a:gd name="T46" fmla="*/ 747 w 1784"/>
                  <a:gd name="T47" fmla="*/ 1644 h 1668"/>
                  <a:gd name="T48" fmla="*/ 844 w 1784"/>
                  <a:gd name="T49" fmla="*/ 1645 h 1668"/>
                  <a:gd name="T50" fmla="*/ 842 w 1784"/>
                  <a:gd name="T51" fmla="*/ 1596 h 1668"/>
                  <a:gd name="T52" fmla="*/ 885 w 1784"/>
                  <a:gd name="T53" fmla="*/ 1580 h 1668"/>
                  <a:gd name="T54" fmla="*/ 914 w 1784"/>
                  <a:gd name="T55" fmla="*/ 1575 h 1668"/>
                  <a:gd name="T56" fmla="*/ 933 w 1784"/>
                  <a:gd name="T57" fmla="*/ 1586 h 1668"/>
                  <a:gd name="T58" fmla="*/ 1010 w 1784"/>
                  <a:gd name="T59" fmla="*/ 1589 h 1668"/>
                  <a:gd name="T60" fmla="*/ 1033 w 1784"/>
                  <a:gd name="T61" fmla="*/ 1570 h 1668"/>
                  <a:gd name="T62" fmla="*/ 1067 w 1784"/>
                  <a:gd name="T63" fmla="*/ 1577 h 1668"/>
                  <a:gd name="T64" fmla="*/ 1087 w 1784"/>
                  <a:gd name="T65" fmla="*/ 1593 h 1668"/>
                  <a:gd name="T66" fmla="*/ 1109 w 1784"/>
                  <a:gd name="T67" fmla="*/ 1597 h 1668"/>
                  <a:gd name="T68" fmla="*/ 1123 w 1784"/>
                  <a:gd name="T69" fmla="*/ 1582 h 1668"/>
                  <a:gd name="T70" fmla="*/ 1151 w 1784"/>
                  <a:gd name="T71" fmla="*/ 1585 h 1668"/>
                  <a:gd name="T72" fmla="*/ 1177 w 1784"/>
                  <a:gd name="T73" fmla="*/ 1594 h 1668"/>
                  <a:gd name="T74" fmla="*/ 1238 w 1784"/>
                  <a:gd name="T75" fmla="*/ 1561 h 1668"/>
                  <a:gd name="T76" fmla="*/ 1219 w 1784"/>
                  <a:gd name="T77" fmla="*/ 1494 h 1668"/>
                  <a:gd name="T78" fmla="*/ 1312 w 1784"/>
                  <a:gd name="T79" fmla="*/ 1368 h 1668"/>
                  <a:gd name="T80" fmla="*/ 1291 w 1784"/>
                  <a:gd name="T81" fmla="*/ 1334 h 1668"/>
                  <a:gd name="T82" fmla="*/ 1343 w 1784"/>
                  <a:gd name="T83" fmla="*/ 1229 h 1668"/>
                  <a:gd name="T84" fmla="*/ 1334 w 1784"/>
                  <a:gd name="T85" fmla="*/ 1193 h 1668"/>
                  <a:gd name="T86" fmla="*/ 1307 w 1784"/>
                  <a:gd name="T87" fmla="*/ 1174 h 1668"/>
                  <a:gd name="T88" fmla="*/ 1294 w 1784"/>
                  <a:gd name="T89" fmla="*/ 1060 h 1668"/>
                  <a:gd name="T90" fmla="*/ 1362 w 1784"/>
                  <a:gd name="T91" fmla="*/ 1007 h 1668"/>
                  <a:gd name="T92" fmla="*/ 1357 w 1784"/>
                  <a:gd name="T93" fmla="*/ 975 h 1668"/>
                  <a:gd name="T94" fmla="*/ 1381 w 1784"/>
                  <a:gd name="T95" fmla="*/ 958 h 1668"/>
                  <a:gd name="T96" fmla="*/ 1511 w 1784"/>
                  <a:gd name="T97" fmla="*/ 995 h 1668"/>
                  <a:gd name="T98" fmla="*/ 1599 w 1784"/>
                  <a:gd name="T99" fmla="*/ 1002 h 1668"/>
                  <a:gd name="T100" fmla="*/ 1607 w 1784"/>
                  <a:gd name="T101" fmla="*/ 978 h 1668"/>
                  <a:gd name="T102" fmla="*/ 1770 w 1784"/>
                  <a:gd name="T103" fmla="*/ 979 h 1668"/>
                  <a:gd name="T104" fmla="*/ 1784 w 1784"/>
                  <a:gd name="T105" fmla="*/ 947 h 1668"/>
                  <a:gd name="T106" fmla="*/ 1654 w 1784"/>
                  <a:gd name="T107" fmla="*/ 883 h 1668"/>
                  <a:gd name="T108" fmla="*/ 1483 w 1784"/>
                  <a:gd name="T109" fmla="*/ 760 h 1668"/>
                  <a:gd name="T110" fmla="*/ 1344 w 1784"/>
                  <a:gd name="T111" fmla="*/ 633 h 1668"/>
                  <a:gd name="T112" fmla="*/ 956 w 1784"/>
                  <a:gd name="T113" fmla="*/ 273 h 1668"/>
                  <a:gd name="T114" fmla="*/ 792 w 1784"/>
                  <a:gd name="T115" fmla="*/ 122 h 1668"/>
                  <a:gd name="T116" fmla="*/ 703 w 1784"/>
                  <a:gd name="T117" fmla="*/ 0 h 16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784" h="1668">
                    <a:moveTo>
                      <a:pt x="703" y="0"/>
                    </a:moveTo>
                    <a:lnTo>
                      <a:pt x="658" y="48"/>
                    </a:lnTo>
                    <a:lnTo>
                      <a:pt x="652" y="154"/>
                    </a:lnTo>
                    <a:lnTo>
                      <a:pt x="590" y="283"/>
                    </a:lnTo>
                    <a:lnTo>
                      <a:pt x="508" y="291"/>
                    </a:lnTo>
                    <a:lnTo>
                      <a:pt x="431" y="335"/>
                    </a:lnTo>
                    <a:lnTo>
                      <a:pt x="396" y="578"/>
                    </a:lnTo>
                    <a:lnTo>
                      <a:pt x="363" y="835"/>
                    </a:lnTo>
                    <a:lnTo>
                      <a:pt x="304" y="963"/>
                    </a:lnTo>
                    <a:lnTo>
                      <a:pt x="222" y="1030"/>
                    </a:lnTo>
                    <a:lnTo>
                      <a:pt x="229" y="1061"/>
                    </a:lnTo>
                    <a:lnTo>
                      <a:pt x="176" y="1095"/>
                    </a:lnTo>
                    <a:lnTo>
                      <a:pt x="136" y="1070"/>
                    </a:lnTo>
                    <a:lnTo>
                      <a:pt x="101" y="1071"/>
                    </a:lnTo>
                    <a:lnTo>
                      <a:pt x="65" y="1257"/>
                    </a:lnTo>
                    <a:lnTo>
                      <a:pt x="1" y="1260"/>
                    </a:lnTo>
                    <a:lnTo>
                      <a:pt x="0" y="1289"/>
                    </a:lnTo>
                    <a:lnTo>
                      <a:pt x="64" y="1320"/>
                    </a:lnTo>
                    <a:lnTo>
                      <a:pt x="102" y="1318"/>
                    </a:lnTo>
                    <a:lnTo>
                      <a:pt x="253" y="1425"/>
                    </a:lnTo>
                    <a:lnTo>
                      <a:pt x="441" y="1538"/>
                    </a:lnTo>
                    <a:lnTo>
                      <a:pt x="588" y="1668"/>
                    </a:lnTo>
                    <a:lnTo>
                      <a:pt x="727" y="1638"/>
                    </a:lnTo>
                    <a:lnTo>
                      <a:pt x="747" y="1644"/>
                    </a:lnTo>
                    <a:lnTo>
                      <a:pt x="844" y="1645"/>
                    </a:lnTo>
                    <a:lnTo>
                      <a:pt x="842" y="1596"/>
                    </a:lnTo>
                    <a:lnTo>
                      <a:pt x="885" y="1580"/>
                    </a:lnTo>
                    <a:lnTo>
                      <a:pt x="914" y="1575"/>
                    </a:lnTo>
                    <a:lnTo>
                      <a:pt x="933" y="1586"/>
                    </a:lnTo>
                    <a:lnTo>
                      <a:pt x="1010" y="1589"/>
                    </a:lnTo>
                    <a:lnTo>
                      <a:pt x="1033" y="1570"/>
                    </a:lnTo>
                    <a:lnTo>
                      <a:pt x="1067" y="1577"/>
                    </a:lnTo>
                    <a:lnTo>
                      <a:pt x="1087" y="1593"/>
                    </a:lnTo>
                    <a:lnTo>
                      <a:pt x="1109" y="1597"/>
                    </a:lnTo>
                    <a:lnTo>
                      <a:pt x="1123" y="1582"/>
                    </a:lnTo>
                    <a:lnTo>
                      <a:pt x="1151" y="1585"/>
                    </a:lnTo>
                    <a:lnTo>
                      <a:pt x="1177" y="1594"/>
                    </a:lnTo>
                    <a:lnTo>
                      <a:pt x="1238" y="1561"/>
                    </a:lnTo>
                    <a:lnTo>
                      <a:pt x="1219" y="1494"/>
                    </a:lnTo>
                    <a:lnTo>
                      <a:pt x="1312" y="1368"/>
                    </a:lnTo>
                    <a:lnTo>
                      <a:pt x="1291" y="1334"/>
                    </a:lnTo>
                    <a:lnTo>
                      <a:pt x="1343" y="1229"/>
                    </a:lnTo>
                    <a:lnTo>
                      <a:pt x="1334" y="1193"/>
                    </a:lnTo>
                    <a:lnTo>
                      <a:pt x="1307" y="1174"/>
                    </a:lnTo>
                    <a:lnTo>
                      <a:pt x="1294" y="1060"/>
                    </a:lnTo>
                    <a:lnTo>
                      <a:pt x="1362" y="1007"/>
                    </a:lnTo>
                    <a:lnTo>
                      <a:pt x="1357" y="975"/>
                    </a:lnTo>
                    <a:lnTo>
                      <a:pt x="1381" y="958"/>
                    </a:lnTo>
                    <a:lnTo>
                      <a:pt x="1511" y="995"/>
                    </a:lnTo>
                    <a:lnTo>
                      <a:pt x="1599" y="1002"/>
                    </a:lnTo>
                    <a:lnTo>
                      <a:pt x="1607" y="978"/>
                    </a:lnTo>
                    <a:lnTo>
                      <a:pt x="1770" y="979"/>
                    </a:lnTo>
                    <a:lnTo>
                      <a:pt x="1784" y="947"/>
                    </a:lnTo>
                    <a:lnTo>
                      <a:pt x="1654" y="883"/>
                    </a:lnTo>
                    <a:lnTo>
                      <a:pt x="1483" y="760"/>
                    </a:lnTo>
                    <a:lnTo>
                      <a:pt x="1344" y="633"/>
                    </a:lnTo>
                    <a:lnTo>
                      <a:pt x="956" y="273"/>
                    </a:lnTo>
                    <a:lnTo>
                      <a:pt x="792" y="122"/>
                    </a:lnTo>
                    <a:lnTo>
                      <a:pt x="703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37" name="Freeform 89"/>
              <p:cNvSpPr>
                <a:spLocks noChangeAspect="1"/>
              </p:cNvSpPr>
              <p:nvPr/>
            </p:nvSpPr>
            <p:spPr bwMode="auto">
              <a:xfrm>
                <a:off x="4630" y="1511"/>
                <a:ext cx="180" cy="283"/>
              </a:xfrm>
              <a:custGeom>
                <a:avLst/>
                <a:gdLst>
                  <a:gd name="T0" fmla="*/ 745 w 992"/>
                  <a:gd name="T1" fmla="*/ 0 h 1568"/>
                  <a:gd name="T2" fmla="*/ 852 w 992"/>
                  <a:gd name="T3" fmla="*/ 105 h 1568"/>
                  <a:gd name="T4" fmla="*/ 992 w 992"/>
                  <a:gd name="T5" fmla="*/ 306 h 1568"/>
                  <a:gd name="T6" fmla="*/ 949 w 992"/>
                  <a:gd name="T7" fmla="*/ 356 h 1568"/>
                  <a:gd name="T8" fmla="*/ 943 w 992"/>
                  <a:gd name="T9" fmla="*/ 462 h 1568"/>
                  <a:gd name="T10" fmla="*/ 879 w 992"/>
                  <a:gd name="T11" fmla="*/ 590 h 1568"/>
                  <a:gd name="T12" fmla="*/ 798 w 992"/>
                  <a:gd name="T13" fmla="*/ 598 h 1568"/>
                  <a:gd name="T14" fmla="*/ 720 w 992"/>
                  <a:gd name="T15" fmla="*/ 642 h 1568"/>
                  <a:gd name="T16" fmla="*/ 654 w 992"/>
                  <a:gd name="T17" fmla="*/ 1139 h 1568"/>
                  <a:gd name="T18" fmla="*/ 592 w 992"/>
                  <a:gd name="T19" fmla="*/ 1273 h 1568"/>
                  <a:gd name="T20" fmla="*/ 514 w 992"/>
                  <a:gd name="T21" fmla="*/ 1338 h 1568"/>
                  <a:gd name="T22" fmla="*/ 518 w 992"/>
                  <a:gd name="T23" fmla="*/ 1369 h 1568"/>
                  <a:gd name="T24" fmla="*/ 466 w 992"/>
                  <a:gd name="T25" fmla="*/ 1402 h 1568"/>
                  <a:gd name="T26" fmla="*/ 424 w 992"/>
                  <a:gd name="T27" fmla="*/ 1377 h 1568"/>
                  <a:gd name="T28" fmla="*/ 392 w 992"/>
                  <a:gd name="T29" fmla="*/ 1378 h 1568"/>
                  <a:gd name="T30" fmla="*/ 355 w 992"/>
                  <a:gd name="T31" fmla="*/ 1564 h 1568"/>
                  <a:gd name="T32" fmla="*/ 291 w 992"/>
                  <a:gd name="T33" fmla="*/ 1568 h 1568"/>
                  <a:gd name="T34" fmla="*/ 294 w 992"/>
                  <a:gd name="T35" fmla="*/ 1503 h 1568"/>
                  <a:gd name="T36" fmla="*/ 39 w 992"/>
                  <a:gd name="T37" fmla="*/ 1215 h 1568"/>
                  <a:gd name="T38" fmla="*/ 0 w 992"/>
                  <a:gd name="T39" fmla="*/ 1155 h 1568"/>
                  <a:gd name="T40" fmla="*/ 202 w 992"/>
                  <a:gd name="T41" fmla="*/ 1051 h 1568"/>
                  <a:gd name="T42" fmla="*/ 186 w 992"/>
                  <a:gd name="T43" fmla="*/ 703 h 1568"/>
                  <a:gd name="T44" fmla="*/ 212 w 992"/>
                  <a:gd name="T45" fmla="*/ 519 h 1568"/>
                  <a:gd name="T46" fmla="*/ 222 w 992"/>
                  <a:gd name="T47" fmla="*/ 439 h 1568"/>
                  <a:gd name="T48" fmla="*/ 227 w 992"/>
                  <a:gd name="T49" fmla="*/ 439 h 1568"/>
                  <a:gd name="T50" fmla="*/ 245 w 992"/>
                  <a:gd name="T51" fmla="*/ 237 h 1568"/>
                  <a:gd name="T52" fmla="*/ 536 w 992"/>
                  <a:gd name="T53" fmla="*/ 291 h 1568"/>
                  <a:gd name="T54" fmla="*/ 517 w 992"/>
                  <a:gd name="T55" fmla="*/ 174 h 1568"/>
                  <a:gd name="T56" fmla="*/ 610 w 992"/>
                  <a:gd name="T57" fmla="*/ 193 h 1568"/>
                  <a:gd name="T58" fmla="*/ 649 w 992"/>
                  <a:gd name="T59" fmla="*/ 55 h 1568"/>
                  <a:gd name="T60" fmla="*/ 699 w 992"/>
                  <a:gd name="T61" fmla="*/ 54 h 1568"/>
                  <a:gd name="T62" fmla="*/ 745 w 992"/>
                  <a:gd name="T63" fmla="*/ 0 h 1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92" h="1568">
                    <a:moveTo>
                      <a:pt x="745" y="0"/>
                    </a:moveTo>
                    <a:lnTo>
                      <a:pt x="852" y="105"/>
                    </a:lnTo>
                    <a:lnTo>
                      <a:pt x="992" y="306"/>
                    </a:lnTo>
                    <a:lnTo>
                      <a:pt x="949" y="356"/>
                    </a:lnTo>
                    <a:lnTo>
                      <a:pt x="943" y="462"/>
                    </a:lnTo>
                    <a:lnTo>
                      <a:pt x="879" y="590"/>
                    </a:lnTo>
                    <a:lnTo>
                      <a:pt x="798" y="598"/>
                    </a:lnTo>
                    <a:lnTo>
                      <a:pt x="720" y="642"/>
                    </a:lnTo>
                    <a:lnTo>
                      <a:pt x="654" y="1139"/>
                    </a:lnTo>
                    <a:lnTo>
                      <a:pt x="592" y="1273"/>
                    </a:lnTo>
                    <a:lnTo>
                      <a:pt x="514" y="1338"/>
                    </a:lnTo>
                    <a:lnTo>
                      <a:pt x="518" y="1369"/>
                    </a:lnTo>
                    <a:lnTo>
                      <a:pt x="466" y="1402"/>
                    </a:lnTo>
                    <a:lnTo>
                      <a:pt x="424" y="1377"/>
                    </a:lnTo>
                    <a:lnTo>
                      <a:pt x="392" y="1378"/>
                    </a:lnTo>
                    <a:lnTo>
                      <a:pt x="355" y="1564"/>
                    </a:lnTo>
                    <a:lnTo>
                      <a:pt x="291" y="1568"/>
                    </a:lnTo>
                    <a:lnTo>
                      <a:pt x="294" y="1503"/>
                    </a:lnTo>
                    <a:lnTo>
                      <a:pt x="39" y="1215"/>
                    </a:lnTo>
                    <a:lnTo>
                      <a:pt x="0" y="1155"/>
                    </a:lnTo>
                    <a:lnTo>
                      <a:pt x="202" y="1051"/>
                    </a:lnTo>
                    <a:lnTo>
                      <a:pt x="186" y="703"/>
                    </a:lnTo>
                    <a:lnTo>
                      <a:pt x="212" y="519"/>
                    </a:lnTo>
                    <a:lnTo>
                      <a:pt x="222" y="439"/>
                    </a:lnTo>
                    <a:lnTo>
                      <a:pt x="227" y="439"/>
                    </a:lnTo>
                    <a:lnTo>
                      <a:pt x="245" y="237"/>
                    </a:lnTo>
                    <a:lnTo>
                      <a:pt x="536" y="291"/>
                    </a:lnTo>
                    <a:lnTo>
                      <a:pt x="517" y="174"/>
                    </a:lnTo>
                    <a:lnTo>
                      <a:pt x="610" y="193"/>
                    </a:lnTo>
                    <a:lnTo>
                      <a:pt x="649" y="55"/>
                    </a:lnTo>
                    <a:lnTo>
                      <a:pt x="699" y="54"/>
                    </a:lnTo>
                    <a:lnTo>
                      <a:pt x="745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38" name="Freeform 90"/>
              <p:cNvSpPr>
                <a:spLocks noChangeAspect="1"/>
              </p:cNvSpPr>
              <p:nvPr/>
            </p:nvSpPr>
            <p:spPr bwMode="auto">
              <a:xfrm>
                <a:off x="5159" y="1871"/>
                <a:ext cx="135" cy="134"/>
              </a:xfrm>
              <a:custGeom>
                <a:avLst/>
                <a:gdLst>
                  <a:gd name="T0" fmla="*/ 52 w 750"/>
                  <a:gd name="T1" fmla="*/ 56 h 742"/>
                  <a:gd name="T2" fmla="*/ 179 w 750"/>
                  <a:gd name="T3" fmla="*/ 0 h 742"/>
                  <a:gd name="T4" fmla="*/ 283 w 750"/>
                  <a:gd name="T5" fmla="*/ 86 h 742"/>
                  <a:gd name="T6" fmla="*/ 747 w 750"/>
                  <a:gd name="T7" fmla="*/ 231 h 742"/>
                  <a:gd name="T8" fmla="*/ 750 w 750"/>
                  <a:gd name="T9" fmla="*/ 716 h 742"/>
                  <a:gd name="T10" fmla="*/ 658 w 750"/>
                  <a:gd name="T11" fmla="*/ 742 h 742"/>
                  <a:gd name="T12" fmla="*/ 664 w 750"/>
                  <a:gd name="T13" fmla="*/ 566 h 742"/>
                  <a:gd name="T14" fmla="*/ 642 w 750"/>
                  <a:gd name="T15" fmla="*/ 513 h 742"/>
                  <a:gd name="T16" fmla="*/ 588 w 750"/>
                  <a:gd name="T17" fmla="*/ 492 h 742"/>
                  <a:gd name="T18" fmla="*/ 532 w 750"/>
                  <a:gd name="T19" fmla="*/ 483 h 742"/>
                  <a:gd name="T20" fmla="*/ 173 w 750"/>
                  <a:gd name="T21" fmla="*/ 524 h 742"/>
                  <a:gd name="T22" fmla="*/ 0 w 750"/>
                  <a:gd name="T23" fmla="*/ 295 h 742"/>
                  <a:gd name="T24" fmla="*/ 52 w 750"/>
                  <a:gd name="T25" fmla="*/ 56 h 7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50" h="742">
                    <a:moveTo>
                      <a:pt x="52" y="56"/>
                    </a:moveTo>
                    <a:lnTo>
                      <a:pt x="179" y="0"/>
                    </a:lnTo>
                    <a:lnTo>
                      <a:pt x="283" y="86"/>
                    </a:lnTo>
                    <a:lnTo>
                      <a:pt x="747" y="231"/>
                    </a:lnTo>
                    <a:lnTo>
                      <a:pt x="750" y="716"/>
                    </a:lnTo>
                    <a:lnTo>
                      <a:pt x="658" y="742"/>
                    </a:lnTo>
                    <a:lnTo>
                      <a:pt x="664" y="566"/>
                    </a:lnTo>
                    <a:lnTo>
                      <a:pt x="642" y="513"/>
                    </a:lnTo>
                    <a:lnTo>
                      <a:pt x="588" y="492"/>
                    </a:lnTo>
                    <a:lnTo>
                      <a:pt x="532" y="483"/>
                    </a:lnTo>
                    <a:lnTo>
                      <a:pt x="173" y="524"/>
                    </a:lnTo>
                    <a:lnTo>
                      <a:pt x="0" y="295"/>
                    </a:lnTo>
                    <a:lnTo>
                      <a:pt x="52" y="56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39" name="Freeform 91"/>
              <p:cNvSpPr>
                <a:spLocks noChangeAspect="1"/>
              </p:cNvSpPr>
              <p:nvPr/>
            </p:nvSpPr>
            <p:spPr bwMode="auto">
              <a:xfrm>
                <a:off x="4316" y="2515"/>
                <a:ext cx="312" cy="269"/>
              </a:xfrm>
              <a:custGeom>
                <a:avLst/>
                <a:gdLst>
                  <a:gd name="T0" fmla="*/ 795 w 1728"/>
                  <a:gd name="T1" fmla="*/ 1358 h 1490"/>
                  <a:gd name="T2" fmla="*/ 826 w 1728"/>
                  <a:gd name="T3" fmla="*/ 1455 h 1490"/>
                  <a:gd name="T4" fmla="*/ 1053 w 1728"/>
                  <a:gd name="T5" fmla="*/ 1421 h 1490"/>
                  <a:gd name="T6" fmla="*/ 1241 w 1728"/>
                  <a:gd name="T7" fmla="*/ 1370 h 1490"/>
                  <a:gd name="T8" fmla="*/ 1379 w 1728"/>
                  <a:gd name="T9" fmla="*/ 1091 h 1490"/>
                  <a:gd name="T10" fmla="*/ 1468 w 1728"/>
                  <a:gd name="T11" fmla="*/ 845 h 1490"/>
                  <a:gd name="T12" fmla="*/ 1728 w 1728"/>
                  <a:gd name="T13" fmla="*/ 581 h 1490"/>
                  <a:gd name="T14" fmla="*/ 1603 w 1728"/>
                  <a:gd name="T15" fmla="*/ 559 h 1490"/>
                  <a:gd name="T16" fmla="*/ 1540 w 1728"/>
                  <a:gd name="T17" fmla="*/ 434 h 1490"/>
                  <a:gd name="T18" fmla="*/ 1613 w 1728"/>
                  <a:gd name="T19" fmla="*/ 387 h 1490"/>
                  <a:gd name="T20" fmla="*/ 1599 w 1728"/>
                  <a:gd name="T21" fmla="*/ 129 h 1490"/>
                  <a:gd name="T22" fmla="*/ 1468 w 1728"/>
                  <a:gd name="T23" fmla="*/ 25 h 1490"/>
                  <a:gd name="T24" fmla="*/ 1379 w 1728"/>
                  <a:gd name="T25" fmla="*/ 9 h 1490"/>
                  <a:gd name="T26" fmla="*/ 931 w 1728"/>
                  <a:gd name="T27" fmla="*/ 51 h 1490"/>
                  <a:gd name="T28" fmla="*/ 694 w 1728"/>
                  <a:gd name="T29" fmla="*/ 129 h 1490"/>
                  <a:gd name="T30" fmla="*/ 573 w 1728"/>
                  <a:gd name="T31" fmla="*/ 145 h 1490"/>
                  <a:gd name="T32" fmla="*/ 453 w 1728"/>
                  <a:gd name="T33" fmla="*/ 283 h 1490"/>
                  <a:gd name="T34" fmla="*/ 204 w 1728"/>
                  <a:gd name="T35" fmla="*/ 644 h 1490"/>
                  <a:gd name="T36" fmla="*/ 135 w 1728"/>
                  <a:gd name="T37" fmla="*/ 698 h 1490"/>
                  <a:gd name="T38" fmla="*/ 110 w 1728"/>
                  <a:gd name="T39" fmla="*/ 767 h 1490"/>
                  <a:gd name="T40" fmla="*/ 92 w 1728"/>
                  <a:gd name="T41" fmla="*/ 848 h 1490"/>
                  <a:gd name="T42" fmla="*/ 35 w 1728"/>
                  <a:gd name="T43" fmla="*/ 914 h 1490"/>
                  <a:gd name="T44" fmla="*/ 0 w 1728"/>
                  <a:gd name="T45" fmla="*/ 1122 h 1490"/>
                  <a:gd name="T46" fmla="*/ 148 w 1728"/>
                  <a:gd name="T47" fmla="*/ 1075 h 1490"/>
                  <a:gd name="T48" fmla="*/ 236 w 1728"/>
                  <a:gd name="T49" fmla="*/ 1244 h 1490"/>
                  <a:gd name="T50" fmla="*/ 315 w 1728"/>
                  <a:gd name="T51" fmla="*/ 1295 h 1490"/>
                  <a:gd name="T52" fmla="*/ 513 w 1728"/>
                  <a:gd name="T53" fmla="*/ 1217 h 1490"/>
                  <a:gd name="T54" fmla="*/ 559 w 1728"/>
                  <a:gd name="T55" fmla="*/ 1251 h 1490"/>
                  <a:gd name="T56" fmla="*/ 628 w 1728"/>
                  <a:gd name="T57" fmla="*/ 1197 h 1490"/>
                  <a:gd name="T58" fmla="*/ 688 w 1728"/>
                  <a:gd name="T59" fmla="*/ 1200 h 1490"/>
                  <a:gd name="T60" fmla="*/ 717 w 1728"/>
                  <a:gd name="T61" fmla="*/ 1178 h 1490"/>
                  <a:gd name="T62" fmla="*/ 805 w 1728"/>
                  <a:gd name="T63" fmla="*/ 1200 h 1490"/>
                  <a:gd name="T64" fmla="*/ 883 w 1728"/>
                  <a:gd name="T65" fmla="*/ 1178 h 14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728" h="1490">
                    <a:moveTo>
                      <a:pt x="883" y="1178"/>
                    </a:moveTo>
                    <a:lnTo>
                      <a:pt x="795" y="1358"/>
                    </a:lnTo>
                    <a:lnTo>
                      <a:pt x="799" y="1386"/>
                    </a:lnTo>
                    <a:lnTo>
                      <a:pt x="826" y="1455"/>
                    </a:lnTo>
                    <a:lnTo>
                      <a:pt x="968" y="1490"/>
                    </a:lnTo>
                    <a:lnTo>
                      <a:pt x="1053" y="1421"/>
                    </a:lnTo>
                    <a:lnTo>
                      <a:pt x="1147" y="1373"/>
                    </a:lnTo>
                    <a:lnTo>
                      <a:pt x="1241" y="1370"/>
                    </a:lnTo>
                    <a:lnTo>
                      <a:pt x="1373" y="1191"/>
                    </a:lnTo>
                    <a:lnTo>
                      <a:pt x="1379" y="1091"/>
                    </a:lnTo>
                    <a:lnTo>
                      <a:pt x="1458" y="930"/>
                    </a:lnTo>
                    <a:lnTo>
                      <a:pt x="1468" y="845"/>
                    </a:lnTo>
                    <a:lnTo>
                      <a:pt x="1493" y="917"/>
                    </a:lnTo>
                    <a:lnTo>
                      <a:pt x="1728" y="581"/>
                    </a:lnTo>
                    <a:lnTo>
                      <a:pt x="1544" y="764"/>
                    </a:lnTo>
                    <a:lnTo>
                      <a:pt x="1603" y="559"/>
                    </a:lnTo>
                    <a:lnTo>
                      <a:pt x="1559" y="518"/>
                    </a:lnTo>
                    <a:lnTo>
                      <a:pt x="1540" y="434"/>
                    </a:lnTo>
                    <a:lnTo>
                      <a:pt x="1578" y="396"/>
                    </a:lnTo>
                    <a:lnTo>
                      <a:pt x="1613" y="387"/>
                    </a:lnTo>
                    <a:lnTo>
                      <a:pt x="1616" y="126"/>
                    </a:lnTo>
                    <a:lnTo>
                      <a:pt x="1599" y="129"/>
                    </a:lnTo>
                    <a:lnTo>
                      <a:pt x="1544" y="103"/>
                    </a:lnTo>
                    <a:lnTo>
                      <a:pt x="1468" y="25"/>
                    </a:lnTo>
                    <a:lnTo>
                      <a:pt x="1421" y="37"/>
                    </a:lnTo>
                    <a:lnTo>
                      <a:pt x="1379" y="9"/>
                    </a:lnTo>
                    <a:lnTo>
                      <a:pt x="965" y="0"/>
                    </a:lnTo>
                    <a:lnTo>
                      <a:pt x="931" y="51"/>
                    </a:lnTo>
                    <a:lnTo>
                      <a:pt x="714" y="82"/>
                    </a:lnTo>
                    <a:lnTo>
                      <a:pt x="694" y="129"/>
                    </a:lnTo>
                    <a:lnTo>
                      <a:pt x="582" y="132"/>
                    </a:lnTo>
                    <a:lnTo>
                      <a:pt x="573" y="145"/>
                    </a:lnTo>
                    <a:lnTo>
                      <a:pt x="465" y="211"/>
                    </a:lnTo>
                    <a:lnTo>
                      <a:pt x="453" y="283"/>
                    </a:lnTo>
                    <a:lnTo>
                      <a:pt x="346" y="364"/>
                    </a:lnTo>
                    <a:lnTo>
                      <a:pt x="204" y="644"/>
                    </a:lnTo>
                    <a:lnTo>
                      <a:pt x="135" y="656"/>
                    </a:lnTo>
                    <a:lnTo>
                      <a:pt x="135" y="698"/>
                    </a:lnTo>
                    <a:lnTo>
                      <a:pt x="104" y="716"/>
                    </a:lnTo>
                    <a:lnTo>
                      <a:pt x="110" y="767"/>
                    </a:lnTo>
                    <a:lnTo>
                      <a:pt x="92" y="776"/>
                    </a:lnTo>
                    <a:lnTo>
                      <a:pt x="92" y="848"/>
                    </a:lnTo>
                    <a:lnTo>
                      <a:pt x="38" y="874"/>
                    </a:lnTo>
                    <a:lnTo>
                      <a:pt x="35" y="914"/>
                    </a:lnTo>
                    <a:lnTo>
                      <a:pt x="57" y="956"/>
                    </a:lnTo>
                    <a:lnTo>
                      <a:pt x="0" y="1122"/>
                    </a:lnTo>
                    <a:lnTo>
                      <a:pt x="110" y="1075"/>
                    </a:lnTo>
                    <a:lnTo>
                      <a:pt x="148" y="1075"/>
                    </a:lnTo>
                    <a:lnTo>
                      <a:pt x="217" y="1109"/>
                    </a:lnTo>
                    <a:lnTo>
                      <a:pt x="236" y="1244"/>
                    </a:lnTo>
                    <a:lnTo>
                      <a:pt x="264" y="1286"/>
                    </a:lnTo>
                    <a:lnTo>
                      <a:pt x="315" y="1295"/>
                    </a:lnTo>
                    <a:lnTo>
                      <a:pt x="459" y="1226"/>
                    </a:lnTo>
                    <a:lnTo>
                      <a:pt x="513" y="1217"/>
                    </a:lnTo>
                    <a:lnTo>
                      <a:pt x="507" y="1260"/>
                    </a:lnTo>
                    <a:lnTo>
                      <a:pt x="559" y="1251"/>
                    </a:lnTo>
                    <a:lnTo>
                      <a:pt x="565" y="1197"/>
                    </a:lnTo>
                    <a:lnTo>
                      <a:pt x="628" y="1197"/>
                    </a:lnTo>
                    <a:lnTo>
                      <a:pt x="642" y="1178"/>
                    </a:lnTo>
                    <a:lnTo>
                      <a:pt x="688" y="1200"/>
                    </a:lnTo>
                    <a:lnTo>
                      <a:pt x="711" y="1200"/>
                    </a:lnTo>
                    <a:lnTo>
                      <a:pt x="717" y="1178"/>
                    </a:lnTo>
                    <a:lnTo>
                      <a:pt x="770" y="1175"/>
                    </a:lnTo>
                    <a:lnTo>
                      <a:pt x="805" y="1200"/>
                    </a:lnTo>
                    <a:lnTo>
                      <a:pt x="836" y="1203"/>
                    </a:lnTo>
                    <a:lnTo>
                      <a:pt x="883" y="1178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40" name="Freeform 92"/>
              <p:cNvSpPr>
                <a:spLocks noChangeAspect="1"/>
              </p:cNvSpPr>
              <p:nvPr/>
            </p:nvSpPr>
            <p:spPr bwMode="auto">
              <a:xfrm>
                <a:off x="4608" y="2433"/>
                <a:ext cx="201" cy="185"/>
              </a:xfrm>
              <a:custGeom>
                <a:avLst/>
                <a:gdLst>
                  <a:gd name="T0" fmla="*/ 788 w 1115"/>
                  <a:gd name="T1" fmla="*/ 135 h 1025"/>
                  <a:gd name="T2" fmla="*/ 722 w 1115"/>
                  <a:gd name="T3" fmla="*/ 220 h 1025"/>
                  <a:gd name="T4" fmla="*/ 728 w 1115"/>
                  <a:gd name="T5" fmla="*/ 305 h 1025"/>
                  <a:gd name="T6" fmla="*/ 782 w 1115"/>
                  <a:gd name="T7" fmla="*/ 412 h 1025"/>
                  <a:gd name="T8" fmla="*/ 773 w 1115"/>
                  <a:gd name="T9" fmla="*/ 475 h 1025"/>
                  <a:gd name="T10" fmla="*/ 797 w 1115"/>
                  <a:gd name="T11" fmla="*/ 642 h 1025"/>
                  <a:gd name="T12" fmla="*/ 857 w 1115"/>
                  <a:gd name="T13" fmla="*/ 688 h 1025"/>
                  <a:gd name="T14" fmla="*/ 854 w 1115"/>
                  <a:gd name="T15" fmla="*/ 739 h 1025"/>
                  <a:gd name="T16" fmla="*/ 992 w 1115"/>
                  <a:gd name="T17" fmla="*/ 783 h 1025"/>
                  <a:gd name="T18" fmla="*/ 1068 w 1115"/>
                  <a:gd name="T19" fmla="*/ 820 h 1025"/>
                  <a:gd name="T20" fmla="*/ 1115 w 1115"/>
                  <a:gd name="T21" fmla="*/ 849 h 1025"/>
                  <a:gd name="T22" fmla="*/ 1100 w 1115"/>
                  <a:gd name="T23" fmla="*/ 880 h 1025"/>
                  <a:gd name="T24" fmla="*/ 1109 w 1115"/>
                  <a:gd name="T25" fmla="*/ 918 h 1025"/>
                  <a:gd name="T26" fmla="*/ 1065 w 1115"/>
                  <a:gd name="T27" fmla="*/ 991 h 1025"/>
                  <a:gd name="T28" fmla="*/ 1055 w 1115"/>
                  <a:gd name="T29" fmla="*/ 1025 h 1025"/>
                  <a:gd name="T30" fmla="*/ 745 w 1115"/>
                  <a:gd name="T31" fmla="*/ 1025 h 1025"/>
                  <a:gd name="T32" fmla="*/ 568 w 1115"/>
                  <a:gd name="T33" fmla="*/ 836 h 1025"/>
                  <a:gd name="T34" fmla="*/ 487 w 1115"/>
                  <a:gd name="T35" fmla="*/ 883 h 1025"/>
                  <a:gd name="T36" fmla="*/ 364 w 1115"/>
                  <a:gd name="T37" fmla="*/ 1003 h 1025"/>
                  <a:gd name="T38" fmla="*/ 273 w 1115"/>
                  <a:gd name="T39" fmla="*/ 984 h 1025"/>
                  <a:gd name="T40" fmla="*/ 226 w 1115"/>
                  <a:gd name="T41" fmla="*/ 937 h 1025"/>
                  <a:gd name="T42" fmla="*/ 223 w 1115"/>
                  <a:gd name="T43" fmla="*/ 896 h 1025"/>
                  <a:gd name="T44" fmla="*/ 178 w 1115"/>
                  <a:gd name="T45" fmla="*/ 893 h 1025"/>
                  <a:gd name="T46" fmla="*/ 166 w 1115"/>
                  <a:gd name="T47" fmla="*/ 905 h 1025"/>
                  <a:gd name="T48" fmla="*/ 122 w 1115"/>
                  <a:gd name="T49" fmla="*/ 890 h 1025"/>
                  <a:gd name="T50" fmla="*/ 94 w 1115"/>
                  <a:gd name="T51" fmla="*/ 868 h 1025"/>
                  <a:gd name="T52" fmla="*/ 72 w 1115"/>
                  <a:gd name="T53" fmla="*/ 862 h 1025"/>
                  <a:gd name="T54" fmla="*/ 34 w 1115"/>
                  <a:gd name="T55" fmla="*/ 915 h 1025"/>
                  <a:gd name="T56" fmla="*/ 46 w 1115"/>
                  <a:gd name="T57" fmla="*/ 789 h 1025"/>
                  <a:gd name="T58" fmla="*/ 75 w 1115"/>
                  <a:gd name="T59" fmla="*/ 682 h 1025"/>
                  <a:gd name="T60" fmla="*/ 66 w 1115"/>
                  <a:gd name="T61" fmla="*/ 579 h 1025"/>
                  <a:gd name="T62" fmla="*/ 37 w 1115"/>
                  <a:gd name="T63" fmla="*/ 567 h 1025"/>
                  <a:gd name="T64" fmla="*/ 0 w 1115"/>
                  <a:gd name="T65" fmla="*/ 525 h 1025"/>
                  <a:gd name="T66" fmla="*/ 3 w 1115"/>
                  <a:gd name="T67" fmla="*/ 472 h 1025"/>
                  <a:gd name="T68" fmla="*/ 72 w 1115"/>
                  <a:gd name="T69" fmla="*/ 418 h 1025"/>
                  <a:gd name="T70" fmla="*/ 103 w 1115"/>
                  <a:gd name="T71" fmla="*/ 340 h 1025"/>
                  <a:gd name="T72" fmla="*/ 91 w 1115"/>
                  <a:gd name="T73" fmla="*/ 252 h 1025"/>
                  <a:gd name="T74" fmla="*/ 154 w 1115"/>
                  <a:gd name="T75" fmla="*/ 167 h 1025"/>
                  <a:gd name="T76" fmla="*/ 178 w 1115"/>
                  <a:gd name="T77" fmla="*/ 63 h 1025"/>
                  <a:gd name="T78" fmla="*/ 719 w 1115"/>
                  <a:gd name="T79" fmla="*/ 0 h 1025"/>
                  <a:gd name="T80" fmla="*/ 722 w 1115"/>
                  <a:gd name="T81" fmla="*/ 69 h 1025"/>
                  <a:gd name="T82" fmla="*/ 788 w 1115"/>
                  <a:gd name="T83" fmla="*/ 135 h 10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15" h="1025">
                    <a:moveTo>
                      <a:pt x="788" y="135"/>
                    </a:moveTo>
                    <a:lnTo>
                      <a:pt x="722" y="220"/>
                    </a:lnTo>
                    <a:lnTo>
                      <a:pt x="728" y="305"/>
                    </a:lnTo>
                    <a:lnTo>
                      <a:pt x="782" y="412"/>
                    </a:lnTo>
                    <a:lnTo>
                      <a:pt x="773" y="475"/>
                    </a:lnTo>
                    <a:lnTo>
                      <a:pt x="797" y="642"/>
                    </a:lnTo>
                    <a:lnTo>
                      <a:pt x="857" y="688"/>
                    </a:lnTo>
                    <a:lnTo>
                      <a:pt x="854" y="739"/>
                    </a:lnTo>
                    <a:lnTo>
                      <a:pt x="992" y="783"/>
                    </a:lnTo>
                    <a:lnTo>
                      <a:pt x="1068" y="820"/>
                    </a:lnTo>
                    <a:lnTo>
                      <a:pt x="1115" y="849"/>
                    </a:lnTo>
                    <a:lnTo>
                      <a:pt x="1100" y="880"/>
                    </a:lnTo>
                    <a:lnTo>
                      <a:pt x="1109" y="918"/>
                    </a:lnTo>
                    <a:lnTo>
                      <a:pt x="1065" y="991"/>
                    </a:lnTo>
                    <a:lnTo>
                      <a:pt x="1055" y="1025"/>
                    </a:lnTo>
                    <a:lnTo>
                      <a:pt x="745" y="1025"/>
                    </a:lnTo>
                    <a:lnTo>
                      <a:pt x="568" y="836"/>
                    </a:lnTo>
                    <a:lnTo>
                      <a:pt x="487" y="883"/>
                    </a:lnTo>
                    <a:lnTo>
                      <a:pt x="364" y="1003"/>
                    </a:lnTo>
                    <a:lnTo>
                      <a:pt x="273" y="984"/>
                    </a:lnTo>
                    <a:lnTo>
                      <a:pt x="226" y="937"/>
                    </a:lnTo>
                    <a:lnTo>
                      <a:pt x="223" y="896"/>
                    </a:lnTo>
                    <a:lnTo>
                      <a:pt x="178" y="893"/>
                    </a:lnTo>
                    <a:lnTo>
                      <a:pt x="166" y="905"/>
                    </a:lnTo>
                    <a:lnTo>
                      <a:pt x="122" y="890"/>
                    </a:lnTo>
                    <a:lnTo>
                      <a:pt x="94" y="868"/>
                    </a:lnTo>
                    <a:lnTo>
                      <a:pt x="72" y="862"/>
                    </a:lnTo>
                    <a:lnTo>
                      <a:pt x="34" y="915"/>
                    </a:lnTo>
                    <a:lnTo>
                      <a:pt x="46" y="789"/>
                    </a:lnTo>
                    <a:lnTo>
                      <a:pt x="75" y="682"/>
                    </a:lnTo>
                    <a:lnTo>
                      <a:pt x="66" y="579"/>
                    </a:lnTo>
                    <a:lnTo>
                      <a:pt x="37" y="567"/>
                    </a:lnTo>
                    <a:lnTo>
                      <a:pt x="0" y="525"/>
                    </a:lnTo>
                    <a:lnTo>
                      <a:pt x="3" y="472"/>
                    </a:lnTo>
                    <a:lnTo>
                      <a:pt x="72" y="418"/>
                    </a:lnTo>
                    <a:lnTo>
                      <a:pt x="103" y="340"/>
                    </a:lnTo>
                    <a:lnTo>
                      <a:pt x="91" y="252"/>
                    </a:lnTo>
                    <a:lnTo>
                      <a:pt x="154" y="167"/>
                    </a:lnTo>
                    <a:lnTo>
                      <a:pt x="178" y="63"/>
                    </a:lnTo>
                    <a:lnTo>
                      <a:pt x="719" y="0"/>
                    </a:lnTo>
                    <a:lnTo>
                      <a:pt x="722" y="69"/>
                    </a:lnTo>
                    <a:lnTo>
                      <a:pt x="788" y="135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41" name="Freeform 93"/>
              <p:cNvSpPr>
                <a:spLocks noChangeAspect="1"/>
              </p:cNvSpPr>
              <p:nvPr/>
            </p:nvSpPr>
            <p:spPr bwMode="auto">
              <a:xfrm>
                <a:off x="4739" y="2451"/>
                <a:ext cx="130" cy="169"/>
              </a:xfrm>
              <a:custGeom>
                <a:avLst/>
                <a:gdLst>
                  <a:gd name="T0" fmla="*/ 604 w 720"/>
                  <a:gd name="T1" fmla="*/ 129 h 939"/>
                  <a:gd name="T2" fmla="*/ 582 w 720"/>
                  <a:gd name="T3" fmla="*/ 238 h 939"/>
                  <a:gd name="T4" fmla="*/ 585 w 720"/>
                  <a:gd name="T5" fmla="*/ 304 h 939"/>
                  <a:gd name="T6" fmla="*/ 720 w 720"/>
                  <a:gd name="T7" fmla="*/ 317 h 939"/>
                  <a:gd name="T8" fmla="*/ 717 w 720"/>
                  <a:gd name="T9" fmla="*/ 349 h 939"/>
                  <a:gd name="T10" fmla="*/ 501 w 720"/>
                  <a:gd name="T11" fmla="*/ 613 h 939"/>
                  <a:gd name="T12" fmla="*/ 472 w 720"/>
                  <a:gd name="T13" fmla="*/ 804 h 939"/>
                  <a:gd name="T14" fmla="*/ 406 w 720"/>
                  <a:gd name="T15" fmla="*/ 851 h 939"/>
                  <a:gd name="T16" fmla="*/ 393 w 720"/>
                  <a:gd name="T17" fmla="*/ 908 h 939"/>
                  <a:gd name="T18" fmla="*/ 333 w 720"/>
                  <a:gd name="T19" fmla="*/ 939 h 939"/>
                  <a:gd name="T20" fmla="*/ 327 w 720"/>
                  <a:gd name="T21" fmla="*/ 927 h 939"/>
                  <a:gd name="T22" fmla="*/ 340 w 720"/>
                  <a:gd name="T23" fmla="*/ 896 h 939"/>
                  <a:gd name="T24" fmla="*/ 384 w 720"/>
                  <a:gd name="T25" fmla="*/ 817 h 939"/>
                  <a:gd name="T26" fmla="*/ 375 w 720"/>
                  <a:gd name="T27" fmla="*/ 792 h 939"/>
                  <a:gd name="T28" fmla="*/ 387 w 720"/>
                  <a:gd name="T29" fmla="*/ 754 h 939"/>
                  <a:gd name="T30" fmla="*/ 274 w 720"/>
                  <a:gd name="T31" fmla="*/ 685 h 939"/>
                  <a:gd name="T32" fmla="*/ 132 w 720"/>
                  <a:gd name="T33" fmla="*/ 638 h 939"/>
                  <a:gd name="T34" fmla="*/ 126 w 720"/>
                  <a:gd name="T35" fmla="*/ 597 h 939"/>
                  <a:gd name="T36" fmla="*/ 75 w 720"/>
                  <a:gd name="T37" fmla="*/ 547 h 939"/>
                  <a:gd name="T38" fmla="*/ 51 w 720"/>
                  <a:gd name="T39" fmla="*/ 367 h 939"/>
                  <a:gd name="T40" fmla="*/ 57 w 720"/>
                  <a:gd name="T41" fmla="*/ 311 h 939"/>
                  <a:gd name="T42" fmla="*/ 9 w 720"/>
                  <a:gd name="T43" fmla="*/ 214 h 939"/>
                  <a:gd name="T44" fmla="*/ 0 w 720"/>
                  <a:gd name="T45" fmla="*/ 129 h 939"/>
                  <a:gd name="T46" fmla="*/ 66 w 720"/>
                  <a:gd name="T47" fmla="*/ 40 h 939"/>
                  <a:gd name="T48" fmla="*/ 95 w 720"/>
                  <a:gd name="T49" fmla="*/ 22 h 939"/>
                  <a:gd name="T50" fmla="*/ 117 w 720"/>
                  <a:gd name="T51" fmla="*/ 34 h 939"/>
                  <a:gd name="T52" fmla="*/ 154 w 720"/>
                  <a:gd name="T53" fmla="*/ 37 h 939"/>
                  <a:gd name="T54" fmla="*/ 170 w 720"/>
                  <a:gd name="T55" fmla="*/ 0 h 939"/>
                  <a:gd name="T56" fmla="*/ 227 w 720"/>
                  <a:gd name="T57" fmla="*/ 3 h 939"/>
                  <a:gd name="T58" fmla="*/ 255 w 720"/>
                  <a:gd name="T59" fmla="*/ 37 h 939"/>
                  <a:gd name="T60" fmla="*/ 302 w 720"/>
                  <a:gd name="T61" fmla="*/ 40 h 939"/>
                  <a:gd name="T62" fmla="*/ 330 w 720"/>
                  <a:gd name="T63" fmla="*/ 75 h 939"/>
                  <a:gd name="T64" fmla="*/ 378 w 720"/>
                  <a:gd name="T65" fmla="*/ 94 h 939"/>
                  <a:gd name="T66" fmla="*/ 399 w 720"/>
                  <a:gd name="T67" fmla="*/ 122 h 939"/>
                  <a:gd name="T68" fmla="*/ 438 w 720"/>
                  <a:gd name="T69" fmla="*/ 141 h 939"/>
                  <a:gd name="T70" fmla="*/ 604 w 720"/>
                  <a:gd name="T71" fmla="*/ 129 h 9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20" h="939">
                    <a:moveTo>
                      <a:pt x="604" y="129"/>
                    </a:moveTo>
                    <a:lnTo>
                      <a:pt x="582" y="238"/>
                    </a:lnTo>
                    <a:lnTo>
                      <a:pt x="585" y="304"/>
                    </a:lnTo>
                    <a:lnTo>
                      <a:pt x="720" y="317"/>
                    </a:lnTo>
                    <a:lnTo>
                      <a:pt x="717" y="349"/>
                    </a:lnTo>
                    <a:lnTo>
                      <a:pt x="501" y="613"/>
                    </a:lnTo>
                    <a:lnTo>
                      <a:pt x="472" y="804"/>
                    </a:lnTo>
                    <a:lnTo>
                      <a:pt x="406" y="851"/>
                    </a:lnTo>
                    <a:lnTo>
                      <a:pt x="393" y="908"/>
                    </a:lnTo>
                    <a:lnTo>
                      <a:pt x="333" y="939"/>
                    </a:lnTo>
                    <a:lnTo>
                      <a:pt x="327" y="927"/>
                    </a:lnTo>
                    <a:lnTo>
                      <a:pt x="340" y="896"/>
                    </a:lnTo>
                    <a:lnTo>
                      <a:pt x="384" y="817"/>
                    </a:lnTo>
                    <a:lnTo>
                      <a:pt x="375" y="792"/>
                    </a:lnTo>
                    <a:lnTo>
                      <a:pt x="387" y="754"/>
                    </a:lnTo>
                    <a:lnTo>
                      <a:pt x="274" y="685"/>
                    </a:lnTo>
                    <a:lnTo>
                      <a:pt x="132" y="638"/>
                    </a:lnTo>
                    <a:lnTo>
                      <a:pt x="126" y="597"/>
                    </a:lnTo>
                    <a:lnTo>
                      <a:pt x="75" y="547"/>
                    </a:lnTo>
                    <a:lnTo>
                      <a:pt x="51" y="367"/>
                    </a:lnTo>
                    <a:lnTo>
                      <a:pt x="57" y="311"/>
                    </a:lnTo>
                    <a:lnTo>
                      <a:pt x="9" y="214"/>
                    </a:lnTo>
                    <a:lnTo>
                      <a:pt x="0" y="129"/>
                    </a:lnTo>
                    <a:lnTo>
                      <a:pt x="66" y="40"/>
                    </a:lnTo>
                    <a:lnTo>
                      <a:pt x="95" y="22"/>
                    </a:lnTo>
                    <a:lnTo>
                      <a:pt x="117" y="34"/>
                    </a:lnTo>
                    <a:lnTo>
                      <a:pt x="154" y="37"/>
                    </a:lnTo>
                    <a:lnTo>
                      <a:pt x="170" y="0"/>
                    </a:lnTo>
                    <a:lnTo>
                      <a:pt x="227" y="3"/>
                    </a:lnTo>
                    <a:lnTo>
                      <a:pt x="255" y="37"/>
                    </a:lnTo>
                    <a:lnTo>
                      <a:pt x="302" y="40"/>
                    </a:lnTo>
                    <a:lnTo>
                      <a:pt x="330" y="75"/>
                    </a:lnTo>
                    <a:lnTo>
                      <a:pt x="378" y="94"/>
                    </a:lnTo>
                    <a:lnTo>
                      <a:pt x="399" y="122"/>
                    </a:lnTo>
                    <a:lnTo>
                      <a:pt x="438" y="141"/>
                    </a:lnTo>
                    <a:lnTo>
                      <a:pt x="604" y="129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42" name="Freeform 94"/>
              <p:cNvSpPr>
                <a:spLocks noChangeAspect="1"/>
              </p:cNvSpPr>
              <p:nvPr/>
            </p:nvSpPr>
            <p:spPr bwMode="auto">
              <a:xfrm>
                <a:off x="4624" y="2293"/>
                <a:ext cx="331" cy="182"/>
              </a:xfrm>
              <a:custGeom>
                <a:avLst/>
                <a:gdLst>
                  <a:gd name="T0" fmla="*/ 74 w 1837"/>
                  <a:gd name="T1" fmla="*/ 600 h 1011"/>
                  <a:gd name="T2" fmla="*/ 15 w 1837"/>
                  <a:gd name="T3" fmla="*/ 549 h 1011"/>
                  <a:gd name="T4" fmla="*/ 0 w 1837"/>
                  <a:gd name="T5" fmla="*/ 448 h 1011"/>
                  <a:gd name="T6" fmla="*/ 90 w 1837"/>
                  <a:gd name="T7" fmla="*/ 365 h 1011"/>
                  <a:gd name="T8" fmla="*/ 78 w 1837"/>
                  <a:gd name="T9" fmla="*/ 314 h 1011"/>
                  <a:gd name="T10" fmla="*/ 110 w 1837"/>
                  <a:gd name="T11" fmla="*/ 284 h 1011"/>
                  <a:gd name="T12" fmla="*/ 33 w 1837"/>
                  <a:gd name="T13" fmla="*/ 223 h 1011"/>
                  <a:gd name="T14" fmla="*/ 100 w 1837"/>
                  <a:gd name="T15" fmla="*/ 177 h 1011"/>
                  <a:gd name="T16" fmla="*/ 109 w 1837"/>
                  <a:gd name="T17" fmla="*/ 76 h 1011"/>
                  <a:gd name="T18" fmla="*/ 204 w 1837"/>
                  <a:gd name="T19" fmla="*/ 6 h 1011"/>
                  <a:gd name="T20" fmla="*/ 394 w 1837"/>
                  <a:gd name="T21" fmla="*/ 136 h 1011"/>
                  <a:gd name="T22" fmla="*/ 453 w 1837"/>
                  <a:gd name="T23" fmla="*/ 136 h 1011"/>
                  <a:gd name="T24" fmla="*/ 482 w 1837"/>
                  <a:gd name="T25" fmla="*/ 98 h 1011"/>
                  <a:gd name="T26" fmla="*/ 540 w 1837"/>
                  <a:gd name="T27" fmla="*/ 102 h 1011"/>
                  <a:gd name="T28" fmla="*/ 639 w 1837"/>
                  <a:gd name="T29" fmla="*/ 151 h 1011"/>
                  <a:gd name="T30" fmla="*/ 680 w 1837"/>
                  <a:gd name="T31" fmla="*/ 114 h 1011"/>
                  <a:gd name="T32" fmla="*/ 761 w 1837"/>
                  <a:gd name="T33" fmla="*/ 110 h 1011"/>
                  <a:gd name="T34" fmla="*/ 982 w 1837"/>
                  <a:gd name="T35" fmla="*/ 0 h 1011"/>
                  <a:gd name="T36" fmla="*/ 981 w 1837"/>
                  <a:gd name="T37" fmla="*/ 30 h 1011"/>
                  <a:gd name="T38" fmla="*/ 899 w 1837"/>
                  <a:gd name="T39" fmla="*/ 236 h 1011"/>
                  <a:gd name="T40" fmla="*/ 1352 w 1837"/>
                  <a:gd name="T41" fmla="*/ 240 h 1011"/>
                  <a:gd name="T42" fmla="*/ 1837 w 1837"/>
                  <a:gd name="T43" fmla="*/ 241 h 1011"/>
                  <a:gd name="T44" fmla="*/ 1824 w 1837"/>
                  <a:gd name="T45" fmla="*/ 301 h 1011"/>
                  <a:gd name="T46" fmla="*/ 1771 w 1837"/>
                  <a:gd name="T47" fmla="*/ 296 h 1011"/>
                  <a:gd name="T48" fmla="*/ 1702 w 1837"/>
                  <a:gd name="T49" fmla="*/ 365 h 1011"/>
                  <a:gd name="T50" fmla="*/ 1649 w 1837"/>
                  <a:gd name="T51" fmla="*/ 353 h 1011"/>
                  <a:gd name="T52" fmla="*/ 1659 w 1837"/>
                  <a:gd name="T53" fmla="*/ 453 h 1011"/>
                  <a:gd name="T54" fmla="*/ 1716 w 1837"/>
                  <a:gd name="T55" fmla="*/ 477 h 1011"/>
                  <a:gd name="T56" fmla="*/ 1661 w 1837"/>
                  <a:gd name="T57" fmla="*/ 579 h 1011"/>
                  <a:gd name="T58" fmla="*/ 1542 w 1837"/>
                  <a:gd name="T59" fmla="*/ 629 h 1011"/>
                  <a:gd name="T60" fmla="*/ 1522 w 1837"/>
                  <a:gd name="T61" fmla="*/ 654 h 1011"/>
                  <a:gd name="T62" fmla="*/ 1516 w 1837"/>
                  <a:gd name="T63" fmla="*/ 733 h 1011"/>
                  <a:gd name="T64" fmla="*/ 1482 w 1837"/>
                  <a:gd name="T65" fmla="*/ 750 h 1011"/>
                  <a:gd name="T66" fmla="*/ 1455 w 1837"/>
                  <a:gd name="T67" fmla="*/ 774 h 1011"/>
                  <a:gd name="T68" fmla="*/ 1396 w 1837"/>
                  <a:gd name="T69" fmla="*/ 896 h 1011"/>
                  <a:gd name="T70" fmla="*/ 1242 w 1837"/>
                  <a:gd name="T71" fmla="*/ 997 h 1011"/>
                  <a:gd name="T72" fmla="*/ 1078 w 1837"/>
                  <a:gd name="T73" fmla="*/ 1011 h 1011"/>
                  <a:gd name="T74" fmla="*/ 1037 w 1837"/>
                  <a:gd name="T75" fmla="*/ 1003 h 1011"/>
                  <a:gd name="T76" fmla="*/ 1026 w 1837"/>
                  <a:gd name="T77" fmla="*/ 969 h 1011"/>
                  <a:gd name="T78" fmla="*/ 966 w 1837"/>
                  <a:gd name="T79" fmla="*/ 946 h 1011"/>
                  <a:gd name="T80" fmla="*/ 947 w 1837"/>
                  <a:gd name="T81" fmla="*/ 915 h 1011"/>
                  <a:gd name="T82" fmla="*/ 891 w 1837"/>
                  <a:gd name="T83" fmla="*/ 910 h 1011"/>
                  <a:gd name="T84" fmla="*/ 868 w 1837"/>
                  <a:gd name="T85" fmla="*/ 881 h 1011"/>
                  <a:gd name="T86" fmla="*/ 810 w 1837"/>
                  <a:gd name="T87" fmla="*/ 876 h 1011"/>
                  <a:gd name="T88" fmla="*/ 795 w 1837"/>
                  <a:gd name="T89" fmla="*/ 906 h 1011"/>
                  <a:gd name="T90" fmla="*/ 755 w 1837"/>
                  <a:gd name="T91" fmla="*/ 907 h 1011"/>
                  <a:gd name="T92" fmla="*/ 732 w 1837"/>
                  <a:gd name="T93" fmla="*/ 899 h 1011"/>
                  <a:gd name="T94" fmla="*/ 700 w 1837"/>
                  <a:gd name="T95" fmla="*/ 915 h 1011"/>
                  <a:gd name="T96" fmla="*/ 635 w 1837"/>
                  <a:gd name="T97" fmla="*/ 851 h 1011"/>
                  <a:gd name="T98" fmla="*/ 631 w 1837"/>
                  <a:gd name="T99" fmla="*/ 779 h 1011"/>
                  <a:gd name="T100" fmla="*/ 204 w 1837"/>
                  <a:gd name="T101" fmla="*/ 824 h 1011"/>
                  <a:gd name="T102" fmla="*/ 90 w 1837"/>
                  <a:gd name="T103" fmla="*/ 843 h 1011"/>
                  <a:gd name="T104" fmla="*/ 74 w 1837"/>
                  <a:gd name="T105" fmla="*/ 600 h 10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837" h="1011">
                    <a:moveTo>
                      <a:pt x="74" y="600"/>
                    </a:moveTo>
                    <a:lnTo>
                      <a:pt x="15" y="549"/>
                    </a:lnTo>
                    <a:lnTo>
                      <a:pt x="0" y="448"/>
                    </a:lnTo>
                    <a:lnTo>
                      <a:pt x="90" y="365"/>
                    </a:lnTo>
                    <a:lnTo>
                      <a:pt x="78" y="314"/>
                    </a:lnTo>
                    <a:lnTo>
                      <a:pt x="110" y="284"/>
                    </a:lnTo>
                    <a:lnTo>
                      <a:pt x="33" y="223"/>
                    </a:lnTo>
                    <a:lnTo>
                      <a:pt x="100" y="177"/>
                    </a:lnTo>
                    <a:lnTo>
                      <a:pt x="109" y="76"/>
                    </a:lnTo>
                    <a:lnTo>
                      <a:pt x="204" y="6"/>
                    </a:lnTo>
                    <a:lnTo>
                      <a:pt x="394" y="136"/>
                    </a:lnTo>
                    <a:lnTo>
                      <a:pt x="453" y="136"/>
                    </a:lnTo>
                    <a:lnTo>
                      <a:pt x="482" y="98"/>
                    </a:lnTo>
                    <a:lnTo>
                      <a:pt x="540" y="102"/>
                    </a:lnTo>
                    <a:lnTo>
                      <a:pt x="639" y="151"/>
                    </a:lnTo>
                    <a:lnTo>
                      <a:pt x="680" y="114"/>
                    </a:lnTo>
                    <a:lnTo>
                      <a:pt x="761" y="110"/>
                    </a:lnTo>
                    <a:lnTo>
                      <a:pt x="982" y="0"/>
                    </a:lnTo>
                    <a:lnTo>
                      <a:pt x="981" y="30"/>
                    </a:lnTo>
                    <a:lnTo>
                      <a:pt x="899" y="236"/>
                    </a:lnTo>
                    <a:lnTo>
                      <a:pt x="1352" y="240"/>
                    </a:lnTo>
                    <a:lnTo>
                      <a:pt x="1837" y="241"/>
                    </a:lnTo>
                    <a:lnTo>
                      <a:pt x="1824" y="301"/>
                    </a:lnTo>
                    <a:lnTo>
                      <a:pt x="1771" y="296"/>
                    </a:lnTo>
                    <a:lnTo>
                      <a:pt x="1702" y="365"/>
                    </a:lnTo>
                    <a:lnTo>
                      <a:pt x="1649" y="353"/>
                    </a:lnTo>
                    <a:lnTo>
                      <a:pt x="1659" y="453"/>
                    </a:lnTo>
                    <a:lnTo>
                      <a:pt x="1716" y="477"/>
                    </a:lnTo>
                    <a:lnTo>
                      <a:pt x="1661" y="579"/>
                    </a:lnTo>
                    <a:lnTo>
                      <a:pt x="1542" y="629"/>
                    </a:lnTo>
                    <a:lnTo>
                      <a:pt x="1522" y="654"/>
                    </a:lnTo>
                    <a:lnTo>
                      <a:pt x="1516" y="733"/>
                    </a:lnTo>
                    <a:lnTo>
                      <a:pt x="1482" y="750"/>
                    </a:lnTo>
                    <a:lnTo>
                      <a:pt x="1455" y="774"/>
                    </a:lnTo>
                    <a:lnTo>
                      <a:pt x="1396" y="896"/>
                    </a:lnTo>
                    <a:lnTo>
                      <a:pt x="1242" y="997"/>
                    </a:lnTo>
                    <a:lnTo>
                      <a:pt x="1078" y="1011"/>
                    </a:lnTo>
                    <a:lnTo>
                      <a:pt x="1037" y="1003"/>
                    </a:lnTo>
                    <a:lnTo>
                      <a:pt x="1026" y="969"/>
                    </a:lnTo>
                    <a:lnTo>
                      <a:pt x="966" y="946"/>
                    </a:lnTo>
                    <a:lnTo>
                      <a:pt x="947" y="915"/>
                    </a:lnTo>
                    <a:lnTo>
                      <a:pt x="891" y="910"/>
                    </a:lnTo>
                    <a:lnTo>
                      <a:pt x="868" y="881"/>
                    </a:lnTo>
                    <a:lnTo>
                      <a:pt x="810" y="876"/>
                    </a:lnTo>
                    <a:lnTo>
                      <a:pt x="795" y="906"/>
                    </a:lnTo>
                    <a:lnTo>
                      <a:pt x="755" y="907"/>
                    </a:lnTo>
                    <a:lnTo>
                      <a:pt x="732" y="899"/>
                    </a:lnTo>
                    <a:lnTo>
                      <a:pt x="700" y="915"/>
                    </a:lnTo>
                    <a:lnTo>
                      <a:pt x="635" y="851"/>
                    </a:lnTo>
                    <a:lnTo>
                      <a:pt x="631" y="779"/>
                    </a:lnTo>
                    <a:lnTo>
                      <a:pt x="204" y="824"/>
                    </a:lnTo>
                    <a:lnTo>
                      <a:pt x="90" y="843"/>
                    </a:lnTo>
                    <a:lnTo>
                      <a:pt x="74" y="60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43" name="Freeform 95"/>
              <p:cNvSpPr>
                <a:spLocks noChangeAspect="1"/>
              </p:cNvSpPr>
              <p:nvPr/>
            </p:nvSpPr>
            <p:spPr bwMode="auto">
              <a:xfrm>
                <a:off x="4749" y="2071"/>
                <a:ext cx="267" cy="187"/>
              </a:xfrm>
              <a:custGeom>
                <a:avLst/>
                <a:gdLst>
                  <a:gd name="T0" fmla="*/ 1413 w 1480"/>
                  <a:gd name="T1" fmla="*/ 1038 h 1038"/>
                  <a:gd name="T2" fmla="*/ 1028 w 1480"/>
                  <a:gd name="T3" fmla="*/ 1033 h 1038"/>
                  <a:gd name="T4" fmla="*/ 983 w 1480"/>
                  <a:gd name="T5" fmla="*/ 964 h 1038"/>
                  <a:gd name="T6" fmla="*/ 914 w 1480"/>
                  <a:gd name="T7" fmla="*/ 907 h 1038"/>
                  <a:gd name="T8" fmla="*/ 869 w 1480"/>
                  <a:gd name="T9" fmla="*/ 888 h 1038"/>
                  <a:gd name="T10" fmla="*/ 574 w 1480"/>
                  <a:gd name="T11" fmla="*/ 668 h 1038"/>
                  <a:gd name="T12" fmla="*/ 505 w 1480"/>
                  <a:gd name="T13" fmla="*/ 686 h 1038"/>
                  <a:gd name="T14" fmla="*/ 358 w 1480"/>
                  <a:gd name="T15" fmla="*/ 767 h 1038"/>
                  <a:gd name="T16" fmla="*/ 142 w 1480"/>
                  <a:gd name="T17" fmla="*/ 700 h 1038"/>
                  <a:gd name="T18" fmla="*/ 48 w 1480"/>
                  <a:gd name="T19" fmla="*/ 599 h 1038"/>
                  <a:gd name="T20" fmla="*/ 32 w 1480"/>
                  <a:gd name="T21" fmla="*/ 639 h 1038"/>
                  <a:gd name="T22" fmla="*/ 64 w 1480"/>
                  <a:gd name="T23" fmla="*/ 686 h 1038"/>
                  <a:gd name="T24" fmla="*/ 46 w 1480"/>
                  <a:gd name="T25" fmla="*/ 707 h 1038"/>
                  <a:gd name="T26" fmla="*/ 21 w 1480"/>
                  <a:gd name="T27" fmla="*/ 677 h 1038"/>
                  <a:gd name="T28" fmla="*/ 0 w 1480"/>
                  <a:gd name="T29" fmla="*/ 643 h 1038"/>
                  <a:gd name="T30" fmla="*/ 14 w 1480"/>
                  <a:gd name="T31" fmla="*/ 506 h 1038"/>
                  <a:gd name="T32" fmla="*/ 117 w 1480"/>
                  <a:gd name="T33" fmla="*/ 219 h 1038"/>
                  <a:gd name="T34" fmla="*/ 119 w 1480"/>
                  <a:gd name="T35" fmla="*/ 12 h 1038"/>
                  <a:gd name="T36" fmla="*/ 179 w 1480"/>
                  <a:gd name="T37" fmla="*/ 0 h 1038"/>
                  <a:gd name="T38" fmla="*/ 229 w 1480"/>
                  <a:gd name="T39" fmla="*/ 37 h 1038"/>
                  <a:gd name="T40" fmla="*/ 606 w 1480"/>
                  <a:gd name="T41" fmla="*/ 347 h 1038"/>
                  <a:gd name="T42" fmla="*/ 658 w 1480"/>
                  <a:gd name="T43" fmla="*/ 363 h 1038"/>
                  <a:gd name="T44" fmla="*/ 677 w 1480"/>
                  <a:gd name="T45" fmla="*/ 342 h 1038"/>
                  <a:gd name="T46" fmla="*/ 824 w 1480"/>
                  <a:gd name="T47" fmla="*/ 347 h 1038"/>
                  <a:gd name="T48" fmla="*/ 914 w 1480"/>
                  <a:gd name="T49" fmla="*/ 411 h 1038"/>
                  <a:gd name="T50" fmla="*/ 993 w 1480"/>
                  <a:gd name="T51" fmla="*/ 508 h 1038"/>
                  <a:gd name="T52" fmla="*/ 1012 w 1480"/>
                  <a:gd name="T53" fmla="*/ 549 h 1038"/>
                  <a:gd name="T54" fmla="*/ 1028 w 1480"/>
                  <a:gd name="T55" fmla="*/ 613 h 1038"/>
                  <a:gd name="T56" fmla="*/ 1138 w 1480"/>
                  <a:gd name="T57" fmla="*/ 718 h 1038"/>
                  <a:gd name="T58" fmla="*/ 1223 w 1480"/>
                  <a:gd name="T59" fmla="*/ 727 h 1038"/>
                  <a:gd name="T60" fmla="*/ 1480 w 1480"/>
                  <a:gd name="T61" fmla="*/ 860 h 1038"/>
                  <a:gd name="T62" fmla="*/ 1422 w 1480"/>
                  <a:gd name="T63" fmla="*/ 993 h 1038"/>
                  <a:gd name="T64" fmla="*/ 1413 w 1480"/>
                  <a:gd name="T65" fmla="*/ 1038 h 10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80" h="1038">
                    <a:moveTo>
                      <a:pt x="1413" y="1038"/>
                    </a:moveTo>
                    <a:lnTo>
                      <a:pt x="1028" y="1033"/>
                    </a:lnTo>
                    <a:lnTo>
                      <a:pt x="983" y="964"/>
                    </a:lnTo>
                    <a:lnTo>
                      <a:pt x="914" y="907"/>
                    </a:lnTo>
                    <a:lnTo>
                      <a:pt x="869" y="888"/>
                    </a:lnTo>
                    <a:lnTo>
                      <a:pt x="574" y="668"/>
                    </a:lnTo>
                    <a:lnTo>
                      <a:pt x="505" y="686"/>
                    </a:lnTo>
                    <a:lnTo>
                      <a:pt x="358" y="767"/>
                    </a:lnTo>
                    <a:lnTo>
                      <a:pt x="142" y="700"/>
                    </a:lnTo>
                    <a:lnTo>
                      <a:pt x="48" y="599"/>
                    </a:lnTo>
                    <a:lnTo>
                      <a:pt x="32" y="639"/>
                    </a:lnTo>
                    <a:lnTo>
                      <a:pt x="64" y="686"/>
                    </a:lnTo>
                    <a:lnTo>
                      <a:pt x="46" y="707"/>
                    </a:lnTo>
                    <a:lnTo>
                      <a:pt x="21" y="677"/>
                    </a:lnTo>
                    <a:lnTo>
                      <a:pt x="0" y="643"/>
                    </a:lnTo>
                    <a:lnTo>
                      <a:pt x="14" y="506"/>
                    </a:lnTo>
                    <a:lnTo>
                      <a:pt x="117" y="219"/>
                    </a:lnTo>
                    <a:lnTo>
                      <a:pt x="119" y="12"/>
                    </a:lnTo>
                    <a:lnTo>
                      <a:pt x="179" y="0"/>
                    </a:lnTo>
                    <a:lnTo>
                      <a:pt x="229" y="37"/>
                    </a:lnTo>
                    <a:lnTo>
                      <a:pt x="606" y="347"/>
                    </a:lnTo>
                    <a:lnTo>
                      <a:pt x="658" y="363"/>
                    </a:lnTo>
                    <a:lnTo>
                      <a:pt x="677" y="342"/>
                    </a:lnTo>
                    <a:lnTo>
                      <a:pt x="824" y="347"/>
                    </a:lnTo>
                    <a:lnTo>
                      <a:pt x="914" y="411"/>
                    </a:lnTo>
                    <a:lnTo>
                      <a:pt x="993" y="508"/>
                    </a:lnTo>
                    <a:lnTo>
                      <a:pt x="1012" y="549"/>
                    </a:lnTo>
                    <a:lnTo>
                      <a:pt x="1028" y="613"/>
                    </a:lnTo>
                    <a:lnTo>
                      <a:pt x="1138" y="718"/>
                    </a:lnTo>
                    <a:lnTo>
                      <a:pt x="1223" y="727"/>
                    </a:lnTo>
                    <a:lnTo>
                      <a:pt x="1480" y="860"/>
                    </a:lnTo>
                    <a:lnTo>
                      <a:pt x="1422" y="993"/>
                    </a:lnTo>
                    <a:lnTo>
                      <a:pt x="1413" y="1038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44" name="Freeform 96"/>
              <p:cNvSpPr>
                <a:spLocks noChangeAspect="1"/>
              </p:cNvSpPr>
              <p:nvPr/>
            </p:nvSpPr>
            <p:spPr bwMode="auto">
              <a:xfrm>
                <a:off x="4790" y="1848"/>
                <a:ext cx="166" cy="145"/>
              </a:xfrm>
              <a:custGeom>
                <a:avLst/>
                <a:gdLst>
                  <a:gd name="T0" fmla="*/ 253 w 925"/>
                  <a:gd name="T1" fmla="*/ 85 h 806"/>
                  <a:gd name="T2" fmla="*/ 252 w 925"/>
                  <a:gd name="T3" fmla="*/ 34 h 806"/>
                  <a:gd name="T4" fmla="*/ 294 w 925"/>
                  <a:gd name="T5" fmla="*/ 20 h 806"/>
                  <a:gd name="T6" fmla="*/ 323 w 925"/>
                  <a:gd name="T7" fmla="*/ 15 h 806"/>
                  <a:gd name="T8" fmla="*/ 342 w 925"/>
                  <a:gd name="T9" fmla="*/ 27 h 806"/>
                  <a:gd name="T10" fmla="*/ 420 w 925"/>
                  <a:gd name="T11" fmla="*/ 29 h 806"/>
                  <a:gd name="T12" fmla="*/ 440 w 925"/>
                  <a:gd name="T13" fmla="*/ 10 h 806"/>
                  <a:gd name="T14" fmla="*/ 477 w 925"/>
                  <a:gd name="T15" fmla="*/ 17 h 806"/>
                  <a:gd name="T16" fmla="*/ 493 w 925"/>
                  <a:gd name="T17" fmla="*/ 31 h 806"/>
                  <a:gd name="T18" fmla="*/ 519 w 925"/>
                  <a:gd name="T19" fmla="*/ 37 h 806"/>
                  <a:gd name="T20" fmla="*/ 532 w 925"/>
                  <a:gd name="T21" fmla="*/ 22 h 806"/>
                  <a:gd name="T22" fmla="*/ 561 w 925"/>
                  <a:gd name="T23" fmla="*/ 23 h 806"/>
                  <a:gd name="T24" fmla="*/ 586 w 925"/>
                  <a:gd name="T25" fmla="*/ 34 h 806"/>
                  <a:gd name="T26" fmla="*/ 647 w 925"/>
                  <a:gd name="T27" fmla="*/ 0 h 806"/>
                  <a:gd name="T28" fmla="*/ 686 w 925"/>
                  <a:gd name="T29" fmla="*/ 103 h 806"/>
                  <a:gd name="T30" fmla="*/ 722 w 925"/>
                  <a:gd name="T31" fmla="*/ 195 h 806"/>
                  <a:gd name="T32" fmla="*/ 777 w 925"/>
                  <a:gd name="T33" fmla="*/ 211 h 806"/>
                  <a:gd name="T34" fmla="*/ 759 w 925"/>
                  <a:gd name="T35" fmla="*/ 432 h 806"/>
                  <a:gd name="T36" fmla="*/ 762 w 925"/>
                  <a:gd name="T37" fmla="*/ 498 h 806"/>
                  <a:gd name="T38" fmla="*/ 820 w 925"/>
                  <a:gd name="T39" fmla="*/ 578 h 806"/>
                  <a:gd name="T40" fmla="*/ 912 w 925"/>
                  <a:gd name="T41" fmla="*/ 694 h 806"/>
                  <a:gd name="T42" fmla="*/ 925 w 925"/>
                  <a:gd name="T43" fmla="*/ 748 h 806"/>
                  <a:gd name="T44" fmla="*/ 743 w 925"/>
                  <a:gd name="T45" fmla="*/ 772 h 806"/>
                  <a:gd name="T46" fmla="*/ 464 w 925"/>
                  <a:gd name="T47" fmla="*/ 806 h 806"/>
                  <a:gd name="T48" fmla="*/ 391 w 925"/>
                  <a:gd name="T49" fmla="*/ 705 h 806"/>
                  <a:gd name="T50" fmla="*/ 440 w 925"/>
                  <a:gd name="T51" fmla="*/ 604 h 806"/>
                  <a:gd name="T52" fmla="*/ 321 w 925"/>
                  <a:gd name="T53" fmla="*/ 467 h 806"/>
                  <a:gd name="T54" fmla="*/ 295 w 925"/>
                  <a:gd name="T55" fmla="*/ 382 h 806"/>
                  <a:gd name="T56" fmla="*/ 141 w 925"/>
                  <a:gd name="T57" fmla="*/ 273 h 806"/>
                  <a:gd name="T58" fmla="*/ 0 w 925"/>
                  <a:gd name="T59" fmla="*/ 109 h 806"/>
                  <a:gd name="T60" fmla="*/ 136 w 925"/>
                  <a:gd name="T61" fmla="*/ 78 h 806"/>
                  <a:gd name="T62" fmla="*/ 155 w 925"/>
                  <a:gd name="T63" fmla="*/ 83 h 806"/>
                  <a:gd name="T64" fmla="*/ 253 w 925"/>
                  <a:gd name="T65" fmla="*/ 85 h 8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925" h="806">
                    <a:moveTo>
                      <a:pt x="253" y="85"/>
                    </a:moveTo>
                    <a:lnTo>
                      <a:pt x="252" y="34"/>
                    </a:lnTo>
                    <a:lnTo>
                      <a:pt x="294" y="20"/>
                    </a:lnTo>
                    <a:lnTo>
                      <a:pt x="323" y="15"/>
                    </a:lnTo>
                    <a:lnTo>
                      <a:pt x="342" y="27"/>
                    </a:lnTo>
                    <a:lnTo>
                      <a:pt x="420" y="29"/>
                    </a:lnTo>
                    <a:lnTo>
                      <a:pt x="440" y="10"/>
                    </a:lnTo>
                    <a:lnTo>
                      <a:pt x="477" y="17"/>
                    </a:lnTo>
                    <a:lnTo>
                      <a:pt x="493" y="31"/>
                    </a:lnTo>
                    <a:lnTo>
                      <a:pt x="519" y="37"/>
                    </a:lnTo>
                    <a:lnTo>
                      <a:pt x="532" y="22"/>
                    </a:lnTo>
                    <a:lnTo>
                      <a:pt x="561" y="23"/>
                    </a:lnTo>
                    <a:lnTo>
                      <a:pt x="586" y="34"/>
                    </a:lnTo>
                    <a:lnTo>
                      <a:pt x="647" y="0"/>
                    </a:lnTo>
                    <a:lnTo>
                      <a:pt x="686" y="103"/>
                    </a:lnTo>
                    <a:lnTo>
                      <a:pt x="722" y="195"/>
                    </a:lnTo>
                    <a:lnTo>
                      <a:pt x="777" y="211"/>
                    </a:lnTo>
                    <a:lnTo>
                      <a:pt x="759" y="432"/>
                    </a:lnTo>
                    <a:lnTo>
                      <a:pt x="762" y="498"/>
                    </a:lnTo>
                    <a:lnTo>
                      <a:pt x="820" y="578"/>
                    </a:lnTo>
                    <a:lnTo>
                      <a:pt x="912" y="694"/>
                    </a:lnTo>
                    <a:lnTo>
                      <a:pt x="925" y="748"/>
                    </a:lnTo>
                    <a:lnTo>
                      <a:pt x="743" y="772"/>
                    </a:lnTo>
                    <a:lnTo>
                      <a:pt x="464" y="806"/>
                    </a:lnTo>
                    <a:lnTo>
                      <a:pt x="391" y="705"/>
                    </a:lnTo>
                    <a:lnTo>
                      <a:pt x="440" y="604"/>
                    </a:lnTo>
                    <a:lnTo>
                      <a:pt x="321" y="467"/>
                    </a:lnTo>
                    <a:lnTo>
                      <a:pt x="295" y="382"/>
                    </a:lnTo>
                    <a:lnTo>
                      <a:pt x="141" y="273"/>
                    </a:lnTo>
                    <a:lnTo>
                      <a:pt x="0" y="109"/>
                    </a:lnTo>
                    <a:lnTo>
                      <a:pt x="136" y="78"/>
                    </a:lnTo>
                    <a:lnTo>
                      <a:pt x="155" y="83"/>
                    </a:lnTo>
                    <a:lnTo>
                      <a:pt x="253" y="85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45" name="Freeform 97"/>
              <p:cNvSpPr>
                <a:spLocks noChangeAspect="1"/>
              </p:cNvSpPr>
              <p:nvPr/>
            </p:nvSpPr>
            <p:spPr bwMode="auto">
              <a:xfrm>
                <a:off x="4620" y="1848"/>
                <a:ext cx="382" cy="285"/>
              </a:xfrm>
              <a:custGeom>
                <a:avLst/>
                <a:gdLst>
                  <a:gd name="T0" fmla="*/ 839 w 2123"/>
                  <a:gd name="T1" fmla="*/ 1243 h 1579"/>
                  <a:gd name="T2" fmla="*/ 843 w 2123"/>
                  <a:gd name="T3" fmla="*/ 1228 h 1579"/>
                  <a:gd name="T4" fmla="*/ 664 w 2123"/>
                  <a:gd name="T5" fmla="*/ 938 h 1579"/>
                  <a:gd name="T6" fmla="*/ 614 w 2123"/>
                  <a:gd name="T7" fmla="*/ 938 h 1579"/>
                  <a:gd name="T8" fmla="*/ 523 w 2123"/>
                  <a:gd name="T9" fmla="*/ 872 h 1579"/>
                  <a:gd name="T10" fmla="*/ 434 w 2123"/>
                  <a:gd name="T11" fmla="*/ 870 h 1579"/>
                  <a:gd name="T12" fmla="*/ 349 w 2123"/>
                  <a:gd name="T13" fmla="*/ 836 h 1579"/>
                  <a:gd name="T14" fmla="*/ 146 w 2123"/>
                  <a:gd name="T15" fmla="*/ 870 h 1579"/>
                  <a:gd name="T16" fmla="*/ 123 w 2123"/>
                  <a:gd name="T17" fmla="*/ 861 h 1579"/>
                  <a:gd name="T18" fmla="*/ 105 w 2123"/>
                  <a:gd name="T19" fmla="*/ 799 h 1579"/>
                  <a:gd name="T20" fmla="*/ 0 w 2123"/>
                  <a:gd name="T21" fmla="*/ 731 h 1579"/>
                  <a:gd name="T22" fmla="*/ 342 w 2123"/>
                  <a:gd name="T23" fmla="*/ 395 h 1579"/>
                  <a:gd name="T24" fmla="*/ 450 w 2123"/>
                  <a:gd name="T25" fmla="*/ 269 h 1579"/>
                  <a:gd name="T26" fmla="*/ 503 w 2123"/>
                  <a:gd name="T27" fmla="*/ 271 h 1579"/>
                  <a:gd name="T28" fmla="*/ 523 w 2123"/>
                  <a:gd name="T29" fmla="*/ 288 h 1579"/>
                  <a:gd name="T30" fmla="*/ 547 w 2123"/>
                  <a:gd name="T31" fmla="*/ 293 h 1579"/>
                  <a:gd name="T32" fmla="*/ 821 w 2123"/>
                  <a:gd name="T33" fmla="*/ 0 h 1579"/>
                  <a:gd name="T34" fmla="*/ 942 w 2123"/>
                  <a:gd name="T35" fmla="*/ 108 h 1579"/>
                  <a:gd name="T36" fmla="*/ 1081 w 2123"/>
                  <a:gd name="T37" fmla="*/ 269 h 1579"/>
                  <a:gd name="T38" fmla="*/ 1236 w 2123"/>
                  <a:gd name="T39" fmla="*/ 380 h 1579"/>
                  <a:gd name="T40" fmla="*/ 1261 w 2123"/>
                  <a:gd name="T41" fmla="*/ 466 h 1579"/>
                  <a:gd name="T42" fmla="*/ 1384 w 2123"/>
                  <a:gd name="T43" fmla="*/ 602 h 1579"/>
                  <a:gd name="T44" fmla="*/ 1333 w 2123"/>
                  <a:gd name="T45" fmla="*/ 702 h 1579"/>
                  <a:gd name="T46" fmla="*/ 1406 w 2123"/>
                  <a:gd name="T47" fmla="*/ 804 h 1579"/>
                  <a:gd name="T48" fmla="*/ 1870 w 2123"/>
                  <a:gd name="T49" fmla="*/ 750 h 1579"/>
                  <a:gd name="T50" fmla="*/ 1921 w 2123"/>
                  <a:gd name="T51" fmla="*/ 815 h 1579"/>
                  <a:gd name="T52" fmla="*/ 1903 w 2123"/>
                  <a:gd name="T53" fmla="*/ 894 h 1579"/>
                  <a:gd name="T54" fmla="*/ 1855 w 2123"/>
                  <a:gd name="T55" fmla="*/ 975 h 1579"/>
                  <a:gd name="T56" fmla="*/ 1857 w 2123"/>
                  <a:gd name="T57" fmla="*/ 1027 h 1579"/>
                  <a:gd name="T58" fmla="*/ 1907 w 2123"/>
                  <a:gd name="T59" fmla="*/ 1095 h 1579"/>
                  <a:gd name="T60" fmla="*/ 2123 w 2123"/>
                  <a:gd name="T61" fmla="*/ 1266 h 1579"/>
                  <a:gd name="T62" fmla="*/ 2073 w 2123"/>
                  <a:gd name="T63" fmla="*/ 1303 h 1579"/>
                  <a:gd name="T64" fmla="*/ 2044 w 2123"/>
                  <a:gd name="T65" fmla="*/ 1303 h 1579"/>
                  <a:gd name="T66" fmla="*/ 2000 w 2123"/>
                  <a:gd name="T67" fmla="*/ 1258 h 1579"/>
                  <a:gd name="T68" fmla="*/ 1962 w 2123"/>
                  <a:gd name="T69" fmla="*/ 1260 h 1579"/>
                  <a:gd name="T70" fmla="*/ 1941 w 2123"/>
                  <a:gd name="T71" fmla="*/ 1272 h 1579"/>
                  <a:gd name="T72" fmla="*/ 1905 w 2123"/>
                  <a:gd name="T73" fmla="*/ 1266 h 1579"/>
                  <a:gd name="T74" fmla="*/ 1881 w 2123"/>
                  <a:gd name="T75" fmla="*/ 1221 h 1579"/>
                  <a:gd name="T76" fmla="*/ 1847 w 2123"/>
                  <a:gd name="T77" fmla="*/ 1263 h 1579"/>
                  <a:gd name="T78" fmla="*/ 1808 w 2123"/>
                  <a:gd name="T79" fmla="*/ 1285 h 1579"/>
                  <a:gd name="T80" fmla="*/ 1761 w 2123"/>
                  <a:gd name="T81" fmla="*/ 1327 h 1579"/>
                  <a:gd name="T82" fmla="*/ 1624 w 2123"/>
                  <a:gd name="T83" fmla="*/ 1343 h 1579"/>
                  <a:gd name="T84" fmla="*/ 1468 w 2123"/>
                  <a:gd name="T85" fmla="*/ 1400 h 1579"/>
                  <a:gd name="T86" fmla="*/ 1376 w 2123"/>
                  <a:gd name="T87" fmla="*/ 1512 h 1579"/>
                  <a:gd name="T88" fmla="*/ 1325 w 2123"/>
                  <a:gd name="T89" fmla="*/ 1579 h 1579"/>
                  <a:gd name="T90" fmla="*/ 1265 w 2123"/>
                  <a:gd name="T91" fmla="*/ 1534 h 1579"/>
                  <a:gd name="T92" fmla="*/ 946 w 2123"/>
                  <a:gd name="T93" fmla="*/ 1265 h 1579"/>
                  <a:gd name="T94" fmla="*/ 899 w 2123"/>
                  <a:gd name="T95" fmla="*/ 1232 h 1579"/>
                  <a:gd name="T96" fmla="*/ 839 w 2123"/>
                  <a:gd name="T97" fmla="*/ 1243 h 1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3" h="1579">
                    <a:moveTo>
                      <a:pt x="839" y="1243"/>
                    </a:moveTo>
                    <a:lnTo>
                      <a:pt x="843" y="1228"/>
                    </a:lnTo>
                    <a:lnTo>
                      <a:pt x="664" y="938"/>
                    </a:lnTo>
                    <a:lnTo>
                      <a:pt x="614" y="938"/>
                    </a:lnTo>
                    <a:lnTo>
                      <a:pt x="523" y="872"/>
                    </a:lnTo>
                    <a:lnTo>
                      <a:pt x="434" y="870"/>
                    </a:lnTo>
                    <a:lnTo>
                      <a:pt x="349" y="836"/>
                    </a:lnTo>
                    <a:lnTo>
                      <a:pt x="146" y="870"/>
                    </a:lnTo>
                    <a:lnTo>
                      <a:pt x="123" y="861"/>
                    </a:lnTo>
                    <a:lnTo>
                      <a:pt x="105" y="799"/>
                    </a:lnTo>
                    <a:lnTo>
                      <a:pt x="0" y="731"/>
                    </a:lnTo>
                    <a:lnTo>
                      <a:pt x="342" y="395"/>
                    </a:lnTo>
                    <a:lnTo>
                      <a:pt x="450" y="269"/>
                    </a:lnTo>
                    <a:lnTo>
                      <a:pt x="503" y="271"/>
                    </a:lnTo>
                    <a:lnTo>
                      <a:pt x="523" y="288"/>
                    </a:lnTo>
                    <a:lnTo>
                      <a:pt x="547" y="293"/>
                    </a:lnTo>
                    <a:lnTo>
                      <a:pt x="821" y="0"/>
                    </a:lnTo>
                    <a:lnTo>
                      <a:pt x="942" y="108"/>
                    </a:lnTo>
                    <a:lnTo>
                      <a:pt x="1081" y="269"/>
                    </a:lnTo>
                    <a:lnTo>
                      <a:pt x="1236" y="380"/>
                    </a:lnTo>
                    <a:lnTo>
                      <a:pt x="1261" y="466"/>
                    </a:lnTo>
                    <a:lnTo>
                      <a:pt x="1384" y="602"/>
                    </a:lnTo>
                    <a:lnTo>
                      <a:pt x="1333" y="702"/>
                    </a:lnTo>
                    <a:lnTo>
                      <a:pt x="1406" y="804"/>
                    </a:lnTo>
                    <a:lnTo>
                      <a:pt x="1870" y="750"/>
                    </a:lnTo>
                    <a:lnTo>
                      <a:pt x="1921" y="815"/>
                    </a:lnTo>
                    <a:lnTo>
                      <a:pt x="1903" y="894"/>
                    </a:lnTo>
                    <a:lnTo>
                      <a:pt x="1855" y="975"/>
                    </a:lnTo>
                    <a:lnTo>
                      <a:pt x="1857" y="1027"/>
                    </a:lnTo>
                    <a:lnTo>
                      <a:pt x="1907" y="1095"/>
                    </a:lnTo>
                    <a:lnTo>
                      <a:pt x="2123" y="1266"/>
                    </a:lnTo>
                    <a:lnTo>
                      <a:pt x="2073" y="1303"/>
                    </a:lnTo>
                    <a:lnTo>
                      <a:pt x="2044" y="1303"/>
                    </a:lnTo>
                    <a:lnTo>
                      <a:pt x="2000" y="1258"/>
                    </a:lnTo>
                    <a:lnTo>
                      <a:pt x="1962" y="1260"/>
                    </a:lnTo>
                    <a:lnTo>
                      <a:pt x="1941" y="1272"/>
                    </a:lnTo>
                    <a:lnTo>
                      <a:pt x="1905" y="1266"/>
                    </a:lnTo>
                    <a:lnTo>
                      <a:pt x="1881" y="1221"/>
                    </a:lnTo>
                    <a:lnTo>
                      <a:pt x="1847" y="1263"/>
                    </a:lnTo>
                    <a:lnTo>
                      <a:pt x="1808" y="1285"/>
                    </a:lnTo>
                    <a:lnTo>
                      <a:pt x="1761" y="1327"/>
                    </a:lnTo>
                    <a:lnTo>
                      <a:pt x="1624" y="1343"/>
                    </a:lnTo>
                    <a:lnTo>
                      <a:pt x="1468" y="1400"/>
                    </a:lnTo>
                    <a:lnTo>
                      <a:pt x="1376" y="1512"/>
                    </a:lnTo>
                    <a:lnTo>
                      <a:pt x="1325" y="1579"/>
                    </a:lnTo>
                    <a:lnTo>
                      <a:pt x="1265" y="1534"/>
                    </a:lnTo>
                    <a:lnTo>
                      <a:pt x="946" y="1265"/>
                    </a:lnTo>
                    <a:lnTo>
                      <a:pt x="899" y="1232"/>
                    </a:lnTo>
                    <a:lnTo>
                      <a:pt x="839" y="1243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46" name="Freeform 98"/>
              <p:cNvSpPr>
                <a:spLocks noChangeAspect="1"/>
              </p:cNvSpPr>
              <p:nvPr/>
            </p:nvSpPr>
            <p:spPr bwMode="auto">
              <a:xfrm>
                <a:off x="4937" y="1931"/>
                <a:ext cx="204" cy="187"/>
              </a:xfrm>
              <a:custGeom>
                <a:avLst/>
                <a:gdLst>
                  <a:gd name="T0" fmla="*/ 1078 w 1126"/>
                  <a:gd name="T1" fmla="*/ 0 h 1040"/>
                  <a:gd name="T2" fmla="*/ 1126 w 1126"/>
                  <a:gd name="T3" fmla="*/ 47 h 1040"/>
                  <a:gd name="T4" fmla="*/ 1126 w 1126"/>
                  <a:gd name="T5" fmla="*/ 59 h 1040"/>
                  <a:gd name="T6" fmla="*/ 1076 w 1126"/>
                  <a:gd name="T7" fmla="*/ 138 h 1040"/>
                  <a:gd name="T8" fmla="*/ 1113 w 1126"/>
                  <a:gd name="T9" fmla="*/ 259 h 1040"/>
                  <a:gd name="T10" fmla="*/ 952 w 1126"/>
                  <a:gd name="T11" fmla="*/ 636 h 1040"/>
                  <a:gd name="T12" fmla="*/ 743 w 1126"/>
                  <a:gd name="T13" fmla="*/ 985 h 1040"/>
                  <a:gd name="T14" fmla="*/ 715 w 1126"/>
                  <a:gd name="T15" fmla="*/ 1040 h 1040"/>
                  <a:gd name="T16" fmla="*/ 354 w 1126"/>
                  <a:gd name="T17" fmla="*/ 810 h 1040"/>
                  <a:gd name="T18" fmla="*/ 145 w 1126"/>
                  <a:gd name="T19" fmla="*/ 638 h 1040"/>
                  <a:gd name="T20" fmla="*/ 96 w 1126"/>
                  <a:gd name="T21" fmla="*/ 576 h 1040"/>
                  <a:gd name="T22" fmla="*/ 93 w 1126"/>
                  <a:gd name="T23" fmla="*/ 522 h 1040"/>
                  <a:gd name="T24" fmla="*/ 140 w 1126"/>
                  <a:gd name="T25" fmla="*/ 441 h 1040"/>
                  <a:gd name="T26" fmla="*/ 160 w 1126"/>
                  <a:gd name="T27" fmla="*/ 361 h 1040"/>
                  <a:gd name="T28" fmla="*/ 103 w 1126"/>
                  <a:gd name="T29" fmla="*/ 292 h 1040"/>
                  <a:gd name="T30" fmla="*/ 89 w 1126"/>
                  <a:gd name="T31" fmla="*/ 237 h 1040"/>
                  <a:gd name="T32" fmla="*/ 0 w 1126"/>
                  <a:gd name="T33" fmla="*/ 113 h 1040"/>
                  <a:gd name="T34" fmla="*/ 344 w 1126"/>
                  <a:gd name="T35" fmla="*/ 113 h 1040"/>
                  <a:gd name="T36" fmla="*/ 349 w 1126"/>
                  <a:gd name="T37" fmla="*/ 49 h 1040"/>
                  <a:gd name="T38" fmla="*/ 454 w 1126"/>
                  <a:gd name="T39" fmla="*/ 14 h 1040"/>
                  <a:gd name="T40" fmla="*/ 466 w 1126"/>
                  <a:gd name="T41" fmla="*/ 97 h 1040"/>
                  <a:gd name="T42" fmla="*/ 1078 w 1126"/>
                  <a:gd name="T43" fmla="*/ 0 h 10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26" h="1040">
                    <a:moveTo>
                      <a:pt x="1078" y="0"/>
                    </a:moveTo>
                    <a:lnTo>
                      <a:pt x="1126" y="47"/>
                    </a:lnTo>
                    <a:lnTo>
                      <a:pt x="1126" y="59"/>
                    </a:lnTo>
                    <a:lnTo>
                      <a:pt x="1076" y="138"/>
                    </a:lnTo>
                    <a:lnTo>
                      <a:pt x="1113" y="259"/>
                    </a:lnTo>
                    <a:lnTo>
                      <a:pt x="952" y="636"/>
                    </a:lnTo>
                    <a:lnTo>
                      <a:pt x="743" y="985"/>
                    </a:lnTo>
                    <a:lnTo>
                      <a:pt x="715" y="1040"/>
                    </a:lnTo>
                    <a:lnTo>
                      <a:pt x="354" y="810"/>
                    </a:lnTo>
                    <a:lnTo>
                      <a:pt x="145" y="638"/>
                    </a:lnTo>
                    <a:lnTo>
                      <a:pt x="96" y="576"/>
                    </a:lnTo>
                    <a:lnTo>
                      <a:pt x="93" y="522"/>
                    </a:lnTo>
                    <a:lnTo>
                      <a:pt x="140" y="441"/>
                    </a:lnTo>
                    <a:lnTo>
                      <a:pt x="160" y="361"/>
                    </a:lnTo>
                    <a:lnTo>
                      <a:pt x="103" y="292"/>
                    </a:lnTo>
                    <a:lnTo>
                      <a:pt x="89" y="237"/>
                    </a:lnTo>
                    <a:lnTo>
                      <a:pt x="0" y="113"/>
                    </a:lnTo>
                    <a:lnTo>
                      <a:pt x="344" y="113"/>
                    </a:lnTo>
                    <a:lnTo>
                      <a:pt x="349" y="49"/>
                    </a:lnTo>
                    <a:lnTo>
                      <a:pt x="454" y="14"/>
                    </a:lnTo>
                    <a:lnTo>
                      <a:pt x="466" y="97"/>
                    </a:lnTo>
                    <a:lnTo>
                      <a:pt x="1078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47" name="Freeform 99"/>
              <p:cNvSpPr>
                <a:spLocks noChangeAspect="1"/>
              </p:cNvSpPr>
              <p:nvPr/>
            </p:nvSpPr>
            <p:spPr bwMode="auto">
              <a:xfrm>
                <a:off x="4903" y="1755"/>
                <a:ext cx="375" cy="289"/>
              </a:xfrm>
              <a:custGeom>
                <a:avLst/>
                <a:gdLst>
                  <a:gd name="T0" fmla="*/ 744 w 2080"/>
                  <a:gd name="T1" fmla="*/ 0 h 1602"/>
                  <a:gd name="T2" fmla="*/ 749 w 2080"/>
                  <a:gd name="T3" fmla="*/ 39 h 1602"/>
                  <a:gd name="T4" fmla="*/ 789 w 2080"/>
                  <a:gd name="T5" fmla="*/ 79 h 1602"/>
                  <a:gd name="T6" fmla="*/ 829 w 2080"/>
                  <a:gd name="T7" fmla="*/ 204 h 1602"/>
                  <a:gd name="T8" fmla="*/ 977 w 2080"/>
                  <a:gd name="T9" fmla="*/ 337 h 1602"/>
                  <a:gd name="T10" fmla="*/ 1135 w 2080"/>
                  <a:gd name="T11" fmla="*/ 510 h 1602"/>
                  <a:gd name="T12" fmla="*/ 1277 w 2080"/>
                  <a:gd name="T13" fmla="*/ 624 h 1602"/>
                  <a:gd name="T14" fmla="*/ 1397 w 2080"/>
                  <a:gd name="T15" fmla="*/ 689 h 1602"/>
                  <a:gd name="T16" fmla="*/ 1470 w 2080"/>
                  <a:gd name="T17" fmla="*/ 695 h 1602"/>
                  <a:gd name="T18" fmla="*/ 1419 w 2080"/>
                  <a:gd name="T19" fmla="*/ 941 h 1602"/>
                  <a:gd name="T20" fmla="*/ 1590 w 2080"/>
                  <a:gd name="T21" fmla="*/ 1168 h 1602"/>
                  <a:gd name="T22" fmla="*/ 1941 w 2080"/>
                  <a:gd name="T23" fmla="*/ 1125 h 1602"/>
                  <a:gd name="T24" fmla="*/ 2004 w 2080"/>
                  <a:gd name="T25" fmla="*/ 1134 h 1602"/>
                  <a:gd name="T26" fmla="*/ 2057 w 2080"/>
                  <a:gd name="T27" fmla="*/ 1156 h 1602"/>
                  <a:gd name="T28" fmla="*/ 2080 w 2080"/>
                  <a:gd name="T29" fmla="*/ 1208 h 1602"/>
                  <a:gd name="T30" fmla="*/ 2075 w 2080"/>
                  <a:gd name="T31" fmla="*/ 1384 h 1602"/>
                  <a:gd name="T32" fmla="*/ 1144 w 2080"/>
                  <a:gd name="T33" fmla="*/ 1602 h 1602"/>
                  <a:gd name="T34" fmla="*/ 1305 w 2080"/>
                  <a:gd name="T35" fmla="*/ 1239 h 1602"/>
                  <a:gd name="T36" fmla="*/ 1263 w 2080"/>
                  <a:gd name="T37" fmla="*/ 1109 h 1602"/>
                  <a:gd name="T38" fmla="*/ 1317 w 2080"/>
                  <a:gd name="T39" fmla="*/ 1038 h 1602"/>
                  <a:gd name="T40" fmla="*/ 1314 w 2080"/>
                  <a:gd name="T41" fmla="*/ 1020 h 1602"/>
                  <a:gd name="T42" fmla="*/ 1223 w 2080"/>
                  <a:gd name="T43" fmla="*/ 935 h 1602"/>
                  <a:gd name="T44" fmla="*/ 1195 w 2080"/>
                  <a:gd name="T45" fmla="*/ 932 h 1602"/>
                  <a:gd name="T46" fmla="*/ 894 w 2080"/>
                  <a:gd name="T47" fmla="*/ 949 h 1602"/>
                  <a:gd name="T48" fmla="*/ 775 w 2080"/>
                  <a:gd name="T49" fmla="*/ 930 h 1602"/>
                  <a:gd name="T50" fmla="*/ 621 w 2080"/>
                  <a:gd name="T51" fmla="*/ 878 h 1602"/>
                  <a:gd name="T52" fmla="*/ 605 w 2080"/>
                  <a:gd name="T53" fmla="*/ 828 h 1602"/>
                  <a:gd name="T54" fmla="*/ 591 w 2080"/>
                  <a:gd name="T55" fmla="*/ 796 h 1602"/>
                  <a:gd name="T56" fmla="*/ 517 w 2080"/>
                  <a:gd name="T57" fmla="*/ 771 h 1602"/>
                  <a:gd name="T58" fmla="*/ 474 w 2080"/>
                  <a:gd name="T59" fmla="*/ 822 h 1602"/>
                  <a:gd name="T60" fmla="*/ 92 w 2080"/>
                  <a:gd name="T61" fmla="*/ 714 h 1602"/>
                  <a:gd name="T62" fmla="*/ 18 w 2080"/>
                  <a:gd name="T63" fmla="*/ 521 h 1602"/>
                  <a:gd name="T64" fmla="*/ 0 w 2080"/>
                  <a:gd name="T65" fmla="*/ 453 h 1602"/>
                  <a:gd name="T66" fmla="*/ 89 w 2080"/>
                  <a:gd name="T67" fmla="*/ 331 h 1602"/>
                  <a:gd name="T68" fmla="*/ 211 w 2080"/>
                  <a:gd name="T69" fmla="*/ 320 h 1602"/>
                  <a:gd name="T70" fmla="*/ 256 w 2080"/>
                  <a:gd name="T71" fmla="*/ 351 h 1602"/>
                  <a:gd name="T72" fmla="*/ 427 w 2080"/>
                  <a:gd name="T73" fmla="*/ 382 h 1602"/>
                  <a:gd name="T74" fmla="*/ 557 w 2080"/>
                  <a:gd name="T75" fmla="*/ 246 h 1602"/>
                  <a:gd name="T76" fmla="*/ 653 w 2080"/>
                  <a:gd name="T77" fmla="*/ 269 h 1602"/>
                  <a:gd name="T78" fmla="*/ 710 w 2080"/>
                  <a:gd name="T79" fmla="*/ 144 h 1602"/>
                  <a:gd name="T80" fmla="*/ 689 w 2080"/>
                  <a:gd name="T81" fmla="*/ 50 h 1602"/>
                  <a:gd name="T82" fmla="*/ 744 w 2080"/>
                  <a:gd name="T83" fmla="*/ 0 h 16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080" h="1602">
                    <a:moveTo>
                      <a:pt x="744" y="0"/>
                    </a:moveTo>
                    <a:lnTo>
                      <a:pt x="749" y="39"/>
                    </a:lnTo>
                    <a:lnTo>
                      <a:pt x="789" y="79"/>
                    </a:lnTo>
                    <a:lnTo>
                      <a:pt x="829" y="204"/>
                    </a:lnTo>
                    <a:lnTo>
                      <a:pt x="977" y="337"/>
                    </a:lnTo>
                    <a:lnTo>
                      <a:pt x="1135" y="510"/>
                    </a:lnTo>
                    <a:lnTo>
                      <a:pt x="1277" y="624"/>
                    </a:lnTo>
                    <a:lnTo>
                      <a:pt x="1397" y="689"/>
                    </a:lnTo>
                    <a:lnTo>
                      <a:pt x="1470" y="695"/>
                    </a:lnTo>
                    <a:lnTo>
                      <a:pt x="1419" y="941"/>
                    </a:lnTo>
                    <a:lnTo>
                      <a:pt x="1590" y="1168"/>
                    </a:lnTo>
                    <a:lnTo>
                      <a:pt x="1941" y="1125"/>
                    </a:lnTo>
                    <a:lnTo>
                      <a:pt x="2004" y="1134"/>
                    </a:lnTo>
                    <a:lnTo>
                      <a:pt x="2057" y="1156"/>
                    </a:lnTo>
                    <a:lnTo>
                      <a:pt x="2080" y="1208"/>
                    </a:lnTo>
                    <a:lnTo>
                      <a:pt x="2075" y="1384"/>
                    </a:lnTo>
                    <a:lnTo>
                      <a:pt x="1144" y="1602"/>
                    </a:lnTo>
                    <a:lnTo>
                      <a:pt x="1305" y="1239"/>
                    </a:lnTo>
                    <a:lnTo>
                      <a:pt x="1263" y="1109"/>
                    </a:lnTo>
                    <a:lnTo>
                      <a:pt x="1317" y="1038"/>
                    </a:lnTo>
                    <a:lnTo>
                      <a:pt x="1314" y="1020"/>
                    </a:lnTo>
                    <a:lnTo>
                      <a:pt x="1223" y="935"/>
                    </a:lnTo>
                    <a:lnTo>
                      <a:pt x="1195" y="932"/>
                    </a:lnTo>
                    <a:lnTo>
                      <a:pt x="894" y="949"/>
                    </a:lnTo>
                    <a:lnTo>
                      <a:pt x="775" y="930"/>
                    </a:lnTo>
                    <a:lnTo>
                      <a:pt x="621" y="878"/>
                    </a:lnTo>
                    <a:lnTo>
                      <a:pt x="605" y="828"/>
                    </a:lnTo>
                    <a:lnTo>
                      <a:pt x="591" y="796"/>
                    </a:lnTo>
                    <a:lnTo>
                      <a:pt x="517" y="771"/>
                    </a:lnTo>
                    <a:lnTo>
                      <a:pt x="474" y="822"/>
                    </a:lnTo>
                    <a:lnTo>
                      <a:pt x="92" y="714"/>
                    </a:lnTo>
                    <a:lnTo>
                      <a:pt x="18" y="521"/>
                    </a:lnTo>
                    <a:lnTo>
                      <a:pt x="0" y="453"/>
                    </a:lnTo>
                    <a:lnTo>
                      <a:pt x="89" y="331"/>
                    </a:lnTo>
                    <a:lnTo>
                      <a:pt x="211" y="320"/>
                    </a:lnTo>
                    <a:lnTo>
                      <a:pt x="256" y="351"/>
                    </a:lnTo>
                    <a:lnTo>
                      <a:pt x="427" y="382"/>
                    </a:lnTo>
                    <a:lnTo>
                      <a:pt x="557" y="246"/>
                    </a:lnTo>
                    <a:lnTo>
                      <a:pt x="653" y="269"/>
                    </a:lnTo>
                    <a:lnTo>
                      <a:pt x="710" y="144"/>
                    </a:lnTo>
                    <a:lnTo>
                      <a:pt x="689" y="50"/>
                    </a:lnTo>
                    <a:lnTo>
                      <a:pt x="744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48" name="Freeform 100"/>
              <p:cNvSpPr>
                <a:spLocks noChangeAspect="1"/>
              </p:cNvSpPr>
              <p:nvPr/>
            </p:nvSpPr>
            <p:spPr bwMode="auto">
              <a:xfrm>
                <a:off x="4661" y="2205"/>
                <a:ext cx="139" cy="115"/>
              </a:xfrm>
              <a:custGeom>
                <a:avLst/>
                <a:gdLst>
                  <a:gd name="T0" fmla="*/ 512 w 773"/>
                  <a:gd name="T1" fmla="*/ 0 h 641"/>
                  <a:gd name="T2" fmla="*/ 612 w 773"/>
                  <a:gd name="T3" fmla="*/ 132 h 641"/>
                  <a:gd name="T4" fmla="*/ 569 w 773"/>
                  <a:gd name="T5" fmla="*/ 273 h 641"/>
                  <a:gd name="T6" fmla="*/ 636 w 773"/>
                  <a:gd name="T7" fmla="*/ 372 h 641"/>
                  <a:gd name="T8" fmla="*/ 719 w 773"/>
                  <a:gd name="T9" fmla="*/ 415 h 641"/>
                  <a:gd name="T10" fmla="*/ 773 w 773"/>
                  <a:gd name="T11" fmla="*/ 489 h 641"/>
                  <a:gd name="T12" fmla="*/ 555 w 773"/>
                  <a:gd name="T13" fmla="*/ 599 h 641"/>
                  <a:gd name="T14" fmla="*/ 475 w 773"/>
                  <a:gd name="T15" fmla="*/ 602 h 641"/>
                  <a:gd name="T16" fmla="*/ 433 w 773"/>
                  <a:gd name="T17" fmla="*/ 641 h 641"/>
                  <a:gd name="T18" fmla="*/ 330 w 773"/>
                  <a:gd name="T19" fmla="*/ 590 h 641"/>
                  <a:gd name="T20" fmla="*/ 273 w 773"/>
                  <a:gd name="T21" fmla="*/ 588 h 641"/>
                  <a:gd name="T22" fmla="*/ 247 w 773"/>
                  <a:gd name="T23" fmla="*/ 626 h 641"/>
                  <a:gd name="T24" fmla="*/ 188 w 773"/>
                  <a:gd name="T25" fmla="*/ 625 h 641"/>
                  <a:gd name="T26" fmla="*/ 0 w 773"/>
                  <a:gd name="T27" fmla="*/ 497 h 641"/>
                  <a:gd name="T28" fmla="*/ 135 w 773"/>
                  <a:gd name="T29" fmla="*/ 449 h 641"/>
                  <a:gd name="T30" fmla="*/ 180 w 773"/>
                  <a:gd name="T31" fmla="*/ 429 h 641"/>
                  <a:gd name="T32" fmla="*/ 161 w 773"/>
                  <a:gd name="T33" fmla="*/ 381 h 641"/>
                  <a:gd name="T34" fmla="*/ 209 w 773"/>
                  <a:gd name="T35" fmla="*/ 244 h 641"/>
                  <a:gd name="T36" fmla="*/ 250 w 773"/>
                  <a:gd name="T37" fmla="*/ 198 h 641"/>
                  <a:gd name="T38" fmla="*/ 305 w 773"/>
                  <a:gd name="T39" fmla="*/ 181 h 641"/>
                  <a:gd name="T40" fmla="*/ 512 w 773"/>
                  <a:gd name="T41" fmla="*/ 0 h 6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73" h="641">
                    <a:moveTo>
                      <a:pt x="512" y="0"/>
                    </a:moveTo>
                    <a:lnTo>
                      <a:pt x="612" y="132"/>
                    </a:lnTo>
                    <a:lnTo>
                      <a:pt x="569" y="273"/>
                    </a:lnTo>
                    <a:lnTo>
                      <a:pt x="636" y="372"/>
                    </a:lnTo>
                    <a:lnTo>
                      <a:pt x="719" y="415"/>
                    </a:lnTo>
                    <a:lnTo>
                      <a:pt x="773" y="489"/>
                    </a:lnTo>
                    <a:lnTo>
                      <a:pt x="555" y="599"/>
                    </a:lnTo>
                    <a:lnTo>
                      <a:pt x="475" y="602"/>
                    </a:lnTo>
                    <a:lnTo>
                      <a:pt x="433" y="641"/>
                    </a:lnTo>
                    <a:lnTo>
                      <a:pt x="330" y="590"/>
                    </a:lnTo>
                    <a:lnTo>
                      <a:pt x="273" y="588"/>
                    </a:lnTo>
                    <a:lnTo>
                      <a:pt x="247" y="626"/>
                    </a:lnTo>
                    <a:lnTo>
                      <a:pt x="188" y="625"/>
                    </a:lnTo>
                    <a:lnTo>
                      <a:pt x="0" y="497"/>
                    </a:lnTo>
                    <a:lnTo>
                      <a:pt x="135" y="449"/>
                    </a:lnTo>
                    <a:lnTo>
                      <a:pt x="180" y="429"/>
                    </a:lnTo>
                    <a:lnTo>
                      <a:pt x="161" y="381"/>
                    </a:lnTo>
                    <a:lnTo>
                      <a:pt x="209" y="244"/>
                    </a:lnTo>
                    <a:lnTo>
                      <a:pt x="250" y="198"/>
                    </a:lnTo>
                    <a:lnTo>
                      <a:pt x="305" y="181"/>
                    </a:lnTo>
                    <a:lnTo>
                      <a:pt x="512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49" name="Freeform 101"/>
              <p:cNvSpPr>
                <a:spLocks noChangeAspect="1"/>
              </p:cNvSpPr>
              <p:nvPr/>
            </p:nvSpPr>
            <p:spPr bwMode="auto">
              <a:xfrm>
                <a:off x="4481" y="2307"/>
                <a:ext cx="162" cy="232"/>
              </a:xfrm>
              <a:custGeom>
                <a:avLst/>
                <a:gdLst>
                  <a:gd name="T0" fmla="*/ 900 w 902"/>
                  <a:gd name="T1" fmla="*/ 0 h 1286"/>
                  <a:gd name="T2" fmla="*/ 893 w 902"/>
                  <a:gd name="T3" fmla="*/ 98 h 1286"/>
                  <a:gd name="T4" fmla="*/ 825 w 902"/>
                  <a:gd name="T5" fmla="*/ 143 h 1286"/>
                  <a:gd name="T6" fmla="*/ 902 w 902"/>
                  <a:gd name="T7" fmla="*/ 205 h 1286"/>
                  <a:gd name="T8" fmla="*/ 870 w 902"/>
                  <a:gd name="T9" fmla="*/ 234 h 1286"/>
                  <a:gd name="T10" fmla="*/ 881 w 902"/>
                  <a:gd name="T11" fmla="*/ 286 h 1286"/>
                  <a:gd name="T12" fmla="*/ 792 w 902"/>
                  <a:gd name="T13" fmla="*/ 368 h 1286"/>
                  <a:gd name="T14" fmla="*/ 808 w 902"/>
                  <a:gd name="T15" fmla="*/ 472 h 1286"/>
                  <a:gd name="T16" fmla="*/ 867 w 902"/>
                  <a:gd name="T17" fmla="*/ 523 h 1286"/>
                  <a:gd name="T18" fmla="*/ 883 w 902"/>
                  <a:gd name="T19" fmla="*/ 756 h 1286"/>
                  <a:gd name="T20" fmla="*/ 857 w 902"/>
                  <a:gd name="T21" fmla="*/ 864 h 1286"/>
                  <a:gd name="T22" fmla="*/ 795 w 902"/>
                  <a:gd name="T23" fmla="*/ 944 h 1286"/>
                  <a:gd name="T24" fmla="*/ 808 w 902"/>
                  <a:gd name="T25" fmla="*/ 1042 h 1286"/>
                  <a:gd name="T26" fmla="*/ 773 w 902"/>
                  <a:gd name="T27" fmla="*/ 1114 h 1286"/>
                  <a:gd name="T28" fmla="*/ 710 w 902"/>
                  <a:gd name="T29" fmla="*/ 1166 h 1286"/>
                  <a:gd name="T30" fmla="*/ 703 w 902"/>
                  <a:gd name="T31" fmla="*/ 1222 h 1286"/>
                  <a:gd name="T32" fmla="*/ 746 w 902"/>
                  <a:gd name="T33" fmla="*/ 1266 h 1286"/>
                  <a:gd name="T34" fmla="*/ 693 w 902"/>
                  <a:gd name="T35" fmla="*/ 1286 h 1286"/>
                  <a:gd name="T36" fmla="*/ 637 w 902"/>
                  <a:gd name="T37" fmla="*/ 1259 h 1286"/>
                  <a:gd name="T38" fmla="*/ 559 w 902"/>
                  <a:gd name="T39" fmla="*/ 1181 h 1286"/>
                  <a:gd name="T40" fmla="*/ 508 w 902"/>
                  <a:gd name="T41" fmla="*/ 1189 h 1286"/>
                  <a:gd name="T42" fmla="*/ 466 w 902"/>
                  <a:gd name="T43" fmla="*/ 1161 h 1286"/>
                  <a:gd name="T44" fmla="*/ 57 w 902"/>
                  <a:gd name="T45" fmla="*/ 1154 h 1286"/>
                  <a:gd name="T46" fmla="*/ 0 w 902"/>
                  <a:gd name="T47" fmla="*/ 1097 h 1286"/>
                  <a:gd name="T48" fmla="*/ 111 w 902"/>
                  <a:gd name="T49" fmla="*/ 938 h 1286"/>
                  <a:gd name="T50" fmla="*/ 232 w 902"/>
                  <a:gd name="T51" fmla="*/ 771 h 1286"/>
                  <a:gd name="T52" fmla="*/ 272 w 902"/>
                  <a:gd name="T53" fmla="*/ 703 h 1286"/>
                  <a:gd name="T54" fmla="*/ 220 w 902"/>
                  <a:gd name="T55" fmla="*/ 691 h 1286"/>
                  <a:gd name="T56" fmla="*/ 220 w 902"/>
                  <a:gd name="T57" fmla="*/ 655 h 1286"/>
                  <a:gd name="T58" fmla="*/ 334 w 902"/>
                  <a:gd name="T59" fmla="*/ 518 h 1286"/>
                  <a:gd name="T60" fmla="*/ 528 w 902"/>
                  <a:gd name="T61" fmla="*/ 487 h 1286"/>
                  <a:gd name="T62" fmla="*/ 599 w 902"/>
                  <a:gd name="T63" fmla="*/ 359 h 1286"/>
                  <a:gd name="T64" fmla="*/ 512 w 902"/>
                  <a:gd name="T65" fmla="*/ 271 h 1286"/>
                  <a:gd name="T66" fmla="*/ 596 w 902"/>
                  <a:gd name="T67" fmla="*/ 178 h 1286"/>
                  <a:gd name="T68" fmla="*/ 601 w 902"/>
                  <a:gd name="T69" fmla="*/ 179 h 1286"/>
                  <a:gd name="T70" fmla="*/ 808 w 902"/>
                  <a:gd name="T71" fmla="*/ 56 h 1286"/>
                  <a:gd name="T72" fmla="*/ 900 w 902"/>
                  <a:gd name="T73" fmla="*/ 0 h 1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02" h="1286">
                    <a:moveTo>
                      <a:pt x="900" y="0"/>
                    </a:moveTo>
                    <a:lnTo>
                      <a:pt x="893" y="98"/>
                    </a:lnTo>
                    <a:lnTo>
                      <a:pt x="825" y="143"/>
                    </a:lnTo>
                    <a:lnTo>
                      <a:pt x="902" y="205"/>
                    </a:lnTo>
                    <a:lnTo>
                      <a:pt x="870" y="234"/>
                    </a:lnTo>
                    <a:lnTo>
                      <a:pt x="881" y="286"/>
                    </a:lnTo>
                    <a:lnTo>
                      <a:pt x="792" y="368"/>
                    </a:lnTo>
                    <a:lnTo>
                      <a:pt x="808" y="472"/>
                    </a:lnTo>
                    <a:lnTo>
                      <a:pt x="867" y="523"/>
                    </a:lnTo>
                    <a:lnTo>
                      <a:pt x="883" y="756"/>
                    </a:lnTo>
                    <a:lnTo>
                      <a:pt x="857" y="864"/>
                    </a:lnTo>
                    <a:lnTo>
                      <a:pt x="795" y="944"/>
                    </a:lnTo>
                    <a:lnTo>
                      <a:pt x="808" y="1042"/>
                    </a:lnTo>
                    <a:lnTo>
                      <a:pt x="773" y="1114"/>
                    </a:lnTo>
                    <a:lnTo>
                      <a:pt x="710" y="1166"/>
                    </a:lnTo>
                    <a:lnTo>
                      <a:pt x="703" y="1222"/>
                    </a:lnTo>
                    <a:lnTo>
                      <a:pt x="746" y="1266"/>
                    </a:lnTo>
                    <a:lnTo>
                      <a:pt x="693" y="1286"/>
                    </a:lnTo>
                    <a:lnTo>
                      <a:pt x="637" y="1259"/>
                    </a:lnTo>
                    <a:lnTo>
                      <a:pt x="559" y="1181"/>
                    </a:lnTo>
                    <a:lnTo>
                      <a:pt x="508" y="1189"/>
                    </a:lnTo>
                    <a:lnTo>
                      <a:pt x="466" y="1161"/>
                    </a:lnTo>
                    <a:lnTo>
                      <a:pt x="57" y="1154"/>
                    </a:lnTo>
                    <a:lnTo>
                      <a:pt x="0" y="1097"/>
                    </a:lnTo>
                    <a:lnTo>
                      <a:pt x="111" y="938"/>
                    </a:lnTo>
                    <a:lnTo>
                      <a:pt x="232" y="771"/>
                    </a:lnTo>
                    <a:lnTo>
                      <a:pt x="272" y="703"/>
                    </a:lnTo>
                    <a:lnTo>
                      <a:pt x="220" y="691"/>
                    </a:lnTo>
                    <a:lnTo>
                      <a:pt x="220" y="655"/>
                    </a:lnTo>
                    <a:lnTo>
                      <a:pt x="334" y="518"/>
                    </a:lnTo>
                    <a:lnTo>
                      <a:pt x="528" y="487"/>
                    </a:lnTo>
                    <a:lnTo>
                      <a:pt x="599" y="359"/>
                    </a:lnTo>
                    <a:lnTo>
                      <a:pt x="512" y="271"/>
                    </a:lnTo>
                    <a:lnTo>
                      <a:pt x="596" y="178"/>
                    </a:lnTo>
                    <a:lnTo>
                      <a:pt x="601" y="179"/>
                    </a:lnTo>
                    <a:lnTo>
                      <a:pt x="808" y="56"/>
                    </a:lnTo>
                    <a:lnTo>
                      <a:pt x="900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50" name="Freeform 102"/>
              <p:cNvSpPr>
                <a:spLocks noChangeAspect="1"/>
              </p:cNvSpPr>
              <p:nvPr/>
            </p:nvSpPr>
            <p:spPr bwMode="auto">
              <a:xfrm>
                <a:off x="4348" y="2200"/>
                <a:ext cx="241" cy="339"/>
              </a:xfrm>
              <a:custGeom>
                <a:avLst/>
                <a:gdLst>
                  <a:gd name="T0" fmla="*/ 534 w 1335"/>
                  <a:gd name="T1" fmla="*/ 0 h 1880"/>
                  <a:gd name="T2" fmla="*/ 406 w 1335"/>
                  <a:gd name="T3" fmla="*/ 61 h 1880"/>
                  <a:gd name="T4" fmla="*/ 337 w 1335"/>
                  <a:gd name="T5" fmla="*/ 123 h 1880"/>
                  <a:gd name="T6" fmla="*/ 321 w 1335"/>
                  <a:gd name="T7" fmla="*/ 163 h 1880"/>
                  <a:gd name="T8" fmla="*/ 245 w 1335"/>
                  <a:gd name="T9" fmla="*/ 288 h 1880"/>
                  <a:gd name="T10" fmla="*/ 148 w 1335"/>
                  <a:gd name="T11" fmla="*/ 357 h 1880"/>
                  <a:gd name="T12" fmla="*/ 3 w 1335"/>
                  <a:gd name="T13" fmla="*/ 360 h 1880"/>
                  <a:gd name="T14" fmla="*/ 0 w 1335"/>
                  <a:gd name="T15" fmla="*/ 697 h 1880"/>
                  <a:gd name="T16" fmla="*/ 5 w 1335"/>
                  <a:gd name="T17" fmla="*/ 745 h 1880"/>
                  <a:gd name="T18" fmla="*/ 41 w 1335"/>
                  <a:gd name="T19" fmla="*/ 763 h 1880"/>
                  <a:gd name="T20" fmla="*/ 37 w 1335"/>
                  <a:gd name="T21" fmla="*/ 824 h 1880"/>
                  <a:gd name="T22" fmla="*/ 60 w 1335"/>
                  <a:gd name="T23" fmla="*/ 892 h 1880"/>
                  <a:gd name="T24" fmla="*/ 55 w 1335"/>
                  <a:gd name="T25" fmla="*/ 1267 h 1880"/>
                  <a:gd name="T26" fmla="*/ 152 w 1335"/>
                  <a:gd name="T27" fmla="*/ 1469 h 1880"/>
                  <a:gd name="T28" fmla="*/ 406 w 1335"/>
                  <a:gd name="T29" fmla="*/ 1880 h 1880"/>
                  <a:gd name="T30" fmla="*/ 524 w 1335"/>
                  <a:gd name="T31" fmla="*/ 1872 h 1880"/>
                  <a:gd name="T32" fmla="*/ 539 w 1335"/>
                  <a:gd name="T33" fmla="*/ 1828 h 1880"/>
                  <a:gd name="T34" fmla="*/ 635 w 1335"/>
                  <a:gd name="T35" fmla="*/ 1816 h 1880"/>
                  <a:gd name="T36" fmla="*/ 755 w 1335"/>
                  <a:gd name="T37" fmla="*/ 1801 h 1880"/>
                  <a:gd name="T38" fmla="*/ 794 w 1335"/>
                  <a:gd name="T39" fmla="*/ 1749 h 1880"/>
                  <a:gd name="T40" fmla="*/ 735 w 1335"/>
                  <a:gd name="T41" fmla="*/ 1692 h 1880"/>
                  <a:gd name="T42" fmla="*/ 969 w 1335"/>
                  <a:gd name="T43" fmla="*/ 1365 h 1880"/>
                  <a:gd name="T44" fmla="*/ 1008 w 1335"/>
                  <a:gd name="T45" fmla="*/ 1298 h 1880"/>
                  <a:gd name="T46" fmla="*/ 957 w 1335"/>
                  <a:gd name="T47" fmla="*/ 1286 h 1880"/>
                  <a:gd name="T48" fmla="*/ 957 w 1335"/>
                  <a:gd name="T49" fmla="*/ 1250 h 1880"/>
                  <a:gd name="T50" fmla="*/ 1070 w 1335"/>
                  <a:gd name="T51" fmla="*/ 1113 h 1880"/>
                  <a:gd name="T52" fmla="*/ 1264 w 1335"/>
                  <a:gd name="T53" fmla="*/ 1084 h 1880"/>
                  <a:gd name="T54" fmla="*/ 1335 w 1335"/>
                  <a:gd name="T55" fmla="*/ 954 h 1880"/>
                  <a:gd name="T56" fmla="*/ 1249 w 1335"/>
                  <a:gd name="T57" fmla="*/ 868 h 1880"/>
                  <a:gd name="T58" fmla="*/ 1335 w 1335"/>
                  <a:gd name="T59" fmla="*/ 773 h 1880"/>
                  <a:gd name="T60" fmla="*/ 1079 w 1335"/>
                  <a:gd name="T61" fmla="*/ 549 h 1880"/>
                  <a:gd name="T62" fmla="*/ 484 w 1335"/>
                  <a:gd name="T63" fmla="*/ 474 h 1880"/>
                  <a:gd name="T64" fmla="*/ 743 w 1335"/>
                  <a:gd name="T65" fmla="*/ 106 h 1880"/>
                  <a:gd name="T66" fmla="*/ 705 w 1335"/>
                  <a:gd name="T67" fmla="*/ 94 h 1880"/>
                  <a:gd name="T68" fmla="*/ 679 w 1335"/>
                  <a:gd name="T69" fmla="*/ 10 h 1880"/>
                  <a:gd name="T70" fmla="*/ 534 w 1335"/>
                  <a:gd name="T71" fmla="*/ 0 h 18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35" h="1880">
                    <a:moveTo>
                      <a:pt x="534" y="0"/>
                    </a:moveTo>
                    <a:lnTo>
                      <a:pt x="406" y="61"/>
                    </a:lnTo>
                    <a:lnTo>
                      <a:pt x="337" y="123"/>
                    </a:lnTo>
                    <a:lnTo>
                      <a:pt x="321" y="163"/>
                    </a:lnTo>
                    <a:lnTo>
                      <a:pt x="245" y="288"/>
                    </a:lnTo>
                    <a:lnTo>
                      <a:pt x="148" y="357"/>
                    </a:lnTo>
                    <a:lnTo>
                      <a:pt x="3" y="360"/>
                    </a:lnTo>
                    <a:lnTo>
                      <a:pt x="0" y="697"/>
                    </a:lnTo>
                    <a:lnTo>
                      <a:pt x="5" y="745"/>
                    </a:lnTo>
                    <a:lnTo>
                      <a:pt x="41" y="763"/>
                    </a:lnTo>
                    <a:lnTo>
                      <a:pt x="37" y="824"/>
                    </a:lnTo>
                    <a:lnTo>
                      <a:pt x="60" y="892"/>
                    </a:lnTo>
                    <a:lnTo>
                      <a:pt x="55" y="1267"/>
                    </a:lnTo>
                    <a:lnTo>
                      <a:pt x="152" y="1469"/>
                    </a:lnTo>
                    <a:lnTo>
                      <a:pt x="406" y="1880"/>
                    </a:lnTo>
                    <a:lnTo>
                      <a:pt x="524" y="1872"/>
                    </a:lnTo>
                    <a:lnTo>
                      <a:pt x="539" y="1828"/>
                    </a:lnTo>
                    <a:lnTo>
                      <a:pt x="635" y="1816"/>
                    </a:lnTo>
                    <a:lnTo>
                      <a:pt x="755" y="1801"/>
                    </a:lnTo>
                    <a:lnTo>
                      <a:pt x="794" y="1749"/>
                    </a:lnTo>
                    <a:lnTo>
                      <a:pt x="735" y="1692"/>
                    </a:lnTo>
                    <a:lnTo>
                      <a:pt x="969" y="1365"/>
                    </a:lnTo>
                    <a:lnTo>
                      <a:pt x="1008" y="1298"/>
                    </a:lnTo>
                    <a:lnTo>
                      <a:pt x="957" y="1286"/>
                    </a:lnTo>
                    <a:lnTo>
                      <a:pt x="957" y="1250"/>
                    </a:lnTo>
                    <a:lnTo>
                      <a:pt x="1070" y="1113"/>
                    </a:lnTo>
                    <a:lnTo>
                      <a:pt x="1264" y="1084"/>
                    </a:lnTo>
                    <a:lnTo>
                      <a:pt x="1335" y="954"/>
                    </a:lnTo>
                    <a:lnTo>
                      <a:pt x="1249" y="868"/>
                    </a:lnTo>
                    <a:lnTo>
                      <a:pt x="1335" y="773"/>
                    </a:lnTo>
                    <a:lnTo>
                      <a:pt x="1079" y="549"/>
                    </a:lnTo>
                    <a:lnTo>
                      <a:pt x="484" y="474"/>
                    </a:lnTo>
                    <a:lnTo>
                      <a:pt x="743" y="106"/>
                    </a:lnTo>
                    <a:lnTo>
                      <a:pt x="705" y="94"/>
                    </a:lnTo>
                    <a:lnTo>
                      <a:pt x="679" y="10"/>
                    </a:lnTo>
                    <a:lnTo>
                      <a:pt x="534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51" name="Freeform 103"/>
              <p:cNvSpPr>
                <a:spLocks noChangeAspect="1"/>
              </p:cNvSpPr>
              <p:nvPr/>
            </p:nvSpPr>
            <p:spPr bwMode="auto">
              <a:xfrm>
                <a:off x="4753" y="2179"/>
                <a:ext cx="251" cy="158"/>
              </a:xfrm>
              <a:custGeom>
                <a:avLst/>
                <a:gdLst>
                  <a:gd name="T0" fmla="*/ 265 w 1393"/>
                  <a:gd name="T1" fmla="*/ 635 h 875"/>
                  <a:gd name="T2" fmla="*/ 208 w 1393"/>
                  <a:gd name="T3" fmla="*/ 558 h 875"/>
                  <a:gd name="T4" fmla="*/ 125 w 1393"/>
                  <a:gd name="T5" fmla="*/ 514 h 875"/>
                  <a:gd name="T6" fmla="*/ 58 w 1393"/>
                  <a:gd name="T7" fmla="*/ 415 h 875"/>
                  <a:gd name="T8" fmla="*/ 100 w 1393"/>
                  <a:gd name="T9" fmla="*/ 274 h 875"/>
                  <a:gd name="T10" fmla="*/ 0 w 1393"/>
                  <a:gd name="T11" fmla="*/ 141 h 875"/>
                  <a:gd name="T12" fmla="*/ 27 w 1393"/>
                  <a:gd name="T13" fmla="*/ 109 h 875"/>
                  <a:gd name="T14" fmla="*/ 43 w 1393"/>
                  <a:gd name="T15" fmla="*/ 83 h 875"/>
                  <a:gd name="T16" fmla="*/ 8 w 1393"/>
                  <a:gd name="T17" fmla="*/ 40 h 875"/>
                  <a:gd name="T18" fmla="*/ 27 w 1393"/>
                  <a:gd name="T19" fmla="*/ 0 h 875"/>
                  <a:gd name="T20" fmla="*/ 116 w 1393"/>
                  <a:gd name="T21" fmla="*/ 97 h 875"/>
                  <a:gd name="T22" fmla="*/ 337 w 1393"/>
                  <a:gd name="T23" fmla="*/ 168 h 875"/>
                  <a:gd name="T24" fmla="*/ 485 w 1393"/>
                  <a:gd name="T25" fmla="*/ 88 h 875"/>
                  <a:gd name="T26" fmla="*/ 553 w 1393"/>
                  <a:gd name="T27" fmla="*/ 69 h 875"/>
                  <a:gd name="T28" fmla="*/ 846 w 1393"/>
                  <a:gd name="T29" fmla="*/ 288 h 875"/>
                  <a:gd name="T30" fmla="*/ 892 w 1393"/>
                  <a:gd name="T31" fmla="*/ 306 h 875"/>
                  <a:gd name="T32" fmla="*/ 962 w 1393"/>
                  <a:gd name="T33" fmla="*/ 368 h 875"/>
                  <a:gd name="T34" fmla="*/ 1013 w 1393"/>
                  <a:gd name="T35" fmla="*/ 435 h 875"/>
                  <a:gd name="T36" fmla="*/ 1393 w 1393"/>
                  <a:gd name="T37" fmla="*/ 438 h 875"/>
                  <a:gd name="T38" fmla="*/ 1372 w 1393"/>
                  <a:gd name="T39" fmla="*/ 479 h 875"/>
                  <a:gd name="T40" fmla="*/ 1320 w 1393"/>
                  <a:gd name="T41" fmla="*/ 517 h 875"/>
                  <a:gd name="T42" fmla="*/ 1289 w 1393"/>
                  <a:gd name="T43" fmla="*/ 555 h 875"/>
                  <a:gd name="T44" fmla="*/ 1248 w 1393"/>
                  <a:gd name="T45" fmla="*/ 683 h 875"/>
                  <a:gd name="T46" fmla="*/ 1209 w 1393"/>
                  <a:gd name="T47" fmla="*/ 707 h 875"/>
                  <a:gd name="T48" fmla="*/ 1174 w 1393"/>
                  <a:gd name="T49" fmla="*/ 766 h 875"/>
                  <a:gd name="T50" fmla="*/ 1133 w 1393"/>
                  <a:gd name="T51" fmla="*/ 813 h 875"/>
                  <a:gd name="T52" fmla="*/ 1119 w 1393"/>
                  <a:gd name="T53" fmla="*/ 875 h 875"/>
                  <a:gd name="T54" fmla="*/ 618 w 1393"/>
                  <a:gd name="T55" fmla="*/ 869 h 875"/>
                  <a:gd name="T56" fmla="*/ 198 w 1393"/>
                  <a:gd name="T57" fmla="*/ 869 h 875"/>
                  <a:gd name="T58" fmla="*/ 179 w 1393"/>
                  <a:gd name="T59" fmla="*/ 870 h 875"/>
                  <a:gd name="T60" fmla="*/ 265 w 1393"/>
                  <a:gd name="T61" fmla="*/ 659 h 875"/>
                  <a:gd name="T62" fmla="*/ 265 w 1393"/>
                  <a:gd name="T63" fmla="*/ 635 h 8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93" h="875">
                    <a:moveTo>
                      <a:pt x="265" y="635"/>
                    </a:moveTo>
                    <a:lnTo>
                      <a:pt x="208" y="558"/>
                    </a:lnTo>
                    <a:lnTo>
                      <a:pt x="125" y="514"/>
                    </a:lnTo>
                    <a:lnTo>
                      <a:pt x="58" y="415"/>
                    </a:lnTo>
                    <a:lnTo>
                      <a:pt x="100" y="274"/>
                    </a:lnTo>
                    <a:lnTo>
                      <a:pt x="0" y="141"/>
                    </a:lnTo>
                    <a:lnTo>
                      <a:pt x="27" y="109"/>
                    </a:lnTo>
                    <a:lnTo>
                      <a:pt x="43" y="83"/>
                    </a:lnTo>
                    <a:lnTo>
                      <a:pt x="8" y="40"/>
                    </a:lnTo>
                    <a:lnTo>
                      <a:pt x="27" y="0"/>
                    </a:lnTo>
                    <a:lnTo>
                      <a:pt x="116" y="97"/>
                    </a:lnTo>
                    <a:lnTo>
                      <a:pt x="337" y="168"/>
                    </a:lnTo>
                    <a:lnTo>
                      <a:pt x="485" y="88"/>
                    </a:lnTo>
                    <a:lnTo>
                      <a:pt x="553" y="69"/>
                    </a:lnTo>
                    <a:lnTo>
                      <a:pt x="846" y="288"/>
                    </a:lnTo>
                    <a:lnTo>
                      <a:pt x="892" y="306"/>
                    </a:lnTo>
                    <a:lnTo>
                      <a:pt x="962" y="368"/>
                    </a:lnTo>
                    <a:lnTo>
                      <a:pt x="1013" y="435"/>
                    </a:lnTo>
                    <a:lnTo>
                      <a:pt x="1393" y="438"/>
                    </a:lnTo>
                    <a:lnTo>
                      <a:pt x="1372" y="479"/>
                    </a:lnTo>
                    <a:lnTo>
                      <a:pt x="1320" y="517"/>
                    </a:lnTo>
                    <a:lnTo>
                      <a:pt x="1289" y="555"/>
                    </a:lnTo>
                    <a:lnTo>
                      <a:pt x="1248" y="683"/>
                    </a:lnTo>
                    <a:lnTo>
                      <a:pt x="1209" y="707"/>
                    </a:lnTo>
                    <a:lnTo>
                      <a:pt x="1174" y="766"/>
                    </a:lnTo>
                    <a:lnTo>
                      <a:pt x="1133" y="813"/>
                    </a:lnTo>
                    <a:lnTo>
                      <a:pt x="1119" y="875"/>
                    </a:lnTo>
                    <a:lnTo>
                      <a:pt x="618" y="869"/>
                    </a:lnTo>
                    <a:lnTo>
                      <a:pt x="198" y="869"/>
                    </a:lnTo>
                    <a:lnTo>
                      <a:pt x="179" y="870"/>
                    </a:lnTo>
                    <a:lnTo>
                      <a:pt x="265" y="659"/>
                    </a:lnTo>
                    <a:lnTo>
                      <a:pt x="265" y="635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52" name="Freeform 104"/>
              <p:cNvSpPr>
                <a:spLocks noChangeAspect="1"/>
              </p:cNvSpPr>
              <p:nvPr/>
            </p:nvSpPr>
            <p:spPr bwMode="auto">
              <a:xfrm>
                <a:off x="4859" y="2069"/>
                <a:ext cx="208" cy="157"/>
              </a:xfrm>
              <a:custGeom>
                <a:avLst/>
                <a:gdLst>
                  <a:gd name="T0" fmla="*/ 795 w 1152"/>
                  <a:gd name="T1" fmla="*/ 47 h 872"/>
                  <a:gd name="T2" fmla="*/ 1152 w 1152"/>
                  <a:gd name="T3" fmla="*/ 274 h 872"/>
                  <a:gd name="T4" fmla="*/ 1015 w 1152"/>
                  <a:gd name="T5" fmla="*/ 567 h 872"/>
                  <a:gd name="T6" fmla="*/ 875 w 1152"/>
                  <a:gd name="T7" fmla="*/ 872 h 872"/>
                  <a:gd name="T8" fmla="*/ 618 w 1152"/>
                  <a:gd name="T9" fmla="*/ 739 h 872"/>
                  <a:gd name="T10" fmla="*/ 533 w 1152"/>
                  <a:gd name="T11" fmla="*/ 730 h 872"/>
                  <a:gd name="T12" fmla="*/ 423 w 1152"/>
                  <a:gd name="T13" fmla="*/ 625 h 872"/>
                  <a:gd name="T14" fmla="*/ 407 w 1152"/>
                  <a:gd name="T15" fmla="*/ 561 h 872"/>
                  <a:gd name="T16" fmla="*/ 388 w 1152"/>
                  <a:gd name="T17" fmla="*/ 520 h 872"/>
                  <a:gd name="T18" fmla="*/ 309 w 1152"/>
                  <a:gd name="T19" fmla="*/ 423 h 872"/>
                  <a:gd name="T20" fmla="*/ 219 w 1152"/>
                  <a:gd name="T21" fmla="*/ 359 h 872"/>
                  <a:gd name="T22" fmla="*/ 72 w 1152"/>
                  <a:gd name="T23" fmla="*/ 354 h 872"/>
                  <a:gd name="T24" fmla="*/ 53 w 1152"/>
                  <a:gd name="T25" fmla="*/ 375 h 872"/>
                  <a:gd name="T26" fmla="*/ 1 w 1152"/>
                  <a:gd name="T27" fmla="*/ 359 h 872"/>
                  <a:gd name="T28" fmla="*/ 0 w 1152"/>
                  <a:gd name="T29" fmla="*/ 358 h 872"/>
                  <a:gd name="T30" fmla="*/ 50 w 1152"/>
                  <a:gd name="T31" fmla="*/ 291 h 872"/>
                  <a:gd name="T32" fmla="*/ 142 w 1152"/>
                  <a:gd name="T33" fmla="*/ 179 h 872"/>
                  <a:gd name="T34" fmla="*/ 298 w 1152"/>
                  <a:gd name="T35" fmla="*/ 122 h 872"/>
                  <a:gd name="T36" fmla="*/ 435 w 1152"/>
                  <a:gd name="T37" fmla="*/ 106 h 872"/>
                  <a:gd name="T38" fmla="*/ 482 w 1152"/>
                  <a:gd name="T39" fmla="*/ 64 h 872"/>
                  <a:gd name="T40" fmla="*/ 521 w 1152"/>
                  <a:gd name="T41" fmla="*/ 42 h 872"/>
                  <a:gd name="T42" fmla="*/ 555 w 1152"/>
                  <a:gd name="T43" fmla="*/ 0 h 872"/>
                  <a:gd name="T44" fmla="*/ 579 w 1152"/>
                  <a:gd name="T45" fmla="*/ 45 h 872"/>
                  <a:gd name="T46" fmla="*/ 615 w 1152"/>
                  <a:gd name="T47" fmla="*/ 51 h 872"/>
                  <a:gd name="T48" fmla="*/ 636 w 1152"/>
                  <a:gd name="T49" fmla="*/ 39 h 872"/>
                  <a:gd name="T50" fmla="*/ 674 w 1152"/>
                  <a:gd name="T51" fmla="*/ 37 h 872"/>
                  <a:gd name="T52" fmla="*/ 718 w 1152"/>
                  <a:gd name="T53" fmla="*/ 82 h 872"/>
                  <a:gd name="T54" fmla="*/ 747 w 1152"/>
                  <a:gd name="T55" fmla="*/ 82 h 872"/>
                  <a:gd name="T56" fmla="*/ 795 w 1152"/>
                  <a:gd name="T57" fmla="*/ 47 h 8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52" h="872">
                    <a:moveTo>
                      <a:pt x="795" y="47"/>
                    </a:moveTo>
                    <a:lnTo>
                      <a:pt x="1152" y="274"/>
                    </a:lnTo>
                    <a:lnTo>
                      <a:pt x="1015" y="567"/>
                    </a:lnTo>
                    <a:lnTo>
                      <a:pt x="875" y="872"/>
                    </a:lnTo>
                    <a:lnTo>
                      <a:pt x="618" y="739"/>
                    </a:lnTo>
                    <a:lnTo>
                      <a:pt x="533" y="730"/>
                    </a:lnTo>
                    <a:lnTo>
                      <a:pt x="423" y="625"/>
                    </a:lnTo>
                    <a:lnTo>
                      <a:pt x="407" y="561"/>
                    </a:lnTo>
                    <a:lnTo>
                      <a:pt x="388" y="520"/>
                    </a:lnTo>
                    <a:lnTo>
                      <a:pt x="309" y="423"/>
                    </a:lnTo>
                    <a:lnTo>
                      <a:pt x="219" y="359"/>
                    </a:lnTo>
                    <a:lnTo>
                      <a:pt x="72" y="354"/>
                    </a:lnTo>
                    <a:lnTo>
                      <a:pt x="53" y="375"/>
                    </a:lnTo>
                    <a:lnTo>
                      <a:pt x="1" y="359"/>
                    </a:lnTo>
                    <a:lnTo>
                      <a:pt x="0" y="358"/>
                    </a:lnTo>
                    <a:lnTo>
                      <a:pt x="50" y="291"/>
                    </a:lnTo>
                    <a:lnTo>
                      <a:pt x="142" y="179"/>
                    </a:lnTo>
                    <a:lnTo>
                      <a:pt x="298" y="122"/>
                    </a:lnTo>
                    <a:lnTo>
                      <a:pt x="435" y="106"/>
                    </a:lnTo>
                    <a:lnTo>
                      <a:pt x="482" y="64"/>
                    </a:lnTo>
                    <a:lnTo>
                      <a:pt x="521" y="42"/>
                    </a:lnTo>
                    <a:lnTo>
                      <a:pt x="555" y="0"/>
                    </a:lnTo>
                    <a:lnTo>
                      <a:pt x="579" y="45"/>
                    </a:lnTo>
                    <a:lnTo>
                      <a:pt x="615" y="51"/>
                    </a:lnTo>
                    <a:lnTo>
                      <a:pt x="636" y="39"/>
                    </a:lnTo>
                    <a:lnTo>
                      <a:pt x="674" y="37"/>
                    </a:lnTo>
                    <a:lnTo>
                      <a:pt x="718" y="82"/>
                    </a:lnTo>
                    <a:lnTo>
                      <a:pt x="747" y="82"/>
                    </a:lnTo>
                    <a:lnTo>
                      <a:pt x="795" y="47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53" name="Freeform 105"/>
              <p:cNvSpPr>
                <a:spLocks noChangeAspect="1"/>
              </p:cNvSpPr>
              <p:nvPr/>
            </p:nvSpPr>
            <p:spPr bwMode="auto">
              <a:xfrm>
                <a:off x="4435" y="1799"/>
                <a:ext cx="336" cy="540"/>
              </a:xfrm>
              <a:custGeom>
                <a:avLst/>
                <a:gdLst>
                  <a:gd name="T0" fmla="*/ 0 w 1862"/>
                  <a:gd name="T1" fmla="*/ 2694 h 2994"/>
                  <a:gd name="T2" fmla="*/ 856 w 1862"/>
                  <a:gd name="T3" fmla="*/ 2994 h 2994"/>
                  <a:gd name="T4" fmla="*/ 1251 w 1862"/>
                  <a:gd name="T5" fmla="*/ 2743 h 2994"/>
                  <a:gd name="T6" fmla="*/ 1434 w 1862"/>
                  <a:gd name="T7" fmla="*/ 2675 h 2994"/>
                  <a:gd name="T8" fmla="*/ 1465 w 1862"/>
                  <a:gd name="T9" fmla="*/ 2490 h 2994"/>
                  <a:gd name="T10" fmla="*/ 1559 w 1862"/>
                  <a:gd name="T11" fmla="*/ 2426 h 2994"/>
                  <a:gd name="T12" fmla="*/ 1792 w 1862"/>
                  <a:gd name="T13" fmla="*/ 2214 h 2994"/>
                  <a:gd name="T14" fmla="*/ 1745 w 1862"/>
                  <a:gd name="T15" fmla="*/ 2145 h 2994"/>
                  <a:gd name="T16" fmla="*/ 1861 w 1862"/>
                  <a:gd name="T17" fmla="*/ 1723 h 2994"/>
                  <a:gd name="T18" fmla="*/ 1687 w 1862"/>
                  <a:gd name="T19" fmla="*/ 1214 h 2994"/>
                  <a:gd name="T20" fmla="*/ 1542 w 1862"/>
                  <a:gd name="T21" fmla="*/ 1143 h 2994"/>
                  <a:gd name="T22" fmla="*/ 1368 w 1862"/>
                  <a:gd name="T23" fmla="*/ 1109 h 2994"/>
                  <a:gd name="T24" fmla="*/ 1147 w 1862"/>
                  <a:gd name="T25" fmla="*/ 1131 h 2994"/>
                  <a:gd name="T26" fmla="*/ 1024 w 1862"/>
                  <a:gd name="T27" fmla="*/ 1004 h 2994"/>
                  <a:gd name="T28" fmla="*/ 1451 w 1862"/>
                  <a:gd name="T29" fmla="*/ 571 h 2994"/>
                  <a:gd name="T30" fmla="*/ 1521 w 1862"/>
                  <a:gd name="T31" fmla="*/ 542 h 2994"/>
                  <a:gd name="T32" fmla="*/ 1568 w 1862"/>
                  <a:gd name="T33" fmla="*/ 566 h 2994"/>
                  <a:gd name="T34" fmla="*/ 1814 w 1862"/>
                  <a:gd name="T35" fmla="*/ 247 h 2994"/>
                  <a:gd name="T36" fmla="*/ 1477 w 1862"/>
                  <a:gd name="T37" fmla="*/ 30 h 2994"/>
                  <a:gd name="T38" fmla="*/ 1376 w 1862"/>
                  <a:gd name="T39" fmla="*/ 0 h 2994"/>
                  <a:gd name="T40" fmla="*/ 1295 w 1862"/>
                  <a:gd name="T41" fmla="*/ 73 h 2994"/>
                  <a:gd name="T42" fmla="*/ 1338 w 1862"/>
                  <a:gd name="T43" fmla="*/ 243 h 2994"/>
                  <a:gd name="T44" fmla="*/ 1070 w 1862"/>
                  <a:gd name="T45" fmla="*/ 476 h 2994"/>
                  <a:gd name="T46" fmla="*/ 991 w 1862"/>
                  <a:gd name="T47" fmla="*/ 476 h 2994"/>
                  <a:gd name="T48" fmla="*/ 813 w 1862"/>
                  <a:gd name="T49" fmla="*/ 561 h 2994"/>
                  <a:gd name="T50" fmla="*/ 844 w 1862"/>
                  <a:gd name="T51" fmla="*/ 740 h 2994"/>
                  <a:gd name="T52" fmla="*/ 690 w 1862"/>
                  <a:gd name="T53" fmla="*/ 827 h 2994"/>
                  <a:gd name="T54" fmla="*/ 650 w 1862"/>
                  <a:gd name="T55" fmla="*/ 957 h 2994"/>
                  <a:gd name="T56" fmla="*/ 463 w 1862"/>
                  <a:gd name="T57" fmla="*/ 1106 h 2994"/>
                  <a:gd name="T58" fmla="*/ 365 w 1862"/>
                  <a:gd name="T59" fmla="*/ 1168 h 2994"/>
                  <a:gd name="T60" fmla="*/ 497 w 1862"/>
                  <a:gd name="T61" fmla="*/ 1333 h 2994"/>
                  <a:gd name="T62" fmla="*/ 611 w 1862"/>
                  <a:gd name="T63" fmla="*/ 1183 h 2994"/>
                  <a:gd name="T64" fmla="*/ 1116 w 1862"/>
                  <a:gd name="T65" fmla="*/ 1201 h 2994"/>
                  <a:gd name="T66" fmla="*/ 1158 w 1862"/>
                  <a:gd name="T67" fmla="*/ 1372 h 2994"/>
                  <a:gd name="T68" fmla="*/ 929 w 1862"/>
                  <a:gd name="T69" fmla="*/ 1634 h 2994"/>
                  <a:gd name="T70" fmla="*/ 921 w 1862"/>
                  <a:gd name="T71" fmla="*/ 1752 h 2994"/>
                  <a:gd name="T72" fmla="*/ 510 w 1862"/>
                  <a:gd name="T73" fmla="*/ 1802 h 2994"/>
                  <a:gd name="T74" fmla="*/ 534 w 1862"/>
                  <a:gd name="T75" fmla="*/ 1954 h 2994"/>
                  <a:gd name="T76" fmla="*/ 552 w 1862"/>
                  <a:gd name="T77" fmla="*/ 2055 h 2994"/>
                  <a:gd name="T78" fmla="*/ 258 w 1862"/>
                  <a:gd name="T79" fmla="*/ 2327 h 29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62" h="2994">
                    <a:moveTo>
                      <a:pt x="258" y="2327"/>
                    </a:moveTo>
                    <a:lnTo>
                      <a:pt x="0" y="2694"/>
                    </a:lnTo>
                    <a:lnTo>
                      <a:pt x="603" y="2770"/>
                    </a:lnTo>
                    <a:lnTo>
                      <a:pt x="856" y="2994"/>
                    </a:lnTo>
                    <a:lnTo>
                      <a:pt x="1119" y="2838"/>
                    </a:lnTo>
                    <a:lnTo>
                      <a:pt x="1251" y="2743"/>
                    </a:lnTo>
                    <a:lnTo>
                      <a:pt x="1394" y="2694"/>
                    </a:lnTo>
                    <a:lnTo>
                      <a:pt x="1434" y="2675"/>
                    </a:lnTo>
                    <a:lnTo>
                      <a:pt x="1414" y="2625"/>
                    </a:lnTo>
                    <a:lnTo>
                      <a:pt x="1465" y="2490"/>
                    </a:lnTo>
                    <a:lnTo>
                      <a:pt x="1503" y="2444"/>
                    </a:lnTo>
                    <a:lnTo>
                      <a:pt x="1559" y="2426"/>
                    </a:lnTo>
                    <a:lnTo>
                      <a:pt x="1763" y="2247"/>
                    </a:lnTo>
                    <a:lnTo>
                      <a:pt x="1792" y="2214"/>
                    </a:lnTo>
                    <a:lnTo>
                      <a:pt x="1762" y="2180"/>
                    </a:lnTo>
                    <a:lnTo>
                      <a:pt x="1745" y="2145"/>
                    </a:lnTo>
                    <a:lnTo>
                      <a:pt x="1756" y="2012"/>
                    </a:lnTo>
                    <a:lnTo>
                      <a:pt x="1861" y="1723"/>
                    </a:lnTo>
                    <a:lnTo>
                      <a:pt x="1862" y="1502"/>
                    </a:lnTo>
                    <a:lnTo>
                      <a:pt x="1687" y="1214"/>
                    </a:lnTo>
                    <a:lnTo>
                      <a:pt x="1636" y="1209"/>
                    </a:lnTo>
                    <a:lnTo>
                      <a:pt x="1542" y="1143"/>
                    </a:lnTo>
                    <a:lnTo>
                      <a:pt x="1453" y="1142"/>
                    </a:lnTo>
                    <a:lnTo>
                      <a:pt x="1368" y="1109"/>
                    </a:lnTo>
                    <a:lnTo>
                      <a:pt x="1170" y="1144"/>
                    </a:lnTo>
                    <a:lnTo>
                      <a:pt x="1147" y="1131"/>
                    </a:lnTo>
                    <a:lnTo>
                      <a:pt x="1127" y="1068"/>
                    </a:lnTo>
                    <a:lnTo>
                      <a:pt x="1024" y="1004"/>
                    </a:lnTo>
                    <a:lnTo>
                      <a:pt x="1370" y="663"/>
                    </a:lnTo>
                    <a:lnTo>
                      <a:pt x="1451" y="571"/>
                    </a:lnTo>
                    <a:lnTo>
                      <a:pt x="1473" y="542"/>
                    </a:lnTo>
                    <a:lnTo>
                      <a:pt x="1521" y="542"/>
                    </a:lnTo>
                    <a:lnTo>
                      <a:pt x="1543" y="559"/>
                    </a:lnTo>
                    <a:lnTo>
                      <a:pt x="1568" y="566"/>
                    </a:lnTo>
                    <a:lnTo>
                      <a:pt x="1845" y="275"/>
                    </a:lnTo>
                    <a:lnTo>
                      <a:pt x="1814" y="247"/>
                    </a:lnTo>
                    <a:lnTo>
                      <a:pt x="1623" y="134"/>
                    </a:lnTo>
                    <a:lnTo>
                      <a:pt x="1477" y="30"/>
                    </a:lnTo>
                    <a:lnTo>
                      <a:pt x="1436" y="30"/>
                    </a:lnTo>
                    <a:lnTo>
                      <a:pt x="1376" y="0"/>
                    </a:lnTo>
                    <a:lnTo>
                      <a:pt x="1302" y="32"/>
                    </a:lnTo>
                    <a:lnTo>
                      <a:pt x="1295" y="73"/>
                    </a:lnTo>
                    <a:lnTo>
                      <a:pt x="1354" y="109"/>
                    </a:lnTo>
                    <a:lnTo>
                      <a:pt x="1338" y="243"/>
                    </a:lnTo>
                    <a:lnTo>
                      <a:pt x="1285" y="247"/>
                    </a:lnTo>
                    <a:lnTo>
                      <a:pt x="1070" y="476"/>
                    </a:lnTo>
                    <a:lnTo>
                      <a:pt x="1008" y="465"/>
                    </a:lnTo>
                    <a:lnTo>
                      <a:pt x="991" y="476"/>
                    </a:lnTo>
                    <a:lnTo>
                      <a:pt x="906" y="469"/>
                    </a:lnTo>
                    <a:lnTo>
                      <a:pt x="813" y="561"/>
                    </a:lnTo>
                    <a:lnTo>
                      <a:pt x="800" y="650"/>
                    </a:lnTo>
                    <a:lnTo>
                      <a:pt x="844" y="740"/>
                    </a:lnTo>
                    <a:lnTo>
                      <a:pt x="771" y="825"/>
                    </a:lnTo>
                    <a:lnTo>
                      <a:pt x="690" y="827"/>
                    </a:lnTo>
                    <a:lnTo>
                      <a:pt x="648" y="863"/>
                    </a:lnTo>
                    <a:lnTo>
                      <a:pt x="650" y="957"/>
                    </a:lnTo>
                    <a:lnTo>
                      <a:pt x="547" y="1059"/>
                    </a:lnTo>
                    <a:lnTo>
                      <a:pt x="463" y="1106"/>
                    </a:lnTo>
                    <a:lnTo>
                      <a:pt x="409" y="1104"/>
                    </a:lnTo>
                    <a:lnTo>
                      <a:pt x="365" y="1168"/>
                    </a:lnTo>
                    <a:lnTo>
                      <a:pt x="459" y="1350"/>
                    </a:lnTo>
                    <a:lnTo>
                      <a:pt x="497" y="1333"/>
                    </a:lnTo>
                    <a:lnTo>
                      <a:pt x="476" y="1285"/>
                    </a:lnTo>
                    <a:lnTo>
                      <a:pt x="611" y="1183"/>
                    </a:lnTo>
                    <a:lnTo>
                      <a:pt x="857" y="1240"/>
                    </a:lnTo>
                    <a:lnTo>
                      <a:pt x="1116" y="1201"/>
                    </a:lnTo>
                    <a:lnTo>
                      <a:pt x="1207" y="1413"/>
                    </a:lnTo>
                    <a:lnTo>
                      <a:pt x="1158" y="1372"/>
                    </a:lnTo>
                    <a:lnTo>
                      <a:pt x="912" y="1451"/>
                    </a:lnTo>
                    <a:lnTo>
                      <a:pt x="929" y="1634"/>
                    </a:lnTo>
                    <a:lnTo>
                      <a:pt x="973" y="1691"/>
                    </a:lnTo>
                    <a:lnTo>
                      <a:pt x="921" y="1752"/>
                    </a:lnTo>
                    <a:lnTo>
                      <a:pt x="940" y="1863"/>
                    </a:lnTo>
                    <a:lnTo>
                      <a:pt x="510" y="1802"/>
                    </a:lnTo>
                    <a:lnTo>
                      <a:pt x="494" y="1835"/>
                    </a:lnTo>
                    <a:lnTo>
                      <a:pt x="534" y="1954"/>
                    </a:lnTo>
                    <a:lnTo>
                      <a:pt x="525" y="2018"/>
                    </a:lnTo>
                    <a:lnTo>
                      <a:pt x="552" y="2055"/>
                    </a:lnTo>
                    <a:lnTo>
                      <a:pt x="312" y="2317"/>
                    </a:lnTo>
                    <a:lnTo>
                      <a:pt x="258" y="2327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58154" name="Group 106"/>
          <p:cNvGrpSpPr>
            <a:grpSpLocks/>
          </p:cNvGrpSpPr>
          <p:nvPr/>
        </p:nvGrpSpPr>
        <p:grpSpPr bwMode="auto">
          <a:xfrm>
            <a:off x="4195763" y="2789238"/>
            <a:ext cx="1849437" cy="2192337"/>
            <a:chOff x="2643" y="1757"/>
            <a:chExt cx="1165" cy="1381"/>
          </a:xfrm>
        </p:grpSpPr>
        <p:sp>
          <p:nvSpPr>
            <p:cNvPr id="258155" name="Text Box 107"/>
            <p:cNvSpPr txBox="1">
              <a:spLocks noChangeArrowheads="1"/>
            </p:cNvSpPr>
            <p:nvPr/>
          </p:nvSpPr>
          <p:spPr bwMode="auto">
            <a:xfrm>
              <a:off x="2643" y="2700"/>
              <a:ext cx="57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  <a:p>
              <a:r>
                <a:rPr lang="pt-BR" sz="1000" dirty="0" err="1">
                  <a:solidFill>
                    <a:srgbClr val="066168"/>
                  </a:solidFill>
                  <a:latin typeface="Verdana" pitchFamily="34" charset="0"/>
                </a:rPr>
                <a:t>Inhamuns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258156" name="Freeform 108"/>
            <p:cNvSpPr>
              <a:spLocks/>
            </p:cNvSpPr>
            <p:nvPr/>
          </p:nvSpPr>
          <p:spPr bwMode="auto">
            <a:xfrm>
              <a:off x="2691" y="2850"/>
              <a:ext cx="674" cy="87"/>
            </a:xfrm>
            <a:custGeom>
              <a:avLst/>
              <a:gdLst>
                <a:gd name="T0" fmla="*/ 618 w 618"/>
                <a:gd name="T1" fmla="*/ 0 h 87"/>
                <a:gd name="T2" fmla="*/ 427 w 618"/>
                <a:gd name="T3" fmla="*/ 87 h 87"/>
                <a:gd name="T4" fmla="*/ 0 w 618"/>
                <a:gd name="T5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18" h="87">
                  <a:moveTo>
                    <a:pt x="618" y="0"/>
                  </a:moveTo>
                  <a:lnTo>
                    <a:pt x="427" y="87"/>
                  </a:lnTo>
                  <a:lnTo>
                    <a:pt x="0" y="87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58157" name="Group 109"/>
            <p:cNvGrpSpPr>
              <a:grpSpLocks/>
            </p:cNvGrpSpPr>
            <p:nvPr/>
          </p:nvGrpSpPr>
          <p:grpSpPr bwMode="auto">
            <a:xfrm>
              <a:off x="2980" y="1757"/>
              <a:ext cx="828" cy="1381"/>
              <a:chOff x="2980" y="1757"/>
              <a:chExt cx="828" cy="1381"/>
            </a:xfrm>
          </p:grpSpPr>
          <p:sp>
            <p:nvSpPr>
              <p:cNvPr id="258158" name="Freeform 110"/>
              <p:cNvSpPr>
                <a:spLocks noChangeAspect="1"/>
              </p:cNvSpPr>
              <p:nvPr/>
            </p:nvSpPr>
            <p:spPr bwMode="auto">
              <a:xfrm>
                <a:off x="2980" y="1757"/>
                <a:ext cx="379" cy="167"/>
              </a:xfrm>
              <a:custGeom>
                <a:avLst/>
                <a:gdLst>
                  <a:gd name="T0" fmla="*/ 203 w 2100"/>
                  <a:gd name="T1" fmla="*/ 119 h 925"/>
                  <a:gd name="T2" fmla="*/ 293 w 2100"/>
                  <a:gd name="T3" fmla="*/ 171 h 925"/>
                  <a:gd name="T4" fmla="*/ 502 w 2100"/>
                  <a:gd name="T5" fmla="*/ 146 h 925"/>
                  <a:gd name="T6" fmla="*/ 732 w 2100"/>
                  <a:gd name="T7" fmla="*/ 104 h 925"/>
                  <a:gd name="T8" fmla="*/ 972 w 2100"/>
                  <a:gd name="T9" fmla="*/ 121 h 925"/>
                  <a:gd name="T10" fmla="*/ 1112 w 2100"/>
                  <a:gd name="T11" fmla="*/ 139 h 925"/>
                  <a:gd name="T12" fmla="*/ 1198 w 2100"/>
                  <a:gd name="T13" fmla="*/ 121 h 925"/>
                  <a:gd name="T14" fmla="*/ 1425 w 2100"/>
                  <a:gd name="T15" fmla="*/ 0 h 925"/>
                  <a:gd name="T16" fmla="*/ 1724 w 2100"/>
                  <a:gd name="T17" fmla="*/ 126 h 925"/>
                  <a:gd name="T18" fmla="*/ 1767 w 2100"/>
                  <a:gd name="T19" fmla="*/ 11 h 925"/>
                  <a:gd name="T20" fmla="*/ 1900 w 2100"/>
                  <a:gd name="T21" fmla="*/ 188 h 925"/>
                  <a:gd name="T22" fmla="*/ 1933 w 2100"/>
                  <a:gd name="T23" fmla="*/ 295 h 925"/>
                  <a:gd name="T24" fmla="*/ 2024 w 2100"/>
                  <a:gd name="T25" fmla="*/ 405 h 925"/>
                  <a:gd name="T26" fmla="*/ 2082 w 2100"/>
                  <a:gd name="T27" fmla="*/ 423 h 925"/>
                  <a:gd name="T28" fmla="*/ 2066 w 2100"/>
                  <a:gd name="T29" fmla="*/ 567 h 925"/>
                  <a:gd name="T30" fmla="*/ 1956 w 2100"/>
                  <a:gd name="T31" fmla="*/ 632 h 925"/>
                  <a:gd name="T32" fmla="*/ 1810 w 2100"/>
                  <a:gd name="T33" fmla="*/ 886 h 925"/>
                  <a:gd name="T34" fmla="*/ 1504 w 2100"/>
                  <a:gd name="T35" fmla="*/ 882 h 925"/>
                  <a:gd name="T36" fmla="*/ 1373 w 2100"/>
                  <a:gd name="T37" fmla="*/ 888 h 925"/>
                  <a:gd name="T38" fmla="*/ 1160 w 2100"/>
                  <a:gd name="T39" fmla="*/ 909 h 925"/>
                  <a:gd name="T40" fmla="*/ 1202 w 2100"/>
                  <a:gd name="T41" fmla="*/ 832 h 925"/>
                  <a:gd name="T42" fmla="*/ 1205 w 2100"/>
                  <a:gd name="T43" fmla="*/ 779 h 925"/>
                  <a:gd name="T44" fmla="*/ 1142 w 2100"/>
                  <a:gd name="T45" fmla="*/ 882 h 925"/>
                  <a:gd name="T46" fmla="*/ 893 w 2100"/>
                  <a:gd name="T47" fmla="*/ 923 h 925"/>
                  <a:gd name="T48" fmla="*/ 821 w 2100"/>
                  <a:gd name="T49" fmla="*/ 832 h 925"/>
                  <a:gd name="T50" fmla="*/ 739 w 2100"/>
                  <a:gd name="T51" fmla="*/ 725 h 925"/>
                  <a:gd name="T52" fmla="*/ 435 w 2100"/>
                  <a:gd name="T53" fmla="*/ 585 h 925"/>
                  <a:gd name="T54" fmla="*/ 223 w 2100"/>
                  <a:gd name="T55" fmla="*/ 540 h 925"/>
                  <a:gd name="T56" fmla="*/ 156 w 2100"/>
                  <a:gd name="T57" fmla="*/ 509 h 925"/>
                  <a:gd name="T58" fmla="*/ 111 w 2100"/>
                  <a:gd name="T59" fmla="*/ 520 h 925"/>
                  <a:gd name="T60" fmla="*/ 95 w 2100"/>
                  <a:gd name="T61" fmla="*/ 488 h 925"/>
                  <a:gd name="T62" fmla="*/ 104 w 2100"/>
                  <a:gd name="T63" fmla="*/ 225 h 9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100" h="925">
                    <a:moveTo>
                      <a:pt x="95" y="137"/>
                    </a:moveTo>
                    <a:lnTo>
                      <a:pt x="203" y="119"/>
                    </a:lnTo>
                    <a:lnTo>
                      <a:pt x="262" y="146"/>
                    </a:lnTo>
                    <a:lnTo>
                      <a:pt x="293" y="171"/>
                    </a:lnTo>
                    <a:lnTo>
                      <a:pt x="363" y="171"/>
                    </a:lnTo>
                    <a:lnTo>
                      <a:pt x="502" y="146"/>
                    </a:lnTo>
                    <a:lnTo>
                      <a:pt x="630" y="90"/>
                    </a:lnTo>
                    <a:lnTo>
                      <a:pt x="732" y="104"/>
                    </a:lnTo>
                    <a:lnTo>
                      <a:pt x="758" y="111"/>
                    </a:lnTo>
                    <a:lnTo>
                      <a:pt x="972" y="121"/>
                    </a:lnTo>
                    <a:lnTo>
                      <a:pt x="1002" y="139"/>
                    </a:lnTo>
                    <a:lnTo>
                      <a:pt x="1112" y="139"/>
                    </a:lnTo>
                    <a:lnTo>
                      <a:pt x="1121" y="126"/>
                    </a:lnTo>
                    <a:lnTo>
                      <a:pt x="1198" y="121"/>
                    </a:lnTo>
                    <a:lnTo>
                      <a:pt x="1274" y="102"/>
                    </a:lnTo>
                    <a:lnTo>
                      <a:pt x="1425" y="0"/>
                    </a:lnTo>
                    <a:lnTo>
                      <a:pt x="1688" y="165"/>
                    </a:lnTo>
                    <a:lnTo>
                      <a:pt x="1724" y="126"/>
                    </a:lnTo>
                    <a:lnTo>
                      <a:pt x="1724" y="76"/>
                    </a:lnTo>
                    <a:lnTo>
                      <a:pt x="1767" y="11"/>
                    </a:lnTo>
                    <a:lnTo>
                      <a:pt x="1791" y="13"/>
                    </a:lnTo>
                    <a:lnTo>
                      <a:pt x="1900" y="188"/>
                    </a:lnTo>
                    <a:lnTo>
                      <a:pt x="1902" y="225"/>
                    </a:lnTo>
                    <a:lnTo>
                      <a:pt x="1933" y="295"/>
                    </a:lnTo>
                    <a:lnTo>
                      <a:pt x="1994" y="369"/>
                    </a:lnTo>
                    <a:lnTo>
                      <a:pt x="2024" y="405"/>
                    </a:lnTo>
                    <a:lnTo>
                      <a:pt x="2056" y="405"/>
                    </a:lnTo>
                    <a:lnTo>
                      <a:pt x="2082" y="423"/>
                    </a:lnTo>
                    <a:lnTo>
                      <a:pt x="2100" y="513"/>
                    </a:lnTo>
                    <a:lnTo>
                      <a:pt x="2066" y="567"/>
                    </a:lnTo>
                    <a:lnTo>
                      <a:pt x="2017" y="612"/>
                    </a:lnTo>
                    <a:lnTo>
                      <a:pt x="1956" y="632"/>
                    </a:lnTo>
                    <a:lnTo>
                      <a:pt x="1846" y="821"/>
                    </a:lnTo>
                    <a:lnTo>
                      <a:pt x="1810" y="886"/>
                    </a:lnTo>
                    <a:lnTo>
                      <a:pt x="1531" y="893"/>
                    </a:lnTo>
                    <a:lnTo>
                      <a:pt x="1504" y="882"/>
                    </a:lnTo>
                    <a:lnTo>
                      <a:pt x="1437" y="911"/>
                    </a:lnTo>
                    <a:lnTo>
                      <a:pt x="1373" y="888"/>
                    </a:lnTo>
                    <a:lnTo>
                      <a:pt x="1303" y="923"/>
                    </a:lnTo>
                    <a:lnTo>
                      <a:pt x="1160" y="909"/>
                    </a:lnTo>
                    <a:lnTo>
                      <a:pt x="1179" y="846"/>
                    </a:lnTo>
                    <a:lnTo>
                      <a:pt x="1202" y="832"/>
                    </a:lnTo>
                    <a:lnTo>
                      <a:pt x="1225" y="783"/>
                    </a:lnTo>
                    <a:lnTo>
                      <a:pt x="1205" y="779"/>
                    </a:lnTo>
                    <a:lnTo>
                      <a:pt x="1151" y="839"/>
                    </a:lnTo>
                    <a:lnTo>
                      <a:pt x="1142" y="882"/>
                    </a:lnTo>
                    <a:lnTo>
                      <a:pt x="1098" y="925"/>
                    </a:lnTo>
                    <a:lnTo>
                      <a:pt x="893" y="923"/>
                    </a:lnTo>
                    <a:lnTo>
                      <a:pt x="856" y="832"/>
                    </a:lnTo>
                    <a:lnTo>
                      <a:pt x="821" y="832"/>
                    </a:lnTo>
                    <a:lnTo>
                      <a:pt x="821" y="819"/>
                    </a:lnTo>
                    <a:lnTo>
                      <a:pt x="739" y="725"/>
                    </a:lnTo>
                    <a:lnTo>
                      <a:pt x="507" y="598"/>
                    </a:lnTo>
                    <a:lnTo>
                      <a:pt x="435" y="585"/>
                    </a:lnTo>
                    <a:lnTo>
                      <a:pt x="404" y="553"/>
                    </a:lnTo>
                    <a:lnTo>
                      <a:pt x="223" y="540"/>
                    </a:lnTo>
                    <a:lnTo>
                      <a:pt x="188" y="513"/>
                    </a:lnTo>
                    <a:lnTo>
                      <a:pt x="156" y="509"/>
                    </a:lnTo>
                    <a:lnTo>
                      <a:pt x="142" y="520"/>
                    </a:lnTo>
                    <a:lnTo>
                      <a:pt x="111" y="520"/>
                    </a:lnTo>
                    <a:lnTo>
                      <a:pt x="111" y="481"/>
                    </a:lnTo>
                    <a:lnTo>
                      <a:pt x="95" y="488"/>
                    </a:lnTo>
                    <a:lnTo>
                      <a:pt x="0" y="468"/>
                    </a:lnTo>
                    <a:lnTo>
                      <a:pt x="104" y="225"/>
                    </a:lnTo>
                    <a:lnTo>
                      <a:pt x="95" y="137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59" name="Freeform 111"/>
              <p:cNvSpPr>
                <a:spLocks noChangeAspect="1"/>
              </p:cNvSpPr>
              <p:nvPr/>
            </p:nvSpPr>
            <p:spPr bwMode="auto">
              <a:xfrm>
                <a:off x="3591" y="1923"/>
                <a:ext cx="179" cy="256"/>
              </a:xfrm>
              <a:custGeom>
                <a:avLst/>
                <a:gdLst>
                  <a:gd name="T0" fmla="*/ 114 w 992"/>
                  <a:gd name="T1" fmla="*/ 1420 h 1420"/>
                  <a:gd name="T2" fmla="*/ 192 w 992"/>
                  <a:gd name="T3" fmla="*/ 1394 h 1420"/>
                  <a:gd name="T4" fmla="*/ 665 w 992"/>
                  <a:gd name="T5" fmla="*/ 1170 h 1420"/>
                  <a:gd name="T6" fmla="*/ 758 w 992"/>
                  <a:gd name="T7" fmla="*/ 997 h 1420"/>
                  <a:gd name="T8" fmla="*/ 788 w 992"/>
                  <a:gd name="T9" fmla="*/ 993 h 1420"/>
                  <a:gd name="T10" fmla="*/ 792 w 992"/>
                  <a:gd name="T11" fmla="*/ 923 h 1420"/>
                  <a:gd name="T12" fmla="*/ 765 w 992"/>
                  <a:gd name="T13" fmla="*/ 891 h 1420"/>
                  <a:gd name="T14" fmla="*/ 753 w 992"/>
                  <a:gd name="T15" fmla="*/ 791 h 1420"/>
                  <a:gd name="T16" fmla="*/ 749 w 992"/>
                  <a:gd name="T17" fmla="*/ 708 h 1420"/>
                  <a:gd name="T18" fmla="*/ 781 w 992"/>
                  <a:gd name="T19" fmla="*/ 674 h 1420"/>
                  <a:gd name="T20" fmla="*/ 832 w 992"/>
                  <a:gd name="T21" fmla="*/ 675 h 1420"/>
                  <a:gd name="T22" fmla="*/ 917 w 992"/>
                  <a:gd name="T23" fmla="*/ 610 h 1420"/>
                  <a:gd name="T24" fmla="*/ 965 w 992"/>
                  <a:gd name="T25" fmla="*/ 609 h 1420"/>
                  <a:gd name="T26" fmla="*/ 992 w 992"/>
                  <a:gd name="T27" fmla="*/ 562 h 1420"/>
                  <a:gd name="T28" fmla="*/ 822 w 992"/>
                  <a:gd name="T29" fmla="*/ 384 h 1420"/>
                  <a:gd name="T30" fmla="*/ 815 w 992"/>
                  <a:gd name="T31" fmla="*/ 307 h 1420"/>
                  <a:gd name="T32" fmla="*/ 871 w 992"/>
                  <a:gd name="T33" fmla="*/ 266 h 1420"/>
                  <a:gd name="T34" fmla="*/ 845 w 992"/>
                  <a:gd name="T35" fmla="*/ 177 h 1420"/>
                  <a:gd name="T36" fmla="*/ 881 w 992"/>
                  <a:gd name="T37" fmla="*/ 176 h 1420"/>
                  <a:gd name="T38" fmla="*/ 891 w 992"/>
                  <a:gd name="T39" fmla="*/ 58 h 1420"/>
                  <a:gd name="T40" fmla="*/ 437 w 992"/>
                  <a:gd name="T41" fmla="*/ 0 h 1420"/>
                  <a:gd name="T42" fmla="*/ 247 w 992"/>
                  <a:gd name="T43" fmla="*/ 132 h 1420"/>
                  <a:gd name="T44" fmla="*/ 200 w 992"/>
                  <a:gd name="T45" fmla="*/ 285 h 1420"/>
                  <a:gd name="T46" fmla="*/ 231 w 992"/>
                  <a:gd name="T47" fmla="*/ 312 h 1420"/>
                  <a:gd name="T48" fmla="*/ 295 w 992"/>
                  <a:gd name="T49" fmla="*/ 274 h 1420"/>
                  <a:gd name="T50" fmla="*/ 315 w 992"/>
                  <a:gd name="T51" fmla="*/ 343 h 1420"/>
                  <a:gd name="T52" fmla="*/ 272 w 992"/>
                  <a:gd name="T53" fmla="*/ 438 h 1420"/>
                  <a:gd name="T54" fmla="*/ 284 w 992"/>
                  <a:gd name="T55" fmla="*/ 503 h 1420"/>
                  <a:gd name="T56" fmla="*/ 165 w 992"/>
                  <a:gd name="T57" fmla="*/ 605 h 1420"/>
                  <a:gd name="T58" fmla="*/ 90 w 992"/>
                  <a:gd name="T59" fmla="*/ 586 h 1420"/>
                  <a:gd name="T60" fmla="*/ 0 w 992"/>
                  <a:gd name="T61" fmla="*/ 599 h 1420"/>
                  <a:gd name="T62" fmla="*/ 2 w 992"/>
                  <a:gd name="T63" fmla="*/ 617 h 1420"/>
                  <a:gd name="T64" fmla="*/ 94 w 992"/>
                  <a:gd name="T65" fmla="*/ 720 h 1420"/>
                  <a:gd name="T66" fmla="*/ 86 w 992"/>
                  <a:gd name="T67" fmla="*/ 780 h 1420"/>
                  <a:gd name="T68" fmla="*/ 110 w 992"/>
                  <a:gd name="T69" fmla="*/ 807 h 1420"/>
                  <a:gd name="T70" fmla="*/ 173 w 992"/>
                  <a:gd name="T71" fmla="*/ 822 h 1420"/>
                  <a:gd name="T72" fmla="*/ 190 w 992"/>
                  <a:gd name="T73" fmla="*/ 880 h 1420"/>
                  <a:gd name="T74" fmla="*/ 248 w 992"/>
                  <a:gd name="T75" fmla="*/ 880 h 1420"/>
                  <a:gd name="T76" fmla="*/ 269 w 992"/>
                  <a:gd name="T77" fmla="*/ 918 h 1420"/>
                  <a:gd name="T78" fmla="*/ 300 w 992"/>
                  <a:gd name="T79" fmla="*/ 919 h 1420"/>
                  <a:gd name="T80" fmla="*/ 280 w 992"/>
                  <a:gd name="T81" fmla="*/ 973 h 1420"/>
                  <a:gd name="T82" fmla="*/ 155 w 992"/>
                  <a:gd name="T83" fmla="*/ 1007 h 1420"/>
                  <a:gd name="T84" fmla="*/ 138 w 992"/>
                  <a:gd name="T85" fmla="*/ 1029 h 1420"/>
                  <a:gd name="T86" fmla="*/ 177 w 992"/>
                  <a:gd name="T87" fmla="*/ 1139 h 1420"/>
                  <a:gd name="T88" fmla="*/ 160 w 992"/>
                  <a:gd name="T89" fmla="*/ 1141 h 1420"/>
                  <a:gd name="T90" fmla="*/ 143 w 992"/>
                  <a:gd name="T91" fmla="*/ 1171 h 1420"/>
                  <a:gd name="T92" fmla="*/ 201 w 992"/>
                  <a:gd name="T93" fmla="*/ 1221 h 1420"/>
                  <a:gd name="T94" fmla="*/ 188 w 992"/>
                  <a:gd name="T95" fmla="*/ 1318 h 1420"/>
                  <a:gd name="T96" fmla="*/ 168 w 992"/>
                  <a:gd name="T97" fmla="*/ 1381 h 1420"/>
                  <a:gd name="T98" fmla="*/ 128 w 992"/>
                  <a:gd name="T99" fmla="*/ 1397 h 1420"/>
                  <a:gd name="T100" fmla="*/ 114 w 992"/>
                  <a:gd name="T101" fmla="*/ 1420 h 1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992" h="1420">
                    <a:moveTo>
                      <a:pt x="114" y="1420"/>
                    </a:moveTo>
                    <a:lnTo>
                      <a:pt x="192" y="1394"/>
                    </a:lnTo>
                    <a:lnTo>
                      <a:pt x="665" y="1170"/>
                    </a:lnTo>
                    <a:lnTo>
                      <a:pt x="758" y="997"/>
                    </a:lnTo>
                    <a:lnTo>
                      <a:pt x="788" y="993"/>
                    </a:lnTo>
                    <a:lnTo>
                      <a:pt x="792" y="923"/>
                    </a:lnTo>
                    <a:lnTo>
                      <a:pt x="765" y="891"/>
                    </a:lnTo>
                    <a:lnTo>
                      <a:pt x="753" y="791"/>
                    </a:lnTo>
                    <a:lnTo>
                      <a:pt x="749" y="708"/>
                    </a:lnTo>
                    <a:lnTo>
                      <a:pt x="781" y="674"/>
                    </a:lnTo>
                    <a:lnTo>
                      <a:pt x="832" y="675"/>
                    </a:lnTo>
                    <a:lnTo>
                      <a:pt x="917" y="610"/>
                    </a:lnTo>
                    <a:lnTo>
                      <a:pt x="965" y="609"/>
                    </a:lnTo>
                    <a:lnTo>
                      <a:pt x="992" y="562"/>
                    </a:lnTo>
                    <a:lnTo>
                      <a:pt x="822" y="384"/>
                    </a:lnTo>
                    <a:lnTo>
                      <a:pt x="815" y="307"/>
                    </a:lnTo>
                    <a:lnTo>
                      <a:pt x="871" y="266"/>
                    </a:lnTo>
                    <a:lnTo>
                      <a:pt x="845" y="177"/>
                    </a:lnTo>
                    <a:lnTo>
                      <a:pt x="881" y="176"/>
                    </a:lnTo>
                    <a:lnTo>
                      <a:pt x="891" y="58"/>
                    </a:lnTo>
                    <a:lnTo>
                      <a:pt x="437" y="0"/>
                    </a:lnTo>
                    <a:lnTo>
                      <a:pt x="247" y="132"/>
                    </a:lnTo>
                    <a:lnTo>
                      <a:pt x="200" y="285"/>
                    </a:lnTo>
                    <a:lnTo>
                      <a:pt x="231" y="312"/>
                    </a:lnTo>
                    <a:lnTo>
                      <a:pt x="295" y="274"/>
                    </a:lnTo>
                    <a:lnTo>
                      <a:pt x="315" y="343"/>
                    </a:lnTo>
                    <a:lnTo>
                      <a:pt x="272" y="438"/>
                    </a:lnTo>
                    <a:lnTo>
                      <a:pt x="284" y="503"/>
                    </a:lnTo>
                    <a:lnTo>
                      <a:pt x="165" y="605"/>
                    </a:lnTo>
                    <a:lnTo>
                      <a:pt x="90" y="586"/>
                    </a:lnTo>
                    <a:lnTo>
                      <a:pt x="0" y="599"/>
                    </a:lnTo>
                    <a:lnTo>
                      <a:pt x="2" y="617"/>
                    </a:lnTo>
                    <a:lnTo>
                      <a:pt x="94" y="720"/>
                    </a:lnTo>
                    <a:lnTo>
                      <a:pt x="86" y="780"/>
                    </a:lnTo>
                    <a:lnTo>
                      <a:pt x="110" y="807"/>
                    </a:lnTo>
                    <a:lnTo>
                      <a:pt x="173" y="822"/>
                    </a:lnTo>
                    <a:lnTo>
                      <a:pt x="190" y="880"/>
                    </a:lnTo>
                    <a:lnTo>
                      <a:pt x="248" y="880"/>
                    </a:lnTo>
                    <a:lnTo>
                      <a:pt x="269" y="918"/>
                    </a:lnTo>
                    <a:lnTo>
                      <a:pt x="300" y="919"/>
                    </a:lnTo>
                    <a:lnTo>
                      <a:pt x="280" y="973"/>
                    </a:lnTo>
                    <a:lnTo>
                      <a:pt x="155" y="1007"/>
                    </a:lnTo>
                    <a:lnTo>
                      <a:pt x="138" y="1029"/>
                    </a:lnTo>
                    <a:lnTo>
                      <a:pt x="177" y="1139"/>
                    </a:lnTo>
                    <a:lnTo>
                      <a:pt x="160" y="1141"/>
                    </a:lnTo>
                    <a:lnTo>
                      <a:pt x="143" y="1171"/>
                    </a:lnTo>
                    <a:lnTo>
                      <a:pt x="201" y="1221"/>
                    </a:lnTo>
                    <a:lnTo>
                      <a:pt x="188" y="1318"/>
                    </a:lnTo>
                    <a:lnTo>
                      <a:pt x="168" y="1381"/>
                    </a:lnTo>
                    <a:lnTo>
                      <a:pt x="128" y="1397"/>
                    </a:lnTo>
                    <a:lnTo>
                      <a:pt x="114" y="1420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60" name="Freeform 112"/>
              <p:cNvSpPr>
                <a:spLocks noChangeAspect="1"/>
              </p:cNvSpPr>
              <p:nvPr/>
            </p:nvSpPr>
            <p:spPr bwMode="auto">
              <a:xfrm>
                <a:off x="3081" y="1962"/>
                <a:ext cx="303" cy="137"/>
              </a:xfrm>
              <a:custGeom>
                <a:avLst/>
                <a:gdLst>
                  <a:gd name="T0" fmla="*/ 1507 w 1676"/>
                  <a:gd name="T1" fmla="*/ 180 h 761"/>
                  <a:gd name="T2" fmla="*/ 1655 w 1676"/>
                  <a:gd name="T3" fmla="*/ 389 h 761"/>
                  <a:gd name="T4" fmla="*/ 1676 w 1676"/>
                  <a:gd name="T5" fmla="*/ 421 h 761"/>
                  <a:gd name="T6" fmla="*/ 1674 w 1676"/>
                  <a:gd name="T7" fmla="*/ 425 h 761"/>
                  <a:gd name="T8" fmla="*/ 1372 w 1676"/>
                  <a:gd name="T9" fmla="*/ 453 h 761"/>
                  <a:gd name="T10" fmla="*/ 1378 w 1676"/>
                  <a:gd name="T11" fmla="*/ 457 h 761"/>
                  <a:gd name="T12" fmla="*/ 1322 w 1676"/>
                  <a:gd name="T13" fmla="*/ 645 h 761"/>
                  <a:gd name="T14" fmla="*/ 1294 w 1676"/>
                  <a:gd name="T15" fmla="*/ 645 h 761"/>
                  <a:gd name="T16" fmla="*/ 1101 w 1676"/>
                  <a:gd name="T17" fmla="*/ 531 h 761"/>
                  <a:gd name="T18" fmla="*/ 353 w 1676"/>
                  <a:gd name="T19" fmla="*/ 702 h 761"/>
                  <a:gd name="T20" fmla="*/ 0 w 1676"/>
                  <a:gd name="T21" fmla="*/ 761 h 761"/>
                  <a:gd name="T22" fmla="*/ 84 w 1676"/>
                  <a:gd name="T23" fmla="*/ 558 h 761"/>
                  <a:gd name="T24" fmla="*/ 210 w 1676"/>
                  <a:gd name="T25" fmla="*/ 425 h 761"/>
                  <a:gd name="T26" fmla="*/ 359 w 1676"/>
                  <a:gd name="T27" fmla="*/ 323 h 761"/>
                  <a:gd name="T28" fmla="*/ 431 w 1676"/>
                  <a:gd name="T29" fmla="*/ 325 h 761"/>
                  <a:gd name="T30" fmla="*/ 574 w 1676"/>
                  <a:gd name="T31" fmla="*/ 258 h 761"/>
                  <a:gd name="T32" fmla="*/ 574 w 1676"/>
                  <a:gd name="T33" fmla="*/ 102 h 761"/>
                  <a:gd name="T34" fmla="*/ 556 w 1676"/>
                  <a:gd name="T35" fmla="*/ 72 h 761"/>
                  <a:gd name="T36" fmla="*/ 560 w 1676"/>
                  <a:gd name="T37" fmla="*/ 50 h 761"/>
                  <a:gd name="T38" fmla="*/ 620 w 1676"/>
                  <a:gd name="T39" fmla="*/ 0 h 761"/>
                  <a:gd name="T40" fmla="*/ 688 w 1676"/>
                  <a:gd name="T41" fmla="*/ 8 h 761"/>
                  <a:gd name="T42" fmla="*/ 727 w 1676"/>
                  <a:gd name="T43" fmla="*/ 66 h 761"/>
                  <a:gd name="T44" fmla="*/ 772 w 1676"/>
                  <a:gd name="T45" fmla="*/ 100 h 761"/>
                  <a:gd name="T46" fmla="*/ 845 w 1676"/>
                  <a:gd name="T47" fmla="*/ 112 h 761"/>
                  <a:gd name="T48" fmla="*/ 880 w 1676"/>
                  <a:gd name="T49" fmla="*/ 126 h 761"/>
                  <a:gd name="T50" fmla="*/ 913 w 1676"/>
                  <a:gd name="T51" fmla="*/ 176 h 761"/>
                  <a:gd name="T52" fmla="*/ 942 w 1676"/>
                  <a:gd name="T53" fmla="*/ 203 h 761"/>
                  <a:gd name="T54" fmla="*/ 955 w 1676"/>
                  <a:gd name="T55" fmla="*/ 261 h 761"/>
                  <a:gd name="T56" fmla="*/ 1076 w 1676"/>
                  <a:gd name="T57" fmla="*/ 196 h 761"/>
                  <a:gd name="T58" fmla="*/ 1150 w 1676"/>
                  <a:gd name="T59" fmla="*/ 248 h 761"/>
                  <a:gd name="T60" fmla="*/ 1172 w 1676"/>
                  <a:gd name="T61" fmla="*/ 254 h 761"/>
                  <a:gd name="T62" fmla="*/ 1258 w 1676"/>
                  <a:gd name="T63" fmla="*/ 211 h 761"/>
                  <a:gd name="T64" fmla="*/ 1341 w 1676"/>
                  <a:gd name="T65" fmla="*/ 60 h 761"/>
                  <a:gd name="T66" fmla="*/ 1384 w 1676"/>
                  <a:gd name="T67" fmla="*/ 29 h 761"/>
                  <a:gd name="T68" fmla="*/ 1507 w 1676"/>
                  <a:gd name="T69" fmla="*/ 180 h 7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76" h="761">
                    <a:moveTo>
                      <a:pt x="1507" y="180"/>
                    </a:moveTo>
                    <a:lnTo>
                      <a:pt x="1655" y="389"/>
                    </a:lnTo>
                    <a:lnTo>
                      <a:pt x="1676" y="421"/>
                    </a:lnTo>
                    <a:lnTo>
                      <a:pt x="1674" y="425"/>
                    </a:lnTo>
                    <a:lnTo>
                      <a:pt x="1372" y="453"/>
                    </a:lnTo>
                    <a:lnTo>
                      <a:pt x="1378" y="457"/>
                    </a:lnTo>
                    <a:lnTo>
                      <a:pt x="1322" y="645"/>
                    </a:lnTo>
                    <a:lnTo>
                      <a:pt x="1294" y="645"/>
                    </a:lnTo>
                    <a:lnTo>
                      <a:pt x="1101" y="531"/>
                    </a:lnTo>
                    <a:lnTo>
                      <a:pt x="353" y="702"/>
                    </a:lnTo>
                    <a:lnTo>
                      <a:pt x="0" y="761"/>
                    </a:lnTo>
                    <a:lnTo>
                      <a:pt x="84" y="558"/>
                    </a:lnTo>
                    <a:lnTo>
                      <a:pt x="210" y="425"/>
                    </a:lnTo>
                    <a:lnTo>
                      <a:pt x="359" y="323"/>
                    </a:lnTo>
                    <a:lnTo>
                      <a:pt x="431" y="325"/>
                    </a:lnTo>
                    <a:lnTo>
                      <a:pt x="574" y="258"/>
                    </a:lnTo>
                    <a:lnTo>
                      <a:pt x="574" y="102"/>
                    </a:lnTo>
                    <a:lnTo>
                      <a:pt x="556" y="72"/>
                    </a:lnTo>
                    <a:lnTo>
                      <a:pt x="560" y="50"/>
                    </a:lnTo>
                    <a:lnTo>
                      <a:pt x="620" y="0"/>
                    </a:lnTo>
                    <a:lnTo>
                      <a:pt x="688" y="8"/>
                    </a:lnTo>
                    <a:lnTo>
                      <a:pt x="727" y="66"/>
                    </a:lnTo>
                    <a:lnTo>
                      <a:pt x="772" y="100"/>
                    </a:lnTo>
                    <a:lnTo>
                      <a:pt x="845" y="112"/>
                    </a:lnTo>
                    <a:lnTo>
                      <a:pt x="880" y="126"/>
                    </a:lnTo>
                    <a:lnTo>
                      <a:pt x="913" y="176"/>
                    </a:lnTo>
                    <a:lnTo>
                      <a:pt x="942" y="203"/>
                    </a:lnTo>
                    <a:lnTo>
                      <a:pt x="955" y="261"/>
                    </a:lnTo>
                    <a:lnTo>
                      <a:pt x="1076" y="196"/>
                    </a:lnTo>
                    <a:lnTo>
                      <a:pt x="1150" y="248"/>
                    </a:lnTo>
                    <a:lnTo>
                      <a:pt x="1172" y="254"/>
                    </a:lnTo>
                    <a:lnTo>
                      <a:pt x="1258" y="211"/>
                    </a:lnTo>
                    <a:lnTo>
                      <a:pt x="1341" y="60"/>
                    </a:lnTo>
                    <a:lnTo>
                      <a:pt x="1384" y="29"/>
                    </a:lnTo>
                    <a:lnTo>
                      <a:pt x="1507" y="180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61" name="Freeform 113"/>
              <p:cNvSpPr>
                <a:spLocks noChangeAspect="1"/>
              </p:cNvSpPr>
              <p:nvPr/>
            </p:nvSpPr>
            <p:spPr bwMode="auto">
              <a:xfrm>
                <a:off x="3184" y="1905"/>
                <a:ext cx="147" cy="104"/>
              </a:xfrm>
              <a:custGeom>
                <a:avLst/>
                <a:gdLst>
                  <a:gd name="T0" fmla="*/ 34 w 818"/>
                  <a:gd name="T1" fmla="*/ 91 h 575"/>
                  <a:gd name="T2" fmla="*/ 174 w 818"/>
                  <a:gd name="T3" fmla="*/ 105 h 575"/>
                  <a:gd name="T4" fmla="*/ 246 w 818"/>
                  <a:gd name="T5" fmla="*/ 70 h 575"/>
                  <a:gd name="T6" fmla="*/ 312 w 818"/>
                  <a:gd name="T7" fmla="*/ 93 h 575"/>
                  <a:gd name="T8" fmla="*/ 378 w 818"/>
                  <a:gd name="T9" fmla="*/ 62 h 575"/>
                  <a:gd name="T10" fmla="*/ 401 w 818"/>
                  <a:gd name="T11" fmla="*/ 75 h 575"/>
                  <a:gd name="T12" fmla="*/ 680 w 818"/>
                  <a:gd name="T13" fmla="*/ 68 h 575"/>
                  <a:gd name="T14" fmla="*/ 723 w 818"/>
                  <a:gd name="T15" fmla="*/ 0 h 575"/>
                  <a:gd name="T16" fmla="*/ 738 w 818"/>
                  <a:gd name="T17" fmla="*/ 68 h 575"/>
                  <a:gd name="T18" fmla="*/ 771 w 818"/>
                  <a:gd name="T19" fmla="*/ 128 h 575"/>
                  <a:gd name="T20" fmla="*/ 765 w 818"/>
                  <a:gd name="T21" fmla="*/ 188 h 575"/>
                  <a:gd name="T22" fmla="*/ 818 w 818"/>
                  <a:gd name="T23" fmla="*/ 343 h 575"/>
                  <a:gd name="T24" fmla="*/ 777 w 818"/>
                  <a:gd name="T25" fmla="*/ 376 h 575"/>
                  <a:gd name="T26" fmla="*/ 708 w 818"/>
                  <a:gd name="T27" fmla="*/ 504 h 575"/>
                  <a:gd name="T28" fmla="*/ 690 w 818"/>
                  <a:gd name="T29" fmla="*/ 525 h 575"/>
                  <a:gd name="T30" fmla="*/ 608 w 818"/>
                  <a:gd name="T31" fmla="*/ 570 h 575"/>
                  <a:gd name="T32" fmla="*/ 587 w 818"/>
                  <a:gd name="T33" fmla="*/ 564 h 575"/>
                  <a:gd name="T34" fmla="*/ 512 w 818"/>
                  <a:gd name="T35" fmla="*/ 510 h 575"/>
                  <a:gd name="T36" fmla="*/ 389 w 818"/>
                  <a:gd name="T37" fmla="*/ 575 h 575"/>
                  <a:gd name="T38" fmla="*/ 376 w 818"/>
                  <a:gd name="T39" fmla="*/ 519 h 575"/>
                  <a:gd name="T40" fmla="*/ 341 w 818"/>
                  <a:gd name="T41" fmla="*/ 482 h 575"/>
                  <a:gd name="T42" fmla="*/ 312 w 818"/>
                  <a:gd name="T43" fmla="*/ 442 h 575"/>
                  <a:gd name="T44" fmla="*/ 279 w 818"/>
                  <a:gd name="T45" fmla="*/ 426 h 575"/>
                  <a:gd name="T46" fmla="*/ 204 w 818"/>
                  <a:gd name="T47" fmla="*/ 414 h 575"/>
                  <a:gd name="T48" fmla="*/ 161 w 818"/>
                  <a:gd name="T49" fmla="*/ 384 h 575"/>
                  <a:gd name="T50" fmla="*/ 124 w 818"/>
                  <a:gd name="T51" fmla="*/ 320 h 575"/>
                  <a:gd name="T52" fmla="*/ 54 w 818"/>
                  <a:gd name="T53" fmla="*/ 314 h 575"/>
                  <a:gd name="T54" fmla="*/ 0 w 818"/>
                  <a:gd name="T55" fmla="*/ 318 h 575"/>
                  <a:gd name="T56" fmla="*/ 0 w 818"/>
                  <a:gd name="T57" fmla="*/ 219 h 575"/>
                  <a:gd name="T58" fmla="*/ 46 w 818"/>
                  <a:gd name="T59" fmla="*/ 141 h 575"/>
                  <a:gd name="T60" fmla="*/ 34 w 818"/>
                  <a:gd name="T61" fmla="*/ 91 h 5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818" h="575">
                    <a:moveTo>
                      <a:pt x="34" y="91"/>
                    </a:moveTo>
                    <a:lnTo>
                      <a:pt x="174" y="105"/>
                    </a:lnTo>
                    <a:lnTo>
                      <a:pt x="246" y="70"/>
                    </a:lnTo>
                    <a:lnTo>
                      <a:pt x="312" y="93"/>
                    </a:lnTo>
                    <a:lnTo>
                      <a:pt x="378" y="62"/>
                    </a:lnTo>
                    <a:lnTo>
                      <a:pt x="401" y="75"/>
                    </a:lnTo>
                    <a:lnTo>
                      <a:pt x="680" y="68"/>
                    </a:lnTo>
                    <a:lnTo>
                      <a:pt x="723" y="0"/>
                    </a:lnTo>
                    <a:lnTo>
                      <a:pt x="738" y="68"/>
                    </a:lnTo>
                    <a:lnTo>
                      <a:pt x="771" y="128"/>
                    </a:lnTo>
                    <a:lnTo>
                      <a:pt x="765" y="188"/>
                    </a:lnTo>
                    <a:lnTo>
                      <a:pt x="818" y="343"/>
                    </a:lnTo>
                    <a:lnTo>
                      <a:pt x="777" y="376"/>
                    </a:lnTo>
                    <a:lnTo>
                      <a:pt x="708" y="504"/>
                    </a:lnTo>
                    <a:lnTo>
                      <a:pt x="690" y="525"/>
                    </a:lnTo>
                    <a:lnTo>
                      <a:pt x="608" y="570"/>
                    </a:lnTo>
                    <a:lnTo>
                      <a:pt x="587" y="564"/>
                    </a:lnTo>
                    <a:lnTo>
                      <a:pt x="512" y="510"/>
                    </a:lnTo>
                    <a:lnTo>
                      <a:pt x="389" y="575"/>
                    </a:lnTo>
                    <a:lnTo>
                      <a:pt x="376" y="519"/>
                    </a:lnTo>
                    <a:lnTo>
                      <a:pt x="341" y="482"/>
                    </a:lnTo>
                    <a:lnTo>
                      <a:pt x="312" y="442"/>
                    </a:lnTo>
                    <a:lnTo>
                      <a:pt x="279" y="426"/>
                    </a:lnTo>
                    <a:lnTo>
                      <a:pt x="204" y="414"/>
                    </a:lnTo>
                    <a:lnTo>
                      <a:pt x="161" y="384"/>
                    </a:lnTo>
                    <a:lnTo>
                      <a:pt x="124" y="320"/>
                    </a:lnTo>
                    <a:lnTo>
                      <a:pt x="54" y="314"/>
                    </a:lnTo>
                    <a:lnTo>
                      <a:pt x="0" y="318"/>
                    </a:lnTo>
                    <a:lnTo>
                      <a:pt x="0" y="219"/>
                    </a:lnTo>
                    <a:lnTo>
                      <a:pt x="46" y="141"/>
                    </a:lnTo>
                    <a:lnTo>
                      <a:pt x="34" y="91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62" name="Freeform 114"/>
              <p:cNvSpPr>
                <a:spLocks noChangeAspect="1"/>
              </p:cNvSpPr>
              <p:nvPr/>
            </p:nvSpPr>
            <p:spPr bwMode="auto">
              <a:xfrm>
                <a:off x="3314" y="1800"/>
                <a:ext cx="219" cy="237"/>
              </a:xfrm>
              <a:custGeom>
                <a:avLst/>
                <a:gdLst>
                  <a:gd name="T0" fmla="*/ 0 w 1214"/>
                  <a:gd name="T1" fmla="*/ 579 h 1314"/>
                  <a:gd name="T2" fmla="*/ 15 w 1214"/>
                  <a:gd name="T3" fmla="*/ 655 h 1314"/>
                  <a:gd name="T4" fmla="*/ 48 w 1214"/>
                  <a:gd name="T5" fmla="*/ 711 h 1314"/>
                  <a:gd name="T6" fmla="*/ 42 w 1214"/>
                  <a:gd name="T7" fmla="*/ 776 h 1314"/>
                  <a:gd name="T8" fmla="*/ 97 w 1214"/>
                  <a:gd name="T9" fmla="*/ 926 h 1314"/>
                  <a:gd name="T10" fmla="*/ 214 w 1214"/>
                  <a:gd name="T11" fmla="*/ 1069 h 1314"/>
                  <a:gd name="T12" fmla="*/ 387 w 1214"/>
                  <a:gd name="T13" fmla="*/ 1314 h 1314"/>
                  <a:gd name="T14" fmla="*/ 399 w 1214"/>
                  <a:gd name="T15" fmla="*/ 1212 h 1314"/>
                  <a:gd name="T16" fmla="*/ 372 w 1214"/>
                  <a:gd name="T17" fmla="*/ 1184 h 1314"/>
                  <a:gd name="T18" fmla="*/ 389 w 1214"/>
                  <a:gd name="T19" fmla="*/ 1095 h 1314"/>
                  <a:gd name="T20" fmla="*/ 443 w 1214"/>
                  <a:gd name="T21" fmla="*/ 1097 h 1314"/>
                  <a:gd name="T22" fmla="*/ 614 w 1214"/>
                  <a:gd name="T23" fmla="*/ 862 h 1314"/>
                  <a:gd name="T24" fmla="*/ 688 w 1214"/>
                  <a:gd name="T25" fmla="*/ 778 h 1314"/>
                  <a:gd name="T26" fmla="*/ 764 w 1214"/>
                  <a:gd name="T27" fmla="*/ 558 h 1314"/>
                  <a:gd name="T28" fmla="*/ 862 w 1214"/>
                  <a:gd name="T29" fmla="*/ 430 h 1314"/>
                  <a:gd name="T30" fmla="*/ 1085 w 1214"/>
                  <a:gd name="T31" fmla="*/ 439 h 1314"/>
                  <a:gd name="T32" fmla="*/ 1129 w 1214"/>
                  <a:gd name="T33" fmla="*/ 417 h 1314"/>
                  <a:gd name="T34" fmla="*/ 1129 w 1214"/>
                  <a:gd name="T35" fmla="*/ 387 h 1314"/>
                  <a:gd name="T36" fmla="*/ 1214 w 1214"/>
                  <a:gd name="T37" fmla="*/ 304 h 1314"/>
                  <a:gd name="T38" fmla="*/ 1205 w 1214"/>
                  <a:gd name="T39" fmla="*/ 256 h 1314"/>
                  <a:gd name="T40" fmla="*/ 1147 w 1214"/>
                  <a:gd name="T41" fmla="*/ 250 h 1314"/>
                  <a:gd name="T42" fmla="*/ 1069 w 1214"/>
                  <a:gd name="T43" fmla="*/ 250 h 1314"/>
                  <a:gd name="T44" fmla="*/ 1003 w 1214"/>
                  <a:gd name="T45" fmla="*/ 217 h 1314"/>
                  <a:gd name="T46" fmla="*/ 953 w 1214"/>
                  <a:gd name="T47" fmla="*/ 148 h 1314"/>
                  <a:gd name="T48" fmla="*/ 798 w 1214"/>
                  <a:gd name="T49" fmla="*/ 104 h 1314"/>
                  <a:gd name="T50" fmla="*/ 497 w 1214"/>
                  <a:gd name="T51" fmla="*/ 0 h 1314"/>
                  <a:gd name="T52" fmla="*/ 238 w 1214"/>
                  <a:gd name="T53" fmla="*/ 162 h 1314"/>
                  <a:gd name="T54" fmla="*/ 230 w 1214"/>
                  <a:gd name="T55" fmla="*/ 184 h 1314"/>
                  <a:gd name="T56" fmla="*/ 250 w 1214"/>
                  <a:gd name="T57" fmla="*/ 281 h 1314"/>
                  <a:gd name="T58" fmla="*/ 218 w 1214"/>
                  <a:gd name="T59" fmla="*/ 327 h 1314"/>
                  <a:gd name="T60" fmla="*/ 168 w 1214"/>
                  <a:gd name="T61" fmla="*/ 376 h 1314"/>
                  <a:gd name="T62" fmla="*/ 106 w 1214"/>
                  <a:gd name="T63" fmla="*/ 395 h 1314"/>
                  <a:gd name="T64" fmla="*/ 0 w 1214"/>
                  <a:gd name="T65" fmla="*/ 579 h 13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4" h="1314">
                    <a:moveTo>
                      <a:pt x="0" y="579"/>
                    </a:moveTo>
                    <a:lnTo>
                      <a:pt x="15" y="655"/>
                    </a:lnTo>
                    <a:lnTo>
                      <a:pt x="48" y="711"/>
                    </a:lnTo>
                    <a:lnTo>
                      <a:pt x="42" y="776"/>
                    </a:lnTo>
                    <a:lnTo>
                      <a:pt x="97" y="926"/>
                    </a:lnTo>
                    <a:lnTo>
                      <a:pt x="214" y="1069"/>
                    </a:lnTo>
                    <a:lnTo>
                      <a:pt x="387" y="1314"/>
                    </a:lnTo>
                    <a:lnTo>
                      <a:pt x="399" y="1212"/>
                    </a:lnTo>
                    <a:lnTo>
                      <a:pt x="372" y="1184"/>
                    </a:lnTo>
                    <a:lnTo>
                      <a:pt x="389" y="1095"/>
                    </a:lnTo>
                    <a:lnTo>
                      <a:pt x="443" y="1097"/>
                    </a:lnTo>
                    <a:lnTo>
                      <a:pt x="614" y="862"/>
                    </a:lnTo>
                    <a:lnTo>
                      <a:pt x="688" y="778"/>
                    </a:lnTo>
                    <a:lnTo>
                      <a:pt x="764" y="558"/>
                    </a:lnTo>
                    <a:lnTo>
                      <a:pt x="862" y="430"/>
                    </a:lnTo>
                    <a:lnTo>
                      <a:pt x="1085" y="439"/>
                    </a:lnTo>
                    <a:lnTo>
                      <a:pt x="1129" y="417"/>
                    </a:lnTo>
                    <a:lnTo>
                      <a:pt x="1129" y="387"/>
                    </a:lnTo>
                    <a:lnTo>
                      <a:pt x="1214" y="304"/>
                    </a:lnTo>
                    <a:lnTo>
                      <a:pt x="1205" y="256"/>
                    </a:lnTo>
                    <a:lnTo>
                      <a:pt x="1147" y="250"/>
                    </a:lnTo>
                    <a:lnTo>
                      <a:pt x="1069" y="250"/>
                    </a:lnTo>
                    <a:lnTo>
                      <a:pt x="1003" y="217"/>
                    </a:lnTo>
                    <a:lnTo>
                      <a:pt x="953" y="148"/>
                    </a:lnTo>
                    <a:lnTo>
                      <a:pt x="798" y="104"/>
                    </a:lnTo>
                    <a:lnTo>
                      <a:pt x="497" y="0"/>
                    </a:lnTo>
                    <a:lnTo>
                      <a:pt x="238" y="162"/>
                    </a:lnTo>
                    <a:lnTo>
                      <a:pt x="230" y="184"/>
                    </a:lnTo>
                    <a:lnTo>
                      <a:pt x="250" y="281"/>
                    </a:lnTo>
                    <a:lnTo>
                      <a:pt x="218" y="327"/>
                    </a:lnTo>
                    <a:lnTo>
                      <a:pt x="168" y="376"/>
                    </a:lnTo>
                    <a:lnTo>
                      <a:pt x="106" y="395"/>
                    </a:lnTo>
                    <a:lnTo>
                      <a:pt x="0" y="579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63" name="Freeform 115"/>
              <p:cNvSpPr>
                <a:spLocks noChangeAspect="1"/>
              </p:cNvSpPr>
              <p:nvPr/>
            </p:nvSpPr>
            <p:spPr bwMode="auto">
              <a:xfrm>
                <a:off x="3151" y="2316"/>
                <a:ext cx="231" cy="213"/>
              </a:xfrm>
              <a:custGeom>
                <a:avLst/>
                <a:gdLst>
                  <a:gd name="T0" fmla="*/ 58 w 1277"/>
                  <a:gd name="T1" fmla="*/ 236 h 1182"/>
                  <a:gd name="T2" fmla="*/ 123 w 1277"/>
                  <a:gd name="T3" fmla="*/ 257 h 1182"/>
                  <a:gd name="T4" fmla="*/ 212 w 1277"/>
                  <a:gd name="T5" fmla="*/ 312 h 1182"/>
                  <a:gd name="T6" fmla="*/ 242 w 1277"/>
                  <a:gd name="T7" fmla="*/ 312 h 1182"/>
                  <a:gd name="T8" fmla="*/ 287 w 1277"/>
                  <a:gd name="T9" fmla="*/ 257 h 1182"/>
                  <a:gd name="T10" fmla="*/ 389 w 1277"/>
                  <a:gd name="T11" fmla="*/ 272 h 1182"/>
                  <a:gd name="T12" fmla="*/ 454 w 1277"/>
                  <a:gd name="T13" fmla="*/ 312 h 1182"/>
                  <a:gd name="T14" fmla="*/ 532 w 1277"/>
                  <a:gd name="T15" fmla="*/ 312 h 1182"/>
                  <a:gd name="T16" fmla="*/ 543 w 1277"/>
                  <a:gd name="T17" fmla="*/ 274 h 1182"/>
                  <a:gd name="T18" fmla="*/ 581 w 1277"/>
                  <a:gd name="T19" fmla="*/ 261 h 1182"/>
                  <a:gd name="T20" fmla="*/ 657 w 1277"/>
                  <a:gd name="T21" fmla="*/ 294 h 1182"/>
                  <a:gd name="T22" fmla="*/ 674 w 1277"/>
                  <a:gd name="T23" fmla="*/ 225 h 1182"/>
                  <a:gd name="T24" fmla="*/ 795 w 1277"/>
                  <a:gd name="T25" fmla="*/ 225 h 1182"/>
                  <a:gd name="T26" fmla="*/ 802 w 1277"/>
                  <a:gd name="T27" fmla="*/ 238 h 1182"/>
                  <a:gd name="T28" fmla="*/ 1277 w 1277"/>
                  <a:gd name="T29" fmla="*/ 0 h 1182"/>
                  <a:gd name="T30" fmla="*/ 1250 w 1277"/>
                  <a:gd name="T31" fmla="*/ 132 h 1182"/>
                  <a:gd name="T32" fmla="*/ 1208 w 1277"/>
                  <a:gd name="T33" fmla="*/ 134 h 1182"/>
                  <a:gd name="T34" fmla="*/ 1076 w 1277"/>
                  <a:gd name="T35" fmla="*/ 372 h 1182"/>
                  <a:gd name="T36" fmla="*/ 1045 w 1277"/>
                  <a:gd name="T37" fmla="*/ 411 h 1182"/>
                  <a:gd name="T38" fmla="*/ 1043 w 1277"/>
                  <a:gd name="T39" fmla="*/ 439 h 1182"/>
                  <a:gd name="T40" fmla="*/ 1074 w 1277"/>
                  <a:gd name="T41" fmla="*/ 493 h 1182"/>
                  <a:gd name="T42" fmla="*/ 1085 w 1277"/>
                  <a:gd name="T43" fmla="*/ 526 h 1182"/>
                  <a:gd name="T44" fmla="*/ 1029 w 1277"/>
                  <a:gd name="T45" fmla="*/ 575 h 1182"/>
                  <a:gd name="T46" fmla="*/ 1018 w 1277"/>
                  <a:gd name="T47" fmla="*/ 593 h 1182"/>
                  <a:gd name="T48" fmla="*/ 1043 w 1277"/>
                  <a:gd name="T49" fmla="*/ 653 h 1182"/>
                  <a:gd name="T50" fmla="*/ 991 w 1277"/>
                  <a:gd name="T51" fmla="*/ 703 h 1182"/>
                  <a:gd name="T52" fmla="*/ 1011 w 1277"/>
                  <a:gd name="T53" fmla="*/ 727 h 1182"/>
                  <a:gd name="T54" fmla="*/ 1022 w 1277"/>
                  <a:gd name="T55" fmla="*/ 768 h 1182"/>
                  <a:gd name="T56" fmla="*/ 960 w 1277"/>
                  <a:gd name="T57" fmla="*/ 806 h 1182"/>
                  <a:gd name="T58" fmla="*/ 941 w 1277"/>
                  <a:gd name="T59" fmla="*/ 853 h 1182"/>
                  <a:gd name="T60" fmla="*/ 970 w 1277"/>
                  <a:gd name="T61" fmla="*/ 908 h 1182"/>
                  <a:gd name="T62" fmla="*/ 1047 w 1277"/>
                  <a:gd name="T63" fmla="*/ 910 h 1182"/>
                  <a:gd name="T64" fmla="*/ 1050 w 1277"/>
                  <a:gd name="T65" fmla="*/ 933 h 1182"/>
                  <a:gd name="T66" fmla="*/ 1012 w 1277"/>
                  <a:gd name="T67" fmla="*/ 974 h 1182"/>
                  <a:gd name="T68" fmla="*/ 1059 w 1277"/>
                  <a:gd name="T69" fmla="*/ 1048 h 1182"/>
                  <a:gd name="T70" fmla="*/ 1047 w 1277"/>
                  <a:gd name="T71" fmla="*/ 1085 h 1182"/>
                  <a:gd name="T72" fmla="*/ 989 w 1277"/>
                  <a:gd name="T73" fmla="*/ 1042 h 1182"/>
                  <a:gd name="T74" fmla="*/ 989 w 1277"/>
                  <a:gd name="T75" fmla="*/ 1031 h 1182"/>
                  <a:gd name="T76" fmla="*/ 977 w 1277"/>
                  <a:gd name="T77" fmla="*/ 987 h 1182"/>
                  <a:gd name="T78" fmla="*/ 940 w 1277"/>
                  <a:gd name="T79" fmla="*/ 973 h 1182"/>
                  <a:gd name="T80" fmla="*/ 907 w 1277"/>
                  <a:gd name="T81" fmla="*/ 940 h 1182"/>
                  <a:gd name="T82" fmla="*/ 888 w 1277"/>
                  <a:gd name="T83" fmla="*/ 884 h 1182"/>
                  <a:gd name="T84" fmla="*/ 869 w 1277"/>
                  <a:gd name="T85" fmla="*/ 854 h 1182"/>
                  <a:gd name="T86" fmla="*/ 822 w 1277"/>
                  <a:gd name="T87" fmla="*/ 835 h 1182"/>
                  <a:gd name="T88" fmla="*/ 795 w 1277"/>
                  <a:gd name="T89" fmla="*/ 796 h 1182"/>
                  <a:gd name="T90" fmla="*/ 630 w 1277"/>
                  <a:gd name="T91" fmla="*/ 1007 h 1182"/>
                  <a:gd name="T92" fmla="*/ 521 w 1277"/>
                  <a:gd name="T93" fmla="*/ 1089 h 1182"/>
                  <a:gd name="T94" fmla="*/ 482 w 1277"/>
                  <a:gd name="T95" fmla="*/ 1073 h 1182"/>
                  <a:gd name="T96" fmla="*/ 322 w 1277"/>
                  <a:gd name="T97" fmla="*/ 1182 h 1182"/>
                  <a:gd name="T98" fmla="*/ 101 w 1277"/>
                  <a:gd name="T99" fmla="*/ 1176 h 1182"/>
                  <a:gd name="T100" fmla="*/ 71 w 1277"/>
                  <a:gd name="T101" fmla="*/ 1126 h 1182"/>
                  <a:gd name="T102" fmla="*/ 63 w 1277"/>
                  <a:gd name="T103" fmla="*/ 1035 h 1182"/>
                  <a:gd name="T104" fmla="*/ 33 w 1277"/>
                  <a:gd name="T105" fmla="*/ 967 h 1182"/>
                  <a:gd name="T106" fmla="*/ 21 w 1277"/>
                  <a:gd name="T107" fmla="*/ 913 h 1182"/>
                  <a:gd name="T108" fmla="*/ 20 w 1277"/>
                  <a:gd name="T109" fmla="*/ 885 h 1182"/>
                  <a:gd name="T110" fmla="*/ 36 w 1277"/>
                  <a:gd name="T111" fmla="*/ 852 h 1182"/>
                  <a:gd name="T112" fmla="*/ 69 w 1277"/>
                  <a:gd name="T113" fmla="*/ 834 h 1182"/>
                  <a:gd name="T114" fmla="*/ 106 w 1277"/>
                  <a:gd name="T115" fmla="*/ 763 h 1182"/>
                  <a:gd name="T116" fmla="*/ 108 w 1277"/>
                  <a:gd name="T117" fmla="*/ 667 h 1182"/>
                  <a:gd name="T118" fmla="*/ 0 w 1277"/>
                  <a:gd name="T119" fmla="*/ 477 h 1182"/>
                  <a:gd name="T120" fmla="*/ 7 w 1277"/>
                  <a:gd name="T121" fmla="*/ 341 h 1182"/>
                  <a:gd name="T122" fmla="*/ 58 w 1277"/>
                  <a:gd name="T123" fmla="*/ 236 h 1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77" h="1182">
                    <a:moveTo>
                      <a:pt x="58" y="236"/>
                    </a:moveTo>
                    <a:lnTo>
                      <a:pt x="123" y="257"/>
                    </a:lnTo>
                    <a:lnTo>
                      <a:pt x="212" y="312"/>
                    </a:lnTo>
                    <a:lnTo>
                      <a:pt x="242" y="312"/>
                    </a:lnTo>
                    <a:lnTo>
                      <a:pt x="287" y="257"/>
                    </a:lnTo>
                    <a:lnTo>
                      <a:pt x="389" y="272"/>
                    </a:lnTo>
                    <a:lnTo>
                      <a:pt x="454" y="312"/>
                    </a:lnTo>
                    <a:lnTo>
                      <a:pt x="532" y="312"/>
                    </a:lnTo>
                    <a:lnTo>
                      <a:pt x="543" y="274"/>
                    </a:lnTo>
                    <a:lnTo>
                      <a:pt x="581" y="261"/>
                    </a:lnTo>
                    <a:lnTo>
                      <a:pt x="657" y="294"/>
                    </a:lnTo>
                    <a:lnTo>
                      <a:pt x="674" y="225"/>
                    </a:lnTo>
                    <a:lnTo>
                      <a:pt x="795" y="225"/>
                    </a:lnTo>
                    <a:lnTo>
                      <a:pt x="802" y="238"/>
                    </a:lnTo>
                    <a:lnTo>
                      <a:pt x="1277" y="0"/>
                    </a:lnTo>
                    <a:lnTo>
                      <a:pt x="1250" y="132"/>
                    </a:lnTo>
                    <a:lnTo>
                      <a:pt x="1208" y="134"/>
                    </a:lnTo>
                    <a:lnTo>
                      <a:pt x="1076" y="372"/>
                    </a:lnTo>
                    <a:lnTo>
                      <a:pt x="1045" y="411"/>
                    </a:lnTo>
                    <a:lnTo>
                      <a:pt x="1043" y="439"/>
                    </a:lnTo>
                    <a:lnTo>
                      <a:pt x="1074" y="493"/>
                    </a:lnTo>
                    <a:lnTo>
                      <a:pt x="1085" y="526"/>
                    </a:lnTo>
                    <a:lnTo>
                      <a:pt x="1029" y="575"/>
                    </a:lnTo>
                    <a:lnTo>
                      <a:pt x="1018" y="593"/>
                    </a:lnTo>
                    <a:lnTo>
                      <a:pt x="1043" y="653"/>
                    </a:lnTo>
                    <a:lnTo>
                      <a:pt x="991" y="703"/>
                    </a:lnTo>
                    <a:lnTo>
                      <a:pt x="1011" y="727"/>
                    </a:lnTo>
                    <a:lnTo>
                      <a:pt x="1022" y="768"/>
                    </a:lnTo>
                    <a:lnTo>
                      <a:pt x="960" y="806"/>
                    </a:lnTo>
                    <a:lnTo>
                      <a:pt x="941" y="853"/>
                    </a:lnTo>
                    <a:lnTo>
                      <a:pt x="970" y="908"/>
                    </a:lnTo>
                    <a:lnTo>
                      <a:pt x="1047" y="910"/>
                    </a:lnTo>
                    <a:lnTo>
                      <a:pt x="1050" y="933"/>
                    </a:lnTo>
                    <a:lnTo>
                      <a:pt x="1012" y="974"/>
                    </a:lnTo>
                    <a:lnTo>
                      <a:pt x="1059" y="1048"/>
                    </a:lnTo>
                    <a:lnTo>
                      <a:pt x="1047" y="1085"/>
                    </a:lnTo>
                    <a:lnTo>
                      <a:pt x="989" y="1042"/>
                    </a:lnTo>
                    <a:lnTo>
                      <a:pt x="989" y="1031"/>
                    </a:lnTo>
                    <a:lnTo>
                      <a:pt x="977" y="987"/>
                    </a:lnTo>
                    <a:lnTo>
                      <a:pt x="940" y="973"/>
                    </a:lnTo>
                    <a:lnTo>
                      <a:pt x="907" y="940"/>
                    </a:lnTo>
                    <a:lnTo>
                      <a:pt x="888" y="884"/>
                    </a:lnTo>
                    <a:lnTo>
                      <a:pt x="869" y="854"/>
                    </a:lnTo>
                    <a:lnTo>
                      <a:pt x="822" y="835"/>
                    </a:lnTo>
                    <a:lnTo>
                      <a:pt x="795" y="796"/>
                    </a:lnTo>
                    <a:lnTo>
                      <a:pt x="630" y="1007"/>
                    </a:lnTo>
                    <a:lnTo>
                      <a:pt x="521" y="1089"/>
                    </a:lnTo>
                    <a:lnTo>
                      <a:pt x="482" y="1073"/>
                    </a:lnTo>
                    <a:lnTo>
                      <a:pt x="322" y="1182"/>
                    </a:lnTo>
                    <a:lnTo>
                      <a:pt x="101" y="1176"/>
                    </a:lnTo>
                    <a:lnTo>
                      <a:pt x="71" y="1126"/>
                    </a:lnTo>
                    <a:lnTo>
                      <a:pt x="63" y="1035"/>
                    </a:lnTo>
                    <a:lnTo>
                      <a:pt x="33" y="967"/>
                    </a:lnTo>
                    <a:lnTo>
                      <a:pt x="21" y="913"/>
                    </a:lnTo>
                    <a:lnTo>
                      <a:pt x="20" y="885"/>
                    </a:lnTo>
                    <a:lnTo>
                      <a:pt x="36" y="852"/>
                    </a:lnTo>
                    <a:lnTo>
                      <a:pt x="69" y="834"/>
                    </a:lnTo>
                    <a:lnTo>
                      <a:pt x="106" y="763"/>
                    </a:lnTo>
                    <a:lnTo>
                      <a:pt x="108" y="667"/>
                    </a:lnTo>
                    <a:lnTo>
                      <a:pt x="0" y="477"/>
                    </a:lnTo>
                    <a:lnTo>
                      <a:pt x="7" y="341"/>
                    </a:lnTo>
                    <a:lnTo>
                      <a:pt x="58" y="23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64" name="Freeform 116"/>
              <p:cNvSpPr>
                <a:spLocks noChangeAspect="1"/>
              </p:cNvSpPr>
              <p:nvPr/>
            </p:nvSpPr>
            <p:spPr bwMode="auto">
              <a:xfrm>
                <a:off x="3042" y="2044"/>
                <a:ext cx="443" cy="328"/>
              </a:xfrm>
              <a:custGeom>
                <a:avLst/>
                <a:gdLst>
                  <a:gd name="T0" fmla="*/ 2113 w 2456"/>
                  <a:gd name="T1" fmla="*/ 1107 h 1817"/>
                  <a:gd name="T2" fmla="*/ 2330 w 2456"/>
                  <a:gd name="T3" fmla="*/ 965 h 1817"/>
                  <a:gd name="T4" fmla="*/ 2456 w 2456"/>
                  <a:gd name="T5" fmla="*/ 599 h 1817"/>
                  <a:gd name="T6" fmla="*/ 2451 w 2456"/>
                  <a:gd name="T7" fmla="*/ 567 h 1817"/>
                  <a:gd name="T8" fmla="*/ 2385 w 2456"/>
                  <a:gd name="T9" fmla="*/ 536 h 1817"/>
                  <a:gd name="T10" fmla="*/ 2299 w 2456"/>
                  <a:gd name="T11" fmla="*/ 469 h 1817"/>
                  <a:gd name="T12" fmla="*/ 2230 w 2456"/>
                  <a:gd name="T13" fmla="*/ 340 h 1817"/>
                  <a:gd name="T14" fmla="*/ 2201 w 2456"/>
                  <a:gd name="T15" fmla="*/ 369 h 1817"/>
                  <a:gd name="T16" fmla="*/ 2141 w 2456"/>
                  <a:gd name="T17" fmla="*/ 369 h 1817"/>
                  <a:gd name="T18" fmla="*/ 2113 w 2456"/>
                  <a:gd name="T19" fmla="*/ 343 h 1817"/>
                  <a:gd name="T20" fmla="*/ 2052 w 2456"/>
                  <a:gd name="T21" fmla="*/ 348 h 1817"/>
                  <a:gd name="T22" fmla="*/ 1912 w 2456"/>
                  <a:gd name="T23" fmla="*/ 277 h 1817"/>
                  <a:gd name="T24" fmla="*/ 1845 w 2456"/>
                  <a:gd name="T25" fmla="*/ 285 h 1817"/>
                  <a:gd name="T26" fmla="*/ 1815 w 2456"/>
                  <a:gd name="T27" fmla="*/ 285 h 1817"/>
                  <a:gd name="T28" fmla="*/ 1720 w 2456"/>
                  <a:gd name="T29" fmla="*/ 78 h 1817"/>
                  <a:gd name="T30" fmla="*/ 1594 w 2456"/>
                  <a:gd name="T31" fmla="*/ 0 h 1817"/>
                  <a:gd name="T32" fmla="*/ 1539 w 2456"/>
                  <a:gd name="T33" fmla="*/ 183 h 1817"/>
                  <a:gd name="T34" fmla="*/ 1507 w 2456"/>
                  <a:gd name="T35" fmla="*/ 183 h 1817"/>
                  <a:gd name="T36" fmla="*/ 1323 w 2456"/>
                  <a:gd name="T37" fmla="*/ 73 h 1817"/>
                  <a:gd name="T38" fmla="*/ 533 w 2456"/>
                  <a:gd name="T39" fmla="*/ 249 h 1817"/>
                  <a:gd name="T40" fmla="*/ 219 w 2456"/>
                  <a:gd name="T41" fmla="*/ 304 h 1817"/>
                  <a:gd name="T42" fmla="*/ 0 w 2456"/>
                  <a:gd name="T43" fmla="*/ 306 h 1817"/>
                  <a:gd name="T44" fmla="*/ 97 w 2456"/>
                  <a:gd name="T45" fmla="*/ 382 h 1817"/>
                  <a:gd name="T46" fmla="*/ 135 w 2456"/>
                  <a:gd name="T47" fmla="*/ 394 h 1817"/>
                  <a:gd name="T48" fmla="*/ 163 w 2456"/>
                  <a:gd name="T49" fmla="*/ 460 h 1817"/>
                  <a:gd name="T50" fmla="*/ 241 w 2456"/>
                  <a:gd name="T51" fmla="*/ 465 h 1817"/>
                  <a:gd name="T52" fmla="*/ 262 w 2456"/>
                  <a:gd name="T53" fmla="*/ 533 h 1817"/>
                  <a:gd name="T54" fmla="*/ 445 w 2456"/>
                  <a:gd name="T55" fmla="*/ 714 h 1817"/>
                  <a:gd name="T56" fmla="*/ 509 w 2456"/>
                  <a:gd name="T57" fmla="*/ 720 h 1817"/>
                  <a:gd name="T58" fmla="*/ 558 w 2456"/>
                  <a:gd name="T59" fmla="*/ 839 h 1817"/>
                  <a:gd name="T60" fmla="*/ 593 w 2456"/>
                  <a:gd name="T61" fmla="*/ 874 h 1817"/>
                  <a:gd name="T62" fmla="*/ 614 w 2456"/>
                  <a:gd name="T63" fmla="*/ 1029 h 1817"/>
                  <a:gd name="T64" fmla="*/ 644 w 2456"/>
                  <a:gd name="T65" fmla="*/ 1095 h 1817"/>
                  <a:gd name="T66" fmla="*/ 640 w 2456"/>
                  <a:gd name="T67" fmla="*/ 1177 h 1817"/>
                  <a:gd name="T68" fmla="*/ 372 w 2456"/>
                  <a:gd name="T69" fmla="*/ 1547 h 1817"/>
                  <a:gd name="T70" fmla="*/ 671 w 2456"/>
                  <a:gd name="T71" fmla="*/ 1743 h 1817"/>
                  <a:gd name="T72" fmla="*/ 723 w 2456"/>
                  <a:gd name="T73" fmla="*/ 1761 h 1817"/>
                  <a:gd name="T74" fmla="*/ 820 w 2456"/>
                  <a:gd name="T75" fmla="*/ 1817 h 1817"/>
                  <a:gd name="T76" fmla="*/ 849 w 2456"/>
                  <a:gd name="T77" fmla="*/ 1817 h 1817"/>
                  <a:gd name="T78" fmla="*/ 891 w 2456"/>
                  <a:gd name="T79" fmla="*/ 1764 h 1817"/>
                  <a:gd name="T80" fmla="*/ 988 w 2456"/>
                  <a:gd name="T81" fmla="*/ 1775 h 1817"/>
                  <a:gd name="T82" fmla="*/ 1056 w 2456"/>
                  <a:gd name="T83" fmla="*/ 1816 h 1817"/>
                  <a:gd name="T84" fmla="*/ 1134 w 2456"/>
                  <a:gd name="T85" fmla="*/ 1817 h 1817"/>
                  <a:gd name="T86" fmla="*/ 1145 w 2456"/>
                  <a:gd name="T87" fmla="*/ 1783 h 1817"/>
                  <a:gd name="T88" fmla="*/ 1190 w 2456"/>
                  <a:gd name="T89" fmla="*/ 1766 h 1817"/>
                  <a:gd name="T90" fmla="*/ 1260 w 2456"/>
                  <a:gd name="T91" fmla="*/ 1799 h 1817"/>
                  <a:gd name="T92" fmla="*/ 1281 w 2456"/>
                  <a:gd name="T93" fmla="*/ 1727 h 1817"/>
                  <a:gd name="T94" fmla="*/ 1394 w 2456"/>
                  <a:gd name="T95" fmla="*/ 1729 h 1817"/>
                  <a:gd name="T96" fmla="*/ 1411 w 2456"/>
                  <a:gd name="T97" fmla="*/ 1743 h 1817"/>
                  <a:gd name="T98" fmla="*/ 1888 w 2456"/>
                  <a:gd name="T99" fmla="*/ 1499 h 1817"/>
                  <a:gd name="T100" fmla="*/ 1956 w 2456"/>
                  <a:gd name="T101" fmla="*/ 1480 h 1817"/>
                  <a:gd name="T102" fmla="*/ 2113 w 2456"/>
                  <a:gd name="T103" fmla="*/ 1107 h 18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456" h="1817">
                    <a:moveTo>
                      <a:pt x="2113" y="1107"/>
                    </a:moveTo>
                    <a:lnTo>
                      <a:pt x="2330" y="965"/>
                    </a:lnTo>
                    <a:lnTo>
                      <a:pt x="2456" y="599"/>
                    </a:lnTo>
                    <a:lnTo>
                      <a:pt x="2451" y="567"/>
                    </a:lnTo>
                    <a:lnTo>
                      <a:pt x="2385" y="536"/>
                    </a:lnTo>
                    <a:lnTo>
                      <a:pt x="2299" y="469"/>
                    </a:lnTo>
                    <a:lnTo>
                      <a:pt x="2230" y="340"/>
                    </a:lnTo>
                    <a:lnTo>
                      <a:pt x="2201" y="369"/>
                    </a:lnTo>
                    <a:lnTo>
                      <a:pt x="2141" y="369"/>
                    </a:lnTo>
                    <a:lnTo>
                      <a:pt x="2113" y="343"/>
                    </a:lnTo>
                    <a:lnTo>
                      <a:pt x="2052" y="348"/>
                    </a:lnTo>
                    <a:lnTo>
                      <a:pt x="1912" y="277"/>
                    </a:lnTo>
                    <a:lnTo>
                      <a:pt x="1845" y="285"/>
                    </a:lnTo>
                    <a:lnTo>
                      <a:pt x="1815" y="285"/>
                    </a:lnTo>
                    <a:lnTo>
                      <a:pt x="1720" y="78"/>
                    </a:lnTo>
                    <a:lnTo>
                      <a:pt x="1594" y="0"/>
                    </a:lnTo>
                    <a:lnTo>
                      <a:pt x="1539" y="183"/>
                    </a:lnTo>
                    <a:lnTo>
                      <a:pt x="1507" y="183"/>
                    </a:lnTo>
                    <a:lnTo>
                      <a:pt x="1323" y="73"/>
                    </a:lnTo>
                    <a:lnTo>
                      <a:pt x="533" y="249"/>
                    </a:lnTo>
                    <a:lnTo>
                      <a:pt x="219" y="304"/>
                    </a:lnTo>
                    <a:lnTo>
                      <a:pt x="0" y="306"/>
                    </a:lnTo>
                    <a:lnTo>
                      <a:pt x="97" y="382"/>
                    </a:lnTo>
                    <a:lnTo>
                      <a:pt x="135" y="394"/>
                    </a:lnTo>
                    <a:lnTo>
                      <a:pt x="163" y="460"/>
                    </a:lnTo>
                    <a:lnTo>
                      <a:pt x="241" y="465"/>
                    </a:lnTo>
                    <a:lnTo>
                      <a:pt x="262" y="533"/>
                    </a:lnTo>
                    <a:lnTo>
                      <a:pt x="445" y="714"/>
                    </a:lnTo>
                    <a:lnTo>
                      <a:pt x="509" y="720"/>
                    </a:lnTo>
                    <a:lnTo>
                      <a:pt x="558" y="839"/>
                    </a:lnTo>
                    <a:lnTo>
                      <a:pt x="593" y="874"/>
                    </a:lnTo>
                    <a:lnTo>
                      <a:pt x="614" y="1029"/>
                    </a:lnTo>
                    <a:lnTo>
                      <a:pt x="644" y="1095"/>
                    </a:lnTo>
                    <a:lnTo>
                      <a:pt x="640" y="1177"/>
                    </a:lnTo>
                    <a:lnTo>
                      <a:pt x="372" y="1547"/>
                    </a:lnTo>
                    <a:lnTo>
                      <a:pt x="671" y="1743"/>
                    </a:lnTo>
                    <a:lnTo>
                      <a:pt x="723" y="1761"/>
                    </a:lnTo>
                    <a:lnTo>
                      <a:pt x="820" y="1817"/>
                    </a:lnTo>
                    <a:lnTo>
                      <a:pt x="849" y="1817"/>
                    </a:lnTo>
                    <a:lnTo>
                      <a:pt x="891" y="1764"/>
                    </a:lnTo>
                    <a:lnTo>
                      <a:pt x="988" y="1775"/>
                    </a:lnTo>
                    <a:lnTo>
                      <a:pt x="1056" y="1816"/>
                    </a:lnTo>
                    <a:lnTo>
                      <a:pt x="1134" y="1817"/>
                    </a:lnTo>
                    <a:lnTo>
                      <a:pt x="1145" y="1783"/>
                    </a:lnTo>
                    <a:lnTo>
                      <a:pt x="1190" y="1766"/>
                    </a:lnTo>
                    <a:lnTo>
                      <a:pt x="1260" y="1799"/>
                    </a:lnTo>
                    <a:lnTo>
                      <a:pt x="1281" y="1727"/>
                    </a:lnTo>
                    <a:lnTo>
                      <a:pt x="1394" y="1729"/>
                    </a:lnTo>
                    <a:lnTo>
                      <a:pt x="1411" y="1743"/>
                    </a:lnTo>
                    <a:lnTo>
                      <a:pt x="1888" y="1499"/>
                    </a:lnTo>
                    <a:lnTo>
                      <a:pt x="1956" y="1480"/>
                    </a:lnTo>
                    <a:lnTo>
                      <a:pt x="2113" y="1107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65" name="Freeform 117"/>
              <p:cNvSpPr>
                <a:spLocks noChangeAspect="1"/>
              </p:cNvSpPr>
              <p:nvPr/>
            </p:nvSpPr>
            <p:spPr bwMode="auto">
              <a:xfrm>
                <a:off x="3265" y="2316"/>
                <a:ext cx="543" cy="554"/>
              </a:xfrm>
              <a:custGeom>
                <a:avLst/>
                <a:gdLst>
                  <a:gd name="T0" fmla="*/ 2430 w 3006"/>
                  <a:gd name="T1" fmla="*/ 1072 h 3072"/>
                  <a:gd name="T2" fmla="*/ 2502 w 3006"/>
                  <a:gd name="T3" fmla="*/ 1258 h 3072"/>
                  <a:gd name="T4" fmla="*/ 2609 w 3006"/>
                  <a:gd name="T5" fmla="*/ 1339 h 3072"/>
                  <a:gd name="T6" fmla="*/ 2736 w 3006"/>
                  <a:gd name="T7" fmla="*/ 1603 h 3072"/>
                  <a:gd name="T8" fmla="*/ 2857 w 3006"/>
                  <a:gd name="T9" fmla="*/ 1633 h 3072"/>
                  <a:gd name="T10" fmla="*/ 3000 w 3006"/>
                  <a:gd name="T11" fmla="*/ 1759 h 3072"/>
                  <a:gd name="T12" fmla="*/ 2922 w 3006"/>
                  <a:gd name="T13" fmla="*/ 1886 h 3072"/>
                  <a:gd name="T14" fmla="*/ 2750 w 3006"/>
                  <a:gd name="T15" fmla="*/ 2101 h 3072"/>
                  <a:gd name="T16" fmla="*/ 2573 w 3006"/>
                  <a:gd name="T17" fmla="*/ 2206 h 3072"/>
                  <a:gd name="T18" fmla="*/ 2400 w 3006"/>
                  <a:gd name="T19" fmla="*/ 2235 h 3072"/>
                  <a:gd name="T20" fmla="*/ 2094 w 3006"/>
                  <a:gd name="T21" fmla="*/ 2300 h 3072"/>
                  <a:gd name="T22" fmla="*/ 1938 w 3006"/>
                  <a:gd name="T23" fmla="*/ 2327 h 3072"/>
                  <a:gd name="T24" fmla="*/ 1768 w 3006"/>
                  <a:gd name="T25" fmla="*/ 2359 h 3072"/>
                  <a:gd name="T26" fmla="*/ 1619 w 3006"/>
                  <a:gd name="T27" fmla="*/ 2418 h 3072"/>
                  <a:gd name="T28" fmla="*/ 1025 w 3006"/>
                  <a:gd name="T29" fmla="*/ 2988 h 3072"/>
                  <a:gd name="T30" fmla="*/ 710 w 3006"/>
                  <a:gd name="T31" fmla="*/ 3043 h 3072"/>
                  <a:gd name="T32" fmla="*/ 554 w 3006"/>
                  <a:gd name="T33" fmla="*/ 3069 h 3072"/>
                  <a:gd name="T34" fmla="*/ 446 w 3006"/>
                  <a:gd name="T35" fmla="*/ 2994 h 3072"/>
                  <a:gd name="T36" fmla="*/ 543 w 3006"/>
                  <a:gd name="T37" fmla="*/ 2857 h 3072"/>
                  <a:gd name="T38" fmla="*/ 824 w 3006"/>
                  <a:gd name="T39" fmla="*/ 2714 h 3072"/>
                  <a:gd name="T40" fmla="*/ 707 w 3006"/>
                  <a:gd name="T41" fmla="*/ 2402 h 3072"/>
                  <a:gd name="T42" fmla="*/ 869 w 3006"/>
                  <a:gd name="T43" fmla="*/ 2039 h 3072"/>
                  <a:gd name="T44" fmla="*/ 804 w 3006"/>
                  <a:gd name="T45" fmla="*/ 1890 h 3072"/>
                  <a:gd name="T46" fmla="*/ 521 w 3006"/>
                  <a:gd name="T47" fmla="*/ 1923 h 3072"/>
                  <a:gd name="T48" fmla="*/ 215 w 3006"/>
                  <a:gd name="T49" fmla="*/ 1939 h 3072"/>
                  <a:gd name="T50" fmla="*/ 24 w 3006"/>
                  <a:gd name="T51" fmla="*/ 1930 h 3072"/>
                  <a:gd name="T52" fmla="*/ 104 w 3006"/>
                  <a:gd name="T53" fmla="*/ 1815 h 3072"/>
                  <a:gd name="T54" fmla="*/ 159 w 3006"/>
                  <a:gd name="T55" fmla="*/ 1649 h 3072"/>
                  <a:gd name="T56" fmla="*/ 198 w 3006"/>
                  <a:gd name="T57" fmla="*/ 1557 h 3072"/>
                  <a:gd name="T58" fmla="*/ 256 w 3006"/>
                  <a:gd name="T59" fmla="*/ 1463 h 3072"/>
                  <a:gd name="T60" fmla="*/ 417 w 3006"/>
                  <a:gd name="T61" fmla="*/ 1450 h 3072"/>
                  <a:gd name="T62" fmla="*/ 521 w 3006"/>
                  <a:gd name="T63" fmla="*/ 1414 h 3072"/>
                  <a:gd name="T64" fmla="*/ 713 w 3006"/>
                  <a:gd name="T65" fmla="*/ 1345 h 3072"/>
                  <a:gd name="T66" fmla="*/ 813 w 3006"/>
                  <a:gd name="T67" fmla="*/ 1375 h 3072"/>
                  <a:gd name="T68" fmla="*/ 993 w 3006"/>
                  <a:gd name="T69" fmla="*/ 1372 h 3072"/>
                  <a:gd name="T70" fmla="*/ 1260 w 3006"/>
                  <a:gd name="T71" fmla="*/ 1108 h 3072"/>
                  <a:gd name="T72" fmla="*/ 1749 w 3006"/>
                  <a:gd name="T73" fmla="*/ 958 h 3072"/>
                  <a:gd name="T74" fmla="*/ 1690 w 3006"/>
                  <a:gd name="T75" fmla="*/ 697 h 3072"/>
                  <a:gd name="T76" fmla="*/ 1749 w 3006"/>
                  <a:gd name="T77" fmla="*/ 596 h 3072"/>
                  <a:gd name="T78" fmla="*/ 1873 w 3006"/>
                  <a:gd name="T79" fmla="*/ 521 h 3072"/>
                  <a:gd name="T80" fmla="*/ 2058 w 3006"/>
                  <a:gd name="T81" fmla="*/ 502 h 3072"/>
                  <a:gd name="T82" fmla="*/ 2091 w 3006"/>
                  <a:gd name="T83" fmla="*/ 209 h 3072"/>
                  <a:gd name="T84" fmla="*/ 2268 w 3006"/>
                  <a:gd name="T85" fmla="*/ 140 h 3072"/>
                  <a:gd name="T86" fmla="*/ 2303 w 3006"/>
                  <a:gd name="T87" fmla="*/ 306 h 3072"/>
                  <a:gd name="T88" fmla="*/ 2352 w 3006"/>
                  <a:gd name="T89" fmla="*/ 322 h 3072"/>
                  <a:gd name="T90" fmla="*/ 2397 w 3006"/>
                  <a:gd name="T91" fmla="*/ 433 h 3072"/>
                  <a:gd name="T92" fmla="*/ 2206 w 3006"/>
                  <a:gd name="T93" fmla="*/ 610 h 3072"/>
                  <a:gd name="T94" fmla="*/ 2268 w 3006"/>
                  <a:gd name="T95" fmla="*/ 753 h 3072"/>
                  <a:gd name="T96" fmla="*/ 2312 w 3006"/>
                  <a:gd name="T97" fmla="*/ 1006 h 30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06" h="3072">
                    <a:moveTo>
                      <a:pt x="2352" y="987"/>
                    </a:moveTo>
                    <a:lnTo>
                      <a:pt x="2414" y="997"/>
                    </a:lnTo>
                    <a:lnTo>
                      <a:pt x="2430" y="1072"/>
                    </a:lnTo>
                    <a:lnTo>
                      <a:pt x="2443" y="1157"/>
                    </a:lnTo>
                    <a:lnTo>
                      <a:pt x="2424" y="1189"/>
                    </a:lnTo>
                    <a:lnTo>
                      <a:pt x="2502" y="1258"/>
                    </a:lnTo>
                    <a:lnTo>
                      <a:pt x="2499" y="1333"/>
                    </a:lnTo>
                    <a:lnTo>
                      <a:pt x="2580" y="1352"/>
                    </a:lnTo>
                    <a:lnTo>
                      <a:pt x="2609" y="1339"/>
                    </a:lnTo>
                    <a:lnTo>
                      <a:pt x="2677" y="1398"/>
                    </a:lnTo>
                    <a:lnTo>
                      <a:pt x="2613" y="1506"/>
                    </a:lnTo>
                    <a:lnTo>
                      <a:pt x="2736" y="1603"/>
                    </a:lnTo>
                    <a:lnTo>
                      <a:pt x="2863" y="1551"/>
                    </a:lnTo>
                    <a:lnTo>
                      <a:pt x="2919" y="1571"/>
                    </a:lnTo>
                    <a:lnTo>
                      <a:pt x="2857" y="1633"/>
                    </a:lnTo>
                    <a:lnTo>
                      <a:pt x="2968" y="1711"/>
                    </a:lnTo>
                    <a:lnTo>
                      <a:pt x="2990" y="1711"/>
                    </a:lnTo>
                    <a:lnTo>
                      <a:pt x="3000" y="1759"/>
                    </a:lnTo>
                    <a:lnTo>
                      <a:pt x="3006" y="1834"/>
                    </a:lnTo>
                    <a:lnTo>
                      <a:pt x="2961" y="1870"/>
                    </a:lnTo>
                    <a:lnTo>
                      <a:pt x="2922" y="1886"/>
                    </a:lnTo>
                    <a:lnTo>
                      <a:pt x="2811" y="2044"/>
                    </a:lnTo>
                    <a:lnTo>
                      <a:pt x="2766" y="2047"/>
                    </a:lnTo>
                    <a:lnTo>
                      <a:pt x="2750" y="2101"/>
                    </a:lnTo>
                    <a:lnTo>
                      <a:pt x="2685" y="2170"/>
                    </a:lnTo>
                    <a:lnTo>
                      <a:pt x="2605" y="2179"/>
                    </a:lnTo>
                    <a:lnTo>
                      <a:pt x="2573" y="2206"/>
                    </a:lnTo>
                    <a:lnTo>
                      <a:pt x="2583" y="2245"/>
                    </a:lnTo>
                    <a:lnTo>
                      <a:pt x="2420" y="2252"/>
                    </a:lnTo>
                    <a:lnTo>
                      <a:pt x="2400" y="2235"/>
                    </a:lnTo>
                    <a:lnTo>
                      <a:pt x="2293" y="2238"/>
                    </a:lnTo>
                    <a:lnTo>
                      <a:pt x="2247" y="2268"/>
                    </a:lnTo>
                    <a:lnTo>
                      <a:pt x="2094" y="2300"/>
                    </a:lnTo>
                    <a:lnTo>
                      <a:pt x="2055" y="2287"/>
                    </a:lnTo>
                    <a:lnTo>
                      <a:pt x="1941" y="2287"/>
                    </a:lnTo>
                    <a:lnTo>
                      <a:pt x="1938" y="2327"/>
                    </a:lnTo>
                    <a:lnTo>
                      <a:pt x="1863" y="2381"/>
                    </a:lnTo>
                    <a:lnTo>
                      <a:pt x="1805" y="2378"/>
                    </a:lnTo>
                    <a:lnTo>
                      <a:pt x="1768" y="2359"/>
                    </a:lnTo>
                    <a:lnTo>
                      <a:pt x="1736" y="2378"/>
                    </a:lnTo>
                    <a:lnTo>
                      <a:pt x="1700" y="2349"/>
                    </a:lnTo>
                    <a:lnTo>
                      <a:pt x="1619" y="2418"/>
                    </a:lnTo>
                    <a:lnTo>
                      <a:pt x="1501" y="2564"/>
                    </a:lnTo>
                    <a:lnTo>
                      <a:pt x="1124" y="2943"/>
                    </a:lnTo>
                    <a:lnTo>
                      <a:pt x="1025" y="2988"/>
                    </a:lnTo>
                    <a:lnTo>
                      <a:pt x="925" y="2997"/>
                    </a:lnTo>
                    <a:lnTo>
                      <a:pt x="847" y="3014"/>
                    </a:lnTo>
                    <a:lnTo>
                      <a:pt x="710" y="3043"/>
                    </a:lnTo>
                    <a:lnTo>
                      <a:pt x="651" y="3021"/>
                    </a:lnTo>
                    <a:lnTo>
                      <a:pt x="602" y="3072"/>
                    </a:lnTo>
                    <a:lnTo>
                      <a:pt x="554" y="3069"/>
                    </a:lnTo>
                    <a:lnTo>
                      <a:pt x="527" y="3030"/>
                    </a:lnTo>
                    <a:lnTo>
                      <a:pt x="455" y="3053"/>
                    </a:lnTo>
                    <a:lnTo>
                      <a:pt x="446" y="2994"/>
                    </a:lnTo>
                    <a:lnTo>
                      <a:pt x="504" y="2943"/>
                    </a:lnTo>
                    <a:lnTo>
                      <a:pt x="514" y="2877"/>
                    </a:lnTo>
                    <a:lnTo>
                      <a:pt x="543" y="2857"/>
                    </a:lnTo>
                    <a:lnTo>
                      <a:pt x="583" y="2864"/>
                    </a:lnTo>
                    <a:lnTo>
                      <a:pt x="719" y="2798"/>
                    </a:lnTo>
                    <a:lnTo>
                      <a:pt x="824" y="2714"/>
                    </a:lnTo>
                    <a:lnTo>
                      <a:pt x="840" y="2580"/>
                    </a:lnTo>
                    <a:lnTo>
                      <a:pt x="710" y="2453"/>
                    </a:lnTo>
                    <a:lnTo>
                      <a:pt x="707" y="2402"/>
                    </a:lnTo>
                    <a:lnTo>
                      <a:pt x="817" y="2196"/>
                    </a:lnTo>
                    <a:lnTo>
                      <a:pt x="840" y="2203"/>
                    </a:lnTo>
                    <a:lnTo>
                      <a:pt x="869" y="2039"/>
                    </a:lnTo>
                    <a:lnTo>
                      <a:pt x="918" y="1988"/>
                    </a:lnTo>
                    <a:lnTo>
                      <a:pt x="850" y="1870"/>
                    </a:lnTo>
                    <a:lnTo>
                      <a:pt x="804" y="1890"/>
                    </a:lnTo>
                    <a:lnTo>
                      <a:pt x="759" y="1890"/>
                    </a:lnTo>
                    <a:lnTo>
                      <a:pt x="625" y="1929"/>
                    </a:lnTo>
                    <a:lnTo>
                      <a:pt x="521" y="1923"/>
                    </a:lnTo>
                    <a:lnTo>
                      <a:pt x="449" y="1902"/>
                    </a:lnTo>
                    <a:lnTo>
                      <a:pt x="331" y="1926"/>
                    </a:lnTo>
                    <a:lnTo>
                      <a:pt x="215" y="1939"/>
                    </a:lnTo>
                    <a:lnTo>
                      <a:pt x="110" y="2050"/>
                    </a:lnTo>
                    <a:lnTo>
                      <a:pt x="51" y="2014"/>
                    </a:lnTo>
                    <a:lnTo>
                      <a:pt x="24" y="1930"/>
                    </a:lnTo>
                    <a:lnTo>
                      <a:pt x="6" y="1896"/>
                    </a:lnTo>
                    <a:lnTo>
                      <a:pt x="0" y="1864"/>
                    </a:lnTo>
                    <a:lnTo>
                      <a:pt x="104" y="1815"/>
                    </a:lnTo>
                    <a:lnTo>
                      <a:pt x="100" y="1746"/>
                    </a:lnTo>
                    <a:lnTo>
                      <a:pt x="143" y="1705"/>
                    </a:lnTo>
                    <a:lnTo>
                      <a:pt x="159" y="1649"/>
                    </a:lnTo>
                    <a:lnTo>
                      <a:pt x="234" y="1652"/>
                    </a:lnTo>
                    <a:lnTo>
                      <a:pt x="224" y="1590"/>
                    </a:lnTo>
                    <a:lnTo>
                      <a:pt x="198" y="1557"/>
                    </a:lnTo>
                    <a:lnTo>
                      <a:pt x="201" y="1528"/>
                    </a:lnTo>
                    <a:lnTo>
                      <a:pt x="237" y="1512"/>
                    </a:lnTo>
                    <a:lnTo>
                      <a:pt x="256" y="1463"/>
                    </a:lnTo>
                    <a:lnTo>
                      <a:pt x="331" y="1420"/>
                    </a:lnTo>
                    <a:lnTo>
                      <a:pt x="387" y="1463"/>
                    </a:lnTo>
                    <a:lnTo>
                      <a:pt x="417" y="1450"/>
                    </a:lnTo>
                    <a:lnTo>
                      <a:pt x="446" y="1450"/>
                    </a:lnTo>
                    <a:lnTo>
                      <a:pt x="511" y="1391"/>
                    </a:lnTo>
                    <a:lnTo>
                      <a:pt x="521" y="1414"/>
                    </a:lnTo>
                    <a:lnTo>
                      <a:pt x="592" y="1411"/>
                    </a:lnTo>
                    <a:lnTo>
                      <a:pt x="586" y="1431"/>
                    </a:lnTo>
                    <a:lnTo>
                      <a:pt x="713" y="1345"/>
                    </a:lnTo>
                    <a:lnTo>
                      <a:pt x="756" y="1339"/>
                    </a:lnTo>
                    <a:lnTo>
                      <a:pt x="765" y="1382"/>
                    </a:lnTo>
                    <a:lnTo>
                      <a:pt x="813" y="1375"/>
                    </a:lnTo>
                    <a:lnTo>
                      <a:pt x="853" y="1395"/>
                    </a:lnTo>
                    <a:lnTo>
                      <a:pt x="909" y="1375"/>
                    </a:lnTo>
                    <a:lnTo>
                      <a:pt x="993" y="1372"/>
                    </a:lnTo>
                    <a:lnTo>
                      <a:pt x="1090" y="1313"/>
                    </a:lnTo>
                    <a:lnTo>
                      <a:pt x="1143" y="1242"/>
                    </a:lnTo>
                    <a:lnTo>
                      <a:pt x="1260" y="1108"/>
                    </a:lnTo>
                    <a:lnTo>
                      <a:pt x="1453" y="1118"/>
                    </a:lnTo>
                    <a:lnTo>
                      <a:pt x="1515" y="1143"/>
                    </a:lnTo>
                    <a:lnTo>
                      <a:pt x="1749" y="958"/>
                    </a:lnTo>
                    <a:lnTo>
                      <a:pt x="1752" y="925"/>
                    </a:lnTo>
                    <a:lnTo>
                      <a:pt x="1706" y="818"/>
                    </a:lnTo>
                    <a:lnTo>
                      <a:pt x="1690" y="697"/>
                    </a:lnTo>
                    <a:lnTo>
                      <a:pt x="1723" y="648"/>
                    </a:lnTo>
                    <a:lnTo>
                      <a:pt x="1709" y="635"/>
                    </a:lnTo>
                    <a:lnTo>
                      <a:pt x="1749" y="596"/>
                    </a:lnTo>
                    <a:lnTo>
                      <a:pt x="1850" y="554"/>
                    </a:lnTo>
                    <a:lnTo>
                      <a:pt x="1850" y="524"/>
                    </a:lnTo>
                    <a:lnTo>
                      <a:pt x="1873" y="521"/>
                    </a:lnTo>
                    <a:lnTo>
                      <a:pt x="1915" y="479"/>
                    </a:lnTo>
                    <a:lnTo>
                      <a:pt x="1964" y="463"/>
                    </a:lnTo>
                    <a:lnTo>
                      <a:pt x="2058" y="502"/>
                    </a:lnTo>
                    <a:lnTo>
                      <a:pt x="2101" y="404"/>
                    </a:lnTo>
                    <a:lnTo>
                      <a:pt x="2082" y="303"/>
                    </a:lnTo>
                    <a:lnTo>
                      <a:pt x="2091" y="209"/>
                    </a:lnTo>
                    <a:lnTo>
                      <a:pt x="2247" y="0"/>
                    </a:lnTo>
                    <a:lnTo>
                      <a:pt x="2225" y="75"/>
                    </a:lnTo>
                    <a:lnTo>
                      <a:pt x="2268" y="140"/>
                    </a:lnTo>
                    <a:lnTo>
                      <a:pt x="2290" y="235"/>
                    </a:lnTo>
                    <a:lnTo>
                      <a:pt x="2263" y="287"/>
                    </a:lnTo>
                    <a:lnTo>
                      <a:pt x="2303" y="306"/>
                    </a:lnTo>
                    <a:lnTo>
                      <a:pt x="2349" y="300"/>
                    </a:lnTo>
                    <a:lnTo>
                      <a:pt x="2365" y="303"/>
                    </a:lnTo>
                    <a:lnTo>
                      <a:pt x="2352" y="322"/>
                    </a:lnTo>
                    <a:lnTo>
                      <a:pt x="2365" y="359"/>
                    </a:lnTo>
                    <a:lnTo>
                      <a:pt x="2408" y="375"/>
                    </a:lnTo>
                    <a:lnTo>
                      <a:pt x="2397" y="433"/>
                    </a:lnTo>
                    <a:lnTo>
                      <a:pt x="2349" y="511"/>
                    </a:lnTo>
                    <a:lnTo>
                      <a:pt x="2202" y="590"/>
                    </a:lnTo>
                    <a:lnTo>
                      <a:pt x="2206" y="610"/>
                    </a:lnTo>
                    <a:lnTo>
                      <a:pt x="2257" y="619"/>
                    </a:lnTo>
                    <a:lnTo>
                      <a:pt x="2271" y="664"/>
                    </a:lnTo>
                    <a:lnTo>
                      <a:pt x="2268" y="753"/>
                    </a:lnTo>
                    <a:lnTo>
                      <a:pt x="2218" y="844"/>
                    </a:lnTo>
                    <a:lnTo>
                      <a:pt x="2225" y="883"/>
                    </a:lnTo>
                    <a:lnTo>
                      <a:pt x="2312" y="1006"/>
                    </a:lnTo>
                    <a:lnTo>
                      <a:pt x="2352" y="1006"/>
                    </a:lnTo>
                    <a:lnTo>
                      <a:pt x="2352" y="987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66" name="Freeform 118"/>
              <p:cNvSpPr>
                <a:spLocks noChangeAspect="1"/>
              </p:cNvSpPr>
              <p:nvPr/>
            </p:nvSpPr>
            <p:spPr bwMode="auto">
              <a:xfrm>
                <a:off x="3198" y="2653"/>
                <a:ext cx="315" cy="365"/>
              </a:xfrm>
              <a:custGeom>
                <a:avLst/>
                <a:gdLst>
                  <a:gd name="T0" fmla="*/ 172 w 1748"/>
                  <a:gd name="T1" fmla="*/ 391 h 2022"/>
                  <a:gd name="T2" fmla="*/ 219 w 1748"/>
                  <a:gd name="T3" fmla="*/ 340 h 2022"/>
                  <a:gd name="T4" fmla="*/ 416 w 1748"/>
                  <a:gd name="T5" fmla="*/ 292 h 2022"/>
                  <a:gd name="T6" fmla="*/ 447 w 1748"/>
                  <a:gd name="T7" fmla="*/ 227 h 2022"/>
                  <a:gd name="T8" fmla="*/ 588 w 1748"/>
                  <a:gd name="T9" fmla="*/ 67 h 2022"/>
                  <a:gd name="T10" fmla="*/ 826 w 1748"/>
                  <a:gd name="T11" fmla="*/ 30 h 2022"/>
                  <a:gd name="T12" fmla="*/ 998 w 1748"/>
                  <a:gd name="T13" fmla="*/ 62 h 2022"/>
                  <a:gd name="T14" fmla="*/ 1180 w 1748"/>
                  <a:gd name="T15" fmla="*/ 25 h 2022"/>
                  <a:gd name="T16" fmla="*/ 1290 w 1748"/>
                  <a:gd name="T17" fmla="*/ 121 h 2022"/>
                  <a:gd name="T18" fmla="*/ 1214 w 1748"/>
                  <a:gd name="T19" fmla="*/ 332 h 2022"/>
                  <a:gd name="T20" fmla="*/ 1077 w 1748"/>
                  <a:gd name="T21" fmla="*/ 537 h 2022"/>
                  <a:gd name="T22" fmla="*/ 1214 w 1748"/>
                  <a:gd name="T23" fmla="*/ 713 h 2022"/>
                  <a:gd name="T24" fmla="*/ 1096 w 1748"/>
                  <a:gd name="T25" fmla="*/ 930 h 2022"/>
                  <a:gd name="T26" fmla="*/ 922 w 1748"/>
                  <a:gd name="T27" fmla="*/ 988 h 2022"/>
                  <a:gd name="T28" fmla="*/ 877 w 1748"/>
                  <a:gd name="T29" fmla="*/ 1068 h 2022"/>
                  <a:gd name="T30" fmla="*/ 835 w 1748"/>
                  <a:gd name="T31" fmla="*/ 1182 h 2022"/>
                  <a:gd name="T32" fmla="*/ 928 w 1748"/>
                  <a:gd name="T33" fmla="*/ 1202 h 2022"/>
                  <a:gd name="T34" fmla="*/ 1023 w 1748"/>
                  <a:gd name="T35" fmla="*/ 1149 h 2022"/>
                  <a:gd name="T36" fmla="*/ 1312 w 1748"/>
                  <a:gd name="T37" fmla="*/ 1123 h 2022"/>
                  <a:gd name="T38" fmla="*/ 1501 w 1748"/>
                  <a:gd name="T39" fmla="*/ 1074 h 2022"/>
                  <a:gd name="T40" fmla="*/ 1736 w 1748"/>
                  <a:gd name="T41" fmla="*/ 1396 h 2022"/>
                  <a:gd name="T42" fmla="*/ 1616 w 1748"/>
                  <a:gd name="T43" fmla="*/ 1449 h 2022"/>
                  <a:gd name="T44" fmla="*/ 1537 w 1748"/>
                  <a:gd name="T45" fmla="*/ 1590 h 2022"/>
                  <a:gd name="T46" fmla="*/ 1335 w 1748"/>
                  <a:gd name="T47" fmla="*/ 1750 h 2022"/>
                  <a:gd name="T48" fmla="*/ 1147 w 1748"/>
                  <a:gd name="T49" fmla="*/ 1787 h 2022"/>
                  <a:gd name="T50" fmla="*/ 1074 w 1748"/>
                  <a:gd name="T51" fmla="*/ 1809 h 2022"/>
                  <a:gd name="T52" fmla="*/ 961 w 1748"/>
                  <a:gd name="T53" fmla="*/ 1806 h 2022"/>
                  <a:gd name="T54" fmla="*/ 883 w 1748"/>
                  <a:gd name="T55" fmla="*/ 1930 h 2022"/>
                  <a:gd name="T56" fmla="*/ 717 w 1748"/>
                  <a:gd name="T57" fmla="*/ 1992 h 2022"/>
                  <a:gd name="T58" fmla="*/ 635 w 1748"/>
                  <a:gd name="T59" fmla="*/ 2022 h 2022"/>
                  <a:gd name="T60" fmla="*/ 416 w 1748"/>
                  <a:gd name="T61" fmla="*/ 1989 h 2022"/>
                  <a:gd name="T62" fmla="*/ 222 w 1748"/>
                  <a:gd name="T63" fmla="*/ 1711 h 2022"/>
                  <a:gd name="T64" fmla="*/ 205 w 1748"/>
                  <a:gd name="T65" fmla="*/ 1595 h 2022"/>
                  <a:gd name="T66" fmla="*/ 189 w 1748"/>
                  <a:gd name="T67" fmla="*/ 1363 h 2022"/>
                  <a:gd name="T68" fmla="*/ 203 w 1748"/>
                  <a:gd name="T69" fmla="*/ 1272 h 2022"/>
                  <a:gd name="T70" fmla="*/ 253 w 1748"/>
                  <a:gd name="T71" fmla="*/ 1087 h 2022"/>
                  <a:gd name="T72" fmla="*/ 32 w 1748"/>
                  <a:gd name="T73" fmla="*/ 688 h 2022"/>
                  <a:gd name="T74" fmla="*/ 40 w 1748"/>
                  <a:gd name="T75" fmla="*/ 545 h 2022"/>
                  <a:gd name="T76" fmla="*/ 0 w 1748"/>
                  <a:gd name="T77" fmla="*/ 396 h 20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748" h="2022">
                    <a:moveTo>
                      <a:pt x="0" y="396"/>
                    </a:moveTo>
                    <a:lnTo>
                      <a:pt x="172" y="391"/>
                    </a:lnTo>
                    <a:lnTo>
                      <a:pt x="157" y="357"/>
                    </a:lnTo>
                    <a:lnTo>
                      <a:pt x="219" y="340"/>
                    </a:lnTo>
                    <a:lnTo>
                      <a:pt x="372" y="351"/>
                    </a:lnTo>
                    <a:lnTo>
                      <a:pt x="416" y="292"/>
                    </a:lnTo>
                    <a:lnTo>
                      <a:pt x="422" y="227"/>
                    </a:lnTo>
                    <a:lnTo>
                      <a:pt x="447" y="227"/>
                    </a:lnTo>
                    <a:lnTo>
                      <a:pt x="483" y="183"/>
                    </a:lnTo>
                    <a:lnTo>
                      <a:pt x="588" y="67"/>
                    </a:lnTo>
                    <a:lnTo>
                      <a:pt x="669" y="62"/>
                    </a:lnTo>
                    <a:lnTo>
                      <a:pt x="826" y="30"/>
                    </a:lnTo>
                    <a:lnTo>
                      <a:pt x="905" y="56"/>
                    </a:lnTo>
                    <a:lnTo>
                      <a:pt x="998" y="62"/>
                    </a:lnTo>
                    <a:lnTo>
                      <a:pt x="1136" y="17"/>
                    </a:lnTo>
                    <a:lnTo>
                      <a:pt x="1180" y="25"/>
                    </a:lnTo>
                    <a:lnTo>
                      <a:pt x="1223" y="0"/>
                    </a:lnTo>
                    <a:lnTo>
                      <a:pt x="1290" y="121"/>
                    </a:lnTo>
                    <a:lnTo>
                      <a:pt x="1245" y="168"/>
                    </a:lnTo>
                    <a:lnTo>
                      <a:pt x="1214" y="332"/>
                    </a:lnTo>
                    <a:lnTo>
                      <a:pt x="1198" y="323"/>
                    </a:lnTo>
                    <a:lnTo>
                      <a:pt x="1077" y="537"/>
                    </a:lnTo>
                    <a:lnTo>
                      <a:pt x="1088" y="588"/>
                    </a:lnTo>
                    <a:lnTo>
                      <a:pt x="1214" y="713"/>
                    </a:lnTo>
                    <a:lnTo>
                      <a:pt x="1198" y="837"/>
                    </a:lnTo>
                    <a:lnTo>
                      <a:pt x="1096" y="930"/>
                    </a:lnTo>
                    <a:lnTo>
                      <a:pt x="956" y="994"/>
                    </a:lnTo>
                    <a:lnTo>
                      <a:pt x="922" y="988"/>
                    </a:lnTo>
                    <a:lnTo>
                      <a:pt x="885" y="1003"/>
                    </a:lnTo>
                    <a:lnTo>
                      <a:pt x="877" y="1068"/>
                    </a:lnTo>
                    <a:lnTo>
                      <a:pt x="821" y="1123"/>
                    </a:lnTo>
                    <a:lnTo>
                      <a:pt x="835" y="1182"/>
                    </a:lnTo>
                    <a:lnTo>
                      <a:pt x="902" y="1163"/>
                    </a:lnTo>
                    <a:lnTo>
                      <a:pt x="928" y="1202"/>
                    </a:lnTo>
                    <a:lnTo>
                      <a:pt x="972" y="1206"/>
                    </a:lnTo>
                    <a:lnTo>
                      <a:pt x="1023" y="1149"/>
                    </a:lnTo>
                    <a:lnTo>
                      <a:pt x="1079" y="1171"/>
                    </a:lnTo>
                    <a:lnTo>
                      <a:pt x="1312" y="1123"/>
                    </a:lnTo>
                    <a:lnTo>
                      <a:pt x="1399" y="1118"/>
                    </a:lnTo>
                    <a:lnTo>
                      <a:pt x="1501" y="1074"/>
                    </a:lnTo>
                    <a:lnTo>
                      <a:pt x="1748" y="1343"/>
                    </a:lnTo>
                    <a:lnTo>
                      <a:pt x="1736" y="1396"/>
                    </a:lnTo>
                    <a:lnTo>
                      <a:pt x="1692" y="1388"/>
                    </a:lnTo>
                    <a:lnTo>
                      <a:pt x="1616" y="1449"/>
                    </a:lnTo>
                    <a:lnTo>
                      <a:pt x="1622" y="1495"/>
                    </a:lnTo>
                    <a:lnTo>
                      <a:pt x="1537" y="1590"/>
                    </a:lnTo>
                    <a:lnTo>
                      <a:pt x="1363" y="1649"/>
                    </a:lnTo>
                    <a:lnTo>
                      <a:pt x="1335" y="1750"/>
                    </a:lnTo>
                    <a:lnTo>
                      <a:pt x="1155" y="1767"/>
                    </a:lnTo>
                    <a:lnTo>
                      <a:pt x="1147" y="1787"/>
                    </a:lnTo>
                    <a:lnTo>
                      <a:pt x="1093" y="1784"/>
                    </a:lnTo>
                    <a:lnTo>
                      <a:pt x="1074" y="1809"/>
                    </a:lnTo>
                    <a:lnTo>
                      <a:pt x="1015" y="1820"/>
                    </a:lnTo>
                    <a:lnTo>
                      <a:pt x="961" y="1806"/>
                    </a:lnTo>
                    <a:lnTo>
                      <a:pt x="905" y="1862"/>
                    </a:lnTo>
                    <a:lnTo>
                      <a:pt x="883" y="1930"/>
                    </a:lnTo>
                    <a:lnTo>
                      <a:pt x="821" y="2003"/>
                    </a:lnTo>
                    <a:lnTo>
                      <a:pt x="717" y="1992"/>
                    </a:lnTo>
                    <a:lnTo>
                      <a:pt x="705" y="2014"/>
                    </a:lnTo>
                    <a:lnTo>
                      <a:pt x="635" y="2022"/>
                    </a:lnTo>
                    <a:lnTo>
                      <a:pt x="602" y="1986"/>
                    </a:lnTo>
                    <a:lnTo>
                      <a:pt x="416" y="1989"/>
                    </a:lnTo>
                    <a:lnTo>
                      <a:pt x="375" y="1860"/>
                    </a:lnTo>
                    <a:lnTo>
                      <a:pt x="222" y="1711"/>
                    </a:lnTo>
                    <a:lnTo>
                      <a:pt x="230" y="1655"/>
                    </a:lnTo>
                    <a:lnTo>
                      <a:pt x="205" y="1595"/>
                    </a:lnTo>
                    <a:lnTo>
                      <a:pt x="214" y="1422"/>
                    </a:lnTo>
                    <a:lnTo>
                      <a:pt x="189" y="1363"/>
                    </a:lnTo>
                    <a:lnTo>
                      <a:pt x="186" y="1331"/>
                    </a:lnTo>
                    <a:lnTo>
                      <a:pt x="203" y="1272"/>
                    </a:lnTo>
                    <a:lnTo>
                      <a:pt x="262" y="1169"/>
                    </a:lnTo>
                    <a:lnTo>
                      <a:pt x="253" y="1087"/>
                    </a:lnTo>
                    <a:lnTo>
                      <a:pt x="113" y="918"/>
                    </a:lnTo>
                    <a:lnTo>
                      <a:pt x="32" y="688"/>
                    </a:lnTo>
                    <a:lnTo>
                      <a:pt x="20" y="575"/>
                    </a:lnTo>
                    <a:lnTo>
                      <a:pt x="40" y="545"/>
                    </a:lnTo>
                    <a:lnTo>
                      <a:pt x="43" y="475"/>
                    </a:lnTo>
                    <a:lnTo>
                      <a:pt x="0" y="39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67" name="Freeform 119"/>
              <p:cNvSpPr>
                <a:spLocks noChangeAspect="1"/>
              </p:cNvSpPr>
              <p:nvPr/>
            </p:nvSpPr>
            <p:spPr bwMode="auto">
              <a:xfrm>
                <a:off x="3268" y="2865"/>
                <a:ext cx="442" cy="273"/>
              </a:xfrm>
              <a:custGeom>
                <a:avLst/>
                <a:gdLst>
                  <a:gd name="T0" fmla="*/ 1429 w 2449"/>
                  <a:gd name="T1" fmla="*/ 171 h 1511"/>
                  <a:gd name="T2" fmla="*/ 1538 w 2449"/>
                  <a:gd name="T3" fmla="*/ 128 h 1511"/>
                  <a:gd name="T4" fmla="*/ 1591 w 2449"/>
                  <a:gd name="T5" fmla="*/ 82 h 1511"/>
                  <a:gd name="T6" fmla="*/ 1737 w 2449"/>
                  <a:gd name="T7" fmla="*/ 92 h 1511"/>
                  <a:gd name="T8" fmla="*/ 1858 w 2449"/>
                  <a:gd name="T9" fmla="*/ 29 h 1511"/>
                  <a:gd name="T10" fmla="*/ 2016 w 2449"/>
                  <a:gd name="T11" fmla="*/ 0 h 1511"/>
                  <a:gd name="T12" fmla="*/ 2164 w 2449"/>
                  <a:gd name="T13" fmla="*/ 58 h 1511"/>
                  <a:gd name="T14" fmla="*/ 2239 w 2449"/>
                  <a:gd name="T15" fmla="*/ 212 h 1511"/>
                  <a:gd name="T16" fmla="*/ 2339 w 2449"/>
                  <a:gd name="T17" fmla="*/ 288 h 1511"/>
                  <a:gd name="T18" fmla="*/ 2255 w 2449"/>
                  <a:gd name="T19" fmla="*/ 497 h 1511"/>
                  <a:gd name="T20" fmla="*/ 2351 w 2449"/>
                  <a:gd name="T21" fmla="*/ 748 h 1511"/>
                  <a:gd name="T22" fmla="*/ 2309 w 2449"/>
                  <a:gd name="T23" fmla="*/ 810 h 1511"/>
                  <a:gd name="T24" fmla="*/ 2243 w 2449"/>
                  <a:gd name="T25" fmla="*/ 873 h 1511"/>
                  <a:gd name="T26" fmla="*/ 2307 w 2449"/>
                  <a:gd name="T27" fmla="*/ 943 h 1511"/>
                  <a:gd name="T28" fmla="*/ 2255 w 2449"/>
                  <a:gd name="T29" fmla="*/ 1011 h 1511"/>
                  <a:gd name="T30" fmla="*/ 2339 w 2449"/>
                  <a:gd name="T31" fmla="*/ 1023 h 1511"/>
                  <a:gd name="T32" fmla="*/ 2431 w 2449"/>
                  <a:gd name="T33" fmla="*/ 1064 h 1511"/>
                  <a:gd name="T34" fmla="*/ 2449 w 2449"/>
                  <a:gd name="T35" fmla="*/ 1134 h 1511"/>
                  <a:gd name="T36" fmla="*/ 2225 w 2449"/>
                  <a:gd name="T37" fmla="*/ 1409 h 1511"/>
                  <a:gd name="T38" fmla="*/ 2051 w 2449"/>
                  <a:gd name="T39" fmla="*/ 1511 h 1511"/>
                  <a:gd name="T40" fmla="*/ 2002 w 2449"/>
                  <a:gd name="T41" fmla="*/ 1456 h 1511"/>
                  <a:gd name="T42" fmla="*/ 1888 w 2449"/>
                  <a:gd name="T43" fmla="*/ 1415 h 1511"/>
                  <a:gd name="T44" fmla="*/ 1850 w 2449"/>
                  <a:gd name="T45" fmla="*/ 1330 h 1511"/>
                  <a:gd name="T46" fmla="*/ 1782 w 2449"/>
                  <a:gd name="T47" fmla="*/ 1354 h 1511"/>
                  <a:gd name="T48" fmla="*/ 1597 w 2449"/>
                  <a:gd name="T49" fmla="*/ 1428 h 1511"/>
                  <a:gd name="T50" fmla="*/ 1492 w 2449"/>
                  <a:gd name="T51" fmla="*/ 1454 h 1511"/>
                  <a:gd name="T52" fmla="*/ 1424 w 2449"/>
                  <a:gd name="T53" fmla="*/ 1411 h 1511"/>
                  <a:gd name="T54" fmla="*/ 1300 w 2449"/>
                  <a:gd name="T55" fmla="*/ 1438 h 1511"/>
                  <a:gd name="T56" fmla="*/ 1226 w 2449"/>
                  <a:gd name="T57" fmla="*/ 1456 h 1511"/>
                  <a:gd name="T58" fmla="*/ 1172 w 2449"/>
                  <a:gd name="T59" fmla="*/ 1421 h 1511"/>
                  <a:gd name="T60" fmla="*/ 1082 w 2449"/>
                  <a:gd name="T61" fmla="*/ 1491 h 1511"/>
                  <a:gd name="T62" fmla="*/ 1002 w 2449"/>
                  <a:gd name="T63" fmla="*/ 1468 h 1511"/>
                  <a:gd name="T64" fmla="*/ 942 w 2449"/>
                  <a:gd name="T65" fmla="*/ 1276 h 1511"/>
                  <a:gd name="T66" fmla="*/ 846 w 2449"/>
                  <a:gd name="T67" fmla="*/ 1212 h 1511"/>
                  <a:gd name="T68" fmla="*/ 819 w 2449"/>
                  <a:gd name="T69" fmla="*/ 1226 h 1511"/>
                  <a:gd name="T70" fmla="*/ 718 w 2449"/>
                  <a:gd name="T71" fmla="*/ 1216 h 1511"/>
                  <a:gd name="T72" fmla="*/ 577 w 2449"/>
                  <a:gd name="T73" fmla="*/ 1181 h 1511"/>
                  <a:gd name="T74" fmla="*/ 322 w 2449"/>
                  <a:gd name="T75" fmla="*/ 1070 h 1511"/>
                  <a:gd name="T76" fmla="*/ 136 w 2449"/>
                  <a:gd name="T77" fmla="*/ 1061 h 1511"/>
                  <a:gd name="T78" fmla="*/ 0 w 2449"/>
                  <a:gd name="T79" fmla="*/ 904 h 1511"/>
                  <a:gd name="T80" fmla="*/ 208 w 2449"/>
                  <a:gd name="T81" fmla="*/ 812 h 1511"/>
                  <a:gd name="T82" fmla="*/ 314 w 2449"/>
                  <a:gd name="T83" fmla="*/ 838 h 1511"/>
                  <a:gd name="T84" fmla="*/ 437 w 2449"/>
                  <a:gd name="T85" fmla="*/ 830 h 1511"/>
                  <a:gd name="T86" fmla="*/ 517 w 2449"/>
                  <a:gd name="T87" fmla="*/ 686 h 1511"/>
                  <a:gd name="T88" fmla="*/ 622 w 2449"/>
                  <a:gd name="T89" fmla="*/ 645 h 1511"/>
                  <a:gd name="T90" fmla="*/ 702 w 2449"/>
                  <a:gd name="T91" fmla="*/ 612 h 1511"/>
                  <a:gd name="T92" fmla="*/ 768 w 2449"/>
                  <a:gd name="T93" fmla="*/ 592 h 1511"/>
                  <a:gd name="T94" fmla="*/ 942 w 2449"/>
                  <a:gd name="T95" fmla="*/ 575 h 1511"/>
                  <a:gd name="T96" fmla="*/ 1143 w 2449"/>
                  <a:gd name="T97" fmla="*/ 417 h 1511"/>
                  <a:gd name="T98" fmla="*/ 1228 w 2449"/>
                  <a:gd name="T99" fmla="*/ 278 h 1511"/>
                  <a:gd name="T100" fmla="*/ 1346 w 2449"/>
                  <a:gd name="T101" fmla="*/ 222 h 15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49" h="1511">
                    <a:moveTo>
                      <a:pt x="1358" y="166"/>
                    </a:moveTo>
                    <a:lnTo>
                      <a:pt x="1429" y="171"/>
                    </a:lnTo>
                    <a:lnTo>
                      <a:pt x="1513" y="106"/>
                    </a:lnTo>
                    <a:lnTo>
                      <a:pt x="1538" y="128"/>
                    </a:lnTo>
                    <a:lnTo>
                      <a:pt x="1595" y="110"/>
                    </a:lnTo>
                    <a:lnTo>
                      <a:pt x="1591" y="82"/>
                    </a:lnTo>
                    <a:lnTo>
                      <a:pt x="1647" y="134"/>
                    </a:lnTo>
                    <a:lnTo>
                      <a:pt x="1737" y="92"/>
                    </a:lnTo>
                    <a:lnTo>
                      <a:pt x="1761" y="104"/>
                    </a:lnTo>
                    <a:lnTo>
                      <a:pt x="1858" y="29"/>
                    </a:lnTo>
                    <a:lnTo>
                      <a:pt x="1944" y="25"/>
                    </a:lnTo>
                    <a:lnTo>
                      <a:pt x="2016" y="0"/>
                    </a:lnTo>
                    <a:lnTo>
                      <a:pt x="2096" y="0"/>
                    </a:lnTo>
                    <a:lnTo>
                      <a:pt x="2164" y="58"/>
                    </a:lnTo>
                    <a:lnTo>
                      <a:pt x="2193" y="177"/>
                    </a:lnTo>
                    <a:lnTo>
                      <a:pt x="2239" y="212"/>
                    </a:lnTo>
                    <a:lnTo>
                      <a:pt x="2339" y="267"/>
                    </a:lnTo>
                    <a:lnTo>
                      <a:pt x="2339" y="288"/>
                    </a:lnTo>
                    <a:lnTo>
                      <a:pt x="2303" y="288"/>
                    </a:lnTo>
                    <a:lnTo>
                      <a:pt x="2255" y="497"/>
                    </a:lnTo>
                    <a:lnTo>
                      <a:pt x="2337" y="620"/>
                    </a:lnTo>
                    <a:lnTo>
                      <a:pt x="2351" y="748"/>
                    </a:lnTo>
                    <a:lnTo>
                      <a:pt x="2285" y="758"/>
                    </a:lnTo>
                    <a:lnTo>
                      <a:pt x="2309" y="810"/>
                    </a:lnTo>
                    <a:lnTo>
                      <a:pt x="2263" y="832"/>
                    </a:lnTo>
                    <a:lnTo>
                      <a:pt x="2243" y="873"/>
                    </a:lnTo>
                    <a:lnTo>
                      <a:pt x="2301" y="910"/>
                    </a:lnTo>
                    <a:lnTo>
                      <a:pt x="2307" y="943"/>
                    </a:lnTo>
                    <a:lnTo>
                      <a:pt x="2287" y="982"/>
                    </a:lnTo>
                    <a:lnTo>
                      <a:pt x="2255" y="1011"/>
                    </a:lnTo>
                    <a:lnTo>
                      <a:pt x="2297" y="1053"/>
                    </a:lnTo>
                    <a:lnTo>
                      <a:pt x="2339" y="1023"/>
                    </a:lnTo>
                    <a:lnTo>
                      <a:pt x="2383" y="1041"/>
                    </a:lnTo>
                    <a:lnTo>
                      <a:pt x="2431" y="1064"/>
                    </a:lnTo>
                    <a:lnTo>
                      <a:pt x="2435" y="1105"/>
                    </a:lnTo>
                    <a:lnTo>
                      <a:pt x="2449" y="1134"/>
                    </a:lnTo>
                    <a:lnTo>
                      <a:pt x="2207" y="1368"/>
                    </a:lnTo>
                    <a:lnTo>
                      <a:pt x="2225" y="1409"/>
                    </a:lnTo>
                    <a:lnTo>
                      <a:pt x="2174" y="1427"/>
                    </a:lnTo>
                    <a:lnTo>
                      <a:pt x="2051" y="1511"/>
                    </a:lnTo>
                    <a:lnTo>
                      <a:pt x="1964" y="1509"/>
                    </a:lnTo>
                    <a:lnTo>
                      <a:pt x="2002" y="1456"/>
                    </a:lnTo>
                    <a:lnTo>
                      <a:pt x="1954" y="1407"/>
                    </a:lnTo>
                    <a:lnTo>
                      <a:pt x="1888" y="1415"/>
                    </a:lnTo>
                    <a:lnTo>
                      <a:pt x="1846" y="1360"/>
                    </a:lnTo>
                    <a:lnTo>
                      <a:pt x="1850" y="1330"/>
                    </a:lnTo>
                    <a:lnTo>
                      <a:pt x="1819" y="1318"/>
                    </a:lnTo>
                    <a:lnTo>
                      <a:pt x="1782" y="1354"/>
                    </a:lnTo>
                    <a:lnTo>
                      <a:pt x="1653" y="1362"/>
                    </a:lnTo>
                    <a:lnTo>
                      <a:pt x="1597" y="1428"/>
                    </a:lnTo>
                    <a:lnTo>
                      <a:pt x="1507" y="1434"/>
                    </a:lnTo>
                    <a:lnTo>
                      <a:pt x="1492" y="1454"/>
                    </a:lnTo>
                    <a:lnTo>
                      <a:pt x="1470" y="1460"/>
                    </a:lnTo>
                    <a:lnTo>
                      <a:pt x="1424" y="1411"/>
                    </a:lnTo>
                    <a:lnTo>
                      <a:pt x="1360" y="1454"/>
                    </a:lnTo>
                    <a:lnTo>
                      <a:pt x="1300" y="1438"/>
                    </a:lnTo>
                    <a:lnTo>
                      <a:pt x="1264" y="1477"/>
                    </a:lnTo>
                    <a:lnTo>
                      <a:pt x="1226" y="1456"/>
                    </a:lnTo>
                    <a:lnTo>
                      <a:pt x="1215" y="1434"/>
                    </a:lnTo>
                    <a:lnTo>
                      <a:pt x="1172" y="1421"/>
                    </a:lnTo>
                    <a:lnTo>
                      <a:pt x="1125" y="1427"/>
                    </a:lnTo>
                    <a:lnTo>
                      <a:pt x="1082" y="1491"/>
                    </a:lnTo>
                    <a:lnTo>
                      <a:pt x="1039" y="1499"/>
                    </a:lnTo>
                    <a:lnTo>
                      <a:pt x="1002" y="1468"/>
                    </a:lnTo>
                    <a:lnTo>
                      <a:pt x="949" y="1352"/>
                    </a:lnTo>
                    <a:lnTo>
                      <a:pt x="942" y="1276"/>
                    </a:lnTo>
                    <a:lnTo>
                      <a:pt x="883" y="1257"/>
                    </a:lnTo>
                    <a:lnTo>
                      <a:pt x="846" y="1212"/>
                    </a:lnTo>
                    <a:lnTo>
                      <a:pt x="830" y="1210"/>
                    </a:lnTo>
                    <a:lnTo>
                      <a:pt x="819" y="1226"/>
                    </a:lnTo>
                    <a:lnTo>
                      <a:pt x="744" y="1224"/>
                    </a:lnTo>
                    <a:lnTo>
                      <a:pt x="718" y="1216"/>
                    </a:lnTo>
                    <a:lnTo>
                      <a:pt x="684" y="1206"/>
                    </a:lnTo>
                    <a:lnTo>
                      <a:pt x="577" y="1181"/>
                    </a:lnTo>
                    <a:lnTo>
                      <a:pt x="413" y="1161"/>
                    </a:lnTo>
                    <a:lnTo>
                      <a:pt x="322" y="1070"/>
                    </a:lnTo>
                    <a:lnTo>
                      <a:pt x="300" y="1061"/>
                    </a:lnTo>
                    <a:lnTo>
                      <a:pt x="136" y="1061"/>
                    </a:lnTo>
                    <a:lnTo>
                      <a:pt x="10" y="1001"/>
                    </a:lnTo>
                    <a:lnTo>
                      <a:pt x="0" y="904"/>
                    </a:lnTo>
                    <a:lnTo>
                      <a:pt x="27" y="816"/>
                    </a:lnTo>
                    <a:lnTo>
                      <a:pt x="208" y="812"/>
                    </a:lnTo>
                    <a:lnTo>
                      <a:pt x="242" y="848"/>
                    </a:lnTo>
                    <a:lnTo>
                      <a:pt x="314" y="838"/>
                    </a:lnTo>
                    <a:lnTo>
                      <a:pt x="325" y="818"/>
                    </a:lnTo>
                    <a:lnTo>
                      <a:pt x="437" y="830"/>
                    </a:lnTo>
                    <a:lnTo>
                      <a:pt x="491" y="760"/>
                    </a:lnTo>
                    <a:lnTo>
                      <a:pt x="517" y="686"/>
                    </a:lnTo>
                    <a:lnTo>
                      <a:pt x="575" y="626"/>
                    </a:lnTo>
                    <a:lnTo>
                      <a:pt x="622" y="645"/>
                    </a:lnTo>
                    <a:lnTo>
                      <a:pt x="680" y="637"/>
                    </a:lnTo>
                    <a:lnTo>
                      <a:pt x="702" y="612"/>
                    </a:lnTo>
                    <a:lnTo>
                      <a:pt x="758" y="608"/>
                    </a:lnTo>
                    <a:lnTo>
                      <a:pt x="768" y="592"/>
                    </a:lnTo>
                    <a:lnTo>
                      <a:pt x="897" y="579"/>
                    </a:lnTo>
                    <a:lnTo>
                      <a:pt x="942" y="575"/>
                    </a:lnTo>
                    <a:lnTo>
                      <a:pt x="973" y="473"/>
                    </a:lnTo>
                    <a:lnTo>
                      <a:pt x="1143" y="417"/>
                    </a:lnTo>
                    <a:lnTo>
                      <a:pt x="1232" y="325"/>
                    </a:lnTo>
                    <a:lnTo>
                      <a:pt x="1228" y="278"/>
                    </a:lnTo>
                    <a:lnTo>
                      <a:pt x="1300" y="212"/>
                    </a:lnTo>
                    <a:lnTo>
                      <a:pt x="1346" y="222"/>
                    </a:lnTo>
                    <a:lnTo>
                      <a:pt x="1358" y="16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258209" name="Rectangle 161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58210" name="Text Box 162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258211" name="Rectangle 163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58212" name="Rectangle 164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 dirty="0" smtClean="0">
                <a:solidFill>
                  <a:schemeClr val="bg1"/>
                </a:solidFill>
                <a:latin typeface="Verdana" pitchFamily="34" charset="0"/>
              </a:rPr>
              <a:t>POLOS </a:t>
            </a:r>
            <a:r>
              <a:rPr lang="pt-BR" sz="1800" dirty="0">
                <a:solidFill>
                  <a:schemeClr val="bg1"/>
                </a:solidFill>
                <a:latin typeface="Verdana" pitchFamily="34" charset="0"/>
              </a:rPr>
              <a:t>DE PRODUÇÃO</a:t>
            </a:r>
          </a:p>
        </p:txBody>
      </p:sp>
      <p:grpSp>
        <p:nvGrpSpPr>
          <p:cNvPr id="258213" name="Group 165"/>
          <p:cNvGrpSpPr>
            <a:grpSpLocks/>
          </p:cNvGrpSpPr>
          <p:nvPr/>
        </p:nvGrpSpPr>
        <p:grpSpPr bwMode="auto">
          <a:xfrm>
            <a:off x="6538913" y="1905000"/>
            <a:ext cx="2351087" cy="862013"/>
            <a:chOff x="4119" y="1200"/>
            <a:chExt cx="1481" cy="543"/>
          </a:xfrm>
        </p:grpSpPr>
        <p:sp>
          <p:nvSpPr>
            <p:cNvPr id="258214" name="Text Box 166"/>
            <p:cNvSpPr txBox="1">
              <a:spLocks noChangeArrowheads="1"/>
            </p:cNvSpPr>
            <p:nvPr/>
          </p:nvSpPr>
          <p:spPr bwMode="auto">
            <a:xfrm>
              <a:off x="4632" y="1282"/>
              <a:ext cx="96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Metropolitano</a:t>
              </a:r>
            </a:p>
          </p:txBody>
        </p:sp>
        <p:sp>
          <p:nvSpPr>
            <p:cNvPr id="258215" name="Freeform 167"/>
            <p:cNvSpPr>
              <a:spLocks/>
            </p:cNvSpPr>
            <p:nvPr/>
          </p:nvSpPr>
          <p:spPr bwMode="auto">
            <a:xfrm>
              <a:off x="4568" y="1414"/>
              <a:ext cx="989" cy="2"/>
            </a:xfrm>
            <a:custGeom>
              <a:avLst/>
              <a:gdLst>
                <a:gd name="T0" fmla="*/ 0 w 989"/>
                <a:gd name="T1" fmla="*/ 2 h 2"/>
                <a:gd name="T2" fmla="*/ 137 w 989"/>
                <a:gd name="T3" fmla="*/ 0 h 2"/>
                <a:gd name="T4" fmla="*/ 989 w 989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89" h="2">
                  <a:moveTo>
                    <a:pt x="0" y="2"/>
                  </a:moveTo>
                  <a:lnTo>
                    <a:pt x="137" y="0"/>
                  </a:lnTo>
                  <a:lnTo>
                    <a:pt x="989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58216" name="Group 168"/>
            <p:cNvGrpSpPr>
              <a:grpSpLocks/>
            </p:cNvGrpSpPr>
            <p:nvPr/>
          </p:nvGrpSpPr>
          <p:grpSpPr bwMode="auto">
            <a:xfrm>
              <a:off x="4119" y="1200"/>
              <a:ext cx="556" cy="543"/>
              <a:chOff x="4119" y="1200"/>
              <a:chExt cx="556" cy="543"/>
            </a:xfrm>
          </p:grpSpPr>
          <p:grpSp>
            <p:nvGrpSpPr>
              <p:cNvPr id="258217" name="Group 169"/>
              <p:cNvGrpSpPr>
                <a:grpSpLocks/>
              </p:cNvGrpSpPr>
              <p:nvPr/>
            </p:nvGrpSpPr>
            <p:grpSpPr bwMode="auto">
              <a:xfrm>
                <a:off x="4119" y="1200"/>
                <a:ext cx="556" cy="543"/>
                <a:chOff x="4119" y="1200"/>
                <a:chExt cx="556" cy="543"/>
              </a:xfrm>
            </p:grpSpPr>
            <p:sp>
              <p:nvSpPr>
                <p:cNvPr id="258218" name="Freeform 170"/>
                <p:cNvSpPr>
                  <a:spLocks noChangeAspect="1"/>
                </p:cNvSpPr>
                <p:nvPr/>
              </p:nvSpPr>
              <p:spPr bwMode="auto">
                <a:xfrm>
                  <a:off x="4499" y="1424"/>
                  <a:ext cx="77" cy="113"/>
                </a:xfrm>
                <a:custGeom>
                  <a:avLst/>
                  <a:gdLst>
                    <a:gd name="T0" fmla="*/ 0 w 430"/>
                    <a:gd name="T1" fmla="*/ 480 h 619"/>
                    <a:gd name="T2" fmla="*/ 75 w 430"/>
                    <a:gd name="T3" fmla="*/ 380 h 619"/>
                    <a:gd name="T4" fmla="*/ 123 w 430"/>
                    <a:gd name="T5" fmla="*/ 384 h 619"/>
                    <a:gd name="T6" fmla="*/ 134 w 430"/>
                    <a:gd name="T7" fmla="*/ 378 h 619"/>
                    <a:gd name="T8" fmla="*/ 136 w 430"/>
                    <a:gd name="T9" fmla="*/ 361 h 619"/>
                    <a:gd name="T10" fmla="*/ 123 w 430"/>
                    <a:gd name="T11" fmla="*/ 339 h 619"/>
                    <a:gd name="T12" fmla="*/ 128 w 430"/>
                    <a:gd name="T13" fmla="*/ 322 h 619"/>
                    <a:gd name="T14" fmla="*/ 187 w 430"/>
                    <a:gd name="T15" fmla="*/ 256 h 619"/>
                    <a:gd name="T16" fmla="*/ 161 w 430"/>
                    <a:gd name="T17" fmla="*/ 119 h 619"/>
                    <a:gd name="T18" fmla="*/ 170 w 430"/>
                    <a:gd name="T19" fmla="*/ 108 h 619"/>
                    <a:gd name="T20" fmla="*/ 205 w 430"/>
                    <a:gd name="T21" fmla="*/ 82 h 619"/>
                    <a:gd name="T22" fmla="*/ 258 w 430"/>
                    <a:gd name="T23" fmla="*/ 86 h 619"/>
                    <a:gd name="T24" fmla="*/ 337 w 430"/>
                    <a:gd name="T25" fmla="*/ 33 h 619"/>
                    <a:gd name="T26" fmla="*/ 408 w 430"/>
                    <a:gd name="T27" fmla="*/ 0 h 619"/>
                    <a:gd name="T28" fmla="*/ 430 w 430"/>
                    <a:gd name="T29" fmla="*/ 13 h 619"/>
                    <a:gd name="T30" fmla="*/ 347 w 430"/>
                    <a:gd name="T31" fmla="*/ 355 h 619"/>
                    <a:gd name="T32" fmla="*/ 325 w 430"/>
                    <a:gd name="T33" fmla="*/ 523 h 619"/>
                    <a:gd name="T34" fmla="*/ 317 w 430"/>
                    <a:gd name="T35" fmla="*/ 619 h 619"/>
                    <a:gd name="T36" fmla="*/ 208 w 430"/>
                    <a:gd name="T37" fmla="*/ 489 h 619"/>
                    <a:gd name="T38" fmla="*/ 141 w 430"/>
                    <a:gd name="T39" fmla="*/ 519 h 619"/>
                    <a:gd name="T40" fmla="*/ 99 w 430"/>
                    <a:gd name="T41" fmla="*/ 525 h 619"/>
                    <a:gd name="T42" fmla="*/ 78 w 430"/>
                    <a:gd name="T43" fmla="*/ 489 h 619"/>
                    <a:gd name="T44" fmla="*/ 53 w 430"/>
                    <a:gd name="T45" fmla="*/ 494 h 619"/>
                    <a:gd name="T46" fmla="*/ 30 w 430"/>
                    <a:gd name="T47" fmla="*/ 507 h 619"/>
                    <a:gd name="T48" fmla="*/ 6 w 430"/>
                    <a:gd name="T49" fmla="*/ 504 h 619"/>
                    <a:gd name="T50" fmla="*/ 0 w 430"/>
                    <a:gd name="T51" fmla="*/ 480 h 6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430" h="619">
                      <a:moveTo>
                        <a:pt x="0" y="480"/>
                      </a:moveTo>
                      <a:lnTo>
                        <a:pt x="75" y="380"/>
                      </a:lnTo>
                      <a:lnTo>
                        <a:pt x="123" y="384"/>
                      </a:lnTo>
                      <a:lnTo>
                        <a:pt x="134" y="378"/>
                      </a:lnTo>
                      <a:lnTo>
                        <a:pt x="136" y="361"/>
                      </a:lnTo>
                      <a:lnTo>
                        <a:pt x="123" y="339"/>
                      </a:lnTo>
                      <a:lnTo>
                        <a:pt x="128" y="322"/>
                      </a:lnTo>
                      <a:lnTo>
                        <a:pt x="187" y="256"/>
                      </a:lnTo>
                      <a:lnTo>
                        <a:pt x="161" y="119"/>
                      </a:lnTo>
                      <a:lnTo>
                        <a:pt x="170" y="108"/>
                      </a:lnTo>
                      <a:lnTo>
                        <a:pt x="205" y="82"/>
                      </a:lnTo>
                      <a:lnTo>
                        <a:pt x="258" y="86"/>
                      </a:lnTo>
                      <a:lnTo>
                        <a:pt x="337" y="33"/>
                      </a:lnTo>
                      <a:lnTo>
                        <a:pt x="408" y="0"/>
                      </a:lnTo>
                      <a:lnTo>
                        <a:pt x="430" y="13"/>
                      </a:lnTo>
                      <a:lnTo>
                        <a:pt x="347" y="355"/>
                      </a:lnTo>
                      <a:lnTo>
                        <a:pt x="325" y="523"/>
                      </a:lnTo>
                      <a:lnTo>
                        <a:pt x="317" y="619"/>
                      </a:lnTo>
                      <a:lnTo>
                        <a:pt x="208" y="489"/>
                      </a:lnTo>
                      <a:lnTo>
                        <a:pt x="141" y="519"/>
                      </a:lnTo>
                      <a:lnTo>
                        <a:pt x="99" y="525"/>
                      </a:lnTo>
                      <a:lnTo>
                        <a:pt x="78" y="489"/>
                      </a:lnTo>
                      <a:lnTo>
                        <a:pt x="53" y="494"/>
                      </a:lnTo>
                      <a:lnTo>
                        <a:pt x="30" y="507"/>
                      </a:lnTo>
                      <a:lnTo>
                        <a:pt x="6" y="504"/>
                      </a:lnTo>
                      <a:lnTo>
                        <a:pt x="0" y="48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58219" name="Freeform 171"/>
                <p:cNvSpPr>
                  <a:spLocks noChangeAspect="1"/>
                </p:cNvSpPr>
                <p:nvPr/>
              </p:nvSpPr>
              <p:spPr bwMode="auto">
                <a:xfrm>
                  <a:off x="4490" y="1395"/>
                  <a:ext cx="83" cy="99"/>
                </a:xfrm>
                <a:custGeom>
                  <a:avLst/>
                  <a:gdLst>
                    <a:gd name="T0" fmla="*/ 168 w 462"/>
                    <a:gd name="T1" fmla="*/ 0 h 551"/>
                    <a:gd name="T2" fmla="*/ 140 w 462"/>
                    <a:gd name="T3" fmla="*/ 13 h 551"/>
                    <a:gd name="T4" fmla="*/ 145 w 462"/>
                    <a:gd name="T5" fmla="*/ 66 h 551"/>
                    <a:gd name="T6" fmla="*/ 145 w 462"/>
                    <a:gd name="T7" fmla="*/ 100 h 551"/>
                    <a:gd name="T8" fmla="*/ 79 w 462"/>
                    <a:gd name="T9" fmla="*/ 122 h 551"/>
                    <a:gd name="T10" fmla="*/ 78 w 462"/>
                    <a:gd name="T11" fmla="*/ 137 h 551"/>
                    <a:gd name="T12" fmla="*/ 9 w 462"/>
                    <a:gd name="T13" fmla="*/ 133 h 551"/>
                    <a:gd name="T14" fmla="*/ 0 w 462"/>
                    <a:gd name="T15" fmla="*/ 167 h 551"/>
                    <a:gd name="T16" fmla="*/ 176 w 462"/>
                    <a:gd name="T17" fmla="*/ 250 h 551"/>
                    <a:gd name="T18" fmla="*/ 93 w 462"/>
                    <a:gd name="T19" fmla="*/ 353 h 551"/>
                    <a:gd name="T20" fmla="*/ 35 w 462"/>
                    <a:gd name="T21" fmla="*/ 411 h 551"/>
                    <a:gd name="T22" fmla="*/ 57 w 462"/>
                    <a:gd name="T23" fmla="*/ 456 h 551"/>
                    <a:gd name="T24" fmla="*/ 93 w 462"/>
                    <a:gd name="T25" fmla="*/ 480 h 551"/>
                    <a:gd name="T26" fmla="*/ 112 w 462"/>
                    <a:gd name="T27" fmla="*/ 494 h 551"/>
                    <a:gd name="T28" fmla="*/ 124 w 462"/>
                    <a:gd name="T29" fmla="*/ 545 h 551"/>
                    <a:gd name="T30" fmla="*/ 174 w 462"/>
                    <a:gd name="T31" fmla="*/ 551 h 551"/>
                    <a:gd name="T32" fmla="*/ 188 w 462"/>
                    <a:gd name="T33" fmla="*/ 544 h 551"/>
                    <a:gd name="T34" fmla="*/ 188 w 462"/>
                    <a:gd name="T35" fmla="*/ 530 h 551"/>
                    <a:gd name="T36" fmla="*/ 174 w 462"/>
                    <a:gd name="T37" fmla="*/ 503 h 551"/>
                    <a:gd name="T38" fmla="*/ 177 w 462"/>
                    <a:gd name="T39" fmla="*/ 489 h 551"/>
                    <a:gd name="T40" fmla="*/ 238 w 462"/>
                    <a:gd name="T41" fmla="*/ 423 h 551"/>
                    <a:gd name="T42" fmla="*/ 221 w 462"/>
                    <a:gd name="T43" fmla="*/ 342 h 551"/>
                    <a:gd name="T44" fmla="*/ 212 w 462"/>
                    <a:gd name="T45" fmla="*/ 291 h 551"/>
                    <a:gd name="T46" fmla="*/ 220 w 462"/>
                    <a:gd name="T47" fmla="*/ 275 h 551"/>
                    <a:gd name="T48" fmla="*/ 237 w 462"/>
                    <a:gd name="T49" fmla="*/ 261 h 551"/>
                    <a:gd name="T50" fmla="*/ 256 w 462"/>
                    <a:gd name="T51" fmla="*/ 249 h 551"/>
                    <a:gd name="T52" fmla="*/ 310 w 462"/>
                    <a:gd name="T53" fmla="*/ 253 h 551"/>
                    <a:gd name="T54" fmla="*/ 384 w 462"/>
                    <a:gd name="T55" fmla="*/ 203 h 551"/>
                    <a:gd name="T56" fmla="*/ 462 w 462"/>
                    <a:gd name="T57" fmla="*/ 167 h 551"/>
                    <a:gd name="T58" fmla="*/ 429 w 462"/>
                    <a:gd name="T59" fmla="*/ 147 h 551"/>
                    <a:gd name="T60" fmla="*/ 413 w 462"/>
                    <a:gd name="T61" fmla="*/ 125 h 551"/>
                    <a:gd name="T62" fmla="*/ 382 w 462"/>
                    <a:gd name="T63" fmla="*/ 124 h 551"/>
                    <a:gd name="T64" fmla="*/ 371 w 462"/>
                    <a:gd name="T65" fmla="*/ 148 h 551"/>
                    <a:gd name="T66" fmla="*/ 357 w 462"/>
                    <a:gd name="T67" fmla="*/ 145 h 551"/>
                    <a:gd name="T68" fmla="*/ 168 w 462"/>
                    <a:gd name="T69" fmla="*/ 0 h 5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462" h="551">
                      <a:moveTo>
                        <a:pt x="168" y="0"/>
                      </a:moveTo>
                      <a:lnTo>
                        <a:pt x="140" y="13"/>
                      </a:lnTo>
                      <a:lnTo>
                        <a:pt x="145" y="66"/>
                      </a:lnTo>
                      <a:lnTo>
                        <a:pt x="145" y="100"/>
                      </a:lnTo>
                      <a:lnTo>
                        <a:pt x="79" y="122"/>
                      </a:lnTo>
                      <a:lnTo>
                        <a:pt x="78" y="137"/>
                      </a:lnTo>
                      <a:lnTo>
                        <a:pt x="9" y="133"/>
                      </a:lnTo>
                      <a:lnTo>
                        <a:pt x="0" y="167"/>
                      </a:lnTo>
                      <a:lnTo>
                        <a:pt x="176" y="250"/>
                      </a:lnTo>
                      <a:lnTo>
                        <a:pt x="93" y="353"/>
                      </a:lnTo>
                      <a:lnTo>
                        <a:pt x="35" y="411"/>
                      </a:lnTo>
                      <a:lnTo>
                        <a:pt x="57" y="456"/>
                      </a:lnTo>
                      <a:lnTo>
                        <a:pt x="93" y="480"/>
                      </a:lnTo>
                      <a:lnTo>
                        <a:pt x="112" y="494"/>
                      </a:lnTo>
                      <a:lnTo>
                        <a:pt x="124" y="545"/>
                      </a:lnTo>
                      <a:lnTo>
                        <a:pt x="174" y="551"/>
                      </a:lnTo>
                      <a:lnTo>
                        <a:pt x="188" y="544"/>
                      </a:lnTo>
                      <a:lnTo>
                        <a:pt x="188" y="530"/>
                      </a:lnTo>
                      <a:lnTo>
                        <a:pt x="174" y="503"/>
                      </a:lnTo>
                      <a:lnTo>
                        <a:pt x="177" y="489"/>
                      </a:lnTo>
                      <a:lnTo>
                        <a:pt x="238" y="423"/>
                      </a:lnTo>
                      <a:lnTo>
                        <a:pt x="221" y="342"/>
                      </a:lnTo>
                      <a:lnTo>
                        <a:pt x="212" y="291"/>
                      </a:lnTo>
                      <a:lnTo>
                        <a:pt x="220" y="275"/>
                      </a:lnTo>
                      <a:lnTo>
                        <a:pt x="237" y="261"/>
                      </a:lnTo>
                      <a:lnTo>
                        <a:pt x="256" y="249"/>
                      </a:lnTo>
                      <a:lnTo>
                        <a:pt x="310" y="253"/>
                      </a:lnTo>
                      <a:lnTo>
                        <a:pt x="384" y="203"/>
                      </a:lnTo>
                      <a:lnTo>
                        <a:pt x="462" y="167"/>
                      </a:lnTo>
                      <a:lnTo>
                        <a:pt x="429" y="147"/>
                      </a:lnTo>
                      <a:lnTo>
                        <a:pt x="413" y="125"/>
                      </a:lnTo>
                      <a:lnTo>
                        <a:pt x="382" y="124"/>
                      </a:lnTo>
                      <a:lnTo>
                        <a:pt x="371" y="148"/>
                      </a:lnTo>
                      <a:lnTo>
                        <a:pt x="357" y="145"/>
                      </a:lnTo>
                      <a:lnTo>
                        <a:pt x="168" y="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58220" name="Freeform 172"/>
                <p:cNvSpPr>
                  <a:spLocks noChangeAspect="1"/>
                </p:cNvSpPr>
                <p:nvPr/>
              </p:nvSpPr>
              <p:spPr bwMode="auto">
                <a:xfrm>
                  <a:off x="4595" y="1400"/>
                  <a:ext cx="58" cy="76"/>
                </a:xfrm>
                <a:custGeom>
                  <a:avLst/>
                  <a:gdLst>
                    <a:gd name="T0" fmla="*/ 0 w 320"/>
                    <a:gd name="T1" fmla="*/ 422 h 422"/>
                    <a:gd name="T2" fmla="*/ 9 w 320"/>
                    <a:gd name="T3" fmla="*/ 275 h 422"/>
                    <a:gd name="T4" fmla="*/ 101 w 320"/>
                    <a:gd name="T5" fmla="*/ 143 h 422"/>
                    <a:gd name="T6" fmla="*/ 140 w 320"/>
                    <a:gd name="T7" fmla="*/ 114 h 422"/>
                    <a:gd name="T8" fmla="*/ 172 w 320"/>
                    <a:gd name="T9" fmla="*/ 131 h 422"/>
                    <a:gd name="T10" fmla="*/ 195 w 320"/>
                    <a:gd name="T11" fmla="*/ 119 h 422"/>
                    <a:gd name="T12" fmla="*/ 215 w 320"/>
                    <a:gd name="T13" fmla="*/ 99 h 422"/>
                    <a:gd name="T14" fmla="*/ 211 w 320"/>
                    <a:gd name="T15" fmla="*/ 24 h 422"/>
                    <a:gd name="T16" fmla="*/ 220 w 320"/>
                    <a:gd name="T17" fmla="*/ 0 h 422"/>
                    <a:gd name="T18" fmla="*/ 267 w 320"/>
                    <a:gd name="T19" fmla="*/ 3 h 422"/>
                    <a:gd name="T20" fmla="*/ 292 w 320"/>
                    <a:gd name="T21" fmla="*/ 27 h 422"/>
                    <a:gd name="T22" fmla="*/ 298 w 320"/>
                    <a:gd name="T23" fmla="*/ 41 h 422"/>
                    <a:gd name="T24" fmla="*/ 293 w 320"/>
                    <a:gd name="T25" fmla="*/ 105 h 422"/>
                    <a:gd name="T26" fmla="*/ 306 w 320"/>
                    <a:gd name="T27" fmla="*/ 119 h 422"/>
                    <a:gd name="T28" fmla="*/ 320 w 320"/>
                    <a:gd name="T29" fmla="*/ 202 h 422"/>
                    <a:gd name="T30" fmla="*/ 214 w 320"/>
                    <a:gd name="T31" fmla="*/ 286 h 422"/>
                    <a:gd name="T32" fmla="*/ 183 w 320"/>
                    <a:gd name="T33" fmla="*/ 357 h 422"/>
                    <a:gd name="T34" fmla="*/ 158 w 320"/>
                    <a:gd name="T35" fmla="*/ 347 h 422"/>
                    <a:gd name="T36" fmla="*/ 131 w 320"/>
                    <a:gd name="T37" fmla="*/ 347 h 422"/>
                    <a:gd name="T38" fmla="*/ 101 w 320"/>
                    <a:gd name="T39" fmla="*/ 389 h 422"/>
                    <a:gd name="T40" fmla="*/ 97 w 320"/>
                    <a:gd name="T41" fmla="*/ 364 h 422"/>
                    <a:gd name="T42" fmla="*/ 76 w 320"/>
                    <a:gd name="T43" fmla="*/ 363 h 422"/>
                    <a:gd name="T44" fmla="*/ 45 w 320"/>
                    <a:gd name="T45" fmla="*/ 394 h 422"/>
                    <a:gd name="T46" fmla="*/ 0 w 320"/>
                    <a:gd name="T47" fmla="*/ 422 h 4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20" h="422">
                      <a:moveTo>
                        <a:pt x="0" y="422"/>
                      </a:moveTo>
                      <a:lnTo>
                        <a:pt x="9" y="275"/>
                      </a:lnTo>
                      <a:lnTo>
                        <a:pt x="101" y="143"/>
                      </a:lnTo>
                      <a:lnTo>
                        <a:pt x="140" y="114"/>
                      </a:lnTo>
                      <a:lnTo>
                        <a:pt x="172" y="131"/>
                      </a:lnTo>
                      <a:lnTo>
                        <a:pt x="195" y="119"/>
                      </a:lnTo>
                      <a:lnTo>
                        <a:pt x="215" y="99"/>
                      </a:lnTo>
                      <a:lnTo>
                        <a:pt x="211" y="24"/>
                      </a:lnTo>
                      <a:lnTo>
                        <a:pt x="220" y="0"/>
                      </a:lnTo>
                      <a:lnTo>
                        <a:pt x="267" y="3"/>
                      </a:lnTo>
                      <a:lnTo>
                        <a:pt x="292" y="27"/>
                      </a:lnTo>
                      <a:lnTo>
                        <a:pt x="298" y="41"/>
                      </a:lnTo>
                      <a:lnTo>
                        <a:pt x="293" y="105"/>
                      </a:lnTo>
                      <a:lnTo>
                        <a:pt x="306" y="119"/>
                      </a:lnTo>
                      <a:lnTo>
                        <a:pt x="320" y="202"/>
                      </a:lnTo>
                      <a:lnTo>
                        <a:pt x="214" y="286"/>
                      </a:lnTo>
                      <a:lnTo>
                        <a:pt x="183" y="357"/>
                      </a:lnTo>
                      <a:lnTo>
                        <a:pt x="158" y="347"/>
                      </a:lnTo>
                      <a:lnTo>
                        <a:pt x="131" y="347"/>
                      </a:lnTo>
                      <a:lnTo>
                        <a:pt x="101" y="389"/>
                      </a:lnTo>
                      <a:lnTo>
                        <a:pt x="97" y="364"/>
                      </a:lnTo>
                      <a:lnTo>
                        <a:pt x="76" y="363"/>
                      </a:lnTo>
                      <a:lnTo>
                        <a:pt x="45" y="394"/>
                      </a:lnTo>
                      <a:lnTo>
                        <a:pt x="0" y="422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58221" name="Freeform 173"/>
                <p:cNvSpPr>
                  <a:spLocks noChangeAspect="1"/>
                </p:cNvSpPr>
                <p:nvPr/>
              </p:nvSpPr>
              <p:spPr bwMode="auto">
                <a:xfrm>
                  <a:off x="4520" y="1331"/>
                  <a:ext cx="140" cy="118"/>
                </a:xfrm>
                <a:custGeom>
                  <a:avLst/>
                  <a:gdLst>
                    <a:gd name="T0" fmla="*/ 425 w 775"/>
                    <a:gd name="T1" fmla="*/ 655 h 655"/>
                    <a:gd name="T2" fmla="*/ 370 w 775"/>
                    <a:gd name="T3" fmla="*/ 567 h 655"/>
                    <a:gd name="T4" fmla="*/ 263 w 775"/>
                    <a:gd name="T5" fmla="*/ 498 h 655"/>
                    <a:gd name="T6" fmla="*/ 242 w 775"/>
                    <a:gd name="T7" fmla="*/ 474 h 655"/>
                    <a:gd name="T8" fmla="*/ 212 w 775"/>
                    <a:gd name="T9" fmla="*/ 475 h 655"/>
                    <a:gd name="T10" fmla="*/ 203 w 775"/>
                    <a:gd name="T11" fmla="*/ 498 h 655"/>
                    <a:gd name="T12" fmla="*/ 188 w 775"/>
                    <a:gd name="T13" fmla="*/ 494 h 655"/>
                    <a:gd name="T14" fmla="*/ 0 w 775"/>
                    <a:gd name="T15" fmla="*/ 350 h 655"/>
                    <a:gd name="T16" fmla="*/ 108 w 775"/>
                    <a:gd name="T17" fmla="*/ 175 h 655"/>
                    <a:gd name="T18" fmla="*/ 111 w 775"/>
                    <a:gd name="T19" fmla="*/ 133 h 655"/>
                    <a:gd name="T20" fmla="*/ 60 w 775"/>
                    <a:gd name="T21" fmla="*/ 88 h 655"/>
                    <a:gd name="T22" fmla="*/ 55 w 775"/>
                    <a:gd name="T23" fmla="*/ 36 h 655"/>
                    <a:gd name="T24" fmla="*/ 130 w 775"/>
                    <a:gd name="T25" fmla="*/ 35 h 655"/>
                    <a:gd name="T26" fmla="*/ 161 w 775"/>
                    <a:gd name="T27" fmla="*/ 0 h 655"/>
                    <a:gd name="T28" fmla="*/ 332 w 775"/>
                    <a:gd name="T29" fmla="*/ 78 h 655"/>
                    <a:gd name="T30" fmla="*/ 397 w 775"/>
                    <a:gd name="T31" fmla="*/ 72 h 655"/>
                    <a:gd name="T32" fmla="*/ 502 w 775"/>
                    <a:gd name="T33" fmla="*/ 108 h 655"/>
                    <a:gd name="T34" fmla="*/ 528 w 775"/>
                    <a:gd name="T35" fmla="*/ 33 h 655"/>
                    <a:gd name="T36" fmla="*/ 615 w 775"/>
                    <a:gd name="T37" fmla="*/ 156 h 655"/>
                    <a:gd name="T38" fmla="*/ 775 w 775"/>
                    <a:gd name="T39" fmla="*/ 416 h 655"/>
                    <a:gd name="T40" fmla="*/ 717 w 775"/>
                    <a:gd name="T41" fmla="*/ 420 h 655"/>
                    <a:gd name="T42" fmla="*/ 714 w 775"/>
                    <a:gd name="T43" fmla="*/ 408 h 655"/>
                    <a:gd name="T44" fmla="*/ 690 w 775"/>
                    <a:gd name="T45" fmla="*/ 385 h 655"/>
                    <a:gd name="T46" fmla="*/ 641 w 775"/>
                    <a:gd name="T47" fmla="*/ 377 h 655"/>
                    <a:gd name="T48" fmla="*/ 631 w 775"/>
                    <a:gd name="T49" fmla="*/ 400 h 655"/>
                    <a:gd name="T50" fmla="*/ 634 w 775"/>
                    <a:gd name="T51" fmla="*/ 475 h 655"/>
                    <a:gd name="T52" fmla="*/ 610 w 775"/>
                    <a:gd name="T53" fmla="*/ 502 h 655"/>
                    <a:gd name="T54" fmla="*/ 591 w 775"/>
                    <a:gd name="T55" fmla="*/ 511 h 655"/>
                    <a:gd name="T56" fmla="*/ 559 w 775"/>
                    <a:gd name="T57" fmla="*/ 491 h 655"/>
                    <a:gd name="T58" fmla="*/ 520 w 775"/>
                    <a:gd name="T59" fmla="*/ 519 h 655"/>
                    <a:gd name="T60" fmla="*/ 425 w 775"/>
                    <a:gd name="T61" fmla="*/ 655 h 6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775" h="655">
                      <a:moveTo>
                        <a:pt x="425" y="655"/>
                      </a:moveTo>
                      <a:lnTo>
                        <a:pt x="370" y="567"/>
                      </a:lnTo>
                      <a:lnTo>
                        <a:pt x="263" y="498"/>
                      </a:lnTo>
                      <a:lnTo>
                        <a:pt x="242" y="474"/>
                      </a:lnTo>
                      <a:lnTo>
                        <a:pt x="212" y="475"/>
                      </a:lnTo>
                      <a:lnTo>
                        <a:pt x="203" y="498"/>
                      </a:lnTo>
                      <a:lnTo>
                        <a:pt x="188" y="494"/>
                      </a:lnTo>
                      <a:lnTo>
                        <a:pt x="0" y="350"/>
                      </a:lnTo>
                      <a:lnTo>
                        <a:pt x="108" y="175"/>
                      </a:lnTo>
                      <a:lnTo>
                        <a:pt x="111" y="133"/>
                      </a:lnTo>
                      <a:lnTo>
                        <a:pt x="60" y="88"/>
                      </a:lnTo>
                      <a:lnTo>
                        <a:pt x="55" y="36"/>
                      </a:lnTo>
                      <a:lnTo>
                        <a:pt x="130" y="35"/>
                      </a:lnTo>
                      <a:lnTo>
                        <a:pt x="161" y="0"/>
                      </a:lnTo>
                      <a:lnTo>
                        <a:pt x="332" y="78"/>
                      </a:lnTo>
                      <a:lnTo>
                        <a:pt x="397" y="72"/>
                      </a:lnTo>
                      <a:lnTo>
                        <a:pt x="502" y="108"/>
                      </a:lnTo>
                      <a:lnTo>
                        <a:pt x="528" y="33"/>
                      </a:lnTo>
                      <a:lnTo>
                        <a:pt x="615" y="156"/>
                      </a:lnTo>
                      <a:lnTo>
                        <a:pt x="775" y="416"/>
                      </a:lnTo>
                      <a:lnTo>
                        <a:pt x="717" y="420"/>
                      </a:lnTo>
                      <a:lnTo>
                        <a:pt x="714" y="408"/>
                      </a:lnTo>
                      <a:lnTo>
                        <a:pt x="690" y="385"/>
                      </a:lnTo>
                      <a:lnTo>
                        <a:pt x="641" y="377"/>
                      </a:lnTo>
                      <a:lnTo>
                        <a:pt x="631" y="400"/>
                      </a:lnTo>
                      <a:lnTo>
                        <a:pt x="634" y="475"/>
                      </a:lnTo>
                      <a:lnTo>
                        <a:pt x="610" y="502"/>
                      </a:lnTo>
                      <a:lnTo>
                        <a:pt x="591" y="511"/>
                      </a:lnTo>
                      <a:lnTo>
                        <a:pt x="559" y="491"/>
                      </a:lnTo>
                      <a:lnTo>
                        <a:pt x="520" y="519"/>
                      </a:lnTo>
                      <a:lnTo>
                        <a:pt x="425" y="655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58222" name="Freeform 174"/>
                <p:cNvSpPr>
                  <a:spLocks noChangeAspect="1"/>
                </p:cNvSpPr>
                <p:nvPr/>
              </p:nvSpPr>
              <p:spPr bwMode="auto">
                <a:xfrm>
                  <a:off x="4305" y="1424"/>
                  <a:ext cx="216" cy="142"/>
                </a:xfrm>
                <a:custGeom>
                  <a:avLst/>
                  <a:gdLst>
                    <a:gd name="T0" fmla="*/ 1021 w 1197"/>
                    <a:gd name="T1" fmla="*/ 0 h 787"/>
                    <a:gd name="T2" fmla="*/ 958 w 1197"/>
                    <a:gd name="T3" fmla="*/ 67 h 787"/>
                    <a:gd name="T4" fmla="*/ 930 w 1197"/>
                    <a:gd name="T5" fmla="*/ 73 h 787"/>
                    <a:gd name="T6" fmla="*/ 845 w 1197"/>
                    <a:gd name="T7" fmla="*/ 246 h 787"/>
                    <a:gd name="T8" fmla="*/ 794 w 1197"/>
                    <a:gd name="T9" fmla="*/ 239 h 787"/>
                    <a:gd name="T10" fmla="*/ 697 w 1197"/>
                    <a:gd name="T11" fmla="*/ 351 h 787"/>
                    <a:gd name="T12" fmla="*/ 650 w 1197"/>
                    <a:gd name="T13" fmla="*/ 358 h 787"/>
                    <a:gd name="T14" fmla="*/ 637 w 1197"/>
                    <a:gd name="T15" fmla="*/ 340 h 787"/>
                    <a:gd name="T16" fmla="*/ 592 w 1197"/>
                    <a:gd name="T17" fmla="*/ 351 h 787"/>
                    <a:gd name="T18" fmla="*/ 498 w 1197"/>
                    <a:gd name="T19" fmla="*/ 439 h 787"/>
                    <a:gd name="T20" fmla="*/ 399 w 1197"/>
                    <a:gd name="T21" fmla="*/ 367 h 787"/>
                    <a:gd name="T22" fmla="*/ 175 w 1197"/>
                    <a:gd name="T23" fmla="*/ 290 h 787"/>
                    <a:gd name="T24" fmla="*/ 0 w 1197"/>
                    <a:gd name="T25" fmla="*/ 430 h 787"/>
                    <a:gd name="T26" fmla="*/ 35 w 1197"/>
                    <a:gd name="T27" fmla="*/ 600 h 787"/>
                    <a:gd name="T28" fmla="*/ 121 w 1197"/>
                    <a:gd name="T29" fmla="*/ 697 h 787"/>
                    <a:gd name="T30" fmla="*/ 522 w 1197"/>
                    <a:gd name="T31" fmla="*/ 717 h 787"/>
                    <a:gd name="T32" fmla="*/ 544 w 1197"/>
                    <a:gd name="T33" fmla="*/ 682 h 787"/>
                    <a:gd name="T34" fmla="*/ 719 w 1197"/>
                    <a:gd name="T35" fmla="*/ 787 h 787"/>
                    <a:gd name="T36" fmla="*/ 773 w 1197"/>
                    <a:gd name="T37" fmla="*/ 703 h 787"/>
                    <a:gd name="T38" fmla="*/ 806 w 1197"/>
                    <a:gd name="T39" fmla="*/ 742 h 787"/>
                    <a:gd name="T40" fmla="*/ 830 w 1197"/>
                    <a:gd name="T41" fmla="*/ 689 h 787"/>
                    <a:gd name="T42" fmla="*/ 863 w 1197"/>
                    <a:gd name="T43" fmla="*/ 689 h 787"/>
                    <a:gd name="T44" fmla="*/ 870 w 1197"/>
                    <a:gd name="T45" fmla="*/ 703 h 787"/>
                    <a:gd name="T46" fmla="*/ 894 w 1197"/>
                    <a:gd name="T47" fmla="*/ 701 h 787"/>
                    <a:gd name="T48" fmla="*/ 916 w 1197"/>
                    <a:gd name="T49" fmla="*/ 675 h 787"/>
                    <a:gd name="T50" fmla="*/ 1055 w 1197"/>
                    <a:gd name="T51" fmla="*/ 590 h 787"/>
                    <a:gd name="T52" fmla="*/ 1055 w 1197"/>
                    <a:gd name="T53" fmla="*/ 561 h 787"/>
                    <a:gd name="T54" fmla="*/ 1080 w 1197"/>
                    <a:gd name="T55" fmla="*/ 503 h 787"/>
                    <a:gd name="T56" fmla="*/ 1073 w 1197"/>
                    <a:gd name="T57" fmla="*/ 479 h 787"/>
                    <a:gd name="T58" fmla="*/ 1149 w 1197"/>
                    <a:gd name="T59" fmla="*/ 379 h 787"/>
                    <a:gd name="T60" fmla="*/ 1134 w 1197"/>
                    <a:gd name="T61" fmla="*/ 328 h 787"/>
                    <a:gd name="T62" fmla="*/ 1081 w 1197"/>
                    <a:gd name="T63" fmla="*/ 292 h 787"/>
                    <a:gd name="T64" fmla="*/ 1056 w 1197"/>
                    <a:gd name="T65" fmla="*/ 246 h 787"/>
                    <a:gd name="T66" fmla="*/ 1119 w 1197"/>
                    <a:gd name="T67" fmla="*/ 179 h 787"/>
                    <a:gd name="T68" fmla="*/ 1197 w 1197"/>
                    <a:gd name="T69" fmla="*/ 83 h 787"/>
                    <a:gd name="T70" fmla="*/ 1021 w 1197"/>
                    <a:gd name="T71" fmla="*/ 0 h 7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197" h="787">
                      <a:moveTo>
                        <a:pt x="1021" y="0"/>
                      </a:moveTo>
                      <a:lnTo>
                        <a:pt x="958" y="67"/>
                      </a:lnTo>
                      <a:lnTo>
                        <a:pt x="930" y="73"/>
                      </a:lnTo>
                      <a:lnTo>
                        <a:pt x="845" y="246"/>
                      </a:lnTo>
                      <a:lnTo>
                        <a:pt x="794" y="239"/>
                      </a:lnTo>
                      <a:lnTo>
                        <a:pt x="697" y="351"/>
                      </a:lnTo>
                      <a:lnTo>
                        <a:pt x="650" y="358"/>
                      </a:lnTo>
                      <a:lnTo>
                        <a:pt x="637" y="340"/>
                      </a:lnTo>
                      <a:lnTo>
                        <a:pt x="592" y="351"/>
                      </a:lnTo>
                      <a:lnTo>
                        <a:pt x="498" y="439"/>
                      </a:lnTo>
                      <a:lnTo>
                        <a:pt x="399" y="367"/>
                      </a:lnTo>
                      <a:lnTo>
                        <a:pt x="175" y="290"/>
                      </a:lnTo>
                      <a:lnTo>
                        <a:pt x="0" y="430"/>
                      </a:lnTo>
                      <a:lnTo>
                        <a:pt x="35" y="600"/>
                      </a:lnTo>
                      <a:lnTo>
                        <a:pt x="121" y="697"/>
                      </a:lnTo>
                      <a:lnTo>
                        <a:pt x="522" y="717"/>
                      </a:lnTo>
                      <a:lnTo>
                        <a:pt x="544" y="682"/>
                      </a:lnTo>
                      <a:lnTo>
                        <a:pt x="719" y="787"/>
                      </a:lnTo>
                      <a:lnTo>
                        <a:pt x="773" y="703"/>
                      </a:lnTo>
                      <a:lnTo>
                        <a:pt x="806" y="742"/>
                      </a:lnTo>
                      <a:lnTo>
                        <a:pt x="830" y="689"/>
                      </a:lnTo>
                      <a:lnTo>
                        <a:pt x="863" y="689"/>
                      </a:lnTo>
                      <a:lnTo>
                        <a:pt x="870" y="703"/>
                      </a:lnTo>
                      <a:lnTo>
                        <a:pt x="894" y="701"/>
                      </a:lnTo>
                      <a:lnTo>
                        <a:pt x="916" y="675"/>
                      </a:lnTo>
                      <a:lnTo>
                        <a:pt x="1055" y="590"/>
                      </a:lnTo>
                      <a:lnTo>
                        <a:pt x="1055" y="561"/>
                      </a:lnTo>
                      <a:lnTo>
                        <a:pt x="1080" y="503"/>
                      </a:lnTo>
                      <a:lnTo>
                        <a:pt x="1073" y="479"/>
                      </a:lnTo>
                      <a:lnTo>
                        <a:pt x="1149" y="379"/>
                      </a:lnTo>
                      <a:lnTo>
                        <a:pt x="1134" y="328"/>
                      </a:lnTo>
                      <a:lnTo>
                        <a:pt x="1081" y="292"/>
                      </a:lnTo>
                      <a:lnTo>
                        <a:pt x="1056" y="246"/>
                      </a:lnTo>
                      <a:lnTo>
                        <a:pt x="1119" y="179"/>
                      </a:lnTo>
                      <a:lnTo>
                        <a:pt x="1197" y="83"/>
                      </a:lnTo>
                      <a:lnTo>
                        <a:pt x="1021" y="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58223" name="Freeform 175"/>
                <p:cNvSpPr>
                  <a:spLocks noChangeAspect="1"/>
                </p:cNvSpPr>
                <p:nvPr/>
              </p:nvSpPr>
              <p:spPr bwMode="auto">
                <a:xfrm>
                  <a:off x="4427" y="1513"/>
                  <a:ext cx="132" cy="113"/>
                </a:xfrm>
                <a:custGeom>
                  <a:avLst/>
                  <a:gdLst>
                    <a:gd name="T0" fmla="*/ 130 w 729"/>
                    <a:gd name="T1" fmla="*/ 250 h 625"/>
                    <a:gd name="T2" fmla="*/ 112 w 729"/>
                    <a:gd name="T3" fmla="*/ 367 h 625"/>
                    <a:gd name="T4" fmla="*/ 8 w 729"/>
                    <a:gd name="T5" fmla="*/ 402 h 625"/>
                    <a:gd name="T6" fmla="*/ 0 w 729"/>
                    <a:gd name="T7" fmla="*/ 439 h 625"/>
                    <a:gd name="T8" fmla="*/ 50 w 729"/>
                    <a:gd name="T9" fmla="*/ 509 h 625"/>
                    <a:gd name="T10" fmla="*/ 95 w 729"/>
                    <a:gd name="T11" fmla="*/ 522 h 625"/>
                    <a:gd name="T12" fmla="*/ 98 w 729"/>
                    <a:gd name="T13" fmla="*/ 540 h 625"/>
                    <a:gd name="T14" fmla="*/ 141 w 729"/>
                    <a:gd name="T15" fmla="*/ 540 h 625"/>
                    <a:gd name="T16" fmla="*/ 202 w 729"/>
                    <a:gd name="T17" fmla="*/ 521 h 625"/>
                    <a:gd name="T18" fmla="*/ 220 w 729"/>
                    <a:gd name="T19" fmla="*/ 557 h 625"/>
                    <a:gd name="T20" fmla="*/ 221 w 729"/>
                    <a:gd name="T21" fmla="*/ 625 h 625"/>
                    <a:gd name="T22" fmla="*/ 255 w 729"/>
                    <a:gd name="T23" fmla="*/ 625 h 625"/>
                    <a:gd name="T24" fmla="*/ 291 w 729"/>
                    <a:gd name="T25" fmla="*/ 528 h 625"/>
                    <a:gd name="T26" fmla="*/ 369 w 729"/>
                    <a:gd name="T27" fmla="*/ 506 h 625"/>
                    <a:gd name="T28" fmla="*/ 432 w 729"/>
                    <a:gd name="T29" fmla="*/ 479 h 625"/>
                    <a:gd name="T30" fmla="*/ 556 w 729"/>
                    <a:gd name="T31" fmla="*/ 499 h 625"/>
                    <a:gd name="T32" fmla="*/ 579 w 729"/>
                    <a:gd name="T33" fmla="*/ 456 h 625"/>
                    <a:gd name="T34" fmla="*/ 620 w 729"/>
                    <a:gd name="T35" fmla="*/ 442 h 625"/>
                    <a:gd name="T36" fmla="*/ 729 w 729"/>
                    <a:gd name="T37" fmla="*/ 374 h 625"/>
                    <a:gd name="T38" fmla="*/ 729 w 729"/>
                    <a:gd name="T39" fmla="*/ 355 h 625"/>
                    <a:gd name="T40" fmla="*/ 702 w 729"/>
                    <a:gd name="T41" fmla="*/ 316 h 625"/>
                    <a:gd name="T42" fmla="*/ 607 w 729"/>
                    <a:gd name="T43" fmla="*/ 306 h 625"/>
                    <a:gd name="T44" fmla="*/ 588 w 729"/>
                    <a:gd name="T45" fmla="*/ 278 h 625"/>
                    <a:gd name="T46" fmla="*/ 616 w 729"/>
                    <a:gd name="T47" fmla="*/ 155 h 625"/>
                    <a:gd name="T48" fmla="*/ 714 w 729"/>
                    <a:gd name="T49" fmla="*/ 131 h 625"/>
                    <a:gd name="T50" fmla="*/ 605 w 729"/>
                    <a:gd name="T51" fmla="*/ 0 h 625"/>
                    <a:gd name="T52" fmla="*/ 543 w 729"/>
                    <a:gd name="T53" fmla="*/ 25 h 625"/>
                    <a:gd name="T54" fmla="*/ 496 w 729"/>
                    <a:gd name="T55" fmla="*/ 34 h 625"/>
                    <a:gd name="T56" fmla="*/ 477 w 729"/>
                    <a:gd name="T57" fmla="*/ 2 h 625"/>
                    <a:gd name="T58" fmla="*/ 449 w 729"/>
                    <a:gd name="T59" fmla="*/ 5 h 625"/>
                    <a:gd name="T60" fmla="*/ 428 w 729"/>
                    <a:gd name="T61" fmla="*/ 15 h 625"/>
                    <a:gd name="T62" fmla="*/ 404 w 729"/>
                    <a:gd name="T63" fmla="*/ 15 h 625"/>
                    <a:gd name="T64" fmla="*/ 382 w 729"/>
                    <a:gd name="T65" fmla="*/ 66 h 625"/>
                    <a:gd name="T66" fmla="*/ 378 w 729"/>
                    <a:gd name="T67" fmla="*/ 98 h 625"/>
                    <a:gd name="T68" fmla="*/ 248 w 729"/>
                    <a:gd name="T69" fmla="*/ 179 h 625"/>
                    <a:gd name="T70" fmla="*/ 221 w 729"/>
                    <a:gd name="T71" fmla="*/ 210 h 625"/>
                    <a:gd name="T72" fmla="*/ 196 w 729"/>
                    <a:gd name="T73" fmla="*/ 212 h 625"/>
                    <a:gd name="T74" fmla="*/ 184 w 729"/>
                    <a:gd name="T75" fmla="*/ 197 h 625"/>
                    <a:gd name="T76" fmla="*/ 154 w 729"/>
                    <a:gd name="T77" fmla="*/ 199 h 625"/>
                    <a:gd name="T78" fmla="*/ 130 w 729"/>
                    <a:gd name="T79" fmla="*/ 250 h 6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729" h="625">
                      <a:moveTo>
                        <a:pt x="130" y="250"/>
                      </a:moveTo>
                      <a:lnTo>
                        <a:pt x="112" y="367"/>
                      </a:lnTo>
                      <a:lnTo>
                        <a:pt x="8" y="402"/>
                      </a:lnTo>
                      <a:lnTo>
                        <a:pt x="0" y="439"/>
                      </a:lnTo>
                      <a:lnTo>
                        <a:pt x="50" y="509"/>
                      </a:lnTo>
                      <a:lnTo>
                        <a:pt x="95" y="522"/>
                      </a:lnTo>
                      <a:lnTo>
                        <a:pt x="98" y="540"/>
                      </a:lnTo>
                      <a:lnTo>
                        <a:pt x="141" y="540"/>
                      </a:lnTo>
                      <a:lnTo>
                        <a:pt x="202" y="521"/>
                      </a:lnTo>
                      <a:lnTo>
                        <a:pt x="220" y="557"/>
                      </a:lnTo>
                      <a:lnTo>
                        <a:pt x="221" y="625"/>
                      </a:lnTo>
                      <a:lnTo>
                        <a:pt x="255" y="625"/>
                      </a:lnTo>
                      <a:lnTo>
                        <a:pt x="291" y="528"/>
                      </a:lnTo>
                      <a:lnTo>
                        <a:pt x="369" y="506"/>
                      </a:lnTo>
                      <a:lnTo>
                        <a:pt x="432" y="479"/>
                      </a:lnTo>
                      <a:lnTo>
                        <a:pt x="556" y="499"/>
                      </a:lnTo>
                      <a:lnTo>
                        <a:pt x="579" y="456"/>
                      </a:lnTo>
                      <a:lnTo>
                        <a:pt x="620" y="442"/>
                      </a:lnTo>
                      <a:lnTo>
                        <a:pt x="729" y="374"/>
                      </a:lnTo>
                      <a:lnTo>
                        <a:pt x="729" y="355"/>
                      </a:lnTo>
                      <a:lnTo>
                        <a:pt x="702" y="316"/>
                      </a:lnTo>
                      <a:lnTo>
                        <a:pt x="607" y="306"/>
                      </a:lnTo>
                      <a:lnTo>
                        <a:pt x="588" y="278"/>
                      </a:lnTo>
                      <a:lnTo>
                        <a:pt x="616" y="155"/>
                      </a:lnTo>
                      <a:lnTo>
                        <a:pt x="714" y="131"/>
                      </a:lnTo>
                      <a:lnTo>
                        <a:pt x="605" y="0"/>
                      </a:lnTo>
                      <a:lnTo>
                        <a:pt x="543" y="25"/>
                      </a:lnTo>
                      <a:lnTo>
                        <a:pt x="496" y="34"/>
                      </a:lnTo>
                      <a:lnTo>
                        <a:pt x="477" y="2"/>
                      </a:lnTo>
                      <a:lnTo>
                        <a:pt x="449" y="5"/>
                      </a:lnTo>
                      <a:lnTo>
                        <a:pt x="428" y="15"/>
                      </a:lnTo>
                      <a:lnTo>
                        <a:pt x="404" y="15"/>
                      </a:lnTo>
                      <a:lnTo>
                        <a:pt x="382" y="66"/>
                      </a:lnTo>
                      <a:lnTo>
                        <a:pt x="378" y="98"/>
                      </a:lnTo>
                      <a:lnTo>
                        <a:pt x="248" y="179"/>
                      </a:lnTo>
                      <a:lnTo>
                        <a:pt x="221" y="210"/>
                      </a:lnTo>
                      <a:lnTo>
                        <a:pt x="196" y="212"/>
                      </a:lnTo>
                      <a:lnTo>
                        <a:pt x="184" y="197"/>
                      </a:lnTo>
                      <a:lnTo>
                        <a:pt x="154" y="199"/>
                      </a:lnTo>
                      <a:lnTo>
                        <a:pt x="130" y="25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58224" name="Freeform 176"/>
                <p:cNvSpPr>
                  <a:spLocks noChangeAspect="1"/>
                </p:cNvSpPr>
                <p:nvPr/>
              </p:nvSpPr>
              <p:spPr bwMode="auto">
                <a:xfrm>
                  <a:off x="4528" y="1580"/>
                  <a:ext cx="142" cy="68"/>
                </a:xfrm>
                <a:custGeom>
                  <a:avLst/>
                  <a:gdLst>
                    <a:gd name="T0" fmla="*/ 793 w 793"/>
                    <a:gd name="T1" fmla="*/ 53 h 376"/>
                    <a:gd name="T2" fmla="*/ 754 w 793"/>
                    <a:gd name="T3" fmla="*/ 322 h 376"/>
                    <a:gd name="T4" fmla="*/ 576 w 793"/>
                    <a:gd name="T5" fmla="*/ 341 h 376"/>
                    <a:gd name="T6" fmla="*/ 524 w 793"/>
                    <a:gd name="T7" fmla="*/ 376 h 376"/>
                    <a:gd name="T8" fmla="*/ 419 w 793"/>
                    <a:gd name="T9" fmla="*/ 337 h 376"/>
                    <a:gd name="T10" fmla="*/ 150 w 793"/>
                    <a:gd name="T11" fmla="*/ 335 h 376"/>
                    <a:gd name="T12" fmla="*/ 0 w 793"/>
                    <a:gd name="T13" fmla="*/ 130 h 376"/>
                    <a:gd name="T14" fmla="*/ 28 w 793"/>
                    <a:gd name="T15" fmla="*/ 79 h 376"/>
                    <a:gd name="T16" fmla="*/ 61 w 793"/>
                    <a:gd name="T17" fmla="*/ 72 h 376"/>
                    <a:gd name="T18" fmla="*/ 172 w 793"/>
                    <a:gd name="T19" fmla="*/ 0 h 376"/>
                    <a:gd name="T20" fmla="*/ 396 w 793"/>
                    <a:gd name="T21" fmla="*/ 58 h 376"/>
                    <a:gd name="T22" fmla="*/ 460 w 793"/>
                    <a:gd name="T23" fmla="*/ 41 h 376"/>
                    <a:gd name="T24" fmla="*/ 793 w 793"/>
                    <a:gd name="T25" fmla="*/ 53 h 3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93" h="376">
                      <a:moveTo>
                        <a:pt x="793" y="53"/>
                      </a:moveTo>
                      <a:lnTo>
                        <a:pt x="754" y="322"/>
                      </a:lnTo>
                      <a:lnTo>
                        <a:pt x="576" y="341"/>
                      </a:lnTo>
                      <a:lnTo>
                        <a:pt x="524" y="376"/>
                      </a:lnTo>
                      <a:lnTo>
                        <a:pt x="419" y="337"/>
                      </a:lnTo>
                      <a:lnTo>
                        <a:pt x="150" y="335"/>
                      </a:lnTo>
                      <a:lnTo>
                        <a:pt x="0" y="130"/>
                      </a:lnTo>
                      <a:lnTo>
                        <a:pt x="28" y="79"/>
                      </a:lnTo>
                      <a:lnTo>
                        <a:pt x="61" y="72"/>
                      </a:lnTo>
                      <a:lnTo>
                        <a:pt x="172" y="0"/>
                      </a:lnTo>
                      <a:lnTo>
                        <a:pt x="396" y="58"/>
                      </a:lnTo>
                      <a:lnTo>
                        <a:pt x="460" y="41"/>
                      </a:lnTo>
                      <a:lnTo>
                        <a:pt x="793" y="53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58225" name="Freeform 177"/>
                <p:cNvSpPr>
                  <a:spLocks noChangeAspect="1"/>
                </p:cNvSpPr>
                <p:nvPr/>
              </p:nvSpPr>
              <p:spPr bwMode="auto">
                <a:xfrm>
                  <a:off x="4555" y="1638"/>
                  <a:ext cx="112" cy="105"/>
                </a:xfrm>
                <a:custGeom>
                  <a:avLst/>
                  <a:gdLst>
                    <a:gd name="T0" fmla="*/ 601 w 621"/>
                    <a:gd name="T1" fmla="*/ 0 h 582"/>
                    <a:gd name="T2" fmla="*/ 621 w 621"/>
                    <a:gd name="T3" fmla="*/ 348 h 582"/>
                    <a:gd name="T4" fmla="*/ 414 w 621"/>
                    <a:gd name="T5" fmla="*/ 454 h 582"/>
                    <a:gd name="T6" fmla="*/ 461 w 621"/>
                    <a:gd name="T7" fmla="*/ 520 h 582"/>
                    <a:gd name="T8" fmla="*/ 443 w 621"/>
                    <a:gd name="T9" fmla="*/ 582 h 582"/>
                    <a:gd name="T10" fmla="*/ 131 w 621"/>
                    <a:gd name="T11" fmla="*/ 469 h 582"/>
                    <a:gd name="T12" fmla="*/ 80 w 621"/>
                    <a:gd name="T13" fmla="*/ 269 h 582"/>
                    <a:gd name="T14" fmla="*/ 78 w 621"/>
                    <a:gd name="T15" fmla="*/ 144 h 582"/>
                    <a:gd name="T16" fmla="*/ 9 w 621"/>
                    <a:gd name="T17" fmla="*/ 29 h 582"/>
                    <a:gd name="T18" fmla="*/ 0 w 621"/>
                    <a:gd name="T19" fmla="*/ 18 h 582"/>
                    <a:gd name="T20" fmla="*/ 274 w 621"/>
                    <a:gd name="T21" fmla="*/ 18 h 582"/>
                    <a:gd name="T22" fmla="*/ 369 w 621"/>
                    <a:gd name="T23" fmla="*/ 59 h 582"/>
                    <a:gd name="T24" fmla="*/ 425 w 621"/>
                    <a:gd name="T25" fmla="*/ 18 h 582"/>
                    <a:gd name="T26" fmla="*/ 601 w 621"/>
                    <a:gd name="T27" fmla="*/ 0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21" h="582">
                      <a:moveTo>
                        <a:pt x="601" y="0"/>
                      </a:moveTo>
                      <a:lnTo>
                        <a:pt x="621" y="348"/>
                      </a:lnTo>
                      <a:lnTo>
                        <a:pt x="414" y="454"/>
                      </a:lnTo>
                      <a:lnTo>
                        <a:pt x="461" y="520"/>
                      </a:lnTo>
                      <a:lnTo>
                        <a:pt x="443" y="582"/>
                      </a:lnTo>
                      <a:lnTo>
                        <a:pt x="131" y="469"/>
                      </a:lnTo>
                      <a:lnTo>
                        <a:pt x="80" y="269"/>
                      </a:lnTo>
                      <a:lnTo>
                        <a:pt x="78" y="144"/>
                      </a:lnTo>
                      <a:lnTo>
                        <a:pt x="9" y="29"/>
                      </a:lnTo>
                      <a:lnTo>
                        <a:pt x="0" y="18"/>
                      </a:lnTo>
                      <a:lnTo>
                        <a:pt x="274" y="18"/>
                      </a:lnTo>
                      <a:lnTo>
                        <a:pt x="369" y="59"/>
                      </a:lnTo>
                      <a:lnTo>
                        <a:pt x="425" y="18"/>
                      </a:lnTo>
                      <a:lnTo>
                        <a:pt x="601" y="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58226" name="Freeform 178"/>
                <p:cNvSpPr>
                  <a:spLocks noChangeAspect="1"/>
                </p:cNvSpPr>
                <p:nvPr/>
              </p:nvSpPr>
              <p:spPr bwMode="auto">
                <a:xfrm>
                  <a:off x="4558" y="1532"/>
                  <a:ext cx="117" cy="59"/>
                </a:xfrm>
                <a:custGeom>
                  <a:avLst/>
                  <a:gdLst>
                    <a:gd name="T0" fmla="*/ 0 w 644"/>
                    <a:gd name="T1" fmla="*/ 271 h 324"/>
                    <a:gd name="T2" fmla="*/ 224 w 644"/>
                    <a:gd name="T3" fmla="*/ 324 h 324"/>
                    <a:gd name="T4" fmla="*/ 296 w 644"/>
                    <a:gd name="T5" fmla="*/ 304 h 324"/>
                    <a:gd name="T6" fmla="*/ 624 w 644"/>
                    <a:gd name="T7" fmla="*/ 324 h 324"/>
                    <a:gd name="T8" fmla="*/ 644 w 644"/>
                    <a:gd name="T9" fmla="*/ 109 h 324"/>
                    <a:gd name="T10" fmla="*/ 531 w 644"/>
                    <a:gd name="T11" fmla="*/ 74 h 324"/>
                    <a:gd name="T12" fmla="*/ 447 w 644"/>
                    <a:gd name="T13" fmla="*/ 89 h 324"/>
                    <a:gd name="T14" fmla="*/ 380 w 644"/>
                    <a:gd name="T15" fmla="*/ 79 h 324"/>
                    <a:gd name="T16" fmla="*/ 319 w 644"/>
                    <a:gd name="T17" fmla="*/ 55 h 324"/>
                    <a:gd name="T18" fmla="*/ 263 w 644"/>
                    <a:gd name="T19" fmla="*/ 55 h 324"/>
                    <a:gd name="T20" fmla="*/ 217 w 644"/>
                    <a:gd name="T21" fmla="*/ 66 h 324"/>
                    <a:gd name="T22" fmla="*/ 112 w 644"/>
                    <a:gd name="T23" fmla="*/ 0 h 324"/>
                    <a:gd name="T24" fmla="*/ 119 w 644"/>
                    <a:gd name="T25" fmla="*/ 79 h 324"/>
                    <a:gd name="T26" fmla="*/ 22 w 644"/>
                    <a:gd name="T27" fmla="*/ 252 h 324"/>
                    <a:gd name="T28" fmla="*/ 2 w 644"/>
                    <a:gd name="T29" fmla="*/ 247 h 324"/>
                    <a:gd name="T30" fmla="*/ 0 w 644"/>
                    <a:gd name="T31" fmla="*/ 271 h 3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644" h="324">
                      <a:moveTo>
                        <a:pt x="0" y="271"/>
                      </a:moveTo>
                      <a:lnTo>
                        <a:pt x="224" y="324"/>
                      </a:lnTo>
                      <a:lnTo>
                        <a:pt x="296" y="304"/>
                      </a:lnTo>
                      <a:lnTo>
                        <a:pt x="624" y="324"/>
                      </a:lnTo>
                      <a:lnTo>
                        <a:pt x="644" y="109"/>
                      </a:lnTo>
                      <a:lnTo>
                        <a:pt x="531" y="74"/>
                      </a:lnTo>
                      <a:lnTo>
                        <a:pt x="447" y="89"/>
                      </a:lnTo>
                      <a:lnTo>
                        <a:pt x="380" y="79"/>
                      </a:lnTo>
                      <a:lnTo>
                        <a:pt x="319" y="55"/>
                      </a:lnTo>
                      <a:lnTo>
                        <a:pt x="263" y="55"/>
                      </a:lnTo>
                      <a:lnTo>
                        <a:pt x="217" y="66"/>
                      </a:lnTo>
                      <a:lnTo>
                        <a:pt x="112" y="0"/>
                      </a:lnTo>
                      <a:lnTo>
                        <a:pt x="119" y="79"/>
                      </a:lnTo>
                      <a:lnTo>
                        <a:pt x="22" y="252"/>
                      </a:lnTo>
                      <a:lnTo>
                        <a:pt x="2" y="247"/>
                      </a:lnTo>
                      <a:lnTo>
                        <a:pt x="0" y="271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58227" name="Freeform 179"/>
                <p:cNvSpPr>
                  <a:spLocks noChangeAspect="1"/>
                </p:cNvSpPr>
                <p:nvPr/>
              </p:nvSpPr>
              <p:spPr bwMode="auto">
                <a:xfrm>
                  <a:off x="4303" y="1246"/>
                  <a:ext cx="246" cy="258"/>
                </a:xfrm>
                <a:custGeom>
                  <a:avLst/>
                  <a:gdLst>
                    <a:gd name="T0" fmla="*/ 622 w 1362"/>
                    <a:gd name="T1" fmla="*/ 0 h 1427"/>
                    <a:gd name="T2" fmla="*/ 787 w 1362"/>
                    <a:gd name="T3" fmla="*/ 211 h 1427"/>
                    <a:gd name="T4" fmla="*/ 990 w 1362"/>
                    <a:gd name="T5" fmla="*/ 302 h 1427"/>
                    <a:gd name="T6" fmla="*/ 1020 w 1362"/>
                    <a:gd name="T7" fmla="*/ 353 h 1427"/>
                    <a:gd name="T8" fmla="*/ 1172 w 1362"/>
                    <a:gd name="T9" fmla="*/ 454 h 1427"/>
                    <a:gd name="T10" fmla="*/ 1325 w 1362"/>
                    <a:gd name="T11" fmla="*/ 453 h 1427"/>
                    <a:gd name="T12" fmla="*/ 1362 w 1362"/>
                    <a:gd name="T13" fmla="*/ 471 h 1427"/>
                    <a:gd name="T14" fmla="*/ 1332 w 1362"/>
                    <a:gd name="T15" fmla="*/ 505 h 1427"/>
                    <a:gd name="T16" fmla="*/ 1257 w 1362"/>
                    <a:gd name="T17" fmla="*/ 506 h 1427"/>
                    <a:gd name="T18" fmla="*/ 1261 w 1362"/>
                    <a:gd name="T19" fmla="*/ 554 h 1427"/>
                    <a:gd name="T20" fmla="*/ 1314 w 1362"/>
                    <a:gd name="T21" fmla="*/ 604 h 1427"/>
                    <a:gd name="T22" fmla="*/ 1310 w 1362"/>
                    <a:gd name="T23" fmla="*/ 645 h 1427"/>
                    <a:gd name="T24" fmla="*/ 1203 w 1362"/>
                    <a:gd name="T25" fmla="*/ 818 h 1427"/>
                    <a:gd name="T26" fmla="*/ 1174 w 1362"/>
                    <a:gd name="T27" fmla="*/ 833 h 1427"/>
                    <a:gd name="T28" fmla="*/ 1180 w 1362"/>
                    <a:gd name="T29" fmla="*/ 918 h 1427"/>
                    <a:gd name="T30" fmla="*/ 1113 w 1362"/>
                    <a:gd name="T31" fmla="*/ 943 h 1427"/>
                    <a:gd name="T32" fmla="*/ 1113 w 1362"/>
                    <a:gd name="T33" fmla="*/ 958 h 1427"/>
                    <a:gd name="T34" fmla="*/ 1043 w 1362"/>
                    <a:gd name="T35" fmla="*/ 954 h 1427"/>
                    <a:gd name="T36" fmla="*/ 1034 w 1362"/>
                    <a:gd name="T37" fmla="*/ 986 h 1427"/>
                    <a:gd name="T38" fmla="*/ 971 w 1362"/>
                    <a:gd name="T39" fmla="*/ 1054 h 1427"/>
                    <a:gd name="T40" fmla="*/ 943 w 1362"/>
                    <a:gd name="T41" fmla="*/ 1059 h 1427"/>
                    <a:gd name="T42" fmla="*/ 860 w 1362"/>
                    <a:gd name="T43" fmla="*/ 1233 h 1427"/>
                    <a:gd name="T44" fmla="*/ 808 w 1362"/>
                    <a:gd name="T45" fmla="*/ 1226 h 1427"/>
                    <a:gd name="T46" fmla="*/ 712 w 1362"/>
                    <a:gd name="T47" fmla="*/ 1336 h 1427"/>
                    <a:gd name="T48" fmla="*/ 663 w 1362"/>
                    <a:gd name="T49" fmla="*/ 1346 h 1427"/>
                    <a:gd name="T50" fmla="*/ 649 w 1362"/>
                    <a:gd name="T51" fmla="*/ 1328 h 1427"/>
                    <a:gd name="T52" fmla="*/ 607 w 1362"/>
                    <a:gd name="T53" fmla="*/ 1339 h 1427"/>
                    <a:gd name="T54" fmla="*/ 511 w 1362"/>
                    <a:gd name="T55" fmla="*/ 1427 h 1427"/>
                    <a:gd name="T56" fmla="*/ 412 w 1362"/>
                    <a:gd name="T57" fmla="*/ 1354 h 1427"/>
                    <a:gd name="T58" fmla="*/ 187 w 1362"/>
                    <a:gd name="T59" fmla="*/ 1277 h 1427"/>
                    <a:gd name="T60" fmla="*/ 125 w 1362"/>
                    <a:gd name="T61" fmla="*/ 1210 h 1427"/>
                    <a:gd name="T62" fmla="*/ 135 w 1362"/>
                    <a:gd name="T63" fmla="*/ 1178 h 1427"/>
                    <a:gd name="T64" fmla="*/ 113 w 1362"/>
                    <a:gd name="T65" fmla="*/ 1134 h 1427"/>
                    <a:gd name="T66" fmla="*/ 83 w 1362"/>
                    <a:gd name="T67" fmla="*/ 1127 h 1427"/>
                    <a:gd name="T68" fmla="*/ 66 w 1362"/>
                    <a:gd name="T69" fmla="*/ 1104 h 1427"/>
                    <a:gd name="T70" fmla="*/ 66 w 1362"/>
                    <a:gd name="T71" fmla="*/ 1063 h 1427"/>
                    <a:gd name="T72" fmla="*/ 0 w 1362"/>
                    <a:gd name="T73" fmla="*/ 945 h 1427"/>
                    <a:gd name="T74" fmla="*/ 74 w 1362"/>
                    <a:gd name="T75" fmla="*/ 857 h 1427"/>
                    <a:gd name="T76" fmla="*/ 69 w 1362"/>
                    <a:gd name="T77" fmla="*/ 752 h 1427"/>
                    <a:gd name="T78" fmla="*/ 133 w 1362"/>
                    <a:gd name="T79" fmla="*/ 728 h 1427"/>
                    <a:gd name="T80" fmla="*/ 151 w 1362"/>
                    <a:gd name="T81" fmla="*/ 590 h 1427"/>
                    <a:gd name="T82" fmla="*/ 125 w 1362"/>
                    <a:gd name="T83" fmla="*/ 535 h 1427"/>
                    <a:gd name="T84" fmla="*/ 203 w 1362"/>
                    <a:gd name="T85" fmla="*/ 439 h 1427"/>
                    <a:gd name="T86" fmla="*/ 250 w 1362"/>
                    <a:gd name="T87" fmla="*/ 439 h 1427"/>
                    <a:gd name="T88" fmla="*/ 271 w 1362"/>
                    <a:gd name="T89" fmla="*/ 406 h 1427"/>
                    <a:gd name="T90" fmla="*/ 353 w 1362"/>
                    <a:gd name="T91" fmla="*/ 439 h 1427"/>
                    <a:gd name="T92" fmla="*/ 393 w 1362"/>
                    <a:gd name="T93" fmla="*/ 439 h 1427"/>
                    <a:gd name="T94" fmla="*/ 540 w 1362"/>
                    <a:gd name="T95" fmla="*/ 127 h 1427"/>
                    <a:gd name="T96" fmla="*/ 622 w 1362"/>
                    <a:gd name="T97" fmla="*/ 0 h 14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1362" h="1427">
                      <a:moveTo>
                        <a:pt x="622" y="0"/>
                      </a:moveTo>
                      <a:lnTo>
                        <a:pt x="787" y="211"/>
                      </a:lnTo>
                      <a:lnTo>
                        <a:pt x="990" y="302"/>
                      </a:lnTo>
                      <a:lnTo>
                        <a:pt x="1020" y="353"/>
                      </a:lnTo>
                      <a:lnTo>
                        <a:pt x="1172" y="454"/>
                      </a:lnTo>
                      <a:lnTo>
                        <a:pt x="1325" y="453"/>
                      </a:lnTo>
                      <a:lnTo>
                        <a:pt x="1362" y="471"/>
                      </a:lnTo>
                      <a:lnTo>
                        <a:pt x="1332" y="505"/>
                      </a:lnTo>
                      <a:lnTo>
                        <a:pt x="1257" y="506"/>
                      </a:lnTo>
                      <a:lnTo>
                        <a:pt x="1261" y="554"/>
                      </a:lnTo>
                      <a:lnTo>
                        <a:pt x="1314" y="604"/>
                      </a:lnTo>
                      <a:lnTo>
                        <a:pt x="1310" y="645"/>
                      </a:lnTo>
                      <a:lnTo>
                        <a:pt x="1203" y="818"/>
                      </a:lnTo>
                      <a:lnTo>
                        <a:pt x="1174" y="833"/>
                      </a:lnTo>
                      <a:lnTo>
                        <a:pt x="1180" y="918"/>
                      </a:lnTo>
                      <a:lnTo>
                        <a:pt x="1113" y="943"/>
                      </a:lnTo>
                      <a:lnTo>
                        <a:pt x="1113" y="958"/>
                      </a:lnTo>
                      <a:lnTo>
                        <a:pt x="1043" y="954"/>
                      </a:lnTo>
                      <a:lnTo>
                        <a:pt x="1034" y="986"/>
                      </a:lnTo>
                      <a:lnTo>
                        <a:pt x="971" y="1054"/>
                      </a:lnTo>
                      <a:lnTo>
                        <a:pt x="943" y="1059"/>
                      </a:lnTo>
                      <a:lnTo>
                        <a:pt x="860" y="1233"/>
                      </a:lnTo>
                      <a:lnTo>
                        <a:pt x="808" y="1226"/>
                      </a:lnTo>
                      <a:lnTo>
                        <a:pt x="712" y="1336"/>
                      </a:lnTo>
                      <a:lnTo>
                        <a:pt x="663" y="1346"/>
                      </a:lnTo>
                      <a:lnTo>
                        <a:pt x="649" y="1328"/>
                      </a:lnTo>
                      <a:lnTo>
                        <a:pt x="607" y="1339"/>
                      </a:lnTo>
                      <a:lnTo>
                        <a:pt x="511" y="1427"/>
                      </a:lnTo>
                      <a:lnTo>
                        <a:pt x="412" y="1354"/>
                      </a:lnTo>
                      <a:lnTo>
                        <a:pt x="187" y="1277"/>
                      </a:lnTo>
                      <a:lnTo>
                        <a:pt x="125" y="1210"/>
                      </a:lnTo>
                      <a:lnTo>
                        <a:pt x="135" y="1178"/>
                      </a:lnTo>
                      <a:lnTo>
                        <a:pt x="113" y="1134"/>
                      </a:lnTo>
                      <a:lnTo>
                        <a:pt x="83" y="1127"/>
                      </a:lnTo>
                      <a:lnTo>
                        <a:pt x="66" y="1104"/>
                      </a:lnTo>
                      <a:lnTo>
                        <a:pt x="66" y="1063"/>
                      </a:lnTo>
                      <a:lnTo>
                        <a:pt x="0" y="945"/>
                      </a:lnTo>
                      <a:lnTo>
                        <a:pt x="74" y="857"/>
                      </a:lnTo>
                      <a:lnTo>
                        <a:pt x="69" y="752"/>
                      </a:lnTo>
                      <a:lnTo>
                        <a:pt x="133" y="728"/>
                      </a:lnTo>
                      <a:lnTo>
                        <a:pt x="151" y="590"/>
                      </a:lnTo>
                      <a:lnTo>
                        <a:pt x="125" y="535"/>
                      </a:lnTo>
                      <a:lnTo>
                        <a:pt x="203" y="439"/>
                      </a:lnTo>
                      <a:lnTo>
                        <a:pt x="250" y="439"/>
                      </a:lnTo>
                      <a:lnTo>
                        <a:pt x="271" y="406"/>
                      </a:lnTo>
                      <a:lnTo>
                        <a:pt x="353" y="439"/>
                      </a:lnTo>
                      <a:lnTo>
                        <a:pt x="393" y="439"/>
                      </a:lnTo>
                      <a:lnTo>
                        <a:pt x="540" y="127"/>
                      </a:lnTo>
                      <a:lnTo>
                        <a:pt x="622" y="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58228" name="Freeform 180"/>
                <p:cNvSpPr>
                  <a:spLocks noChangeAspect="1"/>
                </p:cNvSpPr>
                <p:nvPr/>
              </p:nvSpPr>
              <p:spPr bwMode="auto">
                <a:xfrm>
                  <a:off x="4119" y="1200"/>
                  <a:ext cx="296" cy="143"/>
                </a:xfrm>
                <a:custGeom>
                  <a:avLst/>
                  <a:gdLst>
                    <a:gd name="T0" fmla="*/ 1238 w 1642"/>
                    <a:gd name="T1" fmla="*/ 0 h 794"/>
                    <a:gd name="T2" fmla="*/ 1330 w 1642"/>
                    <a:gd name="T3" fmla="*/ 140 h 794"/>
                    <a:gd name="T4" fmla="*/ 1406 w 1642"/>
                    <a:gd name="T5" fmla="*/ 147 h 794"/>
                    <a:gd name="T6" fmla="*/ 1500 w 1642"/>
                    <a:gd name="T7" fmla="*/ 243 h 794"/>
                    <a:gd name="T8" fmla="*/ 1642 w 1642"/>
                    <a:gd name="T9" fmla="*/ 257 h 794"/>
                    <a:gd name="T10" fmla="*/ 1561 w 1642"/>
                    <a:gd name="T11" fmla="*/ 382 h 794"/>
                    <a:gd name="T12" fmla="*/ 1410 w 1642"/>
                    <a:gd name="T13" fmla="*/ 698 h 794"/>
                    <a:gd name="T14" fmla="*/ 1376 w 1642"/>
                    <a:gd name="T15" fmla="*/ 698 h 794"/>
                    <a:gd name="T16" fmla="*/ 1292 w 1642"/>
                    <a:gd name="T17" fmla="*/ 664 h 794"/>
                    <a:gd name="T18" fmla="*/ 1270 w 1642"/>
                    <a:gd name="T19" fmla="*/ 696 h 794"/>
                    <a:gd name="T20" fmla="*/ 1223 w 1642"/>
                    <a:gd name="T21" fmla="*/ 698 h 794"/>
                    <a:gd name="T22" fmla="*/ 1145 w 1642"/>
                    <a:gd name="T23" fmla="*/ 794 h 794"/>
                    <a:gd name="T24" fmla="*/ 1064 w 1642"/>
                    <a:gd name="T25" fmla="*/ 734 h 794"/>
                    <a:gd name="T26" fmla="*/ 1021 w 1642"/>
                    <a:gd name="T27" fmla="*/ 713 h 794"/>
                    <a:gd name="T28" fmla="*/ 724 w 1642"/>
                    <a:gd name="T29" fmla="*/ 744 h 794"/>
                    <a:gd name="T30" fmla="*/ 600 w 1642"/>
                    <a:gd name="T31" fmla="*/ 748 h 794"/>
                    <a:gd name="T32" fmla="*/ 597 w 1642"/>
                    <a:gd name="T33" fmla="*/ 762 h 794"/>
                    <a:gd name="T34" fmla="*/ 514 w 1642"/>
                    <a:gd name="T35" fmla="*/ 768 h 794"/>
                    <a:gd name="T36" fmla="*/ 500 w 1642"/>
                    <a:gd name="T37" fmla="*/ 747 h 794"/>
                    <a:gd name="T38" fmla="*/ 306 w 1642"/>
                    <a:gd name="T39" fmla="*/ 728 h 794"/>
                    <a:gd name="T40" fmla="*/ 267 w 1642"/>
                    <a:gd name="T41" fmla="*/ 625 h 794"/>
                    <a:gd name="T42" fmla="*/ 299 w 1642"/>
                    <a:gd name="T43" fmla="*/ 496 h 794"/>
                    <a:gd name="T44" fmla="*/ 303 w 1642"/>
                    <a:gd name="T45" fmla="*/ 471 h 794"/>
                    <a:gd name="T46" fmla="*/ 224 w 1642"/>
                    <a:gd name="T47" fmla="*/ 387 h 794"/>
                    <a:gd name="T48" fmla="*/ 0 w 1642"/>
                    <a:gd name="T49" fmla="*/ 356 h 794"/>
                    <a:gd name="T50" fmla="*/ 4 w 1642"/>
                    <a:gd name="T51" fmla="*/ 210 h 794"/>
                    <a:gd name="T52" fmla="*/ 46 w 1642"/>
                    <a:gd name="T53" fmla="*/ 210 h 794"/>
                    <a:gd name="T54" fmla="*/ 86 w 1642"/>
                    <a:gd name="T55" fmla="*/ 169 h 794"/>
                    <a:gd name="T56" fmla="*/ 87 w 1642"/>
                    <a:gd name="T57" fmla="*/ 143 h 794"/>
                    <a:gd name="T58" fmla="*/ 689 w 1642"/>
                    <a:gd name="T59" fmla="*/ 145 h 794"/>
                    <a:gd name="T60" fmla="*/ 985 w 1642"/>
                    <a:gd name="T61" fmla="*/ 148 h 794"/>
                    <a:gd name="T62" fmla="*/ 1102 w 1642"/>
                    <a:gd name="T63" fmla="*/ 248 h 794"/>
                    <a:gd name="T64" fmla="*/ 1142 w 1642"/>
                    <a:gd name="T65" fmla="*/ 222 h 794"/>
                    <a:gd name="T66" fmla="*/ 1121 w 1642"/>
                    <a:gd name="T67" fmla="*/ 154 h 794"/>
                    <a:gd name="T68" fmla="*/ 1186 w 1642"/>
                    <a:gd name="T69" fmla="*/ 110 h 794"/>
                    <a:gd name="T70" fmla="*/ 1238 w 1642"/>
                    <a:gd name="T71" fmla="*/ 0 h 7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642" h="794">
                      <a:moveTo>
                        <a:pt x="1238" y="0"/>
                      </a:moveTo>
                      <a:lnTo>
                        <a:pt x="1330" y="140"/>
                      </a:lnTo>
                      <a:lnTo>
                        <a:pt x="1406" y="147"/>
                      </a:lnTo>
                      <a:lnTo>
                        <a:pt x="1500" y="243"/>
                      </a:lnTo>
                      <a:lnTo>
                        <a:pt x="1642" y="257"/>
                      </a:lnTo>
                      <a:lnTo>
                        <a:pt x="1561" y="382"/>
                      </a:lnTo>
                      <a:lnTo>
                        <a:pt x="1410" y="698"/>
                      </a:lnTo>
                      <a:lnTo>
                        <a:pt x="1376" y="698"/>
                      </a:lnTo>
                      <a:lnTo>
                        <a:pt x="1292" y="664"/>
                      </a:lnTo>
                      <a:lnTo>
                        <a:pt x="1270" y="696"/>
                      </a:lnTo>
                      <a:lnTo>
                        <a:pt x="1223" y="698"/>
                      </a:lnTo>
                      <a:lnTo>
                        <a:pt x="1145" y="794"/>
                      </a:lnTo>
                      <a:lnTo>
                        <a:pt x="1064" y="734"/>
                      </a:lnTo>
                      <a:lnTo>
                        <a:pt x="1021" y="713"/>
                      </a:lnTo>
                      <a:lnTo>
                        <a:pt x="724" y="744"/>
                      </a:lnTo>
                      <a:lnTo>
                        <a:pt x="600" y="748"/>
                      </a:lnTo>
                      <a:lnTo>
                        <a:pt x="597" y="762"/>
                      </a:lnTo>
                      <a:lnTo>
                        <a:pt x="514" y="768"/>
                      </a:lnTo>
                      <a:lnTo>
                        <a:pt x="500" y="747"/>
                      </a:lnTo>
                      <a:lnTo>
                        <a:pt x="306" y="728"/>
                      </a:lnTo>
                      <a:lnTo>
                        <a:pt x="267" y="625"/>
                      </a:lnTo>
                      <a:lnTo>
                        <a:pt x="299" y="496"/>
                      </a:lnTo>
                      <a:lnTo>
                        <a:pt x="303" y="471"/>
                      </a:lnTo>
                      <a:lnTo>
                        <a:pt x="224" y="387"/>
                      </a:lnTo>
                      <a:lnTo>
                        <a:pt x="0" y="356"/>
                      </a:lnTo>
                      <a:lnTo>
                        <a:pt x="4" y="210"/>
                      </a:lnTo>
                      <a:lnTo>
                        <a:pt x="46" y="210"/>
                      </a:lnTo>
                      <a:lnTo>
                        <a:pt x="86" y="169"/>
                      </a:lnTo>
                      <a:lnTo>
                        <a:pt x="87" y="143"/>
                      </a:lnTo>
                      <a:lnTo>
                        <a:pt x="689" y="145"/>
                      </a:lnTo>
                      <a:lnTo>
                        <a:pt x="985" y="148"/>
                      </a:lnTo>
                      <a:lnTo>
                        <a:pt x="1102" y="248"/>
                      </a:lnTo>
                      <a:lnTo>
                        <a:pt x="1142" y="222"/>
                      </a:lnTo>
                      <a:lnTo>
                        <a:pt x="1121" y="154"/>
                      </a:lnTo>
                      <a:lnTo>
                        <a:pt x="1186" y="110"/>
                      </a:lnTo>
                      <a:lnTo>
                        <a:pt x="1238" y="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sp>
            <p:nvSpPr>
              <p:cNvPr id="258229" name="Freeform 181"/>
              <p:cNvSpPr>
                <a:spLocks noChangeAspect="1"/>
              </p:cNvSpPr>
              <p:nvPr/>
            </p:nvSpPr>
            <p:spPr bwMode="auto">
              <a:xfrm>
                <a:off x="4520" y="1331"/>
                <a:ext cx="140" cy="118"/>
              </a:xfrm>
              <a:custGeom>
                <a:avLst/>
                <a:gdLst>
                  <a:gd name="T0" fmla="*/ 425 w 775"/>
                  <a:gd name="T1" fmla="*/ 655 h 655"/>
                  <a:gd name="T2" fmla="*/ 370 w 775"/>
                  <a:gd name="T3" fmla="*/ 567 h 655"/>
                  <a:gd name="T4" fmla="*/ 263 w 775"/>
                  <a:gd name="T5" fmla="*/ 498 h 655"/>
                  <a:gd name="T6" fmla="*/ 242 w 775"/>
                  <a:gd name="T7" fmla="*/ 474 h 655"/>
                  <a:gd name="T8" fmla="*/ 212 w 775"/>
                  <a:gd name="T9" fmla="*/ 475 h 655"/>
                  <a:gd name="T10" fmla="*/ 203 w 775"/>
                  <a:gd name="T11" fmla="*/ 498 h 655"/>
                  <a:gd name="T12" fmla="*/ 188 w 775"/>
                  <a:gd name="T13" fmla="*/ 494 h 655"/>
                  <a:gd name="T14" fmla="*/ 0 w 775"/>
                  <a:gd name="T15" fmla="*/ 350 h 655"/>
                  <a:gd name="T16" fmla="*/ 108 w 775"/>
                  <a:gd name="T17" fmla="*/ 175 h 655"/>
                  <a:gd name="T18" fmla="*/ 111 w 775"/>
                  <a:gd name="T19" fmla="*/ 133 h 655"/>
                  <a:gd name="T20" fmla="*/ 60 w 775"/>
                  <a:gd name="T21" fmla="*/ 88 h 655"/>
                  <a:gd name="T22" fmla="*/ 55 w 775"/>
                  <a:gd name="T23" fmla="*/ 36 h 655"/>
                  <a:gd name="T24" fmla="*/ 130 w 775"/>
                  <a:gd name="T25" fmla="*/ 35 h 655"/>
                  <a:gd name="T26" fmla="*/ 161 w 775"/>
                  <a:gd name="T27" fmla="*/ 0 h 655"/>
                  <a:gd name="T28" fmla="*/ 332 w 775"/>
                  <a:gd name="T29" fmla="*/ 78 h 655"/>
                  <a:gd name="T30" fmla="*/ 397 w 775"/>
                  <a:gd name="T31" fmla="*/ 72 h 655"/>
                  <a:gd name="T32" fmla="*/ 502 w 775"/>
                  <a:gd name="T33" fmla="*/ 108 h 655"/>
                  <a:gd name="T34" fmla="*/ 528 w 775"/>
                  <a:gd name="T35" fmla="*/ 33 h 655"/>
                  <a:gd name="T36" fmla="*/ 615 w 775"/>
                  <a:gd name="T37" fmla="*/ 156 h 655"/>
                  <a:gd name="T38" fmla="*/ 775 w 775"/>
                  <a:gd name="T39" fmla="*/ 416 h 655"/>
                  <a:gd name="T40" fmla="*/ 717 w 775"/>
                  <a:gd name="T41" fmla="*/ 420 h 655"/>
                  <a:gd name="T42" fmla="*/ 714 w 775"/>
                  <a:gd name="T43" fmla="*/ 408 h 655"/>
                  <a:gd name="T44" fmla="*/ 690 w 775"/>
                  <a:gd name="T45" fmla="*/ 385 h 655"/>
                  <a:gd name="T46" fmla="*/ 641 w 775"/>
                  <a:gd name="T47" fmla="*/ 377 h 655"/>
                  <a:gd name="T48" fmla="*/ 631 w 775"/>
                  <a:gd name="T49" fmla="*/ 400 h 655"/>
                  <a:gd name="T50" fmla="*/ 634 w 775"/>
                  <a:gd name="T51" fmla="*/ 475 h 655"/>
                  <a:gd name="T52" fmla="*/ 610 w 775"/>
                  <a:gd name="T53" fmla="*/ 502 h 655"/>
                  <a:gd name="T54" fmla="*/ 591 w 775"/>
                  <a:gd name="T55" fmla="*/ 511 h 655"/>
                  <a:gd name="T56" fmla="*/ 559 w 775"/>
                  <a:gd name="T57" fmla="*/ 491 h 655"/>
                  <a:gd name="T58" fmla="*/ 520 w 775"/>
                  <a:gd name="T59" fmla="*/ 519 h 655"/>
                  <a:gd name="T60" fmla="*/ 425 w 775"/>
                  <a:gd name="T61" fmla="*/ 655 h 6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75" h="655">
                    <a:moveTo>
                      <a:pt x="425" y="655"/>
                    </a:moveTo>
                    <a:lnTo>
                      <a:pt x="370" y="567"/>
                    </a:lnTo>
                    <a:lnTo>
                      <a:pt x="263" y="498"/>
                    </a:lnTo>
                    <a:lnTo>
                      <a:pt x="242" y="474"/>
                    </a:lnTo>
                    <a:lnTo>
                      <a:pt x="212" y="475"/>
                    </a:lnTo>
                    <a:lnTo>
                      <a:pt x="203" y="498"/>
                    </a:lnTo>
                    <a:lnTo>
                      <a:pt x="188" y="494"/>
                    </a:lnTo>
                    <a:lnTo>
                      <a:pt x="0" y="350"/>
                    </a:lnTo>
                    <a:lnTo>
                      <a:pt x="108" y="175"/>
                    </a:lnTo>
                    <a:lnTo>
                      <a:pt x="111" y="133"/>
                    </a:lnTo>
                    <a:lnTo>
                      <a:pt x="60" y="88"/>
                    </a:lnTo>
                    <a:lnTo>
                      <a:pt x="55" y="36"/>
                    </a:lnTo>
                    <a:lnTo>
                      <a:pt x="130" y="35"/>
                    </a:lnTo>
                    <a:lnTo>
                      <a:pt x="161" y="0"/>
                    </a:lnTo>
                    <a:lnTo>
                      <a:pt x="332" y="78"/>
                    </a:lnTo>
                    <a:lnTo>
                      <a:pt x="397" y="72"/>
                    </a:lnTo>
                    <a:lnTo>
                      <a:pt x="502" y="108"/>
                    </a:lnTo>
                    <a:lnTo>
                      <a:pt x="528" y="33"/>
                    </a:lnTo>
                    <a:lnTo>
                      <a:pt x="615" y="156"/>
                    </a:lnTo>
                    <a:lnTo>
                      <a:pt x="775" y="416"/>
                    </a:lnTo>
                    <a:lnTo>
                      <a:pt x="717" y="420"/>
                    </a:lnTo>
                    <a:lnTo>
                      <a:pt x="714" y="408"/>
                    </a:lnTo>
                    <a:lnTo>
                      <a:pt x="690" y="385"/>
                    </a:lnTo>
                    <a:lnTo>
                      <a:pt x="641" y="377"/>
                    </a:lnTo>
                    <a:lnTo>
                      <a:pt x="631" y="400"/>
                    </a:lnTo>
                    <a:lnTo>
                      <a:pt x="634" y="475"/>
                    </a:lnTo>
                    <a:lnTo>
                      <a:pt x="610" y="502"/>
                    </a:lnTo>
                    <a:lnTo>
                      <a:pt x="591" y="511"/>
                    </a:lnTo>
                    <a:lnTo>
                      <a:pt x="559" y="491"/>
                    </a:lnTo>
                    <a:lnTo>
                      <a:pt x="520" y="519"/>
                    </a:lnTo>
                    <a:lnTo>
                      <a:pt x="425" y="655"/>
                    </a:lnTo>
                    <a:close/>
                  </a:path>
                </a:pathLst>
              </a:custGeom>
              <a:solidFill>
                <a:srgbClr val="3366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58230" name="Group 182"/>
          <p:cNvGrpSpPr>
            <a:grpSpLocks/>
          </p:cNvGrpSpPr>
          <p:nvPr/>
        </p:nvGrpSpPr>
        <p:grpSpPr bwMode="auto">
          <a:xfrm>
            <a:off x="6843713" y="2286000"/>
            <a:ext cx="2265362" cy="752475"/>
            <a:chOff x="4311" y="1440"/>
            <a:chExt cx="1427" cy="474"/>
          </a:xfrm>
        </p:grpSpPr>
        <p:sp>
          <p:nvSpPr>
            <p:cNvPr id="258231" name="Text Box 183"/>
            <p:cNvSpPr txBox="1">
              <a:spLocks noChangeArrowheads="1"/>
            </p:cNvSpPr>
            <p:nvPr/>
          </p:nvSpPr>
          <p:spPr bwMode="auto">
            <a:xfrm>
              <a:off x="4770" y="1440"/>
              <a:ext cx="96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Baturité</a:t>
              </a:r>
            </a:p>
          </p:txBody>
        </p:sp>
        <p:grpSp>
          <p:nvGrpSpPr>
            <p:cNvPr id="258232" name="Group 184"/>
            <p:cNvGrpSpPr>
              <a:grpSpLocks/>
            </p:cNvGrpSpPr>
            <p:nvPr/>
          </p:nvGrpSpPr>
          <p:grpSpPr bwMode="auto">
            <a:xfrm>
              <a:off x="4311" y="1610"/>
              <a:ext cx="372" cy="304"/>
              <a:chOff x="4311" y="1610"/>
              <a:chExt cx="372" cy="304"/>
            </a:xfrm>
          </p:grpSpPr>
          <p:sp>
            <p:nvSpPr>
              <p:cNvPr id="258233" name="Freeform 185"/>
              <p:cNvSpPr>
                <a:spLocks noChangeAspect="1"/>
              </p:cNvSpPr>
              <p:nvPr/>
            </p:nvSpPr>
            <p:spPr bwMode="auto">
              <a:xfrm>
                <a:off x="4482" y="1644"/>
                <a:ext cx="97" cy="105"/>
              </a:xfrm>
              <a:custGeom>
                <a:avLst/>
                <a:gdLst>
                  <a:gd name="T0" fmla="*/ 2 w 539"/>
                  <a:gd name="T1" fmla="*/ 437 h 582"/>
                  <a:gd name="T2" fmla="*/ 102 w 539"/>
                  <a:gd name="T3" fmla="*/ 570 h 582"/>
                  <a:gd name="T4" fmla="*/ 148 w 539"/>
                  <a:gd name="T5" fmla="*/ 582 h 582"/>
                  <a:gd name="T6" fmla="*/ 240 w 539"/>
                  <a:gd name="T7" fmla="*/ 550 h 582"/>
                  <a:gd name="T8" fmla="*/ 283 w 539"/>
                  <a:gd name="T9" fmla="*/ 475 h 582"/>
                  <a:gd name="T10" fmla="*/ 316 w 539"/>
                  <a:gd name="T11" fmla="*/ 483 h 582"/>
                  <a:gd name="T12" fmla="*/ 408 w 539"/>
                  <a:gd name="T13" fmla="*/ 475 h 582"/>
                  <a:gd name="T14" fmla="*/ 539 w 539"/>
                  <a:gd name="T15" fmla="*/ 437 h 582"/>
                  <a:gd name="T16" fmla="*/ 488 w 539"/>
                  <a:gd name="T17" fmla="*/ 229 h 582"/>
                  <a:gd name="T18" fmla="*/ 488 w 539"/>
                  <a:gd name="T19" fmla="*/ 112 h 582"/>
                  <a:gd name="T20" fmla="*/ 414 w 539"/>
                  <a:gd name="T21" fmla="*/ 0 h 582"/>
                  <a:gd name="T22" fmla="*/ 107 w 539"/>
                  <a:gd name="T23" fmla="*/ 104 h 582"/>
                  <a:gd name="T24" fmla="*/ 69 w 539"/>
                  <a:gd name="T25" fmla="*/ 124 h 582"/>
                  <a:gd name="T26" fmla="*/ 30 w 539"/>
                  <a:gd name="T27" fmla="*/ 163 h 582"/>
                  <a:gd name="T28" fmla="*/ 0 w 539"/>
                  <a:gd name="T29" fmla="*/ 301 h 582"/>
                  <a:gd name="T30" fmla="*/ 2 w 539"/>
                  <a:gd name="T31" fmla="*/ 437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39" h="582">
                    <a:moveTo>
                      <a:pt x="2" y="437"/>
                    </a:moveTo>
                    <a:lnTo>
                      <a:pt x="102" y="570"/>
                    </a:lnTo>
                    <a:lnTo>
                      <a:pt x="148" y="582"/>
                    </a:lnTo>
                    <a:lnTo>
                      <a:pt x="240" y="550"/>
                    </a:lnTo>
                    <a:lnTo>
                      <a:pt x="283" y="475"/>
                    </a:lnTo>
                    <a:lnTo>
                      <a:pt x="316" y="483"/>
                    </a:lnTo>
                    <a:lnTo>
                      <a:pt x="408" y="475"/>
                    </a:lnTo>
                    <a:lnTo>
                      <a:pt x="539" y="437"/>
                    </a:lnTo>
                    <a:lnTo>
                      <a:pt x="488" y="229"/>
                    </a:lnTo>
                    <a:lnTo>
                      <a:pt x="488" y="112"/>
                    </a:lnTo>
                    <a:lnTo>
                      <a:pt x="414" y="0"/>
                    </a:lnTo>
                    <a:lnTo>
                      <a:pt x="107" y="104"/>
                    </a:lnTo>
                    <a:lnTo>
                      <a:pt x="69" y="124"/>
                    </a:lnTo>
                    <a:lnTo>
                      <a:pt x="30" y="163"/>
                    </a:lnTo>
                    <a:lnTo>
                      <a:pt x="0" y="301"/>
                    </a:lnTo>
                    <a:lnTo>
                      <a:pt x="2" y="437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234" name="Freeform 186"/>
              <p:cNvSpPr>
                <a:spLocks noChangeAspect="1"/>
              </p:cNvSpPr>
              <p:nvPr/>
            </p:nvSpPr>
            <p:spPr bwMode="auto">
              <a:xfrm>
                <a:off x="4511" y="1723"/>
                <a:ext cx="172" cy="178"/>
              </a:xfrm>
              <a:custGeom>
                <a:avLst/>
                <a:gdLst>
                  <a:gd name="T0" fmla="*/ 952 w 954"/>
                  <a:gd name="T1" fmla="*/ 424 h 992"/>
                  <a:gd name="T2" fmla="*/ 954 w 954"/>
                  <a:gd name="T3" fmla="*/ 330 h 992"/>
                  <a:gd name="T4" fmla="*/ 706 w 954"/>
                  <a:gd name="T5" fmla="*/ 51 h 992"/>
                  <a:gd name="T6" fmla="*/ 688 w 954"/>
                  <a:gd name="T7" fmla="*/ 115 h 992"/>
                  <a:gd name="T8" fmla="*/ 376 w 954"/>
                  <a:gd name="T9" fmla="*/ 0 h 992"/>
                  <a:gd name="T10" fmla="*/ 240 w 954"/>
                  <a:gd name="T11" fmla="*/ 158 h 992"/>
                  <a:gd name="T12" fmla="*/ 84 w 954"/>
                  <a:gd name="T13" fmla="*/ 207 h 992"/>
                  <a:gd name="T14" fmla="*/ 46 w 954"/>
                  <a:gd name="T15" fmla="*/ 273 h 992"/>
                  <a:gd name="T16" fmla="*/ 54 w 954"/>
                  <a:gd name="T17" fmla="*/ 389 h 992"/>
                  <a:gd name="T18" fmla="*/ 87 w 954"/>
                  <a:gd name="T19" fmla="*/ 444 h 992"/>
                  <a:gd name="T20" fmla="*/ 92 w 954"/>
                  <a:gd name="T21" fmla="*/ 513 h 992"/>
                  <a:gd name="T22" fmla="*/ 0 w 954"/>
                  <a:gd name="T23" fmla="*/ 593 h 992"/>
                  <a:gd name="T24" fmla="*/ 115 w 954"/>
                  <a:gd name="T25" fmla="*/ 856 h 992"/>
                  <a:gd name="T26" fmla="*/ 120 w 954"/>
                  <a:gd name="T27" fmla="*/ 939 h 992"/>
                  <a:gd name="T28" fmla="*/ 392 w 954"/>
                  <a:gd name="T29" fmla="*/ 992 h 992"/>
                  <a:gd name="T30" fmla="*/ 483 w 954"/>
                  <a:gd name="T31" fmla="*/ 892 h 992"/>
                  <a:gd name="T32" fmla="*/ 568 w 954"/>
                  <a:gd name="T33" fmla="*/ 902 h 992"/>
                  <a:gd name="T34" fmla="*/ 583 w 954"/>
                  <a:gd name="T35" fmla="*/ 892 h 992"/>
                  <a:gd name="T36" fmla="*/ 647 w 954"/>
                  <a:gd name="T37" fmla="*/ 902 h 992"/>
                  <a:gd name="T38" fmla="*/ 859 w 954"/>
                  <a:gd name="T39" fmla="*/ 673 h 992"/>
                  <a:gd name="T40" fmla="*/ 913 w 954"/>
                  <a:gd name="T41" fmla="*/ 667 h 992"/>
                  <a:gd name="T42" fmla="*/ 930 w 954"/>
                  <a:gd name="T43" fmla="*/ 534 h 992"/>
                  <a:gd name="T44" fmla="*/ 872 w 954"/>
                  <a:gd name="T45" fmla="*/ 501 h 992"/>
                  <a:gd name="T46" fmla="*/ 880 w 954"/>
                  <a:gd name="T47" fmla="*/ 458 h 992"/>
                  <a:gd name="T48" fmla="*/ 952 w 954"/>
                  <a:gd name="T49" fmla="*/ 424 h 9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54" h="992">
                    <a:moveTo>
                      <a:pt x="952" y="424"/>
                    </a:moveTo>
                    <a:lnTo>
                      <a:pt x="954" y="330"/>
                    </a:lnTo>
                    <a:lnTo>
                      <a:pt x="706" y="51"/>
                    </a:lnTo>
                    <a:lnTo>
                      <a:pt x="688" y="115"/>
                    </a:lnTo>
                    <a:lnTo>
                      <a:pt x="376" y="0"/>
                    </a:lnTo>
                    <a:lnTo>
                      <a:pt x="240" y="158"/>
                    </a:lnTo>
                    <a:lnTo>
                      <a:pt x="84" y="207"/>
                    </a:lnTo>
                    <a:lnTo>
                      <a:pt x="46" y="273"/>
                    </a:lnTo>
                    <a:lnTo>
                      <a:pt x="54" y="389"/>
                    </a:lnTo>
                    <a:lnTo>
                      <a:pt x="87" y="444"/>
                    </a:lnTo>
                    <a:lnTo>
                      <a:pt x="92" y="513"/>
                    </a:lnTo>
                    <a:lnTo>
                      <a:pt x="0" y="593"/>
                    </a:lnTo>
                    <a:lnTo>
                      <a:pt x="115" y="856"/>
                    </a:lnTo>
                    <a:lnTo>
                      <a:pt x="120" y="939"/>
                    </a:lnTo>
                    <a:lnTo>
                      <a:pt x="392" y="992"/>
                    </a:lnTo>
                    <a:lnTo>
                      <a:pt x="483" y="892"/>
                    </a:lnTo>
                    <a:lnTo>
                      <a:pt x="568" y="902"/>
                    </a:lnTo>
                    <a:lnTo>
                      <a:pt x="583" y="892"/>
                    </a:lnTo>
                    <a:lnTo>
                      <a:pt x="647" y="902"/>
                    </a:lnTo>
                    <a:lnTo>
                      <a:pt x="859" y="673"/>
                    </a:lnTo>
                    <a:lnTo>
                      <a:pt x="913" y="667"/>
                    </a:lnTo>
                    <a:lnTo>
                      <a:pt x="930" y="534"/>
                    </a:lnTo>
                    <a:lnTo>
                      <a:pt x="872" y="501"/>
                    </a:lnTo>
                    <a:lnTo>
                      <a:pt x="880" y="458"/>
                    </a:lnTo>
                    <a:lnTo>
                      <a:pt x="952" y="424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235" name="Freeform 187"/>
              <p:cNvSpPr>
                <a:spLocks noChangeAspect="1"/>
              </p:cNvSpPr>
              <p:nvPr/>
            </p:nvSpPr>
            <p:spPr bwMode="auto">
              <a:xfrm>
                <a:off x="4394" y="1684"/>
                <a:ext cx="185" cy="230"/>
              </a:xfrm>
              <a:custGeom>
                <a:avLst/>
                <a:gdLst>
                  <a:gd name="T0" fmla="*/ 855 w 1024"/>
                  <a:gd name="T1" fmla="*/ 1167 h 1276"/>
                  <a:gd name="T2" fmla="*/ 699 w 1024"/>
                  <a:gd name="T3" fmla="*/ 1276 h 1276"/>
                  <a:gd name="T4" fmla="*/ 594 w 1024"/>
                  <a:gd name="T5" fmla="*/ 1142 h 1276"/>
                  <a:gd name="T6" fmla="*/ 564 w 1024"/>
                  <a:gd name="T7" fmla="*/ 1154 h 1276"/>
                  <a:gd name="T8" fmla="*/ 464 w 1024"/>
                  <a:gd name="T9" fmla="*/ 987 h 1276"/>
                  <a:gd name="T10" fmla="*/ 254 w 1024"/>
                  <a:gd name="T11" fmla="*/ 1021 h 1276"/>
                  <a:gd name="T12" fmla="*/ 318 w 1024"/>
                  <a:gd name="T13" fmla="*/ 724 h 1276"/>
                  <a:gd name="T14" fmla="*/ 236 w 1024"/>
                  <a:gd name="T15" fmla="*/ 711 h 1276"/>
                  <a:gd name="T16" fmla="*/ 195 w 1024"/>
                  <a:gd name="T17" fmla="*/ 655 h 1276"/>
                  <a:gd name="T18" fmla="*/ 144 w 1024"/>
                  <a:gd name="T19" fmla="*/ 668 h 1276"/>
                  <a:gd name="T20" fmla="*/ 128 w 1024"/>
                  <a:gd name="T21" fmla="*/ 693 h 1276"/>
                  <a:gd name="T22" fmla="*/ 57 w 1024"/>
                  <a:gd name="T23" fmla="*/ 693 h 1276"/>
                  <a:gd name="T24" fmla="*/ 22 w 1024"/>
                  <a:gd name="T25" fmla="*/ 602 h 1276"/>
                  <a:gd name="T26" fmla="*/ 80 w 1024"/>
                  <a:gd name="T27" fmla="*/ 450 h 1276"/>
                  <a:gd name="T28" fmla="*/ 11 w 1024"/>
                  <a:gd name="T29" fmla="*/ 474 h 1276"/>
                  <a:gd name="T30" fmla="*/ 0 w 1024"/>
                  <a:gd name="T31" fmla="*/ 230 h 1276"/>
                  <a:gd name="T32" fmla="*/ 73 w 1024"/>
                  <a:gd name="T33" fmla="*/ 44 h 1276"/>
                  <a:gd name="T34" fmla="*/ 190 w 1024"/>
                  <a:gd name="T35" fmla="*/ 52 h 1276"/>
                  <a:gd name="T36" fmla="*/ 239 w 1024"/>
                  <a:gd name="T37" fmla="*/ 0 h 1276"/>
                  <a:gd name="T38" fmla="*/ 293 w 1024"/>
                  <a:gd name="T39" fmla="*/ 13 h 1276"/>
                  <a:gd name="T40" fmla="*/ 374 w 1024"/>
                  <a:gd name="T41" fmla="*/ 203 h 1276"/>
                  <a:gd name="T42" fmla="*/ 446 w 1024"/>
                  <a:gd name="T43" fmla="*/ 243 h 1276"/>
                  <a:gd name="T44" fmla="*/ 487 w 1024"/>
                  <a:gd name="T45" fmla="*/ 230 h 1276"/>
                  <a:gd name="T46" fmla="*/ 487 w 1024"/>
                  <a:gd name="T47" fmla="*/ 218 h 1276"/>
                  <a:gd name="T48" fmla="*/ 587 w 1024"/>
                  <a:gd name="T49" fmla="*/ 343 h 1276"/>
                  <a:gd name="T50" fmla="*/ 630 w 1024"/>
                  <a:gd name="T51" fmla="*/ 358 h 1276"/>
                  <a:gd name="T52" fmla="*/ 725 w 1024"/>
                  <a:gd name="T53" fmla="*/ 326 h 1276"/>
                  <a:gd name="T54" fmla="*/ 768 w 1024"/>
                  <a:gd name="T55" fmla="*/ 254 h 1276"/>
                  <a:gd name="T56" fmla="*/ 801 w 1024"/>
                  <a:gd name="T57" fmla="*/ 259 h 1276"/>
                  <a:gd name="T58" fmla="*/ 893 w 1024"/>
                  <a:gd name="T59" fmla="*/ 251 h 1276"/>
                  <a:gd name="T60" fmla="*/ 1024 w 1024"/>
                  <a:gd name="T61" fmla="*/ 213 h 1276"/>
                  <a:gd name="T62" fmla="*/ 890 w 1024"/>
                  <a:gd name="T63" fmla="*/ 373 h 1276"/>
                  <a:gd name="T64" fmla="*/ 735 w 1024"/>
                  <a:gd name="T65" fmla="*/ 420 h 1276"/>
                  <a:gd name="T66" fmla="*/ 694 w 1024"/>
                  <a:gd name="T67" fmla="*/ 486 h 1276"/>
                  <a:gd name="T68" fmla="*/ 702 w 1024"/>
                  <a:gd name="T69" fmla="*/ 604 h 1276"/>
                  <a:gd name="T70" fmla="*/ 740 w 1024"/>
                  <a:gd name="T71" fmla="*/ 661 h 1276"/>
                  <a:gd name="T72" fmla="*/ 735 w 1024"/>
                  <a:gd name="T73" fmla="*/ 735 h 1276"/>
                  <a:gd name="T74" fmla="*/ 651 w 1024"/>
                  <a:gd name="T75" fmla="*/ 804 h 1276"/>
                  <a:gd name="T76" fmla="*/ 766 w 1024"/>
                  <a:gd name="T77" fmla="*/ 1080 h 1276"/>
                  <a:gd name="T78" fmla="*/ 771 w 1024"/>
                  <a:gd name="T79" fmla="*/ 1152 h 1276"/>
                  <a:gd name="T80" fmla="*/ 855 w 1024"/>
                  <a:gd name="T81" fmla="*/ 1167 h 1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24" h="1276">
                    <a:moveTo>
                      <a:pt x="855" y="1167"/>
                    </a:moveTo>
                    <a:lnTo>
                      <a:pt x="699" y="1276"/>
                    </a:lnTo>
                    <a:lnTo>
                      <a:pt x="594" y="1142"/>
                    </a:lnTo>
                    <a:lnTo>
                      <a:pt x="564" y="1154"/>
                    </a:lnTo>
                    <a:lnTo>
                      <a:pt x="464" y="987"/>
                    </a:lnTo>
                    <a:lnTo>
                      <a:pt x="254" y="1021"/>
                    </a:lnTo>
                    <a:lnTo>
                      <a:pt x="318" y="724"/>
                    </a:lnTo>
                    <a:lnTo>
                      <a:pt x="236" y="711"/>
                    </a:lnTo>
                    <a:lnTo>
                      <a:pt x="195" y="655"/>
                    </a:lnTo>
                    <a:lnTo>
                      <a:pt x="144" y="668"/>
                    </a:lnTo>
                    <a:lnTo>
                      <a:pt x="128" y="693"/>
                    </a:lnTo>
                    <a:lnTo>
                      <a:pt x="57" y="693"/>
                    </a:lnTo>
                    <a:lnTo>
                      <a:pt x="22" y="602"/>
                    </a:lnTo>
                    <a:lnTo>
                      <a:pt x="80" y="450"/>
                    </a:lnTo>
                    <a:lnTo>
                      <a:pt x="11" y="474"/>
                    </a:lnTo>
                    <a:lnTo>
                      <a:pt x="0" y="230"/>
                    </a:lnTo>
                    <a:lnTo>
                      <a:pt x="73" y="44"/>
                    </a:lnTo>
                    <a:lnTo>
                      <a:pt x="190" y="52"/>
                    </a:lnTo>
                    <a:lnTo>
                      <a:pt x="239" y="0"/>
                    </a:lnTo>
                    <a:lnTo>
                      <a:pt x="293" y="13"/>
                    </a:lnTo>
                    <a:lnTo>
                      <a:pt x="374" y="203"/>
                    </a:lnTo>
                    <a:lnTo>
                      <a:pt x="446" y="243"/>
                    </a:lnTo>
                    <a:lnTo>
                      <a:pt x="487" y="230"/>
                    </a:lnTo>
                    <a:lnTo>
                      <a:pt x="487" y="218"/>
                    </a:lnTo>
                    <a:lnTo>
                      <a:pt x="587" y="343"/>
                    </a:lnTo>
                    <a:lnTo>
                      <a:pt x="630" y="358"/>
                    </a:lnTo>
                    <a:lnTo>
                      <a:pt x="725" y="326"/>
                    </a:lnTo>
                    <a:lnTo>
                      <a:pt x="768" y="254"/>
                    </a:lnTo>
                    <a:lnTo>
                      <a:pt x="801" y="259"/>
                    </a:lnTo>
                    <a:lnTo>
                      <a:pt x="893" y="251"/>
                    </a:lnTo>
                    <a:lnTo>
                      <a:pt x="1024" y="213"/>
                    </a:lnTo>
                    <a:lnTo>
                      <a:pt x="890" y="373"/>
                    </a:lnTo>
                    <a:lnTo>
                      <a:pt x="735" y="420"/>
                    </a:lnTo>
                    <a:lnTo>
                      <a:pt x="694" y="486"/>
                    </a:lnTo>
                    <a:lnTo>
                      <a:pt x="702" y="604"/>
                    </a:lnTo>
                    <a:lnTo>
                      <a:pt x="740" y="661"/>
                    </a:lnTo>
                    <a:lnTo>
                      <a:pt x="735" y="735"/>
                    </a:lnTo>
                    <a:lnTo>
                      <a:pt x="651" y="804"/>
                    </a:lnTo>
                    <a:lnTo>
                      <a:pt x="766" y="1080"/>
                    </a:lnTo>
                    <a:lnTo>
                      <a:pt x="771" y="1152"/>
                    </a:lnTo>
                    <a:lnTo>
                      <a:pt x="855" y="1167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236" name="Freeform 188"/>
              <p:cNvSpPr>
                <a:spLocks noChangeAspect="1"/>
              </p:cNvSpPr>
              <p:nvPr/>
            </p:nvSpPr>
            <p:spPr bwMode="auto">
              <a:xfrm>
                <a:off x="4311" y="1610"/>
                <a:ext cx="55" cy="87"/>
              </a:xfrm>
              <a:custGeom>
                <a:avLst/>
                <a:gdLst>
                  <a:gd name="T0" fmla="*/ 107 w 301"/>
                  <a:gd name="T1" fmla="*/ 0 h 479"/>
                  <a:gd name="T2" fmla="*/ 0 w 301"/>
                  <a:gd name="T3" fmla="*/ 77 h 479"/>
                  <a:gd name="T4" fmla="*/ 163 w 301"/>
                  <a:gd name="T5" fmla="*/ 479 h 479"/>
                  <a:gd name="T6" fmla="*/ 301 w 301"/>
                  <a:gd name="T7" fmla="*/ 289 h 479"/>
                  <a:gd name="T8" fmla="*/ 263 w 301"/>
                  <a:gd name="T9" fmla="*/ 228 h 479"/>
                  <a:gd name="T10" fmla="*/ 150 w 301"/>
                  <a:gd name="T11" fmla="*/ 190 h 479"/>
                  <a:gd name="T12" fmla="*/ 158 w 301"/>
                  <a:gd name="T13" fmla="*/ 102 h 479"/>
                  <a:gd name="T14" fmla="*/ 123 w 301"/>
                  <a:gd name="T15" fmla="*/ 62 h 479"/>
                  <a:gd name="T16" fmla="*/ 120 w 301"/>
                  <a:gd name="T17" fmla="*/ 15 h 479"/>
                  <a:gd name="T18" fmla="*/ 107 w 301"/>
                  <a:gd name="T19" fmla="*/ 0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1" h="479">
                    <a:moveTo>
                      <a:pt x="107" y="0"/>
                    </a:moveTo>
                    <a:lnTo>
                      <a:pt x="0" y="77"/>
                    </a:lnTo>
                    <a:lnTo>
                      <a:pt x="163" y="479"/>
                    </a:lnTo>
                    <a:lnTo>
                      <a:pt x="301" y="289"/>
                    </a:lnTo>
                    <a:lnTo>
                      <a:pt x="263" y="228"/>
                    </a:lnTo>
                    <a:lnTo>
                      <a:pt x="150" y="190"/>
                    </a:lnTo>
                    <a:lnTo>
                      <a:pt x="158" y="102"/>
                    </a:lnTo>
                    <a:lnTo>
                      <a:pt x="123" y="62"/>
                    </a:lnTo>
                    <a:lnTo>
                      <a:pt x="120" y="15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258237" name="Freeform 189"/>
            <p:cNvSpPr>
              <a:spLocks/>
            </p:cNvSpPr>
            <p:nvPr/>
          </p:nvSpPr>
          <p:spPr bwMode="auto">
            <a:xfrm>
              <a:off x="4481" y="1588"/>
              <a:ext cx="982" cy="240"/>
            </a:xfrm>
            <a:custGeom>
              <a:avLst/>
              <a:gdLst>
                <a:gd name="T0" fmla="*/ 0 w 982"/>
                <a:gd name="T1" fmla="*/ 212 h 240"/>
                <a:gd name="T2" fmla="*/ 442 w 982"/>
                <a:gd name="T3" fmla="*/ 0 h 240"/>
                <a:gd name="T4" fmla="*/ 982 w 982"/>
                <a:gd name="T5" fmla="*/ 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82" h="240">
                  <a:moveTo>
                    <a:pt x="0" y="212"/>
                  </a:moveTo>
                  <a:cubicBezTo>
                    <a:pt x="308" y="240"/>
                    <a:pt x="206" y="62"/>
                    <a:pt x="442" y="0"/>
                  </a:cubicBezTo>
                  <a:cubicBezTo>
                    <a:pt x="712" y="0"/>
                    <a:pt x="982" y="0"/>
                    <a:pt x="982" y="0"/>
                  </a:cubicBez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258238" name="Group 190"/>
          <p:cNvGrpSpPr>
            <a:grpSpLocks/>
          </p:cNvGrpSpPr>
          <p:nvPr/>
        </p:nvGrpSpPr>
        <p:grpSpPr bwMode="auto">
          <a:xfrm>
            <a:off x="6875463" y="1558925"/>
            <a:ext cx="1846262" cy="581025"/>
            <a:chOff x="4331" y="982"/>
            <a:chExt cx="1163" cy="366"/>
          </a:xfrm>
        </p:grpSpPr>
        <p:sp>
          <p:nvSpPr>
            <p:cNvPr id="258239" name="Text Box 191"/>
            <p:cNvSpPr txBox="1">
              <a:spLocks noChangeArrowheads="1"/>
            </p:cNvSpPr>
            <p:nvPr/>
          </p:nvSpPr>
          <p:spPr bwMode="auto">
            <a:xfrm>
              <a:off x="4331" y="982"/>
              <a:ext cx="454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Pecém</a:t>
              </a:r>
            </a:p>
          </p:txBody>
        </p:sp>
        <p:pic>
          <p:nvPicPr>
            <p:cNvPr id="258240" name="Picture 192" descr="Imagem3"/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4" y="1141"/>
              <a:ext cx="162" cy="10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58241" name="Text Box 193"/>
            <p:cNvSpPr txBox="1">
              <a:spLocks noChangeArrowheads="1"/>
            </p:cNvSpPr>
            <p:nvPr/>
          </p:nvSpPr>
          <p:spPr bwMode="auto">
            <a:xfrm>
              <a:off x="4641" y="1162"/>
              <a:ext cx="85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Mucuripe</a:t>
              </a:r>
            </a:p>
          </p:txBody>
        </p:sp>
        <p:pic>
          <p:nvPicPr>
            <p:cNvPr id="258242" name="Picture 194" descr="Imagem3"/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22" y="1246"/>
              <a:ext cx="156" cy="10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58243" name="Text Box 195"/>
          <p:cNvSpPr txBox="1">
            <a:spLocks noChangeArrowheads="1"/>
          </p:cNvSpPr>
          <p:nvPr/>
        </p:nvSpPr>
        <p:spPr bwMode="auto">
          <a:xfrm>
            <a:off x="117475" y="1943100"/>
            <a:ext cx="3949700" cy="20621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dirty="0">
                <a:solidFill>
                  <a:srgbClr val="066168"/>
                </a:solidFill>
                <a:latin typeface="Verdana" pitchFamily="34" charset="0"/>
              </a:rPr>
              <a:t>37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municípios:</a:t>
            </a:r>
          </a:p>
          <a:p>
            <a:r>
              <a:rPr lang="pt-BR" sz="1200" b="0" dirty="0">
                <a:solidFill>
                  <a:srgbClr val="066168"/>
                </a:solidFill>
                <a:latin typeface="Verdana" pitchFamily="34" charset="0"/>
              </a:rPr>
              <a:t>Acopiara, </a:t>
            </a:r>
            <a:r>
              <a:rPr lang="pt-BR" sz="1200" b="0" dirty="0" err="1">
                <a:solidFill>
                  <a:srgbClr val="066168"/>
                </a:solidFill>
                <a:latin typeface="Verdana" pitchFamily="34" charset="0"/>
              </a:rPr>
              <a:t>Quixelô</a:t>
            </a:r>
            <a:r>
              <a:rPr lang="pt-BR" sz="1200" b="0" dirty="0">
                <a:solidFill>
                  <a:srgbClr val="066168"/>
                </a:solidFill>
                <a:latin typeface="Verdana" pitchFamily="34" charset="0"/>
              </a:rPr>
              <a:t>, Iguatu, Jucás, </a:t>
            </a:r>
            <a:r>
              <a:rPr lang="pt-BR" sz="1200" b="0" dirty="0" err="1">
                <a:solidFill>
                  <a:srgbClr val="066168"/>
                </a:solidFill>
                <a:latin typeface="Verdana" pitchFamily="34" charset="0"/>
              </a:rPr>
              <a:t>Saboeiro</a:t>
            </a:r>
            <a:r>
              <a:rPr lang="pt-BR" sz="1200" b="0" dirty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200" b="0" dirty="0" err="1">
                <a:solidFill>
                  <a:srgbClr val="066168"/>
                </a:solidFill>
                <a:latin typeface="Verdana" pitchFamily="34" charset="0"/>
              </a:rPr>
              <a:t>Cariús</a:t>
            </a:r>
            <a:r>
              <a:rPr lang="pt-BR" sz="1200" b="0" dirty="0">
                <a:solidFill>
                  <a:srgbClr val="066168"/>
                </a:solidFill>
                <a:latin typeface="Verdana" pitchFamily="34" charset="0"/>
              </a:rPr>
              <a:t>, Cedro, Tarrafas, Antonina do Norte, Assaré, Campos Sales, Salitre, Araripe, Potengi, Santana do Cariri, Nova Olinda, Altaneira, Farias Brito, Caririaçu, Granjeiro, Várzea Alegre, Lavras da Mangabeira, Aurora, Barro, Mauriti, </a:t>
            </a:r>
            <a:r>
              <a:rPr lang="pt-BR" sz="1200" b="0" dirty="0" err="1" smtClean="0">
                <a:solidFill>
                  <a:srgbClr val="066168"/>
                </a:solidFill>
                <a:latin typeface="Verdana" pitchFamily="34" charset="0"/>
              </a:rPr>
              <a:t>Penaforte</a:t>
            </a:r>
            <a:r>
              <a:rPr lang="pt-BR" sz="1200" b="0" dirty="0" smtClean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200" b="0" dirty="0">
                <a:solidFill>
                  <a:srgbClr val="066168"/>
                </a:solidFill>
                <a:latin typeface="Verdana" pitchFamily="34" charset="0"/>
              </a:rPr>
              <a:t>Jati, Jardim, Porteiras, Barbalha, Missão Velha, Juazeiro do Norte, Crato, Abaiara, </a:t>
            </a:r>
            <a:r>
              <a:rPr lang="pt-BR" sz="1200" b="0" dirty="0" err="1">
                <a:solidFill>
                  <a:srgbClr val="066168"/>
                </a:solidFill>
                <a:latin typeface="Verdana" pitchFamily="34" charset="0"/>
              </a:rPr>
              <a:t>Umari</a:t>
            </a:r>
            <a:r>
              <a:rPr lang="pt-BR" sz="1200" b="0" dirty="0">
                <a:solidFill>
                  <a:srgbClr val="066168"/>
                </a:solidFill>
                <a:latin typeface="Verdana" pitchFamily="34" charset="0"/>
              </a:rPr>
              <a:t>, Baixio, </a:t>
            </a:r>
            <a:r>
              <a:rPr lang="pt-BR" sz="1200" b="0" dirty="0" err="1">
                <a:solidFill>
                  <a:srgbClr val="066168"/>
                </a:solidFill>
                <a:latin typeface="Verdana" pitchFamily="34" charset="0"/>
              </a:rPr>
              <a:t>Ipaumirim</a:t>
            </a:r>
            <a:endParaRPr lang="pt-BR" sz="1200" b="0" dirty="0">
              <a:solidFill>
                <a:srgbClr val="066168"/>
              </a:solidFill>
              <a:latin typeface="Verdana" pitchFamily="34" charset="0"/>
            </a:endParaRPr>
          </a:p>
        </p:txBody>
      </p:sp>
      <p:sp>
        <p:nvSpPr>
          <p:cNvPr id="258244" name="Text Box 196"/>
          <p:cNvSpPr txBox="1">
            <a:spLocks noChangeArrowheads="1"/>
          </p:cNvSpPr>
          <p:nvPr/>
        </p:nvSpPr>
        <p:spPr bwMode="auto">
          <a:xfrm>
            <a:off x="117475" y="4006850"/>
            <a:ext cx="17399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13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associações </a:t>
            </a:r>
          </a:p>
        </p:txBody>
      </p:sp>
      <p:sp>
        <p:nvSpPr>
          <p:cNvPr id="258245" name="Line 197"/>
          <p:cNvSpPr>
            <a:spLocks noChangeShapeType="1"/>
          </p:cNvSpPr>
          <p:nvPr/>
        </p:nvSpPr>
        <p:spPr bwMode="auto">
          <a:xfrm>
            <a:off x="117475" y="3994150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58246" name="Line 198"/>
          <p:cNvSpPr>
            <a:spLocks noChangeShapeType="1"/>
          </p:cNvSpPr>
          <p:nvPr/>
        </p:nvSpPr>
        <p:spPr bwMode="auto">
          <a:xfrm>
            <a:off x="117475" y="4416425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58247" name="Text Box 199"/>
          <p:cNvSpPr txBox="1">
            <a:spLocks noChangeArrowheads="1"/>
          </p:cNvSpPr>
          <p:nvPr/>
        </p:nvSpPr>
        <p:spPr bwMode="auto">
          <a:xfrm>
            <a:off x="117475" y="4429125"/>
            <a:ext cx="20923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2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 Empresas com SIF</a:t>
            </a:r>
          </a:p>
        </p:txBody>
      </p:sp>
      <p:sp>
        <p:nvSpPr>
          <p:cNvPr id="258248" name="Line 200"/>
          <p:cNvSpPr>
            <a:spLocks noChangeShapeType="1"/>
          </p:cNvSpPr>
          <p:nvPr/>
        </p:nvSpPr>
        <p:spPr bwMode="auto">
          <a:xfrm>
            <a:off x="117475" y="4838700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58249" name="Text Box 201"/>
          <p:cNvSpPr txBox="1">
            <a:spLocks noChangeArrowheads="1"/>
          </p:cNvSpPr>
          <p:nvPr/>
        </p:nvSpPr>
        <p:spPr bwMode="auto">
          <a:xfrm>
            <a:off x="117475" y="4851400"/>
            <a:ext cx="197485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1.357,117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 kg </a:t>
            </a:r>
          </a:p>
        </p:txBody>
      </p:sp>
      <p:sp>
        <p:nvSpPr>
          <p:cNvPr id="258250" name="Text Box 202"/>
          <p:cNvSpPr txBox="1">
            <a:spLocks noChangeArrowheads="1"/>
          </p:cNvSpPr>
          <p:nvPr/>
        </p:nvSpPr>
        <p:spPr bwMode="auto">
          <a:xfrm>
            <a:off x="114300" y="5287963"/>
            <a:ext cx="40227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Valor</a:t>
            </a:r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>
                <a:solidFill>
                  <a:srgbClr val="066168"/>
                </a:solidFill>
                <a:latin typeface="Verdana" pitchFamily="34" charset="0"/>
              </a:rPr>
              <a:t>4700</a:t>
            </a:r>
          </a:p>
        </p:txBody>
      </p:sp>
      <p:sp>
        <p:nvSpPr>
          <p:cNvPr id="258251" name="Line 203"/>
          <p:cNvSpPr>
            <a:spLocks noChangeShapeType="1"/>
          </p:cNvSpPr>
          <p:nvPr/>
        </p:nvSpPr>
        <p:spPr bwMode="auto">
          <a:xfrm>
            <a:off x="107950" y="5260975"/>
            <a:ext cx="3594100" cy="14288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258252" name="Group 204"/>
          <p:cNvGrpSpPr>
            <a:grpSpLocks/>
          </p:cNvGrpSpPr>
          <p:nvPr/>
        </p:nvGrpSpPr>
        <p:grpSpPr bwMode="auto">
          <a:xfrm>
            <a:off x="0" y="1063625"/>
            <a:ext cx="3419475" cy="304800"/>
            <a:chOff x="0" y="670"/>
            <a:chExt cx="2154" cy="192"/>
          </a:xfrm>
        </p:grpSpPr>
        <p:sp>
          <p:nvSpPr>
            <p:cNvPr id="258253" name="Rectangle 205"/>
            <p:cNvSpPr>
              <a:spLocks noChangeArrowheads="1"/>
            </p:cNvSpPr>
            <p:nvPr/>
          </p:nvSpPr>
          <p:spPr bwMode="auto">
            <a:xfrm>
              <a:off x="0" y="687"/>
              <a:ext cx="158" cy="136"/>
            </a:xfrm>
            <a:prstGeom prst="rect">
              <a:avLst/>
            </a:prstGeom>
            <a:solidFill>
              <a:srgbClr val="07767E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58254" name="Text Box 206"/>
            <p:cNvSpPr txBox="1">
              <a:spLocks noChangeArrowheads="1"/>
            </p:cNvSpPr>
            <p:nvPr/>
          </p:nvSpPr>
          <p:spPr bwMode="auto">
            <a:xfrm>
              <a:off x="178" y="670"/>
              <a:ext cx="1976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400">
                  <a:solidFill>
                    <a:srgbClr val="066168"/>
                  </a:solidFill>
                  <a:latin typeface="Verdana" pitchFamily="34" charset="0"/>
                </a:rPr>
                <a:t>PRODUÇÃO DE MEL</a:t>
              </a:r>
            </a:p>
          </p:txBody>
        </p:sp>
      </p:grpSp>
      <p:sp>
        <p:nvSpPr>
          <p:cNvPr id="258257" name="Rectangle 209"/>
          <p:cNvSpPr>
            <a:spLocks noChangeArrowheads="1"/>
          </p:cNvSpPr>
          <p:nvPr/>
        </p:nvSpPr>
        <p:spPr bwMode="auto">
          <a:xfrm>
            <a:off x="0" y="1522413"/>
            <a:ext cx="2916238" cy="39687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pt-BR" sz="1400">
              <a:solidFill>
                <a:schemeClr val="bg1"/>
              </a:solidFill>
              <a:latin typeface="Verdana" pitchFamily="34" charset="0"/>
            </a:endParaRPr>
          </a:p>
        </p:txBody>
      </p:sp>
      <p:sp>
        <p:nvSpPr>
          <p:cNvPr id="258258" name="Text Box 210"/>
          <p:cNvSpPr txBox="1">
            <a:spLocks noChangeArrowheads="1"/>
          </p:cNvSpPr>
          <p:nvPr/>
        </p:nvSpPr>
        <p:spPr bwMode="auto">
          <a:xfrm>
            <a:off x="295275" y="1568450"/>
            <a:ext cx="23256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 dirty="0" smtClean="0">
                <a:solidFill>
                  <a:schemeClr val="bg1"/>
                </a:solidFill>
                <a:latin typeface="Verdana" pitchFamily="34" charset="0"/>
              </a:rPr>
              <a:t>Polo </a:t>
            </a:r>
            <a:r>
              <a:rPr lang="pt-BR" sz="1400" dirty="0">
                <a:solidFill>
                  <a:schemeClr val="bg1"/>
                </a:solidFill>
                <a:latin typeface="Verdana" pitchFamily="34" charset="0"/>
              </a:rPr>
              <a:t>Centro Sul Cariri</a:t>
            </a:r>
          </a:p>
        </p:txBody>
      </p:sp>
      <p:sp>
        <p:nvSpPr>
          <p:cNvPr id="258259" name="Text Box 211"/>
          <p:cNvSpPr txBox="1">
            <a:spLocks noChangeArrowheads="1"/>
          </p:cNvSpPr>
          <p:nvPr/>
        </p:nvSpPr>
        <p:spPr bwMode="auto">
          <a:xfrm rot="5400000" flipH="1">
            <a:off x="7571582" y="4620418"/>
            <a:ext cx="2978150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pt-BR" sz="800">
                <a:solidFill>
                  <a:srgbClr val="066168"/>
                </a:solidFill>
                <a:latin typeface="Verdana" pitchFamily="34" charset="0"/>
              </a:rPr>
              <a:t>Fonte: IBGE - Pesquisa Pecuária Municipal/2009</a:t>
            </a:r>
          </a:p>
        </p:txBody>
      </p:sp>
      <p:grpSp>
        <p:nvGrpSpPr>
          <p:cNvPr id="258168" name="Group 120"/>
          <p:cNvGrpSpPr>
            <a:grpSpLocks/>
          </p:cNvGrpSpPr>
          <p:nvPr/>
        </p:nvGrpSpPr>
        <p:grpSpPr bwMode="auto">
          <a:xfrm>
            <a:off x="5219700" y="4179888"/>
            <a:ext cx="2047875" cy="1790700"/>
            <a:chOff x="3288" y="2633"/>
            <a:chExt cx="1290" cy="1128"/>
          </a:xfrm>
        </p:grpSpPr>
        <p:sp>
          <p:nvSpPr>
            <p:cNvPr id="258169" name="Text Box 121"/>
            <p:cNvSpPr txBox="1">
              <a:spLocks noChangeArrowheads="1"/>
            </p:cNvSpPr>
            <p:nvPr/>
          </p:nvSpPr>
          <p:spPr bwMode="auto">
            <a:xfrm>
              <a:off x="3288" y="3511"/>
              <a:ext cx="711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Centro Sul Cariri</a:t>
              </a:r>
            </a:p>
          </p:txBody>
        </p:sp>
        <p:sp>
          <p:nvSpPr>
            <p:cNvPr id="258170" name="Freeform 122"/>
            <p:cNvSpPr>
              <a:spLocks/>
            </p:cNvSpPr>
            <p:nvPr/>
          </p:nvSpPr>
          <p:spPr bwMode="auto">
            <a:xfrm flipH="1">
              <a:off x="3323" y="3468"/>
              <a:ext cx="699" cy="274"/>
            </a:xfrm>
            <a:custGeom>
              <a:avLst/>
              <a:gdLst>
                <a:gd name="T0" fmla="*/ 0 w 647"/>
                <a:gd name="T1" fmla="*/ 0 h 140"/>
                <a:gd name="T2" fmla="*/ 165 w 647"/>
                <a:gd name="T3" fmla="*/ 140 h 140"/>
                <a:gd name="T4" fmla="*/ 647 w 647"/>
                <a:gd name="T5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7" h="140">
                  <a:moveTo>
                    <a:pt x="0" y="0"/>
                  </a:moveTo>
                  <a:lnTo>
                    <a:pt x="165" y="140"/>
                  </a:lnTo>
                  <a:lnTo>
                    <a:pt x="647" y="14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58171" name="Group 123"/>
            <p:cNvGrpSpPr>
              <a:grpSpLocks/>
            </p:cNvGrpSpPr>
            <p:nvPr/>
          </p:nvGrpSpPr>
          <p:grpSpPr bwMode="auto">
            <a:xfrm>
              <a:off x="3355" y="2633"/>
              <a:ext cx="1223" cy="1099"/>
              <a:chOff x="3355" y="2633"/>
              <a:chExt cx="1223" cy="1099"/>
            </a:xfrm>
          </p:grpSpPr>
          <p:sp>
            <p:nvSpPr>
              <p:cNvPr id="258172" name="Freeform 124"/>
              <p:cNvSpPr>
                <a:spLocks noChangeAspect="1"/>
              </p:cNvSpPr>
              <p:nvPr/>
            </p:nvSpPr>
            <p:spPr bwMode="auto">
              <a:xfrm>
                <a:off x="3549" y="3265"/>
                <a:ext cx="227" cy="222"/>
              </a:xfrm>
              <a:custGeom>
                <a:avLst/>
                <a:gdLst>
                  <a:gd name="T0" fmla="*/ 1227 w 1256"/>
                  <a:gd name="T1" fmla="*/ 185 h 1232"/>
                  <a:gd name="T2" fmla="*/ 1225 w 1256"/>
                  <a:gd name="T3" fmla="*/ 213 h 1232"/>
                  <a:gd name="T4" fmla="*/ 1249 w 1256"/>
                  <a:gd name="T5" fmla="*/ 278 h 1232"/>
                  <a:gd name="T6" fmla="*/ 1256 w 1256"/>
                  <a:gd name="T7" fmla="*/ 907 h 1232"/>
                  <a:gd name="T8" fmla="*/ 882 w 1256"/>
                  <a:gd name="T9" fmla="*/ 1052 h 1232"/>
                  <a:gd name="T10" fmla="*/ 879 w 1256"/>
                  <a:gd name="T11" fmla="*/ 1088 h 1232"/>
                  <a:gd name="T12" fmla="*/ 825 w 1256"/>
                  <a:gd name="T13" fmla="*/ 1124 h 1232"/>
                  <a:gd name="T14" fmla="*/ 625 w 1256"/>
                  <a:gd name="T15" fmla="*/ 1124 h 1232"/>
                  <a:gd name="T16" fmla="*/ 86 w 1256"/>
                  <a:gd name="T17" fmla="*/ 1232 h 1232"/>
                  <a:gd name="T18" fmla="*/ 0 w 1256"/>
                  <a:gd name="T19" fmla="*/ 1118 h 1232"/>
                  <a:gd name="T20" fmla="*/ 29 w 1256"/>
                  <a:gd name="T21" fmla="*/ 322 h 1232"/>
                  <a:gd name="T22" fmla="*/ 96 w 1256"/>
                  <a:gd name="T23" fmla="*/ 278 h 1232"/>
                  <a:gd name="T24" fmla="*/ 91 w 1256"/>
                  <a:gd name="T25" fmla="*/ 227 h 1232"/>
                  <a:gd name="T26" fmla="*/ 145 w 1256"/>
                  <a:gd name="T27" fmla="*/ 208 h 1232"/>
                  <a:gd name="T28" fmla="*/ 310 w 1256"/>
                  <a:gd name="T29" fmla="*/ 131 h 1232"/>
                  <a:gd name="T30" fmla="*/ 302 w 1256"/>
                  <a:gd name="T31" fmla="*/ 84 h 1232"/>
                  <a:gd name="T32" fmla="*/ 335 w 1256"/>
                  <a:gd name="T33" fmla="*/ 46 h 1232"/>
                  <a:gd name="T34" fmla="*/ 340 w 1256"/>
                  <a:gd name="T35" fmla="*/ 0 h 1232"/>
                  <a:gd name="T36" fmla="*/ 431 w 1256"/>
                  <a:gd name="T37" fmla="*/ 221 h 1232"/>
                  <a:gd name="T38" fmla="*/ 547 w 1256"/>
                  <a:gd name="T39" fmla="*/ 265 h 1232"/>
                  <a:gd name="T40" fmla="*/ 748 w 1256"/>
                  <a:gd name="T41" fmla="*/ 345 h 1232"/>
                  <a:gd name="T42" fmla="*/ 923 w 1256"/>
                  <a:gd name="T43" fmla="*/ 335 h 1232"/>
                  <a:gd name="T44" fmla="*/ 1142 w 1256"/>
                  <a:gd name="T45" fmla="*/ 178 h 1232"/>
                  <a:gd name="T46" fmla="*/ 1163 w 1256"/>
                  <a:gd name="T47" fmla="*/ 163 h 1232"/>
                  <a:gd name="T48" fmla="*/ 1227 w 1256"/>
                  <a:gd name="T49" fmla="*/ 185 h 1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56" h="1232">
                    <a:moveTo>
                      <a:pt x="1227" y="185"/>
                    </a:moveTo>
                    <a:lnTo>
                      <a:pt x="1225" y="213"/>
                    </a:lnTo>
                    <a:lnTo>
                      <a:pt x="1249" y="278"/>
                    </a:lnTo>
                    <a:lnTo>
                      <a:pt x="1256" y="907"/>
                    </a:lnTo>
                    <a:lnTo>
                      <a:pt x="882" y="1052"/>
                    </a:lnTo>
                    <a:lnTo>
                      <a:pt x="879" y="1088"/>
                    </a:lnTo>
                    <a:lnTo>
                      <a:pt x="825" y="1124"/>
                    </a:lnTo>
                    <a:lnTo>
                      <a:pt x="625" y="1124"/>
                    </a:lnTo>
                    <a:lnTo>
                      <a:pt x="86" y="1232"/>
                    </a:lnTo>
                    <a:lnTo>
                      <a:pt x="0" y="1118"/>
                    </a:lnTo>
                    <a:lnTo>
                      <a:pt x="29" y="322"/>
                    </a:lnTo>
                    <a:lnTo>
                      <a:pt x="96" y="278"/>
                    </a:lnTo>
                    <a:lnTo>
                      <a:pt x="91" y="227"/>
                    </a:lnTo>
                    <a:lnTo>
                      <a:pt x="145" y="208"/>
                    </a:lnTo>
                    <a:lnTo>
                      <a:pt x="310" y="131"/>
                    </a:lnTo>
                    <a:lnTo>
                      <a:pt x="302" y="84"/>
                    </a:lnTo>
                    <a:lnTo>
                      <a:pt x="335" y="46"/>
                    </a:lnTo>
                    <a:lnTo>
                      <a:pt x="340" y="0"/>
                    </a:lnTo>
                    <a:lnTo>
                      <a:pt x="431" y="221"/>
                    </a:lnTo>
                    <a:lnTo>
                      <a:pt x="547" y="265"/>
                    </a:lnTo>
                    <a:lnTo>
                      <a:pt x="748" y="345"/>
                    </a:lnTo>
                    <a:lnTo>
                      <a:pt x="923" y="335"/>
                    </a:lnTo>
                    <a:lnTo>
                      <a:pt x="1142" y="178"/>
                    </a:lnTo>
                    <a:lnTo>
                      <a:pt x="1163" y="163"/>
                    </a:lnTo>
                    <a:lnTo>
                      <a:pt x="1227" y="18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73" name="Freeform 125"/>
              <p:cNvSpPr>
                <a:spLocks noChangeAspect="1"/>
              </p:cNvSpPr>
              <p:nvPr/>
            </p:nvSpPr>
            <p:spPr bwMode="auto">
              <a:xfrm>
                <a:off x="3765" y="3009"/>
                <a:ext cx="181" cy="134"/>
              </a:xfrm>
              <a:custGeom>
                <a:avLst/>
                <a:gdLst>
                  <a:gd name="T0" fmla="*/ 571 w 1002"/>
                  <a:gd name="T1" fmla="*/ 0 h 742"/>
                  <a:gd name="T2" fmla="*/ 595 w 1002"/>
                  <a:gd name="T3" fmla="*/ 38 h 742"/>
                  <a:gd name="T4" fmla="*/ 577 w 1002"/>
                  <a:gd name="T5" fmla="*/ 76 h 742"/>
                  <a:gd name="T6" fmla="*/ 559 w 1002"/>
                  <a:gd name="T7" fmla="*/ 76 h 742"/>
                  <a:gd name="T8" fmla="*/ 563 w 1002"/>
                  <a:gd name="T9" fmla="*/ 120 h 742"/>
                  <a:gd name="T10" fmla="*/ 586 w 1002"/>
                  <a:gd name="T11" fmla="*/ 144 h 742"/>
                  <a:gd name="T12" fmla="*/ 647 w 1002"/>
                  <a:gd name="T13" fmla="*/ 123 h 742"/>
                  <a:gd name="T14" fmla="*/ 687 w 1002"/>
                  <a:gd name="T15" fmla="*/ 151 h 742"/>
                  <a:gd name="T16" fmla="*/ 723 w 1002"/>
                  <a:gd name="T17" fmla="*/ 128 h 742"/>
                  <a:gd name="T18" fmla="*/ 797 w 1002"/>
                  <a:gd name="T19" fmla="*/ 145 h 742"/>
                  <a:gd name="T20" fmla="*/ 819 w 1002"/>
                  <a:gd name="T21" fmla="*/ 174 h 742"/>
                  <a:gd name="T22" fmla="*/ 874 w 1002"/>
                  <a:gd name="T23" fmla="*/ 437 h 742"/>
                  <a:gd name="T24" fmla="*/ 982 w 1002"/>
                  <a:gd name="T25" fmla="*/ 440 h 742"/>
                  <a:gd name="T26" fmla="*/ 1002 w 1002"/>
                  <a:gd name="T27" fmla="*/ 502 h 742"/>
                  <a:gd name="T28" fmla="*/ 965 w 1002"/>
                  <a:gd name="T29" fmla="*/ 612 h 742"/>
                  <a:gd name="T30" fmla="*/ 856 w 1002"/>
                  <a:gd name="T31" fmla="*/ 643 h 742"/>
                  <a:gd name="T32" fmla="*/ 838 w 1002"/>
                  <a:gd name="T33" fmla="*/ 637 h 742"/>
                  <a:gd name="T34" fmla="*/ 833 w 1002"/>
                  <a:gd name="T35" fmla="*/ 614 h 742"/>
                  <a:gd name="T36" fmla="*/ 803 w 1002"/>
                  <a:gd name="T37" fmla="*/ 623 h 742"/>
                  <a:gd name="T38" fmla="*/ 832 w 1002"/>
                  <a:gd name="T39" fmla="*/ 725 h 742"/>
                  <a:gd name="T40" fmla="*/ 726 w 1002"/>
                  <a:gd name="T41" fmla="*/ 742 h 742"/>
                  <a:gd name="T42" fmla="*/ 680 w 1002"/>
                  <a:gd name="T43" fmla="*/ 614 h 742"/>
                  <a:gd name="T44" fmla="*/ 615 w 1002"/>
                  <a:gd name="T45" fmla="*/ 599 h 742"/>
                  <a:gd name="T46" fmla="*/ 577 w 1002"/>
                  <a:gd name="T47" fmla="*/ 622 h 742"/>
                  <a:gd name="T48" fmla="*/ 549 w 1002"/>
                  <a:gd name="T49" fmla="*/ 667 h 742"/>
                  <a:gd name="T50" fmla="*/ 401 w 1002"/>
                  <a:gd name="T51" fmla="*/ 660 h 742"/>
                  <a:gd name="T52" fmla="*/ 117 w 1002"/>
                  <a:gd name="T53" fmla="*/ 734 h 742"/>
                  <a:gd name="T54" fmla="*/ 66 w 1002"/>
                  <a:gd name="T55" fmla="*/ 609 h 742"/>
                  <a:gd name="T56" fmla="*/ 0 w 1002"/>
                  <a:gd name="T57" fmla="*/ 534 h 742"/>
                  <a:gd name="T58" fmla="*/ 99 w 1002"/>
                  <a:gd name="T59" fmla="*/ 440 h 742"/>
                  <a:gd name="T60" fmla="*/ 242 w 1002"/>
                  <a:gd name="T61" fmla="*/ 326 h 742"/>
                  <a:gd name="T62" fmla="*/ 237 w 1002"/>
                  <a:gd name="T63" fmla="*/ 305 h 742"/>
                  <a:gd name="T64" fmla="*/ 295 w 1002"/>
                  <a:gd name="T65" fmla="*/ 297 h 742"/>
                  <a:gd name="T66" fmla="*/ 368 w 1002"/>
                  <a:gd name="T67" fmla="*/ 224 h 742"/>
                  <a:gd name="T68" fmla="*/ 392 w 1002"/>
                  <a:gd name="T69" fmla="*/ 220 h 742"/>
                  <a:gd name="T70" fmla="*/ 448 w 1002"/>
                  <a:gd name="T71" fmla="*/ 198 h 742"/>
                  <a:gd name="T72" fmla="*/ 442 w 1002"/>
                  <a:gd name="T73" fmla="*/ 111 h 742"/>
                  <a:gd name="T74" fmla="*/ 467 w 1002"/>
                  <a:gd name="T75" fmla="*/ 83 h 742"/>
                  <a:gd name="T76" fmla="*/ 571 w 1002"/>
                  <a:gd name="T77" fmla="*/ 0 h 7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002" h="742">
                    <a:moveTo>
                      <a:pt x="571" y="0"/>
                    </a:moveTo>
                    <a:lnTo>
                      <a:pt x="595" y="38"/>
                    </a:lnTo>
                    <a:lnTo>
                      <a:pt x="577" y="76"/>
                    </a:lnTo>
                    <a:lnTo>
                      <a:pt x="559" y="76"/>
                    </a:lnTo>
                    <a:lnTo>
                      <a:pt x="563" y="120"/>
                    </a:lnTo>
                    <a:lnTo>
                      <a:pt x="586" y="144"/>
                    </a:lnTo>
                    <a:lnTo>
                      <a:pt x="647" y="123"/>
                    </a:lnTo>
                    <a:lnTo>
                      <a:pt x="687" y="151"/>
                    </a:lnTo>
                    <a:lnTo>
                      <a:pt x="723" y="128"/>
                    </a:lnTo>
                    <a:lnTo>
                      <a:pt x="797" y="145"/>
                    </a:lnTo>
                    <a:lnTo>
                      <a:pt x="819" y="174"/>
                    </a:lnTo>
                    <a:lnTo>
                      <a:pt x="874" y="437"/>
                    </a:lnTo>
                    <a:lnTo>
                      <a:pt x="982" y="440"/>
                    </a:lnTo>
                    <a:lnTo>
                      <a:pt x="1002" y="502"/>
                    </a:lnTo>
                    <a:lnTo>
                      <a:pt x="965" y="612"/>
                    </a:lnTo>
                    <a:lnTo>
                      <a:pt x="856" y="643"/>
                    </a:lnTo>
                    <a:lnTo>
                      <a:pt x="838" y="637"/>
                    </a:lnTo>
                    <a:lnTo>
                      <a:pt x="833" y="614"/>
                    </a:lnTo>
                    <a:lnTo>
                      <a:pt x="803" y="623"/>
                    </a:lnTo>
                    <a:lnTo>
                      <a:pt x="832" y="725"/>
                    </a:lnTo>
                    <a:lnTo>
                      <a:pt x="726" y="742"/>
                    </a:lnTo>
                    <a:lnTo>
                      <a:pt x="680" y="614"/>
                    </a:lnTo>
                    <a:lnTo>
                      <a:pt x="615" y="599"/>
                    </a:lnTo>
                    <a:lnTo>
                      <a:pt x="577" y="622"/>
                    </a:lnTo>
                    <a:lnTo>
                      <a:pt x="549" y="667"/>
                    </a:lnTo>
                    <a:lnTo>
                      <a:pt x="401" y="660"/>
                    </a:lnTo>
                    <a:lnTo>
                      <a:pt x="117" y="734"/>
                    </a:lnTo>
                    <a:lnTo>
                      <a:pt x="66" y="609"/>
                    </a:lnTo>
                    <a:lnTo>
                      <a:pt x="0" y="534"/>
                    </a:lnTo>
                    <a:lnTo>
                      <a:pt x="99" y="440"/>
                    </a:lnTo>
                    <a:lnTo>
                      <a:pt x="242" y="326"/>
                    </a:lnTo>
                    <a:lnTo>
                      <a:pt x="237" y="305"/>
                    </a:lnTo>
                    <a:lnTo>
                      <a:pt x="295" y="297"/>
                    </a:lnTo>
                    <a:lnTo>
                      <a:pt x="368" y="224"/>
                    </a:lnTo>
                    <a:lnTo>
                      <a:pt x="392" y="220"/>
                    </a:lnTo>
                    <a:lnTo>
                      <a:pt x="448" y="198"/>
                    </a:lnTo>
                    <a:lnTo>
                      <a:pt x="442" y="111"/>
                    </a:lnTo>
                    <a:lnTo>
                      <a:pt x="467" y="83"/>
                    </a:lnTo>
                    <a:lnTo>
                      <a:pt x="571" y="0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74" name="Freeform 126"/>
              <p:cNvSpPr>
                <a:spLocks noChangeAspect="1"/>
              </p:cNvSpPr>
              <p:nvPr/>
            </p:nvSpPr>
            <p:spPr bwMode="auto">
              <a:xfrm>
                <a:off x="3623" y="3052"/>
                <a:ext cx="185" cy="103"/>
              </a:xfrm>
              <a:custGeom>
                <a:avLst/>
                <a:gdLst>
                  <a:gd name="T0" fmla="*/ 469 w 1029"/>
                  <a:gd name="T1" fmla="*/ 28 h 571"/>
                  <a:gd name="T2" fmla="*/ 471 w 1029"/>
                  <a:gd name="T3" fmla="*/ 68 h 571"/>
                  <a:gd name="T4" fmla="*/ 483 w 1029"/>
                  <a:gd name="T5" fmla="*/ 99 h 571"/>
                  <a:gd name="T6" fmla="*/ 245 w 1029"/>
                  <a:gd name="T7" fmla="*/ 335 h 571"/>
                  <a:gd name="T8" fmla="*/ 263 w 1029"/>
                  <a:gd name="T9" fmla="*/ 374 h 571"/>
                  <a:gd name="T10" fmla="*/ 208 w 1029"/>
                  <a:gd name="T11" fmla="*/ 395 h 571"/>
                  <a:gd name="T12" fmla="*/ 138 w 1029"/>
                  <a:gd name="T13" fmla="*/ 444 h 571"/>
                  <a:gd name="T14" fmla="*/ 80 w 1029"/>
                  <a:gd name="T15" fmla="*/ 482 h 571"/>
                  <a:gd name="T16" fmla="*/ 2 w 1029"/>
                  <a:gd name="T17" fmla="*/ 472 h 571"/>
                  <a:gd name="T18" fmla="*/ 0 w 1029"/>
                  <a:gd name="T19" fmla="*/ 485 h 571"/>
                  <a:gd name="T20" fmla="*/ 13 w 1029"/>
                  <a:gd name="T21" fmla="*/ 514 h 571"/>
                  <a:gd name="T22" fmla="*/ 214 w 1029"/>
                  <a:gd name="T23" fmla="*/ 571 h 571"/>
                  <a:gd name="T24" fmla="*/ 267 w 1029"/>
                  <a:gd name="T25" fmla="*/ 571 h 571"/>
                  <a:gd name="T26" fmla="*/ 284 w 1029"/>
                  <a:gd name="T27" fmla="*/ 524 h 571"/>
                  <a:gd name="T28" fmla="*/ 277 w 1029"/>
                  <a:gd name="T29" fmla="*/ 509 h 571"/>
                  <a:gd name="T30" fmla="*/ 403 w 1029"/>
                  <a:gd name="T31" fmla="*/ 437 h 571"/>
                  <a:gd name="T32" fmla="*/ 590 w 1029"/>
                  <a:gd name="T33" fmla="*/ 427 h 571"/>
                  <a:gd name="T34" fmla="*/ 789 w 1029"/>
                  <a:gd name="T35" fmla="*/ 297 h 571"/>
                  <a:gd name="T36" fmla="*/ 888 w 1029"/>
                  <a:gd name="T37" fmla="*/ 204 h 571"/>
                  <a:gd name="T38" fmla="*/ 1029 w 1029"/>
                  <a:gd name="T39" fmla="*/ 92 h 571"/>
                  <a:gd name="T40" fmla="*/ 1022 w 1029"/>
                  <a:gd name="T41" fmla="*/ 44 h 571"/>
                  <a:gd name="T42" fmla="*/ 989 w 1029"/>
                  <a:gd name="T43" fmla="*/ 10 h 571"/>
                  <a:gd name="T44" fmla="*/ 922 w 1029"/>
                  <a:gd name="T45" fmla="*/ 35 h 571"/>
                  <a:gd name="T46" fmla="*/ 897 w 1029"/>
                  <a:gd name="T47" fmla="*/ 17 h 571"/>
                  <a:gd name="T48" fmla="*/ 871 w 1029"/>
                  <a:gd name="T49" fmla="*/ 0 h 571"/>
                  <a:gd name="T50" fmla="*/ 791 w 1029"/>
                  <a:gd name="T51" fmla="*/ 62 h 571"/>
                  <a:gd name="T52" fmla="*/ 764 w 1029"/>
                  <a:gd name="T53" fmla="*/ 56 h 571"/>
                  <a:gd name="T54" fmla="*/ 679 w 1029"/>
                  <a:gd name="T55" fmla="*/ 130 h 571"/>
                  <a:gd name="T56" fmla="*/ 549 w 1029"/>
                  <a:gd name="T57" fmla="*/ 42 h 571"/>
                  <a:gd name="T58" fmla="*/ 549 w 1029"/>
                  <a:gd name="T59" fmla="*/ 4 h 571"/>
                  <a:gd name="T60" fmla="*/ 534 w 1029"/>
                  <a:gd name="T61" fmla="*/ 0 h 571"/>
                  <a:gd name="T62" fmla="*/ 496 w 1029"/>
                  <a:gd name="T63" fmla="*/ 39 h 571"/>
                  <a:gd name="T64" fmla="*/ 469 w 1029"/>
                  <a:gd name="T65" fmla="*/ 28 h 5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29" h="571">
                    <a:moveTo>
                      <a:pt x="469" y="28"/>
                    </a:moveTo>
                    <a:lnTo>
                      <a:pt x="471" y="68"/>
                    </a:lnTo>
                    <a:lnTo>
                      <a:pt x="483" y="99"/>
                    </a:lnTo>
                    <a:lnTo>
                      <a:pt x="245" y="335"/>
                    </a:lnTo>
                    <a:lnTo>
                      <a:pt x="263" y="374"/>
                    </a:lnTo>
                    <a:lnTo>
                      <a:pt x="208" y="395"/>
                    </a:lnTo>
                    <a:lnTo>
                      <a:pt x="138" y="444"/>
                    </a:lnTo>
                    <a:lnTo>
                      <a:pt x="80" y="482"/>
                    </a:lnTo>
                    <a:lnTo>
                      <a:pt x="2" y="472"/>
                    </a:lnTo>
                    <a:lnTo>
                      <a:pt x="0" y="485"/>
                    </a:lnTo>
                    <a:lnTo>
                      <a:pt x="13" y="514"/>
                    </a:lnTo>
                    <a:lnTo>
                      <a:pt x="214" y="571"/>
                    </a:lnTo>
                    <a:lnTo>
                      <a:pt x="267" y="571"/>
                    </a:lnTo>
                    <a:lnTo>
                      <a:pt x="284" y="524"/>
                    </a:lnTo>
                    <a:lnTo>
                      <a:pt x="277" y="509"/>
                    </a:lnTo>
                    <a:lnTo>
                      <a:pt x="403" y="437"/>
                    </a:lnTo>
                    <a:lnTo>
                      <a:pt x="590" y="427"/>
                    </a:lnTo>
                    <a:lnTo>
                      <a:pt x="789" y="297"/>
                    </a:lnTo>
                    <a:lnTo>
                      <a:pt x="888" y="204"/>
                    </a:lnTo>
                    <a:lnTo>
                      <a:pt x="1029" y="92"/>
                    </a:lnTo>
                    <a:lnTo>
                      <a:pt x="1022" y="44"/>
                    </a:lnTo>
                    <a:lnTo>
                      <a:pt x="989" y="10"/>
                    </a:lnTo>
                    <a:lnTo>
                      <a:pt x="922" y="35"/>
                    </a:lnTo>
                    <a:lnTo>
                      <a:pt x="897" y="17"/>
                    </a:lnTo>
                    <a:lnTo>
                      <a:pt x="871" y="0"/>
                    </a:lnTo>
                    <a:lnTo>
                      <a:pt x="791" y="62"/>
                    </a:lnTo>
                    <a:lnTo>
                      <a:pt x="764" y="56"/>
                    </a:lnTo>
                    <a:lnTo>
                      <a:pt x="679" y="130"/>
                    </a:lnTo>
                    <a:lnTo>
                      <a:pt x="549" y="42"/>
                    </a:lnTo>
                    <a:lnTo>
                      <a:pt x="549" y="4"/>
                    </a:lnTo>
                    <a:lnTo>
                      <a:pt x="534" y="0"/>
                    </a:lnTo>
                    <a:lnTo>
                      <a:pt x="496" y="39"/>
                    </a:lnTo>
                    <a:lnTo>
                      <a:pt x="469" y="2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75" name="Freeform 127"/>
              <p:cNvSpPr>
                <a:spLocks noChangeAspect="1"/>
              </p:cNvSpPr>
              <p:nvPr/>
            </p:nvSpPr>
            <p:spPr bwMode="auto">
              <a:xfrm>
                <a:off x="4121" y="2666"/>
                <a:ext cx="199" cy="159"/>
              </a:xfrm>
              <a:custGeom>
                <a:avLst/>
                <a:gdLst>
                  <a:gd name="T0" fmla="*/ 0 w 1100"/>
                  <a:gd name="T1" fmla="*/ 528 h 878"/>
                  <a:gd name="T2" fmla="*/ 89 w 1100"/>
                  <a:gd name="T3" fmla="*/ 536 h 878"/>
                  <a:gd name="T4" fmla="*/ 76 w 1100"/>
                  <a:gd name="T5" fmla="*/ 764 h 878"/>
                  <a:gd name="T6" fmla="*/ 23 w 1100"/>
                  <a:gd name="T7" fmla="*/ 842 h 878"/>
                  <a:gd name="T8" fmla="*/ 496 w 1100"/>
                  <a:gd name="T9" fmla="*/ 874 h 878"/>
                  <a:gd name="T10" fmla="*/ 544 w 1100"/>
                  <a:gd name="T11" fmla="*/ 878 h 878"/>
                  <a:gd name="T12" fmla="*/ 719 w 1100"/>
                  <a:gd name="T13" fmla="*/ 751 h 878"/>
                  <a:gd name="T14" fmla="*/ 776 w 1100"/>
                  <a:gd name="T15" fmla="*/ 746 h 878"/>
                  <a:gd name="T16" fmla="*/ 815 w 1100"/>
                  <a:gd name="T17" fmla="*/ 804 h 878"/>
                  <a:gd name="T18" fmla="*/ 1000 w 1100"/>
                  <a:gd name="T19" fmla="*/ 681 h 878"/>
                  <a:gd name="T20" fmla="*/ 1035 w 1100"/>
                  <a:gd name="T21" fmla="*/ 532 h 878"/>
                  <a:gd name="T22" fmla="*/ 1100 w 1100"/>
                  <a:gd name="T23" fmla="*/ 396 h 878"/>
                  <a:gd name="T24" fmla="*/ 1080 w 1100"/>
                  <a:gd name="T25" fmla="*/ 290 h 878"/>
                  <a:gd name="T26" fmla="*/ 1042 w 1100"/>
                  <a:gd name="T27" fmla="*/ 253 h 878"/>
                  <a:gd name="T28" fmla="*/ 1040 w 1100"/>
                  <a:gd name="T29" fmla="*/ 69 h 878"/>
                  <a:gd name="T30" fmla="*/ 955 w 1100"/>
                  <a:gd name="T31" fmla="*/ 0 h 878"/>
                  <a:gd name="T32" fmla="*/ 898 w 1100"/>
                  <a:gd name="T33" fmla="*/ 58 h 878"/>
                  <a:gd name="T34" fmla="*/ 831 w 1100"/>
                  <a:gd name="T35" fmla="*/ 53 h 878"/>
                  <a:gd name="T36" fmla="*/ 822 w 1100"/>
                  <a:gd name="T37" fmla="*/ 123 h 878"/>
                  <a:gd name="T38" fmla="*/ 775 w 1100"/>
                  <a:gd name="T39" fmla="*/ 129 h 878"/>
                  <a:gd name="T40" fmla="*/ 698 w 1100"/>
                  <a:gd name="T41" fmla="*/ 300 h 878"/>
                  <a:gd name="T42" fmla="*/ 537 w 1100"/>
                  <a:gd name="T43" fmla="*/ 482 h 878"/>
                  <a:gd name="T44" fmla="*/ 159 w 1100"/>
                  <a:gd name="T45" fmla="*/ 390 h 878"/>
                  <a:gd name="T46" fmla="*/ 0 w 1100"/>
                  <a:gd name="T47" fmla="*/ 528 h 8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00" h="878">
                    <a:moveTo>
                      <a:pt x="0" y="528"/>
                    </a:moveTo>
                    <a:lnTo>
                      <a:pt x="89" y="536"/>
                    </a:lnTo>
                    <a:lnTo>
                      <a:pt x="76" y="764"/>
                    </a:lnTo>
                    <a:lnTo>
                      <a:pt x="23" y="842"/>
                    </a:lnTo>
                    <a:lnTo>
                      <a:pt x="496" y="874"/>
                    </a:lnTo>
                    <a:lnTo>
                      <a:pt x="544" y="878"/>
                    </a:lnTo>
                    <a:lnTo>
                      <a:pt x="719" y="751"/>
                    </a:lnTo>
                    <a:lnTo>
                      <a:pt x="776" y="746"/>
                    </a:lnTo>
                    <a:lnTo>
                      <a:pt x="815" y="804"/>
                    </a:lnTo>
                    <a:lnTo>
                      <a:pt x="1000" y="681"/>
                    </a:lnTo>
                    <a:lnTo>
                      <a:pt x="1035" y="532"/>
                    </a:lnTo>
                    <a:lnTo>
                      <a:pt x="1100" y="396"/>
                    </a:lnTo>
                    <a:lnTo>
                      <a:pt x="1080" y="290"/>
                    </a:lnTo>
                    <a:lnTo>
                      <a:pt x="1042" y="253"/>
                    </a:lnTo>
                    <a:lnTo>
                      <a:pt x="1040" y="69"/>
                    </a:lnTo>
                    <a:lnTo>
                      <a:pt x="955" y="0"/>
                    </a:lnTo>
                    <a:lnTo>
                      <a:pt x="898" y="58"/>
                    </a:lnTo>
                    <a:lnTo>
                      <a:pt x="831" y="53"/>
                    </a:lnTo>
                    <a:lnTo>
                      <a:pt x="822" y="123"/>
                    </a:lnTo>
                    <a:lnTo>
                      <a:pt x="775" y="129"/>
                    </a:lnTo>
                    <a:lnTo>
                      <a:pt x="698" y="300"/>
                    </a:lnTo>
                    <a:lnTo>
                      <a:pt x="537" y="482"/>
                    </a:lnTo>
                    <a:lnTo>
                      <a:pt x="159" y="390"/>
                    </a:lnTo>
                    <a:lnTo>
                      <a:pt x="0" y="52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76" name="Freeform 128"/>
              <p:cNvSpPr>
                <a:spLocks noChangeAspect="1"/>
              </p:cNvSpPr>
              <p:nvPr/>
            </p:nvSpPr>
            <p:spPr bwMode="auto">
              <a:xfrm>
                <a:off x="3771" y="2633"/>
                <a:ext cx="500" cy="232"/>
              </a:xfrm>
              <a:custGeom>
                <a:avLst/>
                <a:gdLst>
                  <a:gd name="T0" fmla="*/ 404 w 2767"/>
                  <a:gd name="T1" fmla="*/ 197 h 1286"/>
                  <a:gd name="T2" fmla="*/ 559 w 2767"/>
                  <a:gd name="T3" fmla="*/ 88 h 1286"/>
                  <a:gd name="T4" fmla="*/ 491 w 2767"/>
                  <a:gd name="T5" fmla="*/ 217 h 1286"/>
                  <a:gd name="T6" fmla="*/ 563 w 2767"/>
                  <a:gd name="T7" fmla="*/ 184 h 1286"/>
                  <a:gd name="T8" fmla="*/ 669 w 2767"/>
                  <a:gd name="T9" fmla="*/ 220 h 1286"/>
                  <a:gd name="T10" fmla="*/ 789 w 2767"/>
                  <a:gd name="T11" fmla="*/ 49 h 1286"/>
                  <a:gd name="T12" fmla="*/ 963 w 2767"/>
                  <a:gd name="T13" fmla="*/ 120 h 1286"/>
                  <a:gd name="T14" fmla="*/ 1076 w 2767"/>
                  <a:gd name="T15" fmla="*/ 39 h 1286"/>
                  <a:gd name="T16" fmla="*/ 1125 w 2767"/>
                  <a:gd name="T17" fmla="*/ 194 h 1286"/>
                  <a:gd name="T18" fmla="*/ 1206 w 2767"/>
                  <a:gd name="T19" fmla="*/ 68 h 1286"/>
                  <a:gd name="T20" fmla="*/ 1286 w 2767"/>
                  <a:gd name="T21" fmla="*/ 88 h 1286"/>
                  <a:gd name="T22" fmla="*/ 1432 w 2767"/>
                  <a:gd name="T23" fmla="*/ 88 h 1286"/>
                  <a:gd name="T24" fmla="*/ 1635 w 2767"/>
                  <a:gd name="T25" fmla="*/ 65 h 1286"/>
                  <a:gd name="T26" fmla="*/ 1736 w 2767"/>
                  <a:gd name="T27" fmla="*/ 123 h 1286"/>
                  <a:gd name="T28" fmla="*/ 1813 w 2767"/>
                  <a:gd name="T29" fmla="*/ 156 h 1286"/>
                  <a:gd name="T30" fmla="*/ 1965 w 2767"/>
                  <a:gd name="T31" fmla="*/ 116 h 1286"/>
                  <a:gd name="T32" fmla="*/ 2036 w 2767"/>
                  <a:gd name="T33" fmla="*/ 162 h 1286"/>
                  <a:gd name="T34" fmla="*/ 2132 w 2767"/>
                  <a:gd name="T35" fmla="*/ 168 h 1286"/>
                  <a:gd name="T36" fmla="*/ 2200 w 2767"/>
                  <a:gd name="T37" fmla="*/ 107 h 1286"/>
                  <a:gd name="T38" fmla="*/ 2278 w 2767"/>
                  <a:gd name="T39" fmla="*/ 20 h 1286"/>
                  <a:gd name="T40" fmla="*/ 2437 w 2767"/>
                  <a:gd name="T41" fmla="*/ 0 h 1286"/>
                  <a:gd name="T42" fmla="*/ 2759 w 2767"/>
                  <a:gd name="T43" fmla="*/ 153 h 1286"/>
                  <a:gd name="T44" fmla="*/ 2756 w 2767"/>
                  <a:gd name="T45" fmla="*/ 311 h 1286"/>
                  <a:gd name="T46" fmla="*/ 2634 w 2767"/>
                  <a:gd name="T47" fmla="*/ 484 h 1286"/>
                  <a:gd name="T48" fmla="*/ 2094 w 2767"/>
                  <a:gd name="T49" fmla="*/ 576 h 1286"/>
                  <a:gd name="T50" fmla="*/ 1665 w 2767"/>
                  <a:gd name="T51" fmla="*/ 866 h 1286"/>
                  <a:gd name="T52" fmla="*/ 1561 w 2767"/>
                  <a:gd name="T53" fmla="*/ 999 h 1286"/>
                  <a:gd name="T54" fmla="*/ 1432 w 2767"/>
                  <a:gd name="T55" fmla="*/ 1205 h 1286"/>
                  <a:gd name="T56" fmla="*/ 1202 w 2767"/>
                  <a:gd name="T57" fmla="*/ 1209 h 1286"/>
                  <a:gd name="T58" fmla="*/ 1116 w 2767"/>
                  <a:gd name="T59" fmla="*/ 1221 h 1286"/>
                  <a:gd name="T60" fmla="*/ 1021 w 2767"/>
                  <a:gd name="T61" fmla="*/ 1163 h 1286"/>
                  <a:gd name="T62" fmla="*/ 854 w 2767"/>
                  <a:gd name="T63" fmla="*/ 1202 h 1286"/>
                  <a:gd name="T64" fmla="*/ 679 w 2767"/>
                  <a:gd name="T65" fmla="*/ 1221 h 1286"/>
                  <a:gd name="T66" fmla="*/ 582 w 2767"/>
                  <a:gd name="T67" fmla="*/ 1047 h 1286"/>
                  <a:gd name="T68" fmla="*/ 533 w 2767"/>
                  <a:gd name="T69" fmla="*/ 960 h 1286"/>
                  <a:gd name="T70" fmla="*/ 592 w 2767"/>
                  <a:gd name="T71" fmla="*/ 850 h 1286"/>
                  <a:gd name="T72" fmla="*/ 524 w 2767"/>
                  <a:gd name="T73" fmla="*/ 850 h 1286"/>
                  <a:gd name="T74" fmla="*/ 462 w 2767"/>
                  <a:gd name="T75" fmla="*/ 928 h 1286"/>
                  <a:gd name="T76" fmla="*/ 327 w 2767"/>
                  <a:gd name="T77" fmla="*/ 830 h 1286"/>
                  <a:gd name="T78" fmla="*/ 275 w 2767"/>
                  <a:gd name="T79" fmla="*/ 598 h 1286"/>
                  <a:gd name="T80" fmla="*/ 204 w 2767"/>
                  <a:gd name="T81" fmla="*/ 598 h 1286"/>
                  <a:gd name="T82" fmla="*/ 107 w 2767"/>
                  <a:gd name="T83" fmla="*/ 576 h 1286"/>
                  <a:gd name="T84" fmla="*/ 0 w 2767"/>
                  <a:gd name="T85" fmla="*/ 527 h 1286"/>
                  <a:gd name="T86" fmla="*/ 216 w 2767"/>
                  <a:gd name="T87" fmla="*/ 249 h 1286"/>
                  <a:gd name="T88" fmla="*/ 356 w 2767"/>
                  <a:gd name="T89" fmla="*/ 233 h 1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767" h="1286">
                    <a:moveTo>
                      <a:pt x="356" y="233"/>
                    </a:moveTo>
                    <a:lnTo>
                      <a:pt x="404" y="197"/>
                    </a:lnTo>
                    <a:lnTo>
                      <a:pt x="462" y="178"/>
                    </a:lnTo>
                    <a:lnTo>
                      <a:pt x="559" y="88"/>
                    </a:lnTo>
                    <a:lnTo>
                      <a:pt x="488" y="178"/>
                    </a:lnTo>
                    <a:lnTo>
                      <a:pt x="491" y="217"/>
                    </a:lnTo>
                    <a:lnTo>
                      <a:pt x="549" y="213"/>
                    </a:lnTo>
                    <a:lnTo>
                      <a:pt x="563" y="184"/>
                    </a:lnTo>
                    <a:lnTo>
                      <a:pt x="631" y="178"/>
                    </a:lnTo>
                    <a:lnTo>
                      <a:pt x="669" y="220"/>
                    </a:lnTo>
                    <a:lnTo>
                      <a:pt x="721" y="213"/>
                    </a:lnTo>
                    <a:lnTo>
                      <a:pt x="789" y="49"/>
                    </a:lnTo>
                    <a:lnTo>
                      <a:pt x="830" y="49"/>
                    </a:lnTo>
                    <a:lnTo>
                      <a:pt x="963" y="120"/>
                    </a:lnTo>
                    <a:lnTo>
                      <a:pt x="983" y="78"/>
                    </a:lnTo>
                    <a:lnTo>
                      <a:pt x="1076" y="39"/>
                    </a:lnTo>
                    <a:lnTo>
                      <a:pt x="1089" y="188"/>
                    </a:lnTo>
                    <a:lnTo>
                      <a:pt x="1125" y="194"/>
                    </a:lnTo>
                    <a:lnTo>
                      <a:pt x="1170" y="126"/>
                    </a:lnTo>
                    <a:lnTo>
                      <a:pt x="1206" y="68"/>
                    </a:lnTo>
                    <a:lnTo>
                      <a:pt x="1238" y="97"/>
                    </a:lnTo>
                    <a:lnTo>
                      <a:pt x="1286" y="88"/>
                    </a:lnTo>
                    <a:lnTo>
                      <a:pt x="1354" y="126"/>
                    </a:lnTo>
                    <a:lnTo>
                      <a:pt x="1432" y="88"/>
                    </a:lnTo>
                    <a:lnTo>
                      <a:pt x="1555" y="116"/>
                    </a:lnTo>
                    <a:lnTo>
                      <a:pt x="1635" y="65"/>
                    </a:lnTo>
                    <a:lnTo>
                      <a:pt x="1749" y="88"/>
                    </a:lnTo>
                    <a:lnTo>
                      <a:pt x="1736" y="123"/>
                    </a:lnTo>
                    <a:lnTo>
                      <a:pt x="1793" y="120"/>
                    </a:lnTo>
                    <a:lnTo>
                      <a:pt x="1813" y="156"/>
                    </a:lnTo>
                    <a:lnTo>
                      <a:pt x="1891" y="172"/>
                    </a:lnTo>
                    <a:lnTo>
                      <a:pt x="1965" y="116"/>
                    </a:lnTo>
                    <a:lnTo>
                      <a:pt x="2003" y="165"/>
                    </a:lnTo>
                    <a:lnTo>
                      <a:pt x="2036" y="162"/>
                    </a:lnTo>
                    <a:lnTo>
                      <a:pt x="2094" y="107"/>
                    </a:lnTo>
                    <a:lnTo>
                      <a:pt x="2132" y="168"/>
                    </a:lnTo>
                    <a:lnTo>
                      <a:pt x="2172" y="162"/>
                    </a:lnTo>
                    <a:lnTo>
                      <a:pt x="2200" y="107"/>
                    </a:lnTo>
                    <a:lnTo>
                      <a:pt x="2281" y="116"/>
                    </a:lnTo>
                    <a:lnTo>
                      <a:pt x="2278" y="20"/>
                    </a:lnTo>
                    <a:lnTo>
                      <a:pt x="2388" y="39"/>
                    </a:lnTo>
                    <a:lnTo>
                      <a:pt x="2437" y="0"/>
                    </a:lnTo>
                    <a:lnTo>
                      <a:pt x="2508" y="97"/>
                    </a:lnTo>
                    <a:lnTo>
                      <a:pt x="2759" y="153"/>
                    </a:lnTo>
                    <a:lnTo>
                      <a:pt x="2767" y="236"/>
                    </a:lnTo>
                    <a:lnTo>
                      <a:pt x="2756" y="311"/>
                    </a:lnTo>
                    <a:lnTo>
                      <a:pt x="2715" y="311"/>
                    </a:lnTo>
                    <a:lnTo>
                      <a:pt x="2634" y="484"/>
                    </a:lnTo>
                    <a:lnTo>
                      <a:pt x="2475" y="666"/>
                    </a:lnTo>
                    <a:lnTo>
                      <a:pt x="2094" y="576"/>
                    </a:lnTo>
                    <a:lnTo>
                      <a:pt x="1755" y="879"/>
                    </a:lnTo>
                    <a:lnTo>
                      <a:pt x="1665" y="866"/>
                    </a:lnTo>
                    <a:lnTo>
                      <a:pt x="1558" y="953"/>
                    </a:lnTo>
                    <a:lnTo>
                      <a:pt x="1561" y="999"/>
                    </a:lnTo>
                    <a:lnTo>
                      <a:pt x="1406" y="1054"/>
                    </a:lnTo>
                    <a:lnTo>
                      <a:pt x="1432" y="1205"/>
                    </a:lnTo>
                    <a:lnTo>
                      <a:pt x="1241" y="1237"/>
                    </a:lnTo>
                    <a:lnTo>
                      <a:pt x="1202" y="1209"/>
                    </a:lnTo>
                    <a:lnTo>
                      <a:pt x="1131" y="1199"/>
                    </a:lnTo>
                    <a:lnTo>
                      <a:pt x="1116" y="1221"/>
                    </a:lnTo>
                    <a:lnTo>
                      <a:pt x="1073" y="1199"/>
                    </a:lnTo>
                    <a:lnTo>
                      <a:pt x="1021" y="1163"/>
                    </a:lnTo>
                    <a:lnTo>
                      <a:pt x="966" y="1193"/>
                    </a:lnTo>
                    <a:lnTo>
                      <a:pt x="854" y="1202"/>
                    </a:lnTo>
                    <a:lnTo>
                      <a:pt x="795" y="1251"/>
                    </a:lnTo>
                    <a:lnTo>
                      <a:pt x="679" y="1221"/>
                    </a:lnTo>
                    <a:lnTo>
                      <a:pt x="614" y="1286"/>
                    </a:lnTo>
                    <a:lnTo>
                      <a:pt x="582" y="1047"/>
                    </a:lnTo>
                    <a:lnTo>
                      <a:pt x="540" y="1015"/>
                    </a:lnTo>
                    <a:lnTo>
                      <a:pt x="533" y="960"/>
                    </a:lnTo>
                    <a:lnTo>
                      <a:pt x="579" y="921"/>
                    </a:lnTo>
                    <a:lnTo>
                      <a:pt x="592" y="850"/>
                    </a:lnTo>
                    <a:lnTo>
                      <a:pt x="559" y="830"/>
                    </a:lnTo>
                    <a:lnTo>
                      <a:pt x="524" y="850"/>
                    </a:lnTo>
                    <a:lnTo>
                      <a:pt x="505" y="888"/>
                    </a:lnTo>
                    <a:lnTo>
                      <a:pt x="462" y="928"/>
                    </a:lnTo>
                    <a:lnTo>
                      <a:pt x="427" y="827"/>
                    </a:lnTo>
                    <a:lnTo>
                      <a:pt x="327" y="830"/>
                    </a:lnTo>
                    <a:lnTo>
                      <a:pt x="327" y="656"/>
                    </a:lnTo>
                    <a:lnTo>
                      <a:pt x="275" y="598"/>
                    </a:lnTo>
                    <a:lnTo>
                      <a:pt x="240" y="579"/>
                    </a:lnTo>
                    <a:lnTo>
                      <a:pt x="204" y="598"/>
                    </a:lnTo>
                    <a:lnTo>
                      <a:pt x="145" y="543"/>
                    </a:lnTo>
                    <a:lnTo>
                      <a:pt x="107" y="576"/>
                    </a:lnTo>
                    <a:lnTo>
                      <a:pt x="78" y="539"/>
                    </a:lnTo>
                    <a:lnTo>
                      <a:pt x="0" y="527"/>
                    </a:lnTo>
                    <a:lnTo>
                      <a:pt x="227" y="301"/>
                    </a:lnTo>
                    <a:lnTo>
                      <a:pt x="216" y="249"/>
                    </a:lnTo>
                    <a:lnTo>
                      <a:pt x="284" y="200"/>
                    </a:lnTo>
                    <a:lnTo>
                      <a:pt x="356" y="233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77" name="Freeform 129"/>
              <p:cNvSpPr>
                <a:spLocks noChangeAspect="1"/>
              </p:cNvSpPr>
              <p:nvPr/>
            </p:nvSpPr>
            <p:spPr bwMode="auto">
              <a:xfrm>
                <a:off x="3844" y="2843"/>
                <a:ext cx="221" cy="181"/>
              </a:xfrm>
              <a:custGeom>
                <a:avLst/>
                <a:gdLst>
                  <a:gd name="T0" fmla="*/ 140 w 1227"/>
                  <a:gd name="T1" fmla="*/ 995 h 1002"/>
                  <a:gd name="T2" fmla="*/ 155 w 1227"/>
                  <a:gd name="T3" fmla="*/ 956 h 1002"/>
                  <a:gd name="T4" fmla="*/ 133 w 1227"/>
                  <a:gd name="T5" fmla="*/ 919 h 1002"/>
                  <a:gd name="T6" fmla="*/ 31 w 1227"/>
                  <a:gd name="T7" fmla="*/ 1002 h 1002"/>
                  <a:gd name="T8" fmla="*/ 10 w 1227"/>
                  <a:gd name="T9" fmla="*/ 1002 h 1002"/>
                  <a:gd name="T10" fmla="*/ 0 w 1227"/>
                  <a:gd name="T11" fmla="*/ 974 h 1002"/>
                  <a:gd name="T12" fmla="*/ 138 w 1227"/>
                  <a:gd name="T13" fmla="*/ 720 h 1002"/>
                  <a:gd name="T14" fmla="*/ 64 w 1227"/>
                  <a:gd name="T15" fmla="*/ 644 h 1002"/>
                  <a:gd name="T16" fmla="*/ 155 w 1227"/>
                  <a:gd name="T17" fmla="*/ 580 h 1002"/>
                  <a:gd name="T18" fmla="*/ 8 w 1227"/>
                  <a:gd name="T19" fmla="*/ 488 h 1002"/>
                  <a:gd name="T20" fmla="*/ 0 w 1227"/>
                  <a:gd name="T21" fmla="*/ 308 h 1002"/>
                  <a:gd name="T22" fmla="*/ 56 w 1227"/>
                  <a:gd name="T23" fmla="*/ 287 h 1002"/>
                  <a:gd name="T24" fmla="*/ 282 w 1227"/>
                  <a:gd name="T25" fmla="*/ 56 h 1002"/>
                  <a:gd name="T26" fmla="*/ 395 w 1227"/>
                  <a:gd name="T27" fmla="*/ 87 h 1002"/>
                  <a:gd name="T28" fmla="*/ 456 w 1227"/>
                  <a:gd name="T29" fmla="*/ 36 h 1002"/>
                  <a:gd name="T30" fmla="*/ 565 w 1227"/>
                  <a:gd name="T31" fmla="*/ 28 h 1002"/>
                  <a:gd name="T32" fmla="*/ 618 w 1227"/>
                  <a:gd name="T33" fmla="*/ 0 h 1002"/>
                  <a:gd name="T34" fmla="*/ 713 w 1227"/>
                  <a:gd name="T35" fmla="*/ 56 h 1002"/>
                  <a:gd name="T36" fmla="*/ 728 w 1227"/>
                  <a:gd name="T37" fmla="*/ 36 h 1002"/>
                  <a:gd name="T38" fmla="*/ 799 w 1227"/>
                  <a:gd name="T39" fmla="*/ 41 h 1002"/>
                  <a:gd name="T40" fmla="*/ 839 w 1227"/>
                  <a:gd name="T41" fmla="*/ 68 h 1002"/>
                  <a:gd name="T42" fmla="*/ 1033 w 1227"/>
                  <a:gd name="T43" fmla="*/ 38 h 1002"/>
                  <a:gd name="T44" fmla="*/ 998 w 1227"/>
                  <a:gd name="T45" fmla="*/ 142 h 1002"/>
                  <a:gd name="T46" fmla="*/ 982 w 1227"/>
                  <a:gd name="T47" fmla="*/ 183 h 1002"/>
                  <a:gd name="T48" fmla="*/ 1033 w 1227"/>
                  <a:gd name="T49" fmla="*/ 224 h 1002"/>
                  <a:gd name="T50" fmla="*/ 1084 w 1227"/>
                  <a:gd name="T51" fmla="*/ 267 h 1002"/>
                  <a:gd name="T52" fmla="*/ 1117 w 1227"/>
                  <a:gd name="T53" fmla="*/ 282 h 1002"/>
                  <a:gd name="T54" fmla="*/ 1155 w 1227"/>
                  <a:gd name="T55" fmla="*/ 249 h 1002"/>
                  <a:gd name="T56" fmla="*/ 1201 w 1227"/>
                  <a:gd name="T57" fmla="*/ 308 h 1002"/>
                  <a:gd name="T58" fmla="*/ 1193 w 1227"/>
                  <a:gd name="T59" fmla="*/ 387 h 1002"/>
                  <a:gd name="T60" fmla="*/ 1227 w 1227"/>
                  <a:gd name="T61" fmla="*/ 473 h 1002"/>
                  <a:gd name="T62" fmla="*/ 1227 w 1227"/>
                  <a:gd name="T63" fmla="*/ 486 h 1002"/>
                  <a:gd name="T64" fmla="*/ 1148 w 1227"/>
                  <a:gd name="T65" fmla="*/ 483 h 1002"/>
                  <a:gd name="T66" fmla="*/ 1119 w 1227"/>
                  <a:gd name="T67" fmla="*/ 565 h 1002"/>
                  <a:gd name="T68" fmla="*/ 998 w 1227"/>
                  <a:gd name="T69" fmla="*/ 641 h 1002"/>
                  <a:gd name="T70" fmla="*/ 927 w 1227"/>
                  <a:gd name="T71" fmla="*/ 630 h 1002"/>
                  <a:gd name="T72" fmla="*/ 784 w 1227"/>
                  <a:gd name="T73" fmla="*/ 771 h 1002"/>
                  <a:gd name="T74" fmla="*/ 623 w 1227"/>
                  <a:gd name="T75" fmla="*/ 843 h 1002"/>
                  <a:gd name="T76" fmla="*/ 430 w 1227"/>
                  <a:gd name="T77" fmla="*/ 944 h 1002"/>
                  <a:gd name="T78" fmla="*/ 304 w 1227"/>
                  <a:gd name="T79" fmla="*/ 997 h 1002"/>
                  <a:gd name="T80" fmla="*/ 285 w 1227"/>
                  <a:gd name="T81" fmla="*/ 985 h 1002"/>
                  <a:gd name="T82" fmla="*/ 250 w 1227"/>
                  <a:gd name="T83" fmla="*/ 982 h 1002"/>
                  <a:gd name="T84" fmla="*/ 224 w 1227"/>
                  <a:gd name="T85" fmla="*/ 997 h 1002"/>
                  <a:gd name="T86" fmla="*/ 140 w 1227"/>
                  <a:gd name="T87" fmla="*/ 995 h 10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27" h="1002">
                    <a:moveTo>
                      <a:pt x="140" y="995"/>
                    </a:moveTo>
                    <a:lnTo>
                      <a:pt x="155" y="956"/>
                    </a:lnTo>
                    <a:lnTo>
                      <a:pt x="133" y="919"/>
                    </a:lnTo>
                    <a:lnTo>
                      <a:pt x="31" y="1002"/>
                    </a:lnTo>
                    <a:lnTo>
                      <a:pt x="10" y="1002"/>
                    </a:lnTo>
                    <a:lnTo>
                      <a:pt x="0" y="974"/>
                    </a:lnTo>
                    <a:lnTo>
                      <a:pt x="138" y="720"/>
                    </a:lnTo>
                    <a:lnTo>
                      <a:pt x="64" y="644"/>
                    </a:lnTo>
                    <a:lnTo>
                      <a:pt x="155" y="580"/>
                    </a:lnTo>
                    <a:lnTo>
                      <a:pt x="8" y="488"/>
                    </a:lnTo>
                    <a:lnTo>
                      <a:pt x="0" y="308"/>
                    </a:lnTo>
                    <a:lnTo>
                      <a:pt x="56" y="287"/>
                    </a:lnTo>
                    <a:lnTo>
                      <a:pt x="282" y="56"/>
                    </a:lnTo>
                    <a:lnTo>
                      <a:pt x="395" y="87"/>
                    </a:lnTo>
                    <a:lnTo>
                      <a:pt x="456" y="36"/>
                    </a:lnTo>
                    <a:lnTo>
                      <a:pt x="565" y="28"/>
                    </a:lnTo>
                    <a:lnTo>
                      <a:pt x="618" y="0"/>
                    </a:lnTo>
                    <a:lnTo>
                      <a:pt x="713" y="56"/>
                    </a:lnTo>
                    <a:lnTo>
                      <a:pt x="728" y="36"/>
                    </a:lnTo>
                    <a:lnTo>
                      <a:pt x="799" y="41"/>
                    </a:lnTo>
                    <a:lnTo>
                      <a:pt x="839" y="68"/>
                    </a:lnTo>
                    <a:lnTo>
                      <a:pt x="1033" y="38"/>
                    </a:lnTo>
                    <a:lnTo>
                      <a:pt x="998" y="142"/>
                    </a:lnTo>
                    <a:lnTo>
                      <a:pt x="982" y="183"/>
                    </a:lnTo>
                    <a:lnTo>
                      <a:pt x="1033" y="224"/>
                    </a:lnTo>
                    <a:lnTo>
                      <a:pt x="1084" y="267"/>
                    </a:lnTo>
                    <a:lnTo>
                      <a:pt x="1117" y="282"/>
                    </a:lnTo>
                    <a:lnTo>
                      <a:pt x="1155" y="249"/>
                    </a:lnTo>
                    <a:lnTo>
                      <a:pt x="1201" y="308"/>
                    </a:lnTo>
                    <a:lnTo>
                      <a:pt x="1193" y="387"/>
                    </a:lnTo>
                    <a:lnTo>
                      <a:pt x="1227" y="473"/>
                    </a:lnTo>
                    <a:lnTo>
                      <a:pt x="1227" y="486"/>
                    </a:lnTo>
                    <a:lnTo>
                      <a:pt x="1148" y="483"/>
                    </a:lnTo>
                    <a:lnTo>
                      <a:pt x="1119" y="565"/>
                    </a:lnTo>
                    <a:lnTo>
                      <a:pt x="998" y="641"/>
                    </a:lnTo>
                    <a:lnTo>
                      <a:pt x="927" y="630"/>
                    </a:lnTo>
                    <a:lnTo>
                      <a:pt x="784" y="771"/>
                    </a:lnTo>
                    <a:lnTo>
                      <a:pt x="623" y="843"/>
                    </a:lnTo>
                    <a:lnTo>
                      <a:pt x="430" y="944"/>
                    </a:lnTo>
                    <a:lnTo>
                      <a:pt x="304" y="997"/>
                    </a:lnTo>
                    <a:lnTo>
                      <a:pt x="285" y="985"/>
                    </a:lnTo>
                    <a:lnTo>
                      <a:pt x="250" y="982"/>
                    </a:lnTo>
                    <a:lnTo>
                      <a:pt x="224" y="997"/>
                    </a:lnTo>
                    <a:lnTo>
                      <a:pt x="140" y="99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78" name="Freeform 130"/>
              <p:cNvSpPr>
                <a:spLocks noChangeAspect="1"/>
              </p:cNvSpPr>
              <p:nvPr/>
            </p:nvSpPr>
            <p:spPr bwMode="auto">
              <a:xfrm>
                <a:off x="4192" y="2993"/>
                <a:ext cx="233" cy="226"/>
              </a:xfrm>
              <a:custGeom>
                <a:avLst/>
                <a:gdLst>
                  <a:gd name="T0" fmla="*/ 213 w 1286"/>
                  <a:gd name="T1" fmla="*/ 453 h 1248"/>
                  <a:gd name="T2" fmla="*/ 21 w 1286"/>
                  <a:gd name="T3" fmla="*/ 822 h 1248"/>
                  <a:gd name="T4" fmla="*/ 0 w 1286"/>
                  <a:gd name="T5" fmla="*/ 927 h 1248"/>
                  <a:gd name="T6" fmla="*/ 67 w 1286"/>
                  <a:gd name="T7" fmla="*/ 1100 h 1248"/>
                  <a:gd name="T8" fmla="*/ 114 w 1286"/>
                  <a:gd name="T9" fmla="*/ 1153 h 1248"/>
                  <a:gd name="T10" fmla="*/ 181 w 1286"/>
                  <a:gd name="T11" fmla="*/ 1185 h 1248"/>
                  <a:gd name="T12" fmla="*/ 231 w 1286"/>
                  <a:gd name="T13" fmla="*/ 1184 h 1248"/>
                  <a:gd name="T14" fmla="*/ 252 w 1286"/>
                  <a:gd name="T15" fmla="*/ 1248 h 1248"/>
                  <a:gd name="T16" fmla="*/ 371 w 1286"/>
                  <a:gd name="T17" fmla="*/ 1136 h 1248"/>
                  <a:gd name="T18" fmla="*/ 427 w 1286"/>
                  <a:gd name="T19" fmla="*/ 1089 h 1248"/>
                  <a:gd name="T20" fmla="*/ 464 w 1286"/>
                  <a:gd name="T21" fmla="*/ 1085 h 1248"/>
                  <a:gd name="T22" fmla="*/ 481 w 1286"/>
                  <a:gd name="T23" fmla="*/ 1054 h 1248"/>
                  <a:gd name="T24" fmla="*/ 593 w 1286"/>
                  <a:gd name="T25" fmla="*/ 973 h 1248"/>
                  <a:gd name="T26" fmla="*/ 658 w 1286"/>
                  <a:gd name="T27" fmla="*/ 962 h 1248"/>
                  <a:gd name="T28" fmla="*/ 681 w 1286"/>
                  <a:gd name="T29" fmla="*/ 936 h 1248"/>
                  <a:gd name="T30" fmla="*/ 734 w 1286"/>
                  <a:gd name="T31" fmla="*/ 935 h 1248"/>
                  <a:gd name="T32" fmla="*/ 765 w 1286"/>
                  <a:gd name="T33" fmla="*/ 959 h 1248"/>
                  <a:gd name="T34" fmla="*/ 828 w 1286"/>
                  <a:gd name="T35" fmla="*/ 931 h 1248"/>
                  <a:gd name="T36" fmla="*/ 1022 w 1286"/>
                  <a:gd name="T37" fmla="*/ 931 h 1248"/>
                  <a:gd name="T38" fmla="*/ 1114 w 1286"/>
                  <a:gd name="T39" fmla="*/ 925 h 1248"/>
                  <a:gd name="T40" fmla="*/ 1157 w 1286"/>
                  <a:gd name="T41" fmla="*/ 898 h 1248"/>
                  <a:gd name="T42" fmla="*/ 1243 w 1286"/>
                  <a:gd name="T43" fmla="*/ 884 h 1248"/>
                  <a:gd name="T44" fmla="*/ 1221 w 1286"/>
                  <a:gd name="T45" fmla="*/ 830 h 1248"/>
                  <a:gd name="T46" fmla="*/ 1214 w 1286"/>
                  <a:gd name="T47" fmla="*/ 719 h 1248"/>
                  <a:gd name="T48" fmla="*/ 1213 w 1286"/>
                  <a:gd name="T49" fmla="*/ 669 h 1248"/>
                  <a:gd name="T50" fmla="*/ 1286 w 1286"/>
                  <a:gd name="T51" fmla="*/ 645 h 1248"/>
                  <a:gd name="T52" fmla="*/ 1186 w 1286"/>
                  <a:gd name="T53" fmla="*/ 568 h 1248"/>
                  <a:gd name="T54" fmla="*/ 1185 w 1286"/>
                  <a:gd name="T55" fmla="*/ 532 h 1248"/>
                  <a:gd name="T56" fmla="*/ 1116 w 1286"/>
                  <a:gd name="T57" fmla="*/ 480 h 1248"/>
                  <a:gd name="T58" fmla="*/ 1079 w 1286"/>
                  <a:gd name="T59" fmla="*/ 371 h 1248"/>
                  <a:gd name="T60" fmla="*/ 1124 w 1286"/>
                  <a:gd name="T61" fmla="*/ 294 h 1248"/>
                  <a:gd name="T62" fmla="*/ 1031 w 1286"/>
                  <a:gd name="T63" fmla="*/ 131 h 1248"/>
                  <a:gd name="T64" fmla="*/ 1022 w 1286"/>
                  <a:gd name="T65" fmla="*/ 41 h 1248"/>
                  <a:gd name="T66" fmla="*/ 988 w 1286"/>
                  <a:gd name="T67" fmla="*/ 34 h 1248"/>
                  <a:gd name="T68" fmla="*/ 871 w 1286"/>
                  <a:gd name="T69" fmla="*/ 0 h 1248"/>
                  <a:gd name="T70" fmla="*/ 851 w 1286"/>
                  <a:gd name="T71" fmla="*/ 117 h 1248"/>
                  <a:gd name="T72" fmla="*/ 773 w 1286"/>
                  <a:gd name="T73" fmla="*/ 216 h 1248"/>
                  <a:gd name="T74" fmla="*/ 764 w 1286"/>
                  <a:gd name="T75" fmla="*/ 232 h 1248"/>
                  <a:gd name="T76" fmla="*/ 722 w 1286"/>
                  <a:gd name="T77" fmla="*/ 239 h 1248"/>
                  <a:gd name="T78" fmla="*/ 724 w 1286"/>
                  <a:gd name="T79" fmla="*/ 270 h 1248"/>
                  <a:gd name="T80" fmla="*/ 658 w 1286"/>
                  <a:gd name="T81" fmla="*/ 297 h 1248"/>
                  <a:gd name="T82" fmla="*/ 605 w 1286"/>
                  <a:gd name="T83" fmla="*/ 276 h 1248"/>
                  <a:gd name="T84" fmla="*/ 549 w 1286"/>
                  <a:gd name="T85" fmla="*/ 287 h 1248"/>
                  <a:gd name="T86" fmla="*/ 484 w 1286"/>
                  <a:gd name="T87" fmla="*/ 324 h 1248"/>
                  <a:gd name="T88" fmla="*/ 462 w 1286"/>
                  <a:gd name="T89" fmla="*/ 319 h 1248"/>
                  <a:gd name="T90" fmla="*/ 445 w 1286"/>
                  <a:gd name="T91" fmla="*/ 287 h 1248"/>
                  <a:gd name="T92" fmla="*/ 417 w 1286"/>
                  <a:gd name="T93" fmla="*/ 285 h 1248"/>
                  <a:gd name="T94" fmla="*/ 413 w 1286"/>
                  <a:gd name="T95" fmla="*/ 310 h 1248"/>
                  <a:gd name="T96" fmla="*/ 467 w 1286"/>
                  <a:gd name="T97" fmla="*/ 386 h 1248"/>
                  <a:gd name="T98" fmla="*/ 213 w 1286"/>
                  <a:gd name="T99" fmla="*/ 453 h 1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286" h="1248">
                    <a:moveTo>
                      <a:pt x="213" y="453"/>
                    </a:moveTo>
                    <a:lnTo>
                      <a:pt x="21" y="822"/>
                    </a:lnTo>
                    <a:lnTo>
                      <a:pt x="0" y="927"/>
                    </a:lnTo>
                    <a:lnTo>
                      <a:pt x="67" y="1100"/>
                    </a:lnTo>
                    <a:lnTo>
                      <a:pt x="114" y="1153"/>
                    </a:lnTo>
                    <a:lnTo>
                      <a:pt x="181" y="1185"/>
                    </a:lnTo>
                    <a:lnTo>
                      <a:pt x="231" y="1184"/>
                    </a:lnTo>
                    <a:lnTo>
                      <a:pt x="252" y="1248"/>
                    </a:lnTo>
                    <a:lnTo>
                      <a:pt x="371" y="1136"/>
                    </a:lnTo>
                    <a:lnTo>
                      <a:pt x="427" y="1089"/>
                    </a:lnTo>
                    <a:lnTo>
                      <a:pt x="464" y="1085"/>
                    </a:lnTo>
                    <a:lnTo>
                      <a:pt x="481" y="1054"/>
                    </a:lnTo>
                    <a:lnTo>
                      <a:pt x="593" y="973"/>
                    </a:lnTo>
                    <a:lnTo>
                      <a:pt x="658" y="962"/>
                    </a:lnTo>
                    <a:lnTo>
                      <a:pt x="681" y="936"/>
                    </a:lnTo>
                    <a:lnTo>
                      <a:pt x="734" y="935"/>
                    </a:lnTo>
                    <a:lnTo>
                      <a:pt x="765" y="959"/>
                    </a:lnTo>
                    <a:lnTo>
                      <a:pt x="828" y="931"/>
                    </a:lnTo>
                    <a:lnTo>
                      <a:pt x="1022" y="931"/>
                    </a:lnTo>
                    <a:lnTo>
                      <a:pt x="1114" y="925"/>
                    </a:lnTo>
                    <a:lnTo>
                      <a:pt x="1157" y="898"/>
                    </a:lnTo>
                    <a:lnTo>
                      <a:pt x="1243" y="884"/>
                    </a:lnTo>
                    <a:lnTo>
                      <a:pt x="1221" y="830"/>
                    </a:lnTo>
                    <a:lnTo>
                      <a:pt x="1214" y="719"/>
                    </a:lnTo>
                    <a:lnTo>
                      <a:pt x="1213" y="669"/>
                    </a:lnTo>
                    <a:lnTo>
                      <a:pt x="1286" y="645"/>
                    </a:lnTo>
                    <a:lnTo>
                      <a:pt x="1186" y="568"/>
                    </a:lnTo>
                    <a:lnTo>
                      <a:pt x="1185" y="532"/>
                    </a:lnTo>
                    <a:lnTo>
                      <a:pt x="1116" y="480"/>
                    </a:lnTo>
                    <a:lnTo>
                      <a:pt x="1079" y="371"/>
                    </a:lnTo>
                    <a:lnTo>
                      <a:pt x="1124" y="294"/>
                    </a:lnTo>
                    <a:lnTo>
                      <a:pt x="1031" y="131"/>
                    </a:lnTo>
                    <a:lnTo>
                      <a:pt x="1022" y="41"/>
                    </a:lnTo>
                    <a:lnTo>
                      <a:pt x="988" y="34"/>
                    </a:lnTo>
                    <a:lnTo>
                      <a:pt x="871" y="0"/>
                    </a:lnTo>
                    <a:lnTo>
                      <a:pt x="851" y="117"/>
                    </a:lnTo>
                    <a:lnTo>
                      <a:pt x="773" y="216"/>
                    </a:lnTo>
                    <a:lnTo>
                      <a:pt x="764" y="232"/>
                    </a:lnTo>
                    <a:lnTo>
                      <a:pt x="722" y="239"/>
                    </a:lnTo>
                    <a:lnTo>
                      <a:pt x="724" y="270"/>
                    </a:lnTo>
                    <a:lnTo>
                      <a:pt x="658" y="297"/>
                    </a:lnTo>
                    <a:lnTo>
                      <a:pt x="605" y="276"/>
                    </a:lnTo>
                    <a:lnTo>
                      <a:pt x="549" y="287"/>
                    </a:lnTo>
                    <a:lnTo>
                      <a:pt x="484" y="324"/>
                    </a:lnTo>
                    <a:lnTo>
                      <a:pt x="462" y="319"/>
                    </a:lnTo>
                    <a:lnTo>
                      <a:pt x="445" y="287"/>
                    </a:lnTo>
                    <a:lnTo>
                      <a:pt x="417" y="285"/>
                    </a:lnTo>
                    <a:lnTo>
                      <a:pt x="413" y="310"/>
                    </a:lnTo>
                    <a:lnTo>
                      <a:pt x="467" y="386"/>
                    </a:lnTo>
                    <a:lnTo>
                      <a:pt x="213" y="453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79" name="Freeform 131"/>
              <p:cNvSpPr>
                <a:spLocks noChangeAspect="1"/>
              </p:cNvSpPr>
              <p:nvPr/>
            </p:nvSpPr>
            <p:spPr bwMode="auto">
              <a:xfrm>
                <a:off x="4021" y="2762"/>
                <a:ext cx="248" cy="211"/>
              </a:xfrm>
              <a:custGeom>
                <a:avLst/>
                <a:gdLst>
                  <a:gd name="T0" fmla="*/ 558 w 1373"/>
                  <a:gd name="T1" fmla="*/ 0 h 1170"/>
                  <a:gd name="T2" fmla="*/ 644 w 1373"/>
                  <a:gd name="T3" fmla="*/ 8 h 1170"/>
                  <a:gd name="T4" fmla="*/ 631 w 1373"/>
                  <a:gd name="T5" fmla="*/ 236 h 1170"/>
                  <a:gd name="T6" fmla="*/ 579 w 1373"/>
                  <a:gd name="T7" fmla="*/ 311 h 1170"/>
                  <a:gd name="T8" fmla="*/ 1096 w 1373"/>
                  <a:gd name="T9" fmla="*/ 348 h 1170"/>
                  <a:gd name="T10" fmla="*/ 1273 w 1373"/>
                  <a:gd name="T11" fmla="*/ 221 h 1170"/>
                  <a:gd name="T12" fmla="*/ 1330 w 1373"/>
                  <a:gd name="T13" fmla="*/ 218 h 1170"/>
                  <a:gd name="T14" fmla="*/ 1373 w 1373"/>
                  <a:gd name="T15" fmla="*/ 276 h 1170"/>
                  <a:gd name="T16" fmla="*/ 1373 w 1373"/>
                  <a:gd name="T17" fmla="*/ 412 h 1170"/>
                  <a:gd name="T18" fmla="*/ 1298 w 1373"/>
                  <a:gd name="T19" fmla="*/ 502 h 1170"/>
                  <a:gd name="T20" fmla="*/ 1256 w 1373"/>
                  <a:gd name="T21" fmla="*/ 532 h 1170"/>
                  <a:gd name="T22" fmla="*/ 1143 w 1373"/>
                  <a:gd name="T23" fmla="*/ 722 h 1170"/>
                  <a:gd name="T24" fmla="*/ 1132 w 1373"/>
                  <a:gd name="T25" fmla="*/ 726 h 1170"/>
                  <a:gd name="T26" fmla="*/ 1121 w 1373"/>
                  <a:gd name="T27" fmla="*/ 815 h 1170"/>
                  <a:gd name="T28" fmla="*/ 1071 w 1373"/>
                  <a:gd name="T29" fmla="*/ 870 h 1170"/>
                  <a:gd name="T30" fmla="*/ 978 w 1373"/>
                  <a:gd name="T31" fmla="*/ 895 h 1170"/>
                  <a:gd name="T32" fmla="*/ 886 w 1373"/>
                  <a:gd name="T33" fmla="*/ 935 h 1170"/>
                  <a:gd name="T34" fmla="*/ 885 w 1373"/>
                  <a:gd name="T35" fmla="*/ 999 h 1170"/>
                  <a:gd name="T36" fmla="*/ 814 w 1373"/>
                  <a:gd name="T37" fmla="*/ 1023 h 1170"/>
                  <a:gd name="T38" fmla="*/ 816 w 1373"/>
                  <a:gd name="T39" fmla="*/ 1095 h 1170"/>
                  <a:gd name="T40" fmla="*/ 789 w 1373"/>
                  <a:gd name="T41" fmla="*/ 1133 h 1170"/>
                  <a:gd name="T42" fmla="*/ 595 w 1373"/>
                  <a:gd name="T43" fmla="*/ 1150 h 1170"/>
                  <a:gd name="T44" fmla="*/ 595 w 1373"/>
                  <a:gd name="T45" fmla="*/ 1145 h 1170"/>
                  <a:gd name="T46" fmla="*/ 441 w 1373"/>
                  <a:gd name="T47" fmla="*/ 1170 h 1170"/>
                  <a:gd name="T48" fmla="*/ 394 w 1373"/>
                  <a:gd name="T49" fmla="*/ 1104 h 1170"/>
                  <a:gd name="T50" fmla="*/ 391 w 1373"/>
                  <a:gd name="T51" fmla="*/ 1069 h 1170"/>
                  <a:gd name="T52" fmla="*/ 413 w 1373"/>
                  <a:gd name="T53" fmla="*/ 1002 h 1170"/>
                  <a:gd name="T54" fmla="*/ 416 w 1373"/>
                  <a:gd name="T55" fmla="*/ 956 h 1170"/>
                  <a:gd name="T56" fmla="*/ 392 w 1373"/>
                  <a:gd name="T57" fmla="*/ 947 h 1170"/>
                  <a:gd name="T58" fmla="*/ 372 w 1373"/>
                  <a:gd name="T59" fmla="*/ 964 h 1170"/>
                  <a:gd name="T60" fmla="*/ 298 w 1373"/>
                  <a:gd name="T61" fmla="*/ 968 h 1170"/>
                  <a:gd name="T62" fmla="*/ 279 w 1373"/>
                  <a:gd name="T63" fmla="*/ 938 h 1170"/>
                  <a:gd name="T64" fmla="*/ 244 w 1373"/>
                  <a:gd name="T65" fmla="*/ 935 h 1170"/>
                  <a:gd name="T66" fmla="*/ 246 w 1373"/>
                  <a:gd name="T67" fmla="*/ 926 h 1170"/>
                  <a:gd name="T68" fmla="*/ 213 w 1373"/>
                  <a:gd name="T69" fmla="*/ 841 h 1170"/>
                  <a:gd name="T70" fmla="*/ 219 w 1373"/>
                  <a:gd name="T71" fmla="*/ 763 h 1170"/>
                  <a:gd name="T72" fmla="*/ 174 w 1373"/>
                  <a:gd name="T73" fmla="*/ 700 h 1170"/>
                  <a:gd name="T74" fmla="*/ 135 w 1373"/>
                  <a:gd name="T75" fmla="*/ 733 h 1170"/>
                  <a:gd name="T76" fmla="*/ 109 w 1373"/>
                  <a:gd name="T77" fmla="*/ 722 h 1170"/>
                  <a:gd name="T78" fmla="*/ 0 w 1373"/>
                  <a:gd name="T79" fmla="*/ 633 h 1170"/>
                  <a:gd name="T80" fmla="*/ 51 w 1373"/>
                  <a:gd name="T81" fmla="*/ 490 h 1170"/>
                  <a:gd name="T82" fmla="*/ 24 w 1373"/>
                  <a:gd name="T83" fmla="*/ 340 h 1170"/>
                  <a:gd name="T84" fmla="*/ 180 w 1373"/>
                  <a:gd name="T85" fmla="*/ 283 h 1170"/>
                  <a:gd name="T86" fmla="*/ 174 w 1373"/>
                  <a:gd name="T87" fmla="*/ 241 h 1170"/>
                  <a:gd name="T88" fmla="*/ 284 w 1373"/>
                  <a:gd name="T89" fmla="*/ 152 h 1170"/>
                  <a:gd name="T90" fmla="*/ 375 w 1373"/>
                  <a:gd name="T91" fmla="*/ 164 h 1170"/>
                  <a:gd name="T92" fmla="*/ 558 w 1373"/>
                  <a:gd name="T93" fmla="*/ 0 h 1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373" h="1170">
                    <a:moveTo>
                      <a:pt x="558" y="0"/>
                    </a:moveTo>
                    <a:lnTo>
                      <a:pt x="644" y="8"/>
                    </a:lnTo>
                    <a:lnTo>
                      <a:pt x="631" y="236"/>
                    </a:lnTo>
                    <a:lnTo>
                      <a:pt x="579" y="311"/>
                    </a:lnTo>
                    <a:lnTo>
                      <a:pt x="1096" y="348"/>
                    </a:lnTo>
                    <a:lnTo>
                      <a:pt x="1273" y="221"/>
                    </a:lnTo>
                    <a:lnTo>
                      <a:pt x="1330" y="218"/>
                    </a:lnTo>
                    <a:lnTo>
                      <a:pt x="1373" y="276"/>
                    </a:lnTo>
                    <a:lnTo>
                      <a:pt x="1373" y="412"/>
                    </a:lnTo>
                    <a:lnTo>
                      <a:pt x="1298" y="502"/>
                    </a:lnTo>
                    <a:lnTo>
                      <a:pt x="1256" y="532"/>
                    </a:lnTo>
                    <a:lnTo>
                      <a:pt x="1143" y="722"/>
                    </a:lnTo>
                    <a:lnTo>
                      <a:pt x="1132" y="726"/>
                    </a:lnTo>
                    <a:lnTo>
                      <a:pt x="1121" y="815"/>
                    </a:lnTo>
                    <a:lnTo>
                      <a:pt x="1071" y="870"/>
                    </a:lnTo>
                    <a:lnTo>
                      <a:pt x="978" y="895"/>
                    </a:lnTo>
                    <a:lnTo>
                      <a:pt x="886" y="935"/>
                    </a:lnTo>
                    <a:lnTo>
                      <a:pt x="885" y="999"/>
                    </a:lnTo>
                    <a:lnTo>
                      <a:pt x="814" y="1023"/>
                    </a:lnTo>
                    <a:lnTo>
                      <a:pt x="816" y="1095"/>
                    </a:lnTo>
                    <a:lnTo>
                      <a:pt x="789" y="1133"/>
                    </a:lnTo>
                    <a:lnTo>
                      <a:pt x="595" y="1150"/>
                    </a:lnTo>
                    <a:lnTo>
                      <a:pt x="595" y="1145"/>
                    </a:lnTo>
                    <a:lnTo>
                      <a:pt x="441" y="1170"/>
                    </a:lnTo>
                    <a:lnTo>
                      <a:pt x="394" y="1104"/>
                    </a:lnTo>
                    <a:lnTo>
                      <a:pt x="391" y="1069"/>
                    </a:lnTo>
                    <a:lnTo>
                      <a:pt x="413" y="1002"/>
                    </a:lnTo>
                    <a:lnTo>
                      <a:pt x="416" y="956"/>
                    </a:lnTo>
                    <a:lnTo>
                      <a:pt x="392" y="947"/>
                    </a:lnTo>
                    <a:lnTo>
                      <a:pt x="372" y="964"/>
                    </a:lnTo>
                    <a:lnTo>
                      <a:pt x="298" y="968"/>
                    </a:lnTo>
                    <a:lnTo>
                      <a:pt x="279" y="938"/>
                    </a:lnTo>
                    <a:lnTo>
                      <a:pt x="244" y="935"/>
                    </a:lnTo>
                    <a:lnTo>
                      <a:pt x="246" y="926"/>
                    </a:lnTo>
                    <a:lnTo>
                      <a:pt x="213" y="841"/>
                    </a:lnTo>
                    <a:lnTo>
                      <a:pt x="219" y="763"/>
                    </a:lnTo>
                    <a:lnTo>
                      <a:pt x="174" y="700"/>
                    </a:lnTo>
                    <a:lnTo>
                      <a:pt x="135" y="733"/>
                    </a:lnTo>
                    <a:lnTo>
                      <a:pt x="109" y="722"/>
                    </a:lnTo>
                    <a:lnTo>
                      <a:pt x="0" y="633"/>
                    </a:lnTo>
                    <a:lnTo>
                      <a:pt x="51" y="490"/>
                    </a:lnTo>
                    <a:lnTo>
                      <a:pt x="24" y="340"/>
                    </a:lnTo>
                    <a:lnTo>
                      <a:pt x="180" y="283"/>
                    </a:lnTo>
                    <a:lnTo>
                      <a:pt x="174" y="241"/>
                    </a:lnTo>
                    <a:lnTo>
                      <a:pt x="284" y="152"/>
                    </a:lnTo>
                    <a:lnTo>
                      <a:pt x="375" y="164"/>
                    </a:lnTo>
                    <a:lnTo>
                      <a:pt x="558" y="0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80" name="Freeform 132"/>
              <p:cNvSpPr>
                <a:spLocks noChangeAspect="1"/>
              </p:cNvSpPr>
              <p:nvPr/>
            </p:nvSpPr>
            <p:spPr bwMode="auto">
              <a:xfrm>
                <a:off x="3866" y="2931"/>
                <a:ext cx="272" cy="221"/>
              </a:xfrm>
              <a:custGeom>
                <a:avLst/>
                <a:gdLst>
                  <a:gd name="T0" fmla="*/ 809 w 1506"/>
                  <a:gd name="T1" fmla="*/ 931 h 1222"/>
                  <a:gd name="T2" fmla="*/ 902 w 1506"/>
                  <a:gd name="T3" fmla="*/ 1005 h 1222"/>
                  <a:gd name="T4" fmla="*/ 954 w 1506"/>
                  <a:gd name="T5" fmla="*/ 1042 h 1222"/>
                  <a:gd name="T6" fmla="*/ 1066 w 1506"/>
                  <a:gd name="T7" fmla="*/ 984 h 1222"/>
                  <a:gd name="T8" fmla="*/ 1157 w 1506"/>
                  <a:gd name="T9" fmla="*/ 969 h 1222"/>
                  <a:gd name="T10" fmla="*/ 1450 w 1506"/>
                  <a:gd name="T11" fmla="*/ 909 h 1222"/>
                  <a:gd name="T12" fmla="*/ 1346 w 1506"/>
                  <a:gd name="T13" fmla="*/ 878 h 1222"/>
                  <a:gd name="T14" fmla="*/ 1389 w 1506"/>
                  <a:gd name="T15" fmla="*/ 790 h 1222"/>
                  <a:gd name="T16" fmla="*/ 1454 w 1506"/>
                  <a:gd name="T17" fmla="*/ 676 h 1222"/>
                  <a:gd name="T18" fmla="*/ 1506 w 1506"/>
                  <a:gd name="T19" fmla="*/ 589 h 1222"/>
                  <a:gd name="T20" fmla="*/ 1450 w 1506"/>
                  <a:gd name="T21" fmla="*/ 471 h 1222"/>
                  <a:gd name="T22" fmla="*/ 1417 w 1506"/>
                  <a:gd name="T23" fmla="*/ 363 h 1222"/>
                  <a:gd name="T24" fmla="*/ 1456 w 1506"/>
                  <a:gd name="T25" fmla="*/ 211 h 1222"/>
                  <a:gd name="T26" fmla="*/ 1252 w 1506"/>
                  <a:gd name="T27" fmla="*/ 169 h 1222"/>
                  <a:gd name="T28" fmla="*/ 1271 w 1506"/>
                  <a:gd name="T29" fmla="*/ 62 h 1222"/>
                  <a:gd name="T30" fmla="*/ 1248 w 1506"/>
                  <a:gd name="T31" fmla="*/ 10 h 1222"/>
                  <a:gd name="T32" fmla="*/ 1158 w 1506"/>
                  <a:gd name="T33" fmla="*/ 34 h 1222"/>
                  <a:gd name="T34" fmla="*/ 1025 w 1506"/>
                  <a:gd name="T35" fmla="*/ 0 h 1222"/>
                  <a:gd name="T36" fmla="*/ 873 w 1506"/>
                  <a:gd name="T37" fmla="*/ 160 h 1222"/>
                  <a:gd name="T38" fmla="*/ 661 w 1506"/>
                  <a:gd name="T39" fmla="*/ 285 h 1222"/>
                  <a:gd name="T40" fmla="*/ 184 w 1506"/>
                  <a:gd name="T41" fmla="*/ 514 h 1222"/>
                  <a:gd name="T42" fmla="*/ 128 w 1506"/>
                  <a:gd name="T43" fmla="*/ 498 h 1222"/>
                  <a:gd name="T44" fmla="*/ 0 w 1506"/>
                  <a:gd name="T45" fmla="*/ 511 h 1222"/>
                  <a:gd name="T46" fmla="*/ 26 w 1506"/>
                  <a:gd name="T47" fmla="*/ 579 h 1222"/>
                  <a:gd name="T48" fmla="*/ 124 w 1506"/>
                  <a:gd name="T49" fmla="*/ 586 h 1222"/>
                  <a:gd name="T50" fmla="*/ 236 w 1506"/>
                  <a:gd name="T51" fmla="*/ 582 h 1222"/>
                  <a:gd name="T52" fmla="*/ 312 w 1506"/>
                  <a:gd name="T53" fmla="*/ 875 h 1222"/>
                  <a:gd name="T54" fmla="*/ 441 w 1506"/>
                  <a:gd name="T55" fmla="*/ 940 h 1222"/>
                  <a:gd name="T56" fmla="*/ 477 w 1506"/>
                  <a:gd name="T57" fmla="*/ 1131 h 1222"/>
                  <a:gd name="T58" fmla="*/ 511 w 1506"/>
                  <a:gd name="T59" fmla="*/ 1222 h 1222"/>
                  <a:gd name="T60" fmla="*/ 530 w 1506"/>
                  <a:gd name="T61" fmla="*/ 1171 h 1222"/>
                  <a:gd name="T62" fmla="*/ 547 w 1506"/>
                  <a:gd name="T63" fmla="*/ 1084 h 1222"/>
                  <a:gd name="T64" fmla="*/ 591 w 1506"/>
                  <a:gd name="T65" fmla="*/ 1044 h 1222"/>
                  <a:gd name="T66" fmla="*/ 629 w 1506"/>
                  <a:gd name="T67" fmla="*/ 1002 h 1222"/>
                  <a:gd name="T68" fmla="*/ 670 w 1506"/>
                  <a:gd name="T69" fmla="*/ 979 h 1222"/>
                  <a:gd name="T70" fmla="*/ 769 w 1506"/>
                  <a:gd name="T71" fmla="*/ 949 h 1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06" h="1222">
                    <a:moveTo>
                      <a:pt x="769" y="949"/>
                    </a:moveTo>
                    <a:lnTo>
                      <a:pt x="809" y="931"/>
                    </a:lnTo>
                    <a:lnTo>
                      <a:pt x="865" y="957"/>
                    </a:lnTo>
                    <a:lnTo>
                      <a:pt x="902" y="1005"/>
                    </a:lnTo>
                    <a:lnTo>
                      <a:pt x="931" y="1010"/>
                    </a:lnTo>
                    <a:lnTo>
                      <a:pt x="954" y="1042"/>
                    </a:lnTo>
                    <a:lnTo>
                      <a:pt x="1036" y="1028"/>
                    </a:lnTo>
                    <a:lnTo>
                      <a:pt x="1066" y="984"/>
                    </a:lnTo>
                    <a:lnTo>
                      <a:pt x="1105" y="948"/>
                    </a:lnTo>
                    <a:lnTo>
                      <a:pt x="1157" y="969"/>
                    </a:lnTo>
                    <a:lnTo>
                      <a:pt x="1363" y="970"/>
                    </a:lnTo>
                    <a:lnTo>
                      <a:pt x="1450" y="909"/>
                    </a:lnTo>
                    <a:lnTo>
                      <a:pt x="1437" y="878"/>
                    </a:lnTo>
                    <a:lnTo>
                      <a:pt x="1346" y="878"/>
                    </a:lnTo>
                    <a:lnTo>
                      <a:pt x="1336" y="847"/>
                    </a:lnTo>
                    <a:lnTo>
                      <a:pt x="1389" y="790"/>
                    </a:lnTo>
                    <a:lnTo>
                      <a:pt x="1387" y="718"/>
                    </a:lnTo>
                    <a:lnTo>
                      <a:pt x="1454" y="676"/>
                    </a:lnTo>
                    <a:lnTo>
                      <a:pt x="1468" y="609"/>
                    </a:lnTo>
                    <a:lnTo>
                      <a:pt x="1506" y="589"/>
                    </a:lnTo>
                    <a:lnTo>
                      <a:pt x="1495" y="527"/>
                    </a:lnTo>
                    <a:lnTo>
                      <a:pt x="1450" y="471"/>
                    </a:lnTo>
                    <a:lnTo>
                      <a:pt x="1384" y="453"/>
                    </a:lnTo>
                    <a:lnTo>
                      <a:pt x="1417" y="363"/>
                    </a:lnTo>
                    <a:lnTo>
                      <a:pt x="1448" y="341"/>
                    </a:lnTo>
                    <a:lnTo>
                      <a:pt x="1456" y="211"/>
                    </a:lnTo>
                    <a:lnTo>
                      <a:pt x="1298" y="234"/>
                    </a:lnTo>
                    <a:lnTo>
                      <a:pt x="1252" y="169"/>
                    </a:lnTo>
                    <a:lnTo>
                      <a:pt x="1248" y="135"/>
                    </a:lnTo>
                    <a:lnTo>
                      <a:pt x="1271" y="62"/>
                    </a:lnTo>
                    <a:lnTo>
                      <a:pt x="1272" y="21"/>
                    </a:lnTo>
                    <a:lnTo>
                      <a:pt x="1248" y="10"/>
                    </a:lnTo>
                    <a:lnTo>
                      <a:pt x="1228" y="31"/>
                    </a:lnTo>
                    <a:lnTo>
                      <a:pt x="1158" y="34"/>
                    </a:lnTo>
                    <a:lnTo>
                      <a:pt x="1134" y="1"/>
                    </a:lnTo>
                    <a:lnTo>
                      <a:pt x="1025" y="0"/>
                    </a:lnTo>
                    <a:lnTo>
                      <a:pt x="998" y="81"/>
                    </a:lnTo>
                    <a:lnTo>
                      <a:pt x="873" y="160"/>
                    </a:lnTo>
                    <a:lnTo>
                      <a:pt x="806" y="147"/>
                    </a:lnTo>
                    <a:lnTo>
                      <a:pt x="661" y="285"/>
                    </a:lnTo>
                    <a:lnTo>
                      <a:pt x="389" y="418"/>
                    </a:lnTo>
                    <a:lnTo>
                      <a:pt x="184" y="514"/>
                    </a:lnTo>
                    <a:lnTo>
                      <a:pt x="161" y="501"/>
                    </a:lnTo>
                    <a:lnTo>
                      <a:pt x="128" y="498"/>
                    </a:lnTo>
                    <a:lnTo>
                      <a:pt x="94" y="518"/>
                    </a:lnTo>
                    <a:lnTo>
                      <a:pt x="0" y="511"/>
                    </a:lnTo>
                    <a:lnTo>
                      <a:pt x="0" y="555"/>
                    </a:lnTo>
                    <a:lnTo>
                      <a:pt x="26" y="579"/>
                    </a:lnTo>
                    <a:lnTo>
                      <a:pt x="85" y="558"/>
                    </a:lnTo>
                    <a:lnTo>
                      <a:pt x="124" y="586"/>
                    </a:lnTo>
                    <a:lnTo>
                      <a:pt x="161" y="563"/>
                    </a:lnTo>
                    <a:lnTo>
                      <a:pt x="236" y="582"/>
                    </a:lnTo>
                    <a:lnTo>
                      <a:pt x="257" y="612"/>
                    </a:lnTo>
                    <a:lnTo>
                      <a:pt x="312" y="875"/>
                    </a:lnTo>
                    <a:lnTo>
                      <a:pt x="421" y="875"/>
                    </a:lnTo>
                    <a:lnTo>
                      <a:pt x="441" y="940"/>
                    </a:lnTo>
                    <a:lnTo>
                      <a:pt x="403" y="1046"/>
                    </a:lnTo>
                    <a:lnTo>
                      <a:pt x="477" y="1131"/>
                    </a:lnTo>
                    <a:lnTo>
                      <a:pt x="468" y="1160"/>
                    </a:lnTo>
                    <a:lnTo>
                      <a:pt x="511" y="1222"/>
                    </a:lnTo>
                    <a:lnTo>
                      <a:pt x="562" y="1217"/>
                    </a:lnTo>
                    <a:lnTo>
                      <a:pt x="530" y="1171"/>
                    </a:lnTo>
                    <a:lnTo>
                      <a:pt x="565" y="1120"/>
                    </a:lnTo>
                    <a:lnTo>
                      <a:pt x="547" y="1084"/>
                    </a:lnTo>
                    <a:lnTo>
                      <a:pt x="555" y="1044"/>
                    </a:lnTo>
                    <a:lnTo>
                      <a:pt x="591" y="1044"/>
                    </a:lnTo>
                    <a:lnTo>
                      <a:pt x="595" y="999"/>
                    </a:lnTo>
                    <a:lnTo>
                      <a:pt x="629" y="1002"/>
                    </a:lnTo>
                    <a:lnTo>
                      <a:pt x="624" y="985"/>
                    </a:lnTo>
                    <a:lnTo>
                      <a:pt x="670" y="979"/>
                    </a:lnTo>
                    <a:lnTo>
                      <a:pt x="738" y="1002"/>
                    </a:lnTo>
                    <a:lnTo>
                      <a:pt x="769" y="949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81" name="Freeform 133"/>
              <p:cNvSpPr>
                <a:spLocks noChangeAspect="1"/>
              </p:cNvSpPr>
              <p:nvPr/>
            </p:nvSpPr>
            <p:spPr bwMode="auto">
              <a:xfrm>
                <a:off x="4128" y="2920"/>
                <a:ext cx="222" cy="155"/>
              </a:xfrm>
              <a:custGeom>
                <a:avLst/>
                <a:gdLst>
                  <a:gd name="T0" fmla="*/ 547 w 1232"/>
                  <a:gd name="T1" fmla="*/ 833 h 862"/>
                  <a:gd name="T2" fmla="*/ 531 w 1232"/>
                  <a:gd name="T3" fmla="*/ 786 h 862"/>
                  <a:gd name="T4" fmla="*/ 495 w 1232"/>
                  <a:gd name="T5" fmla="*/ 727 h 862"/>
                  <a:gd name="T6" fmla="*/ 465 w 1232"/>
                  <a:gd name="T7" fmla="*/ 729 h 862"/>
                  <a:gd name="T8" fmla="*/ 421 w 1232"/>
                  <a:gd name="T9" fmla="*/ 723 h 862"/>
                  <a:gd name="T10" fmla="*/ 402 w 1232"/>
                  <a:gd name="T11" fmla="*/ 664 h 862"/>
                  <a:gd name="T12" fmla="*/ 373 w 1232"/>
                  <a:gd name="T13" fmla="*/ 615 h 862"/>
                  <a:gd name="T14" fmla="*/ 383 w 1232"/>
                  <a:gd name="T15" fmla="*/ 605 h 862"/>
                  <a:gd name="T16" fmla="*/ 397 w 1232"/>
                  <a:gd name="T17" fmla="*/ 577 h 862"/>
                  <a:gd name="T18" fmla="*/ 380 w 1232"/>
                  <a:gd name="T19" fmla="*/ 548 h 862"/>
                  <a:gd name="T20" fmla="*/ 295 w 1232"/>
                  <a:gd name="T21" fmla="*/ 531 h 862"/>
                  <a:gd name="T22" fmla="*/ 208 w 1232"/>
                  <a:gd name="T23" fmla="*/ 449 h 862"/>
                  <a:gd name="T24" fmla="*/ 177 w 1232"/>
                  <a:gd name="T25" fmla="*/ 453 h 862"/>
                  <a:gd name="T26" fmla="*/ 0 w 1232"/>
                  <a:gd name="T27" fmla="*/ 376 h 862"/>
                  <a:gd name="T28" fmla="*/ 2 w 1232"/>
                  <a:gd name="T29" fmla="*/ 274 h 862"/>
                  <a:gd name="T30" fmla="*/ 196 w 1232"/>
                  <a:gd name="T31" fmla="*/ 260 h 862"/>
                  <a:gd name="T32" fmla="*/ 223 w 1232"/>
                  <a:gd name="T33" fmla="*/ 225 h 862"/>
                  <a:gd name="T34" fmla="*/ 219 w 1232"/>
                  <a:gd name="T35" fmla="*/ 149 h 862"/>
                  <a:gd name="T36" fmla="*/ 292 w 1232"/>
                  <a:gd name="T37" fmla="*/ 128 h 862"/>
                  <a:gd name="T38" fmla="*/ 292 w 1232"/>
                  <a:gd name="T39" fmla="*/ 63 h 862"/>
                  <a:gd name="T40" fmla="*/ 383 w 1232"/>
                  <a:gd name="T41" fmla="*/ 22 h 862"/>
                  <a:gd name="T42" fmla="*/ 481 w 1232"/>
                  <a:gd name="T43" fmla="*/ 0 h 862"/>
                  <a:gd name="T44" fmla="*/ 498 w 1232"/>
                  <a:gd name="T45" fmla="*/ 35 h 862"/>
                  <a:gd name="T46" fmla="*/ 538 w 1232"/>
                  <a:gd name="T47" fmla="*/ 56 h 862"/>
                  <a:gd name="T48" fmla="*/ 642 w 1232"/>
                  <a:gd name="T49" fmla="*/ 57 h 862"/>
                  <a:gd name="T50" fmla="*/ 680 w 1232"/>
                  <a:gd name="T51" fmla="*/ 22 h 862"/>
                  <a:gd name="T52" fmla="*/ 727 w 1232"/>
                  <a:gd name="T53" fmla="*/ 19 h 862"/>
                  <a:gd name="T54" fmla="*/ 992 w 1232"/>
                  <a:gd name="T55" fmla="*/ 185 h 862"/>
                  <a:gd name="T56" fmla="*/ 1232 w 1232"/>
                  <a:gd name="T57" fmla="*/ 410 h 862"/>
                  <a:gd name="T58" fmla="*/ 1210 w 1232"/>
                  <a:gd name="T59" fmla="*/ 531 h 862"/>
                  <a:gd name="T60" fmla="*/ 1128 w 1232"/>
                  <a:gd name="T61" fmla="*/ 628 h 862"/>
                  <a:gd name="T62" fmla="*/ 1125 w 1232"/>
                  <a:gd name="T63" fmla="*/ 642 h 862"/>
                  <a:gd name="T64" fmla="*/ 1079 w 1232"/>
                  <a:gd name="T65" fmla="*/ 648 h 862"/>
                  <a:gd name="T66" fmla="*/ 1086 w 1232"/>
                  <a:gd name="T67" fmla="*/ 677 h 862"/>
                  <a:gd name="T68" fmla="*/ 1020 w 1232"/>
                  <a:gd name="T69" fmla="*/ 705 h 862"/>
                  <a:gd name="T70" fmla="*/ 964 w 1232"/>
                  <a:gd name="T71" fmla="*/ 685 h 862"/>
                  <a:gd name="T72" fmla="*/ 912 w 1232"/>
                  <a:gd name="T73" fmla="*/ 693 h 862"/>
                  <a:gd name="T74" fmla="*/ 849 w 1232"/>
                  <a:gd name="T75" fmla="*/ 730 h 862"/>
                  <a:gd name="T76" fmla="*/ 823 w 1232"/>
                  <a:gd name="T77" fmla="*/ 727 h 862"/>
                  <a:gd name="T78" fmla="*/ 807 w 1232"/>
                  <a:gd name="T79" fmla="*/ 693 h 862"/>
                  <a:gd name="T80" fmla="*/ 779 w 1232"/>
                  <a:gd name="T81" fmla="*/ 693 h 862"/>
                  <a:gd name="T82" fmla="*/ 771 w 1232"/>
                  <a:gd name="T83" fmla="*/ 718 h 862"/>
                  <a:gd name="T84" fmla="*/ 828 w 1232"/>
                  <a:gd name="T85" fmla="*/ 794 h 862"/>
                  <a:gd name="T86" fmla="*/ 573 w 1232"/>
                  <a:gd name="T87" fmla="*/ 862 h 862"/>
                  <a:gd name="T88" fmla="*/ 547 w 1232"/>
                  <a:gd name="T89" fmla="*/ 833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32" h="862">
                    <a:moveTo>
                      <a:pt x="547" y="833"/>
                    </a:moveTo>
                    <a:lnTo>
                      <a:pt x="531" y="786"/>
                    </a:lnTo>
                    <a:lnTo>
                      <a:pt x="495" y="727"/>
                    </a:lnTo>
                    <a:lnTo>
                      <a:pt x="465" y="729"/>
                    </a:lnTo>
                    <a:lnTo>
                      <a:pt x="421" y="723"/>
                    </a:lnTo>
                    <a:lnTo>
                      <a:pt x="402" y="664"/>
                    </a:lnTo>
                    <a:lnTo>
                      <a:pt x="373" y="615"/>
                    </a:lnTo>
                    <a:lnTo>
                      <a:pt x="383" y="605"/>
                    </a:lnTo>
                    <a:lnTo>
                      <a:pt x="397" y="577"/>
                    </a:lnTo>
                    <a:lnTo>
                      <a:pt x="380" y="548"/>
                    </a:lnTo>
                    <a:lnTo>
                      <a:pt x="295" y="531"/>
                    </a:lnTo>
                    <a:lnTo>
                      <a:pt x="208" y="449"/>
                    </a:lnTo>
                    <a:lnTo>
                      <a:pt x="177" y="453"/>
                    </a:lnTo>
                    <a:lnTo>
                      <a:pt x="0" y="376"/>
                    </a:lnTo>
                    <a:lnTo>
                      <a:pt x="2" y="274"/>
                    </a:lnTo>
                    <a:lnTo>
                      <a:pt x="196" y="260"/>
                    </a:lnTo>
                    <a:lnTo>
                      <a:pt x="223" y="225"/>
                    </a:lnTo>
                    <a:lnTo>
                      <a:pt x="219" y="149"/>
                    </a:lnTo>
                    <a:lnTo>
                      <a:pt x="292" y="128"/>
                    </a:lnTo>
                    <a:lnTo>
                      <a:pt x="292" y="63"/>
                    </a:lnTo>
                    <a:lnTo>
                      <a:pt x="383" y="22"/>
                    </a:lnTo>
                    <a:lnTo>
                      <a:pt x="481" y="0"/>
                    </a:lnTo>
                    <a:lnTo>
                      <a:pt x="498" y="35"/>
                    </a:lnTo>
                    <a:lnTo>
                      <a:pt x="538" y="56"/>
                    </a:lnTo>
                    <a:lnTo>
                      <a:pt x="642" y="57"/>
                    </a:lnTo>
                    <a:lnTo>
                      <a:pt x="680" y="22"/>
                    </a:lnTo>
                    <a:lnTo>
                      <a:pt x="727" y="19"/>
                    </a:lnTo>
                    <a:lnTo>
                      <a:pt x="992" y="185"/>
                    </a:lnTo>
                    <a:lnTo>
                      <a:pt x="1232" y="410"/>
                    </a:lnTo>
                    <a:lnTo>
                      <a:pt x="1210" y="531"/>
                    </a:lnTo>
                    <a:lnTo>
                      <a:pt x="1128" y="628"/>
                    </a:lnTo>
                    <a:lnTo>
                      <a:pt x="1125" y="642"/>
                    </a:lnTo>
                    <a:lnTo>
                      <a:pt x="1079" y="648"/>
                    </a:lnTo>
                    <a:lnTo>
                      <a:pt x="1086" y="677"/>
                    </a:lnTo>
                    <a:lnTo>
                      <a:pt x="1020" y="705"/>
                    </a:lnTo>
                    <a:lnTo>
                      <a:pt x="964" y="685"/>
                    </a:lnTo>
                    <a:lnTo>
                      <a:pt x="912" y="693"/>
                    </a:lnTo>
                    <a:lnTo>
                      <a:pt x="849" y="730"/>
                    </a:lnTo>
                    <a:lnTo>
                      <a:pt x="823" y="727"/>
                    </a:lnTo>
                    <a:lnTo>
                      <a:pt x="807" y="693"/>
                    </a:lnTo>
                    <a:lnTo>
                      <a:pt x="779" y="693"/>
                    </a:lnTo>
                    <a:lnTo>
                      <a:pt x="771" y="718"/>
                    </a:lnTo>
                    <a:lnTo>
                      <a:pt x="828" y="794"/>
                    </a:lnTo>
                    <a:lnTo>
                      <a:pt x="573" y="862"/>
                    </a:lnTo>
                    <a:lnTo>
                      <a:pt x="547" y="833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82" name="Freeform 134"/>
              <p:cNvSpPr>
                <a:spLocks noChangeAspect="1"/>
              </p:cNvSpPr>
              <p:nvPr/>
            </p:nvSpPr>
            <p:spPr bwMode="auto">
              <a:xfrm>
                <a:off x="3658" y="2783"/>
                <a:ext cx="224" cy="293"/>
              </a:xfrm>
              <a:custGeom>
                <a:avLst/>
                <a:gdLst>
                  <a:gd name="T0" fmla="*/ 100 w 1242"/>
                  <a:gd name="T1" fmla="*/ 501 h 1623"/>
                  <a:gd name="T2" fmla="*/ 193 w 1242"/>
                  <a:gd name="T3" fmla="*/ 392 h 1623"/>
                  <a:gd name="T4" fmla="*/ 296 w 1242"/>
                  <a:gd name="T5" fmla="*/ 387 h 1623"/>
                  <a:gd name="T6" fmla="*/ 353 w 1242"/>
                  <a:gd name="T7" fmla="*/ 413 h 1623"/>
                  <a:gd name="T8" fmla="*/ 419 w 1242"/>
                  <a:gd name="T9" fmla="*/ 400 h 1623"/>
                  <a:gd name="T10" fmla="*/ 524 w 1242"/>
                  <a:gd name="T11" fmla="*/ 438 h 1623"/>
                  <a:gd name="T12" fmla="*/ 582 w 1242"/>
                  <a:gd name="T13" fmla="*/ 494 h 1623"/>
                  <a:gd name="T14" fmla="*/ 725 w 1242"/>
                  <a:gd name="T15" fmla="*/ 483 h 1623"/>
                  <a:gd name="T16" fmla="*/ 793 w 1242"/>
                  <a:gd name="T17" fmla="*/ 411 h 1623"/>
                  <a:gd name="T18" fmla="*/ 833 w 1242"/>
                  <a:gd name="T19" fmla="*/ 292 h 1623"/>
                  <a:gd name="T20" fmla="*/ 873 w 1242"/>
                  <a:gd name="T21" fmla="*/ 200 h 1623"/>
                  <a:gd name="T22" fmla="*/ 925 w 1242"/>
                  <a:gd name="T23" fmla="*/ 120 h 1623"/>
                  <a:gd name="T24" fmla="*/ 981 w 1242"/>
                  <a:gd name="T25" fmla="*/ 46 h 1623"/>
                  <a:gd name="T26" fmla="*/ 1058 w 1242"/>
                  <a:gd name="T27" fmla="*/ 0 h 1623"/>
                  <a:gd name="T28" fmla="*/ 1132 w 1242"/>
                  <a:gd name="T29" fmla="*/ 63 h 1623"/>
                  <a:gd name="T30" fmla="*/ 1190 w 1242"/>
                  <a:gd name="T31" fmla="*/ 1 h 1623"/>
                  <a:gd name="T32" fmla="*/ 1208 w 1242"/>
                  <a:gd name="T33" fmla="*/ 92 h 1623"/>
                  <a:gd name="T34" fmla="*/ 1166 w 1242"/>
                  <a:gd name="T35" fmla="*/ 187 h 1623"/>
                  <a:gd name="T36" fmla="*/ 1242 w 1242"/>
                  <a:gd name="T37" fmla="*/ 459 h 1623"/>
                  <a:gd name="T38" fmla="*/ 1029 w 1242"/>
                  <a:gd name="T39" fmla="*/ 648 h 1623"/>
                  <a:gd name="T40" fmla="*/ 1183 w 1242"/>
                  <a:gd name="T41" fmla="*/ 914 h 1623"/>
                  <a:gd name="T42" fmla="*/ 1166 w 1242"/>
                  <a:gd name="T43" fmla="*/ 1057 h 1623"/>
                  <a:gd name="T44" fmla="*/ 1036 w 1242"/>
                  <a:gd name="T45" fmla="*/ 1337 h 1623"/>
                  <a:gd name="T46" fmla="*/ 1031 w 1242"/>
                  <a:gd name="T47" fmla="*/ 1365 h 1623"/>
                  <a:gd name="T48" fmla="*/ 991 w 1242"/>
                  <a:gd name="T49" fmla="*/ 1476 h 1623"/>
                  <a:gd name="T50" fmla="*/ 884 w 1242"/>
                  <a:gd name="T51" fmla="*/ 1552 h 1623"/>
                  <a:gd name="T52" fmla="*/ 825 w 1242"/>
                  <a:gd name="T53" fmla="*/ 1537 h 1623"/>
                  <a:gd name="T54" fmla="*/ 725 w 1242"/>
                  <a:gd name="T55" fmla="*/ 1523 h 1623"/>
                  <a:gd name="T56" fmla="*/ 594 w 1242"/>
                  <a:gd name="T57" fmla="*/ 1552 h 1623"/>
                  <a:gd name="T58" fmla="*/ 478 w 1242"/>
                  <a:gd name="T59" fmla="*/ 1623 h 1623"/>
                  <a:gd name="T60" fmla="*/ 351 w 1242"/>
                  <a:gd name="T61" fmla="*/ 1493 h 1623"/>
                  <a:gd name="T62" fmla="*/ 299 w 1242"/>
                  <a:gd name="T63" fmla="*/ 1527 h 1623"/>
                  <a:gd name="T64" fmla="*/ 269 w 1242"/>
                  <a:gd name="T65" fmla="*/ 1521 h 1623"/>
                  <a:gd name="T66" fmla="*/ 138 w 1242"/>
                  <a:gd name="T67" fmla="*/ 1512 h 1623"/>
                  <a:gd name="T68" fmla="*/ 125 w 1242"/>
                  <a:gd name="T69" fmla="*/ 1442 h 1623"/>
                  <a:gd name="T70" fmla="*/ 138 w 1242"/>
                  <a:gd name="T71" fmla="*/ 1367 h 1623"/>
                  <a:gd name="T72" fmla="*/ 103 w 1242"/>
                  <a:gd name="T73" fmla="*/ 1288 h 1623"/>
                  <a:gd name="T74" fmla="*/ 128 w 1242"/>
                  <a:gd name="T75" fmla="*/ 1219 h 1623"/>
                  <a:gd name="T76" fmla="*/ 176 w 1242"/>
                  <a:gd name="T77" fmla="*/ 1080 h 1623"/>
                  <a:gd name="T78" fmla="*/ 141 w 1242"/>
                  <a:gd name="T79" fmla="*/ 746 h 1623"/>
                  <a:gd name="T80" fmla="*/ 178 w 1242"/>
                  <a:gd name="T81" fmla="*/ 724 h 1623"/>
                  <a:gd name="T82" fmla="*/ 29 w 1242"/>
                  <a:gd name="T83" fmla="*/ 635 h 16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42" h="1623">
                    <a:moveTo>
                      <a:pt x="0" y="514"/>
                    </a:moveTo>
                    <a:lnTo>
                      <a:pt x="100" y="501"/>
                    </a:lnTo>
                    <a:lnTo>
                      <a:pt x="163" y="405"/>
                    </a:lnTo>
                    <a:lnTo>
                      <a:pt x="193" y="392"/>
                    </a:lnTo>
                    <a:lnTo>
                      <a:pt x="265" y="398"/>
                    </a:lnTo>
                    <a:lnTo>
                      <a:pt x="296" y="387"/>
                    </a:lnTo>
                    <a:lnTo>
                      <a:pt x="334" y="388"/>
                    </a:lnTo>
                    <a:lnTo>
                      <a:pt x="353" y="413"/>
                    </a:lnTo>
                    <a:lnTo>
                      <a:pt x="391" y="411"/>
                    </a:lnTo>
                    <a:lnTo>
                      <a:pt x="419" y="400"/>
                    </a:lnTo>
                    <a:lnTo>
                      <a:pt x="475" y="403"/>
                    </a:lnTo>
                    <a:lnTo>
                      <a:pt x="524" y="438"/>
                    </a:lnTo>
                    <a:lnTo>
                      <a:pt x="553" y="478"/>
                    </a:lnTo>
                    <a:lnTo>
                      <a:pt x="582" y="494"/>
                    </a:lnTo>
                    <a:lnTo>
                      <a:pt x="671" y="503"/>
                    </a:lnTo>
                    <a:lnTo>
                      <a:pt x="725" y="483"/>
                    </a:lnTo>
                    <a:lnTo>
                      <a:pt x="782" y="478"/>
                    </a:lnTo>
                    <a:lnTo>
                      <a:pt x="793" y="411"/>
                    </a:lnTo>
                    <a:lnTo>
                      <a:pt x="829" y="368"/>
                    </a:lnTo>
                    <a:lnTo>
                      <a:pt x="833" y="292"/>
                    </a:lnTo>
                    <a:lnTo>
                      <a:pt x="873" y="270"/>
                    </a:lnTo>
                    <a:lnTo>
                      <a:pt x="873" y="200"/>
                    </a:lnTo>
                    <a:lnTo>
                      <a:pt x="912" y="177"/>
                    </a:lnTo>
                    <a:lnTo>
                      <a:pt x="925" y="120"/>
                    </a:lnTo>
                    <a:lnTo>
                      <a:pt x="953" y="114"/>
                    </a:lnTo>
                    <a:lnTo>
                      <a:pt x="981" y="46"/>
                    </a:lnTo>
                    <a:lnTo>
                      <a:pt x="958" y="1"/>
                    </a:lnTo>
                    <a:lnTo>
                      <a:pt x="1058" y="0"/>
                    </a:lnTo>
                    <a:lnTo>
                      <a:pt x="1092" y="103"/>
                    </a:lnTo>
                    <a:lnTo>
                      <a:pt x="1132" y="63"/>
                    </a:lnTo>
                    <a:lnTo>
                      <a:pt x="1153" y="21"/>
                    </a:lnTo>
                    <a:lnTo>
                      <a:pt x="1190" y="1"/>
                    </a:lnTo>
                    <a:lnTo>
                      <a:pt x="1221" y="23"/>
                    </a:lnTo>
                    <a:lnTo>
                      <a:pt x="1208" y="92"/>
                    </a:lnTo>
                    <a:lnTo>
                      <a:pt x="1160" y="131"/>
                    </a:lnTo>
                    <a:lnTo>
                      <a:pt x="1166" y="187"/>
                    </a:lnTo>
                    <a:lnTo>
                      <a:pt x="1210" y="218"/>
                    </a:lnTo>
                    <a:lnTo>
                      <a:pt x="1242" y="459"/>
                    </a:lnTo>
                    <a:lnTo>
                      <a:pt x="1086" y="620"/>
                    </a:lnTo>
                    <a:lnTo>
                      <a:pt x="1029" y="648"/>
                    </a:lnTo>
                    <a:lnTo>
                      <a:pt x="1034" y="824"/>
                    </a:lnTo>
                    <a:lnTo>
                      <a:pt x="1183" y="914"/>
                    </a:lnTo>
                    <a:lnTo>
                      <a:pt x="1094" y="985"/>
                    </a:lnTo>
                    <a:lnTo>
                      <a:pt x="1166" y="1057"/>
                    </a:lnTo>
                    <a:lnTo>
                      <a:pt x="1029" y="1306"/>
                    </a:lnTo>
                    <a:lnTo>
                      <a:pt x="1036" y="1337"/>
                    </a:lnTo>
                    <a:lnTo>
                      <a:pt x="1064" y="1333"/>
                    </a:lnTo>
                    <a:lnTo>
                      <a:pt x="1031" y="1365"/>
                    </a:lnTo>
                    <a:lnTo>
                      <a:pt x="1036" y="1454"/>
                    </a:lnTo>
                    <a:lnTo>
                      <a:pt x="991" y="1476"/>
                    </a:lnTo>
                    <a:lnTo>
                      <a:pt x="955" y="1482"/>
                    </a:lnTo>
                    <a:lnTo>
                      <a:pt x="884" y="1552"/>
                    </a:lnTo>
                    <a:lnTo>
                      <a:pt x="829" y="1562"/>
                    </a:lnTo>
                    <a:lnTo>
                      <a:pt x="825" y="1537"/>
                    </a:lnTo>
                    <a:lnTo>
                      <a:pt x="793" y="1501"/>
                    </a:lnTo>
                    <a:lnTo>
                      <a:pt x="725" y="1523"/>
                    </a:lnTo>
                    <a:lnTo>
                      <a:pt x="673" y="1492"/>
                    </a:lnTo>
                    <a:lnTo>
                      <a:pt x="594" y="1552"/>
                    </a:lnTo>
                    <a:lnTo>
                      <a:pt x="565" y="1545"/>
                    </a:lnTo>
                    <a:lnTo>
                      <a:pt x="478" y="1623"/>
                    </a:lnTo>
                    <a:lnTo>
                      <a:pt x="354" y="1534"/>
                    </a:lnTo>
                    <a:lnTo>
                      <a:pt x="351" y="1493"/>
                    </a:lnTo>
                    <a:lnTo>
                      <a:pt x="333" y="1490"/>
                    </a:lnTo>
                    <a:lnTo>
                      <a:pt x="299" y="1527"/>
                    </a:lnTo>
                    <a:lnTo>
                      <a:pt x="275" y="1515"/>
                    </a:lnTo>
                    <a:lnTo>
                      <a:pt x="269" y="1521"/>
                    </a:lnTo>
                    <a:lnTo>
                      <a:pt x="179" y="1478"/>
                    </a:lnTo>
                    <a:lnTo>
                      <a:pt x="138" y="1512"/>
                    </a:lnTo>
                    <a:lnTo>
                      <a:pt x="97" y="1471"/>
                    </a:lnTo>
                    <a:lnTo>
                      <a:pt x="125" y="1442"/>
                    </a:lnTo>
                    <a:lnTo>
                      <a:pt x="142" y="1406"/>
                    </a:lnTo>
                    <a:lnTo>
                      <a:pt x="138" y="1367"/>
                    </a:lnTo>
                    <a:lnTo>
                      <a:pt x="80" y="1332"/>
                    </a:lnTo>
                    <a:lnTo>
                      <a:pt x="103" y="1288"/>
                    </a:lnTo>
                    <a:lnTo>
                      <a:pt x="148" y="1269"/>
                    </a:lnTo>
                    <a:lnTo>
                      <a:pt x="128" y="1219"/>
                    </a:lnTo>
                    <a:lnTo>
                      <a:pt x="185" y="1204"/>
                    </a:lnTo>
                    <a:lnTo>
                      <a:pt x="176" y="1080"/>
                    </a:lnTo>
                    <a:lnTo>
                      <a:pt x="94" y="954"/>
                    </a:lnTo>
                    <a:lnTo>
                      <a:pt x="141" y="746"/>
                    </a:lnTo>
                    <a:lnTo>
                      <a:pt x="178" y="750"/>
                    </a:lnTo>
                    <a:lnTo>
                      <a:pt x="178" y="724"/>
                    </a:lnTo>
                    <a:lnTo>
                      <a:pt x="78" y="674"/>
                    </a:lnTo>
                    <a:lnTo>
                      <a:pt x="29" y="635"/>
                    </a:lnTo>
                    <a:lnTo>
                      <a:pt x="0" y="514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83" name="Freeform 135"/>
              <p:cNvSpPr>
                <a:spLocks noChangeAspect="1"/>
              </p:cNvSpPr>
              <p:nvPr/>
            </p:nvSpPr>
            <p:spPr bwMode="auto">
              <a:xfrm>
                <a:off x="3998" y="2987"/>
                <a:ext cx="233" cy="212"/>
              </a:xfrm>
              <a:custGeom>
                <a:avLst/>
                <a:gdLst>
                  <a:gd name="T0" fmla="*/ 98 w 1290"/>
                  <a:gd name="T1" fmla="*/ 888 h 1168"/>
                  <a:gd name="T2" fmla="*/ 142 w 1290"/>
                  <a:gd name="T3" fmla="*/ 986 h 1168"/>
                  <a:gd name="T4" fmla="*/ 91 w 1290"/>
                  <a:gd name="T5" fmla="*/ 1007 h 1168"/>
                  <a:gd name="T6" fmla="*/ 103 w 1290"/>
                  <a:gd name="T7" fmla="*/ 1083 h 1168"/>
                  <a:gd name="T8" fmla="*/ 319 w 1290"/>
                  <a:gd name="T9" fmla="*/ 1077 h 1168"/>
                  <a:gd name="T10" fmla="*/ 389 w 1290"/>
                  <a:gd name="T11" fmla="*/ 1168 h 1168"/>
                  <a:gd name="T12" fmla="*/ 619 w 1290"/>
                  <a:gd name="T13" fmla="*/ 1089 h 1168"/>
                  <a:gd name="T14" fmla="*/ 813 w 1290"/>
                  <a:gd name="T15" fmla="*/ 1031 h 1168"/>
                  <a:gd name="T16" fmla="*/ 1007 w 1290"/>
                  <a:gd name="T17" fmla="*/ 1013 h 1168"/>
                  <a:gd name="T18" fmla="*/ 1078 w 1290"/>
                  <a:gd name="T19" fmla="*/ 956 h 1168"/>
                  <a:gd name="T20" fmla="*/ 1091 w 1290"/>
                  <a:gd name="T21" fmla="*/ 891 h 1168"/>
                  <a:gd name="T22" fmla="*/ 1098 w 1290"/>
                  <a:gd name="T23" fmla="*/ 853 h 1168"/>
                  <a:gd name="T24" fmla="*/ 1290 w 1290"/>
                  <a:gd name="T25" fmla="*/ 485 h 1168"/>
                  <a:gd name="T26" fmla="*/ 1264 w 1290"/>
                  <a:gd name="T27" fmla="*/ 458 h 1168"/>
                  <a:gd name="T28" fmla="*/ 1248 w 1290"/>
                  <a:gd name="T29" fmla="*/ 409 h 1168"/>
                  <a:gd name="T30" fmla="*/ 1212 w 1290"/>
                  <a:gd name="T31" fmla="*/ 351 h 1168"/>
                  <a:gd name="T32" fmla="*/ 1181 w 1290"/>
                  <a:gd name="T33" fmla="*/ 353 h 1168"/>
                  <a:gd name="T34" fmla="*/ 1139 w 1290"/>
                  <a:gd name="T35" fmla="*/ 347 h 1168"/>
                  <a:gd name="T36" fmla="*/ 1117 w 1290"/>
                  <a:gd name="T37" fmla="*/ 281 h 1168"/>
                  <a:gd name="T38" fmla="*/ 1090 w 1290"/>
                  <a:gd name="T39" fmla="*/ 237 h 1168"/>
                  <a:gd name="T40" fmla="*/ 1100 w 1290"/>
                  <a:gd name="T41" fmla="*/ 229 h 1168"/>
                  <a:gd name="T42" fmla="*/ 1115 w 1290"/>
                  <a:gd name="T43" fmla="*/ 197 h 1168"/>
                  <a:gd name="T44" fmla="*/ 1098 w 1290"/>
                  <a:gd name="T45" fmla="*/ 169 h 1168"/>
                  <a:gd name="T46" fmla="*/ 1013 w 1290"/>
                  <a:gd name="T47" fmla="*/ 152 h 1168"/>
                  <a:gd name="T48" fmla="*/ 925 w 1290"/>
                  <a:gd name="T49" fmla="*/ 71 h 1168"/>
                  <a:gd name="T50" fmla="*/ 886 w 1290"/>
                  <a:gd name="T51" fmla="*/ 71 h 1168"/>
                  <a:gd name="T52" fmla="*/ 716 w 1290"/>
                  <a:gd name="T53" fmla="*/ 0 h 1168"/>
                  <a:gd name="T54" fmla="*/ 715 w 1290"/>
                  <a:gd name="T55" fmla="*/ 25 h 1168"/>
                  <a:gd name="T56" fmla="*/ 685 w 1290"/>
                  <a:gd name="T57" fmla="*/ 48 h 1168"/>
                  <a:gd name="T58" fmla="*/ 654 w 1290"/>
                  <a:gd name="T59" fmla="*/ 138 h 1168"/>
                  <a:gd name="T60" fmla="*/ 714 w 1290"/>
                  <a:gd name="T61" fmla="*/ 156 h 1168"/>
                  <a:gd name="T62" fmla="*/ 764 w 1290"/>
                  <a:gd name="T63" fmla="*/ 212 h 1168"/>
                  <a:gd name="T64" fmla="*/ 775 w 1290"/>
                  <a:gd name="T65" fmla="*/ 275 h 1168"/>
                  <a:gd name="T66" fmla="*/ 737 w 1290"/>
                  <a:gd name="T67" fmla="*/ 296 h 1168"/>
                  <a:gd name="T68" fmla="*/ 725 w 1290"/>
                  <a:gd name="T69" fmla="*/ 358 h 1168"/>
                  <a:gd name="T70" fmla="*/ 655 w 1290"/>
                  <a:gd name="T71" fmla="*/ 401 h 1168"/>
                  <a:gd name="T72" fmla="*/ 660 w 1290"/>
                  <a:gd name="T73" fmla="*/ 475 h 1168"/>
                  <a:gd name="T74" fmla="*/ 603 w 1290"/>
                  <a:gd name="T75" fmla="*/ 530 h 1168"/>
                  <a:gd name="T76" fmla="*/ 615 w 1290"/>
                  <a:gd name="T77" fmla="*/ 564 h 1168"/>
                  <a:gd name="T78" fmla="*/ 704 w 1290"/>
                  <a:gd name="T79" fmla="*/ 561 h 1168"/>
                  <a:gd name="T80" fmla="*/ 718 w 1290"/>
                  <a:gd name="T81" fmla="*/ 592 h 1168"/>
                  <a:gd name="T82" fmla="*/ 630 w 1290"/>
                  <a:gd name="T83" fmla="*/ 658 h 1168"/>
                  <a:gd name="T84" fmla="*/ 428 w 1290"/>
                  <a:gd name="T85" fmla="*/ 656 h 1168"/>
                  <a:gd name="T86" fmla="*/ 374 w 1290"/>
                  <a:gd name="T87" fmla="*/ 633 h 1168"/>
                  <a:gd name="T88" fmla="*/ 336 w 1290"/>
                  <a:gd name="T89" fmla="*/ 669 h 1168"/>
                  <a:gd name="T90" fmla="*/ 305 w 1290"/>
                  <a:gd name="T91" fmla="*/ 711 h 1168"/>
                  <a:gd name="T92" fmla="*/ 221 w 1290"/>
                  <a:gd name="T93" fmla="*/ 726 h 1168"/>
                  <a:gd name="T94" fmla="*/ 202 w 1290"/>
                  <a:gd name="T95" fmla="*/ 695 h 1168"/>
                  <a:gd name="T96" fmla="*/ 170 w 1290"/>
                  <a:gd name="T97" fmla="*/ 690 h 1168"/>
                  <a:gd name="T98" fmla="*/ 135 w 1290"/>
                  <a:gd name="T99" fmla="*/ 643 h 1168"/>
                  <a:gd name="T100" fmla="*/ 77 w 1290"/>
                  <a:gd name="T101" fmla="*/ 617 h 1168"/>
                  <a:gd name="T102" fmla="*/ 36 w 1290"/>
                  <a:gd name="T103" fmla="*/ 633 h 1168"/>
                  <a:gd name="T104" fmla="*/ 4 w 1290"/>
                  <a:gd name="T105" fmla="*/ 687 h 1168"/>
                  <a:gd name="T106" fmla="*/ 19 w 1290"/>
                  <a:gd name="T107" fmla="*/ 737 h 1168"/>
                  <a:gd name="T108" fmla="*/ 0 w 1290"/>
                  <a:gd name="T109" fmla="*/ 791 h 1168"/>
                  <a:gd name="T110" fmla="*/ 61 w 1290"/>
                  <a:gd name="T111" fmla="*/ 913 h 1168"/>
                  <a:gd name="T112" fmla="*/ 98 w 1290"/>
                  <a:gd name="T113" fmla="*/ 888 h 1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290" h="1168">
                    <a:moveTo>
                      <a:pt x="98" y="888"/>
                    </a:moveTo>
                    <a:lnTo>
                      <a:pt x="142" y="986"/>
                    </a:lnTo>
                    <a:lnTo>
                      <a:pt x="91" y="1007"/>
                    </a:lnTo>
                    <a:lnTo>
                      <a:pt x="103" y="1083"/>
                    </a:lnTo>
                    <a:lnTo>
                      <a:pt x="319" y="1077"/>
                    </a:lnTo>
                    <a:lnTo>
                      <a:pt x="389" y="1168"/>
                    </a:lnTo>
                    <a:lnTo>
                      <a:pt x="619" y="1089"/>
                    </a:lnTo>
                    <a:lnTo>
                      <a:pt x="813" y="1031"/>
                    </a:lnTo>
                    <a:lnTo>
                      <a:pt x="1007" y="1013"/>
                    </a:lnTo>
                    <a:lnTo>
                      <a:pt x="1078" y="956"/>
                    </a:lnTo>
                    <a:lnTo>
                      <a:pt x="1091" y="891"/>
                    </a:lnTo>
                    <a:lnTo>
                      <a:pt x="1098" y="853"/>
                    </a:lnTo>
                    <a:lnTo>
                      <a:pt x="1290" y="485"/>
                    </a:lnTo>
                    <a:lnTo>
                      <a:pt x="1264" y="458"/>
                    </a:lnTo>
                    <a:lnTo>
                      <a:pt x="1248" y="409"/>
                    </a:lnTo>
                    <a:lnTo>
                      <a:pt x="1212" y="351"/>
                    </a:lnTo>
                    <a:lnTo>
                      <a:pt x="1181" y="353"/>
                    </a:lnTo>
                    <a:lnTo>
                      <a:pt x="1139" y="347"/>
                    </a:lnTo>
                    <a:lnTo>
                      <a:pt x="1117" y="281"/>
                    </a:lnTo>
                    <a:lnTo>
                      <a:pt x="1090" y="237"/>
                    </a:lnTo>
                    <a:lnTo>
                      <a:pt x="1100" y="229"/>
                    </a:lnTo>
                    <a:lnTo>
                      <a:pt x="1115" y="197"/>
                    </a:lnTo>
                    <a:lnTo>
                      <a:pt x="1098" y="169"/>
                    </a:lnTo>
                    <a:lnTo>
                      <a:pt x="1013" y="152"/>
                    </a:lnTo>
                    <a:lnTo>
                      <a:pt x="925" y="71"/>
                    </a:lnTo>
                    <a:lnTo>
                      <a:pt x="886" y="71"/>
                    </a:lnTo>
                    <a:lnTo>
                      <a:pt x="716" y="0"/>
                    </a:lnTo>
                    <a:lnTo>
                      <a:pt x="715" y="25"/>
                    </a:lnTo>
                    <a:lnTo>
                      <a:pt x="685" y="48"/>
                    </a:lnTo>
                    <a:lnTo>
                      <a:pt x="654" y="138"/>
                    </a:lnTo>
                    <a:lnTo>
                      <a:pt x="714" y="156"/>
                    </a:lnTo>
                    <a:lnTo>
                      <a:pt x="764" y="212"/>
                    </a:lnTo>
                    <a:lnTo>
                      <a:pt x="775" y="275"/>
                    </a:lnTo>
                    <a:lnTo>
                      <a:pt x="737" y="296"/>
                    </a:lnTo>
                    <a:lnTo>
                      <a:pt x="725" y="358"/>
                    </a:lnTo>
                    <a:lnTo>
                      <a:pt x="655" y="401"/>
                    </a:lnTo>
                    <a:lnTo>
                      <a:pt x="660" y="475"/>
                    </a:lnTo>
                    <a:lnTo>
                      <a:pt x="603" y="530"/>
                    </a:lnTo>
                    <a:lnTo>
                      <a:pt x="615" y="564"/>
                    </a:lnTo>
                    <a:lnTo>
                      <a:pt x="704" y="561"/>
                    </a:lnTo>
                    <a:lnTo>
                      <a:pt x="718" y="592"/>
                    </a:lnTo>
                    <a:lnTo>
                      <a:pt x="630" y="658"/>
                    </a:lnTo>
                    <a:lnTo>
                      <a:pt x="428" y="656"/>
                    </a:lnTo>
                    <a:lnTo>
                      <a:pt x="374" y="633"/>
                    </a:lnTo>
                    <a:lnTo>
                      <a:pt x="336" y="669"/>
                    </a:lnTo>
                    <a:lnTo>
                      <a:pt x="305" y="711"/>
                    </a:lnTo>
                    <a:lnTo>
                      <a:pt x="221" y="726"/>
                    </a:lnTo>
                    <a:lnTo>
                      <a:pt x="202" y="695"/>
                    </a:lnTo>
                    <a:lnTo>
                      <a:pt x="170" y="690"/>
                    </a:lnTo>
                    <a:lnTo>
                      <a:pt x="135" y="643"/>
                    </a:lnTo>
                    <a:lnTo>
                      <a:pt x="77" y="617"/>
                    </a:lnTo>
                    <a:lnTo>
                      <a:pt x="36" y="633"/>
                    </a:lnTo>
                    <a:lnTo>
                      <a:pt x="4" y="687"/>
                    </a:lnTo>
                    <a:lnTo>
                      <a:pt x="19" y="737"/>
                    </a:lnTo>
                    <a:lnTo>
                      <a:pt x="0" y="791"/>
                    </a:lnTo>
                    <a:lnTo>
                      <a:pt x="61" y="913"/>
                    </a:lnTo>
                    <a:lnTo>
                      <a:pt x="98" y="88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84" name="Freeform 136"/>
              <p:cNvSpPr>
                <a:spLocks noChangeAspect="1"/>
              </p:cNvSpPr>
              <p:nvPr/>
            </p:nvSpPr>
            <p:spPr bwMode="auto">
              <a:xfrm>
                <a:off x="3611" y="3234"/>
                <a:ext cx="165" cy="93"/>
              </a:xfrm>
              <a:custGeom>
                <a:avLst/>
                <a:gdLst>
                  <a:gd name="T0" fmla="*/ 142 w 916"/>
                  <a:gd name="T1" fmla="*/ 105 h 515"/>
                  <a:gd name="T2" fmla="*/ 218 w 916"/>
                  <a:gd name="T3" fmla="*/ 77 h 515"/>
                  <a:gd name="T4" fmla="*/ 230 w 916"/>
                  <a:gd name="T5" fmla="*/ 0 h 515"/>
                  <a:gd name="T6" fmla="*/ 263 w 916"/>
                  <a:gd name="T7" fmla="*/ 0 h 515"/>
                  <a:gd name="T8" fmla="*/ 300 w 916"/>
                  <a:gd name="T9" fmla="*/ 52 h 515"/>
                  <a:gd name="T10" fmla="*/ 571 w 916"/>
                  <a:gd name="T11" fmla="*/ 67 h 515"/>
                  <a:gd name="T12" fmla="*/ 638 w 916"/>
                  <a:gd name="T13" fmla="*/ 48 h 515"/>
                  <a:gd name="T14" fmla="*/ 718 w 916"/>
                  <a:gd name="T15" fmla="*/ 77 h 515"/>
                  <a:gd name="T16" fmla="*/ 728 w 916"/>
                  <a:gd name="T17" fmla="*/ 276 h 515"/>
                  <a:gd name="T18" fmla="*/ 805 w 916"/>
                  <a:gd name="T19" fmla="*/ 276 h 515"/>
                  <a:gd name="T20" fmla="*/ 897 w 916"/>
                  <a:gd name="T21" fmla="*/ 232 h 515"/>
                  <a:gd name="T22" fmla="*/ 916 w 916"/>
                  <a:gd name="T23" fmla="*/ 309 h 515"/>
                  <a:gd name="T24" fmla="*/ 864 w 916"/>
                  <a:gd name="T25" fmla="*/ 345 h 515"/>
                  <a:gd name="T26" fmla="*/ 825 w 916"/>
                  <a:gd name="T27" fmla="*/ 335 h 515"/>
                  <a:gd name="T28" fmla="*/ 586 w 916"/>
                  <a:gd name="T29" fmla="*/ 505 h 515"/>
                  <a:gd name="T30" fmla="*/ 413 w 916"/>
                  <a:gd name="T31" fmla="*/ 515 h 515"/>
                  <a:gd name="T32" fmla="*/ 91 w 916"/>
                  <a:gd name="T33" fmla="*/ 394 h 515"/>
                  <a:gd name="T34" fmla="*/ 0 w 916"/>
                  <a:gd name="T35" fmla="*/ 170 h 515"/>
                  <a:gd name="T36" fmla="*/ 142 w 916"/>
                  <a:gd name="T37" fmla="*/ 105 h 5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16" h="515">
                    <a:moveTo>
                      <a:pt x="142" y="105"/>
                    </a:moveTo>
                    <a:lnTo>
                      <a:pt x="218" y="77"/>
                    </a:lnTo>
                    <a:lnTo>
                      <a:pt x="230" y="0"/>
                    </a:lnTo>
                    <a:lnTo>
                      <a:pt x="263" y="0"/>
                    </a:lnTo>
                    <a:lnTo>
                      <a:pt x="300" y="52"/>
                    </a:lnTo>
                    <a:lnTo>
                      <a:pt x="571" y="67"/>
                    </a:lnTo>
                    <a:lnTo>
                      <a:pt x="638" y="48"/>
                    </a:lnTo>
                    <a:lnTo>
                      <a:pt x="718" y="77"/>
                    </a:lnTo>
                    <a:lnTo>
                      <a:pt x="728" y="276"/>
                    </a:lnTo>
                    <a:lnTo>
                      <a:pt x="805" y="276"/>
                    </a:lnTo>
                    <a:lnTo>
                      <a:pt x="897" y="232"/>
                    </a:lnTo>
                    <a:lnTo>
                      <a:pt x="916" y="309"/>
                    </a:lnTo>
                    <a:lnTo>
                      <a:pt x="864" y="345"/>
                    </a:lnTo>
                    <a:lnTo>
                      <a:pt x="825" y="335"/>
                    </a:lnTo>
                    <a:lnTo>
                      <a:pt x="586" y="505"/>
                    </a:lnTo>
                    <a:lnTo>
                      <a:pt x="413" y="515"/>
                    </a:lnTo>
                    <a:lnTo>
                      <a:pt x="91" y="394"/>
                    </a:lnTo>
                    <a:lnTo>
                      <a:pt x="0" y="170"/>
                    </a:lnTo>
                    <a:lnTo>
                      <a:pt x="142" y="10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85" name="Freeform 137"/>
              <p:cNvSpPr>
                <a:spLocks noChangeAspect="1"/>
              </p:cNvSpPr>
              <p:nvPr/>
            </p:nvSpPr>
            <p:spPr bwMode="auto">
              <a:xfrm>
                <a:off x="3355" y="3242"/>
                <a:ext cx="282" cy="225"/>
              </a:xfrm>
              <a:custGeom>
                <a:avLst/>
                <a:gdLst>
                  <a:gd name="T0" fmla="*/ 152 w 1562"/>
                  <a:gd name="T1" fmla="*/ 256 h 1244"/>
                  <a:gd name="T2" fmla="*/ 286 w 1562"/>
                  <a:gd name="T3" fmla="*/ 273 h 1244"/>
                  <a:gd name="T4" fmla="*/ 485 w 1562"/>
                  <a:gd name="T5" fmla="*/ 240 h 1244"/>
                  <a:gd name="T6" fmla="*/ 521 w 1562"/>
                  <a:gd name="T7" fmla="*/ 282 h 1244"/>
                  <a:gd name="T8" fmla="*/ 900 w 1562"/>
                  <a:gd name="T9" fmla="*/ 405 h 1244"/>
                  <a:gd name="T10" fmla="*/ 918 w 1562"/>
                  <a:gd name="T11" fmla="*/ 340 h 1244"/>
                  <a:gd name="T12" fmla="*/ 903 w 1562"/>
                  <a:gd name="T13" fmla="*/ 300 h 1244"/>
                  <a:gd name="T14" fmla="*/ 905 w 1562"/>
                  <a:gd name="T15" fmla="*/ 283 h 1244"/>
                  <a:gd name="T16" fmla="*/ 908 w 1562"/>
                  <a:gd name="T17" fmla="*/ 271 h 1244"/>
                  <a:gd name="T18" fmla="*/ 911 w 1562"/>
                  <a:gd name="T19" fmla="*/ 260 h 1244"/>
                  <a:gd name="T20" fmla="*/ 913 w 1562"/>
                  <a:gd name="T21" fmla="*/ 243 h 1244"/>
                  <a:gd name="T22" fmla="*/ 995 w 1562"/>
                  <a:gd name="T23" fmla="*/ 245 h 1244"/>
                  <a:gd name="T24" fmla="*/ 1089 w 1562"/>
                  <a:gd name="T25" fmla="*/ 191 h 1244"/>
                  <a:gd name="T26" fmla="*/ 1134 w 1562"/>
                  <a:gd name="T27" fmla="*/ 204 h 1244"/>
                  <a:gd name="T28" fmla="*/ 1256 w 1562"/>
                  <a:gd name="T29" fmla="*/ 106 h 1244"/>
                  <a:gd name="T30" fmla="*/ 1495 w 1562"/>
                  <a:gd name="T31" fmla="*/ 21 h 1244"/>
                  <a:gd name="T32" fmla="*/ 1539 w 1562"/>
                  <a:gd name="T33" fmla="*/ 0 h 1244"/>
                  <a:gd name="T34" fmla="*/ 1562 w 1562"/>
                  <a:gd name="T35" fmla="*/ 57 h 1244"/>
                  <a:gd name="T36" fmla="*/ 1556 w 1562"/>
                  <a:gd name="T37" fmla="*/ 58 h 1244"/>
                  <a:gd name="T38" fmla="*/ 1549 w 1562"/>
                  <a:gd name="T39" fmla="*/ 59 h 1244"/>
                  <a:gd name="T40" fmla="*/ 1541 w 1562"/>
                  <a:gd name="T41" fmla="*/ 62 h 1244"/>
                  <a:gd name="T42" fmla="*/ 1532 w 1562"/>
                  <a:gd name="T43" fmla="*/ 66 h 1244"/>
                  <a:gd name="T44" fmla="*/ 1512 w 1562"/>
                  <a:gd name="T45" fmla="*/ 76 h 1244"/>
                  <a:gd name="T46" fmla="*/ 1490 w 1562"/>
                  <a:gd name="T47" fmla="*/ 86 h 1244"/>
                  <a:gd name="T48" fmla="*/ 1469 w 1562"/>
                  <a:gd name="T49" fmla="*/ 97 h 1244"/>
                  <a:gd name="T50" fmla="*/ 1449 w 1562"/>
                  <a:gd name="T51" fmla="*/ 106 h 1244"/>
                  <a:gd name="T52" fmla="*/ 1440 w 1562"/>
                  <a:gd name="T53" fmla="*/ 110 h 1244"/>
                  <a:gd name="T54" fmla="*/ 1432 w 1562"/>
                  <a:gd name="T55" fmla="*/ 113 h 1244"/>
                  <a:gd name="T56" fmla="*/ 1424 w 1562"/>
                  <a:gd name="T57" fmla="*/ 115 h 1244"/>
                  <a:gd name="T58" fmla="*/ 1418 w 1562"/>
                  <a:gd name="T59" fmla="*/ 116 h 1244"/>
                  <a:gd name="T60" fmla="*/ 1415 w 1562"/>
                  <a:gd name="T61" fmla="*/ 166 h 1244"/>
                  <a:gd name="T62" fmla="*/ 1380 w 1562"/>
                  <a:gd name="T63" fmla="*/ 204 h 1244"/>
                  <a:gd name="T64" fmla="*/ 1387 w 1562"/>
                  <a:gd name="T65" fmla="*/ 256 h 1244"/>
                  <a:gd name="T66" fmla="*/ 1209 w 1562"/>
                  <a:gd name="T67" fmla="*/ 338 h 1244"/>
                  <a:gd name="T68" fmla="*/ 1173 w 1562"/>
                  <a:gd name="T69" fmla="*/ 349 h 1244"/>
                  <a:gd name="T70" fmla="*/ 1173 w 1562"/>
                  <a:gd name="T71" fmla="*/ 400 h 1244"/>
                  <a:gd name="T72" fmla="*/ 1109 w 1562"/>
                  <a:gd name="T73" fmla="*/ 444 h 1244"/>
                  <a:gd name="T74" fmla="*/ 1084 w 1562"/>
                  <a:gd name="T75" fmla="*/ 1244 h 1244"/>
                  <a:gd name="T76" fmla="*/ 1060 w 1562"/>
                  <a:gd name="T77" fmla="*/ 1220 h 1244"/>
                  <a:gd name="T78" fmla="*/ 990 w 1562"/>
                  <a:gd name="T79" fmla="*/ 1202 h 1244"/>
                  <a:gd name="T80" fmla="*/ 784 w 1562"/>
                  <a:gd name="T81" fmla="*/ 1112 h 1244"/>
                  <a:gd name="T82" fmla="*/ 691 w 1562"/>
                  <a:gd name="T83" fmla="*/ 1217 h 1244"/>
                  <a:gd name="T84" fmla="*/ 185 w 1562"/>
                  <a:gd name="T85" fmla="*/ 1227 h 1244"/>
                  <a:gd name="T86" fmla="*/ 202 w 1562"/>
                  <a:gd name="T87" fmla="*/ 1153 h 1244"/>
                  <a:gd name="T88" fmla="*/ 214 w 1562"/>
                  <a:gd name="T89" fmla="*/ 1006 h 1244"/>
                  <a:gd name="T90" fmla="*/ 180 w 1562"/>
                  <a:gd name="T91" fmla="*/ 947 h 1244"/>
                  <a:gd name="T92" fmla="*/ 70 w 1562"/>
                  <a:gd name="T93" fmla="*/ 862 h 1244"/>
                  <a:gd name="T94" fmla="*/ 16 w 1562"/>
                  <a:gd name="T95" fmla="*/ 787 h 1244"/>
                  <a:gd name="T96" fmla="*/ 0 w 1562"/>
                  <a:gd name="T97" fmla="*/ 596 h 1244"/>
                  <a:gd name="T98" fmla="*/ 152 w 1562"/>
                  <a:gd name="T99" fmla="*/ 256 h 1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562" h="1244">
                    <a:moveTo>
                      <a:pt x="152" y="256"/>
                    </a:moveTo>
                    <a:lnTo>
                      <a:pt x="286" y="273"/>
                    </a:lnTo>
                    <a:lnTo>
                      <a:pt x="485" y="240"/>
                    </a:lnTo>
                    <a:lnTo>
                      <a:pt x="521" y="282"/>
                    </a:lnTo>
                    <a:lnTo>
                      <a:pt x="900" y="405"/>
                    </a:lnTo>
                    <a:lnTo>
                      <a:pt x="918" y="340"/>
                    </a:lnTo>
                    <a:lnTo>
                      <a:pt x="903" y="300"/>
                    </a:lnTo>
                    <a:lnTo>
                      <a:pt x="905" y="283"/>
                    </a:lnTo>
                    <a:lnTo>
                      <a:pt x="908" y="271"/>
                    </a:lnTo>
                    <a:lnTo>
                      <a:pt x="911" y="260"/>
                    </a:lnTo>
                    <a:lnTo>
                      <a:pt x="913" y="243"/>
                    </a:lnTo>
                    <a:lnTo>
                      <a:pt x="995" y="245"/>
                    </a:lnTo>
                    <a:lnTo>
                      <a:pt x="1089" y="191"/>
                    </a:lnTo>
                    <a:lnTo>
                      <a:pt x="1134" y="204"/>
                    </a:lnTo>
                    <a:lnTo>
                      <a:pt x="1256" y="106"/>
                    </a:lnTo>
                    <a:lnTo>
                      <a:pt x="1495" y="21"/>
                    </a:lnTo>
                    <a:lnTo>
                      <a:pt x="1539" y="0"/>
                    </a:lnTo>
                    <a:lnTo>
                      <a:pt x="1562" y="57"/>
                    </a:lnTo>
                    <a:lnTo>
                      <a:pt x="1556" y="58"/>
                    </a:lnTo>
                    <a:lnTo>
                      <a:pt x="1549" y="59"/>
                    </a:lnTo>
                    <a:lnTo>
                      <a:pt x="1541" y="62"/>
                    </a:lnTo>
                    <a:lnTo>
                      <a:pt x="1532" y="66"/>
                    </a:lnTo>
                    <a:lnTo>
                      <a:pt x="1512" y="76"/>
                    </a:lnTo>
                    <a:lnTo>
                      <a:pt x="1490" y="86"/>
                    </a:lnTo>
                    <a:lnTo>
                      <a:pt x="1469" y="97"/>
                    </a:lnTo>
                    <a:lnTo>
                      <a:pt x="1449" y="106"/>
                    </a:lnTo>
                    <a:lnTo>
                      <a:pt x="1440" y="110"/>
                    </a:lnTo>
                    <a:lnTo>
                      <a:pt x="1432" y="113"/>
                    </a:lnTo>
                    <a:lnTo>
                      <a:pt x="1424" y="115"/>
                    </a:lnTo>
                    <a:lnTo>
                      <a:pt x="1418" y="116"/>
                    </a:lnTo>
                    <a:lnTo>
                      <a:pt x="1415" y="166"/>
                    </a:lnTo>
                    <a:lnTo>
                      <a:pt x="1380" y="204"/>
                    </a:lnTo>
                    <a:lnTo>
                      <a:pt x="1387" y="256"/>
                    </a:lnTo>
                    <a:lnTo>
                      <a:pt x="1209" y="338"/>
                    </a:lnTo>
                    <a:lnTo>
                      <a:pt x="1173" y="349"/>
                    </a:lnTo>
                    <a:lnTo>
                      <a:pt x="1173" y="400"/>
                    </a:lnTo>
                    <a:lnTo>
                      <a:pt x="1109" y="444"/>
                    </a:lnTo>
                    <a:lnTo>
                      <a:pt x="1084" y="1244"/>
                    </a:lnTo>
                    <a:lnTo>
                      <a:pt x="1060" y="1220"/>
                    </a:lnTo>
                    <a:lnTo>
                      <a:pt x="990" y="1202"/>
                    </a:lnTo>
                    <a:lnTo>
                      <a:pt x="784" y="1112"/>
                    </a:lnTo>
                    <a:lnTo>
                      <a:pt x="691" y="1217"/>
                    </a:lnTo>
                    <a:lnTo>
                      <a:pt x="185" y="1227"/>
                    </a:lnTo>
                    <a:lnTo>
                      <a:pt x="202" y="1153"/>
                    </a:lnTo>
                    <a:lnTo>
                      <a:pt x="214" y="1006"/>
                    </a:lnTo>
                    <a:lnTo>
                      <a:pt x="180" y="947"/>
                    </a:lnTo>
                    <a:lnTo>
                      <a:pt x="70" y="862"/>
                    </a:lnTo>
                    <a:lnTo>
                      <a:pt x="16" y="787"/>
                    </a:lnTo>
                    <a:lnTo>
                      <a:pt x="0" y="596"/>
                    </a:lnTo>
                    <a:lnTo>
                      <a:pt x="152" y="256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86" name="Freeform 138"/>
              <p:cNvSpPr>
                <a:spLocks noChangeAspect="1"/>
              </p:cNvSpPr>
              <p:nvPr/>
            </p:nvSpPr>
            <p:spPr bwMode="auto">
              <a:xfrm>
                <a:off x="3853" y="3240"/>
                <a:ext cx="106" cy="121"/>
              </a:xfrm>
              <a:custGeom>
                <a:avLst/>
                <a:gdLst>
                  <a:gd name="T0" fmla="*/ 14 w 587"/>
                  <a:gd name="T1" fmla="*/ 105 h 669"/>
                  <a:gd name="T2" fmla="*/ 11 w 587"/>
                  <a:gd name="T3" fmla="*/ 75 h 669"/>
                  <a:gd name="T4" fmla="*/ 132 w 587"/>
                  <a:gd name="T5" fmla="*/ 0 h 669"/>
                  <a:gd name="T6" fmla="*/ 256 w 587"/>
                  <a:gd name="T7" fmla="*/ 65 h 669"/>
                  <a:gd name="T8" fmla="*/ 254 w 587"/>
                  <a:gd name="T9" fmla="*/ 69 h 669"/>
                  <a:gd name="T10" fmla="*/ 332 w 587"/>
                  <a:gd name="T11" fmla="*/ 79 h 669"/>
                  <a:gd name="T12" fmla="*/ 395 w 587"/>
                  <a:gd name="T13" fmla="*/ 52 h 669"/>
                  <a:gd name="T14" fmla="*/ 465 w 587"/>
                  <a:gd name="T15" fmla="*/ 106 h 669"/>
                  <a:gd name="T16" fmla="*/ 581 w 587"/>
                  <a:gd name="T17" fmla="*/ 145 h 669"/>
                  <a:gd name="T18" fmla="*/ 587 w 587"/>
                  <a:gd name="T19" fmla="*/ 246 h 669"/>
                  <a:gd name="T20" fmla="*/ 559 w 587"/>
                  <a:gd name="T21" fmla="*/ 248 h 669"/>
                  <a:gd name="T22" fmla="*/ 529 w 587"/>
                  <a:gd name="T23" fmla="*/ 261 h 669"/>
                  <a:gd name="T24" fmla="*/ 519 w 587"/>
                  <a:gd name="T25" fmla="*/ 415 h 669"/>
                  <a:gd name="T26" fmla="*/ 531 w 587"/>
                  <a:gd name="T27" fmla="*/ 634 h 669"/>
                  <a:gd name="T28" fmla="*/ 523 w 587"/>
                  <a:gd name="T29" fmla="*/ 669 h 669"/>
                  <a:gd name="T30" fmla="*/ 216 w 587"/>
                  <a:gd name="T31" fmla="*/ 544 h 669"/>
                  <a:gd name="T32" fmla="*/ 52 w 587"/>
                  <a:gd name="T33" fmla="*/ 276 h 669"/>
                  <a:gd name="T34" fmla="*/ 0 w 587"/>
                  <a:gd name="T35" fmla="*/ 110 h 669"/>
                  <a:gd name="T36" fmla="*/ 14 w 587"/>
                  <a:gd name="T37" fmla="*/ 105 h 6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7" h="669">
                    <a:moveTo>
                      <a:pt x="14" y="105"/>
                    </a:moveTo>
                    <a:lnTo>
                      <a:pt x="11" y="75"/>
                    </a:lnTo>
                    <a:lnTo>
                      <a:pt x="132" y="0"/>
                    </a:lnTo>
                    <a:lnTo>
                      <a:pt x="256" y="65"/>
                    </a:lnTo>
                    <a:lnTo>
                      <a:pt x="254" y="69"/>
                    </a:lnTo>
                    <a:lnTo>
                      <a:pt x="332" y="79"/>
                    </a:lnTo>
                    <a:lnTo>
                      <a:pt x="395" y="52"/>
                    </a:lnTo>
                    <a:lnTo>
                      <a:pt x="465" y="106"/>
                    </a:lnTo>
                    <a:lnTo>
                      <a:pt x="581" y="145"/>
                    </a:lnTo>
                    <a:lnTo>
                      <a:pt x="587" y="246"/>
                    </a:lnTo>
                    <a:lnTo>
                      <a:pt x="559" y="248"/>
                    </a:lnTo>
                    <a:lnTo>
                      <a:pt x="529" y="261"/>
                    </a:lnTo>
                    <a:lnTo>
                      <a:pt x="519" y="415"/>
                    </a:lnTo>
                    <a:lnTo>
                      <a:pt x="531" y="634"/>
                    </a:lnTo>
                    <a:lnTo>
                      <a:pt x="523" y="669"/>
                    </a:lnTo>
                    <a:lnTo>
                      <a:pt x="216" y="544"/>
                    </a:lnTo>
                    <a:lnTo>
                      <a:pt x="52" y="276"/>
                    </a:lnTo>
                    <a:lnTo>
                      <a:pt x="0" y="110"/>
                    </a:lnTo>
                    <a:lnTo>
                      <a:pt x="14" y="10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87" name="Freeform 139"/>
              <p:cNvSpPr>
                <a:spLocks noChangeAspect="1"/>
              </p:cNvSpPr>
              <p:nvPr/>
            </p:nvSpPr>
            <p:spPr bwMode="auto">
              <a:xfrm>
                <a:off x="3767" y="3259"/>
                <a:ext cx="182" cy="178"/>
              </a:xfrm>
              <a:custGeom>
                <a:avLst/>
                <a:gdLst>
                  <a:gd name="T0" fmla="*/ 49 w 1009"/>
                  <a:gd name="T1" fmla="*/ 939 h 987"/>
                  <a:gd name="T2" fmla="*/ 144 w 1009"/>
                  <a:gd name="T3" fmla="*/ 931 h 987"/>
                  <a:gd name="T4" fmla="*/ 231 w 1009"/>
                  <a:gd name="T5" fmla="*/ 961 h 987"/>
                  <a:gd name="T6" fmla="*/ 437 w 1009"/>
                  <a:gd name="T7" fmla="*/ 949 h 987"/>
                  <a:gd name="T8" fmla="*/ 506 w 1009"/>
                  <a:gd name="T9" fmla="*/ 918 h 987"/>
                  <a:gd name="T10" fmla="*/ 682 w 1009"/>
                  <a:gd name="T11" fmla="*/ 900 h 987"/>
                  <a:gd name="T12" fmla="*/ 811 w 1009"/>
                  <a:gd name="T13" fmla="*/ 915 h 987"/>
                  <a:gd name="T14" fmla="*/ 1009 w 1009"/>
                  <a:gd name="T15" fmla="*/ 987 h 987"/>
                  <a:gd name="T16" fmla="*/ 999 w 1009"/>
                  <a:gd name="T17" fmla="*/ 563 h 987"/>
                  <a:gd name="T18" fmla="*/ 693 w 1009"/>
                  <a:gd name="T19" fmla="*/ 438 h 987"/>
                  <a:gd name="T20" fmla="*/ 529 w 1009"/>
                  <a:gd name="T21" fmla="*/ 170 h 987"/>
                  <a:gd name="T22" fmla="*/ 478 w 1009"/>
                  <a:gd name="T23" fmla="*/ 4 h 987"/>
                  <a:gd name="T24" fmla="*/ 463 w 1009"/>
                  <a:gd name="T25" fmla="*/ 8 h 987"/>
                  <a:gd name="T26" fmla="*/ 437 w 1009"/>
                  <a:gd name="T27" fmla="*/ 83 h 987"/>
                  <a:gd name="T28" fmla="*/ 416 w 1009"/>
                  <a:gd name="T29" fmla="*/ 92 h 987"/>
                  <a:gd name="T30" fmla="*/ 389 w 1009"/>
                  <a:gd name="T31" fmla="*/ 67 h 987"/>
                  <a:gd name="T32" fmla="*/ 385 w 1009"/>
                  <a:gd name="T33" fmla="*/ 0 h 987"/>
                  <a:gd name="T34" fmla="*/ 333 w 1009"/>
                  <a:gd name="T35" fmla="*/ 20 h 987"/>
                  <a:gd name="T36" fmla="*/ 134 w 1009"/>
                  <a:gd name="T37" fmla="*/ 65 h 987"/>
                  <a:gd name="T38" fmla="*/ 101 w 1009"/>
                  <a:gd name="T39" fmla="*/ 115 h 987"/>
                  <a:gd name="T40" fmla="*/ 67 w 1009"/>
                  <a:gd name="T41" fmla="*/ 79 h 987"/>
                  <a:gd name="T42" fmla="*/ 39 w 1009"/>
                  <a:gd name="T43" fmla="*/ 67 h 987"/>
                  <a:gd name="T44" fmla="*/ 33 w 1009"/>
                  <a:gd name="T45" fmla="*/ 100 h 987"/>
                  <a:gd name="T46" fmla="*/ 52 w 1009"/>
                  <a:gd name="T47" fmla="*/ 172 h 987"/>
                  <a:gd name="T48" fmla="*/ 0 w 1009"/>
                  <a:gd name="T49" fmla="*/ 209 h 987"/>
                  <a:gd name="T50" fmla="*/ 24 w 1009"/>
                  <a:gd name="T51" fmla="*/ 218 h 987"/>
                  <a:gd name="T52" fmla="*/ 18 w 1009"/>
                  <a:gd name="T53" fmla="*/ 244 h 987"/>
                  <a:gd name="T54" fmla="*/ 43 w 1009"/>
                  <a:gd name="T55" fmla="*/ 311 h 987"/>
                  <a:gd name="T56" fmla="*/ 48 w 1009"/>
                  <a:gd name="T57" fmla="*/ 824 h 987"/>
                  <a:gd name="T58" fmla="*/ 49 w 1009"/>
                  <a:gd name="T59" fmla="*/ 939 h 9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009" h="987">
                    <a:moveTo>
                      <a:pt x="49" y="939"/>
                    </a:moveTo>
                    <a:lnTo>
                      <a:pt x="144" y="931"/>
                    </a:lnTo>
                    <a:lnTo>
                      <a:pt x="231" y="961"/>
                    </a:lnTo>
                    <a:lnTo>
                      <a:pt x="437" y="949"/>
                    </a:lnTo>
                    <a:lnTo>
                      <a:pt x="506" y="918"/>
                    </a:lnTo>
                    <a:lnTo>
                      <a:pt x="682" y="900"/>
                    </a:lnTo>
                    <a:lnTo>
                      <a:pt x="811" y="915"/>
                    </a:lnTo>
                    <a:lnTo>
                      <a:pt x="1009" y="987"/>
                    </a:lnTo>
                    <a:lnTo>
                      <a:pt x="999" y="563"/>
                    </a:lnTo>
                    <a:lnTo>
                      <a:pt x="693" y="438"/>
                    </a:lnTo>
                    <a:lnTo>
                      <a:pt x="529" y="170"/>
                    </a:lnTo>
                    <a:lnTo>
                      <a:pt x="478" y="4"/>
                    </a:lnTo>
                    <a:lnTo>
                      <a:pt x="463" y="8"/>
                    </a:lnTo>
                    <a:lnTo>
                      <a:pt x="437" y="83"/>
                    </a:lnTo>
                    <a:lnTo>
                      <a:pt x="416" y="92"/>
                    </a:lnTo>
                    <a:lnTo>
                      <a:pt x="389" y="67"/>
                    </a:lnTo>
                    <a:lnTo>
                      <a:pt x="385" y="0"/>
                    </a:lnTo>
                    <a:lnTo>
                      <a:pt x="333" y="20"/>
                    </a:lnTo>
                    <a:lnTo>
                      <a:pt x="134" y="65"/>
                    </a:lnTo>
                    <a:lnTo>
                      <a:pt x="101" y="115"/>
                    </a:lnTo>
                    <a:lnTo>
                      <a:pt x="67" y="79"/>
                    </a:lnTo>
                    <a:lnTo>
                      <a:pt x="39" y="67"/>
                    </a:lnTo>
                    <a:lnTo>
                      <a:pt x="33" y="100"/>
                    </a:lnTo>
                    <a:lnTo>
                      <a:pt x="52" y="172"/>
                    </a:lnTo>
                    <a:lnTo>
                      <a:pt x="0" y="209"/>
                    </a:lnTo>
                    <a:lnTo>
                      <a:pt x="24" y="218"/>
                    </a:lnTo>
                    <a:lnTo>
                      <a:pt x="18" y="244"/>
                    </a:lnTo>
                    <a:lnTo>
                      <a:pt x="43" y="311"/>
                    </a:lnTo>
                    <a:lnTo>
                      <a:pt x="48" y="824"/>
                    </a:lnTo>
                    <a:lnTo>
                      <a:pt x="49" y="939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88" name="Freeform 140"/>
              <p:cNvSpPr>
                <a:spLocks noChangeAspect="1"/>
              </p:cNvSpPr>
              <p:nvPr/>
            </p:nvSpPr>
            <p:spPr bwMode="auto">
              <a:xfrm>
                <a:off x="3638" y="3106"/>
                <a:ext cx="309" cy="178"/>
              </a:xfrm>
              <a:custGeom>
                <a:avLst/>
                <a:gdLst>
                  <a:gd name="T0" fmla="*/ 185 w 1713"/>
                  <a:gd name="T1" fmla="*/ 270 h 988"/>
                  <a:gd name="T2" fmla="*/ 187 w 1713"/>
                  <a:gd name="T3" fmla="*/ 211 h 988"/>
                  <a:gd name="T4" fmla="*/ 309 w 1713"/>
                  <a:gd name="T5" fmla="*/ 141 h 988"/>
                  <a:gd name="T6" fmla="*/ 701 w 1713"/>
                  <a:gd name="T7" fmla="*/ 0 h 988"/>
                  <a:gd name="T8" fmla="*/ 819 w 1713"/>
                  <a:gd name="T9" fmla="*/ 201 h 988"/>
                  <a:gd name="T10" fmla="*/ 1252 w 1713"/>
                  <a:gd name="T11" fmla="*/ 131 h 988"/>
                  <a:gd name="T12" fmla="*/ 1317 w 1713"/>
                  <a:gd name="T13" fmla="*/ 67 h 988"/>
                  <a:gd name="T14" fmla="*/ 1427 w 1713"/>
                  <a:gd name="T15" fmla="*/ 206 h 988"/>
                  <a:gd name="T16" fmla="*/ 1585 w 1713"/>
                  <a:gd name="T17" fmla="*/ 217 h 988"/>
                  <a:gd name="T18" fmla="*/ 1566 w 1713"/>
                  <a:gd name="T19" fmla="*/ 292 h 988"/>
                  <a:gd name="T20" fmla="*/ 1502 w 1713"/>
                  <a:gd name="T21" fmla="*/ 461 h 988"/>
                  <a:gd name="T22" fmla="*/ 1543 w 1713"/>
                  <a:gd name="T23" fmla="*/ 417 h 988"/>
                  <a:gd name="T24" fmla="*/ 1621 w 1713"/>
                  <a:gd name="T25" fmla="*/ 446 h 988"/>
                  <a:gd name="T26" fmla="*/ 1705 w 1713"/>
                  <a:gd name="T27" fmla="*/ 421 h 988"/>
                  <a:gd name="T28" fmla="*/ 1698 w 1713"/>
                  <a:gd name="T29" fmla="*/ 498 h 988"/>
                  <a:gd name="T30" fmla="*/ 1603 w 1713"/>
                  <a:gd name="T31" fmla="*/ 551 h 988"/>
                  <a:gd name="T32" fmla="*/ 1419 w 1713"/>
                  <a:gd name="T33" fmla="*/ 645 h 988"/>
                  <a:gd name="T34" fmla="*/ 1342 w 1713"/>
                  <a:gd name="T35" fmla="*/ 603 h 988"/>
                  <a:gd name="T36" fmla="*/ 1283 w 1713"/>
                  <a:gd name="T37" fmla="*/ 647 h 988"/>
                  <a:gd name="T38" fmla="*/ 1136 w 1713"/>
                  <a:gd name="T39" fmla="*/ 742 h 988"/>
                  <a:gd name="T40" fmla="*/ 1074 w 1713"/>
                  <a:gd name="T41" fmla="*/ 809 h 988"/>
                  <a:gd name="T42" fmla="*/ 1206 w 1713"/>
                  <a:gd name="T43" fmla="*/ 849 h 988"/>
                  <a:gd name="T44" fmla="*/ 1151 w 1713"/>
                  <a:gd name="T45" fmla="*/ 931 h 988"/>
                  <a:gd name="T46" fmla="*/ 1103 w 1713"/>
                  <a:gd name="T47" fmla="*/ 913 h 988"/>
                  <a:gd name="T48" fmla="*/ 1051 w 1713"/>
                  <a:gd name="T49" fmla="*/ 869 h 988"/>
                  <a:gd name="T50" fmla="*/ 845 w 1713"/>
                  <a:gd name="T51" fmla="*/ 916 h 988"/>
                  <a:gd name="T52" fmla="*/ 778 w 1713"/>
                  <a:gd name="T53" fmla="*/ 923 h 988"/>
                  <a:gd name="T54" fmla="*/ 749 w 1713"/>
                  <a:gd name="T55" fmla="*/ 946 h 988"/>
                  <a:gd name="T56" fmla="*/ 577 w 1713"/>
                  <a:gd name="T57" fmla="*/ 988 h 988"/>
                  <a:gd name="T58" fmla="*/ 487 w 1713"/>
                  <a:gd name="T59" fmla="*/ 760 h 988"/>
                  <a:gd name="T60" fmla="*/ 154 w 1713"/>
                  <a:gd name="T61" fmla="*/ 764 h 988"/>
                  <a:gd name="T62" fmla="*/ 139 w 1713"/>
                  <a:gd name="T63" fmla="*/ 709 h 988"/>
                  <a:gd name="T64" fmla="*/ 195 w 1713"/>
                  <a:gd name="T65" fmla="*/ 506 h 988"/>
                  <a:gd name="T66" fmla="*/ 134 w 1713"/>
                  <a:gd name="T67" fmla="*/ 276 h 9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713" h="988">
                    <a:moveTo>
                      <a:pt x="134" y="276"/>
                    </a:moveTo>
                    <a:lnTo>
                      <a:pt x="185" y="270"/>
                    </a:lnTo>
                    <a:lnTo>
                      <a:pt x="197" y="232"/>
                    </a:lnTo>
                    <a:lnTo>
                      <a:pt x="187" y="211"/>
                    </a:lnTo>
                    <a:lnTo>
                      <a:pt x="249" y="173"/>
                    </a:lnTo>
                    <a:lnTo>
                      <a:pt x="309" y="141"/>
                    </a:lnTo>
                    <a:lnTo>
                      <a:pt x="502" y="129"/>
                    </a:lnTo>
                    <a:lnTo>
                      <a:pt x="701" y="0"/>
                    </a:lnTo>
                    <a:lnTo>
                      <a:pt x="773" y="83"/>
                    </a:lnTo>
                    <a:lnTo>
                      <a:pt x="819" y="201"/>
                    </a:lnTo>
                    <a:lnTo>
                      <a:pt x="1100" y="126"/>
                    </a:lnTo>
                    <a:lnTo>
                      <a:pt x="1252" y="131"/>
                    </a:lnTo>
                    <a:lnTo>
                      <a:pt x="1278" y="88"/>
                    </a:lnTo>
                    <a:lnTo>
                      <a:pt x="1317" y="67"/>
                    </a:lnTo>
                    <a:lnTo>
                      <a:pt x="1379" y="78"/>
                    </a:lnTo>
                    <a:lnTo>
                      <a:pt x="1427" y="206"/>
                    </a:lnTo>
                    <a:lnTo>
                      <a:pt x="1536" y="191"/>
                    </a:lnTo>
                    <a:lnTo>
                      <a:pt x="1585" y="217"/>
                    </a:lnTo>
                    <a:lnTo>
                      <a:pt x="1595" y="253"/>
                    </a:lnTo>
                    <a:lnTo>
                      <a:pt x="1566" y="292"/>
                    </a:lnTo>
                    <a:lnTo>
                      <a:pt x="1497" y="310"/>
                    </a:lnTo>
                    <a:lnTo>
                      <a:pt x="1502" y="461"/>
                    </a:lnTo>
                    <a:lnTo>
                      <a:pt x="1526" y="461"/>
                    </a:lnTo>
                    <a:lnTo>
                      <a:pt x="1543" y="417"/>
                    </a:lnTo>
                    <a:lnTo>
                      <a:pt x="1610" y="421"/>
                    </a:lnTo>
                    <a:lnTo>
                      <a:pt x="1621" y="446"/>
                    </a:lnTo>
                    <a:lnTo>
                      <a:pt x="1670" y="417"/>
                    </a:lnTo>
                    <a:lnTo>
                      <a:pt x="1705" y="421"/>
                    </a:lnTo>
                    <a:lnTo>
                      <a:pt x="1713" y="456"/>
                    </a:lnTo>
                    <a:lnTo>
                      <a:pt x="1698" y="498"/>
                    </a:lnTo>
                    <a:lnTo>
                      <a:pt x="1657" y="539"/>
                    </a:lnTo>
                    <a:lnTo>
                      <a:pt x="1603" y="551"/>
                    </a:lnTo>
                    <a:lnTo>
                      <a:pt x="1448" y="647"/>
                    </a:lnTo>
                    <a:lnTo>
                      <a:pt x="1419" y="645"/>
                    </a:lnTo>
                    <a:lnTo>
                      <a:pt x="1404" y="613"/>
                    </a:lnTo>
                    <a:lnTo>
                      <a:pt x="1342" y="603"/>
                    </a:lnTo>
                    <a:lnTo>
                      <a:pt x="1319" y="637"/>
                    </a:lnTo>
                    <a:lnTo>
                      <a:pt x="1283" y="647"/>
                    </a:lnTo>
                    <a:lnTo>
                      <a:pt x="1208" y="725"/>
                    </a:lnTo>
                    <a:lnTo>
                      <a:pt x="1136" y="742"/>
                    </a:lnTo>
                    <a:lnTo>
                      <a:pt x="1061" y="784"/>
                    </a:lnTo>
                    <a:lnTo>
                      <a:pt x="1074" y="809"/>
                    </a:lnTo>
                    <a:lnTo>
                      <a:pt x="1206" y="820"/>
                    </a:lnTo>
                    <a:lnTo>
                      <a:pt x="1206" y="849"/>
                    </a:lnTo>
                    <a:lnTo>
                      <a:pt x="1175" y="854"/>
                    </a:lnTo>
                    <a:lnTo>
                      <a:pt x="1151" y="931"/>
                    </a:lnTo>
                    <a:lnTo>
                      <a:pt x="1128" y="938"/>
                    </a:lnTo>
                    <a:lnTo>
                      <a:pt x="1103" y="913"/>
                    </a:lnTo>
                    <a:lnTo>
                      <a:pt x="1098" y="846"/>
                    </a:lnTo>
                    <a:lnTo>
                      <a:pt x="1051" y="869"/>
                    </a:lnTo>
                    <a:lnTo>
                      <a:pt x="894" y="905"/>
                    </a:lnTo>
                    <a:lnTo>
                      <a:pt x="845" y="916"/>
                    </a:lnTo>
                    <a:lnTo>
                      <a:pt x="816" y="961"/>
                    </a:lnTo>
                    <a:lnTo>
                      <a:pt x="778" y="923"/>
                    </a:lnTo>
                    <a:lnTo>
                      <a:pt x="752" y="916"/>
                    </a:lnTo>
                    <a:lnTo>
                      <a:pt x="749" y="946"/>
                    </a:lnTo>
                    <a:lnTo>
                      <a:pt x="659" y="988"/>
                    </a:lnTo>
                    <a:lnTo>
                      <a:pt x="577" y="988"/>
                    </a:lnTo>
                    <a:lnTo>
                      <a:pt x="564" y="789"/>
                    </a:lnTo>
                    <a:lnTo>
                      <a:pt x="487" y="760"/>
                    </a:lnTo>
                    <a:lnTo>
                      <a:pt x="417" y="779"/>
                    </a:lnTo>
                    <a:lnTo>
                      <a:pt x="154" y="764"/>
                    </a:lnTo>
                    <a:lnTo>
                      <a:pt x="112" y="714"/>
                    </a:lnTo>
                    <a:lnTo>
                      <a:pt x="139" y="709"/>
                    </a:lnTo>
                    <a:lnTo>
                      <a:pt x="182" y="598"/>
                    </a:lnTo>
                    <a:lnTo>
                      <a:pt x="195" y="506"/>
                    </a:lnTo>
                    <a:lnTo>
                      <a:pt x="0" y="392"/>
                    </a:lnTo>
                    <a:lnTo>
                      <a:pt x="134" y="276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89" name="Freeform 141"/>
              <p:cNvSpPr>
                <a:spLocks noChangeAspect="1"/>
              </p:cNvSpPr>
              <p:nvPr/>
            </p:nvSpPr>
            <p:spPr bwMode="auto">
              <a:xfrm>
                <a:off x="4084" y="3503"/>
                <a:ext cx="175" cy="152"/>
              </a:xfrm>
              <a:custGeom>
                <a:avLst/>
                <a:gdLst>
                  <a:gd name="T0" fmla="*/ 27 w 971"/>
                  <a:gd name="T1" fmla="*/ 548 h 838"/>
                  <a:gd name="T2" fmla="*/ 81 w 971"/>
                  <a:gd name="T3" fmla="*/ 569 h 838"/>
                  <a:gd name="T4" fmla="*/ 108 w 971"/>
                  <a:gd name="T5" fmla="*/ 611 h 838"/>
                  <a:gd name="T6" fmla="*/ 144 w 971"/>
                  <a:gd name="T7" fmla="*/ 627 h 838"/>
                  <a:gd name="T8" fmla="*/ 169 w 971"/>
                  <a:gd name="T9" fmla="*/ 634 h 838"/>
                  <a:gd name="T10" fmla="*/ 204 w 971"/>
                  <a:gd name="T11" fmla="*/ 658 h 838"/>
                  <a:gd name="T12" fmla="*/ 307 w 971"/>
                  <a:gd name="T13" fmla="*/ 650 h 838"/>
                  <a:gd name="T14" fmla="*/ 389 w 971"/>
                  <a:gd name="T15" fmla="*/ 733 h 838"/>
                  <a:gd name="T16" fmla="*/ 379 w 971"/>
                  <a:gd name="T17" fmla="*/ 794 h 838"/>
                  <a:gd name="T18" fmla="*/ 405 w 971"/>
                  <a:gd name="T19" fmla="*/ 804 h 838"/>
                  <a:gd name="T20" fmla="*/ 438 w 971"/>
                  <a:gd name="T21" fmla="*/ 771 h 838"/>
                  <a:gd name="T22" fmla="*/ 509 w 971"/>
                  <a:gd name="T23" fmla="*/ 749 h 838"/>
                  <a:gd name="T24" fmla="*/ 572 w 971"/>
                  <a:gd name="T25" fmla="*/ 747 h 838"/>
                  <a:gd name="T26" fmla="*/ 616 w 971"/>
                  <a:gd name="T27" fmla="*/ 810 h 838"/>
                  <a:gd name="T28" fmla="*/ 751 w 971"/>
                  <a:gd name="T29" fmla="*/ 838 h 838"/>
                  <a:gd name="T30" fmla="*/ 971 w 971"/>
                  <a:gd name="T31" fmla="*/ 533 h 838"/>
                  <a:gd name="T32" fmla="*/ 660 w 971"/>
                  <a:gd name="T33" fmla="*/ 347 h 838"/>
                  <a:gd name="T34" fmla="*/ 634 w 971"/>
                  <a:gd name="T35" fmla="*/ 319 h 838"/>
                  <a:gd name="T36" fmla="*/ 575 w 971"/>
                  <a:gd name="T37" fmla="*/ 132 h 838"/>
                  <a:gd name="T38" fmla="*/ 381 w 971"/>
                  <a:gd name="T39" fmla="*/ 82 h 838"/>
                  <a:gd name="T40" fmla="*/ 4 w 971"/>
                  <a:gd name="T41" fmla="*/ 0 h 838"/>
                  <a:gd name="T42" fmla="*/ 0 w 971"/>
                  <a:gd name="T43" fmla="*/ 532 h 838"/>
                  <a:gd name="T44" fmla="*/ 27 w 971"/>
                  <a:gd name="T45" fmla="*/ 548 h 8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71" h="838">
                    <a:moveTo>
                      <a:pt x="27" y="548"/>
                    </a:moveTo>
                    <a:lnTo>
                      <a:pt x="81" y="569"/>
                    </a:lnTo>
                    <a:lnTo>
                      <a:pt x="108" y="611"/>
                    </a:lnTo>
                    <a:lnTo>
                      <a:pt x="144" y="627"/>
                    </a:lnTo>
                    <a:lnTo>
                      <a:pt x="169" y="634"/>
                    </a:lnTo>
                    <a:lnTo>
                      <a:pt x="204" y="658"/>
                    </a:lnTo>
                    <a:lnTo>
                      <a:pt x="307" y="650"/>
                    </a:lnTo>
                    <a:lnTo>
                      <a:pt x="389" y="733"/>
                    </a:lnTo>
                    <a:lnTo>
                      <a:pt x="379" y="794"/>
                    </a:lnTo>
                    <a:lnTo>
                      <a:pt x="405" y="804"/>
                    </a:lnTo>
                    <a:lnTo>
                      <a:pt x="438" y="771"/>
                    </a:lnTo>
                    <a:lnTo>
                      <a:pt x="509" y="749"/>
                    </a:lnTo>
                    <a:lnTo>
                      <a:pt x="572" y="747"/>
                    </a:lnTo>
                    <a:lnTo>
                      <a:pt x="616" y="810"/>
                    </a:lnTo>
                    <a:lnTo>
                      <a:pt x="751" y="838"/>
                    </a:lnTo>
                    <a:lnTo>
                      <a:pt x="971" y="533"/>
                    </a:lnTo>
                    <a:lnTo>
                      <a:pt x="660" y="347"/>
                    </a:lnTo>
                    <a:lnTo>
                      <a:pt x="634" y="319"/>
                    </a:lnTo>
                    <a:lnTo>
                      <a:pt x="575" y="132"/>
                    </a:lnTo>
                    <a:lnTo>
                      <a:pt x="381" y="82"/>
                    </a:lnTo>
                    <a:lnTo>
                      <a:pt x="4" y="0"/>
                    </a:lnTo>
                    <a:lnTo>
                      <a:pt x="0" y="532"/>
                    </a:lnTo>
                    <a:lnTo>
                      <a:pt x="27" y="54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90" name="Freeform 142"/>
              <p:cNvSpPr>
                <a:spLocks noChangeAspect="1"/>
              </p:cNvSpPr>
              <p:nvPr/>
            </p:nvSpPr>
            <p:spPr bwMode="auto">
              <a:xfrm>
                <a:off x="4038" y="3372"/>
                <a:ext cx="127" cy="228"/>
              </a:xfrm>
              <a:custGeom>
                <a:avLst/>
                <a:gdLst>
                  <a:gd name="T0" fmla="*/ 0 w 708"/>
                  <a:gd name="T1" fmla="*/ 703 h 1264"/>
                  <a:gd name="T2" fmla="*/ 82 w 708"/>
                  <a:gd name="T3" fmla="*/ 747 h 1264"/>
                  <a:gd name="T4" fmla="*/ 101 w 708"/>
                  <a:gd name="T5" fmla="*/ 840 h 1264"/>
                  <a:gd name="T6" fmla="*/ 96 w 708"/>
                  <a:gd name="T7" fmla="*/ 943 h 1264"/>
                  <a:gd name="T8" fmla="*/ 75 w 708"/>
                  <a:gd name="T9" fmla="*/ 1010 h 1264"/>
                  <a:gd name="T10" fmla="*/ 80 w 708"/>
                  <a:gd name="T11" fmla="*/ 1200 h 1264"/>
                  <a:gd name="T12" fmla="*/ 195 w 708"/>
                  <a:gd name="T13" fmla="*/ 1223 h 1264"/>
                  <a:gd name="T14" fmla="*/ 258 w 708"/>
                  <a:gd name="T15" fmla="*/ 1264 h 1264"/>
                  <a:gd name="T16" fmla="*/ 262 w 708"/>
                  <a:gd name="T17" fmla="*/ 734 h 1264"/>
                  <a:gd name="T18" fmla="*/ 639 w 708"/>
                  <a:gd name="T19" fmla="*/ 813 h 1264"/>
                  <a:gd name="T20" fmla="*/ 639 w 708"/>
                  <a:gd name="T21" fmla="*/ 493 h 1264"/>
                  <a:gd name="T22" fmla="*/ 708 w 708"/>
                  <a:gd name="T23" fmla="*/ 241 h 1264"/>
                  <a:gd name="T24" fmla="*/ 701 w 708"/>
                  <a:gd name="T25" fmla="*/ 0 h 1264"/>
                  <a:gd name="T26" fmla="*/ 323 w 708"/>
                  <a:gd name="T27" fmla="*/ 146 h 1264"/>
                  <a:gd name="T28" fmla="*/ 9 w 708"/>
                  <a:gd name="T29" fmla="*/ 356 h 1264"/>
                  <a:gd name="T30" fmla="*/ 0 w 708"/>
                  <a:gd name="T31" fmla="*/ 703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08" h="1264">
                    <a:moveTo>
                      <a:pt x="0" y="703"/>
                    </a:moveTo>
                    <a:lnTo>
                      <a:pt x="82" y="747"/>
                    </a:lnTo>
                    <a:lnTo>
                      <a:pt x="101" y="840"/>
                    </a:lnTo>
                    <a:lnTo>
                      <a:pt x="96" y="943"/>
                    </a:lnTo>
                    <a:lnTo>
                      <a:pt x="75" y="1010"/>
                    </a:lnTo>
                    <a:lnTo>
                      <a:pt x="80" y="1200"/>
                    </a:lnTo>
                    <a:lnTo>
                      <a:pt x="195" y="1223"/>
                    </a:lnTo>
                    <a:lnTo>
                      <a:pt x="258" y="1264"/>
                    </a:lnTo>
                    <a:lnTo>
                      <a:pt x="262" y="734"/>
                    </a:lnTo>
                    <a:lnTo>
                      <a:pt x="639" y="813"/>
                    </a:lnTo>
                    <a:lnTo>
                      <a:pt x="639" y="493"/>
                    </a:lnTo>
                    <a:lnTo>
                      <a:pt x="708" y="241"/>
                    </a:lnTo>
                    <a:lnTo>
                      <a:pt x="701" y="0"/>
                    </a:lnTo>
                    <a:lnTo>
                      <a:pt x="323" y="146"/>
                    </a:lnTo>
                    <a:lnTo>
                      <a:pt x="9" y="356"/>
                    </a:lnTo>
                    <a:lnTo>
                      <a:pt x="0" y="703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91" name="Freeform 143"/>
              <p:cNvSpPr>
                <a:spLocks noChangeAspect="1"/>
              </p:cNvSpPr>
              <p:nvPr/>
            </p:nvSpPr>
            <p:spPr bwMode="auto">
              <a:xfrm>
                <a:off x="3947" y="3241"/>
                <a:ext cx="157" cy="258"/>
              </a:xfrm>
              <a:custGeom>
                <a:avLst/>
                <a:gdLst>
                  <a:gd name="T0" fmla="*/ 478 w 871"/>
                  <a:gd name="T1" fmla="*/ 35 h 1427"/>
                  <a:gd name="T2" fmla="*/ 591 w 871"/>
                  <a:gd name="T3" fmla="*/ 178 h 1427"/>
                  <a:gd name="T4" fmla="*/ 821 w 871"/>
                  <a:gd name="T5" fmla="*/ 173 h 1427"/>
                  <a:gd name="T6" fmla="*/ 803 w 871"/>
                  <a:gd name="T7" fmla="*/ 242 h 1427"/>
                  <a:gd name="T8" fmla="*/ 871 w 871"/>
                  <a:gd name="T9" fmla="*/ 335 h 1427"/>
                  <a:gd name="T10" fmla="*/ 784 w 871"/>
                  <a:gd name="T11" fmla="*/ 521 h 1427"/>
                  <a:gd name="T12" fmla="*/ 779 w 871"/>
                  <a:gd name="T13" fmla="*/ 688 h 1427"/>
                  <a:gd name="T14" fmla="*/ 817 w 871"/>
                  <a:gd name="T15" fmla="*/ 762 h 1427"/>
                  <a:gd name="T16" fmla="*/ 825 w 871"/>
                  <a:gd name="T17" fmla="*/ 872 h 1427"/>
                  <a:gd name="T18" fmla="*/ 511 w 871"/>
                  <a:gd name="T19" fmla="*/ 1080 h 1427"/>
                  <a:gd name="T20" fmla="*/ 501 w 871"/>
                  <a:gd name="T21" fmla="*/ 1427 h 1427"/>
                  <a:gd name="T22" fmla="*/ 486 w 871"/>
                  <a:gd name="T23" fmla="*/ 1423 h 1427"/>
                  <a:gd name="T24" fmla="*/ 429 w 871"/>
                  <a:gd name="T25" fmla="*/ 1424 h 1427"/>
                  <a:gd name="T26" fmla="*/ 398 w 871"/>
                  <a:gd name="T27" fmla="*/ 1406 h 1427"/>
                  <a:gd name="T28" fmla="*/ 353 w 871"/>
                  <a:gd name="T29" fmla="*/ 1363 h 1427"/>
                  <a:gd name="T30" fmla="*/ 327 w 871"/>
                  <a:gd name="T31" fmla="*/ 1325 h 1427"/>
                  <a:gd name="T32" fmla="*/ 197 w 871"/>
                  <a:gd name="T33" fmla="*/ 1238 h 1427"/>
                  <a:gd name="T34" fmla="*/ 100 w 871"/>
                  <a:gd name="T35" fmla="*/ 1186 h 1427"/>
                  <a:gd name="T36" fmla="*/ 9 w 871"/>
                  <a:gd name="T37" fmla="*/ 1085 h 1427"/>
                  <a:gd name="T38" fmla="*/ 5 w 871"/>
                  <a:gd name="T39" fmla="*/ 840 h 1427"/>
                  <a:gd name="T40" fmla="*/ 0 w 871"/>
                  <a:gd name="T41" fmla="*/ 661 h 1427"/>
                  <a:gd name="T42" fmla="*/ 12 w 871"/>
                  <a:gd name="T43" fmla="*/ 628 h 1427"/>
                  <a:gd name="T44" fmla="*/ 5 w 871"/>
                  <a:gd name="T45" fmla="*/ 490 h 1427"/>
                  <a:gd name="T46" fmla="*/ 0 w 871"/>
                  <a:gd name="T47" fmla="*/ 405 h 1427"/>
                  <a:gd name="T48" fmla="*/ 8 w 871"/>
                  <a:gd name="T49" fmla="*/ 256 h 1427"/>
                  <a:gd name="T50" fmla="*/ 42 w 871"/>
                  <a:gd name="T51" fmla="*/ 241 h 1427"/>
                  <a:gd name="T52" fmla="*/ 71 w 871"/>
                  <a:gd name="T53" fmla="*/ 243 h 1427"/>
                  <a:gd name="T54" fmla="*/ 58 w 871"/>
                  <a:gd name="T55" fmla="*/ 133 h 1427"/>
                  <a:gd name="T56" fmla="*/ 73 w 871"/>
                  <a:gd name="T57" fmla="*/ 65 h 1427"/>
                  <a:gd name="T58" fmla="*/ 273 w 871"/>
                  <a:gd name="T59" fmla="*/ 0 h 1427"/>
                  <a:gd name="T60" fmla="*/ 333 w 871"/>
                  <a:gd name="T61" fmla="*/ 34 h 1427"/>
                  <a:gd name="T62" fmla="*/ 478 w 871"/>
                  <a:gd name="T63" fmla="*/ 35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71" h="1427">
                    <a:moveTo>
                      <a:pt x="478" y="35"/>
                    </a:moveTo>
                    <a:lnTo>
                      <a:pt x="591" y="178"/>
                    </a:lnTo>
                    <a:lnTo>
                      <a:pt x="821" y="173"/>
                    </a:lnTo>
                    <a:lnTo>
                      <a:pt x="803" y="242"/>
                    </a:lnTo>
                    <a:lnTo>
                      <a:pt x="871" y="335"/>
                    </a:lnTo>
                    <a:lnTo>
                      <a:pt x="784" y="521"/>
                    </a:lnTo>
                    <a:lnTo>
                      <a:pt x="779" y="688"/>
                    </a:lnTo>
                    <a:lnTo>
                      <a:pt x="817" y="762"/>
                    </a:lnTo>
                    <a:lnTo>
                      <a:pt x="825" y="872"/>
                    </a:lnTo>
                    <a:lnTo>
                      <a:pt x="511" y="1080"/>
                    </a:lnTo>
                    <a:lnTo>
                      <a:pt x="501" y="1427"/>
                    </a:lnTo>
                    <a:lnTo>
                      <a:pt x="486" y="1423"/>
                    </a:lnTo>
                    <a:lnTo>
                      <a:pt x="429" y="1424"/>
                    </a:lnTo>
                    <a:lnTo>
                      <a:pt x="398" y="1406"/>
                    </a:lnTo>
                    <a:lnTo>
                      <a:pt x="353" y="1363"/>
                    </a:lnTo>
                    <a:lnTo>
                      <a:pt x="327" y="1325"/>
                    </a:lnTo>
                    <a:lnTo>
                      <a:pt x="197" y="1238"/>
                    </a:lnTo>
                    <a:lnTo>
                      <a:pt x="100" y="1186"/>
                    </a:lnTo>
                    <a:lnTo>
                      <a:pt x="9" y="1085"/>
                    </a:lnTo>
                    <a:lnTo>
                      <a:pt x="5" y="840"/>
                    </a:lnTo>
                    <a:lnTo>
                      <a:pt x="0" y="661"/>
                    </a:lnTo>
                    <a:lnTo>
                      <a:pt x="12" y="628"/>
                    </a:lnTo>
                    <a:lnTo>
                      <a:pt x="5" y="490"/>
                    </a:lnTo>
                    <a:lnTo>
                      <a:pt x="0" y="405"/>
                    </a:lnTo>
                    <a:lnTo>
                      <a:pt x="8" y="256"/>
                    </a:lnTo>
                    <a:lnTo>
                      <a:pt x="42" y="241"/>
                    </a:lnTo>
                    <a:lnTo>
                      <a:pt x="71" y="243"/>
                    </a:lnTo>
                    <a:lnTo>
                      <a:pt x="58" y="133"/>
                    </a:lnTo>
                    <a:lnTo>
                      <a:pt x="73" y="65"/>
                    </a:lnTo>
                    <a:lnTo>
                      <a:pt x="273" y="0"/>
                    </a:lnTo>
                    <a:lnTo>
                      <a:pt x="333" y="34"/>
                    </a:lnTo>
                    <a:lnTo>
                      <a:pt x="478" y="3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92" name="Freeform 144"/>
              <p:cNvSpPr>
                <a:spLocks noChangeAspect="1"/>
              </p:cNvSpPr>
              <p:nvPr/>
            </p:nvSpPr>
            <p:spPr bwMode="auto">
              <a:xfrm>
                <a:off x="3899" y="3108"/>
                <a:ext cx="169" cy="158"/>
              </a:xfrm>
              <a:custGeom>
                <a:avLst/>
                <a:gdLst>
                  <a:gd name="T0" fmla="*/ 138 w 936"/>
                  <a:gd name="T1" fmla="*/ 203 h 877"/>
                  <a:gd name="T2" fmla="*/ 149 w 936"/>
                  <a:gd name="T3" fmla="*/ 242 h 877"/>
                  <a:gd name="T4" fmla="*/ 119 w 936"/>
                  <a:gd name="T5" fmla="*/ 281 h 877"/>
                  <a:gd name="T6" fmla="*/ 47 w 936"/>
                  <a:gd name="T7" fmla="*/ 301 h 877"/>
                  <a:gd name="T8" fmla="*/ 55 w 936"/>
                  <a:gd name="T9" fmla="*/ 449 h 877"/>
                  <a:gd name="T10" fmla="*/ 76 w 936"/>
                  <a:gd name="T11" fmla="*/ 452 h 877"/>
                  <a:gd name="T12" fmla="*/ 97 w 936"/>
                  <a:gd name="T13" fmla="*/ 407 h 877"/>
                  <a:gd name="T14" fmla="*/ 162 w 936"/>
                  <a:gd name="T15" fmla="*/ 410 h 877"/>
                  <a:gd name="T16" fmla="*/ 173 w 936"/>
                  <a:gd name="T17" fmla="*/ 436 h 877"/>
                  <a:gd name="T18" fmla="*/ 223 w 936"/>
                  <a:gd name="T19" fmla="*/ 407 h 877"/>
                  <a:gd name="T20" fmla="*/ 261 w 936"/>
                  <a:gd name="T21" fmla="*/ 407 h 877"/>
                  <a:gd name="T22" fmla="*/ 264 w 936"/>
                  <a:gd name="T23" fmla="*/ 442 h 877"/>
                  <a:gd name="T24" fmla="*/ 251 w 936"/>
                  <a:gd name="T25" fmla="*/ 492 h 877"/>
                  <a:gd name="T26" fmla="*/ 212 w 936"/>
                  <a:gd name="T27" fmla="*/ 528 h 877"/>
                  <a:gd name="T28" fmla="*/ 156 w 936"/>
                  <a:gd name="T29" fmla="*/ 539 h 877"/>
                  <a:gd name="T30" fmla="*/ 133 w 936"/>
                  <a:gd name="T31" fmla="*/ 558 h 877"/>
                  <a:gd name="T32" fmla="*/ 203 w 936"/>
                  <a:gd name="T33" fmla="*/ 612 h 877"/>
                  <a:gd name="T34" fmla="*/ 0 w 936"/>
                  <a:gd name="T35" fmla="*/ 800 h 877"/>
                  <a:gd name="T36" fmla="*/ 74 w 936"/>
                  <a:gd name="T37" fmla="*/ 810 h 877"/>
                  <a:gd name="T38" fmla="*/ 139 w 936"/>
                  <a:gd name="T39" fmla="*/ 783 h 877"/>
                  <a:gd name="T40" fmla="*/ 209 w 936"/>
                  <a:gd name="T41" fmla="*/ 836 h 877"/>
                  <a:gd name="T42" fmla="*/ 302 w 936"/>
                  <a:gd name="T43" fmla="*/ 868 h 877"/>
                  <a:gd name="T44" fmla="*/ 323 w 936"/>
                  <a:gd name="T45" fmla="*/ 877 h 877"/>
                  <a:gd name="T46" fmla="*/ 340 w 936"/>
                  <a:gd name="T47" fmla="*/ 803 h 877"/>
                  <a:gd name="T48" fmla="*/ 537 w 936"/>
                  <a:gd name="T49" fmla="*/ 741 h 877"/>
                  <a:gd name="T50" fmla="*/ 598 w 936"/>
                  <a:gd name="T51" fmla="*/ 772 h 877"/>
                  <a:gd name="T52" fmla="*/ 744 w 936"/>
                  <a:gd name="T53" fmla="*/ 777 h 877"/>
                  <a:gd name="T54" fmla="*/ 936 w 936"/>
                  <a:gd name="T55" fmla="*/ 501 h 877"/>
                  <a:gd name="T56" fmla="*/ 869 w 936"/>
                  <a:gd name="T57" fmla="*/ 413 h 877"/>
                  <a:gd name="T58" fmla="*/ 651 w 936"/>
                  <a:gd name="T59" fmla="*/ 420 h 877"/>
                  <a:gd name="T60" fmla="*/ 639 w 936"/>
                  <a:gd name="T61" fmla="*/ 344 h 877"/>
                  <a:gd name="T62" fmla="*/ 692 w 936"/>
                  <a:gd name="T63" fmla="*/ 320 h 877"/>
                  <a:gd name="T64" fmla="*/ 646 w 936"/>
                  <a:gd name="T65" fmla="*/ 223 h 877"/>
                  <a:gd name="T66" fmla="*/ 609 w 936"/>
                  <a:gd name="T67" fmla="*/ 248 h 877"/>
                  <a:gd name="T68" fmla="*/ 549 w 936"/>
                  <a:gd name="T69" fmla="*/ 128 h 877"/>
                  <a:gd name="T70" fmla="*/ 569 w 936"/>
                  <a:gd name="T71" fmla="*/ 74 h 877"/>
                  <a:gd name="T72" fmla="*/ 555 w 936"/>
                  <a:gd name="T73" fmla="*/ 23 h 877"/>
                  <a:gd name="T74" fmla="*/ 487 w 936"/>
                  <a:gd name="T75" fmla="*/ 0 h 877"/>
                  <a:gd name="T76" fmla="*/ 441 w 936"/>
                  <a:gd name="T77" fmla="*/ 5 h 877"/>
                  <a:gd name="T78" fmla="*/ 443 w 936"/>
                  <a:gd name="T79" fmla="*/ 23 h 877"/>
                  <a:gd name="T80" fmla="*/ 412 w 936"/>
                  <a:gd name="T81" fmla="*/ 21 h 877"/>
                  <a:gd name="T82" fmla="*/ 408 w 936"/>
                  <a:gd name="T83" fmla="*/ 65 h 877"/>
                  <a:gd name="T84" fmla="*/ 373 w 936"/>
                  <a:gd name="T85" fmla="*/ 65 h 877"/>
                  <a:gd name="T86" fmla="*/ 363 w 936"/>
                  <a:gd name="T87" fmla="*/ 102 h 877"/>
                  <a:gd name="T88" fmla="*/ 381 w 936"/>
                  <a:gd name="T89" fmla="*/ 143 h 877"/>
                  <a:gd name="T90" fmla="*/ 346 w 936"/>
                  <a:gd name="T91" fmla="*/ 190 h 877"/>
                  <a:gd name="T92" fmla="*/ 379 w 936"/>
                  <a:gd name="T93" fmla="*/ 240 h 877"/>
                  <a:gd name="T94" fmla="*/ 326 w 936"/>
                  <a:gd name="T95" fmla="*/ 245 h 877"/>
                  <a:gd name="T96" fmla="*/ 282 w 936"/>
                  <a:gd name="T97" fmla="*/ 184 h 877"/>
                  <a:gd name="T98" fmla="*/ 293 w 936"/>
                  <a:gd name="T99" fmla="*/ 153 h 877"/>
                  <a:gd name="T100" fmla="*/ 221 w 936"/>
                  <a:gd name="T101" fmla="*/ 68 h 877"/>
                  <a:gd name="T102" fmla="*/ 112 w 936"/>
                  <a:gd name="T103" fmla="*/ 97 h 877"/>
                  <a:gd name="T104" fmla="*/ 94 w 936"/>
                  <a:gd name="T105" fmla="*/ 93 h 877"/>
                  <a:gd name="T106" fmla="*/ 88 w 936"/>
                  <a:gd name="T107" fmla="*/ 70 h 877"/>
                  <a:gd name="T108" fmla="*/ 58 w 936"/>
                  <a:gd name="T109" fmla="*/ 79 h 877"/>
                  <a:gd name="T110" fmla="*/ 87 w 936"/>
                  <a:gd name="T111" fmla="*/ 181 h 877"/>
                  <a:gd name="T112" fmla="*/ 138 w 936"/>
                  <a:gd name="T113" fmla="*/ 203 h 8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36" h="877">
                    <a:moveTo>
                      <a:pt x="138" y="203"/>
                    </a:moveTo>
                    <a:lnTo>
                      <a:pt x="149" y="242"/>
                    </a:lnTo>
                    <a:lnTo>
                      <a:pt x="119" y="281"/>
                    </a:lnTo>
                    <a:lnTo>
                      <a:pt x="47" y="301"/>
                    </a:lnTo>
                    <a:lnTo>
                      <a:pt x="55" y="449"/>
                    </a:lnTo>
                    <a:lnTo>
                      <a:pt x="76" y="452"/>
                    </a:lnTo>
                    <a:lnTo>
                      <a:pt x="97" y="407"/>
                    </a:lnTo>
                    <a:lnTo>
                      <a:pt x="162" y="410"/>
                    </a:lnTo>
                    <a:lnTo>
                      <a:pt x="173" y="436"/>
                    </a:lnTo>
                    <a:lnTo>
                      <a:pt x="223" y="407"/>
                    </a:lnTo>
                    <a:lnTo>
                      <a:pt x="261" y="407"/>
                    </a:lnTo>
                    <a:lnTo>
                      <a:pt x="264" y="442"/>
                    </a:lnTo>
                    <a:lnTo>
                      <a:pt x="251" y="492"/>
                    </a:lnTo>
                    <a:lnTo>
                      <a:pt x="212" y="528"/>
                    </a:lnTo>
                    <a:lnTo>
                      <a:pt x="156" y="539"/>
                    </a:lnTo>
                    <a:lnTo>
                      <a:pt x="133" y="558"/>
                    </a:lnTo>
                    <a:lnTo>
                      <a:pt x="203" y="612"/>
                    </a:lnTo>
                    <a:lnTo>
                      <a:pt x="0" y="800"/>
                    </a:lnTo>
                    <a:lnTo>
                      <a:pt x="74" y="810"/>
                    </a:lnTo>
                    <a:lnTo>
                      <a:pt x="139" y="783"/>
                    </a:lnTo>
                    <a:lnTo>
                      <a:pt x="209" y="836"/>
                    </a:lnTo>
                    <a:lnTo>
                      <a:pt x="302" y="868"/>
                    </a:lnTo>
                    <a:lnTo>
                      <a:pt x="323" y="877"/>
                    </a:lnTo>
                    <a:lnTo>
                      <a:pt x="340" y="803"/>
                    </a:lnTo>
                    <a:lnTo>
                      <a:pt x="537" y="741"/>
                    </a:lnTo>
                    <a:lnTo>
                      <a:pt x="598" y="772"/>
                    </a:lnTo>
                    <a:lnTo>
                      <a:pt x="744" y="777"/>
                    </a:lnTo>
                    <a:lnTo>
                      <a:pt x="936" y="501"/>
                    </a:lnTo>
                    <a:lnTo>
                      <a:pt x="869" y="413"/>
                    </a:lnTo>
                    <a:lnTo>
                      <a:pt x="651" y="420"/>
                    </a:lnTo>
                    <a:lnTo>
                      <a:pt x="639" y="344"/>
                    </a:lnTo>
                    <a:lnTo>
                      <a:pt x="692" y="320"/>
                    </a:lnTo>
                    <a:lnTo>
                      <a:pt x="646" y="223"/>
                    </a:lnTo>
                    <a:lnTo>
                      <a:pt x="609" y="248"/>
                    </a:lnTo>
                    <a:lnTo>
                      <a:pt x="549" y="128"/>
                    </a:lnTo>
                    <a:lnTo>
                      <a:pt x="569" y="74"/>
                    </a:lnTo>
                    <a:lnTo>
                      <a:pt x="555" y="23"/>
                    </a:lnTo>
                    <a:lnTo>
                      <a:pt x="487" y="0"/>
                    </a:lnTo>
                    <a:lnTo>
                      <a:pt x="441" y="5"/>
                    </a:lnTo>
                    <a:lnTo>
                      <a:pt x="443" y="23"/>
                    </a:lnTo>
                    <a:lnTo>
                      <a:pt x="412" y="21"/>
                    </a:lnTo>
                    <a:lnTo>
                      <a:pt x="408" y="65"/>
                    </a:lnTo>
                    <a:lnTo>
                      <a:pt x="373" y="65"/>
                    </a:lnTo>
                    <a:lnTo>
                      <a:pt x="363" y="102"/>
                    </a:lnTo>
                    <a:lnTo>
                      <a:pt x="381" y="143"/>
                    </a:lnTo>
                    <a:lnTo>
                      <a:pt x="346" y="190"/>
                    </a:lnTo>
                    <a:lnTo>
                      <a:pt x="379" y="240"/>
                    </a:lnTo>
                    <a:lnTo>
                      <a:pt x="326" y="245"/>
                    </a:lnTo>
                    <a:lnTo>
                      <a:pt x="282" y="184"/>
                    </a:lnTo>
                    <a:lnTo>
                      <a:pt x="293" y="153"/>
                    </a:lnTo>
                    <a:lnTo>
                      <a:pt x="221" y="68"/>
                    </a:lnTo>
                    <a:lnTo>
                      <a:pt x="112" y="97"/>
                    </a:lnTo>
                    <a:lnTo>
                      <a:pt x="94" y="93"/>
                    </a:lnTo>
                    <a:lnTo>
                      <a:pt x="88" y="70"/>
                    </a:lnTo>
                    <a:lnTo>
                      <a:pt x="58" y="79"/>
                    </a:lnTo>
                    <a:lnTo>
                      <a:pt x="87" y="181"/>
                    </a:lnTo>
                    <a:lnTo>
                      <a:pt x="138" y="203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93" name="Freeform 145"/>
              <p:cNvSpPr>
                <a:spLocks noChangeAspect="1"/>
              </p:cNvSpPr>
              <p:nvPr/>
            </p:nvSpPr>
            <p:spPr bwMode="auto">
              <a:xfrm>
                <a:off x="4392" y="3074"/>
                <a:ext cx="138" cy="117"/>
              </a:xfrm>
              <a:custGeom>
                <a:avLst/>
                <a:gdLst>
                  <a:gd name="T0" fmla="*/ 64 w 767"/>
                  <a:gd name="T1" fmla="*/ 448 h 646"/>
                  <a:gd name="T2" fmla="*/ 111 w 767"/>
                  <a:gd name="T3" fmla="*/ 488 h 646"/>
                  <a:gd name="T4" fmla="*/ 210 w 767"/>
                  <a:gd name="T5" fmla="*/ 488 h 646"/>
                  <a:gd name="T6" fmla="*/ 255 w 767"/>
                  <a:gd name="T7" fmla="*/ 539 h 646"/>
                  <a:gd name="T8" fmla="*/ 206 w 767"/>
                  <a:gd name="T9" fmla="*/ 588 h 646"/>
                  <a:gd name="T10" fmla="*/ 253 w 767"/>
                  <a:gd name="T11" fmla="*/ 634 h 646"/>
                  <a:gd name="T12" fmla="*/ 295 w 767"/>
                  <a:gd name="T13" fmla="*/ 646 h 646"/>
                  <a:gd name="T14" fmla="*/ 324 w 767"/>
                  <a:gd name="T15" fmla="*/ 611 h 646"/>
                  <a:gd name="T16" fmla="*/ 377 w 767"/>
                  <a:gd name="T17" fmla="*/ 610 h 646"/>
                  <a:gd name="T18" fmla="*/ 402 w 767"/>
                  <a:gd name="T19" fmla="*/ 574 h 646"/>
                  <a:gd name="T20" fmla="*/ 437 w 767"/>
                  <a:gd name="T21" fmla="*/ 568 h 646"/>
                  <a:gd name="T22" fmla="*/ 444 w 767"/>
                  <a:gd name="T23" fmla="*/ 533 h 646"/>
                  <a:gd name="T24" fmla="*/ 506 w 767"/>
                  <a:gd name="T25" fmla="*/ 523 h 646"/>
                  <a:gd name="T26" fmla="*/ 571 w 767"/>
                  <a:gd name="T27" fmla="*/ 482 h 646"/>
                  <a:gd name="T28" fmla="*/ 590 w 767"/>
                  <a:gd name="T29" fmla="*/ 383 h 646"/>
                  <a:gd name="T30" fmla="*/ 644 w 767"/>
                  <a:gd name="T31" fmla="*/ 333 h 646"/>
                  <a:gd name="T32" fmla="*/ 690 w 767"/>
                  <a:gd name="T33" fmla="*/ 310 h 646"/>
                  <a:gd name="T34" fmla="*/ 692 w 767"/>
                  <a:gd name="T35" fmla="*/ 262 h 646"/>
                  <a:gd name="T36" fmla="*/ 767 w 767"/>
                  <a:gd name="T37" fmla="*/ 252 h 646"/>
                  <a:gd name="T38" fmla="*/ 644 w 767"/>
                  <a:gd name="T39" fmla="*/ 147 h 646"/>
                  <a:gd name="T40" fmla="*/ 554 w 767"/>
                  <a:gd name="T41" fmla="*/ 145 h 646"/>
                  <a:gd name="T42" fmla="*/ 543 w 767"/>
                  <a:gd name="T43" fmla="*/ 187 h 646"/>
                  <a:gd name="T44" fmla="*/ 435 w 767"/>
                  <a:gd name="T45" fmla="*/ 180 h 646"/>
                  <a:gd name="T46" fmla="*/ 379 w 767"/>
                  <a:gd name="T47" fmla="*/ 140 h 646"/>
                  <a:gd name="T48" fmla="*/ 313 w 767"/>
                  <a:gd name="T49" fmla="*/ 140 h 646"/>
                  <a:gd name="T50" fmla="*/ 255 w 767"/>
                  <a:gd name="T51" fmla="*/ 27 h 646"/>
                  <a:gd name="T52" fmla="*/ 195 w 767"/>
                  <a:gd name="T53" fmla="*/ 27 h 646"/>
                  <a:gd name="T54" fmla="*/ 158 w 767"/>
                  <a:gd name="T55" fmla="*/ 36 h 646"/>
                  <a:gd name="T56" fmla="*/ 0 w 767"/>
                  <a:gd name="T57" fmla="*/ 0 h 646"/>
                  <a:gd name="T58" fmla="*/ 9 w 767"/>
                  <a:gd name="T59" fmla="*/ 31 h 646"/>
                  <a:gd name="T60" fmla="*/ 80 w 767"/>
                  <a:gd name="T61" fmla="*/ 84 h 646"/>
                  <a:gd name="T62" fmla="*/ 80 w 767"/>
                  <a:gd name="T63" fmla="*/ 120 h 646"/>
                  <a:gd name="T64" fmla="*/ 182 w 767"/>
                  <a:gd name="T65" fmla="*/ 198 h 646"/>
                  <a:gd name="T66" fmla="*/ 109 w 767"/>
                  <a:gd name="T67" fmla="*/ 222 h 646"/>
                  <a:gd name="T68" fmla="*/ 116 w 767"/>
                  <a:gd name="T69" fmla="*/ 381 h 646"/>
                  <a:gd name="T70" fmla="*/ 137 w 767"/>
                  <a:gd name="T71" fmla="*/ 435 h 646"/>
                  <a:gd name="T72" fmla="*/ 64 w 767"/>
                  <a:gd name="T73" fmla="*/ 448 h 6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67" h="646">
                    <a:moveTo>
                      <a:pt x="64" y="448"/>
                    </a:moveTo>
                    <a:lnTo>
                      <a:pt x="111" y="488"/>
                    </a:lnTo>
                    <a:lnTo>
                      <a:pt x="210" y="488"/>
                    </a:lnTo>
                    <a:lnTo>
                      <a:pt x="255" y="539"/>
                    </a:lnTo>
                    <a:lnTo>
                      <a:pt x="206" y="588"/>
                    </a:lnTo>
                    <a:lnTo>
                      <a:pt x="253" y="634"/>
                    </a:lnTo>
                    <a:lnTo>
                      <a:pt x="295" y="646"/>
                    </a:lnTo>
                    <a:lnTo>
                      <a:pt x="324" y="611"/>
                    </a:lnTo>
                    <a:lnTo>
                      <a:pt x="377" y="610"/>
                    </a:lnTo>
                    <a:lnTo>
                      <a:pt x="402" y="574"/>
                    </a:lnTo>
                    <a:lnTo>
                      <a:pt x="437" y="568"/>
                    </a:lnTo>
                    <a:lnTo>
                      <a:pt x="444" y="533"/>
                    </a:lnTo>
                    <a:lnTo>
                      <a:pt x="506" y="523"/>
                    </a:lnTo>
                    <a:lnTo>
                      <a:pt x="571" y="482"/>
                    </a:lnTo>
                    <a:lnTo>
                      <a:pt x="590" y="383"/>
                    </a:lnTo>
                    <a:lnTo>
                      <a:pt x="644" y="333"/>
                    </a:lnTo>
                    <a:lnTo>
                      <a:pt x="690" y="310"/>
                    </a:lnTo>
                    <a:lnTo>
                      <a:pt x="692" y="262"/>
                    </a:lnTo>
                    <a:lnTo>
                      <a:pt x="767" y="252"/>
                    </a:lnTo>
                    <a:lnTo>
                      <a:pt x="644" y="147"/>
                    </a:lnTo>
                    <a:lnTo>
                      <a:pt x="554" y="145"/>
                    </a:lnTo>
                    <a:lnTo>
                      <a:pt x="543" y="187"/>
                    </a:lnTo>
                    <a:lnTo>
                      <a:pt x="435" y="180"/>
                    </a:lnTo>
                    <a:lnTo>
                      <a:pt x="379" y="140"/>
                    </a:lnTo>
                    <a:lnTo>
                      <a:pt x="313" y="140"/>
                    </a:lnTo>
                    <a:lnTo>
                      <a:pt x="255" y="27"/>
                    </a:lnTo>
                    <a:lnTo>
                      <a:pt x="195" y="27"/>
                    </a:lnTo>
                    <a:lnTo>
                      <a:pt x="158" y="36"/>
                    </a:lnTo>
                    <a:lnTo>
                      <a:pt x="0" y="0"/>
                    </a:lnTo>
                    <a:lnTo>
                      <a:pt x="9" y="31"/>
                    </a:lnTo>
                    <a:lnTo>
                      <a:pt x="80" y="84"/>
                    </a:lnTo>
                    <a:lnTo>
                      <a:pt x="80" y="120"/>
                    </a:lnTo>
                    <a:lnTo>
                      <a:pt x="182" y="198"/>
                    </a:lnTo>
                    <a:lnTo>
                      <a:pt x="109" y="222"/>
                    </a:lnTo>
                    <a:lnTo>
                      <a:pt x="116" y="381"/>
                    </a:lnTo>
                    <a:lnTo>
                      <a:pt x="137" y="435"/>
                    </a:lnTo>
                    <a:lnTo>
                      <a:pt x="64" y="44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94" name="Freeform 146"/>
              <p:cNvSpPr>
                <a:spLocks noChangeAspect="1"/>
              </p:cNvSpPr>
              <p:nvPr/>
            </p:nvSpPr>
            <p:spPr bwMode="auto">
              <a:xfrm>
                <a:off x="4088" y="3293"/>
                <a:ext cx="94" cy="105"/>
              </a:xfrm>
              <a:custGeom>
                <a:avLst/>
                <a:gdLst>
                  <a:gd name="T0" fmla="*/ 89 w 521"/>
                  <a:gd name="T1" fmla="*/ 45 h 582"/>
                  <a:gd name="T2" fmla="*/ 230 w 521"/>
                  <a:gd name="T3" fmla="*/ 57 h 582"/>
                  <a:gd name="T4" fmla="*/ 272 w 521"/>
                  <a:gd name="T5" fmla="*/ 0 h 582"/>
                  <a:gd name="T6" fmla="*/ 315 w 521"/>
                  <a:gd name="T7" fmla="*/ 3 h 582"/>
                  <a:gd name="T8" fmla="*/ 415 w 521"/>
                  <a:gd name="T9" fmla="*/ 120 h 582"/>
                  <a:gd name="T10" fmla="*/ 500 w 521"/>
                  <a:gd name="T11" fmla="*/ 110 h 582"/>
                  <a:gd name="T12" fmla="*/ 506 w 521"/>
                  <a:gd name="T13" fmla="*/ 154 h 582"/>
                  <a:gd name="T14" fmla="*/ 521 w 521"/>
                  <a:gd name="T15" fmla="*/ 222 h 582"/>
                  <a:gd name="T16" fmla="*/ 475 w 521"/>
                  <a:gd name="T17" fmla="*/ 414 h 582"/>
                  <a:gd name="T18" fmla="*/ 44 w 521"/>
                  <a:gd name="T19" fmla="*/ 582 h 582"/>
                  <a:gd name="T20" fmla="*/ 39 w 521"/>
                  <a:gd name="T21" fmla="*/ 476 h 582"/>
                  <a:gd name="T22" fmla="*/ 0 w 521"/>
                  <a:gd name="T23" fmla="*/ 402 h 582"/>
                  <a:gd name="T24" fmla="*/ 6 w 521"/>
                  <a:gd name="T25" fmla="*/ 234 h 582"/>
                  <a:gd name="T26" fmla="*/ 89 w 521"/>
                  <a:gd name="T27" fmla="*/ 45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21" h="582">
                    <a:moveTo>
                      <a:pt x="89" y="45"/>
                    </a:moveTo>
                    <a:lnTo>
                      <a:pt x="230" y="57"/>
                    </a:lnTo>
                    <a:lnTo>
                      <a:pt x="272" y="0"/>
                    </a:lnTo>
                    <a:lnTo>
                      <a:pt x="315" y="3"/>
                    </a:lnTo>
                    <a:lnTo>
                      <a:pt x="415" y="120"/>
                    </a:lnTo>
                    <a:lnTo>
                      <a:pt x="500" y="110"/>
                    </a:lnTo>
                    <a:lnTo>
                      <a:pt x="506" y="154"/>
                    </a:lnTo>
                    <a:lnTo>
                      <a:pt x="521" y="222"/>
                    </a:lnTo>
                    <a:lnTo>
                      <a:pt x="475" y="414"/>
                    </a:lnTo>
                    <a:lnTo>
                      <a:pt x="44" y="582"/>
                    </a:lnTo>
                    <a:lnTo>
                      <a:pt x="39" y="476"/>
                    </a:lnTo>
                    <a:lnTo>
                      <a:pt x="0" y="402"/>
                    </a:lnTo>
                    <a:lnTo>
                      <a:pt x="6" y="234"/>
                    </a:lnTo>
                    <a:lnTo>
                      <a:pt x="89" y="4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95" name="Freeform 147"/>
              <p:cNvSpPr>
                <a:spLocks noChangeAspect="1"/>
              </p:cNvSpPr>
              <p:nvPr/>
            </p:nvSpPr>
            <p:spPr bwMode="auto">
              <a:xfrm>
                <a:off x="3382" y="3103"/>
                <a:ext cx="291" cy="213"/>
              </a:xfrm>
              <a:custGeom>
                <a:avLst/>
                <a:gdLst>
                  <a:gd name="T0" fmla="*/ 0 w 1611"/>
                  <a:gd name="T1" fmla="*/ 1029 h 1178"/>
                  <a:gd name="T2" fmla="*/ 93 w 1611"/>
                  <a:gd name="T3" fmla="*/ 812 h 1178"/>
                  <a:gd name="T4" fmla="*/ 184 w 1611"/>
                  <a:gd name="T5" fmla="*/ 763 h 1178"/>
                  <a:gd name="T6" fmla="*/ 191 w 1611"/>
                  <a:gd name="T7" fmla="*/ 720 h 1178"/>
                  <a:gd name="T8" fmla="*/ 222 w 1611"/>
                  <a:gd name="T9" fmla="*/ 683 h 1178"/>
                  <a:gd name="T10" fmla="*/ 242 w 1611"/>
                  <a:gd name="T11" fmla="*/ 686 h 1178"/>
                  <a:gd name="T12" fmla="*/ 284 w 1611"/>
                  <a:gd name="T13" fmla="*/ 636 h 1178"/>
                  <a:gd name="T14" fmla="*/ 343 w 1611"/>
                  <a:gd name="T15" fmla="*/ 603 h 1178"/>
                  <a:gd name="T16" fmla="*/ 415 w 1611"/>
                  <a:gd name="T17" fmla="*/ 564 h 1178"/>
                  <a:gd name="T18" fmla="*/ 426 w 1611"/>
                  <a:gd name="T19" fmla="*/ 526 h 1178"/>
                  <a:gd name="T20" fmla="*/ 390 w 1611"/>
                  <a:gd name="T21" fmla="*/ 474 h 1178"/>
                  <a:gd name="T22" fmla="*/ 379 w 1611"/>
                  <a:gd name="T23" fmla="*/ 430 h 1178"/>
                  <a:gd name="T24" fmla="*/ 413 w 1611"/>
                  <a:gd name="T25" fmla="*/ 379 h 1178"/>
                  <a:gd name="T26" fmla="*/ 410 w 1611"/>
                  <a:gd name="T27" fmla="*/ 297 h 1178"/>
                  <a:gd name="T28" fmla="*/ 480 w 1611"/>
                  <a:gd name="T29" fmla="*/ 289 h 1178"/>
                  <a:gd name="T30" fmla="*/ 543 w 1611"/>
                  <a:gd name="T31" fmla="*/ 230 h 1178"/>
                  <a:gd name="T32" fmla="*/ 596 w 1611"/>
                  <a:gd name="T33" fmla="*/ 139 h 1178"/>
                  <a:gd name="T34" fmla="*/ 632 w 1611"/>
                  <a:gd name="T35" fmla="*/ 158 h 1178"/>
                  <a:gd name="T36" fmla="*/ 668 w 1611"/>
                  <a:gd name="T37" fmla="*/ 119 h 1178"/>
                  <a:gd name="T38" fmla="*/ 730 w 1611"/>
                  <a:gd name="T39" fmla="*/ 137 h 1178"/>
                  <a:gd name="T40" fmla="*/ 791 w 1611"/>
                  <a:gd name="T41" fmla="*/ 93 h 1178"/>
                  <a:gd name="T42" fmla="*/ 830 w 1611"/>
                  <a:gd name="T43" fmla="*/ 137 h 1178"/>
                  <a:gd name="T44" fmla="*/ 851 w 1611"/>
                  <a:gd name="T45" fmla="*/ 139 h 1178"/>
                  <a:gd name="T46" fmla="*/ 877 w 1611"/>
                  <a:gd name="T47" fmla="*/ 116 h 1178"/>
                  <a:gd name="T48" fmla="*/ 959 w 1611"/>
                  <a:gd name="T49" fmla="*/ 111 h 1178"/>
                  <a:gd name="T50" fmla="*/ 1021 w 1611"/>
                  <a:gd name="T51" fmla="*/ 44 h 1178"/>
                  <a:gd name="T52" fmla="*/ 1145 w 1611"/>
                  <a:gd name="T53" fmla="*/ 37 h 1178"/>
                  <a:gd name="T54" fmla="*/ 1189 w 1611"/>
                  <a:gd name="T55" fmla="*/ 0 h 1178"/>
                  <a:gd name="T56" fmla="*/ 1215 w 1611"/>
                  <a:gd name="T57" fmla="*/ 8 h 1178"/>
                  <a:gd name="T58" fmla="*/ 1215 w 1611"/>
                  <a:gd name="T59" fmla="*/ 44 h 1178"/>
                  <a:gd name="T60" fmla="*/ 1256 w 1611"/>
                  <a:gd name="T61" fmla="*/ 96 h 1178"/>
                  <a:gd name="T62" fmla="*/ 1323 w 1611"/>
                  <a:gd name="T63" fmla="*/ 87 h 1178"/>
                  <a:gd name="T64" fmla="*/ 1369 w 1611"/>
                  <a:gd name="T65" fmla="*/ 139 h 1178"/>
                  <a:gd name="T66" fmla="*/ 1328 w 1611"/>
                  <a:gd name="T67" fmla="*/ 199 h 1178"/>
                  <a:gd name="T68" fmla="*/ 1343 w 1611"/>
                  <a:gd name="T69" fmla="*/ 228 h 1178"/>
                  <a:gd name="T70" fmla="*/ 1558 w 1611"/>
                  <a:gd name="T71" fmla="*/ 291 h 1178"/>
                  <a:gd name="T72" fmla="*/ 1410 w 1611"/>
                  <a:gd name="T73" fmla="*/ 405 h 1178"/>
                  <a:gd name="T74" fmla="*/ 1611 w 1611"/>
                  <a:gd name="T75" fmla="*/ 514 h 1178"/>
                  <a:gd name="T76" fmla="*/ 1599 w 1611"/>
                  <a:gd name="T77" fmla="*/ 613 h 1178"/>
                  <a:gd name="T78" fmla="*/ 1558 w 1611"/>
                  <a:gd name="T79" fmla="*/ 720 h 1178"/>
                  <a:gd name="T80" fmla="*/ 1532 w 1611"/>
                  <a:gd name="T81" fmla="*/ 723 h 1178"/>
                  <a:gd name="T82" fmla="*/ 1498 w 1611"/>
                  <a:gd name="T83" fmla="*/ 727 h 1178"/>
                  <a:gd name="T84" fmla="*/ 1489 w 1611"/>
                  <a:gd name="T85" fmla="*/ 801 h 1178"/>
                  <a:gd name="T86" fmla="*/ 1410 w 1611"/>
                  <a:gd name="T87" fmla="*/ 831 h 1178"/>
                  <a:gd name="T88" fmla="*/ 1388 w 1611"/>
                  <a:gd name="T89" fmla="*/ 774 h 1178"/>
                  <a:gd name="T90" fmla="*/ 1110 w 1611"/>
                  <a:gd name="T91" fmla="*/ 877 h 1178"/>
                  <a:gd name="T92" fmla="*/ 981 w 1611"/>
                  <a:gd name="T93" fmla="*/ 979 h 1178"/>
                  <a:gd name="T94" fmla="*/ 939 w 1611"/>
                  <a:gd name="T95" fmla="*/ 963 h 1178"/>
                  <a:gd name="T96" fmla="*/ 845 w 1611"/>
                  <a:gd name="T97" fmla="*/ 1018 h 1178"/>
                  <a:gd name="T98" fmla="*/ 760 w 1611"/>
                  <a:gd name="T99" fmla="*/ 1016 h 1178"/>
                  <a:gd name="T100" fmla="*/ 750 w 1611"/>
                  <a:gd name="T101" fmla="*/ 1076 h 1178"/>
                  <a:gd name="T102" fmla="*/ 769 w 1611"/>
                  <a:gd name="T103" fmla="*/ 1107 h 1178"/>
                  <a:gd name="T104" fmla="*/ 747 w 1611"/>
                  <a:gd name="T105" fmla="*/ 1178 h 1178"/>
                  <a:gd name="T106" fmla="*/ 364 w 1611"/>
                  <a:gd name="T107" fmla="*/ 1055 h 1178"/>
                  <a:gd name="T108" fmla="*/ 335 w 1611"/>
                  <a:gd name="T109" fmla="*/ 1015 h 1178"/>
                  <a:gd name="T110" fmla="*/ 132 w 1611"/>
                  <a:gd name="T111" fmla="*/ 1049 h 1178"/>
                  <a:gd name="T112" fmla="*/ 0 w 1611"/>
                  <a:gd name="T113" fmla="*/ 1029 h 1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611" h="1178">
                    <a:moveTo>
                      <a:pt x="0" y="1029"/>
                    </a:moveTo>
                    <a:lnTo>
                      <a:pt x="93" y="812"/>
                    </a:lnTo>
                    <a:lnTo>
                      <a:pt x="184" y="763"/>
                    </a:lnTo>
                    <a:lnTo>
                      <a:pt x="191" y="720"/>
                    </a:lnTo>
                    <a:lnTo>
                      <a:pt x="222" y="683"/>
                    </a:lnTo>
                    <a:lnTo>
                      <a:pt x="242" y="686"/>
                    </a:lnTo>
                    <a:lnTo>
                      <a:pt x="284" y="636"/>
                    </a:lnTo>
                    <a:lnTo>
                      <a:pt x="343" y="603"/>
                    </a:lnTo>
                    <a:lnTo>
                      <a:pt x="415" y="564"/>
                    </a:lnTo>
                    <a:lnTo>
                      <a:pt x="426" y="526"/>
                    </a:lnTo>
                    <a:lnTo>
                      <a:pt x="390" y="474"/>
                    </a:lnTo>
                    <a:lnTo>
                      <a:pt x="379" y="430"/>
                    </a:lnTo>
                    <a:lnTo>
                      <a:pt x="413" y="379"/>
                    </a:lnTo>
                    <a:lnTo>
                      <a:pt x="410" y="297"/>
                    </a:lnTo>
                    <a:lnTo>
                      <a:pt x="480" y="289"/>
                    </a:lnTo>
                    <a:lnTo>
                      <a:pt x="543" y="230"/>
                    </a:lnTo>
                    <a:lnTo>
                      <a:pt x="596" y="139"/>
                    </a:lnTo>
                    <a:lnTo>
                      <a:pt x="632" y="158"/>
                    </a:lnTo>
                    <a:lnTo>
                      <a:pt x="668" y="119"/>
                    </a:lnTo>
                    <a:lnTo>
                      <a:pt x="730" y="137"/>
                    </a:lnTo>
                    <a:lnTo>
                      <a:pt x="791" y="93"/>
                    </a:lnTo>
                    <a:lnTo>
                      <a:pt x="830" y="137"/>
                    </a:lnTo>
                    <a:lnTo>
                      <a:pt x="851" y="139"/>
                    </a:lnTo>
                    <a:lnTo>
                      <a:pt x="877" y="116"/>
                    </a:lnTo>
                    <a:lnTo>
                      <a:pt x="959" y="111"/>
                    </a:lnTo>
                    <a:lnTo>
                      <a:pt x="1021" y="44"/>
                    </a:lnTo>
                    <a:lnTo>
                      <a:pt x="1145" y="37"/>
                    </a:lnTo>
                    <a:lnTo>
                      <a:pt x="1189" y="0"/>
                    </a:lnTo>
                    <a:lnTo>
                      <a:pt x="1215" y="8"/>
                    </a:lnTo>
                    <a:lnTo>
                      <a:pt x="1215" y="44"/>
                    </a:lnTo>
                    <a:lnTo>
                      <a:pt x="1256" y="96"/>
                    </a:lnTo>
                    <a:lnTo>
                      <a:pt x="1323" y="87"/>
                    </a:lnTo>
                    <a:lnTo>
                      <a:pt x="1369" y="139"/>
                    </a:lnTo>
                    <a:lnTo>
                      <a:pt x="1328" y="199"/>
                    </a:lnTo>
                    <a:lnTo>
                      <a:pt x="1343" y="228"/>
                    </a:lnTo>
                    <a:lnTo>
                      <a:pt x="1558" y="291"/>
                    </a:lnTo>
                    <a:lnTo>
                      <a:pt x="1410" y="405"/>
                    </a:lnTo>
                    <a:lnTo>
                      <a:pt x="1611" y="514"/>
                    </a:lnTo>
                    <a:lnTo>
                      <a:pt x="1599" y="613"/>
                    </a:lnTo>
                    <a:lnTo>
                      <a:pt x="1558" y="720"/>
                    </a:lnTo>
                    <a:lnTo>
                      <a:pt x="1532" y="723"/>
                    </a:lnTo>
                    <a:lnTo>
                      <a:pt x="1498" y="727"/>
                    </a:lnTo>
                    <a:lnTo>
                      <a:pt x="1489" y="801"/>
                    </a:lnTo>
                    <a:lnTo>
                      <a:pt x="1410" y="831"/>
                    </a:lnTo>
                    <a:lnTo>
                      <a:pt x="1388" y="774"/>
                    </a:lnTo>
                    <a:lnTo>
                      <a:pt x="1110" y="877"/>
                    </a:lnTo>
                    <a:lnTo>
                      <a:pt x="981" y="979"/>
                    </a:lnTo>
                    <a:lnTo>
                      <a:pt x="939" y="963"/>
                    </a:lnTo>
                    <a:lnTo>
                      <a:pt x="845" y="1018"/>
                    </a:lnTo>
                    <a:lnTo>
                      <a:pt x="760" y="1016"/>
                    </a:lnTo>
                    <a:lnTo>
                      <a:pt x="750" y="1076"/>
                    </a:lnTo>
                    <a:lnTo>
                      <a:pt x="769" y="1107"/>
                    </a:lnTo>
                    <a:lnTo>
                      <a:pt x="747" y="1178"/>
                    </a:lnTo>
                    <a:lnTo>
                      <a:pt x="364" y="1055"/>
                    </a:lnTo>
                    <a:lnTo>
                      <a:pt x="335" y="1015"/>
                    </a:lnTo>
                    <a:lnTo>
                      <a:pt x="132" y="1049"/>
                    </a:lnTo>
                    <a:lnTo>
                      <a:pt x="0" y="1029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96" name="Freeform 148"/>
              <p:cNvSpPr>
                <a:spLocks noChangeAspect="1"/>
              </p:cNvSpPr>
              <p:nvPr/>
            </p:nvSpPr>
            <p:spPr bwMode="auto">
              <a:xfrm>
                <a:off x="3830" y="3208"/>
                <a:ext cx="106" cy="45"/>
              </a:xfrm>
              <a:custGeom>
                <a:avLst/>
                <a:gdLst>
                  <a:gd name="T0" fmla="*/ 142 w 590"/>
                  <a:gd name="T1" fmla="*/ 250 h 250"/>
                  <a:gd name="T2" fmla="*/ 261 w 590"/>
                  <a:gd name="T3" fmla="*/ 175 h 250"/>
                  <a:gd name="T4" fmla="*/ 387 w 590"/>
                  <a:gd name="T5" fmla="*/ 240 h 250"/>
                  <a:gd name="T6" fmla="*/ 536 w 590"/>
                  <a:gd name="T7" fmla="*/ 103 h 250"/>
                  <a:gd name="T8" fmla="*/ 590 w 590"/>
                  <a:gd name="T9" fmla="*/ 53 h 250"/>
                  <a:gd name="T10" fmla="*/ 514 w 590"/>
                  <a:gd name="T11" fmla="*/ 0 h 250"/>
                  <a:gd name="T12" fmla="*/ 389 w 590"/>
                  <a:gd name="T13" fmla="*/ 78 h 250"/>
                  <a:gd name="T14" fmla="*/ 357 w 590"/>
                  <a:gd name="T15" fmla="*/ 77 h 250"/>
                  <a:gd name="T16" fmla="*/ 342 w 590"/>
                  <a:gd name="T17" fmla="*/ 45 h 250"/>
                  <a:gd name="T18" fmla="*/ 281 w 590"/>
                  <a:gd name="T19" fmla="*/ 35 h 250"/>
                  <a:gd name="T20" fmla="*/ 258 w 590"/>
                  <a:gd name="T21" fmla="*/ 70 h 250"/>
                  <a:gd name="T22" fmla="*/ 221 w 590"/>
                  <a:gd name="T23" fmla="*/ 80 h 250"/>
                  <a:gd name="T24" fmla="*/ 147 w 590"/>
                  <a:gd name="T25" fmla="*/ 156 h 250"/>
                  <a:gd name="T26" fmla="*/ 76 w 590"/>
                  <a:gd name="T27" fmla="*/ 174 h 250"/>
                  <a:gd name="T28" fmla="*/ 0 w 590"/>
                  <a:gd name="T29" fmla="*/ 215 h 250"/>
                  <a:gd name="T30" fmla="*/ 13 w 590"/>
                  <a:gd name="T31" fmla="*/ 242 h 250"/>
                  <a:gd name="T32" fmla="*/ 142 w 590"/>
                  <a:gd name="T33" fmla="*/ 250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0" h="250">
                    <a:moveTo>
                      <a:pt x="142" y="250"/>
                    </a:moveTo>
                    <a:lnTo>
                      <a:pt x="261" y="175"/>
                    </a:lnTo>
                    <a:lnTo>
                      <a:pt x="387" y="240"/>
                    </a:lnTo>
                    <a:lnTo>
                      <a:pt x="536" y="103"/>
                    </a:lnTo>
                    <a:lnTo>
                      <a:pt x="590" y="53"/>
                    </a:lnTo>
                    <a:lnTo>
                      <a:pt x="514" y="0"/>
                    </a:lnTo>
                    <a:lnTo>
                      <a:pt x="389" y="78"/>
                    </a:lnTo>
                    <a:lnTo>
                      <a:pt x="357" y="77"/>
                    </a:lnTo>
                    <a:lnTo>
                      <a:pt x="342" y="45"/>
                    </a:lnTo>
                    <a:lnTo>
                      <a:pt x="281" y="35"/>
                    </a:lnTo>
                    <a:lnTo>
                      <a:pt x="258" y="70"/>
                    </a:lnTo>
                    <a:lnTo>
                      <a:pt x="221" y="80"/>
                    </a:lnTo>
                    <a:lnTo>
                      <a:pt x="147" y="156"/>
                    </a:lnTo>
                    <a:lnTo>
                      <a:pt x="76" y="174"/>
                    </a:lnTo>
                    <a:lnTo>
                      <a:pt x="0" y="215"/>
                    </a:lnTo>
                    <a:lnTo>
                      <a:pt x="13" y="242"/>
                    </a:lnTo>
                    <a:lnTo>
                      <a:pt x="142" y="250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97" name="Freeform 149"/>
              <p:cNvSpPr>
                <a:spLocks noChangeAspect="1"/>
              </p:cNvSpPr>
              <p:nvPr/>
            </p:nvSpPr>
            <p:spPr bwMode="auto">
              <a:xfrm>
                <a:off x="4243" y="3394"/>
                <a:ext cx="76" cy="88"/>
              </a:xfrm>
              <a:custGeom>
                <a:avLst/>
                <a:gdLst>
                  <a:gd name="T0" fmla="*/ 73 w 424"/>
                  <a:gd name="T1" fmla="*/ 470 h 489"/>
                  <a:gd name="T2" fmla="*/ 424 w 424"/>
                  <a:gd name="T3" fmla="*/ 489 h 489"/>
                  <a:gd name="T4" fmla="*/ 421 w 424"/>
                  <a:gd name="T5" fmla="*/ 324 h 489"/>
                  <a:gd name="T6" fmla="*/ 361 w 424"/>
                  <a:gd name="T7" fmla="*/ 172 h 489"/>
                  <a:gd name="T8" fmla="*/ 308 w 424"/>
                  <a:gd name="T9" fmla="*/ 96 h 489"/>
                  <a:gd name="T10" fmla="*/ 147 w 424"/>
                  <a:gd name="T11" fmla="*/ 49 h 489"/>
                  <a:gd name="T12" fmla="*/ 62 w 424"/>
                  <a:gd name="T13" fmla="*/ 0 h 489"/>
                  <a:gd name="T14" fmla="*/ 48 w 424"/>
                  <a:gd name="T15" fmla="*/ 35 h 489"/>
                  <a:gd name="T16" fmla="*/ 76 w 424"/>
                  <a:gd name="T17" fmla="*/ 79 h 489"/>
                  <a:gd name="T18" fmla="*/ 71 w 424"/>
                  <a:gd name="T19" fmla="*/ 114 h 489"/>
                  <a:gd name="T20" fmla="*/ 0 w 424"/>
                  <a:gd name="T21" fmla="*/ 181 h 489"/>
                  <a:gd name="T22" fmla="*/ 73 w 424"/>
                  <a:gd name="T23" fmla="*/ 470 h 4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24" h="489">
                    <a:moveTo>
                      <a:pt x="73" y="470"/>
                    </a:moveTo>
                    <a:lnTo>
                      <a:pt x="424" y="489"/>
                    </a:lnTo>
                    <a:lnTo>
                      <a:pt x="421" y="324"/>
                    </a:lnTo>
                    <a:lnTo>
                      <a:pt x="361" y="172"/>
                    </a:lnTo>
                    <a:lnTo>
                      <a:pt x="308" y="96"/>
                    </a:lnTo>
                    <a:lnTo>
                      <a:pt x="147" y="49"/>
                    </a:lnTo>
                    <a:lnTo>
                      <a:pt x="62" y="0"/>
                    </a:lnTo>
                    <a:lnTo>
                      <a:pt x="48" y="35"/>
                    </a:lnTo>
                    <a:lnTo>
                      <a:pt x="76" y="79"/>
                    </a:lnTo>
                    <a:lnTo>
                      <a:pt x="71" y="114"/>
                    </a:lnTo>
                    <a:lnTo>
                      <a:pt x="0" y="181"/>
                    </a:lnTo>
                    <a:lnTo>
                      <a:pt x="73" y="470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98" name="Freeform 150"/>
              <p:cNvSpPr>
                <a:spLocks noChangeAspect="1"/>
              </p:cNvSpPr>
              <p:nvPr/>
            </p:nvSpPr>
            <p:spPr bwMode="auto">
              <a:xfrm>
                <a:off x="4250" y="3287"/>
                <a:ext cx="155" cy="214"/>
              </a:xfrm>
              <a:custGeom>
                <a:avLst/>
                <a:gdLst>
                  <a:gd name="T0" fmla="*/ 20 w 859"/>
                  <a:gd name="T1" fmla="*/ 588 h 1187"/>
                  <a:gd name="T2" fmla="*/ 102 w 859"/>
                  <a:gd name="T3" fmla="*/ 640 h 1187"/>
                  <a:gd name="T4" fmla="*/ 266 w 859"/>
                  <a:gd name="T5" fmla="*/ 693 h 1187"/>
                  <a:gd name="T6" fmla="*/ 312 w 859"/>
                  <a:gd name="T7" fmla="*/ 760 h 1187"/>
                  <a:gd name="T8" fmla="*/ 379 w 859"/>
                  <a:gd name="T9" fmla="*/ 918 h 1187"/>
                  <a:gd name="T10" fmla="*/ 386 w 859"/>
                  <a:gd name="T11" fmla="*/ 1080 h 1187"/>
                  <a:gd name="T12" fmla="*/ 479 w 859"/>
                  <a:gd name="T13" fmla="*/ 1085 h 1187"/>
                  <a:gd name="T14" fmla="*/ 678 w 859"/>
                  <a:gd name="T15" fmla="*/ 1187 h 1187"/>
                  <a:gd name="T16" fmla="*/ 749 w 859"/>
                  <a:gd name="T17" fmla="*/ 833 h 1187"/>
                  <a:gd name="T18" fmla="*/ 859 w 859"/>
                  <a:gd name="T19" fmla="*/ 483 h 1187"/>
                  <a:gd name="T20" fmla="*/ 570 w 859"/>
                  <a:gd name="T21" fmla="*/ 508 h 1187"/>
                  <a:gd name="T22" fmla="*/ 459 w 859"/>
                  <a:gd name="T23" fmla="*/ 179 h 1187"/>
                  <a:gd name="T24" fmla="*/ 578 w 859"/>
                  <a:gd name="T25" fmla="*/ 0 h 1187"/>
                  <a:gd name="T26" fmla="*/ 424 w 859"/>
                  <a:gd name="T27" fmla="*/ 6 h 1187"/>
                  <a:gd name="T28" fmla="*/ 202 w 859"/>
                  <a:gd name="T29" fmla="*/ 222 h 1187"/>
                  <a:gd name="T30" fmla="*/ 207 w 859"/>
                  <a:gd name="T31" fmla="*/ 328 h 1187"/>
                  <a:gd name="T32" fmla="*/ 17 w 859"/>
                  <a:gd name="T33" fmla="*/ 491 h 1187"/>
                  <a:gd name="T34" fmla="*/ 0 w 859"/>
                  <a:gd name="T35" fmla="*/ 556 h 1187"/>
                  <a:gd name="T36" fmla="*/ 20 w 859"/>
                  <a:gd name="T37" fmla="*/ 588 h 1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59" h="1187">
                    <a:moveTo>
                      <a:pt x="20" y="588"/>
                    </a:moveTo>
                    <a:lnTo>
                      <a:pt x="102" y="640"/>
                    </a:lnTo>
                    <a:lnTo>
                      <a:pt x="266" y="693"/>
                    </a:lnTo>
                    <a:lnTo>
                      <a:pt x="312" y="760"/>
                    </a:lnTo>
                    <a:lnTo>
                      <a:pt x="379" y="918"/>
                    </a:lnTo>
                    <a:lnTo>
                      <a:pt x="386" y="1080"/>
                    </a:lnTo>
                    <a:lnTo>
                      <a:pt x="479" y="1085"/>
                    </a:lnTo>
                    <a:lnTo>
                      <a:pt x="678" y="1187"/>
                    </a:lnTo>
                    <a:lnTo>
                      <a:pt x="749" y="833"/>
                    </a:lnTo>
                    <a:lnTo>
                      <a:pt x="859" y="483"/>
                    </a:lnTo>
                    <a:lnTo>
                      <a:pt x="570" y="508"/>
                    </a:lnTo>
                    <a:lnTo>
                      <a:pt x="459" y="179"/>
                    </a:lnTo>
                    <a:lnTo>
                      <a:pt x="578" y="0"/>
                    </a:lnTo>
                    <a:lnTo>
                      <a:pt x="424" y="6"/>
                    </a:lnTo>
                    <a:lnTo>
                      <a:pt x="202" y="222"/>
                    </a:lnTo>
                    <a:lnTo>
                      <a:pt x="207" y="328"/>
                    </a:lnTo>
                    <a:lnTo>
                      <a:pt x="17" y="491"/>
                    </a:lnTo>
                    <a:lnTo>
                      <a:pt x="0" y="556"/>
                    </a:lnTo>
                    <a:lnTo>
                      <a:pt x="20" y="58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199" name="Freeform 151"/>
              <p:cNvSpPr>
                <a:spLocks noChangeAspect="1"/>
              </p:cNvSpPr>
              <p:nvPr/>
            </p:nvSpPr>
            <p:spPr bwMode="auto">
              <a:xfrm>
                <a:off x="4333" y="3230"/>
                <a:ext cx="196" cy="148"/>
              </a:xfrm>
              <a:custGeom>
                <a:avLst/>
                <a:gdLst>
                  <a:gd name="T0" fmla="*/ 611 w 1085"/>
                  <a:gd name="T1" fmla="*/ 38 h 822"/>
                  <a:gd name="T2" fmla="*/ 786 w 1085"/>
                  <a:gd name="T3" fmla="*/ 139 h 822"/>
                  <a:gd name="T4" fmla="*/ 907 w 1085"/>
                  <a:gd name="T5" fmla="*/ 226 h 822"/>
                  <a:gd name="T6" fmla="*/ 904 w 1085"/>
                  <a:gd name="T7" fmla="*/ 284 h 822"/>
                  <a:gd name="T8" fmla="*/ 953 w 1085"/>
                  <a:gd name="T9" fmla="*/ 363 h 822"/>
                  <a:gd name="T10" fmla="*/ 947 w 1085"/>
                  <a:gd name="T11" fmla="*/ 398 h 822"/>
                  <a:gd name="T12" fmla="*/ 898 w 1085"/>
                  <a:gd name="T13" fmla="*/ 468 h 822"/>
                  <a:gd name="T14" fmla="*/ 892 w 1085"/>
                  <a:gd name="T15" fmla="*/ 602 h 822"/>
                  <a:gd name="T16" fmla="*/ 868 w 1085"/>
                  <a:gd name="T17" fmla="*/ 644 h 822"/>
                  <a:gd name="T18" fmla="*/ 997 w 1085"/>
                  <a:gd name="T19" fmla="*/ 641 h 822"/>
                  <a:gd name="T20" fmla="*/ 1041 w 1085"/>
                  <a:gd name="T21" fmla="*/ 675 h 822"/>
                  <a:gd name="T22" fmla="*/ 1070 w 1085"/>
                  <a:gd name="T23" fmla="*/ 678 h 822"/>
                  <a:gd name="T24" fmla="*/ 1085 w 1085"/>
                  <a:gd name="T25" fmla="*/ 761 h 822"/>
                  <a:gd name="T26" fmla="*/ 1026 w 1085"/>
                  <a:gd name="T27" fmla="*/ 770 h 822"/>
                  <a:gd name="T28" fmla="*/ 994 w 1085"/>
                  <a:gd name="T29" fmla="*/ 746 h 822"/>
                  <a:gd name="T30" fmla="*/ 936 w 1085"/>
                  <a:gd name="T31" fmla="*/ 775 h 822"/>
                  <a:gd name="T32" fmla="*/ 728 w 1085"/>
                  <a:gd name="T33" fmla="*/ 801 h 822"/>
                  <a:gd name="T34" fmla="*/ 719 w 1085"/>
                  <a:gd name="T35" fmla="*/ 813 h 822"/>
                  <a:gd name="T36" fmla="*/ 582 w 1085"/>
                  <a:gd name="T37" fmla="*/ 816 h 822"/>
                  <a:gd name="T38" fmla="*/ 517 w 1085"/>
                  <a:gd name="T39" fmla="*/ 749 h 822"/>
                  <a:gd name="T40" fmla="*/ 480 w 1085"/>
                  <a:gd name="T41" fmla="*/ 775 h 822"/>
                  <a:gd name="T42" fmla="*/ 413 w 1085"/>
                  <a:gd name="T43" fmla="*/ 778 h 822"/>
                  <a:gd name="T44" fmla="*/ 392 w 1085"/>
                  <a:gd name="T45" fmla="*/ 801 h 822"/>
                  <a:gd name="T46" fmla="*/ 111 w 1085"/>
                  <a:gd name="T47" fmla="*/ 822 h 822"/>
                  <a:gd name="T48" fmla="*/ 0 w 1085"/>
                  <a:gd name="T49" fmla="*/ 498 h 822"/>
                  <a:gd name="T50" fmla="*/ 122 w 1085"/>
                  <a:gd name="T51" fmla="*/ 316 h 822"/>
                  <a:gd name="T52" fmla="*/ 310 w 1085"/>
                  <a:gd name="T53" fmla="*/ 3 h 822"/>
                  <a:gd name="T54" fmla="*/ 371 w 1085"/>
                  <a:gd name="T55" fmla="*/ 0 h 822"/>
                  <a:gd name="T56" fmla="*/ 392 w 1085"/>
                  <a:gd name="T57" fmla="*/ 29 h 822"/>
                  <a:gd name="T58" fmla="*/ 576 w 1085"/>
                  <a:gd name="T59" fmla="*/ 55 h 822"/>
                  <a:gd name="T60" fmla="*/ 611 w 1085"/>
                  <a:gd name="T61" fmla="*/ 38 h 8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085" h="822">
                    <a:moveTo>
                      <a:pt x="611" y="38"/>
                    </a:moveTo>
                    <a:lnTo>
                      <a:pt x="786" y="139"/>
                    </a:lnTo>
                    <a:lnTo>
                      <a:pt x="907" y="226"/>
                    </a:lnTo>
                    <a:lnTo>
                      <a:pt x="904" y="284"/>
                    </a:lnTo>
                    <a:lnTo>
                      <a:pt x="953" y="363"/>
                    </a:lnTo>
                    <a:lnTo>
                      <a:pt x="947" y="398"/>
                    </a:lnTo>
                    <a:lnTo>
                      <a:pt x="898" y="468"/>
                    </a:lnTo>
                    <a:lnTo>
                      <a:pt x="892" y="602"/>
                    </a:lnTo>
                    <a:lnTo>
                      <a:pt x="868" y="644"/>
                    </a:lnTo>
                    <a:lnTo>
                      <a:pt x="997" y="641"/>
                    </a:lnTo>
                    <a:lnTo>
                      <a:pt x="1041" y="675"/>
                    </a:lnTo>
                    <a:lnTo>
                      <a:pt x="1070" y="678"/>
                    </a:lnTo>
                    <a:lnTo>
                      <a:pt x="1085" y="761"/>
                    </a:lnTo>
                    <a:lnTo>
                      <a:pt x="1026" y="770"/>
                    </a:lnTo>
                    <a:lnTo>
                      <a:pt x="994" y="746"/>
                    </a:lnTo>
                    <a:lnTo>
                      <a:pt x="936" y="775"/>
                    </a:lnTo>
                    <a:lnTo>
                      <a:pt x="728" y="801"/>
                    </a:lnTo>
                    <a:lnTo>
                      <a:pt x="719" y="813"/>
                    </a:lnTo>
                    <a:lnTo>
                      <a:pt x="582" y="816"/>
                    </a:lnTo>
                    <a:lnTo>
                      <a:pt x="517" y="749"/>
                    </a:lnTo>
                    <a:lnTo>
                      <a:pt x="480" y="775"/>
                    </a:lnTo>
                    <a:lnTo>
                      <a:pt x="413" y="778"/>
                    </a:lnTo>
                    <a:lnTo>
                      <a:pt x="392" y="801"/>
                    </a:lnTo>
                    <a:lnTo>
                      <a:pt x="111" y="822"/>
                    </a:lnTo>
                    <a:lnTo>
                      <a:pt x="0" y="498"/>
                    </a:lnTo>
                    <a:lnTo>
                      <a:pt x="122" y="316"/>
                    </a:lnTo>
                    <a:lnTo>
                      <a:pt x="310" y="3"/>
                    </a:lnTo>
                    <a:lnTo>
                      <a:pt x="371" y="0"/>
                    </a:lnTo>
                    <a:lnTo>
                      <a:pt x="392" y="29"/>
                    </a:lnTo>
                    <a:lnTo>
                      <a:pt x="576" y="55"/>
                    </a:lnTo>
                    <a:lnTo>
                      <a:pt x="611" y="3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200" name="Freeform 152"/>
              <p:cNvSpPr>
                <a:spLocks noChangeAspect="1"/>
              </p:cNvSpPr>
              <p:nvPr/>
            </p:nvSpPr>
            <p:spPr bwMode="auto">
              <a:xfrm>
                <a:off x="4201" y="3155"/>
                <a:ext cx="252" cy="175"/>
              </a:xfrm>
              <a:custGeom>
                <a:avLst/>
                <a:gdLst>
                  <a:gd name="T0" fmla="*/ 0 w 1398"/>
                  <a:gd name="T1" fmla="*/ 504 h 972"/>
                  <a:gd name="T2" fmla="*/ 105 w 1398"/>
                  <a:gd name="T3" fmla="*/ 416 h 972"/>
                  <a:gd name="T4" fmla="*/ 152 w 1398"/>
                  <a:gd name="T5" fmla="*/ 416 h 972"/>
                  <a:gd name="T6" fmla="*/ 207 w 1398"/>
                  <a:gd name="T7" fmla="*/ 348 h 972"/>
                  <a:gd name="T8" fmla="*/ 380 w 1398"/>
                  <a:gd name="T9" fmla="*/ 194 h 972"/>
                  <a:gd name="T10" fmla="*/ 421 w 1398"/>
                  <a:gd name="T11" fmla="*/ 188 h 972"/>
                  <a:gd name="T12" fmla="*/ 438 w 1398"/>
                  <a:gd name="T13" fmla="*/ 150 h 972"/>
                  <a:gd name="T14" fmla="*/ 553 w 1398"/>
                  <a:gd name="T15" fmla="*/ 73 h 972"/>
                  <a:gd name="T16" fmla="*/ 608 w 1398"/>
                  <a:gd name="T17" fmla="*/ 68 h 972"/>
                  <a:gd name="T18" fmla="*/ 643 w 1398"/>
                  <a:gd name="T19" fmla="*/ 36 h 972"/>
                  <a:gd name="T20" fmla="*/ 690 w 1398"/>
                  <a:gd name="T21" fmla="*/ 36 h 972"/>
                  <a:gd name="T22" fmla="*/ 719 w 1398"/>
                  <a:gd name="T23" fmla="*/ 62 h 972"/>
                  <a:gd name="T24" fmla="*/ 795 w 1398"/>
                  <a:gd name="T25" fmla="*/ 30 h 972"/>
                  <a:gd name="T26" fmla="*/ 1058 w 1398"/>
                  <a:gd name="T27" fmla="*/ 30 h 972"/>
                  <a:gd name="T28" fmla="*/ 1111 w 1398"/>
                  <a:gd name="T29" fmla="*/ 0 h 972"/>
                  <a:gd name="T30" fmla="*/ 1126 w 1398"/>
                  <a:gd name="T31" fmla="*/ 0 h 972"/>
                  <a:gd name="T32" fmla="*/ 1170 w 1398"/>
                  <a:gd name="T33" fmla="*/ 42 h 972"/>
                  <a:gd name="T34" fmla="*/ 1266 w 1398"/>
                  <a:gd name="T35" fmla="*/ 39 h 972"/>
                  <a:gd name="T36" fmla="*/ 1316 w 1398"/>
                  <a:gd name="T37" fmla="*/ 86 h 972"/>
                  <a:gd name="T38" fmla="*/ 1266 w 1398"/>
                  <a:gd name="T39" fmla="*/ 138 h 972"/>
                  <a:gd name="T40" fmla="*/ 1319 w 1398"/>
                  <a:gd name="T41" fmla="*/ 188 h 972"/>
                  <a:gd name="T42" fmla="*/ 1360 w 1398"/>
                  <a:gd name="T43" fmla="*/ 196 h 972"/>
                  <a:gd name="T44" fmla="*/ 1366 w 1398"/>
                  <a:gd name="T45" fmla="*/ 275 h 972"/>
                  <a:gd name="T46" fmla="*/ 1354 w 1398"/>
                  <a:gd name="T47" fmla="*/ 320 h 972"/>
                  <a:gd name="T48" fmla="*/ 1398 w 1398"/>
                  <a:gd name="T49" fmla="*/ 361 h 972"/>
                  <a:gd name="T50" fmla="*/ 1398 w 1398"/>
                  <a:gd name="T51" fmla="*/ 416 h 972"/>
                  <a:gd name="T52" fmla="*/ 1351 w 1398"/>
                  <a:gd name="T53" fmla="*/ 451 h 972"/>
                  <a:gd name="T54" fmla="*/ 1307 w 1398"/>
                  <a:gd name="T55" fmla="*/ 471 h 972"/>
                  <a:gd name="T56" fmla="*/ 1128 w 1398"/>
                  <a:gd name="T57" fmla="*/ 443 h 972"/>
                  <a:gd name="T58" fmla="*/ 1111 w 1398"/>
                  <a:gd name="T59" fmla="*/ 416 h 972"/>
                  <a:gd name="T60" fmla="*/ 1044 w 1398"/>
                  <a:gd name="T61" fmla="*/ 416 h 972"/>
                  <a:gd name="T62" fmla="*/ 856 w 1398"/>
                  <a:gd name="T63" fmla="*/ 732 h 972"/>
                  <a:gd name="T64" fmla="*/ 696 w 1398"/>
                  <a:gd name="T65" fmla="*/ 735 h 972"/>
                  <a:gd name="T66" fmla="*/ 477 w 1398"/>
                  <a:gd name="T67" fmla="*/ 954 h 972"/>
                  <a:gd name="T68" fmla="*/ 415 w 1398"/>
                  <a:gd name="T69" fmla="*/ 914 h 972"/>
                  <a:gd name="T70" fmla="*/ 362 w 1398"/>
                  <a:gd name="T71" fmla="*/ 911 h 972"/>
                  <a:gd name="T72" fmla="*/ 356 w 1398"/>
                  <a:gd name="T73" fmla="*/ 928 h 972"/>
                  <a:gd name="T74" fmla="*/ 325 w 1398"/>
                  <a:gd name="T75" fmla="*/ 934 h 972"/>
                  <a:gd name="T76" fmla="*/ 286 w 1398"/>
                  <a:gd name="T77" fmla="*/ 972 h 972"/>
                  <a:gd name="T78" fmla="*/ 187 w 1398"/>
                  <a:gd name="T79" fmla="*/ 966 h 972"/>
                  <a:gd name="T80" fmla="*/ 120 w 1398"/>
                  <a:gd name="T81" fmla="*/ 887 h 972"/>
                  <a:gd name="T82" fmla="*/ 90 w 1398"/>
                  <a:gd name="T83" fmla="*/ 884 h 972"/>
                  <a:gd name="T84" fmla="*/ 58 w 1398"/>
                  <a:gd name="T85" fmla="*/ 735 h 972"/>
                  <a:gd name="T86" fmla="*/ 120 w 1398"/>
                  <a:gd name="T87" fmla="*/ 709 h 972"/>
                  <a:gd name="T88" fmla="*/ 0 w 1398"/>
                  <a:gd name="T89" fmla="*/ 504 h 9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398" h="972">
                    <a:moveTo>
                      <a:pt x="0" y="504"/>
                    </a:moveTo>
                    <a:lnTo>
                      <a:pt x="105" y="416"/>
                    </a:lnTo>
                    <a:lnTo>
                      <a:pt x="152" y="416"/>
                    </a:lnTo>
                    <a:lnTo>
                      <a:pt x="207" y="348"/>
                    </a:lnTo>
                    <a:lnTo>
                      <a:pt x="380" y="194"/>
                    </a:lnTo>
                    <a:lnTo>
                      <a:pt x="421" y="188"/>
                    </a:lnTo>
                    <a:lnTo>
                      <a:pt x="438" y="150"/>
                    </a:lnTo>
                    <a:lnTo>
                      <a:pt x="553" y="73"/>
                    </a:lnTo>
                    <a:lnTo>
                      <a:pt x="608" y="68"/>
                    </a:lnTo>
                    <a:lnTo>
                      <a:pt x="643" y="36"/>
                    </a:lnTo>
                    <a:lnTo>
                      <a:pt x="690" y="36"/>
                    </a:lnTo>
                    <a:lnTo>
                      <a:pt x="719" y="62"/>
                    </a:lnTo>
                    <a:lnTo>
                      <a:pt x="795" y="30"/>
                    </a:lnTo>
                    <a:lnTo>
                      <a:pt x="1058" y="30"/>
                    </a:lnTo>
                    <a:lnTo>
                      <a:pt x="1111" y="0"/>
                    </a:lnTo>
                    <a:lnTo>
                      <a:pt x="1126" y="0"/>
                    </a:lnTo>
                    <a:lnTo>
                      <a:pt x="1170" y="42"/>
                    </a:lnTo>
                    <a:lnTo>
                      <a:pt x="1266" y="39"/>
                    </a:lnTo>
                    <a:lnTo>
                      <a:pt x="1316" y="86"/>
                    </a:lnTo>
                    <a:lnTo>
                      <a:pt x="1266" y="138"/>
                    </a:lnTo>
                    <a:lnTo>
                      <a:pt x="1319" y="188"/>
                    </a:lnTo>
                    <a:lnTo>
                      <a:pt x="1360" y="196"/>
                    </a:lnTo>
                    <a:lnTo>
                      <a:pt x="1366" y="275"/>
                    </a:lnTo>
                    <a:lnTo>
                      <a:pt x="1354" y="320"/>
                    </a:lnTo>
                    <a:lnTo>
                      <a:pt x="1398" y="361"/>
                    </a:lnTo>
                    <a:lnTo>
                      <a:pt x="1398" y="416"/>
                    </a:lnTo>
                    <a:lnTo>
                      <a:pt x="1351" y="451"/>
                    </a:lnTo>
                    <a:lnTo>
                      <a:pt x="1307" y="471"/>
                    </a:lnTo>
                    <a:lnTo>
                      <a:pt x="1128" y="443"/>
                    </a:lnTo>
                    <a:lnTo>
                      <a:pt x="1111" y="416"/>
                    </a:lnTo>
                    <a:lnTo>
                      <a:pt x="1044" y="416"/>
                    </a:lnTo>
                    <a:lnTo>
                      <a:pt x="856" y="732"/>
                    </a:lnTo>
                    <a:lnTo>
                      <a:pt x="696" y="735"/>
                    </a:lnTo>
                    <a:lnTo>
                      <a:pt x="477" y="954"/>
                    </a:lnTo>
                    <a:lnTo>
                      <a:pt x="415" y="914"/>
                    </a:lnTo>
                    <a:lnTo>
                      <a:pt x="362" y="911"/>
                    </a:lnTo>
                    <a:lnTo>
                      <a:pt x="356" y="928"/>
                    </a:lnTo>
                    <a:lnTo>
                      <a:pt x="325" y="934"/>
                    </a:lnTo>
                    <a:lnTo>
                      <a:pt x="286" y="972"/>
                    </a:lnTo>
                    <a:lnTo>
                      <a:pt x="187" y="966"/>
                    </a:lnTo>
                    <a:lnTo>
                      <a:pt x="120" y="887"/>
                    </a:lnTo>
                    <a:lnTo>
                      <a:pt x="90" y="884"/>
                    </a:lnTo>
                    <a:lnTo>
                      <a:pt x="58" y="735"/>
                    </a:lnTo>
                    <a:lnTo>
                      <a:pt x="120" y="709"/>
                    </a:lnTo>
                    <a:lnTo>
                      <a:pt x="0" y="504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201" name="Freeform 153"/>
              <p:cNvSpPr>
                <a:spLocks noChangeAspect="1"/>
              </p:cNvSpPr>
              <p:nvPr/>
            </p:nvSpPr>
            <p:spPr bwMode="auto">
              <a:xfrm>
                <a:off x="4188" y="3497"/>
                <a:ext cx="97" cy="111"/>
              </a:xfrm>
              <a:custGeom>
                <a:avLst/>
                <a:gdLst>
                  <a:gd name="T0" fmla="*/ 393 w 539"/>
                  <a:gd name="T1" fmla="*/ 571 h 618"/>
                  <a:gd name="T2" fmla="*/ 413 w 539"/>
                  <a:gd name="T3" fmla="*/ 548 h 618"/>
                  <a:gd name="T4" fmla="*/ 495 w 539"/>
                  <a:gd name="T5" fmla="*/ 618 h 618"/>
                  <a:gd name="T6" fmla="*/ 539 w 539"/>
                  <a:gd name="T7" fmla="*/ 595 h 618"/>
                  <a:gd name="T8" fmla="*/ 532 w 539"/>
                  <a:gd name="T9" fmla="*/ 268 h 618"/>
                  <a:gd name="T10" fmla="*/ 411 w 539"/>
                  <a:gd name="T11" fmla="*/ 156 h 618"/>
                  <a:gd name="T12" fmla="*/ 325 w 539"/>
                  <a:gd name="T13" fmla="*/ 104 h 618"/>
                  <a:gd name="T14" fmla="*/ 183 w 539"/>
                  <a:gd name="T15" fmla="*/ 10 h 618"/>
                  <a:gd name="T16" fmla="*/ 142 w 539"/>
                  <a:gd name="T17" fmla="*/ 0 h 618"/>
                  <a:gd name="T18" fmla="*/ 0 w 539"/>
                  <a:gd name="T19" fmla="*/ 169 h 618"/>
                  <a:gd name="T20" fmla="*/ 58 w 539"/>
                  <a:gd name="T21" fmla="*/ 361 h 618"/>
                  <a:gd name="T22" fmla="*/ 85 w 539"/>
                  <a:gd name="T23" fmla="*/ 387 h 618"/>
                  <a:gd name="T24" fmla="*/ 393 w 539"/>
                  <a:gd name="T25" fmla="*/ 571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39" h="618">
                    <a:moveTo>
                      <a:pt x="393" y="571"/>
                    </a:moveTo>
                    <a:lnTo>
                      <a:pt x="413" y="548"/>
                    </a:lnTo>
                    <a:lnTo>
                      <a:pt x="495" y="618"/>
                    </a:lnTo>
                    <a:lnTo>
                      <a:pt x="539" y="595"/>
                    </a:lnTo>
                    <a:lnTo>
                      <a:pt x="532" y="268"/>
                    </a:lnTo>
                    <a:lnTo>
                      <a:pt x="411" y="156"/>
                    </a:lnTo>
                    <a:lnTo>
                      <a:pt x="325" y="104"/>
                    </a:lnTo>
                    <a:lnTo>
                      <a:pt x="183" y="10"/>
                    </a:lnTo>
                    <a:lnTo>
                      <a:pt x="142" y="0"/>
                    </a:lnTo>
                    <a:lnTo>
                      <a:pt x="0" y="169"/>
                    </a:lnTo>
                    <a:lnTo>
                      <a:pt x="58" y="361"/>
                    </a:lnTo>
                    <a:lnTo>
                      <a:pt x="85" y="387"/>
                    </a:lnTo>
                    <a:lnTo>
                      <a:pt x="393" y="571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202" name="Freeform 154"/>
              <p:cNvSpPr>
                <a:spLocks noChangeAspect="1"/>
              </p:cNvSpPr>
              <p:nvPr/>
            </p:nvSpPr>
            <p:spPr bwMode="auto">
              <a:xfrm>
                <a:off x="4219" y="3634"/>
                <a:ext cx="119" cy="98"/>
              </a:xfrm>
              <a:custGeom>
                <a:avLst/>
                <a:gdLst>
                  <a:gd name="T0" fmla="*/ 0 w 658"/>
                  <a:gd name="T1" fmla="*/ 116 h 547"/>
                  <a:gd name="T2" fmla="*/ 124 w 658"/>
                  <a:gd name="T3" fmla="*/ 264 h 547"/>
                  <a:gd name="T4" fmla="*/ 131 w 658"/>
                  <a:gd name="T5" fmla="*/ 336 h 547"/>
                  <a:gd name="T6" fmla="*/ 161 w 658"/>
                  <a:gd name="T7" fmla="*/ 383 h 547"/>
                  <a:gd name="T8" fmla="*/ 165 w 658"/>
                  <a:gd name="T9" fmla="*/ 479 h 547"/>
                  <a:gd name="T10" fmla="*/ 148 w 658"/>
                  <a:gd name="T11" fmla="*/ 505 h 547"/>
                  <a:gd name="T12" fmla="*/ 154 w 658"/>
                  <a:gd name="T13" fmla="*/ 547 h 547"/>
                  <a:gd name="T14" fmla="*/ 253 w 658"/>
                  <a:gd name="T15" fmla="*/ 482 h 547"/>
                  <a:gd name="T16" fmla="*/ 272 w 658"/>
                  <a:gd name="T17" fmla="*/ 440 h 547"/>
                  <a:gd name="T18" fmla="*/ 359 w 658"/>
                  <a:gd name="T19" fmla="*/ 447 h 547"/>
                  <a:gd name="T20" fmla="*/ 395 w 658"/>
                  <a:gd name="T21" fmla="*/ 412 h 547"/>
                  <a:gd name="T22" fmla="*/ 410 w 658"/>
                  <a:gd name="T23" fmla="*/ 409 h 547"/>
                  <a:gd name="T24" fmla="*/ 426 w 658"/>
                  <a:gd name="T25" fmla="*/ 422 h 547"/>
                  <a:gd name="T26" fmla="*/ 452 w 658"/>
                  <a:gd name="T27" fmla="*/ 489 h 547"/>
                  <a:gd name="T28" fmla="*/ 503 w 658"/>
                  <a:gd name="T29" fmla="*/ 511 h 547"/>
                  <a:gd name="T30" fmla="*/ 566 w 658"/>
                  <a:gd name="T31" fmla="*/ 503 h 547"/>
                  <a:gd name="T32" fmla="*/ 585 w 658"/>
                  <a:gd name="T33" fmla="*/ 460 h 547"/>
                  <a:gd name="T34" fmla="*/ 647 w 658"/>
                  <a:gd name="T35" fmla="*/ 377 h 547"/>
                  <a:gd name="T36" fmla="*/ 658 w 658"/>
                  <a:gd name="T37" fmla="*/ 306 h 547"/>
                  <a:gd name="T38" fmla="*/ 521 w 658"/>
                  <a:gd name="T39" fmla="*/ 313 h 547"/>
                  <a:gd name="T40" fmla="*/ 425 w 658"/>
                  <a:gd name="T41" fmla="*/ 306 h 547"/>
                  <a:gd name="T42" fmla="*/ 383 w 658"/>
                  <a:gd name="T43" fmla="*/ 275 h 547"/>
                  <a:gd name="T44" fmla="*/ 302 w 658"/>
                  <a:gd name="T45" fmla="*/ 257 h 547"/>
                  <a:gd name="T46" fmla="*/ 85 w 658"/>
                  <a:gd name="T47" fmla="*/ 0 h 547"/>
                  <a:gd name="T48" fmla="*/ 0 w 658"/>
                  <a:gd name="T49" fmla="*/ 116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58" h="547">
                    <a:moveTo>
                      <a:pt x="0" y="116"/>
                    </a:moveTo>
                    <a:lnTo>
                      <a:pt x="124" y="264"/>
                    </a:lnTo>
                    <a:lnTo>
                      <a:pt x="131" y="336"/>
                    </a:lnTo>
                    <a:lnTo>
                      <a:pt x="161" y="383"/>
                    </a:lnTo>
                    <a:lnTo>
                      <a:pt x="165" y="479"/>
                    </a:lnTo>
                    <a:lnTo>
                      <a:pt x="148" y="505"/>
                    </a:lnTo>
                    <a:lnTo>
                      <a:pt x="154" y="547"/>
                    </a:lnTo>
                    <a:lnTo>
                      <a:pt x="253" y="482"/>
                    </a:lnTo>
                    <a:lnTo>
                      <a:pt x="272" y="440"/>
                    </a:lnTo>
                    <a:lnTo>
                      <a:pt x="359" y="447"/>
                    </a:lnTo>
                    <a:lnTo>
                      <a:pt x="395" y="412"/>
                    </a:lnTo>
                    <a:lnTo>
                      <a:pt x="410" y="409"/>
                    </a:lnTo>
                    <a:lnTo>
                      <a:pt x="426" y="422"/>
                    </a:lnTo>
                    <a:lnTo>
                      <a:pt x="452" y="489"/>
                    </a:lnTo>
                    <a:lnTo>
                      <a:pt x="503" y="511"/>
                    </a:lnTo>
                    <a:lnTo>
                      <a:pt x="566" y="503"/>
                    </a:lnTo>
                    <a:lnTo>
                      <a:pt x="585" y="460"/>
                    </a:lnTo>
                    <a:lnTo>
                      <a:pt x="647" y="377"/>
                    </a:lnTo>
                    <a:lnTo>
                      <a:pt x="658" y="306"/>
                    </a:lnTo>
                    <a:lnTo>
                      <a:pt x="521" y="313"/>
                    </a:lnTo>
                    <a:lnTo>
                      <a:pt x="425" y="306"/>
                    </a:lnTo>
                    <a:lnTo>
                      <a:pt x="383" y="275"/>
                    </a:lnTo>
                    <a:lnTo>
                      <a:pt x="302" y="257"/>
                    </a:lnTo>
                    <a:lnTo>
                      <a:pt x="85" y="0"/>
                    </a:lnTo>
                    <a:lnTo>
                      <a:pt x="0" y="116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203" name="Freeform 155"/>
              <p:cNvSpPr>
                <a:spLocks noChangeAspect="1"/>
              </p:cNvSpPr>
              <p:nvPr/>
            </p:nvSpPr>
            <p:spPr bwMode="auto">
              <a:xfrm>
                <a:off x="4235" y="3589"/>
                <a:ext cx="130" cy="101"/>
              </a:xfrm>
              <a:custGeom>
                <a:avLst/>
                <a:gdLst>
                  <a:gd name="T0" fmla="*/ 146 w 722"/>
                  <a:gd name="T1" fmla="*/ 38 h 558"/>
                  <a:gd name="T2" fmla="*/ 231 w 722"/>
                  <a:gd name="T3" fmla="*/ 105 h 558"/>
                  <a:gd name="T4" fmla="*/ 275 w 722"/>
                  <a:gd name="T5" fmla="*/ 82 h 558"/>
                  <a:gd name="T6" fmla="*/ 494 w 722"/>
                  <a:gd name="T7" fmla="*/ 0 h 558"/>
                  <a:gd name="T8" fmla="*/ 722 w 722"/>
                  <a:gd name="T9" fmla="*/ 21 h 558"/>
                  <a:gd name="T10" fmla="*/ 722 w 722"/>
                  <a:gd name="T11" fmla="*/ 459 h 558"/>
                  <a:gd name="T12" fmla="*/ 713 w 722"/>
                  <a:gd name="T13" fmla="*/ 459 h 558"/>
                  <a:gd name="T14" fmla="*/ 702 w 722"/>
                  <a:gd name="T15" fmla="*/ 451 h 558"/>
                  <a:gd name="T16" fmla="*/ 669 w 722"/>
                  <a:gd name="T17" fmla="*/ 451 h 558"/>
                  <a:gd name="T18" fmla="*/ 649 w 722"/>
                  <a:gd name="T19" fmla="*/ 482 h 558"/>
                  <a:gd name="T20" fmla="*/ 626 w 722"/>
                  <a:gd name="T21" fmla="*/ 476 h 558"/>
                  <a:gd name="T22" fmla="*/ 582 w 722"/>
                  <a:gd name="T23" fmla="*/ 501 h 558"/>
                  <a:gd name="T24" fmla="*/ 567 w 722"/>
                  <a:gd name="T25" fmla="*/ 555 h 558"/>
                  <a:gd name="T26" fmla="*/ 340 w 722"/>
                  <a:gd name="T27" fmla="*/ 558 h 558"/>
                  <a:gd name="T28" fmla="*/ 301 w 722"/>
                  <a:gd name="T29" fmla="*/ 526 h 558"/>
                  <a:gd name="T30" fmla="*/ 216 w 722"/>
                  <a:gd name="T31" fmla="*/ 506 h 558"/>
                  <a:gd name="T32" fmla="*/ 0 w 722"/>
                  <a:gd name="T33" fmla="*/ 246 h 558"/>
                  <a:gd name="T34" fmla="*/ 146 w 722"/>
                  <a:gd name="T35" fmla="*/ 38 h 5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22" h="558">
                    <a:moveTo>
                      <a:pt x="146" y="38"/>
                    </a:moveTo>
                    <a:lnTo>
                      <a:pt x="231" y="105"/>
                    </a:lnTo>
                    <a:lnTo>
                      <a:pt x="275" y="82"/>
                    </a:lnTo>
                    <a:lnTo>
                      <a:pt x="494" y="0"/>
                    </a:lnTo>
                    <a:lnTo>
                      <a:pt x="722" y="21"/>
                    </a:lnTo>
                    <a:lnTo>
                      <a:pt x="722" y="459"/>
                    </a:lnTo>
                    <a:lnTo>
                      <a:pt x="713" y="459"/>
                    </a:lnTo>
                    <a:lnTo>
                      <a:pt x="702" y="451"/>
                    </a:lnTo>
                    <a:lnTo>
                      <a:pt x="669" y="451"/>
                    </a:lnTo>
                    <a:lnTo>
                      <a:pt x="649" y="482"/>
                    </a:lnTo>
                    <a:lnTo>
                      <a:pt x="626" y="476"/>
                    </a:lnTo>
                    <a:lnTo>
                      <a:pt x="582" y="501"/>
                    </a:lnTo>
                    <a:lnTo>
                      <a:pt x="567" y="555"/>
                    </a:lnTo>
                    <a:lnTo>
                      <a:pt x="340" y="558"/>
                    </a:lnTo>
                    <a:lnTo>
                      <a:pt x="301" y="526"/>
                    </a:lnTo>
                    <a:lnTo>
                      <a:pt x="216" y="506"/>
                    </a:lnTo>
                    <a:lnTo>
                      <a:pt x="0" y="246"/>
                    </a:lnTo>
                    <a:lnTo>
                      <a:pt x="146" y="3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204" name="Freeform 156"/>
              <p:cNvSpPr>
                <a:spLocks noChangeAspect="1"/>
              </p:cNvSpPr>
              <p:nvPr/>
            </p:nvSpPr>
            <p:spPr bwMode="auto">
              <a:xfrm>
                <a:off x="4152" y="3315"/>
                <a:ext cx="136" cy="212"/>
              </a:xfrm>
              <a:custGeom>
                <a:avLst/>
                <a:gdLst>
                  <a:gd name="T0" fmla="*/ 386 w 752"/>
                  <a:gd name="T1" fmla="*/ 1 h 1176"/>
                  <a:gd name="T2" fmla="*/ 457 w 752"/>
                  <a:gd name="T3" fmla="*/ 77 h 1176"/>
                  <a:gd name="T4" fmla="*/ 551 w 752"/>
                  <a:gd name="T5" fmla="*/ 88 h 1176"/>
                  <a:gd name="T6" fmla="*/ 586 w 752"/>
                  <a:gd name="T7" fmla="*/ 49 h 1176"/>
                  <a:gd name="T8" fmla="*/ 626 w 752"/>
                  <a:gd name="T9" fmla="*/ 43 h 1176"/>
                  <a:gd name="T10" fmla="*/ 627 w 752"/>
                  <a:gd name="T11" fmla="*/ 24 h 1176"/>
                  <a:gd name="T12" fmla="*/ 686 w 752"/>
                  <a:gd name="T13" fmla="*/ 28 h 1176"/>
                  <a:gd name="T14" fmla="*/ 748 w 752"/>
                  <a:gd name="T15" fmla="*/ 69 h 1176"/>
                  <a:gd name="T16" fmla="*/ 752 w 752"/>
                  <a:gd name="T17" fmla="*/ 175 h 1176"/>
                  <a:gd name="T18" fmla="*/ 560 w 752"/>
                  <a:gd name="T19" fmla="*/ 333 h 1176"/>
                  <a:gd name="T20" fmla="*/ 544 w 752"/>
                  <a:gd name="T21" fmla="*/ 397 h 1176"/>
                  <a:gd name="T22" fmla="*/ 565 w 752"/>
                  <a:gd name="T23" fmla="*/ 429 h 1176"/>
                  <a:gd name="T24" fmla="*/ 547 w 752"/>
                  <a:gd name="T25" fmla="*/ 476 h 1176"/>
                  <a:gd name="T26" fmla="*/ 576 w 752"/>
                  <a:gd name="T27" fmla="*/ 511 h 1176"/>
                  <a:gd name="T28" fmla="*/ 570 w 752"/>
                  <a:gd name="T29" fmla="*/ 549 h 1176"/>
                  <a:gd name="T30" fmla="*/ 502 w 752"/>
                  <a:gd name="T31" fmla="*/ 610 h 1176"/>
                  <a:gd name="T32" fmla="*/ 532 w 752"/>
                  <a:gd name="T33" fmla="*/ 731 h 1176"/>
                  <a:gd name="T34" fmla="*/ 581 w 752"/>
                  <a:gd name="T35" fmla="*/ 924 h 1176"/>
                  <a:gd name="T36" fmla="*/ 601 w 752"/>
                  <a:gd name="T37" fmla="*/ 959 h 1176"/>
                  <a:gd name="T38" fmla="*/ 577 w 752"/>
                  <a:gd name="T39" fmla="*/ 1012 h 1176"/>
                  <a:gd name="T40" fmla="*/ 548 w 752"/>
                  <a:gd name="T41" fmla="*/ 1043 h 1176"/>
                  <a:gd name="T42" fmla="*/ 495 w 752"/>
                  <a:gd name="T43" fmla="*/ 1047 h 1176"/>
                  <a:gd name="T44" fmla="*/ 336 w 752"/>
                  <a:gd name="T45" fmla="*/ 1008 h 1176"/>
                  <a:gd name="T46" fmla="*/ 194 w 752"/>
                  <a:gd name="T47" fmla="*/ 1176 h 1176"/>
                  <a:gd name="T48" fmla="*/ 0 w 752"/>
                  <a:gd name="T49" fmla="*/ 1127 h 1176"/>
                  <a:gd name="T50" fmla="*/ 1 w 752"/>
                  <a:gd name="T51" fmla="*/ 803 h 1176"/>
                  <a:gd name="T52" fmla="*/ 72 w 752"/>
                  <a:gd name="T53" fmla="*/ 549 h 1176"/>
                  <a:gd name="T54" fmla="*/ 68 w 752"/>
                  <a:gd name="T55" fmla="*/ 395 h 1176"/>
                  <a:gd name="T56" fmla="*/ 64 w 752"/>
                  <a:gd name="T57" fmla="*/ 312 h 1176"/>
                  <a:gd name="T58" fmla="*/ 116 w 752"/>
                  <a:gd name="T59" fmla="*/ 292 h 1176"/>
                  <a:gd name="T60" fmla="*/ 165 w 752"/>
                  <a:gd name="T61" fmla="*/ 100 h 1176"/>
                  <a:gd name="T62" fmla="*/ 148 w 752"/>
                  <a:gd name="T63" fmla="*/ 36 h 1176"/>
                  <a:gd name="T64" fmla="*/ 246 w 752"/>
                  <a:gd name="T65" fmla="*/ 34 h 1176"/>
                  <a:gd name="T66" fmla="*/ 354 w 752"/>
                  <a:gd name="T67" fmla="*/ 0 h 1176"/>
                  <a:gd name="T68" fmla="*/ 386 w 752"/>
                  <a:gd name="T69" fmla="*/ 1 h 1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52" h="1176">
                    <a:moveTo>
                      <a:pt x="386" y="1"/>
                    </a:moveTo>
                    <a:lnTo>
                      <a:pt x="457" y="77"/>
                    </a:lnTo>
                    <a:lnTo>
                      <a:pt x="551" y="88"/>
                    </a:lnTo>
                    <a:lnTo>
                      <a:pt x="586" y="49"/>
                    </a:lnTo>
                    <a:lnTo>
                      <a:pt x="626" y="43"/>
                    </a:lnTo>
                    <a:lnTo>
                      <a:pt x="627" y="24"/>
                    </a:lnTo>
                    <a:lnTo>
                      <a:pt x="686" y="28"/>
                    </a:lnTo>
                    <a:lnTo>
                      <a:pt x="748" y="69"/>
                    </a:lnTo>
                    <a:lnTo>
                      <a:pt x="752" y="175"/>
                    </a:lnTo>
                    <a:lnTo>
                      <a:pt x="560" y="333"/>
                    </a:lnTo>
                    <a:lnTo>
                      <a:pt x="544" y="397"/>
                    </a:lnTo>
                    <a:lnTo>
                      <a:pt x="565" y="429"/>
                    </a:lnTo>
                    <a:lnTo>
                      <a:pt x="547" y="476"/>
                    </a:lnTo>
                    <a:lnTo>
                      <a:pt x="576" y="511"/>
                    </a:lnTo>
                    <a:lnTo>
                      <a:pt x="570" y="549"/>
                    </a:lnTo>
                    <a:lnTo>
                      <a:pt x="502" y="610"/>
                    </a:lnTo>
                    <a:lnTo>
                      <a:pt x="532" y="731"/>
                    </a:lnTo>
                    <a:lnTo>
                      <a:pt x="581" y="924"/>
                    </a:lnTo>
                    <a:lnTo>
                      <a:pt x="601" y="959"/>
                    </a:lnTo>
                    <a:lnTo>
                      <a:pt x="577" y="1012"/>
                    </a:lnTo>
                    <a:lnTo>
                      <a:pt x="548" y="1043"/>
                    </a:lnTo>
                    <a:lnTo>
                      <a:pt x="495" y="1047"/>
                    </a:lnTo>
                    <a:lnTo>
                      <a:pt x="336" y="1008"/>
                    </a:lnTo>
                    <a:lnTo>
                      <a:pt x="194" y="1176"/>
                    </a:lnTo>
                    <a:lnTo>
                      <a:pt x="0" y="1127"/>
                    </a:lnTo>
                    <a:lnTo>
                      <a:pt x="1" y="803"/>
                    </a:lnTo>
                    <a:lnTo>
                      <a:pt x="72" y="549"/>
                    </a:lnTo>
                    <a:lnTo>
                      <a:pt x="68" y="395"/>
                    </a:lnTo>
                    <a:lnTo>
                      <a:pt x="64" y="312"/>
                    </a:lnTo>
                    <a:lnTo>
                      <a:pt x="116" y="292"/>
                    </a:lnTo>
                    <a:lnTo>
                      <a:pt x="165" y="100"/>
                    </a:lnTo>
                    <a:lnTo>
                      <a:pt x="148" y="36"/>
                    </a:lnTo>
                    <a:lnTo>
                      <a:pt x="246" y="34"/>
                    </a:lnTo>
                    <a:lnTo>
                      <a:pt x="354" y="0"/>
                    </a:lnTo>
                    <a:lnTo>
                      <a:pt x="386" y="1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205" name="Freeform 157"/>
              <p:cNvSpPr>
                <a:spLocks noChangeAspect="1"/>
              </p:cNvSpPr>
              <p:nvPr/>
            </p:nvSpPr>
            <p:spPr bwMode="auto">
              <a:xfrm>
                <a:off x="4373" y="3365"/>
                <a:ext cx="205" cy="237"/>
              </a:xfrm>
              <a:custGeom>
                <a:avLst/>
                <a:gdLst>
                  <a:gd name="T0" fmla="*/ 542 w 1138"/>
                  <a:gd name="T1" fmla="*/ 1316 h 1316"/>
                  <a:gd name="T2" fmla="*/ 565 w 1138"/>
                  <a:gd name="T3" fmla="*/ 1194 h 1316"/>
                  <a:gd name="T4" fmla="*/ 594 w 1138"/>
                  <a:gd name="T5" fmla="*/ 1170 h 1316"/>
                  <a:gd name="T6" fmla="*/ 661 w 1138"/>
                  <a:gd name="T7" fmla="*/ 1164 h 1316"/>
                  <a:gd name="T8" fmla="*/ 679 w 1138"/>
                  <a:gd name="T9" fmla="*/ 1132 h 1316"/>
                  <a:gd name="T10" fmla="*/ 728 w 1138"/>
                  <a:gd name="T11" fmla="*/ 1135 h 1316"/>
                  <a:gd name="T12" fmla="*/ 741 w 1138"/>
                  <a:gd name="T13" fmla="*/ 1062 h 1316"/>
                  <a:gd name="T14" fmla="*/ 752 w 1138"/>
                  <a:gd name="T15" fmla="*/ 986 h 1316"/>
                  <a:gd name="T16" fmla="*/ 798 w 1138"/>
                  <a:gd name="T17" fmla="*/ 883 h 1316"/>
                  <a:gd name="T18" fmla="*/ 834 w 1138"/>
                  <a:gd name="T19" fmla="*/ 863 h 1316"/>
                  <a:gd name="T20" fmla="*/ 784 w 1138"/>
                  <a:gd name="T21" fmla="*/ 766 h 1316"/>
                  <a:gd name="T22" fmla="*/ 910 w 1138"/>
                  <a:gd name="T23" fmla="*/ 757 h 1316"/>
                  <a:gd name="T24" fmla="*/ 921 w 1138"/>
                  <a:gd name="T25" fmla="*/ 717 h 1316"/>
                  <a:gd name="T26" fmla="*/ 983 w 1138"/>
                  <a:gd name="T27" fmla="*/ 678 h 1316"/>
                  <a:gd name="T28" fmla="*/ 983 w 1138"/>
                  <a:gd name="T29" fmla="*/ 635 h 1316"/>
                  <a:gd name="T30" fmla="*/ 954 w 1138"/>
                  <a:gd name="T31" fmla="*/ 614 h 1316"/>
                  <a:gd name="T32" fmla="*/ 1009 w 1138"/>
                  <a:gd name="T33" fmla="*/ 526 h 1316"/>
                  <a:gd name="T34" fmla="*/ 1012 w 1138"/>
                  <a:gd name="T35" fmla="*/ 501 h 1316"/>
                  <a:gd name="T36" fmla="*/ 1056 w 1138"/>
                  <a:gd name="T37" fmla="*/ 439 h 1316"/>
                  <a:gd name="T38" fmla="*/ 1068 w 1138"/>
                  <a:gd name="T39" fmla="*/ 398 h 1316"/>
                  <a:gd name="T40" fmla="*/ 1094 w 1138"/>
                  <a:gd name="T41" fmla="*/ 377 h 1316"/>
                  <a:gd name="T42" fmla="*/ 1089 w 1138"/>
                  <a:gd name="T43" fmla="*/ 316 h 1316"/>
                  <a:gd name="T44" fmla="*/ 1138 w 1138"/>
                  <a:gd name="T45" fmla="*/ 257 h 1316"/>
                  <a:gd name="T46" fmla="*/ 1126 w 1138"/>
                  <a:gd name="T47" fmla="*/ 176 h 1316"/>
                  <a:gd name="T48" fmla="*/ 1086 w 1138"/>
                  <a:gd name="T49" fmla="*/ 158 h 1316"/>
                  <a:gd name="T50" fmla="*/ 1086 w 1138"/>
                  <a:gd name="T51" fmla="*/ 88 h 1316"/>
                  <a:gd name="T52" fmla="*/ 1068 w 1138"/>
                  <a:gd name="T53" fmla="*/ 78 h 1316"/>
                  <a:gd name="T54" fmla="*/ 977 w 1138"/>
                  <a:gd name="T55" fmla="*/ 114 h 1316"/>
                  <a:gd name="T56" fmla="*/ 948 w 1138"/>
                  <a:gd name="T57" fmla="*/ 100 h 1316"/>
                  <a:gd name="T58" fmla="*/ 942 w 1138"/>
                  <a:gd name="T59" fmla="*/ 70 h 1316"/>
                  <a:gd name="T60" fmla="*/ 907 w 1138"/>
                  <a:gd name="T61" fmla="*/ 61 h 1316"/>
                  <a:gd name="T62" fmla="*/ 871 w 1138"/>
                  <a:gd name="T63" fmla="*/ 41 h 1316"/>
                  <a:gd name="T64" fmla="*/ 866 w 1138"/>
                  <a:gd name="T65" fmla="*/ 11 h 1316"/>
                  <a:gd name="T66" fmla="*/ 807 w 1138"/>
                  <a:gd name="T67" fmla="*/ 24 h 1316"/>
                  <a:gd name="T68" fmla="*/ 778 w 1138"/>
                  <a:gd name="T69" fmla="*/ 0 h 1316"/>
                  <a:gd name="T70" fmla="*/ 717 w 1138"/>
                  <a:gd name="T71" fmla="*/ 27 h 1316"/>
                  <a:gd name="T72" fmla="*/ 509 w 1138"/>
                  <a:gd name="T73" fmla="*/ 55 h 1316"/>
                  <a:gd name="T74" fmla="*/ 500 w 1138"/>
                  <a:gd name="T75" fmla="*/ 67 h 1316"/>
                  <a:gd name="T76" fmla="*/ 363 w 1138"/>
                  <a:gd name="T77" fmla="*/ 71 h 1316"/>
                  <a:gd name="T78" fmla="*/ 300 w 1138"/>
                  <a:gd name="T79" fmla="*/ 1 h 1316"/>
                  <a:gd name="T80" fmla="*/ 262 w 1138"/>
                  <a:gd name="T81" fmla="*/ 31 h 1316"/>
                  <a:gd name="T82" fmla="*/ 194 w 1138"/>
                  <a:gd name="T83" fmla="*/ 32 h 1316"/>
                  <a:gd name="T84" fmla="*/ 180 w 1138"/>
                  <a:gd name="T85" fmla="*/ 55 h 1316"/>
                  <a:gd name="T86" fmla="*/ 71 w 1138"/>
                  <a:gd name="T87" fmla="*/ 406 h 1316"/>
                  <a:gd name="T88" fmla="*/ 0 w 1138"/>
                  <a:gd name="T89" fmla="*/ 754 h 1316"/>
                  <a:gd name="T90" fmla="*/ 175 w 1138"/>
                  <a:gd name="T91" fmla="*/ 973 h 1316"/>
                  <a:gd name="T92" fmla="*/ 354 w 1138"/>
                  <a:gd name="T93" fmla="*/ 1225 h 1316"/>
                  <a:gd name="T94" fmla="*/ 542 w 1138"/>
                  <a:gd name="T95" fmla="*/ 1316 h 1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38" h="1316">
                    <a:moveTo>
                      <a:pt x="542" y="1316"/>
                    </a:moveTo>
                    <a:lnTo>
                      <a:pt x="565" y="1194"/>
                    </a:lnTo>
                    <a:lnTo>
                      <a:pt x="594" y="1170"/>
                    </a:lnTo>
                    <a:lnTo>
                      <a:pt x="661" y="1164"/>
                    </a:lnTo>
                    <a:lnTo>
                      <a:pt x="679" y="1132"/>
                    </a:lnTo>
                    <a:lnTo>
                      <a:pt x="728" y="1135"/>
                    </a:lnTo>
                    <a:lnTo>
                      <a:pt x="741" y="1062"/>
                    </a:lnTo>
                    <a:lnTo>
                      <a:pt x="752" y="986"/>
                    </a:lnTo>
                    <a:lnTo>
                      <a:pt x="798" y="883"/>
                    </a:lnTo>
                    <a:lnTo>
                      <a:pt x="834" y="863"/>
                    </a:lnTo>
                    <a:lnTo>
                      <a:pt x="784" y="766"/>
                    </a:lnTo>
                    <a:lnTo>
                      <a:pt x="910" y="757"/>
                    </a:lnTo>
                    <a:lnTo>
                      <a:pt x="921" y="717"/>
                    </a:lnTo>
                    <a:lnTo>
                      <a:pt x="983" y="678"/>
                    </a:lnTo>
                    <a:lnTo>
                      <a:pt x="983" y="635"/>
                    </a:lnTo>
                    <a:lnTo>
                      <a:pt x="954" y="614"/>
                    </a:lnTo>
                    <a:lnTo>
                      <a:pt x="1009" y="526"/>
                    </a:lnTo>
                    <a:lnTo>
                      <a:pt x="1012" y="501"/>
                    </a:lnTo>
                    <a:lnTo>
                      <a:pt x="1056" y="439"/>
                    </a:lnTo>
                    <a:lnTo>
                      <a:pt x="1068" y="398"/>
                    </a:lnTo>
                    <a:lnTo>
                      <a:pt x="1094" y="377"/>
                    </a:lnTo>
                    <a:lnTo>
                      <a:pt x="1089" y="316"/>
                    </a:lnTo>
                    <a:lnTo>
                      <a:pt x="1138" y="257"/>
                    </a:lnTo>
                    <a:lnTo>
                      <a:pt x="1126" y="176"/>
                    </a:lnTo>
                    <a:lnTo>
                      <a:pt x="1086" y="158"/>
                    </a:lnTo>
                    <a:lnTo>
                      <a:pt x="1086" y="88"/>
                    </a:lnTo>
                    <a:lnTo>
                      <a:pt x="1068" y="78"/>
                    </a:lnTo>
                    <a:lnTo>
                      <a:pt x="977" y="114"/>
                    </a:lnTo>
                    <a:lnTo>
                      <a:pt x="948" y="100"/>
                    </a:lnTo>
                    <a:lnTo>
                      <a:pt x="942" y="70"/>
                    </a:lnTo>
                    <a:lnTo>
                      <a:pt x="907" y="61"/>
                    </a:lnTo>
                    <a:lnTo>
                      <a:pt x="871" y="41"/>
                    </a:lnTo>
                    <a:lnTo>
                      <a:pt x="866" y="11"/>
                    </a:lnTo>
                    <a:lnTo>
                      <a:pt x="807" y="24"/>
                    </a:lnTo>
                    <a:lnTo>
                      <a:pt x="778" y="0"/>
                    </a:lnTo>
                    <a:lnTo>
                      <a:pt x="717" y="27"/>
                    </a:lnTo>
                    <a:lnTo>
                      <a:pt x="509" y="55"/>
                    </a:lnTo>
                    <a:lnTo>
                      <a:pt x="500" y="67"/>
                    </a:lnTo>
                    <a:lnTo>
                      <a:pt x="363" y="71"/>
                    </a:lnTo>
                    <a:lnTo>
                      <a:pt x="300" y="1"/>
                    </a:lnTo>
                    <a:lnTo>
                      <a:pt x="262" y="31"/>
                    </a:lnTo>
                    <a:lnTo>
                      <a:pt x="194" y="32"/>
                    </a:lnTo>
                    <a:lnTo>
                      <a:pt x="180" y="55"/>
                    </a:lnTo>
                    <a:lnTo>
                      <a:pt x="71" y="406"/>
                    </a:lnTo>
                    <a:lnTo>
                      <a:pt x="0" y="754"/>
                    </a:lnTo>
                    <a:lnTo>
                      <a:pt x="175" y="973"/>
                    </a:lnTo>
                    <a:lnTo>
                      <a:pt x="354" y="1225"/>
                    </a:lnTo>
                    <a:lnTo>
                      <a:pt x="542" y="1316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206" name="Freeform 158"/>
              <p:cNvSpPr>
                <a:spLocks noChangeAspect="1"/>
              </p:cNvSpPr>
              <p:nvPr/>
            </p:nvSpPr>
            <p:spPr bwMode="auto">
              <a:xfrm>
                <a:off x="4377" y="2970"/>
                <a:ext cx="156" cy="99"/>
              </a:xfrm>
              <a:custGeom>
                <a:avLst/>
                <a:gdLst>
                  <a:gd name="T0" fmla="*/ 0 w 869"/>
                  <a:gd name="T1" fmla="*/ 169 h 545"/>
                  <a:gd name="T2" fmla="*/ 47 w 869"/>
                  <a:gd name="T3" fmla="*/ 175 h 545"/>
                  <a:gd name="T4" fmla="*/ 69 w 869"/>
                  <a:gd name="T5" fmla="*/ 218 h 545"/>
                  <a:gd name="T6" fmla="*/ 273 w 869"/>
                  <a:gd name="T7" fmla="*/ 213 h 545"/>
                  <a:gd name="T8" fmla="*/ 319 w 869"/>
                  <a:gd name="T9" fmla="*/ 261 h 545"/>
                  <a:gd name="T10" fmla="*/ 464 w 869"/>
                  <a:gd name="T11" fmla="*/ 179 h 545"/>
                  <a:gd name="T12" fmla="*/ 466 w 869"/>
                  <a:gd name="T13" fmla="*/ 117 h 545"/>
                  <a:gd name="T14" fmla="*/ 570 w 869"/>
                  <a:gd name="T15" fmla="*/ 74 h 545"/>
                  <a:gd name="T16" fmla="*/ 612 w 869"/>
                  <a:gd name="T17" fmla="*/ 113 h 545"/>
                  <a:gd name="T18" fmla="*/ 752 w 869"/>
                  <a:gd name="T19" fmla="*/ 37 h 545"/>
                  <a:gd name="T20" fmla="*/ 809 w 869"/>
                  <a:gd name="T21" fmla="*/ 0 h 545"/>
                  <a:gd name="T22" fmla="*/ 869 w 869"/>
                  <a:gd name="T23" fmla="*/ 7 h 545"/>
                  <a:gd name="T24" fmla="*/ 778 w 869"/>
                  <a:gd name="T25" fmla="*/ 142 h 545"/>
                  <a:gd name="T26" fmla="*/ 818 w 869"/>
                  <a:gd name="T27" fmla="*/ 186 h 545"/>
                  <a:gd name="T28" fmla="*/ 814 w 869"/>
                  <a:gd name="T29" fmla="*/ 231 h 545"/>
                  <a:gd name="T30" fmla="*/ 721 w 869"/>
                  <a:gd name="T31" fmla="*/ 319 h 545"/>
                  <a:gd name="T32" fmla="*/ 709 w 869"/>
                  <a:gd name="T33" fmla="*/ 346 h 545"/>
                  <a:gd name="T34" fmla="*/ 723 w 869"/>
                  <a:gd name="T35" fmla="*/ 375 h 545"/>
                  <a:gd name="T36" fmla="*/ 749 w 869"/>
                  <a:gd name="T37" fmla="*/ 381 h 545"/>
                  <a:gd name="T38" fmla="*/ 750 w 869"/>
                  <a:gd name="T39" fmla="*/ 426 h 545"/>
                  <a:gd name="T40" fmla="*/ 700 w 869"/>
                  <a:gd name="T41" fmla="*/ 467 h 545"/>
                  <a:gd name="T42" fmla="*/ 663 w 869"/>
                  <a:gd name="T43" fmla="*/ 543 h 545"/>
                  <a:gd name="T44" fmla="*/ 619 w 869"/>
                  <a:gd name="T45" fmla="*/ 545 h 545"/>
                  <a:gd name="T46" fmla="*/ 408 w 869"/>
                  <a:gd name="T47" fmla="*/ 450 h 545"/>
                  <a:gd name="T48" fmla="*/ 341 w 869"/>
                  <a:gd name="T49" fmla="*/ 439 h 545"/>
                  <a:gd name="T50" fmla="*/ 272 w 869"/>
                  <a:gd name="T51" fmla="*/ 417 h 545"/>
                  <a:gd name="T52" fmla="*/ 210 w 869"/>
                  <a:gd name="T53" fmla="*/ 405 h 545"/>
                  <a:gd name="T54" fmla="*/ 100 w 869"/>
                  <a:gd name="T55" fmla="*/ 430 h 545"/>
                  <a:gd name="T56" fmla="*/ 100 w 869"/>
                  <a:gd name="T57" fmla="*/ 420 h 545"/>
                  <a:gd name="T58" fmla="*/ 9 w 869"/>
                  <a:gd name="T59" fmla="*/ 261 h 545"/>
                  <a:gd name="T60" fmla="*/ 0 w 869"/>
                  <a:gd name="T61" fmla="*/ 169 h 5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869" h="545">
                    <a:moveTo>
                      <a:pt x="0" y="169"/>
                    </a:moveTo>
                    <a:lnTo>
                      <a:pt x="47" y="175"/>
                    </a:lnTo>
                    <a:lnTo>
                      <a:pt x="69" y="218"/>
                    </a:lnTo>
                    <a:lnTo>
                      <a:pt x="273" y="213"/>
                    </a:lnTo>
                    <a:lnTo>
                      <a:pt x="319" y="261"/>
                    </a:lnTo>
                    <a:lnTo>
                      <a:pt x="464" y="179"/>
                    </a:lnTo>
                    <a:lnTo>
                      <a:pt x="466" y="117"/>
                    </a:lnTo>
                    <a:lnTo>
                      <a:pt x="570" y="74"/>
                    </a:lnTo>
                    <a:lnTo>
                      <a:pt x="612" y="113"/>
                    </a:lnTo>
                    <a:lnTo>
                      <a:pt x="752" y="37"/>
                    </a:lnTo>
                    <a:lnTo>
                      <a:pt x="809" y="0"/>
                    </a:lnTo>
                    <a:lnTo>
                      <a:pt x="869" y="7"/>
                    </a:lnTo>
                    <a:lnTo>
                      <a:pt x="778" y="142"/>
                    </a:lnTo>
                    <a:lnTo>
                      <a:pt x="818" y="186"/>
                    </a:lnTo>
                    <a:lnTo>
                      <a:pt x="814" y="231"/>
                    </a:lnTo>
                    <a:lnTo>
                      <a:pt x="721" y="319"/>
                    </a:lnTo>
                    <a:lnTo>
                      <a:pt x="709" y="346"/>
                    </a:lnTo>
                    <a:lnTo>
                      <a:pt x="723" y="375"/>
                    </a:lnTo>
                    <a:lnTo>
                      <a:pt x="749" y="381"/>
                    </a:lnTo>
                    <a:lnTo>
                      <a:pt x="750" y="426"/>
                    </a:lnTo>
                    <a:lnTo>
                      <a:pt x="700" y="467"/>
                    </a:lnTo>
                    <a:lnTo>
                      <a:pt x="663" y="543"/>
                    </a:lnTo>
                    <a:lnTo>
                      <a:pt x="619" y="545"/>
                    </a:lnTo>
                    <a:lnTo>
                      <a:pt x="408" y="450"/>
                    </a:lnTo>
                    <a:lnTo>
                      <a:pt x="341" y="439"/>
                    </a:lnTo>
                    <a:lnTo>
                      <a:pt x="272" y="417"/>
                    </a:lnTo>
                    <a:lnTo>
                      <a:pt x="210" y="405"/>
                    </a:lnTo>
                    <a:lnTo>
                      <a:pt x="100" y="430"/>
                    </a:lnTo>
                    <a:lnTo>
                      <a:pt x="100" y="420"/>
                    </a:lnTo>
                    <a:lnTo>
                      <a:pt x="9" y="261"/>
                    </a:lnTo>
                    <a:lnTo>
                      <a:pt x="0" y="169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207" name="Freeform 159"/>
              <p:cNvSpPr>
                <a:spLocks noChangeAspect="1"/>
              </p:cNvSpPr>
              <p:nvPr/>
            </p:nvSpPr>
            <p:spPr bwMode="auto">
              <a:xfrm>
                <a:off x="4388" y="3043"/>
                <a:ext cx="120" cy="64"/>
              </a:xfrm>
              <a:custGeom>
                <a:avLst/>
                <a:gdLst>
                  <a:gd name="T0" fmla="*/ 24 w 668"/>
                  <a:gd name="T1" fmla="*/ 171 h 356"/>
                  <a:gd name="T2" fmla="*/ 180 w 668"/>
                  <a:gd name="T3" fmla="*/ 209 h 356"/>
                  <a:gd name="T4" fmla="*/ 221 w 668"/>
                  <a:gd name="T5" fmla="*/ 198 h 356"/>
                  <a:gd name="T6" fmla="*/ 277 w 668"/>
                  <a:gd name="T7" fmla="*/ 198 h 356"/>
                  <a:gd name="T8" fmla="*/ 339 w 668"/>
                  <a:gd name="T9" fmla="*/ 313 h 356"/>
                  <a:gd name="T10" fmla="*/ 399 w 668"/>
                  <a:gd name="T11" fmla="*/ 311 h 356"/>
                  <a:gd name="T12" fmla="*/ 455 w 668"/>
                  <a:gd name="T13" fmla="*/ 350 h 356"/>
                  <a:gd name="T14" fmla="*/ 567 w 668"/>
                  <a:gd name="T15" fmla="*/ 356 h 356"/>
                  <a:gd name="T16" fmla="*/ 576 w 668"/>
                  <a:gd name="T17" fmla="*/ 316 h 356"/>
                  <a:gd name="T18" fmla="*/ 668 w 668"/>
                  <a:gd name="T19" fmla="*/ 316 h 356"/>
                  <a:gd name="T20" fmla="*/ 654 w 668"/>
                  <a:gd name="T21" fmla="*/ 231 h 356"/>
                  <a:gd name="T22" fmla="*/ 601 w 668"/>
                  <a:gd name="T23" fmla="*/ 140 h 356"/>
                  <a:gd name="T24" fmla="*/ 565 w 668"/>
                  <a:gd name="T25" fmla="*/ 142 h 356"/>
                  <a:gd name="T26" fmla="*/ 344 w 668"/>
                  <a:gd name="T27" fmla="*/ 43 h 356"/>
                  <a:gd name="T28" fmla="*/ 294 w 668"/>
                  <a:gd name="T29" fmla="*/ 38 h 356"/>
                  <a:gd name="T30" fmla="*/ 159 w 668"/>
                  <a:gd name="T31" fmla="*/ 0 h 356"/>
                  <a:gd name="T32" fmla="*/ 40 w 668"/>
                  <a:gd name="T33" fmla="*/ 25 h 356"/>
                  <a:gd name="T34" fmla="*/ 0 w 668"/>
                  <a:gd name="T35" fmla="*/ 92 h 356"/>
                  <a:gd name="T36" fmla="*/ 24 w 668"/>
                  <a:gd name="T37" fmla="*/ 171 h 3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68" h="356">
                    <a:moveTo>
                      <a:pt x="24" y="171"/>
                    </a:moveTo>
                    <a:lnTo>
                      <a:pt x="180" y="209"/>
                    </a:lnTo>
                    <a:lnTo>
                      <a:pt x="221" y="198"/>
                    </a:lnTo>
                    <a:lnTo>
                      <a:pt x="277" y="198"/>
                    </a:lnTo>
                    <a:lnTo>
                      <a:pt x="339" y="313"/>
                    </a:lnTo>
                    <a:lnTo>
                      <a:pt x="399" y="311"/>
                    </a:lnTo>
                    <a:lnTo>
                      <a:pt x="455" y="350"/>
                    </a:lnTo>
                    <a:lnTo>
                      <a:pt x="567" y="356"/>
                    </a:lnTo>
                    <a:lnTo>
                      <a:pt x="576" y="316"/>
                    </a:lnTo>
                    <a:lnTo>
                      <a:pt x="668" y="316"/>
                    </a:lnTo>
                    <a:lnTo>
                      <a:pt x="654" y="231"/>
                    </a:lnTo>
                    <a:lnTo>
                      <a:pt x="601" y="140"/>
                    </a:lnTo>
                    <a:lnTo>
                      <a:pt x="565" y="142"/>
                    </a:lnTo>
                    <a:lnTo>
                      <a:pt x="344" y="43"/>
                    </a:lnTo>
                    <a:lnTo>
                      <a:pt x="294" y="38"/>
                    </a:lnTo>
                    <a:lnTo>
                      <a:pt x="159" y="0"/>
                    </a:lnTo>
                    <a:lnTo>
                      <a:pt x="40" y="25"/>
                    </a:lnTo>
                    <a:lnTo>
                      <a:pt x="0" y="92"/>
                    </a:lnTo>
                    <a:lnTo>
                      <a:pt x="24" y="171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58208" name="Freeform 160"/>
              <p:cNvSpPr>
                <a:spLocks noChangeAspect="1"/>
              </p:cNvSpPr>
              <p:nvPr/>
            </p:nvSpPr>
            <p:spPr bwMode="auto">
              <a:xfrm>
                <a:off x="4033" y="3160"/>
                <a:ext cx="205" cy="162"/>
              </a:xfrm>
              <a:custGeom>
                <a:avLst/>
                <a:gdLst>
                  <a:gd name="T0" fmla="*/ 34 w 205"/>
                  <a:gd name="T1" fmla="*/ 39 h 162"/>
                  <a:gd name="T2" fmla="*/ 67 w 205"/>
                  <a:gd name="T3" fmla="*/ 29 h 162"/>
                  <a:gd name="T4" fmla="*/ 67 w 205"/>
                  <a:gd name="T5" fmla="*/ 44 h 162"/>
                  <a:gd name="T6" fmla="*/ 82 w 205"/>
                  <a:gd name="T7" fmla="*/ 70 h 162"/>
                  <a:gd name="T8" fmla="*/ 88 w 205"/>
                  <a:gd name="T9" fmla="*/ 49 h 162"/>
                  <a:gd name="T10" fmla="*/ 79 w 205"/>
                  <a:gd name="T11" fmla="*/ 23 h 162"/>
                  <a:gd name="T12" fmla="*/ 112 w 205"/>
                  <a:gd name="T13" fmla="*/ 14 h 162"/>
                  <a:gd name="T14" fmla="*/ 147 w 205"/>
                  <a:gd name="T15" fmla="*/ 10 h 162"/>
                  <a:gd name="T16" fmla="*/ 159 w 205"/>
                  <a:gd name="T17" fmla="*/ 0 h 162"/>
                  <a:gd name="T18" fmla="*/ 172 w 205"/>
                  <a:gd name="T19" fmla="*/ 32 h 162"/>
                  <a:gd name="T20" fmla="*/ 181 w 205"/>
                  <a:gd name="T21" fmla="*/ 42 h 162"/>
                  <a:gd name="T22" fmla="*/ 192 w 205"/>
                  <a:gd name="T23" fmla="*/ 47 h 162"/>
                  <a:gd name="T24" fmla="*/ 201 w 205"/>
                  <a:gd name="T25" fmla="*/ 47 h 162"/>
                  <a:gd name="T26" fmla="*/ 205 w 205"/>
                  <a:gd name="T27" fmla="*/ 58 h 162"/>
                  <a:gd name="T28" fmla="*/ 195 w 205"/>
                  <a:gd name="T29" fmla="*/ 69 h 162"/>
                  <a:gd name="T30" fmla="*/ 187 w 205"/>
                  <a:gd name="T31" fmla="*/ 70 h 162"/>
                  <a:gd name="T32" fmla="*/ 167 w 205"/>
                  <a:gd name="T33" fmla="*/ 87 h 162"/>
                  <a:gd name="T34" fmla="*/ 189 w 205"/>
                  <a:gd name="T35" fmla="*/ 123 h 162"/>
                  <a:gd name="T36" fmla="*/ 178 w 205"/>
                  <a:gd name="T37" fmla="*/ 128 h 162"/>
                  <a:gd name="T38" fmla="*/ 184 w 205"/>
                  <a:gd name="T39" fmla="*/ 155 h 162"/>
                  <a:gd name="T40" fmla="*/ 164 w 205"/>
                  <a:gd name="T41" fmla="*/ 161 h 162"/>
                  <a:gd name="T42" fmla="*/ 146 w 205"/>
                  <a:gd name="T43" fmla="*/ 162 h 162"/>
                  <a:gd name="T44" fmla="*/ 145 w 205"/>
                  <a:gd name="T45" fmla="*/ 153 h 162"/>
                  <a:gd name="T46" fmla="*/ 130 w 205"/>
                  <a:gd name="T47" fmla="*/ 155 h 162"/>
                  <a:gd name="T48" fmla="*/ 111 w 205"/>
                  <a:gd name="T49" fmla="*/ 133 h 162"/>
                  <a:gd name="T50" fmla="*/ 104 w 205"/>
                  <a:gd name="T51" fmla="*/ 133 h 162"/>
                  <a:gd name="T52" fmla="*/ 96 w 205"/>
                  <a:gd name="T53" fmla="*/ 143 h 162"/>
                  <a:gd name="T54" fmla="*/ 71 w 205"/>
                  <a:gd name="T55" fmla="*/ 141 h 162"/>
                  <a:gd name="T56" fmla="*/ 59 w 205"/>
                  <a:gd name="T57" fmla="*/ 125 h 162"/>
                  <a:gd name="T58" fmla="*/ 62 w 205"/>
                  <a:gd name="T59" fmla="*/ 112 h 162"/>
                  <a:gd name="T60" fmla="*/ 20 w 205"/>
                  <a:gd name="T61" fmla="*/ 113 h 162"/>
                  <a:gd name="T62" fmla="*/ 0 w 205"/>
                  <a:gd name="T63" fmla="*/ 87 h 162"/>
                  <a:gd name="T64" fmla="*/ 34 w 205"/>
                  <a:gd name="T65" fmla="*/ 39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05" h="162">
                    <a:moveTo>
                      <a:pt x="34" y="39"/>
                    </a:moveTo>
                    <a:lnTo>
                      <a:pt x="67" y="29"/>
                    </a:lnTo>
                    <a:lnTo>
                      <a:pt x="67" y="44"/>
                    </a:lnTo>
                    <a:lnTo>
                      <a:pt x="82" y="70"/>
                    </a:lnTo>
                    <a:lnTo>
                      <a:pt x="88" y="49"/>
                    </a:lnTo>
                    <a:lnTo>
                      <a:pt x="79" y="23"/>
                    </a:lnTo>
                    <a:lnTo>
                      <a:pt x="112" y="14"/>
                    </a:lnTo>
                    <a:lnTo>
                      <a:pt x="147" y="10"/>
                    </a:lnTo>
                    <a:lnTo>
                      <a:pt x="159" y="0"/>
                    </a:lnTo>
                    <a:lnTo>
                      <a:pt x="172" y="32"/>
                    </a:lnTo>
                    <a:lnTo>
                      <a:pt x="181" y="42"/>
                    </a:lnTo>
                    <a:lnTo>
                      <a:pt x="192" y="47"/>
                    </a:lnTo>
                    <a:lnTo>
                      <a:pt x="201" y="47"/>
                    </a:lnTo>
                    <a:lnTo>
                      <a:pt x="205" y="58"/>
                    </a:lnTo>
                    <a:lnTo>
                      <a:pt x="195" y="69"/>
                    </a:lnTo>
                    <a:lnTo>
                      <a:pt x="187" y="70"/>
                    </a:lnTo>
                    <a:lnTo>
                      <a:pt x="167" y="87"/>
                    </a:lnTo>
                    <a:lnTo>
                      <a:pt x="189" y="123"/>
                    </a:lnTo>
                    <a:lnTo>
                      <a:pt x="178" y="128"/>
                    </a:lnTo>
                    <a:lnTo>
                      <a:pt x="184" y="155"/>
                    </a:lnTo>
                    <a:lnTo>
                      <a:pt x="164" y="161"/>
                    </a:lnTo>
                    <a:lnTo>
                      <a:pt x="146" y="162"/>
                    </a:lnTo>
                    <a:lnTo>
                      <a:pt x="145" y="153"/>
                    </a:lnTo>
                    <a:lnTo>
                      <a:pt x="130" y="155"/>
                    </a:lnTo>
                    <a:lnTo>
                      <a:pt x="111" y="133"/>
                    </a:lnTo>
                    <a:lnTo>
                      <a:pt x="104" y="133"/>
                    </a:lnTo>
                    <a:lnTo>
                      <a:pt x="96" y="143"/>
                    </a:lnTo>
                    <a:lnTo>
                      <a:pt x="71" y="141"/>
                    </a:lnTo>
                    <a:lnTo>
                      <a:pt x="59" y="125"/>
                    </a:lnTo>
                    <a:lnTo>
                      <a:pt x="62" y="112"/>
                    </a:lnTo>
                    <a:lnTo>
                      <a:pt x="20" y="113"/>
                    </a:lnTo>
                    <a:lnTo>
                      <a:pt x="0" y="87"/>
                    </a:lnTo>
                    <a:lnTo>
                      <a:pt x="34" y="39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5810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7" dur="indefinite"/>
                                        <p:tgtEl>
                                          <p:spTgt spid="258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9" dur="indefinite"/>
                                        <p:tgtEl>
                                          <p:spTgt spid="25813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0" dur="indefinite"/>
                                        <p:tgtEl>
                                          <p:spTgt spid="258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2" dur="indefinite"/>
                                        <p:tgtEl>
                                          <p:spTgt spid="25808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3" dur="indefinite"/>
                                        <p:tgtEl>
                                          <p:spTgt spid="2580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5" dur="indefinite"/>
                                        <p:tgtEl>
                                          <p:spTgt spid="25806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6" dur="indefinite"/>
                                        <p:tgtEl>
                                          <p:spTgt spid="2580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8" dur="indefinite"/>
                                        <p:tgtEl>
                                          <p:spTgt spid="25815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9" dur="indefinite"/>
                                        <p:tgtEl>
                                          <p:spTgt spid="258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1" dur="indefinite"/>
                                        <p:tgtEl>
                                          <p:spTgt spid="25821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22" dur="indefinite"/>
                                        <p:tgtEl>
                                          <p:spTgt spid="258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4" dur="indefinite"/>
                                        <p:tgtEl>
                                          <p:spTgt spid="25823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25" dur="indefinite"/>
                                        <p:tgtEl>
                                          <p:spTgt spid="258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7" dur="800" fill="hold"/>
                                        <p:tgtEl>
                                          <p:spTgt spid="258168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300"/>
                                        <p:tgtEl>
                                          <p:spTgt spid="258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258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300"/>
                                        <p:tgtEl>
                                          <p:spTgt spid="258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2" presetClass="entr" presetSubtype="8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258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300"/>
                                        <p:tgtEl>
                                          <p:spTgt spid="258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258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300"/>
                                        <p:tgtEl>
                                          <p:spTgt spid="258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22" presetClass="entr" presetSubtype="8" fill="hold" grpId="0" nodeType="withEffect">
                                  <p:stCondLst>
                                    <p:cond delay="1100"/>
                                  </p:stCondLst>
                                  <p:iterate type="lt">
                                    <p:tmAbs val="5000"/>
                                  </p:iterate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300"/>
                                        <p:tgtEl>
                                          <p:spTgt spid="258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1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300"/>
                                        <p:tgtEl>
                                          <p:spTgt spid="258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300"/>
                                        <p:tgtEl>
                                          <p:spTgt spid="258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300"/>
                                        <p:tgtEl>
                                          <p:spTgt spid="258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8243" grpId="0"/>
      <p:bldP spid="258245" grpId="0" animBg="1"/>
      <p:bldP spid="258246" grpId="0" animBg="1"/>
      <p:bldP spid="258248" grpId="0" animBg="1"/>
      <p:bldP spid="258250" grpId="0"/>
      <p:bldP spid="258251" grpId="0" animBg="1"/>
      <p:bldP spid="258257" grpId="0" animBg="1"/>
      <p:bldP spid="258258" grpId="0"/>
    </p:bld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0098" name="Group 2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260099" name="Rectangle 3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60100" name="Rectangle 4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260101" name="Group 5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260102" name="Freeform 6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60103" name="Freeform 7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60104" name="Freeform 8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260105" name="Freeform 9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60106" name="Freeform 10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260107" name="Picture 11" descr="Barra inferior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60108" name="Picture 12" descr="Logo ADECE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60109" name="Picture 13" descr="LOGO Governo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60110" name="Text Box 14"/>
          <p:cNvSpPr txBox="1">
            <a:spLocks noChangeArrowheads="1"/>
          </p:cNvSpPr>
          <p:nvPr/>
        </p:nvSpPr>
        <p:spPr bwMode="auto">
          <a:xfrm>
            <a:off x="117475" y="1943100"/>
            <a:ext cx="3806825" cy="104644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dirty="0">
                <a:solidFill>
                  <a:srgbClr val="066168"/>
                </a:solidFill>
                <a:latin typeface="Verdana" pitchFamily="34" charset="0"/>
              </a:rPr>
              <a:t>9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municípios:</a:t>
            </a:r>
          </a:p>
          <a:p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Novo Oriente, 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Tauá,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Crateús, 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Ipueiras, 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Nova 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Russas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400" b="0" dirty="0" err="1" smtClean="0">
                <a:solidFill>
                  <a:srgbClr val="066168"/>
                </a:solidFill>
                <a:latin typeface="Verdana" pitchFamily="34" charset="0"/>
              </a:rPr>
              <a:t>Ararendá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400" b="0" dirty="0" err="1">
                <a:solidFill>
                  <a:srgbClr val="066168"/>
                </a:solidFill>
                <a:latin typeface="Verdana" pitchFamily="34" charset="0"/>
              </a:rPr>
              <a:t>Ipaporanga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, Monsenhor </a:t>
            </a:r>
            <a:r>
              <a:rPr lang="pt-BR" sz="1400" b="0" dirty="0" err="1">
                <a:solidFill>
                  <a:srgbClr val="066168"/>
                </a:solidFill>
                <a:latin typeface="Verdana" pitchFamily="34" charset="0"/>
              </a:rPr>
              <a:t>Tabosa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Parambu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e </a:t>
            </a:r>
            <a:r>
              <a:rPr lang="pt-BR" sz="1400" b="0" dirty="0" err="1" smtClean="0">
                <a:solidFill>
                  <a:srgbClr val="066168"/>
                </a:solidFill>
                <a:latin typeface="Verdana" pitchFamily="34" charset="0"/>
              </a:rPr>
              <a:t>Aiuaba</a:t>
            </a:r>
            <a:endParaRPr lang="pt-BR" sz="1400" b="0" dirty="0">
              <a:solidFill>
                <a:srgbClr val="066168"/>
              </a:solidFill>
              <a:latin typeface="Verdana" pitchFamily="34" charset="0"/>
            </a:endParaRPr>
          </a:p>
        </p:txBody>
      </p:sp>
      <p:sp>
        <p:nvSpPr>
          <p:cNvPr id="260111" name="Text Box 15"/>
          <p:cNvSpPr txBox="1">
            <a:spLocks noChangeArrowheads="1"/>
          </p:cNvSpPr>
          <p:nvPr/>
        </p:nvSpPr>
        <p:spPr bwMode="auto">
          <a:xfrm>
            <a:off x="117475" y="3097213"/>
            <a:ext cx="175577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10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Associações </a:t>
            </a:r>
          </a:p>
        </p:txBody>
      </p:sp>
      <p:sp>
        <p:nvSpPr>
          <p:cNvPr id="260112" name="Line 16"/>
          <p:cNvSpPr>
            <a:spLocks noChangeShapeType="1"/>
          </p:cNvSpPr>
          <p:nvPr/>
        </p:nvSpPr>
        <p:spPr bwMode="auto">
          <a:xfrm>
            <a:off x="146050" y="3036888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60113" name="Line 17"/>
          <p:cNvSpPr>
            <a:spLocks noChangeShapeType="1"/>
          </p:cNvSpPr>
          <p:nvPr/>
        </p:nvSpPr>
        <p:spPr bwMode="auto">
          <a:xfrm>
            <a:off x="146050" y="3554413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60114" name="Text Box 18"/>
          <p:cNvSpPr txBox="1">
            <a:spLocks noChangeArrowheads="1"/>
          </p:cNvSpPr>
          <p:nvPr/>
        </p:nvSpPr>
        <p:spPr bwMode="auto">
          <a:xfrm>
            <a:off x="117475" y="3614738"/>
            <a:ext cx="1658938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154,311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Kg </a:t>
            </a:r>
          </a:p>
        </p:txBody>
      </p:sp>
      <p:pic>
        <p:nvPicPr>
          <p:cNvPr id="260115" name="Picture 19" descr="Mapa_CE2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75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60116" name="Group 20"/>
          <p:cNvGrpSpPr>
            <a:grpSpLocks/>
          </p:cNvGrpSpPr>
          <p:nvPr/>
        </p:nvGrpSpPr>
        <p:grpSpPr bwMode="auto">
          <a:xfrm>
            <a:off x="4522788" y="1023938"/>
            <a:ext cx="2971800" cy="1450975"/>
            <a:chOff x="2849" y="645"/>
            <a:chExt cx="1872" cy="914"/>
          </a:xfrm>
        </p:grpSpPr>
        <p:sp>
          <p:nvSpPr>
            <p:cNvPr id="260117" name="Text Box 21"/>
            <p:cNvSpPr txBox="1">
              <a:spLocks noChangeArrowheads="1"/>
            </p:cNvSpPr>
            <p:nvPr/>
          </p:nvSpPr>
          <p:spPr bwMode="auto">
            <a:xfrm>
              <a:off x="3809" y="645"/>
              <a:ext cx="912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Litoral Oeste</a:t>
              </a:r>
            </a:p>
          </p:txBody>
        </p:sp>
        <p:sp>
          <p:nvSpPr>
            <p:cNvPr id="260118" name="Freeform 22"/>
            <p:cNvSpPr>
              <a:spLocks/>
            </p:cNvSpPr>
            <p:nvPr/>
          </p:nvSpPr>
          <p:spPr bwMode="auto">
            <a:xfrm>
              <a:off x="3696" y="781"/>
              <a:ext cx="1004" cy="117"/>
            </a:xfrm>
            <a:custGeom>
              <a:avLst/>
              <a:gdLst>
                <a:gd name="T0" fmla="*/ 0 w 1004"/>
                <a:gd name="T1" fmla="*/ 117 h 117"/>
                <a:gd name="T2" fmla="*/ 153 w 1004"/>
                <a:gd name="T3" fmla="*/ 0 h 117"/>
                <a:gd name="T4" fmla="*/ 1004 w 1004"/>
                <a:gd name="T5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04" h="117">
                  <a:moveTo>
                    <a:pt x="0" y="117"/>
                  </a:moveTo>
                  <a:lnTo>
                    <a:pt x="153" y="0"/>
                  </a:lnTo>
                  <a:lnTo>
                    <a:pt x="1004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60119" name="Group 23"/>
            <p:cNvGrpSpPr>
              <a:grpSpLocks/>
            </p:cNvGrpSpPr>
            <p:nvPr/>
          </p:nvGrpSpPr>
          <p:grpSpPr bwMode="auto">
            <a:xfrm>
              <a:off x="2849" y="814"/>
              <a:ext cx="1406" cy="745"/>
              <a:chOff x="2849" y="814"/>
              <a:chExt cx="1406" cy="745"/>
            </a:xfrm>
          </p:grpSpPr>
          <p:sp>
            <p:nvSpPr>
              <p:cNvPr id="260120" name="Freeform 24"/>
              <p:cNvSpPr>
                <a:spLocks noChangeAspect="1"/>
              </p:cNvSpPr>
              <p:nvPr/>
            </p:nvSpPr>
            <p:spPr bwMode="auto">
              <a:xfrm>
                <a:off x="2913" y="911"/>
                <a:ext cx="107" cy="123"/>
              </a:xfrm>
              <a:custGeom>
                <a:avLst/>
                <a:gdLst>
                  <a:gd name="T0" fmla="*/ 299 w 593"/>
                  <a:gd name="T1" fmla="*/ 683 h 683"/>
                  <a:gd name="T2" fmla="*/ 593 w 593"/>
                  <a:gd name="T3" fmla="*/ 507 h 683"/>
                  <a:gd name="T4" fmla="*/ 553 w 593"/>
                  <a:gd name="T5" fmla="*/ 478 h 683"/>
                  <a:gd name="T6" fmla="*/ 533 w 593"/>
                  <a:gd name="T7" fmla="*/ 429 h 683"/>
                  <a:gd name="T8" fmla="*/ 523 w 593"/>
                  <a:gd name="T9" fmla="*/ 376 h 683"/>
                  <a:gd name="T10" fmla="*/ 563 w 593"/>
                  <a:gd name="T11" fmla="*/ 321 h 683"/>
                  <a:gd name="T12" fmla="*/ 555 w 593"/>
                  <a:gd name="T13" fmla="*/ 290 h 683"/>
                  <a:gd name="T14" fmla="*/ 466 w 593"/>
                  <a:gd name="T15" fmla="*/ 239 h 683"/>
                  <a:gd name="T16" fmla="*/ 444 w 593"/>
                  <a:gd name="T17" fmla="*/ 100 h 683"/>
                  <a:gd name="T18" fmla="*/ 271 w 593"/>
                  <a:gd name="T19" fmla="*/ 8 h 683"/>
                  <a:gd name="T20" fmla="*/ 173 w 593"/>
                  <a:gd name="T21" fmla="*/ 0 h 683"/>
                  <a:gd name="T22" fmla="*/ 191 w 593"/>
                  <a:gd name="T23" fmla="*/ 60 h 683"/>
                  <a:gd name="T24" fmla="*/ 248 w 593"/>
                  <a:gd name="T25" fmla="*/ 176 h 683"/>
                  <a:gd name="T26" fmla="*/ 218 w 593"/>
                  <a:gd name="T27" fmla="*/ 263 h 683"/>
                  <a:gd name="T28" fmla="*/ 221 w 593"/>
                  <a:gd name="T29" fmla="*/ 319 h 683"/>
                  <a:gd name="T30" fmla="*/ 242 w 593"/>
                  <a:gd name="T31" fmla="*/ 325 h 683"/>
                  <a:gd name="T32" fmla="*/ 235 w 593"/>
                  <a:gd name="T33" fmla="*/ 376 h 683"/>
                  <a:gd name="T34" fmla="*/ 42 w 593"/>
                  <a:gd name="T35" fmla="*/ 564 h 683"/>
                  <a:gd name="T36" fmla="*/ 26 w 593"/>
                  <a:gd name="T37" fmla="*/ 610 h 683"/>
                  <a:gd name="T38" fmla="*/ 0 w 593"/>
                  <a:gd name="T39" fmla="*/ 624 h 683"/>
                  <a:gd name="T40" fmla="*/ 14 w 593"/>
                  <a:gd name="T41" fmla="*/ 679 h 683"/>
                  <a:gd name="T42" fmla="*/ 299 w 593"/>
                  <a:gd name="T43" fmla="*/ 683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93" h="683">
                    <a:moveTo>
                      <a:pt x="299" y="683"/>
                    </a:moveTo>
                    <a:lnTo>
                      <a:pt x="593" y="507"/>
                    </a:lnTo>
                    <a:lnTo>
                      <a:pt x="553" y="478"/>
                    </a:lnTo>
                    <a:lnTo>
                      <a:pt x="533" y="429"/>
                    </a:lnTo>
                    <a:lnTo>
                      <a:pt x="523" y="376"/>
                    </a:lnTo>
                    <a:lnTo>
                      <a:pt x="563" y="321"/>
                    </a:lnTo>
                    <a:lnTo>
                      <a:pt x="555" y="290"/>
                    </a:lnTo>
                    <a:lnTo>
                      <a:pt x="466" y="239"/>
                    </a:lnTo>
                    <a:lnTo>
                      <a:pt x="444" y="100"/>
                    </a:lnTo>
                    <a:lnTo>
                      <a:pt x="271" y="8"/>
                    </a:lnTo>
                    <a:lnTo>
                      <a:pt x="173" y="0"/>
                    </a:lnTo>
                    <a:lnTo>
                      <a:pt x="191" y="60"/>
                    </a:lnTo>
                    <a:lnTo>
                      <a:pt x="248" y="176"/>
                    </a:lnTo>
                    <a:lnTo>
                      <a:pt x="218" y="263"/>
                    </a:lnTo>
                    <a:lnTo>
                      <a:pt x="221" y="319"/>
                    </a:lnTo>
                    <a:lnTo>
                      <a:pt x="242" y="325"/>
                    </a:lnTo>
                    <a:lnTo>
                      <a:pt x="235" y="376"/>
                    </a:lnTo>
                    <a:lnTo>
                      <a:pt x="42" y="564"/>
                    </a:lnTo>
                    <a:lnTo>
                      <a:pt x="26" y="610"/>
                    </a:lnTo>
                    <a:lnTo>
                      <a:pt x="0" y="624"/>
                    </a:lnTo>
                    <a:lnTo>
                      <a:pt x="14" y="679"/>
                    </a:lnTo>
                    <a:lnTo>
                      <a:pt x="299" y="683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21" name="Freeform 25"/>
              <p:cNvSpPr>
                <a:spLocks noChangeAspect="1"/>
              </p:cNvSpPr>
              <p:nvPr/>
            </p:nvSpPr>
            <p:spPr bwMode="auto">
              <a:xfrm>
                <a:off x="2849" y="935"/>
                <a:ext cx="561" cy="331"/>
              </a:xfrm>
              <a:custGeom>
                <a:avLst/>
                <a:gdLst>
                  <a:gd name="T0" fmla="*/ 71 w 3110"/>
                  <a:gd name="T1" fmla="*/ 1665 h 1835"/>
                  <a:gd name="T2" fmla="*/ 365 w 3110"/>
                  <a:gd name="T3" fmla="*/ 543 h 1835"/>
                  <a:gd name="T4" fmla="*/ 1452 w 3110"/>
                  <a:gd name="T5" fmla="*/ 70 h 1835"/>
                  <a:gd name="T6" fmla="*/ 1573 w 3110"/>
                  <a:gd name="T7" fmla="*/ 49 h 1835"/>
                  <a:gd name="T8" fmla="*/ 1615 w 3110"/>
                  <a:gd name="T9" fmla="*/ 38 h 1835"/>
                  <a:gd name="T10" fmla="*/ 1638 w 3110"/>
                  <a:gd name="T11" fmla="*/ 39 h 1835"/>
                  <a:gd name="T12" fmla="*/ 1650 w 3110"/>
                  <a:gd name="T13" fmla="*/ 20 h 1835"/>
                  <a:gd name="T14" fmla="*/ 1798 w 3110"/>
                  <a:gd name="T15" fmla="*/ 0 h 1835"/>
                  <a:gd name="T16" fmla="*/ 1963 w 3110"/>
                  <a:gd name="T17" fmla="*/ 81 h 1835"/>
                  <a:gd name="T18" fmla="*/ 2803 w 3110"/>
                  <a:gd name="T19" fmla="*/ 11 h 1835"/>
                  <a:gd name="T20" fmla="*/ 2892 w 3110"/>
                  <a:gd name="T21" fmla="*/ 49 h 1835"/>
                  <a:gd name="T22" fmla="*/ 2955 w 3110"/>
                  <a:gd name="T23" fmla="*/ 73 h 1835"/>
                  <a:gd name="T24" fmla="*/ 3057 w 3110"/>
                  <a:gd name="T25" fmla="*/ 137 h 1835"/>
                  <a:gd name="T26" fmla="*/ 3070 w 3110"/>
                  <a:gd name="T27" fmla="*/ 322 h 1835"/>
                  <a:gd name="T28" fmla="*/ 2301 w 3110"/>
                  <a:gd name="T29" fmla="*/ 139 h 1835"/>
                  <a:gd name="T30" fmla="*/ 2285 w 3110"/>
                  <a:gd name="T31" fmla="*/ 163 h 1835"/>
                  <a:gd name="T32" fmla="*/ 2000 w 3110"/>
                  <a:gd name="T33" fmla="*/ 653 h 1835"/>
                  <a:gd name="T34" fmla="*/ 1985 w 3110"/>
                  <a:gd name="T35" fmla="*/ 701 h 1835"/>
                  <a:gd name="T36" fmla="*/ 1983 w 3110"/>
                  <a:gd name="T37" fmla="*/ 742 h 1835"/>
                  <a:gd name="T38" fmla="*/ 1978 w 3110"/>
                  <a:gd name="T39" fmla="*/ 815 h 1835"/>
                  <a:gd name="T40" fmla="*/ 2055 w 3110"/>
                  <a:gd name="T41" fmla="*/ 860 h 1835"/>
                  <a:gd name="T42" fmla="*/ 1981 w 3110"/>
                  <a:gd name="T43" fmla="*/ 965 h 1835"/>
                  <a:gd name="T44" fmla="*/ 1928 w 3110"/>
                  <a:gd name="T45" fmla="*/ 1054 h 1835"/>
                  <a:gd name="T46" fmla="*/ 1868 w 3110"/>
                  <a:gd name="T47" fmla="*/ 1152 h 1835"/>
                  <a:gd name="T48" fmla="*/ 2005 w 3110"/>
                  <a:gd name="T49" fmla="*/ 1168 h 1835"/>
                  <a:gd name="T50" fmla="*/ 1934 w 3110"/>
                  <a:gd name="T51" fmla="*/ 1291 h 1835"/>
                  <a:gd name="T52" fmla="*/ 1949 w 3110"/>
                  <a:gd name="T53" fmla="*/ 1354 h 1835"/>
                  <a:gd name="T54" fmla="*/ 1876 w 3110"/>
                  <a:gd name="T55" fmla="*/ 1456 h 1835"/>
                  <a:gd name="T56" fmla="*/ 1832 w 3110"/>
                  <a:gd name="T57" fmla="*/ 1556 h 1835"/>
                  <a:gd name="T58" fmla="*/ 1862 w 3110"/>
                  <a:gd name="T59" fmla="*/ 1612 h 1835"/>
                  <a:gd name="T60" fmla="*/ 1810 w 3110"/>
                  <a:gd name="T61" fmla="*/ 1660 h 1835"/>
                  <a:gd name="T62" fmla="*/ 1342 w 3110"/>
                  <a:gd name="T63" fmla="*/ 1286 h 1835"/>
                  <a:gd name="T64" fmla="*/ 1275 w 3110"/>
                  <a:gd name="T65" fmla="*/ 1239 h 1835"/>
                  <a:gd name="T66" fmla="*/ 1058 w 3110"/>
                  <a:gd name="T67" fmla="*/ 1143 h 1835"/>
                  <a:gd name="T68" fmla="*/ 874 w 3110"/>
                  <a:gd name="T69" fmla="*/ 925 h 1835"/>
                  <a:gd name="T70" fmla="*/ 670 w 3110"/>
                  <a:gd name="T71" fmla="*/ 1480 h 1835"/>
                  <a:gd name="T72" fmla="*/ 581 w 3110"/>
                  <a:gd name="T73" fmla="*/ 1553 h 1835"/>
                  <a:gd name="T74" fmla="*/ 488 w 3110"/>
                  <a:gd name="T75" fmla="*/ 1532 h 18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110" h="1835">
                    <a:moveTo>
                      <a:pt x="150" y="1835"/>
                    </a:moveTo>
                    <a:lnTo>
                      <a:pt x="71" y="1665"/>
                    </a:lnTo>
                    <a:lnTo>
                      <a:pt x="0" y="1166"/>
                    </a:lnTo>
                    <a:lnTo>
                      <a:pt x="365" y="543"/>
                    </a:lnTo>
                    <a:lnTo>
                      <a:pt x="653" y="549"/>
                    </a:lnTo>
                    <a:lnTo>
                      <a:pt x="1452" y="70"/>
                    </a:lnTo>
                    <a:lnTo>
                      <a:pt x="1504" y="49"/>
                    </a:lnTo>
                    <a:lnTo>
                      <a:pt x="1573" y="49"/>
                    </a:lnTo>
                    <a:lnTo>
                      <a:pt x="1602" y="38"/>
                    </a:lnTo>
                    <a:lnTo>
                      <a:pt x="1615" y="38"/>
                    </a:lnTo>
                    <a:lnTo>
                      <a:pt x="1627" y="39"/>
                    </a:lnTo>
                    <a:lnTo>
                      <a:pt x="1638" y="39"/>
                    </a:lnTo>
                    <a:lnTo>
                      <a:pt x="1650" y="40"/>
                    </a:lnTo>
                    <a:lnTo>
                      <a:pt x="1650" y="20"/>
                    </a:lnTo>
                    <a:lnTo>
                      <a:pt x="1798" y="11"/>
                    </a:lnTo>
                    <a:lnTo>
                      <a:pt x="1798" y="0"/>
                    </a:lnTo>
                    <a:lnTo>
                      <a:pt x="1848" y="0"/>
                    </a:lnTo>
                    <a:lnTo>
                      <a:pt x="1963" y="81"/>
                    </a:lnTo>
                    <a:lnTo>
                      <a:pt x="2377" y="4"/>
                    </a:lnTo>
                    <a:lnTo>
                      <a:pt x="2803" y="11"/>
                    </a:lnTo>
                    <a:lnTo>
                      <a:pt x="2874" y="27"/>
                    </a:lnTo>
                    <a:lnTo>
                      <a:pt x="2892" y="49"/>
                    </a:lnTo>
                    <a:lnTo>
                      <a:pt x="2935" y="54"/>
                    </a:lnTo>
                    <a:lnTo>
                      <a:pt x="2955" y="73"/>
                    </a:lnTo>
                    <a:lnTo>
                      <a:pt x="2984" y="72"/>
                    </a:lnTo>
                    <a:lnTo>
                      <a:pt x="3057" y="137"/>
                    </a:lnTo>
                    <a:lnTo>
                      <a:pt x="3110" y="156"/>
                    </a:lnTo>
                    <a:lnTo>
                      <a:pt x="3070" y="322"/>
                    </a:lnTo>
                    <a:lnTo>
                      <a:pt x="2852" y="404"/>
                    </a:lnTo>
                    <a:lnTo>
                      <a:pt x="2301" y="139"/>
                    </a:lnTo>
                    <a:lnTo>
                      <a:pt x="2285" y="139"/>
                    </a:lnTo>
                    <a:lnTo>
                      <a:pt x="2285" y="163"/>
                    </a:lnTo>
                    <a:lnTo>
                      <a:pt x="2426" y="737"/>
                    </a:lnTo>
                    <a:lnTo>
                      <a:pt x="2000" y="653"/>
                    </a:lnTo>
                    <a:lnTo>
                      <a:pt x="1990" y="651"/>
                    </a:lnTo>
                    <a:lnTo>
                      <a:pt x="1985" y="701"/>
                    </a:lnTo>
                    <a:lnTo>
                      <a:pt x="2016" y="722"/>
                    </a:lnTo>
                    <a:lnTo>
                      <a:pt x="1983" y="742"/>
                    </a:lnTo>
                    <a:lnTo>
                      <a:pt x="2025" y="799"/>
                    </a:lnTo>
                    <a:lnTo>
                      <a:pt x="1978" y="815"/>
                    </a:lnTo>
                    <a:lnTo>
                      <a:pt x="2001" y="854"/>
                    </a:lnTo>
                    <a:lnTo>
                      <a:pt x="2055" y="860"/>
                    </a:lnTo>
                    <a:lnTo>
                      <a:pt x="2049" y="915"/>
                    </a:lnTo>
                    <a:lnTo>
                      <a:pt x="1981" y="965"/>
                    </a:lnTo>
                    <a:lnTo>
                      <a:pt x="1944" y="972"/>
                    </a:lnTo>
                    <a:lnTo>
                      <a:pt x="1928" y="1054"/>
                    </a:lnTo>
                    <a:lnTo>
                      <a:pt x="1855" y="1132"/>
                    </a:lnTo>
                    <a:lnTo>
                      <a:pt x="1868" y="1152"/>
                    </a:lnTo>
                    <a:lnTo>
                      <a:pt x="1983" y="1131"/>
                    </a:lnTo>
                    <a:lnTo>
                      <a:pt x="2005" y="1168"/>
                    </a:lnTo>
                    <a:lnTo>
                      <a:pt x="1962" y="1220"/>
                    </a:lnTo>
                    <a:lnTo>
                      <a:pt x="1934" y="1291"/>
                    </a:lnTo>
                    <a:lnTo>
                      <a:pt x="1944" y="1332"/>
                    </a:lnTo>
                    <a:lnTo>
                      <a:pt x="1949" y="1354"/>
                    </a:lnTo>
                    <a:lnTo>
                      <a:pt x="1899" y="1399"/>
                    </a:lnTo>
                    <a:lnTo>
                      <a:pt x="1876" y="1456"/>
                    </a:lnTo>
                    <a:lnTo>
                      <a:pt x="1882" y="1514"/>
                    </a:lnTo>
                    <a:lnTo>
                      <a:pt x="1832" y="1556"/>
                    </a:lnTo>
                    <a:lnTo>
                      <a:pt x="1832" y="1581"/>
                    </a:lnTo>
                    <a:lnTo>
                      <a:pt x="1862" y="1612"/>
                    </a:lnTo>
                    <a:lnTo>
                      <a:pt x="1829" y="1632"/>
                    </a:lnTo>
                    <a:lnTo>
                      <a:pt x="1810" y="1660"/>
                    </a:lnTo>
                    <a:lnTo>
                      <a:pt x="1469" y="1373"/>
                    </a:lnTo>
                    <a:lnTo>
                      <a:pt x="1342" y="1286"/>
                    </a:lnTo>
                    <a:lnTo>
                      <a:pt x="1288" y="1280"/>
                    </a:lnTo>
                    <a:lnTo>
                      <a:pt x="1275" y="1239"/>
                    </a:lnTo>
                    <a:lnTo>
                      <a:pt x="1250" y="1219"/>
                    </a:lnTo>
                    <a:lnTo>
                      <a:pt x="1058" y="1143"/>
                    </a:lnTo>
                    <a:lnTo>
                      <a:pt x="940" y="1128"/>
                    </a:lnTo>
                    <a:lnTo>
                      <a:pt x="874" y="925"/>
                    </a:lnTo>
                    <a:lnTo>
                      <a:pt x="695" y="1471"/>
                    </a:lnTo>
                    <a:lnTo>
                      <a:pt x="670" y="1480"/>
                    </a:lnTo>
                    <a:lnTo>
                      <a:pt x="648" y="1511"/>
                    </a:lnTo>
                    <a:lnTo>
                      <a:pt x="581" y="1553"/>
                    </a:lnTo>
                    <a:lnTo>
                      <a:pt x="567" y="1544"/>
                    </a:lnTo>
                    <a:lnTo>
                      <a:pt x="488" y="1532"/>
                    </a:lnTo>
                    <a:lnTo>
                      <a:pt x="150" y="1835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22" name="Freeform 26"/>
              <p:cNvSpPr>
                <a:spLocks noChangeAspect="1"/>
              </p:cNvSpPr>
              <p:nvPr/>
            </p:nvSpPr>
            <p:spPr bwMode="auto">
              <a:xfrm>
                <a:off x="3038" y="838"/>
                <a:ext cx="377" cy="147"/>
              </a:xfrm>
              <a:custGeom>
                <a:avLst/>
                <a:gdLst>
                  <a:gd name="T0" fmla="*/ 56 w 2090"/>
                  <a:gd name="T1" fmla="*/ 814 h 814"/>
                  <a:gd name="T2" fmla="*/ 407 w 2090"/>
                  <a:gd name="T3" fmla="*/ 604 h 814"/>
                  <a:gd name="T4" fmla="*/ 455 w 2090"/>
                  <a:gd name="T5" fmla="*/ 585 h 814"/>
                  <a:gd name="T6" fmla="*/ 526 w 2090"/>
                  <a:gd name="T7" fmla="*/ 584 h 814"/>
                  <a:gd name="T8" fmla="*/ 553 w 2090"/>
                  <a:gd name="T9" fmla="*/ 574 h 814"/>
                  <a:gd name="T10" fmla="*/ 602 w 2090"/>
                  <a:gd name="T11" fmla="*/ 576 h 814"/>
                  <a:gd name="T12" fmla="*/ 604 w 2090"/>
                  <a:gd name="T13" fmla="*/ 558 h 814"/>
                  <a:gd name="T14" fmla="*/ 750 w 2090"/>
                  <a:gd name="T15" fmla="*/ 548 h 814"/>
                  <a:gd name="T16" fmla="*/ 750 w 2090"/>
                  <a:gd name="T17" fmla="*/ 537 h 814"/>
                  <a:gd name="T18" fmla="*/ 801 w 2090"/>
                  <a:gd name="T19" fmla="*/ 535 h 814"/>
                  <a:gd name="T20" fmla="*/ 915 w 2090"/>
                  <a:gd name="T21" fmla="*/ 617 h 814"/>
                  <a:gd name="T22" fmla="*/ 1327 w 2090"/>
                  <a:gd name="T23" fmla="*/ 539 h 814"/>
                  <a:gd name="T24" fmla="*/ 1760 w 2090"/>
                  <a:gd name="T25" fmla="*/ 546 h 814"/>
                  <a:gd name="T26" fmla="*/ 1828 w 2090"/>
                  <a:gd name="T27" fmla="*/ 563 h 814"/>
                  <a:gd name="T28" fmla="*/ 1844 w 2090"/>
                  <a:gd name="T29" fmla="*/ 585 h 814"/>
                  <a:gd name="T30" fmla="*/ 1885 w 2090"/>
                  <a:gd name="T31" fmla="*/ 589 h 814"/>
                  <a:gd name="T32" fmla="*/ 1905 w 2090"/>
                  <a:gd name="T33" fmla="*/ 608 h 814"/>
                  <a:gd name="T34" fmla="*/ 1934 w 2090"/>
                  <a:gd name="T35" fmla="*/ 606 h 814"/>
                  <a:gd name="T36" fmla="*/ 2007 w 2090"/>
                  <a:gd name="T37" fmla="*/ 671 h 814"/>
                  <a:gd name="T38" fmla="*/ 2064 w 2090"/>
                  <a:gd name="T39" fmla="*/ 693 h 814"/>
                  <a:gd name="T40" fmla="*/ 2090 w 2090"/>
                  <a:gd name="T41" fmla="*/ 465 h 814"/>
                  <a:gd name="T42" fmla="*/ 2084 w 2090"/>
                  <a:gd name="T43" fmla="*/ 445 h 814"/>
                  <a:gd name="T44" fmla="*/ 2075 w 2090"/>
                  <a:gd name="T45" fmla="*/ 431 h 814"/>
                  <a:gd name="T46" fmla="*/ 2047 w 2090"/>
                  <a:gd name="T47" fmla="*/ 432 h 814"/>
                  <a:gd name="T48" fmla="*/ 2012 w 2090"/>
                  <a:gd name="T49" fmla="*/ 382 h 814"/>
                  <a:gd name="T50" fmla="*/ 2006 w 2090"/>
                  <a:gd name="T51" fmla="*/ 370 h 814"/>
                  <a:gd name="T52" fmla="*/ 1989 w 2090"/>
                  <a:gd name="T53" fmla="*/ 370 h 814"/>
                  <a:gd name="T54" fmla="*/ 1953 w 2090"/>
                  <a:gd name="T55" fmla="*/ 342 h 814"/>
                  <a:gd name="T56" fmla="*/ 1949 w 2090"/>
                  <a:gd name="T57" fmla="*/ 311 h 814"/>
                  <a:gd name="T58" fmla="*/ 1960 w 2090"/>
                  <a:gd name="T59" fmla="*/ 290 h 814"/>
                  <a:gd name="T60" fmla="*/ 1960 w 2090"/>
                  <a:gd name="T61" fmla="*/ 273 h 814"/>
                  <a:gd name="T62" fmla="*/ 1931 w 2090"/>
                  <a:gd name="T63" fmla="*/ 249 h 814"/>
                  <a:gd name="T64" fmla="*/ 1927 w 2090"/>
                  <a:gd name="T65" fmla="*/ 193 h 814"/>
                  <a:gd name="T66" fmla="*/ 1952 w 2090"/>
                  <a:gd name="T67" fmla="*/ 159 h 814"/>
                  <a:gd name="T68" fmla="*/ 1937 w 2090"/>
                  <a:gd name="T69" fmla="*/ 144 h 814"/>
                  <a:gd name="T70" fmla="*/ 1851 w 2090"/>
                  <a:gd name="T71" fmla="*/ 134 h 814"/>
                  <a:gd name="T72" fmla="*/ 1832 w 2090"/>
                  <a:gd name="T73" fmla="*/ 130 h 814"/>
                  <a:gd name="T74" fmla="*/ 1796 w 2090"/>
                  <a:gd name="T75" fmla="*/ 80 h 814"/>
                  <a:gd name="T76" fmla="*/ 1767 w 2090"/>
                  <a:gd name="T77" fmla="*/ 0 h 814"/>
                  <a:gd name="T78" fmla="*/ 1153 w 2090"/>
                  <a:gd name="T79" fmla="*/ 22 h 814"/>
                  <a:gd name="T80" fmla="*/ 943 w 2090"/>
                  <a:gd name="T81" fmla="*/ 137 h 814"/>
                  <a:gd name="T82" fmla="*/ 880 w 2090"/>
                  <a:gd name="T83" fmla="*/ 138 h 814"/>
                  <a:gd name="T84" fmla="*/ 863 w 2090"/>
                  <a:gd name="T85" fmla="*/ 69 h 814"/>
                  <a:gd name="T86" fmla="*/ 708 w 2090"/>
                  <a:gd name="T87" fmla="*/ 52 h 814"/>
                  <a:gd name="T88" fmla="*/ 666 w 2090"/>
                  <a:gd name="T89" fmla="*/ 102 h 814"/>
                  <a:gd name="T90" fmla="*/ 535 w 2090"/>
                  <a:gd name="T91" fmla="*/ 101 h 814"/>
                  <a:gd name="T92" fmla="*/ 508 w 2090"/>
                  <a:gd name="T93" fmla="*/ 131 h 814"/>
                  <a:gd name="T94" fmla="*/ 438 w 2090"/>
                  <a:gd name="T95" fmla="*/ 145 h 814"/>
                  <a:gd name="T96" fmla="*/ 56 w 2090"/>
                  <a:gd name="T97" fmla="*/ 167 h 814"/>
                  <a:gd name="T98" fmla="*/ 169 w 2090"/>
                  <a:gd name="T99" fmla="*/ 282 h 814"/>
                  <a:gd name="T100" fmla="*/ 170 w 2090"/>
                  <a:gd name="T101" fmla="*/ 322 h 814"/>
                  <a:gd name="T102" fmla="*/ 143 w 2090"/>
                  <a:gd name="T103" fmla="*/ 322 h 814"/>
                  <a:gd name="T104" fmla="*/ 179 w 2090"/>
                  <a:gd name="T105" fmla="*/ 370 h 814"/>
                  <a:gd name="T106" fmla="*/ 139 w 2090"/>
                  <a:gd name="T107" fmla="*/ 425 h 814"/>
                  <a:gd name="T108" fmla="*/ 143 w 2090"/>
                  <a:gd name="T109" fmla="*/ 505 h 814"/>
                  <a:gd name="T110" fmla="*/ 68 w 2090"/>
                  <a:gd name="T111" fmla="*/ 606 h 814"/>
                  <a:gd name="T112" fmla="*/ 56 w 2090"/>
                  <a:gd name="T113" fmla="*/ 649 h 814"/>
                  <a:gd name="T114" fmla="*/ 0 w 2090"/>
                  <a:gd name="T115" fmla="*/ 712 h 814"/>
                  <a:gd name="T116" fmla="*/ 5 w 2090"/>
                  <a:gd name="T117" fmla="*/ 751 h 814"/>
                  <a:gd name="T118" fmla="*/ 56 w 2090"/>
                  <a:gd name="T119" fmla="*/ 814 h 8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90" h="814">
                    <a:moveTo>
                      <a:pt x="56" y="814"/>
                    </a:moveTo>
                    <a:lnTo>
                      <a:pt x="407" y="604"/>
                    </a:lnTo>
                    <a:lnTo>
                      <a:pt x="455" y="585"/>
                    </a:lnTo>
                    <a:lnTo>
                      <a:pt x="526" y="584"/>
                    </a:lnTo>
                    <a:lnTo>
                      <a:pt x="553" y="574"/>
                    </a:lnTo>
                    <a:lnTo>
                      <a:pt x="602" y="576"/>
                    </a:lnTo>
                    <a:lnTo>
                      <a:pt x="604" y="558"/>
                    </a:lnTo>
                    <a:lnTo>
                      <a:pt x="750" y="548"/>
                    </a:lnTo>
                    <a:lnTo>
                      <a:pt x="750" y="537"/>
                    </a:lnTo>
                    <a:lnTo>
                      <a:pt x="801" y="535"/>
                    </a:lnTo>
                    <a:lnTo>
                      <a:pt x="915" y="617"/>
                    </a:lnTo>
                    <a:lnTo>
                      <a:pt x="1327" y="539"/>
                    </a:lnTo>
                    <a:lnTo>
                      <a:pt x="1760" y="546"/>
                    </a:lnTo>
                    <a:lnTo>
                      <a:pt x="1828" y="563"/>
                    </a:lnTo>
                    <a:lnTo>
                      <a:pt x="1844" y="585"/>
                    </a:lnTo>
                    <a:lnTo>
                      <a:pt x="1885" y="589"/>
                    </a:lnTo>
                    <a:lnTo>
                      <a:pt x="1905" y="608"/>
                    </a:lnTo>
                    <a:lnTo>
                      <a:pt x="1934" y="606"/>
                    </a:lnTo>
                    <a:lnTo>
                      <a:pt x="2007" y="671"/>
                    </a:lnTo>
                    <a:lnTo>
                      <a:pt x="2064" y="693"/>
                    </a:lnTo>
                    <a:lnTo>
                      <a:pt x="2090" y="465"/>
                    </a:lnTo>
                    <a:lnTo>
                      <a:pt x="2084" y="445"/>
                    </a:lnTo>
                    <a:lnTo>
                      <a:pt x="2075" y="431"/>
                    </a:lnTo>
                    <a:lnTo>
                      <a:pt x="2047" y="432"/>
                    </a:lnTo>
                    <a:lnTo>
                      <a:pt x="2012" y="382"/>
                    </a:lnTo>
                    <a:lnTo>
                      <a:pt x="2006" y="370"/>
                    </a:lnTo>
                    <a:lnTo>
                      <a:pt x="1989" y="370"/>
                    </a:lnTo>
                    <a:lnTo>
                      <a:pt x="1953" y="342"/>
                    </a:lnTo>
                    <a:lnTo>
                      <a:pt x="1949" y="311"/>
                    </a:lnTo>
                    <a:lnTo>
                      <a:pt x="1960" y="290"/>
                    </a:lnTo>
                    <a:lnTo>
                      <a:pt x="1960" y="273"/>
                    </a:lnTo>
                    <a:lnTo>
                      <a:pt x="1931" y="249"/>
                    </a:lnTo>
                    <a:lnTo>
                      <a:pt x="1927" y="193"/>
                    </a:lnTo>
                    <a:lnTo>
                      <a:pt x="1952" y="159"/>
                    </a:lnTo>
                    <a:lnTo>
                      <a:pt x="1937" y="144"/>
                    </a:lnTo>
                    <a:lnTo>
                      <a:pt x="1851" y="134"/>
                    </a:lnTo>
                    <a:lnTo>
                      <a:pt x="1832" y="130"/>
                    </a:lnTo>
                    <a:lnTo>
                      <a:pt x="1796" y="80"/>
                    </a:lnTo>
                    <a:lnTo>
                      <a:pt x="1767" y="0"/>
                    </a:lnTo>
                    <a:lnTo>
                      <a:pt x="1153" y="22"/>
                    </a:lnTo>
                    <a:lnTo>
                      <a:pt x="943" y="137"/>
                    </a:lnTo>
                    <a:lnTo>
                      <a:pt x="880" y="138"/>
                    </a:lnTo>
                    <a:lnTo>
                      <a:pt x="863" y="69"/>
                    </a:lnTo>
                    <a:lnTo>
                      <a:pt x="708" y="52"/>
                    </a:lnTo>
                    <a:lnTo>
                      <a:pt x="666" y="102"/>
                    </a:lnTo>
                    <a:lnTo>
                      <a:pt x="535" y="101"/>
                    </a:lnTo>
                    <a:lnTo>
                      <a:pt x="508" y="131"/>
                    </a:lnTo>
                    <a:lnTo>
                      <a:pt x="438" y="145"/>
                    </a:lnTo>
                    <a:lnTo>
                      <a:pt x="56" y="167"/>
                    </a:lnTo>
                    <a:lnTo>
                      <a:pt x="169" y="282"/>
                    </a:lnTo>
                    <a:lnTo>
                      <a:pt x="170" y="322"/>
                    </a:lnTo>
                    <a:lnTo>
                      <a:pt x="143" y="322"/>
                    </a:lnTo>
                    <a:lnTo>
                      <a:pt x="179" y="370"/>
                    </a:lnTo>
                    <a:lnTo>
                      <a:pt x="139" y="425"/>
                    </a:lnTo>
                    <a:lnTo>
                      <a:pt x="143" y="505"/>
                    </a:lnTo>
                    <a:lnTo>
                      <a:pt x="68" y="606"/>
                    </a:lnTo>
                    <a:lnTo>
                      <a:pt x="56" y="649"/>
                    </a:lnTo>
                    <a:lnTo>
                      <a:pt x="0" y="712"/>
                    </a:lnTo>
                    <a:lnTo>
                      <a:pt x="5" y="751"/>
                    </a:lnTo>
                    <a:lnTo>
                      <a:pt x="56" y="814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23" name="Freeform 27"/>
              <p:cNvSpPr>
                <a:spLocks noChangeAspect="1"/>
              </p:cNvSpPr>
              <p:nvPr/>
            </p:nvSpPr>
            <p:spPr bwMode="auto">
              <a:xfrm>
                <a:off x="3431" y="814"/>
                <a:ext cx="185" cy="93"/>
              </a:xfrm>
              <a:custGeom>
                <a:avLst/>
                <a:gdLst>
                  <a:gd name="T0" fmla="*/ 12 w 1026"/>
                  <a:gd name="T1" fmla="*/ 0 h 512"/>
                  <a:gd name="T2" fmla="*/ 159 w 1026"/>
                  <a:gd name="T3" fmla="*/ 40 h 512"/>
                  <a:gd name="T4" fmla="*/ 298 w 1026"/>
                  <a:gd name="T5" fmla="*/ 16 h 512"/>
                  <a:gd name="T6" fmla="*/ 312 w 1026"/>
                  <a:gd name="T7" fmla="*/ 152 h 512"/>
                  <a:gd name="T8" fmla="*/ 340 w 1026"/>
                  <a:gd name="T9" fmla="*/ 219 h 512"/>
                  <a:gd name="T10" fmla="*/ 615 w 1026"/>
                  <a:gd name="T11" fmla="*/ 239 h 512"/>
                  <a:gd name="T12" fmla="*/ 620 w 1026"/>
                  <a:gd name="T13" fmla="*/ 225 h 512"/>
                  <a:gd name="T14" fmla="*/ 720 w 1026"/>
                  <a:gd name="T15" fmla="*/ 219 h 512"/>
                  <a:gd name="T16" fmla="*/ 857 w 1026"/>
                  <a:gd name="T17" fmla="*/ 234 h 512"/>
                  <a:gd name="T18" fmla="*/ 929 w 1026"/>
                  <a:gd name="T19" fmla="*/ 239 h 512"/>
                  <a:gd name="T20" fmla="*/ 944 w 1026"/>
                  <a:gd name="T21" fmla="*/ 255 h 512"/>
                  <a:gd name="T22" fmla="*/ 998 w 1026"/>
                  <a:gd name="T23" fmla="*/ 255 h 512"/>
                  <a:gd name="T24" fmla="*/ 1026 w 1026"/>
                  <a:gd name="T25" fmla="*/ 287 h 512"/>
                  <a:gd name="T26" fmla="*/ 1026 w 1026"/>
                  <a:gd name="T27" fmla="*/ 309 h 512"/>
                  <a:gd name="T28" fmla="*/ 949 w 1026"/>
                  <a:gd name="T29" fmla="*/ 456 h 512"/>
                  <a:gd name="T30" fmla="*/ 697 w 1026"/>
                  <a:gd name="T31" fmla="*/ 472 h 512"/>
                  <a:gd name="T32" fmla="*/ 666 w 1026"/>
                  <a:gd name="T33" fmla="*/ 456 h 512"/>
                  <a:gd name="T34" fmla="*/ 459 w 1026"/>
                  <a:gd name="T35" fmla="*/ 456 h 512"/>
                  <a:gd name="T36" fmla="*/ 415 w 1026"/>
                  <a:gd name="T37" fmla="*/ 499 h 512"/>
                  <a:gd name="T38" fmla="*/ 308 w 1026"/>
                  <a:gd name="T39" fmla="*/ 512 h 512"/>
                  <a:gd name="T40" fmla="*/ 241 w 1026"/>
                  <a:gd name="T41" fmla="*/ 492 h 512"/>
                  <a:gd name="T42" fmla="*/ 119 w 1026"/>
                  <a:gd name="T43" fmla="*/ 472 h 512"/>
                  <a:gd name="T44" fmla="*/ 76 w 1026"/>
                  <a:gd name="T45" fmla="*/ 428 h 512"/>
                  <a:gd name="T46" fmla="*/ 102 w 1026"/>
                  <a:gd name="T47" fmla="*/ 359 h 512"/>
                  <a:gd name="T48" fmla="*/ 16 w 1026"/>
                  <a:gd name="T49" fmla="*/ 230 h 512"/>
                  <a:gd name="T50" fmla="*/ 39 w 1026"/>
                  <a:gd name="T51" fmla="*/ 209 h 512"/>
                  <a:gd name="T52" fmla="*/ 38 w 1026"/>
                  <a:gd name="T53" fmla="*/ 159 h 512"/>
                  <a:gd name="T54" fmla="*/ 0 w 1026"/>
                  <a:gd name="T55" fmla="*/ 68 h 512"/>
                  <a:gd name="T56" fmla="*/ 12 w 1026"/>
                  <a:gd name="T57" fmla="*/ 0 h 5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026" h="512">
                    <a:moveTo>
                      <a:pt x="12" y="0"/>
                    </a:moveTo>
                    <a:lnTo>
                      <a:pt x="159" y="40"/>
                    </a:lnTo>
                    <a:lnTo>
                      <a:pt x="298" y="16"/>
                    </a:lnTo>
                    <a:lnTo>
                      <a:pt x="312" y="152"/>
                    </a:lnTo>
                    <a:lnTo>
                      <a:pt x="340" y="219"/>
                    </a:lnTo>
                    <a:lnTo>
                      <a:pt x="615" y="239"/>
                    </a:lnTo>
                    <a:lnTo>
                      <a:pt x="620" y="225"/>
                    </a:lnTo>
                    <a:lnTo>
                      <a:pt x="720" y="219"/>
                    </a:lnTo>
                    <a:lnTo>
                      <a:pt x="857" y="234"/>
                    </a:lnTo>
                    <a:lnTo>
                      <a:pt x="929" y="239"/>
                    </a:lnTo>
                    <a:lnTo>
                      <a:pt x="944" y="255"/>
                    </a:lnTo>
                    <a:lnTo>
                      <a:pt x="998" y="255"/>
                    </a:lnTo>
                    <a:lnTo>
                      <a:pt x="1026" y="287"/>
                    </a:lnTo>
                    <a:lnTo>
                      <a:pt x="1026" y="309"/>
                    </a:lnTo>
                    <a:lnTo>
                      <a:pt x="949" y="456"/>
                    </a:lnTo>
                    <a:lnTo>
                      <a:pt x="697" y="472"/>
                    </a:lnTo>
                    <a:lnTo>
                      <a:pt x="666" y="456"/>
                    </a:lnTo>
                    <a:lnTo>
                      <a:pt x="459" y="456"/>
                    </a:lnTo>
                    <a:lnTo>
                      <a:pt x="415" y="499"/>
                    </a:lnTo>
                    <a:lnTo>
                      <a:pt x="308" y="512"/>
                    </a:lnTo>
                    <a:lnTo>
                      <a:pt x="241" y="492"/>
                    </a:lnTo>
                    <a:lnTo>
                      <a:pt x="119" y="472"/>
                    </a:lnTo>
                    <a:lnTo>
                      <a:pt x="76" y="428"/>
                    </a:lnTo>
                    <a:lnTo>
                      <a:pt x="102" y="359"/>
                    </a:lnTo>
                    <a:lnTo>
                      <a:pt x="16" y="230"/>
                    </a:lnTo>
                    <a:lnTo>
                      <a:pt x="39" y="209"/>
                    </a:lnTo>
                    <a:lnTo>
                      <a:pt x="38" y="159"/>
                    </a:lnTo>
                    <a:lnTo>
                      <a:pt x="0" y="68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24" name="Freeform 28"/>
              <p:cNvSpPr>
                <a:spLocks noChangeAspect="1"/>
              </p:cNvSpPr>
              <p:nvPr/>
            </p:nvSpPr>
            <p:spPr bwMode="auto">
              <a:xfrm>
                <a:off x="3401" y="892"/>
                <a:ext cx="256" cy="155"/>
              </a:xfrm>
              <a:custGeom>
                <a:avLst/>
                <a:gdLst>
                  <a:gd name="T0" fmla="*/ 52 w 1420"/>
                  <a:gd name="T1" fmla="*/ 405 h 859"/>
                  <a:gd name="T2" fmla="*/ 84 w 1420"/>
                  <a:gd name="T3" fmla="*/ 161 h 859"/>
                  <a:gd name="T4" fmla="*/ 67 w 1420"/>
                  <a:gd name="T5" fmla="*/ 136 h 859"/>
                  <a:gd name="T6" fmla="*/ 40 w 1420"/>
                  <a:gd name="T7" fmla="*/ 136 h 859"/>
                  <a:gd name="T8" fmla="*/ 0 w 1420"/>
                  <a:gd name="T9" fmla="*/ 77 h 859"/>
                  <a:gd name="T10" fmla="*/ 36 w 1420"/>
                  <a:gd name="T11" fmla="*/ 75 h 859"/>
                  <a:gd name="T12" fmla="*/ 50 w 1420"/>
                  <a:gd name="T13" fmla="*/ 57 h 859"/>
                  <a:gd name="T14" fmla="*/ 98 w 1420"/>
                  <a:gd name="T15" fmla="*/ 55 h 859"/>
                  <a:gd name="T16" fmla="*/ 111 w 1420"/>
                  <a:gd name="T17" fmla="*/ 65 h 859"/>
                  <a:gd name="T18" fmla="*/ 135 w 1420"/>
                  <a:gd name="T19" fmla="*/ 47 h 859"/>
                  <a:gd name="T20" fmla="*/ 181 w 1420"/>
                  <a:gd name="T21" fmla="*/ 45 h 859"/>
                  <a:gd name="T22" fmla="*/ 246 w 1420"/>
                  <a:gd name="T23" fmla="*/ 0 h 859"/>
                  <a:gd name="T24" fmla="*/ 290 w 1420"/>
                  <a:gd name="T25" fmla="*/ 45 h 859"/>
                  <a:gd name="T26" fmla="*/ 412 w 1420"/>
                  <a:gd name="T27" fmla="*/ 63 h 859"/>
                  <a:gd name="T28" fmla="*/ 479 w 1420"/>
                  <a:gd name="T29" fmla="*/ 84 h 859"/>
                  <a:gd name="T30" fmla="*/ 584 w 1420"/>
                  <a:gd name="T31" fmla="*/ 73 h 859"/>
                  <a:gd name="T32" fmla="*/ 630 w 1420"/>
                  <a:gd name="T33" fmla="*/ 28 h 859"/>
                  <a:gd name="T34" fmla="*/ 834 w 1420"/>
                  <a:gd name="T35" fmla="*/ 28 h 859"/>
                  <a:gd name="T36" fmla="*/ 867 w 1420"/>
                  <a:gd name="T37" fmla="*/ 43 h 859"/>
                  <a:gd name="T38" fmla="*/ 1109 w 1420"/>
                  <a:gd name="T39" fmla="*/ 30 h 859"/>
                  <a:gd name="T40" fmla="*/ 1113 w 1420"/>
                  <a:gd name="T41" fmla="*/ 80 h 859"/>
                  <a:gd name="T42" fmla="*/ 1162 w 1420"/>
                  <a:gd name="T43" fmla="*/ 172 h 859"/>
                  <a:gd name="T44" fmla="*/ 1181 w 1420"/>
                  <a:gd name="T45" fmla="*/ 213 h 859"/>
                  <a:gd name="T46" fmla="*/ 1177 w 1420"/>
                  <a:gd name="T47" fmla="*/ 311 h 859"/>
                  <a:gd name="T48" fmla="*/ 1192 w 1420"/>
                  <a:gd name="T49" fmla="*/ 340 h 859"/>
                  <a:gd name="T50" fmla="*/ 1225 w 1420"/>
                  <a:gd name="T51" fmla="*/ 346 h 859"/>
                  <a:gd name="T52" fmla="*/ 1233 w 1420"/>
                  <a:gd name="T53" fmla="*/ 332 h 859"/>
                  <a:gd name="T54" fmla="*/ 1273 w 1420"/>
                  <a:gd name="T55" fmla="*/ 328 h 859"/>
                  <a:gd name="T56" fmla="*/ 1297 w 1420"/>
                  <a:gd name="T57" fmla="*/ 334 h 859"/>
                  <a:gd name="T58" fmla="*/ 1418 w 1420"/>
                  <a:gd name="T59" fmla="*/ 477 h 859"/>
                  <a:gd name="T60" fmla="*/ 1420 w 1420"/>
                  <a:gd name="T61" fmla="*/ 569 h 859"/>
                  <a:gd name="T62" fmla="*/ 1241 w 1420"/>
                  <a:gd name="T63" fmla="*/ 451 h 859"/>
                  <a:gd name="T64" fmla="*/ 1208 w 1420"/>
                  <a:gd name="T65" fmla="*/ 463 h 859"/>
                  <a:gd name="T66" fmla="*/ 1192 w 1420"/>
                  <a:gd name="T67" fmla="*/ 477 h 859"/>
                  <a:gd name="T68" fmla="*/ 1190 w 1420"/>
                  <a:gd name="T69" fmla="*/ 513 h 859"/>
                  <a:gd name="T70" fmla="*/ 1202 w 1420"/>
                  <a:gd name="T71" fmla="*/ 554 h 859"/>
                  <a:gd name="T72" fmla="*/ 1196 w 1420"/>
                  <a:gd name="T73" fmla="*/ 573 h 859"/>
                  <a:gd name="T74" fmla="*/ 1143 w 1420"/>
                  <a:gd name="T75" fmla="*/ 590 h 859"/>
                  <a:gd name="T76" fmla="*/ 1125 w 1420"/>
                  <a:gd name="T77" fmla="*/ 592 h 859"/>
                  <a:gd name="T78" fmla="*/ 975 w 1420"/>
                  <a:gd name="T79" fmla="*/ 714 h 859"/>
                  <a:gd name="T80" fmla="*/ 907 w 1420"/>
                  <a:gd name="T81" fmla="*/ 752 h 859"/>
                  <a:gd name="T82" fmla="*/ 858 w 1420"/>
                  <a:gd name="T83" fmla="*/ 742 h 859"/>
                  <a:gd name="T84" fmla="*/ 818 w 1420"/>
                  <a:gd name="T85" fmla="*/ 679 h 859"/>
                  <a:gd name="T86" fmla="*/ 709 w 1420"/>
                  <a:gd name="T87" fmla="*/ 848 h 859"/>
                  <a:gd name="T88" fmla="*/ 677 w 1420"/>
                  <a:gd name="T89" fmla="*/ 842 h 859"/>
                  <a:gd name="T90" fmla="*/ 662 w 1420"/>
                  <a:gd name="T91" fmla="*/ 827 h 859"/>
                  <a:gd name="T92" fmla="*/ 626 w 1420"/>
                  <a:gd name="T93" fmla="*/ 833 h 859"/>
                  <a:gd name="T94" fmla="*/ 602 w 1420"/>
                  <a:gd name="T95" fmla="*/ 852 h 859"/>
                  <a:gd name="T96" fmla="*/ 519 w 1420"/>
                  <a:gd name="T97" fmla="*/ 859 h 859"/>
                  <a:gd name="T98" fmla="*/ 505 w 1420"/>
                  <a:gd name="T99" fmla="*/ 842 h 859"/>
                  <a:gd name="T100" fmla="*/ 492 w 1420"/>
                  <a:gd name="T101" fmla="*/ 722 h 859"/>
                  <a:gd name="T102" fmla="*/ 426 w 1420"/>
                  <a:gd name="T103" fmla="*/ 627 h 859"/>
                  <a:gd name="T104" fmla="*/ 317 w 1420"/>
                  <a:gd name="T105" fmla="*/ 607 h 859"/>
                  <a:gd name="T106" fmla="*/ 244 w 1420"/>
                  <a:gd name="T107" fmla="*/ 536 h 859"/>
                  <a:gd name="T108" fmla="*/ 211 w 1420"/>
                  <a:gd name="T109" fmla="*/ 530 h 859"/>
                  <a:gd name="T110" fmla="*/ 52 w 1420"/>
                  <a:gd name="T111" fmla="*/ 405 h 8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420" h="859">
                    <a:moveTo>
                      <a:pt x="52" y="405"/>
                    </a:moveTo>
                    <a:lnTo>
                      <a:pt x="84" y="161"/>
                    </a:lnTo>
                    <a:lnTo>
                      <a:pt x="67" y="136"/>
                    </a:lnTo>
                    <a:lnTo>
                      <a:pt x="40" y="136"/>
                    </a:lnTo>
                    <a:lnTo>
                      <a:pt x="0" y="77"/>
                    </a:lnTo>
                    <a:lnTo>
                      <a:pt x="36" y="75"/>
                    </a:lnTo>
                    <a:lnTo>
                      <a:pt x="50" y="57"/>
                    </a:lnTo>
                    <a:lnTo>
                      <a:pt x="98" y="55"/>
                    </a:lnTo>
                    <a:lnTo>
                      <a:pt x="111" y="65"/>
                    </a:lnTo>
                    <a:lnTo>
                      <a:pt x="135" y="47"/>
                    </a:lnTo>
                    <a:lnTo>
                      <a:pt x="181" y="45"/>
                    </a:lnTo>
                    <a:lnTo>
                      <a:pt x="246" y="0"/>
                    </a:lnTo>
                    <a:lnTo>
                      <a:pt x="290" y="45"/>
                    </a:lnTo>
                    <a:lnTo>
                      <a:pt x="412" y="63"/>
                    </a:lnTo>
                    <a:lnTo>
                      <a:pt x="479" y="84"/>
                    </a:lnTo>
                    <a:lnTo>
                      <a:pt x="584" y="73"/>
                    </a:lnTo>
                    <a:lnTo>
                      <a:pt x="630" y="28"/>
                    </a:lnTo>
                    <a:lnTo>
                      <a:pt x="834" y="28"/>
                    </a:lnTo>
                    <a:lnTo>
                      <a:pt x="867" y="43"/>
                    </a:lnTo>
                    <a:lnTo>
                      <a:pt x="1109" y="30"/>
                    </a:lnTo>
                    <a:lnTo>
                      <a:pt x="1113" y="80"/>
                    </a:lnTo>
                    <a:lnTo>
                      <a:pt x="1162" y="172"/>
                    </a:lnTo>
                    <a:lnTo>
                      <a:pt x="1181" y="213"/>
                    </a:lnTo>
                    <a:lnTo>
                      <a:pt x="1177" y="311"/>
                    </a:lnTo>
                    <a:lnTo>
                      <a:pt x="1192" y="340"/>
                    </a:lnTo>
                    <a:lnTo>
                      <a:pt x="1225" y="346"/>
                    </a:lnTo>
                    <a:lnTo>
                      <a:pt x="1233" y="332"/>
                    </a:lnTo>
                    <a:lnTo>
                      <a:pt x="1273" y="328"/>
                    </a:lnTo>
                    <a:lnTo>
                      <a:pt x="1297" y="334"/>
                    </a:lnTo>
                    <a:lnTo>
                      <a:pt x="1418" y="477"/>
                    </a:lnTo>
                    <a:lnTo>
                      <a:pt x="1420" y="569"/>
                    </a:lnTo>
                    <a:lnTo>
                      <a:pt x="1241" y="451"/>
                    </a:lnTo>
                    <a:lnTo>
                      <a:pt x="1208" y="463"/>
                    </a:lnTo>
                    <a:lnTo>
                      <a:pt x="1192" y="477"/>
                    </a:lnTo>
                    <a:lnTo>
                      <a:pt x="1190" y="513"/>
                    </a:lnTo>
                    <a:lnTo>
                      <a:pt x="1202" y="554"/>
                    </a:lnTo>
                    <a:lnTo>
                      <a:pt x="1196" y="573"/>
                    </a:lnTo>
                    <a:lnTo>
                      <a:pt x="1143" y="590"/>
                    </a:lnTo>
                    <a:lnTo>
                      <a:pt x="1125" y="592"/>
                    </a:lnTo>
                    <a:lnTo>
                      <a:pt x="975" y="714"/>
                    </a:lnTo>
                    <a:lnTo>
                      <a:pt x="907" y="752"/>
                    </a:lnTo>
                    <a:lnTo>
                      <a:pt x="858" y="742"/>
                    </a:lnTo>
                    <a:lnTo>
                      <a:pt x="818" y="679"/>
                    </a:lnTo>
                    <a:lnTo>
                      <a:pt x="709" y="848"/>
                    </a:lnTo>
                    <a:lnTo>
                      <a:pt x="677" y="842"/>
                    </a:lnTo>
                    <a:lnTo>
                      <a:pt x="662" y="827"/>
                    </a:lnTo>
                    <a:lnTo>
                      <a:pt x="626" y="833"/>
                    </a:lnTo>
                    <a:lnTo>
                      <a:pt x="602" y="852"/>
                    </a:lnTo>
                    <a:lnTo>
                      <a:pt x="519" y="859"/>
                    </a:lnTo>
                    <a:lnTo>
                      <a:pt x="505" y="842"/>
                    </a:lnTo>
                    <a:lnTo>
                      <a:pt x="492" y="722"/>
                    </a:lnTo>
                    <a:lnTo>
                      <a:pt x="426" y="627"/>
                    </a:lnTo>
                    <a:lnTo>
                      <a:pt x="317" y="607"/>
                    </a:lnTo>
                    <a:lnTo>
                      <a:pt x="244" y="536"/>
                    </a:lnTo>
                    <a:lnTo>
                      <a:pt x="211" y="530"/>
                    </a:lnTo>
                    <a:lnTo>
                      <a:pt x="52" y="405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25" name="Freeform 29"/>
              <p:cNvSpPr>
                <a:spLocks noChangeAspect="1"/>
              </p:cNvSpPr>
              <p:nvPr/>
            </p:nvSpPr>
            <p:spPr bwMode="auto">
              <a:xfrm>
                <a:off x="3403" y="965"/>
                <a:ext cx="300" cy="141"/>
              </a:xfrm>
              <a:custGeom>
                <a:avLst/>
                <a:gdLst>
                  <a:gd name="T0" fmla="*/ 0 w 1659"/>
                  <a:gd name="T1" fmla="*/ 155 h 784"/>
                  <a:gd name="T2" fmla="*/ 35 w 1659"/>
                  <a:gd name="T3" fmla="*/ 0 h 784"/>
                  <a:gd name="T4" fmla="*/ 195 w 1659"/>
                  <a:gd name="T5" fmla="*/ 125 h 784"/>
                  <a:gd name="T6" fmla="*/ 229 w 1659"/>
                  <a:gd name="T7" fmla="*/ 130 h 784"/>
                  <a:gd name="T8" fmla="*/ 299 w 1659"/>
                  <a:gd name="T9" fmla="*/ 202 h 784"/>
                  <a:gd name="T10" fmla="*/ 410 w 1659"/>
                  <a:gd name="T11" fmla="*/ 221 h 784"/>
                  <a:gd name="T12" fmla="*/ 477 w 1659"/>
                  <a:gd name="T13" fmla="*/ 321 h 784"/>
                  <a:gd name="T14" fmla="*/ 490 w 1659"/>
                  <a:gd name="T15" fmla="*/ 439 h 784"/>
                  <a:gd name="T16" fmla="*/ 505 w 1659"/>
                  <a:gd name="T17" fmla="*/ 457 h 784"/>
                  <a:gd name="T18" fmla="*/ 585 w 1659"/>
                  <a:gd name="T19" fmla="*/ 449 h 784"/>
                  <a:gd name="T20" fmla="*/ 609 w 1659"/>
                  <a:gd name="T21" fmla="*/ 428 h 784"/>
                  <a:gd name="T22" fmla="*/ 644 w 1659"/>
                  <a:gd name="T23" fmla="*/ 423 h 784"/>
                  <a:gd name="T24" fmla="*/ 660 w 1659"/>
                  <a:gd name="T25" fmla="*/ 436 h 784"/>
                  <a:gd name="T26" fmla="*/ 696 w 1659"/>
                  <a:gd name="T27" fmla="*/ 443 h 784"/>
                  <a:gd name="T28" fmla="*/ 802 w 1659"/>
                  <a:gd name="T29" fmla="*/ 277 h 784"/>
                  <a:gd name="T30" fmla="*/ 842 w 1659"/>
                  <a:gd name="T31" fmla="*/ 337 h 784"/>
                  <a:gd name="T32" fmla="*/ 892 w 1659"/>
                  <a:gd name="T33" fmla="*/ 346 h 784"/>
                  <a:gd name="T34" fmla="*/ 959 w 1659"/>
                  <a:gd name="T35" fmla="*/ 309 h 784"/>
                  <a:gd name="T36" fmla="*/ 1108 w 1659"/>
                  <a:gd name="T37" fmla="*/ 186 h 784"/>
                  <a:gd name="T38" fmla="*/ 1125 w 1659"/>
                  <a:gd name="T39" fmla="*/ 185 h 784"/>
                  <a:gd name="T40" fmla="*/ 1180 w 1659"/>
                  <a:gd name="T41" fmla="*/ 168 h 784"/>
                  <a:gd name="T42" fmla="*/ 1188 w 1659"/>
                  <a:gd name="T43" fmla="*/ 150 h 784"/>
                  <a:gd name="T44" fmla="*/ 1175 w 1659"/>
                  <a:gd name="T45" fmla="*/ 112 h 784"/>
                  <a:gd name="T46" fmla="*/ 1177 w 1659"/>
                  <a:gd name="T47" fmla="*/ 72 h 784"/>
                  <a:gd name="T48" fmla="*/ 1191 w 1659"/>
                  <a:gd name="T49" fmla="*/ 59 h 784"/>
                  <a:gd name="T50" fmla="*/ 1223 w 1659"/>
                  <a:gd name="T51" fmla="*/ 47 h 784"/>
                  <a:gd name="T52" fmla="*/ 1403 w 1659"/>
                  <a:gd name="T53" fmla="*/ 162 h 784"/>
                  <a:gd name="T54" fmla="*/ 1659 w 1659"/>
                  <a:gd name="T55" fmla="*/ 502 h 784"/>
                  <a:gd name="T56" fmla="*/ 1357 w 1659"/>
                  <a:gd name="T57" fmla="*/ 435 h 784"/>
                  <a:gd name="T58" fmla="*/ 1271 w 1659"/>
                  <a:gd name="T59" fmla="*/ 437 h 784"/>
                  <a:gd name="T60" fmla="*/ 924 w 1659"/>
                  <a:gd name="T61" fmla="*/ 735 h 784"/>
                  <a:gd name="T62" fmla="*/ 899 w 1659"/>
                  <a:gd name="T63" fmla="*/ 731 h 784"/>
                  <a:gd name="T64" fmla="*/ 778 w 1659"/>
                  <a:gd name="T65" fmla="*/ 668 h 784"/>
                  <a:gd name="T66" fmla="*/ 765 w 1659"/>
                  <a:gd name="T67" fmla="*/ 674 h 784"/>
                  <a:gd name="T68" fmla="*/ 762 w 1659"/>
                  <a:gd name="T69" fmla="*/ 784 h 784"/>
                  <a:gd name="T70" fmla="*/ 733 w 1659"/>
                  <a:gd name="T71" fmla="*/ 782 h 784"/>
                  <a:gd name="T72" fmla="*/ 695 w 1659"/>
                  <a:gd name="T73" fmla="*/ 778 h 784"/>
                  <a:gd name="T74" fmla="*/ 615 w 1659"/>
                  <a:gd name="T75" fmla="*/ 726 h 784"/>
                  <a:gd name="T76" fmla="*/ 558 w 1659"/>
                  <a:gd name="T77" fmla="*/ 717 h 784"/>
                  <a:gd name="T78" fmla="*/ 541 w 1659"/>
                  <a:gd name="T79" fmla="*/ 740 h 784"/>
                  <a:gd name="T80" fmla="*/ 520 w 1659"/>
                  <a:gd name="T81" fmla="*/ 734 h 784"/>
                  <a:gd name="T82" fmla="*/ 479 w 1659"/>
                  <a:gd name="T83" fmla="*/ 691 h 784"/>
                  <a:gd name="T84" fmla="*/ 403 w 1659"/>
                  <a:gd name="T85" fmla="*/ 687 h 784"/>
                  <a:gd name="T86" fmla="*/ 335 w 1659"/>
                  <a:gd name="T87" fmla="*/ 578 h 784"/>
                  <a:gd name="T88" fmla="*/ 297 w 1659"/>
                  <a:gd name="T89" fmla="*/ 570 h 784"/>
                  <a:gd name="T90" fmla="*/ 209 w 1659"/>
                  <a:gd name="T91" fmla="*/ 405 h 784"/>
                  <a:gd name="T92" fmla="*/ 179 w 1659"/>
                  <a:gd name="T93" fmla="*/ 367 h 784"/>
                  <a:gd name="T94" fmla="*/ 170 w 1659"/>
                  <a:gd name="T95" fmla="*/ 269 h 784"/>
                  <a:gd name="T96" fmla="*/ 86 w 1659"/>
                  <a:gd name="T97" fmla="*/ 189 h 784"/>
                  <a:gd name="T98" fmla="*/ 27 w 1659"/>
                  <a:gd name="T99" fmla="*/ 181 h 784"/>
                  <a:gd name="T100" fmla="*/ 0 w 1659"/>
                  <a:gd name="T101" fmla="*/ 155 h 7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659" h="784">
                    <a:moveTo>
                      <a:pt x="0" y="155"/>
                    </a:moveTo>
                    <a:lnTo>
                      <a:pt x="35" y="0"/>
                    </a:lnTo>
                    <a:lnTo>
                      <a:pt x="195" y="125"/>
                    </a:lnTo>
                    <a:lnTo>
                      <a:pt x="229" y="130"/>
                    </a:lnTo>
                    <a:lnTo>
                      <a:pt x="299" y="202"/>
                    </a:lnTo>
                    <a:lnTo>
                      <a:pt x="410" y="221"/>
                    </a:lnTo>
                    <a:lnTo>
                      <a:pt x="477" y="321"/>
                    </a:lnTo>
                    <a:lnTo>
                      <a:pt x="490" y="439"/>
                    </a:lnTo>
                    <a:lnTo>
                      <a:pt x="505" y="457"/>
                    </a:lnTo>
                    <a:lnTo>
                      <a:pt x="585" y="449"/>
                    </a:lnTo>
                    <a:lnTo>
                      <a:pt x="609" y="428"/>
                    </a:lnTo>
                    <a:lnTo>
                      <a:pt x="644" y="423"/>
                    </a:lnTo>
                    <a:lnTo>
                      <a:pt x="660" y="436"/>
                    </a:lnTo>
                    <a:lnTo>
                      <a:pt x="696" y="443"/>
                    </a:lnTo>
                    <a:lnTo>
                      <a:pt x="802" y="277"/>
                    </a:lnTo>
                    <a:lnTo>
                      <a:pt x="842" y="337"/>
                    </a:lnTo>
                    <a:lnTo>
                      <a:pt x="892" y="346"/>
                    </a:lnTo>
                    <a:lnTo>
                      <a:pt x="959" y="309"/>
                    </a:lnTo>
                    <a:lnTo>
                      <a:pt x="1108" y="186"/>
                    </a:lnTo>
                    <a:lnTo>
                      <a:pt x="1125" y="185"/>
                    </a:lnTo>
                    <a:lnTo>
                      <a:pt x="1180" y="168"/>
                    </a:lnTo>
                    <a:lnTo>
                      <a:pt x="1188" y="150"/>
                    </a:lnTo>
                    <a:lnTo>
                      <a:pt x="1175" y="112"/>
                    </a:lnTo>
                    <a:lnTo>
                      <a:pt x="1177" y="72"/>
                    </a:lnTo>
                    <a:lnTo>
                      <a:pt x="1191" y="59"/>
                    </a:lnTo>
                    <a:lnTo>
                      <a:pt x="1223" y="47"/>
                    </a:lnTo>
                    <a:lnTo>
                      <a:pt x="1403" y="162"/>
                    </a:lnTo>
                    <a:lnTo>
                      <a:pt x="1659" y="502"/>
                    </a:lnTo>
                    <a:lnTo>
                      <a:pt x="1357" y="435"/>
                    </a:lnTo>
                    <a:lnTo>
                      <a:pt x="1271" y="437"/>
                    </a:lnTo>
                    <a:lnTo>
                      <a:pt x="924" y="735"/>
                    </a:lnTo>
                    <a:lnTo>
                      <a:pt x="899" y="731"/>
                    </a:lnTo>
                    <a:lnTo>
                      <a:pt x="778" y="668"/>
                    </a:lnTo>
                    <a:lnTo>
                      <a:pt x="765" y="674"/>
                    </a:lnTo>
                    <a:lnTo>
                      <a:pt x="762" y="784"/>
                    </a:lnTo>
                    <a:lnTo>
                      <a:pt x="733" y="782"/>
                    </a:lnTo>
                    <a:lnTo>
                      <a:pt x="695" y="778"/>
                    </a:lnTo>
                    <a:lnTo>
                      <a:pt x="615" y="726"/>
                    </a:lnTo>
                    <a:lnTo>
                      <a:pt x="558" y="717"/>
                    </a:lnTo>
                    <a:lnTo>
                      <a:pt x="541" y="740"/>
                    </a:lnTo>
                    <a:lnTo>
                      <a:pt x="520" y="734"/>
                    </a:lnTo>
                    <a:lnTo>
                      <a:pt x="479" y="691"/>
                    </a:lnTo>
                    <a:lnTo>
                      <a:pt x="403" y="687"/>
                    </a:lnTo>
                    <a:lnTo>
                      <a:pt x="335" y="578"/>
                    </a:lnTo>
                    <a:lnTo>
                      <a:pt x="297" y="570"/>
                    </a:lnTo>
                    <a:lnTo>
                      <a:pt x="209" y="405"/>
                    </a:lnTo>
                    <a:lnTo>
                      <a:pt x="179" y="367"/>
                    </a:lnTo>
                    <a:lnTo>
                      <a:pt x="170" y="269"/>
                    </a:lnTo>
                    <a:lnTo>
                      <a:pt x="86" y="189"/>
                    </a:lnTo>
                    <a:lnTo>
                      <a:pt x="27" y="181"/>
                    </a:lnTo>
                    <a:lnTo>
                      <a:pt x="0" y="155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26" name="Freeform 30"/>
              <p:cNvSpPr>
                <a:spLocks noChangeAspect="1"/>
              </p:cNvSpPr>
              <p:nvPr/>
            </p:nvSpPr>
            <p:spPr bwMode="auto">
              <a:xfrm>
                <a:off x="3261" y="960"/>
                <a:ext cx="126" cy="115"/>
              </a:xfrm>
              <a:custGeom>
                <a:avLst/>
                <a:gdLst>
                  <a:gd name="T0" fmla="*/ 141 w 696"/>
                  <a:gd name="T1" fmla="*/ 600 h 636"/>
                  <a:gd name="T2" fmla="*/ 0 w 696"/>
                  <a:gd name="T3" fmla="*/ 27 h 636"/>
                  <a:gd name="T4" fmla="*/ 2 w 696"/>
                  <a:gd name="T5" fmla="*/ 0 h 636"/>
                  <a:gd name="T6" fmla="*/ 16 w 696"/>
                  <a:gd name="T7" fmla="*/ 2 h 636"/>
                  <a:gd name="T8" fmla="*/ 571 w 696"/>
                  <a:gd name="T9" fmla="*/ 266 h 636"/>
                  <a:gd name="T10" fmla="*/ 576 w 696"/>
                  <a:gd name="T11" fmla="*/ 371 h 636"/>
                  <a:gd name="T12" fmla="*/ 631 w 696"/>
                  <a:gd name="T13" fmla="*/ 429 h 636"/>
                  <a:gd name="T14" fmla="*/ 635 w 696"/>
                  <a:gd name="T15" fmla="*/ 455 h 636"/>
                  <a:gd name="T16" fmla="*/ 679 w 696"/>
                  <a:gd name="T17" fmla="*/ 520 h 636"/>
                  <a:gd name="T18" fmla="*/ 696 w 696"/>
                  <a:gd name="T19" fmla="*/ 609 h 636"/>
                  <a:gd name="T20" fmla="*/ 321 w 696"/>
                  <a:gd name="T21" fmla="*/ 636 h 636"/>
                  <a:gd name="T22" fmla="*/ 228 w 696"/>
                  <a:gd name="T23" fmla="*/ 633 h 636"/>
                  <a:gd name="T24" fmla="*/ 141 w 696"/>
                  <a:gd name="T25" fmla="*/ 600 h 6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96" h="636">
                    <a:moveTo>
                      <a:pt x="141" y="600"/>
                    </a:moveTo>
                    <a:lnTo>
                      <a:pt x="0" y="27"/>
                    </a:lnTo>
                    <a:lnTo>
                      <a:pt x="2" y="0"/>
                    </a:lnTo>
                    <a:lnTo>
                      <a:pt x="16" y="2"/>
                    </a:lnTo>
                    <a:lnTo>
                      <a:pt x="571" y="266"/>
                    </a:lnTo>
                    <a:lnTo>
                      <a:pt x="576" y="371"/>
                    </a:lnTo>
                    <a:lnTo>
                      <a:pt x="631" y="429"/>
                    </a:lnTo>
                    <a:lnTo>
                      <a:pt x="635" y="455"/>
                    </a:lnTo>
                    <a:lnTo>
                      <a:pt x="679" y="520"/>
                    </a:lnTo>
                    <a:lnTo>
                      <a:pt x="696" y="609"/>
                    </a:lnTo>
                    <a:lnTo>
                      <a:pt x="321" y="636"/>
                    </a:lnTo>
                    <a:lnTo>
                      <a:pt x="228" y="633"/>
                    </a:lnTo>
                    <a:lnTo>
                      <a:pt x="141" y="60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27" name="Freeform 31"/>
              <p:cNvSpPr>
                <a:spLocks noChangeAspect="1"/>
              </p:cNvSpPr>
              <p:nvPr/>
            </p:nvSpPr>
            <p:spPr bwMode="auto">
              <a:xfrm>
                <a:off x="3484" y="818"/>
                <a:ext cx="276" cy="296"/>
              </a:xfrm>
              <a:custGeom>
                <a:avLst/>
                <a:gdLst>
                  <a:gd name="T0" fmla="*/ 0 w 1526"/>
                  <a:gd name="T1" fmla="*/ 0 h 1644"/>
                  <a:gd name="T2" fmla="*/ 622 w 1526"/>
                  <a:gd name="T3" fmla="*/ 24 h 1644"/>
                  <a:gd name="T4" fmla="*/ 732 w 1526"/>
                  <a:gd name="T5" fmla="*/ 109 h 1644"/>
                  <a:gd name="T6" fmla="*/ 766 w 1526"/>
                  <a:gd name="T7" fmla="*/ 105 h 1644"/>
                  <a:gd name="T8" fmla="*/ 787 w 1526"/>
                  <a:gd name="T9" fmla="*/ 66 h 1644"/>
                  <a:gd name="T10" fmla="*/ 816 w 1526"/>
                  <a:gd name="T11" fmla="*/ 57 h 1644"/>
                  <a:gd name="T12" fmla="*/ 894 w 1526"/>
                  <a:gd name="T13" fmla="*/ 64 h 1644"/>
                  <a:gd name="T14" fmla="*/ 937 w 1526"/>
                  <a:gd name="T15" fmla="*/ 86 h 1644"/>
                  <a:gd name="T16" fmla="*/ 1072 w 1526"/>
                  <a:gd name="T17" fmla="*/ 127 h 1644"/>
                  <a:gd name="T18" fmla="*/ 1206 w 1526"/>
                  <a:gd name="T19" fmla="*/ 114 h 1644"/>
                  <a:gd name="T20" fmla="*/ 1352 w 1526"/>
                  <a:gd name="T21" fmla="*/ 147 h 1644"/>
                  <a:gd name="T22" fmla="*/ 1406 w 1526"/>
                  <a:gd name="T23" fmla="*/ 176 h 1644"/>
                  <a:gd name="T24" fmla="*/ 1322 w 1526"/>
                  <a:gd name="T25" fmla="*/ 416 h 1644"/>
                  <a:gd name="T26" fmla="*/ 1308 w 1526"/>
                  <a:gd name="T27" fmla="*/ 626 h 1644"/>
                  <a:gd name="T28" fmla="*/ 1277 w 1526"/>
                  <a:gd name="T29" fmla="*/ 688 h 1644"/>
                  <a:gd name="T30" fmla="*/ 1312 w 1526"/>
                  <a:gd name="T31" fmla="*/ 815 h 1644"/>
                  <a:gd name="T32" fmla="*/ 1315 w 1526"/>
                  <a:gd name="T33" fmla="*/ 847 h 1644"/>
                  <a:gd name="T34" fmla="*/ 1292 w 1526"/>
                  <a:gd name="T35" fmla="*/ 881 h 1644"/>
                  <a:gd name="T36" fmla="*/ 1268 w 1526"/>
                  <a:gd name="T37" fmla="*/ 902 h 1644"/>
                  <a:gd name="T38" fmla="*/ 1251 w 1526"/>
                  <a:gd name="T39" fmla="*/ 1114 h 1644"/>
                  <a:gd name="T40" fmla="*/ 1279 w 1526"/>
                  <a:gd name="T41" fmla="*/ 1150 h 1644"/>
                  <a:gd name="T42" fmla="*/ 1268 w 1526"/>
                  <a:gd name="T43" fmla="*/ 1191 h 1644"/>
                  <a:gd name="T44" fmla="*/ 1240 w 1526"/>
                  <a:gd name="T45" fmla="*/ 1225 h 1644"/>
                  <a:gd name="T46" fmla="*/ 1238 w 1526"/>
                  <a:gd name="T47" fmla="*/ 1273 h 1644"/>
                  <a:gd name="T48" fmla="*/ 1255 w 1526"/>
                  <a:gd name="T49" fmla="*/ 1316 h 1644"/>
                  <a:gd name="T50" fmla="*/ 1338 w 1526"/>
                  <a:gd name="T51" fmla="*/ 1380 h 1644"/>
                  <a:gd name="T52" fmla="*/ 1416 w 1526"/>
                  <a:gd name="T53" fmla="*/ 1408 h 1644"/>
                  <a:gd name="T54" fmla="*/ 1526 w 1526"/>
                  <a:gd name="T55" fmla="*/ 1503 h 1644"/>
                  <a:gd name="T56" fmla="*/ 1451 w 1526"/>
                  <a:gd name="T57" fmla="*/ 1644 h 1644"/>
                  <a:gd name="T58" fmla="*/ 954 w 1526"/>
                  <a:gd name="T59" fmla="*/ 981 h 1644"/>
                  <a:gd name="T60" fmla="*/ 950 w 1526"/>
                  <a:gd name="T61" fmla="*/ 884 h 1644"/>
                  <a:gd name="T62" fmla="*/ 832 w 1526"/>
                  <a:gd name="T63" fmla="*/ 749 h 1644"/>
                  <a:gd name="T64" fmla="*/ 811 w 1526"/>
                  <a:gd name="T65" fmla="*/ 740 h 1644"/>
                  <a:gd name="T66" fmla="*/ 766 w 1526"/>
                  <a:gd name="T67" fmla="*/ 743 h 1644"/>
                  <a:gd name="T68" fmla="*/ 757 w 1526"/>
                  <a:gd name="T69" fmla="*/ 756 h 1644"/>
                  <a:gd name="T70" fmla="*/ 727 w 1526"/>
                  <a:gd name="T71" fmla="*/ 751 h 1644"/>
                  <a:gd name="T72" fmla="*/ 712 w 1526"/>
                  <a:gd name="T73" fmla="*/ 724 h 1644"/>
                  <a:gd name="T74" fmla="*/ 712 w 1526"/>
                  <a:gd name="T75" fmla="*/ 696 h 1644"/>
                  <a:gd name="T76" fmla="*/ 712 w 1526"/>
                  <a:gd name="T77" fmla="*/ 622 h 1644"/>
                  <a:gd name="T78" fmla="*/ 699 w 1526"/>
                  <a:gd name="T79" fmla="*/ 590 h 1644"/>
                  <a:gd name="T80" fmla="*/ 648 w 1526"/>
                  <a:gd name="T81" fmla="*/ 498 h 1644"/>
                  <a:gd name="T82" fmla="*/ 643 w 1526"/>
                  <a:gd name="T83" fmla="*/ 440 h 1644"/>
                  <a:gd name="T84" fmla="*/ 653 w 1526"/>
                  <a:gd name="T85" fmla="*/ 440 h 1644"/>
                  <a:gd name="T86" fmla="*/ 730 w 1526"/>
                  <a:gd name="T87" fmla="*/ 293 h 1644"/>
                  <a:gd name="T88" fmla="*/ 728 w 1526"/>
                  <a:gd name="T89" fmla="*/ 269 h 1644"/>
                  <a:gd name="T90" fmla="*/ 702 w 1526"/>
                  <a:gd name="T91" fmla="*/ 239 h 1644"/>
                  <a:gd name="T92" fmla="*/ 650 w 1526"/>
                  <a:gd name="T93" fmla="*/ 239 h 1644"/>
                  <a:gd name="T94" fmla="*/ 634 w 1526"/>
                  <a:gd name="T95" fmla="*/ 223 h 1644"/>
                  <a:gd name="T96" fmla="*/ 422 w 1526"/>
                  <a:gd name="T97" fmla="*/ 203 h 1644"/>
                  <a:gd name="T98" fmla="*/ 324 w 1526"/>
                  <a:gd name="T99" fmla="*/ 209 h 1644"/>
                  <a:gd name="T100" fmla="*/ 319 w 1526"/>
                  <a:gd name="T101" fmla="*/ 222 h 1644"/>
                  <a:gd name="T102" fmla="*/ 44 w 1526"/>
                  <a:gd name="T103" fmla="*/ 203 h 1644"/>
                  <a:gd name="T104" fmla="*/ 16 w 1526"/>
                  <a:gd name="T105" fmla="*/ 134 h 1644"/>
                  <a:gd name="T106" fmla="*/ 0 w 1526"/>
                  <a:gd name="T107" fmla="*/ 0 h 16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26" h="1644">
                    <a:moveTo>
                      <a:pt x="0" y="0"/>
                    </a:moveTo>
                    <a:lnTo>
                      <a:pt x="622" y="24"/>
                    </a:lnTo>
                    <a:lnTo>
                      <a:pt x="732" y="109"/>
                    </a:lnTo>
                    <a:lnTo>
                      <a:pt x="766" y="105"/>
                    </a:lnTo>
                    <a:lnTo>
                      <a:pt x="787" y="66"/>
                    </a:lnTo>
                    <a:lnTo>
                      <a:pt x="816" y="57"/>
                    </a:lnTo>
                    <a:lnTo>
                      <a:pt x="894" y="64"/>
                    </a:lnTo>
                    <a:lnTo>
                      <a:pt x="937" y="86"/>
                    </a:lnTo>
                    <a:lnTo>
                      <a:pt x="1072" y="127"/>
                    </a:lnTo>
                    <a:lnTo>
                      <a:pt x="1206" y="114"/>
                    </a:lnTo>
                    <a:lnTo>
                      <a:pt x="1352" y="147"/>
                    </a:lnTo>
                    <a:lnTo>
                      <a:pt x="1406" y="176"/>
                    </a:lnTo>
                    <a:lnTo>
                      <a:pt x="1322" y="416"/>
                    </a:lnTo>
                    <a:lnTo>
                      <a:pt x="1308" y="626"/>
                    </a:lnTo>
                    <a:lnTo>
                      <a:pt x="1277" y="688"/>
                    </a:lnTo>
                    <a:lnTo>
                      <a:pt x="1312" y="815"/>
                    </a:lnTo>
                    <a:lnTo>
                      <a:pt x="1315" y="847"/>
                    </a:lnTo>
                    <a:lnTo>
                      <a:pt x="1292" y="881"/>
                    </a:lnTo>
                    <a:lnTo>
                      <a:pt x="1268" y="902"/>
                    </a:lnTo>
                    <a:lnTo>
                      <a:pt x="1251" y="1114"/>
                    </a:lnTo>
                    <a:lnTo>
                      <a:pt x="1279" y="1150"/>
                    </a:lnTo>
                    <a:lnTo>
                      <a:pt x="1268" y="1191"/>
                    </a:lnTo>
                    <a:lnTo>
                      <a:pt x="1240" y="1225"/>
                    </a:lnTo>
                    <a:lnTo>
                      <a:pt x="1238" y="1273"/>
                    </a:lnTo>
                    <a:lnTo>
                      <a:pt x="1255" y="1316"/>
                    </a:lnTo>
                    <a:lnTo>
                      <a:pt x="1338" y="1380"/>
                    </a:lnTo>
                    <a:lnTo>
                      <a:pt x="1416" y="1408"/>
                    </a:lnTo>
                    <a:lnTo>
                      <a:pt x="1526" y="1503"/>
                    </a:lnTo>
                    <a:lnTo>
                      <a:pt x="1451" y="1644"/>
                    </a:lnTo>
                    <a:lnTo>
                      <a:pt x="954" y="981"/>
                    </a:lnTo>
                    <a:lnTo>
                      <a:pt x="950" y="884"/>
                    </a:lnTo>
                    <a:lnTo>
                      <a:pt x="832" y="749"/>
                    </a:lnTo>
                    <a:lnTo>
                      <a:pt x="811" y="740"/>
                    </a:lnTo>
                    <a:lnTo>
                      <a:pt x="766" y="743"/>
                    </a:lnTo>
                    <a:lnTo>
                      <a:pt x="757" y="756"/>
                    </a:lnTo>
                    <a:lnTo>
                      <a:pt x="727" y="751"/>
                    </a:lnTo>
                    <a:lnTo>
                      <a:pt x="712" y="724"/>
                    </a:lnTo>
                    <a:lnTo>
                      <a:pt x="712" y="696"/>
                    </a:lnTo>
                    <a:lnTo>
                      <a:pt x="712" y="622"/>
                    </a:lnTo>
                    <a:lnTo>
                      <a:pt x="699" y="590"/>
                    </a:lnTo>
                    <a:lnTo>
                      <a:pt x="648" y="498"/>
                    </a:lnTo>
                    <a:lnTo>
                      <a:pt x="643" y="440"/>
                    </a:lnTo>
                    <a:lnTo>
                      <a:pt x="653" y="440"/>
                    </a:lnTo>
                    <a:lnTo>
                      <a:pt x="730" y="293"/>
                    </a:lnTo>
                    <a:lnTo>
                      <a:pt x="728" y="269"/>
                    </a:lnTo>
                    <a:lnTo>
                      <a:pt x="702" y="239"/>
                    </a:lnTo>
                    <a:lnTo>
                      <a:pt x="650" y="239"/>
                    </a:lnTo>
                    <a:lnTo>
                      <a:pt x="634" y="223"/>
                    </a:lnTo>
                    <a:lnTo>
                      <a:pt x="422" y="203"/>
                    </a:lnTo>
                    <a:lnTo>
                      <a:pt x="324" y="209"/>
                    </a:lnTo>
                    <a:lnTo>
                      <a:pt x="319" y="222"/>
                    </a:lnTo>
                    <a:lnTo>
                      <a:pt x="44" y="203"/>
                    </a:lnTo>
                    <a:lnTo>
                      <a:pt x="16" y="1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28" name="Freeform 32"/>
              <p:cNvSpPr>
                <a:spLocks noChangeAspect="1"/>
              </p:cNvSpPr>
              <p:nvPr/>
            </p:nvSpPr>
            <p:spPr bwMode="auto">
              <a:xfrm>
                <a:off x="3501" y="1043"/>
                <a:ext cx="245" cy="100"/>
              </a:xfrm>
              <a:custGeom>
                <a:avLst/>
                <a:gdLst>
                  <a:gd name="T0" fmla="*/ 2 w 1359"/>
                  <a:gd name="T1" fmla="*/ 403 h 551"/>
                  <a:gd name="T2" fmla="*/ 4 w 1359"/>
                  <a:gd name="T3" fmla="*/ 360 h 551"/>
                  <a:gd name="T4" fmla="*/ 0 w 1359"/>
                  <a:gd name="T5" fmla="*/ 306 h 551"/>
                  <a:gd name="T6" fmla="*/ 15 w 1359"/>
                  <a:gd name="T7" fmla="*/ 281 h 551"/>
                  <a:gd name="T8" fmla="*/ 73 w 1359"/>
                  <a:gd name="T9" fmla="*/ 291 h 551"/>
                  <a:gd name="T10" fmla="*/ 152 w 1359"/>
                  <a:gd name="T11" fmla="*/ 342 h 551"/>
                  <a:gd name="T12" fmla="*/ 223 w 1359"/>
                  <a:gd name="T13" fmla="*/ 349 h 551"/>
                  <a:gd name="T14" fmla="*/ 224 w 1359"/>
                  <a:gd name="T15" fmla="*/ 240 h 551"/>
                  <a:gd name="T16" fmla="*/ 238 w 1359"/>
                  <a:gd name="T17" fmla="*/ 230 h 551"/>
                  <a:gd name="T18" fmla="*/ 356 w 1359"/>
                  <a:gd name="T19" fmla="*/ 294 h 551"/>
                  <a:gd name="T20" fmla="*/ 381 w 1359"/>
                  <a:gd name="T21" fmla="*/ 299 h 551"/>
                  <a:gd name="T22" fmla="*/ 732 w 1359"/>
                  <a:gd name="T23" fmla="*/ 0 h 551"/>
                  <a:gd name="T24" fmla="*/ 814 w 1359"/>
                  <a:gd name="T25" fmla="*/ 0 h 551"/>
                  <a:gd name="T26" fmla="*/ 1118 w 1359"/>
                  <a:gd name="T27" fmla="*/ 65 h 551"/>
                  <a:gd name="T28" fmla="*/ 1359 w 1359"/>
                  <a:gd name="T29" fmla="*/ 390 h 551"/>
                  <a:gd name="T30" fmla="*/ 1324 w 1359"/>
                  <a:gd name="T31" fmla="*/ 467 h 551"/>
                  <a:gd name="T32" fmla="*/ 1173 w 1359"/>
                  <a:gd name="T33" fmla="*/ 551 h 551"/>
                  <a:gd name="T34" fmla="*/ 1143 w 1359"/>
                  <a:gd name="T35" fmla="*/ 526 h 551"/>
                  <a:gd name="T36" fmla="*/ 1102 w 1359"/>
                  <a:gd name="T37" fmla="*/ 526 h 551"/>
                  <a:gd name="T38" fmla="*/ 1078 w 1359"/>
                  <a:gd name="T39" fmla="*/ 541 h 551"/>
                  <a:gd name="T40" fmla="*/ 1031 w 1359"/>
                  <a:gd name="T41" fmla="*/ 533 h 551"/>
                  <a:gd name="T42" fmla="*/ 1020 w 1359"/>
                  <a:gd name="T43" fmla="*/ 525 h 551"/>
                  <a:gd name="T44" fmla="*/ 845 w 1359"/>
                  <a:gd name="T45" fmla="*/ 520 h 551"/>
                  <a:gd name="T46" fmla="*/ 832 w 1359"/>
                  <a:gd name="T47" fmla="*/ 508 h 551"/>
                  <a:gd name="T48" fmla="*/ 845 w 1359"/>
                  <a:gd name="T49" fmla="*/ 396 h 551"/>
                  <a:gd name="T50" fmla="*/ 773 w 1359"/>
                  <a:gd name="T51" fmla="*/ 398 h 551"/>
                  <a:gd name="T52" fmla="*/ 743 w 1359"/>
                  <a:gd name="T53" fmla="*/ 390 h 551"/>
                  <a:gd name="T54" fmla="*/ 700 w 1359"/>
                  <a:gd name="T55" fmla="*/ 391 h 551"/>
                  <a:gd name="T56" fmla="*/ 646 w 1359"/>
                  <a:gd name="T57" fmla="*/ 354 h 551"/>
                  <a:gd name="T58" fmla="*/ 621 w 1359"/>
                  <a:gd name="T59" fmla="*/ 365 h 551"/>
                  <a:gd name="T60" fmla="*/ 588 w 1359"/>
                  <a:gd name="T61" fmla="*/ 395 h 551"/>
                  <a:gd name="T62" fmla="*/ 514 w 1359"/>
                  <a:gd name="T63" fmla="*/ 398 h 551"/>
                  <a:gd name="T64" fmla="*/ 488 w 1359"/>
                  <a:gd name="T65" fmla="*/ 375 h 551"/>
                  <a:gd name="T66" fmla="*/ 403 w 1359"/>
                  <a:gd name="T67" fmla="*/ 375 h 551"/>
                  <a:gd name="T68" fmla="*/ 160 w 1359"/>
                  <a:gd name="T69" fmla="*/ 390 h 551"/>
                  <a:gd name="T70" fmla="*/ 2 w 1359"/>
                  <a:gd name="T71" fmla="*/ 403 h 5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59" h="551">
                    <a:moveTo>
                      <a:pt x="2" y="403"/>
                    </a:moveTo>
                    <a:lnTo>
                      <a:pt x="4" y="360"/>
                    </a:lnTo>
                    <a:lnTo>
                      <a:pt x="0" y="306"/>
                    </a:lnTo>
                    <a:lnTo>
                      <a:pt x="15" y="281"/>
                    </a:lnTo>
                    <a:lnTo>
                      <a:pt x="73" y="291"/>
                    </a:lnTo>
                    <a:lnTo>
                      <a:pt x="152" y="342"/>
                    </a:lnTo>
                    <a:lnTo>
                      <a:pt x="223" y="349"/>
                    </a:lnTo>
                    <a:lnTo>
                      <a:pt x="224" y="240"/>
                    </a:lnTo>
                    <a:lnTo>
                      <a:pt x="238" y="230"/>
                    </a:lnTo>
                    <a:lnTo>
                      <a:pt x="356" y="294"/>
                    </a:lnTo>
                    <a:lnTo>
                      <a:pt x="381" y="299"/>
                    </a:lnTo>
                    <a:lnTo>
                      <a:pt x="732" y="0"/>
                    </a:lnTo>
                    <a:lnTo>
                      <a:pt x="814" y="0"/>
                    </a:lnTo>
                    <a:lnTo>
                      <a:pt x="1118" y="65"/>
                    </a:lnTo>
                    <a:lnTo>
                      <a:pt x="1359" y="390"/>
                    </a:lnTo>
                    <a:lnTo>
                      <a:pt x="1324" y="467"/>
                    </a:lnTo>
                    <a:lnTo>
                      <a:pt x="1173" y="551"/>
                    </a:lnTo>
                    <a:lnTo>
                      <a:pt x="1143" y="526"/>
                    </a:lnTo>
                    <a:lnTo>
                      <a:pt x="1102" y="526"/>
                    </a:lnTo>
                    <a:lnTo>
                      <a:pt x="1078" y="541"/>
                    </a:lnTo>
                    <a:lnTo>
                      <a:pt x="1031" y="533"/>
                    </a:lnTo>
                    <a:lnTo>
                      <a:pt x="1020" y="525"/>
                    </a:lnTo>
                    <a:lnTo>
                      <a:pt x="845" y="520"/>
                    </a:lnTo>
                    <a:lnTo>
                      <a:pt x="832" y="508"/>
                    </a:lnTo>
                    <a:lnTo>
                      <a:pt x="845" y="396"/>
                    </a:lnTo>
                    <a:lnTo>
                      <a:pt x="773" y="398"/>
                    </a:lnTo>
                    <a:lnTo>
                      <a:pt x="743" y="390"/>
                    </a:lnTo>
                    <a:lnTo>
                      <a:pt x="700" y="391"/>
                    </a:lnTo>
                    <a:lnTo>
                      <a:pt x="646" y="354"/>
                    </a:lnTo>
                    <a:lnTo>
                      <a:pt x="621" y="365"/>
                    </a:lnTo>
                    <a:lnTo>
                      <a:pt x="588" y="395"/>
                    </a:lnTo>
                    <a:lnTo>
                      <a:pt x="514" y="398"/>
                    </a:lnTo>
                    <a:lnTo>
                      <a:pt x="488" y="375"/>
                    </a:lnTo>
                    <a:lnTo>
                      <a:pt x="403" y="375"/>
                    </a:lnTo>
                    <a:lnTo>
                      <a:pt x="160" y="390"/>
                    </a:lnTo>
                    <a:lnTo>
                      <a:pt x="2" y="403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29" name="Freeform 33"/>
              <p:cNvSpPr>
                <a:spLocks noChangeAspect="1"/>
              </p:cNvSpPr>
              <p:nvPr/>
            </p:nvSpPr>
            <p:spPr bwMode="auto">
              <a:xfrm>
                <a:off x="3184" y="1053"/>
                <a:ext cx="236" cy="131"/>
              </a:xfrm>
              <a:custGeom>
                <a:avLst/>
                <a:gdLst>
                  <a:gd name="T0" fmla="*/ 137 w 1308"/>
                  <a:gd name="T1" fmla="*/ 0 h 728"/>
                  <a:gd name="T2" fmla="*/ 132 w 1308"/>
                  <a:gd name="T3" fmla="*/ 52 h 728"/>
                  <a:gd name="T4" fmla="*/ 163 w 1308"/>
                  <a:gd name="T5" fmla="*/ 73 h 728"/>
                  <a:gd name="T6" fmla="*/ 129 w 1308"/>
                  <a:gd name="T7" fmla="*/ 92 h 728"/>
                  <a:gd name="T8" fmla="*/ 171 w 1308"/>
                  <a:gd name="T9" fmla="*/ 148 h 728"/>
                  <a:gd name="T10" fmla="*/ 124 w 1308"/>
                  <a:gd name="T11" fmla="*/ 168 h 728"/>
                  <a:gd name="T12" fmla="*/ 149 w 1308"/>
                  <a:gd name="T13" fmla="*/ 205 h 728"/>
                  <a:gd name="T14" fmla="*/ 200 w 1308"/>
                  <a:gd name="T15" fmla="*/ 211 h 728"/>
                  <a:gd name="T16" fmla="*/ 197 w 1308"/>
                  <a:gd name="T17" fmla="*/ 264 h 728"/>
                  <a:gd name="T18" fmla="*/ 129 w 1308"/>
                  <a:gd name="T19" fmla="*/ 316 h 728"/>
                  <a:gd name="T20" fmla="*/ 91 w 1308"/>
                  <a:gd name="T21" fmla="*/ 322 h 728"/>
                  <a:gd name="T22" fmla="*/ 75 w 1308"/>
                  <a:gd name="T23" fmla="*/ 405 h 728"/>
                  <a:gd name="T24" fmla="*/ 0 w 1308"/>
                  <a:gd name="T25" fmla="*/ 482 h 728"/>
                  <a:gd name="T26" fmla="*/ 13 w 1308"/>
                  <a:gd name="T27" fmla="*/ 502 h 728"/>
                  <a:gd name="T28" fmla="*/ 129 w 1308"/>
                  <a:gd name="T29" fmla="*/ 481 h 728"/>
                  <a:gd name="T30" fmla="*/ 152 w 1308"/>
                  <a:gd name="T31" fmla="*/ 519 h 728"/>
                  <a:gd name="T32" fmla="*/ 106 w 1308"/>
                  <a:gd name="T33" fmla="*/ 572 h 728"/>
                  <a:gd name="T34" fmla="*/ 81 w 1308"/>
                  <a:gd name="T35" fmla="*/ 642 h 728"/>
                  <a:gd name="T36" fmla="*/ 89 w 1308"/>
                  <a:gd name="T37" fmla="*/ 680 h 728"/>
                  <a:gd name="T38" fmla="*/ 143 w 1308"/>
                  <a:gd name="T39" fmla="*/ 683 h 728"/>
                  <a:gd name="T40" fmla="*/ 154 w 1308"/>
                  <a:gd name="T41" fmla="*/ 696 h 728"/>
                  <a:gd name="T42" fmla="*/ 197 w 1308"/>
                  <a:gd name="T43" fmla="*/ 694 h 728"/>
                  <a:gd name="T44" fmla="*/ 250 w 1308"/>
                  <a:gd name="T45" fmla="*/ 674 h 728"/>
                  <a:gd name="T46" fmla="*/ 327 w 1308"/>
                  <a:gd name="T47" fmla="*/ 690 h 728"/>
                  <a:gd name="T48" fmla="*/ 357 w 1308"/>
                  <a:gd name="T49" fmla="*/ 686 h 728"/>
                  <a:gd name="T50" fmla="*/ 418 w 1308"/>
                  <a:gd name="T51" fmla="*/ 720 h 728"/>
                  <a:gd name="T52" fmla="*/ 467 w 1308"/>
                  <a:gd name="T53" fmla="*/ 728 h 728"/>
                  <a:gd name="T54" fmla="*/ 518 w 1308"/>
                  <a:gd name="T55" fmla="*/ 692 h 728"/>
                  <a:gd name="T56" fmla="*/ 505 w 1308"/>
                  <a:gd name="T57" fmla="*/ 589 h 728"/>
                  <a:gd name="T58" fmla="*/ 499 w 1308"/>
                  <a:gd name="T59" fmla="*/ 564 h 728"/>
                  <a:gd name="T60" fmla="*/ 513 w 1308"/>
                  <a:gd name="T61" fmla="*/ 564 h 728"/>
                  <a:gd name="T62" fmla="*/ 574 w 1308"/>
                  <a:gd name="T63" fmla="*/ 619 h 728"/>
                  <a:gd name="T64" fmla="*/ 647 w 1308"/>
                  <a:gd name="T65" fmla="*/ 570 h 728"/>
                  <a:gd name="T66" fmla="*/ 660 w 1308"/>
                  <a:gd name="T67" fmla="*/ 528 h 728"/>
                  <a:gd name="T68" fmla="*/ 704 w 1308"/>
                  <a:gd name="T69" fmla="*/ 495 h 728"/>
                  <a:gd name="T70" fmla="*/ 744 w 1308"/>
                  <a:gd name="T71" fmla="*/ 483 h 728"/>
                  <a:gd name="T72" fmla="*/ 813 w 1308"/>
                  <a:gd name="T73" fmla="*/ 485 h 728"/>
                  <a:gd name="T74" fmla="*/ 892 w 1308"/>
                  <a:gd name="T75" fmla="*/ 497 h 728"/>
                  <a:gd name="T76" fmla="*/ 902 w 1308"/>
                  <a:gd name="T77" fmla="*/ 520 h 728"/>
                  <a:gd name="T78" fmla="*/ 819 w 1308"/>
                  <a:gd name="T79" fmla="*/ 572 h 728"/>
                  <a:gd name="T80" fmla="*/ 825 w 1308"/>
                  <a:gd name="T81" fmla="*/ 585 h 728"/>
                  <a:gd name="T82" fmla="*/ 859 w 1308"/>
                  <a:gd name="T83" fmla="*/ 615 h 728"/>
                  <a:gd name="T84" fmla="*/ 892 w 1308"/>
                  <a:gd name="T85" fmla="*/ 645 h 728"/>
                  <a:gd name="T86" fmla="*/ 951 w 1308"/>
                  <a:gd name="T87" fmla="*/ 647 h 728"/>
                  <a:gd name="T88" fmla="*/ 1022 w 1308"/>
                  <a:gd name="T89" fmla="*/ 639 h 728"/>
                  <a:gd name="T90" fmla="*/ 1101 w 1308"/>
                  <a:gd name="T91" fmla="*/ 637 h 728"/>
                  <a:gd name="T92" fmla="*/ 1093 w 1308"/>
                  <a:gd name="T93" fmla="*/ 591 h 728"/>
                  <a:gd name="T94" fmla="*/ 1138 w 1308"/>
                  <a:gd name="T95" fmla="*/ 580 h 728"/>
                  <a:gd name="T96" fmla="*/ 1221 w 1308"/>
                  <a:gd name="T97" fmla="*/ 514 h 728"/>
                  <a:gd name="T98" fmla="*/ 1241 w 1308"/>
                  <a:gd name="T99" fmla="*/ 440 h 728"/>
                  <a:gd name="T100" fmla="*/ 1288 w 1308"/>
                  <a:gd name="T101" fmla="*/ 390 h 728"/>
                  <a:gd name="T102" fmla="*/ 1296 w 1308"/>
                  <a:gd name="T103" fmla="*/ 278 h 728"/>
                  <a:gd name="T104" fmla="*/ 1282 w 1308"/>
                  <a:gd name="T105" fmla="*/ 229 h 728"/>
                  <a:gd name="T106" fmla="*/ 1286 w 1308"/>
                  <a:gd name="T107" fmla="*/ 199 h 728"/>
                  <a:gd name="T108" fmla="*/ 1308 w 1308"/>
                  <a:gd name="T109" fmla="*/ 171 h 728"/>
                  <a:gd name="T110" fmla="*/ 1127 w 1308"/>
                  <a:gd name="T111" fmla="*/ 95 h 728"/>
                  <a:gd name="T112" fmla="*/ 782 w 1308"/>
                  <a:gd name="T113" fmla="*/ 122 h 728"/>
                  <a:gd name="T114" fmla="*/ 658 w 1308"/>
                  <a:gd name="T115" fmla="*/ 120 h 728"/>
                  <a:gd name="T116" fmla="*/ 568 w 1308"/>
                  <a:gd name="T117" fmla="*/ 85 h 728"/>
                  <a:gd name="T118" fmla="*/ 137 w 1308"/>
                  <a:gd name="T119" fmla="*/ 0 h 7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08" h="728">
                    <a:moveTo>
                      <a:pt x="137" y="0"/>
                    </a:moveTo>
                    <a:lnTo>
                      <a:pt x="132" y="52"/>
                    </a:lnTo>
                    <a:lnTo>
                      <a:pt x="163" y="73"/>
                    </a:lnTo>
                    <a:lnTo>
                      <a:pt x="129" y="92"/>
                    </a:lnTo>
                    <a:lnTo>
                      <a:pt x="171" y="148"/>
                    </a:lnTo>
                    <a:lnTo>
                      <a:pt x="124" y="168"/>
                    </a:lnTo>
                    <a:lnTo>
                      <a:pt x="149" y="205"/>
                    </a:lnTo>
                    <a:lnTo>
                      <a:pt x="200" y="211"/>
                    </a:lnTo>
                    <a:lnTo>
                      <a:pt x="197" y="264"/>
                    </a:lnTo>
                    <a:lnTo>
                      <a:pt x="129" y="316"/>
                    </a:lnTo>
                    <a:lnTo>
                      <a:pt x="91" y="322"/>
                    </a:lnTo>
                    <a:lnTo>
                      <a:pt x="75" y="405"/>
                    </a:lnTo>
                    <a:lnTo>
                      <a:pt x="0" y="482"/>
                    </a:lnTo>
                    <a:lnTo>
                      <a:pt x="13" y="502"/>
                    </a:lnTo>
                    <a:lnTo>
                      <a:pt x="129" y="481"/>
                    </a:lnTo>
                    <a:lnTo>
                      <a:pt x="152" y="519"/>
                    </a:lnTo>
                    <a:lnTo>
                      <a:pt x="106" y="572"/>
                    </a:lnTo>
                    <a:lnTo>
                      <a:pt x="81" y="642"/>
                    </a:lnTo>
                    <a:lnTo>
                      <a:pt x="89" y="680"/>
                    </a:lnTo>
                    <a:lnTo>
                      <a:pt x="143" y="683"/>
                    </a:lnTo>
                    <a:lnTo>
                      <a:pt x="154" y="696"/>
                    </a:lnTo>
                    <a:lnTo>
                      <a:pt x="197" y="694"/>
                    </a:lnTo>
                    <a:lnTo>
                      <a:pt x="250" y="674"/>
                    </a:lnTo>
                    <a:lnTo>
                      <a:pt x="327" y="690"/>
                    </a:lnTo>
                    <a:lnTo>
                      <a:pt x="357" y="686"/>
                    </a:lnTo>
                    <a:lnTo>
                      <a:pt x="418" y="720"/>
                    </a:lnTo>
                    <a:lnTo>
                      <a:pt x="467" y="728"/>
                    </a:lnTo>
                    <a:lnTo>
                      <a:pt x="518" y="692"/>
                    </a:lnTo>
                    <a:lnTo>
                      <a:pt x="505" y="589"/>
                    </a:lnTo>
                    <a:lnTo>
                      <a:pt x="499" y="564"/>
                    </a:lnTo>
                    <a:lnTo>
                      <a:pt x="513" y="564"/>
                    </a:lnTo>
                    <a:lnTo>
                      <a:pt x="574" y="619"/>
                    </a:lnTo>
                    <a:lnTo>
                      <a:pt x="647" y="570"/>
                    </a:lnTo>
                    <a:lnTo>
                      <a:pt x="660" y="528"/>
                    </a:lnTo>
                    <a:lnTo>
                      <a:pt x="704" y="495"/>
                    </a:lnTo>
                    <a:lnTo>
                      <a:pt x="744" y="483"/>
                    </a:lnTo>
                    <a:lnTo>
                      <a:pt x="813" y="485"/>
                    </a:lnTo>
                    <a:lnTo>
                      <a:pt x="892" y="497"/>
                    </a:lnTo>
                    <a:lnTo>
                      <a:pt x="902" y="520"/>
                    </a:lnTo>
                    <a:lnTo>
                      <a:pt x="819" y="572"/>
                    </a:lnTo>
                    <a:lnTo>
                      <a:pt x="825" y="585"/>
                    </a:lnTo>
                    <a:lnTo>
                      <a:pt x="859" y="615"/>
                    </a:lnTo>
                    <a:lnTo>
                      <a:pt x="892" y="645"/>
                    </a:lnTo>
                    <a:lnTo>
                      <a:pt x="951" y="647"/>
                    </a:lnTo>
                    <a:lnTo>
                      <a:pt x="1022" y="639"/>
                    </a:lnTo>
                    <a:lnTo>
                      <a:pt x="1101" y="637"/>
                    </a:lnTo>
                    <a:lnTo>
                      <a:pt x="1093" y="591"/>
                    </a:lnTo>
                    <a:lnTo>
                      <a:pt x="1138" y="580"/>
                    </a:lnTo>
                    <a:lnTo>
                      <a:pt x="1221" y="514"/>
                    </a:lnTo>
                    <a:lnTo>
                      <a:pt x="1241" y="440"/>
                    </a:lnTo>
                    <a:lnTo>
                      <a:pt x="1288" y="390"/>
                    </a:lnTo>
                    <a:lnTo>
                      <a:pt x="1296" y="278"/>
                    </a:lnTo>
                    <a:lnTo>
                      <a:pt x="1282" y="229"/>
                    </a:lnTo>
                    <a:lnTo>
                      <a:pt x="1286" y="199"/>
                    </a:lnTo>
                    <a:lnTo>
                      <a:pt x="1308" y="171"/>
                    </a:lnTo>
                    <a:lnTo>
                      <a:pt x="1127" y="95"/>
                    </a:lnTo>
                    <a:lnTo>
                      <a:pt x="782" y="122"/>
                    </a:lnTo>
                    <a:lnTo>
                      <a:pt x="658" y="120"/>
                    </a:lnTo>
                    <a:lnTo>
                      <a:pt x="568" y="85"/>
                    </a:lnTo>
                    <a:lnTo>
                      <a:pt x="137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30" name="Freeform 34"/>
              <p:cNvSpPr>
                <a:spLocks noChangeAspect="1"/>
              </p:cNvSpPr>
              <p:nvPr/>
            </p:nvSpPr>
            <p:spPr bwMode="auto">
              <a:xfrm>
                <a:off x="3708" y="849"/>
                <a:ext cx="171" cy="239"/>
              </a:xfrm>
              <a:custGeom>
                <a:avLst/>
                <a:gdLst>
                  <a:gd name="T0" fmla="*/ 167 w 948"/>
                  <a:gd name="T1" fmla="*/ 0 h 1327"/>
                  <a:gd name="T2" fmla="*/ 244 w 948"/>
                  <a:gd name="T3" fmla="*/ 45 h 1327"/>
                  <a:gd name="T4" fmla="*/ 337 w 948"/>
                  <a:gd name="T5" fmla="*/ 66 h 1327"/>
                  <a:gd name="T6" fmla="*/ 407 w 948"/>
                  <a:gd name="T7" fmla="*/ 102 h 1327"/>
                  <a:gd name="T8" fmla="*/ 439 w 948"/>
                  <a:gd name="T9" fmla="*/ 137 h 1327"/>
                  <a:gd name="T10" fmla="*/ 486 w 948"/>
                  <a:gd name="T11" fmla="*/ 148 h 1327"/>
                  <a:gd name="T12" fmla="*/ 540 w 948"/>
                  <a:gd name="T13" fmla="*/ 216 h 1327"/>
                  <a:gd name="T14" fmla="*/ 576 w 948"/>
                  <a:gd name="T15" fmla="*/ 215 h 1327"/>
                  <a:gd name="T16" fmla="*/ 653 w 948"/>
                  <a:gd name="T17" fmla="*/ 285 h 1327"/>
                  <a:gd name="T18" fmla="*/ 699 w 948"/>
                  <a:gd name="T19" fmla="*/ 279 h 1327"/>
                  <a:gd name="T20" fmla="*/ 747 w 948"/>
                  <a:gd name="T21" fmla="*/ 309 h 1327"/>
                  <a:gd name="T22" fmla="*/ 855 w 948"/>
                  <a:gd name="T23" fmla="*/ 416 h 1327"/>
                  <a:gd name="T24" fmla="*/ 937 w 948"/>
                  <a:gd name="T25" fmla="*/ 444 h 1327"/>
                  <a:gd name="T26" fmla="*/ 948 w 948"/>
                  <a:gd name="T27" fmla="*/ 466 h 1327"/>
                  <a:gd name="T28" fmla="*/ 438 w 948"/>
                  <a:gd name="T29" fmla="*/ 835 h 1327"/>
                  <a:gd name="T30" fmla="*/ 428 w 948"/>
                  <a:gd name="T31" fmla="*/ 988 h 1327"/>
                  <a:gd name="T32" fmla="*/ 315 w 948"/>
                  <a:gd name="T33" fmla="*/ 1095 h 1327"/>
                  <a:gd name="T34" fmla="*/ 315 w 948"/>
                  <a:gd name="T35" fmla="*/ 1124 h 1327"/>
                  <a:gd name="T36" fmla="*/ 355 w 948"/>
                  <a:gd name="T37" fmla="*/ 1165 h 1327"/>
                  <a:gd name="T38" fmla="*/ 341 w 948"/>
                  <a:gd name="T39" fmla="*/ 1180 h 1327"/>
                  <a:gd name="T40" fmla="*/ 343 w 948"/>
                  <a:gd name="T41" fmla="*/ 1225 h 1327"/>
                  <a:gd name="T42" fmla="*/ 286 w 948"/>
                  <a:gd name="T43" fmla="*/ 1327 h 1327"/>
                  <a:gd name="T44" fmla="*/ 178 w 948"/>
                  <a:gd name="T45" fmla="*/ 1233 h 1327"/>
                  <a:gd name="T46" fmla="*/ 100 w 948"/>
                  <a:gd name="T47" fmla="*/ 1206 h 1327"/>
                  <a:gd name="T48" fmla="*/ 17 w 948"/>
                  <a:gd name="T49" fmla="*/ 1142 h 1327"/>
                  <a:gd name="T50" fmla="*/ 0 w 948"/>
                  <a:gd name="T51" fmla="*/ 1097 h 1327"/>
                  <a:gd name="T52" fmla="*/ 1 w 948"/>
                  <a:gd name="T53" fmla="*/ 1050 h 1327"/>
                  <a:gd name="T54" fmla="*/ 28 w 948"/>
                  <a:gd name="T55" fmla="*/ 1019 h 1327"/>
                  <a:gd name="T56" fmla="*/ 40 w 948"/>
                  <a:gd name="T57" fmla="*/ 975 h 1327"/>
                  <a:gd name="T58" fmla="*/ 13 w 948"/>
                  <a:gd name="T59" fmla="*/ 940 h 1327"/>
                  <a:gd name="T60" fmla="*/ 30 w 948"/>
                  <a:gd name="T61" fmla="*/ 726 h 1327"/>
                  <a:gd name="T62" fmla="*/ 52 w 948"/>
                  <a:gd name="T63" fmla="*/ 706 h 1327"/>
                  <a:gd name="T64" fmla="*/ 76 w 948"/>
                  <a:gd name="T65" fmla="*/ 673 h 1327"/>
                  <a:gd name="T66" fmla="*/ 73 w 948"/>
                  <a:gd name="T67" fmla="*/ 642 h 1327"/>
                  <a:gd name="T68" fmla="*/ 39 w 948"/>
                  <a:gd name="T69" fmla="*/ 514 h 1327"/>
                  <a:gd name="T70" fmla="*/ 70 w 948"/>
                  <a:gd name="T71" fmla="*/ 451 h 1327"/>
                  <a:gd name="T72" fmla="*/ 84 w 948"/>
                  <a:gd name="T73" fmla="*/ 239 h 1327"/>
                  <a:gd name="T74" fmla="*/ 167 w 948"/>
                  <a:gd name="T75" fmla="*/ 0 h 1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48" h="1327">
                    <a:moveTo>
                      <a:pt x="167" y="0"/>
                    </a:moveTo>
                    <a:lnTo>
                      <a:pt x="244" y="45"/>
                    </a:lnTo>
                    <a:lnTo>
                      <a:pt x="337" y="66"/>
                    </a:lnTo>
                    <a:lnTo>
                      <a:pt x="407" y="102"/>
                    </a:lnTo>
                    <a:lnTo>
                      <a:pt x="439" y="137"/>
                    </a:lnTo>
                    <a:lnTo>
                      <a:pt x="486" y="148"/>
                    </a:lnTo>
                    <a:lnTo>
                      <a:pt x="540" y="216"/>
                    </a:lnTo>
                    <a:lnTo>
                      <a:pt x="576" y="215"/>
                    </a:lnTo>
                    <a:lnTo>
                      <a:pt x="653" y="285"/>
                    </a:lnTo>
                    <a:lnTo>
                      <a:pt x="699" y="279"/>
                    </a:lnTo>
                    <a:lnTo>
                      <a:pt x="747" y="309"/>
                    </a:lnTo>
                    <a:lnTo>
                      <a:pt x="855" y="416"/>
                    </a:lnTo>
                    <a:lnTo>
                      <a:pt x="937" y="444"/>
                    </a:lnTo>
                    <a:lnTo>
                      <a:pt x="948" y="466"/>
                    </a:lnTo>
                    <a:lnTo>
                      <a:pt x="438" y="835"/>
                    </a:lnTo>
                    <a:lnTo>
                      <a:pt x="428" y="988"/>
                    </a:lnTo>
                    <a:lnTo>
                      <a:pt x="315" y="1095"/>
                    </a:lnTo>
                    <a:lnTo>
                      <a:pt x="315" y="1124"/>
                    </a:lnTo>
                    <a:lnTo>
                      <a:pt x="355" y="1165"/>
                    </a:lnTo>
                    <a:lnTo>
                      <a:pt x="341" y="1180"/>
                    </a:lnTo>
                    <a:lnTo>
                      <a:pt x="343" y="1225"/>
                    </a:lnTo>
                    <a:lnTo>
                      <a:pt x="286" y="1327"/>
                    </a:lnTo>
                    <a:lnTo>
                      <a:pt x="178" y="1233"/>
                    </a:lnTo>
                    <a:lnTo>
                      <a:pt x="100" y="1206"/>
                    </a:lnTo>
                    <a:lnTo>
                      <a:pt x="17" y="1142"/>
                    </a:lnTo>
                    <a:lnTo>
                      <a:pt x="0" y="1097"/>
                    </a:lnTo>
                    <a:lnTo>
                      <a:pt x="1" y="1050"/>
                    </a:lnTo>
                    <a:lnTo>
                      <a:pt x="28" y="1019"/>
                    </a:lnTo>
                    <a:lnTo>
                      <a:pt x="40" y="975"/>
                    </a:lnTo>
                    <a:lnTo>
                      <a:pt x="13" y="940"/>
                    </a:lnTo>
                    <a:lnTo>
                      <a:pt x="30" y="726"/>
                    </a:lnTo>
                    <a:lnTo>
                      <a:pt x="52" y="706"/>
                    </a:lnTo>
                    <a:lnTo>
                      <a:pt x="76" y="673"/>
                    </a:lnTo>
                    <a:lnTo>
                      <a:pt x="73" y="642"/>
                    </a:lnTo>
                    <a:lnTo>
                      <a:pt x="39" y="514"/>
                    </a:lnTo>
                    <a:lnTo>
                      <a:pt x="70" y="451"/>
                    </a:lnTo>
                    <a:lnTo>
                      <a:pt x="84" y="239"/>
                    </a:lnTo>
                    <a:lnTo>
                      <a:pt x="167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31" name="Freeform 35"/>
              <p:cNvSpPr>
                <a:spLocks noChangeAspect="1"/>
              </p:cNvSpPr>
              <p:nvPr/>
            </p:nvSpPr>
            <p:spPr bwMode="auto">
              <a:xfrm>
                <a:off x="4135" y="1116"/>
                <a:ext cx="120" cy="110"/>
              </a:xfrm>
              <a:custGeom>
                <a:avLst/>
                <a:gdLst>
                  <a:gd name="T0" fmla="*/ 385 w 671"/>
                  <a:gd name="T1" fmla="*/ 0 h 607"/>
                  <a:gd name="T2" fmla="*/ 442 w 671"/>
                  <a:gd name="T3" fmla="*/ 80 h 607"/>
                  <a:gd name="T4" fmla="*/ 533 w 671"/>
                  <a:gd name="T5" fmla="*/ 80 h 607"/>
                  <a:gd name="T6" fmla="*/ 558 w 671"/>
                  <a:gd name="T7" fmla="*/ 101 h 607"/>
                  <a:gd name="T8" fmla="*/ 572 w 671"/>
                  <a:gd name="T9" fmla="*/ 139 h 607"/>
                  <a:gd name="T10" fmla="*/ 671 w 671"/>
                  <a:gd name="T11" fmla="*/ 274 h 607"/>
                  <a:gd name="T12" fmla="*/ 569 w 671"/>
                  <a:gd name="T13" fmla="*/ 328 h 607"/>
                  <a:gd name="T14" fmla="*/ 572 w 671"/>
                  <a:gd name="T15" fmla="*/ 375 h 607"/>
                  <a:gd name="T16" fmla="*/ 517 w 671"/>
                  <a:gd name="T17" fmla="*/ 379 h 607"/>
                  <a:gd name="T18" fmla="*/ 539 w 671"/>
                  <a:gd name="T19" fmla="*/ 506 h 607"/>
                  <a:gd name="T20" fmla="*/ 526 w 671"/>
                  <a:gd name="T21" fmla="*/ 539 h 607"/>
                  <a:gd name="T22" fmla="*/ 493 w 671"/>
                  <a:gd name="T23" fmla="*/ 539 h 607"/>
                  <a:gd name="T24" fmla="*/ 459 w 671"/>
                  <a:gd name="T25" fmla="*/ 526 h 607"/>
                  <a:gd name="T26" fmla="*/ 382 w 671"/>
                  <a:gd name="T27" fmla="*/ 607 h 607"/>
                  <a:gd name="T28" fmla="*/ 0 w 671"/>
                  <a:gd name="T29" fmla="*/ 607 h 607"/>
                  <a:gd name="T30" fmla="*/ 1 w 671"/>
                  <a:gd name="T31" fmla="*/ 581 h 607"/>
                  <a:gd name="T32" fmla="*/ 81 w 671"/>
                  <a:gd name="T33" fmla="*/ 556 h 607"/>
                  <a:gd name="T34" fmla="*/ 112 w 671"/>
                  <a:gd name="T35" fmla="*/ 439 h 607"/>
                  <a:gd name="T36" fmla="*/ 101 w 671"/>
                  <a:gd name="T37" fmla="*/ 387 h 607"/>
                  <a:gd name="T38" fmla="*/ 106 w 671"/>
                  <a:gd name="T39" fmla="*/ 325 h 607"/>
                  <a:gd name="T40" fmla="*/ 136 w 671"/>
                  <a:gd name="T41" fmla="*/ 274 h 607"/>
                  <a:gd name="T42" fmla="*/ 81 w 671"/>
                  <a:gd name="T43" fmla="*/ 199 h 607"/>
                  <a:gd name="T44" fmla="*/ 116 w 671"/>
                  <a:gd name="T45" fmla="*/ 134 h 607"/>
                  <a:gd name="T46" fmla="*/ 220 w 671"/>
                  <a:gd name="T47" fmla="*/ 86 h 607"/>
                  <a:gd name="T48" fmla="*/ 236 w 671"/>
                  <a:gd name="T49" fmla="*/ 104 h 607"/>
                  <a:gd name="T50" fmla="*/ 260 w 671"/>
                  <a:gd name="T51" fmla="*/ 108 h 607"/>
                  <a:gd name="T52" fmla="*/ 290 w 671"/>
                  <a:gd name="T53" fmla="*/ 67 h 607"/>
                  <a:gd name="T54" fmla="*/ 337 w 671"/>
                  <a:gd name="T55" fmla="*/ 63 h 607"/>
                  <a:gd name="T56" fmla="*/ 385 w 671"/>
                  <a:gd name="T57" fmla="*/ 0 h 6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71" h="607">
                    <a:moveTo>
                      <a:pt x="385" y="0"/>
                    </a:moveTo>
                    <a:lnTo>
                      <a:pt x="442" y="80"/>
                    </a:lnTo>
                    <a:lnTo>
                      <a:pt x="533" y="80"/>
                    </a:lnTo>
                    <a:lnTo>
                      <a:pt x="558" y="101"/>
                    </a:lnTo>
                    <a:lnTo>
                      <a:pt x="572" y="139"/>
                    </a:lnTo>
                    <a:lnTo>
                      <a:pt x="671" y="274"/>
                    </a:lnTo>
                    <a:lnTo>
                      <a:pt x="569" y="328"/>
                    </a:lnTo>
                    <a:lnTo>
                      <a:pt x="572" y="375"/>
                    </a:lnTo>
                    <a:lnTo>
                      <a:pt x="517" y="379"/>
                    </a:lnTo>
                    <a:lnTo>
                      <a:pt x="539" y="506"/>
                    </a:lnTo>
                    <a:lnTo>
                      <a:pt x="526" y="539"/>
                    </a:lnTo>
                    <a:lnTo>
                      <a:pt x="493" y="539"/>
                    </a:lnTo>
                    <a:lnTo>
                      <a:pt x="459" y="526"/>
                    </a:lnTo>
                    <a:lnTo>
                      <a:pt x="382" y="607"/>
                    </a:lnTo>
                    <a:lnTo>
                      <a:pt x="0" y="607"/>
                    </a:lnTo>
                    <a:lnTo>
                      <a:pt x="1" y="581"/>
                    </a:lnTo>
                    <a:lnTo>
                      <a:pt x="81" y="556"/>
                    </a:lnTo>
                    <a:lnTo>
                      <a:pt x="112" y="439"/>
                    </a:lnTo>
                    <a:lnTo>
                      <a:pt x="101" y="387"/>
                    </a:lnTo>
                    <a:lnTo>
                      <a:pt x="106" y="325"/>
                    </a:lnTo>
                    <a:lnTo>
                      <a:pt x="136" y="274"/>
                    </a:lnTo>
                    <a:lnTo>
                      <a:pt x="81" y="199"/>
                    </a:lnTo>
                    <a:lnTo>
                      <a:pt x="116" y="134"/>
                    </a:lnTo>
                    <a:lnTo>
                      <a:pt x="220" y="86"/>
                    </a:lnTo>
                    <a:lnTo>
                      <a:pt x="236" y="104"/>
                    </a:lnTo>
                    <a:lnTo>
                      <a:pt x="260" y="108"/>
                    </a:lnTo>
                    <a:lnTo>
                      <a:pt x="290" y="67"/>
                    </a:lnTo>
                    <a:lnTo>
                      <a:pt x="337" y="63"/>
                    </a:lnTo>
                    <a:lnTo>
                      <a:pt x="385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32" name="Freeform 36"/>
              <p:cNvSpPr>
                <a:spLocks noChangeAspect="1"/>
              </p:cNvSpPr>
              <p:nvPr/>
            </p:nvSpPr>
            <p:spPr bwMode="auto">
              <a:xfrm>
                <a:off x="3992" y="1028"/>
                <a:ext cx="212" cy="236"/>
              </a:xfrm>
              <a:custGeom>
                <a:avLst/>
                <a:gdLst>
                  <a:gd name="T0" fmla="*/ 418 w 1177"/>
                  <a:gd name="T1" fmla="*/ 33 h 1308"/>
                  <a:gd name="T2" fmla="*/ 482 w 1177"/>
                  <a:gd name="T3" fmla="*/ 32 h 1308"/>
                  <a:gd name="T4" fmla="*/ 525 w 1177"/>
                  <a:gd name="T5" fmla="*/ 0 h 1308"/>
                  <a:gd name="T6" fmla="*/ 587 w 1177"/>
                  <a:gd name="T7" fmla="*/ 11 h 1308"/>
                  <a:gd name="T8" fmla="*/ 652 w 1177"/>
                  <a:gd name="T9" fmla="*/ 99 h 1308"/>
                  <a:gd name="T10" fmla="*/ 735 w 1177"/>
                  <a:gd name="T11" fmla="*/ 117 h 1308"/>
                  <a:gd name="T12" fmla="*/ 751 w 1177"/>
                  <a:gd name="T13" fmla="*/ 150 h 1308"/>
                  <a:gd name="T14" fmla="*/ 810 w 1177"/>
                  <a:gd name="T15" fmla="*/ 172 h 1308"/>
                  <a:gd name="T16" fmla="*/ 878 w 1177"/>
                  <a:gd name="T17" fmla="*/ 157 h 1308"/>
                  <a:gd name="T18" fmla="*/ 931 w 1177"/>
                  <a:gd name="T19" fmla="*/ 208 h 1308"/>
                  <a:gd name="T20" fmla="*/ 974 w 1177"/>
                  <a:gd name="T21" fmla="*/ 228 h 1308"/>
                  <a:gd name="T22" fmla="*/ 1039 w 1177"/>
                  <a:gd name="T23" fmla="*/ 304 h 1308"/>
                  <a:gd name="T24" fmla="*/ 1177 w 1177"/>
                  <a:gd name="T25" fmla="*/ 489 h 1308"/>
                  <a:gd name="T26" fmla="*/ 1128 w 1177"/>
                  <a:gd name="T27" fmla="*/ 551 h 1308"/>
                  <a:gd name="T28" fmla="*/ 1081 w 1177"/>
                  <a:gd name="T29" fmla="*/ 556 h 1308"/>
                  <a:gd name="T30" fmla="*/ 1050 w 1177"/>
                  <a:gd name="T31" fmla="*/ 596 h 1308"/>
                  <a:gd name="T32" fmla="*/ 1029 w 1177"/>
                  <a:gd name="T33" fmla="*/ 593 h 1308"/>
                  <a:gd name="T34" fmla="*/ 1011 w 1177"/>
                  <a:gd name="T35" fmla="*/ 574 h 1308"/>
                  <a:gd name="T36" fmla="*/ 967 w 1177"/>
                  <a:gd name="T37" fmla="*/ 598 h 1308"/>
                  <a:gd name="T38" fmla="*/ 908 w 1177"/>
                  <a:gd name="T39" fmla="*/ 621 h 1308"/>
                  <a:gd name="T40" fmla="*/ 872 w 1177"/>
                  <a:gd name="T41" fmla="*/ 687 h 1308"/>
                  <a:gd name="T42" fmla="*/ 926 w 1177"/>
                  <a:gd name="T43" fmla="*/ 761 h 1308"/>
                  <a:gd name="T44" fmla="*/ 897 w 1177"/>
                  <a:gd name="T45" fmla="*/ 813 h 1308"/>
                  <a:gd name="T46" fmla="*/ 892 w 1177"/>
                  <a:gd name="T47" fmla="*/ 872 h 1308"/>
                  <a:gd name="T48" fmla="*/ 903 w 1177"/>
                  <a:gd name="T49" fmla="*/ 926 h 1308"/>
                  <a:gd name="T50" fmla="*/ 871 w 1177"/>
                  <a:gd name="T51" fmla="*/ 1044 h 1308"/>
                  <a:gd name="T52" fmla="*/ 792 w 1177"/>
                  <a:gd name="T53" fmla="*/ 1069 h 1308"/>
                  <a:gd name="T54" fmla="*/ 790 w 1177"/>
                  <a:gd name="T55" fmla="*/ 1120 h 1308"/>
                  <a:gd name="T56" fmla="*/ 750 w 1177"/>
                  <a:gd name="T57" fmla="*/ 1162 h 1308"/>
                  <a:gd name="T58" fmla="*/ 708 w 1177"/>
                  <a:gd name="T59" fmla="*/ 1161 h 1308"/>
                  <a:gd name="T60" fmla="*/ 704 w 1177"/>
                  <a:gd name="T61" fmla="*/ 1308 h 1308"/>
                  <a:gd name="T62" fmla="*/ 488 w 1177"/>
                  <a:gd name="T63" fmla="*/ 1306 h 1308"/>
                  <a:gd name="T64" fmla="*/ 534 w 1177"/>
                  <a:gd name="T65" fmla="*/ 1229 h 1308"/>
                  <a:gd name="T66" fmla="*/ 627 w 1177"/>
                  <a:gd name="T67" fmla="*/ 1124 h 1308"/>
                  <a:gd name="T68" fmla="*/ 628 w 1177"/>
                  <a:gd name="T69" fmla="*/ 1055 h 1308"/>
                  <a:gd name="T70" fmla="*/ 330 w 1177"/>
                  <a:gd name="T71" fmla="*/ 845 h 1308"/>
                  <a:gd name="T72" fmla="*/ 319 w 1177"/>
                  <a:gd name="T73" fmla="*/ 815 h 1308"/>
                  <a:gd name="T74" fmla="*/ 206 w 1177"/>
                  <a:gd name="T75" fmla="*/ 738 h 1308"/>
                  <a:gd name="T76" fmla="*/ 183 w 1177"/>
                  <a:gd name="T77" fmla="*/ 739 h 1308"/>
                  <a:gd name="T78" fmla="*/ 147 w 1177"/>
                  <a:gd name="T79" fmla="*/ 733 h 1308"/>
                  <a:gd name="T80" fmla="*/ 94 w 1177"/>
                  <a:gd name="T81" fmla="*/ 648 h 1308"/>
                  <a:gd name="T82" fmla="*/ 92 w 1177"/>
                  <a:gd name="T83" fmla="*/ 607 h 1308"/>
                  <a:gd name="T84" fmla="*/ 63 w 1177"/>
                  <a:gd name="T85" fmla="*/ 585 h 1308"/>
                  <a:gd name="T86" fmla="*/ 59 w 1177"/>
                  <a:gd name="T87" fmla="*/ 485 h 1308"/>
                  <a:gd name="T88" fmla="*/ 27 w 1177"/>
                  <a:gd name="T89" fmla="*/ 471 h 1308"/>
                  <a:gd name="T90" fmla="*/ 50 w 1177"/>
                  <a:gd name="T91" fmla="*/ 411 h 1308"/>
                  <a:gd name="T92" fmla="*/ 0 w 1177"/>
                  <a:gd name="T93" fmla="*/ 348 h 1308"/>
                  <a:gd name="T94" fmla="*/ 10 w 1177"/>
                  <a:gd name="T95" fmla="*/ 283 h 1308"/>
                  <a:gd name="T96" fmla="*/ 54 w 1177"/>
                  <a:gd name="T97" fmla="*/ 228 h 1308"/>
                  <a:gd name="T98" fmla="*/ 36 w 1177"/>
                  <a:gd name="T99" fmla="*/ 103 h 1308"/>
                  <a:gd name="T100" fmla="*/ 161 w 1177"/>
                  <a:gd name="T101" fmla="*/ 86 h 1308"/>
                  <a:gd name="T102" fmla="*/ 197 w 1177"/>
                  <a:gd name="T103" fmla="*/ 124 h 1308"/>
                  <a:gd name="T104" fmla="*/ 367 w 1177"/>
                  <a:gd name="T105" fmla="*/ 103 h 1308"/>
                  <a:gd name="T106" fmla="*/ 382 w 1177"/>
                  <a:gd name="T107" fmla="*/ 57 h 1308"/>
                  <a:gd name="T108" fmla="*/ 418 w 1177"/>
                  <a:gd name="T109" fmla="*/ 33 h 1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77" h="1308">
                    <a:moveTo>
                      <a:pt x="418" y="33"/>
                    </a:moveTo>
                    <a:lnTo>
                      <a:pt x="482" y="32"/>
                    </a:lnTo>
                    <a:lnTo>
                      <a:pt x="525" y="0"/>
                    </a:lnTo>
                    <a:lnTo>
                      <a:pt x="587" y="11"/>
                    </a:lnTo>
                    <a:lnTo>
                      <a:pt x="652" y="99"/>
                    </a:lnTo>
                    <a:lnTo>
                      <a:pt x="735" y="117"/>
                    </a:lnTo>
                    <a:lnTo>
                      <a:pt x="751" y="150"/>
                    </a:lnTo>
                    <a:lnTo>
                      <a:pt x="810" y="172"/>
                    </a:lnTo>
                    <a:lnTo>
                      <a:pt x="878" y="157"/>
                    </a:lnTo>
                    <a:lnTo>
                      <a:pt x="931" y="208"/>
                    </a:lnTo>
                    <a:lnTo>
                      <a:pt x="974" y="228"/>
                    </a:lnTo>
                    <a:lnTo>
                      <a:pt x="1039" y="304"/>
                    </a:lnTo>
                    <a:lnTo>
                      <a:pt x="1177" y="489"/>
                    </a:lnTo>
                    <a:lnTo>
                      <a:pt x="1128" y="551"/>
                    </a:lnTo>
                    <a:lnTo>
                      <a:pt x="1081" y="556"/>
                    </a:lnTo>
                    <a:lnTo>
                      <a:pt x="1050" y="596"/>
                    </a:lnTo>
                    <a:lnTo>
                      <a:pt x="1029" y="593"/>
                    </a:lnTo>
                    <a:lnTo>
                      <a:pt x="1011" y="574"/>
                    </a:lnTo>
                    <a:lnTo>
                      <a:pt x="967" y="598"/>
                    </a:lnTo>
                    <a:lnTo>
                      <a:pt x="908" y="621"/>
                    </a:lnTo>
                    <a:lnTo>
                      <a:pt x="872" y="687"/>
                    </a:lnTo>
                    <a:lnTo>
                      <a:pt x="926" y="761"/>
                    </a:lnTo>
                    <a:lnTo>
                      <a:pt x="897" y="813"/>
                    </a:lnTo>
                    <a:lnTo>
                      <a:pt x="892" y="872"/>
                    </a:lnTo>
                    <a:lnTo>
                      <a:pt x="903" y="926"/>
                    </a:lnTo>
                    <a:lnTo>
                      <a:pt x="871" y="1044"/>
                    </a:lnTo>
                    <a:lnTo>
                      <a:pt x="792" y="1069"/>
                    </a:lnTo>
                    <a:lnTo>
                      <a:pt x="790" y="1120"/>
                    </a:lnTo>
                    <a:lnTo>
                      <a:pt x="750" y="1162"/>
                    </a:lnTo>
                    <a:lnTo>
                      <a:pt x="708" y="1161"/>
                    </a:lnTo>
                    <a:lnTo>
                      <a:pt x="704" y="1308"/>
                    </a:lnTo>
                    <a:lnTo>
                      <a:pt x="488" y="1306"/>
                    </a:lnTo>
                    <a:lnTo>
                      <a:pt x="534" y="1229"/>
                    </a:lnTo>
                    <a:lnTo>
                      <a:pt x="627" y="1124"/>
                    </a:lnTo>
                    <a:lnTo>
                      <a:pt x="628" y="1055"/>
                    </a:lnTo>
                    <a:lnTo>
                      <a:pt x="330" y="845"/>
                    </a:lnTo>
                    <a:lnTo>
                      <a:pt x="319" y="815"/>
                    </a:lnTo>
                    <a:lnTo>
                      <a:pt x="206" y="738"/>
                    </a:lnTo>
                    <a:lnTo>
                      <a:pt x="183" y="739"/>
                    </a:lnTo>
                    <a:lnTo>
                      <a:pt x="147" y="733"/>
                    </a:lnTo>
                    <a:lnTo>
                      <a:pt x="94" y="648"/>
                    </a:lnTo>
                    <a:lnTo>
                      <a:pt x="92" y="607"/>
                    </a:lnTo>
                    <a:lnTo>
                      <a:pt x="63" y="585"/>
                    </a:lnTo>
                    <a:lnTo>
                      <a:pt x="59" y="485"/>
                    </a:lnTo>
                    <a:lnTo>
                      <a:pt x="27" y="471"/>
                    </a:lnTo>
                    <a:lnTo>
                      <a:pt x="50" y="411"/>
                    </a:lnTo>
                    <a:lnTo>
                      <a:pt x="0" y="348"/>
                    </a:lnTo>
                    <a:lnTo>
                      <a:pt x="10" y="283"/>
                    </a:lnTo>
                    <a:lnTo>
                      <a:pt x="54" y="228"/>
                    </a:lnTo>
                    <a:lnTo>
                      <a:pt x="36" y="103"/>
                    </a:lnTo>
                    <a:lnTo>
                      <a:pt x="161" y="86"/>
                    </a:lnTo>
                    <a:lnTo>
                      <a:pt x="197" y="124"/>
                    </a:lnTo>
                    <a:lnTo>
                      <a:pt x="367" y="103"/>
                    </a:lnTo>
                    <a:lnTo>
                      <a:pt x="382" y="57"/>
                    </a:lnTo>
                    <a:lnTo>
                      <a:pt x="418" y="33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33" name="Freeform 37"/>
              <p:cNvSpPr>
                <a:spLocks noChangeAspect="1"/>
              </p:cNvSpPr>
              <p:nvPr/>
            </p:nvSpPr>
            <p:spPr bwMode="auto">
              <a:xfrm>
                <a:off x="3690" y="928"/>
                <a:ext cx="283" cy="272"/>
              </a:xfrm>
              <a:custGeom>
                <a:avLst/>
                <a:gdLst>
                  <a:gd name="T0" fmla="*/ 1037 w 1571"/>
                  <a:gd name="T1" fmla="*/ 6 h 1510"/>
                  <a:gd name="T2" fmla="*/ 1128 w 1571"/>
                  <a:gd name="T3" fmla="*/ 0 h 1510"/>
                  <a:gd name="T4" fmla="*/ 1227 w 1571"/>
                  <a:gd name="T5" fmla="*/ 83 h 1510"/>
                  <a:gd name="T6" fmla="*/ 1296 w 1571"/>
                  <a:gd name="T7" fmla="*/ 61 h 1510"/>
                  <a:gd name="T8" fmla="*/ 1351 w 1571"/>
                  <a:gd name="T9" fmla="*/ 110 h 1510"/>
                  <a:gd name="T10" fmla="*/ 1363 w 1571"/>
                  <a:gd name="T11" fmla="*/ 154 h 1510"/>
                  <a:gd name="T12" fmla="*/ 1438 w 1571"/>
                  <a:gd name="T13" fmla="*/ 241 h 1510"/>
                  <a:gd name="T14" fmla="*/ 1506 w 1571"/>
                  <a:gd name="T15" fmla="*/ 240 h 1510"/>
                  <a:gd name="T16" fmla="*/ 1512 w 1571"/>
                  <a:gd name="T17" fmla="*/ 257 h 1510"/>
                  <a:gd name="T18" fmla="*/ 1571 w 1571"/>
                  <a:gd name="T19" fmla="*/ 259 h 1510"/>
                  <a:gd name="T20" fmla="*/ 1512 w 1571"/>
                  <a:gd name="T21" fmla="*/ 435 h 1510"/>
                  <a:gd name="T22" fmla="*/ 1381 w 1571"/>
                  <a:gd name="T23" fmla="*/ 495 h 1510"/>
                  <a:gd name="T24" fmla="*/ 1346 w 1571"/>
                  <a:gd name="T25" fmla="*/ 485 h 1510"/>
                  <a:gd name="T26" fmla="*/ 1310 w 1571"/>
                  <a:gd name="T27" fmla="*/ 494 h 1510"/>
                  <a:gd name="T28" fmla="*/ 1296 w 1571"/>
                  <a:gd name="T29" fmla="*/ 507 h 1510"/>
                  <a:gd name="T30" fmla="*/ 1186 w 1571"/>
                  <a:gd name="T31" fmla="*/ 531 h 1510"/>
                  <a:gd name="T32" fmla="*/ 1132 w 1571"/>
                  <a:gd name="T33" fmla="*/ 667 h 1510"/>
                  <a:gd name="T34" fmla="*/ 1107 w 1571"/>
                  <a:gd name="T35" fmla="*/ 676 h 1510"/>
                  <a:gd name="T36" fmla="*/ 1108 w 1571"/>
                  <a:gd name="T37" fmla="*/ 736 h 1510"/>
                  <a:gd name="T38" fmla="*/ 1080 w 1571"/>
                  <a:gd name="T39" fmla="*/ 754 h 1510"/>
                  <a:gd name="T40" fmla="*/ 1074 w 1571"/>
                  <a:gd name="T41" fmla="*/ 795 h 1510"/>
                  <a:gd name="T42" fmla="*/ 990 w 1571"/>
                  <a:gd name="T43" fmla="*/ 802 h 1510"/>
                  <a:gd name="T44" fmla="*/ 1074 w 1571"/>
                  <a:gd name="T45" fmla="*/ 1034 h 1510"/>
                  <a:gd name="T46" fmla="*/ 984 w 1571"/>
                  <a:gd name="T47" fmla="*/ 1116 h 1510"/>
                  <a:gd name="T48" fmla="*/ 959 w 1571"/>
                  <a:gd name="T49" fmla="*/ 1140 h 1510"/>
                  <a:gd name="T50" fmla="*/ 944 w 1571"/>
                  <a:gd name="T51" fmla="*/ 1268 h 1510"/>
                  <a:gd name="T52" fmla="*/ 962 w 1571"/>
                  <a:gd name="T53" fmla="*/ 1274 h 1510"/>
                  <a:gd name="T54" fmla="*/ 959 w 1571"/>
                  <a:gd name="T55" fmla="*/ 1308 h 1510"/>
                  <a:gd name="T56" fmla="*/ 865 w 1571"/>
                  <a:gd name="T57" fmla="*/ 1423 h 1510"/>
                  <a:gd name="T58" fmla="*/ 856 w 1571"/>
                  <a:gd name="T59" fmla="*/ 1472 h 1510"/>
                  <a:gd name="T60" fmla="*/ 793 w 1571"/>
                  <a:gd name="T61" fmla="*/ 1510 h 1510"/>
                  <a:gd name="T62" fmla="*/ 440 w 1571"/>
                  <a:gd name="T63" fmla="*/ 1441 h 1510"/>
                  <a:gd name="T64" fmla="*/ 250 w 1571"/>
                  <a:gd name="T65" fmla="*/ 1406 h 1510"/>
                  <a:gd name="T66" fmla="*/ 216 w 1571"/>
                  <a:gd name="T67" fmla="*/ 1407 h 1510"/>
                  <a:gd name="T68" fmla="*/ 206 w 1571"/>
                  <a:gd name="T69" fmla="*/ 1427 h 1510"/>
                  <a:gd name="T70" fmla="*/ 0 w 1571"/>
                  <a:gd name="T71" fmla="*/ 1414 h 1510"/>
                  <a:gd name="T72" fmla="*/ 92 w 1571"/>
                  <a:gd name="T73" fmla="*/ 1324 h 1510"/>
                  <a:gd name="T74" fmla="*/ 120 w 1571"/>
                  <a:gd name="T75" fmla="*/ 1242 h 1510"/>
                  <a:gd name="T76" fmla="*/ 124 w 1571"/>
                  <a:gd name="T77" fmla="*/ 1191 h 1510"/>
                  <a:gd name="T78" fmla="*/ 278 w 1571"/>
                  <a:gd name="T79" fmla="*/ 1108 h 1510"/>
                  <a:gd name="T80" fmla="*/ 312 w 1571"/>
                  <a:gd name="T81" fmla="*/ 1029 h 1510"/>
                  <a:gd name="T82" fmla="*/ 388 w 1571"/>
                  <a:gd name="T83" fmla="*/ 888 h 1510"/>
                  <a:gd name="T84" fmla="*/ 444 w 1571"/>
                  <a:gd name="T85" fmla="*/ 787 h 1510"/>
                  <a:gd name="T86" fmla="*/ 441 w 1571"/>
                  <a:gd name="T87" fmla="*/ 743 h 1510"/>
                  <a:gd name="T88" fmla="*/ 455 w 1571"/>
                  <a:gd name="T89" fmla="*/ 727 h 1510"/>
                  <a:gd name="T90" fmla="*/ 415 w 1571"/>
                  <a:gd name="T91" fmla="*/ 685 h 1510"/>
                  <a:gd name="T92" fmla="*/ 415 w 1571"/>
                  <a:gd name="T93" fmla="*/ 657 h 1510"/>
                  <a:gd name="T94" fmla="*/ 528 w 1571"/>
                  <a:gd name="T95" fmla="*/ 550 h 1510"/>
                  <a:gd name="T96" fmla="*/ 538 w 1571"/>
                  <a:gd name="T97" fmla="*/ 397 h 1510"/>
                  <a:gd name="T98" fmla="*/ 941 w 1571"/>
                  <a:gd name="T99" fmla="*/ 106 h 1510"/>
                  <a:gd name="T100" fmla="*/ 1049 w 1571"/>
                  <a:gd name="T101" fmla="*/ 28 h 1510"/>
                  <a:gd name="T102" fmla="*/ 1037 w 1571"/>
                  <a:gd name="T103" fmla="*/ 6 h 15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71" h="1510">
                    <a:moveTo>
                      <a:pt x="1037" y="6"/>
                    </a:moveTo>
                    <a:lnTo>
                      <a:pt x="1128" y="0"/>
                    </a:lnTo>
                    <a:lnTo>
                      <a:pt x="1227" y="83"/>
                    </a:lnTo>
                    <a:lnTo>
                      <a:pt x="1296" y="61"/>
                    </a:lnTo>
                    <a:lnTo>
                      <a:pt x="1351" y="110"/>
                    </a:lnTo>
                    <a:lnTo>
                      <a:pt x="1363" y="154"/>
                    </a:lnTo>
                    <a:lnTo>
                      <a:pt x="1438" y="241"/>
                    </a:lnTo>
                    <a:lnTo>
                      <a:pt x="1506" y="240"/>
                    </a:lnTo>
                    <a:lnTo>
                      <a:pt x="1512" y="257"/>
                    </a:lnTo>
                    <a:lnTo>
                      <a:pt x="1571" y="259"/>
                    </a:lnTo>
                    <a:lnTo>
                      <a:pt x="1512" y="435"/>
                    </a:lnTo>
                    <a:lnTo>
                      <a:pt x="1381" y="495"/>
                    </a:lnTo>
                    <a:lnTo>
                      <a:pt x="1346" y="485"/>
                    </a:lnTo>
                    <a:lnTo>
                      <a:pt x="1310" y="494"/>
                    </a:lnTo>
                    <a:lnTo>
                      <a:pt x="1296" y="507"/>
                    </a:lnTo>
                    <a:lnTo>
                      <a:pt x="1186" y="531"/>
                    </a:lnTo>
                    <a:lnTo>
                      <a:pt x="1132" y="667"/>
                    </a:lnTo>
                    <a:lnTo>
                      <a:pt x="1107" y="676"/>
                    </a:lnTo>
                    <a:lnTo>
                      <a:pt x="1108" y="736"/>
                    </a:lnTo>
                    <a:lnTo>
                      <a:pt x="1080" y="754"/>
                    </a:lnTo>
                    <a:lnTo>
                      <a:pt x="1074" y="795"/>
                    </a:lnTo>
                    <a:lnTo>
                      <a:pt x="990" y="802"/>
                    </a:lnTo>
                    <a:lnTo>
                      <a:pt x="1074" y="1034"/>
                    </a:lnTo>
                    <a:lnTo>
                      <a:pt x="984" y="1116"/>
                    </a:lnTo>
                    <a:lnTo>
                      <a:pt x="959" y="1140"/>
                    </a:lnTo>
                    <a:lnTo>
                      <a:pt x="944" y="1268"/>
                    </a:lnTo>
                    <a:lnTo>
                      <a:pt x="962" y="1274"/>
                    </a:lnTo>
                    <a:lnTo>
                      <a:pt x="959" y="1308"/>
                    </a:lnTo>
                    <a:lnTo>
                      <a:pt x="865" y="1423"/>
                    </a:lnTo>
                    <a:lnTo>
                      <a:pt x="856" y="1472"/>
                    </a:lnTo>
                    <a:lnTo>
                      <a:pt x="793" y="1510"/>
                    </a:lnTo>
                    <a:lnTo>
                      <a:pt x="440" y="1441"/>
                    </a:lnTo>
                    <a:lnTo>
                      <a:pt x="250" y="1406"/>
                    </a:lnTo>
                    <a:lnTo>
                      <a:pt x="216" y="1407"/>
                    </a:lnTo>
                    <a:lnTo>
                      <a:pt x="206" y="1427"/>
                    </a:lnTo>
                    <a:lnTo>
                      <a:pt x="0" y="1414"/>
                    </a:lnTo>
                    <a:lnTo>
                      <a:pt x="92" y="1324"/>
                    </a:lnTo>
                    <a:lnTo>
                      <a:pt x="120" y="1242"/>
                    </a:lnTo>
                    <a:lnTo>
                      <a:pt x="124" y="1191"/>
                    </a:lnTo>
                    <a:lnTo>
                      <a:pt x="278" y="1108"/>
                    </a:lnTo>
                    <a:lnTo>
                      <a:pt x="312" y="1029"/>
                    </a:lnTo>
                    <a:lnTo>
                      <a:pt x="388" y="888"/>
                    </a:lnTo>
                    <a:lnTo>
                      <a:pt x="444" y="787"/>
                    </a:lnTo>
                    <a:lnTo>
                      <a:pt x="441" y="743"/>
                    </a:lnTo>
                    <a:lnTo>
                      <a:pt x="455" y="727"/>
                    </a:lnTo>
                    <a:lnTo>
                      <a:pt x="415" y="685"/>
                    </a:lnTo>
                    <a:lnTo>
                      <a:pt x="415" y="657"/>
                    </a:lnTo>
                    <a:lnTo>
                      <a:pt x="528" y="550"/>
                    </a:lnTo>
                    <a:lnTo>
                      <a:pt x="538" y="397"/>
                    </a:lnTo>
                    <a:lnTo>
                      <a:pt x="941" y="106"/>
                    </a:lnTo>
                    <a:lnTo>
                      <a:pt x="1049" y="28"/>
                    </a:lnTo>
                    <a:lnTo>
                      <a:pt x="1037" y="6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34" name="Freeform 38"/>
              <p:cNvSpPr>
                <a:spLocks noChangeAspect="1"/>
              </p:cNvSpPr>
              <p:nvPr/>
            </p:nvSpPr>
            <p:spPr bwMode="auto">
              <a:xfrm>
                <a:off x="3879" y="1286"/>
                <a:ext cx="175" cy="141"/>
              </a:xfrm>
              <a:custGeom>
                <a:avLst/>
                <a:gdLst>
                  <a:gd name="T0" fmla="*/ 23 w 975"/>
                  <a:gd name="T1" fmla="*/ 22 h 777"/>
                  <a:gd name="T2" fmla="*/ 44 w 975"/>
                  <a:gd name="T3" fmla="*/ 112 h 777"/>
                  <a:gd name="T4" fmla="*/ 0 w 975"/>
                  <a:gd name="T5" fmla="*/ 242 h 777"/>
                  <a:gd name="T6" fmla="*/ 81 w 975"/>
                  <a:gd name="T7" fmla="*/ 340 h 777"/>
                  <a:gd name="T8" fmla="*/ 83 w 975"/>
                  <a:gd name="T9" fmla="*/ 438 h 777"/>
                  <a:gd name="T10" fmla="*/ 169 w 975"/>
                  <a:gd name="T11" fmla="*/ 489 h 777"/>
                  <a:gd name="T12" fmla="*/ 197 w 975"/>
                  <a:gd name="T13" fmla="*/ 570 h 777"/>
                  <a:gd name="T14" fmla="*/ 227 w 975"/>
                  <a:gd name="T15" fmla="*/ 663 h 777"/>
                  <a:gd name="T16" fmla="*/ 251 w 975"/>
                  <a:gd name="T17" fmla="*/ 684 h 777"/>
                  <a:gd name="T18" fmla="*/ 286 w 975"/>
                  <a:gd name="T19" fmla="*/ 686 h 777"/>
                  <a:gd name="T20" fmla="*/ 298 w 975"/>
                  <a:gd name="T21" fmla="*/ 663 h 777"/>
                  <a:gd name="T22" fmla="*/ 374 w 975"/>
                  <a:gd name="T23" fmla="*/ 671 h 777"/>
                  <a:gd name="T24" fmla="*/ 388 w 975"/>
                  <a:gd name="T25" fmla="*/ 681 h 777"/>
                  <a:gd name="T26" fmla="*/ 625 w 975"/>
                  <a:gd name="T27" fmla="*/ 494 h 777"/>
                  <a:gd name="T28" fmla="*/ 638 w 975"/>
                  <a:gd name="T29" fmla="*/ 423 h 777"/>
                  <a:gd name="T30" fmla="*/ 719 w 975"/>
                  <a:gd name="T31" fmla="*/ 456 h 777"/>
                  <a:gd name="T32" fmla="*/ 723 w 975"/>
                  <a:gd name="T33" fmla="*/ 638 h 777"/>
                  <a:gd name="T34" fmla="*/ 757 w 975"/>
                  <a:gd name="T35" fmla="*/ 647 h 777"/>
                  <a:gd name="T36" fmla="*/ 776 w 975"/>
                  <a:gd name="T37" fmla="*/ 764 h 777"/>
                  <a:gd name="T38" fmla="*/ 866 w 975"/>
                  <a:gd name="T39" fmla="*/ 777 h 777"/>
                  <a:gd name="T40" fmla="*/ 923 w 975"/>
                  <a:gd name="T41" fmla="*/ 767 h 777"/>
                  <a:gd name="T42" fmla="*/ 975 w 975"/>
                  <a:gd name="T43" fmla="*/ 688 h 777"/>
                  <a:gd name="T44" fmla="*/ 934 w 975"/>
                  <a:gd name="T45" fmla="*/ 642 h 777"/>
                  <a:gd name="T46" fmla="*/ 908 w 975"/>
                  <a:gd name="T47" fmla="*/ 438 h 777"/>
                  <a:gd name="T48" fmla="*/ 659 w 975"/>
                  <a:gd name="T49" fmla="*/ 283 h 777"/>
                  <a:gd name="T50" fmla="*/ 645 w 975"/>
                  <a:gd name="T51" fmla="*/ 145 h 777"/>
                  <a:gd name="T52" fmla="*/ 503 w 975"/>
                  <a:gd name="T53" fmla="*/ 125 h 777"/>
                  <a:gd name="T54" fmla="*/ 504 w 975"/>
                  <a:gd name="T55" fmla="*/ 74 h 777"/>
                  <a:gd name="T56" fmla="*/ 448 w 975"/>
                  <a:gd name="T57" fmla="*/ 43 h 777"/>
                  <a:gd name="T58" fmla="*/ 366 w 975"/>
                  <a:gd name="T59" fmla="*/ 48 h 777"/>
                  <a:gd name="T60" fmla="*/ 308 w 975"/>
                  <a:gd name="T61" fmla="*/ 79 h 777"/>
                  <a:gd name="T62" fmla="*/ 230 w 975"/>
                  <a:gd name="T63" fmla="*/ 83 h 777"/>
                  <a:gd name="T64" fmla="*/ 198 w 975"/>
                  <a:gd name="T65" fmla="*/ 112 h 777"/>
                  <a:gd name="T66" fmla="*/ 100 w 975"/>
                  <a:gd name="T67" fmla="*/ 103 h 777"/>
                  <a:gd name="T68" fmla="*/ 58 w 975"/>
                  <a:gd name="T69" fmla="*/ 46 h 777"/>
                  <a:gd name="T70" fmla="*/ 69 w 975"/>
                  <a:gd name="T71" fmla="*/ 0 h 777"/>
                  <a:gd name="T72" fmla="*/ 28 w 975"/>
                  <a:gd name="T73" fmla="*/ 3 h 777"/>
                  <a:gd name="T74" fmla="*/ 23 w 975"/>
                  <a:gd name="T75" fmla="*/ 22 h 7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75" h="777">
                    <a:moveTo>
                      <a:pt x="23" y="22"/>
                    </a:moveTo>
                    <a:lnTo>
                      <a:pt x="44" y="112"/>
                    </a:lnTo>
                    <a:lnTo>
                      <a:pt x="0" y="242"/>
                    </a:lnTo>
                    <a:lnTo>
                      <a:pt x="81" y="340"/>
                    </a:lnTo>
                    <a:lnTo>
                      <a:pt x="83" y="438"/>
                    </a:lnTo>
                    <a:lnTo>
                      <a:pt x="169" y="489"/>
                    </a:lnTo>
                    <a:lnTo>
                      <a:pt x="197" y="570"/>
                    </a:lnTo>
                    <a:lnTo>
                      <a:pt x="227" y="663"/>
                    </a:lnTo>
                    <a:lnTo>
                      <a:pt x="251" y="684"/>
                    </a:lnTo>
                    <a:lnTo>
                      <a:pt x="286" y="686"/>
                    </a:lnTo>
                    <a:lnTo>
                      <a:pt x="298" y="663"/>
                    </a:lnTo>
                    <a:lnTo>
                      <a:pt x="374" y="671"/>
                    </a:lnTo>
                    <a:lnTo>
                      <a:pt x="388" y="681"/>
                    </a:lnTo>
                    <a:lnTo>
                      <a:pt x="625" y="494"/>
                    </a:lnTo>
                    <a:lnTo>
                      <a:pt x="638" y="423"/>
                    </a:lnTo>
                    <a:lnTo>
                      <a:pt x="719" y="456"/>
                    </a:lnTo>
                    <a:lnTo>
                      <a:pt x="723" y="638"/>
                    </a:lnTo>
                    <a:lnTo>
                      <a:pt x="757" y="647"/>
                    </a:lnTo>
                    <a:lnTo>
                      <a:pt x="776" y="764"/>
                    </a:lnTo>
                    <a:lnTo>
                      <a:pt x="866" y="777"/>
                    </a:lnTo>
                    <a:lnTo>
                      <a:pt x="923" y="767"/>
                    </a:lnTo>
                    <a:lnTo>
                      <a:pt x="975" y="688"/>
                    </a:lnTo>
                    <a:lnTo>
                      <a:pt x="934" y="642"/>
                    </a:lnTo>
                    <a:lnTo>
                      <a:pt x="908" y="438"/>
                    </a:lnTo>
                    <a:lnTo>
                      <a:pt x="659" y="283"/>
                    </a:lnTo>
                    <a:lnTo>
                      <a:pt x="645" y="145"/>
                    </a:lnTo>
                    <a:lnTo>
                      <a:pt x="503" y="125"/>
                    </a:lnTo>
                    <a:lnTo>
                      <a:pt x="504" y="74"/>
                    </a:lnTo>
                    <a:lnTo>
                      <a:pt x="448" y="43"/>
                    </a:lnTo>
                    <a:lnTo>
                      <a:pt x="366" y="48"/>
                    </a:lnTo>
                    <a:lnTo>
                      <a:pt x="308" y="79"/>
                    </a:lnTo>
                    <a:lnTo>
                      <a:pt x="230" y="83"/>
                    </a:lnTo>
                    <a:lnTo>
                      <a:pt x="198" y="112"/>
                    </a:lnTo>
                    <a:lnTo>
                      <a:pt x="100" y="103"/>
                    </a:lnTo>
                    <a:lnTo>
                      <a:pt x="58" y="46"/>
                    </a:lnTo>
                    <a:lnTo>
                      <a:pt x="69" y="0"/>
                    </a:lnTo>
                    <a:lnTo>
                      <a:pt x="28" y="3"/>
                    </a:lnTo>
                    <a:lnTo>
                      <a:pt x="23" y="22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35" name="Freeform 39"/>
              <p:cNvSpPr>
                <a:spLocks noChangeAspect="1"/>
              </p:cNvSpPr>
              <p:nvPr/>
            </p:nvSpPr>
            <p:spPr bwMode="auto">
              <a:xfrm>
                <a:off x="4000" y="1410"/>
                <a:ext cx="194" cy="149"/>
              </a:xfrm>
              <a:custGeom>
                <a:avLst/>
                <a:gdLst>
                  <a:gd name="T0" fmla="*/ 304 w 1071"/>
                  <a:gd name="T1" fmla="*/ 0 h 824"/>
                  <a:gd name="T2" fmla="*/ 525 w 1071"/>
                  <a:gd name="T3" fmla="*/ 24 h 824"/>
                  <a:gd name="T4" fmla="*/ 644 w 1071"/>
                  <a:gd name="T5" fmla="*/ 329 h 824"/>
                  <a:gd name="T6" fmla="*/ 666 w 1071"/>
                  <a:gd name="T7" fmla="*/ 337 h 824"/>
                  <a:gd name="T8" fmla="*/ 685 w 1071"/>
                  <a:gd name="T9" fmla="*/ 296 h 824"/>
                  <a:gd name="T10" fmla="*/ 767 w 1071"/>
                  <a:gd name="T11" fmla="*/ 284 h 824"/>
                  <a:gd name="T12" fmla="*/ 949 w 1071"/>
                  <a:gd name="T13" fmla="*/ 121 h 824"/>
                  <a:gd name="T14" fmla="*/ 1001 w 1071"/>
                  <a:gd name="T15" fmla="*/ 159 h 824"/>
                  <a:gd name="T16" fmla="*/ 971 w 1071"/>
                  <a:gd name="T17" fmla="*/ 202 h 824"/>
                  <a:gd name="T18" fmla="*/ 969 w 1071"/>
                  <a:gd name="T19" fmla="*/ 230 h 824"/>
                  <a:gd name="T20" fmla="*/ 1049 w 1071"/>
                  <a:gd name="T21" fmla="*/ 329 h 824"/>
                  <a:gd name="T22" fmla="*/ 1061 w 1071"/>
                  <a:gd name="T23" fmla="*/ 382 h 824"/>
                  <a:gd name="T24" fmla="*/ 1033 w 1071"/>
                  <a:gd name="T25" fmla="*/ 447 h 824"/>
                  <a:gd name="T26" fmla="*/ 1071 w 1071"/>
                  <a:gd name="T27" fmla="*/ 482 h 824"/>
                  <a:gd name="T28" fmla="*/ 1043 w 1071"/>
                  <a:gd name="T29" fmla="*/ 511 h 824"/>
                  <a:gd name="T30" fmla="*/ 1061 w 1071"/>
                  <a:gd name="T31" fmla="*/ 542 h 824"/>
                  <a:gd name="T32" fmla="*/ 1033 w 1071"/>
                  <a:gd name="T33" fmla="*/ 572 h 824"/>
                  <a:gd name="T34" fmla="*/ 1037 w 1071"/>
                  <a:gd name="T35" fmla="*/ 607 h 824"/>
                  <a:gd name="T36" fmla="*/ 997 w 1071"/>
                  <a:gd name="T37" fmla="*/ 687 h 824"/>
                  <a:gd name="T38" fmla="*/ 965 w 1071"/>
                  <a:gd name="T39" fmla="*/ 697 h 824"/>
                  <a:gd name="T40" fmla="*/ 900 w 1071"/>
                  <a:gd name="T41" fmla="*/ 785 h 824"/>
                  <a:gd name="T42" fmla="*/ 799 w 1071"/>
                  <a:gd name="T43" fmla="*/ 795 h 824"/>
                  <a:gd name="T44" fmla="*/ 777 w 1071"/>
                  <a:gd name="T45" fmla="*/ 820 h 824"/>
                  <a:gd name="T46" fmla="*/ 552 w 1071"/>
                  <a:gd name="T47" fmla="*/ 824 h 824"/>
                  <a:gd name="T48" fmla="*/ 210 w 1071"/>
                  <a:gd name="T49" fmla="*/ 449 h 824"/>
                  <a:gd name="T50" fmla="*/ 157 w 1071"/>
                  <a:gd name="T51" fmla="*/ 560 h 824"/>
                  <a:gd name="T52" fmla="*/ 40 w 1071"/>
                  <a:gd name="T53" fmla="*/ 546 h 824"/>
                  <a:gd name="T54" fmla="*/ 14 w 1071"/>
                  <a:gd name="T55" fmla="*/ 447 h 824"/>
                  <a:gd name="T56" fmla="*/ 28 w 1071"/>
                  <a:gd name="T57" fmla="*/ 405 h 824"/>
                  <a:gd name="T58" fmla="*/ 0 w 1071"/>
                  <a:gd name="T59" fmla="*/ 345 h 824"/>
                  <a:gd name="T60" fmla="*/ 247 w 1071"/>
                  <a:gd name="T61" fmla="*/ 83 h 824"/>
                  <a:gd name="T62" fmla="*/ 304 w 1071"/>
                  <a:gd name="T63" fmla="*/ 0 h 8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71" h="824">
                    <a:moveTo>
                      <a:pt x="304" y="0"/>
                    </a:moveTo>
                    <a:lnTo>
                      <a:pt x="525" y="24"/>
                    </a:lnTo>
                    <a:lnTo>
                      <a:pt x="644" y="329"/>
                    </a:lnTo>
                    <a:lnTo>
                      <a:pt x="666" y="337"/>
                    </a:lnTo>
                    <a:lnTo>
                      <a:pt x="685" y="296"/>
                    </a:lnTo>
                    <a:lnTo>
                      <a:pt x="767" y="284"/>
                    </a:lnTo>
                    <a:lnTo>
                      <a:pt x="949" y="121"/>
                    </a:lnTo>
                    <a:lnTo>
                      <a:pt x="1001" y="159"/>
                    </a:lnTo>
                    <a:lnTo>
                      <a:pt x="971" y="202"/>
                    </a:lnTo>
                    <a:lnTo>
                      <a:pt x="969" y="230"/>
                    </a:lnTo>
                    <a:lnTo>
                      <a:pt x="1049" y="329"/>
                    </a:lnTo>
                    <a:lnTo>
                      <a:pt x="1061" y="382"/>
                    </a:lnTo>
                    <a:lnTo>
                      <a:pt x="1033" y="447"/>
                    </a:lnTo>
                    <a:lnTo>
                      <a:pt x="1071" y="482"/>
                    </a:lnTo>
                    <a:lnTo>
                      <a:pt x="1043" y="511"/>
                    </a:lnTo>
                    <a:lnTo>
                      <a:pt x="1061" y="542"/>
                    </a:lnTo>
                    <a:lnTo>
                      <a:pt x="1033" y="572"/>
                    </a:lnTo>
                    <a:lnTo>
                      <a:pt x="1037" y="607"/>
                    </a:lnTo>
                    <a:lnTo>
                      <a:pt x="997" y="687"/>
                    </a:lnTo>
                    <a:lnTo>
                      <a:pt x="965" y="697"/>
                    </a:lnTo>
                    <a:lnTo>
                      <a:pt x="900" y="785"/>
                    </a:lnTo>
                    <a:lnTo>
                      <a:pt x="799" y="795"/>
                    </a:lnTo>
                    <a:lnTo>
                      <a:pt x="777" y="820"/>
                    </a:lnTo>
                    <a:lnTo>
                      <a:pt x="552" y="824"/>
                    </a:lnTo>
                    <a:lnTo>
                      <a:pt x="210" y="449"/>
                    </a:lnTo>
                    <a:lnTo>
                      <a:pt x="157" y="560"/>
                    </a:lnTo>
                    <a:lnTo>
                      <a:pt x="40" y="546"/>
                    </a:lnTo>
                    <a:lnTo>
                      <a:pt x="14" y="447"/>
                    </a:lnTo>
                    <a:lnTo>
                      <a:pt x="28" y="405"/>
                    </a:lnTo>
                    <a:lnTo>
                      <a:pt x="0" y="345"/>
                    </a:lnTo>
                    <a:lnTo>
                      <a:pt x="247" y="83"/>
                    </a:lnTo>
                    <a:lnTo>
                      <a:pt x="304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60136" name="Group 40"/>
          <p:cNvGrpSpPr>
            <a:grpSpLocks/>
          </p:cNvGrpSpPr>
          <p:nvPr/>
        </p:nvGrpSpPr>
        <p:grpSpPr bwMode="auto">
          <a:xfrm>
            <a:off x="5756275" y="2384425"/>
            <a:ext cx="2641600" cy="2532063"/>
            <a:chOff x="3626" y="1502"/>
            <a:chExt cx="1664" cy="1595"/>
          </a:xfrm>
        </p:grpSpPr>
        <p:sp>
          <p:nvSpPr>
            <p:cNvPr id="260137" name="Text Box 41"/>
            <p:cNvSpPr txBox="1">
              <a:spLocks noChangeArrowheads="1"/>
            </p:cNvSpPr>
            <p:nvPr/>
          </p:nvSpPr>
          <p:spPr bwMode="auto">
            <a:xfrm>
              <a:off x="4733" y="2751"/>
              <a:ext cx="557" cy="34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Sertão Central</a:t>
              </a:r>
            </a:p>
          </p:txBody>
        </p:sp>
        <p:grpSp>
          <p:nvGrpSpPr>
            <p:cNvPr id="260138" name="Group 42"/>
            <p:cNvGrpSpPr>
              <a:grpSpLocks/>
            </p:cNvGrpSpPr>
            <p:nvPr/>
          </p:nvGrpSpPr>
          <p:grpSpPr bwMode="auto">
            <a:xfrm>
              <a:off x="3626" y="1502"/>
              <a:ext cx="1027" cy="1223"/>
              <a:chOff x="3626" y="1502"/>
              <a:chExt cx="1027" cy="1223"/>
            </a:xfrm>
          </p:grpSpPr>
          <p:sp>
            <p:nvSpPr>
              <p:cNvPr id="260139" name="Freeform 43"/>
              <p:cNvSpPr>
                <a:spLocks noChangeAspect="1"/>
              </p:cNvSpPr>
              <p:nvPr/>
            </p:nvSpPr>
            <p:spPr bwMode="auto">
              <a:xfrm>
                <a:off x="3902" y="2301"/>
                <a:ext cx="252" cy="239"/>
              </a:xfrm>
              <a:custGeom>
                <a:avLst/>
                <a:gdLst>
                  <a:gd name="T0" fmla="*/ 1326 w 1396"/>
                  <a:gd name="T1" fmla="*/ 847 h 1327"/>
                  <a:gd name="T2" fmla="*/ 1302 w 1396"/>
                  <a:gd name="T3" fmla="*/ 936 h 1327"/>
                  <a:gd name="T4" fmla="*/ 1368 w 1396"/>
                  <a:gd name="T5" fmla="*/ 960 h 1327"/>
                  <a:gd name="T6" fmla="*/ 1328 w 1396"/>
                  <a:gd name="T7" fmla="*/ 1013 h 1327"/>
                  <a:gd name="T8" fmla="*/ 1349 w 1396"/>
                  <a:gd name="T9" fmla="*/ 1106 h 1327"/>
                  <a:gd name="T10" fmla="*/ 1284 w 1396"/>
                  <a:gd name="T11" fmla="*/ 1235 h 1327"/>
                  <a:gd name="T12" fmla="*/ 798 w 1396"/>
                  <a:gd name="T13" fmla="*/ 1140 h 1327"/>
                  <a:gd name="T14" fmla="*/ 723 w 1396"/>
                  <a:gd name="T15" fmla="*/ 1154 h 1327"/>
                  <a:gd name="T16" fmla="*/ 664 w 1396"/>
                  <a:gd name="T17" fmla="*/ 1002 h 1327"/>
                  <a:gd name="T18" fmla="*/ 767 w 1396"/>
                  <a:gd name="T19" fmla="*/ 905 h 1327"/>
                  <a:gd name="T20" fmla="*/ 613 w 1396"/>
                  <a:gd name="T21" fmla="*/ 835 h 1327"/>
                  <a:gd name="T22" fmla="*/ 625 w 1396"/>
                  <a:gd name="T23" fmla="*/ 777 h 1327"/>
                  <a:gd name="T24" fmla="*/ 545 w 1396"/>
                  <a:gd name="T25" fmla="*/ 815 h 1327"/>
                  <a:gd name="T26" fmla="*/ 447 w 1396"/>
                  <a:gd name="T27" fmla="*/ 770 h 1327"/>
                  <a:gd name="T28" fmla="*/ 395 w 1396"/>
                  <a:gd name="T29" fmla="*/ 784 h 1327"/>
                  <a:gd name="T30" fmla="*/ 339 w 1396"/>
                  <a:gd name="T31" fmla="*/ 751 h 1327"/>
                  <a:gd name="T32" fmla="*/ 232 w 1396"/>
                  <a:gd name="T33" fmla="*/ 801 h 1327"/>
                  <a:gd name="T34" fmla="*/ 124 w 1396"/>
                  <a:gd name="T35" fmla="*/ 842 h 1327"/>
                  <a:gd name="T36" fmla="*/ 213 w 1396"/>
                  <a:gd name="T37" fmla="*/ 702 h 1327"/>
                  <a:gd name="T38" fmla="*/ 293 w 1396"/>
                  <a:gd name="T39" fmla="*/ 583 h 1327"/>
                  <a:gd name="T40" fmla="*/ 312 w 1396"/>
                  <a:gd name="T41" fmla="*/ 498 h 1327"/>
                  <a:gd name="T42" fmla="*/ 344 w 1396"/>
                  <a:gd name="T43" fmla="*/ 471 h 1327"/>
                  <a:gd name="T44" fmla="*/ 249 w 1396"/>
                  <a:gd name="T45" fmla="*/ 419 h 1327"/>
                  <a:gd name="T46" fmla="*/ 106 w 1396"/>
                  <a:gd name="T47" fmla="*/ 321 h 1327"/>
                  <a:gd name="T48" fmla="*/ 92 w 1396"/>
                  <a:gd name="T49" fmla="*/ 258 h 1327"/>
                  <a:gd name="T50" fmla="*/ 56 w 1396"/>
                  <a:gd name="T51" fmla="*/ 210 h 1327"/>
                  <a:gd name="T52" fmla="*/ 17 w 1396"/>
                  <a:gd name="T53" fmla="*/ 94 h 1327"/>
                  <a:gd name="T54" fmla="*/ 26 w 1396"/>
                  <a:gd name="T55" fmla="*/ 36 h 1327"/>
                  <a:gd name="T56" fmla="*/ 111 w 1396"/>
                  <a:gd name="T57" fmla="*/ 75 h 1327"/>
                  <a:gd name="T58" fmla="*/ 225 w 1396"/>
                  <a:gd name="T59" fmla="*/ 113 h 1327"/>
                  <a:gd name="T60" fmla="*/ 262 w 1396"/>
                  <a:gd name="T61" fmla="*/ 94 h 1327"/>
                  <a:gd name="T62" fmla="*/ 332 w 1396"/>
                  <a:gd name="T63" fmla="*/ 99 h 1327"/>
                  <a:gd name="T64" fmla="*/ 404 w 1396"/>
                  <a:gd name="T65" fmla="*/ 31 h 1327"/>
                  <a:gd name="T66" fmla="*/ 470 w 1396"/>
                  <a:gd name="T67" fmla="*/ 155 h 1327"/>
                  <a:gd name="T68" fmla="*/ 653 w 1396"/>
                  <a:gd name="T69" fmla="*/ 344 h 1327"/>
                  <a:gd name="T70" fmla="*/ 707 w 1396"/>
                  <a:gd name="T71" fmla="*/ 336 h 1327"/>
                  <a:gd name="T72" fmla="*/ 908 w 1396"/>
                  <a:gd name="T73" fmla="*/ 441 h 1327"/>
                  <a:gd name="T74" fmla="*/ 1216 w 1396"/>
                  <a:gd name="T75" fmla="*/ 431 h 1327"/>
                  <a:gd name="T76" fmla="*/ 1336 w 1396"/>
                  <a:gd name="T77" fmla="*/ 581 h 1327"/>
                  <a:gd name="T78" fmla="*/ 1363 w 1396"/>
                  <a:gd name="T79" fmla="*/ 677 h 1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96" h="1327">
                    <a:moveTo>
                      <a:pt x="1396" y="694"/>
                    </a:moveTo>
                    <a:lnTo>
                      <a:pt x="1326" y="847"/>
                    </a:lnTo>
                    <a:lnTo>
                      <a:pt x="1303" y="880"/>
                    </a:lnTo>
                    <a:lnTo>
                      <a:pt x="1302" y="936"/>
                    </a:lnTo>
                    <a:lnTo>
                      <a:pt x="1326" y="964"/>
                    </a:lnTo>
                    <a:lnTo>
                      <a:pt x="1368" y="960"/>
                    </a:lnTo>
                    <a:lnTo>
                      <a:pt x="1357" y="994"/>
                    </a:lnTo>
                    <a:lnTo>
                      <a:pt x="1328" y="1013"/>
                    </a:lnTo>
                    <a:lnTo>
                      <a:pt x="1319" y="1071"/>
                    </a:lnTo>
                    <a:lnTo>
                      <a:pt x="1349" y="1106"/>
                    </a:lnTo>
                    <a:lnTo>
                      <a:pt x="1326" y="1260"/>
                    </a:lnTo>
                    <a:lnTo>
                      <a:pt x="1284" y="1235"/>
                    </a:lnTo>
                    <a:lnTo>
                      <a:pt x="1128" y="1327"/>
                    </a:lnTo>
                    <a:lnTo>
                      <a:pt x="798" y="1140"/>
                    </a:lnTo>
                    <a:lnTo>
                      <a:pt x="746" y="1157"/>
                    </a:lnTo>
                    <a:lnTo>
                      <a:pt x="723" y="1154"/>
                    </a:lnTo>
                    <a:lnTo>
                      <a:pt x="649" y="1077"/>
                    </a:lnTo>
                    <a:lnTo>
                      <a:pt x="664" y="1002"/>
                    </a:lnTo>
                    <a:lnTo>
                      <a:pt x="695" y="997"/>
                    </a:lnTo>
                    <a:lnTo>
                      <a:pt x="767" y="905"/>
                    </a:lnTo>
                    <a:lnTo>
                      <a:pt x="629" y="864"/>
                    </a:lnTo>
                    <a:lnTo>
                      <a:pt x="613" y="835"/>
                    </a:lnTo>
                    <a:lnTo>
                      <a:pt x="627" y="823"/>
                    </a:lnTo>
                    <a:lnTo>
                      <a:pt x="625" y="777"/>
                    </a:lnTo>
                    <a:lnTo>
                      <a:pt x="583" y="772"/>
                    </a:lnTo>
                    <a:lnTo>
                      <a:pt x="545" y="815"/>
                    </a:lnTo>
                    <a:lnTo>
                      <a:pt x="518" y="813"/>
                    </a:lnTo>
                    <a:lnTo>
                      <a:pt x="447" y="770"/>
                    </a:lnTo>
                    <a:lnTo>
                      <a:pt x="412" y="763"/>
                    </a:lnTo>
                    <a:lnTo>
                      <a:pt x="395" y="784"/>
                    </a:lnTo>
                    <a:lnTo>
                      <a:pt x="375" y="777"/>
                    </a:lnTo>
                    <a:lnTo>
                      <a:pt x="339" y="751"/>
                    </a:lnTo>
                    <a:lnTo>
                      <a:pt x="266" y="753"/>
                    </a:lnTo>
                    <a:lnTo>
                      <a:pt x="232" y="801"/>
                    </a:lnTo>
                    <a:lnTo>
                      <a:pt x="208" y="791"/>
                    </a:lnTo>
                    <a:lnTo>
                      <a:pt x="124" y="842"/>
                    </a:lnTo>
                    <a:lnTo>
                      <a:pt x="131" y="755"/>
                    </a:lnTo>
                    <a:lnTo>
                      <a:pt x="213" y="702"/>
                    </a:lnTo>
                    <a:lnTo>
                      <a:pt x="252" y="660"/>
                    </a:lnTo>
                    <a:lnTo>
                      <a:pt x="293" y="583"/>
                    </a:lnTo>
                    <a:lnTo>
                      <a:pt x="288" y="537"/>
                    </a:lnTo>
                    <a:lnTo>
                      <a:pt x="312" y="498"/>
                    </a:lnTo>
                    <a:lnTo>
                      <a:pt x="384" y="484"/>
                    </a:lnTo>
                    <a:lnTo>
                      <a:pt x="344" y="471"/>
                    </a:lnTo>
                    <a:lnTo>
                      <a:pt x="300" y="414"/>
                    </a:lnTo>
                    <a:lnTo>
                      <a:pt x="249" y="419"/>
                    </a:lnTo>
                    <a:lnTo>
                      <a:pt x="211" y="370"/>
                    </a:lnTo>
                    <a:lnTo>
                      <a:pt x="106" y="321"/>
                    </a:lnTo>
                    <a:lnTo>
                      <a:pt x="108" y="293"/>
                    </a:lnTo>
                    <a:lnTo>
                      <a:pt x="92" y="258"/>
                    </a:lnTo>
                    <a:lnTo>
                      <a:pt x="89" y="232"/>
                    </a:lnTo>
                    <a:lnTo>
                      <a:pt x="56" y="210"/>
                    </a:lnTo>
                    <a:lnTo>
                      <a:pt x="21" y="138"/>
                    </a:lnTo>
                    <a:lnTo>
                      <a:pt x="17" y="94"/>
                    </a:lnTo>
                    <a:lnTo>
                      <a:pt x="0" y="43"/>
                    </a:lnTo>
                    <a:lnTo>
                      <a:pt x="26" y="36"/>
                    </a:lnTo>
                    <a:lnTo>
                      <a:pt x="49" y="0"/>
                    </a:lnTo>
                    <a:lnTo>
                      <a:pt x="111" y="75"/>
                    </a:lnTo>
                    <a:lnTo>
                      <a:pt x="161" y="99"/>
                    </a:lnTo>
                    <a:lnTo>
                      <a:pt x="225" y="113"/>
                    </a:lnTo>
                    <a:lnTo>
                      <a:pt x="239" y="94"/>
                    </a:lnTo>
                    <a:lnTo>
                      <a:pt x="262" y="94"/>
                    </a:lnTo>
                    <a:lnTo>
                      <a:pt x="283" y="118"/>
                    </a:lnTo>
                    <a:lnTo>
                      <a:pt x="332" y="99"/>
                    </a:lnTo>
                    <a:lnTo>
                      <a:pt x="361" y="24"/>
                    </a:lnTo>
                    <a:lnTo>
                      <a:pt x="404" y="31"/>
                    </a:lnTo>
                    <a:lnTo>
                      <a:pt x="421" y="127"/>
                    </a:lnTo>
                    <a:lnTo>
                      <a:pt x="470" y="155"/>
                    </a:lnTo>
                    <a:lnTo>
                      <a:pt x="463" y="273"/>
                    </a:lnTo>
                    <a:lnTo>
                      <a:pt x="653" y="344"/>
                    </a:lnTo>
                    <a:lnTo>
                      <a:pt x="671" y="331"/>
                    </a:lnTo>
                    <a:lnTo>
                      <a:pt x="707" y="336"/>
                    </a:lnTo>
                    <a:lnTo>
                      <a:pt x="840" y="412"/>
                    </a:lnTo>
                    <a:lnTo>
                      <a:pt x="908" y="441"/>
                    </a:lnTo>
                    <a:lnTo>
                      <a:pt x="1002" y="494"/>
                    </a:lnTo>
                    <a:lnTo>
                      <a:pt x="1216" y="431"/>
                    </a:lnTo>
                    <a:lnTo>
                      <a:pt x="1331" y="532"/>
                    </a:lnTo>
                    <a:lnTo>
                      <a:pt x="1336" y="581"/>
                    </a:lnTo>
                    <a:lnTo>
                      <a:pt x="1378" y="613"/>
                    </a:lnTo>
                    <a:lnTo>
                      <a:pt x="1363" y="677"/>
                    </a:lnTo>
                    <a:lnTo>
                      <a:pt x="1396" y="694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40" name="Freeform 44"/>
              <p:cNvSpPr>
                <a:spLocks noChangeAspect="1"/>
              </p:cNvSpPr>
              <p:nvPr/>
            </p:nvSpPr>
            <p:spPr bwMode="auto">
              <a:xfrm>
                <a:off x="3906" y="1978"/>
                <a:ext cx="381" cy="449"/>
              </a:xfrm>
              <a:custGeom>
                <a:avLst/>
                <a:gdLst>
                  <a:gd name="T0" fmla="*/ 133 w 2114"/>
                  <a:gd name="T1" fmla="*/ 1880 h 2486"/>
                  <a:gd name="T2" fmla="*/ 239 w 2114"/>
                  <a:gd name="T3" fmla="*/ 1880 h 2486"/>
                  <a:gd name="T4" fmla="*/ 341 w 2114"/>
                  <a:gd name="T5" fmla="*/ 1812 h 2486"/>
                  <a:gd name="T6" fmla="*/ 449 w 2114"/>
                  <a:gd name="T7" fmla="*/ 1941 h 2486"/>
                  <a:gd name="T8" fmla="*/ 632 w 2114"/>
                  <a:gd name="T9" fmla="*/ 2128 h 2486"/>
                  <a:gd name="T10" fmla="*/ 693 w 2114"/>
                  <a:gd name="T11" fmla="*/ 2127 h 2486"/>
                  <a:gd name="T12" fmla="*/ 984 w 2114"/>
                  <a:gd name="T13" fmla="*/ 2281 h 2486"/>
                  <a:gd name="T14" fmla="*/ 1318 w 2114"/>
                  <a:gd name="T15" fmla="*/ 2367 h 2486"/>
                  <a:gd name="T16" fmla="*/ 1384 w 2114"/>
                  <a:gd name="T17" fmla="*/ 2486 h 2486"/>
                  <a:gd name="T18" fmla="*/ 1554 w 2114"/>
                  <a:gd name="T19" fmla="*/ 2281 h 2486"/>
                  <a:gd name="T20" fmla="*/ 1713 w 2114"/>
                  <a:gd name="T21" fmla="*/ 2216 h 2486"/>
                  <a:gd name="T22" fmla="*/ 1852 w 2114"/>
                  <a:gd name="T23" fmla="*/ 2230 h 2486"/>
                  <a:gd name="T24" fmla="*/ 1909 w 2114"/>
                  <a:gd name="T25" fmla="*/ 2257 h 2486"/>
                  <a:gd name="T26" fmla="*/ 1958 w 2114"/>
                  <a:gd name="T27" fmla="*/ 2281 h 2486"/>
                  <a:gd name="T28" fmla="*/ 2000 w 2114"/>
                  <a:gd name="T29" fmla="*/ 2178 h 2486"/>
                  <a:gd name="T30" fmla="*/ 2011 w 2114"/>
                  <a:gd name="T31" fmla="*/ 1941 h 2486"/>
                  <a:gd name="T32" fmla="*/ 2004 w 2114"/>
                  <a:gd name="T33" fmla="*/ 1611 h 2486"/>
                  <a:gd name="T34" fmla="*/ 2094 w 2114"/>
                  <a:gd name="T35" fmla="*/ 1429 h 2486"/>
                  <a:gd name="T36" fmla="*/ 2083 w 2114"/>
                  <a:gd name="T37" fmla="*/ 1364 h 2486"/>
                  <a:gd name="T38" fmla="*/ 2055 w 2114"/>
                  <a:gd name="T39" fmla="*/ 1317 h 2486"/>
                  <a:gd name="T40" fmla="*/ 1946 w 2114"/>
                  <a:gd name="T41" fmla="*/ 1234 h 2486"/>
                  <a:gd name="T42" fmla="*/ 1849 w 2114"/>
                  <a:gd name="T43" fmla="*/ 1089 h 2486"/>
                  <a:gd name="T44" fmla="*/ 1758 w 2114"/>
                  <a:gd name="T45" fmla="*/ 1038 h 2486"/>
                  <a:gd name="T46" fmla="*/ 1652 w 2114"/>
                  <a:gd name="T47" fmla="*/ 1006 h 2486"/>
                  <a:gd name="T48" fmla="*/ 1684 w 2114"/>
                  <a:gd name="T49" fmla="*/ 925 h 2486"/>
                  <a:gd name="T50" fmla="*/ 1682 w 2114"/>
                  <a:gd name="T51" fmla="*/ 770 h 2486"/>
                  <a:gd name="T52" fmla="*/ 1561 w 2114"/>
                  <a:gd name="T53" fmla="*/ 649 h 2486"/>
                  <a:gd name="T54" fmla="*/ 1449 w 2114"/>
                  <a:gd name="T55" fmla="*/ 635 h 2486"/>
                  <a:gd name="T56" fmla="*/ 1445 w 2114"/>
                  <a:gd name="T57" fmla="*/ 482 h 2486"/>
                  <a:gd name="T58" fmla="*/ 1259 w 2114"/>
                  <a:gd name="T59" fmla="*/ 264 h 2486"/>
                  <a:gd name="T60" fmla="*/ 1203 w 2114"/>
                  <a:gd name="T61" fmla="*/ 140 h 2486"/>
                  <a:gd name="T62" fmla="*/ 1073 w 2114"/>
                  <a:gd name="T63" fmla="*/ 12 h 2486"/>
                  <a:gd name="T64" fmla="*/ 1022 w 2114"/>
                  <a:gd name="T65" fmla="*/ 143 h 2486"/>
                  <a:gd name="T66" fmla="*/ 1003 w 2114"/>
                  <a:gd name="T67" fmla="*/ 348 h 2486"/>
                  <a:gd name="T68" fmla="*/ 1040 w 2114"/>
                  <a:gd name="T69" fmla="*/ 477 h 2486"/>
                  <a:gd name="T70" fmla="*/ 933 w 2114"/>
                  <a:gd name="T71" fmla="*/ 441 h 2486"/>
                  <a:gd name="T72" fmla="*/ 872 w 2114"/>
                  <a:gd name="T73" fmla="*/ 368 h 2486"/>
                  <a:gd name="T74" fmla="*/ 655 w 2114"/>
                  <a:gd name="T75" fmla="*/ 480 h 2486"/>
                  <a:gd name="T76" fmla="*/ 599 w 2114"/>
                  <a:gd name="T77" fmla="*/ 611 h 2486"/>
                  <a:gd name="T78" fmla="*/ 533 w 2114"/>
                  <a:gd name="T79" fmla="*/ 765 h 2486"/>
                  <a:gd name="T80" fmla="*/ 236 w 2114"/>
                  <a:gd name="T81" fmla="*/ 918 h 2486"/>
                  <a:gd name="T82" fmla="*/ 348 w 2114"/>
                  <a:gd name="T83" fmla="*/ 944 h 2486"/>
                  <a:gd name="T84" fmla="*/ 425 w 2114"/>
                  <a:gd name="T85" fmla="*/ 988 h 2486"/>
                  <a:gd name="T86" fmla="*/ 146 w 2114"/>
                  <a:gd name="T87" fmla="*/ 1616 h 2486"/>
                  <a:gd name="T88" fmla="*/ 114 w 2114"/>
                  <a:gd name="T89" fmla="*/ 1661 h 2486"/>
                  <a:gd name="T90" fmla="*/ 24 w 2114"/>
                  <a:gd name="T91" fmla="*/ 1683 h 24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114" h="2486">
                    <a:moveTo>
                      <a:pt x="0" y="1745"/>
                    </a:moveTo>
                    <a:lnTo>
                      <a:pt x="93" y="1861"/>
                    </a:lnTo>
                    <a:lnTo>
                      <a:pt x="133" y="1880"/>
                    </a:lnTo>
                    <a:lnTo>
                      <a:pt x="203" y="1900"/>
                    </a:lnTo>
                    <a:lnTo>
                      <a:pt x="219" y="1878"/>
                    </a:lnTo>
                    <a:lnTo>
                      <a:pt x="239" y="1880"/>
                    </a:lnTo>
                    <a:lnTo>
                      <a:pt x="266" y="1903"/>
                    </a:lnTo>
                    <a:lnTo>
                      <a:pt x="313" y="1886"/>
                    </a:lnTo>
                    <a:lnTo>
                      <a:pt x="341" y="1812"/>
                    </a:lnTo>
                    <a:lnTo>
                      <a:pt x="387" y="1816"/>
                    </a:lnTo>
                    <a:lnTo>
                      <a:pt x="402" y="1912"/>
                    </a:lnTo>
                    <a:lnTo>
                      <a:pt x="449" y="1941"/>
                    </a:lnTo>
                    <a:lnTo>
                      <a:pt x="442" y="2062"/>
                    </a:lnTo>
                    <a:lnTo>
                      <a:pt x="584" y="2110"/>
                    </a:lnTo>
                    <a:lnTo>
                      <a:pt x="632" y="2128"/>
                    </a:lnTo>
                    <a:lnTo>
                      <a:pt x="649" y="2119"/>
                    </a:lnTo>
                    <a:lnTo>
                      <a:pt x="675" y="2119"/>
                    </a:lnTo>
                    <a:lnTo>
                      <a:pt x="693" y="2127"/>
                    </a:lnTo>
                    <a:lnTo>
                      <a:pt x="821" y="2195"/>
                    </a:lnTo>
                    <a:lnTo>
                      <a:pt x="889" y="2225"/>
                    </a:lnTo>
                    <a:lnTo>
                      <a:pt x="984" y="2281"/>
                    </a:lnTo>
                    <a:lnTo>
                      <a:pt x="1194" y="2216"/>
                    </a:lnTo>
                    <a:lnTo>
                      <a:pt x="1311" y="2318"/>
                    </a:lnTo>
                    <a:lnTo>
                      <a:pt x="1318" y="2367"/>
                    </a:lnTo>
                    <a:lnTo>
                      <a:pt x="1358" y="2395"/>
                    </a:lnTo>
                    <a:lnTo>
                      <a:pt x="1344" y="2463"/>
                    </a:lnTo>
                    <a:lnTo>
                      <a:pt x="1384" y="2486"/>
                    </a:lnTo>
                    <a:lnTo>
                      <a:pt x="1471" y="2318"/>
                    </a:lnTo>
                    <a:lnTo>
                      <a:pt x="1510" y="2351"/>
                    </a:lnTo>
                    <a:lnTo>
                      <a:pt x="1554" y="2281"/>
                    </a:lnTo>
                    <a:lnTo>
                      <a:pt x="1603" y="2284"/>
                    </a:lnTo>
                    <a:lnTo>
                      <a:pt x="1611" y="2277"/>
                    </a:lnTo>
                    <a:lnTo>
                      <a:pt x="1713" y="2216"/>
                    </a:lnTo>
                    <a:lnTo>
                      <a:pt x="1832" y="2216"/>
                    </a:lnTo>
                    <a:lnTo>
                      <a:pt x="1836" y="2227"/>
                    </a:lnTo>
                    <a:lnTo>
                      <a:pt x="1852" y="2230"/>
                    </a:lnTo>
                    <a:lnTo>
                      <a:pt x="1875" y="2211"/>
                    </a:lnTo>
                    <a:lnTo>
                      <a:pt x="1904" y="2213"/>
                    </a:lnTo>
                    <a:lnTo>
                      <a:pt x="1909" y="2257"/>
                    </a:lnTo>
                    <a:lnTo>
                      <a:pt x="1920" y="2268"/>
                    </a:lnTo>
                    <a:lnTo>
                      <a:pt x="1936" y="2291"/>
                    </a:lnTo>
                    <a:lnTo>
                      <a:pt x="1958" y="2281"/>
                    </a:lnTo>
                    <a:lnTo>
                      <a:pt x="1969" y="2265"/>
                    </a:lnTo>
                    <a:lnTo>
                      <a:pt x="2002" y="2216"/>
                    </a:lnTo>
                    <a:lnTo>
                      <a:pt x="2000" y="2178"/>
                    </a:lnTo>
                    <a:lnTo>
                      <a:pt x="1974" y="2141"/>
                    </a:lnTo>
                    <a:lnTo>
                      <a:pt x="2016" y="1992"/>
                    </a:lnTo>
                    <a:lnTo>
                      <a:pt x="2011" y="1941"/>
                    </a:lnTo>
                    <a:lnTo>
                      <a:pt x="1979" y="1898"/>
                    </a:lnTo>
                    <a:lnTo>
                      <a:pt x="1922" y="1864"/>
                    </a:lnTo>
                    <a:lnTo>
                      <a:pt x="2004" y="1611"/>
                    </a:lnTo>
                    <a:lnTo>
                      <a:pt x="2049" y="1501"/>
                    </a:lnTo>
                    <a:lnTo>
                      <a:pt x="2105" y="1434"/>
                    </a:lnTo>
                    <a:lnTo>
                      <a:pt x="2094" y="1429"/>
                    </a:lnTo>
                    <a:lnTo>
                      <a:pt x="2067" y="1404"/>
                    </a:lnTo>
                    <a:lnTo>
                      <a:pt x="2072" y="1385"/>
                    </a:lnTo>
                    <a:lnTo>
                      <a:pt x="2083" y="1364"/>
                    </a:lnTo>
                    <a:lnTo>
                      <a:pt x="2114" y="1302"/>
                    </a:lnTo>
                    <a:lnTo>
                      <a:pt x="2072" y="1301"/>
                    </a:lnTo>
                    <a:lnTo>
                      <a:pt x="2055" y="1317"/>
                    </a:lnTo>
                    <a:lnTo>
                      <a:pt x="2018" y="1306"/>
                    </a:lnTo>
                    <a:lnTo>
                      <a:pt x="1969" y="1277"/>
                    </a:lnTo>
                    <a:lnTo>
                      <a:pt x="1946" y="1234"/>
                    </a:lnTo>
                    <a:lnTo>
                      <a:pt x="1906" y="1149"/>
                    </a:lnTo>
                    <a:lnTo>
                      <a:pt x="1909" y="1090"/>
                    </a:lnTo>
                    <a:lnTo>
                      <a:pt x="1849" y="1089"/>
                    </a:lnTo>
                    <a:lnTo>
                      <a:pt x="1827" y="1073"/>
                    </a:lnTo>
                    <a:lnTo>
                      <a:pt x="1784" y="1071"/>
                    </a:lnTo>
                    <a:lnTo>
                      <a:pt x="1758" y="1038"/>
                    </a:lnTo>
                    <a:lnTo>
                      <a:pt x="1740" y="1059"/>
                    </a:lnTo>
                    <a:lnTo>
                      <a:pt x="1709" y="1063"/>
                    </a:lnTo>
                    <a:lnTo>
                      <a:pt x="1652" y="1006"/>
                    </a:lnTo>
                    <a:lnTo>
                      <a:pt x="1668" y="968"/>
                    </a:lnTo>
                    <a:lnTo>
                      <a:pt x="1649" y="945"/>
                    </a:lnTo>
                    <a:lnTo>
                      <a:pt x="1684" y="925"/>
                    </a:lnTo>
                    <a:lnTo>
                      <a:pt x="1670" y="871"/>
                    </a:lnTo>
                    <a:lnTo>
                      <a:pt x="1695" y="809"/>
                    </a:lnTo>
                    <a:lnTo>
                      <a:pt x="1682" y="770"/>
                    </a:lnTo>
                    <a:lnTo>
                      <a:pt x="1611" y="740"/>
                    </a:lnTo>
                    <a:lnTo>
                      <a:pt x="1577" y="702"/>
                    </a:lnTo>
                    <a:lnTo>
                      <a:pt x="1561" y="649"/>
                    </a:lnTo>
                    <a:lnTo>
                      <a:pt x="1500" y="637"/>
                    </a:lnTo>
                    <a:lnTo>
                      <a:pt x="1476" y="619"/>
                    </a:lnTo>
                    <a:lnTo>
                      <a:pt x="1449" y="635"/>
                    </a:lnTo>
                    <a:lnTo>
                      <a:pt x="1433" y="598"/>
                    </a:lnTo>
                    <a:lnTo>
                      <a:pt x="1431" y="528"/>
                    </a:lnTo>
                    <a:lnTo>
                      <a:pt x="1445" y="482"/>
                    </a:lnTo>
                    <a:lnTo>
                      <a:pt x="1454" y="470"/>
                    </a:lnTo>
                    <a:lnTo>
                      <a:pt x="1454" y="449"/>
                    </a:lnTo>
                    <a:lnTo>
                      <a:pt x="1259" y="264"/>
                    </a:lnTo>
                    <a:lnTo>
                      <a:pt x="1254" y="216"/>
                    </a:lnTo>
                    <a:lnTo>
                      <a:pt x="1208" y="214"/>
                    </a:lnTo>
                    <a:lnTo>
                      <a:pt x="1203" y="140"/>
                    </a:lnTo>
                    <a:lnTo>
                      <a:pt x="1178" y="81"/>
                    </a:lnTo>
                    <a:lnTo>
                      <a:pt x="1103" y="69"/>
                    </a:lnTo>
                    <a:lnTo>
                      <a:pt x="1073" y="12"/>
                    </a:lnTo>
                    <a:lnTo>
                      <a:pt x="1050" y="0"/>
                    </a:lnTo>
                    <a:lnTo>
                      <a:pt x="992" y="96"/>
                    </a:lnTo>
                    <a:lnTo>
                      <a:pt x="1022" y="143"/>
                    </a:lnTo>
                    <a:lnTo>
                      <a:pt x="1023" y="209"/>
                    </a:lnTo>
                    <a:lnTo>
                      <a:pt x="1046" y="260"/>
                    </a:lnTo>
                    <a:lnTo>
                      <a:pt x="1003" y="348"/>
                    </a:lnTo>
                    <a:lnTo>
                      <a:pt x="992" y="373"/>
                    </a:lnTo>
                    <a:lnTo>
                      <a:pt x="1007" y="397"/>
                    </a:lnTo>
                    <a:lnTo>
                      <a:pt x="1040" y="477"/>
                    </a:lnTo>
                    <a:lnTo>
                      <a:pt x="1031" y="538"/>
                    </a:lnTo>
                    <a:lnTo>
                      <a:pt x="972" y="502"/>
                    </a:lnTo>
                    <a:lnTo>
                      <a:pt x="933" y="441"/>
                    </a:lnTo>
                    <a:lnTo>
                      <a:pt x="920" y="382"/>
                    </a:lnTo>
                    <a:lnTo>
                      <a:pt x="900" y="366"/>
                    </a:lnTo>
                    <a:lnTo>
                      <a:pt x="872" y="368"/>
                    </a:lnTo>
                    <a:lnTo>
                      <a:pt x="777" y="440"/>
                    </a:lnTo>
                    <a:lnTo>
                      <a:pt x="705" y="449"/>
                    </a:lnTo>
                    <a:lnTo>
                      <a:pt x="655" y="480"/>
                    </a:lnTo>
                    <a:lnTo>
                      <a:pt x="614" y="528"/>
                    </a:lnTo>
                    <a:lnTo>
                      <a:pt x="598" y="583"/>
                    </a:lnTo>
                    <a:lnTo>
                      <a:pt x="599" y="611"/>
                    </a:lnTo>
                    <a:lnTo>
                      <a:pt x="627" y="623"/>
                    </a:lnTo>
                    <a:lnTo>
                      <a:pt x="617" y="647"/>
                    </a:lnTo>
                    <a:lnTo>
                      <a:pt x="533" y="765"/>
                    </a:lnTo>
                    <a:lnTo>
                      <a:pt x="121" y="739"/>
                    </a:lnTo>
                    <a:lnTo>
                      <a:pt x="97" y="767"/>
                    </a:lnTo>
                    <a:lnTo>
                      <a:pt x="236" y="918"/>
                    </a:lnTo>
                    <a:lnTo>
                      <a:pt x="273" y="910"/>
                    </a:lnTo>
                    <a:lnTo>
                      <a:pt x="306" y="915"/>
                    </a:lnTo>
                    <a:lnTo>
                      <a:pt x="348" y="944"/>
                    </a:lnTo>
                    <a:lnTo>
                      <a:pt x="354" y="955"/>
                    </a:lnTo>
                    <a:lnTo>
                      <a:pt x="407" y="960"/>
                    </a:lnTo>
                    <a:lnTo>
                      <a:pt x="425" y="988"/>
                    </a:lnTo>
                    <a:lnTo>
                      <a:pt x="140" y="1414"/>
                    </a:lnTo>
                    <a:lnTo>
                      <a:pt x="134" y="1594"/>
                    </a:lnTo>
                    <a:lnTo>
                      <a:pt x="146" y="1616"/>
                    </a:lnTo>
                    <a:lnTo>
                      <a:pt x="147" y="1632"/>
                    </a:lnTo>
                    <a:lnTo>
                      <a:pt x="118" y="1635"/>
                    </a:lnTo>
                    <a:lnTo>
                      <a:pt x="114" y="1661"/>
                    </a:lnTo>
                    <a:lnTo>
                      <a:pt x="73" y="1665"/>
                    </a:lnTo>
                    <a:lnTo>
                      <a:pt x="68" y="1676"/>
                    </a:lnTo>
                    <a:lnTo>
                      <a:pt x="24" y="1683"/>
                    </a:lnTo>
                    <a:lnTo>
                      <a:pt x="27" y="1727"/>
                    </a:lnTo>
                    <a:lnTo>
                      <a:pt x="0" y="1745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41" name="Freeform 45"/>
              <p:cNvSpPr>
                <a:spLocks noChangeAspect="1"/>
              </p:cNvSpPr>
              <p:nvPr/>
            </p:nvSpPr>
            <p:spPr bwMode="auto">
              <a:xfrm>
                <a:off x="4137" y="2373"/>
                <a:ext cx="147" cy="173"/>
              </a:xfrm>
              <a:custGeom>
                <a:avLst/>
                <a:gdLst>
                  <a:gd name="T0" fmla="*/ 377 w 813"/>
                  <a:gd name="T1" fmla="*/ 959 h 959"/>
                  <a:gd name="T2" fmla="*/ 696 w 813"/>
                  <a:gd name="T3" fmla="*/ 260 h 959"/>
                  <a:gd name="T4" fmla="*/ 813 w 813"/>
                  <a:gd name="T5" fmla="*/ 0 h 959"/>
                  <a:gd name="T6" fmla="*/ 764 w 813"/>
                  <a:gd name="T7" fmla="*/ 31 h 959"/>
                  <a:gd name="T8" fmla="*/ 720 w 813"/>
                  <a:gd name="T9" fmla="*/ 29 h 959"/>
                  <a:gd name="T10" fmla="*/ 675 w 813"/>
                  <a:gd name="T11" fmla="*/ 94 h 959"/>
                  <a:gd name="T12" fmla="*/ 653 w 813"/>
                  <a:gd name="T13" fmla="*/ 104 h 959"/>
                  <a:gd name="T14" fmla="*/ 626 w 813"/>
                  <a:gd name="T15" fmla="*/ 70 h 959"/>
                  <a:gd name="T16" fmla="*/ 621 w 813"/>
                  <a:gd name="T17" fmla="*/ 26 h 959"/>
                  <a:gd name="T18" fmla="*/ 593 w 813"/>
                  <a:gd name="T19" fmla="*/ 23 h 959"/>
                  <a:gd name="T20" fmla="*/ 572 w 813"/>
                  <a:gd name="T21" fmla="*/ 43 h 959"/>
                  <a:gd name="T22" fmla="*/ 553 w 813"/>
                  <a:gd name="T23" fmla="*/ 41 h 959"/>
                  <a:gd name="T24" fmla="*/ 548 w 813"/>
                  <a:gd name="T25" fmla="*/ 30 h 959"/>
                  <a:gd name="T26" fmla="*/ 434 w 813"/>
                  <a:gd name="T27" fmla="*/ 30 h 959"/>
                  <a:gd name="T28" fmla="*/ 328 w 813"/>
                  <a:gd name="T29" fmla="*/ 91 h 959"/>
                  <a:gd name="T30" fmla="*/ 321 w 813"/>
                  <a:gd name="T31" fmla="*/ 97 h 959"/>
                  <a:gd name="T32" fmla="*/ 270 w 813"/>
                  <a:gd name="T33" fmla="*/ 94 h 959"/>
                  <a:gd name="T34" fmla="*/ 226 w 813"/>
                  <a:gd name="T35" fmla="*/ 164 h 959"/>
                  <a:gd name="T36" fmla="*/ 188 w 813"/>
                  <a:gd name="T37" fmla="*/ 133 h 959"/>
                  <a:gd name="T38" fmla="*/ 100 w 813"/>
                  <a:gd name="T39" fmla="*/ 299 h 959"/>
                  <a:gd name="T40" fmla="*/ 93 w 813"/>
                  <a:gd name="T41" fmla="*/ 296 h 959"/>
                  <a:gd name="T42" fmla="*/ 29 w 813"/>
                  <a:gd name="T43" fmla="*/ 436 h 959"/>
                  <a:gd name="T44" fmla="*/ 2 w 813"/>
                  <a:gd name="T45" fmla="*/ 478 h 959"/>
                  <a:gd name="T46" fmla="*/ 0 w 813"/>
                  <a:gd name="T47" fmla="*/ 535 h 959"/>
                  <a:gd name="T48" fmla="*/ 24 w 813"/>
                  <a:gd name="T49" fmla="*/ 562 h 959"/>
                  <a:gd name="T50" fmla="*/ 65 w 813"/>
                  <a:gd name="T51" fmla="*/ 560 h 959"/>
                  <a:gd name="T52" fmla="*/ 56 w 813"/>
                  <a:gd name="T53" fmla="*/ 591 h 959"/>
                  <a:gd name="T54" fmla="*/ 27 w 813"/>
                  <a:gd name="T55" fmla="*/ 611 h 959"/>
                  <a:gd name="T56" fmla="*/ 18 w 813"/>
                  <a:gd name="T57" fmla="*/ 668 h 959"/>
                  <a:gd name="T58" fmla="*/ 48 w 813"/>
                  <a:gd name="T59" fmla="*/ 706 h 959"/>
                  <a:gd name="T60" fmla="*/ 25 w 813"/>
                  <a:gd name="T61" fmla="*/ 858 h 959"/>
                  <a:gd name="T62" fmla="*/ 65 w 813"/>
                  <a:gd name="T63" fmla="*/ 838 h 959"/>
                  <a:gd name="T64" fmla="*/ 129 w 813"/>
                  <a:gd name="T65" fmla="*/ 869 h 959"/>
                  <a:gd name="T66" fmla="*/ 159 w 813"/>
                  <a:gd name="T67" fmla="*/ 862 h 959"/>
                  <a:gd name="T68" fmla="*/ 237 w 813"/>
                  <a:gd name="T69" fmla="*/ 926 h 959"/>
                  <a:gd name="T70" fmla="*/ 296 w 813"/>
                  <a:gd name="T71" fmla="*/ 932 h 959"/>
                  <a:gd name="T72" fmla="*/ 352 w 813"/>
                  <a:gd name="T73" fmla="*/ 959 h 959"/>
                  <a:gd name="T74" fmla="*/ 377 w 813"/>
                  <a:gd name="T75" fmla="*/ 959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813" h="959">
                    <a:moveTo>
                      <a:pt x="377" y="959"/>
                    </a:moveTo>
                    <a:lnTo>
                      <a:pt x="696" y="260"/>
                    </a:lnTo>
                    <a:lnTo>
                      <a:pt x="813" y="0"/>
                    </a:lnTo>
                    <a:lnTo>
                      <a:pt x="764" y="31"/>
                    </a:lnTo>
                    <a:lnTo>
                      <a:pt x="720" y="29"/>
                    </a:lnTo>
                    <a:lnTo>
                      <a:pt x="675" y="94"/>
                    </a:lnTo>
                    <a:lnTo>
                      <a:pt x="653" y="104"/>
                    </a:lnTo>
                    <a:lnTo>
                      <a:pt x="626" y="70"/>
                    </a:lnTo>
                    <a:lnTo>
                      <a:pt x="621" y="26"/>
                    </a:lnTo>
                    <a:lnTo>
                      <a:pt x="593" y="23"/>
                    </a:lnTo>
                    <a:lnTo>
                      <a:pt x="572" y="43"/>
                    </a:lnTo>
                    <a:lnTo>
                      <a:pt x="553" y="41"/>
                    </a:lnTo>
                    <a:lnTo>
                      <a:pt x="548" y="30"/>
                    </a:lnTo>
                    <a:lnTo>
                      <a:pt x="434" y="30"/>
                    </a:lnTo>
                    <a:lnTo>
                      <a:pt x="328" y="91"/>
                    </a:lnTo>
                    <a:lnTo>
                      <a:pt x="321" y="97"/>
                    </a:lnTo>
                    <a:lnTo>
                      <a:pt x="270" y="94"/>
                    </a:lnTo>
                    <a:lnTo>
                      <a:pt x="226" y="164"/>
                    </a:lnTo>
                    <a:lnTo>
                      <a:pt x="188" y="133"/>
                    </a:lnTo>
                    <a:lnTo>
                      <a:pt x="100" y="299"/>
                    </a:lnTo>
                    <a:lnTo>
                      <a:pt x="93" y="296"/>
                    </a:lnTo>
                    <a:lnTo>
                      <a:pt x="29" y="436"/>
                    </a:lnTo>
                    <a:lnTo>
                      <a:pt x="2" y="478"/>
                    </a:lnTo>
                    <a:lnTo>
                      <a:pt x="0" y="535"/>
                    </a:lnTo>
                    <a:lnTo>
                      <a:pt x="24" y="562"/>
                    </a:lnTo>
                    <a:lnTo>
                      <a:pt x="65" y="560"/>
                    </a:lnTo>
                    <a:lnTo>
                      <a:pt x="56" y="591"/>
                    </a:lnTo>
                    <a:lnTo>
                      <a:pt x="27" y="611"/>
                    </a:lnTo>
                    <a:lnTo>
                      <a:pt x="18" y="668"/>
                    </a:lnTo>
                    <a:lnTo>
                      <a:pt x="48" y="706"/>
                    </a:lnTo>
                    <a:lnTo>
                      <a:pt x="25" y="858"/>
                    </a:lnTo>
                    <a:lnTo>
                      <a:pt x="65" y="838"/>
                    </a:lnTo>
                    <a:lnTo>
                      <a:pt x="129" y="869"/>
                    </a:lnTo>
                    <a:lnTo>
                      <a:pt x="159" y="862"/>
                    </a:lnTo>
                    <a:lnTo>
                      <a:pt x="237" y="926"/>
                    </a:lnTo>
                    <a:lnTo>
                      <a:pt x="296" y="932"/>
                    </a:lnTo>
                    <a:lnTo>
                      <a:pt x="352" y="959"/>
                    </a:lnTo>
                    <a:lnTo>
                      <a:pt x="377" y="959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42" name="Freeform 46"/>
              <p:cNvSpPr>
                <a:spLocks noChangeAspect="1"/>
              </p:cNvSpPr>
              <p:nvPr/>
            </p:nvSpPr>
            <p:spPr bwMode="auto">
              <a:xfrm>
                <a:off x="4164" y="1892"/>
                <a:ext cx="367" cy="289"/>
              </a:xfrm>
              <a:custGeom>
                <a:avLst/>
                <a:gdLst>
                  <a:gd name="T0" fmla="*/ 838 w 2035"/>
                  <a:gd name="T1" fmla="*/ 0 h 1604"/>
                  <a:gd name="T2" fmla="*/ 928 w 2035"/>
                  <a:gd name="T3" fmla="*/ 31 h 1604"/>
                  <a:gd name="T4" fmla="*/ 878 w 2035"/>
                  <a:gd name="T5" fmla="*/ 118 h 1604"/>
                  <a:gd name="T6" fmla="*/ 919 w 2035"/>
                  <a:gd name="T7" fmla="*/ 166 h 1604"/>
                  <a:gd name="T8" fmla="*/ 1056 w 2035"/>
                  <a:gd name="T9" fmla="*/ 215 h 1604"/>
                  <a:gd name="T10" fmla="*/ 1145 w 2035"/>
                  <a:gd name="T11" fmla="*/ 153 h 1604"/>
                  <a:gd name="T12" fmla="*/ 1417 w 2035"/>
                  <a:gd name="T13" fmla="*/ 250 h 1604"/>
                  <a:gd name="T14" fmla="*/ 1070 w 2035"/>
                  <a:gd name="T15" fmla="*/ 547 h 1604"/>
                  <a:gd name="T16" fmla="*/ 1030 w 2035"/>
                  <a:gd name="T17" fmla="*/ 580 h 1604"/>
                  <a:gd name="T18" fmla="*/ 1149 w 2035"/>
                  <a:gd name="T19" fmla="*/ 867 h 1604"/>
                  <a:gd name="T20" fmla="*/ 1743 w 2035"/>
                  <a:gd name="T21" fmla="*/ 774 h 1604"/>
                  <a:gd name="T22" fmla="*/ 1938 w 2035"/>
                  <a:gd name="T23" fmla="*/ 944 h 1604"/>
                  <a:gd name="T24" fmla="*/ 1895 w 2035"/>
                  <a:gd name="T25" fmla="*/ 1034 h 1604"/>
                  <a:gd name="T26" fmla="*/ 1827 w 2035"/>
                  <a:gd name="T27" fmla="*/ 1081 h 1604"/>
                  <a:gd name="T28" fmla="*/ 1789 w 2035"/>
                  <a:gd name="T29" fmla="*/ 1265 h 1604"/>
                  <a:gd name="T30" fmla="*/ 1919 w 2035"/>
                  <a:gd name="T31" fmla="*/ 1239 h 1604"/>
                  <a:gd name="T32" fmla="*/ 2010 w 2035"/>
                  <a:gd name="T33" fmla="*/ 1286 h 1604"/>
                  <a:gd name="T34" fmla="*/ 2035 w 2035"/>
                  <a:gd name="T35" fmla="*/ 1443 h 1604"/>
                  <a:gd name="T36" fmla="*/ 1726 w 2035"/>
                  <a:gd name="T37" fmla="*/ 1376 h 1604"/>
                  <a:gd name="T38" fmla="*/ 1549 w 2035"/>
                  <a:gd name="T39" fmla="*/ 1338 h 1604"/>
                  <a:gd name="T40" fmla="*/ 1380 w 2035"/>
                  <a:gd name="T41" fmla="*/ 1298 h 1604"/>
                  <a:gd name="T42" fmla="*/ 1030 w 2035"/>
                  <a:gd name="T43" fmla="*/ 1598 h 1604"/>
                  <a:gd name="T44" fmla="*/ 835 w 2035"/>
                  <a:gd name="T45" fmla="*/ 1540 h 1604"/>
                  <a:gd name="T46" fmla="*/ 657 w 2035"/>
                  <a:gd name="T47" fmla="*/ 1596 h 1604"/>
                  <a:gd name="T48" fmla="*/ 478 w 2035"/>
                  <a:gd name="T49" fmla="*/ 1571 h 1604"/>
                  <a:gd name="T50" fmla="*/ 400 w 2035"/>
                  <a:gd name="T51" fmla="*/ 1555 h 1604"/>
                  <a:gd name="T52" fmla="*/ 329 w 2035"/>
                  <a:gd name="T53" fmla="*/ 1522 h 1604"/>
                  <a:gd name="T54" fmla="*/ 279 w 2035"/>
                  <a:gd name="T55" fmla="*/ 1544 h 1604"/>
                  <a:gd name="T56" fmla="*/ 238 w 2035"/>
                  <a:gd name="T57" fmla="*/ 1453 h 1604"/>
                  <a:gd name="T58" fmla="*/ 254 w 2035"/>
                  <a:gd name="T59" fmla="*/ 1407 h 1604"/>
                  <a:gd name="T60" fmla="*/ 264 w 2035"/>
                  <a:gd name="T61" fmla="*/ 1291 h 1604"/>
                  <a:gd name="T62" fmla="*/ 184 w 2035"/>
                  <a:gd name="T63" fmla="*/ 1223 h 1604"/>
                  <a:gd name="T64" fmla="*/ 132 w 2035"/>
                  <a:gd name="T65" fmla="*/ 1129 h 1604"/>
                  <a:gd name="T66" fmla="*/ 46 w 2035"/>
                  <a:gd name="T67" fmla="*/ 1099 h 1604"/>
                  <a:gd name="T68" fmla="*/ 6 w 2035"/>
                  <a:gd name="T69" fmla="*/ 1083 h 1604"/>
                  <a:gd name="T70" fmla="*/ 17 w 2035"/>
                  <a:gd name="T71" fmla="*/ 964 h 1604"/>
                  <a:gd name="T72" fmla="*/ 86 w 2035"/>
                  <a:gd name="T73" fmla="*/ 940 h 1604"/>
                  <a:gd name="T74" fmla="*/ 101 w 2035"/>
                  <a:gd name="T75" fmla="*/ 967 h 1604"/>
                  <a:gd name="T76" fmla="*/ 365 w 2035"/>
                  <a:gd name="T77" fmla="*/ 618 h 1604"/>
                  <a:gd name="T78" fmla="*/ 344 w 2035"/>
                  <a:gd name="T79" fmla="*/ 554 h 1604"/>
                  <a:gd name="T80" fmla="*/ 455 w 2035"/>
                  <a:gd name="T81" fmla="*/ 547 h 1604"/>
                  <a:gd name="T82" fmla="*/ 506 w 2035"/>
                  <a:gd name="T83" fmla="*/ 551 h 1604"/>
                  <a:gd name="T84" fmla="*/ 515 w 2035"/>
                  <a:gd name="T85" fmla="*/ 504 h 1604"/>
                  <a:gd name="T86" fmla="*/ 418 w 2035"/>
                  <a:gd name="T87" fmla="*/ 300 h 1604"/>
                  <a:gd name="T88" fmla="*/ 644 w 2035"/>
                  <a:gd name="T89" fmla="*/ 26 h 1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035" h="1604">
                    <a:moveTo>
                      <a:pt x="644" y="26"/>
                    </a:moveTo>
                    <a:lnTo>
                      <a:pt x="838" y="0"/>
                    </a:lnTo>
                    <a:lnTo>
                      <a:pt x="896" y="6"/>
                    </a:lnTo>
                    <a:lnTo>
                      <a:pt x="928" y="31"/>
                    </a:lnTo>
                    <a:lnTo>
                      <a:pt x="929" y="63"/>
                    </a:lnTo>
                    <a:lnTo>
                      <a:pt x="878" y="118"/>
                    </a:lnTo>
                    <a:lnTo>
                      <a:pt x="892" y="155"/>
                    </a:lnTo>
                    <a:lnTo>
                      <a:pt x="919" y="166"/>
                    </a:lnTo>
                    <a:lnTo>
                      <a:pt x="952" y="247"/>
                    </a:lnTo>
                    <a:lnTo>
                      <a:pt x="1056" y="215"/>
                    </a:lnTo>
                    <a:lnTo>
                      <a:pt x="1080" y="159"/>
                    </a:lnTo>
                    <a:lnTo>
                      <a:pt x="1145" y="153"/>
                    </a:lnTo>
                    <a:lnTo>
                      <a:pt x="1182" y="37"/>
                    </a:lnTo>
                    <a:lnTo>
                      <a:pt x="1417" y="250"/>
                    </a:lnTo>
                    <a:lnTo>
                      <a:pt x="1181" y="591"/>
                    </a:lnTo>
                    <a:lnTo>
                      <a:pt x="1070" y="547"/>
                    </a:lnTo>
                    <a:lnTo>
                      <a:pt x="1021" y="547"/>
                    </a:lnTo>
                    <a:lnTo>
                      <a:pt x="1030" y="580"/>
                    </a:lnTo>
                    <a:lnTo>
                      <a:pt x="1124" y="739"/>
                    </a:lnTo>
                    <a:lnTo>
                      <a:pt x="1149" y="867"/>
                    </a:lnTo>
                    <a:lnTo>
                      <a:pt x="1453" y="825"/>
                    </a:lnTo>
                    <a:lnTo>
                      <a:pt x="1743" y="774"/>
                    </a:lnTo>
                    <a:lnTo>
                      <a:pt x="1923" y="873"/>
                    </a:lnTo>
                    <a:lnTo>
                      <a:pt x="1938" y="944"/>
                    </a:lnTo>
                    <a:lnTo>
                      <a:pt x="1930" y="1016"/>
                    </a:lnTo>
                    <a:lnTo>
                      <a:pt x="1895" y="1034"/>
                    </a:lnTo>
                    <a:lnTo>
                      <a:pt x="1882" y="1076"/>
                    </a:lnTo>
                    <a:lnTo>
                      <a:pt x="1827" y="1081"/>
                    </a:lnTo>
                    <a:lnTo>
                      <a:pt x="1835" y="1161"/>
                    </a:lnTo>
                    <a:lnTo>
                      <a:pt x="1789" y="1265"/>
                    </a:lnTo>
                    <a:lnTo>
                      <a:pt x="1867" y="1237"/>
                    </a:lnTo>
                    <a:lnTo>
                      <a:pt x="1919" y="1239"/>
                    </a:lnTo>
                    <a:lnTo>
                      <a:pt x="1977" y="1246"/>
                    </a:lnTo>
                    <a:lnTo>
                      <a:pt x="2010" y="1286"/>
                    </a:lnTo>
                    <a:lnTo>
                      <a:pt x="1999" y="1325"/>
                    </a:lnTo>
                    <a:lnTo>
                      <a:pt x="2035" y="1443"/>
                    </a:lnTo>
                    <a:lnTo>
                      <a:pt x="1908" y="1462"/>
                    </a:lnTo>
                    <a:lnTo>
                      <a:pt x="1726" y="1376"/>
                    </a:lnTo>
                    <a:lnTo>
                      <a:pt x="1599" y="1380"/>
                    </a:lnTo>
                    <a:lnTo>
                      <a:pt x="1549" y="1338"/>
                    </a:lnTo>
                    <a:lnTo>
                      <a:pt x="1435" y="1332"/>
                    </a:lnTo>
                    <a:lnTo>
                      <a:pt x="1380" y="1298"/>
                    </a:lnTo>
                    <a:lnTo>
                      <a:pt x="1090" y="1600"/>
                    </a:lnTo>
                    <a:lnTo>
                      <a:pt x="1030" y="1598"/>
                    </a:lnTo>
                    <a:lnTo>
                      <a:pt x="872" y="1542"/>
                    </a:lnTo>
                    <a:lnTo>
                      <a:pt x="835" y="1540"/>
                    </a:lnTo>
                    <a:lnTo>
                      <a:pt x="762" y="1604"/>
                    </a:lnTo>
                    <a:lnTo>
                      <a:pt x="657" y="1596"/>
                    </a:lnTo>
                    <a:lnTo>
                      <a:pt x="581" y="1569"/>
                    </a:lnTo>
                    <a:lnTo>
                      <a:pt x="478" y="1571"/>
                    </a:lnTo>
                    <a:lnTo>
                      <a:pt x="418" y="1571"/>
                    </a:lnTo>
                    <a:lnTo>
                      <a:pt x="400" y="1555"/>
                    </a:lnTo>
                    <a:lnTo>
                      <a:pt x="355" y="1552"/>
                    </a:lnTo>
                    <a:lnTo>
                      <a:pt x="329" y="1522"/>
                    </a:lnTo>
                    <a:lnTo>
                      <a:pt x="311" y="1538"/>
                    </a:lnTo>
                    <a:lnTo>
                      <a:pt x="279" y="1544"/>
                    </a:lnTo>
                    <a:lnTo>
                      <a:pt x="221" y="1487"/>
                    </a:lnTo>
                    <a:lnTo>
                      <a:pt x="238" y="1453"/>
                    </a:lnTo>
                    <a:lnTo>
                      <a:pt x="221" y="1425"/>
                    </a:lnTo>
                    <a:lnTo>
                      <a:pt x="254" y="1407"/>
                    </a:lnTo>
                    <a:lnTo>
                      <a:pt x="242" y="1351"/>
                    </a:lnTo>
                    <a:lnTo>
                      <a:pt x="264" y="1291"/>
                    </a:lnTo>
                    <a:lnTo>
                      <a:pt x="253" y="1250"/>
                    </a:lnTo>
                    <a:lnTo>
                      <a:pt x="184" y="1223"/>
                    </a:lnTo>
                    <a:lnTo>
                      <a:pt x="149" y="1185"/>
                    </a:lnTo>
                    <a:lnTo>
                      <a:pt x="132" y="1129"/>
                    </a:lnTo>
                    <a:lnTo>
                      <a:pt x="74" y="1120"/>
                    </a:lnTo>
                    <a:lnTo>
                      <a:pt x="46" y="1099"/>
                    </a:lnTo>
                    <a:lnTo>
                      <a:pt x="19" y="1118"/>
                    </a:lnTo>
                    <a:lnTo>
                      <a:pt x="6" y="1083"/>
                    </a:lnTo>
                    <a:lnTo>
                      <a:pt x="0" y="1012"/>
                    </a:lnTo>
                    <a:lnTo>
                      <a:pt x="17" y="964"/>
                    </a:lnTo>
                    <a:lnTo>
                      <a:pt x="24" y="946"/>
                    </a:lnTo>
                    <a:lnTo>
                      <a:pt x="86" y="940"/>
                    </a:lnTo>
                    <a:lnTo>
                      <a:pt x="86" y="949"/>
                    </a:lnTo>
                    <a:lnTo>
                      <a:pt x="101" y="967"/>
                    </a:lnTo>
                    <a:lnTo>
                      <a:pt x="139" y="944"/>
                    </a:lnTo>
                    <a:lnTo>
                      <a:pt x="365" y="618"/>
                    </a:lnTo>
                    <a:lnTo>
                      <a:pt x="316" y="583"/>
                    </a:lnTo>
                    <a:lnTo>
                      <a:pt x="344" y="554"/>
                    </a:lnTo>
                    <a:lnTo>
                      <a:pt x="401" y="579"/>
                    </a:lnTo>
                    <a:lnTo>
                      <a:pt x="455" y="547"/>
                    </a:lnTo>
                    <a:lnTo>
                      <a:pt x="480" y="564"/>
                    </a:lnTo>
                    <a:lnTo>
                      <a:pt x="506" y="551"/>
                    </a:lnTo>
                    <a:lnTo>
                      <a:pt x="495" y="514"/>
                    </a:lnTo>
                    <a:lnTo>
                      <a:pt x="515" y="504"/>
                    </a:lnTo>
                    <a:lnTo>
                      <a:pt x="608" y="365"/>
                    </a:lnTo>
                    <a:lnTo>
                      <a:pt x="418" y="300"/>
                    </a:lnTo>
                    <a:lnTo>
                      <a:pt x="608" y="164"/>
                    </a:lnTo>
                    <a:lnTo>
                      <a:pt x="644" y="26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43" name="Freeform 47"/>
              <p:cNvSpPr>
                <a:spLocks noChangeAspect="1"/>
              </p:cNvSpPr>
              <p:nvPr/>
            </p:nvSpPr>
            <p:spPr bwMode="auto">
              <a:xfrm>
                <a:off x="4348" y="1862"/>
                <a:ext cx="239" cy="187"/>
              </a:xfrm>
              <a:custGeom>
                <a:avLst/>
                <a:gdLst>
                  <a:gd name="T0" fmla="*/ 336 w 1325"/>
                  <a:gd name="T1" fmla="*/ 190 h 1035"/>
                  <a:gd name="T2" fmla="*/ 513 w 1325"/>
                  <a:gd name="T3" fmla="*/ 32 h 1035"/>
                  <a:gd name="T4" fmla="*/ 719 w 1325"/>
                  <a:gd name="T5" fmla="*/ 0 h 1035"/>
                  <a:gd name="T6" fmla="*/ 820 w 1325"/>
                  <a:gd name="T7" fmla="*/ 166 h 1035"/>
                  <a:gd name="T8" fmla="*/ 851 w 1325"/>
                  <a:gd name="T9" fmla="*/ 154 h 1035"/>
                  <a:gd name="T10" fmla="*/ 957 w 1325"/>
                  <a:gd name="T11" fmla="*/ 291 h 1035"/>
                  <a:gd name="T12" fmla="*/ 1111 w 1325"/>
                  <a:gd name="T13" fmla="*/ 179 h 1035"/>
                  <a:gd name="T14" fmla="*/ 1295 w 1325"/>
                  <a:gd name="T15" fmla="*/ 217 h 1035"/>
                  <a:gd name="T16" fmla="*/ 1282 w 1325"/>
                  <a:gd name="T17" fmla="*/ 302 h 1035"/>
                  <a:gd name="T18" fmla="*/ 1325 w 1325"/>
                  <a:gd name="T19" fmla="*/ 386 h 1035"/>
                  <a:gd name="T20" fmla="*/ 1253 w 1325"/>
                  <a:gd name="T21" fmla="*/ 475 h 1035"/>
                  <a:gd name="T22" fmla="*/ 1171 w 1325"/>
                  <a:gd name="T23" fmla="*/ 478 h 1035"/>
                  <a:gd name="T24" fmla="*/ 1134 w 1325"/>
                  <a:gd name="T25" fmla="*/ 509 h 1035"/>
                  <a:gd name="T26" fmla="*/ 1131 w 1325"/>
                  <a:gd name="T27" fmla="*/ 607 h 1035"/>
                  <a:gd name="T28" fmla="*/ 1025 w 1325"/>
                  <a:gd name="T29" fmla="*/ 709 h 1035"/>
                  <a:gd name="T30" fmla="*/ 944 w 1325"/>
                  <a:gd name="T31" fmla="*/ 754 h 1035"/>
                  <a:gd name="T32" fmla="*/ 892 w 1325"/>
                  <a:gd name="T33" fmla="*/ 754 h 1035"/>
                  <a:gd name="T34" fmla="*/ 845 w 1325"/>
                  <a:gd name="T35" fmla="*/ 820 h 1035"/>
                  <a:gd name="T36" fmla="*/ 941 w 1325"/>
                  <a:gd name="T37" fmla="*/ 998 h 1035"/>
                  <a:gd name="T38" fmla="*/ 901 w 1325"/>
                  <a:gd name="T39" fmla="*/ 1035 h 1035"/>
                  <a:gd name="T40" fmla="*/ 721 w 1325"/>
                  <a:gd name="T41" fmla="*/ 936 h 1035"/>
                  <a:gd name="T42" fmla="*/ 437 w 1325"/>
                  <a:gd name="T43" fmla="*/ 985 h 1035"/>
                  <a:gd name="T44" fmla="*/ 128 w 1325"/>
                  <a:gd name="T45" fmla="*/ 1029 h 1035"/>
                  <a:gd name="T46" fmla="*/ 104 w 1325"/>
                  <a:gd name="T47" fmla="*/ 901 h 1035"/>
                  <a:gd name="T48" fmla="*/ 9 w 1325"/>
                  <a:gd name="T49" fmla="*/ 743 h 1035"/>
                  <a:gd name="T50" fmla="*/ 0 w 1325"/>
                  <a:gd name="T51" fmla="*/ 710 h 1035"/>
                  <a:gd name="T52" fmla="*/ 48 w 1325"/>
                  <a:gd name="T53" fmla="*/ 708 h 1035"/>
                  <a:gd name="T54" fmla="*/ 161 w 1325"/>
                  <a:gd name="T55" fmla="*/ 754 h 1035"/>
                  <a:gd name="T56" fmla="*/ 396 w 1325"/>
                  <a:gd name="T57" fmla="*/ 411 h 1035"/>
                  <a:gd name="T58" fmla="*/ 163 w 1325"/>
                  <a:gd name="T59" fmla="*/ 200 h 1035"/>
                  <a:gd name="T60" fmla="*/ 209 w 1325"/>
                  <a:gd name="T61" fmla="*/ 177 h 1035"/>
                  <a:gd name="T62" fmla="*/ 336 w 1325"/>
                  <a:gd name="T63" fmla="*/ 190 h 10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25" h="1035">
                    <a:moveTo>
                      <a:pt x="336" y="190"/>
                    </a:moveTo>
                    <a:lnTo>
                      <a:pt x="513" y="32"/>
                    </a:lnTo>
                    <a:lnTo>
                      <a:pt x="719" y="0"/>
                    </a:lnTo>
                    <a:lnTo>
                      <a:pt x="820" y="166"/>
                    </a:lnTo>
                    <a:lnTo>
                      <a:pt x="851" y="154"/>
                    </a:lnTo>
                    <a:lnTo>
                      <a:pt x="957" y="291"/>
                    </a:lnTo>
                    <a:lnTo>
                      <a:pt x="1111" y="179"/>
                    </a:lnTo>
                    <a:lnTo>
                      <a:pt x="1295" y="217"/>
                    </a:lnTo>
                    <a:lnTo>
                      <a:pt x="1282" y="302"/>
                    </a:lnTo>
                    <a:lnTo>
                      <a:pt x="1325" y="386"/>
                    </a:lnTo>
                    <a:lnTo>
                      <a:pt x="1253" y="475"/>
                    </a:lnTo>
                    <a:lnTo>
                      <a:pt x="1171" y="478"/>
                    </a:lnTo>
                    <a:lnTo>
                      <a:pt x="1134" y="509"/>
                    </a:lnTo>
                    <a:lnTo>
                      <a:pt x="1131" y="607"/>
                    </a:lnTo>
                    <a:lnTo>
                      <a:pt x="1025" y="709"/>
                    </a:lnTo>
                    <a:lnTo>
                      <a:pt x="944" y="754"/>
                    </a:lnTo>
                    <a:lnTo>
                      <a:pt x="892" y="754"/>
                    </a:lnTo>
                    <a:lnTo>
                      <a:pt x="845" y="820"/>
                    </a:lnTo>
                    <a:lnTo>
                      <a:pt x="941" y="998"/>
                    </a:lnTo>
                    <a:lnTo>
                      <a:pt x="901" y="1035"/>
                    </a:lnTo>
                    <a:lnTo>
                      <a:pt x="721" y="936"/>
                    </a:lnTo>
                    <a:lnTo>
                      <a:pt x="437" y="985"/>
                    </a:lnTo>
                    <a:lnTo>
                      <a:pt x="128" y="1029"/>
                    </a:lnTo>
                    <a:lnTo>
                      <a:pt x="104" y="901"/>
                    </a:lnTo>
                    <a:lnTo>
                      <a:pt x="9" y="743"/>
                    </a:lnTo>
                    <a:lnTo>
                      <a:pt x="0" y="710"/>
                    </a:lnTo>
                    <a:lnTo>
                      <a:pt x="48" y="708"/>
                    </a:lnTo>
                    <a:lnTo>
                      <a:pt x="161" y="754"/>
                    </a:lnTo>
                    <a:lnTo>
                      <a:pt x="396" y="411"/>
                    </a:lnTo>
                    <a:lnTo>
                      <a:pt x="163" y="200"/>
                    </a:lnTo>
                    <a:lnTo>
                      <a:pt x="209" y="177"/>
                    </a:lnTo>
                    <a:lnTo>
                      <a:pt x="336" y="19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44" name="Freeform 48"/>
              <p:cNvSpPr>
                <a:spLocks noChangeAspect="1"/>
              </p:cNvSpPr>
              <p:nvPr/>
            </p:nvSpPr>
            <p:spPr bwMode="auto">
              <a:xfrm>
                <a:off x="4249" y="2126"/>
                <a:ext cx="285" cy="257"/>
              </a:xfrm>
              <a:custGeom>
                <a:avLst/>
                <a:gdLst>
                  <a:gd name="T0" fmla="*/ 4 w 1577"/>
                  <a:gd name="T1" fmla="*/ 271 h 1426"/>
                  <a:gd name="T2" fmla="*/ 104 w 1577"/>
                  <a:gd name="T3" fmla="*/ 270 h 1426"/>
                  <a:gd name="T4" fmla="*/ 181 w 1577"/>
                  <a:gd name="T5" fmla="*/ 297 h 1426"/>
                  <a:gd name="T6" fmla="*/ 284 w 1577"/>
                  <a:gd name="T7" fmla="*/ 305 h 1426"/>
                  <a:gd name="T8" fmla="*/ 359 w 1577"/>
                  <a:gd name="T9" fmla="*/ 241 h 1426"/>
                  <a:gd name="T10" fmla="*/ 395 w 1577"/>
                  <a:gd name="T11" fmla="*/ 243 h 1426"/>
                  <a:gd name="T12" fmla="*/ 552 w 1577"/>
                  <a:gd name="T13" fmla="*/ 298 h 1426"/>
                  <a:gd name="T14" fmla="*/ 614 w 1577"/>
                  <a:gd name="T15" fmla="*/ 301 h 1426"/>
                  <a:gd name="T16" fmla="*/ 903 w 1577"/>
                  <a:gd name="T17" fmla="*/ 0 h 1426"/>
                  <a:gd name="T18" fmla="*/ 959 w 1577"/>
                  <a:gd name="T19" fmla="*/ 33 h 1426"/>
                  <a:gd name="T20" fmla="*/ 1073 w 1577"/>
                  <a:gd name="T21" fmla="*/ 39 h 1426"/>
                  <a:gd name="T22" fmla="*/ 1123 w 1577"/>
                  <a:gd name="T23" fmla="*/ 81 h 1426"/>
                  <a:gd name="T24" fmla="*/ 1248 w 1577"/>
                  <a:gd name="T25" fmla="*/ 78 h 1426"/>
                  <a:gd name="T26" fmla="*/ 1431 w 1577"/>
                  <a:gd name="T27" fmla="*/ 162 h 1426"/>
                  <a:gd name="T28" fmla="*/ 1559 w 1577"/>
                  <a:gd name="T29" fmla="*/ 144 h 1426"/>
                  <a:gd name="T30" fmla="*/ 1549 w 1577"/>
                  <a:gd name="T31" fmla="*/ 209 h 1426"/>
                  <a:gd name="T32" fmla="*/ 1577 w 1577"/>
                  <a:gd name="T33" fmla="*/ 243 h 1426"/>
                  <a:gd name="T34" fmla="*/ 1340 w 1577"/>
                  <a:gd name="T35" fmla="*/ 504 h 1426"/>
                  <a:gd name="T36" fmla="*/ 1286 w 1577"/>
                  <a:gd name="T37" fmla="*/ 515 h 1426"/>
                  <a:gd name="T38" fmla="*/ 1249 w 1577"/>
                  <a:gd name="T39" fmla="*/ 501 h 1426"/>
                  <a:gd name="T40" fmla="*/ 1222 w 1577"/>
                  <a:gd name="T41" fmla="*/ 418 h 1426"/>
                  <a:gd name="T42" fmla="*/ 1076 w 1577"/>
                  <a:gd name="T43" fmla="*/ 410 h 1426"/>
                  <a:gd name="T44" fmla="*/ 949 w 1577"/>
                  <a:gd name="T45" fmla="*/ 470 h 1426"/>
                  <a:gd name="T46" fmla="*/ 882 w 1577"/>
                  <a:gd name="T47" fmla="*/ 531 h 1426"/>
                  <a:gd name="T48" fmla="*/ 867 w 1577"/>
                  <a:gd name="T49" fmla="*/ 568 h 1426"/>
                  <a:gd name="T50" fmla="*/ 790 w 1577"/>
                  <a:gd name="T51" fmla="*/ 694 h 1426"/>
                  <a:gd name="T52" fmla="*/ 695 w 1577"/>
                  <a:gd name="T53" fmla="*/ 765 h 1426"/>
                  <a:gd name="T54" fmla="*/ 549 w 1577"/>
                  <a:gd name="T55" fmla="*/ 767 h 1426"/>
                  <a:gd name="T56" fmla="*/ 544 w 1577"/>
                  <a:gd name="T57" fmla="*/ 1105 h 1426"/>
                  <a:gd name="T58" fmla="*/ 552 w 1577"/>
                  <a:gd name="T59" fmla="*/ 1154 h 1426"/>
                  <a:gd name="T60" fmla="*/ 583 w 1577"/>
                  <a:gd name="T61" fmla="*/ 1170 h 1426"/>
                  <a:gd name="T62" fmla="*/ 583 w 1577"/>
                  <a:gd name="T63" fmla="*/ 1231 h 1426"/>
                  <a:gd name="T64" fmla="*/ 540 w 1577"/>
                  <a:gd name="T65" fmla="*/ 1233 h 1426"/>
                  <a:gd name="T66" fmla="*/ 534 w 1577"/>
                  <a:gd name="T67" fmla="*/ 1314 h 1426"/>
                  <a:gd name="T68" fmla="*/ 375 w 1577"/>
                  <a:gd name="T69" fmla="*/ 1426 h 1426"/>
                  <a:gd name="T70" fmla="*/ 300 w 1577"/>
                  <a:gd name="T71" fmla="*/ 1393 h 1426"/>
                  <a:gd name="T72" fmla="*/ 247 w 1577"/>
                  <a:gd name="T73" fmla="*/ 1395 h 1426"/>
                  <a:gd name="T74" fmla="*/ 211 w 1577"/>
                  <a:gd name="T75" fmla="*/ 1347 h 1426"/>
                  <a:gd name="T76" fmla="*/ 188 w 1577"/>
                  <a:gd name="T77" fmla="*/ 1371 h 1426"/>
                  <a:gd name="T78" fmla="*/ 139 w 1577"/>
                  <a:gd name="T79" fmla="*/ 1399 h 1426"/>
                  <a:gd name="T80" fmla="*/ 96 w 1577"/>
                  <a:gd name="T81" fmla="*/ 1398 h 1426"/>
                  <a:gd name="T82" fmla="*/ 95 w 1577"/>
                  <a:gd name="T83" fmla="*/ 1360 h 1426"/>
                  <a:gd name="T84" fmla="*/ 68 w 1577"/>
                  <a:gd name="T85" fmla="*/ 1322 h 1426"/>
                  <a:gd name="T86" fmla="*/ 110 w 1577"/>
                  <a:gd name="T87" fmla="*/ 1173 h 1426"/>
                  <a:gd name="T88" fmla="*/ 106 w 1577"/>
                  <a:gd name="T89" fmla="*/ 1123 h 1426"/>
                  <a:gd name="T90" fmla="*/ 75 w 1577"/>
                  <a:gd name="T91" fmla="*/ 1082 h 1426"/>
                  <a:gd name="T92" fmla="*/ 16 w 1577"/>
                  <a:gd name="T93" fmla="*/ 1046 h 1426"/>
                  <a:gd name="T94" fmla="*/ 97 w 1577"/>
                  <a:gd name="T95" fmla="*/ 794 h 1426"/>
                  <a:gd name="T96" fmla="*/ 142 w 1577"/>
                  <a:gd name="T97" fmla="*/ 684 h 1426"/>
                  <a:gd name="T98" fmla="*/ 200 w 1577"/>
                  <a:gd name="T99" fmla="*/ 618 h 1426"/>
                  <a:gd name="T100" fmla="*/ 187 w 1577"/>
                  <a:gd name="T101" fmla="*/ 609 h 1426"/>
                  <a:gd name="T102" fmla="*/ 161 w 1577"/>
                  <a:gd name="T103" fmla="*/ 587 h 1426"/>
                  <a:gd name="T104" fmla="*/ 166 w 1577"/>
                  <a:gd name="T105" fmla="*/ 568 h 1426"/>
                  <a:gd name="T106" fmla="*/ 207 w 1577"/>
                  <a:gd name="T107" fmla="*/ 485 h 1426"/>
                  <a:gd name="T108" fmla="*/ 168 w 1577"/>
                  <a:gd name="T109" fmla="*/ 482 h 1426"/>
                  <a:gd name="T110" fmla="*/ 149 w 1577"/>
                  <a:gd name="T111" fmla="*/ 499 h 1426"/>
                  <a:gd name="T112" fmla="*/ 114 w 1577"/>
                  <a:gd name="T113" fmla="*/ 489 h 1426"/>
                  <a:gd name="T114" fmla="*/ 64 w 1577"/>
                  <a:gd name="T115" fmla="*/ 459 h 1426"/>
                  <a:gd name="T116" fmla="*/ 0 w 1577"/>
                  <a:gd name="T117" fmla="*/ 331 h 1426"/>
                  <a:gd name="T118" fmla="*/ 4 w 1577"/>
                  <a:gd name="T119" fmla="*/ 271 h 1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77" h="1426">
                    <a:moveTo>
                      <a:pt x="4" y="271"/>
                    </a:moveTo>
                    <a:lnTo>
                      <a:pt x="104" y="270"/>
                    </a:lnTo>
                    <a:lnTo>
                      <a:pt x="181" y="297"/>
                    </a:lnTo>
                    <a:lnTo>
                      <a:pt x="284" y="305"/>
                    </a:lnTo>
                    <a:lnTo>
                      <a:pt x="359" y="241"/>
                    </a:lnTo>
                    <a:lnTo>
                      <a:pt x="395" y="243"/>
                    </a:lnTo>
                    <a:lnTo>
                      <a:pt x="552" y="298"/>
                    </a:lnTo>
                    <a:lnTo>
                      <a:pt x="614" y="301"/>
                    </a:lnTo>
                    <a:lnTo>
                      <a:pt x="903" y="0"/>
                    </a:lnTo>
                    <a:lnTo>
                      <a:pt x="959" y="33"/>
                    </a:lnTo>
                    <a:lnTo>
                      <a:pt x="1073" y="39"/>
                    </a:lnTo>
                    <a:lnTo>
                      <a:pt x="1123" y="81"/>
                    </a:lnTo>
                    <a:lnTo>
                      <a:pt x="1248" y="78"/>
                    </a:lnTo>
                    <a:lnTo>
                      <a:pt x="1431" y="162"/>
                    </a:lnTo>
                    <a:lnTo>
                      <a:pt x="1559" y="144"/>
                    </a:lnTo>
                    <a:lnTo>
                      <a:pt x="1549" y="209"/>
                    </a:lnTo>
                    <a:lnTo>
                      <a:pt x="1577" y="243"/>
                    </a:lnTo>
                    <a:lnTo>
                      <a:pt x="1340" y="504"/>
                    </a:lnTo>
                    <a:lnTo>
                      <a:pt x="1286" y="515"/>
                    </a:lnTo>
                    <a:lnTo>
                      <a:pt x="1249" y="501"/>
                    </a:lnTo>
                    <a:lnTo>
                      <a:pt x="1222" y="418"/>
                    </a:lnTo>
                    <a:lnTo>
                      <a:pt x="1076" y="410"/>
                    </a:lnTo>
                    <a:lnTo>
                      <a:pt x="949" y="470"/>
                    </a:lnTo>
                    <a:lnTo>
                      <a:pt x="882" y="531"/>
                    </a:lnTo>
                    <a:lnTo>
                      <a:pt x="867" y="568"/>
                    </a:lnTo>
                    <a:lnTo>
                      <a:pt x="790" y="694"/>
                    </a:lnTo>
                    <a:lnTo>
                      <a:pt x="695" y="765"/>
                    </a:lnTo>
                    <a:lnTo>
                      <a:pt x="549" y="767"/>
                    </a:lnTo>
                    <a:lnTo>
                      <a:pt x="544" y="1105"/>
                    </a:lnTo>
                    <a:lnTo>
                      <a:pt x="552" y="1154"/>
                    </a:lnTo>
                    <a:lnTo>
                      <a:pt x="583" y="1170"/>
                    </a:lnTo>
                    <a:lnTo>
                      <a:pt x="583" y="1231"/>
                    </a:lnTo>
                    <a:lnTo>
                      <a:pt x="540" y="1233"/>
                    </a:lnTo>
                    <a:lnTo>
                      <a:pt x="534" y="1314"/>
                    </a:lnTo>
                    <a:lnTo>
                      <a:pt x="375" y="1426"/>
                    </a:lnTo>
                    <a:lnTo>
                      <a:pt x="300" y="1393"/>
                    </a:lnTo>
                    <a:lnTo>
                      <a:pt x="247" y="1395"/>
                    </a:lnTo>
                    <a:lnTo>
                      <a:pt x="211" y="1347"/>
                    </a:lnTo>
                    <a:lnTo>
                      <a:pt x="188" y="1371"/>
                    </a:lnTo>
                    <a:lnTo>
                      <a:pt x="139" y="1399"/>
                    </a:lnTo>
                    <a:lnTo>
                      <a:pt x="96" y="1398"/>
                    </a:lnTo>
                    <a:lnTo>
                      <a:pt x="95" y="1360"/>
                    </a:lnTo>
                    <a:lnTo>
                      <a:pt x="68" y="1322"/>
                    </a:lnTo>
                    <a:lnTo>
                      <a:pt x="110" y="1173"/>
                    </a:lnTo>
                    <a:lnTo>
                      <a:pt x="106" y="1123"/>
                    </a:lnTo>
                    <a:lnTo>
                      <a:pt x="75" y="1082"/>
                    </a:lnTo>
                    <a:lnTo>
                      <a:pt x="16" y="1046"/>
                    </a:lnTo>
                    <a:lnTo>
                      <a:pt x="97" y="794"/>
                    </a:lnTo>
                    <a:lnTo>
                      <a:pt x="142" y="684"/>
                    </a:lnTo>
                    <a:lnTo>
                      <a:pt x="200" y="618"/>
                    </a:lnTo>
                    <a:lnTo>
                      <a:pt x="187" y="609"/>
                    </a:lnTo>
                    <a:lnTo>
                      <a:pt x="161" y="587"/>
                    </a:lnTo>
                    <a:lnTo>
                      <a:pt x="166" y="568"/>
                    </a:lnTo>
                    <a:lnTo>
                      <a:pt x="207" y="485"/>
                    </a:lnTo>
                    <a:lnTo>
                      <a:pt x="168" y="482"/>
                    </a:lnTo>
                    <a:lnTo>
                      <a:pt x="149" y="499"/>
                    </a:lnTo>
                    <a:lnTo>
                      <a:pt x="114" y="489"/>
                    </a:lnTo>
                    <a:lnTo>
                      <a:pt x="64" y="459"/>
                    </a:lnTo>
                    <a:lnTo>
                      <a:pt x="0" y="331"/>
                    </a:lnTo>
                    <a:lnTo>
                      <a:pt x="4" y="271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45" name="Freeform 49"/>
              <p:cNvSpPr>
                <a:spLocks noChangeAspect="1"/>
              </p:cNvSpPr>
              <p:nvPr/>
            </p:nvSpPr>
            <p:spPr bwMode="auto">
              <a:xfrm>
                <a:off x="4194" y="2348"/>
                <a:ext cx="226" cy="371"/>
              </a:xfrm>
              <a:custGeom>
                <a:avLst/>
                <a:gdLst>
                  <a:gd name="T0" fmla="*/ 497 w 1255"/>
                  <a:gd name="T1" fmla="*/ 138 h 2054"/>
                  <a:gd name="T2" fmla="*/ 518 w 1255"/>
                  <a:gd name="T3" fmla="*/ 116 h 2054"/>
                  <a:gd name="T4" fmla="*/ 553 w 1255"/>
                  <a:gd name="T5" fmla="*/ 165 h 2054"/>
                  <a:gd name="T6" fmla="*/ 606 w 1255"/>
                  <a:gd name="T7" fmla="*/ 162 h 2054"/>
                  <a:gd name="T8" fmla="*/ 681 w 1255"/>
                  <a:gd name="T9" fmla="*/ 195 h 2054"/>
                  <a:gd name="T10" fmla="*/ 841 w 1255"/>
                  <a:gd name="T11" fmla="*/ 83 h 2054"/>
                  <a:gd name="T12" fmla="*/ 848 w 1255"/>
                  <a:gd name="T13" fmla="*/ 3 h 2054"/>
                  <a:gd name="T14" fmla="*/ 887 w 1255"/>
                  <a:gd name="T15" fmla="*/ 0 h 2054"/>
                  <a:gd name="T16" fmla="*/ 910 w 1255"/>
                  <a:gd name="T17" fmla="*/ 63 h 2054"/>
                  <a:gd name="T18" fmla="*/ 906 w 1255"/>
                  <a:gd name="T19" fmla="*/ 447 h 2054"/>
                  <a:gd name="T20" fmla="*/ 1001 w 1255"/>
                  <a:gd name="T21" fmla="*/ 642 h 2054"/>
                  <a:gd name="T22" fmla="*/ 1255 w 1255"/>
                  <a:gd name="T23" fmla="*/ 1055 h 2054"/>
                  <a:gd name="T24" fmla="*/ 1245 w 1255"/>
                  <a:gd name="T25" fmla="*/ 1075 h 2054"/>
                  <a:gd name="T26" fmla="*/ 1143 w 1255"/>
                  <a:gd name="T27" fmla="*/ 1136 h 2054"/>
                  <a:gd name="T28" fmla="*/ 1126 w 1255"/>
                  <a:gd name="T29" fmla="*/ 1207 h 2054"/>
                  <a:gd name="T30" fmla="*/ 1027 w 1255"/>
                  <a:gd name="T31" fmla="*/ 1291 h 2054"/>
                  <a:gd name="T32" fmla="*/ 877 w 1255"/>
                  <a:gd name="T33" fmla="*/ 1571 h 2054"/>
                  <a:gd name="T34" fmla="*/ 808 w 1255"/>
                  <a:gd name="T35" fmla="*/ 1583 h 2054"/>
                  <a:gd name="T36" fmla="*/ 812 w 1255"/>
                  <a:gd name="T37" fmla="*/ 1627 h 2054"/>
                  <a:gd name="T38" fmla="*/ 778 w 1255"/>
                  <a:gd name="T39" fmla="*/ 1642 h 2054"/>
                  <a:gd name="T40" fmla="*/ 779 w 1255"/>
                  <a:gd name="T41" fmla="*/ 1698 h 2054"/>
                  <a:gd name="T42" fmla="*/ 764 w 1255"/>
                  <a:gd name="T43" fmla="*/ 1703 h 2054"/>
                  <a:gd name="T44" fmla="*/ 767 w 1255"/>
                  <a:gd name="T45" fmla="*/ 1775 h 2054"/>
                  <a:gd name="T46" fmla="*/ 720 w 1255"/>
                  <a:gd name="T47" fmla="*/ 1799 h 2054"/>
                  <a:gd name="T48" fmla="*/ 711 w 1255"/>
                  <a:gd name="T49" fmla="*/ 1844 h 2054"/>
                  <a:gd name="T50" fmla="*/ 735 w 1255"/>
                  <a:gd name="T51" fmla="*/ 1886 h 2054"/>
                  <a:gd name="T52" fmla="*/ 684 w 1255"/>
                  <a:gd name="T53" fmla="*/ 2035 h 2054"/>
                  <a:gd name="T54" fmla="*/ 676 w 1255"/>
                  <a:gd name="T55" fmla="*/ 2054 h 2054"/>
                  <a:gd name="T56" fmla="*/ 637 w 1255"/>
                  <a:gd name="T57" fmla="*/ 2015 h 2054"/>
                  <a:gd name="T58" fmla="*/ 635 w 1255"/>
                  <a:gd name="T59" fmla="*/ 1832 h 2054"/>
                  <a:gd name="T60" fmla="*/ 550 w 1255"/>
                  <a:gd name="T61" fmla="*/ 1764 h 2054"/>
                  <a:gd name="T62" fmla="*/ 493 w 1255"/>
                  <a:gd name="T63" fmla="*/ 1823 h 2054"/>
                  <a:gd name="T64" fmla="*/ 426 w 1255"/>
                  <a:gd name="T65" fmla="*/ 1815 h 2054"/>
                  <a:gd name="T66" fmla="*/ 414 w 1255"/>
                  <a:gd name="T67" fmla="*/ 1729 h 2054"/>
                  <a:gd name="T68" fmla="*/ 165 w 1255"/>
                  <a:gd name="T69" fmla="*/ 1680 h 2054"/>
                  <a:gd name="T70" fmla="*/ 98 w 1255"/>
                  <a:gd name="T71" fmla="*/ 1577 h 2054"/>
                  <a:gd name="T72" fmla="*/ 41 w 1255"/>
                  <a:gd name="T73" fmla="*/ 1618 h 2054"/>
                  <a:gd name="T74" fmla="*/ 36 w 1255"/>
                  <a:gd name="T75" fmla="*/ 1559 h 2054"/>
                  <a:gd name="T76" fmla="*/ 21 w 1255"/>
                  <a:gd name="T77" fmla="*/ 1512 h 2054"/>
                  <a:gd name="T78" fmla="*/ 17 w 1255"/>
                  <a:gd name="T79" fmla="*/ 1451 h 2054"/>
                  <a:gd name="T80" fmla="*/ 31 w 1255"/>
                  <a:gd name="T81" fmla="*/ 1426 h 2054"/>
                  <a:gd name="T82" fmla="*/ 32 w 1255"/>
                  <a:gd name="T83" fmla="*/ 1351 h 2054"/>
                  <a:gd name="T84" fmla="*/ 46 w 1255"/>
                  <a:gd name="T85" fmla="*/ 1331 h 2054"/>
                  <a:gd name="T86" fmla="*/ 45 w 1255"/>
                  <a:gd name="T87" fmla="*/ 1313 h 2054"/>
                  <a:gd name="T88" fmla="*/ 0 w 1255"/>
                  <a:gd name="T89" fmla="*/ 1288 h 2054"/>
                  <a:gd name="T90" fmla="*/ 63 w 1255"/>
                  <a:gd name="T91" fmla="*/ 1095 h 2054"/>
                  <a:gd name="T92" fmla="*/ 497 w 1255"/>
                  <a:gd name="T93" fmla="*/ 138 h 20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55" h="2054">
                    <a:moveTo>
                      <a:pt x="497" y="138"/>
                    </a:moveTo>
                    <a:lnTo>
                      <a:pt x="518" y="116"/>
                    </a:lnTo>
                    <a:lnTo>
                      <a:pt x="553" y="165"/>
                    </a:lnTo>
                    <a:lnTo>
                      <a:pt x="606" y="162"/>
                    </a:lnTo>
                    <a:lnTo>
                      <a:pt x="681" y="195"/>
                    </a:lnTo>
                    <a:lnTo>
                      <a:pt x="841" y="83"/>
                    </a:lnTo>
                    <a:lnTo>
                      <a:pt x="848" y="3"/>
                    </a:lnTo>
                    <a:lnTo>
                      <a:pt x="887" y="0"/>
                    </a:lnTo>
                    <a:lnTo>
                      <a:pt x="910" y="63"/>
                    </a:lnTo>
                    <a:lnTo>
                      <a:pt x="906" y="447"/>
                    </a:lnTo>
                    <a:lnTo>
                      <a:pt x="1001" y="642"/>
                    </a:lnTo>
                    <a:lnTo>
                      <a:pt x="1255" y="1055"/>
                    </a:lnTo>
                    <a:lnTo>
                      <a:pt x="1245" y="1075"/>
                    </a:lnTo>
                    <a:lnTo>
                      <a:pt x="1143" y="1136"/>
                    </a:lnTo>
                    <a:lnTo>
                      <a:pt x="1126" y="1207"/>
                    </a:lnTo>
                    <a:lnTo>
                      <a:pt x="1027" y="1291"/>
                    </a:lnTo>
                    <a:lnTo>
                      <a:pt x="877" y="1571"/>
                    </a:lnTo>
                    <a:lnTo>
                      <a:pt x="808" y="1583"/>
                    </a:lnTo>
                    <a:lnTo>
                      <a:pt x="812" y="1627"/>
                    </a:lnTo>
                    <a:lnTo>
                      <a:pt x="778" y="1642"/>
                    </a:lnTo>
                    <a:lnTo>
                      <a:pt x="779" y="1698"/>
                    </a:lnTo>
                    <a:lnTo>
                      <a:pt x="764" y="1703"/>
                    </a:lnTo>
                    <a:lnTo>
                      <a:pt x="767" y="1775"/>
                    </a:lnTo>
                    <a:lnTo>
                      <a:pt x="720" y="1799"/>
                    </a:lnTo>
                    <a:lnTo>
                      <a:pt x="711" y="1844"/>
                    </a:lnTo>
                    <a:lnTo>
                      <a:pt x="735" y="1886"/>
                    </a:lnTo>
                    <a:lnTo>
                      <a:pt x="684" y="2035"/>
                    </a:lnTo>
                    <a:lnTo>
                      <a:pt x="676" y="2054"/>
                    </a:lnTo>
                    <a:lnTo>
                      <a:pt x="637" y="2015"/>
                    </a:lnTo>
                    <a:lnTo>
                      <a:pt x="635" y="1832"/>
                    </a:lnTo>
                    <a:lnTo>
                      <a:pt x="550" y="1764"/>
                    </a:lnTo>
                    <a:lnTo>
                      <a:pt x="493" y="1823"/>
                    </a:lnTo>
                    <a:lnTo>
                      <a:pt x="426" y="1815"/>
                    </a:lnTo>
                    <a:lnTo>
                      <a:pt x="414" y="1729"/>
                    </a:lnTo>
                    <a:lnTo>
                      <a:pt x="165" y="1680"/>
                    </a:lnTo>
                    <a:lnTo>
                      <a:pt x="98" y="1577"/>
                    </a:lnTo>
                    <a:lnTo>
                      <a:pt x="41" y="1618"/>
                    </a:lnTo>
                    <a:lnTo>
                      <a:pt x="36" y="1559"/>
                    </a:lnTo>
                    <a:lnTo>
                      <a:pt x="21" y="1512"/>
                    </a:lnTo>
                    <a:lnTo>
                      <a:pt x="17" y="1451"/>
                    </a:lnTo>
                    <a:lnTo>
                      <a:pt x="31" y="1426"/>
                    </a:lnTo>
                    <a:lnTo>
                      <a:pt x="32" y="1351"/>
                    </a:lnTo>
                    <a:lnTo>
                      <a:pt x="46" y="1331"/>
                    </a:lnTo>
                    <a:lnTo>
                      <a:pt x="45" y="1313"/>
                    </a:lnTo>
                    <a:lnTo>
                      <a:pt x="0" y="1288"/>
                    </a:lnTo>
                    <a:lnTo>
                      <a:pt x="63" y="1095"/>
                    </a:lnTo>
                    <a:lnTo>
                      <a:pt x="497" y="138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46" name="Freeform 50"/>
              <p:cNvSpPr>
                <a:spLocks noChangeAspect="1"/>
              </p:cNvSpPr>
              <p:nvPr/>
            </p:nvSpPr>
            <p:spPr bwMode="auto">
              <a:xfrm>
                <a:off x="4102" y="1502"/>
                <a:ext cx="234" cy="187"/>
              </a:xfrm>
              <a:custGeom>
                <a:avLst/>
                <a:gdLst>
                  <a:gd name="T0" fmla="*/ 1127 w 1301"/>
                  <a:gd name="T1" fmla="*/ 0 h 1035"/>
                  <a:gd name="T2" fmla="*/ 1162 w 1301"/>
                  <a:gd name="T3" fmla="*/ 172 h 1035"/>
                  <a:gd name="T4" fmla="*/ 1250 w 1301"/>
                  <a:gd name="T5" fmla="*/ 266 h 1035"/>
                  <a:gd name="T6" fmla="*/ 1258 w 1301"/>
                  <a:gd name="T7" fmla="*/ 345 h 1035"/>
                  <a:gd name="T8" fmla="*/ 1301 w 1301"/>
                  <a:gd name="T9" fmla="*/ 362 h 1035"/>
                  <a:gd name="T10" fmla="*/ 1297 w 1301"/>
                  <a:gd name="T11" fmla="*/ 403 h 1035"/>
                  <a:gd name="T12" fmla="*/ 1287 w 1301"/>
                  <a:gd name="T13" fmla="*/ 448 h 1035"/>
                  <a:gd name="T14" fmla="*/ 1246 w 1301"/>
                  <a:gd name="T15" fmla="*/ 478 h 1035"/>
                  <a:gd name="T16" fmla="*/ 1248 w 1301"/>
                  <a:gd name="T17" fmla="*/ 567 h 1035"/>
                  <a:gd name="T18" fmla="*/ 1268 w 1301"/>
                  <a:gd name="T19" fmla="*/ 597 h 1035"/>
                  <a:gd name="T20" fmla="*/ 1164 w 1301"/>
                  <a:gd name="T21" fmla="*/ 675 h 1035"/>
                  <a:gd name="T22" fmla="*/ 1095 w 1301"/>
                  <a:gd name="T23" fmla="*/ 695 h 1035"/>
                  <a:gd name="T24" fmla="*/ 1095 w 1301"/>
                  <a:gd name="T25" fmla="*/ 749 h 1035"/>
                  <a:gd name="T26" fmla="*/ 1063 w 1301"/>
                  <a:gd name="T27" fmla="*/ 755 h 1035"/>
                  <a:gd name="T28" fmla="*/ 1123 w 1301"/>
                  <a:gd name="T29" fmla="*/ 769 h 1035"/>
                  <a:gd name="T30" fmla="*/ 1113 w 1301"/>
                  <a:gd name="T31" fmla="*/ 826 h 1035"/>
                  <a:gd name="T32" fmla="*/ 1081 w 1301"/>
                  <a:gd name="T33" fmla="*/ 838 h 1035"/>
                  <a:gd name="T34" fmla="*/ 1125 w 1301"/>
                  <a:gd name="T35" fmla="*/ 836 h 1035"/>
                  <a:gd name="T36" fmla="*/ 1113 w 1301"/>
                  <a:gd name="T37" fmla="*/ 878 h 1035"/>
                  <a:gd name="T38" fmla="*/ 1091 w 1301"/>
                  <a:gd name="T39" fmla="*/ 906 h 1035"/>
                  <a:gd name="T40" fmla="*/ 1025 w 1301"/>
                  <a:gd name="T41" fmla="*/ 902 h 1035"/>
                  <a:gd name="T42" fmla="*/ 952 w 1301"/>
                  <a:gd name="T43" fmla="*/ 1019 h 1035"/>
                  <a:gd name="T44" fmla="*/ 954 w 1301"/>
                  <a:gd name="T45" fmla="*/ 1035 h 1035"/>
                  <a:gd name="T46" fmla="*/ 892 w 1301"/>
                  <a:gd name="T47" fmla="*/ 1029 h 1035"/>
                  <a:gd name="T48" fmla="*/ 779 w 1301"/>
                  <a:gd name="T49" fmla="*/ 969 h 1035"/>
                  <a:gd name="T50" fmla="*/ 626 w 1301"/>
                  <a:gd name="T51" fmla="*/ 965 h 1035"/>
                  <a:gd name="T52" fmla="*/ 495 w 1301"/>
                  <a:gd name="T53" fmla="*/ 1019 h 1035"/>
                  <a:gd name="T54" fmla="*/ 429 w 1301"/>
                  <a:gd name="T55" fmla="*/ 1009 h 1035"/>
                  <a:gd name="T56" fmla="*/ 415 w 1301"/>
                  <a:gd name="T57" fmla="*/ 945 h 1035"/>
                  <a:gd name="T58" fmla="*/ 308 w 1301"/>
                  <a:gd name="T59" fmla="*/ 933 h 1035"/>
                  <a:gd name="T60" fmla="*/ 0 w 1301"/>
                  <a:gd name="T61" fmla="*/ 643 h 1035"/>
                  <a:gd name="T62" fmla="*/ 14 w 1301"/>
                  <a:gd name="T63" fmla="*/ 617 h 1035"/>
                  <a:gd name="T64" fmla="*/ 55 w 1301"/>
                  <a:gd name="T65" fmla="*/ 605 h 1035"/>
                  <a:gd name="T66" fmla="*/ 159 w 1301"/>
                  <a:gd name="T67" fmla="*/ 488 h 1035"/>
                  <a:gd name="T68" fmla="*/ 243 w 1301"/>
                  <a:gd name="T69" fmla="*/ 462 h 1035"/>
                  <a:gd name="T70" fmla="*/ 425 w 1301"/>
                  <a:gd name="T71" fmla="*/ 460 h 1035"/>
                  <a:gd name="T72" fmla="*/ 465 w 1301"/>
                  <a:gd name="T73" fmla="*/ 323 h 1035"/>
                  <a:gd name="T74" fmla="*/ 536 w 1301"/>
                  <a:gd name="T75" fmla="*/ 317 h 1035"/>
                  <a:gd name="T76" fmla="*/ 513 w 1301"/>
                  <a:gd name="T77" fmla="*/ 258 h 1035"/>
                  <a:gd name="T78" fmla="*/ 485 w 1301"/>
                  <a:gd name="T79" fmla="*/ 229 h 1035"/>
                  <a:gd name="T80" fmla="*/ 437 w 1301"/>
                  <a:gd name="T81" fmla="*/ 178 h 1035"/>
                  <a:gd name="T82" fmla="*/ 642 w 1301"/>
                  <a:gd name="T83" fmla="*/ 210 h 1035"/>
                  <a:gd name="T84" fmla="*/ 1017 w 1301"/>
                  <a:gd name="T85" fmla="*/ 235 h 1035"/>
                  <a:gd name="T86" fmla="*/ 1127 w 1301"/>
                  <a:gd name="T87" fmla="*/ 0 h 10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01" h="1035">
                    <a:moveTo>
                      <a:pt x="1127" y="0"/>
                    </a:moveTo>
                    <a:lnTo>
                      <a:pt x="1162" y="172"/>
                    </a:lnTo>
                    <a:lnTo>
                      <a:pt x="1250" y="266"/>
                    </a:lnTo>
                    <a:lnTo>
                      <a:pt x="1258" y="345"/>
                    </a:lnTo>
                    <a:lnTo>
                      <a:pt x="1301" y="362"/>
                    </a:lnTo>
                    <a:lnTo>
                      <a:pt x="1297" y="403"/>
                    </a:lnTo>
                    <a:lnTo>
                      <a:pt x="1287" y="448"/>
                    </a:lnTo>
                    <a:lnTo>
                      <a:pt x="1246" y="478"/>
                    </a:lnTo>
                    <a:lnTo>
                      <a:pt x="1248" y="567"/>
                    </a:lnTo>
                    <a:lnTo>
                      <a:pt x="1268" y="597"/>
                    </a:lnTo>
                    <a:lnTo>
                      <a:pt x="1164" y="675"/>
                    </a:lnTo>
                    <a:lnTo>
                      <a:pt x="1095" y="695"/>
                    </a:lnTo>
                    <a:lnTo>
                      <a:pt x="1095" y="749"/>
                    </a:lnTo>
                    <a:lnTo>
                      <a:pt x="1063" y="755"/>
                    </a:lnTo>
                    <a:lnTo>
                      <a:pt x="1123" y="769"/>
                    </a:lnTo>
                    <a:lnTo>
                      <a:pt x="1113" y="826"/>
                    </a:lnTo>
                    <a:lnTo>
                      <a:pt x="1081" y="838"/>
                    </a:lnTo>
                    <a:lnTo>
                      <a:pt x="1125" y="836"/>
                    </a:lnTo>
                    <a:lnTo>
                      <a:pt x="1113" y="878"/>
                    </a:lnTo>
                    <a:lnTo>
                      <a:pt x="1091" y="906"/>
                    </a:lnTo>
                    <a:lnTo>
                      <a:pt x="1025" y="902"/>
                    </a:lnTo>
                    <a:lnTo>
                      <a:pt x="952" y="1019"/>
                    </a:lnTo>
                    <a:lnTo>
                      <a:pt x="954" y="1035"/>
                    </a:lnTo>
                    <a:lnTo>
                      <a:pt x="892" y="1029"/>
                    </a:lnTo>
                    <a:lnTo>
                      <a:pt x="779" y="969"/>
                    </a:lnTo>
                    <a:lnTo>
                      <a:pt x="626" y="965"/>
                    </a:lnTo>
                    <a:lnTo>
                      <a:pt x="495" y="1019"/>
                    </a:lnTo>
                    <a:lnTo>
                      <a:pt x="429" y="1009"/>
                    </a:lnTo>
                    <a:lnTo>
                      <a:pt x="415" y="945"/>
                    </a:lnTo>
                    <a:lnTo>
                      <a:pt x="308" y="933"/>
                    </a:lnTo>
                    <a:lnTo>
                      <a:pt x="0" y="643"/>
                    </a:lnTo>
                    <a:lnTo>
                      <a:pt x="14" y="617"/>
                    </a:lnTo>
                    <a:lnTo>
                      <a:pt x="55" y="605"/>
                    </a:lnTo>
                    <a:lnTo>
                      <a:pt x="159" y="488"/>
                    </a:lnTo>
                    <a:lnTo>
                      <a:pt x="243" y="462"/>
                    </a:lnTo>
                    <a:lnTo>
                      <a:pt x="425" y="460"/>
                    </a:lnTo>
                    <a:lnTo>
                      <a:pt x="465" y="323"/>
                    </a:lnTo>
                    <a:lnTo>
                      <a:pt x="536" y="317"/>
                    </a:lnTo>
                    <a:lnTo>
                      <a:pt x="513" y="258"/>
                    </a:lnTo>
                    <a:lnTo>
                      <a:pt x="485" y="229"/>
                    </a:lnTo>
                    <a:lnTo>
                      <a:pt x="437" y="178"/>
                    </a:lnTo>
                    <a:lnTo>
                      <a:pt x="642" y="210"/>
                    </a:lnTo>
                    <a:lnTo>
                      <a:pt x="1017" y="235"/>
                    </a:lnTo>
                    <a:lnTo>
                      <a:pt x="1127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47" name="Freeform 51"/>
              <p:cNvSpPr>
                <a:spLocks noChangeAspect="1"/>
              </p:cNvSpPr>
              <p:nvPr/>
            </p:nvSpPr>
            <p:spPr bwMode="auto">
              <a:xfrm>
                <a:off x="3964" y="1534"/>
                <a:ext cx="235" cy="140"/>
              </a:xfrm>
              <a:custGeom>
                <a:avLst/>
                <a:gdLst>
                  <a:gd name="T0" fmla="*/ 156 w 1301"/>
                  <a:gd name="T1" fmla="*/ 213 h 774"/>
                  <a:gd name="T2" fmla="*/ 120 w 1301"/>
                  <a:gd name="T3" fmla="*/ 332 h 774"/>
                  <a:gd name="T4" fmla="*/ 30 w 1301"/>
                  <a:gd name="T5" fmla="*/ 418 h 774"/>
                  <a:gd name="T6" fmla="*/ 0 w 1301"/>
                  <a:gd name="T7" fmla="*/ 562 h 774"/>
                  <a:gd name="T8" fmla="*/ 63 w 1301"/>
                  <a:gd name="T9" fmla="*/ 564 h 774"/>
                  <a:gd name="T10" fmla="*/ 111 w 1301"/>
                  <a:gd name="T11" fmla="*/ 597 h 774"/>
                  <a:gd name="T12" fmla="*/ 177 w 1301"/>
                  <a:gd name="T13" fmla="*/ 608 h 774"/>
                  <a:gd name="T14" fmla="*/ 200 w 1301"/>
                  <a:gd name="T15" fmla="*/ 697 h 774"/>
                  <a:gd name="T16" fmla="*/ 242 w 1301"/>
                  <a:gd name="T17" fmla="*/ 774 h 774"/>
                  <a:gd name="T18" fmla="*/ 766 w 1301"/>
                  <a:gd name="T19" fmla="*/ 464 h 774"/>
                  <a:gd name="T20" fmla="*/ 779 w 1301"/>
                  <a:gd name="T21" fmla="*/ 439 h 774"/>
                  <a:gd name="T22" fmla="*/ 819 w 1301"/>
                  <a:gd name="T23" fmla="*/ 425 h 774"/>
                  <a:gd name="T24" fmla="*/ 921 w 1301"/>
                  <a:gd name="T25" fmla="*/ 310 h 774"/>
                  <a:gd name="T26" fmla="*/ 1009 w 1301"/>
                  <a:gd name="T27" fmla="*/ 283 h 774"/>
                  <a:gd name="T28" fmla="*/ 1188 w 1301"/>
                  <a:gd name="T29" fmla="*/ 283 h 774"/>
                  <a:gd name="T30" fmla="*/ 1229 w 1301"/>
                  <a:gd name="T31" fmla="*/ 143 h 774"/>
                  <a:gd name="T32" fmla="*/ 1301 w 1301"/>
                  <a:gd name="T33" fmla="*/ 140 h 774"/>
                  <a:gd name="T34" fmla="*/ 1278 w 1301"/>
                  <a:gd name="T35" fmla="*/ 82 h 774"/>
                  <a:gd name="T36" fmla="*/ 1201 w 1301"/>
                  <a:gd name="T37" fmla="*/ 0 h 774"/>
                  <a:gd name="T38" fmla="*/ 1164 w 1301"/>
                  <a:gd name="T39" fmla="*/ 11 h 774"/>
                  <a:gd name="T40" fmla="*/ 1100 w 1301"/>
                  <a:gd name="T41" fmla="*/ 99 h 774"/>
                  <a:gd name="T42" fmla="*/ 999 w 1301"/>
                  <a:gd name="T43" fmla="*/ 108 h 774"/>
                  <a:gd name="T44" fmla="*/ 979 w 1301"/>
                  <a:gd name="T45" fmla="*/ 133 h 774"/>
                  <a:gd name="T46" fmla="*/ 751 w 1301"/>
                  <a:gd name="T47" fmla="*/ 136 h 774"/>
                  <a:gd name="T48" fmla="*/ 668 w 1301"/>
                  <a:gd name="T49" fmla="*/ 144 h 774"/>
                  <a:gd name="T50" fmla="*/ 687 w 1301"/>
                  <a:gd name="T51" fmla="*/ 175 h 774"/>
                  <a:gd name="T52" fmla="*/ 654 w 1301"/>
                  <a:gd name="T53" fmla="*/ 202 h 774"/>
                  <a:gd name="T54" fmla="*/ 615 w 1301"/>
                  <a:gd name="T55" fmla="*/ 202 h 774"/>
                  <a:gd name="T56" fmla="*/ 528 w 1301"/>
                  <a:gd name="T57" fmla="*/ 174 h 774"/>
                  <a:gd name="T58" fmla="*/ 156 w 1301"/>
                  <a:gd name="T59" fmla="*/ 213 h 7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301" h="774">
                    <a:moveTo>
                      <a:pt x="156" y="213"/>
                    </a:moveTo>
                    <a:lnTo>
                      <a:pt x="120" y="332"/>
                    </a:lnTo>
                    <a:lnTo>
                      <a:pt x="30" y="418"/>
                    </a:lnTo>
                    <a:lnTo>
                      <a:pt x="0" y="562"/>
                    </a:lnTo>
                    <a:lnTo>
                      <a:pt x="63" y="564"/>
                    </a:lnTo>
                    <a:lnTo>
                      <a:pt x="111" y="597"/>
                    </a:lnTo>
                    <a:lnTo>
                      <a:pt x="177" y="608"/>
                    </a:lnTo>
                    <a:lnTo>
                      <a:pt x="200" y="697"/>
                    </a:lnTo>
                    <a:lnTo>
                      <a:pt x="242" y="774"/>
                    </a:lnTo>
                    <a:lnTo>
                      <a:pt x="766" y="464"/>
                    </a:lnTo>
                    <a:lnTo>
                      <a:pt x="779" y="439"/>
                    </a:lnTo>
                    <a:lnTo>
                      <a:pt x="819" y="425"/>
                    </a:lnTo>
                    <a:lnTo>
                      <a:pt x="921" y="310"/>
                    </a:lnTo>
                    <a:lnTo>
                      <a:pt x="1009" y="283"/>
                    </a:lnTo>
                    <a:lnTo>
                      <a:pt x="1188" y="283"/>
                    </a:lnTo>
                    <a:lnTo>
                      <a:pt x="1229" y="143"/>
                    </a:lnTo>
                    <a:lnTo>
                      <a:pt x="1301" y="140"/>
                    </a:lnTo>
                    <a:lnTo>
                      <a:pt x="1278" y="82"/>
                    </a:lnTo>
                    <a:lnTo>
                      <a:pt x="1201" y="0"/>
                    </a:lnTo>
                    <a:lnTo>
                      <a:pt x="1164" y="11"/>
                    </a:lnTo>
                    <a:lnTo>
                      <a:pt x="1100" y="99"/>
                    </a:lnTo>
                    <a:lnTo>
                      <a:pt x="999" y="108"/>
                    </a:lnTo>
                    <a:lnTo>
                      <a:pt x="979" y="133"/>
                    </a:lnTo>
                    <a:lnTo>
                      <a:pt x="751" y="136"/>
                    </a:lnTo>
                    <a:lnTo>
                      <a:pt x="668" y="144"/>
                    </a:lnTo>
                    <a:lnTo>
                      <a:pt x="687" y="175"/>
                    </a:lnTo>
                    <a:lnTo>
                      <a:pt x="654" y="202"/>
                    </a:lnTo>
                    <a:lnTo>
                      <a:pt x="615" y="202"/>
                    </a:lnTo>
                    <a:lnTo>
                      <a:pt x="528" y="174"/>
                    </a:lnTo>
                    <a:lnTo>
                      <a:pt x="156" y="21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48" name="Freeform 52"/>
              <p:cNvSpPr>
                <a:spLocks noChangeAspect="1"/>
              </p:cNvSpPr>
              <p:nvPr/>
            </p:nvSpPr>
            <p:spPr bwMode="auto">
              <a:xfrm>
                <a:off x="3626" y="1919"/>
                <a:ext cx="356" cy="397"/>
              </a:xfrm>
              <a:custGeom>
                <a:avLst/>
                <a:gdLst>
                  <a:gd name="T0" fmla="*/ 726 w 1979"/>
                  <a:gd name="T1" fmla="*/ 250 h 2200"/>
                  <a:gd name="T2" fmla="*/ 921 w 1979"/>
                  <a:gd name="T3" fmla="*/ 79 h 2200"/>
                  <a:gd name="T4" fmla="*/ 1041 w 1979"/>
                  <a:gd name="T5" fmla="*/ 74 h 2200"/>
                  <a:gd name="T6" fmla="*/ 1103 w 1979"/>
                  <a:gd name="T7" fmla="*/ 4 h 2200"/>
                  <a:gd name="T8" fmla="*/ 1329 w 1979"/>
                  <a:gd name="T9" fmla="*/ 0 h 2200"/>
                  <a:gd name="T10" fmla="*/ 1319 w 1979"/>
                  <a:gd name="T11" fmla="*/ 79 h 2200"/>
                  <a:gd name="T12" fmla="*/ 1347 w 1979"/>
                  <a:gd name="T13" fmla="*/ 180 h 2200"/>
                  <a:gd name="T14" fmla="*/ 1429 w 1979"/>
                  <a:gd name="T15" fmla="*/ 228 h 2200"/>
                  <a:gd name="T16" fmla="*/ 1516 w 1979"/>
                  <a:gd name="T17" fmla="*/ 269 h 2200"/>
                  <a:gd name="T18" fmla="*/ 1575 w 1979"/>
                  <a:gd name="T19" fmla="*/ 399 h 2200"/>
                  <a:gd name="T20" fmla="*/ 1584 w 1979"/>
                  <a:gd name="T21" fmla="*/ 484 h 2200"/>
                  <a:gd name="T22" fmla="*/ 1721 w 1979"/>
                  <a:gd name="T23" fmla="*/ 708 h 2200"/>
                  <a:gd name="T24" fmla="*/ 1749 w 1979"/>
                  <a:gd name="T25" fmla="*/ 840 h 2200"/>
                  <a:gd name="T26" fmla="*/ 1731 w 1979"/>
                  <a:gd name="T27" fmla="*/ 900 h 2200"/>
                  <a:gd name="T28" fmla="*/ 1739 w 1979"/>
                  <a:gd name="T29" fmla="*/ 1014 h 2200"/>
                  <a:gd name="T30" fmla="*/ 1676 w 1979"/>
                  <a:gd name="T31" fmla="*/ 1071 h 2200"/>
                  <a:gd name="T32" fmla="*/ 1788 w 1979"/>
                  <a:gd name="T33" fmla="*/ 1250 h 2200"/>
                  <a:gd name="T34" fmla="*/ 1859 w 1979"/>
                  <a:gd name="T35" fmla="*/ 1247 h 2200"/>
                  <a:gd name="T36" fmla="*/ 1912 w 1979"/>
                  <a:gd name="T37" fmla="*/ 1290 h 2200"/>
                  <a:gd name="T38" fmla="*/ 1979 w 1979"/>
                  <a:gd name="T39" fmla="*/ 1320 h 2200"/>
                  <a:gd name="T40" fmla="*/ 1686 w 1979"/>
                  <a:gd name="T41" fmla="*/ 1925 h 2200"/>
                  <a:gd name="T42" fmla="*/ 1702 w 1979"/>
                  <a:gd name="T43" fmla="*/ 1961 h 2200"/>
                  <a:gd name="T44" fmla="*/ 1669 w 1979"/>
                  <a:gd name="T45" fmla="*/ 1992 h 2200"/>
                  <a:gd name="T46" fmla="*/ 1621 w 1979"/>
                  <a:gd name="T47" fmla="*/ 2005 h 2200"/>
                  <a:gd name="T48" fmla="*/ 1579 w 1979"/>
                  <a:gd name="T49" fmla="*/ 2055 h 2200"/>
                  <a:gd name="T50" fmla="*/ 1537 w 1979"/>
                  <a:gd name="T51" fmla="*/ 2075 h 2200"/>
                  <a:gd name="T52" fmla="*/ 1379 w 1979"/>
                  <a:gd name="T53" fmla="*/ 2140 h 2200"/>
                  <a:gd name="T54" fmla="*/ 1204 w 1979"/>
                  <a:gd name="T55" fmla="*/ 2129 h 2200"/>
                  <a:gd name="T56" fmla="*/ 1094 w 1979"/>
                  <a:gd name="T57" fmla="*/ 2163 h 2200"/>
                  <a:gd name="T58" fmla="*/ 1006 w 1979"/>
                  <a:gd name="T59" fmla="*/ 2115 h 2200"/>
                  <a:gd name="T60" fmla="*/ 802 w 1979"/>
                  <a:gd name="T61" fmla="*/ 2190 h 2200"/>
                  <a:gd name="T62" fmla="*/ 638 w 1979"/>
                  <a:gd name="T63" fmla="*/ 2038 h 2200"/>
                  <a:gd name="T64" fmla="*/ 472 w 1979"/>
                  <a:gd name="T65" fmla="*/ 2033 h 2200"/>
                  <a:gd name="T66" fmla="*/ 386 w 1979"/>
                  <a:gd name="T67" fmla="*/ 1982 h 2200"/>
                  <a:gd name="T68" fmla="*/ 273 w 1979"/>
                  <a:gd name="T69" fmla="*/ 1860 h 2200"/>
                  <a:gd name="T70" fmla="*/ 312 w 1979"/>
                  <a:gd name="T71" fmla="*/ 1745 h 2200"/>
                  <a:gd name="T72" fmla="*/ 369 w 1979"/>
                  <a:gd name="T73" fmla="*/ 1585 h 2200"/>
                  <a:gd name="T74" fmla="*/ 332 w 1979"/>
                  <a:gd name="T75" fmla="*/ 1497 h 2200"/>
                  <a:gd name="T76" fmla="*/ 262 w 1979"/>
                  <a:gd name="T77" fmla="*/ 1522 h 2200"/>
                  <a:gd name="T78" fmla="*/ 197 w 1979"/>
                  <a:gd name="T79" fmla="*/ 1444 h 2200"/>
                  <a:gd name="T80" fmla="*/ 146 w 1979"/>
                  <a:gd name="T81" fmla="*/ 1457 h 2200"/>
                  <a:gd name="T82" fmla="*/ 474 w 1979"/>
                  <a:gd name="T83" fmla="*/ 1195 h 2200"/>
                  <a:gd name="T84" fmla="*/ 596 w 1979"/>
                  <a:gd name="T85" fmla="*/ 1019 h 2200"/>
                  <a:gd name="T86" fmla="*/ 573 w 1979"/>
                  <a:gd name="T87" fmla="*/ 918 h 2200"/>
                  <a:gd name="T88" fmla="*/ 556 w 1979"/>
                  <a:gd name="T89" fmla="*/ 733 h 2200"/>
                  <a:gd name="T90" fmla="*/ 643 w 1979"/>
                  <a:gd name="T91" fmla="*/ 700 h 2200"/>
                  <a:gd name="T92" fmla="*/ 774 w 1979"/>
                  <a:gd name="T93" fmla="*/ 635 h 2200"/>
                  <a:gd name="T94" fmla="*/ 626 w 1979"/>
                  <a:gd name="T95" fmla="*/ 407 h 2200"/>
                  <a:gd name="T96" fmla="*/ 679 w 1979"/>
                  <a:gd name="T97" fmla="*/ 290 h 2200"/>
                  <a:gd name="T98" fmla="*/ 690 w 1979"/>
                  <a:gd name="T99" fmla="*/ 202 h 2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979" h="2200">
                    <a:moveTo>
                      <a:pt x="690" y="202"/>
                    </a:moveTo>
                    <a:lnTo>
                      <a:pt x="726" y="250"/>
                    </a:lnTo>
                    <a:lnTo>
                      <a:pt x="841" y="259"/>
                    </a:lnTo>
                    <a:lnTo>
                      <a:pt x="921" y="79"/>
                    </a:lnTo>
                    <a:lnTo>
                      <a:pt x="939" y="97"/>
                    </a:lnTo>
                    <a:lnTo>
                      <a:pt x="1041" y="74"/>
                    </a:lnTo>
                    <a:lnTo>
                      <a:pt x="1137" y="139"/>
                    </a:lnTo>
                    <a:lnTo>
                      <a:pt x="1103" y="4"/>
                    </a:lnTo>
                    <a:lnTo>
                      <a:pt x="1300" y="28"/>
                    </a:lnTo>
                    <a:lnTo>
                      <a:pt x="1329" y="0"/>
                    </a:lnTo>
                    <a:lnTo>
                      <a:pt x="1341" y="38"/>
                    </a:lnTo>
                    <a:lnTo>
                      <a:pt x="1319" y="79"/>
                    </a:lnTo>
                    <a:lnTo>
                      <a:pt x="1341" y="130"/>
                    </a:lnTo>
                    <a:lnTo>
                      <a:pt x="1347" y="180"/>
                    </a:lnTo>
                    <a:lnTo>
                      <a:pt x="1328" y="204"/>
                    </a:lnTo>
                    <a:lnTo>
                      <a:pt x="1429" y="228"/>
                    </a:lnTo>
                    <a:lnTo>
                      <a:pt x="1456" y="272"/>
                    </a:lnTo>
                    <a:lnTo>
                      <a:pt x="1516" y="269"/>
                    </a:lnTo>
                    <a:lnTo>
                      <a:pt x="1569" y="345"/>
                    </a:lnTo>
                    <a:lnTo>
                      <a:pt x="1575" y="399"/>
                    </a:lnTo>
                    <a:lnTo>
                      <a:pt x="1632" y="430"/>
                    </a:lnTo>
                    <a:lnTo>
                      <a:pt x="1584" y="484"/>
                    </a:lnTo>
                    <a:lnTo>
                      <a:pt x="1699" y="647"/>
                    </a:lnTo>
                    <a:lnTo>
                      <a:pt x="1721" y="708"/>
                    </a:lnTo>
                    <a:lnTo>
                      <a:pt x="1751" y="744"/>
                    </a:lnTo>
                    <a:lnTo>
                      <a:pt x="1749" y="840"/>
                    </a:lnTo>
                    <a:lnTo>
                      <a:pt x="1714" y="863"/>
                    </a:lnTo>
                    <a:lnTo>
                      <a:pt x="1731" y="900"/>
                    </a:lnTo>
                    <a:lnTo>
                      <a:pt x="1759" y="925"/>
                    </a:lnTo>
                    <a:lnTo>
                      <a:pt x="1739" y="1014"/>
                    </a:lnTo>
                    <a:lnTo>
                      <a:pt x="1691" y="1047"/>
                    </a:lnTo>
                    <a:lnTo>
                      <a:pt x="1676" y="1071"/>
                    </a:lnTo>
                    <a:lnTo>
                      <a:pt x="1651" y="1099"/>
                    </a:lnTo>
                    <a:lnTo>
                      <a:pt x="1788" y="1250"/>
                    </a:lnTo>
                    <a:lnTo>
                      <a:pt x="1827" y="1240"/>
                    </a:lnTo>
                    <a:lnTo>
                      <a:pt x="1859" y="1247"/>
                    </a:lnTo>
                    <a:lnTo>
                      <a:pt x="1900" y="1276"/>
                    </a:lnTo>
                    <a:lnTo>
                      <a:pt x="1912" y="1290"/>
                    </a:lnTo>
                    <a:lnTo>
                      <a:pt x="1957" y="1290"/>
                    </a:lnTo>
                    <a:lnTo>
                      <a:pt x="1979" y="1320"/>
                    </a:lnTo>
                    <a:lnTo>
                      <a:pt x="1694" y="1745"/>
                    </a:lnTo>
                    <a:lnTo>
                      <a:pt x="1686" y="1925"/>
                    </a:lnTo>
                    <a:lnTo>
                      <a:pt x="1699" y="1945"/>
                    </a:lnTo>
                    <a:lnTo>
                      <a:pt x="1702" y="1961"/>
                    </a:lnTo>
                    <a:lnTo>
                      <a:pt x="1672" y="1966"/>
                    </a:lnTo>
                    <a:lnTo>
                      <a:pt x="1669" y="1992"/>
                    </a:lnTo>
                    <a:lnTo>
                      <a:pt x="1627" y="1997"/>
                    </a:lnTo>
                    <a:lnTo>
                      <a:pt x="1621" y="2005"/>
                    </a:lnTo>
                    <a:lnTo>
                      <a:pt x="1578" y="2015"/>
                    </a:lnTo>
                    <a:lnTo>
                      <a:pt x="1579" y="2055"/>
                    </a:lnTo>
                    <a:lnTo>
                      <a:pt x="1554" y="2075"/>
                    </a:lnTo>
                    <a:lnTo>
                      <a:pt x="1537" y="2075"/>
                    </a:lnTo>
                    <a:lnTo>
                      <a:pt x="1449" y="2077"/>
                    </a:lnTo>
                    <a:lnTo>
                      <a:pt x="1379" y="2140"/>
                    </a:lnTo>
                    <a:lnTo>
                      <a:pt x="1269" y="2095"/>
                    </a:lnTo>
                    <a:lnTo>
                      <a:pt x="1204" y="2129"/>
                    </a:lnTo>
                    <a:lnTo>
                      <a:pt x="1124" y="2200"/>
                    </a:lnTo>
                    <a:lnTo>
                      <a:pt x="1094" y="2163"/>
                    </a:lnTo>
                    <a:lnTo>
                      <a:pt x="1066" y="2170"/>
                    </a:lnTo>
                    <a:lnTo>
                      <a:pt x="1006" y="2115"/>
                    </a:lnTo>
                    <a:lnTo>
                      <a:pt x="880" y="2115"/>
                    </a:lnTo>
                    <a:lnTo>
                      <a:pt x="802" y="2190"/>
                    </a:lnTo>
                    <a:lnTo>
                      <a:pt x="703" y="2155"/>
                    </a:lnTo>
                    <a:lnTo>
                      <a:pt x="638" y="2038"/>
                    </a:lnTo>
                    <a:lnTo>
                      <a:pt x="591" y="2015"/>
                    </a:lnTo>
                    <a:lnTo>
                      <a:pt x="472" y="2033"/>
                    </a:lnTo>
                    <a:lnTo>
                      <a:pt x="394" y="1998"/>
                    </a:lnTo>
                    <a:lnTo>
                      <a:pt x="386" y="1982"/>
                    </a:lnTo>
                    <a:lnTo>
                      <a:pt x="358" y="1875"/>
                    </a:lnTo>
                    <a:lnTo>
                      <a:pt x="273" y="1860"/>
                    </a:lnTo>
                    <a:lnTo>
                      <a:pt x="278" y="1834"/>
                    </a:lnTo>
                    <a:lnTo>
                      <a:pt x="312" y="1745"/>
                    </a:lnTo>
                    <a:lnTo>
                      <a:pt x="298" y="1695"/>
                    </a:lnTo>
                    <a:lnTo>
                      <a:pt x="369" y="1585"/>
                    </a:lnTo>
                    <a:lnTo>
                      <a:pt x="358" y="1530"/>
                    </a:lnTo>
                    <a:lnTo>
                      <a:pt x="332" y="1497"/>
                    </a:lnTo>
                    <a:lnTo>
                      <a:pt x="278" y="1500"/>
                    </a:lnTo>
                    <a:lnTo>
                      <a:pt x="262" y="1522"/>
                    </a:lnTo>
                    <a:lnTo>
                      <a:pt x="224" y="1463"/>
                    </a:lnTo>
                    <a:lnTo>
                      <a:pt x="197" y="1444"/>
                    </a:lnTo>
                    <a:lnTo>
                      <a:pt x="179" y="1468"/>
                    </a:lnTo>
                    <a:lnTo>
                      <a:pt x="146" y="1457"/>
                    </a:lnTo>
                    <a:lnTo>
                      <a:pt x="0" y="1421"/>
                    </a:lnTo>
                    <a:lnTo>
                      <a:pt x="474" y="1195"/>
                    </a:lnTo>
                    <a:lnTo>
                      <a:pt x="568" y="1020"/>
                    </a:lnTo>
                    <a:lnTo>
                      <a:pt x="596" y="1019"/>
                    </a:lnTo>
                    <a:lnTo>
                      <a:pt x="599" y="947"/>
                    </a:lnTo>
                    <a:lnTo>
                      <a:pt x="573" y="918"/>
                    </a:lnTo>
                    <a:lnTo>
                      <a:pt x="558" y="803"/>
                    </a:lnTo>
                    <a:lnTo>
                      <a:pt x="556" y="733"/>
                    </a:lnTo>
                    <a:lnTo>
                      <a:pt x="589" y="702"/>
                    </a:lnTo>
                    <a:lnTo>
                      <a:pt x="643" y="700"/>
                    </a:lnTo>
                    <a:lnTo>
                      <a:pt x="724" y="635"/>
                    </a:lnTo>
                    <a:lnTo>
                      <a:pt x="774" y="635"/>
                    </a:lnTo>
                    <a:lnTo>
                      <a:pt x="801" y="585"/>
                    </a:lnTo>
                    <a:lnTo>
                      <a:pt x="626" y="407"/>
                    </a:lnTo>
                    <a:lnTo>
                      <a:pt x="621" y="332"/>
                    </a:lnTo>
                    <a:lnTo>
                      <a:pt x="679" y="290"/>
                    </a:lnTo>
                    <a:lnTo>
                      <a:pt x="652" y="200"/>
                    </a:lnTo>
                    <a:lnTo>
                      <a:pt x="690" y="202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49" name="Freeform 53"/>
              <p:cNvSpPr>
                <a:spLocks noChangeAspect="1"/>
              </p:cNvSpPr>
              <p:nvPr/>
            </p:nvSpPr>
            <p:spPr bwMode="auto">
              <a:xfrm>
                <a:off x="3864" y="1911"/>
                <a:ext cx="264" cy="206"/>
              </a:xfrm>
              <a:custGeom>
                <a:avLst/>
                <a:gdLst>
                  <a:gd name="T0" fmla="*/ 31 w 1462"/>
                  <a:gd name="T1" fmla="*/ 0 h 1141"/>
                  <a:gd name="T2" fmla="*/ 5 w 1462"/>
                  <a:gd name="T3" fmla="*/ 40 h 1141"/>
                  <a:gd name="T4" fmla="*/ 19 w 1462"/>
                  <a:gd name="T5" fmla="*/ 78 h 1141"/>
                  <a:gd name="T6" fmla="*/ 0 w 1462"/>
                  <a:gd name="T7" fmla="*/ 120 h 1141"/>
                  <a:gd name="T8" fmla="*/ 20 w 1462"/>
                  <a:gd name="T9" fmla="*/ 167 h 1141"/>
                  <a:gd name="T10" fmla="*/ 27 w 1462"/>
                  <a:gd name="T11" fmla="*/ 222 h 1141"/>
                  <a:gd name="T12" fmla="*/ 5 w 1462"/>
                  <a:gd name="T13" fmla="*/ 246 h 1141"/>
                  <a:gd name="T14" fmla="*/ 109 w 1462"/>
                  <a:gd name="T15" fmla="*/ 271 h 1141"/>
                  <a:gd name="T16" fmla="*/ 136 w 1462"/>
                  <a:gd name="T17" fmla="*/ 314 h 1141"/>
                  <a:gd name="T18" fmla="*/ 193 w 1462"/>
                  <a:gd name="T19" fmla="*/ 310 h 1141"/>
                  <a:gd name="T20" fmla="*/ 250 w 1462"/>
                  <a:gd name="T21" fmla="*/ 387 h 1141"/>
                  <a:gd name="T22" fmla="*/ 255 w 1462"/>
                  <a:gd name="T23" fmla="*/ 441 h 1141"/>
                  <a:gd name="T24" fmla="*/ 313 w 1462"/>
                  <a:gd name="T25" fmla="*/ 472 h 1141"/>
                  <a:gd name="T26" fmla="*/ 265 w 1462"/>
                  <a:gd name="T27" fmla="*/ 524 h 1141"/>
                  <a:gd name="T28" fmla="*/ 377 w 1462"/>
                  <a:gd name="T29" fmla="*/ 686 h 1141"/>
                  <a:gd name="T30" fmla="*/ 400 w 1462"/>
                  <a:gd name="T31" fmla="*/ 747 h 1141"/>
                  <a:gd name="T32" fmla="*/ 431 w 1462"/>
                  <a:gd name="T33" fmla="*/ 784 h 1141"/>
                  <a:gd name="T34" fmla="*/ 428 w 1462"/>
                  <a:gd name="T35" fmla="*/ 884 h 1141"/>
                  <a:gd name="T36" fmla="*/ 393 w 1462"/>
                  <a:gd name="T37" fmla="*/ 905 h 1141"/>
                  <a:gd name="T38" fmla="*/ 407 w 1462"/>
                  <a:gd name="T39" fmla="*/ 940 h 1141"/>
                  <a:gd name="T40" fmla="*/ 438 w 1462"/>
                  <a:gd name="T41" fmla="*/ 966 h 1141"/>
                  <a:gd name="T42" fmla="*/ 421 w 1462"/>
                  <a:gd name="T43" fmla="*/ 1056 h 1141"/>
                  <a:gd name="T44" fmla="*/ 372 w 1462"/>
                  <a:gd name="T45" fmla="*/ 1083 h 1141"/>
                  <a:gd name="T46" fmla="*/ 356 w 1462"/>
                  <a:gd name="T47" fmla="*/ 1110 h 1141"/>
                  <a:gd name="T48" fmla="*/ 766 w 1462"/>
                  <a:gd name="T49" fmla="*/ 1141 h 1141"/>
                  <a:gd name="T50" fmla="*/ 853 w 1462"/>
                  <a:gd name="T51" fmla="*/ 1019 h 1141"/>
                  <a:gd name="T52" fmla="*/ 859 w 1462"/>
                  <a:gd name="T53" fmla="*/ 996 h 1141"/>
                  <a:gd name="T54" fmla="*/ 830 w 1462"/>
                  <a:gd name="T55" fmla="*/ 986 h 1141"/>
                  <a:gd name="T56" fmla="*/ 830 w 1462"/>
                  <a:gd name="T57" fmla="*/ 959 h 1141"/>
                  <a:gd name="T58" fmla="*/ 846 w 1462"/>
                  <a:gd name="T59" fmla="*/ 903 h 1141"/>
                  <a:gd name="T60" fmla="*/ 884 w 1462"/>
                  <a:gd name="T61" fmla="*/ 859 h 1141"/>
                  <a:gd name="T62" fmla="*/ 934 w 1462"/>
                  <a:gd name="T63" fmla="*/ 823 h 1141"/>
                  <a:gd name="T64" fmla="*/ 1006 w 1462"/>
                  <a:gd name="T65" fmla="*/ 815 h 1141"/>
                  <a:gd name="T66" fmla="*/ 1105 w 1462"/>
                  <a:gd name="T67" fmla="*/ 740 h 1141"/>
                  <a:gd name="T68" fmla="*/ 1129 w 1462"/>
                  <a:gd name="T69" fmla="*/ 740 h 1141"/>
                  <a:gd name="T70" fmla="*/ 1153 w 1462"/>
                  <a:gd name="T71" fmla="*/ 755 h 1141"/>
                  <a:gd name="T72" fmla="*/ 1165 w 1462"/>
                  <a:gd name="T73" fmla="*/ 813 h 1141"/>
                  <a:gd name="T74" fmla="*/ 1204 w 1462"/>
                  <a:gd name="T75" fmla="*/ 878 h 1141"/>
                  <a:gd name="T76" fmla="*/ 1264 w 1462"/>
                  <a:gd name="T77" fmla="*/ 912 h 1141"/>
                  <a:gd name="T78" fmla="*/ 1274 w 1462"/>
                  <a:gd name="T79" fmla="*/ 855 h 1141"/>
                  <a:gd name="T80" fmla="*/ 1226 w 1462"/>
                  <a:gd name="T81" fmla="*/ 750 h 1141"/>
                  <a:gd name="T82" fmla="*/ 1279 w 1462"/>
                  <a:gd name="T83" fmla="*/ 637 h 1141"/>
                  <a:gd name="T84" fmla="*/ 1253 w 1462"/>
                  <a:gd name="T85" fmla="*/ 582 h 1141"/>
                  <a:gd name="T86" fmla="*/ 1255 w 1462"/>
                  <a:gd name="T87" fmla="*/ 517 h 1141"/>
                  <a:gd name="T88" fmla="*/ 1222 w 1462"/>
                  <a:gd name="T89" fmla="*/ 470 h 1141"/>
                  <a:gd name="T90" fmla="*/ 1276 w 1462"/>
                  <a:gd name="T91" fmla="*/ 381 h 1141"/>
                  <a:gd name="T92" fmla="*/ 1286 w 1462"/>
                  <a:gd name="T93" fmla="*/ 259 h 1141"/>
                  <a:gd name="T94" fmla="*/ 1462 w 1462"/>
                  <a:gd name="T95" fmla="*/ 132 h 1141"/>
                  <a:gd name="T96" fmla="*/ 1435 w 1462"/>
                  <a:gd name="T97" fmla="*/ 85 h 1141"/>
                  <a:gd name="T98" fmla="*/ 1398 w 1462"/>
                  <a:gd name="T99" fmla="*/ 111 h 1141"/>
                  <a:gd name="T100" fmla="*/ 1389 w 1462"/>
                  <a:gd name="T101" fmla="*/ 99 h 1141"/>
                  <a:gd name="T102" fmla="*/ 1274 w 1462"/>
                  <a:gd name="T103" fmla="*/ 179 h 1141"/>
                  <a:gd name="T104" fmla="*/ 1246 w 1462"/>
                  <a:gd name="T105" fmla="*/ 174 h 1141"/>
                  <a:gd name="T106" fmla="*/ 1208 w 1462"/>
                  <a:gd name="T107" fmla="*/ 151 h 1141"/>
                  <a:gd name="T108" fmla="*/ 1201 w 1462"/>
                  <a:gd name="T109" fmla="*/ 98 h 1141"/>
                  <a:gd name="T110" fmla="*/ 749 w 1462"/>
                  <a:gd name="T111" fmla="*/ 101 h 1141"/>
                  <a:gd name="T112" fmla="*/ 565 w 1462"/>
                  <a:gd name="T113" fmla="*/ 161 h 1141"/>
                  <a:gd name="T114" fmla="*/ 536 w 1462"/>
                  <a:gd name="T115" fmla="*/ 176 h 1141"/>
                  <a:gd name="T116" fmla="*/ 31 w 1462"/>
                  <a:gd name="T117" fmla="*/ 0 h 1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462" h="1141">
                    <a:moveTo>
                      <a:pt x="31" y="0"/>
                    </a:moveTo>
                    <a:lnTo>
                      <a:pt x="5" y="40"/>
                    </a:lnTo>
                    <a:lnTo>
                      <a:pt x="19" y="78"/>
                    </a:lnTo>
                    <a:lnTo>
                      <a:pt x="0" y="120"/>
                    </a:lnTo>
                    <a:lnTo>
                      <a:pt x="20" y="167"/>
                    </a:lnTo>
                    <a:lnTo>
                      <a:pt x="27" y="222"/>
                    </a:lnTo>
                    <a:lnTo>
                      <a:pt x="5" y="246"/>
                    </a:lnTo>
                    <a:lnTo>
                      <a:pt x="109" y="271"/>
                    </a:lnTo>
                    <a:lnTo>
                      <a:pt x="136" y="314"/>
                    </a:lnTo>
                    <a:lnTo>
                      <a:pt x="193" y="310"/>
                    </a:lnTo>
                    <a:lnTo>
                      <a:pt x="250" y="387"/>
                    </a:lnTo>
                    <a:lnTo>
                      <a:pt x="255" y="441"/>
                    </a:lnTo>
                    <a:lnTo>
                      <a:pt x="313" y="472"/>
                    </a:lnTo>
                    <a:lnTo>
                      <a:pt x="265" y="524"/>
                    </a:lnTo>
                    <a:lnTo>
                      <a:pt x="377" y="686"/>
                    </a:lnTo>
                    <a:lnTo>
                      <a:pt x="400" y="747"/>
                    </a:lnTo>
                    <a:lnTo>
                      <a:pt x="431" y="784"/>
                    </a:lnTo>
                    <a:lnTo>
                      <a:pt x="428" y="884"/>
                    </a:lnTo>
                    <a:lnTo>
                      <a:pt x="393" y="905"/>
                    </a:lnTo>
                    <a:lnTo>
                      <a:pt x="407" y="940"/>
                    </a:lnTo>
                    <a:lnTo>
                      <a:pt x="438" y="966"/>
                    </a:lnTo>
                    <a:lnTo>
                      <a:pt x="421" y="1056"/>
                    </a:lnTo>
                    <a:lnTo>
                      <a:pt x="372" y="1083"/>
                    </a:lnTo>
                    <a:lnTo>
                      <a:pt x="356" y="1110"/>
                    </a:lnTo>
                    <a:lnTo>
                      <a:pt x="766" y="1141"/>
                    </a:lnTo>
                    <a:lnTo>
                      <a:pt x="853" y="1019"/>
                    </a:lnTo>
                    <a:lnTo>
                      <a:pt x="859" y="996"/>
                    </a:lnTo>
                    <a:lnTo>
                      <a:pt x="830" y="986"/>
                    </a:lnTo>
                    <a:lnTo>
                      <a:pt x="830" y="959"/>
                    </a:lnTo>
                    <a:lnTo>
                      <a:pt x="846" y="903"/>
                    </a:lnTo>
                    <a:lnTo>
                      <a:pt x="884" y="859"/>
                    </a:lnTo>
                    <a:lnTo>
                      <a:pt x="934" y="823"/>
                    </a:lnTo>
                    <a:lnTo>
                      <a:pt x="1006" y="815"/>
                    </a:lnTo>
                    <a:lnTo>
                      <a:pt x="1105" y="740"/>
                    </a:lnTo>
                    <a:lnTo>
                      <a:pt x="1129" y="740"/>
                    </a:lnTo>
                    <a:lnTo>
                      <a:pt x="1153" y="755"/>
                    </a:lnTo>
                    <a:lnTo>
                      <a:pt x="1165" y="813"/>
                    </a:lnTo>
                    <a:lnTo>
                      <a:pt x="1204" y="878"/>
                    </a:lnTo>
                    <a:lnTo>
                      <a:pt x="1264" y="912"/>
                    </a:lnTo>
                    <a:lnTo>
                      <a:pt x="1274" y="855"/>
                    </a:lnTo>
                    <a:lnTo>
                      <a:pt x="1226" y="750"/>
                    </a:lnTo>
                    <a:lnTo>
                      <a:pt x="1279" y="637"/>
                    </a:lnTo>
                    <a:lnTo>
                      <a:pt x="1253" y="582"/>
                    </a:lnTo>
                    <a:lnTo>
                      <a:pt x="1255" y="517"/>
                    </a:lnTo>
                    <a:lnTo>
                      <a:pt x="1222" y="470"/>
                    </a:lnTo>
                    <a:lnTo>
                      <a:pt x="1276" y="381"/>
                    </a:lnTo>
                    <a:lnTo>
                      <a:pt x="1286" y="259"/>
                    </a:lnTo>
                    <a:lnTo>
                      <a:pt x="1462" y="132"/>
                    </a:lnTo>
                    <a:lnTo>
                      <a:pt x="1435" y="85"/>
                    </a:lnTo>
                    <a:lnTo>
                      <a:pt x="1398" y="111"/>
                    </a:lnTo>
                    <a:lnTo>
                      <a:pt x="1389" y="99"/>
                    </a:lnTo>
                    <a:lnTo>
                      <a:pt x="1274" y="179"/>
                    </a:lnTo>
                    <a:lnTo>
                      <a:pt x="1246" y="174"/>
                    </a:lnTo>
                    <a:lnTo>
                      <a:pt x="1208" y="151"/>
                    </a:lnTo>
                    <a:lnTo>
                      <a:pt x="1201" y="98"/>
                    </a:lnTo>
                    <a:lnTo>
                      <a:pt x="749" y="101"/>
                    </a:lnTo>
                    <a:lnTo>
                      <a:pt x="565" y="161"/>
                    </a:lnTo>
                    <a:lnTo>
                      <a:pt x="536" y="176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50" name="Freeform 54"/>
              <p:cNvSpPr>
                <a:spLocks noChangeAspect="1"/>
              </p:cNvSpPr>
              <p:nvPr/>
            </p:nvSpPr>
            <p:spPr bwMode="auto">
              <a:xfrm>
                <a:off x="3842" y="1777"/>
                <a:ext cx="238" cy="166"/>
              </a:xfrm>
              <a:custGeom>
                <a:avLst/>
                <a:gdLst>
                  <a:gd name="T0" fmla="*/ 272 w 1325"/>
                  <a:gd name="T1" fmla="*/ 287 h 917"/>
                  <a:gd name="T2" fmla="*/ 383 w 1325"/>
                  <a:gd name="T3" fmla="*/ 270 h 917"/>
                  <a:gd name="T4" fmla="*/ 416 w 1325"/>
                  <a:gd name="T5" fmla="*/ 222 h 917"/>
                  <a:gd name="T6" fmla="*/ 369 w 1325"/>
                  <a:gd name="T7" fmla="*/ 177 h 917"/>
                  <a:gd name="T8" fmla="*/ 365 w 1325"/>
                  <a:gd name="T9" fmla="*/ 140 h 917"/>
                  <a:gd name="T10" fmla="*/ 431 w 1325"/>
                  <a:gd name="T11" fmla="*/ 109 h 917"/>
                  <a:gd name="T12" fmla="*/ 567 w 1325"/>
                  <a:gd name="T13" fmla="*/ 112 h 917"/>
                  <a:gd name="T14" fmla="*/ 596 w 1325"/>
                  <a:gd name="T15" fmla="*/ 156 h 917"/>
                  <a:gd name="T16" fmla="*/ 625 w 1325"/>
                  <a:gd name="T17" fmla="*/ 160 h 917"/>
                  <a:gd name="T18" fmla="*/ 635 w 1325"/>
                  <a:gd name="T19" fmla="*/ 129 h 917"/>
                  <a:gd name="T20" fmla="*/ 623 w 1325"/>
                  <a:gd name="T21" fmla="*/ 102 h 917"/>
                  <a:gd name="T22" fmla="*/ 620 w 1325"/>
                  <a:gd name="T23" fmla="*/ 46 h 917"/>
                  <a:gd name="T24" fmla="*/ 686 w 1325"/>
                  <a:gd name="T25" fmla="*/ 8 h 917"/>
                  <a:gd name="T26" fmla="*/ 738 w 1325"/>
                  <a:gd name="T27" fmla="*/ 56 h 917"/>
                  <a:gd name="T28" fmla="*/ 764 w 1325"/>
                  <a:gd name="T29" fmla="*/ 56 h 917"/>
                  <a:gd name="T30" fmla="*/ 764 w 1325"/>
                  <a:gd name="T31" fmla="*/ 0 h 917"/>
                  <a:gd name="T32" fmla="*/ 798 w 1325"/>
                  <a:gd name="T33" fmla="*/ 6 h 917"/>
                  <a:gd name="T34" fmla="*/ 827 w 1325"/>
                  <a:gd name="T35" fmla="*/ 102 h 917"/>
                  <a:gd name="T36" fmla="*/ 883 w 1325"/>
                  <a:gd name="T37" fmla="*/ 6 h 917"/>
                  <a:gd name="T38" fmla="*/ 970 w 1325"/>
                  <a:gd name="T39" fmla="*/ 105 h 917"/>
                  <a:gd name="T40" fmla="*/ 985 w 1325"/>
                  <a:gd name="T41" fmla="*/ 209 h 917"/>
                  <a:gd name="T42" fmla="*/ 1024 w 1325"/>
                  <a:gd name="T43" fmla="*/ 229 h 917"/>
                  <a:gd name="T44" fmla="*/ 1036 w 1325"/>
                  <a:gd name="T45" fmla="*/ 288 h 917"/>
                  <a:gd name="T46" fmla="*/ 1082 w 1325"/>
                  <a:gd name="T47" fmla="*/ 325 h 917"/>
                  <a:gd name="T48" fmla="*/ 1094 w 1325"/>
                  <a:gd name="T49" fmla="*/ 387 h 917"/>
                  <a:gd name="T50" fmla="*/ 1067 w 1325"/>
                  <a:gd name="T51" fmla="*/ 424 h 917"/>
                  <a:gd name="T52" fmla="*/ 1078 w 1325"/>
                  <a:gd name="T53" fmla="*/ 455 h 917"/>
                  <a:gd name="T54" fmla="*/ 1119 w 1325"/>
                  <a:gd name="T55" fmla="*/ 469 h 917"/>
                  <a:gd name="T56" fmla="*/ 1141 w 1325"/>
                  <a:gd name="T57" fmla="*/ 558 h 917"/>
                  <a:gd name="T58" fmla="*/ 1161 w 1325"/>
                  <a:gd name="T59" fmla="*/ 584 h 917"/>
                  <a:gd name="T60" fmla="*/ 1155 w 1325"/>
                  <a:gd name="T61" fmla="*/ 652 h 917"/>
                  <a:gd name="T62" fmla="*/ 1173 w 1325"/>
                  <a:gd name="T63" fmla="*/ 711 h 917"/>
                  <a:gd name="T64" fmla="*/ 1233 w 1325"/>
                  <a:gd name="T65" fmla="*/ 710 h 917"/>
                  <a:gd name="T66" fmla="*/ 1289 w 1325"/>
                  <a:gd name="T67" fmla="*/ 739 h 917"/>
                  <a:gd name="T68" fmla="*/ 1325 w 1325"/>
                  <a:gd name="T69" fmla="*/ 807 h 917"/>
                  <a:gd name="T70" fmla="*/ 1323 w 1325"/>
                  <a:gd name="T71" fmla="*/ 839 h 917"/>
                  <a:gd name="T72" fmla="*/ 869 w 1325"/>
                  <a:gd name="T73" fmla="*/ 840 h 917"/>
                  <a:gd name="T74" fmla="*/ 695 w 1325"/>
                  <a:gd name="T75" fmla="*/ 897 h 917"/>
                  <a:gd name="T76" fmla="*/ 654 w 1325"/>
                  <a:gd name="T77" fmla="*/ 917 h 917"/>
                  <a:gd name="T78" fmla="*/ 155 w 1325"/>
                  <a:gd name="T79" fmla="*/ 739 h 917"/>
                  <a:gd name="T80" fmla="*/ 153 w 1325"/>
                  <a:gd name="T81" fmla="*/ 722 h 917"/>
                  <a:gd name="T82" fmla="*/ 188 w 1325"/>
                  <a:gd name="T83" fmla="*/ 674 h 917"/>
                  <a:gd name="T84" fmla="*/ 151 w 1325"/>
                  <a:gd name="T85" fmla="*/ 640 h 917"/>
                  <a:gd name="T86" fmla="*/ 195 w 1325"/>
                  <a:gd name="T87" fmla="*/ 610 h 917"/>
                  <a:gd name="T88" fmla="*/ 31 w 1325"/>
                  <a:gd name="T89" fmla="*/ 579 h 917"/>
                  <a:gd name="T90" fmla="*/ 15 w 1325"/>
                  <a:gd name="T91" fmla="*/ 572 h 917"/>
                  <a:gd name="T92" fmla="*/ 0 w 1325"/>
                  <a:gd name="T93" fmla="*/ 540 h 917"/>
                  <a:gd name="T94" fmla="*/ 2 w 1325"/>
                  <a:gd name="T95" fmla="*/ 520 h 917"/>
                  <a:gd name="T96" fmla="*/ 125 w 1325"/>
                  <a:gd name="T97" fmla="*/ 426 h 917"/>
                  <a:gd name="T98" fmla="*/ 180 w 1325"/>
                  <a:gd name="T99" fmla="*/ 426 h 917"/>
                  <a:gd name="T100" fmla="*/ 290 w 1325"/>
                  <a:gd name="T101" fmla="*/ 340 h 917"/>
                  <a:gd name="T102" fmla="*/ 272 w 1325"/>
                  <a:gd name="T103" fmla="*/ 287 h 9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325" h="917">
                    <a:moveTo>
                      <a:pt x="272" y="287"/>
                    </a:moveTo>
                    <a:lnTo>
                      <a:pt x="383" y="270"/>
                    </a:lnTo>
                    <a:lnTo>
                      <a:pt x="416" y="222"/>
                    </a:lnTo>
                    <a:lnTo>
                      <a:pt x="369" y="177"/>
                    </a:lnTo>
                    <a:lnTo>
                      <a:pt x="365" y="140"/>
                    </a:lnTo>
                    <a:lnTo>
                      <a:pt x="431" y="109"/>
                    </a:lnTo>
                    <a:lnTo>
                      <a:pt x="567" y="112"/>
                    </a:lnTo>
                    <a:lnTo>
                      <a:pt x="596" y="156"/>
                    </a:lnTo>
                    <a:lnTo>
                      <a:pt x="625" y="160"/>
                    </a:lnTo>
                    <a:lnTo>
                      <a:pt x="635" y="129"/>
                    </a:lnTo>
                    <a:lnTo>
                      <a:pt x="623" y="102"/>
                    </a:lnTo>
                    <a:lnTo>
                      <a:pt x="620" y="46"/>
                    </a:lnTo>
                    <a:lnTo>
                      <a:pt x="686" y="8"/>
                    </a:lnTo>
                    <a:lnTo>
                      <a:pt x="738" y="56"/>
                    </a:lnTo>
                    <a:lnTo>
                      <a:pt x="764" y="56"/>
                    </a:lnTo>
                    <a:lnTo>
                      <a:pt x="764" y="0"/>
                    </a:lnTo>
                    <a:lnTo>
                      <a:pt x="798" y="6"/>
                    </a:lnTo>
                    <a:lnTo>
                      <a:pt x="827" y="102"/>
                    </a:lnTo>
                    <a:lnTo>
                      <a:pt x="883" y="6"/>
                    </a:lnTo>
                    <a:lnTo>
                      <a:pt x="970" y="105"/>
                    </a:lnTo>
                    <a:lnTo>
                      <a:pt x="985" y="209"/>
                    </a:lnTo>
                    <a:lnTo>
                      <a:pt x="1024" y="229"/>
                    </a:lnTo>
                    <a:lnTo>
                      <a:pt x="1036" y="288"/>
                    </a:lnTo>
                    <a:lnTo>
                      <a:pt x="1082" y="325"/>
                    </a:lnTo>
                    <a:lnTo>
                      <a:pt x="1094" y="387"/>
                    </a:lnTo>
                    <a:lnTo>
                      <a:pt x="1067" y="424"/>
                    </a:lnTo>
                    <a:lnTo>
                      <a:pt x="1078" y="455"/>
                    </a:lnTo>
                    <a:lnTo>
                      <a:pt x="1119" y="469"/>
                    </a:lnTo>
                    <a:lnTo>
                      <a:pt x="1141" y="558"/>
                    </a:lnTo>
                    <a:lnTo>
                      <a:pt x="1161" y="584"/>
                    </a:lnTo>
                    <a:lnTo>
                      <a:pt x="1155" y="652"/>
                    </a:lnTo>
                    <a:lnTo>
                      <a:pt x="1173" y="711"/>
                    </a:lnTo>
                    <a:lnTo>
                      <a:pt x="1233" y="710"/>
                    </a:lnTo>
                    <a:lnTo>
                      <a:pt x="1289" y="739"/>
                    </a:lnTo>
                    <a:lnTo>
                      <a:pt x="1325" y="807"/>
                    </a:lnTo>
                    <a:lnTo>
                      <a:pt x="1323" y="839"/>
                    </a:lnTo>
                    <a:lnTo>
                      <a:pt x="869" y="840"/>
                    </a:lnTo>
                    <a:lnTo>
                      <a:pt x="695" y="897"/>
                    </a:lnTo>
                    <a:lnTo>
                      <a:pt x="654" y="917"/>
                    </a:lnTo>
                    <a:lnTo>
                      <a:pt x="155" y="739"/>
                    </a:lnTo>
                    <a:lnTo>
                      <a:pt x="153" y="722"/>
                    </a:lnTo>
                    <a:lnTo>
                      <a:pt x="188" y="674"/>
                    </a:lnTo>
                    <a:lnTo>
                      <a:pt x="151" y="640"/>
                    </a:lnTo>
                    <a:lnTo>
                      <a:pt x="195" y="610"/>
                    </a:lnTo>
                    <a:lnTo>
                      <a:pt x="31" y="579"/>
                    </a:lnTo>
                    <a:lnTo>
                      <a:pt x="15" y="572"/>
                    </a:lnTo>
                    <a:lnTo>
                      <a:pt x="0" y="540"/>
                    </a:lnTo>
                    <a:lnTo>
                      <a:pt x="2" y="520"/>
                    </a:lnTo>
                    <a:lnTo>
                      <a:pt x="125" y="426"/>
                    </a:lnTo>
                    <a:lnTo>
                      <a:pt x="180" y="426"/>
                    </a:lnTo>
                    <a:lnTo>
                      <a:pt x="290" y="340"/>
                    </a:lnTo>
                    <a:lnTo>
                      <a:pt x="272" y="287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51" name="Freeform 55"/>
              <p:cNvSpPr>
                <a:spLocks noChangeAspect="1"/>
              </p:cNvSpPr>
              <p:nvPr/>
            </p:nvSpPr>
            <p:spPr bwMode="auto">
              <a:xfrm>
                <a:off x="3832" y="1547"/>
                <a:ext cx="456" cy="385"/>
              </a:xfrm>
              <a:custGeom>
                <a:avLst/>
                <a:gdLst>
                  <a:gd name="T0" fmla="*/ 94 w 2527"/>
                  <a:gd name="T1" fmla="*/ 279 h 2134"/>
                  <a:gd name="T2" fmla="*/ 165 w 2527"/>
                  <a:gd name="T3" fmla="*/ 127 h 2134"/>
                  <a:gd name="T4" fmla="*/ 264 w 2527"/>
                  <a:gd name="T5" fmla="*/ 108 h 2134"/>
                  <a:gd name="T6" fmla="*/ 402 w 2527"/>
                  <a:gd name="T7" fmla="*/ 21 h 2134"/>
                  <a:gd name="T8" fmla="*/ 529 w 2527"/>
                  <a:gd name="T9" fmla="*/ 0 h 2134"/>
                  <a:gd name="T10" fmla="*/ 687 w 2527"/>
                  <a:gd name="T11" fmla="*/ 82 h 2134"/>
                  <a:gd name="T12" fmla="*/ 752 w 2527"/>
                  <a:gd name="T13" fmla="*/ 103 h 2134"/>
                  <a:gd name="T14" fmla="*/ 837 w 2527"/>
                  <a:gd name="T15" fmla="*/ 62 h 2134"/>
                  <a:gd name="T16" fmla="*/ 855 w 2527"/>
                  <a:gd name="T17" fmla="*/ 256 h 2134"/>
                  <a:gd name="T18" fmla="*/ 732 w 2527"/>
                  <a:gd name="T19" fmla="*/ 488 h 2134"/>
                  <a:gd name="T20" fmla="*/ 840 w 2527"/>
                  <a:gd name="T21" fmla="*/ 524 h 2134"/>
                  <a:gd name="T22" fmla="*/ 937 w 2527"/>
                  <a:gd name="T23" fmla="*/ 626 h 2134"/>
                  <a:gd name="T24" fmla="*/ 1501 w 2527"/>
                  <a:gd name="T25" fmla="*/ 394 h 2134"/>
                  <a:gd name="T26" fmla="*/ 1910 w 2527"/>
                  <a:gd name="T27" fmla="*/ 694 h 2134"/>
                  <a:gd name="T28" fmla="*/ 1986 w 2527"/>
                  <a:gd name="T29" fmla="*/ 773 h 2134"/>
                  <a:gd name="T30" fmla="*/ 2274 w 2527"/>
                  <a:gd name="T31" fmla="*/ 720 h 2134"/>
                  <a:gd name="T32" fmla="*/ 2451 w 2527"/>
                  <a:gd name="T33" fmla="*/ 785 h 2134"/>
                  <a:gd name="T34" fmla="*/ 2527 w 2527"/>
                  <a:gd name="T35" fmla="*/ 812 h 2134"/>
                  <a:gd name="T36" fmla="*/ 2386 w 2527"/>
                  <a:gd name="T37" fmla="*/ 917 h 2134"/>
                  <a:gd name="T38" fmla="*/ 2336 w 2527"/>
                  <a:gd name="T39" fmla="*/ 1038 h 2134"/>
                  <a:gd name="T40" fmla="*/ 2295 w 2527"/>
                  <a:gd name="T41" fmla="*/ 1055 h 2134"/>
                  <a:gd name="T42" fmla="*/ 2353 w 2527"/>
                  <a:gd name="T43" fmla="*/ 1088 h 2134"/>
                  <a:gd name="T44" fmla="*/ 2448 w 2527"/>
                  <a:gd name="T45" fmla="*/ 1173 h 2134"/>
                  <a:gd name="T46" fmla="*/ 2341 w 2527"/>
                  <a:gd name="T47" fmla="*/ 1293 h 2134"/>
                  <a:gd name="T48" fmla="*/ 2380 w 2527"/>
                  <a:gd name="T49" fmla="*/ 1578 h 2134"/>
                  <a:gd name="T50" fmla="*/ 2080 w 2527"/>
                  <a:gd name="T51" fmla="*/ 1816 h 2134"/>
                  <a:gd name="T52" fmla="*/ 2003 w 2527"/>
                  <a:gd name="T53" fmla="*/ 1866 h 2134"/>
                  <a:gd name="T54" fmla="*/ 1924 w 2527"/>
                  <a:gd name="T55" fmla="*/ 1872 h 2134"/>
                  <a:gd name="T56" fmla="*/ 1795 w 2527"/>
                  <a:gd name="T57" fmla="*/ 1843 h 2134"/>
                  <a:gd name="T58" fmla="*/ 1687 w 2527"/>
                  <a:gd name="T59" fmla="*/ 1875 h 2134"/>
                  <a:gd name="T60" fmla="*/ 1622 w 2527"/>
                  <a:gd name="T61" fmla="*/ 1998 h 2134"/>
                  <a:gd name="T62" fmla="*/ 1572 w 2527"/>
                  <a:gd name="T63" fmla="*/ 2049 h 2134"/>
                  <a:gd name="T64" fmla="*/ 1378 w 2527"/>
                  <a:gd name="T65" fmla="*/ 2134 h 2134"/>
                  <a:gd name="T66" fmla="*/ 1340 w 2527"/>
                  <a:gd name="T67" fmla="*/ 2013 h 2134"/>
                  <a:gd name="T68" fmla="*/ 1225 w 2527"/>
                  <a:gd name="T69" fmla="*/ 1987 h 2134"/>
                  <a:gd name="T70" fmla="*/ 1213 w 2527"/>
                  <a:gd name="T71" fmla="*/ 1857 h 2134"/>
                  <a:gd name="T72" fmla="*/ 1166 w 2527"/>
                  <a:gd name="T73" fmla="*/ 1740 h 2134"/>
                  <a:gd name="T74" fmla="*/ 1116 w 2527"/>
                  <a:gd name="T75" fmla="*/ 1699 h 2134"/>
                  <a:gd name="T76" fmla="*/ 1134 w 2527"/>
                  <a:gd name="T77" fmla="*/ 1602 h 2134"/>
                  <a:gd name="T78" fmla="*/ 1075 w 2527"/>
                  <a:gd name="T79" fmla="*/ 1502 h 2134"/>
                  <a:gd name="T80" fmla="*/ 1016 w 2527"/>
                  <a:gd name="T81" fmla="*/ 1373 h 2134"/>
                  <a:gd name="T82" fmla="*/ 878 w 2527"/>
                  <a:gd name="T83" fmla="*/ 1378 h 2134"/>
                  <a:gd name="T84" fmla="*/ 817 w 2527"/>
                  <a:gd name="T85" fmla="*/ 1275 h 2134"/>
                  <a:gd name="T86" fmla="*/ 790 w 2527"/>
                  <a:gd name="T87" fmla="*/ 1328 h 2134"/>
                  <a:gd name="T88" fmla="*/ 673 w 2527"/>
                  <a:gd name="T89" fmla="*/ 1320 h 2134"/>
                  <a:gd name="T90" fmla="*/ 690 w 2527"/>
                  <a:gd name="T91" fmla="*/ 1402 h 2134"/>
                  <a:gd name="T92" fmla="*/ 647 w 2527"/>
                  <a:gd name="T93" fmla="*/ 1429 h 2134"/>
                  <a:gd name="T94" fmla="*/ 487 w 2527"/>
                  <a:gd name="T95" fmla="*/ 1381 h 2134"/>
                  <a:gd name="T96" fmla="*/ 420 w 2527"/>
                  <a:gd name="T97" fmla="*/ 1452 h 2134"/>
                  <a:gd name="T98" fmla="*/ 435 w 2527"/>
                  <a:gd name="T99" fmla="*/ 1546 h 2134"/>
                  <a:gd name="T100" fmla="*/ 255 w 2527"/>
                  <a:gd name="T101" fmla="*/ 1511 h 2134"/>
                  <a:gd name="T102" fmla="*/ 91 w 2527"/>
                  <a:gd name="T103" fmla="*/ 1481 h 2134"/>
                  <a:gd name="T104" fmla="*/ 126 w 2527"/>
                  <a:gd name="T105" fmla="*/ 1376 h 2134"/>
                  <a:gd name="T106" fmla="*/ 214 w 2527"/>
                  <a:gd name="T107" fmla="*/ 1320 h 2134"/>
                  <a:gd name="T108" fmla="*/ 129 w 2527"/>
                  <a:gd name="T109" fmla="*/ 1088 h 2134"/>
                  <a:gd name="T110" fmla="*/ 182 w 2527"/>
                  <a:gd name="T111" fmla="*/ 1061 h 2134"/>
                  <a:gd name="T112" fmla="*/ 270 w 2527"/>
                  <a:gd name="T113" fmla="*/ 888 h 2134"/>
                  <a:gd name="T114" fmla="*/ 185 w 2527"/>
                  <a:gd name="T115" fmla="*/ 644 h 2134"/>
                  <a:gd name="T116" fmla="*/ 38 w 2527"/>
                  <a:gd name="T117" fmla="*/ 530 h 2134"/>
                  <a:gd name="T118" fmla="*/ 0 w 2527"/>
                  <a:gd name="T119" fmla="*/ 382 h 2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27" h="2134">
                    <a:moveTo>
                      <a:pt x="44" y="330"/>
                    </a:moveTo>
                    <a:lnTo>
                      <a:pt x="94" y="279"/>
                    </a:lnTo>
                    <a:lnTo>
                      <a:pt x="114" y="209"/>
                    </a:lnTo>
                    <a:lnTo>
                      <a:pt x="165" y="127"/>
                    </a:lnTo>
                    <a:lnTo>
                      <a:pt x="235" y="97"/>
                    </a:lnTo>
                    <a:lnTo>
                      <a:pt x="264" y="108"/>
                    </a:lnTo>
                    <a:lnTo>
                      <a:pt x="317" y="45"/>
                    </a:lnTo>
                    <a:lnTo>
                      <a:pt x="402" y="21"/>
                    </a:lnTo>
                    <a:lnTo>
                      <a:pt x="391" y="6"/>
                    </a:lnTo>
                    <a:lnTo>
                      <a:pt x="529" y="0"/>
                    </a:lnTo>
                    <a:lnTo>
                      <a:pt x="634" y="82"/>
                    </a:lnTo>
                    <a:lnTo>
                      <a:pt x="687" y="82"/>
                    </a:lnTo>
                    <a:lnTo>
                      <a:pt x="699" y="65"/>
                    </a:lnTo>
                    <a:lnTo>
                      <a:pt x="752" y="103"/>
                    </a:lnTo>
                    <a:lnTo>
                      <a:pt x="769" y="103"/>
                    </a:lnTo>
                    <a:lnTo>
                      <a:pt x="837" y="62"/>
                    </a:lnTo>
                    <a:lnTo>
                      <a:pt x="887" y="141"/>
                    </a:lnTo>
                    <a:lnTo>
                      <a:pt x="855" y="256"/>
                    </a:lnTo>
                    <a:lnTo>
                      <a:pt x="766" y="344"/>
                    </a:lnTo>
                    <a:lnTo>
                      <a:pt x="732" y="488"/>
                    </a:lnTo>
                    <a:lnTo>
                      <a:pt x="796" y="494"/>
                    </a:lnTo>
                    <a:lnTo>
                      <a:pt x="840" y="524"/>
                    </a:lnTo>
                    <a:lnTo>
                      <a:pt x="910" y="544"/>
                    </a:lnTo>
                    <a:lnTo>
                      <a:pt x="937" y="626"/>
                    </a:lnTo>
                    <a:lnTo>
                      <a:pt x="972" y="702"/>
                    </a:lnTo>
                    <a:lnTo>
                      <a:pt x="1501" y="394"/>
                    </a:lnTo>
                    <a:lnTo>
                      <a:pt x="1810" y="691"/>
                    </a:lnTo>
                    <a:lnTo>
                      <a:pt x="1910" y="694"/>
                    </a:lnTo>
                    <a:lnTo>
                      <a:pt x="1924" y="758"/>
                    </a:lnTo>
                    <a:lnTo>
                      <a:pt x="1986" y="773"/>
                    </a:lnTo>
                    <a:lnTo>
                      <a:pt x="2130" y="714"/>
                    </a:lnTo>
                    <a:lnTo>
                      <a:pt x="2274" y="720"/>
                    </a:lnTo>
                    <a:lnTo>
                      <a:pt x="2377" y="776"/>
                    </a:lnTo>
                    <a:lnTo>
                      <a:pt x="2451" y="785"/>
                    </a:lnTo>
                    <a:lnTo>
                      <a:pt x="2448" y="770"/>
                    </a:lnTo>
                    <a:lnTo>
                      <a:pt x="2527" y="812"/>
                    </a:lnTo>
                    <a:lnTo>
                      <a:pt x="2482" y="920"/>
                    </a:lnTo>
                    <a:lnTo>
                      <a:pt x="2386" y="917"/>
                    </a:lnTo>
                    <a:lnTo>
                      <a:pt x="2403" y="1046"/>
                    </a:lnTo>
                    <a:lnTo>
                      <a:pt x="2336" y="1038"/>
                    </a:lnTo>
                    <a:lnTo>
                      <a:pt x="2301" y="1011"/>
                    </a:lnTo>
                    <a:lnTo>
                      <a:pt x="2295" y="1055"/>
                    </a:lnTo>
                    <a:lnTo>
                      <a:pt x="2324" y="1105"/>
                    </a:lnTo>
                    <a:lnTo>
                      <a:pt x="2353" y="1088"/>
                    </a:lnTo>
                    <a:lnTo>
                      <a:pt x="2380" y="1161"/>
                    </a:lnTo>
                    <a:lnTo>
                      <a:pt x="2448" y="1173"/>
                    </a:lnTo>
                    <a:lnTo>
                      <a:pt x="2488" y="1258"/>
                    </a:lnTo>
                    <a:lnTo>
                      <a:pt x="2341" y="1293"/>
                    </a:lnTo>
                    <a:lnTo>
                      <a:pt x="2315" y="1481"/>
                    </a:lnTo>
                    <a:lnTo>
                      <a:pt x="2380" y="1578"/>
                    </a:lnTo>
                    <a:lnTo>
                      <a:pt x="2192" y="1781"/>
                    </a:lnTo>
                    <a:lnTo>
                      <a:pt x="2080" y="1816"/>
                    </a:lnTo>
                    <a:lnTo>
                      <a:pt x="2019" y="1881"/>
                    </a:lnTo>
                    <a:lnTo>
                      <a:pt x="2003" y="1866"/>
                    </a:lnTo>
                    <a:lnTo>
                      <a:pt x="1939" y="1860"/>
                    </a:lnTo>
                    <a:lnTo>
                      <a:pt x="1924" y="1872"/>
                    </a:lnTo>
                    <a:lnTo>
                      <a:pt x="1868" y="1881"/>
                    </a:lnTo>
                    <a:lnTo>
                      <a:pt x="1795" y="1843"/>
                    </a:lnTo>
                    <a:lnTo>
                      <a:pt x="1769" y="1860"/>
                    </a:lnTo>
                    <a:lnTo>
                      <a:pt x="1687" y="1875"/>
                    </a:lnTo>
                    <a:lnTo>
                      <a:pt x="1634" y="1919"/>
                    </a:lnTo>
                    <a:lnTo>
                      <a:pt x="1622" y="1998"/>
                    </a:lnTo>
                    <a:lnTo>
                      <a:pt x="1589" y="2046"/>
                    </a:lnTo>
                    <a:lnTo>
                      <a:pt x="1572" y="2049"/>
                    </a:lnTo>
                    <a:lnTo>
                      <a:pt x="1428" y="2134"/>
                    </a:lnTo>
                    <a:lnTo>
                      <a:pt x="1378" y="2134"/>
                    </a:lnTo>
                    <a:lnTo>
                      <a:pt x="1378" y="2083"/>
                    </a:lnTo>
                    <a:lnTo>
                      <a:pt x="1340" y="2013"/>
                    </a:lnTo>
                    <a:lnTo>
                      <a:pt x="1284" y="1984"/>
                    </a:lnTo>
                    <a:lnTo>
                      <a:pt x="1225" y="1987"/>
                    </a:lnTo>
                    <a:lnTo>
                      <a:pt x="1208" y="1925"/>
                    </a:lnTo>
                    <a:lnTo>
                      <a:pt x="1213" y="1857"/>
                    </a:lnTo>
                    <a:lnTo>
                      <a:pt x="1189" y="1828"/>
                    </a:lnTo>
                    <a:lnTo>
                      <a:pt x="1166" y="1740"/>
                    </a:lnTo>
                    <a:lnTo>
                      <a:pt x="1131" y="1728"/>
                    </a:lnTo>
                    <a:lnTo>
                      <a:pt x="1116" y="1699"/>
                    </a:lnTo>
                    <a:lnTo>
                      <a:pt x="1146" y="1660"/>
                    </a:lnTo>
                    <a:lnTo>
                      <a:pt x="1134" y="1602"/>
                    </a:lnTo>
                    <a:lnTo>
                      <a:pt x="1090" y="1564"/>
                    </a:lnTo>
                    <a:lnTo>
                      <a:pt x="1075" y="1502"/>
                    </a:lnTo>
                    <a:lnTo>
                      <a:pt x="1037" y="1481"/>
                    </a:lnTo>
                    <a:lnTo>
                      <a:pt x="1016" y="1373"/>
                    </a:lnTo>
                    <a:lnTo>
                      <a:pt x="934" y="1282"/>
                    </a:lnTo>
                    <a:lnTo>
                      <a:pt x="878" y="1378"/>
                    </a:lnTo>
                    <a:lnTo>
                      <a:pt x="849" y="1282"/>
                    </a:lnTo>
                    <a:lnTo>
                      <a:pt x="817" y="1275"/>
                    </a:lnTo>
                    <a:lnTo>
                      <a:pt x="817" y="1328"/>
                    </a:lnTo>
                    <a:lnTo>
                      <a:pt x="790" y="1328"/>
                    </a:lnTo>
                    <a:lnTo>
                      <a:pt x="737" y="1282"/>
                    </a:lnTo>
                    <a:lnTo>
                      <a:pt x="673" y="1320"/>
                    </a:lnTo>
                    <a:lnTo>
                      <a:pt x="676" y="1376"/>
                    </a:lnTo>
                    <a:lnTo>
                      <a:pt x="690" y="1402"/>
                    </a:lnTo>
                    <a:lnTo>
                      <a:pt x="676" y="1434"/>
                    </a:lnTo>
                    <a:lnTo>
                      <a:pt x="647" y="1429"/>
                    </a:lnTo>
                    <a:lnTo>
                      <a:pt x="617" y="1387"/>
                    </a:lnTo>
                    <a:lnTo>
                      <a:pt x="487" y="1381"/>
                    </a:lnTo>
                    <a:lnTo>
                      <a:pt x="420" y="1413"/>
                    </a:lnTo>
                    <a:lnTo>
                      <a:pt x="420" y="1452"/>
                    </a:lnTo>
                    <a:lnTo>
                      <a:pt x="467" y="1499"/>
                    </a:lnTo>
                    <a:lnTo>
                      <a:pt x="435" y="1546"/>
                    </a:lnTo>
                    <a:lnTo>
                      <a:pt x="320" y="1561"/>
                    </a:lnTo>
                    <a:lnTo>
                      <a:pt x="255" y="1511"/>
                    </a:lnTo>
                    <a:lnTo>
                      <a:pt x="146" y="1505"/>
                    </a:lnTo>
                    <a:lnTo>
                      <a:pt x="91" y="1481"/>
                    </a:lnTo>
                    <a:lnTo>
                      <a:pt x="82" y="1458"/>
                    </a:lnTo>
                    <a:lnTo>
                      <a:pt x="126" y="1376"/>
                    </a:lnTo>
                    <a:lnTo>
                      <a:pt x="170" y="1370"/>
                    </a:lnTo>
                    <a:lnTo>
                      <a:pt x="214" y="1320"/>
                    </a:lnTo>
                    <a:lnTo>
                      <a:pt x="182" y="1258"/>
                    </a:lnTo>
                    <a:lnTo>
                      <a:pt x="129" y="1088"/>
                    </a:lnTo>
                    <a:lnTo>
                      <a:pt x="126" y="1061"/>
                    </a:lnTo>
                    <a:lnTo>
                      <a:pt x="182" y="1061"/>
                    </a:lnTo>
                    <a:lnTo>
                      <a:pt x="264" y="1006"/>
                    </a:lnTo>
                    <a:lnTo>
                      <a:pt x="270" y="888"/>
                    </a:lnTo>
                    <a:lnTo>
                      <a:pt x="197" y="858"/>
                    </a:lnTo>
                    <a:lnTo>
                      <a:pt x="185" y="644"/>
                    </a:lnTo>
                    <a:lnTo>
                      <a:pt x="67" y="564"/>
                    </a:lnTo>
                    <a:lnTo>
                      <a:pt x="38" y="530"/>
                    </a:lnTo>
                    <a:lnTo>
                      <a:pt x="50" y="491"/>
                    </a:lnTo>
                    <a:lnTo>
                      <a:pt x="0" y="382"/>
                    </a:lnTo>
                    <a:lnTo>
                      <a:pt x="44" y="33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52" name="Freeform 56"/>
              <p:cNvSpPr>
                <a:spLocks noChangeAspect="1"/>
              </p:cNvSpPr>
              <p:nvPr/>
            </p:nvSpPr>
            <p:spPr bwMode="auto">
              <a:xfrm>
                <a:off x="3679" y="2414"/>
                <a:ext cx="362" cy="311"/>
              </a:xfrm>
              <a:custGeom>
                <a:avLst/>
                <a:gdLst>
                  <a:gd name="T0" fmla="*/ 121 w 2006"/>
                  <a:gd name="T1" fmla="*/ 456 h 1725"/>
                  <a:gd name="T2" fmla="*/ 0 w 2006"/>
                  <a:gd name="T3" fmla="*/ 322 h 1725"/>
                  <a:gd name="T4" fmla="*/ 97 w 2006"/>
                  <a:gd name="T5" fmla="*/ 232 h 1725"/>
                  <a:gd name="T6" fmla="*/ 167 w 2006"/>
                  <a:gd name="T7" fmla="*/ 191 h 1725"/>
                  <a:gd name="T8" fmla="*/ 269 w 2006"/>
                  <a:gd name="T9" fmla="*/ 209 h 1725"/>
                  <a:gd name="T10" fmla="*/ 301 w 2006"/>
                  <a:gd name="T11" fmla="*/ 219 h 1725"/>
                  <a:gd name="T12" fmla="*/ 390 w 2006"/>
                  <a:gd name="T13" fmla="*/ 172 h 1725"/>
                  <a:gd name="T14" fmla="*/ 476 w 2006"/>
                  <a:gd name="T15" fmla="*/ 241 h 1725"/>
                  <a:gd name="T16" fmla="*/ 549 w 2006"/>
                  <a:gd name="T17" fmla="*/ 191 h 1725"/>
                  <a:gd name="T18" fmla="*/ 654 w 2006"/>
                  <a:gd name="T19" fmla="*/ 180 h 1725"/>
                  <a:gd name="T20" fmla="*/ 730 w 2006"/>
                  <a:gd name="T21" fmla="*/ 12 h 1725"/>
                  <a:gd name="T22" fmla="*/ 913 w 2006"/>
                  <a:gd name="T23" fmla="*/ 71 h 1725"/>
                  <a:gd name="T24" fmla="*/ 974 w 2006"/>
                  <a:gd name="T25" fmla="*/ 36 h 1725"/>
                  <a:gd name="T26" fmla="*/ 991 w 2006"/>
                  <a:gd name="T27" fmla="*/ 90 h 1725"/>
                  <a:gd name="T28" fmla="*/ 1168 w 2006"/>
                  <a:gd name="T29" fmla="*/ 142 h 1725"/>
                  <a:gd name="T30" fmla="*/ 1291 w 2006"/>
                  <a:gd name="T31" fmla="*/ 135 h 1725"/>
                  <a:gd name="T32" fmla="*/ 1364 w 2006"/>
                  <a:gd name="T33" fmla="*/ 213 h 1725"/>
                  <a:gd name="T34" fmla="*/ 1471 w 2006"/>
                  <a:gd name="T35" fmla="*/ 176 h 1725"/>
                  <a:gd name="T36" fmla="*/ 1579 w 2006"/>
                  <a:gd name="T37" fmla="*/ 127 h 1725"/>
                  <a:gd name="T38" fmla="*/ 1633 w 2006"/>
                  <a:gd name="T39" fmla="*/ 159 h 1725"/>
                  <a:gd name="T40" fmla="*/ 1684 w 2006"/>
                  <a:gd name="T41" fmla="*/ 144 h 1725"/>
                  <a:gd name="T42" fmla="*/ 1786 w 2006"/>
                  <a:gd name="T43" fmla="*/ 191 h 1725"/>
                  <a:gd name="T44" fmla="*/ 1864 w 2006"/>
                  <a:gd name="T45" fmla="*/ 152 h 1725"/>
                  <a:gd name="T46" fmla="*/ 1853 w 2006"/>
                  <a:gd name="T47" fmla="*/ 207 h 1725"/>
                  <a:gd name="T48" fmla="*/ 2006 w 2006"/>
                  <a:gd name="T49" fmla="*/ 278 h 1725"/>
                  <a:gd name="T50" fmla="*/ 1903 w 2006"/>
                  <a:gd name="T51" fmla="*/ 376 h 1725"/>
                  <a:gd name="T52" fmla="*/ 1803 w 2006"/>
                  <a:gd name="T53" fmla="*/ 510 h 1725"/>
                  <a:gd name="T54" fmla="*/ 1629 w 2006"/>
                  <a:gd name="T55" fmla="*/ 887 h 1725"/>
                  <a:gd name="T56" fmla="*/ 1640 w 2006"/>
                  <a:gd name="T57" fmla="*/ 1118 h 1725"/>
                  <a:gd name="T58" fmla="*/ 1590 w 2006"/>
                  <a:gd name="T59" fmla="*/ 1258 h 1725"/>
                  <a:gd name="T60" fmla="*/ 1479 w 2006"/>
                  <a:gd name="T61" fmla="*/ 1339 h 1725"/>
                  <a:gd name="T62" fmla="*/ 1301 w 2006"/>
                  <a:gd name="T63" fmla="*/ 1266 h 1725"/>
                  <a:gd name="T64" fmla="*/ 1183 w 2006"/>
                  <a:gd name="T65" fmla="*/ 1439 h 1725"/>
                  <a:gd name="T66" fmla="*/ 1080 w 2006"/>
                  <a:gd name="T67" fmla="*/ 1404 h 1725"/>
                  <a:gd name="T68" fmla="*/ 1006 w 2006"/>
                  <a:gd name="T69" fmla="*/ 1433 h 1725"/>
                  <a:gd name="T70" fmla="*/ 1062 w 2006"/>
                  <a:gd name="T71" fmla="*/ 1320 h 1725"/>
                  <a:gd name="T72" fmla="*/ 919 w 2006"/>
                  <a:gd name="T73" fmla="*/ 1415 h 1725"/>
                  <a:gd name="T74" fmla="*/ 799 w 2006"/>
                  <a:gd name="T75" fmla="*/ 1419 h 1725"/>
                  <a:gd name="T76" fmla="*/ 741 w 2006"/>
                  <a:gd name="T77" fmla="*/ 1516 h 1725"/>
                  <a:gd name="T78" fmla="*/ 447 w 2006"/>
                  <a:gd name="T79" fmla="*/ 1644 h 1725"/>
                  <a:gd name="T80" fmla="*/ 290 w 2006"/>
                  <a:gd name="T81" fmla="*/ 1705 h 1725"/>
                  <a:gd name="T82" fmla="*/ 312 w 2006"/>
                  <a:gd name="T83" fmla="*/ 1636 h 1725"/>
                  <a:gd name="T84" fmla="*/ 459 w 2006"/>
                  <a:gd name="T85" fmla="*/ 1559 h 1725"/>
                  <a:gd name="T86" fmla="*/ 519 w 2006"/>
                  <a:gd name="T87" fmla="*/ 1499 h 1725"/>
                  <a:gd name="T88" fmla="*/ 670 w 2006"/>
                  <a:gd name="T89" fmla="*/ 1327 h 1725"/>
                  <a:gd name="T90" fmla="*/ 700 w 2006"/>
                  <a:gd name="T91" fmla="*/ 1170 h 1725"/>
                  <a:gd name="T92" fmla="*/ 566 w 2006"/>
                  <a:gd name="T93" fmla="*/ 1092 h 1725"/>
                  <a:gd name="T94" fmla="*/ 571 w 2006"/>
                  <a:gd name="T95" fmla="*/ 1009 h 1725"/>
                  <a:gd name="T96" fmla="*/ 321 w 2006"/>
                  <a:gd name="T97" fmla="*/ 965 h 1725"/>
                  <a:gd name="T98" fmla="*/ 314 w 2006"/>
                  <a:gd name="T99" fmla="*/ 796 h 1725"/>
                  <a:gd name="T100" fmla="*/ 205 w 2006"/>
                  <a:gd name="T101" fmla="*/ 790 h 1725"/>
                  <a:gd name="T102" fmla="*/ 131 w 2006"/>
                  <a:gd name="T103" fmla="*/ 648 h 17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006" h="1725">
                    <a:moveTo>
                      <a:pt x="151" y="614"/>
                    </a:moveTo>
                    <a:lnTo>
                      <a:pt x="121" y="456"/>
                    </a:lnTo>
                    <a:lnTo>
                      <a:pt x="52" y="443"/>
                    </a:lnTo>
                    <a:lnTo>
                      <a:pt x="0" y="322"/>
                    </a:lnTo>
                    <a:lnTo>
                      <a:pt x="46" y="247"/>
                    </a:lnTo>
                    <a:lnTo>
                      <a:pt x="97" y="232"/>
                    </a:lnTo>
                    <a:lnTo>
                      <a:pt x="114" y="193"/>
                    </a:lnTo>
                    <a:lnTo>
                      <a:pt x="167" y="191"/>
                    </a:lnTo>
                    <a:lnTo>
                      <a:pt x="185" y="213"/>
                    </a:lnTo>
                    <a:lnTo>
                      <a:pt x="269" y="209"/>
                    </a:lnTo>
                    <a:lnTo>
                      <a:pt x="282" y="165"/>
                    </a:lnTo>
                    <a:lnTo>
                      <a:pt x="301" y="219"/>
                    </a:lnTo>
                    <a:lnTo>
                      <a:pt x="368" y="226"/>
                    </a:lnTo>
                    <a:lnTo>
                      <a:pt x="390" y="172"/>
                    </a:lnTo>
                    <a:lnTo>
                      <a:pt x="403" y="228"/>
                    </a:lnTo>
                    <a:lnTo>
                      <a:pt x="476" y="241"/>
                    </a:lnTo>
                    <a:lnTo>
                      <a:pt x="500" y="189"/>
                    </a:lnTo>
                    <a:lnTo>
                      <a:pt x="549" y="191"/>
                    </a:lnTo>
                    <a:lnTo>
                      <a:pt x="562" y="226"/>
                    </a:lnTo>
                    <a:lnTo>
                      <a:pt x="654" y="180"/>
                    </a:lnTo>
                    <a:lnTo>
                      <a:pt x="656" y="124"/>
                    </a:lnTo>
                    <a:lnTo>
                      <a:pt x="730" y="12"/>
                    </a:lnTo>
                    <a:lnTo>
                      <a:pt x="763" y="0"/>
                    </a:lnTo>
                    <a:lnTo>
                      <a:pt x="913" y="71"/>
                    </a:lnTo>
                    <a:lnTo>
                      <a:pt x="955" y="38"/>
                    </a:lnTo>
                    <a:lnTo>
                      <a:pt x="974" y="36"/>
                    </a:lnTo>
                    <a:lnTo>
                      <a:pt x="991" y="46"/>
                    </a:lnTo>
                    <a:lnTo>
                      <a:pt x="991" y="90"/>
                    </a:lnTo>
                    <a:lnTo>
                      <a:pt x="1153" y="105"/>
                    </a:lnTo>
                    <a:lnTo>
                      <a:pt x="1168" y="142"/>
                    </a:lnTo>
                    <a:lnTo>
                      <a:pt x="1232" y="155"/>
                    </a:lnTo>
                    <a:lnTo>
                      <a:pt x="1291" y="135"/>
                    </a:lnTo>
                    <a:lnTo>
                      <a:pt x="1364" y="135"/>
                    </a:lnTo>
                    <a:lnTo>
                      <a:pt x="1364" y="213"/>
                    </a:lnTo>
                    <a:lnTo>
                      <a:pt x="1446" y="165"/>
                    </a:lnTo>
                    <a:lnTo>
                      <a:pt x="1471" y="176"/>
                    </a:lnTo>
                    <a:lnTo>
                      <a:pt x="1504" y="129"/>
                    </a:lnTo>
                    <a:lnTo>
                      <a:pt x="1579" y="127"/>
                    </a:lnTo>
                    <a:lnTo>
                      <a:pt x="1613" y="152"/>
                    </a:lnTo>
                    <a:lnTo>
                      <a:pt x="1633" y="159"/>
                    </a:lnTo>
                    <a:lnTo>
                      <a:pt x="1648" y="138"/>
                    </a:lnTo>
                    <a:lnTo>
                      <a:pt x="1684" y="144"/>
                    </a:lnTo>
                    <a:lnTo>
                      <a:pt x="1758" y="189"/>
                    </a:lnTo>
                    <a:lnTo>
                      <a:pt x="1786" y="191"/>
                    </a:lnTo>
                    <a:lnTo>
                      <a:pt x="1818" y="146"/>
                    </a:lnTo>
                    <a:lnTo>
                      <a:pt x="1864" y="152"/>
                    </a:lnTo>
                    <a:lnTo>
                      <a:pt x="1864" y="193"/>
                    </a:lnTo>
                    <a:lnTo>
                      <a:pt x="1853" y="207"/>
                    </a:lnTo>
                    <a:lnTo>
                      <a:pt x="1864" y="238"/>
                    </a:lnTo>
                    <a:lnTo>
                      <a:pt x="2006" y="278"/>
                    </a:lnTo>
                    <a:lnTo>
                      <a:pt x="1934" y="370"/>
                    </a:lnTo>
                    <a:lnTo>
                      <a:pt x="1903" y="376"/>
                    </a:lnTo>
                    <a:lnTo>
                      <a:pt x="1889" y="435"/>
                    </a:lnTo>
                    <a:lnTo>
                      <a:pt x="1803" y="510"/>
                    </a:lnTo>
                    <a:lnTo>
                      <a:pt x="1640" y="850"/>
                    </a:lnTo>
                    <a:lnTo>
                      <a:pt x="1629" y="887"/>
                    </a:lnTo>
                    <a:lnTo>
                      <a:pt x="1657" y="917"/>
                    </a:lnTo>
                    <a:lnTo>
                      <a:pt x="1640" y="1118"/>
                    </a:lnTo>
                    <a:lnTo>
                      <a:pt x="1619" y="1139"/>
                    </a:lnTo>
                    <a:lnTo>
                      <a:pt x="1590" y="1258"/>
                    </a:lnTo>
                    <a:lnTo>
                      <a:pt x="1502" y="1295"/>
                    </a:lnTo>
                    <a:lnTo>
                      <a:pt x="1479" y="1339"/>
                    </a:lnTo>
                    <a:lnTo>
                      <a:pt x="1342" y="1266"/>
                    </a:lnTo>
                    <a:lnTo>
                      <a:pt x="1301" y="1266"/>
                    </a:lnTo>
                    <a:lnTo>
                      <a:pt x="1235" y="1430"/>
                    </a:lnTo>
                    <a:lnTo>
                      <a:pt x="1183" y="1439"/>
                    </a:lnTo>
                    <a:lnTo>
                      <a:pt x="1147" y="1395"/>
                    </a:lnTo>
                    <a:lnTo>
                      <a:pt x="1080" y="1404"/>
                    </a:lnTo>
                    <a:lnTo>
                      <a:pt x="1064" y="1430"/>
                    </a:lnTo>
                    <a:lnTo>
                      <a:pt x="1006" y="1433"/>
                    </a:lnTo>
                    <a:lnTo>
                      <a:pt x="1003" y="1396"/>
                    </a:lnTo>
                    <a:lnTo>
                      <a:pt x="1062" y="1320"/>
                    </a:lnTo>
                    <a:lnTo>
                      <a:pt x="986" y="1389"/>
                    </a:lnTo>
                    <a:lnTo>
                      <a:pt x="919" y="1415"/>
                    </a:lnTo>
                    <a:lnTo>
                      <a:pt x="875" y="1450"/>
                    </a:lnTo>
                    <a:lnTo>
                      <a:pt x="799" y="1419"/>
                    </a:lnTo>
                    <a:lnTo>
                      <a:pt x="730" y="1467"/>
                    </a:lnTo>
                    <a:lnTo>
                      <a:pt x="741" y="1516"/>
                    </a:lnTo>
                    <a:lnTo>
                      <a:pt x="537" y="1725"/>
                    </a:lnTo>
                    <a:lnTo>
                      <a:pt x="447" y="1644"/>
                    </a:lnTo>
                    <a:lnTo>
                      <a:pt x="340" y="1719"/>
                    </a:lnTo>
                    <a:lnTo>
                      <a:pt x="290" y="1705"/>
                    </a:lnTo>
                    <a:lnTo>
                      <a:pt x="282" y="1665"/>
                    </a:lnTo>
                    <a:lnTo>
                      <a:pt x="312" y="1636"/>
                    </a:lnTo>
                    <a:lnTo>
                      <a:pt x="388" y="1630"/>
                    </a:lnTo>
                    <a:lnTo>
                      <a:pt x="459" y="1559"/>
                    </a:lnTo>
                    <a:lnTo>
                      <a:pt x="470" y="1504"/>
                    </a:lnTo>
                    <a:lnTo>
                      <a:pt x="519" y="1499"/>
                    </a:lnTo>
                    <a:lnTo>
                      <a:pt x="629" y="1344"/>
                    </a:lnTo>
                    <a:lnTo>
                      <a:pt x="670" y="1327"/>
                    </a:lnTo>
                    <a:lnTo>
                      <a:pt x="715" y="1290"/>
                    </a:lnTo>
                    <a:lnTo>
                      <a:pt x="700" y="1170"/>
                    </a:lnTo>
                    <a:lnTo>
                      <a:pt x="681" y="1170"/>
                    </a:lnTo>
                    <a:lnTo>
                      <a:pt x="566" y="1092"/>
                    </a:lnTo>
                    <a:lnTo>
                      <a:pt x="627" y="1028"/>
                    </a:lnTo>
                    <a:lnTo>
                      <a:pt x="571" y="1009"/>
                    </a:lnTo>
                    <a:lnTo>
                      <a:pt x="445" y="1061"/>
                    </a:lnTo>
                    <a:lnTo>
                      <a:pt x="321" y="965"/>
                    </a:lnTo>
                    <a:lnTo>
                      <a:pt x="385" y="855"/>
                    </a:lnTo>
                    <a:lnTo>
                      <a:pt x="314" y="796"/>
                    </a:lnTo>
                    <a:lnTo>
                      <a:pt x="290" y="811"/>
                    </a:lnTo>
                    <a:lnTo>
                      <a:pt x="205" y="790"/>
                    </a:lnTo>
                    <a:lnTo>
                      <a:pt x="209" y="715"/>
                    </a:lnTo>
                    <a:lnTo>
                      <a:pt x="131" y="648"/>
                    </a:lnTo>
                    <a:lnTo>
                      <a:pt x="151" y="614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53" name="Freeform 57"/>
              <p:cNvSpPr>
                <a:spLocks noChangeAspect="1"/>
              </p:cNvSpPr>
              <p:nvPr/>
            </p:nvSpPr>
            <p:spPr bwMode="auto">
              <a:xfrm>
                <a:off x="3966" y="2493"/>
                <a:ext cx="146" cy="175"/>
              </a:xfrm>
              <a:custGeom>
                <a:avLst/>
                <a:gdLst>
                  <a:gd name="T0" fmla="*/ 445 w 811"/>
                  <a:gd name="T1" fmla="*/ 77 h 970"/>
                  <a:gd name="T2" fmla="*/ 775 w 811"/>
                  <a:gd name="T3" fmla="*/ 263 h 970"/>
                  <a:gd name="T4" fmla="*/ 777 w 811"/>
                  <a:gd name="T5" fmla="*/ 285 h 970"/>
                  <a:gd name="T6" fmla="*/ 728 w 811"/>
                  <a:gd name="T7" fmla="*/ 342 h 970"/>
                  <a:gd name="T8" fmla="*/ 724 w 811"/>
                  <a:gd name="T9" fmla="*/ 405 h 970"/>
                  <a:gd name="T10" fmla="*/ 811 w 811"/>
                  <a:gd name="T11" fmla="*/ 409 h 970"/>
                  <a:gd name="T12" fmla="*/ 783 w 811"/>
                  <a:gd name="T13" fmla="*/ 451 h 970"/>
                  <a:gd name="T14" fmla="*/ 723 w 811"/>
                  <a:gd name="T15" fmla="*/ 470 h 970"/>
                  <a:gd name="T16" fmla="*/ 690 w 811"/>
                  <a:gd name="T17" fmla="*/ 565 h 970"/>
                  <a:gd name="T18" fmla="*/ 689 w 811"/>
                  <a:gd name="T19" fmla="*/ 613 h 970"/>
                  <a:gd name="T20" fmla="*/ 650 w 811"/>
                  <a:gd name="T21" fmla="*/ 623 h 970"/>
                  <a:gd name="T22" fmla="*/ 636 w 811"/>
                  <a:gd name="T23" fmla="*/ 650 h 970"/>
                  <a:gd name="T24" fmla="*/ 668 w 811"/>
                  <a:gd name="T25" fmla="*/ 677 h 970"/>
                  <a:gd name="T26" fmla="*/ 684 w 811"/>
                  <a:gd name="T27" fmla="*/ 719 h 970"/>
                  <a:gd name="T28" fmla="*/ 668 w 811"/>
                  <a:gd name="T29" fmla="*/ 726 h 970"/>
                  <a:gd name="T30" fmla="*/ 663 w 811"/>
                  <a:gd name="T31" fmla="*/ 778 h 970"/>
                  <a:gd name="T32" fmla="*/ 701 w 811"/>
                  <a:gd name="T33" fmla="*/ 783 h 970"/>
                  <a:gd name="T34" fmla="*/ 670 w 811"/>
                  <a:gd name="T35" fmla="*/ 869 h 970"/>
                  <a:gd name="T36" fmla="*/ 560 w 811"/>
                  <a:gd name="T37" fmla="*/ 843 h 970"/>
                  <a:gd name="T38" fmla="*/ 479 w 811"/>
                  <a:gd name="T39" fmla="*/ 895 h 970"/>
                  <a:gd name="T40" fmla="*/ 352 w 811"/>
                  <a:gd name="T41" fmla="*/ 867 h 970"/>
                  <a:gd name="T42" fmla="*/ 278 w 811"/>
                  <a:gd name="T43" fmla="*/ 902 h 970"/>
                  <a:gd name="T44" fmla="*/ 209 w 811"/>
                  <a:gd name="T45" fmla="*/ 865 h 970"/>
                  <a:gd name="T46" fmla="*/ 158 w 811"/>
                  <a:gd name="T47" fmla="*/ 874 h 970"/>
                  <a:gd name="T48" fmla="*/ 129 w 811"/>
                  <a:gd name="T49" fmla="*/ 847 h 970"/>
                  <a:gd name="T50" fmla="*/ 50 w 811"/>
                  <a:gd name="T51" fmla="*/ 970 h 970"/>
                  <a:gd name="T52" fmla="*/ 14 w 811"/>
                  <a:gd name="T53" fmla="*/ 962 h 970"/>
                  <a:gd name="T54" fmla="*/ 0 w 811"/>
                  <a:gd name="T55" fmla="*/ 821 h 970"/>
                  <a:gd name="T56" fmla="*/ 24 w 811"/>
                  <a:gd name="T57" fmla="*/ 704 h 970"/>
                  <a:gd name="T58" fmla="*/ 50 w 811"/>
                  <a:gd name="T59" fmla="*/ 680 h 970"/>
                  <a:gd name="T60" fmla="*/ 65 w 811"/>
                  <a:gd name="T61" fmla="*/ 477 h 970"/>
                  <a:gd name="T62" fmla="*/ 37 w 811"/>
                  <a:gd name="T63" fmla="*/ 450 h 970"/>
                  <a:gd name="T64" fmla="*/ 48 w 811"/>
                  <a:gd name="T65" fmla="*/ 416 h 970"/>
                  <a:gd name="T66" fmla="*/ 208 w 811"/>
                  <a:gd name="T67" fmla="*/ 72 h 970"/>
                  <a:gd name="T68" fmla="*/ 297 w 811"/>
                  <a:gd name="T69" fmla="*/ 0 h 970"/>
                  <a:gd name="T70" fmla="*/ 296 w 811"/>
                  <a:gd name="T71" fmla="*/ 14 h 970"/>
                  <a:gd name="T72" fmla="*/ 371 w 811"/>
                  <a:gd name="T73" fmla="*/ 91 h 970"/>
                  <a:gd name="T74" fmla="*/ 397 w 811"/>
                  <a:gd name="T75" fmla="*/ 93 h 970"/>
                  <a:gd name="T76" fmla="*/ 445 w 811"/>
                  <a:gd name="T77" fmla="*/ 77 h 9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11" h="970">
                    <a:moveTo>
                      <a:pt x="445" y="77"/>
                    </a:moveTo>
                    <a:lnTo>
                      <a:pt x="775" y="263"/>
                    </a:lnTo>
                    <a:lnTo>
                      <a:pt x="777" y="285"/>
                    </a:lnTo>
                    <a:lnTo>
                      <a:pt x="728" y="342"/>
                    </a:lnTo>
                    <a:lnTo>
                      <a:pt x="724" y="405"/>
                    </a:lnTo>
                    <a:lnTo>
                      <a:pt x="811" y="409"/>
                    </a:lnTo>
                    <a:lnTo>
                      <a:pt x="783" y="451"/>
                    </a:lnTo>
                    <a:lnTo>
                      <a:pt x="723" y="470"/>
                    </a:lnTo>
                    <a:lnTo>
                      <a:pt x="690" y="565"/>
                    </a:lnTo>
                    <a:lnTo>
                      <a:pt x="689" y="613"/>
                    </a:lnTo>
                    <a:lnTo>
                      <a:pt x="650" y="623"/>
                    </a:lnTo>
                    <a:lnTo>
                      <a:pt x="636" y="650"/>
                    </a:lnTo>
                    <a:lnTo>
                      <a:pt x="668" y="677"/>
                    </a:lnTo>
                    <a:lnTo>
                      <a:pt x="684" y="719"/>
                    </a:lnTo>
                    <a:lnTo>
                      <a:pt x="668" y="726"/>
                    </a:lnTo>
                    <a:lnTo>
                      <a:pt x="663" y="778"/>
                    </a:lnTo>
                    <a:lnTo>
                      <a:pt x="701" y="783"/>
                    </a:lnTo>
                    <a:lnTo>
                      <a:pt x="670" y="869"/>
                    </a:lnTo>
                    <a:lnTo>
                      <a:pt x="560" y="843"/>
                    </a:lnTo>
                    <a:lnTo>
                      <a:pt x="479" y="895"/>
                    </a:lnTo>
                    <a:lnTo>
                      <a:pt x="352" y="867"/>
                    </a:lnTo>
                    <a:lnTo>
                      <a:pt x="278" y="902"/>
                    </a:lnTo>
                    <a:lnTo>
                      <a:pt x="209" y="865"/>
                    </a:lnTo>
                    <a:lnTo>
                      <a:pt x="158" y="874"/>
                    </a:lnTo>
                    <a:lnTo>
                      <a:pt x="129" y="847"/>
                    </a:lnTo>
                    <a:lnTo>
                      <a:pt x="50" y="970"/>
                    </a:lnTo>
                    <a:lnTo>
                      <a:pt x="14" y="962"/>
                    </a:lnTo>
                    <a:lnTo>
                      <a:pt x="0" y="821"/>
                    </a:lnTo>
                    <a:lnTo>
                      <a:pt x="24" y="704"/>
                    </a:lnTo>
                    <a:lnTo>
                      <a:pt x="50" y="680"/>
                    </a:lnTo>
                    <a:lnTo>
                      <a:pt x="65" y="477"/>
                    </a:lnTo>
                    <a:lnTo>
                      <a:pt x="37" y="450"/>
                    </a:lnTo>
                    <a:lnTo>
                      <a:pt x="48" y="416"/>
                    </a:lnTo>
                    <a:lnTo>
                      <a:pt x="208" y="72"/>
                    </a:lnTo>
                    <a:lnTo>
                      <a:pt x="297" y="0"/>
                    </a:lnTo>
                    <a:lnTo>
                      <a:pt x="296" y="14"/>
                    </a:lnTo>
                    <a:lnTo>
                      <a:pt x="371" y="91"/>
                    </a:lnTo>
                    <a:lnTo>
                      <a:pt x="397" y="93"/>
                    </a:lnTo>
                    <a:lnTo>
                      <a:pt x="445" y="77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54" name="Freeform 58"/>
              <p:cNvSpPr>
                <a:spLocks noChangeAspect="1"/>
              </p:cNvSpPr>
              <p:nvPr/>
            </p:nvSpPr>
            <p:spPr bwMode="auto">
              <a:xfrm>
                <a:off x="4080" y="2524"/>
                <a:ext cx="125" cy="140"/>
              </a:xfrm>
              <a:custGeom>
                <a:avLst/>
                <a:gdLst>
                  <a:gd name="T0" fmla="*/ 141 w 692"/>
                  <a:gd name="T1" fmla="*/ 90 h 779"/>
                  <a:gd name="T2" fmla="*/ 143 w 692"/>
                  <a:gd name="T3" fmla="*/ 114 h 779"/>
                  <a:gd name="T4" fmla="*/ 92 w 692"/>
                  <a:gd name="T5" fmla="*/ 172 h 779"/>
                  <a:gd name="T6" fmla="*/ 90 w 692"/>
                  <a:gd name="T7" fmla="*/ 236 h 779"/>
                  <a:gd name="T8" fmla="*/ 175 w 692"/>
                  <a:gd name="T9" fmla="*/ 238 h 779"/>
                  <a:gd name="T10" fmla="*/ 148 w 692"/>
                  <a:gd name="T11" fmla="*/ 280 h 779"/>
                  <a:gd name="T12" fmla="*/ 89 w 692"/>
                  <a:gd name="T13" fmla="*/ 299 h 779"/>
                  <a:gd name="T14" fmla="*/ 53 w 692"/>
                  <a:gd name="T15" fmla="*/ 403 h 779"/>
                  <a:gd name="T16" fmla="*/ 51 w 692"/>
                  <a:gd name="T17" fmla="*/ 442 h 779"/>
                  <a:gd name="T18" fmla="*/ 14 w 692"/>
                  <a:gd name="T19" fmla="*/ 451 h 779"/>
                  <a:gd name="T20" fmla="*/ 0 w 692"/>
                  <a:gd name="T21" fmla="*/ 479 h 779"/>
                  <a:gd name="T22" fmla="*/ 29 w 692"/>
                  <a:gd name="T23" fmla="*/ 502 h 779"/>
                  <a:gd name="T24" fmla="*/ 43 w 692"/>
                  <a:gd name="T25" fmla="*/ 523 h 779"/>
                  <a:gd name="T26" fmla="*/ 50 w 692"/>
                  <a:gd name="T27" fmla="*/ 548 h 779"/>
                  <a:gd name="T28" fmla="*/ 34 w 692"/>
                  <a:gd name="T29" fmla="*/ 557 h 779"/>
                  <a:gd name="T30" fmla="*/ 29 w 692"/>
                  <a:gd name="T31" fmla="*/ 607 h 779"/>
                  <a:gd name="T32" fmla="*/ 67 w 692"/>
                  <a:gd name="T33" fmla="*/ 611 h 779"/>
                  <a:gd name="T34" fmla="*/ 36 w 692"/>
                  <a:gd name="T35" fmla="*/ 694 h 779"/>
                  <a:gd name="T36" fmla="*/ 23 w 692"/>
                  <a:gd name="T37" fmla="*/ 732 h 779"/>
                  <a:gd name="T38" fmla="*/ 79 w 692"/>
                  <a:gd name="T39" fmla="*/ 727 h 779"/>
                  <a:gd name="T40" fmla="*/ 101 w 692"/>
                  <a:gd name="T41" fmla="*/ 761 h 779"/>
                  <a:gd name="T42" fmla="*/ 177 w 692"/>
                  <a:gd name="T43" fmla="*/ 779 h 779"/>
                  <a:gd name="T44" fmla="*/ 256 w 692"/>
                  <a:gd name="T45" fmla="*/ 722 h 779"/>
                  <a:gd name="T46" fmla="*/ 292 w 692"/>
                  <a:gd name="T47" fmla="*/ 773 h 779"/>
                  <a:gd name="T48" fmla="*/ 321 w 692"/>
                  <a:gd name="T49" fmla="*/ 768 h 779"/>
                  <a:gd name="T50" fmla="*/ 384 w 692"/>
                  <a:gd name="T51" fmla="*/ 713 h 779"/>
                  <a:gd name="T52" fmla="*/ 423 w 692"/>
                  <a:gd name="T53" fmla="*/ 779 h 779"/>
                  <a:gd name="T54" fmla="*/ 464 w 692"/>
                  <a:gd name="T55" fmla="*/ 770 h 779"/>
                  <a:gd name="T56" fmla="*/ 490 w 692"/>
                  <a:gd name="T57" fmla="*/ 713 h 779"/>
                  <a:gd name="T58" fmla="*/ 569 w 692"/>
                  <a:gd name="T59" fmla="*/ 727 h 779"/>
                  <a:gd name="T60" fmla="*/ 567 w 692"/>
                  <a:gd name="T61" fmla="*/ 627 h 779"/>
                  <a:gd name="T62" fmla="*/ 671 w 692"/>
                  <a:gd name="T63" fmla="*/ 646 h 779"/>
                  <a:gd name="T64" fmla="*/ 668 w 692"/>
                  <a:gd name="T65" fmla="*/ 590 h 779"/>
                  <a:gd name="T66" fmla="*/ 654 w 692"/>
                  <a:gd name="T67" fmla="*/ 545 h 779"/>
                  <a:gd name="T68" fmla="*/ 649 w 692"/>
                  <a:gd name="T69" fmla="*/ 481 h 779"/>
                  <a:gd name="T70" fmla="*/ 659 w 692"/>
                  <a:gd name="T71" fmla="*/ 458 h 779"/>
                  <a:gd name="T72" fmla="*/ 663 w 692"/>
                  <a:gd name="T73" fmla="*/ 384 h 779"/>
                  <a:gd name="T74" fmla="*/ 678 w 692"/>
                  <a:gd name="T75" fmla="*/ 359 h 779"/>
                  <a:gd name="T76" fmla="*/ 675 w 692"/>
                  <a:gd name="T77" fmla="*/ 342 h 779"/>
                  <a:gd name="T78" fmla="*/ 630 w 692"/>
                  <a:gd name="T79" fmla="*/ 318 h 779"/>
                  <a:gd name="T80" fmla="*/ 692 w 692"/>
                  <a:gd name="T81" fmla="*/ 130 h 779"/>
                  <a:gd name="T82" fmla="*/ 668 w 692"/>
                  <a:gd name="T83" fmla="*/ 125 h 779"/>
                  <a:gd name="T84" fmla="*/ 613 w 692"/>
                  <a:gd name="T85" fmla="*/ 100 h 779"/>
                  <a:gd name="T86" fmla="*/ 555 w 692"/>
                  <a:gd name="T87" fmla="*/ 93 h 779"/>
                  <a:gd name="T88" fmla="*/ 474 w 692"/>
                  <a:gd name="T89" fmla="*/ 30 h 779"/>
                  <a:gd name="T90" fmla="*/ 444 w 692"/>
                  <a:gd name="T91" fmla="*/ 35 h 779"/>
                  <a:gd name="T92" fmla="*/ 383 w 692"/>
                  <a:gd name="T93" fmla="*/ 5 h 779"/>
                  <a:gd name="T94" fmla="*/ 338 w 692"/>
                  <a:gd name="T95" fmla="*/ 25 h 779"/>
                  <a:gd name="T96" fmla="*/ 297 w 692"/>
                  <a:gd name="T97" fmla="*/ 0 h 779"/>
                  <a:gd name="T98" fmla="*/ 141 w 692"/>
                  <a:gd name="T99" fmla="*/ 90 h 7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92" h="779">
                    <a:moveTo>
                      <a:pt x="141" y="90"/>
                    </a:moveTo>
                    <a:lnTo>
                      <a:pt x="143" y="114"/>
                    </a:lnTo>
                    <a:lnTo>
                      <a:pt x="92" y="172"/>
                    </a:lnTo>
                    <a:lnTo>
                      <a:pt x="90" y="236"/>
                    </a:lnTo>
                    <a:lnTo>
                      <a:pt x="175" y="238"/>
                    </a:lnTo>
                    <a:lnTo>
                      <a:pt x="148" y="280"/>
                    </a:lnTo>
                    <a:lnTo>
                      <a:pt x="89" y="299"/>
                    </a:lnTo>
                    <a:lnTo>
                      <a:pt x="53" y="403"/>
                    </a:lnTo>
                    <a:lnTo>
                      <a:pt x="51" y="442"/>
                    </a:lnTo>
                    <a:lnTo>
                      <a:pt x="14" y="451"/>
                    </a:lnTo>
                    <a:lnTo>
                      <a:pt x="0" y="479"/>
                    </a:lnTo>
                    <a:lnTo>
                      <a:pt x="29" y="502"/>
                    </a:lnTo>
                    <a:lnTo>
                      <a:pt x="43" y="523"/>
                    </a:lnTo>
                    <a:lnTo>
                      <a:pt x="50" y="548"/>
                    </a:lnTo>
                    <a:lnTo>
                      <a:pt x="34" y="557"/>
                    </a:lnTo>
                    <a:lnTo>
                      <a:pt x="29" y="607"/>
                    </a:lnTo>
                    <a:lnTo>
                      <a:pt x="67" y="611"/>
                    </a:lnTo>
                    <a:lnTo>
                      <a:pt x="36" y="694"/>
                    </a:lnTo>
                    <a:lnTo>
                      <a:pt x="23" y="732"/>
                    </a:lnTo>
                    <a:lnTo>
                      <a:pt x="79" y="727"/>
                    </a:lnTo>
                    <a:lnTo>
                      <a:pt x="101" y="761"/>
                    </a:lnTo>
                    <a:lnTo>
                      <a:pt x="177" y="779"/>
                    </a:lnTo>
                    <a:lnTo>
                      <a:pt x="256" y="722"/>
                    </a:lnTo>
                    <a:lnTo>
                      <a:pt x="292" y="773"/>
                    </a:lnTo>
                    <a:lnTo>
                      <a:pt x="321" y="768"/>
                    </a:lnTo>
                    <a:lnTo>
                      <a:pt x="384" y="713"/>
                    </a:lnTo>
                    <a:lnTo>
                      <a:pt x="423" y="779"/>
                    </a:lnTo>
                    <a:lnTo>
                      <a:pt x="464" y="770"/>
                    </a:lnTo>
                    <a:lnTo>
                      <a:pt x="490" y="713"/>
                    </a:lnTo>
                    <a:lnTo>
                      <a:pt x="569" y="727"/>
                    </a:lnTo>
                    <a:lnTo>
                      <a:pt x="567" y="627"/>
                    </a:lnTo>
                    <a:lnTo>
                      <a:pt x="671" y="646"/>
                    </a:lnTo>
                    <a:lnTo>
                      <a:pt x="668" y="590"/>
                    </a:lnTo>
                    <a:lnTo>
                      <a:pt x="654" y="545"/>
                    </a:lnTo>
                    <a:lnTo>
                      <a:pt x="649" y="481"/>
                    </a:lnTo>
                    <a:lnTo>
                      <a:pt x="659" y="458"/>
                    </a:lnTo>
                    <a:lnTo>
                      <a:pt x="663" y="384"/>
                    </a:lnTo>
                    <a:lnTo>
                      <a:pt x="678" y="359"/>
                    </a:lnTo>
                    <a:lnTo>
                      <a:pt x="675" y="342"/>
                    </a:lnTo>
                    <a:lnTo>
                      <a:pt x="630" y="318"/>
                    </a:lnTo>
                    <a:lnTo>
                      <a:pt x="692" y="130"/>
                    </a:lnTo>
                    <a:lnTo>
                      <a:pt x="668" y="125"/>
                    </a:lnTo>
                    <a:lnTo>
                      <a:pt x="613" y="100"/>
                    </a:lnTo>
                    <a:lnTo>
                      <a:pt x="555" y="93"/>
                    </a:lnTo>
                    <a:lnTo>
                      <a:pt x="474" y="30"/>
                    </a:lnTo>
                    <a:lnTo>
                      <a:pt x="444" y="35"/>
                    </a:lnTo>
                    <a:lnTo>
                      <a:pt x="383" y="5"/>
                    </a:lnTo>
                    <a:lnTo>
                      <a:pt x="338" y="25"/>
                    </a:lnTo>
                    <a:lnTo>
                      <a:pt x="297" y="0"/>
                    </a:lnTo>
                    <a:lnTo>
                      <a:pt x="141" y="9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55" name="Freeform 59"/>
              <p:cNvSpPr>
                <a:spLocks noChangeAspect="1"/>
              </p:cNvSpPr>
              <p:nvPr/>
            </p:nvSpPr>
            <p:spPr bwMode="auto">
              <a:xfrm>
                <a:off x="4487" y="2013"/>
                <a:ext cx="166" cy="122"/>
              </a:xfrm>
              <a:custGeom>
                <a:avLst/>
                <a:gdLst>
                  <a:gd name="T0" fmla="*/ 163 w 916"/>
                  <a:gd name="T1" fmla="*/ 170 h 680"/>
                  <a:gd name="T2" fmla="*/ 206 w 916"/>
                  <a:gd name="T3" fmla="*/ 150 h 680"/>
                  <a:gd name="T4" fmla="*/ 185 w 916"/>
                  <a:gd name="T5" fmla="*/ 102 h 680"/>
                  <a:gd name="T6" fmla="*/ 320 w 916"/>
                  <a:gd name="T7" fmla="*/ 0 h 680"/>
                  <a:gd name="T8" fmla="*/ 566 w 916"/>
                  <a:gd name="T9" fmla="*/ 57 h 680"/>
                  <a:gd name="T10" fmla="*/ 825 w 916"/>
                  <a:gd name="T11" fmla="*/ 18 h 680"/>
                  <a:gd name="T12" fmla="*/ 916 w 916"/>
                  <a:gd name="T13" fmla="*/ 230 h 680"/>
                  <a:gd name="T14" fmla="*/ 867 w 916"/>
                  <a:gd name="T15" fmla="*/ 189 h 680"/>
                  <a:gd name="T16" fmla="*/ 621 w 916"/>
                  <a:gd name="T17" fmla="*/ 268 h 680"/>
                  <a:gd name="T18" fmla="*/ 638 w 916"/>
                  <a:gd name="T19" fmla="*/ 451 h 680"/>
                  <a:gd name="T20" fmla="*/ 682 w 916"/>
                  <a:gd name="T21" fmla="*/ 508 h 680"/>
                  <a:gd name="T22" fmla="*/ 630 w 916"/>
                  <a:gd name="T23" fmla="*/ 569 h 680"/>
                  <a:gd name="T24" fmla="*/ 649 w 916"/>
                  <a:gd name="T25" fmla="*/ 680 h 680"/>
                  <a:gd name="T26" fmla="*/ 216 w 916"/>
                  <a:gd name="T27" fmla="*/ 619 h 680"/>
                  <a:gd name="T28" fmla="*/ 181 w 916"/>
                  <a:gd name="T29" fmla="*/ 572 h 680"/>
                  <a:gd name="T30" fmla="*/ 76 w 916"/>
                  <a:gd name="T31" fmla="*/ 565 h 680"/>
                  <a:gd name="T32" fmla="*/ 0 w 916"/>
                  <a:gd name="T33" fmla="*/ 592 h 680"/>
                  <a:gd name="T34" fmla="*/ 43 w 916"/>
                  <a:gd name="T35" fmla="*/ 489 h 680"/>
                  <a:gd name="T36" fmla="*/ 33 w 916"/>
                  <a:gd name="T37" fmla="*/ 411 h 680"/>
                  <a:gd name="T38" fmla="*/ 89 w 916"/>
                  <a:gd name="T39" fmla="*/ 404 h 680"/>
                  <a:gd name="T40" fmla="*/ 103 w 916"/>
                  <a:gd name="T41" fmla="*/ 365 h 680"/>
                  <a:gd name="T42" fmla="*/ 139 w 916"/>
                  <a:gd name="T43" fmla="*/ 346 h 680"/>
                  <a:gd name="T44" fmla="*/ 143 w 916"/>
                  <a:gd name="T45" fmla="*/ 269 h 680"/>
                  <a:gd name="T46" fmla="*/ 131 w 916"/>
                  <a:gd name="T47" fmla="*/ 201 h 680"/>
                  <a:gd name="T48" fmla="*/ 163 w 916"/>
                  <a:gd name="T49" fmla="*/ 170 h 6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16" h="680">
                    <a:moveTo>
                      <a:pt x="163" y="170"/>
                    </a:moveTo>
                    <a:lnTo>
                      <a:pt x="206" y="150"/>
                    </a:lnTo>
                    <a:lnTo>
                      <a:pt x="185" y="102"/>
                    </a:lnTo>
                    <a:lnTo>
                      <a:pt x="320" y="0"/>
                    </a:lnTo>
                    <a:lnTo>
                      <a:pt x="566" y="57"/>
                    </a:lnTo>
                    <a:lnTo>
                      <a:pt x="825" y="18"/>
                    </a:lnTo>
                    <a:lnTo>
                      <a:pt x="916" y="230"/>
                    </a:lnTo>
                    <a:lnTo>
                      <a:pt x="867" y="189"/>
                    </a:lnTo>
                    <a:lnTo>
                      <a:pt x="621" y="268"/>
                    </a:lnTo>
                    <a:lnTo>
                      <a:pt x="638" y="451"/>
                    </a:lnTo>
                    <a:lnTo>
                      <a:pt x="682" y="508"/>
                    </a:lnTo>
                    <a:lnTo>
                      <a:pt x="630" y="569"/>
                    </a:lnTo>
                    <a:lnTo>
                      <a:pt x="649" y="680"/>
                    </a:lnTo>
                    <a:lnTo>
                      <a:pt x="216" y="619"/>
                    </a:lnTo>
                    <a:lnTo>
                      <a:pt x="181" y="572"/>
                    </a:lnTo>
                    <a:lnTo>
                      <a:pt x="76" y="565"/>
                    </a:lnTo>
                    <a:lnTo>
                      <a:pt x="0" y="592"/>
                    </a:lnTo>
                    <a:lnTo>
                      <a:pt x="43" y="489"/>
                    </a:lnTo>
                    <a:lnTo>
                      <a:pt x="33" y="411"/>
                    </a:lnTo>
                    <a:lnTo>
                      <a:pt x="89" y="404"/>
                    </a:lnTo>
                    <a:lnTo>
                      <a:pt x="103" y="365"/>
                    </a:lnTo>
                    <a:lnTo>
                      <a:pt x="139" y="346"/>
                    </a:lnTo>
                    <a:lnTo>
                      <a:pt x="143" y="269"/>
                    </a:lnTo>
                    <a:lnTo>
                      <a:pt x="131" y="201"/>
                    </a:lnTo>
                    <a:lnTo>
                      <a:pt x="163" y="17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260156" name="Freeform 60"/>
            <p:cNvSpPr>
              <a:spLocks/>
            </p:cNvSpPr>
            <p:nvPr/>
          </p:nvSpPr>
          <p:spPr bwMode="auto">
            <a:xfrm>
              <a:off x="4277" y="2488"/>
              <a:ext cx="859" cy="586"/>
            </a:xfrm>
            <a:custGeom>
              <a:avLst/>
              <a:gdLst>
                <a:gd name="T0" fmla="*/ 0 w 859"/>
                <a:gd name="T1" fmla="*/ 0 h 586"/>
                <a:gd name="T2" fmla="*/ 512 w 859"/>
                <a:gd name="T3" fmla="*/ 586 h 586"/>
                <a:gd name="T4" fmla="*/ 859 w 859"/>
                <a:gd name="T5" fmla="*/ 586 h 5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59" h="586">
                  <a:moveTo>
                    <a:pt x="0" y="0"/>
                  </a:moveTo>
                  <a:cubicBezTo>
                    <a:pt x="256" y="293"/>
                    <a:pt x="512" y="586"/>
                    <a:pt x="512" y="586"/>
                  </a:cubicBezTo>
                  <a:lnTo>
                    <a:pt x="859" y="586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260157" name="Group 61"/>
          <p:cNvGrpSpPr>
            <a:grpSpLocks/>
          </p:cNvGrpSpPr>
          <p:nvPr/>
        </p:nvGrpSpPr>
        <p:grpSpPr bwMode="auto">
          <a:xfrm>
            <a:off x="6851650" y="2398713"/>
            <a:ext cx="2041525" cy="2020887"/>
            <a:chOff x="4316" y="1511"/>
            <a:chExt cx="1286" cy="1273"/>
          </a:xfrm>
        </p:grpSpPr>
        <p:sp>
          <p:nvSpPr>
            <p:cNvPr id="260158" name="Text Box 62"/>
            <p:cNvSpPr txBox="1">
              <a:spLocks noChangeArrowheads="1"/>
            </p:cNvSpPr>
            <p:nvPr/>
          </p:nvSpPr>
          <p:spPr bwMode="auto">
            <a:xfrm>
              <a:off x="5045" y="2121"/>
              <a:ext cx="557" cy="4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Litoral Leste Jaguaribe</a:t>
              </a:r>
            </a:p>
          </p:txBody>
        </p:sp>
        <p:sp>
          <p:nvSpPr>
            <p:cNvPr id="260159" name="Freeform 63"/>
            <p:cNvSpPr>
              <a:spLocks/>
            </p:cNvSpPr>
            <p:nvPr/>
          </p:nvSpPr>
          <p:spPr bwMode="auto">
            <a:xfrm>
              <a:off x="4896" y="2285"/>
              <a:ext cx="660" cy="259"/>
            </a:xfrm>
            <a:custGeom>
              <a:avLst/>
              <a:gdLst>
                <a:gd name="T0" fmla="*/ 0 w 660"/>
                <a:gd name="T1" fmla="*/ 0 h 259"/>
                <a:gd name="T2" fmla="*/ 194 w 660"/>
                <a:gd name="T3" fmla="*/ 259 h 259"/>
                <a:gd name="T4" fmla="*/ 660 w 660"/>
                <a:gd name="T5" fmla="*/ 259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60" h="259">
                  <a:moveTo>
                    <a:pt x="0" y="0"/>
                  </a:moveTo>
                  <a:lnTo>
                    <a:pt x="194" y="259"/>
                  </a:lnTo>
                  <a:lnTo>
                    <a:pt x="660" y="259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60160" name="Group 64"/>
            <p:cNvGrpSpPr>
              <a:grpSpLocks/>
            </p:cNvGrpSpPr>
            <p:nvPr/>
          </p:nvGrpSpPr>
          <p:grpSpPr bwMode="auto">
            <a:xfrm>
              <a:off x="4316" y="1511"/>
              <a:ext cx="978" cy="1273"/>
              <a:chOff x="4316" y="1511"/>
              <a:chExt cx="978" cy="1273"/>
            </a:xfrm>
          </p:grpSpPr>
          <p:sp>
            <p:nvSpPr>
              <p:cNvPr id="260161" name="Freeform 65"/>
              <p:cNvSpPr>
                <a:spLocks noChangeAspect="1"/>
              </p:cNvSpPr>
              <p:nvPr/>
            </p:nvSpPr>
            <p:spPr bwMode="auto">
              <a:xfrm>
                <a:off x="4674" y="1513"/>
                <a:ext cx="73" cy="51"/>
              </a:xfrm>
              <a:custGeom>
                <a:avLst/>
                <a:gdLst>
                  <a:gd name="T0" fmla="*/ 404 w 404"/>
                  <a:gd name="T1" fmla="*/ 49 h 284"/>
                  <a:gd name="T2" fmla="*/ 366 w 404"/>
                  <a:gd name="T3" fmla="*/ 184 h 284"/>
                  <a:gd name="T4" fmla="*/ 274 w 404"/>
                  <a:gd name="T5" fmla="*/ 169 h 284"/>
                  <a:gd name="T6" fmla="*/ 292 w 404"/>
                  <a:gd name="T7" fmla="*/ 284 h 284"/>
                  <a:gd name="T8" fmla="*/ 0 w 404"/>
                  <a:gd name="T9" fmla="*/ 230 h 284"/>
                  <a:gd name="T10" fmla="*/ 28 w 404"/>
                  <a:gd name="T11" fmla="*/ 161 h 284"/>
                  <a:gd name="T12" fmla="*/ 217 w 404"/>
                  <a:gd name="T13" fmla="*/ 2 h 284"/>
                  <a:gd name="T14" fmla="*/ 259 w 404"/>
                  <a:gd name="T15" fmla="*/ 0 h 284"/>
                  <a:gd name="T16" fmla="*/ 348 w 404"/>
                  <a:gd name="T17" fmla="*/ 49 h 284"/>
                  <a:gd name="T18" fmla="*/ 404 w 404"/>
                  <a:gd name="T19" fmla="*/ 49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4" h="284">
                    <a:moveTo>
                      <a:pt x="404" y="49"/>
                    </a:moveTo>
                    <a:lnTo>
                      <a:pt x="366" y="184"/>
                    </a:lnTo>
                    <a:lnTo>
                      <a:pt x="274" y="169"/>
                    </a:lnTo>
                    <a:lnTo>
                      <a:pt x="292" y="284"/>
                    </a:lnTo>
                    <a:lnTo>
                      <a:pt x="0" y="230"/>
                    </a:lnTo>
                    <a:lnTo>
                      <a:pt x="28" y="161"/>
                    </a:lnTo>
                    <a:lnTo>
                      <a:pt x="217" y="2"/>
                    </a:lnTo>
                    <a:lnTo>
                      <a:pt x="259" y="0"/>
                    </a:lnTo>
                    <a:lnTo>
                      <a:pt x="348" y="49"/>
                    </a:lnTo>
                    <a:lnTo>
                      <a:pt x="404" y="49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62" name="Freeform 66"/>
              <p:cNvSpPr>
                <a:spLocks noChangeAspect="1"/>
              </p:cNvSpPr>
              <p:nvPr/>
            </p:nvSpPr>
            <p:spPr bwMode="auto">
              <a:xfrm>
                <a:off x="4916" y="1737"/>
                <a:ext cx="121" cy="86"/>
              </a:xfrm>
              <a:custGeom>
                <a:avLst/>
                <a:gdLst>
                  <a:gd name="T0" fmla="*/ 495 w 674"/>
                  <a:gd name="T1" fmla="*/ 0 h 475"/>
                  <a:gd name="T2" fmla="*/ 508 w 674"/>
                  <a:gd name="T3" fmla="*/ 9 h 475"/>
                  <a:gd name="T4" fmla="*/ 578 w 674"/>
                  <a:gd name="T5" fmla="*/ 9 h 475"/>
                  <a:gd name="T6" fmla="*/ 672 w 674"/>
                  <a:gd name="T7" fmla="*/ 61 h 475"/>
                  <a:gd name="T8" fmla="*/ 674 w 674"/>
                  <a:gd name="T9" fmla="*/ 98 h 475"/>
                  <a:gd name="T10" fmla="*/ 616 w 674"/>
                  <a:gd name="T11" fmla="*/ 145 h 475"/>
                  <a:gd name="T12" fmla="*/ 641 w 674"/>
                  <a:gd name="T13" fmla="*/ 238 h 475"/>
                  <a:gd name="T14" fmla="*/ 582 w 674"/>
                  <a:gd name="T15" fmla="*/ 365 h 475"/>
                  <a:gd name="T16" fmla="*/ 486 w 674"/>
                  <a:gd name="T17" fmla="*/ 340 h 475"/>
                  <a:gd name="T18" fmla="*/ 360 w 674"/>
                  <a:gd name="T19" fmla="*/ 475 h 475"/>
                  <a:gd name="T20" fmla="*/ 184 w 674"/>
                  <a:gd name="T21" fmla="*/ 447 h 475"/>
                  <a:gd name="T22" fmla="*/ 141 w 674"/>
                  <a:gd name="T23" fmla="*/ 412 h 475"/>
                  <a:gd name="T24" fmla="*/ 16 w 674"/>
                  <a:gd name="T25" fmla="*/ 425 h 475"/>
                  <a:gd name="T26" fmla="*/ 2 w 674"/>
                  <a:gd name="T27" fmla="*/ 384 h 475"/>
                  <a:gd name="T28" fmla="*/ 43 w 674"/>
                  <a:gd name="T29" fmla="*/ 272 h 475"/>
                  <a:gd name="T30" fmla="*/ 20 w 674"/>
                  <a:gd name="T31" fmla="*/ 233 h 475"/>
                  <a:gd name="T32" fmla="*/ 0 w 674"/>
                  <a:gd name="T33" fmla="*/ 117 h 475"/>
                  <a:gd name="T34" fmla="*/ 74 w 674"/>
                  <a:gd name="T35" fmla="*/ 58 h 475"/>
                  <a:gd name="T36" fmla="*/ 68 w 674"/>
                  <a:gd name="T37" fmla="*/ 31 h 475"/>
                  <a:gd name="T38" fmla="*/ 93 w 674"/>
                  <a:gd name="T39" fmla="*/ 5 h 475"/>
                  <a:gd name="T40" fmla="*/ 230 w 674"/>
                  <a:gd name="T41" fmla="*/ 50 h 475"/>
                  <a:gd name="T42" fmla="*/ 309 w 674"/>
                  <a:gd name="T43" fmla="*/ 54 h 475"/>
                  <a:gd name="T44" fmla="*/ 318 w 674"/>
                  <a:gd name="T45" fmla="*/ 30 h 475"/>
                  <a:gd name="T46" fmla="*/ 486 w 674"/>
                  <a:gd name="T47" fmla="*/ 30 h 475"/>
                  <a:gd name="T48" fmla="*/ 495 w 674"/>
                  <a:gd name="T49" fmla="*/ 0 h 4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74" h="475">
                    <a:moveTo>
                      <a:pt x="495" y="0"/>
                    </a:moveTo>
                    <a:lnTo>
                      <a:pt x="508" y="9"/>
                    </a:lnTo>
                    <a:lnTo>
                      <a:pt x="578" y="9"/>
                    </a:lnTo>
                    <a:lnTo>
                      <a:pt x="672" y="61"/>
                    </a:lnTo>
                    <a:lnTo>
                      <a:pt x="674" y="98"/>
                    </a:lnTo>
                    <a:lnTo>
                      <a:pt x="616" y="145"/>
                    </a:lnTo>
                    <a:lnTo>
                      <a:pt x="641" y="238"/>
                    </a:lnTo>
                    <a:lnTo>
                      <a:pt x="582" y="365"/>
                    </a:lnTo>
                    <a:lnTo>
                      <a:pt x="486" y="340"/>
                    </a:lnTo>
                    <a:lnTo>
                      <a:pt x="360" y="475"/>
                    </a:lnTo>
                    <a:lnTo>
                      <a:pt x="184" y="447"/>
                    </a:lnTo>
                    <a:lnTo>
                      <a:pt x="141" y="412"/>
                    </a:lnTo>
                    <a:lnTo>
                      <a:pt x="16" y="425"/>
                    </a:lnTo>
                    <a:lnTo>
                      <a:pt x="2" y="384"/>
                    </a:lnTo>
                    <a:lnTo>
                      <a:pt x="43" y="272"/>
                    </a:lnTo>
                    <a:lnTo>
                      <a:pt x="20" y="233"/>
                    </a:lnTo>
                    <a:lnTo>
                      <a:pt x="0" y="117"/>
                    </a:lnTo>
                    <a:lnTo>
                      <a:pt x="74" y="58"/>
                    </a:lnTo>
                    <a:lnTo>
                      <a:pt x="68" y="31"/>
                    </a:lnTo>
                    <a:lnTo>
                      <a:pt x="93" y="5"/>
                    </a:lnTo>
                    <a:lnTo>
                      <a:pt x="230" y="50"/>
                    </a:lnTo>
                    <a:lnTo>
                      <a:pt x="309" y="54"/>
                    </a:lnTo>
                    <a:lnTo>
                      <a:pt x="318" y="30"/>
                    </a:lnTo>
                    <a:lnTo>
                      <a:pt x="486" y="30"/>
                    </a:lnTo>
                    <a:lnTo>
                      <a:pt x="495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63" name="Freeform 67"/>
              <p:cNvSpPr>
                <a:spLocks noChangeAspect="1"/>
              </p:cNvSpPr>
              <p:nvPr/>
            </p:nvSpPr>
            <p:spPr bwMode="auto">
              <a:xfrm>
                <a:off x="4683" y="1567"/>
                <a:ext cx="321" cy="301"/>
              </a:xfrm>
              <a:custGeom>
                <a:avLst/>
                <a:gdLst>
                  <a:gd name="T0" fmla="*/ 703 w 1784"/>
                  <a:gd name="T1" fmla="*/ 0 h 1668"/>
                  <a:gd name="T2" fmla="*/ 658 w 1784"/>
                  <a:gd name="T3" fmla="*/ 48 h 1668"/>
                  <a:gd name="T4" fmla="*/ 652 w 1784"/>
                  <a:gd name="T5" fmla="*/ 154 h 1668"/>
                  <a:gd name="T6" fmla="*/ 590 w 1784"/>
                  <a:gd name="T7" fmla="*/ 283 h 1668"/>
                  <a:gd name="T8" fmla="*/ 508 w 1784"/>
                  <a:gd name="T9" fmla="*/ 291 h 1668"/>
                  <a:gd name="T10" fmla="*/ 431 w 1784"/>
                  <a:gd name="T11" fmla="*/ 335 h 1668"/>
                  <a:gd name="T12" fmla="*/ 396 w 1784"/>
                  <a:gd name="T13" fmla="*/ 578 h 1668"/>
                  <a:gd name="T14" fmla="*/ 363 w 1784"/>
                  <a:gd name="T15" fmla="*/ 835 h 1668"/>
                  <a:gd name="T16" fmla="*/ 304 w 1784"/>
                  <a:gd name="T17" fmla="*/ 963 h 1668"/>
                  <a:gd name="T18" fmla="*/ 222 w 1784"/>
                  <a:gd name="T19" fmla="*/ 1030 h 1668"/>
                  <a:gd name="T20" fmla="*/ 229 w 1784"/>
                  <a:gd name="T21" fmla="*/ 1061 h 1668"/>
                  <a:gd name="T22" fmla="*/ 176 w 1784"/>
                  <a:gd name="T23" fmla="*/ 1095 h 1668"/>
                  <a:gd name="T24" fmla="*/ 136 w 1784"/>
                  <a:gd name="T25" fmla="*/ 1070 h 1668"/>
                  <a:gd name="T26" fmla="*/ 101 w 1784"/>
                  <a:gd name="T27" fmla="*/ 1071 h 1668"/>
                  <a:gd name="T28" fmla="*/ 65 w 1784"/>
                  <a:gd name="T29" fmla="*/ 1257 h 1668"/>
                  <a:gd name="T30" fmla="*/ 1 w 1784"/>
                  <a:gd name="T31" fmla="*/ 1260 h 1668"/>
                  <a:gd name="T32" fmla="*/ 0 w 1784"/>
                  <a:gd name="T33" fmla="*/ 1289 h 1668"/>
                  <a:gd name="T34" fmla="*/ 64 w 1784"/>
                  <a:gd name="T35" fmla="*/ 1320 h 1668"/>
                  <a:gd name="T36" fmla="*/ 102 w 1784"/>
                  <a:gd name="T37" fmla="*/ 1318 h 1668"/>
                  <a:gd name="T38" fmla="*/ 253 w 1784"/>
                  <a:gd name="T39" fmla="*/ 1425 h 1668"/>
                  <a:gd name="T40" fmla="*/ 441 w 1784"/>
                  <a:gd name="T41" fmla="*/ 1538 h 1668"/>
                  <a:gd name="T42" fmla="*/ 588 w 1784"/>
                  <a:gd name="T43" fmla="*/ 1668 h 1668"/>
                  <a:gd name="T44" fmla="*/ 727 w 1784"/>
                  <a:gd name="T45" fmla="*/ 1638 h 1668"/>
                  <a:gd name="T46" fmla="*/ 747 w 1784"/>
                  <a:gd name="T47" fmla="*/ 1644 h 1668"/>
                  <a:gd name="T48" fmla="*/ 844 w 1784"/>
                  <a:gd name="T49" fmla="*/ 1645 h 1668"/>
                  <a:gd name="T50" fmla="*/ 842 w 1784"/>
                  <a:gd name="T51" fmla="*/ 1596 h 1668"/>
                  <a:gd name="T52" fmla="*/ 885 w 1784"/>
                  <a:gd name="T53" fmla="*/ 1580 h 1668"/>
                  <a:gd name="T54" fmla="*/ 914 w 1784"/>
                  <a:gd name="T55" fmla="*/ 1575 h 1668"/>
                  <a:gd name="T56" fmla="*/ 933 w 1784"/>
                  <a:gd name="T57" fmla="*/ 1586 h 1668"/>
                  <a:gd name="T58" fmla="*/ 1010 w 1784"/>
                  <a:gd name="T59" fmla="*/ 1589 h 1668"/>
                  <a:gd name="T60" fmla="*/ 1033 w 1784"/>
                  <a:gd name="T61" fmla="*/ 1570 h 1668"/>
                  <a:gd name="T62" fmla="*/ 1067 w 1784"/>
                  <a:gd name="T63" fmla="*/ 1577 h 1668"/>
                  <a:gd name="T64" fmla="*/ 1087 w 1784"/>
                  <a:gd name="T65" fmla="*/ 1593 h 1668"/>
                  <a:gd name="T66" fmla="*/ 1109 w 1784"/>
                  <a:gd name="T67" fmla="*/ 1597 h 1668"/>
                  <a:gd name="T68" fmla="*/ 1123 w 1784"/>
                  <a:gd name="T69" fmla="*/ 1582 h 1668"/>
                  <a:gd name="T70" fmla="*/ 1151 w 1784"/>
                  <a:gd name="T71" fmla="*/ 1585 h 1668"/>
                  <a:gd name="T72" fmla="*/ 1177 w 1784"/>
                  <a:gd name="T73" fmla="*/ 1594 h 1668"/>
                  <a:gd name="T74" fmla="*/ 1238 w 1784"/>
                  <a:gd name="T75" fmla="*/ 1561 h 1668"/>
                  <a:gd name="T76" fmla="*/ 1219 w 1784"/>
                  <a:gd name="T77" fmla="*/ 1494 h 1668"/>
                  <a:gd name="T78" fmla="*/ 1312 w 1784"/>
                  <a:gd name="T79" fmla="*/ 1368 h 1668"/>
                  <a:gd name="T80" fmla="*/ 1291 w 1784"/>
                  <a:gd name="T81" fmla="*/ 1334 h 1668"/>
                  <a:gd name="T82" fmla="*/ 1343 w 1784"/>
                  <a:gd name="T83" fmla="*/ 1229 h 1668"/>
                  <a:gd name="T84" fmla="*/ 1334 w 1784"/>
                  <a:gd name="T85" fmla="*/ 1193 h 1668"/>
                  <a:gd name="T86" fmla="*/ 1307 w 1784"/>
                  <a:gd name="T87" fmla="*/ 1174 h 1668"/>
                  <a:gd name="T88" fmla="*/ 1294 w 1784"/>
                  <a:gd name="T89" fmla="*/ 1060 h 1668"/>
                  <a:gd name="T90" fmla="*/ 1362 w 1784"/>
                  <a:gd name="T91" fmla="*/ 1007 h 1668"/>
                  <a:gd name="T92" fmla="*/ 1357 w 1784"/>
                  <a:gd name="T93" fmla="*/ 975 h 1668"/>
                  <a:gd name="T94" fmla="*/ 1381 w 1784"/>
                  <a:gd name="T95" fmla="*/ 958 h 1668"/>
                  <a:gd name="T96" fmla="*/ 1511 w 1784"/>
                  <a:gd name="T97" fmla="*/ 995 h 1668"/>
                  <a:gd name="T98" fmla="*/ 1599 w 1784"/>
                  <a:gd name="T99" fmla="*/ 1002 h 1668"/>
                  <a:gd name="T100" fmla="*/ 1607 w 1784"/>
                  <a:gd name="T101" fmla="*/ 978 h 1668"/>
                  <a:gd name="T102" fmla="*/ 1770 w 1784"/>
                  <a:gd name="T103" fmla="*/ 979 h 1668"/>
                  <a:gd name="T104" fmla="*/ 1784 w 1784"/>
                  <a:gd name="T105" fmla="*/ 947 h 1668"/>
                  <a:gd name="T106" fmla="*/ 1654 w 1784"/>
                  <a:gd name="T107" fmla="*/ 883 h 1668"/>
                  <a:gd name="T108" fmla="*/ 1483 w 1784"/>
                  <a:gd name="T109" fmla="*/ 760 h 1668"/>
                  <a:gd name="T110" fmla="*/ 1344 w 1784"/>
                  <a:gd name="T111" fmla="*/ 633 h 1668"/>
                  <a:gd name="T112" fmla="*/ 956 w 1784"/>
                  <a:gd name="T113" fmla="*/ 273 h 1668"/>
                  <a:gd name="T114" fmla="*/ 792 w 1784"/>
                  <a:gd name="T115" fmla="*/ 122 h 1668"/>
                  <a:gd name="T116" fmla="*/ 703 w 1784"/>
                  <a:gd name="T117" fmla="*/ 0 h 16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784" h="1668">
                    <a:moveTo>
                      <a:pt x="703" y="0"/>
                    </a:moveTo>
                    <a:lnTo>
                      <a:pt x="658" y="48"/>
                    </a:lnTo>
                    <a:lnTo>
                      <a:pt x="652" y="154"/>
                    </a:lnTo>
                    <a:lnTo>
                      <a:pt x="590" y="283"/>
                    </a:lnTo>
                    <a:lnTo>
                      <a:pt x="508" y="291"/>
                    </a:lnTo>
                    <a:lnTo>
                      <a:pt x="431" y="335"/>
                    </a:lnTo>
                    <a:lnTo>
                      <a:pt x="396" y="578"/>
                    </a:lnTo>
                    <a:lnTo>
                      <a:pt x="363" y="835"/>
                    </a:lnTo>
                    <a:lnTo>
                      <a:pt x="304" y="963"/>
                    </a:lnTo>
                    <a:lnTo>
                      <a:pt x="222" y="1030"/>
                    </a:lnTo>
                    <a:lnTo>
                      <a:pt x="229" y="1061"/>
                    </a:lnTo>
                    <a:lnTo>
                      <a:pt x="176" y="1095"/>
                    </a:lnTo>
                    <a:lnTo>
                      <a:pt x="136" y="1070"/>
                    </a:lnTo>
                    <a:lnTo>
                      <a:pt x="101" y="1071"/>
                    </a:lnTo>
                    <a:lnTo>
                      <a:pt x="65" y="1257"/>
                    </a:lnTo>
                    <a:lnTo>
                      <a:pt x="1" y="1260"/>
                    </a:lnTo>
                    <a:lnTo>
                      <a:pt x="0" y="1289"/>
                    </a:lnTo>
                    <a:lnTo>
                      <a:pt x="64" y="1320"/>
                    </a:lnTo>
                    <a:lnTo>
                      <a:pt x="102" y="1318"/>
                    </a:lnTo>
                    <a:lnTo>
                      <a:pt x="253" y="1425"/>
                    </a:lnTo>
                    <a:lnTo>
                      <a:pt x="441" y="1538"/>
                    </a:lnTo>
                    <a:lnTo>
                      <a:pt x="588" y="1668"/>
                    </a:lnTo>
                    <a:lnTo>
                      <a:pt x="727" y="1638"/>
                    </a:lnTo>
                    <a:lnTo>
                      <a:pt x="747" y="1644"/>
                    </a:lnTo>
                    <a:lnTo>
                      <a:pt x="844" y="1645"/>
                    </a:lnTo>
                    <a:lnTo>
                      <a:pt x="842" y="1596"/>
                    </a:lnTo>
                    <a:lnTo>
                      <a:pt x="885" y="1580"/>
                    </a:lnTo>
                    <a:lnTo>
                      <a:pt x="914" y="1575"/>
                    </a:lnTo>
                    <a:lnTo>
                      <a:pt x="933" y="1586"/>
                    </a:lnTo>
                    <a:lnTo>
                      <a:pt x="1010" y="1589"/>
                    </a:lnTo>
                    <a:lnTo>
                      <a:pt x="1033" y="1570"/>
                    </a:lnTo>
                    <a:lnTo>
                      <a:pt x="1067" y="1577"/>
                    </a:lnTo>
                    <a:lnTo>
                      <a:pt x="1087" y="1593"/>
                    </a:lnTo>
                    <a:lnTo>
                      <a:pt x="1109" y="1597"/>
                    </a:lnTo>
                    <a:lnTo>
                      <a:pt x="1123" y="1582"/>
                    </a:lnTo>
                    <a:lnTo>
                      <a:pt x="1151" y="1585"/>
                    </a:lnTo>
                    <a:lnTo>
                      <a:pt x="1177" y="1594"/>
                    </a:lnTo>
                    <a:lnTo>
                      <a:pt x="1238" y="1561"/>
                    </a:lnTo>
                    <a:lnTo>
                      <a:pt x="1219" y="1494"/>
                    </a:lnTo>
                    <a:lnTo>
                      <a:pt x="1312" y="1368"/>
                    </a:lnTo>
                    <a:lnTo>
                      <a:pt x="1291" y="1334"/>
                    </a:lnTo>
                    <a:lnTo>
                      <a:pt x="1343" y="1229"/>
                    </a:lnTo>
                    <a:lnTo>
                      <a:pt x="1334" y="1193"/>
                    </a:lnTo>
                    <a:lnTo>
                      <a:pt x="1307" y="1174"/>
                    </a:lnTo>
                    <a:lnTo>
                      <a:pt x="1294" y="1060"/>
                    </a:lnTo>
                    <a:lnTo>
                      <a:pt x="1362" y="1007"/>
                    </a:lnTo>
                    <a:lnTo>
                      <a:pt x="1357" y="975"/>
                    </a:lnTo>
                    <a:lnTo>
                      <a:pt x="1381" y="958"/>
                    </a:lnTo>
                    <a:lnTo>
                      <a:pt x="1511" y="995"/>
                    </a:lnTo>
                    <a:lnTo>
                      <a:pt x="1599" y="1002"/>
                    </a:lnTo>
                    <a:lnTo>
                      <a:pt x="1607" y="978"/>
                    </a:lnTo>
                    <a:lnTo>
                      <a:pt x="1770" y="979"/>
                    </a:lnTo>
                    <a:lnTo>
                      <a:pt x="1784" y="947"/>
                    </a:lnTo>
                    <a:lnTo>
                      <a:pt x="1654" y="883"/>
                    </a:lnTo>
                    <a:lnTo>
                      <a:pt x="1483" y="760"/>
                    </a:lnTo>
                    <a:lnTo>
                      <a:pt x="1344" y="633"/>
                    </a:lnTo>
                    <a:lnTo>
                      <a:pt x="956" y="273"/>
                    </a:lnTo>
                    <a:lnTo>
                      <a:pt x="792" y="122"/>
                    </a:lnTo>
                    <a:lnTo>
                      <a:pt x="703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64" name="Freeform 68"/>
              <p:cNvSpPr>
                <a:spLocks noChangeAspect="1"/>
              </p:cNvSpPr>
              <p:nvPr/>
            </p:nvSpPr>
            <p:spPr bwMode="auto">
              <a:xfrm>
                <a:off x="4630" y="1511"/>
                <a:ext cx="180" cy="283"/>
              </a:xfrm>
              <a:custGeom>
                <a:avLst/>
                <a:gdLst>
                  <a:gd name="T0" fmla="*/ 745 w 992"/>
                  <a:gd name="T1" fmla="*/ 0 h 1568"/>
                  <a:gd name="T2" fmla="*/ 852 w 992"/>
                  <a:gd name="T3" fmla="*/ 105 h 1568"/>
                  <a:gd name="T4" fmla="*/ 992 w 992"/>
                  <a:gd name="T5" fmla="*/ 306 h 1568"/>
                  <a:gd name="T6" fmla="*/ 949 w 992"/>
                  <a:gd name="T7" fmla="*/ 356 h 1568"/>
                  <a:gd name="T8" fmla="*/ 943 w 992"/>
                  <a:gd name="T9" fmla="*/ 462 h 1568"/>
                  <a:gd name="T10" fmla="*/ 879 w 992"/>
                  <a:gd name="T11" fmla="*/ 590 h 1568"/>
                  <a:gd name="T12" fmla="*/ 798 w 992"/>
                  <a:gd name="T13" fmla="*/ 598 h 1568"/>
                  <a:gd name="T14" fmla="*/ 720 w 992"/>
                  <a:gd name="T15" fmla="*/ 642 h 1568"/>
                  <a:gd name="T16" fmla="*/ 654 w 992"/>
                  <a:gd name="T17" fmla="*/ 1139 h 1568"/>
                  <a:gd name="T18" fmla="*/ 592 w 992"/>
                  <a:gd name="T19" fmla="*/ 1273 h 1568"/>
                  <a:gd name="T20" fmla="*/ 514 w 992"/>
                  <a:gd name="T21" fmla="*/ 1338 h 1568"/>
                  <a:gd name="T22" fmla="*/ 518 w 992"/>
                  <a:gd name="T23" fmla="*/ 1369 h 1568"/>
                  <a:gd name="T24" fmla="*/ 466 w 992"/>
                  <a:gd name="T25" fmla="*/ 1402 h 1568"/>
                  <a:gd name="T26" fmla="*/ 424 w 992"/>
                  <a:gd name="T27" fmla="*/ 1377 h 1568"/>
                  <a:gd name="T28" fmla="*/ 392 w 992"/>
                  <a:gd name="T29" fmla="*/ 1378 h 1568"/>
                  <a:gd name="T30" fmla="*/ 355 w 992"/>
                  <a:gd name="T31" fmla="*/ 1564 h 1568"/>
                  <a:gd name="T32" fmla="*/ 291 w 992"/>
                  <a:gd name="T33" fmla="*/ 1568 h 1568"/>
                  <a:gd name="T34" fmla="*/ 294 w 992"/>
                  <a:gd name="T35" fmla="*/ 1503 h 1568"/>
                  <a:gd name="T36" fmla="*/ 39 w 992"/>
                  <a:gd name="T37" fmla="*/ 1215 h 1568"/>
                  <a:gd name="T38" fmla="*/ 0 w 992"/>
                  <a:gd name="T39" fmla="*/ 1155 h 1568"/>
                  <a:gd name="T40" fmla="*/ 202 w 992"/>
                  <a:gd name="T41" fmla="*/ 1051 h 1568"/>
                  <a:gd name="T42" fmla="*/ 186 w 992"/>
                  <a:gd name="T43" fmla="*/ 703 h 1568"/>
                  <a:gd name="T44" fmla="*/ 212 w 992"/>
                  <a:gd name="T45" fmla="*/ 519 h 1568"/>
                  <a:gd name="T46" fmla="*/ 222 w 992"/>
                  <a:gd name="T47" fmla="*/ 439 h 1568"/>
                  <a:gd name="T48" fmla="*/ 227 w 992"/>
                  <a:gd name="T49" fmla="*/ 439 h 1568"/>
                  <a:gd name="T50" fmla="*/ 245 w 992"/>
                  <a:gd name="T51" fmla="*/ 237 h 1568"/>
                  <a:gd name="T52" fmla="*/ 536 w 992"/>
                  <a:gd name="T53" fmla="*/ 291 h 1568"/>
                  <a:gd name="T54" fmla="*/ 517 w 992"/>
                  <a:gd name="T55" fmla="*/ 174 h 1568"/>
                  <a:gd name="T56" fmla="*/ 610 w 992"/>
                  <a:gd name="T57" fmla="*/ 193 h 1568"/>
                  <a:gd name="T58" fmla="*/ 649 w 992"/>
                  <a:gd name="T59" fmla="*/ 55 h 1568"/>
                  <a:gd name="T60" fmla="*/ 699 w 992"/>
                  <a:gd name="T61" fmla="*/ 54 h 1568"/>
                  <a:gd name="T62" fmla="*/ 745 w 992"/>
                  <a:gd name="T63" fmla="*/ 0 h 1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92" h="1568">
                    <a:moveTo>
                      <a:pt x="745" y="0"/>
                    </a:moveTo>
                    <a:lnTo>
                      <a:pt x="852" y="105"/>
                    </a:lnTo>
                    <a:lnTo>
                      <a:pt x="992" y="306"/>
                    </a:lnTo>
                    <a:lnTo>
                      <a:pt x="949" y="356"/>
                    </a:lnTo>
                    <a:lnTo>
                      <a:pt x="943" y="462"/>
                    </a:lnTo>
                    <a:lnTo>
                      <a:pt x="879" y="590"/>
                    </a:lnTo>
                    <a:lnTo>
                      <a:pt x="798" y="598"/>
                    </a:lnTo>
                    <a:lnTo>
                      <a:pt x="720" y="642"/>
                    </a:lnTo>
                    <a:lnTo>
                      <a:pt x="654" y="1139"/>
                    </a:lnTo>
                    <a:lnTo>
                      <a:pt x="592" y="1273"/>
                    </a:lnTo>
                    <a:lnTo>
                      <a:pt x="514" y="1338"/>
                    </a:lnTo>
                    <a:lnTo>
                      <a:pt x="518" y="1369"/>
                    </a:lnTo>
                    <a:lnTo>
                      <a:pt x="466" y="1402"/>
                    </a:lnTo>
                    <a:lnTo>
                      <a:pt x="424" y="1377"/>
                    </a:lnTo>
                    <a:lnTo>
                      <a:pt x="392" y="1378"/>
                    </a:lnTo>
                    <a:lnTo>
                      <a:pt x="355" y="1564"/>
                    </a:lnTo>
                    <a:lnTo>
                      <a:pt x="291" y="1568"/>
                    </a:lnTo>
                    <a:lnTo>
                      <a:pt x="294" y="1503"/>
                    </a:lnTo>
                    <a:lnTo>
                      <a:pt x="39" y="1215"/>
                    </a:lnTo>
                    <a:lnTo>
                      <a:pt x="0" y="1155"/>
                    </a:lnTo>
                    <a:lnTo>
                      <a:pt x="202" y="1051"/>
                    </a:lnTo>
                    <a:lnTo>
                      <a:pt x="186" y="703"/>
                    </a:lnTo>
                    <a:lnTo>
                      <a:pt x="212" y="519"/>
                    </a:lnTo>
                    <a:lnTo>
                      <a:pt x="222" y="439"/>
                    </a:lnTo>
                    <a:lnTo>
                      <a:pt x="227" y="439"/>
                    </a:lnTo>
                    <a:lnTo>
                      <a:pt x="245" y="237"/>
                    </a:lnTo>
                    <a:lnTo>
                      <a:pt x="536" y="291"/>
                    </a:lnTo>
                    <a:lnTo>
                      <a:pt x="517" y="174"/>
                    </a:lnTo>
                    <a:lnTo>
                      <a:pt x="610" y="193"/>
                    </a:lnTo>
                    <a:lnTo>
                      <a:pt x="649" y="55"/>
                    </a:lnTo>
                    <a:lnTo>
                      <a:pt x="699" y="54"/>
                    </a:lnTo>
                    <a:lnTo>
                      <a:pt x="745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65" name="Freeform 69"/>
              <p:cNvSpPr>
                <a:spLocks noChangeAspect="1"/>
              </p:cNvSpPr>
              <p:nvPr/>
            </p:nvSpPr>
            <p:spPr bwMode="auto">
              <a:xfrm>
                <a:off x="5159" y="1871"/>
                <a:ext cx="135" cy="134"/>
              </a:xfrm>
              <a:custGeom>
                <a:avLst/>
                <a:gdLst>
                  <a:gd name="T0" fmla="*/ 52 w 750"/>
                  <a:gd name="T1" fmla="*/ 56 h 742"/>
                  <a:gd name="T2" fmla="*/ 179 w 750"/>
                  <a:gd name="T3" fmla="*/ 0 h 742"/>
                  <a:gd name="T4" fmla="*/ 283 w 750"/>
                  <a:gd name="T5" fmla="*/ 86 h 742"/>
                  <a:gd name="T6" fmla="*/ 747 w 750"/>
                  <a:gd name="T7" fmla="*/ 231 h 742"/>
                  <a:gd name="T8" fmla="*/ 750 w 750"/>
                  <a:gd name="T9" fmla="*/ 716 h 742"/>
                  <a:gd name="T10" fmla="*/ 658 w 750"/>
                  <a:gd name="T11" fmla="*/ 742 h 742"/>
                  <a:gd name="T12" fmla="*/ 664 w 750"/>
                  <a:gd name="T13" fmla="*/ 566 h 742"/>
                  <a:gd name="T14" fmla="*/ 642 w 750"/>
                  <a:gd name="T15" fmla="*/ 513 h 742"/>
                  <a:gd name="T16" fmla="*/ 588 w 750"/>
                  <a:gd name="T17" fmla="*/ 492 h 742"/>
                  <a:gd name="T18" fmla="*/ 532 w 750"/>
                  <a:gd name="T19" fmla="*/ 483 h 742"/>
                  <a:gd name="T20" fmla="*/ 173 w 750"/>
                  <a:gd name="T21" fmla="*/ 524 h 742"/>
                  <a:gd name="T22" fmla="*/ 0 w 750"/>
                  <a:gd name="T23" fmla="*/ 295 h 742"/>
                  <a:gd name="T24" fmla="*/ 52 w 750"/>
                  <a:gd name="T25" fmla="*/ 56 h 7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50" h="742">
                    <a:moveTo>
                      <a:pt x="52" y="56"/>
                    </a:moveTo>
                    <a:lnTo>
                      <a:pt x="179" y="0"/>
                    </a:lnTo>
                    <a:lnTo>
                      <a:pt x="283" y="86"/>
                    </a:lnTo>
                    <a:lnTo>
                      <a:pt x="747" y="231"/>
                    </a:lnTo>
                    <a:lnTo>
                      <a:pt x="750" y="716"/>
                    </a:lnTo>
                    <a:lnTo>
                      <a:pt x="658" y="742"/>
                    </a:lnTo>
                    <a:lnTo>
                      <a:pt x="664" y="566"/>
                    </a:lnTo>
                    <a:lnTo>
                      <a:pt x="642" y="513"/>
                    </a:lnTo>
                    <a:lnTo>
                      <a:pt x="588" y="492"/>
                    </a:lnTo>
                    <a:lnTo>
                      <a:pt x="532" y="483"/>
                    </a:lnTo>
                    <a:lnTo>
                      <a:pt x="173" y="524"/>
                    </a:lnTo>
                    <a:lnTo>
                      <a:pt x="0" y="295"/>
                    </a:lnTo>
                    <a:lnTo>
                      <a:pt x="52" y="56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66" name="Freeform 70"/>
              <p:cNvSpPr>
                <a:spLocks noChangeAspect="1"/>
              </p:cNvSpPr>
              <p:nvPr/>
            </p:nvSpPr>
            <p:spPr bwMode="auto">
              <a:xfrm>
                <a:off x="4316" y="2515"/>
                <a:ext cx="312" cy="269"/>
              </a:xfrm>
              <a:custGeom>
                <a:avLst/>
                <a:gdLst>
                  <a:gd name="T0" fmla="*/ 795 w 1728"/>
                  <a:gd name="T1" fmla="*/ 1358 h 1490"/>
                  <a:gd name="T2" fmla="*/ 826 w 1728"/>
                  <a:gd name="T3" fmla="*/ 1455 h 1490"/>
                  <a:gd name="T4" fmla="*/ 1053 w 1728"/>
                  <a:gd name="T5" fmla="*/ 1421 h 1490"/>
                  <a:gd name="T6" fmla="*/ 1241 w 1728"/>
                  <a:gd name="T7" fmla="*/ 1370 h 1490"/>
                  <a:gd name="T8" fmla="*/ 1379 w 1728"/>
                  <a:gd name="T9" fmla="*/ 1091 h 1490"/>
                  <a:gd name="T10" fmla="*/ 1468 w 1728"/>
                  <a:gd name="T11" fmla="*/ 845 h 1490"/>
                  <a:gd name="T12" fmla="*/ 1728 w 1728"/>
                  <a:gd name="T13" fmla="*/ 581 h 1490"/>
                  <a:gd name="T14" fmla="*/ 1603 w 1728"/>
                  <a:gd name="T15" fmla="*/ 559 h 1490"/>
                  <a:gd name="T16" fmla="*/ 1540 w 1728"/>
                  <a:gd name="T17" fmla="*/ 434 h 1490"/>
                  <a:gd name="T18" fmla="*/ 1613 w 1728"/>
                  <a:gd name="T19" fmla="*/ 387 h 1490"/>
                  <a:gd name="T20" fmla="*/ 1599 w 1728"/>
                  <a:gd name="T21" fmla="*/ 129 h 1490"/>
                  <a:gd name="T22" fmla="*/ 1468 w 1728"/>
                  <a:gd name="T23" fmla="*/ 25 h 1490"/>
                  <a:gd name="T24" fmla="*/ 1379 w 1728"/>
                  <a:gd name="T25" fmla="*/ 9 h 1490"/>
                  <a:gd name="T26" fmla="*/ 931 w 1728"/>
                  <a:gd name="T27" fmla="*/ 51 h 1490"/>
                  <a:gd name="T28" fmla="*/ 694 w 1728"/>
                  <a:gd name="T29" fmla="*/ 129 h 1490"/>
                  <a:gd name="T30" fmla="*/ 573 w 1728"/>
                  <a:gd name="T31" fmla="*/ 145 h 1490"/>
                  <a:gd name="T32" fmla="*/ 453 w 1728"/>
                  <a:gd name="T33" fmla="*/ 283 h 1490"/>
                  <a:gd name="T34" fmla="*/ 204 w 1728"/>
                  <a:gd name="T35" fmla="*/ 644 h 1490"/>
                  <a:gd name="T36" fmla="*/ 135 w 1728"/>
                  <a:gd name="T37" fmla="*/ 698 h 1490"/>
                  <a:gd name="T38" fmla="*/ 110 w 1728"/>
                  <a:gd name="T39" fmla="*/ 767 h 1490"/>
                  <a:gd name="T40" fmla="*/ 92 w 1728"/>
                  <a:gd name="T41" fmla="*/ 848 h 1490"/>
                  <a:gd name="T42" fmla="*/ 35 w 1728"/>
                  <a:gd name="T43" fmla="*/ 914 h 1490"/>
                  <a:gd name="T44" fmla="*/ 0 w 1728"/>
                  <a:gd name="T45" fmla="*/ 1122 h 1490"/>
                  <a:gd name="T46" fmla="*/ 148 w 1728"/>
                  <a:gd name="T47" fmla="*/ 1075 h 1490"/>
                  <a:gd name="T48" fmla="*/ 236 w 1728"/>
                  <a:gd name="T49" fmla="*/ 1244 h 1490"/>
                  <a:gd name="T50" fmla="*/ 315 w 1728"/>
                  <a:gd name="T51" fmla="*/ 1295 h 1490"/>
                  <a:gd name="T52" fmla="*/ 513 w 1728"/>
                  <a:gd name="T53" fmla="*/ 1217 h 1490"/>
                  <a:gd name="T54" fmla="*/ 559 w 1728"/>
                  <a:gd name="T55" fmla="*/ 1251 h 1490"/>
                  <a:gd name="T56" fmla="*/ 628 w 1728"/>
                  <a:gd name="T57" fmla="*/ 1197 h 1490"/>
                  <a:gd name="T58" fmla="*/ 688 w 1728"/>
                  <a:gd name="T59" fmla="*/ 1200 h 1490"/>
                  <a:gd name="T60" fmla="*/ 717 w 1728"/>
                  <a:gd name="T61" fmla="*/ 1178 h 1490"/>
                  <a:gd name="T62" fmla="*/ 805 w 1728"/>
                  <a:gd name="T63" fmla="*/ 1200 h 1490"/>
                  <a:gd name="T64" fmla="*/ 883 w 1728"/>
                  <a:gd name="T65" fmla="*/ 1178 h 14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728" h="1490">
                    <a:moveTo>
                      <a:pt x="883" y="1178"/>
                    </a:moveTo>
                    <a:lnTo>
                      <a:pt x="795" y="1358"/>
                    </a:lnTo>
                    <a:lnTo>
                      <a:pt x="799" y="1386"/>
                    </a:lnTo>
                    <a:lnTo>
                      <a:pt x="826" y="1455"/>
                    </a:lnTo>
                    <a:lnTo>
                      <a:pt x="968" y="1490"/>
                    </a:lnTo>
                    <a:lnTo>
                      <a:pt x="1053" y="1421"/>
                    </a:lnTo>
                    <a:lnTo>
                      <a:pt x="1147" y="1373"/>
                    </a:lnTo>
                    <a:lnTo>
                      <a:pt x="1241" y="1370"/>
                    </a:lnTo>
                    <a:lnTo>
                      <a:pt x="1373" y="1191"/>
                    </a:lnTo>
                    <a:lnTo>
                      <a:pt x="1379" y="1091"/>
                    </a:lnTo>
                    <a:lnTo>
                      <a:pt x="1458" y="930"/>
                    </a:lnTo>
                    <a:lnTo>
                      <a:pt x="1468" y="845"/>
                    </a:lnTo>
                    <a:lnTo>
                      <a:pt x="1493" y="917"/>
                    </a:lnTo>
                    <a:lnTo>
                      <a:pt x="1728" y="581"/>
                    </a:lnTo>
                    <a:lnTo>
                      <a:pt x="1544" y="764"/>
                    </a:lnTo>
                    <a:lnTo>
                      <a:pt x="1603" y="559"/>
                    </a:lnTo>
                    <a:lnTo>
                      <a:pt x="1559" y="518"/>
                    </a:lnTo>
                    <a:lnTo>
                      <a:pt x="1540" y="434"/>
                    </a:lnTo>
                    <a:lnTo>
                      <a:pt x="1578" y="396"/>
                    </a:lnTo>
                    <a:lnTo>
                      <a:pt x="1613" y="387"/>
                    </a:lnTo>
                    <a:lnTo>
                      <a:pt x="1616" y="126"/>
                    </a:lnTo>
                    <a:lnTo>
                      <a:pt x="1599" y="129"/>
                    </a:lnTo>
                    <a:lnTo>
                      <a:pt x="1544" y="103"/>
                    </a:lnTo>
                    <a:lnTo>
                      <a:pt x="1468" y="25"/>
                    </a:lnTo>
                    <a:lnTo>
                      <a:pt x="1421" y="37"/>
                    </a:lnTo>
                    <a:lnTo>
                      <a:pt x="1379" y="9"/>
                    </a:lnTo>
                    <a:lnTo>
                      <a:pt x="965" y="0"/>
                    </a:lnTo>
                    <a:lnTo>
                      <a:pt x="931" y="51"/>
                    </a:lnTo>
                    <a:lnTo>
                      <a:pt x="714" y="82"/>
                    </a:lnTo>
                    <a:lnTo>
                      <a:pt x="694" y="129"/>
                    </a:lnTo>
                    <a:lnTo>
                      <a:pt x="582" y="132"/>
                    </a:lnTo>
                    <a:lnTo>
                      <a:pt x="573" y="145"/>
                    </a:lnTo>
                    <a:lnTo>
                      <a:pt x="465" y="211"/>
                    </a:lnTo>
                    <a:lnTo>
                      <a:pt x="453" y="283"/>
                    </a:lnTo>
                    <a:lnTo>
                      <a:pt x="346" y="364"/>
                    </a:lnTo>
                    <a:lnTo>
                      <a:pt x="204" y="644"/>
                    </a:lnTo>
                    <a:lnTo>
                      <a:pt x="135" y="656"/>
                    </a:lnTo>
                    <a:lnTo>
                      <a:pt x="135" y="698"/>
                    </a:lnTo>
                    <a:lnTo>
                      <a:pt x="104" y="716"/>
                    </a:lnTo>
                    <a:lnTo>
                      <a:pt x="110" y="767"/>
                    </a:lnTo>
                    <a:lnTo>
                      <a:pt x="92" y="776"/>
                    </a:lnTo>
                    <a:lnTo>
                      <a:pt x="92" y="848"/>
                    </a:lnTo>
                    <a:lnTo>
                      <a:pt x="38" y="874"/>
                    </a:lnTo>
                    <a:lnTo>
                      <a:pt x="35" y="914"/>
                    </a:lnTo>
                    <a:lnTo>
                      <a:pt x="57" y="956"/>
                    </a:lnTo>
                    <a:lnTo>
                      <a:pt x="0" y="1122"/>
                    </a:lnTo>
                    <a:lnTo>
                      <a:pt x="110" y="1075"/>
                    </a:lnTo>
                    <a:lnTo>
                      <a:pt x="148" y="1075"/>
                    </a:lnTo>
                    <a:lnTo>
                      <a:pt x="217" y="1109"/>
                    </a:lnTo>
                    <a:lnTo>
                      <a:pt x="236" y="1244"/>
                    </a:lnTo>
                    <a:lnTo>
                      <a:pt x="264" y="1286"/>
                    </a:lnTo>
                    <a:lnTo>
                      <a:pt x="315" y="1295"/>
                    </a:lnTo>
                    <a:lnTo>
                      <a:pt x="459" y="1226"/>
                    </a:lnTo>
                    <a:lnTo>
                      <a:pt x="513" y="1217"/>
                    </a:lnTo>
                    <a:lnTo>
                      <a:pt x="507" y="1260"/>
                    </a:lnTo>
                    <a:lnTo>
                      <a:pt x="559" y="1251"/>
                    </a:lnTo>
                    <a:lnTo>
                      <a:pt x="565" y="1197"/>
                    </a:lnTo>
                    <a:lnTo>
                      <a:pt x="628" y="1197"/>
                    </a:lnTo>
                    <a:lnTo>
                      <a:pt x="642" y="1178"/>
                    </a:lnTo>
                    <a:lnTo>
                      <a:pt x="688" y="1200"/>
                    </a:lnTo>
                    <a:lnTo>
                      <a:pt x="711" y="1200"/>
                    </a:lnTo>
                    <a:lnTo>
                      <a:pt x="717" y="1178"/>
                    </a:lnTo>
                    <a:lnTo>
                      <a:pt x="770" y="1175"/>
                    </a:lnTo>
                    <a:lnTo>
                      <a:pt x="805" y="1200"/>
                    </a:lnTo>
                    <a:lnTo>
                      <a:pt x="836" y="1203"/>
                    </a:lnTo>
                    <a:lnTo>
                      <a:pt x="883" y="1178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67" name="Freeform 71"/>
              <p:cNvSpPr>
                <a:spLocks noChangeAspect="1"/>
              </p:cNvSpPr>
              <p:nvPr/>
            </p:nvSpPr>
            <p:spPr bwMode="auto">
              <a:xfrm>
                <a:off x="4608" y="2433"/>
                <a:ext cx="201" cy="185"/>
              </a:xfrm>
              <a:custGeom>
                <a:avLst/>
                <a:gdLst>
                  <a:gd name="T0" fmla="*/ 788 w 1115"/>
                  <a:gd name="T1" fmla="*/ 135 h 1025"/>
                  <a:gd name="T2" fmla="*/ 722 w 1115"/>
                  <a:gd name="T3" fmla="*/ 220 h 1025"/>
                  <a:gd name="T4" fmla="*/ 728 w 1115"/>
                  <a:gd name="T5" fmla="*/ 305 h 1025"/>
                  <a:gd name="T6" fmla="*/ 782 w 1115"/>
                  <a:gd name="T7" fmla="*/ 412 h 1025"/>
                  <a:gd name="T8" fmla="*/ 773 w 1115"/>
                  <a:gd name="T9" fmla="*/ 475 h 1025"/>
                  <a:gd name="T10" fmla="*/ 797 w 1115"/>
                  <a:gd name="T11" fmla="*/ 642 h 1025"/>
                  <a:gd name="T12" fmla="*/ 857 w 1115"/>
                  <a:gd name="T13" fmla="*/ 688 h 1025"/>
                  <a:gd name="T14" fmla="*/ 854 w 1115"/>
                  <a:gd name="T15" fmla="*/ 739 h 1025"/>
                  <a:gd name="T16" fmla="*/ 992 w 1115"/>
                  <a:gd name="T17" fmla="*/ 783 h 1025"/>
                  <a:gd name="T18" fmla="*/ 1068 w 1115"/>
                  <a:gd name="T19" fmla="*/ 820 h 1025"/>
                  <a:gd name="T20" fmla="*/ 1115 w 1115"/>
                  <a:gd name="T21" fmla="*/ 849 h 1025"/>
                  <a:gd name="T22" fmla="*/ 1100 w 1115"/>
                  <a:gd name="T23" fmla="*/ 880 h 1025"/>
                  <a:gd name="T24" fmla="*/ 1109 w 1115"/>
                  <a:gd name="T25" fmla="*/ 918 h 1025"/>
                  <a:gd name="T26" fmla="*/ 1065 w 1115"/>
                  <a:gd name="T27" fmla="*/ 991 h 1025"/>
                  <a:gd name="T28" fmla="*/ 1055 w 1115"/>
                  <a:gd name="T29" fmla="*/ 1025 h 1025"/>
                  <a:gd name="T30" fmla="*/ 745 w 1115"/>
                  <a:gd name="T31" fmla="*/ 1025 h 1025"/>
                  <a:gd name="T32" fmla="*/ 568 w 1115"/>
                  <a:gd name="T33" fmla="*/ 836 h 1025"/>
                  <a:gd name="T34" fmla="*/ 487 w 1115"/>
                  <a:gd name="T35" fmla="*/ 883 h 1025"/>
                  <a:gd name="T36" fmla="*/ 364 w 1115"/>
                  <a:gd name="T37" fmla="*/ 1003 h 1025"/>
                  <a:gd name="T38" fmla="*/ 273 w 1115"/>
                  <a:gd name="T39" fmla="*/ 984 h 1025"/>
                  <a:gd name="T40" fmla="*/ 226 w 1115"/>
                  <a:gd name="T41" fmla="*/ 937 h 1025"/>
                  <a:gd name="T42" fmla="*/ 223 w 1115"/>
                  <a:gd name="T43" fmla="*/ 896 h 1025"/>
                  <a:gd name="T44" fmla="*/ 178 w 1115"/>
                  <a:gd name="T45" fmla="*/ 893 h 1025"/>
                  <a:gd name="T46" fmla="*/ 166 w 1115"/>
                  <a:gd name="T47" fmla="*/ 905 h 1025"/>
                  <a:gd name="T48" fmla="*/ 122 w 1115"/>
                  <a:gd name="T49" fmla="*/ 890 h 1025"/>
                  <a:gd name="T50" fmla="*/ 94 w 1115"/>
                  <a:gd name="T51" fmla="*/ 868 h 1025"/>
                  <a:gd name="T52" fmla="*/ 72 w 1115"/>
                  <a:gd name="T53" fmla="*/ 862 h 1025"/>
                  <a:gd name="T54" fmla="*/ 34 w 1115"/>
                  <a:gd name="T55" fmla="*/ 915 h 1025"/>
                  <a:gd name="T56" fmla="*/ 46 w 1115"/>
                  <a:gd name="T57" fmla="*/ 789 h 1025"/>
                  <a:gd name="T58" fmla="*/ 75 w 1115"/>
                  <a:gd name="T59" fmla="*/ 682 h 1025"/>
                  <a:gd name="T60" fmla="*/ 66 w 1115"/>
                  <a:gd name="T61" fmla="*/ 579 h 1025"/>
                  <a:gd name="T62" fmla="*/ 37 w 1115"/>
                  <a:gd name="T63" fmla="*/ 567 h 1025"/>
                  <a:gd name="T64" fmla="*/ 0 w 1115"/>
                  <a:gd name="T65" fmla="*/ 525 h 1025"/>
                  <a:gd name="T66" fmla="*/ 3 w 1115"/>
                  <a:gd name="T67" fmla="*/ 472 h 1025"/>
                  <a:gd name="T68" fmla="*/ 72 w 1115"/>
                  <a:gd name="T69" fmla="*/ 418 h 1025"/>
                  <a:gd name="T70" fmla="*/ 103 w 1115"/>
                  <a:gd name="T71" fmla="*/ 340 h 1025"/>
                  <a:gd name="T72" fmla="*/ 91 w 1115"/>
                  <a:gd name="T73" fmla="*/ 252 h 1025"/>
                  <a:gd name="T74" fmla="*/ 154 w 1115"/>
                  <a:gd name="T75" fmla="*/ 167 h 1025"/>
                  <a:gd name="T76" fmla="*/ 178 w 1115"/>
                  <a:gd name="T77" fmla="*/ 63 h 1025"/>
                  <a:gd name="T78" fmla="*/ 719 w 1115"/>
                  <a:gd name="T79" fmla="*/ 0 h 1025"/>
                  <a:gd name="T80" fmla="*/ 722 w 1115"/>
                  <a:gd name="T81" fmla="*/ 69 h 1025"/>
                  <a:gd name="T82" fmla="*/ 788 w 1115"/>
                  <a:gd name="T83" fmla="*/ 135 h 10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15" h="1025">
                    <a:moveTo>
                      <a:pt x="788" y="135"/>
                    </a:moveTo>
                    <a:lnTo>
                      <a:pt x="722" y="220"/>
                    </a:lnTo>
                    <a:lnTo>
                      <a:pt x="728" y="305"/>
                    </a:lnTo>
                    <a:lnTo>
                      <a:pt x="782" y="412"/>
                    </a:lnTo>
                    <a:lnTo>
                      <a:pt x="773" y="475"/>
                    </a:lnTo>
                    <a:lnTo>
                      <a:pt x="797" y="642"/>
                    </a:lnTo>
                    <a:lnTo>
                      <a:pt x="857" y="688"/>
                    </a:lnTo>
                    <a:lnTo>
                      <a:pt x="854" y="739"/>
                    </a:lnTo>
                    <a:lnTo>
                      <a:pt x="992" y="783"/>
                    </a:lnTo>
                    <a:lnTo>
                      <a:pt x="1068" y="820"/>
                    </a:lnTo>
                    <a:lnTo>
                      <a:pt x="1115" y="849"/>
                    </a:lnTo>
                    <a:lnTo>
                      <a:pt x="1100" y="880"/>
                    </a:lnTo>
                    <a:lnTo>
                      <a:pt x="1109" y="918"/>
                    </a:lnTo>
                    <a:lnTo>
                      <a:pt x="1065" y="991"/>
                    </a:lnTo>
                    <a:lnTo>
                      <a:pt x="1055" y="1025"/>
                    </a:lnTo>
                    <a:lnTo>
                      <a:pt x="745" y="1025"/>
                    </a:lnTo>
                    <a:lnTo>
                      <a:pt x="568" y="836"/>
                    </a:lnTo>
                    <a:lnTo>
                      <a:pt x="487" y="883"/>
                    </a:lnTo>
                    <a:lnTo>
                      <a:pt x="364" y="1003"/>
                    </a:lnTo>
                    <a:lnTo>
                      <a:pt x="273" y="984"/>
                    </a:lnTo>
                    <a:lnTo>
                      <a:pt x="226" y="937"/>
                    </a:lnTo>
                    <a:lnTo>
                      <a:pt x="223" y="896"/>
                    </a:lnTo>
                    <a:lnTo>
                      <a:pt x="178" y="893"/>
                    </a:lnTo>
                    <a:lnTo>
                      <a:pt x="166" y="905"/>
                    </a:lnTo>
                    <a:lnTo>
                      <a:pt x="122" y="890"/>
                    </a:lnTo>
                    <a:lnTo>
                      <a:pt x="94" y="868"/>
                    </a:lnTo>
                    <a:lnTo>
                      <a:pt x="72" y="862"/>
                    </a:lnTo>
                    <a:lnTo>
                      <a:pt x="34" y="915"/>
                    </a:lnTo>
                    <a:lnTo>
                      <a:pt x="46" y="789"/>
                    </a:lnTo>
                    <a:lnTo>
                      <a:pt x="75" y="682"/>
                    </a:lnTo>
                    <a:lnTo>
                      <a:pt x="66" y="579"/>
                    </a:lnTo>
                    <a:lnTo>
                      <a:pt x="37" y="567"/>
                    </a:lnTo>
                    <a:lnTo>
                      <a:pt x="0" y="525"/>
                    </a:lnTo>
                    <a:lnTo>
                      <a:pt x="3" y="472"/>
                    </a:lnTo>
                    <a:lnTo>
                      <a:pt x="72" y="418"/>
                    </a:lnTo>
                    <a:lnTo>
                      <a:pt x="103" y="340"/>
                    </a:lnTo>
                    <a:lnTo>
                      <a:pt x="91" y="252"/>
                    </a:lnTo>
                    <a:lnTo>
                      <a:pt x="154" y="167"/>
                    </a:lnTo>
                    <a:lnTo>
                      <a:pt x="178" y="63"/>
                    </a:lnTo>
                    <a:lnTo>
                      <a:pt x="719" y="0"/>
                    </a:lnTo>
                    <a:lnTo>
                      <a:pt x="722" y="69"/>
                    </a:lnTo>
                    <a:lnTo>
                      <a:pt x="788" y="135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68" name="Freeform 72"/>
              <p:cNvSpPr>
                <a:spLocks noChangeAspect="1"/>
              </p:cNvSpPr>
              <p:nvPr/>
            </p:nvSpPr>
            <p:spPr bwMode="auto">
              <a:xfrm>
                <a:off x="4739" y="2451"/>
                <a:ext cx="130" cy="169"/>
              </a:xfrm>
              <a:custGeom>
                <a:avLst/>
                <a:gdLst>
                  <a:gd name="T0" fmla="*/ 604 w 720"/>
                  <a:gd name="T1" fmla="*/ 129 h 939"/>
                  <a:gd name="T2" fmla="*/ 582 w 720"/>
                  <a:gd name="T3" fmla="*/ 238 h 939"/>
                  <a:gd name="T4" fmla="*/ 585 w 720"/>
                  <a:gd name="T5" fmla="*/ 304 h 939"/>
                  <a:gd name="T6" fmla="*/ 720 w 720"/>
                  <a:gd name="T7" fmla="*/ 317 h 939"/>
                  <a:gd name="T8" fmla="*/ 717 w 720"/>
                  <a:gd name="T9" fmla="*/ 349 h 939"/>
                  <a:gd name="T10" fmla="*/ 501 w 720"/>
                  <a:gd name="T11" fmla="*/ 613 h 939"/>
                  <a:gd name="T12" fmla="*/ 472 w 720"/>
                  <a:gd name="T13" fmla="*/ 804 h 939"/>
                  <a:gd name="T14" fmla="*/ 406 w 720"/>
                  <a:gd name="T15" fmla="*/ 851 h 939"/>
                  <a:gd name="T16" fmla="*/ 393 w 720"/>
                  <a:gd name="T17" fmla="*/ 908 h 939"/>
                  <a:gd name="T18" fmla="*/ 333 w 720"/>
                  <a:gd name="T19" fmla="*/ 939 h 939"/>
                  <a:gd name="T20" fmla="*/ 327 w 720"/>
                  <a:gd name="T21" fmla="*/ 927 h 939"/>
                  <a:gd name="T22" fmla="*/ 340 w 720"/>
                  <a:gd name="T23" fmla="*/ 896 h 939"/>
                  <a:gd name="T24" fmla="*/ 384 w 720"/>
                  <a:gd name="T25" fmla="*/ 817 h 939"/>
                  <a:gd name="T26" fmla="*/ 375 w 720"/>
                  <a:gd name="T27" fmla="*/ 792 h 939"/>
                  <a:gd name="T28" fmla="*/ 387 w 720"/>
                  <a:gd name="T29" fmla="*/ 754 h 939"/>
                  <a:gd name="T30" fmla="*/ 274 w 720"/>
                  <a:gd name="T31" fmla="*/ 685 h 939"/>
                  <a:gd name="T32" fmla="*/ 132 w 720"/>
                  <a:gd name="T33" fmla="*/ 638 h 939"/>
                  <a:gd name="T34" fmla="*/ 126 w 720"/>
                  <a:gd name="T35" fmla="*/ 597 h 939"/>
                  <a:gd name="T36" fmla="*/ 75 w 720"/>
                  <a:gd name="T37" fmla="*/ 547 h 939"/>
                  <a:gd name="T38" fmla="*/ 51 w 720"/>
                  <a:gd name="T39" fmla="*/ 367 h 939"/>
                  <a:gd name="T40" fmla="*/ 57 w 720"/>
                  <a:gd name="T41" fmla="*/ 311 h 939"/>
                  <a:gd name="T42" fmla="*/ 9 w 720"/>
                  <a:gd name="T43" fmla="*/ 214 h 939"/>
                  <a:gd name="T44" fmla="*/ 0 w 720"/>
                  <a:gd name="T45" fmla="*/ 129 h 939"/>
                  <a:gd name="T46" fmla="*/ 66 w 720"/>
                  <a:gd name="T47" fmla="*/ 40 h 939"/>
                  <a:gd name="T48" fmla="*/ 95 w 720"/>
                  <a:gd name="T49" fmla="*/ 22 h 939"/>
                  <a:gd name="T50" fmla="*/ 117 w 720"/>
                  <a:gd name="T51" fmla="*/ 34 h 939"/>
                  <a:gd name="T52" fmla="*/ 154 w 720"/>
                  <a:gd name="T53" fmla="*/ 37 h 939"/>
                  <a:gd name="T54" fmla="*/ 170 w 720"/>
                  <a:gd name="T55" fmla="*/ 0 h 939"/>
                  <a:gd name="T56" fmla="*/ 227 w 720"/>
                  <a:gd name="T57" fmla="*/ 3 h 939"/>
                  <a:gd name="T58" fmla="*/ 255 w 720"/>
                  <a:gd name="T59" fmla="*/ 37 h 939"/>
                  <a:gd name="T60" fmla="*/ 302 w 720"/>
                  <a:gd name="T61" fmla="*/ 40 h 939"/>
                  <a:gd name="T62" fmla="*/ 330 w 720"/>
                  <a:gd name="T63" fmla="*/ 75 h 939"/>
                  <a:gd name="T64" fmla="*/ 378 w 720"/>
                  <a:gd name="T65" fmla="*/ 94 h 939"/>
                  <a:gd name="T66" fmla="*/ 399 w 720"/>
                  <a:gd name="T67" fmla="*/ 122 h 939"/>
                  <a:gd name="T68" fmla="*/ 438 w 720"/>
                  <a:gd name="T69" fmla="*/ 141 h 939"/>
                  <a:gd name="T70" fmla="*/ 604 w 720"/>
                  <a:gd name="T71" fmla="*/ 129 h 9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20" h="939">
                    <a:moveTo>
                      <a:pt x="604" y="129"/>
                    </a:moveTo>
                    <a:lnTo>
                      <a:pt x="582" y="238"/>
                    </a:lnTo>
                    <a:lnTo>
                      <a:pt x="585" y="304"/>
                    </a:lnTo>
                    <a:lnTo>
                      <a:pt x="720" y="317"/>
                    </a:lnTo>
                    <a:lnTo>
                      <a:pt x="717" y="349"/>
                    </a:lnTo>
                    <a:lnTo>
                      <a:pt x="501" y="613"/>
                    </a:lnTo>
                    <a:lnTo>
                      <a:pt x="472" y="804"/>
                    </a:lnTo>
                    <a:lnTo>
                      <a:pt x="406" y="851"/>
                    </a:lnTo>
                    <a:lnTo>
                      <a:pt x="393" y="908"/>
                    </a:lnTo>
                    <a:lnTo>
                      <a:pt x="333" y="939"/>
                    </a:lnTo>
                    <a:lnTo>
                      <a:pt x="327" y="927"/>
                    </a:lnTo>
                    <a:lnTo>
                      <a:pt x="340" y="896"/>
                    </a:lnTo>
                    <a:lnTo>
                      <a:pt x="384" y="817"/>
                    </a:lnTo>
                    <a:lnTo>
                      <a:pt x="375" y="792"/>
                    </a:lnTo>
                    <a:lnTo>
                      <a:pt x="387" y="754"/>
                    </a:lnTo>
                    <a:lnTo>
                      <a:pt x="274" y="685"/>
                    </a:lnTo>
                    <a:lnTo>
                      <a:pt x="132" y="638"/>
                    </a:lnTo>
                    <a:lnTo>
                      <a:pt x="126" y="597"/>
                    </a:lnTo>
                    <a:lnTo>
                      <a:pt x="75" y="547"/>
                    </a:lnTo>
                    <a:lnTo>
                      <a:pt x="51" y="367"/>
                    </a:lnTo>
                    <a:lnTo>
                      <a:pt x="57" y="311"/>
                    </a:lnTo>
                    <a:lnTo>
                      <a:pt x="9" y="214"/>
                    </a:lnTo>
                    <a:lnTo>
                      <a:pt x="0" y="129"/>
                    </a:lnTo>
                    <a:lnTo>
                      <a:pt x="66" y="40"/>
                    </a:lnTo>
                    <a:lnTo>
                      <a:pt x="95" y="22"/>
                    </a:lnTo>
                    <a:lnTo>
                      <a:pt x="117" y="34"/>
                    </a:lnTo>
                    <a:lnTo>
                      <a:pt x="154" y="37"/>
                    </a:lnTo>
                    <a:lnTo>
                      <a:pt x="170" y="0"/>
                    </a:lnTo>
                    <a:lnTo>
                      <a:pt x="227" y="3"/>
                    </a:lnTo>
                    <a:lnTo>
                      <a:pt x="255" y="37"/>
                    </a:lnTo>
                    <a:lnTo>
                      <a:pt x="302" y="40"/>
                    </a:lnTo>
                    <a:lnTo>
                      <a:pt x="330" y="75"/>
                    </a:lnTo>
                    <a:lnTo>
                      <a:pt x="378" y="94"/>
                    </a:lnTo>
                    <a:lnTo>
                      <a:pt x="399" y="122"/>
                    </a:lnTo>
                    <a:lnTo>
                      <a:pt x="438" y="141"/>
                    </a:lnTo>
                    <a:lnTo>
                      <a:pt x="604" y="129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69" name="Freeform 73"/>
              <p:cNvSpPr>
                <a:spLocks noChangeAspect="1"/>
              </p:cNvSpPr>
              <p:nvPr/>
            </p:nvSpPr>
            <p:spPr bwMode="auto">
              <a:xfrm>
                <a:off x="4624" y="2293"/>
                <a:ext cx="331" cy="182"/>
              </a:xfrm>
              <a:custGeom>
                <a:avLst/>
                <a:gdLst>
                  <a:gd name="T0" fmla="*/ 74 w 1837"/>
                  <a:gd name="T1" fmla="*/ 600 h 1011"/>
                  <a:gd name="T2" fmla="*/ 15 w 1837"/>
                  <a:gd name="T3" fmla="*/ 549 h 1011"/>
                  <a:gd name="T4" fmla="*/ 0 w 1837"/>
                  <a:gd name="T5" fmla="*/ 448 h 1011"/>
                  <a:gd name="T6" fmla="*/ 90 w 1837"/>
                  <a:gd name="T7" fmla="*/ 365 h 1011"/>
                  <a:gd name="T8" fmla="*/ 78 w 1837"/>
                  <a:gd name="T9" fmla="*/ 314 h 1011"/>
                  <a:gd name="T10" fmla="*/ 110 w 1837"/>
                  <a:gd name="T11" fmla="*/ 284 h 1011"/>
                  <a:gd name="T12" fmla="*/ 33 w 1837"/>
                  <a:gd name="T13" fmla="*/ 223 h 1011"/>
                  <a:gd name="T14" fmla="*/ 100 w 1837"/>
                  <a:gd name="T15" fmla="*/ 177 h 1011"/>
                  <a:gd name="T16" fmla="*/ 109 w 1837"/>
                  <a:gd name="T17" fmla="*/ 76 h 1011"/>
                  <a:gd name="T18" fmla="*/ 204 w 1837"/>
                  <a:gd name="T19" fmla="*/ 6 h 1011"/>
                  <a:gd name="T20" fmla="*/ 394 w 1837"/>
                  <a:gd name="T21" fmla="*/ 136 h 1011"/>
                  <a:gd name="T22" fmla="*/ 453 w 1837"/>
                  <a:gd name="T23" fmla="*/ 136 h 1011"/>
                  <a:gd name="T24" fmla="*/ 482 w 1837"/>
                  <a:gd name="T25" fmla="*/ 98 h 1011"/>
                  <a:gd name="T26" fmla="*/ 540 w 1837"/>
                  <a:gd name="T27" fmla="*/ 102 h 1011"/>
                  <a:gd name="T28" fmla="*/ 639 w 1837"/>
                  <a:gd name="T29" fmla="*/ 151 h 1011"/>
                  <a:gd name="T30" fmla="*/ 680 w 1837"/>
                  <a:gd name="T31" fmla="*/ 114 h 1011"/>
                  <a:gd name="T32" fmla="*/ 761 w 1837"/>
                  <a:gd name="T33" fmla="*/ 110 h 1011"/>
                  <a:gd name="T34" fmla="*/ 982 w 1837"/>
                  <a:gd name="T35" fmla="*/ 0 h 1011"/>
                  <a:gd name="T36" fmla="*/ 981 w 1837"/>
                  <a:gd name="T37" fmla="*/ 30 h 1011"/>
                  <a:gd name="T38" fmla="*/ 899 w 1837"/>
                  <a:gd name="T39" fmla="*/ 236 h 1011"/>
                  <a:gd name="T40" fmla="*/ 1352 w 1837"/>
                  <a:gd name="T41" fmla="*/ 240 h 1011"/>
                  <a:gd name="T42" fmla="*/ 1837 w 1837"/>
                  <a:gd name="T43" fmla="*/ 241 h 1011"/>
                  <a:gd name="T44" fmla="*/ 1824 w 1837"/>
                  <a:gd name="T45" fmla="*/ 301 h 1011"/>
                  <a:gd name="T46" fmla="*/ 1771 w 1837"/>
                  <a:gd name="T47" fmla="*/ 296 h 1011"/>
                  <a:gd name="T48" fmla="*/ 1702 w 1837"/>
                  <a:gd name="T49" fmla="*/ 365 h 1011"/>
                  <a:gd name="T50" fmla="*/ 1649 w 1837"/>
                  <a:gd name="T51" fmla="*/ 353 h 1011"/>
                  <a:gd name="T52" fmla="*/ 1659 w 1837"/>
                  <a:gd name="T53" fmla="*/ 453 h 1011"/>
                  <a:gd name="T54" fmla="*/ 1716 w 1837"/>
                  <a:gd name="T55" fmla="*/ 477 h 1011"/>
                  <a:gd name="T56" fmla="*/ 1661 w 1837"/>
                  <a:gd name="T57" fmla="*/ 579 h 1011"/>
                  <a:gd name="T58" fmla="*/ 1542 w 1837"/>
                  <a:gd name="T59" fmla="*/ 629 h 1011"/>
                  <a:gd name="T60" fmla="*/ 1522 w 1837"/>
                  <a:gd name="T61" fmla="*/ 654 h 1011"/>
                  <a:gd name="T62" fmla="*/ 1516 w 1837"/>
                  <a:gd name="T63" fmla="*/ 733 h 1011"/>
                  <a:gd name="T64" fmla="*/ 1482 w 1837"/>
                  <a:gd name="T65" fmla="*/ 750 h 1011"/>
                  <a:gd name="T66" fmla="*/ 1455 w 1837"/>
                  <a:gd name="T67" fmla="*/ 774 h 1011"/>
                  <a:gd name="T68" fmla="*/ 1396 w 1837"/>
                  <a:gd name="T69" fmla="*/ 896 h 1011"/>
                  <a:gd name="T70" fmla="*/ 1242 w 1837"/>
                  <a:gd name="T71" fmla="*/ 997 h 1011"/>
                  <a:gd name="T72" fmla="*/ 1078 w 1837"/>
                  <a:gd name="T73" fmla="*/ 1011 h 1011"/>
                  <a:gd name="T74" fmla="*/ 1037 w 1837"/>
                  <a:gd name="T75" fmla="*/ 1003 h 1011"/>
                  <a:gd name="T76" fmla="*/ 1026 w 1837"/>
                  <a:gd name="T77" fmla="*/ 969 h 1011"/>
                  <a:gd name="T78" fmla="*/ 966 w 1837"/>
                  <a:gd name="T79" fmla="*/ 946 h 1011"/>
                  <a:gd name="T80" fmla="*/ 947 w 1837"/>
                  <a:gd name="T81" fmla="*/ 915 h 1011"/>
                  <a:gd name="T82" fmla="*/ 891 w 1837"/>
                  <a:gd name="T83" fmla="*/ 910 h 1011"/>
                  <a:gd name="T84" fmla="*/ 868 w 1837"/>
                  <a:gd name="T85" fmla="*/ 881 h 1011"/>
                  <a:gd name="T86" fmla="*/ 810 w 1837"/>
                  <a:gd name="T87" fmla="*/ 876 h 1011"/>
                  <a:gd name="T88" fmla="*/ 795 w 1837"/>
                  <a:gd name="T89" fmla="*/ 906 h 1011"/>
                  <a:gd name="T90" fmla="*/ 755 w 1837"/>
                  <a:gd name="T91" fmla="*/ 907 h 1011"/>
                  <a:gd name="T92" fmla="*/ 732 w 1837"/>
                  <a:gd name="T93" fmla="*/ 899 h 1011"/>
                  <a:gd name="T94" fmla="*/ 700 w 1837"/>
                  <a:gd name="T95" fmla="*/ 915 h 1011"/>
                  <a:gd name="T96" fmla="*/ 635 w 1837"/>
                  <a:gd name="T97" fmla="*/ 851 h 1011"/>
                  <a:gd name="T98" fmla="*/ 631 w 1837"/>
                  <a:gd name="T99" fmla="*/ 779 h 1011"/>
                  <a:gd name="T100" fmla="*/ 204 w 1837"/>
                  <a:gd name="T101" fmla="*/ 824 h 1011"/>
                  <a:gd name="T102" fmla="*/ 90 w 1837"/>
                  <a:gd name="T103" fmla="*/ 843 h 1011"/>
                  <a:gd name="T104" fmla="*/ 74 w 1837"/>
                  <a:gd name="T105" fmla="*/ 600 h 10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837" h="1011">
                    <a:moveTo>
                      <a:pt x="74" y="600"/>
                    </a:moveTo>
                    <a:lnTo>
                      <a:pt x="15" y="549"/>
                    </a:lnTo>
                    <a:lnTo>
                      <a:pt x="0" y="448"/>
                    </a:lnTo>
                    <a:lnTo>
                      <a:pt x="90" y="365"/>
                    </a:lnTo>
                    <a:lnTo>
                      <a:pt x="78" y="314"/>
                    </a:lnTo>
                    <a:lnTo>
                      <a:pt x="110" y="284"/>
                    </a:lnTo>
                    <a:lnTo>
                      <a:pt x="33" y="223"/>
                    </a:lnTo>
                    <a:lnTo>
                      <a:pt x="100" y="177"/>
                    </a:lnTo>
                    <a:lnTo>
                      <a:pt x="109" y="76"/>
                    </a:lnTo>
                    <a:lnTo>
                      <a:pt x="204" y="6"/>
                    </a:lnTo>
                    <a:lnTo>
                      <a:pt x="394" y="136"/>
                    </a:lnTo>
                    <a:lnTo>
                      <a:pt x="453" y="136"/>
                    </a:lnTo>
                    <a:lnTo>
                      <a:pt x="482" y="98"/>
                    </a:lnTo>
                    <a:lnTo>
                      <a:pt x="540" y="102"/>
                    </a:lnTo>
                    <a:lnTo>
                      <a:pt x="639" y="151"/>
                    </a:lnTo>
                    <a:lnTo>
                      <a:pt x="680" y="114"/>
                    </a:lnTo>
                    <a:lnTo>
                      <a:pt x="761" y="110"/>
                    </a:lnTo>
                    <a:lnTo>
                      <a:pt x="982" y="0"/>
                    </a:lnTo>
                    <a:lnTo>
                      <a:pt x="981" y="30"/>
                    </a:lnTo>
                    <a:lnTo>
                      <a:pt x="899" y="236"/>
                    </a:lnTo>
                    <a:lnTo>
                      <a:pt x="1352" y="240"/>
                    </a:lnTo>
                    <a:lnTo>
                      <a:pt x="1837" y="241"/>
                    </a:lnTo>
                    <a:lnTo>
                      <a:pt x="1824" y="301"/>
                    </a:lnTo>
                    <a:lnTo>
                      <a:pt x="1771" y="296"/>
                    </a:lnTo>
                    <a:lnTo>
                      <a:pt x="1702" y="365"/>
                    </a:lnTo>
                    <a:lnTo>
                      <a:pt x="1649" y="353"/>
                    </a:lnTo>
                    <a:lnTo>
                      <a:pt x="1659" y="453"/>
                    </a:lnTo>
                    <a:lnTo>
                      <a:pt x="1716" y="477"/>
                    </a:lnTo>
                    <a:lnTo>
                      <a:pt x="1661" y="579"/>
                    </a:lnTo>
                    <a:lnTo>
                      <a:pt x="1542" y="629"/>
                    </a:lnTo>
                    <a:lnTo>
                      <a:pt x="1522" y="654"/>
                    </a:lnTo>
                    <a:lnTo>
                      <a:pt x="1516" y="733"/>
                    </a:lnTo>
                    <a:lnTo>
                      <a:pt x="1482" y="750"/>
                    </a:lnTo>
                    <a:lnTo>
                      <a:pt x="1455" y="774"/>
                    </a:lnTo>
                    <a:lnTo>
                      <a:pt x="1396" y="896"/>
                    </a:lnTo>
                    <a:lnTo>
                      <a:pt x="1242" y="997"/>
                    </a:lnTo>
                    <a:lnTo>
                      <a:pt x="1078" y="1011"/>
                    </a:lnTo>
                    <a:lnTo>
                      <a:pt x="1037" y="1003"/>
                    </a:lnTo>
                    <a:lnTo>
                      <a:pt x="1026" y="969"/>
                    </a:lnTo>
                    <a:lnTo>
                      <a:pt x="966" y="946"/>
                    </a:lnTo>
                    <a:lnTo>
                      <a:pt x="947" y="915"/>
                    </a:lnTo>
                    <a:lnTo>
                      <a:pt x="891" y="910"/>
                    </a:lnTo>
                    <a:lnTo>
                      <a:pt x="868" y="881"/>
                    </a:lnTo>
                    <a:lnTo>
                      <a:pt x="810" y="876"/>
                    </a:lnTo>
                    <a:lnTo>
                      <a:pt x="795" y="906"/>
                    </a:lnTo>
                    <a:lnTo>
                      <a:pt x="755" y="907"/>
                    </a:lnTo>
                    <a:lnTo>
                      <a:pt x="732" y="899"/>
                    </a:lnTo>
                    <a:lnTo>
                      <a:pt x="700" y="915"/>
                    </a:lnTo>
                    <a:lnTo>
                      <a:pt x="635" y="851"/>
                    </a:lnTo>
                    <a:lnTo>
                      <a:pt x="631" y="779"/>
                    </a:lnTo>
                    <a:lnTo>
                      <a:pt x="204" y="824"/>
                    </a:lnTo>
                    <a:lnTo>
                      <a:pt x="90" y="843"/>
                    </a:lnTo>
                    <a:lnTo>
                      <a:pt x="74" y="60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70" name="Freeform 74"/>
              <p:cNvSpPr>
                <a:spLocks noChangeAspect="1"/>
              </p:cNvSpPr>
              <p:nvPr/>
            </p:nvSpPr>
            <p:spPr bwMode="auto">
              <a:xfrm>
                <a:off x="4749" y="2071"/>
                <a:ext cx="267" cy="187"/>
              </a:xfrm>
              <a:custGeom>
                <a:avLst/>
                <a:gdLst>
                  <a:gd name="T0" fmla="*/ 1413 w 1480"/>
                  <a:gd name="T1" fmla="*/ 1038 h 1038"/>
                  <a:gd name="T2" fmla="*/ 1028 w 1480"/>
                  <a:gd name="T3" fmla="*/ 1033 h 1038"/>
                  <a:gd name="T4" fmla="*/ 983 w 1480"/>
                  <a:gd name="T5" fmla="*/ 964 h 1038"/>
                  <a:gd name="T6" fmla="*/ 914 w 1480"/>
                  <a:gd name="T7" fmla="*/ 907 h 1038"/>
                  <a:gd name="T8" fmla="*/ 869 w 1480"/>
                  <a:gd name="T9" fmla="*/ 888 h 1038"/>
                  <a:gd name="T10" fmla="*/ 574 w 1480"/>
                  <a:gd name="T11" fmla="*/ 668 h 1038"/>
                  <a:gd name="T12" fmla="*/ 505 w 1480"/>
                  <a:gd name="T13" fmla="*/ 686 h 1038"/>
                  <a:gd name="T14" fmla="*/ 358 w 1480"/>
                  <a:gd name="T15" fmla="*/ 767 h 1038"/>
                  <a:gd name="T16" fmla="*/ 142 w 1480"/>
                  <a:gd name="T17" fmla="*/ 700 h 1038"/>
                  <a:gd name="T18" fmla="*/ 48 w 1480"/>
                  <a:gd name="T19" fmla="*/ 599 h 1038"/>
                  <a:gd name="T20" fmla="*/ 32 w 1480"/>
                  <a:gd name="T21" fmla="*/ 639 h 1038"/>
                  <a:gd name="T22" fmla="*/ 64 w 1480"/>
                  <a:gd name="T23" fmla="*/ 686 h 1038"/>
                  <a:gd name="T24" fmla="*/ 46 w 1480"/>
                  <a:gd name="T25" fmla="*/ 707 h 1038"/>
                  <a:gd name="T26" fmla="*/ 21 w 1480"/>
                  <a:gd name="T27" fmla="*/ 677 h 1038"/>
                  <a:gd name="T28" fmla="*/ 0 w 1480"/>
                  <a:gd name="T29" fmla="*/ 643 h 1038"/>
                  <a:gd name="T30" fmla="*/ 14 w 1480"/>
                  <a:gd name="T31" fmla="*/ 506 h 1038"/>
                  <a:gd name="T32" fmla="*/ 117 w 1480"/>
                  <a:gd name="T33" fmla="*/ 219 h 1038"/>
                  <a:gd name="T34" fmla="*/ 119 w 1480"/>
                  <a:gd name="T35" fmla="*/ 12 h 1038"/>
                  <a:gd name="T36" fmla="*/ 179 w 1480"/>
                  <a:gd name="T37" fmla="*/ 0 h 1038"/>
                  <a:gd name="T38" fmla="*/ 229 w 1480"/>
                  <a:gd name="T39" fmla="*/ 37 h 1038"/>
                  <a:gd name="T40" fmla="*/ 606 w 1480"/>
                  <a:gd name="T41" fmla="*/ 347 h 1038"/>
                  <a:gd name="T42" fmla="*/ 658 w 1480"/>
                  <a:gd name="T43" fmla="*/ 363 h 1038"/>
                  <a:gd name="T44" fmla="*/ 677 w 1480"/>
                  <a:gd name="T45" fmla="*/ 342 h 1038"/>
                  <a:gd name="T46" fmla="*/ 824 w 1480"/>
                  <a:gd name="T47" fmla="*/ 347 h 1038"/>
                  <a:gd name="T48" fmla="*/ 914 w 1480"/>
                  <a:gd name="T49" fmla="*/ 411 h 1038"/>
                  <a:gd name="T50" fmla="*/ 993 w 1480"/>
                  <a:gd name="T51" fmla="*/ 508 h 1038"/>
                  <a:gd name="T52" fmla="*/ 1012 w 1480"/>
                  <a:gd name="T53" fmla="*/ 549 h 1038"/>
                  <a:gd name="T54" fmla="*/ 1028 w 1480"/>
                  <a:gd name="T55" fmla="*/ 613 h 1038"/>
                  <a:gd name="T56" fmla="*/ 1138 w 1480"/>
                  <a:gd name="T57" fmla="*/ 718 h 1038"/>
                  <a:gd name="T58" fmla="*/ 1223 w 1480"/>
                  <a:gd name="T59" fmla="*/ 727 h 1038"/>
                  <a:gd name="T60" fmla="*/ 1480 w 1480"/>
                  <a:gd name="T61" fmla="*/ 860 h 1038"/>
                  <a:gd name="T62" fmla="*/ 1422 w 1480"/>
                  <a:gd name="T63" fmla="*/ 993 h 1038"/>
                  <a:gd name="T64" fmla="*/ 1413 w 1480"/>
                  <a:gd name="T65" fmla="*/ 1038 h 10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80" h="1038">
                    <a:moveTo>
                      <a:pt x="1413" y="1038"/>
                    </a:moveTo>
                    <a:lnTo>
                      <a:pt x="1028" y="1033"/>
                    </a:lnTo>
                    <a:lnTo>
                      <a:pt x="983" y="964"/>
                    </a:lnTo>
                    <a:lnTo>
                      <a:pt x="914" y="907"/>
                    </a:lnTo>
                    <a:lnTo>
                      <a:pt x="869" y="888"/>
                    </a:lnTo>
                    <a:lnTo>
                      <a:pt x="574" y="668"/>
                    </a:lnTo>
                    <a:lnTo>
                      <a:pt x="505" y="686"/>
                    </a:lnTo>
                    <a:lnTo>
                      <a:pt x="358" y="767"/>
                    </a:lnTo>
                    <a:lnTo>
                      <a:pt x="142" y="700"/>
                    </a:lnTo>
                    <a:lnTo>
                      <a:pt x="48" y="599"/>
                    </a:lnTo>
                    <a:lnTo>
                      <a:pt x="32" y="639"/>
                    </a:lnTo>
                    <a:lnTo>
                      <a:pt x="64" y="686"/>
                    </a:lnTo>
                    <a:lnTo>
                      <a:pt x="46" y="707"/>
                    </a:lnTo>
                    <a:lnTo>
                      <a:pt x="21" y="677"/>
                    </a:lnTo>
                    <a:lnTo>
                      <a:pt x="0" y="643"/>
                    </a:lnTo>
                    <a:lnTo>
                      <a:pt x="14" y="506"/>
                    </a:lnTo>
                    <a:lnTo>
                      <a:pt x="117" y="219"/>
                    </a:lnTo>
                    <a:lnTo>
                      <a:pt x="119" y="12"/>
                    </a:lnTo>
                    <a:lnTo>
                      <a:pt x="179" y="0"/>
                    </a:lnTo>
                    <a:lnTo>
                      <a:pt x="229" y="37"/>
                    </a:lnTo>
                    <a:lnTo>
                      <a:pt x="606" y="347"/>
                    </a:lnTo>
                    <a:lnTo>
                      <a:pt x="658" y="363"/>
                    </a:lnTo>
                    <a:lnTo>
                      <a:pt x="677" y="342"/>
                    </a:lnTo>
                    <a:lnTo>
                      <a:pt x="824" y="347"/>
                    </a:lnTo>
                    <a:lnTo>
                      <a:pt x="914" y="411"/>
                    </a:lnTo>
                    <a:lnTo>
                      <a:pt x="993" y="508"/>
                    </a:lnTo>
                    <a:lnTo>
                      <a:pt x="1012" y="549"/>
                    </a:lnTo>
                    <a:lnTo>
                      <a:pt x="1028" y="613"/>
                    </a:lnTo>
                    <a:lnTo>
                      <a:pt x="1138" y="718"/>
                    </a:lnTo>
                    <a:lnTo>
                      <a:pt x="1223" y="727"/>
                    </a:lnTo>
                    <a:lnTo>
                      <a:pt x="1480" y="860"/>
                    </a:lnTo>
                    <a:lnTo>
                      <a:pt x="1422" y="993"/>
                    </a:lnTo>
                    <a:lnTo>
                      <a:pt x="1413" y="1038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71" name="Freeform 75"/>
              <p:cNvSpPr>
                <a:spLocks noChangeAspect="1"/>
              </p:cNvSpPr>
              <p:nvPr/>
            </p:nvSpPr>
            <p:spPr bwMode="auto">
              <a:xfrm>
                <a:off x="4790" y="1848"/>
                <a:ext cx="166" cy="145"/>
              </a:xfrm>
              <a:custGeom>
                <a:avLst/>
                <a:gdLst>
                  <a:gd name="T0" fmla="*/ 253 w 925"/>
                  <a:gd name="T1" fmla="*/ 85 h 806"/>
                  <a:gd name="T2" fmla="*/ 252 w 925"/>
                  <a:gd name="T3" fmla="*/ 34 h 806"/>
                  <a:gd name="T4" fmla="*/ 294 w 925"/>
                  <a:gd name="T5" fmla="*/ 20 h 806"/>
                  <a:gd name="T6" fmla="*/ 323 w 925"/>
                  <a:gd name="T7" fmla="*/ 15 h 806"/>
                  <a:gd name="T8" fmla="*/ 342 w 925"/>
                  <a:gd name="T9" fmla="*/ 27 h 806"/>
                  <a:gd name="T10" fmla="*/ 420 w 925"/>
                  <a:gd name="T11" fmla="*/ 29 h 806"/>
                  <a:gd name="T12" fmla="*/ 440 w 925"/>
                  <a:gd name="T13" fmla="*/ 10 h 806"/>
                  <a:gd name="T14" fmla="*/ 477 w 925"/>
                  <a:gd name="T15" fmla="*/ 17 h 806"/>
                  <a:gd name="T16" fmla="*/ 493 w 925"/>
                  <a:gd name="T17" fmla="*/ 31 h 806"/>
                  <a:gd name="T18" fmla="*/ 519 w 925"/>
                  <a:gd name="T19" fmla="*/ 37 h 806"/>
                  <a:gd name="T20" fmla="*/ 532 w 925"/>
                  <a:gd name="T21" fmla="*/ 22 h 806"/>
                  <a:gd name="T22" fmla="*/ 561 w 925"/>
                  <a:gd name="T23" fmla="*/ 23 h 806"/>
                  <a:gd name="T24" fmla="*/ 586 w 925"/>
                  <a:gd name="T25" fmla="*/ 34 h 806"/>
                  <a:gd name="T26" fmla="*/ 647 w 925"/>
                  <a:gd name="T27" fmla="*/ 0 h 806"/>
                  <a:gd name="T28" fmla="*/ 686 w 925"/>
                  <a:gd name="T29" fmla="*/ 103 h 806"/>
                  <a:gd name="T30" fmla="*/ 722 w 925"/>
                  <a:gd name="T31" fmla="*/ 195 h 806"/>
                  <a:gd name="T32" fmla="*/ 777 w 925"/>
                  <a:gd name="T33" fmla="*/ 211 h 806"/>
                  <a:gd name="T34" fmla="*/ 759 w 925"/>
                  <a:gd name="T35" fmla="*/ 432 h 806"/>
                  <a:gd name="T36" fmla="*/ 762 w 925"/>
                  <a:gd name="T37" fmla="*/ 498 h 806"/>
                  <a:gd name="T38" fmla="*/ 820 w 925"/>
                  <a:gd name="T39" fmla="*/ 578 h 806"/>
                  <a:gd name="T40" fmla="*/ 912 w 925"/>
                  <a:gd name="T41" fmla="*/ 694 h 806"/>
                  <a:gd name="T42" fmla="*/ 925 w 925"/>
                  <a:gd name="T43" fmla="*/ 748 h 806"/>
                  <a:gd name="T44" fmla="*/ 743 w 925"/>
                  <a:gd name="T45" fmla="*/ 772 h 806"/>
                  <a:gd name="T46" fmla="*/ 464 w 925"/>
                  <a:gd name="T47" fmla="*/ 806 h 806"/>
                  <a:gd name="T48" fmla="*/ 391 w 925"/>
                  <a:gd name="T49" fmla="*/ 705 h 806"/>
                  <a:gd name="T50" fmla="*/ 440 w 925"/>
                  <a:gd name="T51" fmla="*/ 604 h 806"/>
                  <a:gd name="T52" fmla="*/ 321 w 925"/>
                  <a:gd name="T53" fmla="*/ 467 h 806"/>
                  <a:gd name="T54" fmla="*/ 295 w 925"/>
                  <a:gd name="T55" fmla="*/ 382 h 806"/>
                  <a:gd name="T56" fmla="*/ 141 w 925"/>
                  <a:gd name="T57" fmla="*/ 273 h 806"/>
                  <a:gd name="T58" fmla="*/ 0 w 925"/>
                  <a:gd name="T59" fmla="*/ 109 h 806"/>
                  <a:gd name="T60" fmla="*/ 136 w 925"/>
                  <a:gd name="T61" fmla="*/ 78 h 806"/>
                  <a:gd name="T62" fmla="*/ 155 w 925"/>
                  <a:gd name="T63" fmla="*/ 83 h 806"/>
                  <a:gd name="T64" fmla="*/ 253 w 925"/>
                  <a:gd name="T65" fmla="*/ 85 h 8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925" h="806">
                    <a:moveTo>
                      <a:pt x="253" y="85"/>
                    </a:moveTo>
                    <a:lnTo>
                      <a:pt x="252" y="34"/>
                    </a:lnTo>
                    <a:lnTo>
                      <a:pt x="294" y="20"/>
                    </a:lnTo>
                    <a:lnTo>
                      <a:pt x="323" y="15"/>
                    </a:lnTo>
                    <a:lnTo>
                      <a:pt x="342" y="27"/>
                    </a:lnTo>
                    <a:lnTo>
                      <a:pt x="420" y="29"/>
                    </a:lnTo>
                    <a:lnTo>
                      <a:pt x="440" y="10"/>
                    </a:lnTo>
                    <a:lnTo>
                      <a:pt x="477" y="17"/>
                    </a:lnTo>
                    <a:lnTo>
                      <a:pt x="493" y="31"/>
                    </a:lnTo>
                    <a:lnTo>
                      <a:pt x="519" y="37"/>
                    </a:lnTo>
                    <a:lnTo>
                      <a:pt x="532" y="22"/>
                    </a:lnTo>
                    <a:lnTo>
                      <a:pt x="561" y="23"/>
                    </a:lnTo>
                    <a:lnTo>
                      <a:pt x="586" y="34"/>
                    </a:lnTo>
                    <a:lnTo>
                      <a:pt x="647" y="0"/>
                    </a:lnTo>
                    <a:lnTo>
                      <a:pt x="686" y="103"/>
                    </a:lnTo>
                    <a:lnTo>
                      <a:pt x="722" y="195"/>
                    </a:lnTo>
                    <a:lnTo>
                      <a:pt x="777" y="211"/>
                    </a:lnTo>
                    <a:lnTo>
                      <a:pt x="759" y="432"/>
                    </a:lnTo>
                    <a:lnTo>
                      <a:pt x="762" y="498"/>
                    </a:lnTo>
                    <a:lnTo>
                      <a:pt x="820" y="578"/>
                    </a:lnTo>
                    <a:lnTo>
                      <a:pt x="912" y="694"/>
                    </a:lnTo>
                    <a:lnTo>
                      <a:pt x="925" y="748"/>
                    </a:lnTo>
                    <a:lnTo>
                      <a:pt x="743" y="772"/>
                    </a:lnTo>
                    <a:lnTo>
                      <a:pt x="464" y="806"/>
                    </a:lnTo>
                    <a:lnTo>
                      <a:pt x="391" y="705"/>
                    </a:lnTo>
                    <a:lnTo>
                      <a:pt x="440" y="604"/>
                    </a:lnTo>
                    <a:lnTo>
                      <a:pt x="321" y="467"/>
                    </a:lnTo>
                    <a:lnTo>
                      <a:pt x="295" y="382"/>
                    </a:lnTo>
                    <a:lnTo>
                      <a:pt x="141" y="273"/>
                    </a:lnTo>
                    <a:lnTo>
                      <a:pt x="0" y="109"/>
                    </a:lnTo>
                    <a:lnTo>
                      <a:pt x="136" y="78"/>
                    </a:lnTo>
                    <a:lnTo>
                      <a:pt x="155" y="83"/>
                    </a:lnTo>
                    <a:lnTo>
                      <a:pt x="253" y="85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72" name="Freeform 76"/>
              <p:cNvSpPr>
                <a:spLocks noChangeAspect="1"/>
              </p:cNvSpPr>
              <p:nvPr/>
            </p:nvSpPr>
            <p:spPr bwMode="auto">
              <a:xfrm>
                <a:off x="4620" y="1848"/>
                <a:ext cx="382" cy="285"/>
              </a:xfrm>
              <a:custGeom>
                <a:avLst/>
                <a:gdLst>
                  <a:gd name="T0" fmla="*/ 839 w 2123"/>
                  <a:gd name="T1" fmla="*/ 1243 h 1579"/>
                  <a:gd name="T2" fmla="*/ 843 w 2123"/>
                  <a:gd name="T3" fmla="*/ 1228 h 1579"/>
                  <a:gd name="T4" fmla="*/ 664 w 2123"/>
                  <a:gd name="T5" fmla="*/ 938 h 1579"/>
                  <a:gd name="T6" fmla="*/ 614 w 2123"/>
                  <a:gd name="T7" fmla="*/ 938 h 1579"/>
                  <a:gd name="T8" fmla="*/ 523 w 2123"/>
                  <a:gd name="T9" fmla="*/ 872 h 1579"/>
                  <a:gd name="T10" fmla="*/ 434 w 2123"/>
                  <a:gd name="T11" fmla="*/ 870 h 1579"/>
                  <a:gd name="T12" fmla="*/ 349 w 2123"/>
                  <a:gd name="T13" fmla="*/ 836 h 1579"/>
                  <a:gd name="T14" fmla="*/ 146 w 2123"/>
                  <a:gd name="T15" fmla="*/ 870 h 1579"/>
                  <a:gd name="T16" fmla="*/ 123 w 2123"/>
                  <a:gd name="T17" fmla="*/ 861 h 1579"/>
                  <a:gd name="T18" fmla="*/ 105 w 2123"/>
                  <a:gd name="T19" fmla="*/ 799 h 1579"/>
                  <a:gd name="T20" fmla="*/ 0 w 2123"/>
                  <a:gd name="T21" fmla="*/ 731 h 1579"/>
                  <a:gd name="T22" fmla="*/ 342 w 2123"/>
                  <a:gd name="T23" fmla="*/ 395 h 1579"/>
                  <a:gd name="T24" fmla="*/ 450 w 2123"/>
                  <a:gd name="T25" fmla="*/ 269 h 1579"/>
                  <a:gd name="T26" fmla="*/ 503 w 2123"/>
                  <a:gd name="T27" fmla="*/ 271 h 1579"/>
                  <a:gd name="T28" fmla="*/ 523 w 2123"/>
                  <a:gd name="T29" fmla="*/ 288 h 1579"/>
                  <a:gd name="T30" fmla="*/ 547 w 2123"/>
                  <a:gd name="T31" fmla="*/ 293 h 1579"/>
                  <a:gd name="T32" fmla="*/ 821 w 2123"/>
                  <a:gd name="T33" fmla="*/ 0 h 1579"/>
                  <a:gd name="T34" fmla="*/ 942 w 2123"/>
                  <a:gd name="T35" fmla="*/ 108 h 1579"/>
                  <a:gd name="T36" fmla="*/ 1081 w 2123"/>
                  <a:gd name="T37" fmla="*/ 269 h 1579"/>
                  <a:gd name="T38" fmla="*/ 1236 w 2123"/>
                  <a:gd name="T39" fmla="*/ 380 h 1579"/>
                  <a:gd name="T40" fmla="*/ 1261 w 2123"/>
                  <a:gd name="T41" fmla="*/ 466 h 1579"/>
                  <a:gd name="T42" fmla="*/ 1384 w 2123"/>
                  <a:gd name="T43" fmla="*/ 602 h 1579"/>
                  <a:gd name="T44" fmla="*/ 1333 w 2123"/>
                  <a:gd name="T45" fmla="*/ 702 h 1579"/>
                  <a:gd name="T46" fmla="*/ 1406 w 2123"/>
                  <a:gd name="T47" fmla="*/ 804 h 1579"/>
                  <a:gd name="T48" fmla="*/ 1870 w 2123"/>
                  <a:gd name="T49" fmla="*/ 750 h 1579"/>
                  <a:gd name="T50" fmla="*/ 1921 w 2123"/>
                  <a:gd name="T51" fmla="*/ 815 h 1579"/>
                  <a:gd name="T52" fmla="*/ 1903 w 2123"/>
                  <a:gd name="T53" fmla="*/ 894 h 1579"/>
                  <a:gd name="T54" fmla="*/ 1855 w 2123"/>
                  <a:gd name="T55" fmla="*/ 975 h 1579"/>
                  <a:gd name="T56" fmla="*/ 1857 w 2123"/>
                  <a:gd name="T57" fmla="*/ 1027 h 1579"/>
                  <a:gd name="T58" fmla="*/ 1907 w 2123"/>
                  <a:gd name="T59" fmla="*/ 1095 h 1579"/>
                  <a:gd name="T60" fmla="*/ 2123 w 2123"/>
                  <a:gd name="T61" fmla="*/ 1266 h 1579"/>
                  <a:gd name="T62" fmla="*/ 2073 w 2123"/>
                  <a:gd name="T63" fmla="*/ 1303 h 1579"/>
                  <a:gd name="T64" fmla="*/ 2044 w 2123"/>
                  <a:gd name="T65" fmla="*/ 1303 h 1579"/>
                  <a:gd name="T66" fmla="*/ 2000 w 2123"/>
                  <a:gd name="T67" fmla="*/ 1258 h 1579"/>
                  <a:gd name="T68" fmla="*/ 1962 w 2123"/>
                  <a:gd name="T69" fmla="*/ 1260 h 1579"/>
                  <a:gd name="T70" fmla="*/ 1941 w 2123"/>
                  <a:gd name="T71" fmla="*/ 1272 h 1579"/>
                  <a:gd name="T72" fmla="*/ 1905 w 2123"/>
                  <a:gd name="T73" fmla="*/ 1266 h 1579"/>
                  <a:gd name="T74" fmla="*/ 1881 w 2123"/>
                  <a:gd name="T75" fmla="*/ 1221 h 1579"/>
                  <a:gd name="T76" fmla="*/ 1847 w 2123"/>
                  <a:gd name="T77" fmla="*/ 1263 h 1579"/>
                  <a:gd name="T78" fmla="*/ 1808 w 2123"/>
                  <a:gd name="T79" fmla="*/ 1285 h 1579"/>
                  <a:gd name="T80" fmla="*/ 1761 w 2123"/>
                  <a:gd name="T81" fmla="*/ 1327 h 1579"/>
                  <a:gd name="T82" fmla="*/ 1624 w 2123"/>
                  <a:gd name="T83" fmla="*/ 1343 h 1579"/>
                  <a:gd name="T84" fmla="*/ 1468 w 2123"/>
                  <a:gd name="T85" fmla="*/ 1400 h 1579"/>
                  <a:gd name="T86" fmla="*/ 1376 w 2123"/>
                  <a:gd name="T87" fmla="*/ 1512 h 1579"/>
                  <a:gd name="T88" fmla="*/ 1325 w 2123"/>
                  <a:gd name="T89" fmla="*/ 1579 h 1579"/>
                  <a:gd name="T90" fmla="*/ 1265 w 2123"/>
                  <a:gd name="T91" fmla="*/ 1534 h 1579"/>
                  <a:gd name="T92" fmla="*/ 946 w 2123"/>
                  <a:gd name="T93" fmla="*/ 1265 h 1579"/>
                  <a:gd name="T94" fmla="*/ 899 w 2123"/>
                  <a:gd name="T95" fmla="*/ 1232 h 1579"/>
                  <a:gd name="T96" fmla="*/ 839 w 2123"/>
                  <a:gd name="T97" fmla="*/ 1243 h 1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3" h="1579">
                    <a:moveTo>
                      <a:pt x="839" y="1243"/>
                    </a:moveTo>
                    <a:lnTo>
                      <a:pt x="843" y="1228"/>
                    </a:lnTo>
                    <a:lnTo>
                      <a:pt x="664" y="938"/>
                    </a:lnTo>
                    <a:lnTo>
                      <a:pt x="614" y="938"/>
                    </a:lnTo>
                    <a:lnTo>
                      <a:pt x="523" y="872"/>
                    </a:lnTo>
                    <a:lnTo>
                      <a:pt x="434" y="870"/>
                    </a:lnTo>
                    <a:lnTo>
                      <a:pt x="349" y="836"/>
                    </a:lnTo>
                    <a:lnTo>
                      <a:pt x="146" y="870"/>
                    </a:lnTo>
                    <a:lnTo>
                      <a:pt x="123" y="861"/>
                    </a:lnTo>
                    <a:lnTo>
                      <a:pt x="105" y="799"/>
                    </a:lnTo>
                    <a:lnTo>
                      <a:pt x="0" y="731"/>
                    </a:lnTo>
                    <a:lnTo>
                      <a:pt x="342" y="395"/>
                    </a:lnTo>
                    <a:lnTo>
                      <a:pt x="450" y="269"/>
                    </a:lnTo>
                    <a:lnTo>
                      <a:pt x="503" y="271"/>
                    </a:lnTo>
                    <a:lnTo>
                      <a:pt x="523" y="288"/>
                    </a:lnTo>
                    <a:lnTo>
                      <a:pt x="547" y="293"/>
                    </a:lnTo>
                    <a:lnTo>
                      <a:pt x="821" y="0"/>
                    </a:lnTo>
                    <a:lnTo>
                      <a:pt x="942" y="108"/>
                    </a:lnTo>
                    <a:lnTo>
                      <a:pt x="1081" y="269"/>
                    </a:lnTo>
                    <a:lnTo>
                      <a:pt x="1236" y="380"/>
                    </a:lnTo>
                    <a:lnTo>
                      <a:pt x="1261" y="466"/>
                    </a:lnTo>
                    <a:lnTo>
                      <a:pt x="1384" y="602"/>
                    </a:lnTo>
                    <a:lnTo>
                      <a:pt x="1333" y="702"/>
                    </a:lnTo>
                    <a:lnTo>
                      <a:pt x="1406" y="804"/>
                    </a:lnTo>
                    <a:lnTo>
                      <a:pt x="1870" y="750"/>
                    </a:lnTo>
                    <a:lnTo>
                      <a:pt x="1921" y="815"/>
                    </a:lnTo>
                    <a:lnTo>
                      <a:pt x="1903" y="894"/>
                    </a:lnTo>
                    <a:lnTo>
                      <a:pt x="1855" y="975"/>
                    </a:lnTo>
                    <a:lnTo>
                      <a:pt x="1857" y="1027"/>
                    </a:lnTo>
                    <a:lnTo>
                      <a:pt x="1907" y="1095"/>
                    </a:lnTo>
                    <a:lnTo>
                      <a:pt x="2123" y="1266"/>
                    </a:lnTo>
                    <a:lnTo>
                      <a:pt x="2073" y="1303"/>
                    </a:lnTo>
                    <a:lnTo>
                      <a:pt x="2044" y="1303"/>
                    </a:lnTo>
                    <a:lnTo>
                      <a:pt x="2000" y="1258"/>
                    </a:lnTo>
                    <a:lnTo>
                      <a:pt x="1962" y="1260"/>
                    </a:lnTo>
                    <a:lnTo>
                      <a:pt x="1941" y="1272"/>
                    </a:lnTo>
                    <a:lnTo>
                      <a:pt x="1905" y="1266"/>
                    </a:lnTo>
                    <a:lnTo>
                      <a:pt x="1881" y="1221"/>
                    </a:lnTo>
                    <a:lnTo>
                      <a:pt x="1847" y="1263"/>
                    </a:lnTo>
                    <a:lnTo>
                      <a:pt x="1808" y="1285"/>
                    </a:lnTo>
                    <a:lnTo>
                      <a:pt x="1761" y="1327"/>
                    </a:lnTo>
                    <a:lnTo>
                      <a:pt x="1624" y="1343"/>
                    </a:lnTo>
                    <a:lnTo>
                      <a:pt x="1468" y="1400"/>
                    </a:lnTo>
                    <a:lnTo>
                      <a:pt x="1376" y="1512"/>
                    </a:lnTo>
                    <a:lnTo>
                      <a:pt x="1325" y="1579"/>
                    </a:lnTo>
                    <a:lnTo>
                      <a:pt x="1265" y="1534"/>
                    </a:lnTo>
                    <a:lnTo>
                      <a:pt x="946" y="1265"/>
                    </a:lnTo>
                    <a:lnTo>
                      <a:pt x="899" y="1232"/>
                    </a:lnTo>
                    <a:lnTo>
                      <a:pt x="839" y="1243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73" name="Freeform 77"/>
              <p:cNvSpPr>
                <a:spLocks noChangeAspect="1"/>
              </p:cNvSpPr>
              <p:nvPr/>
            </p:nvSpPr>
            <p:spPr bwMode="auto">
              <a:xfrm>
                <a:off x="4937" y="1931"/>
                <a:ext cx="204" cy="187"/>
              </a:xfrm>
              <a:custGeom>
                <a:avLst/>
                <a:gdLst>
                  <a:gd name="T0" fmla="*/ 1078 w 1126"/>
                  <a:gd name="T1" fmla="*/ 0 h 1040"/>
                  <a:gd name="T2" fmla="*/ 1126 w 1126"/>
                  <a:gd name="T3" fmla="*/ 47 h 1040"/>
                  <a:gd name="T4" fmla="*/ 1126 w 1126"/>
                  <a:gd name="T5" fmla="*/ 59 h 1040"/>
                  <a:gd name="T6" fmla="*/ 1076 w 1126"/>
                  <a:gd name="T7" fmla="*/ 138 h 1040"/>
                  <a:gd name="T8" fmla="*/ 1113 w 1126"/>
                  <a:gd name="T9" fmla="*/ 259 h 1040"/>
                  <a:gd name="T10" fmla="*/ 952 w 1126"/>
                  <a:gd name="T11" fmla="*/ 636 h 1040"/>
                  <a:gd name="T12" fmla="*/ 743 w 1126"/>
                  <a:gd name="T13" fmla="*/ 985 h 1040"/>
                  <a:gd name="T14" fmla="*/ 715 w 1126"/>
                  <a:gd name="T15" fmla="*/ 1040 h 1040"/>
                  <a:gd name="T16" fmla="*/ 354 w 1126"/>
                  <a:gd name="T17" fmla="*/ 810 h 1040"/>
                  <a:gd name="T18" fmla="*/ 145 w 1126"/>
                  <a:gd name="T19" fmla="*/ 638 h 1040"/>
                  <a:gd name="T20" fmla="*/ 96 w 1126"/>
                  <a:gd name="T21" fmla="*/ 576 h 1040"/>
                  <a:gd name="T22" fmla="*/ 93 w 1126"/>
                  <a:gd name="T23" fmla="*/ 522 h 1040"/>
                  <a:gd name="T24" fmla="*/ 140 w 1126"/>
                  <a:gd name="T25" fmla="*/ 441 h 1040"/>
                  <a:gd name="T26" fmla="*/ 160 w 1126"/>
                  <a:gd name="T27" fmla="*/ 361 h 1040"/>
                  <a:gd name="T28" fmla="*/ 103 w 1126"/>
                  <a:gd name="T29" fmla="*/ 292 h 1040"/>
                  <a:gd name="T30" fmla="*/ 89 w 1126"/>
                  <a:gd name="T31" fmla="*/ 237 h 1040"/>
                  <a:gd name="T32" fmla="*/ 0 w 1126"/>
                  <a:gd name="T33" fmla="*/ 113 h 1040"/>
                  <a:gd name="T34" fmla="*/ 344 w 1126"/>
                  <a:gd name="T35" fmla="*/ 113 h 1040"/>
                  <a:gd name="T36" fmla="*/ 349 w 1126"/>
                  <a:gd name="T37" fmla="*/ 49 h 1040"/>
                  <a:gd name="T38" fmla="*/ 454 w 1126"/>
                  <a:gd name="T39" fmla="*/ 14 h 1040"/>
                  <a:gd name="T40" fmla="*/ 466 w 1126"/>
                  <a:gd name="T41" fmla="*/ 97 h 1040"/>
                  <a:gd name="T42" fmla="*/ 1078 w 1126"/>
                  <a:gd name="T43" fmla="*/ 0 h 10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26" h="1040">
                    <a:moveTo>
                      <a:pt x="1078" y="0"/>
                    </a:moveTo>
                    <a:lnTo>
                      <a:pt x="1126" y="47"/>
                    </a:lnTo>
                    <a:lnTo>
                      <a:pt x="1126" y="59"/>
                    </a:lnTo>
                    <a:lnTo>
                      <a:pt x="1076" y="138"/>
                    </a:lnTo>
                    <a:lnTo>
                      <a:pt x="1113" y="259"/>
                    </a:lnTo>
                    <a:lnTo>
                      <a:pt x="952" y="636"/>
                    </a:lnTo>
                    <a:lnTo>
                      <a:pt x="743" y="985"/>
                    </a:lnTo>
                    <a:lnTo>
                      <a:pt x="715" y="1040"/>
                    </a:lnTo>
                    <a:lnTo>
                      <a:pt x="354" y="810"/>
                    </a:lnTo>
                    <a:lnTo>
                      <a:pt x="145" y="638"/>
                    </a:lnTo>
                    <a:lnTo>
                      <a:pt x="96" y="576"/>
                    </a:lnTo>
                    <a:lnTo>
                      <a:pt x="93" y="522"/>
                    </a:lnTo>
                    <a:lnTo>
                      <a:pt x="140" y="441"/>
                    </a:lnTo>
                    <a:lnTo>
                      <a:pt x="160" y="361"/>
                    </a:lnTo>
                    <a:lnTo>
                      <a:pt x="103" y="292"/>
                    </a:lnTo>
                    <a:lnTo>
                      <a:pt x="89" y="237"/>
                    </a:lnTo>
                    <a:lnTo>
                      <a:pt x="0" y="113"/>
                    </a:lnTo>
                    <a:lnTo>
                      <a:pt x="344" y="113"/>
                    </a:lnTo>
                    <a:lnTo>
                      <a:pt x="349" y="49"/>
                    </a:lnTo>
                    <a:lnTo>
                      <a:pt x="454" y="14"/>
                    </a:lnTo>
                    <a:lnTo>
                      <a:pt x="466" y="97"/>
                    </a:lnTo>
                    <a:lnTo>
                      <a:pt x="1078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74" name="Freeform 78"/>
              <p:cNvSpPr>
                <a:spLocks noChangeAspect="1"/>
              </p:cNvSpPr>
              <p:nvPr/>
            </p:nvSpPr>
            <p:spPr bwMode="auto">
              <a:xfrm>
                <a:off x="4903" y="1755"/>
                <a:ext cx="375" cy="289"/>
              </a:xfrm>
              <a:custGeom>
                <a:avLst/>
                <a:gdLst>
                  <a:gd name="T0" fmla="*/ 744 w 2080"/>
                  <a:gd name="T1" fmla="*/ 0 h 1602"/>
                  <a:gd name="T2" fmla="*/ 749 w 2080"/>
                  <a:gd name="T3" fmla="*/ 39 h 1602"/>
                  <a:gd name="T4" fmla="*/ 789 w 2080"/>
                  <a:gd name="T5" fmla="*/ 79 h 1602"/>
                  <a:gd name="T6" fmla="*/ 829 w 2080"/>
                  <a:gd name="T7" fmla="*/ 204 h 1602"/>
                  <a:gd name="T8" fmla="*/ 977 w 2080"/>
                  <a:gd name="T9" fmla="*/ 337 h 1602"/>
                  <a:gd name="T10" fmla="*/ 1135 w 2080"/>
                  <a:gd name="T11" fmla="*/ 510 h 1602"/>
                  <a:gd name="T12" fmla="*/ 1277 w 2080"/>
                  <a:gd name="T13" fmla="*/ 624 h 1602"/>
                  <a:gd name="T14" fmla="*/ 1397 w 2080"/>
                  <a:gd name="T15" fmla="*/ 689 h 1602"/>
                  <a:gd name="T16" fmla="*/ 1470 w 2080"/>
                  <a:gd name="T17" fmla="*/ 695 h 1602"/>
                  <a:gd name="T18" fmla="*/ 1419 w 2080"/>
                  <a:gd name="T19" fmla="*/ 941 h 1602"/>
                  <a:gd name="T20" fmla="*/ 1590 w 2080"/>
                  <a:gd name="T21" fmla="*/ 1168 h 1602"/>
                  <a:gd name="T22" fmla="*/ 1941 w 2080"/>
                  <a:gd name="T23" fmla="*/ 1125 h 1602"/>
                  <a:gd name="T24" fmla="*/ 2004 w 2080"/>
                  <a:gd name="T25" fmla="*/ 1134 h 1602"/>
                  <a:gd name="T26" fmla="*/ 2057 w 2080"/>
                  <a:gd name="T27" fmla="*/ 1156 h 1602"/>
                  <a:gd name="T28" fmla="*/ 2080 w 2080"/>
                  <a:gd name="T29" fmla="*/ 1208 h 1602"/>
                  <a:gd name="T30" fmla="*/ 2075 w 2080"/>
                  <a:gd name="T31" fmla="*/ 1384 h 1602"/>
                  <a:gd name="T32" fmla="*/ 1144 w 2080"/>
                  <a:gd name="T33" fmla="*/ 1602 h 1602"/>
                  <a:gd name="T34" fmla="*/ 1305 w 2080"/>
                  <a:gd name="T35" fmla="*/ 1239 h 1602"/>
                  <a:gd name="T36" fmla="*/ 1263 w 2080"/>
                  <a:gd name="T37" fmla="*/ 1109 h 1602"/>
                  <a:gd name="T38" fmla="*/ 1317 w 2080"/>
                  <a:gd name="T39" fmla="*/ 1038 h 1602"/>
                  <a:gd name="T40" fmla="*/ 1314 w 2080"/>
                  <a:gd name="T41" fmla="*/ 1020 h 1602"/>
                  <a:gd name="T42" fmla="*/ 1223 w 2080"/>
                  <a:gd name="T43" fmla="*/ 935 h 1602"/>
                  <a:gd name="T44" fmla="*/ 1195 w 2080"/>
                  <a:gd name="T45" fmla="*/ 932 h 1602"/>
                  <a:gd name="T46" fmla="*/ 894 w 2080"/>
                  <a:gd name="T47" fmla="*/ 949 h 1602"/>
                  <a:gd name="T48" fmla="*/ 775 w 2080"/>
                  <a:gd name="T49" fmla="*/ 930 h 1602"/>
                  <a:gd name="T50" fmla="*/ 621 w 2080"/>
                  <a:gd name="T51" fmla="*/ 878 h 1602"/>
                  <a:gd name="T52" fmla="*/ 605 w 2080"/>
                  <a:gd name="T53" fmla="*/ 828 h 1602"/>
                  <a:gd name="T54" fmla="*/ 591 w 2080"/>
                  <a:gd name="T55" fmla="*/ 796 h 1602"/>
                  <a:gd name="T56" fmla="*/ 517 w 2080"/>
                  <a:gd name="T57" fmla="*/ 771 h 1602"/>
                  <a:gd name="T58" fmla="*/ 474 w 2080"/>
                  <a:gd name="T59" fmla="*/ 822 h 1602"/>
                  <a:gd name="T60" fmla="*/ 92 w 2080"/>
                  <a:gd name="T61" fmla="*/ 714 h 1602"/>
                  <a:gd name="T62" fmla="*/ 18 w 2080"/>
                  <a:gd name="T63" fmla="*/ 521 h 1602"/>
                  <a:gd name="T64" fmla="*/ 0 w 2080"/>
                  <a:gd name="T65" fmla="*/ 453 h 1602"/>
                  <a:gd name="T66" fmla="*/ 89 w 2080"/>
                  <a:gd name="T67" fmla="*/ 331 h 1602"/>
                  <a:gd name="T68" fmla="*/ 211 w 2080"/>
                  <a:gd name="T69" fmla="*/ 320 h 1602"/>
                  <a:gd name="T70" fmla="*/ 256 w 2080"/>
                  <a:gd name="T71" fmla="*/ 351 h 1602"/>
                  <a:gd name="T72" fmla="*/ 427 w 2080"/>
                  <a:gd name="T73" fmla="*/ 382 h 1602"/>
                  <a:gd name="T74" fmla="*/ 557 w 2080"/>
                  <a:gd name="T75" fmla="*/ 246 h 1602"/>
                  <a:gd name="T76" fmla="*/ 653 w 2080"/>
                  <a:gd name="T77" fmla="*/ 269 h 1602"/>
                  <a:gd name="T78" fmla="*/ 710 w 2080"/>
                  <a:gd name="T79" fmla="*/ 144 h 1602"/>
                  <a:gd name="T80" fmla="*/ 689 w 2080"/>
                  <a:gd name="T81" fmla="*/ 50 h 1602"/>
                  <a:gd name="T82" fmla="*/ 744 w 2080"/>
                  <a:gd name="T83" fmla="*/ 0 h 16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080" h="1602">
                    <a:moveTo>
                      <a:pt x="744" y="0"/>
                    </a:moveTo>
                    <a:lnTo>
                      <a:pt x="749" y="39"/>
                    </a:lnTo>
                    <a:lnTo>
                      <a:pt x="789" y="79"/>
                    </a:lnTo>
                    <a:lnTo>
                      <a:pt x="829" y="204"/>
                    </a:lnTo>
                    <a:lnTo>
                      <a:pt x="977" y="337"/>
                    </a:lnTo>
                    <a:lnTo>
                      <a:pt x="1135" y="510"/>
                    </a:lnTo>
                    <a:lnTo>
                      <a:pt x="1277" y="624"/>
                    </a:lnTo>
                    <a:lnTo>
                      <a:pt x="1397" y="689"/>
                    </a:lnTo>
                    <a:lnTo>
                      <a:pt x="1470" y="695"/>
                    </a:lnTo>
                    <a:lnTo>
                      <a:pt x="1419" y="941"/>
                    </a:lnTo>
                    <a:lnTo>
                      <a:pt x="1590" y="1168"/>
                    </a:lnTo>
                    <a:lnTo>
                      <a:pt x="1941" y="1125"/>
                    </a:lnTo>
                    <a:lnTo>
                      <a:pt x="2004" y="1134"/>
                    </a:lnTo>
                    <a:lnTo>
                      <a:pt x="2057" y="1156"/>
                    </a:lnTo>
                    <a:lnTo>
                      <a:pt x="2080" y="1208"/>
                    </a:lnTo>
                    <a:lnTo>
                      <a:pt x="2075" y="1384"/>
                    </a:lnTo>
                    <a:lnTo>
                      <a:pt x="1144" y="1602"/>
                    </a:lnTo>
                    <a:lnTo>
                      <a:pt x="1305" y="1239"/>
                    </a:lnTo>
                    <a:lnTo>
                      <a:pt x="1263" y="1109"/>
                    </a:lnTo>
                    <a:lnTo>
                      <a:pt x="1317" y="1038"/>
                    </a:lnTo>
                    <a:lnTo>
                      <a:pt x="1314" y="1020"/>
                    </a:lnTo>
                    <a:lnTo>
                      <a:pt x="1223" y="935"/>
                    </a:lnTo>
                    <a:lnTo>
                      <a:pt x="1195" y="932"/>
                    </a:lnTo>
                    <a:lnTo>
                      <a:pt x="894" y="949"/>
                    </a:lnTo>
                    <a:lnTo>
                      <a:pt x="775" y="930"/>
                    </a:lnTo>
                    <a:lnTo>
                      <a:pt x="621" y="878"/>
                    </a:lnTo>
                    <a:lnTo>
                      <a:pt x="605" y="828"/>
                    </a:lnTo>
                    <a:lnTo>
                      <a:pt x="591" y="796"/>
                    </a:lnTo>
                    <a:lnTo>
                      <a:pt x="517" y="771"/>
                    </a:lnTo>
                    <a:lnTo>
                      <a:pt x="474" y="822"/>
                    </a:lnTo>
                    <a:lnTo>
                      <a:pt x="92" y="714"/>
                    </a:lnTo>
                    <a:lnTo>
                      <a:pt x="18" y="521"/>
                    </a:lnTo>
                    <a:lnTo>
                      <a:pt x="0" y="453"/>
                    </a:lnTo>
                    <a:lnTo>
                      <a:pt x="89" y="331"/>
                    </a:lnTo>
                    <a:lnTo>
                      <a:pt x="211" y="320"/>
                    </a:lnTo>
                    <a:lnTo>
                      <a:pt x="256" y="351"/>
                    </a:lnTo>
                    <a:lnTo>
                      <a:pt x="427" y="382"/>
                    </a:lnTo>
                    <a:lnTo>
                      <a:pt x="557" y="246"/>
                    </a:lnTo>
                    <a:lnTo>
                      <a:pt x="653" y="269"/>
                    </a:lnTo>
                    <a:lnTo>
                      <a:pt x="710" y="144"/>
                    </a:lnTo>
                    <a:lnTo>
                      <a:pt x="689" y="50"/>
                    </a:lnTo>
                    <a:lnTo>
                      <a:pt x="744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75" name="Freeform 79"/>
              <p:cNvSpPr>
                <a:spLocks noChangeAspect="1"/>
              </p:cNvSpPr>
              <p:nvPr/>
            </p:nvSpPr>
            <p:spPr bwMode="auto">
              <a:xfrm>
                <a:off x="4661" y="2205"/>
                <a:ext cx="139" cy="115"/>
              </a:xfrm>
              <a:custGeom>
                <a:avLst/>
                <a:gdLst>
                  <a:gd name="T0" fmla="*/ 512 w 773"/>
                  <a:gd name="T1" fmla="*/ 0 h 641"/>
                  <a:gd name="T2" fmla="*/ 612 w 773"/>
                  <a:gd name="T3" fmla="*/ 132 h 641"/>
                  <a:gd name="T4" fmla="*/ 569 w 773"/>
                  <a:gd name="T5" fmla="*/ 273 h 641"/>
                  <a:gd name="T6" fmla="*/ 636 w 773"/>
                  <a:gd name="T7" fmla="*/ 372 h 641"/>
                  <a:gd name="T8" fmla="*/ 719 w 773"/>
                  <a:gd name="T9" fmla="*/ 415 h 641"/>
                  <a:gd name="T10" fmla="*/ 773 w 773"/>
                  <a:gd name="T11" fmla="*/ 489 h 641"/>
                  <a:gd name="T12" fmla="*/ 555 w 773"/>
                  <a:gd name="T13" fmla="*/ 599 h 641"/>
                  <a:gd name="T14" fmla="*/ 475 w 773"/>
                  <a:gd name="T15" fmla="*/ 602 h 641"/>
                  <a:gd name="T16" fmla="*/ 433 w 773"/>
                  <a:gd name="T17" fmla="*/ 641 h 641"/>
                  <a:gd name="T18" fmla="*/ 330 w 773"/>
                  <a:gd name="T19" fmla="*/ 590 h 641"/>
                  <a:gd name="T20" fmla="*/ 273 w 773"/>
                  <a:gd name="T21" fmla="*/ 588 h 641"/>
                  <a:gd name="T22" fmla="*/ 247 w 773"/>
                  <a:gd name="T23" fmla="*/ 626 h 641"/>
                  <a:gd name="T24" fmla="*/ 188 w 773"/>
                  <a:gd name="T25" fmla="*/ 625 h 641"/>
                  <a:gd name="T26" fmla="*/ 0 w 773"/>
                  <a:gd name="T27" fmla="*/ 497 h 641"/>
                  <a:gd name="T28" fmla="*/ 135 w 773"/>
                  <a:gd name="T29" fmla="*/ 449 h 641"/>
                  <a:gd name="T30" fmla="*/ 180 w 773"/>
                  <a:gd name="T31" fmla="*/ 429 h 641"/>
                  <a:gd name="T32" fmla="*/ 161 w 773"/>
                  <a:gd name="T33" fmla="*/ 381 h 641"/>
                  <a:gd name="T34" fmla="*/ 209 w 773"/>
                  <a:gd name="T35" fmla="*/ 244 h 641"/>
                  <a:gd name="T36" fmla="*/ 250 w 773"/>
                  <a:gd name="T37" fmla="*/ 198 h 641"/>
                  <a:gd name="T38" fmla="*/ 305 w 773"/>
                  <a:gd name="T39" fmla="*/ 181 h 641"/>
                  <a:gd name="T40" fmla="*/ 512 w 773"/>
                  <a:gd name="T41" fmla="*/ 0 h 6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73" h="641">
                    <a:moveTo>
                      <a:pt x="512" y="0"/>
                    </a:moveTo>
                    <a:lnTo>
                      <a:pt x="612" y="132"/>
                    </a:lnTo>
                    <a:lnTo>
                      <a:pt x="569" y="273"/>
                    </a:lnTo>
                    <a:lnTo>
                      <a:pt x="636" y="372"/>
                    </a:lnTo>
                    <a:lnTo>
                      <a:pt x="719" y="415"/>
                    </a:lnTo>
                    <a:lnTo>
                      <a:pt x="773" y="489"/>
                    </a:lnTo>
                    <a:lnTo>
                      <a:pt x="555" y="599"/>
                    </a:lnTo>
                    <a:lnTo>
                      <a:pt x="475" y="602"/>
                    </a:lnTo>
                    <a:lnTo>
                      <a:pt x="433" y="641"/>
                    </a:lnTo>
                    <a:lnTo>
                      <a:pt x="330" y="590"/>
                    </a:lnTo>
                    <a:lnTo>
                      <a:pt x="273" y="588"/>
                    </a:lnTo>
                    <a:lnTo>
                      <a:pt x="247" y="626"/>
                    </a:lnTo>
                    <a:lnTo>
                      <a:pt x="188" y="625"/>
                    </a:lnTo>
                    <a:lnTo>
                      <a:pt x="0" y="497"/>
                    </a:lnTo>
                    <a:lnTo>
                      <a:pt x="135" y="449"/>
                    </a:lnTo>
                    <a:lnTo>
                      <a:pt x="180" y="429"/>
                    </a:lnTo>
                    <a:lnTo>
                      <a:pt x="161" y="381"/>
                    </a:lnTo>
                    <a:lnTo>
                      <a:pt x="209" y="244"/>
                    </a:lnTo>
                    <a:lnTo>
                      <a:pt x="250" y="198"/>
                    </a:lnTo>
                    <a:lnTo>
                      <a:pt x="305" y="181"/>
                    </a:lnTo>
                    <a:lnTo>
                      <a:pt x="512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76" name="Freeform 80"/>
              <p:cNvSpPr>
                <a:spLocks noChangeAspect="1"/>
              </p:cNvSpPr>
              <p:nvPr/>
            </p:nvSpPr>
            <p:spPr bwMode="auto">
              <a:xfrm>
                <a:off x="4481" y="2307"/>
                <a:ext cx="162" cy="232"/>
              </a:xfrm>
              <a:custGeom>
                <a:avLst/>
                <a:gdLst>
                  <a:gd name="T0" fmla="*/ 900 w 902"/>
                  <a:gd name="T1" fmla="*/ 0 h 1286"/>
                  <a:gd name="T2" fmla="*/ 893 w 902"/>
                  <a:gd name="T3" fmla="*/ 98 h 1286"/>
                  <a:gd name="T4" fmla="*/ 825 w 902"/>
                  <a:gd name="T5" fmla="*/ 143 h 1286"/>
                  <a:gd name="T6" fmla="*/ 902 w 902"/>
                  <a:gd name="T7" fmla="*/ 205 h 1286"/>
                  <a:gd name="T8" fmla="*/ 870 w 902"/>
                  <a:gd name="T9" fmla="*/ 234 h 1286"/>
                  <a:gd name="T10" fmla="*/ 881 w 902"/>
                  <a:gd name="T11" fmla="*/ 286 h 1286"/>
                  <a:gd name="T12" fmla="*/ 792 w 902"/>
                  <a:gd name="T13" fmla="*/ 368 h 1286"/>
                  <a:gd name="T14" fmla="*/ 808 w 902"/>
                  <a:gd name="T15" fmla="*/ 472 h 1286"/>
                  <a:gd name="T16" fmla="*/ 867 w 902"/>
                  <a:gd name="T17" fmla="*/ 523 h 1286"/>
                  <a:gd name="T18" fmla="*/ 883 w 902"/>
                  <a:gd name="T19" fmla="*/ 756 h 1286"/>
                  <a:gd name="T20" fmla="*/ 857 w 902"/>
                  <a:gd name="T21" fmla="*/ 864 h 1286"/>
                  <a:gd name="T22" fmla="*/ 795 w 902"/>
                  <a:gd name="T23" fmla="*/ 944 h 1286"/>
                  <a:gd name="T24" fmla="*/ 808 w 902"/>
                  <a:gd name="T25" fmla="*/ 1042 h 1286"/>
                  <a:gd name="T26" fmla="*/ 773 w 902"/>
                  <a:gd name="T27" fmla="*/ 1114 h 1286"/>
                  <a:gd name="T28" fmla="*/ 710 w 902"/>
                  <a:gd name="T29" fmla="*/ 1166 h 1286"/>
                  <a:gd name="T30" fmla="*/ 703 w 902"/>
                  <a:gd name="T31" fmla="*/ 1222 h 1286"/>
                  <a:gd name="T32" fmla="*/ 746 w 902"/>
                  <a:gd name="T33" fmla="*/ 1266 h 1286"/>
                  <a:gd name="T34" fmla="*/ 693 w 902"/>
                  <a:gd name="T35" fmla="*/ 1286 h 1286"/>
                  <a:gd name="T36" fmla="*/ 637 w 902"/>
                  <a:gd name="T37" fmla="*/ 1259 h 1286"/>
                  <a:gd name="T38" fmla="*/ 559 w 902"/>
                  <a:gd name="T39" fmla="*/ 1181 h 1286"/>
                  <a:gd name="T40" fmla="*/ 508 w 902"/>
                  <a:gd name="T41" fmla="*/ 1189 h 1286"/>
                  <a:gd name="T42" fmla="*/ 466 w 902"/>
                  <a:gd name="T43" fmla="*/ 1161 h 1286"/>
                  <a:gd name="T44" fmla="*/ 57 w 902"/>
                  <a:gd name="T45" fmla="*/ 1154 h 1286"/>
                  <a:gd name="T46" fmla="*/ 0 w 902"/>
                  <a:gd name="T47" fmla="*/ 1097 h 1286"/>
                  <a:gd name="T48" fmla="*/ 111 w 902"/>
                  <a:gd name="T49" fmla="*/ 938 h 1286"/>
                  <a:gd name="T50" fmla="*/ 232 w 902"/>
                  <a:gd name="T51" fmla="*/ 771 h 1286"/>
                  <a:gd name="T52" fmla="*/ 272 w 902"/>
                  <a:gd name="T53" fmla="*/ 703 h 1286"/>
                  <a:gd name="T54" fmla="*/ 220 w 902"/>
                  <a:gd name="T55" fmla="*/ 691 h 1286"/>
                  <a:gd name="T56" fmla="*/ 220 w 902"/>
                  <a:gd name="T57" fmla="*/ 655 h 1286"/>
                  <a:gd name="T58" fmla="*/ 334 w 902"/>
                  <a:gd name="T59" fmla="*/ 518 h 1286"/>
                  <a:gd name="T60" fmla="*/ 528 w 902"/>
                  <a:gd name="T61" fmla="*/ 487 h 1286"/>
                  <a:gd name="T62" fmla="*/ 599 w 902"/>
                  <a:gd name="T63" fmla="*/ 359 h 1286"/>
                  <a:gd name="T64" fmla="*/ 512 w 902"/>
                  <a:gd name="T65" fmla="*/ 271 h 1286"/>
                  <a:gd name="T66" fmla="*/ 596 w 902"/>
                  <a:gd name="T67" fmla="*/ 178 h 1286"/>
                  <a:gd name="T68" fmla="*/ 601 w 902"/>
                  <a:gd name="T69" fmla="*/ 179 h 1286"/>
                  <a:gd name="T70" fmla="*/ 808 w 902"/>
                  <a:gd name="T71" fmla="*/ 56 h 1286"/>
                  <a:gd name="T72" fmla="*/ 900 w 902"/>
                  <a:gd name="T73" fmla="*/ 0 h 1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02" h="1286">
                    <a:moveTo>
                      <a:pt x="900" y="0"/>
                    </a:moveTo>
                    <a:lnTo>
                      <a:pt x="893" y="98"/>
                    </a:lnTo>
                    <a:lnTo>
                      <a:pt x="825" y="143"/>
                    </a:lnTo>
                    <a:lnTo>
                      <a:pt x="902" y="205"/>
                    </a:lnTo>
                    <a:lnTo>
                      <a:pt x="870" y="234"/>
                    </a:lnTo>
                    <a:lnTo>
                      <a:pt x="881" y="286"/>
                    </a:lnTo>
                    <a:lnTo>
                      <a:pt x="792" y="368"/>
                    </a:lnTo>
                    <a:lnTo>
                      <a:pt x="808" y="472"/>
                    </a:lnTo>
                    <a:lnTo>
                      <a:pt x="867" y="523"/>
                    </a:lnTo>
                    <a:lnTo>
                      <a:pt x="883" y="756"/>
                    </a:lnTo>
                    <a:lnTo>
                      <a:pt x="857" y="864"/>
                    </a:lnTo>
                    <a:lnTo>
                      <a:pt x="795" y="944"/>
                    </a:lnTo>
                    <a:lnTo>
                      <a:pt x="808" y="1042"/>
                    </a:lnTo>
                    <a:lnTo>
                      <a:pt x="773" y="1114"/>
                    </a:lnTo>
                    <a:lnTo>
                      <a:pt x="710" y="1166"/>
                    </a:lnTo>
                    <a:lnTo>
                      <a:pt x="703" y="1222"/>
                    </a:lnTo>
                    <a:lnTo>
                      <a:pt x="746" y="1266"/>
                    </a:lnTo>
                    <a:lnTo>
                      <a:pt x="693" y="1286"/>
                    </a:lnTo>
                    <a:lnTo>
                      <a:pt x="637" y="1259"/>
                    </a:lnTo>
                    <a:lnTo>
                      <a:pt x="559" y="1181"/>
                    </a:lnTo>
                    <a:lnTo>
                      <a:pt x="508" y="1189"/>
                    </a:lnTo>
                    <a:lnTo>
                      <a:pt x="466" y="1161"/>
                    </a:lnTo>
                    <a:lnTo>
                      <a:pt x="57" y="1154"/>
                    </a:lnTo>
                    <a:lnTo>
                      <a:pt x="0" y="1097"/>
                    </a:lnTo>
                    <a:lnTo>
                      <a:pt x="111" y="938"/>
                    </a:lnTo>
                    <a:lnTo>
                      <a:pt x="232" y="771"/>
                    </a:lnTo>
                    <a:lnTo>
                      <a:pt x="272" y="703"/>
                    </a:lnTo>
                    <a:lnTo>
                      <a:pt x="220" y="691"/>
                    </a:lnTo>
                    <a:lnTo>
                      <a:pt x="220" y="655"/>
                    </a:lnTo>
                    <a:lnTo>
                      <a:pt x="334" y="518"/>
                    </a:lnTo>
                    <a:lnTo>
                      <a:pt x="528" y="487"/>
                    </a:lnTo>
                    <a:lnTo>
                      <a:pt x="599" y="359"/>
                    </a:lnTo>
                    <a:lnTo>
                      <a:pt x="512" y="271"/>
                    </a:lnTo>
                    <a:lnTo>
                      <a:pt x="596" y="178"/>
                    </a:lnTo>
                    <a:lnTo>
                      <a:pt x="601" y="179"/>
                    </a:lnTo>
                    <a:lnTo>
                      <a:pt x="808" y="56"/>
                    </a:lnTo>
                    <a:lnTo>
                      <a:pt x="900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77" name="Freeform 81"/>
              <p:cNvSpPr>
                <a:spLocks noChangeAspect="1"/>
              </p:cNvSpPr>
              <p:nvPr/>
            </p:nvSpPr>
            <p:spPr bwMode="auto">
              <a:xfrm>
                <a:off x="4348" y="2200"/>
                <a:ext cx="241" cy="339"/>
              </a:xfrm>
              <a:custGeom>
                <a:avLst/>
                <a:gdLst>
                  <a:gd name="T0" fmla="*/ 534 w 1335"/>
                  <a:gd name="T1" fmla="*/ 0 h 1880"/>
                  <a:gd name="T2" fmla="*/ 406 w 1335"/>
                  <a:gd name="T3" fmla="*/ 61 h 1880"/>
                  <a:gd name="T4" fmla="*/ 337 w 1335"/>
                  <a:gd name="T5" fmla="*/ 123 h 1880"/>
                  <a:gd name="T6" fmla="*/ 321 w 1335"/>
                  <a:gd name="T7" fmla="*/ 163 h 1880"/>
                  <a:gd name="T8" fmla="*/ 245 w 1335"/>
                  <a:gd name="T9" fmla="*/ 288 h 1880"/>
                  <a:gd name="T10" fmla="*/ 148 w 1335"/>
                  <a:gd name="T11" fmla="*/ 357 h 1880"/>
                  <a:gd name="T12" fmla="*/ 3 w 1335"/>
                  <a:gd name="T13" fmla="*/ 360 h 1880"/>
                  <a:gd name="T14" fmla="*/ 0 w 1335"/>
                  <a:gd name="T15" fmla="*/ 697 h 1880"/>
                  <a:gd name="T16" fmla="*/ 5 w 1335"/>
                  <a:gd name="T17" fmla="*/ 745 h 1880"/>
                  <a:gd name="T18" fmla="*/ 41 w 1335"/>
                  <a:gd name="T19" fmla="*/ 763 h 1880"/>
                  <a:gd name="T20" fmla="*/ 37 w 1335"/>
                  <a:gd name="T21" fmla="*/ 824 h 1880"/>
                  <a:gd name="T22" fmla="*/ 60 w 1335"/>
                  <a:gd name="T23" fmla="*/ 892 h 1880"/>
                  <a:gd name="T24" fmla="*/ 55 w 1335"/>
                  <a:gd name="T25" fmla="*/ 1267 h 1880"/>
                  <a:gd name="T26" fmla="*/ 152 w 1335"/>
                  <a:gd name="T27" fmla="*/ 1469 h 1880"/>
                  <a:gd name="T28" fmla="*/ 406 w 1335"/>
                  <a:gd name="T29" fmla="*/ 1880 h 1880"/>
                  <a:gd name="T30" fmla="*/ 524 w 1335"/>
                  <a:gd name="T31" fmla="*/ 1872 h 1880"/>
                  <a:gd name="T32" fmla="*/ 539 w 1335"/>
                  <a:gd name="T33" fmla="*/ 1828 h 1880"/>
                  <a:gd name="T34" fmla="*/ 635 w 1335"/>
                  <a:gd name="T35" fmla="*/ 1816 h 1880"/>
                  <a:gd name="T36" fmla="*/ 755 w 1335"/>
                  <a:gd name="T37" fmla="*/ 1801 h 1880"/>
                  <a:gd name="T38" fmla="*/ 794 w 1335"/>
                  <a:gd name="T39" fmla="*/ 1749 h 1880"/>
                  <a:gd name="T40" fmla="*/ 735 w 1335"/>
                  <a:gd name="T41" fmla="*/ 1692 h 1880"/>
                  <a:gd name="T42" fmla="*/ 969 w 1335"/>
                  <a:gd name="T43" fmla="*/ 1365 h 1880"/>
                  <a:gd name="T44" fmla="*/ 1008 w 1335"/>
                  <a:gd name="T45" fmla="*/ 1298 h 1880"/>
                  <a:gd name="T46" fmla="*/ 957 w 1335"/>
                  <a:gd name="T47" fmla="*/ 1286 h 1880"/>
                  <a:gd name="T48" fmla="*/ 957 w 1335"/>
                  <a:gd name="T49" fmla="*/ 1250 h 1880"/>
                  <a:gd name="T50" fmla="*/ 1070 w 1335"/>
                  <a:gd name="T51" fmla="*/ 1113 h 1880"/>
                  <a:gd name="T52" fmla="*/ 1264 w 1335"/>
                  <a:gd name="T53" fmla="*/ 1084 h 1880"/>
                  <a:gd name="T54" fmla="*/ 1335 w 1335"/>
                  <a:gd name="T55" fmla="*/ 954 h 1880"/>
                  <a:gd name="T56" fmla="*/ 1249 w 1335"/>
                  <a:gd name="T57" fmla="*/ 868 h 1880"/>
                  <a:gd name="T58" fmla="*/ 1335 w 1335"/>
                  <a:gd name="T59" fmla="*/ 773 h 1880"/>
                  <a:gd name="T60" fmla="*/ 1079 w 1335"/>
                  <a:gd name="T61" fmla="*/ 549 h 1880"/>
                  <a:gd name="T62" fmla="*/ 484 w 1335"/>
                  <a:gd name="T63" fmla="*/ 474 h 1880"/>
                  <a:gd name="T64" fmla="*/ 743 w 1335"/>
                  <a:gd name="T65" fmla="*/ 106 h 1880"/>
                  <a:gd name="T66" fmla="*/ 705 w 1335"/>
                  <a:gd name="T67" fmla="*/ 94 h 1880"/>
                  <a:gd name="T68" fmla="*/ 679 w 1335"/>
                  <a:gd name="T69" fmla="*/ 10 h 1880"/>
                  <a:gd name="T70" fmla="*/ 534 w 1335"/>
                  <a:gd name="T71" fmla="*/ 0 h 18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35" h="1880">
                    <a:moveTo>
                      <a:pt x="534" y="0"/>
                    </a:moveTo>
                    <a:lnTo>
                      <a:pt x="406" y="61"/>
                    </a:lnTo>
                    <a:lnTo>
                      <a:pt x="337" y="123"/>
                    </a:lnTo>
                    <a:lnTo>
                      <a:pt x="321" y="163"/>
                    </a:lnTo>
                    <a:lnTo>
                      <a:pt x="245" y="288"/>
                    </a:lnTo>
                    <a:lnTo>
                      <a:pt x="148" y="357"/>
                    </a:lnTo>
                    <a:lnTo>
                      <a:pt x="3" y="360"/>
                    </a:lnTo>
                    <a:lnTo>
                      <a:pt x="0" y="697"/>
                    </a:lnTo>
                    <a:lnTo>
                      <a:pt x="5" y="745"/>
                    </a:lnTo>
                    <a:lnTo>
                      <a:pt x="41" y="763"/>
                    </a:lnTo>
                    <a:lnTo>
                      <a:pt x="37" y="824"/>
                    </a:lnTo>
                    <a:lnTo>
                      <a:pt x="60" y="892"/>
                    </a:lnTo>
                    <a:lnTo>
                      <a:pt x="55" y="1267"/>
                    </a:lnTo>
                    <a:lnTo>
                      <a:pt x="152" y="1469"/>
                    </a:lnTo>
                    <a:lnTo>
                      <a:pt x="406" y="1880"/>
                    </a:lnTo>
                    <a:lnTo>
                      <a:pt x="524" y="1872"/>
                    </a:lnTo>
                    <a:lnTo>
                      <a:pt x="539" y="1828"/>
                    </a:lnTo>
                    <a:lnTo>
                      <a:pt x="635" y="1816"/>
                    </a:lnTo>
                    <a:lnTo>
                      <a:pt x="755" y="1801"/>
                    </a:lnTo>
                    <a:lnTo>
                      <a:pt x="794" y="1749"/>
                    </a:lnTo>
                    <a:lnTo>
                      <a:pt x="735" y="1692"/>
                    </a:lnTo>
                    <a:lnTo>
                      <a:pt x="969" y="1365"/>
                    </a:lnTo>
                    <a:lnTo>
                      <a:pt x="1008" y="1298"/>
                    </a:lnTo>
                    <a:lnTo>
                      <a:pt x="957" y="1286"/>
                    </a:lnTo>
                    <a:lnTo>
                      <a:pt x="957" y="1250"/>
                    </a:lnTo>
                    <a:lnTo>
                      <a:pt x="1070" y="1113"/>
                    </a:lnTo>
                    <a:lnTo>
                      <a:pt x="1264" y="1084"/>
                    </a:lnTo>
                    <a:lnTo>
                      <a:pt x="1335" y="954"/>
                    </a:lnTo>
                    <a:lnTo>
                      <a:pt x="1249" y="868"/>
                    </a:lnTo>
                    <a:lnTo>
                      <a:pt x="1335" y="773"/>
                    </a:lnTo>
                    <a:lnTo>
                      <a:pt x="1079" y="549"/>
                    </a:lnTo>
                    <a:lnTo>
                      <a:pt x="484" y="474"/>
                    </a:lnTo>
                    <a:lnTo>
                      <a:pt x="743" y="106"/>
                    </a:lnTo>
                    <a:lnTo>
                      <a:pt x="705" y="94"/>
                    </a:lnTo>
                    <a:lnTo>
                      <a:pt x="679" y="10"/>
                    </a:lnTo>
                    <a:lnTo>
                      <a:pt x="534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78" name="Freeform 82"/>
              <p:cNvSpPr>
                <a:spLocks noChangeAspect="1"/>
              </p:cNvSpPr>
              <p:nvPr/>
            </p:nvSpPr>
            <p:spPr bwMode="auto">
              <a:xfrm>
                <a:off x="4753" y="2179"/>
                <a:ext cx="251" cy="158"/>
              </a:xfrm>
              <a:custGeom>
                <a:avLst/>
                <a:gdLst>
                  <a:gd name="T0" fmla="*/ 265 w 1393"/>
                  <a:gd name="T1" fmla="*/ 635 h 875"/>
                  <a:gd name="T2" fmla="*/ 208 w 1393"/>
                  <a:gd name="T3" fmla="*/ 558 h 875"/>
                  <a:gd name="T4" fmla="*/ 125 w 1393"/>
                  <a:gd name="T5" fmla="*/ 514 h 875"/>
                  <a:gd name="T6" fmla="*/ 58 w 1393"/>
                  <a:gd name="T7" fmla="*/ 415 h 875"/>
                  <a:gd name="T8" fmla="*/ 100 w 1393"/>
                  <a:gd name="T9" fmla="*/ 274 h 875"/>
                  <a:gd name="T10" fmla="*/ 0 w 1393"/>
                  <a:gd name="T11" fmla="*/ 141 h 875"/>
                  <a:gd name="T12" fmla="*/ 27 w 1393"/>
                  <a:gd name="T13" fmla="*/ 109 h 875"/>
                  <a:gd name="T14" fmla="*/ 43 w 1393"/>
                  <a:gd name="T15" fmla="*/ 83 h 875"/>
                  <a:gd name="T16" fmla="*/ 8 w 1393"/>
                  <a:gd name="T17" fmla="*/ 40 h 875"/>
                  <a:gd name="T18" fmla="*/ 27 w 1393"/>
                  <a:gd name="T19" fmla="*/ 0 h 875"/>
                  <a:gd name="T20" fmla="*/ 116 w 1393"/>
                  <a:gd name="T21" fmla="*/ 97 h 875"/>
                  <a:gd name="T22" fmla="*/ 337 w 1393"/>
                  <a:gd name="T23" fmla="*/ 168 h 875"/>
                  <a:gd name="T24" fmla="*/ 485 w 1393"/>
                  <a:gd name="T25" fmla="*/ 88 h 875"/>
                  <a:gd name="T26" fmla="*/ 553 w 1393"/>
                  <a:gd name="T27" fmla="*/ 69 h 875"/>
                  <a:gd name="T28" fmla="*/ 846 w 1393"/>
                  <a:gd name="T29" fmla="*/ 288 h 875"/>
                  <a:gd name="T30" fmla="*/ 892 w 1393"/>
                  <a:gd name="T31" fmla="*/ 306 h 875"/>
                  <a:gd name="T32" fmla="*/ 962 w 1393"/>
                  <a:gd name="T33" fmla="*/ 368 h 875"/>
                  <a:gd name="T34" fmla="*/ 1013 w 1393"/>
                  <a:gd name="T35" fmla="*/ 435 h 875"/>
                  <a:gd name="T36" fmla="*/ 1393 w 1393"/>
                  <a:gd name="T37" fmla="*/ 438 h 875"/>
                  <a:gd name="T38" fmla="*/ 1372 w 1393"/>
                  <a:gd name="T39" fmla="*/ 479 h 875"/>
                  <a:gd name="T40" fmla="*/ 1320 w 1393"/>
                  <a:gd name="T41" fmla="*/ 517 h 875"/>
                  <a:gd name="T42" fmla="*/ 1289 w 1393"/>
                  <a:gd name="T43" fmla="*/ 555 h 875"/>
                  <a:gd name="T44" fmla="*/ 1248 w 1393"/>
                  <a:gd name="T45" fmla="*/ 683 h 875"/>
                  <a:gd name="T46" fmla="*/ 1209 w 1393"/>
                  <a:gd name="T47" fmla="*/ 707 h 875"/>
                  <a:gd name="T48" fmla="*/ 1174 w 1393"/>
                  <a:gd name="T49" fmla="*/ 766 h 875"/>
                  <a:gd name="T50" fmla="*/ 1133 w 1393"/>
                  <a:gd name="T51" fmla="*/ 813 h 875"/>
                  <a:gd name="T52" fmla="*/ 1119 w 1393"/>
                  <a:gd name="T53" fmla="*/ 875 h 875"/>
                  <a:gd name="T54" fmla="*/ 618 w 1393"/>
                  <a:gd name="T55" fmla="*/ 869 h 875"/>
                  <a:gd name="T56" fmla="*/ 198 w 1393"/>
                  <a:gd name="T57" fmla="*/ 869 h 875"/>
                  <a:gd name="T58" fmla="*/ 179 w 1393"/>
                  <a:gd name="T59" fmla="*/ 870 h 875"/>
                  <a:gd name="T60" fmla="*/ 265 w 1393"/>
                  <a:gd name="T61" fmla="*/ 659 h 875"/>
                  <a:gd name="T62" fmla="*/ 265 w 1393"/>
                  <a:gd name="T63" fmla="*/ 635 h 8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93" h="875">
                    <a:moveTo>
                      <a:pt x="265" y="635"/>
                    </a:moveTo>
                    <a:lnTo>
                      <a:pt x="208" y="558"/>
                    </a:lnTo>
                    <a:lnTo>
                      <a:pt x="125" y="514"/>
                    </a:lnTo>
                    <a:lnTo>
                      <a:pt x="58" y="415"/>
                    </a:lnTo>
                    <a:lnTo>
                      <a:pt x="100" y="274"/>
                    </a:lnTo>
                    <a:lnTo>
                      <a:pt x="0" y="141"/>
                    </a:lnTo>
                    <a:lnTo>
                      <a:pt x="27" y="109"/>
                    </a:lnTo>
                    <a:lnTo>
                      <a:pt x="43" y="83"/>
                    </a:lnTo>
                    <a:lnTo>
                      <a:pt x="8" y="40"/>
                    </a:lnTo>
                    <a:lnTo>
                      <a:pt x="27" y="0"/>
                    </a:lnTo>
                    <a:lnTo>
                      <a:pt x="116" y="97"/>
                    </a:lnTo>
                    <a:lnTo>
                      <a:pt x="337" y="168"/>
                    </a:lnTo>
                    <a:lnTo>
                      <a:pt x="485" y="88"/>
                    </a:lnTo>
                    <a:lnTo>
                      <a:pt x="553" y="69"/>
                    </a:lnTo>
                    <a:lnTo>
                      <a:pt x="846" y="288"/>
                    </a:lnTo>
                    <a:lnTo>
                      <a:pt x="892" y="306"/>
                    </a:lnTo>
                    <a:lnTo>
                      <a:pt x="962" y="368"/>
                    </a:lnTo>
                    <a:lnTo>
                      <a:pt x="1013" y="435"/>
                    </a:lnTo>
                    <a:lnTo>
                      <a:pt x="1393" y="438"/>
                    </a:lnTo>
                    <a:lnTo>
                      <a:pt x="1372" y="479"/>
                    </a:lnTo>
                    <a:lnTo>
                      <a:pt x="1320" y="517"/>
                    </a:lnTo>
                    <a:lnTo>
                      <a:pt x="1289" y="555"/>
                    </a:lnTo>
                    <a:lnTo>
                      <a:pt x="1248" y="683"/>
                    </a:lnTo>
                    <a:lnTo>
                      <a:pt x="1209" y="707"/>
                    </a:lnTo>
                    <a:lnTo>
                      <a:pt x="1174" y="766"/>
                    </a:lnTo>
                    <a:lnTo>
                      <a:pt x="1133" y="813"/>
                    </a:lnTo>
                    <a:lnTo>
                      <a:pt x="1119" y="875"/>
                    </a:lnTo>
                    <a:lnTo>
                      <a:pt x="618" y="869"/>
                    </a:lnTo>
                    <a:lnTo>
                      <a:pt x="198" y="869"/>
                    </a:lnTo>
                    <a:lnTo>
                      <a:pt x="179" y="870"/>
                    </a:lnTo>
                    <a:lnTo>
                      <a:pt x="265" y="659"/>
                    </a:lnTo>
                    <a:lnTo>
                      <a:pt x="265" y="635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79" name="Freeform 83"/>
              <p:cNvSpPr>
                <a:spLocks noChangeAspect="1"/>
              </p:cNvSpPr>
              <p:nvPr/>
            </p:nvSpPr>
            <p:spPr bwMode="auto">
              <a:xfrm>
                <a:off x="4859" y="2069"/>
                <a:ext cx="208" cy="157"/>
              </a:xfrm>
              <a:custGeom>
                <a:avLst/>
                <a:gdLst>
                  <a:gd name="T0" fmla="*/ 795 w 1152"/>
                  <a:gd name="T1" fmla="*/ 47 h 872"/>
                  <a:gd name="T2" fmla="*/ 1152 w 1152"/>
                  <a:gd name="T3" fmla="*/ 274 h 872"/>
                  <a:gd name="T4" fmla="*/ 1015 w 1152"/>
                  <a:gd name="T5" fmla="*/ 567 h 872"/>
                  <a:gd name="T6" fmla="*/ 875 w 1152"/>
                  <a:gd name="T7" fmla="*/ 872 h 872"/>
                  <a:gd name="T8" fmla="*/ 618 w 1152"/>
                  <a:gd name="T9" fmla="*/ 739 h 872"/>
                  <a:gd name="T10" fmla="*/ 533 w 1152"/>
                  <a:gd name="T11" fmla="*/ 730 h 872"/>
                  <a:gd name="T12" fmla="*/ 423 w 1152"/>
                  <a:gd name="T13" fmla="*/ 625 h 872"/>
                  <a:gd name="T14" fmla="*/ 407 w 1152"/>
                  <a:gd name="T15" fmla="*/ 561 h 872"/>
                  <a:gd name="T16" fmla="*/ 388 w 1152"/>
                  <a:gd name="T17" fmla="*/ 520 h 872"/>
                  <a:gd name="T18" fmla="*/ 309 w 1152"/>
                  <a:gd name="T19" fmla="*/ 423 h 872"/>
                  <a:gd name="T20" fmla="*/ 219 w 1152"/>
                  <a:gd name="T21" fmla="*/ 359 h 872"/>
                  <a:gd name="T22" fmla="*/ 72 w 1152"/>
                  <a:gd name="T23" fmla="*/ 354 h 872"/>
                  <a:gd name="T24" fmla="*/ 53 w 1152"/>
                  <a:gd name="T25" fmla="*/ 375 h 872"/>
                  <a:gd name="T26" fmla="*/ 1 w 1152"/>
                  <a:gd name="T27" fmla="*/ 359 h 872"/>
                  <a:gd name="T28" fmla="*/ 0 w 1152"/>
                  <a:gd name="T29" fmla="*/ 358 h 872"/>
                  <a:gd name="T30" fmla="*/ 50 w 1152"/>
                  <a:gd name="T31" fmla="*/ 291 h 872"/>
                  <a:gd name="T32" fmla="*/ 142 w 1152"/>
                  <a:gd name="T33" fmla="*/ 179 h 872"/>
                  <a:gd name="T34" fmla="*/ 298 w 1152"/>
                  <a:gd name="T35" fmla="*/ 122 h 872"/>
                  <a:gd name="T36" fmla="*/ 435 w 1152"/>
                  <a:gd name="T37" fmla="*/ 106 h 872"/>
                  <a:gd name="T38" fmla="*/ 482 w 1152"/>
                  <a:gd name="T39" fmla="*/ 64 h 872"/>
                  <a:gd name="T40" fmla="*/ 521 w 1152"/>
                  <a:gd name="T41" fmla="*/ 42 h 872"/>
                  <a:gd name="T42" fmla="*/ 555 w 1152"/>
                  <a:gd name="T43" fmla="*/ 0 h 872"/>
                  <a:gd name="T44" fmla="*/ 579 w 1152"/>
                  <a:gd name="T45" fmla="*/ 45 h 872"/>
                  <a:gd name="T46" fmla="*/ 615 w 1152"/>
                  <a:gd name="T47" fmla="*/ 51 h 872"/>
                  <a:gd name="T48" fmla="*/ 636 w 1152"/>
                  <a:gd name="T49" fmla="*/ 39 h 872"/>
                  <a:gd name="T50" fmla="*/ 674 w 1152"/>
                  <a:gd name="T51" fmla="*/ 37 h 872"/>
                  <a:gd name="T52" fmla="*/ 718 w 1152"/>
                  <a:gd name="T53" fmla="*/ 82 h 872"/>
                  <a:gd name="T54" fmla="*/ 747 w 1152"/>
                  <a:gd name="T55" fmla="*/ 82 h 872"/>
                  <a:gd name="T56" fmla="*/ 795 w 1152"/>
                  <a:gd name="T57" fmla="*/ 47 h 8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52" h="872">
                    <a:moveTo>
                      <a:pt x="795" y="47"/>
                    </a:moveTo>
                    <a:lnTo>
                      <a:pt x="1152" y="274"/>
                    </a:lnTo>
                    <a:lnTo>
                      <a:pt x="1015" y="567"/>
                    </a:lnTo>
                    <a:lnTo>
                      <a:pt x="875" y="872"/>
                    </a:lnTo>
                    <a:lnTo>
                      <a:pt x="618" y="739"/>
                    </a:lnTo>
                    <a:lnTo>
                      <a:pt x="533" y="730"/>
                    </a:lnTo>
                    <a:lnTo>
                      <a:pt x="423" y="625"/>
                    </a:lnTo>
                    <a:lnTo>
                      <a:pt x="407" y="561"/>
                    </a:lnTo>
                    <a:lnTo>
                      <a:pt x="388" y="520"/>
                    </a:lnTo>
                    <a:lnTo>
                      <a:pt x="309" y="423"/>
                    </a:lnTo>
                    <a:lnTo>
                      <a:pt x="219" y="359"/>
                    </a:lnTo>
                    <a:lnTo>
                      <a:pt x="72" y="354"/>
                    </a:lnTo>
                    <a:lnTo>
                      <a:pt x="53" y="375"/>
                    </a:lnTo>
                    <a:lnTo>
                      <a:pt x="1" y="359"/>
                    </a:lnTo>
                    <a:lnTo>
                      <a:pt x="0" y="358"/>
                    </a:lnTo>
                    <a:lnTo>
                      <a:pt x="50" y="291"/>
                    </a:lnTo>
                    <a:lnTo>
                      <a:pt x="142" y="179"/>
                    </a:lnTo>
                    <a:lnTo>
                      <a:pt x="298" y="122"/>
                    </a:lnTo>
                    <a:lnTo>
                      <a:pt x="435" y="106"/>
                    </a:lnTo>
                    <a:lnTo>
                      <a:pt x="482" y="64"/>
                    </a:lnTo>
                    <a:lnTo>
                      <a:pt x="521" y="42"/>
                    </a:lnTo>
                    <a:lnTo>
                      <a:pt x="555" y="0"/>
                    </a:lnTo>
                    <a:lnTo>
                      <a:pt x="579" y="45"/>
                    </a:lnTo>
                    <a:lnTo>
                      <a:pt x="615" y="51"/>
                    </a:lnTo>
                    <a:lnTo>
                      <a:pt x="636" y="39"/>
                    </a:lnTo>
                    <a:lnTo>
                      <a:pt x="674" y="37"/>
                    </a:lnTo>
                    <a:lnTo>
                      <a:pt x="718" y="82"/>
                    </a:lnTo>
                    <a:lnTo>
                      <a:pt x="747" y="82"/>
                    </a:lnTo>
                    <a:lnTo>
                      <a:pt x="795" y="47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80" name="Freeform 84"/>
              <p:cNvSpPr>
                <a:spLocks noChangeAspect="1"/>
              </p:cNvSpPr>
              <p:nvPr/>
            </p:nvSpPr>
            <p:spPr bwMode="auto">
              <a:xfrm>
                <a:off x="4435" y="1799"/>
                <a:ext cx="336" cy="540"/>
              </a:xfrm>
              <a:custGeom>
                <a:avLst/>
                <a:gdLst>
                  <a:gd name="T0" fmla="*/ 0 w 1862"/>
                  <a:gd name="T1" fmla="*/ 2694 h 2994"/>
                  <a:gd name="T2" fmla="*/ 856 w 1862"/>
                  <a:gd name="T3" fmla="*/ 2994 h 2994"/>
                  <a:gd name="T4" fmla="*/ 1251 w 1862"/>
                  <a:gd name="T5" fmla="*/ 2743 h 2994"/>
                  <a:gd name="T6" fmla="*/ 1434 w 1862"/>
                  <a:gd name="T7" fmla="*/ 2675 h 2994"/>
                  <a:gd name="T8" fmla="*/ 1465 w 1862"/>
                  <a:gd name="T9" fmla="*/ 2490 h 2994"/>
                  <a:gd name="T10" fmla="*/ 1559 w 1862"/>
                  <a:gd name="T11" fmla="*/ 2426 h 2994"/>
                  <a:gd name="T12" fmla="*/ 1792 w 1862"/>
                  <a:gd name="T13" fmla="*/ 2214 h 2994"/>
                  <a:gd name="T14" fmla="*/ 1745 w 1862"/>
                  <a:gd name="T15" fmla="*/ 2145 h 2994"/>
                  <a:gd name="T16" fmla="*/ 1861 w 1862"/>
                  <a:gd name="T17" fmla="*/ 1723 h 2994"/>
                  <a:gd name="T18" fmla="*/ 1687 w 1862"/>
                  <a:gd name="T19" fmla="*/ 1214 h 2994"/>
                  <a:gd name="T20" fmla="*/ 1542 w 1862"/>
                  <a:gd name="T21" fmla="*/ 1143 h 2994"/>
                  <a:gd name="T22" fmla="*/ 1368 w 1862"/>
                  <a:gd name="T23" fmla="*/ 1109 h 2994"/>
                  <a:gd name="T24" fmla="*/ 1147 w 1862"/>
                  <a:gd name="T25" fmla="*/ 1131 h 2994"/>
                  <a:gd name="T26" fmla="*/ 1024 w 1862"/>
                  <a:gd name="T27" fmla="*/ 1004 h 2994"/>
                  <a:gd name="T28" fmla="*/ 1451 w 1862"/>
                  <a:gd name="T29" fmla="*/ 571 h 2994"/>
                  <a:gd name="T30" fmla="*/ 1521 w 1862"/>
                  <a:gd name="T31" fmla="*/ 542 h 2994"/>
                  <a:gd name="T32" fmla="*/ 1568 w 1862"/>
                  <a:gd name="T33" fmla="*/ 566 h 2994"/>
                  <a:gd name="T34" fmla="*/ 1814 w 1862"/>
                  <a:gd name="T35" fmla="*/ 247 h 2994"/>
                  <a:gd name="T36" fmla="*/ 1477 w 1862"/>
                  <a:gd name="T37" fmla="*/ 30 h 2994"/>
                  <a:gd name="T38" fmla="*/ 1376 w 1862"/>
                  <a:gd name="T39" fmla="*/ 0 h 2994"/>
                  <a:gd name="T40" fmla="*/ 1295 w 1862"/>
                  <a:gd name="T41" fmla="*/ 73 h 2994"/>
                  <a:gd name="T42" fmla="*/ 1338 w 1862"/>
                  <a:gd name="T43" fmla="*/ 243 h 2994"/>
                  <a:gd name="T44" fmla="*/ 1070 w 1862"/>
                  <a:gd name="T45" fmla="*/ 476 h 2994"/>
                  <a:gd name="T46" fmla="*/ 991 w 1862"/>
                  <a:gd name="T47" fmla="*/ 476 h 2994"/>
                  <a:gd name="T48" fmla="*/ 813 w 1862"/>
                  <a:gd name="T49" fmla="*/ 561 h 2994"/>
                  <a:gd name="T50" fmla="*/ 844 w 1862"/>
                  <a:gd name="T51" fmla="*/ 740 h 2994"/>
                  <a:gd name="T52" fmla="*/ 690 w 1862"/>
                  <a:gd name="T53" fmla="*/ 827 h 2994"/>
                  <a:gd name="T54" fmla="*/ 650 w 1862"/>
                  <a:gd name="T55" fmla="*/ 957 h 2994"/>
                  <a:gd name="T56" fmla="*/ 463 w 1862"/>
                  <a:gd name="T57" fmla="*/ 1106 h 2994"/>
                  <a:gd name="T58" fmla="*/ 365 w 1862"/>
                  <a:gd name="T59" fmla="*/ 1168 h 2994"/>
                  <a:gd name="T60" fmla="*/ 497 w 1862"/>
                  <a:gd name="T61" fmla="*/ 1333 h 2994"/>
                  <a:gd name="T62" fmla="*/ 611 w 1862"/>
                  <a:gd name="T63" fmla="*/ 1183 h 2994"/>
                  <a:gd name="T64" fmla="*/ 1116 w 1862"/>
                  <a:gd name="T65" fmla="*/ 1201 h 2994"/>
                  <a:gd name="T66" fmla="*/ 1158 w 1862"/>
                  <a:gd name="T67" fmla="*/ 1372 h 2994"/>
                  <a:gd name="T68" fmla="*/ 929 w 1862"/>
                  <a:gd name="T69" fmla="*/ 1634 h 2994"/>
                  <a:gd name="T70" fmla="*/ 921 w 1862"/>
                  <a:gd name="T71" fmla="*/ 1752 h 2994"/>
                  <a:gd name="T72" fmla="*/ 510 w 1862"/>
                  <a:gd name="T73" fmla="*/ 1802 h 2994"/>
                  <a:gd name="T74" fmla="*/ 534 w 1862"/>
                  <a:gd name="T75" fmla="*/ 1954 h 2994"/>
                  <a:gd name="T76" fmla="*/ 552 w 1862"/>
                  <a:gd name="T77" fmla="*/ 2055 h 2994"/>
                  <a:gd name="T78" fmla="*/ 258 w 1862"/>
                  <a:gd name="T79" fmla="*/ 2327 h 29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62" h="2994">
                    <a:moveTo>
                      <a:pt x="258" y="2327"/>
                    </a:moveTo>
                    <a:lnTo>
                      <a:pt x="0" y="2694"/>
                    </a:lnTo>
                    <a:lnTo>
                      <a:pt x="603" y="2770"/>
                    </a:lnTo>
                    <a:lnTo>
                      <a:pt x="856" y="2994"/>
                    </a:lnTo>
                    <a:lnTo>
                      <a:pt x="1119" y="2838"/>
                    </a:lnTo>
                    <a:lnTo>
                      <a:pt x="1251" y="2743"/>
                    </a:lnTo>
                    <a:lnTo>
                      <a:pt x="1394" y="2694"/>
                    </a:lnTo>
                    <a:lnTo>
                      <a:pt x="1434" y="2675"/>
                    </a:lnTo>
                    <a:lnTo>
                      <a:pt x="1414" y="2625"/>
                    </a:lnTo>
                    <a:lnTo>
                      <a:pt x="1465" y="2490"/>
                    </a:lnTo>
                    <a:lnTo>
                      <a:pt x="1503" y="2444"/>
                    </a:lnTo>
                    <a:lnTo>
                      <a:pt x="1559" y="2426"/>
                    </a:lnTo>
                    <a:lnTo>
                      <a:pt x="1763" y="2247"/>
                    </a:lnTo>
                    <a:lnTo>
                      <a:pt x="1792" y="2214"/>
                    </a:lnTo>
                    <a:lnTo>
                      <a:pt x="1762" y="2180"/>
                    </a:lnTo>
                    <a:lnTo>
                      <a:pt x="1745" y="2145"/>
                    </a:lnTo>
                    <a:lnTo>
                      <a:pt x="1756" y="2012"/>
                    </a:lnTo>
                    <a:lnTo>
                      <a:pt x="1861" y="1723"/>
                    </a:lnTo>
                    <a:lnTo>
                      <a:pt x="1862" y="1502"/>
                    </a:lnTo>
                    <a:lnTo>
                      <a:pt x="1687" y="1214"/>
                    </a:lnTo>
                    <a:lnTo>
                      <a:pt x="1636" y="1209"/>
                    </a:lnTo>
                    <a:lnTo>
                      <a:pt x="1542" y="1143"/>
                    </a:lnTo>
                    <a:lnTo>
                      <a:pt x="1453" y="1142"/>
                    </a:lnTo>
                    <a:lnTo>
                      <a:pt x="1368" y="1109"/>
                    </a:lnTo>
                    <a:lnTo>
                      <a:pt x="1170" y="1144"/>
                    </a:lnTo>
                    <a:lnTo>
                      <a:pt x="1147" y="1131"/>
                    </a:lnTo>
                    <a:lnTo>
                      <a:pt x="1127" y="1068"/>
                    </a:lnTo>
                    <a:lnTo>
                      <a:pt x="1024" y="1004"/>
                    </a:lnTo>
                    <a:lnTo>
                      <a:pt x="1370" y="663"/>
                    </a:lnTo>
                    <a:lnTo>
                      <a:pt x="1451" y="571"/>
                    </a:lnTo>
                    <a:lnTo>
                      <a:pt x="1473" y="542"/>
                    </a:lnTo>
                    <a:lnTo>
                      <a:pt x="1521" y="542"/>
                    </a:lnTo>
                    <a:lnTo>
                      <a:pt x="1543" y="559"/>
                    </a:lnTo>
                    <a:lnTo>
                      <a:pt x="1568" y="566"/>
                    </a:lnTo>
                    <a:lnTo>
                      <a:pt x="1845" y="275"/>
                    </a:lnTo>
                    <a:lnTo>
                      <a:pt x="1814" y="247"/>
                    </a:lnTo>
                    <a:lnTo>
                      <a:pt x="1623" y="134"/>
                    </a:lnTo>
                    <a:lnTo>
                      <a:pt x="1477" y="30"/>
                    </a:lnTo>
                    <a:lnTo>
                      <a:pt x="1436" y="30"/>
                    </a:lnTo>
                    <a:lnTo>
                      <a:pt x="1376" y="0"/>
                    </a:lnTo>
                    <a:lnTo>
                      <a:pt x="1302" y="32"/>
                    </a:lnTo>
                    <a:lnTo>
                      <a:pt x="1295" y="73"/>
                    </a:lnTo>
                    <a:lnTo>
                      <a:pt x="1354" y="109"/>
                    </a:lnTo>
                    <a:lnTo>
                      <a:pt x="1338" y="243"/>
                    </a:lnTo>
                    <a:lnTo>
                      <a:pt x="1285" y="247"/>
                    </a:lnTo>
                    <a:lnTo>
                      <a:pt x="1070" y="476"/>
                    </a:lnTo>
                    <a:lnTo>
                      <a:pt x="1008" y="465"/>
                    </a:lnTo>
                    <a:lnTo>
                      <a:pt x="991" y="476"/>
                    </a:lnTo>
                    <a:lnTo>
                      <a:pt x="906" y="469"/>
                    </a:lnTo>
                    <a:lnTo>
                      <a:pt x="813" y="561"/>
                    </a:lnTo>
                    <a:lnTo>
                      <a:pt x="800" y="650"/>
                    </a:lnTo>
                    <a:lnTo>
                      <a:pt x="844" y="740"/>
                    </a:lnTo>
                    <a:lnTo>
                      <a:pt x="771" y="825"/>
                    </a:lnTo>
                    <a:lnTo>
                      <a:pt x="690" y="827"/>
                    </a:lnTo>
                    <a:lnTo>
                      <a:pt x="648" y="863"/>
                    </a:lnTo>
                    <a:lnTo>
                      <a:pt x="650" y="957"/>
                    </a:lnTo>
                    <a:lnTo>
                      <a:pt x="547" y="1059"/>
                    </a:lnTo>
                    <a:lnTo>
                      <a:pt x="463" y="1106"/>
                    </a:lnTo>
                    <a:lnTo>
                      <a:pt x="409" y="1104"/>
                    </a:lnTo>
                    <a:lnTo>
                      <a:pt x="365" y="1168"/>
                    </a:lnTo>
                    <a:lnTo>
                      <a:pt x="459" y="1350"/>
                    </a:lnTo>
                    <a:lnTo>
                      <a:pt x="497" y="1333"/>
                    </a:lnTo>
                    <a:lnTo>
                      <a:pt x="476" y="1285"/>
                    </a:lnTo>
                    <a:lnTo>
                      <a:pt x="611" y="1183"/>
                    </a:lnTo>
                    <a:lnTo>
                      <a:pt x="857" y="1240"/>
                    </a:lnTo>
                    <a:lnTo>
                      <a:pt x="1116" y="1201"/>
                    </a:lnTo>
                    <a:lnTo>
                      <a:pt x="1207" y="1413"/>
                    </a:lnTo>
                    <a:lnTo>
                      <a:pt x="1158" y="1372"/>
                    </a:lnTo>
                    <a:lnTo>
                      <a:pt x="912" y="1451"/>
                    </a:lnTo>
                    <a:lnTo>
                      <a:pt x="929" y="1634"/>
                    </a:lnTo>
                    <a:lnTo>
                      <a:pt x="973" y="1691"/>
                    </a:lnTo>
                    <a:lnTo>
                      <a:pt x="921" y="1752"/>
                    </a:lnTo>
                    <a:lnTo>
                      <a:pt x="940" y="1863"/>
                    </a:lnTo>
                    <a:lnTo>
                      <a:pt x="510" y="1802"/>
                    </a:lnTo>
                    <a:lnTo>
                      <a:pt x="494" y="1835"/>
                    </a:lnTo>
                    <a:lnTo>
                      <a:pt x="534" y="1954"/>
                    </a:lnTo>
                    <a:lnTo>
                      <a:pt x="525" y="2018"/>
                    </a:lnTo>
                    <a:lnTo>
                      <a:pt x="552" y="2055"/>
                    </a:lnTo>
                    <a:lnTo>
                      <a:pt x="312" y="2317"/>
                    </a:lnTo>
                    <a:lnTo>
                      <a:pt x="258" y="2327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60181" name="Group 85"/>
          <p:cNvGrpSpPr>
            <a:grpSpLocks/>
          </p:cNvGrpSpPr>
          <p:nvPr/>
        </p:nvGrpSpPr>
        <p:grpSpPr bwMode="auto">
          <a:xfrm>
            <a:off x="5219700" y="4179888"/>
            <a:ext cx="2047875" cy="1790700"/>
            <a:chOff x="3288" y="2633"/>
            <a:chExt cx="1290" cy="1128"/>
          </a:xfrm>
        </p:grpSpPr>
        <p:sp>
          <p:nvSpPr>
            <p:cNvPr id="260182" name="Text Box 86"/>
            <p:cNvSpPr txBox="1">
              <a:spLocks noChangeArrowheads="1"/>
            </p:cNvSpPr>
            <p:nvPr/>
          </p:nvSpPr>
          <p:spPr bwMode="auto">
            <a:xfrm>
              <a:off x="3288" y="3511"/>
              <a:ext cx="711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Centro Sul Cariri</a:t>
              </a:r>
            </a:p>
          </p:txBody>
        </p:sp>
        <p:sp>
          <p:nvSpPr>
            <p:cNvPr id="260183" name="Freeform 87"/>
            <p:cNvSpPr>
              <a:spLocks/>
            </p:cNvSpPr>
            <p:nvPr/>
          </p:nvSpPr>
          <p:spPr bwMode="auto">
            <a:xfrm flipH="1">
              <a:off x="3323" y="3468"/>
              <a:ext cx="699" cy="274"/>
            </a:xfrm>
            <a:custGeom>
              <a:avLst/>
              <a:gdLst>
                <a:gd name="T0" fmla="*/ 0 w 647"/>
                <a:gd name="T1" fmla="*/ 0 h 140"/>
                <a:gd name="T2" fmla="*/ 165 w 647"/>
                <a:gd name="T3" fmla="*/ 140 h 140"/>
                <a:gd name="T4" fmla="*/ 647 w 647"/>
                <a:gd name="T5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7" h="140">
                  <a:moveTo>
                    <a:pt x="0" y="0"/>
                  </a:moveTo>
                  <a:lnTo>
                    <a:pt x="165" y="140"/>
                  </a:lnTo>
                  <a:lnTo>
                    <a:pt x="647" y="14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60184" name="Group 88"/>
            <p:cNvGrpSpPr>
              <a:grpSpLocks/>
            </p:cNvGrpSpPr>
            <p:nvPr/>
          </p:nvGrpSpPr>
          <p:grpSpPr bwMode="auto">
            <a:xfrm>
              <a:off x="3355" y="2633"/>
              <a:ext cx="1223" cy="1099"/>
              <a:chOff x="3355" y="2633"/>
              <a:chExt cx="1223" cy="1099"/>
            </a:xfrm>
          </p:grpSpPr>
          <p:sp>
            <p:nvSpPr>
              <p:cNvPr id="260185" name="Freeform 89"/>
              <p:cNvSpPr>
                <a:spLocks noChangeAspect="1"/>
              </p:cNvSpPr>
              <p:nvPr/>
            </p:nvSpPr>
            <p:spPr bwMode="auto">
              <a:xfrm>
                <a:off x="3549" y="3265"/>
                <a:ext cx="227" cy="222"/>
              </a:xfrm>
              <a:custGeom>
                <a:avLst/>
                <a:gdLst>
                  <a:gd name="T0" fmla="*/ 1227 w 1256"/>
                  <a:gd name="T1" fmla="*/ 185 h 1232"/>
                  <a:gd name="T2" fmla="*/ 1225 w 1256"/>
                  <a:gd name="T3" fmla="*/ 213 h 1232"/>
                  <a:gd name="T4" fmla="*/ 1249 w 1256"/>
                  <a:gd name="T5" fmla="*/ 278 h 1232"/>
                  <a:gd name="T6" fmla="*/ 1256 w 1256"/>
                  <a:gd name="T7" fmla="*/ 907 h 1232"/>
                  <a:gd name="T8" fmla="*/ 882 w 1256"/>
                  <a:gd name="T9" fmla="*/ 1052 h 1232"/>
                  <a:gd name="T10" fmla="*/ 879 w 1256"/>
                  <a:gd name="T11" fmla="*/ 1088 h 1232"/>
                  <a:gd name="T12" fmla="*/ 825 w 1256"/>
                  <a:gd name="T13" fmla="*/ 1124 h 1232"/>
                  <a:gd name="T14" fmla="*/ 625 w 1256"/>
                  <a:gd name="T15" fmla="*/ 1124 h 1232"/>
                  <a:gd name="T16" fmla="*/ 86 w 1256"/>
                  <a:gd name="T17" fmla="*/ 1232 h 1232"/>
                  <a:gd name="T18" fmla="*/ 0 w 1256"/>
                  <a:gd name="T19" fmla="*/ 1118 h 1232"/>
                  <a:gd name="T20" fmla="*/ 29 w 1256"/>
                  <a:gd name="T21" fmla="*/ 322 h 1232"/>
                  <a:gd name="T22" fmla="*/ 96 w 1256"/>
                  <a:gd name="T23" fmla="*/ 278 h 1232"/>
                  <a:gd name="T24" fmla="*/ 91 w 1256"/>
                  <a:gd name="T25" fmla="*/ 227 h 1232"/>
                  <a:gd name="T26" fmla="*/ 145 w 1256"/>
                  <a:gd name="T27" fmla="*/ 208 h 1232"/>
                  <a:gd name="T28" fmla="*/ 310 w 1256"/>
                  <a:gd name="T29" fmla="*/ 131 h 1232"/>
                  <a:gd name="T30" fmla="*/ 302 w 1256"/>
                  <a:gd name="T31" fmla="*/ 84 h 1232"/>
                  <a:gd name="T32" fmla="*/ 335 w 1256"/>
                  <a:gd name="T33" fmla="*/ 46 h 1232"/>
                  <a:gd name="T34" fmla="*/ 340 w 1256"/>
                  <a:gd name="T35" fmla="*/ 0 h 1232"/>
                  <a:gd name="T36" fmla="*/ 431 w 1256"/>
                  <a:gd name="T37" fmla="*/ 221 h 1232"/>
                  <a:gd name="T38" fmla="*/ 547 w 1256"/>
                  <a:gd name="T39" fmla="*/ 265 h 1232"/>
                  <a:gd name="T40" fmla="*/ 748 w 1256"/>
                  <a:gd name="T41" fmla="*/ 345 h 1232"/>
                  <a:gd name="T42" fmla="*/ 923 w 1256"/>
                  <a:gd name="T43" fmla="*/ 335 h 1232"/>
                  <a:gd name="T44" fmla="*/ 1142 w 1256"/>
                  <a:gd name="T45" fmla="*/ 178 h 1232"/>
                  <a:gd name="T46" fmla="*/ 1163 w 1256"/>
                  <a:gd name="T47" fmla="*/ 163 h 1232"/>
                  <a:gd name="T48" fmla="*/ 1227 w 1256"/>
                  <a:gd name="T49" fmla="*/ 185 h 1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56" h="1232">
                    <a:moveTo>
                      <a:pt x="1227" y="185"/>
                    </a:moveTo>
                    <a:lnTo>
                      <a:pt x="1225" y="213"/>
                    </a:lnTo>
                    <a:lnTo>
                      <a:pt x="1249" y="278"/>
                    </a:lnTo>
                    <a:lnTo>
                      <a:pt x="1256" y="907"/>
                    </a:lnTo>
                    <a:lnTo>
                      <a:pt x="882" y="1052"/>
                    </a:lnTo>
                    <a:lnTo>
                      <a:pt x="879" y="1088"/>
                    </a:lnTo>
                    <a:lnTo>
                      <a:pt x="825" y="1124"/>
                    </a:lnTo>
                    <a:lnTo>
                      <a:pt x="625" y="1124"/>
                    </a:lnTo>
                    <a:lnTo>
                      <a:pt x="86" y="1232"/>
                    </a:lnTo>
                    <a:lnTo>
                      <a:pt x="0" y="1118"/>
                    </a:lnTo>
                    <a:lnTo>
                      <a:pt x="29" y="322"/>
                    </a:lnTo>
                    <a:lnTo>
                      <a:pt x="96" y="278"/>
                    </a:lnTo>
                    <a:lnTo>
                      <a:pt x="91" y="227"/>
                    </a:lnTo>
                    <a:lnTo>
                      <a:pt x="145" y="208"/>
                    </a:lnTo>
                    <a:lnTo>
                      <a:pt x="310" y="131"/>
                    </a:lnTo>
                    <a:lnTo>
                      <a:pt x="302" y="84"/>
                    </a:lnTo>
                    <a:lnTo>
                      <a:pt x="335" y="46"/>
                    </a:lnTo>
                    <a:lnTo>
                      <a:pt x="340" y="0"/>
                    </a:lnTo>
                    <a:lnTo>
                      <a:pt x="431" y="221"/>
                    </a:lnTo>
                    <a:lnTo>
                      <a:pt x="547" y="265"/>
                    </a:lnTo>
                    <a:lnTo>
                      <a:pt x="748" y="345"/>
                    </a:lnTo>
                    <a:lnTo>
                      <a:pt x="923" y="335"/>
                    </a:lnTo>
                    <a:lnTo>
                      <a:pt x="1142" y="178"/>
                    </a:lnTo>
                    <a:lnTo>
                      <a:pt x="1163" y="163"/>
                    </a:lnTo>
                    <a:lnTo>
                      <a:pt x="1227" y="18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86" name="Freeform 90"/>
              <p:cNvSpPr>
                <a:spLocks noChangeAspect="1"/>
              </p:cNvSpPr>
              <p:nvPr/>
            </p:nvSpPr>
            <p:spPr bwMode="auto">
              <a:xfrm>
                <a:off x="3765" y="3009"/>
                <a:ext cx="181" cy="134"/>
              </a:xfrm>
              <a:custGeom>
                <a:avLst/>
                <a:gdLst>
                  <a:gd name="T0" fmla="*/ 571 w 1002"/>
                  <a:gd name="T1" fmla="*/ 0 h 742"/>
                  <a:gd name="T2" fmla="*/ 595 w 1002"/>
                  <a:gd name="T3" fmla="*/ 38 h 742"/>
                  <a:gd name="T4" fmla="*/ 577 w 1002"/>
                  <a:gd name="T5" fmla="*/ 76 h 742"/>
                  <a:gd name="T6" fmla="*/ 559 w 1002"/>
                  <a:gd name="T7" fmla="*/ 76 h 742"/>
                  <a:gd name="T8" fmla="*/ 563 w 1002"/>
                  <a:gd name="T9" fmla="*/ 120 h 742"/>
                  <a:gd name="T10" fmla="*/ 586 w 1002"/>
                  <a:gd name="T11" fmla="*/ 144 h 742"/>
                  <a:gd name="T12" fmla="*/ 647 w 1002"/>
                  <a:gd name="T13" fmla="*/ 123 h 742"/>
                  <a:gd name="T14" fmla="*/ 687 w 1002"/>
                  <a:gd name="T15" fmla="*/ 151 h 742"/>
                  <a:gd name="T16" fmla="*/ 723 w 1002"/>
                  <a:gd name="T17" fmla="*/ 128 h 742"/>
                  <a:gd name="T18" fmla="*/ 797 w 1002"/>
                  <a:gd name="T19" fmla="*/ 145 h 742"/>
                  <a:gd name="T20" fmla="*/ 819 w 1002"/>
                  <a:gd name="T21" fmla="*/ 174 h 742"/>
                  <a:gd name="T22" fmla="*/ 874 w 1002"/>
                  <a:gd name="T23" fmla="*/ 437 h 742"/>
                  <a:gd name="T24" fmla="*/ 982 w 1002"/>
                  <a:gd name="T25" fmla="*/ 440 h 742"/>
                  <a:gd name="T26" fmla="*/ 1002 w 1002"/>
                  <a:gd name="T27" fmla="*/ 502 h 742"/>
                  <a:gd name="T28" fmla="*/ 965 w 1002"/>
                  <a:gd name="T29" fmla="*/ 612 h 742"/>
                  <a:gd name="T30" fmla="*/ 856 w 1002"/>
                  <a:gd name="T31" fmla="*/ 643 h 742"/>
                  <a:gd name="T32" fmla="*/ 838 w 1002"/>
                  <a:gd name="T33" fmla="*/ 637 h 742"/>
                  <a:gd name="T34" fmla="*/ 833 w 1002"/>
                  <a:gd name="T35" fmla="*/ 614 h 742"/>
                  <a:gd name="T36" fmla="*/ 803 w 1002"/>
                  <a:gd name="T37" fmla="*/ 623 h 742"/>
                  <a:gd name="T38" fmla="*/ 832 w 1002"/>
                  <a:gd name="T39" fmla="*/ 725 h 742"/>
                  <a:gd name="T40" fmla="*/ 726 w 1002"/>
                  <a:gd name="T41" fmla="*/ 742 h 742"/>
                  <a:gd name="T42" fmla="*/ 680 w 1002"/>
                  <a:gd name="T43" fmla="*/ 614 h 742"/>
                  <a:gd name="T44" fmla="*/ 615 w 1002"/>
                  <a:gd name="T45" fmla="*/ 599 h 742"/>
                  <a:gd name="T46" fmla="*/ 577 w 1002"/>
                  <a:gd name="T47" fmla="*/ 622 h 742"/>
                  <a:gd name="T48" fmla="*/ 549 w 1002"/>
                  <a:gd name="T49" fmla="*/ 667 h 742"/>
                  <a:gd name="T50" fmla="*/ 401 w 1002"/>
                  <a:gd name="T51" fmla="*/ 660 h 742"/>
                  <a:gd name="T52" fmla="*/ 117 w 1002"/>
                  <a:gd name="T53" fmla="*/ 734 h 742"/>
                  <a:gd name="T54" fmla="*/ 66 w 1002"/>
                  <a:gd name="T55" fmla="*/ 609 h 742"/>
                  <a:gd name="T56" fmla="*/ 0 w 1002"/>
                  <a:gd name="T57" fmla="*/ 534 h 742"/>
                  <a:gd name="T58" fmla="*/ 99 w 1002"/>
                  <a:gd name="T59" fmla="*/ 440 h 742"/>
                  <a:gd name="T60" fmla="*/ 242 w 1002"/>
                  <a:gd name="T61" fmla="*/ 326 h 742"/>
                  <a:gd name="T62" fmla="*/ 237 w 1002"/>
                  <a:gd name="T63" fmla="*/ 305 h 742"/>
                  <a:gd name="T64" fmla="*/ 295 w 1002"/>
                  <a:gd name="T65" fmla="*/ 297 h 742"/>
                  <a:gd name="T66" fmla="*/ 368 w 1002"/>
                  <a:gd name="T67" fmla="*/ 224 h 742"/>
                  <a:gd name="T68" fmla="*/ 392 w 1002"/>
                  <a:gd name="T69" fmla="*/ 220 h 742"/>
                  <a:gd name="T70" fmla="*/ 448 w 1002"/>
                  <a:gd name="T71" fmla="*/ 198 h 742"/>
                  <a:gd name="T72" fmla="*/ 442 w 1002"/>
                  <a:gd name="T73" fmla="*/ 111 h 742"/>
                  <a:gd name="T74" fmla="*/ 467 w 1002"/>
                  <a:gd name="T75" fmla="*/ 83 h 742"/>
                  <a:gd name="T76" fmla="*/ 571 w 1002"/>
                  <a:gd name="T77" fmla="*/ 0 h 7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002" h="742">
                    <a:moveTo>
                      <a:pt x="571" y="0"/>
                    </a:moveTo>
                    <a:lnTo>
                      <a:pt x="595" y="38"/>
                    </a:lnTo>
                    <a:lnTo>
                      <a:pt x="577" y="76"/>
                    </a:lnTo>
                    <a:lnTo>
                      <a:pt x="559" y="76"/>
                    </a:lnTo>
                    <a:lnTo>
                      <a:pt x="563" y="120"/>
                    </a:lnTo>
                    <a:lnTo>
                      <a:pt x="586" y="144"/>
                    </a:lnTo>
                    <a:lnTo>
                      <a:pt x="647" y="123"/>
                    </a:lnTo>
                    <a:lnTo>
                      <a:pt x="687" y="151"/>
                    </a:lnTo>
                    <a:lnTo>
                      <a:pt x="723" y="128"/>
                    </a:lnTo>
                    <a:lnTo>
                      <a:pt x="797" y="145"/>
                    </a:lnTo>
                    <a:lnTo>
                      <a:pt x="819" y="174"/>
                    </a:lnTo>
                    <a:lnTo>
                      <a:pt x="874" y="437"/>
                    </a:lnTo>
                    <a:lnTo>
                      <a:pt x="982" y="440"/>
                    </a:lnTo>
                    <a:lnTo>
                      <a:pt x="1002" y="502"/>
                    </a:lnTo>
                    <a:lnTo>
                      <a:pt x="965" y="612"/>
                    </a:lnTo>
                    <a:lnTo>
                      <a:pt x="856" y="643"/>
                    </a:lnTo>
                    <a:lnTo>
                      <a:pt x="838" y="637"/>
                    </a:lnTo>
                    <a:lnTo>
                      <a:pt x="833" y="614"/>
                    </a:lnTo>
                    <a:lnTo>
                      <a:pt x="803" y="623"/>
                    </a:lnTo>
                    <a:lnTo>
                      <a:pt x="832" y="725"/>
                    </a:lnTo>
                    <a:lnTo>
                      <a:pt x="726" y="742"/>
                    </a:lnTo>
                    <a:lnTo>
                      <a:pt x="680" y="614"/>
                    </a:lnTo>
                    <a:lnTo>
                      <a:pt x="615" y="599"/>
                    </a:lnTo>
                    <a:lnTo>
                      <a:pt x="577" y="622"/>
                    </a:lnTo>
                    <a:lnTo>
                      <a:pt x="549" y="667"/>
                    </a:lnTo>
                    <a:lnTo>
                      <a:pt x="401" y="660"/>
                    </a:lnTo>
                    <a:lnTo>
                      <a:pt x="117" y="734"/>
                    </a:lnTo>
                    <a:lnTo>
                      <a:pt x="66" y="609"/>
                    </a:lnTo>
                    <a:lnTo>
                      <a:pt x="0" y="534"/>
                    </a:lnTo>
                    <a:lnTo>
                      <a:pt x="99" y="440"/>
                    </a:lnTo>
                    <a:lnTo>
                      <a:pt x="242" y="326"/>
                    </a:lnTo>
                    <a:lnTo>
                      <a:pt x="237" y="305"/>
                    </a:lnTo>
                    <a:lnTo>
                      <a:pt x="295" y="297"/>
                    </a:lnTo>
                    <a:lnTo>
                      <a:pt x="368" y="224"/>
                    </a:lnTo>
                    <a:lnTo>
                      <a:pt x="392" y="220"/>
                    </a:lnTo>
                    <a:lnTo>
                      <a:pt x="448" y="198"/>
                    </a:lnTo>
                    <a:lnTo>
                      <a:pt x="442" y="111"/>
                    </a:lnTo>
                    <a:lnTo>
                      <a:pt x="467" y="83"/>
                    </a:lnTo>
                    <a:lnTo>
                      <a:pt x="571" y="0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87" name="Freeform 91"/>
              <p:cNvSpPr>
                <a:spLocks noChangeAspect="1"/>
              </p:cNvSpPr>
              <p:nvPr/>
            </p:nvSpPr>
            <p:spPr bwMode="auto">
              <a:xfrm>
                <a:off x="3623" y="3052"/>
                <a:ext cx="185" cy="103"/>
              </a:xfrm>
              <a:custGeom>
                <a:avLst/>
                <a:gdLst>
                  <a:gd name="T0" fmla="*/ 469 w 1029"/>
                  <a:gd name="T1" fmla="*/ 28 h 571"/>
                  <a:gd name="T2" fmla="*/ 471 w 1029"/>
                  <a:gd name="T3" fmla="*/ 68 h 571"/>
                  <a:gd name="T4" fmla="*/ 483 w 1029"/>
                  <a:gd name="T5" fmla="*/ 99 h 571"/>
                  <a:gd name="T6" fmla="*/ 245 w 1029"/>
                  <a:gd name="T7" fmla="*/ 335 h 571"/>
                  <a:gd name="T8" fmla="*/ 263 w 1029"/>
                  <a:gd name="T9" fmla="*/ 374 h 571"/>
                  <a:gd name="T10" fmla="*/ 208 w 1029"/>
                  <a:gd name="T11" fmla="*/ 395 h 571"/>
                  <a:gd name="T12" fmla="*/ 138 w 1029"/>
                  <a:gd name="T13" fmla="*/ 444 h 571"/>
                  <a:gd name="T14" fmla="*/ 80 w 1029"/>
                  <a:gd name="T15" fmla="*/ 482 h 571"/>
                  <a:gd name="T16" fmla="*/ 2 w 1029"/>
                  <a:gd name="T17" fmla="*/ 472 h 571"/>
                  <a:gd name="T18" fmla="*/ 0 w 1029"/>
                  <a:gd name="T19" fmla="*/ 485 h 571"/>
                  <a:gd name="T20" fmla="*/ 13 w 1029"/>
                  <a:gd name="T21" fmla="*/ 514 h 571"/>
                  <a:gd name="T22" fmla="*/ 214 w 1029"/>
                  <a:gd name="T23" fmla="*/ 571 h 571"/>
                  <a:gd name="T24" fmla="*/ 267 w 1029"/>
                  <a:gd name="T25" fmla="*/ 571 h 571"/>
                  <a:gd name="T26" fmla="*/ 284 w 1029"/>
                  <a:gd name="T27" fmla="*/ 524 h 571"/>
                  <a:gd name="T28" fmla="*/ 277 w 1029"/>
                  <a:gd name="T29" fmla="*/ 509 h 571"/>
                  <a:gd name="T30" fmla="*/ 403 w 1029"/>
                  <a:gd name="T31" fmla="*/ 437 h 571"/>
                  <a:gd name="T32" fmla="*/ 590 w 1029"/>
                  <a:gd name="T33" fmla="*/ 427 h 571"/>
                  <a:gd name="T34" fmla="*/ 789 w 1029"/>
                  <a:gd name="T35" fmla="*/ 297 h 571"/>
                  <a:gd name="T36" fmla="*/ 888 w 1029"/>
                  <a:gd name="T37" fmla="*/ 204 h 571"/>
                  <a:gd name="T38" fmla="*/ 1029 w 1029"/>
                  <a:gd name="T39" fmla="*/ 92 h 571"/>
                  <a:gd name="T40" fmla="*/ 1022 w 1029"/>
                  <a:gd name="T41" fmla="*/ 44 h 571"/>
                  <a:gd name="T42" fmla="*/ 989 w 1029"/>
                  <a:gd name="T43" fmla="*/ 10 h 571"/>
                  <a:gd name="T44" fmla="*/ 922 w 1029"/>
                  <a:gd name="T45" fmla="*/ 35 h 571"/>
                  <a:gd name="T46" fmla="*/ 897 w 1029"/>
                  <a:gd name="T47" fmla="*/ 17 h 571"/>
                  <a:gd name="T48" fmla="*/ 871 w 1029"/>
                  <a:gd name="T49" fmla="*/ 0 h 571"/>
                  <a:gd name="T50" fmla="*/ 791 w 1029"/>
                  <a:gd name="T51" fmla="*/ 62 h 571"/>
                  <a:gd name="T52" fmla="*/ 764 w 1029"/>
                  <a:gd name="T53" fmla="*/ 56 h 571"/>
                  <a:gd name="T54" fmla="*/ 679 w 1029"/>
                  <a:gd name="T55" fmla="*/ 130 h 571"/>
                  <a:gd name="T56" fmla="*/ 549 w 1029"/>
                  <a:gd name="T57" fmla="*/ 42 h 571"/>
                  <a:gd name="T58" fmla="*/ 549 w 1029"/>
                  <a:gd name="T59" fmla="*/ 4 h 571"/>
                  <a:gd name="T60" fmla="*/ 534 w 1029"/>
                  <a:gd name="T61" fmla="*/ 0 h 571"/>
                  <a:gd name="T62" fmla="*/ 496 w 1029"/>
                  <a:gd name="T63" fmla="*/ 39 h 571"/>
                  <a:gd name="T64" fmla="*/ 469 w 1029"/>
                  <a:gd name="T65" fmla="*/ 28 h 5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29" h="571">
                    <a:moveTo>
                      <a:pt x="469" y="28"/>
                    </a:moveTo>
                    <a:lnTo>
                      <a:pt x="471" y="68"/>
                    </a:lnTo>
                    <a:lnTo>
                      <a:pt x="483" y="99"/>
                    </a:lnTo>
                    <a:lnTo>
                      <a:pt x="245" y="335"/>
                    </a:lnTo>
                    <a:lnTo>
                      <a:pt x="263" y="374"/>
                    </a:lnTo>
                    <a:lnTo>
                      <a:pt x="208" y="395"/>
                    </a:lnTo>
                    <a:lnTo>
                      <a:pt x="138" y="444"/>
                    </a:lnTo>
                    <a:lnTo>
                      <a:pt x="80" y="482"/>
                    </a:lnTo>
                    <a:lnTo>
                      <a:pt x="2" y="472"/>
                    </a:lnTo>
                    <a:lnTo>
                      <a:pt x="0" y="485"/>
                    </a:lnTo>
                    <a:lnTo>
                      <a:pt x="13" y="514"/>
                    </a:lnTo>
                    <a:lnTo>
                      <a:pt x="214" y="571"/>
                    </a:lnTo>
                    <a:lnTo>
                      <a:pt x="267" y="571"/>
                    </a:lnTo>
                    <a:lnTo>
                      <a:pt x="284" y="524"/>
                    </a:lnTo>
                    <a:lnTo>
                      <a:pt x="277" y="509"/>
                    </a:lnTo>
                    <a:lnTo>
                      <a:pt x="403" y="437"/>
                    </a:lnTo>
                    <a:lnTo>
                      <a:pt x="590" y="427"/>
                    </a:lnTo>
                    <a:lnTo>
                      <a:pt x="789" y="297"/>
                    </a:lnTo>
                    <a:lnTo>
                      <a:pt x="888" y="204"/>
                    </a:lnTo>
                    <a:lnTo>
                      <a:pt x="1029" y="92"/>
                    </a:lnTo>
                    <a:lnTo>
                      <a:pt x="1022" y="44"/>
                    </a:lnTo>
                    <a:lnTo>
                      <a:pt x="989" y="10"/>
                    </a:lnTo>
                    <a:lnTo>
                      <a:pt x="922" y="35"/>
                    </a:lnTo>
                    <a:lnTo>
                      <a:pt x="897" y="17"/>
                    </a:lnTo>
                    <a:lnTo>
                      <a:pt x="871" y="0"/>
                    </a:lnTo>
                    <a:lnTo>
                      <a:pt x="791" y="62"/>
                    </a:lnTo>
                    <a:lnTo>
                      <a:pt x="764" y="56"/>
                    </a:lnTo>
                    <a:lnTo>
                      <a:pt x="679" y="130"/>
                    </a:lnTo>
                    <a:lnTo>
                      <a:pt x="549" y="42"/>
                    </a:lnTo>
                    <a:lnTo>
                      <a:pt x="549" y="4"/>
                    </a:lnTo>
                    <a:lnTo>
                      <a:pt x="534" y="0"/>
                    </a:lnTo>
                    <a:lnTo>
                      <a:pt x="496" y="39"/>
                    </a:lnTo>
                    <a:lnTo>
                      <a:pt x="469" y="2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88" name="Freeform 92"/>
              <p:cNvSpPr>
                <a:spLocks noChangeAspect="1"/>
              </p:cNvSpPr>
              <p:nvPr/>
            </p:nvSpPr>
            <p:spPr bwMode="auto">
              <a:xfrm>
                <a:off x="4121" y="2666"/>
                <a:ext cx="199" cy="159"/>
              </a:xfrm>
              <a:custGeom>
                <a:avLst/>
                <a:gdLst>
                  <a:gd name="T0" fmla="*/ 0 w 1100"/>
                  <a:gd name="T1" fmla="*/ 528 h 878"/>
                  <a:gd name="T2" fmla="*/ 89 w 1100"/>
                  <a:gd name="T3" fmla="*/ 536 h 878"/>
                  <a:gd name="T4" fmla="*/ 76 w 1100"/>
                  <a:gd name="T5" fmla="*/ 764 h 878"/>
                  <a:gd name="T6" fmla="*/ 23 w 1100"/>
                  <a:gd name="T7" fmla="*/ 842 h 878"/>
                  <a:gd name="T8" fmla="*/ 496 w 1100"/>
                  <a:gd name="T9" fmla="*/ 874 h 878"/>
                  <a:gd name="T10" fmla="*/ 544 w 1100"/>
                  <a:gd name="T11" fmla="*/ 878 h 878"/>
                  <a:gd name="T12" fmla="*/ 719 w 1100"/>
                  <a:gd name="T13" fmla="*/ 751 h 878"/>
                  <a:gd name="T14" fmla="*/ 776 w 1100"/>
                  <a:gd name="T15" fmla="*/ 746 h 878"/>
                  <a:gd name="T16" fmla="*/ 815 w 1100"/>
                  <a:gd name="T17" fmla="*/ 804 h 878"/>
                  <a:gd name="T18" fmla="*/ 1000 w 1100"/>
                  <a:gd name="T19" fmla="*/ 681 h 878"/>
                  <a:gd name="T20" fmla="*/ 1035 w 1100"/>
                  <a:gd name="T21" fmla="*/ 532 h 878"/>
                  <a:gd name="T22" fmla="*/ 1100 w 1100"/>
                  <a:gd name="T23" fmla="*/ 396 h 878"/>
                  <a:gd name="T24" fmla="*/ 1080 w 1100"/>
                  <a:gd name="T25" fmla="*/ 290 h 878"/>
                  <a:gd name="T26" fmla="*/ 1042 w 1100"/>
                  <a:gd name="T27" fmla="*/ 253 h 878"/>
                  <a:gd name="T28" fmla="*/ 1040 w 1100"/>
                  <a:gd name="T29" fmla="*/ 69 h 878"/>
                  <a:gd name="T30" fmla="*/ 955 w 1100"/>
                  <a:gd name="T31" fmla="*/ 0 h 878"/>
                  <a:gd name="T32" fmla="*/ 898 w 1100"/>
                  <a:gd name="T33" fmla="*/ 58 h 878"/>
                  <a:gd name="T34" fmla="*/ 831 w 1100"/>
                  <a:gd name="T35" fmla="*/ 53 h 878"/>
                  <a:gd name="T36" fmla="*/ 822 w 1100"/>
                  <a:gd name="T37" fmla="*/ 123 h 878"/>
                  <a:gd name="T38" fmla="*/ 775 w 1100"/>
                  <a:gd name="T39" fmla="*/ 129 h 878"/>
                  <a:gd name="T40" fmla="*/ 698 w 1100"/>
                  <a:gd name="T41" fmla="*/ 300 h 878"/>
                  <a:gd name="T42" fmla="*/ 537 w 1100"/>
                  <a:gd name="T43" fmla="*/ 482 h 878"/>
                  <a:gd name="T44" fmla="*/ 159 w 1100"/>
                  <a:gd name="T45" fmla="*/ 390 h 878"/>
                  <a:gd name="T46" fmla="*/ 0 w 1100"/>
                  <a:gd name="T47" fmla="*/ 528 h 8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00" h="878">
                    <a:moveTo>
                      <a:pt x="0" y="528"/>
                    </a:moveTo>
                    <a:lnTo>
                      <a:pt x="89" y="536"/>
                    </a:lnTo>
                    <a:lnTo>
                      <a:pt x="76" y="764"/>
                    </a:lnTo>
                    <a:lnTo>
                      <a:pt x="23" y="842"/>
                    </a:lnTo>
                    <a:lnTo>
                      <a:pt x="496" y="874"/>
                    </a:lnTo>
                    <a:lnTo>
                      <a:pt x="544" y="878"/>
                    </a:lnTo>
                    <a:lnTo>
                      <a:pt x="719" y="751"/>
                    </a:lnTo>
                    <a:lnTo>
                      <a:pt x="776" y="746"/>
                    </a:lnTo>
                    <a:lnTo>
                      <a:pt x="815" y="804"/>
                    </a:lnTo>
                    <a:lnTo>
                      <a:pt x="1000" y="681"/>
                    </a:lnTo>
                    <a:lnTo>
                      <a:pt x="1035" y="532"/>
                    </a:lnTo>
                    <a:lnTo>
                      <a:pt x="1100" y="396"/>
                    </a:lnTo>
                    <a:lnTo>
                      <a:pt x="1080" y="290"/>
                    </a:lnTo>
                    <a:lnTo>
                      <a:pt x="1042" y="253"/>
                    </a:lnTo>
                    <a:lnTo>
                      <a:pt x="1040" y="69"/>
                    </a:lnTo>
                    <a:lnTo>
                      <a:pt x="955" y="0"/>
                    </a:lnTo>
                    <a:lnTo>
                      <a:pt x="898" y="58"/>
                    </a:lnTo>
                    <a:lnTo>
                      <a:pt x="831" y="53"/>
                    </a:lnTo>
                    <a:lnTo>
                      <a:pt x="822" y="123"/>
                    </a:lnTo>
                    <a:lnTo>
                      <a:pt x="775" y="129"/>
                    </a:lnTo>
                    <a:lnTo>
                      <a:pt x="698" y="300"/>
                    </a:lnTo>
                    <a:lnTo>
                      <a:pt x="537" y="482"/>
                    </a:lnTo>
                    <a:lnTo>
                      <a:pt x="159" y="390"/>
                    </a:lnTo>
                    <a:lnTo>
                      <a:pt x="0" y="52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89" name="Freeform 93"/>
              <p:cNvSpPr>
                <a:spLocks noChangeAspect="1"/>
              </p:cNvSpPr>
              <p:nvPr/>
            </p:nvSpPr>
            <p:spPr bwMode="auto">
              <a:xfrm>
                <a:off x="3771" y="2633"/>
                <a:ext cx="500" cy="232"/>
              </a:xfrm>
              <a:custGeom>
                <a:avLst/>
                <a:gdLst>
                  <a:gd name="T0" fmla="*/ 404 w 2767"/>
                  <a:gd name="T1" fmla="*/ 197 h 1286"/>
                  <a:gd name="T2" fmla="*/ 559 w 2767"/>
                  <a:gd name="T3" fmla="*/ 88 h 1286"/>
                  <a:gd name="T4" fmla="*/ 491 w 2767"/>
                  <a:gd name="T5" fmla="*/ 217 h 1286"/>
                  <a:gd name="T6" fmla="*/ 563 w 2767"/>
                  <a:gd name="T7" fmla="*/ 184 h 1286"/>
                  <a:gd name="T8" fmla="*/ 669 w 2767"/>
                  <a:gd name="T9" fmla="*/ 220 h 1286"/>
                  <a:gd name="T10" fmla="*/ 789 w 2767"/>
                  <a:gd name="T11" fmla="*/ 49 h 1286"/>
                  <a:gd name="T12" fmla="*/ 963 w 2767"/>
                  <a:gd name="T13" fmla="*/ 120 h 1286"/>
                  <a:gd name="T14" fmla="*/ 1076 w 2767"/>
                  <a:gd name="T15" fmla="*/ 39 h 1286"/>
                  <a:gd name="T16" fmla="*/ 1125 w 2767"/>
                  <a:gd name="T17" fmla="*/ 194 h 1286"/>
                  <a:gd name="T18" fmla="*/ 1206 w 2767"/>
                  <a:gd name="T19" fmla="*/ 68 h 1286"/>
                  <a:gd name="T20" fmla="*/ 1286 w 2767"/>
                  <a:gd name="T21" fmla="*/ 88 h 1286"/>
                  <a:gd name="T22" fmla="*/ 1432 w 2767"/>
                  <a:gd name="T23" fmla="*/ 88 h 1286"/>
                  <a:gd name="T24" fmla="*/ 1635 w 2767"/>
                  <a:gd name="T25" fmla="*/ 65 h 1286"/>
                  <a:gd name="T26" fmla="*/ 1736 w 2767"/>
                  <a:gd name="T27" fmla="*/ 123 h 1286"/>
                  <a:gd name="T28" fmla="*/ 1813 w 2767"/>
                  <a:gd name="T29" fmla="*/ 156 h 1286"/>
                  <a:gd name="T30" fmla="*/ 1965 w 2767"/>
                  <a:gd name="T31" fmla="*/ 116 h 1286"/>
                  <a:gd name="T32" fmla="*/ 2036 w 2767"/>
                  <a:gd name="T33" fmla="*/ 162 h 1286"/>
                  <a:gd name="T34" fmla="*/ 2132 w 2767"/>
                  <a:gd name="T35" fmla="*/ 168 h 1286"/>
                  <a:gd name="T36" fmla="*/ 2200 w 2767"/>
                  <a:gd name="T37" fmla="*/ 107 h 1286"/>
                  <a:gd name="T38" fmla="*/ 2278 w 2767"/>
                  <a:gd name="T39" fmla="*/ 20 h 1286"/>
                  <a:gd name="T40" fmla="*/ 2437 w 2767"/>
                  <a:gd name="T41" fmla="*/ 0 h 1286"/>
                  <a:gd name="T42" fmla="*/ 2759 w 2767"/>
                  <a:gd name="T43" fmla="*/ 153 h 1286"/>
                  <a:gd name="T44" fmla="*/ 2756 w 2767"/>
                  <a:gd name="T45" fmla="*/ 311 h 1286"/>
                  <a:gd name="T46" fmla="*/ 2634 w 2767"/>
                  <a:gd name="T47" fmla="*/ 484 h 1286"/>
                  <a:gd name="T48" fmla="*/ 2094 w 2767"/>
                  <a:gd name="T49" fmla="*/ 576 h 1286"/>
                  <a:gd name="T50" fmla="*/ 1665 w 2767"/>
                  <a:gd name="T51" fmla="*/ 866 h 1286"/>
                  <a:gd name="T52" fmla="*/ 1561 w 2767"/>
                  <a:gd name="T53" fmla="*/ 999 h 1286"/>
                  <a:gd name="T54" fmla="*/ 1432 w 2767"/>
                  <a:gd name="T55" fmla="*/ 1205 h 1286"/>
                  <a:gd name="T56" fmla="*/ 1202 w 2767"/>
                  <a:gd name="T57" fmla="*/ 1209 h 1286"/>
                  <a:gd name="T58" fmla="*/ 1116 w 2767"/>
                  <a:gd name="T59" fmla="*/ 1221 h 1286"/>
                  <a:gd name="T60" fmla="*/ 1021 w 2767"/>
                  <a:gd name="T61" fmla="*/ 1163 h 1286"/>
                  <a:gd name="T62" fmla="*/ 854 w 2767"/>
                  <a:gd name="T63" fmla="*/ 1202 h 1286"/>
                  <a:gd name="T64" fmla="*/ 679 w 2767"/>
                  <a:gd name="T65" fmla="*/ 1221 h 1286"/>
                  <a:gd name="T66" fmla="*/ 582 w 2767"/>
                  <a:gd name="T67" fmla="*/ 1047 h 1286"/>
                  <a:gd name="T68" fmla="*/ 533 w 2767"/>
                  <a:gd name="T69" fmla="*/ 960 h 1286"/>
                  <a:gd name="T70" fmla="*/ 592 w 2767"/>
                  <a:gd name="T71" fmla="*/ 850 h 1286"/>
                  <a:gd name="T72" fmla="*/ 524 w 2767"/>
                  <a:gd name="T73" fmla="*/ 850 h 1286"/>
                  <a:gd name="T74" fmla="*/ 462 w 2767"/>
                  <a:gd name="T75" fmla="*/ 928 h 1286"/>
                  <a:gd name="T76" fmla="*/ 327 w 2767"/>
                  <a:gd name="T77" fmla="*/ 830 h 1286"/>
                  <a:gd name="T78" fmla="*/ 275 w 2767"/>
                  <a:gd name="T79" fmla="*/ 598 h 1286"/>
                  <a:gd name="T80" fmla="*/ 204 w 2767"/>
                  <a:gd name="T81" fmla="*/ 598 h 1286"/>
                  <a:gd name="T82" fmla="*/ 107 w 2767"/>
                  <a:gd name="T83" fmla="*/ 576 h 1286"/>
                  <a:gd name="T84" fmla="*/ 0 w 2767"/>
                  <a:gd name="T85" fmla="*/ 527 h 1286"/>
                  <a:gd name="T86" fmla="*/ 216 w 2767"/>
                  <a:gd name="T87" fmla="*/ 249 h 1286"/>
                  <a:gd name="T88" fmla="*/ 356 w 2767"/>
                  <a:gd name="T89" fmla="*/ 233 h 1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767" h="1286">
                    <a:moveTo>
                      <a:pt x="356" y="233"/>
                    </a:moveTo>
                    <a:lnTo>
                      <a:pt x="404" y="197"/>
                    </a:lnTo>
                    <a:lnTo>
                      <a:pt x="462" y="178"/>
                    </a:lnTo>
                    <a:lnTo>
                      <a:pt x="559" y="88"/>
                    </a:lnTo>
                    <a:lnTo>
                      <a:pt x="488" y="178"/>
                    </a:lnTo>
                    <a:lnTo>
                      <a:pt x="491" y="217"/>
                    </a:lnTo>
                    <a:lnTo>
                      <a:pt x="549" y="213"/>
                    </a:lnTo>
                    <a:lnTo>
                      <a:pt x="563" y="184"/>
                    </a:lnTo>
                    <a:lnTo>
                      <a:pt x="631" y="178"/>
                    </a:lnTo>
                    <a:lnTo>
                      <a:pt x="669" y="220"/>
                    </a:lnTo>
                    <a:lnTo>
                      <a:pt x="721" y="213"/>
                    </a:lnTo>
                    <a:lnTo>
                      <a:pt x="789" y="49"/>
                    </a:lnTo>
                    <a:lnTo>
                      <a:pt x="830" y="49"/>
                    </a:lnTo>
                    <a:lnTo>
                      <a:pt x="963" y="120"/>
                    </a:lnTo>
                    <a:lnTo>
                      <a:pt x="983" y="78"/>
                    </a:lnTo>
                    <a:lnTo>
                      <a:pt x="1076" y="39"/>
                    </a:lnTo>
                    <a:lnTo>
                      <a:pt x="1089" y="188"/>
                    </a:lnTo>
                    <a:lnTo>
                      <a:pt x="1125" y="194"/>
                    </a:lnTo>
                    <a:lnTo>
                      <a:pt x="1170" y="126"/>
                    </a:lnTo>
                    <a:lnTo>
                      <a:pt x="1206" y="68"/>
                    </a:lnTo>
                    <a:lnTo>
                      <a:pt x="1238" y="97"/>
                    </a:lnTo>
                    <a:lnTo>
                      <a:pt x="1286" y="88"/>
                    </a:lnTo>
                    <a:lnTo>
                      <a:pt x="1354" y="126"/>
                    </a:lnTo>
                    <a:lnTo>
                      <a:pt x="1432" y="88"/>
                    </a:lnTo>
                    <a:lnTo>
                      <a:pt x="1555" y="116"/>
                    </a:lnTo>
                    <a:lnTo>
                      <a:pt x="1635" y="65"/>
                    </a:lnTo>
                    <a:lnTo>
                      <a:pt x="1749" y="88"/>
                    </a:lnTo>
                    <a:lnTo>
                      <a:pt x="1736" y="123"/>
                    </a:lnTo>
                    <a:lnTo>
                      <a:pt x="1793" y="120"/>
                    </a:lnTo>
                    <a:lnTo>
                      <a:pt x="1813" y="156"/>
                    </a:lnTo>
                    <a:lnTo>
                      <a:pt x="1891" y="172"/>
                    </a:lnTo>
                    <a:lnTo>
                      <a:pt x="1965" y="116"/>
                    </a:lnTo>
                    <a:lnTo>
                      <a:pt x="2003" y="165"/>
                    </a:lnTo>
                    <a:lnTo>
                      <a:pt x="2036" y="162"/>
                    </a:lnTo>
                    <a:lnTo>
                      <a:pt x="2094" y="107"/>
                    </a:lnTo>
                    <a:lnTo>
                      <a:pt x="2132" y="168"/>
                    </a:lnTo>
                    <a:lnTo>
                      <a:pt x="2172" y="162"/>
                    </a:lnTo>
                    <a:lnTo>
                      <a:pt x="2200" y="107"/>
                    </a:lnTo>
                    <a:lnTo>
                      <a:pt x="2281" y="116"/>
                    </a:lnTo>
                    <a:lnTo>
                      <a:pt x="2278" y="20"/>
                    </a:lnTo>
                    <a:lnTo>
                      <a:pt x="2388" y="39"/>
                    </a:lnTo>
                    <a:lnTo>
                      <a:pt x="2437" y="0"/>
                    </a:lnTo>
                    <a:lnTo>
                      <a:pt x="2508" y="97"/>
                    </a:lnTo>
                    <a:lnTo>
                      <a:pt x="2759" y="153"/>
                    </a:lnTo>
                    <a:lnTo>
                      <a:pt x="2767" y="236"/>
                    </a:lnTo>
                    <a:lnTo>
                      <a:pt x="2756" y="311"/>
                    </a:lnTo>
                    <a:lnTo>
                      <a:pt x="2715" y="311"/>
                    </a:lnTo>
                    <a:lnTo>
                      <a:pt x="2634" y="484"/>
                    </a:lnTo>
                    <a:lnTo>
                      <a:pt x="2475" y="666"/>
                    </a:lnTo>
                    <a:lnTo>
                      <a:pt x="2094" y="576"/>
                    </a:lnTo>
                    <a:lnTo>
                      <a:pt x="1755" y="879"/>
                    </a:lnTo>
                    <a:lnTo>
                      <a:pt x="1665" y="866"/>
                    </a:lnTo>
                    <a:lnTo>
                      <a:pt x="1558" y="953"/>
                    </a:lnTo>
                    <a:lnTo>
                      <a:pt x="1561" y="999"/>
                    </a:lnTo>
                    <a:lnTo>
                      <a:pt x="1406" y="1054"/>
                    </a:lnTo>
                    <a:lnTo>
                      <a:pt x="1432" y="1205"/>
                    </a:lnTo>
                    <a:lnTo>
                      <a:pt x="1241" y="1237"/>
                    </a:lnTo>
                    <a:lnTo>
                      <a:pt x="1202" y="1209"/>
                    </a:lnTo>
                    <a:lnTo>
                      <a:pt x="1131" y="1199"/>
                    </a:lnTo>
                    <a:lnTo>
                      <a:pt x="1116" y="1221"/>
                    </a:lnTo>
                    <a:lnTo>
                      <a:pt x="1073" y="1199"/>
                    </a:lnTo>
                    <a:lnTo>
                      <a:pt x="1021" y="1163"/>
                    </a:lnTo>
                    <a:lnTo>
                      <a:pt x="966" y="1193"/>
                    </a:lnTo>
                    <a:lnTo>
                      <a:pt x="854" y="1202"/>
                    </a:lnTo>
                    <a:lnTo>
                      <a:pt x="795" y="1251"/>
                    </a:lnTo>
                    <a:lnTo>
                      <a:pt x="679" y="1221"/>
                    </a:lnTo>
                    <a:lnTo>
                      <a:pt x="614" y="1286"/>
                    </a:lnTo>
                    <a:lnTo>
                      <a:pt x="582" y="1047"/>
                    </a:lnTo>
                    <a:lnTo>
                      <a:pt x="540" y="1015"/>
                    </a:lnTo>
                    <a:lnTo>
                      <a:pt x="533" y="960"/>
                    </a:lnTo>
                    <a:lnTo>
                      <a:pt x="579" y="921"/>
                    </a:lnTo>
                    <a:lnTo>
                      <a:pt x="592" y="850"/>
                    </a:lnTo>
                    <a:lnTo>
                      <a:pt x="559" y="830"/>
                    </a:lnTo>
                    <a:lnTo>
                      <a:pt x="524" y="850"/>
                    </a:lnTo>
                    <a:lnTo>
                      <a:pt x="505" y="888"/>
                    </a:lnTo>
                    <a:lnTo>
                      <a:pt x="462" y="928"/>
                    </a:lnTo>
                    <a:lnTo>
                      <a:pt x="427" y="827"/>
                    </a:lnTo>
                    <a:lnTo>
                      <a:pt x="327" y="830"/>
                    </a:lnTo>
                    <a:lnTo>
                      <a:pt x="327" y="656"/>
                    </a:lnTo>
                    <a:lnTo>
                      <a:pt x="275" y="598"/>
                    </a:lnTo>
                    <a:lnTo>
                      <a:pt x="240" y="579"/>
                    </a:lnTo>
                    <a:lnTo>
                      <a:pt x="204" y="598"/>
                    </a:lnTo>
                    <a:lnTo>
                      <a:pt x="145" y="543"/>
                    </a:lnTo>
                    <a:lnTo>
                      <a:pt x="107" y="576"/>
                    </a:lnTo>
                    <a:lnTo>
                      <a:pt x="78" y="539"/>
                    </a:lnTo>
                    <a:lnTo>
                      <a:pt x="0" y="527"/>
                    </a:lnTo>
                    <a:lnTo>
                      <a:pt x="227" y="301"/>
                    </a:lnTo>
                    <a:lnTo>
                      <a:pt x="216" y="249"/>
                    </a:lnTo>
                    <a:lnTo>
                      <a:pt x="284" y="200"/>
                    </a:lnTo>
                    <a:lnTo>
                      <a:pt x="356" y="233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90" name="Freeform 94"/>
              <p:cNvSpPr>
                <a:spLocks noChangeAspect="1"/>
              </p:cNvSpPr>
              <p:nvPr/>
            </p:nvSpPr>
            <p:spPr bwMode="auto">
              <a:xfrm>
                <a:off x="3844" y="2843"/>
                <a:ext cx="221" cy="181"/>
              </a:xfrm>
              <a:custGeom>
                <a:avLst/>
                <a:gdLst>
                  <a:gd name="T0" fmla="*/ 140 w 1227"/>
                  <a:gd name="T1" fmla="*/ 995 h 1002"/>
                  <a:gd name="T2" fmla="*/ 155 w 1227"/>
                  <a:gd name="T3" fmla="*/ 956 h 1002"/>
                  <a:gd name="T4" fmla="*/ 133 w 1227"/>
                  <a:gd name="T5" fmla="*/ 919 h 1002"/>
                  <a:gd name="T6" fmla="*/ 31 w 1227"/>
                  <a:gd name="T7" fmla="*/ 1002 h 1002"/>
                  <a:gd name="T8" fmla="*/ 10 w 1227"/>
                  <a:gd name="T9" fmla="*/ 1002 h 1002"/>
                  <a:gd name="T10" fmla="*/ 0 w 1227"/>
                  <a:gd name="T11" fmla="*/ 974 h 1002"/>
                  <a:gd name="T12" fmla="*/ 138 w 1227"/>
                  <a:gd name="T13" fmla="*/ 720 h 1002"/>
                  <a:gd name="T14" fmla="*/ 64 w 1227"/>
                  <a:gd name="T15" fmla="*/ 644 h 1002"/>
                  <a:gd name="T16" fmla="*/ 155 w 1227"/>
                  <a:gd name="T17" fmla="*/ 580 h 1002"/>
                  <a:gd name="T18" fmla="*/ 8 w 1227"/>
                  <a:gd name="T19" fmla="*/ 488 h 1002"/>
                  <a:gd name="T20" fmla="*/ 0 w 1227"/>
                  <a:gd name="T21" fmla="*/ 308 h 1002"/>
                  <a:gd name="T22" fmla="*/ 56 w 1227"/>
                  <a:gd name="T23" fmla="*/ 287 h 1002"/>
                  <a:gd name="T24" fmla="*/ 282 w 1227"/>
                  <a:gd name="T25" fmla="*/ 56 h 1002"/>
                  <a:gd name="T26" fmla="*/ 395 w 1227"/>
                  <a:gd name="T27" fmla="*/ 87 h 1002"/>
                  <a:gd name="T28" fmla="*/ 456 w 1227"/>
                  <a:gd name="T29" fmla="*/ 36 h 1002"/>
                  <a:gd name="T30" fmla="*/ 565 w 1227"/>
                  <a:gd name="T31" fmla="*/ 28 h 1002"/>
                  <a:gd name="T32" fmla="*/ 618 w 1227"/>
                  <a:gd name="T33" fmla="*/ 0 h 1002"/>
                  <a:gd name="T34" fmla="*/ 713 w 1227"/>
                  <a:gd name="T35" fmla="*/ 56 h 1002"/>
                  <a:gd name="T36" fmla="*/ 728 w 1227"/>
                  <a:gd name="T37" fmla="*/ 36 h 1002"/>
                  <a:gd name="T38" fmla="*/ 799 w 1227"/>
                  <a:gd name="T39" fmla="*/ 41 h 1002"/>
                  <a:gd name="T40" fmla="*/ 839 w 1227"/>
                  <a:gd name="T41" fmla="*/ 68 h 1002"/>
                  <a:gd name="T42" fmla="*/ 1033 w 1227"/>
                  <a:gd name="T43" fmla="*/ 38 h 1002"/>
                  <a:gd name="T44" fmla="*/ 998 w 1227"/>
                  <a:gd name="T45" fmla="*/ 142 h 1002"/>
                  <a:gd name="T46" fmla="*/ 982 w 1227"/>
                  <a:gd name="T47" fmla="*/ 183 h 1002"/>
                  <a:gd name="T48" fmla="*/ 1033 w 1227"/>
                  <a:gd name="T49" fmla="*/ 224 h 1002"/>
                  <a:gd name="T50" fmla="*/ 1084 w 1227"/>
                  <a:gd name="T51" fmla="*/ 267 h 1002"/>
                  <a:gd name="T52" fmla="*/ 1117 w 1227"/>
                  <a:gd name="T53" fmla="*/ 282 h 1002"/>
                  <a:gd name="T54" fmla="*/ 1155 w 1227"/>
                  <a:gd name="T55" fmla="*/ 249 h 1002"/>
                  <a:gd name="T56" fmla="*/ 1201 w 1227"/>
                  <a:gd name="T57" fmla="*/ 308 h 1002"/>
                  <a:gd name="T58" fmla="*/ 1193 w 1227"/>
                  <a:gd name="T59" fmla="*/ 387 h 1002"/>
                  <a:gd name="T60" fmla="*/ 1227 w 1227"/>
                  <a:gd name="T61" fmla="*/ 473 h 1002"/>
                  <a:gd name="T62" fmla="*/ 1227 w 1227"/>
                  <a:gd name="T63" fmla="*/ 486 h 1002"/>
                  <a:gd name="T64" fmla="*/ 1148 w 1227"/>
                  <a:gd name="T65" fmla="*/ 483 h 1002"/>
                  <a:gd name="T66" fmla="*/ 1119 w 1227"/>
                  <a:gd name="T67" fmla="*/ 565 h 1002"/>
                  <a:gd name="T68" fmla="*/ 998 w 1227"/>
                  <a:gd name="T69" fmla="*/ 641 h 1002"/>
                  <a:gd name="T70" fmla="*/ 927 w 1227"/>
                  <a:gd name="T71" fmla="*/ 630 h 1002"/>
                  <a:gd name="T72" fmla="*/ 784 w 1227"/>
                  <a:gd name="T73" fmla="*/ 771 h 1002"/>
                  <a:gd name="T74" fmla="*/ 623 w 1227"/>
                  <a:gd name="T75" fmla="*/ 843 h 1002"/>
                  <a:gd name="T76" fmla="*/ 430 w 1227"/>
                  <a:gd name="T77" fmla="*/ 944 h 1002"/>
                  <a:gd name="T78" fmla="*/ 304 w 1227"/>
                  <a:gd name="T79" fmla="*/ 997 h 1002"/>
                  <a:gd name="T80" fmla="*/ 285 w 1227"/>
                  <a:gd name="T81" fmla="*/ 985 h 1002"/>
                  <a:gd name="T82" fmla="*/ 250 w 1227"/>
                  <a:gd name="T83" fmla="*/ 982 h 1002"/>
                  <a:gd name="T84" fmla="*/ 224 w 1227"/>
                  <a:gd name="T85" fmla="*/ 997 h 1002"/>
                  <a:gd name="T86" fmla="*/ 140 w 1227"/>
                  <a:gd name="T87" fmla="*/ 995 h 10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27" h="1002">
                    <a:moveTo>
                      <a:pt x="140" y="995"/>
                    </a:moveTo>
                    <a:lnTo>
                      <a:pt x="155" y="956"/>
                    </a:lnTo>
                    <a:lnTo>
                      <a:pt x="133" y="919"/>
                    </a:lnTo>
                    <a:lnTo>
                      <a:pt x="31" y="1002"/>
                    </a:lnTo>
                    <a:lnTo>
                      <a:pt x="10" y="1002"/>
                    </a:lnTo>
                    <a:lnTo>
                      <a:pt x="0" y="974"/>
                    </a:lnTo>
                    <a:lnTo>
                      <a:pt x="138" y="720"/>
                    </a:lnTo>
                    <a:lnTo>
                      <a:pt x="64" y="644"/>
                    </a:lnTo>
                    <a:lnTo>
                      <a:pt x="155" y="580"/>
                    </a:lnTo>
                    <a:lnTo>
                      <a:pt x="8" y="488"/>
                    </a:lnTo>
                    <a:lnTo>
                      <a:pt x="0" y="308"/>
                    </a:lnTo>
                    <a:lnTo>
                      <a:pt x="56" y="287"/>
                    </a:lnTo>
                    <a:lnTo>
                      <a:pt x="282" y="56"/>
                    </a:lnTo>
                    <a:lnTo>
                      <a:pt x="395" y="87"/>
                    </a:lnTo>
                    <a:lnTo>
                      <a:pt x="456" y="36"/>
                    </a:lnTo>
                    <a:lnTo>
                      <a:pt x="565" y="28"/>
                    </a:lnTo>
                    <a:lnTo>
                      <a:pt x="618" y="0"/>
                    </a:lnTo>
                    <a:lnTo>
                      <a:pt x="713" y="56"/>
                    </a:lnTo>
                    <a:lnTo>
                      <a:pt x="728" y="36"/>
                    </a:lnTo>
                    <a:lnTo>
                      <a:pt x="799" y="41"/>
                    </a:lnTo>
                    <a:lnTo>
                      <a:pt x="839" y="68"/>
                    </a:lnTo>
                    <a:lnTo>
                      <a:pt x="1033" y="38"/>
                    </a:lnTo>
                    <a:lnTo>
                      <a:pt x="998" y="142"/>
                    </a:lnTo>
                    <a:lnTo>
                      <a:pt x="982" y="183"/>
                    </a:lnTo>
                    <a:lnTo>
                      <a:pt x="1033" y="224"/>
                    </a:lnTo>
                    <a:lnTo>
                      <a:pt x="1084" y="267"/>
                    </a:lnTo>
                    <a:lnTo>
                      <a:pt x="1117" y="282"/>
                    </a:lnTo>
                    <a:lnTo>
                      <a:pt x="1155" y="249"/>
                    </a:lnTo>
                    <a:lnTo>
                      <a:pt x="1201" y="308"/>
                    </a:lnTo>
                    <a:lnTo>
                      <a:pt x="1193" y="387"/>
                    </a:lnTo>
                    <a:lnTo>
                      <a:pt x="1227" y="473"/>
                    </a:lnTo>
                    <a:lnTo>
                      <a:pt x="1227" y="486"/>
                    </a:lnTo>
                    <a:lnTo>
                      <a:pt x="1148" y="483"/>
                    </a:lnTo>
                    <a:lnTo>
                      <a:pt x="1119" y="565"/>
                    </a:lnTo>
                    <a:lnTo>
                      <a:pt x="998" y="641"/>
                    </a:lnTo>
                    <a:lnTo>
                      <a:pt x="927" y="630"/>
                    </a:lnTo>
                    <a:lnTo>
                      <a:pt x="784" y="771"/>
                    </a:lnTo>
                    <a:lnTo>
                      <a:pt x="623" y="843"/>
                    </a:lnTo>
                    <a:lnTo>
                      <a:pt x="430" y="944"/>
                    </a:lnTo>
                    <a:lnTo>
                      <a:pt x="304" y="997"/>
                    </a:lnTo>
                    <a:lnTo>
                      <a:pt x="285" y="985"/>
                    </a:lnTo>
                    <a:lnTo>
                      <a:pt x="250" y="982"/>
                    </a:lnTo>
                    <a:lnTo>
                      <a:pt x="224" y="997"/>
                    </a:lnTo>
                    <a:lnTo>
                      <a:pt x="140" y="99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91" name="Freeform 95"/>
              <p:cNvSpPr>
                <a:spLocks noChangeAspect="1"/>
              </p:cNvSpPr>
              <p:nvPr/>
            </p:nvSpPr>
            <p:spPr bwMode="auto">
              <a:xfrm>
                <a:off x="4192" y="2993"/>
                <a:ext cx="233" cy="226"/>
              </a:xfrm>
              <a:custGeom>
                <a:avLst/>
                <a:gdLst>
                  <a:gd name="T0" fmla="*/ 213 w 1286"/>
                  <a:gd name="T1" fmla="*/ 453 h 1248"/>
                  <a:gd name="T2" fmla="*/ 21 w 1286"/>
                  <a:gd name="T3" fmla="*/ 822 h 1248"/>
                  <a:gd name="T4" fmla="*/ 0 w 1286"/>
                  <a:gd name="T5" fmla="*/ 927 h 1248"/>
                  <a:gd name="T6" fmla="*/ 67 w 1286"/>
                  <a:gd name="T7" fmla="*/ 1100 h 1248"/>
                  <a:gd name="T8" fmla="*/ 114 w 1286"/>
                  <a:gd name="T9" fmla="*/ 1153 h 1248"/>
                  <a:gd name="T10" fmla="*/ 181 w 1286"/>
                  <a:gd name="T11" fmla="*/ 1185 h 1248"/>
                  <a:gd name="T12" fmla="*/ 231 w 1286"/>
                  <a:gd name="T13" fmla="*/ 1184 h 1248"/>
                  <a:gd name="T14" fmla="*/ 252 w 1286"/>
                  <a:gd name="T15" fmla="*/ 1248 h 1248"/>
                  <a:gd name="T16" fmla="*/ 371 w 1286"/>
                  <a:gd name="T17" fmla="*/ 1136 h 1248"/>
                  <a:gd name="T18" fmla="*/ 427 w 1286"/>
                  <a:gd name="T19" fmla="*/ 1089 h 1248"/>
                  <a:gd name="T20" fmla="*/ 464 w 1286"/>
                  <a:gd name="T21" fmla="*/ 1085 h 1248"/>
                  <a:gd name="T22" fmla="*/ 481 w 1286"/>
                  <a:gd name="T23" fmla="*/ 1054 h 1248"/>
                  <a:gd name="T24" fmla="*/ 593 w 1286"/>
                  <a:gd name="T25" fmla="*/ 973 h 1248"/>
                  <a:gd name="T26" fmla="*/ 658 w 1286"/>
                  <a:gd name="T27" fmla="*/ 962 h 1248"/>
                  <a:gd name="T28" fmla="*/ 681 w 1286"/>
                  <a:gd name="T29" fmla="*/ 936 h 1248"/>
                  <a:gd name="T30" fmla="*/ 734 w 1286"/>
                  <a:gd name="T31" fmla="*/ 935 h 1248"/>
                  <a:gd name="T32" fmla="*/ 765 w 1286"/>
                  <a:gd name="T33" fmla="*/ 959 h 1248"/>
                  <a:gd name="T34" fmla="*/ 828 w 1286"/>
                  <a:gd name="T35" fmla="*/ 931 h 1248"/>
                  <a:gd name="T36" fmla="*/ 1022 w 1286"/>
                  <a:gd name="T37" fmla="*/ 931 h 1248"/>
                  <a:gd name="T38" fmla="*/ 1114 w 1286"/>
                  <a:gd name="T39" fmla="*/ 925 h 1248"/>
                  <a:gd name="T40" fmla="*/ 1157 w 1286"/>
                  <a:gd name="T41" fmla="*/ 898 h 1248"/>
                  <a:gd name="T42" fmla="*/ 1243 w 1286"/>
                  <a:gd name="T43" fmla="*/ 884 h 1248"/>
                  <a:gd name="T44" fmla="*/ 1221 w 1286"/>
                  <a:gd name="T45" fmla="*/ 830 h 1248"/>
                  <a:gd name="T46" fmla="*/ 1214 w 1286"/>
                  <a:gd name="T47" fmla="*/ 719 h 1248"/>
                  <a:gd name="T48" fmla="*/ 1213 w 1286"/>
                  <a:gd name="T49" fmla="*/ 669 h 1248"/>
                  <a:gd name="T50" fmla="*/ 1286 w 1286"/>
                  <a:gd name="T51" fmla="*/ 645 h 1248"/>
                  <a:gd name="T52" fmla="*/ 1186 w 1286"/>
                  <a:gd name="T53" fmla="*/ 568 h 1248"/>
                  <a:gd name="T54" fmla="*/ 1185 w 1286"/>
                  <a:gd name="T55" fmla="*/ 532 h 1248"/>
                  <a:gd name="T56" fmla="*/ 1116 w 1286"/>
                  <a:gd name="T57" fmla="*/ 480 h 1248"/>
                  <a:gd name="T58" fmla="*/ 1079 w 1286"/>
                  <a:gd name="T59" fmla="*/ 371 h 1248"/>
                  <a:gd name="T60" fmla="*/ 1124 w 1286"/>
                  <a:gd name="T61" fmla="*/ 294 h 1248"/>
                  <a:gd name="T62" fmla="*/ 1031 w 1286"/>
                  <a:gd name="T63" fmla="*/ 131 h 1248"/>
                  <a:gd name="T64" fmla="*/ 1022 w 1286"/>
                  <a:gd name="T65" fmla="*/ 41 h 1248"/>
                  <a:gd name="T66" fmla="*/ 988 w 1286"/>
                  <a:gd name="T67" fmla="*/ 34 h 1248"/>
                  <a:gd name="T68" fmla="*/ 871 w 1286"/>
                  <a:gd name="T69" fmla="*/ 0 h 1248"/>
                  <a:gd name="T70" fmla="*/ 851 w 1286"/>
                  <a:gd name="T71" fmla="*/ 117 h 1248"/>
                  <a:gd name="T72" fmla="*/ 773 w 1286"/>
                  <a:gd name="T73" fmla="*/ 216 h 1248"/>
                  <a:gd name="T74" fmla="*/ 764 w 1286"/>
                  <a:gd name="T75" fmla="*/ 232 h 1248"/>
                  <a:gd name="T76" fmla="*/ 722 w 1286"/>
                  <a:gd name="T77" fmla="*/ 239 h 1248"/>
                  <a:gd name="T78" fmla="*/ 724 w 1286"/>
                  <a:gd name="T79" fmla="*/ 270 h 1248"/>
                  <a:gd name="T80" fmla="*/ 658 w 1286"/>
                  <a:gd name="T81" fmla="*/ 297 h 1248"/>
                  <a:gd name="T82" fmla="*/ 605 w 1286"/>
                  <a:gd name="T83" fmla="*/ 276 h 1248"/>
                  <a:gd name="T84" fmla="*/ 549 w 1286"/>
                  <a:gd name="T85" fmla="*/ 287 h 1248"/>
                  <a:gd name="T86" fmla="*/ 484 w 1286"/>
                  <a:gd name="T87" fmla="*/ 324 h 1248"/>
                  <a:gd name="T88" fmla="*/ 462 w 1286"/>
                  <a:gd name="T89" fmla="*/ 319 h 1248"/>
                  <a:gd name="T90" fmla="*/ 445 w 1286"/>
                  <a:gd name="T91" fmla="*/ 287 h 1248"/>
                  <a:gd name="T92" fmla="*/ 417 w 1286"/>
                  <a:gd name="T93" fmla="*/ 285 h 1248"/>
                  <a:gd name="T94" fmla="*/ 413 w 1286"/>
                  <a:gd name="T95" fmla="*/ 310 h 1248"/>
                  <a:gd name="T96" fmla="*/ 467 w 1286"/>
                  <a:gd name="T97" fmla="*/ 386 h 1248"/>
                  <a:gd name="T98" fmla="*/ 213 w 1286"/>
                  <a:gd name="T99" fmla="*/ 453 h 1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286" h="1248">
                    <a:moveTo>
                      <a:pt x="213" y="453"/>
                    </a:moveTo>
                    <a:lnTo>
                      <a:pt x="21" y="822"/>
                    </a:lnTo>
                    <a:lnTo>
                      <a:pt x="0" y="927"/>
                    </a:lnTo>
                    <a:lnTo>
                      <a:pt x="67" y="1100"/>
                    </a:lnTo>
                    <a:lnTo>
                      <a:pt x="114" y="1153"/>
                    </a:lnTo>
                    <a:lnTo>
                      <a:pt x="181" y="1185"/>
                    </a:lnTo>
                    <a:lnTo>
                      <a:pt x="231" y="1184"/>
                    </a:lnTo>
                    <a:lnTo>
                      <a:pt x="252" y="1248"/>
                    </a:lnTo>
                    <a:lnTo>
                      <a:pt x="371" y="1136"/>
                    </a:lnTo>
                    <a:lnTo>
                      <a:pt x="427" y="1089"/>
                    </a:lnTo>
                    <a:lnTo>
                      <a:pt x="464" y="1085"/>
                    </a:lnTo>
                    <a:lnTo>
                      <a:pt x="481" y="1054"/>
                    </a:lnTo>
                    <a:lnTo>
                      <a:pt x="593" y="973"/>
                    </a:lnTo>
                    <a:lnTo>
                      <a:pt x="658" y="962"/>
                    </a:lnTo>
                    <a:lnTo>
                      <a:pt x="681" y="936"/>
                    </a:lnTo>
                    <a:lnTo>
                      <a:pt x="734" y="935"/>
                    </a:lnTo>
                    <a:lnTo>
                      <a:pt x="765" y="959"/>
                    </a:lnTo>
                    <a:lnTo>
                      <a:pt x="828" y="931"/>
                    </a:lnTo>
                    <a:lnTo>
                      <a:pt x="1022" y="931"/>
                    </a:lnTo>
                    <a:lnTo>
                      <a:pt x="1114" y="925"/>
                    </a:lnTo>
                    <a:lnTo>
                      <a:pt x="1157" y="898"/>
                    </a:lnTo>
                    <a:lnTo>
                      <a:pt x="1243" y="884"/>
                    </a:lnTo>
                    <a:lnTo>
                      <a:pt x="1221" y="830"/>
                    </a:lnTo>
                    <a:lnTo>
                      <a:pt x="1214" y="719"/>
                    </a:lnTo>
                    <a:lnTo>
                      <a:pt x="1213" y="669"/>
                    </a:lnTo>
                    <a:lnTo>
                      <a:pt x="1286" y="645"/>
                    </a:lnTo>
                    <a:lnTo>
                      <a:pt x="1186" y="568"/>
                    </a:lnTo>
                    <a:lnTo>
                      <a:pt x="1185" y="532"/>
                    </a:lnTo>
                    <a:lnTo>
                      <a:pt x="1116" y="480"/>
                    </a:lnTo>
                    <a:lnTo>
                      <a:pt x="1079" y="371"/>
                    </a:lnTo>
                    <a:lnTo>
                      <a:pt x="1124" y="294"/>
                    </a:lnTo>
                    <a:lnTo>
                      <a:pt x="1031" y="131"/>
                    </a:lnTo>
                    <a:lnTo>
                      <a:pt x="1022" y="41"/>
                    </a:lnTo>
                    <a:lnTo>
                      <a:pt x="988" y="34"/>
                    </a:lnTo>
                    <a:lnTo>
                      <a:pt x="871" y="0"/>
                    </a:lnTo>
                    <a:lnTo>
                      <a:pt x="851" y="117"/>
                    </a:lnTo>
                    <a:lnTo>
                      <a:pt x="773" y="216"/>
                    </a:lnTo>
                    <a:lnTo>
                      <a:pt x="764" y="232"/>
                    </a:lnTo>
                    <a:lnTo>
                      <a:pt x="722" y="239"/>
                    </a:lnTo>
                    <a:lnTo>
                      <a:pt x="724" y="270"/>
                    </a:lnTo>
                    <a:lnTo>
                      <a:pt x="658" y="297"/>
                    </a:lnTo>
                    <a:lnTo>
                      <a:pt x="605" y="276"/>
                    </a:lnTo>
                    <a:lnTo>
                      <a:pt x="549" y="287"/>
                    </a:lnTo>
                    <a:lnTo>
                      <a:pt x="484" y="324"/>
                    </a:lnTo>
                    <a:lnTo>
                      <a:pt x="462" y="319"/>
                    </a:lnTo>
                    <a:lnTo>
                      <a:pt x="445" y="287"/>
                    </a:lnTo>
                    <a:lnTo>
                      <a:pt x="417" y="285"/>
                    </a:lnTo>
                    <a:lnTo>
                      <a:pt x="413" y="310"/>
                    </a:lnTo>
                    <a:lnTo>
                      <a:pt x="467" y="386"/>
                    </a:lnTo>
                    <a:lnTo>
                      <a:pt x="213" y="453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92" name="Freeform 96"/>
              <p:cNvSpPr>
                <a:spLocks noChangeAspect="1"/>
              </p:cNvSpPr>
              <p:nvPr/>
            </p:nvSpPr>
            <p:spPr bwMode="auto">
              <a:xfrm>
                <a:off x="4021" y="2762"/>
                <a:ext cx="248" cy="211"/>
              </a:xfrm>
              <a:custGeom>
                <a:avLst/>
                <a:gdLst>
                  <a:gd name="T0" fmla="*/ 558 w 1373"/>
                  <a:gd name="T1" fmla="*/ 0 h 1170"/>
                  <a:gd name="T2" fmla="*/ 644 w 1373"/>
                  <a:gd name="T3" fmla="*/ 8 h 1170"/>
                  <a:gd name="T4" fmla="*/ 631 w 1373"/>
                  <a:gd name="T5" fmla="*/ 236 h 1170"/>
                  <a:gd name="T6" fmla="*/ 579 w 1373"/>
                  <a:gd name="T7" fmla="*/ 311 h 1170"/>
                  <a:gd name="T8" fmla="*/ 1096 w 1373"/>
                  <a:gd name="T9" fmla="*/ 348 h 1170"/>
                  <a:gd name="T10" fmla="*/ 1273 w 1373"/>
                  <a:gd name="T11" fmla="*/ 221 h 1170"/>
                  <a:gd name="T12" fmla="*/ 1330 w 1373"/>
                  <a:gd name="T13" fmla="*/ 218 h 1170"/>
                  <a:gd name="T14" fmla="*/ 1373 w 1373"/>
                  <a:gd name="T15" fmla="*/ 276 h 1170"/>
                  <a:gd name="T16" fmla="*/ 1373 w 1373"/>
                  <a:gd name="T17" fmla="*/ 412 h 1170"/>
                  <a:gd name="T18" fmla="*/ 1298 w 1373"/>
                  <a:gd name="T19" fmla="*/ 502 h 1170"/>
                  <a:gd name="T20" fmla="*/ 1256 w 1373"/>
                  <a:gd name="T21" fmla="*/ 532 h 1170"/>
                  <a:gd name="T22" fmla="*/ 1143 w 1373"/>
                  <a:gd name="T23" fmla="*/ 722 h 1170"/>
                  <a:gd name="T24" fmla="*/ 1132 w 1373"/>
                  <a:gd name="T25" fmla="*/ 726 h 1170"/>
                  <a:gd name="T26" fmla="*/ 1121 w 1373"/>
                  <a:gd name="T27" fmla="*/ 815 h 1170"/>
                  <a:gd name="T28" fmla="*/ 1071 w 1373"/>
                  <a:gd name="T29" fmla="*/ 870 h 1170"/>
                  <a:gd name="T30" fmla="*/ 978 w 1373"/>
                  <a:gd name="T31" fmla="*/ 895 h 1170"/>
                  <a:gd name="T32" fmla="*/ 886 w 1373"/>
                  <a:gd name="T33" fmla="*/ 935 h 1170"/>
                  <a:gd name="T34" fmla="*/ 885 w 1373"/>
                  <a:gd name="T35" fmla="*/ 999 h 1170"/>
                  <a:gd name="T36" fmla="*/ 814 w 1373"/>
                  <a:gd name="T37" fmla="*/ 1023 h 1170"/>
                  <a:gd name="T38" fmla="*/ 816 w 1373"/>
                  <a:gd name="T39" fmla="*/ 1095 h 1170"/>
                  <a:gd name="T40" fmla="*/ 789 w 1373"/>
                  <a:gd name="T41" fmla="*/ 1133 h 1170"/>
                  <a:gd name="T42" fmla="*/ 595 w 1373"/>
                  <a:gd name="T43" fmla="*/ 1150 h 1170"/>
                  <a:gd name="T44" fmla="*/ 595 w 1373"/>
                  <a:gd name="T45" fmla="*/ 1145 h 1170"/>
                  <a:gd name="T46" fmla="*/ 441 w 1373"/>
                  <a:gd name="T47" fmla="*/ 1170 h 1170"/>
                  <a:gd name="T48" fmla="*/ 394 w 1373"/>
                  <a:gd name="T49" fmla="*/ 1104 h 1170"/>
                  <a:gd name="T50" fmla="*/ 391 w 1373"/>
                  <a:gd name="T51" fmla="*/ 1069 h 1170"/>
                  <a:gd name="T52" fmla="*/ 413 w 1373"/>
                  <a:gd name="T53" fmla="*/ 1002 h 1170"/>
                  <a:gd name="T54" fmla="*/ 416 w 1373"/>
                  <a:gd name="T55" fmla="*/ 956 h 1170"/>
                  <a:gd name="T56" fmla="*/ 392 w 1373"/>
                  <a:gd name="T57" fmla="*/ 947 h 1170"/>
                  <a:gd name="T58" fmla="*/ 372 w 1373"/>
                  <a:gd name="T59" fmla="*/ 964 h 1170"/>
                  <a:gd name="T60" fmla="*/ 298 w 1373"/>
                  <a:gd name="T61" fmla="*/ 968 h 1170"/>
                  <a:gd name="T62" fmla="*/ 279 w 1373"/>
                  <a:gd name="T63" fmla="*/ 938 h 1170"/>
                  <a:gd name="T64" fmla="*/ 244 w 1373"/>
                  <a:gd name="T65" fmla="*/ 935 h 1170"/>
                  <a:gd name="T66" fmla="*/ 246 w 1373"/>
                  <a:gd name="T67" fmla="*/ 926 h 1170"/>
                  <a:gd name="T68" fmla="*/ 213 w 1373"/>
                  <a:gd name="T69" fmla="*/ 841 h 1170"/>
                  <a:gd name="T70" fmla="*/ 219 w 1373"/>
                  <a:gd name="T71" fmla="*/ 763 h 1170"/>
                  <a:gd name="T72" fmla="*/ 174 w 1373"/>
                  <a:gd name="T73" fmla="*/ 700 h 1170"/>
                  <a:gd name="T74" fmla="*/ 135 w 1373"/>
                  <a:gd name="T75" fmla="*/ 733 h 1170"/>
                  <a:gd name="T76" fmla="*/ 109 w 1373"/>
                  <a:gd name="T77" fmla="*/ 722 h 1170"/>
                  <a:gd name="T78" fmla="*/ 0 w 1373"/>
                  <a:gd name="T79" fmla="*/ 633 h 1170"/>
                  <a:gd name="T80" fmla="*/ 51 w 1373"/>
                  <a:gd name="T81" fmla="*/ 490 h 1170"/>
                  <a:gd name="T82" fmla="*/ 24 w 1373"/>
                  <a:gd name="T83" fmla="*/ 340 h 1170"/>
                  <a:gd name="T84" fmla="*/ 180 w 1373"/>
                  <a:gd name="T85" fmla="*/ 283 h 1170"/>
                  <a:gd name="T86" fmla="*/ 174 w 1373"/>
                  <a:gd name="T87" fmla="*/ 241 h 1170"/>
                  <a:gd name="T88" fmla="*/ 284 w 1373"/>
                  <a:gd name="T89" fmla="*/ 152 h 1170"/>
                  <a:gd name="T90" fmla="*/ 375 w 1373"/>
                  <a:gd name="T91" fmla="*/ 164 h 1170"/>
                  <a:gd name="T92" fmla="*/ 558 w 1373"/>
                  <a:gd name="T93" fmla="*/ 0 h 1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373" h="1170">
                    <a:moveTo>
                      <a:pt x="558" y="0"/>
                    </a:moveTo>
                    <a:lnTo>
                      <a:pt x="644" y="8"/>
                    </a:lnTo>
                    <a:lnTo>
                      <a:pt x="631" y="236"/>
                    </a:lnTo>
                    <a:lnTo>
                      <a:pt x="579" y="311"/>
                    </a:lnTo>
                    <a:lnTo>
                      <a:pt x="1096" y="348"/>
                    </a:lnTo>
                    <a:lnTo>
                      <a:pt x="1273" y="221"/>
                    </a:lnTo>
                    <a:lnTo>
                      <a:pt x="1330" y="218"/>
                    </a:lnTo>
                    <a:lnTo>
                      <a:pt x="1373" y="276"/>
                    </a:lnTo>
                    <a:lnTo>
                      <a:pt x="1373" y="412"/>
                    </a:lnTo>
                    <a:lnTo>
                      <a:pt x="1298" y="502"/>
                    </a:lnTo>
                    <a:lnTo>
                      <a:pt x="1256" y="532"/>
                    </a:lnTo>
                    <a:lnTo>
                      <a:pt x="1143" y="722"/>
                    </a:lnTo>
                    <a:lnTo>
                      <a:pt x="1132" y="726"/>
                    </a:lnTo>
                    <a:lnTo>
                      <a:pt x="1121" y="815"/>
                    </a:lnTo>
                    <a:lnTo>
                      <a:pt x="1071" y="870"/>
                    </a:lnTo>
                    <a:lnTo>
                      <a:pt x="978" y="895"/>
                    </a:lnTo>
                    <a:lnTo>
                      <a:pt x="886" y="935"/>
                    </a:lnTo>
                    <a:lnTo>
                      <a:pt x="885" y="999"/>
                    </a:lnTo>
                    <a:lnTo>
                      <a:pt x="814" y="1023"/>
                    </a:lnTo>
                    <a:lnTo>
                      <a:pt x="816" y="1095"/>
                    </a:lnTo>
                    <a:lnTo>
                      <a:pt x="789" y="1133"/>
                    </a:lnTo>
                    <a:lnTo>
                      <a:pt x="595" y="1150"/>
                    </a:lnTo>
                    <a:lnTo>
                      <a:pt x="595" y="1145"/>
                    </a:lnTo>
                    <a:lnTo>
                      <a:pt x="441" y="1170"/>
                    </a:lnTo>
                    <a:lnTo>
                      <a:pt x="394" y="1104"/>
                    </a:lnTo>
                    <a:lnTo>
                      <a:pt x="391" y="1069"/>
                    </a:lnTo>
                    <a:lnTo>
                      <a:pt x="413" y="1002"/>
                    </a:lnTo>
                    <a:lnTo>
                      <a:pt x="416" y="956"/>
                    </a:lnTo>
                    <a:lnTo>
                      <a:pt x="392" y="947"/>
                    </a:lnTo>
                    <a:lnTo>
                      <a:pt x="372" y="964"/>
                    </a:lnTo>
                    <a:lnTo>
                      <a:pt x="298" y="968"/>
                    </a:lnTo>
                    <a:lnTo>
                      <a:pt x="279" y="938"/>
                    </a:lnTo>
                    <a:lnTo>
                      <a:pt x="244" y="935"/>
                    </a:lnTo>
                    <a:lnTo>
                      <a:pt x="246" y="926"/>
                    </a:lnTo>
                    <a:lnTo>
                      <a:pt x="213" y="841"/>
                    </a:lnTo>
                    <a:lnTo>
                      <a:pt x="219" y="763"/>
                    </a:lnTo>
                    <a:lnTo>
                      <a:pt x="174" y="700"/>
                    </a:lnTo>
                    <a:lnTo>
                      <a:pt x="135" y="733"/>
                    </a:lnTo>
                    <a:lnTo>
                      <a:pt x="109" y="722"/>
                    </a:lnTo>
                    <a:lnTo>
                      <a:pt x="0" y="633"/>
                    </a:lnTo>
                    <a:lnTo>
                      <a:pt x="51" y="490"/>
                    </a:lnTo>
                    <a:lnTo>
                      <a:pt x="24" y="340"/>
                    </a:lnTo>
                    <a:lnTo>
                      <a:pt x="180" y="283"/>
                    </a:lnTo>
                    <a:lnTo>
                      <a:pt x="174" y="241"/>
                    </a:lnTo>
                    <a:lnTo>
                      <a:pt x="284" y="152"/>
                    </a:lnTo>
                    <a:lnTo>
                      <a:pt x="375" y="164"/>
                    </a:lnTo>
                    <a:lnTo>
                      <a:pt x="558" y="0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93" name="Freeform 97"/>
              <p:cNvSpPr>
                <a:spLocks noChangeAspect="1"/>
              </p:cNvSpPr>
              <p:nvPr/>
            </p:nvSpPr>
            <p:spPr bwMode="auto">
              <a:xfrm>
                <a:off x="3866" y="2931"/>
                <a:ext cx="272" cy="221"/>
              </a:xfrm>
              <a:custGeom>
                <a:avLst/>
                <a:gdLst>
                  <a:gd name="T0" fmla="*/ 809 w 1506"/>
                  <a:gd name="T1" fmla="*/ 931 h 1222"/>
                  <a:gd name="T2" fmla="*/ 902 w 1506"/>
                  <a:gd name="T3" fmla="*/ 1005 h 1222"/>
                  <a:gd name="T4" fmla="*/ 954 w 1506"/>
                  <a:gd name="T5" fmla="*/ 1042 h 1222"/>
                  <a:gd name="T6" fmla="*/ 1066 w 1506"/>
                  <a:gd name="T7" fmla="*/ 984 h 1222"/>
                  <a:gd name="T8" fmla="*/ 1157 w 1506"/>
                  <a:gd name="T9" fmla="*/ 969 h 1222"/>
                  <a:gd name="T10" fmla="*/ 1450 w 1506"/>
                  <a:gd name="T11" fmla="*/ 909 h 1222"/>
                  <a:gd name="T12" fmla="*/ 1346 w 1506"/>
                  <a:gd name="T13" fmla="*/ 878 h 1222"/>
                  <a:gd name="T14" fmla="*/ 1389 w 1506"/>
                  <a:gd name="T15" fmla="*/ 790 h 1222"/>
                  <a:gd name="T16" fmla="*/ 1454 w 1506"/>
                  <a:gd name="T17" fmla="*/ 676 h 1222"/>
                  <a:gd name="T18" fmla="*/ 1506 w 1506"/>
                  <a:gd name="T19" fmla="*/ 589 h 1222"/>
                  <a:gd name="T20" fmla="*/ 1450 w 1506"/>
                  <a:gd name="T21" fmla="*/ 471 h 1222"/>
                  <a:gd name="T22" fmla="*/ 1417 w 1506"/>
                  <a:gd name="T23" fmla="*/ 363 h 1222"/>
                  <a:gd name="T24" fmla="*/ 1456 w 1506"/>
                  <a:gd name="T25" fmla="*/ 211 h 1222"/>
                  <a:gd name="T26" fmla="*/ 1252 w 1506"/>
                  <a:gd name="T27" fmla="*/ 169 h 1222"/>
                  <a:gd name="T28" fmla="*/ 1271 w 1506"/>
                  <a:gd name="T29" fmla="*/ 62 h 1222"/>
                  <a:gd name="T30" fmla="*/ 1248 w 1506"/>
                  <a:gd name="T31" fmla="*/ 10 h 1222"/>
                  <a:gd name="T32" fmla="*/ 1158 w 1506"/>
                  <a:gd name="T33" fmla="*/ 34 h 1222"/>
                  <a:gd name="T34" fmla="*/ 1025 w 1506"/>
                  <a:gd name="T35" fmla="*/ 0 h 1222"/>
                  <a:gd name="T36" fmla="*/ 873 w 1506"/>
                  <a:gd name="T37" fmla="*/ 160 h 1222"/>
                  <a:gd name="T38" fmla="*/ 661 w 1506"/>
                  <a:gd name="T39" fmla="*/ 285 h 1222"/>
                  <a:gd name="T40" fmla="*/ 184 w 1506"/>
                  <a:gd name="T41" fmla="*/ 514 h 1222"/>
                  <a:gd name="T42" fmla="*/ 128 w 1506"/>
                  <a:gd name="T43" fmla="*/ 498 h 1222"/>
                  <a:gd name="T44" fmla="*/ 0 w 1506"/>
                  <a:gd name="T45" fmla="*/ 511 h 1222"/>
                  <a:gd name="T46" fmla="*/ 26 w 1506"/>
                  <a:gd name="T47" fmla="*/ 579 h 1222"/>
                  <a:gd name="T48" fmla="*/ 124 w 1506"/>
                  <a:gd name="T49" fmla="*/ 586 h 1222"/>
                  <a:gd name="T50" fmla="*/ 236 w 1506"/>
                  <a:gd name="T51" fmla="*/ 582 h 1222"/>
                  <a:gd name="T52" fmla="*/ 312 w 1506"/>
                  <a:gd name="T53" fmla="*/ 875 h 1222"/>
                  <a:gd name="T54" fmla="*/ 441 w 1506"/>
                  <a:gd name="T55" fmla="*/ 940 h 1222"/>
                  <a:gd name="T56" fmla="*/ 477 w 1506"/>
                  <a:gd name="T57" fmla="*/ 1131 h 1222"/>
                  <a:gd name="T58" fmla="*/ 511 w 1506"/>
                  <a:gd name="T59" fmla="*/ 1222 h 1222"/>
                  <a:gd name="T60" fmla="*/ 530 w 1506"/>
                  <a:gd name="T61" fmla="*/ 1171 h 1222"/>
                  <a:gd name="T62" fmla="*/ 547 w 1506"/>
                  <a:gd name="T63" fmla="*/ 1084 h 1222"/>
                  <a:gd name="T64" fmla="*/ 591 w 1506"/>
                  <a:gd name="T65" fmla="*/ 1044 h 1222"/>
                  <a:gd name="T66" fmla="*/ 629 w 1506"/>
                  <a:gd name="T67" fmla="*/ 1002 h 1222"/>
                  <a:gd name="T68" fmla="*/ 670 w 1506"/>
                  <a:gd name="T69" fmla="*/ 979 h 1222"/>
                  <a:gd name="T70" fmla="*/ 769 w 1506"/>
                  <a:gd name="T71" fmla="*/ 949 h 1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06" h="1222">
                    <a:moveTo>
                      <a:pt x="769" y="949"/>
                    </a:moveTo>
                    <a:lnTo>
                      <a:pt x="809" y="931"/>
                    </a:lnTo>
                    <a:lnTo>
                      <a:pt x="865" y="957"/>
                    </a:lnTo>
                    <a:lnTo>
                      <a:pt x="902" y="1005"/>
                    </a:lnTo>
                    <a:lnTo>
                      <a:pt x="931" y="1010"/>
                    </a:lnTo>
                    <a:lnTo>
                      <a:pt x="954" y="1042"/>
                    </a:lnTo>
                    <a:lnTo>
                      <a:pt x="1036" y="1028"/>
                    </a:lnTo>
                    <a:lnTo>
                      <a:pt x="1066" y="984"/>
                    </a:lnTo>
                    <a:lnTo>
                      <a:pt x="1105" y="948"/>
                    </a:lnTo>
                    <a:lnTo>
                      <a:pt x="1157" y="969"/>
                    </a:lnTo>
                    <a:lnTo>
                      <a:pt x="1363" y="970"/>
                    </a:lnTo>
                    <a:lnTo>
                      <a:pt x="1450" y="909"/>
                    </a:lnTo>
                    <a:lnTo>
                      <a:pt x="1437" y="878"/>
                    </a:lnTo>
                    <a:lnTo>
                      <a:pt x="1346" y="878"/>
                    </a:lnTo>
                    <a:lnTo>
                      <a:pt x="1336" y="847"/>
                    </a:lnTo>
                    <a:lnTo>
                      <a:pt x="1389" y="790"/>
                    </a:lnTo>
                    <a:lnTo>
                      <a:pt x="1387" y="718"/>
                    </a:lnTo>
                    <a:lnTo>
                      <a:pt x="1454" y="676"/>
                    </a:lnTo>
                    <a:lnTo>
                      <a:pt x="1468" y="609"/>
                    </a:lnTo>
                    <a:lnTo>
                      <a:pt x="1506" y="589"/>
                    </a:lnTo>
                    <a:lnTo>
                      <a:pt x="1495" y="527"/>
                    </a:lnTo>
                    <a:lnTo>
                      <a:pt x="1450" y="471"/>
                    </a:lnTo>
                    <a:lnTo>
                      <a:pt x="1384" y="453"/>
                    </a:lnTo>
                    <a:lnTo>
                      <a:pt x="1417" y="363"/>
                    </a:lnTo>
                    <a:lnTo>
                      <a:pt x="1448" y="341"/>
                    </a:lnTo>
                    <a:lnTo>
                      <a:pt x="1456" y="211"/>
                    </a:lnTo>
                    <a:lnTo>
                      <a:pt x="1298" y="234"/>
                    </a:lnTo>
                    <a:lnTo>
                      <a:pt x="1252" y="169"/>
                    </a:lnTo>
                    <a:lnTo>
                      <a:pt x="1248" y="135"/>
                    </a:lnTo>
                    <a:lnTo>
                      <a:pt x="1271" y="62"/>
                    </a:lnTo>
                    <a:lnTo>
                      <a:pt x="1272" y="21"/>
                    </a:lnTo>
                    <a:lnTo>
                      <a:pt x="1248" y="10"/>
                    </a:lnTo>
                    <a:lnTo>
                      <a:pt x="1228" y="31"/>
                    </a:lnTo>
                    <a:lnTo>
                      <a:pt x="1158" y="34"/>
                    </a:lnTo>
                    <a:lnTo>
                      <a:pt x="1134" y="1"/>
                    </a:lnTo>
                    <a:lnTo>
                      <a:pt x="1025" y="0"/>
                    </a:lnTo>
                    <a:lnTo>
                      <a:pt x="998" y="81"/>
                    </a:lnTo>
                    <a:lnTo>
                      <a:pt x="873" y="160"/>
                    </a:lnTo>
                    <a:lnTo>
                      <a:pt x="806" y="147"/>
                    </a:lnTo>
                    <a:lnTo>
                      <a:pt x="661" y="285"/>
                    </a:lnTo>
                    <a:lnTo>
                      <a:pt x="389" y="418"/>
                    </a:lnTo>
                    <a:lnTo>
                      <a:pt x="184" y="514"/>
                    </a:lnTo>
                    <a:lnTo>
                      <a:pt x="161" y="501"/>
                    </a:lnTo>
                    <a:lnTo>
                      <a:pt x="128" y="498"/>
                    </a:lnTo>
                    <a:lnTo>
                      <a:pt x="94" y="518"/>
                    </a:lnTo>
                    <a:lnTo>
                      <a:pt x="0" y="511"/>
                    </a:lnTo>
                    <a:lnTo>
                      <a:pt x="0" y="555"/>
                    </a:lnTo>
                    <a:lnTo>
                      <a:pt x="26" y="579"/>
                    </a:lnTo>
                    <a:lnTo>
                      <a:pt x="85" y="558"/>
                    </a:lnTo>
                    <a:lnTo>
                      <a:pt x="124" y="586"/>
                    </a:lnTo>
                    <a:lnTo>
                      <a:pt x="161" y="563"/>
                    </a:lnTo>
                    <a:lnTo>
                      <a:pt x="236" y="582"/>
                    </a:lnTo>
                    <a:lnTo>
                      <a:pt x="257" y="612"/>
                    </a:lnTo>
                    <a:lnTo>
                      <a:pt x="312" y="875"/>
                    </a:lnTo>
                    <a:lnTo>
                      <a:pt x="421" y="875"/>
                    </a:lnTo>
                    <a:lnTo>
                      <a:pt x="441" y="940"/>
                    </a:lnTo>
                    <a:lnTo>
                      <a:pt x="403" y="1046"/>
                    </a:lnTo>
                    <a:lnTo>
                      <a:pt x="477" y="1131"/>
                    </a:lnTo>
                    <a:lnTo>
                      <a:pt x="468" y="1160"/>
                    </a:lnTo>
                    <a:lnTo>
                      <a:pt x="511" y="1222"/>
                    </a:lnTo>
                    <a:lnTo>
                      <a:pt x="562" y="1217"/>
                    </a:lnTo>
                    <a:lnTo>
                      <a:pt x="530" y="1171"/>
                    </a:lnTo>
                    <a:lnTo>
                      <a:pt x="565" y="1120"/>
                    </a:lnTo>
                    <a:lnTo>
                      <a:pt x="547" y="1084"/>
                    </a:lnTo>
                    <a:lnTo>
                      <a:pt x="555" y="1044"/>
                    </a:lnTo>
                    <a:lnTo>
                      <a:pt x="591" y="1044"/>
                    </a:lnTo>
                    <a:lnTo>
                      <a:pt x="595" y="999"/>
                    </a:lnTo>
                    <a:lnTo>
                      <a:pt x="629" y="1002"/>
                    </a:lnTo>
                    <a:lnTo>
                      <a:pt x="624" y="985"/>
                    </a:lnTo>
                    <a:lnTo>
                      <a:pt x="670" y="979"/>
                    </a:lnTo>
                    <a:lnTo>
                      <a:pt x="738" y="1002"/>
                    </a:lnTo>
                    <a:lnTo>
                      <a:pt x="769" y="949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94" name="Freeform 98"/>
              <p:cNvSpPr>
                <a:spLocks noChangeAspect="1"/>
              </p:cNvSpPr>
              <p:nvPr/>
            </p:nvSpPr>
            <p:spPr bwMode="auto">
              <a:xfrm>
                <a:off x="4128" y="2920"/>
                <a:ext cx="222" cy="155"/>
              </a:xfrm>
              <a:custGeom>
                <a:avLst/>
                <a:gdLst>
                  <a:gd name="T0" fmla="*/ 547 w 1232"/>
                  <a:gd name="T1" fmla="*/ 833 h 862"/>
                  <a:gd name="T2" fmla="*/ 531 w 1232"/>
                  <a:gd name="T3" fmla="*/ 786 h 862"/>
                  <a:gd name="T4" fmla="*/ 495 w 1232"/>
                  <a:gd name="T5" fmla="*/ 727 h 862"/>
                  <a:gd name="T6" fmla="*/ 465 w 1232"/>
                  <a:gd name="T7" fmla="*/ 729 h 862"/>
                  <a:gd name="T8" fmla="*/ 421 w 1232"/>
                  <a:gd name="T9" fmla="*/ 723 h 862"/>
                  <a:gd name="T10" fmla="*/ 402 w 1232"/>
                  <a:gd name="T11" fmla="*/ 664 h 862"/>
                  <a:gd name="T12" fmla="*/ 373 w 1232"/>
                  <a:gd name="T13" fmla="*/ 615 h 862"/>
                  <a:gd name="T14" fmla="*/ 383 w 1232"/>
                  <a:gd name="T15" fmla="*/ 605 h 862"/>
                  <a:gd name="T16" fmla="*/ 397 w 1232"/>
                  <a:gd name="T17" fmla="*/ 577 h 862"/>
                  <a:gd name="T18" fmla="*/ 380 w 1232"/>
                  <a:gd name="T19" fmla="*/ 548 h 862"/>
                  <a:gd name="T20" fmla="*/ 295 w 1232"/>
                  <a:gd name="T21" fmla="*/ 531 h 862"/>
                  <a:gd name="T22" fmla="*/ 208 w 1232"/>
                  <a:gd name="T23" fmla="*/ 449 h 862"/>
                  <a:gd name="T24" fmla="*/ 177 w 1232"/>
                  <a:gd name="T25" fmla="*/ 453 h 862"/>
                  <a:gd name="T26" fmla="*/ 0 w 1232"/>
                  <a:gd name="T27" fmla="*/ 376 h 862"/>
                  <a:gd name="T28" fmla="*/ 2 w 1232"/>
                  <a:gd name="T29" fmla="*/ 274 h 862"/>
                  <a:gd name="T30" fmla="*/ 196 w 1232"/>
                  <a:gd name="T31" fmla="*/ 260 h 862"/>
                  <a:gd name="T32" fmla="*/ 223 w 1232"/>
                  <a:gd name="T33" fmla="*/ 225 h 862"/>
                  <a:gd name="T34" fmla="*/ 219 w 1232"/>
                  <a:gd name="T35" fmla="*/ 149 h 862"/>
                  <a:gd name="T36" fmla="*/ 292 w 1232"/>
                  <a:gd name="T37" fmla="*/ 128 h 862"/>
                  <a:gd name="T38" fmla="*/ 292 w 1232"/>
                  <a:gd name="T39" fmla="*/ 63 h 862"/>
                  <a:gd name="T40" fmla="*/ 383 w 1232"/>
                  <a:gd name="T41" fmla="*/ 22 h 862"/>
                  <a:gd name="T42" fmla="*/ 481 w 1232"/>
                  <a:gd name="T43" fmla="*/ 0 h 862"/>
                  <a:gd name="T44" fmla="*/ 498 w 1232"/>
                  <a:gd name="T45" fmla="*/ 35 h 862"/>
                  <a:gd name="T46" fmla="*/ 538 w 1232"/>
                  <a:gd name="T47" fmla="*/ 56 h 862"/>
                  <a:gd name="T48" fmla="*/ 642 w 1232"/>
                  <a:gd name="T49" fmla="*/ 57 h 862"/>
                  <a:gd name="T50" fmla="*/ 680 w 1232"/>
                  <a:gd name="T51" fmla="*/ 22 h 862"/>
                  <a:gd name="T52" fmla="*/ 727 w 1232"/>
                  <a:gd name="T53" fmla="*/ 19 h 862"/>
                  <a:gd name="T54" fmla="*/ 992 w 1232"/>
                  <a:gd name="T55" fmla="*/ 185 h 862"/>
                  <a:gd name="T56" fmla="*/ 1232 w 1232"/>
                  <a:gd name="T57" fmla="*/ 410 h 862"/>
                  <a:gd name="T58" fmla="*/ 1210 w 1232"/>
                  <a:gd name="T59" fmla="*/ 531 h 862"/>
                  <a:gd name="T60" fmla="*/ 1128 w 1232"/>
                  <a:gd name="T61" fmla="*/ 628 h 862"/>
                  <a:gd name="T62" fmla="*/ 1125 w 1232"/>
                  <a:gd name="T63" fmla="*/ 642 h 862"/>
                  <a:gd name="T64" fmla="*/ 1079 w 1232"/>
                  <a:gd name="T65" fmla="*/ 648 h 862"/>
                  <a:gd name="T66" fmla="*/ 1086 w 1232"/>
                  <a:gd name="T67" fmla="*/ 677 h 862"/>
                  <a:gd name="T68" fmla="*/ 1020 w 1232"/>
                  <a:gd name="T69" fmla="*/ 705 h 862"/>
                  <a:gd name="T70" fmla="*/ 964 w 1232"/>
                  <a:gd name="T71" fmla="*/ 685 h 862"/>
                  <a:gd name="T72" fmla="*/ 912 w 1232"/>
                  <a:gd name="T73" fmla="*/ 693 h 862"/>
                  <a:gd name="T74" fmla="*/ 849 w 1232"/>
                  <a:gd name="T75" fmla="*/ 730 h 862"/>
                  <a:gd name="T76" fmla="*/ 823 w 1232"/>
                  <a:gd name="T77" fmla="*/ 727 h 862"/>
                  <a:gd name="T78" fmla="*/ 807 w 1232"/>
                  <a:gd name="T79" fmla="*/ 693 h 862"/>
                  <a:gd name="T80" fmla="*/ 779 w 1232"/>
                  <a:gd name="T81" fmla="*/ 693 h 862"/>
                  <a:gd name="T82" fmla="*/ 771 w 1232"/>
                  <a:gd name="T83" fmla="*/ 718 h 862"/>
                  <a:gd name="T84" fmla="*/ 828 w 1232"/>
                  <a:gd name="T85" fmla="*/ 794 h 862"/>
                  <a:gd name="T86" fmla="*/ 573 w 1232"/>
                  <a:gd name="T87" fmla="*/ 862 h 862"/>
                  <a:gd name="T88" fmla="*/ 547 w 1232"/>
                  <a:gd name="T89" fmla="*/ 833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32" h="862">
                    <a:moveTo>
                      <a:pt x="547" y="833"/>
                    </a:moveTo>
                    <a:lnTo>
                      <a:pt x="531" y="786"/>
                    </a:lnTo>
                    <a:lnTo>
                      <a:pt x="495" y="727"/>
                    </a:lnTo>
                    <a:lnTo>
                      <a:pt x="465" y="729"/>
                    </a:lnTo>
                    <a:lnTo>
                      <a:pt x="421" y="723"/>
                    </a:lnTo>
                    <a:lnTo>
                      <a:pt x="402" y="664"/>
                    </a:lnTo>
                    <a:lnTo>
                      <a:pt x="373" y="615"/>
                    </a:lnTo>
                    <a:lnTo>
                      <a:pt x="383" y="605"/>
                    </a:lnTo>
                    <a:lnTo>
                      <a:pt x="397" y="577"/>
                    </a:lnTo>
                    <a:lnTo>
                      <a:pt x="380" y="548"/>
                    </a:lnTo>
                    <a:lnTo>
                      <a:pt x="295" y="531"/>
                    </a:lnTo>
                    <a:lnTo>
                      <a:pt x="208" y="449"/>
                    </a:lnTo>
                    <a:lnTo>
                      <a:pt x="177" y="453"/>
                    </a:lnTo>
                    <a:lnTo>
                      <a:pt x="0" y="376"/>
                    </a:lnTo>
                    <a:lnTo>
                      <a:pt x="2" y="274"/>
                    </a:lnTo>
                    <a:lnTo>
                      <a:pt x="196" y="260"/>
                    </a:lnTo>
                    <a:lnTo>
                      <a:pt x="223" y="225"/>
                    </a:lnTo>
                    <a:lnTo>
                      <a:pt x="219" y="149"/>
                    </a:lnTo>
                    <a:lnTo>
                      <a:pt x="292" y="128"/>
                    </a:lnTo>
                    <a:lnTo>
                      <a:pt x="292" y="63"/>
                    </a:lnTo>
                    <a:lnTo>
                      <a:pt x="383" y="22"/>
                    </a:lnTo>
                    <a:lnTo>
                      <a:pt x="481" y="0"/>
                    </a:lnTo>
                    <a:lnTo>
                      <a:pt x="498" y="35"/>
                    </a:lnTo>
                    <a:lnTo>
                      <a:pt x="538" y="56"/>
                    </a:lnTo>
                    <a:lnTo>
                      <a:pt x="642" y="57"/>
                    </a:lnTo>
                    <a:lnTo>
                      <a:pt x="680" y="22"/>
                    </a:lnTo>
                    <a:lnTo>
                      <a:pt x="727" y="19"/>
                    </a:lnTo>
                    <a:lnTo>
                      <a:pt x="992" y="185"/>
                    </a:lnTo>
                    <a:lnTo>
                      <a:pt x="1232" y="410"/>
                    </a:lnTo>
                    <a:lnTo>
                      <a:pt x="1210" y="531"/>
                    </a:lnTo>
                    <a:lnTo>
                      <a:pt x="1128" y="628"/>
                    </a:lnTo>
                    <a:lnTo>
                      <a:pt x="1125" y="642"/>
                    </a:lnTo>
                    <a:lnTo>
                      <a:pt x="1079" y="648"/>
                    </a:lnTo>
                    <a:lnTo>
                      <a:pt x="1086" y="677"/>
                    </a:lnTo>
                    <a:lnTo>
                      <a:pt x="1020" y="705"/>
                    </a:lnTo>
                    <a:lnTo>
                      <a:pt x="964" y="685"/>
                    </a:lnTo>
                    <a:lnTo>
                      <a:pt x="912" y="693"/>
                    </a:lnTo>
                    <a:lnTo>
                      <a:pt x="849" y="730"/>
                    </a:lnTo>
                    <a:lnTo>
                      <a:pt x="823" y="727"/>
                    </a:lnTo>
                    <a:lnTo>
                      <a:pt x="807" y="693"/>
                    </a:lnTo>
                    <a:lnTo>
                      <a:pt x="779" y="693"/>
                    </a:lnTo>
                    <a:lnTo>
                      <a:pt x="771" y="718"/>
                    </a:lnTo>
                    <a:lnTo>
                      <a:pt x="828" y="794"/>
                    </a:lnTo>
                    <a:lnTo>
                      <a:pt x="573" y="862"/>
                    </a:lnTo>
                    <a:lnTo>
                      <a:pt x="547" y="833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95" name="Freeform 99"/>
              <p:cNvSpPr>
                <a:spLocks noChangeAspect="1"/>
              </p:cNvSpPr>
              <p:nvPr/>
            </p:nvSpPr>
            <p:spPr bwMode="auto">
              <a:xfrm>
                <a:off x="3658" y="2783"/>
                <a:ext cx="224" cy="293"/>
              </a:xfrm>
              <a:custGeom>
                <a:avLst/>
                <a:gdLst>
                  <a:gd name="T0" fmla="*/ 100 w 1242"/>
                  <a:gd name="T1" fmla="*/ 501 h 1623"/>
                  <a:gd name="T2" fmla="*/ 193 w 1242"/>
                  <a:gd name="T3" fmla="*/ 392 h 1623"/>
                  <a:gd name="T4" fmla="*/ 296 w 1242"/>
                  <a:gd name="T5" fmla="*/ 387 h 1623"/>
                  <a:gd name="T6" fmla="*/ 353 w 1242"/>
                  <a:gd name="T7" fmla="*/ 413 h 1623"/>
                  <a:gd name="T8" fmla="*/ 419 w 1242"/>
                  <a:gd name="T9" fmla="*/ 400 h 1623"/>
                  <a:gd name="T10" fmla="*/ 524 w 1242"/>
                  <a:gd name="T11" fmla="*/ 438 h 1623"/>
                  <a:gd name="T12" fmla="*/ 582 w 1242"/>
                  <a:gd name="T13" fmla="*/ 494 h 1623"/>
                  <a:gd name="T14" fmla="*/ 725 w 1242"/>
                  <a:gd name="T15" fmla="*/ 483 h 1623"/>
                  <a:gd name="T16" fmla="*/ 793 w 1242"/>
                  <a:gd name="T17" fmla="*/ 411 h 1623"/>
                  <a:gd name="T18" fmla="*/ 833 w 1242"/>
                  <a:gd name="T19" fmla="*/ 292 h 1623"/>
                  <a:gd name="T20" fmla="*/ 873 w 1242"/>
                  <a:gd name="T21" fmla="*/ 200 h 1623"/>
                  <a:gd name="T22" fmla="*/ 925 w 1242"/>
                  <a:gd name="T23" fmla="*/ 120 h 1623"/>
                  <a:gd name="T24" fmla="*/ 981 w 1242"/>
                  <a:gd name="T25" fmla="*/ 46 h 1623"/>
                  <a:gd name="T26" fmla="*/ 1058 w 1242"/>
                  <a:gd name="T27" fmla="*/ 0 h 1623"/>
                  <a:gd name="T28" fmla="*/ 1132 w 1242"/>
                  <a:gd name="T29" fmla="*/ 63 h 1623"/>
                  <a:gd name="T30" fmla="*/ 1190 w 1242"/>
                  <a:gd name="T31" fmla="*/ 1 h 1623"/>
                  <a:gd name="T32" fmla="*/ 1208 w 1242"/>
                  <a:gd name="T33" fmla="*/ 92 h 1623"/>
                  <a:gd name="T34" fmla="*/ 1166 w 1242"/>
                  <a:gd name="T35" fmla="*/ 187 h 1623"/>
                  <a:gd name="T36" fmla="*/ 1242 w 1242"/>
                  <a:gd name="T37" fmla="*/ 459 h 1623"/>
                  <a:gd name="T38" fmla="*/ 1029 w 1242"/>
                  <a:gd name="T39" fmla="*/ 648 h 1623"/>
                  <a:gd name="T40" fmla="*/ 1183 w 1242"/>
                  <a:gd name="T41" fmla="*/ 914 h 1623"/>
                  <a:gd name="T42" fmla="*/ 1166 w 1242"/>
                  <a:gd name="T43" fmla="*/ 1057 h 1623"/>
                  <a:gd name="T44" fmla="*/ 1036 w 1242"/>
                  <a:gd name="T45" fmla="*/ 1337 h 1623"/>
                  <a:gd name="T46" fmla="*/ 1031 w 1242"/>
                  <a:gd name="T47" fmla="*/ 1365 h 1623"/>
                  <a:gd name="T48" fmla="*/ 991 w 1242"/>
                  <a:gd name="T49" fmla="*/ 1476 h 1623"/>
                  <a:gd name="T50" fmla="*/ 884 w 1242"/>
                  <a:gd name="T51" fmla="*/ 1552 h 1623"/>
                  <a:gd name="T52" fmla="*/ 825 w 1242"/>
                  <a:gd name="T53" fmla="*/ 1537 h 1623"/>
                  <a:gd name="T54" fmla="*/ 725 w 1242"/>
                  <a:gd name="T55" fmla="*/ 1523 h 1623"/>
                  <a:gd name="T56" fmla="*/ 594 w 1242"/>
                  <a:gd name="T57" fmla="*/ 1552 h 1623"/>
                  <a:gd name="T58" fmla="*/ 478 w 1242"/>
                  <a:gd name="T59" fmla="*/ 1623 h 1623"/>
                  <a:gd name="T60" fmla="*/ 351 w 1242"/>
                  <a:gd name="T61" fmla="*/ 1493 h 1623"/>
                  <a:gd name="T62" fmla="*/ 299 w 1242"/>
                  <a:gd name="T63" fmla="*/ 1527 h 1623"/>
                  <a:gd name="T64" fmla="*/ 269 w 1242"/>
                  <a:gd name="T65" fmla="*/ 1521 h 1623"/>
                  <a:gd name="T66" fmla="*/ 138 w 1242"/>
                  <a:gd name="T67" fmla="*/ 1512 h 1623"/>
                  <a:gd name="T68" fmla="*/ 125 w 1242"/>
                  <a:gd name="T69" fmla="*/ 1442 h 1623"/>
                  <a:gd name="T70" fmla="*/ 138 w 1242"/>
                  <a:gd name="T71" fmla="*/ 1367 h 1623"/>
                  <a:gd name="T72" fmla="*/ 103 w 1242"/>
                  <a:gd name="T73" fmla="*/ 1288 h 1623"/>
                  <a:gd name="T74" fmla="*/ 128 w 1242"/>
                  <a:gd name="T75" fmla="*/ 1219 h 1623"/>
                  <a:gd name="T76" fmla="*/ 176 w 1242"/>
                  <a:gd name="T77" fmla="*/ 1080 h 1623"/>
                  <a:gd name="T78" fmla="*/ 141 w 1242"/>
                  <a:gd name="T79" fmla="*/ 746 h 1623"/>
                  <a:gd name="T80" fmla="*/ 178 w 1242"/>
                  <a:gd name="T81" fmla="*/ 724 h 1623"/>
                  <a:gd name="T82" fmla="*/ 29 w 1242"/>
                  <a:gd name="T83" fmla="*/ 635 h 16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42" h="1623">
                    <a:moveTo>
                      <a:pt x="0" y="514"/>
                    </a:moveTo>
                    <a:lnTo>
                      <a:pt x="100" y="501"/>
                    </a:lnTo>
                    <a:lnTo>
                      <a:pt x="163" y="405"/>
                    </a:lnTo>
                    <a:lnTo>
                      <a:pt x="193" y="392"/>
                    </a:lnTo>
                    <a:lnTo>
                      <a:pt x="265" y="398"/>
                    </a:lnTo>
                    <a:lnTo>
                      <a:pt x="296" y="387"/>
                    </a:lnTo>
                    <a:lnTo>
                      <a:pt x="334" y="388"/>
                    </a:lnTo>
                    <a:lnTo>
                      <a:pt x="353" y="413"/>
                    </a:lnTo>
                    <a:lnTo>
                      <a:pt x="391" y="411"/>
                    </a:lnTo>
                    <a:lnTo>
                      <a:pt x="419" y="400"/>
                    </a:lnTo>
                    <a:lnTo>
                      <a:pt x="475" y="403"/>
                    </a:lnTo>
                    <a:lnTo>
                      <a:pt x="524" y="438"/>
                    </a:lnTo>
                    <a:lnTo>
                      <a:pt x="553" y="478"/>
                    </a:lnTo>
                    <a:lnTo>
                      <a:pt x="582" y="494"/>
                    </a:lnTo>
                    <a:lnTo>
                      <a:pt x="671" y="503"/>
                    </a:lnTo>
                    <a:lnTo>
                      <a:pt x="725" y="483"/>
                    </a:lnTo>
                    <a:lnTo>
                      <a:pt x="782" y="478"/>
                    </a:lnTo>
                    <a:lnTo>
                      <a:pt x="793" y="411"/>
                    </a:lnTo>
                    <a:lnTo>
                      <a:pt x="829" y="368"/>
                    </a:lnTo>
                    <a:lnTo>
                      <a:pt x="833" y="292"/>
                    </a:lnTo>
                    <a:lnTo>
                      <a:pt x="873" y="270"/>
                    </a:lnTo>
                    <a:lnTo>
                      <a:pt x="873" y="200"/>
                    </a:lnTo>
                    <a:lnTo>
                      <a:pt x="912" y="177"/>
                    </a:lnTo>
                    <a:lnTo>
                      <a:pt x="925" y="120"/>
                    </a:lnTo>
                    <a:lnTo>
                      <a:pt x="953" y="114"/>
                    </a:lnTo>
                    <a:lnTo>
                      <a:pt x="981" y="46"/>
                    </a:lnTo>
                    <a:lnTo>
                      <a:pt x="958" y="1"/>
                    </a:lnTo>
                    <a:lnTo>
                      <a:pt x="1058" y="0"/>
                    </a:lnTo>
                    <a:lnTo>
                      <a:pt x="1092" y="103"/>
                    </a:lnTo>
                    <a:lnTo>
                      <a:pt x="1132" y="63"/>
                    </a:lnTo>
                    <a:lnTo>
                      <a:pt x="1153" y="21"/>
                    </a:lnTo>
                    <a:lnTo>
                      <a:pt x="1190" y="1"/>
                    </a:lnTo>
                    <a:lnTo>
                      <a:pt x="1221" y="23"/>
                    </a:lnTo>
                    <a:lnTo>
                      <a:pt x="1208" y="92"/>
                    </a:lnTo>
                    <a:lnTo>
                      <a:pt x="1160" y="131"/>
                    </a:lnTo>
                    <a:lnTo>
                      <a:pt x="1166" y="187"/>
                    </a:lnTo>
                    <a:lnTo>
                      <a:pt x="1210" y="218"/>
                    </a:lnTo>
                    <a:lnTo>
                      <a:pt x="1242" y="459"/>
                    </a:lnTo>
                    <a:lnTo>
                      <a:pt x="1086" y="620"/>
                    </a:lnTo>
                    <a:lnTo>
                      <a:pt x="1029" y="648"/>
                    </a:lnTo>
                    <a:lnTo>
                      <a:pt x="1034" y="824"/>
                    </a:lnTo>
                    <a:lnTo>
                      <a:pt x="1183" y="914"/>
                    </a:lnTo>
                    <a:lnTo>
                      <a:pt x="1094" y="985"/>
                    </a:lnTo>
                    <a:lnTo>
                      <a:pt x="1166" y="1057"/>
                    </a:lnTo>
                    <a:lnTo>
                      <a:pt x="1029" y="1306"/>
                    </a:lnTo>
                    <a:lnTo>
                      <a:pt x="1036" y="1337"/>
                    </a:lnTo>
                    <a:lnTo>
                      <a:pt x="1064" y="1333"/>
                    </a:lnTo>
                    <a:lnTo>
                      <a:pt x="1031" y="1365"/>
                    </a:lnTo>
                    <a:lnTo>
                      <a:pt x="1036" y="1454"/>
                    </a:lnTo>
                    <a:lnTo>
                      <a:pt x="991" y="1476"/>
                    </a:lnTo>
                    <a:lnTo>
                      <a:pt x="955" y="1482"/>
                    </a:lnTo>
                    <a:lnTo>
                      <a:pt x="884" y="1552"/>
                    </a:lnTo>
                    <a:lnTo>
                      <a:pt x="829" y="1562"/>
                    </a:lnTo>
                    <a:lnTo>
                      <a:pt x="825" y="1537"/>
                    </a:lnTo>
                    <a:lnTo>
                      <a:pt x="793" y="1501"/>
                    </a:lnTo>
                    <a:lnTo>
                      <a:pt x="725" y="1523"/>
                    </a:lnTo>
                    <a:lnTo>
                      <a:pt x="673" y="1492"/>
                    </a:lnTo>
                    <a:lnTo>
                      <a:pt x="594" y="1552"/>
                    </a:lnTo>
                    <a:lnTo>
                      <a:pt x="565" y="1545"/>
                    </a:lnTo>
                    <a:lnTo>
                      <a:pt x="478" y="1623"/>
                    </a:lnTo>
                    <a:lnTo>
                      <a:pt x="354" y="1534"/>
                    </a:lnTo>
                    <a:lnTo>
                      <a:pt x="351" y="1493"/>
                    </a:lnTo>
                    <a:lnTo>
                      <a:pt x="333" y="1490"/>
                    </a:lnTo>
                    <a:lnTo>
                      <a:pt x="299" y="1527"/>
                    </a:lnTo>
                    <a:lnTo>
                      <a:pt x="275" y="1515"/>
                    </a:lnTo>
                    <a:lnTo>
                      <a:pt x="269" y="1521"/>
                    </a:lnTo>
                    <a:lnTo>
                      <a:pt x="179" y="1478"/>
                    </a:lnTo>
                    <a:lnTo>
                      <a:pt x="138" y="1512"/>
                    </a:lnTo>
                    <a:lnTo>
                      <a:pt x="97" y="1471"/>
                    </a:lnTo>
                    <a:lnTo>
                      <a:pt x="125" y="1442"/>
                    </a:lnTo>
                    <a:lnTo>
                      <a:pt x="142" y="1406"/>
                    </a:lnTo>
                    <a:lnTo>
                      <a:pt x="138" y="1367"/>
                    </a:lnTo>
                    <a:lnTo>
                      <a:pt x="80" y="1332"/>
                    </a:lnTo>
                    <a:lnTo>
                      <a:pt x="103" y="1288"/>
                    </a:lnTo>
                    <a:lnTo>
                      <a:pt x="148" y="1269"/>
                    </a:lnTo>
                    <a:lnTo>
                      <a:pt x="128" y="1219"/>
                    </a:lnTo>
                    <a:lnTo>
                      <a:pt x="185" y="1204"/>
                    </a:lnTo>
                    <a:lnTo>
                      <a:pt x="176" y="1080"/>
                    </a:lnTo>
                    <a:lnTo>
                      <a:pt x="94" y="954"/>
                    </a:lnTo>
                    <a:lnTo>
                      <a:pt x="141" y="746"/>
                    </a:lnTo>
                    <a:lnTo>
                      <a:pt x="178" y="750"/>
                    </a:lnTo>
                    <a:lnTo>
                      <a:pt x="178" y="724"/>
                    </a:lnTo>
                    <a:lnTo>
                      <a:pt x="78" y="674"/>
                    </a:lnTo>
                    <a:lnTo>
                      <a:pt x="29" y="635"/>
                    </a:lnTo>
                    <a:lnTo>
                      <a:pt x="0" y="514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96" name="Freeform 100"/>
              <p:cNvSpPr>
                <a:spLocks noChangeAspect="1"/>
              </p:cNvSpPr>
              <p:nvPr/>
            </p:nvSpPr>
            <p:spPr bwMode="auto">
              <a:xfrm>
                <a:off x="3998" y="2987"/>
                <a:ext cx="233" cy="212"/>
              </a:xfrm>
              <a:custGeom>
                <a:avLst/>
                <a:gdLst>
                  <a:gd name="T0" fmla="*/ 98 w 1290"/>
                  <a:gd name="T1" fmla="*/ 888 h 1168"/>
                  <a:gd name="T2" fmla="*/ 142 w 1290"/>
                  <a:gd name="T3" fmla="*/ 986 h 1168"/>
                  <a:gd name="T4" fmla="*/ 91 w 1290"/>
                  <a:gd name="T5" fmla="*/ 1007 h 1168"/>
                  <a:gd name="T6" fmla="*/ 103 w 1290"/>
                  <a:gd name="T7" fmla="*/ 1083 h 1168"/>
                  <a:gd name="T8" fmla="*/ 319 w 1290"/>
                  <a:gd name="T9" fmla="*/ 1077 h 1168"/>
                  <a:gd name="T10" fmla="*/ 389 w 1290"/>
                  <a:gd name="T11" fmla="*/ 1168 h 1168"/>
                  <a:gd name="T12" fmla="*/ 619 w 1290"/>
                  <a:gd name="T13" fmla="*/ 1089 h 1168"/>
                  <a:gd name="T14" fmla="*/ 813 w 1290"/>
                  <a:gd name="T15" fmla="*/ 1031 h 1168"/>
                  <a:gd name="T16" fmla="*/ 1007 w 1290"/>
                  <a:gd name="T17" fmla="*/ 1013 h 1168"/>
                  <a:gd name="T18" fmla="*/ 1078 w 1290"/>
                  <a:gd name="T19" fmla="*/ 956 h 1168"/>
                  <a:gd name="T20" fmla="*/ 1091 w 1290"/>
                  <a:gd name="T21" fmla="*/ 891 h 1168"/>
                  <a:gd name="T22" fmla="*/ 1098 w 1290"/>
                  <a:gd name="T23" fmla="*/ 853 h 1168"/>
                  <a:gd name="T24" fmla="*/ 1290 w 1290"/>
                  <a:gd name="T25" fmla="*/ 485 h 1168"/>
                  <a:gd name="T26" fmla="*/ 1264 w 1290"/>
                  <a:gd name="T27" fmla="*/ 458 h 1168"/>
                  <a:gd name="T28" fmla="*/ 1248 w 1290"/>
                  <a:gd name="T29" fmla="*/ 409 h 1168"/>
                  <a:gd name="T30" fmla="*/ 1212 w 1290"/>
                  <a:gd name="T31" fmla="*/ 351 h 1168"/>
                  <a:gd name="T32" fmla="*/ 1181 w 1290"/>
                  <a:gd name="T33" fmla="*/ 353 h 1168"/>
                  <a:gd name="T34" fmla="*/ 1139 w 1290"/>
                  <a:gd name="T35" fmla="*/ 347 h 1168"/>
                  <a:gd name="T36" fmla="*/ 1117 w 1290"/>
                  <a:gd name="T37" fmla="*/ 281 h 1168"/>
                  <a:gd name="T38" fmla="*/ 1090 w 1290"/>
                  <a:gd name="T39" fmla="*/ 237 h 1168"/>
                  <a:gd name="T40" fmla="*/ 1100 w 1290"/>
                  <a:gd name="T41" fmla="*/ 229 h 1168"/>
                  <a:gd name="T42" fmla="*/ 1115 w 1290"/>
                  <a:gd name="T43" fmla="*/ 197 h 1168"/>
                  <a:gd name="T44" fmla="*/ 1098 w 1290"/>
                  <a:gd name="T45" fmla="*/ 169 h 1168"/>
                  <a:gd name="T46" fmla="*/ 1013 w 1290"/>
                  <a:gd name="T47" fmla="*/ 152 h 1168"/>
                  <a:gd name="T48" fmla="*/ 925 w 1290"/>
                  <a:gd name="T49" fmla="*/ 71 h 1168"/>
                  <a:gd name="T50" fmla="*/ 886 w 1290"/>
                  <a:gd name="T51" fmla="*/ 71 h 1168"/>
                  <a:gd name="T52" fmla="*/ 716 w 1290"/>
                  <a:gd name="T53" fmla="*/ 0 h 1168"/>
                  <a:gd name="T54" fmla="*/ 715 w 1290"/>
                  <a:gd name="T55" fmla="*/ 25 h 1168"/>
                  <a:gd name="T56" fmla="*/ 685 w 1290"/>
                  <a:gd name="T57" fmla="*/ 48 h 1168"/>
                  <a:gd name="T58" fmla="*/ 654 w 1290"/>
                  <a:gd name="T59" fmla="*/ 138 h 1168"/>
                  <a:gd name="T60" fmla="*/ 714 w 1290"/>
                  <a:gd name="T61" fmla="*/ 156 h 1168"/>
                  <a:gd name="T62" fmla="*/ 764 w 1290"/>
                  <a:gd name="T63" fmla="*/ 212 h 1168"/>
                  <a:gd name="T64" fmla="*/ 775 w 1290"/>
                  <a:gd name="T65" fmla="*/ 275 h 1168"/>
                  <a:gd name="T66" fmla="*/ 737 w 1290"/>
                  <a:gd name="T67" fmla="*/ 296 h 1168"/>
                  <a:gd name="T68" fmla="*/ 725 w 1290"/>
                  <a:gd name="T69" fmla="*/ 358 h 1168"/>
                  <a:gd name="T70" fmla="*/ 655 w 1290"/>
                  <a:gd name="T71" fmla="*/ 401 h 1168"/>
                  <a:gd name="T72" fmla="*/ 660 w 1290"/>
                  <a:gd name="T73" fmla="*/ 475 h 1168"/>
                  <a:gd name="T74" fmla="*/ 603 w 1290"/>
                  <a:gd name="T75" fmla="*/ 530 h 1168"/>
                  <a:gd name="T76" fmla="*/ 615 w 1290"/>
                  <a:gd name="T77" fmla="*/ 564 h 1168"/>
                  <a:gd name="T78" fmla="*/ 704 w 1290"/>
                  <a:gd name="T79" fmla="*/ 561 h 1168"/>
                  <a:gd name="T80" fmla="*/ 718 w 1290"/>
                  <a:gd name="T81" fmla="*/ 592 h 1168"/>
                  <a:gd name="T82" fmla="*/ 630 w 1290"/>
                  <a:gd name="T83" fmla="*/ 658 h 1168"/>
                  <a:gd name="T84" fmla="*/ 428 w 1290"/>
                  <a:gd name="T85" fmla="*/ 656 h 1168"/>
                  <a:gd name="T86" fmla="*/ 374 w 1290"/>
                  <a:gd name="T87" fmla="*/ 633 h 1168"/>
                  <a:gd name="T88" fmla="*/ 336 w 1290"/>
                  <a:gd name="T89" fmla="*/ 669 h 1168"/>
                  <a:gd name="T90" fmla="*/ 305 w 1290"/>
                  <a:gd name="T91" fmla="*/ 711 h 1168"/>
                  <a:gd name="T92" fmla="*/ 221 w 1290"/>
                  <a:gd name="T93" fmla="*/ 726 h 1168"/>
                  <a:gd name="T94" fmla="*/ 202 w 1290"/>
                  <a:gd name="T95" fmla="*/ 695 h 1168"/>
                  <a:gd name="T96" fmla="*/ 170 w 1290"/>
                  <a:gd name="T97" fmla="*/ 690 h 1168"/>
                  <a:gd name="T98" fmla="*/ 135 w 1290"/>
                  <a:gd name="T99" fmla="*/ 643 h 1168"/>
                  <a:gd name="T100" fmla="*/ 77 w 1290"/>
                  <a:gd name="T101" fmla="*/ 617 h 1168"/>
                  <a:gd name="T102" fmla="*/ 36 w 1290"/>
                  <a:gd name="T103" fmla="*/ 633 h 1168"/>
                  <a:gd name="T104" fmla="*/ 4 w 1290"/>
                  <a:gd name="T105" fmla="*/ 687 h 1168"/>
                  <a:gd name="T106" fmla="*/ 19 w 1290"/>
                  <a:gd name="T107" fmla="*/ 737 h 1168"/>
                  <a:gd name="T108" fmla="*/ 0 w 1290"/>
                  <a:gd name="T109" fmla="*/ 791 h 1168"/>
                  <a:gd name="T110" fmla="*/ 61 w 1290"/>
                  <a:gd name="T111" fmla="*/ 913 h 1168"/>
                  <a:gd name="T112" fmla="*/ 98 w 1290"/>
                  <a:gd name="T113" fmla="*/ 888 h 1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290" h="1168">
                    <a:moveTo>
                      <a:pt x="98" y="888"/>
                    </a:moveTo>
                    <a:lnTo>
                      <a:pt x="142" y="986"/>
                    </a:lnTo>
                    <a:lnTo>
                      <a:pt x="91" y="1007"/>
                    </a:lnTo>
                    <a:lnTo>
                      <a:pt x="103" y="1083"/>
                    </a:lnTo>
                    <a:lnTo>
                      <a:pt x="319" y="1077"/>
                    </a:lnTo>
                    <a:lnTo>
                      <a:pt x="389" y="1168"/>
                    </a:lnTo>
                    <a:lnTo>
                      <a:pt x="619" y="1089"/>
                    </a:lnTo>
                    <a:lnTo>
                      <a:pt x="813" y="1031"/>
                    </a:lnTo>
                    <a:lnTo>
                      <a:pt x="1007" y="1013"/>
                    </a:lnTo>
                    <a:lnTo>
                      <a:pt x="1078" y="956"/>
                    </a:lnTo>
                    <a:lnTo>
                      <a:pt x="1091" y="891"/>
                    </a:lnTo>
                    <a:lnTo>
                      <a:pt x="1098" y="853"/>
                    </a:lnTo>
                    <a:lnTo>
                      <a:pt x="1290" y="485"/>
                    </a:lnTo>
                    <a:lnTo>
                      <a:pt x="1264" y="458"/>
                    </a:lnTo>
                    <a:lnTo>
                      <a:pt x="1248" y="409"/>
                    </a:lnTo>
                    <a:lnTo>
                      <a:pt x="1212" y="351"/>
                    </a:lnTo>
                    <a:lnTo>
                      <a:pt x="1181" y="353"/>
                    </a:lnTo>
                    <a:lnTo>
                      <a:pt x="1139" y="347"/>
                    </a:lnTo>
                    <a:lnTo>
                      <a:pt x="1117" y="281"/>
                    </a:lnTo>
                    <a:lnTo>
                      <a:pt x="1090" y="237"/>
                    </a:lnTo>
                    <a:lnTo>
                      <a:pt x="1100" y="229"/>
                    </a:lnTo>
                    <a:lnTo>
                      <a:pt x="1115" y="197"/>
                    </a:lnTo>
                    <a:lnTo>
                      <a:pt x="1098" y="169"/>
                    </a:lnTo>
                    <a:lnTo>
                      <a:pt x="1013" y="152"/>
                    </a:lnTo>
                    <a:lnTo>
                      <a:pt x="925" y="71"/>
                    </a:lnTo>
                    <a:lnTo>
                      <a:pt x="886" y="71"/>
                    </a:lnTo>
                    <a:lnTo>
                      <a:pt x="716" y="0"/>
                    </a:lnTo>
                    <a:lnTo>
                      <a:pt x="715" y="25"/>
                    </a:lnTo>
                    <a:lnTo>
                      <a:pt x="685" y="48"/>
                    </a:lnTo>
                    <a:lnTo>
                      <a:pt x="654" y="138"/>
                    </a:lnTo>
                    <a:lnTo>
                      <a:pt x="714" y="156"/>
                    </a:lnTo>
                    <a:lnTo>
                      <a:pt x="764" y="212"/>
                    </a:lnTo>
                    <a:lnTo>
                      <a:pt x="775" y="275"/>
                    </a:lnTo>
                    <a:lnTo>
                      <a:pt x="737" y="296"/>
                    </a:lnTo>
                    <a:lnTo>
                      <a:pt x="725" y="358"/>
                    </a:lnTo>
                    <a:lnTo>
                      <a:pt x="655" y="401"/>
                    </a:lnTo>
                    <a:lnTo>
                      <a:pt x="660" y="475"/>
                    </a:lnTo>
                    <a:lnTo>
                      <a:pt x="603" y="530"/>
                    </a:lnTo>
                    <a:lnTo>
                      <a:pt x="615" y="564"/>
                    </a:lnTo>
                    <a:lnTo>
                      <a:pt x="704" y="561"/>
                    </a:lnTo>
                    <a:lnTo>
                      <a:pt x="718" y="592"/>
                    </a:lnTo>
                    <a:lnTo>
                      <a:pt x="630" y="658"/>
                    </a:lnTo>
                    <a:lnTo>
                      <a:pt x="428" y="656"/>
                    </a:lnTo>
                    <a:lnTo>
                      <a:pt x="374" y="633"/>
                    </a:lnTo>
                    <a:lnTo>
                      <a:pt x="336" y="669"/>
                    </a:lnTo>
                    <a:lnTo>
                      <a:pt x="305" y="711"/>
                    </a:lnTo>
                    <a:lnTo>
                      <a:pt x="221" y="726"/>
                    </a:lnTo>
                    <a:lnTo>
                      <a:pt x="202" y="695"/>
                    </a:lnTo>
                    <a:lnTo>
                      <a:pt x="170" y="690"/>
                    </a:lnTo>
                    <a:lnTo>
                      <a:pt x="135" y="643"/>
                    </a:lnTo>
                    <a:lnTo>
                      <a:pt x="77" y="617"/>
                    </a:lnTo>
                    <a:lnTo>
                      <a:pt x="36" y="633"/>
                    </a:lnTo>
                    <a:lnTo>
                      <a:pt x="4" y="687"/>
                    </a:lnTo>
                    <a:lnTo>
                      <a:pt x="19" y="737"/>
                    </a:lnTo>
                    <a:lnTo>
                      <a:pt x="0" y="791"/>
                    </a:lnTo>
                    <a:lnTo>
                      <a:pt x="61" y="913"/>
                    </a:lnTo>
                    <a:lnTo>
                      <a:pt x="98" y="88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97" name="Freeform 101"/>
              <p:cNvSpPr>
                <a:spLocks noChangeAspect="1"/>
              </p:cNvSpPr>
              <p:nvPr/>
            </p:nvSpPr>
            <p:spPr bwMode="auto">
              <a:xfrm>
                <a:off x="3611" y="3234"/>
                <a:ext cx="165" cy="93"/>
              </a:xfrm>
              <a:custGeom>
                <a:avLst/>
                <a:gdLst>
                  <a:gd name="T0" fmla="*/ 142 w 916"/>
                  <a:gd name="T1" fmla="*/ 105 h 515"/>
                  <a:gd name="T2" fmla="*/ 218 w 916"/>
                  <a:gd name="T3" fmla="*/ 77 h 515"/>
                  <a:gd name="T4" fmla="*/ 230 w 916"/>
                  <a:gd name="T5" fmla="*/ 0 h 515"/>
                  <a:gd name="T6" fmla="*/ 263 w 916"/>
                  <a:gd name="T7" fmla="*/ 0 h 515"/>
                  <a:gd name="T8" fmla="*/ 300 w 916"/>
                  <a:gd name="T9" fmla="*/ 52 h 515"/>
                  <a:gd name="T10" fmla="*/ 571 w 916"/>
                  <a:gd name="T11" fmla="*/ 67 h 515"/>
                  <a:gd name="T12" fmla="*/ 638 w 916"/>
                  <a:gd name="T13" fmla="*/ 48 h 515"/>
                  <a:gd name="T14" fmla="*/ 718 w 916"/>
                  <a:gd name="T15" fmla="*/ 77 h 515"/>
                  <a:gd name="T16" fmla="*/ 728 w 916"/>
                  <a:gd name="T17" fmla="*/ 276 h 515"/>
                  <a:gd name="T18" fmla="*/ 805 w 916"/>
                  <a:gd name="T19" fmla="*/ 276 h 515"/>
                  <a:gd name="T20" fmla="*/ 897 w 916"/>
                  <a:gd name="T21" fmla="*/ 232 h 515"/>
                  <a:gd name="T22" fmla="*/ 916 w 916"/>
                  <a:gd name="T23" fmla="*/ 309 h 515"/>
                  <a:gd name="T24" fmla="*/ 864 w 916"/>
                  <a:gd name="T25" fmla="*/ 345 h 515"/>
                  <a:gd name="T26" fmla="*/ 825 w 916"/>
                  <a:gd name="T27" fmla="*/ 335 h 515"/>
                  <a:gd name="T28" fmla="*/ 586 w 916"/>
                  <a:gd name="T29" fmla="*/ 505 h 515"/>
                  <a:gd name="T30" fmla="*/ 413 w 916"/>
                  <a:gd name="T31" fmla="*/ 515 h 515"/>
                  <a:gd name="T32" fmla="*/ 91 w 916"/>
                  <a:gd name="T33" fmla="*/ 394 h 515"/>
                  <a:gd name="T34" fmla="*/ 0 w 916"/>
                  <a:gd name="T35" fmla="*/ 170 h 515"/>
                  <a:gd name="T36" fmla="*/ 142 w 916"/>
                  <a:gd name="T37" fmla="*/ 105 h 5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16" h="515">
                    <a:moveTo>
                      <a:pt x="142" y="105"/>
                    </a:moveTo>
                    <a:lnTo>
                      <a:pt x="218" y="77"/>
                    </a:lnTo>
                    <a:lnTo>
                      <a:pt x="230" y="0"/>
                    </a:lnTo>
                    <a:lnTo>
                      <a:pt x="263" y="0"/>
                    </a:lnTo>
                    <a:lnTo>
                      <a:pt x="300" y="52"/>
                    </a:lnTo>
                    <a:lnTo>
                      <a:pt x="571" y="67"/>
                    </a:lnTo>
                    <a:lnTo>
                      <a:pt x="638" y="48"/>
                    </a:lnTo>
                    <a:lnTo>
                      <a:pt x="718" y="77"/>
                    </a:lnTo>
                    <a:lnTo>
                      <a:pt x="728" y="276"/>
                    </a:lnTo>
                    <a:lnTo>
                      <a:pt x="805" y="276"/>
                    </a:lnTo>
                    <a:lnTo>
                      <a:pt x="897" y="232"/>
                    </a:lnTo>
                    <a:lnTo>
                      <a:pt x="916" y="309"/>
                    </a:lnTo>
                    <a:lnTo>
                      <a:pt x="864" y="345"/>
                    </a:lnTo>
                    <a:lnTo>
                      <a:pt x="825" y="335"/>
                    </a:lnTo>
                    <a:lnTo>
                      <a:pt x="586" y="505"/>
                    </a:lnTo>
                    <a:lnTo>
                      <a:pt x="413" y="515"/>
                    </a:lnTo>
                    <a:lnTo>
                      <a:pt x="91" y="394"/>
                    </a:lnTo>
                    <a:lnTo>
                      <a:pt x="0" y="170"/>
                    </a:lnTo>
                    <a:lnTo>
                      <a:pt x="142" y="10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98" name="Freeform 102"/>
              <p:cNvSpPr>
                <a:spLocks noChangeAspect="1"/>
              </p:cNvSpPr>
              <p:nvPr/>
            </p:nvSpPr>
            <p:spPr bwMode="auto">
              <a:xfrm>
                <a:off x="3355" y="3242"/>
                <a:ext cx="282" cy="225"/>
              </a:xfrm>
              <a:custGeom>
                <a:avLst/>
                <a:gdLst>
                  <a:gd name="T0" fmla="*/ 152 w 1562"/>
                  <a:gd name="T1" fmla="*/ 256 h 1244"/>
                  <a:gd name="T2" fmla="*/ 286 w 1562"/>
                  <a:gd name="T3" fmla="*/ 273 h 1244"/>
                  <a:gd name="T4" fmla="*/ 485 w 1562"/>
                  <a:gd name="T5" fmla="*/ 240 h 1244"/>
                  <a:gd name="T6" fmla="*/ 521 w 1562"/>
                  <a:gd name="T7" fmla="*/ 282 h 1244"/>
                  <a:gd name="T8" fmla="*/ 900 w 1562"/>
                  <a:gd name="T9" fmla="*/ 405 h 1244"/>
                  <a:gd name="T10" fmla="*/ 918 w 1562"/>
                  <a:gd name="T11" fmla="*/ 340 h 1244"/>
                  <a:gd name="T12" fmla="*/ 903 w 1562"/>
                  <a:gd name="T13" fmla="*/ 300 h 1244"/>
                  <a:gd name="T14" fmla="*/ 905 w 1562"/>
                  <a:gd name="T15" fmla="*/ 283 h 1244"/>
                  <a:gd name="T16" fmla="*/ 908 w 1562"/>
                  <a:gd name="T17" fmla="*/ 271 h 1244"/>
                  <a:gd name="T18" fmla="*/ 911 w 1562"/>
                  <a:gd name="T19" fmla="*/ 260 h 1244"/>
                  <a:gd name="T20" fmla="*/ 913 w 1562"/>
                  <a:gd name="T21" fmla="*/ 243 h 1244"/>
                  <a:gd name="T22" fmla="*/ 995 w 1562"/>
                  <a:gd name="T23" fmla="*/ 245 h 1244"/>
                  <a:gd name="T24" fmla="*/ 1089 w 1562"/>
                  <a:gd name="T25" fmla="*/ 191 h 1244"/>
                  <a:gd name="T26" fmla="*/ 1134 w 1562"/>
                  <a:gd name="T27" fmla="*/ 204 h 1244"/>
                  <a:gd name="T28" fmla="*/ 1256 w 1562"/>
                  <a:gd name="T29" fmla="*/ 106 h 1244"/>
                  <a:gd name="T30" fmla="*/ 1495 w 1562"/>
                  <a:gd name="T31" fmla="*/ 21 h 1244"/>
                  <a:gd name="T32" fmla="*/ 1539 w 1562"/>
                  <a:gd name="T33" fmla="*/ 0 h 1244"/>
                  <a:gd name="T34" fmla="*/ 1562 w 1562"/>
                  <a:gd name="T35" fmla="*/ 57 h 1244"/>
                  <a:gd name="T36" fmla="*/ 1556 w 1562"/>
                  <a:gd name="T37" fmla="*/ 58 h 1244"/>
                  <a:gd name="T38" fmla="*/ 1549 w 1562"/>
                  <a:gd name="T39" fmla="*/ 59 h 1244"/>
                  <a:gd name="T40" fmla="*/ 1541 w 1562"/>
                  <a:gd name="T41" fmla="*/ 62 h 1244"/>
                  <a:gd name="T42" fmla="*/ 1532 w 1562"/>
                  <a:gd name="T43" fmla="*/ 66 h 1244"/>
                  <a:gd name="T44" fmla="*/ 1512 w 1562"/>
                  <a:gd name="T45" fmla="*/ 76 h 1244"/>
                  <a:gd name="T46" fmla="*/ 1490 w 1562"/>
                  <a:gd name="T47" fmla="*/ 86 h 1244"/>
                  <a:gd name="T48" fmla="*/ 1469 w 1562"/>
                  <a:gd name="T49" fmla="*/ 97 h 1244"/>
                  <a:gd name="T50" fmla="*/ 1449 w 1562"/>
                  <a:gd name="T51" fmla="*/ 106 h 1244"/>
                  <a:gd name="T52" fmla="*/ 1440 w 1562"/>
                  <a:gd name="T53" fmla="*/ 110 h 1244"/>
                  <a:gd name="T54" fmla="*/ 1432 w 1562"/>
                  <a:gd name="T55" fmla="*/ 113 h 1244"/>
                  <a:gd name="T56" fmla="*/ 1424 w 1562"/>
                  <a:gd name="T57" fmla="*/ 115 h 1244"/>
                  <a:gd name="T58" fmla="*/ 1418 w 1562"/>
                  <a:gd name="T59" fmla="*/ 116 h 1244"/>
                  <a:gd name="T60" fmla="*/ 1415 w 1562"/>
                  <a:gd name="T61" fmla="*/ 166 h 1244"/>
                  <a:gd name="T62" fmla="*/ 1380 w 1562"/>
                  <a:gd name="T63" fmla="*/ 204 h 1244"/>
                  <a:gd name="T64" fmla="*/ 1387 w 1562"/>
                  <a:gd name="T65" fmla="*/ 256 h 1244"/>
                  <a:gd name="T66" fmla="*/ 1209 w 1562"/>
                  <a:gd name="T67" fmla="*/ 338 h 1244"/>
                  <a:gd name="T68" fmla="*/ 1173 w 1562"/>
                  <a:gd name="T69" fmla="*/ 349 h 1244"/>
                  <a:gd name="T70" fmla="*/ 1173 w 1562"/>
                  <a:gd name="T71" fmla="*/ 400 h 1244"/>
                  <a:gd name="T72" fmla="*/ 1109 w 1562"/>
                  <a:gd name="T73" fmla="*/ 444 h 1244"/>
                  <a:gd name="T74" fmla="*/ 1084 w 1562"/>
                  <a:gd name="T75" fmla="*/ 1244 h 1244"/>
                  <a:gd name="T76" fmla="*/ 1060 w 1562"/>
                  <a:gd name="T77" fmla="*/ 1220 h 1244"/>
                  <a:gd name="T78" fmla="*/ 990 w 1562"/>
                  <a:gd name="T79" fmla="*/ 1202 h 1244"/>
                  <a:gd name="T80" fmla="*/ 784 w 1562"/>
                  <a:gd name="T81" fmla="*/ 1112 h 1244"/>
                  <a:gd name="T82" fmla="*/ 691 w 1562"/>
                  <a:gd name="T83" fmla="*/ 1217 h 1244"/>
                  <a:gd name="T84" fmla="*/ 185 w 1562"/>
                  <a:gd name="T85" fmla="*/ 1227 h 1244"/>
                  <a:gd name="T86" fmla="*/ 202 w 1562"/>
                  <a:gd name="T87" fmla="*/ 1153 h 1244"/>
                  <a:gd name="T88" fmla="*/ 214 w 1562"/>
                  <a:gd name="T89" fmla="*/ 1006 h 1244"/>
                  <a:gd name="T90" fmla="*/ 180 w 1562"/>
                  <a:gd name="T91" fmla="*/ 947 h 1244"/>
                  <a:gd name="T92" fmla="*/ 70 w 1562"/>
                  <a:gd name="T93" fmla="*/ 862 h 1244"/>
                  <a:gd name="T94" fmla="*/ 16 w 1562"/>
                  <a:gd name="T95" fmla="*/ 787 h 1244"/>
                  <a:gd name="T96" fmla="*/ 0 w 1562"/>
                  <a:gd name="T97" fmla="*/ 596 h 1244"/>
                  <a:gd name="T98" fmla="*/ 152 w 1562"/>
                  <a:gd name="T99" fmla="*/ 256 h 1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562" h="1244">
                    <a:moveTo>
                      <a:pt x="152" y="256"/>
                    </a:moveTo>
                    <a:lnTo>
                      <a:pt x="286" y="273"/>
                    </a:lnTo>
                    <a:lnTo>
                      <a:pt x="485" y="240"/>
                    </a:lnTo>
                    <a:lnTo>
                      <a:pt x="521" y="282"/>
                    </a:lnTo>
                    <a:lnTo>
                      <a:pt x="900" y="405"/>
                    </a:lnTo>
                    <a:lnTo>
                      <a:pt x="918" y="340"/>
                    </a:lnTo>
                    <a:lnTo>
                      <a:pt x="903" y="300"/>
                    </a:lnTo>
                    <a:lnTo>
                      <a:pt x="905" y="283"/>
                    </a:lnTo>
                    <a:lnTo>
                      <a:pt x="908" y="271"/>
                    </a:lnTo>
                    <a:lnTo>
                      <a:pt x="911" y="260"/>
                    </a:lnTo>
                    <a:lnTo>
                      <a:pt x="913" y="243"/>
                    </a:lnTo>
                    <a:lnTo>
                      <a:pt x="995" y="245"/>
                    </a:lnTo>
                    <a:lnTo>
                      <a:pt x="1089" y="191"/>
                    </a:lnTo>
                    <a:lnTo>
                      <a:pt x="1134" y="204"/>
                    </a:lnTo>
                    <a:lnTo>
                      <a:pt x="1256" y="106"/>
                    </a:lnTo>
                    <a:lnTo>
                      <a:pt x="1495" y="21"/>
                    </a:lnTo>
                    <a:lnTo>
                      <a:pt x="1539" y="0"/>
                    </a:lnTo>
                    <a:lnTo>
                      <a:pt x="1562" y="57"/>
                    </a:lnTo>
                    <a:lnTo>
                      <a:pt x="1556" y="58"/>
                    </a:lnTo>
                    <a:lnTo>
                      <a:pt x="1549" y="59"/>
                    </a:lnTo>
                    <a:lnTo>
                      <a:pt x="1541" y="62"/>
                    </a:lnTo>
                    <a:lnTo>
                      <a:pt x="1532" y="66"/>
                    </a:lnTo>
                    <a:lnTo>
                      <a:pt x="1512" y="76"/>
                    </a:lnTo>
                    <a:lnTo>
                      <a:pt x="1490" y="86"/>
                    </a:lnTo>
                    <a:lnTo>
                      <a:pt x="1469" y="97"/>
                    </a:lnTo>
                    <a:lnTo>
                      <a:pt x="1449" y="106"/>
                    </a:lnTo>
                    <a:lnTo>
                      <a:pt x="1440" y="110"/>
                    </a:lnTo>
                    <a:lnTo>
                      <a:pt x="1432" y="113"/>
                    </a:lnTo>
                    <a:lnTo>
                      <a:pt x="1424" y="115"/>
                    </a:lnTo>
                    <a:lnTo>
                      <a:pt x="1418" y="116"/>
                    </a:lnTo>
                    <a:lnTo>
                      <a:pt x="1415" y="166"/>
                    </a:lnTo>
                    <a:lnTo>
                      <a:pt x="1380" y="204"/>
                    </a:lnTo>
                    <a:lnTo>
                      <a:pt x="1387" y="256"/>
                    </a:lnTo>
                    <a:lnTo>
                      <a:pt x="1209" y="338"/>
                    </a:lnTo>
                    <a:lnTo>
                      <a:pt x="1173" y="349"/>
                    </a:lnTo>
                    <a:lnTo>
                      <a:pt x="1173" y="400"/>
                    </a:lnTo>
                    <a:lnTo>
                      <a:pt x="1109" y="444"/>
                    </a:lnTo>
                    <a:lnTo>
                      <a:pt x="1084" y="1244"/>
                    </a:lnTo>
                    <a:lnTo>
                      <a:pt x="1060" y="1220"/>
                    </a:lnTo>
                    <a:lnTo>
                      <a:pt x="990" y="1202"/>
                    </a:lnTo>
                    <a:lnTo>
                      <a:pt x="784" y="1112"/>
                    </a:lnTo>
                    <a:lnTo>
                      <a:pt x="691" y="1217"/>
                    </a:lnTo>
                    <a:lnTo>
                      <a:pt x="185" y="1227"/>
                    </a:lnTo>
                    <a:lnTo>
                      <a:pt x="202" y="1153"/>
                    </a:lnTo>
                    <a:lnTo>
                      <a:pt x="214" y="1006"/>
                    </a:lnTo>
                    <a:lnTo>
                      <a:pt x="180" y="947"/>
                    </a:lnTo>
                    <a:lnTo>
                      <a:pt x="70" y="862"/>
                    </a:lnTo>
                    <a:lnTo>
                      <a:pt x="16" y="787"/>
                    </a:lnTo>
                    <a:lnTo>
                      <a:pt x="0" y="596"/>
                    </a:lnTo>
                    <a:lnTo>
                      <a:pt x="152" y="256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199" name="Freeform 103"/>
              <p:cNvSpPr>
                <a:spLocks noChangeAspect="1"/>
              </p:cNvSpPr>
              <p:nvPr/>
            </p:nvSpPr>
            <p:spPr bwMode="auto">
              <a:xfrm>
                <a:off x="3853" y="3240"/>
                <a:ext cx="106" cy="121"/>
              </a:xfrm>
              <a:custGeom>
                <a:avLst/>
                <a:gdLst>
                  <a:gd name="T0" fmla="*/ 14 w 587"/>
                  <a:gd name="T1" fmla="*/ 105 h 669"/>
                  <a:gd name="T2" fmla="*/ 11 w 587"/>
                  <a:gd name="T3" fmla="*/ 75 h 669"/>
                  <a:gd name="T4" fmla="*/ 132 w 587"/>
                  <a:gd name="T5" fmla="*/ 0 h 669"/>
                  <a:gd name="T6" fmla="*/ 256 w 587"/>
                  <a:gd name="T7" fmla="*/ 65 h 669"/>
                  <a:gd name="T8" fmla="*/ 254 w 587"/>
                  <a:gd name="T9" fmla="*/ 69 h 669"/>
                  <a:gd name="T10" fmla="*/ 332 w 587"/>
                  <a:gd name="T11" fmla="*/ 79 h 669"/>
                  <a:gd name="T12" fmla="*/ 395 w 587"/>
                  <a:gd name="T13" fmla="*/ 52 h 669"/>
                  <a:gd name="T14" fmla="*/ 465 w 587"/>
                  <a:gd name="T15" fmla="*/ 106 h 669"/>
                  <a:gd name="T16" fmla="*/ 581 w 587"/>
                  <a:gd name="T17" fmla="*/ 145 h 669"/>
                  <a:gd name="T18" fmla="*/ 587 w 587"/>
                  <a:gd name="T19" fmla="*/ 246 h 669"/>
                  <a:gd name="T20" fmla="*/ 559 w 587"/>
                  <a:gd name="T21" fmla="*/ 248 h 669"/>
                  <a:gd name="T22" fmla="*/ 529 w 587"/>
                  <a:gd name="T23" fmla="*/ 261 h 669"/>
                  <a:gd name="T24" fmla="*/ 519 w 587"/>
                  <a:gd name="T25" fmla="*/ 415 h 669"/>
                  <a:gd name="T26" fmla="*/ 531 w 587"/>
                  <a:gd name="T27" fmla="*/ 634 h 669"/>
                  <a:gd name="T28" fmla="*/ 523 w 587"/>
                  <a:gd name="T29" fmla="*/ 669 h 669"/>
                  <a:gd name="T30" fmla="*/ 216 w 587"/>
                  <a:gd name="T31" fmla="*/ 544 h 669"/>
                  <a:gd name="T32" fmla="*/ 52 w 587"/>
                  <a:gd name="T33" fmla="*/ 276 h 669"/>
                  <a:gd name="T34" fmla="*/ 0 w 587"/>
                  <a:gd name="T35" fmla="*/ 110 h 669"/>
                  <a:gd name="T36" fmla="*/ 14 w 587"/>
                  <a:gd name="T37" fmla="*/ 105 h 6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7" h="669">
                    <a:moveTo>
                      <a:pt x="14" y="105"/>
                    </a:moveTo>
                    <a:lnTo>
                      <a:pt x="11" y="75"/>
                    </a:lnTo>
                    <a:lnTo>
                      <a:pt x="132" y="0"/>
                    </a:lnTo>
                    <a:lnTo>
                      <a:pt x="256" y="65"/>
                    </a:lnTo>
                    <a:lnTo>
                      <a:pt x="254" y="69"/>
                    </a:lnTo>
                    <a:lnTo>
                      <a:pt x="332" y="79"/>
                    </a:lnTo>
                    <a:lnTo>
                      <a:pt x="395" y="52"/>
                    </a:lnTo>
                    <a:lnTo>
                      <a:pt x="465" y="106"/>
                    </a:lnTo>
                    <a:lnTo>
                      <a:pt x="581" y="145"/>
                    </a:lnTo>
                    <a:lnTo>
                      <a:pt x="587" y="246"/>
                    </a:lnTo>
                    <a:lnTo>
                      <a:pt x="559" y="248"/>
                    </a:lnTo>
                    <a:lnTo>
                      <a:pt x="529" y="261"/>
                    </a:lnTo>
                    <a:lnTo>
                      <a:pt x="519" y="415"/>
                    </a:lnTo>
                    <a:lnTo>
                      <a:pt x="531" y="634"/>
                    </a:lnTo>
                    <a:lnTo>
                      <a:pt x="523" y="669"/>
                    </a:lnTo>
                    <a:lnTo>
                      <a:pt x="216" y="544"/>
                    </a:lnTo>
                    <a:lnTo>
                      <a:pt x="52" y="276"/>
                    </a:lnTo>
                    <a:lnTo>
                      <a:pt x="0" y="110"/>
                    </a:lnTo>
                    <a:lnTo>
                      <a:pt x="14" y="10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200" name="Freeform 104"/>
              <p:cNvSpPr>
                <a:spLocks noChangeAspect="1"/>
              </p:cNvSpPr>
              <p:nvPr/>
            </p:nvSpPr>
            <p:spPr bwMode="auto">
              <a:xfrm>
                <a:off x="3767" y="3259"/>
                <a:ext cx="182" cy="178"/>
              </a:xfrm>
              <a:custGeom>
                <a:avLst/>
                <a:gdLst>
                  <a:gd name="T0" fmla="*/ 49 w 1009"/>
                  <a:gd name="T1" fmla="*/ 939 h 987"/>
                  <a:gd name="T2" fmla="*/ 144 w 1009"/>
                  <a:gd name="T3" fmla="*/ 931 h 987"/>
                  <a:gd name="T4" fmla="*/ 231 w 1009"/>
                  <a:gd name="T5" fmla="*/ 961 h 987"/>
                  <a:gd name="T6" fmla="*/ 437 w 1009"/>
                  <a:gd name="T7" fmla="*/ 949 h 987"/>
                  <a:gd name="T8" fmla="*/ 506 w 1009"/>
                  <a:gd name="T9" fmla="*/ 918 h 987"/>
                  <a:gd name="T10" fmla="*/ 682 w 1009"/>
                  <a:gd name="T11" fmla="*/ 900 h 987"/>
                  <a:gd name="T12" fmla="*/ 811 w 1009"/>
                  <a:gd name="T13" fmla="*/ 915 h 987"/>
                  <a:gd name="T14" fmla="*/ 1009 w 1009"/>
                  <a:gd name="T15" fmla="*/ 987 h 987"/>
                  <a:gd name="T16" fmla="*/ 999 w 1009"/>
                  <a:gd name="T17" fmla="*/ 563 h 987"/>
                  <a:gd name="T18" fmla="*/ 693 w 1009"/>
                  <a:gd name="T19" fmla="*/ 438 h 987"/>
                  <a:gd name="T20" fmla="*/ 529 w 1009"/>
                  <a:gd name="T21" fmla="*/ 170 h 987"/>
                  <a:gd name="T22" fmla="*/ 478 w 1009"/>
                  <a:gd name="T23" fmla="*/ 4 h 987"/>
                  <a:gd name="T24" fmla="*/ 463 w 1009"/>
                  <a:gd name="T25" fmla="*/ 8 h 987"/>
                  <a:gd name="T26" fmla="*/ 437 w 1009"/>
                  <a:gd name="T27" fmla="*/ 83 h 987"/>
                  <a:gd name="T28" fmla="*/ 416 w 1009"/>
                  <a:gd name="T29" fmla="*/ 92 h 987"/>
                  <a:gd name="T30" fmla="*/ 389 w 1009"/>
                  <a:gd name="T31" fmla="*/ 67 h 987"/>
                  <a:gd name="T32" fmla="*/ 385 w 1009"/>
                  <a:gd name="T33" fmla="*/ 0 h 987"/>
                  <a:gd name="T34" fmla="*/ 333 w 1009"/>
                  <a:gd name="T35" fmla="*/ 20 h 987"/>
                  <a:gd name="T36" fmla="*/ 134 w 1009"/>
                  <a:gd name="T37" fmla="*/ 65 h 987"/>
                  <a:gd name="T38" fmla="*/ 101 w 1009"/>
                  <a:gd name="T39" fmla="*/ 115 h 987"/>
                  <a:gd name="T40" fmla="*/ 67 w 1009"/>
                  <a:gd name="T41" fmla="*/ 79 h 987"/>
                  <a:gd name="T42" fmla="*/ 39 w 1009"/>
                  <a:gd name="T43" fmla="*/ 67 h 987"/>
                  <a:gd name="T44" fmla="*/ 33 w 1009"/>
                  <a:gd name="T45" fmla="*/ 100 h 987"/>
                  <a:gd name="T46" fmla="*/ 52 w 1009"/>
                  <a:gd name="T47" fmla="*/ 172 h 987"/>
                  <a:gd name="T48" fmla="*/ 0 w 1009"/>
                  <a:gd name="T49" fmla="*/ 209 h 987"/>
                  <a:gd name="T50" fmla="*/ 24 w 1009"/>
                  <a:gd name="T51" fmla="*/ 218 h 987"/>
                  <a:gd name="T52" fmla="*/ 18 w 1009"/>
                  <a:gd name="T53" fmla="*/ 244 h 987"/>
                  <a:gd name="T54" fmla="*/ 43 w 1009"/>
                  <a:gd name="T55" fmla="*/ 311 h 987"/>
                  <a:gd name="T56" fmla="*/ 48 w 1009"/>
                  <a:gd name="T57" fmla="*/ 824 h 987"/>
                  <a:gd name="T58" fmla="*/ 49 w 1009"/>
                  <a:gd name="T59" fmla="*/ 939 h 9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009" h="987">
                    <a:moveTo>
                      <a:pt x="49" y="939"/>
                    </a:moveTo>
                    <a:lnTo>
                      <a:pt x="144" y="931"/>
                    </a:lnTo>
                    <a:lnTo>
                      <a:pt x="231" y="961"/>
                    </a:lnTo>
                    <a:lnTo>
                      <a:pt x="437" y="949"/>
                    </a:lnTo>
                    <a:lnTo>
                      <a:pt x="506" y="918"/>
                    </a:lnTo>
                    <a:lnTo>
                      <a:pt x="682" y="900"/>
                    </a:lnTo>
                    <a:lnTo>
                      <a:pt x="811" y="915"/>
                    </a:lnTo>
                    <a:lnTo>
                      <a:pt x="1009" y="987"/>
                    </a:lnTo>
                    <a:lnTo>
                      <a:pt x="999" y="563"/>
                    </a:lnTo>
                    <a:lnTo>
                      <a:pt x="693" y="438"/>
                    </a:lnTo>
                    <a:lnTo>
                      <a:pt x="529" y="170"/>
                    </a:lnTo>
                    <a:lnTo>
                      <a:pt x="478" y="4"/>
                    </a:lnTo>
                    <a:lnTo>
                      <a:pt x="463" y="8"/>
                    </a:lnTo>
                    <a:lnTo>
                      <a:pt x="437" y="83"/>
                    </a:lnTo>
                    <a:lnTo>
                      <a:pt x="416" y="92"/>
                    </a:lnTo>
                    <a:lnTo>
                      <a:pt x="389" y="67"/>
                    </a:lnTo>
                    <a:lnTo>
                      <a:pt x="385" y="0"/>
                    </a:lnTo>
                    <a:lnTo>
                      <a:pt x="333" y="20"/>
                    </a:lnTo>
                    <a:lnTo>
                      <a:pt x="134" y="65"/>
                    </a:lnTo>
                    <a:lnTo>
                      <a:pt x="101" y="115"/>
                    </a:lnTo>
                    <a:lnTo>
                      <a:pt x="67" y="79"/>
                    </a:lnTo>
                    <a:lnTo>
                      <a:pt x="39" y="67"/>
                    </a:lnTo>
                    <a:lnTo>
                      <a:pt x="33" y="100"/>
                    </a:lnTo>
                    <a:lnTo>
                      <a:pt x="52" y="172"/>
                    </a:lnTo>
                    <a:lnTo>
                      <a:pt x="0" y="209"/>
                    </a:lnTo>
                    <a:lnTo>
                      <a:pt x="24" y="218"/>
                    </a:lnTo>
                    <a:lnTo>
                      <a:pt x="18" y="244"/>
                    </a:lnTo>
                    <a:lnTo>
                      <a:pt x="43" y="311"/>
                    </a:lnTo>
                    <a:lnTo>
                      <a:pt x="48" y="824"/>
                    </a:lnTo>
                    <a:lnTo>
                      <a:pt x="49" y="939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201" name="Freeform 105"/>
              <p:cNvSpPr>
                <a:spLocks noChangeAspect="1"/>
              </p:cNvSpPr>
              <p:nvPr/>
            </p:nvSpPr>
            <p:spPr bwMode="auto">
              <a:xfrm>
                <a:off x="3638" y="3106"/>
                <a:ext cx="309" cy="178"/>
              </a:xfrm>
              <a:custGeom>
                <a:avLst/>
                <a:gdLst>
                  <a:gd name="T0" fmla="*/ 185 w 1713"/>
                  <a:gd name="T1" fmla="*/ 270 h 988"/>
                  <a:gd name="T2" fmla="*/ 187 w 1713"/>
                  <a:gd name="T3" fmla="*/ 211 h 988"/>
                  <a:gd name="T4" fmla="*/ 309 w 1713"/>
                  <a:gd name="T5" fmla="*/ 141 h 988"/>
                  <a:gd name="T6" fmla="*/ 701 w 1713"/>
                  <a:gd name="T7" fmla="*/ 0 h 988"/>
                  <a:gd name="T8" fmla="*/ 819 w 1713"/>
                  <a:gd name="T9" fmla="*/ 201 h 988"/>
                  <a:gd name="T10" fmla="*/ 1252 w 1713"/>
                  <a:gd name="T11" fmla="*/ 131 h 988"/>
                  <a:gd name="T12" fmla="*/ 1317 w 1713"/>
                  <a:gd name="T13" fmla="*/ 67 h 988"/>
                  <a:gd name="T14" fmla="*/ 1427 w 1713"/>
                  <a:gd name="T15" fmla="*/ 206 h 988"/>
                  <a:gd name="T16" fmla="*/ 1585 w 1713"/>
                  <a:gd name="T17" fmla="*/ 217 h 988"/>
                  <a:gd name="T18" fmla="*/ 1566 w 1713"/>
                  <a:gd name="T19" fmla="*/ 292 h 988"/>
                  <a:gd name="T20" fmla="*/ 1502 w 1713"/>
                  <a:gd name="T21" fmla="*/ 461 h 988"/>
                  <a:gd name="T22" fmla="*/ 1543 w 1713"/>
                  <a:gd name="T23" fmla="*/ 417 h 988"/>
                  <a:gd name="T24" fmla="*/ 1621 w 1713"/>
                  <a:gd name="T25" fmla="*/ 446 h 988"/>
                  <a:gd name="T26" fmla="*/ 1705 w 1713"/>
                  <a:gd name="T27" fmla="*/ 421 h 988"/>
                  <a:gd name="T28" fmla="*/ 1698 w 1713"/>
                  <a:gd name="T29" fmla="*/ 498 h 988"/>
                  <a:gd name="T30" fmla="*/ 1603 w 1713"/>
                  <a:gd name="T31" fmla="*/ 551 h 988"/>
                  <a:gd name="T32" fmla="*/ 1419 w 1713"/>
                  <a:gd name="T33" fmla="*/ 645 h 988"/>
                  <a:gd name="T34" fmla="*/ 1342 w 1713"/>
                  <a:gd name="T35" fmla="*/ 603 h 988"/>
                  <a:gd name="T36" fmla="*/ 1283 w 1713"/>
                  <a:gd name="T37" fmla="*/ 647 h 988"/>
                  <a:gd name="T38" fmla="*/ 1136 w 1713"/>
                  <a:gd name="T39" fmla="*/ 742 h 988"/>
                  <a:gd name="T40" fmla="*/ 1074 w 1713"/>
                  <a:gd name="T41" fmla="*/ 809 h 988"/>
                  <a:gd name="T42" fmla="*/ 1206 w 1713"/>
                  <a:gd name="T43" fmla="*/ 849 h 988"/>
                  <a:gd name="T44" fmla="*/ 1151 w 1713"/>
                  <a:gd name="T45" fmla="*/ 931 h 988"/>
                  <a:gd name="T46" fmla="*/ 1103 w 1713"/>
                  <a:gd name="T47" fmla="*/ 913 h 988"/>
                  <a:gd name="T48" fmla="*/ 1051 w 1713"/>
                  <a:gd name="T49" fmla="*/ 869 h 988"/>
                  <a:gd name="T50" fmla="*/ 845 w 1713"/>
                  <a:gd name="T51" fmla="*/ 916 h 988"/>
                  <a:gd name="T52" fmla="*/ 778 w 1713"/>
                  <a:gd name="T53" fmla="*/ 923 h 988"/>
                  <a:gd name="T54" fmla="*/ 749 w 1713"/>
                  <a:gd name="T55" fmla="*/ 946 h 988"/>
                  <a:gd name="T56" fmla="*/ 577 w 1713"/>
                  <a:gd name="T57" fmla="*/ 988 h 988"/>
                  <a:gd name="T58" fmla="*/ 487 w 1713"/>
                  <a:gd name="T59" fmla="*/ 760 h 988"/>
                  <a:gd name="T60" fmla="*/ 154 w 1713"/>
                  <a:gd name="T61" fmla="*/ 764 h 988"/>
                  <a:gd name="T62" fmla="*/ 139 w 1713"/>
                  <a:gd name="T63" fmla="*/ 709 h 988"/>
                  <a:gd name="T64" fmla="*/ 195 w 1713"/>
                  <a:gd name="T65" fmla="*/ 506 h 988"/>
                  <a:gd name="T66" fmla="*/ 134 w 1713"/>
                  <a:gd name="T67" fmla="*/ 276 h 9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713" h="988">
                    <a:moveTo>
                      <a:pt x="134" y="276"/>
                    </a:moveTo>
                    <a:lnTo>
                      <a:pt x="185" y="270"/>
                    </a:lnTo>
                    <a:lnTo>
                      <a:pt x="197" y="232"/>
                    </a:lnTo>
                    <a:lnTo>
                      <a:pt x="187" y="211"/>
                    </a:lnTo>
                    <a:lnTo>
                      <a:pt x="249" y="173"/>
                    </a:lnTo>
                    <a:lnTo>
                      <a:pt x="309" y="141"/>
                    </a:lnTo>
                    <a:lnTo>
                      <a:pt x="502" y="129"/>
                    </a:lnTo>
                    <a:lnTo>
                      <a:pt x="701" y="0"/>
                    </a:lnTo>
                    <a:lnTo>
                      <a:pt x="773" y="83"/>
                    </a:lnTo>
                    <a:lnTo>
                      <a:pt x="819" y="201"/>
                    </a:lnTo>
                    <a:lnTo>
                      <a:pt x="1100" y="126"/>
                    </a:lnTo>
                    <a:lnTo>
                      <a:pt x="1252" y="131"/>
                    </a:lnTo>
                    <a:lnTo>
                      <a:pt x="1278" y="88"/>
                    </a:lnTo>
                    <a:lnTo>
                      <a:pt x="1317" y="67"/>
                    </a:lnTo>
                    <a:lnTo>
                      <a:pt x="1379" y="78"/>
                    </a:lnTo>
                    <a:lnTo>
                      <a:pt x="1427" y="206"/>
                    </a:lnTo>
                    <a:lnTo>
                      <a:pt x="1536" y="191"/>
                    </a:lnTo>
                    <a:lnTo>
                      <a:pt x="1585" y="217"/>
                    </a:lnTo>
                    <a:lnTo>
                      <a:pt x="1595" y="253"/>
                    </a:lnTo>
                    <a:lnTo>
                      <a:pt x="1566" y="292"/>
                    </a:lnTo>
                    <a:lnTo>
                      <a:pt x="1497" y="310"/>
                    </a:lnTo>
                    <a:lnTo>
                      <a:pt x="1502" y="461"/>
                    </a:lnTo>
                    <a:lnTo>
                      <a:pt x="1526" y="461"/>
                    </a:lnTo>
                    <a:lnTo>
                      <a:pt x="1543" y="417"/>
                    </a:lnTo>
                    <a:lnTo>
                      <a:pt x="1610" y="421"/>
                    </a:lnTo>
                    <a:lnTo>
                      <a:pt x="1621" y="446"/>
                    </a:lnTo>
                    <a:lnTo>
                      <a:pt x="1670" y="417"/>
                    </a:lnTo>
                    <a:lnTo>
                      <a:pt x="1705" y="421"/>
                    </a:lnTo>
                    <a:lnTo>
                      <a:pt x="1713" y="456"/>
                    </a:lnTo>
                    <a:lnTo>
                      <a:pt x="1698" y="498"/>
                    </a:lnTo>
                    <a:lnTo>
                      <a:pt x="1657" y="539"/>
                    </a:lnTo>
                    <a:lnTo>
                      <a:pt x="1603" y="551"/>
                    </a:lnTo>
                    <a:lnTo>
                      <a:pt x="1448" y="647"/>
                    </a:lnTo>
                    <a:lnTo>
                      <a:pt x="1419" y="645"/>
                    </a:lnTo>
                    <a:lnTo>
                      <a:pt x="1404" y="613"/>
                    </a:lnTo>
                    <a:lnTo>
                      <a:pt x="1342" y="603"/>
                    </a:lnTo>
                    <a:lnTo>
                      <a:pt x="1319" y="637"/>
                    </a:lnTo>
                    <a:lnTo>
                      <a:pt x="1283" y="647"/>
                    </a:lnTo>
                    <a:lnTo>
                      <a:pt x="1208" y="725"/>
                    </a:lnTo>
                    <a:lnTo>
                      <a:pt x="1136" y="742"/>
                    </a:lnTo>
                    <a:lnTo>
                      <a:pt x="1061" y="784"/>
                    </a:lnTo>
                    <a:lnTo>
                      <a:pt x="1074" y="809"/>
                    </a:lnTo>
                    <a:lnTo>
                      <a:pt x="1206" y="820"/>
                    </a:lnTo>
                    <a:lnTo>
                      <a:pt x="1206" y="849"/>
                    </a:lnTo>
                    <a:lnTo>
                      <a:pt x="1175" y="854"/>
                    </a:lnTo>
                    <a:lnTo>
                      <a:pt x="1151" y="931"/>
                    </a:lnTo>
                    <a:lnTo>
                      <a:pt x="1128" y="938"/>
                    </a:lnTo>
                    <a:lnTo>
                      <a:pt x="1103" y="913"/>
                    </a:lnTo>
                    <a:lnTo>
                      <a:pt x="1098" y="846"/>
                    </a:lnTo>
                    <a:lnTo>
                      <a:pt x="1051" y="869"/>
                    </a:lnTo>
                    <a:lnTo>
                      <a:pt x="894" y="905"/>
                    </a:lnTo>
                    <a:lnTo>
                      <a:pt x="845" y="916"/>
                    </a:lnTo>
                    <a:lnTo>
                      <a:pt x="816" y="961"/>
                    </a:lnTo>
                    <a:lnTo>
                      <a:pt x="778" y="923"/>
                    </a:lnTo>
                    <a:lnTo>
                      <a:pt x="752" y="916"/>
                    </a:lnTo>
                    <a:lnTo>
                      <a:pt x="749" y="946"/>
                    </a:lnTo>
                    <a:lnTo>
                      <a:pt x="659" y="988"/>
                    </a:lnTo>
                    <a:lnTo>
                      <a:pt x="577" y="988"/>
                    </a:lnTo>
                    <a:lnTo>
                      <a:pt x="564" y="789"/>
                    </a:lnTo>
                    <a:lnTo>
                      <a:pt x="487" y="760"/>
                    </a:lnTo>
                    <a:lnTo>
                      <a:pt x="417" y="779"/>
                    </a:lnTo>
                    <a:lnTo>
                      <a:pt x="154" y="764"/>
                    </a:lnTo>
                    <a:lnTo>
                      <a:pt x="112" y="714"/>
                    </a:lnTo>
                    <a:lnTo>
                      <a:pt x="139" y="709"/>
                    </a:lnTo>
                    <a:lnTo>
                      <a:pt x="182" y="598"/>
                    </a:lnTo>
                    <a:lnTo>
                      <a:pt x="195" y="506"/>
                    </a:lnTo>
                    <a:lnTo>
                      <a:pt x="0" y="392"/>
                    </a:lnTo>
                    <a:lnTo>
                      <a:pt x="134" y="276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202" name="Freeform 106"/>
              <p:cNvSpPr>
                <a:spLocks noChangeAspect="1"/>
              </p:cNvSpPr>
              <p:nvPr/>
            </p:nvSpPr>
            <p:spPr bwMode="auto">
              <a:xfrm>
                <a:off x="4084" y="3503"/>
                <a:ext cx="175" cy="152"/>
              </a:xfrm>
              <a:custGeom>
                <a:avLst/>
                <a:gdLst>
                  <a:gd name="T0" fmla="*/ 27 w 971"/>
                  <a:gd name="T1" fmla="*/ 548 h 838"/>
                  <a:gd name="T2" fmla="*/ 81 w 971"/>
                  <a:gd name="T3" fmla="*/ 569 h 838"/>
                  <a:gd name="T4" fmla="*/ 108 w 971"/>
                  <a:gd name="T5" fmla="*/ 611 h 838"/>
                  <a:gd name="T6" fmla="*/ 144 w 971"/>
                  <a:gd name="T7" fmla="*/ 627 h 838"/>
                  <a:gd name="T8" fmla="*/ 169 w 971"/>
                  <a:gd name="T9" fmla="*/ 634 h 838"/>
                  <a:gd name="T10" fmla="*/ 204 w 971"/>
                  <a:gd name="T11" fmla="*/ 658 h 838"/>
                  <a:gd name="T12" fmla="*/ 307 w 971"/>
                  <a:gd name="T13" fmla="*/ 650 h 838"/>
                  <a:gd name="T14" fmla="*/ 389 w 971"/>
                  <a:gd name="T15" fmla="*/ 733 h 838"/>
                  <a:gd name="T16" fmla="*/ 379 w 971"/>
                  <a:gd name="T17" fmla="*/ 794 h 838"/>
                  <a:gd name="T18" fmla="*/ 405 w 971"/>
                  <a:gd name="T19" fmla="*/ 804 h 838"/>
                  <a:gd name="T20" fmla="*/ 438 w 971"/>
                  <a:gd name="T21" fmla="*/ 771 h 838"/>
                  <a:gd name="T22" fmla="*/ 509 w 971"/>
                  <a:gd name="T23" fmla="*/ 749 h 838"/>
                  <a:gd name="T24" fmla="*/ 572 w 971"/>
                  <a:gd name="T25" fmla="*/ 747 h 838"/>
                  <a:gd name="T26" fmla="*/ 616 w 971"/>
                  <a:gd name="T27" fmla="*/ 810 h 838"/>
                  <a:gd name="T28" fmla="*/ 751 w 971"/>
                  <a:gd name="T29" fmla="*/ 838 h 838"/>
                  <a:gd name="T30" fmla="*/ 971 w 971"/>
                  <a:gd name="T31" fmla="*/ 533 h 838"/>
                  <a:gd name="T32" fmla="*/ 660 w 971"/>
                  <a:gd name="T33" fmla="*/ 347 h 838"/>
                  <a:gd name="T34" fmla="*/ 634 w 971"/>
                  <a:gd name="T35" fmla="*/ 319 h 838"/>
                  <a:gd name="T36" fmla="*/ 575 w 971"/>
                  <a:gd name="T37" fmla="*/ 132 h 838"/>
                  <a:gd name="T38" fmla="*/ 381 w 971"/>
                  <a:gd name="T39" fmla="*/ 82 h 838"/>
                  <a:gd name="T40" fmla="*/ 4 w 971"/>
                  <a:gd name="T41" fmla="*/ 0 h 838"/>
                  <a:gd name="T42" fmla="*/ 0 w 971"/>
                  <a:gd name="T43" fmla="*/ 532 h 838"/>
                  <a:gd name="T44" fmla="*/ 27 w 971"/>
                  <a:gd name="T45" fmla="*/ 548 h 8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71" h="838">
                    <a:moveTo>
                      <a:pt x="27" y="548"/>
                    </a:moveTo>
                    <a:lnTo>
                      <a:pt x="81" y="569"/>
                    </a:lnTo>
                    <a:lnTo>
                      <a:pt x="108" y="611"/>
                    </a:lnTo>
                    <a:lnTo>
                      <a:pt x="144" y="627"/>
                    </a:lnTo>
                    <a:lnTo>
                      <a:pt x="169" y="634"/>
                    </a:lnTo>
                    <a:lnTo>
                      <a:pt x="204" y="658"/>
                    </a:lnTo>
                    <a:lnTo>
                      <a:pt x="307" y="650"/>
                    </a:lnTo>
                    <a:lnTo>
                      <a:pt x="389" y="733"/>
                    </a:lnTo>
                    <a:lnTo>
                      <a:pt x="379" y="794"/>
                    </a:lnTo>
                    <a:lnTo>
                      <a:pt x="405" y="804"/>
                    </a:lnTo>
                    <a:lnTo>
                      <a:pt x="438" y="771"/>
                    </a:lnTo>
                    <a:lnTo>
                      <a:pt x="509" y="749"/>
                    </a:lnTo>
                    <a:lnTo>
                      <a:pt x="572" y="747"/>
                    </a:lnTo>
                    <a:lnTo>
                      <a:pt x="616" y="810"/>
                    </a:lnTo>
                    <a:lnTo>
                      <a:pt x="751" y="838"/>
                    </a:lnTo>
                    <a:lnTo>
                      <a:pt x="971" y="533"/>
                    </a:lnTo>
                    <a:lnTo>
                      <a:pt x="660" y="347"/>
                    </a:lnTo>
                    <a:lnTo>
                      <a:pt x="634" y="319"/>
                    </a:lnTo>
                    <a:lnTo>
                      <a:pt x="575" y="132"/>
                    </a:lnTo>
                    <a:lnTo>
                      <a:pt x="381" y="82"/>
                    </a:lnTo>
                    <a:lnTo>
                      <a:pt x="4" y="0"/>
                    </a:lnTo>
                    <a:lnTo>
                      <a:pt x="0" y="532"/>
                    </a:lnTo>
                    <a:lnTo>
                      <a:pt x="27" y="54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203" name="Freeform 107"/>
              <p:cNvSpPr>
                <a:spLocks noChangeAspect="1"/>
              </p:cNvSpPr>
              <p:nvPr/>
            </p:nvSpPr>
            <p:spPr bwMode="auto">
              <a:xfrm>
                <a:off x="4038" y="3372"/>
                <a:ext cx="127" cy="228"/>
              </a:xfrm>
              <a:custGeom>
                <a:avLst/>
                <a:gdLst>
                  <a:gd name="T0" fmla="*/ 0 w 708"/>
                  <a:gd name="T1" fmla="*/ 703 h 1264"/>
                  <a:gd name="T2" fmla="*/ 82 w 708"/>
                  <a:gd name="T3" fmla="*/ 747 h 1264"/>
                  <a:gd name="T4" fmla="*/ 101 w 708"/>
                  <a:gd name="T5" fmla="*/ 840 h 1264"/>
                  <a:gd name="T6" fmla="*/ 96 w 708"/>
                  <a:gd name="T7" fmla="*/ 943 h 1264"/>
                  <a:gd name="T8" fmla="*/ 75 w 708"/>
                  <a:gd name="T9" fmla="*/ 1010 h 1264"/>
                  <a:gd name="T10" fmla="*/ 80 w 708"/>
                  <a:gd name="T11" fmla="*/ 1200 h 1264"/>
                  <a:gd name="T12" fmla="*/ 195 w 708"/>
                  <a:gd name="T13" fmla="*/ 1223 h 1264"/>
                  <a:gd name="T14" fmla="*/ 258 w 708"/>
                  <a:gd name="T15" fmla="*/ 1264 h 1264"/>
                  <a:gd name="T16" fmla="*/ 262 w 708"/>
                  <a:gd name="T17" fmla="*/ 734 h 1264"/>
                  <a:gd name="T18" fmla="*/ 639 w 708"/>
                  <a:gd name="T19" fmla="*/ 813 h 1264"/>
                  <a:gd name="T20" fmla="*/ 639 w 708"/>
                  <a:gd name="T21" fmla="*/ 493 h 1264"/>
                  <a:gd name="T22" fmla="*/ 708 w 708"/>
                  <a:gd name="T23" fmla="*/ 241 h 1264"/>
                  <a:gd name="T24" fmla="*/ 701 w 708"/>
                  <a:gd name="T25" fmla="*/ 0 h 1264"/>
                  <a:gd name="T26" fmla="*/ 323 w 708"/>
                  <a:gd name="T27" fmla="*/ 146 h 1264"/>
                  <a:gd name="T28" fmla="*/ 9 w 708"/>
                  <a:gd name="T29" fmla="*/ 356 h 1264"/>
                  <a:gd name="T30" fmla="*/ 0 w 708"/>
                  <a:gd name="T31" fmla="*/ 703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08" h="1264">
                    <a:moveTo>
                      <a:pt x="0" y="703"/>
                    </a:moveTo>
                    <a:lnTo>
                      <a:pt x="82" y="747"/>
                    </a:lnTo>
                    <a:lnTo>
                      <a:pt x="101" y="840"/>
                    </a:lnTo>
                    <a:lnTo>
                      <a:pt x="96" y="943"/>
                    </a:lnTo>
                    <a:lnTo>
                      <a:pt x="75" y="1010"/>
                    </a:lnTo>
                    <a:lnTo>
                      <a:pt x="80" y="1200"/>
                    </a:lnTo>
                    <a:lnTo>
                      <a:pt x="195" y="1223"/>
                    </a:lnTo>
                    <a:lnTo>
                      <a:pt x="258" y="1264"/>
                    </a:lnTo>
                    <a:lnTo>
                      <a:pt x="262" y="734"/>
                    </a:lnTo>
                    <a:lnTo>
                      <a:pt x="639" y="813"/>
                    </a:lnTo>
                    <a:lnTo>
                      <a:pt x="639" y="493"/>
                    </a:lnTo>
                    <a:lnTo>
                      <a:pt x="708" y="241"/>
                    </a:lnTo>
                    <a:lnTo>
                      <a:pt x="701" y="0"/>
                    </a:lnTo>
                    <a:lnTo>
                      <a:pt x="323" y="146"/>
                    </a:lnTo>
                    <a:lnTo>
                      <a:pt x="9" y="356"/>
                    </a:lnTo>
                    <a:lnTo>
                      <a:pt x="0" y="703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204" name="Freeform 108"/>
              <p:cNvSpPr>
                <a:spLocks noChangeAspect="1"/>
              </p:cNvSpPr>
              <p:nvPr/>
            </p:nvSpPr>
            <p:spPr bwMode="auto">
              <a:xfrm>
                <a:off x="3947" y="3241"/>
                <a:ext cx="157" cy="258"/>
              </a:xfrm>
              <a:custGeom>
                <a:avLst/>
                <a:gdLst>
                  <a:gd name="T0" fmla="*/ 478 w 871"/>
                  <a:gd name="T1" fmla="*/ 35 h 1427"/>
                  <a:gd name="T2" fmla="*/ 591 w 871"/>
                  <a:gd name="T3" fmla="*/ 178 h 1427"/>
                  <a:gd name="T4" fmla="*/ 821 w 871"/>
                  <a:gd name="T5" fmla="*/ 173 h 1427"/>
                  <a:gd name="T6" fmla="*/ 803 w 871"/>
                  <a:gd name="T7" fmla="*/ 242 h 1427"/>
                  <a:gd name="T8" fmla="*/ 871 w 871"/>
                  <a:gd name="T9" fmla="*/ 335 h 1427"/>
                  <a:gd name="T10" fmla="*/ 784 w 871"/>
                  <a:gd name="T11" fmla="*/ 521 h 1427"/>
                  <a:gd name="T12" fmla="*/ 779 w 871"/>
                  <a:gd name="T13" fmla="*/ 688 h 1427"/>
                  <a:gd name="T14" fmla="*/ 817 w 871"/>
                  <a:gd name="T15" fmla="*/ 762 h 1427"/>
                  <a:gd name="T16" fmla="*/ 825 w 871"/>
                  <a:gd name="T17" fmla="*/ 872 h 1427"/>
                  <a:gd name="T18" fmla="*/ 511 w 871"/>
                  <a:gd name="T19" fmla="*/ 1080 h 1427"/>
                  <a:gd name="T20" fmla="*/ 501 w 871"/>
                  <a:gd name="T21" fmla="*/ 1427 h 1427"/>
                  <a:gd name="T22" fmla="*/ 486 w 871"/>
                  <a:gd name="T23" fmla="*/ 1423 h 1427"/>
                  <a:gd name="T24" fmla="*/ 429 w 871"/>
                  <a:gd name="T25" fmla="*/ 1424 h 1427"/>
                  <a:gd name="T26" fmla="*/ 398 w 871"/>
                  <a:gd name="T27" fmla="*/ 1406 h 1427"/>
                  <a:gd name="T28" fmla="*/ 353 w 871"/>
                  <a:gd name="T29" fmla="*/ 1363 h 1427"/>
                  <a:gd name="T30" fmla="*/ 327 w 871"/>
                  <a:gd name="T31" fmla="*/ 1325 h 1427"/>
                  <a:gd name="T32" fmla="*/ 197 w 871"/>
                  <a:gd name="T33" fmla="*/ 1238 h 1427"/>
                  <a:gd name="T34" fmla="*/ 100 w 871"/>
                  <a:gd name="T35" fmla="*/ 1186 h 1427"/>
                  <a:gd name="T36" fmla="*/ 9 w 871"/>
                  <a:gd name="T37" fmla="*/ 1085 h 1427"/>
                  <a:gd name="T38" fmla="*/ 5 w 871"/>
                  <a:gd name="T39" fmla="*/ 840 h 1427"/>
                  <a:gd name="T40" fmla="*/ 0 w 871"/>
                  <a:gd name="T41" fmla="*/ 661 h 1427"/>
                  <a:gd name="T42" fmla="*/ 12 w 871"/>
                  <a:gd name="T43" fmla="*/ 628 h 1427"/>
                  <a:gd name="T44" fmla="*/ 5 w 871"/>
                  <a:gd name="T45" fmla="*/ 490 h 1427"/>
                  <a:gd name="T46" fmla="*/ 0 w 871"/>
                  <a:gd name="T47" fmla="*/ 405 h 1427"/>
                  <a:gd name="T48" fmla="*/ 8 w 871"/>
                  <a:gd name="T49" fmla="*/ 256 h 1427"/>
                  <a:gd name="T50" fmla="*/ 42 w 871"/>
                  <a:gd name="T51" fmla="*/ 241 h 1427"/>
                  <a:gd name="T52" fmla="*/ 71 w 871"/>
                  <a:gd name="T53" fmla="*/ 243 h 1427"/>
                  <a:gd name="T54" fmla="*/ 58 w 871"/>
                  <a:gd name="T55" fmla="*/ 133 h 1427"/>
                  <a:gd name="T56" fmla="*/ 73 w 871"/>
                  <a:gd name="T57" fmla="*/ 65 h 1427"/>
                  <a:gd name="T58" fmla="*/ 273 w 871"/>
                  <a:gd name="T59" fmla="*/ 0 h 1427"/>
                  <a:gd name="T60" fmla="*/ 333 w 871"/>
                  <a:gd name="T61" fmla="*/ 34 h 1427"/>
                  <a:gd name="T62" fmla="*/ 478 w 871"/>
                  <a:gd name="T63" fmla="*/ 35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71" h="1427">
                    <a:moveTo>
                      <a:pt x="478" y="35"/>
                    </a:moveTo>
                    <a:lnTo>
                      <a:pt x="591" y="178"/>
                    </a:lnTo>
                    <a:lnTo>
                      <a:pt x="821" y="173"/>
                    </a:lnTo>
                    <a:lnTo>
                      <a:pt x="803" y="242"/>
                    </a:lnTo>
                    <a:lnTo>
                      <a:pt x="871" y="335"/>
                    </a:lnTo>
                    <a:lnTo>
                      <a:pt x="784" y="521"/>
                    </a:lnTo>
                    <a:lnTo>
                      <a:pt x="779" y="688"/>
                    </a:lnTo>
                    <a:lnTo>
                      <a:pt x="817" y="762"/>
                    </a:lnTo>
                    <a:lnTo>
                      <a:pt x="825" y="872"/>
                    </a:lnTo>
                    <a:lnTo>
                      <a:pt x="511" y="1080"/>
                    </a:lnTo>
                    <a:lnTo>
                      <a:pt x="501" y="1427"/>
                    </a:lnTo>
                    <a:lnTo>
                      <a:pt x="486" y="1423"/>
                    </a:lnTo>
                    <a:lnTo>
                      <a:pt x="429" y="1424"/>
                    </a:lnTo>
                    <a:lnTo>
                      <a:pt x="398" y="1406"/>
                    </a:lnTo>
                    <a:lnTo>
                      <a:pt x="353" y="1363"/>
                    </a:lnTo>
                    <a:lnTo>
                      <a:pt x="327" y="1325"/>
                    </a:lnTo>
                    <a:lnTo>
                      <a:pt x="197" y="1238"/>
                    </a:lnTo>
                    <a:lnTo>
                      <a:pt x="100" y="1186"/>
                    </a:lnTo>
                    <a:lnTo>
                      <a:pt x="9" y="1085"/>
                    </a:lnTo>
                    <a:lnTo>
                      <a:pt x="5" y="840"/>
                    </a:lnTo>
                    <a:lnTo>
                      <a:pt x="0" y="661"/>
                    </a:lnTo>
                    <a:lnTo>
                      <a:pt x="12" y="628"/>
                    </a:lnTo>
                    <a:lnTo>
                      <a:pt x="5" y="490"/>
                    </a:lnTo>
                    <a:lnTo>
                      <a:pt x="0" y="405"/>
                    </a:lnTo>
                    <a:lnTo>
                      <a:pt x="8" y="256"/>
                    </a:lnTo>
                    <a:lnTo>
                      <a:pt x="42" y="241"/>
                    </a:lnTo>
                    <a:lnTo>
                      <a:pt x="71" y="243"/>
                    </a:lnTo>
                    <a:lnTo>
                      <a:pt x="58" y="133"/>
                    </a:lnTo>
                    <a:lnTo>
                      <a:pt x="73" y="65"/>
                    </a:lnTo>
                    <a:lnTo>
                      <a:pt x="273" y="0"/>
                    </a:lnTo>
                    <a:lnTo>
                      <a:pt x="333" y="34"/>
                    </a:lnTo>
                    <a:lnTo>
                      <a:pt x="478" y="3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205" name="Freeform 109"/>
              <p:cNvSpPr>
                <a:spLocks noChangeAspect="1"/>
              </p:cNvSpPr>
              <p:nvPr/>
            </p:nvSpPr>
            <p:spPr bwMode="auto">
              <a:xfrm>
                <a:off x="3899" y="3108"/>
                <a:ext cx="169" cy="158"/>
              </a:xfrm>
              <a:custGeom>
                <a:avLst/>
                <a:gdLst>
                  <a:gd name="T0" fmla="*/ 138 w 936"/>
                  <a:gd name="T1" fmla="*/ 203 h 877"/>
                  <a:gd name="T2" fmla="*/ 149 w 936"/>
                  <a:gd name="T3" fmla="*/ 242 h 877"/>
                  <a:gd name="T4" fmla="*/ 119 w 936"/>
                  <a:gd name="T5" fmla="*/ 281 h 877"/>
                  <a:gd name="T6" fmla="*/ 47 w 936"/>
                  <a:gd name="T7" fmla="*/ 301 h 877"/>
                  <a:gd name="T8" fmla="*/ 55 w 936"/>
                  <a:gd name="T9" fmla="*/ 449 h 877"/>
                  <a:gd name="T10" fmla="*/ 76 w 936"/>
                  <a:gd name="T11" fmla="*/ 452 h 877"/>
                  <a:gd name="T12" fmla="*/ 97 w 936"/>
                  <a:gd name="T13" fmla="*/ 407 h 877"/>
                  <a:gd name="T14" fmla="*/ 162 w 936"/>
                  <a:gd name="T15" fmla="*/ 410 h 877"/>
                  <a:gd name="T16" fmla="*/ 173 w 936"/>
                  <a:gd name="T17" fmla="*/ 436 h 877"/>
                  <a:gd name="T18" fmla="*/ 223 w 936"/>
                  <a:gd name="T19" fmla="*/ 407 h 877"/>
                  <a:gd name="T20" fmla="*/ 261 w 936"/>
                  <a:gd name="T21" fmla="*/ 407 h 877"/>
                  <a:gd name="T22" fmla="*/ 264 w 936"/>
                  <a:gd name="T23" fmla="*/ 442 h 877"/>
                  <a:gd name="T24" fmla="*/ 251 w 936"/>
                  <a:gd name="T25" fmla="*/ 492 h 877"/>
                  <a:gd name="T26" fmla="*/ 212 w 936"/>
                  <a:gd name="T27" fmla="*/ 528 h 877"/>
                  <a:gd name="T28" fmla="*/ 156 w 936"/>
                  <a:gd name="T29" fmla="*/ 539 h 877"/>
                  <a:gd name="T30" fmla="*/ 133 w 936"/>
                  <a:gd name="T31" fmla="*/ 558 h 877"/>
                  <a:gd name="T32" fmla="*/ 203 w 936"/>
                  <a:gd name="T33" fmla="*/ 612 h 877"/>
                  <a:gd name="T34" fmla="*/ 0 w 936"/>
                  <a:gd name="T35" fmla="*/ 800 h 877"/>
                  <a:gd name="T36" fmla="*/ 74 w 936"/>
                  <a:gd name="T37" fmla="*/ 810 h 877"/>
                  <a:gd name="T38" fmla="*/ 139 w 936"/>
                  <a:gd name="T39" fmla="*/ 783 h 877"/>
                  <a:gd name="T40" fmla="*/ 209 w 936"/>
                  <a:gd name="T41" fmla="*/ 836 h 877"/>
                  <a:gd name="T42" fmla="*/ 302 w 936"/>
                  <a:gd name="T43" fmla="*/ 868 h 877"/>
                  <a:gd name="T44" fmla="*/ 323 w 936"/>
                  <a:gd name="T45" fmla="*/ 877 h 877"/>
                  <a:gd name="T46" fmla="*/ 340 w 936"/>
                  <a:gd name="T47" fmla="*/ 803 h 877"/>
                  <a:gd name="T48" fmla="*/ 537 w 936"/>
                  <a:gd name="T49" fmla="*/ 741 h 877"/>
                  <a:gd name="T50" fmla="*/ 598 w 936"/>
                  <a:gd name="T51" fmla="*/ 772 h 877"/>
                  <a:gd name="T52" fmla="*/ 744 w 936"/>
                  <a:gd name="T53" fmla="*/ 777 h 877"/>
                  <a:gd name="T54" fmla="*/ 936 w 936"/>
                  <a:gd name="T55" fmla="*/ 501 h 877"/>
                  <a:gd name="T56" fmla="*/ 869 w 936"/>
                  <a:gd name="T57" fmla="*/ 413 h 877"/>
                  <a:gd name="T58" fmla="*/ 651 w 936"/>
                  <a:gd name="T59" fmla="*/ 420 h 877"/>
                  <a:gd name="T60" fmla="*/ 639 w 936"/>
                  <a:gd name="T61" fmla="*/ 344 h 877"/>
                  <a:gd name="T62" fmla="*/ 692 w 936"/>
                  <a:gd name="T63" fmla="*/ 320 h 877"/>
                  <a:gd name="T64" fmla="*/ 646 w 936"/>
                  <a:gd name="T65" fmla="*/ 223 h 877"/>
                  <a:gd name="T66" fmla="*/ 609 w 936"/>
                  <a:gd name="T67" fmla="*/ 248 h 877"/>
                  <a:gd name="T68" fmla="*/ 549 w 936"/>
                  <a:gd name="T69" fmla="*/ 128 h 877"/>
                  <a:gd name="T70" fmla="*/ 569 w 936"/>
                  <a:gd name="T71" fmla="*/ 74 h 877"/>
                  <a:gd name="T72" fmla="*/ 555 w 936"/>
                  <a:gd name="T73" fmla="*/ 23 h 877"/>
                  <a:gd name="T74" fmla="*/ 487 w 936"/>
                  <a:gd name="T75" fmla="*/ 0 h 877"/>
                  <a:gd name="T76" fmla="*/ 441 w 936"/>
                  <a:gd name="T77" fmla="*/ 5 h 877"/>
                  <a:gd name="T78" fmla="*/ 443 w 936"/>
                  <a:gd name="T79" fmla="*/ 23 h 877"/>
                  <a:gd name="T80" fmla="*/ 412 w 936"/>
                  <a:gd name="T81" fmla="*/ 21 h 877"/>
                  <a:gd name="T82" fmla="*/ 408 w 936"/>
                  <a:gd name="T83" fmla="*/ 65 h 877"/>
                  <a:gd name="T84" fmla="*/ 373 w 936"/>
                  <a:gd name="T85" fmla="*/ 65 h 877"/>
                  <a:gd name="T86" fmla="*/ 363 w 936"/>
                  <a:gd name="T87" fmla="*/ 102 h 877"/>
                  <a:gd name="T88" fmla="*/ 381 w 936"/>
                  <a:gd name="T89" fmla="*/ 143 h 877"/>
                  <a:gd name="T90" fmla="*/ 346 w 936"/>
                  <a:gd name="T91" fmla="*/ 190 h 877"/>
                  <a:gd name="T92" fmla="*/ 379 w 936"/>
                  <a:gd name="T93" fmla="*/ 240 h 877"/>
                  <a:gd name="T94" fmla="*/ 326 w 936"/>
                  <a:gd name="T95" fmla="*/ 245 h 877"/>
                  <a:gd name="T96" fmla="*/ 282 w 936"/>
                  <a:gd name="T97" fmla="*/ 184 h 877"/>
                  <a:gd name="T98" fmla="*/ 293 w 936"/>
                  <a:gd name="T99" fmla="*/ 153 h 877"/>
                  <a:gd name="T100" fmla="*/ 221 w 936"/>
                  <a:gd name="T101" fmla="*/ 68 h 877"/>
                  <a:gd name="T102" fmla="*/ 112 w 936"/>
                  <a:gd name="T103" fmla="*/ 97 h 877"/>
                  <a:gd name="T104" fmla="*/ 94 w 936"/>
                  <a:gd name="T105" fmla="*/ 93 h 877"/>
                  <a:gd name="T106" fmla="*/ 88 w 936"/>
                  <a:gd name="T107" fmla="*/ 70 h 877"/>
                  <a:gd name="T108" fmla="*/ 58 w 936"/>
                  <a:gd name="T109" fmla="*/ 79 h 877"/>
                  <a:gd name="T110" fmla="*/ 87 w 936"/>
                  <a:gd name="T111" fmla="*/ 181 h 877"/>
                  <a:gd name="T112" fmla="*/ 138 w 936"/>
                  <a:gd name="T113" fmla="*/ 203 h 8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36" h="877">
                    <a:moveTo>
                      <a:pt x="138" y="203"/>
                    </a:moveTo>
                    <a:lnTo>
                      <a:pt x="149" y="242"/>
                    </a:lnTo>
                    <a:lnTo>
                      <a:pt x="119" y="281"/>
                    </a:lnTo>
                    <a:lnTo>
                      <a:pt x="47" y="301"/>
                    </a:lnTo>
                    <a:lnTo>
                      <a:pt x="55" y="449"/>
                    </a:lnTo>
                    <a:lnTo>
                      <a:pt x="76" y="452"/>
                    </a:lnTo>
                    <a:lnTo>
                      <a:pt x="97" y="407"/>
                    </a:lnTo>
                    <a:lnTo>
                      <a:pt x="162" y="410"/>
                    </a:lnTo>
                    <a:lnTo>
                      <a:pt x="173" y="436"/>
                    </a:lnTo>
                    <a:lnTo>
                      <a:pt x="223" y="407"/>
                    </a:lnTo>
                    <a:lnTo>
                      <a:pt x="261" y="407"/>
                    </a:lnTo>
                    <a:lnTo>
                      <a:pt x="264" y="442"/>
                    </a:lnTo>
                    <a:lnTo>
                      <a:pt x="251" y="492"/>
                    </a:lnTo>
                    <a:lnTo>
                      <a:pt x="212" y="528"/>
                    </a:lnTo>
                    <a:lnTo>
                      <a:pt x="156" y="539"/>
                    </a:lnTo>
                    <a:lnTo>
                      <a:pt x="133" y="558"/>
                    </a:lnTo>
                    <a:lnTo>
                      <a:pt x="203" y="612"/>
                    </a:lnTo>
                    <a:lnTo>
                      <a:pt x="0" y="800"/>
                    </a:lnTo>
                    <a:lnTo>
                      <a:pt x="74" y="810"/>
                    </a:lnTo>
                    <a:lnTo>
                      <a:pt x="139" y="783"/>
                    </a:lnTo>
                    <a:lnTo>
                      <a:pt x="209" y="836"/>
                    </a:lnTo>
                    <a:lnTo>
                      <a:pt x="302" y="868"/>
                    </a:lnTo>
                    <a:lnTo>
                      <a:pt x="323" y="877"/>
                    </a:lnTo>
                    <a:lnTo>
                      <a:pt x="340" y="803"/>
                    </a:lnTo>
                    <a:lnTo>
                      <a:pt x="537" y="741"/>
                    </a:lnTo>
                    <a:lnTo>
                      <a:pt x="598" y="772"/>
                    </a:lnTo>
                    <a:lnTo>
                      <a:pt x="744" y="777"/>
                    </a:lnTo>
                    <a:lnTo>
                      <a:pt x="936" y="501"/>
                    </a:lnTo>
                    <a:lnTo>
                      <a:pt x="869" y="413"/>
                    </a:lnTo>
                    <a:lnTo>
                      <a:pt x="651" y="420"/>
                    </a:lnTo>
                    <a:lnTo>
                      <a:pt x="639" y="344"/>
                    </a:lnTo>
                    <a:lnTo>
                      <a:pt x="692" y="320"/>
                    </a:lnTo>
                    <a:lnTo>
                      <a:pt x="646" y="223"/>
                    </a:lnTo>
                    <a:lnTo>
                      <a:pt x="609" y="248"/>
                    </a:lnTo>
                    <a:lnTo>
                      <a:pt x="549" y="128"/>
                    </a:lnTo>
                    <a:lnTo>
                      <a:pt x="569" y="74"/>
                    </a:lnTo>
                    <a:lnTo>
                      <a:pt x="555" y="23"/>
                    </a:lnTo>
                    <a:lnTo>
                      <a:pt x="487" y="0"/>
                    </a:lnTo>
                    <a:lnTo>
                      <a:pt x="441" y="5"/>
                    </a:lnTo>
                    <a:lnTo>
                      <a:pt x="443" y="23"/>
                    </a:lnTo>
                    <a:lnTo>
                      <a:pt x="412" y="21"/>
                    </a:lnTo>
                    <a:lnTo>
                      <a:pt x="408" y="65"/>
                    </a:lnTo>
                    <a:lnTo>
                      <a:pt x="373" y="65"/>
                    </a:lnTo>
                    <a:lnTo>
                      <a:pt x="363" y="102"/>
                    </a:lnTo>
                    <a:lnTo>
                      <a:pt x="381" y="143"/>
                    </a:lnTo>
                    <a:lnTo>
                      <a:pt x="346" y="190"/>
                    </a:lnTo>
                    <a:lnTo>
                      <a:pt x="379" y="240"/>
                    </a:lnTo>
                    <a:lnTo>
                      <a:pt x="326" y="245"/>
                    </a:lnTo>
                    <a:lnTo>
                      <a:pt x="282" y="184"/>
                    </a:lnTo>
                    <a:lnTo>
                      <a:pt x="293" y="153"/>
                    </a:lnTo>
                    <a:lnTo>
                      <a:pt x="221" y="68"/>
                    </a:lnTo>
                    <a:lnTo>
                      <a:pt x="112" y="97"/>
                    </a:lnTo>
                    <a:lnTo>
                      <a:pt x="94" y="93"/>
                    </a:lnTo>
                    <a:lnTo>
                      <a:pt x="88" y="70"/>
                    </a:lnTo>
                    <a:lnTo>
                      <a:pt x="58" y="79"/>
                    </a:lnTo>
                    <a:lnTo>
                      <a:pt x="87" y="181"/>
                    </a:lnTo>
                    <a:lnTo>
                      <a:pt x="138" y="203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206" name="Freeform 110"/>
              <p:cNvSpPr>
                <a:spLocks noChangeAspect="1"/>
              </p:cNvSpPr>
              <p:nvPr/>
            </p:nvSpPr>
            <p:spPr bwMode="auto">
              <a:xfrm>
                <a:off x="4392" y="3074"/>
                <a:ext cx="138" cy="117"/>
              </a:xfrm>
              <a:custGeom>
                <a:avLst/>
                <a:gdLst>
                  <a:gd name="T0" fmla="*/ 64 w 767"/>
                  <a:gd name="T1" fmla="*/ 448 h 646"/>
                  <a:gd name="T2" fmla="*/ 111 w 767"/>
                  <a:gd name="T3" fmla="*/ 488 h 646"/>
                  <a:gd name="T4" fmla="*/ 210 w 767"/>
                  <a:gd name="T5" fmla="*/ 488 h 646"/>
                  <a:gd name="T6" fmla="*/ 255 w 767"/>
                  <a:gd name="T7" fmla="*/ 539 h 646"/>
                  <a:gd name="T8" fmla="*/ 206 w 767"/>
                  <a:gd name="T9" fmla="*/ 588 h 646"/>
                  <a:gd name="T10" fmla="*/ 253 w 767"/>
                  <a:gd name="T11" fmla="*/ 634 h 646"/>
                  <a:gd name="T12" fmla="*/ 295 w 767"/>
                  <a:gd name="T13" fmla="*/ 646 h 646"/>
                  <a:gd name="T14" fmla="*/ 324 w 767"/>
                  <a:gd name="T15" fmla="*/ 611 h 646"/>
                  <a:gd name="T16" fmla="*/ 377 w 767"/>
                  <a:gd name="T17" fmla="*/ 610 h 646"/>
                  <a:gd name="T18" fmla="*/ 402 w 767"/>
                  <a:gd name="T19" fmla="*/ 574 h 646"/>
                  <a:gd name="T20" fmla="*/ 437 w 767"/>
                  <a:gd name="T21" fmla="*/ 568 h 646"/>
                  <a:gd name="T22" fmla="*/ 444 w 767"/>
                  <a:gd name="T23" fmla="*/ 533 h 646"/>
                  <a:gd name="T24" fmla="*/ 506 w 767"/>
                  <a:gd name="T25" fmla="*/ 523 h 646"/>
                  <a:gd name="T26" fmla="*/ 571 w 767"/>
                  <a:gd name="T27" fmla="*/ 482 h 646"/>
                  <a:gd name="T28" fmla="*/ 590 w 767"/>
                  <a:gd name="T29" fmla="*/ 383 h 646"/>
                  <a:gd name="T30" fmla="*/ 644 w 767"/>
                  <a:gd name="T31" fmla="*/ 333 h 646"/>
                  <a:gd name="T32" fmla="*/ 690 w 767"/>
                  <a:gd name="T33" fmla="*/ 310 h 646"/>
                  <a:gd name="T34" fmla="*/ 692 w 767"/>
                  <a:gd name="T35" fmla="*/ 262 h 646"/>
                  <a:gd name="T36" fmla="*/ 767 w 767"/>
                  <a:gd name="T37" fmla="*/ 252 h 646"/>
                  <a:gd name="T38" fmla="*/ 644 w 767"/>
                  <a:gd name="T39" fmla="*/ 147 h 646"/>
                  <a:gd name="T40" fmla="*/ 554 w 767"/>
                  <a:gd name="T41" fmla="*/ 145 h 646"/>
                  <a:gd name="T42" fmla="*/ 543 w 767"/>
                  <a:gd name="T43" fmla="*/ 187 h 646"/>
                  <a:gd name="T44" fmla="*/ 435 w 767"/>
                  <a:gd name="T45" fmla="*/ 180 h 646"/>
                  <a:gd name="T46" fmla="*/ 379 w 767"/>
                  <a:gd name="T47" fmla="*/ 140 h 646"/>
                  <a:gd name="T48" fmla="*/ 313 w 767"/>
                  <a:gd name="T49" fmla="*/ 140 h 646"/>
                  <a:gd name="T50" fmla="*/ 255 w 767"/>
                  <a:gd name="T51" fmla="*/ 27 h 646"/>
                  <a:gd name="T52" fmla="*/ 195 w 767"/>
                  <a:gd name="T53" fmla="*/ 27 h 646"/>
                  <a:gd name="T54" fmla="*/ 158 w 767"/>
                  <a:gd name="T55" fmla="*/ 36 h 646"/>
                  <a:gd name="T56" fmla="*/ 0 w 767"/>
                  <a:gd name="T57" fmla="*/ 0 h 646"/>
                  <a:gd name="T58" fmla="*/ 9 w 767"/>
                  <a:gd name="T59" fmla="*/ 31 h 646"/>
                  <a:gd name="T60" fmla="*/ 80 w 767"/>
                  <a:gd name="T61" fmla="*/ 84 h 646"/>
                  <a:gd name="T62" fmla="*/ 80 w 767"/>
                  <a:gd name="T63" fmla="*/ 120 h 646"/>
                  <a:gd name="T64" fmla="*/ 182 w 767"/>
                  <a:gd name="T65" fmla="*/ 198 h 646"/>
                  <a:gd name="T66" fmla="*/ 109 w 767"/>
                  <a:gd name="T67" fmla="*/ 222 h 646"/>
                  <a:gd name="T68" fmla="*/ 116 w 767"/>
                  <a:gd name="T69" fmla="*/ 381 h 646"/>
                  <a:gd name="T70" fmla="*/ 137 w 767"/>
                  <a:gd name="T71" fmla="*/ 435 h 646"/>
                  <a:gd name="T72" fmla="*/ 64 w 767"/>
                  <a:gd name="T73" fmla="*/ 448 h 6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67" h="646">
                    <a:moveTo>
                      <a:pt x="64" y="448"/>
                    </a:moveTo>
                    <a:lnTo>
                      <a:pt x="111" y="488"/>
                    </a:lnTo>
                    <a:lnTo>
                      <a:pt x="210" y="488"/>
                    </a:lnTo>
                    <a:lnTo>
                      <a:pt x="255" y="539"/>
                    </a:lnTo>
                    <a:lnTo>
                      <a:pt x="206" y="588"/>
                    </a:lnTo>
                    <a:lnTo>
                      <a:pt x="253" y="634"/>
                    </a:lnTo>
                    <a:lnTo>
                      <a:pt x="295" y="646"/>
                    </a:lnTo>
                    <a:lnTo>
                      <a:pt x="324" y="611"/>
                    </a:lnTo>
                    <a:lnTo>
                      <a:pt x="377" y="610"/>
                    </a:lnTo>
                    <a:lnTo>
                      <a:pt x="402" y="574"/>
                    </a:lnTo>
                    <a:lnTo>
                      <a:pt x="437" y="568"/>
                    </a:lnTo>
                    <a:lnTo>
                      <a:pt x="444" y="533"/>
                    </a:lnTo>
                    <a:lnTo>
                      <a:pt x="506" y="523"/>
                    </a:lnTo>
                    <a:lnTo>
                      <a:pt x="571" y="482"/>
                    </a:lnTo>
                    <a:lnTo>
                      <a:pt x="590" y="383"/>
                    </a:lnTo>
                    <a:lnTo>
                      <a:pt x="644" y="333"/>
                    </a:lnTo>
                    <a:lnTo>
                      <a:pt x="690" y="310"/>
                    </a:lnTo>
                    <a:lnTo>
                      <a:pt x="692" y="262"/>
                    </a:lnTo>
                    <a:lnTo>
                      <a:pt x="767" y="252"/>
                    </a:lnTo>
                    <a:lnTo>
                      <a:pt x="644" y="147"/>
                    </a:lnTo>
                    <a:lnTo>
                      <a:pt x="554" y="145"/>
                    </a:lnTo>
                    <a:lnTo>
                      <a:pt x="543" y="187"/>
                    </a:lnTo>
                    <a:lnTo>
                      <a:pt x="435" y="180"/>
                    </a:lnTo>
                    <a:lnTo>
                      <a:pt x="379" y="140"/>
                    </a:lnTo>
                    <a:lnTo>
                      <a:pt x="313" y="140"/>
                    </a:lnTo>
                    <a:lnTo>
                      <a:pt x="255" y="27"/>
                    </a:lnTo>
                    <a:lnTo>
                      <a:pt x="195" y="27"/>
                    </a:lnTo>
                    <a:lnTo>
                      <a:pt x="158" y="36"/>
                    </a:lnTo>
                    <a:lnTo>
                      <a:pt x="0" y="0"/>
                    </a:lnTo>
                    <a:lnTo>
                      <a:pt x="9" y="31"/>
                    </a:lnTo>
                    <a:lnTo>
                      <a:pt x="80" y="84"/>
                    </a:lnTo>
                    <a:lnTo>
                      <a:pt x="80" y="120"/>
                    </a:lnTo>
                    <a:lnTo>
                      <a:pt x="182" y="198"/>
                    </a:lnTo>
                    <a:lnTo>
                      <a:pt x="109" y="222"/>
                    </a:lnTo>
                    <a:lnTo>
                      <a:pt x="116" y="381"/>
                    </a:lnTo>
                    <a:lnTo>
                      <a:pt x="137" y="435"/>
                    </a:lnTo>
                    <a:lnTo>
                      <a:pt x="64" y="44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207" name="Freeform 111"/>
              <p:cNvSpPr>
                <a:spLocks noChangeAspect="1"/>
              </p:cNvSpPr>
              <p:nvPr/>
            </p:nvSpPr>
            <p:spPr bwMode="auto">
              <a:xfrm>
                <a:off x="4088" y="3293"/>
                <a:ext cx="94" cy="105"/>
              </a:xfrm>
              <a:custGeom>
                <a:avLst/>
                <a:gdLst>
                  <a:gd name="T0" fmla="*/ 89 w 521"/>
                  <a:gd name="T1" fmla="*/ 45 h 582"/>
                  <a:gd name="T2" fmla="*/ 230 w 521"/>
                  <a:gd name="T3" fmla="*/ 57 h 582"/>
                  <a:gd name="T4" fmla="*/ 272 w 521"/>
                  <a:gd name="T5" fmla="*/ 0 h 582"/>
                  <a:gd name="T6" fmla="*/ 315 w 521"/>
                  <a:gd name="T7" fmla="*/ 3 h 582"/>
                  <a:gd name="T8" fmla="*/ 415 w 521"/>
                  <a:gd name="T9" fmla="*/ 120 h 582"/>
                  <a:gd name="T10" fmla="*/ 500 w 521"/>
                  <a:gd name="T11" fmla="*/ 110 h 582"/>
                  <a:gd name="T12" fmla="*/ 506 w 521"/>
                  <a:gd name="T13" fmla="*/ 154 h 582"/>
                  <a:gd name="T14" fmla="*/ 521 w 521"/>
                  <a:gd name="T15" fmla="*/ 222 h 582"/>
                  <a:gd name="T16" fmla="*/ 475 w 521"/>
                  <a:gd name="T17" fmla="*/ 414 h 582"/>
                  <a:gd name="T18" fmla="*/ 44 w 521"/>
                  <a:gd name="T19" fmla="*/ 582 h 582"/>
                  <a:gd name="T20" fmla="*/ 39 w 521"/>
                  <a:gd name="T21" fmla="*/ 476 h 582"/>
                  <a:gd name="T22" fmla="*/ 0 w 521"/>
                  <a:gd name="T23" fmla="*/ 402 h 582"/>
                  <a:gd name="T24" fmla="*/ 6 w 521"/>
                  <a:gd name="T25" fmla="*/ 234 h 582"/>
                  <a:gd name="T26" fmla="*/ 89 w 521"/>
                  <a:gd name="T27" fmla="*/ 45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21" h="582">
                    <a:moveTo>
                      <a:pt x="89" y="45"/>
                    </a:moveTo>
                    <a:lnTo>
                      <a:pt x="230" y="57"/>
                    </a:lnTo>
                    <a:lnTo>
                      <a:pt x="272" y="0"/>
                    </a:lnTo>
                    <a:lnTo>
                      <a:pt x="315" y="3"/>
                    </a:lnTo>
                    <a:lnTo>
                      <a:pt x="415" y="120"/>
                    </a:lnTo>
                    <a:lnTo>
                      <a:pt x="500" y="110"/>
                    </a:lnTo>
                    <a:lnTo>
                      <a:pt x="506" y="154"/>
                    </a:lnTo>
                    <a:lnTo>
                      <a:pt x="521" y="222"/>
                    </a:lnTo>
                    <a:lnTo>
                      <a:pt x="475" y="414"/>
                    </a:lnTo>
                    <a:lnTo>
                      <a:pt x="44" y="582"/>
                    </a:lnTo>
                    <a:lnTo>
                      <a:pt x="39" y="476"/>
                    </a:lnTo>
                    <a:lnTo>
                      <a:pt x="0" y="402"/>
                    </a:lnTo>
                    <a:lnTo>
                      <a:pt x="6" y="234"/>
                    </a:lnTo>
                    <a:lnTo>
                      <a:pt x="89" y="4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208" name="Freeform 112"/>
              <p:cNvSpPr>
                <a:spLocks noChangeAspect="1"/>
              </p:cNvSpPr>
              <p:nvPr/>
            </p:nvSpPr>
            <p:spPr bwMode="auto">
              <a:xfrm>
                <a:off x="3382" y="3103"/>
                <a:ext cx="291" cy="213"/>
              </a:xfrm>
              <a:custGeom>
                <a:avLst/>
                <a:gdLst>
                  <a:gd name="T0" fmla="*/ 0 w 1611"/>
                  <a:gd name="T1" fmla="*/ 1029 h 1178"/>
                  <a:gd name="T2" fmla="*/ 93 w 1611"/>
                  <a:gd name="T3" fmla="*/ 812 h 1178"/>
                  <a:gd name="T4" fmla="*/ 184 w 1611"/>
                  <a:gd name="T5" fmla="*/ 763 h 1178"/>
                  <a:gd name="T6" fmla="*/ 191 w 1611"/>
                  <a:gd name="T7" fmla="*/ 720 h 1178"/>
                  <a:gd name="T8" fmla="*/ 222 w 1611"/>
                  <a:gd name="T9" fmla="*/ 683 h 1178"/>
                  <a:gd name="T10" fmla="*/ 242 w 1611"/>
                  <a:gd name="T11" fmla="*/ 686 h 1178"/>
                  <a:gd name="T12" fmla="*/ 284 w 1611"/>
                  <a:gd name="T13" fmla="*/ 636 h 1178"/>
                  <a:gd name="T14" fmla="*/ 343 w 1611"/>
                  <a:gd name="T15" fmla="*/ 603 h 1178"/>
                  <a:gd name="T16" fmla="*/ 415 w 1611"/>
                  <a:gd name="T17" fmla="*/ 564 h 1178"/>
                  <a:gd name="T18" fmla="*/ 426 w 1611"/>
                  <a:gd name="T19" fmla="*/ 526 h 1178"/>
                  <a:gd name="T20" fmla="*/ 390 w 1611"/>
                  <a:gd name="T21" fmla="*/ 474 h 1178"/>
                  <a:gd name="T22" fmla="*/ 379 w 1611"/>
                  <a:gd name="T23" fmla="*/ 430 h 1178"/>
                  <a:gd name="T24" fmla="*/ 413 w 1611"/>
                  <a:gd name="T25" fmla="*/ 379 h 1178"/>
                  <a:gd name="T26" fmla="*/ 410 w 1611"/>
                  <a:gd name="T27" fmla="*/ 297 h 1178"/>
                  <a:gd name="T28" fmla="*/ 480 w 1611"/>
                  <a:gd name="T29" fmla="*/ 289 h 1178"/>
                  <a:gd name="T30" fmla="*/ 543 w 1611"/>
                  <a:gd name="T31" fmla="*/ 230 h 1178"/>
                  <a:gd name="T32" fmla="*/ 596 w 1611"/>
                  <a:gd name="T33" fmla="*/ 139 h 1178"/>
                  <a:gd name="T34" fmla="*/ 632 w 1611"/>
                  <a:gd name="T35" fmla="*/ 158 h 1178"/>
                  <a:gd name="T36" fmla="*/ 668 w 1611"/>
                  <a:gd name="T37" fmla="*/ 119 h 1178"/>
                  <a:gd name="T38" fmla="*/ 730 w 1611"/>
                  <a:gd name="T39" fmla="*/ 137 h 1178"/>
                  <a:gd name="T40" fmla="*/ 791 w 1611"/>
                  <a:gd name="T41" fmla="*/ 93 h 1178"/>
                  <a:gd name="T42" fmla="*/ 830 w 1611"/>
                  <a:gd name="T43" fmla="*/ 137 h 1178"/>
                  <a:gd name="T44" fmla="*/ 851 w 1611"/>
                  <a:gd name="T45" fmla="*/ 139 h 1178"/>
                  <a:gd name="T46" fmla="*/ 877 w 1611"/>
                  <a:gd name="T47" fmla="*/ 116 h 1178"/>
                  <a:gd name="T48" fmla="*/ 959 w 1611"/>
                  <a:gd name="T49" fmla="*/ 111 h 1178"/>
                  <a:gd name="T50" fmla="*/ 1021 w 1611"/>
                  <a:gd name="T51" fmla="*/ 44 h 1178"/>
                  <a:gd name="T52" fmla="*/ 1145 w 1611"/>
                  <a:gd name="T53" fmla="*/ 37 h 1178"/>
                  <a:gd name="T54" fmla="*/ 1189 w 1611"/>
                  <a:gd name="T55" fmla="*/ 0 h 1178"/>
                  <a:gd name="T56" fmla="*/ 1215 w 1611"/>
                  <a:gd name="T57" fmla="*/ 8 h 1178"/>
                  <a:gd name="T58" fmla="*/ 1215 w 1611"/>
                  <a:gd name="T59" fmla="*/ 44 h 1178"/>
                  <a:gd name="T60" fmla="*/ 1256 w 1611"/>
                  <a:gd name="T61" fmla="*/ 96 h 1178"/>
                  <a:gd name="T62" fmla="*/ 1323 w 1611"/>
                  <a:gd name="T63" fmla="*/ 87 h 1178"/>
                  <a:gd name="T64" fmla="*/ 1369 w 1611"/>
                  <a:gd name="T65" fmla="*/ 139 h 1178"/>
                  <a:gd name="T66" fmla="*/ 1328 w 1611"/>
                  <a:gd name="T67" fmla="*/ 199 h 1178"/>
                  <a:gd name="T68" fmla="*/ 1343 w 1611"/>
                  <a:gd name="T69" fmla="*/ 228 h 1178"/>
                  <a:gd name="T70" fmla="*/ 1558 w 1611"/>
                  <a:gd name="T71" fmla="*/ 291 h 1178"/>
                  <a:gd name="T72" fmla="*/ 1410 w 1611"/>
                  <a:gd name="T73" fmla="*/ 405 h 1178"/>
                  <a:gd name="T74" fmla="*/ 1611 w 1611"/>
                  <a:gd name="T75" fmla="*/ 514 h 1178"/>
                  <a:gd name="T76" fmla="*/ 1599 w 1611"/>
                  <a:gd name="T77" fmla="*/ 613 h 1178"/>
                  <a:gd name="T78" fmla="*/ 1558 w 1611"/>
                  <a:gd name="T79" fmla="*/ 720 h 1178"/>
                  <a:gd name="T80" fmla="*/ 1532 w 1611"/>
                  <a:gd name="T81" fmla="*/ 723 h 1178"/>
                  <a:gd name="T82" fmla="*/ 1498 w 1611"/>
                  <a:gd name="T83" fmla="*/ 727 h 1178"/>
                  <a:gd name="T84" fmla="*/ 1489 w 1611"/>
                  <a:gd name="T85" fmla="*/ 801 h 1178"/>
                  <a:gd name="T86" fmla="*/ 1410 w 1611"/>
                  <a:gd name="T87" fmla="*/ 831 h 1178"/>
                  <a:gd name="T88" fmla="*/ 1388 w 1611"/>
                  <a:gd name="T89" fmla="*/ 774 h 1178"/>
                  <a:gd name="T90" fmla="*/ 1110 w 1611"/>
                  <a:gd name="T91" fmla="*/ 877 h 1178"/>
                  <a:gd name="T92" fmla="*/ 981 w 1611"/>
                  <a:gd name="T93" fmla="*/ 979 h 1178"/>
                  <a:gd name="T94" fmla="*/ 939 w 1611"/>
                  <a:gd name="T95" fmla="*/ 963 h 1178"/>
                  <a:gd name="T96" fmla="*/ 845 w 1611"/>
                  <a:gd name="T97" fmla="*/ 1018 h 1178"/>
                  <a:gd name="T98" fmla="*/ 760 w 1611"/>
                  <a:gd name="T99" fmla="*/ 1016 h 1178"/>
                  <a:gd name="T100" fmla="*/ 750 w 1611"/>
                  <a:gd name="T101" fmla="*/ 1076 h 1178"/>
                  <a:gd name="T102" fmla="*/ 769 w 1611"/>
                  <a:gd name="T103" fmla="*/ 1107 h 1178"/>
                  <a:gd name="T104" fmla="*/ 747 w 1611"/>
                  <a:gd name="T105" fmla="*/ 1178 h 1178"/>
                  <a:gd name="T106" fmla="*/ 364 w 1611"/>
                  <a:gd name="T107" fmla="*/ 1055 h 1178"/>
                  <a:gd name="T108" fmla="*/ 335 w 1611"/>
                  <a:gd name="T109" fmla="*/ 1015 h 1178"/>
                  <a:gd name="T110" fmla="*/ 132 w 1611"/>
                  <a:gd name="T111" fmla="*/ 1049 h 1178"/>
                  <a:gd name="T112" fmla="*/ 0 w 1611"/>
                  <a:gd name="T113" fmla="*/ 1029 h 1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611" h="1178">
                    <a:moveTo>
                      <a:pt x="0" y="1029"/>
                    </a:moveTo>
                    <a:lnTo>
                      <a:pt x="93" y="812"/>
                    </a:lnTo>
                    <a:lnTo>
                      <a:pt x="184" y="763"/>
                    </a:lnTo>
                    <a:lnTo>
                      <a:pt x="191" y="720"/>
                    </a:lnTo>
                    <a:lnTo>
                      <a:pt x="222" y="683"/>
                    </a:lnTo>
                    <a:lnTo>
                      <a:pt x="242" y="686"/>
                    </a:lnTo>
                    <a:lnTo>
                      <a:pt x="284" y="636"/>
                    </a:lnTo>
                    <a:lnTo>
                      <a:pt x="343" y="603"/>
                    </a:lnTo>
                    <a:lnTo>
                      <a:pt x="415" y="564"/>
                    </a:lnTo>
                    <a:lnTo>
                      <a:pt x="426" y="526"/>
                    </a:lnTo>
                    <a:lnTo>
                      <a:pt x="390" y="474"/>
                    </a:lnTo>
                    <a:lnTo>
                      <a:pt x="379" y="430"/>
                    </a:lnTo>
                    <a:lnTo>
                      <a:pt x="413" y="379"/>
                    </a:lnTo>
                    <a:lnTo>
                      <a:pt x="410" y="297"/>
                    </a:lnTo>
                    <a:lnTo>
                      <a:pt x="480" y="289"/>
                    </a:lnTo>
                    <a:lnTo>
                      <a:pt x="543" y="230"/>
                    </a:lnTo>
                    <a:lnTo>
                      <a:pt x="596" y="139"/>
                    </a:lnTo>
                    <a:lnTo>
                      <a:pt x="632" y="158"/>
                    </a:lnTo>
                    <a:lnTo>
                      <a:pt x="668" y="119"/>
                    </a:lnTo>
                    <a:lnTo>
                      <a:pt x="730" y="137"/>
                    </a:lnTo>
                    <a:lnTo>
                      <a:pt x="791" y="93"/>
                    </a:lnTo>
                    <a:lnTo>
                      <a:pt x="830" y="137"/>
                    </a:lnTo>
                    <a:lnTo>
                      <a:pt x="851" y="139"/>
                    </a:lnTo>
                    <a:lnTo>
                      <a:pt x="877" y="116"/>
                    </a:lnTo>
                    <a:lnTo>
                      <a:pt x="959" y="111"/>
                    </a:lnTo>
                    <a:lnTo>
                      <a:pt x="1021" y="44"/>
                    </a:lnTo>
                    <a:lnTo>
                      <a:pt x="1145" y="37"/>
                    </a:lnTo>
                    <a:lnTo>
                      <a:pt x="1189" y="0"/>
                    </a:lnTo>
                    <a:lnTo>
                      <a:pt x="1215" y="8"/>
                    </a:lnTo>
                    <a:lnTo>
                      <a:pt x="1215" y="44"/>
                    </a:lnTo>
                    <a:lnTo>
                      <a:pt x="1256" y="96"/>
                    </a:lnTo>
                    <a:lnTo>
                      <a:pt x="1323" y="87"/>
                    </a:lnTo>
                    <a:lnTo>
                      <a:pt x="1369" y="139"/>
                    </a:lnTo>
                    <a:lnTo>
                      <a:pt x="1328" y="199"/>
                    </a:lnTo>
                    <a:lnTo>
                      <a:pt x="1343" y="228"/>
                    </a:lnTo>
                    <a:lnTo>
                      <a:pt x="1558" y="291"/>
                    </a:lnTo>
                    <a:lnTo>
                      <a:pt x="1410" y="405"/>
                    </a:lnTo>
                    <a:lnTo>
                      <a:pt x="1611" y="514"/>
                    </a:lnTo>
                    <a:lnTo>
                      <a:pt x="1599" y="613"/>
                    </a:lnTo>
                    <a:lnTo>
                      <a:pt x="1558" y="720"/>
                    </a:lnTo>
                    <a:lnTo>
                      <a:pt x="1532" y="723"/>
                    </a:lnTo>
                    <a:lnTo>
                      <a:pt x="1498" y="727"/>
                    </a:lnTo>
                    <a:lnTo>
                      <a:pt x="1489" y="801"/>
                    </a:lnTo>
                    <a:lnTo>
                      <a:pt x="1410" y="831"/>
                    </a:lnTo>
                    <a:lnTo>
                      <a:pt x="1388" y="774"/>
                    </a:lnTo>
                    <a:lnTo>
                      <a:pt x="1110" y="877"/>
                    </a:lnTo>
                    <a:lnTo>
                      <a:pt x="981" y="979"/>
                    </a:lnTo>
                    <a:lnTo>
                      <a:pt x="939" y="963"/>
                    </a:lnTo>
                    <a:lnTo>
                      <a:pt x="845" y="1018"/>
                    </a:lnTo>
                    <a:lnTo>
                      <a:pt x="760" y="1016"/>
                    </a:lnTo>
                    <a:lnTo>
                      <a:pt x="750" y="1076"/>
                    </a:lnTo>
                    <a:lnTo>
                      <a:pt x="769" y="1107"/>
                    </a:lnTo>
                    <a:lnTo>
                      <a:pt x="747" y="1178"/>
                    </a:lnTo>
                    <a:lnTo>
                      <a:pt x="364" y="1055"/>
                    </a:lnTo>
                    <a:lnTo>
                      <a:pt x="335" y="1015"/>
                    </a:lnTo>
                    <a:lnTo>
                      <a:pt x="132" y="1049"/>
                    </a:lnTo>
                    <a:lnTo>
                      <a:pt x="0" y="1029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209" name="Freeform 113"/>
              <p:cNvSpPr>
                <a:spLocks noChangeAspect="1"/>
              </p:cNvSpPr>
              <p:nvPr/>
            </p:nvSpPr>
            <p:spPr bwMode="auto">
              <a:xfrm>
                <a:off x="3830" y="3208"/>
                <a:ext cx="106" cy="45"/>
              </a:xfrm>
              <a:custGeom>
                <a:avLst/>
                <a:gdLst>
                  <a:gd name="T0" fmla="*/ 142 w 590"/>
                  <a:gd name="T1" fmla="*/ 250 h 250"/>
                  <a:gd name="T2" fmla="*/ 261 w 590"/>
                  <a:gd name="T3" fmla="*/ 175 h 250"/>
                  <a:gd name="T4" fmla="*/ 387 w 590"/>
                  <a:gd name="T5" fmla="*/ 240 h 250"/>
                  <a:gd name="T6" fmla="*/ 536 w 590"/>
                  <a:gd name="T7" fmla="*/ 103 h 250"/>
                  <a:gd name="T8" fmla="*/ 590 w 590"/>
                  <a:gd name="T9" fmla="*/ 53 h 250"/>
                  <a:gd name="T10" fmla="*/ 514 w 590"/>
                  <a:gd name="T11" fmla="*/ 0 h 250"/>
                  <a:gd name="T12" fmla="*/ 389 w 590"/>
                  <a:gd name="T13" fmla="*/ 78 h 250"/>
                  <a:gd name="T14" fmla="*/ 357 w 590"/>
                  <a:gd name="T15" fmla="*/ 77 h 250"/>
                  <a:gd name="T16" fmla="*/ 342 w 590"/>
                  <a:gd name="T17" fmla="*/ 45 h 250"/>
                  <a:gd name="T18" fmla="*/ 281 w 590"/>
                  <a:gd name="T19" fmla="*/ 35 h 250"/>
                  <a:gd name="T20" fmla="*/ 258 w 590"/>
                  <a:gd name="T21" fmla="*/ 70 h 250"/>
                  <a:gd name="T22" fmla="*/ 221 w 590"/>
                  <a:gd name="T23" fmla="*/ 80 h 250"/>
                  <a:gd name="T24" fmla="*/ 147 w 590"/>
                  <a:gd name="T25" fmla="*/ 156 h 250"/>
                  <a:gd name="T26" fmla="*/ 76 w 590"/>
                  <a:gd name="T27" fmla="*/ 174 h 250"/>
                  <a:gd name="T28" fmla="*/ 0 w 590"/>
                  <a:gd name="T29" fmla="*/ 215 h 250"/>
                  <a:gd name="T30" fmla="*/ 13 w 590"/>
                  <a:gd name="T31" fmla="*/ 242 h 250"/>
                  <a:gd name="T32" fmla="*/ 142 w 590"/>
                  <a:gd name="T33" fmla="*/ 250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0" h="250">
                    <a:moveTo>
                      <a:pt x="142" y="250"/>
                    </a:moveTo>
                    <a:lnTo>
                      <a:pt x="261" y="175"/>
                    </a:lnTo>
                    <a:lnTo>
                      <a:pt x="387" y="240"/>
                    </a:lnTo>
                    <a:lnTo>
                      <a:pt x="536" y="103"/>
                    </a:lnTo>
                    <a:lnTo>
                      <a:pt x="590" y="53"/>
                    </a:lnTo>
                    <a:lnTo>
                      <a:pt x="514" y="0"/>
                    </a:lnTo>
                    <a:lnTo>
                      <a:pt x="389" y="78"/>
                    </a:lnTo>
                    <a:lnTo>
                      <a:pt x="357" y="77"/>
                    </a:lnTo>
                    <a:lnTo>
                      <a:pt x="342" y="45"/>
                    </a:lnTo>
                    <a:lnTo>
                      <a:pt x="281" y="35"/>
                    </a:lnTo>
                    <a:lnTo>
                      <a:pt x="258" y="70"/>
                    </a:lnTo>
                    <a:lnTo>
                      <a:pt x="221" y="80"/>
                    </a:lnTo>
                    <a:lnTo>
                      <a:pt x="147" y="156"/>
                    </a:lnTo>
                    <a:lnTo>
                      <a:pt x="76" y="174"/>
                    </a:lnTo>
                    <a:lnTo>
                      <a:pt x="0" y="215"/>
                    </a:lnTo>
                    <a:lnTo>
                      <a:pt x="13" y="242"/>
                    </a:lnTo>
                    <a:lnTo>
                      <a:pt x="142" y="250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210" name="Freeform 114"/>
              <p:cNvSpPr>
                <a:spLocks noChangeAspect="1"/>
              </p:cNvSpPr>
              <p:nvPr/>
            </p:nvSpPr>
            <p:spPr bwMode="auto">
              <a:xfrm>
                <a:off x="4243" y="3394"/>
                <a:ext cx="76" cy="88"/>
              </a:xfrm>
              <a:custGeom>
                <a:avLst/>
                <a:gdLst>
                  <a:gd name="T0" fmla="*/ 73 w 424"/>
                  <a:gd name="T1" fmla="*/ 470 h 489"/>
                  <a:gd name="T2" fmla="*/ 424 w 424"/>
                  <a:gd name="T3" fmla="*/ 489 h 489"/>
                  <a:gd name="T4" fmla="*/ 421 w 424"/>
                  <a:gd name="T5" fmla="*/ 324 h 489"/>
                  <a:gd name="T6" fmla="*/ 361 w 424"/>
                  <a:gd name="T7" fmla="*/ 172 h 489"/>
                  <a:gd name="T8" fmla="*/ 308 w 424"/>
                  <a:gd name="T9" fmla="*/ 96 h 489"/>
                  <a:gd name="T10" fmla="*/ 147 w 424"/>
                  <a:gd name="T11" fmla="*/ 49 h 489"/>
                  <a:gd name="T12" fmla="*/ 62 w 424"/>
                  <a:gd name="T13" fmla="*/ 0 h 489"/>
                  <a:gd name="T14" fmla="*/ 48 w 424"/>
                  <a:gd name="T15" fmla="*/ 35 h 489"/>
                  <a:gd name="T16" fmla="*/ 76 w 424"/>
                  <a:gd name="T17" fmla="*/ 79 h 489"/>
                  <a:gd name="T18" fmla="*/ 71 w 424"/>
                  <a:gd name="T19" fmla="*/ 114 h 489"/>
                  <a:gd name="T20" fmla="*/ 0 w 424"/>
                  <a:gd name="T21" fmla="*/ 181 h 489"/>
                  <a:gd name="T22" fmla="*/ 73 w 424"/>
                  <a:gd name="T23" fmla="*/ 470 h 4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24" h="489">
                    <a:moveTo>
                      <a:pt x="73" y="470"/>
                    </a:moveTo>
                    <a:lnTo>
                      <a:pt x="424" y="489"/>
                    </a:lnTo>
                    <a:lnTo>
                      <a:pt x="421" y="324"/>
                    </a:lnTo>
                    <a:lnTo>
                      <a:pt x="361" y="172"/>
                    </a:lnTo>
                    <a:lnTo>
                      <a:pt x="308" y="96"/>
                    </a:lnTo>
                    <a:lnTo>
                      <a:pt x="147" y="49"/>
                    </a:lnTo>
                    <a:lnTo>
                      <a:pt x="62" y="0"/>
                    </a:lnTo>
                    <a:lnTo>
                      <a:pt x="48" y="35"/>
                    </a:lnTo>
                    <a:lnTo>
                      <a:pt x="76" y="79"/>
                    </a:lnTo>
                    <a:lnTo>
                      <a:pt x="71" y="114"/>
                    </a:lnTo>
                    <a:lnTo>
                      <a:pt x="0" y="181"/>
                    </a:lnTo>
                    <a:lnTo>
                      <a:pt x="73" y="470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211" name="Freeform 115"/>
              <p:cNvSpPr>
                <a:spLocks noChangeAspect="1"/>
              </p:cNvSpPr>
              <p:nvPr/>
            </p:nvSpPr>
            <p:spPr bwMode="auto">
              <a:xfrm>
                <a:off x="4250" y="3287"/>
                <a:ext cx="155" cy="214"/>
              </a:xfrm>
              <a:custGeom>
                <a:avLst/>
                <a:gdLst>
                  <a:gd name="T0" fmla="*/ 20 w 859"/>
                  <a:gd name="T1" fmla="*/ 588 h 1187"/>
                  <a:gd name="T2" fmla="*/ 102 w 859"/>
                  <a:gd name="T3" fmla="*/ 640 h 1187"/>
                  <a:gd name="T4" fmla="*/ 266 w 859"/>
                  <a:gd name="T5" fmla="*/ 693 h 1187"/>
                  <a:gd name="T6" fmla="*/ 312 w 859"/>
                  <a:gd name="T7" fmla="*/ 760 h 1187"/>
                  <a:gd name="T8" fmla="*/ 379 w 859"/>
                  <a:gd name="T9" fmla="*/ 918 h 1187"/>
                  <a:gd name="T10" fmla="*/ 386 w 859"/>
                  <a:gd name="T11" fmla="*/ 1080 h 1187"/>
                  <a:gd name="T12" fmla="*/ 479 w 859"/>
                  <a:gd name="T13" fmla="*/ 1085 h 1187"/>
                  <a:gd name="T14" fmla="*/ 678 w 859"/>
                  <a:gd name="T15" fmla="*/ 1187 h 1187"/>
                  <a:gd name="T16" fmla="*/ 749 w 859"/>
                  <a:gd name="T17" fmla="*/ 833 h 1187"/>
                  <a:gd name="T18" fmla="*/ 859 w 859"/>
                  <a:gd name="T19" fmla="*/ 483 h 1187"/>
                  <a:gd name="T20" fmla="*/ 570 w 859"/>
                  <a:gd name="T21" fmla="*/ 508 h 1187"/>
                  <a:gd name="T22" fmla="*/ 459 w 859"/>
                  <a:gd name="T23" fmla="*/ 179 h 1187"/>
                  <a:gd name="T24" fmla="*/ 578 w 859"/>
                  <a:gd name="T25" fmla="*/ 0 h 1187"/>
                  <a:gd name="T26" fmla="*/ 424 w 859"/>
                  <a:gd name="T27" fmla="*/ 6 h 1187"/>
                  <a:gd name="T28" fmla="*/ 202 w 859"/>
                  <a:gd name="T29" fmla="*/ 222 h 1187"/>
                  <a:gd name="T30" fmla="*/ 207 w 859"/>
                  <a:gd name="T31" fmla="*/ 328 h 1187"/>
                  <a:gd name="T32" fmla="*/ 17 w 859"/>
                  <a:gd name="T33" fmla="*/ 491 h 1187"/>
                  <a:gd name="T34" fmla="*/ 0 w 859"/>
                  <a:gd name="T35" fmla="*/ 556 h 1187"/>
                  <a:gd name="T36" fmla="*/ 20 w 859"/>
                  <a:gd name="T37" fmla="*/ 588 h 1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59" h="1187">
                    <a:moveTo>
                      <a:pt x="20" y="588"/>
                    </a:moveTo>
                    <a:lnTo>
                      <a:pt x="102" y="640"/>
                    </a:lnTo>
                    <a:lnTo>
                      <a:pt x="266" y="693"/>
                    </a:lnTo>
                    <a:lnTo>
                      <a:pt x="312" y="760"/>
                    </a:lnTo>
                    <a:lnTo>
                      <a:pt x="379" y="918"/>
                    </a:lnTo>
                    <a:lnTo>
                      <a:pt x="386" y="1080"/>
                    </a:lnTo>
                    <a:lnTo>
                      <a:pt x="479" y="1085"/>
                    </a:lnTo>
                    <a:lnTo>
                      <a:pt x="678" y="1187"/>
                    </a:lnTo>
                    <a:lnTo>
                      <a:pt x="749" y="833"/>
                    </a:lnTo>
                    <a:lnTo>
                      <a:pt x="859" y="483"/>
                    </a:lnTo>
                    <a:lnTo>
                      <a:pt x="570" y="508"/>
                    </a:lnTo>
                    <a:lnTo>
                      <a:pt x="459" y="179"/>
                    </a:lnTo>
                    <a:lnTo>
                      <a:pt x="578" y="0"/>
                    </a:lnTo>
                    <a:lnTo>
                      <a:pt x="424" y="6"/>
                    </a:lnTo>
                    <a:lnTo>
                      <a:pt x="202" y="222"/>
                    </a:lnTo>
                    <a:lnTo>
                      <a:pt x="207" y="328"/>
                    </a:lnTo>
                    <a:lnTo>
                      <a:pt x="17" y="491"/>
                    </a:lnTo>
                    <a:lnTo>
                      <a:pt x="0" y="556"/>
                    </a:lnTo>
                    <a:lnTo>
                      <a:pt x="20" y="58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212" name="Freeform 116"/>
              <p:cNvSpPr>
                <a:spLocks noChangeAspect="1"/>
              </p:cNvSpPr>
              <p:nvPr/>
            </p:nvSpPr>
            <p:spPr bwMode="auto">
              <a:xfrm>
                <a:off x="4333" y="3230"/>
                <a:ext cx="196" cy="148"/>
              </a:xfrm>
              <a:custGeom>
                <a:avLst/>
                <a:gdLst>
                  <a:gd name="T0" fmla="*/ 611 w 1085"/>
                  <a:gd name="T1" fmla="*/ 38 h 822"/>
                  <a:gd name="T2" fmla="*/ 786 w 1085"/>
                  <a:gd name="T3" fmla="*/ 139 h 822"/>
                  <a:gd name="T4" fmla="*/ 907 w 1085"/>
                  <a:gd name="T5" fmla="*/ 226 h 822"/>
                  <a:gd name="T6" fmla="*/ 904 w 1085"/>
                  <a:gd name="T7" fmla="*/ 284 h 822"/>
                  <a:gd name="T8" fmla="*/ 953 w 1085"/>
                  <a:gd name="T9" fmla="*/ 363 h 822"/>
                  <a:gd name="T10" fmla="*/ 947 w 1085"/>
                  <a:gd name="T11" fmla="*/ 398 h 822"/>
                  <a:gd name="T12" fmla="*/ 898 w 1085"/>
                  <a:gd name="T13" fmla="*/ 468 h 822"/>
                  <a:gd name="T14" fmla="*/ 892 w 1085"/>
                  <a:gd name="T15" fmla="*/ 602 h 822"/>
                  <a:gd name="T16" fmla="*/ 868 w 1085"/>
                  <a:gd name="T17" fmla="*/ 644 h 822"/>
                  <a:gd name="T18" fmla="*/ 997 w 1085"/>
                  <a:gd name="T19" fmla="*/ 641 h 822"/>
                  <a:gd name="T20" fmla="*/ 1041 w 1085"/>
                  <a:gd name="T21" fmla="*/ 675 h 822"/>
                  <a:gd name="T22" fmla="*/ 1070 w 1085"/>
                  <a:gd name="T23" fmla="*/ 678 h 822"/>
                  <a:gd name="T24" fmla="*/ 1085 w 1085"/>
                  <a:gd name="T25" fmla="*/ 761 h 822"/>
                  <a:gd name="T26" fmla="*/ 1026 w 1085"/>
                  <a:gd name="T27" fmla="*/ 770 h 822"/>
                  <a:gd name="T28" fmla="*/ 994 w 1085"/>
                  <a:gd name="T29" fmla="*/ 746 h 822"/>
                  <a:gd name="T30" fmla="*/ 936 w 1085"/>
                  <a:gd name="T31" fmla="*/ 775 h 822"/>
                  <a:gd name="T32" fmla="*/ 728 w 1085"/>
                  <a:gd name="T33" fmla="*/ 801 h 822"/>
                  <a:gd name="T34" fmla="*/ 719 w 1085"/>
                  <a:gd name="T35" fmla="*/ 813 h 822"/>
                  <a:gd name="T36" fmla="*/ 582 w 1085"/>
                  <a:gd name="T37" fmla="*/ 816 h 822"/>
                  <a:gd name="T38" fmla="*/ 517 w 1085"/>
                  <a:gd name="T39" fmla="*/ 749 h 822"/>
                  <a:gd name="T40" fmla="*/ 480 w 1085"/>
                  <a:gd name="T41" fmla="*/ 775 h 822"/>
                  <a:gd name="T42" fmla="*/ 413 w 1085"/>
                  <a:gd name="T43" fmla="*/ 778 h 822"/>
                  <a:gd name="T44" fmla="*/ 392 w 1085"/>
                  <a:gd name="T45" fmla="*/ 801 h 822"/>
                  <a:gd name="T46" fmla="*/ 111 w 1085"/>
                  <a:gd name="T47" fmla="*/ 822 h 822"/>
                  <a:gd name="T48" fmla="*/ 0 w 1085"/>
                  <a:gd name="T49" fmla="*/ 498 h 822"/>
                  <a:gd name="T50" fmla="*/ 122 w 1085"/>
                  <a:gd name="T51" fmla="*/ 316 h 822"/>
                  <a:gd name="T52" fmla="*/ 310 w 1085"/>
                  <a:gd name="T53" fmla="*/ 3 h 822"/>
                  <a:gd name="T54" fmla="*/ 371 w 1085"/>
                  <a:gd name="T55" fmla="*/ 0 h 822"/>
                  <a:gd name="T56" fmla="*/ 392 w 1085"/>
                  <a:gd name="T57" fmla="*/ 29 h 822"/>
                  <a:gd name="T58" fmla="*/ 576 w 1085"/>
                  <a:gd name="T59" fmla="*/ 55 h 822"/>
                  <a:gd name="T60" fmla="*/ 611 w 1085"/>
                  <a:gd name="T61" fmla="*/ 38 h 8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085" h="822">
                    <a:moveTo>
                      <a:pt x="611" y="38"/>
                    </a:moveTo>
                    <a:lnTo>
                      <a:pt x="786" y="139"/>
                    </a:lnTo>
                    <a:lnTo>
                      <a:pt x="907" y="226"/>
                    </a:lnTo>
                    <a:lnTo>
                      <a:pt x="904" y="284"/>
                    </a:lnTo>
                    <a:lnTo>
                      <a:pt x="953" y="363"/>
                    </a:lnTo>
                    <a:lnTo>
                      <a:pt x="947" y="398"/>
                    </a:lnTo>
                    <a:lnTo>
                      <a:pt x="898" y="468"/>
                    </a:lnTo>
                    <a:lnTo>
                      <a:pt x="892" y="602"/>
                    </a:lnTo>
                    <a:lnTo>
                      <a:pt x="868" y="644"/>
                    </a:lnTo>
                    <a:lnTo>
                      <a:pt x="997" y="641"/>
                    </a:lnTo>
                    <a:lnTo>
                      <a:pt x="1041" y="675"/>
                    </a:lnTo>
                    <a:lnTo>
                      <a:pt x="1070" y="678"/>
                    </a:lnTo>
                    <a:lnTo>
                      <a:pt x="1085" y="761"/>
                    </a:lnTo>
                    <a:lnTo>
                      <a:pt x="1026" y="770"/>
                    </a:lnTo>
                    <a:lnTo>
                      <a:pt x="994" y="746"/>
                    </a:lnTo>
                    <a:lnTo>
                      <a:pt x="936" y="775"/>
                    </a:lnTo>
                    <a:lnTo>
                      <a:pt x="728" y="801"/>
                    </a:lnTo>
                    <a:lnTo>
                      <a:pt x="719" y="813"/>
                    </a:lnTo>
                    <a:lnTo>
                      <a:pt x="582" y="816"/>
                    </a:lnTo>
                    <a:lnTo>
                      <a:pt x="517" y="749"/>
                    </a:lnTo>
                    <a:lnTo>
                      <a:pt x="480" y="775"/>
                    </a:lnTo>
                    <a:lnTo>
                      <a:pt x="413" y="778"/>
                    </a:lnTo>
                    <a:lnTo>
                      <a:pt x="392" y="801"/>
                    </a:lnTo>
                    <a:lnTo>
                      <a:pt x="111" y="822"/>
                    </a:lnTo>
                    <a:lnTo>
                      <a:pt x="0" y="498"/>
                    </a:lnTo>
                    <a:lnTo>
                      <a:pt x="122" y="316"/>
                    </a:lnTo>
                    <a:lnTo>
                      <a:pt x="310" y="3"/>
                    </a:lnTo>
                    <a:lnTo>
                      <a:pt x="371" y="0"/>
                    </a:lnTo>
                    <a:lnTo>
                      <a:pt x="392" y="29"/>
                    </a:lnTo>
                    <a:lnTo>
                      <a:pt x="576" y="55"/>
                    </a:lnTo>
                    <a:lnTo>
                      <a:pt x="611" y="3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213" name="Freeform 117"/>
              <p:cNvSpPr>
                <a:spLocks noChangeAspect="1"/>
              </p:cNvSpPr>
              <p:nvPr/>
            </p:nvSpPr>
            <p:spPr bwMode="auto">
              <a:xfrm>
                <a:off x="4201" y="3155"/>
                <a:ext cx="252" cy="175"/>
              </a:xfrm>
              <a:custGeom>
                <a:avLst/>
                <a:gdLst>
                  <a:gd name="T0" fmla="*/ 0 w 1398"/>
                  <a:gd name="T1" fmla="*/ 504 h 972"/>
                  <a:gd name="T2" fmla="*/ 105 w 1398"/>
                  <a:gd name="T3" fmla="*/ 416 h 972"/>
                  <a:gd name="T4" fmla="*/ 152 w 1398"/>
                  <a:gd name="T5" fmla="*/ 416 h 972"/>
                  <a:gd name="T6" fmla="*/ 207 w 1398"/>
                  <a:gd name="T7" fmla="*/ 348 h 972"/>
                  <a:gd name="T8" fmla="*/ 380 w 1398"/>
                  <a:gd name="T9" fmla="*/ 194 h 972"/>
                  <a:gd name="T10" fmla="*/ 421 w 1398"/>
                  <a:gd name="T11" fmla="*/ 188 h 972"/>
                  <a:gd name="T12" fmla="*/ 438 w 1398"/>
                  <a:gd name="T13" fmla="*/ 150 h 972"/>
                  <a:gd name="T14" fmla="*/ 553 w 1398"/>
                  <a:gd name="T15" fmla="*/ 73 h 972"/>
                  <a:gd name="T16" fmla="*/ 608 w 1398"/>
                  <a:gd name="T17" fmla="*/ 68 h 972"/>
                  <a:gd name="T18" fmla="*/ 643 w 1398"/>
                  <a:gd name="T19" fmla="*/ 36 h 972"/>
                  <a:gd name="T20" fmla="*/ 690 w 1398"/>
                  <a:gd name="T21" fmla="*/ 36 h 972"/>
                  <a:gd name="T22" fmla="*/ 719 w 1398"/>
                  <a:gd name="T23" fmla="*/ 62 h 972"/>
                  <a:gd name="T24" fmla="*/ 795 w 1398"/>
                  <a:gd name="T25" fmla="*/ 30 h 972"/>
                  <a:gd name="T26" fmla="*/ 1058 w 1398"/>
                  <a:gd name="T27" fmla="*/ 30 h 972"/>
                  <a:gd name="T28" fmla="*/ 1111 w 1398"/>
                  <a:gd name="T29" fmla="*/ 0 h 972"/>
                  <a:gd name="T30" fmla="*/ 1126 w 1398"/>
                  <a:gd name="T31" fmla="*/ 0 h 972"/>
                  <a:gd name="T32" fmla="*/ 1170 w 1398"/>
                  <a:gd name="T33" fmla="*/ 42 h 972"/>
                  <a:gd name="T34" fmla="*/ 1266 w 1398"/>
                  <a:gd name="T35" fmla="*/ 39 h 972"/>
                  <a:gd name="T36" fmla="*/ 1316 w 1398"/>
                  <a:gd name="T37" fmla="*/ 86 h 972"/>
                  <a:gd name="T38" fmla="*/ 1266 w 1398"/>
                  <a:gd name="T39" fmla="*/ 138 h 972"/>
                  <a:gd name="T40" fmla="*/ 1319 w 1398"/>
                  <a:gd name="T41" fmla="*/ 188 h 972"/>
                  <a:gd name="T42" fmla="*/ 1360 w 1398"/>
                  <a:gd name="T43" fmla="*/ 196 h 972"/>
                  <a:gd name="T44" fmla="*/ 1366 w 1398"/>
                  <a:gd name="T45" fmla="*/ 275 h 972"/>
                  <a:gd name="T46" fmla="*/ 1354 w 1398"/>
                  <a:gd name="T47" fmla="*/ 320 h 972"/>
                  <a:gd name="T48" fmla="*/ 1398 w 1398"/>
                  <a:gd name="T49" fmla="*/ 361 h 972"/>
                  <a:gd name="T50" fmla="*/ 1398 w 1398"/>
                  <a:gd name="T51" fmla="*/ 416 h 972"/>
                  <a:gd name="T52" fmla="*/ 1351 w 1398"/>
                  <a:gd name="T53" fmla="*/ 451 h 972"/>
                  <a:gd name="T54" fmla="*/ 1307 w 1398"/>
                  <a:gd name="T55" fmla="*/ 471 h 972"/>
                  <a:gd name="T56" fmla="*/ 1128 w 1398"/>
                  <a:gd name="T57" fmla="*/ 443 h 972"/>
                  <a:gd name="T58" fmla="*/ 1111 w 1398"/>
                  <a:gd name="T59" fmla="*/ 416 h 972"/>
                  <a:gd name="T60" fmla="*/ 1044 w 1398"/>
                  <a:gd name="T61" fmla="*/ 416 h 972"/>
                  <a:gd name="T62" fmla="*/ 856 w 1398"/>
                  <a:gd name="T63" fmla="*/ 732 h 972"/>
                  <a:gd name="T64" fmla="*/ 696 w 1398"/>
                  <a:gd name="T65" fmla="*/ 735 h 972"/>
                  <a:gd name="T66" fmla="*/ 477 w 1398"/>
                  <a:gd name="T67" fmla="*/ 954 h 972"/>
                  <a:gd name="T68" fmla="*/ 415 w 1398"/>
                  <a:gd name="T69" fmla="*/ 914 h 972"/>
                  <a:gd name="T70" fmla="*/ 362 w 1398"/>
                  <a:gd name="T71" fmla="*/ 911 h 972"/>
                  <a:gd name="T72" fmla="*/ 356 w 1398"/>
                  <a:gd name="T73" fmla="*/ 928 h 972"/>
                  <a:gd name="T74" fmla="*/ 325 w 1398"/>
                  <a:gd name="T75" fmla="*/ 934 h 972"/>
                  <a:gd name="T76" fmla="*/ 286 w 1398"/>
                  <a:gd name="T77" fmla="*/ 972 h 972"/>
                  <a:gd name="T78" fmla="*/ 187 w 1398"/>
                  <a:gd name="T79" fmla="*/ 966 h 972"/>
                  <a:gd name="T80" fmla="*/ 120 w 1398"/>
                  <a:gd name="T81" fmla="*/ 887 h 972"/>
                  <a:gd name="T82" fmla="*/ 90 w 1398"/>
                  <a:gd name="T83" fmla="*/ 884 h 972"/>
                  <a:gd name="T84" fmla="*/ 58 w 1398"/>
                  <a:gd name="T85" fmla="*/ 735 h 972"/>
                  <a:gd name="T86" fmla="*/ 120 w 1398"/>
                  <a:gd name="T87" fmla="*/ 709 h 972"/>
                  <a:gd name="T88" fmla="*/ 0 w 1398"/>
                  <a:gd name="T89" fmla="*/ 504 h 9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398" h="972">
                    <a:moveTo>
                      <a:pt x="0" y="504"/>
                    </a:moveTo>
                    <a:lnTo>
                      <a:pt x="105" y="416"/>
                    </a:lnTo>
                    <a:lnTo>
                      <a:pt x="152" y="416"/>
                    </a:lnTo>
                    <a:lnTo>
                      <a:pt x="207" y="348"/>
                    </a:lnTo>
                    <a:lnTo>
                      <a:pt x="380" y="194"/>
                    </a:lnTo>
                    <a:lnTo>
                      <a:pt x="421" y="188"/>
                    </a:lnTo>
                    <a:lnTo>
                      <a:pt x="438" y="150"/>
                    </a:lnTo>
                    <a:lnTo>
                      <a:pt x="553" y="73"/>
                    </a:lnTo>
                    <a:lnTo>
                      <a:pt x="608" y="68"/>
                    </a:lnTo>
                    <a:lnTo>
                      <a:pt x="643" y="36"/>
                    </a:lnTo>
                    <a:lnTo>
                      <a:pt x="690" y="36"/>
                    </a:lnTo>
                    <a:lnTo>
                      <a:pt x="719" y="62"/>
                    </a:lnTo>
                    <a:lnTo>
                      <a:pt x="795" y="30"/>
                    </a:lnTo>
                    <a:lnTo>
                      <a:pt x="1058" y="30"/>
                    </a:lnTo>
                    <a:lnTo>
                      <a:pt x="1111" y="0"/>
                    </a:lnTo>
                    <a:lnTo>
                      <a:pt x="1126" y="0"/>
                    </a:lnTo>
                    <a:lnTo>
                      <a:pt x="1170" y="42"/>
                    </a:lnTo>
                    <a:lnTo>
                      <a:pt x="1266" y="39"/>
                    </a:lnTo>
                    <a:lnTo>
                      <a:pt x="1316" y="86"/>
                    </a:lnTo>
                    <a:lnTo>
                      <a:pt x="1266" y="138"/>
                    </a:lnTo>
                    <a:lnTo>
                      <a:pt x="1319" y="188"/>
                    </a:lnTo>
                    <a:lnTo>
                      <a:pt x="1360" y="196"/>
                    </a:lnTo>
                    <a:lnTo>
                      <a:pt x="1366" y="275"/>
                    </a:lnTo>
                    <a:lnTo>
                      <a:pt x="1354" y="320"/>
                    </a:lnTo>
                    <a:lnTo>
                      <a:pt x="1398" y="361"/>
                    </a:lnTo>
                    <a:lnTo>
                      <a:pt x="1398" y="416"/>
                    </a:lnTo>
                    <a:lnTo>
                      <a:pt x="1351" y="451"/>
                    </a:lnTo>
                    <a:lnTo>
                      <a:pt x="1307" y="471"/>
                    </a:lnTo>
                    <a:lnTo>
                      <a:pt x="1128" y="443"/>
                    </a:lnTo>
                    <a:lnTo>
                      <a:pt x="1111" y="416"/>
                    </a:lnTo>
                    <a:lnTo>
                      <a:pt x="1044" y="416"/>
                    </a:lnTo>
                    <a:lnTo>
                      <a:pt x="856" y="732"/>
                    </a:lnTo>
                    <a:lnTo>
                      <a:pt x="696" y="735"/>
                    </a:lnTo>
                    <a:lnTo>
                      <a:pt x="477" y="954"/>
                    </a:lnTo>
                    <a:lnTo>
                      <a:pt x="415" y="914"/>
                    </a:lnTo>
                    <a:lnTo>
                      <a:pt x="362" y="911"/>
                    </a:lnTo>
                    <a:lnTo>
                      <a:pt x="356" y="928"/>
                    </a:lnTo>
                    <a:lnTo>
                      <a:pt x="325" y="934"/>
                    </a:lnTo>
                    <a:lnTo>
                      <a:pt x="286" y="972"/>
                    </a:lnTo>
                    <a:lnTo>
                      <a:pt x="187" y="966"/>
                    </a:lnTo>
                    <a:lnTo>
                      <a:pt x="120" y="887"/>
                    </a:lnTo>
                    <a:lnTo>
                      <a:pt x="90" y="884"/>
                    </a:lnTo>
                    <a:lnTo>
                      <a:pt x="58" y="735"/>
                    </a:lnTo>
                    <a:lnTo>
                      <a:pt x="120" y="709"/>
                    </a:lnTo>
                    <a:lnTo>
                      <a:pt x="0" y="504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214" name="Freeform 118"/>
              <p:cNvSpPr>
                <a:spLocks noChangeAspect="1"/>
              </p:cNvSpPr>
              <p:nvPr/>
            </p:nvSpPr>
            <p:spPr bwMode="auto">
              <a:xfrm>
                <a:off x="4188" y="3497"/>
                <a:ext cx="97" cy="111"/>
              </a:xfrm>
              <a:custGeom>
                <a:avLst/>
                <a:gdLst>
                  <a:gd name="T0" fmla="*/ 393 w 539"/>
                  <a:gd name="T1" fmla="*/ 571 h 618"/>
                  <a:gd name="T2" fmla="*/ 413 w 539"/>
                  <a:gd name="T3" fmla="*/ 548 h 618"/>
                  <a:gd name="T4" fmla="*/ 495 w 539"/>
                  <a:gd name="T5" fmla="*/ 618 h 618"/>
                  <a:gd name="T6" fmla="*/ 539 w 539"/>
                  <a:gd name="T7" fmla="*/ 595 h 618"/>
                  <a:gd name="T8" fmla="*/ 532 w 539"/>
                  <a:gd name="T9" fmla="*/ 268 h 618"/>
                  <a:gd name="T10" fmla="*/ 411 w 539"/>
                  <a:gd name="T11" fmla="*/ 156 h 618"/>
                  <a:gd name="T12" fmla="*/ 325 w 539"/>
                  <a:gd name="T13" fmla="*/ 104 h 618"/>
                  <a:gd name="T14" fmla="*/ 183 w 539"/>
                  <a:gd name="T15" fmla="*/ 10 h 618"/>
                  <a:gd name="T16" fmla="*/ 142 w 539"/>
                  <a:gd name="T17" fmla="*/ 0 h 618"/>
                  <a:gd name="T18" fmla="*/ 0 w 539"/>
                  <a:gd name="T19" fmla="*/ 169 h 618"/>
                  <a:gd name="T20" fmla="*/ 58 w 539"/>
                  <a:gd name="T21" fmla="*/ 361 h 618"/>
                  <a:gd name="T22" fmla="*/ 85 w 539"/>
                  <a:gd name="T23" fmla="*/ 387 h 618"/>
                  <a:gd name="T24" fmla="*/ 393 w 539"/>
                  <a:gd name="T25" fmla="*/ 571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39" h="618">
                    <a:moveTo>
                      <a:pt x="393" y="571"/>
                    </a:moveTo>
                    <a:lnTo>
                      <a:pt x="413" y="548"/>
                    </a:lnTo>
                    <a:lnTo>
                      <a:pt x="495" y="618"/>
                    </a:lnTo>
                    <a:lnTo>
                      <a:pt x="539" y="595"/>
                    </a:lnTo>
                    <a:lnTo>
                      <a:pt x="532" y="268"/>
                    </a:lnTo>
                    <a:lnTo>
                      <a:pt x="411" y="156"/>
                    </a:lnTo>
                    <a:lnTo>
                      <a:pt x="325" y="104"/>
                    </a:lnTo>
                    <a:lnTo>
                      <a:pt x="183" y="10"/>
                    </a:lnTo>
                    <a:lnTo>
                      <a:pt x="142" y="0"/>
                    </a:lnTo>
                    <a:lnTo>
                      <a:pt x="0" y="169"/>
                    </a:lnTo>
                    <a:lnTo>
                      <a:pt x="58" y="361"/>
                    </a:lnTo>
                    <a:lnTo>
                      <a:pt x="85" y="387"/>
                    </a:lnTo>
                    <a:lnTo>
                      <a:pt x="393" y="571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215" name="Freeform 119"/>
              <p:cNvSpPr>
                <a:spLocks noChangeAspect="1"/>
              </p:cNvSpPr>
              <p:nvPr/>
            </p:nvSpPr>
            <p:spPr bwMode="auto">
              <a:xfrm>
                <a:off x="4219" y="3634"/>
                <a:ext cx="119" cy="98"/>
              </a:xfrm>
              <a:custGeom>
                <a:avLst/>
                <a:gdLst>
                  <a:gd name="T0" fmla="*/ 0 w 658"/>
                  <a:gd name="T1" fmla="*/ 116 h 547"/>
                  <a:gd name="T2" fmla="*/ 124 w 658"/>
                  <a:gd name="T3" fmla="*/ 264 h 547"/>
                  <a:gd name="T4" fmla="*/ 131 w 658"/>
                  <a:gd name="T5" fmla="*/ 336 h 547"/>
                  <a:gd name="T6" fmla="*/ 161 w 658"/>
                  <a:gd name="T7" fmla="*/ 383 h 547"/>
                  <a:gd name="T8" fmla="*/ 165 w 658"/>
                  <a:gd name="T9" fmla="*/ 479 h 547"/>
                  <a:gd name="T10" fmla="*/ 148 w 658"/>
                  <a:gd name="T11" fmla="*/ 505 h 547"/>
                  <a:gd name="T12" fmla="*/ 154 w 658"/>
                  <a:gd name="T13" fmla="*/ 547 h 547"/>
                  <a:gd name="T14" fmla="*/ 253 w 658"/>
                  <a:gd name="T15" fmla="*/ 482 h 547"/>
                  <a:gd name="T16" fmla="*/ 272 w 658"/>
                  <a:gd name="T17" fmla="*/ 440 h 547"/>
                  <a:gd name="T18" fmla="*/ 359 w 658"/>
                  <a:gd name="T19" fmla="*/ 447 h 547"/>
                  <a:gd name="T20" fmla="*/ 395 w 658"/>
                  <a:gd name="T21" fmla="*/ 412 h 547"/>
                  <a:gd name="T22" fmla="*/ 410 w 658"/>
                  <a:gd name="T23" fmla="*/ 409 h 547"/>
                  <a:gd name="T24" fmla="*/ 426 w 658"/>
                  <a:gd name="T25" fmla="*/ 422 h 547"/>
                  <a:gd name="T26" fmla="*/ 452 w 658"/>
                  <a:gd name="T27" fmla="*/ 489 h 547"/>
                  <a:gd name="T28" fmla="*/ 503 w 658"/>
                  <a:gd name="T29" fmla="*/ 511 h 547"/>
                  <a:gd name="T30" fmla="*/ 566 w 658"/>
                  <a:gd name="T31" fmla="*/ 503 h 547"/>
                  <a:gd name="T32" fmla="*/ 585 w 658"/>
                  <a:gd name="T33" fmla="*/ 460 h 547"/>
                  <a:gd name="T34" fmla="*/ 647 w 658"/>
                  <a:gd name="T35" fmla="*/ 377 h 547"/>
                  <a:gd name="T36" fmla="*/ 658 w 658"/>
                  <a:gd name="T37" fmla="*/ 306 h 547"/>
                  <a:gd name="T38" fmla="*/ 521 w 658"/>
                  <a:gd name="T39" fmla="*/ 313 h 547"/>
                  <a:gd name="T40" fmla="*/ 425 w 658"/>
                  <a:gd name="T41" fmla="*/ 306 h 547"/>
                  <a:gd name="T42" fmla="*/ 383 w 658"/>
                  <a:gd name="T43" fmla="*/ 275 h 547"/>
                  <a:gd name="T44" fmla="*/ 302 w 658"/>
                  <a:gd name="T45" fmla="*/ 257 h 547"/>
                  <a:gd name="T46" fmla="*/ 85 w 658"/>
                  <a:gd name="T47" fmla="*/ 0 h 547"/>
                  <a:gd name="T48" fmla="*/ 0 w 658"/>
                  <a:gd name="T49" fmla="*/ 116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58" h="547">
                    <a:moveTo>
                      <a:pt x="0" y="116"/>
                    </a:moveTo>
                    <a:lnTo>
                      <a:pt x="124" y="264"/>
                    </a:lnTo>
                    <a:lnTo>
                      <a:pt x="131" y="336"/>
                    </a:lnTo>
                    <a:lnTo>
                      <a:pt x="161" y="383"/>
                    </a:lnTo>
                    <a:lnTo>
                      <a:pt x="165" y="479"/>
                    </a:lnTo>
                    <a:lnTo>
                      <a:pt x="148" y="505"/>
                    </a:lnTo>
                    <a:lnTo>
                      <a:pt x="154" y="547"/>
                    </a:lnTo>
                    <a:lnTo>
                      <a:pt x="253" y="482"/>
                    </a:lnTo>
                    <a:lnTo>
                      <a:pt x="272" y="440"/>
                    </a:lnTo>
                    <a:lnTo>
                      <a:pt x="359" y="447"/>
                    </a:lnTo>
                    <a:lnTo>
                      <a:pt x="395" y="412"/>
                    </a:lnTo>
                    <a:lnTo>
                      <a:pt x="410" y="409"/>
                    </a:lnTo>
                    <a:lnTo>
                      <a:pt x="426" y="422"/>
                    </a:lnTo>
                    <a:lnTo>
                      <a:pt x="452" y="489"/>
                    </a:lnTo>
                    <a:lnTo>
                      <a:pt x="503" y="511"/>
                    </a:lnTo>
                    <a:lnTo>
                      <a:pt x="566" y="503"/>
                    </a:lnTo>
                    <a:lnTo>
                      <a:pt x="585" y="460"/>
                    </a:lnTo>
                    <a:lnTo>
                      <a:pt x="647" y="377"/>
                    </a:lnTo>
                    <a:lnTo>
                      <a:pt x="658" y="306"/>
                    </a:lnTo>
                    <a:lnTo>
                      <a:pt x="521" y="313"/>
                    </a:lnTo>
                    <a:lnTo>
                      <a:pt x="425" y="306"/>
                    </a:lnTo>
                    <a:lnTo>
                      <a:pt x="383" y="275"/>
                    </a:lnTo>
                    <a:lnTo>
                      <a:pt x="302" y="257"/>
                    </a:lnTo>
                    <a:lnTo>
                      <a:pt x="85" y="0"/>
                    </a:lnTo>
                    <a:lnTo>
                      <a:pt x="0" y="116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216" name="Freeform 120"/>
              <p:cNvSpPr>
                <a:spLocks noChangeAspect="1"/>
              </p:cNvSpPr>
              <p:nvPr/>
            </p:nvSpPr>
            <p:spPr bwMode="auto">
              <a:xfrm>
                <a:off x="4235" y="3589"/>
                <a:ext cx="130" cy="101"/>
              </a:xfrm>
              <a:custGeom>
                <a:avLst/>
                <a:gdLst>
                  <a:gd name="T0" fmla="*/ 146 w 722"/>
                  <a:gd name="T1" fmla="*/ 38 h 558"/>
                  <a:gd name="T2" fmla="*/ 231 w 722"/>
                  <a:gd name="T3" fmla="*/ 105 h 558"/>
                  <a:gd name="T4" fmla="*/ 275 w 722"/>
                  <a:gd name="T5" fmla="*/ 82 h 558"/>
                  <a:gd name="T6" fmla="*/ 494 w 722"/>
                  <a:gd name="T7" fmla="*/ 0 h 558"/>
                  <a:gd name="T8" fmla="*/ 722 w 722"/>
                  <a:gd name="T9" fmla="*/ 21 h 558"/>
                  <a:gd name="T10" fmla="*/ 722 w 722"/>
                  <a:gd name="T11" fmla="*/ 459 h 558"/>
                  <a:gd name="T12" fmla="*/ 713 w 722"/>
                  <a:gd name="T13" fmla="*/ 459 h 558"/>
                  <a:gd name="T14" fmla="*/ 702 w 722"/>
                  <a:gd name="T15" fmla="*/ 451 h 558"/>
                  <a:gd name="T16" fmla="*/ 669 w 722"/>
                  <a:gd name="T17" fmla="*/ 451 h 558"/>
                  <a:gd name="T18" fmla="*/ 649 w 722"/>
                  <a:gd name="T19" fmla="*/ 482 h 558"/>
                  <a:gd name="T20" fmla="*/ 626 w 722"/>
                  <a:gd name="T21" fmla="*/ 476 h 558"/>
                  <a:gd name="T22" fmla="*/ 582 w 722"/>
                  <a:gd name="T23" fmla="*/ 501 h 558"/>
                  <a:gd name="T24" fmla="*/ 567 w 722"/>
                  <a:gd name="T25" fmla="*/ 555 h 558"/>
                  <a:gd name="T26" fmla="*/ 340 w 722"/>
                  <a:gd name="T27" fmla="*/ 558 h 558"/>
                  <a:gd name="T28" fmla="*/ 301 w 722"/>
                  <a:gd name="T29" fmla="*/ 526 h 558"/>
                  <a:gd name="T30" fmla="*/ 216 w 722"/>
                  <a:gd name="T31" fmla="*/ 506 h 558"/>
                  <a:gd name="T32" fmla="*/ 0 w 722"/>
                  <a:gd name="T33" fmla="*/ 246 h 558"/>
                  <a:gd name="T34" fmla="*/ 146 w 722"/>
                  <a:gd name="T35" fmla="*/ 38 h 5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22" h="558">
                    <a:moveTo>
                      <a:pt x="146" y="38"/>
                    </a:moveTo>
                    <a:lnTo>
                      <a:pt x="231" y="105"/>
                    </a:lnTo>
                    <a:lnTo>
                      <a:pt x="275" y="82"/>
                    </a:lnTo>
                    <a:lnTo>
                      <a:pt x="494" y="0"/>
                    </a:lnTo>
                    <a:lnTo>
                      <a:pt x="722" y="21"/>
                    </a:lnTo>
                    <a:lnTo>
                      <a:pt x="722" y="459"/>
                    </a:lnTo>
                    <a:lnTo>
                      <a:pt x="713" y="459"/>
                    </a:lnTo>
                    <a:lnTo>
                      <a:pt x="702" y="451"/>
                    </a:lnTo>
                    <a:lnTo>
                      <a:pt x="669" y="451"/>
                    </a:lnTo>
                    <a:lnTo>
                      <a:pt x="649" y="482"/>
                    </a:lnTo>
                    <a:lnTo>
                      <a:pt x="626" y="476"/>
                    </a:lnTo>
                    <a:lnTo>
                      <a:pt x="582" y="501"/>
                    </a:lnTo>
                    <a:lnTo>
                      <a:pt x="567" y="555"/>
                    </a:lnTo>
                    <a:lnTo>
                      <a:pt x="340" y="558"/>
                    </a:lnTo>
                    <a:lnTo>
                      <a:pt x="301" y="526"/>
                    </a:lnTo>
                    <a:lnTo>
                      <a:pt x="216" y="506"/>
                    </a:lnTo>
                    <a:lnTo>
                      <a:pt x="0" y="246"/>
                    </a:lnTo>
                    <a:lnTo>
                      <a:pt x="146" y="3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217" name="Freeform 121"/>
              <p:cNvSpPr>
                <a:spLocks noChangeAspect="1"/>
              </p:cNvSpPr>
              <p:nvPr/>
            </p:nvSpPr>
            <p:spPr bwMode="auto">
              <a:xfrm>
                <a:off x="4152" y="3315"/>
                <a:ext cx="136" cy="212"/>
              </a:xfrm>
              <a:custGeom>
                <a:avLst/>
                <a:gdLst>
                  <a:gd name="T0" fmla="*/ 386 w 752"/>
                  <a:gd name="T1" fmla="*/ 1 h 1176"/>
                  <a:gd name="T2" fmla="*/ 457 w 752"/>
                  <a:gd name="T3" fmla="*/ 77 h 1176"/>
                  <a:gd name="T4" fmla="*/ 551 w 752"/>
                  <a:gd name="T5" fmla="*/ 88 h 1176"/>
                  <a:gd name="T6" fmla="*/ 586 w 752"/>
                  <a:gd name="T7" fmla="*/ 49 h 1176"/>
                  <a:gd name="T8" fmla="*/ 626 w 752"/>
                  <a:gd name="T9" fmla="*/ 43 h 1176"/>
                  <a:gd name="T10" fmla="*/ 627 w 752"/>
                  <a:gd name="T11" fmla="*/ 24 h 1176"/>
                  <a:gd name="T12" fmla="*/ 686 w 752"/>
                  <a:gd name="T13" fmla="*/ 28 h 1176"/>
                  <a:gd name="T14" fmla="*/ 748 w 752"/>
                  <a:gd name="T15" fmla="*/ 69 h 1176"/>
                  <a:gd name="T16" fmla="*/ 752 w 752"/>
                  <a:gd name="T17" fmla="*/ 175 h 1176"/>
                  <a:gd name="T18" fmla="*/ 560 w 752"/>
                  <a:gd name="T19" fmla="*/ 333 h 1176"/>
                  <a:gd name="T20" fmla="*/ 544 w 752"/>
                  <a:gd name="T21" fmla="*/ 397 h 1176"/>
                  <a:gd name="T22" fmla="*/ 565 w 752"/>
                  <a:gd name="T23" fmla="*/ 429 h 1176"/>
                  <a:gd name="T24" fmla="*/ 547 w 752"/>
                  <a:gd name="T25" fmla="*/ 476 h 1176"/>
                  <a:gd name="T26" fmla="*/ 576 w 752"/>
                  <a:gd name="T27" fmla="*/ 511 h 1176"/>
                  <a:gd name="T28" fmla="*/ 570 w 752"/>
                  <a:gd name="T29" fmla="*/ 549 h 1176"/>
                  <a:gd name="T30" fmla="*/ 502 w 752"/>
                  <a:gd name="T31" fmla="*/ 610 h 1176"/>
                  <a:gd name="T32" fmla="*/ 532 w 752"/>
                  <a:gd name="T33" fmla="*/ 731 h 1176"/>
                  <a:gd name="T34" fmla="*/ 581 w 752"/>
                  <a:gd name="T35" fmla="*/ 924 h 1176"/>
                  <a:gd name="T36" fmla="*/ 601 w 752"/>
                  <a:gd name="T37" fmla="*/ 959 h 1176"/>
                  <a:gd name="T38" fmla="*/ 577 w 752"/>
                  <a:gd name="T39" fmla="*/ 1012 h 1176"/>
                  <a:gd name="T40" fmla="*/ 548 w 752"/>
                  <a:gd name="T41" fmla="*/ 1043 h 1176"/>
                  <a:gd name="T42" fmla="*/ 495 w 752"/>
                  <a:gd name="T43" fmla="*/ 1047 h 1176"/>
                  <a:gd name="T44" fmla="*/ 336 w 752"/>
                  <a:gd name="T45" fmla="*/ 1008 h 1176"/>
                  <a:gd name="T46" fmla="*/ 194 w 752"/>
                  <a:gd name="T47" fmla="*/ 1176 h 1176"/>
                  <a:gd name="T48" fmla="*/ 0 w 752"/>
                  <a:gd name="T49" fmla="*/ 1127 h 1176"/>
                  <a:gd name="T50" fmla="*/ 1 w 752"/>
                  <a:gd name="T51" fmla="*/ 803 h 1176"/>
                  <a:gd name="T52" fmla="*/ 72 w 752"/>
                  <a:gd name="T53" fmla="*/ 549 h 1176"/>
                  <a:gd name="T54" fmla="*/ 68 w 752"/>
                  <a:gd name="T55" fmla="*/ 395 h 1176"/>
                  <a:gd name="T56" fmla="*/ 64 w 752"/>
                  <a:gd name="T57" fmla="*/ 312 h 1176"/>
                  <a:gd name="T58" fmla="*/ 116 w 752"/>
                  <a:gd name="T59" fmla="*/ 292 h 1176"/>
                  <a:gd name="T60" fmla="*/ 165 w 752"/>
                  <a:gd name="T61" fmla="*/ 100 h 1176"/>
                  <a:gd name="T62" fmla="*/ 148 w 752"/>
                  <a:gd name="T63" fmla="*/ 36 h 1176"/>
                  <a:gd name="T64" fmla="*/ 246 w 752"/>
                  <a:gd name="T65" fmla="*/ 34 h 1176"/>
                  <a:gd name="T66" fmla="*/ 354 w 752"/>
                  <a:gd name="T67" fmla="*/ 0 h 1176"/>
                  <a:gd name="T68" fmla="*/ 386 w 752"/>
                  <a:gd name="T69" fmla="*/ 1 h 1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52" h="1176">
                    <a:moveTo>
                      <a:pt x="386" y="1"/>
                    </a:moveTo>
                    <a:lnTo>
                      <a:pt x="457" y="77"/>
                    </a:lnTo>
                    <a:lnTo>
                      <a:pt x="551" y="88"/>
                    </a:lnTo>
                    <a:lnTo>
                      <a:pt x="586" y="49"/>
                    </a:lnTo>
                    <a:lnTo>
                      <a:pt x="626" y="43"/>
                    </a:lnTo>
                    <a:lnTo>
                      <a:pt x="627" y="24"/>
                    </a:lnTo>
                    <a:lnTo>
                      <a:pt x="686" y="28"/>
                    </a:lnTo>
                    <a:lnTo>
                      <a:pt x="748" y="69"/>
                    </a:lnTo>
                    <a:lnTo>
                      <a:pt x="752" y="175"/>
                    </a:lnTo>
                    <a:lnTo>
                      <a:pt x="560" y="333"/>
                    </a:lnTo>
                    <a:lnTo>
                      <a:pt x="544" y="397"/>
                    </a:lnTo>
                    <a:lnTo>
                      <a:pt x="565" y="429"/>
                    </a:lnTo>
                    <a:lnTo>
                      <a:pt x="547" y="476"/>
                    </a:lnTo>
                    <a:lnTo>
                      <a:pt x="576" y="511"/>
                    </a:lnTo>
                    <a:lnTo>
                      <a:pt x="570" y="549"/>
                    </a:lnTo>
                    <a:lnTo>
                      <a:pt x="502" y="610"/>
                    </a:lnTo>
                    <a:lnTo>
                      <a:pt x="532" y="731"/>
                    </a:lnTo>
                    <a:lnTo>
                      <a:pt x="581" y="924"/>
                    </a:lnTo>
                    <a:lnTo>
                      <a:pt x="601" y="959"/>
                    </a:lnTo>
                    <a:lnTo>
                      <a:pt x="577" y="1012"/>
                    </a:lnTo>
                    <a:lnTo>
                      <a:pt x="548" y="1043"/>
                    </a:lnTo>
                    <a:lnTo>
                      <a:pt x="495" y="1047"/>
                    </a:lnTo>
                    <a:lnTo>
                      <a:pt x="336" y="1008"/>
                    </a:lnTo>
                    <a:lnTo>
                      <a:pt x="194" y="1176"/>
                    </a:lnTo>
                    <a:lnTo>
                      <a:pt x="0" y="1127"/>
                    </a:lnTo>
                    <a:lnTo>
                      <a:pt x="1" y="803"/>
                    </a:lnTo>
                    <a:lnTo>
                      <a:pt x="72" y="549"/>
                    </a:lnTo>
                    <a:lnTo>
                      <a:pt x="68" y="395"/>
                    </a:lnTo>
                    <a:lnTo>
                      <a:pt x="64" y="312"/>
                    </a:lnTo>
                    <a:lnTo>
                      <a:pt x="116" y="292"/>
                    </a:lnTo>
                    <a:lnTo>
                      <a:pt x="165" y="100"/>
                    </a:lnTo>
                    <a:lnTo>
                      <a:pt x="148" y="36"/>
                    </a:lnTo>
                    <a:lnTo>
                      <a:pt x="246" y="34"/>
                    </a:lnTo>
                    <a:lnTo>
                      <a:pt x="354" y="0"/>
                    </a:lnTo>
                    <a:lnTo>
                      <a:pt x="386" y="1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218" name="Freeform 122"/>
              <p:cNvSpPr>
                <a:spLocks noChangeAspect="1"/>
              </p:cNvSpPr>
              <p:nvPr/>
            </p:nvSpPr>
            <p:spPr bwMode="auto">
              <a:xfrm>
                <a:off x="4373" y="3365"/>
                <a:ext cx="205" cy="237"/>
              </a:xfrm>
              <a:custGeom>
                <a:avLst/>
                <a:gdLst>
                  <a:gd name="T0" fmla="*/ 542 w 1138"/>
                  <a:gd name="T1" fmla="*/ 1316 h 1316"/>
                  <a:gd name="T2" fmla="*/ 565 w 1138"/>
                  <a:gd name="T3" fmla="*/ 1194 h 1316"/>
                  <a:gd name="T4" fmla="*/ 594 w 1138"/>
                  <a:gd name="T5" fmla="*/ 1170 h 1316"/>
                  <a:gd name="T6" fmla="*/ 661 w 1138"/>
                  <a:gd name="T7" fmla="*/ 1164 h 1316"/>
                  <a:gd name="T8" fmla="*/ 679 w 1138"/>
                  <a:gd name="T9" fmla="*/ 1132 h 1316"/>
                  <a:gd name="T10" fmla="*/ 728 w 1138"/>
                  <a:gd name="T11" fmla="*/ 1135 h 1316"/>
                  <a:gd name="T12" fmla="*/ 741 w 1138"/>
                  <a:gd name="T13" fmla="*/ 1062 h 1316"/>
                  <a:gd name="T14" fmla="*/ 752 w 1138"/>
                  <a:gd name="T15" fmla="*/ 986 h 1316"/>
                  <a:gd name="T16" fmla="*/ 798 w 1138"/>
                  <a:gd name="T17" fmla="*/ 883 h 1316"/>
                  <a:gd name="T18" fmla="*/ 834 w 1138"/>
                  <a:gd name="T19" fmla="*/ 863 h 1316"/>
                  <a:gd name="T20" fmla="*/ 784 w 1138"/>
                  <a:gd name="T21" fmla="*/ 766 h 1316"/>
                  <a:gd name="T22" fmla="*/ 910 w 1138"/>
                  <a:gd name="T23" fmla="*/ 757 h 1316"/>
                  <a:gd name="T24" fmla="*/ 921 w 1138"/>
                  <a:gd name="T25" fmla="*/ 717 h 1316"/>
                  <a:gd name="T26" fmla="*/ 983 w 1138"/>
                  <a:gd name="T27" fmla="*/ 678 h 1316"/>
                  <a:gd name="T28" fmla="*/ 983 w 1138"/>
                  <a:gd name="T29" fmla="*/ 635 h 1316"/>
                  <a:gd name="T30" fmla="*/ 954 w 1138"/>
                  <a:gd name="T31" fmla="*/ 614 h 1316"/>
                  <a:gd name="T32" fmla="*/ 1009 w 1138"/>
                  <a:gd name="T33" fmla="*/ 526 h 1316"/>
                  <a:gd name="T34" fmla="*/ 1012 w 1138"/>
                  <a:gd name="T35" fmla="*/ 501 h 1316"/>
                  <a:gd name="T36" fmla="*/ 1056 w 1138"/>
                  <a:gd name="T37" fmla="*/ 439 h 1316"/>
                  <a:gd name="T38" fmla="*/ 1068 w 1138"/>
                  <a:gd name="T39" fmla="*/ 398 h 1316"/>
                  <a:gd name="T40" fmla="*/ 1094 w 1138"/>
                  <a:gd name="T41" fmla="*/ 377 h 1316"/>
                  <a:gd name="T42" fmla="*/ 1089 w 1138"/>
                  <a:gd name="T43" fmla="*/ 316 h 1316"/>
                  <a:gd name="T44" fmla="*/ 1138 w 1138"/>
                  <a:gd name="T45" fmla="*/ 257 h 1316"/>
                  <a:gd name="T46" fmla="*/ 1126 w 1138"/>
                  <a:gd name="T47" fmla="*/ 176 h 1316"/>
                  <a:gd name="T48" fmla="*/ 1086 w 1138"/>
                  <a:gd name="T49" fmla="*/ 158 h 1316"/>
                  <a:gd name="T50" fmla="*/ 1086 w 1138"/>
                  <a:gd name="T51" fmla="*/ 88 h 1316"/>
                  <a:gd name="T52" fmla="*/ 1068 w 1138"/>
                  <a:gd name="T53" fmla="*/ 78 h 1316"/>
                  <a:gd name="T54" fmla="*/ 977 w 1138"/>
                  <a:gd name="T55" fmla="*/ 114 h 1316"/>
                  <a:gd name="T56" fmla="*/ 948 w 1138"/>
                  <a:gd name="T57" fmla="*/ 100 h 1316"/>
                  <a:gd name="T58" fmla="*/ 942 w 1138"/>
                  <a:gd name="T59" fmla="*/ 70 h 1316"/>
                  <a:gd name="T60" fmla="*/ 907 w 1138"/>
                  <a:gd name="T61" fmla="*/ 61 h 1316"/>
                  <a:gd name="T62" fmla="*/ 871 w 1138"/>
                  <a:gd name="T63" fmla="*/ 41 h 1316"/>
                  <a:gd name="T64" fmla="*/ 866 w 1138"/>
                  <a:gd name="T65" fmla="*/ 11 h 1316"/>
                  <a:gd name="T66" fmla="*/ 807 w 1138"/>
                  <a:gd name="T67" fmla="*/ 24 h 1316"/>
                  <a:gd name="T68" fmla="*/ 778 w 1138"/>
                  <a:gd name="T69" fmla="*/ 0 h 1316"/>
                  <a:gd name="T70" fmla="*/ 717 w 1138"/>
                  <a:gd name="T71" fmla="*/ 27 h 1316"/>
                  <a:gd name="T72" fmla="*/ 509 w 1138"/>
                  <a:gd name="T73" fmla="*/ 55 h 1316"/>
                  <a:gd name="T74" fmla="*/ 500 w 1138"/>
                  <a:gd name="T75" fmla="*/ 67 h 1316"/>
                  <a:gd name="T76" fmla="*/ 363 w 1138"/>
                  <a:gd name="T77" fmla="*/ 71 h 1316"/>
                  <a:gd name="T78" fmla="*/ 300 w 1138"/>
                  <a:gd name="T79" fmla="*/ 1 h 1316"/>
                  <a:gd name="T80" fmla="*/ 262 w 1138"/>
                  <a:gd name="T81" fmla="*/ 31 h 1316"/>
                  <a:gd name="T82" fmla="*/ 194 w 1138"/>
                  <a:gd name="T83" fmla="*/ 32 h 1316"/>
                  <a:gd name="T84" fmla="*/ 180 w 1138"/>
                  <a:gd name="T85" fmla="*/ 55 h 1316"/>
                  <a:gd name="T86" fmla="*/ 71 w 1138"/>
                  <a:gd name="T87" fmla="*/ 406 h 1316"/>
                  <a:gd name="T88" fmla="*/ 0 w 1138"/>
                  <a:gd name="T89" fmla="*/ 754 h 1316"/>
                  <a:gd name="T90" fmla="*/ 175 w 1138"/>
                  <a:gd name="T91" fmla="*/ 973 h 1316"/>
                  <a:gd name="T92" fmla="*/ 354 w 1138"/>
                  <a:gd name="T93" fmla="*/ 1225 h 1316"/>
                  <a:gd name="T94" fmla="*/ 542 w 1138"/>
                  <a:gd name="T95" fmla="*/ 1316 h 1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38" h="1316">
                    <a:moveTo>
                      <a:pt x="542" y="1316"/>
                    </a:moveTo>
                    <a:lnTo>
                      <a:pt x="565" y="1194"/>
                    </a:lnTo>
                    <a:lnTo>
                      <a:pt x="594" y="1170"/>
                    </a:lnTo>
                    <a:lnTo>
                      <a:pt x="661" y="1164"/>
                    </a:lnTo>
                    <a:lnTo>
                      <a:pt x="679" y="1132"/>
                    </a:lnTo>
                    <a:lnTo>
                      <a:pt x="728" y="1135"/>
                    </a:lnTo>
                    <a:lnTo>
                      <a:pt x="741" y="1062"/>
                    </a:lnTo>
                    <a:lnTo>
                      <a:pt x="752" y="986"/>
                    </a:lnTo>
                    <a:lnTo>
                      <a:pt x="798" y="883"/>
                    </a:lnTo>
                    <a:lnTo>
                      <a:pt x="834" y="863"/>
                    </a:lnTo>
                    <a:lnTo>
                      <a:pt x="784" y="766"/>
                    </a:lnTo>
                    <a:lnTo>
                      <a:pt x="910" y="757"/>
                    </a:lnTo>
                    <a:lnTo>
                      <a:pt x="921" y="717"/>
                    </a:lnTo>
                    <a:lnTo>
                      <a:pt x="983" y="678"/>
                    </a:lnTo>
                    <a:lnTo>
                      <a:pt x="983" y="635"/>
                    </a:lnTo>
                    <a:lnTo>
                      <a:pt x="954" y="614"/>
                    </a:lnTo>
                    <a:lnTo>
                      <a:pt x="1009" y="526"/>
                    </a:lnTo>
                    <a:lnTo>
                      <a:pt x="1012" y="501"/>
                    </a:lnTo>
                    <a:lnTo>
                      <a:pt x="1056" y="439"/>
                    </a:lnTo>
                    <a:lnTo>
                      <a:pt x="1068" y="398"/>
                    </a:lnTo>
                    <a:lnTo>
                      <a:pt x="1094" y="377"/>
                    </a:lnTo>
                    <a:lnTo>
                      <a:pt x="1089" y="316"/>
                    </a:lnTo>
                    <a:lnTo>
                      <a:pt x="1138" y="257"/>
                    </a:lnTo>
                    <a:lnTo>
                      <a:pt x="1126" y="176"/>
                    </a:lnTo>
                    <a:lnTo>
                      <a:pt x="1086" y="158"/>
                    </a:lnTo>
                    <a:lnTo>
                      <a:pt x="1086" y="88"/>
                    </a:lnTo>
                    <a:lnTo>
                      <a:pt x="1068" y="78"/>
                    </a:lnTo>
                    <a:lnTo>
                      <a:pt x="977" y="114"/>
                    </a:lnTo>
                    <a:lnTo>
                      <a:pt x="948" y="100"/>
                    </a:lnTo>
                    <a:lnTo>
                      <a:pt x="942" y="70"/>
                    </a:lnTo>
                    <a:lnTo>
                      <a:pt x="907" y="61"/>
                    </a:lnTo>
                    <a:lnTo>
                      <a:pt x="871" y="41"/>
                    </a:lnTo>
                    <a:lnTo>
                      <a:pt x="866" y="11"/>
                    </a:lnTo>
                    <a:lnTo>
                      <a:pt x="807" y="24"/>
                    </a:lnTo>
                    <a:lnTo>
                      <a:pt x="778" y="0"/>
                    </a:lnTo>
                    <a:lnTo>
                      <a:pt x="717" y="27"/>
                    </a:lnTo>
                    <a:lnTo>
                      <a:pt x="509" y="55"/>
                    </a:lnTo>
                    <a:lnTo>
                      <a:pt x="500" y="67"/>
                    </a:lnTo>
                    <a:lnTo>
                      <a:pt x="363" y="71"/>
                    </a:lnTo>
                    <a:lnTo>
                      <a:pt x="300" y="1"/>
                    </a:lnTo>
                    <a:lnTo>
                      <a:pt x="262" y="31"/>
                    </a:lnTo>
                    <a:lnTo>
                      <a:pt x="194" y="32"/>
                    </a:lnTo>
                    <a:lnTo>
                      <a:pt x="180" y="55"/>
                    </a:lnTo>
                    <a:lnTo>
                      <a:pt x="71" y="406"/>
                    </a:lnTo>
                    <a:lnTo>
                      <a:pt x="0" y="754"/>
                    </a:lnTo>
                    <a:lnTo>
                      <a:pt x="175" y="973"/>
                    </a:lnTo>
                    <a:lnTo>
                      <a:pt x="354" y="1225"/>
                    </a:lnTo>
                    <a:lnTo>
                      <a:pt x="542" y="1316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219" name="Freeform 123"/>
              <p:cNvSpPr>
                <a:spLocks noChangeAspect="1"/>
              </p:cNvSpPr>
              <p:nvPr/>
            </p:nvSpPr>
            <p:spPr bwMode="auto">
              <a:xfrm>
                <a:off x="4377" y="2970"/>
                <a:ext cx="156" cy="99"/>
              </a:xfrm>
              <a:custGeom>
                <a:avLst/>
                <a:gdLst>
                  <a:gd name="T0" fmla="*/ 0 w 869"/>
                  <a:gd name="T1" fmla="*/ 169 h 545"/>
                  <a:gd name="T2" fmla="*/ 47 w 869"/>
                  <a:gd name="T3" fmla="*/ 175 h 545"/>
                  <a:gd name="T4" fmla="*/ 69 w 869"/>
                  <a:gd name="T5" fmla="*/ 218 h 545"/>
                  <a:gd name="T6" fmla="*/ 273 w 869"/>
                  <a:gd name="T7" fmla="*/ 213 h 545"/>
                  <a:gd name="T8" fmla="*/ 319 w 869"/>
                  <a:gd name="T9" fmla="*/ 261 h 545"/>
                  <a:gd name="T10" fmla="*/ 464 w 869"/>
                  <a:gd name="T11" fmla="*/ 179 h 545"/>
                  <a:gd name="T12" fmla="*/ 466 w 869"/>
                  <a:gd name="T13" fmla="*/ 117 h 545"/>
                  <a:gd name="T14" fmla="*/ 570 w 869"/>
                  <a:gd name="T15" fmla="*/ 74 h 545"/>
                  <a:gd name="T16" fmla="*/ 612 w 869"/>
                  <a:gd name="T17" fmla="*/ 113 h 545"/>
                  <a:gd name="T18" fmla="*/ 752 w 869"/>
                  <a:gd name="T19" fmla="*/ 37 h 545"/>
                  <a:gd name="T20" fmla="*/ 809 w 869"/>
                  <a:gd name="T21" fmla="*/ 0 h 545"/>
                  <a:gd name="T22" fmla="*/ 869 w 869"/>
                  <a:gd name="T23" fmla="*/ 7 h 545"/>
                  <a:gd name="T24" fmla="*/ 778 w 869"/>
                  <a:gd name="T25" fmla="*/ 142 h 545"/>
                  <a:gd name="T26" fmla="*/ 818 w 869"/>
                  <a:gd name="T27" fmla="*/ 186 h 545"/>
                  <a:gd name="T28" fmla="*/ 814 w 869"/>
                  <a:gd name="T29" fmla="*/ 231 h 545"/>
                  <a:gd name="T30" fmla="*/ 721 w 869"/>
                  <a:gd name="T31" fmla="*/ 319 h 545"/>
                  <a:gd name="T32" fmla="*/ 709 w 869"/>
                  <a:gd name="T33" fmla="*/ 346 h 545"/>
                  <a:gd name="T34" fmla="*/ 723 w 869"/>
                  <a:gd name="T35" fmla="*/ 375 h 545"/>
                  <a:gd name="T36" fmla="*/ 749 w 869"/>
                  <a:gd name="T37" fmla="*/ 381 h 545"/>
                  <a:gd name="T38" fmla="*/ 750 w 869"/>
                  <a:gd name="T39" fmla="*/ 426 h 545"/>
                  <a:gd name="T40" fmla="*/ 700 w 869"/>
                  <a:gd name="T41" fmla="*/ 467 h 545"/>
                  <a:gd name="T42" fmla="*/ 663 w 869"/>
                  <a:gd name="T43" fmla="*/ 543 h 545"/>
                  <a:gd name="T44" fmla="*/ 619 w 869"/>
                  <a:gd name="T45" fmla="*/ 545 h 545"/>
                  <a:gd name="T46" fmla="*/ 408 w 869"/>
                  <a:gd name="T47" fmla="*/ 450 h 545"/>
                  <a:gd name="T48" fmla="*/ 341 w 869"/>
                  <a:gd name="T49" fmla="*/ 439 h 545"/>
                  <a:gd name="T50" fmla="*/ 272 w 869"/>
                  <a:gd name="T51" fmla="*/ 417 h 545"/>
                  <a:gd name="T52" fmla="*/ 210 w 869"/>
                  <a:gd name="T53" fmla="*/ 405 h 545"/>
                  <a:gd name="T54" fmla="*/ 100 w 869"/>
                  <a:gd name="T55" fmla="*/ 430 h 545"/>
                  <a:gd name="T56" fmla="*/ 100 w 869"/>
                  <a:gd name="T57" fmla="*/ 420 h 545"/>
                  <a:gd name="T58" fmla="*/ 9 w 869"/>
                  <a:gd name="T59" fmla="*/ 261 h 545"/>
                  <a:gd name="T60" fmla="*/ 0 w 869"/>
                  <a:gd name="T61" fmla="*/ 169 h 5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869" h="545">
                    <a:moveTo>
                      <a:pt x="0" y="169"/>
                    </a:moveTo>
                    <a:lnTo>
                      <a:pt x="47" y="175"/>
                    </a:lnTo>
                    <a:lnTo>
                      <a:pt x="69" y="218"/>
                    </a:lnTo>
                    <a:lnTo>
                      <a:pt x="273" y="213"/>
                    </a:lnTo>
                    <a:lnTo>
                      <a:pt x="319" y="261"/>
                    </a:lnTo>
                    <a:lnTo>
                      <a:pt x="464" y="179"/>
                    </a:lnTo>
                    <a:lnTo>
                      <a:pt x="466" y="117"/>
                    </a:lnTo>
                    <a:lnTo>
                      <a:pt x="570" y="74"/>
                    </a:lnTo>
                    <a:lnTo>
                      <a:pt x="612" y="113"/>
                    </a:lnTo>
                    <a:lnTo>
                      <a:pt x="752" y="37"/>
                    </a:lnTo>
                    <a:lnTo>
                      <a:pt x="809" y="0"/>
                    </a:lnTo>
                    <a:lnTo>
                      <a:pt x="869" y="7"/>
                    </a:lnTo>
                    <a:lnTo>
                      <a:pt x="778" y="142"/>
                    </a:lnTo>
                    <a:lnTo>
                      <a:pt x="818" y="186"/>
                    </a:lnTo>
                    <a:lnTo>
                      <a:pt x="814" y="231"/>
                    </a:lnTo>
                    <a:lnTo>
                      <a:pt x="721" y="319"/>
                    </a:lnTo>
                    <a:lnTo>
                      <a:pt x="709" y="346"/>
                    </a:lnTo>
                    <a:lnTo>
                      <a:pt x="723" y="375"/>
                    </a:lnTo>
                    <a:lnTo>
                      <a:pt x="749" y="381"/>
                    </a:lnTo>
                    <a:lnTo>
                      <a:pt x="750" y="426"/>
                    </a:lnTo>
                    <a:lnTo>
                      <a:pt x="700" y="467"/>
                    </a:lnTo>
                    <a:lnTo>
                      <a:pt x="663" y="543"/>
                    </a:lnTo>
                    <a:lnTo>
                      <a:pt x="619" y="545"/>
                    </a:lnTo>
                    <a:lnTo>
                      <a:pt x="408" y="450"/>
                    </a:lnTo>
                    <a:lnTo>
                      <a:pt x="341" y="439"/>
                    </a:lnTo>
                    <a:lnTo>
                      <a:pt x="272" y="417"/>
                    </a:lnTo>
                    <a:lnTo>
                      <a:pt x="210" y="405"/>
                    </a:lnTo>
                    <a:lnTo>
                      <a:pt x="100" y="430"/>
                    </a:lnTo>
                    <a:lnTo>
                      <a:pt x="100" y="420"/>
                    </a:lnTo>
                    <a:lnTo>
                      <a:pt x="9" y="261"/>
                    </a:lnTo>
                    <a:lnTo>
                      <a:pt x="0" y="169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220" name="Freeform 124"/>
              <p:cNvSpPr>
                <a:spLocks noChangeAspect="1"/>
              </p:cNvSpPr>
              <p:nvPr/>
            </p:nvSpPr>
            <p:spPr bwMode="auto">
              <a:xfrm>
                <a:off x="4388" y="3043"/>
                <a:ext cx="120" cy="64"/>
              </a:xfrm>
              <a:custGeom>
                <a:avLst/>
                <a:gdLst>
                  <a:gd name="T0" fmla="*/ 24 w 668"/>
                  <a:gd name="T1" fmla="*/ 171 h 356"/>
                  <a:gd name="T2" fmla="*/ 180 w 668"/>
                  <a:gd name="T3" fmla="*/ 209 h 356"/>
                  <a:gd name="T4" fmla="*/ 221 w 668"/>
                  <a:gd name="T5" fmla="*/ 198 h 356"/>
                  <a:gd name="T6" fmla="*/ 277 w 668"/>
                  <a:gd name="T7" fmla="*/ 198 h 356"/>
                  <a:gd name="T8" fmla="*/ 339 w 668"/>
                  <a:gd name="T9" fmla="*/ 313 h 356"/>
                  <a:gd name="T10" fmla="*/ 399 w 668"/>
                  <a:gd name="T11" fmla="*/ 311 h 356"/>
                  <a:gd name="T12" fmla="*/ 455 w 668"/>
                  <a:gd name="T13" fmla="*/ 350 h 356"/>
                  <a:gd name="T14" fmla="*/ 567 w 668"/>
                  <a:gd name="T15" fmla="*/ 356 h 356"/>
                  <a:gd name="T16" fmla="*/ 576 w 668"/>
                  <a:gd name="T17" fmla="*/ 316 h 356"/>
                  <a:gd name="T18" fmla="*/ 668 w 668"/>
                  <a:gd name="T19" fmla="*/ 316 h 356"/>
                  <a:gd name="T20" fmla="*/ 654 w 668"/>
                  <a:gd name="T21" fmla="*/ 231 h 356"/>
                  <a:gd name="T22" fmla="*/ 601 w 668"/>
                  <a:gd name="T23" fmla="*/ 140 h 356"/>
                  <a:gd name="T24" fmla="*/ 565 w 668"/>
                  <a:gd name="T25" fmla="*/ 142 h 356"/>
                  <a:gd name="T26" fmla="*/ 344 w 668"/>
                  <a:gd name="T27" fmla="*/ 43 h 356"/>
                  <a:gd name="T28" fmla="*/ 294 w 668"/>
                  <a:gd name="T29" fmla="*/ 38 h 356"/>
                  <a:gd name="T30" fmla="*/ 159 w 668"/>
                  <a:gd name="T31" fmla="*/ 0 h 356"/>
                  <a:gd name="T32" fmla="*/ 40 w 668"/>
                  <a:gd name="T33" fmla="*/ 25 h 356"/>
                  <a:gd name="T34" fmla="*/ 0 w 668"/>
                  <a:gd name="T35" fmla="*/ 92 h 356"/>
                  <a:gd name="T36" fmla="*/ 24 w 668"/>
                  <a:gd name="T37" fmla="*/ 171 h 3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68" h="356">
                    <a:moveTo>
                      <a:pt x="24" y="171"/>
                    </a:moveTo>
                    <a:lnTo>
                      <a:pt x="180" y="209"/>
                    </a:lnTo>
                    <a:lnTo>
                      <a:pt x="221" y="198"/>
                    </a:lnTo>
                    <a:lnTo>
                      <a:pt x="277" y="198"/>
                    </a:lnTo>
                    <a:lnTo>
                      <a:pt x="339" y="313"/>
                    </a:lnTo>
                    <a:lnTo>
                      <a:pt x="399" y="311"/>
                    </a:lnTo>
                    <a:lnTo>
                      <a:pt x="455" y="350"/>
                    </a:lnTo>
                    <a:lnTo>
                      <a:pt x="567" y="356"/>
                    </a:lnTo>
                    <a:lnTo>
                      <a:pt x="576" y="316"/>
                    </a:lnTo>
                    <a:lnTo>
                      <a:pt x="668" y="316"/>
                    </a:lnTo>
                    <a:lnTo>
                      <a:pt x="654" y="231"/>
                    </a:lnTo>
                    <a:lnTo>
                      <a:pt x="601" y="140"/>
                    </a:lnTo>
                    <a:lnTo>
                      <a:pt x="565" y="142"/>
                    </a:lnTo>
                    <a:lnTo>
                      <a:pt x="344" y="43"/>
                    </a:lnTo>
                    <a:lnTo>
                      <a:pt x="294" y="38"/>
                    </a:lnTo>
                    <a:lnTo>
                      <a:pt x="159" y="0"/>
                    </a:lnTo>
                    <a:lnTo>
                      <a:pt x="40" y="25"/>
                    </a:lnTo>
                    <a:lnTo>
                      <a:pt x="0" y="92"/>
                    </a:lnTo>
                    <a:lnTo>
                      <a:pt x="24" y="171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221" name="Freeform 125"/>
              <p:cNvSpPr>
                <a:spLocks noChangeAspect="1"/>
              </p:cNvSpPr>
              <p:nvPr/>
            </p:nvSpPr>
            <p:spPr bwMode="auto">
              <a:xfrm>
                <a:off x="4033" y="3160"/>
                <a:ext cx="205" cy="162"/>
              </a:xfrm>
              <a:custGeom>
                <a:avLst/>
                <a:gdLst>
                  <a:gd name="T0" fmla="*/ 34 w 205"/>
                  <a:gd name="T1" fmla="*/ 39 h 162"/>
                  <a:gd name="T2" fmla="*/ 67 w 205"/>
                  <a:gd name="T3" fmla="*/ 29 h 162"/>
                  <a:gd name="T4" fmla="*/ 67 w 205"/>
                  <a:gd name="T5" fmla="*/ 44 h 162"/>
                  <a:gd name="T6" fmla="*/ 82 w 205"/>
                  <a:gd name="T7" fmla="*/ 70 h 162"/>
                  <a:gd name="T8" fmla="*/ 88 w 205"/>
                  <a:gd name="T9" fmla="*/ 49 h 162"/>
                  <a:gd name="T10" fmla="*/ 79 w 205"/>
                  <a:gd name="T11" fmla="*/ 23 h 162"/>
                  <a:gd name="T12" fmla="*/ 112 w 205"/>
                  <a:gd name="T13" fmla="*/ 14 h 162"/>
                  <a:gd name="T14" fmla="*/ 147 w 205"/>
                  <a:gd name="T15" fmla="*/ 10 h 162"/>
                  <a:gd name="T16" fmla="*/ 159 w 205"/>
                  <a:gd name="T17" fmla="*/ 0 h 162"/>
                  <a:gd name="T18" fmla="*/ 172 w 205"/>
                  <a:gd name="T19" fmla="*/ 32 h 162"/>
                  <a:gd name="T20" fmla="*/ 181 w 205"/>
                  <a:gd name="T21" fmla="*/ 42 h 162"/>
                  <a:gd name="T22" fmla="*/ 192 w 205"/>
                  <a:gd name="T23" fmla="*/ 47 h 162"/>
                  <a:gd name="T24" fmla="*/ 201 w 205"/>
                  <a:gd name="T25" fmla="*/ 47 h 162"/>
                  <a:gd name="T26" fmla="*/ 205 w 205"/>
                  <a:gd name="T27" fmla="*/ 58 h 162"/>
                  <a:gd name="T28" fmla="*/ 195 w 205"/>
                  <a:gd name="T29" fmla="*/ 69 h 162"/>
                  <a:gd name="T30" fmla="*/ 187 w 205"/>
                  <a:gd name="T31" fmla="*/ 70 h 162"/>
                  <a:gd name="T32" fmla="*/ 167 w 205"/>
                  <a:gd name="T33" fmla="*/ 87 h 162"/>
                  <a:gd name="T34" fmla="*/ 189 w 205"/>
                  <a:gd name="T35" fmla="*/ 123 h 162"/>
                  <a:gd name="T36" fmla="*/ 178 w 205"/>
                  <a:gd name="T37" fmla="*/ 128 h 162"/>
                  <a:gd name="T38" fmla="*/ 184 w 205"/>
                  <a:gd name="T39" fmla="*/ 155 h 162"/>
                  <a:gd name="T40" fmla="*/ 164 w 205"/>
                  <a:gd name="T41" fmla="*/ 161 h 162"/>
                  <a:gd name="T42" fmla="*/ 146 w 205"/>
                  <a:gd name="T43" fmla="*/ 162 h 162"/>
                  <a:gd name="T44" fmla="*/ 145 w 205"/>
                  <a:gd name="T45" fmla="*/ 153 h 162"/>
                  <a:gd name="T46" fmla="*/ 130 w 205"/>
                  <a:gd name="T47" fmla="*/ 155 h 162"/>
                  <a:gd name="T48" fmla="*/ 111 w 205"/>
                  <a:gd name="T49" fmla="*/ 133 h 162"/>
                  <a:gd name="T50" fmla="*/ 104 w 205"/>
                  <a:gd name="T51" fmla="*/ 133 h 162"/>
                  <a:gd name="T52" fmla="*/ 96 w 205"/>
                  <a:gd name="T53" fmla="*/ 143 h 162"/>
                  <a:gd name="T54" fmla="*/ 71 w 205"/>
                  <a:gd name="T55" fmla="*/ 141 h 162"/>
                  <a:gd name="T56" fmla="*/ 59 w 205"/>
                  <a:gd name="T57" fmla="*/ 125 h 162"/>
                  <a:gd name="T58" fmla="*/ 62 w 205"/>
                  <a:gd name="T59" fmla="*/ 112 h 162"/>
                  <a:gd name="T60" fmla="*/ 20 w 205"/>
                  <a:gd name="T61" fmla="*/ 113 h 162"/>
                  <a:gd name="T62" fmla="*/ 0 w 205"/>
                  <a:gd name="T63" fmla="*/ 87 h 162"/>
                  <a:gd name="T64" fmla="*/ 34 w 205"/>
                  <a:gd name="T65" fmla="*/ 39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05" h="162">
                    <a:moveTo>
                      <a:pt x="34" y="39"/>
                    </a:moveTo>
                    <a:lnTo>
                      <a:pt x="67" y="29"/>
                    </a:lnTo>
                    <a:lnTo>
                      <a:pt x="67" y="44"/>
                    </a:lnTo>
                    <a:lnTo>
                      <a:pt x="82" y="70"/>
                    </a:lnTo>
                    <a:lnTo>
                      <a:pt x="88" y="49"/>
                    </a:lnTo>
                    <a:lnTo>
                      <a:pt x="79" y="23"/>
                    </a:lnTo>
                    <a:lnTo>
                      <a:pt x="112" y="14"/>
                    </a:lnTo>
                    <a:lnTo>
                      <a:pt x="147" y="10"/>
                    </a:lnTo>
                    <a:lnTo>
                      <a:pt x="159" y="0"/>
                    </a:lnTo>
                    <a:lnTo>
                      <a:pt x="172" y="32"/>
                    </a:lnTo>
                    <a:lnTo>
                      <a:pt x="181" y="42"/>
                    </a:lnTo>
                    <a:lnTo>
                      <a:pt x="192" y="47"/>
                    </a:lnTo>
                    <a:lnTo>
                      <a:pt x="201" y="47"/>
                    </a:lnTo>
                    <a:lnTo>
                      <a:pt x="205" y="58"/>
                    </a:lnTo>
                    <a:lnTo>
                      <a:pt x="195" y="69"/>
                    </a:lnTo>
                    <a:lnTo>
                      <a:pt x="187" y="70"/>
                    </a:lnTo>
                    <a:lnTo>
                      <a:pt x="167" y="87"/>
                    </a:lnTo>
                    <a:lnTo>
                      <a:pt x="189" y="123"/>
                    </a:lnTo>
                    <a:lnTo>
                      <a:pt x="178" y="128"/>
                    </a:lnTo>
                    <a:lnTo>
                      <a:pt x="184" y="155"/>
                    </a:lnTo>
                    <a:lnTo>
                      <a:pt x="164" y="161"/>
                    </a:lnTo>
                    <a:lnTo>
                      <a:pt x="146" y="162"/>
                    </a:lnTo>
                    <a:lnTo>
                      <a:pt x="145" y="153"/>
                    </a:lnTo>
                    <a:lnTo>
                      <a:pt x="130" y="155"/>
                    </a:lnTo>
                    <a:lnTo>
                      <a:pt x="111" y="133"/>
                    </a:lnTo>
                    <a:lnTo>
                      <a:pt x="104" y="133"/>
                    </a:lnTo>
                    <a:lnTo>
                      <a:pt x="96" y="143"/>
                    </a:lnTo>
                    <a:lnTo>
                      <a:pt x="71" y="141"/>
                    </a:lnTo>
                    <a:lnTo>
                      <a:pt x="59" y="125"/>
                    </a:lnTo>
                    <a:lnTo>
                      <a:pt x="62" y="112"/>
                    </a:lnTo>
                    <a:lnTo>
                      <a:pt x="20" y="113"/>
                    </a:lnTo>
                    <a:lnTo>
                      <a:pt x="0" y="87"/>
                    </a:lnTo>
                    <a:lnTo>
                      <a:pt x="34" y="39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60222" name="Group 126"/>
          <p:cNvGrpSpPr>
            <a:grpSpLocks/>
          </p:cNvGrpSpPr>
          <p:nvPr/>
        </p:nvGrpSpPr>
        <p:grpSpPr bwMode="auto">
          <a:xfrm>
            <a:off x="4013200" y="1574800"/>
            <a:ext cx="2208213" cy="1376363"/>
            <a:chOff x="2528" y="992"/>
            <a:chExt cx="1391" cy="867"/>
          </a:xfrm>
        </p:grpSpPr>
        <p:sp>
          <p:nvSpPr>
            <p:cNvPr id="260223" name="Text Box 127"/>
            <p:cNvSpPr txBox="1">
              <a:spLocks noChangeArrowheads="1"/>
            </p:cNvSpPr>
            <p:nvPr/>
          </p:nvSpPr>
          <p:spPr bwMode="auto">
            <a:xfrm>
              <a:off x="2528" y="1366"/>
              <a:ext cx="40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  <a:p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Sobral</a:t>
              </a:r>
            </a:p>
          </p:txBody>
        </p:sp>
        <p:sp>
          <p:nvSpPr>
            <p:cNvPr id="260224" name="Freeform 128"/>
            <p:cNvSpPr>
              <a:spLocks/>
            </p:cNvSpPr>
            <p:nvPr/>
          </p:nvSpPr>
          <p:spPr bwMode="auto">
            <a:xfrm>
              <a:off x="2582" y="1516"/>
              <a:ext cx="446" cy="87"/>
            </a:xfrm>
            <a:custGeom>
              <a:avLst/>
              <a:gdLst>
                <a:gd name="T0" fmla="*/ 618 w 618"/>
                <a:gd name="T1" fmla="*/ 0 h 87"/>
                <a:gd name="T2" fmla="*/ 427 w 618"/>
                <a:gd name="T3" fmla="*/ 87 h 87"/>
                <a:gd name="T4" fmla="*/ 0 w 618"/>
                <a:gd name="T5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18" h="87">
                  <a:moveTo>
                    <a:pt x="618" y="0"/>
                  </a:moveTo>
                  <a:lnTo>
                    <a:pt x="427" y="87"/>
                  </a:lnTo>
                  <a:lnTo>
                    <a:pt x="0" y="87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60225" name="Group 129"/>
            <p:cNvGrpSpPr>
              <a:grpSpLocks/>
            </p:cNvGrpSpPr>
            <p:nvPr/>
          </p:nvGrpSpPr>
          <p:grpSpPr bwMode="auto">
            <a:xfrm>
              <a:off x="2876" y="992"/>
              <a:ext cx="1043" cy="867"/>
              <a:chOff x="2876" y="992"/>
              <a:chExt cx="1043" cy="867"/>
            </a:xfrm>
          </p:grpSpPr>
          <p:sp>
            <p:nvSpPr>
              <p:cNvPr id="260226" name="Freeform 130"/>
              <p:cNvSpPr>
                <a:spLocks noChangeAspect="1"/>
              </p:cNvSpPr>
              <p:nvPr/>
            </p:nvSpPr>
            <p:spPr bwMode="auto">
              <a:xfrm>
                <a:off x="2992" y="1495"/>
                <a:ext cx="225" cy="104"/>
              </a:xfrm>
              <a:custGeom>
                <a:avLst/>
                <a:gdLst>
                  <a:gd name="T0" fmla="*/ 0 w 1247"/>
                  <a:gd name="T1" fmla="*/ 143 h 574"/>
                  <a:gd name="T2" fmla="*/ 88 w 1247"/>
                  <a:gd name="T3" fmla="*/ 101 h 574"/>
                  <a:gd name="T4" fmla="*/ 104 w 1247"/>
                  <a:gd name="T5" fmla="*/ 69 h 574"/>
                  <a:gd name="T6" fmla="*/ 187 w 1247"/>
                  <a:gd name="T7" fmla="*/ 68 h 574"/>
                  <a:gd name="T8" fmla="*/ 212 w 1247"/>
                  <a:gd name="T9" fmla="*/ 49 h 574"/>
                  <a:gd name="T10" fmla="*/ 264 w 1247"/>
                  <a:gd name="T11" fmla="*/ 38 h 574"/>
                  <a:gd name="T12" fmla="*/ 306 w 1247"/>
                  <a:gd name="T13" fmla="*/ 88 h 574"/>
                  <a:gd name="T14" fmla="*/ 356 w 1247"/>
                  <a:gd name="T15" fmla="*/ 88 h 574"/>
                  <a:gd name="T16" fmla="*/ 421 w 1247"/>
                  <a:gd name="T17" fmla="*/ 66 h 574"/>
                  <a:gd name="T18" fmla="*/ 491 w 1247"/>
                  <a:gd name="T19" fmla="*/ 57 h 574"/>
                  <a:gd name="T20" fmla="*/ 524 w 1247"/>
                  <a:gd name="T21" fmla="*/ 72 h 574"/>
                  <a:gd name="T22" fmla="*/ 567 w 1247"/>
                  <a:gd name="T23" fmla="*/ 58 h 574"/>
                  <a:gd name="T24" fmla="*/ 617 w 1247"/>
                  <a:gd name="T25" fmla="*/ 51 h 574"/>
                  <a:gd name="T26" fmla="*/ 620 w 1247"/>
                  <a:gd name="T27" fmla="*/ 40 h 574"/>
                  <a:gd name="T28" fmla="*/ 730 w 1247"/>
                  <a:gd name="T29" fmla="*/ 38 h 574"/>
                  <a:gd name="T30" fmla="*/ 741 w 1247"/>
                  <a:gd name="T31" fmla="*/ 21 h 574"/>
                  <a:gd name="T32" fmla="*/ 789 w 1247"/>
                  <a:gd name="T33" fmla="*/ 22 h 574"/>
                  <a:gd name="T34" fmla="*/ 799 w 1247"/>
                  <a:gd name="T35" fmla="*/ 38 h 574"/>
                  <a:gd name="T36" fmla="*/ 947 w 1247"/>
                  <a:gd name="T37" fmla="*/ 40 h 574"/>
                  <a:gd name="T38" fmla="*/ 985 w 1247"/>
                  <a:gd name="T39" fmla="*/ 55 h 574"/>
                  <a:gd name="T40" fmla="*/ 1070 w 1247"/>
                  <a:gd name="T41" fmla="*/ 46 h 574"/>
                  <a:gd name="T42" fmla="*/ 1130 w 1247"/>
                  <a:gd name="T43" fmla="*/ 0 h 574"/>
                  <a:gd name="T44" fmla="*/ 1177 w 1247"/>
                  <a:gd name="T45" fmla="*/ 22 h 574"/>
                  <a:gd name="T46" fmla="*/ 1170 w 1247"/>
                  <a:gd name="T47" fmla="*/ 186 h 574"/>
                  <a:gd name="T48" fmla="*/ 1157 w 1247"/>
                  <a:gd name="T49" fmla="*/ 259 h 574"/>
                  <a:gd name="T50" fmla="*/ 1136 w 1247"/>
                  <a:gd name="T51" fmla="*/ 281 h 574"/>
                  <a:gd name="T52" fmla="*/ 1138 w 1247"/>
                  <a:gd name="T53" fmla="*/ 333 h 574"/>
                  <a:gd name="T54" fmla="*/ 1172 w 1247"/>
                  <a:gd name="T55" fmla="*/ 393 h 574"/>
                  <a:gd name="T56" fmla="*/ 1205 w 1247"/>
                  <a:gd name="T57" fmla="*/ 422 h 574"/>
                  <a:gd name="T58" fmla="*/ 1247 w 1247"/>
                  <a:gd name="T59" fmla="*/ 448 h 574"/>
                  <a:gd name="T60" fmla="*/ 1131 w 1247"/>
                  <a:gd name="T61" fmla="*/ 557 h 574"/>
                  <a:gd name="T62" fmla="*/ 1100 w 1247"/>
                  <a:gd name="T63" fmla="*/ 574 h 574"/>
                  <a:gd name="T64" fmla="*/ 995 w 1247"/>
                  <a:gd name="T65" fmla="*/ 560 h 574"/>
                  <a:gd name="T66" fmla="*/ 1031 w 1247"/>
                  <a:gd name="T67" fmla="*/ 520 h 574"/>
                  <a:gd name="T68" fmla="*/ 1022 w 1247"/>
                  <a:gd name="T69" fmla="*/ 472 h 574"/>
                  <a:gd name="T70" fmla="*/ 1014 w 1247"/>
                  <a:gd name="T71" fmla="*/ 406 h 574"/>
                  <a:gd name="T72" fmla="*/ 844 w 1247"/>
                  <a:gd name="T73" fmla="*/ 252 h 574"/>
                  <a:gd name="T74" fmla="*/ 653 w 1247"/>
                  <a:gd name="T75" fmla="*/ 256 h 574"/>
                  <a:gd name="T76" fmla="*/ 647 w 1247"/>
                  <a:gd name="T77" fmla="*/ 281 h 574"/>
                  <a:gd name="T78" fmla="*/ 532 w 1247"/>
                  <a:gd name="T79" fmla="*/ 290 h 574"/>
                  <a:gd name="T80" fmla="*/ 448 w 1247"/>
                  <a:gd name="T81" fmla="*/ 234 h 574"/>
                  <a:gd name="T82" fmla="*/ 424 w 1247"/>
                  <a:gd name="T83" fmla="*/ 237 h 574"/>
                  <a:gd name="T84" fmla="*/ 308 w 1247"/>
                  <a:gd name="T85" fmla="*/ 308 h 574"/>
                  <a:gd name="T86" fmla="*/ 210 w 1247"/>
                  <a:gd name="T87" fmla="*/ 449 h 574"/>
                  <a:gd name="T88" fmla="*/ 0 w 1247"/>
                  <a:gd name="T89" fmla="*/ 143 h 5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47" h="574">
                    <a:moveTo>
                      <a:pt x="0" y="143"/>
                    </a:moveTo>
                    <a:lnTo>
                      <a:pt x="88" y="101"/>
                    </a:lnTo>
                    <a:lnTo>
                      <a:pt x="104" y="69"/>
                    </a:lnTo>
                    <a:lnTo>
                      <a:pt x="187" y="68"/>
                    </a:lnTo>
                    <a:lnTo>
                      <a:pt x="212" y="49"/>
                    </a:lnTo>
                    <a:lnTo>
                      <a:pt x="264" y="38"/>
                    </a:lnTo>
                    <a:lnTo>
                      <a:pt x="306" y="88"/>
                    </a:lnTo>
                    <a:lnTo>
                      <a:pt x="356" y="88"/>
                    </a:lnTo>
                    <a:lnTo>
                      <a:pt x="421" y="66"/>
                    </a:lnTo>
                    <a:lnTo>
                      <a:pt x="491" y="57"/>
                    </a:lnTo>
                    <a:lnTo>
                      <a:pt x="524" y="72"/>
                    </a:lnTo>
                    <a:lnTo>
                      <a:pt x="567" y="58"/>
                    </a:lnTo>
                    <a:lnTo>
                      <a:pt x="617" y="51"/>
                    </a:lnTo>
                    <a:lnTo>
                      <a:pt x="620" y="40"/>
                    </a:lnTo>
                    <a:lnTo>
                      <a:pt x="730" y="38"/>
                    </a:lnTo>
                    <a:lnTo>
                      <a:pt x="741" y="21"/>
                    </a:lnTo>
                    <a:lnTo>
                      <a:pt x="789" y="22"/>
                    </a:lnTo>
                    <a:lnTo>
                      <a:pt x="799" y="38"/>
                    </a:lnTo>
                    <a:lnTo>
                      <a:pt x="947" y="40"/>
                    </a:lnTo>
                    <a:lnTo>
                      <a:pt x="985" y="55"/>
                    </a:lnTo>
                    <a:lnTo>
                      <a:pt x="1070" y="46"/>
                    </a:lnTo>
                    <a:lnTo>
                      <a:pt x="1130" y="0"/>
                    </a:lnTo>
                    <a:lnTo>
                      <a:pt x="1177" y="22"/>
                    </a:lnTo>
                    <a:lnTo>
                      <a:pt x="1170" y="186"/>
                    </a:lnTo>
                    <a:lnTo>
                      <a:pt x="1157" y="259"/>
                    </a:lnTo>
                    <a:lnTo>
                      <a:pt x="1136" y="281"/>
                    </a:lnTo>
                    <a:lnTo>
                      <a:pt x="1138" y="333"/>
                    </a:lnTo>
                    <a:lnTo>
                      <a:pt x="1172" y="393"/>
                    </a:lnTo>
                    <a:lnTo>
                      <a:pt x="1205" y="422"/>
                    </a:lnTo>
                    <a:lnTo>
                      <a:pt x="1247" y="448"/>
                    </a:lnTo>
                    <a:lnTo>
                      <a:pt x="1131" y="557"/>
                    </a:lnTo>
                    <a:lnTo>
                      <a:pt x="1100" y="574"/>
                    </a:lnTo>
                    <a:lnTo>
                      <a:pt x="995" y="560"/>
                    </a:lnTo>
                    <a:lnTo>
                      <a:pt x="1031" y="520"/>
                    </a:lnTo>
                    <a:lnTo>
                      <a:pt x="1022" y="472"/>
                    </a:lnTo>
                    <a:lnTo>
                      <a:pt x="1014" y="406"/>
                    </a:lnTo>
                    <a:lnTo>
                      <a:pt x="844" y="252"/>
                    </a:lnTo>
                    <a:lnTo>
                      <a:pt x="653" y="256"/>
                    </a:lnTo>
                    <a:lnTo>
                      <a:pt x="647" y="281"/>
                    </a:lnTo>
                    <a:lnTo>
                      <a:pt x="532" y="290"/>
                    </a:lnTo>
                    <a:lnTo>
                      <a:pt x="448" y="234"/>
                    </a:lnTo>
                    <a:lnTo>
                      <a:pt x="424" y="237"/>
                    </a:lnTo>
                    <a:lnTo>
                      <a:pt x="308" y="308"/>
                    </a:lnTo>
                    <a:lnTo>
                      <a:pt x="210" y="449"/>
                    </a:lnTo>
                    <a:lnTo>
                      <a:pt x="0" y="14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227" name="Freeform 131"/>
              <p:cNvSpPr>
                <a:spLocks noChangeAspect="1"/>
              </p:cNvSpPr>
              <p:nvPr/>
            </p:nvSpPr>
            <p:spPr bwMode="auto">
              <a:xfrm>
                <a:off x="2978" y="1433"/>
                <a:ext cx="263" cy="89"/>
              </a:xfrm>
              <a:custGeom>
                <a:avLst/>
                <a:gdLst>
                  <a:gd name="T0" fmla="*/ 0 w 1460"/>
                  <a:gd name="T1" fmla="*/ 313 h 495"/>
                  <a:gd name="T2" fmla="*/ 96 w 1460"/>
                  <a:gd name="T3" fmla="*/ 292 h 495"/>
                  <a:gd name="T4" fmla="*/ 190 w 1460"/>
                  <a:gd name="T5" fmla="*/ 255 h 495"/>
                  <a:gd name="T6" fmla="*/ 268 w 1460"/>
                  <a:gd name="T7" fmla="*/ 252 h 495"/>
                  <a:gd name="T8" fmla="*/ 707 w 1460"/>
                  <a:gd name="T9" fmla="*/ 117 h 495"/>
                  <a:gd name="T10" fmla="*/ 779 w 1460"/>
                  <a:gd name="T11" fmla="*/ 79 h 495"/>
                  <a:gd name="T12" fmla="*/ 867 w 1460"/>
                  <a:gd name="T13" fmla="*/ 101 h 495"/>
                  <a:gd name="T14" fmla="*/ 927 w 1460"/>
                  <a:gd name="T15" fmla="*/ 123 h 495"/>
                  <a:gd name="T16" fmla="*/ 963 w 1460"/>
                  <a:gd name="T17" fmla="*/ 129 h 495"/>
                  <a:gd name="T18" fmla="*/ 975 w 1460"/>
                  <a:gd name="T19" fmla="*/ 93 h 495"/>
                  <a:gd name="T20" fmla="*/ 998 w 1460"/>
                  <a:gd name="T21" fmla="*/ 76 h 495"/>
                  <a:gd name="T22" fmla="*/ 1065 w 1460"/>
                  <a:gd name="T23" fmla="*/ 63 h 495"/>
                  <a:gd name="T24" fmla="*/ 1060 w 1460"/>
                  <a:gd name="T25" fmla="*/ 21 h 495"/>
                  <a:gd name="T26" fmla="*/ 1106 w 1460"/>
                  <a:gd name="T27" fmla="*/ 0 h 495"/>
                  <a:gd name="T28" fmla="*/ 1205 w 1460"/>
                  <a:gd name="T29" fmla="*/ 2 h 495"/>
                  <a:gd name="T30" fmla="*/ 1217 w 1460"/>
                  <a:gd name="T31" fmla="*/ 77 h 495"/>
                  <a:gd name="T32" fmla="*/ 1460 w 1460"/>
                  <a:gd name="T33" fmla="*/ 56 h 495"/>
                  <a:gd name="T34" fmla="*/ 1399 w 1460"/>
                  <a:gd name="T35" fmla="*/ 160 h 495"/>
                  <a:gd name="T36" fmla="*/ 1310 w 1460"/>
                  <a:gd name="T37" fmla="*/ 178 h 495"/>
                  <a:gd name="T38" fmla="*/ 1293 w 1460"/>
                  <a:gd name="T39" fmla="*/ 179 h 495"/>
                  <a:gd name="T40" fmla="*/ 1293 w 1460"/>
                  <a:gd name="T41" fmla="*/ 214 h 495"/>
                  <a:gd name="T42" fmla="*/ 1319 w 1460"/>
                  <a:gd name="T43" fmla="*/ 278 h 495"/>
                  <a:gd name="T44" fmla="*/ 1274 w 1460"/>
                  <a:gd name="T45" fmla="*/ 294 h 495"/>
                  <a:gd name="T46" fmla="*/ 1256 w 1460"/>
                  <a:gd name="T47" fmla="*/ 372 h 495"/>
                  <a:gd name="T48" fmla="*/ 1208 w 1460"/>
                  <a:gd name="T49" fmla="*/ 350 h 495"/>
                  <a:gd name="T50" fmla="*/ 1147 w 1460"/>
                  <a:gd name="T51" fmla="*/ 394 h 495"/>
                  <a:gd name="T52" fmla="*/ 1070 w 1460"/>
                  <a:gd name="T53" fmla="*/ 407 h 495"/>
                  <a:gd name="T54" fmla="*/ 1026 w 1460"/>
                  <a:gd name="T55" fmla="*/ 390 h 495"/>
                  <a:gd name="T56" fmla="*/ 875 w 1460"/>
                  <a:gd name="T57" fmla="*/ 388 h 495"/>
                  <a:gd name="T58" fmla="*/ 866 w 1460"/>
                  <a:gd name="T59" fmla="*/ 372 h 495"/>
                  <a:gd name="T60" fmla="*/ 819 w 1460"/>
                  <a:gd name="T61" fmla="*/ 372 h 495"/>
                  <a:gd name="T62" fmla="*/ 805 w 1460"/>
                  <a:gd name="T63" fmla="*/ 388 h 495"/>
                  <a:gd name="T64" fmla="*/ 699 w 1460"/>
                  <a:gd name="T65" fmla="*/ 390 h 495"/>
                  <a:gd name="T66" fmla="*/ 695 w 1460"/>
                  <a:gd name="T67" fmla="*/ 401 h 495"/>
                  <a:gd name="T68" fmla="*/ 646 w 1460"/>
                  <a:gd name="T69" fmla="*/ 407 h 495"/>
                  <a:gd name="T70" fmla="*/ 602 w 1460"/>
                  <a:gd name="T71" fmla="*/ 422 h 495"/>
                  <a:gd name="T72" fmla="*/ 569 w 1460"/>
                  <a:gd name="T73" fmla="*/ 408 h 495"/>
                  <a:gd name="T74" fmla="*/ 502 w 1460"/>
                  <a:gd name="T75" fmla="*/ 416 h 495"/>
                  <a:gd name="T76" fmla="*/ 436 w 1460"/>
                  <a:gd name="T77" fmla="*/ 438 h 495"/>
                  <a:gd name="T78" fmla="*/ 386 w 1460"/>
                  <a:gd name="T79" fmla="*/ 440 h 495"/>
                  <a:gd name="T80" fmla="*/ 342 w 1460"/>
                  <a:gd name="T81" fmla="*/ 390 h 495"/>
                  <a:gd name="T82" fmla="*/ 287 w 1460"/>
                  <a:gd name="T83" fmla="*/ 401 h 495"/>
                  <a:gd name="T84" fmla="*/ 262 w 1460"/>
                  <a:gd name="T85" fmla="*/ 418 h 495"/>
                  <a:gd name="T86" fmla="*/ 184 w 1460"/>
                  <a:gd name="T87" fmla="*/ 421 h 495"/>
                  <a:gd name="T88" fmla="*/ 165 w 1460"/>
                  <a:gd name="T89" fmla="*/ 451 h 495"/>
                  <a:gd name="T90" fmla="*/ 80 w 1460"/>
                  <a:gd name="T91" fmla="*/ 495 h 495"/>
                  <a:gd name="T92" fmla="*/ 20 w 1460"/>
                  <a:gd name="T93" fmla="*/ 408 h 495"/>
                  <a:gd name="T94" fmla="*/ 0 w 1460"/>
                  <a:gd name="T95" fmla="*/ 313 h 4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460" h="495">
                    <a:moveTo>
                      <a:pt x="0" y="313"/>
                    </a:moveTo>
                    <a:lnTo>
                      <a:pt x="96" y="292"/>
                    </a:lnTo>
                    <a:lnTo>
                      <a:pt x="190" y="255"/>
                    </a:lnTo>
                    <a:lnTo>
                      <a:pt x="268" y="252"/>
                    </a:lnTo>
                    <a:lnTo>
                      <a:pt x="707" y="117"/>
                    </a:lnTo>
                    <a:lnTo>
                      <a:pt x="779" y="79"/>
                    </a:lnTo>
                    <a:lnTo>
                      <a:pt x="867" y="101"/>
                    </a:lnTo>
                    <a:lnTo>
                      <a:pt x="927" y="123"/>
                    </a:lnTo>
                    <a:lnTo>
                      <a:pt x="963" y="129"/>
                    </a:lnTo>
                    <a:lnTo>
                      <a:pt x="975" y="93"/>
                    </a:lnTo>
                    <a:lnTo>
                      <a:pt x="998" y="76"/>
                    </a:lnTo>
                    <a:lnTo>
                      <a:pt x="1065" y="63"/>
                    </a:lnTo>
                    <a:lnTo>
                      <a:pt x="1060" y="21"/>
                    </a:lnTo>
                    <a:lnTo>
                      <a:pt x="1106" y="0"/>
                    </a:lnTo>
                    <a:lnTo>
                      <a:pt x="1205" y="2"/>
                    </a:lnTo>
                    <a:lnTo>
                      <a:pt x="1217" y="77"/>
                    </a:lnTo>
                    <a:lnTo>
                      <a:pt x="1460" y="56"/>
                    </a:lnTo>
                    <a:lnTo>
                      <a:pt x="1399" y="160"/>
                    </a:lnTo>
                    <a:lnTo>
                      <a:pt x="1310" y="178"/>
                    </a:lnTo>
                    <a:lnTo>
                      <a:pt x="1293" y="179"/>
                    </a:lnTo>
                    <a:lnTo>
                      <a:pt x="1293" y="214"/>
                    </a:lnTo>
                    <a:lnTo>
                      <a:pt x="1319" y="278"/>
                    </a:lnTo>
                    <a:lnTo>
                      <a:pt x="1274" y="294"/>
                    </a:lnTo>
                    <a:lnTo>
                      <a:pt x="1256" y="372"/>
                    </a:lnTo>
                    <a:lnTo>
                      <a:pt x="1208" y="350"/>
                    </a:lnTo>
                    <a:lnTo>
                      <a:pt x="1147" y="394"/>
                    </a:lnTo>
                    <a:lnTo>
                      <a:pt x="1070" y="407"/>
                    </a:lnTo>
                    <a:lnTo>
                      <a:pt x="1026" y="390"/>
                    </a:lnTo>
                    <a:lnTo>
                      <a:pt x="875" y="388"/>
                    </a:lnTo>
                    <a:lnTo>
                      <a:pt x="866" y="372"/>
                    </a:lnTo>
                    <a:lnTo>
                      <a:pt x="819" y="372"/>
                    </a:lnTo>
                    <a:lnTo>
                      <a:pt x="805" y="388"/>
                    </a:lnTo>
                    <a:lnTo>
                      <a:pt x="699" y="390"/>
                    </a:lnTo>
                    <a:lnTo>
                      <a:pt x="695" y="401"/>
                    </a:lnTo>
                    <a:lnTo>
                      <a:pt x="646" y="407"/>
                    </a:lnTo>
                    <a:lnTo>
                      <a:pt x="602" y="422"/>
                    </a:lnTo>
                    <a:lnTo>
                      <a:pt x="569" y="408"/>
                    </a:lnTo>
                    <a:lnTo>
                      <a:pt x="502" y="416"/>
                    </a:lnTo>
                    <a:lnTo>
                      <a:pt x="436" y="438"/>
                    </a:lnTo>
                    <a:lnTo>
                      <a:pt x="386" y="440"/>
                    </a:lnTo>
                    <a:lnTo>
                      <a:pt x="342" y="390"/>
                    </a:lnTo>
                    <a:lnTo>
                      <a:pt x="287" y="401"/>
                    </a:lnTo>
                    <a:lnTo>
                      <a:pt x="262" y="418"/>
                    </a:lnTo>
                    <a:lnTo>
                      <a:pt x="184" y="421"/>
                    </a:lnTo>
                    <a:lnTo>
                      <a:pt x="165" y="451"/>
                    </a:lnTo>
                    <a:lnTo>
                      <a:pt x="80" y="495"/>
                    </a:lnTo>
                    <a:lnTo>
                      <a:pt x="20" y="408"/>
                    </a:lnTo>
                    <a:lnTo>
                      <a:pt x="0" y="31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228" name="Freeform 132"/>
              <p:cNvSpPr>
                <a:spLocks noChangeAspect="1"/>
              </p:cNvSpPr>
              <p:nvPr/>
            </p:nvSpPr>
            <p:spPr bwMode="auto">
              <a:xfrm>
                <a:off x="2967" y="1383"/>
                <a:ext cx="277" cy="105"/>
              </a:xfrm>
              <a:custGeom>
                <a:avLst/>
                <a:gdLst>
                  <a:gd name="T0" fmla="*/ 0 w 1535"/>
                  <a:gd name="T1" fmla="*/ 380 h 587"/>
                  <a:gd name="T2" fmla="*/ 115 w 1535"/>
                  <a:gd name="T3" fmla="*/ 388 h 587"/>
                  <a:gd name="T4" fmla="*/ 179 w 1535"/>
                  <a:gd name="T5" fmla="*/ 347 h 587"/>
                  <a:gd name="T6" fmla="*/ 250 w 1535"/>
                  <a:gd name="T7" fmla="*/ 313 h 587"/>
                  <a:gd name="T8" fmla="*/ 355 w 1535"/>
                  <a:gd name="T9" fmla="*/ 214 h 587"/>
                  <a:gd name="T10" fmla="*/ 485 w 1535"/>
                  <a:gd name="T11" fmla="*/ 203 h 587"/>
                  <a:gd name="T12" fmla="*/ 509 w 1535"/>
                  <a:gd name="T13" fmla="*/ 186 h 587"/>
                  <a:gd name="T14" fmla="*/ 532 w 1535"/>
                  <a:gd name="T15" fmla="*/ 184 h 587"/>
                  <a:gd name="T16" fmla="*/ 542 w 1535"/>
                  <a:gd name="T17" fmla="*/ 195 h 587"/>
                  <a:gd name="T18" fmla="*/ 617 w 1535"/>
                  <a:gd name="T19" fmla="*/ 201 h 587"/>
                  <a:gd name="T20" fmla="*/ 653 w 1535"/>
                  <a:gd name="T21" fmla="*/ 214 h 587"/>
                  <a:gd name="T22" fmla="*/ 690 w 1535"/>
                  <a:gd name="T23" fmla="*/ 218 h 587"/>
                  <a:gd name="T24" fmla="*/ 741 w 1535"/>
                  <a:gd name="T25" fmla="*/ 198 h 587"/>
                  <a:gd name="T26" fmla="*/ 832 w 1535"/>
                  <a:gd name="T27" fmla="*/ 198 h 587"/>
                  <a:gd name="T28" fmla="*/ 833 w 1535"/>
                  <a:gd name="T29" fmla="*/ 178 h 587"/>
                  <a:gd name="T30" fmla="*/ 854 w 1535"/>
                  <a:gd name="T31" fmla="*/ 178 h 587"/>
                  <a:gd name="T32" fmla="*/ 862 w 1535"/>
                  <a:gd name="T33" fmla="*/ 198 h 587"/>
                  <a:gd name="T34" fmla="*/ 894 w 1535"/>
                  <a:gd name="T35" fmla="*/ 204 h 587"/>
                  <a:gd name="T36" fmla="*/ 935 w 1535"/>
                  <a:gd name="T37" fmla="*/ 90 h 587"/>
                  <a:gd name="T38" fmla="*/ 1023 w 1535"/>
                  <a:gd name="T39" fmla="*/ 30 h 587"/>
                  <a:gd name="T40" fmla="*/ 1088 w 1535"/>
                  <a:gd name="T41" fmla="*/ 30 h 587"/>
                  <a:gd name="T42" fmla="*/ 1092 w 1535"/>
                  <a:gd name="T43" fmla="*/ 22 h 587"/>
                  <a:gd name="T44" fmla="*/ 1130 w 1535"/>
                  <a:gd name="T45" fmla="*/ 0 h 587"/>
                  <a:gd name="T46" fmla="*/ 1288 w 1535"/>
                  <a:gd name="T47" fmla="*/ 28 h 587"/>
                  <a:gd name="T48" fmla="*/ 1514 w 1535"/>
                  <a:gd name="T49" fmla="*/ 16 h 587"/>
                  <a:gd name="T50" fmla="*/ 1531 w 1535"/>
                  <a:gd name="T51" fmla="*/ 46 h 587"/>
                  <a:gd name="T52" fmla="*/ 1535 w 1535"/>
                  <a:gd name="T53" fmla="*/ 78 h 587"/>
                  <a:gd name="T54" fmla="*/ 1519 w 1535"/>
                  <a:gd name="T55" fmla="*/ 111 h 587"/>
                  <a:gd name="T56" fmla="*/ 1486 w 1535"/>
                  <a:gd name="T57" fmla="*/ 147 h 587"/>
                  <a:gd name="T58" fmla="*/ 1462 w 1535"/>
                  <a:gd name="T59" fmla="*/ 207 h 587"/>
                  <a:gd name="T60" fmla="*/ 1406 w 1535"/>
                  <a:gd name="T61" fmla="*/ 222 h 587"/>
                  <a:gd name="T62" fmla="*/ 1379 w 1535"/>
                  <a:gd name="T63" fmla="*/ 267 h 587"/>
                  <a:gd name="T64" fmla="*/ 1356 w 1535"/>
                  <a:gd name="T65" fmla="*/ 286 h 587"/>
                  <a:gd name="T66" fmla="*/ 1321 w 1535"/>
                  <a:gd name="T67" fmla="*/ 283 h 587"/>
                  <a:gd name="T68" fmla="*/ 1288 w 1535"/>
                  <a:gd name="T69" fmla="*/ 267 h 587"/>
                  <a:gd name="T70" fmla="*/ 1263 w 1535"/>
                  <a:gd name="T71" fmla="*/ 278 h 587"/>
                  <a:gd name="T72" fmla="*/ 1174 w 1535"/>
                  <a:gd name="T73" fmla="*/ 276 h 587"/>
                  <a:gd name="T74" fmla="*/ 1122 w 1535"/>
                  <a:gd name="T75" fmla="*/ 294 h 587"/>
                  <a:gd name="T76" fmla="*/ 1123 w 1535"/>
                  <a:gd name="T77" fmla="*/ 339 h 587"/>
                  <a:gd name="T78" fmla="*/ 1061 w 1535"/>
                  <a:gd name="T79" fmla="*/ 352 h 587"/>
                  <a:gd name="T80" fmla="*/ 1035 w 1535"/>
                  <a:gd name="T81" fmla="*/ 366 h 587"/>
                  <a:gd name="T82" fmla="*/ 1025 w 1535"/>
                  <a:gd name="T83" fmla="*/ 402 h 587"/>
                  <a:gd name="T84" fmla="*/ 993 w 1535"/>
                  <a:gd name="T85" fmla="*/ 401 h 587"/>
                  <a:gd name="T86" fmla="*/ 913 w 1535"/>
                  <a:gd name="T87" fmla="*/ 374 h 587"/>
                  <a:gd name="T88" fmla="*/ 841 w 1535"/>
                  <a:gd name="T89" fmla="*/ 355 h 587"/>
                  <a:gd name="T90" fmla="*/ 752 w 1535"/>
                  <a:gd name="T91" fmla="*/ 398 h 587"/>
                  <a:gd name="T92" fmla="*/ 324 w 1535"/>
                  <a:gd name="T93" fmla="*/ 529 h 587"/>
                  <a:gd name="T94" fmla="*/ 251 w 1535"/>
                  <a:gd name="T95" fmla="*/ 531 h 587"/>
                  <a:gd name="T96" fmla="*/ 167 w 1535"/>
                  <a:gd name="T97" fmla="*/ 565 h 587"/>
                  <a:gd name="T98" fmla="*/ 62 w 1535"/>
                  <a:gd name="T99" fmla="*/ 587 h 587"/>
                  <a:gd name="T100" fmla="*/ 26 w 1535"/>
                  <a:gd name="T101" fmla="*/ 493 h 587"/>
                  <a:gd name="T102" fmla="*/ 21 w 1535"/>
                  <a:gd name="T103" fmla="*/ 438 h 587"/>
                  <a:gd name="T104" fmla="*/ 1 w 1535"/>
                  <a:gd name="T105" fmla="*/ 407 h 587"/>
                  <a:gd name="T106" fmla="*/ 0 w 1535"/>
                  <a:gd name="T107" fmla="*/ 380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35" h="587">
                    <a:moveTo>
                      <a:pt x="0" y="380"/>
                    </a:moveTo>
                    <a:lnTo>
                      <a:pt x="115" y="388"/>
                    </a:lnTo>
                    <a:lnTo>
                      <a:pt x="179" y="347"/>
                    </a:lnTo>
                    <a:lnTo>
                      <a:pt x="250" y="313"/>
                    </a:lnTo>
                    <a:lnTo>
                      <a:pt x="355" y="214"/>
                    </a:lnTo>
                    <a:lnTo>
                      <a:pt x="485" y="203"/>
                    </a:lnTo>
                    <a:lnTo>
                      <a:pt x="509" y="186"/>
                    </a:lnTo>
                    <a:lnTo>
                      <a:pt x="532" y="184"/>
                    </a:lnTo>
                    <a:lnTo>
                      <a:pt x="542" y="195"/>
                    </a:lnTo>
                    <a:lnTo>
                      <a:pt x="617" y="201"/>
                    </a:lnTo>
                    <a:lnTo>
                      <a:pt x="653" y="214"/>
                    </a:lnTo>
                    <a:lnTo>
                      <a:pt x="690" y="218"/>
                    </a:lnTo>
                    <a:lnTo>
                      <a:pt x="741" y="198"/>
                    </a:lnTo>
                    <a:lnTo>
                      <a:pt x="832" y="198"/>
                    </a:lnTo>
                    <a:lnTo>
                      <a:pt x="833" y="178"/>
                    </a:lnTo>
                    <a:lnTo>
                      <a:pt x="854" y="178"/>
                    </a:lnTo>
                    <a:lnTo>
                      <a:pt x="862" y="198"/>
                    </a:lnTo>
                    <a:lnTo>
                      <a:pt x="894" y="204"/>
                    </a:lnTo>
                    <a:lnTo>
                      <a:pt x="935" y="90"/>
                    </a:lnTo>
                    <a:lnTo>
                      <a:pt x="1023" y="30"/>
                    </a:lnTo>
                    <a:lnTo>
                      <a:pt x="1088" y="30"/>
                    </a:lnTo>
                    <a:lnTo>
                      <a:pt x="1092" y="22"/>
                    </a:lnTo>
                    <a:lnTo>
                      <a:pt x="1130" y="0"/>
                    </a:lnTo>
                    <a:lnTo>
                      <a:pt x="1288" y="28"/>
                    </a:lnTo>
                    <a:lnTo>
                      <a:pt x="1514" y="16"/>
                    </a:lnTo>
                    <a:lnTo>
                      <a:pt x="1531" y="46"/>
                    </a:lnTo>
                    <a:lnTo>
                      <a:pt x="1535" y="78"/>
                    </a:lnTo>
                    <a:lnTo>
                      <a:pt x="1519" y="111"/>
                    </a:lnTo>
                    <a:lnTo>
                      <a:pt x="1486" y="147"/>
                    </a:lnTo>
                    <a:lnTo>
                      <a:pt x="1462" y="207"/>
                    </a:lnTo>
                    <a:lnTo>
                      <a:pt x="1406" y="222"/>
                    </a:lnTo>
                    <a:lnTo>
                      <a:pt x="1379" y="267"/>
                    </a:lnTo>
                    <a:lnTo>
                      <a:pt x="1356" y="286"/>
                    </a:lnTo>
                    <a:lnTo>
                      <a:pt x="1321" y="283"/>
                    </a:lnTo>
                    <a:lnTo>
                      <a:pt x="1288" y="267"/>
                    </a:lnTo>
                    <a:lnTo>
                      <a:pt x="1263" y="278"/>
                    </a:lnTo>
                    <a:lnTo>
                      <a:pt x="1174" y="276"/>
                    </a:lnTo>
                    <a:lnTo>
                      <a:pt x="1122" y="294"/>
                    </a:lnTo>
                    <a:lnTo>
                      <a:pt x="1123" y="339"/>
                    </a:lnTo>
                    <a:lnTo>
                      <a:pt x="1061" y="352"/>
                    </a:lnTo>
                    <a:lnTo>
                      <a:pt x="1035" y="366"/>
                    </a:lnTo>
                    <a:lnTo>
                      <a:pt x="1025" y="402"/>
                    </a:lnTo>
                    <a:lnTo>
                      <a:pt x="993" y="401"/>
                    </a:lnTo>
                    <a:lnTo>
                      <a:pt x="913" y="374"/>
                    </a:lnTo>
                    <a:lnTo>
                      <a:pt x="841" y="355"/>
                    </a:lnTo>
                    <a:lnTo>
                      <a:pt x="752" y="398"/>
                    </a:lnTo>
                    <a:lnTo>
                      <a:pt x="324" y="529"/>
                    </a:lnTo>
                    <a:lnTo>
                      <a:pt x="251" y="531"/>
                    </a:lnTo>
                    <a:lnTo>
                      <a:pt x="167" y="565"/>
                    </a:lnTo>
                    <a:lnTo>
                      <a:pt x="62" y="587"/>
                    </a:lnTo>
                    <a:lnTo>
                      <a:pt x="26" y="493"/>
                    </a:lnTo>
                    <a:lnTo>
                      <a:pt x="21" y="438"/>
                    </a:lnTo>
                    <a:lnTo>
                      <a:pt x="1" y="407"/>
                    </a:lnTo>
                    <a:lnTo>
                      <a:pt x="0" y="38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229" name="Freeform 133"/>
              <p:cNvSpPr>
                <a:spLocks noChangeAspect="1"/>
              </p:cNvSpPr>
              <p:nvPr/>
            </p:nvSpPr>
            <p:spPr bwMode="auto">
              <a:xfrm>
                <a:off x="2913" y="1179"/>
                <a:ext cx="304" cy="274"/>
              </a:xfrm>
              <a:custGeom>
                <a:avLst/>
                <a:gdLst>
                  <a:gd name="T0" fmla="*/ 384 w 1684"/>
                  <a:gd name="T1" fmla="*/ 929 h 1515"/>
                  <a:gd name="T2" fmla="*/ 453 w 1684"/>
                  <a:gd name="T3" fmla="*/ 867 h 1515"/>
                  <a:gd name="T4" fmla="*/ 564 w 1684"/>
                  <a:gd name="T5" fmla="*/ 868 h 1515"/>
                  <a:gd name="T6" fmla="*/ 629 w 1684"/>
                  <a:gd name="T7" fmla="*/ 882 h 1515"/>
                  <a:gd name="T8" fmla="*/ 705 w 1684"/>
                  <a:gd name="T9" fmla="*/ 908 h 1515"/>
                  <a:gd name="T10" fmla="*/ 759 w 1684"/>
                  <a:gd name="T11" fmla="*/ 874 h 1515"/>
                  <a:gd name="T12" fmla="*/ 966 w 1684"/>
                  <a:gd name="T13" fmla="*/ 769 h 1515"/>
                  <a:gd name="T14" fmla="*/ 1222 w 1684"/>
                  <a:gd name="T15" fmla="*/ 566 h 1515"/>
                  <a:gd name="T16" fmla="*/ 1482 w 1684"/>
                  <a:gd name="T17" fmla="*/ 346 h 1515"/>
                  <a:gd name="T18" fmla="*/ 1455 w 1684"/>
                  <a:gd name="T19" fmla="*/ 308 h 1515"/>
                  <a:gd name="T20" fmla="*/ 1508 w 1684"/>
                  <a:gd name="T21" fmla="*/ 260 h 1515"/>
                  <a:gd name="T22" fmla="*/ 1479 w 1684"/>
                  <a:gd name="T23" fmla="*/ 203 h 1515"/>
                  <a:gd name="T24" fmla="*/ 1522 w 1684"/>
                  <a:gd name="T25" fmla="*/ 103 h 1515"/>
                  <a:gd name="T26" fmla="*/ 1596 w 1684"/>
                  <a:gd name="T27" fmla="*/ 0 h 1515"/>
                  <a:gd name="T28" fmla="*/ 1581 w 1684"/>
                  <a:gd name="T29" fmla="*/ 332 h 1515"/>
                  <a:gd name="T30" fmla="*/ 1408 w 1684"/>
                  <a:gd name="T31" fmla="*/ 473 h 1515"/>
                  <a:gd name="T32" fmla="*/ 1486 w 1684"/>
                  <a:gd name="T33" fmla="*/ 917 h 1515"/>
                  <a:gd name="T34" fmla="*/ 1431 w 1684"/>
                  <a:gd name="T35" fmla="*/ 1126 h 1515"/>
                  <a:gd name="T36" fmla="*/ 1389 w 1684"/>
                  <a:gd name="T37" fmla="*/ 1157 h 1515"/>
                  <a:gd name="T38" fmla="*/ 1233 w 1684"/>
                  <a:gd name="T39" fmla="*/ 1220 h 1515"/>
                  <a:gd name="T40" fmla="*/ 1160 w 1684"/>
                  <a:gd name="T41" fmla="*/ 1324 h 1515"/>
                  <a:gd name="T42" fmla="*/ 1136 w 1684"/>
                  <a:gd name="T43" fmla="*/ 1306 h 1515"/>
                  <a:gd name="T44" fmla="*/ 1039 w 1684"/>
                  <a:gd name="T45" fmla="*/ 1324 h 1515"/>
                  <a:gd name="T46" fmla="*/ 959 w 1684"/>
                  <a:gd name="T47" fmla="*/ 1342 h 1515"/>
                  <a:gd name="T48" fmla="*/ 840 w 1684"/>
                  <a:gd name="T49" fmla="*/ 1322 h 1515"/>
                  <a:gd name="T50" fmla="*/ 808 w 1684"/>
                  <a:gd name="T51" fmla="*/ 1312 h 1515"/>
                  <a:gd name="T52" fmla="*/ 655 w 1684"/>
                  <a:gd name="T53" fmla="*/ 1339 h 1515"/>
                  <a:gd name="T54" fmla="*/ 487 w 1684"/>
                  <a:gd name="T55" fmla="*/ 1469 h 1515"/>
                  <a:gd name="T56" fmla="*/ 299 w 1684"/>
                  <a:gd name="T57" fmla="*/ 1506 h 1515"/>
                  <a:gd name="T58" fmla="*/ 252 w 1684"/>
                  <a:gd name="T59" fmla="*/ 1337 h 1515"/>
                  <a:gd name="T60" fmla="*/ 144 w 1684"/>
                  <a:gd name="T61" fmla="*/ 1106 h 1515"/>
                  <a:gd name="T62" fmla="*/ 0 w 1684"/>
                  <a:gd name="T63" fmla="*/ 927 h 15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684" h="1515">
                    <a:moveTo>
                      <a:pt x="0" y="927"/>
                    </a:moveTo>
                    <a:lnTo>
                      <a:pt x="384" y="929"/>
                    </a:lnTo>
                    <a:lnTo>
                      <a:pt x="431" y="862"/>
                    </a:lnTo>
                    <a:lnTo>
                      <a:pt x="453" y="867"/>
                    </a:lnTo>
                    <a:lnTo>
                      <a:pt x="456" y="895"/>
                    </a:lnTo>
                    <a:lnTo>
                      <a:pt x="564" y="868"/>
                    </a:lnTo>
                    <a:lnTo>
                      <a:pt x="579" y="850"/>
                    </a:lnTo>
                    <a:lnTo>
                      <a:pt x="629" y="882"/>
                    </a:lnTo>
                    <a:lnTo>
                      <a:pt x="656" y="907"/>
                    </a:lnTo>
                    <a:lnTo>
                      <a:pt x="705" y="908"/>
                    </a:lnTo>
                    <a:lnTo>
                      <a:pt x="716" y="878"/>
                    </a:lnTo>
                    <a:lnTo>
                      <a:pt x="759" y="874"/>
                    </a:lnTo>
                    <a:lnTo>
                      <a:pt x="914" y="774"/>
                    </a:lnTo>
                    <a:lnTo>
                      <a:pt x="966" y="769"/>
                    </a:lnTo>
                    <a:lnTo>
                      <a:pt x="1006" y="719"/>
                    </a:lnTo>
                    <a:lnTo>
                      <a:pt x="1222" y="566"/>
                    </a:lnTo>
                    <a:lnTo>
                      <a:pt x="1439" y="392"/>
                    </a:lnTo>
                    <a:lnTo>
                      <a:pt x="1482" y="346"/>
                    </a:lnTo>
                    <a:lnTo>
                      <a:pt x="1477" y="324"/>
                    </a:lnTo>
                    <a:lnTo>
                      <a:pt x="1455" y="308"/>
                    </a:lnTo>
                    <a:lnTo>
                      <a:pt x="1476" y="280"/>
                    </a:lnTo>
                    <a:lnTo>
                      <a:pt x="1508" y="260"/>
                    </a:lnTo>
                    <a:lnTo>
                      <a:pt x="1479" y="228"/>
                    </a:lnTo>
                    <a:lnTo>
                      <a:pt x="1479" y="203"/>
                    </a:lnTo>
                    <a:lnTo>
                      <a:pt x="1527" y="163"/>
                    </a:lnTo>
                    <a:lnTo>
                      <a:pt x="1522" y="103"/>
                    </a:lnTo>
                    <a:lnTo>
                      <a:pt x="1545" y="48"/>
                    </a:lnTo>
                    <a:lnTo>
                      <a:pt x="1596" y="0"/>
                    </a:lnTo>
                    <a:lnTo>
                      <a:pt x="1684" y="137"/>
                    </a:lnTo>
                    <a:lnTo>
                      <a:pt x="1581" y="332"/>
                    </a:lnTo>
                    <a:lnTo>
                      <a:pt x="1444" y="431"/>
                    </a:lnTo>
                    <a:lnTo>
                      <a:pt x="1408" y="473"/>
                    </a:lnTo>
                    <a:lnTo>
                      <a:pt x="1440" y="656"/>
                    </a:lnTo>
                    <a:lnTo>
                      <a:pt x="1486" y="917"/>
                    </a:lnTo>
                    <a:lnTo>
                      <a:pt x="1497" y="959"/>
                    </a:lnTo>
                    <a:lnTo>
                      <a:pt x="1431" y="1126"/>
                    </a:lnTo>
                    <a:lnTo>
                      <a:pt x="1393" y="1147"/>
                    </a:lnTo>
                    <a:lnTo>
                      <a:pt x="1389" y="1157"/>
                    </a:lnTo>
                    <a:lnTo>
                      <a:pt x="1323" y="1158"/>
                    </a:lnTo>
                    <a:lnTo>
                      <a:pt x="1233" y="1220"/>
                    </a:lnTo>
                    <a:lnTo>
                      <a:pt x="1195" y="1331"/>
                    </a:lnTo>
                    <a:lnTo>
                      <a:pt x="1160" y="1324"/>
                    </a:lnTo>
                    <a:lnTo>
                      <a:pt x="1153" y="1306"/>
                    </a:lnTo>
                    <a:lnTo>
                      <a:pt x="1136" y="1306"/>
                    </a:lnTo>
                    <a:lnTo>
                      <a:pt x="1130" y="1325"/>
                    </a:lnTo>
                    <a:lnTo>
                      <a:pt x="1039" y="1324"/>
                    </a:lnTo>
                    <a:lnTo>
                      <a:pt x="994" y="1345"/>
                    </a:lnTo>
                    <a:lnTo>
                      <a:pt x="959" y="1342"/>
                    </a:lnTo>
                    <a:lnTo>
                      <a:pt x="920" y="1330"/>
                    </a:lnTo>
                    <a:lnTo>
                      <a:pt x="840" y="1322"/>
                    </a:lnTo>
                    <a:lnTo>
                      <a:pt x="831" y="1310"/>
                    </a:lnTo>
                    <a:lnTo>
                      <a:pt x="808" y="1312"/>
                    </a:lnTo>
                    <a:lnTo>
                      <a:pt x="780" y="1331"/>
                    </a:lnTo>
                    <a:lnTo>
                      <a:pt x="655" y="1339"/>
                    </a:lnTo>
                    <a:lnTo>
                      <a:pt x="556" y="1435"/>
                    </a:lnTo>
                    <a:lnTo>
                      <a:pt x="487" y="1469"/>
                    </a:lnTo>
                    <a:lnTo>
                      <a:pt x="415" y="1515"/>
                    </a:lnTo>
                    <a:lnTo>
                      <a:pt x="299" y="1506"/>
                    </a:lnTo>
                    <a:lnTo>
                      <a:pt x="299" y="1424"/>
                    </a:lnTo>
                    <a:lnTo>
                      <a:pt x="252" y="1337"/>
                    </a:lnTo>
                    <a:lnTo>
                      <a:pt x="233" y="1209"/>
                    </a:lnTo>
                    <a:lnTo>
                      <a:pt x="144" y="1106"/>
                    </a:lnTo>
                    <a:lnTo>
                      <a:pt x="38" y="1013"/>
                    </a:lnTo>
                    <a:lnTo>
                      <a:pt x="0" y="92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230" name="Freeform 134"/>
              <p:cNvSpPr>
                <a:spLocks noChangeAspect="1"/>
              </p:cNvSpPr>
              <p:nvPr/>
            </p:nvSpPr>
            <p:spPr bwMode="auto">
              <a:xfrm>
                <a:off x="2876" y="1101"/>
                <a:ext cx="304" cy="246"/>
              </a:xfrm>
              <a:custGeom>
                <a:avLst/>
                <a:gdLst>
                  <a:gd name="T0" fmla="*/ 0 w 1687"/>
                  <a:gd name="T1" fmla="*/ 915 h 1364"/>
                  <a:gd name="T2" fmla="*/ 204 w 1687"/>
                  <a:gd name="T3" fmla="*/ 1362 h 1364"/>
                  <a:gd name="T4" fmla="*/ 588 w 1687"/>
                  <a:gd name="T5" fmla="*/ 1364 h 1364"/>
                  <a:gd name="T6" fmla="*/ 635 w 1687"/>
                  <a:gd name="T7" fmla="*/ 1296 h 1364"/>
                  <a:gd name="T8" fmla="*/ 658 w 1687"/>
                  <a:gd name="T9" fmla="*/ 1302 h 1364"/>
                  <a:gd name="T10" fmla="*/ 661 w 1687"/>
                  <a:gd name="T11" fmla="*/ 1330 h 1364"/>
                  <a:gd name="T12" fmla="*/ 767 w 1687"/>
                  <a:gd name="T13" fmla="*/ 1304 h 1364"/>
                  <a:gd name="T14" fmla="*/ 783 w 1687"/>
                  <a:gd name="T15" fmla="*/ 1285 h 1364"/>
                  <a:gd name="T16" fmla="*/ 835 w 1687"/>
                  <a:gd name="T17" fmla="*/ 1318 h 1364"/>
                  <a:gd name="T18" fmla="*/ 862 w 1687"/>
                  <a:gd name="T19" fmla="*/ 1342 h 1364"/>
                  <a:gd name="T20" fmla="*/ 910 w 1687"/>
                  <a:gd name="T21" fmla="*/ 1344 h 1364"/>
                  <a:gd name="T22" fmla="*/ 920 w 1687"/>
                  <a:gd name="T23" fmla="*/ 1313 h 1364"/>
                  <a:gd name="T24" fmla="*/ 965 w 1687"/>
                  <a:gd name="T25" fmla="*/ 1308 h 1364"/>
                  <a:gd name="T26" fmla="*/ 1119 w 1687"/>
                  <a:gd name="T27" fmla="*/ 1210 h 1364"/>
                  <a:gd name="T28" fmla="*/ 1172 w 1687"/>
                  <a:gd name="T29" fmla="*/ 1204 h 1364"/>
                  <a:gd name="T30" fmla="*/ 1209 w 1687"/>
                  <a:gd name="T31" fmla="*/ 1156 h 1364"/>
                  <a:gd name="T32" fmla="*/ 1430 w 1687"/>
                  <a:gd name="T33" fmla="*/ 1000 h 1364"/>
                  <a:gd name="T34" fmla="*/ 1638 w 1687"/>
                  <a:gd name="T35" fmla="*/ 832 h 1364"/>
                  <a:gd name="T36" fmla="*/ 1687 w 1687"/>
                  <a:gd name="T37" fmla="*/ 782 h 1364"/>
                  <a:gd name="T38" fmla="*/ 1681 w 1687"/>
                  <a:gd name="T39" fmla="*/ 757 h 1364"/>
                  <a:gd name="T40" fmla="*/ 1661 w 1687"/>
                  <a:gd name="T41" fmla="*/ 743 h 1364"/>
                  <a:gd name="T42" fmla="*/ 1317 w 1687"/>
                  <a:gd name="T43" fmla="*/ 452 h 1364"/>
                  <a:gd name="T44" fmla="*/ 1189 w 1687"/>
                  <a:gd name="T45" fmla="*/ 367 h 1364"/>
                  <a:gd name="T46" fmla="*/ 1137 w 1687"/>
                  <a:gd name="T47" fmla="*/ 361 h 1364"/>
                  <a:gd name="T48" fmla="*/ 1124 w 1687"/>
                  <a:gd name="T49" fmla="*/ 319 h 1364"/>
                  <a:gd name="T50" fmla="*/ 1100 w 1687"/>
                  <a:gd name="T51" fmla="*/ 301 h 1364"/>
                  <a:gd name="T52" fmla="*/ 910 w 1687"/>
                  <a:gd name="T53" fmla="*/ 225 h 1364"/>
                  <a:gd name="T54" fmla="*/ 790 w 1687"/>
                  <a:gd name="T55" fmla="*/ 210 h 1364"/>
                  <a:gd name="T56" fmla="*/ 724 w 1687"/>
                  <a:gd name="T57" fmla="*/ 0 h 1364"/>
                  <a:gd name="T58" fmla="*/ 549 w 1687"/>
                  <a:gd name="T59" fmla="*/ 553 h 1364"/>
                  <a:gd name="T60" fmla="*/ 522 w 1687"/>
                  <a:gd name="T61" fmla="*/ 560 h 1364"/>
                  <a:gd name="T62" fmla="*/ 495 w 1687"/>
                  <a:gd name="T63" fmla="*/ 597 h 1364"/>
                  <a:gd name="T64" fmla="*/ 435 w 1687"/>
                  <a:gd name="T65" fmla="*/ 636 h 1364"/>
                  <a:gd name="T66" fmla="*/ 417 w 1687"/>
                  <a:gd name="T67" fmla="*/ 625 h 1364"/>
                  <a:gd name="T68" fmla="*/ 338 w 1687"/>
                  <a:gd name="T69" fmla="*/ 615 h 1364"/>
                  <a:gd name="T70" fmla="*/ 0 w 1687"/>
                  <a:gd name="T71" fmla="*/ 915 h 1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87" h="1364">
                    <a:moveTo>
                      <a:pt x="0" y="915"/>
                    </a:moveTo>
                    <a:lnTo>
                      <a:pt x="204" y="1362"/>
                    </a:lnTo>
                    <a:lnTo>
                      <a:pt x="588" y="1364"/>
                    </a:lnTo>
                    <a:lnTo>
                      <a:pt x="635" y="1296"/>
                    </a:lnTo>
                    <a:lnTo>
                      <a:pt x="658" y="1302"/>
                    </a:lnTo>
                    <a:lnTo>
                      <a:pt x="661" y="1330"/>
                    </a:lnTo>
                    <a:lnTo>
                      <a:pt x="767" y="1304"/>
                    </a:lnTo>
                    <a:lnTo>
                      <a:pt x="783" y="1285"/>
                    </a:lnTo>
                    <a:lnTo>
                      <a:pt x="835" y="1318"/>
                    </a:lnTo>
                    <a:lnTo>
                      <a:pt x="862" y="1342"/>
                    </a:lnTo>
                    <a:lnTo>
                      <a:pt x="910" y="1344"/>
                    </a:lnTo>
                    <a:lnTo>
                      <a:pt x="920" y="1313"/>
                    </a:lnTo>
                    <a:lnTo>
                      <a:pt x="965" y="1308"/>
                    </a:lnTo>
                    <a:lnTo>
                      <a:pt x="1119" y="1210"/>
                    </a:lnTo>
                    <a:lnTo>
                      <a:pt x="1172" y="1204"/>
                    </a:lnTo>
                    <a:lnTo>
                      <a:pt x="1209" y="1156"/>
                    </a:lnTo>
                    <a:lnTo>
                      <a:pt x="1430" y="1000"/>
                    </a:lnTo>
                    <a:lnTo>
                      <a:pt x="1638" y="832"/>
                    </a:lnTo>
                    <a:lnTo>
                      <a:pt x="1687" y="782"/>
                    </a:lnTo>
                    <a:lnTo>
                      <a:pt x="1681" y="757"/>
                    </a:lnTo>
                    <a:lnTo>
                      <a:pt x="1661" y="743"/>
                    </a:lnTo>
                    <a:lnTo>
                      <a:pt x="1317" y="452"/>
                    </a:lnTo>
                    <a:lnTo>
                      <a:pt x="1189" y="367"/>
                    </a:lnTo>
                    <a:lnTo>
                      <a:pt x="1137" y="361"/>
                    </a:lnTo>
                    <a:lnTo>
                      <a:pt x="1124" y="319"/>
                    </a:lnTo>
                    <a:lnTo>
                      <a:pt x="1100" y="301"/>
                    </a:lnTo>
                    <a:lnTo>
                      <a:pt x="910" y="225"/>
                    </a:lnTo>
                    <a:lnTo>
                      <a:pt x="790" y="210"/>
                    </a:lnTo>
                    <a:lnTo>
                      <a:pt x="724" y="0"/>
                    </a:lnTo>
                    <a:lnTo>
                      <a:pt x="549" y="553"/>
                    </a:lnTo>
                    <a:lnTo>
                      <a:pt x="522" y="560"/>
                    </a:lnTo>
                    <a:lnTo>
                      <a:pt x="495" y="597"/>
                    </a:lnTo>
                    <a:lnTo>
                      <a:pt x="435" y="636"/>
                    </a:lnTo>
                    <a:lnTo>
                      <a:pt x="417" y="625"/>
                    </a:lnTo>
                    <a:lnTo>
                      <a:pt x="338" y="615"/>
                    </a:lnTo>
                    <a:lnTo>
                      <a:pt x="0" y="91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231" name="Freeform 135"/>
              <p:cNvSpPr>
                <a:spLocks noChangeAspect="1"/>
              </p:cNvSpPr>
              <p:nvPr/>
            </p:nvSpPr>
            <p:spPr bwMode="auto">
              <a:xfrm>
                <a:off x="2997" y="1667"/>
                <a:ext cx="250" cy="121"/>
              </a:xfrm>
              <a:custGeom>
                <a:avLst/>
                <a:gdLst>
                  <a:gd name="T0" fmla="*/ 1265 w 1387"/>
                  <a:gd name="T1" fmla="*/ 232 h 670"/>
                  <a:gd name="T2" fmla="*/ 1290 w 1387"/>
                  <a:gd name="T3" fmla="*/ 279 h 670"/>
                  <a:gd name="T4" fmla="*/ 1362 w 1387"/>
                  <a:gd name="T5" fmla="*/ 282 h 670"/>
                  <a:gd name="T6" fmla="*/ 1387 w 1387"/>
                  <a:gd name="T7" fmla="*/ 262 h 670"/>
                  <a:gd name="T8" fmla="*/ 1373 w 1387"/>
                  <a:gd name="T9" fmla="*/ 351 h 670"/>
                  <a:gd name="T10" fmla="*/ 1346 w 1387"/>
                  <a:gd name="T11" fmla="*/ 369 h 670"/>
                  <a:gd name="T12" fmla="*/ 1327 w 1387"/>
                  <a:gd name="T13" fmla="*/ 499 h 670"/>
                  <a:gd name="T14" fmla="*/ 1175 w 1387"/>
                  <a:gd name="T15" fmla="*/ 599 h 670"/>
                  <a:gd name="T16" fmla="*/ 1109 w 1387"/>
                  <a:gd name="T17" fmla="*/ 619 h 670"/>
                  <a:gd name="T18" fmla="*/ 1020 w 1387"/>
                  <a:gd name="T19" fmla="*/ 619 h 670"/>
                  <a:gd name="T20" fmla="*/ 1015 w 1387"/>
                  <a:gd name="T21" fmla="*/ 640 h 670"/>
                  <a:gd name="T22" fmla="*/ 888 w 1387"/>
                  <a:gd name="T23" fmla="*/ 634 h 670"/>
                  <a:gd name="T24" fmla="*/ 877 w 1387"/>
                  <a:gd name="T25" fmla="*/ 621 h 670"/>
                  <a:gd name="T26" fmla="*/ 673 w 1387"/>
                  <a:gd name="T27" fmla="*/ 614 h 670"/>
                  <a:gd name="T28" fmla="*/ 636 w 1387"/>
                  <a:gd name="T29" fmla="*/ 602 h 670"/>
                  <a:gd name="T30" fmla="*/ 529 w 1387"/>
                  <a:gd name="T31" fmla="*/ 591 h 670"/>
                  <a:gd name="T32" fmla="*/ 413 w 1387"/>
                  <a:gd name="T33" fmla="*/ 643 h 670"/>
                  <a:gd name="T34" fmla="*/ 265 w 1387"/>
                  <a:gd name="T35" fmla="*/ 668 h 670"/>
                  <a:gd name="T36" fmla="*/ 203 w 1387"/>
                  <a:gd name="T37" fmla="*/ 670 h 670"/>
                  <a:gd name="T38" fmla="*/ 160 w 1387"/>
                  <a:gd name="T39" fmla="*/ 643 h 670"/>
                  <a:gd name="T40" fmla="*/ 124 w 1387"/>
                  <a:gd name="T41" fmla="*/ 629 h 670"/>
                  <a:gd name="T42" fmla="*/ 110 w 1387"/>
                  <a:gd name="T43" fmla="*/ 618 h 670"/>
                  <a:gd name="T44" fmla="*/ 0 w 1387"/>
                  <a:gd name="T45" fmla="*/ 635 h 670"/>
                  <a:gd name="T46" fmla="*/ 0 w 1387"/>
                  <a:gd name="T47" fmla="*/ 618 h 670"/>
                  <a:gd name="T48" fmla="*/ 146 w 1387"/>
                  <a:gd name="T49" fmla="*/ 541 h 670"/>
                  <a:gd name="T50" fmla="*/ 159 w 1387"/>
                  <a:gd name="T51" fmla="*/ 434 h 670"/>
                  <a:gd name="T52" fmla="*/ 160 w 1387"/>
                  <a:gd name="T53" fmla="*/ 295 h 670"/>
                  <a:gd name="T54" fmla="*/ 598 w 1387"/>
                  <a:gd name="T55" fmla="*/ 0 h 670"/>
                  <a:gd name="T56" fmla="*/ 869 w 1387"/>
                  <a:gd name="T57" fmla="*/ 47 h 670"/>
                  <a:gd name="T58" fmla="*/ 992 w 1387"/>
                  <a:gd name="T59" fmla="*/ 132 h 670"/>
                  <a:gd name="T60" fmla="*/ 1040 w 1387"/>
                  <a:gd name="T61" fmla="*/ 142 h 670"/>
                  <a:gd name="T62" fmla="*/ 1070 w 1387"/>
                  <a:gd name="T63" fmla="*/ 141 h 670"/>
                  <a:gd name="T64" fmla="*/ 1082 w 1387"/>
                  <a:gd name="T65" fmla="*/ 92 h 670"/>
                  <a:gd name="T66" fmla="*/ 1112 w 1387"/>
                  <a:gd name="T67" fmla="*/ 72 h 670"/>
                  <a:gd name="T68" fmla="*/ 1148 w 1387"/>
                  <a:gd name="T69" fmla="*/ 111 h 670"/>
                  <a:gd name="T70" fmla="*/ 1156 w 1387"/>
                  <a:gd name="T71" fmla="*/ 161 h 670"/>
                  <a:gd name="T72" fmla="*/ 1265 w 1387"/>
                  <a:gd name="T73" fmla="*/ 232 h 6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87" h="670">
                    <a:moveTo>
                      <a:pt x="1265" y="232"/>
                    </a:moveTo>
                    <a:lnTo>
                      <a:pt x="1290" y="279"/>
                    </a:lnTo>
                    <a:lnTo>
                      <a:pt x="1362" y="282"/>
                    </a:lnTo>
                    <a:lnTo>
                      <a:pt x="1387" y="262"/>
                    </a:lnTo>
                    <a:lnTo>
                      <a:pt x="1373" y="351"/>
                    </a:lnTo>
                    <a:lnTo>
                      <a:pt x="1346" y="369"/>
                    </a:lnTo>
                    <a:lnTo>
                      <a:pt x="1327" y="499"/>
                    </a:lnTo>
                    <a:lnTo>
                      <a:pt x="1175" y="599"/>
                    </a:lnTo>
                    <a:lnTo>
                      <a:pt x="1109" y="619"/>
                    </a:lnTo>
                    <a:lnTo>
                      <a:pt x="1020" y="619"/>
                    </a:lnTo>
                    <a:lnTo>
                      <a:pt x="1015" y="640"/>
                    </a:lnTo>
                    <a:lnTo>
                      <a:pt x="888" y="634"/>
                    </a:lnTo>
                    <a:lnTo>
                      <a:pt x="877" y="621"/>
                    </a:lnTo>
                    <a:lnTo>
                      <a:pt x="673" y="614"/>
                    </a:lnTo>
                    <a:lnTo>
                      <a:pt x="636" y="602"/>
                    </a:lnTo>
                    <a:lnTo>
                      <a:pt x="529" y="591"/>
                    </a:lnTo>
                    <a:lnTo>
                      <a:pt x="413" y="643"/>
                    </a:lnTo>
                    <a:lnTo>
                      <a:pt x="265" y="668"/>
                    </a:lnTo>
                    <a:lnTo>
                      <a:pt x="203" y="670"/>
                    </a:lnTo>
                    <a:lnTo>
                      <a:pt x="160" y="643"/>
                    </a:lnTo>
                    <a:lnTo>
                      <a:pt x="124" y="629"/>
                    </a:lnTo>
                    <a:lnTo>
                      <a:pt x="110" y="618"/>
                    </a:lnTo>
                    <a:lnTo>
                      <a:pt x="0" y="635"/>
                    </a:lnTo>
                    <a:lnTo>
                      <a:pt x="0" y="618"/>
                    </a:lnTo>
                    <a:lnTo>
                      <a:pt x="146" y="541"/>
                    </a:lnTo>
                    <a:lnTo>
                      <a:pt x="159" y="434"/>
                    </a:lnTo>
                    <a:lnTo>
                      <a:pt x="160" y="295"/>
                    </a:lnTo>
                    <a:lnTo>
                      <a:pt x="598" y="0"/>
                    </a:lnTo>
                    <a:lnTo>
                      <a:pt x="869" y="47"/>
                    </a:lnTo>
                    <a:lnTo>
                      <a:pt x="992" y="132"/>
                    </a:lnTo>
                    <a:lnTo>
                      <a:pt x="1040" y="142"/>
                    </a:lnTo>
                    <a:lnTo>
                      <a:pt x="1070" y="141"/>
                    </a:lnTo>
                    <a:lnTo>
                      <a:pt x="1082" y="92"/>
                    </a:lnTo>
                    <a:lnTo>
                      <a:pt x="1112" y="72"/>
                    </a:lnTo>
                    <a:lnTo>
                      <a:pt x="1148" y="111"/>
                    </a:lnTo>
                    <a:lnTo>
                      <a:pt x="1156" y="161"/>
                    </a:lnTo>
                    <a:lnTo>
                      <a:pt x="1265" y="232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232" name="Freeform 136"/>
              <p:cNvSpPr>
                <a:spLocks noChangeAspect="1"/>
              </p:cNvSpPr>
              <p:nvPr/>
            </p:nvSpPr>
            <p:spPr bwMode="auto">
              <a:xfrm>
                <a:off x="3226" y="1624"/>
                <a:ext cx="189" cy="209"/>
              </a:xfrm>
              <a:custGeom>
                <a:avLst/>
                <a:gdLst>
                  <a:gd name="T0" fmla="*/ 62 w 1049"/>
                  <a:gd name="T1" fmla="*/ 386 h 1156"/>
                  <a:gd name="T2" fmla="*/ 18 w 1049"/>
                  <a:gd name="T3" fmla="*/ 243 h 1156"/>
                  <a:gd name="T4" fmla="*/ 130 w 1049"/>
                  <a:gd name="T5" fmla="*/ 56 h 1156"/>
                  <a:gd name="T6" fmla="*/ 254 w 1049"/>
                  <a:gd name="T7" fmla="*/ 0 h 1156"/>
                  <a:gd name="T8" fmla="*/ 371 w 1049"/>
                  <a:gd name="T9" fmla="*/ 82 h 1156"/>
                  <a:gd name="T10" fmla="*/ 371 w 1049"/>
                  <a:gd name="T11" fmla="*/ 229 h 1156"/>
                  <a:gd name="T12" fmla="*/ 442 w 1049"/>
                  <a:gd name="T13" fmla="*/ 314 h 1156"/>
                  <a:gd name="T14" fmla="*/ 498 w 1049"/>
                  <a:gd name="T15" fmla="*/ 294 h 1156"/>
                  <a:gd name="T16" fmla="*/ 569 w 1049"/>
                  <a:gd name="T17" fmla="*/ 336 h 1156"/>
                  <a:gd name="T18" fmla="*/ 695 w 1049"/>
                  <a:gd name="T19" fmla="*/ 350 h 1156"/>
                  <a:gd name="T20" fmla="*/ 743 w 1049"/>
                  <a:gd name="T21" fmla="*/ 333 h 1156"/>
                  <a:gd name="T22" fmla="*/ 800 w 1049"/>
                  <a:gd name="T23" fmla="*/ 364 h 1156"/>
                  <a:gd name="T24" fmla="*/ 880 w 1049"/>
                  <a:gd name="T25" fmla="*/ 337 h 1156"/>
                  <a:gd name="T26" fmla="*/ 1049 w 1049"/>
                  <a:gd name="T27" fmla="*/ 317 h 1156"/>
                  <a:gd name="T28" fmla="*/ 1040 w 1049"/>
                  <a:gd name="T29" fmla="*/ 381 h 1156"/>
                  <a:gd name="T30" fmla="*/ 952 w 1049"/>
                  <a:gd name="T31" fmla="*/ 408 h 1156"/>
                  <a:gd name="T32" fmla="*/ 856 w 1049"/>
                  <a:gd name="T33" fmla="*/ 562 h 1156"/>
                  <a:gd name="T34" fmla="*/ 809 w 1049"/>
                  <a:gd name="T35" fmla="*/ 660 h 1156"/>
                  <a:gd name="T36" fmla="*/ 823 w 1049"/>
                  <a:gd name="T37" fmla="*/ 729 h 1156"/>
                  <a:gd name="T38" fmla="*/ 828 w 1049"/>
                  <a:gd name="T39" fmla="*/ 767 h 1156"/>
                  <a:gd name="T40" fmla="*/ 732 w 1049"/>
                  <a:gd name="T41" fmla="*/ 871 h 1156"/>
                  <a:gd name="T42" fmla="*/ 705 w 1049"/>
                  <a:gd name="T43" fmla="*/ 1039 h 1156"/>
                  <a:gd name="T44" fmla="*/ 699 w 1049"/>
                  <a:gd name="T45" fmla="*/ 1082 h 1156"/>
                  <a:gd name="T46" fmla="*/ 715 w 1049"/>
                  <a:gd name="T47" fmla="*/ 1156 h 1156"/>
                  <a:gd name="T48" fmla="*/ 658 w 1049"/>
                  <a:gd name="T49" fmla="*/ 1139 h 1156"/>
                  <a:gd name="T50" fmla="*/ 538 w 1049"/>
                  <a:gd name="T51" fmla="*/ 966 h 1156"/>
                  <a:gd name="T52" fmla="*/ 429 w 1049"/>
                  <a:gd name="T53" fmla="*/ 745 h 1156"/>
                  <a:gd name="T54" fmla="*/ 365 w 1049"/>
                  <a:gd name="T55" fmla="*/ 806 h 1156"/>
                  <a:gd name="T56" fmla="*/ 329 w 1049"/>
                  <a:gd name="T57" fmla="*/ 902 h 1156"/>
                  <a:gd name="T58" fmla="*/ 79 w 1049"/>
                  <a:gd name="T59" fmla="*/ 609 h 1156"/>
                  <a:gd name="T60" fmla="*/ 120 w 1049"/>
                  <a:gd name="T61" fmla="*/ 502 h 1156"/>
                  <a:gd name="T62" fmla="*/ 25 w 1049"/>
                  <a:gd name="T63" fmla="*/ 516 h 1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49" h="1156">
                    <a:moveTo>
                      <a:pt x="0" y="467"/>
                    </a:moveTo>
                    <a:lnTo>
                      <a:pt x="62" y="386"/>
                    </a:lnTo>
                    <a:lnTo>
                      <a:pt x="51" y="292"/>
                    </a:lnTo>
                    <a:lnTo>
                      <a:pt x="18" y="243"/>
                    </a:lnTo>
                    <a:lnTo>
                      <a:pt x="18" y="206"/>
                    </a:lnTo>
                    <a:lnTo>
                      <a:pt x="130" y="56"/>
                    </a:lnTo>
                    <a:lnTo>
                      <a:pt x="197" y="74"/>
                    </a:lnTo>
                    <a:lnTo>
                      <a:pt x="254" y="0"/>
                    </a:lnTo>
                    <a:lnTo>
                      <a:pt x="404" y="33"/>
                    </a:lnTo>
                    <a:lnTo>
                      <a:pt x="371" y="82"/>
                    </a:lnTo>
                    <a:lnTo>
                      <a:pt x="365" y="199"/>
                    </a:lnTo>
                    <a:lnTo>
                      <a:pt x="371" y="229"/>
                    </a:lnTo>
                    <a:lnTo>
                      <a:pt x="345" y="265"/>
                    </a:lnTo>
                    <a:lnTo>
                      <a:pt x="442" y="314"/>
                    </a:lnTo>
                    <a:lnTo>
                      <a:pt x="466" y="318"/>
                    </a:lnTo>
                    <a:lnTo>
                      <a:pt x="498" y="294"/>
                    </a:lnTo>
                    <a:lnTo>
                      <a:pt x="522" y="297"/>
                    </a:lnTo>
                    <a:lnTo>
                      <a:pt x="569" y="336"/>
                    </a:lnTo>
                    <a:lnTo>
                      <a:pt x="673" y="337"/>
                    </a:lnTo>
                    <a:lnTo>
                      <a:pt x="695" y="350"/>
                    </a:lnTo>
                    <a:lnTo>
                      <a:pt x="723" y="352"/>
                    </a:lnTo>
                    <a:lnTo>
                      <a:pt x="743" y="333"/>
                    </a:lnTo>
                    <a:lnTo>
                      <a:pt x="764" y="334"/>
                    </a:lnTo>
                    <a:lnTo>
                      <a:pt x="800" y="364"/>
                    </a:lnTo>
                    <a:lnTo>
                      <a:pt x="837" y="361"/>
                    </a:lnTo>
                    <a:lnTo>
                      <a:pt x="880" y="337"/>
                    </a:lnTo>
                    <a:lnTo>
                      <a:pt x="1018" y="307"/>
                    </a:lnTo>
                    <a:lnTo>
                      <a:pt x="1049" y="317"/>
                    </a:lnTo>
                    <a:lnTo>
                      <a:pt x="1040" y="348"/>
                    </a:lnTo>
                    <a:lnTo>
                      <a:pt x="1040" y="381"/>
                    </a:lnTo>
                    <a:lnTo>
                      <a:pt x="1021" y="400"/>
                    </a:lnTo>
                    <a:lnTo>
                      <a:pt x="952" y="408"/>
                    </a:lnTo>
                    <a:lnTo>
                      <a:pt x="939" y="490"/>
                    </a:lnTo>
                    <a:lnTo>
                      <a:pt x="856" y="562"/>
                    </a:lnTo>
                    <a:lnTo>
                      <a:pt x="825" y="618"/>
                    </a:lnTo>
                    <a:lnTo>
                      <a:pt x="809" y="660"/>
                    </a:lnTo>
                    <a:lnTo>
                      <a:pt x="806" y="720"/>
                    </a:lnTo>
                    <a:lnTo>
                      <a:pt x="823" y="729"/>
                    </a:lnTo>
                    <a:lnTo>
                      <a:pt x="834" y="745"/>
                    </a:lnTo>
                    <a:lnTo>
                      <a:pt x="828" y="767"/>
                    </a:lnTo>
                    <a:lnTo>
                      <a:pt x="756" y="849"/>
                    </a:lnTo>
                    <a:lnTo>
                      <a:pt x="732" y="871"/>
                    </a:lnTo>
                    <a:lnTo>
                      <a:pt x="737" y="973"/>
                    </a:lnTo>
                    <a:lnTo>
                      <a:pt x="705" y="1039"/>
                    </a:lnTo>
                    <a:lnTo>
                      <a:pt x="699" y="1056"/>
                    </a:lnTo>
                    <a:lnTo>
                      <a:pt x="699" y="1082"/>
                    </a:lnTo>
                    <a:lnTo>
                      <a:pt x="731" y="1137"/>
                    </a:lnTo>
                    <a:lnTo>
                      <a:pt x="715" y="1156"/>
                    </a:lnTo>
                    <a:lnTo>
                      <a:pt x="696" y="1139"/>
                    </a:lnTo>
                    <a:lnTo>
                      <a:pt x="658" y="1139"/>
                    </a:lnTo>
                    <a:lnTo>
                      <a:pt x="572" y="1029"/>
                    </a:lnTo>
                    <a:lnTo>
                      <a:pt x="538" y="966"/>
                    </a:lnTo>
                    <a:lnTo>
                      <a:pt x="535" y="918"/>
                    </a:lnTo>
                    <a:lnTo>
                      <a:pt x="429" y="745"/>
                    </a:lnTo>
                    <a:lnTo>
                      <a:pt x="409" y="744"/>
                    </a:lnTo>
                    <a:lnTo>
                      <a:pt x="365" y="806"/>
                    </a:lnTo>
                    <a:lnTo>
                      <a:pt x="360" y="861"/>
                    </a:lnTo>
                    <a:lnTo>
                      <a:pt x="329" y="902"/>
                    </a:lnTo>
                    <a:lnTo>
                      <a:pt x="64" y="729"/>
                    </a:lnTo>
                    <a:lnTo>
                      <a:pt x="79" y="609"/>
                    </a:lnTo>
                    <a:lnTo>
                      <a:pt x="109" y="587"/>
                    </a:lnTo>
                    <a:lnTo>
                      <a:pt x="120" y="502"/>
                    </a:lnTo>
                    <a:lnTo>
                      <a:pt x="97" y="519"/>
                    </a:lnTo>
                    <a:lnTo>
                      <a:pt x="25" y="516"/>
                    </a:lnTo>
                    <a:lnTo>
                      <a:pt x="0" y="46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233" name="Freeform 137"/>
              <p:cNvSpPr>
                <a:spLocks noChangeAspect="1"/>
              </p:cNvSpPr>
              <p:nvPr/>
            </p:nvSpPr>
            <p:spPr bwMode="auto">
              <a:xfrm>
                <a:off x="3026" y="1577"/>
                <a:ext cx="255" cy="144"/>
              </a:xfrm>
              <a:custGeom>
                <a:avLst/>
                <a:gdLst>
                  <a:gd name="T0" fmla="*/ 89 w 1412"/>
                  <a:gd name="T1" fmla="*/ 176 h 798"/>
                  <a:gd name="T2" fmla="*/ 229 w 1412"/>
                  <a:gd name="T3" fmla="*/ 270 h 798"/>
                  <a:gd name="T4" fmla="*/ 391 w 1412"/>
                  <a:gd name="T5" fmla="*/ 271 h 798"/>
                  <a:gd name="T6" fmla="*/ 446 w 1412"/>
                  <a:gd name="T7" fmla="*/ 233 h 798"/>
                  <a:gd name="T8" fmla="*/ 549 w 1412"/>
                  <a:gd name="T9" fmla="*/ 356 h 798"/>
                  <a:gd name="T10" fmla="*/ 808 w 1412"/>
                  <a:gd name="T11" fmla="*/ 113 h 798"/>
                  <a:gd name="T12" fmla="*/ 908 w 1412"/>
                  <a:gd name="T13" fmla="*/ 125 h 798"/>
                  <a:gd name="T14" fmla="*/ 951 w 1412"/>
                  <a:gd name="T15" fmla="*/ 102 h 798"/>
                  <a:gd name="T16" fmla="*/ 1054 w 1412"/>
                  <a:gd name="T17" fmla="*/ 0 h 798"/>
                  <a:gd name="T18" fmla="*/ 1102 w 1412"/>
                  <a:gd name="T19" fmla="*/ 11 h 798"/>
                  <a:gd name="T20" fmla="*/ 1108 w 1412"/>
                  <a:gd name="T21" fmla="*/ 30 h 798"/>
                  <a:gd name="T22" fmla="*/ 1186 w 1412"/>
                  <a:gd name="T23" fmla="*/ 36 h 798"/>
                  <a:gd name="T24" fmla="*/ 1275 w 1412"/>
                  <a:gd name="T25" fmla="*/ 36 h 798"/>
                  <a:gd name="T26" fmla="*/ 1288 w 1412"/>
                  <a:gd name="T27" fmla="*/ 69 h 798"/>
                  <a:gd name="T28" fmla="*/ 1309 w 1412"/>
                  <a:gd name="T29" fmla="*/ 91 h 798"/>
                  <a:gd name="T30" fmla="*/ 1327 w 1412"/>
                  <a:gd name="T31" fmla="*/ 80 h 798"/>
                  <a:gd name="T32" fmla="*/ 1356 w 1412"/>
                  <a:gd name="T33" fmla="*/ 58 h 798"/>
                  <a:gd name="T34" fmla="*/ 1393 w 1412"/>
                  <a:gd name="T35" fmla="*/ 63 h 798"/>
                  <a:gd name="T36" fmla="*/ 1412 w 1412"/>
                  <a:gd name="T37" fmla="*/ 102 h 798"/>
                  <a:gd name="T38" fmla="*/ 1409 w 1412"/>
                  <a:gd name="T39" fmla="*/ 171 h 798"/>
                  <a:gd name="T40" fmla="*/ 1362 w 1412"/>
                  <a:gd name="T41" fmla="*/ 260 h 798"/>
                  <a:gd name="T42" fmla="*/ 1303 w 1412"/>
                  <a:gd name="T43" fmla="*/ 340 h 798"/>
                  <a:gd name="T44" fmla="*/ 1235 w 1412"/>
                  <a:gd name="T45" fmla="*/ 320 h 798"/>
                  <a:gd name="T46" fmla="*/ 1141 w 1412"/>
                  <a:gd name="T47" fmla="*/ 445 h 798"/>
                  <a:gd name="T48" fmla="*/ 1122 w 1412"/>
                  <a:gd name="T49" fmla="*/ 471 h 798"/>
                  <a:gd name="T50" fmla="*/ 1125 w 1412"/>
                  <a:gd name="T51" fmla="*/ 510 h 798"/>
                  <a:gd name="T52" fmla="*/ 1153 w 1412"/>
                  <a:gd name="T53" fmla="*/ 551 h 798"/>
                  <a:gd name="T54" fmla="*/ 1169 w 1412"/>
                  <a:gd name="T55" fmla="*/ 649 h 798"/>
                  <a:gd name="T56" fmla="*/ 1103 w 1412"/>
                  <a:gd name="T57" fmla="*/ 734 h 798"/>
                  <a:gd name="T58" fmla="*/ 996 w 1412"/>
                  <a:gd name="T59" fmla="*/ 665 h 798"/>
                  <a:gd name="T60" fmla="*/ 987 w 1412"/>
                  <a:gd name="T61" fmla="*/ 610 h 798"/>
                  <a:gd name="T62" fmla="*/ 952 w 1412"/>
                  <a:gd name="T63" fmla="*/ 575 h 798"/>
                  <a:gd name="T64" fmla="*/ 922 w 1412"/>
                  <a:gd name="T65" fmla="*/ 591 h 798"/>
                  <a:gd name="T66" fmla="*/ 910 w 1412"/>
                  <a:gd name="T67" fmla="*/ 643 h 798"/>
                  <a:gd name="T68" fmla="*/ 876 w 1412"/>
                  <a:gd name="T69" fmla="*/ 643 h 798"/>
                  <a:gd name="T70" fmla="*/ 830 w 1412"/>
                  <a:gd name="T71" fmla="*/ 634 h 798"/>
                  <a:gd name="T72" fmla="*/ 712 w 1412"/>
                  <a:gd name="T73" fmla="*/ 551 h 798"/>
                  <a:gd name="T74" fmla="*/ 436 w 1412"/>
                  <a:gd name="T75" fmla="*/ 502 h 798"/>
                  <a:gd name="T76" fmla="*/ 0 w 1412"/>
                  <a:gd name="T77" fmla="*/ 798 h 798"/>
                  <a:gd name="T78" fmla="*/ 2 w 1412"/>
                  <a:gd name="T79" fmla="*/ 510 h 798"/>
                  <a:gd name="T80" fmla="*/ 36 w 1412"/>
                  <a:gd name="T81" fmla="*/ 362 h 798"/>
                  <a:gd name="T82" fmla="*/ 86 w 1412"/>
                  <a:gd name="T83" fmla="*/ 307 h 798"/>
                  <a:gd name="T84" fmla="*/ 89 w 1412"/>
                  <a:gd name="T85" fmla="*/ 176 h 7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12" h="798">
                    <a:moveTo>
                      <a:pt x="89" y="176"/>
                    </a:moveTo>
                    <a:lnTo>
                      <a:pt x="229" y="270"/>
                    </a:lnTo>
                    <a:lnTo>
                      <a:pt x="391" y="271"/>
                    </a:lnTo>
                    <a:lnTo>
                      <a:pt x="446" y="233"/>
                    </a:lnTo>
                    <a:lnTo>
                      <a:pt x="549" y="356"/>
                    </a:lnTo>
                    <a:lnTo>
                      <a:pt x="808" y="113"/>
                    </a:lnTo>
                    <a:lnTo>
                      <a:pt x="908" y="125"/>
                    </a:lnTo>
                    <a:lnTo>
                      <a:pt x="951" y="102"/>
                    </a:lnTo>
                    <a:lnTo>
                      <a:pt x="1054" y="0"/>
                    </a:lnTo>
                    <a:lnTo>
                      <a:pt x="1102" y="11"/>
                    </a:lnTo>
                    <a:lnTo>
                      <a:pt x="1108" y="30"/>
                    </a:lnTo>
                    <a:lnTo>
                      <a:pt x="1186" y="36"/>
                    </a:lnTo>
                    <a:lnTo>
                      <a:pt x="1275" y="36"/>
                    </a:lnTo>
                    <a:lnTo>
                      <a:pt x="1288" y="69"/>
                    </a:lnTo>
                    <a:lnTo>
                      <a:pt x="1309" y="91"/>
                    </a:lnTo>
                    <a:lnTo>
                      <a:pt x="1327" y="80"/>
                    </a:lnTo>
                    <a:lnTo>
                      <a:pt x="1356" y="58"/>
                    </a:lnTo>
                    <a:lnTo>
                      <a:pt x="1393" y="63"/>
                    </a:lnTo>
                    <a:lnTo>
                      <a:pt x="1412" y="102"/>
                    </a:lnTo>
                    <a:lnTo>
                      <a:pt x="1409" y="171"/>
                    </a:lnTo>
                    <a:lnTo>
                      <a:pt x="1362" y="260"/>
                    </a:lnTo>
                    <a:lnTo>
                      <a:pt x="1303" y="340"/>
                    </a:lnTo>
                    <a:lnTo>
                      <a:pt x="1235" y="320"/>
                    </a:lnTo>
                    <a:lnTo>
                      <a:pt x="1141" y="445"/>
                    </a:lnTo>
                    <a:lnTo>
                      <a:pt x="1122" y="471"/>
                    </a:lnTo>
                    <a:lnTo>
                      <a:pt x="1125" y="510"/>
                    </a:lnTo>
                    <a:lnTo>
                      <a:pt x="1153" y="551"/>
                    </a:lnTo>
                    <a:lnTo>
                      <a:pt x="1169" y="649"/>
                    </a:lnTo>
                    <a:lnTo>
                      <a:pt x="1103" y="734"/>
                    </a:lnTo>
                    <a:lnTo>
                      <a:pt x="996" y="665"/>
                    </a:lnTo>
                    <a:lnTo>
                      <a:pt x="987" y="610"/>
                    </a:lnTo>
                    <a:lnTo>
                      <a:pt x="952" y="575"/>
                    </a:lnTo>
                    <a:lnTo>
                      <a:pt x="922" y="591"/>
                    </a:lnTo>
                    <a:lnTo>
                      <a:pt x="910" y="643"/>
                    </a:lnTo>
                    <a:lnTo>
                      <a:pt x="876" y="643"/>
                    </a:lnTo>
                    <a:lnTo>
                      <a:pt x="830" y="634"/>
                    </a:lnTo>
                    <a:lnTo>
                      <a:pt x="712" y="551"/>
                    </a:lnTo>
                    <a:lnTo>
                      <a:pt x="436" y="502"/>
                    </a:lnTo>
                    <a:lnTo>
                      <a:pt x="0" y="798"/>
                    </a:lnTo>
                    <a:lnTo>
                      <a:pt x="2" y="510"/>
                    </a:lnTo>
                    <a:lnTo>
                      <a:pt x="36" y="362"/>
                    </a:lnTo>
                    <a:lnTo>
                      <a:pt x="86" y="307"/>
                    </a:lnTo>
                    <a:lnTo>
                      <a:pt x="89" y="17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234" name="Freeform 138"/>
              <p:cNvSpPr>
                <a:spLocks noChangeAspect="1"/>
              </p:cNvSpPr>
              <p:nvPr/>
            </p:nvSpPr>
            <p:spPr bwMode="auto">
              <a:xfrm>
                <a:off x="3030" y="1538"/>
                <a:ext cx="148" cy="103"/>
              </a:xfrm>
              <a:custGeom>
                <a:avLst/>
                <a:gdLst>
                  <a:gd name="T0" fmla="*/ 69 w 821"/>
                  <a:gd name="T1" fmla="*/ 390 h 569"/>
                  <a:gd name="T2" fmla="*/ 209 w 821"/>
                  <a:gd name="T3" fmla="*/ 481 h 569"/>
                  <a:gd name="T4" fmla="*/ 372 w 821"/>
                  <a:gd name="T5" fmla="*/ 484 h 569"/>
                  <a:gd name="T6" fmla="*/ 427 w 821"/>
                  <a:gd name="T7" fmla="*/ 446 h 569"/>
                  <a:gd name="T8" fmla="*/ 531 w 821"/>
                  <a:gd name="T9" fmla="*/ 569 h 569"/>
                  <a:gd name="T10" fmla="*/ 787 w 821"/>
                  <a:gd name="T11" fmla="*/ 323 h 569"/>
                  <a:gd name="T12" fmla="*/ 821 w 821"/>
                  <a:gd name="T13" fmla="*/ 284 h 569"/>
                  <a:gd name="T14" fmla="*/ 804 w 821"/>
                  <a:gd name="T15" fmla="*/ 170 h 569"/>
                  <a:gd name="T16" fmla="*/ 633 w 821"/>
                  <a:gd name="T17" fmla="*/ 14 h 569"/>
                  <a:gd name="T18" fmla="*/ 441 w 821"/>
                  <a:gd name="T19" fmla="*/ 20 h 569"/>
                  <a:gd name="T20" fmla="*/ 435 w 821"/>
                  <a:gd name="T21" fmla="*/ 45 h 569"/>
                  <a:gd name="T22" fmla="*/ 324 w 821"/>
                  <a:gd name="T23" fmla="*/ 54 h 569"/>
                  <a:gd name="T24" fmla="*/ 239 w 821"/>
                  <a:gd name="T25" fmla="*/ 0 h 569"/>
                  <a:gd name="T26" fmla="*/ 215 w 821"/>
                  <a:gd name="T27" fmla="*/ 0 h 569"/>
                  <a:gd name="T28" fmla="*/ 98 w 821"/>
                  <a:gd name="T29" fmla="*/ 73 h 569"/>
                  <a:gd name="T30" fmla="*/ 0 w 821"/>
                  <a:gd name="T31" fmla="*/ 212 h 569"/>
                  <a:gd name="T32" fmla="*/ 13 w 821"/>
                  <a:gd name="T33" fmla="*/ 273 h 569"/>
                  <a:gd name="T34" fmla="*/ 68 w 821"/>
                  <a:gd name="T35" fmla="*/ 368 h 569"/>
                  <a:gd name="T36" fmla="*/ 69 w 821"/>
                  <a:gd name="T37" fmla="*/ 390 h 5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21" h="569">
                    <a:moveTo>
                      <a:pt x="69" y="390"/>
                    </a:moveTo>
                    <a:lnTo>
                      <a:pt x="209" y="481"/>
                    </a:lnTo>
                    <a:lnTo>
                      <a:pt x="372" y="484"/>
                    </a:lnTo>
                    <a:lnTo>
                      <a:pt x="427" y="446"/>
                    </a:lnTo>
                    <a:lnTo>
                      <a:pt x="531" y="569"/>
                    </a:lnTo>
                    <a:lnTo>
                      <a:pt x="787" y="323"/>
                    </a:lnTo>
                    <a:lnTo>
                      <a:pt x="821" y="284"/>
                    </a:lnTo>
                    <a:lnTo>
                      <a:pt x="804" y="170"/>
                    </a:lnTo>
                    <a:lnTo>
                      <a:pt x="633" y="14"/>
                    </a:lnTo>
                    <a:lnTo>
                      <a:pt x="441" y="20"/>
                    </a:lnTo>
                    <a:lnTo>
                      <a:pt x="435" y="45"/>
                    </a:lnTo>
                    <a:lnTo>
                      <a:pt x="324" y="54"/>
                    </a:lnTo>
                    <a:lnTo>
                      <a:pt x="239" y="0"/>
                    </a:lnTo>
                    <a:lnTo>
                      <a:pt x="215" y="0"/>
                    </a:lnTo>
                    <a:lnTo>
                      <a:pt x="98" y="73"/>
                    </a:lnTo>
                    <a:lnTo>
                      <a:pt x="0" y="212"/>
                    </a:lnTo>
                    <a:lnTo>
                      <a:pt x="13" y="273"/>
                    </a:lnTo>
                    <a:lnTo>
                      <a:pt x="68" y="368"/>
                    </a:lnTo>
                    <a:lnTo>
                      <a:pt x="69" y="39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235" name="Freeform 139"/>
              <p:cNvSpPr>
                <a:spLocks noChangeAspect="1"/>
              </p:cNvSpPr>
              <p:nvPr/>
            </p:nvSpPr>
            <p:spPr bwMode="auto">
              <a:xfrm>
                <a:off x="3364" y="992"/>
                <a:ext cx="138" cy="199"/>
              </a:xfrm>
              <a:custGeom>
                <a:avLst/>
                <a:gdLst>
                  <a:gd name="T0" fmla="*/ 0 w 763"/>
                  <a:gd name="T1" fmla="*/ 83 h 1099"/>
                  <a:gd name="T2" fmla="*/ 219 w 763"/>
                  <a:gd name="T3" fmla="*/ 0 h 1099"/>
                  <a:gd name="T4" fmla="*/ 247 w 763"/>
                  <a:gd name="T5" fmla="*/ 29 h 1099"/>
                  <a:gd name="T6" fmla="*/ 304 w 763"/>
                  <a:gd name="T7" fmla="*/ 35 h 1099"/>
                  <a:gd name="T8" fmla="*/ 388 w 763"/>
                  <a:gd name="T9" fmla="*/ 113 h 1099"/>
                  <a:gd name="T10" fmla="*/ 397 w 763"/>
                  <a:gd name="T11" fmla="*/ 207 h 1099"/>
                  <a:gd name="T12" fmla="*/ 430 w 763"/>
                  <a:gd name="T13" fmla="*/ 255 h 1099"/>
                  <a:gd name="T14" fmla="*/ 515 w 763"/>
                  <a:gd name="T15" fmla="*/ 417 h 1099"/>
                  <a:gd name="T16" fmla="*/ 552 w 763"/>
                  <a:gd name="T17" fmla="*/ 424 h 1099"/>
                  <a:gd name="T18" fmla="*/ 621 w 763"/>
                  <a:gd name="T19" fmla="*/ 533 h 1099"/>
                  <a:gd name="T20" fmla="*/ 695 w 763"/>
                  <a:gd name="T21" fmla="*/ 539 h 1099"/>
                  <a:gd name="T22" fmla="*/ 740 w 763"/>
                  <a:gd name="T23" fmla="*/ 581 h 1099"/>
                  <a:gd name="T24" fmla="*/ 760 w 763"/>
                  <a:gd name="T25" fmla="*/ 587 h 1099"/>
                  <a:gd name="T26" fmla="*/ 763 w 763"/>
                  <a:gd name="T27" fmla="*/ 646 h 1099"/>
                  <a:gd name="T28" fmla="*/ 762 w 763"/>
                  <a:gd name="T29" fmla="*/ 813 h 1099"/>
                  <a:gd name="T30" fmla="*/ 660 w 763"/>
                  <a:gd name="T31" fmla="*/ 871 h 1099"/>
                  <a:gd name="T32" fmla="*/ 586 w 763"/>
                  <a:gd name="T33" fmla="*/ 880 h 1099"/>
                  <a:gd name="T34" fmla="*/ 569 w 763"/>
                  <a:gd name="T35" fmla="*/ 846 h 1099"/>
                  <a:gd name="T36" fmla="*/ 534 w 763"/>
                  <a:gd name="T37" fmla="*/ 850 h 1099"/>
                  <a:gd name="T38" fmla="*/ 515 w 763"/>
                  <a:gd name="T39" fmla="*/ 834 h 1099"/>
                  <a:gd name="T40" fmla="*/ 484 w 763"/>
                  <a:gd name="T41" fmla="*/ 846 h 1099"/>
                  <a:gd name="T42" fmla="*/ 430 w 763"/>
                  <a:gd name="T43" fmla="*/ 869 h 1099"/>
                  <a:gd name="T44" fmla="*/ 348 w 763"/>
                  <a:gd name="T45" fmla="*/ 891 h 1099"/>
                  <a:gd name="T46" fmla="*/ 186 w 763"/>
                  <a:gd name="T47" fmla="*/ 932 h 1099"/>
                  <a:gd name="T48" fmla="*/ 106 w 763"/>
                  <a:gd name="T49" fmla="*/ 1099 h 1099"/>
                  <a:gd name="T50" fmla="*/ 20 w 763"/>
                  <a:gd name="T51" fmla="*/ 1071 h 1099"/>
                  <a:gd name="T52" fmla="*/ 24 w 763"/>
                  <a:gd name="T53" fmla="*/ 969 h 1099"/>
                  <a:gd name="T54" fmla="*/ 100 w 763"/>
                  <a:gd name="T55" fmla="*/ 969 h 1099"/>
                  <a:gd name="T56" fmla="*/ 93 w 763"/>
                  <a:gd name="T57" fmla="*/ 920 h 1099"/>
                  <a:gd name="T58" fmla="*/ 139 w 763"/>
                  <a:gd name="T59" fmla="*/ 910 h 1099"/>
                  <a:gd name="T60" fmla="*/ 219 w 763"/>
                  <a:gd name="T61" fmla="*/ 846 h 1099"/>
                  <a:gd name="T62" fmla="*/ 237 w 763"/>
                  <a:gd name="T63" fmla="*/ 778 h 1099"/>
                  <a:gd name="T64" fmla="*/ 260 w 763"/>
                  <a:gd name="T65" fmla="*/ 747 h 1099"/>
                  <a:gd name="T66" fmla="*/ 287 w 763"/>
                  <a:gd name="T67" fmla="*/ 720 h 1099"/>
                  <a:gd name="T68" fmla="*/ 295 w 763"/>
                  <a:gd name="T69" fmla="*/ 606 h 1099"/>
                  <a:gd name="T70" fmla="*/ 282 w 763"/>
                  <a:gd name="T71" fmla="*/ 560 h 1099"/>
                  <a:gd name="T72" fmla="*/ 285 w 763"/>
                  <a:gd name="T73" fmla="*/ 530 h 1099"/>
                  <a:gd name="T74" fmla="*/ 306 w 763"/>
                  <a:gd name="T75" fmla="*/ 503 h 1099"/>
                  <a:gd name="T76" fmla="*/ 125 w 763"/>
                  <a:gd name="T77" fmla="*/ 424 h 1099"/>
                  <a:gd name="T78" fmla="*/ 110 w 763"/>
                  <a:gd name="T79" fmla="*/ 339 h 1099"/>
                  <a:gd name="T80" fmla="*/ 67 w 763"/>
                  <a:gd name="T81" fmla="*/ 274 h 1099"/>
                  <a:gd name="T82" fmla="*/ 60 w 763"/>
                  <a:gd name="T83" fmla="*/ 246 h 1099"/>
                  <a:gd name="T84" fmla="*/ 7 w 763"/>
                  <a:gd name="T85" fmla="*/ 190 h 1099"/>
                  <a:gd name="T86" fmla="*/ 0 w 763"/>
                  <a:gd name="T87" fmla="*/ 83 h 10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63" h="1099">
                    <a:moveTo>
                      <a:pt x="0" y="83"/>
                    </a:moveTo>
                    <a:lnTo>
                      <a:pt x="219" y="0"/>
                    </a:lnTo>
                    <a:lnTo>
                      <a:pt x="247" y="29"/>
                    </a:lnTo>
                    <a:lnTo>
                      <a:pt x="304" y="35"/>
                    </a:lnTo>
                    <a:lnTo>
                      <a:pt x="388" y="113"/>
                    </a:lnTo>
                    <a:lnTo>
                      <a:pt x="397" y="207"/>
                    </a:lnTo>
                    <a:lnTo>
                      <a:pt x="430" y="255"/>
                    </a:lnTo>
                    <a:lnTo>
                      <a:pt x="515" y="417"/>
                    </a:lnTo>
                    <a:lnTo>
                      <a:pt x="552" y="424"/>
                    </a:lnTo>
                    <a:lnTo>
                      <a:pt x="621" y="533"/>
                    </a:lnTo>
                    <a:lnTo>
                      <a:pt x="695" y="539"/>
                    </a:lnTo>
                    <a:lnTo>
                      <a:pt x="740" y="581"/>
                    </a:lnTo>
                    <a:lnTo>
                      <a:pt x="760" y="587"/>
                    </a:lnTo>
                    <a:lnTo>
                      <a:pt x="763" y="646"/>
                    </a:lnTo>
                    <a:lnTo>
                      <a:pt x="762" y="813"/>
                    </a:lnTo>
                    <a:lnTo>
                      <a:pt x="660" y="871"/>
                    </a:lnTo>
                    <a:lnTo>
                      <a:pt x="586" y="880"/>
                    </a:lnTo>
                    <a:lnTo>
                      <a:pt x="569" y="846"/>
                    </a:lnTo>
                    <a:lnTo>
                      <a:pt x="534" y="850"/>
                    </a:lnTo>
                    <a:lnTo>
                      <a:pt x="515" y="834"/>
                    </a:lnTo>
                    <a:lnTo>
                      <a:pt x="484" y="846"/>
                    </a:lnTo>
                    <a:lnTo>
                      <a:pt x="430" y="869"/>
                    </a:lnTo>
                    <a:lnTo>
                      <a:pt x="348" y="891"/>
                    </a:lnTo>
                    <a:lnTo>
                      <a:pt x="186" y="932"/>
                    </a:lnTo>
                    <a:lnTo>
                      <a:pt x="106" y="1099"/>
                    </a:lnTo>
                    <a:lnTo>
                      <a:pt x="20" y="1071"/>
                    </a:lnTo>
                    <a:lnTo>
                      <a:pt x="24" y="969"/>
                    </a:lnTo>
                    <a:lnTo>
                      <a:pt x="100" y="969"/>
                    </a:lnTo>
                    <a:lnTo>
                      <a:pt x="93" y="920"/>
                    </a:lnTo>
                    <a:lnTo>
                      <a:pt x="139" y="910"/>
                    </a:lnTo>
                    <a:lnTo>
                      <a:pt x="219" y="846"/>
                    </a:lnTo>
                    <a:lnTo>
                      <a:pt x="237" y="778"/>
                    </a:lnTo>
                    <a:lnTo>
                      <a:pt x="260" y="747"/>
                    </a:lnTo>
                    <a:lnTo>
                      <a:pt x="287" y="720"/>
                    </a:lnTo>
                    <a:lnTo>
                      <a:pt x="295" y="606"/>
                    </a:lnTo>
                    <a:lnTo>
                      <a:pt x="282" y="560"/>
                    </a:lnTo>
                    <a:lnTo>
                      <a:pt x="285" y="530"/>
                    </a:lnTo>
                    <a:lnTo>
                      <a:pt x="306" y="503"/>
                    </a:lnTo>
                    <a:lnTo>
                      <a:pt x="125" y="424"/>
                    </a:lnTo>
                    <a:lnTo>
                      <a:pt x="110" y="339"/>
                    </a:lnTo>
                    <a:lnTo>
                      <a:pt x="67" y="274"/>
                    </a:lnTo>
                    <a:lnTo>
                      <a:pt x="60" y="246"/>
                    </a:lnTo>
                    <a:lnTo>
                      <a:pt x="7" y="190"/>
                    </a:lnTo>
                    <a:lnTo>
                      <a:pt x="0" y="8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236" name="Freeform 140"/>
              <p:cNvSpPr>
                <a:spLocks noChangeAspect="1"/>
              </p:cNvSpPr>
              <p:nvPr/>
            </p:nvSpPr>
            <p:spPr bwMode="auto">
              <a:xfrm>
                <a:off x="3501" y="1107"/>
                <a:ext cx="211" cy="223"/>
              </a:xfrm>
              <a:custGeom>
                <a:avLst/>
                <a:gdLst>
                  <a:gd name="T0" fmla="*/ 0 w 1169"/>
                  <a:gd name="T1" fmla="*/ 177 h 1236"/>
                  <a:gd name="T2" fmla="*/ 0 w 1169"/>
                  <a:gd name="T3" fmla="*/ 47 h 1236"/>
                  <a:gd name="T4" fmla="*/ 394 w 1169"/>
                  <a:gd name="T5" fmla="*/ 21 h 1236"/>
                  <a:gd name="T6" fmla="*/ 486 w 1169"/>
                  <a:gd name="T7" fmla="*/ 21 h 1236"/>
                  <a:gd name="T8" fmla="*/ 512 w 1169"/>
                  <a:gd name="T9" fmla="*/ 44 h 1236"/>
                  <a:gd name="T10" fmla="*/ 585 w 1169"/>
                  <a:gd name="T11" fmla="*/ 42 h 1236"/>
                  <a:gd name="T12" fmla="*/ 617 w 1169"/>
                  <a:gd name="T13" fmla="*/ 12 h 1236"/>
                  <a:gd name="T14" fmla="*/ 644 w 1169"/>
                  <a:gd name="T15" fmla="*/ 0 h 1236"/>
                  <a:gd name="T16" fmla="*/ 698 w 1169"/>
                  <a:gd name="T17" fmla="*/ 37 h 1236"/>
                  <a:gd name="T18" fmla="*/ 740 w 1169"/>
                  <a:gd name="T19" fmla="*/ 36 h 1236"/>
                  <a:gd name="T20" fmla="*/ 767 w 1169"/>
                  <a:gd name="T21" fmla="*/ 44 h 1236"/>
                  <a:gd name="T22" fmla="*/ 843 w 1169"/>
                  <a:gd name="T23" fmla="*/ 42 h 1236"/>
                  <a:gd name="T24" fmla="*/ 830 w 1169"/>
                  <a:gd name="T25" fmla="*/ 154 h 1236"/>
                  <a:gd name="T26" fmla="*/ 846 w 1169"/>
                  <a:gd name="T27" fmla="*/ 169 h 1236"/>
                  <a:gd name="T28" fmla="*/ 1018 w 1169"/>
                  <a:gd name="T29" fmla="*/ 169 h 1236"/>
                  <a:gd name="T30" fmla="*/ 1027 w 1169"/>
                  <a:gd name="T31" fmla="*/ 177 h 1236"/>
                  <a:gd name="T32" fmla="*/ 1076 w 1169"/>
                  <a:gd name="T33" fmla="*/ 189 h 1236"/>
                  <a:gd name="T34" fmla="*/ 1096 w 1169"/>
                  <a:gd name="T35" fmla="*/ 172 h 1236"/>
                  <a:gd name="T36" fmla="*/ 1145 w 1169"/>
                  <a:gd name="T37" fmla="*/ 174 h 1236"/>
                  <a:gd name="T38" fmla="*/ 1169 w 1169"/>
                  <a:gd name="T39" fmla="*/ 197 h 1236"/>
                  <a:gd name="T40" fmla="*/ 1166 w 1169"/>
                  <a:gd name="T41" fmla="*/ 248 h 1236"/>
                  <a:gd name="T42" fmla="*/ 1136 w 1169"/>
                  <a:gd name="T43" fmla="*/ 331 h 1236"/>
                  <a:gd name="T44" fmla="*/ 1044 w 1169"/>
                  <a:gd name="T45" fmla="*/ 421 h 1236"/>
                  <a:gd name="T46" fmla="*/ 1039 w 1169"/>
                  <a:gd name="T47" fmla="*/ 482 h 1236"/>
                  <a:gd name="T48" fmla="*/ 1010 w 1169"/>
                  <a:gd name="T49" fmla="*/ 482 h 1236"/>
                  <a:gd name="T50" fmla="*/ 993 w 1169"/>
                  <a:gd name="T51" fmla="*/ 694 h 1236"/>
                  <a:gd name="T52" fmla="*/ 976 w 1169"/>
                  <a:gd name="T53" fmla="*/ 701 h 1236"/>
                  <a:gd name="T54" fmla="*/ 980 w 1169"/>
                  <a:gd name="T55" fmla="*/ 831 h 1236"/>
                  <a:gd name="T56" fmla="*/ 995 w 1169"/>
                  <a:gd name="T57" fmla="*/ 847 h 1236"/>
                  <a:gd name="T58" fmla="*/ 738 w 1169"/>
                  <a:gd name="T59" fmla="*/ 1075 h 1236"/>
                  <a:gd name="T60" fmla="*/ 769 w 1169"/>
                  <a:gd name="T61" fmla="*/ 1122 h 1236"/>
                  <a:gd name="T62" fmla="*/ 757 w 1169"/>
                  <a:gd name="T63" fmla="*/ 1236 h 1236"/>
                  <a:gd name="T64" fmla="*/ 676 w 1169"/>
                  <a:gd name="T65" fmla="*/ 1220 h 1236"/>
                  <a:gd name="T66" fmla="*/ 647 w 1169"/>
                  <a:gd name="T67" fmla="*/ 1165 h 1236"/>
                  <a:gd name="T68" fmla="*/ 580 w 1169"/>
                  <a:gd name="T69" fmla="*/ 1169 h 1236"/>
                  <a:gd name="T70" fmla="*/ 548 w 1169"/>
                  <a:gd name="T71" fmla="*/ 1185 h 1236"/>
                  <a:gd name="T72" fmla="*/ 527 w 1169"/>
                  <a:gd name="T73" fmla="*/ 1175 h 1236"/>
                  <a:gd name="T74" fmla="*/ 527 w 1169"/>
                  <a:gd name="T75" fmla="*/ 1127 h 1236"/>
                  <a:gd name="T76" fmla="*/ 512 w 1169"/>
                  <a:gd name="T77" fmla="*/ 1117 h 1236"/>
                  <a:gd name="T78" fmla="*/ 497 w 1169"/>
                  <a:gd name="T79" fmla="*/ 1111 h 1236"/>
                  <a:gd name="T80" fmla="*/ 436 w 1169"/>
                  <a:gd name="T81" fmla="*/ 1050 h 1236"/>
                  <a:gd name="T82" fmla="*/ 431 w 1169"/>
                  <a:gd name="T83" fmla="*/ 1019 h 1236"/>
                  <a:gd name="T84" fmla="*/ 465 w 1169"/>
                  <a:gd name="T85" fmla="*/ 984 h 1236"/>
                  <a:gd name="T86" fmla="*/ 461 w 1169"/>
                  <a:gd name="T87" fmla="*/ 961 h 1236"/>
                  <a:gd name="T88" fmla="*/ 415 w 1169"/>
                  <a:gd name="T89" fmla="*/ 958 h 1236"/>
                  <a:gd name="T90" fmla="*/ 386 w 1169"/>
                  <a:gd name="T91" fmla="*/ 925 h 1236"/>
                  <a:gd name="T92" fmla="*/ 371 w 1169"/>
                  <a:gd name="T93" fmla="*/ 892 h 1236"/>
                  <a:gd name="T94" fmla="*/ 224 w 1169"/>
                  <a:gd name="T95" fmla="*/ 867 h 1236"/>
                  <a:gd name="T96" fmla="*/ 285 w 1169"/>
                  <a:gd name="T97" fmla="*/ 820 h 1236"/>
                  <a:gd name="T98" fmla="*/ 290 w 1169"/>
                  <a:gd name="T99" fmla="*/ 601 h 1236"/>
                  <a:gd name="T100" fmla="*/ 204 w 1169"/>
                  <a:gd name="T101" fmla="*/ 509 h 1236"/>
                  <a:gd name="T102" fmla="*/ 109 w 1169"/>
                  <a:gd name="T103" fmla="*/ 339 h 1236"/>
                  <a:gd name="T104" fmla="*/ 23 w 1169"/>
                  <a:gd name="T105" fmla="*/ 316 h 1236"/>
                  <a:gd name="T106" fmla="*/ 0 w 1169"/>
                  <a:gd name="T107" fmla="*/ 177 h 1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69" h="1236">
                    <a:moveTo>
                      <a:pt x="0" y="177"/>
                    </a:moveTo>
                    <a:lnTo>
                      <a:pt x="0" y="47"/>
                    </a:lnTo>
                    <a:lnTo>
                      <a:pt x="394" y="21"/>
                    </a:lnTo>
                    <a:lnTo>
                      <a:pt x="486" y="21"/>
                    </a:lnTo>
                    <a:lnTo>
                      <a:pt x="512" y="44"/>
                    </a:lnTo>
                    <a:lnTo>
                      <a:pt x="585" y="42"/>
                    </a:lnTo>
                    <a:lnTo>
                      <a:pt x="617" y="12"/>
                    </a:lnTo>
                    <a:lnTo>
                      <a:pt x="644" y="0"/>
                    </a:lnTo>
                    <a:lnTo>
                      <a:pt x="698" y="37"/>
                    </a:lnTo>
                    <a:lnTo>
                      <a:pt x="740" y="36"/>
                    </a:lnTo>
                    <a:lnTo>
                      <a:pt x="767" y="44"/>
                    </a:lnTo>
                    <a:lnTo>
                      <a:pt x="843" y="42"/>
                    </a:lnTo>
                    <a:lnTo>
                      <a:pt x="830" y="154"/>
                    </a:lnTo>
                    <a:lnTo>
                      <a:pt x="846" y="169"/>
                    </a:lnTo>
                    <a:lnTo>
                      <a:pt x="1018" y="169"/>
                    </a:lnTo>
                    <a:lnTo>
                      <a:pt x="1027" y="177"/>
                    </a:lnTo>
                    <a:lnTo>
                      <a:pt x="1076" y="189"/>
                    </a:lnTo>
                    <a:lnTo>
                      <a:pt x="1096" y="172"/>
                    </a:lnTo>
                    <a:lnTo>
                      <a:pt x="1145" y="174"/>
                    </a:lnTo>
                    <a:lnTo>
                      <a:pt x="1169" y="197"/>
                    </a:lnTo>
                    <a:lnTo>
                      <a:pt x="1166" y="248"/>
                    </a:lnTo>
                    <a:lnTo>
                      <a:pt x="1136" y="331"/>
                    </a:lnTo>
                    <a:lnTo>
                      <a:pt x="1044" y="421"/>
                    </a:lnTo>
                    <a:lnTo>
                      <a:pt x="1039" y="482"/>
                    </a:lnTo>
                    <a:lnTo>
                      <a:pt x="1010" y="482"/>
                    </a:lnTo>
                    <a:lnTo>
                      <a:pt x="993" y="694"/>
                    </a:lnTo>
                    <a:lnTo>
                      <a:pt x="976" y="701"/>
                    </a:lnTo>
                    <a:lnTo>
                      <a:pt x="980" y="831"/>
                    </a:lnTo>
                    <a:lnTo>
                      <a:pt x="995" y="847"/>
                    </a:lnTo>
                    <a:lnTo>
                      <a:pt x="738" y="1075"/>
                    </a:lnTo>
                    <a:lnTo>
                      <a:pt x="769" y="1122"/>
                    </a:lnTo>
                    <a:lnTo>
                      <a:pt x="757" y="1236"/>
                    </a:lnTo>
                    <a:lnTo>
                      <a:pt x="676" y="1220"/>
                    </a:lnTo>
                    <a:lnTo>
                      <a:pt x="647" y="1165"/>
                    </a:lnTo>
                    <a:lnTo>
                      <a:pt x="580" y="1169"/>
                    </a:lnTo>
                    <a:lnTo>
                      <a:pt x="548" y="1185"/>
                    </a:lnTo>
                    <a:lnTo>
                      <a:pt x="527" y="1175"/>
                    </a:lnTo>
                    <a:lnTo>
                      <a:pt x="527" y="1127"/>
                    </a:lnTo>
                    <a:lnTo>
                      <a:pt x="512" y="1117"/>
                    </a:lnTo>
                    <a:lnTo>
                      <a:pt x="497" y="1111"/>
                    </a:lnTo>
                    <a:lnTo>
                      <a:pt x="436" y="1050"/>
                    </a:lnTo>
                    <a:lnTo>
                      <a:pt x="431" y="1019"/>
                    </a:lnTo>
                    <a:lnTo>
                      <a:pt x="465" y="984"/>
                    </a:lnTo>
                    <a:lnTo>
                      <a:pt x="461" y="961"/>
                    </a:lnTo>
                    <a:lnTo>
                      <a:pt x="415" y="958"/>
                    </a:lnTo>
                    <a:lnTo>
                      <a:pt x="386" y="925"/>
                    </a:lnTo>
                    <a:lnTo>
                      <a:pt x="371" y="892"/>
                    </a:lnTo>
                    <a:lnTo>
                      <a:pt x="224" y="867"/>
                    </a:lnTo>
                    <a:lnTo>
                      <a:pt x="285" y="820"/>
                    </a:lnTo>
                    <a:lnTo>
                      <a:pt x="290" y="601"/>
                    </a:lnTo>
                    <a:lnTo>
                      <a:pt x="204" y="509"/>
                    </a:lnTo>
                    <a:lnTo>
                      <a:pt x="109" y="339"/>
                    </a:lnTo>
                    <a:lnTo>
                      <a:pt x="23" y="316"/>
                    </a:lnTo>
                    <a:lnTo>
                      <a:pt x="0" y="17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237" name="Freeform 141"/>
              <p:cNvSpPr>
                <a:spLocks noChangeAspect="1"/>
              </p:cNvSpPr>
              <p:nvPr/>
            </p:nvSpPr>
            <p:spPr bwMode="auto">
              <a:xfrm>
                <a:off x="3280" y="1263"/>
                <a:ext cx="519" cy="325"/>
              </a:xfrm>
              <a:custGeom>
                <a:avLst/>
                <a:gdLst>
                  <a:gd name="T0" fmla="*/ 387 w 2877"/>
                  <a:gd name="T1" fmla="*/ 253 h 1803"/>
                  <a:gd name="T2" fmla="*/ 649 w 2877"/>
                  <a:gd name="T3" fmla="*/ 245 h 1803"/>
                  <a:gd name="T4" fmla="*/ 809 w 2877"/>
                  <a:gd name="T5" fmla="*/ 221 h 1803"/>
                  <a:gd name="T6" fmla="*/ 1047 w 2877"/>
                  <a:gd name="T7" fmla="*/ 185 h 1803"/>
                  <a:gd name="T8" fmla="*/ 1117 w 2877"/>
                  <a:gd name="T9" fmla="*/ 140 h 1803"/>
                  <a:gd name="T10" fmla="*/ 1271 w 2877"/>
                  <a:gd name="T11" fmla="*/ 163 h 1803"/>
                  <a:gd name="T12" fmla="*/ 1322 w 2877"/>
                  <a:gd name="T13" fmla="*/ 157 h 1803"/>
                  <a:gd name="T14" fmla="*/ 1379 w 2877"/>
                  <a:gd name="T15" fmla="*/ 64 h 1803"/>
                  <a:gd name="T16" fmla="*/ 1613 w 2877"/>
                  <a:gd name="T17" fmla="*/ 61 h 1803"/>
                  <a:gd name="T18" fmla="*/ 1692 w 2877"/>
                  <a:gd name="T19" fmla="*/ 117 h 1803"/>
                  <a:gd name="T20" fmla="*/ 1724 w 2877"/>
                  <a:gd name="T21" fmla="*/ 247 h 1803"/>
                  <a:gd name="T22" fmla="*/ 1778 w 2877"/>
                  <a:gd name="T23" fmla="*/ 323 h 1803"/>
                  <a:gd name="T24" fmla="*/ 1901 w 2877"/>
                  <a:gd name="T25" fmla="*/ 355 h 1803"/>
                  <a:gd name="T26" fmla="*/ 1964 w 2877"/>
                  <a:gd name="T27" fmla="*/ 210 h 1803"/>
                  <a:gd name="T28" fmla="*/ 2276 w 2877"/>
                  <a:gd name="T29" fmla="*/ 43 h 1803"/>
                  <a:gd name="T30" fmla="*/ 2412 w 2877"/>
                  <a:gd name="T31" fmla="*/ 6 h 1803"/>
                  <a:gd name="T32" fmla="*/ 2299 w 2877"/>
                  <a:gd name="T33" fmla="*/ 347 h 1803"/>
                  <a:gd name="T34" fmla="*/ 2371 w 2877"/>
                  <a:gd name="T35" fmla="*/ 632 h 1803"/>
                  <a:gd name="T36" fmla="*/ 2336 w 2877"/>
                  <a:gd name="T37" fmla="*/ 1022 h 1803"/>
                  <a:gd name="T38" fmla="*/ 2418 w 2877"/>
                  <a:gd name="T39" fmla="*/ 1166 h 1803"/>
                  <a:gd name="T40" fmla="*/ 2608 w 2877"/>
                  <a:gd name="T41" fmla="*/ 1322 h 1803"/>
                  <a:gd name="T42" fmla="*/ 2629 w 2877"/>
                  <a:gd name="T43" fmla="*/ 1420 h 1803"/>
                  <a:gd name="T44" fmla="*/ 2778 w 2877"/>
                  <a:gd name="T45" fmla="*/ 1490 h 1803"/>
                  <a:gd name="T46" fmla="*/ 2844 w 2877"/>
                  <a:gd name="T47" fmla="*/ 1613 h 1803"/>
                  <a:gd name="T48" fmla="*/ 2872 w 2877"/>
                  <a:gd name="T49" fmla="*/ 1705 h 1803"/>
                  <a:gd name="T50" fmla="*/ 2780 w 2877"/>
                  <a:gd name="T51" fmla="*/ 1788 h 1803"/>
                  <a:gd name="T52" fmla="*/ 2461 w 2877"/>
                  <a:gd name="T53" fmla="*/ 1705 h 1803"/>
                  <a:gd name="T54" fmla="*/ 2376 w 2877"/>
                  <a:gd name="T55" fmla="*/ 1625 h 1803"/>
                  <a:gd name="T56" fmla="*/ 2171 w 2877"/>
                  <a:gd name="T57" fmla="*/ 1554 h 1803"/>
                  <a:gd name="T58" fmla="*/ 1890 w 2877"/>
                  <a:gd name="T59" fmla="*/ 1426 h 1803"/>
                  <a:gd name="T60" fmla="*/ 1916 w 2877"/>
                  <a:gd name="T61" fmla="*/ 1007 h 1803"/>
                  <a:gd name="T62" fmla="*/ 1962 w 2877"/>
                  <a:gd name="T63" fmla="*/ 755 h 1803"/>
                  <a:gd name="T64" fmla="*/ 1944 w 2877"/>
                  <a:gd name="T65" fmla="*/ 427 h 1803"/>
                  <a:gd name="T66" fmla="*/ 1618 w 2877"/>
                  <a:gd name="T67" fmla="*/ 534 h 1803"/>
                  <a:gd name="T68" fmla="*/ 1594 w 2877"/>
                  <a:gd name="T69" fmla="*/ 632 h 1803"/>
                  <a:gd name="T70" fmla="*/ 1458 w 2877"/>
                  <a:gd name="T71" fmla="*/ 584 h 1803"/>
                  <a:gd name="T72" fmla="*/ 1415 w 2877"/>
                  <a:gd name="T73" fmla="*/ 607 h 1803"/>
                  <a:gd name="T74" fmla="*/ 1392 w 2877"/>
                  <a:gd name="T75" fmla="*/ 666 h 1803"/>
                  <a:gd name="T76" fmla="*/ 1456 w 2877"/>
                  <a:gd name="T77" fmla="*/ 864 h 1803"/>
                  <a:gd name="T78" fmla="*/ 1066 w 2877"/>
                  <a:gd name="T79" fmla="*/ 843 h 1803"/>
                  <a:gd name="T80" fmla="*/ 558 w 2877"/>
                  <a:gd name="T81" fmla="*/ 875 h 1803"/>
                  <a:gd name="T82" fmla="*/ 353 w 2877"/>
                  <a:gd name="T83" fmla="*/ 855 h 1803"/>
                  <a:gd name="T84" fmla="*/ 146 w 2877"/>
                  <a:gd name="T85" fmla="*/ 858 h 1803"/>
                  <a:gd name="T86" fmla="*/ 6 w 2877"/>
                  <a:gd name="T87" fmla="*/ 798 h 1803"/>
                  <a:gd name="T88" fmla="*/ 167 w 2877"/>
                  <a:gd name="T89" fmla="*/ 724 h 18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877" h="1803">
                    <a:moveTo>
                      <a:pt x="184" y="706"/>
                    </a:moveTo>
                    <a:lnTo>
                      <a:pt x="345" y="253"/>
                    </a:lnTo>
                    <a:lnTo>
                      <a:pt x="387" y="253"/>
                    </a:lnTo>
                    <a:lnTo>
                      <a:pt x="500" y="258"/>
                    </a:lnTo>
                    <a:lnTo>
                      <a:pt x="566" y="266"/>
                    </a:lnTo>
                    <a:lnTo>
                      <a:pt x="649" y="245"/>
                    </a:lnTo>
                    <a:lnTo>
                      <a:pt x="713" y="217"/>
                    </a:lnTo>
                    <a:lnTo>
                      <a:pt x="734" y="140"/>
                    </a:lnTo>
                    <a:lnTo>
                      <a:pt x="809" y="221"/>
                    </a:lnTo>
                    <a:lnTo>
                      <a:pt x="1011" y="233"/>
                    </a:lnTo>
                    <a:lnTo>
                      <a:pt x="1047" y="194"/>
                    </a:lnTo>
                    <a:lnTo>
                      <a:pt x="1047" y="185"/>
                    </a:lnTo>
                    <a:lnTo>
                      <a:pt x="1060" y="181"/>
                    </a:lnTo>
                    <a:lnTo>
                      <a:pt x="1130" y="194"/>
                    </a:lnTo>
                    <a:lnTo>
                      <a:pt x="1117" y="140"/>
                    </a:lnTo>
                    <a:lnTo>
                      <a:pt x="1231" y="138"/>
                    </a:lnTo>
                    <a:lnTo>
                      <a:pt x="1252" y="157"/>
                    </a:lnTo>
                    <a:lnTo>
                      <a:pt x="1271" y="163"/>
                    </a:lnTo>
                    <a:lnTo>
                      <a:pt x="1287" y="144"/>
                    </a:lnTo>
                    <a:lnTo>
                      <a:pt x="1303" y="142"/>
                    </a:lnTo>
                    <a:lnTo>
                      <a:pt x="1322" y="157"/>
                    </a:lnTo>
                    <a:lnTo>
                      <a:pt x="1357" y="157"/>
                    </a:lnTo>
                    <a:lnTo>
                      <a:pt x="1384" y="130"/>
                    </a:lnTo>
                    <a:lnTo>
                      <a:pt x="1379" y="64"/>
                    </a:lnTo>
                    <a:lnTo>
                      <a:pt x="1456" y="0"/>
                    </a:lnTo>
                    <a:lnTo>
                      <a:pt x="1596" y="27"/>
                    </a:lnTo>
                    <a:lnTo>
                      <a:pt x="1613" y="61"/>
                    </a:lnTo>
                    <a:lnTo>
                      <a:pt x="1640" y="93"/>
                    </a:lnTo>
                    <a:lnTo>
                      <a:pt x="1688" y="97"/>
                    </a:lnTo>
                    <a:lnTo>
                      <a:pt x="1692" y="117"/>
                    </a:lnTo>
                    <a:lnTo>
                      <a:pt x="1661" y="151"/>
                    </a:lnTo>
                    <a:lnTo>
                      <a:pt x="1663" y="181"/>
                    </a:lnTo>
                    <a:lnTo>
                      <a:pt x="1724" y="247"/>
                    </a:lnTo>
                    <a:lnTo>
                      <a:pt x="1758" y="262"/>
                    </a:lnTo>
                    <a:lnTo>
                      <a:pt x="1758" y="309"/>
                    </a:lnTo>
                    <a:lnTo>
                      <a:pt x="1778" y="323"/>
                    </a:lnTo>
                    <a:lnTo>
                      <a:pt x="1809" y="302"/>
                    </a:lnTo>
                    <a:lnTo>
                      <a:pt x="1875" y="301"/>
                    </a:lnTo>
                    <a:lnTo>
                      <a:pt x="1901" y="355"/>
                    </a:lnTo>
                    <a:lnTo>
                      <a:pt x="1987" y="372"/>
                    </a:lnTo>
                    <a:lnTo>
                      <a:pt x="1997" y="255"/>
                    </a:lnTo>
                    <a:lnTo>
                      <a:pt x="1964" y="210"/>
                    </a:lnTo>
                    <a:lnTo>
                      <a:pt x="2179" y="20"/>
                    </a:lnTo>
                    <a:lnTo>
                      <a:pt x="2235" y="34"/>
                    </a:lnTo>
                    <a:lnTo>
                      <a:pt x="2276" y="43"/>
                    </a:lnTo>
                    <a:lnTo>
                      <a:pt x="2334" y="29"/>
                    </a:lnTo>
                    <a:lnTo>
                      <a:pt x="2382" y="21"/>
                    </a:lnTo>
                    <a:lnTo>
                      <a:pt x="2412" y="6"/>
                    </a:lnTo>
                    <a:lnTo>
                      <a:pt x="2437" y="6"/>
                    </a:lnTo>
                    <a:lnTo>
                      <a:pt x="2448" y="20"/>
                    </a:lnTo>
                    <a:lnTo>
                      <a:pt x="2299" y="347"/>
                    </a:lnTo>
                    <a:lnTo>
                      <a:pt x="2312" y="451"/>
                    </a:lnTo>
                    <a:lnTo>
                      <a:pt x="2323" y="580"/>
                    </a:lnTo>
                    <a:lnTo>
                      <a:pt x="2371" y="632"/>
                    </a:lnTo>
                    <a:lnTo>
                      <a:pt x="2439" y="644"/>
                    </a:lnTo>
                    <a:lnTo>
                      <a:pt x="2610" y="1175"/>
                    </a:lnTo>
                    <a:lnTo>
                      <a:pt x="2336" y="1022"/>
                    </a:lnTo>
                    <a:lnTo>
                      <a:pt x="2357" y="1065"/>
                    </a:lnTo>
                    <a:lnTo>
                      <a:pt x="2357" y="1137"/>
                    </a:lnTo>
                    <a:lnTo>
                      <a:pt x="2418" y="1166"/>
                    </a:lnTo>
                    <a:lnTo>
                      <a:pt x="2557" y="1284"/>
                    </a:lnTo>
                    <a:lnTo>
                      <a:pt x="2557" y="1317"/>
                    </a:lnTo>
                    <a:lnTo>
                      <a:pt x="2608" y="1322"/>
                    </a:lnTo>
                    <a:lnTo>
                      <a:pt x="2635" y="1358"/>
                    </a:lnTo>
                    <a:lnTo>
                      <a:pt x="2646" y="1392"/>
                    </a:lnTo>
                    <a:lnTo>
                      <a:pt x="2629" y="1420"/>
                    </a:lnTo>
                    <a:lnTo>
                      <a:pt x="2615" y="1462"/>
                    </a:lnTo>
                    <a:lnTo>
                      <a:pt x="2743" y="1480"/>
                    </a:lnTo>
                    <a:lnTo>
                      <a:pt x="2778" y="1490"/>
                    </a:lnTo>
                    <a:lnTo>
                      <a:pt x="2782" y="1522"/>
                    </a:lnTo>
                    <a:lnTo>
                      <a:pt x="2782" y="1552"/>
                    </a:lnTo>
                    <a:lnTo>
                      <a:pt x="2844" y="1613"/>
                    </a:lnTo>
                    <a:lnTo>
                      <a:pt x="2844" y="1662"/>
                    </a:lnTo>
                    <a:lnTo>
                      <a:pt x="2834" y="1679"/>
                    </a:lnTo>
                    <a:lnTo>
                      <a:pt x="2872" y="1705"/>
                    </a:lnTo>
                    <a:lnTo>
                      <a:pt x="2877" y="1735"/>
                    </a:lnTo>
                    <a:lnTo>
                      <a:pt x="2823" y="1795"/>
                    </a:lnTo>
                    <a:lnTo>
                      <a:pt x="2780" y="1788"/>
                    </a:lnTo>
                    <a:lnTo>
                      <a:pt x="2706" y="1803"/>
                    </a:lnTo>
                    <a:lnTo>
                      <a:pt x="2497" y="1763"/>
                    </a:lnTo>
                    <a:lnTo>
                      <a:pt x="2461" y="1705"/>
                    </a:lnTo>
                    <a:lnTo>
                      <a:pt x="2393" y="1695"/>
                    </a:lnTo>
                    <a:lnTo>
                      <a:pt x="2393" y="1641"/>
                    </a:lnTo>
                    <a:lnTo>
                      <a:pt x="2376" y="1625"/>
                    </a:lnTo>
                    <a:lnTo>
                      <a:pt x="2310" y="1631"/>
                    </a:lnTo>
                    <a:lnTo>
                      <a:pt x="2222" y="1594"/>
                    </a:lnTo>
                    <a:lnTo>
                      <a:pt x="2171" y="1554"/>
                    </a:lnTo>
                    <a:lnTo>
                      <a:pt x="2101" y="1546"/>
                    </a:lnTo>
                    <a:lnTo>
                      <a:pt x="1973" y="1492"/>
                    </a:lnTo>
                    <a:lnTo>
                      <a:pt x="1890" y="1426"/>
                    </a:lnTo>
                    <a:lnTo>
                      <a:pt x="1724" y="1216"/>
                    </a:lnTo>
                    <a:lnTo>
                      <a:pt x="1828" y="1128"/>
                    </a:lnTo>
                    <a:lnTo>
                      <a:pt x="1916" y="1007"/>
                    </a:lnTo>
                    <a:lnTo>
                      <a:pt x="1910" y="917"/>
                    </a:lnTo>
                    <a:lnTo>
                      <a:pt x="1950" y="834"/>
                    </a:lnTo>
                    <a:lnTo>
                      <a:pt x="1962" y="755"/>
                    </a:lnTo>
                    <a:lnTo>
                      <a:pt x="1921" y="737"/>
                    </a:lnTo>
                    <a:lnTo>
                      <a:pt x="1954" y="658"/>
                    </a:lnTo>
                    <a:lnTo>
                      <a:pt x="1944" y="427"/>
                    </a:lnTo>
                    <a:lnTo>
                      <a:pt x="1571" y="415"/>
                    </a:lnTo>
                    <a:lnTo>
                      <a:pt x="1571" y="496"/>
                    </a:lnTo>
                    <a:lnTo>
                      <a:pt x="1618" y="534"/>
                    </a:lnTo>
                    <a:lnTo>
                      <a:pt x="1624" y="576"/>
                    </a:lnTo>
                    <a:lnTo>
                      <a:pt x="1620" y="615"/>
                    </a:lnTo>
                    <a:lnTo>
                      <a:pt x="1594" y="632"/>
                    </a:lnTo>
                    <a:lnTo>
                      <a:pt x="1551" y="640"/>
                    </a:lnTo>
                    <a:lnTo>
                      <a:pt x="1481" y="615"/>
                    </a:lnTo>
                    <a:lnTo>
                      <a:pt x="1458" y="584"/>
                    </a:lnTo>
                    <a:lnTo>
                      <a:pt x="1437" y="549"/>
                    </a:lnTo>
                    <a:lnTo>
                      <a:pt x="1421" y="545"/>
                    </a:lnTo>
                    <a:lnTo>
                      <a:pt x="1415" y="607"/>
                    </a:lnTo>
                    <a:lnTo>
                      <a:pt x="1431" y="625"/>
                    </a:lnTo>
                    <a:lnTo>
                      <a:pt x="1417" y="647"/>
                    </a:lnTo>
                    <a:lnTo>
                      <a:pt x="1392" y="666"/>
                    </a:lnTo>
                    <a:lnTo>
                      <a:pt x="1407" y="735"/>
                    </a:lnTo>
                    <a:lnTo>
                      <a:pt x="1466" y="819"/>
                    </a:lnTo>
                    <a:lnTo>
                      <a:pt x="1456" y="864"/>
                    </a:lnTo>
                    <a:lnTo>
                      <a:pt x="1268" y="864"/>
                    </a:lnTo>
                    <a:lnTo>
                      <a:pt x="1224" y="847"/>
                    </a:lnTo>
                    <a:lnTo>
                      <a:pt x="1066" y="843"/>
                    </a:lnTo>
                    <a:lnTo>
                      <a:pt x="989" y="753"/>
                    </a:lnTo>
                    <a:lnTo>
                      <a:pt x="745" y="888"/>
                    </a:lnTo>
                    <a:lnTo>
                      <a:pt x="558" y="875"/>
                    </a:lnTo>
                    <a:lnTo>
                      <a:pt x="451" y="913"/>
                    </a:lnTo>
                    <a:lnTo>
                      <a:pt x="380" y="867"/>
                    </a:lnTo>
                    <a:lnTo>
                      <a:pt x="353" y="855"/>
                    </a:lnTo>
                    <a:lnTo>
                      <a:pt x="285" y="790"/>
                    </a:lnTo>
                    <a:lnTo>
                      <a:pt x="211" y="807"/>
                    </a:lnTo>
                    <a:lnTo>
                      <a:pt x="146" y="858"/>
                    </a:lnTo>
                    <a:lnTo>
                      <a:pt x="130" y="836"/>
                    </a:lnTo>
                    <a:lnTo>
                      <a:pt x="74" y="832"/>
                    </a:lnTo>
                    <a:lnTo>
                      <a:pt x="6" y="798"/>
                    </a:lnTo>
                    <a:lnTo>
                      <a:pt x="0" y="756"/>
                    </a:lnTo>
                    <a:lnTo>
                      <a:pt x="72" y="734"/>
                    </a:lnTo>
                    <a:lnTo>
                      <a:pt x="167" y="724"/>
                    </a:lnTo>
                    <a:lnTo>
                      <a:pt x="184" y="70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238" name="Freeform 142"/>
              <p:cNvSpPr>
                <a:spLocks noChangeAspect="1"/>
              </p:cNvSpPr>
              <p:nvPr/>
            </p:nvSpPr>
            <p:spPr bwMode="auto">
              <a:xfrm>
                <a:off x="3374" y="1140"/>
                <a:ext cx="180" cy="153"/>
              </a:xfrm>
              <a:custGeom>
                <a:avLst/>
                <a:gdLst>
                  <a:gd name="T0" fmla="*/ 49 w 997"/>
                  <a:gd name="T1" fmla="*/ 283 h 849"/>
                  <a:gd name="T2" fmla="*/ 130 w 997"/>
                  <a:gd name="T3" fmla="*/ 117 h 849"/>
                  <a:gd name="T4" fmla="*/ 355 w 997"/>
                  <a:gd name="T5" fmla="*/ 60 h 849"/>
                  <a:gd name="T6" fmla="*/ 460 w 997"/>
                  <a:gd name="T7" fmla="*/ 19 h 849"/>
                  <a:gd name="T8" fmla="*/ 479 w 997"/>
                  <a:gd name="T9" fmla="*/ 36 h 849"/>
                  <a:gd name="T10" fmla="*/ 514 w 997"/>
                  <a:gd name="T11" fmla="*/ 32 h 849"/>
                  <a:gd name="T12" fmla="*/ 530 w 997"/>
                  <a:gd name="T13" fmla="*/ 66 h 849"/>
                  <a:gd name="T14" fmla="*/ 603 w 997"/>
                  <a:gd name="T15" fmla="*/ 58 h 849"/>
                  <a:gd name="T16" fmla="*/ 707 w 997"/>
                  <a:gd name="T17" fmla="*/ 0 h 849"/>
                  <a:gd name="T18" fmla="*/ 731 w 997"/>
                  <a:gd name="T19" fmla="*/ 140 h 849"/>
                  <a:gd name="T20" fmla="*/ 816 w 997"/>
                  <a:gd name="T21" fmla="*/ 161 h 849"/>
                  <a:gd name="T22" fmla="*/ 908 w 997"/>
                  <a:gd name="T23" fmla="*/ 328 h 849"/>
                  <a:gd name="T24" fmla="*/ 997 w 997"/>
                  <a:gd name="T25" fmla="*/ 425 h 849"/>
                  <a:gd name="T26" fmla="*/ 991 w 997"/>
                  <a:gd name="T27" fmla="*/ 640 h 849"/>
                  <a:gd name="T28" fmla="*/ 933 w 997"/>
                  <a:gd name="T29" fmla="*/ 688 h 849"/>
                  <a:gd name="T30" fmla="*/ 858 w 997"/>
                  <a:gd name="T31" fmla="*/ 750 h 849"/>
                  <a:gd name="T32" fmla="*/ 863 w 997"/>
                  <a:gd name="T33" fmla="*/ 814 h 849"/>
                  <a:gd name="T34" fmla="*/ 836 w 997"/>
                  <a:gd name="T35" fmla="*/ 843 h 849"/>
                  <a:gd name="T36" fmla="*/ 799 w 997"/>
                  <a:gd name="T37" fmla="*/ 843 h 849"/>
                  <a:gd name="T38" fmla="*/ 782 w 997"/>
                  <a:gd name="T39" fmla="*/ 828 h 849"/>
                  <a:gd name="T40" fmla="*/ 764 w 997"/>
                  <a:gd name="T41" fmla="*/ 828 h 849"/>
                  <a:gd name="T42" fmla="*/ 754 w 997"/>
                  <a:gd name="T43" fmla="*/ 849 h 849"/>
                  <a:gd name="T44" fmla="*/ 729 w 997"/>
                  <a:gd name="T45" fmla="*/ 845 h 849"/>
                  <a:gd name="T46" fmla="*/ 712 w 997"/>
                  <a:gd name="T47" fmla="*/ 824 h 849"/>
                  <a:gd name="T48" fmla="*/ 598 w 997"/>
                  <a:gd name="T49" fmla="*/ 826 h 849"/>
                  <a:gd name="T50" fmla="*/ 571 w 997"/>
                  <a:gd name="T51" fmla="*/ 760 h 849"/>
                  <a:gd name="T52" fmla="*/ 481 w 997"/>
                  <a:gd name="T53" fmla="*/ 696 h 849"/>
                  <a:gd name="T54" fmla="*/ 448 w 997"/>
                  <a:gd name="T55" fmla="*/ 679 h 849"/>
                  <a:gd name="T56" fmla="*/ 469 w 997"/>
                  <a:gd name="T57" fmla="*/ 611 h 849"/>
                  <a:gd name="T58" fmla="*/ 448 w 997"/>
                  <a:gd name="T59" fmla="*/ 555 h 849"/>
                  <a:gd name="T60" fmla="*/ 386 w 997"/>
                  <a:gd name="T61" fmla="*/ 522 h 849"/>
                  <a:gd name="T62" fmla="*/ 294 w 997"/>
                  <a:gd name="T63" fmla="*/ 518 h 849"/>
                  <a:gd name="T64" fmla="*/ 258 w 997"/>
                  <a:gd name="T65" fmla="*/ 447 h 849"/>
                  <a:gd name="T66" fmla="*/ 49 w 997"/>
                  <a:gd name="T67" fmla="*/ 520 h 849"/>
                  <a:gd name="T68" fmla="*/ 66 w 997"/>
                  <a:gd name="T69" fmla="*/ 454 h 849"/>
                  <a:gd name="T70" fmla="*/ 2 w 997"/>
                  <a:gd name="T71" fmla="*/ 411 h 849"/>
                  <a:gd name="T72" fmla="*/ 0 w 997"/>
                  <a:gd name="T73" fmla="*/ 390 h 849"/>
                  <a:gd name="T74" fmla="*/ 49 w 997"/>
                  <a:gd name="T75" fmla="*/ 283 h 8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97" h="849">
                    <a:moveTo>
                      <a:pt x="49" y="283"/>
                    </a:moveTo>
                    <a:lnTo>
                      <a:pt x="130" y="117"/>
                    </a:lnTo>
                    <a:lnTo>
                      <a:pt x="355" y="60"/>
                    </a:lnTo>
                    <a:lnTo>
                      <a:pt x="460" y="19"/>
                    </a:lnTo>
                    <a:lnTo>
                      <a:pt x="479" y="36"/>
                    </a:lnTo>
                    <a:lnTo>
                      <a:pt x="514" y="32"/>
                    </a:lnTo>
                    <a:lnTo>
                      <a:pt x="530" y="66"/>
                    </a:lnTo>
                    <a:lnTo>
                      <a:pt x="603" y="58"/>
                    </a:lnTo>
                    <a:lnTo>
                      <a:pt x="707" y="0"/>
                    </a:lnTo>
                    <a:lnTo>
                      <a:pt x="731" y="140"/>
                    </a:lnTo>
                    <a:lnTo>
                      <a:pt x="816" y="161"/>
                    </a:lnTo>
                    <a:lnTo>
                      <a:pt x="908" y="328"/>
                    </a:lnTo>
                    <a:lnTo>
                      <a:pt x="997" y="425"/>
                    </a:lnTo>
                    <a:lnTo>
                      <a:pt x="991" y="640"/>
                    </a:lnTo>
                    <a:lnTo>
                      <a:pt x="933" y="688"/>
                    </a:lnTo>
                    <a:lnTo>
                      <a:pt x="858" y="750"/>
                    </a:lnTo>
                    <a:lnTo>
                      <a:pt x="863" y="814"/>
                    </a:lnTo>
                    <a:lnTo>
                      <a:pt x="836" y="843"/>
                    </a:lnTo>
                    <a:lnTo>
                      <a:pt x="799" y="843"/>
                    </a:lnTo>
                    <a:lnTo>
                      <a:pt x="782" y="828"/>
                    </a:lnTo>
                    <a:lnTo>
                      <a:pt x="764" y="828"/>
                    </a:lnTo>
                    <a:lnTo>
                      <a:pt x="754" y="849"/>
                    </a:lnTo>
                    <a:lnTo>
                      <a:pt x="729" y="845"/>
                    </a:lnTo>
                    <a:lnTo>
                      <a:pt x="712" y="824"/>
                    </a:lnTo>
                    <a:lnTo>
                      <a:pt x="598" y="826"/>
                    </a:lnTo>
                    <a:lnTo>
                      <a:pt x="571" y="760"/>
                    </a:lnTo>
                    <a:lnTo>
                      <a:pt x="481" y="696"/>
                    </a:lnTo>
                    <a:lnTo>
                      <a:pt x="448" y="679"/>
                    </a:lnTo>
                    <a:lnTo>
                      <a:pt x="469" y="611"/>
                    </a:lnTo>
                    <a:lnTo>
                      <a:pt x="448" y="555"/>
                    </a:lnTo>
                    <a:lnTo>
                      <a:pt x="386" y="522"/>
                    </a:lnTo>
                    <a:lnTo>
                      <a:pt x="294" y="518"/>
                    </a:lnTo>
                    <a:lnTo>
                      <a:pt x="258" y="447"/>
                    </a:lnTo>
                    <a:lnTo>
                      <a:pt x="49" y="520"/>
                    </a:lnTo>
                    <a:lnTo>
                      <a:pt x="66" y="454"/>
                    </a:lnTo>
                    <a:lnTo>
                      <a:pt x="2" y="411"/>
                    </a:lnTo>
                    <a:lnTo>
                      <a:pt x="0" y="390"/>
                    </a:lnTo>
                    <a:lnTo>
                      <a:pt x="49" y="28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239" name="Freeform 143"/>
              <p:cNvSpPr>
                <a:spLocks noChangeAspect="1"/>
              </p:cNvSpPr>
              <p:nvPr/>
            </p:nvSpPr>
            <p:spPr bwMode="auto">
              <a:xfrm>
                <a:off x="3395" y="1220"/>
                <a:ext cx="89" cy="88"/>
              </a:xfrm>
              <a:custGeom>
                <a:avLst/>
                <a:gdLst>
                  <a:gd name="T0" fmla="*/ 6 w 492"/>
                  <a:gd name="T1" fmla="*/ 46 h 483"/>
                  <a:gd name="T2" fmla="*/ 23 w 492"/>
                  <a:gd name="T3" fmla="*/ 85 h 483"/>
                  <a:gd name="T4" fmla="*/ 2 w 492"/>
                  <a:gd name="T5" fmla="*/ 128 h 483"/>
                  <a:gd name="T6" fmla="*/ 0 w 492"/>
                  <a:gd name="T7" fmla="*/ 151 h 483"/>
                  <a:gd name="T8" fmla="*/ 68 w 492"/>
                  <a:gd name="T9" fmla="*/ 157 h 483"/>
                  <a:gd name="T10" fmla="*/ 137 w 492"/>
                  <a:gd name="T11" fmla="*/ 193 h 483"/>
                  <a:gd name="T12" fmla="*/ 130 w 492"/>
                  <a:gd name="T13" fmla="*/ 217 h 483"/>
                  <a:gd name="T14" fmla="*/ 103 w 492"/>
                  <a:gd name="T15" fmla="*/ 217 h 483"/>
                  <a:gd name="T16" fmla="*/ 91 w 492"/>
                  <a:gd name="T17" fmla="*/ 244 h 483"/>
                  <a:gd name="T18" fmla="*/ 64 w 492"/>
                  <a:gd name="T19" fmla="*/ 244 h 483"/>
                  <a:gd name="T20" fmla="*/ 136 w 492"/>
                  <a:gd name="T21" fmla="*/ 314 h 483"/>
                  <a:gd name="T22" fmla="*/ 39 w 492"/>
                  <a:gd name="T23" fmla="*/ 368 h 483"/>
                  <a:gd name="T24" fmla="*/ 9 w 492"/>
                  <a:gd name="T25" fmla="*/ 427 h 483"/>
                  <a:gd name="T26" fmla="*/ 6 w 492"/>
                  <a:gd name="T27" fmla="*/ 483 h 483"/>
                  <a:gd name="T28" fmla="*/ 71 w 492"/>
                  <a:gd name="T29" fmla="*/ 457 h 483"/>
                  <a:gd name="T30" fmla="*/ 96 w 492"/>
                  <a:gd name="T31" fmla="*/ 374 h 483"/>
                  <a:gd name="T32" fmla="*/ 173 w 492"/>
                  <a:gd name="T33" fmla="*/ 459 h 483"/>
                  <a:gd name="T34" fmla="*/ 298 w 492"/>
                  <a:gd name="T35" fmla="*/ 469 h 483"/>
                  <a:gd name="T36" fmla="*/ 378 w 492"/>
                  <a:gd name="T37" fmla="*/ 469 h 483"/>
                  <a:gd name="T38" fmla="*/ 403 w 492"/>
                  <a:gd name="T39" fmla="*/ 438 h 483"/>
                  <a:gd name="T40" fmla="*/ 409 w 492"/>
                  <a:gd name="T41" fmla="*/ 421 h 483"/>
                  <a:gd name="T42" fmla="*/ 424 w 492"/>
                  <a:gd name="T43" fmla="*/ 419 h 483"/>
                  <a:gd name="T44" fmla="*/ 492 w 492"/>
                  <a:gd name="T45" fmla="*/ 432 h 483"/>
                  <a:gd name="T46" fmla="*/ 481 w 492"/>
                  <a:gd name="T47" fmla="*/ 378 h 483"/>
                  <a:gd name="T48" fmla="*/ 456 w 492"/>
                  <a:gd name="T49" fmla="*/ 312 h 483"/>
                  <a:gd name="T50" fmla="*/ 368 w 492"/>
                  <a:gd name="T51" fmla="*/ 250 h 483"/>
                  <a:gd name="T52" fmla="*/ 333 w 492"/>
                  <a:gd name="T53" fmla="*/ 233 h 483"/>
                  <a:gd name="T54" fmla="*/ 352 w 492"/>
                  <a:gd name="T55" fmla="*/ 161 h 483"/>
                  <a:gd name="T56" fmla="*/ 335 w 492"/>
                  <a:gd name="T57" fmla="*/ 108 h 483"/>
                  <a:gd name="T58" fmla="*/ 275 w 492"/>
                  <a:gd name="T59" fmla="*/ 76 h 483"/>
                  <a:gd name="T60" fmla="*/ 173 w 492"/>
                  <a:gd name="T61" fmla="*/ 68 h 483"/>
                  <a:gd name="T62" fmla="*/ 143 w 492"/>
                  <a:gd name="T63" fmla="*/ 0 h 483"/>
                  <a:gd name="T64" fmla="*/ 6 w 492"/>
                  <a:gd name="T65" fmla="*/ 46 h 4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92" h="483">
                    <a:moveTo>
                      <a:pt x="6" y="46"/>
                    </a:moveTo>
                    <a:lnTo>
                      <a:pt x="23" y="85"/>
                    </a:lnTo>
                    <a:lnTo>
                      <a:pt x="2" y="128"/>
                    </a:lnTo>
                    <a:lnTo>
                      <a:pt x="0" y="151"/>
                    </a:lnTo>
                    <a:lnTo>
                      <a:pt x="68" y="157"/>
                    </a:lnTo>
                    <a:lnTo>
                      <a:pt x="137" y="193"/>
                    </a:lnTo>
                    <a:lnTo>
                      <a:pt x="130" y="217"/>
                    </a:lnTo>
                    <a:lnTo>
                      <a:pt x="103" y="217"/>
                    </a:lnTo>
                    <a:lnTo>
                      <a:pt x="91" y="244"/>
                    </a:lnTo>
                    <a:lnTo>
                      <a:pt x="64" y="244"/>
                    </a:lnTo>
                    <a:lnTo>
                      <a:pt x="136" y="314"/>
                    </a:lnTo>
                    <a:lnTo>
                      <a:pt x="39" y="368"/>
                    </a:lnTo>
                    <a:lnTo>
                      <a:pt x="9" y="427"/>
                    </a:lnTo>
                    <a:lnTo>
                      <a:pt x="6" y="483"/>
                    </a:lnTo>
                    <a:lnTo>
                      <a:pt x="71" y="457"/>
                    </a:lnTo>
                    <a:lnTo>
                      <a:pt x="96" y="374"/>
                    </a:lnTo>
                    <a:lnTo>
                      <a:pt x="173" y="459"/>
                    </a:lnTo>
                    <a:lnTo>
                      <a:pt x="298" y="469"/>
                    </a:lnTo>
                    <a:lnTo>
                      <a:pt x="378" y="469"/>
                    </a:lnTo>
                    <a:lnTo>
                      <a:pt x="403" y="438"/>
                    </a:lnTo>
                    <a:lnTo>
                      <a:pt x="409" y="421"/>
                    </a:lnTo>
                    <a:lnTo>
                      <a:pt x="424" y="419"/>
                    </a:lnTo>
                    <a:lnTo>
                      <a:pt x="492" y="432"/>
                    </a:lnTo>
                    <a:lnTo>
                      <a:pt x="481" y="378"/>
                    </a:lnTo>
                    <a:lnTo>
                      <a:pt x="456" y="312"/>
                    </a:lnTo>
                    <a:lnTo>
                      <a:pt x="368" y="250"/>
                    </a:lnTo>
                    <a:lnTo>
                      <a:pt x="333" y="233"/>
                    </a:lnTo>
                    <a:lnTo>
                      <a:pt x="352" y="161"/>
                    </a:lnTo>
                    <a:lnTo>
                      <a:pt x="335" y="108"/>
                    </a:lnTo>
                    <a:lnTo>
                      <a:pt x="275" y="76"/>
                    </a:lnTo>
                    <a:lnTo>
                      <a:pt x="173" y="68"/>
                    </a:lnTo>
                    <a:lnTo>
                      <a:pt x="143" y="0"/>
                    </a:lnTo>
                    <a:lnTo>
                      <a:pt x="6" y="4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240" name="Freeform 144"/>
              <p:cNvSpPr>
                <a:spLocks noChangeAspect="1"/>
              </p:cNvSpPr>
              <p:nvPr/>
            </p:nvSpPr>
            <p:spPr bwMode="auto">
              <a:xfrm>
                <a:off x="3339" y="1228"/>
                <a:ext cx="81" cy="83"/>
              </a:xfrm>
              <a:custGeom>
                <a:avLst/>
                <a:gdLst>
                  <a:gd name="T0" fmla="*/ 246 w 447"/>
                  <a:gd name="T1" fmla="*/ 26 h 458"/>
                  <a:gd name="T2" fmla="*/ 143 w 447"/>
                  <a:gd name="T3" fmla="*/ 123 h 458"/>
                  <a:gd name="T4" fmla="*/ 140 w 447"/>
                  <a:gd name="T5" fmla="*/ 164 h 458"/>
                  <a:gd name="T6" fmla="*/ 112 w 447"/>
                  <a:gd name="T7" fmla="*/ 169 h 458"/>
                  <a:gd name="T8" fmla="*/ 95 w 447"/>
                  <a:gd name="T9" fmla="*/ 162 h 458"/>
                  <a:gd name="T10" fmla="*/ 59 w 447"/>
                  <a:gd name="T11" fmla="*/ 175 h 458"/>
                  <a:gd name="T12" fmla="*/ 59 w 447"/>
                  <a:gd name="T13" fmla="*/ 196 h 458"/>
                  <a:gd name="T14" fmla="*/ 70 w 447"/>
                  <a:gd name="T15" fmla="*/ 215 h 458"/>
                  <a:gd name="T16" fmla="*/ 27 w 447"/>
                  <a:gd name="T17" fmla="*/ 234 h 458"/>
                  <a:gd name="T18" fmla="*/ 27 w 447"/>
                  <a:gd name="T19" fmla="*/ 291 h 458"/>
                  <a:gd name="T20" fmla="*/ 0 w 447"/>
                  <a:gd name="T21" fmla="*/ 313 h 458"/>
                  <a:gd name="T22" fmla="*/ 25 w 447"/>
                  <a:gd name="T23" fmla="*/ 334 h 458"/>
                  <a:gd name="T24" fmla="*/ 72 w 447"/>
                  <a:gd name="T25" fmla="*/ 343 h 458"/>
                  <a:gd name="T26" fmla="*/ 83 w 447"/>
                  <a:gd name="T27" fmla="*/ 394 h 458"/>
                  <a:gd name="T28" fmla="*/ 189 w 447"/>
                  <a:gd name="T29" fmla="*/ 447 h 458"/>
                  <a:gd name="T30" fmla="*/ 236 w 447"/>
                  <a:gd name="T31" fmla="*/ 458 h 458"/>
                  <a:gd name="T32" fmla="*/ 317 w 447"/>
                  <a:gd name="T33" fmla="*/ 437 h 458"/>
                  <a:gd name="T34" fmla="*/ 317 w 447"/>
                  <a:gd name="T35" fmla="*/ 386 h 458"/>
                  <a:gd name="T36" fmla="*/ 347 w 447"/>
                  <a:gd name="T37" fmla="*/ 324 h 458"/>
                  <a:gd name="T38" fmla="*/ 446 w 447"/>
                  <a:gd name="T39" fmla="*/ 268 h 458"/>
                  <a:gd name="T40" fmla="*/ 376 w 447"/>
                  <a:gd name="T41" fmla="*/ 198 h 458"/>
                  <a:gd name="T42" fmla="*/ 399 w 447"/>
                  <a:gd name="T43" fmla="*/ 198 h 458"/>
                  <a:gd name="T44" fmla="*/ 410 w 447"/>
                  <a:gd name="T45" fmla="*/ 173 h 458"/>
                  <a:gd name="T46" fmla="*/ 440 w 447"/>
                  <a:gd name="T47" fmla="*/ 169 h 458"/>
                  <a:gd name="T48" fmla="*/ 447 w 447"/>
                  <a:gd name="T49" fmla="*/ 149 h 458"/>
                  <a:gd name="T50" fmla="*/ 378 w 447"/>
                  <a:gd name="T51" fmla="*/ 111 h 458"/>
                  <a:gd name="T52" fmla="*/ 314 w 447"/>
                  <a:gd name="T53" fmla="*/ 105 h 458"/>
                  <a:gd name="T54" fmla="*/ 310 w 447"/>
                  <a:gd name="T55" fmla="*/ 83 h 458"/>
                  <a:gd name="T56" fmla="*/ 335 w 447"/>
                  <a:gd name="T57" fmla="*/ 41 h 458"/>
                  <a:gd name="T58" fmla="*/ 316 w 447"/>
                  <a:gd name="T59" fmla="*/ 0 h 458"/>
                  <a:gd name="T60" fmla="*/ 246 w 447"/>
                  <a:gd name="T61" fmla="*/ 26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47" h="458">
                    <a:moveTo>
                      <a:pt x="246" y="26"/>
                    </a:moveTo>
                    <a:lnTo>
                      <a:pt x="143" y="123"/>
                    </a:lnTo>
                    <a:lnTo>
                      <a:pt x="140" y="164"/>
                    </a:lnTo>
                    <a:lnTo>
                      <a:pt x="112" y="169"/>
                    </a:lnTo>
                    <a:lnTo>
                      <a:pt x="95" y="162"/>
                    </a:lnTo>
                    <a:lnTo>
                      <a:pt x="59" y="175"/>
                    </a:lnTo>
                    <a:lnTo>
                      <a:pt x="59" y="196"/>
                    </a:lnTo>
                    <a:lnTo>
                      <a:pt x="70" y="215"/>
                    </a:lnTo>
                    <a:lnTo>
                      <a:pt x="27" y="234"/>
                    </a:lnTo>
                    <a:lnTo>
                      <a:pt x="27" y="291"/>
                    </a:lnTo>
                    <a:lnTo>
                      <a:pt x="0" y="313"/>
                    </a:lnTo>
                    <a:lnTo>
                      <a:pt x="25" y="334"/>
                    </a:lnTo>
                    <a:lnTo>
                      <a:pt x="72" y="343"/>
                    </a:lnTo>
                    <a:lnTo>
                      <a:pt x="83" y="394"/>
                    </a:lnTo>
                    <a:lnTo>
                      <a:pt x="189" y="447"/>
                    </a:lnTo>
                    <a:lnTo>
                      <a:pt x="236" y="458"/>
                    </a:lnTo>
                    <a:lnTo>
                      <a:pt x="317" y="437"/>
                    </a:lnTo>
                    <a:lnTo>
                      <a:pt x="317" y="386"/>
                    </a:lnTo>
                    <a:lnTo>
                      <a:pt x="347" y="324"/>
                    </a:lnTo>
                    <a:lnTo>
                      <a:pt x="446" y="268"/>
                    </a:lnTo>
                    <a:lnTo>
                      <a:pt x="376" y="198"/>
                    </a:lnTo>
                    <a:lnTo>
                      <a:pt x="399" y="198"/>
                    </a:lnTo>
                    <a:lnTo>
                      <a:pt x="410" y="173"/>
                    </a:lnTo>
                    <a:lnTo>
                      <a:pt x="440" y="169"/>
                    </a:lnTo>
                    <a:lnTo>
                      <a:pt x="447" y="149"/>
                    </a:lnTo>
                    <a:lnTo>
                      <a:pt x="378" y="111"/>
                    </a:lnTo>
                    <a:lnTo>
                      <a:pt x="314" y="105"/>
                    </a:lnTo>
                    <a:lnTo>
                      <a:pt x="310" y="83"/>
                    </a:lnTo>
                    <a:lnTo>
                      <a:pt x="335" y="41"/>
                    </a:lnTo>
                    <a:lnTo>
                      <a:pt x="316" y="0"/>
                    </a:lnTo>
                    <a:lnTo>
                      <a:pt x="246" y="2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241" name="Freeform 145"/>
              <p:cNvSpPr>
                <a:spLocks noChangeAspect="1"/>
              </p:cNvSpPr>
              <p:nvPr/>
            </p:nvSpPr>
            <p:spPr bwMode="auto">
              <a:xfrm>
                <a:off x="3460" y="1400"/>
                <a:ext cx="65" cy="126"/>
              </a:xfrm>
              <a:custGeom>
                <a:avLst/>
                <a:gdLst>
                  <a:gd name="T0" fmla="*/ 0 w 359"/>
                  <a:gd name="T1" fmla="*/ 0 h 695"/>
                  <a:gd name="T2" fmla="*/ 8 w 359"/>
                  <a:gd name="T3" fmla="*/ 152 h 695"/>
                  <a:gd name="T4" fmla="*/ 20 w 359"/>
                  <a:gd name="T5" fmla="*/ 267 h 695"/>
                  <a:gd name="T6" fmla="*/ 32 w 359"/>
                  <a:gd name="T7" fmla="*/ 336 h 695"/>
                  <a:gd name="T8" fmla="*/ 11 w 359"/>
                  <a:gd name="T9" fmla="*/ 350 h 695"/>
                  <a:gd name="T10" fmla="*/ 18 w 359"/>
                  <a:gd name="T11" fmla="*/ 387 h 695"/>
                  <a:gd name="T12" fmla="*/ 34 w 359"/>
                  <a:gd name="T13" fmla="*/ 389 h 695"/>
                  <a:gd name="T14" fmla="*/ 46 w 359"/>
                  <a:gd name="T15" fmla="*/ 396 h 695"/>
                  <a:gd name="T16" fmla="*/ 47 w 359"/>
                  <a:gd name="T17" fmla="*/ 430 h 695"/>
                  <a:gd name="T18" fmla="*/ 47 w 359"/>
                  <a:gd name="T19" fmla="*/ 449 h 695"/>
                  <a:gd name="T20" fmla="*/ 68 w 359"/>
                  <a:gd name="T21" fmla="*/ 456 h 695"/>
                  <a:gd name="T22" fmla="*/ 65 w 359"/>
                  <a:gd name="T23" fmla="*/ 504 h 695"/>
                  <a:gd name="T24" fmla="*/ 126 w 359"/>
                  <a:gd name="T25" fmla="*/ 576 h 695"/>
                  <a:gd name="T26" fmla="*/ 141 w 359"/>
                  <a:gd name="T27" fmla="*/ 636 h 695"/>
                  <a:gd name="T28" fmla="*/ 187 w 359"/>
                  <a:gd name="T29" fmla="*/ 695 h 695"/>
                  <a:gd name="T30" fmla="*/ 239 w 359"/>
                  <a:gd name="T31" fmla="*/ 538 h 695"/>
                  <a:gd name="T32" fmla="*/ 263 w 359"/>
                  <a:gd name="T33" fmla="*/ 480 h 695"/>
                  <a:gd name="T34" fmla="*/ 359 w 359"/>
                  <a:gd name="T35" fmla="*/ 391 h 695"/>
                  <a:gd name="T36" fmla="*/ 317 w 359"/>
                  <a:gd name="T37" fmla="*/ 332 h 695"/>
                  <a:gd name="T38" fmla="*/ 64 w 359"/>
                  <a:gd name="T39" fmla="*/ 76 h 695"/>
                  <a:gd name="T40" fmla="*/ 0 w 359"/>
                  <a:gd name="T41" fmla="*/ 0 h 6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9" h="695">
                    <a:moveTo>
                      <a:pt x="0" y="0"/>
                    </a:moveTo>
                    <a:lnTo>
                      <a:pt x="8" y="152"/>
                    </a:lnTo>
                    <a:lnTo>
                      <a:pt x="20" y="267"/>
                    </a:lnTo>
                    <a:lnTo>
                      <a:pt x="32" y="336"/>
                    </a:lnTo>
                    <a:lnTo>
                      <a:pt x="11" y="350"/>
                    </a:lnTo>
                    <a:lnTo>
                      <a:pt x="18" y="387"/>
                    </a:lnTo>
                    <a:lnTo>
                      <a:pt x="34" y="389"/>
                    </a:lnTo>
                    <a:lnTo>
                      <a:pt x="46" y="396"/>
                    </a:lnTo>
                    <a:lnTo>
                      <a:pt x="47" y="430"/>
                    </a:lnTo>
                    <a:lnTo>
                      <a:pt x="47" y="449"/>
                    </a:lnTo>
                    <a:lnTo>
                      <a:pt x="68" y="456"/>
                    </a:lnTo>
                    <a:lnTo>
                      <a:pt x="65" y="504"/>
                    </a:lnTo>
                    <a:lnTo>
                      <a:pt x="126" y="576"/>
                    </a:lnTo>
                    <a:lnTo>
                      <a:pt x="141" y="636"/>
                    </a:lnTo>
                    <a:lnTo>
                      <a:pt x="187" y="695"/>
                    </a:lnTo>
                    <a:lnTo>
                      <a:pt x="239" y="538"/>
                    </a:lnTo>
                    <a:lnTo>
                      <a:pt x="263" y="480"/>
                    </a:lnTo>
                    <a:lnTo>
                      <a:pt x="359" y="391"/>
                    </a:lnTo>
                    <a:lnTo>
                      <a:pt x="317" y="332"/>
                    </a:lnTo>
                    <a:lnTo>
                      <a:pt x="64" y="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242" name="Freeform 146"/>
              <p:cNvSpPr>
                <a:spLocks noChangeAspect="1"/>
              </p:cNvSpPr>
              <p:nvPr/>
            </p:nvSpPr>
            <p:spPr bwMode="auto">
              <a:xfrm>
                <a:off x="3198" y="1140"/>
                <a:ext cx="188" cy="100"/>
              </a:xfrm>
              <a:custGeom>
                <a:avLst/>
                <a:gdLst>
                  <a:gd name="T0" fmla="*/ 0 w 1040"/>
                  <a:gd name="T1" fmla="*/ 553 h 559"/>
                  <a:gd name="T2" fmla="*/ 221 w 1040"/>
                  <a:gd name="T3" fmla="*/ 486 h 559"/>
                  <a:gd name="T4" fmla="*/ 278 w 1040"/>
                  <a:gd name="T5" fmla="*/ 472 h 559"/>
                  <a:gd name="T6" fmla="*/ 315 w 1040"/>
                  <a:gd name="T7" fmla="*/ 468 h 559"/>
                  <a:gd name="T8" fmla="*/ 361 w 1040"/>
                  <a:gd name="T9" fmla="*/ 476 h 559"/>
                  <a:gd name="T10" fmla="*/ 471 w 1040"/>
                  <a:gd name="T11" fmla="*/ 517 h 559"/>
                  <a:gd name="T12" fmla="*/ 512 w 1040"/>
                  <a:gd name="T13" fmla="*/ 486 h 559"/>
                  <a:gd name="T14" fmla="*/ 540 w 1040"/>
                  <a:gd name="T15" fmla="*/ 474 h 559"/>
                  <a:gd name="T16" fmla="*/ 570 w 1040"/>
                  <a:gd name="T17" fmla="*/ 484 h 559"/>
                  <a:gd name="T18" fmla="*/ 599 w 1040"/>
                  <a:gd name="T19" fmla="*/ 498 h 559"/>
                  <a:gd name="T20" fmla="*/ 605 w 1040"/>
                  <a:gd name="T21" fmla="*/ 535 h 559"/>
                  <a:gd name="T22" fmla="*/ 985 w 1040"/>
                  <a:gd name="T23" fmla="*/ 559 h 559"/>
                  <a:gd name="T24" fmla="*/ 1026 w 1040"/>
                  <a:gd name="T25" fmla="*/ 521 h 559"/>
                  <a:gd name="T26" fmla="*/ 1040 w 1040"/>
                  <a:gd name="T27" fmla="*/ 456 h 559"/>
                  <a:gd name="T28" fmla="*/ 981 w 1040"/>
                  <a:gd name="T29" fmla="*/ 411 h 559"/>
                  <a:gd name="T30" fmla="*/ 975 w 1040"/>
                  <a:gd name="T31" fmla="*/ 391 h 559"/>
                  <a:gd name="T32" fmla="*/ 1022 w 1040"/>
                  <a:gd name="T33" fmla="*/ 285 h 559"/>
                  <a:gd name="T34" fmla="*/ 937 w 1040"/>
                  <a:gd name="T35" fmla="*/ 255 h 559"/>
                  <a:gd name="T36" fmla="*/ 943 w 1040"/>
                  <a:gd name="T37" fmla="*/ 154 h 559"/>
                  <a:gd name="T38" fmla="*/ 870 w 1040"/>
                  <a:gd name="T39" fmla="*/ 164 h 559"/>
                  <a:gd name="T40" fmla="*/ 811 w 1040"/>
                  <a:gd name="T41" fmla="*/ 162 h 559"/>
                  <a:gd name="T42" fmla="*/ 742 w 1040"/>
                  <a:gd name="T43" fmla="*/ 97 h 559"/>
                  <a:gd name="T44" fmla="*/ 740 w 1040"/>
                  <a:gd name="T45" fmla="*/ 85 h 559"/>
                  <a:gd name="T46" fmla="*/ 821 w 1040"/>
                  <a:gd name="T47" fmla="*/ 37 h 559"/>
                  <a:gd name="T48" fmla="*/ 813 w 1040"/>
                  <a:gd name="T49" fmla="*/ 14 h 559"/>
                  <a:gd name="T50" fmla="*/ 732 w 1040"/>
                  <a:gd name="T51" fmla="*/ 2 h 559"/>
                  <a:gd name="T52" fmla="*/ 663 w 1040"/>
                  <a:gd name="T53" fmla="*/ 0 h 559"/>
                  <a:gd name="T54" fmla="*/ 623 w 1040"/>
                  <a:gd name="T55" fmla="*/ 10 h 559"/>
                  <a:gd name="T56" fmla="*/ 579 w 1040"/>
                  <a:gd name="T57" fmla="*/ 45 h 559"/>
                  <a:gd name="T58" fmla="*/ 566 w 1040"/>
                  <a:gd name="T59" fmla="*/ 87 h 559"/>
                  <a:gd name="T60" fmla="*/ 493 w 1040"/>
                  <a:gd name="T61" fmla="*/ 136 h 559"/>
                  <a:gd name="T62" fmla="*/ 434 w 1040"/>
                  <a:gd name="T63" fmla="*/ 81 h 559"/>
                  <a:gd name="T64" fmla="*/ 418 w 1040"/>
                  <a:gd name="T65" fmla="*/ 79 h 559"/>
                  <a:gd name="T66" fmla="*/ 437 w 1040"/>
                  <a:gd name="T67" fmla="*/ 211 h 559"/>
                  <a:gd name="T68" fmla="*/ 384 w 1040"/>
                  <a:gd name="T69" fmla="*/ 245 h 559"/>
                  <a:gd name="T70" fmla="*/ 339 w 1040"/>
                  <a:gd name="T71" fmla="*/ 239 h 559"/>
                  <a:gd name="T72" fmla="*/ 280 w 1040"/>
                  <a:gd name="T73" fmla="*/ 207 h 559"/>
                  <a:gd name="T74" fmla="*/ 246 w 1040"/>
                  <a:gd name="T75" fmla="*/ 207 h 559"/>
                  <a:gd name="T76" fmla="*/ 171 w 1040"/>
                  <a:gd name="T77" fmla="*/ 191 h 559"/>
                  <a:gd name="T78" fmla="*/ 120 w 1040"/>
                  <a:gd name="T79" fmla="*/ 209 h 559"/>
                  <a:gd name="T80" fmla="*/ 73 w 1040"/>
                  <a:gd name="T81" fmla="*/ 213 h 559"/>
                  <a:gd name="T82" fmla="*/ 65 w 1040"/>
                  <a:gd name="T83" fmla="*/ 199 h 559"/>
                  <a:gd name="T84" fmla="*/ 10 w 1040"/>
                  <a:gd name="T85" fmla="*/ 199 h 559"/>
                  <a:gd name="T86" fmla="*/ 16 w 1040"/>
                  <a:gd name="T87" fmla="*/ 218 h 559"/>
                  <a:gd name="T88" fmla="*/ 104 w 1040"/>
                  <a:gd name="T89" fmla="*/ 362 h 559"/>
                  <a:gd name="T90" fmla="*/ 0 w 1040"/>
                  <a:gd name="T91" fmla="*/ 553 h 5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040" h="559">
                    <a:moveTo>
                      <a:pt x="0" y="553"/>
                    </a:moveTo>
                    <a:lnTo>
                      <a:pt x="221" y="486"/>
                    </a:lnTo>
                    <a:lnTo>
                      <a:pt x="278" y="472"/>
                    </a:lnTo>
                    <a:lnTo>
                      <a:pt x="315" y="468"/>
                    </a:lnTo>
                    <a:lnTo>
                      <a:pt x="361" y="476"/>
                    </a:lnTo>
                    <a:lnTo>
                      <a:pt x="471" y="517"/>
                    </a:lnTo>
                    <a:lnTo>
                      <a:pt x="512" y="486"/>
                    </a:lnTo>
                    <a:lnTo>
                      <a:pt x="540" y="474"/>
                    </a:lnTo>
                    <a:lnTo>
                      <a:pt x="570" y="484"/>
                    </a:lnTo>
                    <a:lnTo>
                      <a:pt x="599" y="498"/>
                    </a:lnTo>
                    <a:lnTo>
                      <a:pt x="605" y="535"/>
                    </a:lnTo>
                    <a:lnTo>
                      <a:pt x="985" y="559"/>
                    </a:lnTo>
                    <a:lnTo>
                      <a:pt x="1026" y="521"/>
                    </a:lnTo>
                    <a:lnTo>
                      <a:pt x="1040" y="456"/>
                    </a:lnTo>
                    <a:lnTo>
                      <a:pt x="981" y="411"/>
                    </a:lnTo>
                    <a:lnTo>
                      <a:pt x="975" y="391"/>
                    </a:lnTo>
                    <a:lnTo>
                      <a:pt x="1022" y="285"/>
                    </a:lnTo>
                    <a:lnTo>
                      <a:pt x="937" y="255"/>
                    </a:lnTo>
                    <a:lnTo>
                      <a:pt x="943" y="154"/>
                    </a:lnTo>
                    <a:lnTo>
                      <a:pt x="870" y="164"/>
                    </a:lnTo>
                    <a:lnTo>
                      <a:pt x="811" y="162"/>
                    </a:lnTo>
                    <a:lnTo>
                      <a:pt x="742" y="97"/>
                    </a:lnTo>
                    <a:lnTo>
                      <a:pt x="740" y="85"/>
                    </a:lnTo>
                    <a:lnTo>
                      <a:pt x="821" y="37"/>
                    </a:lnTo>
                    <a:lnTo>
                      <a:pt x="813" y="14"/>
                    </a:lnTo>
                    <a:lnTo>
                      <a:pt x="732" y="2"/>
                    </a:lnTo>
                    <a:lnTo>
                      <a:pt x="663" y="0"/>
                    </a:lnTo>
                    <a:lnTo>
                      <a:pt x="623" y="10"/>
                    </a:lnTo>
                    <a:lnTo>
                      <a:pt x="579" y="45"/>
                    </a:lnTo>
                    <a:lnTo>
                      <a:pt x="566" y="87"/>
                    </a:lnTo>
                    <a:lnTo>
                      <a:pt x="493" y="136"/>
                    </a:lnTo>
                    <a:lnTo>
                      <a:pt x="434" y="81"/>
                    </a:lnTo>
                    <a:lnTo>
                      <a:pt x="418" y="79"/>
                    </a:lnTo>
                    <a:lnTo>
                      <a:pt x="437" y="211"/>
                    </a:lnTo>
                    <a:lnTo>
                      <a:pt x="384" y="245"/>
                    </a:lnTo>
                    <a:lnTo>
                      <a:pt x="339" y="239"/>
                    </a:lnTo>
                    <a:lnTo>
                      <a:pt x="280" y="207"/>
                    </a:lnTo>
                    <a:lnTo>
                      <a:pt x="246" y="207"/>
                    </a:lnTo>
                    <a:lnTo>
                      <a:pt x="171" y="191"/>
                    </a:lnTo>
                    <a:lnTo>
                      <a:pt x="120" y="209"/>
                    </a:lnTo>
                    <a:lnTo>
                      <a:pt x="73" y="213"/>
                    </a:lnTo>
                    <a:lnTo>
                      <a:pt x="65" y="199"/>
                    </a:lnTo>
                    <a:lnTo>
                      <a:pt x="10" y="199"/>
                    </a:lnTo>
                    <a:lnTo>
                      <a:pt x="16" y="218"/>
                    </a:lnTo>
                    <a:lnTo>
                      <a:pt x="104" y="362"/>
                    </a:lnTo>
                    <a:lnTo>
                      <a:pt x="0" y="55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243" name="Freeform 147"/>
              <p:cNvSpPr>
                <a:spLocks noChangeAspect="1"/>
              </p:cNvSpPr>
              <p:nvPr/>
            </p:nvSpPr>
            <p:spPr bwMode="auto">
              <a:xfrm>
                <a:off x="3697" y="1281"/>
                <a:ext cx="222" cy="326"/>
              </a:xfrm>
              <a:custGeom>
                <a:avLst/>
                <a:gdLst>
                  <a:gd name="T0" fmla="*/ 1170 w 1230"/>
                  <a:gd name="T1" fmla="*/ 694 h 1809"/>
                  <a:gd name="T2" fmla="*/ 1077 w 1230"/>
                  <a:gd name="T3" fmla="*/ 725 h 1809"/>
                  <a:gd name="T4" fmla="*/ 983 w 1230"/>
                  <a:gd name="T5" fmla="*/ 836 h 1809"/>
                  <a:gd name="T6" fmla="*/ 985 w 1230"/>
                  <a:gd name="T7" fmla="*/ 1120 h 1809"/>
                  <a:gd name="T8" fmla="*/ 1021 w 1230"/>
                  <a:gd name="T9" fmla="*/ 1190 h 1809"/>
                  <a:gd name="T10" fmla="*/ 1014 w 1230"/>
                  <a:gd name="T11" fmla="*/ 1286 h 1809"/>
                  <a:gd name="T12" fmla="*/ 1058 w 1230"/>
                  <a:gd name="T13" fmla="*/ 1317 h 1809"/>
                  <a:gd name="T14" fmla="*/ 1072 w 1230"/>
                  <a:gd name="T15" fmla="*/ 1517 h 1809"/>
                  <a:gd name="T16" fmla="*/ 1016 w 1230"/>
                  <a:gd name="T17" fmla="*/ 1582 h 1809"/>
                  <a:gd name="T18" fmla="*/ 918 w 1230"/>
                  <a:gd name="T19" fmla="*/ 1599 h 1809"/>
                  <a:gd name="T20" fmla="*/ 839 w 1230"/>
                  <a:gd name="T21" fmla="*/ 1755 h 1809"/>
                  <a:gd name="T22" fmla="*/ 735 w 1230"/>
                  <a:gd name="T23" fmla="*/ 1774 h 1809"/>
                  <a:gd name="T24" fmla="*/ 674 w 1230"/>
                  <a:gd name="T25" fmla="*/ 1635 h 1809"/>
                  <a:gd name="T26" fmla="*/ 562 w 1230"/>
                  <a:gd name="T27" fmla="*/ 1606 h 1809"/>
                  <a:gd name="T28" fmla="*/ 530 w 1230"/>
                  <a:gd name="T29" fmla="*/ 1563 h 1809"/>
                  <a:gd name="T30" fmla="*/ 470 w 1230"/>
                  <a:gd name="T31" fmla="*/ 1455 h 1809"/>
                  <a:gd name="T32" fmla="*/ 429 w 1230"/>
                  <a:gd name="T33" fmla="*/ 1380 h 1809"/>
                  <a:gd name="T34" fmla="*/ 313 w 1230"/>
                  <a:gd name="T35" fmla="*/ 1325 h 1809"/>
                  <a:gd name="T36" fmla="*/ 323 w 1230"/>
                  <a:gd name="T37" fmla="*/ 1262 h 1809"/>
                  <a:gd name="T38" fmla="*/ 243 w 1230"/>
                  <a:gd name="T39" fmla="*/ 1218 h 1809"/>
                  <a:gd name="T40" fmla="*/ 104 w 1230"/>
                  <a:gd name="T41" fmla="*/ 1067 h 1809"/>
                  <a:gd name="T42" fmla="*/ 44 w 1230"/>
                  <a:gd name="T43" fmla="*/ 966 h 1809"/>
                  <a:gd name="T44" fmla="*/ 297 w 1230"/>
                  <a:gd name="T45" fmla="*/ 1076 h 1809"/>
                  <a:gd name="T46" fmla="*/ 62 w 1230"/>
                  <a:gd name="T47" fmla="*/ 532 h 1809"/>
                  <a:gd name="T48" fmla="*/ 0 w 1230"/>
                  <a:gd name="T49" fmla="*/ 337 h 1809"/>
                  <a:gd name="T50" fmla="*/ 378 w 1230"/>
                  <a:gd name="T51" fmla="*/ 188 h 1809"/>
                  <a:gd name="T52" fmla="*/ 672 w 1230"/>
                  <a:gd name="T53" fmla="*/ 8 h 1809"/>
                  <a:gd name="T54" fmla="*/ 968 w 1230"/>
                  <a:gd name="T55" fmla="*/ 162 h 1809"/>
                  <a:gd name="T56" fmla="*/ 1000 w 1230"/>
                  <a:gd name="T57" fmla="*/ 143 h 1809"/>
                  <a:gd name="T58" fmla="*/ 1050 w 1230"/>
                  <a:gd name="T59" fmla="*/ 143 h 1809"/>
                  <a:gd name="T60" fmla="*/ 1086 w 1230"/>
                  <a:gd name="T61" fmla="*/ 369 h 1809"/>
                  <a:gd name="T62" fmla="*/ 1175 w 1230"/>
                  <a:gd name="T63" fmla="*/ 520 h 18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30" h="1809">
                    <a:moveTo>
                      <a:pt x="1230" y="688"/>
                    </a:moveTo>
                    <a:lnTo>
                      <a:pt x="1170" y="694"/>
                    </a:lnTo>
                    <a:lnTo>
                      <a:pt x="1132" y="725"/>
                    </a:lnTo>
                    <a:lnTo>
                      <a:pt x="1077" y="725"/>
                    </a:lnTo>
                    <a:lnTo>
                      <a:pt x="1050" y="768"/>
                    </a:lnTo>
                    <a:lnTo>
                      <a:pt x="983" y="836"/>
                    </a:lnTo>
                    <a:lnTo>
                      <a:pt x="1016" y="1088"/>
                    </a:lnTo>
                    <a:lnTo>
                      <a:pt x="985" y="1120"/>
                    </a:lnTo>
                    <a:lnTo>
                      <a:pt x="983" y="1163"/>
                    </a:lnTo>
                    <a:lnTo>
                      <a:pt x="1021" y="1190"/>
                    </a:lnTo>
                    <a:lnTo>
                      <a:pt x="1030" y="1269"/>
                    </a:lnTo>
                    <a:lnTo>
                      <a:pt x="1014" y="1286"/>
                    </a:lnTo>
                    <a:lnTo>
                      <a:pt x="1014" y="1315"/>
                    </a:lnTo>
                    <a:lnTo>
                      <a:pt x="1058" y="1317"/>
                    </a:lnTo>
                    <a:lnTo>
                      <a:pt x="1144" y="1500"/>
                    </a:lnTo>
                    <a:lnTo>
                      <a:pt x="1072" y="1517"/>
                    </a:lnTo>
                    <a:lnTo>
                      <a:pt x="1033" y="1548"/>
                    </a:lnTo>
                    <a:lnTo>
                      <a:pt x="1016" y="1582"/>
                    </a:lnTo>
                    <a:lnTo>
                      <a:pt x="981" y="1572"/>
                    </a:lnTo>
                    <a:lnTo>
                      <a:pt x="918" y="1599"/>
                    </a:lnTo>
                    <a:lnTo>
                      <a:pt x="860" y="1681"/>
                    </a:lnTo>
                    <a:lnTo>
                      <a:pt x="839" y="1755"/>
                    </a:lnTo>
                    <a:lnTo>
                      <a:pt x="783" y="1809"/>
                    </a:lnTo>
                    <a:lnTo>
                      <a:pt x="735" y="1774"/>
                    </a:lnTo>
                    <a:lnTo>
                      <a:pt x="684" y="1678"/>
                    </a:lnTo>
                    <a:lnTo>
                      <a:pt x="674" y="1635"/>
                    </a:lnTo>
                    <a:lnTo>
                      <a:pt x="564" y="1635"/>
                    </a:lnTo>
                    <a:lnTo>
                      <a:pt x="562" y="1606"/>
                    </a:lnTo>
                    <a:lnTo>
                      <a:pt x="518" y="1579"/>
                    </a:lnTo>
                    <a:lnTo>
                      <a:pt x="530" y="1563"/>
                    </a:lnTo>
                    <a:lnTo>
                      <a:pt x="530" y="1514"/>
                    </a:lnTo>
                    <a:lnTo>
                      <a:pt x="470" y="1455"/>
                    </a:lnTo>
                    <a:lnTo>
                      <a:pt x="465" y="1390"/>
                    </a:lnTo>
                    <a:lnTo>
                      <a:pt x="429" y="1380"/>
                    </a:lnTo>
                    <a:lnTo>
                      <a:pt x="304" y="1363"/>
                    </a:lnTo>
                    <a:lnTo>
                      <a:pt x="313" y="1325"/>
                    </a:lnTo>
                    <a:lnTo>
                      <a:pt x="332" y="1290"/>
                    </a:lnTo>
                    <a:lnTo>
                      <a:pt x="323" y="1262"/>
                    </a:lnTo>
                    <a:lnTo>
                      <a:pt x="297" y="1225"/>
                    </a:lnTo>
                    <a:lnTo>
                      <a:pt x="243" y="1218"/>
                    </a:lnTo>
                    <a:lnTo>
                      <a:pt x="246" y="1187"/>
                    </a:lnTo>
                    <a:lnTo>
                      <a:pt x="104" y="1067"/>
                    </a:lnTo>
                    <a:lnTo>
                      <a:pt x="41" y="1041"/>
                    </a:lnTo>
                    <a:lnTo>
                      <a:pt x="44" y="966"/>
                    </a:lnTo>
                    <a:lnTo>
                      <a:pt x="25" y="925"/>
                    </a:lnTo>
                    <a:lnTo>
                      <a:pt x="297" y="1076"/>
                    </a:lnTo>
                    <a:lnTo>
                      <a:pt x="130" y="546"/>
                    </a:lnTo>
                    <a:lnTo>
                      <a:pt x="62" y="532"/>
                    </a:lnTo>
                    <a:lnTo>
                      <a:pt x="10" y="481"/>
                    </a:lnTo>
                    <a:lnTo>
                      <a:pt x="0" y="337"/>
                    </a:lnTo>
                    <a:lnTo>
                      <a:pt x="332" y="373"/>
                    </a:lnTo>
                    <a:lnTo>
                      <a:pt x="378" y="188"/>
                    </a:lnTo>
                    <a:lnTo>
                      <a:pt x="590" y="0"/>
                    </a:lnTo>
                    <a:lnTo>
                      <a:pt x="672" y="8"/>
                    </a:lnTo>
                    <a:lnTo>
                      <a:pt x="783" y="123"/>
                    </a:lnTo>
                    <a:lnTo>
                      <a:pt x="968" y="162"/>
                    </a:lnTo>
                    <a:lnTo>
                      <a:pt x="1004" y="150"/>
                    </a:lnTo>
                    <a:lnTo>
                      <a:pt x="1000" y="143"/>
                    </a:lnTo>
                    <a:lnTo>
                      <a:pt x="1028" y="55"/>
                    </a:lnTo>
                    <a:lnTo>
                      <a:pt x="1050" y="143"/>
                    </a:lnTo>
                    <a:lnTo>
                      <a:pt x="1007" y="269"/>
                    </a:lnTo>
                    <a:lnTo>
                      <a:pt x="1086" y="369"/>
                    </a:lnTo>
                    <a:lnTo>
                      <a:pt x="1088" y="467"/>
                    </a:lnTo>
                    <a:lnTo>
                      <a:pt x="1175" y="520"/>
                    </a:lnTo>
                    <a:lnTo>
                      <a:pt x="1230" y="68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244" name="Freeform 148"/>
              <p:cNvSpPr>
                <a:spLocks noChangeAspect="1"/>
              </p:cNvSpPr>
              <p:nvPr/>
            </p:nvSpPr>
            <p:spPr bwMode="auto">
              <a:xfrm>
                <a:off x="3287" y="1625"/>
                <a:ext cx="157" cy="65"/>
              </a:xfrm>
              <a:custGeom>
                <a:avLst/>
                <a:gdLst>
                  <a:gd name="T0" fmla="*/ 59 w 869"/>
                  <a:gd name="T1" fmla="*/ 33 h 364"/>
                  <a:gd name="T2" fmla="*/ 350 w 869"/>
                  <a:gd name="T3" fmla="*/ 0 h 364"/>
                  <a:gd name="T4" fmla="*/ 455 w 869"/>
                  <a:gd name="T5" fmla="*/ 15 h 364"/>
                  <a:gd name="T6" fmla="*/ 501 w 869"/>
                  <a:gd name="T7" fmla="*/ 34 h 364"/>
                  <a:gd name="T8" fmla="*/ 568 w 869"/>
                  <a:gd name="T9" fmla="*/ 166 h 364"/>
                  <a:gd name="T10" fmla="*/ 614 w 869"/>
                  <a:gd name="T11" fmla="*/ 169 h 364"/>
                  <a:gd name="T12" fmla="*/ 641 w 869"/>
                  <a:gd name="T13" fmla="*/ 140 h 364"/>
                  <a:gd name="T14" fmla="*/ 715 w 869"/>
                  <a:gd name="T15" fmla="*/ 122 h 364"/>
                  <a:gd name="T16" fmla="*/ 742 w 869"/>
                  <a:gd name="T17" fmla="*/ 82 h 364"/>
                  <a:gd name="T18" fmla="*/ 774 w 869"/>
                  <a:gd name="T19" fmla="*/ 55 h 364"/>
                  <a:gd name="T20" fmla="*/ 828 w 869"/>
                  <a:gd name="T21" fmla="*/ 49 h 364"/>
                  <a:gd name="T22" fmla="*/ 859 w 869"/>
                  <a:gd name="T23" fmla="*/ 96 h 364"/>
                  <a:gd name="T24" fmla="*/ 869 w 869"/>
                  <a:gd name="T25" fmla="*/ 158 h 364"/>
                  <a:gd name="T26" fmla="*/ 758 w 869"/>
                  <a:gd name="T27" fmla="*/ 220 h 364"/>
                  <a:gd name="T28" fmla="*/ 748 w 869"/>
                  <a:gd name="T29" fmla="*/ 272 h 364"/>
                  <a:gd name="T30" fmla="*/ 700 w 869"/>
                  <a:gd name="T31" fmla="*/ 313 h 364"/>
                  <a:gd name="T32" fmla="*/ 678 w 869"/>
                  <a:gd name="T33" fmla="*/ 306 h 364"/>
                  <a:gd name="T34" fmla="*/ 536 w 869"/>
                  <a:gd name="T35" fmla="*/ 334 h 364"/>
                  <a:gd name="T36" fmla="*/ 495 w 869"/>
                  <a:gd name="T37" fmla="*/ 358 h 364"/>
                  <a:gd name="T38" fmla="*/ 455 w 869"/>
                  <a:gd name="T39" fmla="*/ 364 h 364"/>
                  <a:gd name="T40" fmla="*/ 424 w 869"/>
                  <a:gd name="T41" fmla="*/ 331 h 364"/>
                  <a:gd name="T42" fmla="*/ 401 w 869"/>
                  <a:gd name="T43" fmla="*/ 331 h 364"/>
                  <a:gd name="T44" fmla="*/ 378 w 869"/>
                  <a:gd name="T45" fmla="*/ 350 h 364"/>
                  <a:gd name="T46" fmla="*/ 357 w 869"/>
                  <a:gd name="T47" fmla="*/ 347 h 364"/>
                  <a:gd name="T48" fmla="*/ 328 w 869"/>
                  <a:gd name="T49" fmla="*/ 337 h 364"/>
                  <a:gd name="T50" fmla="*/ 224 w 869"/>
                  <a:gd name="T51" fmla="*/ 332 h 364"/>
                  <a:gd name="T52" fmla="*/ 179 w 869"/>
                  <a:gd name="T53" fmla="*/ 296 h 364"/>
                  <a:gd name="T54" fmla="*/ 152 w 869"/>
                  <a:gd name="T55" fmla="*/ 291 h 364"/>
                  <a:gd name="T56" fmla="*/ 122 w 869"/>
                  <a:gd name="T57" fmla="*/ 316 h 364"/>
                  <a:gd name="T58" fmla="*/ 101 w 869"/>
                  <a:gd name="T59" fmla="*/ 312 h 364"/>
                  <a:gd name="T60" fmla="*/ 0 w 869"/>
                  <a:gd name="T61" fmla="*/ 264 h 364"/>
                  <a:gd name="T62" fmla="*/ 28 w 869"/>
                  <a:gd name="T63" fmla="*/ 227 h 364"/>
                  <a:gd name="T64" fmla="*/ 20 w 869"/>
                  <a:gd name="T65" fmla="*/ 194 h 364"/>
                  <a:gd name="T66" fmla="*/ 28 w 869"/>
                  <a:gd name="T67" fmla="*/ 83 h 364"/>
                  <a:gd name="T68" fmla="*/ 59 w 869"/>
                  <a:gd name="T69" fmla="*/ 33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69" h="364">
                    <a:moveTo>
                      <a:pt x="59" y="33"/>
                    </a:moveTo>
                    <a:lnTo>
                      <a:pt x="350" y="0"/>
                    </a:lnTo>
                    <a:lnTo>
                      <a:pt x="455" y="15"/>
                    </a:lnTo>
                    <a:lnTo>
                      <a:pt x="501" y="34"/>
                    </a:lnTo>
                    <a:lnTo>
                      <a:pt x="568" y="166"/>
                    </a:lnTo>
                    <a:lnTo>
                      <a:pt x="614" y="169"/>
                    </a:lnTo>
                    <a:lnTo>
                      <a:pt x="641" y="140"/>
                    </a:lnTo>
                    <a:lnTo>
                      <a:pt x="715" y="122"/>
                    </a:lnTo>
                    <a:lnTo>
                      <a:pt x="742" y="82"/>
                    </a:lnTo>
                    <a:lnTo>
                      <a:pt x="774" y="55"/>
                    </a:lnTo>
                    <a:lnTo>
                      <a:pt x="828" y="49"/>
                    </a:lnTo>
                    <a:lnTo>
                      <a:pt x="859" y="96"/>
                    </a:lnTo>
                    <a:lnTo>
                      <a:pt x="869" y="158"/>
                    </a:lnTo>
                    <a:lnTo>
                      <a:pt x="758" y="220"/>
                    </a:lnTo>
                    <a:lnTo>
                      <a:pt x="748" y="272"/>
                    </a:lnTo>
                    <a:lnTo>
                      <a:pt x="700" y="313"/>
                    </a:lnTo>
                    <a:lnTo>
                      <a:pt x="678" y="306"/>
                    </a:lnTo>
                    <a:lnTo>
                      <a:pt x="536" y="334"/>
                    </a:lnTo>
                    <a:lnTo>
                      <a:pt x="495" y="358"/>
                    </a:lnTo>
                    <a:lnTo>
                      <a:pt x="455" y="364"/>
                    </a:lnTo>
                    <a:lnTo>
                      <a:pt x="424" y="331"/>
                    </a:lnTo>
                    <a:lnTo>
                      <a:pt x="401" y="331"/>
                    </a:lnTo>
                    <a:lnTo>
                      <a:pt x="378" y="350"/>
                    </a:lnTo>
                    <a:lnTo>
                      <a:pt x="357" y="347"/>
                    </a:lnTo>
                    <a:lnTo>
                      <a:pt x="328" y="337"/>
                    </a:lnTo>
                    <a:lnTo>
                      <a:pt x="224" y="332"/>
                    </a:lnTo>
                    <a:lnTo>
                      <a:pt x="179" y="296"/>
                    </a:lnTo>
                    <a:lnTo>
                      <a:pt x="152" y="291"/>
                    </a:lnTo>
                    <a:lnTo>
                      <a:pt x="122" y="316"/>
                    </a:lnTo>
                    <a:lnTo>
                      <a:pt x="101" y="312"/>
                    </a:lnTo>
                    <a:lnTo>
                      <a:pt x="0" y="264"/>
                    </a:lnTo>
                    <a:lnTo>
                      <a:pt x="28" y="227"/>
                    </a:lnTo>
                    <a:lnTo>
                      <a:pt x="20" y="194"/>
                    </a:lnTo>
                    <a:lnTo>
                      <a:pt x="28" y="83"/>
                    </a:lnTo>
                    <a:lnTo>
                      <a:pt x="59" y="3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245" name="Freeform 149"/>
              <p:cNvSpPr>
                <a:spLocks noChangeAspect="1"/>
              </p:cNvSpPr>
              <p:nvPr/>
            </p:nvSpPr>
            <p:spPr bwMode="auto">
              <a:xfrm>
                <a:off x="3350" y="1556"/>
                <a:ext cx="100" cy="99"/>
              </a:xfrm>
              <a:custGeom>
                <a:avLst/>
                <a:gdLst>
                  <a:gd name="T0" fmla="*/ 558 w 558"/>
                  <a:gd name="T1" fmla="*/ 33 h 548"/>
                  <a:gd name="T2" fmla="*/ 539 w 558"/>
                  <a:gd name="T3" fmla="*/ 68 h 548"/>
                  <a:gd name="T4" fmla="*/ 555 w 558"/>
                  <a:gd name="T5" fmla="*/ 126 h 548"/>
                  <a:gd name="T6" fmla="*/ 548 w 558"/>
                  <a:gd name="T7" fmla="*/ 210 h 548"/>
                  <a:gd name="T8" fmla="*/ 514 w 558"/>
                  <a:gd name="T9" fmla="*/ 269 h 548"/>
                  <a:gd name="T10" fmla="*/ 509 w 558"/>
                  <a:gd name="T11" fmla="*/ 347 h 548"/>
                  <a:gd name="T12" fmla="*/ 486 w 558"/>
                  <a:gd name="T13" fmla="*/ 431 h 548"/>
                  <a:gd name="T14" fmla="*/ 433 w 558"/>
                  <a:gd name="T15" fmla="*/ 432 h 548"/>
                  <a:gd name="T16" fmla="*/ 398 w 558"/>
                  <a:gd name="T17" fmla="*/ 460 h 548"/>
                  <a:gd name="T18" fmla="*/ 370 w 558"/>
                  <a:gd name="T19" fmla="*/ 500 h 548"/>
                  <a:gd name="T20" fmla="*/ 299 w 558"/>
                  <a:gd name="T21" fmla="*/ 519 h 548"/>
                  <a:gd name="T22" fmla="*/ 271 w 558"/>
                  <a:gd name="T23" fmla="*/ 548 h 548"/>
                  <a:gd name="T24" fmla="*/ 224 w 558"/>
                  <a:gd name="T25" fmla="*/ 547 h 548"/>
                  <a:gd name="T26" fmla="*/ 154 w 558"/>
                  <a:gd name="T27" fmla="*/ 413 h 548"/>
                  <a:gd name="T28" fmla="*/ 111 w 558"/>
                  <a:gd name="T29" fmla="*/ 395 h 548"/>
                  <a:gd name="T30" fmla="*/ 0 w 558"/>
                  <a:gd name="T31" fmla="*/ 381 h 548"/>
                  <a:gd name="T32" fmla="*/ 193 w 558"/>
                  <a:gd name="T33" fmla="*/ 268 h 548"/>
                  <a:gd name="T34" fmla="*/ 254 w 558"/>
                  <a:gd name="T35" fmla="*/ 271 h 548"/>
                  <a:gd name="T36" fmla="*/ 279 w 558"/>
                  <a:gd name="T37" fmla="*/ 206 h 548"/>
                  <a:gd name="T38" fmla="*/ 241 w 558"/>
                  <a:gd name="T39" fmla="*/ 53 h 548"/>
                  <a:gd name="T40" fmla="*/ 418 w 558"/>
                  <a:gd name="T41" fmla="*/ 0 h 548"/>
                  <a:gd name="T42" fmla="*/ 558 w 558"/>
                  <a:gd name="T43" fmla="*/ 33 h 5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58" h="548">
                    <a:moveTo>
                      <a:pt x="558" y="33"/>
                    </a:moveTo>
                    <a:lnTo>
                      <a:pt x="539" y="68"/>
                    </a:lnTo>
                    <a:lnTo>
                      <a:pt x="555" y="126"/>
                    </a:lnTo>
                    <a:lnTo>
                      <a:pt x="548" y="210"/>
                    </a:lnTo>
                    <a:lnTo>
                      <a:pt x="514" y="269"/>
                    </a:lnTo>
                    <a:lnTo>
                      <a:pt x="509" y="347"/>
                    </a:lnTo>
                    <a:lnTo>
                      <a:pt x="486" y="431"/>
                    </a:lnTo>
                    <a:lnTo>
                      <a:pt x="433" y="432"/>
                    </a:lnTo>
                    <a:lnTo>
                      <a:pt x="398" y="460"/>
                    </a:lnTo>
                    <a:lnTo>
                      <a:pt x="370" y="500"/>
                    </a:lnTo>
                    <a:lnTo>
                      <a:pt x="299" y="519"/>
                    </a:lnTo>
                    <a:lnTo>
                      <a:pt x="271" y="548"/>
                    </a:lnTo>
                    <a:lnTo>
                      <a:pt x="224" y="547"/>
                    </a:lnTo>
                    <a:lnTo>
                      <a:pt x="154" y="413"/>
                    </a:lnTo>
                    <a:lnTo>
                      <a:pt x="111" y="395"/>
                    </a:lnTo>
                    <a:lnTo>
                      <a:pt x="0" y="381"/>
                    </a:lnTo>
                    <a:lnTo>
                      <a:pt x="193" y="268"/>
                    </a:lnTo>
                    <a:lnTo>
                      <a:pt x="254" y="271"/>
                    </a:lnTo>
                    <a:lnTo>
                      <a:pt x="279" y="206"/>
                    </a:lnTo>
                    <a:lnTo>
                      <a:pt x="241" y="53"/>
                    </a:lnTo>
                    <a:lnTo>
                      <a:pt x="418" y="0"/>
                    </a:lnTo>
                    <a:lnTo>
                      <a:pt x="558" y="3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246" name="Freeform 150"/>
              <p:cNvSpPr>
                <a:spLocks noChangeAspect="1"/>
              </p:cNvSpPr>
              <p:nvPr/>
            </p:nvSpPr>
            <p:spPr bwMode="auto">
              <a:xfrm>
                <a:off x="3272" y="1516"/>
                <a:ext cx="153" cy="115"/>
              </a:xfrm>
              <a:custGeom>
                <a:avLst/>
                <a:gdLst>
                  <a:gd name="T0" fmla="*/ 212 w 852"/>
                  <a:gd name="T1" fmla="*/ 22 h 633"/>
                  <a:gd name="T2" fmla="*/ 220 w 852"/>
                  <a:gd name="T3" fmla="*/ 52 h 633"/>
                  <a:gd name="T4" fmla="*/ 246 w 852"/>
                  <a:gd name="T5" fmla="*/ 51 h 633"/>
                  <a:gd name="T6" fmla="*/ 288 w 852"/>
                  <a:gd name="T7" fmla="*/ 0 h 633"/>
                  <a:gd name="T8" fmla="*/ 297 w 852"/>
                  <a:gd name="T9" fmla="*/ 55 h 633"/>
                  <a:gd name="T10" fmla="*/ 340 w 852"/>
                  <a:gd name="T11" fmla="*/ 37 h 633"/>
                  <a:gd name="T12" fmla="*/ 442 w 852"/>
                  <a:gd name="T13" fmla="*/ 37 h 633"/>
                  <a:gd name="T14" fmla="*/ 506 w 852"/>
                  <a:gd name="T15" fmla="*/ 98 h 633"/>
                  <a:gd name="T16" fmla="*/ 717 w 852"/>
                  <a:gd name="T17" fmla="*/ 103 h 633"/>
                  <a:gd name="T18" fmla="*/ 852 w 852"/>
                  <a:gd name="T19" fmla="*/ 222 h 633"/>
                  <a:gd name="T20" fmla="*/ 672 w 852"/>
                  <a:gd name="T21" fmla="*/ 274 h 633"/>
                  <a:gd name="T22" fmla="*/ 711 w 852"/>
                  <a:gd name="T23" fmla="*/ 425 h 633"/>
                  <a:gd name="T24" fmla="*/ 687 w 852"/>
                  <a:gd name="T25" fmla="*/ 490 h 633"/>
                  <a:gd name="T26" fmla="*/ 625 w 852"/>
                  <a:gd name="T27" fmla="*/ 490 h 633"/>
                  <a:gd name="T28" fmla="*/ 430 w 852"/>
                  <a:gd name="T29" fmla="*/ 602 h 633"/>
                  <a:gd name="T30" fmla="*/ 148 w 852"/>
                  <a:gd name="T31" fmla="*/ 633 h 633"/>
                  <a:gd name="T32" fmla="*/ 0 w 852"/>
                  <a:gd name="T33" fmla="*/ 599 h 633"/>
                  <a:gd name="T34" fmla="*/ 47 w 852"/>
                  <a:gd name="T35" fmla="*/ 507 h 633"/>
                  <a:gd name="T36" fmla="*/ 52 w 852"/>
                  <a:gd name="T37" fmla="*/ 438 h 633"/>
                  <a:gd name="T38" fmla="*/ 35 w 852"/>
                  <a:gd name="T39" fmla="*/ 396 h 633"/>
                  <a:gd name="T40" fmla="*/ 153 w 852"/>
                  <a:gd name="T41" fmla="*/ 137 h 633"/>
                  <a:gd name="T42" fmla="*/ 212 w 852"/>
                  <a:gd name="T43" fmla="*/ 22 h 6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852" h="633">
                    <a:moveTo>
                      <a:pt x="212" y="22"/>
                    </a:moveTo>
                    <a:lnTo>
                      <a:pt x="220" y="52"/>
                    </a:lnTo>
                    <a:lnTo>
                      <a:pt x="246" y="51"/>
                    </a:lnTo>
                    <a:lnTo>
                      <a:pt x="288" y="0"/>
                    </a:lnTo>
                    <a:lnTo>
                      <a:pt x="297" y="55"/>
                    </a:lnTo>
                    <a:lnTo>
                      <a:pt x="340" y="37"/>
                    </a:lnTo>
                    <a:lnTo>
                      <a:pt x="442" y="37"/>
                    </a:lnTo>
                    <a:lnTo>
                      <a:pt x="506" y="98"/>
                    </a:lnTo>
                    <a:lnTo>
                      <a:pt x="717" y="103"/>
                    </a:lnTo>
                    <a:lnTo>
                      <a:pt x="852" y="222"/>
                    </a:lnTo>
                    <a:lnTo>
                      <a:pt x="672" y="274"/>
                    </a:lnTo>
                    <a:lnTo>
                      <a:pt x="711" y="425"/>
                    </a:lnTo>
                    <a:lnTo>
                      <a:pt x="687" y="490"/>
                    </a:lnTo>
                    <a:lnTo>
                      <a:pt x="625" y="490"/>
                    </a:lnTo>
                    <a:lnTo>
                      <a:pt x="430" y="602"/>
                    </a:lnTo>
                    <a:lnTo>
                      <a:pt x="148" y="633"/>
                    </a:lnTo>
                    <a:lnTo>
                      <a:pt x="0" y="599"/>
                    </a:lnTo>
                    <a:lnTo>
                      <a:pt x="47" y="507"/>
                    </a:lnTo>
                    <a:lnTo>
                      <a:pt x="52" y="438"/>
                    </a:lnTo>
                    <a:lnTo>
                      <a:pt x="35" y="396"/>
                    </a:lnTo>
                    <a:lnTo>
                      <a:pt x="153" y="137"/>
                    </a:lnTo>
                    <a:lnTo>
                      <a:pt x="212" y="22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247" name="Freeform 151"/>
              <p:cNvSpPr>
                <a:spLocks noChangeAspect="1"/>
              </p:cNvSpPr>
              <p:nvPr/>
            </p:nvSpPr>
            <p:spPr bwMode="auto">
              <a:xfrm>
                <a:off x="3351" y="1657"/>
                <a:ext cx="215" cy="202"/>
              </a:xfrm>
              <a:custGeom>
                <a:avLst/>
                <a:gdLst>
                  <a:gd name="T0" fmla="*/ 33 w 1192"/>
                  <a:gd name="T1" fmla="*/ 953 h 1123"/>
                  <a:gd name="T2" fmla="*/ 0 w 1192"/>
                  <a:gd name="T3" fmla="*/ 900 h 1123"/>
                  <a:gd name="T4" fmla="*/ 3 w 1192"/>
                  <a:gd name="T5" fmla="*/ 877 h 1123"/>
                  <a:gd name="T6" fmla="*/ 44 w 1192"/>
                  <a:gd name="T7" fmla="*/ 794 h 1123"/>
                  <a:gd name="T8" fmla="*/ 37 w 1192"/>
                  <a:gd name="T9" fmla="*/ 694 h 1123"/>
                  <a:gd name="T10" fmla="*/ 131 w 1192"/>
                  <a:gd name="T11" fmla="*/ 591 h 1123"/>
                  <a:gd name="T12" fmla="*/ 143 w 1192"/>
                  <a:gd name="T13" fmla="*/ 565 h 1123"/>
                  <a:gd name="T14" fmla="*/ 112 w 1192"/>
                  <a:gd name="T15" fmla="*/ 543 h 1123"/>
                  <a:gd name="T16" fmla="*/ 116 w 1192"/>
                  <a:gd name="T17" fmla="*/ 479 h 1123"/>
                  <a:gd name="T18" fmla="*/ 131 w 1192"/>
                  <a:gd name="T19" fmla="*/ 442 h 1123"/>
                  <a:gd name="T20" fmla="*/ 162 w 1192"/>
                  <a:gd name="T21" fmla="*/ 382 h 1123"/>
                  <a:gd name="T22" fmla="*/ 245 w 1192"/>
                  <a:gd name="T23" fmla="*/ 317 h 1123"/>
                  <a:gd name="T24" fmla="*/ 260 w 1192"/>
                  <a:gd name="T25" fmla="*/ 229 h 1123"/>
                  <a:gd name="T26" fmla="*/ 324 w 1192"/>
                  <a:gd name="T27" fmla="*/ 223 h 1123"/>
                  <a:gd name="T28" fmla="*/ 347 w 1192"/>
                  <a:gd name="T29" fmla="*/ 201 h 1123"/>
                  <a:gd name="T30" fmla="*/ 343 w 1192"/>
                  <a:gd name="T31" fmla="*/ 172 h 1123"/>
                  <a:gd name="T32" fmla="*/ 351 w 1192"/>
                  <a:gd name="T33" fmla="*/ 133 h 1123"/>
                  <a:gd name="T34" fmla="*/ 398 w 1192"/>
                  <a:gd name="T35" fmla="*/ 96 h 1123"/>
                  <a:gd name="T36" fmla="*/ 411 w 1192"/>
                  <a:gd name="T37" fmla="*/ 43 h 1123"/>
                  <a:gd name="T38" fmla="*/ 493 w 1192"/>
                  <a:gd name="T39" fmla="*/ 0 h 1123"/>
                  <a:gd name="T40" fmla="*/ 971 w 1192"/>
                  <a:gd name="T41" fmla="*/ 28 h 1123"/>
                  <a:gd name="T42" fmla="*/ 935 w 1192"/>
                  <a:gd name="T43" fmla="*/ 65 h 1123"/>
                  <a:gd name="T44" fmla="*/ 895 w 1192"/>
                  <a:gd name="T45" fmla="*/ 267 h 1123"/>
                  <a:gd name="T46" fmla="*/ 969 w 1192"/>
                  <a:gd name="T47" fmla="*/ 401 h 1123"/>
                  <a:gd name="T48" fmla="*/ 977 w 1192"/>
                  <a:gd name="T49" fmla="*/ 435 h 1123"/>
                  <a:gd name="T50" fmla="*/ 1047 w 1192"/>
                  <a:gd name="T51" fmla="*/ 512 h 1123"/>
                  <a:gd name="T52" fmla="*/ 1065 w 1192"/>
                  <a:gd name="T53" fmla="*/ 545 h 1123"/>
                  <a:gd name="T54" fmla="*/ 1084 w 1192"/>
                  <a:gd name="T55" fmla="*/ 578 h 1123"/>
                  <a:gd name="T56" fmla="*/ 1113 w 1192"/>
                  <a:gd name="T57" fmla="*/ 603 h 1123"/>
                  <a:gd name="T58" fmla="*/ 1126 w 1192"/>
                  <a:gd name="T59" fmla="*/ 685 h 1123"/>
                  <a:gd name="T60" fmla="*/ 1158 w 1192"/>
                  <a:gd name="T61" fmla="*/ 722 h 1123"/>
                  <a:gd name="T62" fmla="*/ 1115 w 1192"/>
                  <a:gd name="T63" fmla="*/ 766 h 1123"/>
                  <a:gd name="T64" fmla="*/ 1104 w 1192"/>
                  <a:gd name="T65" fmla="*/ 815 h 1123"/>
                  <a:gd name="T66" fmla="*/ 1165 w 1192"/>
                  <a:gd name="T67" fmla="*/ 847 h 1123"/>
                  <a:gd name="T68" fmla="*/ 1192 w 1192"/>
                  <a:gd name="T69" fmla="*/ 1075 h 1123"/>
                  <a:gd name="T70" fmla="*/ 1139 w 1192"/>
                  <a:gd name="T71" fmla="*/ 1123 h 1123"/>
                  <a:gd name="T72" fmla="*/ 999 w 1192"/>
                  <a:gd name="T73" fmla="*/ 1110 h 1123"/>
                  <a:gd name="T74" fmla="*/ 1010 w 1192"/>
                  <a:gd name="T75" fmla="*/ 1097 h 1123"/>
                  <a:gd name="T76" fmla="*/ 999 w 1192"/>
                  <a:gd name="T77" fmla="*/ 1049 h 1123"/>
                  <a:gd name="T78" fmla="*/ 867 w 1192"/>
                  <a:gd name="T79" fmla="*/ 1042 h 1123"/>
                  <a:gd name="T80" fmla="*/ 797 w 1192"/>
                  <a:gd name="T81" fmla="*/ 1009 h 1123"/>
                  <a:gd name="T82" fmla="*/ 749 w 1192"/>
                  <a:gd name="T83" fmla="*/ 941 h 1123"/>
                  <a:gd name="T84" fmla="*/ 583 w 1192"/>
                  <a:gd name="T85" fmla="*/ 893 h 1123"/>
                  <a:gd name="T86" fmla="*/ 294 w 1192"/>
                  <a:gd name="T87" fmla="*/ 794 h 1123"/>
                  <a:gd name="T88" fmla="*/ 33 w 1192"/>
                  <a:gd name="T89" fmla="*/ 953 h 1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192" h="1123">
                    <a:moveTo>
                      <a:pt x="33" y="953"/>
                    </a:moveTo>
                    <a:lnTo>
                      <a:pt x="0" y="900"/>
                    </a:lnTo>
                    <a:lnTo>
                      <a:pt x="3" y="877"/>
                    </a:lnTo>
                    <a:lnTo>
                      <a:pt x="44" y="794"/>
                    </a:lnTo>
                    <a:lnTo>
                      <a:pt x="37" y="694"/>
                    </a:lnTo>
                    <a:lnTo>
                      <a:pt x="131" y="591"/>
                    </a:lnTo>
                    <a:lnTo>
                      <a:pt x="143" y="565"/>
                    </a:lnTo>
                    <a:lnTo>
                      <a:pt x="112" y="543"/>
                    </a:lnTo>
                    <a:lnTo>
                      <a:pt x="116" y="479"/>
                    </a:lnTo>
                    <a:lnTo>
                      <a:pt x="131" y="442"/>
                    </a:lnTo>
                    <a:lnTo>
                      <a:pt x="162" y="382"/>
                    </a:lnTo>
                    <a:lnTo>
                      <a:pt x="245" y="317"/>
                    </a:lnTo>
                    <a:lnTo>
                      <a:pt x="260" y="229"/>
                    </a:lnTo>
                    <a:lnTo>
                      <a:pt x="324" y="223"/>
                    </a:lnTo>
                    <a:lnTo>
                      <a:pt x="347" y="201"/>
                    </a:lnTo>
                    <a:lnTo>
                      <a:pt x="343" y="172"/>
                    </a:lnTo>
                    <a:lnTo>
                      <a:pt x="351" y="133"/>
                    </a:lnTo>
                    <a:lnTo>
                      <a:pt x="398" y="96"/>
                    </a:lnTo>
                    <a:lnTo>
                      <a:pt x="411" y="43"/>
                    </a:lnTo>
                    <a:lnTo>
                      <a:pt x="493" y="0"/>
                    </a:lnTo>
                    <a:lnTo>
                      <a:pt x="971" y="28"/>
                    </a:lnTo>
                    <a:lnTo>
                      <a:pt x="935" y="65"/>
                    </a:lnTo>
                    <a:lnTo>
                      <a:pt x="895" y="267"/>
                    </a:lnTo>
                    <a:lnTo>
                      <a:pt x="969" y="401"/>
                    </a:lnTo>
                    <a:lnTo>
                      <a:pt x="977" y="435"/>
                    </a:lnTo>
                    <a:lnTo>
                      <a:pt x="1047" y="512"/>
                    </a:lnTo>
                    <a:lnTo>
                      <a:pt x="1065" y="545"/>
                    </a:lnTo>
                    <a:lnTo>
                      <a:pt x="1084" y="578"/>
                    </a:lnTo>
                    <a:lnTo>
                      <a:pt x="1113" y="603"/>
                    </a:lnTo>
                    <a:lnTo>
                      <a:pt x="1126" y="685"/>
                    </a:lnTo>
                    <a:lnTo>
                      <a:pt x="1158" y="722"/>
                    </a:lnTo>
                    <a:lnTo>
                      <a:pt x="1115" y="766"/>
                    </a:lnTo>
                    <a:lnTo>
                      <a:pt x="1104" y="815"/>
                    </a:lnTo>
                    <a:lnTo>
                      <a:pt x="1165" y="847"/>
                    </a:lnTo>
                    <a:lnTo>
                      <a:pt x="1192" y="1075"/>
                    </a:lnTo>
                    <a:lnTo>
                      <a:pt x="1139" y="1123"/>
                    </a:lnTo>
                    <a:lnTo>
                      <a:pt x="999" y="1110"/>
                    </a:lnTo>
                    <a:lnTo>
                      <a:pt x="1010" y="1097"/>
                    </a:lnTo>
                    <a:lnTo>
                      <a:pt x="999" y="1049"/>
                    </a:lnTo>
                    <a:lnTo>
                      <a:pt x="867" y="1042"/>
                    </a:lnTo>
                    <a:lnTo>
                      <a:pt x="797" y="1009"/>
                    </a:lnTo>
                    <a:lnTo>
                      <a:pt x="749" y="941"/>
                    </a:lnTo>
                    <a:lnTo>
                      <a:pt x="583" y="893"/>
                    </a:lnTo>
                    <a:lnTo>
                      <a:pt x="294" y="794"/>
                    </a:lnTo>
                    <a:lnTo>
                      <a:pt x="33" y="95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260248" name="Rectangle 152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60249" name="Text Box 153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260250" name="Rectangle 154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60251" name="Rectangle 155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 dirty="0" smtClean="0">
                <a:solidFill>
                  <a:schemeClr val="bg1"/>
                </a:solidFill>
                <a:latin typeface="Verdana" pitchFamily="34" charset="0"/>
              </a:rPr>
              <a:t>POLOS </a:t>
            </a:r>
            <a:r>
              <a:rPr lang="pt-BR" sz="1800" dirty="0">
                <a:solidFill>
                  <a:schemeClr val="bg1"/>
                </a:solidFill>
                <a:latin typeface="Verdana" pitchFamily="34" charset="0"/>
              </a:rPr>
              <a:t>DE PRODUÇÃO</a:t>
            </a:r>
          </a:p>
        </p:txBody>
      </p:sp>
      <p:grpSp>
        <p:nvGrpSpPr>
          <p:cNvPr id="260252" name="Group 156"/>
          <p:cNvGrpSpPr>
            <a:grpSpLocks/>
          </p:cNvGrpSpPr>
          <p:nvPr/>
        </p:nvGrpSpPr>
        <p:grpSpPr bwMode="auto">
          <a:xfrm>
            <a:off x="6538913" y="1905000"/>
            <a:ext cx="2351087" cy="862013"/>
            <a:chOff x="4119" y="1200"/>
            <a:chExt cx="1481" cy="543"/>
          </a:xfrm>
        </p:grpSpPr>
        <p:sp>
          <p:nvSpPr>
            <p:cNvPr id="260253" name="Text Box 157"/>
            <p:cNvSpPr txBox="1">
              <a:spLocks noChangeArrowheads="1"/>
            </p:cNvSpPr>
            <p:nvPr/>
          </p:nvSpPr>
          <p:spPr bwMode="auto">
            <a:xfrm>
              <a:off x="4632" y="1282"/>
              <a:ext cx="96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Metropolitano</a:t>
              </a:r>
            </a:p>
          </p:txBody>
        </p:sp>
        <p:sp>
          <p:nvSpPr>
            <p:cNvPr id="260254" name="Freeform 158"/>
            <p:cNvSpPr>
              <a:spLocks/>
            </p:cNvSpPr>
            <p:nvPr/>
          </p:nvSpPr>
          <p:spPr bwMode="auto">
            <a:xfrm>
              <a:off x="4568" y="1414"/>
              <a:ext cx="989" cy="2"/>
            </a:xfrm>
            <a:custGeom>
              <a:avLst/>
              <a:gdLst>
                <a:gd name="T0" fmla="*/ 0 w 989"/>
                <a:gd name="T1" fmla="*/ 2 h 2"/>
                <a:gd name="T2" fmla="*/ 137 w 989"/>
                <a:gd name="T3" fmla="*/ 0 h 2"/>
                <a:gd name="T4" fmla="*/ 989 w 989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89" h="2">
                  <a:moveTo>
                    <a:pt x="0" y="2"/>
                  </a:moveTo>
                  <a:lnTo>
                    <a:pt x="137" y="0"/>
                  </a:lnTo>
                  <a:lnTo>
                    <a:pt x="989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60255" name="Group 159"/>
            <p:cNvGrpSpPr>
              <a:grpSpLocks/>
            </p:cNvGrpSpPr>
            <p:nvPr/>
          </p:nvGrpSpPr>
          <p:grpSpPr bwMode="auto">
            <a:xfrm>
              <a:off x="4119" y="1200"/>
              <a:ext cx="556" cy="543"/>
              <a:chOff x="4119" y="1200"/>
              <a:chExt cx="556" cy="543"/>
            </a:xfrm>
          </p:grpSpPr>
          <p:grpSp>
            <p:nvGrpSpPr>
              <p:cNvPr id="260256" name="Group 160"/>
              <p:cNvGrpSpPr>
                <a:grpSpLocks/>
              </p:cNvGrpSpPr>
              <p:nvPr/>
            </p:nvGrpSpPr>
            <p:grpSpPr bwMode="auto">
              <a:xfrm>
                <a:off x="4119" y="1200"/>
                <a:ext cx="556" cy="543"/>
                <a:chOff x="4119" y="1200"/>
                <a:chExt cx="556" cy="543"/>
              </a:xfrm>
            </p:grpSpPr>
            <p:sp>
              <p:nvSpPr>
                <p:cNvPr id="260257" name="Freeform 161"/>
                <p:cNvSpPr>
                  <a:spLocks noChangeAspect="1"/>
                </p:cNvSpPr>
                <p:nvPr/>
              </p:nvSpPr>
              <p:spPr bwMode="auto">
                <a:xfrm>
                  <a:off x="4499" y="1424"/>
                  <a:ext cx="77" cy="113"/>
                </a:xfrm>
                <a:custGeom>
                  <a:avLst/>
                  <a:gdLst>
                    <a:gd name="T0" fmla="*/ 0 w 430"/>
                    <a:gd name="T1" fmla="*/ 480 h 619"/>
                    <a:gd name="T2" fmla="*/ 75 w 430"/>
                    <a:gd name="T3" fmla="*/ 380 h 619"/>
                    <a:gd name="T4" fmla="*/ 123 w 430"/>
                    <a:gd name="T5" fmla="*/ 384 h 619"/>
                    <a:gd name="T6" fmla="*/ 134 w 430"/>
                    <a:gd name="T7" fmla="*/ 378 h 619"/>
                    <a:gd name="T8" fmla="*/ 136 w 430"/>
                    <a:gd name="T9" fmla="*/ 361 h 619"/>
                    <a:gd name="T10" fmla="*/ 123 w 430"/>
                    <a:gd name="T11" fmla="*/ 339 h 619"/>
                    <a:gd name="T12" fmla="*/ 128 w 430"/>
                    <a:gd name="T13" fmla="*/ 322 h 619"/>
                    <a:gd name="T14" fmla="*/ 187 w 430"/>
                    <a:gd name="T15" fmla="*/ 256 h 619"/>
                    <a:gd name="T16" fmla="*/ 161 w 430"/>
                    <a:gd name="T17" fmla="*/ 119 h 619"/>
                    <a:gd name="T18" fmla="*/ 170 w 430"/>
                    <a:gd name="T19" fmla="*/ 108 h 619"/>
                    <a:gd name="T20" fmla="*/ 205 w 430"/>
                    <a:gd name="T21" fmla="*/ 82 h 619"/>
                    <a:gd name="T22" fmla="*/ 258 w 430"/>
                    <a:gd name="T23" fmla="*/ 86 h 619"/>
                    <a:gd name="T24" fmla="*/ 337 w 430"/>
                    <a:gd name="T25" fmla="*/ 33 h 619"/>
                    <a:gd name="T26" fmla="*/ 408 w 430"/>
                    <a:gd name="T27" fmla="*/ 0 h 619"/>
                    <a:gd name="T28" fmla="*/ 430 w 430"/>
                    <a:gd name="T29" fmla="*/ 13 h 619"/>
                    <a:gd name="T30" fmla="*/ 347 w 430"/>
                    <a:gd name="T31" fmla="*/ 355 h 619"/>
                    <a:gd name="T32" fmla="*/ 325 w 430"/>
                    <a:gd name="T33" fmla="*/ 523 h 619"/>
                    <a:gd name="T34" fmla="*/ 317 w 430"/>
                    <a:gd name="T35" fmla="*/ 619 h 619"/>
                    <a:gd name="T36" fmla="*/ 208 w 430"/>
                    <a:gd name="T37" fmla="*/ 489 h 619"/>
                    <a:gd name="T38" fmla="*/ 141 w 430"/>
                    <a:gd name="T39" fmla="*/ 519 h 619"/>
                    <a:gd name="T40" fmla="*/ 99 w 430"/>
                    <a:gd name="T41" fmla="*/ 525 h 619"/>
                    <a:gd name="T42" fmla="*/ 78 w 430"/>
                    <a:gd name="T43" fmla="*/ 489 h 619"/>
                    <a:gd name="T44" fmla="*/ 53 w 430"/>
                    <a:gd name="T45" fmla="*/ 494 h 619"/>
                    <a:gd name="T46" fmla="*/ 30 w 430"/>
                    <a:gd name="T47" fmla="*/ 507 h 619"/>
                    <a:gd name="T48" fmla="*/ 6 w 430"/>
                    <a:gd name="T49" fmla="*/ 504 h 619"/>
                    <a:gd name="T50" fmla="*/ 0 w 430"/>
                    <a:gd name="T51" fmla="*/ 480 h 6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430" h="619">
                      <a:moveTo>
                        <a:pt x="0" y="480"/>
                      </a:moveTo>
                      <a:lnTo>
                        <a:pt x="75" y="380"/>
                      </a:lnTo>
                      <a:lnTo>
                        <a:pt x="123" y="384"/>
                      </a:lnTo>
                      <a:lnTo>
                        <a:pt x="134" y="378"/>
                      </a:lnTo>
                      <a:lnTo>
                        <a:pt x="136" y="361"/>
                      </a:lnTo>
                      <a:lnTo>
                        <a:pt x="123" y="339"/>
                      </a:lnTo>
                      <a:lnTo>
                        <a:pt x="128" y="322"/>
                      </a:lnTo>
                      <a:lnTo>
                        <a:pt x="187" y="256"/>
                      </a:lnTo>
                      <a:lnTo>
                        <a:pt x="161" y="119"/>
                      </a:lnTo>
                      <a:lnTo>
                        <a:pt x="170" y="108"/>
                      </a:lnTo>
                      <a:lnTo>
                        <a:pt x="205" y="82"/>
                      </a:lnTo>
                      <a:lnTo>
                        <a:pt x="258" y="86"/>
                      </a:lnTo>
                      <a:lnTo>
                        <a:pt x="337" y="33"/>
                      </a:lnTo>
                      <a:lnTo>
                        <a:pt x="408" y="0"/>
                      </a:lnTo>
                      <a:lnTo>
                        <a:pt x="430" y="13"/>
                      </a:lnTo>
                      <a:lnTo>
                        <a:pt x="347" y="355"/>
                      </a:lnTo>
                      <a:lnTo>
                        <a:pt x="325" y="523"/>
                      </a:lnTo>
                      <a:lnTo>
                        <a:pt x="317" y="619"/>
                      </a:lnTo>
                      <a:lnTo>
                        <a:pt x="208" y="489"/>
                      </a:lnTo>
                      <a:lnTo>
                        <a:pt x="141" y="519"/>
                      </a:lnTo>
                      <a:lnTo>
                        <a:pt x="99" y="525"/>
                      </a:lnTo>
                      <a:lnTo>
                        <a:pt x="78" y="489"/>
                      </a:lnTo>
                      <a:lnTo>
                        <a:pt x="53" y="494"/>
                      </a:lnTo>
                      <a:lnTo>
                        <a:pt x="30" y="507"/>
                      </a:lnTo>
                      <a:lnTo>
                        <a:pt x="6" y="504"/>
                      </a:lnTo>
                      <a:lnTo>
                        <a:pt x="0" y="48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60258" name="Freeform 162"/>
                <p:cNvSpPr>
                  <a:spLocks noChangeAspect="1"/>
                </p:cNvSpPr>
                <p:nvPr/>
              </p:nvSpPr>
              <p:spPr bwMode="auto">
                <a:xfrm>
                  <a:off x="4490" y="1395"/>
                  <a:ext cx="83" cy="99"/>
                </a:xfrm>
                <a:custGeom>
                  <a:avLst/>
                  <a:gdLst>
                    <a:gd name="T0" fmla="*/ 168 w 462"/>
                    <a:gd name="T1" fmla="*/ 0 h 551"/>
                    <a:gd name="T2" fmla="*/ 140 w 462"/>
                    <a:gd name="T3" fmla="*/ 13 h 551"/>
                    <a:gd name="T4" fmla="*/ 145 w 462"/>
                    <a:gd name="T5" fmla="*/ 66 h 551"/>
                    <a:gd name="T6" fmla="*/ 145 w 462"/>
                    <a:gd name="T7" fmla="*/ 100 h 551"/>
                    <a:gd name="T8" fmla="*/ 79 w 462"/>
                    <a:gd name="T9" fmla="*/ 122 h 551"/>
                    <a:gd name="T10" fmla="*/ 78 w 462"/>
                    <a:gd name="T11" fmla="*/ 137 h 551"/>
                    <a:gd name="T12" fmla="*/ 9 w 462"/>
                    <a:gd name="T13" fmla="*/ 133 h 551"/>
                    <a:gd name="T14" fmla="*/ 0 w 462"/>
                    <a:gd name="T15" fmla="*/ 167 h 551"/>
                    <a:gd name="T16" fmla="*/ 176 w 462"/>
                    <a:gd name="T17" fmla="*/ 250 h 551"/>
                    <a:gd name="T18" fmla="*/ 93 w 462"/>
                    <a:gd name="T19" fmla="*/ 353 h 551"/>
                    <a:gd name="T20" fmla="*/ 35 w 462"/>
                    <a:gd name="T21" fmla="*/ 411 h 551"/>
                    <a:gd name="T22" fmla="*/ 57 w 462"/>
                    <a:gd name="T23" fmla="*/ 456 h 551"/>
                    <a:gd name="T24" fmla="*/ 93 w 462"/>
                    <a:gd name="T25" fmla="*/ 480 h 551"/>
                    <a:gd name="T26" fmla="*/ 112 w 462"/>
                    <a:gd name="T27" fmla="*/ 494 h 551"/>
                    <a:gd name="T28" fmla="*/ 124 w 462"/>
                    <a:gd name="T29" fmla="*/ 545 h 551"/>
                    <a:gd name="T30" fmla="*/ 174 w 462"/>
                    <a:gd name="T31" fmla="*/ 551 h 551"/>
                    <a:gd name="T32" fmla="*/ 188 w 462"/>
                    <a:gd name="T33" fmla="*/ 544 h 551"/>
                    <a:gd name="T34" fmla="*/ 188 w 462"/>
                    <a:gd name="T35" fmla="*/ 530 h 551"/>
                    <a:gd name="T36" fmla="*/ 174 w 462"/>
                    <a:gd name="T37" fmla="*/ 503 h 551"/>
                    <a:gd name="T38" fmla="*/ 177 w 462"/>
                    <a:gd name="T39" fmla="*/ 489 h 551"/>
                    <a:gd name="T40" fmla="*/ 238 w 462"/>
                    <a:gd name="T41" fmla="*/ 423 h 551"/>
                    <a:gd name="T42" fmla="*/ 221 w 462"/>
                    <a:gd name="T43" fmla="*/ 342 h 551"/>
                    <a:gd name="T44" fmla="*/ 212 w 462"/>
                    <a:gd name="T45" fmla="*/ 291 h 551"/>
                    <a:gd name="T46" fmla="*/ 220 w 462"/>
                    <a:gd name="T47" fmla="*/ 275 h 551"/>
                    <a:gd name="T48" fmla="*/ 237 w 462"/>
                    <a:gd name="T49" fmla="*/ 261 h 551"/>
                    <a:gd name="T50" fmla="*/ 256 w 462"/>
                    <a:gd name="T51" fmla="*/ 249 h 551"/>
                    <a:gd name="T52" fmla="*/ 310 w 462"/>
                    <a:gd name="T53" fmla="*/ 253 h 551"/>
                    <a:gd name="T54" fmla="*/ 384 w 462"/>
                    <a:gd name="T55" fmla="*/ 203 h 551"/>
                    <a:gd name="T56" fmla="*/ 462 w 462"/>
                    <a:gd name="T57" fmla="*/ 167 h 551"/>
                    <a:gd name="T58" fmla="*/ 429 w 462"/>
                    <a:gd name="T59" fmla="*/ 147 h 551"/>
                    <a:gd name="T60" fmla="*/ 413 w 462"/>
                    <a:gd name="T61" fmla="*/ 125 h 551"/>
                    <a:gd name="T62" fmla="*/ 382 w 462"/>
                    <a:gd name="T63" fmla="*/ 124 h 551"/>
                    <a:gd name="T64" fmla="*/ 371 w 462"/>
                    <a:gd name="T65" fmla="*/ 148 h 551"/>
                    <a:gd name="T66" fmla="*/ 357 w 462"/>
                    <a:gd name="T67" fmla="*/ 145 h 551"/>
                    <a:gd name="T68" fmla="*/ 168 w 462"/>
                    <a:gd name="T69" fmla="*/ 0 h 5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462" h="551">
                      <a:moveTo>
                        <a:pt x="168" y="0"/>
                      </a:moveTo>
                      <a:lnTo>
                        <a:pt x="140" y="13"/>
                      </a:lnTo>
                      <a:lnTo>
                        <a:pt x="145" y="66"/>
                      </a:lnTo>
                      <a:lnTo>
                        <a:pt x="145" y="100"/>
                      </a:lnTo>
                      <a:lnTo>
                        <a:pt x="79" y="122"/>
                      </a:lnTo>
                      <a:lnTo>
                        <a:pt x="78" y="137"/>
                      </a:lnTo>
                      <a:lnTo>
                        <a:pt x="9" y="133"/>
                      </a:lnTo>
                      <a:lnTo>
                        <a:pt x="0" y="167"/>
                      </a:lnTo>
                      <a:lnTo>
                        <a:pt x="176" y="250"/>
                      </a:lnTo>
                      <a:lnTo>
                        <a:pt x="93" y="353"/>
                      </a:lnTo>
                      <a:lnTo>
                        <a:pt x="35" y="411"/>
                      </a:lnTo>
                      <a:lnTo>
                        <a:pt x="57" y="456"/>
                      </a:lnTo>
                      <a:lnTo>
                        <a:pt x="93" y="480"/>
                      </a:lnTo>
                      <a:lnTo>
                        <a:pt x="112" y="494"/>
                      </a:lnTo>
                      <a:lnTo>
                        <a:pt x="124" y="545"/>
                      </a:lnTo>
                      <a:lnTo>
                        <a:pt x="174" y="551"/>
                      </a:lnTo>
                      <a:lnTo>
                        <a:pt x="188" y="544"/>
                      </a:lnTo>
                      <a:lnTo>
                        <a:pt x="188" y="530"/>
                      </a:lnTo>
                      <a:lnTo>
                        <a:pt x="174" y="503"/>
                      </a:lnTo>
                      <a:lnTo>
                        <a:pt x="177" y="489"/>
                      </a:lnTo>
                      <a:lnTo>
                        <a:pt x="238" y="423"/>
                      </a:lnTo>
                      <a:lnTo>
                        <a:pt x="221" y="342"/>
                      </a:lnTo>
                      <a:lnTo>
                        <a:pt x="212" y="291"/>
                      </a:lnTo>
                      <a:lnTo>
                        <a:pt x="220" y="275"/>
                      </a:lnTo>
                      <a:lnTo>
                        <a:pt x="237" y="261"/>
                      </a:lnTo>
                      <a:lnTo>
                        <a:pt x="256" y="249"/>
                      </a:lnTo>
                      <a:lnTo>
                        <a:pt x="310" y="253"/>
                      </a:lnTo>
                      <a:lnTo>
                        <a:pt x="384" y="203"/>
                      </a:lnTo>
                      <a:lnTo>
                        <a:pt x="462" y="167"/>
                      </a:lnTo>
                      <a:lnTo>
                        <a:pt x="429" y="147"/>
                      </a:lnTo>
                      <a:lnTo>
                        <a:pt x="413" y="125"/>
                      </a:lnTo>
                      <a:lnTo>
                        <a:pt x="382" y="124"/>
                      </a:lnTo>
                      <a:lnTo>
                        <a:pt x="371" y="148"/>
                      </a:lnTo>
                      <a:lnTo>
                        <a:pt x="357" y="145"/>
                      </a:lnTo>
                      <a:lnTo>
                        <a:pt x="168" y="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60259" name="Freeform 163"/>
                <p:cNvSpPr>
                  <a:spLocks noChangeAspect="1"/>
                </p:cNvSpPr>
                <p:nvPr/>
              </p:nvSpPr>
              <p:spPr bwMode="auto">
                <a:xfrm>
                  <a:off x="4595" y="1400"/>
                  <a:ext cx="58" cy="76"/>
                </a:xfrm>
                <a:custGeom>
                  <a:avLst/>
                  <a:gdLst>
                    <a:gd name="T0" fmla="*/ 0 w 320"/>
                    <a:gd name="T1" fmla="*/ 422 h 422"/>
                    <a:gd name="T2" fmla="*/ 9 w 320"/>
                    <a:gd name="T3" fmla="*/ 275 h 422"/>
                    <a:gd name="T4" fmla="*/ 101 w 320"/>
                    <a:gd name="T5" fmla="*/ 143 h 422"/>
                    <a:gd name="T6" fmla="*/ 140 w 320"/>
                    <a:gd name="T7" fmla="*/ 114 h 422"/>
                    <a:gd name="T8" fmla="*/ 172 w 320"/>
                    <a:gd name="T9" fmla="*/ 131 h 422"/>
                    <a:gd name="T10" fmla="*/ 195 w 320"/>
                    <a:gd name="T11" fmla="*/ 119 h 422"/>
                    <a:gd name="T12" fmla="*/ 215 w 320"/>
                    <a:gd name="T13" fmla="*/ 99 h 422"/>
                    <a:gd name="T14" fmla="*/ 211 w 320"/>
                    <a:gd name="T15" fmla="*/ 24 h 422"/>
                    <a:gd name="T16" fmla="*/ 220 w 320"/>
                    <a:gd name="T17" fmla="*/ 0 h 422"/>
                    <a:gd name="T18" fmla="*/ 267 w 320"/>
                    <a:gd name="T19" fmla="*/ 3 h 422"/>
                    <a:gd name="T20" fmla="*/ 292 w 320"/>
                    <a:gd name="T21" fmla="*/ 27 h 422"/>
                    <a:gd name="T22" fmla="*/ 298 w 320"/>
                    <a:gd name="T23" fmla="*/ 41 h 422"/>
                    <a:gd name="T24" fmla="*/ 293 w 320"/>
                    <a:gd name="T25" fmla="*/ 105 h 422"/>
                    <a:gd name="T26" fmla="*/ 306 w 320"/>
                    <a:gd name="T27" fmla="*/ 119 h 422"/>
                    <a:gd name="T28" fmla="*/ 320 w 320"/>
                    <a:gd name="T29" fmla="*/ 202 h 422"/>
                    <a:gd name="T30" fmla="*/ 214 w 320"/>
                    <a:gd name="T31" fmla="*/ 286 h 422"/>
                    <a:gd name="T32" fmla="*/ 183 w 320"/>
                    <a:gd name="T33" fmla="*/ 357 h 422"/>
                    <a:gd name="T34" fmla="*/ 158 w 320"/>
                    <a:gd name="T35" fmla="*/ 347 h 422"/>
                    <a:gd name="T36" fmla="*/ 131 w 320"/>
                    <a:gd name="T37" fmla="*/ 347 h 422"/>
                    <a:gd name="T38" fmla="*/ 101 w 320"/>
                    <a:gd name="T39" fmla="*/ 389 h 422"/>
                    <a:gd name="T40" fmla="*/ 97 w 320"/>
                    <a:gd name="T41" fmla="*/ 364 h 422"/>
                    <a:gd name="T42" fmla="*/ 76 w 320"/>
                    <a:gd name="T43" fmla="*/ 363 h 422"/>
                    <a:gd name="T44" fmla="*/ 45 w 320"/>
                    <a:gd name="T45" fmla="*/ 394 h 422"/>
                    <a:gd name="T46" fmla="*/ 0 w 320"/>
                    <a:gd name="T47" fmla="*/ 422 h 4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20" h="422">
                      <a:moveTo>
                        <a:pt x="0" y="422"/>
                      </a:moveTo>
                      <a:lnTo>
                        <a:pt x="9" y="275"/>
                      </a:lnTo>
                      <a:lnTo>
                        <a:pt x="101" y="143"/>
                      </a:lnTo>
                      <a:lnTo>
                        <a:pt x="140" y="114"/>
                      </a:lnTo>
                      <a:lnTo>
                        <a:pt x="172" y="131"/>
                      </a:lnTo>
                      <a:lnTo>
                        <a:pt x="195" y="119"/>
                      </a:lnTo>
                      <a:lnTo>
                        <a:pt x="215" y="99"/>
                      </a:lnTo>
                      <a:lnTo>
                        <a:pt x="211" y="24"/>
                      </a:lnTo>
                      <a:lnTo>
                        <a:pt x="220" y="0"/>
                      </a:lnTo>
                      <a:lnTo>
                        <a:pt x="267" y="3"/>
                      </a:lnTo>
                      <a:lnTo>
                        <a:pt x="292" y="27"/>
                      </a:lnTo>
                      <a:lnTo>
                        <a:pt x="298" y="41"/>
                      </a:lnTo>
                      <a:lnTo>
                        <a:pt x="293" y="105"/>
                      </a:lnTo>
                      <a:lnTo>
                        <a:pt x="306" y="119"/>
                      </a:lnTo>
                      <a:lnTo>
                        <a:pt x="320" y="202"/>
                      </a:lnTo>
                      <a:lnTo>
                        <a:pt x="214" y="286"/>
                      </a:lnTo>
                      <a:lnTo>
                        <a:pt x="183" y="357"/>
                      </a:lnTo>
                      <a:lnTo>
                        <a:pt x="158" y="347"/>
                      </a:lnTo>
                      <a:lnTo>
                        <a:pt x="131" y="347"/>
                      </a:lnTo>
                      <a:lnTo>
                        <a:pt x="101" y="389"/>
                      </a:lnTo>
                      <a:lnTo>
                        <a:pt x="97" y="364"/>
                      </a:lnTo>
                      <a:lnTo>
                        <a:pt x="76" y="363"/>
                      </a:lnTo>
                      <a:lnTo>
                        <a:pt x="45" y="394"/>
                      </a:lnTo>
                      <a:lnTo>
                        <a:pt x="0" y="422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60260" name="Freeform 164"/>
                <p:cNvSpPr>
                  <a:spLocks noChangeAspect="1"/>
                </p:cNvSpPr>
                <p:nvPr/>
              </p:nvSpPr>
              <p:spPr bwMode="auto">
                <a:xfrm>
                  <a:off x="4520" y="1331"/>
                  <a:ext cx="140" cy="118"/>
                </a:xfrm>
                <a:custGeom>
                  <a:avLst/>
                  <a:gdLst>
                    <a:gd name="T0" fmla="*/ 425 w 775"/>
                    <a:gd name="T1" fmla="*/ 655 h 655"/>
                    <a:gd name="T2" fmla="*/ 370 w 775"/>
                    <a:gd name="T3" fmla="*/ 567 h 655"/>
                    <a:gd name="T4" fmla="*/ 263 w 775"/>
                    <a:gd name="T5" fmla="*/ 498 h 655"/>
                    <a:gd name="T6" fmla="*/ 242 w 775"/>
                    <a:gd name="T7" fmla="*/ 474 h 655"/>
                    <a:gd name="T8" fmla="*/ 212 w 775"/>
                    <a:gd name="T9" fmla="*/ 475 h 655"/>
                    <a:gd name="T10" fmla="*/ 203 w 775"/>
                    <a:gd name="T11" fmla="*/ 498 h 655"/>
                    <a:gd name="T12" fmla="*/ 188 w 775"/>
                    <a:gd name="T13" fmla="*/ 494 h 655"/>
                    <a:gd name="T14" fmla="*/ 0 w 775"/>
                    <a:gd name="T15" fmla="*/ 350 h 655"/>
                    <a:gd name="T16" fmla="*/ 108 w 775"/>
                    <a:gd name="T17" fmla="*/ 175 h 655"/>
                    <a:gd name="T18" fmla="*/ 111 w 775"/>
                    <a:gd name="T19" fmla="*/ 133 h 655"/>
                    <a:gd name="T20" fmla="*/ 60 w 775"/>
                    <a:gd name="T21" fmla="*/ 88 h 655"/>
                    <a:gd name="T22" fmla="*/ 55 w 775"/>
                    <a:gd name="T23" fmla="*/ 36 h 655"/>
                    <a:gd name="T24" fmla="*/ 130 w 775"/>
                    <a:gd name="T25" fmla="*/ 35 h 655"/>
                    <a:gd name="T26" fmla="*/ 161 w 775"/>
                    <a:gd name="T27" fmla="*/ 0 h 655"/>
                    <a:gd name="T28" fmla="*/ 332 w 775"/>
                    <a:gd name="T29" fmla="*/ 78 h 655"/>
                    <a:gd name="T30" fmla="*/ 397 w 775"/>
                    <a:gd name="T31" fmla="*/ 72 h 655"/>
                    <a:gd name="T32" fmla="*/ 502 w 775"/>
                    <a:gd name="T33" fmla="*/ 108 h 655"/>
                    <a:gd name="T34" fmla="*/ 528 w 775"/>
                    <a:gd name="T35" fmla="*/ 33 h 655"/>
                    <a:gd name="T36" fmla="*/ 615 w 775"/>
                    <a:gd name="T37" fmla="*/ 156 h 655"/>
                    <a:gd name="T38" fmla="*/ 775 w 775"/>
                    <a:gd name="T39" fmla="*/ 416 h 655"/>
                    <a:gd name="T40" fmla="*/ 717 w 775"/>
                    <a:gd name="T41" fmla="*/ 420 h 655"/>
                    <a:gd name="T42" fmla="*/ 714 w 775"/>
                    <a:gd name="T43" fmla="*/ 408 h 655"/>
                    <a:gd name="T44" fmla="*/ 690 w 775"/>
                    <a:gd name="T45" fmla="*/ 385 h 655"/>
                    <a:gd name="T46" fmla="*/ 641 w 775"/>
                    <a:gd name="T47" fmla="*/ 377 h 655"/>
                    <a:gd name="T48" fmla="*/ 631 w 775"/>
                    <a:gd name="T49" fmla="*/ 400 h 655"/>
                    <a:gd name="T50" fmla="*/ 634 w 775"/>
                    <a:gd name="T51" fmla="*/ 475 h 655"/>
                    <a:gd name="T52" fmla="*/ 610 w 775"/>
                    <a:gd name="T53" fmla="*/ 502 h 655"/>
                    <a:gd name="T54" fmla="*/ 591 w 775"/>
                    <a:gd name="T55" fmla="*/ 511 h 655"/>
                    <a:gd name="T56" fmla="*/ 559 w 775"/>
                    <a:gd name="T57" fmla="*/ 491 h 655"/>
                    <a:gd name="T58" fmla="*/ 520 w 775"/>
                    <a:gd name="T59" fmla="*/ 519 h 655"/>
                    <a:gd name="T60" fmla="*/ 425 w 775"/>
                    <a:gd name="T61" fmla="*/ 655 h 6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775" h="655">
                      <a:moveTo>
                        <a:pt x="425" y="655"/>
                      </a:moveTo>
                      <a:lnTo>
                        <a:pt x="370" y="567"/>
                      </a:lnTo>
                      <a:lnTo>
                        <a:pt x="263" y="498"/>
                      </a:lnTo>
                      <a:lnTo>
                        <a:pt x="242" y="474"/>
                      </a:lnTo>
                      <a:lnTo>
                        <a:pt x="212" y="475"/>
                      </a:lnTo>
                      <a:lnTo>
                        <a:pt x="203" y="498"/>
                      </a:lnTo>
                      <a:lnTo>
                        <a:pt x="188" y="494"/>
                      </a:lnTo>
                      <a:lnTo>
                        <a:pt x="0" y="350"/>
                      </a:lnTo>
                      <a:lnTo>
                        <a:pt x="108" y="175"/>
                      </a:lnTo>
                      <a:lnTo>
                        <a:pt x="111" y="133"/>
                      </a:lnTo>
                      <a:lnTo>
                        <a:pt x="60" y="88"/>
                      </a:lnTo>
                      <a:lnTo>
                        <a:pt x="55" y="36"/>
                      </a:lnTo>
                      <a:lnTo>
                        <a:pt x="130" y="35"/>
                      </a:lnTo>
                      <a:lnTo>
                        <a:pt x="161" y="0"/>
                      </a:lnTo>
                      <a:lnTo>
                        <a:pt x="332" y="78"/>
                      </a:lnTo>
                      <a:lnTo>
                        <a:pt x="397" y="72"/>
                      </a:lnTo>
                      <a:lnTo>
                        <a:pt x="502" y="108"/>
                      </a:lnTo>
                      <a:lnTo>
                        <a:pt x="528" y="33"/>
                      </a:lnTo>
                      <a:lnTo>
                        <a:pt x="615" y="156"/>
                      </a:lnTo>
                      <a:lnTo>
                        <a:pt x="775" y="416"/>
                      </a:lnTo>
                      <a:lnTo>
                        <a:pt x="717" y="420"/>
                      </a:lnTo>
                      <a:lnTo>
                        <a:pt x="714" y="408"/>
                      </a:lnTo>
                      <a:lnTo>
                        <a:pt x="690" y="385"/>
                      </a:lnTo>
                      <a:lnTo>
                        <a:pt x="641" y="377"/>
                      </a:lnTo>
                      <a:lnTo>
                        <a:pt x="631" y="400"/>
                      </a:lnTo>
                      <a:lnTo>
                        <a:pt x="634" y="475"/>
                      </a:lnTo>
                      <a:lnTo>
                        <a:pt x="610" y="502"/>
                      </a:lnTo>
                      <a:lnTo>
                        <a:pt x="591" y="511"/>
                      </a:lnTo>
                      <a:lnTo>
                        <a:pt x="559" y="491"/>
                      </a:lnTo>
                      <a:lnTo>
                        <a:pt x="520" y="519"/>
                      </a:lnTo>
                      <a:lnTo>
                        <a:pt x="425" y="655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60261" name="Freeform 165"/>
                <p:cNvSpPr>
                  <a:spLocks noChangeAspect="1"/>
                </p:cNvSpPr>
                <p:nvPr/>
              </p:nvSpPr>
              <p:spPr bwMode="auto">
                <a:xfrm>
                  <a:off x="4305" y="1424"/>
                  <a:ext cx="216" cy="142"/>
                </a:xfrm>
                <a:custGeom>
                  <a:avLst/>
                  <a:gdLst>
                    <a:gd name="T0" fmla="*/ 1021 w 1197"/>
                    <a:gd name="T1" fmla="*/ 0 h 787"/>
                    <a:gd name="T2" fmla="*/ 958 w 1197"/>
                    <a:gd name="T3" fmla="*/ 67 h 787"/>
                    <a:gd name="T4" fmla="*/ 930 w 1197"/>
                    <a:gd name="T5" fmla="*/ 73 h 787"/>
                    <a:gd name="T6" fmla="*/ 845 w 1197"/>
                    <a:gd name="T7" fmla="*/ 246 h 787"/>
                    <a:gd name="T8" fmla="*/ 794 w 1197"/>
                    <a:gd name="T9" fmla="*/ 239 h 787"/>
                    <a:gd name="T10" fmla="*/ 697 w 1197"/>
                    <a:gd name="T11" fmla="*/ 351 h 787"/>
                    <a:gd name="T12" fmla="*/ 650 w 1197"/>
                    <a:gd name="T13" fmla="*/ 358 h 787"/>
                    <a:gd name="T14" fmla="*/ 637 w 1197"/>
                    <a:gd name="T15" fmla="*/ 340 h 787"/>
                    <a:gd name="T16" fmla="*/ 592 w 1197"/>
                    <a:gd name="T17" fmla="*/ 351 h 787"/>
                    <a:gd name="T18" fmla="*/ 498 w 1197"/>
                    <a:gd name="T19" fmla="*/ 439 h 787"/>
                    <a:gd name="T20" fmla="*/ 399 w 1197"/>
                    <a:gd name="T21" fmla="*/ 367 h 787"/>
                    <a:gd name="T22" fmla="*/ 175 w 1197"/>
                    <a:gd name="T23" fmla="*/ 290 h 787"/>
                    <a:gd name="T24" fmla="*/ 0 w 1197"/>
                    <a:gd name="T25" fmla="*/ 430 h 787"/>
                    <a:gd name="T26" fmla="*/ 35 w 1197"/>
                    <a:gd name="T27" fmla="*/ 600 h 787"/>
                    <a:gd name="T28" fmla="*/ 121 w 1197"/>
                    <a:gd name="T29" fmla="*/ 697 h 787"/>
                    <a:gd name="T30" fmla="*/ 522 w 1197"/>
                    <a:gd name="T31" fmla="*/ 717 h 787"/>
                    <a:gd name="T32" fmla="*/ 544 w 1197"/>
                    <a:gd name="T33" fmla="*/ 682 h 787"/>
                    <a:gd name="T34" fmla="*/ 719 w 1197"/>
                    <a:gd name="T35" fmla="*/ 787 h 787"/>
                    <a:gd name="T36" fmla="*/ 773 w 1197"/>
                    <a:gd name="T37" fmla="*/ 703 h 787"/>
                    <a:gd name="T38" fmla="*/ 806 w 1197"/>
                    <a:gd name="T39" fmla="*/ 742 h 787"/>
                    <a:gd name="T40" fmla="*/ 830 w 1197"/>
                    <a:gd name="T41" fmla="*/ 689 h 787"/>
                    <a:gd name="T42" fmla="*/ 863 w 1197"/>
                    <a:gd name="T43" fmla="*/ 689 h 787"/>
                    <a:gd name="T44" fmla="*/ 870 w 1197"/>
                    <a:gd name="T45" fmla="*/ 703 h 787"/>
                    <a:gd name="T46" fmla="*/ 894 w 1197"/>
                    <a:gd name="T47" fmla="*/ 701 h 787"/>
                    <a:gd name="T48" fmla="*/ 916 w 1197"/>
                    <a:gd name="T49" fmla="*/ 675 h 787"/>
                    <a:gd name="T50" fmla="*/ 1055 w 1197"/>
                    <a:gd name="T51" fmla="*/ 590 h 787"/>
                    <a:gd name="T52" fmla="*/ 1055 w 1197"/>
                    <a:gd name="T53" fmla="*/ 561 h 787"/>
                    <a:gd name="T54" fmla="*/ 1080 w 1197"/>
                    <a:gd name="T55" fmla="*/ 503 h 787"/>
                    <a:gd name="T56" fmla="*/ 1073 w 1197"/>
                    <a:gd name="T57" fmla="*/ 479 h 787"/>
                    <a:gd name="T58" fmla="*/ 1149 w 1197"/>
                    <a:gd name="T59" fmla="*/ 379 h 787"/>
                    <a:gd name="T60" fmla="*/ 1134 w 1197"/>
                    <a:gd name="T61" fmla="*/ 328 h 787"/>
                    <a:gd name="T62" fmla="*/ 1081 w 1197"/>
                    <a:gd name="T63" fmla="*/ 292 h 787"/>
                    <a:gd name="T64" fmla="*/ 1056 w 1197"/>
                    <a:gd name="T65" fmla="*/ 246 h 787"/>
                    <a:gd name="T66" fmla="*/ 1119 w 1197"/>
                    <a:gd name="T67" fmla="*/ 179 h 787"/>
                    <a:gd name="T68" fmla="*/ 1197 w 1197"/>
                    <a:gd name="T69" fmla="*/ 83 h 787"/>
                    <a:gd name="T70" fmla="*/ 1021 w 1197"/>
                    <a:gd name="T71" fmla="*/ 0 h 7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197" h="787">
                      <a:moveTo>
                        <a:pt x="1021" y="0"/>
                      </a:moveTo>
                      <a:lnTo>
                        <a:pt x="958" y="67"/>
                      </a:lnTo>
                      <a:lnTo>
                        <a:pt x="930" y="73"/>
                      </a:lnTo>
                      <a:lnTo>
                        <a:pt x="845" y="246"/>
                      </a:lnTo>
                      <a:lnTo>
                        <a:pt x="794" y="239"/>
                      </a:lnTo>
                      <a:lnTo>
                        <a:pt x="697" y="351"/>
                      </a:lnTo>
                      <a:lnTo>
                        <a:pt x="650" y="358"/>
                      </a:lnTo>
                      <a:lnTo>
                        <a:pt x="637" y="340"/>
                      </a:lnTo>
                      <a:lnTo>
                        <a:pt x="592" y="351"/>
                      </a:lnTo>
                      <a:lnTo>
                        <a:pt x="498" y="439"/>
                      </a:lnTo>
                      <a:lnTo>
                        <a:pt x="399" y="367"/>
                      </a:lnTo>
                      <a:lnTo>
                        <a:pt x="175" y="290"/>
                      </a:lnTo>
                      <a:lnTo>
                        <a:pt x="0" y="430"/>
                      </a:lnTo>
                      <a:lnTo>
                        <a:pt x="35" y="600"/>
                      </a:lnTo>
                      <a:lnTo>
                        <a:pt x="121" y="697"/>
                      </a:lnTo>
                      <a:lnTo>
                        <a:pt x="522" y="717"/>
                      </a:lnTo>
                      <a:lnTo>
                        <a:pt x="544" y="682"/>
                      </a:lnTo>
                      <a:lnTo>
                        <a:pt x="719" y="787"/>
                      </a:lnTo>
                      <a:lnTo>
                        <a:pt x="773" y="703"/>
                      </a:lnTo>
                      <a:lnTo>
                        <a:pt x="806" y="742"/>
                      </a:lnTo>
                      <a:lnTo>
                        <a:pt x="830" y="689"/>
                      </a:lnTo>
                      <a:lnTo>
                        <a:pt x="863" y="689"/>
                      </a:lnTo>
                      <a:lnTo>
                        <a:pt x="870" y="703"/>
                      </a:lnTo>
                      <a:lnTo>
                        <a:pt x="894" y="701"/>
                      </a:lnTo>
                      <a:lnTo>
                        <a:pt x="916" y="675"/>
                      </a:lnTo>
                      <a:lnTo>
                        <a:pt x="1055" y="590"/>
                      </a:lnTo>
                      <a:lnTo>
                        <a:pt x="1055" y="561"/>
                      </a:lnTo>
                      <a:lnTo>
                        <a:pt x="1080" y="503"/>
                      </a:lnTo>
                      <a:lnTo>
                        <a:pt x="1073" y="479"/>
                      </a:lnTo>
                      <a:lnTo>
                        <a:pt x="1149" y="379"/>
                      </a:lnTo>
                      <a:lnTo>
                        <a:pt x="1134" y="328"/>
                      </a:lnTo>
                      <a:lnTo>
                        <a:pt x="1081" y="292"/>
                      </a:lnTo>
                      <a:lnTo>
                        <a:pt x="1056" y="246"/>
                      </a:lnTo>
                      <a:lnTo>
                        <a:pt x="1119" y="179"/>
                      </a:lnTo>
                      <a:lnTo>
                        <a:pt x="1197" y="83"/>
                      </a:lnTo>
                      <a:lnTo>
                        <a:pt x="1021" y="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60262" name="Freeform 166"/>
                <p:cNvSpPr>
                  <a:spLocks noChangeAspect="1"/>
                </p:cNvSpPr>
                <p:nvPr/>
              </p:nvSpPr>
              <p:spPr bwMode="auto">
                <a:xfrm>
                  <a:off x="4427" y="1513"/>
                  <a:ext cx="132" cy="113"/>
                </a:xfrm>
                <a:custGeom>
                  <a:avLst/>
                  <a:gdLst>
                    <a:gd name="T0" fmla="*/ 130 w 729"/>
                    <a:gd name="T1" fmla="*/ 250 h 625"/>
                    <a:gd name="T2" fmla="*/ 112 w 729"/>
                    <a:gd name="T3" fmla="*/ 367 h 625"/>
                    <a:gd name="T4" fmla="*/ 8 w 729"/>
                    <a:gd name="T5" fmla="*/ 402 h 625"/>
                    <a:gd name="T6" fmla="*/ 0 w 729"/>
                    <a:gd name="T7" fmla="*/ 439 h 625"/>
                    <a:gd name="T8" fmla="*/ 50 w 729"/>
                    <a:gd name="T9" fmla="*/ 509 h 625"/>
                    <a:gd name="T10" fmla="*/ 95 w 729"/>
                    <a:gd name="T11" fmla="*/ 522 h 625"/>
                    <a:gd name="T12" fmla="*/ 98 w 729"/>
                    <a:gd name="T13" fmla="*/ 540 h 625"/>
                    <a:gd name="T14" fmla="*/ 141 w 729"/>
                    <a:gd name="T15" fmla="*/ 540 h 625"/>
                    <a:gd name="T16" fmla="*/ 202 w 729"/>
                    <a:gd name="T17" fmla="*/ 521 h 625"/>
                    <a:gd name="T18" fmla="*/ 220 w 729"/>
                    <a:gd name="T19" fmla="*/ 557 h 625"/>
                    <a:gd name="T20" fmla="*/ 221 w 729"/>
                    <a:gd name="T21" fmla="*/ 625 h 625"/>
                    <a:gd name="T22" fmla="*/ 255 w 729"/>
                    <a:gd name="T23" fmla="*/ 625 h 625"/>
                    <a:gd name="T24" fmla="*/ 291 w 729"/>
                    <a:gd name="T25" fmla="*/ 528 h 625"/>
                    <a:gd name="T26" fmla="*/ 369 w 729"/>
                    <a:gd name="T27" fmla="*/ 506 h 625"/>
                    <a:gd name="T28" fmla="*/ 432 w 729"/>
                    <a:gd name="T29" fmla="*/ 479 h 625"/>
                    <a:gd name="T30" fmla="*/ 556 w 729"/>
                    <a:gd name="T31" fmla="*/ 499 h 625"/>
                    <a:gd name="T32" fmla="*/ 579 w 729"/>
                    <a:gd name="T33" fmla="*/ 456 h 625"/>
                    <a:gd name="T34" fmla="*/ 620 w 729"/>
                    <a:gd name="T35" fmla="*/ 442 h 625"/>
                    <a:gd name="T36" fmla="*/ 729 w 729"/>
                    <a:gd name="T37" fmla="*/ 374 h 625"/>
                    <a:gd name="T38" fmla="*/ 729 w 729"/>
                    <a:gd name="T39" fmla="*/ 355 h 625"/>
                    <a:gd name="T40" fmla="*/ 702 w 729"/>
                    <a:gd name="T41" fmla="*/ 316 h 625"/>
                    <a:gd name="T42" fmla="*/ 607 w 729"/>
                    <a:gd name="T43" fmla="*/ 306 h 625"/>
                    <a:gd name="T44" fmla="*/ 588 w 729"/>
                    <a:gd name="T45" fmla="*/ 278 h 625"/>
                    <a:gd name="T46" fmla="*/ 616 w 729"/>
                    <a:gd name="T47" fmla="*/ 155 h 625"/>
                    <a:gd name="T48" fmla="*/ 714 w 729"/>
                    <a:gd name="T49" fmla="*/ 131 h 625"/>
                    <a:gd name="T50" fmla="*/ 605 w 729"/>
                    <a:gd name="T51" fmla="*/ 0 h 625"/>
                    <a:gd name="T52" fmla="*/ 543 w 729"/>
                    <a:gd name="T53" fmla="*/ 25 h 625"/>
                    <a:gd name="T54" fmla="*/ 496 w 729"/>
                    <a:gd name="T55" fmla="*/ 34 h 625"/>
                    <a:gd name="T56" fmla="*/ 477 w 729"/>
                    <a:gd name="T57" fmla="*/ 2 h 625"/>
                    <a:gd name="T58" fmla="*/ 449 w 729"/>
                    <a:gd name="T59" fmla="*/ 5 h 625"/>
                    <a:gd name="T60" fmla="*/ 428 w 729"/>
                    <a:gd name="T61" fmla="*/ 15 h 625"/>
                    <a:gd name="T62" fmla="*/ 404 w 729"/>
                    <a:gd name="T63" fmla="*/ 15 h 625"/>
                    <a:gd name="T64" fmla="*/ 382 w 729"/>
                    <a:gd name="T65" fmla="*/ 66 h 625"/>
                    <a:gd name="T66" fmla="*/ 378 w 729"/>
                    <a:gd name="T67" fmla="*/ 98 h 625"/>
                    <a:gd name="T68" fmla="*/ 248 w 729"/>
                    <a:gd name="T69" fmla="*/ 179 h 625"/>
                    <a:gd name="T70" fmla="*/ 221 w 729"/>
                    <a:gd name="T71" fmla="*/ 210 h 625"/>
                    <a:gd name="T72" fmla="*/ 196 w 729"/>
                    <a:gd name="T73" fmla="*/ 212 h 625"/>
                    <a:gd name="T74" fmla="*/ 184 w 729"/>
                    <a:gd name="T75" fmla="*/ 197 h 625"/>
                    <a:gd name="T76" fmla="*/ 154 w 729"/>
                    <a:gd name="T77" fmla="*/ 199 h 625"/>
                    <a:gd name="T78" fmla="*/ 130 w 729"/>
                    <a:gd name="T79" fmla="*/ 250 h 6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729" h="625">
                      <a:moveTo>
                        <a:pt x="130" y="250"/>
                      </a:moveTo>
                      <a:lnTo>
                        <a:pt x="112" y="367"/>
                      </a:lnTo>
                      <a:lnTo>
                        <a:pt x="8" y="402"/>
                      </a:lnTo>
                      <a:lnTo>
                        <a:pt x="0" y="439"/>
                      </a:lnTo>
                      <a:lnTo>
                        <a:pt x="50" y="509"/>
                      </a:lnTo>
                      <a:lnTo>
                        <a:pt x="95" y="522"/>
                      </a:lnTo>
                      <a:lnTo>
                        <a:pt x="98" y="540"/>
                      </a:lnTo>
                      <a:lnTo>
                        <a:pt x="141" y="540"/>
                      </a:lnTo>
                      <a:lnTo>
                        <a:pt x="202" y="521"/>
                      </a:lnTo>
                      <a:lnTo>
                        <a:pt x="220" y="557"/>
                      </a:lnTo>
                      <a:lnTo>
                        <a:pt x="221" y="625"/>
                      </a:lnTo>
                      <a:lnTo>
                        <a:pt x="255" y="625"/>
                      </a:lnTo>
                      <a:lnTo>
                        <a:pt x="291" y="528"/>
                      </a:lnTo>
                      <a:lnTo>
                        <a:pt x="369" y="506"/>
                      </a:lnTo>
                      <a:lnTo>
                        <a:pt x="432" y="479"/>
                      </a:lnTo>
                      <a:lnTo>
                        <a:pt x="556" y="499"/>
                      </a:lnTo>
                      <a:lnTo>
                        <a:pt x="579" y="456"/>
                      </a:lnTo>
                      <a:lnTo>
                        <a:pt x="620" y="442"/>
                      </a:lnTo>
                      <a:lnTo>
                        <a:pt x="729" y="374"/>
                      </a:lnTo>
                      <a:lnTo>
                        <a:pt x="729" y="355"/>
                      </a:lnTo>
                      <a:lnTo>
                        <a:pt x="702" y="316"/>
                      </a:lnTo>
                      <a:lnTo>
                        <a:pt x="607" y="306"/>
                      </a:lnTo>
                      <a:lnTo>
                        <a:pt x="588" y="278"/>
                      </a:lnTo>
                      <a:lnTo>
                        <a:pt x="616" y="155"/>
                      </a:lnTo>
                      <a:lnTo>
                        <a:pt x="714" y="131"/>
                      </a:lnTo>
                      <a:lnTo>
                        <a:pt x="605" y="0"/>
                      </a:lnTo>
                      <a:lnTo>
                        <a:pt x="543" y="25"/>
                      </a:lnTo>
                      <a:lnTo>
                        <a:pt x="496" y="34"/>
                      </a:lnTo>
                      <a:lnTo>
                        <a:pt x="477" y="2"/>
                      </a:lnTo>
                      <a:lnTo>
                        <a:pt x="449" y="5"/>
                      </a:lnTo>
                      <a:lnTo>
                        <a:pt x="428" y="15"/>
                      </a:lnTo>
                      <a:lnTo>
                        <a:pt x="404" y="15"/>
                      </a:lnTo>
                      <a:lnTo>
                        <a:pt x="382" y="66"/>
                      </a:lnTo>
                      <a:lnTo>
                        <a:pt x="378" y="98"/>
                      </a:lnTo>
                      <a:lnTo>
                        <a:pt x="248" y="179"/>
                      </a:lnTo>
                      <a:lnTo>
                        <a:pt x="221" y="210"/>
                      </a:lnTo>
                      <a:lnTo>
                        <a:pt x="196" y="212"/>
                      </a:lnTo>
                      <a:lnTo>
                        <a:pt x="184" y="197"/>
                      </a:lnTo>
                      <a:lnTo>
                        <a:pt x="154" y="199"/>
                      </a:lnTo>
                      <a:lnTo>
                        <a:pt x="130" y="25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60263" name="Freeform 167"/>
                <p:cNvSpPr>
                  <a:spLocks noChangeAspect="1"/>
                </p:cNvSpPr>
                <p:nvPr/>
              </p:nvSpPr>
              <p:spPr bwMode="auto">
                <a:xfrm>
                  <a:off x="4528" y="1580"/>
                  <a:ext cx="142" cy="68"/>
                </a:xfrm>
                <a:custGeom>
                  <a:avLst/>
                  <a:gdLst>
                    <a:gd name="T0" fmla="*/ 793 w 793"/>
                    <a:gd name="T1" fmla="*/ 53 h 376"/>
                    <a:gd name="T2" fmla="*/ 754 w 793"/>
                    <a:gd name="T3" fmla="*/ 322 h 376"/>
                    <a:gd name="T4" fmla="*/ 576 w 793"/>
                    <a:gd name="T5" fmla="*/ 341 h 376"/>
                    <a:gd name="T6" fmla="*/ 524 w 793"/>
                    <a:gd name="T7" fmla="*/ 376 h 376"/>
                    <a:gd name="T8" fmla="*/ 419 w 793"/>
                    <a:gd name="T9" fmla="*/ 337 h 376"/>
                    <a:gd name="T10" fmla="*/ 150 w 793"/>
                    <a:gd name="T11" fmla="*/ 335 h 376"/>
                    <a:gd name="T12" fmla="*/ 0 w 793"/>
                    <a:gd name="T13" fmla="*/ 130 h 376"/>
                    <a:gd name="T14" fmla="*/ 28 w 793"/>
                    <a:gd name="T15" fmla="*/ 79 h 376"/>
                    <a:gd name="T16" fmla="*/ 61 w 793"/>
                    <a:gd name="T17" fmla="*/ 72 h 376"/>
                    <a:gd name="T18" fmla="*/ 172 w 793"/>
                    <a:gd name="T19" fmla="*/ 0 h 376"/>
                    <a:gd name="T20" fmla="*/ 396 w 793"/>
                    <a:gd name="T21" fmla="*/ 58 h 376"/>
                    <a:gd name="T22" fmla="*/ 460 w 793"/>
                    <a:gd name="T23" fmla="*/ 41 h 376"/>
                    <a:gd name="T24" fmla="*/ 793 w 793"/>
                    <a:gd name="T25" fmla="*/ 53 h 3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93" h="376">
                      <a:moveTo>
                        <a:pt x="793" y="53"/>
                      </a:moveTo>
                      <a:lnTo>
                        <a:pt x="754" y="322"/>
                      </a:lnTo>
                      <a:lnTo>
                        <a:pt x="576" y="341"/>
                      </a:lnTo>
                      <a:lnTo>
                        <a:pt x="524" y="376"/>
                      </a:lnTo>
                      <a:lnTo>
                        <a:pt x="419" y="337"/>
                      </a:lnTo>
                      <a:lnTo>
                        <a:pt x="150" y="335"/>
                      </a:lnTo>
                      <a:lnTo>
                        <a:pt x="0" y="130"/>
                      </a:lnTo>
                      <a:lnTo>
                        <a:pt x="28" y="79"/>
                      </a:lnTo>
                      <a:lnTo>
                        <a:pt x="61" y="72"/>
                      </a:lnTo>
                      <a:lnTo>
                        <a:pt x="172" y="0"/>
                      </a:lnTo>
                      <a:lnTo>
                        <a:pt x="396" y="58"/>
                      </a:lnTo>
                      <a:lnTo>
                        <a:pt x="460" y="41"/>
                      </a:lnTo>
                      <a:lnTo>
                        <a:pt x="793" y="53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60264" name="Freeform 168"/>
                <p:cNvSpPr>
                  <a:spLocks noChangeAspect="1"/>
                </p:cNvSpPr>
                <p:nvPr/>
              </p:nvSpPr>
              <p:spPr bwMode="auto">
                <a:xfrm>
                  <a:off x="4555" y="1638"/>
                  <a:ext cx="112" cy="105"/>
                </a:xfrm>
                <a:custGeom>
                  <a:avLst/>
                  <a:gdLst>
                    <a:gd name="T0" fmla="*/ 601 w 621"/>
                    <a:gd name="T1" fmla="*/ 0 h 582"/>
                    <a:gd name="T2" fmla="*/ 621 w 621"/>
                    <a:gd name="T3" fmla="*/ 348 h 582"/>
                    <a:gd name="T4" fmla="*/ 414 w 621"/>
                    <a:gd name="T5" fmla="*/ 454 h 582"/>
                    <a:gd name="T6" fmla="*/ 461 w 621"/>
                    <a:gd name="T7" fmla="*/ 520 h 582"/>
                    <a:gd name="T8" fmla="*/ 443 w 621"/>
                    <a:gd name="T9" fmla="*/ 582 h 582"/>
                    <a:gd name="T10" fmla="*/ 131 w 621"/>
                    <a:gd name="T11" fmla="*/ 469 h 582"/>
                    <a:gd name="T12" fmla="*/ 80 w 621"/>
                    <a:gd name="T13" fmla="*/ 269 h 582"/>
                    <a:gd name="T14" fmla="*/ 78 w 621"/>
                    <a:gd name="T15" fmla="*/ 144 h 582"/>
                    <a:gd name="T16" fmla="*/ 9 w 621"/>
                    <a:gd name="T17" fmla="*/ 29 h 582"/>
                    <a:gd name="T18" fmla="*/ 0 w 621"/>
                    <a:gd name="T19" fmla="*/ 18 h 582"/>
                    <a:gd name="T20" fmla="*/ 274 w 621"/>
                    <a:gd name="T21" fmla="*/ 18 h 582"/>
                    <a:gd name="T22" fmla="*/ 369 w 621"/>
                    <a:gd name="T23" fmla="*/ 59 h 582"/>
                    <a:gd name="T24" fmla="*/ 425 w 621"/>
                    <a:gd name="T25" fmla="*/ 18 h 582"/>
                    <a:gd name="T26" fmla="*/ 601 w 621"/>
                    <a:gd name="T27" fmla="*/ 0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21" h="582">
                      <a:moveTo>
                        <a:pt x="601" y="0"/>
                      </a:moveTo>
                      <a:lnTo>
                        <a:pt x="621" y="348"/>
                      </a:lnTo>
                      <a:lnTo>
                        <a:pt x="414" y="454"/>
                      </a:lnTo>
                      <a:lnTo>
                        <a:pt x="461" y="520"/>
                      </a:lnTo>
                      <a:lnTo>
                        <a:pt x="443" y="582"/>
                      </a:lnTo>
                      <a:lnTo>
                        <a:pt x="131" y="469"/>
                      </a:lnTo>
                      <a:lnTo>
                        <a:pt x="80" y="269"/>
                      </a:lnTo>
                      <a:lnTo>
                        <a:pt x="78" y="144"/>
                      </a:lnTo>
                      <a:lnTo>
                        <a:pt x="9" y="29"/>
                      </a:lnTo>
                      <a:lnTo>
                        <a:pt x="0" y="18"/>
                      </a:lnTo>
                      <a:lnTo>
                        <a:pt x="274" y="18"/>
                      </a:lnTo>
                      <a:lnTo>
                        <a:pt x="369" y="59"/>
                      </a:lnTo>
                      <a:lnTo>
                        <a:pt x="425" y="18"/>
                      </a:lnTo>
                      <a:lnTo>
                        <a:pt x="601" y="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60265" name="Freeform 169"/>
                <p:cNvSpPr>
                  <a:spLocks noChangeAspect="1"/>
                </p:cNvSpPr>
                <p:nvPr/>
              </p:nvSpPr>
              <p:spPr bwMode="auto">
                <a:xfrm>
                  <a:off x="4558" y="1532"/>
                  <a:ext cx="117" cy="59"/>
                </a:xfrm>
                <a:custGeom>
                  <a:avLst/>
                  <a:gdLst>
                    <a:gd name="T0" fmla="*/ 0 w 644"/>
                    <a:gd name="T1" fmla="*/ 271 h 324"/>
                    <a:gd name="T2" fmla="*/ 224 w 644"/>
                    <a:gd name="T3" fmla="*/ 324 h 324"/>
                    <a:gd name="T4" fmla="*/ 296 w 644"/>
                    <a:gd name="T5" fmla="*/ 304 h 324"/>
                    <a:gd name="T6" fmla="*/ 624 w 644"/>
                    <a:gd name="T7" fmla="*/ 324 h 324"/>
                    <a:gd name="T8" fmla="*/ 644 w 644"/>
                    <a:gd name="T9" fmla="*/ 109 h 324"/>
                    <a:gd name="T10" fmla="*/ 531 w 644"/>
                    <a:gd name="T11" fmla="*/ 74 h 324"/>
                    <a:gd name="T12" fmla="*/ 447 w 644"/>
                    <a:gd name="T13" fmla="*/ 89 h 324"/>
                    <a:gd name="T14" fmla="*/ 380 w 644"/>
                    <a:gd name="T15" fmla="*/ 79 h 324"/>
                    <a:gd name="T16" fmla="*/ 319 w 644"/>
                    <a:gd name="T17" fmla="*/ 55 h 324"/>
                    <a:gd name="T18" fmla="*/ 263 w 644"/>
                    <a:gd name="T19" fmla="*/ 55 h 324"/>
                    <a:gd name="T20" fmla="*/ 217 w 644"/>
                    <a:gd name="T21" fmla="*/ 66 h 324"/>
                    <a:gd name="T22" fmla="*/ 112 w 644"/>
                    <a:gd name="T23" fmla="*/ 0 h 324"/>
                    <a:gd name="T24" fmla="*/ 119 w 644"/>
                    <a:gd name="T25" fmla="*/ 79 h 324"/>
                    <a:gd name="T26" fmla="*/ 22 w 644"/>
                    <a:gd name="T27" fmla="*/ 252 h 324"/>
                    <a:gd name="T28" fmla="*/ 2 w 644"/>
                    <a:gd name="T29" fmla="*/ 247 h 324"/>
                    <a:gd name="T30" fmla="*/ 0 w 644"/>
                    <a:gd name="T31" fmla="*/ 271 h 3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644" h="324">
                      <a:moveTo>
                        <a:pt x="0" y="271"/>
                      </a:moveTo>
                      <a:lnTo>
                        <a:pt x="224" y="324"/>
                      </a:lnTo>
                      <a:lnTo>
                        <a:pt x="296" y="304"/>
                      </a:lnTo>
                      <a:lnTo>
                        <a:pt x="624" y="324"/>
                      </a:lnTo>
                      <a:lnTo>
                        <a:pt x="644" y="109"/>
                      </a:lnTo>
                      <a:lnTo>
                        <a:pt x="531" y="74"/>
                      </a:lnTo>
                      <a:lnTo>
                        <a:pt x="447" y="89"/>
                      </a:lnTo>
                      <a:lnTo>
                        <a:pt x="380" y="79"/>
                      </a:lnTo>
                      <a:lnTo>
                        <a:pt x="319" y="55"/>
                      </a:lnTo>
                      <a:lnTo>
                        <a:pt x="263" y="55"/>
                      </a:lnTo>
                      <a:lnTo>
                        <a:pt x="217" y="66"/>
                      </a:lnTo>
                      <a:lnTo>
                        <a:pt x="112" y="0"/>
                      </a:lnTo>
                      <a:lnTo>
                        <a:pt x="119" y="79"/>
                      </a:lnTo>
                      <a:lnTo>
                        <a:pt x="22" y="252"/>
                      </a:lnTo>
                      <a:lnTo>
                        <a:pt x="2" y="247"/>
                      </a:lnTo>
                      <a:lnTo>
                        <a:pt x="0" y="271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60266" name="Freeform 170"/>
                <p:cNvSpPr>
                  <a:spLocks noChangeAspect="1"/>
                </p:cNvSpPr>
                <p:nvPr/>
              </p:nvSpPr>
              <p:spPr bwMode="auto">
                <a:xfrm>
                  <a:off x="4303" y="1246"/>
                  <a:ext cx="246" cy="258"/>
                </a:xfrm>
                <a:custGeom>
                  <a:avLst/>
                  <a:gdLst>
                    <a:gd name="T0" fmla="*/ 622 w 1362"/>
                    <a:gd name="T1" fmla="*/ 0 h 1427"/>
                    <a:gd name="T2" fmla="*/ 787 w 1362"/>
                    <a:gd name="T3" fmla="*/ 211 h 1427"/>
                    <a:gd name="T4" fmla="*/ 990 w 1362"/>
                    <a:gd name="T5" fmla="*/ 302 h 1427"/>
                    <a:gd name="T6" fmla="*/ 1020 w 1362"/>
                    <a:gd name="T7" fmla="*/ 353 h 1427"/>
                    <a:gd name="T8" fmla="*/ 1172 w 1362"/>
                    <a:gd name="T9" fmla="*/ 454 h 1427"/>
                    <a:gd name="T10" fmla="*/ 1325 w 1362"/>
                    <a:gd name="T11" fmla="*/ 453 h 1427"/>
                    <a:gd name="T12" fmla="*/ 1362 w 1362"/>
                    <a:gd name="T13" fmla="*/ 471 h 1427"/>
                    <a:gd name="T14" fmla="*/ 1332 w 1362"/>
                    <a:gd name="T15" fmla="*/ 505 h 1427"/>
                    <a:gd name="T16" fmla="*/ 1257 w 1362"/>
                    <a:gd name="T17" fmla="*/ 506 h 1427"/>
                    <a:gd name="T18" fmla="*/ 1261 w 1362"/>
                    <a:gd name="T19" fmla="*/ 554 h 1427"/>
                    <a:gd name="T20" fmla="*/ 1314 w 1362"/>
                    <a:gd name="T21" fmla="*/ 604 h 1427"/>
                    <a:gd name="T22" fmla="*/ 1310 w 1362"/>
                    <a:gd name="T23" fmla="*/ 645 h 1427"/>
                    <a:gd name="T24" fmla="*/ 1203 w 1362"/>
                    <a:gd name="T25" fmla="*/ 818 h 1427"/>
                    <a:gd name="T26" fmla="*/ 1174 w 1362"/>
                    <a:gd name="T27" fmla="*/ 833 h 1427"/>
                    <a:gd name="T28" fmla="*/ 1180 w 1362"/>
                    <a:gd name="T29" fmla="*/ 918 h 1427"/>
                    <a:gd name="T30" fmla="*/ 1113 w 1362"/>
                    <a:gd name="T31" fmla="*/ 943 h 1427"/>
                    <a:gd name="T32" fmla="*/ 1113 w 1362"/>
                    <a:gd name="T33" fmla="*/ 958 h 1427"/>
                    <a:gd name="T34" fmla="*/ 1043 w 1362"/>
                    <a:gd name="T35" fmla="*/ 954 h 1427"/>
                    <a:gd name="T36" fmla="*/ 1034 w 1362"/>
                    <a:gd name="T37" fmla="*/ 986 h 1427"/>
                    <a:gd name="T38" fmla="*/ 971 w 1362"/>
                    <a:gd name="T39" fmla="*/ 1054 h 1427"/>
                    <a:gd name="T40" fmla="*/ 943 w 1362"/>
                    <a:gd name="T41" fmla="*/ 1059 h 1427"/>
                    <a:gd name="T42" fmla="*/ 860 w 1362"/>
                    <a:gd name="T43" fmla="*/ 1233 h 1427"/>
                    <a:gd name="T44" fmla="*/ 808 w 1362"/>
                    <a:gd name="T45" fmla="*/ 1226 h 1427"/>
                    <a:gd name="T46" fmla="*/ 712 w 1362"/>
                    <a:gd name="T47" fmla="*/ 1336 h 1427"/>
                    <a:gd name="T48" fmla="*/ 663 w 1362"/>
                    <a:gd name="T49" fmla="*/ 1346 h 1427"/>
                    <a:gd name="T50" fmla="*/ 649 w 1362"/>
                    <a:gd name="T51" fmla="*/ 1328 h 1427"/>
                    <a:gd name="T52" fmla="*/ 607 w 1362"/>
                    <a:gd name="T53" fmla="*/ 1339 h 1427"/>
                    <a:gd name="T54" fmla="*/ 511 w 1362"/>
                    <a:gd name="T55" fmla="*/ 1427 h 1427"/>
                    <a:gd name="T56" fmla="*/ 412 w 1362"/>
                    <a:gd name="T57" fmla="*/ 1354 h 1427"/>
                    <a:gd name="T58" fmla="*/ 187 w 1362"/>
                    <a:gd name="T59" fmla="*/ 1277 h 1427"/>
                    <a:gd name="T60" fmla="*/ 125 w 1362"/>
                    <a:gd name="T61" fmla="*/ 1210 h 1427"/>
                    <a:gd name="T62" fmla="*/ 135 w 1362"/>
                    <a:gd name="T63" fmla="*/ 1178 h 1427"/>
                    <a:gd name="T64" fmla="*/ 113 w 1362"/>
                    <a:gd name="T65" fmla="*/ 1134 h 1427"/>
                    <a:gd name="T66" fmla="*/ 83 w 1362"/>
                    <a:gd name="T67" fmla="*/ 1127 h 1427"/>
                    <a:gd name="T68" fmla="*/ 66 w 1362"/>
                    <a:gd name="T69" fmla="*/ 1104 h 1427"/>
                    <a:gd name="T70" fmla="*/ 66 w 1362"/>
                    <a:gd name="T71" fmla="*/ 1063 h 1427"/>
                    <a:gd name="T72" fmla="*/ 0 w 1362"/>
                    <a:gd name="T73" fmla="*/ 945 h 1427"/>
                    <a:gd name="T74" fmla="*/ 74 w 1362"/>
                    <a:gd name="T75" fmla="*/ 857 h 1427"/>
                    <a:gd name="T76" fmla="*/ 69 w 1362"/>
                    <a:gd name="T77" fmla="*/ 752 h 1427"/>
                    <a:gd name="T78" fmla="*/ 133 w 1362"/>
                    <a:gd name="T79" fmla="*/ 728 h 1427"/>
                    <a:gd name="T80" fmla="*/ 151 w 1362"/>
                    <a:gd name="T81" fmla="*/ 590 h 1427"/>
                    <a:gd name="T82" fmla="*/ 125 w 1362"/>
                    <a:gd name="T83" fmla="*/ 535 h 1427"/>
                    <a:gd name="T84" fmla="*/ 203 w 1362"/>
                    <a:gd name="T85" fmla="*/ 439 h 1427"/>
                    <a:gd name="T86" fmla="*/ 250 w 1362"/>
                    <a:gd name="T87" fmla="*/ 439 h 1427"/>
                    <a:gd name="T88" fmla="*/ 271 w 1362"/>
                    <a:gd name="T89" fmla="*/ 406 h 1427"/>
                    <a:gd name="T90" fmla="*/ 353 w 1362"/>
                    <a:gd name="T91" fmla="*/ 439 h 1427"/>
                    <a:gd name="T92" fmla="*/ 393 w 1362"/>
                    <a:gd name="T93" fmla="*/ 439 h 1427"/>
                    <a:gd name="T94" fmla="*/ 540 w 1362"/>
                    <a:gd name="T95" fmla="*/ 127 h 1427"/>
                    <a:gd name="T96" fmla="*/ 622 w 1362"/>
                    <a:gd name="T97" fmla="*/ 0 h 14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1362" h="1427">
                      <a:moveTo>
                        <a:pt x="622" y="0"/>
                      </a:moveTo>
                      <a:lnTo>
                        <a:pt x="787" y="211"/>
                      </a:lnTo>
                      <a:lnTo>
                        <a:pt x="990" y="302"/>
                      </a:lnTo>
                      <a:lnTo>
                        <a:pt x="1020" y="353"/>
                      </a:lnTo>
                      <a:lnTo>
                        <a:pt x="1172" y="454"/>
                      </a:lnTo>
                      <a:lnTo>
                        <a:pt x="1325" y="453"/>
                      </a:lnTo>
                      <a:lnTo>
                        <a:pt x="1362" y="471"/>
                      </a:lnTo>
                      <a:lnTo>
                        <a:pt x="1332" y="505"/>
                      </a:lnTo>
                      <a:lnTo>
                        <a:pt x="1257" y="506"/>
                      </a:lnTo>
                      <a:lnTo>
                        <a:pt x="1261" y="554"/>
                      </a:lnTo>
                      <a:lnTo>
                        <a:pt x="1314" y="604"/>
                      </a:lnTo>
                      <a:lnTo>
                        <a:pt x="1310" y="645"/>
                      </a:lnTo>
                      <a:lnTo>
                        <a:pt x="1203" y="818"/>
                      </a:lnTo>
                      <a:lnTo>
                        <a:pt x="1174" y="833"/>
                      </a:lnTo>
                      <a:lnTo>
                        <a:pt x="1180" y="918"/>
                      </a:lnTo>
                      <a:lnTo>
                        <a:pt x="1113" y="943"/>
                      </a:lnTo>
                      <a:lnTo>
                        <a:pt x="1113" y="958"/>
                      </a:lnTo>
                      <a:lnTo>
                        <a:pt x="1043" y="954"/>
                      </a:lnTo>
                      <a:lnTo>
                        <a:pt x="1034" y="986"/>
                      </a:lnTo>
                      <a:lnTo>
                        <a:pt x="971" y="1054"/>
                      </a:lnTo>
                      <a:lnTo>
                        <a:pt x="943" y="1059"/>
                      </a:lnTo>
                      <a:lnTo>
                        <a:pt x="860" y="1233"/>
                      </a:lnTo>
                      <a:lnTo>
                        <a:pt x="808" y="1226"/>
                      </a:lnTo>
                      <a:lnTo>
                        <a:pt x="712" y="1336"/>
                      </a:lnTo>
                      <a:lnTo>
                        <a:pt x="663" y="1346"/>
                      </a:lnTo>
                      <a:lnTo>
                        <a:pt x="649" y="1328"/>
                      </a:lnTo>
                      <a:lnTo>
                        <a:pt x="607" y="1339"/>
                      </a:lnTo>
                      <a:lnTo>
                        <a:pt x="511" y="1427"/>
                      </a:lnTo>
                      <a:lnTo>
                        <a:pt x="412" y="1354"/>
                      </a:lnTo>
                      <a:lnTo>
                        <a:pt x="187" y="1277"/>
                      </a:lnTo>
                      <a:lnTo>
                        <a:pt x="125" y="1210"/>
                      </a:lnTo>
                      <a:lnTo>
                        <a:pt x="135" y="1178"/>
                      </a:lnTo>
                      <a:lnTo>
                        <a:pt x="113" y="1134"/>
                      </a:lnTo>
                      <a:lnTo>
                        <a:pt x="83" y="1127"/>
                      </a:lnTo>
                      <a:lnTo>
                        <a:pt x="66" y="1104"/>
                      </a:lnTo>
                      <a:lnTo>
                        <a:pt x="66" y="1063"/>
                      </a:lnTo>
                      <a:lnTo>
                        <a:pt x="0" y="945"/>
                      </a:lnTo>
                      <a:lnTo>
                        <a:pt x="74" y="857"/>
                      </a:lnTo>
                      <a:lnTo>
                        <a:pt x="69" y="752"/>
                      </a:lnTo>
                      <a:lnTo>
                        <a:pt x="133" y="728"/>
                      </a:lnTo>
                      <a:lnTo>
                        <a:pt x="151" y="590"/>
                      </a:lnTo>
                      <a:lnTo>
                        <a:pt x="125" y="535"/>
                      </a:lnTo>
                      <a:lnTo>
                        <a:pt x="203" y="439"/>
                      </a:lnTo>
                      <a:lnTo>
                        <a:pt x="250" y="439"/>
                      </a:lnTo>
                      <a:lnTo>
                        <a:pt x="271" y="406"/>
                      </a:lnTo>
                      <a:lnTo>
                        <a:pt x="353" y="439"/>
                      </a:lnTo>
                      <a:lnTo>
                        <a:pt x="393" y="439"/>
                      </a:lnTo>
                      <a:lnTo>
                        <a:pt x="540" y="127"/>
                      </a:lnTo>
                      <a:lnTo>
                        <a:pt x="622" y="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60267" name="Freeform 171"/>
                <p:cNvSpPr>
                  <a:spLocks noChangeAspect="1"/>
                </p:cNvSpPr>
                <p:nvPr/>
              </p:nvSpPr>
              <p:spPr bwMode="auto">
                <a:xfrm>
                  <a:off x="4119" y="1200"/>
                  <a:ext cx="296" cy="143"/>
                </a:xfrm>
                <a:custGeom>
                  <a:avLst/>
                  <a:gdLst>
                    <a:gd name="T0" fmla="*/ 1238 w 1642"/>
                    <a:gd name="T1" fmla="*/ 0 h 794"/>
                    <a:gd name="T2" fmla="*/ 1330 w 1642"/>
                    <a:gd name="T3" fmla="*/ 140 h 794"/>
                    <a:gd name="T4" fmla="*/ 1406 w 1642"/>
                    <a:gd name="T5" fmla="*/ 147 h 794"/>
                    <a:gd name="T6" fmla="*/ 1500 w 1642"/>
                    <a:gd name="T7" fmla="*/ 243 h 794"/>
                    <a:gd name="T8" fmla="*/ 1642 w 1642"/>
                    <a:gd name="T9" fmla="*/ 257 h 794"/>
                    <a:gd name="T10" fmla="*/ 1561 w 1642"/>
                    <a:gd name="T11" fmla="*/ 382 h 794"/>
                    <a:gd name="T12" fmla="*/ 1410 w 1642"/>
                    <a:gd name="T13" fmla="*/ 698 h 794"/>
                    <a:gd name="T14" fmla="*/ 1376 w 1642"/>
                    <a:gd name="T15" fmla="*/ 698 h 794"/>
                    <a:gd name="T16" fmla="*/ 1292 w 1642"/>
                    <a:gd name="T17" fmla="*/ 664 h 794"/>
                    <a:gd name="T18" fmla="*/ 1270 w 1642"/>
                    <a:gd name="T19" fmla="*/ 696 h 794"/>
                    <a:gd name="T20" fmla="*/ 1223 w 1642"/>
                    <a:gd name="T21" fmla="*/ 698 h 794"/>
                    <a:gd name="T22" fmla="*/ 1145 w 1642"/>
                    <a:gd name="T23" fmla="*/ 794 h 794"/>
                    <a:gd name="T24" fmla="*/ 1064 w 1642"/>
                    <a:gd name="T25" fmla="*/ 734 h 794"/>
                    <a:gd name="T26" fmla="*/ 1021 w 1642"/>
                    <a:gd name="T27" fmla="*/ 713 h 794"/>
                    <a:gd name="T28" fmla="*/ 724 w 1642"/>
                    <a:gd name="T29" fmla="*/ 744 h 794"/>
                    <a:gd name="T30" fmla="*/ 600 w 1642"/>
                    <a:gd name="T31" fmla="*/ 748 h 794"/>
                    <a:gd name="T32" fmla="*/ 597 w 1642"/>
                    <a:gd name="T33" fmla="*/ 762 h 794"/>
                    <a:gd name="T34" fmla="*/ 514 w 1642"/>
                    <a:gd name="T35" fmla="*/ 768 h 794"/>
                    <a:gd name="T36" fmla="*/ 500 w 1642"/>
                    <a:gd name="T37" fmla="*/ 747 h 794"/>
                    <a:gd name="T38" fmla="*/ 306 w 1642"/>
                    <a:gd name="T39" fmla="*/ 728 h 794"/>
                    <a:gd name="T40" fmla="*/ 267 w 1642"/>
                    <a:gd name="T41" fmla="*/ 625 h 794"/>
                    <a:gd name="T42" fmla="*/ 299 w 1642"/>
                    <a:gd name="T43" fmla="*/ 496 h 794"/>
                    <a:gd name="T44" fmla="*/ 303 w 1642"/>
                    <a:gd name="T45" fmla="*/ 471 h 794"/>
                    <a:gd name="T46" fmla="*/ 224 w 1642"/>
                    <a:gd name="T47" fmla="*/ 387 h 794"/>
                    <a:gd name="T48" fmla="*/ 0 w 1642"/>
                    <a:gd name="T49" fmla="*/ 356 h 794"/>
                    <a:gd name="T50" fmla="*/ 4 w 1642"/>
                    <a:gd name="T51" fmla="*/ 210 h 794"/>
                    <a:gd name="T52" fmla="*/ 46 w 1642"/>
                    <a:gd name="T53" fmla="*/ 210 h 794"/>
                    <a:gd name="T54" fmla="*/ 86 w 1642"/>
                    <a:gd name="T55" fmla="*/ 169 h 794"/>
                    <a:gd name="T56" fmla="*/ 87 w 1642"/>
                    <a:gd name="T57" fmla="*/ 143 h 794"/>
                    <a:gd name="T58" fmla="*/ 689 w 1642"/>
                    <a:gd name="T59" fmla="*/ 145 h 794"/>
                    <a:gd name="T60" fmla="*/ 985 w 1642"/>
                    <a:gd name="T61" fmla="*/ 148 h 794"/>
                    <a:gd name="T62" fmla="*/ 1102 w 1642"/>
                    <a:gd name="T63" fmla="*/ 248 h 794"/>
                    <a:gd name="T64" fmla="*/ 1142 w 1642"/>
                    <a:gd name="T65" fmla="*/ 222 h 794"/>
                    <a:gd name="T66" fmla="*/ 1121 w 1642"/>
                    <a:gd name="T67" fmla="*/ 154 h 794"/>
                    <a:gd name="T68" fmla="*/ 1186 w 1642"/>
                    <a:gd name="T69" fmla="*/ 110 h 794"/>
                    <a:gd name="T70" fmla="*/ 1238 w 1642"/>
                    <a:gd name="T71" fmla="*/ 0 h 7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642" h="794">
                      <a:moveTo>
                        <a:pt x="1238" y="0"/>
                      </a:moveTo>
                      <a:lnTo>
                        <a:pt x="1330" y="140"/>
                      </a:lnTo>
                      <a:lnTo>
                        <a:pt x="1406" y="147"/>
                      </a:lnTo>
                      <a:lnTo>
                        <a:pt x="1500" y="243"/>
                      </a:lnTo>
                      <a:lnTo>
                        <a:pt x="1642" y="257"/>
                      </a:lnTo>
                      <a:lnTo>
                        <a:pt x="1561" y="382"/>
                      </a:lnTo>
                      <a:lnTo>
                        <a:pt x="1410" y="698"/>
                      </a:lnTo>
                      <a:lnTo>
                        <a:pt x="1376" y="698"/>
                      </a:lnTo>
                      <a:lnTo>
                        <a:pt x="1292" y="664"/>
                      </a:lnTo>
                      <a:lnTo>
                        <a:pt x="1270" y="696"/>
                      </a:lnTo>
                      <a:lnTo>
                        <a:pt x="1223" y="698"/>
                      </a:lnTo>
                      <a:lnTo>
                        <a:pt x="1145" y="794"/>
                      </a:lnTo>
                      <a:lnTo>
                        <a:pt x="1064" y="734"/>
                      </a:lnTo>
                      <a:lnTo>
                        <a:pt x="1021" y="713"/>
                      </a:lnTo>
                      <a:lnTo>
                        <a:pt x="724" y="744"/>
                      </a:lnTo>
                      <a:lnTo>
                        <a:pt x="600" y="748"/>
                      </a:lnTo>
                      <a:lnTo>
                        <a:pt x="597" y="762"/>
                      </a:lnTo>
                      <a:lnTo>
                        <a:pt x="514" y="768"/>
                      </a:lnTo>
                      <a:lnTo>
                        <a:pt x="500" y="747"/>
                      </a:lnTo>
                      <a:lnTo>
                        <a:pt x="306" y="728"/>
                      </a:lnTo>
                      <a:lnTo>
                        <a:pt x="267" y="625"/>
                      </a:lnTo>
                      <a:lnTo>
                        <a:pt x="299" y="496"/>
                      </a:lnTo>
                      <a:lnTo>
                        <a:pt x="303" y="471"/>
                      </a:lnTo>
                      <a:lnTo>
                        <a:pt x="224" y="387"/>
                      </a:lnTo>
                      <a:lnTo>
                        <a:pt x="0" y="356"/>
                      </a:lnTo>
                      <a:lnTo>
                        <a:pt x="4" y="210"/>
                      </a:lnTo>
                      <a:lnTo>
                        <a:pt x="46" y="210"/>
                      </a:lnTo>
                      <a:lnTo>
                        <a:pt x="86" y="169"/>
                      </a:lnTo>
                      <a:lnTo>
                        <a:pt x="87" y="143"/>
                      </a:lnTo>
                      <a:lnTo>
                        <a:pt x="689" y="145"/>
                      </a:lnTo>
                      <a:lnTo>
                        <a:pt x="985" y="148"/>
                      </a:lnTo>
                      <a:lnTo>
                        <a:pt x="1102" y="248"/>
                      </a:lnTo>
                      <a:lnTo>
                        <a:pt x="1142" y="222"/>
                      </a:lnTo>
                      <a:lnTo>
                        <a:pt x="1121" y="154"/>
                      </a:lnTo>
                      <a:lnTo>
                        <a:pt x="1186" y="110"/>
                      </a:lnTo>
                      <a:lnTo>
                        <a:pt x="1238" y="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sp>
            <p:nvSpPr>
              <p:cNvPr id="260268" name="Freeform 172"/>
              <p:cNvSpPr>
                <a:spLocks noChangeAspect="1"/>
              </p:cNvSpPr>
              <p:nvPr/>
            </p:nvSpPr>
            <p:spPr bwMode="auto">
              <a:xfrm>
                <a:off x="4520" y="1331"/>
                <a:ext cx="140" cy="118"/>
              </a:xfrm>
              <a:custGeom>
                <a:avLst/>
                <a:gdLst>
                  <a:gd name="T0" fmla="*/ 425 w 775"/>
                  <a:gd name="T1" fmla="*/ 655 h 655"/>
                  <a:gd name="T2" fmla="*/ 370 w 775"/>
                  <a:gd name="T3" fmla="*/ 567 h 655"/>
                  <a:gd name="T4" fmla="*/ 263 w 775"/>
                  <a:gd name="T5" fmla="*/ 498 h 655"/>
                  <a:gd name="T6" fmla="*/ 242 w 775"/>
                  <a:gd name="T7" fmla="*/ 474 h 655"/>
                  <a:gd name="T8" fmla="*/ 212 w 775"/>
                  <a:gd name="T9" fmla="*/ 475 h 655"/>
                  <a:gd name="T10" fmla="*/ 203 w 775"/>
                  <a:gd name="T11" fmla="*/ 498 h 655"/>
                  <a:gd name="T12" fmla="*/ 188 w 775"/>
                  <a:gd name="T13" fmla="*/ 494 h 655"/>
                  <a:gd name="T14" fmla="*/ 0 w 775"/>
                  <a:gd name="T15" fmla="*/ 350 h 655"/>
                  <a:gd name="T16" fmla="*/ 108 w 775"/>
                  <a:gd name="T17" fmla="*/ 175 h 655"/>
                  <a:gd name="T18" fmla="*/ 111 w 775"/>
                  <a:gd name="T19" fmla="*/ 133 h 655"/>
                  <a:gd name="T20" fmla="*/ 60 w 775"/>
                  <a:gd name="T21" fmla="*/ 88 h 655"/>
                  <a:gd name="T22" fmla="*/ 55 w 775"/>
                  <a:gd name="T23" fmla="*/ 36 h 655"/>
                  <a:gd name="T24" fmla="*/ 130 w 775"/>
                  <a:gd name="T25" fmla="*/ 35 h 655"/>
                  <a:gd name="T26" fmla="*/ 161 w 775"/>
                  <a:gd name="T27" fmla="*/ 0 h 655"/>
                  <a:gd name="T28" fmla="*/ 332 w 775"/>
                  <a:gd name="T29" fmla="*/ 78 h 655"/>
                  <a:gd name="T30" fmla="*/ 397 w 775"/>
                  <a:gd name="T31" fmla="*/ 72 h 655"/>
                  <a:gd name="T32" fmla="*/ 502 w 775"/>
                  <a:gd name="T33" fmla="*/ 108 h 655"/>
                  <a:gd name="T34" fmla="*/ 528 w 775"/>
                  <a:gd name="T35" fmla="*/ 33 h 655"/>
                  <a:gd name="T36" fmla="*/ 615 w 775"/>
                  <a:gd name="T37" fmla="*/ 156 h 655"/>
                  <a:gd name="T38" fmla="*/ 775 w 775"/>
                  <a:gd name="T39" fmla="*/ 416 h 655"/>
                  <a:gd name="T40" fmla="*/ 717 w 775"/>
                  <a:gd name="T41" fmla="*/ 420 h 655"/>
                  <a:gd name="T42" fmla="*/ 714 w 775"/>
                  <a:gd name="T43" fmla="*/ 408 h 655"/>
                  <a:gd name="T44" fmla="*/ 690 w 775"/>
                  <a:gd name="T45" fmla="*/ 385 h 655"/>
                  <a:gd name="T46" fmla="*/ 641 w 775"/>
                  <a:gd name="T47" fmla="*/ 377 h 655"/>
                  <a:gd name="T48" fmla="*/ 631 w 775"/>
                  <a:gd name="T49" fmla="*/ 400 h 655"/>
                  <a:gd name="T50" fmla="*/ 634 w 775"/>
                  <a:gd name="T51" fmla="*/ 475 h 655"/>
                  <a:gd name="T52" fmla="*/ 610 w 775"/>
                  <a:gd name="T53" fmla="*/ 502 h 655"/>
                  <a:gd name="T54" fmla="*/ 591 w 775"/>
                  <a:gd name="T55" fmla="*/ 511 h 655"/>
                  <a:gd name="T56" fmla="*/ 559 w 775"/>
                  <a:gd name="T57" fmla="*/ 491 h 655"/>
                  <a:gd name="T58" fmla="*/ 520 w 775"/>
                  <a:gd name="T59" fmla="*/ 519 h 655"/>
                  <a:gd name="T60" fmla="*/ 425 w 775"/>
                  <a:gd name="T61" fmla="*/ 655 h 6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75" h="655">
                    <a:moveTo>
                      <a:pt x="425" y="655"/>
                    </a:moveTo>
                    <a:lnTo>
                      <a:pt x="370" y="567"/>
                    </a:lnTo>
                    <a:lnTo>
                      <a:pt x="263" y="498"/>
                    </a:lnTo>
                    <a:lnTo>
                      <a:pt x="242" y="474"/>
                    </a:lnTo>
                    <a:lnTo>
                      <a:pt x="212" y="475"/>
                    </a:lnTo>
                    <a:lnTo>
                      <a:pt x="203" y="498"/>
                    </a:lnTo>
                    <a:lnTo>
                      <a:pt x="188" y="494"/>
                    </a:lnTo>
                    <a:lnTo>
                      <a:pt x="0" y="350"/>
                    </a:lnTo>
                    <a:lnTo>
                      <a:pt x="108" y="175"/>
                    </a:lnTo>
                    <a:lnTo>
                      <a:pt x="111" y="133"/>
                    </a:lnTo>
                    <a:lnTo>
                      <a:pt x="60" y="88"/>
                    </a:lnTo>
                    <a:lnTo>
                      <a:pt x="55" y="36"/>
                    </a:lnTo>
                    <a:lnTo>
                      <a:pt x="130" y="35"/>
                    </a:lnTo>
                    <a:lnTo>
                      <a:pt x="161" y="0"/>
                    </a:lnTo>
                    <a:lnTo>
                      <a:pt x="332" y="78"/>
                    </a:lnTo>
                    <a:lnTo>
                      <a:pt x="397" y="72"/>
                    </a:lnTo>
                    <a:lnTo>
                      <a:pt x="502" y="108"/>
                    </a:lnTo>
                    <a:lnTo>
                      <a:pt x="528" y="33"/>
                    </a:lnTo>
                    <a:lnTo>
                      <a:pt x="615" y="156"/>
                    </a:lnTo>
                    <a:lnTo>
                      <a:pt x="775" y="416"/>
                    </a:lnTo>
                    <a:lnTo>
                      <a:pt x="717" y="420"/>
                    </a:lnTo>
                    <a:lnTo>
                      <a:pt x="714" y="408"/>
                    </a:lnTo>
                    <a:lnTo>
                      <a:pt x="690" y="385"/>
                    </a:lnTo>
                    <a:lnTo>
                      <a:pt x="641" y="377"/>
                    </a:lnTo>
                    <a:lnTo>
                      <a:pt x="631" y="400"/>
                    </a:lnTo>
                    <a:lnTo>
                      <a:pt x="634" y="475"/>
                    </a:lnTo>
                    <a:lnTo>
                      <a:pt x="610" y="502"/>
                    </a:lnTo>
                    <a:lnTo>
                      <a:pt x="591" y="511"/>
                    </a:lnTo>
                    <a:lnTo>
                      <a:pt x="559" y="491"/>
                    </a:lnTo>
                    <a:lnTo>
                      <a:pt x="520" y="519"/>
                    </a:lnTo>
                    <a:lnTo>
                      <a:pt x="425" y="655"/>
                    </a:lnTo>
                    <a:close/>
                  </a:path>
                </a:pathLst>
              </a:custGeom>
              <a:solidFill>
                <a:srgbClr val="3366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60269" name="Group 173"/>
          <p:cNvGrpSpPr>
            <a:grpSpLocks/>
          </p:cNvGrpSpPr>
          <p:nvPr/>
        </p:nvGrpSpPr>
        <p:grpSpPr bwMode="auto">
          <a:xfrm>
            <a:off x="6843713" y="2286000"/>
            <a:ext cx="2265362" cy="752475"/>
            <a:chOff x="4311" y="1440"/>
            <a:chExt cx="1427" cy="474"/>
          </a:xfrm>
        </p:grpSpPr>
        <p:sp>
          <p:nvSpPr>
            <p:cNvPr id="260270" name="Text Box 174"/>
            <p:cNvSpPr txBox="1">
              <a:spLocks noChangeArrowheads="1"/>
            </p:cNvSpPr>
            <p:nvPr/>
          </p:nvSpPr>
          <p:spPr bwMode="auto">
            <a:xfrm>
              <a:off x="4770" y="1440"/>
              <a:ext cx="96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Baturité</a:t>
              </a:r>
            </a:p>
          </p:txBody>
        </p:sp>
        <p:grpSp>
          <p:nvGrpSpPr>
            <p:cNvPr id="260271" name="Group 175"/>
            <p:cNvGrpSpPr>
              <a:grpSpLocks/>
            </p:cNvGrpSpPr>
            <p:nvPr/>
          </p:nvGrpSpPr>
          <p:grpSpPr bwMode="auto">
            <a:xfrm>
              <a:off x="4311" y="1610"/>
              <a:ext cx="372" cy="304"/>
              <a:chOff x="4311" y="1610"/>
              <a:chExt cx="372" cy="304"/>
            </a:xfrm>
          </p:grpSpPr>
          <p:sp>
            <p:nvSpPr>
              <p:cNvPr id="260272" name="Freeform 176"/>
              <p:cNvSpPr>
                <a:spLocks noChangeAspect="1"/>
              </p:cNvSpPr>
              <p:nvPr/>
            </p:nvSpPr>
            <p:spPr bwMode="auto">
              <a:xfrm>
                <a:off x="4482" y="1644"/>
                <a:ext cx="97" cy="105"/>
              </a:xfrm>
              <a:custGeom>
                <a:avLst/>
                <a:gdLst>
                  <a:gd name="T0" fmla="*/ 2 w 539"/>
                  <a:gd name="T1" fmla="*/ 437 h 582"/>
                  <a:gd name="T2" fmla="*/ 102 w 539"/>
                  <a:gd name="T3" fmla="*/ 570 h 582"/>
                  <a:gd name="T4" fmla="*/ 148 w 539"/>
                  <a:gd name="T5" fmla="*/ 582 h 582"/>
                  <a:gd name="T6" fmla="*/ 240 w 539"/>
                  <a:gd name="T7" fmla="*/ 550 h 582"/>
                  <a:gd name="T8" fmla="*/ 283 w 539"/>
                  <a:gd name="T9" fmla="*/ 475 h 582"/>
                  <a:gd name="T10" fmla="*/ 316 w 539"/>
                  <a:gd name="T11" fmla="*/ 483 h 582"/>
                  <a:gd name="T12" fmla="*/ 408 w 539"/>
                  <a:gd name="T13" fmla="*/ 475 h 582"/>
                  <a:gd name="T14" fmla="*/ 539 w 539"/>
                  <a:gd name="T15" fmla="*/ 437 h 582"/>
                  <a:gd name="T16" fmla="*/ 488 w 539"/>
                  <a:gd name="T17" fmla="*/ 229 h 582"/>
                  <a:gd name="T18" fmla="*/ 488 w 539"/>
                  <a:gd name="T19" fmla="*/ 112 h 582"/>
                  <a:gd name="T20" fmla="*/ 414 w 539"/>
                  <a:gd name="T21" fmla="*/ 0 h 582"/>
                  <a:gd name="T22" fmla="*/ 107 w 539"/>
                  <a:gd name="T23" fmla="*/ 104 h 582"/>
                  <a:gd name="T24" fmla="*/ 69 w 539"/>
                  <a:gd name="T25" fmla="*/ 124 h 582"/>
                  <a:gd name="T26" fmla="*/ 30 w 539"/>
                  <a:gd name="T27" fmla="*/ 163 h 582"/>
                  <a:gd name="T28" fmla="*/ 0 w 539"/>
                  <a:gd name="T29" fmla="*/ 301 h 582"/>
                  <a:gd name="T30" fmla="*/ 2 w 539"/>
                  <a:gd name="T31" fmla="*/ 437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39" h="582">
                    <a:moveTo>
                      <a:pt x="2" y="437"/>
                    </a:moveTo>
                    <a:lnTo>
                      <a:pt x="102" y="570"/>
                    </a:lnTo>
                    <a:lnTo>
                      <a:pt x="148" y="582"/>
                    </a:lnTo>
                    <a:lnTo>
                      <a:pt x="240" y="550"/>
                    </a:lnTo>
                    <a:lnTo>
                      <a:pt x="283" y="475"/>
                    </a:lnTo>
                    <a:lnTo>
                      <a:pt x="316" y="483"/>
                    </a:lnTo>
                    <a:lnTo>
                      <a:pt x="408" y="475"/>
                    </a:lnTo>
                    <a:lnTo>
                      <a:pt x="539" y="437"/>
                    </a:lnTo>
                    <a:lnTo>
                      <a:pt x="488" y="229"/>
                    </a:lnTo>
                    <a:lnTo>
                      <a:pt x="488" y="112"/>
                    </a:lnTo>
                    <a:lnTo>
                      <a:pt x="414" y="0"/>
                    </a:lnTo>
                    <a:lnTo>
                      <a:pt x="107" y="104"/>
                    </a:lnTo>
                    <a:lnTo>
                      <a:pt x="69" y="124"/>
                    </a:lnTo>
                    <a:lnTo>
                      <a:pt x="30" y="163"/>
                    </a:lnTo>
                    <a:lnTo>
                      <a:pt x="0" y="301"/>
                    </a:lnTo>
                    <a:lnTo>
                      <a:pt x="2" y="437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273" name="Freeform 177"/>
              <p:cNvSpPr>
                <a:spLocks noChangeAspect="1"/>
              </p:cNvSpPr>
              <p:nvPr/>
            </p:nvSpPr>
            <p:spPr bwMode="auto">
              <a:xfrm>
                <a:off x="4511" y="1723"/>
                <a:ext cx="172" cy="178"/>
              </a:xfrm>
              <a:custGeom>
                <a:avLst/>
                <a:gdLst>
                  <a:gd name="T0" fmla="*/ 952 w 954"/>
                  <a:gd name="T1" fmla="*/ 424 h 992"/>
                  <a:gd name="T2" fmla="*/ 954 w 954"/>
                  <a:gd name="T3" fmla="*/ 330 h 992"/>
                  <a:gd name="T4" fmla="*/ 706 w 954"/>
                  <a:gd name="T5" fmla="*/ 51 h 992"/>
                  <a:gd name="T6" fmla="*/ 688 w 954"/>
                  <a:gd name="T7" fmla="*/ 115 h 992"/>
                  <a:gd name="T8" fmla="*/ 376 w 954"/>
                  <a:gd name="T9" fmla="*/ 0 h 992"/>
                  <a:gd name="T10" fmla="*/ 240 w 954"/>
                  <a:gd name="T11" fmla="*/ 158 h 992"/>
                  <a:gd name="T12" fmla="*/ 84 w 954"/>
                  <a:gd name="T13" fmla="*/ 207 h 992"/>
                  <a:gd name="T14" fmla="*/ 46 w 954"/>
                  <a:gd name="T15" fmla="*/ 273 h 992"/>
                  <a:gd name="T16" fmla="*/ 54 w 954"/>
                  <a:gd name="T17" fmla="*/ 389 h 992"/>
                  <a:gd name="T18" fmla="*/ 87 w 954"/>
                  <a:gd name="T19" fmla="*/ 444 h 992"/>
                  <a:gd name="T20" fmla="*/ 92 w 954"/>
                  <a:gd name="T21" fmla="*/ 513 h 992"/>
                  <a:gd name="T22" fmla="*/ 0 w 954"/>
                  <a:gd name="T23" fmla="*/ 593 h 992"/>
                  <a:gd name="T24" fmla="*/ 115 w 954"/>
                  <a:gd name="T25" fmla="*/ 856 h 992"/>
                  <a:gd name="T26" fmla="*/ 120 w 954"/>
                  <a:gd name="T27" fmla="*/ 939 h 992"/>
                  <a:gd name="T28" fmla="*/ 392 w 954"/>
                  <a:gd name="T29" fmla="*/ 992 h 992"/>
                  <a:gd name="T30" fmla="*/ 483 w 954"/>
                  <a:gd name="T31" fmla="*/ 892 h 992"/>
                  <a:gd name="T32" fmla="*/ 568 w 954"/>
                  <a:gd name="T33" fmla="*/ 902 h 992"/>
                  <a:gd name="T34" fmla="*/ 583 w 954"/>
                  <a:gd name="T35" fmla="*/ 892 h 992"/>
                  <a:gd name="T36" fmla="*/ 647 w 954"/>
                  <a:gd name="T37" fmla="*/ 902 h 992"/>
                  <a:gd name="T38" fmla="*/ 859 w 954"/>
                  <a:gd name="T39" fmla="*/ 673 h 992"/>
                  <a:gd name="T40" fmla="*/ 913 w 954"/>
                  <a:gd name="T41" fmla="*/ 667 h 992"/>
                  <a:gd name="T42" fmla="*/ 930 w 954"/>
                  <a:gd name="T43" fmla="*/ 534 h 992"/>
                  <a:gd name="T44" fmla="*/ 872 w 954"/>
                  <a:gd name="T45" fmla="*/ 501 h 992"/>
                  <a:gd name="T46" fmla="*/ 880 w 954"/>
                  <a:gd name="T47" fmla="*/ 458 h 992"/>
                  <a:gd name="T48" fmla="*/ 952 w 954"/>
                  <a:gd name="T49" fmla="*/ 424 h 9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54" h="992">
                    <a:moveTo>
                      <a:pt x="952" y="424"/>
                    </a:moveTo>
                    <a:lnTo>
                      <a:pt x="954" y="330"/>
                    </a:lnTo>
                    <a:lnTo>
                      <a:pt x="706" y="51"/>
                    </a:lnTo>
                    <a:lnTo>
                      <a:pt x="688" y="115"/>
                    </a:lnTo>
                    <a:lnTo>
                      <a:pt x="376" y="0"/>
                    </a:lnTo>
                    <a:lnTo>
                      <a:pt x="240" y="158"/>
                    </a:lnTo>
                    <a:lnTo>
                      <a:pt x="84" y="207"/>
                    </a:lnTo>
                    <a:lnTo>
                      <a:pt x="46" y="273"/>
                    </a:lnTo>
                    <a:lnTo>
                      <a:pt x="54" y="389"/>
                    </a:lnTo>
                    <a:lnTo>
                      <a:pt x="87" y="444"/>
                    </a:lnTo>
                    <a:lnTo>
                      <a:pt x="92" y="513"/>
                    </a:lnTo>
                    <a:lnTo>
                      <a:pt x="0" y="593"/>
                    </a:lnTo>
                    <a:lnTo>
                      <a:pt x="115" y="856"/>
                    </a:lnTo>
                    <a:lnTo>
                      <a:pt x="120" y="939"/>
                    </a:lnTo>
                    <a:lnTo>
                      <a:pt x="392" y="992"/>
                    </a:lnTo>
                    <a:lnTo>
                      <a:pt x="483" y="892"/>
                    </a:lnTo>
                    <a:lnTo>
                      <a:pt x="568" y="902"/>
                    </a:lnTo>
                    <a:lnTo>
                      <a:pt x="583" y="892"/>
                    </a:lnTo>
                    <a:lnTo>
                      <a:pt x="647" y="902"/>
                    </a:lnTo>
                    <a:lnTo>
                      <a:pt x="859" y="673"/>
                    </a:lnTo>
                    <a:lnTo>
                      <a:pt x="913" y="667"/>
                    </a:lnTo>
                    <a:lnTo>
                      <a:pt x="930" y="534"/>
                    </a:lnTo>
                    <a:lnTo>
                      <a:pt x="872" y="501"/>
                    </a:lnTo>
                    <a:lnTo>
                      <a:pt x="880" y="458"/>
                    </a:lnTo>
                    <a:lnTo>
                      <a:pt x="952" y="424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274" name="Freeform 178"/>
              <p:cNvSpPr>
                <a:spLocks noChangeAspect="1"/>
              </p:cNvSpPr>
              <p:nvPr/>
            </p:nvSpPr>
            <p:spPr bwMode="auto">
              <a:xfrm>
                <a:off x="4394" y="1684"/>
                <a:ext cx="185" cy="230"/>
              </a:xfrm>
              <a:custGeom>
                <a:avLst/>
                <a:gdLst>
                  <a:gd name="T0" fmla="*/ 855 w 1024"/>
                  <a:gd name="T1" fmla="*/ 1167 h 1276"/>
                  <a:gd name="T2" fmla="*/ 699 w 1024"/>
                  <a:gd name="T3" fmla="*/ 1276 h 1276"/>
                  <a:gd name="T4" fmla="*/ 594 w 1024"/>
                  <a:gd name="T5" fmla="*/ 1142 h 1276"/>
                  <a:gd name="T6" fmla="*/ 564 w 1024"/>
                  <a:gd name="T7" fmla="*/ 1154 h 1276"/>
                  <a:gd name="T8" fmla="*/ 464 w 1024"/>
                  <a:gd name="T9" fmla="*/ 987 h 1276"/>
                  <a:gd name="T10" fmla="*/ 254 w 1024"/>
                  <a:gd name="T11" fmla="*/ 1021 h 1276"/>
                  <a:gd name="T12" fmla="*/ 318 w 1024"/>
                  <a:gd name="T13" fmla="*/ 724 h 1276"/>
                  <a:gd name="T14" fmla="*/ 236 w 1024"/>
                  <a:gd name="T15" fmla="*/ 711 h 1276"/>
                  <a:gd name="T16" fmla="*/ 195 w 1024"/>
                  <a:gd name="T17" fmla="*/ 655 h 1276"/>
                  <a:gd name="T18" fmla="*/ 144 w 1024"/>
                  <a:gd name="T19" fmla="*/ 668 h 1276"/>
                  <a:gd name="T20" fmla="*/ 128 w 1024"/>
                  <a:gd name="T21" fmla="*/ 693 h 1276"/>
                  <a:gd name="T22" fmla="*/ 57 w 1024"/>
                  <a:gd name="T23" fmla="*/ 693 h 1276"/>
                  <a:gd name="T24" fmla="*/ 22 w 1024"/>
                  <a:gd name="T25" fmla="*/ 602 h 1276"/>
                  <a:gd name="T26" fmla="*/ 80 w 1024"/>
                  <a:gd name="T27" fmla="*/ 450 h 1276"/>
                  <a:gd name="T28" fmla="*/ 11 w 1024"/>
                  <a:gd name="T29" fmla="*/ 474 h 1276"/>
                  <a:gd name="T30" fmla="*/ 0 w 1024"/>
                  <a:gd name="T31" fmla="*/ 230 h 1276"/>
                  <a:gd name="T32" fmla="*/ 73 w 1024"/>
                  <a:gd name="T33" fmla="*/ 44 h 1276"/>
                  <a:gd name="T34" fmla="*/ 190 w 1024"/>
                  <a:gd name="T35" fmla="*/ 52 h 1276"/>
                  <a:gd name="T36" fmla="*/ 239 w 1024"/>
                  <a:gd name="T37" fmla="*/ 0 h 1276"/>
                  <a:gd name="T38" fmla="*/ 293 w 1024"/>
                  <a:gd name="T39" fmla="*/ 13 h 1276"/>
                  <a:gd name="T40" fmla="*/ 374 w 1024"/>
                  <a:gd name="T41" fmla="*/ 203 h 1276"/>
                  <a:gd name="T42" fmla="*/ 446 w 1024"/>
                  <a:gd name="T43" fmla="*/ 243 h 1276"/>
                  <a:gd name="T44" fmla="*/ 487 w 1024"/>
                  <a:gd name="T45" fmla="*/ 230 h 1276"/>
                  <a:gd name="T46" fmla="*/ 487 w 1024"/>
                  <a:gd name="T47" fmla="*/ 218 h 1276"/>
                  <a:gd name="T48" fmla="*/ 587 w 1024"/>
                  <a:gd name="T49" fmla="*/ 343 h 1276"/>
                  <a:gd name="T50" fmla="*/ 630 w 1024"/>
                  <a:gd name="T51" fmla="*/ 358 h 1276"/>
                  <a:gd name="T52" fmla="*/ 725 w 1024"/>
                  <a:gd name="T53" fmla="*/ 326 h 1276"/>
                  <a:gd name="T54" fmla="*/ 768 w 1024"/>
                  <a:gd name="T55" fmla="*/ 254 h 1276"/>
                  <a:gd name="T56" fmla="*/ 801 w 1024"/>
                  <a:gd name="T57" fmla="*/ 259 h 1276"/>
                  <a:gd name="T58" fmla="*/ 893 w 1024"/>
                  <a:gd name="T59" fmla="*/ 251 h 1276"/>
                  <a:gd name="T60" fmla="*/ 1024 w 1024"/>
                  <a:gd name="T61" fmla="*/ 213 h 1276"/>
                  <a:gd name="T62" fmla="*/ 890 w 1024"/>
                  <a:gd name="T63" fmla="*/ 373 h 1276"/>
                  <a:gd name="T64" fmla="*/ 735 w 1024"/>
                  <a:gd name="T65" fmla="*/ 420 h 1276"/>
                  <a:gd name="T66" fmla="*/ 694 w 1024"/>
                  <a:gd name="T67" fmla="*/ 486 h 1276"/>
                  <a:gd name="T68" fmla="*/ 702 w 1024"/>
                  <a:gd name="T69" fmla="*/ 604 h 1276"/>
                  <a:gd name="T70" fmla="*/ 740 w 1024"/>
                  <a:gd name="T71" fmla="*/ 661 h 1276"/>
                  <a:gd name="T72" fmla="*/ 735 w 1024"/>
                  <a:gd name="T73" fmla="*/ 735 h 1276"/>
                  <a:gd name="T74" fmla="*/ 651 w 1024"/>
                  <a:gd name="T75" fmla="*/ 804 h 1276"/>
                  <a:gd name="T76" fmla="*/ 766 w 1024"/>
                  <a:gd name="T77" fmla="*/ 1080 h 1276"/>
                  <a:gd name="T78" fmla="*/ 771 w 1024"/>
                  <a:gd name="T79" fmla="*/ 1152 h 1276"/>
                  <a:gd name="T80" fmla="*/ 855 w 1024"/>
                  <a:gd name="T81" fmla="*/ 1167 h 1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24" h="1276">
                    <a:moveTo>
                      <a:pt x="855" y="1167"/>
                    </a:moveTo>
                    <a:lnTo>
                      <a:pt x="699" y="1276"/>
                    </a:lnTo>
                    <a:lnTo>
                      <a:pt x="594" y="1142"/>
                    </a:lnTo>
                    <a:lnTo>
                      <a:pt x="564" y="1154"/>
                    </a:lnTo>
                    <a:lnTo>
                      <a:pt x="464" y="987"/>
                    </a:lnTo>
                    <a:lnTo>
                      <a:pt x="254" y="1021"/>
                    </a:lnTo>
                    <a:lnTo>
                      <a:pt x="318" y="724"/>
                    </a:lnTo>
                    <a:lnTo>
                      <a:pt x="236" y="711"/>
                    </a:lnTo>
                    <a:lnTo>
                      <a:pt x="195" y="655"/>
                    </a:lnTo>
                    <a:lnTo>
                      <a:pt x="144" y="668"/>
                    </a:lnTo>
                    <a:lnTo>
                      <a:pt x="128" y="693"/>
                    </a:lnTo>
                    <a:lnTo>
                      <a:pt x="57" y="693"/>
                    </a:lnTo>
                    <a:lnTo>
                      <a:pt x="22" y="602"/>
                    </a:lnTo>
                    <a:lnTo>
                      <a:pt x="80" y="450"/>
                    </a:lnTo>
                    <a:lnTo>
                      <a:pt x="11" y="474"/>
                    </a:lnTo>
                    <a:lnTo>
                      <a:pt x="0" y="230"/>
                    </a:lnTo>
                    <a:lnTo>
                      <a:pt x="73" y="44"/>
                    </a:lnTo>
                    <a:lnTo>
                      <a:pt x="190" y="52"/>
                    </a:lnTo>
                    <a:lnTo>
                      <a:pt x="239" y="0"/>
                    </a:lnTo>
                    <a:lnTo>
                      <a:pt x="293" y="13"/>
                    </a:lnTo>
                    <a:lnTo>
                      <a:pt x="374" y="203"/>
                    </a:lnTo>
                    <a:lnTo>
                      <a:pt x="446" y="243"/>
                    </a:lnTo>
                    <a:lnTo>
                      <a:pt x="487" y="230"/>
                    </a:lnTo>
                    <a:lnTo>
                      <a:pt x="487" y="218"/>
                    </a:lnTo>
                    <a:lnTo>
                      <a:pt x="587" y="343"/>
                    </a:lnTo>
                    <a:lnTo>
                      <a:pt x="630" y="358"/>
                    </a:lnTo>
                    <a:lnTo>
                      <a:pt x="725" y="326"/>
                    </a:lnTo>
                    <a:lnTo>
                      <a:pt x="768" y="254"/>
                    </a:lnTo>
                    <a:lnTo>
                      <a:pt x="801" y="259"/>
                    </a:lnTo>
                    <a:lnTo>
                      <a:pt x="893" y="251"/>
                    </a:lnTo>
                    <a:lnTo>
                      <a:pt x="1024" y="213"/>
                    </a:lnTo>
                    <a:lnTo>
                      <a:pt x="890" y="373"/>
                    </a:lnTo>
                    <a:lnTo>
                      <a:pt x="735" y="420"/>
                    </a:lnTo>
                    <a:lnTo>
                      <a:pt x="694" y="486"/>
                    </a:lnTo>
                    <a:lnTo>
                      <a:pt x="702" y="604"/>
                    </a:lnTo>
                    <a:lnTo>
                      <a:pt x="740" y="661"/>
                    </a:lnTo>
                    <a:lnTo>
                      <a:pt x="735" y="735"/>
                    </a:lnTo>
                    <a:lnTo>
                      <a:pt x="651" y="804"/>
                    </a:lnTo>
                    <a:lnTo>
                      <a:pt x="766" y="1080"/>
                    </a:lnTo>
                    <a:lnTo>
                      <a:pt x="771" y="1152"/>
                    </a:lnTo>
                    <a:lnTo>
                      <a:pt x="855" y="1167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275" name="Freeform 179"/>
              <p:cNvSpPr>
                <a:spLocks noChangeAspect="1"/>
              </p:cNvSpPr>
              <p:nvPr/>
            </p:nvSpPr>
            <p:spPr bwMode="auto">
              <a:xfrm>
                <a:off x="4311" y="1610"/>
                <a:ext cx="55" cy="87"/>
              </a:xfrm>
              <a:custGeom>
                <a:avLst/>
                <a:gdLst>
                  <a:gd name="T0" fmla="*/ 107 w 301"/>
                  <a:gd name="T1" fmla="*/ 0 h 479"/>
                  <a:gd name="T2" fmla="*/ 0 w 301"/>
                  <a:gd name="T3" fmla="*/ 77 h 479"/>
                  <a:gd name="T4" fmla="*/ 163 w 301"/>
                  <a:gd name="T5" fmla="*/ 479 h 479"/>
                  <a:gd name="T6" fmla="*/ 301 w 301"/>
                  <a:gd name="T7" fmla="*/ 289 h 479"/>
                  <a:gd name="T8" fmla="*/ 263 w 301"/>
                  <a:gd name="T9" fmla="*/ 228 h 479"/>
                  <a:gd name="T10" fmla="*/ 150 w 301"/>
                  <a:gd name="T11" fmla="*/ 190 h 479"/>
                  <a:gd name="T12" fmla="*/ 158 w 301"/>
                  <a:gd name="T13" fmla="*/ 102 h 479"/>
                  <a:gd name="T14" fmla="*/ 123 w 301"/>
                  <a:gd name="T15" fmla="*/ 62 h 479"/>
                  <a:gd name="T16" fmla="*/ 120 w 301"/>
                  <a:gd name="T17" fmla="*/ 15 h 479"/>
                  <a:gd name="T18" fmla="*/ 107 w 301"/>
                  <a:gd name="T19" fmla="*/ 0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1" h="479">
                    <a:moveTo>
                      <a:pt x="107" y="0"/>
                    </a:moveTo>
                    <a:lnTo>
                      <a:pt x="0" y="77"/>
                    </a:lnTo>
                    <a:lnTo>
                      <a:pt x="163" y="479"/>
                    </a:lnTo>
                    <a:lnTo>
                      <a:pt x="301" y="289"/>
                    </a:lnTo>
                    <a:lnTo>
                      <a:pt x="263" y="228"/>
                    </a:lnTo>
                    <a:lnTo>
                      <a:pt x="150" y="190"/>
                    </a:lnTo>
                    <a:lnTo>
                      <a:pt x="158" y="102"/>
                    </a:lnTo>
                    <a:lnTo>
                      <a:pt x="123" y="62"/>
                    </a:lnTo>
                    <a:lnTo>
                      <a:pt x="120" y="15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260276" name="Freeform 180"/>
            <p:cNvSpPr>
              <a:spLocks/>
            </p:cNvSpPr>
            <p:nvPr/>
          </p:nvSpPr>
          <p:spPr bwMode="auto">
            <a:xfrm>
              <a:off x="4481" y="1588"/>
              <a:ext cx="982" cy="240"/>
            </a:xfrm>
            <a:custGeom>
              <a:avLst/>
              <a:gdLst>
                <a:gd name="T0" fmla="*/ 0 w 982"/>
                <a:gd name="T1" fmla="*/ 212 h 240"/>
                <a:gd name="T2" fmla="*/ 442 w 982"/>
                <a:gd name="T3" fmla="*/ 0 h 240"/>
                <a:gd name="T4" fmla="*/ 982 w 982"/>
                <a:gd name="T5" fmla="*/ 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82" h="240">
                  <a:moveTo>
                    <a:pt x="0" y="212"/>
                  </a:moveTo>
                  <a:cubicBezTo>
                    <a:pt x="308" y="240"/>
                    <a:pt x="206" y="62"/>
                    <a:pt x="442" y="0"/>
                  </a:cubicBezTo>
                  <a:cubicBezTo>
                    <a:pt x="712" y="0"/>
                    <a:pt x="982" y="0"/>
                    <a:pt x="982" y="0"/>
                  </a:cubicBez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260277" name="Group 181"/>
          <p:cNvGrpSpPr>
            <a:grpSpLocks/>
          </p:cNvGrpSpPr>
          <p:nvPr/>
        </p:nvGrpSpPr>
        <p:grpSpPr bwMode="auto">
          <a:xfrm>
            <a:off x="6875463" y="1558925"/>
            <a:ext cx="1846262" cy="581025"/>
            <a:chOff x="4331" y="982"/>
            <a:chExt cx="1163" cy="366"/>
          </a:xfrm>
        </p:grpSpPr>
        <p:sp>
          <p:nvSpPr>
            <p:cNvPr id="260278" name="Text Box 182"/>
            <p:cNvSpPr txBox="1">
              <a:spLocks noChangeArrowheads="1"/>
            </p:cNvSpPr>
            <p:nvPr/>
          </p:nvSpPr>
          <p:spPr bwMode="auto">
            <a:xfrm>
              <a:off x="4331" y="982"/>
              <a:ext cx="454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Pecém</a:t>
              </a:r>
            </a:p>
          </p:txBody>
        </p:sp>
        <p:pic>
          <p:nvPicPr>
            <p:cNvPr id="260279" name="Picture 183" descr="Imagem3"/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4" y="1141"/>
              <a:ext cx="162" cy="10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60280" name="Text Box 184"/>
            <p:cNvSpPr txBox="1">
              <a:spLocks noChangeArrowheads="1"/>
            </p:cNvSpPr>
            <p:nvPr/>
          </p:nvSpPr>
          <p:spPr bwMode="auto">
            <a:xfrm>
              <a:off x="4641" y="1162"/>
              <a:ext cx="85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Mucuripe</a:t>
              </a:r>
            </a:p>
          </p:txBody>
        </p:sp>
        <p:pic>
          <p:nvPicPr>
            <p:cNvPr id="260281" name="Picture 185" descr="Imagem3"/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22" y="1246"/>
              <a:ext cx="156" cy="10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260284" name="Group 188"/>
          <p:cNvGrpSpPr>
            <a:grpSpLocks/>
          </p:cNvGrpSpPr>
          <p:nvPr/>
        </p:nvGrpSpPr>
        <p:grpSpPr bwMode="auto">
          <a:xfrm>
            <a:off x="0" y="1063625"/>
            <a:ext cx="3419475" cy="304800"/>
            <a:chOff x="0" y="670"/>
            <a:chExt cx="2154" cy="192"/>
          </a:xfrm>
        </p:grpSpPr>
        <p:sp>
          <p:nvSpPr>
            <p:cNvPr id="260285" name="Rectangle 189"/>
            <p:cNvSpPr>
              <a:spLocks noChangeArrowheads="1"/>
            </p:cNvSpPr>
            <p:nvPr/>
          </p:nvSpPr>
          <p:spPr bwMode="auto">
            <a:xfrm>
              <a:off x="0" y="687"/>
              <a:ext cx="158" cy="136"/>
            </a:xfrm>
            <a:prstGeom prst="rect">
              <a:avLst/>
            </a:prstGeom>
            <a:solidFill>
              <a:srgbClr val="07767E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60286" name="Text Box 190"/>
            <p:cNvSpPr txBox="1">
              <a:spLocks noChangeArrowheads="1"/>
            </p:cNvSpPr>
            <p:nvPr/>
          </p:nvSpPr>
          <p:spPr bwMode="auto">
            <a:xfrm>
              <a:off x="178" y="670"/>
              <a:ext cx="1976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400">
                  <a:solidFill>
                    <a:srgbClr val="066168"/>
                  </a:solidFill>
                  <a:latin typeface="Verdana" pitchFamily="34" charset="0"/>
                </a:rPr>
                <a:t>PRODUÇÃO DE MEL</a:t>
              </a:r>
            </a:p>
          </p:txBody>
        </p:sp>
      </p:grpSp>
      <p:sp>
        <p:nvSpPr>
          <p:cNvPr id="260289" name="Rectangle 193"/>
          <p:cNvSpPr>
            <a:spLocks noChangeArrowheads="1"/>
          </p:cNvSpPr>
          <p:nvPr/>
        </p:nvSpPr>
        <p:spPr bwMode="auto">
          <a:xfrm>
            <a:off x="0" y="1533525"/>
            <a:ext cx="2916238" cy="39687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pt-BR" sz="1400">
              <a:solidFill>
                <a:schemeClr val="bg1"/>
              </a:solidFill>
              <a:latin typeface="Verdana" pitchFamily="34" charset="0"/>
            </a:endParaRPr>
          </a:p>
        </p:txBody>
      </p:sp>
      <p:sp>
        <p:nvSpPr>
          <p:cNvPr id="260290" name="Text Box 194"/>
          <p:cNvSpPr txBox="1">
            <a:spLocks noChangeArrowheads="1"/>
          </p:cNvSpPr>
          <p:nvPr/>
        </p:nvSpPr>
        <p:spPr bwMode="auto">
          <a:xfrm>
            <a:off x="609600" y="1581150"/>
            <a:ext cx="169703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 dirty="0" smtClean="0">
                <a:solidFill>
                  <a:schemeClr val="bg1"/>
                </a:solidFill>
                <a:latin typeface="Verdana" pitchFamily="34" charset="0"/>
              </a:rPr>
              <a:t>Polo </a:t>
            </a:r>
            <a:r>
              <a:rPr lang="pt-BR" sz="1400" dirty="0" err="1">
                <a:solidFill>
                  <a:schemeClr val="bg1"/>
                </a:solidFill>
                <a:latin typeface="Verdana" pitchFamily="34" charset="0"/>
              </a:rPr>
              <a:t>Inhamuns</a:t>
            </a:r>
            <a:endParaRPr lang="pt-BR" sz="1400" dirty="0">
              <a:solidFill>
                <a:schemeClr val="bg1"/>
              </a:solidFill>
              <a:latin typeface="Verdana" pitchFamily="34" charset="0"/>
            </a:endParaRPr>
          </a:p>
        </p:txBody>
      </p:sp>
      <p:sp>
        <p:nvSpPr>
          <p:cNvPr id="260305" name="Text Box 209"/>
          <p:cNvSpPr txBox="1">
            <a:spLocks noChangeArrowheads="1"/>
          </p:cNvSpPr>
          <p:nvPr/>
        </p:nvSpPr>
        <p:spPr bwMode="auto">
          <a:xfrm rot="5400000" flipH="1">
            <a:off x="7571582" y="4620418"/>
            <a:ext cx="2978150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pt-BR" sz="800">
                <a:solidFill>
                  <a:srgbClr val="066168"/>
                </a:solidFill>
                <a:latin typeface="Verdana" pitchFamily="34" charset="0"/>
              </a:rPr>
              <a:t>Fonte: IBGE - Pesquisa Pecuária Municipal/2009</a:t>
            </a:r>
          </a:p>
        </p:txBody>
      </p:sp>
      <p:grpSp>
        <p:nvGrpSpPr>
          <p:cNvPr id="260291" name="Group 195"/>
          <p:cNvGrpSpPr>
            <a:grpSpLocks/>
          </p:cNvGrpSpPr>
          <p:nvPr/>
        </p:nvGrpSpPr>
        <p:grpSpPr bwMode="auto">
          <a:xfrm>
            <a:off x="4195763" y="2789238"/>
            <a:ext cx="1849437" cy="2192337"/>
            <a:chOff x="2643" y="1757"/>
            <a:chExt cx="1165" cy="1381"/>
          </a:xfrm>
        </p:grpSpPr>
        <p:sp>
          <p:nvSpPr>
            <p:cNvPr id="260292" name="Text Box 196"/>
            <p:cNvSpPr txBox="1">
              <a:spLocks noChangeArrowheads="1"/>
            </p:cNvSpPr>
            <p:nvPr/>
          </p:nvSpPr>
          <p:spPr bwMode="auto">
            <a:xfrm>
              <a:off x="2643" y="2700"/>
              <a:ext cx="57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  <a:p>
              <a:r>
                <a:rPr lang="pt-BR" sz="1000" dirty="0" err="1">
                  <a:solidFill>
                    <a:srgbClr val="066168"/>
                  </a:solidFill>
                  <a:latin typeface="Verdana" pitchFamily="34" charset="0"/>
                </a:rPr>
                <a:t>Inhamuns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260293" name="Freeform 197"/>
            <p:cNvSpPr>
              <a:spLocks/>
            </p:cNvSpPr>
            <p:nvPr/>
          </p:nvSpPr>
          <p:spPr bwMode="auto">
            <a:xfrm>
              <a:off x="2691" y="2850"/>
              <a:ext cx="674" cy="87"/>
            </a:xfrm>
            <a:custGeom>
              <a:avLst/>
              <a:gdLst>
                <a:gd name="T0" fmla="*/ 618 w 618"/>
                <a:gd name="T1" fmla="*/ 0 h 87"/>
                <a:gd name="T2" fmla="*/ 427 w 618"/>
                <a:gd name="T3" fmla="*/ 87 h 87"/>
                <a:gd name="T4" fmla="*/ 0 w 618"/>
                <a:gd name="T5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18" h="87">
                  <a:moveTo>
                    <a:pt x="618" y="0"/>
                  </a:moveTo>
                  <a:lnTo>
                    <a:pt x="427" y="87"/>
                  </a:lnTo>
                  <a:lnTo>
                    <a:pt x="0" y="87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60294" name="Group 198"/>
            <p:cNvGrpSpPr>
              <a:grpSpLocks/>
            </p:cNvGrpSpPr>
            <p:nvPr/>
          </p:nvGrpSpPr>
          <p:grpSpPr bwMode="auto">
            <a:xfrm>
              <a:off x="2980" y="1757"/>
              <a:ext cx="828" cy="1381"/>
              <a:chOff x="2980" y="1757"/>
              <a:chExt cx="828" cy="1381"/>
            </a:xfrm>
          </p:grpSpPr>
          <p:sp>
            <p:nvSpPr>
              <p:cNvPr id="260295" name="Freeform 199"/>
              <p:cNvSpPr>
                <a:spLocks noChangeAspect="1"/>
              </p:cNvSpPr>
              <p:nvPr/>
            </p:nvSpPr>
            <p:spPr bwMode="auto">
              <a:xfrm>
                <a:off x="2980" y="1757"/>
                <a:ext cx="379" cy="167"/>
              </a:xfrm>
              <a:custGeom>
                <a:avLst/>
                <a:gdLst>
                  <a:gd name="T0" fmla="*/ 203 w 2100"/>
                  <a:gd name="T1" fmla="*/ 119 h 925"/>
                  <a:gd name="T2" fmla="*/ 293 w 2100"/>
                  <a:gd name="T3" fmla="*/ 171 h 925"/>
                  <a:gd name="T4" fmla="*/ 502 w 2100"/>
                  <a:gd name="T5" fmla="*/ 146 h 925"/>
                  <a:gd name="T6" fmla="*/ 732 w 2100"/>
                  <a:gd name="T7" fmla="*/ 104 h 925"/>
                  <a:gd name="T8" fmla="*/ 972 w 2100"/>
                  <a:gd name="T9" fmla="*/ 121 h 925"/>
                  <a:gd name="T10" fmla="*/ 1112 w 2100"/>
                  <a:gd name="T11" fmla="*/ 139 h 925"/>
                  <a:gd name="T12" fmla="*/ 1198 w 2100"/>
                  <a:gd name="T13" fmla="*/ 121 h 925"/>
                  <a:gd name="T14" fmla="*/ 1425 w 2100"/>
                  <a:gd name="T15" fmla="*/ 0 h 925"/>
                  <a:gd name="T16" fmla="*/ 1724 w 2100"/>
                  <a:gd name="T17" fmla="*/ 126 h 925"/>
                  <a:gd name="T18" fmla="*/ 1767 w 2100"/>
                  <a:gd name="T19" fmla="*/ 11 h 925"/>
                  <a:gd name="T20" fmla="*/ 1900 w 2100"/>
                  <a:gd name="T21" fmla="*/ 188 h 925"/>
                  <a:gd name="T22" fmla="*/ 1933 w 2100"/>
                  <a:gd name="T23" fmla="*/ 295 h 925"/>
                  <a:gd name="T24" fmla="*/ 2024 w 2100"/>
                  <a:gd name="T25" fmla="*/ 405 h 925"/>
                  <a:gd name="T26" fmla="*/ 2082 w 2100"/>
                  <a:gd name="T27" fmla="*/ 423 h 925"/>
                  <a:gd name="T28" fmla="*/ 2066 w 2100"/>
                  <a:gd name="T29" fmla="*/ 567 h 925"/>
                  <a:gd name="T30" fmla="*/ 1956 w 2100"/>
                  <a:gd name="T31" fmla="*/ 632 h 925"/>
                  <a:gd name="T32" fmla="*/ 1810 w 2100"/>
                  <a:gd name="T33" fmla="*/ 886 h 925"/>
                  <a:gd name="T34" fmla="*/ 1504 w 2100"/>
                  <a:gd name="T35" fmla="*/ 882 h 925"/>
                  <a:gd name="T36" fmla="*/ 1373 w 2100"/>
                  <a:gd name="T37" fmla="*/ 888 h 925"/>
                  <a:gd name="T38" fmla="*/ 1160 w 2100"/>
                  <a:gd name="T39" fmla="*/ 909 h 925"/>
                  <a:gd name="T40" fmla="*/ 1202 w 2100"/>
                  <a:gd name="T41" fmla="*/ 832 h 925"/>
                  <a:gd name="T42" fmla="*/ 1205 w 2100"/>
                  <a:gd name="T43" fmla="*/ 779 h 925"/>
                  <a:gd name="T44" fmla="*/ 1142 w 2100"/>
                  <a:gd name="T45" fmla="*/ 882 h 925"/>
                  <a:gd name="T46" fmla="*/ 893 w 2100"/>
                  <a:gd name="T47" fmla="*/ 923 h 925"/>
                  <a:gd name="T48" fmla="*/ 821 w 2100"/>
                  <a:gd name="T49" fmla="*/ 832 h 925"/>
                  <a:gd name="T50" fmla="*/ 739 w 2100"/>
                  <a:gd name="T51" fmla="*/ 725 h 925"/>
                  <a:gd name="T52" fmla="*/ 435 w 2100"/>
                  <a:gd name="T53" fmla="*/ 585 h 925"/>
                  <a:gd name="T54" fmla="*/ 223 w 2100"/>
                  <a:gd name="T55" fmla="*/ 540 h 925"/>
                  <a:gd name="T56" fmla="*/ 156 w 2100"/>
                  <a:gd name="T57" fmla="*/ 509 h 925"/>
                  <a:gd name="T58" fmla="*/ 111 w 2100"/>
                  <a:gd name="T59" fmla="*/ 520 h 925"/>
                  <a:gd name="T60" fmla="*/ 95 w 2100"/>
                  <a:gd name="T61" fmla="*/ 488 h 925"/>
                  <a:gd name="T62" fmla="*/ 104 w 2100"/>
                  <a:gd name="T63" fmla="*/ 225 h 9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100" h="925">
                    <a:moveTo>
                      <a:pt x="95" y="137"/>
                    </a:moveTo>
                    <a:lnTo>
                      <a:pt x="203" y="119"/>
                    </a:lnTo>
                    <a:lnTo>
                      <a:pt x="262" y="146"/>
                    </a:lnTo>
                    <a:lnTo>
                      <a:pt x="293" y="171"/>
                    </a:lnTo>
                    <a:lnTo>
                      <a:pt x="363" y="171"/>
                    </a:lnTo>
                    <a:lnTo>
                      <a:pt x="502" y="146"/>
                    </a:lnTo>
                    <a:lnTo>
                      <a:pt x="630" y="90"/>
                    </a:lnTo>
                    <a:lnTo>
                      <a:pt x="732" y="104"/>
                    </a:lnTo>
                    <a:lnTo>
                      <a:pt x="758" y="111"/>
                    </a:lnTo>
                    <a:lnTo>
                      <a:pt x="972" y="121"/>
                    </a:lnTo>
                    <a:lnTo>
                      <a:pt x="1002" y="139"/>
                    </a:lnTo>
                    <a:lnTo>
                      <a:pt x="1112" y="139"/>
                    </a:lnTo>
                    <a:lnTo>
                      <a:pt x="1121" y="126"/>
                    </a:lnTo>
                    <a:lnTo>
                      <a:pt x="1198" y="121"/>
                    </a:lnTo>
                    <a:lnTo>
                      <a:pt x="1274" y="102"/>
                    </a:lnTo>
                    <a:lnTo>
                      <a:pt x="1425" y="0"/>
                    </a:lnTo>
                    <a:lnTo>
                      <a:pt x="1688" y="165"/>
                    </a:lnTo>
                    <a:lnTo>
                      <a:pt x="1724" y="126"/>
                    </a:lnTo>
                    <a:lnTo>
                      <a:pt x="1724" y="76"/>
                    </a:lnTo>
                    <a:lnTo>
                      <a:pt x="1767" y="11"/>
                    </a:lnTo>
                    <a:lnTo>
                      <a:pt x="1791" y="13"/>
                    </a:lnTo>
                    <a:lnTo>
                      <a:pt x="1900" y="188"/>
                    </a:lnTo>
                    <a:lnTo>
                      <a:pt x="1902" y="225"/>
                    </a:lnTo>
                    <a:lnTo>
                      <a:pt x="1933" y="295"/>
                    </a:lnTo>
                    <a:lnTo>
                      <a:pt x="1994" y="369"/>
                    </a:lnTo>
                    <a:lnTo>
                      <a:pt x="2024" y="405"/>
                    </a:lnTo>
                    <a:lnTo>
                      <a:pt x="2056" y="405"/>
                    </a:lnTo>
                    <a:lnTo>
                      <a:pt x="2082" y="423"/>
                    </a:lnTo>
                    <a:lnTo>
                      <a:pt x="2100" y="513"/>
                    </a:lnTo>
                    <a:lnTo>
                      <a:pt x="2066" y="567"/>
                    </a:lnTo>
                    <a:lnTo>
                      <a:pt x="2017" y="612"/>
                    </a:lnTo>
                    <a:lnTo>
                      <a:pt x="1956" y="632"/>
                    </a:lnTo>
                    <a:lnTo>
                      <a:pt x="1846" y="821"/>
                    </a:lnTo>
                    <a:lnTo>
                      <a:pt x="1810" y="886"/>
                    </a:lnTo>
                    <a:lnTo>
                      <a:pt x="1531" y="893"/>
                    </a:lnTo>
                    <a:lnTo>
                      <a:pt x="1504" y="882"/>
                    </a:lnTo>
                    <a:lnTo>
                      <a:pt x="1437" y="911"/>
                    </a:lnTo>
                    <a:lnTo>
                      <a:pt x="1373" y="888"/>
                    </a:lnTo>
                    <a:lnTo>
                      <a:pt x="1303" y="923"/>
                    </a:lnTo>
                    <a:lnTo>
                      <a:pt x="1160" y="909"/>
                    </a:lnTo>
                    <a:lnTo>
                      <a:pt x="1179" y="846"/>
                    </a:lnTo>
                    <a:lnTo>
                      <a:pt x="1202" y="832"/>
                    </a:lnTo>
                    <a:lnTo>
                      <a:pt x="1225" y="783"/>
                    </a:lnTo>
                    <a:lnTo>
                      <a:pt x="1205" y="779"/>
                    </a:lnTo>
                    <a:lnTo>
                      <a:pt x="1151" y="839"/>
                    </a:lnTo>
                    <a:lnTo>
                      <a:pt x="1142" y="882"/>
                    </a:lnTo>
                    <a:lnTo>
                      <a:pt x="1098" y="925"/>
                    </a:lnTo>
                    <a:lnTo>
                      <a:pt x="893" y="923"/>
                    </a:lnTo>
                    <a:lnTo>
                      <a:pt x="856" y="832"/>
                    </a:lnTo>
                    <a:lnTo>
                      <a:pt x="821" y="832"/>
                    </a:lnTo>
                    <a:lnTo>
                      <a:pt x="821" y="819"/>
                    </a:lnTo>
                    <a:lnTo>
                      <a:pt x="739" y="725"/>
                    </a:lnTo>
                    <a:lnTo>
                      <a:pt x="507" y="598"/>
                    </a:lnTo>
                    <a:lnTo>
                      <a:pt x="435" y="585"/>
                    </a:lnTo>
                    <a:lnTo>
                      <a:pt x="404" y="553"/>
                    </a:lnTo>
                    <a:lnTo>
                      <a:pt x="223" y="540"/>
                    </a:lnTo>
                    <a:lnTo>
                      <a:pt x="188" y="513"/>
                    </a:lnTo>
                    <a:lnTo>
                      <a:pt x="156" y="509"/>
                    </a:lnTo>
                    <a:lnTo>
                      <a:pt x="142" y="520"/>
                    </a:lnTo>
                    <a:lnTo>
                      <a:pt x="111" y="520"/>
                    </a:lnTo>
                    <a:lnTo>
                      <a:pt x="111" y="481"/>
                    </a:lnTo>
                    <a:lnTo>
                      <a:pt x="95" y="488"/>
                    </a:lnTo>
                    <a:lnTo>
                      <a:pt x="0" y="468"/>
                    </a:lnTo>
                    <a:lnTo>
                      <a:pt x="104" y="225"/>
                    </a:lnTo>
                    <a:lnTo>
                      <a:pt x="95" y="137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296" name="Freeform 200"/>
              <p:cNvSpPr>
                <a:spLocks noChangeAspect="1"/>
              </p:cNvSpPr>
              <p:nvPr/>
            </p:nvSpPr>
            <p:spPr bwMode="auto">
              <a:xfrm>
                <a:off x="3591" y="1923"/>
                <a:ext cx="179" cy="256"/>
              </a:xfrm>
              <a:custGeom>
                <a:avLst/>
                <a:gdLst>
                  <a:gd name="T0" fmla="*/ 114 w 992"/>
                  <a:gd name="T1" fmla="*/ 1420 h 1420"/>
                  <a:gd name="T2" fmla="*/ 192 w 992"/>
                  <a:gd name="T3" fmla="*/ 1394 h 1420"/>
                  <a:gd name="T4" fmla="*/ 665 w 992"/>
                  <a:gd name="T5" fmla="*/ 1170 h 1420"/>
                  <a:gd name="T6" fmla="*/ 758 w 992"/>
                  <a:gd name="T7" fmla="*/ 997 h 1420"/>
                  <a:gd name="T8" fmla="*/ 788 w 992"/>
                  <a:gd name="T9" fmla="*/ 993 h 1420"/>
                  <a:gd name="T10" fmla="*/ 792 w 992"/>
                  <a:gd name="T11" fmla="*/ 923 h 1420"/>
                  <a:gd name="T12" fmla="*/ 765 w 992"/>
                  <a:gd name="T13" fmla="*/ 891 h 1420"/>
                  <a:gd name="T14" fmla="*/ 753 w 992"/>
                  <a:gd name="T15" fmla="*/ 791 h 1420"/>
                  <a:gd name="T16" fmla="*/ 749 w 992"/>
                  <a:gd name="T17" fmla="*/ 708 h 1420"/>
                  <a:gd name="T18" fmla="*/ 781 w 992"/>
                  <a:gd name="T19" fmla="*/ 674 h 1420"/>
                  <a:gd name="T20" fmla="*/ 832 w 992"/>
                  <a:gd name="T21" fmla="*/ 675 h 1420"/>
                  <a:gd name="T22" fmla="*/ 917 w 992"/>
                  <a:gd name="T23" fmla="*/ 610 h 1420"/>
                  <a:gd name="T24" fmla="*/ 965 w 992"/>
                  <a:gd name="T25" fmla="*/ 609 h 1420"/>
                  <a:gd name="T26" fmla="*/ 992 w 992"/>
                  <a:gd name="T27" fmla="*/ 562 h 1420"/>
                  <a:gd name="T28" fmla="*/ 822 w 992"/>
                  <a:gd name="T29" fmla="*/ 384 h 1420"/>
                  <a:gd name="T30" fmla="*/ 815 w 992"/>
                  <a:gd name="T31" fmla="*/ 307 h 1420"/>
                  <a:gd name="T32" fmla="*/ 871 w 992"/>
                  <a:gd name="T33" fmla="*/ 266 h 1420"/>
                  <a:gd name="T34" fmla="*/ 845 w 992"/>
                  <a:gd name="T35" fmla="*/ 177 h 1420"/>
                  <a:gd name="T36" fmla="*/ 881 w 992"/>
                  <a:gd name="T37" fmla="*/ 176 h 1420"/>
                  <a:gd name="T38" fmla="*/ 891 w 992"/>
                  <a:gd name="T39" fmla="*/ 58 h 1420"/>
                  <a:gd name="T40" fmla="*/ 437 w 992"/>
                  <a:gd name="T41" fmla="*/ 0 h 1420"/>
                  <a:gd name="T42" fmla="*/ 247 w 992"/>
                  <a:gd name="T43" fmla="*/ 132 h 1420"/>
                  <a:gd name="T44" fmla="*/ 200 w 992"/>
                  <a:gd name="T45" fmla="*/ 285 h 1420"/>
                  <a:gd name="T46" fmla="*/ 231 w 992"/>
                  <a:gd name="T47" fmla="*/ 312 h 1420"/>
                  <a:gd name="T48" fmla="*/ 295 w 992"/>
                  <a:gd name="T49" fmla="*/ 274 h 1420"/>
                  <a:gd name="T50" fmla="*/ 315 w 992"/>
                  <a:gd name="T51" fmla="*/ 343 h 1420"/>
                  <a:gd name="T52" fmla="*/ 272 w 992"/>
                  <a:gd name="T53" fmla="*/ 438 h 1420"/>
                  <a:gd name="T54" fmla="*/ 284 w 992"/>
                  <a:gd name="T55" fmla="*/ 503 h 1420"/>
                  <a:gd name="T56" fmla="*/ 165 w 992"/>
                  <a:gd name="T57" fmla="*/ 605 h 1420"/>
                  <a:gd name="T58" fmla="*/ 90 w 992"/>
                  <a:gd name="T59" fmla="*/ 586 h 1420"/>
                  <a:gd name="T60" fmla="*/ 0 w 992"/>
                  <a:gd name="T61" fmla="*/ 599 h 1420"/>
                  <a:gd name="T62" fmla="*/ 2 w 992"/>
                  <a:gd name="T63" fmla="*/ 617 h 1420"/>
                  <a:gd name="T64" fmla="*/ 94 w 992"/>
                  <a:gd name="T65" fmla="*/ 720 h 1420"/>
                  <a:gd name="T66" fmla="*/ 86 w 992"/>
                  <a:gd name="T67" fmla="*/ 780 h 1420"/>
                  <a:gd name="T68" fmla="*/ 110 w 992"/>
                  <a:gd name="T69" fmla="*/ 807 h 1420"/>
                  <a:gd name="T70" fmla="*/ 173 w 992"/>
                  <a:gd name="T71" fmla="*/ 822 h 1420"/>
                  <a:gd name="T72" fmla="*/ 190 w 992"/>
                  <a:gd name="T73" fmla="*/ 880 h 1420"/>
                  <a:gd name="T74" fmla="*/ 248 w 992"/>
                  <a:gd name="T75" fmla="*/ 880 h 1420"/>
                  <a:gd name="T76" fmla="*/ 269 w 992"/>
                  <a:gd name="T77" fmla="*/ 918 h 1420"/>
                  <a:gd name="T78" fmla="*/ 300 w 992"/>
                  <a:gd name="T79" fmla="*/ 919 h 1420"/>
                  <a:gd name="T80" fmla="*/ 280 w 992"/>
                  <a:gd name="T81" fmla="*/ 973 h 1420"/>
                  <a:gd name="T82" fmla="*/ 155 w 992"/>
                  <a:gd name="T83" fmla="*/ 1007 h 1420"/>
                  <a:gd name="T84" fmla="*/ 138 w 992"/>
                  <a:gd name="T85" fmla="*/ 1029 h 1420"/>
                  <a:gd name="T86" fmla="*/ 177 w 992"/>
                  <a:gd name="T87" fmla="*/ 1139 h 1420"/>
                  <a:gd name="T88" fmla="*/ 160 w 992"/>
                  <a:gd name="T89" fmla="*/ 1141 h 1420"/>
                  <a:gd name="T90" fmla="*/ 143 w 992"/>
                  <a:gd name="T91" fmla="*/ 1171 h 1420"/>
                  <a:gd name="T92" fmla="*/ 201 w 992"/>
                  <a:gd name="T93" fmla="*/ 1221 h 1420"/>
                  <a:gd name="T94" fmla="*/ 188 w 992"/>
                  <a:gd name="T95" fmla="*/ 1318 h 1420"/>
                  <a:gd name="T96" fmla="*/ 168 w 992"/>
                  <a:gd name="T97" fmla="*/ 1381 h 1420"/>
                  <a:gd name="T98" fmla="*/ 128 w 992"/>
                  <a:gd name="T99" fmla="*/ 1397 h 1420"/>
                  <a:gd name="T100" fmla="*/ 114 w 992"/>
                  <a:gd name="T101" fmla="*/ 1420 h 1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992" h="1420">
                    <a:moveTo>
                      <a:pt x="114" y="1420"/>
                    </a:moveTo>
                    <a:lnTo>
                      <a:pt x="192" y="1394"/>
                    </a:lnTo>
                    <a:lnTo>
                      <a:pt x="665" y="1170"/>
                    </a:lnTo>
                    <a:lnTo>
                      <a:pt x="758" y="997"/>
                    </a:lnTo>
                    <a:lnTo>
                      <a:pt x="788" y="993"/>
                    </a:lnTo>
                    <a:lnTo>
                      <a:pt x="792" y="923"/>
                    </a:lnTo>
                    <a:lnTo>
                      <a:pt x="765" y="891"/>
                    </a:lnTo>
                    <a:lnTo>
                      <a:pt x="753" y="791"/>
                    </a:lnTo>
                    <a:lnTo>
                      <a:pt x="749" y="708"/>
                    </a:lnTo>
                    <a:lnTo>
                      <a:pt x="781" y="674"/>
                    </a:lnTo>
                    <a:lnTo>
                      <a:pt x="832" y="675"/>
                    </a:lnTo>
                    <a:lnTo>
                      <a:pt x="917" y="610"/>
                    </a:lnTo>
                    <a:lnTo>
                      <a:pt x="965" y="609"/>
                    </a:lnTo>
                    <a:lnTo>
                      <a:pt x="992" y="562"/>
                    </a:lnTo>
                    <a:lnTo>
                      <a:pt x="822" y="384"/>
                    </a:lnTo>
                    <a:lnTo>
                      <a:pt x="815" y="307"/>
                    </a:lnTo>
                    <a:lnTo>
                      <a:pt x="871" y="266"/>
                    </a:lnTo>
                    <a:lnTo>
                      <a:pt x="845" y="177"/>
                    </a:lnTo>
                    <a:lnTo>
                      <a:pt x="881" y="176"/>
                    </a:lnTo>
                    <a:lnTo>
                      <a:pt x="891" y="58"/>
                    </a:lnTo>
                    <a:lnTo>
                      <a:pt x="437" y="0"/>
                    </a:lnTo>
                    <a:lnTo>
                      <a:pt x="247" y="132"/>
                    </a:lnTo>
                    <a:lnTo>
                      <a:pt x="200" y="285"/>
                    </a:lnTo>
                    <a:lnTo>
                      <a:pt x="231" y="312"/>
                    </a:lnTo>
                    <a:lnTo>
                      <a:pt x="295" y="274"/>
                    </a:lnTo>
                    <a:lnTo>
                      <a:pt x="315" y="343"/>
                    </a:lnTo>
                    <a:lnTo>
                      <a:pt x="272" y="438"/>
                    </a:lnTo>
                    <a:lnTo>
                      <a:pt x="284" y="503"/>
                    </a:lnTo>
                    <a:lnTo>
                      <a:pt x="165" y="605"/>
                    </a:lnTo>
                    <a:lnTo>
                      <a:pt x="90" y="586"/>
                    </a:lnTo>
                    <a:lnTo>
                      <a:pt x="0" y="599"/>
                    </a:lnTo>
                    <a:lnTo>
                      <a:pt x="2" y="617"/>
                    </a:lnTo>
                    <a:lnTo>
                      <a:pt x="94" y="720"/>
                    </a:lnTo>
                    <a:lnTo>
                      <a:pt x="86" y="780"/>
                    </a:lnTo>
                    <a:lnTo>
                      <a:pt x="110" y="807"/>
                    </a:lnTo>
                    <a:lnTo>
                      <a:pt x="173" y="822"/>
                    </a:lnTo>
                    <a:lnTo>
                      <a:pt x="190" y="880"/>
                    </a:lnTo>
                    <a:lnTo>
                      <a:pt x="248" y="880"/>
                    </a:lnTo>
                    <a:lnTo>
                      <a:pt x="269" y="918"/>
                    </a:lnTo>
                    <a:lnTo>
                      <a:pt x="300" y="919"/>
                    </a:lnTo>
                    <a:lnTo>
                      <a:pt x="280" y="973"/>
                    </a:lnTo>
                    <a:lnTo>
                      <a:pt x="155" y="1007"/>
                    </a:lnTo>
                    <a:lnTo>
                      <a:pt x="138" y="1029"/>
                    </a:lnTo>
                    <a:lnTo>
                      <a:pt x="177" y="1139"/>
                    </a:lnTo>
                    <a:lnTo>
                      <a:pt x="160" y="1141"/>
                    </a:lnTo>
                    <a:lnTo>
                      <a:pt x="143" y="1171"/>
                    </a:lnTo>
                    <a:lnTo>
                      <a:pt x="201" y="1221"/>
                    </a:lnTo>
                    <a:lnTo>
                      <a:pt x="188" y="1318"/>
                    </a:lnTo>
                    <a:lnTo>
                      <a:pt x="168" y="1381"/>
                    </a:lnTo>
                    <a:lnTo>
                      <a:pt x="128" y="1397"/>
                    </a:lnTo>
                    <a:lnTo>
                      <a:pt x="114" y="1420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297" name="Freeform 201"/>
              <p:cNvSpPr>
                <a:spLocks noChangeAspect="1"/>
              </p:cNvSpPr>
              <p:nvPr/>
            </p:nvSpPr>
            <p:spPr bwMode="auto">
              <a:xfrm>
                <a:off x="3081" y="1962"/>
                <a:ext cx="303" cy="137"/>
              </a:xfrm>
              <a:custGeom>
                <a:avLst/>
                <a:gdLst>
                  <a:gd name="T0" fmla="*/ 1507 w 1676"/>
                  <a:gd name="T1" fmla="*/ 180 h 761"/>
                  <a:gd name="T2" fmla="*/ 1655 w 1676"/>
                  <a:gd name="T3" fmla="*/ 389 h 761"/>
                  <a:gd name="T4" fmla="*/ 1676 w 1676"/>
                  <a:gd name="T5" fmla="*/ 421 h 761"/>
                  <a:gd name="T6" fmla="*/ 1674 w 1676"/>
                  <a:gd name="T7" fmla="*/ 425 h 761"/>
                  <a:gd name="T8" fmla="*/ 1372 w 1676"/>
                  <a:gd name="T9" fmla="*/ 453 h 761"/>
                  <a:gd name="T10" fmla="*/ 1378 w 1676"/>
                  <a:gd name="T11" fmla="*/ 457 h 761"/>
                  <a:gd name="T12" fmla="*/ 1322 w 1676"/>
                  <a:gd name="T13" fmla="*/ 645 h 761"/>
                  <a:gd name="T14" fmla="*/ 1294 w 1676"/>
                  <a:gd name="T15" fmla="*/ 645 h 761"/>
                  <a:gd name="T16" fmla="*/ 1101 w 1676"/>
                  <a:gd name="T17" fmla="*/ 531 h 761"/>
                  <a:gd name="T18" fmla="*/ 353 w 1676"/>
                  <a:gd name="T19" fmla="*/ 702 h 761"/>
                  <a:gd name="T20" fmla="*/ 0 w 1676"/>
                  <a:gd name="T21" fmla="*/ 761 h 761"/>
                  <a:gd name="T22" fmla="*/ 84 w 1676"/>
                  <a:gd name="T23" fmla="*/ 558 h 761"/>
                  <a:gd name="T24" fmla="*/ 210 w 1676"/>
                  <a:gd name="T25" fmla="*/ 425 h 761"/>
                  <a:gd name="T26" fmla="*/ 359 w 1676"/>
                  <a:gd name="T27" fmla="*/ 323 h 761"/>
                  <a:gd name="T28" fmla="*/ 431 w 1676"/>
                  <a:gd name="T29" fmla="*/ 325 h 761"/>
                  <a:gd name="T30" fmla="*/ 574 w 1676"/>
                  <a:gd name="T31" fmla="*/ 258 h 761"/>
                  <a:gd name="T32" fmla="*/ 574 w 1676"/>
                  <a:gd name="T33" fmla="*/ 102 h 761"/>
                  <a:gd name="T34" fmla="*/ 556 w 1676"/>
                  <a:gd name="T35" fmla="*/ 72 h 761"/>
                  <a:gd name="T36" fmla="*/ 560 w 1676"/>
                  <a:gd name="T37" fmla="*/ 50 h 761"/>
                  <a:gd name="T38" fmla="*/ 620 w 1676"/>
                  <a:gd name="T39" fmla="*/ 0 h 761"/>
                  <a:gd name="T40" fmla="*/ 688 w 1676"/>
                  <a:gd name="T41" fmla="*/ 8 h 761"/>
                  <a:gd name="T42" fmla="*/ 727 w 1676"/>
                  <a:gd name="T43" fmla="*/ 66 h 761"/>
                  <a:gd name="T44" fmla="*/ 772 w 1676"/>
                  <a:gd name="T45" fmla="*/ 100 h 761"/>
                  <a:gd name="T46" fmla="*/ 845 w 1676"/>
                  <a:gd name="T47" fmla="*/ 112 h 761"/>
                  <a:gd name="T48" fmla="*/ 880 w 1676"/>
                  <a:gd name="T49" fmla="*/ 126 h 761"/>
                  <a:gd name="T50" fmla="*/ 913 w 1676"/>
                  <a:gd name="T51" fmla="*/ 176 h 761"/>
                  <a:gd name="T52" fmla="*/ 942 w 1676"/>
                  <a:gd name="T53" fmla="*/ 203 h 761"/>
                  <a:gd name="T54" fmla="*/ 955 w 1676"/>
                  <a:gd name="T55" fmla="*/ 261 h 761"/>
                  <a:gd name="T56" fmla="*/ 1076 w 1676"/>
                  <a:gd name="T57" fmla="*/ 196 h 761"/>
                  <a:gd name="T58" fmla="*/ 1150 w 1676"/>
                  <a:gd name="T59" fmla="*/ 248 h 761"/>
                  <a:gd name="T60" fmla="*/ 1172 w 1676"/>
                  <a:gd name="T61" fmla="*/ 254 h 761"/>
                  <a:gd name="T62" fmla="*/ 1258 w 1676"/>
                  <a:gd name="T63" fmla="*/ 211 h 761"/>
                  <a:gd name="T64" fmla="*/ 1341 w 1676"/>
                  <a:gd name="T65" fmla="*/ 60 h 761"/>
                  <a:gd name="T66" fmla="*/ 1384 w 1676"/>
                  <a:gd name="T67" fmla="*/ 29 h 761"/>
                  <a:gd name="T68" fmla="*/ 1507 w 1676"/>
                  <a:gd name="T69" fmla="*/ 180 h 7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76" h="761">
                    <a:moveTo>
                      <a:pt x="1507" y="180"/>
                    </a:moveTo>
                    <a:lnTo>
                      <a:pt x="1655" y="389"/>
                    </a:lnTo>
                    <a:lnTo>
                      <a:pt x="1676" y="421"/>
                    </a:lnTo>
                    <a:lnTo>
                      <a:pt x="1674" y="425"/>
                    </a:lnTo>
                    <a:lnTo>
                      <a:pt x="1372" y="453"/>
                    </a:lnTo>
                    <a:lnTo>
                      <a:pt x="1378" y="457"/>
                    </a:lnTo>
                    <a:lnTo>
                      <a:pt x="1322" y="645"/>
                    </a:lnTo>
                    <a:lnTo>
                      <a:pt x="1294" y="645"/>
                    </a:lnTo>
                    <a:lnTo>
                      <a:pt x="1101" y="531"/>
                    </a:lnTo>
                    <a:lnTo>
                      <a:pt x="353" y="702"/>
                    </a:lnTo>
                    <a:lnTo>
                      <a:pt x="0" y="761"/>
                    </a:lnTo>
                    <a:lnTo>
                      <a:pt x="84" y="558"/>
                    </a:lnTo>
                    <a:lnTo>
                      <a:pt x="210" y="425"/>
                    </a:lnTo>
                    <a:lnTo>
                      <a:pt x="359" y="323"/>
                    </a:lnTo>
                    <a:lnTo>
                      <a:pt x="431" y="325"/>
                    </a:lnTo>
                    <a:lnTo>
                      <a:pt x="574" y="258"/>
                    </a:lnTo>
                    <a:lnTo>
                      <a:pt x="574" y="102"/>
                    </a:lnTo>
                    <a:lnTo>
                      <a:pt x="556" y="72"/>
                    </a:lnTo>
                    <a:lnTo>
                      <a:pt x="560" y="50"/>
                    </a:lnTo>
                    <a:lnTo>
                      <a:pt x="620" y="0"/>
                    </a:lnTo>
                    <a:lnTo>
                      <a:pt x="688" y="8"/>
                    </a:lnTo>
                    <a:lnTo>
                      <a:pt x="727" y="66"/>
                    </a:lnTo>
                    <a:lnTo>
                      <a:pt x="772" y="100"/>
                    </a:lnTo>
                    <a:lnTo>
                      <a:pt x="845" y="112"/>
                    </a:lnTo>
                    <a:lnTo>
                      <a:pt x="880" y="126"/>
                    </a:lnTo>
                    <a:lnTo>
                      <a:pt x="913" y="176"/>
                    </a:lnTo>
                    <a:lnTo>
                      <a:pt x="942" y="203"/>
                    </a:lnTo>
                    <a:lnTo>
                      <a:pt x="955" y="261"/>
                    </a:lnTo>
                    <a:lnTo>
                      <a:pt x="1076" y="196"/>
                    </a:lnTo>
                    <a:lnTo>
                      <a:pt x="1150" y="248"/>
                    </a:lnTo>
                    <a:lnTo>
                      <a:pt x="1172" y="254"/>
                    </a:lnTo>
                    <a:lnTo>
                      <a:pt x="1258" y="211"/>
                    </a:lnTo>
                    <a:lnTo>
                      <a:pt x="1341" y="60"/>
                    </a:lnTo>
                    <a:lnTo>
                      <a:pt x="1384" y="29"/>
                    </a:lnTo>
                    <a:lnTo>
                      <a:pt x="1507" y="180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298" name="Freeform 202"/>
              <p:cNvSpPr>
                <a:spLocks noChangeAspect="1"/>
              </p:cNvSpPr>
              <p:nvPr/>
            </p:nvSpPr>
            <p:spPr bwMode="auto">
              <a:xfrm>
                <a:off x="3184" y="1905"/>
                <a:ext cx="147" cy="104"/>
              </a:xfrm>
              <a:custGeom>
                <a:avLst/>
                <a:gdLst>
                  <a:gd name="T0" fmla="*/ 34 w 818"/>
                  <a:gd name="T1" fmla="*/ 91 h 575"/>
                  <a:gd name="T2" fmla="*/ 174 w 818"/>
                  <a:gd name="T3" fmla="*/ 105 h 575"/>
                  <a:gd name="T4" fmla="*/ 246 w 818"/>
                  <a:gd name="T5" fmla="*/ 70 h 575"/>
                  <a:gd name="T6" fmla="*/ 312 w 818"/>
                  <a:gd name="T7" fmla="*/ 93 h 575"/>
                  <a:gd name="T8" fmla="*/ 378 w 818"/>
                  <a:gd name="T9" fmla="*/ 62 h 575"/>
                  <a:gd name="T10" fmla="*/ 401 w 818"/>
                  <a:gd name="T11" fmla="*/ 75 h 575"/>
                  <a:gd name="T12" fmla="*/ 680 w 818"/>
                  <a:gd name="T13" fmla="*/ 68 h 575"/>
                  <a:gd name="T14" fmla="*/ 723 w 818"/>
                  <a:gd name="T15" fmla="*/ 0 h 575"/>
                  <a:gd name="T16" fmla="*/ 738 w 818"/>
                  <a:gd name="T17" fmla="*/ 68 h 575"/>
                  <a:gd name="T18" fmla="*/ 771 w 818"/>
                  <a:gd name="T19" fmla="*/ 128 h 575"/>
                  <a:gd name="T20" fmla="*/ 765 w 818"/>
                  <a:gd name="T21" fmla="*/ 188 h 575"/>
                  <a:gd name="T22" fmla="*/ 818 w 818"/>
                  <a:gd name="T23" fmla="*/ 343 h 575"/>
                  <a:gd name="T24" fmla="*/ 777 w 818"/>
                  <a:gd name="T25" fmla="*/ 376 h 575"/>
                  <a:gd name="T26" fmla="*/ 708 w 818"/>
                  <a:gd name="T27" fmla="*/ 504 h 575"/>
                  <a:gd name="T28" fmla="*/ 690 w 818"/>
                  <a:gd name="T29" fmla="*/ 525 h 575"/>
                  <a:gd name="T30" fmla="*/ 608 w 818"/>
                  <a:gd name="T31" fmla="*/ 570 h 575"/>
                  <a:gd name="T32" fmla="*/ 587 w 818"/>
                  <a:gd name="T33" fmla="*/ 564 h 575"/>
                  <a:gd name="T34" fmla="*/ 512 w 818"/>
                  <a:gd name="T35" fmla="*/ 510 h 575"/>
                  <a:gd name="T36" fmla="*/ 389 w 818"/>
                  <a:gd name="T37" fmla="*/ 575 h 575"/>
                  <a:gd name="T38" fmla="*/ 376 w 818"/>
                  <a:gd name="T39" fmla="*/ 519 h 575"/>
                  <a:gd name="T40" fmla="*/ 341 w 818"/>
                  <a:gd name="T41" fmla="*/ 482 h 575"/>
                  <a:gd name="T42" fmla="*/ 312 w 818"/>
                  <a:gd name="T43" fmla="*/ 442 h 575"/>
                  <a:gd name="T44" fmla="*/ 279 w 818"/>
                  <a:gd name="T45" fmla="*/ 426 h 575"/>
                  <a:gd name="T46" fmla="*/ 204 w 818"/>
                  <a:gd name="T47" fmla="*/ 414 h 575"/>
                  <a:gd name="T48" fmla="*/ 161 w 818"/>
                  <a:gd name="T49" fmla="*/ 384 h 575"/>
                  <a:gd name="T50" fmla="*/ 124 w 818"/>
                  <a:gd name="T51" fmla="*/ 320 h 575"/>
                  <a:gd name="T52" fmla="*/ 54 w 818"/>
                  <a:gd name="T53" fmla="*/ 314 h 575"/>
                  <a:gd name="T54" fmla="*/ 0 w 818"/>
                  <a:gd name="T55" fmla="*/ 318 h 575"/>
                  <a:gd name="T56" fmla="*/ 0 w 818"/>
                  <a:gd name="T57" fmla="*/ 219 h 575"/>
                  <a:gd name="T58" fmla="*/ 46 w 818"/>
                  <a:gd name="T59" fmla="*/ 141 h 575"/>
                  <a:gd name="T60" fmla="*/ 34 w 818"/>
                  <a:gd name="T61" fmla="*/ 91 h 5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818" h="575">
                    <a:moveTo>
                      <a:pt x="34" y="91"/>
                    </a:moveTo>
                    <a:lnTo>
                      <a:pt x="174" y="105"/>
                    </a:lnTo>
                    <a:lnTo>
                      <a:pt x="246" y="70"/>
                    </a:lnTo>
                    <a:lnTo>
                      <a:pt x="312" y="93"/>
                    </a:lnTo>
                    <a:lnTo>
                      <a:pt x="378" y="62"/>
                    </a:lnTo>
                    <a:lnTo>
                      <a:pt x="401" y="75"/>
                    </a:lnTo>
                    <a:lnTo>
                      <a:pt x="680" y="68"/>
                    </a:lnTo>
                    <a:lnTo>
                      <a:pt x="723" y="0"/>
                    </a:lnTo>
                    <a:lnTo>
                      <a:pt x="738" y="68"/>
                    </a:lnTo>
                    <a:lnTo>
                      <a:pt x="771" y="128"/>
                    </a:lnTo>
                    <a:lnTo>
                      <a:pt x="765" y="188"/>
                    </a:lnTo>
                    <a:lnTo>
                      <a:pt x="818" y="343"/>
                    </a:lnTo>
                    <a:lnTo>
                      <a:pt x="777" y="376"/>
                    </a:lnTo>
                    <a:lnTo>
                      <a:pt x="708" y="504"/>
                    </a:lnTo>
                    <a:lnTo>
                      <a:pt x="690" y="525"/>
                    </a:lnTo>
                    <a:lnTo>
                      <a:pt x="608" y="570"/>
                    </a:lnTo>
                    <a:lnTo>
                      <a:pt x="587" y="564"/>
                    </a:lnTo>
                    <a:lnTo>
                      <a:pt x="512" y="510"/>
                    </a:lnTo>
                    <a:lnTo>
                      <a:pt x="389" y="575"/>
                    </a:lnTo>
                    <a:lnTo>
                      <a:pt x="376" y="519"/>
                    </a:lnTo>
                    <a:lnTo>
                      <a:pt x="341" y="482"/>
                    </a:lnTo>
                    <a:lnTo>
                      <a:pt x="312" y="442"/>
                    </a:lnTo>
                    <a:lnTo>
                      <a:pt x="279" y="426"/>
                    </a:lnTo>
                    <a:lnTo>
                      <a:pt x="204" y="414"/>
                    </a:lnTo>
                    <a:lnTo>
                      <a:pt x="161" y="384"/>
                    </a:lnTo>
                    <a:lnTo>
                      <a:pt x="124" y="320"/>
                    </a:lnTo>
                    <a:lnTo>
                      <a:pt x="54" y="314"/>
                    </a:lnTo>
                    <a:lnTo>
                      <a:pt x="0" y="318"/>
                    </a:lnTo>
                    <a:lnTo>
                      <a:pt x="0" y="219"/>
                    </a:lnTo>
                    <a:lnTo>
                      <a:pt x="46" y="141"/>
                    </a:lnTo>
                    <a:lnTo>
                      <a:pt x="34" y="91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299" name="Freeform 203"/>
              <p:cNvSpPr>
                <a:spLocks noChangeAspect="1"/>
              </p:cNvSpPr>
              <p:nvPr/>
            </p:nvSpPr>
            <p:spPr bwMode="auto">
              <a:xfrm>
                <a:off x="3314" y="1800"/>
                <a:ext cx="219" cy="237"/>
              </a:xfrm>
              <a:custGeom>
                <a:avLst/>
                <a:gdLst>
                  <a:gd name="T0" fmla="*/ 0 w 1214"/>
                  <a:gd name="T1" fmla="*/ 579 h 1314"/>
                  <a:gd name="T2" fmla="*/ 15 w 1214"/>
                  <a:gd name="T3" fmla="*/ 655 h 1314"/>
                  <a:gd name="T4" fmla="*/ 48 w 1214"/>
                  <a:gd name="T5" fmla="*/ 711 h 1314"/>
                  <a:gd name="T6" fmla="*/ 42 w 1214"/>
                  <a:gd name="T7" fmla="*/ 776 h 1314"/>
                  <a:gd name="T8" fmla="*/ 97 w 1214"/>
                  <a:gd name="T9" fmla="*/ 926 h 1314"/>
                  <a:gd name="T10" fmla="*/ 214 w 1214"/>
                  <a:gd name="T11" fmla="*/ 1069 h 1314"/>
                  <a:gd name="T12" fmla="*/ 387 w 1214"/>
                  <a:gd name="T13" fmla="*/ 1314 h 1314"/>
                  <a:gd name="T14" fmla="*/ 399 w 1214"/>
                  <a:gd name="T15" fmla="*/ 1212 h 1314"/>
                  <a:gd name="T16" fmla="*/ 372 w 1214"/>
                  <a:gd name="T17" fmla="*/ 1184 h 1314"/>
                  <a:gd name="T18" fmla="*/ 389 w 1214"/>
                  <a:gd name="T19" fmla="*/ 1095 h 1314"/>
                  <a:gd name="T20" fmla="*/ 443 w 1214"/>
                  <a:gd name="T21" fmla="*/ 1097 h 1314"/>
                  <a:gd name="T22" fmla="*/ 614 w 1214"/>
                  <a:gd name="T23" fmla="*/ 862 h 1314"/>
                  <a:gd name="T24" fmla="*/ 688 w 1214"/>
                  <a:gd name="T25" fmla="*/ 778 h 1314"/>
                  <a:gd name="T26" fmla="*/ 764 w 1214"/>
                  <a:gd name="T27" fmla="*/ 558 h 1314"/>
                  <a:gd name="T28" fmla="*/ 862 w 1214"/>
                  <a:gd name="T29" fmla="*/ 430 h 1314"/>
                  <a:gd name="T30" fmla="*/ 1085 w 1214"/>
                  <a:gd name="T31" fmla="*/ 439 h 1314"/>
                  <a:gd name="T32" fmla="*/ 1129 w 1214"/>
                  <a:gd name="T33" fmla="*/ 417 h 1314"/>
                  <a:gd name="T34" fmla="*/ 1129 w 1214"/>
                  <a:gd name="T35" fmla="*/ 387 h 1314"/>
                  <a:gd name="T36" fmla="*/ 1214 w 1214"/>
                  <a:gd name="T37" fmla="*/ 304 h 1314"/>
                  <a:gd name="T38" fmla="*/ 1205 w 1214"/>
                  <a:gd name="T39" fmla="*/ 256 h 1314"/>
                  <a:gd name="T40" fmla="*/ 1147 w 1214"/>
                  <a:gd name="T41" fmla="*/ 250 h 1314"/>
                  <a:gd name="T42" fmla="*/ 1069 w 1214"/>
                  <a:gd name="T43" fmla="*/ 250 h 1314"/>
                  <a:gd name="T44" fmla="*/ 1003 w 1214"/>
                  <a:gd name="T45" fmla="*/ 217 h 1314"/>
                  <a:gd name="T46" fmla="*/ 953 w 1214"/>
                  <a:gd name="T47" fmla="*/ 148 h 1314"/>
                  <a:gd name="T48" fmla="*/ 798 w 1214"/>
                  <a:gd name="T49" fmla="*/ 104 h 1314"/>
                  <a:gd name="T50" fmla="*/ 497 w 1214"/>
                  <a:gd name="T51" fmla="*/ 0 h 1314"/>
                  <a:gd name="T52" fmla="*/ 238 w 1214"/>
                  <a:gd name="T53" fmla="*/ 162 h 1314"/>
                  <a:gd name="T54" fmla="*/ 230 w 1214"/>
                  <a:gd name="T55" fmla="*/ 184 h 1314"/>
                  <a:gd name="T56" fmla="*/ 250 w 1214"/>
                  <a:gd name="T57" fmla="*/ 281 h 1314"/>
                  <a:gd name="T58" fmla="*/ 218 w 1214"/>
                  <a:gd name="T59" fmla="*/ 327 h 1314"/>
                  <a:gd name="T60" fmla="*/ 168 w 1214"/>
                  <a:gd name="T61" fmla="*/ 376 h 1314"/>
                  <a:gd name="T62" fmla="*/ 106 w 1214"/>
                  <a:gd name="T63" fmla="*/ 395 h 1314"/>
                  <a:gd name="T64" fmla="*/ 0 w 1214"/>
                  <a:gd name="T65" fmla="*/ 579 h 13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4" h="1314">
                    <a:moveTo>
                      <a:pt x="0" y="579"/>
                    </a:moveTo>
                    <a:lnTo>
                      <a:pt x="15" y="655"/>
                    </a:lnTo>
                    <a:lnTo>
                      <a:pt x="48" y="711"/>
                    </a:lnTo>
                    <a:lnTo>
                      <a:pt x="42" y="776"/>
                    </a:lnTo>
                    <a:lnTo>
                      <a:pt x="97" y="926"/>
                    </a:lnTo>
                    <a:lnTo>
                      <a:pt x="214" y="1069"/>
                    </a:lnTo>
                    <a:lnTo>
                      <a:pt x="387" y="1314"/>
                    </a:lnTo>
                    <a:lnTo>
                      <a:pt x="399" y="1212"/>
                    </a:lnTo>
                    <a:lnTo>
                      <a:pt x="372" y="1184"/>
                    </a:lnTo>
                    <a:lnTo>
                      <a:pt x="389" y="1095"/>
                    </a:lnTo>
                    <a:lnTo>
                      <a:pt x="443" y="1097"/>
                    </a:lnTo>
                    <a:lnTo>
                      <a:pt x="614" y="862"/>
                    </a:lnTo>
                    <a:lnTo>
                      <a:pt x="688" y="778"/>
                    </a:lnTo>
                    <a:lnTo>
                      <a:pt x="764" y="558"/>
                    </a:lnTo>
                    <a:lnTo>
                      <a:pt x="862" y="430"/>
                    </a:lnTo>
                    <a:lnTo>
                      <a:pt x="1085" y="439"/>
                    </a:lnTo>
                    <a:lnTo>
                      <a:pt x="1129" y="417"/>
                    </a:lnTo>
                    <a:lnTo>
                      <a:pt x="1129" y="387"/>
                    </a:lnTo>
                    <a:lnTo>
                      <a:pt x="1214" y="304"/>
                    </a:lnTo>
                    <a:lnTo>
                      <a:pt x="1205" y="256"/>
                    </a:lnTo>
                    <a:lnTo>
                      <a:pt x="1147" y="250"/>
                    </a:lnTo>
                    <a:lnTo>
                      <a:pt x="1069" y="250"/>
                    </a:lnTo>
                    <a:lnTo>
                      <a:pt x="1003" y="217"/>
                    </a:lnTo>
                    <a:lnTo>
                      <a:pt x="953" y="148"/>
                    </a:lnTo>
                    <a:lnTo>
                      <a:pt x="798" y="104"/>
                    </a:lnTo>
                    <a:lnTo>
                      <a:pt x="497" y="0"/>
                    </a:lnTo>
                    <a:lnTo>
                      <a:pt x="238" y="162"/>
                    </a:lnTo>
                    <a:lnTo>
                      <a:pt x="230" y="184"/>
                    </a:lnTo>
                    <a:lnTo>
                      <a:pt x="250" y="281"/>
                    </a:lnTo>
                    <a:lnTo>
                      <a:pt x="218" y="327"/>
                    </a:lnTo>
                    <a:lnTo>
                      <a:pt x="168" y="376"/>
                    </a:lnTo>
                    <a:lnTo>
                      <a:pt x="106" y="395"/>
                    </a:lnTo>
                    <a:lnTo>
                      <a:pt x="0" y="579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300" name="Freeform 204"/>
              <p:cNvSpPr>
                <a:spLocks noChangeAspect="1"/>
              </p:cNvSpPr>
              <p:nvPr/>
            </p:nvSpPr>
            <p:spPr bwMode="auto">
              <a:xfrm>
                <a:off x="3151" y="2316"/>
                <a:ext cx="231" cy="213"/>
              </a:xfrm>
              <a:custGeom>
                <a:avLst/>
                <a:gdLst>
                  <a:gd name="T0" fmla="*/ 58 w 1277"/>
                  <a:gd name="T1" fmla="*/ 236 h 1182"/>
                  <a:gd name="T2" fmla="*/ 123 w 1277"/>
                  <a:gd name="T3" fmla="*/ 257 h 1182"/>
                  <a:gd name="T4" fmla="*/ 212 w 1277"/>
                  <a:gd name="T5" fmla="*/ 312 h 1182"/>
                  <a:gd name="T6" fmla="*/ 242 w 1277"/>
                  <a:gd name="T7" fmla="*/ 312 h 1182"/>
                  <a:gd name="T8" fmla="*/ 287 w 1277"/>
                  <a:gd name="T9" fmla="*/ 257 h 1182"/>
                  <a:gd name="T10" fmla="*/ 389 w 1277"/>
                  <a:gd name="T11" fmla="*/ 272 h 1182"/>
                  <a:gd name="T12" fmla="*/ 454 w 1277"/>
                  <a:gd name="T13" fmla="*/ 312 h 1182"/>
                  <a:gd name="T14" fmla="*/ 532 w 1277"/>
                  <a:gd name="T15" fmla="*/ 312 h 1182"/>
                  <a:gd name="T16" fmla="*/ 543 w 1277"/>
                  <a:gd name="T17" fmla="*/ 274 h 1182"/>
                  <a:gd name="T18" fmla="*/ 581 w 1277"/>
                  <a:gd name="T19" fmla="*/ 261 h 1182"/>
                  <a:gd name="T20" fmla="*/ 657 w 1277"/>
                  <a:gd name="T21" fmla="*/ 294 h 1182"/>
                  <a:gd name="T22" fmla="*/ 674 w 1277"/>
                  <a:gd name="T23" fmla="*/ 225 h 1182"/>
                  <a:gd name="T24" fmla="*/ 795 w 1277"/>
                  <a:gd name="T25" fmla="*/ 225 h 1182"/>
                  <a:gd name="T26" fmla="*/ 802 w 1277"/>
                  <a:gd name="T27" fmla="*/ 238 h 1182"/>
                  <a:gd name="T28" fmla="*/ 1277 w 1277"/>
                  <a:gd name="T29" fmla="*/ 0 h 1182"/>
                  <a:gd name="T30" fmla="*/ 1250 w 1277"/>
                  <a:gd name="T31" fmla="*/ 132 h 1182"/>
                  <a:gd name="T32" fmla="*/ 1208 w 1277"/>
                  <a:gd name="T33" fmla="*/ 134 h 1182"/>
                  <a:gd name="T34" fmla="*/ 1076 w 1277"/>
                  <a:gd name="T35" fmla="*/ 372 h 1182"/>
                  <a:gd name="T36" fmla="*/ 1045 w 1277"/>
                  <a:gd name="T37" fmla="*/ 411 h 1182"/>
                  <a:gd name="T38" fmla="*/ 1043 w 1277"/>
                  <a:gd name="T39" fmla="*/ 439 h 1182"/>
                  <a:gd name="T40" fmla="*/ 1074 w 1277"/>
                  <a:gd name="T41" fmla="*/ 493 h 1182"/>
                  <a:gd name="T42" fmla="*/ 1085 w 1277"/>
                  <a:gd name="T43" fmla="*/ 526 h 1182"/>
                  <a:gd name="T44" fmla="*/ 1029 w 1277"/>
                  <a:gd name="T45" fmla="*/ 575 h 1182"/>
                  <a:gd name="T46" fmla="*/ 1018 w 1277"/>
                  <a:gd name="T47" fmla="*/ 593 h 1182"/>
                  <a:gd name="T48" fmla="*/ 1043 w 1277"/>
                  <a:gd name="T49" fmla="*/ 653 h 1182"/>
                  <a:gd name="T50" fmla="*/ 991 w 1277"/>
                  <a:gd name="T51" fmla="*/ 703 h 1182"/>
                  <a:gd name="T52" fmla="*/ 1011 w 1277"/>
                  <a:gd name="T53" fmla="*/ 727 h 1182"/>
                  <a:gd name="T54" fmla="*/ 1022 w 1277"/>
                  <a:gd name="T55" fmla="*/ 768 h 1182"/>
                  <a:gd name="T56" fmla="*/ 960 w 1277"/>
                  <a:gd name="T57" fmla="*/ 806 h 1182"/>
                  <a:gd name="T58" fmla="*/ 941 w 1277"/>
                  <a:gd name="T59" fmla="*/ 853 h 1182"/>
                  <a:gd name="T60" fmla="*/ 970 w 1277"/>
                  <a:gd name="T61" fmla="*/ 908 h 1182"/>
                  <a:gd name="T62" fmla="*/ 1047 w 1277"/>
                  <a:gd name="T63" fmla="*/ 910 h 1182"/>
                  <a:gd name="T64" fmla="*/ 1050 w 1277"/>
                  <a:gd name="T65" fmla="*/ 933 h 1182"/>
                  <a:gd name="T66" fmla="*/ 1012 w 1277"/>
                  <a:gd name="T67" fmla="*/ 974 h 1182"/>
                  <a:gd name="T68" fmla="*/ 1059 w 1277"/>
                  <a:gd name="T69" fmla="*/ 1048 h 1182"/>
                  <a:gd name="T70" fmla="*/ 1047 w 1277"/>
                  <a:gd name="T71" fmla="*/ 1085 h 1182"/>
                  <a:gd name="T72" fmla="*/ 989 w 1277"/>
                  <a:gd name="T73" fmla="*/ 1042 h 1182"/>
                  <a:gd name="T74" fmla="*/ 989 w 1277"/>
                  <a:gd name="T75" fmla="*/ 1031 h 1182"/>
                  <a:gd name="T76" fmla="*/ 977 w 1277"/>
                  <a:gd name="T77" fmla="*/ 987 h 1182"/>
                  <a:gd name="T78" fmla="*/ 940 w 1277"/>
                  <a:gd name="T79" fmla="*/ 973 h 1182"/>
                  <a:gd name="T80" fmla="*/ 907 w 1277"/>
                  <a:gd name="T81" fmla="*/ 940 h 1182"/>
                  <a:gd name="T82" fmla="*/ 888 w 1277"/>
                  <a:gd name="T83" fmla="*/ 884 h 1182"/>
                  <a:gd name="T84" fmla="*/ 869 w 1277"/>
                  <a:gd name="T85" fmla="*/ 854 h 1182"/>
                  <a:gd name="T86" fmla="*/ 822 w 1277"/>
                  <a:gd name="T87" fmla="*/ 835 h 1182"/>
                  <a:gd name="T88" fmla="*/ 795 w 1277"/>
                  <a:gd name="T89" fmla="*/ 796 h 1182"/>
                  <a:gd name="T90" fmla="*/ 630 w 1277"/>
                  <a:gd name="T91" fmla="*/ 1007 h 1182"/>
                  <a:gd name="T92" fmla="*/ 521 w 1277"/>
                  <a:gd name="T93" fmla="*/ 1089 h 1182"/>
                  <a:gd name="T94" fmla="*/ 482 w 1277"/>
                  <a:gd name="T95" fmla="*/ 1073 h 1182"/>
                  <a:gd name="T96" fmla="*/ 322 w 1277"/>
                  <a:gd name="T97" fmla="*/ 1182 h 1182"/>
                  <a:gd name="T98" fmla="*/ 101 w 1277"/>
                  <a:gd name="T99" fmla="*/ 1176 h 1182"/>
                  <a:gd name="T100" fmla="*/ 71 w 1277"/>
                  <a:gd name="T101" fmla="*/ 1126 h 1182"/>
                  <a:gd name="T102" fmla="*/ 63 w 1277"/>
                  <a:gd name="T103" fmla="*/ 1035 h 1182"/>
                  <a:gd name="T104" fmla="*/ 33 w 1277"/>
                  <a:gd name="T105" fmla="*/ 967 h 1182"/>
                  <a:gd name="T106" fmla="*/ 21 w 1277"/>
                  <a:gd name="T107" fmla="*/ 913 h 1182"/>
                  <a:gd name="T108" fmla="*/ 20 w 1277"/>
                  <a:gd name="T109" fmla="*/ 885 h 1182"/>
                  <a:gd name="T110" fmla="*/ 36 w 1277"/>
                  <a:gd name="T111" fmla="*/ 852 h 1182"/>
                  <a:gd name="T112" fmla="*/ 69 w 1277"/>
                  <a:gd name="T113" fmla="*/ 834 h 1182"/>
                  <a:gd name="T114" fmla="*/ 106 w 1277"/>
                  <a:gd name="T115" fmla="*/ 763 h 1182"/>
                  <a:gd name="T116" fmla="*/ 108 w 1277"/>
                  <a:gd name="T117" fmla="*/ 667 h 1182"/>
                  <a:gd name="T118" fmla="*/ 0 w 1277"/>
                  <a:gd name="T119" fmla="*/ 477 h 1182"/>
                  <a:gd name="T120" fmla="*/ 7 w 1277"/>
                  <a:gd name="T121" fmla="*/ 341 h 1182"/>
                  <a:gd name="T122" fmla="*/ 58 w 1277"/>
                  <a:gd name="T123" fmla="*/ 236 h 1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77" h="1182">
                    <a:moveTo>
                      <a:pt x="58" y="236"/>
                    </a:moveTo>
                    <a:lnTo>
                      <a:pt x="123" y="257"/>
                    </a:lnTo>
                    <a:lnTo>
                      <a:pt x="212" y="312"/>
                    </a:lnTo>
                    <a:lnTo>
                      <a:pt x="242" y="312"/>
                    </a:lnTo>
                    <a:lnTo>
                      <a:pt x="287" y="257"/>
                    </a:lnTo>
                    <a:lnTo>
                      <a:pt x="389" y="272"/>
                    </a:lnTo>
                    <a:lnTo>
                      <a:pt x="454" y="312"/>
                    </a:lnTo>
                    <a:lnTo>
                      <a:pt x="532" y="312"/>
                    </a:lnTo>
                    <a:lnTo>
                      <a:pt x="543" y="274"/>
                    </a:lnTo>
                    <a:lnTo>
                      <a:pt x="581" y="261"/>
                    </a:lnTo>
                    <a:lnTo>
                      <a:pt x="657" y="294"/>
                    </a:lnTo>
                    <a:lnTo>
                      <a:pt x="674" y="225"/>
                    </a:lnTo>
                    <a:lnTo>
                      <a:pt x="795" y="225"/>
                    </a:lnTo>
                    <a:lnTo>
                      <a:pt x="802" y="238"/>
                    </a:lnTo>
                    <a:lnTo>
                      <a:pt x="1277" y="0"/>
                    </a:lnTo>
                    <a:lnTo>
                      <a:pt x="1250" y="132"/>
                    </a:lnTo>
                    <a:lnTo>
                      <a:pt x="1208" y="134"/>
                    </a:lnTo>
                    <a:lnTo>
                      <a:pt x="1076" y="372"/>
                    </a:lnTo>
                    <a:lnTo>
                      <a:pt x="1045" y="411"/>
                    </a:lnTo>
                    <a:lnTo>
                      <a:pt x="1043" y="439"/>
                    </a:lnTo>
                    <a:lnTo>
                      <a:pt x="1074" y="493"/>
                    </a:lnTo>
                    <a:lnTo>
                      <a:pt x="1085" y="526"/>
                    </a:lnTo>
                    <a:lnTo>
                      <a:pt x="1029" y="575"/>
                    </a:lnTo>
                    <a:lnTo>
                      <a:pt x="1018" y="593"/>
                    </a:lnTo>
                    <a:lnTo>
                      <a:pt x="1043" y="653"/>
                    </a:lnTo>
                    <a:lnTo>
                      <a:pt x="991" y="703"/>
                    </a:lnTo>
                    <a:lnTo>
                      <a:pt x="1011" y="727"/>
                    </a:lnTo>
                    <a:lnTo>
                      <a:pt x="1022" y="768"/>
                    </a:lnTo>
                    <a:lnTo>
                      <a:pt x="960" y="806"/>
                    </a:lnTo>
                    <a:lnTo>
                      <a:pt x="941" y="853"/>
                    </a:lnTo>
                    <a:lnTo>
                      <a:pt x="970" y="908"/>
                    </a:lnTo>
                    <a:lnTo>
                      <a:pt x="1047" y="910"/>
                    </a:lnTo>
                    <a:lnTo>
                      <a:pt x="1050" y="933"/>
                    </a:lnTo>
                    <a:lnTo>
                      <a:pt x="1012" y="974"/>
                    </a:lnTo>
                    <a:lnTo>
                      <a:pt x="1059" y="1048"/>
                    </a:lnTo>
                    <a:lnTo>
                      <a:pt x="1047" y="1085"/>
                    </a:lnTo>
                    <a:lnTo>
                      <a:pt x="989" y="1042"/>
                    </a:lnTo>
                    <a:lnTo>
                      <a:pt x="989" y="1031"/>
                    </a:lnTo>
                    <a:lnTo>
                      <a:pt x="977" y="987"/>
                    </a:lnTo>
                    <a:lnTo>
                      <a:pt x="940" y="973"/>
                    </a:lnTo>
                    <a:lnTo>
                      <a:pt x="907" y="940"/>
                    </a:lnTo>
                    <a:lnTo>
                      <a:pt x="888" y="884"/>
                    </a:lnTo>
                    <a:lnTo>
                      <a:pt x="869" y="854"/>
                    </a:lnTo>
                    <a:lnTo>
                      <a:pt x="822" y="835"/>
                    </a:lnTo>
                    <a:lnTo>
                      <a:pt x="795" y="796"/>
                    </a:lnTo>
                    <a:lnTo>
                      <a:pt x="630" y="1007"/>
                    </a:lnTo>
                    <a:lnTo>
                      <a:pt x="521" y="1089"/>
                    </a:lnTo>
                    <a:lnTo>
                      <a:pt x="482" y="1073"/>
                    </a:lnTo>
                    <a:lnTo>
                      <a:pt x="322" y="1182"/>
                    </a:lnTo>
                    <a:lnTo>
                      <a:pt x="101" y="1176"/>
                    </a:lnTo>
                    <a:lnTo>
                      <a:pt x="71" y="1126"/>
                    </a:lnTo>
                    <a:lnTo>
                      <a:pt x="63" y="1035"/>
                    </a:lnTo>
                    <a:lnTo>
                      <a:pt x="33" y="967"/>
                    </a:lnTo>
                    <a:lnTo>
                      <a:pt x="21" y="913"/>
                    </a:lnTo>
                    <a:lnTo>
                      <a:pt x="20" y="885"/>
                    </a:lnTo>
                    <a:lnTo>
                      <a:pt x="36" y="852"/>
                    </a:lnTo>
                    <a:lnTo>
                      <a:pt x="69" y="834"/>
                    </a:lnTo>
                    <a:lnTo>
                      <a:pt x="106" y="763"/>
                    </a:lnTo>
                    <a:lnTo>
                      <a:pt x="108" y="667"/>
                    </a:lnTo>
                    <a:lnTo>
                      <a:pt x="0" y="477"/>
                    </a:lnTo>
                    <a:lnTo>
                      <a:pt x="7" y="341"/>
                    </a:lnTo>
                    <a:lnTo>
                      <a:pt x="58" y="23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301" name="Freeform 205"/>
              <p:cNvSpPr>
                <a:spLocks noChangeAspect="1"/>
              </p:cNvSpPr>
              <p:nvPr/>
            </p:nvSpPr>
            <p:spPr bwMode="auto">
              <a:xfrm>
                <a:off x="3042" y="2044"/>
                <a:ext cx="443" cy="328"/>
              </a:xfrm>
              <a:custGeom>
                <a:avLst/>
                <a:gdLst>
                  <a:gd name="T0" fmla="*/ 2113 w 2456"/>
                  <a:gd name="T1" fmla="*/ 1107 h 1817"/>
                  <a:gd name="T2" fmla="*/ 2330 w 2456"/>
                  <a:gd name="T3" fmla="*/ 965 h 1817"/>
                  <a:gd name="T4" fmla="*/ 2456 w 2456"/>
                  <a:gd name="T5" fmla="*/ 599 h 1817"/>
                  <a:gd name="T6" fmla="*/ 2451 w 2456"/>
                  <a:gd name="T7" fmla="*/ 567 h 1817"/>
                  <a:gd name="T8" fmla="*/ 2385 w 2456"/>
                  <a:gd name="T9" fmla="*/ 536 h 1817"/>
                  <a:gd name="T10" fmla="*/ 2299 w 2456"/>
                  <a:gd name="T11" fmla="*/ 469 h 1817"/>
                  <a:gd name="T12" fmla="*/ 2230 w 2456"/>
                  <a:gd name="T13" fmla="*/ 340 h 1817"/>
                  <a:gd name="T14" fmla="*/ 2201 w 2456"/>
                  <a:gd name="T15" fmla="*/ 369 h 1817"/>
                  <a:gd name="T16" fmla="*/ 2141 w 2456"/>
                  <a:gd name="T17" fmla="*/ 369 h 1817"/>
                  <a:gd name="T18" fmla="*/ 2113 w 2456"/>
                  <a:gd name="T19" fmla="*/ 343 h 1817"/>
                  <a:gd name="T20" fmla="*/ 2052 w 2456"/>
                  <a:gd name="T21" fmla="*/ 348 h 1817"/>
                  <a:gd name="T22" fmla="*/ 1912 w 2456"/>
                  <a:gd name="T23" fmla="*/ 277 h 1817"/>
                  <a:gd name="T24" fmla="*/ 1845 w 2456"/>
                  <a:gd name="T25" fmla="*/ 285 h 1817"/>
                  <a:gd name="T26" fmla="*/ 1815 w 2456"/>
                  <a:gd name="T27" fmla="*/ 285 h 1817"/>
                  <a:gd name="T28" fmla="*/ 1720 w 2456"/>
                  <a:gd name="T29" fmla="*/ 78 h 1817"/>
                  <a:gd name="T30" fmla="*/ 1594 w 2456"/>
                  <a:gd name="T31" fmla="*/ 0 h 1817"/>
                  <a:gd name="T32" fmla="*/ 1539 w 2456"/>
                  <a:gd name="T33" fmla="*/ 183 h 1817"/>
                  <a:gd name="T34" fmla="*/ 1507 w 2456"/>
                  <a:gd name="T35" fmla="*/ 183 h 1817"/>
                  <a:gd name="T36" fmla="*/ 1323 w 2456"/>
                  <a:gd name="T37" fmla="*/ 73 h 1817"/>
                  <a:gd name="T38" fmla="*/ 533 w 2456"/>
                  <a:gd name="T39" fmla="*/ 249 h 1817"/>
                  <a:gd name="T40" fmla="*/ 219 w 2456"/>
                  <a:gd name="T41" fmla="*/ 304 h 1817"/>
                  <a:gd name="T42" fmla="*/ 0 w 2456"/>
                  <a:gd name="T43" fmla="*/ 306 h 1817"/>
                  <a:gd name="T44" fmla="*/ 97 w 2456"/>
                  <a:gd name="T45" fmla="*/ 382 h 1817"/>
                  <a:gd name="T46" fmla="*/ 135 w 2456"/>
                  <a:gd name="T47" fmla="*/ 394 h 1817"/>
                  <a:gd name="T48" fmla="*/ 163 w 2456"/>
                  <a:gd name="T49" fmla="*/ 460 h 1817"/>
                  <a:gd name="T50" fmla="*/ 241 w 2456"/>
                  <a:gd name="T51" fmla="*/ 465 h 1817"/>
                  <a:gd name="T52" fmla="*/ 262 w 2456"/>
                  <a:gd name="T53" fmla="*/ 533 h 1817"/>
                  <a:gd name="T54" fmla="*/ 445 w 2456"/>
                  <a:gd name="T55" fmla="*/ 714 h 1817"/>
                  <a:gd name="T56" fmla="*/ 509 w 2456"/>
                  <a:gd name="T57" fmla="*/ 720 h 1817"/>
                  <a:gd name="T58" fmla="*/ 558 w 2456"/>
                  <a:gd name="T59" fmla="*/ 839 h 1817"/>
                  <a:gd name="T60" fmla="*/ 593 w 2456"/>
                  <a:gd name="T61" fmla="*/ 874 h 1817"/>
                  <a:gd name="T62" fmla="*/ 614 w 2456"/>
                  <a:gd name="T63" fmla="*/ 1029 h 1817"/>
                  <a:gd name="T64" fmla="*/ 644 w 2456"/>
                  <a:gd name="T65" fmla="*/ 1095 h 1817"/>
                  <a:gd name="T66" fmla="*/ 640 w 2456"/>
                  <a:gd name="T67" fmla="*/ 1177 h 1817"/>
                  <a:gd name="T68" fmla="*/ 372 w 2456"/>
                  <a:gd name="T69" fmla="*/ 1547 h 1817"/>
                  <a:gd name="T70" fmla="*/ 671 w 2456"/>
                  <a:gd name="T71" fmla="*/ 1743 h 1817"/>
                  <a:gd name="T72" fmla="*/ 723 w 2456"/>
                  <a:gd name="T73" fmla="*/ 1761 h 1817"/>
                  <a:gd name="T74" fmla="*/ 820 w 2456"/>
                  <a:gd name="T75" fmla="*/ 1817 h 1817"/>
                  <a:gd name="T76" fmla="*/ 849 w 2456"/>
                  <a:gd name="T77" fmla="*/ 1817 h 1817"/>
                  <a:gd name="T78" fmla="*/ 891 w 2456"/>
                  <a:gd name="T79" fmla="*/ 1764 h 1817"/>
                  <a:gd name="T80" fmla="*/ 988 w 2456"/>
                  <a:gd name="T81" fmla="*/ 1775 h 1817"/>
                  <a:gd name="T82" fmla="*/ 1056 w 2456"/>
                  <a:gd name="T83" fmla="*/ 1816 h 1817"/>
                  <a:gd name="T84" fmla="*/ 1134 w 2456"/>
                  <a:gd name="T85" fmla="*/ 1817 h 1817"/>
                  <a:gd name="T86" fmla="*/ 1145 w 2456"/>
                  <a:gd name="T87" fmla="*/ 1783 h 1817"/>
                  <a:gd name="T88" fmla="*/ 1190 w 2456"/>
                  <a:gd name="T89" fmla="*/ 1766 h 1817"/>
                  <a:gd name="T90" fmla="*/ 1260 w 2456"/>
                  <a:gd name="T91" fmla="*/ 1799 h 1817"/>
                  <a:gd name="T92" fmla="*/ 1281 w 2456"/>
                  <a:gd name="T93" fmla="*/ 1727 h 1817"/>
                  <a:gd name="T94" fmla="*/ 1394 w 2456"/>
                  <a:gd name="T95" fmla="*/ 1729 h 1817"/>
                  <a:gd name="T96" fmla="*/ 1411 w 2456"/>
                  <a:gd name="T97" fmla="*/ 1743 h 1817"/>
                  <a:gd name="T98" fmla="*/ 1888 w 2456"/>
                  <a:gd name="T99" fmla="*/ 1499 h 1817"/>
                  <a:gd name="T100" fmla="*/ 1956 w 2456"/>
                  <a:gd name="T101" fmla="*/ 1480 h 1817"/>
                  <a:gd name="T102" fmla="*/ 2113 w 2456"/>
                  <a:gd name="T103" fmla="*/ 1107 h 18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456" h="1817">
                    <a:moveTo>
                      <a:pt x="2113" y="1107"/>
                    </a:moveTo>
                    <a:lnTo>
                      <a:pt x="2330" y="965"/>
                    </a:lnTo>
                    <a:lnTo>
                      <a:pt x="2456" y="599"/>
                    </a:lnTo>
                    <a:lnTo>
                      <a:pt x="2451" y="567"/>
                    </a:lnTo>
                    <a:lnTo>
                      <a:pt x="2385" y="536"/>
                    </a:lnTo>
                    <a:lnTo>
                      <a:pt x="2299" y="469"/>
                    </a:lnTo>
                    <a:lnTo>
                      <a:pt x="2230" y="340"/>
                    </a:lnTo>
                    <a:lnTo>
                      <a:pt x="2201" y="369"/>
                    </a:lnTo>
                    <a:lnTo>
                      <a:pt x="2141" y="369"/>
                    </a:lnTo>
                    <a:lnTo>
                      <a:pt x="2113" y="343"/>
                    </a:lnTo>
                    <a:lnTo>
                      <a:pt x="2052" y="348"/>
                    </a:lnTo>
                    <a:lnTo>
                      <a:pt x="1912" y="277"/>
                    </a:lnTo>
                    <a:lnTo>
                      <a:pt x="1845" y="285"/>
                    </a:lnTo>
                    <a:lnTo>
                      <a:pt x="1815" y="285"/>
                    </a:lnTo>
                    <a:lnTo>
                      <a:pt x="1720" y="78"/>
                    </a:lnTo>
                    <a:lnTo>
                      <a:pt x="1594" y="0"/>
                    </a:lnTo>
                    <a:lnTo>
                      <a:pt x="1539" y="183"/>
                    </a:lnTo>
                    <a:lnTo>
                      <a:pt x="1507" y="183"/>
                    </a:lnTo>
                    <a:lnTo>
                      <a:pt x="1323" y="73"/>
                    </a:lnTo>
                    <a:lnTo>
                      <a:pt x="533" y="249"/>
                    </a:lnTo>
                    <a:lnTo>
                      <a:pt x="219" y="304"/>
                    </a:lnTo>
                    <a:lnTo>
                      <a:pt x="0" y="306"/>
                    </a:lnTo>
                    <a:lnTo>
                      <a:pt x="97" y="382"/>
                    </a:lnTo>
                    <a:lnTo>
                      <a:pt x="135" y="394"/>
                    </a:lnTo>
                    <a:lnTo>
                      <a:pt x="163" y="460"/>
                    </a:lnTo>
                    <a:lnTo>
                      <a:pt x="241" y="465"/>
                    </a:lnTo>
                    <a:lnTo>
                      <a:pt x="262" y="533"/>
                    </a:lnTo>
                    <a:lnTo>
                      <a:pt x="445" y="714"/>
                    </a:lnTo>
                    <a:lnTo>
                      <a:pt x="509" y="720"/>
                    </a:lnTo>
                    <a:lnTo>
                      <a:pt x="558" y="839"/>
                    </a:lnTo>
                    <a:lnTo>
                      <a:pt x="593" y="874"/>
                    </a:lnTo>
                    <a:lnTo>
                      <a:pt x="614" y="1029"/>
                    </a:lnTo>
                    <a:lnTo>
                      <a:pt x="644" y="1095"/>
                    </a:lnTo>
                    <a:lnTo>
                      <a:pt x="640" y="1177"/>
                    </a:lnTo>
                    <a:lnTo>
                      <a:pt x="372" y="1547"/>
                    </a:lnTo>
                    <a:lnTo>
                      <a:pt x="671" y="1743"/>
                    </a:lnTo>
                    <a:lnTo>
                      <a:pt x="723" y="1761"/>
                    </a:lnTo>
                    <a:lnTo>
                      <a:pt x="820" y="1817"/>
                    </a:lnTo>
                    <a:lnTo>
                      <a:pt x="849" y="1817"/>
                    </a:lnTo>
                    <a:lnTo>
                      <a:pt x="891" y="1764"/>
                    </a:lnTo>
                    <a:lnTo>
                      <a:pt x="988" y="1775"/>
                    </a:lnTo>
                    <a:lnTo>
                      <a:pt x="1056" y="1816"/>
                    </a:lnTo>
                    <a:lnTo>
                      <a:pt x="1134" y="1817"/>
                    </a:lnTo>
                    <a:lnTo>
                      <a:pt x="1145" y="1783"/>
                    </a:lnTo>
                    <a:lnTo>
                      <a:pt x="1190" y="1766"/>
                    </a:lnTo>
                    <a:lnTo>
                      <a:pt x="1260" y="1799"/>
                    </a:lnTo>
                    <a:lnTo>
                      <a:pt x="1281" y="1727"/>
                    </a:lnTo>
                    <a:lnTo>
                      <a:pt x="1394" y="1729"/>
                    </a:lnTo>
                    <a:lnTo>
                      <a:pt x="1411" y="1743"/>
                    </a:lnTo>
                    <a:lnTo>
                      <a:pt x="1888" y="1499"/>
                    </a:lnTo>
                    <a:lnTo>
                      <a:pt x="1956" y="1480"/>
                    </a:lnTo>
                    <a:lnTo>
                      <a:pt x="2113" y="1107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302" name="Freeform 206"/>
              <p:cNvSpPr>
                <a:spLocks noChangeAspect="1"/>
              </p:cNvSpPr>
              <p:nvPr/>
            </p:nvSpPr>
            <p:spPr bwMode="auto">
              <a:xfrm>
                <a:off x="3265" y="2316"/>
                <a:ext cx="543" cy="554"/>
              </a:xfrm>
              <a:custGeom>
                <a:avLst/>
                <a:gdLst>
                  <a:gd name="T0" fmla="*/ 2430 w 3006"/>
                  <a:gd name="T1" fmla="*/ 1072 h 3072"/>
                  <a:gd name="T2" fmla="*/ 2502 w 3006"/>
                  <a:gd name="T3" fmla="*/ 1258 h 3072"/>
                  <a:gd name="T4" fmla="*/ 2609 w 3006"/>
                  <a:gd name="T5" fmla="*/ 1339 h 3072"/>
                  <a:gd name="T6" fmla="*/ 2736 w 3006"/>
                  <a:gd name="T7" fmla="*/ 1603 h 3072"/>
                  <a:gd name="T8" fmla="*/ 2857 w 3006"/>
                  <a:gd name="T9" fmla="*/ 1633 h 3072"/>
                  <a:gd name="T10" fmla="*/ 3000 w 3006"/>
                  <a:gd name="T11" fmla="*/ 1759 h 3072"/>
                  <a:gd name="T12" fmla="*/ 2922 w 3006"/>
                  <a:gd name="T13" fmla="*/ 1886 h 3072"/>
                  <a:gd name="T14" fmla="*/ 2750 w 3006"/>
                  <a:gd name="T15" fmla="*/ 2101 h 3072"/>
                  <a:gd name="T16" fmla="*/ 2573 w 3006"/>
                  <a:gd name="T17" fmla="*/ 2206 h 3072"/>
                  <a:gd name="T18" fmla="*/ 2400 w 3006"/>
                  <a:gd name="T19" fmla="*/ 2235 h 3072"/>
                  <a:gd name="T20" fmla="*/ 2094 w 3006"/>
                  <a:gd name="T21" fmla="*/ 2300 h 3072"/>
                  <a:gd name="T22" fmla="*/ 1938 w 3006"/>
                  <a:gd name="T23" fmla="*/ 2327 h 3072"/>
                  <a:gd name="T24" fmla="*/ 1768 w 3006"/>
                  <a:gd name="T25" fmla="*/ 2359 h 3072"/>
                  <a:gd name="T26" fmla="*/ 1619 w 3006"/>
                  <a:gd name="T27" fmla="*/ 2418 h 3072"/>
                  <a:gd name="T28" fmla="*/ 1025 w 3006"/>
                  <a:gd name="T29" fmla="*/ 2988 h 3072"/>
                  <a:gd name="T30" fmla="*/ 710 w 3006"/>
                  <a:gd name="T31" fmla="*/ 3043 h 3072"/>
                  <a:gd name="T32" fmla="*/ 554 w 3006"/>
                  <a:gd name="T33" fmla="*/ 3069 h 3072"/>
                  <a:gd name="T34" fmla="*/ 446 w 3006"/>
                  <a:gd name="T35" fmla="*/ 2994 h 3072"/>
                  <a:gd name="T36" fmla="*/ 543 w 3006"/>
                  <a:gd name="T37" fmla="*/ 2857 h 3072"/>
                  <a:gd name="T38" fmla="*/ 824 w 3006"/>
                  <a:gd name="T39" fmla="*/ 2714 h 3072"/>
                  <a:gd name="T40" fmla="*/ 707 w 3006"/>
                  <a:gd name="T41" fmla="*/ 2402 h 3072"/>
                  <a:gd name="T42" fmla="*/ 869 w 3006"/>
                  <a:gd name="T43" fmla="*/ 2039 h 3072"/>
                  <a:gd name="T44" fmla="*/ 804 w 3006"/>
                  <a:gd name="T45" fmla="*/ 1890 h 3072"/>
                  <a:gd name="T46" fmla="*/ 521 w 3006"/>
                  <a:gd name="T47" fmla="*/ 1923 h 3072"/>
                  <a:gd name="T48" fmla="*/ 215 w 3006"/>
                  <a:gd name="T49" fmla="*/ 1939 h 3072"/>
                  <a:gd name="T50" fmla="*/ 24 w 3006"/>
                  <a:gd name="T51" fmla="*/ 1930 h 3072"/>
                  <a:gd name="T52" fmla="*/ 104 w 3006"/>
                  <a:gd name="T53" fmla="*/ 1815 h 3072"/>
                  <a:gd name="T54" fmla="*/ 159 w 3006"/>
                  <a:gd name="T55" fmla="*/ 1649 h 3072"/>
                  <a:gd name="T56" fmla="*/ 198 w 3006"/>
                  <a:gd name="T57" fmla="*/ 1557 h 3072"/>
                  <a:gd name="T58" fmla="*/ 256 w 3006"/>
                  <a:gd name="T59" fmla="*/ 1463 h 3072"/>
                  <a:gd name="T60" fmla="*/ 417 w 3006"/>
                  <a:gd name="T61" fmla="*/ 1450 h 3072"/>
                  <a:gd name="T62" fmla="*/ 521 w 3006"/>
                  <a:gd name="T63" fmla="*/ 1414 h 3072"/>
                  <a:gd name="T64" fmla="*/ 713 w 3006"/>
                  <a:gd name="T65" fmla="*/ 1345 h 3072"/>
                  <a:gd name="T66" fmla="*/ 813 w 3006"/>
                  <a:gd name="T67" fmla="*/ 1375 h 3072"/>
                  <a:gd name="T68" fmla="*/ 993 w 3006"/>
                  <a:gd name="T69" fmla="*/ 1372 h 3072"/>
                  <a:gd name="T70" fmla="*/ 1260 w 3006"/>
                  <a:gd name="T71" fmla="*/ 1108 h 3072"/>
                  <a:gd name="T72" fmla="*/ 1749 w 3006"/>
                  <a:gd name="T73" fmla="*/ 958 h 3072"/>
                  <a:gd name="T74" fmla="*/ 1690 w 3006"/>
                  <a:gd name="T75" fmla="*/ 697 h 3072"/>
                  <a:gd name="T76" fmla="*/ 1749 w 3006"/>
                  <a:gd name="T77" fmla="*/ 596 h 3072"/>
                  <a:gd name="T78" fmla="*/ 1873 w 3006"/>
                  <a:gd name="T79" fmla="*/ 521 h 3072"/>
                  <a:gd name="T80" fmla="*/ 2058 w 3006"/>
                  <a:gd name="T81" fmla="*/ 502 h 3072"/>
                  <a:gd name="T82" fmla="*/ 2091 w 3006"/>
                  <a:gd name="T83" fmla="*/ 209 h 3072"/>
                  <a:gd name="T84" fmla="*/ 2268 w 3006"/>
                  <a:gd name="T85" fmla="*/ 140 h 3072"/>
                  <a:gd name="T86" fmla="*/ 2303 w 3006"/>
                  <a:gd name="T87" fmla="*/ 306 h 3072"/>
                  <a:gd name="T88" fmla="*/ 2352 w 3006"/>
                  <a:gd name="T89" fmla="*/ 322 h 3072"/>
                  <a:gd name="T90" fmla="*/ 2397 w 3006"/>
                  <a:gd name="T91" fmla="*/ 433 h 3072"/>
                  <a:gd name="T92" fmla="*/ 2206 w 3006"/>
                  <a:gd name="T93" fmla="*/ 610 h 3072"/>
                  <a:gd name="T94" fmla="*/ 2268 w 3006"/>
                  <a:gd name="T95" fmla="*/ 753 h 3072"/>
                  <a:gd name="T96" fmla="*/ 2312 w 3006"/>
                  <a:gd name="T97" fmla="*/ 1006 h 30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06" h="3072">
                    <a:moveTo>
                      <a:pt x="2352" y="987"/>
                    </a:moveTo>
                    <a:lnTo>
                      <a:pt x="2414" y="997"/>
                    </a:lnTo>
                    <a:lnTo>
                      <a:pt x="2430" y="1072"/>
                    </a:lnTo>
                    <a:lnTo>
                      <a:pt x="2443" y="1157"/>
                    </a:lnTo>
                    <a:lnTo>
                      <a:pt x="2424" y="1189"/>
                    </a:lnTo>
                    <a:lnTo>
                      <a:pt x="2502" y="1258"/>
                    </a:lnTo>
                    <a:lnTo>
                      <a:pt x="2499" y="1333"/>
                    </a:lnTo>
                    <a:lnTo>
                      <a:pt x="2580" y="1352"/>
                    </a:lnTo>
                    <a:lnTo>
                      <a:pt x="2609" y="1339"/>
                    </a:lnTo>
                    <a:lnTo>
                      <a:pt x="2677" y="1398"/>
                    </a:lnTo>
                    <a:lnTo>
                      <a:pt x="2613" y="1506"/>
                    </a:lnTo>
                    <a:lnTo>
                      <a:pt x="2736" y="1603"/>
                    </a:lnTo>
                    <a:lnTo>
                      <a:pt x="2863" y="1551"/>
                    </a:lnTo>
                    <a:lnTo>
                      <a:pt x="2919" y="1571"/>
                    </a:lnTo>
                    <a:lnTo>
                      <a:pt x="2857" y="1633"/>
                    </a:lnTo>
                    <a:lnTo>
                      <a:pt x="2968" y="1711"/>
                    </a:lnTo>
                    <a:lnTo>
                      <a:pt x="2990" y="1711"/>
                    </a:lnTo>
                    <a:lnTo>
                      <a:pt x="3000" y="1759"/>
                    </a:lnTo>
                    <a:lnTo>
                      <a:pt x="3006" y="1834"/>
                    </a:lnTo>
                    <a:lnTo>
                      <a:pt x="2961" y="1870"/>
                    </a:lnTo>
                    <a:lnTo>
                      <a:pt x="2922" y="1886"/>
                    </a:lnTo>
                    <a:lnTo>
                      <a:pt x="2811" y="2044"/>
                    </a:lnTo>
                    <a:lnTo>
                      <a:pt x="2766" y="2047"/>
                    </a:lnTo>
                    <a:lnTo>
                      <a:pt x="2750" y="2101"/>
                    </a:lnTo>
                    <a:lnTo>
                      <a:pt x="2685" y="2170"/>
                    </a:lnTo>
                    <a:lnTo>
                      <a:pt x="2605" y="2179"/>
                    </a:lnTo>
                    <a:lnTo>
                      <a:pt x="2573" y="2206"/>
                    </a:lnTo>
                    <a:lnTo>
                      <a:pt x="2583" y="2245"/>
                    </a:lnTo>
                    <a:lnTo>
                      <a:pt x="2420" y="2252"/>
                    </a:lnTo>
                    <a:lnTo>
                      <a:pt x="2400" y="2235"/>
                    </a:lnTo>
                    <a:lnTo>
                      <a:pt x="2293" y="2238"/>
                    </a:lnTo>
                    <a:lnTo>
                      <a:pt x="2247" y="2268"/>
                    </a:lnTo>
                    <a:lnTo>
                      <a:pt x="2094" y="2300"/>
                    </a:lnTo>
                    <a:lnTo>
                      <a:pt x="2055" y="2287"/>
                    </a:lnTo>
                    <a:lnTo>
                      <a:pt x="1941" y="2287"/>
                    </a:lnTo>
                    <a:lnTo>
                      <a:pt x="1938" y="2327"/>
                    </a:lnTo>
                    <a:lnTo>
                      <a:pt x="1863" y="2381"/>
                    </a:lnTo>
                    <a:lnTo>
                      <a:pt x="1805" y="2378"/>
                    </a:lnTo>
                    <a:lnTo>
                      <a:pt x="1768" y="2359"/>
                    </a:lnTo>
                    <a:lnTo>
                      <a:pt x="1736" y="2378"/>
                    </a:lnTo>
                    <a:lnTo>
                      <a:pt x="1700" y="2349"/>
                    </a:lnTo>
                    <a:lnTo>
                      <a:pt x="1619" y="2418"/>
                    </a:lnTo>
                    <a:lnTo>
                      <a:pt x="1501" y="2564"/>
                    </a:lnTo>
                    <a:lnTo>
                      <a:pt x="1124" y="2943"/>
                    </a:lnTo>
                    <a:lnTo>
                      <a:pt x="1025" y="2988"/>
                    </a:lnTo>
                    <a:lnTo>
                      <a:pt x="925" y="2997"/>
                    </a:lnTo>
                    <a:lnTo>
                      <a:pt x="847" y="3014"/>
                    </a:lnTo>
                    <a:lnTo>
                      <a:pt x="710" y="3043"/>
                    </a:lnTo>
                    <a:lnTo>
                      <a:pt x="651" y="3021"/>
                    </a:lnTo>
                    <a:lnTo>
                      <a:pt x="602" y="3072"/>
                    </a:lnTo>
                    <a:lnTo>
                      <a:pt x="554" y="3069"/>
                    </a:lnTo>
                    <a:lnTo>
                      <a:pt x="527" y="3030"/>
                    </a:lnTo>
                    <a:lnTo>
                      <a:pt x="455" y="3053"/>
                    </a:lnTo>
                    <a:lnTo>
                      <a:pt x="446" y="2994"/>
                    </a:lnTo>
                    <a:lnTo>
                      <a:pt x="504" y="2943"/>
                    </a:lnTo>
                    <a:lnTo>
                      <a:pt x="514" y="2877"/>
                    </a:lnTo>
                    <a:lnTo>
                      <a:pt x="543" y="2857"/>
                    </a:lnTo>
                    <a:lnTo>
                      <a:pt x="583" y="2864"/>
                    </a:lnTo>
                    <a:lnTo>
                      <a:pt x="719" y="2798"/>
                    </a:lnTo>
                    <a:lnTo>
                      <a:pt x="824" y="2714"/>
                    </a:lnTo>
                    <a:lnTo>
                      <a:pt x="840" y="2580"/>
                    </a:lnTo>
                    <a:lnTo>
                      <a:pt x="710" y="2453"/>
                    </a:lnTo>
                    <a:lnTo>
                      <a:pt x="707" y="2402"/>
                    </a:lnTo>
                    <a:lnTo>
                      <a:pt x="817" y="2196"/>
                    </a:lnTo>
                    <a:lnTo>
                      <a:pt x="840" y="2203"/>
                    </a:lnTo>
                    <a:lnTo>
                      <a:pt x="869" y="2039"/>
                    </a:lnTo>
                    <a:lnTo>
                      <a:pt x="918" y="1988"/>
                    </a:lnTo>
                    <a:lnTo>
                      <a:pt x="850" y="1870"/>
                    </a:lnTo>
                    <a:lnTo>
                      <a:pt x="804" y="1890"/>
                    </a:lnTo>
                    <a:lnTo>
                      <a:pt x="759" y="1890"/>
                    </a:lnTo>
                    <a:lnTo>
                      <a:pt x="625" y="1929"/>
                    </a:lnTo>
                    <a:lnTo>
                      <a:pt x="521" y="1923"/>
                    </a:lnTo>
                    <a:lnTo>
                      <a:pt x="449" y="1902"/>
                    </a:lnTo>
                    <a:lnTo>
                      <a:pt x="331" y="1926"/>
                    </a:lnTo>
                    <a:lnTo>
                      <a:pt x="215" y="1939"/>
                    </a:lnTo>
                    <a:lnTo>
                      <a:pt x="110" y="2050"/>
                    </a:lnTo>
                    <a:lnTo>
                      <a:pt x="51" y="2014"/>
                    </a:lnTo>
                    <a:lnTo>
                      <a:pt x="24" y="1930"/>
                    </a:lnTo>
                    <a:lnTo>
                      <a:pt x="6" y="1896"/>
                    </a:lnTo>
                    <a:lnTo>
                      <a:pt x="0" y="1864"/>
                    </a:lnTo>
                    <a:lnTo>
                      <a:pt x="104" y="1815"/>
                    </a:lnTo>
                    <a:lnTo>
                      <a:pt x="100" y="1746"/>
                    </a:lnTo>
                    <a:lnTo>
                      <a:pt x="143" y="1705"/>
                    </a:lnTo>
                    <a:lnTo>
                      <a:pt x="159" y="1649"/>
                    </a:lnTo>
                    <a:lnTo>
                      <a:pt x="234" y="1652"/>
                    </a:lnTo>
                    <a:lnTo>
                      <a:pt x="224" y="1590"/>
                    </a:lnTo>
                    <a:lnTo>
                      <a:pt x="198" y="1557"/>
                    </a:lnTo>
                    <a:lnTo>
                      <a:pt x="201" y="1528"/>
                    </a:lnTo>
                    <a:lnTo>
                      <a:pt x="237" y="1512"/>
                    </a:lnTo>
                    <a:lnTo>
                      <a:pt x="256" y="1463"/>
                    </a:lnTo>
                    <a:lnTo>
                      <a:pt x="331" y="1420"/>
                    </a:lnTo>
                    <a:lnTo>
                      <a:pt x="387" y="1463"/>
                    </a:lnTo>
                    <a:lnTo>
                      <a:pt x="417" y="1450"/>
                    </a:lnTo>
                    <a:lnTo>
                      <a:pt x="446" y="1450"/>
                    </a:lnTo>
                    <a:lnTo>
                      <a:pt x="511" y="1391"/>
                    </a:lnTo>
                    <a:lnTo>
                      <a:pt x="521" y="1414"/>
                    </a:lnTo>
                    <a:lnTo>
                      <a:pt x="592" y="1411"/>
                    </a:lnTo>
                    <a:lnTo>
                      <a:pt x="586" y="1431"/>
                    </a:lnTo>
                    <a:lnTo>
                      <a:pt x="713" y="1345"/>
                    </a:lnTo>
                    <a:lnTo>
                      <a:pt x="756" y="1339"/>
                    </a:lnTo>
                    <a:lnTo>
                      <a:pt x="765" y="1382"/>
                    </a:lnTo>
                    <a:lnTo>
                      <a:pt x="813" y="1375"/>
                    </a:lnTo>
                    <a:lnTo>
                      <a:pt x="853" y="1395"/>
                    </a:lnTo>
                    <a:lnTo>
                      <a:pt x="909" y="1375"/>
                    </a:lnTo>
                    <a:lnTo>
                      <a:pt x="993" y="1372"/>
                    </a:lnTo>
                    <a:lnTo>
                      <a:pt x="1090" y="1313"/>
                    </a:lnTo>
                    <a:lnTo>
                      <a:pt x="1143" y="1242"/>
                    </a:lnTo>
                    <a:lnTo>
                      <a:pt x="1260" y="1108"/>
                    </a:lnTo>
                    <a:lnTo>
                      <a:pt x="1453" y="1118"/>
                    </a:lnTo>
                    <a:lnTo>
                      <a:pt x="1515" y="1143"/>
                    </a:lnTo>
                    <a:lnTo>
                      <a:pt x="1749" y="958"/>
                    </a:lnTo>
                    <a:lnTo>
                      <a:pt x="1752" y="925"/>
                    </a:lnTo>
                    <a:lnTo>
                      <a:pt x="1706" y="818"/>
                    </a:lnTo>
                    <a:lnTo>
                      <a:pt x="1690" y="697"/>
                    </a:lnTo>
                    <a:lnTo>
                      <a:pt x="1723" y="648"/>
                    </a:lnTo>
                    <a:lnTo>
                      <a:pt x="1709" y="635"/>
                    </a:lnTo>
                    <a:lnTo>
                      <a:pt x="1749" y="596"/>
                    </a:lnTo>
                    <a:lnTo>
                      <a:pt x="1850" y="554"/>
                    </a:lnTo>
                    <a:lnTo>
                      <a:pt x="1850" y="524"/>
                    </a:lnTo>
                    <a:lnTo>
                      <a:pt x="1873" y="521"/>
                    </a:lnTo>
                    <a:lnTo>
                      <a:pt x="1915" y="479"/>
                    </a:lnTo>
                    <a:lnTo>
                      <a:pt x="1964" y="463"/>
                    </a:lnTo>
                    <a:lnTo>
                      <a:pt x="2058" y="502"/>
                    </a:lnTo>
                    <a:lnTo>
                      <a:pt x="2101" y="404"/>
                    </a:lnTo>
                    <a:lnTo>
                      <a:pt x="2082" y="303"/>
                    </a:lnTo>
                    <a:lnTo>
                      <a:pt x="2091" y="209"/>
                    </a:lnTo>
                    <a:lnTo>
                      <a:pt x="2247" y="0"/>
                    </a:lnTo>
                    <a:lnTo>
                      <a:pt x="2225" y="75"/>
                    </a:lnTo>
                    <a:lnTo>
                      <a:pt x="2268" y="140"/>
                    </a:lnTo>
                    <a:lnTo>
                      <a:pt x="2290" y="235"/>
                    </a:lnTo>
                    <a:lnTo>
                      <a:pt x="2263" y="287"/>
                    </a:lnTo>
                    <a:lnTo>
                      <a:pt x="2303" y="306"/>
                    </a:lnTo>
                    <a:lnTo>
                      <a:pt x="2349" y="300"/>
                    </a:lnTo>
                    <a:lnTo>
                      <a:pt x="2365" y="303"/>
                    </a:lnTo>
                    <a:lnTo>
                      <a:pt x="2352" y="322"/>
                    </a:lnTo>
                    <a:lnTo>
                      <a:pt x="2365" y="359"/>
                    </a:lnTo>
                    <a:lnTo>
                      <a:pt x="2408" y="375"/>
                    </a:lnTo>
                    <a:lnTo>
                      <a:pt x="2397" y="433"/>
                    </a:lnTo>
                    <a:lnTo>
                      <a:pt x="2349" y="511"/>
                    </a:lnTo>
                    <a:lnTo>
                      <a:pt x="2202" y="590"/>
                    </a:lnTo>
                    <a:lnTo>
                      <a:pt x="2206" y="610"/>
                    </a:lnTo>
                    <a:lnTo>
                      <a:pt x="2257" y="619"/>
                    </a:lnTo>
                    <a:lnTo>
                      <a:pt x="2271" y="664"/>
                    </a:lnTo>
                    <a:lnTo>
                      <a:pt x="2268" y="753"/>
                    </a:lnTo>
                    <a:lnTo>
                      <a:pt x="2218" y="844"/>
                    </a:lnTo>
                    <a:lnTo>
                      <a:pt x="2225" y="883"/>
                    </a:lnTo>
                    <a:lnTo>
                      <a:pt x="2312" y="1006"/>
                    </a:lnTo>
                    <a:lnTo>
                      <a:pt x="2352" y="1006"/>
                    </a:lnTo>
                    <a:lnTo>
                      <a:pt x="2352" y="987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303" name="Freeform 207"/>
              <p:cNvSpPr>
                <a:spLocks noChangeAspect="1"/>
              </p:cNvSpPr>
              <p:nvPr/>
            </p:nvSpPr>
            <p:spPr bwMode="auto">
              <a:xfrm>
                <a:off x="3198" y="2653"/>
                <a:ext cx="315" cy="365"/>
              </a:xfrm>
              <a:custGeom>
                <a:avLst/>
                <a:gdLst>
                  <a:gd name="T0" fmla="*/ 172 w 1748"/>
                  <a:gd name="T1" fmla="*/ 391 h 2022"/>
                  <a:gd name="T2" fmla="*/ 219 w 1748"/>
                  <a:gd name="T3" fmla="*/ 340 h 2022"/>
                  <a:gd name="T4" fmla="*/ 416 w 1748"/>
                  <a:gd name="T5" fmla="*/ 292 h 2022"/>
                  <a:gd name="T6" fmla="*/ 447 w 1748"/>
                  <a:gd name="T7" fmla="*/ 227 h 2022"/>
                  <a:gd name="T8" fmla="*/ 588 w 1748"/>
                  <a:gd name="T9" fmla="*/ 67 h 2022"/>
                  <a:gd name="T10" fmla="*/ 826 w 1748"/>
                  <a:gd name="T11" fmla="*/ 30 h 2022"/>
                  <a:gd name="T12" fmla="*/ 998 w 1748"/>
                  <a:gd name="T13" fmla="*/ 62 h 2022"/>
                  <a:gd name="T14" fmla="*/ 1180 w 1748"/>
                  <a:gd name="T15" fmla="*/ 25 h 2022"/>
                  <a:gd name="T16" fmla="*/ 1290 w 1748"/>
                  <a:gd name="T17" fmla="*/ 121 h 2022"/>
                  <a:gd name="T18" fmla="*/ 1214 w 1748"/>
                  <a:gd name="T19" fmla="*/ 332 h 2022"/>
                  <a:gd name="T20" fmla="*/ 1077 w 1748"/>
                  <a:gd name="T21" fmla="*/ 537 h 2022"/>
                  <a:gd name="T22" fmla="*/ 1214 w 1748"/>
                  <a:gd name="T23" fmla="*/ 713 h 2022"/>
                  <a:gd name="T24" fmla="*/ 1096 w 1748"/>
                  <a:gd name="T25" fmla="*/ 930 h 2022"/>
                  <a:gd name="T26" fmla="*/ 922 w 1748"/>
                  <a:gd name="T27" fmla="*/ 988 h 2022"/>
                  <a:gd name="T28" fmla="*/ 877 w 1748"/>
                  <a:gd name="T29" fmla="*/ 1068 h 2022"/>
                  <a:gd name="T30" fmla="*/ 835 w 1748"/>
                  <a:gd name="T31" fmla="*/ 1182 h 2022"/>
                  <a:gd name="T32" fmla="*/ 928 w 1748"/>
                  <a:gd name="T33" fmla="*/ 1202 h 2022"/>
                  <a:gd name="T34" fmla="*/ 1023 w 1748"/>
                  <a:gd name="T35" fmla="*/ 1149 h 2022"/>
                  <a:gd name="T36" fmla="*/ 1312 w 1748"/>
                  <a:gd name="T37" fmla="*/ 1123 h 2022"/>
                  <a:gd name="T38" fmla="*/ 1501 w 1748"/>
                  <a:gd name="T39" fmla="*/ 1074 h 2022"/>
                  <a:gd name="T40" fmla="*/ 1736 w 1748"/>
                  <a:gd name="T41" fmla="*/ 1396 h 2022"/>
                  <a:gd name="T42" fmla="*/ 1616 w 1748"/>
                  <a:gd name="T43" fmla="*/ 1449 h 2022"/>
                  <a:gd name="T44" fmla="*/ 1537 w 1748"/>
                  <a:gd name="T45" fmla="*/ 1590 h 2022"/>
                  <a:gd name="T46" fmla="*/ 1335 w 1748"/>
                  <a:gd name="T47" fmla="*/ 1750 h 2022"/>
                  <a:gd name="T48" fmla="*/ 1147 w 1748"/>
                  <a:gd name="T49" fmla="*/ 1787 h 2022"/>
                  <a:gd name="T50" fmla="*/ 1074 w 1748"/>
                  <a:gd name="T51" fmla="*/ 1809 h 2022"/>
                  <a:gd name="T52" fmla="*/ 961 w 1748"/>
                  <a:gd name="T53" fmla="*/ 1806 h 2022"/>
                  <a:gd name="T54" fmla="*/ 883 w 1748"/>
                  <a:gd name="T55" fmla="*/ 1930 h 2022"/>
                  <a:gd name="T56" fmla="*/ 717 w 1748"/>
                  <a:gd name="T57" fmla="*/ 1992 h 2022"/>
                  <a:gd name="T58" fmla="*/ 635 w 1748"/>
                  <a:gd name="T59" fmla="*/ 2022 h 2022"/>
                  <a:gd name="T60" fmla="*/ 416 w 1748"/>
                  <a:gd name="T61" fmla="*/ 1989 h 2022"/>
                  <a:gd name="T62" fmla="*/ 222 w 1748"/>
                  <a:gd name="T63" fmla="*/ 1711 h 2022"/>
                  <a:gd name="T64" fmla="*/ 205 w 1748"/>
                  <a:gd name="T65" fmla="*/ 1595 h 2022"/>
                  <a:gd name="T66" fmla="*/ 189 w 1748"/>
                  <a:gd name="T67" fmla="*/ 1363 h 2022"/>
                  <a:gd name="T68" fmla="*/ 203 w 1748"/>
                  <a:gd name="T69" fmla="*/ 1272 h 2022"/>
                  <a:gd name="T70" fmla="*/ 253 w 1748"/>
                  <a:gd name="T71" fmla="*/ 1087 h 2022"/>
                  <a:gd name="T72" fmla="*/ 32 w 1748"/>
                  <a:gd name="T73" fmla="*/ 688 h 2022"/>
                  <a:gd name="T74" fmla="*/ 40 w 1748"/>
                  <a:gd name="T75" fmla="*/ 545 h 2022"/>
                  <a:gd name="T76" fmla="*/ 0 w 1748"/>
                  <a:gd name="T77" fmla="*/ 396 h 20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748" h="2022">
                    <a:moveTo>
                      <a:pt x="0" y="396"/>
                    </a:moveTo>
                    <a:lnTo>
                      <a:pt x="172" y="391"/>
                    </a:lnTo>
                    <a:lnTo>
                      <a:pt x="157" y="357"/>
                    </a:lnTo>
                    <a:lnTo>
                      <a:pt x="219" y="340"/>
                    </a:lnTo>
                    <a:lnTo>
                      <a:pt x="372" y="351"/>
                    </a:lnTo>
                    <a:lnTo>
                      <a:pt x="416" y="292"/>
                    </a:lnTo>
                    <a:lnTo>
                      <a:pt x="422" y="227"/>
                    </a:lnTo>
                    <a:lnTo>
                      <a:pt x="447" y="227"/>
                    </a:lnTo>
                    <a:lnTo>
                      <a:pt x="483" y="183"/>
                    </a:lnTo>
                    <a:lnTo>
                      <a:pt x="588" y="67"/>
                    </a:lnTo>
                    <a:lnTo>
                      <a:pt x="669" y="62"/>
                    </a:lnTo>
                    <a:lnTo>
                      <a:pt x="826" y="30"/>
                    </a:lnTo>
                    <a:lnTo>
                      <a:pt x="905" y="56"/>
                    </a:lnTo>
                    <a:lnTo>
                      <a:pt x="998" y="62"/>
                    </a:lnTo>
                    <a:lnTo>
                      <a:pt x="1136" y="17"/>
                    </a:lnTo>
                    <a:lnTo>
                      <a:pt x="1180" y="25"/>
                    </a:lnTo>
                    <a:lnTo>
                      <a:pt x="1223" y="0"/>
                    </a:lnTo>
                    <a:lnTo>
                      <a:pt x="1290" y="121"/>
                    </a:lnTo>
                    <a:lnTo>
                      <a:pt x="1245" y="168"/>
                    </a:lnTo>
                    <a:lnTo>
                      <a:pt x="1214" y="332"/>
                    </a:lnTo>
                    <a:lnTo>
                      <a:pt x="1198" y="323"/>
                    </a:lnTo>
                    <a:lnTo>
                      <a:pt x="1077" y="537"/>
                    </a:lnTo>
                    <a:lnTo>
                      <a:pt x="1088" y="588"/>
                    </a:lnTo>
                    <a:lnTo>
                      <a:pt x="1214" y="713"/>
                    </a:lnTo>
                    <a:lnTo>
                      <a:pt x="1198" y="837"/>
                    </a:lnTo>
                    <a:lnTo>
                      <a:pt x="1096" y="930"/>
                    </a:lnTo>
                    <a:lnTo>
                      <a:pt x="956" y="994"/>
                    </a:lnTo>
                    <a:lnTo>
                      <a:pt x="922" y="988"/>
                    </a:lnTo>
                    <a:lnTo>
                      <a:pt x="885" y="1003"/>
                    </a:lnTo>
                    <a:lnTo>
                      <a:pt x="877" y="1068"/>
                    </a:lnTo>
                    <a:lnTo>
                      <a:pt x="821" y="1123"/>
                    </a:lnTo>
                    <a:lnTo>
                      <a:pt x="835" y="1182"/>
                    </a:lnTo>
                    <a:lnTo>
                      <a:pt x="902" y="1163"/>
                    </a:lnTo>
                    <a:lnTo>
                      <a:pt x="928" y="1202"/>
                    </a:lnTo>
                    <a:lnTo>
                      <a:pt x="972" y="1206"/>
                    </a:lnTo>
                    <a:lnTo>
                      <a:pt x="1023" y="1149"/>
                    </a:lnTo>
                    <a:lnTo>
                      <a:pt x="1079" y="1171"/>
                    </a:lnTo>
                    <a:lnTo>
                      <a:pt x="1312" y="1123"/>
                    </a:lnTo>
                    <a:lnTo>
                      <a:pt x="1399" y="1118"/>
                    </a:lnTo>
                    <a:lnTo>
                      <a:pt x="1501" y="1074"/>
                    </a:lnTo>
                    <a:lnTo>
                      <a:pt x="1748" y="1343"/>
                    </a:lnTo>
                    <a:lnTo>
                      <a:pt x="1736" y="1396"/>
                    </a:lnTo>
                    <a:lnTo>
                      <a:pt x="1692" y="1388"/>
                    </a:lnTo>
                    <a:lnTo>
                      <a:pt x="1616" y="1449"/>
                    </a:lnTo>
                    <a:lnTo>
                      <a:pt x="1622" y="1495"/>
                    </a:lnTo>
                    <a:lnTo>
                      <a:pt x="1537" y="1590"/>
                    </a:lnTo>
                    <a:lnTo>
                      <a:pt x="1363" y="1649"/>
                    </a:lnTo>
                    <a:lnTo>
                      <a:pt x="1335" y="1750"/>
                    </a:lnTo>
                    <a:lnTo>
                      <a:pt x="1155" y="1767"/>
                    </a:lnTo>
                    <a:lnTo>
                      <a:pt x="1147" y="1787"/>
                    </a:lnTo>
                    <a:lnTo>
                      <a:pt x="1093" y="1784"/>
                    </a:lnTo>
                    <a:lnTo>
                      <a:pt x="1074" y="1809"/>
                    </a:lnTo>
                    <a:lnTo>
                      <a:pt x="1015" y="1820"/>
                    </a:lnTo>
                    <a:lnTo>
                      <a:pt x="961" y="1806"/>
                    </a:lnTo>
                    <a:lnTo>
                      <a:pt x="905" y="1862"/>
                    </a:lnTo>
                    <a:lnTo>
                      <a:pt x="883" y="1930"/>
                    </a:lnTo>
                    <a:lnTo>
                      <a:pt x="821" y="2003"/>
                    </a:lnTo>
                    <a:lnTo>
                      <a:pt x="717" y="1992"/>
                    </a:lnTo>
                    <a:lnTo>
                      <a:pt x="705" y="2014"/>
                    </a:lnTo>
                    <a:lnTo>
                      <a:pt x="635" y="2022"/>
                    </a:lnTo>
                    <a:lnTo>
                      <a:pt x="602" y="1986"/>
                    </a:lnTo>
                    <a:lnTo>
                      <a:pt x="416" y="1989"/>
                    </a:lnTo>
                    <a:lnTo>
                      <a:pt x="375" y="1860"/>
                    </a:lnTo>
                    <a:lnTo>
                      <a:pt x="222" y="1711"/>
                    </a:lnTo>
                    <a:lnTo>
                      <a:pt x="230" y="1655"/>
                    </a:lnTo>
                    <a:lnTo>
                      <a:pt x="205" y="1595"/>
                    </a:lnTo>
                    <a:lnTo>
                      <a:pt x="214" y="1422"/>
                    </a:lnTo>
                    <a:lnTo>
                      <a:pt x="189" y="1363"/>
                    </a:lnTo>
                    <a:lnTo>
                      <a:pt x="186" y="1331"/>
                    </a:lnTo>
                    <a:lnTo>
                      <a:pt x="203" y="1272"/>
                    </a:lnTo>
                    <a:lnTo>
                      <a:pt x="262" y="1169"/>
                    </a:lnTo>
                    <a:lnTo>
                      <a:pt x="253" y="1087"/>
                    </a:lnTo>
                    <a:lnTo>
                      <a:pt x="113" y="918"/>
                    </a:lnTo>
                    <a:lnTo>
                      <a:pt x="32" y="688"/>
                    </a:lnTo>
                    <a:lnTo>
                      <a:pt x="20" y="575"/>
                    </a:lnTo>
                    <a:lnTo>
                      <a:pt x="40" y="545"/>
                    </a:lnTo>
                    <a:lnTo>
                      <a:pt x="43" y="475"/>
                    </a:lnTo>
                    <a:lnTo>
                      <a:pt x="0" y="39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0304" name="Freeform 208"/>
              <p:cNvSpPr>
                <a:spLocks noChangeAspect="1"/>
              </p:cNvSpPr>
              <p:nvPr/>
            </p:nvSpPr>
            <p:spPr bwMode="auto">
              <a:xfrm>
                <a:off x="3268" y="2865"/>
                <a:ext cx="442" cy="273"/>
              </a:xfrm>
              <a:custGeom>
                <a:avLst/>
                <a:gdLst>
                  <a:gd name="T0" fmla="*/ 1429 w 2449"/>
                  <a:gd name="T1" fmla="*/ 171 h 1511"/>
                  <a:gd name="T2" fmla="*/ 1538 w 2449"/>
                  <a:gd name="T3" fmla="*/ 128 h 1511"/>
                  <a:gd name="T4" fmla="*/ 1591 w 2449"/>
                  <a:gd name="T5" fmla="*/ 82 h 1511"/>
                  <a:gd name="T6" fmla="*/ 1737 w 2449"/>
                  <a:gd name="T7" fmla="*/ 92 h 1511"/>
                  <a:gd name="T8" fmla="*/ 1858 w 2449"/>
                  <a:gd name="T9" fmla="*/ 29 h 1511"/>
                  <a:gd name="T10" fmla="*/ 2016 w 2449"/>
                  <a:gd name="T11" fmla="*/ 0 h 1511"/>
                  <a:gd name="T12" fmla="*/ 2164 w 2449"/>
                  <a:gd name="T13" fmla="*/ 58 h 1511"/>
                  <a:gd name="T14" fmla="*/ 2239 w 2449"/>
                  <a:gd name="T15" fmla="*/ 212 h 1511"/>
                  <a:gd name="T16" fmla="*/ 2339 w 2449"/>
                  <a:gd name="T17" fmla="*/ 288 h 1511"/>
                  <a:gd name="T18" fmla="*/ 2255 w 2449"/>
                  <a:gd name="T19" fmla="*/ 497 h 1511"/>
                  <a:gd name="T20" fmla="*/ 2351 w 2449"/>
                  <a:gd name="T21" fmla="*/ 748 h 1511"/>
                  <a:gd name="T22" fmla="*/ 2309 w 2449"/>
                  <a:gd name="T23" fmla="*/ 810 h 1511"/>
                  <a:gd name="T24" fmla="*/ 2243 w 2449"/>
                  <a:gd name="T25" fmla="*/ 873 h 1511"/>
                  <a:gd name="T26" fmla="*/ 2307 w 2449"/>
                  <a:gd name="T27" fmla="*/ 943 h 1511"/>
                  <a:gd name="T28" fmla="*/ 2255 w 2449"/>
                  <a:gd name="T29" fmla="*/ 1011 h 1511"/>
                  <a:gd name="T30" fmla="*/ 2339 w 2449"/>
                  <a:gd name="T31" fmla="*/ 1023 h 1511"/>
                  <a:gd name="T32" fmla="*/ 2431 w 2449"/>
                  <a:gd name="T33" fmla="*/ 1064 h 1511"/>
                  <a:gd name="T34" fmla="*/ 2449 w 2449"/>
                  <a:gd name="T35" fmla="*/ 1134 h 1511"/>
                  <a:gd name="T36" fmla="*/ 2225 w 2449"/>
                  <a:gd name="T37" fmla="*/ 1409 h 1511"/>
                  <a:gd name="T38" fmla="*/ 2051 w 2449"/>
                  <a:gd name="T39" fmla="*/ 1511 h 1511"/>
                  <a:gd name="T40" fmla="*/ 2002 w 2449"/>
                  <a:gd name="T41" fmla="*/ 1456 h 1511"/>
                  <a:gd name="T42" fmla="*/ 1888 w 2449"/>
                  <a:gd name="T43" fmla="*/ 1415 h 1511"/>
                  <a:gd name="T44" fmla="*/ 1850 w 2449"/>
                  <a:gd name="T45" fmla="*/ 1330 h 1511"/>
                  <a:gd name="T46" fmla="*/ 1782 w 2449"/>
                  <a:gd name="T47" fmla="*/ 1354 h 1511"/>
                  <a:gd name="T48" fmla="*/ 1597 w 2449"/>
                  <a:gd name="T49" fmla="*/ 1428 h 1511"/>
                  <a:gd name="T50" fmla="*/ 1492 w 2449"/>
                  <a:gd name="T51" fmla="*/ 1454 h 1511"/>
                  <a:gd name="T52" fmla="*/ 1424 w 2449"/>
                  <a:gd name="T53" fmla="*/ 1411 h 1511"/>
                  <a:gd name="T54" fmla="*/ 1300 w 2449"/>
                  <a:gd name="T55" fmla="*/ 1438 h 1511"/>
                  <a:gd name="T56" fmla="*/ 1226 w 2449"/>
                  <a:gd name="T57" fmla="*/ 1456 h 1511"/>
                  <a:gd name="T58" fmla="*/ 1172 w 2449"/>
                  <a:gd name="T59" fmla="*/ 1421 h 1511"/>
                  <a:gd name="T60" fmla="*/ 1082 w 2449"/>
                  <a:gd name="T61" fmla="*/ 1491 h 1511"/>
                  <a:gd name="T62" fmla="*/ 1002 w 2449"/>
                  <a:gd name="T63" fmla="*/ 1468 h 1511"/>
                  <a:gd name="T64" fmla="*/ 942 w 2449"/>
                  <a:gd name="T65" fmla="*/ 1276 h 1511"/>
                  <a:gd name="T66" fmla="*/ 846 w 2449"/>
                  <a:gd name="T67" fmla="*/ 1212 h 1511"/>
                  <a:gd name="T68" fmla="*/ 819 w 2449"/>
                  <a:gd name="T69" fmla="*/ 1226 h 1511"/>
                  <a:gd name="T70" fmla="*/ 718 w 2449"/>
                  <a:gd name="T71" fmla="*/ 1216 h 1511"/>
                  <a:gd name="T72" fmla="*/ 577 w 2449"/>
                  <a:gd name="T73" fmla="*/ 1181 h 1511"/>
                  <a:gd name="T74" fmla="*/ 322 w 2449"/>
                  <a:gd name="T75" fmla="*/ 1070 h 1511"/>
                  <a:gd name="T76" fmla="*/ 136 w 2449"/>
                  <a:gd name="T77" fmla="*/ 1061 h 1511"/>
                  <a:gd name="T78" fmla="*/ 0 w 2449"/>
                  <a:gd name="T79" fmla="*/ 904 h 1511"/>
                  <a:gd name="T80" fmla="*/ 208 w 2449"/>
                  <a:gd name="T81" fmla="*/ 812 h 1511"/>
                  <a:gd name="T82" fmla="*/ 314 w 2449"/>
                  <a:gd name="T83" fmla="*/ 838 h 1511"/>
                  <a:gd name="T84" fmla="*/ 437 w 2449"/>
                  <a:gd name="T85" fmla="*/ 830 h 1511"/>
                  <a:gd name="T86" fmla="*/ 517 w 2449"/>
                  <a:gd name="T87" fmla="*/ 686 h 1511"/>
                  <a:gd name="T88" fmla="*/ 622 w 2449"/>
                  <a:gd name="T89" fmla="*/ 645 h 1511"/>
                  <a:gd name="T90" fmla="*/ 702 w 2449"/>
                  <a:gd name="T91" fmla="*/ 612 h 1511"/>
                  <a:gd name="T92" fmla="*/ 768 w 2449"/>
                  <a:gd name="T93" fmla="*/ 592 h 1511"/>
                  <a:gd name="T94" fmla="*/ 942 w 2449"/>
                  <a:gd name="T95" fmla="*/ 575 h 1511"/>
                  <a:gd name="T96" fmla="*/ 1143 w 2449"/>
                  <a:gd name="T97" fmla="*/ 417 h 1511"/>
                  <a:gd name="T98" fmla="*/ 1228 w 2449"/>
                  <a:gd name="T99" fmla="*/ 278 h 1511"/>
                  <a:gd name="T100" fmla="*/ 1346 w 2449"/>
                  <a:gd name="T101" fmla="*/ 222 h 15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49" h="1511">
                    <a:moveTo>
                      <a:pt x="1358" y="166"/>
                    </a:moveTo>
                    <a:lnTo>
                      <a:pt x="1429" y="171"/>
                    </a:lnTo>
                    <a:lnTo>
                      <a:pt x="1513" y="106"/>
                    </a:lnTo>
                    <a:lnTo>
                      <a:pt x="1538" y="128"/>
                    </a:lnTo>
                    <a:lnTo>
                      <a:pt x="1595" y="110"/>
                    </a:lnTo>
                    <a:lnTo>
                      <a:pt x="1591" y="82"/>
                    </a:lnTo>
                    <a:lnTo>
                      <a:pt x="1647" y="134"/>
                    </a:lnTo>
                    <a:lnTo>
                      <a:pt x="1737" y="92"/>
                    </a:lnTo>
                    <a:lnTo>
                      <a:pt x="1761" y="104"/>
                    </a:lnTo>
                    <a:lnTo>
                      <a:pt x="1858" y="29"/>
                    </a:lnTo>
                    <a:lnTo>
                      <a:pt x="1944" y="25"/>
                    </a:lnTo>
                    <a:lnTo>
                      <a:pt x="2016" y="0"/>
                    </a:lnTo>
                    <a:lnTo>
                      <a:pt x="2096" y="0"/>
                    </a:lnTo>
                    <a:lnTo>
                      <a:pt x="2164" y="58"/>
                    </a:lnTo>
                    <a:lnTo>
                      <a:pt x="2193" y="177"/>
                    </a:lnTo>
                    <a:lnTo>
                      <a:pt x="2239" y="212"/>
                    </a:lnTo>
                    <a:lnTo>
                      <a:pt x="2339" y="267"/>
                    </a:lnTo>
                    <a:lnTo>
                      <a:pt x="2339" y="288"/>
                    </a:lnTo>
                    <a:lnTo>
                      <a:pt x="2303" y="288"/>
                    </a:lnTo>
                    <a:lnTo>
                      <a:pt x="2255" y="497"/>
                    </a:lnTo>
                    <a:lnTo>
                      <a:pt x="2337" y="620"/>
                    </a:lnTo>
                    <a:lnTo>
                      <a:pt x="2351" y="748"/>
                    </a:lnTo>
                    <a:lnTo>
                      <a:pt x="2285" y="758"/>
                    </a:lnTo>
                    <a:lnTo>
                      <a:pt x="2309" y="810"/>
                    </a:lnTo>
                    <a:lnTo>
                      <a:pt x="2263" y="832"/>
                    </a:lnTo>
                    <a:lnTo>
                      <a:pt x="2243" y="873"/>
                    </a:lnTo>
                    <a:lnTo>
                      <a:pt x="2301" y="910"/>
                    </a:lnTo>
                    <a:lnTo>
                      <a:pt x="2307" y="943"/>
                    </a:lnTo>
                    <a:lnTo>
                      <a:pt x="2287" y="982"/>
                    </a:lnTo>
                    <a:lnTo>
                      <a:pt x="2255" y="1011"/>
                    </a:lnTo>
                    <a:lnTo>
                      <a:pt x="2297" y="1053"/>
                    </a:lnTo>
                    <a:lnTo>
                      <a:pt x="2339" y="1023"/>
                    </a:lnTo>
                    <a:lnTo>
                      <a:pt x="2383" y="1041"/>
                    </a:lnTo>
                    <a:lnTo>
                      <a:pt x="2431" y="1064"/>
                    </a:lnTo>
                    <a:lnTo>
                      <a:pt x="2435" y="1105"/>
                    </a:lnTo>
                    <a:lnTo>
                      <a:pt x="2449" y="1134"/>
                    </a:lnTo>
                    <a:lnTo>
                      <a:pt x="2207" y="1368"/>
                    </a:lnTo>
                    <a:lnTo>
                      <a:pt x="2225" y="1409"/>
                    </a:lnTo>
                    <a:lnTo>
                      <a:pt x="2174" y="1427"/>
                    </a:lnTo>
                    <a:lnTo>
                      <a:pt x="2051" y="1511"/>
                    </a:lnTo>
                    <a:lnTo>
                      <a:pt x="1964" y="1509"/>
                    </a:lnTo>
                    <a:lnTo>
                      <a:pt x="2002" y="1456"/>
                    </a:lnTo>
                    <a:lnTo>
                      <a:pt x="1954" y="1407"/>
                    </a:lnTo>
                    <a:lnTo>
                      <a:pt x="1888" y="1415"/>
                    </a:lnTo>
                    <a:lnTo>
                      <a:pt x="1846" y="1360"/>
                    </a:lnTo>
                    <a:lnTo>
                      <a:pt x="1850" y="1330"/>
                    </a:lnTo>
                    <a:lnTo>
                      <a:pt x="1819" y="1318"/>
                    </a:lnTo>
                    <a:lnTo>
                      <a:pt x="1782" y="1354"/>
                    </a:lnTo>
                    <a:lnTo>
                      <a:pt x="1653" y="1362"/>
                    </a:lnTo>
                    <a:lnTo>
                      <a:pt x="1597" y="1428"/>
                    </a:lnTo>
                    <a:lnTo>
                      <a:pt x="1507" y="1434"/>
                    </a:lnTo>
                    <a:lnTo>
                      <a:pt x="1492" y="1454"/>
                    </a:lnTo>
                    <a:lnTo>
                      <a:pt x="1470" y="1460"/>
                    </a:lnTo>
                    <a:lnTo>
                      <a:pt x="1424" y="1411"/>
                    </a:lnTo>
                    <a:lnTo>
                      <a:pt x="1360" y="1454"/>
                    </a:lnTo>
                    <a:lnTo>
                      <a:pt x="1300" y="1438"/>
                    </a:lnTo>
                    <a:lnTo>
                      <a:pt x="1264" y="1477"/>
                    </a:lnTo>
                    <a:lnTo>
                      <a:pt x="1226" y="1456"/>
                    </a:lnTo>
                    <a:lnTo>
                      <a:pt x="1215" y="1434"/>
                    </a:lnTo>
                    <a:lnTo>
                      <a:pt x="1172" y="1421"/>
                    </a:lnTo>
                    <a:lnTo>
                      <a:pt x="1125" y="1427"/>
                    </a:lnTo>
                    <a:lnTo>
                      <a:pt x="1082" y="1491"/>
                    </a:lnTo>
                    <a:lnTo>
                      <a:pt x="1039" y="1499"/>
                    </a:lnTo>
                    <a:lnTo>
                      <a:pt x="1002" y="1468"/>
                    </a:lnTo>
                    <a:lnTo>
                      <a:pt x="949" y="1352"/>
                    </a:lnTo>
                    <a:lnTo>
                      <a:pt x="942" y="1276"/>
                    </a:lnTo>
                    <a:lnTo>
                      <a:pt x="883" y="1257"/>
                    </a:lnTo>
                    <a:lnTo>
                      <a:pt x="846" y="1212"/>
                    </a:lnTo>
                    <a:lnTo>
                      <a:pt x="830" y="1210"/>
                    </a:lnTo>
                    <a:lnTo>
                      <a:pt x="819" y="1226"/>
                    </a:lnTo>
                    <a:lnTo>
                      <a:pt x="744" y="1224"/>
                    </a:lnTo>
                    <a:lnTo>
                      <a:pt x="718" y="1216"/>
                    </a:lnTo>
                    <a:lnTo>
                      <a:pt x="684" y="1206"/>
                    </a:lnTo>
                    <a:lnTo>
                      <a:pt x="577" y="1181"/>
                    </a:lnTo>
                    <a:lnTo>
                      <a:pt x="413" y="1161"/>
                    </a:lnTo>
                    <a:lnTo>
                      <a:pt x="322" y="1070"/>
                    </a:lnTo>
                    <a:lnTo>
                      <a:pt x="300" y="1061"/>
                    </a:lnTo>
                    <a:lnTo>
                      <a:pt x="136" y="1061"/>
                    </a:lnTo>
                    <a:lnTo>
                      <a:pt x="10" y="1001"/>
                    </a:lnTo>
                    <a:lnTo>
                      <a:pt x="0" y="904"/>
                    </a:lnTo>
                    <a:lnTo>
                      <a:pt x="27" y="816"/>
                    </a:lnTo>
                    <a:lnTo>
                      <a:pt x="208" y="812"/>
                    </a:lnTo>
                    <a:lnTo>
                      <a:pt x="242" y="848"/>
                    </a:lnTo>
                    <a:lnTo>
                      <a:pt x="314" y="838"/>
                    </a:lnTo>
                    <a:lnTo>
                      <a:pt x="325" y="818"/>
                    </a:lnTo>
                    <a:lnTo>
                      <a:pt x="437" y="830"/>
                    </a:lnTo>
                    <a:lnTo>
                      <a:pt x="491" y="760"/>
                    </a:lnTo>
                    <a:lnTo>
                      <a:pt x="517" y="686"/>
                    </a:lnTo>
                    <a:lnTo>
                      <a:pt x="575" y="626"/>
                    </a:lnTo>
                    <a:lnTo>
                      <a:pt x="622" y="645"/>
                    </a:lnTo>
                    <a:lnTo>
                      <a:pt x="680" y="637"/>
                    </a:lnTo>
                    <a:lnTo>
                      <a:pt x="702" y="612"/>
                    </a:lnTo>
                    <a:lnTo>
                      <a:pt x="758" y="608"/>
                    </a:lnTo>
                    <a:lnTo>
                      <a:pt x="768" y="592"/>
                    </a:lnTo>
                    <a:lnTo>
                      <a:pt x="897" y="579"/>
                    </a:lnTo>
                    <a:lnTo>
                      <a:pt x="942" y="575"/>
                    </a:lnTo>
                    <a:lnTo>
                      <a:pt x="973" y="473"/>
                    </a:lnTo>
                    <a:lnTo>
                      <a:pt x="1143" y="417"/>
                    </a:lnTo>
                    <a:lnTo>
                      <a:pt x="1232" y="325"/>
                    </a:lnTo>
                    <a:lnTo>
                      <a:pt x="1228" y="278"/>
                    </a:lnTo>
                    <a:lnTo>
                      <a:pt x="1300" y="212"/>
                    </a:lnTo>
                    <a:lnTo>
                      <a:pt x="1346" y="222"/>
                    </a:lnTo>
                    <a:lnTo>
                      <a:pt x="1358" y="16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6013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7" dur="indefinite"/>
                                        <p:tgtEl>
                                          <p:spTgt spid="260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9" dur="indefinite"/>
                                        <p:tgtEl>
                                          <p:spTgt spid="26015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0" dur="indefinite"/>
                                        <p:tgtEl>
                                          <p:spTgt spid="260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2" dur="indefinite"/>
                                        <p:tgtEl>
                                          <p:spTgt spid="26018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3" dur="indefinite"/>
                                        <p:tgtEl>
                                          <p:spTgt spid="260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5" dur="indefinite"/>
                                        <p:tgtEl>
                                          <p:spTgt spid="26011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6" dur="indefinite"/>
                                        <p:tgtEl>
                                          <p:spTgt spid="260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8" dur="indefinite"/>
                                        <p:tgtEl>
                                          <p:spTgt spid="26022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9" dur="indefinite"/>
                                        <p:tgtEl>
                                          <p:spTgt spid="260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1" dur="indefinite"/>
                                        <p:tgtEl>
                                          <p:spTgt spid="26025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22" dur="indefinite"/>
                                        <p:tgtEl>
                                          <p:spTgt spid="260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4" dur="indefinite"/>
                                        <p:tgtEl>
                                          <p:spTgt spid="26026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25" dur="indefinite"/>
                                        <p:tgtEl>
                                          <p:spTgt spid="260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7" dur="800" fill="hold"/>
                                        <p:tgtEl>
                                          <p:spTgt spid="260291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300"/>
                                        <p:tgtEl>
                                          <p:spTgt spid="260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260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300"/>
                                        <p:tgtEl>
                                          <p:spTgt spid="260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2" presetClass="entr" presetSubtype="8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260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300"/>
                                        <p:tgtEl>
                                          <p:spTgt spid="260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300"/>
                                        <p:tgtEl>
                                          <p:spTgt spid="260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300"/>
                                        <p:tgtEl>
                                          <p:spTgt spid="260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0110" grpId="0"/>
      <p:bldP spid="260112" grpId="0" animBg="1"/>
      <p:bldP spid="260113" grpId="0" animBg="1"/>
      <p:bldP spid="260289" grpId="0" animBg="1"/>
      <p:bldP spid="260290" grpId="0"/>
    </p:bld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2146" name="Group 2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262147" name="Rectangle 3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62148" name="Rectangle 4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262149" name="Group 5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262150" name="Freeform 6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62151" name="Freeform 7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62152" name="Freeform 8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262153" name="Freeform 9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62154" name="Freeform 10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262155" name="Picture 11" descr="Barra inferior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62156" name="Picture 12" descr="Logo ADECE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62157" name="Picture 13" descr="LOGO Governo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62158" name="Text Box 14"/>
          <p:cNvSpPr txBox="1">
            <a:spLocks noChangeArrowheads="1"/>
          </p:cNvSpPr>
          <p:nvPr/>
        </p:nvSpPr>
        <p:spPr bwMode="auto">
          <a:xfrm>
            <a:off x="117475" y="1966913"/>
            <a:ext cx="4310063" cy="169277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dirty="0">
                <a:solidFill>
                  <a:srgbClr val="066168"/>
                </a:solidFill>
                <a:latin typeface="Verdana" pitchFamily="34" charset="0"/>
              </a:rPr>
              <a:t>22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municípios:</a:t>
            </a:r>
          </a:p>
          <a:p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Hidrolândia, Ipu, </a:t>
            </a:r>
            <a:r>
              <a:rPr lang="pt-BR" sz="1400" b="0" dirty="0" err="1">
                <a:solidFill>
                  <a:srgbClr val="066168"/>
                </a:solidFill>
                <a:latin typeface="Verdana" pitchFamily="34" charset="0"/>
              </a:rPr>
              <a:t>Croatá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, Pires Ferreira, Guaraciaba do Norte, Varjota, Reriutaba, Carnaubal, São Benedito, Ibiapina, Ubajara, Tianguá, 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Viçosa do Ceará, </a:t>
            </a:r>
            <a:r>
              <a:rPr lang="pt-BR" sz="1400" b="0" dirty="0" err="1">
                <a:solidFill>
                  <a:srgbClr val="066168"/>
                </a:solidFill>
                <a:latin typeface="Verdana" pitchFamily="34" charset="0"/>
              </a:rPr>
              <a:t>Moraújo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Senador Sá, Massapê,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Santana do Acaraú, Meruoca, 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Alcântara,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Sobral, 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Groaíras,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Irauçuba</a:t>
            </a:r>
          </a:p>
        </p:txBody>
      </p:sp>
      <p:sp>
        <p:nvSpPr>
          <p:cNvPr id="262159" name="Text Box 15"/>
          <p:cNvSpPr txBox="1">
            <a:spLocks noChangeArrowheads="1"/>
          </p:cNvSpPr>
          <p:nvPr/>
        </p:nvSpPr>
        <p:spPr bwMode="auto">
          <a:xfrm>
            <a:off x="117475" y="3771900"/>
            <a:ext cx="173037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10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 Associações </a:t>
            </a:r>
          </a:p>
        </p:txBody>
      </p:sp>
      <p:sp>
        <p:nvSpPr>
          <p:cNvPr id="262160" name="Line 16"/>
          <p:cNvSpPr>
            <a:spLocks noChangeShapeType="1"/>
          </p:cNvSpPr>
          <p:nvPr/>
        </p:nvSpPr>
        <p:spPr bwMode="auto">
          <a:xfrm>
            <a:off x="146050" y="3735388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62161" name="Line 17"/>
          <p:cNvSpPr>
            <a:spLocks noChangeShapeType="1"/>
          </p:cNvSpPr>
          <p:nvPr/>
        </p:nvSpPr>
        <p:spPr bwMode="auto">
          <a:xfrm>
            <a:off x="146050" y="4205288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62162" name="Text Box 18"/>
          <p:cNvSpPr txBox="1">
            <a:spLocks noChangeArrowheads="1"/>
          </p:cNvSpPr>
          <p:nvPr/>
        </p:nvSpPr>
        <p:spPr bwMode="auto">
          <a:xfrm>
            <a:off x="117475" y="4241800"/>
            <a:ext cx="141605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88,177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Kg</a:t>
            </a:r>
          </a:p>
        </p:txBody>
      </p:sp>
      <p:pic>
        <p:nvPicPr>
          <p:cNvPr id="262163" name="Picture 19" descr="Mapa_CE2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75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62164" name="Group 20"/>
          <p:cNvGrpSpPr>
            <a:grpSpLocks/>
          </p:cNvGrpSpPr>
          <p:nvPr/>
        </p:nvGrpSpPr>
        <p:grpSpPr bwMode="auto">
          <a:xfrm>
            <a:off x="5756275" y="2384425"/>
            <a:ext cx="2641600" cy="2532063"/>
            <a:chOff x="3626" y="1502"/>
            <a:chExt cx="1664" cy="1595"/>
          </a:xfrm>
        </p:grpSpPr>
        <p:sp>
          <p:nvSpPr>
            <p:cNvPr id="262165" name="Text Box 21"/>
            <p:cNvSpPr txBox="1">
              <a:spLocks noChangeArrowheads="1"/>
            </p:cNvSpPr>
            <p:nvPr/>
          </p:nvSpPr>
          <p:spPr bwMode="auto">
            <a:xfrm>
              <a:off x="4733" y="2751"/>
              <a:ext cx="557" cy="34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Sertão Central</a:t>
              </a:r>
            </a:p>
          </p:txBody>
        </p:sp>
        <p:grpSp>
          <p:nvGrpSpPr>
            <p:cNvPr id="262166" name="Group 22"/>
            <p:cNvGrpSpPr>
              <a:grpSpLocks/>
            </p:cNvGrpSpPr>
            <p:nvPr/>
          </p:nvGrpSpPr>
          <p:grpSpPr bwMode="auto">
            <a:xfrm>
              <a:off x="3626" y="1502"/>
              <a:ext cx="1027" cy="1223"/>
              <a:chOff x="3626" y="1502"/>
              <a:chExt cx="1027" cy="1223"/>
            </a:xfrm>
          </p:grpSpPr>
          <p:sp>
            <p:nvSpPr>
              <p:cNvPr id="262167" name="Freeform 23"/>
              <p:cNvSpPr>
                <a:spLocks noChangeAspect="1"/>
              </p:cNvSpPr>
              <p:nvPr/>
            </p:nvSpPr>
            <p:spPr bwMode="auto">
              <a:xfrm>
                <a:off x="3902" y="2301"/>
                <a:ext cx="252" cy="239"/>
              </a:xfrm>
              <a:custGeom>
                <a:avLst/>
                <a:gdLst>
                  <a:gd name="T0" fmla="*/ 1326 w 1396"/>
                  <a:gd name="T1" fmla="*/ 847 h 1327"/>
                  <a:gd name="T2" fmla="*/ 1302 w 1396"/>
                  <a:gd name="T3" fmla="*/ 936 h 1327"/>
                  <a:gd name="T4" fmla="*/ 1368 w 1396"/>
                  <a:gd name="T5" fmla="*/ 960 h 1327"/>
                  <a:gd name="T6" fmla="*/ 1328 w 1396"/>
                  <a:gd name="T7" fmla="*/ 1013 h 1327"/>
                  <a:gd name="T8" fmla="*/ 1349 w 1396"/>
                  <a:gd name="T9" fmla="*/ 1106 h 1327"/>
                  <a:gd name="T10" fmla="*/ 1284 w 1396"/>
                  <a:gd name="T11" fmla="*/ 1235 h 1327"/>
                  <a:gd name="T12" fmla="*/ 798 w 1396"/>
                  <a:gd name="T13" fmla="*/ 1140 h 1327"/>
                  <a:gd name="T14" fmla="*/ 723 w 1396"/>
                  <a:gd name="T15" fmla="*/ 1154 h 1327"/>
                  <a:gd name="T16" fmla="*/ 664 w 1396"/>
                  <a:gd name="T17" fmla="*/ 1002 h 1327"/>
                  <a:gd name="T18" fmla="*/ 767 w 1396"/>
                  <a:gd name="T19" fmla="*/ 905 h 1327"/>
                  <a:gd name="T20" fmla="*/ 613 w 1396"/>
                  <a:gd name="T21" fmla="*/ 835 h 1327"/>
                  <a:gd name="T22" fmla="*/ 625 w 1396"/>
                  <a:gd name="T23" fmla="*/ 777 h 1327"/>
                  <a:gd name="T24" fmla="*/ 545 w 1396"/>
                  <a:gd name="T25" fmla="*/ 815 h 1327"/>
                  <a:gd name="T26" fmla="*/ 447 w 1396"/>
                  <a:gd name="T27" fmla="*/ 770 h 1327"/>
                  <a:gd name="T28" fmla="*/ 395 w 1396"/>
                  <a:gd name="T29" fmla="*/ 784 h 1327"/>
                  <a:gd name="T30" fmla="*/ 339 w 1396"/>
                  <a:gd name="T31" fmla="*/ 751 h 1327"/>
                  <a:gd name="T32" fmla="*/ 232 w 1396"/>
                  <a:gd name="T33" fmla="*/ 801 h 1327"/>
                  <a:gd name="T34" fmla="*/ 124 w 1396"/>
                  <a:gd name="T35" fmla="*/ 842 h 1327"/>
                  <a:gd name="T36" fmla="*/ 213 w 1396"/>
                  <a:gd name="T37" fmla="*/ 702 h 1327"/>
                  <a:gd name="T38" fmla="*/ 293 w 1396"/>
                  <a:gd name="T39" fmla="*/ 583 h 1327"/>
                  <a:gd name="T40" fmla="*/ 312 w 1396"/>
                  <a:gd name="T41" fmla="*/ 498 h 1327"/>
                  <a:gd name="T42" fmla="*/ 344 w 1396"/>
                  <a:gd name="T43" fmla="*/ 471 h 1327"/>
                  <a:gd name="T44" fmla="*/ 249 w 1396"/>
                  <a:gd name="T45" fmla="*/ 419 h 1327"/>
                  <a:gd name="T46" fmla="*/ 106 w 1396"/>
                  <a:gd name="T47" fmla="*/ 321 h 1327"/>
                  <a:gd name="T48" fmla="*/ 92 w 1396"/>
                  <a:gd name="T49" fmla="*/ 258 h 1327"/>
                  <a:gd name="T50" fmla="*/ 56 w 1396"/>
                  <a:gd name="T51" fmla="*/ 210 h 1327"/>
                  <a:gd name="T52" fmla="*/ 17 w 1396"/>
                  <a:gd name="T53" fmla="*/ 94 h 1327"/>
                  <a:gd name="T54" fmla="*/ 26 w 1396"/>
                  <a:gd name="T55" fmla="*/ 36 h 1327"/>
                  <a:gd name="T56" fmla="*/ 111 w 1396"/>
                  <a:gd name="T57" fmla="*/ 75 h 1327"/>
                  <a:gd name="T58" fmla="*/ 225 w 1396"/>
                  <a:gd name="T59" fmla="*/ 113 h 1327"/>
                  <a:gd name="T60" fmla="*/ 262 w 1396"/>
                  <a:gd name="T61" fmla="*/ 94 h 1327"/>
                  <a:gd name="T62" fmla="*/ 332 w 1396"/>
                  <a:gd name="T63" fmla="*/ 99 h 1327"/>
                  <a:gd name="T64" fmla="*/ 404 w 1396"/>
                  <a:gd name="T65" fmla="*/ 31 h 1327"/>
                  <a:gd name="T66" fmla="*/ 470 w 1396"/>
                  <a:gd name="T67" fmla="*/ 155 h 1327"/>
                  <a:gd name="T68" fmla="*/ 653 w 1396"/>
                  <a:gd name="T69" fmla="*/ 344 h 1327"/>
                  <a:gd name="T70" fmla="*/ 707 w 1396"/>
                  <a:gd name="T71" fmla="*/ 336 h 1327"/>
                  <a:gd name="T72" fmla="*/ 908 w 1396"/>
                  <a:gd name="T73" fmla="*/ 441 h 1327"/>
                  <a:gd name="T74" fmla="*/ 1216 w 1396"/>
                  <a:gd name="T75" fmla="*/ 431 h 1327"/>
                  <a:gd name="T76" fmla="*/ 1336 w 1396"/>
                  <a:gd name="T77" fmla="*/ 581 h 1327"/>
                  <a:gd name="T78" fmla="*/ 1363 w 1396"/>
                  <a:gd name="T79" fmla="*/ 677 h 1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96" h="1327">
                    <a:moveTo>
                      <a:pt x="1396" y="694"/>
                    </a:moveTo>
                    <a:lnTo>
                      <a:pt x="1326" y="847"/>
                    </a:lnTo>
                    <a:lnTo>
                      <a:pt x="1303" y="880"/>
                    </a:lnTo>
                    <a:lnTo>
                      <a:pt x="1302" y="936"/>
                    </a:lnTo>
                    <a:lnTo>
                      <a:pt x="1326" y="964"/>
                    </a:lnTo>
                    <a:lnTo>
                      <a:pt x="1368" y="960"/>
                    </a:lnTo>
                    <a:lnTo>
                      <a:pt x="1357" y="994"/>
                    </a:lnTo>
                    <a:lnTo>
                      <a:pt x="1328" y="1013"/>
                    </a:lnTo>
                    <a:lnTo>
                      <a:pt x="1319" y="1071"/>
                    </a:lnTo>
                    <a:lnTo>
                      <a:pt x="1349" y="1106"/>
                    </a:lnTo>
                    <a:lnTo>
                      <a:pt x="1326" y="1260"/>
                    </a:lnTo>
                    <a:lnTo>
                      <a:pt x="1284" y="1235"/>
                    </a:lnTo>
                    <a:lnTo>
                      <a:pt x="1128" y="1327"/>
                    </a:lnTo>
                    <a:lnTo>
                      <a:pt x="798" y="1140"/>
                    </a:lnTo>
                    <a:lnTo>
                      <a:pt x="746" y="1157"/>
                    </a:lnTo>
                    <a:lnTo>
                      <a:pt x="723" y="1154"/>
                    </a:lnTo>
                    <a:lnTo>
                      <a:pt x="649" y="1077"/>
                    </a:lnTo>
                    <a:lnTo>
                      <a:pt x="664" y="1002"/>
                    </a:lnTo>
                    <a:lnTo>
                      <a:pt x="695" y="997"/>
                    </a:lnTo>
                    <a:lnTo>
                      <a:pt x="767" y="905"/>
                    </a:lnTo>
                    <a:lnTo>
                      <a:pt x="629" y="864"/>
                    </a:lnTo>
                    <a:lnTo>
                      <a:pt x="613" y="835"/>
                    </a:lnTo>
                    <a:lnTo>
                      <a:pt x="627" y="823"/>
                    </a:lnTo>
                    <a:lnTo>
                      <a:pt x="625" y="777"/>
                    </a:lnTo>
                    <a:lnTo>
                      <a:pt x="583" y="772"/>
                    </a:lnTo>
                    <a:lnTo>
                      <a:pt x="545" y="815"/>
                    </a:lnTo>
                    <a:lnTo>
                      <a:pt x="518" y="813"/>
                    </a:lnTo>
                    <a:lnTo>
                      <a:pt x="447" y="770"/>
                    </a:lnTo>
                    <a:lnTo>
                      <a:pt x="412" y="763"/>
                    </a:lnTo>
                    <a:lnTo>
                      <a:pt x="395" y="784"/>
                    </a:lnTo>
                    <a:lnTo>
                      <a:pt x="375" y="777"/>
                    </a:lnTo>
                    <a:lnTo>
                      <a:pt x="339" y="751"/>
                    </a:lnTo>
                    <a:lnTo>
                      <a:pt x="266" y="753"/>
                    </a:lnTo>
                    <a:lnTo>
                      <a:pt x="232" y="801"/>
                    </a:lnTo>
                    <a:lnTo>
                      <a:pt x="208" y="791"/>
                    </a:lnTo>
                    <a:lnTo>
                      <a:pt x="124" y="842"/>
                    </a:lnTo>
                    <a:lnTo>
                      <a:pt x="131" y="755"/>
                    </a:lnTo>
                    <a:lnTo>
                      <a:pt x="213" y="702"/>
                    </a:lnTo>
                    <a:lnTo>
                      <a:pt x="252" y="660"/>
                    </a:lnTo>
                    <a:lnTo>
                      <a:pt x="293" y="583"/>
                    </a:lnTo>
                    <a:lnTo>
                      <a:pt x="288" y="537"/>
                    </a:lnTo>
                    <a:lnTo>
                      <a:pt x="312" y="498"/>
                    </a:lnTo>
                    <a:lnTo>
                      <a:pt x="384" y="484"/>
                    </a:lnTo>
                    <a:lnTo>
                      <a:pt x="344" y="471"/>
                    </a:lnTo>
                    <a:lnTo>
                      <a:pt x="300" y="414"/>
                    </a:lnTo>
                    <a:lnTo>
                      <a:pt x="249" y="419"/>
                    </a:lnTo>
                    <a:lnTo>
                      <a:pt x="211" y="370"/>
                    </a:lnTo>
                    <a:lnTo>
                      <a:pt x="106" y="321"/>
                    </a:lnTo>
                    <a:lnTo>
                      <a:pt x="108" y="293"/>
                    </a:lnTo>
                    <a:lnTo>
                      <a:pt x="92" y="258"/>
                    </a:lnTo>
                    <a:lnTo>
                      <a:pt x="89" y="232"/>
                    </a:lnTo>
                    <a:lnTo>
                      <a:pt x="56" y="210"/>
                    </a:lnTo>
                    <a:lnTo>
                      <a:pt x="21" y="138"/>
                    </a:lnTo>
                    <a:lnTo>
                      <a:pt x="17" y="94"/>
                    </a:lnTo>
                    <a:lnTo>
                      <a:pt x="0" y="43"/>
                    </a:lnTo>
                    <a:lnTo>
                      <a:pt x="26" y="36"/>
                    </a:lnTo>
                    <a:lnTo>
                      <a:pt x="49" y="0"/>
                    </a:lnTo>
                    <a:lnTo>
                      <a:pt x="111" y="75"/>
                    </a:lnTo>
                    <a:lnTo>
                      <a:pt x="161" y="99"/>
                    </a:lnTo>
                    <a:lnTo>
                      <a:pt x="225" y="113"/>
                    </a:lnTo>
                    <a:lnTo>
                      <a:pt x="239" y="94"/>
                    </a:lnTo>
                    <a:lnTo>
                      <a:pt x="262" y="94"/>
                    </a:lnTo>
                    <a:lnTo>
                      <a:pt x="283" y="118"/>
                    </a:lnTo>
                    <a:lnTo>
                      <a:pt x="332" y="99"/>
                    </a:lnTo>
                    <a:lnTo>
                      <a:pt x="361" y="24"/>
                    </a:lnTo>
                    <a:lnTo>
                      <a:pt x="404" y="31"/>
                    </a:lnTo>
                    <a:lnTo>
                      <a:pt x="421" y="127"/>
                    </a:lnTo>
                    <a:lnTo>
                      <a:pt x="470" y="155"/>
                    </a:lnTo>
                    <a:lnTo>
                      <a:pt x="463" y="273"/>
                    </a:lnTo>
                    <a:lnTo>
                      <a:pt x="653" y="344"/>
                    </a:lnTo>
                    <a:lnTo>
                      <a:pt x="671" y="331"/>
                    </a:lnTo>
                    <a:lnTo>
                      <a:pt x="707" y="336"/>
                    </a:lnTo>
                    <a:lnTo>
                      <a:pt x="840" y="412"/>
                    </a:lnTo>
                    <a:lnTo>
                      <a:pt x="908" y="441"/>
                    </a:lnTo>
                    <a:lnTo>
                      <a:pt x="1002" y="494"/>
                    </a:lnTo>
                    <a:lnTo>
                      <a:pt x="1216" y="431"/>
                    </a:lnTo>
                    <a:lnTo>
                      <a:pt x="1331" y="532"/>
                    </a:lnTo>
                    <a:lnTo>
                      <a:pt x="1336" y="581"/>
                    </a:lnTo>
                    <a:lnTo>
                      <a:pt x="1378" y="613"/>
                    </a:lnTo>
                    <a:lnTo>
                      <a:pt x="1363" y="677"/>
                    </a:lnTo>
                    <a:lnTo>
                      <a:pt x="1396" y="694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168" name="Freeform 24"/>
              <p:cNvSpPr>
                <a:spLocks noChangeAspect="1"/>
              </p:cNvSpPr>
              <p:nvPr/>
            </p:nvSpPr>
            <p:spPr bwMode="auto">
              <a:xfrm>
                <a:off x="3906" y="1978"/>
                <a:ext cx="381" cy="449"/>
              </a:xfrm>
              <a:custGeom>
                <a:avLst/>
                <a:gdLst>
                  <a:gd name="T0" fmla="*/ 133 w 2114"/>
                  <a:gd name="T1" fmla="*/ 1880 h 2486"/>
                  <a:gd name="T2" fmla="*/ 239 w 2114"/>
                  <a:gd name="T3" fmla="*/ 1880 h 2486"/>
                  <a:gd name="T4" fmla="*/ 341 w 2114"/>
                  <a:gd name="T5" fmla="*/ 1812 h 2486"/>
                  <a:gd name="T6" fmla="*/ 449 w 2114"/>
                  <a:gd name="T7" fmla="*/ 1941 h 2486"/>
                  <a:gd name="T8" fmla="*/ 632 w 2114"/>
                  <a:gd name="T9" fmla="*/ 2128 h 2486"/>
                  <a:gd name="T10" fmla="*/ 693 w 2114"/>
                  <a:gd name="T11" fmla="*/ 2127 h 2486"/>
                  <a:gd name="T12" fmla="*/ 984 w 2114"/>
                  <a:gd name="T13" fmla="*/ 2281 h 2486"/>
                  <a:gd name="T14" fmla="*/ 1318 w 2114"/>
                  <a:gd name="T15" fmla="*/ 2367 h 2486"/>
                  <a:gd name="T16" fmla="*/ 1384 w 2114"/>
                  <a:gd name="T17" fmla="*/ 2486 h 2486"/>
                  <a:gd name="T18" fmla="*/ 1554 w 2114"/>
                  <a:gd name="T19" fmla="*/ 2281 h 2486"/>
                  <a:gd name="T20" fmla="*/ 1713 w 2114"/>
                  <a:gd name="T21" fmla="*/ 2216 h 2486"/>
                  <a:gd name="T22" fmla="*/ 1852 w 2114"/>
                  <a:gd name="T23" fmla="*/ 2230 h 2486"/>
                  <a:gd name="T24" fmla="*/ 1909 w 2114"/>
                  <a:gd name="T25" fmla="*/ 2257 h 2486"/>
                  <a:gd name="T26" fmla="*/ 1958 w 2114"/>
                  <a:gd name="T27" fmla="*/ 2281 h 2486"/>
                  <a:gd name="T28" fmla="*/ 2000 w 2114"/>
                  <a:gd name="T29" fmla="*/ 2178 h 2486"/>
                  <a:gd name="T30" fmla="*/ 2011 w 2114"/>
                  <a:gd name="T31" fmla="*/ 1941 h 2486"/>
                  <a:gd name="T32" fmla="*/ 2004 w 2114"/>
                  <a:gd name="T33" fmla="*/ 1611 h 2486"/>
                  <a:gd name="T34" fmla="*/ 2094 w 2114"/>
                  <a:gd name="T35" fmla="*/ 1429 h 2486"/>
                  <a:gd name="T36" fmla="*/ 2083 w 2114"/>
                  <a:gd name="T37" fmla="*/ 1364 h 2486"/>
                  <a:gd name="T38" fmla="*/ 2055 w 2114"/>
                  <a:gd name="T39" fmla="*/ 1317 h 2486"/>
                  <a:gd name="T40" fmla="*/ 1946 w 2114"/>
                  <a:gd name="T41" fmla="*/ 1234 h 2486"/>
                  <a:gd name="T42" fmla="*/ 1849 w 2114"/>
                  <a:gd name="T43" fmla="*/ 1089 h 2486"/>
                  <a:gd name="T44" fmla="*/ 1758 w 2114"/>
                  <a:gd name="T45" fmla="*/ 1038 h 2486"/>
                  <a:gd name="T46" fmla="*/ 1652 w 2114"/>
                  <a:gd name="T47" fmla="*/ 1006 h 2486"/>
                  <a:gd name="T48" fmla="*/ 1684 w 2114"/>
                  <a:gd name="T49" fmla="*/ 925 h 2486"/>
                  <a:gd name="T50" fmla="*/ 1682 w 2114"/>
                  <a:gd name="T51" fmla="*/ 770 h 2486"/>
                  <a:gd name="T52" fmla="*/ 1561 w 2114"/>
                  <a:gd name="T53" fmla="*/ 649 h 2486"/>
                  <a:gd name="T54" fmla="*/ 1449 w 2114"/>
                  <a:gd name="T55" fmla="*/ 635 h 2486"/>
                  <a:gd name="T56" fmla="*/ 1445 w 2114"/>
                  <a:gd name="T57" fmla="*/ 482 h 2486"/>
                  <a:gd name="T58" fmla="*/ 1259 w 2114"/>
                  <a:gd name="T59" fmla="*/ 264 h 2486"/>
                  <a:gd name="T60" fmla="*/ 1203 w 2114"/>
                  <a:gd name="T61" fmla="*/ 140 h 2486"/>
                  <a:gd name="T62" fmla="*/ 1073 w 2114"/>
                  <a:gd name="T63" fmla="*/ 12 h 2486"/>
                  <a:gd name="T64" fmla="*/ 1022 w 2114"/>
                  <a:gd name="T65" fmla="*/ 143 h 2486"/>
                  <a:gd name="T66" fmla="*/ 1003 w 2114"/>
                  <a:gd name="T67" fmla="*/ 348 h 2486"/>
                  <a:gd name="T68" fmla="*/ 1040 w 2114"/>
                  <a:gd name="T69" fmla="*/ 477 h 2486"/>
                  <a:gd name="T70" fmla="*/ 933 w 2114"/>
                  <a:gd name="T71" fmla="*/ 441 h 2486"/>
                  <a:gd name="T72" fmla="*/ 872 w 2114"/>
                  <a:gd name="T73" fmla="*/ 368 h 2486"/>
                  <a:gd name="T74" fmla="*/ 655 w 2114"/>
                  <a:gd name="T75" fmla="*/ 480 h 2486"/>
                  <a:gd name="T76" fmla="*/ 599 w 2114"/>
                  <a:gd name="T77" fmla="*/ 611 h 2486"/>
                  <a:gd name="T78" fmla="*/ 533 w 2114"/>
                  <a:gd name="T79" fmla="*/ 765 h 2486"/>
                  <a:gd name="T80" fmla="*/ 236 w 2114"/>
                  <a:gd name="T81" fmla="*/ 918 h 2486"/>
                  <a:gd name="T82" fmla="*/ 348 w 2114"/>
                  <a:gd name="T83" fmla="*/ 944 h 2486"/>
                  <a:gd name="T84" fmla="*/ 425 w 2114"/>
                  <a:gd name="T85" fmla="*/ 988 h 2486"/>
                  <a:gd name="T86" fmla="*/ 146 w 2114"/>
                  <a:gd name="T87" fmla="*/ 1616 h 2486"/>
                  <a:gd name="T88" fmla="*/ 114 w 2114"/>
                  <a:gd name="T89" fmla="*/ 1661 h 2486"/>
                  <a:gd name="T90" fmla="*/ 24 w 2114"/>
                  <a:gd name="T91" fmla="*/ 1683 h 24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114" h="2486">
                    <a:moveTo>
                      <a:pt x="0" y="1745"/>
                    </a:moveTo>
                    <a:lnTo>
                      <a:pt x="93" y="1861"/>
                    </a:lnTo>
                    <a:lnTo>
                      <a:pt x="133" y="1880"/>
                    </a:lnTo>
                    <a:lnTo>
                      <a:pt x="203" y="1900"/>
                    </a:lnTo>
                    <a:lnTo>
                      <a:pt x="219" y="1878"/>
                    </a:lnTo>
                    <a:lnTo>
                      <a:pt x="239" y="1880"/>
                    </a:lnTo>
                    <a:lnTo>
                      <a:pt x="266" y="1903"/>
                    </a:lnTo>
                    <a:lnTo>
                      <a:pt x="313" y="1886"/>
                    </a:lnTo>
                    <a:lnTo>
                      <a:pt x="341" y="1812"/>
                    </a:lnTo>
                    <a:lnTo>
                      <a:pt x="387" y="1816"/>
                    </a:lnTo>
                    <a:lnTo>
                      <a:pt x="402" y="1912"/>
                    </a:lnTo>
                    <a:lnTo>
                      <a:pt x="449" y="1941"/>
                    </a:lnTo>
                    <a:lnTo>
                      <a:pt x="442" y="2062"/>
                    </a:lnTo>
                    <a:lnTo>
                      <a:pt x="584" y="2110"/>
                    </a:lnTo>
                    <a:lnTo>
                      <a:pt x="632" y="2128"/>
                    </a:lnTo>
                    <a:lnTo>
                      <a:pt x="649" y="2119"/>
                    </a:lnTo>
                    <a:lnTo>
                      <a:pt x="675" y="2119"/>
                    </a:lnTo>
                    <a:lnTo>
                      <a:pt x="693" y="2127"/>
                    </a:lnTo>
                    <a:lnTo>
                      <a:pt x="821" y="2195"/>
                    </a:lnTo>
                    <a:lnTo>
                      <a:pt x="889" y="2225"/>
                    </a:lnTo>
                    <a:lnTo>
                      <a:pt x="984" y="2281"/>
                    </a:lnTo>
                    <a:lnTo>
                      <a:pt x="1194" y="2216"/>
                    </a:lnTo>
                    <a:lnTo>
                      <a:pt x="1311" y="2318"/>
                    </a:lnTo>
                    <a:lnTo>
                      <a:pt x="1318" y="2367"/>
                    </a:lnTo>
                    <a:lnTo>
                      <a:pt x="1358" y="2395"/>
                    </a:lnTo>
                    <a:lnTo>
                      <a:pt x="1344" y="2463"/>
                    </a:lnTo>
                    <a:lnTo>
                      <a:pt x="1384" y="2486"/>
                    </a:lnTo>
                    <a:lnTo>
                      <a:pt x="1471" y="2318"/>
                    </a:lnTo>
                    <a:lnTo>
                      <a:pt x="1510" y="2351"/>
                    </a:lnTo>
                    <a:lnTo>
                      <a:pt x="1554" y="2281"/>
                    </a:lnTo>
                    <a:lnTo>
                      <a:pt x="1603" y="2284"/>
                    </a:lnTo>
                    <a:lnTo>
                      <a:pt x="1611" y="2277"/>
                    </a:lnTo>
                    <a:lnTo>
                      <a:pt x="1713" y="2216"/>
                    </a:lnTo>
                    <a:lnTo>
                      <a:pt x="1832" y="2216"/>
                    </a:lnTo>
                    <a:lnTo>
                      <a:pt x="1836" y="2227"/>
                    </a:lnTo>
                    <a:lnTo>
                      <a:pt x="1852" y="2230"/>
                    </a:lnTo>
                    <a:lnTo>
                      <a:pt x="1875" y="2211"/>
                    </a:lnTo>
                    <a:lnTo>
                      <a:pt x="1904" y="2213"/>
                    </a:lnTo>
                    <a:lnTo>
                      <a:pt x="1909" y="2257"/>
                    </a:lnTo>
                    <a:lnTo>
                      <a:pt x="1920" y="2268"/>
                    </a:lnTo>
                    <a:lnTo>
                      <a:pt x="1936" y="2291"/>
                    </a:lnTo>
                    <a:lnTo>
                      <a:pt x="1958" y="2281"/>
                    </a:lnTo>
                    <a:lnTo>
                      <a:pt x="1969" y="2265"/>
                    </a:lnTo>
                    <a:lnTo>
                      <a:pt x="2002" y="2216"/>
                    </a:lnTo>
                    <a:lnTo>
                      <a:pt x="2000" y="2178"/>
                    </a:lnTo>
                    <a:lnTo>
                      <a:pt x="1974" y="2141"/>
                    </a:lnTo>
                    <a:lnTo>
                      <a:pt x="2016" y="1992"/>
                    </a:lnTo>
                    <a:lnTo>
                      <a:pt x="2011" y="1941"/>
                    </a:lnTo>
                    <a:lnTo>
                      <a:pt x="1979" y="1898"/>
                    </a:lnTo>
                    <a:lnTo>
                      <a:pt x="1922" y="1864"/>
                    </a:lnTo>
                    <a:lnTo>
                      <a:pt x="2004" y="1611"/>
                    </a:lnTo>
                    <a:lnTo>
                      <a:pt x="2049" y="1501"/>
                    </a:lnTo>
                    <a:lnTo>
                      <a:pt x="2105" y="1434"/>
                    </a:lnTo>
                    <a:lnTo>
                      <a:pt x="2094" y="1429"/>
                    </a:lnTo>
                    <a:lnTo>
                      <a:pt x="2067" y="1404"/>
                    </a:lnTo>
                    <a:lnTo>
                      <a:pt x="2072" y="1385"/>
                    </a:lnTo>
                    <a:lnTo>
                      <a:pt x="2083" y="1364"/>
                    </a:lnTo>
                    <a:lnTo>
                      <a:pt x="2114" y="1302"/>
                    </a:lnTo>
                    <a:lnTo>
                      <a:pt x="2072" y="1301"/>
                    </a:lnTo>
                    <a:lnTo>
                      <a:pt x="2055" y="1317"/>
                    </a:lnTo>
                    <a:lnTo>
                      <a:pt x="2018" y="1306"/>
                    </a:lnTo>
                    <a:lnTo>
                      <a:pt x="1969" y="1277"/>
                    </a:lnTo>
                    <a:lnTo>
                      <a:pt x="1946" y="1234"/>
                    </a:lnTo>
                    <a:lnTo>
                      <a:pt x="1906" y="1149"/>
                    </a:lnTo>
                    <a:lnTo>
                      <a:pt x="1909" y="1090"/>
                    </a:lnTo>
                    <a:lnTo>
                      <a:pt x="1849" y="1089"/>
                    </a:lnTo>
                    <a:lnTo>
                      <a:pt x="1827" y="1073"/>
                    </a:lnTo>
                    <a:lnTo>
                      <a:pt x="1784" y="1071"/>
                    </a:lnTo>
                    <a:lnTo>
                      <a:pt x="1758" y="1038"/>
                    </a:lnTo>
                    <a:lnTo>
                      <a:pt x="1740" y="1059"/>
                    </a:lnTo>
                    <a:lnTo>
                      <a:pt x="1709" y="1063"/>
                    </a:lnTo>
                    <a:lnTo>
                      <a:pt x="1652" y="1006"/>
                    </a:lnTo>
                    <a:lnTo>
                      <a:pt x="1668" y="968"/>
                    </a:lnTo>
                    <a:lnTo>
                      <a:pt x="1649" y="945"/>
                    </a:lnTo>
                    <a:lnTo>
                      <a:pt x="1684" y="925"/>
                    </a:lnTo>
                    <a:lnTo>
                      <a:pt x="1670" y="871"/>
                    </a:lnTo>
                    <a:lnTo>
                      <a:pt x="1695" y="809"/>
                    </a:lnTo>
                    <a:lnTo>
                      <a:pt x="1682" y="770"/>
                    </a:lnTo>
                    <a:lnTo>
                      <a:pt x="1611" y="740"/>
                    </a:lnTo>
                    <a:lnTo>
                      <a:pt x="1577" y="702"/>
                    </a:lnTo>
                    <a:lnTo>
                      <a:pt x="1561" y="649"/>
                    </a:lnTo>
                    <a:lnTo>
                      <a:pt x="1500" y="637"/>
                    </a:lnTo>
                    <a:lnTo>
                      <a:pt x="1476" y="619"/>
                    </a:lnTo>
                    <a:lnTo>
                      <a:pt x="1449" y="635"/>
                    </a:lnTo>
                    <a:lnTo>
                      <a:pt x="1433" y="598"/>
                    </a:lnTo>
                    <a:lnTo>
                      <a:pt x="1431" y="528"/>
                    </a:lnTo>
                    <a:lnTo>
                      <a:pt x="1445" y="482"/>
                    </a:lnTo>
                    <a:lnTo>
                      <a:pt x="1454" y="470"/>
                    </a:lnTo>
                    <a:lnTo>
                      <a:pt x="1454" y="449"/>
                    </a:lnTo>
                    <a:lnTo>
                      <a:pt x="1259" y="264"/>
                    </a:lnTo>
                    <a:lnTo>
                      <a:pt x="1254" y="216"/>
                    </a:lnTo>
                    <a:lnTo>
                      <a:pt x="1208" y="214"/>
                    </a:lnTo>
                    <a:lnTo>
                      <a:pt x="1203" y="140"/>
                    </a:lnTo>
                    <a:lnTo>
                      <a:pt x="1178" y="81"/>
                    </a:lnTo>
                    <a:lnTo>
                      <a:pt x="1103" y="69"/>
                    </a:lnTo>
                    <a:lnTo>
                      <a:pt x="1073" y="12"/>
                    </a:lnTo>
                    <a:lnTo>
                      <a:pt x="1050" y="0"/>
                    </a:lnTo>
                    <a:lnTo>
                      <a:pt x="992" y="96"/>
                    </a:lnTo>
                    <a:lnTo>
                      <a:pt x="1022" y="143"/>
                    </a:lnTo>
                    <a:lnTo>
                      <a:pt x="1023" y="209"/>
                    </a:lnTo>
                    <a:lnTo>
                      <a:pt x="1046" y="260"/>
                    </a:lnTo>
                    <a:lnTo>
                      <a:pt x="1003" y="348"/>
                    </a:lnTo>
                    <a:lnTo>
                      <a:pt x="992" y="373"/>
                    </a:lnTo>
                    <a:lnTo>
                      <a:pt x="1007" y="397"/>
                    </a:lnTo>
                    <a:lnTo>
                      <a:pt x="1040" y="477"/>
                    </a:lnTo>
                    <a:lnTo>
                      <a:pt x="1031" y="538"/>
                    </a:lnTo>
                    <a:lnTo>
                      <a:pt x="972" y="502"/>
                    </a:lnTo>
                    <a:lnTo>
                      <a:pt x="933" y="441"/>
                    </a:lnTo>
                    <a:lnTo>
                      <a:pt x="920" y="382"/>
                    </a:lnTo>
                    <a:lnTo>
                      <a:pt x="900" y="366"/>
                    </a:lnTo>
                    <a:lnTo>
                      <a:pt x="872" y="368"/>
                    </a:lnTo>
                    <a:lnTo>
                      <a:pt x="777" y="440"/>
                    </a:lnTo>
                    <a:lnTo>
                      <a:pt x="705" y="449"/>
                    </a:lnTo>
                    <a:lnTo>
                      <a:pt x="655" y="480"/>
                    </a:lnTo>
                    <a:lnTo>
                      <a:pt x="614" y="528"/>
                    </a:lnTo>
                    <a:lnTo>
                      <a:pt x="598" y="583"/>
                    </a:lnTo>
                    <a:lnTo>
                      <a:pt x="599" y="611"/>
                    </a:lnTo>
                    <a:lnTo>
                      <a:pt x="627" y="623"/>
                    </a:lnTo>
                    <a:lnTo>
                      <a:pt x="617" y="647"/>
                    </a:lnTo>
                    <a:lnTo>
                      <a:pt x="533" y="765"/>
                    </a:lnTo>
                    <a:lnTo>
                      <a:pt x="121" y="739"/>
                    </a:lnTo>
                    <a:lnTo>
                      <a:pt x="97" y="767"/>
                    </a:lnTo>
                    <a:lnTo>
                      <a:pt x="236" y="918"/>
                    </a:lnTo>
                    <a:lnTo>
                      <a:pt x="273" y="910"/>
                    </a:lnTo>
                    <a:lnTo>
                      <a:pt x="306" y="915"/>
                    </a:lnTo>
                    <a:lnTo>
                      <a:pt x="348" y="944"/>
                    </a:lnTo>
                    <a:lnTo>
                      <a:pt x="354" y="955"/>
                    </a:lnTo>
                    <a:lnTo>
                      <a:pt x="407" y="960"/>
                    </a:lnTo>
                    <a:lnTo>
                      <a:pt x="425" y="988"/>
                    </a:lnTo>
                    <a:lnTo>
                      <a:pt x="140" y="1414"/>
                    </a:lnTo>
                    <a:lnTo>
                      <a:pt x="134" y="1594"/>
                    </a:lnTo>
                    <a:lnTo>
                      <a:pt x="146" y="1616"/>
                    </a:lnTo>
                    <a:lnTo>
                      <a:pt x="147" y="1632"/>
                    </a:lnTo>
                    <a:lnTo>
                      <a:pt x="118" y="1635"/>
                    </a:lnTo>
                    <a:lnTo>
                      <a:pt x="114" y="1661"/>
                    </a:lnTo>
                    <a:lnTo>
                      <a:pt x="73" y="1665"/>
                    </a:lnTo>
                    <a:lnTo>
                      <a:pt x="68" y="1676"/>
                    </a:lnTo>
                    <a:lnTo>
                      <a:pt x="24" y="1683"/>
                    </a:lnTo>
                    <a:lnTo>
                      <a:pt x="27" y="1727"/>
                    </a:lnTo>
                    <a:lnTo>
                      <a:pt x="0" y="1745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169" name="Freeform 25"/>
              <p:cNvSpPr>
                <a:spLocks noChangeAspect="1"/>
              </p:cNvSpPr>
              <p:nvPr/>
            </p:nvSpPr>
            <p:spPr bwMode="auto">
              <a:xfrm>
                <a:off x="4137" y="2373"/>
                <a:ext cx="147" cy="173"/>
              </a:xfrm>
              <a:custGeom>
                <a:avLst/>
                <a:gdLst>
                  <a:gd name="T0" fmla="*/ 377 w 813"/>
                  <a:gd name="T1" fmla="*/ 959 h 959"/>
                  <a:gd name="T2" fmla="*/ 696 w 813"/>
                  <a:gd name="T3" fmla="*/ 260 h 959"/>
                  <a:gd name="T4" fmla="*/ 813 w 813"/>
                  <a:gd name="T5" fmla="*/ 0 h 959"/>
                  <a:gd name="T6" fmla="*/ 764 w 813"/>
                  <a:gd name="T7" fmla="*/ 31 h 959"/>
                  <a:gd name="T8" fmla="*/ 720 w 813"/>
                  <a:gd name="T9" fmla="*/ 29 h 959"/>
                  <a:gd name="T10" fmla="*/ 675 w 813"/>
                  <a:gd name="T11" fmla="*/ 94 h 959"/>
                  <a:gd name="T12" fmla="*/ 653 w 813"/>
                  <a:gd name="T13" fmla="*/ 104 h 959"/>
                  <a:gd name="T14" fmla="*/ 626 w 813"/>
                  <a:gd name="T15" fmla="*/ 70 h 959"/>
                  <a:gd name="T16" fmla="*/ 621 w 813"/>
                  <a:gd name="T17" fmla="*/ 26 h 959"/>
                  <a:gd name="T18" fmla="*/ 593 w 813"/>
                  <a:gd name="T19" fmla="*/ 23 h 959"/>
                  <a:gd name="T20" fmla="*/ 572 w 813"/>
                  <a:gd name="T21" fmla="*/ 43 h 959"/>
                  <a:gd name="T22" fmla="*/ 553 w 813"/>
                  <a:gd name="T23" fmla="*/ 41 h 959"/>
                  <a:gd name="T24" fmla="*/ 548 w 813"/>
                  <a:gd name="T25" fmla="*/ 30 h 959"/>
                  <a:gd name="T26" fmla="*/ 434 w 813"/>
                  <a:gd name="T27" fmla="*/ 30 h 959"/>
                  <a:gd name="T28" fmla="*/ 328 w 813"/>
                  <a:gd name="T29" fmla="*/ 91 h 959"/>
                  <a:gd name="T30" fmla="*/ 321 w 813"/>
                  <a:gd name="T31" fmla="*/ 97 h 959"/>
                  <a:gd name="T32" fmla="*/ 270 w 813"/>
                  <a:gd name="T33" fmla="*/ 94 h 959"/>
                  <a:gd name="T34" fmla="*/ 226 w 813"/>
                  <a:gd name="T35" fmla="*/ 164 h 959"/>
                  <a:gd name="T36" fmla="*/ 188 w 813"/>
                  <a:gd name="T37" fmla="*/ 133 h 959"/>
                  <a:gd name="T38" fmla="*/ 100 w 813"/>
                  <a:gd name="T39" fmla="*/ 299 h 959"/>
                  <a:gd name="T40" fmla="*/ 93 w 813"/>
                  <a:gd name="T41" fmla="*/ 296 h 959"/>
                  <a:gd name="T42" fmla="*/ 29 w 813"/>
                  <a:gd name="T43" fmla="*/ 436 h 959"/>
                  <a:gd name="T44" fmla="*/ 2 w 813"/>
                  <a:gd name="T45" fmla="*/ 478 h 959"/>
                  <a:gd name="T46" fmla="*/ 0 w 813"/>
                  <a:gd name="T47" fmla="*/ 535 h 959"/>
                  <a:gd name="T48" fmla="*/ 24 w 813"/>
                  <a:gd name="T49" fmla="*/ 562 h 959"/>
                  <a:gd name="T50" fmla="*/ 65 w 813"/>
                  <a:gd name="T51" fmla="*/ 560 h 959"/>
                  <a:gd name="T52" fmla="*/ 56 w 813"/>
                  <a:gd name="T53" fmla="*/ 591 h 959"/>
                  <a:gd name="T54" fmla="*/ 27 w 813"/>
                  <a:gd name="T55" fmla="*/ 611 h 959"/>
                  <a:gd name="T56" fmla="*/ 18 w 813"/>
                  <a:gd name="T57" fmla="*/ 668 h 959"/>
                  <a:gd name="T58" fmla="*/ 48 w 813"/>
                  <a:gd name="T59" fmla="*/ 706 h 959"/>
                  <a:gd name="T60" fmla="*/ 25 w 813"/>
                  <a:gd name="T61" fmla="*/ 858 h 959"/>
                  <a:gd name="T62" fmla="*/ 65 w 813"/>
                  <a:gd name="T63" fmla="*/ 838 h 959"/>
                  <a:gd name="T64" fmla="*/ 129 w 813"/>
                  <a:gd name="T65" fmla="*/ 869 h 959"/>
                  <a:gd name="T66" fmla="*/ 159 w 813"/>
                  <a:gd name="T67" fmla="*/ 862 h 959"/>
                  <a:gd name="T68" fmla="*/ 237 w 813"/>
                  <a:gd name="T69" fmla="*/ 926 h 959"/>
                  <a:gd name="T70" fmla="*/ 296 w 813"/>
                  <a:gd name="T71" fmla="*/ 932 h 959"/>
                  <a:gd name="T72" fmla="*/ 352 w 813"/>
                  <a:gd name="T73" fmla="*/ 959 h 959"/>
                  <a:gd name="T74" fmla="*/ 377 w 813"/>
                  <a:gd name="T75" fmla="*/ 959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813" h="959">
                    <a:moveTo>
                      <a:pt x="377" y="959"/>
                    </a:moveTo>
                    <a:lnTo>
                      <a:pt x="696" y="260"/>
                    </a:lnTo>
                    <a:lnTo>
                      <a:pt x="813" y="0"/>
                    </a:lnTo>
                    <a:lnTo>
                      <a:pt x="764" y="31"/>
                    </a:lnTo>
                    <a:lnTo>
                      <a:pt x="720" y="29"/>
                    </a:lnTo>
                    <a:lnTo>
                      <a:pt x="675" y="94"/>
                    </a:lnTo>
                    <a:lnTo>
                      <a:pt x="653" y="104"/>
                    </a:lnTo>
                    <a:lnTo>
                      <a:pt x="626" y="70"/>
                    </a:lnTo>
                    <a:lnTo>
                      <a:pt x="621" y="26"/>
                    </a:lnTo>
                    <a:lnTo>
                      <a:pt x="593" y="23"/>
                    </a:lnTo>
                    <a:lnTo>
                      <a:pt x="572" y="43"/>
                    </a:lnTo>
                    <a:lnTo>
                      <a:pt x="553" y="41"/>
                    </a:lnTo>
                    <a:lnTo>
                      <a:pt x="548" y="30"/>
                    </a:lnTo>
                    <a:lnTo>
                      <a:pt x="434" y="30"/>
                    </a:lnTo>
                    <a:lnTo>
                      <a:pt x="328" y="91"/>
                    </a:lnTo>
                    <a:lnTo>
                      <a:pt x="321" y="97"/>
                    </a:lnTo>
                    <a:lnTo>
                      <a:pt x="270" y="94"/>
                    </a:lnTo>
                    <a:lnTo>
                      <a:pt x="226" y="164"/>
                    </a:lnTo>
                    <a:lnTo>
                      <a:pt x="188" y="133"/>
                    </a:lnTo>
                    <a:lnTo>
                      <a:pt x="100" y="299"/>
                    </a:lnTo>
                    <a:lnTo>
                      <a:pt x="93" y="296"/>
                    </a:lnTo>
                    <a:lnTo>
                      <a:pt x="29" y="436"/>
                    </a:lnTo>
                    <a:lnTo>
                      <a:pt x="2" y="478"/>
                    </a:lnTo>
                    <a:lnTo>
                      <a:pt x="0" y="535"/>
                    </a:lnTo>
                    <a:lnTo>
                      <a:pt x="24" y="562"/>
                    </a:lnTo>
                    <a:lnTo>
                      <a:pt x="65" y="560"/>
                    </a:lnTo>
                    <a:lnTo>
                      <a:pt x="56" y="591"/>
                    </a:lnTo>
                    <a:lnTo>
                      <a:pt x="27" y="611"/>
                    </a:lnTo>
                    <a:lnTo>
                      <a:pt x="18" y="668"/>
                    </a:lnTo>
                    <a:lnTo>
                      <a:pt x="48" y="706"/>
                    </a:lnTo>
                    <a:lnTo>
                      <a:pt x="25" y="858"/>
                    </a:lnTo>
                    <a:lnTo>
                      <a:pt x="65" y="838"/>
                    </a:lnTo>
                    <a:lnTo>
                      <a:pt x="129" y="869"/>
                    </a:lnTo>
                    <a:lnTo>
                      <a:pt x="159" y="862"/>
                    </a:lnTo>
                    <a:lnTo>
                      <a:pt x="237" y="926"/>
                    </a:lnTo>
                    <a:lnTo>
                      <a:pt x="296" y="932"/>
                    </a:lnTo>
                    <a:lnTo>
                      <a:pt x="352" y="959"/>
                    </a:lnTo>
                    <a:lnTo>
                      <a:pt x="377" y="959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170" name="Freeform 26"/>
              <p:cNvSpPr>
                <a:spLocks noChangeAspect="1"/>
              </p:cNvSpPr>
              <p:nvPr/>
            </p:nvSpPr>
            <p:spPr bwMode="auto">
              <a:xfrm>
                <a:off x="4164" y="1892"/>
                <a:ext cx="367" cy="289"/>
              </a:xfrm>
              <a:custGeom>
                <a:avLst/>
                <a:gdLst>
                  <a:gd name="T0" fmla="*/ 838 w 2035"/>
                  <a:gd name="T1" fmla="*/ 0 h 1604"/>
                  <a:gd name="T2" fmla="*/ 928 w 2035"/>
                  <a:gd name="T3" fmla="*/ 31 h 1604"/>
                  <a:gd name="T4" fmla="*/ 878 w 2035"/>
                  <a:gd name="T5" fmla="*/ 118 h 1604"/>
                  <a:gd name="T6" fmla="*/ 919 w 2035"/>
                  <a:gd name="T7" fmla="*/ 166 h 1604"/>
                  <a:gd name="T8" fmla="*/ 1056 w 2035"/>
                  <a:gd name="T9" fmla="*/ 215 h 1604"/>
                  <a:gd name="T10" fmla="*/ 1145 w 2035"/>
                  <a:gd name="T11" fmla="*/ 153 h 1604"/>
                  <a:gd name="T12" fmla="*/ 1417 w 2035"/>
                  <a:gd name="T13" fmla="*/ 250 h 1604"/>
                  <a:gd name="T14" fmla="*/ 1070 w 2035"/>
                  <a:gd name="T15" fmla="*/ 547 h 1604"/>
                  <a:gd name="T16" fmla="*/ 1030 w 2035"/>
                  <a:gd name="T17" fmla="*/ 580 h 1604"/>
                  <a:gd name="T18" fmla="*/ 1149 w 2035"/>
                  <a:gd name="T19" fmla="*/ 867 h 1604"/>
                  <a:gd name="T20" fmla="*/ 1743 w 2035"/>
                  <a:gd name="T21" fmla="*/ 774 h 1604"/>
                  <a:gd name="T22" fmla="*/ 1938 w 2035"/>
                  <a:gd name="T23" fmla="*/ 944 h 1604"/>
                  <a:gd name="T24" fmla="*/ 1895 w 2035"/>
                  <a:gd name="T25" fmla="*/ 1034 h 1604"/>
                  <a:gd name="T26" fmla="*/ 1827 w 2035"/>
                  <a:gd name="T27" fmla="*/ 1081 h 1604"/>
                  <a:gd name="T28" fmla="*/ 1789 w 2035"/>
                  <a:gd name="T29" fmla="*/ 1265 h 1604"/>
                  <a:gd name="T30" fmla="*/ 1919 w 2035"/>
                  <a:gd name="T31" fmla="*/ 1239 h 1604"/>
                  <a:gd name="T32" fmla="*/ 2010 w 2035"/>
                  <a:gd name="T33" fmla="*/ 1286 h 1604"/>
                  <a:gd name="T34" fmla="*/ 2035 w 2035"/>
                  <a:gd name="T35" fmla="*/ 1443 h 1604"/>
                  <a:gd name="T36" fmla="*/ 1726 w 2035"/>
                  <a:gd name="T37" fmla="*/ 1376 h 1604"/>
                  <a:gd name="T38" fmla="*/ 1549 w 2035"/>
                  <a:gd name="T39" fmla="*/ 1338 h 1604"/>
                  <a:gd name="T40" fmla="*/ 1380 w 2035"/>
                  <a:gd name="T41" fmla="*/ 1298 h 1604"/>
                  <a:gd name="T42" fmla="*/ 1030 w 2035"/>
                  <a:gd name="T43" fmla="*/ 1598 h 1604"/>
                  <a:gd name="T44" fmla="*/ 835 w 2035"/>
                  <a:gd name="T45" fmla="*/ 1540 h 1604"/>
                  <a:gd name="T46" fmla="*/ 657 w 2035"/>
                  <a:gd name="T47" fmla="*/ 1596 h 1604"/>
                  <a:gd name="T48" fmla="*/ 478 w 2035"/>
                  <a:gd name="T49" fmla="*/ 1571 h 1604"/>
                  <a:gd name="T50" fmla="*/ 400 w 2035"/>
                  <a:gd name="T51" fmla="*/ 1555 h 1604"/>
                  <a:gd name="T52" fmla="*/ 329 w 2035"/>
                  <a:gd name="T53" fmla="*/ 1522 h 1604"/>
                  <a:gd name="T54" fmla="*/ 279 w 2035"/>
                  <a:gd name="T55" fmla="*/ 1544 h 1604"/>
                  <a:gd name="T56" fmla="*/ 238 w 2035"/>
                  <a:gd name="T57" fmla="*/ 1453 h 1604"/>
                  <a:gd name="T58" fmla="*/ 254 w 2035"/>
                  <a:gd name="T59" fmla="*/ 1407 h 1604"/>
                  <a:gd name="T60" fmla="*/ 264 w 2035"/>
                  <a:gd name="T61" fmla="*/ 1291 h 1604"/>
                  <a:gd name="T62" fmla="*/ 184 w 2035"/>
                  <a:gd name="T63" fmla="*/ 1223 h 1604"/>
                  <a:gd name="T64" fmla="*/ 132 w 2035"/>
                  <a:gd name="T65" fmla="*/ 1129 h 1604"/>
                  <a:gd name="T66" fmla="*/ 46 w 2035"/>
                  <a:gd name="T67" fmla="*/ 1099 h 1604"/>
                  <a:gd name="T68" fmla="*/ 6 w 2035"/>
                  <a:gd name="T69" fmla="*/ 1083 h 1604"/>
                  <a:gd name="T70" fmla="*/ 17 w 2035"/>
                  <a:gd name="T71" fmla="*/ 964 h 1604"/>
                  <a:gd name="T72" fmla="*/ 86 w 2035"/>
                  <a:gd name="T73" fmla="*/ 940 h 1604"/>
                  <a:gd name="T74" fmla="*/ 101 w 2035"/>
                  <a:gd name="T75" fmla="*/ 967 h 1604"/>
                  <a:gd name="T76" fmla="*/ 365 w 2035"/>
                  <a:gd name="T77" fmla="*/ 618 h 1604"/>
                  <a:gd name="T78" fmla="*/ 344 w 2035"/>
                  <a:gd name="T79" fmla="*/ 554 h 1604"/>
                  <a:gd name="T80" fmla="*/ 455 w 2035"/>
                  <a:gd name="T81" fmla="*/ 547 h 1604"/>
                  <a:gd name="T82" fmla="*/ 506 w 2035"/>
                  <a:gd name="T83" fmla="*/ 551 h 1604"/>
                  <a:gd name="T84" fmla="*/ 515 w 2035"/>
                  <a:gd name="T85" fmla="*/ 504 h 1604"/>
                  <a:gd name="T86" fmla="*/ 418 w 2035"/>
                  <a:gd name="T87" fmla="*/ 300 h 1604"/>
                  <a:gd name="T88" fmla="*/ 644 w 2035"/>
                  <a:gd name="T89" fmla="*/ 26 h 1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035" h="1604">
                    <a:moveTo>
                      <a:pt x="644" y="26"/>
                    </a:moveTo>
                    <a:lnTo>
                      <a:pt x="838" y="0"/>
                    </a:lnTo>
                    <a:lnTo>
                      <a:pt x="896" y="6"/>
                    </a:lnTo>
                    <a:lnTo>
                      <a:pt x="928" y="31"/>
                    </a:lnTo>
                    <a:lnTo>
                      <a:pt x="929" y="63"/>
                    </a:lnTo>
                    <a:lnTo>
                      <a:pt x="878" y="118"/>
                    </a:lnTo>
                    <a:lnTo>
                      <a:pt x="892" y="155"/>
                    </a:lnTo>
                    <a:lnTo>
                      <a:pt x="919" y="166"/>
                    </a:lnTo>
                    <a:lnTo>
                      <a:pt x="952" y="247"/>
                    </a:lnTo>
                    <a:lnTo>
                      <a:pt x="1056" y="215"/>
                    </a:lnTo>
                    <a:lnTo>
                      <a:pt x="1080" y="159"/>
                    </a:lnTo>
                    <a:lnTo>
                      <a:pt x="1145" y="153"/>
                    </a:lnTo>
                    <a:lnTo>
                      <a:pt x="1182" y="37"/>
                    </a:lnTo>
                    <a:lnTo>
                      <a:pt x="1417" y="250"/>
                    </a:lnTo>
                    <a:lnTo>
                      <a:pt x="1181" y="591"/>
                    </a:lnTo>
                    <a:lnTo>
                      <a:pt x="1070" y="547"/>
                    </a:lnTo>
                    <a:lnTo>
                      <a:pt x="1021" y="547"/>
                    </a:lnTo>
                    <a:lnTo>
                      <a:pt x="1030" y="580"/>
                    </a:lnTo>
                    <a:lnTo>
                      <a:pt x="1124" y="739"/>
                    </a:lnTo>
                    <a:lnTo>
                      <a:pt x="1149" y="867"/>
                    </a:lnTo>
                    <a:lnTo>
                      <a:pt x="1453" y="825"/>
                    </a:lnTo>
                    <a:lnTo>
                      <a:pt x="1743" y="774"/>
                    </a:lnTo>
                    <a:lnTo>
                      <a:pt x="1923" y="873"/>
                    </a:lnTo>
                    <a:lnTo>
                      <a:pt x="1938" y="944"/>
                    </a:lnTo>
                    <a:lnTo>
                      <a:pt x="1930" y="1016"/>
                    </a:lnTo>
                    <a:lnTo>
                      <a:pt x="1895" y="1034"/>
                    </a:lnTo>
                    <a:lnTo>
                      <a:pt x="1882" y="1076"/>
                    </a:lnTo>
                    <a:lnTo>
                      <a:pt x="1827" y="1081"/>
                    </a:lnTo>
                    <a:lnTo>
                      <a:pt x="1835" y="1161"/>
                    </a:lnTo>
                    <a:lnTo>
                      <a:pt x="1789" y="1265"/>
                    </a:lnTo>
                    <a:lnTo>
                      <a:pt x="1867" y="1237"/>
                    </a:lnTo>
                    <a:lnTo>
                      <a:pt x="1919" y="1239"/>
                    </a:lnTo>
                    <a:lnTo>
                      <a:pt x="1977" y="1246"/>
                    </a:lnTo>
                    <a:lnTo>
                      <a:pt x="2010" y="1286"/>
                    </a:lnTo>
                    <a:lnTo>
                      <a:pt x="1999" y="1325"/>
                    </a:lnTo>
                    <a:lnTo>
                      <a:pt x="2035" y="1443"/>
                    </a:lnTo>
                    <a:lnTo>
                      <a:pt x="1908" y="1462"/>
                    </a:lnTo>
                    <a:lnTo>
                      <a:pt x="1726" y="1376"/>
                    </a:lnTo>
                    <a:lnTo>
                      <a:pt x="1599" y="1380"/>
                    </a:lnTo>
                    <a:lnTo>
                      <a:pt x="1549" y="1338"/>
                    </a:lnTo>
                    <a:lnTo>
                      <a:pt x="1435" y="1332"/>
                    </a:lnTo>
                    <a:lnTo>
                      <a:pt x="1380" y="1298"/>
                    </a:lnTo>
                    <a:lnTo>
                      <a:pt x="1090" y="1600"/>
                    </a:lnTo>
                    <a:lnTo>
                      <a:pt x="1030" y="1598"/>
                    </a:lnTo>
                    <a:lnTo>
                      <a:pt x="872" y="1542"/>
                    </a:lnTo>
                    <a:lnTo>
                      <a:pt x="835" y="1540"/>
                    </a:lnTo>
                    <a:lnTo>
                      <a:pt x="762" y="1604"/>
                    </a:lnTo>
                    <a:lnTo>
                      <a:pt x="657" y="1596"/>
                    </a:lnTo>
                    <a:lnTo>
                      <a:pt x="581" y="1569"/>
                    </a:lnTo>
                    <a:lnTo>
                      <a:pt x="478" y="1571"/>
                    </a:lnTo>
                    <a:lnTo>
                      <a:pt x="418" y="1571"/>
                    </a:lnTo>
                    <a:lnTo>
                      <a:pt x="400" y="1555"/>
                    </a:lnTo>
                    <a:lnTo>
                      <a:pt x="355" y="1552"/>
                    </a:lnTo>
                    <a:lnTo>
                      <a:pt x="329" y="1522"/>
                    </a:lnTo>
                    <a:lnTo>
                      <a:pt x="311" y="1538"/>
                    </a:lnTo>
                    <a:lnTo>
                      <a:pt x="279" y="1544"/>
                    </a:lnTo>
                    <a:lnTo>
                      <a:pt x="221" y="1487"/>
                    </a:lnTo>
                    <a:lnTo>
                      <a:pt x="238" y="1453"/>
                    </a:lnTo>
                    <a:lnTo>
                      <a:pt x="221" y="1425"/>
                    </a:lnTo>
                    <a:lnTo>
                      <a:pt x="254" y="1407"/>
                    </a:lnTo>
                    <a:lnTo>
                      <a:pt x="242" y="1351"/>
                    </a:lnTo>
                    <a:lnTo>
                      <a:pt x="264" y="1291"/>
                    </a:lnTo>
                    <a:lnTo>
                      <a:pt x="253" y="1250"/>
                    </a:lnTo>
                    <a:lnTo>
                      <a:pt x="184" y="1223"/>
                    </a:lnTo>
                    <a:lnTo>
                      <a:pt x="149" y="1185"/>
                    </a:lnTo>
                    <a:lnTo>
                      <a:pt x="132" y="1129"/>
                    </a:lnTo>
                    <a:lnTo>
                      <a:pt x="74" y="1120"/>
                    </a:lnTo>
                    <a:lnTo>
                      <a:pt x="46" y="1099"/>
                    </a:lnTo>
                    <a:lnTo>
                      <a:pt x="19" y="1118"/>
                    </a:lnTo>
                    <a:lnTo>
                      <a:pt x="6" y="1083"/>
                    </a:lnTo>
                    <a:lnTo>
                      <a:pt x="0" y="1012"/>
                    </a:lnTo>
                    <a:lnTo>
                      <a:pt x="17" y="964"/>
                    </a:lnTo>
                    <a:lnTo>
                      <a:pt x="24" y="946"/>
                    </a:lnTo>
                    <a:lnTo>
                      <a:pt x="86" y="940"/>
                    </a:lnTo>
                    <a:lnTo>
                      <a:pt x="86" y="949"/>
                    </a:lnTo>
                    <a:lnTo>
                      <a:pt x="101" y="967"/>
                    </a:lnTo>
                    <a:lnTo>
                      <a:pt x="139" y="944"/>
                    </a:lnTo>
                    <a:lnTo>
                      <a:pt x="365" y="618"/>
                    </a:lnTo>
                    <a:lnTo>
                      <a:pt x="316" y="583"/>
                    </a:lnTo>
                    <a:lnTo>
                      <a:pt x="344" y="554"/>
                    </a:lnTo>
                    <a:lnTo>
                      <a:pt x="401" y="579"/>
                    </a:lnTo>
                    <a:lnTo>
                      <a:pt x="455" y="547"/>
                    </a:lnTo>
                    <a:lnTo>
                      <a:pt x="480" y="564"/>
                    </a:lnTo>
                    <a:lnTo>
                      <a:pt x="506" y="551"/>
                    </a:lnTo>
                    <a:lnTo>
                      <a:pt x="495" y="514"/>
                    </a:lnTo>
                    <a:lnTo>
                      <a:pt x="515" y="504"/>
                    </a:lnTo>
                    <a:lnTo>
                      <a:pt x="608" y="365"/>
                    </a:lnTo>
                    <a:lnTo>
                      <a:pt x="418" y="300"/>
                    </a:lnTo>
                    <a:lnTo>
                      <a:pt x="608" y="164"/>
                    </a:lnTo>
                    <a:lnTo>
                      <a:pt x="644" y="26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171" name="Freeform 27"/>
              <p:cNvSpPr>
                <a:spLocks noChangeAspect="1"/>
              </p:cNvSpPr>
              <p:nvPr/>
            </p:nvSpPr>
            <p:spPr bwMode="auto">
              <a:xfrm>
                <a:off x="4348" y="1862"/>
                <a:ext cx="239" cy="187"/>
              </a:xfrm>
              <a:custGeom>
                <a:avLst/>
                <a:gdLst>
                  <a:gd name="T0" fmla="*/ 336 w 1325"/>
                  <a:gd name="T1" fmla="*/ 190 h 1035"/>
                  <a:gd name="T2" fmla="*/ 513 w 1325"/>
                  <a:gd name="T3" fmla="*/ 32 h 1035"/>
                  <a:gd name="T4" fmla="*/ 719 w 1325"/>
                  <a:gd name="T5" fmla="*/ 0 h 1035"/>
                  <a:gd name="T6" fmla="*/ 820 w 1325"/>
                  <a:gd name="T7" fmla="*/ 166 h 1035"/>
                  <a:gd name="T8" fmla="*/ 851 w 1325"/>
                  <a:gd name="T9" fmla="*/ 154 h 1035"/>
                  <a:gd name="T10" fmla="*/ 957 w 1325"/>
                  <a:gd name="T11" fmla="*/ 291 h 1035"/>
                  <a:gd name="T12" fmla="*/ 1111 w 1325"/>
                  <a:gd name="T13" fmla="*/ 179 h 1035"/>
                  <a:gd name="T14" fmla="*/ 1295 w 1325"/>
                  <a:gd name="T15" fmla="*/ 217 h 1035"/>
                  <a:gd name="T16" fmla="*/ 1282 w 1325"/>
                  <a:gd name="T17" fmla="*/ 302 h 1035"/>
                  <a:gd name="T18" fmla="*/ 1325 w 1325"/>
                  <a:gd name="T19" fmla="*/ 386 h 1035"/>
                  <a:gd name="T20" fmla="*/ 1253 w 1325"/>
                  <a:gd name="T21" fmla="*/ 475 h 1035"/>
                  <a:gd name="T22" fmla="*/ 1171 w 1325"/>
                  <a:gd name="T23" fmla="*/ 478 h 1035"/>
                  <a:gd name="T24" fmla="*/ 1134 w 1325"/>
                  <a:gd name="T25" fmla="*/ 509 h 1035"/>
                  <a:gd name="T26" fmla="*/ 1131 w 1325"/>
                  <a:gd name="T27" fmla="*/ 607 h 1035"/>
                  <a:gd name="T28" fmla="*/ 1025 w 1325"/>
                  <a:gd name="T29" fmla="*/ 709 h 1035"/>
                  <a:gd name="T30" fmla="*/ 944 w 1325"/>
                  <a:gd name="T31" fmla="*/ 754 h 1035"/>
                  <a:gd name="T32" fmla="*/ 892 w 1325"/>
                  <a:gd name="T33" fmla="*/ 754 h 1035"/>
                  <a:gd name="T34" fmla="*/ 845 w 1325"/>
                  <a:gd name="T35" fmla="*/ 820 h 1035"/>
                  <a:gd name="T36" fmla="*/ 941 w 1325"/>
                  <a:gd name="T37" fmla="*/ 998 h 1035"/>
                  <a:gd name="T38" fmla="*/ 901 w 1325"/>
                  <a:gd name="T39" fmla="*/ 1035 h 1035"/>
                  <a:gd name="T40" fmla="*/ 721 w 1325"/>
                  <a:gd name="T41" fmla="*/ 936 h 1035"/>
                  <a:gd name="T42" fmla="*/ 437 w 1325"/>
                  <a:gd name="T43" fmla="*/ 985 h 1035"/>
                  <a:gd name="T44" fmla="*/ 128 w 1325"/>
                  <a:gd name="T45" fmla="*/ 1029 h 1035"/>
                  <a:gd name="T46" fmla="*/ 104 w 1325"/>
                  <a:gd name="T47" fmla="*/ 901 h 1035"/>
                  <a:gd name="T48" fmla="*/ 9 w 1325"/>
                  <a:gd name="T49" fmla="*/ 743 h 1035"/>
                  <a:gd name="T50" fmla="*/ 0 w 1325"/>
                  <a:gd name="T51" fmla="*/ 710 h 1035"/>
                  <a:gd name="T52" fmla="*/ 48 w 1325"/>
                  <a:gd name="T53" fmla="*/ 708 h 1035"/>
                  <a:gd name="T54" fmla="*/ 161 w 1325"/>
                  <a:gd name="T55" fmla="*/ 754 h 1035"/>
                  <a:gd name="T56" fmla="*/ 396 w 1325"/>
                  <a:gd name="T57" fmla="*/ 411 h 1035"/>
                  <a:gd name="T58" fmla="*/ 163 w 1325"/>
                  <a:gd name="T59" fmla="*/ 200 h 1035"/>
                  <a:gd name="T60" fmla="*/ 209 w 1325"/>
                  <a:gd name="T61" fmla="*/ 177 h 1035"/>
                  <a:gd name="T62" fmla="*/ 336 w 1325"/>
                  <a:gd name="T63" fmla="*/ 190 h 10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25" h="1035">
                    <a:moveTo>
                      <a:pt x="336" y="190"/>
                    </a:moveTo>
                    <a:lnTo>
                      <a:pt x="513" y="32"/>
                    </a:lnTo>
                    <a:lnTo>
                      <a:pt x="719" y="0"/>
                    </a:lnTo>
                    <a:lnTo>
                      <a:pt x="820" y="166"/>
                    </a:lnTo>
                    <a:lnTo>
                      <a:pt x="851" y="154"/>
                    </a:lnTo>
                    <a:lnTo>
                      <a:pt x="957" y="291"/>
                    </a:lnTo>
                    <a:lnTo>
                      <a:pt x="1111" y="179"/>
                    </a:lnTo>
                    <a:lnTo>
                      <a:pt x="1295" y="217"/>
                    </a:lnTo>
                    <a:lnTo>
                      <a:pt x="1282" y="302"/>
                    </a:lnTo>
                    <a:lnTo>
                      <a:pt x="1325" y="386"/>
                    </a:lnTo>
                    <a:lnTo>
                      <a:pt x="1253" y="475"/>
                    </a:lnTo>
                    <a:lnTo>
                      <a:pt x="1171" y="478"/>
                    </a:lnTo>
                    <a:lnTo>
                      <a:pt x="1134" y="509"/>
                    </a:lnTo>
                    <a:lnTo>
                      <a:pt x="1131" y="607"/>
                    </a:lnTo>
                    <a:lnTo>
                      <a:pt x="1025" y="709"/>
                    </a:lnTo>
                    <a:lnTo>
                      <a:pt x="944" y="754"/>
                    </a:lnTo>
                    <a:lnTo>
                      <a:pt x="892" y="754"/>
                    </a:lnTo>
                    <a:lnTo>
                      <a:pt x="845" y="820"/>
                    </a:lnTo>
                    <a:lnTo>
                      <a:pt x="941" y="998"/>
                    </a:lnTo>
                    <a:lnTo>
                      <a:pt x="901" y="1035"/>
                    </a:lnTo>
                    <a:lnTo>
                      <a:pt x="721" y="936"/>
                    </a:lnTo>
                    <a:lnTo>
                      <a:pt x="437" y="985"/>
                    </a:lnTo>
                    <a:lnTo>
                      <a:pt x="128" y="1029"/>
                    </a:lnTo>
                    <a:lnTo>
                      <a:pt x="104" y="901"/>
                    </a:lnTo>
                    <a:lnTo>
                      <a:pt x="9" y="743"/>
                    </a:lnTo>
                    <a:lnTo>
                      <a:pt x="0" y="710"/>
                    </a:lnTo>
                    <a:lnTo>
                      <a:pt x="48" y="708"/>
                    </a:lnTo>
                    <a:lnTo>
                      <a:pt x="161" y="754"/>
                    </a:lnTo>
                    <a:lnTo>
                      <a:pt x="396" y="411"/>
                    </a:lnTo>
                    <a:lnTo>
                      <a:pt x="163" y="200"/>
                    </a:lnTo>
                    <a:lnTo>
                      <a:pt x="209" y="177"/>
                    </a:lnTo>
                    <a:lnTo>
                      <a:pt x="336" y="19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172" name="Freeform 28"/>
              <p:cNvSpPr>
                <a:spLocks noChangeAspect="1"/>
              </p:cNvSpPr>
              <p:nvPr/>
            </p:nvSpPr>
            <p:spPr bwMode="auto">
              <a:xfrm>
                <a:off x="4249" y="2126"/>
                <a:ext cx="285" cy="257"/>
              </a:xfrm>
              <a:custGeom>
                <a:avLst/>
                <a:gdLst>
                  <a:gd name="T0" fmla="*/ 4 w 1577"/>
                  <a:gd name="T1" fmla="*/ 271 h 1426"/>
                  <a:gd name="T2" fmla="*/ 104 w 1577"/>
                  <a:gd name="T3" fmla="*/ 270 h 1426"/>
                  <a:gd name="T4" fmla="*/ 181 w 1577"/>
                  <a:gd name="T5" fmla="*/ 297 h 1426"/>
                  <a:gd name="T6" fmla="*/ 284 w 1577"/>
                  <a:gd name="T7" fmla="*/ 305 h 1426"/>
                  <a:gd name="T8" fmla="*/ 359 w 1577"/>
                  <a:gd name="T9" fmla="*/ 241 h 1426"/>
                  <a:gd name="T10" fmla="*/ 395 w 1577"/>
                  <a:gd name="T11" fmla="*/ 243 h 1426"/>
                  <a:gd name="T12" fmla="*/ 552 w 1577"/>
                  <a:gd name="T13" fmla="*/ 298 h 1426"/>
                  <a:gd name="T14" fmla="*/ 614 w 1577"/>
                  <a:gd name="T15" fmla="*/ 301 h 1426"/>
                  <a:gd name="T16" fmla="*/ 903 w 1577"/>
                  <a:gd name="T17" fmla="*/ 0 h 1426"/>
                  <a:gd name="T18" fmla="*/ 959 w 1577"/>
                  <a:gd name="T19" fmla="*/ 33 h 1426"/>
                  <a:gd name="T20" fmla="*/ 1073 w 1577"/>
                  <a:gd name="T21" fmla="*/ 39 h 1426"/>
                  <a:gd name="T22" fmla="*/ 1123 w 1577"/>
                  <a:gd name="T23" fmla="*/ 81 h 1426"/>
                  <a:gd name="T24" fmla="*/ 1248 w 1577"/>
                  <a:gd name="T25" fmla="*/ 78 h 1426"/>
                  <a:gd name="T26" fmla="*/ 1431 w 1577"/>
                  <a:gd name="T27" fmla="*/ 162 h 1426"/>
                  <a:gd name="T28" fmla="*/ 1559 w 1577"/>
                  <a:gd name="T29" fmla="*/ 144 h 1426"/>
                  <a:gd name="T30" fmla="*/ 1549 w 1577"/>
                  <a:gd name="T31" fmla="*/ 209 h 1426"/>
                  <a:gd name="T32" fmla="*/ 1577 w 1577"/>
                  <a:gd name="T33" fmla="*/ 243 h 1426"/>
                  <a:gd name="T34" fmla="*/ 1340 w 1577"/>
                  <a:gd name="T35" fmla="*/ 504 h 1426"/>
                  <a:gd name="T36" fmla="*/ 1286 w 1577"/>
                  <a:gd name="T37" fmla="*/ 515 h 1426"/>
                  <a:gd name="T38" fmla="*/ 1249 w 1577"/>
                  <a:gd name="T39" fmla="*/ 501 h 1426"/>
                  <a:gd name="T40" fmla="*/ 1222 w 1577"/>
                  <a:gd name="T41" fmla="*/ 418 h 1426"/>
                  <a:gd name="T42" fmla="*/ 1076 w 1577"/>
                  <a:gd name="T43" fmla="*/ 410 h 1426"/>
                  <a:gd name="T44" fmla="*/ 949 w 1577"/>
                  <a:gd name="T45" fmla="*/ 470 h 1426"/>
                  <a:gd name="T46" fmla="*/ 882 w 1577"/>
                  <a:gd name="T47" fmla="*/ 531 h 1426"/>
                  <a:gd name="T48" fmla="*/ 867 w 1577"/>
                  <a:gd name="T49" fmla="*/ 568 h 1426"/>
                  <a:gd name="T50" fmla="*/ 790 w 1577"/>
                  <a:gd name="T51" fmla="*/ 694 h 1426"/>
                  <a:gd name="T52" fmla="*/ 695 w 1577"/>
                  <a:gd name="T53" fmla="*/ 765 h 1426"/>
                  <a:gd name="T54" fmla="*/ 549 w 1577"/>
                  <a:gd name="T55" fmla="*/ 767 h 1426"/>
                  <a:gd name="T56" fmla="*/ 544 w 1577"/>
                  <a:gd name="T57" fmla="*/ 1105 h 1426"/>
                  <a:gd name="T58" fmla="*/ 552 w 1577"/>
                  <a:gd name="T59" fmla="*/ 1154 h 1426"/>
                  <a:gd name="T60" fmla="*/ 583 w 1577"/>
                  <a:gd name="T61" fmla="*/ 1170 h 1426"/>
                  <a:gd name="T62" fmla="*/ 583 w 1577"/>
                  <a:gd name="T63" fmla="*/ 1231 h 1426"/>
                  <a:gd name="T64" fmla="*/ 540 w 1577"/>
                  <a:gd name="T65" fmla="*/ 1233 h 1426"/>
                  <a:gd name="T66" fmla="*/ 534 w 1577"/>
                  <a:gd name="T67" fmla="*/ 1314 h 1426"/>
                  <a:gd name="T68" fmla="*/ 375 w 1577"/>
                  <a:gd name="T69" fmla="*/ 1426 h 1426"/>
                  <a:gd name="T70" fmla="*/ 300 w 1577"/>
                  <a:gd name="T71" fmla="*/ 1393 h 1426"/>
                  <a:gd name="T72" fmla="*/ 247 w 1577"/>
                  <a:gd name="T73" fmla="*/ 1395 h 1426"/>
                  <a:gd name="T74" fmla="*/ 211 w 1577"/>
                  <a:gd name="T75" fmla="*/ 1347 h 1426"/>
                  <a:gd name="T76" fmla="*/ 188 w 1577"/>
                  <a:gd name="T77" fmla="*/ 1371 h 1426"/>
                  <a:gd name="T78" fmla="*/ 139 w 1577"/>
                  <a:gd name="T79" fmla="*/ 1399 h 1426"/>
                  <a:gd name="T80" fmla="*/ 96 w 1577"/>
                  <a:gd name="T81" fmla="*/ 1398 h 1426"/>
                  <a:gd name="T82" fmla="*/ 95 w 1577"/>
                  <a:gd name="T83" fmla="*/ 1360 h 1426"/>
                  <a:gd name="T84" fmla="*/ 68 w 1577"/>
                  <a:gd name="T85" fmla="*/ 1322 h 1426"/>
                  <a:gd name="T86" fmla="*/ 110 w 1577"/>
                  <a:gd name="T87" fmla="*/ 1173 h 1426"/>
                  <a:gd name="T88" fmla="*/ 106 w 1577"/>
                  <a:gd name="T89" fmla="*/ 1123 h 1426"/>
                  <a:gd name="T90" fmla="*/ 75 w 1577"/>
                  <a:gd name="T91" fmla="*/ 1082 h 1426"/>
                  <a:gd name="T92" fmla="*/ 16 w 1577"/>
                  <a:gd name="T93" fmla="*/ 1046 h 1426"/>
                  <a:gd name="T94" fmla="*/ 97 w 1577"/>
                  <a:gd name="T95" fmla="*/ 794 h 1426"/>
                  <a:gd name="T96" fmla="*/ 142 w 1577"/>
                  <a:gd name="T97" fmla="*/ 684 h 1426"/>
                  <a:gd name="T98" fmla="*/ 200 w 1577"/>
                  <a:gd name="T99" fmla="*/ 618 h 1426"/>
                  <a:gd name="T100" fmla="*/ 187 w 1577"/>
                  <a:gd name="T101" fmla="*/ 609 h 1426"/>
                  <a:gd name="T102" fmla="*/ 161 w 1577"/>
                  <a:gd name="T103" fmla="*/ 587 h 1426"/>
                  <a:gd name="T104" fmla="*/ 166 w 1577"/>
                  <a:gd name="T105" fmla="*/ 568 h 1426"/>
                  <a:gd name="T106" fmla="*/ 207 w 1577"/>
                  <a:gd name="T107" fmla="*/ 485 h 1426"/>
                  <a:gd name="T108" fmla="*/ 168 w 1577"/>
                  <a:gd name="T109" fmla="*/ 482 h 1426"/>
                  <a:gd name="T110" fmla="*/ 149 w 1577"/>
                  <a:gd name="T111" fmla="*/ 499 h 1426"/>
                  <a:gd name="T112" fmla="*/ 114 w 1577"/>
                  <a:gd name="T113" fmla="*/ 489 h 1426"/>
                  <a:gd name="T114" fmla="*/ 64 w 1577"/>
                  <a:gd name="T115" fmla="*/ 459 h 1426"/>
                  <a:gd name="T116" fmla="*/ 0 w 1577"/>
                  <a:gd name="T117" fmla="*/ 331 h 1426"/>
                  <a:gd name="T118" fmla="*/ 4 w 1577"/>
                  <a:gd name="T119" fmla="*/ 271 h 1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77" h="1426">
                    <a:moveTo>
                      <a:pt x="4" y="271"/>
                    </a:moveTo>
                    <a:lnTo>
                      <a:pt x="104" y="270"/>
                    </a:lnTo>
                    <a:lnTo>
                      <a:pt x="181" y="297"/>
                    </a:lnTo>
                    <a:lnTo>
                      <a:pt x="284" y="305"/>
                    </a:lnTo>
                    <a:lnTo>
                      <a:pt x="359" y="241"/>
                    </a:lnTo>
                    <a:lnTo>
                      <a:pt x="395" y="243"/>
                    </a:lnTo>
                    <a:lnTo>
                      <a:pt x="552" y="298"/>
                    </a:lnTo>
                    <a:lnTo>
                      <a:pt x="614" y="301"/>
                    </a:lnTo>
                    <a:lnTo>
                      <a:pt x="903" y="0"/>
                    </a:lnTo>
                    <a:lnTo>
                      <a:pt x="959" y="33"/>
                    </a:lnTo>
                    <a:lnTo>
                      <a:pt x="1073" y="39"/>
                    </a:lnTo>
                    <a:lnTo>
                      <a:pt x="1123" y="81"/>
                    </a:lnTo>
                    <a:lnTo>
                      <a:pt x="1248" y="78"/>
                    </a:lnTo>
                    <a:lnTo>
                      <a:pt x="1431" y="162"/>
                    </a:lnTo>
                    <a:lnTo>
                      <a:pt x="1559" y="144"/>
                    </a:lnTo>
                    <a:lnTo>
                      <a:pt x="1549" y="209"/>
                    </a:lnTo>
                    <a:lnTo>
                      <a:pt x="1577" y="243"/>
                    </a:lnTo>
                    <a:lnTo>
                      <a:pt x="1340" y="504"/>
                    </a:lnTo>
                    <a:lnTo>
                      <a:pt x="1286" y="515"/>
                    </a:lnTo>
                    <a:lnTo>
                      <a:pt x="1249" y="501"/>
                    </a:lnTo>
                    <a:lnTo>
                      <a:pt x="1222" y="418"/>
                    </a:lnTo>
                    <a:lnTo>
                      <a:pt x="1076" y="410"/>
                    </a:lnTo>
                    <a:lnTo>
                      <a:pt x="949" y="470"/>
                    </a:lnTo>
                    <a:lnTo>
                      <a:pt x="882" y="531"/>
                    </a:lnTo>
                    <a:lnTo>
                      <a:pt x="867" y="568"/>
                    </a:lnTo>
                    <a:lnTo>
                      <a:pt x="790" y="694"/>
                    </a:lnTo>
                    <a:lnTo>
                      <a:pt x="695" y="765"/>
                    </a:lnTo>
                    <a:lnTo>
                      <a:pt x="549" y="767"/>
                    </a:lnTo>
                    <a:lnTo>
                      <a:pt x="544" y="1105"/>
                    </a:lnTo>
                    <a:lnTo>
                      <a:pt x="552" y="1154"/>
                    </a:lnTo>
                    <a:lnTo>
                      <a:pt x="583" y="1170"/>
                    </a:lnTo>
                    <a:lnTo>
                      <a:pt x="583" y="1231"/>
                    </a:lnTo>
                    <a:lnTo>
                      <a:pt x="540" y="1233"/>
                    </a:lnTo>
                    <a:lnTo>
                      <a:pt x="534" y="1314"/>
                    </a:lnTo>
                    <a:lnTo>
                      <a:pt x="375" y="1426"/>
                    </a:lnTo>
                    <a:lnTo>
                      <a:pt x="300" y="1393"/>
                    </a:lnTo>
                    <a:lnTo>
                      <a:pt x="247" y="1395"/>
                    </a:lnTo>
                    <a:lnTo>
                      <a:pt x="211" y="1347"/>
                    </a:lnTo>
                    <a:lnTo>
                      <a:pt x="188" y="1371"/>
                    </a:lnTo>
                    <a:lnTo>
                      <a:pt x="139" y="1399"/>
                    </a:lnTo>
                    <a:lnTo>
                      <a:pt x="96" y="1398"/>
                    </a:lnTo>
                    <a:lnTo>
                      <a:pt x="95" y="1360"/>
                    </a:lnTo>
                    <a:lnTo>
                      <a:pt x="68" y="1322"/>
                    </a:lnTo>
                    <a:lnTo>
                      <a:pt x="110" y="1173"/>
                    </a:lnTo>
                    <a:lnTo>
                      <a:pt x="106" y="1123"/>
                    </a:lnTo>
                    <a:lnTo>
                      <a:pt x="75" y="1082"/>
                    </a:lnTo>
                    <a:lnTo>
                      <a:pt x="16" y="1046"/>
                    </a:lnTo>
                    <a:lnTo>
                      <a:pt x="97" y="794"/>
                    </a:lnTo>
                    <a:lnTo>
                      <a:pt x="142" y="684"/>
                    </a:lnTo>
                    <a:lnTo>
                      <a:pt x="200" y="618"/>
                    </a:lnTo>
                    <a:lnTo>
                      <a:pt x="187" y="609"/>
                    </a:lnTo>
                    <a:lnTo>
                      <a:pt x="161" y="587"/>
                    </a:lnTo>
                    <a:lnTo>
                      <a:pt x="166" y="568"/>
                    </a:lnTo>
                    <a:lnTo>
                      <a:pt x="207" y="485"/>
                    </a:lnTo>
                    <a:lnTo>
                      <a:pt x="168" y="482"/>
                    </a:lnTo>
                    <a:lnTo>
                      <a:pt x="149" y="499"/>
                    </a:lnTo>
                    <a:lnTo>
                      <a:pt x="114" y="489"/>
                    </a:lnTo>
                    <a:lnTo>
                      <a:pt x="64" y="459"/>
                    </a:lnTo>
                    <a:lnTo>
                      <a:pt x="0" y="331"/>
                    </a:lnTo>
                    <a:lnTo>
                      <a:pt x="4" y="271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173" name="Freeform 29"/>
              <p:cNvSpPr>
                <a:spLocks noChangeAspect="1"/>
              </p:cNvSpPr>
              <p:nvPr/>
            </p:nvSpPr>
            <p:spPr bwMode="auto">
              <a:xfrm>
                <a:off x="4194" y="2348"/>
                <a:ext cx="226" cy="371"/>
              </a:xfrm>
              <a:custGeom>
                <a:avLst/>
                <a:gdLst>
                  <a:gd name="T0" fmla="*/ 497 w 1255"/>
                  <a:gd name="T1" fmla="*/ 138 h 2054"/>
                  <a:gd name="T2" fmla="*/ 518 w 1255"/>
                  <a:gd name="T3" fmla="*/ 116 h 2054"/>
                  <a:gd name="T4" fmla="*/ 553 w 1255"/>
                  <a:gd name="T5" fmla="*/ 165 h 2054"/>
                  <a:gd name="T6" fmla="*/ 606 w 1255"/>
                  <a:gd name="T7" fmla="*/ 162 h 2054"/>
                  <a:gd name="T8" fmla="*/ 681 w 1255"/>
                  <a:gd name="T9" fmla="*/ 195 h 2054"/>
                  <a:gd name="T10" fmla="*/ 841 w 1255"/>
                  <a:gd name="T11" fmla="*/ 83 h 2054"/>
                  <a:gd name="T12" fmla="*/ 848 w 1255"/>
                  <a:gd name="T13" fmla="*/ 3 h 2054"/>
                  <a:gd name="T14" fmla="*/ 887 w 1255"/>
                  <a:gd name="T15" fmla="*/ 0 h 2054"/>
                  <a:gd name="T16" fmla="*/ 910 w 1255"/>
                  <a:gd name="T17" fmla="*/ 63 h 2054"/>
                  <a:gd name="T18" fmla="*/ 906 w 1255"/>
                  <a:gd name="T19" fmla="*/ 447 h 2054"/>
                  <a:gd name="T20" fmla="*/ 1001 w 1255"/>
                  <a:gd name="T21" fmla="*/ 642 h 2054"/>
                  <a:gd name="T22" fmla="*/ 1255 w 1255"/>
                  <a:gd name="T23" fmla="*/ 1055 h 2054"/>
                  <a:gd name="T24" fmla="*/ 1245 w 1255"/>
                  <a:gd name="T25" fmla="*/ 1075 h 2054"/>
                  <a:gd name="T26" fmla="*/ 1143 w 1255"/>
                  <a:gd name="T27" fmla="*/ 1136 h 2054"/>
                  <a:gd name="T28" fmla="*/ 1126 w 1255"/>
                  <a:gd name="T29" fmla="*/ 1207 h 2054"/>
                  <a:gd name="T30" fmla="*/ 1027 w 1255"/>
                  <a:gd name="T31" fmla="*/ 1291 h 2054"/>
                  <a:gd name="T32" fmla="*/ 877 w 1255"/>
                  <a:gd name="T33" fmla="*/ 1571 h 2054"/>
                  <a:gd name="T34" fmla="*/ 808 w 1255"/>
                  <a:gd name="T35" fmla="*/ 1583 h 2054"/>
                  <a:gd name="T36" fmla="*/ 812 w 1255"/>
                  <a:gd name="T37" fmla="*/ 1627 h 2054"/>
                  <a:gd name="T38" fmla="*/ 778 w 1255"/>
                  <a:gd name="T39" fmla="*/ 1642 h 2054"/>
                  <a:gd name="T40" fmla="*/ 779 w 1255"/>
                  <a:gd name="T41" fmla="*/ 1698 h 2054"/>
                  <a:gd name="T42" fmla="*/ 764 w 1255"/>
                  <a:gd name="T43" fmla="*/ 1703 h 2054"/>
                  <a:gd name="T44" fmla="*/ 767 w 1255"/>
                  <a:gd name="T45" fmla="*/ 1775 h 2054"/>
                  <a:gd name="T46" fmla="*/ 720 w 1255"/>
                  <a:gd name="T47" fmla="*/ 1799 h 2054"/>
                  <a:gd name="T48" fmla="*/ 711 w 1255"/>
                  <a:gd name="T49" fmla="*/ 1844 h 2054"/>
                  <a:gd name="T50" fmla="*/ 735 w 1255"/>
                  <a:gd name="T51" fmla="*/ 1886 h 2054"/>
                  <a:gd name="T52" fmla="*/ 684 w 1255"/>
                  <a:gd name="T53" fmla="*/ 2035 h 2054"/>
                  <a:gd name="T54" fmla="*/ 676 w 1255"/>
                  <a:gd name="T55" fmla="*/ 2054 h 2054"/>
                  <a:gd name="T56" fmla="*/ 637 w 1255"/>
                  <a:gd name="T57" fmla="*/ 2015 h 2054"/>
                  <a:gd name="T58" fmla="*/ 635 w 1255"/>
                  <a:gd name="T59" fmla="*/ 1832 h 2054"/>
                  <a:gd name="T60" fmla="*/ 550 w 1255"/>
                  <a:gd name="T61" fmla="*/ 1764 h 2054"/>
                  <a:gd name="T62" fmla="*/ 493 w 1255"/>
                  <a:gd name="T63" fmla="*/ 1823 h 2054"/>
                  <a:gd name="T64" fmla="*/ 426 w 1255"/>
                  <a:gd name="T65" fmla="*/ 1815 h 2054"/>
                  <a:gd name="T66" fmla="*/ 414 w 1255"/>
                  <a:gd name="T67" fmla="*/ 1729 h 2054"/>
                  <a:gd name="T68" fmla="*/ 165 w 1255"/>
                  <a:gd name="T69" fmla="*/ 1680 h 2054"/>
                  <a:gd name="T70" fmla="*/ 98 w 1255"/>
                  <a:gd name="T71" fmla="*/ 1577 h 2054"/>
                  <a:gd name="T72" fmla="*/ 41 w 1255"/>
                  <a:gd name="T73" fmla="*/ 1618 h 2054"/>
                  <a:gd name="T74" fmla="*/ 36 w 1255"/>
                  <a:gd name="T75" fmla="*/ 1559 h 2054"/>
                  <a:gd name="T76" fmla="*/ 21 w 1255"/>
                  <a:gd name="T77" fmla="*/ 1512 h 2054"/>
                  <a:gd name="T78" fmla="*/ 17 w 1255"/>
                  <a:gd name="T79" fmla="*/ 1451 h 2054"/>
                  <a:gd name="T80" fmla="*/ 31 w 1255"/>
                  <a:gd name="T81" fmla="*/ 1426 h 2054"/>
                  <a:gd name="T82" fmla="*/ 32 w 1255"/>
                  <a:gd name="T83" fmla="*/ 1351 h 2054"/>
                  <a:gd name="T84" fmla="*/ 46 w 1255"/>
                  <a:gd name="T85" fmla="*/ 1331 h 2054"/>
                  <a:gd name="T86" fmla="*/ 45 w 1255"/>
                  <a:gd name="T87" fmla="*/ 1313 h 2054"/>
                  <a:gd name="T88" fmla="*/ 0 w 1255"/>
                  <a:gd name="T89" fmla="*/ 1288 h 2054"/>
                  <a:gd name="T90" fmla="*/ 63 w 1255"/>
                  <a:gd name="T91" fmla="*/ 1095 h 2054"/>
                  <a:gd name="T92" fmla="*/ 497 w 1255"/>
                  <a:gd name="T93" fmla="*/ 138 h 20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55" h="2054">
                    <a:moveTo>
                      <a:pt x="497" y="138"/>
                    </a:moveTo>
                    <a:lnTo>
                      <a:pt x="518" y="116"/>
                    </a:lnTo>
                    <a:lnTo>
                      <a:pt x="553" y="165"/>
                    </a:lnTo>
                    <a:lnTo>
                      <a:pt x="606" y="162"/>
                    </a:lnTo>
                    <a:lnTo>
                      <a:pt x="681" y="195"/>
                    </a:lnTo>
                    <a:lnTo>
                      <a:pt x="841" y="83"/>
                    </a:lnTo>
                    <a:lnTo>
                      <a:pt x="848" y="3"/>
                    </a:lnTo>
                    <a:lnTo>
                      <a:pt x="887" y="0"/>
                    </a:lnTo>
                    <a:lnTo>
                      <a:pt x="910" y="63"/>
                    </a:lnTo>
                    <a:lnTo>
                      <a:pt x="906" y="447"/>
                    </a:lnTo>
                    <a:lnTo>
                      <a:pt x="1001" y="642"/>
                    </a:lnTo>
                    <a:lnTo>
                      <a:pt x="1255" y="1055"/>
                    </a:lnTo>
                    <a:lnTo>
                      <a:pt x="1245" y="1075"/>
                    </a:lnTo>
                    <a:lnTo>
                      <a:pt x="1143" y="1136"/>
                    </a:lnTo>
                    <a:lnTo>
                      <a:pt x="1126" y="1207"/>
                    </a:lnTo>
                    <a:lnTo>
                      <a:pt x="1027" y="1291"/>
                    </a:lnTo>
                    <a:lnTo>
                      <a:pt x="877" y="1571"/>
                    </a:lnTo>
                    <a:lnTo>
                      <a:pt x="808" y="1583"/>
                    </a:lnTo>
                    <a:lnTo>
                      <a:pt x="812" y="1627"/>
                    </a:lnTo>
                    <a:lnTo>
                      <a:pt x="778" y="1642"/>
                    </a:lnTo>
                    <a:lnTo>
                      <a:pt x="779" y="1698"/>
                    </a:lnTo>
                    <a:lnTo>
                      <a:pt x="764" y="1703"/>
                    </a:lnTo>
                    <a:lnTo>
                      <a:pt x="767" y="1775"/>
                    </a:lnTo>
                    <a:lnTo>
                      <a:pt x="720" y="1799"/>
                    </a:lnTo>
                    <a:lnTo>
                      <a:pt x="711" y="1844"/>
                    </a:lnTo>
                    <a:lnTo>
                      <a:pt x="735" y="1886"/>
                    </a:lnTo>
                    <a:lnTo>
                      <a:pt x="684" y="2035"/>
                    </a:lnTo>
                    <a:lnTo>
                      <a:pt x="676" y="2054"/>
                    </a:lnTo>
                    <a:lnTo>
                      <a:pt x="637" y="2015"/>
                    </a:lnTo>
                    <a:lnTo>
                      <a:pt x="635" y="1832"/>
                    </a:lnTo>
                    <a:lnTo>
                      <a:pt x="550" y="1764"/>
                    </a:lnTo>
                    <a:lnTo>
                      <a:pt x="493" y="1823"/>
                    </a:lnTo>
                    <a:lnTo>
                      <a:pt x="426" y="1815"/>
                    </a:lnTo>
                    <a:lnTo>
                      <a:pt x="414" y="1729"/>
                    </a:lnTo>
                    <a:lnTo>
                      <a:pt x="165" y="1680"/>
                    </a:lnTo>
                    <a:lnTo>
                      <a:pt x="98" y="1577"/>
                    </a:lnTo>
                    <a:lnTo>
                      <a:pt x="41" y="1618"/>
                    </a:lnTo>
                    <a:lnTo>
                      <a:pt x="36" y="1559"/>
                    </a:lnTo>
                    <a:lnTo>
                      <a:pt x="21" y="1512"/>
                    </a:lnTo>
                    <a:lnTo>
                      <a:pt x="17" y="1451"/>
                    </a:lnTo>
                    <a:lnTo>
                      <a:pt x="31" y="1426"/>
                    </a:lnTo>
                    <a:lnTo>
                      <a:pt x="32" y="1351"/>
                    </a:lnTo>
                    <a:lnTo>
                      <a:pt x="46" y="1331"/>
                    </a:lnTo>
                    <a:lnTo>
                      <a:pt x="45" y="1313"/>
                    </a:lnTo>
                    <a:lnTo>
                      <a:pt x="0" y="1288"/>
                    </a:lnTo>
                    <a:lnTo>
                      <a:pt x="63" y="1095"/>
                    </a:lnTo>
                    <a:lnTo>
                      <a:pt x="497" y="138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174" name="Freeform 30"/>
              <p:cNvSpPr>
                <a:spLocks noChangeAspect="1"/>
              </p:cNvSpPr>
              <p:nvPr/>
            </p:nvSpPr>
            <p:spPr bwMode="auto">
              <a:xfrm>
                <a:off x="4102" y="1502"/>
                <a:ext cx="234" cy="187"/>
              </a:xfrm>
              <a:custGeom>
                <a:avLst/>
                <a:gdLst>
                  <a:gd name="T0" fmla="*/ 1127 w 1301"/>
                  <a:gd name="T1" fmla="*/ 0 h 1035"/>
                  <a:gd name="T2" fmla="*/ 1162 w 1301"/>
                  <a:gd name="T3" fmla="*/ 172 h 1035"/>
                  <a:gd name="T4" fmla="*/ 1250 w 1301"/>
                  <a:gd name="T5" fmla="*/ 266 h 1035"/>
                  <a:gd name="T6" fmla="*/ 1258 w 1301"/>
                  <a:gd name="T7" fmla="*/ 345 h 1035"/>
                  <a:gd name="T8" fmla="*/ 1301 w 1301"/>
                  <a:gd name="T9" fmla="*/ 362 h 1035"/>
                  <a:gd name="T10" fmla="*/ 1297 w 1301"/>
                  <a:gd name="T11" fmla="*/ 403 h 1035"/>
                  <a:gd name="T12" fmla="*/ 1287 w 1301"/>
                  <a:gd name="T13" fmla="*/ 448 h 1035"/>
                  <a:gd name="T14" fmla="*/ 1246 w 1301"/>
                  <a:gd name="T15" fmla="*/ 478 h 1035"/>
                  <a:gd name="T16" fmla="*/ 1248 w 1301"/>
                  <a:gd name="T17" fmla="*/ 567 h 1035"/>
                  <a:gd name="T18" fmla="*/ 1268 w 1301"/>
                  <a:gd name="T19" fmla="*/ 597 h 1035"/>
                  <a:gd name="T20" fmla="*/ 1164 w 1301"/>
                  <a:gd name="T21" fmla="*/ 675 h 1035"/>
                  <a:gd name="T22" fmla="*/ 1095 w 1301"/>
                  <a:gd name="T23" fmla="*/ 695 h 1035"/>
                  <a:gd name="T24" fmla="*/ 1095 w 1301"/>
                  <a:gd name="T25" fmla="*/ 749 h 1035"/>
                  <a:gd name="T26" fmla="*/ 1063 w 1301"/>
                  <a:gd name="T27" fmla="*/ 755 h 1035"/>
                  <a:gd name="T28" fmla="*/ 1123 w 1301"/>
                  <a:gd name="T29" fmla="*/ 769 h 1035"/>
                  <a:gd name="T30" fmla="*/ 1113 w 1301"/>
                  <a:gd name="T31" fmla="*/ 826 h 1035"/>
                  <a:gd name="T32" fmla="*/ 1081 w 1301"/>
                  <a:gd name="T33" fmla="*/ 838 h 1035"/>
                  <a:gd name="T34" fmla="*/ 1125 w 1301"/>
                  <a:gd name="T35" fmla="*/ 836 h 1035"/>
                  <a:gd name="T36" fmla="*/ 1113 w 1301"/>
                  <a:gd name="T37" fmla="*/ 878 h 1035"/>
                  <a:gd name="T38" fmla="*/ 1091 w 1301"/>
                  <a:gd name="T39" fmla="*/ 906 h 1035"/>
                  <a:gd name="T40" fmla="*/ 1025 w 1301"/>
                  <a:gd name="T41" fmla="*/ 902 h 1035"/>
                  <a:gd name="T42" fmla="*/ 952 w 1301"/>
                  <a:gd name="T43" fmla="*/ 1019 h 1035"/>
                  <a:gd name="T44" fmla="*/ 954 w 1301"/>
                  <a:gd name="T45" fmla="*/ 1035 h 1035"/>
                  <a:gd name="T46" fmla="*/ 892 w 1301"/>
                  <a:gd name="T47" fmla="*/ 1029 h 1035"/>
                  <a:gd name="T48" fmla="*/ 779 w 1301"/>
                  <a:gd name="T49" fmla="*/ 969 h 1035"/>
                  <a:gd name="T50" fmla="*/ 626 w 1301"/>
                  <a:gd name="T51" fmla="*/ 965 h 1035"/>
                  <a:gd name="T52" fmla="*/ 495 w 1301"/>
                  <a:gd name="T53" fmla="*/ 1019 h 1035"/>
                  <a:gd name="T54" fmla="*/ 429 w 1301"/>
                  <a:gd name="T55" fmla="*/ 1009 h 1035"/>
                  <a:gd name="T56" fmla="*/ 415 w 1301"/>
                  <a:gd name="T57" fmla="*/ 945 h 1035"/>
                  <a:gd name="T58" fmla="*/ 308 w 1301"/>
                  <a:gd name="T59" fmla="*/ 933 h 1035"/>
                  <a:gd name="T60" fmla="*/ 0 w 1301"/>
                  <a:gd name="T61" fmla="*/ 643 h 1035"/>
                  <a:gd name="T62" fmla="*/ 14 w 1301"/>
                  <a:gd name="T63" fmla="*/ 617 h 1035"/>
                  <a:gd name="T64" fmla="*/ 55 w 1301"/>
                  <a:gd name="T65" fmla="*/ 605 h 1035"/>
                  <a:gd name="T66" fmla="*/ 159 w 1301"/>
                  <a:gd name="T67" fmla="*/ 488 h 1035"/>
                  <a:gd name="T68" fmla="*/ 243 w 1301"/>
                  <a:gd name="T69" fmla="*/ 462 h 1035"/>
                  <a:gd name="T70" fmla="*/ 425 w 1301"/>
                  <a:gd name="T71" fmla="*/ 460 h 1035"/>
                  <a:gd name="T72" fmla="*/ 465 w 1301"/>
                  <a:gd name="T73" fmla="*/ 323 h 1035"/>
                  <a:gd name="T74" fmla="*/ 536 w 1301"/>
                  <a:gd name="T75" fmla="*/ 317 h 1035"/>
                  <a:gd name="T76" fmla="*/ 513 w 1301"/>
                  <a:gd name="T77" fmla="*/ 258 h 1035"/>
                  <a:gd name="T78" fmla="*/ 485 w 1301"/>
                  <a:gd name="T79" fmla="*/ 229 h 1035"/>
                  <a:gd name="T80" fmla="*/ 437 w 1301"/>
                  <a:gd name="T81" fmla="*/ 178 h 1035"/>
                  <a:gd name="T82" fmla="*/ 642 w 1301"/>
                  <a:gd name="T83" fmla="*/ 210 h 1035"/>
                  <a:gd name="T84" fmla="*/ 1017 w 1301"/>
                  <a:gd name="T85" fmla="*/ 235 h 1035"/>
                  <a:gd name="T86" fmla="*/ 1127 w 1301"/>
                  <a:gd name="T87" fmla="*/ 0 h 10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01" h="1035">
                    <a:moveTo>
                      <a:pt x="1127" y="0"/>
                    </a:moveTo>
                    <a:lnTo>
                      <a:pt x="1162" y="172"/>
                    </a:lnTo>
                    <a:lnTo>
                      <a:pt x="1250" y="266"/>
                    </a:lnTo>
                    <a:lnTo>
                      <a:pt x="1258" y="345"/>
                    </a:lnTo>
                    <a:lnTo>
                      <a:pt x="1301" y="362"/>
                    </a:lnTo>
                    <a:lnTo>
                      <a:pt x="1297" y="403"/>
                    </a:lnTo>
                    <a:lnTo>
                      <a:pt x="1287" y="448"/>
                    </a:lnTo>
                    <a:lnTo>
                      <a:pt x="1246" y="478"/>
                    </a:lnTo>
                    <a:lnTo>
                      <a:pt x="1248" y="567"/>
                    </a:lnTo>
                    <a:lnTo>
                      <a:pt x="1268" y="597"/>
                    </a:lnTo>
                    <a:lnTo>
                      <a:pt x="1164" y="675"/>
                    </a:lnTo>
                    <a:lnTo>
                      <a:pt x="1095" y="695"/>
                    </a:lnTo>
                    <a:lnTo>
                      <a:pt x="1095" y="749"/>
                    </a:lnTo>
                    <a:lnTo>
                      <a:pt x="1063" y="755"/>
                    </a:lnTo>
                    <a:lnTo>
                      <a:pt x="1123" y="769"/>
                    </a:lnTo>
                    <a:lnTo>
                      <a:pt x="1113" y="826"/>
                    </a:lnTo>
                    <a:lnTo>
                      <a:pt x="1081" y="838"/>
                    </a:lnTo>
                    <a:lnTo>
                      <a:pt x="1125" y="836"/>
                    </a:lnTo>
                    <a:lnTo>
                      <a:pt x="1113" y="878"/>
                    </a:lnTo>
                    <a:lnTo>
                      <a:pt x="1091" y="906"/>
                    </a:lnTo>
                    <a:lnTo>
                      <a:pt x="1025" y="902"/>
                    </a:lnTo>
                    <a:lnTo>
                      <a:pt x="952" y="1019"/>
                    </a:lnTo>
                    <a:lnTo>
                      <a:pt x="954" y="1035"/>
                    </a:lnTo>
                    <a:lnTo>
                      <a:pt x="892" y="1029"/>
                    </a:lnTo>
                    <a:lnTo>
                      <a:pt x="779" y="969"/>
                    </a:lnTo>
                    <a:lnTo>
                      <a:pt x="626" y="965"/>
                    </a:lnTo>
                    <a:lnTo>
                      <a:pt x="495" y="1019"/>
                    </a:lnTo>
                    <a:lnTo>
                      <a:pt x="429" y="1009"/>
                    </a:lnTo>
                    <a:lnTo>
                      <a:pt x="415" y="945"/>
                    </a:lnTo>
                    <a:lnTo>
                      <a:pt x="308" y="933"/>
                    </a:lnTo>
                    <a:lnTo>
                      <a:pt x="0" y="643"/>
                    </a:lnTo>
                    <a:lnTo>
                      <a:pt x="14" y="617"/>
                    </a:lnTo>
                    <a:lnTo>
                      <a:pt x="55" y="605"/>
                    </a:lnTo>
                    <a:lnTo>
                      <a:pt x="159" y="488"/>
                    </a:lnTo>
                    <a:lnTo>
                      <a:pt x="243" y="462"/>
                    </a:lnTo>
                    <a:lnTo>
                      <a:pt x="425" y="460"/>
                    </a:lnTo>
                    <a:lnTo>
                      <a:pt x="465" y="323"/>
                    </a:lnTo>
                    <a:lnTo>
                      <a:pt x="536" y="317"/>
                    </a:lnTo>
                    <a:lnTo>
                      <a:pt x="513" y="258"/>
                    </a:lnTo>
                    <a:lnTo>
                      <a:pt x="485" y="229"/>
                    </a:lnTo>
                    <a:lnTo>
                      <a:pt x="437" y="178"/>
                    </a:lnTo>
                    <a:lnTo>
                      <a:pt x="642" y="210"/>
                    </a:lnTo>
                    <a:lnTo>
                      <a:pt x="1017" y="235"/>
                    </a:lnTo>
                    <a:lnTo>
                      <a:pt x="1127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175" name="Freeform 31"/>
              <p:cNvSpPr>
                <a:spLocks noChangeAspect="1"/>
              </p:cNvSpPr>
              <p:nvPr/>
            </p:nvSpPr>
            <p:spPr bwMode="auto">
              <a:xfrm>
                <a:off x="3964" y="1534"/>
                <a:ext cx="235" cy="140"/>
              </a:xfrm>
              <a:custGeom>
                <a:avLst/>
                <a:gdLst>
                  <a:gd name="T0" fmla="*/ 156 w 1301"/>
                  <a:gd name="T1" fmla="*/ 213 h 774"/>
                  <a:gd name="T2" fmla="*/ 120 w 1301"/>
                  <a:gd name="T3" fmla="*/ 332 h 774"/>
                  <a:gd name="T4" fmla="*/ 30 w 1301"/>
                  <a:gd name="T5" fmla="*/ 418 h 774"/>
                  <a:gd name="T6" fmla="*/ 0 w 1301"/>
                  <a:gd name="T7" fmla="*/ 562 h 774"/>
                  <a:gd name="T8" fmla="*/ 63 w 1301"/>
                  <a:gd name="T9" fmla="*/ 564 h 774"/>
                  <a:gd name="T10" fmla="*/ 111 w 1301"/>
                  <a:gd name="T11" fmla="*/ 597 h 774"/>
                  <a:gd name="T12" fmla="*/ 177 w 1301"/>
                  <a:gd name="T13" fmla="*/ 608 h 774"/>
                  <a:gd name="T14" fmla="*/ 200 w 1301"/>
                  <a:gd name="T15" fmla="*/ 697 h 774"/>
                  <a:gd name="T16" fmla="*/ 242 w 1301"/>
                  <a:gd name="T17" fmla="*/ 774 h 774"/>
                  <a:gd name="T18" fmla="*/ 766 w 1301"/>
                  <a:gd name="T19" fmla="*/ 464 h 774"/>
                  <a:gd name="T20" fmla="*/ 779 w 1301"/>
                  <a:gd name="T21" fmla="*/ 439 h 774"/>
                  <a:gd name="T22" fmla="*/ 819 w 1301"/>
                  <a:gd name="T23" fmla="*/ 425 h 774"/>
                  <a:gd name="T24" fmla="*/ 921 w 1301"/>
                  <a:gd name="T25" fmla="*/ 310 h 774"/>
                  <a:gd name="T26" fmla="*/ 1009 w 1301"/>
                  <a:gd name="T27" fmla="*/ 283 h 774"/>
                  <a:gd name="T28" fmla="*/ 1188 w 1301"/>
                  <a:gd name="T29" fmla="*/ 283 h 774"/>
                  <a:gd name="T30" fmla="*/ 1229 w 1301"/>
                  <a:gd name="T31" fmla="*/ 143 h 774"/>
                  <a:gd name="T32" fmla="*/ 1301 w 1301"/>
                  <a:gd name="T33" fmla="*/ 140 h 774"/>
                  <a:gd name="T34" fmla="*/ 1278 w 1301"/>
                  <a:gd name="T35" fmla="*/ 82 h 774"/>
                  <a:gd name="T36" fmla="*/ 1201 w 1301"/>
                  <a:gd name="T37" fmla="*/ 0 h 774"/>
                  <a:gd name="T38" fmla="*/ 1164 w 1301"/>
                  <a:gd name="T39" fmla="*/ 11 h 774"/>
                  <a:gd name="T40" fmla="*/ 1100 w 1301"/>
                  <a:gd name="T41" fmla="*/ 99 h 774"/>
                  <a:gd name="T42" fmla="*/ 999 w 1301"/>
                  <a:gd name="T43" fmla="*/ 108 h 774"/>
                  <a:gd name="T44" fmla="*/ 979 w 1301"/>
                  <a:gd name="T45" fmla="*/ 133 h 774"/>
                  <a:gd name="T46" fmla="*/ 751 w 1301"/>
                  <a:gd name="T47" fmla="*/ 136 h 774"/>
                  <a:gd name="T48" fmla="*/ 668 w 1301"/>
                  <a:gd name="T49" fmla="*/ 144 h 774"/>
                  <a:gd name="T50" fmla="*/ 687 w 1301"/>
                  <a:gd name="T51" fmla="*/ 175 h 774"/>
                  <a:gd name="T52" fmla="*/ 654 w 1301"/>
                  <a:gd name="T53" fmla="*/ 202 h 774"/>
                  <a:gd name="T54" fmla="*/ 615 w 1301"/>
                  <a:gd name="T55" fmla="*/ 202 h 774"/>
                  <a:gd name="T56" fmla="*/ 528 w 1301"/>
                  <a:gd name="T57" fmla="*/ 174 h 774"/>
                  <a:gd name="T58" fmla="*/ 156 w 1301"/>
                  <a:gd name="T59" fmla="*/ 213 h 7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301" h="774">
                    <a:moveTo>
                      <a:pt x="156" y="213"/>
                    </a:moveTo>
                    <a:lnTo>
                      <a:pt x="120" y="332"/>
                    </a:lnTo>
                    <a:lnTo>
                      <a:pt x="30" y="418"/>
                    </a:lnTo>
                    <a:lnTo>
                      <a:pt x="0" y="562"/>
                    </a:lnTo>
                    <a:lnTo>
                      <a:pt x="63" y="564"/>
                    </a:lnTo>
                    <a:lnTo>
                      <a:pt x="111" y="597"/>
                    </a:lnTo>
                    <a:lnTo>
                      <a:pt x="177" y="608"/>
                    </a:lnTo>
                    <a:lnTo>
                      <a:pt x="200" y="697"/>
                    </a:lnTo>
                    <a:lnTo>
                      <a:pt x="242" y="774"/>
                    </a:lnTo>
                    <a:lnTo>
                      <a:pt x="766" y="464"/>
                    </a:lnTo>
                    <a:lnTo>
                      <a:pt x="779" y="439"/>
                    </a:lnTo>
                    <a:lnTo>
                      <a:pt x="819" y="425"/>
                    </a:lnTo>
                    <a:lnTo>
                      <a:pt x="921" y="310"/>
                    </a:lnTo>
                    <a:lnTo>
                      <a:pt x="1009" y="283"/>
                    </a:lnTo>
                    <a:lnTo>
                      <a:pt x="1188" y="283"/>
                    </a:lnTo>
                    <a:lnTo>
                      <a:pt x="1229" y="143"/>
                    </a:lnTo>
                    <a:lnTo>
                      <a:pt x="1301" y="140"/>
                    </a:lnTo>
                    <a:lnTo>
                      <a:pt x="1278" y="82"/>
                    </a:lnTo>
                    <a:lnTo>
                      <a:pt x="1201" y="0"/>
                    </a:lnTo>
                    <a:lnTo>
                      <a:pt x="1164" y="11"/>
                    </a:lnTo>
                    <a:lnTo>
                      <a:pt x="1100" y="99"/>
                    </a:lnTo>
                    <a:lnTo>
                      <a:pt x="999" y="108"/>
                    </a:lnTo>
                    <a:lnTo>
                      <a:pt x="979" y="133"/>
                    </a:lnTo>
                    <a:lnTo>
                      <a:pt x="751" y="136"/>
                    </a:lnTo>
                    <a:lnTo>
                      <a:pt x="668" y="144"/>
                    </a:lnTo>
                    <a:lnTo>
                      <a:pt x="687" y="175"/>
                    </a:lnTo>
                    <a:lnTo>
                      <a:pt x="654" y="202"/>
                    </a:lnTo>
                    <a:lnTo>
                      <a:pt x="615" y="202"/>
                    </a:lnTo>
                    <a:lnTo>
                      <a:pt x="528" y="174"/>
                    </a:lnTo>
                    <a:lnTo>
                      <a:pt x="156" y="21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176" name="Freeform 32"/>
              <p:cNvSpPr>
                <a:spLocks noChangeAspect="1"/>
              </p:cNvSpPr>
              <p:nvPr/>
            </p:nvSpPr>
            <p:spPr bwMode="auto">
              <a:xfrm>
                <a:off x="3626" y="1919"/>
                <a:ext cx="356" cy="397"/>
              </a:xfrm>
              <a:custGeom>
                <a:avLst/>
                <a:gdLst>
                  <a:gd name="T0" fmla="*/ 726 w 1979"/>
                  <a:gd name="T1" fmla="*/ 250 h 2200"/>
                  <a:gd name="T2" fmla="*/ 921 w 1979"/>
                  <a:gd name="T3" fmla="*/ 79 h 2200"/>
                  <a:gd name="T4" fmla="*/ 1041 w 1979"/>
                  <a:gd name="T5" fmla="*/ 74 h 2200"/>
                  <a:gd name="T6" fmla="*/ 1103 w 1979"/>
                  <a:gd name="T7" fmla="*/ 4 h 2200"/>
                  <a:gd name="T8" fmla="*/ 1329 w 1979"/>
                  <a:gd name="T9" fmla="*/ 0 h 2200"/>
                  <a:gd name="T10" fmla="*/ 1319 w 1979"/>
                  <a:gd name="T11" fmla="*/ 79 h 2200"/>
                  <a:gd name="T12" fmla="*/ 1347 w 1979"/>
                  <a:gd name="T13" fmla="*/ 180 h 2200"/>
                  <a:gd name="T14" fmla="*/ 1429 w 1979"/>
                  <a:gd name="T15" fmla="*/ 228 h 2200"/>
                  <a:gd name="T16" fmla="*/ 1516 w 1979"/>
                  <a:gd name="T17" fmla="*/ 269 h 2200"/>
                  <a:gd name="T18" fmla="*/ 1575 w 1979"/>
                  <a:gd name="T19" fmla="*/ 399 h 2200"/>
                  <a:gd name="T20" fmla="*/ 1584 w 1979"/>
                  <a:gd name="T21" fmla="*/ 484 h 2200"/>
                  <a:gd name="T22" fmla="*/ 1721 w 1979"/>
                  <a:gd name="T23" fmla="*/ 708 h 2200"/>
                  <a:gd name="T24" fmla="*/ 1749 w 1979"/>
                  <a:gd name="T25" fmla="*/ 840 h 2200"/>
                  <a:gd name="T26" fmla="*/ 1731 w 1979"/>
                  <a:gd name="T27" fmla="*/ 900 h 2200"/>
                  <a:gd name="T28" fmla="*/ 1739 w 1979"/>
                  <a:gd name="T29" fmla="*/ 1014 h 2200"/>
                  <a:gd name="T30" fmla="*/ 1676 w 1979"/>
                  <a:gd name="T31" fmla="*/ 1071 h 2200"/>
                  <a:gd name="T32" fmla="*/ 1788 w 1979"/>
                  <a:gd name="T33" fmla="*/ 1250 h 2200"/>
                  <a:gd name="T34" fmla="*/ 1859 w 1979"/>
                  <a:gd name="T35" fmla="*/ 1247 h 2200"/>
                  <a:gd name="T36" fmla="*/ 1912 w 1979"/>
                  <a:gd name="T37" fmla="*/ 1290 h 2200"/>
                  <a:gd name="T38" fmla="*/ 1979 w 1979"/>
                  <a:gd name="T39" fmla="*/ 1320 h 2200"/>
                  <a:gd name="T40" fmla="*/ 1686 w 1979"/>
                  <a:gd name="T41" fmla="*/ 1925 h 2200"/>
                  <a:gd name="T42" fmla="*/ 1702 w 1979"/>
                  <a:gd name="T43" fmla="*/ 1961 h 2200"/>
                  <a:gd name="T44" fmla="*/ 1669 w 1979"/>
                  <a:gd name="T45" fmla="*/ 1992 h 2200"/>
                  <a:gd name="T46" fmla="*/ 1621 w 1979"/>
                  <a:gd name="T47" fmla="*/ 2005 h 2200"/>
                  <a:gd name="T48" fmla="*/ 1579 w 1979"/>
                  <a:gd name="T49" fmla="*/ 2055 h 2200"/>
                  <a:gd name="T50" fmla="*/ 1537 w 1979"/>
                  <a:gd name="T51" fmla="*/ 2075 h 2200"/>
                  <a:gd name="T52" fmla="*/ 1379 w 1979"/>
                  <a:gd name="T53" fmla="*/ 2140 h 2200"/>
                  <a:gd name="T54" fmla="*/ 1204 w 1979"/>
                  <a:gd name="T55" fmla="*/ 2129 h 2200"/>
                  <a:gd name="T56" fmla="*/ 1094 w 1979"/>
                  <a:gd name="T57" fmla="*/ 2163 h 2200"/>
                  <a:gd name="T58" fmla="*/ 1006 w 1979"/>
                  <a:gd name="T59" fmla="*/ 2115 h 2200"/>
                  <a:gd name="T60" fmla="*/ 802 w 1979"/>
                  <a:gd name="T61" fmla="*/ 2190 h 2200"/>
                  <a:gd name="T62" fmla="*/ 638 w 1979"/>
                  <a:gd name="T63" fmla="*/ 2038 h 2200"/>
                  <a:gd name="T64" fmla="*/ 472 w 1979"/>
                  <a:gd name="T65" fmla="*/ 2033 h 2200"/>
                  <a:gd name="T66" fmla="*/ 386 w 1979"/>
                  <a:gd name="T67" fmla="*/ 1982 h 2200"/>
                  <a:gd name="T68" fmla="*/ 273 w 1979"/>
                  <a:gd name="T69" fmla="*/ 1860 h 2200"/>
                  <a:gd name="T70" fmla="*/ 312 w 1979"/>
                  <a:gd name="T71" fmla="*/ 1745 h 2200"/>
                  <a:gd name="T72" fmla="*/ 369 w 1979"/>
                  <a:gd name="T73" fmla="*/ 1585 h 2200"/>
                  <a:gd name="T74" fmla="*/ 332 w 1979"/>
                  <a:gd name="T75" fmla="*/ 1497 h 2200"/>
                  <a:gd name="T76" fmla="*/ 262 w 1979"/>
                  <a:gd name="T77" fmla="*/ 1522 h 2200"/>
                  <a:gd name="T78" fmla="*/ 197 w 1979"/>
                  <a:gd name="T79" fmla="*/ 1444 h 2200"/>
                  <a:gd name="T80" fmla="*/ 146 w 1979"/>
                  <a:gd name="T81" fmla="*/ 1457 h 2200"/>
                  <a:gd name="T82" fmla="*/ 474 w 1979"/>
                  <a:gd name="T83" fmla="*/ 1195 h 2200"/>
                  <a:gd name="T84" fmla="*/ 596 w 1979"/>
                  <a:gd name="T85" fmla="*/ 1019 h 2200"/>
                  <a:gd name="T86" fmla="*/ 573 w 1979"/>
                  <a:gd name="T87" fmla="*/ 918 h 2200"/>
                  <a:gd name="T88" fmla="*/ 556 w 1979"/>
                  <a:gd name="T89" fmla="*/ 733 h 2200"/>
                  <a:gd name="T90" fmla="*/ 643 w 1979"/>
                  <a:gd name="T91" fmla="*/ 700 h 2200"/>
                  <a:gd name="T92" fmla="*/ 774 w 1979"/>
                  <a:gd name="T93" fmla="*/ 635 h 2200"/>
                  <a:gd name="T94" fmla="*/ 626 w 1979"/>
                  <a:gd name="T95" fmla="*/ 407 h 2200"/>
                  <a:gd name="T96" fmla="*/ 679 w 1979"/>
                  <a:gd name="T97" fmla="*/ 290 h 2200"/>
                  <a:gd name="T98" fmla="*/ 690 w 1979"/>
                  <a:gd name="T99" fmla="*/ 202 h 2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979" h="2200">
                    <a:moveTo>
                      <a:pt x="690" y="202"/>
                    </a:moveTo>
                    <a:lnTo>
                      <a:pt x="726" y="250"/>
                    </a:lnTo>
                    <a:lnTo>
                      <a:pt x="841" y="259"/>
                    </a:lnTo>
                    <a:lnTo>
                      <a:pt x="921" y="79"/>
                    </a:lnTo>
                    <a:lnTo>
                      <a:pt x="939" y="97"/>
                    </a:lnTo>
                    <a:lnTo>
                      <a:pt x="1041" y="74"/>
                    </a:lnTo>
                    <a:lnTo>
                      <a:pt x="1137" y="139"/>
                    </a:lnTo>
                    <a:lnTo>
                      <a:pt x="1103" y="4"/>
                    </a:lnTo>
                    <a:lnTo>
                      <a:pt x="1300" y="28"/>
                    </a:lnTo>
                    <a:lnTo>
                      <a:pt x="1329" y="0"/>
                    </a:lnTo>
                    <a:lnTo>
                      <a:pt x="1341" y="38"/>
                    </a:lnTo>
                    <a:lnTo>
                      <a:pt x="1319" y="79"/>
                    </a:lnTo>
                    <a:lnTo>
                      <a:pt x="1341" y="130"/>
                    </a:lnTo>
                    <a:lnTo>
                      <a:pt x="1347" y="180"/>
                    </a:lnTo>
                    <a:lnTo>
                      <a:pt x="1328" y="204"/>
                    </a:lnTo>
                    <a:lnTo>
                      <a:pt x="1429" y="228"/>
                    </a:lnTo>
                    <a:lnTo>
                      <a:pt x="1456" y="272"/>
                    </a:lnTo>
                    <a:lnTo>
                      <a:pt x="1516" y="269"/>
                    </a:lnTo>
                    <a:lnTo>
                      <a:pt x="1569" y="345"/>
                    </a:lnTo>
                    <a:lnTo>
                      <a:pt x="1575" y="399"/>
                    </a:lnTo>
                    <a:lnTo>
                      <a:pt x="1632" y="430"/>
                    </a:lnTo>
                    <a:lnTo>
                      <a:pt x="1584" y="484"/>
                    </a:lnTo>
                    <a:lnTo>
                      <a:pt x="1699" y="647"/>
                    </a:lnTo>
                    <a:lnTo>
                      <a:pt x="1721" y="708"/>
                    </a:lnTo>
                    <a:lnTo>
                      <a:pt x="1751" y="744"/>
                    </a:lnTo>
                    <a:lnTo>
                      <a:pt x="1749" y="840"/>
                    </a:lnTo>
                    <a:lnTo>
                      <a:pt x="1714" y="863"/>
                    </a:lnTo>
                    <a:lnTo>
                      <a:pt x="1731" y="900"/>
                    </a:lnTo>
                    <a:lnTo>
                      <a:pt x="1759" y="925"/>
                    </a:lnTo>
                    <a:lnTo>
                      <a:pt x="1739" y="1014"/>
                    </a:lnTo>
                    <a:lnTo>
                      <a:pt x="1691" y="1047"/>
                    </a:lnTo>
                    <a:lnTo>
                      <a:pt x="1676" y="1071"/>
                    </a:lnTo>
                    <a:lnTo>
                      <a:pt x="1651" y="1099"/>
                    </a:lnTo>
                    <a:lnTo>
                      <a:pt x="1788" y="1250"/>
                    </a:lnTo>
                    <a:lnTo>
                      <a:pt x="1827" y="1240"/>
                    </a:lnTo>
                    <a:lnTo>
                      <a:pt x="1859" y="1247"/>
                    </a:lnTo>
                    <a:lnTo>
                      <a:pt x="1900" y="1276"/>
                    </a:lnTo>
                    <a:lnTo>
                      <a:pt x="1912" y="1290"/>
                    </a:lnTo>
                    <a:lnTo>
                      <a:pt x="1957" y="1290"/>
                    </a:lnTo>
                    <a:lnTo>
                      <a:pt x="1979" y="1320"/>
                    </a:lnTo>
                    <a:lnTo>
                      <a:pt x="1694" y="1745"/>
                    </a:lnTo>
                    <a:lnTo>
                      <a:pt x="1686" y="1925"/>
                    </a:lnTo>
                    <a:lnTo>
                      <a:pt x="1699" y="1945"/>
                    </a:lnTo>
                    <a:lnTo>
                      <a:pt x="1702" y="1961"/>
                    </a:lnTo>
                    <a:lnTo>
                      <a:pt x="1672" y="1966"/>
                    </a:lnTo>
                    <a:lnTo>
                      <a:pt x="1669" y="1992"/>
                    </a:lnTo>
                    <a:lnTo>
                      <a:pt x="1627" y="1997"/>
                    </a:lnTo>
                    <a:lnTo>
                      <a:pt x="1621" y="2005"/>
                    </a:lnTo>
                    <a:lnTo>
                      <a:pt x="1578" y="2015"/>
                    </a:lnTo>
                    <a:lnTo>
                      <a:pt x="1579" y="2055"/>
                    </a:lnTo>
                    <a:lnTo>
                      <a:pt x="1554" y="2075"/>
                    </a:lnTo>
                    <a:lnTo>
                      <a:pt x="1537" y="2075"/>
                    </a:lnTo>
                    <a:lnTo>
                      <a:pt x="1449" y="2077"/>
                    </a:lnTo>
                    <a:lnTo>
                      <a:pt x="1379" y="2140"/>
                    </a:lnTo>
                    <a:lnTo>
                      <a:pt x="1269" y="2095"/>
                    </a:lnTo>
                    <a:lnTo>
                      <a:pt x="1204" y="2129"/>
                    </a:lnTo>
                    <a:lnTo>
                      <a:pt x="1124" y="2200"/>
                    </a:lnTo>
                    <a:lnTo>
                      <a:pt x="1094" y="2163"/>
                    </a:lnTo>
                    <a:lnTo>
                      <a:pt x="1066" y="2170"/>
                    </a:lnTo>
                    <a:lnTo>
                      <a:pt x="1006" y="2115"/>
                    </a:lnTo>
                    <a:lnTo>
                      <a:pt x="880" y="2115"/>
                    </a:lnTo>
                    <a:lnTo>
                      <a:pt x="802" y="2190"/>
                    </a:lnTo>
                    <a:lnTo>
                      <a:pt x="703" y="2155"/>
                    </a:lnTo>
                    <a:lnTo>
                      <a:pt x="638" y="2038"/>
                    </a:lnTo>
                    <a:lnTo>
                      <a:pt x="591" y="2015"/>
                    </a:lnTo>
                    <a:lnTo>
                      <a:pt x="472" y="2033"/>
                    </a:lnTo>
                    <a:lnTo>
                      <a:pt x="394" y="1998"/>
                    </a:lnTo>
                    <a:lnTo>
                      <a:pt x="386" y="1982"/>
                    </a:lnTo>
                    <a:lnTo>
                      <a:pt x="358" y="1875"/>
                    </a:lnTo>
                    <a:lnTo>
                      <a:pt x="273" y="1860"/>
                    </a:lnTo>
                    <a:lnTo>
                      <a:pt x="278" y="1834"/>
                    </a:lnTo>
                    <a:lnTo>
                      <a:pt x="312" y="1745"/>
                    </a:lnTo>
                    <a:lnTo>
                      <a:pt x="298" y="1695"/>
                    </a:lnTo>
                    <a:lnTo>
                      <a:pt x="369" y="1585"/>
                    </a:lnTo>
                    <a:lnTo>
                      <a:pt x="358" y="1530"/>
                    </a:lnTo>
                    <a:lnTo>
                      <a:pt x="332" y="1497"/>
                    </a:lnTo>
                    <a:lnTo>
                      <a:pt x="278" y="1500"/>
                    </a:lnTo>
                    <a:lnTo>
                      <a:pt x="262" y="1522"/>
                    </a:lnTo>
                    <a:lnTo>
                      <a:pt x="224" y="1463"/>
                    </a:lnTo>
                    <a:lnTo>
                      <a:pt x="197" y="1444"/>
                    </a:lnTo>
                    <a:lnTo>
                      <a:pt x="179" y="1468"/>
                    </a:lnTo>
                    <a:lnTo>
                      <a:pt x="146" y="1457"/>
                    </a:lnTo>
                    <a:lnTo>
                      <a:pt x="0" y="1421"/>
                    </a:lnTo>
                    <a:lnTo>
                      <a:pt x="474" y="1195"/>
                    </a:lnTo>
                    <a:lnTo>
                      <a:pt x="568" y="1020"/>
                    </a:lnTo>
                    <a:lnTo>
                      <a:pt x="596" y="1019"/>
                    </a:lnTo>
                    <a:lnTo>
                      <a:pt x="599" y="947"/>
                    </a:lnTo>
                    <a:lnTo>
                      <a:pt x="573" y="918"/>
                    </a:lnTo>
                    <a:lnTo>
                      <a:pt x="558" y="803"/>
                    </a:lnTo>
                    <a:lnTo>
                      <a:pt x="556" y="733"/>
                    </a:lnTo>
                    <a:lnTo>
                      <a:pt x="589" y="702"/>
                    </a:lnTo>
                    <a:lnTo>
                      <a:pt x="643" y="700"/>
                    </a:lnTo>
                    <a:lnTo>
                      <a:pt x="724" y="635"/>
                    </a:lnTo>
                    <a:lnTo>
                      <a:pt x="774" y="635"/>
                    </a:lnTo>
                    <a:lnTo>
                      <a:pt x="801" y="585"/>
                    </a:lnTo>
                    <a:lnTo>
                      <a:pt x="626" y="407"/>
                    </a:lnTo>
                    <a:lnTo>
                      <a:pt x="621" y="332"/>
                    </a:lnTo>
                    <a:lnTo>
                      <a:pt x="679" y="290"/>
                    </a:lnTo>
                    <a:lnTo>
                      <a:pt x="652" y="200"/>
                    </a:lnTo>
                    <a:lnTo>
                      <a:pt x="690" y="202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177" name="Freeform 33"/>
              <p:cNvSpPr>
                <a:spLocks noChangeAspect="1"/>
              </p:cNvSpPr>
              <p:nvPr/>
            </p:nvSpPr>
            <p:spPr bwMode="auto">
              <a:xfrm>
                <a:off x="3864" y="1911"/>
                <a:ext cx="264" cy="206"/>
              </a:xfrm>
              <a:custGeom>
                <a:avLst/>
                <a:gdLst>
                  <a:gd name="T0" fmla="*/ 31 w 1462"/>
                  <a:gd name="T1" fmla="*/ 0 h 1141"/>
                  <a:gd name="T2" fmla="*/ 5 w 1462"/>
                  <a:gd name="T3" fmla="*/ 40 h 1141"/>
                  <a:gd name="T4" fmla="*/ 19 w 1462"/>
                  <a:gd name="T5" fmla="*/ 78 h 1141"/>
                  <a:gd name="T6" fmla="*/ 0 w 1462"/>
                  <a:gd name="T7" fmla="*/ 120 h 1141"/>
                  <a:gd name="T8" fmla="*/ 20 w 1462"/>
                  <a:gd name="T9" fmla="*/ 167 h 1141"/>
                  <a:gd name="T10" fmla="*/ 27 w 1462"/>
                  <a:gd name="T11" fmla="*/ 222 h 1141"/>
                  <a:gd name="T12" fmla="*/ 5 w 1462"/>
                  <a:gd name="T13" fmla="*/ 246 h 1141"/>
                  <a:gd name="T14" fmla="*/ 109 w 1462"/>
                  <a:gd name="T15" fmla="*/ 271 h 1141"/>
                  <a:gd name="T16" fmla="*/ 136 w 1462"/>
                  <a:gd name="T17" fmla="*/ 314 h 1141"/>
                  <a:gd name="T18" fmla="*/ 193 w 1462"/>
                  <a:gd name="T19" fmla="*/ 310 h 1141"/>
                  <a:gd name="T20" fmla="*/ 250 w 1462"/>
                  <a:gd name="T21" fmla="*/ 387 h 1141"/>
                  <a:gd name="T22" fmla="*/ 255 w 1462"/>
                  <a:gd name="T23" fmla="*/ 441 h 1141"/>
                  <a:gd name="T24" fmla="*/ 313 w 1462"/>
                  <a:gd name="T25" fmla="*/ 472 h 1141"/>
                  <a:gd name="T26" fmla="*/ 265 w 1462"/>
                  <a:gd name="T27" fmla="*/ 524 h 1141"/>
                  <a:gd name="T28" fmla="*/ 377 w 1462"/>
                  <a:gd name="T29" fmla="*/ 686 h 1141"/>
                  <a:gd name="T30" fmla="*/ 400 w 1462"/>
                  <a:gd name="T31" fmla="*/ 747 h 1141"/>
                  <a:gd name="T32" fmla="*/ 431 w 1462"/>
                  <a:gd name="T33" fmla="*/ 784 h 1141"/>
                  <a:gd name="T34" fmla="*/ 428 w 1462"/>
                  <a:gd name="T35" fmla="*/ 884 h 1141"/>
                  <a:gd name="T36" fmla="*/ 393 w 1462"/>
                  <a:gd name="T37" fmla="*/ 905 h 1141"/>
                  <a:gd name="T38" fmla="*/ 407 w 1462"/>
                  <a:gd name="T39" fmla="*/ 940 h 1141"/>
                  <a:gd name="T40" fmla="*/ 438 w 1462"/>
                  <a:gd name="T41" fmla="*/ 966 h 1141"/>
                  <a:gd name="T42" fmla="*/ 421 w 1462"/>
                  <a:gd name="T43" fmla="*/ 1056 h 1141"/>
                  <a:gd name="T44" fmla="*/ 372 w 1462"/>
                  <a:gd name="T45" fmla="*/ 1083 h 1141"/>
                  <a:gd name="T46" fmla="*/ 356 w 1462"/>
                  <a:gd name="T47" fmla="*/ 1110 h 1141"/>
                  <a:gd name="T48" fmla="*/ 766 w 1462"/>
                  <a:gd name="T49" fmla="*/ 1141 h 1141"/>
                  <a:gd name="T50" fmla="*/ 853 w 1462"/>
                  <a:gd name="T51" fmla="*/ 1019 h 1141"/>
                  <a:gd name="T52" fmla="*/ 859 w 1462"/>
                  <a:gd name="T53" fmla="*/ 996 h 1141"/>
                  <a:gd name="T54" fmla="*/ 830 w 1462"/>
                  <a:gd name="T55" fmla="*/ 986 h 1141"/>
                  <a:gd name="T56" fmla="*/ 830 w 1462"/>
                  <a:gd name="T57" fmla="*/ 959 h 1141"/>
                  <a:gd name="T58" fmla="*/ 846 w 1462"/>
                  <a:gd name="T59" fmla="*/ 903 h 1141"/>
                  <a:gd name="T60" fmla="*/ 884 w 1462"/>
                  <a:gd name="T61" fmla="*/ 859 h 1141"/>
                  <a:gd name="T62" fmla="*/ 934 w 1462"/>
                  <a:gd name="T63" fmla="*/ 823 h 1141"/>
                  <a:gd name="T64" fmla="*/ 1006 w 1462"/>
                  <a:gd name="T65" fmla="*/ 815 h 1141"/>
                  <a:gd name="T66" fmla="*/ 1105 w 1462"/>
                  <a:gd name="T67" fmla="*/ 740 h 1141"/>
                  <a:gd name="T68" fmla="*/ 1129 w 1462"/>
                  <a:gd name="T69" fmla="*/ 740 h 1141"/>
                  <a:gd name="T70" fmla="*/ 1153 w 1462"/>
                  <a:gd name="T71" fmla="*/ 755 h 1141"/>
                  <a:gd name="T72" fmla="*/ 1165 w 1462"/>
                  <a:gd name="T73" fmla="*/ 813 h 1141"/>
                  <a:gd name="T74" fmla="*/ 1204 w 1462"/>
                  <a:gd name="T75" fmla="*/ 878 h 1141"/>
                  <a:gd name="T76" fmla="*/ 1264 w 1462"/>
                  <a:gd name="T77" fmla="*/ 912 h 1141"/>
                  <a:gd name="T78" fmla="*/ 1274 w 1462"/>
                  <a:gd name="T79" fmla="*/ 855 h 1141"/>
                  <a:gd name="T80" fmla="*/ 1226 w 1462"/>
                  <a:gd name="T81" fmla="*/ 750 h 1141"/>
                  <a:gd name="T82" fmla="*/ 1279 w 1462"/>
                  <a:gd name="T83" fmla="*/ 637 h 1141"/>
                  <a:gd name="T84" fmla="*/ 1253 w 1462"/>
                  <a:gd name="T85" fmla="*/ 582 h 1141"/>
                  <a:gd name="T86" fmla="*/ 1255 w 1462"/>
                  <a:gd name="T87" fmla="*/ 517 h 1141"/>
                  <a:gd name="T88" fmla="*/ 1222 w 1462"/>
                  <a:gd name="T89" fmla="*/ 470 h 1141"/>
                  <a:gd name="T90" fmla="*/ 1276 w 1462"/>
                  <a:gd name="T91" fmla="*/ 381 h 1141"/>
                  <a:gd name="T92" fmla="*/ 1286 w 1462"/>
                  <a:gd name="T93" fmla="*/ 259 h 1141"/>
                  <a:gd name="T94" fmla="*/ 1462 w 1462"/>
                  <a:gd name="T95" fmla="*/ 132 h 1141"/>
                  <a:gd name="T96" fmla="*/ 1435 w 1462"/>
                  <a:gd name="T97" fmla="*/ 85 h 1141"/>
                  <a:gd name="T98" fmla="*/ 1398 w 1462"/>
                  <a:gd name="T99" fmla="*/ 111 h 1141"/>
                  <a:gd name="T100" fmla="*/ 1389 w 1462"/>
                  <a:gd name="T101" fmla="*/ 99 h 1141"/>
                  <a:gd name="T102" fmla="*/ 1274 w 1462"/>
                  <a:gd name="T103" fmla="*/ 179 h 1141"/>
                  <a:gd name="T104" fmla="*/ 1246 w 1462"/>
                  <a:gd name="T105" fmla="*/ 174 h 1141"/>
                  <a:gd name="T106" fmla="*/ 1208 w 1462"/>
                  <a:gd name="T107" fmla="*/ 151 h 1141"/>
                  <a:gd name="T108" fmla="*/ 1201 w 1462"/>
                  <a:gd name="T109" fmla="*/ 98 h 1141"/>
                  <a:gd name="T110" fmla="*/ 749 w 1462"/>
                  <a:gd name="T111" fmla="*/ 101 h 1141"/>
                  <a:gd name="T112" fmla="*/ 565 w 1462"/>
                  <a:gd name="T113" fmla="*/ 161 h 1141"/>
                  <a:gd name="T114" fmla="*/ 536 w 1462"/>
                  <a:gd name="T115" fmla="*/ 176 h 1141"/>
                  <a:gd name="T116" fmla="*/ 31 w 1462"/>
                  <a:gd name="T117" fmla="*/ 0 h 1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462" h="1141">
                    <a:moveTo>
                      <a:pt x="31" y="0"/>
                    </a:moveTo>
                    <a:lnTo>
                      <a:pt x="5" y="40"/>
                    </a:lnTo>
                    <a:lnTo>
                      <a:pt x="19" y="78"/>
                    </a:lnTo>
                    <a:lnTo>
                      <a:pt x="0" y="120"/>
                    </a:lnTo>
                    <a:lnTo>
                      <a:pt x="20" y="167"/>
                    </a:lnTo>
                    <a:lnTo>
                      <a:pt x="27" y="222"/>
                    </a:lnTo>
                    <a:lnTo>
                      <a:pt x="5" y="246"/>
                    </a:lnTo>
                    <a:lnTo>
                      <a:pt x="109" y="271"/>
                    </a:lnTo>
                    <a:lnTo>
                      <a:pt x="136" y="314"/>
                    </a:lnTo>
                    <a:lnTo>
                      <a:pt x="193" y="310"/>
                    </a:lnTo>
                    <a:lnTo>
                      <a:pt x="250" y="387"/>
                    </a:lnTo>
                    <a:lnTo>
                      <a:pt x="255" y="441"/>
                    </a:lnTo>
                    <a:lnTo>
                      <a:pt x="313" y="472"/>
                    </a:lnTo>
                    <a:lnTo>
                      <a:pt x="265" y="524"/>
                    </a:lnTo>
                    <a:lnTo>
                      <a:pt x="377" y="686"/>
                    </a:lnTo>
                    <a:lnTo>
                      <a:pt x="400" y="747"/>
                    </a:lnTo>
                    <a:lnTo>
                      <a:pt x="431" y="784"/>
                    </a:lnTo>
                    <a:lnTo>
                      <a:pt x="428" y="884"/>
                    </a:lnTo>
                    <a:lnTo>
                      <a:pt x="393" y="905"/>
                    </a:lnTo>
                    <a:lnTo>
                      <a:pt x="407" y="940"/>
                    </a:lnTo>
                    <a:lnTo>
                      <a:pt x="438" y="966"/>
                    </a:lnTo>
                    <a:lnTo>
                      <a:pt x="421" y="1056"/>
                    </a:lnTo>
                    <a:lnTo>
                      <a:pt x="372" y="1083"/>
                    </a:lnTo>
                    <a:lnTo>
                      <a:pt x="356" y="1110"/>
                    </a:lnTo>
                    <a:lnTo>
                      <a:pt x="766" y="1141"/>
                    </a:lnTo>
                    <a:lnTo>
                      <a:pt x="853" y="1019"/>
                    </a:lnTo>
                    <a:lnTo>
                      <a:pt x="859" y="996"/>
                    </a:lnTo>
                    <a:lnTo>
                      <a:pt x="830" y="986"/>
                    </a:lnTo>
                    <a:lnTo>
                      <a:pt x="830" y="959"/>
                    </a:lnTo>
                    <a:lnTo>
                      <a:pt x="846" y="903"/>
                    </a:lnTo>
                    <a:lnTo>
                      <a:pt x="884" y="859"/>
                    </a:lnTo>
                    <a:lnTo>
                      <a:pt x="934" y="823"/>
                    </a:lnTo>
                    <a:lnTo>
                      <a:pt x="1006" y="815"/>
                    </a:lnTo>
                    <a:lnTo>
                      <a:pt x="1105" y="740"/>
                    </a:lnTo>
                    <a:lnTo>
                      <a:pt x="1129" y="740"/>
                    </a:lnTo>
                    <a:lnTo>
                      <a:pt x="1153" y="755"/>
                    </a:lnTo>
                    <a:lnTo>
                      <a:pt x="1165" y="813"/>
                    </a:lnTo>
                    <a:lnTo>
                      <a:pt x="1204" y="878"/>
                    </a:lnTo>
                    <a:lnTo>
                      <a:pt x="1264" y="912"/>
                    </a:lnTo>
                    <a:lnTo>
                      <a:pt x="1274" y="855"/>
                    </a:lnTo>
                    <a:lnTo>
                      <a:pt x="1226" y="750"/>
                    </a:lnTo>
                    <a:lnTo>
                      <a:pt x="1279" y="637"/>
                    </a:lnTo>
                    <a:lnTo>
                      <a:pt x="1253" y="582"/>
                    </a:lnTo>
                    <a:lnTo>
                      <a:pt x="1255" y="517"/>
                    </a:lnTo>
                    <a:lnTo>
                      <a:pt x="1222" y="470"/>
                    </a:lnTo>
                    <a:lnTo>
                      <a:pt x="1276" y="381"/>
                    </a:lnTo>
                    <a:lnTo>
                      <a:pt x="1286" y="259"/>
                    </a:lnTo>
                    <a:lnTo>
                      <a:pt x="1462" y="132"/>
                    </a:lnTo>
                    <a:lnTo>
                      <a:pt x="1435" y="85"/>
                    </a:lnTo>
                    <a:lnTo>
                      <a:pt x="1398" y="111"/>
                    </a:lnTo>
                    <a:lnTo>
                      <a:pt x="1389" y="99"/>
                    </a:lnTo>
                    <a:lnTo>
                      <a:pt x="1274" y="179"/>
                    </a:lnTo>
                    <a:lnTo>
                      <a:pt x="1246" y="174"/>
                    </a:lnTo>
                    <a:lnTo>
                      <a:pt x="1208" y="151"/>
                    </a:lnTo>
                    <a:lnTo>
                      <a:pt x="1201" y="98"/>
                    </a:lnTo>
                    <a:lnTo>
                      <a:pt x="749" y="101"/>
                    </a:lnTo>
                    <a:lnTo>
                      <a:pt x="565" y="161"/>
                    </a:lnTo>
                    <a:lnTo>
                      <a:pt x="536" y="176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178" name="Freeform 34"/>
              <p:cNvSpPr>
                <a:spLocks noChangeAspect="1"/>
              </p:cNvSpPr>
              <p:nvPr/>
            </p:nvSpPr>
            <p:spPr bwMode="auto">
              <a:xfrm>
                <a:off x="3842" y="1777"/>
                <a:ext cx="238" cy="166"/>
              </a:xfrm>
              <a:custGeom>
                <a:avLst/>
                <a:gdLst>
                  <a:gd name="T0" fmla="*/ 272 w 1325"/>
                  <a:gd name="T1" fmla="*/ 287 h 917"/>
                  <a:gd name="T2" fmla="*/ 383 w 1325"/>
                  <a:gd name="T3" fmla="*/ 270 h 917"/>
                  <a:gd name="T4" fmla="*/ 416 w 1325"/>
                  <a:gd name="T5" fmla="*/ 222 h 917"/>
                  <a:gd name="T6" fmla="*/ 369 w 1325"/>
                  <a:gd name="T7" fmla="*/ 177 h 917"/>
                  <a:gd name="T8" fmla="*/ 365 w 1325"/>
                  <a:gd name="T9" fmla="*/ 140 h 917"/>
                  <a:gd name="T10" fmla="*/ 431 w 1325"/>
                  <a:gd name="T11" fmla="*/ 109 h 917"/>
                  <a:gd name="T12" fmla="*/ 567 w 1325"/>
                  <a:gd name="T13" fmla="*/ 112 h 917"/>
                  <a:gd name="T14" fmla="*/ 596 w 1325"/>
                  <a:gd name="T15" fmla="*/ 156 h 917"/>
                  <a:gd name="T16" fmla="*/ 625 w 1325"/>
                  <a:gd name="T17" fmla="*/ 160 h 917"/>
                  <a:gd name="T18" fmla="*/ 635 w 1325"/>
                  <a:gd name="T19" fmla="*/ 129 h 917"/>
                  <a:gd name="T20" fmla="*/ 623 w 1325"/>
                  <a:gd name="T21" fmla="*/ 102 h 917"/>
                  <a:gd name="T22" fmla="*/ 620 w 1325"/>
                  <a:gd name="T23" fmla="*/ 46 h 917"/>
                  <a:gd name="T24" fmla="*/ 686 w 1325"/>
                  <a:gd name="T25" fmla="*/ 8 h 917"/>
                  <a:gd name="T26" fmla="*/ 738 w 1325"/>
                  <a:gd name="T27" fmla="*/ 56 h 917"/>
                  <a:gd name="T28" fmla="*/ 764 w 1325"/>
                  <a:gd name="T29" fmla="*/ 56 h 917"/>
                  <a:gd name="T30" fmla="*/ 764 w 1325"/>
                  <a:gd name="T31" fmla="*/ 0 h 917"/>
                  <a:gd name="T32" fmla="*/ 798 w 1325"/>
                  <a:gd name="T33" fmla="*/ 6 h 917"/>
                  <a:gd name="T34" fmla="*/ 827 w 1325"/>
                  <a:gd name="T35" fmla="*/ 102 h 917"/>
                  <a:gd name="T36" fmla="*/ 883 w 1325"/>
                  <a:gd name="T37" fmla="*/ 6 h 917"/>
                  <a:gd name="T38" fmla="*/ 970 w 1325"/>
                  <a:gd name="T39" fmla="*/ 105 h 917"/>
                  <a:gd name="T40" fmla="*/ 985 w 1325"/>
                  <a:gd name="T41" fmla="*/ 209 h 917"/>
                  <a:gd name="T42" fmla="*/ 1024 w 1325"/>
                  <a:gd name="T43" fmla="*/ 229 h 917"/>
                  <a:gd name="T44" fmla="*/ 1036 w 1325"/>
                  <a:gd name="T45" fmla="*/ 288 h 917"/>
                  <a:gd name="T46" fmla="*/ 1082 w 1325"/>
                  <a:gd name="T47" fmla="*/ 325 h 917"/>
                  <a:gd name="T48" fmla="*/ 1094 w 1325"/>
                  <a:gd name="T49" fmla="*/ 387 h 917"/>
                  <a:gd name="T50" fmla="*/ 1067 w 1325"/>
                  <a:gd name="T51" fmla="*/ 424 h 917"/>
                  <a:gd name="T52" fmla="*/ 1078 w 1325"/>
                  <a:gd name="T53" fmla="*/ 455 h 917"/>
                  <a:gd name="T54" fmla="*/ 1119 w 1325"/>
                  <a:gd name="T55" fmla="*/ 469 h 917"/>
                  <a:gd name="T56" fmla="*/ 1141 w 1325"/>
                  <a:gd name="T57" fmla="*/ 558 h 917"/>
                  <a:gd name="T58" fmla="*/ 1161 w 1325"/>
                  <a:gd name="T59" fmla="*/ 584 h 917"/>
                  <a:gd name="T60" fmla="*/ 1155 w 1325"/>
                  <a:gd name="T61" fmla="*/ 652 h 917"/>
                  <a:gd name="T62" fmla="*/ 1173 w 1325"/>
                  <a:gd name="T63" fmla="*/ 711 h 917"/>
                  <a:gd name="T64" fmla="*/ 1233 w 1325"/>
                  <a:gd name="T65" fmla="*/ 710 h 917"/>
                  <a:gd name="T66" fmla="*/ 1289 w 1325"/>
                  <a:gd name="T67" fmla="*/ 739 h 917"/>
                  <a:gd name="T68" fmla="*/ 1325 w 1325"/>
                  <a:gd name="T69" fmla="*/ 807 h 917"/>
                  <a:gd name="T70" fmla="*/ 1323 w 1325"/>
                  <a:gd name="T71" fmla="*/ 839 h 917"/>
                  <a:gd name="T72" fmla="*/ 869 w 1325"/>
                  <a:gd name="T73" fmla="*/ 840 h 917"/>
                  <a:gd name="T74" fmla="*/ 695 w 1325"/>
                  <a:gd name="T75" fmla="*/ 897 h 917"/>
                  <a:gd name="T76" fmla="*/ 654 w 1325"/>
                  <a:gd name="T77" fmla="*/ 917 h 917"/>
                  <a:gd name="T78" fmla="*/ 155 w 1325"/>
                  <a:gd name="T79" fmla="*/ 739 h 917"/>
                  <a:gd name="T80" fmla="*/ 153 w 1325"/>
                  <a:gd name="T81" fmla="*/ 722 h 917"/>
                  <a:gd name="T82" fmla="*/ 188 w 1325"/>
                  <a:gd name="T83" fmla="*/ 674 h 917"/>
                  <a:gd name="T84" fmla="*/ 151 w 1325"/>
                  <a:gd name="T85" fmla="*/ 640 h 917"/>
                  <a:gd name="T86" fmla="*/ 195 w 1325"/>
                  <a:gd name="T87" fmla="*/ 610 h 917"/>
                  <a:gd name="T88" fmla="*/ 31 w 1325"/>
                  <a:gd name="T89" fmla="*/ 579 h 917"/>
                  <a:gd name="T90" fmla="*/ 15 w 1325"/>
                  <a:gd name="T91" fmla="*/ 572 h 917"/>
                  <a:gd name="T92" fmla="*/ 0 w 1325"/>
                  <a:gd name="T93" fmla="*/ 540 h 917"/>
                  <a:gd name="T94" fmla="*/ 2 w 1325"/>
                  <a:gd name="T95" fmla="*/ 520 h 917"/>
                  <a:gd name="T96" fmla="*/ 125 w 1325"/>
                  <a:gd name="T97" fmla="*/ 426 h 917"/>
                  <a:gd name="T98" fmla="*/ 180 w 1325"/>
                  <a:gd name="T99" fmla="*/ 426 h 917"/>
                  <a:gd name="T100" fmla="*/ 290 w 1325"/>
                  <a:gd name="T101" fmla="*/ 340 h 917"/>
                  <a:gd name="T102" fmla="*/ 272 w 1325"/>
                  <a:gd name="T103" fmla="*/ 287 h 9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325" h="917">
                    <a:moveTo>
                      <a:pt x="272" y="287"/>
                    </a:moveTo>
                    <a:lnTo>
                      <a:pt x="383" y="270"/>
                    </a:lnTo>
                    <a:lnTo>
                      <a:pt x="416" y="222"/>
                    </a:lnTo>
                    <a:lnTo>
                      <a:pt x="369" y="177"/>
                    </a:lnTo>
                    <a:lnTo>
                      <a:pt x="365" y="140"/>
                    </a:lnTo>
                    <a:lnTo>
                      <a:pt x="431" y="109"/>
                    </a:lnTo>
                    <a:lnTo>
                      <a:pt x="567" y="112"/>
                    </a:lnTo>
                    <a:lnTo>
                      <a:pt x="596" y="156"/>
                    </a:lnTo>
                    <a:lnTo>
                      <a:pt x="625" y="160"/>
                    </a:lnTo>
                    <a:lnTo>
                      <a:pt x="635" y="129"/>
                    </a:lnTo>
                    <a:lnTo>
                      <a:pt x="623" y="102"/>
                    </a:lnTo>
                    <a:lnTo>
                      <a:pt x="620" y="46"/>
                    </a:lnTo>
                    <a:lnTo>
                      <a:pt x="686" y="8"/>
                    </a:lnTo>
                    <a:lnTo>
                      <a:pt x="738" y="56"/>
                    </a:lnTo>
                    <a:lnTo>
                      <a:pt x="764" y="56"/>
                    </a:lnTo>
                    <a:lnTo>
                      <a:pt x="764" y="0"/>
                    </a:lnTo>
                    <a:lnTo>
                      <a:pt x="798" y="6"/>
                    </a:lnTo>
                    <a:lnTo>
                      <a:pt x="827" y="102"/>
                    </a:lnTo>
                    <a:lnTo>
                      <a:pt x="883" y="6"/>
                    </a:lnTo>
                    <a:lnTo>
                      <a:pt x="970" y="105"/>
                    </a:lnTo>
                    <a:lnTo>
                      <a:pt x="985" y="209"/>
                    </a:lnTo>
                    <a:lnTo>
                      <a:pt x="1024" y="229"/>
                    </a:lnTo>
                    <a:lnTo>
                      <a:pt x="1036" y="288"/>
                    </a:lnTo>
                    <a:lnTo>
                      <a:pt x="1082" y="325"/>
                    </a:lnTo>
                    <a:lnTo>
                      <a:pt x="1094" y="387"/>
                    </a:lnTo>
                    <a:lnTo>
                      <a:pt x="1067" y="424"/>
                    </a:lnTo>
                    <a:lnTo>
                      <a:pt x="1078" y="455"/>
                    </a:lnTo>
                    <a:lnTo>
                      <a:pt x="1119" y="469"/>
                    </a:lnTo>
                    <a:lnTo>
                      <a:pt x="1141" y="558"/>
                    </a:lnTo>
                    <a:lnTo>
                      <a:pt x="1161" y="584"/>
                    </a:lnTo>
                    <a:lnTo>
                      <a:pt x="1155" y="652"/>
                    </a:lnTo>
                    <a:lnTo>
                      <a:pt x="1173" y="711"/>
                    </a:lnTo>
                    <a:lnTo>
                      <a:pt x="1233" y="710"/>
                    </a:lnTo>
                    <a:lnTo>
                      <a:pt x="1289" y="739"/>
                    </a:lnTo>
                    <a:lnTo>
                      <a:pt x="1325" y="807"/>
                    </a:lnTo>
                    <a:lnTo>
                      <a:pt x="1323" y="839"/>
                    </a:lnTo>
                    <a:lnTo>
                      <a:pt x="869" y="840"/>
                    </a:lnTo>
                    <a:lnTo>
                      <a:pt x="695" y="897"/>
                    </a:lnTo>
                    <a:lnTo>
                      <a:pt x="654" y="917"/>
                    </a:lnTo>
                    <a:lnTo>
                      <a:pt x="155" y="739"/>
                    </a:lnTo>
                    <a:lnTo>
                      <a:pt x="153" y="722"/>
                    </a:lnTo>
                    <a:lnTo>
                      <a:pt x="188" y="674"/>
                    </a:lnTo>
                    <a:lnTo>
                      <a:pt x="151" y="640"/>
                    </a:lnTo>
                    <a:lnTo>
                      <a:pt x="195" y="610"/>
                    </a:lnTo>
                    <a:lnTo>
                      <a:pt x="31" y="579"/>
                    </a:lnTo>
                    <a:lnTo>
                      <a:pt x="15" y="572"/>
                    </a:lnTo>
                    <a:lnTo>
                      <a:pt x="0" y="540"/>
                    </a:lnTo>
                    <a:lnTo>
                      <a:pt x="2" y="520"/>
                    </a:lnTo>
                    <a:lnTo>
                      <a:pt x="125" y="426"/>
                    </a:lnTo>
                    <a:lnTo>
                      <a:pt x="180" y="426"/>
                    </a:lnTo>
                    <a:lnTo>
                      <a:pt x="290" y="340"/>
                    </a:lnTo>
                    <a:lnTo>
                      <a:pt x="272" y="287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179" name="Freeform 35"/>
              <p:cNvSpPr>
                <a:spLocks noChangeAspect="1"/>
              </p:cNvSpPr>
              <p:nvPr/>
            </p:nvSpPr>
            <p:spPr bwMode="auto">
              <a:xfrm>
                <a:off x="3832" y="1547"/>
                <a:ext cx="456" cy="385"/>
              </a:xfrm>
              <a:custGeom>
                <a:avLst/>
                <a:gdLst>
                  <a:gd name="T0" fmla="*/ 94 w 2527"/>
                  <a:gd name="T1" fmla="*/ 279 h 2134"/>
                  <a:gd name="T2" fmla="*/ 165 w 2527"/>
                  <a:gd name="T3" fmla="*/ 127 h 2134"/>
                  <a:gd name="T4" fmla="*/ 264 w 2527"/>
                  <a:gd name="T5" fmla="*/ 108 h 2134"/>
                  <a:gd name="T6" fmla="*/ 402 w 2527"/>
                  <a:gd name="T7" fmla="*/ 21 h 2134"/>
                  <a:gd name="T8" fmla="*/ 529 w 2527"/>
                  <a:gd name="T9" fmla="*/ 0 h 2134"/>
                  <a:gd name="T10" fmla="*/ 687 w 2527"/>
                  <a:gd name="T11" fmla="*/ 82 h 2134"/>
                  <a:gd name="T12" fmla="*/ 752 w 2527"/>
                  <a:gd name="T13" fmla="*/ 103 h 2134"/>
                  <a:gd name="T14" fmla="*/ 837 w 2527"/>
                  <a:gd name="T15" fmla="*/ 62 h 2134"/>
                  <a:gd name="T16" fmla="*/ 855 w 2527"/>
                  <a:gd name="T17" fmla="*/ 256 h 2134"/>
                  <a:gd name="T18" fmla="*/ 732 w 2527"/>
                  <a:gd name="T19" fmla="*/ 488 h 2134"/>
                  <a:gd name="T20" fmla="*/ 840 w 2527"/>
                  <a:gd name="T21" fmla="*/ 524 h 2134"/>
                  <a:gd name="T22" fmla="*/ 937 w 2527"/>
                  <a:gd name="T23" fmla="*/ 626 h 2134"/>
                  <a:gd name="T24" fmla="*/ 1501 w 2527"/>
                  <a:gd name="T25" fmla="*/ 394 h 2134"/>
                  <a:gd name="T26" fmla="*/ 1910 w 2527"/>
                  <a:gd name="T27" fmla="*/ 694 h 2134"/>
                  <a:gd name="T28" fmla="*/ 1986 w 2527"/>
                  <a:gd name="T29" fmla="*/ 773 h 2134"/>
                  <a:gd name="T30" fmla="*/ 2274 w 2527"/>
                  <a:gd name="T31" fmla="*/ 720 h 2134"/>
                  <a:gd name="T32" fmla="*/ 2451 w 2527"/>
                  <a:gd name="T33" fmla="*/ 785 h 2134"/>
                  <a:gd name="T34" fmla="*/ 2527 w 2527"/>
                  <a:gd name="T35" fmla="*/ 812 h 2134"/>
                  <a:gd name="T36" fmla="*/ 2386 w 2527"/>
                  <a:gd name="T37" fmla="*/ 917 h 2134"/>
                  <a:gd name="T38" fmla="*/ 2336 w 2527"/>
                  <a:gd name="T39" fmla="*/ 1038 h 2134"/>
                  <a:gd name="T40" fmla="*/ 2295 w 2527"/>
                  <a:gd name="T41" fmla="*/ 1055 h 2134"/>
                  <a:gd name="T42" fmla="*/ 2353 w 2527"/>
                  <a:gd name="T43" fmla="*/ 1088 h 2134"/>
                  <a:gd name="T44" fmla="*/ 2448 w 2527"/>
                  <a:gd name="T45" fmla="*/ 1173 h 2134"/>
                  <a:gd name="T46" fmla="*/ 2341 w 2527"/>
                  <a:gd name="T47" fmla="*/ 1293 h 2134"/>
                  <a:gd name="T48" fmla="*/ 2380 w 2527"/>
                  <a:gd name="T49" fmla="*/ 1578 h 2134"/>
                  <a:gd name="T50" fmla="*/ 2080 w 2527"/>
                  <a:gd name="T51" fmla="*/ 1816 h 2134"/>
                  <a:gd name="T52" fmla="*/ 2003 w 2527"/>
                  <a:gd name="T53" fmla="*/ 1866 h 2134"/>
                  <a:gd name="T54" fmla="*/ 1924 w 2527"/>
                  <a:gd name="T55" fmla="*/ 1872 h 2134"/>
                  <a:gd name="T56" fmla="*/ 1795 w 2527"/>
                  <a:gd name="T57" fmla="*/ 1843 h 2134"/>
                  <a:gd name="T58" fmla="*/ 1687 w 2527"/>
                  <a:gd name="T59" fmla="*/ 1875 h 2134"/>
                  <a:gd name="T60" fmla="*/ 1622 w 2527"/>
                  <a:gd name="T61" fmla="*/ 1998 h 2134"/>
                  <a:gd name="T62" fmla="*/ 1572 w 2527"/>
                  <a:gd name="T63" fmla="*/ 2049 h 2134"/>
                  <a:gd name="T64" fmla="*/ 1378 w 2527"/>
                  <a:gd name="T65" fmla="*/ 2134 h 2134"/>
                  <a:gd name="T66" fmla="*/ 1340 w 2527"/>
                  <a:gd name="T67" fmla="*/ 2013 h 2134"/>
                  <a:gd name="T68" fmla="*/ 1225 w 2527"/>
                  <a:gd name="T69" fmla="*/ 1987 h 2134"/>
                  <a:gd name="T70" fmla="*/ 1213 w 2527"/>
                  <a:gd name="T71" fmla="*/ 1857 h 2134"/>
                  <a:gd name="T72" fmla="*/ 1166 w 2527"/>
                  <a:gd name="T73" fmla="*/ 1740 h 2134"/>
                  <a:gd name="T74" fmla="*/ 1116 w 2527"/>
                  <a:gd name="T75" fmla="*/ 1699 h 2134"/>
                  <a:gd name="T76" fmla="*/ 1134 w 2527"/>
                  <a:gd name="T77" fmla="*/ 1602 h 2134"/>
                  <a:gd name="T78" fmla="*/ 1075 w 2527"/>
                  <a:gd name="T79" fmla="*/ 1502 h 2134"/>
                  <a:gd name="T80" fmla="*/ 1016 w 2527"/>
                  <a:gd name="T81" fmla="*/ 1373 h 2134"/>
                  <a:gd name="T82" fmla="*/ 878 w 2527"/>
                  <a:gd name="T83" fmla="*/ 1378 h 2134"/>
                  <a:gd name="T84" fmla="*/ 817 w 2527"/>
                  <a:gd name="T85" fmla="*/ 1275 h 2134"/>
                  <a:gd name="T86" fmla="*/ 790 w 2527"/>
                  <a:gd name="T87" fmla="*/ 1328 h 2134"/>
                  <a:gd name="T88" fmla="*/ 673 w 2527"/>
                  <a:gd name="T89" fmla="*/ 1320 h 2134"/>
                  <a:gd name="T90" fmla="*/ 690 w 2527"/>
                  <a:gd name="T91" fmla="*/ 1402 h 2134"/>
                  <a:gd name="T92" fmla="*/ 647 w 2527"/>
                  <a:gd name="T93" fmla="*/ 1429 h 2134"/>
                  <a:gd name="T94" fmla="*/ 487 w 2527"/>
                  <a:gd name="T95" fmla="*/ 1381 h 2134"/>
                  <a:gd name="T96" fmla="*/ 420 w 2527"/>
                  <a:gd name="T97" fmla="*/ 1452 h 2134"/>
                  <a:gd name="T98" fmla="*/ 435 w 2527"/>
                  <a:gd name="T99" fmla="*/ 1546 h 2134"/>
                  <a:gd name="T100" fmla="*/ 255 w 2527"/>
                  <a:gd name="T101" fmla="*/ 1511 h 2134"/>
                  <a:gd name="T102" fmla="*/ 91 w 2527"/>
                  <a:gd name="T103" fmla="*/ 1481 h 2134"/>
                  <a:gd name="T104" fmla="*/ 126 w 2527"/>
                  <a:gd name="T105" fmla="*/ 1376 h 2134"/>
                  <a:gd name="T106" fmla="*/ 214 w 2527"/>
                  <a:gd name="T107" fmla="*/ 1320 h 2134"/>
                  <a:gd name="T108" fmla="*/ 129 w 2527"/>
                  <a:gd name="T109" fmla="*/ 1088 h 2134"/>
                  <a:gd name="T110" fmla="*/ 182 w 2527"/>
                  <a:gd name="T111" fmla="*/ 1061 h 2134"/>
                  <a:gd name="T112" fmla="*/ 270 w 2527"/>
                  <a:gd name="T113" fmla="*/ 888 h 2134"/>
                  <a:gd name="T114" fmla="*/ 185 w 2527"/>
                  <a:gd name="T115" fmla="*/ 644 h 2134"/>
                  <a:gd name="T116" fmla="*/ 38 w 2527"/>
                  <a:gd name="T117" fmla="*/ 530 h 2134"/>
                  <a:gd name="T118" fmla="*/ 0 w 2527"/>
                  <a:gd name="T119" fmla="*/ 382 h 2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27" h="2134">
                    <a:moveTo>
                      <a:pt x="44" y="330"/>
                    </a:moveTo>
                    <a:lnTo>
                      <a:pt x="94" y="279"/>
                    </a:lnTo>
                    <a:lnTo>
                      <a:pt x="114" y="209"/>
                    </a:lnTo>
                    <a:lnTo>
                      <a:pt x="165" y="127"/>
                    </a:lnTo>
                    <a:lnTo>
                      <a:pt x="235" y="97"/>
                    </a:lnTo>
                    <a:lnTo>
                      <a:pt x="264" y="108"/>
                    </a:lnTo>
                    <a:lnTo>
                      <a:pt x="317" y="45"/>
                    </a:lnTo>
                    <a:lnTo>
                      <a:pt x="402" y="21"/>
                    </a:lnTo>
                    <a:lnTo>
                      <a:pt x="391" y="6"/>
                    </a:lnTo>
                    <a:lnTo>
                      <a:pt x="529" y="0"/>
                    </a:lnTo>
                    <a:lnTo>
                      <a:pt x="634" y="82"/>
                    </a:lnTo>
                    <a:lnTo>
                      <a:pt x="687" y="82"/>
                    </a:lnTo>
                    <a:lnTo>
                      <a:pt x="699" y="65"/>
                    </a:lnTo>
                    <a:lnTo>
                      <a:pt x="752" y="103"/>
                    </a:lnTo>
                    <a:lnTo>
                      <a:pt x="769" y="103"/>
                    </a:lnTo>
                    <a:lnTo>
                      <a:pt x="837" y="62"/>
                    </a:lnTo>
                    <a:lnTo>
                      <a:pt x="887" y="141"/>
                    </a:lnTo>
                    <a:lnTo>
                      <a:pt x="855" y="256"/>
                    </a:lnTo>
                    <a:lnTo>
                      <a:pt x="766" y="344"/>
                    </a:lnTo>
                    <a:lnTo>
                      <a:pt x="732" y="488"/>
                    </a:lnTo>
                    <a:lnTo>
                      <a:pt x="796" y="494"/>
                    </a:lnTo>
                    <a:lnTo>
                      <a:pt x="840" y="524"/>
                    </a:lnTo>
                    <a:lnTo>
                      <a:pt x="910" y="544"/>
                    </a:lnTo>
                    <a:lnTo>
                      <a:pt x="937" y="626"/>
                    </a:lnTo>
                    <a:lnTo>
                      <a:pt x="972" y="702"/>
                    </a:lnTo>
                    <a:lnTo>
                      <a:pt x="1501" y="394"/>
                    </a:lnTo>
                    <a:lnTo>
                      <a:pt x="1810" y="691"/>
                    </a:lnTo>
                    <a:lnTo>
                      <a:pt x="1910" y="694"/>
                    </a:lnTo>
                    <a:lnTo>
                      <a:pt x="1924" y="758"/>
                    </a:lnTo>
                    <a:lnTo>
                      <a:pt x="1986" y="773"/>
                    </a:lnTo>
                    <a:lnTo>
                      <a:pt x="2130" y="714"/>
                    </a:lnTo>
                    <a:lnTo>
                      <a:pt x="2274" y="720"/>
                    </a:lnTo>
                    <a:lnTo>
                      <a:pt x="2377" y="776"/>
                    </a:lnTo>
                    <a:lnTo>
                      <a:pt x="2451" y="785"/>
                    </a:lnTo>
                    <a:lnTo>
                      <a:pt x="2448" y="770"/>
                    </a:lnTo>
                    <a:lnTo>
                      <a:pt x="2527" y="812"/>
                    </a:lnTo>
                    <a:lnTo>
                      <a:pt x="2482" y="920"/>
                    </a:lnTo>
                    <a:lnTo>
                      <a:pt x="2386" y="917"/>
                    </a:lnTo>
                    <a:lnTo>
                      <a:pt x="2403" y="1046"/>
                    </a:lnTo>
                    <a:lnTo>
                      <a:pt x="2336" y="1038"/>
                    </a:lnTo>
                    <a:lnTo>
                      <a:pt x="2301" y="1011"/>
                    </a:lnTo>
                    <a:lnTo>
                      <a:pt x="2295" y="1055"/>
                    </a:lnTo>
                    <a:lnTo>
                      <a:pt x="2324" y="1105"/>
                    </a:lnTo>
                    <a:lnTo>
                      <a:pt x="2353" y="1088"/>
                    </a:lnTo>
                    <a:lnTo>
                      <a:pt x="2380" y="1161"/>
                    </a:lnTo>
                    <a:lnTo>
                      <a:pt x="2448" y="1173"/>
                    </a:lnTo>
                    <a:lnTo>
                      <a:pt x="2488" y="1258"/>
                    </a:lnTo>
                    <a:lnTo>
                      <a:pt x="2341" y="1293"/>
                    </a:lnTo>
                    <a:lnTo>
                      <a:pt x="2315" y="1481"/>
                    </a:lnTo>
                    <a:lnTo>
                      <a:pt x="2380" y="1578"/>
                    </a:lnTo>
                    <a:lnTo>
                      <a:pt x="2192" y="1781"/>
                    </a:lnTo>
                    <a:lnTo>
                      <a:pt x="2080" y="1816"/>
                    </a:lnTo>
                    <a:lnTo>
                      <a:pt x="2019" y="1881"/>
                    </a:lnTo>
                    <a:lnTo>
                      <a:pt x="2003" y="1866"/>
                    </a:lnTo>
                    <a:lnTo>
                      <a:pt x="1939" y="1860"/>
                    </a:lnTo>
                    <a:lnTo>
                      <a:pt x="1924" y="1872"/>
                    </a:lnTo>
                    <a:lnTo>
                      <a:pt x="1868" y="1881"/>
                    </a:lnTo>
                    <a:lnTo>
                      <a:pt x="1795" y="1843"/>
                    </a:lnTo>
                    <a:lnTo>
                      <a:pt x="1769" y="1860"/>
                    </a:lnTo>
                    <a:lnTo>
                      <a:pt x="1687" y="1875"/>
                    </a:lnTo>
                    <a:lnTo>
                      <a:pt x="1634" y="1919"/>
                    </a:lnTo>
                    <a:lnTo>
                      <a:pt x="1622" y="1998"/>
                    </a:lnTo>
                    <a:lnTo>
                      <a:pt x="1589" y="2046"/>
                    </a:lnTo>
                    <a:lnTo>
                      <a:pt x="1572" y="2049"/>
                    </a:lnTo>
                    <a:lnTo>
                      <a:pt x="1428" y="2134"/>
                    </a:lnTo>
                    <a:lnTo>
                      <a:pt x="1378" y="2134"/>
                    </a:lnTo>
                    <a:lnTo>
                      <a:pt x="1378" y="2083"/>
                    </a:lnTo>
                    <a:lnTo>
                      <a:pt x="1340" y="2013"/>
                    </a:lnTo>
                    <a:lnTo>
                      <a:pt x="1284" y="1984"/>
                    </a:lnTo>
                    <a:lnTo>
                      <a:pt x="1225" y="1987"/>
                    </a:lnTo>
                    <a:lnTo>
                      <a:pt x="1208" y="1925"/>
                    </a:lnTo>
                    <a:lnTo>
                      <a:pt x="1213" y="1857"/>
                    </a:lnTo>
                    <a:lnTo>
                      <a:pt x="1189" y="1828"/>
                    </a:lnTo>
                    <a:lnTo>
                      <a:pt x="1166" y="1740"/>
                    </a:lnTo>
                    <a:lnTo>
                      <a:pt x="1131" y="1728"/>
                    </a:lnTo>
                    <a:lnTo>
                      <a:pt x="1116" y="1699"/>
                    </a:lnTo>
                    <a:lnTo>
                      <a:pt x="1146" y="1660"/>
                    </a:lnTo>
                    <a:lnTo>
                      <a:pt x="1134" y="1602"/>
                    </a:lnTo>
                    <a:lnTo>
                      <a:pt x="1090" y="1564"/>
                    </a:lnTo>
                    <a:lnTo>
                      <a:pt x="1075" y="1502"/>
                    </a:lnTo>
                    <a:lnTo>
                      <a:pt x="1037" y="1481"/>
                    </a:lnTo>
                    <a:lnTo>
                      <a:pt x="1016" y="1373"/>
                    </a:lnTo>
                    <a:lnTo>
                      <a:pt x="934" y="1282"/>
                    </a:lnTo>
                    <a:lnTo>
                      <a:pt x="878" y="1378"/>
                    </a:lnTo>
                    <a:lnTo>
                      <a:pt x="849" y="1282"/>
                    </a:lnTo>
                    <a:lnTo>
                      <a:pt x="817" y="1275"/>
                    </a:lnTo>
                    <a:lnTo>
                      <a:pt x="817" y="1328"/>
                    </a:lnTo>
                    <a:lnTo>
                      <a:pt x="790" y="1328"/>
                    </a:lnTo>
                    <a:lnTo>
                      <a:pt x="737" y="1282"/>
                    </a:lnTo>
                    <a:lnTo>
                      <a:pt x="673" y="1320"/>
                    </a:lnTo>
                    <a:lnTo>
                      <a:pt x="676" y="1376"/>
                    </a:lnTo>
                    <a:lnTo>
                      <a:pt x="690" y="1402"/>
                    </a:lnTo>
                    <a:lnTo>
                      <a:pt x="676" y="1434"/>
                    </a:lnTo>
                    <a:lnTo>
                      <a:pt x="647" y="1429"/>
                    </a:lnTo>
                    <a:lnTo>
                      <a:pt x="617" y="1387"/>
                    </a:lnTo>
                    <a:lnTo>
                      <a:pt x="487" y="1381"/>
                    </a:lnTo>
                    <a:lnTo>
                      <a:pt x="420" y="1413"/>
                    </a:lnTo>
                    <a:lnTo>
                      <a:pt x="420" y="1452"/>
                    </a:lnTo>
                    <a:lnTo>
                      <a:pt x="467" y="1499"/>
                    </a:lnTo>
                    <a:lnTo>
                      <a:pt x="435" y="1546"/>
                    </a:lnTo>
                    <a:lnTo>
                      <a:pt x="320" y="1561"/>
                    </a:lnTo>
                    <a:lnTo>
                      <a:pt x="255" y="1511"/>
                    </a:lnTo>
                    <a:lnTo>
                      <a:pt x="146" y="1505"/>
                    </a:lnTo>
                    <a:lnTo>
                      <a:pt x="91" y="1481"/>
                    </a:lnTo>
                    <a:lnTo>
                      <a:pt x="82" y="1458"/>
                    </a:lnTo>
                    <a:lnTo>
                      <a:pt x="126" y="1376"/>
                    </a:lnTo>
                    <a:lnTo>
                      <a:pt x="170" y="1370"/>
                    </a:lnTo>
                    <a:lnTo>
                      <a:pt x="214" y="1320"/>
                    </a:lnTo>
                    <a:lnTo>
                      <a:pt x="182" y="1258"/>
                    </a:lnTo>
                    <a:lnTo>
                      <a:pt x="129" y="1088"/>
                    </a:lnTo>
                    <a:lnTo>
                      <a:pt x="126" y="1061"/>
                    </a:lnTo>
                    <a:lnTo>
                      <a:pt x="182" y="1061"/>
                    </a:lnTo>
                    <a:lnTo>
                      <a:pt x="264" y="1006"/>
                    </a:lnTo>
                    <a:lnTo>
                      <a:pt x="270" y="888"/>
                    </a:lnTo>
                    <a:lnTo>
                      <a:pt x="197" y="858"/>
                    </a:lnTo>
                    <a:lnTo>
                      <a:pt x="185" y="644"/>
                    </a:lnTo>
                    <a:lnTo>
                      <a:pt x="67" y="564"/>
                    </a:lnTo>
                    <a:lnTo>
                      <a:pt x="38" y="530"/>
                    </a:lnTo>
                    <a:lnTo>
                      <a:pt x="50" y="491"/>
                    </a:lnTo>
                    <a:lnTo>
                      <a:pt x="0" y="382"/>
                    </a:lnTo>
                    <a:lnTo>
                      <a:pt x="44" y="33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180" name="Freeform 36"/>
              <p:cNvSpPr>
                <a:spLocks noChangeAspect="1"/>
              </p:cNvSpPr>
              <p:nvPr/>
            </p:nvSpPr>
            <p:spPr bwMode="auto">
              <a:xfrm>
                <a:off x="3679" y="2414"/>
                <a:ext cx="362" cy="311"/>
              </a:xfrm>
              <a:custGeom>
                <a:avLst/>
                <a:gdLst>
                  <a:gd name="T0" fmla="*/ 121 w 2006"/>
                  <a:gd name="T1" fmla="*/ 456 h 1725"/>
                  <a:gd name="T2" fmla="*/ 0 w 2006"/>
                  <a:gd name="T3" fmla="*/ 322 h 1725"/>
                  <a:gd name="T4" fmla="*/ 97 w 2006"/>
                  <a:gd name="T5" fmla="*/ 232 h 1725"/>
                  <a:gd name="T6" fmla="*/ 167 w 2006"/>
                  <a:gd name="T7" fmla="*/ 191 h 1725"/>
                  <a:gd name="T8" fmla="*/ 269 w 2006"/>
                  <a:gd name="T9" fmla="*/ 209 h 1725"/>
                  <a:gd name="T10" fmla="*/ 301 w 2006"/>
                  <a:gd name="T11" fmla="*/ 219 h 1725"/>
                  <a:gd name="T12" fmla="*/ 390 w 2006"/>
                  <a:gd name="T13" fmla="*/ 172 h 1725"/>
                  <a:gd name="T14" fmla="*/ 476 w 2006"/>
                  <a:gd name="T15" fmla="*/ 241 h 1725"/>
                  <a:gd name="T16" fmla="*/ 549 w 2006"/>
                  <a:gd name="T17" fmla="*/ 191 h 1725"/>
                  <a:gd name="T18" fmla="*/ 654 w 2006"/>
                  <a:gd name="T19" fmla="*/ 180 h 1725"/>
                  <a:gd name="T20" fmla="*/ 730 w 2006"/>
                  <a:gd name="T21" fmla="*/ 12 h 1725"/>
                  <a:gd name="T22" fmla="*/ 913 w 2006"/>
                  <a:gd name="T23" fmla="*/ 71 h 1725"/>
                  <a:gd name="T24" fmla="*/ 974 w 2006"/>
                  <a:gd name="T25" fmla="*/ 36 h 1725"/>
                  <a:gd name="T26" fmla="*/ 991 w 2006"/>
                  <a:gd name="T27" fmla="*/ 90 h 1725"/>
                  <a:gd name="T28" fmla="*/ 1168 w 2006"/>
                  <a:gd name="T29" fmla="*/ 142 h 1725"/>
                  <a:gd name="T30" fmla="*/ 1291 w 2006"/>
                  <a:gd name="T31" fmla="*/ 135 h 1725"/>
                  <a:gd name="T32" fmla="*/ 1364 w 2006"/>
                  <a:gd name="T33" fmla="*/ 213 h 1725"/>
                  <a:gd name="T34" fmla="*/ 1471 w 2006"/>
                  <a:gd name="T35" fmla="*/ 176 h 1725"/>
                  <a:gd name="T36" fmla="*/ 1579 w 2006"/>
                  <a:gd name="T37" fmla="*/ 127 h 1725"/>
                  <a:gd name="T38" fmla="*/ 1633 w 2006"/>
                  <a:gd name="T39" fmla="*/ 159 h 1725"/>
                  <a:gd name="T40" fmla="*/ 1684 w 2006"/>
                  <a:gd name="T41" fmla="*/ 144 h 1725"/>
                  <a:gd name="T42" fmla="*/ 1786 w 2006"/>
                  <a:gd name="T43" fmla="*/ 191 h 1725"/>
                  <a:gd name="T44" fmla="*/ 1864 w 2006"/>
                  <a:gd name="T45" fmla="*/ 152 h 1725"/>
                  <a:gd name="T46" fmla="*/ 1853 w 2006"/>
                  <a:gd name="T47" fmla="*/ 207 h 1725"/>
                  <a:gd name="T48" fmla="*/ 2006 w 2006"/>
                  <a:gd name="T49" fmla="*/ 278 h 1725"/>
                  <a:gd name="T50" fmla="*/ 1903 w 2006"/>
                  <a:gd name="T51" fmla="*/ 376 h 1725"/>
                  <a:gd name="T52" fmla="*/ 1803 w 2006"/>
                  <a:gd name="T53" fmla="*/ 510 h 1725"/>
                  <a:gd name="T54" fmla="*/ 1629 w 2006"/>
                  <a:gd name="T55" fmla="*/ 887 h 1725"/>
                  <a:gd name="T56" fmla="*/ 1640 w 2006"/>
                  <a:gd name="T57" fmla="*/ 1118 h 1725"/>
                  <a:gd name="T58" fmla="*/ 1590 w 2006"/>
                  <a:gd name="T59" fmla="*/ 1258 h 1725"/>
                  <a:gd name="T60" fmla="*/ 1479 w 2006"/>
                  <a:gd name="T61" fmla="*/ 1339 h 1725"/>
                  <a:gd name="T62" fmla="*/ 1301 w 2006"/>
                  <a:gd name="T63" fmla="*/ 1266 h 1725"/>
                  <a:gd name="T64" fmla="*/ 1183 w 2006"/>
                  <a:gd name="T65" fmla="*/ 1439 h 1725"/>
                  <a:gd name="T66" fmla="*/ 1080 w 2006"/>
                  <a:gd name="T67" fmla="*/ 1404 h 1725"/>
                  <a:gd name="T68" fmla="*/ 1006 w 2006"/>
                  <a:gd name="T69" fmla="*/ 1433 h 1725"/>
                  <a:gd name="T70" fmla="*/ 1062 w 2006"/>
                  <a:gd name="T71" fmla="*/ 1320 h 1725"/>
                  <a:gd name="T72" fmla="*/ 919 w 2006"/>
                  <a:gd name="T73" fmla="*/ 1415 h 1725"/>
                  <a:gd name="T74" fmla="*/ 799 w 2006"/>
                  <a:gd name="T75" fmla="*/ 1419 h 1725"/>
                  <a:gd name="T76" fmla="*/ 741 w 2006"/>
                  <a:gd name="T77" fmla="*/ 1516 h 1725"/>
                  <a:gd name="T78" fmla="*/ 447 w 2006"/>
                  <a:gd name="T79" fmla="*/ 1644 h 1725"/>
                  <a:gd name="T80" fmla="*/ 290 w 2006"/>
                  <a:gd name="T81" fmla="*/ 1705 h 1725"/>
                  <a:gd name="T82" fmla="*/ 312 w 2006"/>
                  <a:gd name="T83" fmla="*/ 1636 h 1725"/>
                  <a:gd name="T84" fmla="*/ 459 w 2006"/>
                  <a:gd name="T85" fmla="*/ 1559 h 1725"/>
                  <a:gd name="T86" fmla="*/ 519 w 2006"/>
                  <a:gd name="T87" fmla="*/ 1499 h 1725"/>
                  <a:gd name="T88" fmla="*/ 670 w 2006"/>
                  <a:gd name="T89" fmla="*/ 1327 h 1725"/>
                  <a:gd name="T90" fmla="*/ 700 w 2006"/>
                  <a:gd name="T91" fmla="*/ 1170 h 1725"/>
                  <a:gd name="T92" fmla="*/ 566 w 2006"/>
                  <a:gd name="T93" fmla="*/ 1092 h 1725"/>
                  <a:gd name="T94" fmla="*/ 571 w 2006"/>
                  <a:gd name="T95" fmla="*/ 1009 h 1725"/>
                  <a:gd name="T96" fmla="*/ 321 w 2006"/>
                  <a:gd name="T97" fmla="*/ 965 h 1725"/>
                  <a:gd name="T98" fmla="*/ 314 w 2006"/>
                  <a:gd name="T99" fmla="*/ 796 h 1725"/>
                  <a:gd name="T100" fmla="*/ 205 w 2006"/>
                  <a:gd name="T101" fmla="*/ 790 h 1725"/>
                  <a:gd name="T102" fmla="*/ 131 w 2006"/>
                  <a:gd name="T103" fmla="*/ 648 h 17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006" h="1725">
                    <a:moveTo>
                      <a:pt x="151" y="614"/>
                    </a:moveTo>
                    <a:lnTo>
                      <a:pt x="121" y="456"/>
                    </a:lnTo>
                    <a:lnTo>
                      <a:pt x="52" y="443"/>
                    </a:lnTo>
                    <a:lnTo>
                      <a:pt x="0" y="322"/>
                    </a:lnTo>
                    <a:lnTo>
                      <a:pt x="46" y="247"/>
                    </a:lnTo>
                    <a:lnTo>
                      <a:pt x="97" y="232"/>
                    </a:lnTo>
                    <a:lnTo>
                      <a:pt x="114" y="193"/>
                    </a:lnTo>
                    <a:lnTo>
                      <a:pt x="167" y="191"/>
                    </a:lnTo>
                    <a:lnTo>
                      <a:pt x="185" y="213"/>
                    </a:lnTo>
                    <a:lnTo>
                      <a:pt x="269" y="209"/>
                    </a:lnTo>
                    <a:lnTo>
                      <a:pt x="282" y="165"/>
                    </a:lnTo>
                    <a:lnTo>
                      <a:pt x="301" y="219"/>
                    </a:lnTo>
                    <a:lnTo>
                      <a:pt x="368" y="226"/>
                    </a:lnTo>
                    <a:lnTo>
                      <a:pt x="390" y="172"/>
                    </a:lnTo>
                    <a:lnTo>
                      <a:pt x="403" y="228"/>
                    </a:lnTo>
                    <a:lnTo>
                      <a:pt x="476" y="241"/>
                    </a:lnTo>
                    <a:lnTo>
                      <a:pt x="500" y="189"/>
                    </a:lnTo>
                    <a:lnTo>
                      <a:pt x="549" y="191"/>
                    </a:lnTo>
                    <a:lnTo>
                      <a:pt x="562" y="226"/>
                    </a:lnTo>
                    <a:lnTo>
                      <a:pt x="654" y="180"/>
                    </a:lnTo>
                    <a:lnTo>
                      <a:pt x="656" y="124"/>
                    </a:lnTo>
                    <a:lnTo>
                      <a:pt x="730" y="12"/>
                    </a:lnTo>
                    <a:lnTo>
                      <a:pt x="763" y="0"/>
                    </a:lnTo>
                    <a:lnTo>
                      <a:pt x="913" y="71"/>
                    </a:lnTo>
                    <a:lnTo>
                      <a:pt x="955" y="38"/>
                    </a:lnTo>
                    <a:lnTo>
                      <a:pt x="974" y="36"/>
                    </a:lnTo>
                    <a:lnTo>
                      <a:pt x="991" y="46"/>
                    </a:lnTo>
                    <a:lnTo>
                      <a:pt x="991" y="90"/>
                    </a:lnTo>
                    <a:lnTo>
                      <a:pt x="1153" y="105"/>
                    </a:lnTo>
                    <a:lnTo>
                      <a:pt x="1168" y="142"/>
                    </a:lnTo>
                    <a:lnTo>
                      <a:pt x="1232" y="155"/>
                    </a:lnTo>
                    <a:lnTo>
                      <a:pt x="1291" y="135"/>
                    </a:lnTo>
                    <a:lnTo>
                      <a:pt x="1364" y="135"/>
                    </a:lnTo>
                    <a:lnTo>
                      <a:pt x="1364" y="213"/>
                    </a:lnTo>
                    <a:lnTo>
                      <a:pt x="1446" y="165"/>
                    </a:lnTo>
                    <a:lnTo>
                      <a:pt x="1471" y="176"/>
                    </a:lnTo>
                    <a:lnTo>
                      <a:pt x="1504" y="129"/>
                    </a:lnTo>
                    <a:lnTo>
                      <a:pt x="1579" y="127"/>
                    </a:lnTo>
                    <a:lnTo>
                      <a:pt x="1613" y="152"/>
                    </a:lnTo>
                    <a:lnTo>
                      <a:pt x="1633" y="159"/>
                    </a:lnTo>
                    <a:lnTo>
                      <a:pt x="1648" y="138"/>
                    </a:lnTo>
                    <a:lnTo>
                      <a:pt x="1684" y="144"/>
                    </a:lnTo>
                    <a:lnTo>
                      <a:pt x="1758" y="189"/>
                    </a:lnTo>
                    <a:lnTo>
                      <a:pt x="1786" y="191"/>
                    </a:lnTo>
                    <a:lnTo>
                      <a:pt x="1818" y="146"/>
                    </a:lnTo>
                    <a:lnTo>
                      <a:pt x="1864" y="152"/>
                    </a:lnTo>
                    <a:lnTo>
                      <a:pt x="1864" y="193"/>
                    </a:lnTo>
                    <a:lnTo>
                      <a:pt x="1853" y="207"/>
                    </a:lnTo>
                    <a:lnTo>
                      <a:pt x="1864" y="238"/>
                    </a:lnTo>
                    <a:lnTo>
                      <a:pt x="2006" y="278"/>
                    </a:lnTo>
                    <a:lnTo>
                      <a:pt x="1934" y="370"/>
                    </a:lnTo>
                    <a:lnTo>
                      <a:pt x="1903" y="376"/>
                    </a:lnTo>
                    <a:lnTo>
                      <a:pt x="1889" y="435"/>
                    </a:lnTo>
                    <a:lnTo>
                      <a:pt x="1803" y="510"/>
                    </a:lnTo>
                    <a:lnTo>
                      <a:pt x="1640" y="850"/>
                    </a:lnTo>
                    <a:lnTo>
                      <a:pt x="1629" y="887"/>
                    </a:lnTo>
                    <a:lnTo>
                      <a:pt x="1657" y="917"/>
                    </a:lnTo>
                    <a:lnTo>
                      <a:pt x="1640" y="1118"/>
                    </a:lnTo>
                    <a:lnTo>
                      <a:pt x="1619" y="1139"/>
                    </a:lnTo>
                    <a:lnTo>
                      <a:pt x="1590" y="1258"/>
                    </a:lnTo>
                    <a:lnTo>
                      <a:pt x="1502" y="1295"/>
                    </a:lnTo>
                    <a:lnTo>
                      <a:pt x="1479" y="1339"/>
                    </a:lnTo>
                    <a:lnTo>
                      <a:pt x="1342" y="1266"/>
                    </a:lnTo>
                    <a:lnTo>
                      <a:pt x="1301" y="1266"/>
                    </a:lnTo>
                    <a:lnTo>
                      <a:pt x="1235" y="1430"/>
                    </a:lnTo>
                    <a:lnTo>
                      <a:pt x="1183" y="1439"/>
                    </a:lnTo>
                    <a:lnTo>
                      <a:pt x="1147" y="1395"/>
                    </a:lnTo>
                    <a:lnTo>
                      <a:pt x="1080" y="1404"/>
                    </a:lnTo>
                    <a:lnTo>
                      <a:pt x="1064" y="1430"/>
                    </a:lnTo>
                    <a:lnTo>
                      <a:pt x="1006" y="1433"/>
                    </a:lnTo>
                    <a:lnTo>
                      <a:pt x="1003" y="1396"/>
                    </a:lnTo>
                    <a:lnTo>
                      <a:pt x="1062" y="1320"/>
                    </a:lnTo>
                    <a:lnTo>
                      <a:pt x="986" y="1389"/>
                    </a:lnTo>
                    <a:lnTo>
                      <a:pt x="919" y="1415"/>
                    </a:lnTo>
                    <a:lnTo>
                      <a:pt x="875" y="1450"/>
                    </a:lnTo>
                    <a:lnTo>
                      <a:pt x="799" y="1419"/>
                    </a:lnTo>
                    <a:lnTo>
                      <a:pt x="730" y="1467"/>
                    </a:lnTo>
                    <a:lnTo>
                      <a:pt x="741" y="1516"/>
                    </a:lnTo>
                    <a:lnTo>
                      <a:pt x="537" y="1725"/>
                    </a:lnTo>
                    <a:lnTo>
                      <a:pt x="447" y="1644"/>
                    </a:lnTo>
                    <a:lnTo>
                      <a:pt x="340" y="1719"/>
                    </a:lnTo>
                    <a:lnTo>
                      <a:pt x="290" y="1705"/>
                    </a:lnTo>
                    <a:lnTo>
                      <a:pt x="282" y="1665"/>
                    </a:lnTo>
                    <a:lnTo>
                      <a:pt x="312" y="1636"/>
                    </a:lnTo>
                    <a:lnTo>
                      <a:pt x="388" y="1630"/>
                    </a:lnTo>
                    <a:lnTo>
                      <a:pt x="459" y="1559"/>
                    </a:lnTo>
                    <a:lnTo>
                      <a:pt x="470" y="1504"/>
                    </a:lnTo>
                    <a:lnTo>
                      <a:pt x="519" y="1499"/>
                    </a:lnTo>
                    <a:lnTo>
                      <a:pt x="629" y="1344"/>
                    </a:lnTo>
                    <a:lnTo>
                      <a:pt x="670" y="1327"/>
                    </a:lnTo>
                    <a:lnTo>
                      <a:pt x="715" y="1290"/>
                    </a:lnTo>
                    <a:lnTo>
                      <a:pt x="700" y="1170"/>
                    </a:lnTo>
                    <a:lnTo>
                      <a:pt x="681" y="1170"/>
                    </a:lnTo>
                    <a:lnTo>
                      <a:pt x="566" y="1092"/>
                    </a:lnTo>
                    <a:lnTo>
                      <a:pt x="627" y="1028"/>
                    </a:lnTo>
                    <a:lnTo>
                      <a:pt x="571" y="1009"/>
                    </a:lnTo>
                    <a:lnTo>
                      <a:pt x="445" y="1061"/>
                    </a:lnTo>
                    <a:lnTo>
                      <a:pt x="321" y="965"/>
                    </a:lnTo>
                    <a:lnTo>
                      <a:pt x="385" y="855"/>
                    </a:lnTo>
                    <a:lnTo>
                      <a:pt x="314" y="796"/>
                    </a:lnTo>
                    <a:lnTo>
                      <a:pt x="290" y="811"/>
                    </a:lnTo>
                    <a:lnTo>
                      <a:pt x="205" y="790"/>
                    </a:lnTo>
                    <a:lnTo>
                      <a:pt x="209" y="715"/>
                    </a:lnTo>
                    <a:lnTo>
                      <a:pt x="131" y="648"/>
                    </a:lnTo>
                    <a:lnTo>
                      <a:pt x="151" y="614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181" name="Freeform 37"/>
              <p:cNvSpPr>
                <a:spLocks noChangeAspect="1"/>
              </p:cNvSpPr>
              <p:nvPr/>
            </p:nvSpPr>
            <p:spPr bwMode="auto">
              <a:xfrm>
                <a:off x="3966" y="2493"/>
                <a:ext cx="146" cy="175"/>
              </a:xfrm>
              <a:custGeom>
                <a:avLst/>
                <a:gdLst>
                  <a:gd name="T0" fmla="*/ 445 w 811"/>
                  <a:gd name="T1" fmla="*/ 77 h 970"/>
                  <a:gd name="T2" fmla="*/ 775 w 811"/>
                  <a:gd name="T3" fmla="*/ 263 h 970"/>
                  <a:gd name="T4" fmla="*/ 777 w 811"/>
                  <a:gd name="T5" fmla="*/ 285 h 970"/>
                  <a:gd name="T6" fmla="*/ 728 w 811"/>
                  <a:gd name="T7" fmla="*/ 342 h 970"/>
                  <a:gd name="T8" fmla="*/ 724 w 811"/>
                  <a:gd name="T9" fmla="*/ 405 h 970"/>
                  <a:gd name="T10" fmla="*/ 811 w 811"/>
                  <a:gd name="T11" fmla="*/ 409 h 970"/>
                  <a:gd name="T12" fmla="*/ 783 w 811"/>
                  <a:gd name="T13" fmla="*/ 451 h 970"/>
                  <a:gd name="T14" fmla="*/ 723 w 811"/>
                  <a:gd name="T15" fmla="*/ 470 h 970"/>
                  <a:gd name="T16" fmla="*/ 690 w 811"/>
                  <a:gd name="T17" fmla="*/ 565 h 970"/>
                  <a:gd name="T18" fmla="*/ 689 w 811"/>
                  <a:gd name="T19" fmla="*/ 613 h 970"/>
                  <a:gd name="T20" fmla="*/ 650 w 811"/>
                  <a:gd name="T21" fmla="*/ 623 h 970"/>
                  <a:gd name="T22" fmla="*/ 636 w 811"/>
                  <a:gd name="T23" fmla="*/ 650 h 970"/>
                  <a:gd name="T24" fmla="*/ 668 w 811"/>
                  <a:gd name="T25" fmla="*/ 677 h 970"/>
                  <a:gd name="T26" fmla="*/ 684 w 811"/>
                  <a:gd name="T27" fmla="*/ 719 h 970"/>
                  <a:gd name="T28" fmla="*/ 668 w 811"/>
                  <a:gd name="T29" fmla="*/ 726 h 970"/>
                  <a:gd name="T30" fmla="*/ 663 w 811"/>
                  <a:gd name="T31" fmla="*/ 778 h 970"/>
                  <a:gd name="T32" fmla="*/ 701 w 811"/>
                  <a:gd name="T33" fmla="*/ 783 h 970"/>
                  <a:gd name="T34" fmla="*/ 670 w 811"/>
                  <a:gd name="T35" fmla="*/ 869 h 970"/>
                  <a:gd name="T36" fmla="*/ 560 w 811"/>
                  <a:gd name="T37" fmla="*/ 843 h 970"/>
                  <a:gd name="T38" fmla="*/ 479 w 811"/>
                  <a:gd name="T39" fmla="*/ 895 h 970"/>
                  <a:gd name="T40" fmla="*/ 352 w 811"/>
                  <a:gd name="T41" fmla="*/ 867 h 970"/>
                  <a:gd name="T42" fmla="*/ 278 w 811"/>
                  <a:gd name="T43" fmla="*/ 902 h 970"/>
                  <a:gd name="T44" fmla="*/ 209 w 811"/>
                  <a:gd name="T45" fmla="*/ 865 h 970"/>
                  <a:gd name="T46" fmla="*/ 158 w 811"/>
                  <a:gd name="T47" fmla="*/ 874 h 970"/>
                  <a:gd name="T48" fmla="*/ 129 w 811"/>
                  <a:gd name="T49" fmla="*/ 847 h 970"/>
                  <a:gd name="T50" fmla="*/ 50 w 811"/>
                  <a:gd name="T51" fmla="*/ 970 h 970"/>
                  <a:gd name="T52" fmla="*/ 14 w 811"/>
                  <a:gd name="T53" fmla="*/ 962 h 970"/>
                  <a:gd name="T54" fmla="*/ 0 w 811"/>
                  <a:gd name="T55" fmla="*/ 821 h 970"/>
                  <a:gd name="T56" fmla="*/ 24 w 811"/>
                  <a:gd name="T57" fmla="*/ 704 h 970"/>
                  <a:gd name="T58" fmla="*/ 50 w 811"/>
                  <a:gd name="T59" fmla="*/ 680 h 970"/>
                  <a:gd name="T60" fmla="*/ 65 w 811"/>
                  <a:gd name="T61" fmla="*/ 477 h 970"/>
                  <a:gd name="T62" fmla="*/ 37 w 811"/>
                  <a:gd name="T63" fmla="*/ 450 h 970"/>
                  <a:gd name="T64" fmla="*/ 48 w 811"/>
                  <a:gd name="T65" fmla="*/ 416 h 970"/>
                  <a:gd name="T66" fmla="*/ 208 w 811"/>
                  <a:gd name="T67" fmla="*/ 72 h 970"/>
                  <a:gd name="T68" fmla="*/ 297 w 811"/>
                  <a:gd name="T69" fmla="*/ 0 h 970"/>
                  <a:gd name="T70" fmla="*/ 296 w 811"/>
                  <a:gd name="T71" fmla="*/ 14 h 970"/>
                  <a:gd name="T72" fmla="*/ 371 w 811"/>
                  <a:gd name="T73" fmla="*/ 91 h 970"/>
                  <a:gd name="T74" fmla="*/ 397 w 811"/>
                  <a:gd name="T75" fmla="*/ 93 h 970"/>
                  <a:gd name="T76" fmla="*/ 445 w 811"/>
                  <a:gd name="T77" fmla="*/ 77 h 9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11" h="970">
                    <a:moveTo>
                      <a:pt x="445" y="77"/>
                    </a:moveTo>
                    <a:lnTo>
                      <a:pt x="775" y="263"/>
                    </a:lnTo>
                    <a:lnTo>
                      <a:pt x="777" y="285"/>
                    </a:lnTo>
                    <a:lnTo>
                      <a:pt x="728" y="342"/>
                    </a:lnTo>
                    <a:lnTo>
                      <a:pt x="724" y="405"/>
                    </a:lnTo>
                    <a:lnTo>
                      <a:pt x="811" y="409"/>
                    </a:lnTo>
                    <a:lnTo>
                      <a:pt x="783" y="451"/>
                    </a:lnTo>
                    <a:lnTo>
                      <a:pt x="723" y="470"/>
                    </a:lnTo>
                    <a:lnTo>
                      <a:pt x="690" y="565"/>
                    </a:lnTo>
                    <a:lnTo>
                      <a:pt x="689" y="613"/>
                    </a:lnTo>
                    <a:lnTo>
                      <a:pt x="650" y="623"/>
                    </a:lnTo>
                    <a:lnTo>
                      <a:pt x="636" y="650"/>
                    </a:lnTo>
                    <a:lnTo>
                      <a:pt x="668" y="677"/>
                    </a:lnTo>
                    <a:lnTo>
                      <a:pt x="684" y="719"/>
                    </a:lnTo>
                    <a:lnTo>
                      <a:pt x="668" y="726"/>
                    </a:lnTo>
                    <a:lnTo>
                      <a:pt x="663" y="778"/>
                    </a:lnTo>
                    <a:lnTo>
                      <a:pt x="701" y="783"/>
                    </a:lnTo>
                    <a:lnTo>
                      <a:pt x="670" y="869"/>
                    </a:lnTo>
                    <a:lnTo>
                      <a:pt x="560" y="843"/>
                    </a:lnTo>
                    <a:lnTo>
                      <a:pt x="479" y="895"/>
                    </a:lnTo>
                    <a:lnTo>
                      <a:pt x="352" y="867"/>
                    </a:lnTo>
                    <a:lnTo>
                      <a:pt x="278" y="902"/>
                    </a:lnTo>
                    <a:lnTo>
                      <a:pt x="209" y="865"/>
                    </a:lnTo>
                    <a:lnTo>
                      <a:pt x="158" y="874"/>
                    </a:lnTo>
                    <a:lnTo>
                      <a:pt x="129" y="847"/>
                    </a:lnTo>
                    <a:lnTo>
                      <a:pt x="50" y="970"/>
                    </a:lnTo>
                    <a:lnTo>
                      <a:pt x="14" y="962"/>
                    </a:lnTo>
                    <a:lnTo>
                      <a:pt x="0" y="821"/>
                    </a:lnTo>
                    <a:lnTo>
                      <a:pt x="24" y="704"/>
                    </a:lnTo>
                    <a:lnTo>
                      <a:pt x="50" y="680"/>
                    </a:lnTo>
                    <a:lnTo>
                      <a:pt x="65" y="477"/>
                    </a:lnTo>
                    <a:lnTo>
                      <a:pt x="37" y="450"/>
                    </a:lnTo>
                    <a:lnTo>
                      <a:pt x="48" y="416"/>
                    </a:lnTo>
                    <a:lnTo>
                      <a:pt x="208" y="72"/>
                    </a:lnTo>
                    <a:lnTo>
                      <a:pt x="297" y="0"/>
                    </a:lnTo>
                    <a:lnTo>
                      <a:pt x="296" y="14"/>
                    </a:lnTo>
                    <a:lnTo>
                      <a:pt x="371" y="91"/>
                    </a:lnTo>
                    <a:lnTo>
                      <a:pt x="397" y="93"/>
                    </a:lnTo>
                    <a:lnTo>
                      <a:pt x="445" y="77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182" name="Freeform 38"/>
              <p:cNvSpPr>
                <a:spLocks noChangeAspect="1"/>
              </p:cNvSpPr>
              <p:nvPr/>
            </p:nvSpPr>
            <p:spPr bwMode="auto">
              <a:xfrm>
                <a:off x="4080" y="2524"/>
                <a:ext cx="125" cy="140"/>
              </a:xfrm>
              <a:custGeom>
                <a:avLst/>
                <a:gdLst>
                  <a:gd name="T0" fmla="*/ 141 w 692"/>
                  <a:gd name="T1" fmla="*/ 90 h 779"/>
                  <a:gd name="T2" fmla="*/ 143 w 692"/>
                  <a:gd name="T3" fmla="*/ 114 h 779"/>
                  <a:gd name="T4" fmla="*/ 92 w 692"/>
                  <a:gd name="T5" fmla="*/ 172 h 779"/>
                  <a:gd name="T6" fmla="*/ 90 w 692"/>
                  <a:gd name="T7" fmla="*/ 236 h 779"/>
                  <a:gd name="T8" fmla="*/ 175 w 692"/>
                  <a:gd name="T9" fmla="*/ 238 h 779"/>
                  <a:gd name="T10" fmla="*/ 148 w 692"/>
                  <a:gd name="T11" fmla="*/ 280 h 779"/>
                  <a:gd name="T12" fmla="*/ 89 w 692"/>
                  <a:gd name="T13" fmla="*/ 299 h 779"/>
                  <a:gd name="T14" fmla="*/ 53 w 692"/>
                  <a:gd name="T15" fmla="*/ 403 h 779"/>
                  <a:gd name="T16" fmla="*/ 51 w 692"/>
                  <a:gd name="T17" fmla="*/ 442 h 779"/>
                  <a:gd name="T18" fmla="*/ 14 w 692"/>
                  <a:gd name="T19" fmla="*/ 451 h 779"/>
                  <a:gd name="T20" fmla="*/ 0 w 692"/>
                  <a:gd name="T21" fmla="*/ 479 h 779"/>
                  <a:gd name="T22" fmla="*/ 29 w 692"/>
                  <a:gd name="T23" fmla="*/ 502 h 779"/>
                  <a:gd name="T24" fmla="*/ 43 w 692"/>
                  <a:gd name="T25" fmla="*/ 523 h 779"/>
                  <a:gd name="T26" fmla="*/ 50 w 692"/>
                  <a:gd name="T27" fmla="*/ 548 h 779"/>
                  <a:gd name="T28" fmla="*/ 34 w 692"/>
                  <a:gd name="T29" fmla="*/ 557 h 779"/>
                  <a:gd name="T30" fmla="*/ 29 w 692"/>
                  <a:gd name="T31" fmla="*/ 607 h 779"/>
                  <a:gd name="T32" fmla="*/ 67 w 692"/>
                  <a:gd name="T33" fmla="*/ 611 h 779"/>
                  <a:gd name="T34" fmla="*/ 36 w 692"/>
                  <a:gd name="T35" fmla="*/ 694 h 779"/>
                  <a:gd name="T36" fmla="*/ 23 w 692"/>
                  <a:gd name="T37" fmla="*/ 732 h 779"/>
                  <a:gd name="T38" fmla="*/ 79 w 692"/>
                  <a:gd name="T39" fmla="*/ 727 h 779"/>
                  <a:gd name="T40" fmla="*/ 101 w 692"/>
                  <a:gd name="T41" fmla="*/ 761 h 779"/>
                  <a:gd name="T42" fmla="*/ 177 w 692"/>
                  <a:gd name="T43" fmla="*/ 779 h 779"/>
                  <a:gd name="T44" fmla="*/ 256 w 692"/>
                  <a:gd name="T45" fmla="*/ 722 h 779"/>
                  <a:gd name="T46" fmla="*/ 292 w 692"/>
                  <a:gd name="T47" fmla="*/ 773 h 779"/>
                  <a:gd name="T48" fmla="*/ 321 w 692"/>
                  <a:gd name="T49" fmla="*/ 768 h 779"/>
                  <a:gd name="T50" fmla="*/ 384 w 692"/>
                  <a:gd name="T51" fmla="*/ 713 h 779"/>
                  <a:gd name="T52" fmla="*/ 423 w 692"/>
                  <a:gd name="T53" fmla="*/ 779 h 779"/>
                  <a:gd name="T54" fmla="*/ 464 w 692"/>
                  <a:gd name="T55" fmla="*/ 770 h 779"/>
                  <a:gd name="T56" fmla="*/ 490 w 692"/>
                  <a:gd name="T57" fmla="*/ 713 h 779"/>
                  <a:gd name="T58" fmla="*/ 569 w 692"/>
                  <a:gd name="T59" fmla="*/ 727 h 779"/>
                  <a:gd name="T60" fmla="*/ 567 w 692"/>
                  <a:gd name="T61" fmla="*/ 627 h 779"/>
                  <a:gd name="T62" fmla="*/ 671 w 692"/>
                  <a:gd name="T63" fmla="*/ 646 h 779"/>
                  <a:gd name="T64" fmla="*/ 668 w 692"/>
                  <a:gd name="T65" fmla="*/ 590 h 779"/>
                  <a:gd name="T66" fmla="*/ 654 w 692"/>
                  <a:gd name="T67" fmla="*/ 545 h 779"/>
                  <a:gd name="T68" fmla="*/ 649 w 692"/>
                  <a:gd name="T69" fmla="*/ 481 h 779"/>
                  <a:gd name="T70" fmla="*/ 659 w 692"/>
                  <a:gd name="T71" fmla="*/ 458 h 779"/>
                  <a:gd name="T72" fmla="*/ 663 w 692"/>
                  <a:gd name="T73" fmla="*/ 384 h 779"/>
                  <a:gd name="T74" fmla="*/ 678 w 692"/>
                  <a:gd name="T75" fmla="*/ 359 h 779"/>
                  <a:gd name="T76" fmla="*/ 675 w 692"/>
                  <a:gd name="T77" fmla="*/ 342 h 779"/>
                  <a:gd name="T78" fmla="*/ 630 w 692"/>
                  <a:gd name="T79" fmla="*/ 318 h 779"/>
                  <a:gd name="T80" fmla="*/ 692 w 692"/>
                  <a:gd name="T81" fmla="*/ 130 h 779"/>
                  <a:gd name="T82" fmla="*/ 668 w 692"/>
                  <a:gd name="T83" fmla="*/ 125 h 779"/>
                  <a:gd name="T84" fmla="*/ 613 w 692"/>
                  <a:gd name="T85" fmla="*/ 100 h 779"/>
                  <a:gd name="T86" fmla="*/ 555 w 692"/>
                  <a:gd name="T87" fmla="*/ 93 h 779"/>
                  <a:gd name="T88" fmla="*/ 474 w 692"/>
                  <a:gd name="T89" fmla="*/ 30 h 779"/>
                  <a:gd name="T90" fmla="*/ 444 w 692"/>
                  <a:gd name="T91" fmla="*/ 35 h 779"/>
                  <a:gd name="T92" fmla="*/ 383 w 692"/>
                  <a:gd name="T93" fmla="*/ 5 h 779"/>
                  <a:gd name="T94" fmla="*/ 338 w 692"/>
                  <a:gd name="T95" fmla="*/ 25 h 779"/>
                  <a:gd name="T96" fmla="*/ 297 w 692"/>
                  <a:gd name="T97" fmla="*/ 0 h 779"/>
                  <a:gd name="T98" fmla="*/ 141 w 692"/>
                  <a:gd name="T99" fmla="*/ 90 h 7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92" h="779">
                    <a:moveTo>
                      <a:pt x="141" y="90"/>
                    </a:moveTo>
                    <a:lnTo>
                      <a:pt x="143" y="114"/>
                    </a:lnTo>
                    <a:lnTo>
                      <a:pt x="92" y="172"/>
                    </a:lnTo>
                    <a:lnTo>
                      <a:pt x="90" y="236"/>
                    </a:lnTo>
                    <a:lnTo>
                      <a:pt x="175" y="238"/>
                    </a:lnTo>
                    <a:lnTo>
                      <a:pt x="148" y="280"/>
                    </a:lnTo>
                    <a:lnTo>
                      <a:pt x="89" y="299"/>
                    </a:lnTo>
                    <a:lnTo>
                      <a:pt x="53" y="403"/>
                    </a:lnTo>
                    <a:lnTo>
                      <a:pt x="51" y="442"/>
                    </a:lnTo>
                    <a:lnTo>
                      <a:pt x="14" y="451"/>
                    </a:lnTo>
                    <a:lnTo>
                      <a:pt x="0" y="479"/>
                    </a:lnTo>
                    <a:lnTo>
                      <a:pt x="29" y="502"/>
                    </a:lnTo>
                    <a:lnTo>
                      <a:pt x="43" y="523"/>
                    </a:lnTo>
                    <a:lnTo>
                      <a:pt x="50" y="548"/>
                    </a:lnTo>
                    <a:lnTo>
                      <a:pt x="34" y="557"/>
                    </a:lnTo>
                    <a:lnTo>
                      <a:pt x="29" y="607"/>
                    </a:lnTo>
                    <a:lnTo>
                      <a:pt x="67" y="611"/>
                    </a:lnTo>
                    <a:lnTo>
                      <a:pt x="36" y="694"/>
                    </a:lnTo>
                    <a:lnTo>
                      <a:pt x="23" y="732"/>
                    </a:lnTo>
                    <a:lnTo>
                      <a:pt x="79" y="727"/>
                    </a:lnTo>
                    <a:lnTo>
                      <a:pt x="101" y="761"/>
                    </a:lnTo>
                    <a:lnTo>
                      <a:pt x="177" y="779"/>
                    </a:lnTo>
                    <a:lnTo>
                      <a:pt x="256" y="722"/>
                    </a:lnTo>
                    <a:lnTo>
                      <a:pt x="292" y="773"/>
                    </a:lnTo>
                    <a:lnTo>
                      <a:pt x="321" y="768"/>
                    </a:lnTo>
                    <a:lnTo>
                      <a:pt x="384" y="713"/>
                    </a:lnTo>
                    <a:lnTo>
                      <a:pt x="423" y="779"/>
                    </a:lnTo>
                    <a:lnTo>
                      <a:pt x="464" y="770"/>
                    </a:lnTo>
                    <a:lnTo>
                      <a:pt x="490" y="713"/>
                    </a:lnTo>
                    <a:lnTo>
                      <a:pt x="569" y="727"/>
                    </a:lnTo>
                    <a:lnTo>
                      <a:pt x="567" y="627"/>
                    </a:lnTo>
                    <a:lnTo>
                      <a:pt x="671" y="646"/>
                    </a:lnTo>
                    <a:lnTo>
                      <a:pt x="668" y="590"/>
                    </a:lnTo>
                    <a:lnTo>
                      <a:pt x="654" y="545"/>
                    </a:lnTo>
                    <a:lnTo>
                      <a:pt x="649" y="481"/>
                    </a:lnTo>
                    <a:lnTo>
                      <a:pt x="659" y="458"/>
                    </a:lnTo>
                    <a:lnTo>
                      <a:pt x="663" y="384"/>
                    </a:lnTo>
                    <a:lnTo>
                      <a:pt x="678" y="359"/>
                    </a:lnTo>
                    <a:lnTo>
                      <a:pt x="675" y="342"/>
                    </a:lnTo>
                    <a:lnTo>
                      <a:pt x="630" y="318"/>
                    </a:lnTo>
                    <a:lnTo>
                      <a:pt x="692" y="130"/>
                    </a:lnTo>
                    <a:lnTo>
                      <a:pt x="668" y="125"/>
                    </a:lnTo>
                    <a:lnTo>
                      <a:pt x="613" y="100"/>
                    </a:lnTo>
                    <a:lnTo>
                      <a:pt x="555" y="93"/>
                    </a:lnTo>
                    <a:lnTo>
                      <a:pt x="474" y="30"/>
                    </a:lnTo>
                    <a:lnTo>
                      <a:pt x="444" y="35"/>
                    </a:lnTo>
                    <a:lnTo>
                      <a:pt x="383" y="5"/>
                    </a:lnTo>
                    <a:lnTo>
                      <a:pt x="338" y="25"/>
                    </a:lnTo>
                    <a:lnTo>
                      <a:pt x="297" y="0"/>
                    </a:lnTo>
                    <a:lnTo>
                      <a:pt x="141" y="9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183" name="Freeform 39"/>
              <p:cNvSpPr>
                <a:spLocks noChangeAspect="1"/>
              </p:cNvSpPr>
              <p:nvPr/>
            </p:nvSpPr>
            <p:spPr bwMode="auto">
              <a:xfrm>
                <a:off x="4487" y="2013"/>
                <a:ext cx="166" cy="122"/>
              </a:xfrm>
              <a:custGeom>
                <a:avLst/>
                <a:gdLst>
                  <a:gd name="T0" fmla="*/ 163 w 916"/>
                  <a:gd name="T1" fmla="*/ 170 h 680"/>
                  <a:gd name="T2" fmla="*/ 206 w 916"/>
                  <a:gd name="T3" fmla="*/ 150 h 680"/>
                  <a:gd name="T4" fmla="*/ 185 w 916"/>
                  <a:gd name="T5" fmla="*/ 102 h 680"/>
                  <a:gd name="T6" fmla="*/ 320 w 916"/>
                  <a:gd name="T7" fmla="*/ 0 h 680"/>
                  <a:gd name="T8" fmla="*/ 566 w 916"/>
                  <a:gd name="T9" fmla="*/ 57 h 680"/>
                  <a:gd name="T10" fmla="*/ 825 w 916"/>
                  <a:gd name="T11" fmla="*/ 18 h 680"/>
                  <a:gd name="T12" fmla="*/ 916 w 916"/>
                  <a:gd name="T13" fmla="*/ 230 h 680"/>
                  <a:gd name="T14" fmla="*/ 867 w 916"/>
                  <a:gd name="T15" fmla="*/ 189 h 680"/>
                  <a:gd name="T16" fmla="*/ 621 w 916"/>
                  <a:gd name="T17" fmla="*/ 268 h 680"/>
                  <a:gd name="T18" fmla="*/ 638 w 916"/>
                  <a:gd name="T19" fmla="*/ 451 h 680"/>
                  <a:gd name="T20" fmla="*/ 682 w 916"/>
                  <a:gd name="T21" fmla="*/ 508 h 680"/>
                  <a:gd name="T22" fmla="*/ 630 w 916"/>
                  <a:gd name="T23" fmla="*/ 569 h 680"/>
                  <a:gd name="T24" fmla="*/ 649 w 916"/>
                  <a:gd name="T25" fmla="*/ 680 h 680"/>
                  <a:gd name="T26" fmla="*/ 216 w 916"/>
                  <a:gd name="T27" fmla="*/ 619 h 680"/>
                  <a:gd name="T28" fmla="*/ 181 w 916"/>
                  <a:gd name="T29" fmla="*/ 572 h 680"/>
                  <a:gd name="T30" fmla="*/ 76 w 916"/>
                  <a:gd name="T31" fmla="*/ 565 h 680"/>
                  <a:gd name="T32" fmla="*/ 0 w 916"/>
                  <a:gd name="T33" fmla="*/ 592 h 680"/>
                  <a:gd name="T34" fmla="*/ 43 w 916"/>
                  <a:gd name="T35" fmla="*/ 489 h 680"/>
                  <a:gd name="T36" fmla="*/ 33 w 916"/>
                  <a:gd name="T37" fmla="*/ 411 h 680"/>
                  <a:gd name="T38" fmla="*/ 89 w 916"/>
                  <a:gd name="T39" fmla="*/ 404 h 680"/>
                  <a:gd name="T40" fmla="*/ 103 w 916"/>
                  <a:gd name="T41" fmla="*/ 365 h 680"/>
                  <a:gd name="T42" fmla="*/ 139 w 916"/>
                  <a:gd name="T43" fmla="*/ 346 h 680"/>
                  <a:gd name="T44" fmla="*/ 143 w 916"/>
                  <a:gd name="T45" fmla="*/ 269 h 680"/>
                  <a:gd name="T46" fmla="*/ 131 w 916"/>
                  <a:gd name="T47" fmla="*/ 201 h 680"/>
                  <a:gd name="T48" fmla="*/ 163 w 916"/>
                  <a:gd name="T49" fmla="*/ 170 h 6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16" h="680">
                    <a:moveTo>
                      <a:pt x="163" y="170"/>
                    </a:moveTo>
                    <a:lnTo>
                      <a:pt x="206" y="150"/>
                    </a:lnTo>
                    <a:lnTo>
                      <a:pt x="185" y="102"/>
                    </a:lnTo>
                    <a:lnTo>
                      <a:pt x="320" y="0"/>
                    </a:lnTo>
                    <a:lnTo>
                      <a:pt x="566" y="57"/>
                    </a:lnTo>
                    <a:lnTo>
                      <a:pt x="825" y="18"/>
                    </a:lnTo>
                    <a:lnTo>
                      <a:pt x="916" y="230"/>
                    </a:lnTo>
                    <a:lnTo>
                      <a:pt x="867" y="189"/>
                    </a:lnTo>
                    <a:lnTo>
                      <a:pt x="621" y="268"/>
                    </a:lnTo>
                    <a:lnTo>
                      <a:pt x="638" y="451"/>
                    </a:lnTo>
                    <a:lnTo>
                      <a:pt x="682" y="508"/>
                    </a:lnTo>
                    <a:lnTo>
                      <a:pt x="630" y="569"/>
                    </a:lnTo>
                    <a:lnTo>
                      <a:pt x="649" y="680"/>
                    </a:lnTo>
                    <a:lnTo>
                      <a:pt x="216" y="619"/>
                    </a:lnTo>
                    <a:lnTo>
                      <a:pt x="181" y="572"/>
                    </a:lnTo>
                    <a:lnTo>
                      <a:pt x="76" y="565"/>
                    </a:lnTo>
                    <a:lnTo>
                      <a:pt x="0" y="592"/>
                    </a:lnTo>
                    <a:lnTo>
                      <a:pt x="43" y="489"/>
                    </a:lnTo>
                    <a:lnTo>
                      <a:pt x="33" y="411"/>
                    </a:lnTo>
                    <a:lnTo>
                      <a:pt x="89" y="404"/>
                    </a:lnTo>
                    <a:lnTo>
                      <a:pt x="103" y="365"/>
                    </a:lnTo>
                    <a:lnTo>
                      <a:pt x="139" y="346"/>
                    </a:lnTo>
                    <a:lnTo>
                      <a:pt x="143" y="269"/>
                    </a:lnTo>
                    <a:lnTo>
                      <a:pt x="131" y="201"/>
                    </a:lnTo>
                    <a:lnTo>
                      <a:pt x="163" y="17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262184" name="Freeform 40"/>
            <p:cNvSpPr>
              <a:spLocks/>
            </p:cNvSpPr>
            <p:nvPr/>
          </p:nvSpPr>
          <p:spPr bwMode="auto">
            <a:xfrm>
              <a:off x="4277" y="2488"/>
              <a:ext cx="859" cy="586"/>
            </a:xfrm>
            <a:custGeom>
              <a:avLst/>
              <a:gdLst>
                <a:gd name="T0" fmla="*/ 0 w 859"/>
                <a:gd name="T1" fmla="*/ 0 h 586"/>
                <a:gd name="T2" fmla="*/ 512 w 859"/>
                <a:gd name="T3" fmla="*/ 586 h 586"/>
                <a:gd name="T4" fmla="*/ 859 w 859"/>
                <a:gd name="T5" fmla="*/ 586 h 5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59" h="586">
                  <a:moveTo>
                    <a:pt x="0" y="0"/>
                  </a:moveTo>
                  <a:cubicBezTo>
                    <a:pt x="256" y="293"/>
                    <a:pt x="512" y="586"/>
                    <a:pt x="512" y="586"/>
                  </a:cubicBezTo>
                  <a:lnTo>
                    <a:pt x="859" y="586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262185" name="Group 41"/>
          <p:cNvGrpSpPr>
            <a:grpSpLocks/>
          </p:cNvGrpSpPr>
          <p:nvPr/>
        </p:nvGrpSpPr>
        <p:grpSpPr bwMode="auto">
          <a:xfrm>
            <a:off x="6851650" y="2398713"/>
            <a:ext cx="2041525" cy="2020887"/>
            <a:chOff x="4316" y="1511"/>
            <a:chExt cx="1286" cy="1273"/>
          </a:xfrm>
        </p:grpSpPr>
        <p:sp>
          <p:nvSpPr>
            <p:cNvPr id="262186" name="Text Box 42"/>
            <p:cNvSpPr txBox="1">
              <a:spLocks noChangeArrowheads="1"/>
            </p:cNvSpPr>
            <p:nvPr/>
          </p:nvSpPr>
          <p:spPr bwMode="auto">
            <a:xfrm>
              <a:off x="5045" y="2121"/>
              <a:ext cx="557" cy="4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Litoral Leste Jaguaribe</a:t>
              </a:r>
            </a:p>
          </p:txBody>
        </p:sp>
        <p:sp>
          <p:nvSpPr>
            <p:cNvPr id="262187" name="Freeform 43"/>
            <p:cNvSpPr>
              <a:spLocks/>
            </p:cNvSpPr>
            <p:nvPr/>
          </p:nvSpPr>
          <p:spPr bwMode="auto">
            <a:xfrm>
              <a:off x="4896" y="2285"/>
              <a:ext cx="660" cy="259"/>
            </a:xfrm>
            <a:custGeom>
              <a:avLst/>
              <a:gdLst>
                <a:gd name="T0" fmla="*/ 0 w 660"/>
                <a:gd name="T1" fmla="*/ 0 h 259"/>
                <a:gd name="T2" fmla="*/ 194 w 660"/>
                <a:gd name="T3" fmla="*/ 259 h 259"/>
                <a:gd name="T4" fmla="*/ 660 w 660"/>
                <a:gd name="T5" fmla="*/ 259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60" h="259">
                  <a:moveTo>
                    <a:pt x="0" y="0"/>
                  </a:moveTo>
                  <a:lnTo>
                    <a:pt x="194" y="259"/>
                  </a:lnTo>
                  <a:lnTo>
                    <a:pt x="660" y="259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62188" name="Group 44"/>
            <p:cNvGrpSpPr>
              <a:grpSpLocks/>
            </p:cNvGrpSpPr>
            <p:nvPr/>
          </p:nvGrpSpPr>
          <p:grpSpPr bwMode="auto">
            <a:xfrm>
              <a:off x="4316" y="1511"/>
              <a:ext cx="978" cy="1273"/>
              <a:chOff x="4316" y="1511"/>
              <a:chExt cx="978" cy="1273"/>
            </a:xfrm>
          </p:grpSpPr>
          <p:sp>
            <p:nvSpPr>
              <p:cNvPr id="262189" name="Freeform 45"/>
              <p:cNvSpPr>
                <a:spLocks noChangeAspect="1"/>
              </p:cNvSpPr>
              <p:nvPr/>
            </p:nvSpPr>
            <p:spPr bwMode="auto">
              <a:xfrm>
                <a:off x="4674" y="1513"/>
                <a:ext cx="73" cy="51"/>
              </a:xfrm>
              <a:custGeom>
                <a:avLst/>
                <a:gdLst>
                  <a:gd name="T0" fmla="*/ 404 w 404"/>
                  <a:gd name="T1" fmla="*/ 49 h 284"/>
                  <a:gd name="T2" fmla="*/ 366 w 404"/>
                  <a:gd name="T3" fmla="*/ 184 h 284"/>
                  <a:gd name="T4" fmla="*/ 274 w 404"/>
                  <a:gd name="T5" fmla="*/ 169 h 284"/>
                  <a:gd name="T6" fmla="*/ 292 w 404"/>
                  <a:gd name="T7" fmla="*/ 284 h 284"/>
                  <a:gd name="T8" fmla="*/ 0 w 404"/>
                  <a:gd name="T9" fmla="*/ 230 h 284"/>
                  <a:gd name="T10" fmla="*/ 28 w 404"/>
                  <a:gd name="T11" fmla="*/ 161 h 284"/>
                  <a:gd name="T12" fmla="*/ 217 w 404"/>
                  <a:gd name="T13" fmla="*/ 2 h 284"/>
                  <a:gd name="T14" fmla="*/ 259 w 404"/>
                  <a:gd name="T15" fmla="*/ 0 h 284"/>
                  <a:gd name="T16" fmla="*/ 348 w 404"/>
                  <a:gd name="T17" fmla="*/ 49 h 284"/>
                  <a:gd name="T18" fmla="*/ 404 w 404"/>
                  <a:gd name="T19" fmla="*/ 49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4" h="284">
                    <a:moveTo>
                      <a:pt x="404" y="49"/>
                    </a:moveTo>
                    <a:lnTo>
                      <a:pt x="366" y="184"/>
                    </a:lnTo>
                    <a:lnTo>
                      <a:pt x="274" y="169"/>
                    </a:lnTo>
                    <a:lnTo>
                      <a:pt x="292" y="284"/>
                    </a:lnTo>
                    <a:lnTo>
                      <a:pt x="0" y="230"/>
                    </a:lnTo>
                    <a:lnTo>
                      <a:pt x="28" y="161"/>
                    </a:lnTo>
                    <a:lnTo>
                      <a:pt x="217" y="2"/>
                    </a:lnTo>
                    <a:lnTo>
                      <a:pt x="259" y="0"/>
                    </a:lnTo>
                    <a:lnTo>
                      <a:pt x="348" y="49"/>
                    </a:lnTo>
                    <a:lnTo>
                      <a:pt x="404" y="49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190" name="Freeform 46"/>
              <p:cNvSpPr>
                <a:spLocks noChangeAspect="1"/>
              </p:cNvSpPr>
              <p:nvPr/>
            </p:nvSpPr>
            <p:spPr bwMode="auto">
              <a:xfrm>
                <a:off x="4916" y="1737"/>
                <a:ext cx="121" cy="86"/>
              </a:xfrm>
              <a:custGeom>
                <a:avLst/>
                <a:gdLst>
                  <a:gd name="T0" fmla="*/ 495 w 674"/>
                  <a:gd name="T1" fmla="*/ 0 h 475"/>
                  <a:gd name="T2" fmla="*/ 508 w 674"/>
                  <a:gd name="T3" fmla="*/ 9 h 475"/>
                  <a:gd name="T4" fmla="*/ 578 w 674"/>
                  <a:gd name="T5" fmla="*/ 9 h 475"/>
                  <a:gd name="T6" fmla="*/ 672 w 674"/>
                  <a:gd name="T7" fmla="*/ 61 h 475"/>
                  <a:gd name="T8" fmla="*/ 674 w 674"/>
                  <a:gd name="T9" fmla="*/ 98 h 475"/>
                  <a:gd name="T10" fmla="*/ 616 w 674"/>
                  <a:gd name="T11" fmla="*/ 145 h 475"/>
                  <a:gd name="T12" fmla="*/ 641 w 674"/>
                  <a:gd name="T13" fmla="*/ 238 h 475"/>
                  <a:gd name="T14" fmla="*/ 582 w 674"/>
                  <a:gd name="T15" fmla="*/ 365 h 475"/>
                  <a:gd name="T16" fmla="*/ 486 w 674"/>
                  <a:gd name="T17" fmla="*/ 340 h 475"/>
                  <a:gd name="T18" fmla="*/ 360 w 674"/>
                  <a:gd name="T19" fmla="*/ 475 h 475"/>
                  <a:gd name="T20" fmla="*/ 184 w 674"/>
                  <a:gd name="T21" fmla="*/ 447 h 475"/>
                  <a:gd name="T22" fmla="*/ 141 w 674"/>
                  <a:gd name="T23" fmla="*/ 412 h 475"/>
                  <a:gd name="T24" fmla="*/ 16 w 674"/>
                  <a:gd name="T25" fmla="*/ 425 h 475"/>
                  <a:gd name="T26" fmla="*/ 2 w 674"/>
                  <a:gd name="T27" fmla="*/ 384 h 475"/>
                  <a:gd name="T28" fmla="*/ 43 w 674"/>
                  <a:gd name="T29" fmla="*/ 272 h 475"/>
                  <a:gd name="T30" fmla="*/ 20 w 674"/>
                  <a:gd name="T31" fmla="*/ 233 h 475"/>
                  <a:gd name="T32" fmla="*/ 0 w 674"/>
                  <a:gd name="T33" fmla="*/ 117 h 475"/>
                  <a:gd name="T34" fmla="*/ 74 w 674"/>
                  <a:gd name="T35" fmla="*/ 58 h 475"/>
                  <a:gd name="T36" fmla="*/ 68 w 674"/>
                  <a:gd name="T37" fmla="*/ 31 h 475"/>
                  <a:gd name="T38" fmla="*/ 93 w 674"/>
                  <a:gd name="T39" fmla="*/ 5 h 475"/>
                  <a:gd name="T40" fmla="*/ 230 w 674"/>
                  <a:gd name="T41" fmla="*/ 50 h 475"/>
                  <a:gd name="T42" fmla="*/ 309 w 674"/>
                  <a:gd name="T43" fmla="*/ 54 h 475"/>
                  <a:gd name="T44" fmla="*/ 318 w 674"/>
                  <a:gd name="T45" fmla="*/ 30 h 475"/>
                  <a:gd name="T46" fmla="*/ 486 w 674"/>
                  <a:gd name="T47" fmla="*/ 30 h 475"/>
                  <a:gd name="T48" fmla="*/ 495 w 674"/>
                  <a:gd name="T49" fmla="*/ 0 h 4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74" h="475">
                    <a:moveTo>
                      <a:pt x="495" y="0"/>
                    </a:moveTo>
                    <a:lnTo>
                      <a:pt x="508" y="9"/>
                    </a:lnTo>
                    <a:lnTo>
                      <a:pt x="578" y="9"/>
                    </a:lnTo>
                    <a:lnTo>
                      <a:pt x="672" y="61"/>
                    </a:lnTo>
                    <a:lnTo>
                      <a:pt x="674" y="98"/>
                    </a:lnTo>
                    <a:lnTo>
                      <a:pt x="616" y="145"/>
                    </a:lnTo>
                    <a:lnTo>
                      <a:pt x="641" y="238"/>
                    </a:lnTo>
                    <a:lnTo>
                      <a:pt x="582" y="365"/>
                    </a:lnTo>
                    <a:lnTo>
                      <a:pt x="486" y="340"/>
                    </a:lnTo>
                    <a:lnTo>
                      <a:pt x="360" y="475"/>
                    </a:lnTo>
                    <a:lnTo>
                      <a:pt x="184" y="447"/>
                    </a:lnTo>
                    <a:lnTo>
                      <a:pt x="141" y="412"/>
                    </a:lnTo>
                    <a:lnTo>
                      <a:pt x="16" y="425"/>
                    </a:lnTo>
                    <a:lnTo>
                      <a:pt x="2" y="384"/>
                    </a:lnTo>
                    <a:lnTo>
                      <a:pt x="43" y="272"/>
                    </a:lnTo>
                    <a:lnTo>
                      <a:pt x="20" y="233"/>
                    </a:lnTo>
                    <a:lnTo>
                      <a:pt x="0" y="117"/>
                    </a:lnTo>
                    <a:lnTo>
                      <a:pt x="74" y="58"/>
                    </a:lnTo>
                    <a:lnTo>
                      <a:pt x="68" y="31"/>
                    </a:lnTo>
                    <a:lnTo>
                      <a:pt x="93" y="5"/>
                    </a:lnTo>
                    <a:lnTo>
                      <a:pt x="230" y="50"/>
                    </a:lnTo>
                    <a:lnTo>
                      <a:pt x="309" y="54"/>
                    </a:lnTo>
                    <a:lnTo>
                      <a:pt x="318" y="30"/>
                    </a:lnTo>
                    <a:lnTo>
                      <a:pt x="486" y="30"/>
                    </a:lnTo>
                    <a:lnTo>
                      <a:pt x="495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191" name="Freeform 47"/>
              <p:cNvSpPr>
                <a:spLocks noChangeAspect="1"/>
              </p:cNvSpPr>
              <p:nvPr/>
            </p:nvSpPr>
            <p:spPr bwMode="auto">
              <a:xfrm>
                <a:off x="4683" y="1567"/>
                <a:ext cx="321" cy="301"/>
              </a:xfrm>
              <a:custGeom>
                <a:avLst/>
                <a:gdLst>
                  <a:gd name="T0" fmla="*/ 703 w 1784"/>
                  <a:gd name="T1" fmla="*/ 0 h 1668"/>
                  <a:gd name="T2" fmla="*/ 658 w 1784"/>
                  <a:gd name="T3" fmla="*/ 48 h 1668"/>
                  <a:gd name="T4" fmla="*/ 652 w 1784"/>
                  <a:gd name="T5" fmla="*/ 154 h 1668"/>
                  <a:gd name="T6" fmla="*/ 590 w 1784"/>
                  <a:gd name="T7" fmla="*/ 283 h 1668"/>
                  <a:gd name="T8" fmla="*/ 508 w 1784"/>
                  <a:gd name="T9" fmla="*/ 291 h 1668"/>
                  <a:gd name="T10" fmla="*/ 431 w 1784"/>
                  <a:gd name="T11" fmla="*/ 335 h 1668"/>
                  <a:gd name="T12" fmla="*/ 396 w 1784"/>
                  <a:gd name="T13" fmla="*/ 578 h 1668"/>
                  <a:gd name="T14" fmla="*/ 363 w 1784"/>
                  <a:gd name="T15" fmla="*/ 835 h 1668"/>
                  <a:gd name="T16" fmla="*/ 304 w 1784"/>
                  <a:gd name="T17" fmla="*/ 963 h 1668"/>
                  <a:gd name="T18" fmla="*/ 222 w 1784"/>
                  <a:gd name="T19" fmla="*/ 1030 h 1668"/>
                  <a:gd name="T20" fmla="*/ 229 w 1784"/>
                  <a:gd name="T21" fmla="*/ 1061 h 1668"/>
                  <a:gd name="T22" fmla="*/ 176 w 1784"/>
                  <a:gd name="T23" fmla="*/ 1095 h 1668"/>
                  <a:gd name="T24" fmla="*/ 136 w 1784"/>
                  <a:gd name="T25" fmla="*/ 1070 h 1668"/>
                  <a:gd name="T26" fmla="*/ 101 w 1784"/>
                  <a:gd name="T27" fmla="*/ 1071 h 1668"/>
                  <a:gd name="T28" fmla="*/ 65 w 1784"/>
                  <a:gd name="T29" fmla="*/ 1257 h 1668"/>
                  <a:gd name="T30" fmla="*/ 1 w 1784"/>
                  <a:gd name="T31" fmla="*/ 1260 h 1668"/>
                  <a:gd name="T32" fmla="*/ 0 w 1784"/>
                  <a:gd name="T33" fmla="*/ 1289 h 1668"/>
                  <a:gd name="T34" fmla="*/ 64 w 1784"/>
                  <a:gd name="T35" fmla="*/ 1320 h 1668"/>
                  <a:gd name="T36" fmla="*/ 102 w 1784"/>
                  <a:gd name="T37" fmla="*/ 1318 h 1668"/>
                  <a:gd name="T38" fmla="*/ 253 w 1784"/>
                  <a:gd name="T39" fmla="*/ 1425 h 1668"/>
                  <a:gd name="T40" fmla="*/ 441 w 1784"/>
                  <a:gd name="T41" fmla="*/ 1538 h 1668"/>
                  <a:gd name="T42" fmla="*/ 588 w 1784"/>
                  <a:gd name="T43" fmla="*/ 1668 h 1668"/>
                  <a:gd name="T44" fmla="*/ 727 w 1784"/>
                  <a:gd name="T45" fmla="*/ 1638 h 1668"/>
                  <a:gd name="T46" fmla="*/ 747 w 1784"/>
                  <a:gd name="T47" fmla="*/ 1644 h 1668"/>
                  <a:gd name="T48" fmla="*/ 844 w 1784"/>
                  <a:gd name="T49" fmla="*/ 1645 h 1668"/>
                  <a:gd name="T50" fmla="*/ 842 w 1784"/>
                  <a:gd name="T51" fmla="*/ 1596 h 1668"/>
                  <a:gd name="T52" fmla="*/ 885 w 1784"/>
                  <a:gd name="T53" fmla="*/ 1580 h 1668"/>
                  <a:gd name="T54" fmla="*/ 914 w 1784"/>
                  <a:gd name="T55" fmla="*/ 1575 h 1668"/>
                  <a:gd name="T56" fmla="*/ 933 w 1784"/>
                  <a:gd name="T57" fmla="*/ 1586 h 1668"/>
                  <a:gd name="T58" fmla="*/ 1010 w 1784"/>
                  <a:gd name="T59" fmla="*/ 1589 h 1668"/>
                  <a:gd name="T60" fmla="*/ 1033 w 1784"/>
                  <a:gd name="T61" fmla="*/ 1570 h 1668"/>
                  <a:gd name="T62" fmla="*/ 1067 w 1784"/>
                  <a:gd name="T63" fmla="*/ 1577 h 1668"/>
                  <a:gd name="T64" fmla="*/ 1087 w 1784"/>
                  <a:gd name="T65" fmla="*/ 1593 h 1668"/>
                  <a:gd name="T66" fmla="*/ 1109 w 1784"/>
                  <a:gd name="T67" fmla="*/ 1597 h 1668"/>
                  <a:gd name="T68" fmla="*/ 1123 w 1784"/>
                  <a:gd name="T69" fmla="*/ 1582 h 1668"/>
                  <a:gd name="T70" fmla="*/ 1151 w 1784"/>
                  <a:gd name="T71" fmla="*/ 1585 h 1668"/>
                  <a:gd name="T72" fmla="*/ 1177 w 1784"/>
                  <a:gd name="T73" fmla="*/ 1594 h 1668"/>
                  <a:gd name="T74" fmla="*/ 1238 w 1784"/>
                  <a:gd name="T75" fmla="*/ 1561 h 1668"/>
                  <a:gd name="T76" fmla="*/ 1219 w 1784"/>
                  <a:gd name="T77" fmla="*/ 1494 h 1668"/>
                  <a:gd name="T78" fmla="*/ 1312 w 1784"/>
                  <a:gd name="T79" fmla="*/ 1368 h 1668"/>
                  <a:gd name="T80" fmla="*/ 1291 w 1784"/>
                  <a:gd name="T81" fmla="*/ 1334 h 1668"/>
                  <a:gd name="T82" fmla="*/ 1343 w 1784"/>
                  <a:gd name="T83" fmla="*/ 1229 h 1668"/>
                  <a:gd name="T84" fmla="*/ 1334 w 1784"/>
                  <a:gd name="T85" fmla="*/ 1193 h 1668"/>
                  <a:gd name="T86" fmla="*/ 1307 w 1784"/>
                  <a:gd name="T87" fmla="*/ 1174 h 1668"/>
                  <a:gd name="T88" fmla="*/ 1294 w 1784"/>
                  <a:gd name="T89" fmla="*/ 1060 h 1668"/>
                  <a:gd name="T90" fmla="*/ 1362 w 1784"/>
                  <a:gd name="T91" fmla="*/ 1007 h 1668"/>
                  <a:gd name="T92" fmla="*/ 1357 w 1784"/>
                  <a:gd name="T93" fmla="*/ 975 h 1668"/>
                  <a:gd name="T94" fmla="*/ 1381 w 1784"/>
                  <a:gd name="T95" fmla="*/ 958 h 1668"/>
                  <a:gd name="T96" fmla="*/ 1511 w 1784"/>
                  <a:gd name="T97" fmla="*/ 995 h 1668"/>
                  <a:gd name="T98" fmla="*/ 1599 w 1784"/>
                  <a:gd name="T99" fmla="*/ 1002 h 1668"/>
                  <a:gd name="T100" fmla="*/ 1607 w 1784"/>
                  <a:gd name="T101" fmla="*/ 978 h 1668"/>
                  <a:gd name="T102" fmla="*/ 1770 w 1784"/>
                  <a:gd name="T103" fmla="*/ 979 h 1668"/>
                  <a:gd name="T104" fmla="*/ 1784 w 1784"/>
                  <a:gd name="T105" fmla="*/ 947 h 1668"/>
                  <a:gd name="T106" fmla="*/ 1654 w 1784"/>
                  <a:gd name="T107" fmla="*/ 883 h 1668"/>
                  <a:gd name="T108" fmla="*/ 1483 w 1784"/>
                  <a:gd name="T109" fmla="*/ 760 h 1668"/>
                  <a:gd name="T110" fmla="*/ 1344 w 1784"/>
                  <a:gd name="T111" fmla="*/ 633 h 1668"/>
                  <a:gd name="T112" fmla="*/ 956 w 1784"/>
                  <a:gd name="T113" fmla="*/ 273 h 1668"/>
                  <a:gd name="T114" fmla="*/ 792 w 1784"/>
                  <a:gd name="T115" fmla="*/ 122 h 1668"/>
                  <a:gd name="T116" fmla="*/ 703 w 1784"/>
                  <a:gd name="T117" fmla="*/ 0 h 16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784" h="1668">
                    <a:moveTo>
                      <a:pt x="703" y="0"/>
                    </a:moveTo>
                    <a:lnTo>
                      <a:pt x="658" y="48"/>
                    </a:lnTo>
                    <a:lnTo>
                      <a:pt x="652" y="154"/>
                    </a:lnTo>
                    <a:lnTo>
                      <a:pt x="590" y="283"/>
                    </a:lnTo>
                    <a:lnTo>
                      <a:pt x="508" y="291"/>
                    </a:lnTo>
                    <a:lnTo>
                      <a:pt x="431" y="335"/>
                    </a:lnTo>
                    <a:lnTo>
                      <a:pt x="396" y="578"/>
                    </a:lnTo>
                    <a:lnTo>
                      <a:pt x="363" y="835"/>
                    </a:lnTo>
                    <a:lnTo>
                      <a:pt x="304" y="963"/>
                    </a:lnTo>
                    <a:lnTo>
                      <a:pt x="222" y="1030"/>
                    </a:lnTo>
                    <a:lnTo>
                      <a:pt x="229" y="1061"/>
                    </a:lnTo>
                    <a:lnTo>
                      <a:pt x="176" y="1095"/>
                    </a:lnTo>
                    <a:lnTo>
                      <a:pt x="136" y="1070"/>
                    </a:lnTo>
                    <a:lnTo>
                      <a:pt x="101" y="1071"/>
                    </a:lnTo>
                    <a:lnTo>
                      <a:pt x="65" y="1257"/>
                    </a:lnTo>
                    <a:lnTo>
                      <a:pt x="1" y="1260"/>
                    </a:lnTo>
                    <a:lnTo>
                      <a:pt x="0" y="1289"/>
                    </a:lnTo>
                    <a:lnTo>
                      <a:pt x="64" y="1320"/>
                    </a:lnTo>
                    <a:lnTo>
                      <a:pt x="102" y="1318"/>
                    </a:lnTo>
                    <a:lnTo>
                      <a:pt x="253" y="1425"/>
                    </a:lnTo>
                    <a:lnTo>
                      <a:pt x="441" y="1538"/>
                    </a:lnTo>
                    <a:lnTo>
                      <a:pt x="588" y="1668"/>
                    </a:lnTo>
                    <a:lnTo>
                      <a:pt x="727" y="1638"/>
                    </a:lnTo>
                    <a:lnTo>
                      <a:pt x="747" y="1644"/>
                    </a:lnTo>
                    <a:lnTo>
                      <a:pt x="844" y="1645"/>
                    </a:lnTo>
                    <a:lnTo>
                      <a:pt x="842" y="1596"/>
                    </a:lnTo>
                    <a:lnTo>
                      <a:pt x="885" y="1580"/>
                    </a:lnTo>
                    <a:lnTo>
                      <a:pt x="914" y="1575"/>
                    </a:lnTo>
                    <a:lnTo>
                      <a:pt x="933" y="1586"/>
                    </a:lnTo>
                    <a:lnTo>
                      <a:pt x="1010" y="1589"/>
                    </a:lnTo>
                    <a:lnTo>
                      <a:pt x="1033" y="1570"/>
                    </a:lnTo>
                    <a:lnTo>
                      <a:pt x="1067" y="1577"/>
                    </a:lnTo>
                    <a:lnTo>
                      <a:pt x="1087" y="1593"/>
                    </a:lnTo>
                    <a:lnTo>
                      <a:pt x="1109" y="1597"/>
                    </a:lnTo>
                    <a:lnTo>
                      <a:pt x="1123" y="1582"/>
                    </a:lnTo>
                    <a:lnTo>
                      <a:pt x="1151" y="1585"/>
                    </a:lnTo>
                    <a:lnTo>
                      <a:pt x="1177" y="1594"/>
                    </a:lnTo>
                    <a:lnTo>
                      <a:pt x="1238" y="1561"/>
                    </a:lnTo>
                    <a:lnTo>
                      <a:pt x="1219" y="1494"/>
                    </a:lnTo>
                    <a:lnTo>
                      <a:pt x="1312" y="1368"/>
                    </a:lnTo>
                    <a:lnTo>
                      <a:pt x="1291" y="1334"/>
                    </a:lnTo>
                    <a:lnTo>
                      <a:pt x="1343" y="1229"/>
                    </a:lnTo>
                    <a:lnTo>
                      <a:pt x="1334" y="1193"/>
                    </a:lnTo>
                    <a:lnTo>
                      <a:pt x="1307" y="1174"/>
                    </a:lnTo>
                    <a:lnTo>
                      <a:pt x="1294" y="1060"/>
                    </a:lnTo>
                    <a:lnTo>
                      <a:pt x="1362" y="1007"/>
                    </a:lnTo>
                    <a:lnTo>
                      <a:pt x="1357" y="975"/>
                    </a:lnTo>
                    <a:lnTo>
                      <a:pt x="1381" y="958"/>
                    </a:lnTo>
                    <a:lnTo>
                      <a:pt x="1511" y="995"/>
                    </a:lnTo>
                    <a:lnTo>
                      <a:pt x="1599" y="1002"/>
                    </a:lnTo>
                    <a:lnTo>
                      <a:pt x="1607" y="978"/>
                    </a:lnTo>
                    <a:lnTo>
                      <a:pt x="1770" y="979"/>
                    </a:lnTo>
                    <a:lnTo>
                      <a:pt x="1784" y="947"/>
                    </a:lnTo>
                    <a:lnTo>
                      <a:pt x="1654" y="883"/>
                    </a:lnTo>
                    <a:lnTo>
                      <a:pt x="1483" y="760"/>
                    </a:lnTo>
                    <a:lnTo>
                      <a:pt x="1344" y="633"/>
                    </a:lnTo>
                    <a:lnTo>
                      <a:pt x="956" y="273"/>
                    </a:lnTo>
                    <a:lnTo>
                      <a:pt x="792" y="122"/>
                    </a:lnTo>
                    <a:lnTo>
                      <a:pt x="703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192" name="Freeform 48"/>
              <p:cNvSpPr>
                <a:spLocks noChangeAspect="1"/>
              </p:cNvSpPr>
              <p:nvPr/>
            </p:nvSpPr>
            <p:spPr bwMode="auto">
              <a:xfrm>
                <a:off x="4630" y="1511"/>
                <a:ext cx="180" cy="283"/>
              </a:xfrm>
              <a:custGeom>
                <a:avLst/>
                <a:gdLst>
                  <a:gd name="T0" fmla="*/ 745 w 992"/>
                  <a:gd name="T1" fmla="*/ 0 h 1568"/>
                  <a:gd name="T2" fmla="*/ 852 w 992"/>
                  <a:gd name="T3" fmla="*/ 105 h 1568"/>
                  <a:gd name="T4" fmla="*/ 992 w 992"/>
                  <a:gd name="T5" fmla="*/ 306 h 1568"/>
                  <a:gd name="T6" fmla="*/ 949 w 992"/>
                  <a:gd name="T7" fmla="*/ 356 h 1568"/>
                  <a:gd name="T8" fmla="*/ 943 w 992"/>
                  <a:gd name="T9" fmla="*/ 462 h 1568"/>
                  <a:gd name="T10" fmla="*/ 879 w 992"/>
                  <a:gd name="T11" fmla="*/ 590 h 1568"/>
                  <a:gd name="T12" fmla="*/ 798 w 992"/>
                  <a:gd name="T13" fmla="*/ 598 h 1568"/>
                  <a:gd name="T14" fmla="*/ 720 w 992"/>
                  <a:gd name="T15" fmla="*/ 642 h 1568"/>
                  <a:gd name="T16" fmla="*/ 654 w 992"/>
                  <a:gd name="T17" fmla="*/ 1139 h 1568"/>
                  <a:gd name="T18" fmla="*/ 592 w 992"/>
                  <a:gd name="T19" fmla="*/ 1273 h 1568"/>
                  <a:gd name="T20" fmla="*/ 514 w 992"/>
                  <a:gd name="T21" fmla="*/ 1338 h 1568"/>
                  <a:gd name="T22" fmla="*/ 518 w 992"/>
                  <a:gd name="T23" fmla="*/ 1369 h 1568"/>
                  <a:gd name="T24" fmla="*/ 466 w 992"/>
                  <a:gd name="T25" fmla="*/ 1402 h 1568"/>
                  <a:gd name="T26" fmla="*/ 424 w 992"/>
                  <a:gd name="T27" fmla="*/ 1377 h 1568"/>
                  <a:gd name="T28" fmla="*/ 392 w 992"/>
                  <a:gd name="T29" fmla="*/ 1378 h 1568"/>
                  <a:gd name="T30" fmla="*/ 355 w 992"/>
                  <a:gd name="T31" fmla="*/ 1564 h 1568"/>
                  <a:gd name="T32" fmla="*/ 291 w 992"/>
                  <a:gd name="T33" fmla="*/ 1568 h 1568"/>
                  <a:gd name="T34" fmla="*/ 294 w 992"/>
                  <a:gd name="T35" fmla="*/ 1503 h 1568"/>
                  <a:gd name="T36" fmla="*/ 39 w 992"/>
                  <a:gd name="T37" fmla="*/ 1215 h 1568"/>
                  <a:gd name="T38" fmla="*/ 0 w 992"/>
                  <a:gd name="T39" fmla="*/ 1155 h 1568"/>
                  <a:gd name="T40" fmla="*/ 202 w 992"/>
                  <a:gd name="T41" fmla="*/ 1051 h 1568"/>
                  <a:gd name="T42" fmla="*/ 186 w 992"/>
                  <a:gd name="T43" fmla="*/ 703 h 1568"/>
                  <a:gd name="T44" fmla="*/ 212 w 992"/>
                  <a:gd name="T45" fmla="*/ 519 h 1568"/>
                  <a:gd name="T46" fmla="*/ 222 w 992"/>
                  <a:gd name="T47" fmla="*/ 439 h 1568"/>
                  <a:gd name="T48" fmla="*/ 227 w 992"/>
                  <a:gd name="T49" fmla="*/ 439 h 1568"/>
                  <a:gd name="T50" fmla="*/ 245 w 992"/>
                  <a:gd name="T51" fmla="*/ 237 h 1568"/>
                  <a:gd name="T52" fmla="*/ 536 w 992"/>
                  <a:gd name="T53" fmla="*/ 291 h 1568"/>
                  <a:gd name="T54" fmla="*/ 517 w 992"/>
                  <a:gd name="T55" fmla="*/ 174 h 1568"/>
                  <a:gd name="T56" fmla="*/ 610 w 992"/>
                  <a:gd name="T57" fmla="*/ 193 h 1568"/>
                  <a:gd name="T58" fmla="*/ 649 w 992"/>
                  <a:gd name="T59" fmla="*/ 55 h 1568"/>
                  <a:gd name="T60" fmla="*/ 699 w 992"/>
                  <a:gd name="T61" fmla="*/ 54 h 1568"/>
                  <a:gd name="T62" fmla="*/ 745 w 992"/>
                  <a:gd name="T63" fmla="*/ 0 h 1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92" h="1568">
                    <a:moveTo>
                      <a:pt x="745" y="0"/>
                    </a:moveTo>
                    <a:lnTo>
                      <a:pt x="852" y="105"/>
                    </a:lnTo>
                    <a:lnTo>
                      <a:pt x="992" y="306"/>
                    </a:lnTo>
                    <a:lnTo>
                      <a:pt x="949" y="356"/>
                    </a:lnTo>
                    <a:lnTo>
                      <a:pt x="943" y="462"/>
                    </a:lnTo>
                    <a:lnTo>
                      <a:pt x="879" y="590"/>
                    </a:lnTo>
                    <a:lnTo>
                      <a:pt x="798" y="598"/>
                    </a:lnTo>
                    <a:lnTo>
                      <a:pt x="720" y="642"/>
                    </a:lnTo>
                    <a:lnTo>
                      <a:pt x="654" y="1139"/>
                    </a:lnTo>
                    <a:lnTo>
                      <a:pt x="592" y="1273"/>
                    </a:lnTo>
                    <a:lnTo>
                      <a:pt x="514" y="1338"/>
                    </a:lnTo>
                    <a:lnTo>
                      <a:pt x="518" y="1369"/>
                    </a:lnTo>
                    <a:lnTo>
                      <a:pt x="466" y="1402"/>
                    </a:lnTo>
                    <a:lnTo>
                      <a:pt x="424" y="1377"/>
                    </a:lnTo>
                    <a:lnTo>
                      <a:pt x="392" y="1378"/>
                    </a:lnTo>
                    <a:lnTo>
                      <a:pt x="355" y="1564"/>
                    </a:lnTo>
                    <a:lnTo>
                      <a:pt x="291" y="1568"/>
                    </a:lnTo>
                    <a:lnTo>
                      <a:pt x="294" y="1503"/>
                    </a:lnTo>
                    <a:lnTo>
                      <a:pt x="39" y="1215"/>
                    </a:lnTo>
                    <a:lnTo>
                      <a:pt x="0" y="1155"/>
                    </a:lnTo>
                    <a:lnTo>
                      <a:pt x="202" y="1051"/>
                    </a:lnTo>
                    <a:lnTo>
                      <a:pt x="186" y="703"/>
                    </a:lnTo>
                    <a:lnTo>
                      <a:pt x="212" y="519"/>
                    </a:lnTo>
                    <a:lnTo>
                      <a:pt x="222" y="439"/>
                    </a:lnTo>
                    <a:lnTo>
                      <a:pt x="227" y="439"/>
                    </a:lnTo>
                    <a:lnTo>
                      <a:pt x="245" y="237"/>
                    </a:lnTo>
                    <a:lnTo>
                      <a:pt x="536" y="291"/>
                    </a:lnTo>
                    <a:lnTo>
                      <a:pt x="517" y="174"/>
                    </a:lnTo>
                    <a:lnTo>
                      <a:pt x="610" y="193"/>
                    </a:lnTo>
                    <a:lnTo>
                      <a:pt x="649" y="55"/>
                    </a:lnTo>
                    <a:lnTo>
                      <a:pt x="699" y="54"/>
                    </a:lnTo>
                    <a:lnTo>
                      <a:pt x="745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193" name="Freeform 49"/>
              <p:cNvSpPr>
                <a:spLocks noChangeAspect="1"/>
              </p:cNvSpPr>
              <p:nvPr/>
            </p:nvSpPr>
            <p:spPr bwMode="auto">
              <a:xfrm>
                <a:off x="5159" y="1871"/>
                <a:ext cx="135" cy="134"/>
              </a:xfrm>
              <a:custGeom>
                <a:avLst/>
                <a:gdLst>
                  <a:gd name="T0" fmla="*/ 52 w 750"/>
                  <a:gd name="T1" fmla="*/ 56 h 742"/>
                  <a:gd name="T2" fmla="*/ 179 w 750"/>
                  <a:gd name="T3" fmla="*/ 0 h 742"/>
                  <a:gd name="T4" fmla="*/ 283 w 750"/>
                  <a:gd name="T5" fmla="*/ 86 h 742"/>
                  <a:gd name="T6" fmla="*/ 747 w 750"/>
                  <a:gd name="T7" fmla="*/ 231 h 742"/>
                  <a:gd name="T8" fmla="*/ 750 w 750"/>
                  <a:gd name="T9" fmla="*/ 716 h 742"/>
                  <a:gd name="T10" fmla="*/ 658 w 750"/>
                  <a:gd name="T11" fmla="*/ 742 h 742"/>
                  <a:gd name="T12" fmla="*/ 664 w 750"/>
                  <a:gd name="T13" fmla="*/ 566 h 742"/>
                  <a:gd name="T14" fmla="*/ 642 w 750"/>
                  <a:gd name="T15" fmla="*/ 513 h 742"/>
                  <a:gd name="T16" fmla="*/ 588 w 750"/>
                  <a:gd name="T17" fmla="*/ 492 h 742"/>
                  <a:gd name="T18" fmla="*/ 532 w 750"/>
                  <a:gd name="T19" fmla="*/ 483 h 742"/>
                  <a:gd name="T20" fmla="*/ 173 w 750"/>
                  <a:gd name="T21" fmla="*/ 524 h 742"/>
                  <a:gd name="T22" fmla="*/ 0 w 750"/>
                  <a:gd name="T23" fmla="*/ 295 h 742"/>
                  <a:gd name="T24" fmla="*/ 52 w 750"/>
                  <a:gd name="T25" fmla="*/ 56 h 7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50" h="742">
                    <a:moveTo>
                      <a:pt x="52" y="56"/>
                    </a:moveTo>
                    <a:lnTo>
                      <a:pt x="179" y="0"/>
                    </a:lnTo>
                    <a:lnTo>
                      <a:pt x="283" y="86"/>
                    </a:lnTo>
                    <a:lnTo>
                      <a:pt x="747" y="231"/>
                    </a:lnTo>
                    <a:lnTo>
                      <a:pt x="750" y="716"/>
                    </a:lnTo>
                    <a:lnTo>
                      <a:pt x="658" y="742"/>
                    </a:lnTo>
                    <a:lnTo>
                      <a:pt x="664" y="566"/>
                    </a:lnTo>
                    <a:lnTo>
                      <a:pt x="642" y="513"/>
                    </a:lnTo>
                    <a:lnTo>
                      <a:pt x="588" y="492"/>
                    </a:lnTo>
                    <a:lnTo>
                      <a:pt x="532" y="483"/>
                    </a:lnTo>
                    <a:lnTo>
                      <a:pt x="173" y="524"/>
                    </a:lnTo>
                    <a:lnTo>
                      <a:pt x="0" y="295"/>
                    </a:lnTo>
                    <a:lnTo>
                      <a:pt x="52" y="56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194" name="Freeform 50"/>
              <p:cNvSpPr>
                <a:spLocks noChangeAspect="1"/>
              </p:cNvSpPr>
              <p:nvPr/>
            </p:nvSpPr>
            <p:spPr bwMode="auto">
              <a:xfrm>
                <a:off x="4316" y="2515"/>
                <a:ext cx="312" cy="269"/>
              </a:xfrm>
              <a:custGeom>
                <a:avLst/>
                <a:gdLst>
                  <a:gd name="T0" fmla="*/ 795 w 1728"/>
                  <a:gd name="T1" fmla="*/ 1358 h 1490"/>
                  <a:gd name="T2" fmla="*/ 826 w 1728"/>
                  <a:gd name="T3" fmla="*/ 1455 h 1490"/>
                  <a:gd name="T4" fmla="*/ 1053 w 1728"/>
                  <a:gd name="T5" fmla="*/ 1421 h 1490"/>
                  <a:gd name="T6" fmla="*/ 1241 w 1728"/>
                  <a:gd name="T7" fmla="*/ 1370 h 1490"/>
                  <a:gd name="T8" fmla="*/ 1379 w 1728"/>
                  <a:gd name="T9" fmla="*/ 1091 h 1490"/>
                  <a:gd name="T10" fmla="*/ 1468 w 1728"/>
                  <a:gd name="T11" fmla="*/ 845 h 1490"/>
                  <a:gd name="T12" fmla="*/ 1728 w 1728"/>
                  <a:gd name="T13" fmla="*/ 581 h 1490"/>
                  <a:gd name="T14" fmla="*/ 1603 w 1728"/>
                  <a:gd name="T15" fmla="*/ 559 h 1490"/>
                  <a:gd name="T16" fmla="*/ 1540 w 1728"/>
                  <a:gd name="T17" fmla="*/ 434 h 1490"/>
                  <a:gd name="T18" fmla="*/ 1613 w 1728"/>
                  <a:gd name="T19" fmla="*/ 387 h 1490"/>
                  <a:gd name="T20" fmla="*/ 1599 w 1728"/>
                  <a:gd name="T21" fmla="*/ 129 h 1490"/>
                  <a:gd name="T22" fmla="*/ 1468 w 1728"/>
                  <a:gd name="T23" fmla="*/ 25 h 1490"/>
                  <a:gd name="T24" fmla="*/ 1379 w 1728"/>
                  <a:gd name="T25" fmla="*/ 9 h 1490"/>
                  <a:gd name="T26" fmla="*/ 931 w 1728"/>
                  <a:gd name="T27" fmla="*/ 51 h 1490"/>
                  <a:gd name="T28" fmla="*/ 694 w 1728"/>
                  <a:gd name="T29" fmla="*/ 129 h 1490"/>
                  <a:gd name="T30" fmla="*/ 573 w 1728"/>
                  <a:gd name="T31" fmla="*/ 145 h 1490"/>
                  <a:gd name="T32" fmla="*/ 453 w 1728"/>
                  <a:gd name="T33" fmla="*/ 283 h 1490"/>
                  <a:gd name="T34" fmla="*/ 204 w 1728"/>
                  <a:gd name="T35" fmla="*/ 644 h 1490"/>
                  <a:gd name="T36" fmla="*/ 135 w 1728"/>
                  <a:gd name="T37" fmla="*/ 698 h 1490"/>
                  <a:gd name="T38" fmla="*/ 110 w 1728"/>
                  <a:gd name="T39" fmla="*/ 767 h 1490"/>
                  <a:gd name="T40" fmla="*/ 92 w 1728"/>
                  <a:gd name="T41" fmla="*/ 848 h 1490"/>
                  <a:gd name="T42" fmla="*/ 35 w 1728"/>
                  <a:gd name="T43" fmla="*/ 914 h 1490"/>
                  <a:gd name="T44" fmla="*/ 0 w 1728"/>
                  <a:gd name="T45" fmla="*/ 1122 h 1490"/>
                  <a:gd name="T46" fmla="*/ 148 w 1728"/>
                  <a:gd name="T47" fmla="*/ 1075 h 1490"/>
                  <a:gd name="T48" fmla="*/ 236 w 1728"/>
                  <a:gd name="T49" fmla="*/ 1244 h 1490"/>
                  <a:gd name="T50" fmla="*/ 315 w 1728"/>
                  <a:gd name="T51" fmla="*/ 1295 h 1490"/>
                  <a:gd name="T52" fmla="*/ 513 w 1728"/>
                  <a:gd name="T53" fmla="*/ 1217 h 1490"/>
                  <a:gd name="T54" fmla="*/ 559 w 1728"/>
                  <a:gd name="T55" fmla="*/ 1251 h 1490"/>
                  <a:gd name="T56" fmla="*/ 628 w 1728"/>
                  <a:gd name="T57" fmla="*/ 1197 h 1490"/>
                  <a:gd name="T58" fmla="*/ 688 w 1728"/>
                  <a:gd name="T59" fmla="*/ 1200 h 1490"/>
                  <a:gd name="T60" fmla="*/ 717 w 1728"/>
                  <a:gd name="T61" fmla="*/ 1178 h 1490"/>
                  <a:gd name="T62" fmla="*/ 805 w 1728"/>
                  <a:gd name="T63" fmla="*/ 1200 h 1490"/>
                  <a:gd name="T64" fmla="*/ 883 w 1728"/>
                  <a:gd name="T65" fmla="*/ 1178 h 14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728" h="1490">
                    <a:moveTo>
                      <a:pt x="883" y="1178"/>
                    </a:moveTo>
                    <a:lnTo>
                      <a:pt x="795" y="1358"/>
                    </a:lnTo>
                    <a:lnTo>
                      <a:pt x="799" y="1386"/>
                    </a:lnTo>
                    <a:lnTo>
                      <a:pt x="826" y="1455"/>
                    </a:lnTo>
                    <a:lnTo>
                      <a:pt x="968" y="1490"/>
                    </a:lnTo>
                    <a:lnTo>
                      <a:pt x="1053" y="1421"/>
                    </a:lnTo>
                    <a:lnTo>
                      <a:pt x="1147" y="1373"/>
                    </a:lnTo>
                    <a:lnTo>
                      <a:pt x="1241" y="1370"/>
                    </a:lnTo>
                    <a:lnTo>
                      <a:pt x="1373" y="1191"/>
                    </a:lnTo>
                    <a:lnTo>
                      <a:pt x="1379" y="1091"/>
                    </a:lnTo>
                    <a:lnTo>
                      <a:pt x="1458" y="930"/>
                    </a:lnTo>
                    <a:lnTo>
                      <a:pt x="1468" y="845"/>
                    </a:lnTo>
                    <a:lnTo>
                      <a:pt x="1493" y="917"/>
                    </a:lnTo>
                    <a:lnTo>
                      <a:pt x="1728" y="581"/>
                    </a:lnTo>
                    <a:lnTo>
                      <a:pt x="1544" y="764"/>
                    </a:lnTo>
                    <a:lnTo>
                      <a:pt x="1603" y="559"/>
                    </a:lnTo>
                    <a:lnTo>
                      <a:pt x="1559" y="518"/>
                    </a:lnTo>
                    <a:lnTo>
                      <a:pt x="1540" y="434"/>
                    </a:lnTo>
                    <a:lnTo>
                      <a:pt x="1578" y="396"/>
                    </a:lnTo>
                    <a:lnTo>
                      <a:pt x="1613" y="387"/>
                    </a:lnTo>
                    <a:lnTo>
                      <a:pt x="1616" y="126"/>
                    </a:lnTo>
                    <a:lnTo>
                      <a:pt x="1599" y="129"/>
                    </a:lnTo>
                    <a:lnTo>
                      <a:pt x="1544" y="103"/>
                    </a:lnTo>
                    <a:lnTo>
                      <a:pt x="1468" y="25"/>
                    </a:lnTo>
                    <a:lnTo>
                      <a:pt x="1421" y="37"/>
                    </a:lnTo>
                    <a:lnTo>
                      <a:pt x="1379" y="9"/>
                    </a:lnTo>
                    <a:lnTo>
                      <a:pt x="965" y="0"/>
                    </a:lnTo>
                    <a:lnTo>
                      <a:pt x="931" y="51"/>
                    </a:lnTo>
                    <a:lnTo>
                      <a:pt x="714" y="82"/>
                    </a:lnTo>
                    <a:lnTo>
                      <a:pt x="694" y="129"/>
                    </a:lnTo>
                    <a:lnTo>
                      <a:pt x="582" y="132"/>
                    </a:lnTo>
                    <a:lnTo>
                      <a:pt x="573" y="145"/>
                    </a:lnTo>
                    <a:lnTo>
                      <a:pt x="465" y="211"/>
                    </a:lnTo>
                    <a:lnTo>
                      <a:pt x="453" y="283"/>
                    </a:lnTo>
                    <a:lnTo>
                      <a:pt x="346" y="364"/>
                    </a:lnTo>
                    <a:lnTo>
                      <a:pt x="204" y="644"/>
                    </a:lnTo>
                    <a:lnTo>
                      <a:pt x="135" y="656"/>
                    </a:lnTo>
                    <a:lnTo>
                      <a:pt x="135" y="698"/>
                    </a:lnTo>
                    <a:lnTo>
                      <a:pt x="104" y="716"/>
                    </a:lnTo>
                    <a:lnTo>
                      <a:pt x="110" y="767"/>
                    </a:lnTo>
                    <a:lnTo>
                      <a:pt x="92" y="776"/>
                    </a:lnTo>
                    <a:lnTo>
                      <a:pt x="92" y="848"/>
                    </a:lnTo>
                    <a:lnTo>
                      <a:pt x="38" y="874"/>
                    </a:lnTo>
                    <a:lnTo>
                      <a:pt x="35" y="914"/>
                    </a:lnTo>
                    <a:lnTo>
                      <a:pt x="57" y="956"/>
                    </a:lnTo>
                    <a:lnTo>
                      <a:pt x="0" y="1122"/>
                    </a:lnTo>
                    <a:lnTo>
                      <a:pt x="110" y="1075"/>
                    </a:lnTo>
                    <a:lnTo>
                      <a:pt x="148" y="1075"/>
                    </a:lnTo>
                    <a:lnTo>
                      <a:pt x="217" y="1109"/>
                    </a:lnTo>
                    <a:lnTo>
                      <a:pt x="236" y="1244"/>
                    </a:lnTo>
                    <a:lnTo>
                      <a:pt x="264" y="1286"/>
                    </a:lnTo>
                    <a:lnTo>
                      <a:pt x="315" y="1295"/>
                    </a:lnTo>
                    <a:lnTo>
                      <a:pt x="459" y="1226"/>
                    </a:lnTo>
                    <a:lnTo>
                      <a:pt x="513" y="1217"/>
                    </a:lnTo>
                    <a:lnTo>
                      <a:pt x="507" y="1260"/>
                    </a:lnTo>
                    <a:lnTo>
                      <a:pt x="559" y="1251"/>
                    </a:lnTo>
                    <a:lnTo>
                      <a:pt x="565" y="1197"/>
                    </a:lnTo>
                    <a:lnTo>
                      <a:pt x="628" y="1197"/>
                    </a:lnTo>
                    <a:lnTo>
                      <a:pt x="642" y="1178"/>
                    </a:lnTo>
                    <a:lnTo>
                      <a:pt x="688" y="1200"/>
                    </a:lnTo>
                    <a:lnTo>
                      <a:pt x="711" y="1200"/>
                    </a:lnTo>
                    <a:lnTo>
                      <a:pt x="717" y="1178"/>
                    </a:lnTo>
                    <a:lnTo>
                      <a:pt x="770" y="1175"/>
                    </a:lnTo>
                    <a:lnTo>
                      <a:pt x="805" y="1200"/>
                    </a:lnTo>
                    <a:lnTo>
                      <a:pt x="836" y="1203"/>
                    </a:lnTo>
                    <a:lnTo>
                      <a:pt x="883" y="1178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195" name="Freeform 51"/>
              <p:cNvSpPr>
                <a:spLocks noChangeAspect="1"/>
              </p:cNvSpPr>
              <p:nvPr/>
            </p:nvSpPr>
            <p:spPr bwMode="auto">
              <a:xfrm>
                <a:off x="4608" y="2433"/>
                <a:ext cx="201" cy="185"/>
              </a:xfrm>
              <a:custGeom>
                <a:avLst/>
                <a:gdLst>
                  <a:gd name="T0" fmla="*/ 788 w 1115"/>
                  <a:gd name="T1" fmla="*/ 135 h 1025"/>
                  <a:gd name="T2" fmla="*/ 722 w 1115"/>
                  <a:gd name="T3" fmla="*/ 220 h 1025"/>
                  <a:gd name="T4" fmla="*/ 728 w 1115"/>
                  <a:gd name="T5" fmla="*/ 305 h 1025"/>
                  <a:gd name="T6" fmla="*/ 782 w 1115"/>
                  <a:gd name="T7" fmla="*/ 412 h 1025"/>
                  <a:gd name="T8" fmla="*/ 773 w 1115"/>
                  <a:gd name="T9" fmla="*/ 475 h 1025"/>
                  <a:gd name="T10" fmla="*/ 797 w 1115"/>
                  <a:gd name="T11" fmla="*/ 642 h 1025"/>
                  <a:gd name="T12" fmla="*/ 857 w 1115"/>
                  <a:gd name="T13" fmla="*/ 688 h 1025"/>
                  <a:gd name="T14" fmla="*/ 854 w 1115"/>
                  <a:gd name="T15" fmla="*/ 739 h 1025"/>
                  <a:gd name="T16" fmla="*/ 992 w 1115"/>
                  <a:gd name="T17" fmla="*/ 783 h 1025"/>
                  <a:gd name="T18" fmla="*/ 1068 w 1115"/>
                  <a:gd name="T19" fmla="*/ 820 h 1025"/>
                  <a:gd name="T20" fmla="*/ 1115 w 1115"/>
                  <a:gd name="T21" fmla="*/ 849 h 1025"/>
                  <a:gd name="T22" fmla="*/ 1100 w 1115"/>
                  <a:gd name="T23" fmla="*/ 880 h 1025"/>
                  <a:gd name="T24" fmla="*/ 1109 w 1115"/>
                  <a:gd name="T25" fmla="*/ 918 h 1025"/>
                  <a:gd name="T26" fmla="*/ 1065 w 1115"/>
                  <a:gd name="T27" fmla="*/ 991 h 1025"/>
                  <a:gd name="T28" fmla="*/ 1055 w 1115"/>
                  <a:gd name="T29" fmla="*/ 1025 h 1025"/>
                  <a:gd name="T30" fmla="*/ 745 w 1115"/>
                  <a:gd name="T31" fmla="*/ 1025 h 1025"/>
                  <a:gd name="T32" fmla="*/ 568 w 1115"/>
                  <a:gd name="T33" fmla="*/ 836 h 1025"/>
                  <a:gd name="T34" fmla="*/ 487 w 1115"/>
                  <a:gd name="T35" fmla="*/ 883 h 1025"/>
                  <a:gd name="T36" fmla="*/ 364 w 1115"/>
                  <a:gd name="T37" fmla="*/ 1003 h 1025"/>
                  <a:gd name="T38" fmla="*/ 273 w 1115"/>
                  <a:gd name="T39" fmla="*/ 984 h 1025"/>
                  <a:gd name="T40" fmla="*/ 226 w 1115"/>
                  <a:gd name="T41" fmla="*/ 937 h 1025"/>
                  <a:gd name="T42" fmla="*/ 223 w 1115"/>
                  <a:gd name="T43" fmla="*/ 896 h 1025"/>
                  <a:gd name="T44" fmla="*/ 178 w 1115"/>
                  <a:gd name="T45" fmla="*/ 893 h 1025"/>
                  <a:gd name="T46" fmla="*/ 166 w 1115"/>
                  <a:gd name="T47" fmla="*/ 905 h 1025"/>
                  <a:gd name="T48" fmla="*/ 122 w 1115"/>
                  <a:gd name="T49" fmla="*/ 890 h 1025"/>
                  <a:gd name="T50" fmla="*/ 94 w 1115"/>
                  <a:gd name="T51" fmla="*/ 868 h 1025"/>
                  <a:gd name="T52" fmla="*/ 72 w 1115"/>
                  <a:gd name="T53" fmla="*/ 862 h 1025"/>
                  <a:gd name="T54" fmla="*/ 34 w 1115"/>
                  <a:gd name="T55" fmla="*/ 915 h 1025"/>
                  <a:gd name="T56" fmla="*/ 46 w 1115"/>
                  <a:gd name="T57" fmla="*/ 789 h 1025"/>
                  <a:gd name="T58" fmla="*/ 75 w 1115"/>
                  <a:gd name="T59" fmla="*/ 682 h 1025"/>
                  <a:gd name="T60" fmla="*/ 66 w 1115"/>
                  <a:gd name="T61" fmla="*/ 579 h 1025"/>
                  <a:gd name="T62" fmla="*/ 37 w 1115"/>
                  <a:gd name="T63" fmla="*/ 567 h 1025"/>
                  <a:gd name="T64" fmla="*/ 0 w 1115"/>
                  <a:gd name="T65" fmla="*/ 525 h 1025"/>
                  <a:gd name="T66" fmla="*/ 3 w 1115"/>
                  <a:gd name="T67" fmla="*/ 472 h 1025"/>
                  <a:gd name="T68" fmla="*/ 72 w 1115"/>
                  <a:gd name="T69" fmla="*/ 418 h 1025"/>
                  <a:gd name="T70" fmla="*/ 103 w 1115"/>
                  <a:gd name="T71" fmla="*/ 340 h 1025"/>
                  <a:gd name="T72" fmla="*/ 91 w 1115"/>
                  <a:gd name="T73" fmla="*/ 252 h 1025"/>
                  <a:gd name="T74" fmla="*/ 154 w 1115"/>
                  <a:gd name="T75" fmla="*/ 167 h 1025"/>
                  <a:gd name="T76" fmla="*/ 178 w 1115"/>
                  <a:gd name="T77" fmla="*/ 63 h 1025"/>
                  <a:gd name="T78" fmla="*/ 719 w 1115"/>
                  <a:gd name="T79" fmla="*/ 0 h 1025"/>
                  <a:gd name="T80" fmla="*/ 722 w 1115"/>
                  <a:gd name="T81" fmla="*/ 69 h 1025"/>
                  <a:gd name="T82" fmla="*/ 788 w 1115"/>
                  <a:gd name="T83" fmla="*/ 135 h 10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15" h="1025">
                    <a:moveTo>
                      <a:pt x="788" y="135"/>
                    </a:moveTo>
                    <a:lnTo>
                      <a:pt x="722" y="220"/>
                    </a:lnTo>
                    <a:lnTo>
                      <a:pt x="728" y="305"/>
                    </a:lnTo>
                    <a:lnTo>
                      <a:pt x="782" y="412"/>
                    </a:lnTo>
                    <a:lnTo>
                      <a:pt x="773" y="475"/>
                    </a:lnTo>
                    <a:lnTo>
                      <a:pt x="797" y="642"/>
                    </a:lnTo>
                    <a:lnTo>
                      <a:pt x="857" y="688"/>
                    </a:lnTo>
                    <a:lnTo>
                      <a:pt x="854" y="739"/>
                    </a:lnTo>
                    <a:lnTo>
                      <a:pt x="992" y="783"/>
                    </a:lnTo>
                    <a:lnTo>
                      <a:pt x="1068" y="820"/>
                    </a:lnTo>
                    <a:lnTo>
                      <a:pt x="1115" y="849"/>
                    </a:lnTo>
                    <a:lnTo>
                      <a:pt x="1100" y="880"/>
                    </a:lnTo>
                    <a:lnTo>
                      <a:pt x="1109" y="918"/>
                    </a:lnTo>
                    <a:lnTo>
                      <a:pt x="1065" y="991"/>
                    </a:lnTo>
                    <a:lnTo>
                      <a:pt x="1055" y="1025"/>
                    </a:lnTo>
                    <a:lnTo>
                      <a:pt x="745" y="1025"/>
                    </a:lnTo>
                    <a:lnTo>
                      <a:pt x="568" y="836"/>
                    </a:lnTo>
                    <a:lnTo>
                      <a:pt x="487" y="883"/>
                    </a:lnTo>
                    <a:lnTo>
                      <a:pt x="364" y="1003"/>
                    </a:lnTo>
                    <a:lnTo>
                      <a:pt x="273" y="984"/>
                    </a:lnTo>
                    <a:lnTo>
                      <a:pt x="226" y="937"/>
                    </a:lnTo>
                    <a:lnTo>
                      <a:pt x="223" y="896"/>
                    </a:lnTo>
                    <a:lnTo>
                      <a:pt x="178" y="893"/>
                    </a:lnTo>
                    <a:lnTo>
                      <a:pt x="166" y="905"/>
                    </a:lnTo>
                    <a:lnTo>
                      <a:pt x="122" y="890"/>
                    </a:lnTo>
                    <a:lnTo>
                      <a:pt x="94" y="868"/>
                    </a:lnTo>
                    <a:lnTo>
                      <a:pt x="72" y="862"/>
                    </a:lnTo>
                    <a:lnTo>
                      <a:pt x="34" y="915"/>
                    </a:lnTo>
                    <a:lnTo>
                      <a:pt x="46" y="789"/>
                    </a:lnTo>
                    <a:lnTo>
                      <a:pt x="75" y="682"/>
                    </a:lnTo>
                    <a:lnTo>
                      <a:pt x="66" y="579"/>
                    </a:lnTo>
                    <a:lnTo>
                      <a:pt x="37" y="567"/>
                    </a:lnTo>
                    <a:lnTo>
                      <a:pt x="0" y="525"/>
                    </a:lnTo>
                    <a:lnTo>
                      <a:pt x="3" y="472"/>
                    </a:lnTo>
                    <a:lnTo>
                      <a:pt x="72" y="418"/>
                    </a:lnTo>
                    <a:lnTo>
                      <a:pt x="103" y="340"/>
                    </a:lnTo>
                    <a:lnTo>
                      <a:pt x="91" y="252"/>
                    </a:lnTo>
                    <a:lnTo>
                      <a:pt x="154" y="167"/>
                    </a:lnTo>
                    <a:lnTo>
                      <a:pt x="178" y="63"/>
                    </a:lnTo>
                    <a:lnTo>
                      <a:pt x="719" y="0"/>
                    </a:lnTo>
                    <a:lnTo>
                      <a:pt x="722" y="69"/>
                    </a:lnTo>
                    <a:lnTo>
                      <a:pt x="788" y="135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196" name="Freeform 52"/>
              <p:cNvSpPr>
                <a:spLocks noChangeAspect="1"/>
              </p:cNvSpPr>
              <p:nvPr/>
            </p:nvSpPr>
            <p:spPr bwMode="auto">
              <a:xfrm>
                <a:off x="4739" y="2451"/>
                <a:ext cx="130" cy="169"/>
              </a:xfrm>
              <a:custGeom>
                <a:avLst/>
                <a:gdLst>
                  <a:gd name="T0" fmla="*/ 604 w 720"/>
                  <a:gd name="T1" fmla="*/ 129 h 939"/>
                  <a:gd name="T2" fmla="*/ 582 w 720"/>
                  <a:gd name="T3" fmla="*/ 238 h 939"/>
                  <a:gd name="T4" fmla="*/ 585 w 720"/>
                  <a:gd name="T5" fmla="*/ 304 h 939"/>
                  <a:gd name="T6" fmla="*/ 720 w 720"/>
                  <a:gd name="T7" fmla="*/ 317 h 939"/>
                  <a:gd name="T8" fmla="*/ 717 w 720"/>
                  <a:gd name="T9" fmla="*/ 349 h 939"/>
                  <a:gd name="T10" fmla="*/ 501 w 720"/>
                  <a:gd name="T11" fmla="*/ 613 h 939"/>
                  <a:gd name="T12" fmla="*/ 472 w 720"/>
                  <a:gd name="T13" fmla="*/ 804 h 939"/>
                  <a:gd name="T14" fmla="*/ 406 w 720"/>
                  <a:gd name="T15" fmla="*/ 851 h 939"/>
                  <a:gd name="T16" fmla="*/ 393 w 720"/>
                  <a:gd name="T17" fmla="*/ 908 h 939"/>
                  <a:gd name="T18" fmla="*/ 333 w 720"/>
                  <a:gd name="T19" fmla="*/ 939 h 939"/>
                  <a:gd name="T20" fmla="*/ 327 w 720"/>
                  <a:gd name="T21" fmla="*/ 927 h 939"/>
                  <a:gd name="T22" fmla="*/ 340 w 720"/>
                  <a:gd name="T23" fmla="*/ 896 h 939"/>
                  <a:gd name="T24" fmla="*/ 384 w 720"/>
                  <a:gd name="T25" fmla="*/ 817 h 939"/>
                  <a:gd name="T26" fmla="*/ 375 w 720"/>
                  <a:gd name="T27" fmla="*/ 792 h 939"/>
                  <a:gd name="T28" fmla="*/ 387 w 720"/>
                  <a:gd name="T29" fmla="*/ 754 h 939"/>
                  <a:gd name="T30" fmla="*/ 274 w 720"/>
                  <a:gd name="T31" fmla="*/ 685 h 939"/>
                  <a:gd name="T32" fmla="*/ 132 w 720"/>
                  <a:gd name="T33" fmla="*/ 638 h 939"/>
                  <a:gd name="T34" fmla="*/ 126 w 720"/>
                  <a:gd name="T35" fmla="*/ 597 h 939"/>
                  <a:gd name="T36" fmla="*/ 75 w 720"/>
                  <a:gd name="T37" fmla="*/ 547 h 939"/>
                  <a:gd name="T38" fmla="*/ 51 w 720"/>
                  <a:gd name="T39" fmla="*/ 367 h 939"/>
                  <a:gd name="T40" fmla="*/ 57 w 720"/>
                  <a:gd name="T41" fmla="*/ 311 h 939"/>
                  <a:gd name="T42" fmla="*/ 9 w 720"/>
                  <a:gd name="T43" fmla="*/ 214 h 939"/>
                  <a:gd name="T44" fmla="*/ 0 w 720"/>
                  <a:gd name="T45" fmla="*/ 129 h 939"/>
                  <a:gd name="T46" fmla="*/ 66 w 720"/>
                  <a:gd name="T47" fmla="*/ 40 h 939"/>
                  <a:gd name="T48" fmla="*/ 95 w 720"/>
                  <a:gd name="T49" fmla="*/ 22 h 939"/>
                  <a:gd name="T50" fmla="*/ 117 w 720"/>
                  <a:gd name="T51" fmla="*/ 34 h 939"/>
                  <a:gd name="T52" fmla="*/ 154 w 720"/>
                  <a:gd name="T53" fmla="*/ 37 h 939"/>
                  <a:gd name="T54" fmla="*/ 170 w 720"/>
                  <a:gd name="T55" fmla="*/ 0 h 939"/>
                  <a:gd name="T56" fmla="*/ 227 w 720"/>
                  <a:gd name="T57" fmla="*/ 3 h 939"/>
                  <a:gd name="T58" fmla="*/ 255 w 720"/>
                  <a:gd name="T59" fmla="*/ 37 h 939"/>
                  <a:gd name="T60" fmla="*/ 302 w 720"/>
                  <a:gd name="T61" fmla="*/ 40 h 939"/>
                  <a:gd name="T62" fmla="*/ 330 w 720"/>
                  <a:gd name="T63" fmla="*/ 75 h 939"/>
                  <a:gd name="T64" fmla="*/ 378 w 720"/>
                  <a:gd name="T65" fmla="*/ 94 h 939"/>
                  <a:gd name="T66" fmla="*/ 399 w 720"/>
                  <a:gd name="T67" fmla="*/ 122 h 939"/>
                  <a:gd name="T68" fmla="*/ 438 w 720"/>
                  <a:gd name="T69" fmla="*/ 141 h 939"/>
                  <a:gd name="T70" fmla="*/ 604 w 720"/>
                  <a:gd name="T71" fmla="*/ 129 h 9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20" h="939">
                    <a:moveTo>
                      <a:pt x="604" y="129"/>
                    </a:moveTo>
                    <a:lnTo>
                      <a:pt x="582" y="238"/>
                    </a:lnTo>
                    <a:lnTo>
                      <a:pt x="585" y="304"/>
                    </a:lnTo>
                    <a:lnTo>
                      <a:pt x="720" y="317"/>
                    </a:lnTo>
                    <a:lnTo>
                      <a:pt x="717" y="349"/>
                    </a:lnTo>
                    <a:lnTo>
                      <a:pt x="501" y="613"/>
                    </a:lnTo>
                    <a:lnTo>
                      <a:pt x="472" y="804"/>
                    </a:lnTo>
                    <a:lnTo>
                      <a:pt x="406" y="851"/>
                    </a:lnTo>
                    <a:lnTo>
                      <a:pt x="393" y="908"/>
                    </a:lnTo>
                    <a:lnTo>
                      <a:pt x="333" y="939"/>
                    </a:lnTo>
                    <a:lnTo>
                      <a:pt x="327" y="927"/>
                    </a:lnTo>
                    <a:lnTo>
                      <a:pt x="340" y="896"/>
                    </a:lnTo>
                    <a:lnTo>
                      <a:pt x="384" y="817"/>
                    </a:lnTo>
                    <a:lnTo>
                      <a:pt x="375" y="792"/>
                    </a:lnTo>
                    <a:lnTo>
                      <a:pt x="387" y="754"/>
                    </a:lnTo>
                    <a:lnTo>
                      <a:pt x="274" y="685"/>
                    </a:lnTo>
                    <a:lnTo>
                      <a:pt x="132" y="638"/>
                    </a:lnTo>
                    <a:lnTo>
                      <a:pt x="126" y="597"/>
                    </a:lnTo>
                    <a:lnTo>
                      <a:pt x="75" y="547"/>
                    </a:lnTo>
                    <a:lnTo>
                      <a:pt x="51" y="367"/>
                    </a:lnTo>
                    <a:lnTo>
                      <a:pt x="57" y="311"/>
                    </a:lnTo>
                    <a:lnTo>
                      <a:pt x="9" y="214"/>
                    </a:lnTo>
                    <a:lnTo>
                      <a:pt x="0" y="129"/>
                    </a:lnTo>
                    <a:lnTo>
                      <a:pt x="66" y="40"/>
                    </a:lnTo>
                    <a:lnTo>
                      <a:pt x="95" y="22"/>
                    </a:lnTo>
                    <a:lnTo>
                      <a:pt x="117" y="34"/>
                    </a:lnTo>
                    <a:lnTo>
                      <a:pt x="154" y="37"/>
                    </a:lnTo>
                    <a:lnTo>
                      <a:pt x="170" y="0"/>
                    </a:lnTo>
                    <a:lnTo>
                      <a:pt x="227" y="3"/>
                    </a:lnTo>
                    <a:lnTo>
                      <a:pt x="255" y="37"/>
                    </a:lnTo>
                    <a:lnTo>
                      <a:pt x="302" y="40"/>
                    </a:lnTo>
                    <a:lnTo>
                      <a:pt x="330" y="75"/>
                    </a:lnTo>
                    <a:lnTo>
                      <a:pt x="378" y="94"/>
                    </a:lnTo>
                    <a:lnTo>
                      <a:pt x="399" y="122"/>
                    </a:lnTo>
                    <a:lnTo>
                      <a:pt x="438" y="141"/>
                    </a:lnTo>
                    <a:lnTo>
                      <a:pt x="604" y="129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197" name="Freeform 53"/>
              <p:cNvSpPr>
                <a:spLocks noChangeAspect="1"/>
              </p:cNvSpPr>
              <p:nvPr/>
            </p:nvSpPr>
            <p:spPr bwMode="auto">
              <a:xfrm>
                <a:off x="4624" y="2293"/>
                <a:ext cx="331" cy="182"/>
              </a:xfrm>
              <a:custGeom>
                <a:avLst/>
                <a:gdLst>
                  <a:gd name="T0" fmla="*/ 74 w 1837"/>
                  <a:gd name="T1" fmla="*/ 600 h 1011"/>
                  <a:gd name="T2" fmla="*/ 15 w 1837"/>
                  <a:gd name="T3" fmla="*/ 549 h 1011"/>
                  <a:gd name="T4" fmla="*/ 0 w 1837"/>
                  <a:gd name="T5" fmla="*/ 448 h 1011"/>
                  <a:gd name="T6" fmla="*/ 90 w 1837"/>
                  <a:gd name="T7" fmla="*/ 365 h 1011"/>
                  <a:gd name="T8" fmla="*/ 78 w 1837"/>
                  <a:gd name="T9" fmla="*/ 314 h 1011"/>
                  <a:gd name="T10" fmla="*/ 110 w 1837"/>
                  <a:gd name="T11" fmla="*/ 284 h 1011"/>
                  <a:gd name="T12" fmla="*/ 33 w 1837"/>
                  <a:gd name="T13" fmla="*/ 223 h 1011"/>
                  <a:gd name="T14" fmla="*/ 100 w 1837"/>
                  <a:gd name="T15" fmla="*/ 177 h 1011"/>
                  <a:gd name="T16" fmla="*/ 109 w 1837"/>
                  <a:gd name="T17" fmla="*/ 76 h 1011"/>
                  <a:gd name="T18" fmla="*/ 204 w 1837"/>
                  <a:gd name="T19" fmla="*/ 6 h 1011"/>
                  <a:gd name="T20" fmla="*/ 394 w 1837"/>
                  <a:gd name="T21" fmla="*/ 136 h 1011"/>
                  <a:gd name="T22" fmla="*/ 453 w 1837"/>
                  <a:gd name="T23" fmla="*/ 136 h 1011"/>
                  <a:gd name="T24" fmla="*/ 482 w 1837"/>
                  <a:gd name="T25" fmla="*/ 98 h 1011"/>
                  <a:gd name="T26" fmla="*/ 540 w 1837"/>
                  <a:gd name="T27" fmla="*/ 102 h 1011"/>
                  <a:gd name="T28" fmla="*/ 639 w 1837"/>
                  <a:gd name="T29" fmla="*/ 151 h 1011"/>
                  <a:gd name="T30" fmla="*/ 680 w 1837"/>
                  <a:gd name="T31" fmla="*/ 114 h 1011"/>
                  <a:gd name="T32" fmla="*/ 761 w 1837"/>
                  <a:gd name="T33" fmla="*/ 110 h 1011"/>
                  <a:gd name="T34" fmla="*/ 982 w 1837"/>
                  <a:gd name="T35" fmla="*/ 0 h 1011"/>
                  <a:gd name="T36" fmla="*/ 981 w 1837"/>
                  <a:gd name="T37" fmla="*/ 30 h 1011"/>
                  <a:gd name="T38" fmla="*/ 899 w 1837"/>
                  <a:gd name="T39" fmla="*/ 236 h 1011"/>
                  <a:gd name="T40" fmla="*/ 1352 w 1837"/>
                  <a:gd name="T41" fmla="*/ 240 h 1011"/>
                  <a:gd name="T42" fmla="*/ 1837 w 1837"/>
                  <a:gd name="T43" fmla="*/ 241 h 1011"/>
                  <a:gd name="T44" fmla="*/ 1824 w 1837"/>
                  <a:gd name="T45" fmla="*/ 301 h 1011"/>
                  <a:gd name="T46" fmla="*/ 1771 w 1837"/>
                  <a:gd name="T47" fmla="*/ 296 h 1011"/>
                  <a:gd name="T48" fmla="*/ 1702 w 1837"/>
                  <a:gd name="T49" fmla="*/ 365 h 1011"/>
                  <a:gd name="T50" fmla="*/ 1649 w 1837"/>
                  <a:gd name="T51" fmla="*/ 353 h 1011"/>
                  <a:gd name="T52" fmla="*/ 1659 w 1837"/>
                  <a:gd name="T53" fmla="*/ 453 h 1011"/>
                  <a:gd name="T54" fmla="*/ 1716 w 1837"/>
                  <a:gd name="T55" fmla="*/ 477 h 1011"/>
                  <a:gd name="T56" fmla="*/ 1661 w 1837"/>
                  <a:gd name="T57" fmla="*/ 579 h 1011"/>
                  <a:gd name="T58" fmla="*/ 1542 w 1837"/>
                  <a:gd name="T59" fmla="*/ 629 h 1011"/>
                  <a:gd name="T60" fmla="*/ 1522 w 1837"/>
                  <a:gd name="T61" fmla="*/ 654 h 1011"/>
                  <a:gd name="T62" fmla="*/ 1516 w 1837"/>
                  <a:gd name="T63" fmla="*/ 733 h 1011"/>
                  <a:gd name="T64" fmla="*/ 1482 w 1837"/>
                  <a:gd name="T65" fmla="*/ 750 h 1011"/>
                  <a:gd name="T66" fmla="*/ 1455 w 1837"/>
                  <a:gd name="T67" fmla="*/ 774 h 1011"/>
                  <a:gd name="T68" fmla="*/ 1396 w 1837"/>
                  <a:gd name="T69" fmla="*/ 896 h 1011"/>
                  <a:gd name="T70" fmla="*/ 1242 w 1837"/>
                  <a:gd name="T71" fmla="*/ 997 h 1011"/>
                  <a:gd name="T72" fmla="*/ 1078 w 1837"/>
                  <a:gd name="T73" fmla="*/ 1011 h 1011"/>
                  <a:gd name="T74" fmla="*/ 1037 w 1837"/>
                  <a:gd name="T75" fmla="*/ 1003 h 1011"/>
                  <a:gd name="T76" fmla="*/ 1026 w 1837"/>
                  <a:gd name="T77" fmla="*/ 969 h 1011"/>
                  <a:gd name="T78" fmla="*/ 966 w 1837"/>
                  <a:gd name="T79" fmla="*/ 946 h 1011"/>
                  <a:gd name="T80" fmla="*/ 947 w 1837"/>
                  <a:gd name="T81" fmla="*/ 915 h 1011"/>
                  <a:gd name="T82" fmla="*/ 891 w 1837"/>
                  <a:gd name="T83" fmla="*/ 910 h 1011"/>
                  <a:gd name="T84" fmla="*/ 868 w 1837"/>
                  <a:gd name="T85" fmla="*/ 881 h 1011"/>
                  <a:gd name="T86" fmla="*/ 810 w 1837"/>
                  <a:gd name="T87" fmla="*/ 876 h 1011"/>
                  <a:gd name="T88" fmla="*/ 795 w 1837"/>
                  <a:gd name="T89" fmla="*/ 906 h 1011"/>
                  <a:gd name="T90" fmla="*/ 755 w 1837"/>
                  <a:gd name="T91" fmla="*/ 907 h 1011"/>
                  <a:gd name="T92" fmla="*/ 732 w 1837"/>
                  <a:gd name="T93" fmla="*/ 899 h 1011"/>
                  <a:gd name="T94" fmla="*/ 700 w 1837"/>
                  <a:gd name="T95" fmla="*/ 915 h 1011"/>
                  <a:gd name="T96" fmla="*/ 635 w 1837"/>
                  <a:gd name="T97" fmla="*/ 851 h 1011"/>
                  <a:gd name="T98" fmla="*/ 631 w 1837"/>
                  <a:gd name="T99" fmla="*/ 779 h 1011"/>
                  <a:gd name="T100" fmla="*/ 204 w 1837"/>
                  <a:gd name="T101" fmla="*/ 824 h 1011"/>
                  <a:gd name="T102" fmla="*/ 90 w 1837"/>
                  <a:gd name="T103" fmla="*/ 843 h 1011"/>
                  <a:gd name="T104" fmla="*/ 74 w 1837"/>
                  <a:gd name="T105" fmla="*/ 600 h 10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837" h="1011">
                    <a:moveTo>
                      <a:pt x="74" y="600"/>
                    </a:moveTo>
                    <a:lnTo>
                      <a:pt x="15" y="549"/>
                    </a:lnTo>
                    <a:lnTo>
                      <a:pt x="0" y="448"/>
                    </a:lnTo>
                    <a:lnTo>
                      <a:pt x="90" y="365"/>
                    </a:lnTo>
                    <a:lnTo>
                      <a:pt x="78" y="314"/>
                    </a:lnTo>
                    <a:lnTo>
                      <a:pt x="110" y="284"/>
                    </a:lnTo>
                    <a:lnTo>
                      <a:pt x="33" y="223"/>
                    </a:lnTo>
                    <a:lnTo>
                      <a:pt x="100" y="177"/>
                    </a:lnTo>
                    <a:lnTo>
                      <a:pt x="109" y="76"/>
                    </a:lnTo>
                    <a:lnTo>
                      <a:pt x="204" y="6"/>
                    </a:lnTo>
                    <a:lnTo>
                      <a:pt x="394" y="136"/>
                    </a:lnTo>
                    <a:lnTo>
                      <a:pt x="453" y="136"/>
                    </a:lnTo>
                    <a:lnTo>
                      <a:pt x="482" y="98"/>
                    </a:lnTo>
                    <a:lnTo>
                      <a:pt x="540" y="102"/>
                    </a:lnTo>
                    <a:lnTo>
                      <a:pt x="639" y="151"/>
                    </a:lnTo>
                    <a:lnTo>
                      <a:pt x="680" y="114"/>
                    </a:lnTo>
                    <a:lnTo>
                      <a:pt x="761" y="110"/>
                    </a:lnTo>
                    <a:lnTo>
                      <a:pt x="982" y="0"/>
                    </a:lnTo>
                    <a:lnTo>
                      <a:pt x="981" y="30"/>
                    </a:lnTo>
                    <a:lnTo>
                      <a:pt x="899" y="236"/>
                    </a:lnTo>
                    <a:lnTo>
                      <a:pt x="1352" y="240"/>
                    </a:lnTo>
                    <a:lnTo>
                      <a:pt x="1837" y="241"/>
                    </a:lnTo>
                    <a:lnTo>
                      <a:pt x="1824" y="301"/>
                    </a:lnTo>
                    <a:lnTo>
                      <a:pt x="1771" y="296"/>
                    </a:lnTo>
                    <a:lnTo>
                      <a:pt x="1702" y="365"/>
                    </a:lnTo>
                    <a:lnTo>
                      <a:pt x="1649" y="353"/>
                    </a:lnTo>
                    <a:lnTo>
                      <a:pt x="1659" y="453"/>
                    </a:lnTo>
                    <a:lnTo>
                      <a:pt x="1716" y="477"/>
                    </a:lnTo>
                    <a:lnTo>
                      <a:pt x="1661" y="579"/>
                    </a:lnTo>
                    <a:lnTo>
                      <a:pt x="1542" y="629"/>
                    </a:lnTo>
                    <a:lnTo>
                      <a:pt x="1522" y="654"/>
                    </a:lnTo>
                    <a:lnTo>
                      <a:pt x="1516" y="733"/>
                    </a:lnTo>
                    <a:lnTo>
                      <a:pt x="1482" y="750"/>
                    </a:lnTo>
                    <a:lnTo>
                      <a:pt x="1455" y="774"/>
                    </a:lnTo>
                    <a:lnTo>
                      <a:pt x="1396" y="896"/>
                    </a:lnTo>
                    <a:lnTo>
                      <a:pt x="1242" y="997"/>
                    </a:lnTo>
                    <a:lnTo>
                      <a:pt x="1078" y="1011"/>
                    </a:lnTo>
                    <a:lnTo>
                      <a:pt x="1037" y="1003"/>
                    </a:lnTo>
                    <a:lnTo>
                      <a:pt x="1026" y="969"/>
                    </a:lnTo>
                    <a:lnTo>
                      <a:pt x="966" y="946"/>
                    </a:lnTo>
                    <a:lnTo>
                      <a:pt x="947" y="915"/>
                    </a:lnTo>
                    <a:lnTo>
                      <a:pt x="891" y="910"/>
                    </a:lnTo>
                    <a:lnTo>
                      <a:pt x="868" y="881"/>
                    </a:lnTo>
                    <a:lnTo>
                      <a:pt x="810" y="876"/>
                    </a:lnTo>
                    <a:lnTo>
                      <a:pt x="795" y="906"/>
                    </a:lnTo>
                    <a:lnTo>
                      <a:pt x="755" y="907"/>
                    </a:lnTo>
                    <a:lnTo>
                      <a:pt x="732" y="899"/>
                    </a:lnTo>
                    <a:lnTo>
                      <a:pt x="700" y="915"/>
                    </a:lnTo>
                    <a:lnTo>
                      <a:pt x="635" y="851"/>
                    </a:lnTo>
                    <a:lnTo>
                      <a:pt x="631" y="779"/>
                    </a:lnTo>
                    <a:lnTo>
                      <a:pt x="204" y="824"/>
                    </a:lnTo>
                    <a:lnTo>
                      <a:pt x="90" y="843"/>
                    </a:lnTo>
                    <a:lnTo>
                      <a:pt x="74" y="60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198" name="Freeform 54"/>
              <p:cNvSpPr>
                <a:spLocks noChangeAspect="1"/>
              </p:cNvSpPr>
              <p:nvPr/>
            </p:nvSpPr>
            <p:spPr bwMode="auto">
              <a:xfrm>
                <a:off x="4749" y="2071"/>
                <a:ext cx="267" cy="187"/>
              </a:xfrm>
              <a:custGeom>
                <a:avLst/>
                <a:gdLst>
                  <a:gd name="T0" fmla="*/ 1413 w 1480"/>
                  <a:gd name="T1" fmla="*/ 1038 h 1038"/>
                  <a:gd name="T2" fmla="*/ 1028 w 1480"/>
                  <a:gd name="T3" fmla="*/ 1033 h 1038"/>
                  <a:gd name="T4" fmla="*/ 983 w 1480"/>
                  <a:gd name="T5" fmla="*/ 964 h 1038"/>
                  <a:gd name="T6" fmla="*/ 914 w 1480"/>
                  <a:gd name="T7" fmla="*/ 907 h 1038"/>
                  <a:gd name="T8" fmla="*/ 869 w 1480"/>
                  <a:gd name="T9" fmla="*/ 888 h 1038"/>
                  <a:gd name="T10" fmla="*/ 574 w 1480"/>
                  <a:gd name="T11" fmla="*/ 668 h 1038"/>
                  <a:gd name="T12" fmla="*/ 505 w 1480"/>
                  <a:gd name="T13" fmla="*/ 686 h 1038"/>
                  <a:gd name="T14" fmla="*/ 358 w 1480"/>
                  <a:gd name="T15" fmla="*/ 767 h 1038"/>
                  <a:gd name="T16" fmla="*/ 142 w 1480"/>
                  <a:gd name="T17" fmla="*/ 700 h 1038"/>
                  <a:gd name="T18" fmla="*/ 48 w 1480"/>
                  <a:gd name="T19" fmla="*/ 599 h 1038"/>
                  <a:gd name="T20" fmla="*/ 32 w 1480"/>
                  <a:gd name="T21" fmla="*/ 639 h 1038"/>
                  <a:gd name="T22" fmla="*/ 64 w 1480"/>
                  <a:gd name="T23" fmla="*/ 686 h 1038"/>
                  <a:gd name="T24" fmla="*/ 46 w 1480"/>
                  <a:gd name="T25" fmla="*/ 707 h 1038"/>
                  <a:gd name="T26" fmla="*/ 21 w 1480"/>
                  <a:gd name="T27" fmla="*/ 677 h 1038"/>
                  <a:gd name="T28" fmla="*/ 0 w 1480"/>
                  <a:gd name="T29" fmla="*/ 643 h 1038"/>
                  <a:gd name="T30" fmla="*/ 14 w 1480"/>
                  <a:gd name="T31" fmla="*/ 506 h 1038"/>
                  <a:gd name="T32" fmla="*/ 117 w 1480"/>
                  <a:gd name="T33" fmla="*/ 219 h 1038"/>
                  <a:gd name="T34" fmla="*/ 119 w 1480"/>
                  <a:gd name="T35" fmla="*/ 12 h 1038"/>
                  <a:gd name="T36" fmla="*/ 179 w 1480"/>
                  <a:gd name="T37" fmla="*/ 0 h 1038"/>
                  <a:gd name="T38" fmla="*/ 229 w 1480"/>
                  <a:gd name="T39" fmla="*/ 37 h 1038"/>
                  <a:gd name="T40" fmla="*/ 606 w 1480"/>
                  <a:gd name="T41" fmla="*/ 347 h 1038"/>
                  <a:gd name="T42" fmla="*/ 658 w 1480"/>
                  <a:gd name="T43" fmla="*/ 363 h 1038"/>
                  <a:gd name="T44" fmla="*/ 677 w 1480"/>
                  <a:gd name="T45" fmla="*/ 342 h 1038"/>
                  <a:gd name="T46" fmla="*/ 824 w 1480"/>
                  <a:gd name="T47" fmla="*/ 347 h 1038"/>
                  <a:gd name="T48" fmla="*/ 914 w 1480"/>
                  <a:gd name="T49" fmla="*/ 411 h 1038"/>
                  <a:gd name="T50" fmla="*/ 993 w 1480"/>
                  <a:gd name="T51" fmla="*/ 508 h 1038"/>
                  <a:gd name="T52" fmla="*/ 1012 w 1480"/>
                  <a:gd name="T53" fmla="*/ 549 h 1038"/>
                  <a:gd name="T54" fmla="*/ 1028 w 1480"/>
                  <a:gd name="T55" fmla="*/ 613 h 1038"/>
                  <a:gd name="T56" fmla="*/ 1138 w 1480"/>
                  <a:gd name="T57" fmla="*/ 718 h 1038"/>
                  <a:gd name="T58" fmla="*/ 1223 w 1480"/>
                  <a:gd name="T59" fmla="*/ 727 h 1038"/>
                  <a:gd name="T60" fmla="*/ 1480 w 1480"/>
                  <a:gd name="T61" fmla="*/ 860 h 1038"/>
                  <a:gd name="T62" fmla="*/ 1422 w 1480"/>
                  <a:gd name="T63" fmla="*/ 993 h 1038"/>
                  <a:gd name="T64" fmla="*/ 1413 w 1480"/>
                  <a:gd name="T65" fmla="*/ 1038 h 10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80" h="1038">
                    <a:moveTo>
                      <a:pt x="1413" y="1038"/>
                    </a:moveTo>
                    <a:lnTo>
                      <a:pt x="1028" y="1033"/>
                    </a:lnTo>
                    <a:lnTo>
                      <a:pt x="983" y="964"/>
                    </a:lnTo>
                    <a:lnTo>
                      <a:pt x="914" y="907"/>
                    </a:lnTo>
                    <a:lnTo>
                      <a:pt x="869" y="888"/>
                    </a:lnTo>
                    <a:lnTo>
                      <a:pt x="574" y="668"/>
                    </a:lnTo>
                    <a:lnTo>
                      <a:pt x="505" y="686"/>
                    </a:lnTo>
                    <a:lnTo>
                      <a:pt x="358" y="767"/>
                    </a:lnTo>
                    <a:lnTo>
                      <a:pt x="142" y="700"/>
                    </a:lnTo>
                    <a:lnTo>
                      <a:pt x="48" y="599"/>
                    </a:lnTo>
                    <a:lnTo>
                      <a:pt x="32" y="639"/>
                    </a:lnTo>
                    <a:lnTo>
                      <a:pt x="64" y="686"/>
                    </a:lnTo>
                    <a:lnTo>
                      <a:pt x="46" y="707"/>
                    </a:lnTo>
                    <a:lnTo>
                      <a:pt x="21" y="677"/>
                    </a:lnTo>
                    <a:lnTo>
                      <a:pt x="0" y="643"/>
                    </a:lnTo>
                    <a:lnTo>
                      <a:pt x="14" y="506"/>
                    </a:lnTo>
                    <a:lnTo>
                      <a:pt x="117" y="219"/>
                    </a:lnTo>
                    <a:lnTo>
                      <a:pt x="119" y="12"/>
                    </a:lnTo>
                    <a:lnTo>
                      <a:pt x="179" y="0"/>
                    </a:lnTo>
                    <a:lnTo>
                      <a:pt x="229" y="37"/>
                    </a:lnTo>
                    <a:lnTo>
                      <a:pt x="606" y="347"/>
                    </a:lnTo>
                    <a:lnTo>
                      <a:pt x="658" y="363"/>
                    </a:lnTo>
                    <a:lnTo>
                      <a:pt x="677" y="342"/>
                    </a:lnTo>
                    <a:lnTo>
                      <a:pt x="824" y="347"/>
                    </a:lnTo>
                    <a:lnTo>
                      <a:pt x="914" y="411"/>
                    </a:lnTo>
                    <a:lnTo>
                      <a:pt x="993" y="508"/>
                    </a:lnTo>
                    <a:lnTo>
                      <a:pt x="1012" y="549"/>
                    </a:lnTo>
                    <a:lnTo>
                      <a:pt x="1028" y="613"/>
                    </a:lnTo>
                    <a:lnTo>
                      <a:pt x="1138" y="718"/>
                    </a:lnTo>
                    <a:lnTo>
                      <a:pt x="1223" y="727"/>
                    </a:lnTo>
                    <a:lnTo>
                      <a:pt x="1480" y="860"/>
                    </a:lnTo>
                    <a:lnTo>
                      <a:pt x="1422" y="993"/>
                    </a:lnTo>
                    <a:lnTo>
                      <a:pt x="1413" y="1038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199" name="Freeform 55"/>
              <p:cNvSpPr>
                <a:spLocks noChangeAspect="1"/>
              </p:cNvSpPr>
              <p:nvPr/>
            </p:nvSpPr>
            <p:spPr bwMode="auto">
              <a:xfrm>
                <a:off x="4790" y="1848"/>
                <a:ext cx="166" cy="145"/>
              </a:xfrm>
              <a:custGeom>
                <a:avLst/>
                <a:gdLst>
                  <a:gd name="T0" fmla="*/ 253 w 925"/>
                  <a:gd name="T1" fmla="*/ 85 h 806"/>
                  <a:gd name="T2" fmla="*/ 252 w 925"/>
                  <a:gd name="T3" fmla="*/ 34 h 806"/>
                  <a:gd name="T4" fmla="*/ 294 w 925"/>
                  <a:gd name="T5" fmla="*/ 20 h 806"/>
                  <a:gd name="T6" fmla="*/ 323 w 925"/>
                  <a:gd name="T7" fmla="*/ 15 h 806"/>
                  <a:gd name="T8" fmla="*/ 342 w 925"/>
                  <a:gd name="T9" fmla="*/ 27 h 806"/>
                  <a:gd name="T10" fmla="*/ 420 w 925"/>
                  <a:gd name="T11" fmla="*/ 29 h 806"/>
                  <a:gd name="T12" fmla="*/ 440 w 925"/>
                  <a:gd name="T13" fmla="*/ 10 h 806"/>
                  <a:gd name="T14" fmla="*/ 477 w 925"/>
                  <a:gd name="T15" fmla="*/ 17 h 806"/>
                  <a:gd name="T16" fmla="*/ 493 w 925"/>
                  <a:gd name="T17" fmla="*/ 31 h 806"/>
                  <a:gd name="T18" fmla="*/ 519 w 925"/>
                  <a:gd name="T19" fmla="*/ 37 h 806"/>
                  <a:gd name="T20" fmla="*/ 532 w 925"/>
                  <a:gd name="T21" fmla="*/ 22 h 806"/>
                  <a:gd name="T22" fmla="*/ 561 w 925"/>
                  <a:gd name="T23" fmla="*/ 23 h 806"/>
                  <a:gd name="T24" fmla="*/ 586 w 925"/>
                  <a:gd name="T25" fmla="*/ 34 h 806"/>
                  <a:gd name="T26" fmla="*/ 647 w 925"/>
                  <a:gd name="T27" fmla="*/ 0 h 806"/>
                  <a:gd name="T28" fmla="*/ 686 w 925"/>
                  <a:gd name="T29" fmla="*/ 103 h 806"/>
                  <a:gd name="T30" fmla="*/ 722 w 925"/>
                  <a:gd name="T31" fmla="*/ 195 h 806"/>
                  <a:gd name="T32" fmla="*/ 777 w 925"/>
                  <a:gd name="T33" fmla="*/ 211 h 806"/>
                  <a:gd name="T34" fmla="*/ 759 w 925"/>
                  <a:gd name="T35" fmla="*/ 432 h 806"/>
                  <a:gd name="T36" fmla="*/ 762 w 925"/>
                  <a:gd name="T37" fmla="*/ 498 h 806"/>
                  <a:gd name="T38" fmla="*/ 820 w 925"/>
                  <a:gd name="T39" fmla="*/ 578 h 806"/>
                  <a:gd name="T40" fmla="*/ 912 w 925"/>
                  <a:gd name="T41" fmla="*/ 694 h 806"/>
                  <a:gd name="T42" fmla="*/ 925 w 925"/>
                  <a:gd name="T43" fmla="*/ 748 h 806"/>
                  <a:gd name="T44" fmla="*/ 743 w 925"/>
                  <a:gd name="T45" fmla="*/ 772 h 806"/>
                  <a:gd name="T46" fmla="*/ 464 w 925"/>
                  <a:gd name="T47" fmla="*/ 806 h 806"/>
                  <a:gd name="T48" fmla="*/ 391 w 925"/>
                  <a:gd name="T49" fmla="*/ 705 h 806"/>
                  <a:gd name="T50" fmla="*/ 440 w 925"/>
                  <a:gd name="T51" fmla="*/ 604 h 806"/>
                  <a:gd name="T52" fmla="*/ 321 w 925"/>
                  <a:gd name="T53" fmla="*/ 467 h 806"/>
                  <a:gd name="T54" fmla="*/ 295 w 925"/>
                  <a:gd name="T55" fmla="*/ 382 h 806"/>
                  <a:gd name="T56" fmla="*/ 141 w 925"/>
                  <a:gd name="T57" fmla="*/ 273 h 806"/>
                  <a:gd name="T58" fmla="*/ 0 w 925"/>
                  <a:gd name="T59" fmla="*/ 109 h 806"/>
                  <a:gd name="T60" fmla="*/ 136 w 925"/>
                  <a:gd name="T61" fmla="*/ 78 h 806"/>
                  <a:gd name="T62" fmla="*/ 155 w 925"/>
                  <a:gd name="T63" fmla="*/ 83 h 806"/>
                  <a:gd name="T64" fmla="*/ 253 w 925"/>
                  <a:gd name="T65" fmla="*/ 85 h 8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925" h="806">
                    <a:moveTo>
                      <a:pt x="253" y="85"/>
                    </a:moveTo>
                    <a:lnTo>
                      <a:pt x="252" y="34"/>
                    </a:lnTo>
                    <a:lnTo>
                      <a:pt x="294" y="20"/>
                    </a:lnTo>
                    <a:lnTo>
                      <a:pt x="323" y="15"/>
                    </a:lnTo>
                    <a:lnTo>
                      <a:pt x="342" y="27"/>
                    </a:lnTo>
                    <a:lnTo>
                      <a:pt x="420" y="29"/>
                    </a:lnTo>
                    <a:lnTo>
                      <a:pt x="440" y="10"/>
                    </a:lnTo>
                    <a:lnTo>
                      <a:pt x="477" y="17"/>
                    </a:lnTo>
                    <a:lnTo>
                      <a:pt x="493" y="31"/>
                    </a:lnTo>
                    <a:lnTo>
                      <a:pt x="519" y="37"/>
                    </a:lnTo>
                    <a:lnTo>
                      <a:pt x="532" y="22"/>
                    </a:lnTo>
                    <a:lnTo>
                      <a:pt x="561" y="23"/>
                    </a:lnTo>
                    <a:lnTo>
                      <a:pt x="586" y="34"/>
                    </a:lnTo>
                    <a:lnTo>
                      <a:pt x="647" y="0"/>
                    </a:lnTo>
                    <a:lnTo>
                      <a:pt x="686" y="103"/>
                    </a:lnTo>
                    <a:lnTo>
                      <a:pt x="722" y="195"/>
                    </a:lnTo>
                    <a:lnTo>
                      <a:pt x="777" y="211"/>
                    </a:lnTo>
                    <a:lnTo>
                      <a:pt x="759" y="432"/>
                    </a:lnTo>
                    <a:lnTo>
                      <a:pt x="762" y="498"/>
                    </a:lnTo>
                    <a:lnTo>
                      <a:pt x="820" y="578"/>
                    </a:lnTo>
                    <a:lnTo>
                      <a:pt x="912" y="694"/>
                    </a:lnTo>
                    <a:lnTo>
                      <a:pt x="925" y="748"/>
                    </a:lnTo>
                    <a:lnTo>
                      <a:pt x="743" y="772"/>
                    </a:lnTo>
                    <a:lnTo>
                      <a:pt x="464" y="806"/>
                    </a:lnTo>
                    <a:lnTo>
                      <a:pt x="391" y="705"/>
                    </a:lnTo>
                    <a:lnTo>
                      <a:pt x="440" y="604"/>
                    </a:lnTo>
                    <a:lnTo>
                      <a:pt x="321" y="467"/>
                    </a:lnTo>
                    <a:lnTo>
                      <a:pt x="295" y="382"/>
                    </a:lnTo>
                    <a:lnTo>
                      <a:pt x="141" y="273"/>
                    </a:lnTo>
                    <a:lnTo>
                      <a:pt x="0" y="109"/>
                    </a:lnTo>
                    <a:lnTo>
                      <a:pt x="136" y="78"/>
                    </a:lnTo>
                    <a:lnTo>
                      <a:pt x="155" y="83"/>
                    </a:lnTo>
                    <a:lnTo>
                      <a:pt x="253" y="85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00" name="Freeform 56"/>
              <p:cNvSpPr>
                <a:spLocks noChangeAspect="1"/>
              </p:cNvSpPr>
              <p:nvPr/>
            </p:nvSpPr>
            <p:spPr bwMode="auto">
              <a:xfrm>
                <a:off x="4620" y="1848"/>
                <a:ext cx="382" cy="285"/>
              </a:xfrm>
              <a:custGeom>
                <a:avLst/>
                <a:gdLst>
                  <a:gd name="T0" fmla="*/ 839 w 2123"/>
                  <a:gd name="T1" fmla="*/ 1243 h 1579"/>
                  <a:gd name="T2" fmla="*/ 843 w 2123"/>
                  <a:gd name="T3" fmla="*/ 1228 h 1579"/>
                  <a:gd name="T4" fmla="*/ 664 w 2123"/>
                  <a:gd name="T5" fmla="*/ 938 h 1579"/>
                  <a:gd name="T6" fmla="*/ 614 w 2123"/>
                  <a:gd name="T7" fmla="*/ 938 h 1579"/>
                  <a:gd name="T8" fmla="*/ 523 w 2123"/>
                  <a:gd name="T9" fmla="*/ 872 h 1579"/>
                  <a:gd name="T10" fmla="*/ 434 w 2123"/>
                  <a:gd name="T11" fmla="*/ 870 h 1579"/>
                  <a:gd name="T12" fmla="*/ 349 w 2123"/>
                  <a:gd name="T13" fmla="*/ 836 h 1579"/>
                  <a:gd name="T14" fmla="*/ 146 w 2123"/>
                  <a:gd name="T15" fmla="*/ 870 h 1579"/>
                  <a:gd name="T16" fmla="*/ 123 w 2123"/>
                  <a:gd name="T17" fmla="*/ 861 h 1579"/>
                  <a:gd name="T18" fmla="*/ 105 w 2123"/>
                  <a:gd name="T19" fmla="*/ 799 h 1579"/>
                  <a:gd name="T20" fmla="*/ 0 w 2123"/>
                  <a:gd name="T21" fmla="*/ 731 h 1579"/>
                  <a:gd name="T22" fmla="*/ 342 w 2123"/>
                  <a:gd name="T23" fmla="*/ 395 h 1579"/>
                  <a:gd name="T24" fmla="*/ 450 w 2123"/>
                  <a:gd name="T25" fmla="*/ 269 h 1579"/>
                  <a:gd name="T26" fmla="*/ 503 w 2123"/>
                  <a:gd name="T27" fmla="*/ 271 h 1579"/>
                  <a:gd name="T28" fmla="*/ 523 w 2123"/>
                  <a:gd name="T29" fmla="*/ 288 h 1579"/>
                  <a:gd name="T30" fmla="*/ 547 w 2123"/>
                  <a:gd name="T31" fmla="*/ 293 h 1579"/>
                  <a:gd name="T32" fmla="*/ 821 w 2123"/>
                  <a:gd name="T33" fmla="*/ 0 h 1579"/>
                  <a:gd name="T34" fmla="*/ 942 w 2123"/>
                  <a:gd name="T35" fmla="*/ 108 h 1579"/>
                  <a:gd name="T36" fmla="*/ 1081 w 2123"/>
                  <a:gd name="T37" fmla="*/ 269 h 1579"/>
                  <a:gd name="T38" fmla="*/ 1236 w 2123"/>
                  <a:gd name="T39" fmla="*/ 380 h 1579"/>
                  <a:gd name="T40" fmla="*/ 1261 w 2123"/>
                  <a:gd name="T41" fmla="*/ 466 h 1579"/>
                  <a:gd name="T42" fmla="*/ 1384 w 2123"/>
                  <a:gd name="T43" fmla="*/ 602 h 1579"/>
                  <a:gd name="T44" fmla="*/ 1333 w 2123"/>
                  <a:gd name="T45" fmla="*/ 702 h 1579"/>
                  <a:gd name="T46" fmla="*/ 1406 w 2123"/>
                  <a:gd name="T47" fmla="*/ 804 h 1579"/>
                  <a:gd name="T48" fmla="*/ 1870 w 2123"/>
                  <a:gd name="T49" fmla="*/ 750 h 1579"/>
                  <a:gd name="T50" fmla="*/ 1921 w 2123"/>
                  <a:gd name="T51" fmla="*/ 815 h 1579"/>
                  <a:gd name="T52" fmla="*/ 1903 w 2123"/>
                  <a:gd name="T53" fmla="*/ 894 h 1579"/>
                  <a:gd name="T54" fmla="*/ 1855 w 2123"/>
                  <a:gd name="T55" fmla="*/ 975 h 1579"/>
                  <a:gd name="T56" fmla="*/ 1857 w 2123"/>
                  <a:gd name="T57" fmla="*/ 1027 h 1579"/>
                  <a:gd name="T58" fmla="*/ 1907 w 2123"/>
                  <a:gd name="T59" fmla="*/ 1095 h 1579"/>
                  <a:gd name="T60" fmla="*/ 2123 w 2123"/>
                  <a:gd name="T61" fmla="*/ 1266 h 1579"/>
                  <a:gd name="T62" fmla="*/ 2073 w 2123"/>
                  <a:gd name="T63" fmla="*/ 1303 h 1579"/>
                  <a:gd name="T64" fmla="*/ 2044 w 2123"/>
                  <a:gd name="T65" fmla="*/ 1303 h 1579"/>
                  <a:gd name="T66" fmla="*/ 2000 w 2123"/>
                  <a:gd name="T67" fmla="*/ 1258 h 1579"/>
                  <a:gd name="T68" fmla="*/ 1962 w 2123"/>
                  <a:gd name="T69" fmla="*/ 1260 h 1579"/>
                  <a:gd name="T70" fmla="*/ 1941 w 2123"/>
                  <a:gd name="T71" fmla="*/ 1272 h 1579"/>
                  <a:gd name="T72" fmla="*/ 1905 w 2123"/>
                  <a:gd name="T73" fmla="*/ 1266 h 1579"/>
                  <a:gd name="T74" fmla="*/ 1881 w 2123"/>
                  <a:gd name="T75" fmla="*/ 1221 h 1579"/>
                  <a:gd name="T76" fmla="*/ 1847 w 2123"/>
                  <a:gd name="T77" fmla="*/ 1263 h 1579"/>
                  <a:gd name="T78" fmla="*/ 1808 w 2123"/>
                  <a:gd name="T79" fmla="*/ 1285 h 1579"/>
                  <a:gd name="T80" fmla="*/ 1761 w 2123"/>
                  <a:gd name="T81" fmla="*/ 1327 h 1579"/>
                  <a:gd name="T82" fmla="*/ 1624 w 2123"/>
                  <a:gd name="T83" fmla="*/ 1343 h 1579"/>
                  <a:gd name="T84" fmla="*/ 1468 w 2123"/>
                  <a:gd name="T85" fmla="*/ 1400 h 1579"/>
                  <a:gd name="T86" fmla="*/ 1376 w 2123"/>
                  <a:gd name="T87" fmla="*/ 1512 h 1579"/>
                  <a:gd name="T88" fmla="*/ 1325 w 2123"/>
                  <a:gd name="T89" fmla="*/ 1579 h 1579"/>
                  <a:gd name="T90" fmla="*/ 1265 w 2123"/>
                  <a:gd name="T91" fmla="*/ 1534 h 1579"/>
                  <a:gd name="T92" fmla="*/ 946 w 2123"/>
                  <a:gd name="T93" fmla="*/ 1265 h 1579"/>
                  <a:gd name="T94" fmla="*/ 899 w 2123"/>
                  <a:gd name="T95" fmla="*/ 1232 h 1579"/>
                  <a:gd name="T96" fmla="*/ 839 w 2123"/>
                  <a:gd name="T97" fmla="*/ 1243 h 1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3" h="1579">
                    <a:moveTo>
                      <a:pt x="839" y="1243"/>
                    </a:moveTo>
                    <a:lnTo>
                      <a:pt x="843" y="1228"/>
                    </a:lnTo>
                    <a:lnTo>
                      <a:pt x="664" y="938"/>
                    </a:lnTo>
                    <a:lnTo>
                      <a:pt x="614" y="938"/>
                    </a:lnTo>
                    <a:lnTo>
                      <a:pt x="523" y="872"/>
                    </a:lnTo>
                    <a:lnTo>
                      <a:pt x="434" y="870"/>
                    </a:lnTo>
                    <a:lnTo>
                      <a:pt x="349" y="836"/>
                    </a:lnTo>
                    <a:lnTo>
                      <a:pt x="146" y="870"/>
                    </a:lnTo>
                    <a:lnTo>
                      <a:pt x="123" y="861"/>
                    </a:lnTo>
                    <a:lnTo>
                      <a:pt x="105" y="799"/>
                    </a:lnTo>
                    <a:lnTo>
                      <a:pt x="0" y="731"/>
                    </a:lnTo>
                    <a:lnTo>
                      <a:pt x="342" y="395"/>
                    </a:lnTo>
                    <a:lnTo>
                      <a:pt x="450" y="269"/>
                    </a:lnTo>
                    <a:lnTo>
                      <a:pt x="503" y="271"/>
                    </a:lnTo>
                    <a:lnTo>
                      <a:pt x="523" y="288"/>
                    </a:lnTo>
                    <a:lnTo>
                      <a:pt x="547" y="293"/>
                    </a:lnTo>
                    <a:lnTo>
                      <a:pt x="821" y="0"/>
                    </a:lnTo>
                    <a:lnTo>
                      <a:pt x="942" y="108"/>
                    </a:lnTo>
                    <a:lnTo>
                      <a:pt x="1081" y="269"/>
                    </a:lnTo>
                    <a:lnTo>
                      <a:pt x="1236" y="380"/>
                    </a:lnTo>
                    <a:lnTo>
                      <a:pt x="1261" y="466"/>
                    </a:lnTo>
                    <a:lnTo>
                      <a:pt x="1384" y="602"/>
                    </a:lnTo>
                    <a:lnTo>
                      <a:pt x="1333" y="702"/>
                    </a:lnTo>
                    <a:lnTo>
                      <a:pt x="1406" y="804"/>
                    </a:lnTo>
                    <a:lnTo>
                      <a:pt x="1870" y="750"/>
                    </a:lnTo>
                    <a:lnTo>
                      <a:pt x="1921" y="815"/>
                    </a:lnTo>
                    <a:lnTo>
                      <a:pt x="1903" y="894"/>
                    </a:lnTo>
                    <a:lnTo>
                      <a:pt x="1855" y="975"/>
                    </a:lnTo>
                    <a:lnTo>
                      <a:pt x="1857" y="1027"/>
                    </a:lnTo>
                    <a:lnTo>
                      <a:pt x="1907" y="1095"/>
                    </a:lnTo>
                    <a:lnTo>
                      <a:pt x="2123" y="1266"/>
                    </a:lnTo>
                    <a:lnTo>
                      <a:pt x="2073" y="1303"/>
                    </a:lnTo>
                    <a:lnTo>
                      <a:pt x="2044" y="1303"/>
                    </a:lnTo>
                    <a:lnTo>
                      <a:pt x="2000" y="1258"/>
                    </a:lnTo>
                    <a:lnTo>
                      <a:pt x="1962" y="1260"/>
                    </a:lnTo>
                    <a:lnTo>
                      <a:pt x="1941" y="1272"/>
                    </a:lnTo>
                    <a:lnTo>
                      <a:pt x="1905" y="1266"/>
                    </a:lnTo>
                    <a:lnTo>
                      <a:pt x="1881" y="1221"/>
                    </a:lnTo>
                    <a:lnTo>
                      <a:pt x="1847" y="1263"/>
                    </a:lnTo>
                    <a:lnTo>
                      <a:pt x="1808" y="1285"/>
                    </a:lnTo>
                    <a:lnTo>
                      <a:pt x="1761" y="1327"/>
                    </a:lnTo>
                    <a:lnTo>
                      <a:pt x="1624" y="1343"/>
                    </a:lnTo>
                    <a:lnTo>
                      <a:pt x="1468" y="1400"/>
                    </a:lnTo>
                    <a:lnTo>
                      <a:pt x="1376" y="1512"/>
                    </a:lnTo>
                    <a:lnTo>
                      <a:pt x="1325" y="1579"/>
                    </a:lnTo>
                    <a:lnTo>
                      <a:pt x="1265" y="1534"/>
                    </a:lnTo>
                    <a:lnTo>
                      <a:pt x="946" y="1265"/>
                    </a:lnTo>
                    <a:lnTo>
                      <a:pt x="899" y="1232"/>
                    </a:lnTo>
                    <a:lnTo>
                      <a:pt x="839" y="1243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01" name="Freeform 57"/>
              <p:cNvSpPr>
                <a:spLocks noChangeAspect="1"/>
              </p:cNvSpPr>
              <p:nvPr/>
            </p:nvSpPr>
            <p:spPr bwMode="auto">
              <a:xfrm>
                <a:off x="4937" y="1931"/>
                <a:ext cx="204" cy="187"/>
              </a:xfrm>
              <a:custGeom>
                <a:avLst/>
                <a:gdLst>
                  <a:gd name="T0" fmla="*/ 1078 w 1126"/>
                  <a:gd name="T1" fmla="*/ 0 h 1040"/>
                  <a:gd name="T2" fmla="*/ 1126 w 1126"/>
                  <a:gd name="T3" fmla="*/ 47 h 1040"/>
                  <a:gd name="T4" fmla="*/ 1126 w 1126"/>
                  <a:gd name="T5" fmla="*/ 59 h 1040"/>
                  <a:gd name="T6" fmla="*/ 1076 w 1126"/>
                  <a:gd name="T7" fmla="*/ 138 h 1040"/>
                  <a:gd name="T8" fmla="*/ 1113 w 1126"/>
                  <a:gd name="T9" fmla="*/ 259 h 1040"/>
                  <a:gd name="T10" fmla="*/ 952 w 1126"/>
                  <a:gd name="T11" fmla="*/ 636 h 1040"/>
                  <a:gd name="T12" fmla="*/ 743 w 1126"/>
                  <a:gd name="T13" fmla="*/ 985 h 1040"/>
                  <a:gd name="T14" fmla="*/ 715 w 1126"/>
                  <a:gd name="T15" fmla="*/ 1040 h 1040"/>
                  <a:gd name="T16" fmla="*/ 354 w 1126"/>
                  <a:gd name="T17" fmla="*/ 810 h 1040"/>
                  <a:gd name="T18" fmla="*/ 145 w 1126"/>
                  <a:gd name="T19" fmla="*/ 638 h 1040"/>
                  <a:gd name="T20" fmla="*/ 96 w 1126"/>
                  <a:gd name="T21" fmla="*/ 576 h 1040"/>
                  <a:gd name="T22" fmla="*/ 93 w 1126"/>
                  <a:gd name="T23" fmla="*/ 522 h 1040"/>
                  <a:gd name="T24" fmla="*/ 140 w 1126"/>
                  <a:gd name="T25" fmla="*/ 441 h 1040"/>
                  <a:gd name="T26" fmla="*/ 160 w 1126"/>
                  <a:gd name="T27" fmla="*/ 361 h 1040"/>
                  <a:gd name="T28" fmla="*/ 103 w 1126"/>
                  <a:gd name="T29" fmla="*/ 292 h 1040"/>
                  <a:gd name="T30" fmla="*/ 89 w 1126"/>
                  <a:gd name="T31" fmla="*/ 237 h 1040"/>
                  <a:gd name="T32" fmla="*/ 0 w 1126"/>
                  <a:gd name="T33" fmla="*/ 113 h 1040"/>
                  <a:gd name="T34" fmla="*/ 344 w 1126"/>
                  <a:gd name="T35" fmla="*/ 113 h 1040"/>
                  <a:gd name="T36" fmla="*/ 349 w 1126"/>
                  <a:gd name="T37" fmla="*/ 49 h 1040"/>
                  <a:gd name="T38" fmla="*/ 454 w 1126"/>
                  <a:gd name="T39" fmla="*/ 14 h 1040"/>
                  <a:gd name="T40" fmla="*/ 466 w 1126"/>
                  <a:gd name="T41" fmla="*/ 97 h 1040"/>
                  <a:gd name="T42" fmla="*/ 1078 w 1126"/>
                  <a:gd name="T43" fmla="*/ 0 h 10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26" h="1040">
                    <a:moveTo>
                      <a:pt x="1078" y="0"/>
                    </a:moveTo>
                    <a:lnTo>
                      <a:pt x="1126" y="47"/>
                    </a:lnTo>
                    <a:lnTo>
                      <a:pt x="1126" y="59"/>
                    </a:lnTo>
                    <a:lnTo>
                      <a:pt x="1076" y="138"/>
                    </a:lnTo>
                    <a:lnTo>
                      <a:pt x="1113" y="259"/>
                    </a:lnTo>
                    <a:lnTo>
                      <a:pt x="952" y="636"/>
                    </a:lnTo>
                    <a:lnTo>
                      <a:pt x="743" y="985"/>
                    </a:lnTo>
                    <a:lnTo>
                      <a:pt x="715" y="1040"/>
                    </a:lnTo>
                    <a:lnTo>
                      <a:pt x="354" y="810"/>
                    </a:lnTo>
                    <a:lnTo>
                      <a:pt x="145" y="638"/>
                    </a:lnTo>
                    <a:lnTo>
                      <a:pt x="96" y="576"/>
                    </a:lnTo>
                    <a:lnTo>
                      <a:pt x="93" y="522"/>
                    </a:lnTo>
                    <a:lnTo>
                      <a:pt x="140" y="441"/>
                    </a:lnTo>
                    <a:lnTo>
                      <a:pt x="160" y="361"/>
                    </a:lnTo>
                    <a:lnTo>
                      <a:pt x="103" y="292"/>
                    </a:lnTo>
                    <a:lnTo>
                      <a:pt x="89" y="237"/>
                    </a:lnTo>
                    <a:lnTo>
                      <a:pt x="0" y="113"/>
                    </a:lnTo>
                    <a:lnTo>
                      <a:pt x="344" y="113"/>
                    </a:lnTo>
                    <a:lnTo>
                      <a:pt x="349" y="49"/>
                    </a:lnTo>
                    <a:lnTo>
                      <a:pt x="454" y="14"/>
                    </a:lnTo>
                    <a:lnTo>
                      <a:pt x="466" y="97"/>
                    </a:lnTo>
                    <a:lnTo>
                      <a:pt x="1078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02" name="Freeform 58"/>
              <p:cNvSpPr>
                <a:spLocks noChangeAspect="1"/>
              </p:cNvSpPr>
              <p:nvPr/>
            </p:nvSpPr>
            <p:spPr bwMode="auto">
              <a:xfrm>
                <a:off x="4903" y="1755"/>
                <a:ext cx="375" cy="289"/>
              </a:xfrm>
              <a:custGeom>
                <a:avLst/>
                <a:gdLst>
                  <a:gd name="T0" fmla="*/ 744 w 2080"/>
                  <a:gd name="T1" fmla="*/ 0 h 1602"/>
                  <a:gd name="T2" fmla="*/ 749 w 2080"/>
                  <a:gd name="T3" fmla="*/ 39 h 1602"/>
                  <a:gd name="T4" fmla="*/ 789 w 2080"/>
                  <a:gd name="T5" fmla="*/ 79 h 1602"/>
                  <a:gd name="T6" fmla="*/ 829 w 2080"/>
                  <a:gd name="T7" fmla="*/ 204 h 1602"/>
                  <a:gd name="T8" fmla="*/ 977 w 2080"/>
                  <a:gd name="T9" fmla="*/ 337 h 1602"/>
                  <a:gd name="T10" fmla="*/ 1135 w 2080"/>
                  <a:gd name="T11" fmla="*/ 510 h 1602"/>
                  <a:gd name="T12" fmla="*/ 1277 w 2080"/>
                  <a:gd name="T13" fmla="*/ 624 h 1602"/>
                  <a:gd name="T14" fmla="*/ 1397 w 2080"/>
                  <a:gd name="T15" fmla="*/ 689 h 1602"/>
                  <a:gd name="T16" fmla="*/ 1470 w 2080"/>
                  <a:gd name="T17" fmla="*/ 695 h 1602"/>
                  <a:gd name="T18" fmla="*/ 1419 w 2080"/>
                  <a:gd name="T19" fmla="*/ 941 h 1602"/>
                  <a:gd name="T20" fmla="*/ 1590 w 2080"/>
                  <a:gd name="T21" fmla="*/ 1168 h 1602"/>
                  <a:gd name="T22" fmla="*/ 1941 w 2080"/>
                  <a:gd name="T23" fmla="*/ 1125 h 1602"/>
                  <a:gd name="T24" fmla="*/ 2004 w 2080"/>
                  <a:gd name="T25" fmla="*/ 1134 h 1602"/>
                  <a:gd name="T26" fmla="*/ 2057 w 2080"/>
                  <a:gd name="T27" fmla="*/ 1156 h 1602"/>
                  <a:gd name="T28" fmla="*/ 2080 w 2080"/>
                  <a:gd name="T29" fmla="*/ 1208 h 1602"/>
                  <a:gd name="T30" fmla="*/ 2075 w 2080"/>
                  <a:gd name="T31" fmla="*/ 1384 h 1602"/>
                  <a:gd name="T32" fmla="*/ 1144 w 2080"/>
                  <a:gd name="T33" fmla="*/ 1602 h 1602"/>
                  <a:gd name="T34" fmla="*/ 1305 w 2080"/>
                  <a:gd name="T35" fmla="*/ 1239 h 1602"/>
                  <a:gd name="T36" fmla="*/ 1263 w 2080"/>
                  <a:gd name="T37" fmla="*/ 1109 h 1602"/>
                  <a:gd name="T38" fmla="*/ 1317 w 2080"/>
                  <a:gd name="T39" fmla="*/ 1038 h 1602"/>
                  <a:gd name="T40" fmla="*/ 1314 w 2080"/>
                  <a:gd name="T41" fmla="*/ 1020 h 1602"/>
                  <a:gd name="T42" fmla="*/ 1223 w 2080"/>
                  <a:gd name="T43" fmla="*/ 935 h 1602"/>
                  <a:gd name="T44" fmla="*/ 1195 w 2080"/>
                  <a:gd name="T45" fmla="*/ 932 h 1602"/>
                  <a:gd name="T46" fmla="*/ 894 w 2080"/>
                  <a:gd name="T47" fmla="*/ 949 h 1602"/>
                  <a:gd name="T48" fmla="*/ 775 w 2080"/>
                  <a:gd name="T49" fmla="*/ 930 h 1602"/>
                  <a:gd name="T50" fmla="*/ 621 w 2080"/>
                  <a:gd name="T51" fmla="*/ 878 h 1602"/>
                  <a:gd name="T52" fmla="*/ 605 w 2080"/>
                  <a:gd name="T53" fmla="*/ 828 h 1602"/>
                  <a:gd name="T54" fmla="*/ 591 w 2080"/>
                  <a:gd name="T55" fmla="*/ 796 h 1602"/>
                  <a:gd name="T56" fmla="*/ 517 w 2080"/>
                  <a:gd name="T57" fmla="*/ 771 h 1602"/>
                  <a:gd name="T58" fmla="*/ 474 w 2080"/>
                  <a:gd name="T59" fmla="*/ 822 h 1602"/>
                  <a:gd name="T60" fmla="*/ 92 w 2080"/>
                  <a:gd name="T61" fmla="*/ 714 h 1602"/>
                  <a:gd name="T62" fmla="*/ 18 w 2080"/>
                  <a:gd name="T63" fmla="*/ 521 h 1602"/>
                  <a:gd name="T64" fmla="*/ 0 w 2080"/>
                  <a:gd name="T65" fmla="*/ 453 h 1602"/>
                  <a:gd name="T66" fmla="*/ 89 w 2080"/>
                  <a:gd name="T67" fmla="*/ 331 h 1602"/>
                  <a:gd name="T68" fmla="*/ 211 w 2080"/>
                  <a:gd name="T69" fmla="*/ 320 h 1602"/>
                  <a:gd name="T70" fmla="*/ 256 w 2080"/>
                  <a:gd name="T71" fmla="*/ 351 h 1602"/>
                  <a:gd name="T72" fmla="*/ 427 w 2080"/>
                  <a:gd name="T73" fmla="*/ 382 h 1602"/>
                  <a:gd name="T74" fmla="*/ 557 w 2080"/>
                  <a:gd name="T75" fmla="*/ 246 h 1602"/>
                  <a:gd name="T76" fmla="*/ 653 w 2080"/>
                  <a:gd name="T77" fmla="*/ 269 h 1602"/>
                  <a:gd name="T78" fmla="*/ 710 w 2080"/>
                  <a:gd name="T79" fmla="*/ 144 h 1602"/>
                  <a:gd name="T80" fmla="*/ 689 w 2080"/>
                  <a:gd name="T81" fmla="*/ 50 h 1602"/>
                  <a:gd name="T82" fmla="*/ 744 w 2080"/>
                  <a:gd name="T83" fmla="*/ 0 h 16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080" h="1602">
                    <a:moveTo>
                      <a:pt x="744" y="0"/>
                    </a:moveTo>
                    <a:lnTo>
                      <a:pt x="749" y="39"/>
                    </a:lnTo>
                    <a:lnTo>
                      <a:pt x="789" y="79"/>
                    </a:lnTo>
                    <a:lnTo>
                      <a:pt x="829" y="204"/>
                    </a:lnTo>
                    <a:lnTo>
                      <a:pt x="977" y="337"/>
                    </a:lnTo>
                    <a:lnTo>
                      <a:pt x="1135" y="510"/>
                    </a:lnTo>
                    <a:lnTo>
                      <a:pt x="1277" y="624"/>
                    </a:lnTo>
                    <a:lnTo>
                      <a:pt x="1397" y="689"/>
                    </a:lnTo>
                    <a:lnTo>
                      <a:pt x="1470" y="695"/>
                    </a:lnTo>
                    <a:lnTo>
                      <a:pt x="1419" y="941"/>
                    </a:lnTo>
                    <a:lnTo>
                      <a:pt x="1590" y="1168"/>
                    </a:lnTo>
                    <a:lnTo>
                      <a:pt x="1941" y="1125"/>
                    </a:lnTo>
                    <a:lnTo>
                      <a:pt x="2004" y="1134"/>
                    </a:lnTo>
                    <a:lnTo>
                      <a:pt x="2057" y="1156"/>
                    </a:lnTo>
                    <a:lnTo>
                      <a:pt x="2080" y="1208"/>
                    </a:lnTo>
                    <a:lnTo>
                      <a:pt x="2075" y="1384"/>
                    </a:lnTo>
                    <a:lnTo>
                      <a:pt x="1144" y="1602"/>
                    </a:lnTo>
                    <a:lnTo>
                      <a:pt x="1305" y="1239"/>
                    </a:lnTo>
                    <a:lnTo>
                      <a:pt x="1263" y="1109"/>
                    </a:lnTo>
                    <a:lnTo>
                      <a:pt x="1317" y="1038"/>
                    </a:lnTo>
                    <a:lnTo>
                      <a:pt x="1314" y="1020"/>
                    </a:lnTo>
                    <a:lnTo>
                      <a:pt x="1223" y="935"/>
                    </a:lnTo>
                    <a:lnTo>
                      <a:pt x="1195" y="932"/>
                    </a:lnTo>
                    <a:lnTo>
                      <a:pt x="894" y="949"/>
                    </a:lnTo>
                    <a:lnTo>
                      <a:pt x="775" y="930"/>
                    </a:lnTo>
                    <a:lnTo>
                      <a:pt x="621" y="878"/>
                    </a:lnTo>
                    <a:lnTo>
                      <a:pt x="605" y="828"/>
                    </a:lnTo>
                    <a:lnTo>
                      <a:pt x="591" y="796"/>
                    </a:lnTo>
                    <a:lnTo>
                      <a:pt x="517" y="771"/>
                    </a:lnTo>
                    <a:lnTo>
                      <a:pt x="474" y="822"/>
                    </a:lnTo>
                    <a:lnTo>
                      <a:pt x="92" y="714"/>
                    </a:lnTo>
                    <a:lnTo>
                      <a:pt x="18" y="521"/>
                    </a:lnTo>
                    <a:lnTo>
                      <a:pt x="0" y="453"/>
                    </a:lnTo>
                    <a:lnTo>
                      <a:pt x="89" y="331"/>
                    </a:lnTo>
                    <a:lnTo>
                      <a:pt x="211" y="320"/>
                    </a:lnTo>
                    <a:lnTo>
                      <a:pt x="256" y="351"/>
                    </a:lnTo>
                    <a:lnTo>
                      <a:pt x="427" y="382"/>
                    </a:lnTo>
                    <a:lnTo>
                      <a:pt x="557" y="246"/>
                    </a:lnTo>
                    <a:lnTo>
                      <a:pt x="653" y="269"/>
                    </a:lnTo>
                    <a:lnTo>
                      <a:pt x="710" y="144"/>
                    </a:lnTo>
                    <a:lnTo>
                      <a:pt x="689" y="50"/>
                    </a:lnTo>
                    <a:lnTo>
                      <a:pt x="744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03" name="Freeform 59"/>
              <p:cNvSpPr>
                <a:spLocks noChangeAspect="1"/>
              </p:cNvSpPr>
              <p:nvPr/>
            </p:nvSpPr>
            <p:spPr bwMode="auto">
              <a:xfrm>
                <a:off x="4661" y="2205"/>
                <a:ext cx="139" cy="115"/>
              </a:xfrm>
              <a:custGeom>
                <a:avLst/>
                <a:gdLst>
                  <a:gd name="T0" fmla="*/ 512 w 773"/>
                  <a:gd name="T1" fmla="*/ 0 h 641"/>
                  <a:gd name="T2" fmla="*/ 612 w 773"/>
                  <a:gd name="T3" fmla="*/ 132 h 641"/>
                  <a:gd name="T4" fmla="*/ 569 w 773"/>
                  <a:gd name="T5" fmla="*/ 273 h 641"/>
                  <a:gd name="T6" fmla="*/ 636 w 773"/>
                  <a:gd name="T7" fmla="*/ 372 h 641"/>
                  <a:gd name="T8" fmla="*/ 719 w 773"/>
                  <a:gd name="T9" fmla="*/ 415 h 641"/>
                  <a:gd name="T10" fmla="*/ 773 w 773"/>
                  <a:gd name="T11" fmla="*/ 489 h 641"/>
                  <a:gd name="T12" fmla="*/ 555 w 773"/>
                  <a:gd name="T13" fmla="*/ 599 h 641"/>
                  <a:gd name="T14" fmla="*/ 475 w 773"/>
                  <a:gd name="T15" fmla="*/ 602 h 641"/>
                  <a:gd name="T16" fmla="*/ 433 w 773"/>
                  <a:gd name="T17" fmla="*/ 641 h 641"/>
                  <a:gd name="T18" fmla="*/ 330 w 773"/>
                  <a:gd name="T19" fmla="*/ 590 h 641"/>
                  <a:gd name="T20" fmla="*/ 273 w 773"/>
                  <a:gd name="T21" fmla="*/ 588 h 641"/>
                  <a:gd name="T22" fmla="*/ 247 w 773"/>
                  <a:gd name="T23" fmla="*/ 626 h 641"/>
                  <a:gd name="T24" fmla="*/ 188 w 773"/>
                  <a:gd name="T25" fmla="*/ 625 h 641"/>
                  <a:gd name="T26" fmla="*/ 0 w 773"/>
                  <a:gd name="T27" fmla="*/ 497 h 641"/>
                  <a:gd name="T28" fmla="*/ 135 w 773"/>
                  <a:gd name="T29" fmla="*/ 449 h 641"/>
                  <a:gd name="T30" fmla="*/ 180 w 773"/>
                  <a:gd name="T31" fmla="*/ 429 h 641"/>
                  <a:gd name="T32" fmla="*/ 161 w 773"/>
                  <a:gd name="T33" fmla="*/ 381 h 641"/>
                  <a:gd name="T34" fmla="*/ 209 w 773"/>
                  <a:gd name="T35" fmla="*/ 244 h 641"/>
                  <a:gd name="T36" fmla="*/ 250 w 773"/>
                  <a:gd name="T37" fmla="*/ 198 h 641"/>
                  <a:gd name="T38" fmla="*/ 305 w 773"/>
                  <a:gd name="T39" fmla="*/ 181 h 641"/>
                  <a:gd name="T40" fmla="*/ 512 w 773"/>
                  <a:gd name="T41" fmla="*/ 0 h 6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73" h="641">
                    <a:moveTo>
                      <a:pt x="512" y="0"/>
                    </a:moveTo>
                    <a:lnTo>
                      <a:pt x="612" y="132"/>
                    </a:lnTo>
                    <a:lnTo>
                      <a:pt x="569" y="273"/>
                    </a:lnTo>
                    <a:lnTo>
                      <a:pt x="636" y="372"/>
                    </a:lnTo>
                    <a:lnTo>
                      <a:pt x="719" y="415"/>
                    </a:lnTo>
                    <a:lnTo>
                      <a:pt x="773" y="489"/>
                    </a:lnTo>
                    <a:lnTo>
                      <a:pt x="555" y="599"/>
                    </a:lnTo>
                    <a:lnTo>
                      <a:pt x="475" y="602"/>
                    </a:lnTo>
                    <a:lnTo>
                      <a:pt x="433" y="641"/>
                    </a:lnTo>
                    <a:lnTo>
                      <a:pt x="330" y="590"/>
                    </a:lnTo>
                    <a:lnTo>
                      <a:pt x="273" y="588"/>
                    </a:lnTo>
                    <a:lnTo>
                      <a:pt x="247" y="626"/>
                    </a:lnTo>
                    <a:lnTo>
                      <a:pt x="188" y="625"/>
                    </a:lnTo>
                    <a:lnTo>
                      <a:pt x="0" y="497"/>
                    </a:lnTo>
                    <a:lnTo>
                      <a:pt x="135" y="449"/>
                    </a:lnTo>
                    <a:lnTo>
                      <a:pt x="180" y="429"/>
                    </a:lnTo>
                    <a:lnTo>
                      <a:pt x="161" y="381"/>
                    </a:lnTo>
                    <a:lnTo>
                      <a:pt x="209" y="244"/>
                    </a:lnTo>
                    <a:lnTo>
                      <a:pt x="250" y="198"/>
                    </a:lnTo>
                    <a:lnTo>
                      <a:pt x="305" y="181"/>
                    </a:lnTo>
                    <a:lnTo>
                      <a:pt x="512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04" name="Freeform 60"/>
              <p:cNvSpPr>
                <a:spLocks noChangeAspect="1"/>
              </p:cNvSpPr>
              <p:nvPr/>
            </p:nvSpPr>
            <p:spPr bwMode="auto">
              <a:xfrm>
                <a:off x="4481" y="2307"/>
                <a:ext cx="162" cy="232"/>
              </a:xfrm>
              <a:custGeom>
                <a:avLst/>
                <a:gdLst>
                  <a:gd name="T0" fmla="*/ 900 w 902"/>
                  <a:gd name="T1" fmla="*/ 0 h 1286"/>
                  <a:gd name="T2" fmla="*/ 893 w 902"/>
                  <a:gd name="T3" fmla="*/ 98 h 1286"/>
                  <a:gd name="T4" fmla="*/ 825 w 902"/>
                  <a:gd name="T5" fmla="*/ 143 h 1286"/>
                  <a:gd name="T6" fmla="*/ 902 w 902"/>
                  <a:gd name="T7" fmla="*/ 205 h 1286"/>
                  <a:gd name="T8" fmla="*/ 870 w 902"/>
                  <a:gd name="T9" fmla="*/ 234 h 1286"/>
                  <a:gd name="T10" fmla="*/ 881 w 902"/>
                  <a:gd name="T11" fmla="*/ 286 h 1286"/>
                  <a:gd name="T12" fmla="*/ 792 w 902"/>
                  <a:gd name="T13" fmla="*/ 368 h 1286"/>
                  <a:gd name="T14" fmla="*/ 808 w 902"/>
                  <a:gd name="T15" fmla="*/ 472 h 1286"/>
                  <a:gd name="T16" fmla="*/ 867 w 902"/>
                  <a:gd name="T17" fmla="*/ 523 h 1286"/>
                  <a:gd name="T18" fmla="*/ 883 w 902"/>
                  <a:gd name="T19" fmla="*/ 756 h 1286"/>
                  <a:gd name="T20" fmla="*/ 857 w 902"/>
                  <a:gd name="T21" fmla="*/ 864 h 1286"/>
                  <a:gd name="T22" fmla="*/ 795 w 902"/>
                  <a:gd name="T23" fmla="*/ 944 h 1286"/>
                  <a:gd name="T24" fmla="*/ 808 w 902"/>
                  <a:gd name="T25" fmla="*/ 1042 h 1286"/>
                  <a:gd name="T26" fmla="*/ 773 w 902"/>
                  <a:gd name="T27" fmla="*/ 1114 h 1286"/>
                  <a:gd name="T28" fmla="*/ 710 w 902"/>
                  <a:gd name="T29" fmla="*/ 1166 h 1286"/>
                  <a:gd name="T30" fmla="*/ 703 w 902"/>
                  <a:gd name="T31" fmla="*/ 1222 h 1286"/>
                  <a:gd name="T32" fmla="*/ 746 w 902"/>
                  <a:gd name="T33" fmla="*/ 1266 h 1286"/>
                  <a:gd name="T34" fmla="*/ 693 w 902"/>
                  <a:gd name="T35" fmla="*/ 1286 h 1286"/>
                  <a:gd name="T36" fmla="*/ 637 w 902"/>
                  <a:gd name="T37" fmla="*/ 1259 h 1286"/>
                  <a:gd name="T38" fmla="*/ 559 w 902"/>
                  <a:gd name="T39" fmla="*/ 1181 h 1286"/>
                  <a:gd name="T40" fmla="*/ 508 w 902"/>
                  <a:gd name="T41" fmla="*/ 1189 h 1286"/>
                  <a:gd name="T42" fmla="*/ 466 w 902"/>
                  <a:gd name="T43" fmla="*/ 1161 h 1286"/>
                  <a:gd name="T44" fmla="*/ 57 w 902"/>
                  <a:gd name="T45" fmla="*/ 1154 h 1286"/>
                  <a:gd name="T46" fmla="*/ 0 w 902"/>
                  <a:gd name="T47" fmla="*/ 1097 h 1286"/>
                  <a:gd name="T48" fmla="*/ 111 w 902"/>
                  <a:gd name="T49" fmla="*/ 938 h 1286"/>
                  <a:gd name="T50" fmla="*/ 232 w 902"/>
                  <a:gd name="T51" fmla="*/ 771 h 1286"/>
                  <a:gd name="T52" fmla="*/ 272 w 902"/>
                  <a:gd name="T53" fmla="*/ 703 h 1286"/>
                  <a:gd name="T54" fmla="*/ 220 w 902"/>
                  <a:gd name="T55" fmla="*/ 691 h 1286"/>
                  <a:gd name="T56" fmla="*/ 220 w 902"/>
                  <a:gd name="T57" fmla="*/ 655 h 1286"/>
                  <a:gd name="T58" fmla="*/ 334 w 902"/>
                  <a:gd name="T59" fmla="*/ 518 h 1286"/>
                  <a:gd name="T60" fmla="*/ 528 w 902"/>
                  <a:gd name="T61" fmla="*/ 487 h 1286"/>
                  <a:gd name="T62" fmla="*/ 599 w 902"/>
                  <a:gd name="T63" fmla="*/ 359 h 1286"/>
                  <a:gd name="T64" fmla="*/ 512 w 902"/>
                  <a:gd name="T65" fmla="*/ 271 h 1286"/>
                  <a:gd name="T66" fmla="*/ 596 w 902"/>
                  <a:gd name="T67" fmla="*/ 178 h 1286"/>
                  <a:gd name="T68" fmla="*/ 601 w 902"/>
                  <a:gd name="T69" fmla="*/ 179 h 1286"/>
                  <a:gd name="T70" fmla="*/ 808 w 902"/>
                  <a:gd name="T71" fmla="*/ 56 h 1286"/>
                  <a:gd name="T72" fmla="*/ 900 w 902"/>
                  <a:gd name="T73" fmla="*/ 0 h 1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02" h="1286">
                    <a:moveTo>
                      <a:pt x="900" y="0"/>
                    </a:moveTo>
                    <a:lnTo>
                      <a:pt x="893" y="98"/>
                    </a:lnTo>
                    <a:lnTo>
                      <a:pt x="825" y="143"/>
                    </a:lnTo>
                    <a:lnTo>
                      <a:pt x="902" y="205"/>
                    </a:lnTo>
                    <a:lnTo>
                      <a:pt x="870" y="234"/>
                    </a:lnTo>
                    <a:lnTo>
                      <a:pt x="881" y="286"/>
                    </a:lnTo>
                    <a:lnTo>
                      <a:pt x="792" y="368"/>
                    </a:lnTo>
                    <a:lnTo>
                      <a:pt x="808" y="472"/>
                    </a:lnTo>
                    <a:lnTo>
                      <a:pt x="867" y="523"/>
                    </a:lnTo>
                    <a:lnTo>
                      <a:pt x="883" y="756"/>
                    </a:lnTo>
                    <a:lnTo>
                      <a:pt x="857" y="864"/>
                    </a:lnTo>
                    <a:lnTo>
                      <a:pt x="795" y="944"/>
                    </a:lnTo>
                    <a:lnTo>
                      <a:pt x="808" y="1042"/>
                    </a:lnTo>
                    <a:lnTo>
                      <a:pt x="773" y="1114"/>
                    </a:lnTo>
                    <a:lnTo>
                      <a:pt x="710" y="1166"/>
                    </a:lnTo>
                    <a:lnTo>
                      <a:pt x="703" y="1222"/>
                    </a:lnTo>
                    <a:lnTo>
                      <a:pt x="746" y="1266"/>
                    </a:lnTo>
                    <a:lnTo>
                      <a:pt x="693" y="1286"/>
                    </a:lnTo>
                    <a:lnTo>
                      <a:pt x="637" y="1259"/>
                    </a:lnTo>
                    <a:lnTo>
                      <a:pt x="559" y="1181"/>
                    </a:lnTo>
                    <a:lnTo>
                      <a:pt x="508" y="1189"/>
                    </a:lnTo>
                    <a:lnTo>
                      <a:pt x="466" y="1161"/>
                    </a:lnTo>
                    <a:lnTo>
                      <a:pt x="57" y="1154"/>
                    </a:lnTo>
                    <a:lnTo>
                      <a:pt x="0" y="1097"/>
                    </a:lnTo>
                    <a:lnTo>
                      <a:pt x="111" y="938"/>
                    </a:lnTo>
                    <a:lnTo>
                      <a:pt x="232" y="771"/>
                    </a:lnTo>
                    <a:lnTo>
                      <a:pt x="272" y="703"/>
                    </a:lnTo>
                    <a:lnTo>
                      <a:pt x="220" y="691"/>
                    </a:lnTo>
                    <a:lnTo>
                      <a:pt x="220" y="655"/>
                    </a:lnTo>
                    <a:lnTo>
                      <a:pt x="334" y="518"/>
                    </a:lnTo>
                    <a:lnTo>
                      <a:pt x="528" y="487"/>
                    </a:lnTo>
                    <a:lnTo>
                      <a:pt x="599" y="359"/>
                    </a:lnTo>
                    <a:lnTo>
                      <a:pt x="512" y="271"/>
                    </a:lnTo>
                    <a:lnTo>
                      <a:pt x="596" y="178"/>
                    </a:lnTo>
                    <a:lnTo>
                      <a:pt x="601" y="179"/>
                    </a:lnTo>
                    <a:lnTo>
                      <a:pt x="808" y="56"/>
                    </a:lnTo>
                    <a:lnTo>
                      <a:pt x="900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05" name="Freeform 61"/>
              <p:cNvSpPr>
                <a:spLocks noChangeAspect="1"/>
              </p:cNvSpPr>
              <p:nvPr/>
            </p:nvSpPr>
            <p:spPr bwMode="auto">
              <a:xfrm>
                <a:off x="4348" y="2200"/>
                <a:ext cx="241" cy="339"/>
              </a:xfrm>
              <a:custGeom>
                <a:avLst/>
                <a:gdLst>
                  <a:gd name="T0" fmla="*/ 534 w 1335"/>
                  <a:gd name="T1" fmla="*/ 0 h 1880"/>
                  <a:gd name="T2" fmla="*/ 406 w 1335"/>
                  <a:gd name="T3" fmla="*/ 61 h 1880"/>
                  <a:gd name="T4" fmla="*/ 337 w 1335"/>
                  <a:gd name="T5" fmla="*/ 123 h 1880"/>
                  <a:gd name="T6" fmla="*/ 321 w 1335"/>
                  <a:gd name="T7" fmla="*/ 163 h 1880"/>
                  <a:gd name="T8" fmla="*/ 245 w 1335"/>
                  <a:gd name="T9" fmla="*/ 288 h 1880"/>
                  <a:gd name="T10" fmla="*/ 148 w 1335"/>
                  <a:gd name="T11" fmla="*/ 357 h 1880"/>
                  <a:gd name="T12" fmla="*/ 3 w 1335"/>
                  <a:gd name="T13" fmla="*/ 360 h 1880"/>
                  <a:gd name="T14" fmla="*/ 0 w 1335"/>
                  <a:gd name="T15" fmla="*/ 697 h 1880"/>
                  <a:gd name="T16" fmla="*/ 5 w 1335"/>
                  <a:gd name="T17" fmla="*/ 745 h 1880"/>
                  <a:gd name="T18" fmla="*/ 41 w 1335"/>
                  <a:gd name="T19" fmla="*/ 763 h 1880"/>
                  <a:gd name="T20" fmla="*/ 37 w 1335"/>
                  <a:gd name="T21" fmla="*/ 824 h 1880"/>
                  <a:gd name="T22" fmla="*/ 60 w 1335"/>
                  <a:gd name="T23" fmla="*/ 892 h 1880"/>
                  <a:gd name="T24" fmla="*/ 55 w 1335"/>
                  <a:gd name="T25" fmla="*/ 1267 h 1880"/>
                  <a:gd name="T26" fmla="*/ 152 w 1335"/>
                  <a:gd name="T27" fmla="*/ 1469 h 1880"/>
                  <a:gd name="T28" fmla="*/ 406 w 1335"/>
                  <a:gd name="T29" fmla="*/ 1880 h 1880"/>
                  <a:gd name="T30" fmla="*/ 524 w 1335"/>
                  <a:gd name="T31" fmla="*/ 1872 h 1880"/>
                  <a:gd name="T32" fmla="*/ 539 w 1335"/>
                  <a:gd name="T33" fmla="*/ 1828 h 1880"/>
                  <a:gd name="T34" fmla="*/ 635 w 1335"/>
                  <a:gd name="T35" fmla="*/ 1816 h 1880"/>
                  <a:gd name="T36" fmla="*/ 755 w 1335"/>
                  <a:gd name="T37" fmla="*/ 1801 h 1880"/>
                  <a:gd name="T38" fmla="*/ 794 w 1335"/>
                  <a:gd name="T39" fmla="*/ 1749 h 1880"/>
                  <a:gd name="T40" fmla="*/ 735 w 1335"/>
                  <a:gd name="T41" fmla="*/ 1692 h 1880"/>
                  <a:gd name="T42" fmla="*/ 969 w 1335"/>
                  <a:gd name="T43" fmla="*/ 1365 h 1880"/>
                  <a:gd name="T44" fmla="*/ 1008 w 1335"/>
                  <a:gd name="T45" fmla="*/ 1298 h 1880"/>
                  <a:gd name="T46" fmla="*/ 957 w 1335"/>
                  <a:gd name="T47" fmla="*/ 1286 h 1880"/>
                  <a:gd name="T48" fmla="*/ 957 w 1335"/>
                  <a:gd name="T49" fmla="*/ 1250 h 1880"/>
                  <a:gd name="T50" fmla="*/ 1070 w 1335"/>
                  <a:gd name="T51" fmla="*/ 1113 h 1880"/>
                  <a:gd name="T52" fmla="*/ 1264 w 1335"/>
                  <a:gd name="T53" fmla="*/ 1084 h 1880"/>
                  <a:gd name="T54" fmla="*/ 1335 w 1335"/>
                  <a:gd name="T55" fmla="*/ 954 h 1880"/>
                  <a:gd name="T56" fmla="*/ 1249 w 1335"/>
                  <a:gd name="T57" fmla="*/ 868 h 1880"/>
                  <a:gd name="T58" fmla="*/ 1335 w 1335"/>
                  <a:gd name="T59" fmla="*/ 773 h 1880"/>
                  <a:gd name="T60" fmla="*/ 1079 w 1335"/>
                  <a:gd name="T61" fmla="*/ 549 h 1880"/>
                  <a:gd name="T62" fmla="*/ 484 w 1335"/>
                  <a:gd name="T63" fmla="*/ 474 h 1880"/>
                  <a:gd name="T64" fmla="*/ 743 w 1335"/>
                  <a:gd name="T65" fmla="*/ 106 h 1880"/>
                  <a:gd name="T66" fmla="*/ 705 w 1335"/>
                  <a:gd name="T67" fmla="*/ 94 h 1880"/>
                  <a:gd name="T68" fmla="*/ 679 w 1335"/>
                  <a:gd name="T69" fmla="*/ 10 h 1880"/>
                  <a:gd name="T70" fmla="*/ 534 w 1335"/>
                  <a:gd name="T71" fmla="*/ 0 h 18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35" h="1880">
                    <a:moveTo>
                      <a:pt x="534" y="0"/>
                    </a:moveTo>
                    <a:lnTo>
                      <a:pt x="406" y="61"/>
                    </a:lnTo>
                    <a:lnTo>
                      <a:pt x="337" y="123"/>
                    </a:lnTo>
                    <a:lnTo>
                      <a:pt x="321" y="163"/>
                    </a:lnTo>
                    <a:lnTo>
                      <a:pt x="245" y="288"/>
                    </a:lnTo>
                    <a:lnTo>
                      <a:pt x="148" y="357"/>
                    </a:lnTo>
                    <a:lnTo>
                      <a:pt x="3" y="360"/>
                    </a:lnTo>
                    <a:lnTo>
                      <a:pt x="0" y="697"/>
                    </a:lnTo>
                    <a:lnTo>
                      <a:pt x="5" y="745"/>
                    </a:lnTo>
                    <a:lnTo>
                      <a:pt x="41" y="763"/>
                    </a:lnTo>
                    <a:lnTo>
                      <a:pt x="37" y="824"/>
                    </a:lnTo>
                    <a:lnTo>
                      <a:pt x="60" y="892"/>
                    </a:lnTo>
                    <a:lnTo>
                      <a:pt x="55" y="1267"/>
                    </a:lnTo>
                    <a:lnTo>
                      <a:pt x="152" y="1469"/>
                    </a:lnTo>
                    <a:lnTo>
                      <a:pt x="406" y="1880"/>
                    </a:lnTo>
                    <a:lnTo>
                      <a:pt x="524" y="1872"/>
                    </a:lnTo>
                    <a:lnTo>
                      <a:pt x="539" y="1828"/>
                    </a:lnTo>
                    <a:lnTo>
                      <a:pt x="635" y="1816"/>
                    </a:lnTo>
                    <a:lnTo>
                      <a:pt x="755" y="1801"/>
                    </a:lnTo>
                    <a:lnTo>
                      <a:pt x="794" y="1749"/>
                    </a:lnTo>
                    <a:lnTo>
                      <a:pt x="735" y="1692"/>
                    </a:lnTo>
                    <a:lnTo>
                      <a:pt x="969" y="1365"/>
                    </a:lnTo>
                    <a:lnTo>
                      <a:pt x="1008" y="1298"/>
                    </a:lnTo>
                    <a:lnTo>
                      <a:pt x="957" y="1286"/>
                    </a:lnTo>
                    <a:lnTo>
                      <a:pt x="957" y="1250"/>
                    </a:lnTo>
                    <a:lnTo>
                      <a:pt x="1070" y="1113"/>
                    </a:lnTo>
                    <a:lnTo>
                      <a:pt x="1264" y="1084"/>
                    </a:lnTo>
                    <a:lnTo>
                      <a:pt x="1335" y="954"/>
                    </a:lnTo>
                    <a:lnTo>
                      <a:pt x="1249" y="868"/>
                    </a:lnTo>
                    <a:lnTo>
                      <a:pt x="1335" y="773"/>
                    </a:lnTo>
                    <a:lnTo>
                      <a:pt x="1079" y="549"/>
                    </a:lnTo>
                    <a:lnTo>
                      <a:pt x="484" y="474"/>
                    </a:lnTo>
                    <a:lnTo>
                      <a:pt x="743" y="106"/>
                    </a:lnTo>
                    <a:lnTo>
                      <a:pt x="705" y="94"/>
                    </a:lnTo>
                    <a:lnTo>
                      <a:pt x="679" y="10"/>
                    </a:lnTo>
                    <a:lnTo>
                      <a:pt x="534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06" name="Freeform 62"/>
              <p:cNvSpPr>
                <a:spLocks noChangeAspect="1"/>
              </p:cNvSpPr>
              <p:nvPr/>
            </p:nvSpPr>
            <p:spPr bwMode="auto">
              <a:xfrm>
                <a:off x="4753" y="2179"/>
                <a:ext cx="251" cy="158"/>
              </a:xfrm>
              <a:custGeom>
                <a:avLst/>
                <a:gdLst>
                  <a:gd name="T0" fmla="*/ 265 w 1393"/>
                  <a:gd name="T1" fmla="*/ 635 h 875"/>
                  <a:gd name="T2" fmla="*/ 208 w 1393"/>
                  <a:gd name="T3" fmla="*/ 558 h 875"/>
                  <a:gd name="T4" fmla="*/ 125 w 1393"/>
                  <a:gd name="T5" fmla="*/ 514 h 875"/>
                  <a:gd name="T6" fmla="*/ 58 w 1393"/>
                  <a:gd name="T7" fmla="*/ 415 h 875"/>
                  <a:gd name="T8" fmla="*/ 100 w 1393"/>
                  <a:gd name="T9" fmla="*/ 274 h 875"/>
                  <a:gd name="T10" fmla="*/ 0 w 1393"/>
                  <a:gd name="T11" fmla="*/ 141 h 875"/>
                  <a:gd name="T12" fmla="*/ 27 w 1393"/>
                  <a:gd name="T13" fmla="*/ 109 h 875"/>
                  <a:gd name="T14" fmla="*/ 43 w 1393"/>
                  <a:gd name="T15" fmla="*/ 83 h 875"/>
                  <a:gd name="T16" fmla="*/ 8 w 1393"/>
                  <a:gd name="T17" fmla="*/ 40 h 875"/>
                  <a:gd name="T18" fmla="*/ 27 w 1393"/>
                  <a:gd name="T19" fmla="*/ 0 h 875"/>
                  <a:gd name="T20" fmla="*/ 116 w 1393"/>
                  <a:gd name="T21" fmla="*/ 97 h 875"/>
                  <a:gd name="T22" fmla="*/ 337 w 1393"/>
                  <a:gd name="T23" fmla="*/ 168 h 875"/>
                  <a:gd name="T24" fmla="*/ 485 w 1393"/>
                  <a:gd name="T25" fmla="*/ 88 h 875"/>
                  <a:gd name="T26" fmla="*/ 553 w 1393"/>
                  <a:gd name="T27" fmla="*/ 69 h 875"/>
                  <a:gd name="T28" fmla="*/ 846 w 1393"/>
                  <a:gd name="T29" fmla="*/ 288 h 875"/>
                  <a:gd name="T30" fmla="*/ 892 w 1393"/>
                  <a:gd name="T31" fmla="*/ 306 h 875"/>
                  <a:gd name="T32" fmla="*/ 962 w 1393"/>
                  <a:gd name="T33" fmla="*/ 368 h 875"/>
                  <a:gd name="T34" fmla="*/ 1013 w 1393"/>
                  <a:gd name="T35" fmla="*/ 435 h 875"/>
                  <a:gd name="T36" fmla="*/ 1393 w 1393"/>
                  <a:gd name="T37" fmla="*/ 438 h 875"/>
                  <a:gd name="T38" fmla="*/ 1372 w 1393"/>
                  <a:gd name="T39" fmla="*/ 479 h 875"/>
                  <a:gd name="T40" fmla="*/ 1320 w 1393"/>
                  <a:gd name="T41" fmla="*/ 517 h 875"/>
                  <a:gd name="T42" fmla="*/ 1289 w 1393"/>
                  <a:gd name="T43" fmla="*/ 555 h 875"/>
                  <a:gd name="T44" fmla="*/ 1248 w 1393"/>
                  <a:gd name="T45" fmla="*/ 683 h 875"/>
                  <a:gd name="T46" fmla="*/ 1209 w 1393"/>
                  <a:gd name="T47" fmla="*/ 707 h 875"/>
                  <a:gd name="T48" fmla="*/ 1174 w 1393"/>
                  <a:gd name="T49" fmla="*/ 766 h 875"/>
                  <a:gd name="T50" fmla="*/ 1133 w 1393"/>
                  <a:gd name="T51" fmla="*/ 813 h 875"/>
                  <a:gd name="T52" fmla="*/ 1119 w 1393"/>
                  <a:gd name="T53" fmla="*/ 875 h 875"/>
                  <a:gd name="T54" fmla="*/ 618 w 1393"/>
                  <a:gd name="T55" fmla="*/ 869 h 875"/>
                  <a:gd name="T56" fmla="*/ 198 w 1393"/>
                  <a:gd name="T57" fmla="*/ 869 h 875"/>
                  <a:gd name="T58" fmla="*/ 179 w 1393"/>
                  <a:gd name="T59" fmla="*/ 870 h 875"/>
                  <a:gd name="T60" fmla="*/ 265 w 1393"/>
                  <a:gd name="T61" fmla="*/ 659 h 875"/>
                  <a:gd name="T62" fmla="*/ 265 w 1393"/>
                  <a:gd name="T63" fmla="*/ 635 h 8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93" h="875">
                    <a:moveTo>
                      <a:pt x="265" y="635"/>
                    </a:moveTo>
                    <a:lnTo>
                      <a:pt x="208" y="558"/>
                    </a:lnTo>
                    <a:lnTo>
                      <a:pt x="125" y="514"/>
                    </a:lnTo>
                    <a:lnTo>
                      <a:pt x="58" y="415"/>
                    </a:lnTo>
                    <a:lnTo>
                      <a:pt x="100" y="274"/>
                    </a:lnTo>
                    <a:lnTo>
                      <a:pt x="0" y="141"/>
                    </a:lnTo>
                    <a:lnTo>
                      <a:pt x="27" y="109"/>
                    </a:lnTo>
                    <a:lnTo>
                      <a:pt x="43" y="83"/>
                    </a:lnTo>
                    <a:lnTo>
                      <a:pt x="8" y="40"/>
                    </a:lnTo>
                    <a:lnTo>
                      <a:pt x="27" y="0"/>
                    </a:lnTo>
                    <a:lnTo>
                      <a:pt x="116" y="97"/>
                    </a:lnTo>
                    <a:lnTo>
                      <a:pt x="337" y="168"/>
                    </a:lnTo>
                    <a:lnTo>
                      <a:pt x="485" y="88"/>
                    </a:lnTo>
                    <a:lnTo>
                      <a:pt x="553" y="69"/>
                    </a:lnTo>
                    <a:lnTo>
                      <a:pt x="846" y="288"/>
                    </a:lnTo>
                    <a:lnTo>
                      <a:pt x="892" y="306"/>
                    </a:lnTo>
                    <a:lnTo>
                      <a:pt x="962" y="368"/>
                    </a:lnTo>
                    <a:lnTo>
                      <a:pt x="1013" y="435"/>
                    </a:lnTo>
                    <a:lnTo>
                      <a:pt x="1393" y="438"/>
                    </a:lnTo>
                    <a:lnTo>
                      <a:pt x="1372" y="479"/>
                    </a:lnTo>
                    <a:lnTo>
                      <a:pt x="1320" y="517"/>
                    </a:lnTo>
                    <a:lnTo>
                      <a:pt x="1289" y="555"/>
                    </a:lnTo>
                    <a:lnTo>
                      <a:pt x="1248" y="683"/>
                    </a:lnTo>
                    <a:lnTo>
                      <a:pt x="1209" y="707"/>
                    </a:lnTo>
                    <a:lnTo>
                      <a:pt x="1174" y="766"/>
                    </a:lnTo>
                    <a:lnTo>
                      <a:pt x="1133" y="813"/>
                    </a:lnTo>
                    <a:lnTo>
                      <a:pt x="1119" y="875"/>
                    </a:lnTo>
                    <a:lnTo>
                      <a:pt x="618" y="869"/>
                    </a:lnTo>
                    <a:lnTo>
                      <a:pt x="198" y="869"/>
                    </a:lnTo>
                    <a:lnTo>
                      <a:pt x="179" y="870"/>
                    </a:lnTo>
                    <a:lnTo>
                      <a:pt x="265" y="659"/>
                    </a:lnTo>
                    <a:lnTo>
                      <a:pt x="265" y="635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07" name="Freeform 63"/>
              <p:cNvSpPr>
                <a:spLocks noChangeAspect="1"/>
              </p:cNvSpPr>
              <p:nvPr/>
            </p:nvSpPr>
            <p:spPr bwMode="auto">
              <a:xfrm>
                <a:off x="4859" y="2069"/>
                <a:ext cx="208" cy="157"/>
              </a:xfrm>
              <a:custGeom>
                <a:avLst/>
                <a:gdLst>
                  <a:gd name="T0" fmla="*/ 795 w 1152"/>
                  <a:gd name="T1" fmla="*/ 47 h 872"/>
                  <a:gd name="T2" fmla="*/ 1152 w 1152"/>
                  <a:gd name="T3" fmla="*/ 274 h 872"/>
                  <a:gd name="T4" fmla="*/ 1015 w 1152"/>
                  <a:gd name="T5" fmla="*/ 567 h 872"/>
                  <a:gd name="T6" fmla="*/ 875 w 1152"/>
                  <a:gd name="T7" fmla="*/ 872 h 872"/>
                  <a:gd name="T8" fmla="*/ 618 w 1152"/>
                  <a:gd name="T9" fmla="*/ 739 h 872"/>
                  <a:gd name="T10" fmla="*/ 533 w 1152"/>
                  <a:gd name="T11" fmla="*/ 730 h 872"/>
                  <a:gd name="T12" fmla="*/ 423 w 1152"/>
                  <a:gd name="T13" fmla="*/ 625 h 872"/>
                  <a:gd name="T14" fmla="*/ 407 w 1152"/>
                  <a:gd name="T15" fmla="*/ 561 h 872"/>
                  <a:gd name="T16" fmla="*/ 388 w 1152"/>
                  <a:gd name="T17" fmla="*/ 520 h 872"/>
                  <a:gd name="T18" fmla="*/ 309 w 1152"/>
                  <a:gd name="T19" fmla="*/ 423 h 872"/>
                  <a:gd name="T20" fmla="*/ 219 w 1152"/>
                  <a:gd name="T21" fmla="*/ 359 h 872"/>
                  <a:gd name="T22" fmla="*/ 72 w 1152"/>
                  <a:gd name="T23" fmla="*/ 354 h 872"/>
                  <a:gd name="T24" fmla="*/ 53 w 1152"/>
                  <a:gd name="T25" fmla="*/ 375 h 872"/>
                  <a:gd name="T26" fmla="*/ 1 w 1152"/>
                  <a:gd name="T27" fmla="*/ 359 h 872"/>
                  <a:gd name="T28" fmla="*/ 0 w 1152"/>
                  <a:gd name="T29" fmla="*/ 358 h 872"/>
                  <a:gd name="T30" fmla="*/ 50 w 1152"/>
                  <a:gd name="T31" fmla="*/ 291 h 872"/>
                  <a:gd name="T32" fmla="*/ 142 w 1152"/>
                  <a:gd name="T33" fmla="*/ 179 h 872"/>
                  <a:gd name="T34" fmla="*/ 298 w 1152"/>
                  <a:gd name="T35" fmla="*/ 122 h 872"/>
                  <a:gd name="T36" fmla="*/ 435 w 1152"/>
                  <a:gd name="T37" fmla="*/ 106 h 872"/>
                  <a:gd name="T38" fmla="*/ 482 w 1152"/>
                  <a:gd name="T39" fmla="*/ 64 h 872"/>
                  <a:gd name="T40" fmla="*/ 521 w 1152"/>
                  <a:gd name="T41" fmla="*/ 42 h 872"/>
                  <a:gd name="T42" fmla="*/ 555 w 1152"/>
                  <a:gd name="T43" fmla="*/ 0 h 872"/>
                  <a:gd name="T44" fmla="*/ 579 w 1152"/>
                  <a:gd name="T45" fmla="*/ 45 h 872"/>
                  <a:gd name="T46" fmla="*/ 615 w 1152"/>
                  <a:gd name="T47" fmla="*/ 51 h 872"/>
                  <a:gd name="T48" fmla="*/ 636 w 1152"/>
                  <a:gd name="T49" fmla="*/ 39 h 872"/>
                  <a:gd name="T50" fmla="*/ 674 w 1152"/>
                  <a:gd name="T51" fmla="*/ 37 h 872"/>
                  <a:gd name="T52" fmla="*/ 718 w 1152"/>
                  <a:gd name="T53" fmla="*/ 82 h 872"/>
                  <a:gd name="T54" fmla="*/ 747 w 1152"/>
                  <a:gd name="T55" fmla="*/ 82 h 872"/>
                  <a:gd name="T56" fmla="*/ 795 w 1152"/>
                  <a:gd name="T57" fmla="*/ 47 h 8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52" h="872">
                    <a:moveTo>
                      <a:pt x="795" y="47"/>
                    </a:moveTo>
                    <a:lnTo>
                      <a:pt x="1152" y="274"/>
                    </a:lnTo>
                    <a:lnTo>
                      <a:pt x="1015" y="567"/>
                    </a:lnTo>
                    <a:lnTo>
                      <a:pt x="875" y="872"/>
                    </a:lnTo>
                    <a:lnTo>
                      <a:pt x="618" y="739"/>
                    </a:lnTo>
                    <a:lnTo>
                      <a:pt x="533" y="730"/>
                    </a:lnTo>
                    <a:lnTo>
                      <a:pt x="423" y="625"/>
                    </a:lnTo>
                    <a:lnTo>
                      <a:pt x="407" y="561"/>
                    </a:lnTo>
                    <a:lnTo>
                      <a:pt x="388" y="520"/>
                    </a:lnTo>
                    <a:lnTo>
                      <a:pt x="309" y="423"/>
                    </a:lnTo>
                    <a:lnTo>
                      <a:pt x="219" y="359"/>
                    </a:lnTo>
                    <a:lnTo>
                      <a:pt x="72" y="354"/>
                    </a:lnTo>
                    <a:lnTo>
                      <a:pt x="53" y="375"/>
                    </a:lnTo>
                    <a:lnTo>
                      <a:pt x="1" y="359"/>
                    </a:lnTo>
                    <a:lnTo>
                      <a:pt x="0" y="358"/>
                    </a:lnTo>
                    <a:lnTo>
                      <a:pt x="50" y="291"/>
                    </a:lnTo>
                    <a:lnTo>
                      <a:pt x="142" y="179"/>
                    </a:lnTo>
                    <a:lnTo>
                      <a:pt x="298" y="122"/>
                    </a:lnTo>
                    <a:lnTo>
                      <a:pt x="435" y="106"/>
                    </a:lnTo>
                    <a:lnTo>
                      <a:pt x="482" y="64"/>
                    </a:lnTo>
                    <a:lnTo>
                      <a:pt x="521" y="42"/>
                    </a:lnTo>
                    <a:lnTo>
                      <a:pt x="555" y="0"/>
                    </a:lnTo>
                    <a:lnTo>
                      <a:pt x="579" y="45"/>
                    </a:lnTo>
                    <a:lnTo>
                      <a:pt x="615" y="51"/>
                    </a:lnTo>
                    <a:lnTo>
                      <a:pt x="636" y="39"/>
                    </a:lnTo>
                    <a:lnTo>
                      <a:pt x="674" y="37"/>
                    </a:lnTo>
                    <a:lnTo>
                      <a:pt x="718" y="82"/>
                    </a:lnTo>
                    <a:lnTo>
                      <a:pt x="747" y="82"/>
                    </a:lnTo>
                    <a:lnTo>
                      <a:pt x="795" y="47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08" name="Freeform 64"/>
              <p:cNvSpPr>
                <a:spLocks noChangeAspect="1"/>
              </p:cNvSpPr>
              <p:nvPr/>
            </p:nvSpPr>
            <p:spPr bwMode="auto">
              <a:xfrm>
                <a:off x="4435" y="1799"/>
                <a:ext cx="336" cy="540"/>
              </a:xfrm>
              <a:custGeom>
                <a:avLst/>
                <a:gdLst>
                  <a:gd name="T0" fmla="*/ 0 w 1862"/>
                  <a:gd name="T1" fmla="*/ 2694 h 2994"/>
                  <a:gd name="T2" fmla="*/ 856 w 1862"/>
                  <a:gd name="T3" fmla="*/ 2994 h 2994"/>
                  <a:gd name="T4" fmla="*/ 1251 w 1862"/>
                  <a:gd name="T5" fmla="*/ 2743 h 2994"/>
                  <a:gd name="T6" fmla="*/ 1434 w 1862"/>
                  <a:gd name="T7" fmla="*/ 2675 h 2994"/>
                  <a:gd name="T8" fmla="*/ 1465 w 1862"/>
                  <a:gd name="T9" fmla="*/ 2490 h 2994"/>
                  <a:gd name="T10" fmla="*/ 1559 w 1862"/>
                  <a:gd name="T11" fmla="*/ 2426 h 2994"/>
                  <a:gd name="T12" fmla="*/ 1792 w 1862"/>
                  <a:gd name="T13" fmla="*/ 2214 h 2994"/>
                  <a:gd name="T14" fmla="*/ 1745 w 1862"/>
                  <a:gd name="T15" fmla="*/ 2145 h 2994"/>
                  <a:gd name="T16" fmla="*/ 1861 w 1862"/>
                  <a:gd name="T17" fmla="*/ 1723 h 2994"/>
                  <a:gd name="T18" fmla="*/ 1687 w 1862"/>
                  <a:gd name="T19" fmla="*/ 1214 h 2994"/>
                  <a:gd name="T20" fmla="*/ 1542 w 1862"/>
                  <a:gd name="T21" fmla="*/ 1143 h 2994"/>
                  <a:gd name="T22" fmla="*/ 1368 w 1862"/>
                  <a:gd name="T23" fmla="*/ 1109 h 2994"/>
                  <a:gd name="T24" fmla="*/ 1147 w 1862"/>
                  <a:gd name="T25" fmla="*/ 1131 h 2994"/>
                  <a:gd name="T26" fmla="*/ 1024 w 1862"/>
                  <a:gd name="T27" fmla="*/ 1004 h 2994"/>
                  <a:gd name="T28" fmla="*/ 1451 w 1862"/>
                  <a:gd name="T29" fmla="*/ 571 h 2994"/>
                  <a:gd name="T30" fmla="*/ 1521 w 1862"/>
                  <a:gd name="T31" fmla="*/ 542 h 2994"/>
                  <a:gd name="T32" fmla="*/ 1568 w 1862"/>
                  <a:gd name="T33" fmla="*/ 566 h 2994"/>
                  <a:gd name="T34" fmla="*/ 1814 w 1862"/>
                  <a:gd name="T35" fmla="*/ 247 h 2994"/>
                  <a:gd name="T36" fmla="*/ 1477 w 1862"/>
                  <a:gd name="T37" fmla="*/ 30 h 2994"/>
                  <a:gd name="T38" fmla="*/ 1376 w 1862"/>
                  <a:gd name="T39" fmla="*/ 0 h 2994"/>
                  <a:gd name="T40" fmla="*/ 1295 w 1862"/>
                  <a:gd name="T41" fmla="*/ 73 h 2994"/>
                  <a:gd name="T42" fmla="*/ 1338 w 1862"/>
                  <a:gd name="T43" fmla="*/ 243 h 2994"/>
                  <a:gd name="T44" fmla="*/ 1070 w 1862"/>
                  <a:gd name="T45" fmla="*/ 476 h 2994"/>
                  <a:gd name="T46" fmla="*/ 991 w 1862"/>
                  <a:gd name="T47" fmla="*/ 476 h 2994"/>
                  <a:gd name="T48" fmla="*/ 813 w 1862"/>
                  <a:gd name="T49" fmla="*/ 561 h 2994"/>
                  <a:gd name="T50" fmla="*/ 844 w 1862"/>
                  <a:gd name="T51" fmla="*/ 740 h 2994"/>
                  <a:gd name="T52" fmla="*/ 690 w 1862"/>
                  <a:gd name="T53" fmla="*/ 827 h 2994"/>
                  <a:gd name="T54" fmla="*/ 650 w 1862"/>
                  <a:gd name="T55" fmla="*/ 957 h 2994"/>
                  <a:gd name="T56" fmla="*/ 463 w 1862"/>
                  <a:gd name="T57" fmla="*/ 1106 h 2994"/>
                  <a:gd name="T58" fmla="*/ 365 w 1862"/>
                  <a:gd name="T59" fmla="*/ 1168 h 2994"/>
                  <a:gd name="T60" fmla="*/ 497 w 1862"/>
                  <a:gd name="T61" fmla="*/ 1333 h 2994"/>
                  <a:gd name="T62" fmla="*/ 611 w 1862"/>
                  <a:gd name="T63" fmla="*/ 1183 h 2994"/>
                  <a:gd name="T64" fmla="*/ 1116 w 1862"/>
                  <a:gd name="T65" fmla="*/ 1201 h 2994"/>
                  <a:gd name="T66" fmla="*/ 1158 w 1862"/>
                  <a:gd name="T67" fmla="*/ 1372 h 2994"/>
                  <a:gd name="T68" fmla="*/ 929 w 1862"/>
                  <a:gd name="T69" fmla="*/ 1634 h 2994"/>
                  <a:gd name="T70" fmla="*/ 921 w 1862"/>
                  <a:gd name="T71" fmla="*/ 1752 h 2994"/>
                  <a:gd name="T72" fmla="*/ 510 w 1862"/>
                  <a:gd name="T73" fmla="*/ 1802 h 2994"/>
                  <a:gd name="T74" fmla="*/ 534 w 1862"/>
                  <a:gd name="T75" fmla="*/ 1954 h 2994"/>
                  <a:gd name="T76" fmla="*/ 552 w 1862"/>
                  <a:gd name="T77" fmla="*/ 2055 h 2994"/>
                  <a:gd name="T78" fmla="*/ 258 w 1862"/>
                  <a:gd name="T79" fmla="*/ 2327 h 29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62" h="2994">
                    <a:moveTo>
                      <a:pt x="258" y="2327"/>
                    </a:moveTo>
                    <a:lnTo>
                      <a:pt x="0" y="2694"/>
                    </a:lnTo>
                    <a:lnTo>
                      <a:pt x="603" y="2770"/>
                    </a:lnTo>
                    <a:lnTo>
                      <a:pt x="856" y="2994"/>
                    </a:lnTo>
                    <a:lnTo>
                      <a:pt x="1119" y="2838"/>
                    </a:lnTo>
                    <a:lnTo>
                      <a:pt x="1251" y="2743"/>
                    </a:lnTo>
                    <a:lnTo>
                      <a:pt x="1394" y="2694"/>
                    </a:lnTo>
                    <a:lnTo>
                      <a:pt x="1434" y="2675"/>
                    </a:lnTo>
                    <a:lnTo>
                      <a:pt x="1414" y="2625"/>
                    </a:lnTo>
                    <a:lnTo>
                      <a:pt x="1465" y="2490"/>
                    </a:lnTo>
                    <a:lnTo>
                      <a:pt x="1503" y="2444"/>
                    </a:lnTo>
                    <a:lnTo>
                      <a:pt x="1559" y="2426"/>
                    </a:lnTo>
                    <a:lnTo>
                      <a:pt x="1763" y="2247"/>
                    </a:lnTo>
                    <a:lnTo>
                      <a:pt x="1792" y="2214"/>
                    </a:lnTo>
                    <a:lnTo>
                      <a:pt x="1762" y="2180"/>
                    </a:lnTo>
                    <a:lnTo>
                      <a:pt x="1745" y="2145"/>
                    </a:lnTo>
                    <a:lnTo>
                      <a:pt x="1756" y="2012"/>
                    </a:lnTo>
                    <a:lnTo>
                      <a:pt x="1861" y="1723"/>
                    </a:lnTo>
                    <a:lnTo>
                      <a:pt x="1862" y="1502"/>
                    </a:lnTo>
                    <a:lnTo>
                      <a:pt x="1687" y="1214"/>
                    </a:lnTo>
                    <a:lnTo>
                      <a:pt x="1636" y="1209"/>
                    </a:lnTo>
                    <a:lnTo>
                      <a:pt x="1542" y="1143"/>
                    </a:lnTo>
                    <a:lnTo>
                      <a:pt x="1453" y="1142"/>
                    </a:lnTo>
                    <a:lnTo>
                      <a:pt x="1368" y="1109"/>
                    </a:lnTo>
                    <a:lnTo>
                      <a:pt x="1170" y="1144"/>
                    </a:lnTo>
                    <a:lnTo>
                      <a:pt x="1147" y="1131"/>
                    </a:lnTo>
                    <a:lnTo>
                      <a:pt x="1127" y="1068"/>
                    </a:lnTo>
                    <a:lnTo>
                      <a:pt x="1024" y="1004"/>
                    </a:lnTo>
                    <a:lnTo>
                      <a:pt x="1370" y="663"/>
                    </a:lnTo>
                    <a:lnTo>
                      <a:pt x="1451" y="571"/>
                    </a:lnTo>
                    <a:lnTo>
                      <a:pt x="1473" y="542"/>
                    </a:lnTo>
                    <a:lnTo>
                      <a:pt x="1521" y="542"/>
                    </a:lnTo>
                    <a:lnTo>
                      <a:pt x="1543" y="559"/>
                    </a:lnTo>
                    <a:lnTo>
                      <a:pt x="1568" y="566"/>
                    </a:lnTo>
                    <a:lnTo>
                      <a:pt x="1845" y="275"/>
                    </a:lnTo>
                    <a:lnTo>
                      <a:pt x="1814" y="247"/>
                    </a:lnTo>
                    <a:lnTo>
                      <a:pt x="1623" y="134"/>
                    </a:lnTo>
                    <a:lnTo>
                      <a:pt x="1477" y="30"/>
                    </a:lnTo>
                    <a:lnTo>
                      <a:pt x="1436" y="30"/>
                    </a:lnTo>
                    <a:lnTo>
                      <a:pt x="1376" y="0"/>
                    </a:lnTo>
                    <a:lnTo>
                      <a:pt x="1302" y="32"/>
                    </a:lnTo>
                    <a:lnTo>
                      <a:pt x="1295" y="73"/>
                    </a:lnTo>
                    <a:lnTo>
                      <a:pt x="1354" y="109"/>
                    </a:lnTo>
                    <a:lnTo>
                      <a:pt x="1338" y="243"/>
                    </a:lnTo>
                    <a:lnTo>
                      <a:pt x="1285" y="247"/>
                    </a:lnTo>
                    <a:lnTo>
                      <a:pt x="1070" y="476"/>
                    </a:lnTo>
                    <a:lnTo>
                      <a:pt x="1008" y="465"/>
                    </a:lnTo>
                    <a:lnTo>
                      <a:pt x="991" y="476"/>
                    </a:lnTo>
                    <a:lnTo>
                      <a:pt x="906" y="469"/>
                    </a:lnTo>
                    <a:lnTo>
                      <a:pt x="813" y="561"/>
                    </a:lnTo>
                    <a:lnTo>
                      <a:pt x="800" y="650"/>
                    </a:lnTo>
                    <a:lnTo>
                      <a:pt x="844" y="740"/>
                    </a:lnTo>
                    <a:lnTo>
                      <a:pt x="771" y="825"/>
                    </a:lnTo>
                    <a:lnTo>
                      <a:pt x="690" y="827"/>
                    </a:lnTo>
                    <a:lnTo>
                      <a:pt x="648" y="863"/>
                    </a:lnTo>
                    <a:lnTo>
                      <a:pt x="650" y="957"/>
                    </a:lnTo>
                    <a:lnTo>
                      <a:pt x="547" y="1059"/>
                    </a:lnTo>
                    <a:lnTo>
                      <a:pt x="463" y="1106"/>
                    </a:lnTo>
                    <a:lnTo>
                      <a:pt x="409" y="1104"/>
                    </a:lnTo>
                    <a:lnTo>
                      <a:pt x="365" y="1168"/>
                    </a:lnTo>
                    <a:lnTo>
                      <a:pt x="459" y="1350"/>
                    </a:lnTo>
                    <a:lnTo>
                      <a:pt x="497" y="1333"/>
                    </a:lnTo>
                    <a:lnTo>
                      <a:pt x="476" y="1285"/>
                    </a:lnTo>
                    <a:lnTo>
                      <a:pt x="611" y="1183"/>
                    </a:lnTo>
                    <a:lnTo>
                      <a:pt x="857" y="1240"/>
                    </a:lnTo>
                    <a:lnTo>
                      <a:pt x="1116" y="1201"/>
                    </a:lnTo>
                    <a:lnTo>
                      <a:pt x="1207" y="1413"/>
                    </a:lnTo>
                    <a:lnTo>
                      <a:pt x="1158" y="1372"/>
                    </a:lnTo>
                    <a:lnTo>
                      <a:pt x="912" y="1451"/>
                    </a:lnTo>
                    <a:lnTo>
                      <a:pt x="929" y="1634"/>
                    </a:lnTo>
                    <a:lnTo>
                      <a:pt x="973" y="1691"/>
                    </a:lnTo>
                    <a:lnTo>
                      <a:pt x="921" y="1752"/>
                    </a:lnTo>
                    <a:lnTo>
                      <a:pt x="940" y="1863"/>
                    </a:lnTo>
                    <a:lnTo>
                      <a:pt x="510" y="1802"/>
                    </a:lnTo>
                    <a:lnTo>
                      <a:pt x="494" y="1835"/>
                    </a:lnTo>
                    <a:lnTo>
                      <a:pt x="534" y="1954"/>
                    </a:lnTo>
                    <a:lnTo>
                      <a:pt x="525" y="2018"/>
                    </a:lnTo>
                    <a:lnTo>
                      <a:pt x="552" y="2055"/>
                    </a:lnTo>
                    <a:lnTo>
                      <a:pt x="312" y="2317"/>
                    </a:lnTo>
                    <a:lnTo>
                      <a:pt x="258" y="2327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62209" name="Group 65"/>
          <p:cNvGrpSpPr>
            <a:grpSpLocks/>
          </p:cNvGrpSpPr>
          <p:nvPr/>
        </p:nvGrpSpPr>
        <p:grpSpPr bwMode="auto">
          <a:xfrm>
            <a:off x="5219700" y="4179888"/>
            <a:ext cx="2047875" cy="1790700"/>
            <a:chOff x="3288" y="2633"/>
            <a:chExt cx="1290" cy="1128"/>
          </a:xfrm>
        </p:grpSpPr>
        <p:sp>
          <p:nvSpPr>
            <p:cNvPr id="262210" name="Text Box 66"/>
            <p:cNvSpPr txBox="1">
              <a:spLocks noChangeArrowheads="1"/>
            </p:cNvSpPr>
            <p:nvPr/>
          </p:nvSpPr>
          <p:spPr bwMode="auto">
            <a:xfrm>
              <a:off x="3288" y="3511"/>
              <a:ext cx="711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Centro Sul Cariri</a:t>
              </a:r>
            </a:p>
          </p:txBody>
        </p:sp>
        <p:sp>
          <p:nvSpPr>
            <p:cNvPr id="262211" name="Freeform 67"/>
            <p:cNvSpPr>
              <a:spLocks/>
            </p:cNvSpPr>
            <p:nvPr/>
          </p:nvSpPr>
          <p:spPr bwMode="auto">
            <a:xfrm flipH="1">
              <a:off x="3323" y="3468"/>
              <a:ext cx="699" cy="274"/>
            </a:xfrm>
            <a:custGeom>
              <a:avLst/>
              <a:gdLst>
                <a:gd name="T0" fmla="*/ 0 w 647"/>
                <a:gd name="T1" fmla="*/ 0 h 140"/>
                <a:gd name="T2" fmla="*/ 165 w 647"/>
                <a:gd name="T3" fmla="*/ 140 h 140"/>
                <a:gd name="T4" fmla="*/ 647 w 647"/>
                <a:gd name="T5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7" h="140">
                  <a:moveTo>
                    <a:pt x="0" y="0"/>
                  </a:moveTo>
                  <a:lnTo>
                    <a:pt x="165" y="140"/>
                  </a:lnTo>
                  <a:lnTo>
                    <a:pt x="647" y="14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62212" name="Group 68"/>
            <p:cNvGrpSpPr>
              <a:grpSpLocks/>
            </p:cNvGrpSpPr>
            <p:nvPr/>
          </p:nvGrpSpPr>
          <p:grpSpPr bwMode="auto">
            <a:xfrm>
              <a:off x="3355" y="2633"/>
              <a:ext cx="1223" cy="1099"/>
              <a:chOff x="3355" y="2633"/>
              <a:chExt cx="1223" cy="1099"/>
            </a:xfrm>
          </p:grpSpPr>
          <p:sp>
            <p:nvSpPr>
              <p:cNvPr id="262213" name="Freeform 69"/>
              <p:cNvSpPr>
                <a:spLocks noChangeAspect="1"/>
              </p:cNvSpPr>
              <p:nvPr/>
            </p:nvSpPr>
            <p:spPr bwMode="auto">
              <a:xfrm>
                <a:off x="3549" y="3265"/>
                <a:ext cx="227" cy="222"/>
              </a:xfrm>
              <a:custGeom>
                <a:avLst/>
                <a:gdLst>
                  <a:gd name="T0" fmla="*/ 1227 w 1256"/>
                  <a:gd name="T1" fmla="*/ 185 h 1232"/>
                  <a:gd name="T2" fmla="*/ 1225 w 1256"/>
                  <a:gd name="T3" fmla="*/ 213 h 1232"/>
                  <a:gd name="T4" fmla="*/ 1249 w 1256"/>
                  <a:gd name="T5" fmla="*/ 278 h 1232"/>
                  <a:gd name="T6" fmla="*/ 1256 w 1256"/>
                  <a:gd name="T7" fmla="*/ 907 h 1232"/>
                  <a:gd name="T8" fmla="*/ 882 w 1256"/>
                  <a:gd name="T9" fmla="*/ 1052 h 1232"/>
                  <a:gd name="T10" fmla="*/ 879 w 1256"/>
                  <a:gd name="T11" fmla="*/ 1088 h 1232"/>
                  <a:gd name="T12" fmla="*/ 825 w 1256"/>
                  <a:gd name="T13" fmla="*/ 1124 h 1232"/>
                  <a:gd name="T14" fmla="*/ 625 w 1256"/>
                  <a:gd name="T15" fmla="*/ 1124 h 1232"/>
                  <a:gd name="T16" fmla="*/ 86 w 1256"/>
                  <a:gd name="T17" fmla="*/ 1232 h 1232"/>
                  <a:gd name="T18" fmla="*/ 0 w 1256"/>
                  <a:gd name="T19" fmla="*/ 1118 h 1232"/>
                  <a:gd name="T20" fmla="*/ 29 w 1256"/>
                  <a:gd name="T21" fmla="*/ 322 h 1232"/>
                  <a:gd name="T22" fmla="*/ 96 w 1256"/>
                  <a:gd name="T23" fmla="*/ 278 h 1232"/>
                  <a:gd name="T24" fmla="*/ 91 w 1256"/>
                  <a:gd name="T25" fmla="*/ 227 h 1232"/>
                  <a:gd name="T26" fmla="*/ 145 w 1256"/>
                  <a:gd name="T27" fmla="*/ 208 h 1232"/>
                  <a:gd name="T28" fmla="*/ 310 w 1256"/>
                  <a:gd name="T29" fmla="*/ 131 h 1232"/>
                  <a:gd name="T30" fmla="*/ 302 w 1256"/>
                  <a:gd name="T31" fmla="*/ 84 h 1232"/>
                  <a:gd name="T32" fmla="*/ 335 w 1256"/>
                  <a:gd name="T33" fmla="*/ 46 h 1232"/>
                  <a:gd name="T34" fmla="*/ 340 w 1256"/>
                  <a:gd name="T35" fmla="*/ 0 h 1232"/>
                  <a:gd name="T36" fmla="*/ 431 w 1256"/>
                  <a:gd name="T37" fmla="*/ 221 h 1232"/>
                  <a:gd name="T38" fmla="*/ 547 w 1256"/>
                  <a:gd name="T39" fmla="*/ 265 h 1232"/>
                  <a:gd name="T40" fmla="*/ 748 w 1256"/>
                  <a:gd name="T41" fmla="*/ 345 h 1232"/>
                  <a:gd name="T42" fmla="*/ 923 w 1256"/>
                  <a:gd name="T43" fmla="*/ 335 h 1232"/>
                  <a:gd name="T44" fmla="*/ 1142 w 1256"/>
                  <a:gd name="T45" fmla="*/ 178 h 1232"/>
                  <a:gd name="T46" fmla="*/ 1163 w 1256"/>
                  <a:gd name="T47" fmla="*/ 163 h 1232"/>
                  <a:gd name="T48" fmla="*/ 1227 w 1256"/>
                  <a:gd name="T49" fmla="*/ 185 h 1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56" h="1232">
                    <a:moveTo>
                      <a:pt x="1227" y="185"/>
                    </a:moveTo>
                    <a:lnTo>
                      <a:pt x="1225" y="213"/>
                    </a:lnTo>
                    <a:lnTo>
                      <a:pt x="1249" y="278"/>
                    </a:lnTo>
                    <a:lnTo>
                      <a:pt x="1256" y="907"/>
                    </a:lnTo>
                    <a:lnTo>
                      <a:pt x="882" y="1052"/>
                    </a:lnTo>
                    <a:lnTo>
                      <a:pt x="879" y="1088"/>
                    </a:lnTo>
                    <a:lnTo>
                      <a:pt x="825" y="1124"/>
                    </a:lnTo>
                    <a:lnTo>
                      <a:pt x="625" y="1124"/>
                    </a:lnTo>
                    <a:lnTo>
                      <a:pt x="86" y="1232"/>
                    </a:lnTo>
                    <a:lnTo>
                      <a:pt x="0" y="1118"/>
                    </a:lnTo>
                    <a:lnTo>
                      <a:pt x="29" y="322"/>
                    </a:lnTo>
                    <a:lnTo>
                      <a:pt x="96" y="278"/>
                    </a:lnTo>
                    <a:lnTo>
                      <a:pt x="91" y="227"/>
                    </a:lnTo>
                    <a:lnTo>
                      <a:pt x="145" y="208"/>
                    </a:lnTo>
                    <a:lnTo>
                      <a:pt x="310" y="131"/>
                    </a:lnTo>
                    <a:lnTo>
                      <a:pt x="302" y="84"/>
                    </a:lnTo>
                    <a:lnTo>
                      <a:pt x="335" y="46"/>
                    </a:lnTo>
                    <a:lnTo>
                      <a:pt x="340" y="0"/>
                    </a:lnTo>
                    <a:lnTo>
                      <a:pt x="431" y="221"/>
                    </a:lnTo>
                    <a:lnTo>
                      <a:pt x="547" y="265"/>
                    </a:lnTo>
                    <a:lnTo>
                      <a:pt x="748" y="345"/>
                    </a:lnTo>
                    <a:lnTo>
                      <a:pt x="923" y="335"/>
                    </a:lnTo>
                    <a:lnTo>
                      <a:pt x="1142" y="178"/>
                    </a:lnTo>
                    <a:lnTo>
                      <a:pt x="1163" y="163"/>
                    </a:lnTo>
                    <a:lnTo>
                      <a:pt x="1227" y="18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14" name="Freeform 70"/>
              <p:cNvSpPr>
                <a:spLocks noChangeAspect="1"/>
              </p:cNvSpPr>
              <p:nvPr/>
            </p:nvSpPr>
            <p:spPr bwMode="auto">
              <a:xfrm>
                <a:off x="3765" y="3009"/>
                <a:ext cx="181" cy="134"/>
              </a:xfrm>
              <a:custGeom>
                <a:avLst/>
                <a:gdLst>
                  <a:gd name="T0" fmla="*/ 571 w 1002"/>
                  <a:gd name="T1" fmla="*/ 0 h 742"/>
                  <a:gd name="T2" fmla="*/ 595 w 1002"/>
                  <a:gd name="T3" fmla="*/ 38 h 742"/>
                  <a:gd name="T4" fmla="*/ 577 w 1002"/>
                  <a:gd name="T5" fmla="*/ 76 h 742"/>
                  <a:gd name="T6" fmla="*/ 559 w 1002"/>
                  <a:gd name="T7" fmla="*/ 76 h 742"/>
                  <a:gd name="T8" fmla="*/ 563 w 1002"/>
                  <a:gd name="T9" fmla="*/ 120 h 742"/>
                  <a:gd name="T10" fmla="*/ 586 w 1002"/>
                  <a:gd name="T11" fmla="*/ 144 h 742"/>
                  <a:gd name="T12" fmla="*/ 647 w 1002"/>
                  <a:gd name="T13" fmla="*/ 123 h 742"/>
                  <a:gd name="T14" fmla="*/ 687 w 1002"/>
                  <a:gd name="T15" fmla="*/ 151 h 742"/>
                  <a:gd name="T16" fmla="*/ 723 w 1002"/>
                  <a:gd name="T17" fmla="*/ 128 h 742"/>
                  <a:gd name="T18" fmla="*/ 797 w 1002"/>
                  <a:gd name="T19" fmla="*/ 145 h 742"/>
                  <a:gd name="T20" fmla="*/ 819 w 1002"/>
                  <a:gd name="T21" fmla="*/ 174 h 742"/>
                  <a:gd name="T22" fmla="*/ 874 w 1002"/>
                  <a:gd name="T23" fmla="*/ 437 h 742"/>
                  <a:gd name="T24" fmla="*/ 982 w 1002"/>
                  <a:gd name="T25" fmla="*/ 440 h 742"/>
                  <a:gd name="T26" fmla="*/ 1002 w 1002"/>
                  <a:gd name="T27" fmla="*/ 502 h 742"/>
                  <a:gd name="T28" fmla="*/ 965 w 1002"/>
                  <a:gd name="T29" fmla="*/ 612 h 742"/>
                  <a:gd name="T30" fmla="*/ 856 w 1002"/>
                  <a:gd name="T31" fmla="*/ 643 h 742"/>
                  <a:gd name="T32" fmla="*/ 838 w 1002"/>
                  <a:gd name="T33" fmla="*/ 637 h 742"/>
                  <a:gd name="T34" fmla="*/ 833 w 1002"/>
                  <a:gd name="T35" fmla="*/ 614 h 742"/>
                  <a:gd name="T36" fmla="*/ 803 w 1002"/>
                  <a:gd name="T37" fmla="*/ 623 h 742"/>
                  <a:gd name="T38" fmla="*/ 832 w 1002"/>
                  <a:gd name="T39" fmla="*/ 725 h 742"/>
                  <a:gd name="T40" fmla="*/ 726 w 1002"/>
                  <a:gd name="T41" fmla="*/ 742 h 742"/>
                  <a:gd name="T42" fmla="*/ 680 w 1002"/>
                  <a:gd name="T43" fmla="*/ 614 h 742"/>
                  <a:gd name="T44" fmla="*/ 615 w 1002"/>
                  <a:gd name="T45" fmla="*/ 599 h 742"/>
                  <a:gd name="T46" fmla="*/ 577 w 1002"/>
                  <a:gd name="T47" fmla="*/ 622 h 742"/>
                  <a:gd name="T48" fmla="*/ 549 w 1002"/>
                  <a:gd name="T49" fmla="*/ 667 h 742"/>
                  <a:gd name="T50" fmla="*/ 401 w 1002"/>
                  <a:gd name="T51" fmla="*/ 660 h 742"/>
                  <a:gd name="T52" fmla="*/ 117 w 1002"/>
                  <a:gd name="T53" fmla="*/ 734 h 742"/>
                  <a:gd name="T54" fmla="*/ 66 w 1002"/>
                  <a:gd name="T55" fmla="*/ 609 h 742"/>
                  <a:gd name="T56" fmla="*/ 0 w 1002"/>
                  <a:gd name="T57" fmla="*/ 534 h 742"/>
                  <a:gd name="T58" fmla="*/ 99 w 1002"/>
                  <a:gd name="T59" fmla="*/ 440 h 742"/>
                  <a:gd name="T60" fmla="*/ 242 w 1002"/>
                  <a:gd name="T61" fmla="*/ 326 h 742"/>
                  <a:gd name="T62" fmla="*/ 237 w 1002"/>
                  <a:gd name="T63" fmla="*/ 305 h 742"/>
                  <a:gd name="T64" fmla="*/ 295 w 1002"/>
                  <a:gd name="T65" fmla="*/ 297 h 742"/>
                  <a:gd name="T66" fmla="*/ 368 w 1002"/>
                  <a:gd name="T67" fmla="*/ 224 h 742"/>
                  <a:gd name="T68" fmla="*/ 392 w 1002"/>
                  <a:gd name="T69" fmla="*/ 220 h 742"/>
                  <a:gd name="T70" fmla="*/ 448 w 1002"/>
                  <a:gd name="T71" fmla="*/ 198 h 742"/>
                  <a:gd name="T72" fmla="*/ 442 w 1002"/>
                  <a:gd name="T73" fmla="*/ 111 h 742"/>
                  <a:gd name="T74" fmla="*/ 467 w 1002"/>
                  <a:gd name="T75" fmla="*/ 83 h 742"/>
                  <a:gd name="T76" fmla="*/ 571 w 1002"/>
                  <a:gd name="T77" fmla="*/ 0 h 7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002" h="742">
                    <a:moveTo>
                      <a:pt x="571" y="0"/>
                    </a:moveTo>
                    <a:lnTo>
                      <a:pt x="595" y="38"/>
                    </a:lnTo>
                    <a:lnTo>
                      <a:pt x="577" y="76"/>
                    </a:lnTo>
                    <a:lnTo>
                      <a:pt x="559" y="76"/>
                    </a:lnTo>
                    <a:lnTo>
                      <a:pt x="563" y="120"/>
                    </a:lnTo>
                    <a:lnTo>
                      <a:pt x="586" y="144"/>
                    </a:lnTo>
                    <a:lnTo>
                      <a:pt x="647" y="123"/>
                    </a:lnTo>
                    <a:lnTo>
                      <a:pt x="687" y="151"/>
                    </a:lnTo>
                    <a:lnTo>
                      <a:pt x="723" y="128"/>
                    </a:lnTo>
                    <a:lnTo>
                      <a:pt x="797" y="145"/>
                    </a:lnTo>
                    <a:lnTo>
                      <a:pt x="819" y="174"/>
                    </a:lnTo>
                    <a:lnTo>
                      <a:pt x="874" y="437"/>
                    </a:lnTo>
                    <a:lnTo>
                      <a:pt x="982" y="440"/>
                    </a:lnTo>
                    <a:lnTo>
                      <a:pt x="1002" y="502"/>
                    </a:lnTo>
                    <a:lnTo>
                      <a:pt x="965" y="612"/>
                    </a:lnTo>
                    <a:lnTo>
                      <a:pt x="856" y="643"/>
                    </a:lnTo>
                    <a:lnTo>
                      <a:pt x="838" y="637"/>
                    </a:lnTo>
                    <a:lnTo>
                      <a:pt x="833" y="614"/>
                    </a:lnTo>
                    <a:lnTo>
                      <a:pt x="803" y="623"/>
                    </a:lnTo>
                    <a:lnTo>
                      <a:pt x="832" y="725"/>
                    </a:lnTo>
                    <a:lnTo>
                      <a:pt x="726" y="742"/>
                    </a:lnTo>
                    <a:lnTo>
                      <a:pt x="680" y="614"/>
                    </a:lnTo>
                    <a:lnTo>
                      <a:pt x="615" y="599"/>
                    </a:lnTo>
                    <a:lnTo>
                      <a:pt x="577" y="622"/>
                    </a:lnTo>
                    <a:lnTo>
                      <a:pt x="549" y="667"/>
                    </a:lnTo>
                    <a:lnTo>
                      <a:pt x="401" y="660"/>
                    </a:lnTo>
                    <a:lnTo>
                      <a:pt x="117" y="734"/>
                    </a:lnTo>
                    <a:lnTo>
                      <a:pt x="66" y="609"/>
                    </a:lnTo>
                    <a:lnTo>
                      <a:pt x="0" y="534"/>
                    </a:lnTo>
                    <a:lnTo>
                      <a:pt x="99" y="440"/>
                    </a:lnTo>
                    <a:lnTo>
                      <a:pt x="242" y="326"/>
                    </a:lnTo>
                    <a:lnTo>
                      <a:pt x="237" y="305"/>
                    </a:lnTo>
                    <a:lnTo>
                      <a:pt x="295" y="297"/>
                    </a:lnTo>
                    <a:lnTo>
                      <a:pt x="368" y="224"/>
                    </a:lnTo>
                    <a:lnTo>
                      <a:pt x="392" y="220"/>
                    </a:lnTo>
                    <a:lnTo>
                      <a:pt x="448" y="198"/>
                    </a:lnTo>
                    <a:lnTo>
                      <a:pt x="442" y="111"/>
                    </a:lnTo>
                    <a:lnTo>
                      <a:pt x="467" y="83"/>
                    </a:lnTo>
                    <a:lnTo>
                      <a:pt x="571" y="0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15" name="Freeform 71"/>
              <p:cNvSpPr>
                <a:spLocks noChangeAspect="1"/>
              </p:cNvSpPr>
              <p:nvPr/>
            </p:nvSpPr>
            <p:spPr bwMode="auto">
              <a:xfrm>
                <a:off x="3623" y="3052"/>
                <a:ext cx="185" cy="103"/>
              </a:xfrm>
              <a:custGeom>
                <a:avLst/>
                <a:gdLst>
                  <a:gd name="T0" fmla="*/ 469 w 1029"/>
                  <a:gd name="T1" fmla="*/ 28 h 571"/>
                  <a:gd name="T2" fmla="*/ 471 w 1029"/>
                  <a:gd name="T3" fmla="*/ 68 h 571"/>
                  <a:gd name="T4" fmla="*/ 483 w 1029"/>
                  <a:gd name="T5" fmla="*/ 99 h 571"/>
                  <a:gd name="T6" fmla="*/ 245 w 1029"/>
                  <a:gd name="T7" fmla="*/ 335 h 571"/>
                  <a:gd name="T8" fmla="*/ 263 w 1029"/>
                  <a:gd name="T9" fmla="*/ 374 h 571"/>
                  <a:gd name="T10" fmla="*/ 208 w 1029"/>
                  <a:gd name="T11" fmla="*/ 395 h 571"/>
                  <a:gd name="T12" fmla="*/ 138 w 1029"/>
                  <a:gd name="T13" fmla="*/ 444 h 571"/>
                  <a:gd name="T14" fmla="*/ 80 w 1029"/>
                  <a:gd name="T15" fmla="*/ 482 h 571"/>
                  <a:gd name="T16" fmla="*/ 2 w 1029"/>
                  <a:gd name="T17" fmla="*/ 472 h 571"/>
                  <a:gd name="T18" fmla="*/ 0 w 1029"/>
                  <a:gd name="T19" fmla="*/ 485 h 571"/>
                  <a:gd name="T20" fmla="*/ 13 w 1029"/>
                  <a:gd name="T21" fmla="*/ 514 h 571"/>
                  <a:gd name="T22" fmla="*/ 214 w 1029"/>
                  <a:gd name="T23" fmla="*/ 571 h 571"/>
                  <a:gd name="T24" fmla="*/ 267 w 1029"/>
                  <a:gd name="T25" fmla="*/ 571 h 571"/>
                  <a:gd name="T26" fmla="*/ 284 w 1029"/>
                  <a:gd name="T27" fmla="*/ 524 h 571"/>
                  <a:gd name="T28" fmla="*/ 277 w 1029"/>
                  <a:gd name="T29" fmla="*/ 509 h 571"/>
                  <a:gd name="T30" fmla="*/ 403 w 1029"/>
                  <a:gd name="T31" fmla="*/ 437 h 571"/>
                  <a:gd name="T32" fmla="*/ 590 w 1029"/>
                  <a:gd name="T33" fmla="*/ 427 h 571"/>
                  <a:gd name="T34" fmla="*/ 789 w 1029"/>
                  <a:gd name="T35" fmla="*/ 297 h 571"/>
                  <a:gd name="T36" fmla="*/ 888 w 1029"/>
                  <a:gd name="T37" fmla="*/ 204 h 571"/>
                  <a:gd name="T38" fmla="*/ 1029 w 1029"/>
                  <a:gd name="T39" fmla="*/ 92 h 571"/>
                  <a:gd name="T40" fmla="*/ 1022 w 1029"/>
                  <a:gd name="T41" fmla="*/ 44 h 571"/>
                  <a:gd name="T42" fmla="*/ 989 w 1029"/>
                  <a:gd name="T43" fmla="*/ 10 h 571"/>
                  <a:gd name="T44" fmla="*/ 922 w 1029"/>
                  <a:gd name="T45" fmla="*/ 35 h 571"/>
                  <a:gd name="T46" fmla="*/ 897 w 1029"/>
                  <a:gd name="T47" fmla="*/ 17 h 571"/>
                  <a:gd name="T48" fmla="*/ 871 w 1029"/>
                  <a:gd name="T49" fmla="*/ 0 h 571"/>
                  <a:gd name="T50" fmla="*/ 791 w 1029"/>
                  <a:gd name="T51" fmla="*/ 62 h 571"/>
                  <a:gd name="T52" fmla="*/ 764 w 1029"/>
                  <a:gd name="T53" fmla="*/ 56 h 571"/>
                  <a:gd name="T54" fmla="*/ 679 w 1029"/>
                  <a:gd name="T55" fmla="*/ 130 h 571"/>
                  <a:gd name="T56" fmla="*/ 549 w 1029"/>
                  <a:gd name="T57" fmla="*/ 42 h 571"/>
                  <a:gd name="T58" fmla="*/ 549 w 1029"/>
                  <a:gd name="T59" fmla="*/ 4 h 571"/>
                  <a:gd name="T60" fmla="*/ 534 w 1029"/>
                  <a:gd name="T61" fmla="*/ 0 h 571"/>
                  <a:gd name="T62" fmla="*/ 496 w 1029"/>
                  <a:gd name="T63" fmla="*/ 39 h 571"/>
                  <a:gd name="T64" fmla="*/ 469 w 1029"/>
                  <a:gd name="T65" fmla="*/ 28 h 5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29" h="571">
                    <a:moveTo>
                      <a:pt x="469" y="28"/>
                    </a:moveTo>
                    <a:lnTo>
                      <a:pt x="471" y="68"/>
                    </a:lnTo>
                    <a:lnTo>
                      <a:pt x="483" y="99"/>
                    </a:lnTo>
                    <a:lnTo>
                      <a:pt x="245" y="335"/>
                    </a:lnTo>
                    <a:lnTo>
                      <a:pt x="263" y="374"/>
                    </a:lnTo>
                    <a:lnTo>
                      <a:pt x="208" y="395"/>
                    </a:lnTo>
                    <a:lnTo>
                      <a:pt x="138" y="444"/>
                    </a:lnTo>
                    <a:lnTo>
                      <a:pt x="80" y="482"/>
                    </a:lnTo>
                    <a:lnTo>
                      <a:pt x="2" y="472"/>
                    </a:lnTo>
                    <a:lnTo>
                      <a:pt x="0" y="485"/>
                    </a:lnTo>
                    <a:lnTo>
                      <a:pt x="13" y="514"/>
                    </a:lnTo>
                    <a:lnTo>
                      <a:pt x="214" y="571"/>
                    </a:lnTo>
                    <a:lnTo>
                      <a:pt x="267" y="571"/>
                    </a:lnTo>
                    <a:lnTo>
                      <a:pt x="284" y="524"/>
                    </a:lnTo>
                    <a:lnTo>
                      <a:pt x="277" y="509"/>
                    </a:lnTo>
                    <a:lnTo>
                      <a:pt x="403" y="437"/>
                    </a:lnTo>
                    <a:lnTo>
                      <a:pt x="590" y="427"/>
                    </a:lnTo>
                    <a:lnTo>
                      <a:pt x="789" y="297"/>
                    </a:lnTo>
                    <a:lnTo>
                      <a:pt x="888" y="204"/>
                    </a:lnTo>
                    <a:lnTo>
                      <a:pt x="1029" y="92"/>
                    </a:lnTo>
                    <a:lnTo>
                      <a:pt x="1022" y="44"/>
                    </a:lnTo>
                    <a:lnTo>
                      <a:pt x="989" y="10"/>
                    </a:lnTo>
                    <a:lnTo>
                      <a:pt x="922" y="35"/>
                    </a:lnTo>
                    <a:lnTo>
                      <a:pt x="897" y="17"/>
                    </a:lnTo>
                    <a:lnTo>
                      <a:pt x="871" y="0"/>
                    </a:lnTo>
                    <a:lnTo>
                      <a:pt x="791" y="62"/>
                    </a:lnTo>
                    <a:lnTo>
                      <a:pt x="764" y="56"/>
                    </a:lnTo>
                    <a:lnTo>
                      <a:pt x="679" y="130"/>
                    </a:lnTo>
                    <a:lnTo>
                      <a:pt x="549" y="42"/>
                    </a:lnTo>
                    <a:lnTo>
                      <a:pt x="549" y="4"/>
                    </a:lnTo>
                    <a:lnTo>
                      <a:pt x="534" y="0"/>
                    </a:lnTo>
                    <a:lnTo>
                      <a:pt x="496" y="39"/>
                    </a:lnTo>
                    <a:lnTo>
                      <a:pt x="469" y="2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16" name="Freeform 72"/>
              <p:cNvSpPr>
                <a:spLocks noChangeAspect="1"/>
              </p:cNvSpPr>
              <p:nvPr/>
            </p:nvSpPr>
            <p:spPr bwMode="auto">
              <a:xfrm>
                <a:off x="4121" y="2666"/>
                <a:ext cx="199" cy="159"/>
              </a:xfrm>
              <a:custGeom>
                <a:avLst/>
                <a:gdLst>
                  <a:gd name="T0" fmla="*/ 0 w 1100"/>
                  <a:gd name="T1" fmla="*/ 528 h 878"/>
                  <a:gd name="T2" fmla="*/ 89 w 1100"/>
                  <a:gd name="T3" fmla="*/ 536 h 878"/>
                  <a:gd name="T4" fmla="*/ 76 w 1100"/>
                  <a:gd name="T5" fmla="*/ 764 h 878"/>
                  <a:gd name="T6" fmla="*/ 23 w 1100"/>
                  <a:gd name="T7" fmla="*/ 842 h 878"/>
                  <a:gd name="T8" fmla="*/ 496 w 1100"/>
                  <a:gd name="T9" fmla="*/ 874 h 878"/>
                  <a:gd name="T10" fmla="*/ 544 w 1100"/>
                  <a:gd name="T11" fmla="*/ 878 h 878"/>
                  <a:gd name="T12" fmla="*/ 719 w 1100"/>
                  <a:gd name="T13" fmla="*/ 751 h 878"/>
                  <a:gd name="T14" fmla="*/ 776 w 1100"/>
                  <a:gd name="T15" fmla="*/ 746 h 878"/>
                  <a:gd name="T16" fmla="*/ 815 w 1100"/>
                  <a:gd name="T17" fmla="*/ 804 h 878"/>
                  <a:gd name="T18" fmla="*/ 1000 w 1100"/>
                  <a:gd name="T19" fmla="*/ 681 h 878"/>
                  <a:gd name="T20" fmla="*/ 1035 w 1100"/>
                  <a:gd name="T21" fmla="*/ 532 h 878"/>
                  <a:gd name="T22" fmla="*/ 1100 w 1100"/>
                  <a:gd name="T23" fmla="*/ 396 h 878"/>
                  <a:gd name="T24" fmla="*/ 1080 w 1100"/>
                  <a:gd name="T25" fmla="*/ 290 h 878"/>
                  <a:gd name="T26" fmla="*/ 1042 w 1100"/>
                  <a:gd name="T27" fmla="*/ 253 h 878"/>
                  <a:gd name="T28" fmla="*/ 1040 w 1100"/>
                  <a:gd name="T29" fmla="*/ 69 h 878"/>
                  <a:gd name="T30" fmla="*/ 955 w 1100"/>
                  <a:gd name="T31" fmla="*/ 0 h 878"/>
                  <a:gd name="T32" fmla="*/ 898 w 1100"/>
                  <a:gd name="T33" fmla="*/ 58 h 878"/>
                  <a:gd name="T34" fmla="*/ 831 w 1100"/>
                  <a:gd name="T35" fmla="*/ 53 h 878"/>
                  <a:gd name="T36" fmla="*/ 822 w 1100"/>
                  <a:gd name="T37" fmla="*/ 123 h 878"/>
                  <a:gd name="T38" fmla="*/ 775 w 1100"/>
                  <a:gd name="T39" fmla="*/ 129 h 878"/>
                  <a:gd name="T40" fmla="*/ 698 w 1100"/>
                  <a:gd name="T41" fmla="*/ 300 h 878"/>
                  <a:gd name="T42" fmla="*/ 537 w 1100"/>
                  <a:gd name="T43" fmla="*/ 482 h 878"/>
                  <a:gd name="T44" fmla="*/ 159 w 1100"/>
                  <a:gd name="T45" fmla="*/ 390 h 878"/>
                  <a:gd name="T46" fmla="*/ 0 w 1100"/>
                  <a:gd name="T47" fmla="*/ 528 h 8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00" h="878">
                    <a:moveTo>
                      <a:pt x="0" y="528"/>
                    </a:moveTo>
                    <a:lnTo>
                      <a:pt x="89" y="536"/>
                    </a:lnTo>
                    <a:lnTo>
                      <a:pt x="76" y="764"/>
                    </a:lnTo>
                    <a:lnTo>
                      <a:pt x="23" y="842"/>
                    </a:lnTo>
                    <a:lnTo>
                      <a:pt x="496" y="874"/>
                    </a:lnTo>
                    <a:lnTo>
                      <a:pt x="544" y="878"/>
                    </a:lnTo>
                    <a:lnTo>
                      <a:pt x="719" y="751"/>
                    </a:lnTo>
                    <a:lnTo>
                      <a:pt x="776" y="746"/>
                    </a:lnTo>
                    <a:lnTo>
                      <a:pt x="815" y="804"/>
                    </a:lnTo>
                    <a:lnTo>
                      <a:pt x="1000" y="681"/>
                    </a:lnTo>
                    <a:lnTo>
                      <a:pt x="1035" y="532"/>
                    </a:lnTo>
                    <a:lnTo>
                      <a:pt x="1100" y="396"/>
                    </a:lnTo>
                    <a:lnTo>
                      <a:pt x="1080" y="290"/>
                    </a:lnTo>
                    <a:lnTo>
                      <a:pt x="1042" y="253"/>
                    </a:lnTo>
                    <a:lnTo>
                      <a:pt x="1040" y="69"/>
                    </a:lnTo>
                    <a:lnTo>
                      <a:pt x="955" y="0"/>
                    </a:lnTo>
                    <a:lnTo>
                      <a:pt x="898" y="58"/>
                    </a:lnTo>
                    <a:lnTo>
                      <a:pt x="831" y="53"/>
                    </a:lnTo>
                    <a:lnTo>
                      <a:pt x="822" y="123"/>
                    </a:lnTo>
                    <a:lnTo>
                      <a:pt x="775" y="129"/>
                    </a:lnTo>
                    <a:lnTo>
                      <a:pt x="698" y="300"/>
                    </a:lnTo>
                    <a:lnTo>
                      <a:pt x="537" y="482"/>
                    </a:lnTo>
                    <a:lnTo>
                      <a:pt x="159" y="390"/>
                    </a:lnTo>
                    <a:lnTo>
                      <a:pt x="0" y="52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17" name="Freeform 73"/>
              <p:cNvSpPr>
                <a:spLocks noChangeAspect="1"/>
              </p:cNvSpPr>
              <p:nvPr/>
            </p:nvSpPr>
            <p:spPr bwMode="auto">
              <a:xfrm>
                <a:off x="3771" y="2633"/>
                <a:ext cx="500" cy="232"/>
              </a:xfrm>
              <a:custGeom>
                <a:avLst/>
                <a:gdLst>
                  <a:gd name="T0" fmla="*/ 404 w 2767"/>
                  <a:gd name="T1" fmla="*/ 197 h 1286"/>
                  <a:gd name="T2" fmla="*/ 559 w 2767"/>
                  <a:gd name="T3" fmla="*/ 88 h 1286"/>
                  <a:gd name="T4" fmla="*/ 491 w 2767"/>
                  <a:gd name="T5" fmla="*/ 217 h 1286"/>
                  <a:gd name="T6" fmla="*/ 563 w 2767"/>
                  <a:gd name="T7" fmla="*/ 184 h 1286"/>
                  <a:gd name="T8" fmla="*/ 669 w 2767"/>
                  <a:gd name="T9" fmla="*/ 220 h 1286"/>
                  <a:gd name="T10" fmla="*/ 789 w 2767"/>
                  <a:gd name="T11" fmla="*/ 49 h 1286"/>
                  <a:gd name="T12" fmla="*/ 963 w 2767"/>
                  <a:gd name="T13" fmla="*/ 120 h 1286"/>
                  <a:gd name="T14" fmla="*/ 1076 w 2767"/>
                  <a:gd name="T15" fmla="*/ 39 h 1286"/>
                  <a:gd name="T16" fmla="*/ 1125 w 2767"/>
                  <a:gd name="T17" fmla="*/ 194 h 1286"/>
                  <a:gd name="T18" fmla="*/ 1206 w 2767"/>
                  <a:gd name="T19" fmla="*/ 68 h 1286"/>
                  <a:gd name="T20" fmla="*/ 1286 w 2767"/>
                  <a:gd name="T21" fmla="*/ 88 h 1286"/>
                  <a:gd name="T22" fmla="*/ 1432 w 2767"/>
                  <a:gd name="T23" fmla="*/ 88 h 1286"/>
                  <a:gd name="T24" fmla="*/ 1635 w 2767"/>
                  <a:gd name="T25" fmla="*/ 65 h 1286"/>
                  <a:gd name="T26" fmla="*/ 1736 w 2767"/>
                  <a:gd name="T27" fmla="*/ 123 h 1286"/>
                  <a:gd name="T28" fmla="*/ 1813 w 2767"/>
                  <a:gd name="T29" fmla="*/ 156 h 1286"/>
                  <a:gd name="T30" fmla="*/ 1965 w 2767"/>
                  <a:gd name="T31" fmla="*/ 116 h 1286"/>
                  <a:gd name="T32" fmla="*/ 2036 w 2767"/>
                  <a:gd name="T33" fmla="*/ 162 h 1286"/>
                  <a:gd name="T34" fmla="*/ 2132 w 2767"/>
                  <a:gd name="T35" fmla="*/ 168 h 1286"/>
                  <a:gd name="T36" fmla="*/ 2200 w 2767"/>
                  <a:gd name="T37" fmla="*/ 107 h 1286"/>
                  <a:gd name="T38" fmla="*/ 2278 w 2767"/>
                  <a:gd name="T39" fmla="*/ 20 h 1286"/>
                  <a:gd name="T40" fmla="*/ 2437 w 2767"/>
                  <a:gd name="T41" fmla="*/ 0 h 1286"/>
                  <a:gd name="T42" fmla="*/ 2759 w 2767"/>
                  <a:gd name="T43" fmla="*/ 153 h 1286"/>
                  <a:gd name="T44" fmla="*/ 2756 w 2767"/>
                  <a:gd name="T45" fmla="*/ 311 h 1286"/>
                  <a:gd name="T46" fmla="*/ 2634 w 2767"/>
                  <a:gd name="T47" fmla="*/ 484 h 1286"/>
                  <a:gd name="T48" fmla="*/ 2094 w 2767"/>
                  <a:gd name="T49" fmla="*/ 576 h 1286"/>
                  <a:gd name="T50" fmla="*/ 1665 w 2767"/>
                  <a:gd name="T51" fmla="*/ 866 h 1286"/>
                  <a:gd name="T52" fmla="*/ 1561 w 2767"/>
                  <a:gd name="T53" fmla="*/ 999 h 1286"/>
                  <a:gd name="T54" fmla="*/ 1432 w 2767"/>
                  <a:gd name="T55" fmla="*/ 1205 h 1286"/>
                  <a:gd name="T56" fmla="*/ 1202 w 2767"/>
                  <a:gd name="T57" fmla="*/ 1209 h 1286"/>
                  <a:gd name="T58" fmla="*/ 1116 w 2767"/>
                  <a:gd name="T59" fmla="*/ 1221 h 1286"/>
                  <a:gd name="T60" fmla="*/ 1021 w 2767"/>
                  <a:gd name="T61" fmla="*/ 1163 h 1286"/>
                  <a:gd name="T62" fmla="*/ 854 w 2767"/>
                  <a:gd name="T63" fmla="*/ 1202 h 1286"/>
                  <a:gd name="T64" fmla="*/ 679 w 2767"/>
                  <a:gd name="T65" fmla="*/ 1221 h 1286"/>
                  <a:gd name="T66" fmla="*/ 582 w 2767"/>
                  <a:gd name="T67" fmla="*/ 1047 h 1286"/>
                  <a:gd name="T68" fmla="*/ 533 w 2767"/>
                  <a:gd name="T69" fmla="*/ 960 h 1286"/>
                  <a:gd name="T70" fmla="*/ 592 w 2767"/>
                  <a:gd name="T71" fmla="*/ 850 h 1286"/>
                  <a:gd name="T72" fmla="*/ 524 w 2767"/>
                  <a:gd name="T73" fmla="*/ 850 h 1286"/>
                  <a:gd name="T74" fmla="*/ 462 w 2767"/>
                  <a:gd name="T75" fmla="*/ 928 h 1286"/>
                  <a:gd name="T76" fmla="*/ 327 w 2767"/>
                  <a:gd name="T77" fmla="*/ 830 h 1286"/>
                  <a:gd name="T78" fmla="*/ 275 w 2767"/>
                  <a:gd name="T79" fmla="*/ 598 h 1286"/>
                  <a:gd name="T80" fmla="*/ 204 w 2767"/>
                  <a:gd name="T81" fmla="*/ 598 h 1286"/>
                  <a:gd name="T82" fmla="*/ 107 w 2767"/>
                  <a:gd name="T83" fmla="*/ 576 h 1286"/>
                  <a:gd name="T84" fmla="*/ 0 w 2767"/>
                  <a:gd name="T85" fmla="*/ 527 h 1286"/>
                  <a:gd name="T86" fmla="*/ 216 w 2767"/>
                  <a:gd name="T87" fmla="*/ 249 h 1286"/>
                  <a:gd name="T88" fmla="*/ 356 w 2767"/>
                  <a:gd name="T89" fmla="*/ 233 h 1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767" h="1286">
                    <a:moveTo>
                      <a:pt x="356" y="233"/>
                    </a:moveTo>
                    <a:lnTo>
                      <a:pt x="404" y="197"/>
                    </a:lnTo>
                    <a:lnTo>
                      <a:pt x="462" y="178"/>
                    </a:lnTo>
                    <a:lnTo>
                      <a:pt x="559" y="88"/>
                    </a:lnTo>
                    <a:lnTo>
                      <a:pt x="488" y="178"/>
                    </a:lnTo>
                    <a:lnTo>
                      <a:pt x="491" y="217"/>
                    </a:lnTo>
                    <a:lnTo>
                      <a:pt x="549" y="213"/>
                    </a:lnTo>
                    <a:lnTo>
                      <a:pt x="563" y="184"/>
                    </a:lnTo>
                    <a:lnTo>
                      <a:pt x="631" y="178"/>
                    </a:lnTo>
                    <a:lnTo>
                      <a:pt x="669" y="220"/>
                    </a:lnTo>
                    <a:lnTo>
                      <a:pt x="721" y="213"/>
                    </a:lnTo>
                    <a:lnTo>
                      <a:pt x="789" y="49"/>
                    </a:lnTo>
                    <a:lnTo>
                      <a:pt x="830" y="49"/>
                    </a:lnTo>
                    <a:lnTo>
                      <a:pt x="963" y="120"/>
                    </a:lnTo>
                    <a:lnTo>
                      <a:pt x="983" y="78"/>
                    </a:lnTo>
                    <a:lnTo>
                      <a:pt x="1076" y="39"/>
                    </a:lnTo>
                    <a:lnTo>
                      <a:pt x="1089" y="188"/>
                    </a:lnTo>
                    <a:lnTo>
                      <a:pt x="1125" y="194"/>
                    </a:lnTo>
                    <a:lnTo>
                      <a:pt x="1170" y="126"/>
                    </a:lnTo>
                    <a:lnTo>
                      <a:pt x="1206" y="68"/>
                    </a:lnTo>
                    <a:lnTo>
                      <a:pt x="1238" y="97"/>
                    </a:lnTo>
                    <a:lnTo>
                      <a:pt x="1286" y="88"/>
                    </a:lnTo>
                    <a:lnTo>
                      <a:pt x="1354" y="126"/>
                    </a:lnTo>
                    <a:lnTo>
                      <a:pt x="1432" y="88"/>
                    </a:lnTo>
                    <a:lnTo>
                      <a:pt x="1555" y="116"/>
                    </a:lnTo>
                    <a:lnTo>
                      <a:pt x="1635" y="65"/>
                    </a:lnTo>
                    <a:lnTo>
                      <a:pt x="1749" y="88"/>
                    </a:lnTo>
                    <a:lnTo>
                      <a:pt x="1736" y="123"/>
                    </a:lnTo>
                    <a:lnTo>
                      <a:pt x="1793" y="120"/>
                    </a:lnTo>
                    <a:lnTo>
                      <a:pt x="1813" y="156"/>
                    </a:lnTo>
                    <a:lnTo>
                      <a:pt x="1891" y="172"/>
                    </a:lnTo>
                    <a:lnTo>
                      <a:pt x="1965" y="116"/>
                    </a:lnTo>
                    <a:lnTo>
                      <a:pt x="2003" y="165"/>
                    </a:lnTo>
                    <a:lnTo>
                      <a:pt x="2036" y="162"/>
                    </a:lnTo>
                    <a:lnTo>
                      <a:pt x="2094" y="107"/>
                    </a:lnTo>
                    <a:lnTo>
                      <a:pt x="2132" y="168"/>
                    </a:lnTo>
                    <a:lnTo>
                      <a:pt x="2172" y="162"/>
                    </a:lnTo>
                    <a:lnTo>
                      <a:pt x="2200" y="107"/>
                    </a:lnTo>
                    <a:lnTo>
                      <a:pt x="2281" y="116"/>
                    </a:lnTo>
                    <a:lnTo>
                      <a:pt x="2278" y="20"/>
                    </a:lnTo>
                    <a:lnTo>
                      <a:pt x="2388" y="39"/>
                    </a:lnTo>
                    <a:lnTo>
                      <a:pt x="2437" y="0"/>
                    </a:lnTo>
                    <a:lnTo>
                      <a:pt x="2508" y="97"/>
                    </a:lnTo>
                    <a:lnTo>
                      <a:pt x="2759" y="153"/>
                    </a:lnTo>
                    <a:lnTo>
                      <a:pt x="2767" y="236"/>
                    </a:lnTo>
                    <a:lnTo>
                      <a:pt x="2756" y="311"/>
                    </a:lnTo>
                    <a:lnTo>
                      <a:pt x="2715" y="311"/>
                    </a:lnTo>
                    <a:lnTo>
                      <a:pt x="2634" y="484"/>
                    </a:lnTo>
                    <a:lnTo>
                      <a:pt x="2475" y="666"/>
                    </a:lnTo>
                    <a:lnTo>
                      <a:pt x="2094" y="576"/>
                    </a:lnTo>
                    <a:lnTo>
                      <a:pt x="1755" y="879"/>
                    </a:lnTo>
                    <a:lnTo>
                      <a:pt x="1665" y="866"/>
                    </a:lnTo>
                    <a:lnTo>
                      <a:pt x="1558" y="953"/>
                    </a:lnTo>
                    <a:lnTo>
                      <a:pt x="1561" y="999"/>
                    </a:lnTo>
                    <a:lnTo>
                      <a:pt x="1406" y="1054"/>
                    </a:lnTo>
                    <a:lnTo>
                      <a:pt x="1432" y="1205"/>
                    </a:lnTo>
                    <a:lnTo>
                      <a:pt x="1241" y="1237"/>
                    </a:lnTo>
                    <a:lnTo>
                      <a:pt x="1202" y="1209"/>
                    </a:lnTo>
                    <a:lnTo>
                      <a:pt x="1131" y="1199"/>
                    </a:lnTo>
                    <a:lnTo>
                      <a:pt x="1116" y="1221"/>
                    </a:lnTo>
                    <a:lnTo>
                      <a:pt x="1073" y="1199"/>
                    </a:lnTo>
                    <a:lnTo>
                      <a:pt x="1021" y="1163"/>
                    </a:lnTo>
                    <a:lnTo>
                      <a:pt x="966" y="1193"/>
                    </a:lnTo>
                    <a:lnTo>
                      <a:pt x="854" y="1202"/>
                    </a:lnTo>
                    <a:lnTo>
                      <a:pt x="795" y="1251"/>
                    </a:lnTo>
                    <a:lnTo>
                      <a:pt x="679" y="1221"/>
                    </a:lnTo>
                    <a:lnTo>
                      <a:pt x="614" y="1286"/>
                    </a:lnTo>
                    <a:lnTo>
                      <a:pt x="582" y="1047"/>
                    </a:lnTo>
                    <a:lnTo>
                      <a:pt x="540" y="1015"/>
                    </a:lnTo>
                    <a:lnTo>
                      <a:pt x="533" y="960"/>
                    </a:lnTo>
                    <a:lnTo>
                      <a:pt x="579" y="921"/>
                    </a:lnTo>
                    <a:lnTo>
                      <a:pt x="592" y="850"/>
                    </a:lnTo>
                    <a:lnTo>
                      <a:pt x="559" y="830"/>
                    </a:lnTo>
                    <a:lnTo>
                      <a:pt x="524" y="850"/>
                    </a:lnTo>
                    <a:lnTo>
                      <a:pt x="505" y="888"/>
                    </a:lnTo>
                    <a:lnTo>
                      <a:pt x="462" y="928"/>
                    </a:lnTo>
                    <a:lnTo>
                      <a:pt x="427" y="827"/>
                    </a:lnTo>
                    <a:lnTo>
                      <a:pt x="327" y="830"/>
                    </a:lnTo>
                    <a:lnTo>
                      <a:pt x="327" y="656"/>
                    </a:lnTo>
                    <a:lnTo>
                      <a:pt x="275" y="598"/>
                    </a:lnTo>
                    <a:lnTo>
                      <a:pt x="240" y="579"/>
                    </a:lnTo>
                    <a:lnTo>
                      <a:pt x="204" y="598"/>
                    </a:lnTo>
                    <a:lnTo>
                      <a:pt x="145" y="543"/>
                    </a:lnTo>
                    <a:lnTo>
                      <a:pt x="107" y="576"/>
                    </a:lnTo>
                    <a:lnTo>
                      <a:pt x="78" y="539"/>
                    </a:lnTo>
                    <a:lnTo>
                      <a:pt x="0" y="527"/>
                    </a:lnTo>
                    <a:lnTo>
                      <a:pt x="227" y="301"/>
                    </a:lnTo>
                    <a:lnTo>
                      <a:pt x="216" y="249"/>
                    </a:lnTo>
                    <a:lnTo>
                      <a:pt x="284" y="200"/>
                    </a:lnTo>
                    <a:lnTo>
                      <a:pt x="356" y="233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18" name="Freeform 74"/>
              <p:cNvSpPr>
                <a:spLocks noChangeAspect="1"/>
              </p:cNvSpPr>
              <p:nvPr/>
            </p:nvSpPr>
            <p:spPr bwMode="auto">
              <a:xfrm>
                <a:off x="3844" y="2843"/>
                <a:ext cx="221" cy="181"/>
              </a:xfrm>
              <a:custGeom>
                <a:avLst/>
                <a:gdLst>
                  <a:gd name="T0" fmla="*/ 140 w 1227"/>
                  <a:gd name="T1" fmla="*/ 995 h 1002"/>
                  <a:gd name="T2" fmla="*/ 155 w 1227"/>
                  <a:gd name="T3" fmla="*/ 956 h 1002"/>
                  <a:gd name="T4" fmla="*/ 133 w 1227"/>
                  <a:gd name="T5" fmla="*/ 919 h 1002"/>
                  <a:gd name="T6" fmla="*/ 31 w 1227"/>
                  <a:gd name="T7" fmla="*/ 1002 h 1002"/>
                  <a:gd name="T8" fmla="*/ 10 w 1227"/>
                  <a:gd name="T9" fmla="*/ 1002 h 1002"/>
                  <a:gd name="T10" fmla="*/ 0 w 1227"/>
                  <a:gd name="T11" fmla="*/ 974 h 1002"/>
                  <a:gd name="T12" fmla="*/ 138 w 1227"/>
                  <a:gd name="T13" fmla="*/ 720 h 1002"/>
                  <a:gd name="T14" fmla="*/ 64 w 1227"/>
                  <a:gd name="T15" fmla="*/ 644 h 1002"/>
                  <a:gd name="T16" fmla="*/ 155 w 1227"/>
                  <a:gd name="T17" fmla="*/ 580 h 1002"/>
                  <a:gd name="T18" fmla="*/ 8 w 1227"/>
                  <a:gd name="T19" fmla="*/ 488 h 1002"/>
                  <a:gd name="T20" fmla="*/ 0 w 1227"/>
                  <a:gd name="T21" fmla="*/ 308 h 1002"/>
                  <a:gd name="T22" fmla="*/ 56 w 1227"/>
                  <a:gd name="T23" fmla="*/ 287 h 1002"/>
                  <a:gd name="T24" fmla="*/ 282 w 1227"/>
                  <a:gd name="T25" fmla="*/ 56 h 1002"/>
                  <a:gd name="T26" fmla="*/ 395 w 1227"/>
                  <a:gd name="T27" fmla="*/ 87 h 1002"/>
                  <a:gd name="T28" fmla="*/ 456 w 1227"/>
                  <a:gd name="T29" fmla="*/ 36 h 1002"/>
                  <a:gd name="T30" fmla="*/ 565 w 1227"/>
                  <a:gd name="T31" fmla="*/ 28 h 1002"/>
                  <a:gd name="T32" fmla="*/ 618 w 1227"/>
                  <a:gd name="T33" fmla="*/ 0 h 1002"/>
                  <a:gd name="T34" fmla="*/ 713 w 1227"/>
                  <a:gd name="T35" fmla="*/ 56 h 1002"/>
                  <a:gd name="T36" fmla="*/ 728 w 1227"/>
                  <a:gd name="T37" fmla="*/ 36 h 1002"/>
                  <a:gd name="T38" fmla="*/ 799 w 1227"/>
                  <a:gd name="T39" fmla="*/ 41 h 1002"/>
                  <a:gd name="T40" fmla="*/ 839 w 1227"/>
                  <a:gd name="T41" fmla="*/ 68 h 1002"/>
                  <a:gd name="T42" fmla="*/ 1033 w 1227"/>
                  <a:gd name="T43" fmla="*/ 38 h 1002"/>
                  <a:gd name="T44" fmla="*/ 998 w 1227"/>
                  <a:gd name="T45" fmla="*/ 142 h 1002"/>
                  <a:gd name="T46" fmla="*/ 982 w 1227"/>
                  <a:gd name="T47" fmla="*/ 183 h 1002"/>
                  <a:gd name="T48" fmla="*/ 1033 w 1227"/>
                  <a:gd name="T49" fmla="*/ 224 h 1002"/>
                  <a:gd name="T50" fmla="*/ 1084 w 1227"/>
                  <a:gd name="T51" fmla="*/ 267 h 1002"/>
                  <a:gd name="T52" fmla="*/ 1117 w 1227"/>
                  <a:gd name="T53" fmla="*/ 282 h 1002"/>
                  <a:gd name="T54" fmla="*/ 1155 w 1227"/>
                  <a:gd name="T55" fmla="*/ 249 h 1002"/>
                  <a:gd name="T56" fmla="*/ 1201 w 1227"/>
                  <a:gd name="T57" fmla="*/ 308 h 1002"/>
                  <a:gd name="T58" fmla="*/ 1193 w 1227"/>
                  <a:gd name="T59" fmla="*/ 387 h 1002"/>
                  <a:gd name="T60" fmla="*/ 1227 w 1227"/>
                  <a:gd name="T61" fmla="*/ 473 h 1002"/>
                  <a:gd name="T62" fmla="*/ 1227 w 1227"/>
                  <a:gd name="T63" fmla="*/ 486 h 1002"/>
                  <a:gd name="T64" fmla="*/ 1148 w 1227"/>
                  <a:gd name="T65" fmla="*/ 483 h 1002"/>
                  <a:gd name="T66" fmla="*/ 1119 w 1227"/>
                  <a:gd name="T67" fmla="*/ 565 h 1002"/>
                  <a:gd name="T68" fmla="*/ 998 w 1227"/>
                  <a:gd name="T69" fmla="*/ 641 h 1002"/>
                  <a:gd name="T70" fmla="*/ 927 w 1227"/>
                  <a:gd name="T71" fmla="*/ 630 h 1002"/>
                  <a:gd name="T72" fmla="*/ 784 w 1227"/>
                  <a:gd name="T73" fmla="*/ 771 h 1002"/>
                  <a:gd name="T74" fmla="*/ 623 w 1227"/>
                  <a:gd name="T75" fmla="*/ 843 h 1002"/>
                  <a:gd name="T76" fmla="*/ 430 w 1227"/>
                  <a:gd name="T77" fmla="*/ 944 h 1002"/>
                  <a:gd name="T78" fmla="*/ 304 w 1227"/>
                  <a:gd name="T79" fmla="*/ 997 h 1002"/>
                  <a:gd name="T80" fmla="*/ 285 w 1227"/>
                  <a:gd name="T81" fmla="*/ 985 h 1002"/>
                  <a:gd name="T82" fmla="*/ 250 w 1227"/>
                  <a:gd name="T83" fmla="*/ 982 h 1002"/>
                  <a:gd name="T84" fmla="*/ 224 w 1227"/>
                  <a:gd name="T85" fmla="*/ 997 h 1002"/>
                  <a:gd name="T86" fmla="*/ 140 w 1227"/>
                  <a:gd name="T87" fmla="*/ 995 h 10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27" h="1002">
                    <a:moveTo>
                      <a:pt x="140" y="995"/>
                    </a:moveTo>
                    <a:lnTo>
                      <a:pt x="155" y="956"/>
                    </a:lnTo>
                    <a:lnTo>
                      <a:pt x="133" y="919"/>
                    </a:lnTo>
                    <a:lnTo>
                      <a:pt x="31" y="1002"/>
                    </a:lnTo>
                    <a:lnTo>
                      <a:pt x="10" y="1002"/>
                    </a:lnTo>
                    <a:lnTo>
                      <a:pt x="0" y="974"/>
                    </a:lnTo>
                    <a:lnTo>
                      <a:pt x="138" y="720"/>
                    </a:lnTo>
                    <a:lnTo>
                      <a:pt x="64" y="644"/>
                    </a:lnTo>
                    <a:lnTo>
                      <a:pt x="155" y="580"/>
                    </a:lnTo>
                    <a:lnTo>
                      <a:pt x="8" y="488"/>
                    </a:lnTo>
                    <a:lnTo>
                      <a:pt x="0" y="308"/>
                    </a:lnTo>
                    <a:lnTo>
                      <a:pt x="56" y="287"/>
                    </a:lnTo>
                    <a:lnTo>
                      <a:pt x="282" y="56"/>
                    </a:lnTo>
                    <a:lnTo>
                      <a:pt x="395" y="87"/>
                    </a:lnTo>
                    <a:lnTo>
                      <a:pt x="456" y="36"/>
                    </a:lnTo>
                    <a:lnTo>
                      <a:pt x="565" y="28"/>
                    </a:lnTo>
                    <a:lnTo>
                      <a:pt x="618" y="0"/>
                    </a:lnTo>
                    <a:lnTo>
                      <a:pt x="713" y="56"/>
                    </a:lnTo>
                    <a:lnTo>
                      <a:pt x="728" y="36"/>
                    </a:lnTo>
                    <a:lnTo>
                      <a:pt x="799" y="41"/>
                    </a:lnTo>
                    <a:lnTo>
                      <a:pt x="839" y="68"/>
                    </a:lnTo>
                    <a:lnTo>
                      <a:pt x="1033" y="38"/>
                    </a:lnTo>
                    <a:lnTo>
                      <a:pt x="998" y="142"/>
                    </a:lnTo>
                    <a:lnTo>
                      <a:pt x="982" y="183"/>
                    </a:lnTo>
                    <a:lnTo>
                      <a:pt x="1033" y="224"/>
                    </a:lnTo>
                    <a:lnTo>
                      <a:pt x="1084" y="267"/>
                    </a:lnTo>
                    <a:lnTo>
                      <a:pt x="1117" y="282"/>
                    </a:lnTo>
                    <a:lnTo>
                      <a:pt x="1155" y="249"/>
                    </a:lnTo>
                    <a:lnTo>
                      <a:pt x="1201" y="308"/>
                    </a:lnTo>
                    <a:lnTo>
                      <a:pt x="1193" y="387"/>
                    </a:lnTo>
                    <a:lnTo>
                      <a:pt x="1227" y="473"/>
                    </a:lnTo>
                    <a:lnTo>
                      <a:pt x="1227" y="486"/>
                    </a:lnTo>
                    <a:lnTo>
                      <a:pt x="1148" y="483"/>
                    </a:lnTo>
                    <a:lnTo>
                      <a:pt x="1119" y="565"/>
                    </a:lnTo>
                    <a:lnTo>
                      <a:pt x="998" y="641"/>
                    </a:lnTo>
                    <a:lnTo>
                      <a:pt x="927" y="630"/>
                    </a:lnTo>
                    <a:lnTo>
                      <a:pt x="784" y="771"/>
                    </a:lnTo>
                    <a:lnTo>
                      <a:pt x="623" y="843"/>
                    </a:lnTo>
                    <a:lnTo>
                      <a:pt x="430" y="944"/>
                    </a:lnTo>
                    <a:lnTo>
                      <a:pt x="304" y="997"/>
                    </a:lnTo>
                    <a:lnTo>
                      <a:pt x="285" y="985"/>
                    </a:lnTo>
                    <a:lnTo>
                      <a:pt x="250" y="982"/>
                    </a:lnTo>
                    <a:lnTo>
                      <a:pt x="224" y="997"/>
                    </a:lnTo>
                    <a:lnTo>
                      <a:pt x="140" y="99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19" name="Freeform 75"/>
              <p:cNvSpPr>
                <a:spLocks noChangeAspect="1"/>
              </p:cNvSpPr>
              <p:nvPr/>
            </p:nvSpPr>
            <p:spPr bwMode="auto">
              <a:xfrm>
                <a:off x="4192" y="2993"/>
                <a:ext cx="233" cy="226"/>
              </a:xfrm>
              <a:custGeom>
                <a:avLst/>
                <a:gdLst>
                  <a:gd name="T0" fmla="*/ 213 w 1286"/>
                  <a:gd name="T1" fmla="*/ 453 h 1248"/>
                  <a:gd name="T2" fmla="*/ 21 w 1286"/>
                  <a:gd name="T3" fmla="*/ 822 h 1248"/>
                  <a:gd name="T4" fmla="*/ 0 w 1286"/>
                  <a:gd name="T5" fmla="*/ 927 h 1248"/>
                  <a:gd name="T6" fmla="*/ 67 w 1286"/>
                  <a:gd name="T7" fmla="*/ 1100 h 1248"/>
                  <a:gd name="T8" fmla="*/ 114 w 1286"/>
                  <a:gd name="T9" fmla="*/ 1153 h 1248"/>
                  <a:gd name="T10" fmla="*/ 181 w 1286"/>
                  <a:gd name="T11" fmla="*/ 1185 h 1248"/>
                  <a:gd name="T12" fmla="*/ 231 w 1286"/>
                  <a:gd name="T13" fmla="*/ 1184 h 1248"/>
                  <a:gd name="T14" fmla="*/ 252 w 1286"/>
                  <a:gd name="T15" fmla="*/ 1248 h 1248"/>
                  <a:gd name="T16" fmla="*/ 371 w 1286"/>
                  <a:gd name="T17" fmla="*/ 1136 h 1248"/>
                  <a:gd name="T18" fmla="*/ 427 w 1286"/>
                  <a:gd name="T19" fmla="*/ 1089 h 1248"/>
                  <a:gd name="T20" fmla="*/ 464 w 1286"/>
                  <a:gd name="T21" fmla="*/ 1085 h 1248"/>
                  <a:gd name="T22" fmla="*/ 481 w 1286"/>
                  <a:gd name="T23" fmla="*/ 1054 h 1248"/>
                  <a:gd name="T24" fmla="*/ 593 w 1286"/>
                  <a:gd name="T25" fmla="*/ 973 h 1248"/>
                  <a:gd name="T26" fmla="*/ 658 w 1286"/>
                  <a:gd name="T27" fmla="*/ 962 h 1248"/>
                  <a:gd name="T28" fmla="*/ 681 w 1286"/>
                  <a:gd name="T29" fmla="*/ 936 h 1248"/>
                  <a:gd name="T30" fmla="*/ 734 w 1286"/>
                  <a:gd name="T31" fmla="*/ 935 h 1248"/>
                  <a:gd name="T32" fmla="*/ 765 w 1286"/>
                  <a:gd name="T33" fmla="*/ 959 h 1248"/>
                  <a:gd name="T34" fmla="*/ 828 w 1286"/>
                  <a:gd name="T35" fmla="*/ 931 h 1248"/>
                  <a:gd name="T36" fmla="*/ 1022 w 1286"/>
                  <a:gd name="T37" fmla="*/ 931 h 1248"/>
                  <a:gd name="T38" fmla="*/ 1114 w 1286"/>
                  <a:gd name="T39" fmla="*/ 925 h 1248"/>
                  <a:gd name="T40" fmla="*/ 1157 w 1286"/>
                  <a:gd name="T41" fmla="*/ 898 h 1248"/>
                  <a:gd name="T42" fmla="*/ 1243 w 1286"/>
                  <a:gd name="T43" fmla="*/ 884 h 1248"/>
                  <a:gd name="T44" fmla="*/ 1221 w 1286"/>
                  <a:gd name="T45" fmla="*/ 830 h 1248"/>
                  <a:gd name="T46" fmla="*/ 1214 w 1286"/>
                  <a:gd name="T47" fmla="*/ 719 h 1248"/>
                  <a:gd name="T48" fmla="*/ 1213 w 1286"/>
                  <a:gd name="T49" fmla="*/ 669 h 1248"/>
                  <a:gd name="T50" fmla="*/ 1286 w 1286"/>
                  <a:gd name="T51" fmla="*/ 645 h 1248"/>
                  <a:gd name="T52" fmla="*/ 1186 w 1286"/>
                  <a:gd name="T53" fmla="*/ 568 h 1248"/>
                  <a:gd name="T54" fmla="*/ 1185 w 1286"/>
                  <a:gd name="T55" fmla="*/ 532 h 1248"/>
                  <a:gd name="T56" fmla="*/ 1116 w 1286"/>
                  <a:gd name="T57" fmla="*/ 480 h 1248"/>
                  <a:gd name="T58" fmla="*/ 1079 w 1286"/>
                  <a:gd name="T59" fmla="*/ 371 h 1248"/>
                  <a:gd name="T60" fmla="*/ 1124 w 1286"/>
                  <a:gd name="T61" fmla="*/ 294 h 1248"/>
                  <a:gd name="T62" fmla="*/ 1031 w 1286"/>
                  <a:gd name="T63" fmla="*/ 131 h 1248"/>
                  <a:gd name="T64" fmla="*/ 1022 w 1286"/>
                  <a:gd name="T65" fmla="*/ 41 h 1248"/>
                  <a:gd name="T66" fmla="*/ 988 w 1286"/>
                  <a:gd name="T67" fmla="*/ 34 h 1248"/>
                  <a:gd name="T68" fmla="*/ 871 w 1286"/>
                  <a:gd name="T69" fmla="*/ 0 h 1248"/>
                  <a:gd name="T70" fmla="*/ 851 w 1286"/>
                  <a:gd name="T71" fmla="*/ 117 h 1248"/>
                  <a:gd name="T72" fmla="*/ 773 w 1286"/>
                  <a:gd name="T73" fmla="*/ 216 h 1248"/>
                  <a:gd name="T74" fmla="*/ 764 w 1286"/>
                  <a:gd name="T75" fmla="*/ 232 h 1248"/>
                  <a:gd name="T76" fmla="*/ 722 w 1286"/>
                  <a:gd name="T77" fmla="*/ 239 h 1248"/>
                  <a:gd name="T78" fmla="*/ 724 w 1286"/>
                  <a:gd name="T79" fmla="*/ 270 h 1248"/>
                  <a:gd name="T80" fmla="*/ 658 w 1286"/>
                  <a:gd name="T81" fmla="*/ 297 h 1248"/>
                  <a:gd name="T82" fmla="*/ 605 w 1286"/>
                  <a:gd name="T83" fmla="*/ 276 h 1248"/>
                  <a:gd name="T84" fmla="*/ 549 w 1286"/>
                  <a:gd name="T85" fmla="*/ 287 h 1248"/>
                  <a:gd name="T86" fmla="*/ 484 w 1286"/>
                  <a:gd name="T87" fmla="*/ 324 h 1248"/>
                  <a:gd name="T88" fmla="*/ 462 w 1286"/>
                  <a:gd name="T89" fmla="*/ 319 h 1248"/>
                  <a:gd name="T90" fmla="*/ 445 w 1286"/>
                  <a:gd name="T91" fmla="*/ 287 h 1248"/>
                  <a:gd name="T92" fmla="*/ 417 w 1286"/>
                  <a:gd name="T93" fmla="*/ 285 h 1248"/>
                  <a:gd name="T94" fmla="*/ 413 w 1286"/>
                  <a:gd name="T95" fmla="*/ 310 h 1248"/>
                  <a:gd name="T96" fmla="*/ 467 w 1286"/>
                  <a:gd name="T97" fmla="*/ 386 h 1248"/>
                  <a:gd name="T98" fmla="*/ 213 w 1286"/>
                  <a:gd name="T99" fmla="*/ 453 h 1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286" h="1248">
                    <a:moveTo>
                      <a:pt x="213" y="453"/>
                    </a:moveTo>
                    <a:lnTo>
                      <a:pt x="21" y="822"/>
                    </a:lnTo>
                    <a:lnTo>
                      <a:pt x="0" y="927"/>
                    </a:lnTo>
                    <a:lnTo>
                      <a:pt x="67" y="1100"/>
                    </a:lnTo>
                    <a:lnTo>
                      <a:pt x="114" y="1153"/>
                    </a:lnTo>
                    <a:lnTo>
                      <a:pt x="181" y="1185"/>
                    </a:lnTo>
                    <a:lnTo>
                      <a:pt x="231" y="1184"/>
                    </a:lnTo>
                    <a:lnTo>
                      <a:pt x="252" y="1248"/>
                    </a:lnTo>
                    <a:lnTo>
                      <a:pt x="371" y="1136"/>
                    </a:lnTo>
                    <a:lnTo>
                      <a:pt x="427" y="1089"/>
                    </a:lnTo>
                    <a:lnTo>
                      <a:pt x="464" y="1085"/>
                    </a:lnTo>
                    <a:lnTo>
                      <a:pt x="481" y="1054"/>
                    </a:lnTo>
                    <a:lnTo>
                      <a:pt x="593" y="973"/>
                    </a:lnTo>
                    <a:lnTo>
                      <a:pt x="658" y="962"/>
                    </a:lnTo>
                    <a:lnTo>
                      <a:pt x="681" y="936"/>
                    </a:lnTo>
                    <a:lnTo>
                      <a:pt x="734" y="935"/>
                    </a:lnTo>
                    <a:lnTo>
                      <a:pt x="765" y="959"/>
                    </a:lnTo>
                    <a:lnTo>
                      <a:pt x="828" y="931"/>
                    </a:lnTo>
                    <a:lnTo>
                      <a:pt x="1022" y="931"/>
                    </a:lnTo>
                    <a:lnTo>
                      <a:pt x="1114" y="925"/>
                    </a:lnTo>
                    <a:lnTo>
                      <a:pt x="1157" y="898"/>
                    </a:lnTo>
                    <a:lnTo>
                      <a:pt x="1243" y="884"/>
                    </a:lnTo>
                    <a:lnTo>
                      <a:pt x="1221" y="830"/>
                    </a:lnTo>
                    <a:lnTo>
                      <a:pt x="1214" y="719"/>
                    </a:lnTo>
                    <a:lnTo>
                      <a:pt x="1213" y="669"/>
                    </a:lnTo>
                    <a:lnTo>
                      <a:pt x="1286" y="645"/>
                    </a:lnTo>
                    <a:lnTo>
                      <a:pt x="1186" y="568"/>
                    </a:lnTo>
                    <a:lnTo>
                      <a:pt x="1185" y="532"/>
                    </a:lnTo>
                    <a:lnTo>
                      <a:pt x="1116" y="480"/>
                    </a:lnTo>
                    <a:lnTo>
                      <a:pt x="1079" y="371"/>
                    </a:lnTo>
                    <a:lnTo>
                      <a:pt x="1124" y="294"/>
                    </a:lnTo>
                    <a:lnTo>
                      <a:pt x="1031" y="131"/>
                    </a:lnTo>
                    <a:lnTo>
                      <a:pt x="1022" y="41"/>
                    </a:lnTo>
                    <a:lnTo>
                      <a:pt x="988" y="34"/>
                    </a:lnTo>
                    <a:lnTo>
                      <a:pt x="871" y="0"/>
                    </a:lnTo>
                    <a:lnTo>
                      <a:pt x="851" y="117"/>
                    </a:lnTo>
                    <a:lnTo>
                      <a:pt x="773" y="216"/>
                    </a:lnTo>
                    <a:lnTo>
                      <a:pt x="764" y="232"/>
                    </a:lnTo>
                    <a:lnTo>
                      <a:pt x="722" y="239"/>
                    </a:lnTo>
                    <a:lnTo>
                      <a:pt x="724" y="270"/>
                    </a:lnTo>
                    <a:lnTo>
                      <a:pt x="658" y="297"/>
                    </a:lnTo>
                    <a:lnTo>
                      <a:pt x="605" y="276"/>
                    </a:lnTo>
                    <a:lnTo>
                      <a:pt x="549" y="287"/>
                    </a:lnTo>
                    <a:lnTo>
                      <a:pt x="484" y="324"/>
                    </a:lnTo>
                    <a:lnTo>
                      <a:pt x="462" y="319"/>
                    </a:lnTo>
                    <a:lnTo>
                      <a:pt x="445" y="287"/>
                    </a:lnTo>
                    <a:lnTo>
                      <a:pt x="417" y="285"/>
                    </a:lnTo>
                    <a:lnTo>
                      <a:pt x="413" y="310"/>
                    </a:lnTo>
                    <a:lnTo>
                      <a:pt x="467" y="386"/>
                    </a:lnTo>
                    <a:lnTo>
                      <a:pt x="213" y="453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20" name="Freeform 76"/>
              <p:cNvSpPr>
                <a:spLocks noChangeAspect="1"/>
              </p:cNvSpPr>
              <p:nvPr/>
            </p:nvSpPr>
            <p:spPr bwMode="auto">
              <a:xfrm>
                <a:off x="4021" y="2762"/>
                <a:ext cx="248" cy="211"/>
              </a:xfrm>
              <a:custGeom>
                <a:avLst/>
                <a:gdLst>
                  <a:gd name="T0" fmla="*/ 558 w 1373"/>
                  <a:gd name="T1" fmla="*/ 0 h 1170"/>
                  <a:gd name="T2" fmla="*/ 644 w 1373"/>
                  <a:gd name="T3" fmla="*/ 8 h 1170"/>
                  <a:gd name="T4" fmla="*/ 631 w 1373"/>
                  <a:gd name="T5" fmla="*/ 236 h 1170"/>
                  <a:gd name="T6" fmla="*/ 579 w 1373"/>
                  <a:gd name="T7" fmla="*/ 311 h 1170"/>
                  <a:gd name="T8" fmla="*/ 1096 w 1373"/>
                  <a:gd name="T9" fmla="*/ 348 h 1170"/>
                  <a:gd name="T10" fmla="*/ 1273 w 1373"/>
                  <a:gd name="T11" fmla="*/ 221 h 1170"/>
                  <a:gd name="T12" fmla="*/ 1330 w 1373"/>
                  <a:gd name="T13" fmla="*/ 218 h 1170"/>
                  <a:gd name="T14" fmla="*/ 1373 w 1373"/>
                  <a:gd name="T15" fmla="*/ 276 h 1170"/>
                  <a:gd name="T16" fmla="*/ 1373 w 1373"/>
                  <a:gd name="T17" fmla="*/ 412 h 1170"/>
                  <a:gd name="T18" fmla="*/ 1298 w 1373"/>
                  <a:gd name="T19" fmla="*/ 502 h 1170"/>
                  <a:gd name="T20" fmla="*/ 1256 w 1373"/>
                  <a:gd name="T21" fmla="*/ 532 h 1170"/>
                  <a:gd name="T22" fmla="*/ 1143 w 1373"/>
                  <a:gd name="T23" fmla="*/ 722 h 1170"/>
                  <a:gd name="T24" fmla="*/ 1132 w 1373"/>
                  <a:gd name="T25" fmla="*/ 726 h 1170"/>
                  <a:gd name="T26" fmla="*/ 1121 w 1373"/>
                  <a:gd name="T27" fmla="*/ 815 h 1170"/>
                  <a:gd name="T28" fmla="*/ 1071 w 1373"/>
                  <a:gd name="T29" fmla="*/ 870 h 1170"/>
                  <a:gd name="T30" fmla="*/ 978 w 1373"/>
                  <a:gd name="T31" fmla="*/ 895 h 1170"/>
                  <a:gd name="T32" fmla="*/ 886 w 1373"/>
                  <a:gd name="T33" fmla="*/ 935 h 1170"/>
                  <a:gd name="T34" fmla="*/ 885 w 1373"/>
                  <a:gd name="T35" fmla="*/ 999 h 1170"/>
                  <a:gd name="T36" fmla="*/ 814 w 1373"/>
                  <a:gd name="T37" fmla="*/ 1023 h 1170"/>
                  <a:gd name="T38" fmla="*/ 816 w 1373"/>
                  <a:gd name="T39" fmla="*/ 1095 h 1170"/>
                  <a:gd name="T40" fmla="*/ 789 w 1373"/>
                  <a:gd name="T41" fmla="*/ 1133 h 1170"/>
                  <a:gd name="T42" fmla="*/ 595 w 1373"/>
                  <a:gd name="T43" fmla="*/ 1150 h 1170"/>
                  <a:gd name="T44" fmla="*/ 595 w 1373"/>
                  <a:gd name="T45" fmla="*/ 1145 h 1170"/>
                  <a:gd name="T46" fmla="*/ 441 w 1373"/>
                  <a:gd name="T47" fmla="*/ 1170 h 1170"/>
                  <a:gd name="T48" fmla="*/ 394 w 1373"/>
                  <a:gd name="T49" fmla="*/ 1104 h 1170"/>
                  <a:gd name="T50" fmla="*/ 391 w 1373"/>
                  <a:gd name="T51" fmla="*/ 1069 h 1170"/>
                  <a:gd name="T52" fmla="*/ 413 w 1373"/>
                  <a:gd name="T53" fmla="*/ 1002 h 1170"/>
                  <a:gd name="T54" fmla="*/ 416 w 1373"/>
                  <a:gd name="T55" fmla="*/ 956 h 1170"/>
                  <a:gd name="T56" fmla="*/ 392 w 1373"/>
                  <a:gd name="T57" fmla="*/ 947 h 1170"/>
                  <a:gd name="T58" fmla="*/ 372 w 1373"/>
                  <a:gd name="T59" fmla="*/ 964 h 1170"/>
                  <a:gd name="T60" fmla="*/ 298 w 1373"/>
                  <a:gd name="T61" fmla="*/ 968 h 1170"/>
                  <a:gd name="T62" fmla="*/ 279 w 1373"/>
                  <a:gd name="T63" fmla="*/ 938 h 1170"/>
                  <a:gd name="T64" fmla="*/ 244 w 1373"/>
                  <a:gd name="T65" fmla="*/ 935 h 1170"/>
                  <a:gd name="T66" fmla="*/ 246 w 1373"/>
                  <a:gd name="T67" fmla="*/ 926 h 1170"/>
                  <a:gd name="T68" fmla="*/ 213 w 1373"/>
                  <a:gd name="T69" fmla="*/ 841 h 1170"/>
                  <a:gd name="T70" fmla="*/ 219 w 1373"/>
                  <a:gd name="T71" fmla="*/ 763 h 1170"/>
                  <a:gd name="T72" fmla="*/ 174 w 1373"/>
                  <a:gd name="T73" fmla="*/ 700 h 1170"/>
                  <a:gd name="T74" fmla="*/ 135 w 1373"/>
                  <a:gd name="T75" fmla="*/ 733 h 1170"/>
                  <a:gd name="T76" fmla="*/ 109 w 1373"/>
                  <a:gd name="T77" fmla="*/ 722 h 1170"/>
                  <a:gd name="T78" fmla="*/ 0 w 1373"/>
                  <a:gd name="T79" fmla="*/ 633 h 1170"/>
                  <a:gd name="T80" fmla="*/ 51 w 1373"/>
                  <a:gd name="T81" fmla="*/ 490 h 1170"/>
                  <a:gd name="T82" fmla="*/ 24 w 1373"/>
                  <a:gd name="T83" fmla="*/ 340 h 1170"/>
                  <a:gd name="T84" fmla="*/ 180 w 1373"/>
                  <a:gd name="T85" fmla="*/ 283 h 1170"/>
                  <a:gd name="T86" fmla="*/ 174 w 1373"/>
                  <a:gd name="T87" fmla="*/ 241 h 1170"/>
                  <a:gd name="T88" fmla="*/ 284 w 1373"/>
                  <a:gd name="T89" fmla="*/ 152 h 1170"/>
                  <a:gd name="T90" fmla="*/ 375 w 1373"/>
                  <a:gd name="T91" fmla="*/ 164 h 1170"/>
                  <a:gd name="T92" fmla="*/ 558 w 1373"/>
                  <a:gd name="T93" fmla="*/ 0 h 1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373" h="1170">
                    <a:moveTo>
                      <a:pt x="558" y="0"/>
                    </a:moveTo>
                    <a:lnTo>
                      <a:pt x="644" y="8"/>
                    </a:lnTo>
                    <a:lnTo>
                      <a:pt x="631" y="236"/>
                    </a:lnTo>
                    <a:lnTo>
                      <a:pt x="579" y="311"/>
                    </a:lnTo>
                    <a:lnTo>
                      <a:pt x="1096" y="348"/>
                    </a:lnTo>
                    <a:lnTo>
                      <a:pt x="1273" y="221"/>
                    </a:lnTo>
                    <a:lnTo>
                      <a:pt x="1330" y="218"/>
                    </a:lnTo>
                    <a:lnTo>
                      <a:pt x="1373" y="276"/>
                    </a:lnTo>
                    <a:lnTo>
                      <a:pt x="1373" y="412"/>
                    </a:lnTo>
                    <a:lnTo>
                      <a:pt x="1298" y="502"/>
                    </a:lnTo>
                    <a:lnTo>
                      <a:pt x="1256" y="532"/>
                    </a:lnTo>
                    <a:lnTo>
                      <a:pt x="1143" y="722"/>
                    </a:lnTo>
                    <a:lnTo>
                      <a:pt x="1132" y="726"/>
                    </a:lnTo>
                    <a:lnTo>
                      <a:pt x="1121" y="815"/>
                    </a:lnTo>
                    <a:lnTo>
                      <a:pt x="1071" y="870"/>
                    </a:lnTo>
                    <a:lnTo>
                      <a:pt x="978" y="895"/>
                    </a:lnTo>
                    <a:lnTo>
                      <a:pt x="886" y="935"/>
                    </a:lnTo>
                    <a:lnTo>
                      <a:pt x="885" y="999"/>
                    </a:lnTo>
                    <a:lnTo>
                      <a:pt x="814" y="1023"/>
                    </a:lnTo>
                    <a:lnTo>
                      <a:pt x="816" y="1095"/>
                    </a:lnTo>
                    <a:lnTo>
                      <a:pt x="789" y="1133"/>
                    </a:lnTo>
                    <a:lnTo>
                      <a:pt x="595" y="1150"/>
                    </a:lnTo>
                    <a:lnTo>
                      <a:pt x="595" y="1145"/>
                    </a:lnTo>
                    <a:lnTo>
                      <a:pt x="441" y="1170"/>
                    </a:lnTo>
                    <a:lnTo>
                      <a:pt x="394" y="1104"/>
                    </a:lnTo>
                    <a:lnTo>
                      <a:pt x="391" y="1069"/>
                    </a:lnTo>
                    <a:lnTo>
                      <a:pt x="413" y="1002"/>
                    </a:lnTo>
                    <a:lnTo>
                      <a:pt x="416" y="956"/>
                    </a:lnTo>
                    <a:lnTo>
                      <a:pt x="392" y="947"/>
                    </a:lnTo>
                    <a:lnTo>
                      <a:pt x="372" y="964"/>
                    </a:lnTo>
                    <a:lnTo>
                      <a:pt x="298" y="968"/>
                    </a:lnTo>
                    <a:lnTo>
                      <a:pt x="279" y="938"/>
                    </a:lnTo>
                    <a:lnTo>
                      <a:pt x="244" y="935"/>
                    </a:lnTo>
                    <a:lnTo>
                      <a:pt x="246" y="926"/>
                    </a:lnTo>
                    <a:lnTo>
                      <a:pt x="213" y="841"/>
                    </a:lnTo>
                    <a:lnTo>
                      <a:pt x="219" y="763"/>
                    </a:lnTo>
                    <a:lnTo>
                      <a:pt x="174" y="700"/>
                    </a:lnTo>
                    <a:lnTo>
                      <a:pt x="135" y="733"/>
                    </a:lnTo>
                    <a:lnTo>
                      <a:pt x="109" y="722"/>
                    </a:lnTo>
                    <a:lnTo>
                      <a:pt x="0" y="633"/>
                    </a:lnTo>
                    <a:lnTo>
                      <a:pt x="51" y="490"/>
                    </a:lnTo>
                    <a:lnTo>
                      <a:pt x="24" y="340"/>
                    </a:lnTo>
                    <a:lnTo>
                      <a:pt x="180" y="283"/>
                    </a:lnTo>
                    <a:lnTo>
                      <a:pt x="174" y="241"/>
                    </a:lnTo>
                    <a:lnTo>
                      <a:pt x="284" y="152"/>
                    </a:lnTo>
                    <a:lnTo>
                      <a:pt x="375" y="164"/>
                    </a:lnTo>
                    <a:lnTo>
                      <a:pt x="558" y="0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21" name="Freeform 77"/>
              <p:cNvSpPr>
                <a:spLocks noChangeAspect="1"/>
              </p:cNvSpPr>
              <p:nvPr/>
            </p:nvSpPr>
            <p:spPr bwMode="auto">
              <a:xfrm>
                <a:off x="3866" y="2931"/>
                <a:ext cx="272" cy="221"/>
              </a:xfrm>
              <a:custGeom>
                <a:avLst/>
                <a:gdLst>
                  <a:gd name="T0" fmla="*/ 809 w 1506"/>
                  <a:gd name="T1" fmla="*/ 931 h 1222"/>
                  <a:gd name="T2" fmla="*/ 902 w 1506"/>
                  <a:gd name="T3" fmla="*/ 1005 h 1222"/>
                  <a:gd name="T4" fmla="*/ 954 w 1506"/>
                  <a:gd name="T5" fmla="*/ 1042 h 1222"/>
                  <a:gd name="T6" fmla="*/ 1066 w 1506"/>
                  <a:gd name="T7" fmla="*/ 984 h 1222"/>
                  <a:gd name="T8" fmla="*/ 1157 w 1506"/>
                  <a:gd name="T9" fmla="*/ 969 h 1222"/>
                  <a:gd name="T10" fmla="*/ 1450 w 1506"/>
                  <a:gd name="T11" fmla="*/ 909 h 1222"/>
                  <a:gd name="T12" fmla="*/ 1346 w 1506"/>
                  <a:gd name="T13" fmla="*/ 878 h 1222"/>
                  <a:gd name="T14" fmla="*/ 1389 w 1506"/>
                  <a:gd name="T15" fmla="*/ 790 h 1222"/>
                  <a:gd name="T16" fmla="*/ 1454 w 1506"/>
                  <a:gd name="T17" fmla="*/ 676 h 1222"/>
                  <a:gd name="T18" fmla="*/ 1506 w 1506"/>
                  <a:gd name="T19" fmla="*/ 589 h 1222"/>
                  <a:gd name="T20" fmla="*/ 1450 w 1506"/>
                  <a:gd name="T21" fmla="*/ 471 h 1222"/>
                  <a:gd name="T22" fmla="*/ 1417 w 1506"/>
                  <a:gd name="T23" fmla="*/ 363 h 1222"/>
                  <a:gd name="T24" fmla="*/ 1456 w 1506"/>
                  <a:gd name="T25" fmla="*/ 211 h 1222"/>
                  <a:gd name="T26" fmla="*/ 1252 w 1506"/>
                  <a:gd name="T27" fmla="*/ 169 h 1222"/>
                  <a:gd name="T28" fmla="*/ 1271 w 1506"/>
                  <a:gd name="T29" fmla="*/ 62 h 1222"/>
                  <a:gd name="T30" fmla="*/ 1248 w 1506"/>
                  <a:gd name="T31" fmla="*/ 10 h 1222"/>
                  <a:gd name="T32" fmla="*/ 1158 w 1506"/>
                  <a:gd name="T33" fmla="*/ 34 h 1222"/>
                  <a:gd name="T34" fmla="*/ 1025 w 1506"/>
                  <a:gd name="T35" fmla="*/ 0 h 1222"/>
                  <a:gd name="T36" fmla="*/ 873 w 1506"/>
                  <a:gd name="T37" fmla="*/ 160 h 1222"/>
                  <a:gd name="T38" fmla="*/ 661 w 1506"/>
                  <a:gd name="T39" fmla="*/ 285 h 1222"/>
                  <a:gd name="T40" fmla="*/ 184 w 1506"/>
                  <a:gd name="T41" fmla="*/ 514 h 1222"/>
                  <a:gd name="T42" fmla="*/ 128 w 1506"/>
                  <a:gd name="T43" fmla="*/ 498 h 1222"/>
                  <a:gd name="T44" fmla="*/ 0 w 1506"/>
                  <a:gd name="T45" fmla="*/ 511 h 1222"/>
                  <a:gd name="T46" fmla="*/ 26 w 1506"/>
                  <a:gd name="T47" fmla="*/ 579 h 1222"/>
                  <a:gd name="T48" fmla="*/ 124 w 1506"/>
                  <a:gd name="T49" fmla="*/ 586 h 1222"/>
                  <a:gd name="T50" fmla="*/ 236 w 1506"/>
                  <a:gd name="T51" fmla="*/ 582 h 1222"/>
                  <a:gd name="T52" fmla="*/ 312 w 1506"/>
                  <a:gd name="T53" fmla="*/ 875 h 1222"/>
                  <a:gd name="T54" fmla="*/ 441 w 1506"/>
                  <a:gd name="T55" fmla="*/ 940 h 1222"/>
                  <a:gd name="T56" fmla="*/ 477 w 1506"/>
                  <a:gd name="T57" fmla="*/ 1131 h 1222"/>
                  <a:gd name="T58" fmla="*/ 511 w 1506"/>
                  <a:gd name="T59" fmla="*/ 1222 h 1222"/>
                  <a:gd name="T60" fmla="*/ 530 w 1506"/>
                  <a:gd name="T61" fmla="*/ 1171 h 1222"/>
                  <a:gd name="T62" fmla="*/ 547 w 1506"/>
                  <a:gd name="T63" fmla="*/ 1084 h 1222"/>
                  <a:gd name="T64" fmla="*/ 591 w 1506"/>
                  <a:gd name="T65" fmla="*/ 1044 h 1222"/>
                  <a:gd name="T66" fmla="*/ 629 w 1506"/>
                  <a:gd name="T67" fmla="*/ 1002 h 1222"/>
                  <a:gd name="T68" fmla="*/ 670 w 1506"/>
                  <a:gd name="T69" fmla="*/ 979 h 1222"/>
                  <a:gd name="T70" fmla="*/ 769 w 1506"/>
                  <a:gd name="T71" fmla="*/ 949 h 1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06" h="1222">
                    <a:moveTo>
                      <a:pt x="769" y="949"/>
                    </a:moveTo>
                    <a:lnTo>
                      <a:pt x="809" y="931"/>
                    </a:lnTo>
                    <a:lnTo>
                      <a:pt x="865" y="957"/>
                    </a:lnTo>
                    <a:lnTo>
                      <a:pt x="902" y="1005"/>
                    </a:lnTo>
                    <a:lnTo>
                      <a:pt x="931" y="1010"/>
                    </a:lnTo>
                    <a:lnTo>
                      <a:pt x="954" y="1042"/>
                    </a:lnTo>
                    <a:lnTo>
                      <a:pt x="1036" y="1028"/>
                    </a:lnTo>
                    <a:lnTo>
                      <a:pt x="1066" y="984"/>
                    </a:lnTo>
                    <a:lnTo>
                      <a:pt x="1105" y="948"/>
                    </a:lnTo>
                    <a:lnTo>
                      <a:pt x="1157" y="969"/>
                    </a:lnTo>
                    <a:lnTo>
                      <a:pt x="1363" y="970"/>
                    </a:lnTo>
                    <a:lnTo>
                      <a:pt x="1450" y="909"/>
                    </a:lnTo>
                    <a:lnTo>
                      <a:pt x="1437" y="878"/>
                    </a:lnTo>
                    <a:lnTo>
                      <a:pt x="1346" y="878"/>
                    </a:lnTo>
                    <a:lnTo>
                      <a:pt x="1336" y="847"/>
                    </a:lnTo>
                    <a:lnTo>
                      <a:pt x="1389" y="790"/>
                    </a:lnTo>
                    <a:lnTo>
                      <a:pt x="1387" y="718"/>
                    </a:lnTo>
                    <a:lnTo>
                      <a:pt x="1454" y="676"/>
                    </a:lnTo>
                    <a:lnTo>
                      <a:pt x="1468" y="609"/>
                    </a:lnTo>
                    <a:lnTo>
                      <a:pt x="1506" y="589"/>
                    </a:lnTo>
                    <a:lnTo>
                      <a:pt x="1495" y="527"/>
                    </a:lnTo>
                    <a:lnTo>
                      <a:pt x="1450" y="471"/>
                    </a:lnTo>
                    <a:lnTo>
                      <a:pt x="1384" y="453"/>
                    </a:lnTo>
                    <a:lnTo>
                      <a:pt x="1417" y="363"/>
                    </a:lnTo>
                    <a:lnTo>
                      <a:pt x="1448" y="341"/>
                    </a:lnTo>
                    <a:lnTo>
                      <a:pt x="1456" y="211"/>
                    </a:lnTo>
                    <a:lnTo>
                      <a:pt x="1298" y="234"/>
                    </a:lnTo>
                    <a:lnTo>
                      <a:pt x="1252" y="169"/>
                    </a:lnTo>
                    <a:lnTo>
                      <a:pt x="1248" y="135"/>
                    </a:lnTo>
                    <a:lnTo>
                      <a:pt x="1271" y="62"/>
                    </a:lnTo>
                    <a:lnTo>
                      <a:pt x="1272" y="21"/>
                    </a:lnTo>
                    <a:lnTo>
                      <a:pt x="1248" y="10"/>
                    </a:lnTo>
                    <a:lnTo>
                      <a:pt x="1228" y="31"/>
                    </a:lnTo>
                    <a:lnTo>
                      <a:pt x="1158" y="34"/>
                    </a:lnTo>
                    <a:lnTo>
                      <a:pt x="1134" y="1"/>
                    </a:lnTo>
                    <a:lnTo>
                      <a:pt x="1025" y="0"/>
                    </a:lnTo>
                    <a:lnTo>
                      <a:pt x="998" y="81"/>
                    </a:lnTo>
                    <a:lnTo>
                      <a:pt x="873" y="160"/>
                    </a:lnTo>
                    <a:lnTo>
                      <a:pt x="806" y="147"/>
                    </a:lnTo>
                    <a:lnTo>
                      <a:pt x="661" y="285"/>
                    </a:lnTo>
                    <a:lnTo>
                      <a:pt x="389" y="418"/>
                    </a:lnTo>
                    <a:lnTo>
                      <a:pt x="184" y="514"/>
                    </a:lnTo>
                    <a:lnTo>
                      <a:pt x="161" y="501"/>
                    </a:lnTo>
                    <a:lnTo>
                      <a:pt x="128" y="498"/>
                    </a:lnTo>
                    <a:lnTo>
                      <a:pt x="94" y="518"/>
                    </a:lnTo>
                    <a:lnTo>
                      <a:pt x="0" y="511"/>
                    </a:lnTo>
                    <a:lnTo>
                      <a:pt x="0" y="555"/>
                    </a:lnTo>
                    <a:lnTo>
                      <a:pt x="26" y="579"/>
                    </a:lnTo>
                    <a:lnTo>
                      <a:pt x="85" y="558"/>
                    </a:lnTo>
                    <a:lnTo>
                      <a:pt x="124" y="586"/>
                    </a:lnTo>
                    <a:lnTo>
                      <a:pt x="161" y="563"/>
                    </a:lnTo>
                    <a:lnTo>
                      <a:pt x="236" y="582"/>
                    </a:lnTo>
                    <a:lnTo>
                      <a:pt x="257" y="612"/>
                    </a:lnTo>
                    <a:lnTo>
                      <a:pt x="312" y="875"/>
                    </a:lnTo>
                    <a:lnTo>
                      <a:pt x="421" y="875"/>
                    </a:lnTo>
                    <a:lnTo>
                      <a:pt x="441" y="940"/>
                    </a:lnTo>
                    <a:lnTo>
                      <a:pt x="403" y="1046"/>
                    </a:lnTo>
                    <a:lnTo>
                      <a:pt x="477" y="1131"/>
                    </a:lnTo>
                    <a:lnTo>
                      <a:pt x="468" y="1160"/>
                    </a:lnTo>
                    <a:lnTo>
                      <a:pt x="511" y="1222"/>
                    </a:lnTo>
                    <a:lnTo>
                      <a:pt x="562" y="1217"/>
                    </a:lnTo>
                    <a:lnTo>
                      <a:pt x="530" y="1171"/>
                    </a:lnTo>
                    <a:lnTo>
                      <a:pt x="565" y="1120"/>
                    </a:lnTo>
                    <a:lnTo>
                      <a:pt x="547" y="1084"/>
                    </a:lnTo>
                    <a:lnTo>
                      <a:pt x="555" y="1044"/>
                    </a:lnTo>
                    <a:lnTo>
                      <a:pt x="591" y="1044"/>
                    </a:lnTo>
                    <a:lnTo>
                      <a:pt x="595" y="999"/>
                    </a:lnTo>
                    <a:lnTo>
                      <a:pt x="629" y="1002"/>
                    </a:lnTo>
                    <a:lnTo>
                      <a:pt x="624" y="985"/>
                    </a:lnTo>
                    <a:lnTo>
                      <a:pt x="670" y="979"/>
                    </a:lnTo>
                    <a:lnTo>
                      <a:pt x="738" y="1002"/>
                    </a:lnTo>
                    <a:lnTo>
                      <a:pt x="769" y="949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22" name="Freeform 78"/>
              <p:cNvSpPr>
                <a:spLocks noChangeAspect="1"/>
              </p:cNvSpPr>
              <p:nvPr/>
            </p:nvSpPr>
            <p:spPr bwMode="auto">
              <a:xfrm>
                <a:off x="4128" y="2920"/>
                <a:ext cx="222" cy="155"/>
              </a:xfrm>
              <a:custGeom>
                <a:avLst/>
                <a:gdLst>
                  <a:gd name="T0" fmla="*/ 547 w 1232"/>
                  <a:gd name="T1" fmla="*/ 833 h 862"/>
                  <a:gd name="T2" fmla="*/ 531 w 1232"/>
                  <a:gd name="T3" fmla="*/ 786 h 862"/>
                  <a:gd name="T4" fmla="*/ 495 w 1232"/>
                  <a:gd name="T5" fmla="*/ 727 h 862"/>
                  <a:gd name="T6" fmla="*/ 465 w 1232"/>
                  <a:gd name="T7" fmla="*/ 729 h 862"/>
                  <a:gd name="T8" fmla="*/ 421 w 1232"/>
                  <a:gd name="T9" fmla="*/ 723 h 862"/>
                  <a:gd name="T10" fmla="*/ 402 w 1232"/>
                  <a:gd name="T11" fmla="*/ 664 h 862"/>
                  <a:gd name="T12" fmla="*/ 373 w 1232"/>
                  <a:gd name="T13" fmla="*/ 615 h 862"/>
                  <a:gd name="T14" fmla="*/ 383 w 1232"/>
                  <a:gd name="T15" fmla="*/ 605 h 862"/>
                  <a:gd name="T16" fmla="*/ 397 w 1232"/>
                  <a:gd name="T17" fmla="*/ 577 h 862"/>
                  <a:gd name="T18" fmla="*/ 380 w 1232"/>
                  <a:gd name="T19" fmla="*/ 548 h 862"/>
                  <a:gd name="T20" fmla="*/ 295 w 1232"/>
                  <a:gd name="T21" fmla="*/ 531 h 862"/>
                  <a:gd name="T22" fmla="*/ 208 w 1232"/>
                  <a:gd name="T23" fmla="*/ 449 h 862"/>
                  <a:gd name="T24" fmla="*/ 177 w 1232"/>
                  <a:gd name="T25" fmla="*/ 453 h 862"/>
                  <a:gd name="T26" fmla="*/ 0 w 1232"/>
                  <a:gd name="T27" fmla="*/ 376 h 862"/>
                  <a:gd name="T28" fmla="*/ 2 w 1232"/>
                  <a:gd name="T29" fmla="*/ 274 h 862"/>
                  <a:gd name="T30" fmla="*/ 196 w 1232"/>
                  <a:gd name="T31" fmla="*/ 260 h 862"/>
                  <a:gd name="T32" fmla="*/ 223 w 1232"/>
                  <a:gd name="T33" fmla="*/ 225 h 862"/>
                  <a:gd name="T34" fmla="*/ 219 w 1232"/>
                  <a:gd name="T35" fmla="*/ 149 h 862"/>
                  <a:gd name="T36" fmla="*/ 292 w 1232"/>
                  <a:gd name="T37" fmla="*/ 128 h 862"/>
                  <a:gd name="T38" fmla="*/ 292 w 1232"/>
                  <a:gd name="T39" fmla="*/ 63 h 862"/>
                  <a:gd name="T40" fmla="*/ 383 w 1232"/>
                  <a:gd name="T41" fmla="*/ 22 h 862"/>
                  <a:gd name="T42" fmla="*/ 481 w 1232"/>
                  <a:gd name="T43" fmla="*/ 0 h 862"/>
                  <a:gd name="T44" fmla="*/ 498 w 1232"/>
                  <a:gd name="T45" fmla="*/ 35 h 862"/>
                  <a:gd name="T46" fmla="*/ 538 w 1232"/>
                  <a:gd name="T47" fmla="*/ 56 h 862"/>
                  <a:gd name="T48" fmla="*/ 642 w 1232"/>
                  <a:gd name="T49" fmla="*/ 57 h 862"/>
                  <a:gd name="T50" fmla="*/ 680 w 1232"/>
                  <a:gd name="T51" fmla="*/ 22 h 862"/>
                  <a:gd name="T52" fmla="*/ 727 w 1232"/>
                  <a:gd name="T53" fmla="*/ 19 h 862"/>
                  <a:gd name="T54" fmla="*/ 992 w 1232"/>
                  <a:gd name="T55" fmla="*/ 185 h 862"/>
                  <a:gd name="T56" fmla="*/ 1232 w 1232"/>
                  <a:gd name="T57" fmla="*/ 410 h 862"/>
                  <a:gd name="T58" fmla="*/ 1210 w 1232"/>
                  <a:gd name="T59" fmla="*/ 531 h 862"/>
                  <a:gd name="T60" fmla="*/ 1128 w 1232"/>
                  <a:gd name="T61" fmla="*/ 628 h 862"/>
                  <a:gd name="T62" fmla="*/ 1125 w 1232"/>
                  <a:gd name="T63" fmla="*/ 642 h 862"/>
                  <a:gd name="T64" fmla="*/ 1079 w 1232"/>
                  <a:gd name="T65" fmla="*/ 648 h 862"/>
                  <a:gd name="T66" fmla="*/ 1086 w 1232"/>
                  <a:gd name="T67" fmla="*/ 677 h 862"/>
                  <a:gd name="T68" fmla="*/ 1020 w 1232"/>
                  <a:gd name="T69" fmla="*/ 705 h 862"/>
                  <a:gd name="T70" fmla="*/ 964 w 1232"/>
                  <a:gd name="T71" fmla="*/ 685 h 862"/>
                  <a:gd name="T72" fmla="*/ 912 w 1232"/>
                  <a:gd name="T73" fmla="*/ 693 h 862"/>
                  <a:gd name="T74" fmla="*/ 849 w 1232"/>
                  <a:gd name="T75" fmla="*/ 730 h 862"/>
                  <a:gd name="T76" fmla="*/ 823 w 1232"/>
                  <a:gd name="T77" fmla="*/ 727 h 862"/>
                  <a:gd name="T78" fmla="*/ 807 w 1232"/>
                  <a:gd name="T79" fmla="*/ 693 h 862"/>
                  <a:gd name="T80" fmla="*/ 779 w 1232"/>
                  <a:gd name="T81" fmla="*/ 693 h 862"/>
                  <a:gd name="T82" fmla="*/ 771 w 1232"/>
                  <a:gd name="T83" fmla="*/ 718 h 862"/>
                  <a:gd name="T84" fmla="*/ 828 w 1232"/>
                  <a:gd name="T85" fmla="*/ 794 h 862"/>
                  <a:gd name="T86" fmla="*/ 573 w 1232"/>
                  <a:gd name="T87" fmla="*/ 862 h 862"/>
                  <a:gd name="T88" fmla="*/ 547 w 1232"/>
                  <a:gd name="T89" fmla="*/ 833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32" h="862">
                    <a:moveTo>
                      <a:pt x="547" y="833"/>
                    </a:moveTo>
                    <a:lnTo>
                      <a:pt x="531" y="786"/>
                    </a:lnTo>
                    <a:lnTo>
                      <a:pt x="495" y="727"/>
                    </a:lnTo>
                    <a:lnTo>
                      <a:pt x="465" y="729"/>
                    </a:lnTo>
                    <a:lnTo>
                      <a:pt x="421" y="723"/>
                    </a:lnTo>
                    <a:lnTo>
                      <a:pt x="402" y="664"/>
                    </a:lnTo>
                    <a:lnTo>
                      <a:pt x="373" y="615"/>
                    </a:lnTo>
                    <a:lnTo>
                      <a:pt x="383" y="605"/>
                    </a:lnTo>
                    <a:lnTo>
                      <a:pt x="397" y="577"/>
                    </a:lnTo>
                    <a:lnTo>
                      <a:pt x="380" y="548"/>
                    </a:lnTo>
                    <a:lnTo>
                      <a:pt x="295" y="531"/>
                    </a:lnTo>
                    <a:lnTo>
                      <a:pt x="208" y="449"/>
                    </a:lnTo>
                    <a:lnTo>
                      <a:pt x="177" y="453"/>
                    </a:lnTo>
                    <a:lnTo>
                      <a:pt x="0" y="376"/>
                    </a:lnTo>
                    <a:lnTo>
                      <a:pt x="2" y="274"/>
                    </a:lnTo>
                    <a:lnTo>
                      <a:pt x="196" y="260"/>
                    </a:lnTo>
                    <a:lnTo>
                      <a:pt x="223" y="225"/>
                    </a:lnTo>
                    <a:lnTo>
                      <a:pt x="219" y="149"/>
                    </a:lnTo>
                    <a:lnTo>
                      <a:pt x="292" y="128"/>
                    </a:lnTo>
                    <a:lnTo>
                      <a:pt x="292" y="63"/>
                    </a:lnTo>
                    <a:lnTo>
                      <a:pt x="383" y="22"/>
                    </a:lnTo>
                    <a:lnTo>
                      <a:pt x="481" y="0"/>
                    </a:lnTo>
                    <a:lnTo>
                      <a:pt x="498" y="35"/>
                    </a:lnTo>
                    <a:lnTo>
                      <a:pt x="538" y="56"/>
                    </a:lnTo>
                    <a:lnTo>
                      <a:pt x="642" y="57"/>
                    </a:lnTo>
                    <a:lnTo>
                      <a:pt x="680" y="22"/>
                    </a:lnTo>
                    <a:lnTo>
                      <a:pt x="727" y="19"/>
                    </a:lnTo>
                    <a:lnTo>
                      <a:pt x="992" y="185"/>
                    </a:lnTo>
                    <a:lnTo>
                      <a:pt x="1232" y="410"/>
                    </a:lnTo>
                    <a:lnTo>
                      <a:pt x="1210" y="531"/>
                    </a:lnTo>
                    <a:lnTo>
                      <a:pt x="1128" y="628"/>
                    </a:lnTo>
                    <a:lnTo>
                      <a:pt x="1125" y="642"/>
                    </a:lnTo>
                    <a:lnTo>
                      <a:pt x="1079" y="648"/>
                    </a:lnTo>
                    <a:lnTo>
                      <a:pt x="1086" y="677"/>
                    </a:lnTo>
                    <a:lnTo>
                      <a:pt x="1020" y="705"/>
                    </a:lnTo>
                    <a:lnTo>
                      <a:pt x="964" y="685"/>
                    </a:lnTo>
                    <a:lnTo>
                      <a:pt x="912" y="693"/>
                    </a:lnTo>
                    <a:lnTo>
                      <a:pt x="849" y="730"/>
                    </a:lnTo>
                    <a:lnTo>
                      <a:pt x="823" y="727"/>
                    </a:lnTo>
                    <a:lnTo>
                      <a:pt x="807" y="693"/>
                    </a:lnTo>
                    <a:lnTo>
                      <a:pt x="779" y="693"/>
                    </a:lnTo>
                    <a:lnTo>
                      <a:pt x="771" y="718"/>
                    </a:lnTo>
                    <a:lnTo>
                      <a:pt x="828" y="794"/>
                    </a:lnTo>
                    <a:lnTo>
                      <a:pt x="573" y="862"/>
                    </a:lnTo>
                    <a:lnTo>
                      <a:pt x="547" y="833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23" name="Freeform 79"/>
              <p:cNvSpPr>
                <a:spLocks noChangeAspect="1"/>
              </p:cNvSpPr>
              <p:nvPr/>
            </p:nvSpPr>
            <p:spPr bwMode="auto">
              <a:xfrm>
                <a:off x="3658" y="2783"/>
                <a:ext cx="224" cy="293"/>
              </a:xfrm>
              <a:custGeom>
                <a:avLst/>
                <a:gdLst>
                  <a:gd name="T0" fmla="*/ 100 w 1242"/>
                  <a:gd name="T1" fmla="*/ 501 h 1623"/>
                  <a:gd name="T2" fmla="*/ 193 w 1242"/>
                  <a:gd name="T3" fmla="*/ 392 h 1623"/>
                  <a:gd name="T4" fmla="*/ 296 w 1242"/>
                  <a:gd name="T5" fmla="*/ 387 h 1623"/>
                  <a:gd name="T6" fmla="*/ 353 w 1242"/>
                  <a:gd name="T7" fmla="*/ 413 h 1623"/>
                  <a:gd name="T8" fmla="*/ 419 w 1242"/>
                  <a:gd name="T9" fmla="*/ 400 h 1623"/>
                  <a:gd name="T10" fmla="*/ 524 w 1242"/>
                  <a:gd name="T11" fmla="*/ 438 h 1623"/>
                  <a:gd name="T12" fmla="*/ 582 w 1242"/>
                  <a:gd name="T13" fmla="*/ 494 h 1623"/>
                  <a:gd name="T14" fmla="*/ 725 w 1242"/>
                  <a:gd name="T15" fmla="*/ 483 h 1623"/>
                  <a:gd name="T16" fmla="*/ 793 w 1242"/>
                  <a:gd name="T17" fmla="*/ 411 h 1623"/>
                  <a:gd name="T18" fmla="*/ 833 w 1242"/>
                  <a:gd name="T19" fmla="*/ 292 h 1623"/>
                  <a:gd name="T20" fmla="*/ 873 w 1242"/>
                  <a:gd name="T21" fmla="*/ 200 h 1623"/>
                  <a:gd name="T22" fmla="*/ 925 w 1242"/>
                  <a:gd name="T23" fmla="*/ 120 h 1623"/>
                  <a:gd name="T24" fmla="*/ 981 w 1242"/>
                  <a:gd name="T25" fmla="*/ 46 h 1623"/>
                  <a:gd name="T26" fmla="*/ 1058 w 1242"/>
                  <a:gd name="T27" fmla="*/ 0 h 1623"/>
                  <a:gd name="T28" fmla="*/ 1132 w 1242"/>
                  <a:gd name="T29" fmla="*/ 63 h 1623"/>
                  <a:gd name="T30" fmla="*/ 1190 w 1242"/>
                  <a:gd name="T31" fmla="*/ 1 h 1623"/>
                  <a:gd name="T32" fmla="*/ 1208 w 1242"/>
                  <a:gd name="T33" fmla="*/ 92 h 1623"/>
                  <a:gd name="T34" fmla="*/ 1166 w 1242"/>
                  <a:gd name="T35" fmla="*/ 187 h 1623"/>
                  <a:gd name="T36" fmla="*/ 1242 w 1242"/>
                  <a:gd name="T37" fmla="*/ 459 h 1623"/>
                  <a:gd name="T38" fmla="*/ 1029 w 1242"/>
                  <a:gd name="T39" fmla="*/ 648 h 1623"/>
                  <a:gd name="T40" fmla="*/ 1183 w 1242"/>
                  <a:gd name="T41" fmla="*/ 914 h 1623"/>
                  <a:gd name="T42" fmla="*/ 1166 w 1242"/>
                  <a:gd name="T43" fmla="*/ 1057 h 1623"/>
                  <a:gd name="T44" fmla="*/ 1036 w 1242"/>
                  <a:gd name="T45" fmla="*/ 1337 h 1623"/>
                  <a:gd name="T46" fmla="*/ 1031 w 1242"/>
                  <a:gd name="T47" fmla="*/ 1365 h 1623"/>
                  <a:gd name="T48" fmla="*/ 991 w 1242"/>
                  <a:gd name="T49" fmla="*/ 1476 h 1623"/>
                  <a:gd name="T50" fmla="*/ 884 w 1242"/>
                  <a:gd name="T51" fmla="*/ 1552 h 1623"/>
                  <a:gd name="T52" fmla="*/ 825 w 1242"/>
                  <a:gd name="T53" fmla="*/ 1537 h 1623"/>
                  <a:gd name="T54" fmla="*/ 725 w 1242"/>
                  <a:gd name="T55" fmla="*/ 1523 h 1623"/>
                  <a:gd name="T56" fmla="*/ 594 w 1242"/>
                  <a:gd name="T57" fmla="*/ 1552 h 1623"/>
                  <a:gd name="T58" fmla="*/ 478 w 1242"/>
                  <a:gd name="T59" fmla="*/ 1623 h 1623"/>
                  <a:gd name="T60" fmla="*/ 351 w 1242"/>
                  <a:gd name="T61" fmla="*/ 1493 h 1623"/>
                  <a:gd name="T62" fmla="*/ 299 w 1242"/>
                  <a:gd name="T63" fmla="*/ 1527 h 1623"/>
                  <a:gd name="T64" fmla="*/ 269 w 1242"/>
                  <a:gd name="T65" fmla="*/ 1521 h 1623"/>
                  <a:gd name="T66" fmla="*/ 138 w 1242"/>
                  <a:gd name="T67" fmla="*/ 1512 h 1623"/>
                  <a:gd name="T68" fmla="*/ 125 w 1242"/>
                  <a:gd name="T69" fmla="*/ 1442 h 1623"/>
                  <a:gd name="T70" fmla="*/ 138 w 1242"/>
                  <a:gd name="T71" fmla="*/ 1367 h 1623"/>
                  <a:gd name="T72" fmla="*/ 103 w 1242"/>
                  <a:gd name="T73" fmla="*/ 1288 h 1623"/>
                  <a:gd name="T74" fmla="*/ 128 w 1242"/>
                  <a:gd name="T75" fmla="*/ 1219 h 1623"/>
                  <a:gd name="T76" fmla="*/ 176 w 1242"/>
                  <a:gd name="T77" fmla="*/ 1080 h 1623"/>
                  <a:gd name="T78" fmla="*/ 141 w 1242"/>
                  <a:gd name="T79" fmla="*/ 746 h 1623"/>
                  <a:gd name="T80" fmla="*/ 178 w 1242"/>
                  <a:gd name="T81" fmla="*/ 724 h 1623"/>
                  <a:gd name="T82" fmla="*/ 29 w 1242"/>
                  <a:gd name="T83" fmla="*/ 635 h 16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42" h="1623">
                    <a:moveTo>
                      <a:pt x="0" y="514"/>
                    </a:moveTo>
                    <a:lnTo>
                      <a:pt x="100" y="501"/>
                    </a:lnTo>
                    <a:lnTo>
                      <a:pt x="163" y="405"/>
                    </a:lnTo>
                    <a:lnTo>
                      <a:pt x="193" y="392"/>
                    </a:lnTo>
                    <a:lnTo>
                      <a:pt x="265" y="398"/>
                    </a:lnTo>
                    <a:lnTo>
                      <a:pt x="296" y="387"/>
                    </a:lnTo>
                    <a:lnTo>
                      <a:pt x="334" y="388"/>
                    </a:lnTo>
                    <a:lnTo>
                      <a:pt x="353" y="413"/>
                    </a:lnTo>
                    <a:lnTo>
                      <a:pt x="391" y="411"/>
                    </a:lnTo>
                    <a:lnTo>
                      <a:pt x="419" y="400"/>
                    </a:lnTo>
                    <a:lnTo>
                      <a:pt x="475" y="403"/>
                    </a:lnTo>
                    <a:lnTo>
                      <a:pt x="524" y="438"/>
                    </a:lnTo>
                    <a:lnTo>
                      <a:pt x="553" y="478"/>
                    </a:lnTo>
                    <a:lnTo>
                      <a:pt x="582" y="494"/>
                    </a:lnTo>
                    <a:lnTo>
                      <a:pt x="671" y="503"/>
                    </a:lnTo>
                    <a:lnTo>
                      <a:pt x="725" y="483"/>
                    </a:lnTo>
                    <a:lnTo>
                      <a:pt x="782" y="478"/>
                    </a:lnTo>
                    <a:lnTo>
                      <a:pt x="793" y="411"/>
                    </a:lnTo>
                    <a:lnTo>
                      <a:pt x="829" y="368"/>
                    </a:lnTo>
                    <a:lnTo>
                      <a:pt x="833" y="292"/>
                    </a:lnTo>
                    <a:lnTo>
                      <a:pt x="873" y="270"/>
                    </a:lnTo>
                    <a:lnTo>
                      <a:pt x="873" y="200"/>
                    </a:lnTo>
                    <a:lnTo>
                      <a:pt x="912" y="177"/>
                    </a:lnTo>
                    <a:lnTo>
                      <a:pt x="925" y="120"/>
                    </a:lnTo>
                    <a:lnTo>
                      <a:pt x="953" y="114"/>
                    </a:lnTo>
                    <a:lnTo>
                      <a:pt x="981" y="46"/>
                    </a:lnTo>
                    <a:lnTo>
                      <a:pt x="958" y="1"/>
                    </a:lnTo>
                    <a:lnTo>
                      <a:pt x="1058" y="0"/>
                    </a:lnTo>
                    <a:lnTo>
                      <a:pt x="1092" y="103"/>
                    </a:lnTo>
                    <a:lnTo>
                      <a:pt x="1132" y="63"/>
                    </a:lnTo>
                    <a:lnTo>
                      <a:pt x="1153" y="21"/>
                    </a:lnTo>
                    <a:lnTo>
                      <a:pt x="1190" y="1"/>
                    </a:lnTo>
                    <a:lnTo>
                      <a:pt x="1221" y="23"/>
                    </a:lnTo>
                    <a:lnTo>
                      <a:pt x="1208" y="92"/>
                    </a:lnTo>
                    <a:lnTo>
                      <a:pt x="1160" y="131"/>
                    </a:lnTo>
                    <a:lnTo>
                      <a:pt x="1166" y="187"/>
                    </a:lnTo>
                    <a:lnTo>
                      <a:pt x="1210" y="218"/>
                    </a:lnTo>
                    <a:lnTo>
                      <a:pt x="1242" y="459"/>
                    </a:lnTo>
                    <a:lnTo>
                      <a:pt x="1086" y="620"/>
                    </a:lnTo>
                    <a:lnTo>
                      <a:pt x="1029" y="648"/>
                    </a:lnTo>
                    <a:lnTo>
                      <a:pt x="1034" y="824"/>
                    </a:lnTo>
                    <a:lnTo>
                      <a:pt x="1183" y="914"/>
                    </a:lnTo>
                    <a:lnTo>
                      <a:pt x="1094" y="985"/>
                    </a:lnTo>
                    <a:lnTo>
                      <a:pt x="1166" y="1057"/>
                    </a:lnTo>
                    <a:lnTo>
                      <a:pt x="1029" y="1306"/>
                    </a:lnTo>
                    <a:lnTo>
                      <a:pt x="1036" y="1337"/>
                    </a:lnTo>
                    <a:lnTo>
                      <a:pt x="1064" y="1333"/>
                    </a:lnTo>
                    <a:lnTo>
                      <a:pt x="1031" y="1365"/>
                    </a:lnTo>
                    <a:lnTo>
                      <a:pt x="1036" y="1454"/>
                    </a:lnTo>
                    <a:lnTo>
                      <a:pt x="991" y="1476"/>
                    </a:lnTo>
                    <a:lnTo>
                      <a:pt x="955" y="1482"/>
                    </a:lnTo>
                    <a:lnTo>
                      <a:pt x="884" y="1552"/>
                    </a:lnTo>
                    <a:lnTo>
                      <a:pt x="829" y="1562"/>
                    </a:lnTo>
                    <a:lnTo>
                      <a:pt x="825" y="1537"/>
                    </a:lnTo>
                    <a:lnTo>
                      <a:pt x="793" y="1501"/>
                    </a:lnTo>
                    <a:lnTo>
                      <a:pt x="725" y="1523"/>
                    </a:lnTo>
                    <a:lnTo>
                      <a:pt x="673" y="1492"/>
                    </a:lnTo>
                    <a:lnTo>
                      <a:pt x="594" y="1552"/>
                    </a:lnTo>
                    <a:lnTo>
                      <a:pt x="565" y="1545"/>
                    </a:lnTo>
                    <a:lnTo>
                      <a:pt x="478" y="1623"/>
                    </a:lnTo>
                    <a:lnTo>
                      <a:pt x="354" y="1534"/>
                    </a:lnTo>
                    <a:lnTo>
                      <a:pt x="351" y="1493"/>
                    </a:lnTo>
                    <a:lnTo>
                      <a:pt x="333" y="1490"/>
                    </a:lnTo>
                    <a:lnTo>
                      <a:pt x="299" y="1527"/>
                    </a:lnTo>
                    <a:lnTo>
                      <a:pt x="275" y="1515"/>
                    </a:lnTo>
                    <a:lnTo>
                      <a:pt x="269" y="1521"/>
                    </a:lnTo>
                    <a:lnTo>
                      <a:pt x="179" y="1478"/>
                    </a:lnTo>
                    <a:lnTo>
                      <a:pt x="138" y="1512"/>
                    </a:lnTo>
                    <a:lnTo>
                      <a:pt x="97" y="1471"/>
                    </a:lnTo>
                    <a:lnTo>
                      <a:pt x="125" y="1442"/>
                    </a:lnTo>
                    <a:lnTo>
                      <a:pt x="142" y="1406"/>
                    </a:lnTo>
                    <a:lnTo>
                      <a:pt x="138" y="1367"/>
                    </a:lnTo>
                    <a:lnTo>
                      <a:pt x="80" y="1332"/>
                    </a:lnTo>
                    <a:lnTo>
                      <a:pt x="103" y="1288"/>
                    </a:lnTo>
                    <a:lnTo>
                      <a:pt x="148" y="1269"/>
                    </a:lnTo>
                    <a:lnTo>
                      <a:pt x="128" y="1219"/>
                    </a:lnTo>
                    <a:lnTo>
                      <a:pt x="185" y="1204"/>
                    </a:lnTo>
                    <a:lnTo>
                      <a:pt x="176" y="1080"/>
                    </a:lnTo>
                    <a:lnTo>
                      <a:pt x="94" y="954"/>
                    </a:lnTo>
                    <a:lnTo>
                      <a:pt x="141" y="746"/>
                    </a:lnTo>
                    <a:lnTo>
                      <a:pt x="178" y="750"/>
                    </a:lnTo>
                    <a:lnTo>
                      <a:pt x="178" y="724"/>
                    </a:lnTo>
                    <a:lnTo>
                      <a:pt x="78" y="674"/>
                    </a:lnTo>
                    <a:lnTo>
                      <a:pt x="29" y="635"/>
                    </a:lnTo>
                    <a:lnTo>
                      <a:pt x="0" y="514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24" name="Freeform 80"/>
              <p:cNvSpPr>
                <a:spLocks noChangeAspect="1"/>
              </p:cNvSpPr>
              <p:nvPr/>
            </p:nvSpPr>
            <p:spPr bwMode="auto">
              <a:xfrm>
                <a:off x="3998" y="2987"/>
                <a:ext cx="233" cy="212"/>
              </a:xfrm>
              <a:custGeom>
                <a:avLst/>
                <a:gdLst>
                  <a:gd name="T0" fmla="*/ 98 w 1290"/>
                  <a:gd name="T1" fmla="*/ 888 h 1168"/>
                  <a:gd name="T2" fmla="*/ 142 w 1290"/>
                  <a:gd name="T3" fmla="*/ 986 h 1168"/>
                  <a:gd name="T4" fmla="*/ 91 w 1290"/>
                  <a:gd name="T5" fmla="*/ 1007 h 1168"/>
                  <a:gd name="T6" fmla="*/ 103 w 1290"/>
                  <a:gd name="T7" fmla="*/ 1083 h 1168"/>
                  <a:gd name="T8" fmla="*/ 319 w 1290"/>
                  <a:gd name="T9" fmla="*/ 1077 h 1168"/>
                  <a:gd name="T10" fmla="*/ 389 w 1290"/>
                  <a:gd name="T11" fmla="*/ 1168 h 1168"/>
                  <a:gd name="T12" fmla="*/ 619 w 1290"/>
                  <a:gd name="T13" fmla="*/ 1089 h 1168"/>
                  <a:gd name="T14" fmla="*/ 813 w 1290"/>
                  <a:gd name="T15" fmla="*/ 1031 h 1168"/>
                  <a:gd name="T16" fmla="*/ 1007 w 1290"/>
                  <a:gd name="T17" fmla="*/ 1013 h 1168"/>
                  <a:gd name="T18" fmla="*/ 1078 w 1290"/>
                  <a:gd name="T19" fmla="*/ 956 h 1168"/>
                  <a:gd name="T20" fmla="*/ 1091 w 1290"/>
                  <a:gd name="T21" fmla="*/ 891 h 1168"/>
                  <a:gd name="T22" fmla="*/ 1098 w 1290"/>
                  <a:gd name="T23" fmla="*/ 853 h 1168"/>
                  <a:gd name="T24" fmla="*/ 1290 w 1290"/>
                  <a:gd name="T25" fmla="*/ 485 h 1168"/>
                  <a:gd name="T26" fmla="*/ 1264 w 1290"/>
                  <a:gd name="T27" fmla="*/ 458 h 1168"/>
                  <a:gd name="T28" fmla="*/ 1248 w 1290"/>
                  <a:gd name="T29" fmla="*/ 409 h 1168"/>
                  <a:gd name="T30" fmla="*/ 1212 w 1290"/>
                  <a:gd name="T31" fmla="*/ 351 h 1168"/>
                  <a:gd name="T32" fmla="*/ 1181 w 1290"/>
                  <a:gd name="T33" fmla="*/ 353 h 1168"/>
                  <a:gd name="T34" fmla="*/ 1139 w 1290"/>
                  <a:gd name="T35" fmla="*/ 347 h 1168"/>
                  <a:gd name="T36" fmla="*/ 1117 w 1290"/>
                  <a:gd name="T37" fmla="*/ 281 h 1168"/>
                  <a:gd name="T38" fmla="*/ 1090 w 1290"/>
                  <a:gd name="T39" fmla="*/ 237 h 1168"/>
                  <a:gd name="T40" fmla="*/ 1100 w 1290"/>
                  <a:gd name="T41" fmla="*/ 229 h 1168"/>
                  <a:gd name="T42" fmla="*/ 1115 w 1290"/>
                  <a:gd name="T43" fmla="*/ 197 h 1168"/>
                  <a:gd name="T44" fmla="*/ 1098 w 1290"/>
                  <a:gd name="T45" fmla="*/ 169 h 1168"/>
                  <a:gd name="T46" fmla="*/ 1013 w 1290"/>
                  <a:gd name="T47" fmla="*/ 152 h 1168"/>
                  <a:gd name="T48" fmla="*/ 925 w 1290"/>
                  <a:gd name="T49" fmla="*/ 71 h 1168"/>
                  <a:gd name="T50" fmla="*/ 886 w 1290"/>
                  <a:gd name="T51" fmla="*/ 71 h 1168"/>
                  <a:gd name="T52" fmla="*/ 716 w 1290"/>
                  <a:gd name="T53" fmla="*/ 0 h 1168"/>
                  <a:gd name="T54" fmla="*/ 715 w 1290"/>
                  <a:gd name="T55" fmla="*/ 25 h 1168"/>
                  <a:gd name="T56" fmla="*/ 685 w 1290"/>
                  <a:gd name="T57" fmla="*/ 48 h 1168"/>
                  <a:gd name="T58" fmla="*/ 654 w 1290"/>
                  <a:gd name="T59" fmla="*/ 138 h 1168"/>
                  <a:gd name="T60" fmla="*/ 714 w 1290"/>
                  <a:gd name="T61" fmla="*/ 156 h 1168"/>
                  <a:gd name="T62" fmla="*/ 764 w 1290"/>
                  <a:gd name="T63" fmla="*/ 212 h 1168"/>
                  <a:gd name="T64" fmla="*/ 775 w 1290"/>
                  <a:gd name="T65" fmla="*/ 275 h 1168"/>
                  <a:gd name="T66" fmla="*/ 737 w 1290"/>
                  <a:gd name="T67" fmla="*/ 296 h 1168"/>
                  <a:gd name="T68" fmla="*/ 725 w 1290"/>
                  <a:gd name="T69" fmla="*/ 358 h 1168"/>
                  <a:gd name="T70" fmla="*/ 655 w 1290"/>
                  <a:gd name="T71" fmla="*/ 401 h 1168"/>
                  <a:gd name="T72" fmla="*/ 660 w 1290"/>
                  <a:gd name="T73" fmla="*/ 475 h 1168"/>
                  <a:gd name="T74" fmla="*/ 603 w 1290"/>
                  <a:gd name="T75" fmla="*/ 530 h 1168"/>
                  <a:gd name="T76" fmla="*/ 615 w 1290"/>
                  <a:gd name="T77" fmla="*/ 564 h 1168"/>
                  <a:gd name="T78" fmla="*/ 704 w 1290"/>
                  <a:gd name="T79" fmla="*/ 561 h 1168"/>
                  <a:gd name="T80" fmla="*/ 718 w 1290"/>
                  <a:gd name="T81" fmla="*/ 592 h 1168"/>
                  <a:gd name="T82" fmla="*/ 630 w 1290"/>
                  <a:gd name="T83" fmla="*/ 658 h 1168"/>
                  <a:gd name="T84" fmla="*/ 428 w 1290"/>
                  <a:gd name="T85" fmla="*/ 656 h 1168"/>
                  <a:gd name="T86" fmla="*/ 374 w 1290"/>
                  <a:gd name="T87" fmla="*/ 633 h 1168"/>
                  <a:gd name="T88" fmla="*/ 336 w 1290"/>
                  <a:gd name="T89" fmla="*/ 669 h 1168"/>
                  <a:gd name="T90" fmla="*/ 305 w 1290"/>
                  <a:gd name="T91" fmla="*/ 711 h 1168"/>
                  <a:gd name="T92" fmla="*/ 221 w 1290"/>
                  <a:gd name="T93" fmla="*/ 726 h 1168"/>
                  <a:gd name="T94" fmla="*/ 202 w 1290"/>
                  <a:gd name="T95" fmla="*/ 695 h 1168"/>
                  <a:gd name="T96" fmla="*/ 170 w 1290"/>
                  <a:gd name="T97" fmla="*/ 690 h 1168"/>
                  <a:gd name="T98" fmla="*/ 135 w 1290"/>
                  <a:gd name="T99" fmla="*/ 643 h 1168"/>
                  <a:gd name="T100" fmla="*/ 77 w 1290"/>
                  <a:gd name="T101" fmla="*/ 617 h 1168"/>
                  <a:gd name="T102" fmla="*/ 36 w 1290"/>
                  <a:gd name="T103" fmla="*/ 633 h 1168"/>
                  <a:gd name="T104" fmla="*/ 4 w 1290"/>
                  <a:gd name="T105" fmla="*/ 687 h 1168"/>
                  <a:gd name="T106" fmla="*/ 19 w 1290"/>
                  <a:gd name="T107" fmla="*/ 737 h 1168"/>
                  <a:gd name="T108" fmla="*/ 0 w 1290"/>
                  <a:gd name="T109" fmla="*/ 791 h 1168"/>
                  <a:gd name="T110" fmla="*/ 61 w 1290"/>
                  <a:gd name="T111" fmla="*/ 913 h 1168"/>
                  <a:gd name="T112" fmla="*/ 98 w 1290"/>
                  <a:gd name="T113" fmla="*/ 888 h 1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290" h="1168">
                    <a:moveTo>
                      <a:pt x="98" y="888"/>
                    </a:moveTo>
                    <a:lnTo>
                      <a:pt x="142" y="986"/>
                    </a:lnTo>
                    <a:lnTo>
                      <a:pt x="91" y="1007"/>
                    </a:lnTo>
                    <a:lnTo>
                      <a:pt x="103" y="1083"/>
                    </a:lnTo>
                    <a:lnTo>
                      <a:pt x="319" y="1077"/>
                    </a:lnTo>
                    <a:lnTo>
                      <a:pt x="389" y="1168"/>
                    </a:lnTo>
                    <a:lnTo>
                      <a:pt x="619" y="1089"/>
                    </a:lnTo>
                    <a:lnTo>
                      <a:pt x="813" y="1031"/>
                    </a:lnTo>
                    <a:lnTo>
                      <a:pt x="1007" y="1013"/>
                    </a:lnTo>
                    <a:lnTo>
                      <a:pt x="1078" y="956"/>
                    </a:lnTo>
                    <a:lnTo>
                      <a:pt x="1091" y="891"/>
                    </a:lnTo>
                    <a:lnTo>
                      <a:pt x="1098" y="853"/>
                    </a:lnTo>
                    <a:lnTo>
                      <a:pt x="1290" y="485"/>
                    </a:lnTo>
                    <a:lnTo>
                      <a:pt x="1264" y="458"/>
                    </a:lnTo>
                    <a:lnTo>
                      <a:pt x="1248" y="409"/>
                    </a:lnTo>
                    <a:lnTo>
                      <a:pt x="1212" y="351"/>
                    </a:lnTo>
                    <a:lnTo>
                      <a:pt x="1181" y="353"/>
                    </a:lnTo>
                    <a:lnTo>
                      <a:pt x="1139" y="347"/>
                    </a:lnTo>
                    <a:lnTo>
                      <a:pt x="1117" y="281"/>
                    </a:lnTo>
                    <a:lnTo>
                      <a:pt x="1090" y="237"/>
                    </a:lnTo>
                    <a:lnTo>
                      <a:pt x="1100" y="229"/>
                    </a:lnTo>
                    <a:lnTo>
                      <a:pt x="1115" y="197"/>
                    </a:lnTo>
                    <a:lnTo>
                      <a:pt x="1098" y="169"/>
                    </a:lnTo>
                    <a:lnTo>
                      <a:pt x="1013" y="152"/>
                    </a:lnTo>
                    <a:lnTo>
                      <a:pt x="925" y="71"/>
                    </a:lnTo>
                    <a:lnTo>
                      <a:pt x="886" y="71"/>
                    </a:lnTo>
                    <a:lnTo>
                      <a:pt x="716" y="0"/>
                    </a:lnTo>
                    <a:lnTo>
                      <a:pt x="715" y="25"/>
                    </a:lnTo>
                    <a:lnTo>
                      <a:pt x="685" y="48"/>
                    </a:lnTo>
                    <a:lnTo>
                      <a:pt x="654" y="138"/>
                    </a:lnTo>
                    <a:lnTo>
                      <a:pt x="714" y="156"/>
                    </a:lnTo>
                    <a:lnTo>
                      <a:pt x="764" y="212"/>
                    </a:lnTo>
                    <a:lnTo>
                      <a:pt x="775" y="275"/>
                    </a:lnTo>
                    <a:lnTo>
                      <a:pt x="737" y="296"/>
                    </a:lnTo>
                    <a:lnTo>
                      <a:pt x="725" y="358"/>
                    </a:lnTo>
                    <a:lnTo>
                      <a:pt x="655" y="401"/>
                    </a:lnTo>
                    <a:lnTo>
                      <a:pt x="660" y="475"/>
                    </a:lnTo>
                    <a:lnTo>
                      <a:pt x="603" y="530"/>
                    </a:lnTo>
                    <a:lnTo>
                      <a:pt x="615" y="564"/>
                    </a:lnTo>
                    <a:lnTo>
                      <a:pt x="704" y="561"/>
                    </a:lnTo>
                    <a:lnTo>
                      <a:pt x="718" y="592"/>
                    </a:lnTo>
                    <a:lnTo>
                      <a:pt x="630" y="658"/>
                    </a:lnTo>
                    <a:lnTo>
                      <a:pt x="428" y="656"/>
                    </a:lnTo>
                    <a:lnTo>
                      <a:pt x="374" y="633"/>
                    </a:lnTo>
                    <a:lnTo>
                      <a:pt x="336" y="669"/>
                    </a:lnTo>
                    <a:lnTo>
                      <a:pt x="305" y="711"/>
                    </a:lnTo>
                    <a:lnTo>
                      <a:pt x="221" y="726"/>
                    </a:lnTo>
                    <a:lnTo>
                      <a:pt x="202" y="695"/>
                    </a:lnTo>
                    <a:lnTo>
                      <a:pt x="170" y="690"/>
                    </a:lnTo>
                    <a:lnTo>
                      <a:pt x="135" y="643"/>
                    </a:lnTo>
                    <a:lnTo>
                      <a:pt x="77" y="617"/>
                    </a:lnTo>
                    <a:lnTo>
                      <a:pt x="36" y="633"/>
                    </a:lnTo>
                    <a:lnTo>
                      <a:pt x="4" y="687"/>
                    </a:lnTo>
                    <a:lnTo>
                      <a:pt x="19" y="737"/>
                    </a:lnTo>
                    <a:lnTo>
                      <a:pt x="0" y="791"/>
                    </a:lnTo>
                    <a:lnTo>
                      <a:pt x="61" y="913"/>
                    </a:lnTo>
                    <a:lnTo>
                      <a:pt x="98" y="88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25" name="Freeform 81"/>
              <p:cNvSpPr>
                <a:spLocks noChangeAspect="1"/>
              </p:cNvSpPr>
              <p:nvPr/>
            </p:nvSpPr>
            <p:spPr bwMode="auto">
              <a:xfrm>
                <a:off x="3611" y="3234"/>
                <a:ext cx="165" cy="93"/>
              </a:xfrm>
              <a:custGeom>
                <a:avLst/>
                <a:gdLst>
                  <a:gd name="T0" fmla="*/ 142 w 916"/>
                  <a:gd name="T1" fmla="*/ 105 h 515"/>
                  <a:gd name="T2" fmla="*/ 218 w 916"/>
                  <a:gd name="T3" fmla="*/ 77 h 515"/>
                  <a:gd name="T4" fmla="*/ 230 w 916"/>
                  <a:gd name="T5" fmla="*/ 0 h 515"/>
                  <a:gd name="T6" fmla="*/ 263 w 916"/>
                  <a:gd name="T7" fmla="*/ 0 h 515"/>
                  <a:gd name="T8" fmla="*/ 300 w 916"/>
                  <a:gd name="T9" fmla="*/ 52 h 515"/>
                  <a:gd name="T10" fmla="*/ 571 w 916"/>
                  <a:gd name="T11" fmla="*/ 67 h 515"/>
                  <a:gd name="T12" fmla="*/ 638 w 916"/>
                  <a:gd name="T13" fmla="*/ 48 h 515"/>
                  <a:gd name="T14" fmla="*/ 718 w 916"/>
                  <a:gd name="T15" fmla="*/ 77 h 515"/>
                  <a:gd name="T16" fmla="*/ 728 w 916"/>
                  <a:gd name="T17" fmla="*/ 276 h 515"/>
                  <a:gd name="T18" fmla="*/ 805 w 916"/>
                  <a:gd name="T19" fmla="*/ 276 h 515"/>
                  <a:gd name="T20" fmla="*/ 897 w 916"/>
                  <a:gd name="T21" fmla="*/ 232 h 515"/>
                  <a:gd name="T22" fmla="*/ 916 w 916"/>
                  <a:gd name="T23" fmla="*/ 309 h 515"/>
                  <a:gd name="T24" fmla="*/ 864 w 916"/>
                  <a:gd name="T25" fmla="*/ 345 h 515"/>
                  <a:gd name="T26" fmla="*/ 825 w 916"/>
                  <a:gd name="T27" fmla="*/ 335 h 515"/>
                  <a:gd name="T28" fmla="*/ 586 w 916"/>
                  <a:gd name="T29" fmla="*/ 505 h 515"/>
                  <a:gd name="T30" fmla="*/ 413 w 916"/>
                  <a:gd name="T31" fmla="*/ 515 h 515"/>
                  <a:gd name="T32" fmla="*/ 91 w 916"/>
                  <a:gd name="T33" fmla="*/ 394 h 515"/>
                  <a:gd name="T34" fmla="*/ 0 w 916"/>
                  <a:gd name="T35" fmla="*/ 170 h 515"/>
                  <a:gd name="T36" fmla="*/ 142 w 916"/>
                  <a:gd name="T37" fmla="*/ 105 h 5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16" h="515">
                    <a:moveTo>
                      <a:pt x="142" y="105"/>
                    </a:moveTo>
                    <a:lnTo>
                      <a:pt x="218" y="77"/>
                    </a:lnTo>
                    <a:lnTo>
                      <a:pt x="230" y="0"/>
                    </a:lnTo>
                    <a:lnTo>
                      <a:pt x="263" y="0"/>
                    </a:lnTo>
                    <a:lnTo>
                      <a:pt x="300" y="52"/>
                    </a:lnTo>
                    <a:lnTo>
                      <a:pt x="571" y="67"/>
                    </a:lnTo>
                    <a:lnTo>
                      <a:pt x="638" y="48"/>
                    </a:lnTo>
                    <a:lnTo>
                      <a:pt x="718" y="77"/>
                    </a:lnTo>
                    <a:lnTo>
                      <a:pt x="728" y="276"/>
                    </a:lnTo>
                    <a:lnTo>
                      <a:pt x="805" y="276"/>
                    </a:lnTo>
                    <a:lnTo>
                      <a:pt x="897" y="232"/>
                    </a:lnTo>
                    <a:lnTo>
                      <a:pt x="916" y="309"/>
                    </a:lnTo>
                    <a:lnTo>
                      <a:pt x="864" y="345"/>
                    </a:lnTo>
                    <a:lnTo>
                      <a:pt x="825" y="335"/>
                    </a:lnTo>
                    <a:lnTo>
                      <a:pt x="586" y="505"/>
                    </a:lnTo>
                    <a:lnTo>
                      <a:pt x="413" y="515"/>
                    </a:lnTo>
                    <a:lnTo>
                      <a:pt x="91" y="394"/>
                    </a:lnTo>
                    <a:lnTo>
                      <a:pt x="0" y="170"/>
                    </a:lnTo>
                    <a:lnTo>
                      <a:pt x="142" y="10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26" name="Freeform 82"/>
              <p:cNvSpPr>
                <a:spLocks noChangeAspect="1"/>
              </p:cNvSpPr>
              <p:nvPr/>
            </p:nvSpPr>
            <p:spPr bwMode="auto">
              <a:xfrm>
                <a:off x="3355" y="3242"/>
                <a:ext cx="282" cy="225"/>
              </a:xfrm>
              <a:custGeom>
                <a:avLst/>
                <a:gdLst>
                  <a:gd name="T0" fmla="*/ 152 w 1562"/>
                  <a:gd name="T1" fmla="*/ 256 h 1244"/>
                  <a:gd name="T2" fmla="*/ 286 w 1562"/>
                  <a:gd name="T3" fmla="*/ 273 h 1244"/>
                  <a:gd name="T4" fmla="*/ 485 w 1562"/>
                  <a:gd name="T5" fmla="*/ 240 h 1244"/>
                  <a:gd name="T6" fmla="*/ 521 w 1562"/>
                  <a:gd name="T7" fmla="*/ 282 h 1244"/>
                  <a:gd name="T8" fmla="*/ 900 w 1562"/>
                  <a:gd name="T9" fmla="*/ 405 h 1244"/>
                  <a:gd name="T10" fmla="*/ 918 w 1562"/>
                  <a:gd name="T11" fmla="*/ 340 h 1244"/>
                  <a:gd name="T12" fmla="*/ 903 w 1562"/>
                  <a:gd name="T13" fmla="*/ 300 h 1244"/>
                  <a:gd name="T14" fmla="*/ 905 w 1562"/>
                  <a:gd name="T15" fmla="*/ 283 h 1244"/>
                  <a:gd name="T16" fmla="*/ 908 w 1562"/>
                  <a:gd name="T17" fmla="*/ 271 h 1244"/>
                  <a:gd name="T18" fmla="*/ 911 w 1562"/>
                  <a:gd name="T19" fmla="*/ 260 h 1244"/>
                  <a:gd name="T20" fmla="*/ 913 w 1562"/>
                  <a:gd name="T21" fmla="*/ 243 h 1244"/>
                  <a:gd name="T22" fmla="*/ 995 w 1562"/>
                  <a:gd name="T23" fmla="*/ 245 h 1244"/>
                  <a:gd name="T24" fmla="*/ 1089 w 1562"/>
                  <a:gd name="T25" fmla="*/ 191 h 1244"/>
                  <a:gd name="T26" fmla="*/ 1134 w 1562"/>
                  <a:gd name="T27" fmla="*/ 204 h 1244"/>
                  <a:gd name="T28" fmla="*/ 1256 w 1562"/>
                  <a:gd name="T29" fmla="*/ 106 h 1244"/>
                  <a:gd name="T30" fmla="*/ 1495 w 1562"/>
                  <a:gd name="T31" fmla="*/ 21 h 1244"/>
                  <a:gd name="T32" fmla="*/ 1539 w 1562"/>
                  <a:gd name="T33" fmla="*/ 0 h 1244"/>
                  <a:gd name="T34" fmla="*/ 1562 w 1562"/>
                  <a:gd name="T35" fmla="*/ 57 h 1244"/>
                  <a:gd name="T36" fmla="*/ 1556 w 1562"/>
                  <a:gd name="T37" fmla="*/ 58 h 1244"/>
                  <a:gd name="T38" fmla="*/ 1549 w 1562"/>
                  <a:gd name="T39" fmla="*/ 59 h 1244"/>
                  <a:gd name="T40" fmla="*/ 1541 w 1562"/>
                  <a:gd name="T41" fmla="*/ 62 h 1244"/>
                  <a:gd name="T42" fmla="*/ 1532 w 1562"/>
                  <a:gd name="T43" fmla="*/ 66 h 1244"/>
                  <a:gd name="T44" fmla="*/ 1512 w 1562"/>
                  <a:gd name="T45" fmla="*/ 76 h 1244"/>
                  <a:gd name="T46" fmla="*/ 1490 w 1562"/>
                  <a:gd name="T47" fmla="*/ 86 h 1244"/>
                  <a:gd name="T48" fmla="*/ 1469 w 1562"/>
                  <a:gd name="T49" fmla="*/ 97 h 1244"/>
                  <a:gd name="T50" fmla="*/ 1449 w 1562"/>
                  <a:gd name="T51" fmla="*/ 106 h 1244"/>
                  <a:gd name="T52" fmla="*/ 1440 w 1562"/>
                  <a:gd name="T53" fmla="*/ 110 h 1244"/>
                  <a:gd name="T54" fmla="*/ 1432 w 1562"/>
                  <a:gd name="T55" fmla="*/ 113 h 1244"/>
                  <a:gd name="T56" fmla="*/ 1424 w 1562"/>
                  <a:gd name="T57" fmla="*/ 115 h 1244"/>
                  <a:gd name="T58" fmla="*/ 1418 w 1562"/>
                  <a:gd name="T59" fmla="*/ 116 h 1244"/>
                  <a:gd name="T60" fmla="*/ 1415 w 1562"/>
                  <a:gd name="T61" fmla="*/ 166 h 1244"/>
                  <a:gd name="T62" fmla="*/ 1380 w 1562"/>
                  <a:gd name="T63" fmla="*/ 204 h 1244"/>
                  <a:gd name="T64" fmla="*/ 1387 w 1562"/>
                  <a:gd name="T65" fmla="*/ 256 h 1244"/>
                  <a:gd name="T66" fmla="*/ 1209 w 1562"/>
                  <a:gd name="T67" fmla="*/ 338 h 1244"/>
                  <a:gd name="T68" fmla="*/ 1173 w 1562"/>
                  <a:gd name="T69" fmla="*/ 349 h 1244"/>
                  <a:gd name="T70" fmla="*/ 1173 w 1562"/>
                  <a:gd name="T71" fmla="*/ 400 h 1244"/>
                  <a:gd name="T72" fmla="*/ 1109 w 1562"/>
                  <a:gd name="T73" fmla="*/ 444 h 1244"/>
                  <a:gd name="T74" fmla="*/ 1084 w 1562"/>
                  <a:gd name="T75" fmla="*/ 1244 h 1244"/>
                  <a:gd name="T76" fmla="*/ 1060 w 1562"/>
                  <a:gd name="T77" fmla="*/ 1220 h 1244"/>
                  <a:gd name="T78" fmla="*/ 990 w 1562"/>
                  <a:gd name="T79" fmla="*/ 1202 h 1244"/>
                  <a:gd name="T80" fmla="*/ 784 w 1562"/>
                  <a:gd name="T81" fmla="*/ 1112 h 1244"/>
                  <a:gd name="T82" fmla="*/ 691 w 1562"/>
                  <a:gd name="T83" fmla="*/ 1217 h 1244"/>
                  <a:gd name="T84" fmla="*/ 185 w 1562"/>
                  <a:gd name="T85" fmla="*/ 1227 h 1244"/>
                  <a:gd name="T86" fmla="*/ 202 w 1562"/>
                  <a:gd name="T87" fmla="*/ 1153 h 1244"/>
                  <a:gd name="T88" fmla="*/ 214 w 1562"/>
                  <a:gd name="T89" fmla="*/ 1006 h 1244"/>
                  <a:gd name="T90" fmla="*/ 180 w 1562"/>
                  <a:gd name="T91" fmla="*/ 947 h 1244"/>
                  <a:gd name="T92" fmla="*/ 70 w 1562"/>
                  <a:gd name="T93" fmla="*/ 862 h 1244"/>
                  <a:gd name="T94" fmla="*/ 16 w 1562"/>
                  <a:gd name="T95" fmla="*/ 787 h 1244"/>
                  <a:gd name="T96" fmla="*/ 0 w 1562"/>
                  <a:gd name="T97" fmla="*/ 596 h 1244"/>
                  <a:gd name="T98" fmla="*/ 152 w 1562"/>
                  <a:gd name="T99" fmla="*/ 256 h 1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562" h="1244">
                    <a:moveTo>
                      <a:pt x="152" y="256"/>
                    </a:moveTo>
                    <a:lnTo>
                      <a:pt x="286" y="273"/>
                    </a:lnTo>
                    <a:lnTo>
                      <a:pt x="485" y="240"/>
                    </a:lnTo>
                    <a:lnTo>
                      <a:pt x="521" y="282"/>
                    </a:lnTo>
                    <a:lnTo>
                      <a:pt x="900" y="405"/>
                    </a:lnTo>
                    <a:lnTo>
                      <a:pt x="918" y="340"/>
                    </a:lnTo>
                    <a:lnTo>
                      <a:pt x="903" y="300"/>
                    </a:lnTo>
                    <a:lnTo>
                      <a:pt x="905" y="283"/>
                    </a:lnTo>
                    <a:lnTo>
                      <a:pt x="908" y="271"/>
                    </a:lnTo>
                    <a:lnTo>
                      <a:pt x="911" y="260"/>
                    </a:lnTo>
                    <a:lnTo>
                      <a:pt x="913" y="243"/>
                    </a:lnTo>
                    <a:lnTo>
                      <a:pt x="995" y="245"/>
                    </a:lnTo>
                    <a:lnTo>
                      <a:pt x="1089" y="191"/>
                    </a:lnTo>
                    <a:lnTo>
                      <a:pt x="1134" y="204"/>
                    </a:lnTo>
                    <a:lnTo>
                      <a:pt x="1256" y="106"/>
                    </a:lnTo>
                    <a:lnTo>
                      <a:pt x="1495" y="21"/>
                    </a:lnTo>
                    <a:lnTo>
                      <a:pt x="1539" y="0"/>
                    </a:lnTo>
                    <a:lnTo>
                      <a:pt x="1562" y="57"/>
                    </a:lnTo>
                    <a:lnTo>
                      <a:pt x="1556" y="58"/>
                    </a:lnTo>
                    <a:lnTo>
                      <a:pt x="1549" y="59"/>
                    </a:lnTo>
                    <a:lnTo>
                      <a:pt x="1541" y="62"/>
                    </a:lnTo>
                    <a:lnTo>
                      <a:pt x="1532" y="66"/>
                    </a:lnTo>
                    <a:lnTo>
                      <a:pt x="1512" y="76"/>
                    </a:lnTo>
                    <a:lnTo>
                      <a:pt x="1490" y="86"/>
                    </a:lnTo>
                    <a:lnTo>
                      <a:pt x="1469" y="97"/>
                    </a:lnTo>
                    <a:lnTo>
                      <a:pt x="1449" y="106"/>
                    </a:lnTo>
                    <a:lnTo>
                      <a:pt x="1440" y="110"/>
                    </a:lnTo>
                    <a:lnTo>
                      <a:pt x="1432" y="113"/>
                    </a:lnTo>
                    <a:lnTo>
                      <a:pt x="1424" y="115"/>
                    </a:lnTo>
                    <a:lnTo>
                      <a:pt x="1418" y="116"/>
                    </a:lnTo>
                    <a:lnTo>
                      <a:pt x="1415" y="166"/>
                    </a:lnTo>
                    <a:lnTo>
                      <a:pt x="1380" y="204"/>
                    </a:lnTo>
                    <a:lnTo>
                      <a:pt x="1387" y="256"/>
                    </a:lnTo>
                    <a:lnTo>
                      <a:pt x="1209" y="338"/>
                    </a:lnTo>
                    <a:lnTo>
                      <a:pt x="1173" y="349"/>
                    </a:lnTo>
                    <a:lnTo>
                      <a:pt x="1173" y="400"/>
                    </a:lnTo>
                    <a:lnTo>
                      <a:pt x="1109" y="444"/>
                    </a:lnTo>
                    <a:lnTo>
                      <a:pt x="1084" y="1244"/>
                    </a:lnTo>
                    <a:lnTo>
                      <a:pt x="1060" y="1220"/>
                    </a:lnTo>
                    <a:lnTo>
                      <a:pt x="990" y="1202"/>
                    </a:lnTo>
                    <a:lnTo>
                      <a:pt x="784" y="1112"/>
                    </a:lnTo>
                    <a:lnTo>
                      <a:pt x="691" y="1217"/>
                    </a:lnTo>
                    <a:lnTo>
                      <a:pt x="185" y="1227"/>
                    </a:lnTo>
                    <a:lnTo>
                      <a:pt x="202" y="1153"/>
                    </a:lnTo>
                    <a:lnTo>
                      <a:pt x="214" y="1006"/>
                    </a:lnTo>
                    <a:lnTo>
                      <a:pt x="180" y="947"/>
                    </a:lnTo>
                    <a:lnTo>
                      <a:pt x="70" y="862"/>
                    </a:lnTo>
                    <a:lnTo>
                      <a:pt x="16" y="787"/>
                    </a:lnTo>
                    <a:lnTo>
                      <a:pt x="0" y="596"/>
                    </a:lnTo>
                    <a:lnTo>
                      <a:pt x="152" y="256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27" name="Freeform 83"/>
              <p:cNvSpPr>
                <a:spLocks noChangeAspect="1"/>
              </p:cNvSpPr>
              <p:nvPr/>
            </p:nvSpPr>
            <p:spPr bwMode="auto">
              <a:xfrm>
                <a:off x="3853" y="3240"/>
                <a:ext cx="106" cy="121"/>
              </a:xfrm>
              <a:custGeom>
                <a:avLst/>
                <a:gdLst>
                  <a:gd name="T0" fmla="*/ 14 w 587"/>
                  <a:gd name="T1" fmla="*/ 105 h 669"/>
                  <a:gd name="T2" fmla="*/ 11 w 587"/>
                  <a:gd name="T3" fmla="*/ 75 h 669"/>
                  <a:gd name="T4" fmla="*/ 132 w 587"/>
                  <a:gd name="T5" fmla="*/ 0 h 669"/>
                  <a:gd name="T6" fmla="*/ 256 w 587"/>
                  <a:gd name="T7" fmla="*/ 65 h 669"/>
                  <a:gd name="T8" fmla="*/ 254 w 587"/>
                  <a:gd name="T9" fmla="*/ 69 h 669"/>
                  <a:gd name="T10" fmla="*/ 332 w 587"/>
                  <a:gd name="T11" fmla="*/ 79 h 669"/>
                  <a:gd name="T12" fmla="*/ 395 w 587"/>
                  <a:gd name="T13" fmla="*/ 52 h 669"/>
                  <a:gd name="T14" fmla="*/ 465 w 587"/>
                  <a:gd name="T15" fmla="*/ 106 h 669"/>
                  <a:gd name="T16" fmla="*/ 581 w 587"/>
                  <a:gd name="T17" fmla="*/ 145 h 669"/>
                  <a:gd name="T18" fmla="*/ 587 w 587"/>
                  <a:gd name="T19" fmla="*/ 246 h 669"/>
                  <a:gd name="T20" fmla="*/ 559 w 587"/>
                  <a:gd name="T21" fmla="*/ 248 h 669"/>
                  <a:gd name="T22" fmla="*/ 529 w 587"/>
                  <a:gd name="T23" fmla="*/ 261 h 669"/>
                  <a:gd name="T24" fmla="*/ 519 w 587"/>
                  <a:gd name="T25" fmla="*/ 415 h 669"/>
                  <a:gd name="T26" fmla="*/ 531 w 587"/>
                  <a:gd name="T27" fmla="*/ 634 h 669"/>
                  <a:gd name="T28" fmla="*/ 523 w 587"/>
                  <a:gd name="T29" fmla="*/ 669 h 669"/>
                  <a:gd name="T30" fmla="*/ 216 w 587"/>
                  <a:gd name="T31" fmla="*/ 544 h 669"/>
                  <a:gd name="T32" fmla="*/ 52 w 587"/>
                  <a:gd name="T33" fmla="*/ 276 h 669"/>
                  <a:gd name="T34" fmla="*/ 0 w 587"/>
                  <a:gd name="T35" fmla="*/ 110 h 669"/>
                  <a:gd name="T36" fmla="*/ 14 w 587"/>
                  <a:gd name="T37" fmla="*/ 105 h 6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7" h="669">
                    <a:moveTo>
                      <a:pt x="14" y="105"/>
                    </a:moveTo>
                    <a:lnTo>
                      <a:pt x="11" y="75"/>
                    </a:lnTo>
                    <a:lnTo>
                      <a:pt x="132" y="0"/>
                    </a:lnTo>
                    <a:lnTo>
                      <a:pt x="256" y="65"/>
                    </a:lnTo>
                    <a:lnTo>
                      <a:pt x="254" y="69"/>
                    </a:lnTo>
                    <a:lnTo>
                      <a:pt x="332" y="79"/>
                    </a:lnTo>
                    <a:lnTo>
                      <a:pt x="395" y="52"/>
                    </a:lnTo>
                    <a:lnTo>
                      <a:pt x="465" y="106"/>
                    </a:lnTo>
                    <a:lnTo>
                      <a:pt x="581" y="145"/>
                    </a:lnTo>
                    <a:lnTo>
                      <a:pt x="587" y="246"/>
                    </a:lnTo>
                    <a:lnTo>
                      <a:pt x="559" y="248"/>
                    </a:lnTo>
                    <a:lnTo>
                      <a:pt x="529" y="261"/>
                    </a:lnTo>
                    <a:lnTo>
                      <a:pt x="519" y="415"/>
                    </a:lnTo>
                    <a:lnTo>
                      <a:pt x="531" y="634"/>
                    </a:lnTo>
                    <a:lnTo>
                      <a:pt x="523" y="669"/>
                    </a:lnTo>
                    <a:lnTo>
                      <a:pt x="216" y="544"/>
                    </a:lnTo>
                    <a:lnTo>
                      <a:pt x="52" y="276"/>
                    </a:lnTo>
                    <a:lnTo>
                      <a:pt x="0" y="110"/>
                    </a:lnTo>
                    <a:lnTo>
                      <a:pt x="14" y="10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28" name="Freeform 84"/>
              <p:cNvSpPr>
                <a:spLocks noChangeAspect="1"/>
              </p:cNvSpPr>
              <p:nvPr/>
            </p:nvSpPr>
            <p:spPr bwMode="auto">
              <a:xfrm>
                <a:off x="3767" y="3259"/>
                <a:ext cx="182" cy="178"/>
              </a:xfrm>
              <a:custGeom>
                <a:avLst/>
                <a:gdLst>
                  <a:gd name="T0" fmla="*/ 49 w 1009"/>
                  <a:gd name="T1" fmla="*/ 939 h 987"/>
                  <a:gd name="T2" fmla="*/ 144 w 1009"/>
                  <a:gd name="T3" fmla="*/ 931 h 987"/>
                  <a:gd name="T4" fmla="*/ 231 w 1009"/>
                  <a:gd name="T5" fmla="*/ 961 h 987"/>
                  <a:gd name="T6" fmla="*/ 437 w 1009"/>
                  <a:gd name="T7" fmla="*/ 949 h 987"/>
                  <a:gd name="T8" fmla="*/ 506 w 1009"/>
                  <a:gd name="T9" fmla="*/ 918 h 987"/>
                  <a:gd name="T10" fmla="*/ 682 w 1009"/>
                  <a:gd name="T11" fmla="*/ 900 h 987"/>
                  <a:gd name="T12" fmla="*/ 811 w 1009"/>
                  <a:gd name="T13" fmla="*/ 915 h 987"/>
                  <a:gd name="T14" fmla="*/ 1009 w 1009"/>
                  <a:gd name="T15" fmla="*/ 987 h 987"/>
                  <a:gd name="T16" fmla="*/ 999 w 1009"/>
                  <a:gd name="T17" fmla="*/ 563 h 987"/>
                  <a:gd name="T18" fmla="*/ 693 w 1009"/>
                  <a:gd name="T19" fmla="*/ 438 h 987"/>
                  <a:gd name="T20" fmla="*/ 529 w 1009"/>
                  <a:gd name="T21" fmla="*/ 170 h 987"/>
                  <a:gd name="T22" fmla="*/ 478 w 1009"/>
                  <a:gd name="T23" fmla="*/ 4 h 987"/>
                  <a:gd name="T24" fmla="*/ 463 w 1009"/>
                  <a:gd name="T25" fmla="*/ 8 h 987"/>
                  <a:gd name="T26" fmla="*/ 437 w 1009"/>
                  <a:gd name="T27" fmla="*/ 83 h 987"/>
                  <a:gd name="T28" fmla="*/ 416 w 1009"/>
                  <a:gd name="T29" fmla="*/ 92 h 987"/>
                  <a:gd name="T30" fmla="*/ 389 w 1009"/>
                  <a:gd name="T31" fmla="*/ 67 h 987"/>
                  <a:gd name="T32" fmla="*/ 385 w 1009"/>
                  <a:gd name="T33" fmla="*/ 0 h 987"/>
                  <a:gd name="T34" fmla="*/ 333 w 1009"/>
                  <a:gd name="T35" fmla="*/ 20 h 987"/>
                  <a:gd name="T36" fmla="*/ 134 w 1009"/>
                  <a:gd name="T37" fmla="*/ 65 h 987"/>
                  <a:gd name="T38" fmla="*/ 101 w 1009"/>
                  <a:gd name="T39" fmla="*/ 115 h 987"/>
                  <a:gd name="T40" fmla="*/ 67 w 1009"/>
                  <a:gd name="T41" fmla="*/ 79 h 987"/>
                  <a:gd name="T42" fmla="*/ 39 w 1009"/>
                  <a:gd name="T43" fmla="*/ 67 h 987"/>
                  <a:gd name="T44" fmla="*/ 33 w 1009"/>
                  <a:gd name="T45" fmla="*/ 100 h 987"/>
                  <a:gd name="T46" fmla="*/ 52 w 1009"/>
                  <a:gd name="T47" fmla="*/ 172 h 987"/>
                  <a:gd name="T48" fmla="*/ 0 w 1009"/>
                  <a:gd name="T49" fmla="*/ 209 h 987"/>
                  <a:gd name="T50" fmla="*/ 24 w 1009"/>
                  <a:gd name="T51" fmla="*/ 218 h 987"/>
                  <a:gd name="T52" fmla="*/ 18 w 1009"/>
                  <a:gd name="T53" fmla="*/ 244 h 987"/>
                  <a:gd name="T54" fmla="*/ 43 w 1009"/>
                  <a:gd name="T55" fmla="*/ 311 h 987"/>
                  <a:gd name="T56" fmla="*/ 48 w 1009"/>
                  <a:gd name="T57" fmla="*/ 824 h 987"/>
                  <a:gd name="T58" fmla="*/ 49 w 1009"/>
                  <a:gd name="T59" fmla="*/ 939 h 9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009" h="987">
                    <a:moveTo>
                      <a:pt x="49" y="939"/>
                    </a:moveTo>
                    <a:lnTo>
                      <a:pt x="144" y="931"/>
                    </a:lnTo>
                    <a:lnTo>
                      <a:pt x="231" y="961"/>
                    </a:lnTo>
                    <a:lnTo>
                      <a:pt x="437" y="949"/>
                    </a:lnTo>
                    <a:lnTo>
                      <a:pt x="506" y="918"/>
                    </a:lnTo>
                    <a:lnTo>
                      <a:pt x="682" y="900"/>
                    </a:lnTo>
                    <a:lnTo>
                      <a:pt x="811" y="915"/>
                    </a:lnTo>
                    <a:lnTo>
                      <a:pt x="1009" y="987"/>
                    </a:lnTo>
                    <a:lnTo>
                      <a:pt x="999" y="563"/>
                    </a:lnTo>
                    <a:lnTo>
                      <a:pt x="693" y="438"/>
                    </a:lnTo>
                    <a:lnTo>
                      <a:pt x="529" y="170"/>
                    </a:lnTo>
                    <a:lnTo>
                      <a:pt x="478" y="4"/>
                    </a:lnTo>
                    <a:lnTo>
                      <a:pt x="463" y="8"/>
                    </a:lnTo>
                    <a:lnTo>
                      <a:pt x="437" y="83"/>
                    </a:lnTo>
                    <a:lnTo>
                      <a:pt x="416" y="92"/>
                    </a:lnTo>
                    <a:lnTo>
                      <a:pt x="389" y="67"/>
                    </a:lnTo>
                    <a:lnTo>
                      <a:pt x="385" y="0"/>
                    </a:lnTo>
                    <a:lnTo>
                      <a:pt x="333" y="20"/>
                    </a:lnTo>
                    <a:lnTo>
                      <a:pt x="134" y="65"/>
                    </a:lnTo>
                    <a:lnTo>
                      <a:pt x="101" y="115"/>
                    </a:lnTo>
                    <a:lnTo>
                      <a:pt x="67" y="79"/>
                    </a:lnTo>
                    <a:lnTo>
                      <a:pt x="39" y="67"/>
                    </a:lnTo>
                    <a:lnTo>
                      <a:pt x="33" y="100"/>
                    </a:lnTo>
                    <a:lnTo>
                      <a:pt x="52" y="172"/>
                    </a:lnTo>
                    <a:lnTo>
                      <a:pt x="0" y="209"/>
                    </a:lnTo>
                    <a:lnTo>
                      <a:pt x="24" y="218"/>
                    </a:lnTo>
                    <a:lnTo>
                      <a:pt x="18" y="244"/>
                    </a:lnTo>
                    <a:lnTo>
                      <a:pt x="43" y="311"/>
                    </a:lnTo>
                    <a:lnTo>
                      <a:pt x="48" y="824"/>
                    </a:lnTo>
                    <a:lnTo>
                      <a:pt x="49" y="939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29" name="Freeform 85"/>
              <p:cNvSpPr>
                <a:spLocks noChangeAspect="1"/>
              </p:cNvSpPr>
              <p:nvPr/>
            </p:nvSpPr>
            <p:spPr bwMode="auto">
              <a:xfrm>
                <a:off x="3638" y="3106"/>
                <a:ext cx="309" cy="178"/>
              </a:xfrm>
              <a:custGeom>
                <a:avLst/>
                <a:gdLst>
                  <a:gd name="T0" fmla="*/ 185 w 1713"/>
                  <a:gd name="T1" fmla="*/ 270 h 988"/>
                  <a:gd name="T2" fmla="*/ 187 w 1713"/>
                  <a:gd name="T3" fmla="*/ 211 h 988"/>
                  <a:gd name="T4" fmla="*/ 309 w 1713"/>
                  <a:gd name="T5" fmla="*/ 141 h 988"/>
                  <a:gd name="T6" fmla="*/ 701 w 1713"/>
                  <a:gd name="T7" fmla="*/ 0 h 988"/>
                  <a:gd name="T8" fmla="*/ 819 w 1713"/>
                  <a:gd name="T9" fmla="*/ 201 h 988"/>
                  <a:gd name="T10" fmla="*/ 1252 w 1713"/>
                  <a:gd name="T11" fmla="*/ 131 h 988"/>
                  <a:gd name="T12" fmla="*/ 1317 w 1713"/>
                  <a:gd name="T13" fmla="*/ 67 h 988"/>
                  <a:gd name="T14" fmla="*/ 1427 w 1713"/>
                  <a:gd name="T15" fmla="*/ 206 h 988"/>
                  <a:gd name="T16" fmla="*/ 1585 w 1713"/>
                  <a:gd name="T17" fmla="*/ 217 h 988"/>
                  <a:gd name="T18" fmla="*/ 1566 w 1713"/>
                  <a:gd name="T19" fmla="*/ 292 h 988"/>
                  <a:gd name="T20" fmla="*/ 1502 w 1713"/>
                  <a:gd name="T21" fmla="*/ 461 h 988"/>
                  <a:gd name="T22" fmla="*/ 1543 w 1713"/>
                  <a:gd name="T23" fmla="*/ 417 h 988"/>
                  <a:gd name="T24" fmla="*/ 1621 w 1713"/>
                  <a:gd name="T25" fmla="*/ 446 h 988"/>
                  <a:gd name="T26" fmla="*/ 1705 w 1713"/>
                  <a:gd name="T27" fmla="*/ 421 h 988"/>
                  <a:gd name="T28" fmla="*/ 1698 w 1713"/>
                  <a:gd name="T29" fmla="*/ 498 h 988"/>
                  <a:gd name="T30" fmla="*/ 1603 w 1713"/>
                  <a:gd name="T31" fmla="*/ 551 h 988"/>
                  <a:gd name="T32" fmla="*/ 1419 w 1713"/>
                  <a:gd name="T33" fmla="*/ 645 h 988"/>
                  <a:gd name="T34" fmla="*/ 1342 w 1713"/>
                  <a:gd name="T35" fmla="*/ 603 h 988"/>
                  <a:gd name="T36" fmla="*/ 1283 w 1713"/>
                  <a:gd name="T37" fmla="*/ 647 h 988"/>
                  <a:gd name="T38" fmla="*/ 1136 w 1713"/>
                  <a:gd name="T39" fmla="*/ 742 h 988"/>
                  <a:gd name="T40" fmla="*/ 1074 w 1713"/>
                  <a:gd name="T41" fmla="*/ 809 h 988"/>
                  <a:gd name="T42" fmla="*/ 1206 w 1713"/>
                  <a:gd name="T43" fmla="*/ 849 h 988"/>
                  <a:gd name="T44" fmla="*/ 1151 w 1713"/>
                  <a:gd name="T45" fmla="*/ 931 h 988"/>
                  <a:gd name="T46" fmla="*/ 1103 w 1713"/>
                  <a:gd name="T47" fmla="*/ 913 h 988"/>
                  <a:gd name="T48" fmla="*/ 1051 w 1713"/>
                  <a:gd name="T49" fmla="*/ 869 h 988"/>
                  <a:gd name="T50" fmla="*/ 845 w 1713"/>
                  <a:gd name="T51" fmla="*/ 916 h 988"/>
                  <a:gd name="T52" fmla="*/ 778 w 1713"/>
                  <a:gd name="T53" fmla="*/ 923 h 988"/>
                  <a:gd name="T54" fmla="*/ 749 w 1713"/>
                  <a:gd name="T55" fmla="*/ 946 h 988"/>
                  <a:gd name="T56" fmla="*/ 577 w 1713"/>
                  <a:gd name="T57" fmla="*/ 988 h 988"/>
                  <a:gd name="T58" fmla="*/ 487 w 1713"/>
                  <a:gd name="T59" fmla="*/ 760 h 988"/>
                  <a:gd name="T60" fmla="*/ 154 w 1713"/>
                  <a:gd name="T61" fmla="*/ 764 h 988"/>
                  <a:gd name="T62" fmla="*/ 139 w 1713"/>
                  <a:gd name="T63" fmla="*/ 709 h 988"/>
                  <a:gd name="T64" fmla="*/ 195 w 1713"/>
                  <a:gd name="T65" fmla="*/ 506 h 988"/>
                  <a:gd name="T66" fmla="*/ 134 w 1713"/>
                  <a:gd name="T67" fmla="*/ 276 h 9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713" h="988">
                    <a:moveTo>
                      <a:pt x="134" y="276"/>
                    </a:moveTo>
                    <a:lnTo>
                      <a:pt x="185" y="270"/>
                    </a:lnTo>
                    <a:lnTo>
                      <a:pt x="197" y="232"/>
                    </a:lnTo>
                    <a:lnTo>
                      <a:pt x="187" y="211"/>
                    </a:lnTo>
                    <a:lnTo>
                      <a:pt x="249" y="173"/>
                    </a:lnTo>
                    <a:lnTo>
                      <a:pt x="309" y="141"/>
                    </a:lnTo>
                    <a:lnTo>
                      <a:pt x="502" y="129"/>
                    </a:lnTo>
                    <a:lnTo>
                      <a:pt x="701" y="0"/>
                    </a:lnTo>
                    <a:lnTo>
                      <a:pt x="773" y="83"/>
                    </a:lnTo>
                    <a:lnTo>
                      <a:pt x="819" y="201"/>
                    </a:lnTo>
                    <a:lnTo>
                      <a:pt x="1100" y="126"/>
                    </a:lnTo>
                    <a:lnTo>
                      <a:pt x="1252" y="131"/>
                    </a:lnTo>
                    <a:lnTo>
                      <a:pt x="1278" y="88"/>
                    </a:lnTo>
                    <a:lnTo>
                      <a:pt x="1317" y="67"/>
                    </a:lnTo>
                    <a:lnTo>
                      <a:pt x="1379" y="78"/>
                    </a:lnTo>
                    <a:lnTo>
                      <a:pt x="1427" y="206"/>
                    </a:lnTo>
                    <a:lnTo>
                      <a:pt x="1536" y="191"/>
                    </a:lnTo>
                    <a:lnTo>
                      <a:pt x="1585" y="217"/>
                    </a:lnTo>
                    <a:lnTo>
                      <a:pt x="1595" y="253"/>
                    </a:lnTo>
                    <a:lnTo>
                      <a:pt x="1566" y="292"/>
                    </a:lnTo>
                    <a:lnTo>
                      <a:pt x="1497" y="310"/>
                    </a:lnTo>
                    <a:lnTo>
                      <a:pt x="1502" y="461"/>
                    </a:lnTo>
                    <a:lnTo>
                      <a:pt x="1526" y="461"/>
                    </a:lnTo>
                    <a:lnTo>
                      <a:pt x="1543" y="417"/>
                    </a:lnTo>
                    <a:lnTo>
                      <a:pt x="1610" y="421"/>
                    </a:lnTo>
                    <a:lnTo>
                      <a:pt x="1621" y="446"/>
                    </a:lnTo>
                    <a:lnTo>
                      <a:pt x="1670" y="417"/>
                    </a:lnTo>
                    <a:lnTo>
                      <a:pt x="1705" y="421"/>
                    </a:lnTo>
                    <a:lnTo>
                      <a:pt x="1713" y="456"/>
                    </a:lnTo>
                    <a:lnTo>
                      <a:pt x="1698" y="498"/>
                    </a:lnTo>
                    <a:lnTo>
                      <a:pt x="1657" y="539"/>
                    </a:lnTo>
                    <a:lnTo>
                      <a:pt x="1603" y="551"/>
                    </a:lnTo>
                    <a:lnTo>
                      <a:pt x="1448" y="647"/>
                    </a:lnTo>
                    <a:lnTo>
                      <a:pt x="1419" y="645"/>
                    </a:lnTo>
                    <a:lnTo>
                      <a:pt x="1404" y="613"/>
                    </a:lnTo>
                    <a:lnTo>
                      <a:pt x="1342" y="603"/>
                    </a:lnTo>
                    <a:lnTo>
                      <a:pt x="1319" y="637"/>
                    </a:lnTo>
                    <a:lnTo>
                      <a:pt x="1283" y="647"/>
                    </a:lnTo>
                    <a:lnTo>
                      <a:pt x="1208" y="725"/>
                    </a:lnTo>
                    <a:lnTo>
                      <a:pt x="1136" y="742"/>
                    </a:lnTo>
                    <a:lnTo>
                      <a:pt x="1061" y="784"/>
                    </a:lnTo>
                    <a:lnTo>
                      <a:pt x="1074" y="809"/>
                    </a:lnTo>
                    <a:lnTo>
                      <a:pt x="1206" y="820"/>
                    </a:lnTo>
                    <a:lnTo>
                      <a:pt x="1206" y="849"/>
                    </a:lnTo>
                    <a:lnTo>
                      <a:pt x="1175" y="854"/>
                    </a:lnTo>
                    <a:lnTo>
                      <a:pt x="1151" y="931"/>
                    </a:lnTo>
                    <a:lnTo>
                      <a:pt x="1128" y="938"/>
                    </a:lnTo>
                    <a:lnTo>
                      <a:pt x="1103" y="913"/>
                    </a:lnTo>
                    <a:lnTo>
                      <a:pt x="1098" y="846"/>
                    </a:lnTo>
                    <a:lnTo>
                      <a:pt x="1051" y="869"/>
                    </a:lnTo>
                    <a:lnTo>
                      <a:pt x="894" y="905"/>
                    </a:lnTo>
                    <a:lnTo>
                      <a:pt x="845" y="916"/>
                    </a:lnTo>
                    <a:lnTo>
                      <a:pt x="816" y="961"/>
                    </a:lnTo>
                    <a:lnTo>
                      <a:pt x="778" y="923"/>
                    </a:lnTo>
                    <a:lnTo>
                      <a:pt x="752" y="916"/>
                    </a:lnTo>
                    <a:lnTo>
                      <a:pt x="749" y="946"/>
                    </a:lnTo>
                    <a:lnTo>
                      <a:pt x="659" y="988"/>
                    </a:lnTo>
                    <a:lnTo>
                      <a:pt x="577" y="988"/>
                    </a:lnTo>
                    <a:lnTo>
                      <a:pt x="564" y="789"/>
                    </a:lnTo>
                    <a:lnTo>
                      <a:pt x="487" y="760"/>
                    </a:lnTo>
                    <a:lnTo>
                      <a:pt x="417" y="779"/>
                    </a:lnTo>
                    <a:lnTo>
                      <a:pt x="154" y="764"/>
                    </a:lnTo>
                    <a:lnTo>
                      <a:pt x="112" y="714"/>
                    </a:lnTo>
                    <a:lnTo>
                      <a:pt x="139" y="709"/>
                    </a:lnTo>
                    <a:lnTo>
                      <a:pt x="182" y="598"/>
                    </a:lnTo>
                    <a:lnTo>
                      <a:pt x="195" y="506"/>
                    </a:lnTo>
                    <a:lnTo>
                      <a:pt x="0" y="392"/>
                    </a:lnTo>
                    <a:lnTo>
                      <a:pt x="134" y="276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30" name="Freeform 86"/>
              <p:cNvSpPr>
                <a:spLocks noChangeAspect="1"/>
              </p:cNvSpPr>
              <p:nvPr/>
            </p:nvSpPr>
            <p:spPr bwMode="auto">
              <a:xfrm>
                <a:off x="4084" y="3503"/>
                <a:ext cx="175" cy="152"/>
              </a:xfrm>
              <a:custGeom>
                <a:avLst/>
                <a:gdLst>
                  <a:gd name="T0" fmla="*/ 27 w 971"/>
                  <a:gd name="T1" fmla="*/ 548 h 838"/>
                  <a:gd name="T2" fmla="*/ 81 w 971"/>
                  <a:gd name="T3" fmla="*/ 569 h 838"/>
                  <a:gd name="T4" fmla="*/ 108 w 971"/>
                  <a:gd name="T5" fmla="*/ 611 h 838"/>
                  <a:gd name="T6" fmla="*/ 144 w 971"/>
                  <a:gd name="T7" fmla="*/ 627 h 838"/>
                  <a:gd name="T8" fmla="*/ 169 w 971"/>
                  <a:gd name="T9" fmla="*/ 634 h 838"/>
                  <a:gd name="T10" fmla="*/ 204 w 971"/>
                  <a:gd name="T11" fmla="*/ 658 h 838"/>
                  <a:gd name="T12" fmla="*/ 307 w 971"/>
                  <a:gd name="T13" fmla="*/ 650 h 838"/>
                  <a:gd name="T14" fmla="*/ 389 w 971"/>
                  <a:gd name="T15" fmla="*/ 733 h 838"/>
                  <a:gd name="T16" fmla="*/ 379 w 971"/>
                  <a:gd name="T17" fmla="*/ 794 h 838"/>
                  <a:gd name="T18" fmla="*/ 405 w 971"/>
                  <a:gd name="T19" fmla="*/ 804 h 838"/>
                  <a:gd name="T20" fmla="*/ 438 w 971"/>
                  <a:gd name="T21" fmla="*/ 771 h 838"/>
                  <a:gd name="T22" fmla="*/ 509 w 971"/>
                  <a:gd name="T23" fmla="*/ 749 h 838"/>
                  <a:gd name="T24" fmla="*/ 572 w 971"/>
                  <a:gd name="T25" fmla="*/ 747 h 838"/>
                  <a:gd name="T26" fmla="*/ 616 w 971"/>
                  <a:gd name="T27" fmla="*/ 810 h 838"/>
                  <a:gd name="T28" fmla="*/ 751 w 971"/>
                  <a:gd name="T29" fmla="*/ 838 h 838"/>
                  <a:gd name="T30" fmla="*/ 971 w 971"/>
                  <a:gd name="T31" fmla="*/ 533 h 838"/>
                  <a:gd name="T32" fmla="*/ 660 w 971"/>
                  <a:gd name="T33" fmla="*/ 347 h 838"/>
                  <a:gd name="T34" fmla="*/ 634 w 971"/>
                  <a:gd name="T35" fmla="*/ 319 h 838"/>
                  <a:gd name="T36" fmla="*/ 575 w 971"/>
                  <a:gd name="T37" fmla="*/ 132 h 838"/>
                  <a:gd name="T38" fmla="*/ 381 w 971"/>
                  <a:gd name="T39" fmla="*/ 82 h 838"/>
                  <a:gd name="T40" fmla="*/ 4 w 971"/>
                  <a:gd name="T41" fmla="*/ 0 h 838"/>
                  <a:gd name="T42" fmla="*/ 0 w 971"/>
                  <a:gd name="T43" fmla="*/ 532 h 838"/>
                  <a:gd name="T44" fmla="*/ 27 w 971"/>
                  <a:gd name="T45" fmla="*/ 548 h 8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71" h="838">
                    <a:moveTo>
                      <a:pt x="27" y="548"/>
                    </a:moveTo>
                    <a:lnTo>
                      <a:pt x="81" y="569"/>
                    </a:lnTo>
                    <a:lnTo>
                      <a:pt x="108" y="611"/>
                    </a:lnTo>
                    <a:lnTo>
                      <a:pt x="144" y="627"/>
                    </a:lnTo>
                    <a:lnTo>
                      <a:pt x="169" y="634"/>
                    </a:lnTo>
                    <a:lnTo>
                      <a:pt x="204" y="658"/>
                    </a:lnTo>
                    <a:lnTo>
                      <a:pt x="307" y="650"/>
                    </a:lnTo>
                    <a:lnTo>
                      <a:pt x="389" y="733"/>
                    </a:lnTo>
                    <a:lnTo>
                      <a:pt x="379" y="794"/>
                    </a:lnTo>
                    <a:lnTo>
                      <a:pt x="405" y="804"/>
                    </a:lnTo>
                    <a:lnTo>
                      <a:pt x="438" y="771"/>
                    </a:lnTo>
                    <a:lnTo>
                      <a:pt x="509" y="749"/>
                    </a:lnTo>
                    <a:lnTo>
                      <a:pt x="572" y="747"/>
                    </a:lnTo>
                    <a:lnTo>
                      <a:pt x="616" y="810"/>
                    </a:lnTo>
                    <a:lnTo>
                      <a:pt x="751" y="838"/>
                    </a:lnTo>
                    <a:lnTo>
                      <a:pt x="971" y="533"/>
                    </a:lnTo>
                    <a:lnTo>
                      <a:pt x="660" y="347"/>
                    </a:lnTo>
                    <a:lnTo>
                      <a:pt x="634" y="319"/>
                    </a:lnTo>
                    <a:lnTo>
                      <a:pt x="575" y="132"/>
                    </a:lnTo>
                    <a:lnTo>
                      <a:pt x="381" y="82"/>
                    </a:lnTo>
                    <a:lnTo>
                      <a:pt x="4" y="0"/>
                    </a:lnTo>
                    <a:lnTo>
                      <a:pt x="0" y="532"/>
                    </a:lnTo>
                    <a:lnTo>
                      <a:pt x="27" y="54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31" name="Freeform 87"/>
              <p:cNvSpPr>
                <a:spLocks noChangeAspect="1"/>
              </p:cNvSpPr>
              <p:nvPr/>
            </p:nvSpPr>
            <p:spPr bwMode="auto">
              <a:xfrm>
                <a:off x="4038" y="3372"/>
                <a:ext cx="127" cy="228"/>
              </a:xfrm>
              <a:custGeom>
                <a:avLst/>
                <a:gdLst>
                  <a:gd name="T0" fmla="*/ 0 w 708"/>
                  <a:gd name="T1" fmla="*/ 703 h 1264"/>
                  <a:gd name="T2" fmla="*/ 82 w 708"/>
                  <a:gd name="T3" fmla="*/ 747 h 1264"/>
                  <a:gd name="T4" fmla="*/ 101 w 708"/>
                  <a:gd name="T5" fmla="*/ 840 h 1264"/>
                  <a:gd name="T6" fmla="*/ 96 w 708"/>
                  <a:gd name="T7" fmla="*/ 943 h 1264"/>
                  <a:gd name="T8" fmla="*/ 75 w 708"/>
                  <a:gd name="T9" fmla="*/ 1010 h 1264"/>
                  <a:gd name="T10" fmla="*/ 80 w 708"/>
                  <a:gd name="T11" fmla="*/ 1200 h 1264"/>
                  <a:gd name="T12" fmla="*/ 195 w 708"/>
                  <a:gd name="T13" fmla="*/ 1223 h 1264"/>
                  <a:gd name="T14" fmla="*/ 258 w 708"/>
                  <a:gd name="T15" fmla="*/ 1264 h 1264"/>
                  <a:gd name="T16" fmla="*/ 262 w 708"/>
                  <a:gd name="T17" fmla="*/ 734 h 1264"/>
                  <a:gd name="T18" fmla="*/ 639 w 708"/>
                  <a:gd name="T19" fmla="*/ 813 h 1264"/>
                  <a:gd name="T20" fmla="*/ 639 w 708"/>
                  <a:gd name="T21" fmla="*/ 493 h 1264"/>
                  <a:gd name="T22" fmla="*/ 708 w 708"/>
                  <a:gd name="T23" fmla="*/ 241 h 1264"/>
                  <a:gd name="T24" fmla="*/ 701 w 708"/>
                  <a:gd name="T25" fmla="*/ 0 h 1264"/>
                  <a:gd name="T26" fmla="*/ 323 w 708"/>
                  <a:gd name="T27" fmla="*/ 146 h 1264"/>
                  <a:gd name="T28" fmla="*/ 9 w 708"/>
                  <a:gd name="T29" fmla="*/ 356 h 1264"/>
                  <a:gd name="T30" fmla="*/ 0 w 708"/>
                  <a:gd name="T31" fmla="*/ 703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08" h="1264">
                    <a:moveTo>
                      <a:pt x="0" y="703"/>
                    </a:moveTo>
                    <a:lnTo>
                      <a:pt x="82" y="747"/>
                    </a:lnTo>
                    <a:lnTo>
                      <a:pt x="101" y="840"/>
                    </a:lnTo>
                    <a:lnTo>
                      <a:pt x="96" y="943"/>
                    </a:lnTo>
                    <a:lnTo>
                      <a:pt x="75" y="1010"/>
                    </a:lnTo>
                    <a:lnTo>
                      <a:pt x="80" y="1200"/>
                    </a:lnTo>
                    <a:lnTo>
                      <a:pt x="195" y="1223"/>
                    </a:lnTo>
                    <a:lnTo>
                      <a:pt x="258" y="1264"/>
                    </a:lnTo>
                    <a:lnTo>
                      <a:pt x="262" y="734"/>
                    </a:lnTo>
                    <a:lnTo>
                      <a:pt x="639" y="813"/>
                    </a:lnTo>
                    <a:lnTo>
                      <a:pt x="639" y="493"/>
                    </a:lnTo>
                    <a:lnTo>
                      <a:pt x="708" y="241"/>
                    </a:lnTo>
                    <a:lnTo>
                      <a:pt x="701" y="0"/>
                    </a:lnTo>
                    <a:lnTo>
                      <a:pt x="323" y="146"/>
                    </a:lnTo>
                    <a:lnTo>
                      <a:pt x="9" y="356"/>
                    </a:lnTo>
                    <a:lnTo>
                      <a:pt x="0" y="703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32" name="Freeform 88"/>
              <p:cNvSpPr>
                <a:spLocks noChangeAspect="1"/>
              </p:cNvSpPr>
              <p:nvPr/>
            </p:nvSpPr>
            <p:spPr bwMode="auto">
              <a:xfrm>
                <a:off x="3947" y="3241"/>
                <a:ext cx="157" cy="258"/>
              </a:xfrm>
              <a:custGeom>
                <a:avLst/>
                <a:gdLst>
                  <a:gd name="T0" fmla="*/ 478 w 871"/>
                  <a:gd name="T1" fmla="*/ 35 h 1427"/>
                  <a:gd name="T2" fmla="*/ 591 w 871"/>
                  <a:gd name="T3" fmla="*/ 178 h 1427"/>
                  <a:gd name="T4" fmla="*/ 821 w 871"/>
                  <a:gd name="T5" fmla="*/ 173 h 1427"/>
                  <a:gd name="T6" fmla="*/ 803 w 871"/>
                  <a:gd name="T7" fmla="*/ 242 h 1427"/>
                  <a:gd name="T8" fmla="*/ 871 w 871"/>
                  <a:gd name="T9" fmla="*/ 335 h 1427"/>
                  <a:gd name="T10" fmla="*/ 784 w 871"/>
                  <a:gd name="T11" fmla="*/ 521 h 1427"/>
                  <a:gd name="T12" fmla="*/ 779 w 871"/>
                  <a:gd name="T13" fmla="*/ 688 h 1427"/>
                  <a:gd name="T14" fmla="*/ 817 w 871"/>
                  <a:gd name="T15" fmla="*/ 762 h 1427"/>
                  <a:gd name="T16" fmla="*/ 825 w 871"/>
                  <a:gd name="T17" fmla="*/ 872 h 1427"/>
                  <a:gd name="T18" fmla="*/ 511 w 871"/>
                  <a:gd name="T19" fmla="*/ 1080 h 1427"/>
                  <a:gd name="T20" fmla="*/ 501 w 871"/>
                  <a:gd name="T21" fmla="*/ 1427 h 1427"/>
                  <a:gd name="T22" fmla="*/ 486 w 871"/>
                  <a:gd name="T23" fmla="*/ 1423 h 1427"/>
                  <a:gd name="T24" fmla="*/ 429 w 871"/>
                  <a:gd name="T25" fmla="*/ 1424 h 1427"/>
                  <a:gd name="T26" fmla="*/ 398 w 871"/>
                  <a:gd name="T27" fmla="*/ 1406 h 1427"/>
                  <a:gd name="T28" fmla="*/ 353 w 871"/>
                  <a:gd name="T29" fmla="*/ 1363 h 1427"/>
                  <a:gd name="T30" fmla="*/ 327 w 871"/>
                  <a:gd name="T31" fmla="*/ 1325 h 1427"/>
                  <a:gd name="T32" fmla="*/ 197 w 871"/>
                  <a:gd name="T33" fmla="*/ 1238 h 1427"/>
                  <a:gd name="T34" fmla="*/ 100 w 871"/>
                  <a:gd name="T35" fmla="*/ 1186 h 1427"/>
                  <a:gd name="T36" fmla="*/ 9 w 871"/>
                  <a:gd name="T37" fmla="*/ 1085 h 1427"/>
                  <a:gd name="T38" fmla="*/ 5 w 871"/>
                  <a:gd name="T39" fmla="*/ 840 h 1427"/>
                  <a:gd name="T40" fmla="*/ 0 w 871"/>
                  <a:gd name="T41" fmla="*/ 661 h 1427"/>
                  <a:gd name="T42" fmla="*/ 12 w 871"/>
                  <a:gd name="T43" fmla="*/ 628 h 1427"/>
                  <a:gd name="T44" fmla="*/ 5 w 871"/>
                  <a:gd name="T45" fmla="*/ 490 h 1427"/>
                  <a:gd name="T46" fmla="*/ 0 w 871"/>
                  <a:gd name="T47" fmla="*/ 405 h 1427"/>
                  <a:gd name="T48" fmla="*/ 8 w 871"/>
                  <a:gd name="T49" fmla="*/ 256 h 1427"/>
                  <a:gd name="T50" fmla="*/ 42 w 871"/>
                  <a:gd name="T51" fmla="*/ 241 h 1427"/>
                  <a:gd name="T52" fmla="*/ 71 w 871"/>
                  <a:gd name="T53" fmla="*/ 243 h 1427"/>
                  <a:gd name="T54" fmla="*/ 58 w 871"/>
                  <a:gd name="T55" fmla="*/ 133 h 1427"/>
                  <a:gd name="T56" fmla="*/ 73 w 871"/>
                  <a:gd name="T57" fmla="*/ 65 h 1427"/>
                  <a:gd name="T58" fmla="*/ 273 w 871"/>
                  <a:gd name="T59" fmla="*/ 0 h 1427"/>
                  <a:gd name="T60" fmla="*/ 333 w 871"/>
                  <a:gd name="T61" fmla="*/ 34 h 1427"/>
                  <a:gd name="T62" fmla="*/ 478 w 871"/>
                  <a:gd name="T63" fmla="*/ 35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71" h="1427">
                    <a:moveTo>
                      <a:pt x="478" y="35"/>
                    </a:moveTo>
                    <a:lnTo>
                      <a:pt x="591" y="178"/>
                    </a:lnTo>
                    <a:lnTo>
                      <a:pt x="821" y="173"/>
                    </a:lnTo>
                    <a:lnTo>
                      <a:pt x="803" y="242"/>
                    </a:lnTo>
                    <a:lnTo>
                      <a:pt x="871" y="335"/>
                    </a:lnTo>
                    <a:lnTo>
                      <a:pt x="784" y="521"/>
                    </a:lnTo>
                    <a:lnTo>
                      <a:pt x="779" y="688"/>
                    </a:lnTo>
                    <a:lnTo>
                      <a:pt x="817" y="762"/>
                    </a:lnTo>
                    <a:lnTo>
                      <a:pt x="825" y="872"/>
                    </a:lnTo>
                    <a:lnTo>
                      <a:pt x="511" y="1080"/>
                    </a:lnTo>
                    <a:lnTo>
                      <a:pt x="501" y="1427"/>
                    </a:lnTo>
                    <a:lnTo>
                      <a:pt x="486" y="1423"/>
                    </a:lnTo>
                    <a:lnTo>
                      <a:pt x="429" y="1424"/>
                    </a:lnTo>
                    <a:lnTo>
                      <a:pt x="398" y="1406"/>
                    </a:lnTo>
                    <a:lnTo>
                      <a:pt x="353" y="1363"/>
                    </a:lnTo>
                    <a:lnTo>
                      <a:pt x="327" y="1325"/>
                    </a:lnTo>
                    <a:lnTo>
                      <a:pt x="197" y="1238"/>
                    </a:lnTo>
                    <a:lnTo>
                      <a:pt x="100" y="1186"/>
                    </a:lnTo>
                    <a:lnTo>
                      <a:pt x="9" y="1085"/>
                    </a:lnTo>
                    <a:lnTo>
                      <a:pt x="5" y="840"/>
                    </a:lnTo>
                    <a:lnTo>
                      <a:pt x="0" y="661"/>
                    </a:lnTo>
                    <a:lnTo>
                      <a:pt x="12" y="628"/>
                    </a:lnTo>
                    <a:lnTo>
                      <a:pt x="5" y="490"/>
                    </a:lnTo>
                    <a:lnTo>
                      <a:pt x="0" y="405"/>
                    </a:lnTo>
                    <a:lnTo>
                      <a:pt x="8" y="256"/>
                    </a:lnTo>
                    <a:lnTo>
                      <a:pt x="42" y="241"/>
                    </a:lnTo>
                    <a:lnTo>
                      <a:pt x="71" y="243"/>
                    </a:lnTo>
                    <a:lnTo>
                      <a:pt x="58" y="133"/>
                    </a:lnTo>
                    <a:lnTo>
                      <a:pt x="73" y="65"/>
                    </a:lnTo>
                    <a:lnTo>
                      <a:pt x="273" y="0"/>
                    </a:lnTo>
                    <a:lnTo>
                      <a:pt x="333" y="34"/>
                    </a:lnTo>
                    <a:lnTo>
                      <a:pt x="478" y="3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33" name="Freeform 89"/>
              <p:cNvSpPr>
                <a:spLocks noChangeAspect="1"/>
              </p:cNvSpPr>
              <p:nvPr/>
            </p:nvSpPr>
            <p:spPr bwMode="auto">
              <a:xfrm>
                <a:off x="3899" y="3108"/>
                <a:ext cx="169" cy="158"/>
              </a:xfrm>
              <a:custGeom>
                <a:avLst/>
                <a:gdLst>
                  <a:gd name="T0" fmla="*/ 138 w 936"/>
                  <a:gd name="T1" fmla="*/ 203 h 877"/>
                  <a:gd name="T2" fmla="*/ 149 w 936"/>
                  <a:gd name="T3" fmla="*/ 242 h 877"/>
                  <a:gd name="T4" fmla="*/ 119 w 936"/>
                  <a:gd name="T5" fmla="*/ 281 h 877"/>
                  <a:gd name="T6" fmla="*/ 47 w 936"/>
                  <a:gd name="T7" fmla="*/ 301 h 877"/>
                  <a:gd name="T8" fmla="*/ 55 w 936"/>
                  <a:gd name="T9" fmla="*/ 449 h 877"/>
                  <a:gd name="T10" fmla="*/ 76 w 936"/>
                  <a:gd name="T11" fmla="*/ 452 h 877"/>
                  <a:gd name="T12" fmla="*/ 97 w 936"/>
                  <a:gd name="T13" fmla="*/ 407 h 877"/>
                  <a:gd name="T14" fmla="*/ 162 w 936"/>
                  <a:gd name="T15" fmla="*/ 410 h 877"/>
                  <a:gd name="T16" fmla="*/ 173 w 936"/>
                  <a:gd name="T17" fmla="*/ 436 h 877"/>
                  <a:gd name="T18" fmla="*/ 223 w 936"/>
                  <a:gd name="T19" fmla="*/ 407 h 877"/>
                  <a:gd name="T20" fmla="*/ 261 w 936"/>
                  <a:gd name="T21" fmla="*/ 407 h 877"/>
                  <a:gd name="T22" fmla="*/ 264 w 936"/>
                  <a:gd name="T23" fmla="*/ 442 h 877"/>
                  <a:gd name="T24" fmla="*/ 251 w 936"/>
                  <a:gd name="T25" fmla="*/ 492 h 877"/>
                  <a:gd name="T26" fmla="*/ 212 w 936"/>
                  <a:gd name="T27" fmla="*/ 528 h 877"/>
                  <a:gd name="T28" fmla="*/ 156 w 936"/>
                  <a:gd name="T29" fmla="*/ 539 h 877"/>
                  <a:gd name="T30" fmla="*/ 133 w 936"/>
                  <a:gd name="T31" fmla="*/ 558 h 877"/>
                  <a:gd name="T32" fmla="*/ 203 w 936"/>
                  <a:gd name="T33" fmla="*/ 612 h 877"/>
                  <a:gd name="T34" fmla="*/ 0 w 936"/>
                  <a:gd name="T35" fmla="*/ 800 h 877"/>
                  <a:gd name="T36" fmla="*/ 74 w 936"/>
                  <a:gd name="T37" fmla="*/ 810 h 877"/>
                  <a:gd name="T38" fmla="*/ 139 w 936"/>
                  <a:gd name="T39" fmla="*/ 783 h 877"/>
                  <a:gd name="T40" fmla="*/ 209 w 936"/>
                  <a:gd name="T41" fmla="*/ 836 h 877"/>
                  <a:gd name="T42" fmla="*/ 302 w 936"/>
                  <a:gd name="T43" fmla="*/ 868 h 877"/>
                  <a:gd name="T44" fmla="*/ 323 w 936"/>
                  <a:gd name="T45" fmla="*/ 877 h 877"/>
                  <a:gd name="T46" fmla="*/ 340 w 936"/>
                  <a:gd name="T47" fmla="*/ 803 h 877"/>
                  <a:gd name="T48" fmla="*/ 537 w 936"/>
                  <a:gd name="T49" fmla="*/ 741 h 877"/>
                  <a:gd name="T50" fmla="*/ 598 w 936"/>
                  <a:gd name="T51" fmla="*/ 772 h 877"/>
                  <a:gd name="T52" fmla="*/ 744 w 936"/>
                  <a:gd name="T53" fmla="*/ 777 h 877"/>
                  <a:gd name="T54" fmla="*/ 936 w 936"/>
                  <a:gd name="T55" fmla="*/ 501 h 877"/>
                  <a:gd name="T56" fmla="*/ 869 w 936"/>
                  <a:gd name="T57" fmla="*/ 413 h 877"/>
                  <a:gd name="T58" fmla="*/ 651 w 936"/>
                  <a:gd name="T59" fmla="*/ 420 h 877"/>
                  <a:gd name="T60" fmla="*/ 639 w 936"/>
                  <a:gd name="T61" fmla="*/ 344 h 877"/>
                  <a:gd name="T62" fmla="*/ 692 w 936"/>
                  <a:gd name="T63" fmla="*/ 320 h 877"/>
                  <a:gd name="T64" fmla="*/ 646 w 936"/>
                  <a:gd name="T65" fmla="*/ 223 h 877"/>
                  <a:gd name="T66" fmla="*/ 609 w 936"/>
                  <a:gd name="T67" fmla="*/ 248 h 877"/>
                  <a:gd name="T68" fmla="*/ 549 w 936"/>
                  <a:gd name="T69" fmla="*/ 128 h 877"/>
                  <a:gd name="T70" fmla="*/ 569 w 936"/>
                  <a:gd name="T71" fmla="*/ 74 h 877"/>
                  <a:gd name="T72" fmla="*/ 555 w 936"/>
                  <a:gd name="T73" fmla="*/ 23 h 877"/>
                  <a:gd name="T74" fmla="*/ 487 w 936"/>
                  <a:gd name="T75" fmla="*/ 0 h 877"/>
                  <a:gd name="T76" fmla="*/ 441 w 936"/>
                  <a:gd name="T77" fmla="*/ 5 h 877"/>
                  <a:gd name="T78" fmla="*/ 443 w 936"/>
                  <a:gd name="T79" fmla="*/ 23 h 877"/>
                  <a:gd name="T80" fmla="*/ 412 w 936"/>
                  <a:gd name="T81" fmla="*/ 21 h 877"/>
                  <a:gd name="T82" fmla="*/ 408 w 936"/>
                  <a:gd name="T83" fmla="*/ 65 h 877"/>
                  <a:gd name="T84" fmla="*/ 373 w 936"/>
                  <a:gd name="T85" fmla="*/ 65 h 877"/>
                  <a:gd name="T86" fmla="*/ 363 w 936"/>
                  <a:gd name="T87" fmla="*/ 102 h 877"/>
                  <a:gd name="T88" fmla="*/ 381 w 936"/>
                  <a:gd name="T89" fmla="*/ 143 h 877"/>
                  <a:gd name="T90" fmla="*/ 346 w 936"/>
                  <a:gd name="T91" fmla="*/ 190 h 877"/>
                  <a:gd name="T92" fmla="*/ 379 w 936"/>
                  <a:gd name="T93" fmla="*/ 240 h 877"/>
                  <a:gd name="T94" fmla="*/ 326 w 936"/>
                  <a:gd name="T95" fmla="*/ 245 h 877"/>
                  <a:gd name="T96" fmla="*/ 282 w 936"/>
                  <a:gd name="T97" fmla="*/ 184 h 877"/>
                  <a:gd name="T98" fmla="*/ 293 w 936"/>
                  <a:gd name="T99" fmla="*/ 153 h 877"/>
                  <a:gd name="T100" fmla="*/ 221 w 936"/>
                  <a:gd name="T101" fmla="*/ 68 h 877"/>
                  <a:gd name="T102" fmla="*/ 112 w 936"/>
                  <a:gd name="T103" fmla="*/ 97 h 877"/>
                  <a:gd name="T104" fmla="*/ 94 w 936"/>
                  <a:gd name="T105" fmla="*/ 93 h 877"/>
                  <a:gd name="T106" fmla="*/ 88 w 936"/>
                  <a:gd name="T107" fmla="*/ 70 h 877"/>
                  <a:gd name="T108" fmla="*/ 58 w 936"/>
                  <a:gd name="T109" fmla="*/ 79 h 877"/>
                  <a:gd name="T110" fmla="*/ 87 w 936"/>
                  <a:gd name="T111" fmla="*/ 181 h 877"/>
                  <a:gd name="T112" fmla="*/ 138 w 936"/>
                  <a:gd name="T113" fmla="*/ 203 h 8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36" h="877">
                    <a:moveTo>
                      <a:pt x="138" y="203"/>
                    </a:moveTo>
                    <a:lnTo>
                      <a:pt x="149" y="242"/>
                    </a:lnTo>
                    <a:lnTo>
                      <a:pt x="119" y="281"/>
                    </a:lnTo>
                    <a:lnTo>
                      <a:pt x="47" y="301"/>
                    </a:lnTo>
                    <a:lnTo>
                      <a:pt x="55" y="449"/>
                    </a:lnTo>
                    <a:lnTo>
                      <a:pt x="76" y="452"/>
                    </a:lnTo>
                    <a:lnTo>
                      <a:pt x="97" y="407"/>
                    </a:lnTo>
                    <a:lnTo>
                      <a:pt x="162" y="410"/>
                    </a:lnTo>
                    <a:lnTo>
                      <a:pt x="173" y="436"/>
                    </a:lnTo>
                    <a:lnTo>
                      <a:pt x="223" y="407"/>
                    </a:lnTo>
                    <a:lnTo>
                      <a:pt x="261" y="407"/>
                    </a:lnTo>
                    <a:lnTo>
                      <a:pt x="264" y="442"/>
                    </a:lnTo>
                    <a:lnTo>
                      <a:pt x="251" y="492"/>
                    </a:lnTo>
                    <a:lnTo>
                      <a:pt x="212" y="528"/>
                    </a:lnTo>
                    <a:lnTo>
                      <a:pt x="156" y="539"/>
                    </a:lnTo>
                    <a:lnTo>
                      <a:pt x="133" y="558"/>
                    </a:lnTo>
                    <a:lnTo>
                      <a:pt x="203" y="612"/>
                    </a:lnTo>
                    <a:lnTo>
                      <a:pt x="0" y="800"/>
                    </a:lnTo>
                    <a:lnTo>
                      <a:pt x="74" y="810"/>
                    </a:lnTo>
                    <a:lnTo>
                      <a:pt x="139" y="783"/>
                    </a:lnTo>
                    <a:lnTo>
                      <a:pt x="209" y="836"/>
                    </a:lnTo>
                    <a:lnTo>
                      <a:pt x="302" y="868"/>
                    </a:lnTo>
                    <a:lnTo>
                      <a:pt x="323" y="877"/>
                    </a:lnTo>
                    <a:lnTo>
                      <a:pt x="340" y="803"/>
                    </a:lnTo>
                    <a:lnTo>
                      <a:pt x="537" y="741"/>
                    </a:lnTo>
                    <a:lnTo>
                      <a:pt x="598" y="772"/>
                    </a:lnTo>
                    <a:lnTo>
                      <a:pt x="744" y="777"/>
                    </a:lnTo>
                    <a:lnTo>
                      <a:pt x="936" y="501"/>
                    </a:lnTo>
                    <a:lnTo>
                      <a:pt x="869" y="413"/>
                    </a:lnTo>
                    <a:lnTo>
                      <a:pt x="651" y="420"/>
                    </a:lnTo>
                    <a:lnTo>
                      <a:pt x="639" y="344"/>
                    </a:lnTo>
                    <a:lnTo>
                      <a:pt x="692" y="320"/>
                    </a:lnTo>
                    <a:lnTo>
                      <a:pt x="646" y="223"/>
                    </a:lnTo>
                    <a:lnTo>
                      <a:pt x="609" y="248"/>
                    </a:lnTo>
                    <a:lnTo>
                      <a:pt x="549" y="128"/>
                    </a:lnTo>
                    <a:lnTo>
                      <a:pt x="569" y="74"/>
                    </a:lnTo>
                    <a:lnTo>
                      <a:pt x="555" y="23"/>
                    </a:lnTo>
                    <a:lnTo>
                      <a:pt x="487" y="0"/>
                    </a:lnTo>
                    <a:lnTo>
                      <a:pt x="441" y="5"/>
                    </a:lnTo>
                    <a:lnTo>
                      <a:pt x="443" y="23"/>
                    </a:lnTo>
                    <a:lnTo>
                      <a:pt x="412" y="21"/>
                    </a:lnTo>
                    <a:lnTo>
                      <a:pt x="408" y="65"/>
                    </a:lnTo>
                    <a:lnTo>
                      <a:pt x="373" y="65"/>
                    </a:lnTo>
                    <a:lnTo>
                      <a:pt x="363" y="102"/>
                    </a:lnTo>
                    <a:lnTo>
                      <a:pt x="381" y="143"/>
                    </a:lnTo>
                    <a:lnTo>
                      <a:pt x="346" y="190"/>
                    </a:lnTo>
                    <a:lnTo>
                      <a:pt x="379" y="240"/>
                    </a:lnTo>
                    <a:lnTo>
                      <a:pt x="326" y="245"/>
                    </a:lnTo>
                    <a:lnTo>
                      <a:pt x="282" y="184"/>
                    </a:lnTo>
                    <a:lnTo>
                      <a:pt x="293" y="153"/>
                    </a:lnTo>
                    <a:lnTo>
                      <a:pt x="221" y="68"/>
                    </a:lnTo>
                    <a:lnTo>
                      <a:pt x="112" y="97"/>
                    </a:lnTo>
                    <a:lnTo>
                      <a:pt x="94" y="93"/>
                    </a:lnTo>
                    <a:lnTo>
                      <a:pt x="88" y="70"/>
                    </a:lnTo>
                    <a:lnTo>
                      <a:pt x="58" y="79"/>
                    </a:lnTo>
                    <a:lnTo>
                      <a:pt x="87" y="181"/>
                    </a:lnTo>
                    <a:lnTo>
                      <a:pt x="138" y="203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34" name="Freeform 90"/>
              <p:cNvSpPr>
                <a:spLocks noChangeAspect="1"/>
              </p:cNvSpPr>
              <p:nvPr/>
            </p:nvSpPr>
            <p:spPr bwMode="auto">
              <a:xfrm>
                <a:off x="4392" y="3074"/>
                <a:ext cx="138" cy="117"/>
              </a:xfrm>
              <a:custGeom>
                <a:avLst/>
                <a:gdLst>
                  <a:gd name="T0" fmla="*/ 64 w 767"/>
                  <a:gd name="T1" fmla="*/ 448 h 646"/>
                  <a:gd name="T2" fmla="*/ 111 w 767"/>
                  <a:gd name="T3" fmla="*/ 488 h 646"/>
                  <a:gd name="T4" fmla="*/ 210 w 767"/>
                  <a:gd name="T5" fmla="*/ 488 h 646"/>
                  <a:gd name="T6" fmla="*/ 255 w 767"/>
                  <a:gd name="T7" fmla="*/ 539 h 646"/>
                  <a:gd name="T8" fmla="*/ 206 w 767"/>
                  <a:gd name="T9" fmla="*/ 588 h 646"/>
                  <a:gd name="T10" fmla="*/ 253 w 767"/>
                  <a:gd name="T11" fmla="*/ 634 h 646"/>
                  <a:gd name="T12" fmla="*/ 295 w 767"/>
                  <a:gd name="T13" fmla="*/ 646 h 646"/>
                  <a:gd name="T14" fmla="*/ 324 w 767"/>
                  <a:gd name="T15" fmla="*/ 611 h 646"/>
                  <a:gd name="T16" fmla="*/ 377 w 767"/>
                  <a:gd name="T17" fmla="*/ 610 h 646"/>
                  <a:gd name="T18" fmla="*/ 402 w 767"/>
                  <a:gd name="T19" fmla="*/ 574 h 646"/>
                  <a:gd name="T20" fmla="*/ 437 w 767"/>
                  <a:gd name="T21" fmla="*/ 568 h 646"/>
                  <a:gd name="T22" fmla="*/ 444 w 767"/>
                  <a:gd name="T23" fmla="*/ 533 h 646"/>
                  <a:gd name="T24" fmla="*/ 506 w 767"/>
                  <a:gd name="T25" fmla="*/ 523 h 646"/>
                  <a:gd name="T26" fmla="*/ 571 w 767"/>
                  <a:gd name="T27" fmla="*/ 482 h 646"/>
                  <a:gd name="T28" fmla="*/ 590 w 767"/>
                  <a:gd name="T29" fmla="*/ 383 h 646"/>
                  <a:gd name="T30" fmla="*/ 644 w 767"/>
                  <a:gd name="T31" fmla="*/ 333 h 646"/>
                  <a:gd name="T32" fmla="*/ 690 w 767"/>
                  <a:gd name="T33" fmla="*/ 310 h 646"/>
                  <a:gd name="T34" fmla="*/ 692 w 767"/>
                  <a:gd name="T35" fmla="*/ 262 h 646"/>
                  <a:gd name="T36" fmla="*/ 767 w 767"/>
                  <a:gd name="T37" fmla="*/ 252 h 646"/>
                  <a:gd name="T38" fmla="*/ 644 w 767"/>
                  <a:gd name="T39" fmla="*/ 147 h 646"/>
                  <a:gd name="T40" fmla="*/ 554 w 767"/>
                  <a:gd name="T41" fmla="*/ 145 h 646"/>
                  <a:gd name="T42" fmla="*/ 543 w 767"/>
                  <a:gd name="T43" fmla="*/ 187 h 646"/>
                  <a:gd name="T44" fmla="*/ 435 w 767"/>
                  <a:gd name="T45" fmla="*/ 180 h 646"/>
                  <a:gd name="T46" fmla="*/ 379 w 767"/>
                  <a:gd name="T47" fmla="*/ 140 h 646"/>
                  <a:gd name="T48" fmla="*/ 313 w 767"/>
                  <a:gd name="T49" fmla="*/ 140 h 646"/>
                  <a:gd name="T50" fmla="*/ 255 w 767"/>
                  <a:gd name="T51" fmla="*/ 27 h 646"/>
                  <a:gd name="T52" fmla="*/ 195 w 767"/>
                  <a:gd name="T53" fmla="*/ 27 h 646"/>
                  <a:gd name="T54" fmla="*/ 158 w 767"/>
                  <a:gd name="T55" fmla="*/ 36 h 646"/>
                  <a:gd name="T56" fmla="*/ 0 w 767"/>
                  <a:gd name="T57" fmla="*/ 0 h 646"/>
                  <a:gd name="T58" fmla="*/ 9 w 767"/>
                  <a:gd name="T59" fmla="*/ 31 h 646"/>
                  <a:gd name="T60" fmla="*/ 80 w 767"/>
                  <a:gd name="T61" fmla="*/ 84 h 646"/>
                  <a:gd name="T62" fmla="*/ 80 w 767"/>
                  <a:gd name="T63" fmla="*/ 120 h 646"/>
                  <a:gd name="T64" fmla="*/ 182 w 767"/>
                  <a:gd name="T65" fmla="*/ 198 h 646"/>
                  <a:gd name="T66" fmla="*/ 109 w 767"/>
                  <a:gd name="T67" fmla="*/ 222 h 646"/>
                  <a:gd name="T68" fmla="*/ 116 w 767"/>
                  <a:gd name="T69" fmla="*/ 381 h 646"/>
                  <a:gd name="T70" fmla="*/ 137 w 767"/>
                  <a:gd name="T71" fmla="*/ 435 h 646"/>
                  <a:gd name="T72" fmla="*/ 64 w 767"/>
                  <a:gd name="T73" fmla="*/ 448 h 6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67" h="646">
                    <a:moveTo>
                      <a:pt x="64" y="448"/>
                    </a:moveTo>
                    <a:lnTo>
                      <a:pt x="111" y="488"/>
                    </a:lnTo>
                    <a:lnTo>
                      <a:pt x="210" y="488"/>
                    </a:lnTo>
                    <a:lnTo>
                      <a:pt x="255" y="539"/>
                    </a:lnTo>
                    <a:lnTo>
                      <a:pt x="206" y="588"/>
                    </a:lnTo>
                    <a:lnTo>
                      <a:pt x="253" y="634"/>
                    </a:lnTo>
                    <a:lnTo>
                      <a:pt x="295" y="646"/>
                    </a:lnTo>
                    <a:lnTo>
                      <a:pt x="324" y="611"/>
                    </a:lnTo>
                    <a:lnTo>
                      <a:pt x="377" y="610"/>
                    </a:lnTo>
                    <a:lnTo>
                      <a:pt x="402" y="574"/>
                    </a:lnTo>
                    <a:lnTo>
                      <a:pt x="437" y="568"/>
                    </a:lnTo>
                    <a:lnTo>
                      <a:pt x="444" y="533"/>
                    </a:lnTo>
                    <a:lnTo>
                      <a:pt x="506" y="523"/>
                    </a:lnTo>
                    <a:lnTo>
                      <a:pt x="571" y="482"/>
                    </a:lnTo>
                    <a:lnTo>
                      <a:pt x="590" y="383"/>
                    </a:lnTo>
                    <a:lnTo>
                      <a:pt x="644" y="333"/>
                    </a:lnTo>
                    <a:lnTo>
                      <a:pt x="690" y="310"/>
                    </a:lnTo>
                    <a:lnTo>
                      <a:pt x="692" y="262"/>
                    </a:lnTo>
                    <a:lnTo>
                      <a:pt x="767" y="252"/>
                    </a:lnTo>
                    <a:lnTo>
                      <a:pt x="644" y="147"/>
                    </a:lnTo>
                    <a:lnTo>
                      <a:pt x="554" y="145"/>
                    </a:lnTo>
                    <a:lnTo>
                      <a:pt x="543" y="187"/>
                    </a:lnTo>
                    <a:lnTo>
                      <a:pt x="435" y="180"/>
                    </a:lnTo>
                    <a:lnTo>
                      <a:pt x="379" y="140"/>
                    </a:lnTo>
                    <a:lnTo>
                      <a:pt x="313" y="140"/>
                    </a:lnTo>
                    <a:lnTo>
                      <a:pt x="255" y="27"/>
                    </a:lnTo>
                    <a:lnTo>
                      <a:pt x="195" y="27"/>
                    </a:lnTo>
                    <a:lnTo>
                      <a:pt x="158" y="36"/>
                    </a:lnTo>
                    <a:lnTo>
                      <a:pt x="0" y="0"/>
                    </a:lnTo>
                    <a:lnTo>
                      <a:pt x="9" y="31"/>
                    </a:lnTo>
                    <a:lnTo>
                      <a:pt x="80" y="84"/>
                    </a:lnTo>
                    <a:lnTo>
                      <a:pt x="80" y="120"/>
                    </a:lnTo>
                    <a:lnTo>
                      <a:pt x="182" y="198"/>
                    </a:lnTo>
                    <a:lnTo>
                      <a:pt x="109" y="222"/>
                    </a:lnTo>
                    <a:lnTo>
                      <a:pt x="116" y="381"/>
                    </a:lnTo>
                    <a:lnTo>
                      <a:pt x="137" y="435"/>
                    </a:lnTo>
                    <a:lnTo>
                      <a:pt x="64" y="44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35" name="Freeform 91"/>
              <p:cNvSpPr>
                <a:spLocks noChangeAspect="1"/>
              </p:cNvSpPr>
              <p:nvPr/>
            </p:nvSpPr>
            <p:spPr bwMode="auto">
              <a:xfrm>
                <a:off x="4088" y="3293"/>
                <a:ext cx="94" cy="105"/>
              </a:xfrm>
              <a:custGeom>
                <a:avLst/>
                <a:gdLst>
                  <a:gd name="T0" fmla="*/ 89 w 521"/>
                  <a:gd name="T1" fmla="*/ 45 h 582"/>
                  <a:gd name="T2" fmla="*/ 230 w 521"/>
                  <a:gd name="T3" fmla="*/ 57 h 582"/>
                  <a:gd name="T4" fmla="*/ 272 w 521"/>
                  <a:gd name="T5" fmla="*/ 0 h 582"/>
                  <a:gd name="T6" fmla="*/ 315 w 521"/>
                  <a:gd name="T7" fmla="*/ 3 h 582"/>
                  <a:gd name="T8" fmla="*/ 415 w 521"/>
                  <a:gd name="T9" fmla="*/ 120 h 582"/>
                  <a:gd name="T10" fmla="*/ 500 w 521"/>
                  <a:gd name="T11" fmla="*/ 110 h 582"/>
                  <a:gd name="T12" fmla="*/ 506 w 521"/>
                  <a:gd name="T13" fmla="*/ 154 h 582"/>
                  <a:gd name="T14" fmla="*/ 521 w 521"/>
                  <a:gd name="T15" fmla="*/ 222 h 582"/>
                  <a:gd name="T16" fmla="*/ 475 w 521"/>
                  <a:gd name="T17" fmla="*/ 414 h 582"/>
                  <a:gd name="T18" fmla="*/ 44 w 521"/>
                  <a:gd name="T19" fmla="*/ 582 h 582"/>
                  <a:gd name="T20" fmla="*/ 39 w 521"/>
                  <a:gd name="T21" fmla="*/ 476 h 582"/>
                  <a:gd name="T22" fmla="*/ 0 w 521"/>
                  <a:gd name="T23" fmla="*/ 402 h 582"/>
                  <a:gd name="T24" fmla="*/ 6 w 521"/>
                  <a:gd name="T25" fmla="*/ 234 h 582"/>
                  <a:gd name="T26" fmla="*/ 89 w 521"/>
                  <a:gd name="T27" fmla="*/ 45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21" h="582">
                    <a:moveTo>
                      <a:pt x="89" y="45"/>
                    </a:moveTo>
                    <a:lnTo>
                      <a:pt x="230" y="57"/>
                    </a:lnTo>
                    <a:lnTo>
                      <a:pt x="272" y="0"/>
                    </a:lnTo>
                    <a:lnTo>
                      <a:pt x="315" y="3"/>
                    </a:lnTo>
                    <a:lnTo>
                      <a:pt x="415" y="120"/>
                    </a:lnTo>
                    <a:lnTo>
                      <a:pt x="500" y="110"/>
                    </a:lnTo>
                    <a:lnTo>
                      <a:pt x="506" y="154"/>
                    </a:lnTo>
                    <a:lnTo>
                      <a:pt x="521" y="222"/>
                    </a:lnTo>
                    <a:lnTo>
                      <a:pt x="475" y="414"/>
                    </a:lnTo>
                    <a:lnTo>
                      <a:pt x="44" y="582"/>
                    </a:lnTo>
                    <a:lnTo>
                      <a:pt x="39" y="476"/>
                    </a:lnTo>
                    <a:lnTo>
                      <a:pt x="0" y="402"/>
                    </a:lnTo>
                    <a:lnTo>
                      <a:pt x="6" y="234"/>
                    </a:lnTo>
                    <a:lnTo>
                      <a:pt x="89" y="4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36" name="Freeform 92"/>
              <p:cNvSpPr>
                <a:spLocks noChangeAspect="1"/>
              </p:cNvSpPr>
              <p:nvPr/>
            </p:nvSpPr>
            <p:spPr bwMode="auto">
              <a:xfrm>
                <a:off x="3382" y="3103"/>
                <a:ext cx="291" cy="213"/>
              </a:xfrm>
              <a:custGeom>
                <a:avLst/>
                <a:gdLst>
                  <a:gd name="T0" fmla="*/ 0 w 1611"/>
                  <a:gd name="T1" fmla="*/ 1029 h 1178"/>
                  <a:gd name="T2" fmla="*/ 93 w 1611"/>
                  <a:gd name="T3" fmla="*/ 812 h 1178"/>
                  <a:gd name="T4" fmla="*/ 184 w 1611"/>
                  <a:gd name="T5" fmla="*/ 763 h 1178"/>
                  <a:gd name="T6" fmla="*/ 191 w 1611"/>
                  <a:gd name="T7" fmla="*/ 720 h 1178"/>
                  <a:gd name="T8" fmla="*/ 222 w 1611"/>
                  <a:gd name="T9" fmla="*/ 683 h 1178"/>
                  <a:gd name="T10" fmla="*/ 242 w 1611"/>
                  <a:gd name="T11" fmla="*/ 686 h 1178"/>
                  <a:gd name="T12" fmla="*/ 284 w 1611"/>
                  <a:gd name="T13" fmla="*/ 636 h 1178"/>
                  <a:gd name="T14" fmla="*/ 343 w 1611"/>
                  <a:gd name="T15" fmla="*/ 603 h 1178"/>
                  <a:gd name="T16" fmla="*/ 415 w 1611"/>
                  <a:gd name="T17" fmla="*/ 564 h 1178"/>
                  <a:gd name="T18" fmla="*/ 426 w 1611"/>
                  <a:gd name="T19" fmla="*/ 526 h 1178"/>
                  <a:gd name="T20" fmla="*/ 390 w 1611"/>
                  <a:gd name="T21" fmla="*/ 474 h 1178"/>
                  <a:gd name="T22" fmla="*/ 379 w 1611"/>
                  <a:gd name="T23" fmla="*/ 430 h 1178"/>
                  <a:gd name="T24" fmla="*/ 413 w 1611"/>
                  <a:gd name="T25" fmla="*/ 379 h 1178"/>
                  <a:gd name="T26" fmla="*/ 410 w 1611"/>
                  <a:gd name="T27" fmla="*/ 297 h 1178"/>
                  <a:gd name="T28" fmla="*/ 480 w 1611"/>
                  <a:gd name="T29" fmla="*/ 289 h 1178"/>
                  <a:gd name="T30" fmla="*/ 543 w 1611"/>
                  <a:gd name="T31" fmla="*/ 230 h 1178"/>
                  <a:gd name="T32" fmla="*/ 596 w 1611"/>
                  <a:gd name="T33" fmla="*/ 139 h 1178"/>
                  <a:gd name="T34" fmla="*/ 632 w 1611"/>
                  <a:gd name="T35" fmla="*/ 158 h 1178"/>
                  <a:gd name="T36" fmla="*/ 668 w 1611"/>
                  <a:gd name="T37" fmla="*/ 119 h 1178"/>
                  <a:gd name="T38" fmla="*/ 730 w 1611"/>
                  <a:gd name="T39" fmla="*/ 137 h 1178"/>
                  <a:gd name="T40" fmla="*/ 791 w 1611"/>
                  <a:gd name="T41" fmla="*/ 93 h 1178"/>
                  <a:gd name="T42" fmla="*/ 830 w 1611"/>
                  <a:gd name="T43" fmla="*/ 137 h 1178"/>
                  <a:gd name="T44" fmla="*/ 851 w 1611"/>
                  <a:gd name="T45" fmla="*/ 139 h 1178"/>
                  <a:gd name="T46" fmla="*/ 877 w 1611"/>
                  <a:gd name="T47" fmla="*/ 116 h 1178"/>
                  <a:gd name="T48" fmla="*/ 959 w 1611"/>
                  <a:gd name="T49" fmla="*/ 111 h 1178"/>
                  <a:gd name="T50" fmla="*/ 1021 w 1611"/>
                  <a:gd name="T51" fmla="*/ 44 h 1178"/>
                  <a:gd name="T52" fmla="*/ 1145 w 1611"/>
                  <a:gd name="T53" fmla="*/ 37 h 1178"/>
                  <a:gd name="T54" fmla="*/ 1189 w 1611"/>
                  <a:gd name="T55" fmla="*/ 0 h 1178"/>
                  <a:gd name="T56" fmla="*/ 1215 w 1611"/>
                  <a:gd name="T57" fmla="*/ 8 h 1178"/>
                  <a:gd name="T58" fmla="*/ 1215 w 1611"/>
                  <a:gd name="T59" fmla="*/ 44 h 1178"/>
                  <a:gd name="T60" fmla="*/ 1256 w 1611"/>
                  <a:gd name="T61" fmla="*/ 96 h 1178"/>
                  <a:gd name="T62" fmla="*/ 1323 w 1611"/>
                  <a:gd name="T63" fmla="*/ 87 h 1178"/>
                  <a:gd name="T64" fmla="*/ 1369 w 1611"/>
                  <a:gd name="T65" fmla="*/ 139 h 1178"/>
                  <a:gd name="T66" fmla="*/ 1328 w 1611"/>
                  <a:gd name="T67" fmla="*/ 199 h 1178"/>
                  <a:gd name="T68" fmla="*/ 1343 w 1611"/>
                  <a:gd name="T69" fmla="*/ 228 h 1178"/>
                  <a:gd name="T70" fmla="*/ 1558 w 1611"/>
                  <a:gd name="T71" fmla="*/ 291 h 1178"/>
                  <a:gd name="T72" fmla="*/ 1410 w 1611"/>
                  <a:gd name="T73" fmla="*/ 405 h 1178"/>
                  <a:gd name="T74" fmla="*/ 1611 w 1611"/>
                  <a:gd name="T75" fmla="*/ 514 h 1178"/>
                  <a:gd name="T76" fmla="*/ 1599 w 1611"/>
                  <a:gd name="T77" fmla="*/ 613 h 1178"/>
                  <a:gd name="T78" fmla="*/ 1558 w 1611"/>
                  <a:gd name="T79" fmla="*/ 720 h 1178"/>
                  <a:gd name="T80" fmla="*/ 1532 w 1611"/>
                  <a:gd name="T81" fmla="*/ 723 h 1178"/>
                  <a:gd name="T82" fmla="*/ 1498 w 1611"/>
                  <a:gd name="T83" fmla="*/ 727 h 1178"/>
                  <a:gd name="T84" fmla="*/ 1489 w 1611"/>
                  <a:gd name="T85" fmla="*/ 801 h 1178"/>
                  <a:gd name="T86" fmla="*/ 1410 w 1611"/>
                  <a:gd name="T87" fmla="*/ 831 h 1178"/>
                  <a:gd name="T88" fmla="*/ 1388 w 1611"/>
                  <a:gd name="T89" fmla="*/ 774 h 1178"/>
                  <a:gd name="T90" fmla="*/ 1110 w 1611"/>
                  <a:gd name="T91" fmla="*/ 877 h 1178"/>
                  <a:gd name="T92" fmla="*/ 981 w 1611"/>
                  <a:gd name="T93" fmla="*/ 979 h 1178"/>
                  <a:gd name="T94" fmla="*/ 939 w 1611"/>
                  <a:gd name="T95" fmla="*/ 963 h 1178"/>
                  <a:gd name="T96" fmla="*/ 845 w 1611"/>
                  <a:gd name="T97" fmla="*/ 1018 h 1178"/>
                  <a:gd name="T98" fmla="*/ 760 w 1611"/>
                  <a:gd name="T99" fmla="*/ 1016 h 1178"/>
                  <a:gd name="T100" fmla="*/ 750 w 1611"/>
                  <a:gd name="T101" fmla="*/ 1076 h 1178"/>
                  <a:gd name="T102" fmla="*/ 769 w 1611"/>
                  <a:gd name="T103" fmla="*/ 1107 h 1178"/>
                  <a:gd name="T104" fmla="*/ 747 w 1611"/>
                  <a:gd name="T105" fmla="*/ 1178 h 1178"/>
                  <a:gd name="T106" fmla="*/ 364 w 1611"/>
                  <a:gd name="T107" fmla="*/ 1055 h 1178"/>
                  <a:gd name="T108" fmla="*/ 335 w 1611"/>
                  <a:gd name="T109" fmla="*/ 1015 h 1178"/>
                  <a:gd name="T110" fmla="*/ 132 w 1611"/>
                  <a:gd name="T111" fmla="*/ 1049 h 1178"/>
                  <a:gd name="T112" fmla="*/ 0 w 1611"/>
                  <a:gd name="T113" fmla="*/ 1029 h 1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611" h="1178">
                    <a:moveTo>
                      <a:pt x="0" y="1029"/>
                    </a:moveTo>
                    <a:lnTo>
                      <a:pt x="93" y="812"/>
                    </a:lnTo>
                    <a:lnTo>
                      <a:pt x="184" y="763"/>
                    </a:lnTo>
                    <a:lnTo>
                      <a:pt x="191" y="720"/>
                    </a:lnTo>
                    <a:lnTo>
                      <a:pt x="222" y="683"/>
                    </a:lnTo>
                    <a:lnTo>
                      <a:pt x="242" y="686"/>
                    </a:lnTo>
                    <a:lnTo>
                      <a:pt x="284" y="636"/>
                    </a:lnTo>
                    <a:lnTo>
                      <a:pt x="343" y="603"/>
                    </a:lnTo>
                    <a:lnTo>
                      <a:pt x="415" y="564"/>
                    </a:lnTo>
                    <a:lnTo>
                      <a:pt x="426" y="526"/>
                    </a:lnTo>
                    <a:lnTo>
                      <a:pt x="390" y="474"/>
                    </a:lnTo>
                    <a:lnTo>
                      <a:pt x="379" y="430"/>
                    </a:lnTo>
                    <a:lnTo>
                      <a:pt x="413" y="379"/>
                    </a:lnTo>
                    <a:lnTo>
                      <a:pt x="410" y="297"/>
                    </a:lnTo>
                    <a:lnTo>
                      <a:pt x="480" y="289"/>
                    </a:lnTo>
                    <a:lnTo>
                      <a:pt x="543" y="230"/>
                    </a:lnTo>
                    <a:lnTo>
                      <a:pt x="596" y="139"/>
                    </a:lnTo>
                    <a:lnTo>
                      <a:pt x="632" y="158"/>
                    </a:lnTo>
                    <a:lnTo>
                      <a:pt x="668" y="119"/>
                    </a:lnTo>
                    <a:lnTo>
                      <a:pt x="730" y="137"/>
                    </a:lnTo>
                    <a:lnTo>
                      <a:pt x="791" y="93"/>
                    </a:lnTo>
                    <a:lnTo>
                      <a:pt x="830" y="137"/>
                    </a:lnTo>
                    <a:lnTo>
                      <a:pt x="851" y="139"/>
                    </a:lnTo>
                    <a:lnTo>
                      <a:pt x="877" y="116"/>
                    </a:lnTo>
                    <a:lnTo>
                      <a:pt x="959" y="111"/>
                    </a:lnTo>
                    <a:lnTo>
                      <a:pt x="1021" y="44"/>
                    </a:lnTo>
                    <a:lnTo>
                      <a:pt x="1145" y="37"/>
                    </a:lnTo>
                    <a:lnTo>
                      <a:pt x="1189" y="0"/>
                    </a:lnTo>
                    <a:lnTo>
                      <a:pt x="1215" y="8"/>
                    </a:lnTo>
                    <a:lnTo>
                      <a:pt x="1215" y="44"/>
                    </a:lnTo>
                    <a:lnTo>
                      <a:pt x="1256" y="96"/>
                    </a:lnTo>
                    <a:lnTo>
                      <a:pt x="1323" y="87"/>
                    </a:lnTo>
                    <a:lnTo>
                      <a:pt x="1369" y="139"/>
                    </a:lnTo>
                    <a:lnTo>
                      <a:pt x="1328" y="199"/>
                    </a:lnTo>
                    <a:lnTo>
                      <a:pt x="1343" y="228"/>
                    </a:lnTo>
                    <a:lnTo>
                      <a:pt x="1558" y="291"/>
                    </a:lnTo>
                    <a:lnTo>
                      <a:pt x="1410" y="405"/>
                    </a:lnTo>
                    <a:lnTo>
                      <a:pt x="1611" y="514"/>
                    </a:lnTo>
                    <a:lnTo>
                      <a:pt x="1599" y="613"/>
                    </a:lnTo>
                    <a:lnTo>
                      <a:pt x="1558" y="720"/>
                    </a:lnTo>
                    <a:lnTo>
                      <a:pt x="1532" y="723"/>
                    </a:lnTo>
                    <a:lnTo>
                      <a:pt x="1498" y="727"/>
                    </a:lnTo>
                    <a:lnTo>
                      <a:pt x="1489" y="801"/>
                    </a:lnTo>
                    <a:lnTo>
                      <a:pt x="1410" y="831"/>
                    </a:lnTo>
                    <a:lnTo>
                      <a:pt x="1388" y="774"/>
                    </a:lnTo>
                    <a:lnTo>
                      <a:pt x="1110" y="877"/>
                    </a:lnTo>
                    <a:lnTo>
                      <a:pt x="981" y="979"/>
                    </a:lnTo>
                    <a:lnTo>
                      <a:pt x="939" y="963"/>
                    </a:lnTo>
                    <a:lnTo>
                      <a:pt x="845" y="1018"/>
                    </a:lnTo>
                    <a:lnTo>
                      <a:pt x="760" y="1016"/>
                    </a:lnTo>
                    <a:lnTo>
                      <a:pt x="750" y="1076"/>
                    </a:lnTo>
                    <a:lnTo>
                      <a:pt x="769" y="1107"/>
                    </a:lnTo>
                    <a:lnTo>
                      <a:pt x="747" y="1178"/>
                    </a:lnTo>
                    <a:lnTo>
                      <a:pt x="364" y="1055"/>
                    </a:lnTo>
                    <a:lnTo>
                      <a:pt x="335" y="1015"/>
                    </a:lnTo>
                    <a:lnTo>
                      <a:pt x="132" y="1049"/>
                    </a:lnTo>
                    <a:lnTo>
                      <a:pt x="0" y="1029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37" name="Freeform 93"/>
              <p:cNvSpPr>
                <a:spLocks noChangeAspect="1"/>
              </p:cNvSpPr>
              <p:nvPr/>
            </p:nvSpPr>
            <p:spPr bwMode="auto">
              <a:xfrm>
                <a:off x="3830" y="3208"/>
                <a:ext cx="106" cy="45"/>
              </a:xfrm>
              <a:custGeom>
                <a:avLst/>
                <a:gdLst>
                  <a:gd name="T0" fmla="*/ 142 w 590"/>
                  <a:gd name="T1" fmla="*/ 250 h 250"/>
                  <a:gd name="T2" fmla="*/ 261 w 590"/>
                  <a:gd name="T3" fmla="*/ 175 h 250"/>
                  <a:gd name="T4" fmla="*/ 387 w 590"/>
                  <a:gd name="T5" fmla="*/ 240 h 250"/>
                  <a:gd name="T6" fmla="*/ 536 w 590"/>
                  <a:gd name="T7" fmla="*/ 103 h 250"/>
                  <a:gd name="T8" fmla="*/ 590 w 590"/>
                  <a:gd name="T9" fmla="*/ 53 h 250"/>
                  <a:gd name="T10" fmla="*/ 514 w 590"/>
                  <a:gd name="T11" fmla="*/ 0 h 250"/>
                  <a:gd name="T12" fmla="*/ 389 w 590"/>
                  <a:gd name="T13" fmla="*/ 78 h 250"/>
                  <a:gd name="T14" fmla="*/ 357 w 590"/>
                  <a:gd name="T15" fmla="*/ 77 h 250"/>
                  <a:gd name="T16" fmla="*/ 342 w 590"/>
                  <a:gd name="T17" fmla="*/ 45 h 250"/>
                  <a:gd name="T18" fmla="*/ 281 w 590"/>
                  <a:gd name="T19" fmla="*/ 35 h 250"/>
                  <a:gd name="T20" fmla="*/ 258 w 590"/>
                  <a:gd name="T21" fmla="*/ 70 h 250"/>
                  <a:gd name="T22" fmla="*/ 221 w 590"/>
                  <a:gd name="T23" fmla="*/ 80 h 250"/>
                  <a:gd name="T24" fmla="*/ 147 w 590"/>
                  <a:gd name="T25" fmla="*/ 156 h 250"/>
                  <a:gd name="T26" fmla="*/ 76 w 590"/>
                  <a:gd name="T27" fmla="*/ 174 h 250"/>
                  <a:gd name="T28" fmla="*/ 0 w 590"/>
                  <a:gd name="T29" fmla="*/ 215 h 250"/>
                  <a:gd name="T30" fmla="*/ 13 w 590"/>
                  <a:gd name="T31" fmla="*/ 242 h 250"/>
                  <a:gd name="T32" fmla="*/ 142 w 590"/>
                  <a:gd name="T33" fmla="*/ 250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0" h="250">
                    <a:moveTo>
                      <a:pt x="142" y="250"/>
                    </a:moveTo>
                    <a:lnTo>
                      <a:pt x="261" y="175"/>
                    </a:lnTo>
                    <a:lnTo>
                      <a:pt x="387" y="240"/>
                    </a:lnTo>
                    <a:lnTo>
                      <a:pt x="536" y="103"/>
                    </a:lnTo>
                    <a:lnTo>
                      <a:pt x="590" y="53"/>
                    </a:lnTo>
                    <a:lnTo>
                      <a:pt x="514" y="0"/>
                    </a:lnTo>
                    <a:lnTo>
                      <a:pt x="389" y="78"/>
                    </a:lnTo>
                    <a:lnTo>
                      <a:pt x="357" y="77"/>
                    </a:lnTo>
                    <a:lnTo>
                      <a:pt x="342" y="45"/>
                    </a:lnTo>
                    <a:lnTo>
                      <a:pt x="281" y="35"/>
                    </a:lnTo>
                    <a:lnTo>
                      <a:pt x="258" y="70"/>
                    </a:lnTo>
                    <a:lnTo>
                      <a:pt x="221" y="80"/>
                    </a:lnTo>
                    <a:lnTo>
                      <a:pt x="147" y="156"/>
                    </a:lnTo>
                    <a:lnTo>
                      <a:pt x="76" y="174"/>
                    </a:lnTo>
                    <a:lnTo>
                      <a:pt x="0" y="215"/>
                    </a:lnTo>
                    <a:lnTo>
                      <a:pt x="13" y="242"/>
                    </a:lnTo>
                    <a:lnTo>
                      <a:pt x="142" y="250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38" name="Freeform 94"/>
              <p:cNvSpPr>
                <a:spLocks noChangeAspect="1"/>
              </p:cNvSpPr>
              <p:nvPr/>
            </p:nvSpPr>
            <p:spPr bwMode="auto">
              <a:xfrm>
                <a:off x="4243" y="3394"/>
                <a:ext cx="76" cy="88"/>
              </a:xfrm>
              <a:custGeom>
                <a:avLst/>
                <a:gdLst>
                  <a:gd name="T0" fmla="*/ 73 w 424"/>
                  <a:gd name="T1" fmla="*/ 470 h 489"/>
                  <a:gd name="T2" fmla="*/ 424 w 424"/>
                  <a:gd name="T3" fmla="*/ 489 h 489"/>
                  <a:gd name="T4" fmla="*/ 421 w 424"/>
                  <a:gd name="T5" fmla="*/ 324 h 489"/>
                  <a:gd name="T6" fmla="*/ 361 w 424"/>
                  <a:gd name="T7" fmla="*/ 172 h 489"/>
                  <a:gd name="T8" fmla="*/ 308 w 424"/>
                  <a:gd name="T9" fmla="*/ 96 h 489"/>
                  <a:gd name="T10" fmla="*/ 147 w 424"/>
                  <a:gd name="T11" fmla="*/ 49 h 489"/>
                  <a:gd name="T12" fmla="*/ 62 w 424"/>
                  <a:gd name="T13" fmla="*/ 0 h 489"/>
                  <a:gd name="T14" fmla="*/ 48 w 424"/>
                  <a:gd name="T15" fmla="*/ 35 h 489"/>
                  <a:gd name="T16" fmla="*/ 76 w 424"/>
                  <a:gd name="T17" fmla="*/ 79 h 489"/>
                  <a:gd name="T18" fmla="*/ 71 w 424"/>
                  <a:gd name="T19" fmla="*/ 114 h 489"/>
                  <a:gd name="T20" fmla="*/ 0 w 424"/>
                  <a:gd name="T21" fmla="*/ 181 h 489"/>
                  <a:gd name="T22" fmla="*/ 73 w 424"/>
                  <a:gd name="T23" fmla="*/ 470 h 4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24" h="489">
                    <a:moveTo>
                      <a:pt x="73" y="470"/>
                    </a:moveTo>
                    <a:lnTo>
                      <a:pt x="424" y="489"/>
                    </a:lnTo>
                    <a:lnTo>
                      <a:pt x="421" y="324"/>
                    </a:lnTo>
                    <a:lnTo>
                      <a:pt x="361" y="172"/>
                    </a:lnTo>
                    <a:lnTo>
                      <a:pt x="308" y="96"/>
                    </a:lnTo>
                    <a:lnTo>
                      <a:pt x="147" y="49"/>
                    </a:lnTo>
                    <a:lnTo>
                      <a:pt x="62" y="0"/>
                    </a:lnTo>
                    <a:lnTo>
                      <a:pt x="48" y="35"/>
                    </a:lnTo>
                    <a:lnTo>
                      <a:pt x="76" y="79"/>
                    </a:lnTo>
                    <a:lnTo>
                      <a:pt x="71" y="114"/>
                    </a:lnTo>
                    <a:lnTo>
                      <a:pt x="0" y="181"/>
                    </a:lnTo>
                    <a:lnTo>
                      <a:pt x="73" y="470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39" name="Freeform 95"/>
              <p:cNvSpPr>
                <a:spLocks noChangeAspect="1"/>
              </p:cNvSpPr>
              <p:nvPr/>
            </p:nvSpPr>
            <p:spPr bwMode="auto">
              <a:xfrm>
                <a:off x="4250" y="3287"/>
                <a:ext cx="155" cy="214"/>
              </a:xfrm>
              <a:custGeom>
                <a:avLst/>
                <a:gdLst>
                  <a:gd name="T0" fmla="*/ 20 w 859"/>
                  <a:gd name="T1" fmla="*/ 588 h 1187"/>
                  <a:gd name="T2" fmla="*/ 102 w 859"/>
                  <a:gd name="T3" fmla="*/ 640 h 1187"/>
                  <a:gd name="T4" fmla="*/ 266 w 859"/>
                  <a:gd name="T5" fmla="*/ 693 h 1187"/>
                  <a:gd name="T6" fmla="*/ 312 w 859"/>
                  <a:gd name="T7" fmla="*/ 760 h 1187"/>
                  <a:gd name="T8" fmla="*/ 379 w 859"/>
                  <a:gd name="T9" fmla="*/ 918 h 1187"/>
                  <a:gd name="T10" fmla="*/ 386 w 859"/>
                  <a:gd name="T11" fmla="*/ 1080 h 1187"/>
                  <a:gd name="T12" fmla="*/ 479 w 859"/>
                  <a:gd name="T13" fmla="*/ 1085 h 1187"/>
                  <a:gd name="T14" fmla="*/ 678 w 859"/>
                  <a:gd name="T15" fmla="*/ 1187 h 1187"/>
                  <a:gd name="T16" fmla="*/ 749 w 859"/>
                  <a:gd name="T17" fmla="*/ 833 h 1187"/>
                  <a:gd name="T18" fmla="*/ 859 w 859"/>
                  <a:gd name="T19" fmla="*/ 483 h 1187"/>
                  <a:gd name="T20" fmla="*/ 570 w 859"/>
                  <a:gd name="T21" fmla="*/ 508 h 1187"/>
                  <a:gd name="T22" fmla="*/ 459 w 859"/>
                  <a:gd name="T23" fmla="*/ 179 h 1187"/>
                  <a:gd name="T24" fmla="*/ 578 w 859"/>
                  <a:gd name="T25" fmla="*/ 0 h 1187"/>
                  <a:gd name="T26" fmla="*/ 424 w 859"/>
                  <a:gd name="T27" fmla="*/ 6 h 1187"/>
                  <a:gd name="T28" fmla="*/ 202 w 859"/>
                  <a:gd name="T29" fmla="*/ 222 h 1187"/>
                  <a:gd name="T30" fmla="*/ 207 w 859"/>
                  <a:gd name="T31" fmla="*/ 328 h 1187"/>
                  <a:gd name="T32" fmla="*/ 17 w 859"/>
                  <a:gd name="T33" fmla="*/ 491 h 1187"/>
                  <a:gd name="T34" fmla="*/ 0 w 859"/>
                  <a:gd name="T35" fmla="*/ 556 h 1187"/>
                  <a:gd name="T36" fmla="*/ 20 w 859"/>
                  <a:gd name="T37" fmla="*/ 588 h 1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59" h="1187">
                    <a:moveTo>
                      <a:pt x="20" y="588"/>
                    </a:moveTo>
                    <a:lnTo>
                      <a:pt x="102" y="640"/>
                    </a:lnTo>
                    <a:lnTo>
                      <a:pt x="266" y="693"/>
                    </a:lnTo>
                    <a:lnTo>
                      <a:pt x="312" y="760"/>
                    </a:lnTo>
                    <a:lnTo>
                      <a:pt x="379" y="918"/>
                    </a:lnTo>
                    <a:lnTo>
                      <a:pt x="386" y="1080"/>
                    </a:lnTo>
                    <a:lnTo>
                      <a:pt x="479" y="1085"/>
                    </a:lnTo>
                    <a:lnTo>
                      <a:pt x="678" y="1187"/>
                    </a:lnTo>
                    <a:lnTo>
                      <a:pt x="749" y="833"/>
                    </a:lnTo>
                    <a:lnTo>
                      <a:pt x="859" y="483"/>
                    </a:lnTo>
                    <a:lnTo>
                      <a:pt x="570" y="508"/>
                    </a:lnTo>
                    <a:lnTo>
                      <a:pt x="459" y="179"/>
                    </a:lnTo>
                    <a:lnTo>
                      <a:pt x="578" y="0"/>
                    </a:lnTo>
                    <a:lnTo>
                      <a:pt x="424" y="6"/>
                    </a:lnTo>
                    <a:lnTo>
                      <a:pt x="202" y="222"/>
                    </a:lnTo>
                    <a:lnTo>
                      <a:pt x="207" y="328"/>
                    </a:lnTo>
                    <a:lnTo>
                      <a:pt x="17" y="491"/>
                    </a:lnTo>
                    <a:lnTo>
                      <a:pt x="0" y="556"/>
                    </a:lnTo>
                    <a:lnTo>
                      <a:pt x="20" y="58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40" name="Freeform 96"/>
              <p:cNvSpPr>
                <a:spLocks noChangeAspect="1"/>
              </p:cNvSpPr>
              <p:nvPr/>
            </p:nvSpPr>
            <p:spPr bwMode="auto">
              <a:xfrm>
                <a:off x="4333" y="3230"/>
                <a:ext cx="196" cy="148"/>
              </a:xfrm>
              <a:custGeom>
                <a:avLst/>
                <a:gdLst>
                  <a:gd name="T0" fmla="*/ 611 w 1085"/>
                  <a:gd name="T1" fmla="*/ 38 h 822"/>
                  <a:gd name="T2" fmla="*/ 786 w 1085"/>
                  <a:gd name="T3" fmla="*/ 139 h 822"/>
                  <a:gd name="T4" fmla="*/ 907 w 1085"/>
                  <a:gd name="T5" fmla="*/ 226 h 822"/>
                  <a:gd name="T6" fmla="*/ 904 w 1085"/>
                  <a:gd name="T7" fmla="*/ 284 h 822"/>
                  <a:gd name="T8" fmla="*/ 953 w 1085"/>
                  <a:gd name="T9" fmla="*/ 363 h 822"/>
                  <a:gd name="T10" fmla="*/ 947 w 1085"/>
                  <a:gd name="T11" fmla="*/ 398 h 822"/>
                  <a:gd name="T12" fmla="*/ 898 w 1085"/>
                  <a:gd name="T13" fmla="*/ 468 h 822"/>
                  <a:gd name="T14" fmla="*/ 892 w 1085"/>
                  <a:gd name="T15" fmla="*/ 602 h 822"/>
                  <a:gd name="T16" fmla="*/ 868 w 1085"/>
                  <a:gd name="T17" fmla="*/ 644 h 822"/>
                  <a:gd name="T18" fmla="*/ 997 w 1085"/>
                  <a:gd name="T19" fmla="*/ 641 h 822"/>
                  <a:gd name="T20" fmla="*/ 1041 w 1085"/>
                  <a:gd name="T21" fmla="*/ 675 h 822"/>
                  <a:gd name="T22" fmla="*/ 1070 w 1085"/>
                  <a:gd name="T23" fmla="*/ 678 h 822"/>
                  <a:gd name="T24" fmla="*/ 1085 w 1085"/>
                  <a:gd name="T25" fmla="*/ 761 h 822"/>
                  <a:gd name="T26" fmla="*/ 1026 w 1085"/>
                  <a:gd name="T27" fmla="*/ 770 h 822"/>
                  <a:gd name="T28" fmla="*/ 994 w 1085"/>
                  <a:gd name="T29" fmla="*/ 746 h 822"/>
                  <a:gd name="T30" fmla="*/ 936 w 1085"/>
                  <a:gd name="T31" fmla="*/ 775 h 822"/>
                  <a:gd name="T32" fmla="*/ 728 w 1085"/>
                  <a:gd name="T33" fmla="*/ 801 h 822"/>
                  <a:gd name="T34" fmla="*/ 719 w 1085"/>
                  <a:gd name="T35" fmla="*/ 813 h 822"/>
                  <a:gd name="T36" fmla="*/ 582 w 1085"/>
                  <a:gd name="T37" fmla="*/ 816 h 822"/>
                  <a:gd name="T38" fmla="*/ 517 w 1085"/>
                  <a:gd name="T39" fmla="*/ 749 h 822"/>
                  <a:gd name="T40" fmla="*/ 480 w 1085"/>
                  <a:gd name="T41" fmla="*/ 775 h 822"/>
                  <a:gd name="T42" fmla="*/ 413 w 1085"/>
                  <a:gd name="T43" fmla="*/ 778 h 822"/>
                  <a:gd name="T44" fmla="*/ 392 w 1085"/>
                  <a:gd name="T45" fmla="*/ 801 h 822"/>
                  <a:gd name="T46" fmla="*/ 111 w 1085"/>
                  <a:gd name="T47" fmla="*/ 822 h 822"/>
                  <a:gd name="T48" fmla="*/ 0 w 1085"/>
                  <a:gd name="T49" fmla="*/ 498 h 822"/>
                  <a:gd name="T50" fmla="*/ 122 w 1085"/>
                  <a:gd name="T51" fmla="*/ 316 h 822"/>
                  <a:gd name="T52" fmla="*/ 310 w 1085"/>
                  <a:gd name="T53" fmla="*/ 3 h 822"/>
                  <a:gd name="T54" fmla="*/ 371 w 1085"/>
                  <a:gd name="T55" fmla="*/ 0 h 822"/>
                  <a:gd name="T56" fmla="*/ 392 w 1085"/>
                  <a:gd name="T57" fmla="*/ 29 h 822"/>
                  <a:gd name="T58" fmla="*/ 576 w 1085"/>
                  <a:gd name="T59" fmla="*/ 55 h 822"/>
                  <a:gd name="T60" fmla="*/ 611 w 1085"/>
                  <a:gd name="T61" fmla="*/ 38 h 8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085" h="822">
                    <a:moveTo>
                      <a:pt x="611" y="38"/>
                    </a:moveTo>
                    <a:lnTo>
                      <a:pt x="786" y="139"/>
                    </a:lnTo>
                    <a:lnTo>
                      <a:pt x="907" y="226"/>
                    </a:lnTo>
                    <a:lnTo>
                      <a:pt x="904" y="284"/>
                    </a:lnTo>
                    <a:lnTo>
                      <a:pt x="953" y="363"/>
                    </a:lnTo>
                    <a:lnTo>
                      <a:pt x="947" y="398"/>
                    </a:lnTo>
                    <a:lnTo>
                      <a:pt x="898" y="468"/>
                    </a:lnTo>
                    <a:lnTo>
                      <a:pt x="892" y="602"/>
                    </a:lnTo>
                    <a:lnTo>
                      <a:pt x="868" y="644"/>
                    </a:lnTo>
                    <a:lnTo>
                      <a:pt x="997" y="641"/>
                    </a:lnTo>
                    <a:lnTo>
                      <a:pt x="1041" y="675"/>
                    </a:lnTo>
                    <a:lnTo>
                      <a:pt x="1070" y="678"/>
                    </a:lnTo>
                    <a:lnTo>
                      <a:pt x="1085" y="761"/>
                    </a:lnTo>
                    <a:lnTo>
                      <a:pt x="1026" y="770"/>
                    </a:lnTo>
                    <a:lnTo>
                      <a:pt x="994" y="746"/>
                    </a:lnTo>
                    <a:lnTo>
                      <a:pt x="936" y="775"/>
                    </a:lnTo>
                    <a:lnTo>
                      <a:pt x="728" y="801"/>
                    </a:lnTo>
                    <a:lnTo>
                      <a:pt x="719" y="813"/>
                    </a:lnTo>
                    <a:lnTo>
                      <a:pt x="582" y="816"/>
                    </a:lnTo>
                    <a:lnTo>
                      <a:pt x="517" y="749"/>
                    </a:lnTo>
                    <a:lnTo>
                      <a:pt x="480" y="775"/>
                    </a:lnTo>
                    <a:lnTo>
                      <a:pt x="413" y="778"/>
                    </a:lnTo>
                    <a:lnTo>
                      <a:pt x="392" y="801"/>
                    </a:lnTo>
                    <a:lnTo>
                      <a:pt x="111" y="822"/>
                    </a:lnTo>
                    <a:lnTo>
                      <a:pt x="0" y="498"/>
                    </a:lnTo>
                    <a:lnTo>
                      <a:pt x="122" y="316"/>
                    </a:lnTo>
                    <a:lnTo>
                      <a:pt x="310" y="3"/>
                    </a:lnTo>
                    <a:lnTo>
                      <a:pt x="371" y="0"/>
                    </a:lnTo>
                    <a:lnTo>
                      <a:pt x="392" y="29"/>
                    </a:lnTo>
                    <a:lnTo>
                      <a:pt x="576" y="55"/>
                    </a:lnTo>
                    <a:lnTo>
                      <a:pt x="611" y="3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41" name="Freeform 97"/>
              <p:cNvSpPr>
                <a:spLocks noChangeAspect="1"/>
              </p:cNvSpPr>
              <p:nvPr/>
            </p:nvSpPr>
            <p:spPr bwMode="auto">
              <a:xfrm>
                <a:off x="4201" y="3155"/>
                <a:ext cx="252" cy="175"/>
              </a:xfrm>
              <a:custGeom>
                <a:avLst/>
                <a:gdLst>
                  <a:gd name="T0" fmla="*/ 0 w 1398"/>
                  <a:gd name="T1" fmla="*/ 504 h 972"/>
                  <a:gd name="T2" fmla="*/ 105 w 1398"/>
                  <a:gd name="T3" fmla="*/ 416 h 972"/>
                  <a:gd name="T4" fmla="*/ 152 w 1398"/>
                  <a:gd name="T5" fmla="*/ 416 h 972"/>
                  <a:gd name="T6" fmla="*/ 207 w 1398"/>
                  <a:gd name="T7" fmla="*/ 348 h 972"/>
                  <a:gd name="T8" fmla="*/ 380 w 1398"/>
                  <a:gd name="T9" fmla="*/ 194 h 972"/>
                  <a:gd name="T10" fmla="*/ 421 w 1398"/>
                  <a:gd name="T11" fmla="*/ 188 h 972"/>
                  <a:gd name="T12" fmla="*/ 438 w 1398"/>
                  <a:gd name="T13" fmla="*/ 150 h 972"/>
                  <a:gd name="T14" fmla="*/ 553 w 1398"/>
                  <a:gd name="T15" fmla="*/ 73 h 972"/>
                  <a:gd name="T16" fmla="*/ 608 w 1398"/>
                  <a:gd name="T17" fmla="*/ 68 h 972"/>
                  <a:gd name="T18" fmla="*/ 643 w 1398"/>
                  <a:gd name="T19" fmla="*/ 36 h 972"/>
                  <a:gd name="T20" fmla="*/ 690 w 1398"/>
                  <a:gd name="T21" fmla="*/ 36 h 972"/>
                  <a:gd name="T22" fmla="*/ 719 w 1398"/>
                  <a:gd name="T23" fmla="*/ 62 h 972"/>
                  <a:gd name="T24" fmla="*/ 795 w 1398"/>
                  <a:gd name="T25" fmla="*/ 30 h 972"/>
                  <a:gd name="T26" fmla="*/ 1058 w 1398"/>
                  <a:gd name="T27" fmla="*/ 30 h 972"/>
                  <a:gd name="T28" fmla="*/ 1111 w 1398"/>
                  <a:gd name="T29" fmla="*/ 0 h 972"/>
                  <a:gd name="T30" fmla="*/ 1126 w 1398"/>
                  <a:gd name="T31" fmla="*/ 0 h 972"/>
                  <a:gd name="T32" fmla="*/ 1170 w 1398"/>
                  <a:gd name="T33" fmla="*/ 42 h 972"/>
                  <a:gd name="T34" fmla="*/ 1266 w 1398"/>
                  <a:gd name="T35" fmla="*/ 39 h 972"/>
                  <a:gd name="T36" fmla="*/ 1316 w 1398"/>
                  <a:gd name="T37" fmla="*/ 86 h 972"/>
                  <a:gd name="T38" fmla="*/ 1266 w 1398"/>
                  <a:gd name="T39" fmla="*/ 138 h 972"/>
                  <a:gd name="T40" fmla="*/ 1319 w 1398"/>
                  <a:gd name="T41" fmla="*/ 188 h 972"/>
                  <a:gd name="T42" fmla="*/ 1360 w 1398"/>
                  <a:gd name="T43" fmla="*/ 196 h 972"/>
                  <a:gd name="T44" fmla="*/ 1366 w 1398"/>
                  <a:gd name="T45" fmla="*/ 275 h 972"/>
                  <a:gd name="T46" fmla="*/ 1354 w 1398"/>
                  <a:gd name="T47" fmla="*/ 320 h 972"/>
                  <a:gd name="T48" fmla="*/ 1398 w 1398"/>
                  <a:gd name="T49" fmla="*/ 361 h 972"/>
                  <a:gd name="T50" fmla="*/ 1398 w 1398"/>
                  <a:gd name="T51" fmla="*/ 416 h 972"/>
                  <a:gd name="T52" fmla="*/ 1351 w 1398"/>
                  <a:gd name="T53" fmla="*/ 451 h 972"/>
                  <a:gd name="T54" fmla="*/ 1307 w 1398"/>
                  <a:gd name="T55" fmla="*/ 471 h 972"/>
                  <a:gd name="T56" fmla="*/ 1128 w 1398"/>
                  <a:gd name="T57" fmla="*/ 443 h 972"/>
                  <a:gd name="T58" fmla="*/ 1111 w 1398"/>
                  <a:gd name="T59" fmla="*/ 416 h 972"/>
                  <a:gd name="T60" fmla="*/ 1044 w 1398"/>
                  <a:gd name="T61" fmla="*/ 416 h 972"/>
                  <a:gd name="T62" fmla="*/ 856 w 1398"/>
                  <a:gd name="T63" fmla="*/ 732 h 972"/>
                  <a:gd name="T64" fmla="*/ 696 w 1398"/>
                  <a:gd name="T65" fmla="*/ 735 h 972"/>
                  <a:gd name="T66" fmla="*/ 477 w 1398"/>
                  <a:gd name="T67" fmla="*/ 954 h 972"/>
                  <a:gd name="T68" fmla="*/ 415 w 1398"/>
                  <a:gd name="T69" fmla="*/ 914 h 972"/>
                  <a:gd name="T70" fmla="*/ 362 w 1398"/>
                  <a:gd name="T71" fmla="*/ 911 h 972"/>
                  <a:gd name="T72" fmla="*/ 356 w 1398"/>
                  <a:gd name="T73" fmla="*/ 928 h 972"/>
                  <a:gd name="T74" fmla="*/ 325 w 1398"/>
                  <a:gd name="T75" fmla="*/ 934 h 972"/>
                  <a:gd name="T76" fmla="*/ 286 w 1398"/>
                  <a:gd name="T77" fmla="*/ 972 h 972"/>
                  <a:gd name="T78" fmla="*/ 187 w 1398"/>
                  <a:gd name="T79" fmla="*/ 966 h 972"/>
                  <a:gd name="T80" fmla="*/ 120 w 1398"/>
                  <a:gd name="T81" fmla="*/ 887 h 972"/>
                  <a:gd name="T82" fmla="*/ 90 w 1398"/>
                  <a:gd name="T83" fmla="*/ 884 h 972"/>
                  <a:gd name="T84" fmla="*/ 58 w 1398"/>
                  <a:gd name="T85" fmla="*/ 735 h 972"/>
                  <a:gd name="T86" fmla="*/ 120 w 1398"/>
                  <a:gd name="T87" fmla="*/ 709 h 972"/>
                  <a:gd name="T88" fmla="*/ 0 w 1398"/>
                  <a:gd name="T89" fmla="*/ 504 h 9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398" h="972">
                    <a:moveTo>
                      <a:pt x="0" y="504"/>
                    </a:moveTo>
                    <a:lnTo>
                      <a:pt x="105" y="416"/>
                    </a:lnTo>
                    <a:lnTo>
                      <a:pt x="152" y="416"/>
                    </a:lnTo>
                    <a:lnTo>
                      <a:pt x="207" y="348"/>
                    </a:lnTo>
                    <a:lnTo>
                      <a:pt x="380" y="194"/>
                    </a:lnTo>
                    <a:lnTo>
                      <a:pt x="421" y="188"/>
                    </a:lnTo>
                    <a:lnTo>
                      <a:pt x="438" y="150"/>
                    </a:lnTo>
                    <a:lnTo>
                      <a:pt x="553" y="73"/>
                    </a:lnTo>
                    <a:lnTo>
                      <a:pt x="608" y="68"/>
                    </a:lnTo>
                    <a:lnTo>
                      <a:pt x="643" y="36"/>
                    </a:lnTo>
                    <a:lnTo>
                      <a:pt x="690" y="36"/>
                    </a:lnTo>
                    <a:lnTo>
                      <a:pt x="719" y="62"/>
                    </a:lnTo>
                    <a:lnTo>
                      <a:pt x="795" y="30"/>
                    </a:lnTo>
                    <a:lnTo>
                      <a:pt x="1058" y="30"/>
                    </a:lnTo>
                    <a:lnTo>
                      <a:pt x="1111" y="0"/>
                    </a:lnTo>
                    <a:lnTo>
                      <a:pt x="1126" y="0"/>
                    </a:lnTo>
                    <a:lnTo>
                      <a:pt x="1170" y="42"/>
                    </a:lnTo>
                    <a:lnTo>
                      <a:pt x="1266" y="39"/>
                    </a:lnTo>
                    <a:lnTo>
                      <a:pt x="1316" y="86"/>
                    </a:lnTo>
                    <a:lnTo>
                      <a:pt x="1266" y="138"/>
                    </a:lnTo>
                    <a:lnTo>
                      <a:pt x="1319" y="188"/>
                    </a:lnTo>
                    <a:lnTo>
                      <a:pt x="1360" y="196"/>
                    </a:lnTo>
                    <a:lnTo>
                      <a:pt x="1366" y="275"/>
                    </a:lnTo>
                    <a:lnTo>
                      <a:pt x="1354" y="320"/>
                    </a:lnTo>
                    <a:lnTo>
                      <a:pt x="1398" y="361"/>
                    </a:lnTo>
                    <a:lnTo>
                      <a:pt x="1398" y="416"/>
                    </a:lnTo>
                    <a:lnTo>
                      <a:pt x="1351" y="451"/>
                    </a:lnTo>
                    <a:lnTo>
                      <a:pt x="1307" y="471"/>
                    </a:lnTo>
                    <a:lnTo>
                      <a:pt x="1128" y="443"/>
                    </a:lnTo>
                    <a:lnTo>
                      <a:pt x="1111" y="416"/>
                    </a:lnTo>
                    <a:lnTo>
                      <a:pt x="1044" y="416"/>
                    </a:lnTo>
                    <a:lnTo>
                      <a:pt x="856" y="732"/>
                    </a:lnTo>
                    <a:lnTo>
                      <a:pt x="696" y="735"/>
                    </a:lnTo>
                    <a:lnTo>
                      <a:pt x="477" y="954"/>
                    </a:lnTo>
                    <a:lnTo>
                      <a:pt x="415" y="914"/>
                    </a:lnTo>
                    <a:lnTo>
                      <a:pt x="362" y="911"/>
                    </a:lnTo>
                    <a:lnTo>
                      <a:pt x="356" y="928"/>
                    </a:lnTo>
                    <a:lnTo>
                      <a:pt x="325" y="934"/>
                    </a:lnTo>
                    <a:lnTo>
                      <a:pt x="286" y="972"/>
                    </a:lnTo>
                    <a:lnTo>
                      <a:pt x="187" y="966"/>
                    </a:lnTo>
                    <a:lnTo>
                      <a:pt x="120" y="887"/>
                    </a:lnTo>
                    <a:lnTo>
                      <a:pt x="90" y="884"/>
                    </a:lnTo>
                    <a:lnTo>
                      <a:pt x="58" y="735"/>
                    </a:lnTo>
                    <a:lnTo>
                      <a:pt x="120" y="709"/>
                    </a:lnTo>
                    <a:lnTo>
                      <a:pt x="0" y="504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42" name="Freeform 98"/>
              <p:cNvSpPr>
                <a:spLocks noChangeAspect="1"/>
              </p:cNvSpPr>
              <p:nvPr/>
            </p:nvSpPr>
            <p:spPr bwMode="auto">
              <a:xfrm>
                <a:off x="4188" y="3497"/>
                <a:ext cx="97" cy="111"/>
              </a:xfrm>
              <a:custGeom>
                <a:avLst/>
                <a:gdLst>
                  <a:gd name="T0" fmla="*/ 393 w 539"/>
                  <a:gd name="T1" fmla="*/ 571 h 618"/>
                  <a:gd name="T2" fmla="*/ 413 w 539"/>
                  <a:gd name="T3" fmla="*/ 548 h 618"/>
                  <a:gd name="T4" fmla="*/ 495 w 539"/>
                  <a:gd name="T5" fmla="*/ 618 h 618"/>
                  <a:gd name="T6" fmla="*/ 539 w 539"/>
                  <a:gd name="T7" fmla="*/ 595 h 618"/>
                  <a:gd name="T8" fmla="*/ 532 w 539"/>
                  <a:gd name="T9" fmla="*/ 268 h 618"/>
                  <a:gd name="T10" fmla="*/ 411 w 539"/>
                  <a:gd name="T11" fmla="*/ 156 h 618"/>
                  <a:gd name="T12" fmla="*/ 325 w 539"/>
                  <a:gd name="T13" fmla="*/ 104 h 618"/>
                  <a:gd name="T14" fmla="*/ 183 w 539"/>
                  <a:gd name="T15" fmla="*/ 10 h 618"/>
                  <a:gd name="T16" fmla="*/ 142 w 539"/>
                  <a:gd name="T17" fmla="*/ 0 h 618"/>
                  <a:gd name="T18" fmla="*/ 0 w 539"/>
                  <a:gd name="T19" fmla="*/ 169 h 618"/>
                  <a:gd name="T20" fmla="*/ 58 w 539"/>
                  <a:gd name="T21" fmla="*/ 361 h 618"/>
                  <a:gd name="T22" fmla="*/ 85 w 539"/>
                  <a:gd name="T23" fmla="*/ 387 h 618"/>
                  <a:gd name="T24" fmla="*/ 393 w 539"/>
                  <a:gd name="T25" fmla="*/ 571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39" h="618">
                    <a:moveTo>
                      <a:pt x="393" y="571"/>
                    </a:moveTo>
                    <a:lnTo>
                      <a:pt x="413" y="548"/>
                    </a:lnTo>
                    <a:lnTo>
                      <a:pt x="495" y="618"/>
                    </a:lnTo>
                    <a:lnTo>
                      <a:pt x="539" y="595"/>
                    </a:lnTo>
                    <a:lnTo>
                      <a:pt x="532" y="268"/>
                    </a:lnTo>
                    <a:lnTo>
                      <a:pt x="411" y="156"/>
                    </a:lnTo>
                    <a:lnTo>
                      <a:pt x="325" y="104"/>
                    </a:lnTo>
                    <a:lnTo>
                      <a:pt x="183" y="10"/>
                    </a:lnTo>
                    <a:lnTo>
                      <a:pt x="142" y="0"/>
                    </a:lnTo>
                    <a:lnTo>
                      <a:pt x="0" y="169"/>
                    </a:lnTo>
                    <a:lnTo>
                      <a:pt x="58" y="361"/>
                    </a:lnTo>
                    <a:lnTo>
                      <a:pt x="85" y="387"/>
                    </a:lnTo>
                    <a:lnTo>
                      <a:pt x="393" y="571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43" name="Freeform 99"/>
              <p:cNvSpPr>
                <a:spLocks noChangeAspect="1"/>
              </p:cNvSpPr>
              <p:nvPr/>
            </p:nvSpPr>
            <p:spPr bwMode="auto">
              <a:xfrm>
                <a:off x="4219" y="3634"/>
                <a:ext cx="119" cy="98"/>
              </a:xfrm>
              <a:custGeom>
                <a:avLst/>
                <a:gdLst>
                  <a:gd name="T0" fmla="*/ 0 w 658"/>
                  <a:gd name="T1" fmla="*/ 116 h 547"/>
                  <a:gd name="T2" fmla="*/ 124 w 658"/>
                  <a:gd name="T3" fmla="*/ 264 h 547"/>
                  <a:gd name="T4" fmla="*/ 131 w 658"/>
                  <a:gd name="T5" fmla="*/ 336 h 547"/>
                  <a:gd name="T6" fmla="*/ 161 w 658"/>
                  <a:gd name="T7" fmla="*/ 383 h 547"/>
                  <a:gd name="T8" fmla="*/ 165 w 658"/>
                  <a:gd name="T9" fmla="*/ 479 h 547"/>
                  <a:gd name="T10" fmla="*/ 148 w 658"/>
                  <a:gd name="T11" fmla="*/ 505 h 547"/>
                  <a:gd name="T12" fmla="*/ 154 w 658"/>
                  <a:gd name="T13" fmla="*/ 547 h 547"/>
                  <a:gd name="T14" fmla="*/ 253 w 658"/>
                  <a:gd name="T15" fmla="*/ 482 h 547"/>
                  <a:gd name="T16" fmla="*/ 272 w 658"/>
                  <a:gd name="T17" fmla="*/ 440 h 547"/>
                  <a:gd name="T18" fmla="*/ 359 w 658"/>
                  <a:gd name="T19" fmla="*/ 447 h 547"/>
                  <a:gd name="T20" fmla="*/ 395 w 658"/>
                  <a:gd name="T21" fmla="*/ 412 h 547"/>
                  <a:gd name="T22" fmla="*/ 410 w 658"/>
                  <a:gd name="T23" fmla="*/ 409 h 547"/>
                  <a:gd name="T24" fmla="*/ 426 w 658"/>
                  <a:gd name="T25" fmla="*/ 422 h 547"/>
                  <a:gd name="T26" fmla="*/ 452 w 658"/>
                  <a:gd name="T27" fmla="*/ 489 h 547"/>
                  <a:gd name="T28" fmla="*/ 503 w 658"/>
                  <a:gd name="T29" fmla="*/ 511 h 547"/>
                  <a:gd name="T30" fmla="*/ 566 w 658"/>
                  <a:gd name="T31" fmla="*/ 503 h 547"/>
                  <a:gd name="T32" fmla="*/ 585 w 658"/>
                  <a:gd name="T33" fmla="*/ 460 h 547"/>
                  <a:gd name="T34" fmla="*/ 647 w 658"/>
                  <a:gd name="T35" fmla="*/ 377 h 547"/>
                  <a:gd name="T36" fmla="*/ 658 w 658"/>
                  <a:gd name="T37" fmla="*/ 306 h 547"/>
                  <a:gd name="T38" fmla="*/ 521 w 658"/>
                  <a:gd name="T39" fmla="*/ 313 h 547"/>
                  <a:gd name="T40" fmla="*/ 425 w 658"/>
                  <a:gd name="T41" fmla="*/ 306 h 547"/>
                  <a:gd name="T42" fmla="*/ 383 w 658"/>
                  <a:gd name="T43" fmla="*/ 275 h 547"/>
                  <a:gd name="T44" fmla="*/ 302 w 658"/>
                  <a:gd name="T45" fmla="*/ 257 h 547"/>
                  <a:gd name="T46" fmla="*/ 85 w 658"/>
                  <a:gd name="T47" fmla="*/ 0 h 547"/>
                  <a:gd name="T48" fmla="*/ 0 w 658"/>
                  <a:gd name="T49" fmla="*/ 116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58" h="547">
                    <a:moveTo>
                      <a:pt x="0" y="116"/>
                    </a:moveTo>
                    <a:lnTo>
                      <a:pt x="124" y="264"/>
                    </a:lnTo>
                    <a:lnTo>
                      <a:pt x="131" y="336"/>
                    </a:lnTo>
                    <a:lnTo>
                      <a:pt x="161" y="383"/>
                    </a:lnTo>
                    <a:lnTo>
                      <a:pt x="165" y="479"/>
                    </a:lnTo>
                    <a:lnTo>
                      <a:pt x="148" y="505"/>
                    </a:lnTo>
                    <a:lnTo>
                      <a:pt x="154" y="547"/>
                    </a:lnTo>
                    <a:lnTo>
                      <a:pt x="253" y="482"/>
                    </a:lnTo>
                    <a:lnTo>
                      <a:pt x="272" y="440"/>
                    </a:lnTo>
                    <a:lnTo>
                      <a:pt x="359" y="447"/>
                    </a:lnTo>
                    <a:lnTo>
                      <a:pt x="395" y="412"/>
                    </a:lnTo>
                    <a:lnTo>
                      <a:pt x="410" y="409"/>
                    </a:lnTo>
                    <a:lnTo>
                      <a:pt x="426" y="422"/>
                    </a:lnTo>
                    <a:lnTo>
                      <a:pt x="452" y="489"/>
                    </a:lnTo>
                    <a:lnTo>
                      <a:pt x="503" y="511"/>
                    </a:lnTo>
                    <a:lnTo>
                      <a:pt x="566" y="503"/>
                    </a:lnTo>
                    <a:lnTo>
                      <a:pt x="585" y="460"/>
                    </a:lnTo>
                    <a:lnTo>
                      <a:pt x="647" y="377"/>
                    </a:lnTo>
                    <a:lnTo>
                      <a:pt x="658" y="306"/>
                    </a:lnTo>
                    <a:lnTo>
                      <a:pt x="521" y="313"/>
                    </a:lnTo>
                    <a:lnTo>
                      <a:pt x="425" y="306"/>
                    </a:lnTo>
                    <a:lnTo>
                      <a:pt x="383" y="275"/>
                    </a:lnTo>
                    <a:lnTo>
                      <a:pt x="302" y="257"/>
                    </a:lnTo>
                    <a:lnTo>
                      <a:pt x="85" y="0"/>
                    </a:lnTo>
                    <a:lnTo>
                      <a:pt x="0" y="116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44" name="Freeform 100"/>
              <p:cNvSpPr>
                <a:spLocks noChangeAspect="1"/>
              </p:cNvSpPr>
              <p:nvPr/>
            </p:nvSpPr>
            <p:spPr bwMode="auto">
              <a:xfrm>
                <a:off x="4235" y="3589"/>
                <a:ext cx="130" cy="101"/>
              </a:xfrm>
              <a:custGeom>
                <a:avLst/>
                <a:gdLst>
                  <a:gd name="T0" fmla="*/ 146 w 722"/>
                  <a:gd name="T1" fmla="*/ 38 h 558"/>
                  <a:gd name="T2" fmla="*/ 231 w 722"/>
                  <a:gd name="T3" fmla="*/ 105 h 558"/>
                  <a:gd name="T4" fmla="*/ 275 w 722"/>
                  <a:gd name="T5" fmla="*/ 82 h 558"/>
                  <a:gd name="T6" fmla="*/ 494 w 722"/>
                  <a:gd name="T7" fmla="*/ 0 h 558"/>
                  <a:gd name="T8" fmla="*/ 722 w 722"/>
                  <a:gd name="T9" fmla="*/ 21 h 558"/>
                  <a:gd name="T10" fmla="*/ 722 w 722"/>
                  <a:gd name="T11" fmla="*/ 459 h 558"/>
                  <a:gd name="T12" fmla="*/ 713 w 722"/>
                  <a:gd name="T13" fmla="*/ 459 h 558"/>
                  <a:gd name="T14" fmla="*/ 702 w 722"/>
                  <a:gd name="T15" fmla="*/ 451 h 558"/>
                  <a:gd name="T16" fmla="*/ 669 w 722"/>
                  <a:gd name="T17" fmla="*/ 451 h 558"/>
                  <a:gd name="T18" fmla="*/ 649 w 722"/>
                  <a:gd name="T19" fmla="*/ 482 h 558"/>
                  <a:gd name="T20" fmla="*/ 626 w 722"/>
                  <a:gd name="T21" fmla="*/ 476 h 558"/>
                  <a:gd name="T22" fmla="*/ 582 w 722"/>
                  <a:gd name="T23" fmla="*/ 501 h 558"/>
                  <a:gd name="T24" fmla="*/ 567 w 722"/>
                  <a:gd name="T25" fmla="*/ 555 h 558"/>
                  <a:gd name="T26" fmla="*/ 340 w 722"/>
                  <a:gd name="T27" fmla="*/ 558 h 558"/>
                  <a:gd name="T28" fmla="*/ 301 w 722"/>
                  <a:gd name="T29" fmla="*/ 526 h 558"/>
                  <a:gd name="T30" fmla="*/ 216 w 722"/>
                  <a:gd name="T31" fmla="*/ 506 h 558"/>
                  <a:gd name="T32" fmla="*/ 0 w 722"/>
                  <a:gd name="T33" fmla="*/ 246 h 558"/>
                  <a:gd name="T34" fmla="*/ 146 w 722"/>
                  <a:gd name="T35" fmla="*/ 38 h 5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22" h="558">
                    <a:moveTo>
                      <a:pt x="146" y="38"/>
                    </a:moveTo>
                    <a:lnTo>
                      <a:pt x="231" y="105"/>
                    </a:lnTo>
                    <a:lnTo>
                      <a:pt x="275" y="82"/>
                    </a:lnTo>
                    <a:lnTo>
                      <a:pt x="494" y="0"/>
                    </a:lnTo>
                    <a:lnTo>
                      <a:pt x="722" y="21"/>
                    </a:lnTo>
                    <a:lnTo>
                      <a:pt x="722" y="459"/>
                    </a:lnTo>
                    <a:lnTo>
                      <a:pt x="713" y="459"/>
                    </a:lnTo>
                    <a:lnTo>
                      <a:pt x="702" y="451"/>
                    </a:lnTo>
                    <a:lnTo>
                      <a:pt x="669" y="451"/>
                    </a:lnTo>
                    <a:lnTo>
                      <a:pt x="649" y="482"/>
                    </a:lnTo>
                    <a:lnTo>
                      <a:pt x="626" y="476"/>
                    </a:lnTo>
                    <a:lnTo>
                      <a:pt x="582" y="501"/>
                    </a:lnTo>
                    <a:lnTo>
                      <a:pt x="567" y="555"/>
                    </a:lnTo>
                    <a:lnTo>
                      <a:pt x="340" y="558"/>
                    </a:lnTo>
                    <a:lnTo>
                      <a:pt x="301" y="526"/>
                    </a:lnTo>
                    <a:lnTo>
                      <a:pt x="216" y="506"/>
                    </a:lnTo>
                    <a:lnTo>
                      <a:pt x="0" y="246"/>
                    </a:lnTo>
                    <a:lnTo>
                      <a:pt x="146" y="3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45" name="Freeform 101"/>
              <p:cNvSpPr>
                <a:spLocks noChangeAspect="1"/>
              </p:cNvSpPr>
              <p:nvPr/>
            </p:nvSpPr>
            <p:spPr bwMode="auto">
              <a:xfrm>
                <a:off x="4152" y="3315"/>
                <a:ext cx="136" cy="212"/>
              </a:xfrm>
              <a:custGeom>
                <a:avLst/>
                <a:gdLst>
                  <a:gd name="T0" fmla="*/ 386 w 752"/>
                  <a:gd name="T1" fmla="*/ 1 h 1176"/>
                  <a:gd name="T2" fmla="*/ 457 w 752"/>
                  <a:gd name="T3" fmla="*/ 77 h 1176"/>
                  <a:gd name="T4" fmla="*/ 551 w 752"/>
                  <a:gd name="T5" fmla="*/ 88 h 1176"/>
                  <a:gd name="T6" fmla="*/ 586 w 752"/>
                  <a:gd name="T7" fmla="*/ 49 h 1176"/>
                  <a:gd name="T8" fmla="*/ 626 w 752"/>
                  <a:gd name="T9" fmla="*/ 43 h 1176"/>
                  <a:gd name="T10" fmla="*/ 627 w 752"/>
                  <a:gd name="T11" fmla="*/ 24 h 1176"/>
                  <a:gd name="T12" fmla="*/ 686 w 752"/>
                  <a:gd name="T13" fmla="*/ 28 h 1176"/>
                  <a:gd name="T14" fmla="*/ 748 w 752"/>
                  <a:gd name="T15" fmla="*/ 69 h 1176"/>
                  <a:gd name="T16" fmla="*/ 752 w 752"/>
                  <a:gd name="T17" fmla="*/ 175 h 1176"/>
                  <a:gd name="T18" fmla="*/ 560 w 752"/>
                  <a:gd name="T19" fmla="*/ 333 h 1176"/>
                  <a:gd name="T20" fmla="*/ 544 w 752"/>
                  <a:gd name="T21" fmla="*/ 397 h 1176"/>
                  <a:gd name="T22" fmla="*/ 565 w 752"/>
                  <a:gd name="T23" fmla="*/ 429 h 1176"/>
                  <a:gd name="T24" fmla="*/ 547 w 752"/>
                  <a:gd name="T25" fmla="*/ 476 h 1176"/>
                  <a:gd name="T26" fmla="*/ 576 w 752"/>
                  <a:gd name="T27" fmla="*/ 511 h 1176"/>
                  <a:gd name="T28" fmla="*/ 570 w 752"/>
                  <a:gd name="T29" fmla="*/ 549 h 1176"/>
                  <a:gd name="T30" fmla="*/ 502 w 752"/>
                  <a:gd name="T31" fmla="*/ 610 h 1176"/>
                  <a:gd name="T32" fmla="*/ 532 w 752"/>
                  <a:gd name="T33" fmla="*/ 731 h 1176"/>
                  <a:gd name="T34" fmla="*/ 581 w 752"/>
                  <a:gd name="T35" fmla="*/ 924 h 1176"/>
                  <a:gd name="T36" fmla="*/ 601 w 752"/>
                  <a:gd name="T37" fmla="*/ 959 h 1176"/>
                  <a:gd name="T38" fmla="*/ 577 w 752"/>
                  <a:gd name="T39" fmla="*/ 1012 h 1176"/>
                  <a:gd name="T40" fmla="*/ 548 w 752"/>
                  <a:gd name="T41" fmla="*/ 1043 h 1176"/>
                  <a:gd name="T42" fmla="*/ 495 w 752"/>
                  <a:gd name="T43" fmla="*/ 1047 h 1176"/>
                  <a:gd name="T44" fmla="*/ 336 w 752"/>
                  <a:gd name="T45" fmla="*/ 1008 h 1176"/>
                  <a:gd name="T46" fmla="*/ 194 w 752"/>
                  <a:gd name="T47" fmla="*/ 1176 h 1176"/>
                  <a:gd name="T48" fmla="*/ 0 w 752"/>
                  <a:gd name="T49" fmla="*/ 1127 h 1176"/>
                  <a:gd name="T50" fmla="*/ 1 w 752"/>
                  <a:gd name="T51" fmla="*/ 803 h 1176"/>
                  <a:gd name="T52" fmla="*/ 72 w 752"/>
                  <a:gd name="T53" fmla="*/ 549 h 1176"/>
                  <a:gd name="T54" fmla="*/ 68 w 752"/>
                  <a:gd name="T55" fmla="*/ 395 h 1176"/>
                  <a:gd name="T56" fmla="*/ 64 w 752"/>
                  <a:gd name="T57" fmla="*/ 312 h 1176"/>
                  <a:gd name="T58" fmla="*/ 116 w 752"/>
                  <a:gd name="T59" fmla="*/ 292 h 1176"/>
                  <a:gd name="T60" fmla="*/ 165 w 752"/>
                  <a:gd name="T61" fmla="*/ 100 h 1176"/>
                  <a:gd name="T62" fmla="*/ 148 w 752"/>
                  <a:gd name="T63" fmla="*/ 36 h 1176"/>
                  <a:gd name="T64" fmla="*/ 246 w 752"/>
                  <a:gd name="T65" fmla="*/ 34 h 1176"/>
                  <a:gd name="T66" fmla="*/ 354 w 752"/>
                  <a:gd name="T67" fmla="*/ 0 h 1176"/>
                  <a:gd name="T68" fmla="*/ 386 w 752"/>
                  <a:gd name="T69" fmla="*/ 1 h 1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52" h="1176">
                    <a:moveTo>
                      <a:pt x="386" y="1"/>
                    </a:moveTo>
                    <a:lnTo>
                      <a:pt x="457" y="77"/>
                    </a:lnTo>
                    <a:lnTo>
                      <a:pt x="551" y="88"/>
                    </a:lnTo>
                    <a:lnTo>
                      <a:pt x="586" y="49"/>
                    </a:lnTo>
                    <a:lnTo>
                      <a:pt x="626" y="43"/>
                    </a:lnTo>
                    <a:lnTo>
                      <a:pt x="627" y="24"/>
                    </a:lnTo>
                    <a:lnTo>
                      <a:pt x="686" y="28"/>
                    </a:lnTo>
                    <a:lnTo>
                      <a:pt x="748" y="69"/>
                    </a:lnTo>
                    <a:lnTo>
                      <a:pt x="752" y="175"/>
                    </a:lnTo>
                    <a:lnTo>
                      <a:pt x="560" y="333"/>
                    </a:lnTo>
                    <a:lnTo>
                      <a:pt x="544" y="397"/>
                    </a:lnTo>
                    <a:lnTo>
                      <a:pt x="565" y="429"/>
                    </a:lnTo>
                    <a:lnTo>
                      <a:pt x="547" y="476"/>
                    </a:lnTo>
                    <a:lnTo>
                      <a:pt x="576" y="511"/>
                    </a:lnTo>
                    <a:lnTo>
                      <a:pt x="570" y="549"/>
                    </a:lnTo>
                    <a:lnTo>
                      <a:pt x="502" y="610"/>
                    </a:lnTo>
                    <a:lnTo>
                      <a:pt x="532" y="731"/>
                    </a:lnTo>
                    <a:lnTo>
                      <a:pt x="581" y="924"/>
                    </a:lnTo>
                    <a:lnTo>
                      <a:pt x="601" y="959"/>
                    </a:lnTo>
                    <a:lnTo>
                      <a:pt x="577" y="1012"/>
                    </a:lnTo>
                    <a:lnTo>
                      <a:pt x="548" y="1043"/>
                    </a:lnTo>
                    <a:lnTo>
                      <a:pt x="495" y="1047"/>
                    </a:lnTo>
                    <a:lnTo>
                      <a:pt x="336" y="1008"/>
                    </a:lnTo>
                    <a:lnTo>
                      <a:pt x="194" y="1176"/>
                    </a:lnTo>
                    <a:lnTo>
                      <a:pt x="0" y="1127"/>
                    </a:lnTo>
                    <a:lnTo>
                      <a:pt x="1" y="803"/>
                    </a:lnTo>
                    <a:lnTo>
                      <a:pt x="72" y="549"/>
                    </a:lnTo>
                    <a:lnTo>
                      <a:pt x="68" y="395"/>
                    </a:lnTo>
                    <a:lnTo>
                      <a:pt x="64" y="312"/>
                    </a:lnTo>
                    <a:lnTo>
                      <a:pt x="116" y="292"/>
                    </a:lnTo>
                    <a:lnTo>
                      <a:pt x="165" y="100"/>
                    </a:lnTo>
                    <a:lnTo>
                      <a:pt x="148" y="36"/>
                    </a:lnTo>
                    <a:lnTo>
                      <a:pt x="246" y="34"/>
                    </a:lnTo>
                    <a:lnTo>
                      <a:pt x="354" y="0"/>
                    </a:lnTo>
                    <a:lnTo>
                      <a:pt x="386" y="1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46" name="Freeform 102"/>
              <p:cNvSpPr>
                <a:spLocks noChangeAspect="1"/>
              </p:cNvSpPr>
              <p:nvPr/>
            </p:nvSpPr>
            <p:spPr bwMode="auto">
              <a:xfrm>
                <a:off x="4373" y="3365"/>
                <a:ext cx="205" cy="237"/>
              </a:xfrm>
              <a:custGeom>
                <a:avLst/>
                <a:gdLst>
                  <a:gd name="T0" fmla="*/ 542 w 1138"/>
                  <a:gd name="T1" fmla="*/ 1316 h 1316"/>
                  <a:gd name="T2" fmla="*/ 565 w 1138"/>
                  <a:gd name="T3" fmla="*/ 1194 h 1316"/>
                  <a:gd name="T4" fmla="*/ 594 w 1138"/>
                  <a:gd name="T5" fmla="*/ 1170 h 1316"/>
                  <a:gd name="T6" fmla="*/ 661 w 1138"/>
                  <a:gd name="T7" fmla="*/ 1164 h 1316"/>
                  <a:gd name="T8" fmla="*/ 679 w 1138"/>
                  <a:gd name="T9" fmla="*/ 1132 h 1316"/>
                  <a:gd name="T10" fmla="*/ 728 w 1138"/>
                  <a:gd name="T11" fmla="*/ 1135 h 1316"/>
                  <a:gd name="T12" fmla="*/ 741 w 1138"/>
                  <a:gd name="T13" fmla="*/ 1062 h 1316"/>
                  <a:gd name="T14" fmla="*/ 752 w 1138"/>
                  <a:gd name="T15" fmla="*/ 986 h 1316"/>
                  <a:gd name="T16" fmla="*/ 798 w 1138"/>
                  <a:gd name="T17" fmla="*/ 883 h 1316"/>
                  <a:gd name="T18" fmla="*/ 834 w 1138"/>
                  <a:gd name="T19" fmla="*/ 863 h 1316"/>
                  <a:gd name="T20" fmla="*/ 784 w 1138"/>
                  <a:gd name="T21" fmla="*/ 766 h 1316"/>
                  <a:gd name="T22" fmla="*/ 910 w 1138"/>
                  <a:gd name="T23" fmla="*/ 757 h 1316"/>
                  <a:gd name="T24" fmla="*/ 921 w 1138"/>
                  <a:gd name="T25" fmla="*/ 717 h 1316"/>
                  <a:gd name="T26" fmla="*/ 983 w 1138"/>
                  <a:gd name="T27" fmla="*/ 678 h 1316"/>
                  <a:gd name="T28" fmla="*/ 983 w 1138"/>
                  <a:gd name="T29" fmla="*/ 635 h 1316"/>
                  <a:gd name="T30" fmla="*/ 954 w 1138"/>
                  <a:gd name="T31" fmla="*/ 614 h 1316"/>
                  <a:gd name="T32" fmla="*/ 1009 w 1138"/>
                  <a:gd name="T33" fmla="*/ 526 h 1316"/>
                  <a:gd name="T34" fmla="*/ 1012 w 1138"/>
                  <a:gd name="T35" fmla="*/ 501 h 1316"/>
                  <a:gd name="T36" fmla="*/ 1056 w 1138"/>
                  <a:gd name="T37" fmla="*/ 439 h 1316"/>
                  <a:gd name="T38" fmla="*/ 1068 w 1138"/>
                  <a:gd name="T39" fmla="*/ 398 h 1316"/>
                  <a:gd name="T40" fmla="*/ 1094 w 1138"/>
                  <a:gd name="T41" fmla="*/ 377 h 1316"/>
                  <a:gd name="T42" fmla="*/ 1089 w 1138"/>
                  <a:gd name="T43" fmla="*/ 316 h 1316"/>
                  <a:gd name="T44" fmla="*/ 1138 w 1138"/>
                  <a:gd name="T45" fmla="*/ 257 h 1316"/>
                  <a:gd name="T46" fmla="*/ 1126 w 1138"/>
                  <a:gd name="T47" fmla="*/ 176 h 1316"/>
                  <a:gd name="T48" fmla="*/ 1086 w 1138"/>
                  <a:gd name="T49" fmla="*/ 158 h 1316"/>
                  <a:gd name="T50" fmla="*/ 1086 w 1138"/>
                  <a:gd name="T51" fmla="*/ 88 h 1316"/>
                  <a:gd name="T52" fmla="*/ 1068 w 1138"/>
                  <a:gd name="T53" fmla="*/ 78 h 1316"/>
                  <a:gd name="T54" fmla="*/ 977 w 1138"/>
                  <a:gd name="T55" fmla="*/ 114 h 1316"/>
                  <a:gd name="T56" fmla="*/ 948 w 1138"/>
                  <a:gd name="T57" fmla="*/ 100 h 1316"/>
                  <a:gd name="T58" fmla="*/ 942 w 1138"/>
                  <a:gd name="T59" fmla="*/ 70 h 1316"/>
                  <a:gd name="T60" fmla="*/ 907 w 1138"/>
                  <a:gd name="T61" fmla="*/ 61 h 1316"/>
                  <a:gd name="T62" fmla="*/ 871 w 1138"/>
                  <a:gd name="T63" fmla="*/ 41 h 1316"/>
                  <a:gd name="T64" fmla="*/ 866 w 1138"/>
                  <a:gd name="T65" fmla="*/ 11 h 1316"/>
                  <a:gd name="T66" fmla="*/ 807 w 1138"/>
                  <a:gd name="T67" fmla="*/ 24 h 1316"/>
                  <a:gd name="T68" fmla="*/ 778 w 1138"/>
                  <a:gd name="T69" fmla="*/ 0 h 1316"/>
                  <a:gd name="T70" fmla="*/ 717 w 1138"/>
                  <a:gd name="T71" fmla="*/ 27 h 1316"/>
                  <a:gd name="T72" fmla="*/ 509 w 1138"/>
                  <a:gd name="T73" fmla="*/ 55 h 1316"/>
                  <a:gd name="T74" fmla="*/ 500 w 1138"/>
                  <a:gd name="T75" fmla="*/ 67 h 1316"/>
                  <a:gd name="T76" fmla="*/ 363 w 1138"/>
                  <a:gd name="T77" fmla="*/ 71 h 1316"/>
                  <a:gd name="T78" fmla="*/ 300 w 1138"/>
                  <a:gd name="T79" fmla="*/ 1 h 1316"/>
                  <a:gd name="T80" fmla="*/ 262 w 1138"/>
                  <a:gd name="T81" fmla="*/ 31 h 1316"/>
                  <a:gd name="T82" fmla="*/ 194 w 1138"/>
                  <a:gd name="T83" fmla="*/ 32 h 1316"/>
                  <a:gd name="T84" fmla="*/ 180 w 1138"/>
                  <a:gd name="T85" fmla="*/ 55 h 1316"/>
                  <a:gd name="T86" fmla="*/ 71 w 1138"/>
                  <a:gd name="T87" fmla="*/ 406 h 1316"/>
                  <a:gd name="T88" fmla="*/ 0 w 1138"/>
                  <a:gd name="T89" fmla="*/ 754 h 1316"/>
                  <a:gd name="T90" fmla="*/ 175 w 1138"/>
                  <a:gd name="T91" fmla="*/ 973 h 1316"/>
                  <a:gd name="T92" fmla="*/ 354 w 1138"/>
                  <a:gd name="T93" fmla="*/ 1225 h 1316"/>
                  <a:gd name="T94" fmla="*/ 542 w 1138"/>
                  <a:gd name="T95" fmla="*/ 1316 h 1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38" h="1316">
                    <a:moveTo>
                      <a:pt x="542" y="1316"/>
                    </a:moveTo>
                    <a:lnTo>
                      <a:pt x="565" y="1194"/>
                    </a:lnTo>
                    <a:lnTo>
                      <a:pt x="594" y="1170"/>
                    </a:lnTo>
                    <a:lnTo>
                      <a:pt x="661" y="1164"/>
                    </a:lnTo>
                    <a:lnTo>
                      <a:pt x="679" y="1132"/>
                    </a:lnTo>
                    <a:lnTo>
                      <a:pt x="728" y="1135"/>
                    </a:lnTo>
                    <a:lnTo>
                      <a:pt x="741" y="1062"/>
                    </a:lnTo>
                    <a:lnTo>
                      <a:pt x="752" y="986"/>
                    </a:lnTo>
                    <a:lnTo>
                      <a:pt x="798" y="883"/>
                    </a:lnTo>
                    <a:lnTo>
                      <a:pt x="834" y="863"/>
                    </a:lnTo>
                    <a:lnTo>
                      <a:pt x="784" y="766"/>
                    </a:lnTo>
                    <a:lnTo>
                      <a:pt x="910" y="757"/>
                    </a:lnTo>
                    <a:lnTo>
                      <a:pt x="921" y="717"/>
                    </a:lnTo>
                    <a:lnTo>
                      <a:pt x="983" y="678"/>
                    </a:lnTo>
                    <a:lnTo>
                      <a:pt x="983" y="635"/>
                    </a:lnTo>
                    <a:lnTo>
                      <a:pt x="954" y="614"/>
                    </a:lnTo>
                    <a:lnTo>
                      <a:pt x="1009" y="526"/>
                    </a:lnTo>
                    <a:lnTo>
                      <a:pt x="1012" y="501"/>
                    </a:lnTo>
                    <a:lnTo>
                      <a:pt x="1056" y="439"/>
                    </a:lnTo>
                    <a:lnTo>
                      <a:pt x="1068" y="398"/>
                    </a:lnTo>
                    <a:lnTo>
                      <a:pt x="1094" y="377"/>
                    </a:lnTo>
                    <a:lnTo>
                      <a:pt x="1089" y="316"/>
                    </a:lnTo>
                    <a:lnTo>
                      <a:pt x="1138" y="257"/>
                    </a:lnTo>
                    <a:lnTo>
                      <a:pt x="1126" y="176"/>
                    </a:lnTo>
                    <a:lnTo>
                      <a:pt x="1086" y="158"/>
                    </a:lnTo>
                    <a:lnTo>
                      <a:pt x="1086" y="88"/>
                    </a:lnTo>
                    <a:lnTo>
                      <a:pt x="1068" y="78"/>
                    </a:lnTo>
                    <a:lnTo>
                      <a:pt x="977" y="114"/>
                    </a:lnTo>
                    <a:lnTo>
                      <a:pt x="948" y="100"/>
                    </a:lnTo>
                    <a:lnTo>
                      <a:pt x="942" y="70"/>
                    </a:lnTo>
                    <a:lnTo>
                      <a:pt x="907" y="61"/>
                    </a:lnTo>
                    <a:lnTo>
                      <a:pt x="871" y="41"/>
                    </a:lnTo>
                    <a:lnTo>
                      <a:pt x="866" y="11"/>
                    </a:lnTo>
                    <a:lnTo>
                      <a:pt x="807" y="24"/>
                    </a:lnTo>
                    <a:lnTo>
                      <a:pt x="778" y="0"/>
                    </a:lnTo>
                    <a:lnTo>
                      <a:pt x="717" y="27"/>
                    </a:lnTo>
                    <a:lnTo>
                      <a:pt x="509" y="55"/>
                    </a:lnTo>
                    <a:lnTo>
                      <a:pt x="500" y="67"/>
                    </a:lnTo>
                    <a:lnTo>
                      <a:pt x="363" y="71"/>
                    </a:lnTo>
                    <a:lnTo>
                      <a:pt x="300" y="1"/>
                    </a:lnTo>
                    <a:lnTo>
                      <a:pt x="262" y="31"/>
                    </a:lnTo>
                    <a:lnTo>
                      <a:pt x="194" y="32"/>
                    </a:lnTo>
                    <a:lnTo>
                      <a:pt x="180" y="55"/>
                    </a:lnTo>
                    <a:lnTo>
                      <a:pt x="71" y="406"/>
                    </a:lnTo>
                    <a:lnTo>
                      <a:pt x="0" y="754"/>
                    </a:lnTo>
                    <a:lnTo>
                      <a:pt x="175" y="973"/>
                    </a:lnTo>
                    <a:lnTo>
                      <a:pt x="354" y="1225"/>
                    </a:lnTo>
                    <a:lnTo>
                      <a:pt x="542" y="1316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47" name="Freeform 103"/>
              <p:cNvSpPr>
                <a:spLocks noChangeAspect="1"/>
              </p:cNvSpPr>
              <p:nvPr/>
            </p:nvSpPr>
            <p:spPr bwMode="auto">
              <a:xfrm>
                <a:off x="4377" y="2970"/>
                <a:ext cx="156" cy="99"/>
              </a:xfrm>
              <a:custGeom>
                <a:avLst/>
                <a:gdLst>
                  <a:gd name="T0" fmla="*/ 0 w 869"/>
                  <a:gd name="T1" fmla="*/ 169 h 545"/>
                  <a:gd name="T2" fmla="*/ 47 w 869"/>
                  <a:gd name="T3" fmla="*/ 175 h 545"/>
                  <a:gd name="T4" fmla="*/ 69 w 869"/>
                  <a:gd name="T5" fmla="*/ 218 h 545"/>
                  <a:gd name="T6" fmla="*/ 273 w 869"/>
                  <a:gd name="T7" fmla="*/ 213 h 545"/>
                  <a:gd name="T8" fmla="*/ 319 w 869"/>
                  <a:gd name="T9" fmla="*/ 261 h 545"/>
                  <a:gd name="T10" fmla="*/ 464 w 869"/>
                  <a:gd name="T11" fmla="*/ 179 h 545"/>
                  <a:gd name="T12" fmla="*/ 466 w 869"/>
                  <a:gd name="T13" fmla="*/ 117 h 545"/>
                  <a:gd name="T14" fmla="*/ 570 w 869"/>
                  <a:gd name="T15" fmla="*/ 74 h 545"/>
                  <a:gd name="T16" fmla="*/ 612 w 869"/>
                  <a:gd name="T17" fmla="*/ 113 h 545"/>
                  <a:gd name="T18" fmla="*/ 752 w 869"/>
                  <a:gd name="T19" fmla="*/ 37 h 545"/>
                  <a:gd name="T20" fmla="*/ 809 w 869"/>
                  <a:gd name="T21" fmla="*/ 0 h 545"/>
                  <a:gd name="T22" fmla="*/ 869 w 869"/>
                  <a:gd name="T23" fmla="*/ 7 h 545"/>
                  <a:gd name="T24" fmla="*/ 778 w 869"/>
                  <a:gd name="T25" fmla="*/ 142 h 545"/>
                  <a:gd name="T26" fmla="*/ 818 w 869"/>
                  <a:gd name="T27" fmla="*/ 186 h 545"/>
                  <a:gd name="T28" fmla="*/ 814 w 869"/>
                  <a:gd name="T29" fmla="*/ 231 h 545"/>
                  <a:gd name="T30" fmla="*/ 721 w 869"/>
                  <a:gd name="T31" fmla="*/ 319 h 545"/>
                  <a:gd name="T32" fmla="*/ 709 w 869"/>
                  <a:gd name="T33" fmla="*/ 346 h 545"/>
                  <a:gd name="T34" fmla="*/ 723 w 869"/>
                  <a:gd name="T35" fmla="*/ 375 h 545"/>
                  <a:gd name="T36" fmla="*/ 749 w 869"/>
                  <a:gd name="T37" fmla="*/ 381 h 545"/>
                  <a:gd name="T38" fmla="*/ 750 w 869"/>
                  <a:gd name="T39" fmla="*/ 426 h 545"/>
                  <a:gd name="T40" fmla="*/ 700 w 869"/>
                  <a:gd name="T41" fmla="*/ 467 h 545"/>
                  <a:gd name="T42" fmla="*/ 663 w 869"/>
                  <a:gd name="T43" fmla="*/ 543 h 545"/>
                  <a:gd name="T44" fmla="*/ 619 w 869"/>
                  <a:gd name="T45" fmla="*/ 545 h 545"/>
                  <a:gd name="T46" fmla="*/ 408 w 869"/>
                  <a:gd name="T47" fmla="*/ 450 h 545"/>
                  <a:gd name="T48" fmla="*/ 341 w 869"/>
                  <a:gd name="T49" fmla="*/ 439 h 545"/>
                  <a:gd name="T50" fmla="*/ 272 w 869"/>
                  <a:gd name="T51" fmla="*/ 417 h 545"/>
                  <a:gd name="T52" fmla="*/ 210 w 869"/>
                  <a:gd name="T53" fmla="*/ 405 h 545"/>
                  <a:gd name="T54" fmla="*/ 100 w 869"/>
                  <a:gd name="T55" fmla="*/ 430 h 545"/>
                  <a:gd name="T56" fmla="*/ 100 w 869"/>
                  <a:gd name="T57" fmla="*/ 420 h 545"/>
                  <a:gd name="T58" fmla="*/ 9 w 869"/>
                  <a:gd name="T59" fmla="*/ 261 h 545"/>
                  <a:gd name="T60" fmla="*/ 0 w 869"/>
                  <a:gd name="T61" fmla="*/ 169 h 5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869" h="545">
                    <a:moveTo>
                      <a:pt x="0" y="169"/>
                    </a:moveTo>
                    <a:lnTo>
                      <a:pt x="47" y="175"/>
                    </a:lnTo>
                    <a:lnTo>
                      <a:pt x="69" y="218"/>
                    </a:lnTo>
                    <a:lnTo>
                      <a:pt x="273" y="213"/>
                    </a:lnTo>
                    <a:lnTo>
                      <a:pt x="319" y="261"/>
                    </a:lnTo>
                    <a:lnTo>
                      <a:pt x="464" y="179"/>
                    </a:lnTo>
                    <a:lnTo>
                      <a:pt x="466" y="117"/>
                    </a:lnTo>
                    <a:lnTo>
                      <a:pt x="570" y="74"/>
                    </a:lnTo>
                    <a:lnTo>
                      <a:pt x="612" y="113"/>
                    </a:lnTo>
                    <a:lnTo>
                      <a:pt x="752" y="37"/>
                    </a:lnTo>
                    <a:lnTo>
                      <a:pt x="809" y="0"/>
                    </a:lnTo>
                    <a:lnTo>
                      <a:pt x="869" y="7"/>
                    </a:lnTo>
                    <a:lnTo>
                      <a:pt x="778" y="142"/>
                    </a:lnTo>
                    <a:lnTo>
                      <a:pt x="818" y="186"/>
                    </a:lnTo>
                    <a:lnTo>
                      <a:pt x="814" y="231"/>
                    </a:lnTo>
                    <a:lnTo>
                      <a:pt x="721" y="319"/>
                    </a:lnTo>
                    <a:lnTo>
                      <a:pt x="709" y="346"/>
                    </a:lnTo>
                    <a:lnTo>
                      <a:pt x="723" y="375"/>
                    </a:lnTo>
                    <a:lnTo>
                      <a:pt x="749" y="381"/>
                    </a:lnTo>
                    <a:lnTo>
                      <a:pt x="750" y="426"/>
                    </a:lnTo>
                    <a:lnTo>
                      <a:pt x="700" y="467"/>
                    </a:lnTo>
                    <a:lnTo>
                      <a:pt x="663" y="543"/>
                    </a:lnTo>
                    <a:lnTo>
                      <a:pt x="619" y="545"/>
                    </a:lnTo>
                    <a:lnTo>
                      <a:pt x="408" y="450"/>
                    </a:lnTo>
                    <a:lnTo>
                      <a:pt x="341" y="439"/>
                    </a:lnTo>
                    <a:lnTo>
                      <a:pt x="272" y="417"/>
                    </a:lnTo>
                    <a:lnTo>
                      <a:pt x="210" y="405"/>
                    </a:lnTo>
                    <a:lnTo>
                      <a:pt x="100" y="430"/>
                    </a:lnTo>
                    <a:lnTo>
                      <a:pt x="100" y="420"/>
                    </a:lnTo>
                    <a:lnTo>
                      <a:pt x="9" y="261"/>
                    </a:lnTo>
                    <a:lnTo>
                      <a:pt x="0" y="169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48" name="Freeform 104"/>
              <p:cNvSpPr>
                <a:spLocks noChangeAspect="1"/>
              </p:cNvSpPr>
              <p:nvPr/>
            </p:nvSpPr>
            <p:spPr bwMode="auto">
              <a:xfrm>
                <a:off x="4388" y="3043"/>
                <a:ext cx="120" cy="64"/>
              </a:xfrm>
              <a:custGeom>
                <a:avLst/>
                <a:gdLst>
                  <a:gd name="T0" fmla="*/ 24 w 668"/>
                  <a:gd name="T1" fmla="*/ 171 h 356"/>
                  <a:gd name="T2" fmla="*/ 180 w 668"/>
                  <a:gd name="T3" fmla="*/ 209 h 356"/>
                  <a:gd name="T4" fmla="*/ 221 w 668"/>
                  <a:gd name="T5" fmla="*/ 198 h 356"/>
                  <a:gd name="T6" fmla="*/ 277 w 668"/>
                  <a:gd name="T7" fmla="*/ 198 h 356"/>
                  <a:gd name="T8" fmla="*/ 339 w 668"/>
                  <a:gd name="T9" fmla="*/ 313 h 356"/>
                  <a:gd name="T10" fmla="*/ 399 w 668"/>
                  <a:gd name="T11" fmla="*/ 311 h 356"/>
                  <a:gd name="T12" fmla="*/ 455 w 668"/>
                  <a:gd name="T13" fmla="*/ 350 h 356"/>
                  <a:gd name="T14" fmla="*/ 567 w 668"/>
                  <a:gd name="T15" fmla="*/ 356 h 356"/>
                  <a:gd name="T16" fmla="*/ 576 w 668"/>
                  <a:gd name="T17" fmla="*/ 316 h 356"/>
                  <a:gd name="T18" fmla="*/ 668 w 668"/>
                  <a:gd name="T19" fmla="*/ 316 h 356"/>
                  <a:gd name="T20" fmla="*/ 654 w 668"/>
                  <a:gd name="T21" fmla="*/ 231 h 356"/>
                  <a:gd name="T22" fmla="*/ 601 w 668"/>
                  <a:gd name="T23" fmla="*/ 140 h 356"/>
                  <a:gd name="T24" fmla="*/ 565 w 668"/>
                  <a:gd name="T25" fmla="*/ 142 h 356"/>
                  <a:gd name="T26" fmla="*/ 344 w 668"/>
                  <a:gd name="T27" fmla="*/ 43 h 356"/>
                  <a:gd name="T28" fmla="*/ 294 w 668"/>
                  <a:gd name="T29" fmla="*/ 38 h 356"/>
                  <a:gd name="T30" fmla="*/ 159 w 668"/>
                  <a:gd name="T31" fmla="*/ 0 h 356"/>
                  <a:gd name="T32" fmla="*/ 40 w 668"/>
                  <a:gd name="T33" fmla="*/ 25 h 356"/>
                  <a:gd name="T34" fmla="*/ 0 w 668"/>
                  <a:gd name="T35" fmla="*/ 92 h 356"/>
                  <a:gd name="T36" fmla="*/ 24 w 668"/>
                  <a:gd name="T37" fmla="*/ 171 h 3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68" h="356">
                    <a:moveTo>
                      <a:pt x="24" y="171"/>
                    </a:moveTo>
                    <a:lnTo>
                      <a:pt x="180" y="209"/>
                    </a:lnTo>
                    <a:lnTo>
                      <a:pt x="221" y="198"/>
                    </a:lnTo>
                    <a:lnTo>
                      <a:pt x="277" y="198"/>
                    </a:lnTo>
                    <a:lnTo>
                      <a:pt x="339" y="313"/>
                    </a:lnTo>
                    <a:lnTo>
                      <a:pt x="399" y="311"/>
                    </a:lnTo>
                    <a:lnTo>
                      <a:pt x="455" y="350"/>
                    </a:lnTo>
                    <a:lnTo>
                      <a:pt x="567" y="356"/>
                    </a:lnTo>
                    <a:lnTo>
                      <a:pt x="576" y="316"/>
                    </a:lnTo>
                    <a:lnTo>
                      <a:pt x="668" y="316"/>
                    </a:lnTo>
                    <a:lnTo>
                      <a:pt x="654" y="231"/>
                    </a:lnTo>
                    <a:lnTo>
                      <a:pt x="601" y="140"/>
                    </a:lnTo>
                    <a:lnTo>
                      <a:pt x="565" y="142"/>
                    </a:lnTo>
                    <a:lnTo>
                      <a:pt x="344" y="43"/>
                    </a:lnTo>
                    <a:lnTo>
                      <a:pt x="294" y="38"/>
                    </a:lnTo>
                    <a:lnTo>
                      <a:pt x="159" y="0"/>
                    </a:lnTo>
                    <a:lnTo>
                      <a:pt x="40" y="25"/>
                    </a:lnTo>
                    <a:lnTo>
                      <a:pt x="0" y="92"/>
                    </a:lnTo>
                    <a:lnTo>
                      <a:pt x="24" y="171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49" name="Freeform 105"/>
              <p:cNvSpPr>
                <a:spLocks noChangeAspect="1"/>
              </p:cNvSpPr>
              <p:nvPr/>
            </p:nvSpPr>
            <p:spPr bwMode="auto">
              <a:xfrm>
                <a:off x="4033" y="3160"/>
                <a:ext cx="205" cy="162"/>
              </a:xfrm>
              <a:custGeom>
                <a:avLst/>
                <a:gdLst>
                  <a:gd name="T0" fmla="*/ 34 w 205"/>
                  <a:gd name="T1" fmla="*/ 39 h 162"/>
                  <a:gd name="T2" fmla="*/ 67 w 205"/>
                  <a:gd name="T3" fmla="*/ 29 h 162"/>
                  <a:gd name="T4" fmla="*/ 67 w 205"/>
                  <a:gd name="T5" fmla="*/ 44 h 162"/>
                  <a:gd name="T6" fmla="*/ 82 w 205"/>
                  <a:gd name="T7" fmla="*/ 70 h 162"/>
                  <a:gd name="T8" fmla="*/ 88 w 205"/>
                  <a:gd name="T9" fmla="*/ 49 h 162"/>
                  <a:gd name="T10" fmla="*/ 79 w 205"/>
                  <a:gd name="T11" fmla="*/ 23 h 162"/>
                  <a:gd name="T12" fmla="*/ 112 w 205"/>
                  <a:gd name="T13" fmla="*/ 14 h 162"/>
                  <a:gd name="T14" fmla="*/ 147 w 205"/>
                  <a:gd name="T15" fmla="*/ 10 h 162"/>
                  <a:gd name="T16" fmla="*/ 159 w 205"/>
                  <a:gd name="T17" fmla="*/ 0 h 162"/>
                  <a:gd name="T18" fmla="*/ 172 w 205"/>
                  <a:gd name="T19" fmla="*/ 32 h 162"/>
                  <a:gd name="T20" fmla="*/ 181 w 205"/>
                  <a:gd name="T21" fmla="*/ 42 h 162"/>
                  <a:gd name="T22" fmla="*/ 192 w 205"/>
                  <a:gd name="T23" fmla="*/ 47 h 162"/>
                  <a:gd name="T24" fmla="*/ 201 w 205"/>
                  <a:gd name="T25" fmla="*/ 47 h 162"/>
                  <a:gd name="T26" fmla="*/ 205 w 205"/>
                  <a:gd name="T27" fmla="*/ 58 h 162"/>
                  <a:gd name="T28" fmla="*/ 195 w 205"/>
                  <a:gd name="T29" fmla="*/ 69 h 162"/>
                  <a:gd name="T30" fmla="*/ 187 w 205"/>
                  <a:gd name="T31" fmla="*/ 70 h 162"/>
                  <a:gd name="T32" fmla="*/ 167 w 205"/>
                  <a:gd name="T33" fmla="*/ 87 h 162"/>
                  <a:gd name="T34" fmla="*/ 189 w 205"/>
                  <a:gd name="T35" fmla="*/ 123 h 162"/>
                  <a:gd name="T36" fmla="*/ 178 w 205"/>
                  <a:gd name="T37" fmla="*/ 128 h 162"/>
                  <a:gd name="T38" fmla="*/ 184 w 205"/>
                  <a:gd name="T39" fmla="*/ 155 h 162"/>
                  <a:gd name="T40" fmla="*/ 164 w 205"/>
                  <a:gd name="T41" fmla="*/ 161 h 162"/>
                  <a:gd name="T42" fmla="*/ 146 w 205"/>
                  <a:gd name="T43" fmla="*/ 162 h 162"/>
                  <a:gd name="T44" fmla="*/ 145 w 205"/>
                  <a:gd name="T45" fmla="*/ 153 h 162"/>
                  <a:gd name="T46" fmla="*/ 130 w 205"/>
                  <a:gd name="T47" fmla="*/ 155 h 162"/>
                  <a:gd name="T48" fmla="*/ 111 w 205"/>
                  <a:gd name="T49" fmla="*/ 133 h 162"/>
                  <a:gd name="T50" fmla="*/ 104 w 205"/>
                  <a:gd name="T51" fmla="*/ 133 h 162"/>
                  <a:gd name="T52" fmla="*/ 96 w 205"/>
                  <a:gd name="T53" fmla="*/ 143 h 162"/>
                  <a:gd name="T54" fmla="*/ 71 w 205"/>
                  <a:gd name="T55" fmla="*/ 141 h 162"/>
                  <a:gd name="T56" fmla="*/ 59 w 205"/>
                  <a:gd name="T57" fmla="*/ 125 h 162"/>
                  <a:gd name="T58" fmla="*/ 62 w 205"/>
                  <a:gd name="T59" fmla="*/ 112 h 162"/>
                  <a:gd name="T60" fmla="*/ 20 w 205"/>
                  <a:gd name="T61" fmla="*/ 113 h 162"/>
                  <a:gd name="T62" fmla="*/ 0 w 205"/>
                  <a:gd name="T63" fmla="*/ 87 h 162"/>
                  <a:gd name="T64" fmla="*/ 34 w 205"/>
                  <a:gd name="T65" fmla="*/ 39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05" h="162">
                    <a:moveTo>
                      <a:pt x="34" y="39"/>
                    </a:moveTo>
                    <a:lnTo>
                      <a:pt x="67" y="29"/>
                    </a:lnTo>
                    <a:lnTo>
                      <a:pt x="67" y="44"/>
                    </a:lnTo>
                    <a:lnTo>
                      <a:pt x="82" y="70"/>
                    </a:lnTo>
                    <a:lnTo>
                      <a:pt x="88" y="49"/>
                    </a:lnTo>
                    <a:lnTo>
                      <a:pt x="79" y="23"/>
                    </a:lnTo>
                    <a:lnTo>
                      <a:pt x="112" y="14"/>
                    </a:lnTo>
                    <a:lnTo>
                      <a:pt x="147" y="10"/>
                    </a:lnTo>
                    <a:lnTo>
                      <a:pt x="159" y="0"/>
                    </a:lnTo>
                    <a:lnTo>
                      <a:pt x="172" y="32"/>
                    </a:lnTo>
                    <a:lnTo>
                      <a:pt x="181" y="42"/>
                    </a:lnTo>
                    <a:lnTo>
                      <a:pt x="192" y="47"/>
                    </a:lnTo>
                    <a:lnTo>
                      <a:pt x="201" y="47"/>
                    </a:lnTo>
                    <a:lnTo>
                      <a:pt x="205" y="58"/>
                    </a:lnTo>
                    <a:lnTo>
                      <a:pt x="195" y="69"/>
                    </a:lnTo>
                    <a:lnTo>
                      <a:pt x="187" y="70"/>
                    </a:lnTo>
                    <a:lnTo>
                      <a:pt x="167" y="87"/>
                    </a:lnTo>
                    <a:lnTo>
                      <a:pt x="189" y="123"/>
                    </a:lnTo>
                    <a:lnTo>
                      <a:pt x="178" y="128"/>
                    </a:lnTo>
                    <a:lnTo>
                      <a:pt x="184" y="155"/>
                    </a:lnTo>
                    <a:lnTo>
                      <a:pt x="164" y="161"/>
                    </a:lnTo>
                    <a:lnTo>
                      <a:pt x="146" y="162"/>
                    </a:lnTo>
                    <a:lnTo>
                      <a:pt x="145" y="153"/>
                    </a:lnTo>
                    <a:lnTo>
                      <a:pt x="130" y="155"/>
                    </a:lnTo>
                    <a:lnTo>
                      <a:pt x="111" y="133"/>
                    </a:lnTo>
                    <a:lnTo>
                      <a:pt x="104" y="133"/>
                    </a:lnTo>
                    <a:lnTo>
                      <a:pt x="96" y="143"/>
                    </a:lnTo>
                    <a:lnTo>
                      <a:pt x="71" y="141"/>
                    </a:lnTo>
                    <a:lnTo>
                      <a:pt x="59" y="125"/>
                    </a:lnTo>
                    <a:lnTo>
                      <a:pt x="62" y="112"/>
                    </a:lnTo>
                    <a:lnTo>
                      <a:pt x="20" y="113"/>
                    </a:lnTo>
                    <a:lnTo>
                      <a:pt x="0" y="87"/>
                    </a:lnTo>
                    <a:lnTo>
                      <a:pt x="34" y="39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62250" name="Group 106"/>
          <p:cNvGrpSpPr>
            <a:grpSpLocks/>
          </p:cNvGrpSpPr>
          <p:nvPr/>
        </p:nvGrpSpPr>
        <p:grpSpPr bwMode="auto">
          <a:xfrm>
            <a:off x="4195763" y="2789238"/>
            <a:ext cx="1849437" cy="2192337"/>
            <a:chOff x="2643" y="1757"/>
            <a:chExt cx="1165" cy="1381"/>
          </a:xfrm>
        </p:grpSpPr>
        <p:sp>
          <p:nvSpPr>
            <p:cNvPr id="262251" name="Text Box 107"/>
            <p:cNvSpPr txBox="1">
              <a:spLocks noChangeArrowheads="1"/>
            </p:cNvSpPr>
            <p:nvPr/>
          </p:nvSpPr>
          <p:spPr bwMode="auto">
            <a:xfrm>
              <a:off x="2643" y="2700"/>
              <a:ext cx="57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  <a:p>
              <a:r>
                <a:rPr lang="pt-BR" sz="1000" dirty="0" err="1">
                  <a:solidFill>
                    <a:srgbClr val="066168"/>
                  </a:solidFill>
                  <a:latin typeface="Verdana" pitchFamily="34" charset="0"/>
                </a:rPr>
                <a:t>Inhamuns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262252" name="Freeform 108"/>
            <p:cNvSpPr>
              <a:spLocks/>
            </p:cNvSpPr>
            <p:nvPr/>
          </p:nvSpPr>
          <p:spPr bwMode="auto">
            <a:xfrm>
              <a:off x="2691" y="2850"/>
              <a:ext cx="674" cy="87"/>
            </a:xfrm>
            <a:custGeom>
              <a:avLst/>
              <a:gdLst>
                <a:gd name="T0" fmla="*/ 618 w 618"/>
                <a:gd name="T1" fmla="*/ 0 h 87"/>
                <a:gd name="T2" fmla="*/ 427 w 618"/>
                <a:gd name="T3" fmla="*/ 87 h 87"/>
                <a:gd name="T4" fmla="*/ 0 w 618"/>
                <a:gd name="T5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18" h="87">
                  <a:moveTo>
                    <a:pt x="618" y="0"/>
                  </a:moveTo>
                  <a:lnTo>
                    <a:pt x="427" y="87"/>
                  </a:lnTo>
                  <a:lnTo>
                    <a:pt x="0" y="87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62253" name="Group 109"/>
            <p:cNvGrpSpPr>
              <a:grpSpLocks/>
            </p:cNvGrpSpPr>
            <p:nvPr/>
          </p:nvGrpSpPr>
          <p:grpSpPr bwMode="auto">
            <a:xfrm>
              <a:off x="2980" y="1757"/>
              <a:ext cx="828" cy="1381"/>
              <a:chOff x="2980" y="1757"/>
              <a:chExt cx="828" cy="1381"/>
            </a:xfrm>
          </p:grpSpPr>
          <p:sp>
            <p:nvSpPr>
              <p:cNvPr id="262254" name="Freeform 110"/>
              <p:cNvSpPr>
                <a:spLocks noChangeAspect="1"/>
              </p:cNvSpPr>
              <p:nvPr/>
            </p:nvSpPr>
            <p:spPr bwMode="auto">
              <a:xfrm>
                <a:off x="2980" y="1757"/>
                <a:ext cx="379" cy="167"/>
              </a:xfrm>
              <a:custGeom>
                <a:avLst/>
                <a:gdLst>
                  <a:gd name="T0" fmla="*/ 203 w 2100"/>
                  <a:gd name="T1" fmla="*/ 119 h 925"/>
                  <a:gd name="T2" fmla="*/ 293 w 2100"/>
                  <a:gd name="T3" fmla="*/ 171 h 925"/>
                  <a:gd name="T4" fmla="*/ 502 w 2100"/>
                  <a:gd name="T5" fmla="*/ 146 h 925"/>
                  <a:gd name="T6" fmla="*/ 732 w 2100"/>
                  <a:gd name="T7" fmla="*/ 104 h 925"/>
                  <a:gd name="T8" fmla="*/ 972 w 2100"/>
                  <a:gd name="T9" fmla="*/ 121 h 925"/>
                  <a:gd name="T10" fmla="*/ 1112 w 2100"/>
                  <a:gd name="T11" fmla="*/ 139 h 925"/>
                  <a:gd name="T12" fmla="*/ 1198 w 2100"/>
                  <a:gd name="T13" fmla="*/ 121 h 925"/>
                  <a:gd name="T14" fmla="*/ 1425 w 2100"/>
                  <a:gd name="T15" fmla="*/ 0 h 925"/>
                  <a:gd name="T16" fmla="*/ 1724 w 2100"/>
                  <a:gd name="T17" fmla="*/ 126 h 925"/>
                  <a:gd name="T18" fmla="*/ 1767 w 2100"/>
                  <a:gd name="T19" fmla="*/ 11 h 925"/>
                  <a:gd name="T20" fmla="*/ 1900 w 2100"/>
                  <a:gd name="T21" fmla="*/ 188 h 925"/>
                  <a:gd name="T22" fmla="*/ 1933 w 2100"/>
                  <a:gd name="T23" fmla="*/ 295 h 925"/>
                  <a:gd name="T24" fmla="*/ 2024 w 2100"/>
                  <a:gd name="T25" fmla="*/ 405 h 925"/>
                  <a:gd name="T26" fmla="*/ 2082 w 2100"/>
                  <a:gd name="T27" fmla="*/ 423 h 925"/>
                  <a:gd name="T28" fmla="*/ 2066 w 2100"/>
                  <a:gd name="T29" fmla="*/ 567 h 925"/>
                  <a:gd name="T30" fmla="*/ 1956 w 2100"/>
                  <a:gd name="T31" fmla="*/ 632 h 925"/>
                  <a:gd name="T32" fmla="*/ 1810 w 2100"/>
                  <a:gd name="T33" fmla="*/ 886 h 925"/>
                  <a:gd name="T34" fmla="*/ 1504 w 2100"/>
                  <a:gd name="T35" fmla="*/ 882 h 925"/>
                  <a:gd name="T36" fmla="*/ 1373 w 2100"/>
                  <a:gd name="T37" fmla="*/ 888 h 925"/>
                  <a:gd name="T38" fmla="*/ 1160 w 2100"/>
                  <a:gd name="T39" fmla="*/ 909 h 925"/>
                  <a:gd name="T40" fmla="*/ 1202 w 2100"/>
                  <a:gd name="T41" fmla="*/ 832 h 925"/>
                  <a:gd name="T42" fmla="*/ 1205 w 2100"/>
                  <a:gd name="T43" fmla="*/ 779 h 925"/>
                  <a:gd name="T44" fmla="*/ 1142 w 2100"/>
                  <a:gd name="T45" fmla="*/ 882 h 925"/>
                  <a:gd name="T46" fmla="*/ 893 w 2100"/>
                  <a:gd name="T47" fmla="*/ 923 h 925"/>
                  <a:gd name="T48" fmla="*/ 821 w 2100"/>
                  <a:gd name="T49" fmla="*/ 832 h 925"/>
                  <a:gd name="T50" fmla="*/ 739 w 2100"/>
                  <a:gd name="T51" fmla="*/ 725 h 925"/>
                  <a:gd name="T52" fmla="*/ 435 w 2100"/>
                  <a:gd name="T53" fmla="*/ 585 h 925"/>
                  <a:gd name="T54" fmla="*/ 223 w 2100"/>
                  <a:gd name="T55" fmla="*/ 540 h 925"/>
                  <a:gd name="T56" fmla="*/ 156 w 2100"/>
                  <a:gd name="T57" fmla="*/ 509 h 925"/>
                  <a:gd name="T58" fmla="*/ 111 w 2100"/>
                  <a:gd name="T59" fmla="*/ 520 h 925"/>
                  <a:gd name="T60" fmla="*/ 95 w 2100"/>
                  <a:gd name="T61" fmla="*/ 488 h 925"/>
                  <a:gd name="T62" fmla="*/ 104 w 2100"/>
                  <a:gd name="T63" fmla="*/ 225 h 9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100" h="925">
                    <a:moveTo>
                      <a:pt x="95" y="137"/>
                    </a:moveTo>
                    <a:lnTo>
                      <a:pt x="203" y="119"/>
                    </a:lnTo>
                    <a:lnTo>
                      <a:pt x="262" y="146"/>
                    </a:lnTo>
                    <a:lnTo>
                      <a:pt x="293" y="171"/>
                    </a:lnTo>
                    <a:lnTo>
                      <a:pt x="363" y="171"/>
                    </a:lnTo>
                    <a:lnTo>
                      <a:pt x="502" y="146"/>
                    </a:lnTo>
                    <a:lnTo>
                      <a:pt x="630" y="90"/>
                    </a:lnTo>
                    <a:lnTo>
                      <a:pt x="732" y="104"/>
                    </a:lnTo>
                    <a:lnTo>
                      <a:pt x="758" y="111"/>
                    </a:lnTo>
                    <a:lnTo>
                      <a:pt x="972" y="121"/>
                    </a:lnTo>
                    <a:lnTo>
                      <a:pt x="1002" y="139"/>
                    </a:lnTo>
                    <a:lnTo>
                      <a:pt x="1112" y="139"/>
                    </a:lnTo>
                    <a:lnTo>
                      <a:pt x="1121" y="126"/>
                    </a:lnTo>
                    <a:lnTo>
                      <a:pt x="1198" y="121"/>
                    </a:lnTo>
                    <a:lnTo>
                      <a:pt x="1274" y="102"/>
                    </a:lnTo>
                    <a:lnTo>
                      <a:pt x="1425" y="0"/>
                    </a:lnTo>
                    <a:lnTo>
                      <a:pt x="1688" y="165"/>
                    </a:lnTo>
                    <a:lnTo>
                      <a:pt x="1724" y="126"/>
                    </a:lnTo>
                    <a:lnTo>
                      <a:pt x="1724" y="76"/>
                    </a:lnTo>
                    <a:lnTo>
                      <a:pt x="1767" y="11"/>
                    </a:lnTo>
                    <a:lnTo>
                      <a:pt x="1791" y="13"/>
                    </a:lnTo>
                    <a:lnTo>
                      <a:pt x="1900" y="188"/>
                    </a:lnTo>
                    <a:lnTo>
                      <a:pt x="1902" y="225"/>
                    </a:lnTo>
                    <a:lnTo>
                      <a:pt x="1933" y="295"/>
                    </a:lnTo>
                    <a:lnTo>
                      <a:pt x="1994" y="369"/>
                    </a:lnTo>
                    <a:lnTo>
                      <a:pt x="2024" y="405"/>
                    </a:lnTo>
                    <a:lnTo>
                      <a:pt x="2056" y="405"/>
                    </a:lnTo>
                    <a:lnTo>
                      <a:pt x="2082" y="423"/>
                    </a:lnTo>
                    <a:lnTo>
                      <a:pt x="2100" y="513"/>
                    </a:lnTo>
                    <a:lnTo>
                      <a:pt x="2066" y="567"/>
                    </a:lnTo>
                    <a:lnTo>
                      <a:pt x="2017" y="612"/>
                    </a:lnTo>
                    <a:lnTo>
                      <a:pt x="1956" y="632"/>
                    </a:lnTo>
                    <a:lnTo>
                      <a:pt x="1846" y="821"/>
                    </a:lnTo>
                    <a:lnTo>
                      <a:pt x="1810" y="886"/>
                    </a:lnTo>
                    <a:lnTo>
                      <a:pt x="1531" y="893"/>
                    </a:lnTo>
                    <a:lnTo>
                      <a:pt x="1504" y="882"/>
                    </a:lnTo>
                    <a:lnTo>
                      <a:pt x="1437" y="911"/>
                    </a:lnTo>
                    <a:lnTo>
                      <a:pt x="1373" y="888"/>
                    </a:lnTo>
                    <a:lnTo>
                      <a:pt x="1303" y="923"/>
                    </a:lnTo>
                    <a:lnTo>
                      <a:pt x="1160" y="909"/>
                    </a:lnTo>
                    <a:lnTo>
                      <a:pt x="1179" y="846"/>
                    </a:lnTo>
                    <a:lnTo>
                      <a:pt x="1202" y="832"/>
                    </a:lnTo>
                    <a:lnTo>
                      <a:pt x="1225" y="783"/>
                    </a:lnTo>
                    <a:lnTo>
                      <a:pt x="1205" y="779"/>
                    </a:lnTo>
                    <a:lnTo>
                      <a:pt x="1151" y="839"/>
                    </a:lnTo>
                    <a:lnTo>
                      <a:pt x="1142" y="882"/>
                    </a:lnTo>
                    <a:lnTo>
                      <a:pt x="1098" y="925"/>
                    </a:lnTo>
                    <a:lnTo>
                      <a:pt x="893" y="923"/>
                    </a:lnTo>
                    <a:lnTo>
                      <a:pt x="856" y="832"/>
                    </a:lnTo>
                    <a:lnTo>
                      <a:pt x="821" y="832"/>
                    </a:lnTo>
                    <a:lnTo>
                      <a:pt x="821" y="819"/>
                    </a:lnTo>
                    <a:lnTo>
                      <a:pt x="739" y="725"/>
                    </a:lnTo>
                    <a:lnTo>
                      <a:pt x="507" y="598"/>
                    </a:lnTo>
                    <a:lnTo>
                      <a:pt x="435" y="585"/>
                    </a:lnTo>
                    <a:lnTo>
                      <a:pt x="404" y="553"/>
                    </a:lnTo>
                    <a:lnTo>
                      <a:pt x="223" y="540"/>
                    </a:lnTo>
                    <a:lnTo>
                      <a:pt x="188" y="513"/>
                    </a:lnTo>
                    <a:lnTo>
                      <a:pt x="156" y="509"/>
                    </a:lnTo>
                    <a:lnTo>
                      <a:pt x="142" y="520"/>
                    </a:lnTo>
                    <a:lnTo>
                      <a:pt x="111" y="520"/>
                    </a:lnTo>
                    <a:lnTo>
                      <a:pt x="111" y="481"/>
                    </a:lnTo>
                    <a:lnTo>
                      <a:pt x="95" y="488"/>
                    </a:lnTo>
                    <a:lnTo>
                      <a:pt x="0" y="468"/>
                    </a:lnTo>
                    <a:lnTo>
                      <a:pt x="104" y="225"/>
                    </a:lnTo>
                    <a:lnTo>
                      <a:pt x="95" y="137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55" name="Freeform 111"/>
              <p:cNvSpPr>
                <a:spLocks noChangeAspect="1"/>
              </p:cNvSpPr>
              <p:nvPr/>
            </p:nvSpPr>
            <p:spPr bwMode="auto">
              <a:xfrm>
                <a:off x="3591" y="1923"/>
                <a:ext cx="179" cy="256"/>
              </a:xfrm>
              <a:custGeom>
                <a:avLst/>
                <a:gdLst>
                  <a:gd name="T0" fmla="*/ 114 w 992"/>
                  <a:gd name="T1" fmla="*/ 1420 h 1420"/>
                  <a:gd name="T2" fmla="*/ 192 w 992"/>
                  <a:gd name="T3" fmla="*/ 1394 h 1420"/>
                  <a:gd name="T4" fmla="*/ 665 w 992"/>
                  <a:gd name="T5" fmla="*/ 1170 h 1420"/>
                  <a:gd name="T6" fmla="*/ 758 w 992"/>
                  <a:gd name="T7" fmla="*/ 997 h 1420"/>
                  <a:gd name="T8" fmla="*/ 788 w 992"/>
                  <a:gd name="T9" fmla="*/ 993 h 1420"/>
                  <a:gd name="T10" fmla="*/ 792 w 992"/>
                  <a:gd name="T11" fmla="*/ 923 h 1420"/>
                  <a:gd name="T12" fmla="*/ 765 w 992"/>
                  <a:gd name="T13" fmla="*/ 891 h 1420"/>
                  <a:gd name="T14" fmla="*/ 753 w 992"/>
                  <a:gd name="T15" fmla="*/ 791 h 1420"/>
                  <a:gd name="T16" fmla="*/ 749 w 992"/>
                  <a:gd name="T17" fmla="*/ 708 h 1420"/>
                  <a:gd name="T18" fmla="*/ 781 w 992"/>
                  <a:gd name="T19" fmla="*/ 674 h 1420"/>
                  <a:gd name="T20" fmla="*/ 832 w 992"/>
                  <a:gd name="T21" fmla="*/ 675 h 1420"/>
                  <a:gd name="T22" fmla="*/ 917 w 992"/>
                  <a:gd name="T23" fmla="*/ 610 h 1420"/>
                  <a:gd name="T24" fmla="*/ 965 w 992"/>
                  <a:gd name="T25" fmla="*/ 609 h 1420"/>
                  <a:gd name="T26" fmla="*/ 992 w 992"/>
                  <a:gd name="T27" fmla="*/ 562 h 1420"/>
                  <a:gd name="T28" fmla="*/ 822 w 992"/>
                  <a:gd name="T29" fmla="*/ 384 h 1420"/>
                  <a:gd name="T30" fmla="*/ 815 w 992"/>
                  <a:gd name="T31" fmla="*/ 307 h 1420"/>
                  <a:gd name="T32" fmla="*/ 871 w 992"/>
                  <a:gd name="T33" fmla="*/ 266 h 1420"/>
                  <a:gd name="T34" fmla="*/ 845 w 992"/>
                  <a:gd name="T35" fmla="*/ 177 h 1420"/>
                  <a:gd name="T36" fmla="*/ 881 w 992"/>
                  <a:gd name="T37" fmla="*/ 176 h 1420"/>
                  <a:gd name="T38" fmla="*/ 891 w 992"/>
                  <a:gd name="T39" fmla="*/ 58 h 1420"/>
                  <a:gd name="T40" fmla="*/ 437 w 992"/>
                  <a:gd name="T41" fmla="*/ 0 h 1420"/>
                  <a:gd name="T42" fmla="*/ 247 w 992"/>
                  <a:gd name="T43" fmla="*/ 132 h 1420"/>
                  <a:gd name="T44" fmla="*/ 200 w 992"/>
                  <a:gd name="T45" fmla="*/ 285 h 1420"/>
                  <a:gd name="T46" fmla="*/ 231 w 992"/>
                  <a:gd name="T47" fmla="*/ 312 h 1420"/>
                  <a:gd name="T48" fmla="*/ 295 w 992"/>
                  <a:gd name="T49" fmla="*/ 274 h 1420"/>
                  <a:gd name="T50" fmla="*/ 315 w 992"/>
                  <a:gd name="T51" fmla="*/ 343 h 1420"/>
                  <a:gd name="T52" fmla="*/ 272 w 992"/>
                  <a:gd name="T53" fmla="*/ 438 h 1420"/>
                  <a:gd name="T54" fmla="*/ 284 w 992"/>
                  <a:gd name="T55" fmla="*/ 503 h 1420"/>
                  <a:gd name="T56" fmla="*/ 165 w 992"/>
                  <a:gd name="T57" fmla="*/ 605 h 1420"/>
                  <a:gd name="T58" fmla="*/ 90 w 992"/>
                  <a:gd name="T59" fmla="*/ 586 h 1420"/>
                  <a:gd name="T60" fmla="*/ 0 w 992"/>
                  <a:gd name="T61" fmla="*/ 599 h 1420"/>
                  <a:gd name="T62" fmla="*/ 2 w 992"/>
                  <a:gd name="T63" fmla="*/ 617 h 1420"/>
                  <a:gd name="T64" fmla="*/ 94 w 992"/>
                  <a:gd name="T65" fmla="*/ 720 h 1420"/>
                  <a:gd name="T66" fmla="*/ 86 w 992"/>
                  <a:gd name="T67" fmla="*/ 780 h 1420"/>
                  <a:gd name="T68" fmla="*/ 110 w 992"/>
                  <a:gd name="T69" fmla="*/ 807 h 1420"/>
                  <a:gd name="T70" fmla="*/ 173 w 992"/>
                  <a:gd name="T71" fmla="*/ 822 h 1420"/>
                  <a:gd name="T72" fmla="*/ 190 w 992"/>
                  <a:gd name="T73" fmla="*/ 880 h 1420"/>
                  <a:gd name="T74" fmla="*/ 248 w 992"/>
                  <a:gd name="T75" fmla="*/ 880 h 1420"/>
                  <a:gd name="T76" fmla="*/ 269 w 992"/>
                  <a:gd name="T77" fmla="*/ 918 h 1420"/>
                  <a:gd name="T78" fmla="*/ 300 w 992"/>
                  <a:gd name="T79" fmla="*/ 919 h 1420"/>
                  <a:gd name="T80" fmla="*/ 280 w 992"/>
                  <a:gd name="T81" fmla="*/ 973 h 1420"/>
                  <a:gd name="T82" fmla="*/ 155 w 992"/>
                  <a:gd name="T83" fmla="*/ 1007 h 1420"/>
                  <a:gd name="T84" fmla="*/ 138 w 992"/>
                  <a:gd name="T85" fmla="*/ 1029 h 1420"/>
                  <a:gd name="T86" fmla="*/ 177 w 992"/>
                  <a:gd name="T87" fmla="*/ 1139 h 1420"/>
                  <a:gd name="T88" fmla="*/ 160 w 992"/>
                  <a:gd name="T89" fmla="*/ 1141 h 1420"/>
                  <a:gd name="T90" fmla="*/ 143 w 992"/>
                  <a:gd name="T91" fmla="*/ 1171 h 1420"/>
                  <a:gd name="T92" fmla="*/ 201 w 992"/>
                  <a:gd name="T93" fmla="*/ 1221 h 1420"/>
                  <a:gd name="T94" fmla="*/ 188 w 992"/>
                  <a:gd name="T95" fmla="*/ 1318 h 1420"/>
                  <a:gd name="T96" fmla="*/ 168 w 992"/>
                  <a:gd name="T97" fmla="*/ 1381 h 1420"/>
                  <a:gd name="T98" fmla="*/ 128 w 992"/>
                  <a:gd name="T99" fmla="*/ 1397 h 1420"/>
                  <a:gd name="T100" fmla="*/ 114 w 992"/>
                  <a:gd name="T101" fmla="*/ 1420 h 1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992" h="1420">
                    <a:moveTo>
                      <a:pt x="114" y="1420"/>
                    </a:moveTo>
                    <a:lnTo>
                      <a:pt x="192" y="1394"/>
                    </a:lnTo>
                    <a:lnTo>
                      <a:pt x="665" y="1170"/>
                    </a:lnTo>
                    <a:lnTo>
                      <a:pt x="758" y="997"/>
                    </a:lnTo>
                    <a:lnTo>
                      <a:pt x="788" y="993"/>
                    </a:lnTo>
                    <a:lnTo>
                      <a:pt x="792" y="923"/>
                    </a:lnTo>
                    <a:lnTo>
                      <a:pt x="765" y="891"/>
                    </a:lnTo>
                    <a:lnTo>
                      <a:pt x="753" y="791"/>
                    </a:lnTo>
                    <a:lnTo>
                      <a:pt x="749" y="708"/>
                    </a:lnTo>
                    <a:lnTo>
                      <a:pt x="781" y="674"/>
                    </a:lnTo>
                    <a:lnTo>
                      <a:pt x="832" y="675"/>
                    </a:lnTo>
                    <a:lnTo>
                      <a:pt x="917" y="610"/>
                    </a:lnTo>
                    <a:lnTo>
                      <a:pt x="965" y="609"/>
                    </a:lnTo>
                    <a:lnTo>
                      <a:pt x="992" y="562"/>
                    </a:lnTo>
                    <a:lnTo>
                      <a:pt x="822" y="384"/>
                    </a:lnTo>
                    <a:lnTo>
                      <a:pt x="815" y="307"/>
                    </a:lnTo>
                    <a:lnTo>
                      <a:pt x="871" y="266"/>
                    </a:lnTo>
                    <a:lnTo>
                      <a:pt x="845" y="177"/>
                    </a:lnTo>
                    <a:lnTo>
                      <a:pt x="881" y="176"/>
                    </a:lnTo>
                    <a:lnTo>
                      <a:pt x="891" y="58"/>
                    </a:lnTo>
                    <a:lnTo>
                      <a:pt x="437" y="0"/>
                    </a:lnTo>
                    <a:lnTo>
                      <a:pt x="247" y="132"/>
                    </a:lnTo>
                    <a:lnTo>
                      <a:pt x="200" y="285"/>
                    </a:lnTo>
                    <a:lnTo>
                      <a:pt x="231" y="312"/>
                    </a:lnTo>
                    <a:lnTo>
                      <a:pt x="295" y="274"/>
                    </a:lnTo>
                    <a:lnTo>
                      <a:pt x="315" y="343"/>
                    </a:lnTo>
                    <a:lnTo>
                      <a:pt x="272" y="438"/>
                    </a:lnTo>
                    <a:lnTo>
                      <a:pt x="284" y="503"/>
                    </a:lnTo>
                    <a:lnTo>
                      <a:pt x="165" y="605"/>
                    </a:lnTo>
                    <a:lnTo>
                      <a:pt x="90" y="586"/>
                    </a:lnTo>
                    <a:lnTo>
                      <a:pt x="0" y="599"/>
                    </a:lnTo>
                    <a:lnTo>
                      <a:pt x="2" y="617"/>
                    </a:lnTo>
                    <a:lnTo>
                      <a:pt x="94" y="720"/>
                    </a:lnTo>
                    <a:lnTo>
                      <a:pt x="86" y="780"/>
                    </a:lnTo>
                    <a:lnTo>
                      <a:pt x="110" y="807"/>
                    </a:lnTo>
                    <a:lnTo>
                      <a:pt x="173" y="822"/>
                    </a:lnTo>
                    <a:lnTo>
                      <a:pt x="190" y="880"/>
                    </a:lnTo>
                    <a:lnTo>
                      <a:pt x="248" y="880"/>
                    </a:lnTo>
                    <a:lnTo>
                      <a:pt x="269" y="918"/>
                    </a:lnTo>
                    <a:lnTo>
                      <a:pt x="300" y="919"/>
                    </a:lnTo>
                    <a:lnTo>
                      <a:pt x="280" y="973"/>
                    </a:lnTo>
                    <a:lnTo>
                      <a:pt x="155" y="1007"/>
                    </a:lnTo>
                    <a:lnTo>
                      <a:pt x="138" y="1029"/>
                    </a:lnTo>
                    <a:lnTo>
                      <a:pt x="177" y="1139"/>
                    </a:lnTo>
                    <a:lnTo>
                      <a:pt x="160" y="1141"/>
                    </a:lnTo>
                    <a:lnTo>
                      <a:pt x="143" y="1171"/>
                    </a:lnTo>
                    <a:lnTo>
                      <a:pt x="201" y="1221"/>
                    </a:lnTo>
                    <a:lnTo>
                      <a:pt x="188" y="1318"/>
                    </a:lnTo>
                    <a:lnTo>
                      <a:pt x="168" y="1381"/>
                    </a:lnTo>
                    <a:lnTo>
                      <a:pt x="128" y="1397"/>
                    </a:lnTo>
                    <a:lnTo>
                      <a:pt x="114" y="1420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56" name="Freeform 112"/>
              <p:cNvSpPr>
                <a:spLocks noChangeAspect="1"/>
              </p:cNvSpPr>
              <p:nvPr/>
            </p:nvSpPr>
            <p:spPr bwMode="auto">
              <a:xfrm>
                <a:off x="3081" y="1962"/>
                <a:ext cx="303" cy="137"/>
              </a:xfrm>
              <a:custGeom>
                <a:avLst/>
                <a:gdLst>
                  <a:gd name="T0" fmla="*/ 1507 w 1676"/>
                  <a:gd name="T1" fmla="*/ 180 h 761"/>
                  <a:gd name="T2" fmla="*/ 1655 w 1676"/>
                  <a:gd name="T3" fmla="*/ 389 h 761"/>
                  <a:gd name="T4" fmla="*/ 1676 w 1676"/>
                  <a:gd name="T5" fmla="*/ 421 h 761"/>
                  <a:gd name="T6" fmla="*/ 1674 w 1676"/>
                  <a:gd name="T7" fmla="*/ 425 h 761"/>
                  <a:gd name="T8" fmla="*/ 1372 w 1676"/>
                  <a:gd name="T9" fmla="*/ 453 h 761"/>
                  <a:gd name="T10" fmla="*/ 1378 w 1676"/>
                  <a:gd name="T11" fmla="*/ 457 h 761"/>
                  <a:gd name="T12" fmla="*/ 1322 w 1676"/>
                  <a:gd name="T13" fmla="*/ 645 h 761"/>
                  <a:gd name="T14" fmla="*/ 1294 w 1676"/>
                  <a:gd name="T15" fmla="*/ 645 h 761"/>
                  <a:gd name="T16" fmla="*/ 1101 w 1676"/>
                  <a:gd name="T17" fmla="*/ 531 h 761"/>
                  <a:gd name="T18" fmla="*/ 353 w 1676"/>
                  <a:gd name="T19" fmla="*/ 702 h 761"/>
                  <a:gd name="T20" fmla="*/ 0 w 1676"/>
                  <a:gd name="T21" fmla="*/ 761 h 761"/>
                  <a:gd name="T22" fmla="*/ 84 w 1676"/>
                  <a:gd name="T23" fmla="*/ 558 h 761"/>
                  <a:gd name="T24" fmla="*/ 210 w 1676"/>
                  <a:gd name="T25" fmla="*/ 425 h 761"/>
                  <a:gd name="T26" fmla="*/ 359 w 1676"/>
                  <a:gd name="T27" fmla="*/ 323 h 761"/>
                  <a:gd name="T28" fmla="*/ 431 w 1676"/>
                  <a:gd name="T29" fmla="*/ 325 h 761"/>
                  <a:gd name="T30" fmla="*/ 574 w 1676"/>
                  <a:gd name="T31" fmla="*/ 258 h 761"/>
                  <a:gd name="T32" fmla="*/ 574 w 1676"/>
                  <a:gd name="T33" fmla="*/ 102 h 761"/>
                  <a:gd name="T34" fmla="*/ 556 w 1676"/>
                  <a:gd name="T35" fmla="*/ 72 h 761"/>
                  <a:gd name="T36" fmla="*/ 560 w 1676"/>
                  <a:gd name="T37" fmla="*/ 50 h 761"/>
                  <a:gd name="T38" fmla="*/ 620 w 1676"/>
                  <a:gd name="T39" fmla="*/ 0 h 761"/>
                  <a:gd name="T40" fmla="*/ 688 w 1676"/>
                  <a:gd name="T41" fmla="*/ 8 h 761"/>
                  <a:gd name="T42" fmla="*/ 727 w 1676"/>
                  <a:gd name="T43" fmla="*/ 66 h 761"/>
                  <a:gd name="T44" fmla="*/ 772 w 1676"/>
                  <a:gd name="T45" fmla="*/ 100 h 761"/>
                  <a:gd name="T46" fmla="*/ 845 w 1676"/>
                  <a:gd name="T47" fmla="*/ 112 h 761"/>
                  <a:gd name="T48" fmla="*/ 880 w 1676"/>
                  <a:gd name="T49" fmla="*/ 126 h 761"/>
                  <a:gd name="T50" fmla="*/ 913 w 1676"/>
                  <a:gd name="T51" fmla="*/ 176 h 761"/>
                  <a:gd name="T52" fmla="*/ 942 w 1676"/>
                  <a:gd name="T53" fmla="*/ 203 h 761"/>
                  <a:gd name="T54" fmla="*/ 955 w 1676"/>
                  <a:gd name="T55" fmla="*/ 261 h 761"/>
                  <a:gd name="T56" fmla="*/ 1076 w 1676"/>
                  <a:gd name="T57" fmla="*/ 196 h 761"/>
                  <a:gd name="T58" fmla="*/ 1150 w 1676"/>
                  <a:gd name="T59" fmla="*/ 248 h 761"/>
                  <a:gd name="T60" fmla="*/ 1172 w 1676"/>
                  <a:gd name="T61" fmla="*/ 254 h 761"/>
                  <a:gd name="T62" fmla="*/ 1258 w 1676"/>
                  <a:gd name="T63" fmla="*/ 211 h 761"/>
                  <a:gd name="T64" fmla="*/ 1341 w 1676"/>
                  <a:gd name="T65" fmla="*/ 60 h 761"/>
                  <a:gd name="T66" fmla="*/ 1384 w 1676"/>
                  <a:gd name="T67" fmla="*/ 29 h 761"/>
                  <a:gd name="T68" fmla="*/ 1507 w 1676"/>
                  <a:gd name="T69" fmla="*/ 180 h 7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76" h="761">
                    <a:moveTo>
                      <a:pt x="1507" y="180"/>
                    </a:moveTo>
                    <a:lnTo>
                      <a:pt x="1655" y="389"/>
                    </a:lnTo>
                    <a:lnTo>
                      <a:pt x="1676" y="421"/>
                    </a:lnTo>
                    <a:lnTo>
                      <a:pt x="1674" y="425"/>
                    </a:lnTo>
                    <a:lnTo>
                      <a:pt x="1372" y="453"/>
                    </a:lnTo>
                    <a:lnTo>
                      <a:pt x="1378" y="457"/>
                    </a:lnTo>
                    <a:lnTo>
                      <a:pt x="1322" y="645"/>
                    </a:lnTo>
                    <a:lnTo>
                      <a:pt x="1294" y="645"/>
                    </a:lnTo>
                    <a:lnTo>
                      <a:pt x="1101" y="531"/>
                    </a:lnTo>
                    <a:lnTo>
                      <a:pt x="353" y="702"/>
                    </a:lnTo>
                    <a:lnTo>
                      <a:pt x="0" y="761"/>
                    </a:lnTo>
                    <a:lnTo>
                      <a:pt x="84" y="558"/>
                    </a:lnTo>
                    <a:lnTo>
                      <a:pt x="210" y="425"/>
                    </a:lnTo>
                    <a:lnTo>
                      <a:pt x="359" y="323"/>
                    </a:lnTo>
                    <a:lnTo>
                      <a:pt x="431" y="325"/>
                    </a:lnTo>
                    <a:lnTo>
                      <a:pt x="574" y="258"/>
                    </a:lnTo>
                    <a:lnTo>
                      <a:pt x="574" y="102"/>
                    </a:lnTo>
                    <a:lnTo>
                      <a:pt x="556" y="72"/>
                    </a:lnTo>
                    <a:lnTo>
                      <a:pt x="560" y="50"/>
                    </a:lnTo>
                    <a:lnTo>
                      <a:pt x="620" y="0"/>
                    </a:lnTo>
                    <a:lnTo>
                      <a:pt x="688" y="8"/>
                    </a:lnTo>
                    <a:lnTo>
                      <a:pt x="727" y="66"/>
                    </a:lnTo>
                    <a:lnTo>
                      <a:pt x="772" y="100"/>
                    </a:lnTo>
                    <a:lnTo>
                      <a:pt x="845" y="112"/>
                    </a:lnTo>
                    <a:lnTo>
                      <a:pt x="880" y="126"/>
                    </a:lnTo>
                    <a:lnTo>
                      <a:pt x="913" y="176"/>
                    </a:lnTo>
                    <a:lnTo>
                      <a:pt x="942" y="203"/>
                    </a:lnTo>
                    <a:lnTo>
                      <a:pt x="955" y="261"/>
                    </a:lnTo>
                    <a:lnTo>
                      <a:pt x="1076" y="196"/>
                    </a:lnTo>
                    <a:lnTo>
                      <a:pt x="1150" y="248"/>
                    </a:lnTo>
                    <a:lnTo>
                      <a:pt x="1172" y="254"/>
                    </a:lnTo>
                    <a:lnTo>
                      <a:pt x="1258" y="211"/>
                    </a:lnTo>
                    <a:lnTo>
                      <a:pt x="1341" y="60"/>
                    </a:lnTo>
                    <a:lnTo>
                      <a:pt x="1384" y="29"/>
                    </a:lnTo>
                    <a:lnTo>
                      <a:pt x="1507" y="180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57" name="Freeform 113"/>
              <p:cNvSpPr>
                <a:spLocks noChangeAspect="1"/>
              </p:cNvSpPr>
              <p:nvPr/>
            </p:nvSpPr>
            <p:spPr bwMode="auto">
              <a:xfrm>
                <a:off x="3184" y="1905"/>
                <a:ext cx="147" cy="104"/>
              </a:xfrm>
              <a:custGeom>
                <a:avLst/>
                <a:gdLst>
                  <a:gd name="T0" fmla="*/ 34 w 818"/>
                  <a:gd name="T1" fmla="*/ 91 h 575"/>
                  <a:gd name="T2" fmla="*/ 174 w 818"/>
                  <a:gd name="T3" fmla="*/ 105 h 575"/>
                  <a:gd name="T4" fmla="*/ 246 w 818"/>
                  <a:gd name="T5" fmla="*/ 70 h 575"/>
                  <a:gd name="T6" fmla="*/ 312 w 818"/>
                  <a:gd name="T7" fmla="*/ 93 h 575"/>
                  <a:gd name="T8" fmla="*/ 378 w 818"/>
                  <a:gd name="T9" fmla="*/ 62 h 575"/>
                  <a:gd name="T10" fmla="*/ 401 w 818"/>
                  <a:gd name="T11" fmla="*/ 75 h 575"/>
                  <a:gd name="T12" fmla="*/ 680 w 818"/>
                  <a:gd name="T13" fmla="*/ 68 h 575"/>
                  <a:gd name="T14" fmla="*/ 723 w 818"/>
                  <a:gd name="T15" fmla="*/ 0 h 575"/>
                  <a:gd name="T16" fmla="*/ 738 w 818"/>
                  <a:gd name="T17" fmla="*/ 68 h 575"/>
                  <a:gd name="T18" fmla="*/ 771 w 818"/>
                  <a:gd name="T19" fmla="*/ 128 h 575"/>
                  <a:gd name="T20" fmla="*/ 765 w 818"/>
                  <a:gd name="T21" fmla="*/ 188 h 575"/>
                  <a:gd name="T22" fmla="*/ 818 w 818"/>
                  <a:gd name="T23" fmla="*/ 343 h 575"/>
                  <a:gd name="T24" fmla="*/ 777 w 818"/>
                  <a:gd name="T25" fmla="*/ 376 h 575"/>
                  <a:gd name="T26" fmla="*/ 708 w 818"/>
                  <a:gd name="T27" fmla="*/ 504 h 575"/>
                  <a:gd name="T28" fmla="*/ 690 w 818"/>
                  <a:gd name="T29" fmla="*/ 525 h 575"/>
                  <a:gd name="T30" fmla="*/ 608 w 818"/>
                  <a:gd name="T31" fmla="*/ 570 h 575"/>
                  <a:gd name="T32" fmla="*/ 587 w 818"/>
                  <a:gd name="T33" fmla="*/ 564 h 575"/>
                  <a:gd name="T34" fmla="*/ 512 w 818"/>
                  <a:gd name="T35" fmla="*/ 510 h 575"/>
                  <a:gd name="T36" fmla="*/ 389 w 818"/>
                  <a:gd name="T37" fmla="*/ 575 h 575"/>
                  <a:gd name="T38" fmla="*/ 376 w 818"/>
                  <a:gd name="T39" fmla="*/ 519 h 575"/>
                  <a:gd name="T40" fmla="*/ 341 w 818"/>
                  <a:gd name="T41" fmla="*/ 482 h 575"/>
                  <a:gd name="T42" fmla="*/ 312 w 818"/>
                  <a:gd name="T43" fmla="*/ 442 h 575"/>
                  <a:gd name="T44" fmla="*/ 279 w 818"/>
                  <a:gd name="T45" fmla="*/ 426 h 575"/>
                  <a:gd name="T46" fmla="*/ 204 w 818"/>
                  <a:gd name="T47" fmla="*/ 414 h 575"/>
                  <a:gd name="T48" fmla="*/ 161 w 818"/>
                  <a:gd name="T49" fmla="*/ 384 h 575"/>
                  <a:gd name="T50" fmla="*/ 124 w 818"/>
                  <a:gd name="T51" fmla="*/ 320 h 575"/>
                  <a:gd name="T52" fmla="*/ 54 w 818"/>
                  <a:gd name="T53" fmla="*/ 314 h 575"/>
                  <a:gd name="T54" fmla="*/ 0 w 818"/>
                  <a:gd name="T55" fmla="*/ 318 h 575"/>
                  <a:gd name="T56" fmla="*/ 0 w 818"/>
                  <a:gd name="T57" fmla="*/ 219 h 575"/>
                  <a:gd name="T58" fmla="*/ 46 w 818"/>
                  <a:gd name="T59" fmla="*/ 141 h 575"/>
                  <a:gd name="T60" fmla="*/ 34 w 818"/>
                  <a:gd name="T61" fmla="*/ 91 h 5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818" h="575">
                    <a:moveTo>
                      <a:pt x="34" y="91"/>
                    </a:moveTo>
                    <a:lnTo>
                      <a:pt x="174" y="105"/>
                    </a:lnTo>
                    <a:lnTo>
                      <a:pt x="246" y="70"/>
                    </a:lnTo>
                    <a:lnTo>
                      <a:pt x="312" y="93"/>
                    </a:lnTo>
                    <a:lnTo>
                      <a:pt x="378" y="62"/>
                    </a:lnTo>
                    <a:lnTo>
                      <a:pt x="401" y="75"/>
                    </a:lnTo>
                    <a:lnTo>
                      <a:pt x="680" y="68"/>
                    </a:lnTo>
                    <a:lnTo>
                      <a:pt x="723" y="0"/>
                    </a:lnTo>
                    <a:lnTo>
                      <a:pt x="738" y="68"/>
                    </a:lnTo>
                    <a:lnTo>
                      <a:pt x="771" y="128"/>
                    </a:lnTo>
                    <a:lnTo>
                      <a:pt x="765" y="188"/>
                    </a:lnTo>
                    <a:lnTo>
                      <a:pt x="818" y="343"/>
                    </a:lnTo>
                    <a:lnTo>
                      <a:pt x="777" y="376"/>
                    </a:lnTo>
                    <a:lnTo>
                      <a:pt x="708" y="504"/>
                    </a:lnTo>
                    <a:lnTo>
                      <a:pt x="690" y="525"/>
                    </a:lnTo>
                    <a:lnTo>
                      <a:pt x="608" y="570"/>
                    </a:lnTo>
                    <a:lnTo>
                      <a:pt x="587" y="564"/>
                    </a:lnTo>
                    <a:lnTo>
                      <a:pt x="512" y="510"/>
                    </a:lnTo>
                    <a:lnTo>
                      <a:pt x="389" y="575"/>
                    </a:lnTo>
                    <a:lnTo>
                      <a:pt x="376" y="519"/>
                    </a:lnTo>
                    <a:lnTo>
                      <a:pt x="341" y="482"/>
                    </a:lnTo>
                    <a:lnTo>
                      <a:pt x="312" y="442"/>
                    </a:lnTo>
                    <a:lnTo>
                      <a:pt x="279" y="426"/>
                    </a:lnTo>
                    <a:lnTo>
                      <a:pt x="204" y="414"/>
                    </a:lnTo>
                    <a:lnTo>
                      <a:pt x="161" y="384"/>
                    </a:lnTo>
                    <a:lnTo>
                      <a:pt x="124" y="320"/>
                    </a:lnTo>
                    <a:lnTo>
                      <a:pt x="54" y="314"/>
                    </a:lnTo>
                    <a:lnTo>
                      <a:pt x="0" y="318"/>
                    </a:lnTo>
                    <a:lnTo>
                      <a:pt x="0" y="219"/>
                    </a:lnTo>
                    <a:lnTo>
                      <a:pt x="46" y="141"/>
                    </a:lnTo>
                    <a:lnTo>
                      <a:pt x="34" y="91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58" name="Freeform 114"/>
              <p:cNvSpPr>
                <a:spLocks noChangeAspect="1"/>
              </p:cNvSpPr>
              <p:nvPr/>
            </p:nvSpPr>
            <p:spPr bwMode="auto">
              <a:xfrm>
                <a:off x="3314" y="1800"/>
                <a:ext cx="219" cy="237"/>
              </a:xfrm>
              <a:custGeom>
                <a:avLst/>
                <a:gdLst>
                  <a:gd name="T0" fmla="*/ 0 w 1214"/>
                  <a:gd name="T1" fmla="*/ 579 h 1314"/>
                  <a:gd name="T2" fmla="*/ 15 w 1214"/>
                  <a:gd name="T3" fmla="*/ 655 h 1314"/>
                  <a:gd name="T4" fmla="*/ 48 w 1214"/>
                  <a:gd name="T5" fmla="*/ 711 h 1314"/>
                  <a:gd name="T6" fmla="*/ 42 w 1214"/>
                  <a:gd name="T7" fmla="*/ 776 h 1314"/>
                  <a:gd name="T8" fmla="*/ 97 w 1214"/>
                  <a:gd name="T9" fmla="*/ 926 h 1314"/>
                  <a:gd name="T10" fmla="*/ 214 w 1214"/>
                  <a:gd name="T11" fmla="*/ 1069 h 1314"/>
                  <a:gd name="T12" fmla="*/ 387 w 1214"/>
                  <a:gd name="T13" fmla="*/ 1314 h 1314"/>
                  <a:gd name="T14" fmla="*/ 399 w 1214"/>
                  <a:gd name="T15" fmla="*/ 1212 h 1314"/>
                  <a:gd name="T16" fmla="*/ 372 w 1214"/>
                  <a:gd name="T17" fmla="*/ 1184 h 1314"/>
                  <a:gd name="T18" fmla="*/ 389 w 1214"/>
                  <a:gd name="T19" fmla="*/ 1095 h 1314"/>
                  <a:gd name="T20" fmla="*/ 443 w 1214"/>
                  <a:gd name="T21" fmla="*/ 1097 h 1314"/>
                  <a:gd name="T22" fmla="*/ 614 w 1214"/>
                  <a:gd name="T23" fmla="*/ 862 h 1314"/>
                  <a:gd name="T24" fmla="*/ 688 w 1214"/>
                  <a:gd name="T25" fmla="*/ 778 h 1314"/>
                  <a:gd name="T26" fmla="*/ 764 w 1214"/>
                  <a:gd name="T27" fmla="*/ 558 h 1314"/>
                  <a:gd name="T28" fmla="*/ 862 w 1214"/>
                  <a:gd name="T29" fmla="*/ 430 h 1314"/>
                  <a:gd name="T30" fmla="*/ 1085 w 1214"/>
                  <a:gd name="T31" fmla="*/ 439 h 1314"/>
                  <a:gd name="T32" fmla="*/ 1129 w 1214"/>
                  <a:gd name="T33" fmla="*/ 417 h 1314"/>
                  <a:gd name="T34" fmla="*/ 1129 w 1214"/>
                  <a:gd name="T35" fmla="*/ 387 h 1314"/>
                  <a:gd name="T36" fmla="*/ 1214 w 1214"/>
                  <a:gd name="T37" fmla="*/ 304 h 1314"/>
                  <a:gd name="T38" fmla="*/ 1205 w 1214"/>
                  <a:gd name="T39" fmla="*/ 256 h 1314"/>
                  <a:gd name="T40" fmla="*/ 1147 w 1214"/>
                  <a:gd name="T41" fmla="*/ 250 h 1314"/>
                  <a:gd name="T42" fmla="*/ 1069 w 1214"/>
                  <a:gd name="T43" fmla="*/ 250 h 1314"/>
                  <a:gd name="T44" fmla="*/ 1003 w 1214"/>
                  <a:gd name="T45" fmla="*/ 217 h 1314"/>
                  <a:gd name="T46" fmla="*/ 953 w 1214"/>
                  <a:gd name="T47" fmla="*/ 148 h 1314"/>
                  <a:gd name="T48" fmla="*/ 798 w 1214"/>
                  <a:gd name="T49" fmla="*/ 104 h 1314"/>
                  <a:gd name="T50" fmla="*/ 497 w 1214"/>
                  <a:gd name="T51" fmla="*/ 0 h 1314"/>
                  <a:gd name="T52" fmla="*/ 238 w 1214"/>
                  <a:gd name="T53" fmla="*/ 162 h 1314"/>
                  <a:gd name="T54" fmla="*/ 230 w 1214"/>
                  <a:gd name="T55" fmla="*/ 184 h 1314"/>
                  <a:gd name="T56" fmla="*/ 250 w 1214"/>
                  <a:gd name="T57" fmla="*/ 281 h 1314"/>
                  <a:gd name="T58" fmla="*/ 218 w 1214"/>
                  <a:gd name="T59" fmla="*/ 327 h 1314"/>
                  <a:gd name="T60" fmla="*/ 168 w 1214"/>
                  <a:gd name="T61" fmla="*/ 376 h 1314"/>
                  <a:gd name="T62" fmla="*/ 106 w 1214"/>
                  <a:gd name="T63" fmla="*/ 395 h 1314"/>
                  <a:gd name="T64" fmla="*/ 0 w 1214"/>
                  <a:gd name="T65" fmla="*/ 579 h 13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4" h="1314">
                    <a:moveTo>
                      <a:pt x="0" y="579"/>
                    </a:moveTo>
                    <a:lnTo>
                      <a:pt x="15" y="655"/>
                    </a:lnTo>
                    <a:lnTo>
                      <a:pt x="48" y="711"/>
                    </a:lnTo>
                    <a:lnTo>
                      <a:pt x="42" y="776"/>
                    </a:lnTo>
                    <a:lnTo>
                      <a:pt x="97" y="926"/>
                    </a:lnTo>
                    <a:lnTo>
                      <a:pt x="214" y="1069"/>
                    </a:lnTo>
                    <a:lnTo>
                      <a:pt x="387" y="1314"/>
                    </a:lnTo>
                    <a:lnTo>
                      <a:pt x="399" y="1212"/>
                    </a:lnTo>
                    <a:lnTo>
                      <a:pt x="372" y="1184"/>
                    </a:lnTo>
                    <a:lnTo>
                      <a:pt x="389" y="1095"/>
                    </a:lnTo>
                    <a:lnTo>
                      <a:pt x="443" y="1097"/>
                    </a:lnTo>
                    <a:lnTo>
                      <a:pt x="614" y="862"/>
                    </a:lnTo>
                    <a:lnTo>
                      <a:pt x="688" y="778"/>
                    </a:lnTo>
                    <a:lnTo>
                      <a:pt x="764" y="558"/>
                    </a:lnTo>
                    <a:lnTo>
                      <a:pt x="862" y="430"/>
                    </a:lnTo>
                    <a:lnTo>
                      <a:pt x="1085" y="439"/>
                    </a:lnTo>
                    <a:lnTo>
                      <a:pt x="1129" y="417"/>
                    </a:lnTo>
                    <a:lnTo>
                      <a:pt x="1129" y="387"/>
                    </a:lnTo>
                    <a:lnTo>
                      <a:pt x="1214" y="304"/>
                    </a:lnTo>
                    <a:lnTo>
                      <a:pt x="1205" y="256"/>
                    </a:lnTo>
                    <a:lnTo>
                      <a:pt x="1147" y="250"/>
                    </a:lnTo>
                    <a:lnTo>
                      <a:pt x="1069" y="250"/>
                    </a:lnTo>
                    <a:lnTo>
                      <a:pt x="1003" y="217"/>
                    </a:lnTo>
                    <a:lnTo>
                      <a:pt x="953" y="148"/>
                    </a:lnTo>
                    <a:lnTo>
                      <a:pt x="798" y="104"/>
                    </a:lnTo>
                    <a:lnTo>
                      <a:pt x="497" y="0"/>
                    </a:lnTo>
                    <a:lnTo>
                      <a:pt x="238" y="162"/>
                    </a:lnTo>
                    <a:lnTo>
                      <a:pt x="230" y="184"/>
                    </a:lnTo>
                    <a:lnTo>
                      <a:pt x="250" y="281"/>
                    </a:lnTo>
                    <a:lnTo>
                      <a:pt x="218" y="327"/>
                    </a:lnTo>
                    <a:lnTo>
                      <a:pt x="168" y="376"/>
                    </a:lnTo>
                    <a:lnTo>
                      <a:pt x="106" y="395"/>
                    </a:lnTo>
                    <a:lnTo>
                      <a:pt x="0" y="579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59" name="Freeform 115"/>
              <p:cNvSpPr>
                <a:spLocks noChangeAspect="1"/>
              </p:cNvSpPr>
              <p:nvPr/>
            </p:nvSpPr>
            <p:spPr bwMode="auto">
              <a:xfrm>
                <a:off x="3151" y="2316"/>
                <a:ext cx="231" cy="213"/>
              </a:xfrm>
              <a:custGeom>
                <a:avLst/>
                <a:gdLst>
                  <a:gd name="T0" fmla="*/ 58 w 1277"/>
                  <a:gd name="T1" fmla="*/ 236 h 1182"/>
                  <a:gd name="T2" fmla="*/ 123 w 1277"/>
                  <a:gd name="T3" fmla="*/ 257 h 1182"/>
                  <a:gd name="T4" fmla="*/ 212 w 1277"/>
                  <a:gd name="T5" fmla="*/ 312 h 1182"/>
                  <a:gd name="T6" fmla="*/ 242 w 1277"/>
                  <a:gd name="T7" fmla="*/ 312 h 1182"/>
                  <a:gd name="T8" fmla="*/ 287 w 1277"/>
                  <a:gd name="T9" fmla="*/ 257 h 1182"/>
                  <a:gd name="T10" fmla="*/ 389 w 1277"/>
                  <a:gd name="T11" fmla="*/ 272 h 1182"/>
                  <a:gd name="T12" fmla="*/ 454 w 1277"/>
                  <a:gd name="T13" fmla="*/ 312 h 1182"/>
                  <a:gd name="T14" fmla="*/ 532 w 1277"/>
                  <a:gd name="T15" fmla="*/ 312 h 1182"/>
                  <a:gd name="T16" fmla="*/ 543 w 1277"/>
                  <a:gd name="T17" fmla="*/ 274 h 1182"/>
                  <a:gd name="T18" fmla="*/ 581 w 1277"/>
                  <a:gd name="T19" fmla="*/ 261 h 1182"/>
                  <a:gd name="T20" fmla="*/ 657 w 1277"/>
                  <a:gd name="T21" fmla="*/ 294 h 1182"/>
                  <a:gd name="T22" fmla="*/ 674 w 1277"/>
                  <a:gd name="T23" fmla="*/ 225 h 1182"/>
                  <a:gd name="T24" fmla="*/ 795 w 1277"/>
                  <a:gd name="T25" fmla="*/ 225 h 1182"/>
                  <a:gd name="T26" fmla="*/ 802 w 1277"/>
                  <a:gd name="T27" fmla="*/ 238 h 1182"/>
                  <a:gd name="T28" fmla="*/ 1277 w 1277"/>
                  <a:gd name="T29" fmla="*/ 0 h 1182"/>
                  <a:gd name="T30" fmla="*/ 1250 w 1277"/>
                  <a:gd name="T31" fmla="*/ 132 h 1182"/>
                  <a:gd name="T32" fmla="*/ 1208 w 1277"/>
                  <a:gd name="T33" fmla="*/ 134 h 1182"/>
                  <a:gd name="T34" fmla="*/ 1076 w 1277"/>
                  <a:gd name="T35" fmla="*/ 372 h 1182"/>
                  <a:gd name="T36" fmla="*/ 1045 w 1277"/>
                  <a:gd name="T37" fmla="*/ 411 h 1182"/>
                  <a:gd name="T38" fmla="*/ 1043 w 1277"/>
                  <a:gd name="T39" fmla="*/ 439 h 1182"/>
                  <a:gd name="T40" fmla="*/ 1074 w 1277"/>
                  <a:gd name="T41" fmla="*/ 493 h 1182"/>
                  <a:gd name="T42" fmla="*/ 1085 w 1277"/>
                  <a:gd name="T43" fmla="*/ 526 h 1182"/>
                  <a:gd name="T44" fmla="*/ 1029 w 1277"/>
                  <a:gd name="T45" fmla="*/ 575 h 1182"/>
                  <a:gd name="T46" fmla="*/ 1018 w 1277"/>
                  <a:gd name="T47" fmla="*/ 593 h 1182"/>
                  <a:gd name="T48" fmla="*/ 1043 w 1277"/>
                  <a:gd name="T49" fmla="*/ 653 h 1182"/>
                  <a:gd name="T50" fmla="*/ 991 w 1277"/>
                  <a:gd name="T51" fmla="*/ 703 h 1182"/>
                  <a:gd name="T52" fmla="*/ 1011 w 1277"/>
                  <a:gd name="T53" fmla="*/ 727 h 1182"/>
                  <a:gd name="T54" fmla="*/ 1022 w 1277"/>
                  <a:gd name="T55" fmla="*/ 768 h 1182"/>
                  <a:gd name="T56" fmla="*/ 960 w 1277"/>
                  <a:gd name="T57" fmla="*/ 806 h 1182"/>
                  <a:gd name="T58" fmla="*/ 941 w 1277"/>
                  <a:gd name="T59" fmla="*/ 853 h 1182"/>
                  <a:gd name="T60" fmla="*/ 970 w 1277"/>
                  <a:gd name="T61" fmla="*/ 908 h 1182"/>
                  <a:gd name="T62" fmla="*/ 1047 w 1277"/>
                  <a:gd name="T63" fmla="*/ 910 h 1182"/>
                  <a:gd name="T64" fmla="*/ 1050 w 1277"/>
                  <a:gd name="T65" fmla="*/ 933 h 1182"/>
                  <a:gd name="T66" fmla="*/ 1012 w 1277"/>
                  <a:gd name="T67" fmla="*/ 974 h 1182"/>
                  <a:gd name="T68" fmla="*/ 1059 w 1277"/>
                  <a:gd name="T69" fmla="*/ 1048 h 1182"/>
                  <a:gd name="T70" fmla="*/ 1047 w 1277"/>
                  <a:gd name="T71" fmla="*/ 1085 h 1182"/>
                  <a:gd name="T72" fmla="*/ 989 w 1277"/>
                  <a:gd name="T73" fmla="*/ 1042 h 1182"/>
                  <a:gd name="T74" fmla="*/ 989 w 1277"/>
                  <a:gd name="T75" fmla="*/ 1031 h 1182"/>
                  <a:gd name="T76" fmla="*/ 977 w 1277"/>
                  <a:gd name="T77" fmla="*/ 987 h 1182"/>
                  <a:gd name="T78" fmla="*/ 940 w 1277"/>
                  <a:gd name="T79" fmla="*/ 973 h 1182"/>
                  <a:gd name="T80" fmla="*/ 907 w 1277"/>
                  <a:gd name="T81" fmla="*/ 940 h 1182"/>
                  <a:gd name="T82" fmla="*/ 888 w 1277"/>
                  <a:gd name="T83" fmla="*/ 884 h 1182"/>
                  <a:gd name="T84" fmla="*/ 869 w 1277"/>
                  <a:gd name="T85" fmla="*/ 854 h 1182"/>
                  <a:gd name="T86" fmla="*/ 822 w 1277"/>
                  <a:gd name="T87" fmla="*/ 835 h 1182"/>
                  <a:gd name="T88" fmla="*/ 795 w 1277"/>
                  <a:gd name="T89" fmla="*/ 796 h 1182"/>
                  <a:gd name="T90" fmla="*/ 630 w 1277"/>
                  <a:gd name="T91" fmla="*/ 1007 h 1182"/>
                  <a:gd name="T92" fmla="*/ 521 w 1277"/>
                  <a:gd name="T93" fmla="*/ 1089 h 1182"/>
                  <a:gd name="T94" fmla="*/ 482 w 1277"/>
                  <a:gd name="T95" fmla="*/ 1073 h 1182"/>
                  <a:gd name="T96" fmla="*/ 322 w 1277"/>
                  <a:gd name="T97" fmla="*/ 1182 h 1182"/>
                  <a:gd name="T98" fmla="*/ 101 w 1277"/>
                  <a:gd name="T99" fmla="*/ 1176 h 1182"/>
                  <a:gd name="T100" fmla="*/ 71 w 1277"/>
                  <a:gd name="T101" fmla="*/ 1126 h 1182"/>
                  <a:gd name="T102" fmla="*/ 63 w 1277"/>
                  <a:gd name="T103" fmla="*/ 1035 h 1182"/>
                  <a:gd name="T104" fmla="*/ 33 w 1277"/>
                  <a:gd name="T105" fmla="*/ 967 h 1182"/>
                  <a:gd name="T106" fmla="*/ 21 w 1277"/>
                  <a:gd name="T107" fmla="*/ 913 h 1182"/>
                  <a:gd name="T108" fmla="*/ 20 w 1277"/>
                  <a:gd name="T109" fmla="*/ 885 h 1182"/>
                  <a:gd name="T110" fmla="*/ 36 w 1277"/>
                  <a:gd name="T111" fmla="*/ 852 h 1182"/>
                  <a:gd name="T112" fmla="*/ 69 w 1277"/>
                  <a:gd name="T113" fmla="*/ 834 h 1182"/>
                  <a:gd name="T114" fmla="*/ 106 w 1277"/>
                  <a:gd name="T115" fmla="*/ 763 h 1182"/>
                  <a:gd name="T116" fmla="*/ 108 w 1277"/>
                  <a:gd name="T117" fmla="*/ 667 h 1182"/>
                  <a:gd name="T118" fmla="*/ 0 w 1277"/>
                  <a:gd name="T119" fmla="*/ 477 h 1182"/>
                  <a:gd name="T120" fmla="*/ 7 w 1277"/>
                  <a:gd name="T121" fmla="*/ 341 h 1182"/>
                  <a:gd name="T122" fmla="*/ 58 w 1277"/>
                  <a:gd name="T123" fmla="*/ 236 h 1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77" h="1182">
                    <a:moveTo>
                      <a:pt x="58" y="236"/>
                    </a:moveTo>
                    <a:lnTo>
                      <a:pt x="123" y="257"/>
                    </a:lnTo>
                    <a:lnTo>
                      <a:pt x="212" y="312"/>
                    </a:lnTo>
                    <a:lnTo>
                      <a:pt x="242" y="312"/>
                    </a:lnTo>
                    <a:lnTo>
                      <a:pt x="287" y="257"/>
                    </a:lnTo>
                    <a:lnTo>
                      <a:pt x="389" y="272"/>
                    </a:lnTo>
                    <a:lnTo>
                      <a:pt x="454" y="312"/>
                    </a:lnTo>
                    <a:lnTo>
                      <a:pt x="532" y="312"/>
                    </a:lnTo>
                    <a:lnTo>
                      <a:pt x="543" y="274"/>
                    </a:lnTo>
                    <a:lnTo>
                      <a:pt x="581" y="261"/>
                    </a:lnTo>
                    <a:lnTo>
                      <a:pt x="657" y="294"/>
                    </a:lnTo>
                    <a:lnTo>
                      <a:pt x="674" y="225"/>
                    </a:lnTo>
                    <a:lnTo>
                      <a:pt x="795" y="225"/>
                    </a:lnTo>
                    <a:lnTo>
                      <a:pt x="802" y="238"/>
                    </a:lnTo>
                    <a:lnTo>
                      <a:pt x="1277" y="0"/>
                    </a:lnTo>
                    <a:lnTo>
                      <a:pt x="1250" y="132"/>
                    </a:lnTo>
                    <a:lnTo>
                      <a:pt x="1208" y="134"/>
                    </a:lnTo>
                    <a:lnTo>
                      <a:pt x="1076" y="372"/>
                    </a:lnTo>
                    <a:lnTo>
                      <a:pt x="1045" y="411"/>
                    </a:lnTo>
                    <a:lnTo>
                      <a:pt x="1043" y="439"/>
                    </a:lnTo>
                    <a:lnTo>
                      <a:pt x="1074" y="493"/>
                    </a:lnTo>
                    <a:lnTo>
                      <a:pt x="1085" y="526"/>
                    </a:lnTo>
                    <a:lnTo>
                      <a:pt x="1029" y="575"/>
                    </a:lnTo>
                    <a:lnTo>
                      <a:pt x="1018" y="593"/>
                    </a:lnTo>
                    <a:lnTo>
                      <a:pt x="1043" y="653"/>
                    </a:lnTo>
                    <a:lnTo>
                      <a:pt x="991" y="703"/>
                    </a:lnTo>
                    <a:lnTo>
                      <a:pt x="1011" y="727"/>
                    </a:lnTo>
                    <a:lnTo>
                      <a:pt x="1022" y="768"/>
                    </a:lnTo>
                    <a:lnTo>
                      <a:pt x="960" y="806"/>
                    </a:lnTo>
                    <a:lnTo>
                      <a:pt x="941" y="853"/>
                    </a:lnTo>
                    <a:lnTo>
                      <a:pt x="970" y="908"/>
                    </a:lnTo>
                    <a:lnTo>
                      <a:pt x="1047" y="910"/>
                    </a:lnTo>
                    <a:lnTo>
                      <a:pt x="1050" y="933"/>
                    </a:lnTo>
                    <a:lnTo>
                      <a:pt x="1012" y="974"/>
                    </a:lnTo>
                    <a:lnTo>
                      <a:pt x="1059" y="1048"/>
                    </a:lnTo>
                    <a:lnTo>
                      <a:pt x="1047" y="1085"/>
                    </a:lnTo>
                    <a:lnTo>
                      <a:pt x="989" y="1042"/>
                    </a:lnTo>
                    <a:lnTo>
                      <a:pt x="989" y="1031"/>
                    </a:lnTo>
                    <a:lnTo>
                      <a:pt x="977" y="987"/>
                    </a:lnTo>
                    <a:lnTo>
                      <a:pt x="940" y="973"/>
                    </a:lnTo>
                    <a:lnTo>
                      <a:pt x="907" y="940"/>
                    </a:lnTo>
                    <a:lnTo>
                      <a:pt x="888" y="884"/>
                    </a:lnTo>
                    <a:lnTo>
                      <a:pt x="869" y="854"/>
                    </a:lnTo>
                    <a:lnTo>
                      <a:pt x="822" y="835"/>
                    </a:lnTo>
                    <a:lnTo>
                      <a:pt x="795" y="796"/>
                    </a:lnTo>
                    <a:lnTo>
                      <a:pt x="630" y="1007"/>
                    </a:lnTo>
                    <a:lnTo>
                      <a:pt x="521" y="1089"/>
                    </a:lnTo>
                    <a:lnTo>
                      <a:pt x="482" y="1073"/>
                    </a:lnTo>
                    <a:lnTo>
                      <a:pt x="322" y="1182"/>
                    </a:lnTo>
                    <a:lnTo>
                      <a:pt x="101" y="1176"/>
                    </a:lnTo>
                    <a:lnTo>
                      <a:pt x="71" y="1126"/>
                    </a:lnTo>
                    <a:lnTo>
                      <a:pt x="63" y="1035"/>
                    </a:lnTo>
                    <a:lnTo>
                      <a:pt x="33" y="967"/>
                    </a:lnTo>
                    <a:lnTo>
                      <a:pt x="21" y="913"/>
                    </a:lnTo>
                    <a:lnTo>
                      <a:pt x="20" y="885"/>
                    </a:lnTo>
                    <a:lnTo>
                      <a:pt x="36" y="852"/>
                    </a:lnTo>
                    <a:lnTo>
                      <a:pt x="69" y="834"/>
                    </a:lnTo>
                    <a:lnTo>
                      <a:pt x="106" y="763"/>
                    </a:lnTo>
                    <a:lnTo>
                      <a:pt x="108" y="667"/>
                    </a:lnTo>
                    <a:lnTo>
                      <a:pt x="0" y="477"/>
                    </a:lnTo>
                    <a:lnTo>
                      <a:pt x="7" y="341"/>
                    </a:lnTo>
                    <a:lnTo>
                      <a:pt x="58" y="23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60" name="Freeform 116"/>
              <p:cNvSpPr>
                <a:spLocks noChangeAspect="1"/>
              </p:cNvSpPr>
              <p:nvPr/>
            </p:nvSpPr>
            <p:spPr bwMode="auto">
              <a:xfrm>
                <a:off x="3042" y="2044"/>
                <a:ext cx="443" cy="328"/>
              </a:xfrm>
              <a:custGeom>
                <a:avLst/>
                <a:gdLst>
                  <a:gd name="T0" fmla="*/ 2113 w 2456"/>
                  <a:gd name="T1" fmla="*/ 1107 h 1817"/>
                  <a:gd name="T2" fmla="*/ 2330 w 2456"/>
                  <a:gd name="T3" fmla="*/ 965 h 1817"/>
                  <a:gd name="T4" fmla="*/ 2456 w 2456"/>
                  <a:gd name="T5" fmla="*/ 599 h 1817"/>
                  <a:gd name="T6" fmla="*/ 2451 w 2456"/>
                  <a:gd name="T7" fmla="*/ 567 h 1817"/>
                  <a:gd name="T8" fmla="*/ 2385 w 2456"/>
                  <a:gd name="T9" fmla="*/ 536 h 1817"/>
                  <a:gd name="T10" fmla="*/ 2299 w 2456"/>
                  <a:gd name="T11" fmla="*/ 469 h 1817"/>
                  <a:gd name="T12" fmla="*/ 2230 w 2456"/>
                  <a:gd name="T13" fmla="*/ 340 h 1817"/>
                  <a:gd name="T14" fmla="*/ 2201 w 2456"/>
                  <a:gd name="T15" fmla="*/ 369 h 1817"/>
                  <a:gd name="T16" fmla="*/ 2141 w 2456"/>
                  <a:gd name="T17" fmla="*/ 369 h 1817"/>
                  <a:gd name="T18" fmla="*/ 2113 w 2456"/>
                  <a:gd name="T19" fmla="*/ 343 h 1817"/>
                  <a:gd name="T20" fmla="*/ 2052 w 2456"/>
                  <a:gd name="T21" fmla="*/ 348 h 1817"/>
                  <a:gd name="T22" fmla="*/ 1912 w 2456"/>
                  <a:gd name="T23" fmla="*/ 277 h 1817"/>
                  <a:gd name="T24" fmla="*/ 1845 w 2456"/>
                  <a:gd name="T25" fmla="*/ 285 h 1817"/>
                  <a:gd name="T26" fmla="*/ 1815 w 2456"/>
                  <a:gd name="T27" fmla="*/ 285 h 1817"/>
                  <a:gd name="T28" fmla="*/ 1720 w 2456"/>
                  <a:gd name="T29" fmla="*/ 78 h 1817"/>
                  <a:gd name="T30" fmla="*/ 1594 w 2456"/>
                  <a:gd name="T31" fmla="*/ 0 h 1817"/>
                  <a:gd name="T32" fmla="*/ 1539 w 2456"/>
                  <a:gd name="T33" fmla="*/ 183 h 1817"/>
                  <a:gd name="T34" fmla="*/ 1507 w 2456"/>
                  <a:gd name="T35" fmla="*/ 183 h 1817"/>
                  <a:gd name="T36" fmla="*/ 1323 w 2456"/>
                  <a:gd name="T37" fmla="*/ 73 h 1817"/>
                  <a:gd name="T38" fmla="*/ 533 w 2456"/>
                  <a:gd name="T39" fmla="*/ 249 h 1817"/>
                  <a:gd name="T40" fmla="*/ 219 w 2456"/>
                  <a:gd name="T41" fmla="*/ 304 h 1817"/>
                  <a:gd name="T42" fmla="*/ 0 w 2456"/>
                  <a:gd name="T43" fmla="*/ 306 h 1817"/>
                  <a:gd name="T44" fmla="*/ 97 w 2456"/>
                  <a:gd name="T45" fmla="*/ 382 h 1817"/>
                  <a:gd name="T46" fmla="*/ 135 w 2456"/>
                  <a:gd name="T47" fmla="*/ 394 h 1817"/>
                  <a:gd name="T48" fmla="*/ 163 w 2456"/>
                  <a:gd name="T49" fmla="*/ 460 h 1817"/>
                  <a:gd name="T50" fmla="*/ 241 w 2456"/>
                  <a:gd name="T51" fmla="*/ 465 h 1817"/>
                  <a:gd name="T52" fmla="*/ 262 w 2456"/>
                  <a:gd name="T53" fmla="*/ 533 h 1817"/>
                  <a:gd name="T54" fmla="*/ 445 w 2456"/>
                  <a:gd name="T55" fmla="*/ 714 h 1817"/>
                  <a:gd name="T56" fmla="*/ 509 w 2456"/>
                  <a:gd name="T57" fmla="*/ 720 h 1817"/>
                  <a:gd name="T58" fmla="*/ 558 w 2456"/>
                  <a:gd name="T59" fmla="*/ 839 h 1817"/>
                  <a:gd name="T60" fmla="*/ 593 w 2456"/>
                  <a:gd name="T61" fmla="*/ 874 h 1817"/>
                  <a:gd name="T62" fmla="*/ 614 w 2456"/>
                  <a:gd name="T63" fmla="*/ 1029 h 1817"/>
                  <a:gd name="T64" fmla="*/ 644 w 2456"/>
                  <a:gd name="T65" fmla="*/ 1095 h 1817"/>
                  <a:gd name="T66" fmla="*/ 640 w 2456"/>
                  <a:gd name="T67" fmla="*/ 1177 h 1817"/>
                  <a:gd name="T68" fmla="*/ 372 w 2456"/>
                  <a:gd name="T69" fmla="*/ 1547 h 1817"/>
                  <a:gd name="T70" fmla="*/ 671 w 2456"/>
                  <a:gd name="T71" fmla="*/ 1743 h 1817"/>
                  <a:gd name="T72" fmla="*/ 723 w 2456"/>
                  <a:gd name="T73" fmla="*/ 1761 h 1817"/>
                  <a:gd name="T74" fmla="*/ 820 w 2456"/>
                  <a:gd name="T75" fmla="*/ 1817 h 1817"/>
                  <a:gd name="T76" fmla="*/ 849 w 2456"/>
                  <a:gd name="T77" fmla="*/ 1817 h 1817"/>
                  <a:gd name="T78" fmla="*/ 891 w 2456"/>
                  <a:gd name="T79" fmla="*/ 1764 h 1817"/>
                  <a:gd name="T80" fmla="*/ 988 w 2456"/>
                  <a:gd name="T81" fmla="*/ 1775 h 1817"/>
                  <a:gd name="T82" fmla="*/ 1056 w 2456"/>
                  <a:gd name="T83" fmla="*/ 1816 h 1817"/>
                  <a:gd name="T84" fmla="*/ 1134 w 2456"/>
                  <a:gd name="T85" fmla="*/ 1817 h 1817"/>
                  <a:gd name="T86" fmla="*/ 1145 w 2456"/>
                  <a:gd name="T87" fmla="*/ 1783 h 1817"/>
                  <a:gd name="T88" fmla="*/ 1190 w 2456"/>
                  <a:gd name="T89" fmla="*/ 1766 h 1817"/>
                  <a:gd name="T90" fmla="*/ 1260 w 2456"/>
                  <a:gd name="T91" fmla="*/ 1799 h 1817"/>
                  <a:gd name="T92" fmla="*/ 1281 w 2456"/>
                  <a:gd name="T93" fmla="*/ 1727 h 1817"/>
                  <a:gd name="T94" fmla="*/ 1394 w 2456"/>
                  <a:gd name="T95" fmla="*/ 1729 h 1817"/>
                  <a:gd name="T96" fmla="*/ 1411 w 2456"/>
                  <a:gd name="T97" fmla="*/ 1743 h 1817"/>
                  <a:gd name="T98" fmla="*/ 1888 w 2456"/>
                  <a:gd name="T99" fmla="*/ 1499 h 1817"/>
                  <a:gd name="T100" fmla="*/ 1956 w 2456"/>
                  <a:gd name="T101" fmla="*/ 1480 h 1817"/>
                  <a:gd name="T102" fmla="*/ 2113 w 2456"/>
                  <a:gd name="T103" fmla="*/ 1107 h 18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456" h="1817">
                    <a:moveTo>
                      <a:pt x="2113" y="1107"/>
                    </a:moveTo>
                    <a:lnTo>
                      <a:pt x="2330" y="965"/>
                    </a:lnTo>
                    <a:lnTo>
                      <a:pt x="2456" y="599"/>
                    </a:lnTo>
                    <a:lnTo>
                      <a:pt x="2451" y="567"/>
                    </a:lnTo>
                    <a:lnTo>
                      <a:pt x="2385" y="536"/>
                    </a:lnTo>
                    <a:lnTo>
                      <a:pt x="2299" y="469"/>
                    </a:lnTo>
                    <a:lnTo>
                      <a:pt x="2230" y="340"/>
                    </a:lnTo>
                    <a:lnTo>
                      <a:pt x="2201" y="369"/>
                    </a:lnTo>
                    <a:lnTo>
                      <a:pt x="2141" y="369"/>
                    </a:lnTo>
                    <a:lnTo>
                      <a:pt x="2113" y="343"/>
                    </a:lnTo>
                    <a:lnTo>
                      <a:pt x="2052" y="348"/>
                    </a:lnTo>
                    <a:lnTo>
                      <a:pt x="1912" y="277"/>
                    </a:lnTo>
                    <a:lnTo>
                      <a:pt x="1845" y="285"/>
                    </a:lnTo>
                    <a:lnTo>
                      <a:pt x="1815" y="285"/>
                    </a:lnTo>
                    <a:lnTo>
                      <a:pt x="1720" y="78"/>
                    </a:lnTo>
                    <a:lnTo>
                      <a:pt x="1594" y="0"/>
                    </a:lnTo>
                    <a:lnTo>
                      <a:pt x="1539" y="183"/>
                    </a:lnTo>
                    <a:lnTo>
                      <a:pt x="1507" y="183"/>
                    </a:lnTo>
                    <a:lnTo>
                      <a:pt x="1323" y="73"/>
                    </a:lnTo>
                    <a:lnTo>
                      <a:pt x="533" y="249"/>
                    </a:lnTo>
                    <a:lnTo>
                      <a:pt x="219" y="304"/>
                    </a:lnTo>
                    <a:lnTo>
                      <a:pt x="0" y="306"/>
                    </a:lnTo>
                    <a:lnTo>
                      <a:pt x="97" y="382"/>
                    </a:lnTo>
                    <a:lnTo>
                      <a:pt x="135" y="394"/>
                    </a:lnTo>
                    <a:lnTo>
                      <a:pt x="163" y="460"/>
                    </a:lnTo>
                    <a:lnTo>
                      <a:pt x="241" y="465"/>
                    </a:lnTo>
                    <a:lnTo>
                      <a:pt x="262" y="533"/>
                    </a:lnTo>
                    <a:lnTo>
                      <a:pt x="445" y="714"/>
                    </a:lnTo>
                    <a:lnTo>
                      <a:pt x="509" y="720"/>
                    </a:lnTo>
                    <a:lnTo>
                      <a:pt x="558" y="839"/>
                    </a:lnTo>
                    <a:lnTo>
                      <a:pt x="593" y="874"/>
                    </a:lnTo>
                    <a:lnTo>
                      <a:pt x="614" y="1029"/>
                    </a:lnTo>
                    <a:lnTo>
                      <a:pt x="644" y="1095"/>
                    </a:lnTo>
                    <a:lnTo>
                      <a:pt x="640" y="1177"/>
                    </a:lnTo>
                    <a:lnTo>
                      <a:pt x="372" y="1547"/>
                    </a:lnTo>
                    <a:lnTo>
                      <a:pt x="671" y="1743"/>
                    </a:lnTo>
                    <a:lnTo>
                      <a:pt x="723" y="1761"/>
                    </a:lnTo>
                    <a:lnTo>
                      <a:pt x="820" y="1817"/>
                    </a:lnTo>
                    <a:lnTo>
                      <a:pt x="849" y="1817"/>
                    </a:lnTo>
                    <a:lnTo>
                      <a:pt x="891" y="1764"/>
                    </a:lnTo>
                    <a:lnTo>
                      <a:pt x="988" y="1775"/>
                    </a:lnTo>
                    <a:lnTo>
                      <a:pt x="1056" y="1816"/>
                    </a:lnTo>
                    <a:lnTo>
                      <a:pt x="1134" y="1817"/>
                    </a:lnTo>
                    <a:lnTo>
                      <a:pt x="1145" y="1783"/>
                    </a:lnTo>
                    <a:lnTo>
                      <a:pt x="1190" y="1766"/>
                    </a:lnTo>
                    <a:lnTo>
                      <a:pt x="1260" y="1799"/>
                    </a:lnTo>
                    <a:lnTo>
                      <a:pt x="1281" y="1727"/>
                    </a:lnTo>
                    <a:lnTo>
                      <a:pt x="1394" y="1729"/>
                    </a:lnTo>
                    <a:lnTo>
                      <a:pt x="1411" y="1743"/>
                    </a:lnTo>
                    <a:lnTo>
                      <a:pt x="1888" y="1499"/>
                    </a:lnTo>
                    <a:lnTo>
                      <a:pt x="1956" y="1480"/>
                    </a:lnTo>
                    <a:lnTo>
                      <a:pt x="2113" y="1107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61" name="Freeform 117"/>
              <p:cNvSpPr>
                <a:spLocks noChangeAspect="1"/>
              </p:cNvSpPr>
              <p:nvPr/>
            </p:nvSpPr>
            <p:spPr bwMode="auto">
              <a:xfrm>
                <a:off x="3265" y="2316"/>
                <a:ext cx="543" cy="554"/>
              </a:xfrm>
              <a:custGeom>
                <a:avLst/>
                <a:gdLst>
                  <a:gd name="T0" fmla="*/ 2430 w 3006"/>
                  <a:gd name="T1" fmla="*/ 1072 h 3072"/>
                  <a:gd name="T2" fmla="*/ 2502 w 3006"/>
                  <a:gd name="T3" fmla="*/ 1258 h 3072"/>
                  <a:gd name="T4" fmla="*/ 2609 w 3006"/>
                  <a:gd name="T5" fmla="*/ 1339 h 3072"/>
                  <a:gd name="T6" fmla="*/ 2736 w 3006"/>
                  <a:gd name="T7" fmla="*/ 1603 h 3072"/>
                  <a:gd name="T8" fmla="*/ 2857 w 3006"/>
                  <a:gd name="T9" fmla="*/ 1633 h 3072"/>
                  <a:gd name="T10" fmla="*/ 3000 w 3006"/>
                  <a:gd name="T11" fmla="*/ 1759 h 3072"/>
                  <a:gd name="T12" fmla="*/ 2922 w 3006"/>
                  <a:gd name="T13" fmla="*/ 1886 h 3072"/>
                  <a:gd name="T14" fmla="*/ 2750 w 3006"/>
                  <a:gd name="T15" fmla="*/ 2101 h 3072"/>
                  <a:gd name="T16" fmla="*/ 2573 w 3006"/>
                  <a:gd name="T17" fmla="*/ 2206 h 3072"/>
                  <a:gd name="T18" fmla="*/ 2400 w 3006"/>
                  <a:gd name="T19" fmla="*/ 2235 h 3072"/>
                  <a:gd name="T20" fmla="*/ 2094 w 3006"/>
                  <a:gd name="T21" fmla="*/ 2300 h 3072"/>
                  <a:gd name="T22" fmla="*/ 1938 w 3006"/>
                  <a:gd name="T23" fmla="*/ 2327 h 3072"/>
                  <a:gd name="T24" fmla="*/ 1768 w 3006"/>
                  <a:gd name="T25" fmla="*/ 2359 h 3072"/>
                  <a:gd name="T26" fmla="*/ 1619 w 3006"/>
                  <a:gd name="T27" fmla="*/ 2418 h 3072"/>
                  <a:gd name="T28" fmla="*/ 1025 w 3006"/>
                  <a:gd name="T29" fmla="*/ 2988 h 3072"/>
                  <a:gd name="T30" fmla="*/ 710 w 3006"/>
                  <a:gd name="T31" fmla="*/ 3043 h 3072"/>
                  <a:gd name="T32" fmla="*/ 554 w 3006"/>
                  <a:gd name="T33" fmla="*/ 3069 h 3072"/>
                  <a:gd name="T34" fmla="*/ 446 w 3006"/>
                  <a:gd name="T35" fmla="*/ 2994 h 3072"/>
                  <a:gd name="T36" fmla="*/ 543 w 3006"/>
                  <a:gd name="T37" fmla="*/ 2857 h 3072"/>
                  <a:gd name="T38" fmla="*/ 824 w 3006"/>
                  <a:gd name="T39" fmla="*/ 2714 h 3072"/>
                  <a:gd name="T40" fmla="*/ 707 w 3006"/>
                  <a:gd name="T41" fmla="*/ 2402 h 3072"/>
                  <a:gd name="T42" fmla="*/ 869 w 3006"/>
                  <a:gd name="T43" fmla="*/ 2039 h 3072"/>
                  <a:gd name="T44" fmla="*/ 804 w 3006"/>
                  <a:gd name="T45" fmla="*/ 1890 h 3072"/>
                  <a:gd name="T46" fmla="*/ 521 w 3006"/>
                  <a:gd name="T47" fmla="*/ 1923 h 3072"/>
                  <a:gd name="T48" fmla="*/ 215 w 3006"/>
                  <a:gd name="T49" fmla="*/ 1939 h 3072"/>
                  <a:gd name="T50" fmla="*/ 24 w 3006"/>
                  <a:gd name="T51" fmla="*/ 1930 h 3072"/>
                  <a:gd name="T52" fmla="*/ 104 w 3006"/>
                  <a:gd name="T53" fmla="*/ 1815 h 3072"/>
                  <a:gd name="T54" fmla="*/ 159 w 3006"/>
                  <a:gd name="T55" fmla="*/ 1649 h 3072"/>
                  <a:gd name="T56" fmla="*/ 198 w 3006"/>
                  <a:gd name="T57" fmla="*/ 1557 h 3072"/>
                  <a:gd name="T58" fmla="*/ 256 w 3006"/>
                  <a:gd name="T59" fmla="*/ 1463 h 3072"/>
                  <a:gd name="T60" fmla="*/ 417 w 3006"/>
                  <a:gd name="T61" fmla="*/ 1450 h 3072"/>
                  <a:gd name="T62" fmla="*/ 521 w 3006"/>
                  <a:gd name="T63" fmla="*/ 1414 h 3072"/>
                  <a:gd name="T64" fmla="*/ 713 w 3006"/>
                  <a:gd name="T65" fmla="*/ 1345 h 3072"/>
                  <a:gd name="T66" fmla="*/ 813 w 3006"/>
                  <a:gd name="T67" fmla="*/ 1375 h 3072"/>
                  <a:gd name="T68" fmla="*/ 993 w 3006"/>
                  <a:gd name="T69" fmla="*/ 1372 h 3072"/>
                  <a:gd name="T70" fmla="*/ 1260 w 3006"/>
                  <a:gd name="T71" fmla="*/ 1108 h 3072"/>
                  <a:gd name="T72" fmla="*/ 1749 w 3006"/>
                  <a:gd name="T73" fmla="*/ 958 h 3072"/>
                  <a:gd name="T74" fmla="*/ 1690 w 3006"/>
                  <a:gd name="T75" fmla="*/ 697 h 3072"/>
                  <a:gd name="T76" fmla="*/ 1749 w 3006"/>
                  <a:gd name="T77" fmla="*/ 596 h 3072"/>
                  <a:gd name="T78" fmla="*/ 1873 w 3006"/>
                  <a:gd name="T79" fmla="*/ 521 h 3072"/>
                  <a:gd name="T80" fmla="*/ 2058 w 3006"/>
                  <a:gd name="T81" fmla="*/ 502 h 3072"/>
                  <a:gd name="T82" fmla="*/ 2091 w 3006"/>
                  <a:gd name="T83" fmla="*/ 209 h 3072"/>
                  <a:gd name="T84" fmla="*/ 2268 w 3006"/>
                  <a:gd name="T85" fmla="*/ 140 h 3072"/>
                  <a:gd name="T86" fmla="*/ 2303 w 3006"/>
                  <a:gd name="T87" fmla="*/ 306 h 3072"/>
                  <a:gd name="T88" fmla="*/ 2352 w 3006"/>
                  <a:gd name="T89" fmla="*/ 322 h 3072"/>
                  <a:gd name="T90" fmla="*/ 2397 w 3006"/>
                  <a:gd name="T91" fmla="*/ 433 h 3072"/>
                  <a:gd name="T92" fmla="*/ 2206 w 3006"/>
                  <a:gd name="T93" fmla="*/ 610 h 3072"/>
                  <a:gd name="T94" fmla="*/ 2268 w 3006"/>
                  <a:gd name="T95" fmla="*/ 753 h 3072"/>
                  <a:gd name="T96" fmla="*/ 2312 w 3006"/>
                  <a:gd name="T97" fmla="*/ 1006 h 30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06" h="3072">
                    <a:moveTo>
                      <a:pt x="2352" y="987"/>
                    </a:moveTo>
                    <a:lnTo>
                      <a:pt x="2414" y="997"/>
                    </a:lnTo>
                    <a:lnTo>
                      <a:pt x="2430" y="1072"/>
                    </a:lnTo>
                    <a:lnTo>
                      <a:pt x="2443" y="1157"/>
                    </a:lnTo>
                    <a:lnTo>
                      <a:pt x="2424" y="1189"/>
                    </a:lnTo>
                    <a:lnTo>
                      <a:pt x="2502" y="1258"/>
                    </a:lnTo>
                    <a:lnTo>
                      <a:pt x="2499" y="1333"/>
                    </a:lnTo>
                    <a:lnTo>
                      <a:pt x="2580" y="1352"/>
                    </a:lnTo>
                    <a:lnTo>
                      <a:pt x="2609" y="1339"/>
                    </a:lnTo>
                    <a:lnTo>
                      <a:pt x="2677" y="1398"/>
                    </a:lnTo>
                    <a:lnTo>
                      <a:pt x="2613" y="1506"/>
                    </a:lnTo>
                    <a:lnTo>
                      <a:pt x="2736" y="1603"/>
                    </a:lnTo>
                    <a:lnTo>
                      <a:pt x="2863" y="1551"/>
                    </a:lnTo>
                    <a:lnTo>
                      <a:pt x="2919" y="1571"/>
                    </a:lnTo>
                    <a:lnTo>
                      <a:pt x="2857" y="1633"/>
                    </a:lnTo>
                    <a:lnTo>
                      <a:pt x="2968" y="1711"/>
                    </a:lnTo>
                    <a:lnTo>
                      <a:pt x="2990" y="1711"/>
                    </a:lnTo>
                    <a:lnTo>
                      <a:pt x="3000" y="1759"/>
                    </a:lnTo>
                    <a:lnTo>
                      <a:pt x="3006" y="1834"/>
                    </a:lnTo>
                    <a:lnTo>
                      <a:pt x="2961" y="1870"/>
                    </a:lnTo>
                    <a:lnTo>
                      <a:pt x="2922" y="1886"/>
                    </a:lnTo>
                    <a:lnTo>
                      <a:pt x="2811" y="2044"/>
                    </a:lnTo>
                    <a:lnTo>
                      <a:pt x="2766" y="2047"/>
                    </a:lnTo>
                    <a:lnTo>
                      <a:pt x="2750" y="2101"/>
                    </a:lnTo>
                    <a:lnTo>
                      <a:pt x="2685" y="2170"/>
                    </a:lnTo>
                    <a:lnTo>
                      <a:pt x="2605" y="2179"/>
                    </a:lnTo>
                    <a:lnTo>
                      <a:pt x="2573" y="2206"/>
                    </a:lnTo>
                    <a:lnTo>
                      <a:pt x="2583" y="2245"/>
                    </a:lnTo>
                    <a:lnTo>
                      <a:pt x="2420" y="2252"/>
                    </a:lnTo>
                    <a:lnTo>
                      <a:pt x="2400" y="2235"/>
                    </a:lnTo>
                    <a:lnTo>
                      <a:pt x="2293" y="2238"/>
                    </a:lnTo>
                    <a:lnTo>
                      <a:pt x="2247" y="2268"/>
                    </a:lnTo>
                    <a:lnTo>
                      <a:pt x="2094" y="2300"/>
                    </a:lnTo>
                    <a:lnTo>
                      <a:pt x="2055" y="2287"/>
                    </a:lnTo>
                    <a:lnTo>
                      <a:pt x="1941" y="2287"/>
                    </a:lnTo>
                    <a:lnTo>
                      <a:pt x="1938" y="2327"/>
                    </a:lnTo>
                    <a:lnTo>
                      <a:pt x="1863" y="2381"/>
                    </a:lnTo>
                    <a:lnTo>
                      <a:pt x="1805" y="2378"/>
                    </a:lnTo>
                    <a:lnTo>
                      <a:pt x="1768" y="2359"/>
                    </a:lnTo>
                    <a:lnTo>
                      <a:pt x="1736" y="2378"/>
                    </a:lnTo>
                    <a:lnTo>
                      <a:pt x="1700" y="2349"/>
                    </a:lnTo>
                    <a:lnTo>
                      <a:pt x="1619" y="2418"/>
                    </a:lnTo>
                    <a:lnTo>
                      <a:pt x="1501" y="2564"/>
                    </a:lnTo>
                    <a:lnTo>
                      <a:pt x="1124" y="2943"/>
                    </a:lnTo>
                    <a:lnTo>
                      <a:pt x="1025" y="2988"/>
                    </a:lnTo>
                    <a:lnTo>
                      <a:pt x="925" y="2997"/>
                    </a:lnTo>
                    <a:lnTo>
                      <a:pt x="847" y="3014"/>
                    </a:lnTo>
                    <a:lnTo>
                      <a:pt x="710" y="3043"/>
                    </a:lnTo>
                    <a:lnTo>
                      <a:pt x="651" y="3021"/>
                    </a:lnTo>
                    <a:lnTo>
                      <a:pt x="602" y="3072"/>
                    </a:lnTo>
                    <a:lnTo>
                      <a:pt x="554" y="3069"/>
                    </a:lnTo>
                    <a:lnTo>
                      <a:pt x="527" y="3030"/>
                    </a:lnTo>
                    <a:lnTo>
                      <a:pt x="455" y="3053"/>
                    </a:lnTo>
                    <a:lnTo>
                      <a:pt x="446" y="2994"/>
                    </a:lnTo>
                    <a:lnTo>
                      <a:pt x="504" y="2943"/>
                    </a:lnTo>
                    <a:lnTo>
                      <a:pt x="514" y="2877"/>
                    </a:lnTo>
                    <a:lnTo>
                      <a:pt x="543" y="2857"/>
                    </a:lnTo>
                    <a:lnTo>
                      <a:pt x="583" y="2864"/>
                    </a:lnTo>
                    <a:lnTo>
                      <a:pt x="719" y="2798"/>
                    </a:lnTo>
                    <a:lnTo>
                      <a:pt x="824" y="2714"/>
                    </a:lnTo>
                    <a:lnTo>
                      <a:pt x="840" y="2580"/>
                    </a:lnTo>
                    <a:lnTo>
                      <a:pt x="710" y="2453"/>
                    </a:lnTo>
                    <a:lnTo>
                      <a:pt x="707" y="2402"/>
                    </a:lnTo>
                    <a:lnTo>
                      <a:pt x="817" y="2196"/>
                    </a:lnTo>
                    <a:lnTo>
                      <a:pt x="840" y="2203"/>
                    </a:lnTo>
                    <a:lnTo>
                      <a:pt x="869" y="2039"/>
                    </a:lnTo>
                    <a:lnTo>
                      <a:pt x="918" y="1988"/>
                    </a:lnTo>
                    <a:lnTo>
                      <a:pt x="850" y="1870"/>
                    </a:lnTo>
                    <a:lnTo>
                      <a:pt x="804" y="1890"/>
                    </a:lnTo>
                    <a:lnTo>
                      <a:pt x="759" y="1890"/>
                    </a:lnTo>
                    <a:lnTo>
                      <a:pt x="625" y="1929"/>
                    </a:lnTo>
                    <a:lnTo>
                      <a:pt x="521" y="1923"/>
                    </a:lnTo>
                    <a:lnTo>
                      <a:pt x="449" y="1902"/>
                    </a:lnTo>
                    <a:lnTo>
                      <a:pt x="331" y="1926"/>
                    </a:lnTo>
                    <a:lnTo>
                      <a:pt x="215" y="1939"/>
                    </a:lnTo>
                    <a:lnTo>
                      <a:pt x="110" y="2050"/>
                    </a:lnTo>
                    <a:lnTo>
                      <a:pt x="51" y="2014"/>
                    </a:lnTo>
                    <a:lnTo>
                      <a:pt x="24" y="1930"/>
                    </a:lnTo>
                    <a:lnTo>
                      <a:pt x="6" y="1896"/>
                    </a:lnTo>
                    <a:lnTo>
                      <a:pt x="0" y="1864"/>
                    </a:lnTo>
                    <a:lnTo>
                      <a:pt x="104" y="1815"/>
                    </a:lnTo>
                    <a:lnTo>
                      <a:pt x="100" y="1746"/>
                    </a:lnTo>
                    <a:lnTo>
                      <a:pt x="143" y="1705"/>
                    </a:lnTo>
                    <a:lnTo>
                      <a:pt x="159" y="1649"/>
                    </a:lnTo>
                    <a:lnTo>
                      <a:pt x="234" y="1652"/>
                    </a:lnTo>
                    <a:lnTo>
                      <a:pt x="224" y="1590"/>
                    </a:lnTo>
                    <a:lnTo>
                      <a:pt x="198" y="1557"/>
                    </a:lnTo>
                    <a:lnTo>
                      <a:pt x="201" y="1528"/>
                    </a:lnTo>
                    <a:lnTo>
                      <a:pt x="237" y="1512"/>
                    </a:lnTo>
                    <a:lnTo>
                      <a:pt x="256" y="1463"/>
                    </a:lnTo>
                    <a:lnTo>
                      <a:pt x="331" y="1420"/>
                    </a:lnTo>
                    <a:lnTo>
                      <a:pt x="387" y="1463"/>
                    </a:lnTo>
                    <a:lnTo>
                      <a:pt x="417" y="1450"/>
                    </a:lnTo>
                    <a:lnTo>
                      <a:pt x="446" y="1450"/>
                    </a:lnTo>
                    <a:lnTo>
                      <a:pt x="511" y="1391"/>
                    </a:lnTo>
                    <a:lnTo>
                      <a:pt x="521" y="1414"/>
                    </a:lnTo>
                    <a:lnTo>
                      <a:pt x="592" y="1411"/>
                    </a:lnTo>
                    <a:lnTo>
                      <a:pt x="586" y="1431"/>
                    </a:lnTo>
                    <a:lnTo>
                      <a:pt x="713" y="1345"/>
                    </a:lnTo>
                    <a:lnTo>
                      <a:pt x="756" y="1339"/>
                    </a:lnTo>
                    <a:lnTo>
                      <a:pt x="765" y="1382"/>
                    </a:lnTo>
                    <a:lnTo>
                      <a:pt x="813" y="1375"/>
                    </a:lnTo>
                    <a:lnTo>
                      <a:pt x="853" y="1395"/>
                    </a:lnTo>
                    <a:lnTo>
                      <a:pt x="909" y="1375"/>
                    </a:lnTo>
                    <a:lnTo>
                      <a:pt x="993" y="1372"/>
                    </a:lnTo>
                    <a:lnTo>
                      <a:pt x="1090" y="1313"/>
                    </a:lnTo>
                    <a:lnTo>
                      <a:pt x="1143" y="1242"/>
                    </a:lnTo>
                    <a:lnTo>
                      <a:pt x="1260" y="1108"/>
                    </a:lnTo>
                    <a:lnTo>
                      <a:pt x="1453" y="1118"/>
                    </a:lnTo>
                    <a:lnTo>
                      <a:pt x="1515" y="1143"/>
                    </a:lnTo>
                    <a:lnTo>
                      <a:pt x="1749" y="958"/>
                    </a:lnTo>
                    <a:lnTo>
                      <a:pt x="1752" y="925"/>
                    </a:lnTo>
                    <a:lnTo>
                      <a:pt x="1706" y="818"/>
                    </a:lnTo>
                    <a:lnTo>
                      <a:pt x="1690" y="697"/>
                    </a:lnTo>
                    <a:lnTo>
                      <a:pt x="1723" y="648"/>
                    </a:lnTo>
                    <a:lnTo>
                      <a:pt x="1709" y="635"/>
                    </a:lnTo>
                    <a:lnTo>
                      <a:pt x="1749" y="596"/>
                    </a:lnTo>
                    <a:lnTo>
                      <a:pt x="1850" y="554"/>
                    </a:lnTo>
                    <a:lnTo>
                      <a:pt x="1850" y="524"/>
                    </a:lnTo>
                    <a:lnTo>
                      <a:pt x="1873" y="521"/>
                    </a:lnTo>
                    <a:lnTo>
                      <a:pt x="1915" y="479"/>
                    </a:lnTo>
                    <a:lnTo>
                      <a:pt x="1964" y="463"/>
                    </a:lnTo>
                    <a:lnTo>
                      <a:pt x="2058" y="502"/>
                    </a:lnTo>
                    <a:lnTo>
                      <a:pt x="2101" y="404"/>
                    </a:lnTo>
                    <a:lnTo>
                      <a:pt x="2082" y="303"/>
                    </a:lnTo>
                    <a:lnTo>
                      <a:pt x="2091" y="209"/>
                    </a:lnTo>
                    <a:lnTo>
                      <a:pt x="2247" y="0"/>
                    </a:lnTo>
                    <a:lnTo>
                      <a:pt x="2225" y="75"/>
                    </a:lnTo>
                    <a:lnTo>
                      <a:pt x="2268" y="140"/>
                    </a:lnTo>
                    <a:lnTo>
                      <a:pt x="2290" y="235"/>
                    </a:lnTo>
                    <a:lnTo>
                      <a:pt x="2263" y="287"/>
                    </a:lnTo>
                    <a:lnTo>
                      <a:pt x="2303" y="306"/>
                    </a:lnTo>
                    <a:lnTo>
                      <a:pt x="2349" y="300"/>
                    </a:lnTo>
                    <a:lnTo>
                      <a:pt x="2365" y="303"/>
                    </a:lnTo>
                    <a:lnTo>
                      <a:pt x="2352" y="322"/>
                    </a:lnTo>
                    <a:lnTo>
                      <a:pt x="2365" y="359"/>
                    </a:lnTo>
                    <a:lnTo>
                      <a:pt x="2408" y="375"/>
                    </a:lnTo>
                    <a:lnTo>
                      <a:pt x="2397" y="433"/>
                    </a:lnTo>
                    <a:lnTo>
                      <a:pt x="2349" y="511"/>
                    </a:lnTo>
                    <a:lnTo>
                      <a:pt x="2202" y="590"/>
                    </a:lnTo>
                    <a:lnTo>
                      <a:pt x="2206" y="610"/>
                    </a:lnTo>
                    <a:lnTo>
                      <a:pt x="2257" y="619"/>
                    </a:lnTo>
                    <a:lnTo>
                      <a:pt x="2271" y="664"/>
                    </a:lnTo>
                    <a:lnTo>
                      <a:pt x="2268" y="753"/>
                    </a:lnTo>
                    <a:lnTo>
                      <a:pt x="2218" y="844"/>
                    </a:lnTo>
                    <a:lnTo>
                      <a:pt x="2225" y="883"/>
                    </a:lnTo>
                    <a:lnTo>
                      <a:pt x="2312" y="1006"/>
                    </a:lnTo>
                    <a:lnTo>
                      <a:pt x="2352" y="1006"/>
                    </a:lnTo>
                    <a:lnTo>
                      <a:pt x="2352" y="987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62" name="Freeform 118"/>
              <p:cNvSpPr>
                <a:spLocks noChangeAspect="1"/>
              </p:cNvSpPr>
              <p:nvPr/>
            </p:nvSpPr>
            <p:spPr bwMode="auto">
              <a:xfrm>
                <a:off x="3198" y="2653"/>
                <a:ext cx="315" cy="365"/>
              </a:xfrm>
              <a:custGeom>
                <a:avLst/>
                <a:gdLst>
                  <a:gd name="T0" fmla="*/ 172 w 1748"/>
                  <a:gd name="T1" fmla="*/ 391 h 2022"/>
                  <a:gd name="T2" fmla="*/ 219 w 1748"/>
                  <a:gd name="T3" fmla="*/ 340 h 2022"/>
                  <a:gd name="T4" fmla="*/ 416 w 1748"/>
                  <a:gd name="T5" fmla="*/ 292 h 2022"/>
                  <a:gd name="T6" fmla="*/ 447 w 1748"/>
                  <a:gd name="T7" fmla="*/ 227 h 2022"/>
                  <a:gd name="T8" fmla="*/ 588 w 1748"/>
                  <a:gd name="T9" fmla="*/ 67 h 2022"/>
                  <a:gd name="T10" fmla="*/ 826 w 1748"/>
                  <a:gd name="T11" fmla="*/ 30 h 2022"/>
                  <a:gd name="T12" fmla="*/ 998 w 1748"/>
                  <a:gd name="T13" fmla="*/ 62 h 2022"/>
                  <a:gd name="T14" fmla="*/ 1180 w 1748"/>
                  <a:gd name="T15" fmla="*/ 25 h 2022"/>
                  <a:gd name="T16" fmla="*/ 1290 w 1748"/>
                  <a:gd name="T17" fmla="*/ 121 h 2022"/>
                  <a:gd name="T18" fmla="*/ 1214 w 1748"/>
                  <a:gd name="T19" fmla="*/ 332 h 2022"/>
                  <a:gd name="T20" fmla="*/ 1077 w 1748"/>
                  <a:gd name="T21" fmla="*/ 537 h 2022"/>
                  <a:gd name="T22" fmla="*/ 1214 w 1748"/>
                  <a:gd name="T23" fmla="*/ 713 h 2022"/>
                  <a:gd name="T24" fmla="*/ 1096 w 1748"/>
                  <a:gd name="T25" fmla="*/ 930 h 2022"/>
                  <a:gd name="T26" fmla="*/ 922 w 1748"/>
                  <a:gd name="T27" fmla="*/ 988 h 2022"/>
                  <a:gd name="T28" fmla="*/ 877 w 1748"/>
                  <a:gd name="T29" fmla="*/ 1068 h 2022"/>
                  <a:gd name="T30" fmla="*/ 835 w 1748"/>
                  <a:gd name="T31" fmla="*/ 1182 h 2022"/>
                  <a:gd name="T32" fmla="*/ 928 w 1748"/>
                  <a:gd name="T33" fmla="*/ 1202 h 2022"/>
                  <a:gd name="T34" fmla="*/ 1023 w 1748"/>
                  <a:gd name="T35" fmla="*/ 1149 h 2022"/>
                  <a:gd name="T36" fmla="*/ 1312 w 1748"/>
                  <a:gd name="T37" fmla="*/ 1123 h 2022"/>
                  <a:gd name="T38" fmla="*/ 1501 w 1748"/>
                  <a:gd name="T39" fmla="*/ 1074 h 2022"/>
                  <a:gd name="T40" fmla="*/ 1736 w 1748"/>
                  <a:gd name="T41" fmla="*/ 1396 h 2022"/>
                  <a:gd name="T42" fmla="*/ 1616 w 1748"/>
                  <a:gd name="T43" fmla="*/ 1449 h 2022"/>
                  <a:gd name="T44" fmla="*/ 1537 w 1748"/>
                  <a:gd name="T45" fmla="*/ 1590 h 2022"/>
                  <a:gd name="T46" fmla="*/ 1335 w 1748"/>
                  <a:gd name="T47" fmla="*/ 1750 h 2022"/>
                  <a:gd name="T48" fmla="*/ 1147 w 1748"/>
                  <a:gd name="T49" fmla="*/ 1787 h 2022"/>
                  <a:gd name="T50" fmla="*/ 1074 w 1748"/>
                  <a:gd name="T51" fmla="*/ 1809 h 2022"/>
                  <a:gd name="T52" fmla="*/ 961 w 1748"/>
                  <a:gd name="T53" fmla="*/ 1806 h 2022"/>
                  <a:gd name="T54" fmla="*/ 883 w 1748"/>
                  <a:gd name="T55" fmla="*/ 1930 h 2022"/>
                  <a:gd name="T56" fmla="*/ 717 w 1748"/>
                  <a:gd name="T57" fmla="*/ 1992 h 2022"/>
                  <a:gd name="T58" fmla="*/ 635 w 1748"/>
                  <a:gd name="T59" fmla="*/ 2022 h 2022"/>
                  <a:gd name="T60" fmla="*/ 416 w 1748"/>
                  <a:gd name="T61" fmla="*/ 1989 h 2022"/>
                  <a:gd name="T62" fmla="*/ 222 w 1748"/>
                  <a:gd name="T63" fmla="*/ 1711 h 2022"/>
                  <a:gd name="T64" fmla="*/ 205 w 1748"/>
                  <a:gd name="T65" fmla="*/ 1595 h 2022"/>
                  <a:gd name="T66" fmla="*/ 189 w 1748"/>
                  <a:gd name="T67" fmla="*/ 1363 h 2022"/>
                  <a:gd name="T68" fmla="*/ 203 w 1748"/>
                  <a:gd name="T69" fmla="*/ 1272 h 2022"/>
                  <a:gd name="T70" fmla="*/ 253 w 1748"/>
                  <a:gd name="T71" fmla="*/ 1087 h 2022"/>
                  <a:gd name="T72" fmla="*/ 32 w 1748"/>
                  <a:gd name="T73" fmla="*/ 688 h 2022"/>
                  <a:gd name="T74" fmla="*/ 40 w 1748"/>
                  <a:gd name="T75" fmla="*/ 545 h 2022"/>
                  <a:gd name="T76" fmla="*/ 0 w 1748"/>
                  <a:gd name="T77" fmla="*/ 396 h 20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748" h="2022">
                    <a:moveTo>
                      <a:pt x="0" y="396"/>
                    </a:moveTo>
                    <a:lnTo>
                      <a:pt x="172" y="391"/>
                    </a:lnTo>
                    <a:lnTo>
                      <a:pt x="157" y="357"/>
                    </a:lnTo>
                    <a:lnTo>
                      <a:pt x="219" y="340"/>
                    </a:lnTo>
                    <a:lnTo>
                      <a:pt x="372" y="351"/>
                    </a:lnTo>
                    <a:lnTo>
                      <a:pt x="416" y="292"/>
                    </a:lnTo>
                    <a:lnTo>
                      <a:pt x="422" y="227"/>
                    </a:lnTo>
                    <a:lnTo>
                      <a:pt x="447" y="227"/>
                    </a:lnTo>
                    <a:lnTo>
                      <a:pt x="483" y="183"/>
                    </a:lnTo>
                    <a:lnTo>
                      <a:pt x="588" y="67"/>
                    </a:lnTo>
                    <a:lnTo>
                      <a:pt x="669" y="62"/>
                    </a:lnTo>
                    <a:lnTo>
                      <a:pt x="826" y="30"/>
                    </a:lnTo>
                    <a:lnTo>
                      <a:pt x="905" y="56"/>
                    </a:lnTo>
                    <a:lnTo>
                      <a:pt x="998" y="62"/>
                    </a:lnTo>
                    <a:lnTo>
                      <a:pt x="1136" y="17"/>
                    </a:lnTo>
                    <a:lnTo>
                      <a:pt x="1180" y="25"/>
                    </a:lnTo>
                    <a:lnTo>
                      <a:pt x="1223" y="0"/>
                    </a:lnTo>
                    <a:lnTo>
                      <a:pt x="1290" y="121"/>
                    </a:lnTo>
                    <a:lnTo>
                      <a:pt x="1245" y="168"/>
                    </a:lnTo>
                    <a:lnTo>
                      <a:pt x="1214" y="332"/>
                    </a:lnTo>
                    <a:lnTo>
                      <a:pt x="1198" y="323"/>
                    </a:lnTo>
                    <a:lnTo>
                      <a:pt x="1077" y="537"/>
                    </a:lnTo>
                    <a:lnTo>
                      <a:pt x="1088" y="588"/>
                    </a:lnTo>
                    <a:lnTo>
                      <a:pt x="1214" y="713"/>
                    </a:lnTo>
                    <a:lnTo>
                      <a:pt x="1198" y="837"/>
                    </a:lnTo>
                    <a:lnTo>
                      <a:pt x="1096" y="930"/>
                    </a:lnTo>
                    <a:lnTo>
                      <a:pt x="956" y="994"/>
                    </a:lnTo>
                    <a:lnTo>
                      <a:pt x="922" y="988"/>
                    </a:lnTo>
                    <a:lnTo>
                      <a:pt x="885" y="1003"/>
                    </a:lnTo>
                    <a:lnTo>
                      <a:pt x="877" y="1068"/>
                    </a:lnTo>
                    <a:lnTo>
                      <a:pt x="821" y="1123"/>
                    </a:lnTo>
                    <a:lnTo>
                      <a:pt x="835" y="1182"/>
                    </a:lnTo>
                    <a:lnTo>
                      <a:pt x="902" y="1163"/>
                    </a:lnTo>
                    <a:lnTo>
                      <a:pt x="928" y="1202"/>
                    </a:lnTo>
                    <a:lnTo>
                      <a:pt x="972" y="1206"/>
                    </a:lnTo>
                    <a:lnTo>
                      <a:pt x="1023" y="1149"/>
                    </a:lnTo>
                    <a:lnTo>
                      <a:pt x="1079" y="1171"/>
                    </a:lnTo>
                    <a:lnTo>
                      <a:pt x="1312" y="1123"/>
                    </a:lnTo>
                    <a:lnTo>
                      <a:pt x="1399" y="1118"/>
                    </a:lnTo>
                    <a:lnTo>
                      <a:pt x="1501" y="1074"/>
                    </a:lnTo>
                    <a:lnTo>
                      <a:pt x="1748" y="1343"/>
                    </a:lnTo>
                    <a:lnTo>
                      <a:pt x="1736" y="1396"/>
                    </a:lnTo>
                    <a:lnTo>
                      <a:pt x="1692" y="1388"/>
                    </a:lnTo>
                    <a:lnTo>
                      <a:pt x="1616" y="1449"/>
                    </a:lnTo>
                    <a:lnTo>
                      <a:pt x="1622" y="1495"/>
                    </a:lnTo>
                    <a:lnTo>
                      <a:pt x="1537" y="1590"/>
                    </a:lnTo>
                    <a:lnTo>
                      <a:pt x="1363" y="1649"/>
                    </a:lnTo>
                    <a:lnTo>
                      <a:pt x="1335" y="1750"/>
                    </a:lnTo>
                    <a:lnTo>
                      <a:pt x="1155" y="1767"/>
                    </a:lnTo>
                    <a:lnTo>
                      <a:pt x="1147" y="1787"/>
                    </a:lnTo>
                    <a:lnTo>
                      <a:pt x="1093" y="1784"/>
                    </a:lnTo>
                    <a:lnTo>
                      <a:pt x="1074" y="1809"/>
                    </a:lnTo>
                    <a:lnTo>
                      <a:pt x="1015" y="1820"/>
                    </a:lnTo>
                    <a:lnTo>
                      <a:pt x="961" y="1806"/>
                    </a:lnTo>
                    <a:lnTo>
                      <a:pt x="905" y="1862"/>
                    </a:lnTo>
                    <a:lnTo>
                      <a:pt x="883" y="1930"/>
                    </a:lnTo>
                    <a:lnTo>
                      <a:pt x="821" y="2003"/>
                    </a:lnTo>
                    <a:lnTo>
                      <a:pt x="717" y="1992"/>
                    </a:lnTo>
                    <a:lnTo>
                      <a:pt x="705" y="2014"/>
                    </a:lnTo>
                    <a:lnTo>
                      <a:pt x="635" y="2022"/>
                    </a:lnTo>
                    <a:lnTo>
                      <a:pt x="602" y="1986"/>
                    </a:lnTo>
                    <a:lnTo>
                      <a:pt x="416" y="1989"/>
                    </a:lnTo>
                    <a:lnTo>
                      <a:pt x="375" y="1860"/>
                    </a:lnTo>
                    <a:lnTo>
                      <a:pt x="222" y="1711"/>
                    </a:lnTo>
                    <a:lnTo>
                      <a:pt x="230" y="1655"/>
                    </a:lnTo>
                    <a:lnTo>
                      <a:pt x="205" y="1595"/>
                    </a:lnTo>
                    <a:lnTo>
                      <a:pt x="214" y="1422"/>
                    </a:lnTo>
                    <a:lnTo>
                      <a:pt x="189" y="1363"/>
                    </a:lnTo>
                    <a:lnTo>
                      <a:pt x="186" y="1331"/>
                    </a:lnTo>
                    <a:lnTo>
                      <a:pt x="203" y="1272"/>
                    </a:lnTo>
                    <a:lnTo>
                      <a:pt x="262" y="1169"/>
                    </a:lnTo>
                    <a:lnTo>
                      <a:pt x="253" y="1087"/>
                    </a:lnTo>
                    <a:lnTo>
                      <a:pt x="113" y="918"/>
                    </a:lnTo>
                    <a:lnTo>
                      <a:pt x="32" y="688"/>
                    </a:lnTo>
                    <a:lnTo>
                      <a:pt x="20" y="575"/>
                    </a:lnTo>
                    <a:lnTo>
                      <a:pt x="40" y="545"/>
                    </a:lnTo>
                    <a:lnTo>
                      <a:pt x="43" y="475"/>
                    </a:lnTo>
                    <a:lnTo>
                      <a:pt x="0" y="39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63" name="Freeform 119"/>
              <p:cNvSpPr>
                <a:spLocks noChangeAspect="1"/>
              </p:cNvSpPr>
              <p:nvPr/>
            </p:nvSpPr>
            <p:spPr bwMode="auto">
              <a:xfrm>
                <a:off x="3268" y="2865"/>
                <a:ext cx="442" cy="273"/>
              </a:xfrm>
              <a:custGeom>
                <a:avLst/>
                <a:gdLst>
                  <a:gd name="T0" fmla="*/ 1429 w 2449"/>
                  <a:gd name="T1" fmla="*/ 171 h 1511"/>
                  <a:gd name="T2" fmla="*/ 1538 w 2449"/>
                  <a:gd name="T3" fmla="*/ 128 h 1511"/>
                  <a:gd name="T4" fmla="*/ 1591 w 2449"/>
                  <a:gd name="T5" fmla="*/ 82 h 1511"/>
                  <a:gd name="T6" fmla="*/ 1737 w 2449"/>
                  <a:gd name="T7" fmla="*/ 92 h 1511"/>
                  <a:gd name="T8" fmla="*/ 1858 w 2449"/>
                  <a:gd name="T9" fmla="*/ 29 h 1511"/>
                  <a:gd name="T10" fmla="*/ 2016 w 2449"/>
                  <a:gd name="T11" fmla="*/ 0 h 1511"/>
                  <a:gd name="T12" fmla="*/ 2164 w 2449"/>
                  <a:gd name="T13" fmla="*/ 58 h 1511"/>
                  <a:gd name="T14" fmla="*/ 2239 w 2449"/>
                  <a:gd name="T15" fmla="*/ 212 h 1511"/>
                  <a:gd name="T16" fmla="*/ 2339 w 2449"/>
                  <a:gd name="T17" fmla="*/ 288 h 1511"/>
                  <a:gd name="T18" fmla="*/ 2255 w 2449"/>
                  <a:gd name="T19" fmla="*/ 497 h 1511"/>
                  <a:gd name="T20" fmla="*/ 2351 w 2449"/>
                  <a:gd name="T21" fmla="*/ 748 h 1511"/>
                  <a:gd name="T22" fmla="*/ 2309 w 2449"/>
                  <a:gd name="T23" fmla="*/ 810 h 1511"/>
                  <a:gd name="T24" fmla="*/ 2243 w 2449"/>
                  <a:gd name="T25" fmla="*/ 873 h 1511"/>
                  <a:gd name="T26" fmla="*/ 2307 w 2449"/>
                  <a:gd name="T27" fmla="*/ 943 h 1511"/>
                  <a:gd name="T28" fmla="*/ 2255 w 2449"/>
                  <a:gd name="T29" fmla="*/ 1011 h 1511"/>
                  <a:gd name="T30" fmla="*/ 2339 w 2449"/>
                  <a:gd name="T31" fmla="*/ 1023 h 1511"/>
                  <a:gd name="T32" fmla="*/ 2431 w 2449"/>
                  <a:gd name="T33" fmla="*/ 1064 h 1511"/>
                  <a:gd name="T34" fmla="*/ 2449 w 2449"/>
                  <a:gd name="T35" fmla="*/ 1134 h 1511"/>
                  <a:gd name="T36" fmla="*/ 2225 w 2449"/>
                  <a:gd name="T37" fmla="*/ 1409 h 1511"/>
                  <a:gd name="T38" fmla="*/ 2051 w 2449"/>
                  <a:gd name="T39" fmla="*/ 1511 h 1511"/>
                  <a:gd name="T40" fmla="*/ 2002 w 2449"/>
                  <a:gd name="T41" fmla="*/ 1456 h 1511"/>
                  <a:gd name="T42" fmla="*/ 1888 w 2449"/>
                  <a:gd name="T43" fmla="*/ 1415 h 1511"/>
                  <a:gd name="T44" fmla="*/ 1850 w 2449"/>
                  <a:gd name="T45" fmla="*/ 1330 h 1511"/>
                  <a:gd name="T46" fmla="*/ 1782 w 2449"/>
                  <a:gd name="T47" fmla="*/ 1354 h 1511"/>
                  <a:gd name="T48" fmla="*/ 1597 w 2449"/>
                  <a:gd name="T49" fmla="*/ 1428 h 1511"/>
                  <a:gd name="T50" fmla="*/ 1492 w 2449"/>
                  <a:gd name="T51" fmla="*/ 1454 h 1511"/>
                  <a:gd name="T52" fmla="*/ 1424 w 2449"/>
                  <a:gd name="T53" fmla="*/ 1411 h 1511"/>
                  <a:gd name="T54" fmla="*/ 1300 w 2449"/>
                  <a:gd name="T55" fmla="*/ 1438 h 1511"/>
                  <a:gd name="T56" fmla="*/ 1226 w 2449"/>
                  <a:gd name="T57" fmla="*/ 1456 h 1511"/>
                  <a:gd name="T58" fmla="*/ 1172 w 2449"/>
                  <a:gd name="T59" fmla="*/ 1421 h 1511"/>
                  <a:gd name="T60" fmla="*/ 1082 w 2449"/>
                  <a:gd name="T61" fmla="*/ 1491 h 1511"/>
                  <a:gd name="T62" fmla="*/ 1002 w 2449"/>
                  <a:gd name="T63" fmla="*/ 1468 h 1511"/>
                  <a:gd name="T64" fmla="*/ 942 w 2449"/>
                  <a:gd name="T65" fmla="*/ 1276 h 1511"/>
                  <a:gd name="T66" fmla="*/ 846 w 2449"/>
                  <a:gd name="T67" fmla="*/ 1212 h 1511"/>
                  <a:gd name="T68" fmla="*/ 819 w 2449"/>
                  <a:gd name="T69" fmla="*/ 1226 h 1511"/>
                  <a:gd name="T70" fmla="*/ 718 w 2449"/>
                  <a:gd name="T71" fmla="*/ 1216 h 1511"/>
                  <a:gd name="T72" fmla="*/ 577 w 2449"/>
                  <a:gd name="T73" fmla="*/ 1181 h 1511"/>
                  <a:gd name="T74" fmla="*/ 322 w 2449"/>
                  <a:gd name="T75" fmla="*/ 1070 h 1511"/>
                  <a:gd name="T76" fmla="*/ 136 w 2449"/>
                  <a:gd name="T77" fmla="*/ 1061 h 1511"/>
                  <a:gd name="T78" fmla="*/ 0 w 2449"/>
                  <a:gd name="T79" fmla="*/ 904 h 1511"/>
                  <a:gd name="T80" fmla="*/ 208 w 2449"/>
                  <a:gd name="T81" fmla="*/ 812 h 1511"/>
                  <a:gd name="T82" fmla="*/ 314 w 2449"/>
                  <a:gd name="T83" fmla="*/ 838 h 1511"/>
                  <a:gd name="T84" fmla="*/ 437 w 2449"/>
                  <a:gd name="T85" fmla="*/ 830 h 1511"/>
                  <a:gd name="T86" fmla="*/ 517 w 2449"/>
                  <a:gd name="T87" fmla="*/ 686 h 1511"/>
                  <a:gd name="T88" fmla="*/ 622 w 2449"/>
                  <a:gd name="T89" fmla="*/ 645 h 1511"/>
                  <a:gd name="T90" fmla="*/ 702 w 2449"/>
                  <a:gd name="T91" fmla="*/ 612 h 1511"/>
                  <a:gd name="T92" fmla="*/ 768 w 2449"/>
                  <a:gd name="T93" fmla="*/ 592 h 1511"/>
                  <a:gd name="T94" fmla="*/ 942 w 2449"/>
                  <a:gd name="T95" fmla="*/ 575 h 1511"/>
                  <a:gd name="T96" fmla="*/ 1143 w 2449"/>
                  <a:gd name="T97" fmla="*/ 417 h 1511"/>
                  <a:gd name="T98" fmla="*/ 1228 w 2449"/>
                  <a:gd name="T99" fmla="*/ 278 h 1511"/>
                  <a:gd name="T100" fmla="*/ 1346 w 2449"/>
                  <a:gd name="T101" fmla="*/ 222 h 15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49" h="1511">
                    <a:moveTo>
                      <a:pt x="1358" y="166"/>
                    </a:moveTo>
                    <a:lnTo>
                      <a:pt x="1429" y="171"/>
                    </a:lnTo>
                    <a:lnTo>
                      <a:pt x="1513" y="106"/>
                    </a:lnTo>
                    <a:lnTo>
                      <a:pt x="1538" y="128"/>
                    </a:lnTo>
                    <a:lnTo>
                      <a:pt x="1595" y="110"/>
                    </a:lnTo>
                    <a:lnTo>
                      <a:pt x="1591" y="82"/>
                    </a:lnTo>
                    <a:lnTo>
                      <a:pt x="1647" y="134"/>
                    </a:lnTo>
                    <a:lnTo>
                      <a:pt x="1737" y="92"/>
                    </a:lnTo>
                    <a:lnTo>
                      <a:pt x="1761" y="104"/>
                    </a:lnTo>
                    <a:lnTo>
                      <a:pt x="1858" y="29"/>
                    </a:lnTo>
                    <a:lnTo>
                      <a:pt x="1944" y="25"/>
                    </a:lnTo>
                    <a:lnTo>
                      <a:pt x="2016" y="0"/>
                    </a:lnTo>
                    <a:lnTo>
                      <a:pt x="2096" y="0"/>
                    </a:lnTo>
                    <a:lnTo>
                      <a:pt x="2164" y="58"/>
                    </a:lnTo>
                    <a:lnTo>
                      <a:pt x="2193" y="177"/>
                    </a:lnTo>
                    <a:lnTo>
                      <a:pt x="2239" y="212"/>
                    </a:lnTo>
                    <a:lnTo>
                      <a:pt x="2339" y="267"/>
                    </a:lnTo>
                    <a:lnTo>
                      <a:pt x="2339" y="288"/>
                    </a:lnTo>
                    <a:lnTo>
                      <a:pt x="2303" y="288"/>
                    </a:lnTo>
                    <a:lnTo>
                      <a:pt x="2255" y="497"/>
                    </a:lnTo>
                    <a:lnTo>
                      <a:pt x="2337" y="620"/>
                    </a:lnTo>
                    <a:lnTo>
                      <a:pt x="2351" y="748"/>
                    </a:lnTo>
                    <a:lnTo>
                      <a:pt x="2285" y="758"/>
                    </a:lnTo>
                    <a:lnTo>
                      <a:pt x="2309" y="810"/>
                    </a:lnTo>
                    <a:lnTo>
                      <a:pt x="2263" y="832"/>
                    </a:lnTo>
                    <a:lnTo>
                      <a:pt x="2243" y="873"/>
                    </a:lnTo>
                    <a:lnTo>
                      <a:pt x="2301" y="910"/>
                    </a:lnTo>
                    <a:lnTo>
                      <a:pt x="2307" y="943"/>
                    </a:lnTo>
                    <a:lnTo>
                      <a:pt x="2287" y="982"/>
                    </a:lnTo>
                    <a:lnTo>
                      <a:pt x="2255" y="1011"/>
                    </a:lnTo>
                    <a:lnTo>
                      <a:pt x="2297" y="1053"/>
                    </a:lnTo>
                    <a:lnTo>
                      <a:pt x="2339" y="1023"/>
                    </a:lnTo>
                    <a:lnTo>
                      <a:pt x="2383" y="1041"/>
                    </a:lnTo>
                    <a:lnTo>
                      <a:pt x="2431" y="1064"/>
                    </a:lnTo>
                    <a:lnTo>
                      <a:pt x="2435" y="1105"/>
                    </a:lnTo>
                    <a:lnTo>
                      <a:pt x="2449" y="1134"/>
                    </a:lnTo>
                    <a:lnTo>
                      <a:pt x="2207" y="1368"/>
                    </a:lnTo>
                    <a:lnTo>
                      <a:pt x="2225" y="1409"/>
                    </a:lnTo>
                    <a:lnTo>
                      <a:pt x="2174" y="1427"/>
                    </a:lnTo>
                    <a:lnTo>
                      <a:pt x="2051" y="1511"/>
                    </a:lnTo>
                    <a:lnTo>
                      <a:pt x="1964" y="1509"/>
                    </a:lnTo>
                    <a:lnTo>
                      <a:pt x="2002" y="1456"/>
                    </a:lnTo>
                    <a:lnTo>
                      <a:pt x="1954" y="1407"/>
                    </a:lnTo>
                    <a:lnTo>
                      <a:pt x="1888" y="1415"/>
                    </a:lnTo>
                    <a:lnTo>
                      <a:pt x="1846" y="1360"/>
                    </a:lnTo>
                    <a:lnTo>
                      <a:pt x="1850" y="1330"/>
                    </a:lnTo>
                    <a:lnTo>
                      <a:pt x="1819" y="1318"/>
                    </a:lnTo>
                    <a:lnTo>
                      <a:pt x="1782" y="1354"/>
                    </a:lnTo>
                    <a:lnTo>
                      <a:pt x="1653" y="1362"/>
                    </a:lnTo>
                    <a:lnTo>
                      <a:pt x="1597" y="1428"/>
                    </a:lnTo>
                    <a:lnTo>
                      <a:pt x="1507" y="1434"/>
                    </a:lnTo>
                    <a:lnTo>
                      <a:pt x="1492" y="1454"/>
                    </a:lnTo>
                    <a:lnTo>
                      <a:pt x="1470" y="1460"/>
                    </a:lnTo>
                    <a:lnTo>
                      <a:pt x="1424" y="1411"/>
                    </a:lnTo>
                    <a:lnTo>
                      <a:pt x="1360" y="1454"/>
                    </a:lnTo>
                    <a:lnTo>
                      <a:pt x="1300" y="1438"/>
                    </a:lnTo>
                    <a:lnTo>
                      <a:pt x="1264" y="1477"/>
                    </a:lnTo>
                    <a:lnTo>
                      <a:pt x="1226" y="1456"/>
                    </a:lnTo>
                    <a:lnTo>
                      <a:pt x="1215" y="1434"/>
                    </a:lnTo>
                    <a:lnTo>
                      <a:pt x="1172" y="1421"/>
                    </a:lnTo>
                    <a:lnTo>
                      <a:pt x="1125" y="1427"/>
                    </a:lnTo>
                    <a:lnTo>
                      <a:pt x="1082" y="1491"/>
                    </a:lnTo>
                    <a:lnTo>
                      <a:pt x="1039" y="1499"/>
                    </a:lnTo>
                    <a:lnTo>
                      <a:pt x="1002" y="1468"/>
                    </a:lnTo>
                    <a:lnTo>
                      <a:pt x="949" y="1352"/>
                    </a:lnTo>
                    <a:lnTo>
                      <a:pt x="942" y="1276"/>
                    </a:lnTo>
                    <a:lnTo>
                      <a:pt x="883" y="1257"/>
                    </a:lnTo>
                    <a:lnTo>
                      <a:pt x="846" y="1212"/>
                    </a:lnTo>
                    <a:lnTo>
                      <a:pt x="830" y="1210"/>
                    </a:lnTo>
                    <a:lnTo>
                      <a:pt x="819" y="1226"/>
                    </a:lnTo>
                    <a:lnTo>
                      <a:pt x="744" y="1224"/>
                    </a:lnTo>
                    <a:lnTo>
                      <a:pt x="718" y="1216"/>
                    </a:lnTo>
                    <a:lnTo>
                      <a:pt x="684" y="1206"/>
                    </a:lnTo>
                    <a:lnTo>
                      <a:pt x="577" y="1181"/>
                    </a:lnTo>
                    <a:lnTo>
                      <a:pt x="413" y="1161"/>
                    </a:lnTo>
                    <a:lnTo>
                      <a:pt x="322" y="1070"/>
                    </a:lnTo>
                    <a:lnTo>
                      <a:pt x="300" y="1061"/>
                    </a:lnTo>
                    <a:lnTo>
                      <a:pt x="136" y="1061"/>
                    </a:lnTo>
                    <a:lnTo>
                      <a:pt x="10" y="1001"/>
                    </a:lnTo>
                    <a:lnTo>
                      <a:pt x="0" y="904"/>
                    </a:lnTo>
                    <a:lnTo>
                      <a:pt x="27" y="816"/>
                    </a:lnTo>
                    <a:lnTo>
                      <a:pt x="208" y="812"/>
                    </a:lnTo>
                    <a:lnTo>
                      <a:pt x="242" y="848"/>
                    </a:lnTo>
                    <a:lnTo>
                      <a:pt x="314" y="838"/>
                    </a:lnTo>
                    <a:lnTo>
                      <a:pt x="325" y="818"/>
                    </a:lnTo>
                    <a:lnTo>
                      <a:pt x="437" y="830"/>
                    </a:lnTo>
                    <a:lnTo>
                      <a:pt x="491" y="760"/>
                    </a:lnTo>
                    <a:lnTo>
                      <a:pt x="517" y="686"/>
                    </a:lnTo>
                    <a:lnTo>
                      <a:pt x="575" y="626"/>
                    </a:lnTo>
                    <a:lnTo>
                      <a:pt x="622" y="645"/>
                    </a:lnTo>
                    <a:lnTo>
                      <a:pt x="680" y="637"/>
                    </a:lnTo>
                    <a:lnTo>
                      <a:pt x="702" y="612"/>
                    </a:lnTo>
                    <a:lnTo>
                      <a:pt x="758" y="608"/>
                    </a:lnTo>
                    <a:lnTo>
                      <a:pt x="768" y="592"/>
                    </a:lnTo>
                    <a:lnTo>
                      <a:pt x="897" y="579"/>
                    </a:lnTo>
                    <a:lnTo>
                      <a:pt x="942" y="575"/>
                    </a:lnTo>
                    <a:lnTo>
                      <a:pt x="973" y="473"/>
                    </a:lnTo>
                    <a:lnTo>
                      <a:pt x="1143" y="417"/>
                    </a:lnTo>
                    <a:lnTo>
                      <a:pt x="1232" y="325"/>
                    </a:lnTo>
                    <a:lnTo>
                      <a:pt x="1228" y="278"/>
                    </a:lnTo>
                    <a:lnTo>
                      <a:pt x="1300" y="212"/>
                    </a:lnTo>
                    <a:lnTo>
                      <a:pt x="1346" y="222"/>
                    </a:lnTo>
                    <a:lnTo>
                      <a:pt x="1358" y="16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62264" name="Group 120"/>
          <p:cNvGrpSpPr>
            <a:grpSpLocks/>
          </p:cNvGrpSpPr>
          <p:nvPr/>
        </p:nvGrpSpPr>
        <p:grpSpPr bwMode="auto">
          <a:xfrm>
            <a:off x="4522788" y="1023938"/>
            <a:ext cx="2971800" cy="1450975"/>
            <a:chOff x="2849" y="645"/>
            <a:chExt cx="1872" cy="914"/>
          </a:xfrm>
        </p:grpSpPr>
        <p:sp>
          <p:nvSpPr>
            <p:cNvPr id="262265" name="Text Box 121"/>
            <p:cNvSpPr txBox="1">
              <a:spLocks noChangeArrowheads="1"/>
            </p:cNvSpPr>
            <p:nvPr/>
          </p:nvSpPr>
          <p:spPr bwMode="auto">
            <a:xfrm>
              <a:off x="3809" y="645"/>
              <a:ext cx="912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Litoral Oeste</a:t>
              </a:r>
            </a:p>
          </p:txBody>
        </p:sp>
        <p:sp>
          <p:nvSpPr>
            <p:cNvPr id="262266" name="Freeform 122"/>
            <p:cNvSpPr>
              <a:spLocks/>
            </p:cNvSpPr>
            <p:nvPr/>
          </p:nvSpPr>
          <p:spPr bwMode="auto">
            <a:xfrm>
              <a:off x="3696" y="781"/>
              <a:ext cx="1004" cy="117"/>
            </a:xfrm>
            <a:custGeom>
              <a:avLst/>
              <a:gdLst>
                <a:gd name="T0" fmla="*/ 0 w 1004"/>
                <a:gd name="T1" fmla="*/ 117 h 117"/>
                <a:gd name="T2" fmla="*/ 153 w 1004"/>
                <a:gd name="T3" fmla="*/ 0 h 117"/>
                <a:gd name="T4" fmla="*/ 1004 w 1004"/>
                <a:gd name="T5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04" h="117">
                  <a:moveTo>
                    <a:pt x="0" y="117"/>
                  </a:moveTo>
                  <a:lnTo>
                    <a:pt x="153" y="0"/>
                  </a:lnTo>
                  <a:lnTo>
                    <a:pt x="1004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62267" name="Group 123"/>
            <p:cNvGrpSpPr>
              <a:grpSpLocks/>
            </p:cNvGrpSpPr>
            <p:nvPr/>
          </p:nvGrpSpPr>
          <p:grpSpPr bwMode="auto">
            <a:xfrm>
              <a:off x="2849" y="814"/>
              <a:ext cx="1406" cy="745"/>
              <a:chOff x="2849" y="814"/>
              <a:chExt cx="1406" cy="745"/>
            </a:xfrm>
          </p:grpSpPr>
          <p:sp>
            <p:nvSpPr>
              <p:cNvPr id="262268" name="Freeform 124"/>
              <p:cNvSpPr>
                <a:spLocks noChangeAspect="1"/>
              </p:cNvSpPr>
              <p:nvPr/>
            </p:nvSpPr>
            <p:spPr bwMode="auto">
              <a:xfrm>
                <a:off x="2913" y="911"/>
                <a:ext cx="107" cy="123"/>
              </a:xfrm>
              <a:custGeom>
                <a:avLst/>
                <a:gdLst>
                  <a:gd name="T0" fmla="*/ 299 w 593"/>
                  <a:gd name="T1" fmla="*/ 683 h 683"/>
                  <a:gd name="T2" fmla="*/ 593 w 593"/>
                  <a:gd name="T3" fmla="*/ 507 h 683"/>
                  <a:gd name="T4" fmla="*/ 553 w 593"/>
                  <a:gd name="T5" fmla="*/ 478 h 683"/>
                  <a:gd name="T6" fmla="*/ 533 w 593"/>
                  <a:gd name="T7" fmla="*/ 429 h 683"/>
                  <a:gd name="T8" fmla="*/ 523 w 593"/>
                  <a:gd name="T9" fmla="*/ 376 h 683"/>
                  <a:gd name="T10" fmla="*/ 563 w 593"/>
                  <a:gd name="T11" fmla="*/ 321 h 683"/>
                  <a:gd name="T12" fmla="*/ 555 w 593"/>
                  <a:gd name="T13" fmla="*/ 290 h 683"/>
                  <a:gd name="T14" fmla="*/ 466 w 593"/>
                  <a:gd name="T15" fmla="*/ 239 h 683"/>
                  <a:gd name="T16" fmla="*/ 444 w 593"/>
                  <a:gd name="T17" fmla="*/ 100 h 683"/>
                  <a:gd name="T18" fmla="*/ 271 w 593"/>
                  <a:gd name="T19" fmla="*/ 8 h 683"/>
                  <a:gd name="T20" fmla="*/ 173 w 593"/>
                  <a:gd name="T21" fmla="*/ 0 h 683"/>
                  <a:gd name="T22" fmla="*/ 191 w 593"/>
                  <a:gd name="T23" fmla="*/ 60 h 683"/>
                  <a:gd name="T24" fmla="*/ 248 w 593"/>
                  <a:gd name="T25" fmla="*/ 176 h 683"/>
                  <a:gd name="T26" fmla="*/ 218 w 593"/>
                  <a:gd name="T27" fmla="*/ 263 h 683"/>
                  <a:gd name="T28" fmla="*/ 221 w 593"/>
                  <a:gd name="T29" fmla="*/ 319 h 683"/>
                  <a:gd name="T30" fmla="*/ 242 w 593"/>
                  <a:gd name="T31" fmla="*/ 325 h 683"/>
                  <a:gd name="T32" fmla="*/ 235 w 593"/>
                  <a:gd name="T33" fmla="*/ 376 h 683"/>
                  <a:gd name="T34" fmla="*/ 42 w 593"/>
                  <a:gd name="T35" fmla="*/ 564 h 683"/>
                  <a:gd name="T36" fmla="*/ 26 w 593"/>
                  <a:gd name="T37" fmla="*/ 610 h 683"/>
                  <a:gd name="T38" fmla="*/ 0 w 593"/>
                  <a:gd name="T39" fmla="*/ 624 h 683"/>
                  <a:gd name="T40" fmla="*/ 14 w 593"/>
                  <a:gd name="T41" fmla="*/ 679 h 683"/>
                  <a:gd name="T42" fmla="*/ 299 w 593"/>
                  <a:gd name="T43" fmla="*/ 683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93" h="683">
                    <a:moveTo>
                      <a:pt x="299" y="683"/>
                    </a:moveTo>
                    <a:lnTo>
                      <a:pt x="593" y="507"/>
                    </a:lnTo>
                    <a:lnTo>
                      <a:pt x="553" y="478"/>
                    </a:lnTo>
                    <a:lnTo>
                      <a:pt x="533" y="429"/>
                    </a:lnTo>
                    <a:lnTo>
                      <a:pt x="523" y="376"/>
                    </a:lnTo>
                    <a:lnTo>
                      <a:pt x="563" y="321"/>
                    </a:lnTo>
                    <a:lnTo>
                      <a:pt x="555" y="290"/>
                    </a:lnTo>
                    <a:lnTo>
                      <a:pt x="466" y="239"/>
                    </a:lnTo>
                    <a:lnTo>
                      <a:pt x="444" y="100"/>
                    </a:lnTo>
                    <a:lnTo>
                      <a:pt x="271" y="8"/>
                    </a:lnTo>
                    <a:lnTo>
                      <a:pt x="173" y="0"/>
                    </a:lnTo>
                    <a:lnTo>
                      <a:pt x="191" y="60"/>
                    </a:lnTo>
                    <a:lnTo>
                      <a:pt x="248" y="176"/>
                    </a:lnTo>
                    <a:lnTo>
                      <a:pt x="218" y="263"/>
                    </a:lnTo>
                    <a:lnTo>
                      <a:pt x="221" y="319"/>
                    </a:lnTo>
                    <a:lnTo>
                      <a:pt x="242" y="325"/>
                    </a:lnTo>
                    <a:lnTo>
                      <a:pt x="235" y="376"/>
                    </a:lnTo>
                    <a:lnTo>
                      <a:pt x="42" y="564"/>
                    </a:lnTo>
                    <a:lnTo>
                      <a:pt x="26" y="610"/>
                    </a:lnTo>
                    <a:lnTo>
                      <a:pt x="0" y="624"/>
                    </a:lnTo>
                    <a:lnTo>
                      <a:pt x="14" y="679"/>
                    </a:lnTo>
                    <a:lnTo>
                      <a:pt x="299" y="683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69" name="Freeform 125"/>
              <p:cNvSpPr>
                <a:spLocks noChangeAspect="1"/>
              </p:cNvSpPr>
              <p:nvPr/>
            </p:nvSpPr>
            <p:spPr bwMode="auto">
              <a:xfrm>
                <a:off x="2849" y="935"/>
                <a:ext cx="561" cy="331"/>
              </a:xfrm>
              <a:custGeom>
                <a:avLst/>
                <a:gdLst>
                  <a:gd name="T0" fmla="*/ 71 w 3110"/>
                  <a:gd name="T1" fmla="*/ 1665 h 1835"/>
                  <a:gd name="T2" fmla="*/ 365 w 3110"/>
                  <a:gd name="T3" fmla="*/ 543 h 1835"/>
                  <a:gd name="T4" fmla="*/ 1452 w 3110"/>
                  <a:gd name="T5" fmla="*/ 70 h 1835"/>
                  <a:gd name="T6" fmla="*/ 1573 w 3110"/>
                  <a:gd name="T7" fmla="*/ 49 h 1835"/>
                  <a:gd name="T8" fmla="*/ 1615 w 3110"/>
                  <a:gd name="T9" fmla="*/ 38 h 1835"/>
                  <a:gd name="T10" fmla="*/ 1638 w 3110"/>
                  <a:gd name="T11" fmla="*/ 39 h 1835"/>
                  <a:gd name="T12" fmla="*/ 1650 w 3110"/>
                  <a:gd name="T13" fmla="*/ 20 h 1835"/>
                  <a:gd name="T14" fmla="*/ 1798 w 3110"/>
                  <a:gd name="T15" fmla="*/ 0 h 1835"/>
                  <a:gd name="T16" fmla="*/ 1963 w 3110"/>
                  <a:gd name="T17" fmla="*/ 81 h 1835"/>
                  <a:gd name="T18" fmla="*/ 2803 w 3110"/>
                  <a:gd name="T19" fmla="*/ 11 h 1835"/>
                  <a:gd name="T20" fmla="*/ 2892 w 3110"/>
                  <a:gd name="T21" fmla="*/ 49 h 1835"/>
                  <a:gd name="T22" fmla="*/ 2955 w 3110"/>
                  <a:gd name="T23" fmla="*/ 73 h 1835"/>
                  <a:gd name="T24" fmla="*/ 3057 w 3110"/>
                  <a:gd name="T25" fmla="*/ 137 h 1835"/>
                  <a:gd name="T26" fmla="*/ 3070 w 3110"/>
                  <a:gd name="T27" fmla="*/ 322 h 1835"/>
                  <a:gd name="T28" fmla="*/ 2301 w 3110"/>
                  <a:gd name="T29" fmla="*/ 139 h 1835"/>
                  <a:gd name="T30" fmla="*/ 2285 w 3110"/>
                  <a:gd name="T31" fmla="*/ 163 h 1835"/>
                  <a:gd name="T32" fmla="*/ 2000 w 3110"/>
                  <a:gd name="T33" fmla="*/ 653 h 1835"/>
                  <a:gd name="T34" fmla="*/ 1985 w 3110"/>
                  <a:gd name="T35" fmla="*/ 701 h 1835"/>
                  <a:gd name="T36" fmla="*/ 1983 w 3110"/>
                  <a:gd name="T37" fmla="*/ 742 h 1835"/>
                  <a:gd name="T38" fmla="*/ 1978 w 3110"/>
                  <a:gd name="T39" fmla="*/ 815 h 1835"/>
                  <a:gd name="T40" fmla="*/ 2055 w 3110"/>
                  <a:gd name="T41" fmla="*/ 860 h 1835"/>
                  <a:gd name="T42" fmla="*/ 1981 w 3110"/>
                  <a:gd name="T43" fmla="*/ 965 h 1835"/>
                  <a:gd name="T44" fmla="*/ 1928 w 3110"/>
                  <a:gd name="T45" fmla="*/ 1054 h 1835"/>
                  <a:gd name="T46" fmla="*/ 1868 w 3110"/>
                  <a:gd name="T47" fmla="*/ 1152 h 1835"/>
                  <a:gd name="T48" fmla="*/ 2005 w 3110"/>
                  <a:gd name="T49" fmla="*/ 1168 h 1835"/>
                  <a:gd name="T50" fmla="*/ 1934 w 3110"/>
                  <a:gd name="T51" fmla="*/ 1291 h 1835"/>
                  <a:gd name="T52" fmla="*/ 1949 w 3110"/>
                  <a:gd name="T53" fmla="*/ 1354 h 1835"/>
                  <a:gd name="T54" fmla="*/ 1876 w 3110"/>
                  <a:gd name="T55" fmla="*/ 1456 h 1835"/>
                  <a:gd name="T56" fmla="*/ 1832 w 3110"/>
                  <a:gd name="T57" fmla="*/ 1556 h 1835"/>
                  <a:gd name="T58" fmla="*/ 1862 w 3110"/>
                  <a:gd name="T59" fmla="*/ 1612 h 1835"/>
                  <a:gd name="T60" fmla="*/ 1810 w 3110"/>
                  <a:gd name="T61" fmla="*/ 1660 h 1835"/>
                  <a:gd name="T62" fmla="*/ 1342 w 3110"/>
                  <a:gd name="T63" fmla="*/ 1286 h 1835"/>
                  <a:gd name="T64" fmla="*/ 1275 w 3110"/>
                  <a:gd name="T65" fmla="*/ 1239 h 1835"/>
                  <a:gd name="T66" fmla="*/ 1058 w 3110"/>
                  <a:gd name="T67" fmla="*/ 1143 h 1835"/>
                  <a:gd name="T68" fmla="*/ 874 w 3110"/>
                  <a:gd name="T69" fmla="*/ 925 h 1835"/>
                  <a:gd name="T70" fmla="*/ 670 w 3110"/>
                  <a:gd name="T71" fmla="*/ 1480 h 1835"/>
                  <a:gd name="T72" fmla="*/ 581 w 3110"/>
                  <a:gd name="T73" fmla="*/ 1553 h 1835"/>
                  <a:gd name="T74" fmla="*/ 488 w 3110"/>
                  <a:gd name="T75" fmla="*/ 1532 h 18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110" h="1835">
                    <a:moveTo>
                      <a:pt x="150" y="1835"/>
                    </a:moveTo>
                    <a:lnTo>
                      <a:pt x="71" y="1665"/>
                    </a:lnTo>
                    <a:lnTo>
                      <a:pt x="0" y="1166"/>
                    </a:lnTo>
                    <a:lnTo>
                      <a:pt x="365" y="543"/>
                    </a:lnTo>
                    <a:lnTo>
                      <a:pt x="653" y="549"/>
                    </a:lnTo>
                    <a:lnTo>
                      <a:pt x="1452" y="70"/>
                    </a:lnTo>
                    <a:lnTo>
                      <a:pt x="1504" y="49"/>
                    </a:lnTo>
                    <a:lnTo>
                      <a:pt x="1573" y="49"/>
                    </a:lnTo>
                    <a:lnTo>
                      <a:pt x="1602" y="38"/>
                    </a:lnTo>
                    <a:lnTo>
                      <a:pt x="1615" y="38"/>
                    </a:lnTo>
                    <a:lnTo>
                      <a:pt x="1627" y="39"/>
                    </a:lnTo>
                    <a:lnTo>
                      <a:pt x="1638" y="39"/>
                    </a:lnTo>
                    <a:lnTo>
                      <a:pt x="1650" y="40"/>
                    </a:lnTo>
                    <a:lnTo>
                      <a:pt x="1650" y="20"/>
                    </a:lnTo>
                    <a:lnTo>
                      <a:pt x="1798" y="11"/>
                    </a:lnTo>
                    <a:lnTo>
                      <a:pt x="1798" y="0"/>
                    </a:lnTo>
                    <a:lnTo>
                      <a:pt x="1848" y="0"/>
                    </a:lnTo>
                    <a:lnTo>
                      <a:pt x="1963" y="81"/>
                    </a:lnTo>
                    <a:lnTo>
                      <a:pt x="2377" y="4"/>
                    </a:lnTo>
                    <a:lnTo>
                      <a:pt x="2803" y="11"/>
                    </a:lnTo>
                    <a:lnTo>
                      <a:pt x="2874" y="27"/>
                    </a:lnTo>
                    <a:lnTo>
                      <a:pt x="2892" y="49"/>
                    </a:lnTo>
                    <a:lnTo>
                      <a:pt x="2935" y="54"/>
                    </a:lnTo>
                    <a:lnTo>
                      <a:pt x="2955" y="73"/>
                    </a:lnTo>
                    <a:lnTo>
                      <a:pt x="2984" y="72"/>
                    </a:lnTo>
                    <a:lnTo>
                      <a:pt x="3057" y="137"/>
                    </a:lnTo>
                    <a:lnTo>
                      <a:pt x="3110" y="156"/>
                    </a:lnTo>
                    <a:lnTo>
                      <a:pt x="3070" y="322"/>
                    </a:lnTo>
                    <a:lnTo>
                      <a:pt x="2852" y="404"/>
                    </a:lnTo>
                    <a:lnTo>
                      <a:pt x="2301" y="139"/>
                    </a:lnTo>
                    <a:lnTo>
                      <a:pt x="2285" y="139"/>
                    </a:lnTo>
                    <a:lnTo>
                      <a:pt x="2285" y="163"/>
                    </a:lnTo>
                    <a:lnTo>
                      <a:pt x="2426" y="737"/>
                    </a:lnTo>
                    <a:lnTo>
                      <a:pt x="2000" y="653"/>
                    </a:lnTo>
                    <a:lnTo>
                      <a:pt x="1990" y="651"/>
                    </a:lnTo>
                    <a:lnTo>
                      <a:pt x="1985" y="701"/>
                    </a:lnTo>
                    <a:lnTo>
                      <a:pt x="2016" y="722"/>
                    </a:lnTo>
                    <a:lnTo>
                      <a:pt x="1983" y="742"/>
                    </a:lnTo>
                    <a:lnTo>
                      <a:pt x="2025" y="799"/>
                    </a:lnTo>
                    <a:lnTo>
                      <a:pt x="1978" y="815"/>
                    </a:lnTo>
                    <a:lnTo>
                      <a:pt x="2001" y="854"/>
                    </a:lnTo>
                    <a:lnTo>
                      <a:pt x="2055" y="860"/>
                    </a:lnTo>
                    <a:lnTo>
                      <a:pt x="2049" y="915"/>
                    </a:lnTo>
                    <a:lnTo>
                      <a:pt x="1981" y="965"/>
                    </a:lnTo>
                    <a:lnTo>
                      <a:pt x="1944" y="972"/>
                    </a:lnTo>
                    <a:lnTo>
                      <a:pt x="1928" y="1054"/>
                    </a:lnTo>
                    <a:lnTo>
                      <a:pt x="1855" y="1132"/>
                    </a:lnTo>
                    <a:lnTo>
                      <a:pt x="1868" y="1152"/>
                    </a:lnTo>
                    <a:lnTo>
                      <a:pt x="1983" y="1131"/>
                    </a:lnTo>
                    <a:lnTo>
                      <a:pt x="2005" y="1168"/>
                    </a:lnTo>
                    <a:lnTo>
                      <a:pt x="1962" y="1220"/>
                    </a:lnTo>
                    <a:lnTo>
                      <a:pt x="1934" y="1291"/>
                    </a:lnTo>
                    <a:lnTo>
                      <a:pt x="1944" y="1332"/>
                    </a:lnTo>
                    <a:lnTo>
                      <a:pt x="1949" y="1354"/>
                    </a:lnTo>
                    <a:lnTo>
                      <a:pt x="1899" y="1399"/>
                    </a:lnTo>
                    <a:lnTo>
                      <a:pt x="1876" y="1456"/>
                    </a:lnTo>
                    <a:lnTo>
                      <a:pt x="1882" y="1514"/>
                    </a:lnTo>
                    <a:lnTo>
                      <a:pt x="1832" y="1556"/>
                    </a:lnTo>
                    <a:lnTo>
                      <a:pt x="1832" y="1581"/>
                    </a:lnTo>
                    <a:lnTo>
                      <a:pt x="1862" y="1612"/>
                    </a:lnTo>
                    <a:lnTo>
                      <a:pt x="1829" y="1632"/>
                    </a:lnTo>
                    <a:lnTo>
                      <a:pt x="1810" y="1660"/>
                    </a:lnTo>
                    <a:lnTo>
                      <a:pt x="1469" y="1373"/>
                    </a:lnTo>
                    <a:lnTo>
                      <a:pt x="1342" y="1286"/>
                    </a:lnTo>
                    <a:lnTo>
                      <a:pt x="1288" y="1280"/>
                    </a:lnTo>
                    <a:lnTo>
                      <a:pt x="1275" y="1239"/>
                    </a:lnTo>
                    <a:lnTo>
                      <a:pt x="1250" y="1219"/>
                    </a:lnTo>
                    <a:lnTo>
                      <a:pt x="1058" y="1143"/>
                    </a:lnTo>
                    <a:lnTo>
                      <a:pt x="940" y="1128"/>
                    </a:lnTo>
                    <a:lnTo>
                      <a:pt x="874" y="925"/>
                    </a:lnTo>
                    <a:lnTo>
                      <a:pt x="695" y="1471"/>
                    </a:lnTo>
                    <a:lnTo>
                      <a:pt x="670" y="1480"/>
                    </a:lnTo>
                    <a:lnTo>
                      <a:pt x="648" y="1511"/>
                    </a:lnTo>
                    <a:lnTo>
                      <a:pt x="581" y="1553"/>
                    </a:lnTo>
                    <a:lnTo>
                      <a:pt x="567" y="1544"/>
                    </a:lnTo>
                    <a:lnTo>
                      <a:pt x="488" y="1532"/>
                    </a:lnTo>
                    <a:lnTo>
                      <a:pt x="150" y="1835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70" name="Freeform 126"/>
              <p:cNvSpPr>
                <a:spLocks noChangeAspect="1"/>
              </p:cNvSpPr>
              <p:nvPr/>
            </p:nvSpPr>
            <p:spPr bwMode="auto">
              <a:xfrm>
                <a:off x="3038" y="838"/>
                <a:ext cx="377" cy="147"/>
              </a:xfrm>
              <a:custGeom>
                <a:avLst/>
                <a:gdLst>
                  <a:gd name="T0" fmla="*/ 56 w 2090"/>
                  <a:gd name="T1" fmla="*/ 814 h 814"/>
                  <a:gd name="T2" fmla="*/ 407 w 2090"/>
                  <a:gd name="T3" fmla="*/ 604 h 814"/>
                  <a:gd name="T4" fmla="*/ 455 w 2090"/>
                  <a:gd name="T5" fmla="*/ 585 h 814"/>
                  <a:gd name="T6" fmla="*/ 526 w 2090"/>
                  <a:gd name="T7" fmla="*/ 584 h 814"/>
                  <a:gd name="T8" fmla="*/ 553 w 2090"/>
                  <a:gd name="T9" fmla="*/ 574 h 814"/>
                  <a:gd name="T10" fmla="*/ 602 w 2090"/>
                  <a:gd name="T11" fmla="*/ 576 h 814"/>
                  <a:gd name="T12" fmla="*/ 604 w 2090"/>
                  <a:gd name="T13" fmla="*/ 558 h 814"/>
                  <a:gd name="T14" fmla="*/ 750 w 2090"/>
                  <a:gd name="T15" fmla="*/ 548 h 814"/>
                  <a:gd name="T16" fmla="*/ 750 w 2090"/>
                  <a:gd name="T17" fmla="*/ 537 h 814"/>
                  <a:gd name="T18" fmla="*/ 801 w 2090"/>
                  <a:gd name="T19" fmla="*/ 535 h 814"/>
                  <a:gd name="T20" fmla="*/ 915 w 2090"/>
                  <a:gd name="T21" fmla="*/ 617 h 814"/>
                  <a:gd name="T22" fmla="*/ 1327 w 2090"/>
                  <a:gd name="T23" fmla="*/ 539 h 814"/>
                  <a:gd name="T24" fmla="*/ 1760 w 2090"/>
                  <a:gd name="T25" fmla="*/ 546 h 814"/>
                  <a:gd name="T26" fmla="*/ 1828 w 2090"/>
                  <a:gd name="T27" fmla="*/ 563 h 814"/>
                  <a:gd name="T28" fmla="*/ 1844 w 2090"/>
                  <a:gd name="T29" fmla="*/ 585 h 814"/>
                  <a:gd name="T30" fmla="*/ 1885 w 2090"/>
                  <a:gd name="T31" fmla="*/ 589 h 814"/>
                  <a:gd name="T32" fmla="*/ 1905 w 2090"/>
                  <a:gd name="T33" fmla="*/ 608 h 814"/>
                  <a:gd name="T34" fmla="*/ 1934 w 2090"/>
                  <a:gd name="T35" fmla="*/ 606 h 814"/>
                  <a:gd name="T36" fmla="*/ 2007 w 2090"/>
                  <a:gd name="T37" fmla="*/ 671 h 814"/>
                  <a:gd name="T38" fmla="*/ 2064 w 2090"/>
                  <a:gd name="T39" fmla="*/ 693 h 814"/>
                  <a:gd name="T40" fmla="*/ 2090 w 2090"/>
                  <a:gd name="T41" fmla="*/ 465 h 814"/>
                  <a:gd name="T42" fmla="*/ 2084 w 2090"/>
                  <a:gd name="T43" fmla="*/ 445 h 814"/>
                  <a:gd name="T44" fmla="*/ 2075 w 2090"/>
                  <a:gd name="T45" fmla="*/ 431 h 814"/>
                  <a:gd name="T46" fmla="*/ 2047 w 2090"/>
                  <a:gd name="T47" fmla="*/ 432 h 814"/>
                  <a:gd name="T48" fmla="*/ 2012 w 2090"/>
                  <a:gd name="T49" fmla="*/ 382 h 814"/>
                  <a:gd name="T50" fmla="*/ 2006 w 2090"/>
                  <a:gd name="T51" fmla="*/ 370 h 814"/>
                  <a:gd name="T52" fmla="*/ 1989 w 2090"/>
                  <a:gd name="T53" fmla="*/ 370 h 814"/>
                  <a:gd name="T54" fmla="*/ 1953 w 2090"/>
                  <a:gd name="T55" fmla="*/ 342 h 814"/>
                  <a:gd name="T56" fmla="*/ 1949 w 2090"/>
                  <a:gd name="T57" fmla="*/ 311 h 814"/>
                  <a:gd name="T58" fmla="*/ 1960 w 2090"/>
                  <a:gd name="T59" fmla="*/ 290 h 814"/>
                  <a:gd name="T60" fmla="*/ 1960 w 2090"/>
                  <a:gd name="T61" fmla="*/ 273 h 814"/>
                  <a:gd name="T62" fmla="*/ 1931 w 2090"/>
                  <a:gd name="T63" fmla="*/ 249 h 814"/>
                  <a:gd name="T64" fmla="*/ 1927 w 2090"/>
                  <a:gd name="T65" fmla="*/ 193 h 814"/>
                  <a:gd name="T66" fmla="*/ 1952 w 2090"/>
                  <a:gd name="T67" fmla="*/ 159 h 814"/>
                  <a:gd name="T68" fmla="*/ 1937 w 2090"/>
                  <a:gd name="T69" fmla="*/ 144 h 814"/>
                  <a:gd name="T70" fmla="*/ 1851 w 2090"/>
                  <a:gd name="T71" fmla="*/ 134 h 814"/>
                  <a:gd name="T72" fmla="*/ 1832 w 2090"/>
                  <a:gd name="T73" fmla="*/ 130 h 814"/>
                  <a:gd name="T74" fmla="*/ 1796 w 2090"/>
                  <a:gd name="T75" fmla="*/ 80 h 814"/>
                  <a:gd name="T76" fmla="*/ 1767 w 2090"/>
                  <a:gd name="T77" fmla="*/ 0 h 814"/>
                  <a:gd name="T78" fmla="*/ 1153 w 2090"/>
                  <a:gd name="T79" fmla="*/ 22 h 814"/>
                  <a:gd name="T80" fmla="*/ 943 w 2090"/>
                  <a:gd name="T81" fmla="*/ 137 h 814"/>
                  <a:gd name="T82" fmla="*/ 880 w 2090"/>
                  <a:gd name="T83" fmla="*/ 138 h 814"/>
                  <a:gd name="T84" fmla="*/ 863 w 2090"/>
                  <a:gd name="T85" fmla="*/ 69 h 814"/>
                  <a:gd name="T86" fmla="*/ 708 w 2090"/>
                  <a:gd name="T87" fmla="*/ 52 h 814"/>
                  <a:gd name="T88" fmla="*/ 666 w 2090"/>
                  <a:gd name="T89" fmla="*/ 102 h 814"/>
                  <a:gd name="T90" fmla="*/ 535 w 2090"/>
                  <a:gd name="T91" fmla="*/ 101 h 814"/>
                  <a:gd name="T92" fmla="*/ 508 w 2090"/>
                  <a:gd name="T93" fmla="*/ 131 h 814"/>
                  <a:gd name="T94" fmla="*/ 438 w 2090"/>
                  <a:gd name="T95" fmla="*/ 145 h 814"/>
                  <a:gd name="T96" fmla="*/ 56 w 2090"/>
                  <a:gd name="T97" fmla="*/ 167 h 814"/>
                  <a:gd name="T98" fmla="*/ 169 w 2090"/>
                  <a:gd name="T99" fmla="*/ 282 h 814"/>
                  <a:gd name="T100" fmla="*/ 170 w 2090"/>
                  <a:gd name="T101" fmla="*/ 322 h 814"/>
                  <a:gd name="T102" fmla="*/ 143 w 2090"/>
                  <a:gd name="T103" fmla="*/ 322 h 814"/>
                  <a:gd name="T104" fmla="*/ 179 w 2090"/>
                  <a:gd name="T105" fmla="*/ 370 h 814"/>
                  <a:gd name="T106" fmla="*/ 139 w 2090"/>
                  <a:gd name="T107" fmla="*/ 425 h 814"/>
                  <a:gd name="T108" fmla="*/ 143 w 2090"/>
                  <a:gd name="T109" fmla="*/ 505 h 814"/>
                  <a:gd name="T110" fmla="*/ 68 w 2090"/>
                  <a:gd name="T111" fmla="*/ 606 h 814"/>
                  <a:gd name="T112" fmla="*/ 56 w 2090"/>
                  <a:gd name="T113" fmla="*/ 649 h 814"/>
                  <a:gd name="T114" fmla="*/ 0 w 2090"/>
                  <a:gd name="T115" fmla="*/ 712 h 814"/>
                  <a:gd name="T116" fmla="*/ 5 w 2090"/>
                  <a:gd name="T117" fmla="*/ 751 h 814"/>
                  <a:gd name="T118" fmla="*/ 56 w 2090"/>
                  <a:gd name="T119" fmla="*/ 814 h 8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90" h="814">
                    <a:moveTo>
                      <a:pt x="56" y="814"/>
                    </a:moveTo>
                    <a:lnTo>
                      <a:pt x="407" y="604"/>
                    </a:lnTo>
                    <a:lnTo>
                      <a:pt x="455" y="585"/>
                    </a:lnTo>
                    <a:lnTo>
                      <a:pt x="526" y="584"/>
                    </a:lnTo>
                    <a:lnTo>
                      <a:pt x="553" y="574"/>
                    </a:lnTo>
                    <a:lnTo>
                      <a:pt x="602" y="576"/>
                    </a:lnTo>
                    <a:lnTo>
                      <a:pt x="604" y="558"/>
                    </a:lnTo>
                    <a:lnTo>
                      <a:pt x="750" y="548"/>
                    </a:lnTo>
                    <a:lnTo>
                      <a:pt x="750" y="537"/>
                    </a:lnTo>
                    <a:lnTo>
                      <a:pt x="801" y="535"/>
                    </a:lnTo>
                    <a:lnTo>
                      <a:pt x="915" y="617"/>
                    </a:lnTo>
                    <a:lnTo>
                      <a:pt x="1327" y="539"/>
                    </a:lnTo>
                    <a:lnTo>
                      <a:pt x="1760" y="546"/>
                    </a:lnTo>
                    <a:lnTo>
                      <a:pt x="1828" y="563"/>
                    </a:lnTo>
                    <a:lnTo>
                      <a:pt x="1844" y="585"/>
                    </a:lnTo>
                    <a:lnTo>
                      <a:pt x="1885" y="589"/>
                    </a:lnTo>
                    <a:lnTo>
                      <a:pt x="1905" y="608"/>
                    </a:lnTo>
                    <a:lnTo>
                      <a:pt x="1934" y="606"/>
                    </a:lnTo>
                    <a:lnTo>
                      <a:pt x="2007" y="671"/>
                    </a:lnTo>
                    <a:lnTo>
                      <a:pt x="2064" y="693"/>
                    </a:lnTo>
                    <a:lnTo>
                      <a:pt x="2090" y="465"/>
                    </a:lnTo>
                    <a:lnTo>
                      <a:pt x="2084" y="445"/>
                    </a:lnTo>
                    <a:lnTo>
                      <a:pt x="2075" y="431"/>
                    </a:lnTo>
                    <a:lnTo>
                      <a:pt x="2047" y="432"/>
                    </a:lnTo>
                    <a:lnTo>
                      <a:pt x="2012" y="382"/>
                    </a:lnTo>
                    <a:lnTo>
                      <a:pt x="2006" y="370"/>
                    </a:lnTo>
                    <a:lnTo>
                      <a:pt x="1989" y="370"/>
                    </a:lnTo>
                    <a:lnTo>
                      <a:pt x="1953" y="342"/>
                    </a:lnTo>
                    <a:lnTo>
                      <a:pt x="1949" y="311"/>
                    </a:lnTo>
                    <a:lnTo>
                      <a:pt x="1960" y="290"/>
                    </a:lnTo>
                    <a:lnTo>
                      <a:pt x="1960" y="273"/>
                    </a:lnTo>
                    <a:lnTo>
                      <a:pt x="1931" y="249"/>
                    </a:lnTo>
                    <a:lnTo>
                      <a:pt x="1927" y="193"/>
                    </a:lnTo>
                    <a:lnTo>
                      <a:pt x="1952" y="159"/>
                    </a:lnTo>
                    <a:lnTo>
                      <a:pt x="1937" y="144"/>
                    </a:lnTo>
                    <a:lnTo>
                      <a:pt x="1851" y="134"/>
                    </a:lnTo>
                    <a:lnTo>
                      <a:pt x="1832" y="130"/>
                    </a:lnTo>
                    <a:lnTo>
                      <a:pt x="1796" y="80"/>
                    </a:lnTo>
                    <a:lnTo>
                      <a:pt x="1767" y="0"/>
                    </a:lnTo>
                    <a:lnTo>
                      <a:pt x="1153" y="22"/>
                    </a:lnTo>
                    <a:lnTo>
                      <a:pt x="943" y="137"/>
                    </a:lnTo>
                    <a:lnTo>
                      <a:pt x="880" y="138"/>
                    </a:lnTo>
                    <a:lnTo>
                      <a:pt x="863" y="69"/>
                    </a:lnTo>
                    <a:lnTo>
                      <a:pt x="708" y="52"/>
                    </a:lnTo>
                    <a:lnTo>
                      <a:pt x="666" y="102"/>
                    </a:lnTo>
                    <a:lnTo>
                      <a:pt x="535" y="101"/>
                    </a:lnTo>
                    <a:lnTo>
                      <a:pt x="508" y="131"/>
                    </a:lnTo>
                    <a:lnTo>
                      <a:pt x="438" y="145"/>
                    </a:lnTo>
                    <a:lnTo>
                      <a:pt x="56" y="167"/>
                    </a:lnTo>
                    <a:lnTo>
                      <a:pt x="169" y="282"/>
                    </a:lnTo>
                    <a:lnTo>
                      <a:pt x="170" y="322"/>
                    </a:lnTo>
                    <a:lnTo>
                      <a:pt x="143" y="322"/>
                    </a:lnTo>
                    <a:lnTo>
                      <a:pt x="179" y="370"/>
                    </a:lnTo>
                    <a:lnTo>
                      <a:pt x="139" y="425"/>
                    </a:lnTo>
                    <a:lnTo>
                      <a:pt x="143" y="505"/>
                    </a:lnTo>
                    <a:lnTo>
                      <a:pt x="68" y="606"/>
                    </a:lnTo>
                    <a:lnTo>
                      <a:pt x="56" y="649"/>
                    </a:lnTo>
                    <a:lnTo>
                      <a:pt x="0" y="712"/>
                    </a:lnTo>
                    <a:lnTo>
                      <a:pt x="5" y="751"/>
                    </a:lnTo>
                    <a:lnTo>
                      <a:pt x="56" y="814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71" name="Freeform 127"/>
              <p:cNvSpPr>
                <a:spLocks noChangeAspect="1"/>
              </p:cNvSpPr>
              <p:nvPr/>
            </p:nvSpPr>
            <p:spPr bwMode="auto">
              <a:xfrm>
                <a:off x="3431" y="814"/>
                <a:ext cx="185" cy="93"/>
              </a:xfrm>
              <a:custGeom>
                <a:avLst/>
                <a:gdLst>
                  <a:gd name="T0" fmla="*/ 12 w 1026"/>
                  <a:gd name="T1" fmla="*/ 0 h 512"/>
                  <a:gd name="T2" fmla="*/ 159 w 1026"/>
                  <a:gd name="T3" fmla="*/ 40 h 512"/>
                  <a:gd name="T4" fmla="*/ 298 w 1026"/>
                  <a:gd name="T5" fmla="*/ 16 h 512"/>
                  <a:gd name="T6" fmla="*/ 312 w 1026"/>
                  <a:gd name="T7" fmla="*/ 152 h 512"/>
                  <a:gd name="T8" fmla="*/ 340 w 1026"/>
                  <a:gd name="T9" fmla="*/ 219 h 512"/>
                  <a:gd name="T10" fmla="*/ 615 w 1026"/>
                  <a:gd name="T11" fmla="*/ 239 h 512"/>
                  <a:gd name="T12" fmla="*/ 620 w 1026"/>
                  <a:gd name="T13" fmla="*/ 225 h 512"/>
                  <a:gd name="T14" fmla="*/ 720 w 1026"/>
                  <a:gd name="T15" fmla="*/ 219 h 512"/>
                  <a:gd name="T16" fmla="*/ 857 w 1026"/>
                  <a:gd name="T17" fmla="*/ 234 h 512"/>
                  <a:gd name="T18" fmla="*/ 929 w 1026"/>
                  <a:gd name="T19" fmla="*/ 239 h 512"/>
                  <a:gd name="T20" fmla="*/ 944 w 1026"/>
                  <a:gd name="T21" fmla="*/ 255 h 512"/>
                  <a:gd name="T22" fmla="*/ 998 w 1026"/>
                  <a:gd name="T23" fmla="*/ 255 h 512"/>
                  <a:gd name="T24" fmla="*/ 1026 w 1026"/>
                  <a:gd name="T25" fmla="*/ 287 h 512"/>
                  <a:gd name="T26" fmla="*/ 1026 w 1026"/>
                  <a:gd name="T27" fmla="*/ 309 h 512"/>
                  <a:gd name="T28" fmla="*/ 949 w 1026"/>
                  <a:gd name="T29" fmla="*/ 456 h 512"/>
                  <a:gd name="T30" fmla="*/ 697 w 1026"/>
                  <a:gd name="T31" fmla="*/ 472 h 512"/>
                  <a:gd name="T32" fmla="*/ 666 w 1026"/>
                  <a:gd name="T33" fmla="*/ 456 h 512"/>
                  <a:gd name="T34" fmla="*/ 459 w 1026"/>
                  <a:gd name="T35" fmla="*/ 456 h 512"/>
                  <a:gd name="T36" fmla="*/ 415 w 1026"/>
                  <a:gd name="T37" fmla="*/ 499 h 512"/>
                  <a:gd name="T38" fmla="*/ 308 w 1026"/>
                  <a:gd name="T39" fmla="*/ 512 h 512"/>
                  <a:gd name="T40" fmla="*/ 241 w 1026"/>
                  <a:gd name="T41" fmla="*/ 492 h 512"/>
                  <a:gd name="T42" fmla="*/ 119 w 1026"/>
                  <a:gd name="T43" fmla="*/ 472 h 512"/>
                  <a:gd name="T44" fmla="*/ 76 w 1026"/>
                  <a:gd name="T45" fmla="*/ 428 h 512"/>
                  <a:gd name="T46" fmla="*/ 102 w 1026"/>
                  <a:gd name="T47" fmla="*/ 359 h 512"/>
                  <a:gd name="T48" fmla="*/ 16 w 1026"/>
                  <a:gd name="T49" fmla="*/ 230 h 512"/>
                  <a:gd name="T50" fmla="*/ 39 w 1026"/>
                  <a:gd name="T51" fmla="*/ 209 h 512"/>
                  <a:gd name="T52" fmla="*/ 38 w 1026"/>
                  <a:gd name="T53" fmla="*/ 159 h 512"/>
                  <a:gd name="T54" fmla="*/ 0 w 1026"/>
                  <a:gd name="T55" fmla="*/ 68 h 512"/>
                  <a:gd name="T56" fmla="*/ 12 w 1026"/>
                  <a:gd name="T57" fmla="*/ 0 h 5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026" h="512">
                    <a:moveTo>
                      <a:pt x="12" y="0"/>
                    </a:moveTo>
                    <a:lnTo>
                      <a:pt x="159" y="40"/>
                    </a:lnTo>
                    <a:lnTo>
                      <a:pt x="298" y="16"/>
                    </a:lnTo>
                    <a:lnTo>
                      <a:pt x="312" y="152"/>
                    </a:lnTo>
                    <a:lnTo>
                      <a:pt x="340" y="219"/>
                    </a:lnTo>
                    <a:lnTo>
                      <a:pt x="615" y="239"/>
                    </a:lnTo>
                    <a:lnTo>
                      <a:pt x="620" y="225"/>
                    </a:lnTo>
                    <a:lnTo>
                      <a:pt x="720" y="219"/>
                    </a:lnTo>
                    <a:lnTo>
                      <a:pt x="857" y="234"/>
                    </a:lnTo>
                    <a:lnTo>
                      <a:pt x="929" y="239"/>
                    </a:lnTo>
                    <a:lnTo>
                      <a:pt x="944" y="255"/>
                    </a:lnTo>
                    <a:lnTo>
                      <a:pt x="998" y="255"/>
                    </a:lnTo>
                    <a:lnTo>
                      <a:pt x="1026" y="287"/>
                    </a:lnTo>
                    <a:lnTo>
                      <a:pt x="1026" y="309"/>
                    </a:lnTo>
                    <a:lnTo>
                      <a:pt x="949" y="456"/>
                    </a:lnTo>
                    <a:lnTo>
                      <a:pt x="697" y="472"/>
                    </a:lnTo>
                    <a:lnTo>
                      <a:pt x="666" y="456"/>
                    </a:lnTo>
                    <a:lnTo>
                      <a:pt x="459" y="456"/>
                    </a:lnTo>
                    <a:lnTo>
                      <a:pt x="415" y="499"/>
                    </a:lnTo>
                    <a:lnTo>
                      <a:pt x="308" y="512"/>
                    </a:lnTo>
                    <a:lnTo>
                      <a:pt x="241" y="492"/>
                    </a:lnTo>
                    <a:lnTo>
                      <a:pt x="119" y="472"/>
                    </a:lnTo>
                    <a:lnTo>
                      <a:pt x="76" y="428"/>
                    </a:lnTo>
                    <a:lnTo>
                      <a:pt x="102" y="359"/>
                    </a:lnTo>
                    <a:lnTo>
                      <a:pt x="16" y="230"/>
                    </a:lnTo>
                    <a:lnTo>
                      <a:pt x="39" y="209"/>
                    </a:lnTo>
                    <a:lnTo>
                      <a:pt x="38" y="159"/>
                    </a:lnTo>
                    <a:lnTo>
                      <a:pt x="0" y="68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72" name="Freeform 128"/>
              <p:cNvSpPr>
                <a:spLocks noChangeAspect="1"/>
              </p:cNvSpPr>
              <p:nvPr/>
            </p:nvSpPr>
            <p:spPr bwMode="auto">
              <a:xfrm>
                <a:off x="3401" y="892"/>
                <a:ext cx="256" cy="155"/>
              </a:xfrm>
              <a:custGeom>
                <a:avLst/>
                <a:gdLst>
                  <a:gd name="T0" fmla="*/ 52 w 1420"/>
                  <a:gd name="T1" fmla="*/ 405 h 859"/>
                  <a:gd name="T2" fmla="*/ 84 w 1420"/>
                  <a:gd name="T3" fmla="*/ 161 h 859"/>
                  <a:gd name="T4" fmla="*/ 67 w 1420"/>
                  <a:gd name="T5" fmla="*/ 136 h 859"/>
                  <a:gd name="T6" fmla="*/ 40 w 1420"/>
                  <a:gd name="T7" fmla="*/ 136 h 859"/>
                  <a:gd name="T8" fmla="*/ 0 w 1420"/>
                  <a:gd name="T9" fmla="*/ 77 h 859"/>
                  <a:gd name="T10" fmla="*/ 36 w 1420"/>
                  <a:gd name="T11" fmla="*/ 75 h 859"/>
                  <a:gd name="T12" fmla="*/ 50 w 1420"/>
                  <a:gd name="T13" fmla="*/ 57 h 859"/>
                  <a:gd name="T14" fmla="*/ 98 w 1420"/>
                  <a:gd name="T15" fmla="*/ 55 h 859"/>
                  <a:gd name="T16" fmla="*/ 111 w 1420"/>
                  <a:gd name="T17" fmla="*/ 65 h 859"/>
                  <a:gd name="T18" fmla="*/ 135 w 1420"/>
                  <a:gd name="T19" fmla="*/ 47 h 859"/>
                  <a:gd name="T20" fmla="*/ 181 w 1420"/>
                  <a:gd name="T21" fmla="*/ 45 h 859"/>
                  <a:gd name="T22" fmla="*/ 246 w 1420"/>
                  <a:gd name="T23" fmla="*/ 0 h 859"/>
                  <a:gd name="T24" fmla="*/ 290 w 1420"/>
                  <a:gd name="T25" fmla="*/ 45 h 859"/>
                  <a:gd name="T26" fmla="*/ 412 w 1420"/>
                  <a:gd name="T27" fmla="*/ 63 h 859"/>
                  <a:gd name="T28" fmla="*/ 479 w 1420"/>
                  <a:gd name="T29" fmla="*/ 84 h 859"/>
                  <a:gd name="T30" fmla="*/ 584 w 1420"/>
                  <a:gd name="T31" fmla="*/ 73 h 859"/>
                  <a:gd name="T32" fmla="*/ 630 w 1420"/>
                  <a:gd name="T33" fmla="*/ 28 h 859"/>
                  <a:gd name="T34" fmla="*/ 834 w 1420"/>
                  <a:gd name="T35" fmla="*/ 28 h 859"/>
                  <a:gd name="T36" fmla="*/ 867 w 1420"/>
                  <a:gd name="T37" fmla="*/ 43 h 859"/>
                  <a:gd name="T38" fmla="*/ 1109 w 1420"/>
                  <a:gd name="T39" fmla="*/ 30 h 859"/>
                  <a:gd name="T40" fmla="*/ 1113 w 1420"/>
                  <a:gd name="T41" fmla="*/ 80 h 859"/>
                  <a:gd name="T42" fmla="*/ 1162 w 1420"/>
                  <a:gd name="T43" fmla="*/ 172 h 859"/>
                  <a:gd name="T44" fmla="*/ 1181 w 1420"/>
                  <a:gd name="T45" fmla="*/ 213 h 859"/>
                  <a:gd name="T46" fmla="*/ 1177 w 1420"/>
                  <a:gd name="T47" fmla="*/ 311 h 859"/>
                  <a:gd name="T48" fmla="*/ 1192 w 1420"/>
                  <a:gd name="T49" fmla="*/ 340 h 859"/>
                  <a:gd name="T50" fmla="*/ 1225 w 1420"/>
                  <a:gd name="T51" fmla="*/ 346 h 859"/>
                  <a:gd name="T52" fmla="*/ 1233 w 1420"/>
                  <a:gd name="T53" fmla="*/ 332 h 859"/>
                  <a:gd name="T54" fmla="*/ 1273 w 1420"/>
                  <a:gd name="T55" fmla="*/ 328 h 859"/>
                  <a:gd name="T56" fmla="*/ 1297 w 1420"/>
                  <a:gd name="T57" fmla="*/ 334 h 859"/>
                  <a:gd name="T58" fmla="*/ 1418 w 1420"/>
                  <a:gd name="T59" fmla="*/ 477 h 859"/>
                  <a:gd name="T60" fmla="*/ 1420 w 1420"/>
                  <a:gd name="T61" fmla="*/ 569 h 859"/>
                  <a:gd name="T62" fmla="*/ 1241 w 1420"/>
                  <a:gd name="T63" fmla="*/ 451 h 859"/>
                  <a:gd name="T64" fmla="*/ 1208 w 1420"/>
                  <a:gd name="T65" fmla="*/ 463 h 859"/>
                  <a:gd name="T66" fmla="*/ 1192 w 1420"/>
                  <a:gd name="T67" fmla="*/ 477 h 859"/>
                  <a:gd name="T68" fmla="*/ 1190 w 1420"/>
                  <a:gd name="T69" fmla="*/ 513 h 859"/>
                  <a:gd name="T70" fmla="*/ 1202 w 1420"/>
                  <a:gd name="T71" fmla="*/ 554 h 859"/>
                  <a:gd name="T72" fmla="*/ 1196 w 1420"/>
                  <a:gd name="T73" fmla="*/ 573 h 859"/>
                  <a:gd name="T74" fmla="*/ 1143 w 1420"/>
                  <a:gd name="T75" fmla="*/ 590 h 859"/>
                  <a:gd name="T76" fmla="*/ 1125 w 1420"/>
                  <a:gd name="T77" fmla="*/ 592 h 859"/>
                  <a:gd name="T78" fmla="*/ 975 w 1420"/>
                  <a:gd name="T79" fmla="*/ 714 h 859"/>
                  <a:gd name="T80" fmla="*/ 907 w 1420"/>
                  <a:gd name="T81" fmla="*/ 752 h 859"/>
                  <a:gd name="T82" fmla="*/ 858 w 1420"/>
                  <a:gd name="T83" fmla="*/ 742 h 859"/>
                  <a:gd name="T84" fmla="*/ 818 w 1420"/>
                  <a:gd name="T85" fmla="*/ 679 h 859"/>
                  <a:gd name="T86" fmla="*/ 709 w 1420"/>
                  <a:gd name="T87" fmla="*/ 848 h 859"/>
                  <a:gd name="T88" fmla="*/ 677 w 1420"/>
                  <a:gd name="T89" fmla="*/ 842 h 859"/>
                  <a:gd name="T90" fmla="*/ 662 w 1420"/>
                  <a:gd name="T91" fmla="*/ 827 h 859"/>
                  <a:gd name="T92" fmla="*/ 626 w 1420"/>
                  <a:gd name="T93" fmla="*/ 833 h 859"/>
                  <a:gd name="T94" fmla="*/ 602 w 1420"/>
                  <a:gd name="T95" fmla="*/ 852 h 859"/>
                  <a:gd name="T96" fmla="*/ 519 w 1420"/>
                  <a:gd name="T97" fmla="*/ 859 h 859"/>
                  <a:gd name="T98" fmla="*/ 505 w 1420"/>
                  <a:gd name="T99" fmla="*/ 842 h 859"/>
                  <a:gd name="T100" fmla="*/ 492 w 1420"/>
                  <a:gd name="T101" fmla="*/ 722 h 859"/>
                  <a:gd name="T102" fmla="*/ 426 w 1420"/>
                  <a:gd name="T103" fmla="*/ 627 h 859"/>
                  <a:gd name="T104" fmla="*/ 317 w 1420"/>
                  <a:gd name="T105" fmla="*/ 607 h 859"/>
                  <a:gd name="T106" fmla="*/ 244 w 1420"/>
                  <a:gd name="T107" fmla="*/ 536 h 859"/>
                  <a:gd name="T108" fmla="*/ 211 w 1420"/>
                  <a:gd name="T109" fmla="*/ 530 h 859"/>
                  <a:gd name="T110" fmla="*/ 52 w 1420"/>
                  <a:gd name="T111" fmla="*/ 405 h 8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420" h="859">
                    <a:moveTo>
                      <a:pt x="52" y="405"/>
                    </a:moveTo>
                    <a:lnTo>
                      <a:pt x="84" y="161"/>
                    </a:lnTo>
                    <a:lnTo>
                      <a:pt x="67" y="136"/>
                    </a:lnTo>
                    <a:lnTo>
                      <a:pt x="40" y="136"/>
                    </a:lnTo>
                    <a:lnTo>
                      <a:pt x="0" y="77"/>
                    </a:lnTo>
                    <a:lnTo>
                      <a:pt x="36" y="75"/>
                    </a:lnTo>
                    <a:lnTo>
                      <a:pt x="50" y="57"/>
                    </a:lnTo>
                    <a:lnTo>
                      <a:pt x="98" y="55"/>
                    </a:lnTo>
                    <a:lnTo>
                      <a:pt x="111" y="65"/>
                    </a:lnTo>
                    <a:lnTo>
                      <a:pt x="135" y="47"/>
                    </a:lnTo>
                    <a:lnTo>
                      <a:pt x="181" y="45"/>
                    </a:lnTo>
                    <a:lnTo>
                      <a:pt x="246" y="0"/>
                    </a:lnTo>
                    <a:lnTo>
                      <a:pt x="290" y="45"/>
                    </a:lnTo>
                    <a:lnTo>
                      <a:pt x="412" y="63"/>
                    </a:lnTo>
                    <a:lnTo>
                      <a:pt x="479" y="84"/>
                    </a:lnTo>
                    <a:lnTo>
                      <a:pt x="584" y="73"/>
                    </a:lnTo>
                    <a:lnTo>
                      <a:pt x="630" y="28"/>
                    </a:lnTo>
                    <a:lnTo>
                      <a:pt x="834" y="28"/>
                    </a:lnTo>
                    <a:lnTo>
                      <a:pt x="867" y="43"/>
                    </a:lnTo>
                    <a:lnTo>
                      <a:pt x="1109" y="30"/>
                    </a:lnTo>
                    <a:lnTo>
                      <a:pt x="1113" y="80"/>
                    </a:lnTo>
                    <a:lnTo>
                      <a:pt x="1162" y="172"/>
                    </a:lnTo>
                    <a:lnTo>
                      <a:pt x="1181" y="213"/>
                    </a:lnTo>
                    <a:lnTo>
                      <a:pt x="1177" y="311"/>
                    </a:lnTo>
                    <a:lnTo>
                      <a:pt x="1192" y="340"/>
                    </a:lnTo>
                    <a:lnTo>
                      <a:pt x="1225" y="346"/>
                    </a:lnTo>
                    <a:lnTo>
                      <a:pt x="1233" y="332"/>
                    </a:lnTo>
                    <a:lnTo>
                      <a:pt x="1273" y="328"/>
                    </a:lnTo>
                    <a:lnTo>
                      <a:pt x="1297" y="334"/>
                    </a:lnTo>
                    <a:lnTo>
                      <a:pt x="1418" y="477"/>
                    </a:lnTo>
                    <a:lnTo>
                      <a:pt x="1420" y="569"/>
                    </a:lnTo>
                    <a:lnTo>
                      <a:pt x="1241" y="451"/>
                    </a:lnTo>
                    <a:lnTo>
                      <a:pt x="1208" y="463"/>
                    </a:lnTo>
                    <a:lnTo>
                      <a:pt x="1192" y="477"/>
                    </a:lnTo>
                    <a:lnTo>
                      <a:pt x="1190" y="513"/>
                    </a:lnTo>
                    <a:lnTo>
                      <a:pt x="1202" y="554"/>
                    </a:lnTo>
                    <a:lnTo>
                      <a:pt x="1196" y="573"/>
                    </a:lnTo>
                    <a:lnTo>
                      <a:pt x="1143" y="590"/>
                    </a:lnTo>
                    <a:lnTo>
                      <a:pt x="1125" y="592"/>
                    </a:lnTo>
                    <a:lnTo>
                      <a:pt x="975" y="714"/>
                    </a:lnTo>
                    <a:lnTo>
                      <a:pt x="907" y="752"/>
                    </a:lnTo>
                    <a:lnTo>
                      <a:pt x="858" y="742"/>
                    </a:lnTo>
                    <a:lnTo>
                      <a:pt x="818" y="679"/>
                    </a:lnTo>
                    <a:lnTo>
                      <a:pt x="709" y="848"/>
                    </a:lnTo>
                    <a:lnTo>
                      <a:pt x="677" y="842"/>
                    </a:lnTo>
                    <a:lnTo>
                      <a:pt x="662" y="827"/>
                    </a:lnTo>
                    <a:lnTo>
                      <a:pt x="626" y="833"/>
                    </a:lnTo>
                    <a:lnTo>
                      <a:pt x="602" y="852"/>
                    </a:lnTo>
                    <a:lnTo>
                      <a:pt x="519" y="859"/>
                    </a:lnTo>
                    <a:lnTo>
                      <a:pt x="505" y="842"/>
                    </a:lnTo>
                    <a:lnTo>
                      <a:pt x="492" y="722"/>
                    </a:lnTo>
                    <a:lnTo>
                      <a:pt x="426" y="627"/>
                    </a:lnTo>
                    <a:lnTo>
                      <a:pt x="317" y="607"/>
                    </a:lnTo>
                    <a:lnTo>
                      <a:pt x="244" y="536"/>
                    </a:lnTo>
                    <a:lnTo>
                      <a:pt x="211" y="530"/>
                    </a:lnTo>
                    <a:lnTo>
                      <a:pt x="52" y="405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73" name="Freeform 129"/>
              <p:cNvSpPr>
                <a:spLocks noChangeAspect="1"/>
              </p:cNvSpPr>
              <p:nvPr/>
            </p:nvSpPr>
            <p:spPr bwMode="auto">
              <a:xfrm>
                <a:off x="3403" y="965"/>
                <a:ext cx="300" cy="141"/>
              </a:xfrm>
              <a:custGeom>
                <a:avLst/>
                <a:gdLst>
                  <a:gd name="T0" fmla="*/ 0 w 1659"/>
                  <a:gd name="T1" fmla="*/ 155 h 784"/>
                  <a:gd name="T2" fmla="*/ 35 w 1659"/>
                  <a:gd name="T3" fmla="*/ 0 h 784"/>
                  <a:gd name="T4" fmla="*/ 195 w 1659"/>
                  <a:gd name="T5" fmla="*/ 125 h 784"/>
                  <a:gd name="T6" fmla="*/ 229 w 1659"/>
                  <a:gd name="T7" fmla="*/ 130 h 784"/>
                  <a:gd name="T8" fmla="*/ 299 w 1659"/>
                  <a:gd name="T9" fmla="*/ 202 h 784"/>
                  <a:gd name="T10" fmla="*/ 410 w 1659"/>
                  <a:gd name="T11" fmla="*/ 221 h 784"/>
                  <a:gd name="T12" fmla="*/ 477 w 1659"/>
                  <a:gd name="T13" fmla="*/ 321 h 784"/>
                  <a:gd name="T14" fmla="*/ 490 w 1659"/>
                  <a:gd name="T15" fmla="*/ 439 h 784"/>
                  <a:gd name="T16" fmla="*/ 505 w 1659"/>
                  <a:gd name="T17" fmla="*/ 457 h 784"/>
                  <a:gd name="T18" fmla="*/ 585 w 1659"/>
                  <a:gd name="T19" fmla="*/ 449 h 784"/>
                  <a:gd name="T20" fmla="*/ 609 w 1659"/>
                  <a:gd name="T21" fmla="*/ 428 h 784"/>
                  <a:gd name="T22" fmla="*/ 644 w 1659"/>
                  <a:gd name="T23" fmla="*/ 423 h 784"/>
                  <a:gd name="T24" fmla="*/ 660 w 1659"/>
                  <a:gd name="T25" fmla="*/ 436 h 784"/>
                  <a:gd name="T26" fmla="*/ 696 w 1659"/>
                  <a:gd name="T27" fmla="*/ 443 h 784"/>
                  <a:gd name="T28" fmla="*/ 802 w 1659"/>
                  <a:gd name="T29" fmla="*/ 277 h 784"/>
                  <a:gd name="T30" fmla="*/ 842 w 1659"/>
                  <a:gd name="T31" fmla="*/ 337 h 784"/>
                  <a:gd name="T32" fmla="*/ 892 w 1659"/>
                  <a:gd name="T33" fmla="*/ 346 h 784"/>
                  <a:gd name="T34" fmla="*/ 959 w 1659"/>
                  <a:gd name="T35" fmla="*/ 309 h 784"/>
                  <a:gd name="T36" fmla="*/ 1108 w 1659"/>
                  <a:gd name="T37" fmla="*/ 186 h 784"/>
                  <a:gd name="T38" fmla="*/ 1125 w 1659"/>
                  <a:gd name="T39" fmla="*/ 185 h 784"/>
                  <a:gd name="T40" fmla="*/ 1180 w 1659"/>
                  <a:gd name="T41" fmla="*/ 168 h 784"/>
                  <a:gd name="T42" fmla="*/ 1188 w 1659"/>
                  <a:gd name="T43" fmla="*/ 150 h 784"/>
                  <a:gd name="T44" fmla="*/ 1175 w 1659"/>
                  <a:gd name="T45" fmla="*/ 112 h 784"/>
                  <a:gd name="T46" fmla="*/ 1177 w 1659"/>
                  <a:gd name="T47" fmla="*/ 72 h 784"/>
                  <a:gd name="T48" fmla="*/ 1191 w 1659"/>
                  <a:gd name="T49" fmla="*/ 59 h 784"/>
                  <a:gd name="T50" fmla="*/ 1223 w 1659"/>
                  <a:gd name="T51" fmla="*/ 47 h 784"/>
                  <a:gd name="T52" fmla="*/ 1403 w 1659"/>
                  <a:gd name="T53" fmla="*/ 162 h 784"/>
                  <a:gd name="T54" fmla="*/ 1659 w 1659"/>
                  <a:gd name="T55" fmla="*/ 502 h 784"/>
                  <a:gd name="T56" fmla="*/ 1357 w 1659"/>
                  <a:gd name="T57" fmla="*/ 435 h 784"/>
                  <a:gd name="T58" fmla="*/ 1271 w 1659"/>
                  <a:gd name="T59" fmla="*/ 437 h 784"/>
                  <a:gd name="T60" fmla="*/ 924 w 1659"/>
                  <a:gd name="T61" fmla="*/ 735 h 784"/>
                  <a:gd name="T62" fmla="*/ 899 w 1659"/>
                  <a:gd name="T63" fmla="*/ 731 h 784"/>
                  <a:gd name="T64" fmla="*/ 778 w 1659"/>
                  <a:gd name="T65" fmla="*/ 668 h 784"/>
                  <a:gd name="T66" fmla="*/ 765 w 1659"/>
                  <a:gd name="T67" fmla="*/ 674 h 784"/>
                  <a:gd name="T68" fmla="*/ 762 w 1659"/>
                  <a:gd name="T69" fmla="*/ 784 h 784"/>
                  <a:gd name="T70" fmla="*/ 733 w 1659"/>
                  <a:gd name="T71" fmla="*/ 782 h 784"/>
                  <a:gd name="T72" fmla="*/ 695 w 1659"/>
                  <a:gd name="T73" fmla="*/ 778 h 784"/>
                  <a:gd name="T74" fmla="*/ 615 w 1659"/>
                  <a:gd name="T75" fmla="*/ 726 h 784"/>
                  <a:gd name="T76" fmla="*/ 558 w 1659"/>
                  <a:gd name="T77" fmla="*/ 717 h 784"/>
                  <a:gd name="T78" fmla="*/ 541 w 1659"/>
                  <a:gd name="T79" fmla="*/ 740 h 784"/>
                  <a:gd name="T80" fmla="*/ 520 w 1659"/>
                  <a:gd name="T81" fmla="*/ 734 h 784"/>
                  <a:gd name="T82" fmla="*/ 479 w 1659"/>
                  <a:gd name="T83" fmla="*/ 691 h 784"/>
                  <a:gd name="T84" fmla="*/ 403 w 1659"/>
                  <a:gd name="T85" fmla="*/ 687 h 784"/>
                  <a:gd name="T86" fmla="*/ 335 w 1659"/>
                  <a:gd name="T87" fmla="*/ 578 h 784"/>
                  <a:gd name="T88" fmla="*/ 297 w 1659"/>
                  <a:gd name="T89" fmla="*/ 570 h 784"/>
                  <a:gd name="T90" fmla="*/ 209 w 1659"/>
                  <a:gd name="T91" fmla="*/ 405 h 784"/>
                  <a:gd name="T92" fmla="*/ 179 w 1659"/>
                  <a:gd name="T93" fmla="*/ 367 h 784"/>
                  <a:gd name="T94" fmla="*/ 170 w 1659"/>
                  <a:gd name="T95" fmla="*/ 269 h 784"/>
                  <a:gd name="T96" fmla="*/ 86 w 1659"/>
                  <a:gd name="T97" fmla="*/ 189 h 784"/>
                  <a:gd name="T98" fmla="*/ 27 w 1659"/>
                  <a:gd name="T99" fmla="*/ 181 h 784"/>
                  <a:gd name="T100" fmla="*/ 0 w 1659"/>
                  <a:gd name="T101" fmla="*/ 155 h 7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659" h="784">
                    <a:moveTo>
                      <a:pt x="0" y="155"/>
                    </a:moveTo>
                    <a:lnTo>
                      <a:pt x="35" y="0"/>
                    </a:lnTo>
                    <a:lnTo>
                      <a:pt x="195" y="125"/>
                    </a:lnTo>
                    <a:lnTo>
                      <a:pt x="229" y="130"/>
                    </a:lnTo>
                    <a:lnTo>
                      <a:pt x="299" y="202"/>
                    </a:lnTo>
                    <a:lnTo>
                      <a:pt x="410" y="221"/>
                    </a:lnTo>
                    <a:lnTo>
                      <a:pt x="477" y="321"/>
                    </a:lnTo>
                    <a:lnTo>
                      <a:pt x="490" y="439"/>
                    </a:lnTo>
                    <a:lnTo>
                      <a:pt x="505" y="457"/>
                    </a:lnTo>
                    <a:lnTo>
                      <a:pt x="585" y="449"/>
                    </a:lnTo>
                    <a:lnTo>
                      <a:pt x="609" y="428"/>
                    </a:lnTo>
                    <a:lnTo>
                      <a:pt x="644" y="423"/>
                    </a:lnTo>
                    <a:lnTo>
                      <a:pt x="660" y="436"/>
                    </a:lnTo>
                    <a:lnTo>
                      <a:pt x="696" y="443"/>
                    </a:lnTo>
                    <a:lnTo>
                      <a:pt x="802" y="277"/>
                    </a:lnTo>
                    <a:lnTo>
                      <a:pt x="842" y="337"/>
                    </a:lnTo>
                    <a:lnTo>
                      <a:pt x="892" y="346"/>
                    </a:lnTo>
                    <a:lnTo>
                      <a:pt x="959" y="309"/>
                    </a:lnTo>
                    <a:lnTo>
                      <a:pt x="1108" y="186"/>
                    </a:lnTo>
                    <a:lnTo>
                      <a:pt x="1125" y="185"/>
                    </a:lnTo>
                    <a:lnTo>
                      <a:pt x="1180" y="168"/>
                    </a:lnTo>
                    <a:lnTo>
                      <a:pt x="1188" y="150"/>
                    </a:lnTo>
                    <a:lnTo>
                      <a:pt x="1175" y="112"/>
                    </a:lnTo>
                    <a:lnTo>
                      <a:pt x="1177" y="72"/>
                    </a:lnTo>
                    <a:lnTo>
                      <a:pt x="1191" y="59"/>
                    </a:lnTo>
                    <a:lnTo>
                      <a:pt x="1223" y="47"/>
                    </a:lnTo>
                    <a:lnTo>
                      <a:pt x="1403" y="162"/>
                    </a:lnTo>
                    <a:lnTo>
                      <a:pt x="1659" y="502"/>
                    </a:lnTo>
                    <a:lnTo>
                      <a:pt x="1357" y="435"/>
                    </a:lnTo>
                    <a:lnTo>
                      <a:pt x="1271" y="437"/>
                    </a:lnTo>
                    <a:lnTo>
                      <a:pt x="924" y="735"/>
                    </a:lnTo>
                    <a:lnTo>
                      <a:pt x="899" y="731"/>
                    </a:lnTo>
                    <a:lnTo>
                      <a:pt x="778" y="668"/>
                    </a:lnTo>
                    <a:lnTo>
                      <a:pt x="765" y="674"/>
                    </a:lnTo>
                    <a:lnTo>
                      <a:pt x="762" y="784"/>
                    </a:lnTo>
                    <a:lnTo>
                      <a:pt x="733" y="782"/>
                    </a:lnTo>
                    <a:lnTo>
                      <a:pt x="695" y="778"/>
                    </a:lnTo>
                    <a:lnTo>
                      <a:pt x="615" y="726"/>
                    </a:lnTo>
                    <a:lnTo>
                      <a:pt x="558" y="717"/>
                    </a:lnTo>
                    <a:lnTo>
                      <a:pt x="541" y="740"/>
                    </a:lnTo>
                    <a:lnTo>
                      <a:pt x="520" y="734"/>
                    </a:lnTo>
                    <a:lnTo>
                      <a:pt x="479" y="691"/>
                    </a:lnTo>
                    <a:lnTo>
                      <a:pt x="403" y="687"/>
                    </a:lnTo>
                    <a:lnTo>
                      <a:pt x="335" y="578"/>
                    </a:lnTo>
                    <a:lnTo>
                      <a:pt x="297" y="570"/>
                    </a:lnTo>
                    <a:lnTo>
                      <a:pt x="209" y="405"/>
                    </a:lnTo>
                    <a:lnTo>
                      <a:pt x="179" y="367"/>
                    </a:lnTo>
                    <a:lnTo>
                      <a:pt x="170" y="269"/>
                    </a:lnTo>
                    <a:lnTo>
                      <a:pt x="86" y="189"/>
                    </a:lnTo>
                    <a:lnTo>
                      <a:pt x="27" y="181"/>
                    </a:lnTo>
                    <a:lnTo>
                      <a:pt x="0" y="155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74" name="Freeform 130"/>
              <p:cNvSpPr>
                <a:spLocks noChangeAspect="1"/>
              </p:cNvSpPr>
              <p:nvPr/>
            </p:nvSpPr>
            <p:spPr bwMode="auto">
              <a:xfrm>
                <a:off x="3261" y="960"/>
                <a:ext cx="126" cy="115"/>
              </a:xfrm>
              <a:custGeom>
                <a:avLst/>
                <a:gdLst>
                  <a:gd name="T0" fmla="*/ 141 w 696"/>
                  <a:gd name="T1" fmla="*/ 600 h 636"/>
                  <a:gd name="T2" fmla="*/ 0 w 696"/>
                  <a:gd name="T3" fmla="*/ 27 h 636"/>
                  <a:gd name="T4" fmla="*/ 2 w 696"/>
                  <a:gd name="T5" fmla="*/ 0 h 636"/>
                  <a:gd name="T6" fmla="*/ 16 w 696"/>
                  <a:gd name="T7" fmla="*/ 2 h 636"/>
                  <a:gd name="T8" fmla="*/ 571 w 696"/>
                  <a:gd name="T9" fmla="*/ 266 h 636"/>
                  <a:gd name="T10" fmla="*/ 576 w 696"/>
                  <a:gd name="T11" fmla="*/ 371 h 636"/>
                  <a:gd name="T12" fmla="*/ 631 w 696"/>
                  <a:gd name="T13" fmla="*/ 429 h 636"/>
                  <a:gd name="T14" fmla="*/ 635 w 696"/>
                  <a:gd name="T15" fmla="*/ 455 h 636"/>
                  <a:gd name="T16" fmla="*/ 679 w 696"/>
                  <a:gd name="T17" fmla="*/ 520 h 636"/>
                  <a:gd name="T18" fmla="*/ 696 w 696"/>
                  <a:gd name="T19" fmla="*/ 609 h 636"/>
                  <a:gd name="T20" fmla="*/ 321 w 696"/>
                  <a:gd name="T21" fmla="*/ 636 h 636"/>
                  <a:gd name="T22" fmla="*/ 228 w 696"/>
                  <a:gd name="T23" fmla="*/ 633 h 636"/>
                  <a:gd name="T24" fmla="*/ 141 w 696"/>
                  <a:gd name="T25" fmla="*/ 600 h 6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96" h="636">
                    <a:moveTo>
                      <a:pt x="141" y="600"/>
                    </a:moveTo>
                    <a:lnTo>
                      <a:pt x="0" y="27"/>
                    </a:lnTo>
                    <a:lnTo>
                      <a:pt x="2" y="0"/>
                    </a:lnTo>
                    <a:lnTo>
                      <a:pt x="16" y="2"/>
                    </a:lnTo>
                    <a:lnTo>
                      <a:pt x="571" y="266"/>
                    </a:lnTo>
                    <a:lnTo>
                      <a:pt x="576" y="371"/>
                    </a:lnTo>
                    <a:lnTo>
                      <a:pt x="631" y="429"/>
                    </a:lnTo>
                    <a:lnTo>
                      <a:pt x="635" y="455"/>
                    </a:lnTo>
                    <a:lnTo>
                      <a:pt x="679" y="520"/>
                    </a:lnTo>
                    <a:lnTo>
                      <a:pt x="696" y="609"/>
                    </a:lnTo>
                    <a:lnTo>
                      <a:pt x="321" y="636"/>
                    </a:lnTo>
                    <a:lnTo>
                      <a:pt x="228" y="633"/>
                    </a:lnTo>
                    <a:lnTo>
                      <a:pt x="141" y="60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75" name="Freeform 131"/>
              <p:cNvSpPr>
                <a:spLocks noChangeAspect="1"/>
              </p:cNvSpPr>
              <p:nvPr/>
            </p:nvSpPr>
            <p:spPr bwMode="auto">
              <a:xfrm>
                <a:off x="3484" y="818"/>
                <a:ext cx="276" cy="296"/>
              </a:xfrm>
              <a:custGeom>
                <a:avLst/>
                <a:gdLst>
                  <a:gd name="T0" fmla="*/ 0 w 1526"/>
                  <a:gd name="T1" fmla="*/ 0 h 1644"/>
                  <a:gd name="T2" fmla="*/ 622 w 1526"/>
                  <a:gd name="T3" fmla="*/ 24 h 1644"/>
                  <a:gd name="T4" fmla="*/ 732 w 1526"/>
                  <a:gd name="T5" fmla="*/ 109 h 1644"/>
                  <a:gd name="T6" fmla="*/ 766 w 1526"/>
                  <a:gd name="T7" fmla="*/ 105 h 1644"/>
                  <a:gd name="T8" fmla="*/ 787 w 1526"/>
                  <a:gd name="T9" fmla="*/ 66 h 1644"/>
                  <a:gd name="T10" fmla="*/ 816 w 1526"/>
                  <a:gd name="T11" fmla="*/ 57 h 1644"/>
                  <a:gd name="T12" fmla="*/ 894 w 1526"/>
                  <a:gd name="T13" fmla="*/ 64 h 1644"/>
                  <a:gd name="T14" fmla="*/ 937 w 1526"/>
                  <a:gd name="T15" fmla="*/ 86 h 1644"/>
                  <a:gd name="T16" fmla="*/ 1072 w 1526"/>
                  <a:gd name="T17" fmla="*/ 127 h 1644"/>
                  <a:gd name="T18" fmla="*/ 1206 w 1526"/>
                  <a:gd name="T19" fmla="*/ 114 h 1644"/>
                  <a:gd name="T20" fmla="*/ 1352 w 1526"/>
                  <a:gd name="T21" fmla="*/ 147 h 1644"/>
                  <a:gd name="T22" fmla="*/ 1406 w 1526"/>
                  <a:gd name="T23" fmla="*/ 176 h 1644"/>
                  <a:gd name="T24" fmla="*/ 1322 w 1526"/>
                  <a:gd name="T25" fmla="*/ 416 h 1644"/>
                  <a:gd name="T26" fmla="*/ 1308 w 1526"/>
                  <a:gd name="T27" fmla="*/ 626 h 1644"/>
                  <a:gd name="T28" fmla="*/ 1277 w 1526"/>
                  <a:gd name="T29" fmla="*/ 688 h 1644"/>
                  <a:gd name="T30" fmla="*/ 1312 w 1526"/>
                  <a:gd name="T31" fmla="*/ 815 h 1644"/>
                  <a:gd name="T32" fmla="*/ 1315 w 1526"/>
                  <a:gd name="T33" fmla="*/ 847 h 1644"/>
                  <a:gd name="T34" fmla="*/ 1292 w 1526"/>
                  <a:gd name="T35" fmla="*/ 881 h 1644"/>
                  <a:gd name="T36" fmla="*/ 1268 w 1526"/>
                  <a:gd name="T37" fmla="*/ 902 h 1644"/>
                  <a:gd name="T38" fmla="*/ 1251 w 1526"/>
                  <a:gd name="T39" fmla="*/ 1114 h 1644"/>
                  <a:gd name="T40" fmla="*/ 1279 w 1526"/>
                  <a:gd name="T41" fmla="*/ 1150 h 1644"/>
                  <a:gd name="T42" fmla="*/ 1268 w 1526"/>
                  <a:gd name="T43" fmla="*/ 1191 h 1644"/>
                  <a:gd name="T44" fmla="*/ 1240 w 1526"/>
                  <a:gd name="T45" fmla="*/ 1225 h 1644"/>
                  <a:gd name="T46" fmla="*/ 1238 w 1526"/>
                  <a:gd name="T47" fmla="*/ 1273 h 1644"/>
                  <a:gd name="T48" fmla="*/ 1255 w 1526"/>
                  <a:gd name="T49" fmla="*/ 1316 h 1644"/>
                  <a:gd name="T50" fmla="*/ 1338 w 1526"/>
                  <a:gd name="T51" fmla="*/ 1380 h 1644"/>
                  <a:gd name="T52" fmla="*/ 1416 w 1526"/>
                  <a:gd name="T53" fmla="*/ 1408 h 1644"/>
                  <a:gd name="T54" fmla="*/ 1526 w 1526"/>
                  <a:gd name="T55" fmla="*/ 1503 h 1644"/>
                  <a:gd name="T56" fmla="*/ 1451 w 1526"/>
                  <a:gd name="T57" fmla="*/ 1644 h 1644"/>
                  <a:gd name="T58" fmla="*/ 954 w 1526"/>
                  <a:gd name="T59" fmla="*/ 981 h 1644"/>
                  <a:gd name="T60" fmla="*/ 950 w 1526"/>
                  <a:gd name="T61" fmla="*/ 884 h 1644"/>
                  <a:gd name="T62" fmla="*/ 832 w 1526"/>
                  <a:gd name="T63" fmla="*/ 749 h 1644"/>
                  <a:gd name="T64" fmla="*/ 811 w 1526"/>
                  <a:gd name="T65" fmla="*/ 740 h 1644"/>
                  <a:gd name="T66" fmla="*/ 766 w 1526"/>
                  <a:gd name="T67" fmla="*/ 743 h 1644"/>
                  <a:gd name="T68" fmla="*/ 757 w 1526"/>
                  <a:gd name="T69" fmla="*/ 756 h 1644"/>
                  <a:gd name="T70" fmla="*/ 727 w 1526"/>
                  <a:gd name="T71" fmla="*/ 751 h 1644"/>
                  <a:gd name="T72" fmla="*/ 712 w 1526"/>
                  <a:gd name="T73" fmla="*/ 724 h 1644"/>
                  <a:gd name="T74" fmla="*/ 712 w 1526"/>
                  <a:gd name="T75" fmla="*/ 696 h 1644"/>
                  <a:gd name="T76" fmla="*/ 712 w 1526"/>
                  <a:gd name="T77" fmla="*/ 622 h 1644"/>
                  <a:gd name="T78" fmla="*/ 699 w 1526"/>
                  <a:gd name="T79" fmla="*/ 590 h 1644"/>
                  <a:gd name="T80" fmla="*/ 648 w 1526"/>
                  <a:gd name="T81" fmla="*/ 498 h 1644"/>
                  <a:gd name="T82" fmla="*/ 643 w 1526"/>
                  <a:gd name="T83" fmla="*/ 440 h 1644"/>
                  <a:gd name="T84" fmla="*/ 653 w 1526"/>
                  <a:gd name="T85" fmla="*/ 440 h 1644"/>
                  <a:gd name="T86" fmla="*/ 730 w 1526"/>
                  <a:gd name="T87" fmla="*/ 293 h 1644"/>
                  <a:gd name="T88" fmla="*/ 728 w 1526"/>
                  <a:gd name="T89" fmla="*/ 269 h 1644"/>
                  <a:gd name="T90" fmla="*/ 702 w 1526"/>
                  <a:gd name="T91" fmla="*/ 239 h 1644"/>
                  <a:gd name="T92" fmla="*/ 650 w 1526"/>
                  <a:gd name="T93" fmla="*/ 239 h 1644"/>
                  <a:gd name="T94" fmla="*/ 634 w 1526"/>
                  <a:gd name="T95" fmla="*/ 223 h 1644"/>
                  <a:gd name="T96" fmla="*/ 422 w 1526"/>
                  <a:gd name="T97" fmla="*/ 203 h 1644"/>
                  <a:gd name="T98" fmla="*/ 324 w 1526"/>
                  <a:gd name="T99" fmla="*/ 209 h 1644"/>
                  <a:gd name="T100" fmla="*/ 319 w 1526"/>
                  <a:gd name="T101" fmla="*/ 222 h 1644"/>
                  <a:gd name="T102" fmla="*/ 44 w 1526"/>
                  <a:gd name="T103" fmla="*/ 203 h 1644"/>
                  <a:gd name="T104" fmla="*/ 16 w 1526"/>
                  <a:gd name="T105" fmla="*/ 134 h 1644"/>
                  <a:gd name="T106" fmla="*/ 0 w 1526"/>
                  <a:gd name="T107" fmla="*/ 0 h 16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26" h="1644">
                    <a:moveTo>
                      <a:pt x="0" y="0"/>
                    </a:moveTo>
                    <a:lnTo>
                      <a:pt x="622" y="24"/>
                    </a:lnTo>
                    <a:lnTo>
                      <a:pt x="732" y="109"/>
                    </a:lnTo>
                    <a:lnTo>
                      <a:pt x="766" y="105"/>
                    </a:lnTo>
                    <a:lnTo>
                      <a:pt x="787" y="66"/>
                    </a:lnTo>
                    <a:lnTo>
                      <a:pt x="816" y="57"/>
                    </a:lnTo>
                    <a:lnTo>
                      <a:pt x="894" y="64"/>
                    </a:lnTo>
                    <a:lnTo>
                      <a:pt x="937" y="86"/>
                    </a:lnTo>
                    <a:lnTo>
                      <a:pt x="1072" y="127"/>
                    </a:lnTo>
                    <a:lnTo>
                      <a:pt x="1206" y="114"/>
                    </a:lnTo>
                    <a:lnTo>
                      <a:pt x="1352" y="147"/>
                    </a:lnTo>
                    <a:lnTo>
                      <a:pt x="1406" y="176"/>
                    </a:lnTo>
                    <a:lnTo>
                      <a:pt x="1322" y="416"/>
                    </a:lnTo>
                    <a:lnTo>
                      <a:pt x="1308" y="626"/>
                    </a:lnTo>
                    <a:lnTo>
                      <a:pt x="1277" y="688"/>
                    </a:lnTo>
                    <a:lnTo>
                      <a:pt x="1312" y="815"/>
                    </a:lnTo>
                    <a:lnTo>
                      <a:pt x="1315" y="847"/>
                    </a:lnTo>
                    <a:lnTo>
                      <a:pt x="1292" y="881"/>
                    </a:lnTo>
                    <a:lnTo>
                      <a:pt x="1268" y="902"/>
                    </a:lnTo>
                    <a:lnTo>
                      <a:pt x="1251" y="1114"/>
                    </a:lnTo>
                    <a:lnTo>
                      <a:pt x="1279" y="1150"/>
                    </a:lnTo>
                    <a:lnTo>
                      <a:pt x="1268" y="1191"/>
                    </a:lnTo>
                    <a:lnTo>
                      <a:pt x="1240" y="1225"/>
                    </a:lnTo>
                    <a:lnTo>
                      <a:pt x="1238" y="1273"/>
                    </a:lnTo>
                    <a:lnTo>
                      <a:pt x="1255" y="1316"/>
                    </a:lnTo>
                    <a:lnTo>
                      <a:pt x="1338" y="1380"/>
                    </a:lnTo>
                    <a:lnTo>
                      <a:pt x="1416" y="1408"/>
                    </a:lnTo>
                    <a:lnTo>
                      <a:pt x="1526" y="1503"/>
                    </a:lnTo>
                    <a:lnTo>
                      <a:pt x="1451" y="1644"/>
                    </a:lnTo>
                    <a:lnTo>
                      <a:pt x="954" y="981"/>
                    </a:lnTo>
                    <a:lnTo>
                      <a:pt x="950" y="884"/>
                    </a:lnTo>
                    <a:lnTo>
                      <a:pt x="832" y="749"/>
                    </a:lnTo>
                    <a:lnTo>
                      <a:pt x="811" y="740"/>
                    </a:lnTo>
                    <a:lnTo>
                      <a:pt x="766" y="743"/>
                    </a:lnTo>
                    <a:lnTo>
                      <a:pt x="757" y="756"/>
                    </a:lnTo>
                    <a:lnTo>
                      <a:pt x="727" y="751"/>
                    </a:lnTo>
                    <a:lnTo>
                      <a:pt x="712" y="724"/>
                    </a:lnTo>
                    <a:lnTo>
                      <a:pt x="712" y="696"/>
                    </a:lnTo>
                    <a:lnTo>
                      <a:pt x="712" y="622"/>
                    </a:lnTo>
                    <a:lnTo>
                      <a:pt x="699" y="590"/>
                    </a:lnTo>
                    <a:lnTo>
                      <a:pt x="648" y="498"/>
                    </a:lnTo>
                    <a:lnTo>
                      <a:pt x="643" y="440"/>
                    </a:lnTo>
                    <a:lnTo>
                      <a:pt x="653" y="440"/>
                    </a:lnTo>
                    <a:lnTo>
                      <a:pt x="730" y="293"/>
                    </a:lnTo>
                    <a:lnTo>
                      <a:pt x="728" y="269"/>
                    </a:lnTo>
                    <a:lnTo>
                      <a:pt x="702" y="239"/>
                    </a:lnTo>
                    <a:lnTo>
                      <a:pt x="650" y="239"/>
                    </a:lnTo>
                    <a:lnTo>
                      <a:pt x="634" y="223"/>
                    </a:lnTo>
                    <a:lnTo>
                      <a:pt x="422" y="203"/>
                    </a:lnTo>
                    <a:lnTo>
                      <a:pt x="324" y="209"/>
                    </a:lnTo>
                    <a:lnTo>
                      <a:pt x="319" y="222"/>
                    </a:lnTo>
                    <a:lnTo>
                      <a:pt x="44" y="203"/>
                    </a:lnTo>
                    <a:lnTo>
                      <a:pt x="16" y="1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76" name="Freeform 132"/>
              <p:cNvSpPr>
                <a:spLocks noChangeAspect="1"/>
              </p:cNvSpPr>
              <p:nvPr/>
            </p:nvSpPr>
            <p:spPr bwMode="auto">
              <a:xfrm>
                <a:off x="3501" y="1043"/>
                <a:ext cx="245" cy="100"/>
              </a:xfrm>
              <a:custGeom>
                <a:avLst/>
                <a:gdLst>
                  <a:gd name="T0" fmla="*/ 2 w 1359"/>
                  <a:gd name="T1" fmla="*/ 403 h 551"/>
                  <a:gd name="T2" fmla="*/ 4 w 1359"/>
                  <a:gd name="T3" fmla="*/ 360 h 551"/>
                  <a:gd name="T4" fmla="*/ 0 w 1359"/>
                  <a:gd name="T5" fmla="*/ 306 h 551"/>
                  <a:gd name="T6" fmla="*/ 15 w 1359"/>
                  <a:gd name="T7" fmla="*/ 281 h 551"/>
                  <a:gd name="T8" fmla="*/ 73 w 1359"/>
                  <a:gd name="T9" fmla="*/ 291 h 551"/>
                  <a:gd name="T10" fmla="*/ 152 w 1359"/>
                  <a:gd name="T11" fmla="*/ 342 h 551"/>
                  <a:gd name="T12" fmla="*/ 223 w 1359"/>
                  <a:gd name="T13" fmla="*/ 349 h 551"/>
                  <a:gd name="T14" fmla="*/ 224 w 1359"/>
                  <a:gd name="T15" fmla="*/ 240 h 551"/>
                  <a:gd name="T16" fmla="*/ 238 w 1359"/>
                  <a:gd name="T17" fmla="*/ 230 h 551"/>
                  <a:gd name="T18" fmla="*/ 356 w 1359"/>
                  <a:gd name="T19" fmla="*/ 294 h 551"/>
                  <a:gd name="T20" fmla="*/ 381 w 1359"/>
                  <a:gd name="T21" fmla="*/ 299 h 551"/>
                  <a:gd name="T22" fmla="*/ 732 w 1359"/>
                  <a:gd name="T23" fmla="*/ 0 h 551"/>
                  <a:gd name="T24" fmla="*/ 814 w 1359"/>
                  <a:gd name="T25" fmla="*/ 0 h 551"/>
                  <a:gd name="T26" fmla="*/ 1118 w 1359"/>
                  <a:gd name="T27" fmla="*/ 65 h 551"/>
                  <a:gd name="T28" fmla="*/ 1359 w 1359"/>
                  <a:gd name="T29" fmla="*/ 390 h 551"/>
                  <a:gd name="T30" fmla="*/ 1324 w 1359"/>
                  <a:gd name="T31" fmla="*/ 467 h 551"/>
                  <a:gd name="T32" fmla="*/ 1173 w 1359"/>
                  <a:gd name="T33" fmla="*/ 551 h 551"/>
                  <a:gd name="T34" fmla="*/ 1143 w 1359"/>
                  <a:gd name="T35" fmla="*/ 526 h 551"/>
                  <a:gd name="T36" fmla="*/ 1102 w 1359"/>
                  <a:gd name="T37" fmla="*/ 526 h 551"/>
                  <a:gd name="T38" fmla="*/ 1078 w 1359"/>
                  <a:gd name="T39" fmla="*/ 541 h 551"/>
                  <a:gd name="T40" fmla="*/ 1031 w 1359"/>
                  <a:gd name="T41" fmla="*/ 533 h 551"/>
                  <a:gd name="T42" fmla="*/ 1020 w 1359"/>
                  <a:gd name="T43" fmla="*/ 525 h 551"/>
                  <a:gd name="T44" fmla="*/ 845 w 1359"/>
                  <a:gd name="T45" fmla="*/ 520 h 551"/>
                  <a:gd name="T46" fmla="*/ 832 w 1359"/>
                  <a:gd name="T47" fmla="*/ 508 h 551"/>
                  <a:gd name="T48" fmla="*/ 845 w 1359"/>
                  <a:gd name="T49" fmla="*/ 396 h 551"/>
                  <a:gd name="T50" fmla="*/ 773 w 1359"/>
                  <a:gd name="T51" fmla="*/ 398 h 551"/>
                  <a:gd name="T52" fmla="*/ 743 w 1359"/>
                  <a:gd name="T53" fmla="*/ 390 h 551"/>
                  <a:gd name="T54" fmla="*/ 700 w 1359"/>
                  <a:gd name="T55" fmla="*/ 391 h 551"/>
                  <a:gd name="T56" fmla="*/ 646 w 1359"/>
                  <a:gd name="T57" fmla="*/ 354 h 551"/>
                  <a:gd name="T58" fmla="*/ 621 w 1359"/>
                  <a:gd name="T59" fmla="*/ 365 h 551"/>
                  <a:gd name="T60" fmla="*/ 588 w 1359"/>
                  <a:gd name="T61" fmla="*/ 395 h 551"/>
                  <a:gd name="T62" fmla="*/ 514 w 1359"/>
                  <a:gd name="T63" fmla="*/ 398 h 551"/>
                  <a:gd name="T64" fmla="*/ 488 w 1359"/>
                  <a:gd name="T65" fmla="*/ 375 h 551"/>
                  <a:gd name="T66" fmla="*/ 403 w 1359"/>
                  <a:gd name="T67" fmla="*/ 375 h 551"/>
                  <a:gd name="T68" fmla="*/ 160 w 1359"/>
                  <a:gd name="T69" fmla="*/ 390 h 551"/>
                  <a:gd name="T70" fmla="*/ 2 w 1359"/>
                  <a:gd name="T71" fmla="*/ 403 h 5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59" h="551">
                    <a:moveTo>
                      <a:pt x="2" y="403"/>
                    </a:moveTo>
                    <a:lnTo>
                      <a:pt x="4" y="360"/>
                    </a:lnTo>
                    <a:lnTo>
                      <a:pt x="0" y="306"/>
                    </a:lnTo>
                    <a:lnTo>
                      <a:pt x="15" y="281"/>
                    </a:lnTo>
                    <a:lnTo>
                      <a:pt x="73" y="291"/>
                    </a:lnTo>
                    <a:lnTo>
                      <a:pt x="152" y="342"/>
                    </a:lnTo>
                    <a:lnTo>
                      <a:pt x="223" y="349"/>
                    </a:lnTo>
                    <a:lnTo>
                      <a:pt x="224" y="240"/>
                    </a:lnTo>
                    <a:lnTo>
                      <a:pt x="238" y="230"/>
                    </a:lnTo>
                    <a:lnTo>
                      <a:pt x="356" y="294"/>
                    </a:lnTo>
                    <a:lnTo>
                      <a:pt x="381" y="299"/>
                    </a:lnTo>
                    <a:lnTo>
                      <a:pt x="732" y="0"/>
                    </a:lnTo>
                    <a:lnTo>
                      <a:pt x="814" y="0"/>
                    </a:lnTo>
                    <a:lnTo>
                      <a:pt x="1118" y="65"/>
                    </a:lnTo>
                    <a:lnTo>
                      <a:pt x="1359" y="390"/>
                    </a:lnTo>
                    <a:lnTo>
                      <a:pt x="1324" y="467"/>
                    </a:lnTo>
                    <a:lnTo>
                      <a:pt x="1173" y="551"/>
                    </a:lnTo>
                    <a:lnTo>
                      <a:pt x="1143" y="526"/>
                    </a:lnTo>
                    <a:lnTo>
                      <a:pt x="1102" y="526"/>
                    </a:lnTo>
                    <a:lnTo>
                      <a:pt x="1078" y="541"/>
                    </a:lnTo>
                    <a:lnTo>
                      <a:pt x="1031" y="533"/>
                    </a:lnTo>
                    <a:lnTo>
                      <a:pt x="1020" y="525"/>
                    </a:lnTo>
                    <a:lnTo>
                      <a:pt x="845" y="520"/>
                    </a:lnTo>
                    <a:lnTo>
                      <a:pt x="832" y="508"/>
                    </a:lnTo>
                    <a:lnTo>
                      <a:pt x="845" y="396"/>
                    </a:lnTo>
                    <a:lnTo>
                      <a:pt x="773" y="398"/>
                    </a:lnTo>
                    <a:lnTo>
                      <a:pt x="743" y="390"/>
                    </a:lnTo>
                    <a:lnTo>
                      <a:pt x="700" y="391"/>
                    </a:lnTo>
                    <a:lnTo>
                      <a:pt x="646" y="354"/>
                    </a:lnTo>
                    <a:lnTo>
                      <a:pt x="621" y="365"/>
                    </a:lnTo>
                    <a:lnTo>
                      <a:pt x="588" y="395"/>
                    </a:lnTo>
                    <a:lnTo>
                      <a:pt x="514" y="398"/>
                    </a:lnTo>
                    <a:lnTo>
                      <a:pt x="488" y="375"/>
                    </a:lnTo>
                    <a:lnTo>
                      <a:pt x="403" y="375"/>
                    </a:lnTo>
                    <a:lnTo>
                      <a:pt x="160" y="390"/>
                    </a:lnTo>
                    <a:lnTo>
                      <a:pt x="2" y="403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77" name="Freeform 133"/>
              <p:cNvSpPr>
                <a:spLocks noChangeAspect="1"/>
              </p:cNvSpPr>
              <p:nvPr/>
            </p:nvSpPr>
            <p:spPr bwMode="auto">
              <a:xfrm>
                <a:off x="3184" y="1053"/>
                <a:ext cx="236" cy="131"/>
              </a:xfrm>
              <a:custGeom>
                <a:avLst/>
                <a:gdLst>
                  <a:gd name="T0" fmla="*/ 137 w 1308"/>
                  <a:gd name="T1" fmla="*/ 0 h 728"/>
                  <a:gd name="T2" fmla="*/ 132 w 1308"/>
                  <a:gd name="T3" fmla="*/ 52 h 728"/>
                  <a:gd name="T4" fmla="*/ 163 w 1308"/>
                  <a:gd name="T5" fmla="*/ 73 h 728"/>
                  <a:gd name="T6" fmla="*/ 129 w 1308"/>
                  <a:gd name="T7" fmla="*/ 92 h 728"/>
                  <a:gd name="T8" fmla="*/ 171 w 1308"/>
                  <a:gd name="T9" fmla="*/ 148 h 728"/>
                  <a:gd name="T10" fmla="*/ 124 w 1308"/>
                  <a:gd name="T11" fmla="*/ 168 h 728"/>
                  <a:gd name="T12" fmla="*/ 149 w 1308"/>
                  <a:gd name="T13" fmla="*/ 205 h 728"/>
                  <a:gd name="T14" fmla="*/ 200 w 1308"/>
                  <a:gd name="T15" fmla="*/ 211 h 728"/>
                  <a:gd name="T16" fmla="*/ 197 w 1308"/>
                  <a:gd name="T17" fmla="*/ 264 h 728"/>
                  <a:gd name="T18" fmla="*/ 129 w 1308"/>
                  <a:gd name="T19" fmla="*/ 316 h 728"/>
                  <a:gd name="T20" fmla="*/ 91 w 1308"/>
                  <a:gd name="T21" fmla="*/ 322 h 728"/>
                  <a:gd name="T22" fmla="*/ 75 w 1308"/>
                  <a:gd name="T23" fmla="*/ 405 h 728"/>
                  <a:gd name="T24" fmla="*/ 0 w 1308"/>
                  <a:gd name="T25" fmla="*/ 482 h 728"/>
                  <a:gd name="T26" fmla="*/ 13 w 1308"/>
                  <a:gd name="T27" fmla="*/ 502 h 728"/>
                  <a:gd name="T28" fmla="*/ 129 w 1308"/>
                  <a:gd name="T29" fmla="*/ 481 h 728"/>
                  <a:gd name="T30" fmla="*/ 152 w 1308"/>
                  <a:gd name="T31" fmla="*/ 519 h 728"/>
                  <a:gd name="T32" fmla="*/ 106 w 1308"/>
                  <a:gd name="T33" fmla="*/ 572 h 728"/>
                  <a:gd name="T34" fmla="*/ 81 w 1308"/>
                  <a:gd name="T35" fmla="*/ 642 h 728"/>
                  <a:gd name="T36" fmla="*/ 89 w 1308"/>
                  <a:gd name="T37" fmla="*/ 680 h 728"/>
                  <a:gd name="T38" fmla="*/ 143 w 1308"/>
                  <a:gd name="T39" fmla="*/ 683 h 728"/>
                  <a:gd name="T40" fmla="*/ 154 w 1308"/>
                  <a:gd name="T41" fmla="*/ 696 h 728"/>
                  <a:gd name="T42" fmla="*/ 197 w 1308"/>
                  <a:gd name="T43" fmla="*/ 694 h 728"/>
                  <a:gd name="T44" fmla="*/ 250 w 1308"/>
                  <a:gd name="T45" fmla="*/ 674 h 728"/>
                  <a:gd name="T46" fmla="*/ 327 w 1308"/>
                  <a:gd name="T47" fmla="*/ 690 h 728"/>
                  <a:gd name="T48" fmla="*/ 357 w 1308"/>
                  <a:gd name="T49" fmla="*/ 686 h 728"/>
                  <a:gd name="T50" fmla="*/ 418 w 1308"/>
                  <a:gd name="T51" fmla="*/ 720 h 728"/>
                  <a:gd name="T52" fmla="*/ 467 w 1308"/>
                  <a:gd name="T53" fmla="*/ 728 h 728"/>
                  <a:gd name="T54" fmla="*/ 518 w 1308"/>
                  <a:gd name="T55" fmla="*/ 692 h 728"/>
                  <a:gd name="T56" fmla="*/ 505 w 1308"/>
                  <a:gd name="T57" fmla="*/ 589 h 728"/>
                  <a:gd name="T58" fmla="*/ 499 w 1308"/>
                  <a:gd name="T59" fmla="*/ 564 h 728"/>
                  <a:gd name="T60" fmla="*/ 513 w 1308"/>
                  <a:gd name="T61" fmla="*/ 564 h 728"/>
                  <a:gd name="T62" fmla="*/ 574 w 1308"/>
                  <a:gd name="T63" fmla="*/ 619 h 728"/>
                  <a:gd name="T64" fmla="*/ 647 w 1308"/>
                  <a:gd name="T65" fmla="*/ 570 h 728"/>
                  <a:gd name="T66" fmla="*/ 660 w 1308"/>
                  <a:gd name="T67" fmla="*/ 528 h 728"/>
                  <a:gd name="T68" fmla="*/ 704 w 1308"/>
                  <a:gd name="T69" fmla="*/ 495 h 728"/>
                  <a:gd name="T70" fmla="*/ 744 w 1308"/>
                  <a:gd name="T71" fmla="*/ 483 h 728"/>
                  <a:gd name="T72" fmla="*/ 813 w 1308"/>
                  <a:gd name="T73" fmla="*/ 485 h 728"/>
                  <a:gd name="T74" fmla="*/ 892 w 1308"/>
                  <a:gd name="T75" fmla="*/ 497 h 728"/>
                  <a:gd name="T76" fmla="*/ 902 w 1308"/>
                  <a:gd name="T77" fmla="*/ 520 h 728"/>
                  <a:gd name="T78" fmla="*/ 819 w 1308"/>
                  <a:gd name="T79" fmla="*/ 572 h 728"/>
                  <a:gd name="T80" fmla="*/ 825 w 1308"/>
                  <a:gd name="T81" fmla="*/ 585 h 728"/>
                  <a:gd name="T82" fmla="*/ 859 w 1308"/>
                  <a:gd name="T83" fmla="*/ 615 h 728"/>
                  <a:gd name="T84" fmla="*/ 892 w 1308"/>
                  <a:gd name="T85" fmla="*/ 645 h 728"/>
                  <a:gd name="T86" fmla="*/ 951 w 1308"/>
                  <a:gd name="T87" fmla="*/ 647 h 728"/>
                  <a:gd name="T88" fmla="*/ 1022 w 1308"/>
                  <a:gd name="T89" fmla="*/ 639 h 728"/>
                  <a:gd name="T90" fmla="*/ 1101 w 1308"/>
                  <a:gd name="T91" fmla="*/ 637 h 728"/>
                  <a:gd name="T92" fmla="*/ 1093 w 1308"/>
                  <a:gd name="T93" fmla="*/ 591 h 728"/>
                  <a:gd name="T94" fmla="*/ 1138 w 1308"/>
                  <a:gd name="T95" fmla="*/ 580 h 728"/>
                  <a:gd name="T96" fmla="*/ 1221 w 1308"/>
                  <a:gd name="T97" fmla="*/ 514 h 728"/>
                  <a:gd name="T98" fmla="*/ 1241 w 1308"/>
                  <a:gd name="T99" fmla="*/ 440 h 728"/>
                  <a:gd name="T100" fmla="*/ 1288 w 1308"/>
                  <a:gd name="T101" fmla="*/ 390 h 728"/>
                  <a:gd name="T102" fmla="*/ 1296 w 1308"/>
                  <a:gd name="T103" fmla="*/ 278 h 728"/>
                  <a:gd name="T104" fmla="*/ 1282 w 1308"/>
                  <a:gd name="T105" fmla="*/ 229 h 728"/>
                  <a:gd name="T106" fmla="*/ 1286 w 1308"/>
                  <a:gd name="T107" fmla="*/ 199 h 728"/>
                  <a:gd name="T108" fmla="*/ 1308 w 1308"/>
                  <a:gd name="T109" fmla="*/ 171 h 728"/>
                  <a:gd name="T110" fmla="*/ 1127 w 1308"/>
                  <a:gd name="T111" fmla="*/ 95 h 728"/>
                  <a:gd name="T112" fmla="*/ 782 w 1308"/>
                  <a:gd name="T113" fmla="*/ 122 h 728"/>
                  <a:gd name="T114" fmla="*/ 658 w 1308"/>
                  <a:gd name="T115" fmla="*/ 120 h 728"/>
                  <a:gd name="T116" fmla="*/ 568 w 1308"/>
                  <a:gd name="T117" fmla="*/ 85 h 728"/>
                  <a:gd name="T118" fmla="*/ 137 w 1308"/>
                  <a:gd name="T119" fmla="*/ 0 h 7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08" h="728">
                    <a:moveTo>
                      <a:pt x="137" y="0"/>
                    </a:moveTo>
                    <a:lnTo>
                      <a:pt x="132" y="52"/>
                    </a:lnTo>
                    <a:lnTo>
                      <a:pt x="163" y="73"/>
                    </a:lnTo>
                    <a:lnTo>
                      <a:pt x="129" y="92"/>
                    </a:lnTo>
                    <a:lnTo>
                      <a:pt x="171" y="148"/>
                    </a:lnTo>
                    <a:lnTo>
                      <a:pt x="124" y="168"/>
                    </a:lnTo>
                    <a:lnTo>
                      <a:pt x="149" y="205"/>
                    </a:lnTo>
                    <a:lnTo>
                      <a:pt x="200" y="211"/>
                    </a:lnTo>
                    <a:lnTo>
                      <a:pt x="197" y="264"/>
                    </a:lnTo>
                    <a:lnTo>
                      <a:pt x="129" y="316"/>
                    </a:lnTo>
                    <a:lnTo>
                      <a:pt x="91" y="322"/>
                    </a:lnTo>
                    <a:lnTo>
                      <a:pt x="75" y="405"/>
                    </a:lnTo>
                    <a:lnTo>
                      <a:pt x="0" y="482"/>
                    </a:lnTo>
                    <a:lnTo>
                      <a:pt x="13" y="502"/>
                    </a:lnTo>
                    <a:lnTo>
                      <a:pt x="129" y="481"/>
                    </a:lnTo>
                    <a:lnTo>
                      <a:pt x="152" y="519"/>
                    </a:lnTo>
                    <a:lnTo>
                      <a:pt x="106" y="572"/>
                    </a:lnTo>
                    <a:lnTo>
                      <a:pt x="81" y="642"/>
                    </a:lnTo>
                    <a:lnTo>
                      <a:pt x="89" y="680"/>
                    </a:lnTo>
                    <a:lnTo>
                      <a:pt x="143" y="683"/>
                    </a:lnTo>
                    <a:lnTo>
                      <a:pt x="154" y="696"/>
                    </a:lnTo>
                    <a:lnTo>
                      <a:pt x="197" y="694"/>
                    </a:lnTo>
                    <a:lnTo>
                      <a:pt x="250" y="674"/>
                    </a:lnTo>
                    <a:lnTo>
                      <a:pt x="327" y="690"/>
                    </a:lnTo>
                    <a:lnTo>
                      <a:pt x="357" y="686"/>
                    </a:lnTo>
                    <a:lnTo>
                      <a:pt x="418" y="720"/>
                    </a:lnTo>
                    <a:lnTo>
                      <a:pt x="467" y="728"/>
                    </a:lnTo>
                    <a:lnTo>
                      <a:pt x="518" y="692"/>
                    </a:lnTo>
                    <a:lnTo>
                      <a:pt x="505" y="589"/>
                    </a:lnTo>
                    <a:lnTo>
                      <a:pt x="499" y="564"/>
                    </a:lnTo>
                    <a:lnTo>
                      <a:pt x="513" y="564"/>
                    </a:lnTo>
                    <a:lnTo>
                      <a:pt x="574" y="619"/>
                    </a:lnTo>
                    <a:lnTo>
                      <a:pt x="647" y="570"/>
                    </a:lnTo>
                    <a:lnTo>
                      <a:pt x="660" y="528"/>
                    </a:lnTo>
                    <a:lnTo>
                      <a:pt x="704" y="495"/>
                    </a:lnTo>
                    <a:lnTo>
                      <a:pt x="744" y="483"/>
                    </a:lnTo>
                    <a:lnTo>
                      <a:pt x="813" y="485"/>
                    </a:lnTo>
                    <a:lnTo>
                      <a:pt x="892" y="497"/>
                    </a:lnTo>
                    <a:lnTo>
                      <a:pt x="902" y="520"/>
                    </a:lnTo>
                    <a:lnTo>
                      <a:pt x="819" y="572"/>
                    </a:lnTo>
                    <a:lnTo>
                      <a:pt x="825" y="585"/>
                    </a:lnTo>
                    <a:lnTo>
                      <a:pt x="859" y="615"/>
                    </a:lnTo>
                    <a:lnTo>
                      <a:pt x="892" y="645"/>
                    </a:lnTo>
                    <a:lnTo>
                      <a:pt x="951" y="647"/>
                    </a:lnTo>
                    <a:lnTo>
                      <a:pt x="1022" y="639"/>
                    </a:lnTo>
                    <a:lnTo>
                      <a:pt x="1101" y="637"/>
                    </a:lnTo>
                    <a:lnTo>
                      <a:pt x="1093" y="591"/>
                    </a:lnTo>
                    <a:lnTo>
                      <a:pt x="1138" y="580"/>
                    </a:lnTo>
                    <a:lnTo>
                      <a:pt x="1221" y="514"/>
                    </a:lnTo>
                    <a:lnTo>
                      <a:pt x="1241" y="440"/>
                    </a:lnTo>
                    <a:lnTo>
                      <a:pt x="1288" y="390"/>
                    </a:lnTo>
                    <a:lnTo>
                      <a:pt x="1296" y="278"/>
                    </a:lnTo>
                    <a:lnTo>
                      <a:pt x="1282" y="229"/>
                    </a:lnTo>
                    <a:lnTo>
                      <a:pt x="1286" y="199"/>
                    </a:lnTo>
                    <a:lnTo>
                      <a:pt x="1308" y="171"/>
                    </a:lnTo>
                    <a:lnTo>
                      <a:pt x="1127" y="95"/>
                    </a:lnTo>
                    <a:lnTo>
                      <a:pt x="782" y="122"/>
                    </a:lnTo>
                    <a:lnTo>
                      <a:pt x="658" y="120"/>
                    </a:lnTo>
                    <a:lnTo>
                      <a:pt x="568" y="85"/>
                    </a:lnTo>
                    <a:lnTo>
                      <a:pt x="137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78" name="Freeform 134"/>
              <p:cNvSpPr>
                <a:spLocks noChangeAspect="1"/>
              </p:cNvSpPr>
              <p:nvPr/>
            </p:nvSpPr>
            <p:spPr bwMode="auto">
              <a:xfrm>
                <a:off x="3708" y="849"/>
                <a:ext cx="171" cy="239"/>
              </a:xfrm>
              <a:custGeom>
                <a:avLst/>
                <a:gdLst>
                  <a:gd name="T0" fmla="*/ 167 w 948"/>
                  <a:gd name="T1" fmla="*/ 0 h 1327"/>
                  <a:gd name="T2" fmla="*/ 244 w 948"/>
                  <a:gd name="T3" fmla="*/ 45 h 1327"/>
                  <a:gd name="T4" fmla="*/ 337 w 948"/>
                  <a:gd name="T5" fmla="*/ 66 h 1327"/>
                  <a:gd name="T6" fmla="*/ 407 w 948"/>
                  <a:gd name="T7" fmla="*/ 102 h 1327"/>
                  <a:gd name="T8" fmla="*/ 439 w 948"/>
                  <a:gd name="T9" fmla="*/ 137 h 1327"/>
                  <a:gd name="T10" fmla="*/ 486 w 948"/>
                  <a:gd name="T11" fmla="*/ 148 h 1327"/>
                  <a:gd name="T12" fmla="*/ 540 w 948"/>
                  <a:gd name="T13" fmla="*/ 216 h 1327"/>
                  <a:gd name="T14" fmla="*/ 576 w 948"/>
                  <a:gd name="T15" fmla="*/ 215 h 1327"/>
                  <a:gd name="T16" fmla="*/ 653 w 948"/>
                  <a:gd name="T17" fmla="*/ 285 h 1327"/>
                  <a:gd name="T18" fmla="*/ 699 w 948"/>
                  <a:gd name="T19" fmla="*/ 279 h 1327"/>
                  <a:gd name="T20" fmla="*/ 747 w 948"/>
                  <a:gd name="T21" fmla="*/ 309 h 1327"/>
                  <a:gd name="T22" fmla="*/ 855 w 948"/>
                  <a:gd name="T23" fmla="*/ 416 h 1327"/>
                  <a:gd name="T24" fmla="*/ 937 w 948"/>
                  <a:gd name="T25" fmla="*/ 444 h 1327"/>
                  <a:gd name="T26" fmla="*/ 948 w 948"/>
                  <a:gd name="T27" fmla="*/ 466 h 1327"/>
                  <a:gd name="T28" fmla="*/ 438 w 948"/>
                  <a:gd name="T29" fmla="*/ 835 h 1327"/>
                  <a:gd name="T30" fmla="*/ 428 w 948"/>
                  <a:gd name="T31" fmla="*/ 988 h 1327"/>
                  <a:gd name="T32" fmla="*/ 315 w 948"/>
                  <a:gd name="T33" fmla="*/ 1095 h 1327"/>
                  <a:gd name="T34" fmla="*/ 315 w 948"/>
                  <a:gd name="T35" fmla="*/ 1124 h 1327"/>
                  <a:gd name="T36" fmla="*/ 355 w 948"/>
                  <a:gd name="T37" fmla="*/ 1165 h 1327"/>
                  <a:gd name="T38" fmla="*/ 341 w 948"/>
                  <a:gd name="T39" fmla="*/ 1180 h 1327"/>
                  <a:gd name="T40" fmla="*/ 343 w 948"/>
                  <a:gd name="T41" fmla="*/ 1225 h 1327"/>
                  <a:gd name="T42" fmla="*/ 286 w 948"/>
                  <a:gd name="T43" fmla="*/ 1327 h 1327"/>
                  <a:gd name="T44" fmla="*/ 178 w 948"/>
                  <a:gd name="T45" fmla="*/ 1233 h 1327"/>
                  <a:gd name="T46" fmla="*/ 100 w 948"/>
                  <a:gd name="T47" fmla="*/ 1206 h 1327"/>
                  <a:gd name="T48" fmla="*/ 17 w 948"/>
                  <a:gd name="T49" fmla="*/ 1142 h 1327"/>
                  <a:gd name="T50" fmla="*/ 0 w 948"/>
                  <a:gd name="T51" fmla="*/ 1097 h 1327"/>
                  <a:gd name="T52" fmla="*/ 1 w 948"/>
                  <a:gd name="T53" fmla="*/ 1050 h 1327"/>
                  <a:gd name="T54" fmla="*/ 28 w 948"/>
                  <a:gd name="T55" fmla="*/ 1019 h 1327"/>
                  <a:gd name="T56" fmla="*/ 40 w 948"/>
                  <a:gd name="T57" fmla="*/ 975 h 1327"/>
                  <a:gd name="T58" fmla="*/ 13 w 948"/>
                  <a:gd name="T59" fmla="*/ 940 h 1327"/>
                  <a:gd name="T60" fmla="*/ 30 w 948"/>
                  <a:gd name="T61" fmla="*/ 726 h 1327"/>
                  <a:gd name="T62" fmla="*/ 52 w 948"/>
                  <a:gd name="T63" fmla="*/ 706 h 1327"/>
                  <a:gd name="T64" fmla="*/ 76 w 948"/>
                  <a:gd name="T65" fmla="*/ 673 h 1327"/>
                  <a:gd name="T66" fmla="*/ 73 w 948"/>
                  <a:gd name="T67" fmla="*/ 642 h 1327"/>
                  <a:gd name="T68" fmla="*/ 39 w 948"/>
                  <a:gd name="T69" fmla="*/ 514 h 1327"/>
                  <a:gd name="T70" fmla="*/ 70 w 948"/>
                  <a:gd name="T71" fmla="*/ 451 h 1327"/>
                  <a:gd name="T72" fmla="*/ 84 w 948"/>
                  <a:gd name="T73" fmla="*/ 239 h 1327"/>
                  <a:gd name="T74" fmla="*/ 167 w 948"/>
                  <a:gd name="T75" fmla="*/ 0 h 1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48" h="1327">
                    <a:moveTo>
                      <a:pt x="167" y="0"/>
                    </a:moveTo>
                    <a:lnTo>
                      <a:pt x="244" y="45"/>
                    </a:lnTo>
                    <a:lnTo>
                      <a:pt x="337" y="66"/>
                    </a:lnTo>
                    <a:lnTo>
                      <a:pt x="407" y="102"/>
                    </a:lnTo>
                    <a:lnTo>
                      <a:pt x="439" y="137"/>
                    </a:lnTo>
                    <a:lnTo>
                      <a:pt x="486" y="148"/>
                    </a:lnTo>
                    <a:lnTo>
                      <a:pt x="540" y="216"/>
                    </a:lnTo>
                    <a:lnTo>
                      <a:pt x="576" y="215"/>
                    </a:lnTo>
                    <a:lnTo>
                      <a:pt x="653" y="285"/>
                    </a:lnTo>
                    <a:lnTo>
                      <a:pt x="699" y="279"/>
                    </a:lnTo>
                    <a:lnTo>
                      <a:pt x="747" y="309"/>
                    </a:lnTo>
                    <a:lnTo>
                      <a:pt x="855" y="416"/>
                    </a:lnTo>
                    <a:lnTo>
                      <a:pt x="937" y="444"/>
                    </a:lnTo>
                    <a:lnTo>
                      <a:pt x="948" y="466"/>
                    </a:lnTo>
                    <a:lnTo>
                      <a:pt x="438" y="835"/>
                    </a:lnTo>
                    <a:lnTo>
                      <a:pt x="428" y="988"/>
                    </a:lnTo>
                    <a:lnTo>
                      <a:pt x="315" y="1095"/>
                    </a:lnTo>
                    <a:lnTo>
                      <a:pt x="315" y="1124"/>
                    </a:lnTo>
                    <a:lnTo>
                      <a:pt x="355" y="1165"/>
                    </a:lnTo>
                    <a:lnTo>
                      <a:pt x="341" y="1180"/>
                    </a:lnTo>
                    <a:lnTo>
                      <a:pt x="343" y="1225"/>
                    </a:lnTo>
                    <a:lnTo>
                      <a:pt x="286" y="1327"/>
                    </a:lnTo>
                    <a:lnTo>
                      <a:pt x="178" y="1233"/>
                    </a:lnTo>
                    <a:lnTo>
                      <a:pt x="100" y="1206"/>
                    </a:lnTo>
                    <a:lnTo>
                      <a:pt x="17" y="1142"/>
                    </a:lnTo>
                    <a:lnTo>
                      <a:pt x="0" y="1097"/>
                    </a:lnTo>
                    <a:lnTo>
                      <a:pt x="1" y="1050"/>
                    </a:lnTo>
                    <a:lnTo>
                      <a:pt x="28" y="1019"/>
                    </a:lnTo>
                    <a:lnTo>
                      <a:pt x="40" y="975"/>
                    </a:lnTo>
                    <a:lnTo>
                      <a:pt x="13" y="940"/>
                    </a:lnTo>
                    <a:lnTo>
                      <a:pt x="30" y="726"/>
                    </a:lnTo>
                    <a:lnTo>
                      <a:pt x="52" y="706"/>
                    </a:lnTo>
                    <a:lnTo>
                      <a:pt x="76" y="673"/>
                    </a:lnTo>
                    <a:lnTo>
                      <a:pt x="73" y="642"/>
                    </a:lnTo>
                    <a:lnTo>
                      <a:pt x="39" y="514"/>
                    </a:lnTo>
                    <a:lnTo>
                      <a:pt x="70" y="451"/>
                    </a:lnTo>
                    <a:lnTo>
                      <a:pt x="84" y="239"/>
                    </a:lnTo>
                    <a:lnTo>
                      <a:pt x="167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79" name="Freeform 135"/>
              <p:cNvSpPr>
                <a:spLocks noChangeAspect="1"/>
              </p:cNvSpPr>
              <p:nvPr/>
            </p:nvSpPr>
            <p:spPr bwMode="auto">
              <a:xfrm>
                <a:off x="4135" y="1116"/>
                <a:ext cx="120" cy="110"/>
              </a:xfrm>
              <a:custGeom>
                <a:avLst/>
                <a:gdLst>
                  <a:gd name="T0" fmla="*/ 385 w 671"/>
                  <a:gd name="T1" fmla="*/ 0 h 607"/>
                  <a:gd name="T2" fmla="*/ 442 w 671"/>
                  <a:gd name="T3" fmla="*/ 80 h 607"/>
                  <a:gd name="T4" fmla="*/ 533 w 671"/>
                  <a:gd name="T5" fmla="*/ 80 h 607"/>
                  <a:gd name="T6" fmla="*/ 558 w 671"/>
                  <a:gd name="T7" fmla="*/ 101 h 607"/>
                  <a:gd name="T8" fmla="*/ 572 w 671"/>
                  <a:gd name="T9" fmla="*/ 139 h 607"/>
                  <a:gd name="T10" fmla="*/ 671 w 671"/>
                  <a:gd name="T11" fmla="*/ 274 h 607"/>
                  <a:gd name="T12" fmla="*/ 569 w 671"/>
                  <a:gd name="T13" fmla="*/ 328 h 607"/>
                  <a:gd name="T14" fmla="*/ 572 w 671"/>
                  <a:gd name="T15" fmla="*/ 375 h 607"/>
                  <a:gd name="T16" fmla="*/ 517 w 671"/>
                  <a:gd name="T17" fmla="*/ 379 h 607"/>
                  <a:gd name="T18" fmla="*/ 539 w 671"/>
                  <a:gd name="T19" fmla="*/ 506 h 607"/>
                  <a:gd name="T20" fmla="*/ 526 w 671"/>
                  <a:gd name="T21" fmla="*/ 539 h 607"/>
                  <a:gd name="T22" fmla="*/ 493 w 671"/>
                  <a:gd name="T23" fmla="*/ 539 h 607"/>
                  <a:gd name="T24" fmla="*/ 459 w 671"/>
                  <a:gd name="T25" fmla="*/ 526 h 607"/>
                  <a:gd name="T26" fmla="*/ 382 w 671"/>
                  <a:gd name="T27" fmla="*/ 607 h 607"/>
                  <a:gd name="T28" fmla="*/ 0 w 671"/>
                  <a:gd name="T29" fmla="*/ 607 h 607"/>
                  <a:gd name="T30" fmla="*/ 1 w 671"/>
                  <a:gd name="T31" fmla="*/ 581 h 607"/>
                  <a:gd name="T32" fmla="*/ 81 w 671"/>
                  <a:gd name="T33" fmla="*/ 556 h 607"/>
                  <a:gd name="T34" fmla="*/ 112 w 671"/>
                  <a:gd name="T35" fmla="*/ 439 h 607"/>
                  <a:gd name="T36" fmla="*/ 101 w 671"/>
                  <a:gd name="T37" fmla="*/ 387 h 607"/>
                  <a:gd name="T38" fmla="*/ 106 w 671"/>
                  <a:gd name="T39" fmla="*/ 325 h 607"/>
                  <a:gd name="T40" fmla="*/ 136 w 671"/>
                  <a:gd name="T41" fmla="*/ 274 h 607"/>
                  <a:gd name="T42" fmla="*/ 81 w 671"/>
                  <a:gd name="T43" fmla="*/ 199 h 607"/>
                  <a:gd name="T44" fmla="*/ 116 w 671"/>
                  <a:gd name="T45" fmla="*/ 134 h 607"/>
                  <a:gd name="T46" fmla="*/ 220 w 671"/>
                  <a:gd name="T47" fmla="*/ 86 h 607"/>
                  <a:gd name="T48" fmla="*/ 236 w 671"/>
                  <a:gd name="T49" fmla="*/ 104 h 607"/>
                  <a:gd name="T50" fmla="*/ 260 w 671"/>
                  <a:gd name="T51" fmla="*/ 108 h 607"/>
                  <a:gd name="T52" fmla="*/ 290 w 671"/>
                  <a:gd name="T53" fmla="*/ 67 h 607"/>
                  <a:gd name="T54" fmla="*/ 337 w 671"/>
                  <a:gd name="T55" fmla="*/ 63 h 607"/>
                  <a:gd name="T56" fmla="*/ 385 w 671"/>
                  <a:gd name="T57" fmla="*/ 0 h 6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71" h="607">
                    <a:moveTo>
                      <a:pt x="385" y="0"/>
                    </a:moveTo>
                    <a:lnTo>
                      <a:pt x="442" y="80"/>
                    </a:lnTo>
                    <a:lnTo>
                      <a:pt x="533" y="80"/>
                    </a:lnTo>
                    <a:lnTo>
                      <a:pt x="558" y="101"/>
                    </a:lnTo>
                    <a:lnTo>
                      <a:pt x="572" y="139"/>
                    </a:lnTo>
                    <a:lnTo>
                      <a:pt x="671" y="274"/>
                    </a:lnTo>
                    <a:lnTo>
                      <a:pt x="569" y="328"/>
                    </a:lnTo>
                    <a:lnTo>
                      <a:pt x="572" y="375"/>
                    </a:lnTo>
                    <a:lnTo>
                      <a:pt x="517" y="379"/>
                    </a:lnTo>
                    <a:lnTo>
                      <a:pt x="539" y="506"/>
                    </a:lnTo>
                    <a:lnTo>
                      <a:pt x="526" y="539"/>
                    </a:lnTo>
                    <a:lnTo>
                      <a:pt x="493" y="539"/>
                    </a:lnTo>
                    <a:lnTo>
                      <a:pt x="459" y="526"/>
                    </a:lnTo>
                    <a:lnTo>
                      <a:pt x="382" y="607"/>
                    </a:lnTo>
                    <a:lnTo>
                      <a:pt x="0" y="607"/>
                    </a:lnTo>
                    <a:lnTo>
                      <a:pt x="1" y="581"/>
                    </a:lnTo>
                    <a:lnTo>
                      <a:pt x="81" y="556"/>
                    </a:lnTo>
                    <a:lnTo>
                      <a:pt x="112" y="439"/>
                    </a:lnTo>
                    <a:lnTo>
                      <a:pt x="101" y="387"/>
                    </a:lnTo>
                    <a:lnTo>
                      <a:pt x="106" y="325"/>
                    </a:lnTo>
                    <a:lnTo>
                      <a:pt x="136" y="274"/>
                    </a:lnTo>
                    <a:lnTo>
                      <a:pt x="81" y="199"/>
                    </a:lnTo>
                    <a:lnTo>
                      <a:pt x="116" y="134"/>
                    </a:lnTo>
                    <a:lnTo>
                      <a:pt x="220" y="86"/>
                    </a:lnTo>
                    <a:lnTo>
                      <a:pt x="236" y="104"/>
                    </a:lnTo>
                    <a:lnTo>
                      <a:pt x="260" y="108"/>
                    </a:lnTo>
                    <a:lnTo>
                      <a:pt x="290" y="67"/>
                    </a:lnTo>
                    <a:lnTo>
                      <a:pt x="337" y="63"/>
                    </a:lnTo>
                    <a:lnTo>
                      <a:pt x="385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80" name="Freeform 136"/>
              <p:cNvSpPr>
                <a:spLocks noChangeAspect="1"/>
              </p:cNvSpPr>
              <p:nvPr/>
            </p:nvSpPr>
            <p:spPr bwMode="auto">
              <a:xfrm>
                <a:off x="3992" y="1028"/>
                <a:ext cx="212" cy="236"/>
              </a:xfrm>
              <a:custGeom>
                <a:avLst/>
                <a:gdLst>
                  <a:gd name="T0" fmla="*/ 418 w 1177"/>
                  <a:gd name="T1" fmla="*/ 33 h 1308"/>
                  <a:gd name="T2" fmla="*/ 482 w 1177"/>
                  <a:gd name="T3" fmla="*/ 32 h 1308"/>
                  <a:gd name="T4" fmla="*/ 525 w 1177"/>
                  <a:gd name="T5" fmla="*/ 0 h 1308"/>
                  <a:gd name="T6" fmla="*/ 587 w 1177"/>
                  <a:gd name="T7" fmla="*/ 11 h 1308"/>
                  <a:gd name="T8" fmla="*/ 652 w 1177"/>
                  <a:gd name="T9" fmla="*/ 99 h 1308"/>
                  <a:gd name="T10" fmla="*/ 735 w 1177"/>
                  <a:gd name="T11" fmla="*/ 117 h 1308"/>
                  <a:gd name="T12" fmla="*/ 751 w 1177"/>
                  <a:gd name="T13" fmla="*/ 150 h 1308"/>
                  <a:gd name="T14" fmla="*/ 810 w 1177"/>
                  <a:gd name="T15" fmla="*/ 172 h 1308"/>
                  <a:gd name="T16" fmla="*/ 878 w 1177"/>
                  <a:gd name="T17" fmla="*/ 157 h 1308"/>
                  <a:gd name="T18" fmla="*/ 931 w 1177"/>
                  <a:gd name="T19" fmla="*/ 208 h 1308"/>
                  <a:gd name="T20" fmla="*/ 974 w 1177"/>
                  <a:gd name="T21" fmla="*/ 228 h 1308"/>
                  <a:gd name="T22" fmla="*/ 1039 w 1177"/>
                  <a:gd name="T23" fmla="*/ 304 h 1308"/>
                  <a:gd name="T24" fmla="*/ 1177 w 1177"/>
                  <a:gd name="T25" fmla="*/ 489 h 1308"/>
                  <a:gd name="T26" fmla="*/ 1128 w 1177"/>
                  <a:gd name="T27" fmla="*/ 551 h 1308"/>
                  <a:gd name="T28" fmla="*/ 1081 w 1177"/>
                  <a:gd name="T29" fmla="*/ 556 h 1308"/>
                  <a:gd name="T30" fmla="*/ 1050 w 1177"/>
                  <a:gd name="T31" fmla="*/ 596 h 1308"/>
                  <a:gd name="T32" fmla="*/ 1029 w 1177"/>
                  <a:gd name="T33" fmla="*/ 593 h 1308"/>
                  <a:gd name="T34" fmla="*/ 1011 w 1177"/>
                  <a:gd name="T35" fmla="*/ 574 h 1308"/>
                  <a:gd name="T36" fmla="*/ 967 w 1177"/>
                  <a:gd name="T37" fmla="*/ 598 h 1308"/>
                  <a:gd name="T38" fmla="*/ 908 w 1177"/>
                  <a:gd name="T39" fmla="*/ 621 h 1308"/>
                  <a:gd name="T40" fmla="*/ 872 w 1177"/>
                  <a:gd name="T41" fmla="*/ 687 h 1308"/>
                  <a:gd name="T42" fmla="*/ 926 w 1177"/>
                  <a:gd name="T43" fmla="*/ 761 h 1308"/>
                  <a:gd name="T44" fmla="*/ 897 w 1177"/>
                  <a:gd name="T45" fmla="*/ 813 h 1308"/>
                  <a:gd name="T46" fmla="*/ 892 w 1177"/>
                  <a:gd name="T47" fmla="*/ 872 h 1308"/>
                  <a:gd name="T48" fmla="*/ 903 w 1177"/>
                  <a:gd name="T49" fmla="*/ 926 h 1308"/>
                  <a:gd name="T50" fmla="*/ 871 w 1177"/>
                  <a:gd name="T51" fmla="*/ 1044 h 1308"/>
                  <a:gd name="T52" fmla="*/ 792 w 1177"/>
                  <a:gd name="T53" fmla="*/ 1069 h 1308"/>
                  <a:gd name="T54" fmla="*/ 790 w 1177"/>
                  <a:gd name="T55" fmla="*/ 1120 h 1308"/>
                  <a:gd name="T56" fmla="*/ 750 w 1177"/>
                  <a:gd name="T57" fmla="*/ 1162 h 1308"/>
                  <a:gd name="T58" fmla="*/ 708 w 1177"/>
                  <a:gd name="T59" fmla="*/ 1161 h 1308"/>
                  <a:gd name="T60" fmla="*/ 704 w 1177"/>
                  <a:gd name="T61" fmla="*/ 1308 h 1308"/>
                  <a:gd name="T62" fmla="*/ 488 w 1177"/>
                  <a:gd name="T63" fmla="*/ 1306 h 1308"/>
                  <a:gd name="T64" fmla="*/ 534 w 1177"/>
                  <a:gd name="T65" fmla="*/ 1229 h 1308"/>
                  <a:gd name="T66" fmla="*/ 627 w 1177"/>
                  <a:gd name="T67" fmla="*/ 1124 h 1308"/>
                  <a:gd name="T68" fmla="*/ 628 w 1177"/>
                  <a:gd name="T69" fmla="*/ 1055 h 1308"/>
                  <a:gd name="T70" fmla="*/ 330 w 1177"/>
                  <a:gd name="T71" fmla="*/ 845 h 1308"/>
                  <a:gd name="T72" fmla="*/ 319 w 1177"/>
                  <a:gd name="T73" fmla="*/ 815 h 1308"/>
                  <a:gd name="T74" fmla="*/ 206 w 1177"/>
                  <a:gd name="T75" fmla="*/ 738 h 1308"/>
                  <a:gd name="T76" fmla="*/ 183 w 1177"/>
                  <a:gd name="T77" fmla="*/ 739 h 1308"/>
                  <a:gd name="T78" fmla="*/ 147 w 1177"/>
                  <a:gd name="T79" fmla="*/ 733 h 1308"/>
                  <a:gd name="T80" fmla="*/ 94 w 1177"/>
                  <a:gd name="T81" fmla="*/ 648 h 1308"/>
                  <a:gd name="T82" fmla="*/ 92 w 1177"/>
                  <a:gd name="T83" fmla="*/ 607 h 1308"/>
                  <a:gd name="T84" fmla="*/ 63 w 1177"/>
                  <a:gd name="T85" fmla="*/ 585 h 1308"/>
                  <a:gd name="T86" fmla="*/ 59 w 1177"/>
                  <a:gd name="T87" fmla="*/ 485 h 1308"/>
                  <a:gd name="T88" fmla="*/ 27 w 1177"/>
                  <a:gd name="T89" fmla="*/ 471 h 1308"/>
                  <a:gd name="T90" fmla="*/ 50 w 1177"/>
                  <a:gd name="T91" fmla="*/ 411 h 1308"/>
                  <a:gd name="T92" fmla="*/ 0 w 1177"/>
                  <a:gd name="T93" fmla="*/ 348 h 1308"/>
                  <a:gd name="T94" fmla="*/ 10 w 1177"/>
                  <a:gd name="T95" fmla="*/ 283 h 1308"/>
                  <a:gd name="T96" fmla="*/ 54 w 1177"/>
                  <a:gd name="T97" fmla="*/ 228 h 1308"/>
                  <a:gd name="T98" fmla="*/ 36 w 1177"/>
                  <a:gd name="T99" fmla="*/ 103 h 1308"/>
                  <a:gd name="T100" fmla="*/ 161 w 1177"/>
                  <a:gd name="T101" fmla="*/ 86 h 1308"/>
                  <a:gd name="T102" fmla="*/ 197 w 1177"/>
                  <a:gd name="T103" fmla="*/ 124 h 1308"/>
                  <a:gd name="T104" fmla="*/ 367 w 1177"/>
                  <a:gd name="T105" fmla="*/ 103 h 1308"/>
                  <a:gd name="T106" fmla="*/ 382 w 1177"/>
                  <a:gd name="T107" fmla="*/ 57 h 1308"/>
                  <a:gd name="T108" fmla="*/ 418 w 1177"/>
                  <a:gd name="T109" fmla="*/ 33 h 1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77" h="1308">
                    <a:moveTo>
                      <a:pt x="418" y="33"/>
                    </a:moveTo>
                    <a:lnTo>
                      <a:pt x="482" y="32"/>
                    </a:lnTo>
                    <a:lnTo>
                      <a:pt x="525" y="0"/>
                    </a:lnTo>
                    <a:lnTo>
                      <a:pt x="587" y="11"/>
                    </a:lnTo>
                    <a:lnTo>
                      <a:pt x="652" y="99"/>
                    </a:lnTo>
                    <a:lnTo>
                      <a:pt x="735" y="117"/>
                    </a:lnTo>
                    <a:lnTo>
                      <a:pt x="751" y="150"/>
                    </a:lnTo>
                    <a:lnTo>
                      <a:pt x="810" y="172"/>
                    </a:lnTo>
                    <a:lnTo>
                      <a:pt x="878" y="157"/>
                    </a:lnTo>
                    <a:lnTo>
                      <a:pt x="931" y="208"/>
                    </a:lnTo>
                    <a:lnTo>
                      <a:pt x="974" y="228"/>
                    </a:lnTo>
                    <a:lnTo>
                      <a:pt x="1039" y="304"/>
                    </a:lnTo>
                    <a:lnTo>
                      <a:pt x="1177" y="489"/>
                    </a:lnTo>
                    <a:lnTo>
                      <a:pt x="1128" y="551"/>
                    </a:lnTo>
                    <a:lnTo>
                      <a:pt x="1081" y="556"/>
                    </a:lnTo>
                    <a:lnTo>
                      <a:pt x="1050" y="596"/>
                    </a:lnTo>
                    <a:lnTo>
                      <a:pt x="1029" y="593"/>
                    </a:lnTo>
                    <a:lnTo>
                      <a:pt x="1011" y="574"/>
                    </a:lnTo>
                    <a:lnTo>
                      <a:pt x="967" y="598"/>
                    </a:lnTo>
                    <a:lnTo>
                      <a:pt x="908" y="621"/>
                    </a:lnTo>
                    <a:lnTo>
                      <a:pt x="872" y="687"/>
                    </a:lnTo>
                    <a:lnTo>
                      <a:pt x="926" y="761"/>
                    </a:lnTo>
                    <a:lnTo>
                      <a:pt x="897" y="813"/>
                    </a:lnTo>
                    <a:lnTo>
                      <a:pt x="892" y="872"/>
                    </a:lnTo>
                    <a:lnTo>
                      <a:pt x="903" y="926"/>
                    </a:lnTo>
                    <a:lnTo>
                      <a:pt x="871" y="1044"/>
                    </a:lnTo>
                    <a:lnTo>
                      <a:pt x="792" y="1069"/>
                    </a:lnTo>
                    <a:lnTo>
                      <a:pt x="790" y="1120"/>
                    </a:lnTo>
                    <a:lnTo>
                      <a:pt x="750" y="1162"/>
                    </a:lnTo>
                    <a:lnTo>
                      <a:pt x="708" y="1161"/>
                    </a:lnTo>
                    <a:lnTo>
                      <a:pt x="704" y="1308"/>
                    </a:lnTo>
                    <a:lnTo>
                      <a:pt x="488" y="1306"/>
                    </a:lnTo>
                    <a:lnTo>
                      <a:pt x="534" y="1229"/>
                    </a:lnTo>
                    <a:lnTo>
                      <a:pt x="627" y="1124"/>
                    </a:lnTo>
                    <a:lnTo>
                      <a:pt x="628" y="1055"/>
                    </a:lnTo>
                    <a:lnTo>
                      <a:pt x="330" y="845"/>
                    </a:lnTo>
                    <a:lnTo>
                      <a:pt x="319" y="815"/>
                    </a:lnTo>
                    <a:lnTo>
                      <a:pt x="206" y="738"/>
                    </a:lnTo>
                    <a:lnTo>
                      <a:pt x="183" y="739"/>
                    </a:lnTo>
                    <a:lnTo>
                      <a:pt x="147" y="733"/>
                    </a:lnTo>
                    <a:lnTo>
                      <a:pt x="94" y="648"/>
                    </a:lnTo>
                    <a:lnTo>
                      <a:pt x="92" y="607"/>
                    </a:lnTo>
                    <a:lnTo>
                      <a:pt x="63" y="585"/>
                    </a:lnTo>
                    <a:lnTo>
                      <a:pt x="59" y="485"/>
                    </a:lnTo>
                    <a:lnTo>
                      <a:pt x="27" y="471"/>
                    </a:lnTo>
                    <a:lnTo>
                      <a:pt x="50" y="411"/>
                    </a:lnTo>
                    <a:lnTo>
                      <a:pt x="0" y="348"/>
                    </a:lnTo>
                    <a:lnTo>
                      <a:pt x="10" y="283"/>
                    </a:lnTo>
                    <a:lnTo>
                      <a:pt x="54" y="228"/>
                    </a:lnTo>
                    <a:lnTo>
                      <a:pt x="36" y="103"/>
                    </a:lnTo>
                    <a:lnTo>
                      <a:pt x="161" y="86"/>
                    </a:lnTo>
                    <a:lnTo>
                      <a:pt x="197" y="124"/>
                    </a:lnTo>
                    <a:lnTo>
                      <a:pt x="367" y="103"/>
                    </a:lnTo>
                    <a:lnTo>
                      <a:pt x="382" y="57"/>
                    </a:lnTo>
                    <a:lnTo>
                      <a:pt x="418" y="33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81" name="Freeform 137"/>
              <p:cNvSpPr>
                <a:spLocks noChangeAspect="1"/>
              </p:cNvSpPr>
              <p:nvPr/>
            </p:nvSpPr>
            <p:spPr bwMode="auto">
              <a:xfrm>
                <a:off x="3690" y="928"/>
                <a:ext cx="283" cy="272"/>
              </a:xfrm>
              <a:custGeom>
                <a:avLst/>
                <a:gdLst>
                  <a:gd name="T0" fmla="*/ 1037 w 1571"/>
                  <a:gd name="T1" fmla="*/ 6 h 1510"/>
                  <a:gd name="T2" fmla="*/ 1128 w 1571"/>
                  <a:gd name="T3" fmla="*/ 0 h 1510"/>
                  <a:gd name="T4" fmla="*/ 1227 w 1571"/>
                  <a:gd name="T5" fmla="*/ 83 h 1510"/>
                  <a:gd name="T6" fmla="*/ 1296 w 1571"/>
                  <a:gd name="T7" fmla="*/ 61 h 1510"/>
                  <a:gd name="T8" fmla="*/ 1351 w 1571"/>
                  <a:gd name="T9" fmla="*/ 110 h 1510"/>
                  <a:gd name="T10" fmla="*/ 1363 w 1571"/>
                  <a:gd name="T11" fmla="*/ 154 h 1510"/>
                  <a:gd name="T12" fmla="*/ 1438 w 1571"/>
                  <a:gd name="T13" fmla="*/ 241 h 1510"/>
                  <a:gd name="T14" fmla="*/ 1506 w 1571"/>
                  <a:gd name="T15" fmla="*/ 240 h 1510"/>
                  <a:gd name="T16" fmla="*/ 1512 w 1571"/>
                  <a:gd name="T17" fmla="*/ 257 h 1510"/>
                  <a:gd name="T18" fmla="*/ 1571 w 1571"/>
                  <a:gd name="T19" fmla="*/ 259 h 1510"/>
                  <a:gd name="T20" fmla="*/ 1512 w 1571"/>
                  <a:gd name="T21" fmla="*/ 435 h 1510"/>
                  <a:gd name="T22" fmla="*/ 1381 w 1571"/>
                  <a:gd name="T23" fmla="*/ 495 h 1510"/>
                  <a:gd name="T24" fmla="*/ 1346 w 1571"/>
                  <a:gd name="T25" fmla="*/ 485 h 1510"/>
                  <a:gd name="T26" fmla="*/ 1310 w 1571"/>
                  <a:gd name="T27" fmla="*/ 494 h 1510"/>
                  <a:gd name="T28" fmla="*/ 1296 w 1571"/>
                  <a:gd name="T29" fmla="*/ 507 h 1510"/>
                  <a:gd name="T30" fmla="*/ 1186 w 1571"/>
                  <a:gd name="T31" fmla="*/ 531 h 1510"/>
                  <a:gd name="T32" fmla="*/ 1132 w 1571"/>
                  <a:gd name="T33" fmla="*/ 667 h 1510"/>
                  <a:gd name="T34" fmla="*/ 1107 w 1571"/>
                  <a:gd name="T35" fmla="*/ 676 h 1510"/>
                  <a:gd name="T36" fmla="*/ 1108 w 1571"/>
                  <a:gd name="T37" fmla="*/ 736 h 1510"/>
                  <a:gd name="T38" fmla="*/ 1080 w 1571"/>
                  <a:gd name="T39" fmla="*/ 754 h 1510"/>
                  <a:gd name="T40" fmla="*/ 1074 w 1571"/>
                  <a:gd name="T41" fmla="*/ 795 h 1510"/>
                  <a:gd name="T42" fmla="*/ 990 w 1571"/>
                  <a:gd name="T43" fmla="*/ 802 h 1510"/>
                  <a:gd name="T44" fmla="*/ 1074 w 1571"/>
                  <a:gd name="T45" fmla="*/ 1034 h 1510"/>
                  <a:gd name="T46" fmla="*/ 984 w 1571"/>
                  <a:gd name="T47" fmla="*/ 1116 h 1510"/>
                  <a:gd name="T48" fmla="*/ 959 w 1571"/>
                  <a:gd name="T49" fmla="*/ 1140 h 1510"/>
                  <a:gd name="T50" fmla="*/ 944 w 1571"/>
                  <a:gd name="T51" fmla="*/ 1268 h 1510"/>
                  <a:gd name="T52" fmla="*/ 962 w 1571"/>
                  <a:gd name="T53" fmla="*/ 1274 h 1510"/>
                  <a:gd name="T54" fmla="*/ 959 w 1571"/>
                  <a:gd name="T55" fmla="*/ 1308 h 1510"/>
                  <a:gd name="T56" fmla="*/ 865 w 1571"/>
                  <a:gd name="T57" fmla="*/ 1423 h 1510"/>
                  <a:gd name="T58" fmla="*/ 856 w 1571"/>
                  <a:gd name="T59" fmla="*/ 1472 h 1510"/>
                  <a:gd name="T60" fmla="*/ 793 w 1571"/>
                  <a:gd name="T61" fmla="*/ 1510 h 1510"/>
                  <a:gd name="T62" fmla="*/ 440 w 1571"/>
                  <a:gd name="T63" fmla="*/ 1441 h 1510"/>
                  <a:gd name="T64" fmla="*/ 250 w 1571"/>
                  <a:gd name="T65" fmla="*/ 1406 h 1510"/>
                  <a:gd name="T66" fmla="*/ 216 w 1571"/>
                  <a:gd name="T67" fmla="*/ 1407 h 1510"/>
                  <a:gd name="T68" fmla="*/ 206 w 1571"/>
                  <a:gd name="T69" fmla="*/ 1427 h 1510"/>
                  <a:gd name="T70" fmla="*/ 0 w 1571"/>
                  <a:gd name="T71" fmla="*/ 1414 h 1510"/>
                  <a:gd name="T72" fmla="*/ 92 w 1571"/>
                  <a:gd name="T73" fmla="*/ 1324 h 1510"/>
                  <a:gd name="T74" fmla="*/ 120 w 1571"/>
                  <a:gd name="T75" fmla="*/ 1242 h 1510"/>
                  <a:gd name="T76" fmla="*/ 124 w 1571"/>
                  <a:gd name="T77" fmla="*/ 1191 h 1510"/>
                  <a:gd name="T78" fmla="*/ 278 w 1571"/>
                  <a:gd name="T79" fmla="*/ 1108 h 1510"/>
                  <a:gd name="T80" fmla="*/ 312 w 1571"/>
                  <a:gd name="T81" fmla="*/ 1029 h 1510"/>
                  <a:gd name="T82" fmla="*/ 388 w 1571"/>
                  <a:gd name="T83" fmla="*/ 888 h 1510"/>
                  <a:gd name="T84" fmla="*/ 444 w 1571"/>
                  <a:gd name="T85" fmla="*/ 787 h 1510"/>
                  <a:gd name="T86" fmla="*/ 441 w 1571"/>
                  <a:gd name="T87" fmla="*/ 743 h 1510"/>
                  <a:gd name="T88" fmla="*/ 455 w 1571"/>
                  <a:gd name="T89" fmla="*/ 727 h 1510"/>
                  <a:gd name="T90" fmla="*/ 415 w 1571"/>
                  <a:gd name="T91" fmla="*/ 685 h 1510"/>
                  <a:gd name="T92" fmla="*/ 415 w 1571"/>
                  <a:gd name="T93" fmla="*/ 657 h 1510"/>
                  <a:gd name="T94" fmla="*/ 528 w 1571"/>
                  <a:gd name="T95" fmla="*/ 550 h 1510"/>
                  <a:gd name="T96" fmla="*/ 538 w 1571"/>
                  <a:gd name="T97" fmla="*/ 397 h 1510"/>
                  <a:gd name="T98" fmla="*/ 941 w 1571"/>
                  <a:gd name="T99" fmla="*/ 106 h 1510"/>
                  <a:gd name="T100" fmla="*/ 1049 w 1571"/>
                  <a:gd name="T101" fmla="*/ 28 h 1510"/>
                  <a:gd name="T102" fmla="*/ 1037 w 1571"/>
                  <a:gd name="T103" fmla="*/ 6 h 15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71" h="1510">
                    <a:moveTo>
                      <a:pt x="1037" y="6"/>
                    </a:moveTo>
                    <a:lnTo>
                      <a:pt x="1128" y="0"/>
                    </a:lnTo>
                    <a:lnTo>
                      <a:pt x="1227" y="83"/>
                    </a:lnTo>
                    <a:lnTo>
                      <a:pt x="1296" y="61"/>
                    </a:lnTo>
                    <a:lnTo>
                      <a:pt x="1351" y="110"/>
                    </a:lnTo>
                    <a:lnTo>
                      <a:pt x="1363" y="154"/>
                    </a:lnTo>
                    <a:lnTo>
                      <a:pt x="1438" y="241"/>
                    </a:lnTo>
                    <a:lnTo>
                      <a:pt x="1506" y="240"/>
                    </a:lnTo>
                    <a:lnTo>
                      <a:pt x="1512" y="257"/>
                    </a:lnTo>
                    <a:lnTo>
                      <a:pt x="1571" y="259"/>
                    </a:lnTo>
                    <a:lnTo>
                      <a:pt x="1512" y="435"/>
                    </a:lnTo>
                    <a:lnTo>
                      <a:pt x="1381" y="495"/>
                    </a:lnTo>
                    <a:lnTo>
                      <a:pt x="1346" y="485"/>
                    </a:lnTo>
                    <a:lnTo>
                      <a:pt x="1310" y="494"/>
                    </a:lnTo>
                    <a:lnTo>
                      <a:pt x="1296" y="507"/>
                    </a:lnTo>
                    <a:lnTo>
                      <a:pt x="1186" y="531"/>
                    </a:lnTo>
                    <a:lnTo>
                      <a:pt x="1132" y="667"/>
                    </a:lnTo>
                    <a:lnTo>
                      <a:pt x="1107" y="676"/>
                    </a:lnTo>
                    <a:lnTo>
                      <a:pt x="1108" y="736"/>
                    </a:lnTo>
                    <a:lnTo>
                      <a:pt x="1080" y="754"/>
                    </a:lnTo>
                    <a:lnTo>
                      <a:pt x="1074" y="795"/>
                    </a:lnTo>
                    <a:lnTo>
                      <a:pt x="990" y="802"/>
                    </a:lnTo>
                    <a:lnTo>
                      <a:pt x="1074" y="1034"/>
                    </a:lnTo>
                    <a:lnTo>
                      <a:pt x="984" y="1116"/>
                    </a:lnTo>
                    <a:lnTo>
                      <a:pt x="959" y="1140"/>
                    </a:lnTo>
                    <a:lnTo>
                      <a:pt x="944" y="1268"/>
                    </a:lnTo>
                    <a:lnTo>
                      <a:pt x="962" y="1274"/>
                    </a:lnTo>
                    <a:lnTo>
                      <a:pt x="959" y="1308"/>
                    </a:lnTo>
                    <a:lnTo>
                      <a:pt x="865" y="1423"/>
                    </a:lnTo>
                    <a:lnTo>
                      <a:pt x="856" y="1472"/>
                    </a:lnTo>
                    <a:lnTo>
                      <a:pt x="793" y="1510"/>
                    </a:lnTo>
                    <a:lnTo>
                      <a:pt x="440" y="1441"/>
                    </a:lnTo>
                    <a:lnTo>
                      <a:pt x="250" y="1406"/>
                    </a:lnTo>
                    <a:lnTo>
                      <a:pt x="216" y="1407"/>
                    </a:lnTo>
                    <a:lnTo>
                      <a:pt x="206" y="1427"/>
                    </a:lnTo>
                    <a:lnTo>
                      <a:pt x="0" y="1414"/>
                    </a:lnTo>
                    <a:lnTo>
                      <a:pt x="92" y="1324"/>
                    </a:lnTo>
                    <a:lnTo>
                      <a:pt x="120" y="1242"/>
                    </a:lnTo>
                    <a:lnTo>
                      <a:pt x="124" y="1191"/>
                    </a:lnTo>
                    <a:lnTo>
                      <a:pt x="278" y="1108"/>
                    </a:lnTo>
                    <a:lnTo>
                      <a:pt x="312" y="1029"/>
                    </a:lnTo>
                    <a:lnTo>
                      <a:pt x="388" y="888"/>
                    </a:lnTo>
                    <a:lnTo>
                      <a:pt x="444" y="787"/>
                    </a:lnTo>
                    <a:lnTo>
                      <a:pt x="441" y="743"/>
                    </a:lnTo>
                    <a:lnTo>
                      <a:pt x="455" y="727"/>
                    </a:lnTo>
                    <a:lnTo>
                      <a:pt x="415" y="685"/>
                    </a:lnTo>
                    <a:lnTo>
                      <a:pt x="415" y="657"/>
                    </a:lnTo>
                    <a:lnTo>
                      <a:pt x="528" y="550"/>
                    </a:lnTo>
                    <a:lnTo>
                      <a:pt x="538" y="397"/>
                    </a:lnTo>
                    <a:lnTo>
                      <a:pt x="941" y="106"/>
                    </a:lnTo>
                    <a:lnTo>
                      <a:pt x="1049" y="28"/>
                    </a:lnTo>
                    <a:lnTo>
                      <a:pt x="1037" y="6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82" name="Freeform 138"/>
              <p:cNvSpPr>
                <a:spLocks noChangeAspect="1"/>
              </p:cNvSpPr>
              <p:nvPr/>
            </p:nvSpPr>
            <p:spPr bwMode="auto">
              <a:xfrm>
                <a:off x="3879" y="1286"/>
                <a:ext cx="175" cy="141"/>
              </a:xfrm>
              <a:custGeom>
                <a:avLst/>
                <a:gdLst>
                  <a:gd name="T0" fmla="*/ 23 w 975"/>
                  <a:gd name="T1" fmla="*/ 22 h 777"/>
                  <a:gd name="T2" fmla="*/ 44 w 975"/>
                  <a:gd name="T3" fmla="*/ 112 h 777"/>
                  <a:gd name="T4" fmla="*/ 0 w 975"/>
                  <a:gd name="T5" fmla="*/ 242 h 777"/>
                  <a:gd name="T6" fmla="*/ 81 w 975"/>
                  <a:gd name="T7" fmla="*/ 340 h 777"/>
                  <a:gd name="T8" fmla="*/ 83 w 975"/>
                  <a:gd name="T9" fmla="*/ 438 h 777"/>
                  <a:gd name="T10" fmla="*/ 169 w 975"/>
                  <a:gd name="T11" fmla="*/ 489 h 777"/>
                  <a:gd name="T12" fmla="*/ 197 w 975"/>
                  <a:gd name="T13" fmla="*/ 570 h 777"/>
                  <a:gd name="T14" fmla="*/ 227 w 975"/>
                  <a:gd name="T15" fmla="*/ 663 h 777"/>
                  <a:gd name="T16" fmla="*/ 251 w 975"/>
                  <a:gd name="T17" fmla="*/ 684 h 777"/>
                  <a:gd name="T18" fmla="*/ 286 w 975"/>
                  <a:gd name="T19" fmla="*/ 686 h 777"/>
                  <a:gd name="T20" fmla="*/ 298 w 975"/>
                  <a:gd name="T21" fmla="*/ 663 h 777"/>
                  <a:gd name="T22" fmla="*/ 374 w 975"/>
                  <a:gd name="T23" fmla="*/ 671 h 777"/>
                  <a:gd name="T24" fmla="*/ 388 w 975"/>
                  <a:gd name="T25" fmla="*/ 681 h 777"/>
                  <a:gd name="T26" fmla="*/ 625 w 975"/>
                  <a:gd name="T27" fmla="*/ 494 h 777"/>
                  <a:gd name="T28" fmla="*/ 638 w 975"/>
                  <a:gd name="T29" fmla="*/ 423 h 777"/>
                  <a:gd name="T30" fmla="*/ 719 w 975"/>
                  <a:gd name="T31" fmla="*/ 456 h 777"/>
                  <a:gd name="T32" fmla="*/ 723 w 975"/>
                  <a:gd name="T33" fmla="*/ 638 h 777"/>
                  <a:gd name="T34" fmla="*/ 757 w 975"/>
                  <a:gd name="T35" fmla="*/ 647 h 777"/>
                  <a:gd name="T36" fmla="*/ 776 w 975"/>
                  <a:gd name="T37" fmla="*/ 764 h 777"/>
                  <a:gd name="T38" fmla="*/ 866 w 975"/>
                  <a:gd name="T39" fmla="*/ 777 h 777"/>
                  <a:gd name="T40" fmla="*/ 923 w 975"/>
                  <a:gd name="T41" fmla="*/ 767 h 777"/>
                  <a:gd name="T42" fmla="*/ 975 w 975"/>
                  <a:gd name="T43" fmla="*/ 688 h 777"/>
                  <a:gd name="T44" fmla="*/ 934 w 975"/>
                  <a:gd name="T45" fmla="*/ 642 h 777"/>
                  <a:gd name="T46" fmla="*/ 908 w 975"/>
                  <a:gd name="T47" fmla="*/ 438 h 777"/>
                  <a:gd name="T48" fmla="*/ 659 w 975"/>
                  <a:gd name="T49" fmla="*/ 283 h 777"/>
                  <a:gd name="T50" fmla="*/ 645 w 975"/>
                  <a:gd name="T51" fmla="*/ 145 h 777"/>
                  <a:gd name="T52" fmla="*/ 503 w 975"/>
                  <a:gd name="T53" fmla="*/ 125 h 777"/>
                  <a:gd name="T54" fmla="*/ 504 w 975"/>
                  <a:gd name="T55" fmla="*/ 74 h 777"/>
                  <a:gd name="T56" fmla="*/ 448 w 975"/>
                  <a:gd name="T57" fmla="*/ 43 h 777"/>
                  <a:gd name="T58" fmla="*/ 366 w 975"/>
                  <a:gd name="T59" fmla="*/ 48 h 777"/>
                  <a:gd name="T60" fmla="*/ 308 w 975"/>
                  <a:gd name="T61" fmla="*/ 79 h 777"/>
                  <a:gd name="T62" fmla="*/ 230 w 975"/>
                  <a:gd name="T63" fmla="*/ 83 h 777"/>
                  <a:gd name="T64" fmla="*/ 198 w 975"/>
                  <a:gd name="T65" fmla="*/ 112 h 777"/>
                  <a:gd name="T66" fmla="*/ 100 w 975"/>
                  <a:gd name="T67" fmla="*/ 103 h 777"/>
                  <a:gd name="T68" fmla="*/ 58 w 975"/>
                  <a:gd name="T69" fmla="*/ 46 h 777"/>
                  <a:gd name="T70" fmla="*/ 69 w 975"/>
                  <a:gd name="T71" fmla="*/ 0 h 777"/>
                  <a:gd name="T72" fmla="*/ 28 w 975"/>
                  <a:gd name="T73" fmla="*/ 3 h 777"/>
                  <a:gd name="T74" fmla="*/ 23 w 975"/>
                  <a:gd name="T75" fmla="*/ 22 h 7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75" h="777">
                    <a:moveTo>
                      <a:pt x="23" y="22"/>
                    </a:moveTo>
                    <a:lnTo>
                      <a:pt x="44" y="112"/>
                    </a:lnTo>
                    <a:lnTo>
                      <a:pt x="0" y="242"/>
                    </a:lnTo>
                    <a:lnTo>
                      <a:pt x="81" y="340"/>
                    </a:lnTo>
                    <a:lnTo>
                      <a:pt x="83" y="438"/>
                    </a:lnTo>
                    <a:lnTo>
                      <a:pt x="169" y="489"/>
                    </a:lnTo>
                    <a:lnTo>
                      <a:pt x="197" y="570"/>
                    </a:lnTo>
                    <a:lnTo>
                      <a:pt x="227" y="663"/>
                    </a:lnTo>
                    <a:lnTo>
                      <a:pt x="251" y="684"/>
                    </a:lnTo>
                    <a:lnTo>
                      <a:pt x="286" y="686"/>
                    </a:lnTo>
                    <a:lnTo>
                      <a:pt x="298" y="663"/>
                    </a:lnTo>
                    <a:lnTo>
                      <a:pt x="374" y="671"/>
                    </a:lnTo>
                    <a:lnTo>
                      <a:pt x="388" y="681"/>
                    </a:lnTo>
                    <a:lnTo>
                      <a:pt x="625" y="494"/>
                    </a:lnTo>
                    <a:lnTo>
                      <a:pt x="638" y="423"/>
                    </a:lnTo>
                    <a:lnTo>
                      <a:pt x="719" y="456"/>
                    </a:lnTo>
                    <a:lnTo>
                      <a:pt x="723" y="638"/>
                    </a:lnTo>
                    <a:lnTo>
                      <a:pt x="757" y="647"/>
                    </a:lnTo>
                    <a:lnTo>
                      <a:pt x="776" y="764"/>
                    </a:lnTo>
                    <a:lnTo>
                      <a:pt x="866" y="777"/>
                    </a:lnTo>
                    <a:lnTo>
                      <a:pt x="923" y="767"/>
                    </a:lnTo>
                    <a:lnTo>
                      <a:pt x="975" y="688"/>
                    </a:lnTo>
                    <a:lnTo>
                      <a:pt x="934" y="642"/>
                    </a:lnTo>
                    <a:lnTo>
                      <a:pt x="908" y="438"/>
                    </a:lnTo>
                    <a:lnTo>
                      <a:pt x="659" y="283"/>
                    </a:lnTo>
                    <a:lnTo>
                      <a:pt x="645" y="145"/>
                    </a:lnTo>
                    <a:lnTo>
                      <a:pt x="503" y="125"/>
                    </a:lnTo>
                    <a:lnTo>
                      <a:pt x="504" y="74"/>
                    </a:lnTo>
                    <a:lnTo>
                      <a:pt x="448" y="43"/>
                    </a:lnTo>
                    <a:lnTo>
                      <a:pt x="366" y="48"/>
                    </a:lnTo>
                    <a:lnTo>
                      <a:pt x="308" y="79"/>
                    </a:lnTo>
                    <a:lnTo>
                      <a:pt x="230" y="83"/>
                    </a:lnTo>
                    <a:lnTo>
                      <a:pt x="198" y="112"/>
                    </a:lnTo>
                    <a:lnTo>
                      <a:pt x="100" y="103"/>
                    </a:lnTo>
                    <a:lnTo>
                      <a:pt x="58" y="46"/>
                    </a:lnTo>
                    <a:lnTo>
                      <a:pt x="69" y="0"/>
                    </a:lnTo>
                    <a:lnTo>
                      <a:pt x="28" y="3"/>
                    </a:lnTo>
                    <a:lnTo>
                      <a:pt x="23" y="22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83" name="Freeform 139"/>
              <p:cNvSpPr>
                <a:spLocks noChangeAspect="1"/>
              </p:cNvSpPr>
              <p:nvPr/>
            </p:nvSpPr>
            <p:spPr bwMode="auto">
              <a:xfrm>
                <a:off x="4000" y="1410"/>
                <a:ext cx="194" cy="149"/>
              </a:xfrm>
              <a:custGeom>
                <a:avLst/>
                <a:gdLst>
                  <a:gd name="T0" fmla="*/ 304 w 1071"/>
                  <a:gd name="T1" fmla="*/ 0 h 824"/>
                  <a:gd name="T2" fmla="*/ 525 w 1071"/>
                  <a:gd name="T3" fmla="*/ 24 h 824"/>
                  <a:gd name="T4" fmla="*/ 644 w 1071"/>
                  <a:gd name="T5" fmla="*/ 329 h 824"/>
                  <a:gd name="T6" fmla="*/ 666 w 1071"/>
                  <a:gd name="T7" fmla="*/ 337 h 824"/>
                  <a:gd name="T8" fmla="*/ 685 w 1071"/>
                  <a:gd name="T9" fmla="*/ 296 h 824"/>
                  <a:gd name="T10" fmla="*/ 767 w 1071"/>
                  <a:gd name="T11" fmla="*/ 284 h 824"/>
                  <a:gd name="T12" fmla="*/ 949 w 1071"/>
                  <a:gd name="T13" fmla="*/ 121 h 824"/>
                  <a:gd name="T14" fmla="*/ 1001 w 1071"/>
                  <a:gd name="T15" fmla="*/ 159 h 824"/>
                  <a:gd name="T16" fmla="*/ 971 w 1071"/>
                  <a:gd name="T17" fmla="*/ 202 h 824"/>
                  <a:gd name="T18" fmla="*/ 969 w 1071"/>
                  <a:gd name="T19" fmla="*/ 230 h 824"/>
                  <a:gd name="T20" fmla="*/ 1049 w 1071"/>
                  <a:gd name="T21" fmla="*/ 329 h 824"/>
                  <a:gd name="T22" fmla="*/ 1061 w 1071"/>
                  <a:gd name="T23" fmla="*/ 382 h 824"/>
                  <a:gd name="T24" fmla="*/ 1033 w 1071"/>
                  <a:gd name="T25" fmla="*/ 447 h 824"/>
                  <a:gd name="T26" fmla="*/ 1071 w 1071"/>
                  <a:gd name="T27" fmla="*/ 482 h 824"/>
                  <a:gd name="T28" fmla="*/ 1043 w 1071"/>
                  <a:gd name="T29" fmla="*/ 511 h 824"/>
                  <a:gd name="T30" fmla="*/ 1061 w 1071"/>
                  <a:gd name="T31" fmla="*/ 542 h 824"/>
                  <a:gd name="T32" fmla="*/ 1033 w 1071"/>
                  <a:gd name="T33" fmla="*/ 572 h 824"/>
                  <a:gd name="T34" fmla="*/ 1037 w 1071"/>
                  <a:gd name="T35" fmla="*/ 607 h 824"/>
                  <a:gd name="T36" fmla="*/ 997 w 1071"/>
                  <a:gd name="T37" fmla="*/ 687 h 824"/>
                  <a:gd name="T38" fmla="*/ 965 w 1071"/>
                  <a:gd name="T39" fmla="*/ 697 h 824"/>
                  <a:gd name="T40" fmla="*/ 900 w 1071"/>
                  <a:gd name="T41" fmla="*/ 785 h 824"/>
                  <a:gd name="T42" fmla="*/ 799 w 1071"/>
                  <a:gd name="T43" fmla="*/ 795 h 824"/>
                  <a:gd name="T44" fmla="*/ 777 w 1071"/>
                  <a:gd name="T45" fmla="*/ 820 h 824"/>
                  <a:gd name="T46" fmla="*/ 552 w 1071"/>
                  <a:gd name="T47" fmla="*/ 824 h 824"/>
                  <a:gd name="T48" fmla="*/ 210 w 1071"/>
                  <a:gd name="T49" fmla="*/ 449 h 824"/>
                  <a:gd name="T50" fmla="*/ 157 w 1071"/>
                  <a:gd name="T51" fmla="*/ 560 h 824"/>
                  <a:gd name="T52" fmla="*/ 40 w 1071"/>
                  <a:gd name="T53" fmla="*/ 546 h 824"/>
                  <a:gd name="T54" fmla="*/ 14 w 1071"/>
                  <a:gd name="T55" fmla="*/ 447 h 824"/>
                  <a:gd name="T56" fmla="*/ 28 w 1071"/>
                  <a:gd name="T57" fmla="*/ 405 h 824"/>
                  <a:gd name="T58" fmla="*/ 0 w 1071"/>
                  <a:gd name="T59" fmla="*/ 345 h 824"/>
                  <a:gd name="T60" fmla="*/ 247 w 1071"/>
                  <a:gd name="T61" fmla="*/ 83 h 824"/>
                  <a:gd name="T62" fmla="*/ 304 w 1071"/>
                  <a:gd name="T63" fmla="*/ 0 h 8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71" h="824">
                    <a:moveTo>
                      <a:pt x="304" y="0"/>
                    </a:moveTo>
                    <a:lnTo>
                      <a:pt x="525" y="24"/>
                    </a:lnTo>
                    <a:lnTo>
                      <a:pt x="644" y="329"/>
                    </a:lnTo>
                    <a:lnTo>
                      <a:pt x="666" y="337"/>
                    </a:lnTo>
                    <a:lnTo>
                      <a:pt x="685" y="296"/>
                    </a:lnTo>
                    <a:lnTo>
                      <a:pt x="767" y="284"/>
                    </a:lnTo>
                    <a:lnTo>
                      <a:pt x="949" y="121"/>
                    </a:lnTo>
                    <a:lnTo>
                      <a:pt x="1001" y="159"/>
                    </a:lnTo>
                    <a:lnTo>
                      <a:pt x="971" y="202"/>
                    </a:lnTo>
                    <a:lnTo>
                      <a:pt x="969" y="230"/>
                    </a:lnTo>
                    <a:lnTo>
                      <a:pt x="1049" y="329"/>
                    </a:lnTo>
                    <a:lnTo>
                      <a:pt x="1061" y="382"/>
                    </a:lnTo>
                    <a:lnTo>
                      <a:pt x="1033" y="447"/>
                    </a:lnTo>
                    <a:lnTo>
                      <a:pt x="1071" y="482"/>
                    </a:lnTo>
                    <a:lnTo>
                      <a:pt x="1043" y="511"/>
                    </a:lnTo>
                    <a:lnTo>
                      <a:pt x="1061" y="542"/>
                    </a:lnTo>
                    <a:lnTo>
                      <a:pt x="1033" y="572"/>
                    </a:lnTo>
                    <a:lnTo>
                      <a:pt x="1037" y="607"/>
                    </a:lnTo>
                    <a:lnTo>
                      <a:pt x="997" y="687"/>
                    </a:lnTo>
                    <a:lnTo>
                      <a:pt x="965" y="697"/>
                    </a:lnTo>
                    <a:lnTo>
                      <a:pt x="900" y="785"/>
                    </a:lnTo>
                    <a:lnTo>
                      <a:pt x="799" y="795"/>
                    </a:lnTo>
                    <a:lnTo>
                      <a:pt x="777" y="820"/>
                    </a:lnTo>
                    <a:lnTo>
                      <a:pt x="552" y="824"/>
                    </a:lnTo>
                    <a:lnTo>
                      <a:pt x="210" y="449"/>
                    </a:lnTo>
                    <a:lnTo>
                      <a:pt x="157" y="560"/>
                    </a:lnTo>
                    <a:lnTo>
                      <a:pt x="40" y="546"/>
                    </a:lnTo>
                    <a:lnTo>
                      <a:pt x="14" y="447"/>
                    </a:lnTo>
                    <a:lnTo>
                      <a:pt x="28" y="405"/>
                    </a:lnTo>
                    <a:lnTo>
                      <a:pt x="0" y="345"/>
                    </a:lnTo>
                    <a:lnTo>
                      <a:pt x="247" y="83"/>
                    </a:lnTo>
                    <a:lnTo>
                      <a:pt x="304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262310" name="Rectangle 166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62311" name="Text Box 167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262312" name="Rectangle 168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62313" name="Rectangle 169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 dirty="0" smtClean="0">
                <a:solidFill>
                  <a:schemeClr val="bg1"/>
                </a:solidFill>
                <a:latin typeface="Verdana" pitchFamily="34" charset="0"/>
              </a:rPr>
              <a:t>POLOS </a:t>
            </a:r>
            <a:r>
              <a:rPr lang="pt-BR" sz="1800" dirty="0">
                <a:solidFill>
                  <a:schemeClr val="bg1"/>
                </a:solidFill>
                <a:latin typeface="Verdana" pitchFamily="34" charset="0"/>
              </a:rPr>
              <a:t>DE PRODUÇÃO</a:t>
            </a:r>
          </a:p>
        </p:txBody>
      </p:sp>
      <p:grpSp>
        <p:nvGrpSpPr>
          <p:cNvPr id="262314" name="Group 170"/>
          <p:cNvGrpSpPr>
            <a:grpSpLocks/>
          </p:cNvGrpSpPr>
          <p:nvPr/>
        </p:nvGrpSpPr>
        <p:grpSpPr bwMode="auto">
          <a:xfrm>
            <a:off x="6538913" y="1905000"/>
            <a:ext cx="2351087" cy="862013"/>
            <a:chOff x="4119" y="1200"/>
            <a:chExt cx="1481" cy="543"/>
          </a:xfrm>
        </p:grpSpPr>
        <p:sp>
          <p:nvSpPr>
            <p:cNvPr id="262315" name="Text Box 171"/>
            <p:cNvSpPr txBox="1">
              <a:spLocks noChangeArrowheads="1"/>
            </p:cNvSpPr>
            <p:nvPr/>
          </p:nvSpPr>
          <p:spPr bwMode="auto">
            <a:xfrm>
              <a:off x="4632" y="1282"/>
              <a:ext cx="96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Metropolitano</a:t>
              </a:r>
            </a:p>
          </p:txBody>
        </p:sp>
        <p:sp>
          <p:nvSpPr>
            <p:cNvPr id="262316" name="Freeform 172"/>
            <p:cNvSpPr>
              <a:spLocks/>
            </p:cNvSpPr>
            <p:nvPr/>
          </p:nvSpPr>
          <p:spPr bwMode="auto">
            <a:xfrm>
              <a:off x="4568" y="1414"/>
              <a:ext cx="989" cy="2"/>
            </a:xfrm>
            <a:custGeom>
              <a:avLst/>
              <a:gdLst>
                <a:gd name="T0" fmla="*/ 0 w 989"/>
                <a:gd name="T1" fmla="*/ 2 h 2"/>
                <a:gd name="T2" fmla="*/ 137 w 989"/>
                <a:gd name="T3" fmla="*/ 0 h 2"/>
                <a:gd name="T4" fmla="*/ 989 w 989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89" h="2">
                  <a:moveTo>
                    <a:pt x="0" y="2"/>
                  </a:moveTo>
                  <a:lnTo>
                    <a:pt x="137" y="0"/>
                  </a:lnTo>
                  <a:lnTo>
                    <a:pt x="989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62317" name="Group 173"/>
            <p:cNvGrpSpPr>
              <a:grpSpLocks/>
            </p:cNvGrpSpPr>
            <p:nvPr/>
          </p:nvGrpSpPr>
          <p:grpSpPr bwMode="auto">
            <a:xfrm>
              <a:off x="4119" y="1200"/>
              <a:ext cx="556" cy="543"/>
              <a:chOff x="4119" y="1200"/>
              <a:chExt cx="556" cy="543"/>
            </a:xfrm>
          </p:grpSpPr>
          <p:grpSp>
            <p:nvGrpSpPr>
              <p:cNvPr id="262318" name="Group 174"/>
              <p:cNvGrpSpPr>
                <a:grpSpLocks/>
              </p:cNvGrpSpPr>
              <p:nvPr/>
            </p:nvGrpSpPr>
            <p:grpSpPr bwMode="auto">
              <a:xfrm>
                <a:off x="4119" y="1200"/>
                <a:ext cx="556" cy="543"/>
                <a:chOff x="4119" y="1200"/>
                <a:chExt cx="556" cy="543"/>
              </a:xfrm>
            </p:grpSpPr>
            <p:sp>
              <p:nvSpPr>
                <p:cNvPr id="262319" name="Freeform 175"/>
                <p:cNvSpPr>
                  <a:spLocks noChangeAspect="1"/>
                </p:cNvSpPr>
                <p:nvPr/>
              </p:nvSpPr>
              <p:spPr bwMode="auto">
                <a:xfrm>
                  <a:off x="4499" y="1424"/>
                  <a:ext cx="77" cy="113"/>
                </a:xfrm>
                <a:custGeom>
                  <a:avLst/>
                  <a:gdLst>
                    <a:gd name="T0" fmla="*/ 0 w 430"/>
                    <a:gd name="T1" fmla="*/ 480 h 619"/>
                    <a:gd name="T2" fmla="*/ 75 w 430"/>
                    <a:gd name="T3" fmla="*/ 380 h 619"/>
                    <a:gd name="T4" fmla="*/ 123 w 430"/>
                    <a:gd name="T5" fmla="*/ 384 h 619"/>
                    <a:gd name="T6" fmla="*/ 134 w 430"/>
                    <a:gd name="T7" fmla="*/ 378 h 619"/>
                    <a:gd name="T8" fmla="*/ 136 w 430"/>
                    <a:gd name="T9" fmla="*/ 361 h 619"/>
                    <a:gd name="T10" fmla="*/ 123 w 430"/>
                    <a:gd name="T11" fmla="*/ 339 h 619"/>
                    <a:gd name="T12" fmla="*/ 128 w 430"/>
                    <a:gd name="T13" fmla="*/ 322 h 619"/>
                    <a:gd name="T14" fmla="*/ 187 w 430"/>
                    <a:gd name="T15" fmla="*/ 256 h 619"/>
                    <a:gd name="T16" fmla="*/ 161 w 430"/>
                    <a:gd name="T17" fmla="*/ 119 h 619"/>
                    <a:gd name="T18" fmla="*/ 170 w 430"/>
                    <a:gd name="T19" fmla="*/ 108 h 619"/>
                    <a:gd name="T20" fmla="*/ 205 w 430"/>
                    <a:gd name="T21" fmla="*/ 82 h 619"/>
                    <a:gd name="T22" fmla="*/ 258 w 430"/>
                    <a:gd name="T23" fmla="*/ 86 h 619"/>
                    <a:gd name="T24" fmla="*/ 337 w 430"/>
                    <a:gd name="T25" fmla="*/ 33 h 619"/>
                    <a:gd name="T26" fmla="*/ 408 w 430"/>
                    <a:gd name="T27" fmla="*/ 0 h 619"/>
                    <a:gd name="T28" fmla="*/ 430 w 430"/>
                    <a:gd name="T29" fmla="*/ 13 h 619"/>
                    <a:gd name="T30" fmla="*/ 347 w 430"/>
                    <a:gd name="T31" fmla="*/ 355 h 619"/>
                    <a:gd name="T32" fmla="*/ 325 w 430"/>
                    <a:gd name="T33" fmla="*/ 523 h 619"/>
                    <a:gd name="T34" fmla="*/ 317 w 430"/>
                    <a:gd name="T35" fmla="*/ 619 h 619"/>
                    <a:gd name="T36" fmla="*/ 208 w 430"/>
                    <a:gd name="T37" fmla="*/ 489 h 619"/>
                    <a:gd name="T38" fmla="*/ 141 w 430"/>
                    <a:gd name="T39" fmla="*/ 519 h 619"/>
                    <a:gd name="T40" fmla="*/ 99 w 430"/>
                    <a:gd name="T41" fmla="*/ 525 h 619"/>
                    <a:gd name="T42" fmla="*/ 78 w 430"/>
                    <a:gd name="T43" fmla="*/ 489 h 619"/>
                    <a:gd name="T44" fmla="*/ 53 w 430"/>
                    <a:gd name="T45" fmla="*/ 494 h 619"/>
                    <a:gd name="T46" fmla="*/ 30 w 430"/>
                    <a:gd name="T47" fmla="*/ 507 h 619"/>
                    <a:gd name="T48" fmla="*/ 6 w 430"/>
                    <a:gd name="T49" fmla="*/ 504 h 619"/>
                    <a:gd name="T50" fmla="*/ 0 w 430"/>
                    <a:gd name="T51" fmla="*/ 480 h 6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430" h="619">
                      <a:moveTo>
                        <a:pt x="0" y="480"/>
                      </a:moveTo>
                      <a:lnTo>
                        <a:pt x="75" y="380"/>
                      </a:lnTo>
                      <a:lnTo>
                        <a:pt x="123" y="384"/>
                      </a:lnTo>
                      <a:lnTo>
                        <a:pt x="134" y="378"/>
                      </a:lnTo>
                      <a:lnTo>
                        <a:pt x="136" y="361"/>
                      </a:lnTo>
                      <a:lnTo>
                        <a:pt x="123" y="339"/>
                      </a:lnTo>
                      <a:lnTo>
                        <a:pt x="128" y="322"/>
                      </a:lnTo>
                      <a:lnTo>
                        <a:pt x="187" y="256"/>
                      </a:lnTo>
                      <a:lnTo>
                        <a:pt x="161" y="119"/>
                      </a:lnTo>
                      <a:lnTo>
                        <a:pt x="170" y="108"/>
                      </a:lnTo>
                      <a:lnTo>
                        <a:pt x="205" y="82"/>
                      </a:lnTo>
                      <a:lnTo>
                        <a:pt x="258" y="86"/>
                      </a:lnTo>
                      <a:lnTo>
                        <a:pt x="337" y="33"/>
                      </a:lnTo>
                      <a:lnTo>
                        <a:pt x="408" y="0"/>
                      </a:lnTo>
                      <a:lnTo>
                        <a:pt x="430" y="13"/>
                      </a:lnTo>
                      <a:lnTo>
                        <a:pt x="347" y="355"/>
                      </a:lnTo>
                      <a:lnTo>
                        <a:pt x="325" y="523"/>
                      </a:lnTo>
                      <a:lnTo>
                        <a:pt x="317" y="619"/>
                      </a:lnTo>
                      <a:lnTo>
                        <a:pt x="208" y="489"/>
                      </a:lnTo>
                      <a:lnTo>
                        <a:pt x="141" y="519"/>
                      </a:lnTo>
                      <a:lnTo>
                        <a:pt x="99" y="525"/>
                      </a:lnTo>
                      <a:lnTo>
                        <a:pt x="78" y="489"/>
                      </a:lnTo>
                      <a:lnTo>
                        <a:pt x="53" y="494"/>
                      </a:lnTo>
                      <a:lnTo>
                        <a:pt x="30" y="507"/>
                      </a:lnTo>
                      <a:lnTo>
                        <a:pt x="6" y="504"/>
                      </a:lnTo>
                      <a:lnTo>
                        <a:pt x="0" y="48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62320" name="Freeform 176"/>
                <p:cNvSpPr>
                  <a:spLocks noChangeAspect="1"/>
                </p:cNvSpPr>
                <p:nvPr/>
              </p:nvSpPr>
              <p:spPr bwMode="auto">
                <a:xfrm>
                  <a:off x="4490" y="1395"/>
                  <a:ext cx="83" cy="99"/>
                </a:xfrm>
                <a:custGeom>
                  <a:avLst/>
                  <a:gdLst>
                    <a:gd name="T0" fmla="*/ 168 w 462"/>
                    <a:gd name="T1" fmla="*/ 0 h 551"/>
                    <a:gd name="T2" fmla="*/ 140 w 462"/>
                    <a:gd name="T3" fmla="*/ 13 h 551"/>
                    <a:gd name="T4" fmla="*/ 145 w 462"/>
                    <a:gd name="T5" fmla="*/ 66 h 551"/>
                    <a:gd name="T6" fmla="*/ 145 w 462"/>
                    <a:gd name="T7" fmla="*/ 100 h 551"/>
                    <a:gd name="T8" fmla="*/ 79 w 462"/>
                    <a:gd name="T9" fmla="*/ 122 h 551"/>
                    <a:gd name="T10" fmla="*/ 78 w 462"/>
                    <a:gd name="T11" fmla="*/ 137 h 551"/>
                    <a:gd name="T12" fmla="*/ 9 w 462"/>
                    <a:gd name="T13" fmla="*/ 133 h 551"/>
                    <a:gd name="T14" fmla="*/ 0 w 462"/>
                    <a:gd name="T15" fmla="*/ 167 h 551"/>
                    <a:gd name="T16" fmla="*/ 176 w 462"/>
                    <a:gd name="T17" fmla="*/ 250 h 551"/>
                    <a:gd name="T18" fmla="*/ 93 w 462"/>
                    <a:gd name="T19" fmla="*/ 353 h 551"/>
                    <a:gd name="T20" fmla="*/ 35 w 462"/>
                    <a:gd name="T21" fmla="*/ 411 h 551"/>
                    <a:gd name="T22" fmla="*/ 57 w 462"/>
                    <a:gd name="T23" fmla="*/ 456 h 551"/>
                    <a:gd name="T24" fmla="*/ 93 w 462"/>
                    <a:gd name="T25" fmla="*/ 480 h 551"/>
                    <a:gd name="T26" fmla="*/ 112 w 462"/>
                    <a:gd name="T27" fmla="*/ 494 h 551"/>
                    <a:gd name="T28" fmla="*/ 124 w 462"/>
                    <a:gd name="T29" fmla="*/ 545 h 551"/>
                    <a:gd name="T30" fmla="*/ 174 w 462"/>
                    <a:gd name="T31" fmla="*/ 551 h 551"/>
                    <a:gd name="T32" fmla="*/ 188 w 462"/>
                    <a:gd name="T33" fmla="*/ 544 h 551"/>
                    <a:gd name="T34" fmla="*/ 188 w 462"/>
                    <a:gd name="T35" fmla="*/ 530 h 551"/>
                    <a:gd name="T36" fmla="*/ 174 w 462"/>
                    <a:gd name="T37" fmla="*/ 503 h 551"/>
                    <a:gd name="T38" fmla="*/ 177 w 462"/>
                    <a:gd name="T39" fmla="*/ 489 h 551"/>
                    <a:gd name="T40" fmla="*/ 238 w 462"/>
                    <a:gd name="T41" fmla="*/ 423 h 551"/>
                    <a:gd name="T42" fmla="*/ 221 w 462"/>
                    <a:gd name="T43" fmla="*/ 342 h 551"/>
                    <a:gd name="T44" fmla="*/ 212 w 462"/>
                    <a:gd name="T45" fmla="*/ 291 h 551"/>
                    <a:gd name="T46" fmla="*/ 220 w 462"/>
                    <a:gd name="T47" fmla="*/ 275 h 551"/>
                    <a:gd name="T48" fmla="*/ 237 w 462"/>
                    <a:gd name="T49" fmla="*/ 261 h 551"/>
                    <a:gd name="T50" fmla="*/ 256 w 462"/>
                    <a:gd name="T51" fmla="*/ 249 h 551"/>
                    <a:gd name="T52" fmla="*/ 310 w 462"/>
                    <a:gd name="T53" fmla="*/ 253 h 551"/>
                    <a:gd name="T54" fmla="*/ 384 w 462"/>
                    <a:gd name="T55" fmla="*/ 203 h 551"/>
                    <a:gd name="T56" fmla="*/ 462 w 462"/>
                    <a:gd name="T57" fmla="*/ 167 h 551"/>
                    <a:gd name="T58" fmla="*/ 429 w 462"/>
                    <a:gd name="T59" fmla="*/ 147 h 551"/>
                    <a:gd name="T60" fmla="*/ 413 w 462"/>
                    <a:gd name="T61" fmla="*/ 125 h 551"/>
                    <a:gd name="T62" fmla="*/ 382 w 462"/>
                    <a:gd name="T63" fmla="*/ 124 h 551"/>
                    <a:gd name="T64" fmla="*/ 371 w 462"/>
                    <a:gd name="T65" fmla="*/ 148 h 551"/>
                    <a:gd name="T66" fmla="*/ 357 w 462"/>
                    <a:gd name="T67" fmla="*/ 145 h 551"/>
                    <a:gd name="T68" fmla="*/ 168 w 462"/>
                    <a:gd name="T69" fmla="*/ 0 h 5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462" h="551">
                      <a:moveTo>
                        <a:pt x="168" y="0"/>
                      </a:moveTo>
                      <a:lnTo>
                        <a:pt x="140" y="13"/>
                      </a:lnTo>
                      <a:lnTo>
                        <a:pt x="145" y="66"/>
                      </a:lnTo>
                      <a:lnTo>
                        <a:pt x="145" y="100"/>
                      </a:lnTo>
                      <a:lnTo>
                        <a:pt x="79" y="122"/>
                      </a:lnTo>
                      <a:lnTo>
                        <a:pt x="78" y="137"/>
                      </a:lnTo>
                      <a:lnTo>
                        <a:pt x="9" y="133"/>
                      </a:lnTo>
                      <a:lnTo>
                        <a:pt x="0" y="167"/>
                      </a:lnTo>
                      <a:lnTo>
                        <a:pt x="176" y="250"/>
                      </a:lnTo>
                      <a:lnTo>
                        <a:pt x="93" y="353"/>
                      </a:lnTo>
                      <a:lnTo>
                        <a:pt x="35" y="411"/>
                      </a:lnTo>
                      <a:lnTo>
                        <a:pt x="57" y="456"/>
                      </a:lnTo>
                      <a:lnTo>
                        <a:pt x="93" y="480"/>
                      </a:lnTo>
                      <a:lnTo>
                        <a:pt x="112" y="494"/>
                      </a:lnTo>
                      <a:lnTo>
                        <a:pt x="124" y="545"/>
                      </a:lnTo>
                      <a:lnTo>
                        <a:pt x="174" y="551"/>
                      </a:lnTo>
                      <a:lnTo>
                        <a:pt x="188" y="544"/>
                      </a:lnTo>
                      <a:lnTo>
                        <a:pt x="188" y="530"/>
                      </a:lnTo>
                      <a:lnTo>
                        <a:pt x="174" y="503"/>
                      </a:lnTo>
                      <a:lnTo>
                        <a:pt x="177" y="489"/>
                      </a:lnTo>
                      <a:lnTo>
                        <a:pt x="238" y="423"/>
                      </a:lnTo>
                      <a:lnTo>
                        <a:pt x="221" y="342"/>
                      </a:lnTo>
                      <a:lnTo>
                        <a:pt x="212" y="291"/>
                      </a:lnTo>
                      <a:lnTo>
                        <a:pt x="220" y="275"/>
                      </a:lnTo>
                      <a:lnTo>
                        <a:pt x="237" y="261"/>
                      </a:lnTo>
                      <a:lnTo>
                        <a:pt x="256" y="249"/>
                      </a:lnTo>
                      <a:lnTo>
                        <a:pt x="310" y="253"/>
                      </a:lnTo>
                      <a:lnTo>
                        <a:pt x="384" y="203"/>
                      </a:lnTo>
                      <a:lnTo>
                        <a:pt x="462" y="167"/>
                      </a:lnTo>
                      <a:lnTo>
                        <a:pt x="429" y="147"/>
                      </a:lnTo>
                      <a:lnTo>
                        <a:pt x="413" y="125"/>
                      </a:lnTo>
                      <a:lnTo>
                        <a:pt x="382" y="124"/>
                      </a:lnTo>
                      <a:lnTo>
                        <a:pt x="371" y="148"/>
                      </a:lnTo>
                      <a:lnTo>
                        <a:pt x="357" y="145"/>
                      </a:lnTo>
                      <a:lnTo>
                        <a:pt x="168" y="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62321" name="Freeform 177"/>
                <p:cNvSpPr>
                  <a:spLocks noChangeAspect="1"/>
                </p:cNvSpPr>
                <p:nvPr/>
              </p:nvSpPr>
              <p:spPr bwMode="auto">
                <a:xfrm>
                  <a:off x="4595" y="1400"/>
                  <a:ext cx="58" cy="76"/>
                </a:xfrm>
                <a:custGeom>
                  <a:avLst/>
                  <a:gdLst>
                    <a:gd name="T0" fmla="*/ 0 w 320"/>
                    <a:gd name="T1" fmla="*/ 422 h 422"/>
                    <a:gd name="T2" fmla="*/ 9 w 320"/>
                    <a:gd name="T3" fmla="*/ 275 h 422"/>
                    <a:gd name="T4" fmla="*/ 101 w 320"/>
                    <a:gd name="T5" fmla="*/ 143 h 422"/>
                    <a:gd name="T6" fmla="*/ 140 w 320"/>
                    <a:gd name="T7" fmla="*/ 114 h 422"/>
                    <a:gd name="T8" fmla="*/ 172 w 320"/>
                    <a:gd name="T9" fmla="*/ 131 h 422"/>
                    <a:gd name="T10" fmla="*/ 195 w 320"/>
                    <a:gd name="T11" fmla="*/ 119 h 422"/>
                    <a:gd name="T12" fmla="*/ 215 w 320"/>
                    <a:gd name="T13" fmla="*/ 99 h 422"/>
                    <a:gd name="T14" fmla="*/ 211 w 320"/>
                    <a:gd name="T15" fmla="*/ 24 h 422"/>
                    <a:gd name="T16" fmla="*/ 220 w 320"/>
                    <a:gd name="T17" fmla="*/ 0 h 422"/>
                    <a:gd name="T18" fmla="*/ 267 w 320"/>
                    <a:gd name="T19" fmla="*/ 3 h 422"/>
                    <a:gd name="T20" fmla="*/ 292 w 320"/>
                    <a:gd name="T21" fmla="*/ 27 h 422"/>
                    <a:gd name="T22" fmla="*/ 298 w 320"/>
                    <a:gd name="T23" fmla="*/ 41 h 422"/>
                    <a:gd name="T24" fmla="*/ 293 w 320"/>
                    <a:gd name="T25" fmla="*/ 105 h 422"/>
                    <a:gd name="T26" fmla="*/ 306 w 320"/>
                    <a:gd name="T27" fmla="*/ 119 h 422"/>
                    <a:gd name="T28" fmla="*/ 320 w 320"/>
                    <a:gd name="T29" fmla="*/ 202 h 422"/>
                    <a:gd name="T30" fmla="*/ 214 w 320"/>
                    <a:gd name="T31" fmla="*/ 286 h 422"/>
                    <a:gd name="T32" fmla="*/ 183 w 320"/>
                    <a:gd name="T33" fmla="*/ 357 h 422"/>
                    <a:gd name="T34" fmla="*/ 158 w 320"/>
                    <a:gd name="T35" fmla="*/ 347 h 422"/>
                    <a:gd name="T36" fmla="*/ 131 w 320"/>
                    <a:gd name="T37" fmla="*/ 347 h 422"/>
                    <a:gd name="T38" fmla="*/ 101 w 320"/>
                    <a:gd name="T39" fmla="*/ 389 h 422"/>
                    <a:gd name="T40" fmla="*/ 97 w 320"/>
                    <a:gd name="T41" fmla="*/ 364 h 422"/>
                    <a:gd name="T42" fmla="*/ 76 w 320"/>
                    <a:gd name="T43" fmla="*/ 363 h 422"/>
                    <a:gd name="T44" fmla="*/ 45 w 320"/>
                    <a:gd name="T45" fmla="*/ 394 h 422"/>
                    <a:gd name="T46" fmla="*/ 0 w 320"/>
                    <a:gd name="T47" fmla="*/ 422 h 4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20" h="422">
                      <a:moveTo>
                        <a:pt x="0" y="422"/>
                      </a:moveTo>
                      <a:lnTo>
                        <a:pt x="9" y="275"/>
                      </a:lnTo>
                      <a:lnTo>
                        <a:pt x="101" y="143"/>
                      </a:lnTo>
                      <a:lnTo>
                        <a:pt x="140" y="114"/>
                      </a:lnTo>
                      <a:lnTo>
                        <a:pt x="172" y="131"/>
                      </a:lnTo>
                      <a:lnTo>
                        <a:pt x="195" y="119"/>
                      </a:lnTo>
                      <a:lnTo>
                        <a:pt x="215" y="99"/>
                      </a:lnTo>
                      <a:lnTo>
                        <a:pt x="211" y="24"/>
                      </a:lnTo>
                      <a:lnTo>
                        <a:pt x="220" y="0"/>
                      </a:lnTo>
                      <a:lnTo>
                        <a:pt x="267" y="3"/>
                      </a:lnTo>
                      <a:lnTo>
                        <a:pt x="292" y="27"/>
                      </a:lnTo>
                      <a:lnTo>
                        <a:pt x="298" y="41"/>
                      </a:lnTo>
                      <a:lnTo>
                        <a:pt x="293" y="105"/>
                      </a:lnTo>
                      <a:lnTo>
                        <a:pt x="306" y="119"/>
                      </a:lnTo>
                      <a:lnTo>
                        <a:pt x="320" y="202"/>
                      </a:lnTo>
                      <a:lnTo>
                        <a:pt x="214" y="286"/>
                      </a:lnTo>
                      <a:lnTo>
                        <a:pt x="183" y="357"/>
                      </a:lnTo>
                      <a:lnTo>
                        <a:pt x="158" y="347"/>
                      </a:lnTo>
                      <a:lnTo>
                        <a:pt x="131" y="347"/>
                      </a:lnTo>
                      <a:lnTo>
                        <a:pt x="101" y="389"/>
                      </a:lnTo>
                      <a:lnTo>
                        <a:pt x="97" y="364"/>
                      </a:lnTo>
                      <a:lnTo>
                        <a:pt x="76" y="363"/>
                      </a:lnTo>
                      <a:lnTo>
                        <a:pt x="45" y="394"/>
                      </a:lnTo>
                      <a:lnTo>
                        <a:pt x="0" y="422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62322" name="Freeform 178"/>
                <p:cNvSpPr>
                  <a:spLocks noChangeAspect="1"/>
                </p:cNvSpPr>
                <p:nvPr/>
              </p:nvSpPr>
              <p:spPr bwMode="auto">
                <a:xfrm>
                  <a:off x="4520" y="1331"/>
                  <a:ext cx="140" cy="118"/>
                </a:xfrm>
                <a:custGeom>
                  <a:avLst/>
                  <a:gdLst>
                    <a:gd name="T0" fmla="*/ 425 w 775"/>
                    <a:gd name="T1" fmla="*/ 655 h 655"/>
                    <a:gd name="T2" fmla="*/ 370 w 775"/>
                    <a:gd name="T3" fmla="*/ 567 h 655"/>
                    <a:gd name="T4" fmla="*/ 263 w 775"/>
                    <a:gd name="T5" fmla="*/ 498 h 655"/>
                    <a:gd name="T6" fmla="*/ 242 w 775"/>
                    <a:gd name="T7" fmla="*/ 474 h 655"/>
                    <a:gd name="T8" fmla="*/ 212 w 775"/>
                    <a:gd name="T9" fmla="*/ 475 h 655"/>
                    <a:gd name="T10" fmla="*/ 203 w 775"/>
                    <a:gd name="T11" fmla="*/ 498 h 655"/>
                    <a:gd name="T12" fmla="*/ 188 w 775"/>
                    <a:gd name="T13" fmla="*/ 494 h 655"/>
                    <a:gd name="T14" fmla="*/ 0 w 775"/>
                    <a:gd name="T15" fmla="*/ 350 h 655"/>
                    <a:gd name="T16" fmla="*/ 108 w 775"/>
                    <a:gd name="T17" fmla="*/ 175 h 655"/>
                    <a:gd name="T18" fmla="*/ 111 w 775"/>
                    <a:gd name="T19" fmla="*/ 133 h 655"/>
                    <a:gd name="T20" fmla="*/ 60 w 775"/>
                    <a:gd name="T21" fmla="*/ 88 h 655"/>
                    <a:gd name="T22" fmla="*/ 55 w 775"/>
                    <a:gd name="T23" fmla="*/ 36 h 655"/>
                    <a:gd name="T24" fmla="*/ 130 w 775"/>
                    <a:gd name="T25" fmla="*/ 35 h 655"/>
                    <a:gd name="T26" fmla="*/ 161 w 775"/>
                    <a:gd name="T27" fmla="*/ 0 h 655"/>
                    <a:gd name="T28" fmla="*/ 332 w 775"/>
                    <a:gd name="T29" fmla="*/ 78 h 655"/>
                    <a:gd name="T30" fmla="*/ 397 w 775"/>
                    <a:gd name="T31" fmla="*/ 72 h 655"/>
                    <a:gd name="T32" fmla="*/ 502 w 775"/>
                    <a:gd name="T33" fmla="*/ 108 h 655"/>
                    <a:gd name="T34" fmla="*/ 528 w 775"/>
                    <a:gd name="T35" fmla="*/ 33 h 655"/>
                    <a:gd name="T36" fmla="*/ 615 w 775"/>
                    <a:gd name="T37" fmla="*/ 156 h 655"/>
                    <a:gd name="T38" fmla="*/ 775 w 775"/>
                    <a:gd name="T39" fmla="*/ 416 h 655"/>
                    <a:gd name="T40" fmla="*/ 717 w 775"/>
                    <a:gd name="T41" fmla="*/ 420 h 655"/>
                    <a:gd name="T42" fmla="*/ 714 w 775"/>
                    <a:gd name="T43" fmla="*/ 408 h 655"/>
                    <a:gd name="T44" fmla="*/ 690 w 775"/>
                    <a:gd name="T45" fmla="*/ 385 h 655"/>
                    <a:gd name="T46" fmla="*/ 641 w 775"/>
                    <a:gd name="T47" fmla="*/ 377 h 655"/>
                    <a:gd name="T48" fmla="*/ 631 w 775"/>
                    <a:gd name="T49" fmla="*/ 400 h 655"/>
                    <a:gd name="T50" fmla="*/ 634 w 775"/>
                    <a:gd name="T51" fmla="*/ 475 h 655"/>
                    <a:gd name="T52" fmla="*/ 610 w 775"/>
                    <a:gd name="T53" fmla="*/ 502 h 655"/>
                    <a:gd name="T54" fmla="*/ 591 w 775"/>
                    <a:gd name="T55" fmla="*/ 511 h 655"/>
                    <a:gd name="T56" fmla="*/ 559 w 775"/>
                    <a:gd name="T57" fmla="*/ 491 h 655"/>
                    <a:gd name="T58" fmla="*/ 520 w 775"/>
                    <a:gd name="T59" fmla="*/ 519 h 655"/>
                    <a:gd name="T60" fmla="*/ 425 w 775"/>
                    <a:gd name="T61" fmla="*/ 655 h 6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775" h="655">
                      <a:moveTo>
                        <a:pt x="425" y="655"/>
                      </a:moveTo>
                      <a:lnTo>
                        <a:pt x="370" y="567"/>
                      </a:lnTo>
                      <a:lnTo>
                        <a:pt x="263" y="498"/>
                      </a:lnTo>
                      <a:lnTo>
                        <a:pt x="242" y="474"/>
                      </a:lnTo>
                      <a:lnTo>
                        <a:pt x="212" y="475"/>
                      </a:lnTo>
                      <a:lnTo>
                        <a:pt x="203" y="498"/>
                      </a:lnTo>
                      <a:lnTo>
                        <a:pt x="188" y="494"/>
                      </a:lnTo>
                      <a:lnTo>
                        <a:pt x="0" y="350"/>
                      </a:lnTo>
                      <a:lnTo>
                        <a:pt x="108" y="175"/>
                      </a:lnTo>
                      <a:lnTo>
                        <a:pt x="111" y="133"/>
                      </a:lnTo>
                      <a:lnTo>
                        <a:pt x="60" y="88"/>
                      </a:lnTo>
                      <a:lnTo>
                        <a:pt x="55" y="36"/>
                      </a:lnTo>
                      <a:lnTo>
                        <a:pt x="130" y="35"/>
                      </a:lnTo>
                      <a:lnTo>
                        <a:pt x="161" y="0"/>
                      </a:lnTo>
                      <a:lnTo>
                        <a:pt x="332" y="78"/>
                      </a:lnTo>
                      <a:lnTo>
                        <a:pt x="397" y="72"/>
                      </a:lnTo>
                      <a:lnTo>
                        <a:pt x="502" y="108"/>
                      </a:lnTo>
                      <a:lnTo>
                        <a:pt x="528" y="33"/>
                      </a:lnTo>
                      <a:lnTo>
                        <a:pt x="615" y="156"/>
                      </a:lnTo>
                      <a:lnTo>
                        <a:pt x="775" y="416"/>
                      </a:lnTo>
                      <a:lnTo>
                        <a:pt x="717" y="420"/>
                      </a:lnTo>
                      <a:lnTo>
                        <a:pt x="714" y="408"/>
                      </a:lnTo>
                      <a:lnTo>
                        <a:pt x="690" y="385"/>
                      </a:lnTo>
                      <a:lnTo>
                        <a:pt x="641" y="377"/>
                      </a:lnTo>
                      <a:lnTo>
                        <a:pt x="631" y="400"/>
                      </a:lnTo>
                      <a:lnTo>
                        <a:pt x="634" y="475"/>
                      </a:lnTo>
                      <a:lnTo>
                        <a:pt x="610" y="502"/>
                      </a:lnTo>
                      <a:lnTo>
                        <a:pt x="591" y="511"/>
                      </a:lnTo>
                      <a:lnTo>
                        <a:pt x="559" y="491"/>
                      </a:lnTo>
                      <a:lnTo>
                        <a:pt x="520" y="519"/>
                      </a:lnTo>
                      <a:lnTo>
                        <a:pt x="425" y="655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62323" name="Freeform 179"/>
                <p:cNvSpPr>
                  <a:spLocks noChangeAspect="1"/>
                </p:cNvSpPr>
                <p:nvPr/>
              </p:nvSpPr>
              <p:spPr bwMode="auto">
                <a:xfrm>
                  <a:off x="4305" y="1424"/>
                  <a:ext cx="216" cy="142"/>
                </a:xfrm>
                <a:custGeom>
                  <a:avLst/>
                  <a:gdLst>
                    <a:gd name="T0" fmla="*/ 1021 w 1197"/>
                    <a:gd name="T1" fmla="*/ 0 h 787"/>
                    <a:gd name="T2" fmla="*/ 958 w 1197"/>
                    <a:gd name="T3" fmla="*/ 67 h 787"/>
                    <a:gd name="T4" fmla="*/ 930 w 1197"/>
                    <a:gd name="T5" fmla="*/ 73 h 787"/>
                    <a:gd name="T6" fmla="*/ 845 w 1197"/>
                    <a:gd name="T7" fmla="*/ 246 h 787"/>
                    <a:gd name="T8" fmla="*/ 794 w 1197"/>
                    <a:gd name="T9" fmla="*/ 239 h 787"/>
                    <a:gd name="T10" fmla="*/ 697 w 1197"/>
                    <a:gd name="T11" fmla="*/ 351 h 787"/>
                    <a:gd name="T12" fmla="*/ 650 w 1197"/>
                    <a:gd name="T13" fmla="*/ 358 h 787"/>
                    <a:gd name="T14" fmla="*/ 637 w 1197"/>
                    <a:gd name="T15" fmla="*/ 340 h 787"/>
                    <a:gd name="T16" fmla="*/ 592 w 1197"/>
                    <a:gd name="T17" fmla="*/ 351 h 787"/>
                    <a:gd name="T18" fmla="*/ 498 w 1197"/>
                    <a:gd name="T19" fmla="*/ 439 h 787"/>
                    <a:gd name="T20" fmla="*/ 399 w 1197"/>
                    <a:gd name="T21" fmla="*/ 367 h 787"/>
                    <a:gd name="T22" fmla="*/ 175 w 1197"/>
                    <a:gd name="T23" fmla="*/ 290 h 787"/>
                    <a:gd name="T24" fmla="*/ 0 w 1197"/>
                    <a:gd name="T25" fmla="*/ 430 h 787"/>
                    <a:gd name="T26" fmla="*/ 35 w 1197"/>
                    <a:gd name="T27" fmla="*/ 600 h 787"/>
                    <a:gd name="T28" fmla="*/ 121 w 1197"/>
                    <a:gd name="T29" fmla="*/ 697 h 787"/>
                    <a:gd name="T30" fmla="*/ 522 w 1197"/>
                    <a:gd name="T31" fmla="*/ 717 h 787"/>
                    <a:gd name="T32" fmla="*/ 544 w 1197"/>
                    <a:gd name="T33" fmla="*/ 682 h 787"/>
                    <a:gd name="T34" fmla="*/ 719 w 1197"/>
                    <a:gd name="T35" fmla="*/ 787 h 787"/>
                    <a:gd name="T36" fmla="*/ 773 w 1197"/>
                    <a:gd name="T37" fmla="*/ 703 h 787"/>
                    <a:gd name="T38" fmla="*/ 806 w 1197"/>
                    <a:gd name="T39" fmla="*/ 742 h 787"/>
                    <a:gd name="T40" fmla="*/ 830 w 1197"/>
                    <a:gd name="T41" fmla="*/ 689 h 787"/>
                    <a:gd name="T42" fmla="*/ 863 w 1197"/>
                    <a:gd name="T43" fmla="*/ 689 h 787"/>
                    <a:gd name="T44" fmla="*/ 870 w 1197"/>
                    <a:gd name="T45" fmla="*/ 703 h 787"/>
                    <a:gd name="T46" fmla="*/ 894 w 1197"/>
                    <a:gd name="T47" fmla="*/ 701 h 787"/>
                    <a:gd name="T48" fmla="*/ 916 w 1197"/>
                    <a:gd name="T49" fmla="*/ 675 h 787"/>
                    <a:gd name="T50" fmla="*/ 1055 w 1197"/>
                    <a:gd name="T51" fmla="*/ 590 h 787"/>
                    <a:gd name="T52" fmla="*/ 1055 w 1197"/>
                    <a:gd name="T53" fmla="*/ 561 h 787"/>
                    <a:gd name="T54" fmla="*/ 1080 w 1197"/>
                    <a:gd name="T55" fmla="*/ 503 h 787"/>
                    <a:gd name="T56" fmla="*/ 1073 w 1197"/>
                    <a:gd name="T57" fmla="*/ 479 h 787"/>
                    <a:gd name="T58" fmla="*/ 1149 w 1197"/>
                    <a:gd name="T59" fmla="*/ 379 h 787"/>
                    <a:gd name="T60" fmla="*/ 1134 w 1197"/>
                    <a:gd name="T61" fmla="*/ 328 h 787"/>
                    <a:gd name="T62" fmla="*/ 1081 w 1197"/>
                    <a:gd name="T63" fmla="*/ 292 h 787"/>
                    <a:gd name="T64" fmla="*/ 1056 w 1197"/>
                    <a:gd name="T65" fmla="*/ 246 h 787"/>
                    <a:gd name="T66" fmla="*/ 1119 w 1197"/>
                    <a:gd name="T67" fmla="*/ 179 h 787"/>
                    <a:gd name="T68" fmla="*/ 1197 w 1197"/>
                    <a:gd name="T69" fmla="*/ 83 h 787"/>
                    <a:gd name="T70" fmla="*/ 1021 w 1197"/>
                    <a:gd name="T71" fmla="*/ 0 h 7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197" h="787">
                      <a:moveTo>
                        <a:pt x="1021" y="0"/>
                      </a:moveTo>
                      <a:lnTo>
                        <a:pt x="958" y="67"/>
                      </a:lnTo>
                      <a:lnTo>
                        <a:pt x="930" y="73"/>
                      </a:lnTo>
                      <a:lnTo>
                        <a:pt x="845" y="246"/>
                      </a:lnTo>
                      <a:lnTo>
                        <a:pt x="794" y="239"/>
                      </a:lnTo>
                      <a:lnTo>
                        <a:pt x="697" y="351"/>
                      </a:lnTo>
                      <a:lnTo>
                        <a:pt x="650" y="358"/>
                      </a:lnTo>
                      <a:lnTo>
                        <a:pt x="637" y="340"/>
                      </a:lnTo>
                      <a:lnTo>
                        <a:pt x="592" y="351"/>
                      </a:lnTo>
                      <a:lnTo>
                        <a:pt x="498" y="439"/>
                      </a:lnTo>
                      <a:lnTo>
                        <a:pt x="399" y="367"/>
                      </a:lnTo>
                      <a:lnTo>
                        <a:pt x="175" y="290"/>
                      </a:lnTo>
                      <a:lnTo>
                        <a:pt x="0" y="430"/>
                      </a:lnTo>
                      <a:lnTo>
                        <a:pt x="35" y="600"/>
                      </a:lnTo>
                      <a:lnTo>
                        <a:pt x="121" y="697"/>
                      </a:lnTo>
                      <a:lnTo>
                        <a:pt x="522" y="717"/>
                      </a:lnTo>
                      <a:lnTo>
                        <a:pt x="544" y="682"/>
                      </a:lnTo>
                      <a:lnTo>
                        <a:pt x="719" y="787"/>
                      </a:lnTo>
                      <a:lnTo>
                        <a:pt x="773" y="703"/>
                      </a:lnTo>
                      <a:lnTo>
                        <a:pt x="806" y="742"/>
                      </a:lnTo>
                      <a:lnTo>
                        <a:pt x="830" y="689"/>
                      </a:lnTo>
                      <a:lnTo>
                        <a:pt x="863" y="689"/>
                      </a:lnTo>
                      <a:lnTo>
                        <a:pt x="870" y="703"/>
                      </a:lnTo>
                      <a:lnTo>
                        <a:pt x="894" y="701"/>
                      </a:lnTo>
                      <a:lnTo>
                        <a:pt x="916" y="675"/>
                      </a:lnTo>
                      <a:lnTo>
                        <a:pt x="1055" y="590"/>
                      </a:lnTo>
                      <a:lnTo>
                        <a:pt x="1055" y="561"/>
                      </a:lnTo>
                      <a:lnTo>
                        <a:pt x="1080" y="503"/>
                      </a:lnTo>
                      <a:lnTo>
                        <a:pt x="1073" y="479"/>
                      </a:lnTo>
                      <a:lnTo>
                        <a:pt x="1149" y="379"/>
                      </a:lnTo>
                      <a:lnTo>
                        <a:pt x="1134" y="328"/>
                      </a:lnTo>
                      <a:lnTo>
                        <a:pt x="1081" y="292"/>
                      </a:lnTo>
                      <a:lnTo>
                        <a:pt x="1056" y="246"/>
                      </a:lnTo>
                      <a:lnTo>
                        <a:pt x="1119" y="179"/>
                      </a:lnTo>
                      <a:lnTo>
                        <a:pt x="1197" y="83"/>
                      </a:lnTo>
                      <a:lnTo>
                        <a:pt x="1021" y="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62324" name="Freeform 180"/>
                <p:cNvSpPr>
                  <a:spLocks noChangeAspect="1"/>
                </p:cNvSpPr>
                <p:nvPr/>
              </p:nvSpPr>
              <p:spPr bwMode="auto">
                <a:xfrm>
                  <a:off x="4427" y="1513"/>
                  <a:ext cx="132" cy="113"/>
                </a:xfrm>
                <a:custGeom>
                  <a:avLst/>
                  <a:gdLst>
                    <a:gd name="T0" fmla="*/ 130 w 729"/>
                    <a:gd name="T1" fmla="*/ 250 h 625"/>
                    <a:gd name="T2" fmla="*/ 112 w 729"/>
                    <a:gd name="T3" fmla="*/ 367 h 625"/>
                    <a:gd name="T4" fmla="*/ 8 w 729"/>
                    <a:gd name="T5" fmla="*/ 402 h 625"/>
                    <a:gd name="T6" fmla="*/ 0 w 729"/>
                    <a:gd name="T7" fmla="*/ 439 h 625"/>
                    <a:gd name="T8" fmla="*/ 50 w 729"/>
                    <a:gd name="T9" fmla="*/ 509 h 625"/>
                    <a:gd name="T10" fmla="*/ 95 w 729"/>
                    <a:gd name="T11" fmla="*/ 522 h 625"/>
                    <a:gd name="T12" fmla="*/ 98 w 729"/>
                    <a:gd name="T13" fmla="*/ 540 h 625"/>
                    <a:gd name="T14" fmla="*/ 141 w 729"/>
                    <a:gd name="T15" fmla="*/ 540 h 625"/>
                    <a:gd name="T16" fmla="*/ 202 w 729"/>
                    <a:gd name="T17" fmla="*/ 521 h 625"/>
                    <a:gd name="T18" fmla="*/ 220 w 729"/>
                    <a:gd name="T19" fmla="*/ 557 h 625"/>
                    <a:gd name="T20" fmla="*/ 221 w 729"/>
                    <a:gd name="T21" fmla="*/ 625 h 625"/>
                    <a:gd name="T22" fmla="*/ 255 w 729"/>
                    <a:gd name="T23" fmla="*/ 625 h 625"/>
                    <a:gd name="T24" fmla="*/ 291 w 729"/>
                    <a:gd name="T25" fmla="*/ 528 h 625"/>
                    <a:gd name="T26" fmla="*/ 369 w 729"/>
                    <a:gd name="T27" fmla="*/ 506 h 625"/>
                    <a:gd name="T28" fmla="*/ 432 w 729"/>
                    <a:gd name="T29" fmla="*/ 479 h 625"/>
                    <a:gd name="T30" fmla="*/ 556 w 729"/>
                    <a:gd name="T31" fmla="*/ 499 h 625"/>
                    <a:gd name="T32" fmla="*/ 579 w 729"/>
                    <a:gd name="T33" fmla="*/ 456 h 625"/>
                    <a:gd name="T34" fmla="*/ 620 w 729"/>
                    <a:gd name="T35" fmla="*/ 442 h 625"/>
                    <a:gd name="T36" fmla="*/ 729 w 729"/>
                    <a:gd name="T37" fmla="*/ 374 h 625"/>
                    <a:gd name="T38" fmla="*/ 729 w 729"/>
                    <a:gd name="T39" fmla="*/ 355 h 625"/>
                    <a:gd name="T40" fmla="*/ 702 w 729"/>
                    <a:gd name="T41" fmla="*/ 316 h 625"/>
                    <a:gd name="T42" fmla="*/ 607 w 729"/>
                    <a:gd name="T43" fmla="*/ 306 h 625"/>
                    <a:gd name="T44" fmla="*/ 588 w 729"/>
                    <a:gd name="T45" fmla="*/ 278 h 625"/>
                    <a:gd name="T46" fmla="*/ 616 w 729"/>
                    <a:gd name="T47" fmla="*/ 155 h 625"/>
                    <a:gd name="T48" fmla="*/ 714 w 729"/>
                    <a:gd name="T49" fmla="*/ 131 h 625"/>
                    <a:gd name="T50" fmla="*/ 605 w 729"/>
                    <a:gd name="T51" fmla="*/ 0 h 625"/>
                    <a:gd name="T52" fmla="*/ 543 w 729"/>
                    <a:gd name="T53" fmla="*/ 25 h 625"/>
                    <a:gd name="T54" fmla="*/ 496 w 729"/>
                    <a:gd name="T55" fmla="*/ 34 h 625"/>
                    <a:gd name="T56" fmla="*/ 477 w 729"/>
                    <a:gd name="T57" fmla="*/ 2 h 625"/>
                    <a:gd name="T58" fmla="*/ 449 w 729"/>
                    <a:gd name="T59" fmla="*/ 5 h 625"/>
                    <a:gd name="T60" fmla="*/ 428 w 729"/>
                    <a:gd name="T61" fmla="*/ 15 h 625"/>
                    <a:gd name="T62" fmla="*/ 404 w 729"/>
                    <a:gd name="T63" fmla="*/ 15 h 625"/>
                    <a:gd name="T64" fmla="*/ 382 w 729"/>
                    <a:gd name="T65" fmla="*/ 66 h 625"/>
                    <a:gd name="T66" fmla="*/ 378 w 729"/>
                    <a:gd name="T67" fmla="*/ 98 h 625"/>
                    <a:gd name="T68" fmla="*/ 248 w 729"/>
                    <a:gd name="T69" fmla="*/ 179 h 625"/>
                    <a:gd name="T70" fmla="*/ 221 w 729"/>
                    <a:gd name="T71" fmla="*/ 210 h 625"/>
                    <a:gd name="T72" fmla="*/ 196 w 729"/>
                    <a:gd name="T73" fmla="*/ 212 h 625"/>
                    <a:gd name="T74" fmla="*/ 184 w 729"/>
                    <a:gd name="T75" fmla="*/ 197 h 625"/>
                    <a:gd name="T76" fmla="*/ 154 w 729"/>
                    <a:gd name="T77" fmla="*/ 199 h 625"/>
                    <a:gd name="T78" fmla="*/ 130 w 729"/>
                    <a:gd name="T79" fmla="*/ 250 h 6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729" h="625">
                      <a:moveTo>
                        <a:pt x="130" y="250"/>
                      </a:moveTo>
                      <a:lnTo>
                        <a:pt x="112" y="367"/>
                      </a:lnTo>
                      <a:lnTo>
                        <a:pt x="8" y="402"/>
                      </a:lnTo>
                      <a:lnTo>
                        <a:pt x="0" y="439"/>
                      </a:lnTo>
                      <a:lnTo>
                        <a:pt x="50" y="509"/>
                      </a:lnTo>
                      <a:lnTo>
                        <a:pt x="95" y="522"/>
                      </a:lnTo>
                      <a:lnTo>
                        <a:pt x="98" y="540"/>
                      </a:lnTo>
                      <a:lnTo>
                        <a:pt x="141" y="540"/>
                      </a:lnTo>
                      <a:lnTo>
                        <a:pt x="202" y="521"/>
                      </a:lnTo>
                      <a:lnTo>
                        <a:pt x="220" y="557"/>
                      </a:lnTo>
                      <a:lnTo>
                        <a:pt x="221" y="625"/>
                      </a:lnTo>
                      <a:lnTo>
                        <a:pt x="255" y="625"/>
                      </a:lnTo>
                      <a:lnTo>
                        <a:pt x="291" y="528"/>
                      </a:lnTo>
                      <a:lnTo>
                        <a:pt x="369" y="506"/>
                      </a:lnTo>
                      <a:lnTo>
                        <a:pt x="432" y="479"/>
                      </a:lnTo>
                      <a:lnTo>
                        <a:pt x="556" y="499"/>
                      </a:lnTo>
                      <a:lnTo>
                        <a:pt x="579" y="456"/>
                      </a:lnTo>
                      <a:lnTo>
                        <a:pt x="620" y="442"/>
                      </a:lnTo>
                      <a:lnTo>
                        <a:pt x="729" y="374"/>
                      </a:lnTo>
                      <a:lnTo>
                        <a:pt x="729" y="355"/>
                      </a:lnTo>
                      <a:lnTo>
                        <a:pt x="702" y="316"/>
                      </a:lnTo>
                      <a:lnTo>
                        <a:pt x="607" y="306"/>
                      </a:lnTo>
                      <a:lnTo>
                        <a:pt x="588" y="278"/>
                      </a:lnTo>
                      <a:lnTo>
                        <a:pt x="616" y="155"/>
                      </a:lnTo>
                      <a:lnTo>
                        <a:pt x="714" y="131"/>
                      </a:lnTo>
                      <a:lnTo>
                        <a:pt x="605" y="0"/>
                      </a:lnTo>
                      <a:lnTo>
                        <a:pt x="543" y="25"/>
                      </a:lnTo>
                      <a:lnTo>
                        <a:pt x="496" y="34"/>
                      </a:lnTo>
                      <a:lnTo>
                        <a:pt x="477" y="2"/>
                      </a:lnTo>
                      <a:lnTo>
                        <a:pt x="449" y="5"/>
                      </a:lnTo>
                      <a:lnTo>
                        <a:pt x="428" y="15"/>
                      </a:lnTo>
                      <a:lnTo>
                        <a:pt x="404" y="15"/>
                      </a:lnTo>
                      <a:lnTo>
                        <a:pt x="382" y="66"/>
                      </a:lnTo>
                      <a:lnTo>
                        <a:pt x="378" y="98"/>
                      </a:lnTo>
                      <a:lnTo>
                        <a:pt x="248" y="179"/>
                      </a:lnTo>
                      <a:lnTo>
                        <a:pt x="221" y="210"/>
                      </a:lnTo>
                      <a:lnTo>
                        <a:pt x="196" y="212"/>
                      </a:lnTo>
                      <a:lnTo>
                        <a:pt x="184" y="197"/>
                      </a:lnTo>
                      <a:lnTo>
                        <a:pt x="154" y="199"/>
                      </a:lnTo>
                      <a:lnTo>
                        <a:pt x="130" y="25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62325" name="Freeform 181"/>
                <p:cNvSpPr>
                  <a:spLocks noChangeAspect="1"/>
                </p:cNvSpPr>
                <p:nvPr/>
              </p:nvSpPr>
              <p:spPr bwMode="auto">
                <a:xfrm>
                  <a:off x="4528" y="1580"/>
                  <a:ext cx="142" cy="68"/>
                </a:xfrm>
                <a:custGeom>
                  <a:avLst/>
                  <a:gdLst>
                    <a:gd name="T0" fmla="*/ 793 w 793"/>
                    <a:gd name="T1" fmla="*/ 53 h 376"/>
                    <a:gd name="T2" fmla="*/ 754 w 793"/>
                    <a:gd name="T3" fmla="*/ 322 h 376"/>
                    <a:gd name="T4" fmla="*/ 576 w 793"/>
                    <a:gd name="T5" fmla="*/ 341 h 376"/>
                    <a:gd name="T6" fmla="*/ 524 w 793"/>
                    <a:gd name="T7" fmla="*/ 376 h 376"/>
                    <a:gd name="T8" fmla="*/ 419 w 793"/>
                    <a:gd name="T9" fmla="*/ 337 h 376"/>
                    <a:gd name="T10" fmla="*/ 150 w 793"/>
                    <a:gd name="T11" fmla="*/ 335 h 376"/>
                    <a:gd name="T12" fmla="*/ 0 w 793"/>
                    <a:gd name="T13" fmla="*/ 130 h 376"/>
                    <a:gd name="T14" fmla="*/ 28 w 793"/>
                    <a:gd name="T15" fmla="*/ 79 h 376"/>
                    <a:gd name="T16" fmla="*/ 61 w 793"/>
                    <a:gd name="T17" fmla="*/ 72 h 376"/>
                    <a:gd name="T18" fmla="*/ 172 w 793"/>
                    <a:gd name="T19" fmla="*/ 0 h 376"/>
                    <a:gd name="T20" fmla="*/ 396 w 793"/>
                    <a:gd name="T21" fmla="*/ 58 h 376"/>
                    <a:gd name="T22" fmla="*/ 460 w 793"/>
                    <a:gd name="T23" fmla="*/ 41 h 376"/>
                    <a:gd name="T24" fmla="*/ 793 w 793"/>
                    <a:gd name="T25" fmla="*/ 53 h 3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93" h="376">
                      <a:moveTo>
                        <a:pt x="793" y="53"/>
                      </a:moveTo>
                      <a:lnTo>
                        <a:pt x="754" y="322"/>
                      </a:lnTo>
                      <a:lnTo>
                        <a:pt x="576" y="341"/>
                      </a:lnTo>
                      <a:lnTo>
                        <a:pt x="524" y="376"/>
                      </a:lnTo>
                      <a:lnTo>
                        <a:pt x="419" y="337"/>
                      </a:lnTo>
                      <a:lnTo>
                        <a:pt x="150" y="335"/>
                      </a:lnTo>
                      <a:lnTo>
                        <a:pt x="0" y="130"/>
                      </a:lnTo>
                      <a:lnTo>
                        <a:pt x="28" y="79"/>
                      </a:lnTo>
                      <a:lnTo>
                        <a:pt x="61" y="72"/>
                      </a:lnTo>
                      <a:lnTo>
                        <a:pt x="172" y="0"/>
                      </a:lnTo>
                      <a:lnTo>
                        <a:pt x="396" y="58"/>
                      </a:lnTo>
                      <a:lnTo>
                        <a:pt x="460" y="41"/>
                      </a:lnTo>
                      <a:lnTo>
                        <a:pt x="793" y="53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62326" name="Freeform 182"/>
                <p:cNvSpPr>
                  <a:spLocks noChangeAspect="1"/>
                </p:cNvSpPr>
                <p:nvPr/>
              </p:nvSpPr>
              <p:spPr bwMode="auto">
                <a:xfrm>
                  <a:off x="4555" y="1638"/>
                  <a:ext cx="112" cy="105"/>
                </a:xfrm>
                <a:custGeom>
                  <a:avLst/>
                  <a:gdLst>
                    <a:gd name="T0" fmla="*/ 601 w 621"/>
                    <a:gd name="T1" fmla="*/ 0 h 582"/>
                    <a:gd name="T2" fmla="*/ 621 w 621"/>
                    <a:gd name="T3" fmla="*/ 348 h 582"/>
                    <a:gd name="T4" fmla="*/ 414 w 621"/>
                    <a:gd name="T5" fmla="*/ 454 h 582"/>
                    <a:gd name="T6" fmla="*/ 461 w 621"/>
                    <a:gd name="T7" fmla="*/ 520 h 582"/>
                    <a:gd name="T8" fmla="*/ 443 w 621"/>
                    <a:gd name="T9" fmla="*/ 582 h 582"/>
                    <a:gd name="T10" fmla="*/ 131 w 621"/>
                    <a:gd name="T11" fmla="*/ 469 h 582"/>
                    <a:gd name="T12" fmla="*/ 80 w 621"/>
                    <a:gd name="T13" fmla="*/ 269 h 582"/>
                    <a:gd name="T14" fmla="*/ 78 w 621"/>
                    <a:gd name="T15" fmla="*/ 144 h 582"/>
                    <a:gd name="T16" fmla="*/ 9 w 621"/>
                    <a:gd name="T17" fmla="*/ 29 h 582"/>
                    <a:gd name="T18" fmla="*/ 0 w 621"/>
                    <a:gd name="T19" fmla="*/ 18 h 582"/>
                    <a:gd name="T20" fmla="*/ 274 w 621"/>
                    <a:gd name="T21" fmla="*/ 18 h 582"/>
                    <a:gd name="T22" fmla="*/ 369 w 621"/>
                    <a:gd name="T23" fmla="*/ 59 h 582"/>
                    <a:gd name="T24" fmla="*/ 425 w 621"/>
                    <a:gd name="T25" fmla="*/ 18 h 582"/>
                    <a:gd name="T26" fmla="*/ 601 w 621"/>
                    <a:gd name="T27" fmla="*/ 0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21" h="582">
                      <a:moveTo>
                        <a:pt x="601" y="0"/>
                      </a:moveTo>
                      <a:lnTo>
                        <a:pt x="621" y="348"/>
                      </a:lnTo>
                      <a:lnTo>
                        <a:pt x="414" y="454"/>
                      </a:lnTo>
                      <a:lnTo>
                        <a:pt x="461" y="520"/>
                      </a:lnTo>
                      <a:lnTo>
                        <a:pt x="443" y="582"/>
                      </a:lnTo>
                      <a:lnTo>
                        <a:pt x="131" y="469"/>
                      </a:lnTo>
                      <a:lnTo>
                        <a:pt x="80" y="269"/>
                      </a:lnTo>
                      <a:lnTo>
                        <a:pt x="78" y="144"/>
                      </a:lnTo>
                      <a:lnTo>
                        <a:pt x="9" y="29"/>
                      </a:lnTo>
                      <a:lnTo>
                        <a:pt x="0" y="18"/>
                      </a:lnTo>
                      <a:lnTo>
                        <a:pt x="274" y="18"/>
                      </a:lnTo>
                      <a:lnTo>
                        <a:pt x="369" y="59"/>
                      </a:lnTo>
                      <a:lnTo>
                        <a:pt x="425" y="18"/>
                      </a:lnTo>
                      <a:lnTo>
                        <a:pt x="601" y="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62327" name="Freeform 183"/>
                <p:cNvSpPr>
                  <a:spLocks noChangeAspect="1"/>
                </p:cNvSpPr>
                <p:nvPr/>
              </p:nvSpPr>
              <p:spPr bwMode="auto">
                <a:xfrm>
                  <a:off x="4558" y="1532"/>
                  <a:ext cx="117" cy="59"/>
                </a:xfrm>
                <a:custGeom>
                  <a:avLst/>
                  <a:gdLst>
                    <a:gd name="T0" fmla="*/ 0 w 644"/>
                    <a:gd name="T1" fmla="*/ 271 h 324"/>
                    <a:gd name="T2" fmla="*/ 224 w 644"/>
                    <a:gd name="T3" fmla="*/ 324 h 324"/>
                    <a:gd name="T4" fmla="*/ 296 w 644"/>
                    <a:gd name="T5" fmla="*/ 304 h 324"/>
                    <a:gd name="T6" fmla="*/ 624 w 644"/>
                    <a:gd name="T7" fmla="*/ 324 h 324"/>
                    <a:gd name="T8" fmla="*/ 644 w 644"/>
                    <a:gd name="T9" fmla="*/ 109 h 324"/>
                    <a:gd name="T10" fmla="*/ 531 w 644"/>
                    <a:gd name="T11" fmla="*/ 74 h 324"/>
                    <a:gd name="T12" fmla="*/ 447 w 644"/>
                    <a:gd name="T13" fmla="*/ 89 h 324"/>
                    <a:gd name="T14" fmla="*/ 380 w 644"/>
                    <a:gd name="T15" fmla="*/ 79 h 324"/>
                    <a:gd name="T16" fmla="*/ 319 w 644"/>
                    <a:gd name="T17" fmla="*/ 55 h 324"/>
                    <a:gd name="T18" fmla="*/ 263 w 644"/>
                    <a:gd name="T19" fmla="*/ 55 h 324"/>
                    <a:gd name="T20" fmla="*/ 217 w 644"/>
                    <a:gd name="T21" fmla="*/ 66 h 324"/>
                    <a:gd name="T22" fmla="*/ 112 w 644"/>
                    <a:gd name="T23" fmla="*/ 0 h 324"/>
                    <a:gd name="T24" fmla="*/ 119 w 644"/>
                    <a:gd name="T25" fmla="*/ 79 h 324"/>
                    <a:gd name="T26" fmla="*/ 22 w 644"/>
                    <a:gd name="T27" fmla="*/ 252 h 324"/>
                    <a:gd name="T28" fmla="*/ 2 w 644"/>
                    <a:gd name="T29" fmla="*/ 247 h 324"/>
                    <a:gd name="T30" fmla="*/ 0 w 644"/>
                    <a:gd name="T31" fmla="*/ 271 h 3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644" h="324">
                      <a:moveTo>
                        <a:pt x="0" y="271"/>
                      </a:moveTo>
                      <a:lnTo>
                        <a:pt x="224" y="324"/>
                      </a:lnTo>
                      <a:lnTo>
                        <a:pt x="296" y="304"/>
                      </a:lnTo>
                      <a:lnTo>
                        <a:pt x="624" y="324"/>
                      </a:lnTo>
                      <a:lnTo>
                        <a:pt x="644" y="109"/>
                      </a:lnTo>
                      <a:lnTo>
                        <a:pt x="531" y="74"/>
                      </a:lnTo>
                      <a:lnTo>
                        <a:pt x="447" y="89"/>
                      </a:lnTo>
                      <a:lnTo>
                        <a:pt x="380" y="79"/>
                      </a:lnTo>
                      <a:lnTo>
                        <a:pt x="319" y="55"/>
                      </a:lnTo>
                      <a:lnTo>
                        <a:pt x="263" y="55"/>
                      </a:lnTo>
                      <a:lnTo>
                        <a:pt x="217" y="66"/>
                      </a:lnTo>
                      <a:lnTo>
                        <a:pt x="112" y="0"/>
                      </a:lnTo>
                      <a:lnTo>
                        <a:pt x="119" y="79"/>
                      </a:lnTo>
                      <a:lnTo>
                        <a:pt x="22" y="252"/>
                      </a:lnTo>
                      <a:lnTo>
                        <a:pt x="2" y="247"/>
                      </a:lnTo>
                      <a:lnTo>
                        <a:pt x="0" y="271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62328" name="Freeform 184"/>
                <p:cNvSpPr>
                  <a:spLocks noChangeAspect="1"/>
                </p:cNvSpPr>
                <p:nvPr/>
              </p:nvSpPr>
              <p:spPr bwMode="auto">
                <a:xfrm>
                  <a:off x="4303" y="1246"/>
                  <a:ext cx="246" cy="258"/>
                </a:xfrm>
                <a:custGeom>
                  <a:avLst/>
                  <a:gdLst>
                    <a:gd name="T0" fmla="*/ 622 w 1362"/>
                    <a:gd name="T1" fmla="*/ 0 h 1427"/>
                    <a:gd name="T2" fmla="*/ 787 w 1362"/>
                    <a:gd name="T3" fmla="*/ 211 h 1427"/>
                    <a:gd name="T4" fmla="*/ 990 w 1362"/>
                    <a:gd name="T5" fmla="*/ 302 h 1427"/>
                    <a:gd name="T6" fmla="*/ 1020 w 1362"/>
                    <a:gd name="T7" fmla="*/ 353 h 1427"/>
                    <a:gd name="T8" fmla="*/ 1172 w 1362"/>
                    <a:gd name="T9" fmla="*/ 454 h 1427"/>
                    <a:gd name="T10" fmla="*/ 1325 w 1362"/>
                    <a:gd name="T11" fmla="*/ 453 h 1427"/>
                    <a:gd name="T12" fmla="*/ 1362 w 1362"/>
                    <a:gd name="T13" fmla="*/ 471 h 1427"/>
                    <a:gd name="T14" fmla="*/ 1332 w 1362"/>
                    <a:gd name="T15" fmla="*/ 505 h 1427"/>
                    <a:gd name="T16" fmla="*/ 1257 w 1362"/>
                    <a:gd name="T17" fmla="*/ 506 h 1427"/>
                    <a:gd name="T18" fmla="*/ 1261 w 1362"/>
                    <a:gd name="T19" fmla="*/ 554 h 1427"/>
                    <a:gd name="T20" fmla="*/ 1314 w 1362"/>
                    <a:gd name="T21" fmla="*/ 604 h 1427"/>
                    <a:gd name="T22" fmla="*/ 1310 w 1362"/>
                    <a:gd name="T23" fmla="*/ 645 h 1427"/>
                    <a:gd name="T24" fmla="*/ 1203 w 1362"/>
                    <a:gd name="T25" fmla="*/ 818 h 1427"/>
                    <a:gd name="T26" fmla="*/ 1174 w 1362"/>
                    <a:gd name="T27" fmla="*/ 833 h 1427"/>
                    <a:gd name="T28" fmla="*/ 1180 w 1362"/>
                    <a:gd name="T29" fmla="*/ 918 h 1427"/>
                    <a:gd name="T30" fmla="*/ 1113 w 1362"/>
                    <a:gd name="T31" fmla="*/ 943 h 1427"/>
                    <a:gd name="T32" fmla="*/ 1113 w 1362"/>
                    <a:gd name="T33" fmla="*/ 958 h 1427"/>
                    <a:gd name="T34" fmla="*/ 1043 w 1362"/>
                    <a:gd name="T35" fmla="*/ 954 h 1427"/>
                    <a:gd name="T36" fmla="*/ 1034 w 1362"/>
                    <a:gd name="T37" fmla="*/ 986 h 1427"/>
                    <a:gd name="T38" fmla="*/ 971 w 1362"/>
                    <a:gd name="T39" fmla="*/ 1054 h 1427"/>
                    <a:gd name="T40" fmla="*/ 943 w 1362"/>
                    <a:gd name="T41" fmla="*/ 1059 h 1427"/>
                    <a:gd name="T42" fmla="*/ 860 w 1362"/>
                    <a:gd name="T43" fmla="*/ 1233 h 1427"/>
                    <a:gd name="T44" fmla="*/ 808 w 1362"/>
                    <a:gd name="T45" fmla="*/ 1226 h 1427"/>
                    <a:gd name="T46" fmla="*/ 712 w 1362"/>
                    <a:gd name="T47" fmla="*/ 1336 h 1427"/>
                    <a:gd name="T48" fmla="*/ 663 w 1362"/>
                    <a:gd name="T49" fmla="*/ 1346 h 1427"/>
                    <a:gd name="T50" fmla="*/ 649 w 1362"/>
                    <a:gd name="T51" fmla="*/ 1328 h 1427"/>
                    <a:gd name="T52" fmla="*/ 607 w 1362"/>
                    <a:gd name="T53" fmla="*/ 1339 h 1427"/>
                    <a:gd name="T54" fmla="*/ 511 w 1362"/>
                    <a:gd name="T55" fmla="*/ 1427 h 1427"/>
                    <a:gd name="T56" fmla="*/ 412 w 1362"/>
                    <a:gd name="T57" fmla="*/ 1354 h 1427"/>
                    <a:gd name="T58" fmla="*/ 187 w 1362"/>
                    <a:gd name="T59" fmla="*/ 1277 h 1427"/>
                    <a:gd name="T60" fmla="*/ 125 w 1362"/>
                    <a:gd name="T61" fmla="*/ 1210 h 1427"/>
                    <a:gd name="T62" fmla="*/ 135 w 1362"/>
                    <a:gd name="T63" fmla="*/ 1178 h 1427"/>
                    <a:gd name="T64" fmla="*/ 113 w 1362"/>
                    <a:gd name="T65" fmla="*/ 1134 h 1427"/>
                    <a:gd name="T66" fmla="*/ 83 w 1362"/>
                    <a:gd name="T67" fmla="*/ 1127 h 1427"/>
                    <a:gd name="T68" fmla="*/ 66 w 1362"/>
                    <a:gd name="T69" fmla="*/ 1104 h 1427"/>
                    <a:gd name="T70" fmla="*/ 66 w 1362"/>
                    <a:gd name="T71" fmla="*/ 1063 h 1427"/>
                    <a:gd name="T72" fmla="*/ 0 w 1362"/>
                    <a:gd name="T73" fmla="*/ 945 h 1427"/>
                    <a:gd name="T74" fmla="*/ 74 w 1362"/>
                    <a:gd name="T75" fmla="*/ 857 h 1427"/>
                    <a:gd name="T76" fmla="*/ 69 w 1362"/>
                    <a:gd name="T77" fmla="*/ 752 h 1427"/>
                    <a:gd name="T78" fmla="*/ 133 w 1362"/>
                    <a:gd name="T79" fmla="*/ 728 h 1427"/>
                    <a:gd name="T80" fmla="*/ 151 w 1362"/>
                    <a:gd name="T81" fmla="*/ 590 h 1427"/>
                    <a:gd name="T82" fmla="*/ 125 w 1362"/>
                    <a:gd name="T83" fmla="*/ 535 h 1427"/>
                    <a:gd name="T84" fmla="*/ 203 w 1362"/>
                    <a:gd name="T85" fmla="*/ 439 h 1427"/>
                    <a:gd name="T86" fmla="*/ 250 w 1362"/>
                    <a:gd name="T87" fmla="*/ 439 h 1427"/>
                    <a:gd name="T88" fmla="*/ 271 w 1362"/>
                    <a:gd name="T89" fmla="*/ 406 h 1427"/>
                    <a:gd name="T90" fmla="*/ 353 w 1362"/>
                    <a:gd name="T91" fmla="*/ 439 h 1427"/>
                    <a:gd name="T92" fmla="*/ 393 w 1362"/>
                    <a:gd name="T93" fmla="*/ 439 h 1427"/>
                    <a:gd name="T94" fmla="*/ 540 w 1362"/>
                    <a:gd name="T95" fmla="*/ 127 h 1427"/>
                    <a:gd name="T96" fmla="*/ 622 w 1362"/>
                    <a:gd name="T97" fmla="*/ 0 h 14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1362" h="1427">
                      <a:moveTo>
                        <a:pt x="622" y="0"/>
                      </a:moveTo>
                      <a:lnTo>
                        <a:pt x="787" y="211"/>
                      </a:lnTo>
                      <a:lnTo>
                        <a:pt x="990" y="302"/>
                      </a:lnTo>
                      <a:lnTo>
                        <a:pt x="1020" y="353"/>
                      </a:lnTo>
                      <a:lnTo>
                        <a:pt x="1172" y="454"/>
                      </a:lnTo>
                      <a:lnTo>
                        <a:pt x="1325" y="453"/>
                      </a:lnTo>
                      <a:lnTo>
                        <a:pt x="1362" y="471"/>
                      </a:lnTo>
                      <a:lnTo>
                        <a:pt x="1332" y="505"/>
                      </a:lnTo>
                      <a:lnTo>
                        <a:pt x="1257" y="506"/>
                      </a:lnTo>
                      <a:lnTo>
                        <a:pt x="1261" y="554"/>
                      </a:lnTo>
                      <a:lnTo>
                        <a:pt x="1314" y="604"/>
                      </a:lnTo>
                      <a:lnTo>
                        <a:pt x="1310" y="645"/>
                      </a:lnTo>
                      <a:lnTo>
                        <a:pt x="1203" y="818"/>
                      </a:lnTo>
                      <a:lnTo>
                        <a:pt x="1174" y="833"/>
                      </a:lnTo>
                      <a:lnTo>
                        <a:pt x="1180" y="918"/>
                      </a:lnTo>
                      <a:lnTo>
                        <a:pt x="1113" y="943"/>
                      </a:lnTo>
                      <a:lnTo>
                        <a:pt x="1113" y="958"/>
                      </a:lnTo>
                      <a:lnTo>
                        <a:pt x="1043" y="954"/>
                      </a:lnTo>
                      <a:lnTo>
                        <a:pt x="1034" y="986"/>
                      </a:lnTo>
                      <a:lnTo>
                        <a:pt x="971" y="1054"/>
                      </a:lnTo>
                      <a:lnTo>
                        <a:pt x="943" y="1059"/>
                      </a:lnTo>
                      <a:lnTo>
                        <a:pt x="860" y="1233"/>
                      </a:lnTo>
                      <a:lnTo>
                        <a:pt x="808" y="1226"/>
                      </a:lnTo>
                      <a:lnTo>
                        <a:pt x="712" y="1336"/>
                      </a:lnTo>
                      <a:lnTo>
                        <a:pt x="663" y="1346"/>
                      </a:lnTo>
                      <a:lnTo>
                        <a:pt x="649" y="1328"/>
                      </a:lnTo>
                      <a:lnTo>
                        <a:pt x="607" y="1339"/>
                      </a:lnTo>
                      <a:lnTo>
                        <a:pt x="511" y="1427"/>
                      </a:lnTo>
                      <a:lnTo>
                        <a:pt x="412" y="1354"/>
                      </a:lnTo>
                      <a:lnTo>
                        <a:pt x="187" y="1277"/>
                      </a:lnTo>
                      <a:lnTo>
                        <a:pt x="125" y="1210"/>
                      </a:lnTo>
                      <a:lnTo>
                        <a:pt x="135" y="1178"/>
                      </a:lnTo>
                      <a:lnTo>
                        <a:pt x="113" y="1134"/>
                      </a:lnTo>
                      <a:lnTo>
                        <a:pt x="83" y="1127"/>
                      </a:lnTo>
                      <a:lnTo>
                        <a:pt x="66" y="1104"/>
                      </a:lnTo>
                      <a:lnTo>
                        <a:pt x="66" y="1063"/>
                      </a:lnTo>
                      <a:lnTo>
                        <a:pt x="0" y="945"/>
                      </a:lnTo>
                      <a:lnTo>
                        <a:pt x="74" y="857"/>
                      </a:lnTo>
                      <a:lnTo>
                        <a:pt x="69" y="752"/>
                      </a:lnTo>
                      <a:lnTo>
                        <a:pt x="133" y="728"/>
                      </a:lnTo>
                      <a:lnTo>
                        <a:pt x="151" y="590"/>
                      </a:lnTo>
                      <a:lnTo>
                        <a:pt x="125" y="535"/>
                      </a:lnTo>
                      <a:lnTo>
                        <a:pt x="203" y="439"/>
                      </a:lnTo>
                      <a:lnTo>
                        <a:pt x="250" y="439"/>
                      </a:lnTo>
                      <a:lnTo>
                        <a:pt x="271" y="406"/>
                      </a:lnTo>
                      <a:lnTo>
                        <a:pt x="353" y="439"/>
                      </a:lnTo>
                      <a:lnTo>
                        <a:pt x="393" y="439"/>
                      </a:lnTo>
                      <a:lnTo>
                        <a:pt x="540" y="127"/>
                      </a:lnTo>
                      <a:lnTo>
                        <a:pt x="622" y="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62329" name="Freeform 185"/>
                <p:cNvSpPr>
                  <a:spLocks noChangeAspect="1"/>
                </p:cNvSpPr>
                <p:nvPr/>
              </p:nvSpPr>
              <p:spPr bwMode="auto">
                <a:xfrm>
                  <a:off x="4119" y="1200"/>
                  <a:ext cx="296" cy="143"/>
                </a:xfrm>
                <a:custGeom>
                  <a:avLst/>
                  <a:gdLst>
                    <a:gd name="T0" fmla="*/ 1238 w 1642"/>
                    <a:gd name="T1" fmla="*/ 0 h 794"/>
                    <a:gd name="T2" fmla="*/ 1330 w 1642"/>
                    <a:gd name="T3" fmla="*/ 140 h 794"/>
                    <a:gd name="T4" fmla="*/ 1406 w 1642"/>
                    <a:gd name="T5" fmla="*/ 147 h 794"/>
                    <a:gd name="T6" fmla="*/ 1500 w 1642"/>
                    <a:gd name="T7" fmla="*/ 243 h 794"/>
                    <a:gd name="T8" fmla="*/ 1642 w 1642"/>
                    <a:gd name="T9" fmla="*/ 257 h 794"/>
                    <a:gd name="T10" fmla="*/ 1561 w 1642"/>
                    <a:gd name="T11" fmla="*/ 382 h 794"/>
                    <a:gd name="T12" fmla="*/ 1410 w 1642"/>
                    <a:gd name="T13" fmla="*/ 698 h 794"/>
                    <a:gd name="T14" fmla="*/ 1376 w 1642"/>
                    <a:gd name="T15" fmla="*/ 698 h 794"/>
                    <a:gd name="T16" fmla="*/ 1292 w 1642"/>
                    <a:gd name="T17" fmla="*/ 664 h 794"/>
                    <a:gd name="T18" fmla="*/ 1270 w 1642"/>
                    <a:gd name="T19" fmla="*/ 696 h 794"/>
                    <a:gd name="T20" fmla="*/ 1223 w 1642"/>
                    <a:gd name="T21" fmla="*/ 698 h 794"/>
                    <a:gd name="T22" fmla="*/ 1145 w 1642"/>
                    <a:gd name="T23" fmla="*/ 794 h 794"/>
                    <a:gd name="T24" fmla="*/ 1064 w 1642"/>
                    <a:gd name="T25" fmla="*/ 734 h 794"/>
                    <a:gd name="T26" fmla="*/ 1021 w 1642"/>
                    <a:gd name="T27" fmla="*/ 713 h 794"/>
                    <a:gd name="T28" fmla="*/ 724 w 1642"/>
                    <a:gd name="T29" fmla="*/ 744 h 794"/>
                    <a:gd name="T30" fmla="*/ 600 w 1642"/>
                    <a:gd name="T31" fmla="*/ 748 h 794"/>
                    <a:gd name="T32" fmla="*/ 597 w 1642"/>
                    <a:gd name="T33" fmla="*/ 762 h 794"/>
                    <a:gd name="T34" fmla="*/ 514 w 1642"/>
                    <a:gd name="T35" fmla="*/ 768 h 794"/>
                    <a:gd name="T36" fmla="*/ 500 w 1642"/>
                    <a:gd name="T37" fmla="*/ 747 h 794"/>
                    <a:gd name="T38" fmla="*/ 306 w 1642"/>
                    <a:gd name="T39" fmla="*/ 728 h 794"/>
                    <a:gd name="T40" fmla="*/ 267 w 1642"/>
                    <a:gd name="T41" fmla="*/ 625 h 794"/>
                    <a:gd name="T42" fmla="*/ 299 w 1642"/>
                    <a:gd name="T43" fmla="*/ 496 h 794"/>
                    <a:gd name="T44" fmla="*/ 303 w 1642"/>
                    <a:gd name="T45" fmla="*/ 471 h 794"/>
                    <a:gd name="T46" fmla="*/ 224 w 1642"/>
                    <a:gd name="T47" fmla="*/ 387 h 794"/>
                    <a:gd name="T48" fmla="*/ 0 w 1642"/>
                    <a:gd name="T49" fmla="*/ 356 h 794"/>
                    <a:gd name="T50" fmla="*/ 4 w 1642"/>
                    <a:gd name="T51" fmla="*/ 210 h 794"/>
                    <a:gd name="T52" fmla="*/ 46 w 1642"/>
                    <a:gd name="T53" fmla="*/ 210 h 794"/>
                    <a:gd name="T54" fmla="*/ 86 w 1642"/>
                    <a:gd name="T55" fmla="*/ 169 h 794"/>
                    <a:gd name="T56" fmla="*/ 87 w 1642"/>
                    <a:gd name="T57" fmla="*/ 143 h 794"/>
                    <a:gd name="T58" fmla="*/ 689 w 1642"/>
                    <a:gd name="T59" fmla="*/ 145 h 794"/>
                    <a:gd name="T60" fmla="*/ 985 w 1642"/>
                    <a:gd name="T61" fmla="*/ 148 h 794"/>
                    <a:gd name="T62" fmla="*/ 1102 w 1642"/>
                    <a:gd name="T63" fmla="*/ 248 h 794"/>
                    <a:gd name="T64" fmla="*/ 1142 w 1642"/>
                    <a:gd name="T65" fmla="*/ 222 h 794"/>
                    <a:gd name="T66" fmla="*/ 1121 w 1642"/>
                    <a:gd name="T67" fmla="*/ 154 h 794"/>
                    <a:gd name="T68" fmla="*/ 1186 w 1642"/>
                    <a:gd name="T69" fmla="*/ 110 h 794"/>
                    <a:gd name="T70" fmla="*/ 1238 w 1642"/>
                    <a:gd name="T71" fmla="*/ 0 h 7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642" h="794">
                      <a:moveTo>
                        <a:pt x="1238" y="0"/>
                      </a:moveTo>
                      <a:lnTo>
                        <a:pt x="1330" y="140"/>
                      </a:lnTo>
                      <a:lnTo>
                        <a:pt x="1406" y="147"/>
                      </a:lnTo>
                      <a:lnTo>
                        <a:pt x="1500" y="243"/>
                      </a:lnTo>
                      <a:lnTo>
                        <a:pt x="1642" y="257"/>
                      </a:lnTo>
                      <a:lnTo>
                        <a:pt x="1561" y="382"/>
                      </a:lnTo>
                      <a:lnTo>
                        <a:pt x="1410" y="698"/>
                      </a:lnTo>
                      <a:lnTo>
                        <a:pt x="1376" y="698"/>
                      </a:lnTo>
                      <a:lnTo>
                        <a:pt x="1292" y="664"/>
                      </a:lnTo>
                      <a:lnTo>
                        <a:pt x="1270" y="696"/>
                      </a:lnTo>
                      <a:lnTo>
                        <a:pt x="1223" y="698"/>
                      </a:lnTo>
                      <a:lnTo>
                        <a:pt x="1145" y="794"/>
                      </a:lnTo>
                      <a:lnTo>
                        <a:pt x="1064" y="734"/>
                      </a:lnTo>
                      <a:lnTo>
                        <a:pt x="1021" y="713"/>
                      </a:lnTo>
                      <a:lnTo>
                        <a:pt x="724" y="744"/>
                      </a:lnTo>
                      <a:lnTo>
                        <a:pt x="600" y="748"/>
                      </a:lnTo>
                      <a:lnTo>
                        <a:pt x="597" y="762"/>
                      </a:lnTo>
                      <a:lnTo>
                        <a:pt x="514" y="768"/>
                      </a:lnTo>
                      <a:lnTo>
                        <a:pt x="500" y="747"/>
                      </a:lnTo>
                      <a:lnTo>
                        <a:pt x="306" y="728"/>
                      </a:lnTo>
                      <a:lnTo>
                        <a:pt x="267" y="625"/>
                      </a:lnTo>
                      <a:lnTo>
                        <a:pt x="299" y="496"/>
                      </a:lnTo>
                      <a:lnTo>
                        <a:pt x="303" y="471"/>
                      </a:lnTo>
                      <a:lnTo>
                        <a:pt x="224" y="387"/>
                      </a:lnTo>
                      <a:lnTo>
                        <a:pt x="0" y="356"/>
                      </a:lnTo>
                      <a:lnTo>
                        <a:pt x="4" y="210"/>
                      </a:lnTo>
                      <a:lnTo>
                        <a:pt x="46" y="210"/>
                      </a:lnTo>
                      <a:lnTo>
                        <a:pt x="86" y="169"/>
                      </a:lnTo>
                      <a:lnTo>
                        <a:pt x="87" y="143"/>
                      </a:lnTo>
                      <a:lnTo>
                        <a:pt x="689" y="145"/>
                      </a:lnTo>
                      <a:lnTo>
                        <a:pt x="985" y="148"/>
                      </a:lnTo>
                      <a:lnTo>
                        <a:pt x="1102" y="248"/>
                      </a:lnTo>
                      <a:lnTo>
                        <a:pt x="1142" y="222"/>
                      </a:lnTo>
                      <a:lnTo>
                        <a:pt x="1121" y="154"/>
                      </a:lnTo>
                      <a:lnTo>
                        <a:pt x="1186" y="110"/>
                      </a:lnTo>
                      <a:lnTo>
                        <a:pt x="1238" y="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sp>
            <p:nvSpPr>
              <p:cNvPr id="262330" name="Freeform 186"/>
              <p:cNvSpPr>
                <a:spLocks noChangeAspect="1"/>
              </p:cNvSpPr>
              <p:nvPr/>
            </p:nvSpPr>
            <p:spPr bwMode="auto">
              <a:xfrm>
                <a:off x="4520" y="1331"/>
                <a:ext cx="140" cy="118"/>
              </a:xfrm>
              <a:custGeom>
                <a:avLst/>
                <a:gdLst>
                  <a:gd name="T0" fmla="*/ 425 w 775"/>
                  <a:gd name="T1" fmla="*/ 655 h 655"/>
                  <a:gd name="T2" fmla="*/ 370 w 775"/>
                  <a:gd name="T3" fmla="*/ 567 h 655"/>
                  <a:gd name="T4" fmla="*/ 263 w 775"/>
                  <a:gd name="T5" fmla="*/ 498 h 655"/>
                  <a:gd name="T6" fmla="*/ 242 w 775"/>
                  <a:gd name="T7" fmla="*/ 474 h 655"/>
                  <a:gd name="T8" fmla="*/ 212 w 775"/>
                  <a:gd name="T9" fmla="*/ 475 h 655"/>
                  <a:gd name="T10" fmla="*/ 203 w 775"/>
                  <a:gd name="T11" fmla="*/ 498 h 655"/>
                  <a:gd name="T12" fmla="*/ 188 w 775"/>
                  <a:gd name="T13" fmla="*/ 494 h 655"/>
                  <a:gd name="T14" fmla="*/ 0 w 775"/>
                  <a:gd name="T15" fmla="*/ 350 h 655"/>
                  <a:gd name="T16" fmla="*/ 108 w 775"/>
                  <a:gd name="T17" fmla="*/ 175 h 655"/>
                  <a:gd name="T18" fmla="*/ 111 w 775"/>
                  <a:gd name="T19" fmla="*/ 133 h 655"/>
                  <a:gd name="T20" fmla="*/ 60 w 775"/>
                  <a:gd name="T21" fmla="*/ 88 h 655"/>
                  <a:gd name="T22" fmla="*/ 55 w 775"/>
                  <a:gd name="T23" fmla="*/ 36 h 655"/>
                  <a:gd name="T24" fmla="*/ 130 w 775"/>
                  <a:gd name="T25" fmla="*/ 35 h 655"/>
                  <a:gd name="T26" fmla="*/ 161 w 775"/>
                  <a:gd name="T27" fmla="*/ 0 h 655"/>
                  <a:gd name="T28" fmla="*/ 332 w 775"/>
                  <a:gd name="T29" fmla="*/ 78 h 655"/>
                  <a:gd name="T30" fmla="*/ 397 w 775"/>
                  <a:gd name="T31" fmla="*/ 72 h 655"/>
                  <a:gd name="T32" fmla="*/ 502 w 775"/>
                  <a:gd name="T33" fmla="*/ 108 h 655"/>
                  <a:gd name="T34" fmla="*/ 528 w 775"/>
                  <a:gd name="T35" fmla="*/ 33 h 655"/>
                  <a:gd name="T36" fmla="*/ 615 w 775"/>
                  <a:gd name="T37" fmla="*/ 156 h 655"/>
                  <a:gd name="T38" fmla="*/ 775 w 775"/>
                  <a:gd name="T39" fmla="*/ 416 h 655"/>
                  <a:gd name="T40" fmla="*/ 717 w 775"/>
                  <a:gd name="T41" fmla="*/ 420 h 655"/>
                  <a:gd name="T42" fmla="*/ 714 w 775"/>
                  <a:gd name="T43" fmla="*/ 408 h 655"/>
                  <a:gd name="T44" fmla="*/ 690 w 775"/>
                  <a:gd name="T45" fmla="*/ 385 h 655"/>
                  <a:gd name="T46" fmla="*/ 641 w 775"/>
                  <a:gd name="T47" fmla="*/ 377 h 655"/>
                  <a:gd name="T48" fmla="*/ 631 w 775"/>
                  <a:gd name="T49" fmla="*/ 400 h 655"/>
                  <a:gd name="T50" fmla="*/ 634 w 775"/>
                  <a:gd name="T51" fmla="*/ 475 h 655"/>
                  <a:gd name="T52" fmla="*/ 610 w 775"/>
                  <a:gd name="T53" fmla="*/ 502 h 655"/>
                  <a:gd name="T54" fmla="*/ 591 w 775"/>
                  <a:gd name="T55" fmla="*/ 511 h 655"/>
                  <a:gd name="T56" fmla="*/ 559 w 775"/>
                  <a:gd name="T57" fmla="*/ 491 h 655"/>
                  <a:gd name="T58" fmla="*/ 520 w 775"/>
                  <a:gd name="T59" fmla="*/ 519 h 655"/>
                  <a:gd name="T60" fmla="*/ 425 w 775"/>
                  <a:gd name="T61" fmla="*/ 655 h 6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75" h="655">
                    <a:moveTo>
                      <a:pt x="425" y="655"/>
                    </a:moveTo>
                    <a:lnTo>
                      <a:pt x="370" y="567"/>
                    </a:lnTo>
                    <a:lnTo>
                      <a:pt x="263" y="498"/>
                    </a:lnTo>
                    <a:lnTo>
                      <a:pt x="242" y="474"/>
                    </a:lnTo>
                    <a:lnTo>
                      <a:pt x="212" y="475"/>
                    </a:lnTo>
                    <a:lnTo>
                      <a:pt x="203" y="498"/>
                    </a:lnTo>
                    <a:lnTo>
                      <a:pt x="188" y="494"/>
                    </a:lnTo>
                    <a:lnTo>
                      <a:pt x="0" y="350"/>
                    </a:lnTo>
                    <a:lnTo>
                      <a:pt x="108" y="175"/>
                    </a:lnTo>
                    <a:lnTo>
                      <a:pt x="111" y="133"/>
                    </a:lnTo>
                    <a:lnTo>
                      <a:pt x="60" y="88"/>
                    </a:lnTo>
                    <a:lnTo>
                      <a:pt x="55" y="36"/>
                    </a:lnTo>
                    <a:lnTo>
                      <a:pt x="130" y="35"/>
                    </a:lnTo>
                    <a:lnTo>
                      <a:pt x="161" y="0"/>
                    </a:lnTo>
                    <a:lnTo>
                      <a:pt x="332" y="78"/>
                    </a:lnTo>
                    <a:lnTo>
                      <a:pt x="397" y="72"/>
                    </a:lnTo>
                    <a:lnTo>
                      <a:pt x="502" y="108"/>
                    </a:lnTo>
                    <a:lnTo>
                      <a:pt x="528" y="33"/>
                    </a:lnTo>
                    <a:lnTo>
                      <a:pt x="615" y="156"/>
                    </a:lnTo>
                    <a:lnTo>
                      <a:pt x="775" y="416"/>
                    </a:lnTo>
                    <a:lnTo>
                      <a:pt x="717" y="420"/>
                    </a:lnTo>
                    <a:lnTo>
                      <a:pt x="714" y="408"/>
                    </a:lnTo>
                    <a:lnTo>
                      <a:pt x="690" y="385"/>
                    </a:lnTo>
                    <a:lnTo>
                      <a:pt x="641" y="377"/>
                    </a:lnTo>
                    <a:lnTo>
                      <a:pt x="631" y="400"/>
                    </a:lnTo>
                    <a:lnTo>
                      <a:pt x="634" y="475"/>
                    </a:lnTo>
                    <a:lnTo>
                      <a:pt x="610" y="502"/>
                    </a:lnTo>
                    <a:lnTo>
                      <a:pt x="591" y="511"/>
                    </a:lnTo>
                    <a:lnTo>
                      <a:pt x="559" y="491"/>
                    </a:lnTo>
                    <a:lnTo>
                      <a:pt x="520" y="519"/>
                    </a:lnTo>
                    <a:lnTo>
                      <a:pt x="425" y="655"/>
                    </a:lnTo>
                    <a:close/>
                  </a:path>
                </a:pathLst>
              </a:custGeom>
              <a:solidFill>
                <a:srgbClr val="3366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62331" name="Group 187"/>
          <p:cNvGrpSpPr>
            <a:grpSpLocks/>
          </p:cNvGrpSpPr>
          <p:nvPr/>
        </p:nvGrpSpPr>
        <p:grpSpPr bwMode="auto">
          <a:xfrm>
            <a:off x="6843713" y="2286000"/>
            <a:ext cx="2265362" cy="752475"/>
            <a:chOff x="4311" y="1440"/>
            <a:chExt cx="1427" cy="474"/>
          </a:xfrm>
        </p:grpSpPr>
        <p:sp>
          <p:nvSpPr>
            <p:cNvPr id="262332" name="Text Box 188"/>
            <p:cNvSpPr txBox="1">
              <a:spLocks noChangeArrowheads="1"/>
            </p:cNvSpPr>
            <p:nvPr/>
          </p:nvSpPr>
          <p:spPr bwMode="auto">
            <a:xfrm>
              <a:off x="4770" y="1440"/>
              <a:ext cx="96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Baturité</a:t>
              </a:r>
            </a:p>
          </p:txBody>
        </p:sp>
        <p:grpSp>
          <p:nvGrpSpPr>
            <p:cNvPr id="262333" name="Group 189"/>
            <p:cNvGrpSpPr>
              <a:grpSpLocks/>
            </p:cNvGrpSpPr>
            <p:nvPr/>
          </p:nvGrpSpPr>
          <p:grpSpPr bwMode="auto">
            <a:xfrm>
              <a:off x="4311" y="1610"/>
              <a:ext cx="372" cy="304"/>
              <a:chOff x="4311" y="1610"/>
              <a:chExt cx="372" cy="304"/>
            </a:xfrm>
          </p:grpSpPr>
          <p:sp>
            <p:nvSpPr>
              <p:cNvPr id="262334" name="Freeform 190"/>
              <p:cNvSpPr>
                <a:spLocks noChangeAspect="1"/>
              </p:cNvSpPr>
              <p:nvPr/>
            </p:nvSpPr>
            <p:spPr bwMode="auto">
              <a:xfrm>
                <a:off x="4482" y="1644"/>
                <a:ext cx="97" cy="105"/>
              </a:xfrm>
              <a:custGeom>
                <a:avLst/>
                <a:gdLst>
                  <a:gd name="T0" fmla="*/ 2 w 539"/>
                  <a:gd name="T1" fmla="*/ 437 h 582"/>
                  <a:gd name="T2" fmla="*/ 102 w 539"/>
                  <a:gd name="T3" fmla="*/ 570 h 582"/>
                  <a:gd name="T4" fmla="*/ 148 w 539"/>
                  <a:gd name="T5" fmla="*/ 582 h 582"/>
                  <a:gd name="T6" fmla="*/ 240 w 539"/>
                  <a:gd name="T7" fmla="*/ 550 h 582"/>
                  <a:gd name="T8" fmla="*/ 283 w 539"/>
                  <a:gd name="T9" fmla="*/ 475 h 582"/>
                  <a:gd name="T10" fmla="*/ 316 w 539"/>
                  <a:gd name="T11" fmla="*/ 483 h 582"/>
                  <a:gd name="T12" fmla="*/ 408 w 539"/>
                  <a:gd name="T13" fmla="*/ 475 h 582"/>
                  <a:gd name="T14" fmla="*/ 539 w 539"/>
                  <a:gd name="T15" fmla="*/ 437 h 582"/>
                  <a:gd name="T16" fmla="*/ 488 w 539"/>
                  <a:gd name="T17" fmla="*/ 229 h 582"/>
                  <a:gd name="T18" fmla="*/ 488 w 539"/>
                  <a:gd name="T19" fmla="*/ 112 h 582"/>
                  <a:gd name="T20" fmla="*/ 414 w 539"/>
                  <a:gd name="T21" fmla="*/ 0 h 582"/>
                  <a:gd name="T22" fmla="*/ 107 w 539"/>
                  <a:gd name="T23" fmla="*/ 104 h 582"/>
                  <a:gd name="T24" fmla="*/ 69 w 539"/>
                  <a:gd name="T25" fmla="*/ 124 h 582"/>
                  <a:gd name="T26" fmla="*/ 30 w 539"/>
                  <a:gd name="T27" fmla="*/ 163 h 582"/>
                  <a:gd name="T28" fmla="*/ 0 w 539"/>
                  <a:gd name="T29" fmla="*/ 301 h 582"/>
                  <a:gd name="T30" fmla="*/ 2 w 539"/>
                  <a:gd name="T31" fmla="*/ 437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39" h="582">
                    <a:moveTo>
                      <a:pt x="2" y="437"/>
                    </a:moveTo>
                    <a:lnTo>
                      <a:pt x="102" y="570"/>
                    </a:lnTo>
                    <a:lnTo>
                      <a:pt x="148" y="582"/>
                    </a:lnTo>
                    <a:lnTo>
                      <a:pt x="240" y="550"/>
                    </a:lnTo>
                    <a:lnTo>
                      <a:pt x="283" y="475"/>
                    </a:lnTo>
                    <a:lnTo>
                      <a:pt x="316" y="483"/>
                    </a:lnTo>
                    <a:lnTo>
                      <a:pt x="408" y="475"/>
                    </a:lnTo>
                    <a:lnTo>
                      <a:pt x="539" y="437"/>
                    </a:lnTo>
                    <a:lnTo>
                      <a:pt x="488" y="229"/>
                    </a:lnTo>
                    <a:lnTo>
                      <a:pt x="488" y="112"/>
                    </a:lnTo>
                    <a:lnTo>
                      <a:pt x="414" y="0"/>
                    </a:lnTo>
                    <a:lnTo>
                      <a:pt x="107" y="104"/>
                    </a:lnTo>
                    <a:lnTo>
                      <a:pt x="69" y="124"/>
                    </a:lnTo>
                    <a:lnTo>
                      <a:pt x="30" y="163"/>
                    </a:lnTo>
                    <a:lnTo>
                      <a:pt x="0" y="301"/>
                    </a:lnTo>
                    <a:lnTo>
                      <a:pt x="2" y="437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335" name="Freeform 191"/>
              <p:cNvSpPr>
                <a:spLocks noChangeAspect="1"/>
              </p:cNvSpPr>
              <p:nvPr/>
            </p:nvSpPr>
            <p:spPr bwMode="auto">
              <a:xfrm>
                <a:off x="4511" y="1723"/>
                <a:ext cx="172" cy="178"/>
              </a:xfrm>
              <a:custGeom>
                <a:avLst/>
                <a:gdLst>
                  <a:gd name="T0" fmla="*/ 952 w 954"/>
                  <a:gd name="T1" fmla="*/ 424 h 992"/>
                  <a:gd name="T2" fmla="*/ 954 w 954"/>
                  <a:gd name="T3" fmla="*/ 330 h 992"/>
                  <a:gd name="T4" fmla="*/ 706 w 954"/>
                  <a:gd name="T5" fmla="*/ 51 h 992"/>
                  <a:gd name="T6" fmla="*/ 688 w 954"/>
                  <a:gd name="T7" fmla="*/ 115 h 992"/>
                  <a:gd name="T8" fmla="*/ 376 w 954"/>
                  <a:gd name="T9" fmla="*/ 0 h 992"/>
                  <a:gd name="T10" fmla="*/ 240 w 954"/>
                  <a:gd name="T11" fmla="*/ 158 h 992"/>
                  <a:gd name="T12" fmla="*/ 84 w 954"/>
                  <a:gd name="T13" fmla="*/ 207 h 992"/>
                  <a:gd name="T14" fmla="*/ 46 w 954"/>
                  <a:gd name="T15" fmla="*/ 273 h 992"/>
                  <a:gd name="T16" fmla="*/ 54 w 954"/>
                  <a:gd name="T17" fmla="*/ 389 h 992"/>
                  <a:gd name="T18" fmla="*/ 87 w 954"/>
                  <a:gd name="T19" fmla="*/ 444 h 992"/>
                  <a:gd name="T20" fmla="*/ 92 w 954"/>
                  <a:gd name="T21" fmla="*/ 513 h 992"/>
                  <a:gd name="T22" fmla="*/ 0 w 954"/>
                  <a:gd name="T23" fmla="*/ 593 h 992"/>
                  <a:gd name="T24" fmla="*/ 115 w 954"/>
                  <a:gd name="T25" fmla="*/ 856 h 992"/>
                  <a:gd name="T26" fmla="*/ 120 w 954"/>
                  <a:gd name="T27" fmla="*/ 939 h 992"/>
                  <a:gd name="T28" fmla="*/ 392 w 954"/>
                  <a:gd name="T29" fmla="*/ 992 h 992"/>
                  <a:gd name="T30" fmla="*/ 483 w 954"/>
                  <a:gd name="T31" fmla="*/ 892 h 992"/>
                  <a:gd name="T32" fmla="*/ 568 w 954"/>
                  <a:gd name="T33" fmla="*/ 902 h 992"/>
                  <a:gd name="T34" fmla="*/ 583 w 954"/>
                  <a:gd name="T35" fmla="*/ 892 h 992"/>
                  <a:gd name="T36" fmla="*/ 647 w 954"/>
                  <a:gd name="T37" fmla="*/ 902 h 992"/>
                  <a:gd name="T38" fmla="*/ 859 w 954"/>
                  <a:gd name="T39" fmla="*/ 673 h 992"/>
                  <a:gd name="T40" fmla="*/ 913 w 954"/>
                  <a:gd name="T41" fmla="*/ 667 h 992"/>
                  <a:gd name="T42" fmla="*/ 930 w 954"/>
                  <a:gd name="T43" fmla="*/ 534 h 992"/>
                  <a:gd name="T44" fmla="*/ 872 w 954"/>
                  <a:gd name="T45" fmla="*/ 501 h 992"/>
                  <a:gd name="T46" fmla="*/ 880 w 954"/>
                  <a:gd name="T47" fmla="*/ 458 h 992"/>
                  <a:gd name="T48" fmla="*/ 952 w 954"/>
                  <a:gd name="T49" fmla="*/ 424 h 9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54" h="992">
                    <a:moveTo>
                      <a:pt x="952" y="424"/>
                    </a:moveTo>
                    <a:lnTo>
                      <a:pt x="954" y="330"/>
                    </a:lnTo>
                    <a:lnTo>
                      <a:pt x="706" y="51"/>
                    </a:lnTo>
                    <a:lnTo>
                      <a:pt x="688" y="115"/>
                    </a:lnTo>
                    <a:lnTo>
                      <a:pt x="376" y="0"/>
                    </a:lnTo>
                    <a:lnTo>
                      <a:pt x="240" y="158"/>
                    </a:lnTo>
                    <a:lnTo>
                      <a:pt x="84" y="207"/>
                    </a:lnTo>
                    <a:lnTo>
                      <a:pt x="46" y="273"/>
                    </a:lnTo>
                    <a:lnTo>
                      <a:pt x="54" y="389"/>
                    </a:lnTo>
                    <a:lnTo>
                      <a:pt x="87" y="444"/>
                    </a:lnTo>
                    <a:lnTo>
                      <a:pt x="92" y="513"/>
                    </a:lnTo>
                    <a:lnTo>
                      <a:pt x="0" y="593"/>
                    </a:lnTo>
                    <a:lnTo>
                      <a:pt x="115" y="856"/>
                    </a:lnTo>
                    <a:lnTo>
                      <a:pt x="120" y="939"/>
                    </a:lnTo>
                    <a:lnTo>
                      <a:pt x="392" y="992"/>
                    </a:lnTo>
                    <a:lnTo>
                      <a:pt x="483" y="892"/>
                    </a:lnTo>
                    <a:lnTo>
                      <a:pt x="568" y="902"/>
                    </a:lnTo>
                    <a:lnTo>
                      <a:pt x="583" y="892"/>
                    </a:lnTo>
                    <a:lnTo>
                      <a:pt x="647" y="902"/>
                    </a:lnTo>
                    <a:lnTo>
                      <a:pt x="859" y="673"/>
                    </a:lnTo>
                    <a:lnTo>
                      <a:pt x="913" y="667"/>
                    </a:lnTo>
                    <a:lnTo>
                      <a:pt x="930" y="534"/>
                    </a:lnTo>
                    <a:lnTo>
                      <a:pt x="872" y="501"/>
                    </a:lnTo>
                    <a:lnTo>
                      <a:pt x="880" y="458"/>
                    </a:lnTo>
                    <a:lnTo>
                      <a:pt x="952" y="424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336" name="Freeform 192"/>
              <p:cNvSpPr>
                <a:spLocks noChangeAspect="1"/>
              </p:cNvSpPr>
              <p:nvPr/>
            </p:nvSpPr>
            <p:spPr bwMode="auto">
              <a:xfrm>
                <a:off x="4394" y="1684"/>
                <a:ext cx="185" cy="230"/>
              </a:xfrm>
              <a:custGeom>
                <a:avLst/>
                <a:gdLst>
                  <a:gd name="T0" fmla="*/ 855 w 1024"/>
                  <a:gd name="T1" fmla="*/ 1167 h 1276"/>
                  <a:gd name="T2" fmla="*/ 699 w 1024"/>
                  <a:gd name="T3" fmla="*/ 1276 h 1276"/>
                  <a:gd name="T4" fmla="*/ 594 w 1024"/>
                  <a:gd name="T5" fmla="*/ 1142 h 1276"/>
                  <a:gd name="T6" fmla="*/ 564 w 1024"/>
                  <a:gd name="T7" fmla="*/ 1154 h 1276"/>
                  <a:gd name="T8" fmla="*/ 464 w 1024"/>
                  <a:gd name="T9" fmla="*/ 987 h 1276"/>
                  <a:gd name="T10" fmla="*/ 254 w 1024"/>
                  <a:gd name="T11" fmla="*/ 1021 h 1276"/>
                  <a:gd name="T12" fmla="*/ 318 w 1024"/>
                  <a:gd name="T13" fmla="*/ 724 h 1276"/>
                  <a:gd name="T14" fmla="*/ 236 w 1024"/>
                  <a:gd name="T15" fmla="*/ 711 h 1276"/>
                  <a:gd name="T16" fmla="*/ 195 w 1024"/>
                  <a:gd name="T17" fmla="*/ 655 h 1276"/>
                  <a:gd name="T18" fmla="*/ 144 w 1024"/>
                  <a:gd name="T19" fmla="*/ 668 h 1276"/>
                  <a:gd name="T20" fmla="*/ 128 w 1024"/>
                  <a:gd name="T21" fmla="*/ 693 h 1276"/>
                  <a:gd name="T22" fmla="*/ 57 w 1024"/>
                  <a:gd name="T23" fmla="*/ 693 h 1276"/>
                  <a:gd name="T24" fmla="*/ 22 w 1024"/>
                  <a:gd name="T25" fmla="*/ 602 h 1276"/>
                  <a:gd name="T26" fmla="*/ 80 w 1024"/>
                  <a:gd name="T27" fmla="*/ 450 h 1276"/>
                  <a:gd name="T28" fmla="*/ 11 w 1024"/>
                  <a:gd name="T29" fmla="*/ 474 h 1276"/>
                  <a:gd name="T30" fmla="*/ 0 w 1024"/>
                  <a:gd name="T31" fmla="*/ 230 h 1276"/>
                  <a:gd name="T32" fmla="*/ 73 w 1024"/>
                  <a:gd name="T33" fmla="*/ 44 h 1276"/>
                  <a:gd name="T34" fmla="*/ 190 w 1024"/>
                  <a:gd name="T35" fmla="*/ 52 h 1276"/>
                  <a:gd name="T36" fmla="*/ 239 w 1024"/>
                  <a:gd name="T37" fmla="*/ 0 h 1276"/>
                  <a:gd name="T38" fmla="*/ 293 w 1024"/>
                  <a:gd name="T39" fmla="*/ 13 h 1276"/>
                  <a:gd name="T40" fmla="*/ 374 w 1024"/>
                  <a:gd name="T41" fmla="*/ 203 h 1276"/>
                  <a:gd name="T42" fmla="*/ 446 w 1024"/>
                  <a:gd name="T43" fmla="*/ 243 h 1276"/>
                  <a:gd name="T44" fmla="*/ 487 w 1024"/>
                  <a:gd name="T45" fmla="*/ 230 h 1276"/>
                  <a:gd name="T46" fmla="*/ 487 w 1024"/>
                  <a:gd name="T47" fmla="*/ 218 h 1276"/>
                  <a:gd name="T48" fmla="*/ 587 w 1024"/>
                  <a:gd name="T49" fmla="*/ 343 h 1276"/>
                  <a:gd name="T50" fmla="*/ 630 w 1024"/>
                  <a:gd name="T51" fmla="*/ 358 h 1276"/>
                  <a:gd name="T52" fmla="*/ 725 w 1024"/>
                  <a:gd name="T53" fmla="*/ 326 h 1276"/>
                  <a:gd name="T54" fmla="*/ 768 w 1024"/>
                  <a:gd name="T55" fmla="*/ 254 h 1276"/>
                  <a:gd name="T56" fmla="*/ 801 w 1024"/>
                  <a:gd name="T57" fmla="*/ 259 h 1276"/>
                  <a:gd name="T58" fmla="*/ 893 w 1024"/>
                  <a:gd name="T59" fmla="*/ 251 h 1276"/>
                  <a:gd name="T60" fmla="*/ 1024 w 1024"/>
                  <a:gd name="T61" fmla="*/ 213 h 1276"/>
                  <a:gd name="T62" fmla="*/ 890 w 1024"/>
                  <a:gd name="T63" fmla="*/ 373 h 1276"/>
                  <a:gd name="T64" fmla="*/ 735 w 1024"/>
                  <a:gd name="T65" fmla="*/ 420 h 1276"/>
                  <a:gd name="T66" fmla="*/ 694 w 1024"/>
                  <a:gd name="T67" fmla="*/ 486 h 1276"/>
                  <a:gd name="T68" fmla="*/ 702 w 1024"/>
                  <a:gd name="T69" fmla="*/ 604 h 1276"/>
                  <a:gd name="T70" fmla="*/ 740 w 1024"/>
                  <a:gd name="T71" fmla="*/ 661 h 1276"/>
                  <a:gd name="T72" fmla="*/ 735 w 1024"/>
                  <a:gd name="T73" fmla="*/ 735 h 1276"/>
                  <a:gd name="T74" fmla="*/ 651 w 1024"/>
                  <a:gd name="T75" fmla="*/ 804 h 1276"/>
                  <a:gd name="T76" fmla="*/ 766 w 1024"/>
                  <a:gd name="T77" fmla="*/ 1080 h 1276"/>
                  <a:gd name="T78" fmla="*/ 771 w 1024"/>
                  <a:gd name="T79" fmla="*/ 1152 h 1276"/>
                  <a:gd name="T80" fmla="*/ 855 w 1024"/>
                  <a:gd name="T81" fmla="*/ 1167 h 1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24" h="1276">
                    <a:moveTo>
                      <a:pt x="855" y="1167"/>
                    </a:moveTo>
                    <a:lnTo>
                      <a:pt x="699" y="1276"/>
                    </a:lnTo>
                    <a:lnTo>
                      <a:pt x="594" y="1142"/>
                    </a:lnTo>
                    <a:lnTo>
                      <a:pt x="564" y="1154"/>
                    </a:lnTo>
                    <a:lnTo>
                      <a:pt x="464" y="987"/>
                    </a:lnTo>
                    <a:lnTo>
                      <a:pt x="254" y="1021"/>
                    </a:lnTo>
                    <a:lnTo>
                      <a:pt x="318" y="724"/>
                    </a:lnTo>
                    <a:lnTo>
                      <a:pt x="236" y="711"/>
                    </a:lnTo>
                    <a:lnTo>
                      <a:pt x="195" y="655"/>
                    </a:lnTo>
                    <a:lnTo>
                      <a:pt x="144" y="668"/>
                    </a:lnTo>
                    <a:lnTo>
                      <a:pt x="128" y="693"/>
                    </a:lnTo>
                    <a:lnTo>
                      <a:pt x="57" y="693"/>
                    </a:lnTo>
                    <a:lnTo>
                      <a:pt x="22" y="602"/>
                    </a:lnTo>
                    <a:lnTo>
                      <a:pt x="80" y="450"/>
                    </a:lnTo>
                    <a:lnTo>
                      <a:pt x="11" y="474"/>
                    </a:lnTo>
                    <a:lnTo>
                      <a:pt x="0" y="230"/>
                    </a:lnTo>
                    <a:lnTo>
                      <a:pt x="73" y="44"/>
                    </a:lnTo>
                    <a:lnTo>
                      <a:pt x="190" y="52"/>
                    </a:lnTo>
                    <a:lnTo>
                      <a:pt x="239" y="0"/>
                    </a:lnTo>
                    <a:lnTo>
                      <a:pt x="293" y="13"/>
                    </a:lnTo>
                    <a:lnTo>
                      <a:pt x="374" y="203"/>
                    </a:lnTo>
                    <a:lnTo>
                      <a:pt x="446" y="243"/>
                    </a:lnTo>
                    <a:lnTo>
                      <a:pt x="487" y="230"/>
                    </a:lnTo>
                    <a:lnTo>
                      <a:pt x="487" y="218"/>
                    </a:lnTo>
                    <a:lnTo>
                      <a:pt x="587" y="343"/>
                    </a:lnTo>
                    <a:lnTo>
                      <a:pt x="630" y="358"/>
                    </a:lnTo>
                    <a:lnTo>
                      <a:pt x="725" y="326"/>
                    </a:lnTo>
                    <a:lnTo>
                      <a:pt x="768" y="254"/>
                    </a:lnTo>
                    <a:lnTo>
                      <a:pt x="801" y="259"/>
                    </a:lnTo>
                    <a:lnTo>
                      <a:pt x="893" y="251"/>
                    </a:lnTo>
                    <a:lnTo>
                      <a:pt x="1024" y="213"/>
                    </a:lnTo>
                    <a:lnTo>
                      <a:pt x="890" y="373"/>
                    </a:lnTo>
                    <a:lnTo>
                      <a:pt x="735" y="420"/>
                    </a:lnTo>
                    <a:lnTo>
                      <a:pt x="694" y="486"/>
                    </a:lnTo>
                    <a:lnTo>
                      <a:pt x="702" y="604"/>
                    </a:lnTo>
                    <a:lnTo>
                      <a:pt x="740" y="661"/>
                    </a:lnTo>
                    <a:lnTo>
                      <a:pt x="735" y="735"/>
                    </a:lnTo>
                    <a:lnTo>
                      <a:pt x="651" y="804"/>
                    </a:lnTo>
                    <a:lnTo>
                      <a:pt x="766" y="1080"/>
                    </a:lnTo>
                    <a:lnTo>
                      <a:pt x="771" y="1152"/>
                    </a:lnTo>
                    <a:lnTo>
                      <a:pt x="855" y="1167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337" name="Freeform 193"/>
              <p:cNvSpPr>
                <a:spLocks noChangeAspect="1"/>
              </p:cNvSpPr>
              <p:nvPr/>
            </p:nvSpPr>
            <p:spPr bwMode="auto">
              <a:xfrm>
                <a:off x="4311" y="1610"/>
                <a:ext cx="55" cy="87"/>
              </a:xfrm>
              <a:custGeom>
                <a:avLst/>
                <a:gdLst>
                  <a:gd name="T0" fmla="*/ 107 w 301"/>
                  <a:gd name="T1" fmla="*/ 0 h 479"/>
                  <a:gd name="T2" fmla="*/ 0 w 301"/>
                  <a:gd name="T3" fmla="*/ 77 h 479"/>
                  <a:gd name="T4" fmla="*/ 163 w 301"/>
                  <a:gd name="T5" fmla="*/ 479 h 479"/>
                  <a:gd name="T6" fmla="*/ 301 w 301"/>
                  <a:gd name="T7" fmla="*/ 289 h 479"/>
                  <a:gd name="T8" fmla="*/ 263 w 301"/>
                  <a:gd name="T9" fmla="*/ 228 h 479"/>
                  <a:gd name="T10" fmla="*/ 150 w 301"/>
                  <a:gd name="T11" fmla="*/ 190 h 479"/>
                  <a:gd name="T12" fmla="*/ 158 w 301"/>
                  <a:gd name="T13" fmla="*/ 102 h 479"/>
                  <a:gd name="T14" fmla="*/ 123 w 301"/>
                  <a:gd name="T15" fmla="*/ 62 h 479"/>
                  <a:gd name="T16" fmla="*/ 120 w 301"/>
                  <a:gd name="T17" fmla="*/ 15 h 479"/>
                  <a:gd name="T18" fmla="*/ 107 w 301"/>
                  <a:gd name="T19" fmla="*/ 0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1" h="479">
                    <a:moveTo>
                      <a:pt x="107" y="0"/>
                    </a:moveTo>
                    <a:lnTo>
                      <a:pt x="0" y="77"/>
                    </a:lnTo>
                    <a:lnTo>
                      <a:pt x="163" y="479"/>
                    </a:lnTo>
                    <a:lnTo>
                      <a:pt x="301" y="289"/>
                    </a:lnTo>
                    <a:lnTo>
                      <a:pt x="263" y="228"/>
                    </a:lnTo>
                    <a:lnTo>
                      <a:pt x="150" y="190"/>
                    </a:lnTo>
                    <a:lnTo>
                      <a:pt x="158" y="102"/>
                    </a:lnTo>
                    <a:lnTo>
                      <a:pt x="123" y="62"/>
                    </a:lnTo>
                    <a:lnTo>
                      <a:pt x="120" y="15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262338" name="Freeform 194"/>
            <p:cNvSpPr>
              <a:spLocks/>
            </p:cNvSpPr>
            <p:nvPr/>
          </p:nvSpPr>
          <p:spPr bwMode="auto">
            <a:xfrm>
              <a:off x="4481" y="1588"/>
              <a:ext cx="982" cy="240"/>
            </a:xfrm>
            <a:custGeom>
              <a:avLst/>
              <a:gdLst>
                <a:gd name="T0" fmla="*/ 0 w 982"/>
                <a:gd name="T1" fmla="*/ 212 h 240"/>
                <a:gd name="T2" fmla="*/ 442 w 982"/>
                <a:gd name="T3" fmla="*/ 0 h 240"/>
                <a:gd name="T4" fmla="*/ 982 w 982"/>
                <a:gd name="T5" fmla="*/ 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82" h="240">
                  <a:moveTo>
                    <a:pt x="0" y="212"/>
                  </a:moveTo>
                  <a:cubicBezTo>
                    <a:pt x="308" y="240"/>
                    <a:pt x="206" y="62"/>
                    <a:pt x="442" y="0"/>
                  </a:cubicBezTo>
                  <a:cubicBezTo>
                    <a:pt x="712" y="0"/>
                    <a:pt x="982" y="0"/>
                    <a:pt x="982" y="0"/>
                  </a:cubicBez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262339" name="Group 195"/>
          <p:cNvGrpSpPr>
            <a:grpSpLocks/>
          </p:cNvGrpSpPr>
          <p:nvPr/>
        </p:nvGrpSpPr>
        <p:grpSpPr bwMode="auto">
          <a:xfrm>
            <a:off x="6875463" y="1558925"/>
            <a:ext cx="1846262" cy="581025"/>
            <a:chOff x="4331" y="982"/>
            <a:chExt cx="1163" cy="366"/>
          </a:xfrm>
        </p:grpSpPr>
        <p:sp>
          <p:nvSpPr>
            <p:cNvPr id="262340" name="Text Box 196"/>
            <p:cNvSpPr txBox="1">
              <a:spLocks noChangeArrowheads="1"/>
            </p:cNvSpPr>
            <p:nvPr/>
          </p:nvSpPr>
          <p:spPr bwMode="auto">
            <a:xfrm>
              <a:off x="4331" y="982"/>
              <a:ext cx="454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Pecém</a:t>
              </a:r>
            </a:p>
          </p:txBody>
        </p:sp>
        <p:pic>
          <p:nvPicPr>
            <p:cNvPr id="262341" name="Picture 197" descr="Imagem3"/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4" y="1141"/>
              <a:ext cx="162" cy="10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62342" name="Text Box 198"/>
            <p:cNvSpPr txBox="1">
              <a:spLocks noChangeArrowheads="1"/>
            </p:cNvSpPr>
            <p:nvPr/>
          </p:nvSpPr>
          <p:spPr bwMode="auto">
            <a:xfrm>
              <a:off x="4641" y="1162"/>
              <a:ext cx="85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Mucuripe</a:t>
              </a:r>
            </a:p>
          </p:txBody>
        </p:sp>
        <p:pic>
          <p:nvPicPr>
            <p:cNvPr id="262343" name="Picture 199" descr="Imagem3"/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22" y="1246"/>
              <a:ext cx="156" cy="10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262346" name="Group 202"/>
          <p:cNvGrpSpPr>
            <a:grpSpLocks/>
          </p:cNvGrpSpPr>
          <p:nvPr/>
        </p:nvGrpSpPr>
        <p:grpSpPr bwMode="auto">
          <a:xfrm>
            <a:off x="0" y="1063625"/>
            <a:ext cx="3419475" cy="304800"/>
            <a:chOff x="0" y="670"/>
            <a:chExt cx="2154" cy="192"/>
          </a:xfrm>
        </p:grpSpPr>
        <p:sp>
          <p:nvSpPr>
            <p:cNvPr id="262347" name="Rectangle 203"/>
            <p:cNvSpPr>
              <a:spLocks noChangeArrowheads="1"/>
            </p:cNvSpPr>
            <p:nvPr/>
          </p:nvSpPr>
          <p:spPr bwMode="auto">
            <a:xfrm>
              <a:off x="0" y="687"/>
              <a:ext cx="158" cy="136"/>
            </a:xfrm>
            <a:prstGeom prst="rect">
              <a:avLst/>
            </a:prstGeom>
            <a:solidFill>
              <a:srgbClr val="07767E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62348" name="Text Box 204"/>
            <p:cNvSpPr txBox="1">
              <a:spLocks noChangeArrowheads="1"/>
            </p:cNvSpPr>
            <p:nvPr/>
          </p:nvSpPr>
          <p:spPr bwMode="auto">
            <a:xfrm>
              <a:off x="178" y="670"/>
              <a:ext cx="1976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400">
                  <a:solidFill>
                    <a:srgbClr val="066168"/>
                  </a:solidFill>
                  <a:latin typeface="Verdana" pitchFamily="34" charset="0"/>
                </a:rPr>
                <a:t>PRODUÇÃO DE MEL</a:t>
              </a:r>
            </a:p>
          </p:txBody>
        </p:sp>
      </p:grpSp>
      <p:sp>
        <p:nvSpPr>
          <p:cNvPr id="262351" name="Rectangle 207"/>
          <p:cNvSpPr>
            <a:spLocks noChangeArrowheads="1"/>
          </p:cNvSpPr>
          <p:nvPr/>
        </p:nvSpPr>
        <p:spPr bwMode="auto">
          <a:xfrm>
            <a:off x="0" y="1517650"/>
            <a:ext cx="2916238" cy="39687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pt-BR" sz="1400">
              <a:solidFill>
                <a:schemeClr val="bg1"/>
              </a:solidFill>
              <a:latin typeface="Verdana" pitchFamily="34" charset="0"/>
            </a:endParaRPr>
          </a:p>
        </p:txBody>
      </p:sp>
      <p:sp>
        <p:nvSpPr>
          <p:cNvPr id="262352" name="Text Box 208"/>
          <p:cNvSpPr txBox="1">
            <a:spLocks noChangeArrowheads="1"/>
          </p:cNvSpPr>
          <p:nvPr/>
        </p:nvSpPr>
        <p:spPr bwMode="auto">
          <a:xfrm>
            <a:off x="796925" y="1563688"/>
            <a:ext cx="13208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pt-BR" sz="1400" dirty="0" smtClean="0">
                <a:solidFill>
                  <a:schemeClr val="bg1"/>
                </a:solidFill>
                <a:latin typeface="Verdana" pitchFamily="34" charset="0"/>
              </a:rPr>
              <a:t>Polo </a:t>
            </a:r>
            <a:r>
              <a:rPr lang="pt-BR" sz="1400" dirty="0">
                <a:solidFill>
                  <a:schemeClr val="bg1"/>
                </a:solidFill>
                <a:latin typeface="Verdana" pitchFamily="34" charset="0"/>
              </a:rPr>
              <a:t>Sobral</a:t>
            </a:r>
          </a:p>
        </p:txBody>
      </p:sp>
      <p:sp>
        <p:nvSpPr>
          <p:cNvPr id="262353" name="Text Box 209"/>
          <p:cNvSpPr txBox="1">
            <a:spLocks noChangeArrowheads="1"/>
          </p:cNvSpPr>
          <p:nvPr/>
        </p:nvSpPr>
        <p:spPr bwMode="auto">
          <a:xfrm rot="5400000" flipH="1">
            <a:off x="7571582" y="4620418"/>
            <a:ext cx="2978150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pt-BR" sz="800">
                <a:solidFill>
                  <a:srgbClr val="066168"/>
                </a:solidFill>
                <a:latin typeface="Verdana" pitchFamily="34" charset="0"/>
              </a:rPr>
              <a:t>Fonte: IBGE - Pesquisa Pecuária Municipal/2009</a:t>
            </a:r>
          </a:p>
        </p:txBody>
      </p:sp>
      <p:grpSp>
        <p:nvGrpSpPr>
          <p:cNvPr id="262284" name="Group 140"/>
          <p:cNvGrpSpPr>
            <a:grpSpLocks/>
          </p:cNvGrpSpPr>
          <p:nvPr/>
        </p:nvGrpSpPr>
        <p:grpSpPr bwMode="auto">
          <a:xfrm>
            <a:off x="4013200" y="1574800"/>
            <a:ext cx="2208213" cy="1376363"/>
            <a:chOff x="2528" y="992"/>
            <a:chExt cx="1391" cy="867"/>
          </a:xfrm>
        </p:grpSpPr>
        <p:sp>
          <p:nvSpPr>
            <p:cNvPr id="262285" name="Text Box 141"/>
            <p:cNvSpPr txBox="1">
              <a:spLocks noChangeArrowheads="1"/>
            </p:cNvSpPr>
            <p:nvPr/>
          </p:nvSpPr>
          <p:spPr bwMode="auto">
            <a:xfrm>
              <a:off x="2528" y="1366"/>
              <a:ext cx="40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  <a:p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Sobral</a:t>
              </a:r>
            </a:p>
          </p:txBody>
        </p:sp>
        <p:sp>
          <p:nvSpPr>
            <p:cNvPr id="262286" name="Freeform 142"/>
            <p:cNvSpPr>
              <a:spLocks/>
            </p:cNvSpPr>
            <p:nvPr/>
          </p:nvSpPr>
          <p:spPr bwMode="auto">
            <a:xfrm>
              <a:off x="2582" y="1516"/>
              <a:ext cx="446" cy="87"/>
            </a:xfrm>
            <a:custGeom>
              <a:avLst/>
              <a:gdLst>
                <a:gd name="T0" fmla="*/ 618 w 618"/>
                <a:gd name="T1" fmla="*/ 0 h 87"/>
                <a:gd name="T2" fmla="*/ 427 w 618"/>
                <a:gd name="T3" fmla="*/ 87 h 87"/>
                <a:gd name="T4" fmla="*/ 0 w 618"/>
                <a:gd name="T5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18" h="87">
                  <a:moveTo>
                    <a:pt x="618" y="0"/>
                  </a:moveTo>
                  <a:lnTo>
                    <a:pt x="427" y="87"/>
                  </a:lnTo>
                  <a:lnTo>
                    <a:pt x="0" y="87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62287" name="Group 143"/>
            <p:cNvGrpSpPr>
              <a:grpSpLocks/>
            </p:cNvGrpSpPr>
            <p:nvPr/>
          </p:nvGrpSpPr>
          <p:grpSpPr bwMode="auto">
            <a:xfrm>
              <a:off x="2876" y="992"/>
              <a:ext cx="1043" cy="867"/>
              <a:chOff x="2876" y="992"/>
              <a:chExt cx="1043" cy="867"/>
            </a:xfrm>
          </p:grpSpPr>
          <p:sp>
            <p:nvSpPr>
              <p:cNvPr id="262288" name="Freeform 144"/>
              <p:cNvSpPr>
                <a:spLocks noChangeAspect="1"/>
              </p:cNvSpPr>
              <p:nvPr/>
            </p:nvSpPr>
            <p:spPr bwMode="auto">
              <a:xfrm>
                <a:off x="2992" y="1495"/>
                <a:ext cx="225" cy="104"/>
              </a:xfrm>
              <a:custGeom>
                <a:avLst/>
                <a:gdLst>
                  <a:gd name="T0" fmla="*/ 0 w 1247"/>
                  <a:gd name="T1" fmla="*/ 143 h 574"/>
                  <a:gd name="T2" fmla="*/ 88 w 1247"/>
                  <a:gd name="T3" fmla="*/ 101 h 574"/>
                  <a:gd name="T4" fmla="*/ 104 w 1247"/>
                  <a:gd name="T5" fmla="*/ 69 h 574"/>
                  <a:gd name="T6" fmla="*/ 187 w 1247"/>
                  <a:gd name="T7" fmla="*/ 68 h 574"/>
                  <a:gd name="T8" fmla="*/ 212 w 1247"/>
                  <a:gd name="T9" fmla="*/ 49 h 574"/>
                  <a:gd name="T10" fmla="*/ 264 w 1247"/>
                  <a:gd name="T11" fmla="*/ 38 h 574"/>
                  <a:gd name="T12" fmla="*/ 306 w 1247"/>
                  <a:gd name="T13" fmla="*/ 88 h 574"/>
                  <a:gd name="T14" fmla="*/ 356 w 1247"/>
                  <a:gd name="T15" fmla="*/ 88 h 574"/>
                  <a:gd name="T16" fmla="*/ 421 w 1247"/>
                  <a:gd name="T17" fmla="*/ 66 h 574"/>
                  <a:gd name="T18" fmla="*/ 491 w 1247"/>
                  <a:gd name="T19" fmla="*/ 57 h 574"/>
                  <a:gd name="T20" fmla="*/ 524 w 1247"/>
                  <a:gd name="T21" fmla="*/ 72 h 574"/>
                  <a:gd name="T22" fmla="*/ 567 w 1247"/>
                  <a:gd name="T23" fmla="*/ 58 h 574"/>
                  <a:gd name="T24" fmla="*/ 617 w 1247"/>
                  <a:gd name="T25" fmla="*/ 51 h 574"/>
                  <a:gd name="T26" fmla="*/ 620 w 1247"/>
                  <a:gd name="T27" fmla="*/ 40 h 574"/>
                  <a:gd name="T28" fmla="*/ 730 w 1247"/>
                  <a:gd name="T29" fmla="*/ 38 h 574"/>
                  <a:gd name="T30" fmla="*/ 741 w 1247"/>
                  <a:gd name="T31" fmla="*/ 21 h 574"/>
                  <a:gd name="T32" fmla="*/ 789 w 1247"/>
                  <a:gd name="T33" fmla="*/ 22 h 574"/>
                  <a:gd name="T34" fmla="*/ 799 w 1247"/>
                  <a:gd name="T35" fmla="*/ 38 h 574"/>
                  <a:gd name="T36" fmla="*/ 947 w 1247"/>
                  <a:gd name="T37" fmla="*/ 40 h 574"/>
                  <a:gd name="T38" fmla="*/ 985 w 1247"/>
                  <a:gd name="T39" fmla="*/ 55 h 574"/>
                  <a:gd name="T40" fmla="*/ 1070 w 1247"/>
                  <a:gd name="T41" fmla="*/ 46 h 574"/>
                  <a:gd name="T42" fmla="*/ 1130 w 1247"/>
                  <a:gd name="T43" fmla="*/ 0 h 574"/>
                  <a:gd name="T44" fmla="*/ 1177 w 1247"/>
                  <a:gd name="T45" fmla="*/ 22 h 574"/>
                  <a:gd name="T46" fmla="*/ 1170 w 1247"/>
                  <a:gd name="T47" fmla="*/ 186 h 574"/>
                  <a:gd name="T48" fmla="*/ 1157 w 1247"/>
                  <a:gd name="T49" fmla="*/ 259 h 574"/>
                  <a:gd name="T50" fmla="*/ 1136 w 1247"/>
                  <a:gd name="T51" fmla="*/ 281 h 574"/>
                  <a:gd name="T52" fmla="*/ 1138 w 1247"/>
                  <a:gd name="T53" fmla="*/ 333 h 574"/>
                  <a:gd name="T54" fmla="*/ 1172 w 1247"/>
                  <a:gd name="T55" fmla="*/ 393 h 574"/>
                  <a:gd name="T56" fmla="*/ 1205 w 1247"/>
                  <a:gd name="T57" fmla="*/ 422 h 574"/>
                  <a:gd name="T58" fmla="*/ 1247 w 1247"/>
                  <a:gd name="T59" fmla="*/ 448 h 574"/>
                  <a:gd name="T60" fmla="*/ 1131 w 1247"/>
                  <a:gd name="T61" fmla="*/ 557 h 574"/>
                  <a:gd name="T62" fmla="*/ 1100 w 1247"/>
                  <a:gd name="T63" fmla="*/ 574 h 574"/>
                  <a:gd name="T64" fmla="*/ 995 w 1247"/>
                  <a:gd name="T65" fmla="*/ 560 h 574"/>
                  <a:gd name="T66" fmla="*/ 1031 w 1247"/>
                  <a:gd name="T67" fmla="*/ 520 h 574"/>
                  <a:gd name="T68" fmla="*/ 1022 w 1247"/>
                  <a:gd name="T69" fmla="*/ 472 h 574"/>
                  <a:gd name="T70" fmla="*/ 1014 w 1247"/>
                  <a:gd name="T71" fmla="*/ 406 h 574"/>
                  <a:gd name="T72" fmla="*/ 844 w 1247"/>
                  <a:gd name="T73" fmla="*/ 252 h 574"/>
                  <a:gd name="T74" fmla="*/ 653 w 1247"/>
                  <a:gd name="T75" fmla="*/ 256 h 574"/>
                  <a:gd name="T76" fmla="*/ 647 w 1247"/>
                  <a:gd name="T77" fmla="*/ 281 h 574"/>
                  <a:gd name="T78" fmla="*/ 532 w 1247"/>
                  <a:gd name="T79" fmla="*/ 290 h 574"/>
                  <a:gd name="T80" fmla="*/ 448 w 1247"/>
                  <a:gd name="T81" fmla="*/ 234 h 574"/>
                  <a:gd name="T82" fmla="*/ 424 w 1247"/>
                  <a:gd name="T83" fmla="*/ 237 h 574"/>
                  <a:gd name="T84" fmla="*/ 308 w 1247"/>
                  <a:gd name="T85" fmla="*/ 308 h 574"/>
                  <a:gd name="T86" fmla="*/ 210 w 1247"/>
                  <a:gd name="T87" fmla="*/ 449 h 574"/>
                  <a:gd name="T88" fmla="*/ 0 w 1247"/>
                  <a:gd name="T89" fmla="*/ 143 h 5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47" h="574">
                    <a:moveTo>
                      <a:pt x="0" y="143"/>
                    </a:moveTo>
                    <a:lnTo>
                      <a:pt x="88" y="101"/>
                    </a:lnTo>
                    <a:lnTo>
                      <a:pt x="104" y="69"/>
                    </a:lnTo>
                    <a:lnTo>
                      <a:pt x="187" y="68"/>
                    </a:lnTo>
                    <a:lnTo>
                      <a:pt x="212" y="49"/>
                    </a:lnTo>
                    <a:lnTo>
                      <a:pt x="264" y="38"/>
                    </a:lnTo>
                    <a:lnTo>
                      <a:pt x="306" y="88"/>
                    </a:lnTo>
                    <a:lnTo>
                      <a:pt x="356" y="88"/>
                    </a:lnTo>
                    <a:lnTo>
                      <a:pt x="421" y="66"/>
                    </a:lnTo>
                    <a:lnTo>
                      <a:pt x="491" y="57"/>
                    </a:lnTo>
                    <a:lnTo>
                      <a:pt x="524" y="72"/>
                    </a:lnTo>
                    <a:lnTo>
                      <a:pt x="567" y="58"/>
                    </a:lnTo>
                    <a:lnTo>
                      <a:pt x="617" y="51"/>
                    </a:lnTo>
                    <a:lnTo>
                      <a:pt x="620" y="40"/>
                    </a:lnTo>
                    <a:lnTo>
                      <a:pt x="730" y="38"/>
                    </a:lnTo>
                    <a:lnTo>
                      <a:pt x="741" y="21"/>
                    </a:lnTo>
                    <a:lnTo>
                      <a:pt x="789" y="22"/>
                    </a:lnTo>
                    <a:lnTo>
                      <a:pt x="799" y="38"/>
                    </a:lnTo>
                    <a:lnTo>
                      <a:pt x="947" y="40"/>
                    </a:lnTo>
                    <a:lnTo>
                      <a:pt x="985" y="55"/>
                    </a:lnTo>
                    <a:lnTo>
                      <a:pt x="1070" y="46"/>
                    </a:lnTo>
                    <a:lnTo>
                      <a:pt x="1130" y="0"/>
                    </a:lnTo>
                    <a:lnTo>
                      <a:pt x="1177" y="22"/>
                    </a:lnTo>
                    <a:lnTo>
                      <a:pt x="1170" y="186"/>
                    </a:lnTo>
                    <a:lnTo>
                      <a:pt x="1157" y="259"/>
                    </a:lnTo>
                    <a:lnTo>
                      <a:pt x="1136" y="281"/>
                    </a:lnTo>
                    <a:lnTo>
                      <a:pt x="1138" y="333"/>
                    </a:lnTo>
                    <a:lnTo>
                      <a:pt x="1172" y="393"/>
                    </a:lnTo>
                    <a:lnTo>
                      <a:pt x="1205" y="422"/>
                    </a:lnTo>
                    <a:lnTo>
                      <a:pt x="1247" y="448"/>
                    </a:lnTo>
                    <a:lnTo>
                      <a:pt x="1131" y="557"/>
                    </a:lnTo>
                    <a:lnTo>
                      <a:pt x="1100" y="574"/>
                    </a:lnTo>
                    <a:lnTo>
                      <a:pt x="995" y="560"/>
                    </a:lnTo>
                    <a:lnTo>
                      <a:pt x="1031" y="520"/>
                    </a:lnTo>
                    <a:lnTo>
                      <a:pt x="1022" y="472"/>
                    </a:lnTo>
                    <a:lnTo>
                      <a:pt x="1014" y="406"/>
                    </a:lnTo>
                    <a:lnTo>
                      <a:pt x="844" y="252"/>
                    </a:lnTo>
                    <a:lnTo>
                      <a:pt x="653" y="256"/>
                    </a:lnTo>
                    <a:lnTo>
                      <a:pt x="647" y="281"/>
                    </a:lnTo>
                    <a:lnTo>
                      <a:pt x="532" y="290"/>
                    </a:lnTo>
                    <a:lnTo>
                      <a:pt x="448" y="234"/>
                    </a:lnTo>
                    <a:lnTo>
                      <a:pt x="424" y="237"/>
                    </a:lnTo>
                    <a:lnTo>
                      <a:pt x="308" y="308"/>
                    </a:lnTo>
                    <a:lnTo>
                      <a:pt x="210" y="449"/>
                    </a:lnTo>
                    <a:lnTo>
                      <a:pt x="0" y="14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89" name="Freeform 145"/>
              <p:cNvSpPr>
                <a:spLocks noChangeAspect="1"/>
              </p:cNvSpPr>
              <p:nvPr/>
            </p:nvSpPr>
            <p:spPr bwMode="auto">
              <a:xfrm>
                <a:off x="2978" y="1433"/>
                <a:ext cx="263" cy="89"/>
              </a:xfrm>
              <a:custGeom>
                <a:avLst/>
                <a:gdLst>
                  <a:gd name="T0" fmla="*/ 0 w 1460"/>
                  <a:gd name="T1" fmla="*/ 313 h 495"/>
                  <a:gd name="T2" fmla="*/ 96 w 1460"/>
                  <a:gd name="T3" fmla="*/ 292 h 495"/>
                  <a:gd name="T4" fmla="*/ 190 w 1460"/>
                  <a:gd name="T5" fmla="*/ 255 h 495"/>
                  <a:gd name="T6" fmla="*/ 268 w 1460"/>
                  <a:gd name="T7" fmla="*/ 252 h 495"/>
                  <a:gd name="T8" fmla="*/ 707 w 1460"/>
                  <a:gd name="T9" fmla="*/ 117 h 495"/>
                  <a:gd name="T10" fmla="*/ 779 w 1460"/>
                  <a:gd name="T11" fmla="*/ 79 h 495"/>
                  <a:gd name="T12" fmla="*/ 867 w 1460"/>
                  <a:gd name="T13" fmla="*/ 101 h 495"/>
                  <a:gd name="T14" fmla="*/ 927 w 1460"/>
                  <a:gd name="T15" fmla="*/ 123 h 495"/>
                  <a:gd name="T16" fmla="*/ 963 w 1460"/>
                  <a:gd name="T17" fmla="*/ 129 h 495"/>
                  <a:gd name="T18" fmla="*/ 975 w 1460"/>
                  <a:gd name="T19" fmla="*/ 93 h 495"/>
                  <a:gd name="T20" fmla="*/ 998 w 1460"/>
                  <a:gd name="T21" fmla="*/ 76 h 495"/>
                  <a:gd name="T22" fmla="*/ 1065 w 1460"/>
                  <a:gd name="T23" fmla="*/ 63 h 495"/>
                  <a:gd name="T24" fmla="*/ 1060 w 1460"/>
                  <a:gd name="T25" fmla="*/ 21 h 495"/>
                  <a:gd name="T26" fmla="*/ 1106 w 1460"/>
                  <a:gd name="T27" fmla="*/ 0 h 495"/>
                  <a:gd name="T28" fmla="*/ 1205 w 1460"/>
                  <a:gd name="T29" fmla="*/ 2 h 495"/>
                  <a:gd name="T30" fmla="*/ 1217 w 1460"/>
                  <a:gd name="T31" fmla="*/ 77 h 495"/>
                  <a:gd name="T32" fmla="*/ 1460 w 1460"/>
                  <a:gd name="T33" fmla="*/ 56 h 495"/>
                  <a:gd name="T34" fmla="*/ 1399 w 1460"/>
                  <a:gd name="T35" fmla="*/ 160 h 495"/>
                  <a:gd name="T36" fmla="*/ 1310 w 1460"/>
                  <a:gd name="T37" fmla="*/ 178 h 495"/>
                  <a:gd name="T38" fmla="*/ 1293 w 1460"/>
                  <a:gd name="T39" fmla="*/ 179 h 495"/>
                  <a:gd name="T40" fmla="*/ 1293 w 1460"/>
                  <a:gd name="T41" fmla="*/ 214 h 495"/>
                  <a:gd name="T42" fmla="*/ 1319 w 1460"/>
                  <a:gd name="T43" fmla="*/ 278 h 495"/>
                  <a:gd name="T44" fmla="*/ 1274 w 1460"/>
                  <a:gd name="T45" fmla="*/ 294 h 495"/>
                  <a:gd name="T46" fmla="*/ 1256 w 1460"/>
                  <a:gd name="T47" fmla="*/ 372 h 495"/>
                  <a:gd name="T48" fmla="*/ 1208 w 1460"/>
                  <a:gd name="T49" fmla="*/ 350 h 495"/>
                  <a:gd name="T50" fmla="*/ 1147 w 1460"/>
                  <a:gd name="T51" fmla="*/ 394 h 495"/>
                  <a:gd name="T52" fmla="*/ 1070 w 1460"/>
                  <a:gd name="T53" fmla="*/ 407 h 495"/>
                  <a:gd name="T54" fmla="*/ 1026 w 1460"/>
                  <a:gd name="T55" fmla="*/ 390 h 495"/>
                  <a:gd name="T56" fmla="*/ 875 w 1460"/>
                  <a:gd name="T57" fmla="*/ 388 h 495"/>
                  <a:gd name="T58" fmla="*/ 866 w 1460"/>
                  <a:gd name="T59" fmla="*/ 372 h 495"/>
                  <a:gd name="T60" fmla="*/ 819 w 1460"/>
                  <a:gd name="T61" fmla="*/ 372 h 495"/>
                  <a:gd name="T62" fmla="*/ 805 w 1460"/>
                  <a:gd name="T63" fmla="*/ 388 h 495"/>
                  <a:gd name="T64" fmla="*/ 699 w 1460"/>
                  <a:gd name="T65" fmla="*/ 390 h 495"/>
                  <a:gd name="T66" fmla="*/ 695 w 1460"/>
                  <a:gd name="T67" fmla="*/ 401 h 495"/>
                  <a:gd name="T68" fmla="*/ 646 w 1460"/>
                  <a:gd name="T69" fmla="*/ 407 h 495"/>
                  <a:gd name="T70" fmla="*/ 602 w 1460"/>
                  <a:gd name="T71" fmla="*/ 422 h 495"/>
                  <a:gd name="T72" fmla="*/ 569 w 1460"/>
                  <a:gd name="T73" fmla="*/ 408 h 495"/>
                  <a:gd name="T74" fmla="*/ 502 w 1460"/>
                  <a:gd name="T75" fmla="*/ 416 h 495"/>
                  <a:gd name="T76" fmla="*/ 436 w 1460"/>
                  <a:gd name="T77" fmla="*/ 438 h 495"/>
                  <a:gd name="T78" fmla="*/ 386 w 1460"/>
                  <a:gd name="T79" fmla="*/ 440 h 495"/>
                  <a:gd name="T80" fmla="*/ 342 w 1460"/>
                  <a:gd name="T81" fmla="*/ 390 h 495"/>
                  <a:gd name="T82" fmla="*/ 287 w 1460"/>
                  <a:gd name="T83" fmla="*/ 401 h 495"/>
                  <a:gd name="T84" fmla="*/ 262 w 1460"/>
                  <a:gd name="T85" fmla="*/ 418 h 495"/>
                  <a:gd name="T86" fmla="*/ 184 w 1460"/>
                  <a:gd name="T87" fmla="*/ 421 h 495"/>
                  <a:gd name="T88" fmla="*/ 165 w 1460"/>
                  <a:gd name="T89" fmla="*/ 451 h 495"/>
                  <a:gd name="T90" fmla="*/ 80 w 1460"/>
                  <a:gd name="T91" fmla="*/ 495 h 495"/>
                  <a:gd name="T92" fmla="*/ 20 w 1460"/>
                  <a:gd name="T93" fmla="*/ 408 h 495"/>
                  <a:gd name="T94" fmla="*/ 0 w 1460"/>
                  <a:gd name="T95" fmla="*/ 313 h 4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460" h="495">
                    <a:moveTo>
                      <a:pt x="0" y="313"/>
                    </a:moveTo>
                    <a:lnTo>
                      <a:pt x="96" y="292"/>
                    </a:lnTo>
                    <a:lnTo>
                      <a:pt x="190" y="255"/>
                    </a:lnTo>
                    <a:lnTo>
                      <a:pt x="268" y="252"/>
                    </a:lnTo>
                    <a:lnTo>
                      <a:pt x="707" y="117"/>
                    </a:lnTo>
                    <a:lnTo>
                      <a:pt x="779" y="79"/>
                    </a:lnTo>
                    <a:lnTo>
                      <a:pt x="867" y="101"/>
                    </a:lnTo>
                    <a:lnTo>
                      <a:pt x="927" y="123"/>
                    </a:lnTo>
                    <a:lnTo>
                      <a:pt x="963" y="129"/>
                    </a:lnTo>
                    <a:lnTo>
                      <a:pt x="975" y="93"/>
                    </a:lnTo>
                    <a:lnTo>
                      <a:pt x="998" y="76"/>
                    </a:lnTo>
                    <a:lnTo>
                      <a:pt x="1065" y="63"/>
                    </a:lnTo>
                    <a:lnTo>
                      <a:pt x="1060" y="21"/>
                    </a:lnTo>
                    <a:lnTo>
                      <a:pt x="1106" y="0"/>
                    </a:lnTo>
                    <a:lnTo>
                      <a:pt x="1205" y="2"/>
                    </a:lnTo>
                    <a:lnTo>
                      <a:pt x="1217" y="77"/>
                    </a:lnTo>
                    <a:lnTo>
                      <a:pt x="1460" y="56"/>
                    </a:lnTo>
                    <a:lnTo>
                      <a:pt x="1399" y="160"/>
                    </a:lnTo>
                    <a:lnTo>
                      <a:pt x="1310" y="178"/>
                    </a:lnTo>
                    <a:lnTo>
                      <a:pt x="1293" y="179"/>
                    </a:lnTo>
                    <a:lnTo>
                      <a:pt x="1293" y="214"/>
                    </a:lnTo>
                    <a:lnTo>
                      <a:pt x="1319" y="278"/>
                    </a:lnTo>
                    <a:lnTo>
                      <a:pt x="1274" y="294"/>
                    </a:lnTo>
                    <a:lnTo>
                      <a:pt x="1256" y="372"/>
                    </a:lnTo>
                    <a:lnTo>
                      <a:pt x="1208" y="350"/>
                    </a:lnTo>
                    <a:lnTo>
                      <a:pt x="1147" y="394"/>
                    </a:lnTo>
                    <a:lnTo>
                      <a:pt x="1070" y="407"/>
                    </a:lnTo>
                    <a:lnTo>
                      <a:pt x="1026" y="390"/>
                    </a:lnTo>
                    <a:lnTo>
                      <a:pt x="875" y="388"/>
                    </a:lnTo>
                    <a:lnTo>
                      <a:pt x="866" y="372"/>
                    </a:lnTo>
                    <a:lnTo>
                      <a:pt x="819" y="372"/>
                    </a:lnTo>
                    <a:lnTo>
                      <a:pt x="805" y="388"/>
                    </a:lnTo>
                    <a:lnTo>
                      <a:pt x="699" y="390"/>
                    </a:lnTo>
                    <a:lnTo>
                      <a:pt x="695" y="401"/>
                    </a:lnTo>
                    <a:lnTo>
                      <a:pt x="646" y="407"/>
                    </a:lnTo>
                    <a:lnTo>
                      <a:pt x="602" y="422"/>
                    </a:lnTo>
                    <a:lnTo>
                      <a:pt x="569" y="408"/>
                    </a:lnTo>
                    <a:lnTo>
                      <a:pt x="502" y="416"/>
                    </a:lnTo>
                    <a:lnTo>
                      <a:pt x="436" y="438"/>
                    </a:lnTo>
                    <a:lnTo>
                      <a:pt x="386" y="440"/>
                    </a:lnTo>
                    <a:lnTo>
                      <a:pt x="342" y="390"/>
                    </a:lnTo>
                    <a:lnTo>
                      <a:pt x="287" y="401"/>
                    </a:lnTo>
                    <a:lnTo>
                      <a:pt x="262" y="418"/>
                    </a:lnTo>
                    <a:lnTo>
                      <a:pt x="184" y="421"/>
                    </a:lnTo>
                    <a:lnTo>
                      <a:pt x="165" y="451"/>
                    </a:lnTo>
                    <a:lnTo>
                      <a:pt x="80" y="495"/>
                    </a:lnTo>
                    <a:lnTo>
                      <a:pt x="20" y="408"/>
                    </a:lnTo>
                    <a:lnTo>
                      <a:pt x="0" y="31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90" name="Freeform 146"/>
              <p:cNvSpPr>
                <a:spLocks noChangeAspect="1"/>
              </p:cNvSpPr>
              <p:nvPr/>
            </p:nvSpPr>
            <p:spPr bwMode="auto">
              <a:xfrm>
                <a:off x="2967" y="1383"/>
                <a:ext cx="277" cy="105"/>
              </a:xfrm>
              <a:custGeom>
                <a:avLst/>
                <a:gdLst>
                  <a:gd name="T0" fmla="*/ 0 w 1535"/>
                  <a:gd name="T1" fmla="*/ 380 h 587"/>
                  <a:gd name="T2" fmla="*/ 115 w 1535"/>
                  <a:gd name="T3" fmla="*/ 388 h 587"/>
                  <a:gd name="T4" fmla="*/ 179 w 1535"/>
                  <a:gd name="T5" fmla="*/ 347 h 587"/>
                  <a:gd name="T6" fmla="*/ 250 w 1535"/>
                  <a:gd name="T7" fmla="*/ 313 h 587"/>
                  <a:gd name="T8" fmla="*/ 355 w 1535"/>
                  <a:gd name="T9" fmla="*/ 214 h 587"/>
                  <a:gd name="T10" fmla="*/ 485 w 1535"/>
                  <a:gd name="T11" fmla="*/ 203 h 587"/>
                  <a:gd name="T12" fmla="*/ 509 w 1535"/>
                  <a:gd name="T13" fmla="*/ 186 h 587"/>
                  <a:gd name="T14" fmla="*/ 532 w 1535"/>
                  <a:gd name="T15" fmla="*/ 184 h 587"/>
                  <a:gd name="T16" fmla="*/ 542 w 1535"/>
                  <a:gd name="T17" fmla="*/ 195 h 587"/>
                  <a:gd name="T18" fmla="*/ 617 w 1535"/>
                  <a:gd name="T19" fmla="*/ 201 h 587"/>
                  <a:gd name="T20" fmla="*/ 653 w 1535"/>
                  <a:gd name="T21" fmla="*/ 214 h 587"/>
                  <a:gd name="T22" fmla="*/ 690 w 1535"/>
                  <a:gd name="T23" fmla="*/ 218 h 587"/>
                  <a:gd name="T24" fmla="*/ 741 w 1535"/>
                  <a:gd name="T25" fmla="*/ 198 h 587"/>
                  <a:gd name="T26" fmla="*/ 832 w 1535"/>
                  <a:gd name="T27" fmla="*/ 198 h 587"/>
                  <a:gd name="T28" fmla="*/ 833 w 1535"/>
                  <a:gd name="T29" fmla="*/ 178 h 587"/>
                  <a:gd name="T30" fmla="*/ 854 w 1535"/>
                  <a:gd name="T31" fmla="*/ 178 h 587"/>
                  <a:gd name="T32" fmla="*/ 862 w 1535"/>
                  <a:gd name="T33" fmla="*/ 198 h 587"/>
                  <a:gd name="T34" fmla="*/ 894 w 1535"/>
                  <a:gd name="T35" fmla="*/ 204 h 587"/>
                  <a:gd name="T36" fmla="*/ 935 w 1535"/>
                  <a:gd name="T37" fmla="*/ 90 h 587"/>
                  <a:gd name="T38" fmla="*/ 1023 w 1535"/>
                  <a:gd name="T39" fmla="*/ 30 h 587"/>
                  <a:gd name="T40" fmla="*/ 1088 w 1535"/>
                  <a:gd name="T41" fmla="*/ 30 h 587"/>
                  <a:gd name="T42" fmla="*/ 1092 w 1535"/>
                  <a:gd name="T43" fmla="*/ 22 h 587"/>
                  <a:gd name="T44" fmla="*/ 1130 w 1535"/>
                  <a:gd name="T45" fmla="*/ 0 h 587"/>
                  <a:gd name="T46" fmla="*/ 1288 w 1535"/>
                  <a:gd name="T47" fmla="*/ 28 h 587"/>
                  <a:gd name="T48" fmla="*/ 1514 w 1535"/>
                  <a:gd name="T49" fmla="*/ 16 h 587"/>
                  <a:gd name="T50" fmla="*/ 1531 w 1535"/>
                  <a:gd name="T51" fmla="*/ 46 h 587"/>
                  <a:gd name="T52" fmla="*/ 1535 w 1535"/>
                  <a:gd name="T53" fmla="*/ 78 h 587"/>
                  <a:gd name="T54" fmla="*/ 1519 w 1535"/>
                  <a:gd name="T55" fmla="*/ 111 h 587"/>
                  <a:gd name="T56" fmla="*/ 1486 w 1535"/>
                  <a:gd name="T57" fmla="*/ 147 h 587"/>
                  <a:gd name="T58" fmla="*/ 1462 w 1535"/>
                  <a:gd name="T59" fmla="*/ 207 h 587"/>
                  <a:gd name="T60" fmla="*/ 1406 w 1535"/>
                  <a:gd name="T61" fmla="*/ 222 h 587"/>
                  <a:gd name="T62" fmla="*/ 1379 w 1535"/>
                  <a:gd name="T63" fmla="*/ 267 h 587"/>
                  <a:gd name="T64" fmla="*/ 1356 w 1535"/>
                  <a:gd name="T65" fmla="*/ 286 h 587"/>
                  <a:gd name="T66" fmla="*/ 1321 w 1535"/>
                  <a:gd name="T67" fmla="*/ 283 h 587"/>
                  <a:gd name="T68" fmla="*/ 1288 w 1535"/>
                  <a:gd name="T69" fmla="*/ 267 h 587"/>
                  <a:gd name="T70" fmla="*/ 1263 w 1535"/>
                  <a:gd name="T71" fmla="*/ 278 h 587"/>
                  <a:gd name="T72" fmla="*/ 1174 w 1535"/>
                  <a:gd name="T73" fmla="*/ 276 h 587"/>
                  <a:gd name="T74" fmla="*/ 1122 w 1535"/>
                  <a:gd name="T75" fmla="*/ 294 h 587"/>
                  <a:gd name="T76" fmla="*/ 1123 w 1535"/>
                  <a:gd name="T77" fmla="*/ 339 h 587"/>
                  <a:gd name="T78" fmla="*/ 1061 w 1535"/>
                  <a:gd name="T79" fmla="*/ 352 h 587"/>
                  <a:gd name="T80" fmla="*/ 1035 w 1535"/>
                  <a:gd name="T81" fmla="*/ 366 h 587"/>
                  <a:gd name="T82" fmla="*/ 1025 w 1535"/>
                  <a:gd name="T83" fmla="*/ 402 h 587"/>
                  <a:gd name="T84" fmla="*/ 993 w 1535"/>
                  <a:gd name="T85" fmla="*/ 401 h 587"/>
                  <a:gd name="T86" fmla="*/ 913 w 1535"/>
                  <a:gd name="T87" fmla="*/ 374 h 587"/>
                  <a:gd name="T88" fmla="*/ 841 w 1535"/>
                  <a:gd name="T89" fmla="*/ 355 h 587"/>
                  <a:gd name="T90" fmla="*/ 752 w 1535"/>
                  <a:gd name="T91" fmla="*/ 398 h 587"/>
                  <a:gd name="T92" fmla="*/ 324 w 1535"/>
                  <a:gd name="T93" fmla="*/ 529 h 587"/>
                  <a:gd name="T94" fmla="*/ 251 w 1535"/>
                  <a:gd name="T95" fmla="*/ 531 h 587"/>
                  <a:gd name="T96" fmla="*/ 167 w 1535"/>
                  <a:gd name="T97" fmla="*/ 565 h 587"/>
                  <a:gd name="T98" fmla="*/ 62 w 1535"/>
                  <a:gd name="T99" fmla="*/ 587 h 587"/>
                  <a:gd name="T100" fmla="*/ 26 w 1535"/>
                  <a:gd name="T101" fmla="*/ 493 h 587"/>
                  <a:gd name="T102" fmla="*/ 21 w 1535"/>
                  <a:gd name="T103" fmla="*/ 438 h 587"/>
                  <a:gd name="T104" fmla="*/ 1 w 1535"/>
                  <a:gd name="T105" fmla="*/ 407 h 587"/>
                  <a:gd name="T106" fmla="*/ 0 w 1535"/>
                  <a:gd name="T107" fmla="*/ 380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35" h="587">
                    <a:moveTo>
                      <a:pt x="0" y="380"/>
                    </a:moveTo>
                    <a:lnTo>
                      <a:pt x="115" y="388"/>
                    </a:lnTo>
                    <a:lnTo>
                      <a:pt x="179" y="347"/>
                    </a:lnTo>
                    <a:lnTo>
                      <a:pt x="250" y="313"/>
                    </a:lnTo>
                    <a:lnTo>
                      <a:pt x="355" y="214"/>
                    </a:lnTo>
                    <a:lnTo>
                      <a:pt x="485" y="203"/>
                    </a:lnTo>
                    <a:lnTo>
                      <a:pt x="509" y="186"/>
                    </a:lnTo>
                    <a:lnTo>
                      <a:pt x="532" y="184"/>
                    </a:lnTo>
                    <a:lnTo>
                      <a:pt x="542" y="195"/>
                    </a:lnTo>
                    <a:lnTo>
                      <a:pt x="617" y="201"/>
                    </a:lnTo>
                    <a:lnTo>
                      <a:pt x="653" y="214"/>
                    </a:lnTo>
                    <a:lnTo>
                      <a:pt x="690" y="218"/>
                    </a:lnTo>
                    <a:lnTo>
                      <a:pt x="741" y="198"/>
                    </a:lnTo>
                    <a:lnTo>
                      <a:pt x="832" y="198"/>
                    </a:lnTo>
                    <a:lnTo>
                      <a:pt x="833" y="178"/>
                    </a:lnTo>
                    <a:lnTo>
                      <a:pt x="854" y="178"/>
                    </a:lnTo>
                    <a:lnTo>
                      <a:pt x="862" y="198"/>
                    </a:lnTo>
                    <a:lnTo>
                      <a:pt x="894" y="204"/>
                    </a:lnTo>
                    <a:lnTo>
                      <a:pt x="935" y="90"/>
                    </a:lnTo>
                    <a:lnTo>
                      <a:pt x="1023" y="30"/>
                    </a:lnTo>
                    <a:lnTo>
                      <a:pt x="1088" y="30"/>
                    </a:lnTo>
                    <a:lnTo>
                      <a:pt x="1092" y="22"/>
                    </a:lnTo>
                    <a:lnTo>
                      <a:pt x="1130" y="0"/>
                    </a:lnTo>
                    <a:lnTo>
                      <a:pt x="1288" y="28"/>
                    </a:lnTo>
                    <a:lnTo>
                      <a:pt x="1514" y="16"/>
                    </a:lnTo>
                    <a:lnTo>
                      <a:pt x="1531" y="46"/>
                    </a:lnTo>
                    <a:lnTo>
                      <a:pt x="1535" y="78"/>
                    </a:lnTo>
                    <a:lnTo>
                      <a:pt x="1519" y="111"/>
                    </a:lnTo>
                    <a:lnTo>
                      <a:pt x="1486" y="147"/>
                    </a:lnTo>
                    <a:lnTo>
                      <a:pt x="1462" y="207"/>
                    </a:lnTo>
                    <a:lnTo>
                      <a:pt x="1406" y="222"/>
                    </a:lnTo>
                    <a:lnTo>
                      <a:pt x="1379" y="267"/>
                    </a:lnTo>
                    <a:lnTo>
                      <a:pt x="1356" y="286"/>
                    </a:lnTo>
                    <a:lnTo>
                      <a:pt x="1321" y="283"/>
                    </a:lnTo>
                    <a:lnTo>
                      <a:pt x="1288" y="267"/>
                    </a:lnTo>
                    <a:lnTo>
                      <a:pt x="1263" y="278"/>
                    </a:lnTo>
                    <a:lnTo>
                      <a:pt x="1174" y="276"/>
                    </a:lnTo>
                    <a:lnTo>
                      <a:pt x="1122" y="294"/>
                    </a:lnTo>
                    <a:lnTo>
                      <a:pt x="1123" y="339"/>
                    </a:lnTo>
                    <a:lnTo>
                      <a:pt x="1061" y="352"/>
                    </a:lnTo>
                    <a:lnTo>
                      <a:pt x="1035" y="366"/>
                    </a:lnTo>
                    <a:lnTo>
                      <a:pt x="1025" y="402"/>
                    </a:lnTo>
                    <a:lnTo>
                      <a:pt x="993" y="401"/>
                    </a:lnTo>
                    <a:lnTo>
                      <a:pt x="913" y="374"/>
                    </a:lnTo>
                    <a:lnTo>
                      <a:pt x="841" y="355"/>
                    </a:lnTo>
                    <a:lnTo>
                      <a:pt x="752" y="398"/>
                    </a:lnTo>
                    <a:lnTo>
                      <a:pt x="324" y="529"/>
                    </a:lnTo>
                    <a:lnTo>
                      <a:pt x="251" y="531"/>
                    </a:lnTo>
                    <a:lnTo>
                      <a:pt x="167" y="565"/>
                    </a:lnTo>
                    <a:lnTo>
                      <a:pt x="62" y="587"/>
                    </a:lnTo>
                    <a:lnTo>
                      <a:pt x="26" y="493"/>
                    </a:lnTo>
                    <a:lnTo>
                      <a:pt x="21" y="438"/>
                    </a:lnTo>
                    <a:lnTo>
                      <a:pt x="1" y="407"/>
                    </a:lnTo>
                    <a:lnTo>
                      <a:pt x="0" y="38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91" name="Freeform 147"/>
              <p:cNvSpPr>
                <a:spLocks noChangeAspect="1"/>
              </p:cNvSpPr>
              <p:nvPr/>
            </p:nvSpPr>
            <p:spPr bwMode="auto">
              <a:xfrm>
                <a:off x="2913" y="1179"/>
                <a:ext cx="304" cy="274"/>
              </a:xfrm>
              <a:custGeom>
                <a:avLst/>
                <a:gdLst>
                  <a:gd name="T0" fmla="*/ 384 w 1684"/>
                  <a:gd name="T1" fmla="*/ 929 h 1515"/>
                  <a:gd name="T2" fmla="*/ 453 w 1684"/>
                  <a:gd name="T3" fmla="*/ 867 h 1515"/>
                  <a:gd name="T4" fmla="*/ 564 w 1684"/>
                  <a:gd name="T5" fmla="*/ 868 h 1515"/>
                  <a:gd name="T6" fmla="*/ 629 w 1684"/>
                  <a:gd name="T7" fmla="*/ 882 h 1515"/>
                  <a:gd name="T8" fmla="*/ 705 w 1684"/>
                  <a:gd name="T9" fmla="*/ 908 h 1515"/>
                  <a:gd name="T10" fmla="*/ 759 w 1684"/>
                  <a:gd name="T11" fmla="*/ 874 h 1515"/>
                  <a:gd name="T12" fmla="*/ 966 w 1684"/>
                  <a:gd name="T13" fmla="*/ 769 h 1515"/>
                  <a:gd name="T14" fmla="*/ 1222 w 1684"/>
                  <a:gd name="T15" fmla="*/ 566 h 1515"/>
                  <a:gd name="T16" fmla="*/ 1482 w 1684"/>
                  <a:gd name="T17" fmla="*/ 346 h 1515"/>
                  <a:gd name="T18" fmla="*/ 1455 w 1684"/>
                  <a:gd name="T19" fmla="*/ 308 h 1515"/>
                  <a:gd name="T20" fmla="*/ 1508 w 1684"/>
                  <a:gd name="T21" fmla="*/ 260 h 1515"/>
                  <a:gd name="T22" fmla="*/ 1479 w 1684"/>
                  <a:gd name="T23" fmla="*/ 203 h 1515"/>
                  <a:gd name="T24" fmla="*/ 1522 w 1684"/>
                  <a:gd name="T25" fmla="*/ 103 h 1515"/>
                  <a:gd name="T26" fmla="*/ 1596 w 1684"/>
                  <a:gd name="T27" fmla="*/ 0 h 1515"/>
                  <a:gd name="T28" fmla="*/ 1581 w 1684"/>
                  <a:gd name="T29" fmla="*/ 332 h 1515"/>
                  <a:gd name="T30" fmla="*/ 1408 w 1684"/>
                  <a:gd name="T31" fmla="*/ 473 h 1515"/>
                  <a:gd name="T32" fmla="*/ 1486 w 1684"/>
                  <a:gd name="T33" fmla="*/ 917 h 1515"/>
                  <a:gd name="T34" fmla="*/ 1431 w 1684"/>
                  <a:gd name="T35" fmla="*/ 1126 h 1515"/>
                  <a:gd name="T36" fmla="*/ 1389 w 1684"/>
                  <a:gd name="T37" fmla="*/ 1157 h 1515"/>
                  <a:gd name="T38" fmla="*/ 1233 w 1684"/>
                  <a:gd name="T39" fmla="*/ 1220 h 1515"/>
                  <a:gd name="T40" fmla="*/ 1160 w 1684"/>
                  <a:gd name="T41" fmla="*/ 1324 h 1515"/>
                  <a:gd name="T42" fmla="*/ 1136 w 1684"/>
                  <a:gd name="T43" fmla="*/ 1306 h 1515"/>
                  <a:gd name="T44" fmla="*/ 1039 w 1684"/>
                  <a:gd name="T45" fmla="*/ 1324 h 1515"/>
                  <a:gd name="T46" fmla="*/ 959 w 1684"/>
                  <a:gd name="T47" fmla="*/ 1342 h 1515"/>
                  <a:gd name="T48" fmla="*/ 840 w 1684"/>
                  <a:gd name="T49" fmla="*/ 1322 h 1515"/>
                  <a:gd name="T50" fmla="*/ 808 w 1684"/>
                  <a:gd name="T51" fmla="*/ 1312 h 1515"/>
                  <a:gd name="T52" fmla="*/ 655 w 1684"/>
                  <a:gd name="T53" fmla="*/ 1339 h 1515"/>
                  <a:gd name="T54" fmla="*/ 487 w 1684"/>
                  <a:gd name="T55" fmla="*/ 1469 h 1515"/>
                  <a:gd name="T56" fmla="*/ 299 w 1684"/>
                  <a:gd name="T57" fmla="*/ 1506 h 1515"/>
                  <a:gd name="T58" fmla="*/ 252 w 1684"/>
                  <a:gd name="T59" fmla="*/ 1337 h 1515"/>
                  <a:gd name="T60" fmla="*/ 144 w 1684"/>
                  <a:gd name="T61" fmla="*/ 1106 h 1515"/>
                  <a:gd name="T62" fmla="*/ 0 w 1684"/>
                  <a:gd name="T63" fmla="*/ 927 h 15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684" h="1515">
                    <a:moveTo>
                      <a:pt x="0" y="927"/>
                    </a:moveTo>
                    <a:lnTo>
                      <a:pt x="384" y="929"/>
                    </a:lnTo>
                    <a:lnTo>
                      <a:pt x="431" y="862"/>
                    </a:lnTo>
                    <a:lnTo>
                      <a:pt x="453" y="867"/>
                    </a:lnTo>
                    <a:lnTo>
                      <a:pt x="456" y="895"/>
                    </a:lnTo>
                    <a:lnTo>
                      <a:pt x="564" y="868"/>
                    </a:lnTo>
                    <a:lnTo>
                      <a:pt x="579" y="850"/>
                    </a:lnTo>
                    <a:lnTo>
                      <a:pt x="629" y="882"/>
                    </a:lnTo>
                    <a:lnTo>
                      <a:pt x="656" y="907"/>
                    </a:lnTo>
                    <a:lnTo>
                      <a:pt x="705" y="908"/>
                    </a:lnTo>
                    <a:lnTo>
                      <a:pt x="716" y="878"/>
                    </a:lnTo>
                    <a:lnTo>
                      <a:pt x="759" y="874"/>
                    </a:lnTo>
                    <a:lnTo>
                      <a:pt x="914" y="774"/>
                    </a:lnTo>
                    <a:lnTo>
                      <a:pt x="966" y="769"/>
                    </a:lnTo>
                    <a:lnTo>
                      <a:pt x="1006" y="719"/>
                    </a:lnTo>
                    <a:lnTo>
                      <a:pt x="1222" y="566"/>
                    </a:lnTo>
                    <a:lnTo>
                      <a:pt x="1439" y="392"/>
                    </a:lnTo>
                    <a:lnTo>
                      <a:pt x="1482" y="346"/>
                    </a:lnTo>
                    <a:lnTo>
                      <a:pt x="1477" y="324"/>
                    </a:lnTo>
                    <a:lnTo>
                      <a:pt x="1455" y="308"/>
                    </a:lnTo>
                    <a:lnTo>
                      <a:pt x="1476" y="280"/>
                    </a:lnTo>
                    <a:lnTo>
                      <a:pt x="1508" y="260"/>
                    </a:lnTo>
                    <a:lnTo>
                      <a:pt x="1479" y="228"/>
                    </a:lnTo>
                    <a:lnTo>
                      <a:pt x="1479" y="203"/>
                    </a:lnTo>
                    <a:lnTo>
                      <a:pt x="1527" y="163"/>
                    </a:lnTo>
                    <a:lnTo>
                      <a:pt x="1522" y="103"/>
                    </a:lnTo>
                    <a:lnTo>
                      <a:pt x="1545" y="48"/>
                    </a:lnTo>
                    <a:lnTo>
                      <a:pt x="1596" y="0"/>
                    </a:lnTo>
                    <a:lnTo>
                      <a:pt x="1684" y="137"/>
                    </a:lnTo>
                    <a:lnTo>
                      <a:pt x="1581" y="332"/>
                    </a:lnTo>
                    <a:lnTo>
                      <a:pt x="1444" y="431"/>
                    </a:lnTo>
                    <a:lnTo>
                      <a:pt x="1408" y="473"/>
                    </a:lnTo>
                    <a:lnTo>
                      <a:pt x="1440" y="656"/>
                    </a:lnTo>
                    <a:lnTo>
                      <a:pt x="1486" y="917"/>
                    </a:lnTo>
                    <a:lnTo>
                      <a:pt x="1497" y="959"/>
                    </a:lnTo>
                    <a:lnTo>
                      <a:pt x="1431" y="1126"/>
                    </a:lnTo>
                    <a:lnTo>
                      <a:pt x="1393" y="1147"/>
                    </a:lnTo>
                    <a:lnTo>
                      <a:pt x="1389" y="1157"/>
                    </a:lnTo>
                    <a:lnTo>
                      <a:pt x="1323" y="1158"/>
                    </a:lnTo>
                    <a:lnTo>
                      <a:pt x="1233" y="1220"/>
                    </a:lnTo>
                    <a:lnTo>
                      <a:pt x="1195" y="1331"/>
                    </a:lnTo>
                    <a:lnTo>
                      <a:pt x="1160" y="1324"/>
                    </a:lnTo>
                    <a:lnTo>
                      <a:pt x="1153" y="1306"/>
                    </a:lnTo>
                    <a:lnTo>
                      <a:pt x="1136" y="1306"/>
                    </a:lnTo>
                    <a:lnTo>
                      <a:pt x="1130" y="1325"/>
                    </a:lnTo>
                    <a:lnTo>
                      <a:pt x="1039" y="1324"/>
                    </a:lnTo>
                    <a:lnTo>
                      <a:pt x="994" y="1345"/>
                    </a:lnTo>
                    <a:lnTo>
                      <a:pt x="959" y="1342"/>
                    </a:lnTo>
                    <a:lnTo>
                      <a:pt x="920" y="1330"/>
                    </a:lnTo>
                    <a:lnTo>
                      <a:pt x="840" y="1322"/>
                    </a:lnTo>
                    <a:lnTo>
                      <a:pt x="831" y="1310"/>
                    </a:lnTo>
                    <a:lnTo>
                      <a:pt x="808" y="1312"/>
                    </a:lnTo>
                    <a:lnTo>
                      <a:pt x="780" y="1331"/>
                    </a:lnTo>
                    <a:lnTo>
                      <a:pt x="655" y="1339"/>
                    </a:lnTo>
                    <a:lnTo>
                      <a:pt x="556" y="1435"/>
                    </a:lnTo>
                    <a:lnTo>
                      <a:pt x="487" y="1469"/>
                    </a:lnTo>
                    <a:lnTo>
                      <a:pt x="415" y="1515"/>
                    </a:lnTo>
                    <a:lnTo>
                      <a:pt x="299" y="1506"/>
                    </a:lnTo>
                    <a:lnTo>
                      <a:pt x="299" y="1424"/>
                    </a:lnTo>
                    <a:lnTo>
                      <a:pt x="252" y="1337"/>
                    </a:lnTo>
                    <a:lnTo>
                      <a:pt x="233" y="1209"/>
                    </a:lnTo>
                    <a:lnTo>
                      <a:pt x="144" y="1106"/>
                    </a:lnTo>
                    <a:lnTo>
                      <a:pt x="38" y="1013"/>
                    </a:lnTo>
                    <a:lnTo>
                      <a:pt x="0" y="92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92" name="Freeform 148"/>
              <p:cNvSpPr>
                <a:spLocks noChangeAspect="1"/>
              </p:cNvSpPr>
              <p:nvPr/>
            </p:nvSpPr>
            <p:spPr bwMode="auto">
              <a:xfrm>
                <a:off x="2876" y="1101"/>
                <a:ext cx="304" cy="246"/>
              </a:xfrm>
              <a:custGeom>
                <a:avLst/>
                <a:gdLst>
                  <a:gd name="T0" fmla="*/ 0 w 1687"/>
                  <a:gd name="T1" fmla="*/ 915 h 1364"/>
                  <a:gd name="T2" fmla="*/ 204 w 1687"/>
                  <a:gd name="T3" fmla="*/ 1362 h 1364"/>
                  <a:gd name="T4" fmla="*/ 588 w 1687"/>
                  <a:gd name="T5" fmla="*/ 1364 h 1364"/>
                  <a:gd name="T6" fmla="*/ 635 w 1687"/>
                  <a:gd name="T7" fmla="*/ 1296 h 1364"/>
                  <a:gd name="T8" fmla="*/ 658 w 1687"/>
                  <a:gd name="T9" fmla="*/ 1302 h 1364"/>
                  <a:gd name="T10" fmla="*/ 661 w 1687"/>
                  <a:gd name="T11" fmla="*/ 1330 h 1364"/>
                  <a:gd name="T12" fmla="*/ 767 w 1687"/>
                  <a:gd name="T13" fmla="*/ 1304 h 1364"/>
                  <a:gd name="T14" fmla="*/ 783 w 1687"/>
                  <a:gd name="T15" fmla="*/ 1285 h 1364"/>
                  <a:gd name="T16" fmla="*/ 835 w 1687"/>
                  <a:gd name="T17" fmla="*/ 1318 h 1364"/>
                  <a:gd name="T18" fmla="*/ 862 w 1687"/>
                  <a:gd name="T19" fmla="*/ 1342 h 1364"/>
                  <a:gd name="T20" fmla="*/ 910 w 1687"/>
                  <a:gd name="T21" fmla="*/ 1344 h 1364"/>
                  <a:gd name="T22" fmla="*/ 920 w 1687"/>
                  <a:gd name="T23" fmla="*/ 1313 h 1364"/>
                  <a:gd name="T24" fmla="*/ 965 w 1687"/>
                  <a:gd name="T25" fmla="*/ 1308 h 1364"/>
                  <a:gd name="T26" fmla="*/ 1119 w 1687"/>
                  <a:gd name="T27" fmla="*/ 1210 h 1364"/>
                  <a:gd name="T28" fmla="*/ 1172 w 1687"/>
                  <a:gd name="T29" fmla="*/ 1204 h 1364"/>
                  <a:gd name="T30" fmla="*/ 1209 w 1687"/>
                  <a:gd name="T31" fmla="*/ 1156 h 1364"/>
                  <a:gd name="T32" fmla="*/ 1430 w 1687"/>
                  <a:gd name="T33" fmla="*/ 1000 h 1364"/>
                  <a:gd name="T34" fmla="*/ 1638 w 1687"/>
                  <a:gd name="T35" fmla="*/ 832 h 1364"/>
                  <a:gd name="T36" fmla="*/ 1687 w 1687"/>
                  <a:gd name="T37" fmla="*/ 782 h 1364"/>
                  <a:gd name="T38" fmla="*/ 1681 w 1687"/>
                  <a:gd name="T39" fmla="*/ 757 h 1364"/>
                  <a:gd name="T40" fmla="*/ 1661 w 1687"/>
                  <a:gd name="T41" fmla="*/ 743 h 1364"/>
                  <a:gd name="T42" fmla="*/ 1317 w 1687"/>
                  <a:gd name="T43" fmla="*/ 452 h 1364"/>
                  <a:gd name="T44" fmla="*/ 1189 w 1687"/>
                  <a:gd name="T45" fmla="*/ 367 h 1364"/>
                  <a:gd name="T46" fmla="*/ 1137 w 1687"/>
                  <a:gd name="T47" fmla="*/ 361 h 1364"/>
                  <a:gd name="T48" fmla="*/ 1124 w 1687"/>
                  <a:gd name="T49" fmla="*/ 319 h 1364"/>
                  <a:gd name="T50" fmla="*/ 1100 w 1687"/>
                  <a:gd name="T51" fmla="*/ 301 h 1364"/>
                  <a:gd name="T52" fmla="*/ 910 w 1687"/>
                  <a:gd name="T53" fmla="*/ 225 h 1364"/>
                  <a:gd name="T54" fmla="*/ 790 w 1687"/>
                  <a:gd name="T55" fmla="*/ 210 h 1364"/>
                  <a:gd name="T56" fmla="*/ 724 w 1687"/>
                  <a:gd name="T57" fmla="*/ 0 h 1364"/>
                  <a:gd name="T58" fmla="*/ 549 w 1687"/>
                  <a:gd name="T59" fmla="*/ 553 h 1364"/>
                  <a:gd name="T60" fmla="*/ 522 w 1687"/>
                  <a:gd name="T61" fmla="*/ 560 h 1364"/>
                  <a:gd name="T62" fmla="*/ 495 w 1687"/>
                  <a:gd name="T63" fmla="*/ 597 h 1364"/>
                  <a:gd name="T64" fmla="*/ 435 w 1687"/>
                  <a:gd name="T65" fmla="*/ 636 h 1364"/>
                  <a:gd name="T66" fmla="*/ 417 w 1687"/>
                  <a:gd name="T67" fmla="*/ 625 h 1364"/>
                  <a:gd name="T68" fmla="*/ 338 w 1687"/>
                  <a:gd name="T69" fmla="*/ 615 h 1364"/>
                  <a:gd name="T70" fmla="*/ 0 w 1687"/>
                  <a:gd name="T71" fmla="*/ 915 h 1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87" h="1364">
                    <a:moveTo>
                      <a:pt x="0" y="915"/>
                    </a:moveTo>
                    <a:lnTo>
                      <a:pt x="204" y="1362"/>
                    </a:lnTo>
                    <a:lnTo>
                      <a:pt x="588" y="1364"/>
                    </a:lnTo>
                    <a:lnTo>
                      <a:pt x="635" y="1296"/>
                    </a:lnTo>
                    <a:lnTo>
                      <a:pt x="658" y="1302"/>
                    </a:lnTo>
                    <a:lnTo>
                      <a:pt x="661" y="1330"/>
                    </a:lnTo>
                    <a:lnTo>
                      <a:pt x="767" y="1304"/>
                    </a:lnTo>
                    <a:lnTo>
                      <a:pt x="783" y="1285"/>
                    </a:lnTo>
                    <a:lnTo>
                      <a:pt x="835" y="1318"/>
                    </a:lnTo>
                    <a:lnTo>
                      <a:pt x="862" y="1342"/>
                    </a:lnTo>
                    <a:lnTo>
                      <a:pt x="910" y="1344"/>
                    </a:lnTo>
                    <a:lnTo>
                      <a:pt x="920" y="1313"/>
                    </a:lnTo>
                    <a:lnTo>
                      <a:pt x="965" y="1308"/>
                    </a:lnTo>
                    <a:lnTo>
                      <a:pt x="1119" y="1210"/>
                    </a:lnTo>
                    <a:lnTo>
                      <a:pt x="1172" y="1204"/>
                    </a:lnTo>
                    <a:lnTo>
                      <a:pt x="1209" y="1156"/>
                    </a:lnTo>
                    <a:lnTo>
                      <a:pt x="1430" y="1000"/>
                    </a:lnTo>
                    <a:lnTo>
                      <a:pt x="1638" y="832"/>
                    </a:lnTo>
                    <a:lnTo>
                      <a:pt x="1687" y="782"/>
                    </a:lnTo>
                    <a:lnTo>
                      <a:pt x="1681" y="757"/>
                    </a:lnTo>
                    <a:lnTo>
                      <a:pt x="1661" y="743"/>
                    </a:lnTo>
                    <a:lnTo>
                      <a:pt x="1317" y="452"/>
                    </a:lnTo>
                    <a:lnTo>
                      <a:pt x="1189" y="367"/>
                    </a:lnTo>
                    <a:lnTo>
                      <a:pt x="1137" y="361"/>
                    </a:lnTo>
                    <a:lnTo>
                      <a:pt x="1124" y="319"/>
                    </a:lnTo>
                    <a:lnTo>
                      <a:pt x="1100" y="301"/>
                    </a:lnTo>
                    <a:lnTo>
                      <a:pt x="910" y="225"/>
                    </a:lnTo>
                    <a:lnTo>
                      <a:pt x="790" y="210"/>
                    </a:lnTo>
                    <a:lnTo>
                      <a:pt x="724" y="0"/>
                    </a:lnTo>
                    <a:lnTo>
                      <a:pt x="549" y="553"/>
                    </a:lnTo>
                    <a:lnTo>
                      <a:pt x="522" y="560"/>
                    </a:lnTo>
                    <a:lnTo>
                      <a:pt x="495" y="597"/>
                    </a:lnTo>
                    <a:lnTo>
                      <a:pt x="435" y="636"/>
                    </a:lnTo>
                    <a:lnTo>
                      <a:pt x="417" y="625"/>
                    </a:lnTo>
                    <a:lnTo>
                      <a:pt x="338" y="615"/>
                    </a:lnTo>
                    <a:lnTo>
                      <a:pt x="0" y="91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93" name="Freeform 149"/>
              <p:cNvSpPr>
                <a:spLocks noChangeAspect="1"/>
              </p:cNvSpPr>
              <p:nvPr/>
            </p:nvSpPr>
            <p:spPr bwMode="auto">
              <a:xfrm>
                <a:off x="2997" y="1667"/>
                <a:ext cx="250" cy="121"/>
              </a:xfrm>
              <a:custGeom>
                <a:avLst/>
                <a:gdLst>
                  <a:gd name="T0" fmla="*/ 1265 w 1387"/>
                  <a:gd name="T1" fmla="*/ 232 h 670"/>
                  <a:gd name="T2" fmla="*/ 1290 w 1387"/>
                  <a:gd name="T3" fmla="*/ 279 h 670"/>
                  <a:gd name="T4" fmla="*/ 1362 w 1387"/>
                  <a:gd name="T5" fmla="*/ 282 h 670"/>
                  <a:gd name="T6" fmla="*/ 1387 w 1387"/>
                  <a:gd name="T7" fmla="*/ 262 h 670"/>
                  <a:gd name="T8" fmla="*/ 1373 w 1387"/>
                  <a:gd name="T9" fmla="*/ 351 h 670"/>
                  <a:gd name="T10" fmla="*/ 1346 w 1387"/>
                  <a:gd name="T11" fmla="*/ 369 h 670"/>
                  <a:gd name="T12" fmla="*/ 1327 w 1387"/>
                  <a:gd name="T13" fmla="*/ 499 h 670"/>
                  <a:gd name="T14" fmla="*/ 1175 w 1387"/>
                  <a:gd name="T15" fmla="*/ 599 h 670"/>
                  <a:gd name="T16" fmla="*/ 1109 w 1387"/>
                  <a:gd name="T17" fmla="*/ 619 h 670"/>
                  <a:gd name="T18" fmla="*/ 1020 w 1387"/>
                  <a:gd name="T19" fmla="*/ 619 h 670"/>
                  <a:gd name="T20" fmla="*/ 1015 w 1387"/>
                  <a:gd name="T21" fmla="*/ 640 h 670"/>
                  <a:gd name="T22" fmla="*/ 888 w 1387"/>
                  <a:gd name="T23" fmla="*/ 634 h 670"/>
                  <a:gd name="T24" fmla="*/ 877 w 1387"/>
                  <a:gd name="T25" fmla="*/ 621 h 670"/>
                  <a:gd name="T26" fmla="*/ 673 w 1387"/>
                  <a:gd name="T27" fmla="*/ 614 h 670"/>
                  <a:gd name="T28" fmla="*/ 636 w 1387"/>
                  <a:gd name="T29" fmla="*/ 602 h 670"/>
                  <a:gd name="T30" fmla="*/ 529 w 1387"/>
                  <a:gd name="T31" fmla="*/ 591 h 670"/>
                  <a:gd name="T32" fmla="*/ 413 w 1387"/>
                  <a:gd name="T33" fmla="*/ 643 h 670"/>
                  <a:gd name="T34" fmla="*/ 265 w 1387"/>
                  <a:gd name="T35" fmla="*/ 668 h 670"/>
                  <a:gd name="T36" fmla="*/ 203 w 1387"/>
                  <a:gd name="T37" fmla="*/ 670 h 670"/>
                  <a:gd name="T38" fmla="*/ 160 w 1387"/>
                  <a:gd name="T39" fmla="*/ 643 h 670"/>
                  <a:gd name="T40" fmla="*/ 124 w 1387"/>
                  <a:gd name="T41" fmla="*/ 629 h 670"/>
                  <a:gd name="T42" fmla="*/ 110 w 1387"/>
                  <a:gd name="T43" fmla="*/ 618 h 670"/>
                  <a:gd name="T44" fmla="*/ 0 w 1387"/>
                  <a:gd name="T45" fmla="*/ 635 h 670"/>
                  <a:gd name="T46" fmla="*/ 0 w 1387"/>
                  <a:gd name="T47" fmla="*/ 618 h 670"/>
                  <a:gd name="T48" fmla="*/ 146 w 1387"/>
                  <a:gd name="T49" fmla="*/ 541 h 670"/>
                  <a:gd name="T50" fmla="*/ 159 w 1387"/>
                  <a:gd name="T51" fmla="*/ 434 h 670"/>
                  <a:gd name="T52" fmla="*/ 160 w 1387"/>
                  <a:gd name="T53" fmla="*/ 295 h 670"/>
                  <a:gd name="T54" fmla="*/ 598 w 1387"/>
                  <a:gd name="T55" fmla="*/ 0 h 670"/>
                  <a:gd name="T56" fmla="*/ 869 w 1387"/>
                  <a:gd name="T57" fmla="*/ 47 h 670"/>
                  <a:gd name="T58" fmla="*/ 992 w 1387"/>
                  <a:gd name="T59" fmla="*/ 132 h 670"/>
                  <a:gd name="T60" fmla="*/ 1040 w 1387"/>
                  <a:gd name="T61" fmla="*/ 142 h 670"/>
                  <a:gd name="T62" fmla="*/ 1070 w 1387"/>
                  <a:gd name="T63" fmla="*/ 141 h 670"/>
                  <a:gd name="T64" fmla="*/ 1082 w 1387"/>
                  <a:gd name="T65" fmla="*/ 92 h 670"/>
                  <a:gd name="T66" fmla="*/ 1112 w 1387"/>
                  <a:gd name="T67" fmla="*/ 72 h 670"/>
                  <a:gd name="T68" fmla="*/ 1148 w 1387"/>
                  <a:gd name="T69" fmla="*/ 111 h 670"/>
                  <a:gd name="T70" fmla="*/ 1156 w 1387"/>
                  <a:gd name="T71" fmla="*/ 161 h 670"/>
                  <a:gd name="T72" fmla="*/ 1265 w 1387"/>
                  <a:gd name="T73" fmla="*/ 232 h 6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87" h="670">
                    <a:moveTo>
                      <a:pt x="1265" y="232"/>
                    </a:moveTo>
                    <a:lnTo>
                      <a:pt x="1290" y="279"/>
                    </a:lnTo>
                    <a:lnTo>
                      <a:pt x="1362" y="282"/>
                    </a:lnTo>
                    <a:lnTo>
                      <a:pt x="1387" y="262"/>
                    </a:lnTo>
                    <a:lnTo>
                      <a:pt x="1373" y="351"/>
                    </a:lnTo>
                    <a:lnTo>
                      <a:pt x="1346" y="369"/>
                    </a:lnTo>
                    <a:lnTo>
                      <a:pt x="1327" y="499"/>
                    </a:lnTo>
                    <a:lnTo>
                      <a:pt x="1175" y="599"/>
                    </a:lnTo>
                    <a:lnTo>
                      <a:pt x="1109" y="619"/>
                    </a:lnTo>
                    <a:lnTo>
                      <a:pt x="1020" y="619"/>
                    </a:lnTo>
                    <a:lnTo>
                      <a:pt x="1015" y="640"/>
                    </a:lnTo>
                    <a:lnTo>
                      <a:pt x="888" y="634"/>
                    </a:lnTo>
                    <a:lnTo>
                      <a:pt x="877" y="621"/>
                    </a:lnTo>
                    <a:lnTo>
                      <a:pt x="673" y="614"/>
                    </a:lnTo>
                    <a:lnTo>
                      <a:pt x="636" y="602"/>
                    </a:lnTo>
                    <a:lnTo>
                      <a:pt x="529" y="591"/>
                    </a:lnTo>
                    <a:lnTo>
                      <a:pt x="413" y="643"/>
                    </a:lnTo>
                    <a:lnTo>
                      <a:pt x="265" y="668"/>
                    </a:lnTo>
                    <a:lnTo>
                      <a:pt x="203" y="670"/>
                    </a:lnTo>
                    <a:lnTo>
                      <a:pt x="160" y="643"/>
                    </a:lnTo>
                    <a:lnTo>
                      <a:pt x="124" y="629"/>
                    </a:lnTo>
                    <a:lnTo>
                      <a:pt x="110" y="618"/>
                    </a:lnTo>
                    <a:lnTo>
                      <a:pt x="0" y="635"/>
                    </a:lnTo>
                    <a:lnTo>
                      <a:pt x="0" y="618"/>
                    </a:lnTo>
                    <a:lnTo>
                      <a:pt x="146" y="541"/>
                    </a:lnTo>
                    <a:lnTo>
                      <a:pt x="159" y="434"/>
                    </a:lnTo>
                    <a:lnTo>
                      <a:pt x="160" y="295"/>
                    </a:lnTo>
                    <a:lnTo>
                      <a:pt x="598" y="0"/>
                    </a:lnTo>
                    <a:lnTo>
                      <a:pt x="869" y="47"/>
                    </a:lnTo>
                    <a:lnTo>
                      <a:pt x="992" y="132"/>
                    </a:lnTo>
                    <a:lnTo>
                      <a:pt x="1040" y="142"/>
                    </a:lnTo>
                    <a:lnTo>
                      <a:pt x="1070" y="141"/>
                    </a:lnTo>
                    <a:lnTo>
                      <a:pt x="1082" y="92"/>
                    </a:lnTo>
                    <a:lnTo>
                      <a:pt x="1112" y="72"/>
                    </a:lnTo>
                    <a:lnTo>
                      <a:pt x="1148" y="111"/>
                    </a:lnTo>
                    <a:lnTo>
                      <a:pt x="1156" y="161"/>
                    </a:lnTo>
                    <a:lnTo>
                      <a:pt x="1265" y="232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94" name="Freeform 150"/>
              <p:cNvSpPr>
                <a:spLocks noChangeAspect="1"/>
              </p:cNvSpPr>
              <p:nvPr/>
            </p:nvSpPr>
            <p:spPr bwMode="auto">
              <a:xfrm>
                <a:off x="3226" y="1624"/>
                <a:ext cx="189" cy="209"/>
              </a:xfrm>
              <a:custGeom>
                <a:avLst/>
                <a:gdLst>
                  <a:gd name="T0" fmla="*/ 62 w 1049"/>
                  <a:gd name="T1" fmla="*/ 386 h 1156"/>
                  <a:gd name="T2" fmla="*/ 18 w 1049"/>
                  <a:gd name="T3" fmla="*/ 243 h 1156"/>
                  <a:gd name="T4" fmla="*/ 130 w 1049"/>
                  <a:gd name="T5" fmla="*/ 56 h 1156"/>
                  <a:gd name="T6" fmla="*/ 254 w 1049"/>
                  <a:gd name="T7" fmla="*/ 0 h 1156"/>
                  <a:gd name="T8" fmla="*/ 371 w 1049"/>
                  <a:gd name="T9" fmla="*/ 82 h 1156"/>
                  <a:gd name="T10" fmla="*/ 371 w 1049"/>
                  <a:gd name="T11" fmla="*/ 229 h 1156"/>
                  <a:gd name="T12" fmla="*/ 442 w 1049"/>
                  <a:gd name="T13" fmla="*/ 314 h 1156"/>
                  <a:gd name="T14" fmla="*/ 498 w 1049"/>
                  <a:gd name="T15" fmla="*/ 294 h 1156"/>
                  <a:gd name="T16" fmla="*/ 569 w 1049"/>
                  <a:gd name="T17" fmla="*/ 336 h 1156"/>
                  <a:gd name="T18" fmla="*/ 695 w 1049"/>
                  <a:gd name="T19" fmla="*/ 350 h 1156"/>
                  <a:gd name="T20" fmla="*/ 743 w 1049"/>
                  <a:gd name="T21" fmla="*/ 333 h 1156"/>
                  <a:gd name="T22" fmla="*/ 800 w 1049"/>
                  <a:gd name="T23" fmla="*/ 364 h 1156"/>
                  <a:gd name="T24" fmla="*/ 880 w 1049"/>
                  <a:gd name="T25" fmla="*/ 337 h 1156"/>
                  <a:gd name="T26" fmla="*/ 1049 w 1049"/>
                  <a:gd name="T27" fmla="*/ 317 h 1156"/>
                  <a:gd name="T28" fmla="*/ 1040 w 1049"/>
                  <a:gd name="T29" fmla="*/ 381 h 1156"/>
                  <a:gd name="T30" fmla="*/ 952 w 1049"/>
                  <a:gd name="T31" fmla="*/ 408 h 1156"/>
                  <a:gd name="T32" fmla="*/ 856 w 1049"/>
                  <a:gd name="T33" fmla="*/ 562 h 1156"/>
                  <a:gd name="T34" fmla="*/ 809 w 1049"/>
                  <a:gd name="T35" fmla="*/ 660 h 1156"/>
                  <a:gd name="T36" fmla="*/ 823 w 1049"/>
                  <a:gd name="T37" fmla="*/ 729 h 1156"/>
                  <a:gd name="T38" fmla="*/ 828 w 1049"/>
                  <a:gd name="T39" fmla="*/ 767 h 1156"/>
                  <a:gd name="T40" fmla="*/ 732 w 1049"/>
                  <a:gd name="T41" fmla="*/ 871 h 1156"/>
                  <a:gd name="T42" fmla="*/ 705 w 1049"/>
                  <a:gd name="T43" fmla="*/ 1039 h 1156"/>
                  <a:gd name="T44" fmla="*/ 699 w 1049"/>
                  <a:gd name="T45" fmla="*/ 1082 h 1156"/>
                  <a:gd name="T46" fmla="*/ 715 w 1049"/>
                  <a:gd name="T47" fmla="*/ 1156 h 1156"/>
                  <a:gd name="T48" fmla="*/ 658 w 1049"/>
                  <a:gd name="T49" fmla="*/ 1139 h 1156"/>
                  <a:gd name="T50" fmla="*/ 538 w 1049"/>
                  <a:gd name="T51" fmla="*/ 966 h 1156"/>
                  <a:gd name="T52" fmla="*/ 429 w 1049"/>
                  <a:gd name="T53" fmla="*/ 745 h 1156"/>
                  <a:gd name="T54" fmla="*/ 365 w 1049"/>
                  <a:gd name="T55" fmla="*/ 806 h 1156"/>
                  <a:gd name="T56" fmla="*/ 329 w 1049"/>
                  <a:gd name="T57" fmla="*/ 902 h 1156"/>
                  <a:gd name="T58" fmla="*/ 79 w 1049"/>
                  <a:gd name="T59" fmla="*/ 609 h 1156"/>
                  <a:gd name="T60" fmla="*/ 120 w 1049"/>
                  <a:gd name="T61" fmla="*/ 502 h 1156"/>
                  <a:gd name="T62" fmla="*/ 25 w 1049"/>
                  <a:gd name="T63" fmla="*/ 516 h 1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49" h="1156">
                    <a:moveTo>
                      <a:pt x="0" y="467"/>
                    </a:moveTo>
                    <a:lnTo>
                      <a:pt x="62" y="386"/>
                    </a:lnTo>
                    <a:lnTo>
                      <a:pt x="51" y="292"/>
                    </a:lnTo>
                    <a:lnTo>
                      <a:pt x="18" y="243"/>
                    </a:lnTo>
                    <a:lnTo>
                      <a:pt x="18" y="206"/>
                    </a:lnTo>
                    <a:lnTo>
                      <a:pt x="130" y="56"/>
                    </a:lnTo>
                    <a:lnTo>
                      <a:pt x="197" y="74"/>
                    </a:lnTo>
                    <a:lnTo>
                      <a:pt x="254" y="0"/>
                    </a:lnTo>
                    <a:lnTo>
                      <a:pt x="404" y="33"/>
                    </a:lnTo>
                    <a:lnTo>
                      <a:pt x="371" y="82"/>
                    </a:lnTo>
                    <a:lnTo>
                      <a:pt x="365" y="199"/>
                    </a:lnTo>
                    <a:lnTo>
                      <a:pt x="371" y="229"/>
                    </a:lnTo>
                    <a:lnTo>
                      <a:pt x="345" y="265"/>
                    </a:lnTo>
                    <a:lnTo>
                      <a:pt x="442" y="314"/>
                    </a:lnTo>
                    <a:lnTo>
                      <a:pt x="466" y="318"/>
                    </a:lnTo>
                    <a:lnTo>
                      <a:pt x="498" y="294"/>
                    </a:lnTo>
                    <a:lnTo>
                      <a:pt x="522" y="297"/>
                    </a:lnTo>
                    <a:lnTo>
                      <a:pt x="569" y="336"/>
                    </a:lnTo>
                    <a:lnTo>
                      <a:pt x="673" y="337"/>
                    </a:lnTo>
                    <a:lnTo>
                      <a:pt x="695" y="350"/>
                    </a:lnTo>
                    <a:lnTo>
                      <a:pt x="723" y="352"/>
                    </a:lnTo>
                    <a:lnTo>
                      <a:pt x="743" y="333"/>
                    </a:lnTo>
                    <a:lnTo>
                      <a:pt x="764" y="334"/>
                    </a:lnTo>
                    <a:lnTo>
                      <a:pt x="800" y="364"/>
                    </a:lnTo>
                    <a:lnTo>
                      <a:pt x="837" y="361"/>
                    </a:lnTo>
                    <a:lnTo>
                      <a:pt x="880" y="337"/>
                    </a:lnTo>
                    <a:lnTo>
                      <a:pt x="1018" y="307"/>
                    </a:lnTo>
                    <a:lnTo>
                      <a:pt x="1049" y="317"/>
                    </a:lnTo>
                    <a:lnTo>
                      <a:pt x="1040" y="348"/>
                    </a:lnTo>
                    <a:lnTo>
                      <a:pt x="1040" y="381"/>
                    </a:lnTo>
                    <a:lnTo>
                      <a:pt x="1021" y="400"/>
                    </a:lnTo>
                    <a:lnTo>
                      <a:pt x="952" y="408"/>
                    </a:lnTo>
                    <a:lnTo>
                      <a:pt x="939" y="490"/>
                    </a:lnTo>
                    <a:lnTo>
                      <a:pt x="856" y="562"/>
                    </a:lnTo>
                    <a:lnTo>
                      <a:pt x="825" y="618"/>
                    </a:lnTo>
                    <a:lnTo>
                      <a:pt x="809" y="660"/>
                    </a:lnTo>
                    <a:lnTo>
                      <a:pt x="806" y="720"/>
                    </a:lnTo>
                    <a:lnTo>
                      <a:pt x="823" y="729"/>
                    </a:lnTo>
                    <a:lnTo>
                      <a:pt x="834" y="745"/>
                    </a:lnTo>
                    <a:lnTo>
                      <a:pt x="828" y="767"/>
                    </a:lnTo>
                    <a:lnTo>
                      <a:pt x="756" y="849"/>
                    </a:lnTo>
                    <a:lnTo>
                      <a:pt x="732" y="871"/>
                    </a:lnTo>
                    <a:lnTo>
                      <a:pt x="737" y="973"/>
                    </a:lnTo>
                    <a:lnTo>
                      <a:pt x="705" y="1039"/>
                    </a:lnTo>
                    <a:lnTo>
                      <a:pt x="699" y="1056"/>
                    </a:lnTo>
                    <a:lnTo>
                      <a:pt x="699" y="1082"/>
                    </a:lnTo>
                    <a:lnTo>
                      <a:pt x="731" y="1137"/>
                    </a:lnTo>
                    <a:lnTo>
                      <a:pt x="715" y="1156"/>
                    </a:lnTo>
                    <a:lnTo>
                      <a:pt x="696" y="1139"/>
                    </a:lnTo>
                    <a:lnTo>
                      <a:pt x="658" y="1139"/>
                    </a:lnTo>
                    <a:lnTo>
                      <a:pt x="572" y="1029"/>
                    </a:lnTo>
                    <a:lnTo>
                      <a:pt x="538" y="966"/>
                    </a:lnTo>
                    <a:lnTo>
                      <a:pt x="535" y="918"/>
                    </a:lnTo>
                    <a:lnTo>
                      <a:pt x="429" y="745"/>
                    </a:lnTo>
                    <a:lnTo>
                      <a:pt x="409" y="744"/>
                    </a:lnTo>
                    <a:lnTo>
                      <a:pt x="365" y="806"/>
                    </a:lnTo>
                    <a:lnTo>
                      <a:pt x="360" y="861"/>
                    </a:lnTo>
                    <a:lnTo>
                      <a:pt x="329" y="902"/>
                    </a:lnTo>
                    <a:lnTo>
                      <a:pt x="64" y="729"/>
                    </a:lnTo>
                    <a:lnTo>
                      <a:pt x="79" y="609"/>
                    </a:lnTo>
                    <a:lnTo>
                      <a:pt x="109" y="587"/>
                    </a:lnTo>
                    <a:lnTo>
                      <a:pt x="120" y="502"/>
                    </a:lnTo>
                    <a:lnTo>
                      <a:pt x="97" y="519"/>
                    </a:lnTo>
                    <a:lnTo>
                      <a:pt x="25" y="516"/>
                    </a:lnTo>
                    <a:lnTo>
                      <a:pt x="0" y="46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95" name="Freeform 151"/>
              <p:cNvSpPr>
                <a:spLocks noChangeAspect="1"/>
              </p:cNvSpPr>
              <p:nvPr/>
            </p:nvSpPr>
            <p:spPr bwMode="auto">
              <a:xfrm>
                <a:off x="3026" y="1577"/>
                <a:ext cx="255" cy="144"/>
              </a:xfrm>
              <a:custGeom>
                <a:avLst/>
                <a:gdLst>
                  <a:gd name="T0" fmla="*/ 89 w 1412"/>
                  <a:gd name="T1" fmla="*/ 176 h 798"/>
                  <a:gd name="T2" fmla="*/ 229 w 1412"/>
                  <a:gd name="T3" fmla="*/ 270 h 798"/>
                  <a:gd name="T4" fmla="*/ 391 w 1412"/>
                  <a:gd name="T5" fmla="*/ 271 h 798"/>
                  <a:gd name="T6" fmla="*/ 446 w 1412"/>
                  <a:gd name="T7" fmla="*/ 233 h 798"/>
                  <a:gd name="T8" fmla="*/ 549 w 1412"/>
                  <a:gd name="T9" fmla="*/ 356 h 798"/>
                  <a:gd name="T10" fmla="*/ 808 w 1412"/>
                  <a:gd name="T11" fmla="*/ 113 h 798"/>
                  <a:gd name="T12" fmla="*/ 908 w 1412"/>
                  <a:gd name="T13" fmla="*/ 125 h 798"/>
                  <a:gd name="T14" fmla="*/ 951 w 1412"/>
                  <a:gd name="T15" fmla="*/ 102 h 798"/>
                  <a:gd name="T16" fmla="*/ 1054 w 1412"/>
                  <a:gd name="T17" fmla="*/ 0 h 798"/>
                  <a:gd name="T18" fmla="*/ 1102 w 1412"/>
                  <a:gd name="T19" fmla="*/ 11 h 798"/>
                  <a:gd name="T20" fmla="*/ 1108 w 1412"/>
                  <a:gd name="T21" fmla="*/ 30 h 798"/>
                  <a:gd name="T22" fmla="*/ 1186 w 1412"/>
                  <a:gd name="T23" fmla="*/ 36 h 798"/>
                  <a:gd name="T24" fmla="*/ 1275 w 1412"/>
                  <a:gd name="T25" fmla="*/ 36 h 798"/>
                  <a:gd name="T26" fmla="*/ 1288 w 1412"/>
                  <a:gd name="T27" fmla="*/ 69 h 798"/>
                  <a:gd name="T28" fmla="*/ 1309 w 1412"/>
                  <a:gd name="T29" fmla="*/ 91 h 798"/>
                  <a:gd name="T30" fmla="*/ 1327 w 1412"/>
                  <a:gd name="T31" fmla="*/ 80 h 798"/>
                  <a:gd name="T32" fmla="*/ 1356 w 1412"/>
                  <a:gd name="T33" fmla="*/ 58 h 798"/>
                  <a:gd name="T34" fmla="*/ 1393 w 1412"/>
                  <a:gd name="T35" fmla="*/ 63 h 798"/>
                  <a:gd name="T36" fmla="*/ 1412 w 1412"/>
                  <a:gd name="T37" fmla="*/ 102 h 798"/>
                  <a:gd name="T38" fmla="*/ 1409 w 1412"/>
                  <a:gd name="T39" fmla="*/ 171 h 798"/>
                  <a:gd name="T40" fmla="*/ 1362 w 1412"/>
                  <a:gd name="T41" fmla="*/ 260 h 798"/>
                  <a:gd name="T42" fmla="*/ 1303 w 1412"/>
                  <a:gd name="T43" fmla="*/ 340 h 798"/>
                  <a:gd name="T44" fmla="*/ 1235 w 1412"/>
                  <a:gd name="T45" fmla="*/ 320 h 798"/>
                  <a:gd name="T46" fmla="*/ 1141 w 1412"/>
                  <a:gd name="T47" fmla="*/ 445 h 798"/>
                  <a:gd name="T48" fmla="*/ 1122 w 1412"/>
                  <a:gd name="T49" fmla="*/ 471 h 798"/>
                  <a:gd name="T50" fmla="*/ 1125 w 1412"/>
                  <a:gd name="T51" fmla="*/ 510 h 798"/>
                  <a:gd name="T52" fmla="*/ 1153 w 1412"/>
                  <a:gd name="T53" fmla="*/ 551 h 798"/>
                  <a:gd name="T54" fmla="*/ 1169 w 1412"/>
                  <a:gd name="T55" fmla="*/ 649 h 798"/>
                  <a:gd name="T56" fmla="*/ 1103 w 1412"/>
                  <a:gd name="T57" fmla="*/ 734 h 798"/>
                  <a:gd name="T58" fmla="*/ 996 w 1412"/>
                  <a:gd name="T59" fmla="*/ 665 h 798"/>
                  <a:gd name="T60" fmla="*/ 987 w 1412"/>
                  <a:gd name="T61" fmla="*/ 610 h 798"/>
                  <a:gd name="T62" fmla="*/ 952 w 1412"/>
                  <a:gd name="T63" fmla="*/ 575 h 798"/>
                  <a:gd name="T64" fmla="*/ 922 w 1412"/>
                  <a:gd name="T65" fmla="*/ 591 h 798"/>
                  <a:gd name="T66" fmla="*/ 910 w 1412"/>
                  <a:gd name="T67" fmla="*/ 643 h 798"/>
                  <a:gd name="T68" fmla="*/ 876 w 1412"/>
                  <a:gd name="T69" fmla="*/ 643 h 798"/>
                  <a:gd name="T70" fmla="*/ 830 w 1412"/>
                  <a:gd name="T71" fmla="*/ 634 h 798"/>
                  <a:gd name="T72" fmla="*/ 712 w 1412"/>
                  <a:gd name="T73" fmla="*/ 551 h 798"/>
                  <a:gd name="T74" fmla="*/ 436 w 1412"/>
                  <a:gd name="T75" fmla="*/ 502 h 798"/>
                  <a:gd name="T76" fmla="*/ 0 w 1412"/>
                  <a:gd name="T77" fmla="*/ 798 h 798"/>
                  <a:gd name="T78" fmla="*/ 2 w 1412"/>
                  <a:gd name="T79" fmla="*/ 510 h 798"/>
                  <a:gd name="T80" fmla="*/ 36 w 1412"/>
                  <a:gd name="T81" fmla="*/ 362 h 798"/>
                  <a:gd name="T82" fmla="*/ 86 w 1412"/>
                  <a:gd name="T83" fmla="*/ 307 h 798"/>
                  <a:gd name="T84" fmla="*/ 89 w 1412"/>
                  <a:gd name="T85" fmla="*/ 176 h 7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12" h="798">
                    <a:moveTo>
                      <a:pt x="89" y="176"/>
                    </a:moveTo>
                    <a:lnTo>
                      <a:pt x="229" y="270"/>
                    </a:lnTo>
                    <a:lnTo>
                      <a:pt x="391" y="271"/>
                    </a:lnTo>
                    <a:lnTo>
                      <a:pt x="446" y="233"/>
                    </a:lnTo>
                    <a:lnTo>
                      <a:pt x="549" y="356"/>
                    </a:lnTo>
                    <a:lnTo>
                      <a:pt x="808" y="113"/>
                    </a:lnTo>
                    <a:lnTo>
                      <a:pt x="908" y="125"/>
                    </a:lnTo>
                    <a:lnTo>
                      <a:pt x="951" y="102"/>
                    </a:lnTo>
                    <a:lnTo>
                      <a:pt x="1054" y="0"/>
                    </a:lnTo>
                    <a:lnTo>
                      <a:pt x="1102" y="11"/>
                    </a:lnTo>
                    <a:lnTo>
                      <a:pt x="1108" y="30"/>
                    </a:lnTo>
                    <a:lnTo>
                      <a:pt x="1186" y="36"/>
                    </a:lnTo>
                    <a:lnTo>
                      <a:pt x="1275" y="36"/>
                    </a:lnTo>
                    <a:lnTo>
                      <a:pt x="1288" y="69"/>
                    </a:lnTo>
                    <a:lnTo>
                      <a:pt x="1309" y="91"/>
                    </a:lnTo>
                    <a:lnTo>
                      <a:pt x="1327" y="80"/>
                    </a:lnTo>
                    <a:lnTo>
                      <a:pt x="1356" y="58"/>
                    </a:lnTo>
                    <a:lnTo>
                      <a:pt x="1393" y="63"/>
                    </a:lnTo>
                    <a:lnTo>
                      <a:pt x="1412" y="102"/>
                    </a:lnTo>
                    <a:lnTo>
                      <a:pt x="1409" y="171"/>
                    </a:lnTo>
                    <a:lnTo>
                      <a:pt x="1362" y="260"/>
                    </a:lnTo>
                    <a:lnTo>
                      <a:pt x="1303" y="340"/>
                    </a:lnTo>
                    <a:lnTo>
                      <a:pt x="1235" y="320"/>
                    </a:lnTo>
                    <a:lnTo>
                      <a:pt x="1141" y="445"/>
                    </a:lnTo>
                    <a:lnTo>
                      <a:pt x="1122" y="471"/>
                    </a:lnTo>
                    <a:lnTo>
                      <a:pt x="1125" y="510"/>
                    </a:lnTo>
                    <a:lnTo>
                      <a:pt x="1153" y="551"/>
                    </a:lnTo>
                    <a:lnTo>
                      <a:pt x="1169" y="649"/>
                    </a:lnTo>
                    <a:lnTo>
                      <a:pt x="1103" y="734"/>
                    </a:lnTo>
                    <a:lnTo>
                      <a:pt x="996" y="665"/>
                    </a:lnTo>
                    <a:lnTo>
                      <a:pt x="987" y="610"/>
                    </a:lnTo>
                    <a:lnTo>
                      <a:pt x="952" y="575"/>
                    </a:lnTo>
                    <a:lnTo>
                      <a:pt x="922" y="591"/>
                    </a:lnTo>
                    <a:lnTo>
                      <a:pt x="910" y="643"/>
                    </a:lnTo>
                    <a:lnTo>
                      <a:pt x="876" y="643"/>
                    </a:lnTo>
                    <a:lnTo>
                      <a:pt x="830" y="634"/>
                    </a:lnTo>
                    <a:lnTo>
                      <a:pt x="712" y="551"/>
                    </a:lnTo>
                    <a:lnTo>
                      <a:pt x="436" y="502"/>
                    </a:lnTo>
                    <a:lnTo>
                      <a:pt x="0" y="798"/>
                    </a:lnTo>
                    <a:lnTo>
                      <a:pt x="2" y="510"/>
                    </a:lnTo>
                    <a:lnTo>
                      <a:pt x="36" y="362"/>
                    </a:lnTo>
                    <a:lnTo>
                      <a:pt x="86" y="307"/>
                    </a:lnTo>
                    <a:lnTo>
                      <a:pt x="89" y="17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96" name="Freeform 152"/>
              <p:cNvSpPr>
                <a:spLocks noChangeAspect="1"/>
              </p:cNvSpPr>
              <p:nvPr/>
            </p:nvSpPr>
            <p:spPr bwMode="auto">
              <a:xfrm>
                <a:off x="3030" y="1538"/>
                <a:ext cx="148" cy="103"/>
              </a:xfrm>
              <a:custGeom>
                <a:avLst/>
                <a:gdLst>
                  <a:gd name="T0" fmla="*/ 69 w 821"/>
                  <a:gd name="T1" fmla="*/ 390 h 569"/>
                  <a:gd name="T2" fmla="*/ 209 w 821"/>
                  <a:gd name="T3" fmla="*/ 481 h 569"/>
                  <a:gd name="T4" fmla="*/ 372 w 821"/>
                  <a:gd name="T5" fmla="*/ 484 h 569"/>
                  <a:gd name="T6" fmla="*/ 427 w 821"/>
                  <a:gd name="T7" fmla="*/ 446 h 569"/>
                  <a:gd name="T8" fmla="*/ 531 w 821"/>
                  <a:gd name="T9" fmla="*/ 569 h 569"/>
                  <a:gd name="T10" fmla="*/ 787 w 821"/>
                  <a:gd name="T11" fmla="*/ 323 h 569"/>
                  <a:gd name="T12" fmla="*/ 821 w 821"/>
                  <a:gd name="T13" fmla="*/ 284 h 569"/>
                  <a:gd name="T14" fmla="*/ 804 w 821"/>
                  <a:gd name="T15" fmla="*/ 170 h 569"/>
                  <a:gd name="T16" fmla="*/ 633 w 821"/>
                  <a:gd name="T17" fmla="*/ 14 h 569"/>
                  <a:gd name="T18" fmla="*/ 441 w 821"/>
                  <a:gd name="T19" fmla="*/ 20 h 569"/>
                  <a:gd name="T20" fmla="*/ 435 w 821"/>
                  <a:gd name="T21" fmla="*/ 45 h 569"/>
                  <a:gd name="T22" fmla="*/ 324 w 821"/>
                  <a:gd name="T23" fmla="*/ 54 h 569"/>
                  <a:gd name="T24" fmla="*/ 239 w 821"/>
                  <a:gd name="T25" fmla="*/ 0 h 569"/>
                  <a:gd name="T26" fmla="*/ 215 w 821"/>
                  <a:gd name="T27" fmla="*/ 0 h 569"/>
                  <a:gd name="T28" fmla="*/ 98 w 821"/>
                  <a:gd name="T29" fmla="*/ 73 h 569"/>
                  <a:gd name="T30" fmla="*/ 0 w 821"/>
                  <a:gd name="T31" fmla="*/ 212 h 569"/>
                  <a:gd name="T32" fmla="*/ 13 w 821"/>
                  <a:gd name="T33" fmla="*/ 273 h 569"/>
                  <a:gd name="T34" fmla="*/ 68 w 821"/>
                  <a:gd name="T35" fmla="*/ 368 h 569"/>
                  <a:gd name="T36" fmla="*/ 69 w 821"/>
                  <a:gd name="T37" fmla="*/ 390 h 5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21" h="569">
                    <a:moveTo>
                      <a:pt x="69" y="390"/>
                    </a:moveTo>
                    <a:lnTo>
                      <a:pt x="209" y="481"/>
                    </a:lnTo>
                    <a:lnTo>
                      <a:pt x="372" y="484"/>
                    </a:lnTo>
                    <a:lnTo>
                      <a:pt x="427" y="446"/>
                    </a:lnTo>
                    <a:lnTo>
                      <a:pt x="531" y="569"/>
                    </a:lnTo>
                    <a:lnTo>
                      <a:pt x="787" y="323"/>
                    </a:lnTo>
                    <a:lnTo>
                      <a:pt x="821" y="284"/>
                    </a:lnTo>
                    <a:lnTo>
                      <a:pt x="804" y="170"/>
                    </a:lnTo>
                    <a:lnTo>
                      <a:pt x="633" y="14"/>
                    </a:lnTo>
                    <a:lnTo>
                      <a:pt x="441" y="20"/>
                    </a:lnTo>
                    <a:lnTo>
                      <a:pt x="435" y="45"/>
                    </a:lnTo>
                    <a:lnTo>
                      <a:pt x="324" y="54"/>
                    </a:lnTo>
                    <a:lnTo>
                      <a:pt x="239" y="0"/>
                    </a:lnTo>
                    <a:lnTo>
                      <a:pt x="215" y="0"/>
                    </a:lnTo>
                    <a:lnTo>
                      <a:pt x="98" y="73"/>
                    </a:lnTo>
                    <a:lnTo>
                      <a:pt x="0" y="212"/>
                    </a:lnTo>
                    <a:lnTo>
                      <a:pt x="13" y="273"/>
                    </a:lnTo>
                    <a:lnTo>
                      <a:pt x="68" y="368"/>
                    </a:lnTo>
                    <a:lnTo>
                      <a:pt x="69" y="39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97" name="Freeform 153"/>
              <p:cNvSpPr>
                <a:spLocks noChangeAspect="1"/>
              </p:cNvSpPr>
              <p:nvPr/>
            </p:nvSpPr>
            <p:spPr bwMode="auto">
              <a:xfrm>
                <a:off x="3364" y="992"/>
                <a:ext cx="138" cy="199"/>
              </a:xfrm>
              <a:custGeom>
                <a:avLst/>
                <a:gdLst>
                  <a:gd name="T0" fmla="*/ 0 w 763"/>
                  <a:gd name="T1" fmla="*/ 83 h 1099"/>
                  <a:gd name="T2" fmla="*/ 219 w 763"/>
                  <a:gd name="T3" fmla="*/ 0 h 1099"/>
                  <a:gd name="T4" fmla="*/ 247 w 763"/>
                  <a:gd name="T5" fmla="*/ 29 h 1099"/>
                  <a:gd name="T6" fmla="*/ 304 w 763"/>
                  <a:gd name="T7" fmla="*/ 35 h 1099"/>
                  <a:gd name="T8" fmla="*/ 388 w 763"/>
                  <a:gd name="T9" fmla="*/ 113 h 1099"/>
                  <a:gd name="T10" fmla="*/ 397 w 763"/>
                  <a:gd name="T11" fmla="*/ 207 h 1099"/>
                  <a:gd name="T12" fmla="*/ 430 w 763"/>
                  <a:gd name="T13" fmla="*/ 255 h 1099"/>
                  <a:gd name="T14" fmla="*/ 515 w 763"/>
                  <a:gd name="T15" fmla="*/ 417 h 1099"/>
                  <a:gd name="T16" fmla="*/ 552 w 763"/>
                  <a:gd name="T17" fmla="*/ 424 h 1099"/>
                  <a:gd name="T18" fmla="*/ 621 w 763"/>
                  <a:gd name="T19" fmla="*/ 533 h 1099"/>
                  <a:gd name="T20" fmla="*/ 695 w 763"/>
                  <a:gd name="T21" fmla="*/ 539 h 1099"/>
                  <a:gd name="T22" fmla="*/ 740 w 763"/>
                  <a:gd name="T23" fmla="*/ 581 h 1099"/>
                  <a:gd name="T24" fmla="*/ 760 w 763"/>
                  <a:gd name="T25" fmla="*/ 587 h 1099"/>
                  <a:gd name="T26" fmla="*/ 763 w 763"/>
                  <a:gd name="T27" fmla="*/ 646 h 1099"/>
                  <a:gd name="T28" fmla="*/ 762 w 763"/>
                  <a:gd name="T29" fmla="*/ 813 h 1099"/>
                  <a:gd name="T30" fmla="*/ 660 w 763"/>
                  <a:gd name="T31" fmla="*/ 871 h 1099"/>
                  <a:gd name="T32" fmla="*/ 586 w 763"/>
                  <a:gd name="T33" fmla="*/ 880 h 1099"/>
                  <a:gd name="T34" fmla="*/ 569 w 763"/>
                  <a:gd name="T35" fmla="*/ 846 h 1099"/>
                  <a:gd name="T36" fmla="*/ 534 w 763"/>
                  <a:gd name="T37" fmla="*/ 850 h 1099"/>
                  <a:gd name="T38" fmla="*/ 515 w 763"/>
                  <a:gd name="T39" fmla="*/ 834 h 1099"/>
                  <a:gd name="T40" fmla="*/ 484 w 763"/>
                  <a:gd name="T41" fmla="*/ 846 h 1099"/>
                  <a:gd name="T42" fmla="*/ 430 w 763"/>
                  <a:gd name="T43" fmla="*/ 869 h 1099"/>
                  <a:gd name="T44" fmla="*/ 348 w 763"/>
                  <a:gd name="T45" fmla="*/ 891 h 1099"/>
                  <a:gd name="T46" fmla="*/ 186 w 763"/>
                  <a:gd name="T47" fmla="*/ 932 h 1099"/>
                  <a:gd name="T48" fmla="*/ 106 w 763"/>
                  <a:gd name="T49" fmla="*/ 1099 h 1099"/>
                  <a:gd name="T50" fmla="*/ 20 w 763"/>
                  <a:gd name="T51" fmla="*/ 1071 h 1099"/>
                  <a:gd name="T52" fmla="*/ 24 w 763"/>
                  <a:gd name="T53" fmla="*/ 969 h 1099"/>
                  <a:gd name="T54" fmla="*/ 100 w 763"/>
                  <a:gd name="T55" fmla="*/ 969 h 1099"/>
                  <a:gd name="T56" fmla="*/ 93 w 763"/>
                  <a:gd name="T57" fmla="*/ 920 h 1099"/>
                  <a:gd name="T58" fmla="*/ 139 w 763"/>
                  <a:gd name="T59" fmla="*/ 910 h 1099"/>
                  <a:gd name="T60" fmla="*/ 219 w 763"/>
                  <a:gd name="T61" fmla="*/ 846 h 1099"/>
                  <a:gd name="T62" fmla="*/ 237 w 763"/>
                  <a:gd name="T63" fmla="*/ 778 h 1099"/>
                  <a:gd name="T64" fmla="*/ 260 w 763"/>
                  <a:gd name="T65" fmla="*/ 747 h 1099"/>
                  <a:gd name="T66" fmla="*/ 287 w 763"/>
                  <a:gd name="T67" fmla="*/ 720 h 1099"/>
                  <a:gd name="T68" fmla="*/ 295 w 763"/>
                  <a:gd name="T69" fmla="*/ 606 h 1099"/>
                  <a:gd name="T70" fmla="*/ 282 w 763"/>
                  <a:gd name="T71" fmla="*/ 560 h 1099"/>
                  <a:gd name="T72" fmla="*/ 285 w 763"/>
                  <a:gd name="T73" fmla="*/ 530 h 1099"/>
                  <a:gd name="T74" fmla="*/ 306 w 763"/>
                  <a:gd name="T75" fmla="*/ 503 h 1099"/>
                  <a:gd name="T76" fmla="*/ 125 w 763"/>
                  <a:gd name="T77" fmla="*/ 424 h 1099"/>
                  <a:gd name="T78" fmla="*/ 110 w 763"/>
                  <a:gd name="T79" fmla="*/ 339 h 1099"/>
                  <a:gd name="T80" fmla="*/ 67 w 763"/>
                  <a:gd name="T81" fmla="*/ 274 h 1099"/>
                  <a:gd name="T82" fmla="*/ 60 w 763"/>
                  <a:gd name="T83" fmla="*/ 246 h 1099"/>
                  <a:gd name="T84" fmla="*/ 7 w 763"/>
                  <a:gd name="T85" fmla="*/ 190 h 1099"/>
                  <a:gd name="T86" fmla="*/ 0 w 763"/>
                  <a:gd name="T87" fmla="*/ 83 h 10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63" h="1099">
                    <a:moveTo>
                      <a:pt x="0" y="83"/>
                    </a:moveTo>
                    <a:lnTo>
                      <a:pt x="219" y="0"/>
                    </a:lnTo>
                    <a:lnTo>
                      <a:pt x="247" y="29"/>
                    </a:lnTo>
                    <a:lnTo>
                      <a:pt x="304" y="35"/>
                    </a:lnTo>
                    <a:lnTo>
                      <a:pt x="388" y="113"/>
                    </a:lnTo>
                    <a:lnTo>
                      <a:pt x="397" y="207"/>
                    </a:lnTo>
                    <a:lnTo>
                      <a:pt x="430" y="255"/>
                    </a:lnTo>
                    <a:lnTo>
                      <a:pt x="515" y="417"/>
                    </a:lnTo>
                    <a:lnTo>
                      <a:pt x="552" y="424"/>
                    </a:lnTo>
                    <a:lnTo>
                      <a:pt x="621" y="533"/>
                    </a:lnTo>
                    <a:lnTo>
                      <a:pt x="695" y="539"/>
                    </a:lnTo>
                    <a:lnTo>
                      <a:pt x="740" y="581"/>
                    </a:lnTo>
                    <a:lnTo>
                      <a:pt x="760" y="587"/>
                    </a:lnTo>
                    <a:lnTo>
                      <a:pt x="763" y="646"/>
                    </a:lnTo>
                    <a:lnTo>
                      <a:pt x="762" y="813"/>
                    </a:lnTo>
                    <a:lnTo>
                      <a:pt x="660" y="871"/>
                    </a:lnTo>
                    <a:lnTo>
                      <a:pt x="586" y="880"/>
                    </a:lnTo>
                    <a:lnTo>
                      <a:pt x="569" y="846"/>
                    </a:lnTo>
                    <a:lnTo>
                      <a:pt x="534" y="850"/>
                    </a:lnTo>
                    <a:lnTo>
                      <a:pt x="515" y="834"/>
                    </a:lnTo>
                    <a:lnTo>
                      <a:pt x="484" y="846"/>
                    </a:lnTo>
                    <a:lnTo>
                      <a:pt x="430" y="869"/>
                    </a:lnTo>
                    <a:lnTo>
                      <a:pt x="348" y="891"/>
                    </a:lnTo>
                    <a:lnTo>
                      <a:pt x="186" y="932"/>
                    </a:lnTo>
                    <a:lnTo>
                      <a:pt x="106" y="1099"/>
                    </a:lnTo>
                    <a:lnTo>
                      <a:pt x="20" y="1071"/>
                    </a:lnTo>
                    <a:lnTo>
                      <a:pt x="24" y="969"/>
                    </a:lnTo>
                    <a:lnTo>
                      <a:pt x="100" y="969"/>
                    </a:lnTo>
                    <a:lnTo>
                      <a:pt x="93" y="920"/>
                    </a:lnTo>
                    <a:lnTo>
                      <a:pt x="139" y="910"/>
                    </a:lnTo>
                    <a:lnTo>
                      <a:pt x="219" y="846"/>
                    </a:lnTo>
                    <a:lnTo>
                      <a:pt x="237" y="778"/>
                    </a:lnTo>
                    <a:lnTo>
                      <a:pt x="260" y="747"/>
                    </a:lnTo>
                    <a:lnTo>
                      <a:pt x="287" y="720"/>
                    </a:lnTo>
                    <a:lnTo>
                      <a:pt x="295" y="606"/>
                    </a:lnTo>
                    <a:lnTo>
                      <a:pt x="282" y="560"/>
                    </a:lnTo>
                    <a:lnTo>
                      <a:pt x="285" y="530"/>
                    </a:lnTo>
                    <a:lnTo>
                      <a:pt x="306" y="503"/>
                    </a:lnTo>
                    <a:lnTo>
                      <a:pt x="125" y="424"/>
                    </a:lnTo>
                    <a:lnTo>
                      <a:pt x="110" y="339"/>
                    </a:lnTo>
                    <a:lnTo>
                      <a:pt x="67" y="274"/>
                    </a:lnTo>
                    <a:lnTo>
                      <a:pt x="60" y="246"/>
                    </a:lnTo>
                    <a:lnTo>
                      <a:pt x="7" y="190"/>
                    </a:lnTo>
                    <a:lnTo>
                      <a:pt x="0" y="8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98" name="Freeform 154"/>
              <p:cNvSpPr>
                <a:spLocks noChangeAspect="1"/>
              </p:cNvSpPr>
              <p:nvPr/>
            </p:nvSpPr>
            <p:spPr bwMode="auto">
              <a:xfrm>
                <a:off x="3501" y="1107"/>
                <a:ext cx="211" cy="223"/>
              </a:xfrm>
              <a:custGeom>
                <a:avLst/>
                <a:gdLst>
                  <a:gd name="T0" fmla="*/ 0 w 1169"/>
                  <a:gd name="T1" fmla="*/ 177 h 1236"/>
                  <a:gd name="T2" fmla="*/ 0 w 1169"/>
                  <a:gd name="T3" fmla="*/ 47 h 1236"/>
                  <a:gd name="T4" fmla="*/ 394 w 1169"/>
                  <a:gd name="T5" fmla="*/ 21 h 1236"/>
                  <a:gd name="T6" fmla="*/ 486 w 1169"/>
                  <a:gd name="T7" fmla="*/ 21 h 1236"/>
                  <a:gd name="T8" fmla="*/ 512 w 1169"/>
                  <a:gd name="T9" fmla="*/ 44 h 1236"/>
                  <a:gd name="T10" fmla="*/ 585 w 1169"/>
                  <a:gd name="T11" fmla="*/ 42 h 1236"/>
                  <a:gd name="T12" fmla="*/ 617 w 1169"/>
                  <a:gd name="T13" fmla="*/ 12 h 1236"/>
                  <a:gd name="T14" fmla="*/ 644 w 1169"/>
                  <a:gd name="T15" fmla="*/ 0 h 1236"/>
                  <a:gd name="T16" fmla="*/ 698 w 1169"/>
                  <a:gd name="T17" fmla="*/ 37 h 1236"/>
                  <a:gd name="T18" fmla="*/ 740 w 1169"/>
                  <a:gd name="T19" fmla="*/ 36 h 1236"/>
                  <a:gd name="T20" fmla="*/ 767 w 1169"/>
                  <a:gd name="T21" fmla="*/ 44 h 1236"/>
                  <a:gd name="T22" fmla="*/ 843 w 1169"/>
                  <a:gd name="T23" fmla="*/ 42 h 1236"/>
                  <a:gd name="T24" fmla="*/ 830 w 1169"/>
                  <a:gd name="T25" fmla="*/ 154 h 1236"/>
                  <a:gd name="T26" fmla="*/ 846 w 1169"/>
                  <a:gd name="T27" fmla="*/ 169 h 1236"/>
                  <a:gd name="T28" fmla="*/ 1018 w 1169"/>
                  <a:gd name="T29" fmla="*/ 169 h 1236"/>
                  <a:gd name="T30" fmla="*/ 1027 w 1169"/>
                  <a:gd name="T31" fmla="*/ 177 h 1236"/>
                  <a:gd name="T32" fmla="*/ 1076 w 1169"/>
                  <a:gd name="T33" fmla="*/ 189 h 1236"/>
                  <a:gd name="T34" fmla="*/ 1096 w 1169"/>
                  <a:gd name="T35" fmla="*/ 172 h 1236"/>
                  <a:gd name="T36" fmla="*/ 1145 w 1169"/>
                  <a:gd name="T37" fmla="*/ 174 h 1236"/>
                  <a:gd name="T38" fmla="*/ 1169 w 1169"/>
                  <a:gd name="T39" fmla="*/ 197 h 1236"/>
                  <a:gd name="T40" fmla="*/ 1166 w 1169"/>
                  <a:gd name="T41" fmla="*/ 248 h 1236"/>
                  <a:gd name="T42" fmla="*/ 1136 w 1169"/>
                  <a:gd name="T43" fmla="*/ 331 h 1236"/>
                  <a:gd name="T44" fmla="*/ 1044 w 1169"/>
                  <a:gd name="T45" fmla="*/ 421 h 1236"/>
                  <a:gd name="T46" fmla="*/ 1039 w 1169"/>
                  <a:gd name="T47" fmla="*/ 482 h 1236"/>
                  <a:gd name="T48" fmla="*/ 1010 w 1169"/>
                  <a:gd name="T49" fmla="*/ 482 h 1236"/>
                  <a:gd name="T50" fmla="*/ 993 w 1169"/>
                  <a:gd name="T51" fmla="*/ 694 h 1236"/>
                  <a:gd name="T52" fmla="*/ 976 w 1169"/>
                  <a:gd name="T53" fmla="*/ 701 h 1236"/>
                  <a:gd name="T54" fmla="*/ 980 w 1169"/>
                  <a:gd name="T55" fmla="*/ 831 h 1236"/>
                  <a:gd name="T56" fmla="*/ 995 w 1169"/>
                  <a:gd name="T57" fmla="*/ 847 h 1236"/>
                  <a:gd name="T58" fmla="*/ 738 w 1169"/>
                  <a:gd name="T59" fmla="*/ 1075 h 1236"/>
                  <a:gd name="T60" fmla="*/ 769 w 1169"/>
                  <a:gd name="T61" fmla="*/ 1122 h 1236"/>
                  <a:gd name="T62" fmla="*/ 757 w 1169"/>
                  <a:gd name="T63" fmla="*/ 1236 h 1236"/>
                  <a:gd name="T64" fmla="*/ 676 w 1169"/>
                  <a:gd name="T65" fmla="*/ 1220 h 1236"/>
                  <a:gd name="T66" fmla="*/ 647 w 1169"/>
                  <a:gd name="T67" fmla="*/ 1165 h 1236"/>
                  <a:gd name="T68" fmla="*/ 580 w 1169"/>
                  <a:gd name="T69" fmla="*/ 1169 h 1236"/>
                  <a:gd name="T70" fmla="*/ 548 w 1169"/>
                  <a:gd name="T71" fmla="*/ 1185 h 1236"/>
                  <a:gd name="T72" fmla="*/ 527 w 1169"/>
                  <a:gd name="T73" fmla="*/ 1175 h 1236"/>
                  <a:gd name="T74" fmla="*/ 527 w 1169"/>
                  <a:gd name="T75" fmla="*/ 1127 h 1236"/>
                  <a:gd name="T76" fmla="*/ 512 w 1169"/>
                  <a:gd name="T77" fmla="*/ 1117 h 1236"/>
                  <a:gd name="T78" fmla="*/ 497 w 1169"/>
                  <a:gd name="T79" fmla="*/ 1111 h 1236"/>
                  <a:gd name="T80" fmla="*/ 436 w 1169"/>
                  <a:gd name="T81" fmla="*/ 1050 h 1236"/>
                  <a:gd name="T82" fmla="*/ 431 w 1169"/>
                  <a:gd name="T83" fmla="*/ 1019 h 1236"/>
                  <a:gd name="T84" fmla="*/ 465 w 1169"/>
                  <a:gd name="T85" fmla="*/ 984 h 1236"/>
                  <a:gd name="T86" fmla="*/ 461 w 1169"/>
                  <a:gd name="T87" fmla="*/ 961 h 1236"/>
                  <a:gd name="T88" fmla="*/ 415 w 1169"/>
                  <a:gd name="T89" fmla="*/ 958 h 1236"/>
                  <a:gd name="T90" fmla="*/ 386 w 1169"/>
                  <a:gd name="T91" fmla="*/ 925 h 1236"/>
                  <a:gd name="T92" fmla="*/ 371 w 1169"/>
                  <a:gd name="T93" fmla="*/ 892 h 1236"/>
                  <a:gd name="T94" fmla="*/ 224 w 1169"/>
                  <a:gd name="T95" fmla="*/ 867 h 1236"/>
                  <a:gd name="T96" fmla="*/ 285 w 1169"/>
                  <a:gd name="T97" fmla="*/ 820 h 1236"/>
                  <a:gd name="T98" fmla="*/ 290 w 1169"/>
                  <a:gd name="T99" fmla="*/ 601 h 1236"/>
                  <a:gd name="T100" fmla="*/ 204 w 1169"/>
                  <a:gd name="T101" fmla="*/ 509 h 1236"/>
                  <a:gd name="T102" fmla="*/ 109 w 1169"/>
                  <a:gd name="T103" fmla="*/ 339 h 1236"/>
                  <a:gd name="T104" fmla="*/ 23 w 1169"/>
                  <a:gd name="T105" fmla="*/ 316 h 1236"/>
                  <a:gd name="T106" fmla="*/ 0 w 1169"/>
                  <a:gd name="T107" fmla="*/ 177 h 1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69" h="1236">
                    <a:moveTo>
                      <a:pt x="0" y="177"/>
                    </a:moveTo>
                    <a:lnTo>
                      <a:pt x="0" y="47"/>
                    </a:lnTo>
                    <a:lnTo>
                      <a:pt x="394" y="21"/>
                    </a:lnTo>
                    <a:lnTo>
                      <a:pt x="486" y="21"/>
                    </a:lnTo>
                    <a:lnTo>
                      <a:pt x="512" y="44"/>
                    </a:lnTo>
                    <a:lnTo>
                      <a:pt x="585" y="42"/>
                    </a:lnTo>
                    <a:lnTo>
                      <a:pt x="617" y="12"/>
                    </a:lnTo>
                    <a:lnTo>
                      <a:pt x="644" y="0"/>
                    </a:lnTo>
                    <a:lnTo>
                      <a:pt x="698" y="37"/>
                    </a:lnTo>
                    <a:lnTo>
                      <a:pt x="740" y="36"/>
                    </a:lnTo>
                    <a:lnTo>
                      <a:pt x="767" y="44"/>
                    </a:lnTo>
                    <a:lnTo>
                      <a:pt x="843" y="42"/>
                    </a:lnTo>
                    <a:lnTo>
                      <a:pt x="830" y="154"/>
                    </a:lnTo>
                    <a:lnTo>
                      <a:pt x="846" y="169"/>
                    </a:lnTo>
                    <a:lnTo>
                      <a:pt x="1018" y="169"/>
                    </a:lnTo>
                    <a:lnTo>
                      <a:pt x="1027" y="177"/>
                    </a:lnTo>
                    <a:lnTo>
                      <a:pt x="1076" y="189"/>
                    </a:lnTo>
                    <a:lnTo>
                      <a:pt x="1096" y="172"/>
                    </a:lnTo>
                    <a:lnTo>
                      <a:pt x="1145" y="174"/>
                    </a:lnTo>
                    <a:lnTo>
                      <a:pt x="1169" y="197"/>
                    </a:lnTo>
                    <a:lnTo>
                      <a:pt x="1166" y="248"/>
                    </a:lnTo>
                    <a:lnTo>
                      <a:pt x="1136" y="331"/>
                    </a:lnTo>
                    <a:lnTo>
                      <a:pt x="1044" y="421"/>
                    </a:lnTo>
                    <a:lnTo>
                      <a:pt x="1039" y="482"/>
                    </a:lnTo>
                    <a:lnTo>
                      <a:pt x="1010" y="482"/>
                    </a:lnTo>
                    <a:lnTo>
                      <a:pt x="993" y="694"/>
                    </a:lnTo>
                    <a:lnTo>
                      <a:pt x="976" y="701"/>
                    </a:lnTo>
                    <a:lnTo>
                      <a:pt x="980" y="831"/>
                    </a:lnTo>
                    <a:lnTo>
                      <a:pt x="995" y="847"/>
                    </a:lnTo>
                    <a:lnTo>
                      <a:pt x="738" y="1075"/>
                    </a:lnTo>
                    <a:lnTo>
                      <a:pt x="769" y="1122"/>
                    </a:lnTo>
                    <a:lnTo>
                      <a:pt x="757" y="1236"/>
                    </a:lnTo>
                    <a:lnTo>
                      <a:pt x="676" y="1220"/>
                    </a:lnTo>
                    <a:lnTo>
                      <a:pt x="647" y="1165"/>
                    </a:lnTo>
                    <a:lnTo>
                      <a:pt x="580" y="1169"/>
                    </a:lnTo>
                    <a:lnTo>
                      <a:pt x="548" y="1185"/>
                    </a:lnTo>
                    <a:lnTo>
                      <a:pt x="527" y="1175"/>
                    </a:lnTo>
                    <a:lnTo>
                      <a:pt x="527" y="1127"/>
                    </a:lnTo>
                    <a:lnTo>
                      <a:pt x="512" y="1117"/>
                    </a:lnTo>
                    <a:lnTo>
                      <a:pt x="497" y="1111"/>
                    </a:lnTo>
                    <a:lnTo>
                      <a:pt x="436" y="1050"/>
                    </a:lnTo>
                    <a:lnTo>
                      <a:pt x="431" y="1019"/>
                    </a:lnTo>
                    <a:lnTo>
                      <a:pt x="465" y="984"/>
                    </a:lnTo>
                    <a:lnTo>
                      <a:pt x="461" y="961"/>
                    </a:lnTo>
                    <a:lnTo>
                      <a:pt x="415" y="958"/>
                    </a:lnTo>
                    <a:lnTo>
                      <a:pt x="386" y="925"/>
                    </a:lnTo>
                    <a:lnTo>
                      <a:pt x="371" y="892"/>
                    </a:lnTo>
                    <a:lnTo>
                      <a:pt x="224" y="867"/>
                    </a:lnTo>
                    <a:lnTo>
                      <a:pt x="285" y="820"/>
                    </a:lnTo>
                    <a:lnTo>
                      <a:pt x="290" y="601"/>
                    </a:lnTo>
                    <a:lnTo>
                      <a:pt x="204" y="509"/>
                    </a:lnTo>
                    <a:lnTo>
                      <a:pt x="109" y="339"/>
                    </a:lnTo>
                    <a:lnTo>
                      <a:pt x="23" y="316"/>
                    </a:lnTo>
                    <a:lnTo>
                      <a:pt x="0" y="17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299" name="Freeform 155"/>
              <p:cNvSpPr>
                <a:spLocks noChangeAspect="1"/>
              </p:cNvSpPr>
              <p:nvPr/>
            </p:nvSpPr>
            <p:spPr bwMode="auto">
              <a:xfrm>
                <a:off x="3280" y="1263"/>
                <a:ext cx="519" cy="325"/>
              </a:xfrm>
              <a:custGeom>
                <a:avLst/>
                <a:gdLst>
                  <a:gd name="T0" fmla="*/ 387 w 2877"/>
                  <a:gd name="T1" fmla="*/ 253 h 1803"/>
                  <a:gd name="T2" fmla="*/ 649 w 2877"/>
                  <a:gd name="T3" fmla="*/ 245 h 1803"/>
                  <a:gd name="T4" fmla="*/ 809 w 2877"/>
                  <a:gd name="T5" fmla="*/ 221 h 1803"/>
                  <a:gd name="T6" fmla="*/ 1047 w 2877"/>
                  <a:gd name="T7" fmla="*/ 185 h 1803"/>
                  <a:gd name="T8" fmla="*/ 1117 w 2877"/>
                  <a:gd name="T9" fmla="*/ 140 h 1803"/>
                  <a:gd name="T10" fmla="*/ 1271 w 2877"/>
                  <a:gd name="T11" fmla="*/ 163 h 1803"/>
                  <a:gd name="T12" fmla="*/ 1322 w 2877"/>
                  <a:gd name="T13" fmla="*/ 157 h 1803"/>
                  <a:gd name="T14" fmla="*/ 1379 w 2877"/>
                  <a:gd name="T15" fmla="*/ 64 h 1803"/>
                  <a:gd name="T16" fmla="*/ 1613 w 2877"/>
                  <a:gd name="T17" fmla="*/ 61 h 1803"/>
                  <a:gd name="T18" fmla="*/ 1692 w 2877"/>
                  <a:gd name="T19" fmla="*/ 117 h 1803"/>
                  <a:gd name="T20" fmla="*/ 1724 w 2877"/>
                  <a:gd name="T21" fmla="*/ 247 h 1803"/>
                  <a:gd name="T22" fmla="*/ 1778 w 2877"/>
                  <a:gd name="T23" fmla="*/ 323 h 1803"/>
                  <a:gd name="T24" fmla="*/ 1901 w 2877"/>
                  <a:gd name="T25" fmla="*/ 355 h 1803"/>
                  <a:gd name="T26" fmla="*/ 1964 w 2877"/>
                  <a:gd name="T27" fmla="*/ 210 h 1803"/>
                  <a:gd name="T28" fmla="*/ 2276 w 2877"/>
                  <a:gd name="T29" fmla="*/ 43 h 1803"/>
                  <a:gd name="T30" fmla="*/ 2412 w 2877"/>
                  <a:gd name="T31" fmla="*/ 6 h 1803"/>
                  <a:gd name="T32" fmla="*/ 2299 w 2877"/>
                  <a:gd name="T33" fmla="*/ 347 h 1803"/>
                  <a:gd name="T34" fmla="*/ 2371 w 2877"/>
                  <a:gd name="T35" fmla="*/ 632 h 1803"/>
                  <a:gd name="T36" fmla="*/ 2336 w 2877"/>
                  <a:gd name="T37" fmla="*/ 1022 h 1803"/>
                  <a:gd name="T38" fmla="*/ 2418 w 2877"/>
                  <a:gd name="T39" fmla="*/ 1166 h 1803"/>
                  <a:gd name="T40" fmla="*/ 2608 w 2877"/>
                  <a:gd name="T41" fmla="*/ 1322 h 1803"/>
                  <a:gd name="T42" fmla="*/ 2629 w 2877"/>
                  <a:gd name="T43" fmla="*/ 1420 h 1803"/>
                  <a:gd name="T44" fmla="*/ 2778 w 2877"/>
                  <a:gd name="T45" fmla="*/ 1490 h 1803"/>
                  <a:gd name="T46" fmla="*/ 2844 w 2877"/>
                  <a:gd name="T47" fmla="*/ 1613 h 1803"/>
                  <a:gd name="T48" fmla="*/ 2872 w 2877"/>
                  <a:gd name="T49" fmla="*/ 1705 h 1803"/>
                  <a:gd name="T50" fmla="*/ 2780 w 2877"/>
                  <a:gd name="T51" fmla="*/ 1788 h 1803"/>
                  <a:gd name="T52" fmla="*/ 2461 w 2877"/>
                  <a:gd name="T53" fmla="*/ 1705 h 1803"/>
                  <a:gd name="T54" fmla="*/ 2376 w 2877"/>
                  <a:gd name="T55" fmla="*/ 1625 h 1803"/>
                  <a:gd name="T56" fmla="*/ 2171 w 2877"/>
                  <a:gd name="T57" fmla="*/ 1554 h 1803"/>
                  <a:gd name="T58" fmla="*/ 1890 w 2877"/>
                  <a:gd name="T59" fmla="*/ 1426 h 1803"/>
                  <a:gd name="T60" fmla="*/ 1916 w 2877"/>
                  <a:gd name="T61" fmla="*/ 1007 h 1803"/>
                  <a:gd name="T62" fmla="*/ 1962 w 2877"/>
                  <a:gd name="T63" fmla="*/ 755 h 1803"/>
                  <a:gd name="T64" fmla="*/ 1944 w 2877"/>
                  <a:gd name="T65" fmla="*/ 427 h 1803"/>
                  <a:gd name="T66" fmla="*/ 1618 w 2877"/>
                  <a:gd name="T67" fmla="*/ 534 h 1803"/>
                  <a:gd name="T68" fmla="*/ 1594 w 2877"/>
                  <a:gd name="T69" fmla="*/ 632 h 1803"/>
                  <a:gd name="T70" fmla="*/ 1458 w 2877"/>
                  <a:gd name="T71" fmla="*/ 584 h 1803"/>
                  <a:gd name="T72" fmla="*/ 1415 w 2877"/>
                  <a:gd name="T73" fmla="*/ 607 h 1803"/>
                  <a:gd name="T74" fmla="*/ 1392 w 2877"/>
                  <a:gd name="T75" fmla="*/ 666 h 1803"/>
                  <a:gd name="T76" fmla="*/ 1456 w 2877"/>
                  <a:gd name="T77" fmla="*/ 864 h 1803"/>
                  <a:gd name="T78" fmla="*/ 1066 w 2877"/>
                  <a:gd name="T79" fmla="*/ 843 h 1803"/>
                  <a:gd name="T80" fmla="*/ 558 w 2877"/>
                  <a:gd name="T81" fmla="*/ 875 h 1803"/>
                  <a:gd name="T82" fmla="*/ 353 w 2877"/>
                  <a:gd name="T83" fmla="*/ 855 h 1803"/>
                  <a:gd name="T84" fmla="*/ 146 w 2877"/>
                  <a:gd name="T85" fmla="*/ 858 h 1803"/>
                  <a:gd name="T86" fmla="*/ 6 w 2877"/>
                  <a:gd name="T87" fmla="*/ 798 h 1803"/>
                  <a:gd name="T88" fmla="*/ 167 w 2877"/>
                  <a:gd name="T89" fmla="*/ 724 h 18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877" h="1803">
                    <a:moveTo>
                      <a:pt x="184" y="706"/>
                    </a:moveTo>
                    <a:lnTo>
                      <a:pt x="345" y="253"/>
                    </a:lnTo>
                    <a:lnTo>
                      <a:pt x="387" y="253"/>
                    </a:lnTo>
                    <a:lnTo>
                      <a:pt x="500" y="258"/>
                    </a:lnTo>
                    <a:lnTo>
                      <a:pt x="566" y="266"/>
                    </a:lnTo>
                    <a:lnTo>
                      <a:pt x="649" y="245"/>
                    </a:lnTo>
                    <a:lnTo>
                      <a:pt x="713" y="217"/>
                    </a:lnTo>
                    <a:lnTo>
                      <a:pt x="734" y="140"/>
                    </a:lnTo>
                    <a:lnTo>
                      <a:pt x="809" y="221"/>
                    </a:lnTo>
                    <a:lnTo>
                      <a:pt x="1011" y="233"/>
                    </a:lnTo>
                    <a:lnTo>
                      <a:pt x="1047" y="194"/>
                    </a:lnTo>
                    <a:lnTo>
                      <a:pt x="1047" y="185"/>
                    </a:lnTo>
                    <a:lnTo>
                      <a:pt x="1060" y="181"/>
                    </a:lnTo>
                    <a:lnTo>
                      <a:pt x="1130" y="194"/>
                    </a:lnTo>
                    <a:lnTo>
                      <a:pt x="1117" y="140"/>
                    </a:lnTo>
                    <a:lnTo>
                      <a:pt x="1231" y="138"/>
                    </a:lnTo>
                    <a:lnTo>
                      <a:pt x="1252" y="157"/>
                    </a:lnTo>
                    <a:lnTo>
                      <a:pt x="1271" y="163"/>
                    </a:lnTo>
                    <a:lnTo>
                      <a:pt x="1287" y="144"/>
                    </a:lnTo>
                    <a:lnTo>
                      <a:pt x="1303" y="142"/>
                    </a:lnTo>
                    <a:lnTo>
                      <a:pt x="1322" y="157"/>
                    </a:lnTo>
                    <a:lnTo>
                      <a:pt x="1357" y="157"/>
                    </a:lnTo>
                    <a:lnTo>
                      <a:pt x="1384" y="130"/>
                    </a:lnTo>
                    <a:lnTo>
                      <a:pt x="1379" y="64"/>
                    </a:lnTo>
                    <a:lnTo>
                      <a:pt x="1456" y="0"/>
                    </a:lnTo>
                    <a:lnTo>
                      <a:pt x="1596" y="27"/>
                    </a:lnTo>
                    <a:lnTo>
                      <a:pt x="1613" y="61"/>
                    </a:lnTo>
                    <a:lnTo>
                      <a:pt x="1640" y="93"/>
                    </a:lnTo>
                    <a:lnTo>
                      <a:pt x="1688" y="97"/>
                    </a:lnTo>
                    <a:lnTo>
                      <a:pt x="1692" y="117"/>
                    </a:lnTo>
                    <a:lnTo>
                      <a:pt x="1661" y="151"/>
                    </a:lnTo>
                    <a:lnTo>
                      <a:pt x="1663" y="181"/>
                    </a:lnTo>
                    <a:lnTo>
                      <a:pt x="1724" y="247"/>
                    </a:lnTo>
                    <a:lnTo>
                      <a:pt x="1758" y="262"/>
                    </a:lnTo>
                    <a:lnTo>
                      <a:pt x="1758" y="309"/>
                    </a:lnTo>
                    <a:lnTo>
                      <a:pt x="1778" y="323"/>
                    </a:lnTo>
                    <a:lnTo>
                      <a:pt x="1809" y="302"/>
                    </a:lnTo>
                    <a:lnTo>
                      <a:pt x="1875" y="301"/>
                    </a:lnTo>
                    <a:lnTo>
                      <a:pt x="1901" y="355"/>
                    </a:lnTo>
                    <a:lnTo>
                      <a:pt x="1987" y="372"/>
                    </a:lnTo>
                    <a:lnTo>
                      <a:pt x="1997" y="255"/>
                    </a:lnTo>
                    <a:lnTo>
                      <a:pt x="1964" y="210"/>
                    </a:lnTo>
                    <a:lnTo>
                      <a:pt x="2179" y="20"/>
                    </a:lnTo>
                    <a:lnTo>
                      <a:pt x="2235" y="34"/>
                    </a:lnTo>
                    <a:lnTo>
                      <a:pt x="2276" y="43"/>
                    </a:lnTo>
                    <a:lnTo>
                      <a:pt x="2334" y="29"/>
                    </a:lnTo>
                    <a:lnTo>
                      <a:pt x="2382" y="21"/>
                    </a:lnTo>
                    <a:lnTo>
                      <a:pt x="2412" y="6"/>
                    </a:lnTo>
                    <a:lnTo>
                      <a:pt x="2437" y="6"/>
                    </a:lnTo>
                    <a:lnTo>
                      <a:pt x="2448" y="20"/>
                    </a:lnTo>
                    <a:lnTo>
                      <a:pt x="2299" y="347"/>
                    </a:lnTo>
                    <a:lnTo>
                      <a:pt x="2312" y="451"/>
                    </a:lnTo>
                    <a:lnTo>
                      <a:pt x="2323" y="580"/>
                    </a:lnTo>
                    <a:lnTo>
                      <a:pt x="2371" y="632"/>
                    </a:lnTo>
                    <a:lnTo>
                      <a:pt x="2439" y="644"/>
                    </a:lnTo>
                    <a:lnTo>
                      <a:pt x="2610" y="1175"/>
                    </a:lnTo>
                    <a:lnTo>
                      <a:pt x="2336" y="1022"/>
                    </a:lnTo>
                    <a:lnTo>
                      <a:pt x="2357" y="1065"/>
                    </a:lnTo>
                    <a:lnTo>
                      <a:pt x="2357" y="1137"/>
                    </a:lnTo>
                    <a:lnTo>
                      <a:pt x="2418" y="1166"/>
                    </a:lnTo>
                    <a:lnTo>
                      <a:pt x="2557" y="1284"/>
                    </a:lnTo>
                    <a:lnTo>
                      <a:pt x="2557" y="1317"/>
                    </a:lnTo>
                    <a:lnTo>
                      <a:pt x="2608" y="1322"/>
                    </a:lnTo>
                    <a:lnTo>
                      <a:pt x="2635" y="1358"/>
                    </a:lnTo>
                    <a:lnTo>
                      <a:pt x="2646" y="1392"/>
                    </a:lnTo>
                    <a:lnTo>
                      <a:pt x="2629" y="1420"/>
                    </a:lnTo>
                    <a:lnTo>
                      <a:pt x="2615" y="1462"/>
                    </a:lnTo>
                    <a:lnTo>
                      <a:pt x="2743" y="1480"/>
                    </a:lnTo>
                    <a:lnTo>
                      <a:pt x="2778" y="1490"/>
                    </a:lnTo>
                    <a:lnTo>
                      <a:pt x="2782" y="1522"/>
                    </a:lnTo>
                    <a:lnTo>
                      <a:pt x="2782" y="1552"/>
                    </a:lnTo>
                    <a:lnTo>
                      <a:pt x="2844" y="1613"/>
                    </a:lnTo>
                    <a:lnTo>
                      <a:pt x="2844" y="1662"/>
                    </a:lnTo>
                    <a:lnTo>
                      <a:pt x="2834" y="1679"/>
                    </a:lnTo>
                    <a:lnTo>
                      <a:pt x="2872" y="1705"/>
                    </a:lnTo>
                    <a:lnTo>
                      <a:pt x="2877" y="1735"/>
                    </a:lnTo>
                    <a:lnTo>
                      <a:pt x="2823" y="1795"/>
                    </a:lnTo>
                    <a:lnTo>
                      <a:pt x="2780" y="1788"/>
                    </a:lnTo>
                    <a:lnTo>
                      <a:pt x="2706" y="1803"/>
                    </a:lnTo>
                    <a:lnTo>
                      <a:pt x="2497" y="1763"/>
                    </a:lnTo>
                    <a:lnTo>
                      <a:pt x="2461" y="1705"/>
                    </a:lnTo>
                    <a:lnTo>
                      <a:pt x="2393" y="1695"/>
                    </a:lnTo>
                    <a:lnTo>
                      <a:pt x="2393" y="1641"/>
                    </a:lnTo>
                    <a:lnTo>
                      <a:pt x="2376" y="1625"/>
                    </a:lnTo>
                    <a:lnTo>
                      <a:pt x="2310" y="1631"/>
                    </a:lnTo>
                    <a:lnTo>
                      <a:pt x="2222" y="1594"/>
                    </a:lnTo>
                    <a:lnTo>
                      <a:pt x="2171" y="1554"/>
                    </a:lnTo>
                    <a:lnTo>
                      <a:pt x="2101" y="1546"/>
                    </a:lnTo>
                    <a:lnTo>
                      <a:pt x="1973" y="1492"/>
                    </a:lnTo>
                    <a:lnTo>
                      <a:pt x="1890" y="1426"/>
                    </a:lnTo>
                    <a:lnTo>
                      <a:pt x="1724" y="1216"/>
                    </a:lnTo>
                    <a:lnTo>
                      <a:pt x="1828" y="1128"/>
                    </a:lnTo>
                    <a:lnTo>
                      <a:pt x="1916" y="1007"/>
                    </a:lnTo>
                    <a:lnTo>
                      <a:pt x="1910" y="917"/>
                    </a:lnTo>
                    <a:lnTo>
                      <a:pt x="1950" y="834"/>
                    </a:lnTo>
                    <a:lnTo>
                      <a:pt x="1962" y="755"/>
                    </a:lnTo>
                    <a:lnTo>
                      <a:pt x="1921" y="737"/>
                    </a:lnTo>
                    <a:lnTo>
                      <a:pt x="1954" y="658"/>
                    </a:lnTo>
                    <a:lnTo>
                      <a:pt x="1944" y="427"/>
                    </a:lnTo>
                    <a:lnTo>
                      <a:pt x="1571" y="415"/>
                    </a:lnTo>
                    <a:lnTo>
                      <a:pt x="1571" y="496"/>
                    </a:lnTo>
                    <a:lnTo>
                      <a:pt x="1618" y="534"/>
                    </a:lnTo>
                    <a:lnTo>
                      <a:pt x="1624" y="576"/>
                    </a:lnTo>
                    <a:lnTo>
                      <a:pt x="1620" y="615"/>
                    </a:lnTo>
                    <a:lnTo>
                      <a:pt x="1594" y="632"/>
                    </a:lnTo>
                    <a:lnTo>
                      <a:pt x="1551" y="640"/>
                    </a:lnTo>
                    <a:lnTo>
                      <a:pt x="1481" y="615"/>
                    </a:lnTo>
                    <a:lnTo>
                      <a:pt x="1458" y="584"/>
                    </a:lnTo>
                    <a:lnTo>
                      <a:pt x="1437" y="549"/>
                    </a:lnTo>
                    <a:lnTo>
                      <a:pt x="1421" y="545"/>
                    </a:lnTo>
                    <a:lnTo>
                      <a:pt x="1415" y="607"/>
                    </a:lnTo>
                    <a:lnTo>
                      <a:pt x="1431" y="625"/>
                    </a:lnTo>
                    <a:lnTo>
                      <a:pt x="1417" y="647"/>
                    </a:lnTo>
                    <a:lnTo>
                      <a:pt x="1392" y="666"/>
                    </a:lnTo>
                    <a:lnTo>
                      <a:pt x="1407" y="735"/>
                    </a:lnTo>
                    <a:lnTo>
                      <a:pt x="1466" y="819"/>
                    </a:lnTo>
                    <a:lnTo>
                      <a:pt x="1456" y="864"/>
                    </a:lnTo>
                    <a:lnTo>
                      <a:pt x="1268" y="864"/>
                    </a:lnTo>
                    <a:lnTo>
                      <a:pt x="1224" y="847"/>
                    </a:lnTo>
                    <a:lnTo>
                      <a:pt x="1066" y="843"/>
                    </a:lnTo>
                    <a:lnTo>
                      <a:pt x="989" y="753"/>
                    </a:lnTo>
                    <a:lnTo>
                      <a:pt x="745" y="888"/>
                    </a:lnTo>
                    <a:lnTo>
                      <a:pt x="558" y="875"/>
                    </a:lnTo>
                    <a:lnTo>
                      <a:pt x="451" y="913"/>
                    </a:lnTo>
                    <a:lnTo>
                      <a:pt x="380" y="867"/>
                    </a:lnTo>
                    <a:lnTo>
                      <a:pt x="353" y="855"/>
                    </a:lnTo>
                    <a:lnTo>
                      <a:pt x="285" y="790"/>
                    </a:lnTo>
                    <a:lnTo>
                      <a:pt x="211" y="807"/>
                    </a:lnTo>
                    <a:lnTo>
                      <a:pt x="146" y="858"/>
                    </a:lnTo>
                    <a:lnTo>
                      <a:pt x="130" y="836"/>
                    </a:lnTo>
                    <a:lnTo>
                      <a:pt x="74" y="832"/>
                    </a:lnTo>
                    <a:lnTo>
                      <a:pt x="6" y="798"/>
                    </a:lnTo>
                    <a:lnTo>
                      <a:pt x="0" y="756"/>
                    </a:lnTo>
                    <a:lnTo>
                      <a:pt x="72" y="734"/>
                    </a:lnTo>
                    <a:lnTo>
                      <a:pt x="167" y="724"/>
                    </a:lnTo>
                    <a:lnTo>
                      <a:pt x="184" y="70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300" name="Freeform 156"/>
              <p:cNvSpPr>
                <a:spLocks noChangeAspect="1"/>
              </p:cNvSpPr>
              <p:nvPr/>
            </p:nvSpPr>
            <p:spPr bwMode="auto">
              <a:xfrm>
                <a:off x="3374" y="1140"/>
                <a:ext cx="180" cy="153"/>
              </a:xfrm>
              <a:custGeom>
                <a:avLst/>
                <a:gdLst>
                  <a:gd name="T0" fmla="*/ 49 w 997"/>
                  <a:gd name="T1" fmla="*/ 283 h 849"/>
                  <a:gd name="T2" fmla="*/ 130 w 997"/>
                  <a:gd name="T3" fmla="*/ 117 h 849"/>
                  <a:gd name="T4" fmla="*/ 355 w 997"/>
                  <a:gd name="T5" fmla="*/ 60 h 849"/>
                  <a:gd name="T6" fmla="*/ 460 w 997"/>
                  <a:gd name="T7" fmla="*/ 19 h 849"/>
                  <a:gd name="T8" fmla="*/ 479 w 997"/>
                  <a:gd name="T9" fmla="*/ 36 h 849"/>
                  <a:gd name="T10" fmla="*/ 514 w 997"/>
                  <a:gd name="T11" fmla="*/ 32 h 849"/>
                  <a:gd name="T12" fmla="*/ 530 w 997"/>
                  <a:gd name="T13" fmla="*/ 66 h 849"/>
                  <a:gd name="T14" fmla="*/ 603 w 997"/>
                  <a:gd name="T15" fmla="*/ 58 h 849"/>
                  <a:gd name="T16" fmla="*/ 707 w 997"/>
                  <a:gd name="T17" fmla="*/ 0 h 849"/>
                  <a:gd name="T18" fmla="*/ 731 w 997"/>
                  <a:gd name="T19" fmla="*/ 140 h 849"/>
                  <a:gd name="T20" fmla="*/ 816 w 997"/>
                  <a:gd name="T21" fmla="*/ 161 h 849"/>
                  <a:gd name="T22" fmla="*/ 908 w 997"/>
                  <a:gd name="T23" fmla="*/ 328 h 849"/>
                  <a:gd name="T24" fmla="*/ 997 w 997"/>
                  <a:gd name="T25" fmla="*/ 425 h 849"/>
                  <a:gd name="T26" fmla="*/ 991 w 997"/>
                  <a:gd name="T27" fmla="*/ 640 h 849"/>
                  <a:gd name="T28" fmla="*/ 933 w 997"/>
                  <a:gd name="T29" fmla="*/ 688 h 849"/>
                  <a:gd name="T30" fmla="*/ 858 w 997"/>
                  <a:gd name="T31" fmla="*/ 750 h 849"/>
                  <a:gd name="T32" fmla="*/ 863 w 997"/>
                  <a:gd name="T33" fmla="*/ 814 h 849"/>
                  <a:gd name="T34" fmla="*/ 836 w 997"/>
                  <a:gd name="T35" fmla="*/ 843 h 849"/>
                  <a:gd name="T36" fmla="*/ 799 w 997"/>
                  <a:gd name="T37" fmla="*/ 843 h 849"/>
                  <a:gd name="T38" fmla="*/ 782 w 997"/>
                  <a:gd name="T39" fmla="*/ 828 h 849"/>
                  <a:gd name="T40" fmla="*/ 764 w 997"/>
                  <a:gd name="T41" fmla="*/ 828 h 849"/>
                  <a:gd name="T42" fmla="*/ 754 w 997"/>
                  <a:gd name="T43" fmla="*/ 849 h 849"/>
                  <a:gd name="T44" fmla="*/ 729 w 997"/>
                  <a:gd name="T45" fmla="*/ 845 h 849"/>
                  <a:gd name="T46" fmla="*/ 712 w 997"/>
                  <a:gd name="T47" fmla="*/ 824 h 849"/>
                  <a:gd name="T48" fmla="*/ 598 w 997"/>
                  <a:gd name="T49" fmla="*/ 826 h 849"/>
                  <a:gd name="T50" fmla="*/ 571 w 997"/>
                  <a:gd name="T51" fmla="*/ 760 h 849"/>
                  <a:gd name="T52" fmla="*/ 481 w 997"/>
                  <a:gd name="T53" fmla="*/ 696 h 849"/>
                  <a:gd name="T54" fmla="*/ 448 w 997"/>
                  <a:gd name="T55" fmla="*/ 679 h 849"/>
                  <a:gd name="T56" fmla="*/ 469 w 997"/>
                  <a:gd name="T57" fmla="*/ 611 h 849"/>
                  <a:gd name="T58" fmla="*/ 448 w 997"/>
                  <a:gd name="T59" fmla="*/ 555 h 849"/>
                  <a:gd name="T60" fmla="*/ 386 w 997"/>
                  <a:gd name="T61" fmla="*/ 522 h 849"/>
                  <a:gd name="T62" fmla="*/ 294 w 997"/>
                  <a:gd name="T63" fmla="*/ 518 h 849"/>
                  <a:gd name="T64" fmla="*/ 258 w 997"/>
                  <a:gd name="T65" fmla="*/ 447 h 849"/>
                  <a:gd name="T66" fmla="*/ 49 w 997"/>
                  <a:gd name="T67" fmla="*/ 520 h 849"/>
                  <a:gd name="T68" fmla="*/ 66 w 997"/>
                  <a:gd name="T69" fmla="*/ 454 h 849"/>
                  <a:gd name="T70" fmla="*/ 2 w 997"/>
                  <a:gd name="T71" fmla="*/ 411 h 849"/>
                  <a:gd name="T72" fmla="*/ 0 w 997"/>
                  <a:gd name="T73" fmla="*/ 390 h 849"/>
                  <a:gd name="T74" fmla="*/ 49 w 997"/>
                  <a:gd name="T75" fmla="*/ 283 h 8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97" h="849">
                    <a:moveTo>
                      <a:pt x="49" y="283"/>
                    </a:moveTo>
                    <a:lnTo>
                      <a:pt x="130" y="117"/>
                    </a:lnTo>
                    <a:lnTo>
                      <a:pt x="355" y="60"/>
                    </a:lnTo>
                    <a:lnTo>
                      <a:pt x="460" y="19"/>
                    </a:lnTo>
                    <a:lnTo>
                      <a:pt x="479" y="36"/>
                    </a:lnTo>
                    <a:lnTo>
                      <a:pt x="514" y="32"/>
                    </a:lnTo>
                    <a:lnTo>
                      <a:pt x="530" y="66"/>
                    </a:lnTo>
                    <a:lnTo>
                      <a:pt x="603" y="58"/>
                    </a:lnTo>
                    <a:lnTo>
                      <a:pt x="707" y="0"/>
                    </a:lnTo>
                    <a:lnTo>
                      <a:pt x="731" y="140"/>
                    </a:lnTo>
                    <a:lnTo>
                      <a:pt x="816" y="161"/>
                    </a:lnTo>
                    <a:lnTo>
                      <a:pt x="908" y="328"/>
                    </a:lnTo>
                    <a:lnTo>
                      <a:pt x="997" y="425"/>
                    </a:lnTo>
                    <a:lnTo>
                      <a:pt x="991" y="640"/>
                    </a:lnTo>
                    <a:lnTo>
                      <a:pt x="933" y="688"/>
                    </a:lnTo>
                    <a:lnTo>
                      <a:pt x="858" y="750"/>
                    </a:lnTo>
                    <a:lnTo>
                      <a:pt x="863" y="814"/>
                    </a:lnTo>
                    <a:lnTo>
                      <a:pt x="836" y="843"/>
                    </a:lnTo>
                    <a:lnTo>
                      <a:pt x="799" y="843"/>
                    </a:lnTo>
                    <a:lnTo>
                      <a:pt x="782" y="828"/>
                    </a:lnTo>
                    <a:lnTo>
                      <a:pt x="764" y="828"/>
                    </a:lnTo>
                    <a:lnTo>
                      <a:pt x="754" y="849"/>
                    </a:lnTo>
                    <a:lnTo>
                      <a:pt x="729" y="845"/>
                    </a:lnTo>
                    <a:lnTo>
                      <a:pt x="712" y="824"/>
                    </a:lnTo>
                    <a:lnTo>
                      <a:pt x="598" y="826"/>
                    </a:lnTo>
                    <a:lnTo>
                      <a:pt x="571" y="760"/>
                    </a:lnTo>
                    <a:lnTo>
                      <a:pt x="481" y="696"/>
                    </a:lnTo>
                    <a:lnTo>
                      <a:pt x="448" y="679"/>
                    </a:lnTo>
                    <a:lnTo>
                      <a:pt x="469" y="611"/>
                    </a:lnTo>
                    <a:lnTo>
                      <a:pt x="448" y="555"/>
                    </a:lnTo>
                    <a:lnTo>
                      <a:pt x="386" y="522"/>
                    </a:lnTo>
                    <a:lnTo>
                      <a:pt x="294" y="518"/>
                    </a:lnTo>
                    <a:lnTo>
                      <a:pt x="258" y="447"/>
                    </a:lnTo>
                    <a:lnTo>
                      <a:pt x="49" y="520"/>
                    </a:lnTo>
                    <a:lnTo>
                      <a:pt x="66" y="454"/>
                    </a:lnTo>
                    <a:lnTo>
                      <a:pt x="2" y="411"/>
                    </a:lnTo>
                    <a:lnTo>
                      <a:pt x="0" y="390"/>
                    </a:lnTo>
                    <a:lnTo>
                      <a:pt x="49" y="28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301" name="Freeform 157"/>
              <p:cNvSpPr>
                <a:spLocks noChangeAspect="1"/>
              </p:cNvSpPr>
              <p:nvPr/>
            </p:nvSpPr>
            <p:spPr bwMode="auto">
              <a:xfrm>
                <a:off x="3395" y="1220"/>
                <a:ext cx="89" cy="88"/>
              </a:xfrm>
              <a:custGeom>
                <a:avLst/>
                <a:gdLst>
                  <a:gd name="T0" fmla="*/ 6 w 492"/>
                  <a:gd name="T1" fmla="*/ 46 h 483"/>
                  <a:gd name="T2" fmla="*/ 23 w 492"/>
                  <a:gd name="T3" fmla="*/ 85 h 483"/>
                  <a:gd name="T4" fmla="*/ 2 w 492"/>
                  <a:gd name="T5" fmla="*/ 128 h 483"/>
                  <a:gd name="T6" fmla="*/ 0 w 492"/>
                  <a:gd name="T7" fmla="*/ 151 h 483"/>
                  <a:gd name="T8" fmla="*/ 68 w 492"/>
                  <a:gd name="T9" fmla="*/ 157 h 483"/>
                  <a:gd name="T10" fmla="*/ 137 w 492"/>
                  <a:gd name="T11" fmla="*/ 193 h 483"/>
                  <a:gd name="T12" fmla="*/ 130 w 492"/>
                  <a:gd name="T13" fmla="*/ 217 h 483"/>
                  <a:gd name="T14" fmla="*/ 103 w 492"/>
                  <a:gd name="T15" fmla="*/ 217 h 483"/>
                  <a:gd name="T16" fmla="*/ 91 w 492"/>
                  <a:gd name="T17" fmla="*/ 244 h 483"/>
                  <a:gd name="T18" fmla="*/ 64 w 492"/>
                  <a:gd name="T19" fmla="*/ 244 h 483"/>
                  <a:gd name="T20" fmla="*/ 136 w 492"/>
                  <a:gd name="T21" fmla="*/ 314 h 483"/>
                  <a:gd name="T22" fmla="*/ 39 w 492"/>
                  <a:gd name="T23" fmla="*/ 368 h 483"/>
                  <a:gd name="T24" fmla="*/ 9 w 492"/>
                  <a:gd name="T25" fmla="*/ 427 h 483"/>
                  <a:gd name="T26" fmla="*/ 6 w 492"/>
                  <a:gd name="T27" fmla="*/ 483 h 483"/>
                  <a:gd name="T28" fmla="*/ 71 w 492"/>
                  <a:gd name="T29" fmla="*/ 457 h 483"/>
                  <a:gd name="T30" fmla="*/ 96 w 492"/>
                  <a:gd name="T31" fmla="*/ 374 h 483"/>
                  <a:gd name="T32" fmla="*/ 173 w 492"/>
                  <a:gd name="T33" fmla="*/ 459 h 483"/>
                  <a:gd name="T34" fmla="*/ 298 w 492"/>
                  <a:gd name="T35" fmla="*/ 469 h 483"/>
                  <a:gd name="T36" fmla="*/ 378 w 492"/>
                  <a:gd name="T37" fmla="*/ 469 h 483"/>
                  <a:gd name="T38" fmla="*/ 403 w 492"/>
                  <a:gd name="T39" fmla="*/ 438 h 483"/>
                  <a:gd name="T40" fmla="*/ 409 w 492"/>
                  <a:gd name="T41" fmla="*/ 421 h 483"/>
                  <a:gd name="T42" fmla="*/ 424 w 492"/>
                  <a:gd name="T43" fmla="*/ 419 h 483"/>
                  <a:gd name="T44" fmla="*/ 492 w 492"/>
                  <a:gd name="T45" fmla="*/ 432 h 483"/>
                  <a:gd name="T46" fmla="*/ 481 w 492"/>
                  <a:gd name="T47" fmla="*/ 378 h 483"/>
                  <a:gd name="T48" fmla="*/ 456 w 492"/>
                  <a:gd name="T49" fmla="*/ 312 h 483"/>
                  <a:gd name="T50" fmla="*/ 368 w 492"/>
                  <a:gd name="T51" fmla="*/ 250 h 483"/>
                  <a:gd name="T52" fmla="*/ 333 w 492"/>
                  <a:gd name="T53" fmla="*/ 233 h 483"/>
                  <a:gd name="T54" fmla="*/ 352 w 492"/>
                  <a:gd name="T55" fmla="*/ 161 h 483"/>
                  <a:gd name="T56" fmla="*/ 335 w 492"/>
                  <a:gd name="T57" fmla="*/ 108 h 483"/>
                  <a:gd name="T58" fmla="*/ 275 w 492"/>
                  <a:gd name="T59" fmla="*/ 76 h 483"/>
                  <a:gd name="T60" fmla="*/ 173 w 492"/>
                  <a:gd name="T61" fmla="*/ 68 h 483"/>
                  <a:gd name="T62" fmla="*/ 143 w 492"/>
                  <a:gd name="T63" fmla="*/ 0 h 483"/>
                  <a:gd name="T64" fmla="*/ 6 w 492"/>
                  <a:gd name="T65" fmla="*/ 46 h 4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92" h="483">
                    <a:moveTo>
                      <a:pt x="6" y="46"/>
                    </a:moveTo>
                    <a:lnTo>
                      <a:pt x="23" y="85"/>
                    </a:lnTo>
                    <a:lnTo>
                      <a:pt x="2" y="128"/>
                    </a:lnTo>
                    <a:lnTo>
                      <a:pt x="0" y="151"/>
                    </a:lnTo>
                    <a:lnTo>
                      <a:pt x="68" y="157"/>
                    </a:lnTo>
                    <a:lnTo>
                      <a:pt x="137" y="193"/>
                    </a:lnTo>
                    <a:lnTo>
                      <a:pt x="130" y="217"/>
                    </a:lnTo>
                    <a:lnTo>
                      <a:pt x="103" y="217"/>
                    </a:lnTo>
                    <a:lnTo>
                      <a:pt x="91" y="244"/>
                    </a:lnTo>
                    <a:lnTo>
                      <a:pt x="64" y="244"/>
                    </a:lnTo>
                    <a:lnTo>
                      <a:pt x="136" y="314"/>
                    </a:lnTo>
                    <a:lnTo>
                      <a:pt x="39" y="368"/>
                    </a:lnTo>
                    <a:lnTo>
                      <a:pt x="9" y="427"/>
                    </a:lnTo>
                    <a:lnTo>
                      <a:pt x="6" y="483"/>
                    </a:lnTo>
                    <a:lnTo>
                      <a:pt x="71" y="457"/>
                    </a:lnTo>
                    <a:lnTo>
                      <a:pt x="96" y="374"/>
                    </a:lnTo>
                    <a:lnTo>
                      <a:pt x="173" y="459"/>
                    </a:lnTo>
                    <a:lnTo>
                      <a:pt x="298" y="469"/>
                    </a:lnTo>
                    <a:lnTo>
                      <a:pt x="378" y="469"/>
                    </a:lnTo>
                    <a:lnTo>
                      <a:pt x="403" y="438"/>
                    </a:lnTo>
                    <a:lnTo>
                      <a:pt x="409" y="421"/>
                    </a:lnTo>
                    <a:lnTo>
                      <a:pt x="424" y="419"/>
                    </a:lnTo>
                    <a:lnTo>
                      <a:pt x="492" y="432"/>
                    </a:lnTo>
                    <a:lnTo>
                      <a:pt x="481" y="378"/>
                    </a:lnTo>
                    <a:lnTo>
                      <a:pt x="456" y="312"/>
                    </a:lnTo>
                    <a:lnTo>
                      <a:pt x="368" y="250"/>
                    </a:lnTo>
                    <a:lnTo>
                      <a:pt x="333" y="233"/>
                    </a:lnTo>
                    <a:lnTo>
                      <a:pt x="352" y="161"/>
                    </a:lnTo>
                    <a:lnTo>
                      <a:pt x="335" y="108"/>
                    </a:lnTo>
                    <a:lnTo>
                      <a:pt x="275" y="76"/>
                    </a:lnTo>
                    <a:lnTo>
                      <a:pt x="173" y="68"/>
                    </a:lnTo>
                    <a:lnTo>
                      <a:pt x="143" y="0"/>
                    </a:lnTo>
                    <a:lnTo>
                      <a:pt x="6" y="4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302" name="Freeform 158"/>
              <p:cNvSpPr>
                <a:spLocks noChangeAspect="1"/>
              </p:cNvSpPr>
              <p:nvPr/>
            </p:nvSpPr>
            <p:spPr bwMode="auto">
              <a:xfrm>
                <a:off x="3339" y="1228"/>
                <a:ext cx="81" cy="83"/>
              </a:xfrm>
              <a:custGeom>
                <a:avLst/>
                <a:gdLst>
                  <a:gd name="T0" fmla="*/ 246 w 447"/>
                  <a:gd name="T1" fmla="*/ 26 h 458"/>
                  <a:gd name="T2" fmla="*/ 143 w 447"/>
                  <a:gd name="T3" fmla="*/ 123 h 458"/>
                  <a:gd name="T4" fmla="*/ 140 w 447"/>
                  <a:gd name="T5" fmla="*/ 164 h 458"/>
                  <a:gd name="T6" fmla="*/ 112 w 447"/>
                  <a:gd name="T7" fmla="*/ 169 h 458"/>
                  <a:gd name="T8" fmla="*/ 95 w 447"/>
                  <a:gd name="T9" fmla="*/ 162 h 458"/>
                  <a:gd name="T10" fmla="*/ 59 w 447"/>
                  <a:gd name="T11" fmla="*/ 175 h 458"/>
                  <a:gd name="T12" fmla="*/ 59 w 447"/>
                  <a:gd name="T13" fmla="*/ 196 h 458"/>
                  <a:gd name="T14" fmla="*/ 70 w 447"/>
                  <a:gd name="T15" fmla="*/ 215 h 458"/>
                  <a:gd name="T16" fmla="*/ 27 w 447"/>
                  <a:gd name="T17" fmla="*/ 234 h 458"/>
                  <a:gd name="T18" fmla="*/ 27 w 447"/>
                  <a:gd name="T19" fmla="*/ 291 h 458"/>
                  <a:gd name="T20" fmla="*/ 0 w 447"/>
                  <a:gd name="T21" fmla="*/ 313 h 458"/>
                  <a:gd name="T22" fmla="*/ 25 w 447"/>
                  <a:gd name="T23" fmla="*/ 334 h 458"/>
                  <a:gd name="T24" fmla="*/ 72 w 447"/>
                  <a:gd name="T25" fmla="*/ 343 h 458"/>
                  <a:gd name="T26" fmla="*/ 83 w 447"/>
                  <a:gd name="T27" fmla="*/ 394 h 458"/>
                  <a:gd name="T28" fmla="*/ 189 w 447"/>
                  <a:gd name="T29" fmla="*/ 447 h 458"/>
                  <a:gd name="T30" fmla="*/ 236 w 447"/>
                  <a:gd name="T31" fmla="*/ 458 h 458"/>
                  <a:gd name="T32" fmla="*/ 317 w 447"/>
                  <a:gd name="T33" fmla="*/ 437 h 458"/>
                  <a:gd name="T34" fmla="*/ 317 w 447"/>
                  <a:gd name="T35" fmla="*/ 386 h 458"/>
                  <a:gd name="T36" fmla="*/ 347 w 447"/>
                  <a:gd name="T37" fmla="*/ 324 h 458"/>
                  <a:gd name="T38" fmla="*/ 446 w 447"/>
                  <a:gd name="T39" fmla="*/ 268 h 458"/>
                  <a:gd name="T40" fmla="*/ 376 w 447"/>
                  <a:gd name="T41" fmla="*/ 198 h 458"/>
                  <a:gd name="T42" fmla="*/ 399 w 447"/>
                  <a:gd name="T43" fmla="*/ 198 h 458"/>
                  <a:gd name="T44" fmla="*/ 410 w 447"/>
                  <a:gd name="T45" fmla="*/ 173 h 458"/>
                  <a:gd name="T46" fmla="*/ 440 w 447"/>
                  <a:gd name="T47" fmla="*/ 169 h 458"/>
                  <a:gd name="T48" fmla="*/ 447 w 447"/>
                  <a:gd name="T49" fmla="*/ 149 h 458"/>
                  <a:gd name="T50" fmla="*/ 378 w 447"/>
                  <a:gd name="T51" fmla="*/ 111 h 458"/>
                  <a:gd name="T52" fmla="*/ 314 w 447"/>
                  <a:gd name="T53" fmla="*/ 105 h 458"/>
                  <a:gd name="T54" fmla="*/ 310 w 447"/>
                  <a:gd name="T55" fmla="*/ 83 h 458"/>
                  <a:gd name="T56" fmla="*/ 335 w 447"/>
                  <a:gd name="T57" fmla="*/ 41 h 458"/>
                  <a:gd name="T58" fmla="*/ 316 w 447"/>
                  <a:gd name="T59" fmla="*/ 0 h 458"/>
                  <a:gd name="T60" fmla="*/ 246 w 447"/>
                  <a:gd name="T61" fmla="*/ 26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47" h="458">
                    <a:moveTo>
                      <a:pt x="246" y="26"/>
                    </a:moveTo>
                    <a:lnTo>
                      <a:pt x="143" y="123"/>
                    </a:lnTo>
                    <a:lnTo>
                      <a:pt x="140" y="164"/>
                    </a:lnTo>
                    <a:lnTo>
                      <a:pt x="112" y="169"/>
                    </a:lnTo>
                    <a:lnTo>
                      <a:pt x="95" y="162"/>
                    </a:lnTo>
                    <a:lnTo>
                      <a:pt x="59" y="175"/>
                    </a:lnTo>
                    <a:lnTo>
                      <a:pt x="59" y="196"/>
                    </a:lnTo>
                    <a:lnTo>
                      <a:pt x="70" y="215"/>
                    </a:lnTo>
                    <a:lnTo>
                      <a:pt x="27" y="234"/>
                    </a:lnTo>
                    <a:lnTo>
                      <a:pt x="27" y="291"/>
                    </a:lnTo>
                    <a:lnTo>
                      <a:pt x="0" y="313"/>
                    </a:lnTo>
                    <a:lnTo>
                      <a:pt x="25" y="334"/>
                    </a:lnTo>
                    <a:lnTo>
                      <a:pt x="72" y="343"/>
                    </a:lnTo>
                    <a:lnTo>
                      <a:pt x="83" y="394"/>
                    </a:lnTo>
                    <a:lnTo>
                      <a:pt x="189" y="447"/>
                    </a:lnTo>
                    <a:lnTo>
                      <a:pt x="236" y="458"/>
                    </a:lnTo>
                    <a:lnTo>
                      <a:pt x="317" y="437"/>
                    </a:lnTo>
                    <a:lnTo>
                      <a:pt x="317" y="386"/>
                    </a:lnTo>
                    <a:lnTo>
                      <a:pt x="347" y="324"/>
                    </a:lnTo>
                    <a:lnTo>
                      <a:pt x="446" y="268"/>
                    </a:lnTo>
                    <a:lnTo>
                      <a:pt x="376" y="198"/>
                    </a:lnTo>
                    <a:lnTo>
                      <a:pt x="399" y="198"/>
                    </a:lnTo>
                    <a:lnTo>
                      <a:pt x="410" y="173"/>
                    </a:lnTo>
                    <a:lnTo>
                      <a:pt x="440" y="169"/>
                    </a:lnTo>
                    <a:lnTo>
                      <a:pt x="447" y="149"/>
                    </a:lnTo>
                    <a:lnTo>
                      <a:pt x="378" y="111"/>
                    </a:lnTo>
                    <a:lnTo>
                      <a:pt x="314" y="105"/>
                    </a:lnTo>
                    <a:lnTo>
                      <a:pt x="310" y="83"/>
                    </a:lnTo>
                    <a:lnTo>
                      <a:pt x="335" y="41"/>
                    </a:lnTo>
                    <a:lnTo>
                      <a:pt x="316" y="0"/>
                    </a:lnTo>
                    <a:lnTo>
                      <a:pt x="246" y="2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303" name="Freeform 159"/>
              <p:cNvSpPr>
                <a:spLocks noChangeAspect="1"/>
              </p:cNvSpPr>
              <p:nvPr/>
            </p:nvSpPr>
            <p:spPr bwMode="auto">
              <a:xfrm>
                <a:off x="3460" y="1400"/>
                <a:ext cx="65" cy="126"/>
              </a:xfrm>
              <a:custGeom>
                <a:avLst/>
                <a:gdLst>
                  <a:gd name="T0" fmla="*/ 0 w 359"/>
                  <a:gd name="T1" fmla="*/ 0 h 695"/>
                  <a:gd name="T2" fmla="*/ 8 w 359"/>
                  <a:gd name="T3" fmla="*/ 152 h 695"/>
                  <a:gd name="T4" fmla="*/ 20 w 359"/>
                  <a:gd name="T5" fmla="*/ 267 h 695"/>
                  <a:gd name="T6" fmla="*/ 32 w 359"/>
                  <a:gd name="T7" fmla="*/ 336 h 695"/>
                  <a:gd name="T8" fmla="*/ 11 w 359"/>
                  <a:gd name="T9" fmla="*/ 350 h 695"/>
                  <a:gd name="T10" fmla="*/ 18 w 359"/>
                  <a:gd name="T11" fmla="*/ 387 h 695"/>
                  <a:gd name="T12" fmla="*/ 34 w 359"/>
                  <a:gd name="T13" fmla="*/ 389 h 695"/>
                  <a:gd name="T14" fmla="*/ 46 w 359"/>
                  <a:gd name="T15" fmla="*/ 396 h 695"/>
                  <a:gd name="T16" fmla="*/ 47 w 359"/>
                  <a:gd name="T17" fmla="*/ 430 h 695"/>
                  <a:gd name="T18" fmla="*/ 47 w 359"/>
                  <a:gd name="T19" fmla="*/ 449 h 695"/>
                  <a:gd name="T20" fmla="*/ 68 w 359"/>
                  <a:gd name="T21" fmla="*/ 456 h 695"/>
                  <a:gd name="T22" fmla="*/ 65 w 359"/>
                  <a:gd name="T23" fmla="*/ 504 h 695"/>
                  <a:gd name="T24" fmla="*/ 126 w 359"/>
                  <a:gd name="T25" fmla="*/ 576 h 695"/>
                  <a:gd name="T26" fmla="*/ 141 w 359"/>
                  <a:gd name="T27" fmla="*/ 636 h 695"/>
                  <a:gd name="T28" fmla="*/ 187 w 359"/>
                  <a:gd name="T29" fmla="*/ 695 h 695"/>
                  <a:gd name="T30" fmla="*/ 239 w 359"/>
                  <a:gd name="T31" fmla="*/ 538 h 695"/>
                  <a:gd name="T32" fmla="*/ 263 w 359"/>
                  <a:gd name="T33" fmla="*/ 480 h 695"/>
                  <a:gd name="T34" fmla="*/ 359 w 359"/>
                  <a:gd name="T35" fmla="*/ 391 h 695"/>
                  <a:gd name="T36" fmla="*/ 317 w 359"/>
                  <a:gd name="T37" fmla="*/ 332 h 695"/>
                  <a:gd name="T38" fmla="*/ 64 w 359"/>
                  <a:gd name="T39" fmla="*/ 76 h 695"/>
                  <a:gd name="T40" fmla="*/ 0 w 359"/>
                  <a:gd name="T41" fmla="*/ 0 h 6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9" h="695">
                    <a:moveTo>
                      <a:pt x="0" y="0"/>
                    </a:moveTo>
                    <a:lnTo>
                      <a:pt x="8" y="152"/>
                    </a:lnTo>
                    <a:lnTo>
                      <a:pt x="20" y="267"/>
                    </a:lnTo>
                    <a:lnTo>
                      <a:pt x="32" y="336"/>
                    </a:lnTo>
                    <a:lnTo>
                      <a:pt x="11" y="350"/>
                    </a:lnTo>
                    <a:lnTo>
                      <a:pt x="18" y="387"/>
                    </a:lnTo>
                    <a:lnTo>
                      <a:pt x="34" y="389"/>
                    </a:lnTo>
                    <a:lnTo>
                      <a:pt x="46" y="396"/>
                    </a:lnTo>
                    <a:lnTo>
                      <a:pt x="47" y="430"/>
                    </a:lnTo>
                    <a:lnTo>
                      <a:pt x="47" y="449"/>
                    </a:lnTo>
                    <a:lnTo>
                      <a:pt x="68" y="456"/>
                    </a:lnTo>
                    <a:lnTo>
                      <a:pt x="65" y="504"/>
                    </a:lnTo>
                    <a:lnTo>
                      <a:pt x="126" y="576"/>
                    </a:lnTo>
                    <a:lnTo>
                      <a:pt x="141" y="636"/>
                    </a:lnTo>
                    <a:lnTo>
                      <a:pt x="187" y="695"/>
                    </a:lnTo>
                    <a:lnTo>
                      <a:pt x="239" y="538"/>
                    </a:lnTo>
                    <a:lnTo>
                      <a:pt x="263" y="480"/>
                    </a:lnTo>
                    <a:lnTo>
                      <a:pt x="359" y="391"/>
                    </a:lnTo>
                    <a:lnTo>
                      <a:pt x="317" y="332"/>
                    </a:lnTo>
                    <a:lnTo>
                      <a:pt x="64" y="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304" name="Freeform 160"/>
              <p:cNvSpPr>
                <a:spLocks noChangeAspect="1"/>
              </p:cNvSpPr>
              <p:nvPr/>
            </p:nvSpPr>
            <p:spPr bwMode="auto">
              <a:xfrm>
                <a:off x="3198" y="1140"/>
                <a:ext cx="188" cy="100"/>
              </a:xfrm>
              <a:custGeom>
                <a:avLst/>
                <a:gdLst>
                  <a:gd name="T0" fmla="*/ 0 w 1040"/>
                  <a:gd name="T1" fmla="*/ 553 h 559"/>
                  <a:gd name="T2" fmla="*/ 221 w 1040"/>
                  <a:gd name="T3" fmla="*/ 486 h 559"/>
                  <a:gd name="T4" fmla="*/ 278 w 1040"/>
                  <a:gd name="T5" fmla="*/ 472 h 559"/>
                  <a:gd name="T6" fmla="*/ 315 w 1040"/>
                  <a:gd name="T7" fmla="*/ 468 h 559"/>
                  <a:gd name="T8" fmla="*/ 361 w 1040"/>
                  <a:gd name="T9" fmla="*/ 476 h 559"/>
                  <a:gd name="T10" fmla="*/ 471 w 1040"/>
                  <a:gd name="T11" fmla="*/ 517 h 559"/>
                  <a:gd name="T12" fmla="*/ 512 w 1040"/>
                  <a:gd name="T13" fmla="*/ 486 h 559"/>
                  <a:gd name="T14" fmla="*/ 540 w 1040"/>
                  <a:gd name="T15" fmla="*/ 474 h 559"/>
                  <a:gd name="T16" fmla="*/ 570 w 1040"/>
                  <a:gd name="T17" fmla="*/ 484 h 559"/>
                  <a:gd name="T18" fmla="*/ 599 w 1040"/>
                  <a:gd name="T19" fmla="*/ 498 h 559"/>
                  <a:gd name="T20" fmla="*/ 605 w 1040"/>
                  <a:gd name="T21" fmla="*/ 535 h 559"/>
                  <a:gd name="T22" fmla="*/ 985 w 1040"/>
                  <a:gd name="T23" fmla="*/ 559 h 559"/>
                  <a:gd name="T24" fmla="*/ 1026 w 1040"/>
                  <a:gd name="T25" fmla="*/ 521 h 559"/>
                  <a:gd name="T26" fmla="*/ 1040 w 1040"/>
                  <a:gd name="T27" fmla="*/ 456 h 559"/>
                  <a:gd name="T28" fmla="*/ 981 w 1040"/>
                  <a:gd name="T29" fmla="*/ 411 h 559"/>
                  <a:gd name="T30" fmla="*/ 975 w 1040"/>
                  <a:gd name="T31" fmla="*/ 391 h 559"/>
                  <a:gd name="T32" fmla="*/ 1022 w 1040"/>
                  <a:gd name="T33" fmla="*/ 285 h 559"/>
                  <a:gd name="T34" fmla="*/ 937 w 1040"/>
                  <a:gd name="T35" fmla="*/ 255 h 559"/>
                  <a:gd name="T36" fmla="*/ 943 w 1040"/>
                  <a:gd name="T37" fmla="*/ 154 h 559"/>
                  <a:gd name="T38" fmla="*/ 870 w 1040"/>
                  <a:gd name="T39" fmla="*/ 164 h 559"/>
                  <a:gd name="T40" fmla="*/ 811 w 1040"/>
                  <a:gd name="T41" fmla="*/ 162 h 559"/>
                  <a:gd name="T42" fmla="*/ 742 w 1040"/>
                  <a:gd name="T43" fmla="*/ 97 h 559"/>
                  <a:gd name="T44" fmla="*/ 740 w 1040"/>
                  <a:gd name="T45" fmla="*/ 85 h 559"/>
                  <a:gd name="T46" fmla="*/ 821 w 1040"/>
                  <a:gd name="T47" fmla="*/ 37 h 559"/>
                  <a:gd name="T48" fmla="*/ 813 w 1040"/>
                  <a:gd name="T49" fmla="*/ 14 h 559"/>
                  <a:gd name="T50" fmla="*/ 732 w 1040"/>
                  <a:gd name="T51" fmla="*/ 2 h 559"/>
                  <a:gd name="T52" fmla="*/ 663 w 1040"/>
                  <a:gd name="T53" fmla="*/ 0 h 559"/>
                  <a:gd name="T54" fmla="*/ 623 w 1040"/>
                  <a:gd name="T55" fmla="*/ 10 h 559"/>
                  <a:gd name="T56" fmla="*/ 579 w 1040"/>
                  <a:gd name="T57" fmla="*/ 45 h 559"/>
                  <a:gd name="T58" fmla="*/ 566 w 1040"/>
                  <a:gd name="T59" fmla="*/ 87 h 559"/>
                  <a:gd name="T60" fmla="*/ 493 w 1040"/>
                  <a:gd name="T61" fmla="*/ 136 h 559"/>
                  <a:gd name="T62" fmla="*/ 434 w 1040"/>
                  <a:gd name="T63" fmla="*/ 81 h 559"/>
                  <a:gd name="T64" fmla="*/ 418 w 1040"/>
                  <a:gd name="T65" fmla="*/ 79 h 559"/>
                  <a:gd name="T66" fmla="*/ 437 w 1040"/>
                  <a:gd name="T67" fmla="*/ 211 h 559"/>
                  <a:gd name="T68" fmla="*/ 384 w 1040"/>
                  <a:gd name="T69" fmla="*/ 245 h 559"/>
                  <a:gd name="T70" fmla="*/ 339 w 1040"/>
                  <a:gd name="T71" fmla="*/ 239 h 559"/>
                  <a:gd name="T72" fmla="*/ 280 w 1040"/>
                  <a:gd name="T73" fmla="*/ 207 h 559"/>
                  <a:gd name="T74" fmla="*/ 246 w 1040"/>
                  <a:gd name="T75" fmla="*/ 207 h 559"/>
                  <a:gd name="T76" fmla="*/ 171 w 1040"/>
                  <a:gd name="T77" fmla="*/ 191 h 559"/>
                  <a:gd name="T78" fmla="*/ 120 w 1040"/>
                  <a:gd name="T79" fmla="*/ 209 h 559"/>
                  <a:gd name="T80" fmla="*/ 73 w 1040"/>
                  <a:gd name="T81" fmla="*/ 213 h 559"/>
                  <a:gd name="T82" fmla="*/ 65 w 1040"/>
                  <a:gd name="T83" fmla="*/ 199 h 559"/>
                  <a:gd name="T84" fmla="*/ 10 w 1040"/>
                  <a:gd name="T85" fmla="*/ 199 h 559"/>
                  <a:gd name="T86" fmla="*/ 16 w 1040"/>
                  <a:gd name="T87" fmla="*/ 218 h 559"/>
                  <a:gd name="T88" fmla="*/ 104 w 1040"/>
                  <a:gd name="T89" fmla="*/ 362 h 559"/>
                  <a:gd name="T90" fmla="*/ 0 w 1040"/>
                  <a:gd name="T91" fmla="*/ 553 h 5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040" h="559">
                    <a:moveTo>
                      <a:pt x="0" y="553"/>
                    </a:moveTo>
                    <a:lnTo>
                      <a:pt x="221" y="486"/>
                    </a:lnTo>
                    <a:lnTo>
                      <a:pt x="278" y="472"/>
                    </a:lnTo>
                    <a:lnTo>
                      <a:pt x="315" y="468"/>
                    </a:lnTo>
                    <a:lnTo>
                      <a:pt x="361" y="476"/>
                    </a:lnTo>
                    <a:lnTo>
                      <a:pt x="471" y="517"/>
                    </a:lnTo>
                    <a:lnTo>
                      <a:pt x="512" y="486"/>
                    </a:lnTo>
                    <a:lnTo>
                      <a:pt x="540" y="474"/>
                    </a:lnTo>
                    <a:lnTo>
                      <a:pt x="570" y="484"/>
                    </a:lnTo>
                    <a:lnTo>
                      <a:pt x="599" y="498"/>
                    </a:lnTo>
                    <a:lnTo>
                      <a:pt x="605" y="535"/>
                    </a:lnTo>
                    <a:lnTo>
                      <a:pt x="985" y="559"/>
                    </a:lnTo>
                    <a:lnTo>
                      <a:pt x="1026" y="521"/>
                    </a:lnTo>
                    <a:lnTo>
                      <a:pt x="1040" y="456"/>
                    </a:lnTo>
                    <a:lnTo>
                      <a:pt x="981" y="411"/>
                    </a:lnTo>
                    <a:lnTo>
                      <a:pt x="975" y="391"/>
                    </a:lnTo>
                    <a:lnTo>
                      <a:pt x="1022" y="285"/>
                    </a:lnTo>
                    <a:lnTo>
                      <a:pt x="937" y="255"/>
                    </a:lnTo>
                    <a:lnTo>
                      <a:pt x="943" y="154"/>
                    </a:lnTo>
                    <a:lnTo>
                      <a:pt x="870" y="164"/>
                    </a:lnTo>
                    <a:lnTo>
                      <a:pt x="811" y="162"/>
                    </a:lnTo>
                    <a:lnTo>
                      <a:pt x="742" y="97"/>
                    </a:lnTo>
                    <a:lnTo>
                      <a:pt x="740" y="85"/>
                    </a:lnTo>
                    <a:lnTo>
                      <a:pt x="821" y="37"/>
                    </a:lnTo>
                    <a:lnTo>
                      <a:pt x="813" y="14"/>
                    </a:lnTo>
                    <a:lnTo>
                      <a:pt x="732" y="2"/>
                    </a:lnTo>
                    <a:lnTo>
                      <a:pt x="663" y="0"/>
                    </a:lnTo>
                    <a:lnTo>
                      <a:pt x="623" y="10"/>
                    </a:lnTo>
                    <a:lnTo>
                      <a:pt x="579" y="45"/>
                    </a:lnTo>
                    <a:lnTo>
                      <a:pt x="566" y="87"/>
                    </a:lnTo>
                    <a:lnTo>
                      <a:pt x="493" y="136"/>
                    </a:lnTo>
                    <a:lnTo>
                      <a:pt x="434" y="81"/>
                    </a:lnTo>
                    <a:lnTo>
                      <a:pt x="418" y="79"/>
                    </a:lnTo>
                    <a:lnTo>
                      <a:pt x="437" y="211"/>
                    </a:lnTo>
                    <a:lnTo>
                      <a:pt x="384" y="245"/>
                    </a:lnTo>
                    <a:lnTo>
                      <a:pt x="339" y="239"/>
                    </a:lnTo>
                    <a:lnTo>
                      <a:pt x="280" y="207"/>
                    </a:lnTo>
                    <a:lnTo>
                      <a:pt x="246" y="207"/>
                    </a:lnTo>
                    <a:lnTo>
                      <a:pt x="171" y="191"/>
                    </a:lnTo>
                    <a:lnTo>
                      <a:pt x="120" y="209"/>
                    </a:lnTo>
                    <a:lnTo>
                      <a:pt x="73" y="213"/>
                    </a:lnTo>
                    <a:lnTo>
                      <a:pt x="65" y="199"/>
                    </a:lnTo>
                    <a:lnTo>
                      <a:pt x="10" y="199"/>
                    </a:lnTo>
                    <a:lnTo>
                      <a:pt x="16" y="218"/>
                    </a:lnTo>
                    <a:lnTo>
                      <a:pt x="104" y="362"/>
                    </a:lnTo>
                    <a:lnTo>
                      <a:pt x="0" y="55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305" name="Freeform 161"/>
              <p:cNvSpPr>
                <a:spLocks noChangeAspect="1"/>
              </p:cNvSpPr>
              <p:nvPr/>
            </p:nvSpPr>
            <p:spPr bwMode="auto">
              <a:xfrm>
                <a:off x="3697" y="1281"/>
                <a:ext cx="222" cy="326"/>
              </a:xfrm>
              <a:custGeom>
                <a:avLst/>
                <a:gdLst>
                  <a:gd name="T0" fmla="*/ 1170 w 1230"/>
                  <a:gd name="T1" fmla="*/ 694 h 1809"/>
                  <a:gd name="T2" fmla="*/ 1077 w 1230"/>
                  <a:gd name="T3" fmla="*/ 725 h 1809"/>
                  <a:gd name="T4" fmla="*/ 983 w 1230"/>
                  <a:gd name="T5" fmla="*/ 836 h 1809"/>
                  <a:gd name="T6" fmla="*/ 985 w 1230"/>
                  <a:gd name="T7" fmla="*/ 1120 h 1809"/>
                  <a:gd name="T8" fmla="*/ 1021 w 1230"/>
                  <a:gd name="T9" fmla="*/ 1190 h 1809"/>
                  <a:gd name="T10" fmla="*/ 1014 w 1230"/>
                  <a:gd name="T11" fmla="*/ 1286 h 1809"/>
                  <a:gd name="T12" fmla="*/ 1058 w 1230"/>
                  <a:gd name="T13" fmla="*/ 1317 h 1809"/>
                  <a:gd name="T14" fmla="*/ 1072 w 1230"/>
                  <a:gd name="T15" fmla="*/ 1517 h 1809"/>
                  <a:gd name="T16" fmla="*/ 1016 w 1230"/>
                  <a:gd name="T17" fmla="*/ 1582 h 1809"/>
                  <a:gd name="T18" fmla="*/ 918 w 1230"/>
                  <a:gd name="T19" fmla="*/ 1599 h 1809"/>
                  <a:gd name="T20" fmla="*/ 839 w 1230"/>
                  <a:gd name="T21" fmla="*/ 1755 h 1809"/>
                  <a:gd name="T22" fmla="*/ 735 w 1230"/>
                  <a:gd name="T23" fmla="*/ 1774 h 1809"/>
                  <a:gd name="T24" fmla="*/ 674 w 1230"/>
                  <a:gd name="T25" fmla="*/ 1635 h 1809"/>
                  <a:gd name="T26" fmla="*/ 562 w 1230"/>
                  <a:gd name="T27" fmla="*/ 1606 h 1809"/>
                  <a:gd name="T28" fmla="*/ 530 w 1230"/>
                  <a:gd name="T29" fmla="*/ 1563 h 1809"/>
                  <a:gd name="T30" fmla="*/ 470 w 1230"/>
                  <a:gd name="T31" fmla="*/ 1455 h 1809"/>
                  <a:gd name="T32" fmla="*/ 429 w 1230"/>
                  <a:gd name="T33" fmla="*/ 1380 h 1809"/>
                  <a:gd name="T34" fmla="*/ 313 w 1230"/>
                  <a:gd name="T35" fmla="*/ 1325 h 1809"/>
                  <a:gd name="T36" fmla="*/ 323 w 1230"/>
                  <a:gd name="T37" fmla="*/ 1262 h 1809"/>
                  <a:gd name="T38" fmla="*/ 243 w 1230"/>
                  <a:gd name="T39" fmla="*/ 1218 h 1809"/>
                  <a:gd name="T40" fmla="*/ 104 w 1230"/>
                  <a:gd name="T41" fmla="*/ 1067 h 1809"/>
                  <a:gd name="T42" fmla="*/ 44 w 1230"/>
                  <a:gd name="T43" fmla="*/ 966 h 1809"/>
                  <a:gd name="T44" fmla="*/ 297 w 1230"/>
                  <a:gd name="T45" fmla="*/ 1076 h 1809"/>
                  <a:gd name="T46" fmla="*/ 62 w 1230"/>
                  <a:gd name="T47" fmla="*/ 532 h 1809"/>
                  <a:gd name="T48" fmla="*/ 0 w 1230"/>
                  <a:gd name="T49" fmla="*/ 337 h 1809"/>
                  <a:gd name="T50" fmla="*/ 378 w 1230"/>
                  <a:gd name="T51" fmla="*/ 188 h 1809"/>
                  <a:gd name="T52" fmla="*/ 672 w 1230"/>
                  <a:gd name="T53" fmla="*/ 8 h 1809"/>
                  <a:gd name="T54" fmla="*/ 968 w 1230"/>
                  <a:gd name="T55" fmla="*/ 162 h 1809"/>
                  <a:gd name="T56" fmla="*/ 1000 w 1230"/>
                  <a:gd name="T57" fmla="*/ 143 h 1809"/>
                  <a:gd name="T58" fmla="*/ 1050 w 1230"/>
                  <a:gd name="T59" fmla="*/ 143 h 1809"/>
                  <a:gd name="T60" fmla="*/ 1086 w 1230"/>
                  <a:gd name="T61" fmla="*/ 369 h 1809"/>
                  <a:gd name="T62" fmla="*/ 1175 w 1230"/>
                  <a:gd name="T63" fmla="*/ 520 h 18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30" h="1809">
                    <a:moveTo>
                      <a:pt x="1230" y="688"/>
                    </a:moveTo>
                    <a:lnTo>
                      <a:pt x="1170" y="694"/>
                    </a:lnTo>
                    <a:lnTo>
                      <a:pt x="1132" y="725"/>
                    </a:lnTo>
                    <a:lnTo>
                      <a:pt x="1077" y="725"/>
                    </a:lnTo>
                    <a:lnTo>
                      <a:pt x="1050" y="768"/>
                    </a:lnTo>
                    <a:lnTo>
                      <a:pt x="983" y="836"/>
                    </a:lnTo>
                    <a:lnTo>
                      <a:pt x="1016" y="1088"/>
                    </a:lnTo>
                    <a:lnTo>
                      <a:pt x="985" y="1120"/>
                    </a:lnTo>
                    <a:lnTo>
                      <a:pt x="983" y="1163"/>
                    </a:lnTo>
                    <a:lnTo>
                      <a:pt x="1021" y="1190"/>
                    </a:lnTo>
                    <a:lnTo>
                      <a:pt x="1030" y="1269"/>
                    </a:lnTo>
                    <a:lnTo>
                      <a:pt x="1014" y="1286"/>
                    </a:lnTo>
                    <a:lnTo>
                      <a:pt x="1014" y="1315"/>
                    </a:lnTo>
                    <a:lnTo>
                      <a:pt x="1058" y="1317"/>
                    </a:lnTo>
                    <a:lnTo>
                      <a:pt x="1144" y="1500"/>
                    </a:lnTo>
                    <a:lnTo>
                      <a:pt x="1072" y="1517"/>
                    </a:lnTo>
                    <a:lnTo>
                      <a:pt x="1033" y="1548"/>
                    </a:lnTo>
                    <a:lnTo>
                      <a:pt x="1016" y="1582"/>
                    </a:lnTo>
                    <a:lnTo>
                      <a:pt x="981" y="1572"/>
                    </a:lnTo>
                    <a:lnTo>
                      <a:pt x="918" y="1599"/>
                    </a:lnTo>
                    <a:lnTo>
                      <a:pt x="860" y="1681"/>
                    </a:lnTo>
                    <a:lnTo>
                      <a:pt x="839" y="1755"/>
                    </a:lnTo>
                    <a:lnTo>
                      <a:pt x="783" y="1809"/>
                    </a:lnTo>
                    <a:lnTo>
                      <a:pt x="735" y="1774"/>
                    </a:lnTo>
                    <a:lnTo>
                      <a:pt x="684" y="1678"/>
                    </a:lnTo>
                    <a:lnTo>
                      <a:pt x="674" y="1635"/>
                    </a:lnTo>
                    <a:lnTo>
                      <a:pt x="564" y="1635"/>
                    </a:lnTo>
                    <a:lnTo>
                      <a:pt x="562" y="1606"/>
                    </a:lnTo>
                    <a:lnTo>
                      <a:pt x="518" y="1579"/>
                    </a:lnTo>
                    <a:lnTo>
                      <a:pt x="530" y="1563"/>
                    </a:lnTo>
                    <a:lnTo>
                      <a:pt x="530" y="1514"/>
                    </a:lnTo>
                    <a:lnTo>
                      <a:pt x="470" y="1455"/>
                    </a:lnTo>
                    <a:lnTo>
                      <a:pt x="465" y="1390"/>
                    </a:lnTo>
                    <a:lnTo>
                      <a:pt x="429" y="1380"/>
                    </a:lnTo>
                    <a:lnTo>
                      <a:pt x="304" y="1363"/>
                    </a:lnTo>
                    <a:lnTo>
                      <a:pt x="313" y="1325"/>
                    </a:lnTo>
                    <a:lnTo>
                      <a:pt x="332" y="1290"/>
                    </a:lnTo>
                    <a:lnTo>
                      <a:pt x="323" y="1262"/>
                    </a:lnTo>
                    <a:lnTo>
                      <a:pt x="297" y="1225"/>
                    </a:lnTo>
                    <a:lnTo>
                      <a:pt x="243" y="1218"/>
                    </a:lnTo>
                    <a:lnTo>
                      <a:pt x="246" y="1187"/>
                    </a:lnTo>
                    <a:lnTo>
                      <a:pt x="104" y="1067"/>
                    </a:lnTo>
                    <a:lnTo>
                      <a:pt x="41" y="1041"/>
                    </a:lnTo>
                    <a:lnTo>
                      <a:pt x="44" y="966"/>
                    </a:lnTo>
                    <a:lnTo>
                      <a:pt x="25" y="925"/>
                    </a:lnTo>
                    <a:lnTo>
                      <a:pt x="297" y="1076"/>
                    </a:lnTo>
                    <a:lnTo>
                      <a:pt x="130" y="546"/>
                    </a:lnTo>
                    <a:lnTo>
                      <a:pt x="62" y="532"/>
                    </a:lnTo>
                    <a:lnTo>
                      <a:pt x="10" y="481"/>
                    </a:lnTo>
                    <a:lnTo>
                      <a:pt x="0" y="337"/>
                    </a:lnTo>
                    <a:lnTo>
                      <a:pt x="332" y="373"/>
                    </a:lnTo>
                    <a:lnTo>
                      <a:pt x="378" y="188"/>
                    </a:lnTo>
                    <a:lnTo>
                      <a:pt x="590" y="0"/>
                    </a:lnTo>
                    <a:lnTo>
                      <a:pt x="672" y="8"/>
                    </a:lnTo>
                    <a:lnTo>
                      <a:pt x="783" y="123"/>
                    </a:lnTo>
                    <a:lnTo>
                      <a:pt x="968" y="162"/>
                    </a:lnTo>
                    <a:lnTo>
                      <a:pt x="1004" y="150"/>
                    </a:lnTo>
                    <a:lnTo>
                      <a:pt x="1000" y="143"/>
                    </a:lnTo>
                    <a:lnTo>
                      <a:pt x="1028" y="55"/>
                    </a:lnTo>
                    <a:lnTo>
                      <a:pt x="1050" y="143"/>
                    </a:lnTo>
                    <a:lnTo>
                      <a:pt x="1007" y="269"/>
                    </a:lnTo>
                    <a:lnTo>
                      <a:pt x="1086" y="369"/>
                    </a:lnTo>
                    <a:lnTo>
                      <a:pt x="1088" y="467"/>
                    </a:lnTo>
                    <a:lnTo>
                      <a:pt x="1175" y="520"/>
                    </a:lnTo>
                    <a:lnTo>
                      <a:pt x="1230" y="68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306" name="Freeform 162"/>
              <p:cNvSpPr>
                <a:spLocks noChangeAspect="1"/>
              </p:cNvSpPr>
              <p:nvPr/>
            </p:nvSpPr>
            <p:spPr bwMode="auto">
              <a:xfrm>
                <a:off x="3287" y="1625"/>
                <a:ext cx="157" cy="65"/>
              </a:xfrm>
              <a:custGeom>
                <a:avLst/>
                <a:gdLst>
                  <a:gd name="T0" fmla="*/ 59 w 869"/>
                  <a:gd name="T1" fmla="*/ 33 h 364"/>
                  <a:gd name="T2" fmla="*/ 350 w 869"/>
                  <a:gd name="T3" fmla="*/ 0 h 364"/>
                  <a:gd name="T4" fmla="*/ 455 w 869"/>
                  <a:gd name="T5" fmla="*/ 15 h 364"/>
                  <a:gd name="T6" fmla="*/ 501 w 869"/>
                  <a:gd name="T7" fmla="*/ 34 h 364"/>
                  <a:gd name="T8" fmla="*/ 568 w 869"/>
                  <a:gd name="T9" fmla="*/ 166 h 364"/>
                  <a:gd name="T10" fmla="*/ 614 w 869"/>
                  <a:gd name="T11" fmla="*/ 169 h 364"/>
                  <a:gd name="T12" fmla="*/ 641 w 869"/>
                  <a:gd name="T13" fmla="*/ 140 h 364"/>
                  <a:gd name="T14" fmla="*/ 715 w 869"/>
                  <a:gd name="T15" fmla="*/ 122 h 364"/>
                  <a:gd name="T16" fmla="*/ 742 w 869"/>
                  <a:gd name="T17" fmla="*/ 82 h 364"/>
                  <a:gd name="T18" fmla="*/ 774 w 869"/>
                  <a:gd name="T19" fmla="*/ 55 h 364"/>
                  <a:gd name="T20" fmla="*/ 828 w 869"/>
                  <a:gd name="T21" fmla="*/ 49 h 364"/>
                  <a:gd name="T22" fmla="*/ 859 w 869"/>
                  <a:gd name="T23" fmla="*/ 96 h 364"/>
                  <a:gd name="T24" fmla="*/ 869 w 869"/>
                  <a:gd name="T25" fmla="*/ 158 h 364"/>
                  <a:gd name="T26" fmla="*/ 758 w 869"/>
                  <a:gd name="T27" fmla="*/ 220 h 364"/>
                  <a:gd name="T28" fmla="*/ 748 w 869"/>
                  <a:gd name="T29" fmla="*/ 272 h 364"/>
                  <a:gd name="T30" fmla="*/ 700 w 869"/>
                  <a:gd name="T31" fmla="*/ 313 h 364"/>
                  <a:gd name="T32" fmla="*/ 678 w 869"/>
                  <a:gd name="T33" fmla="*/ 306 h 364"/>
                  <a:gd name="T34" fmla="*/ 536 w 869"/>
                  <a:gd name="T35" fmla="*/ 334 h 364"/>
                  <a:gd name="T36" fmla="*/ 495 w 869"/>
                  <a:gd name="T37" fmla="*/ 358 h 364"/>
                  <a:gd name="T38" fmla="*/ 455 w 869"/>
                  <a:gd name="T39" fmla="*/ 364 h 364"/>
                  <a:gd name="T40" fmla="*/ 424 w 869"/>
                  <a:gd name="T41" fmla="*/ 331 h 364"/>
                  <a:gd name="T42" fmla="*/ 401 w 869"/>
                  <a:gd name="T43" fmla="*/ 331 h 364"/>
                  <a:gd name="T44" fmla="*/ 378 w 869"/>
                  <a:gd name="T45" fmla="*/ 350 h 364"/>
                  <a:gd name="T46" fmla="*/ 357 w 869"/>
                  <a:gd name="T47" fmla="*/ 347 h 364"/>
                  <a:gd name="T48" fmla="*/ 328 w 869"/>
                  <a:gd name="T49" fmla="*/ 337 h 364"/>
                  <a:gd name="T50" fmla="*/ 224 w 869"/>
                  <a:gd name="T51" fmla="*/ 332 h 364"/>
                  <a:gd name="T52" fmla="*/ 179 w 869"/>
                  <a:gd name="T53" fmla="*/ 296 h 364"/>
                  <a:gd name="T54" fmla="*/ 152 w 869"/>
                  <a:gd name="T55" fmla="*/ 291 h 364"/>
                  <a:gd name="T56" fmla="*/ 122 w 869"/>
                  <a:gd name="T57" fmla="*/ 316 h 364"/>
                  <a:gd name="T58" fmla="*/ 101 w 869"/>
                  <a:gd name="T59" fmla="*/ 312 h 364"/>
                  <a:gd name="T60" fmla="*/ 0 w 869"/>
                  <a:gd name="T61" fmla="*/ 264 h 364"/>
                  <a:gd name="T62" fmla="*/ 28 w 869"/>
                  <a:gd name="T63" fmla="*/ 227 h 364"/>
                  <a:gd name="T64" fmla="*/ 20 w 869"/>
                  <a:gd name="T65" fmla="*/ 194 h 364"/>
                  <a:gd name="T66" fmla="*/ 28 w 869"/>
                  <a:gd name="T67" fmla="*/ 83 h 364"/>
                  <a:gd name="T68" fmla="*/ 59 w 869"/>
                  <a:gd name="T69" fmla="*/ 33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69" h="364">
                    <a:moveTo>
                      <a:pt x="59" y="33"/>
                    </a:moveTo>
                    <a:lnTo>
                      <a:pt x="350" y="0"/>
                    </a:lnTo>
                    <a:lnTo>
                      <a:pt x="455" y="15"/>
                    </a:lnTo>
                    <a:lnTo>
                      <a:pt x="501" y="34"/>
                    </a:lnTo>
                    <a:lnTo>
                      <a:pt x="568" y="166"/>
                    </a:lnTo>
                    <a:lnTo>
                      <a:pt x="614" y="169"/>
                    </a:lnTo>
                    <a:lnTo>
                      <a:pt x="641" y="140"/>
                    </a:lnTo>
                    <a:lnTo>
                      <a:pt x="715" y="122"/>
                    </a:lnTo>
                    <a:lnTo>
                      <a:pt x="742" y="82"/>
                    </a:lnTo>
                    <a:lnTo>
                      <a:pt x="774" y="55"/>
                    </a:lnTo>
                    <a:lnTo>
                      <a:pt x="828" y="49"/>
                    </a:lnTo>
                    <a:lnTo>
                      <a:pt x="859" y="96"/>
                    </a:lnTo>
                    <a:lnTo>
                      <a:pt x="869" y="158"/>
                    </a:lnTo>
                    <a:lnTo>
                      <a:pt x="758" y="220"/>
                    </a:lnTo>
                    <a:lnTo>
                      <a:pt x="748" y="272"/>
                    </a:lnTo>
                    <a:lnTo>
                      <a:pt x="700" y="313"/>
                    </a:lnTo>
                    <a:lnTo>
                      <a:pt x="678" y="306"/>
                    </a:lnTo>
                    <a:lnTo>
                      <a:pt x="536" y="334"/>
                    </a:lnTo>
                    <a:lnTo>
                      <a:pt x="495" y="358"/>
                    </a:lnTo>
                    <a:lnTo>
                      <a:pt x="455" y="364"/>
                    </a:lnTo>
                    <a:lnTo>
                      <a:pt x="424" y="331"/>
                    </a:lnTo>
                    <a:lnTo>
                      <a:pt x="401" y="331"/>
                    </a:lnTo>
                    <a:lnTo>
                      <a:pt x="378" y="350"/>
                    </a:lnTo>
                    <a:lnTo>
                      <a:pt x="357" y="347"/>
                    </a:lnTo>
                    <a:lnTo>
                      <a:pt x="328" y="337"/>
                    </a:lnTo>
                    <a:lnTo>
                      <a:pt x="224" y="332"/>
                    </a:lnTo>
                    <a:lnTo>
                      <a:pt x="179" y="296"/>
                    </a:lnTo>
                    <a:lnTo>
                      <a:pt x="152" y="291"/>
                    </a:lnTo>
                    <a:lnTo>
                      <a:pt x="122" y="316"/>
                    </a:lnTo>
                    <a:lnTo>
                      <a:pt x="101" y="312"/>
                    </a:lnTo>
                    <a:lnTo>
                      <a:pt x="0" y="264"/>
                    </a:lnTo>
                    <a:lnTo>
                      <a:pt x="28" y="227"/>
                    </a:lnTo>
                    <a:lnTo>
                      <a:pt x="20" y="194"/>
                    </a:lnTo>
                    <a:lnTo>
                      <a:pt x="28" y="83"/>
                    </a:lnTo>
                    <a:lnTo>
                      <a:pt x="59" y="3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307" name="Freeform 163"/>
              <p:cNvSpPr>
                <a:spLocks noChangeAspect="1"/>
              </p:cNvSpPr>
              <p:nvPr/>
            </p:nvSpPr>
            <p:spPr bwMode="auto">
              <a:xfrm>
                <a:off x="3350" y="1556"/>
                <a:ext cx="100" cy="99"/>
              </a:xfrm>
              <a:custGeom>
                <a:avLst/>
                <a:gdLst>
                  <a:gd name="T0" fmla="*/ 558 w 558"/>
                  <a:gd name="T1" fmla="*/ 33 h 548"/>
                  <a:gd name="T2" fmla="*/ 539 w 558"/>
                  <a:gd name="T3" fmla="*/ 68 h 548"/>
                  <a:gd name="T4" fmla="*/ 555 w 558"/>
                  <a:gd name="T5" fmla="*/ 126 h 548"/>
                  <a:gd name="T6" fmla="*/ 548 w 558"/>
                  <a:gd name="T7" fmla="*/ 210 h 548"/>
                  <a:gd name="T8" fmla="*/ 514 w 558"/>
                  <a:gd name="T9" fmla="*/ 269 h 548"/>
                  <a:gd name="T10" fmla="*/ 509 w 558"/>
                  <a:gd name="T11" fmla="*/ 347 h 548"/>
                  <a:gd name="T12" fmla="*/ 486 w 558"/>
                  <a:gd name="T13" fmla="*/ 431 h 548"/>
                  <a:gd name="T14" fmla="*/ 433 w 558"/>
                  <a:gd name="T15" fmla="*/ 432 h 548"/>
                  <a:gd name="T16" fmla="*/ 398 w 558"/>
                  <a:gd name="T17" fmla="*/ 460 h 548"/>
                  <a:gd name="T18" fmla="*/ 370 w 558"/>
                  <a:gd name="T19" fmla="*/ 500 h 548"/>
                  <a:gd name="T20" fmla="*/ 299 w 558"/>
                  <a:gd name="T21" fmla="*/ 519 h 548"/>
                  <a:gd name="T22" fmla="*/ 271 w 558"/>
                  <a:gd name="T23" fmla="*/ 548 h 548"/>
                  <a:gd name="T24" fmla="*/ 224 w 558"/>
                  <a:gd name="T25" fmla="*/ 547 h 548"/>
                  <a:gd name="T26" fmla="*/ 154 w 558"/>
                  <a:gd name="T27" fmla="*/ 413 h 548"/>
                  <a:gd name="T28" fmla="*/ 111 w 558"/>
                  <a:gd name="T29" fmla="*/ 395 h 548"/>
                  <a:gd name="T30" fmla="*/ 0 w 558"/>
                  <a:gd name="T31" fmla="*/ 381 h 548"/>
                  <a:gd name="T32" fmla="*/ 193 w 558"/>
                  <a:gd name="T33" fmla="*/ 268 h 548"/>
                  <a:gd name="T34" fmla="*/ 254 w 558"/>
                  <a:gd name="T35" fmla="*/ 271 h 548"/>
                  <a:gd name="T36" fmla="*/ 279 w 558"/>
                  <a:gd name="T37" fmla="*/ 206 h 548"/>
                  <a:gd name="T38" fmla="*/ 241 w 558"/>
                  <a:gd name="T39" fmla="*/ 53 h 548"/>
                  <a:gd name="T40" fmla="*/ 418 w 558"/>
                  <a:gd name="T41" fmla="*/ 0 h 548"/>
                  <a:gd name="T42" fmla="*/ 558 w 558"/>
                  <a:gd name="T43" fmla="*/ 33 h 5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58" h="548">
                    <a:moveTo>
                      <a:pt x="558" y="33"/>
                    </a:moveTo>
                    <a:lnTo>
                      <a:pt x="539" y="68"/>
                    </a:lnTo>
                    <a:lnTo>
                      <a:pt x="555" y="126"/>
                    </a:lnTo>
                    <a:lnTo>
                      <a:pt x="548" y="210"/>
                    </a:lnTo>
                    <a:lnTo>
                      <a:pt x="514" y="269"/>
                    </a:lnTo>
                    <a:lnTo>
                      <a:pt x="509" y="347"/>
                    </a:lnTo>
                    <a:lnTo>
                      <a:pt x="486" y="431"/>
                    </a:lnTo>
                    <a:lnTo>
                      <a:pt x="433" y="432"/>
                    </a:lnTo>
                    <a:lnTo>
                      <a:pt x="398" y="460"/>
                    </a:lnTo>
                    <a:lnTo>
                      <a:pt x="370" y="500"/>
                    </a:lnTo>
                    <a:lnTo>
                      <a:pt x="299" y="519"/>
                    </a:lnTo>
                    <a:lnTo>
                      <a:pt x="271" y="548"/>
                    </a:lnTo>
                    <a:lnTo>
                      <a:pt x="224" y="547"/>
                    </a:lnTo>
                    <a:lnTo>
                      <a:pt x="154" y="413"/>
                    </a:lnTo>
                    <a:lnTo>
                      <a:pt x="111" y="395"/>
                    </a:lnTo>
                    <a:lnTo>
                      <a:pt x="0" y="381"/>
                    </a:lnTo>
                    <a:lnTo>
                      <a:pt x="193" y="268"/>
                    </a:lnTo>
                    <a:lnTo>
                      <a:pt x="254" y="271"/>
                    </a:lnTo>
                    <a:lnTo>
                      <a:pt x="279" y="206"/>
                    </a:lnTo>
                    <a:lnTo>
                      <a:pt x="241" y="53"/>
                    </a:lnTo>
                    <a:lnTo>
                      <a:pt x="418" y="0"/>
                    </a:lnTo>
                    <a:lnTo>
                      <a:pt x="558" y="3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308" name="Freeform 164"/>
              <p:cNvSpPr>
                <a:spLocks noChangeAspect="1"/>
              </p:cNvSpPr>
              <p:nvPr/>
            </p:nvSpPr>
            <p:spPr bwMode="auto">
              <a:xfrm>
                <a:off x="3272" y="1516"/>
                <a:ext cx="153" cy="115"/>
              </a:xfrm>
              <a:custGeom>
                <a:avLst/>
                <a:gdLst>
                  <a:gd name="T0" fmla="*/ 212 w 852"/>
                  <a:gd name="T1" fmla="*/ 22 h 633"/>
                  <a:gd name="T2" fmla="*/ 220 w 852"/>
                  <a:gd name="T3" fmla="*/ 52 h 633"/>
                  <a:gd name="T4" fmla="*/ 246 w 852"/>
                  <a:gd name="T5" fmla="*/ 51 h 633"/>
                  <a:gd name="T6" fmla="*/ 288 w 852"/>
                  <a:gd name="T7" fmla="*/ 0 h 633"/>
                  <a:gd name="T8" fmla="*/ 297 w 852"/>
                  <a:gd name="T9" fmla="*/ 55 h 633"/>
                  <a:gd name="T10" fmla="*/ 340 w 852"/>
                  <a:gd name="T11" fmla="*/ 37 h 633"/>
                  <a:gd name="T12" fmla="*/ 442 w 852"/>
                  <a:gd name="T13" fmla="*/ 37 h 633"/>
                  <a:gd name="T14" fmla="*/ 506 w 852"/>
                  <a:gd name="T15" fmla="*/ 98 h 633"/>
                  <a:gd name="T16" fmla="*/ 717 w 852"/>
                  <a:gd name="T17" fmla="*/ 103 h 633"/>
                  <a:gd name="T18" fmla="*/ 852 w 852"/>
                  <a:gd name="T19" fmla="*/ 222 h 633"/>
                  <a:gd name="T20" fmla="*/ 672 w 852"/>
                  <a:gd name="T21" fmla="*/ 274 h 633"/>
                  <a:gd name="T22" fmla="*/ 711 w 852"/>
                  <a:gd name="T23" fmla="*/ 425 h 633"/>
                  <a:gd name="T24" fmla="*/ 687 w 852"/>
                  <a:gd name="T25" fmla="*/ 490 h 633"/>
                  <a:gd name="T26" fmla="*/ 625 w 852"/>
                  <a:gd name="T27" fmla="*/ 490 h 633"/>
                  <a:gd name="T28" fmla="*/ 430 w 852"/>
                  <a:gd name="T29" fmla="*/ 602 h 633"/>
                  <a:gd name="T30" fmla="*/ 148 w 852"/>
                  <a:gd name="T31" fmla="*/ 633 h 633"/>
                  <a:gd name="T32" fmla="*/ 0 w 852"/>
                  <a:gd name="T33" fmla="*/ 599 h 633"/>
                  <a:gd name="T34" fmla="*/ 47 w 852"/>
                  <a:gd name="T35" fmla="*/ 507 h 633"/>
                  <a:gd name="T36" fmla="*/ 52 w 852"/>
                  <a:gd name="T37" fmla="*/ 438 h 633"/>
                  <a:gd name="T38" fmla="*/ 35 w 852"/>
                  <a:gd name="T39" fmla="*/ 396 h 633"/>
                  <a:gd name="T40" fmla="*/ 153 w 852"/>
                  <a:gd name="T41" fmla="*/ 137 h 633"/>
                  <a:gd name="T42" fmla="*/ 212 w 852"/>
                  <a:gd name="T43" fmla="*/ 22 h 6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852" h="633">
                    <a:moveTo>
                      <a:pt x="212" y="22"/>
                    </a:moveTo>
                    <a:lnTo>
                      <a:pt x="220" y="52"/>
                    </a:lnTo>
                    <a:lnTo>
                      <a:pt x="246" y="51"/>
                    </a:lnTo>
                    <a:lnTo>
                      <a:pt x="288" y="0"/>
                    </a:lnTo>
                    <a:lnTo>
                      <a:pt x="297" y="55"/>
                    </a:lnTo>
                    <a:lnTo>
                      <a:pt x="340" y="37"/>
                    </a:lnTo>
                    <a:lnTo>
                      <a:pt x="442" y="37"/>
                    </a:lnTo>
                    <a:lnTo>
                      <a:pt x="506" y="98"/>
                    </a:lnTo>
                    <a:lnTo>
                      <a:pt x="717" y="103"/>
                    </a:lnTo>
                    <a:lnTo>
                      <a:pt x="852" y="222"/>
                    </a:lnTo>
                    <a:lnTo>
                      <a:pt x="672" y="274"/>
                    </a:lnTo>
                    <a:lnTo>
                      <a:pt x="711" y="425"/>
                    </a:lnTo>
                    <a:lnTo>
                      <a:pt x="687" y="490"/>
                    </a:lnTo>
                    <a:lnTo>
                      <a:pt x="625" y="490"/>
                    </a:lnTo>
                    <a:lnTo>
                      <a:pt x="430" y="602"/>
                    </a:lnTo>
                    <a:lnTo>
                      <a:pt x="148" y="633"/>
                    </a:lnTo>
                    <a:lnTo>
                      <a:pt x="0" y="599"/>
                    </a:lnTo>
                    <a:lnTo>
                      <a:pt x="47" y="507"/>
                    </a:lnTo>
                    <a:lnTo>
                      <a:pt x="52" y="438"/>
                    </a:lnTo>
                    <a:lnTo>
                      <a:pt x="35" y="396"/>
                    </a:lnTo>
                    <a:lnTo>
                      <a:pt x="153" y="137"/>
                    </a:lnTo>
                    <a:lnTo>
                      <a:pt x="212" y="22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2309" name="Freeform 165"/>
              <p:cNvSpPr>
                <a:spLocks noChangeAspect="1"/>
              </p:cNvSpPr>
              <p:nvPr/>
            </p:nvSpPr>
            <p:spPr bwMode="auto">
              <a:xfrm>
                <a:off x="3351" y="1657"/>
                <a:ext cx="215" cy="202"/>
              </a:xfrm>
              <a:custGeom>
                <a:avLst/>
                <a:gdLst>
                  <a:gd name="T0" fmla="*/ 33 w 1192"/>
                  <a:gd name="T1" fmla="*/ 953 h 1123"/>
                  <a:gd name="T2" fmla="*/ 0 w 1192"/>
                  <a:gd name="T3" fmla="*/ 900 h 1123"/>
                  <a:gd name="T4" fmla="*/ 3 w 1192"/>
                  <a:gd name="T5" fmla="*/ 877 h 1123"/>
                  <a:gd name="T6" fmla="*/ 44 w 1192"/>
                  <a:gd name="T7" fmla="*/ 794 h 1123"/>
                  <a:gd name="T8" fmla="*/ 37 w 1192"/>
                  <a:gd name="T9" fmla="*/ 694 h 1123"/>
                  <a:gd name="T10" fmla="*/ 131 w 1192"/>
                  <a:gd name="T11" fmla="*/ 591 h 1123"/>
                  <a:gd name="T12" fmla="*/ 143 w 1192"/>
                  <a:gd name="T13" fmla="*/ 565 h 1123"/>
                  <a:gd name="T14" fmla="*/ 112 w 1192"/>
                  <a:gd name="T15" fmla="*/ 543 h 1123"/>
                  <a:gd name="T16" fmla="*/ 116 w 1192"/>
                  <a:gd name="T17" fmla="*/ 479 h 1123"/>
                  <a:gd name="T18" fmla="*/ 131 w 1192"/>
                  <a:gd name="T19" fmla="*/ 442 h 1123"/>
                  <a:gd name="T20" fmla="*/ 162 w 1192"/>
                  <a:gd name="T21" fmla="*/ 382 h 1123"/>
                  <a:gd name="T22" fmla="*/ 245 w 1192"/>
                  <a:gd name="T23" fmla="*/ 317 h 1123"/>
                  <a:gd name="T24" fmla="*/ 260 w 1192"/>
                  <a:gd name="T25" fmla="*/ 229 h 1123"/>
                  <a:gd name="T26" fmla="*/ 324 w 1192"/>
                  <a:gd name="T27" fmla="*/ 223 h 1123"/>
                  <a:gd name="T28" fmla="*/ 347 w 1192"/>
                  <a:gd name="T29" fmla="*/ 201 h 1123"/>
                  <a:gd name="T30" fmla="*/ 343 w 1192"/>
                  <a:gd name="T31" fmla="*/ 172 h 1123"/>
                  <a:gd name="T32" fmla="*/ 351 w 1192"/>
                  <a:gd name="T33" fmla="*/ 133 h 1123"/>
                  <a:gd name="T34" fmla="*/ 398 w 1192"/>
                  <a:gd name="T35" fmla="*/ 96 h 1123"/>
                  <a:gd name="T36" fmla="*/ 411 w 1192"/>
                  <a:gd name="T37" fmla="*/ 43 h 1123"/>
                  <a:gd name="T38" fmla="*/ 493 w 1192"/>
                  <a:gd name="T39" fmla="*/ 0 h 1123"/>
                  <a:gd name="T40" fmla="*/ 971 w 1192"/>
                  <a:gd name="T41" fmla="*/ 28 h 1123"/>
                  <a:gd name="T42" fmla="*/ 935 w 1192"/>
                  <a:gd name="T43" fmla="*/ 65 h 1123"/>
                  <a:gd name="T44" fmla="*/ 895 w 1192"/>
                  <a:gd name="T45" fmla="*/ 267 h 1123"/>
                  <a:gd name="T46" fmla="*/ 969 w 1192"/>
                  <a:gd name="T47" fmla="*/ 401 h 1123"/>
                  <a:gd name="T48" fmla="*/ 977 w 1192"/>
                  <a:gd name="T49" fmla="*/ 435 h 1123"/>
                  <a:gd name="T50" fmla="*/ 1047 w 1192"/>
                  <a:gd name="T51" fmla="*/ 512 h 1123"/>
                  <a:gd name="T52" fmla="*/ 1065 w 1192"/>
                  <a:gd name="T53" fmla="*/ 545 h 1123"/>
                  <a:gd name="T54" fmla="*/ 1084 w 1192"/>
                  <a:gd name="T55" fmla="*/ 578 h 1123"/>
                  <a:gd name="T56" fmla="*/ 1113 w 1192"/>
                  <a:gd name="T57" fmla="*/ 603 h 1123"/>
                  <a:gd name="T58" fmla="*/ 1126 w 1192"/>
                  <a:gd name="T59" fmla="*/ 685 h 1123"/>
                  <a:gd name="T60" fmla="*/ 1158 w 1192"/>
                  <a:gd name="T61" fmla="*/ 722 h 1123"/>
                  <a:gd name="T62" fmla="*/ 1115 w 1192"/>
                  <a:gd name="T63" fmla="*/ 766 h 1123"/>
                  <a:gd name="T64" fmla="*/ 1104 w 1192"/>
                  <a:gd name="T65" fmla="*/ 815 h 1123"/>
                  <a:gd name="T66" fmla="*/ 1165 w 1192"/>
                  <a:gd name="T67" fmla="*/ 847 h 1123"/>
                  <a:gd name="T68" fmla="*/ 1192 w 1192"/>
                  <a:gd name="T69" fmla="*/ 1075 h 1123"/>
                  <a:gd name="T70" fmla="*/ 1139 w 1192"/>
                  <a:gd name="T71" fmla="*/ 1123 h 1123"/>
                  <a:gd name="T72" fmla="*/ 999 w 1192"/>
                  <a:gd name="T73" fmla="*/ 1110 h 1123"/>
                  <a:gd name="T74" fmla="*/ 1010 w 1192"/>
                  <a:gd name="T75" fmla="*/ 1097 h 1123"/>
                  <a:gd name="T76" fmla="*/ 999 w 1192"/>
                  <a:gd name="T77" fmla="*/ 1049 h 1123"/>
                  <a:gd name="T78" fmla="*/ 867 w 1192"/>
                  <a:gd name="T79" fmla="*/ 1042 h 1123"/>
                  <a:gd name="T80" fmla="*/ 797 w 1192"/>
                  <a:gd name="T81" fmla="*/ 1009 h 1123"/>
                  <a:gd name="T82" fmla="*/ 749 w 1192"/>
                  <a:gd name="T83" fmla="*/ 941 h 1123"/>
                  <a:gd name="T84" fmla="*/ 583 w 1192"/>
                  <a:gd name="T85" fmla="*/ 893 h 1123"/>
                  <a:gd name="T86" fmla="*/ 294 w 1192"/>
                  <a:gd name="T87" fmla="*/ 794 h 1123"/>
                  <a:gd name="T88" fmla="*/ 33 w 1192"/>
                  <a:gd name="T89" fmla="*/ 953 h 1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192" h="1123">
                    <a:moveTo>
                      <a:pt x="33" y="953"/>
                    </a:moveTo>
                    <a:lnTo>
                      <a:pt x="0" y="900"/>
                    </a:lnTo>
                    <a:lnTo>
                      <a:pt x="3" y="877"/>
                    </a:lnTo>
                    <a:lnTo>
                      <a:pt x="44" y="794"/>
                    </a:lnTo>
                    <a:lnTo>
                      <a:pt x="37" y="694"/>
                    </a:lnTo>
                    <a:lnTo>
                      <a:pt x="131" y="591"/>
                    </a:lnTo>
                    <a:lnTo>
                      <a:pt x="143" y="565"/>
                    </a:lnTo>
                    <a:lnTo>
                      <a:pt x="112" y="543"/>
                    </a:lnTo>
                    <a:lnTo>
                      <a:pt x="116" y="479"/>
                    </a:lnTo>
                    <a:lnTo>
                      <a:pt x="131" y="442"/>
                    </a:lnTo>
                    <a:lnTo>
                      <a:pt x="162" y="382"/>
                    </a:lnTo>
                    <a:lnTo>
                      <a:pt x="245" y="317"/>
                    </a:lnTo>
                    <a:lnTo>
                      <a:pt x="260" y="229"/>
                    </a:lnTo>
                    <a:lnTo>
                      <a:pt x="324" y="223"/>
                    </a:lnTo>
                    <a:lnTo>
                      <a:pt x="347" y="201"/>
                    </a:lnTo>
                    <a:lnTo>
                      <a:pt x="343" y="172"/>
                    </a:lnTo>
                    <a:lnTo>
                      <a:pt x="351" y="133"/>
                    </a:lnTo>
                    <a:lnTo>
                      <a:pt x="398" y="96"/>
                    </a:lnTo>
                    <a:lnTo>
                      <a:pt x="411" y="43"/>
                    </a:lnTo>
                    <a:lnTo>
                      <a:pt x="493" y="0"/>
                    </a:lnTo>
                    <a:lnTo>
                      <a:pt x="971" y="28"/>
                    </a:lnTo>
                    <a:lnTo>
                      <a:pt x="935" y="65"/>
                    </a:lnTo>
                    <a:lnTo>
                      <a:pt x="895" y="267"/>
                    </a:lnTo>
                    <a:lnTo>
                      <a:pt x="969" y="401"/>
                    </a:lnTo>
                    <a:lnTo>
                      <a:pt x="977" y="435"/>
                    </a:lnTo>
                    <a:lnTo>
                      <a:pt x="1047" y="512"/>
                    </a:lnTo>
                    <a:lnTo>
                      <a:pt x="1065" y="545"/>
                    </a:lnTo>
                    <a:lnTo>
                      <a:pt x="1084" y="578"/>
                    </a:lnTo>
                    <a:lnTo>
                      <a:pt x="1113" y="603"/>
                    </a:lnTo>
                    <a:lnTo>
                      <a:pt x="1126" y="685"/>
                    </a:lnTo>
                    <a:lnTo>
                      <a:pt x="1158" y="722"/>
                    </a:lnTo>
                    <a:lnTo>
                      <a:pt x="1115" y="766"/>
                    </a:lnTo>
                    <a:lnTo>
                      <a:pt x="1104" y="815"/>
                    </a:lnTo>
                    <a:lnTo>
                      <a:pt x="1165" y="847"/>
                    </a:lnTo>
                    <a:lnTo>
                      <a:pt x="1192" y="1075"/>
                    </a:lnTo>
                    <a:lnTo>
                      <a:pt x="1139" y="1123"/>
                    </a:lnTo>
                    <a:lnTo>
                      <a:pt x="999" y="1110"/>
                    </a:lnTo>
                    <a:lnTo>
                      <a:pt x="1010" y="1097"/>
                    </a:lnTo>
                    <a:lnTo>
                      <a:pt x="999" y="1049"/>
                    </a:lnTo>
                    <a:lnTo>
                      <a:pt x="867" y="1042"/>
                    </a:lnTo>
                    <a:lnTo>
                      <a:pt x="797" y="1009"/>
                    </a:lnTo>
                    <a:lnTo>
                      <a:pt x="749" y="941"/>
                    </a:lnTo>
                    <a:lnTo>
                      <a:pt x="583" y="893"/>
                    </a:lnTo>
                    <a:lnTo>
                      <a:pt x="294" y="794"/>
                    </a:lnTo>
                    <a:lnTo>
                      <a:pt x="33" y="95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6216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7" dur="indefinite"/>
                                        <p:tgtEl>
                                          <p:spTgt spid="262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9" dur="indefinite"/>
                                        <p:tgtEl>
                                          <p:spTgt spid="26218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0" dur="indefinite"/>
                                        <p:tgtEl>
                                          <p:spTgt spid="262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2" dur="indefinite"/>
                                        <p:tgtEl>
                                          <p:spTgt spid="26220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3" dur="indefinite"/>
                                        <p:tgtEl>
                                          <p:spTgt spid="262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5" dur="indefinite"/>
                                        <p:tgtEl>
                                          <p:spTgt spid="26225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16" dur="indefinite"/>
                                        <p:tgtEl>
                                          <p:spTgt spid="262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8" dur="indefinite"/>
                                        <p:tgtEl>
                                          <p:spTgt spid="26226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9" dur="indefinite"/>
                                        <p:tgtEl>
                                          <p:spTgt spid="262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1" dur="indefinite"/>
                                        <p:tgtEl>
                                          <p:spTgt spid="26231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22" dur="indefinite"/>
                                        <p:tgtEl>
                                          <p:spTgt spid="262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4" dur="indefinite"/>
                                        <p:tgtEl>
                                          <p:spTgt spid="26233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25" dur="indefinite"/>
                                        <p:tgtEl>
                                          <p:spTgt spid="2623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7" dur="800" fill="hold"/>
                                        <p:tgtEl>
                                          <p:spTgt spid="262284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300"/>
                                        <p:tgtEl>
                                          <p:spTgt spid="262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262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300"/>
                                        <p:tgtEl>
                                          <p:spTgt spid="262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2" presetClass="entr" presetSubtype="8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262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300"/>
                                        <p:tgtEl>
                                          <p:spTgt spid="262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300"/>
                                        <p:tgtEl>
                                          <p:spTgt spid="262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300"/>
                                        <p:tgtEl>
                                          <p:spTgt spid="262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2158" grpId="0"/>
      <p:bldP spid="262160" grpId="0" animBg="1"/>
      <p:bldP spid="262161" grpId="0" animBg="1"/>
      <p:bldP spid="262351" grpId="0" animBg="1"/>
      <p:bldP spid="262352" grpId="0"/>
    </p:bld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4194" name="Group 2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264195" name="Rectangle 3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64196" name="Rectangle 4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264197" name="Group 5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264198" name="Freeform 6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64199" name="Freeform 7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64200" name="Freeform 8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264201" name="Freeform 9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64202" name="Freeform 10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264203" name="Picture 11" descr="Barra inferior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64204" name="Picture 12" descr="Logo ADECE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64205" name="Picture 13" descr="LOGO Governo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64206" name="Text Box 14"/>
          <p:cNvSpPr txBox="1">
            <a:spLocks noChangeArrowheads="1"/>
          </p:cNvSpPr>
          <p:nvPr/>
        </p:nvSpPr>
        <p:spPr bwMode="auto">
          <a:xfrm>
            <a:off x="117475" y="1982788"/>
            <a:ext cx="3733800" cy="12618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dirty="0">
                <a:solidFill>
                  <a:srgbClr val="066168"/>
                </a:solidFill>
                <a:latin typeface="Verdana" pitchFamily="34" charset="0"/>
              </a:rPr>
              <a:t>16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municípios:</a:t>
            </a:r>
          </a:p>
          <a:p>
            <a:r>
              <a:rPr lang="pt-BR" sz="1400" b="0" dirty="0" err="1" smtClean="0">
                <a:solidFill>
                  <a:srgbClr val="066168"/>
                </a:solidFill>
                <a:latin typeface="Verdana" pitchFamily="34" charset="0"/>
              </a:rPr>
              <a:t>Apuiarés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400" b="0" dirty="0" err="1" smtClean="0">
                <a:solidFill>
                  <a:srgbClr val="066168"/>
                </a:solidFill>
                <a:latin typeface="Verdana" pitchFamily="34" charset="0"/>
              </a:rPr>
              <a:t>Itapajé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Paraipaba, Trairi, Amontada, Morrinhos, Itarema, Marco, Acaraú, 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Bela Cruz,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Cruz, </a:t>
            </a:r>
            <a:r>
              <a:rPr lang="pt-BR" sz="1400" b="0" dirty="0" err="1">
                <a:solidFill>
                  <a:srgbClr val="066168"/>
                </a:solidFill>
                <a:latin typeface="Verdana" pitchFamily="34" charset="0"/>
              </a:rPr>
              <a:t>Uruoca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400" b="0" dirty="0" err="1" smtClean="0">
                <a:solidFill>
                  <a:srgbClr val="066168"/>
                </a:solidFill>
                <a:latin typeface="Verdana" pitchFamily="34" charset="0"/>
              </a:rPr>
              <a:t>Martinópole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Granja, Camocim, </a:t>
            </a:r>
            <a:r>
              <a:rPr lang="pt-BR" sz="1400" b="0" dirty="0" err="1">
                <a:solidFill>
                  <a:srgbClr val="066168"/>
                </a:solidFill>
                <a:latin typeface="Verdana" pitchFamily="34" charset="0"/>
              </a:rPr>
              <a:t>Chaval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 </a:t>
            </a:r>
          </a:p>
        </p:txBody>
      </p:sp>
      <p:sp>
        <p:nvSpPr>
          <p:cNvPr id="264207" name="Text Box 15"/>
          <p:cNvSpPr txBox="1">
            <a:spLocks noChangeArrowheads="1"/>
          </p:cNvSpPr>
          <p:nvPr/>
        </p:nvSpPr>
        <p:spPr bwMode="auto">
          <a:xfrm>
            <a:off x="117475" y="3309938"/>
            <a:ext cx="15748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9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Associações </a:t>
            </a:r>
          </a:p>
        </p:txBody>
      </p:sp>
      <p:sp>
        <p:nvSpPr>
          <p:cNvPr id="264208" name="Line 16"/>
          <p:cNvSpPr>
            <a:spLocks noChangeShapeType="1"/>
          </p:cNvSpPr>
          <p:nvPr/>
        </p:nvSpPr>
        <p:spPr bwMode="auto">
          <a:xfrm>
            <a:off x="146050" y="3270250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64209" name="Line 17"/>
          <p:cNvSpPr>
            <a:spLocks noChangeShapeType="1"/>
          </p:cNvSpPr>
          <p:nvPr/>
        </p:nvSpPr>
        <p:spPr bwMode="auto">
          <a:xfrm>
            <a:off x="146050" y="3748088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64210" name="Text Box 18"/>
          <p:cNvSpPr txBox="1">
            <a:spLocks noChangeArrowheads="1"/>
          </p:cNvSpPr>
          <p:nvPr/>
        </p:nvSpPr>
        <p:spPr bwMode="auto">
          <a:xfrm>
            <a:off x="117475" y="3787775"/>
            <a:ext cx="1477963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58,915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Kg </a:t>
            </a:r>
          </a:p>
        </p:txBody>
      </p:sp>
      <p:pic>
        <p:nvPicPr>
          <p:cNvPr id="264211" name="Picture 19" descr="Mapa_CE2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75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64212" name="Group 20"/>
          <p:cNvGrpSpPr>
            <a:grpSpLocks/>
          </p:cNvGrpSpPr>
          <p:nvPr/>
        </p:nvGrpSpPr>
        <p:grpSpPr bwMode="auto">
          <a:xfrm>
            <a:off x="5756275" y="2384425"/>
            <a:ext cx="2641600" cy="2532063"/>
            <a:chOff x="3626" y="1502"/>
            <a:chExt cx="1664" cy="1595"/>
          </a:xfrm>
        </p:grpSpPr>
        <p:sp>
          <p:nvSpPr>
            <p:cNvPr id="264213" name="Text Box 21"/>
            <p:cNvSpPr txBox="1">
              <a:spLocks noChangeArrowheads="1"/>
            </p:cNvSpPr>
            <p:nvPr/>
          </p:nvSpPr>
          <p:spPr bwMode="auto">
            <a:xfrm>
              <a:off x="4733" y="2751"/>
              <a:ext cx="557" cy="34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Sertão Central</a:t>
              </a:r>
            </a:p>
          </p:txBody>
        </p:sp>
        <p:grpSp>
          <p:nvGrpSpPr>
            <p:cNvPr id="264214" name="Group 22"/>
            <p:cNvGrpSpPr>
              <a:grpSpLocks/>
            </p:cNvGrpSpPr>
            <p:nvPr/>
          </p:nvGrpSpPr>
          <p:grpSpPr bwMode="auto">
            <a:xfrm>
              <a:off x="3626" y="1502"/>
              <a:ext cx="1027" cy="1223"/>
              <a:chOff x="3626" y="1502"/>
              <a:chExt cx="1027" cy="1223"/>
            </a:xfrm>
          </p:grpSpPr>
          <p:sp>
            <p:nvSpPr>
              <p:cNvPr id="264215" name="Freeform 23"/>
              <p:cNvSpPr>
                <a:spLocks noChangeAspect="1"/>
              </p:cNvSpPr>
              <p:nvPr/>
            </p:nvSpPr>
            <p:spPr bwMode="auto">
              <a:xfrm>
                <a:off x="3902" y="2301"/>
                <a:ext cx="252" cy="239"/>
              </a:xfrm>
              <a:custGeom>
                <a:avLst/>
                <a:gdLst>
                  <a:gd name="T0" fmla="*/ 1326 w 1396"/>
                  <a:gd name="T1" fmla="*/ 847 h 1327"/>
                  <a:gd name="T2" fmla="*/ 1302 w 1396"/>
                  <a:gd name="T3" fmla="*/ 936 h 1327"/>
                  <a:gd name="T4" fmla="*/ 1368 w 1396"/>
                  <a:gd name="T5" fmla="*/ 960 h 1327"/>
                  <a:gd name="T6" fmla="*/ 1328 w 1396"/>
                  <a:gd name="T7" fmla="*/ 1013 h 1327"/>
                  <a:gd name="T8" fmla="*/ 1349 w 1396"/>
                  <a:gd name="T9" fmla="*/ 1106 h 1327"/>
                  <a:gd name="T10" fmla="*/ 1284 w 1396"/>
                  <a:gd name="T11" fmla="*/ 1235 h 1327"/>
                  <a:gd name="T12" fmla="*/ 798 w 1396"/>
                  <a:gd name="T13" fmla="*/ 1140 h 1327"/>
                  <a:gd name="T14" fmla="*/ 723 w 1396"/>
                  <a:gd name="T15" fmla="*/ 1154 h 1327"/>
                  <a:gd name="T16" fmla="*/ 664 w 1396"/>
                  <a:gd name="T17" fmla="*/ 1002 h 1327"/>
                  <a:gd name="T18" fmla="*/ 767 w 1396"/>
                  <a:gd name="T19" fmla="*/ 905 h 1327"/>
                  <a:gd name="T20" fmla="*/ 613 w 1396"/>
                  <a:gd name="T21" fmla="*/ 835 h 1327"/>
                  <a:gd name="T22" fmla="*/ 625 w 1396"/>
                  <a:gd name="T23" fmla="*/ 777 h 1327"/>
                  <a:gd name="T24" fmla="*/ 545 w 1396"/>
                  <a:gd name="T25" fmla="*/ 815 h 1327"/>
                  <a:gd name="T26" fmla="*/ 447 w 1396"/>
                  <a:gd name="T27" fmla="*/ 770 h 1327"/>
                  <a:gd name="T28" fmla="*/ 395 w 1396"/>
                  <a:gd name="T29" fmla="*/ 784 h 1327"/>
                  <a:gd name="T30" fmla="*/ 339 w 1396"/>
                  <a:gd name="T31" fmla="*/ 751 h 1327"/>
                  <a:gd name="T32" fmla="*/ 232 w 1396"/>
                  <a:gd name="T33" fmla="*/ 801 h 1327"/>
                  <a:gd name="T34" fmla="*/ 124 w 1396"/>
                  <a:gd name="T35" fmla="*/ 842 h 1327"/>
                  <a:gd name="T36" fmla="*/ 213 w 1396"/>
                  <a:gd name="T37" fmla="*/ 702 h 1327"/>
                  <a:gd name="T38" fmla="*/ 293 w 1396"/>
                  <a:gd name="T39" fmla="*/ 583 h 1327"/>
                  <a:gd name="T40" fmla="*/ 312 w 1396"/>
                  <a:gd name="T41" fmla="*/ 498 h 1327"/>
                  <a:gd name="T42" fmla="*/ 344 w 1396"/>
                  <a:gd name="T43" fmla="*/ 471 h 1327"/>
                  <a:gd name="T44" fmla="*/ 249 w 1396"/>
                  <a:gd name="T45" fmla="*/ 419 h 1327"/>
                  <a:gd name="T46" fmla="*/ 106 w 1396"/>
                  <a:gd name="T47" fmla="*/ 321 h 1327"/>
                  <a:gd name="T48" fmla="*/ 92 w 1396"/>
                  <a:gd name="T49" fmla="*/ 258 h 1327"/>
                  <a:gd name="T50" fmla="*/ 56 w 1396"/>
                  <a:gd name="T51" fmla="*/ 210 h 1327"/>
                  <a:gd name="T52" fmla="*/ 17 w 1396"/>
                  <a:gd name="T53" fmla="*/ 94 h 1327"/>
                  <a:gd name="T54" fmla="*/ 26 w 1396"/>
                  <a:gd name="T55" fmla="*/ 36 h 1327"/>
                  <a:gd name="T56" fmla="*/ 111 w 1396"/>
                  <a:gd name="T57" fmla="*/ 75 h 1327"/>
                  <a:gd name="T58" fmla="*/ 225 w 1396"/>
                  <a:gd name="T59" fmla="*/ 113 h 1327"/>
                  <a:gd name="T60" fmla="*/ 262 w 1396"/>
                  <a:gd name="T61" fmla="*/ 94 h 1327"/>
                  <a:gd name="T62" fmla="*/ 332 w 1396"/>
                  <a:gd name="T63" fmla="*/ 99 h 1327"/>
                  <a:gd name="T64" fmla="*/ 404 w 1396"/>
                  <a:gd name="T65" fmla="*/ 31 h 1327"/>
                  <a:gd name="T66" fmla="*/ 470 w 1396"/>
                  <a:gd name="T67" fmla="*/ 155 h 1327"/>
                  <a:gd name="T68" fmla="*/ 653 w 1396"/>
                  <a:gd name="T69" fmla="*/ 344 h 1327"/>
                  <a:gd name="T70" fmla="*/ 707 w 1396"/>
                  <a:gd name="T71" fmla="*/ 336 h 1327"/>
                  <a:gd name="T72" fmla="*/ 908 w 1396"/>
                  <a:gd name="T73" fmla="*/ 441 h 1327"/>
                  <a:gd name="T74" fmla="*/ 1216 w 1396"/>
                  <a:gd name="T75" fmla="*/ 431 h 1327"/>
                  <a:gd name="T76" fmla="*/ 1336 w 1396"/>
                  <a:gd name="T77" fmla="*/ 581 h 1327"/>
                  <a:gd name="T78" fmla="*/ 1363 w 1396"/>
                  <a:gd name="T79" fmla="*/ 677 h 1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96" h="1327">
                    <a:moveTo>
                      <a:pt x="1396" y="694"/>
                    </a:moveTo>
                    <a:lnTo>
                      <a:pt x="1326" y="847"/>
                    </a:lnTo>
                    <a:lnTo>
                      <a:pt x="1303" y="880"/>
                    </a:lnTo>
                    <a:lnTo>
                      <a:pt x="1302" y="936"/>
                    </a:lnTo>
                    <a:lnTo>
                      <a:pt x="1326" y="964"/>
                    </a:lnTo>
                    <a:lnTo>
                      <a:pt x="1368" y="960"/>
                    </a:lnTo>
                    <a:lnTo>
                      <a:pt x="1357" y="994"/>
                    </a:lnTo>
                    <a:lnTo>
                      <a:pt x="1328" y="1013"/>
                    </a:lnTo>
                    <a:lnTo>
                      <a:pt x="1319" y="1071"/>
                    </a:lnTo>
                    <a:lnTo>
                      <a:pt x="1349" y="1106"/>
                    </a:lnTo>
                    <a:lnTo>
                      <a:pt x="1326" y="1260"/>
                    </a:lnTo>
                    <a:lnTo>
                      <a:pt x="1284" y="1235"/>
                    </a:lnTo>
                    <a:lnTo>
                      <a:pt x="1128" y="1327"/>
                    </a:lnTo>
                    <a:lnTo>
                      <a:pt x="798" y="1140"/>
                    </a:lnTo>
                    <a:lnTo>
                      <a:pt x="746" y="1157"/>
                    </a:lnTo>
                    <a:lnTo>
                      <a:pt x="723" y="1154"/>
                    </a:lnTo>
                    <a:lnTo>
                      <a:pt x="649" y="1077"/>
                    </a:lnTo>
                    <a:lnTo>
                      <a:pt x="664" y="1002"/>
                    </a:lnTo>
                    <a:lnTo>
                      <a:pt x="695" y="997"/>
                    </a:lnTo>
                    <a:lnTo>
                      <a:pt x="767" y="905"/>
                    </a:lnTo>
                    <a:lnTo>
                      <a:pt x="629" y="864"/>
                    </a:lnTo>
                    <a:lnTo>
                      <a:pt x="613" y="835"/>
                    </a:lnTo>
                    <a:lnTo>
                      <a:pt x="627" y="823"/>
                    </a:lnTo>
                    <a:lnTo>
                      <a:pt x="625" y="777"/>
                    </a:lnTo>
                    <a:lnTo>
                      <a:pt x="583" y="772"/>
                    </a:lnTo>
                    <a:lnTo>
                      <a:pt x="545" y="815"/>
                    </a:lnTo>
                    <a:lnTo>
                      <a:pt x="518" y="813"/>
                    </a:lnTo>
                    <a:lnTo>
                      <a:pt x="447" y="770"/>
                    </a:lnTo>
                    <a:lnTo>
                      <a:pt x="412" y="763"/>
                    </a:lnTo>
                    <a:lnTo>
                      <a:pt x="395" y="784"/>
                    </a:lnTo>
                    <a:lnTo>
                      <a:pt x="375" y="777"/>
                    </a:lnTo>
                    <a:lnTo>
                      <a:pt x="339" y="751"/>
                    </a:lnTo>
                    <a:lnTo>
                      <a:pt x="266" y="753"/>
                    </a:lnTo>
                    <a:lnTo>
                      <a:pt x="232" y="801"/>
                    </a:lnTo>
                    <a:lnTo>
                      <a:pt x="208" y="791"/>
                    </a:lnTo>
                    <a:lnTo>
                      <a:pt x="124" y="842"/>
                    </a:lnTo>
                    <a:lnTo>
                      <a:pt x="131" y="755"/>
                    </a:lnTo>
                    <a:lnTo>
                      <a:pt x="213" y="702"/>
                    </a:lnTo>
                    <a:lnTo>
                      <a:pt x="252" y="660"/>
                    </a:lnTo>
                    <a:lnTo>
                      <a:pt x="293" y="583"/>
                    </a:lnTo>
                    <a:lnTo>
                      <a:pt x="288" y="537"/>
                    </a:lnTo>
                    <a:lnTo>
                      <a:pt x="312" y="498"/>
                    </a:lnTo>
                    <a:lnTo>
                      <a:pt x="384" y="484"/>
                    </a:lnTo>
                    <a:lnTo>
                      <a:pt x="344" y="471"/>
                    </a:lnTo>
                    <a:lnTo>
                      <a:pt x="300" y="414"/>
                    </a:lnTo>
                    <a:lnTo>
                      <a:pt x="249" y="419"/>
                    </a:lnTo>
                    <a:lnTo>
                      <a:pt x="211" y="370"/>
                    </a:lnTo>
                    <a:lnTo>
                      <a:pt x="106" y="321"/>
                    </a:lnTo>
                    <a:lnTo>
                      <a:pt x="108" y="293"/>
                    </a:lnTo>
                    <a:lnTo>
                      <a:pt x="92" y="258"/>
                    </a:lnTo>
                    <a:lnTo>
                      <a:pt x="89" y="232"/>
                    </a:lnTo>
                    <a:lnTo>
                      <a:pt x="56" y="210"/>
                    </a:lnTo>
                    <a:lnTo>
                      <a:pt x="21" y="138"/>
                    </a:lnTo>
                    <a:lnTo>
                      <a:pt x="17" y="94"/>
                    </a:lnTo>
                    <a:lnTo>
                      <a:pt x="0" y="43"/>
                    </a:lnTo>
                    <a:lnTo>
                      <a:pt x="26" y="36"/>
                    </a:lnTo>
                    <a:lnTo>
                      <a:pt x="49" y="0"/>
                    </a:lnTo>
                    <a:lnTo>
                      <a:pt x="111" y="75"/>
                    </a:lnTo>
                    <a:lnTo>
                      <a:pt x="161" y="99"/>
                    </a:lnTo>
                    <a:lnTo>
                      <a:pt x="225" y="113"/>
                    </a:lnTo>
                    <a:lnTo>
                      <a:pt x="239" y="94"/>
                    </a:lnTo>
                    <a:lnTo>
                      <a:pt x="262" y="94"/>
                    </a:lnTo>
                    <a:lnTo>
                      <a:pt x="283" y="118"/>
                    </a:lnTo>
                    <a:lnTo>
                      <a:pt x="332" y="99"/>
                    </a:lnTo>
                    <a:lnTo>
                      <a:pt x="361" y="24"/>
                    </a:lnTo>
                    <a:lnTo>
                      <a:pt x="404" y="31"/>
                    </a:lnTo>
                    <a:lnTo>
                      <a:pt x="421" y="127"/>
                    </a:lnTo>
                    <a:lnTo>
                      <a:pt x="470" y="155"/>
                    </a:lnTo>
                    <a:lnTo>
                      <a:pt x="463" y="273"/>
                    </a:lnTo>
                    <a:lnTo>
                      <a:pt x="653" y="344"/>
                    </a:lnTo>
                    <a:lnTo>
                      <a:pt x="671" y="331"/>
                    </a:lnTo>
                    <a:lnTo>
                      <a:pt x="707" y="336"/>
                    </a:lnTo>
                    <a:lnTo>
                      <a:pt x="840" y="412"/>
                    </a:lnTo>
                    <a:lnTo>
                      <a:pt x="908" y="441"/>
                    </a:lnTo>
                    <a:lnTo>
                      <a:pt x="1002" y="494"/>
                    </a:lnTo>
                    <a:lnTo>
                      <a:pt x="1216" y="431"/>
                    </a:lnTo>
                    <a:lnTo>
                      <a:pt x="1331" y="532"/>
                    </a:lnTo>
                    <a:lnTo>
                      <a:pt x="1336" y="581"/>
                    </a:lnTo>
                    <a:lnTo>
                      <a:pt x="1378" y="613"/>
                    </a:lnTo>
                    <a:lnTo>
                      <a:pt x="1363" y="677"/>
                    </a:lnTo>
                    <a:lnTo>
                      <a:pt x="1396" y="694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16" name="Freeform 24"/>
              <p:cNvSpPr>
                <a:spLocks noChangeAspect="1"/>
              </p:cNvSpPr>
              <p:nvPr/>
            </p:nvSpPr>
            <p:spPr bwMode="auto">
              <a:xfrm>
                <a:off x="3906" y="1978"/>
                <a:ext cx="381" cy="449"/>
              </a:xfrm>
              <a:custGeom>
                <a:avLst/>
                <a:gdLst>
                  <a:gd name="T0" fmla="*/ 133 w 2114"/>
                  <a:gd name="T1" fmla="*/ 1880 h 2486"/>
                  <a:gd name="T2" fmla="*/ 239 w 2114"/>
                  <a:gd name="T3" fmla="*/ 1880 h 2486"/>
                  <a:gd name="T4" fmla="*/ 341 w 2114"/>
                  <a:gd name="T5" fmla="*/ 1812 h 2486"/>
                  <a:gd name="T6" fmla="*/ 449 w 2114"/>
                  <a:gd name="T7" fmla="*/ 1941 h 2486"/>
                  <a:gd name="T8" fmla="*/ 632 w 2114"/>
                  <a:gd name="T9" fmla="*/ 2128 h 2486"/>
                  <a:gd name="T10" fmla="*/ 693 w 2114"/>
                  <a:gd name="T11" fmla="*/ 2127 h 2486"/>
                  <a:gd name="T12" fmla="*/ 984 w 2114"/>
                  <a:gd name="T13" fmla="*/ 2281 h 2486"/>
                  <a:gd name="T14" fmla="*/ 1318 w 2114"/>
                  <a:gd name="T15" fmla="*/ 2367 h 2486"/>
                  <a:gd name="T16" fmla="*/ 1384 w 2114"/>
                  <a:gd name="T17" fmla="*/ 2486 h 2486"/>
                  <a:gd name="T18" fmla="*/ 1554 w 2114"/>
                  <a:gd name="T19" fmla="*/ 2281 h 2486"/>
                  <a:gd name="T20" fmla="*/ 1713 w 2114"/>
                  <a:gd name="T21" fmla="*/ 2216 h 2486"/>
                  <a:gd name="T22" fmla="*/ 1852 w 2114"/>
                  <a:gd name="T23" fmla="*/ 2230 h 2486"/>
                  <a:gd name="T24" fmla="*/ 1909 w 2114"/>
                  <a:gd name="T25" fmla="*/ 2257 h 2486"/>
                  <a:gd name="T26" fmla="*/ 1958 w 2114"/>
                  <a:gd name="T27" fmla="*/ 2281 h 2486"/>
                  <a:gd name="T28" fmla="*/ 2000 w 2114"/>
                  <a:gd name="T29" fmla="*/ 2178 h 2486"/>
                  <a:gd name="T30" fmla="*/ 2011 w 2114"/>
                  <a:gd name="T31" fmla="*/ 1941 h 2486"/>
                  <a:gd name="T32" fmla="*/ 2004 w 2114"/>
                  <a:gd name="T33" fmla="*/ 1611 h 2486"/>
                  <a:gd name="T34" fmla="*/ 2094 w 2114"/>
                  <a:gd name="T35" fmla="*/ 1429 h 2486"/>
                  <a:gd name="T36" fmla="*/ 2083 w 2114"/>
                  <a:gd name="T37" fmla="*/ 1364 h 2486"/>
                  <a:gd name="T38" fmla="*/ 2055 w 2114"/>
                  <a:gd name="T39" fmla="*/ 1317 h 2486"/>
                  <a:gd name="T40" fmla="*/ 1946 w 2114"/>
                  <a:gd name="T41" fmla="*/ 1234 h 2486"/>
                  <a:gd name="T42" fmla="*/ 1849 w 2114"/>
                  <a:gd name="T43" fmla="*/ 1089 h 2486"/>
                  <a:gd name="T44" fmla="*/ 1758 w 2114"/>
                  <a:gd name="T45" fmla="*/ 1038 h 2486"/>
                  <a:gd name="T46" fmla="*/ 1652 w 2114"/>
                  <a:gd name="T47" fmla="*/ 1006 h 2486"/>
                  <a:gd name="T48" fmla="*/ 1684 w 2114"/>
                  <a:gd name="T49" fmla="*/ 925 h 2486"/>
                  <a:gd name="T50" fmla="*/ 1682 w 2114"/>
                  <a:gd name="T51" fmla="*/ 770 h 2486"/>
                  <a:gd name="T52" fmla="*/ 1561 w 2114"/>
                  <a:gd name="T53" fmla="*/ 649 h 2486"/>
                  <a:gd name="T54" fmla="*/ 1449 w 2114"/>
                  <a:gd name="T55" fmla="*/ 635 h 2486"/>
                  <a:gd name="T56" fmla="*/ 1445 w 2114"/>
                  <a:gd name="T57" fmla="*/ 482 h 2486"/>
                  <a:gd name="T58" fmla="*/ 1259 w 2114"/>
                  <a:gd name="T59" fmla="*/ 264 h 2486"/>
                  <a:gd name="T60" fmla="*/ 1203 w 2114"/>
                  <a:gd name="T61" fmla="*/ 140 h 2486"/>
                  <a:gd name="T62" fmla="*/ 1073 w 2114"/>
                  <a:gd name="T63" fmla="*/ 12 h 2486"/>
                  <a:gd name="T64" fmla="*/ 1022 w 2114"/>
                  <a:gd name="T65" fmla="*/ 143 h 2486"/>
                  <a:gd name="T66" fmla="*/ 1003 w 2114"/>
                  <a:gd name="T67" fmla="*/ 348 h 2486"/>
                  <a:gd name="T68" fmla="*/ 1040 w 2114"/>
                  <a:gd name="T69" fmla="*/ 477 h 2486"/>
                  <a:gd name="T70" fmla="*/ 933 w 2114"/>
                  <a:gd name="T71" fmla="*/ 441 h 2486"/>
                  <a:gd name="T72" fmla="*/ 872 w 2114"/>
                  <a:gd name="T73" fmla="*/ 368 h 2486"/>
                  <a:gd name="T74" fmla="*/ 655 w 2114"/>
                  <a:gd name="T75" fmla="*/ 480 h 2486"/>
                  <a:gd name="T76" fmla="*/ 599 w 2114"/>
                  <a:gd name="T77" fmla="*/ 611 h 2486"/>
                  <a:gd name="T78" fmla="*/ 533 w 2114"/>
                  <a:gd name="T79" fmla="*/ 765 h 2486"/>
                  <a:gd name="T80" fmla="*/ 236 w 2114"/>
                  <a:gd name="T81" fmla="*/ 918 h 2486"/>
                  <a:gd name="T82" fmla="*/ 348 w 2114"/>
                  <a:gd name="T83" fmla="*/ 944 h 2486"/>
                  <a:gd name="T84" fmla="*/ 425 w 2114"/>
                  <a:gd name="T85" fmla="*/ 988 h 2486"/>
                  <a:gd name="T86" fmla="*/ 146 w 2114"/>
                  <a:gd name="T87" fmla="*/ 1616 h 2486"/>
                  <a:gd name="T88" fmla="*/ 114 w 2114"/>
                  <a:gd name="T89" fmla="*/ 1661 h 2486"/>
                  <a:gd name="T90" fmla="*/ 24 w 2114"/>
                  <a:gd name="T91" fmla="*/ 1683 h 24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114" h="2486">
                    <a:moveTo>
                      <a:pt x="0" y="1745"/>
                    </a:moveTo>
                    <a:lnTo>
                      <a:pt x="93" y="1861"/>
                    </a:lnTo>
                    <a:lnTo>
                      <a:pt x="133" y="1880"/>
                    </a:lnTo>
                    <a:lnTo>
                      <a:pt x="203" y="1900"/>
                    </a:lnTo>
                    <a:lnTo>
                      <a:pt x="219" y="1878"/>
                    </a:lnTo>
                    <a:lnTo>
                      <a:pt x="239" y="1880"/>
                    </a:lnTo>
                    <a:lnTo>
                      <a:pt x="266" y="1903"/>
                    </a:lnTo>
                    <a:lnTo>
                      <a:pt x="313" y="1886"/>
                    </a:lnTo>
                    <a:lnTo>
                      <a:pt x="341" y="1812"/>
                    </a:lnTo>
                    <a:lnTo>
                      <a:pt x="387" y="1816"/>
                    </a:lnTo>
                    <a:lnTo>
                      <a:pt x="402" y="1912"/>
                    </a:lnTo>
                    <a:lnTo>
                      <a:pt x="449" y="1941"/>
                    </a:lnTo>
                    <a:lnTo>
                      <a:pt x="442" y="2062"/>
                    </a:lnTo>
                    <a:lnTo>
                      <a:pt x="584" y="2110"/>
                    </a:lnTo>
                    <a:lnTo>
                      <a:pt x="632" y="2128"/>
                    </a:lnTo>
                    <a:lnTo>
                      <a:pt x="649" y="2119"/>
                    </a:lnTo>
                    <a:lnTo>
                      <a:pt x="675" y="2119"/>
                    </a:lnTo>
                    <a:lnTo>
                      <a:pt x="693" y="2127"/>
                    </a:lnTo>
                    <a:lnTo>
                      <a:pt x="821" y="2195"/>
                    </a:lnTo>
                    <a:lnTo>
                      <a:pt x="889" y="2225"/>
                    </a:lnTo>
                    <a:lnTo>
                      <a:pt x="984" y="2281"/>
                    </a:lnTo>
                    <a:lnTo>
                      <a:pt x="1194" y="2216"/>
                    </a:lnTo>
                    <a:lnTo>
                      <a:pt x="1311" y="2318"/>
                    </a:lnTo>
                    <a:lnTo>
                      <a:pt x="1318" y="2367"/>
                    </a:lnTo>
                    <a:lnTo>
                      <a:pt x="1358" y="2395"/>
                    </a:lnTo>
                    <a:lnTo>
                      <a:pt x="1344" y="2463"/>
                    </a:lnTo>
                    <a:lnTo>
                      <a:pt x="1384" y="2486"/>
                    </a:lnTo>
                    <a:lnTo>
                      <a:pt x="1471" y="2318"/>
                    </a:lnTo>
                    <a:lnTo>
                      <a:pt x="1510" y="2351"/>
                    </a:lnTo>
                    <a:lnTo>
                      <a:pt x="1554" y="2281"/>
                    </a:lnTo>
                    <a:lnTo>
                      <a:pt x="1603" y="2284"/>
                    </a:lnTo>
                    <a:lnTo>
                      <a:pt x="1611" y="2277"/>
                    </a:lnTo>
                    <a:lnTo>
                      <a:pt x="1713" y="2216"/>
                    </a:lnTo>
                    <a:lnTo>
                      <a:pt x="1832" y="2216"/>
                    </a:lnTo>
                    <a:lnTo>
                      <a:pt x="1836" y="2227"/>
                    </a:lnTo>
                    <a:lnTo>
                      <a:pt x="1852" y="2230"/>
                    </a:lnTo>
                    <a:lnTo>
                      <a:pt x="1875" y="2211"/>
                    </a:lnTo>
                    <a:lnTo>
                      <a:pt x="1904" y="2213"/>
                    </a:lnTo>
                    <a:lnTo>
                      <a:pt x="1909" y="2257"/>
                    </a:lnTo>
                    <a:lnTo>
                      <a:pt x="1920" y="2268"/>
                    </a:lnTo>
                    <a:lnTo>
                      <a:pt x="1936" y="2291"/>
                    </a:lnTo>
                    <a:lnTo>
                      <a:pt x="1958" y="2281"/>
                    </a:lnTo>
                    <a:lnTo>
                      <a:pt x="1969" y="2265"/>
                    </a:lnTo>
                    <a:lnTo>
                      <a:pt x="2002" y="2216"/>
                    </a:lnTo>
                    <a:lnTo>
                      <a:pt x="2000" y="2178"/>
                    </a:lnTo>
                    <a:lnTo>
                      <a:pt x="1974" y="2141"/>
                    </a:lnTo>
                    <a:lnTo>
                      <a:pt x="2016" y="1992"/>
                    </a:lnTo>
                    <a:lnTo>
                      <a:pt x="2011" y="1941"/>
                    </a:lnTo>
                    <a:lnTo>
                      <a:pt x="1979" y="1898"/>
                    </a:lnTo>
                    <a:lnTo>
                      <a:pt x="1922" y="1864"/>
                    </a:lnTo>
                    <a:lnTo>
                      <a:pt x="2004" y="1611"/>
                    </a:lnTo>
                    <a:lnTo>
                      <a:pt x="2049" y="1501"/>
                    </a:lnTo>
                    <a:lnTo>
                      <a:pt x="2105" y="1434"/>
                    </a:lnTo>
                    <a:lnTo>
                      <a:pt x="2094" y="1429"/>
                    </a:lnTo>
                    <a:lnTo>
                      <a:pt x="2067" y="1404"/>
                    </a:lnTo>
                    <a:lnTo>
                      <a:pt x="2072" y="1385"/>
                    </a:lnTo>
                    <a:lnTo>
                      <a:pt x="2083" y="1364"/>
                    </a:lnTo>
                    <a:lnTo>
                      <a:pt x="2114" y="1302"/>
                    </a:lnTo>
                    <a:lnTo>
                      <a:pt x="2072" y="1301"/>
                    </a:lnTo>
                    <a:lnTo>
                      <a:pt x="2055" y="1317"/>
                    </a:lnTo>
                    <a:lnTo>
                      <a:pt x="2018" y="1306"/>
                    </a:lnTo>
                    <a:lnTo>
                      <a:pt x="1969" y="1277"/>
                    </a:lnTo>
                    <a:lnTo>
                      <a:pt x="1946" y="1234"/>
                    </a:lnTo>
                    <a:lnTo>
                      <a:pt x="1906" y="1149"/>
                    </a:lnTo>
                    <a:lnTo>
                      <a:pt x="1909" y="1090"/>
                    </a:lnTo>
                    <a:lnTo>
                      <a:pt x="1849" y="1089"/>
                    </a:lnTo>
                    <a:lnTo>
                      <a:pt x="1827" y="1073"/>
                    </a:lnTo>
                    <a:lnTo>
                      <a:pt x="1784" y="1071"/>
                    </a:lnTo>
                    <a:lnTo>
                      <a:pt x="1758" y="1038"/>
                    </a:lnTo>
                    <a:lnTo>
                      <a:pt x="1740" y="1059"/>
                    </a:lnTo>
                    <a:lnTo>
                      <a:pt x="1709" y="1063"/>
                    </a:lnTo>
                    <a:lnTo>
                      <a:pt x="1652" y="1006"/>
                    </a:lnTo>
                    <a:lnTo>
                      <a:pt x="1668" y="968"/>
                    </a:lnTo>
                    <a:lnTo>
                      <a:pt x="1649" y="945"/>
                    </a:lnTo>
                    <a:lnTo>
                      <a:pt x="1684" y="925"/>
                    </a:lnTo>
                    <a:lnTo>
                      <a:pt x="1670" y="871"/>
                    </a:lnTo>
                    <a:lnTo>
                      <a:pt x="1695" y="809"/>
                    </a:lnTo>
                    <a:lnTo>
                      <a:pt x="1682" y="770"/>
                    </a:lnTo>
                    <a:lnTo>
                      <a:pt x="1611" y="740"/>
                    </a:lnTo>
                    <a:lnTo>
                      <a:pt x="1577" y="702"/>
                    </a:lnTo>
                    <a:lnTo>
                      <a:pt x="1561" y="649"/>
                    </a:lnTo>
                    <a:lnTo>
                      <a:pt x="1500" y="637"/>
                    </a:lnTo>
                    <a:lnTo>
                      <a:pt x="1476" y="619"/>
                    </a:lnTo>
                    <a:lnTo>
                      <a:pt x="1449" y="635"/>
                    </a:lnTo>
                    <a:lnTo>
                      <a:pt x="1433" y="598"/>
                    </a:lnTo>
                    <a:lnTo>
                      <a:pt x="1431" y="528"/>
                    </a:lnTo>
                    <a:lnTo>
                      <a:pt x="1445" y="482"/>
                    </a:lnTo>
                    <a:lnTo>
                      <a:pt x="1454" y="470"/>
                    </a:lnTo>
                    <a:lnTo>
                      <a:pt x="1454" y="449"/>
                    </a:lnTo>
                    <a:lnTo>
                      <a:pt x="1259" y="264"/>
                    </a:lnTo>
                    <a:lnTo>
                      <a:pt x="1254" y="216"/>
                    </a:lnTo>
                    <a:lnTo>
                      <a:pt x="1208" y="214"/>
                    </a:lnTo>
                    <a:lnTo>
                      <a:pt x="1203" y="140"/>
                    </a:lnTo>
                    <a:lnTo>
                      <a:pt x="1178" y="81"/>
                    </a:lnTo>
                    <a:lnTo>
                      <a:pt x="1103" y="69"/>
                    </a:lnTo>
                    <a:lnTo>
                      <a:pt x="1073" y="12"/>
                    </a:lnTo>
                    <a:lnTo>
                      <a:pt x="1050" y="0"/>
                    </a:lnTo>
                    <a:lnTo>
                      <a:pt x="992" y="96"/>
                    </a:lnTo>
                    <a:lnTo>
                      <a:pt x="1022" y="143"/>
                    </a:lnTo>
                    <a:lnTo>
                      <a:pt x="1023" y="209"/>
                    </a:lnTo>
                    <a:lnTo>
                      <a:pt x="1046" y="260"/>
                    </a:lnTo>
                    <a:lnTo>
                      <a:pt x="1003" y="348"/>
                    </a:lnTo>
                    <a:lnTo>
                      <a:pt x="992" y="373"/>
                    </a:lnTo>
                    <a:lnTo>
                      <a:pt x="1007" y="397"/>
                    </a:lnTo>
                    <a:lnTo>
                      <a:pt x="1040" y="477"/>
                    </a:lnTo>
                    <a:lnTo>
                      <a:pt x="1031" y="538"/>
                    </a:lnTo>
                    <a:lnTo>
                      <a:pt x="972" y="502"/>
                    </a:lnTo>
                    <a:lnTo>
                      <a:pt x="933" y="441"/>
                    </a:lnTo>
                    <a:lnTo>
                      <a:pt x="920" y="382"/>
                    </a:lnTo>
                    <a:lnTo>
                      <a:pt x="900" y="366"/>
                    </a:lnTo>
                    <a:lnTo>
                      <a:pt x="872" y="368"/>
                    </a:lnTo>
                    <a:lnTo>
                      <a:pt x="777" y="440"/>
                    </a:lnTo>
                    <a:lnTo>
                      <a:pt x="705" y="449"/>
                    </a:lnTo>
                    <a:lnTo>
                      <a:pt x="655" y="480"/>
                    </a:lnTo>
                    <a:lnTo>
                      <a:pt x="614" y="528"/>
                    </a:lnTo>
                    <a:lnTo>
                      <a:pt x="598" y="583"/>
                    </a:lnTo>
                    <a:lnTo>
                      <a:pt x="599" y="611"/>
                    </a:lnTo>
                    <a:lnTo>
                      <a:pt x="627" y="623"/>
                    </a:lnTo>
                    <a:lnTo>
                      <a:pt x="617" y="647"/>
                    </a:lnTo>
                    <a:lnTo>
                      <a:pt x="533" y="765"/>
                    </a:lnTo>
                    <a:lnTo>
                      <a:pt x="121" y="739"/>
                    </a:lnTo>
                    <a:lnTo>
                      <a:pt x="97" y="767"/>
                    </a:lnTo>
                    <a:lnTo>
                      <a:pt x="236" y="918"/>
                    </a:lnTo>
                    <a:lnTo>
                      <a:pt x="273" y="910"/>
                    </a:lnTo>
                    <a:lnTo>
                      <a:pt x="306" y="915"/>
                    </a:lnTo>
                    <a:lnTo>
                      <a:pt x="348" y="944"/>
                    </a:lnTo>
                    <a:lnTo>
                      <a:pt x="354" y="955"/>
                    </a:lnTo>
                    <a:lnTo>
                      <a:pt x="407" y="960"/>
                    </a:lnTo>
                    <a:lnTo>
                      <a:pt x="425" y="988"/>
                    </a:lnTo>
                    <a:lnTo>
                      <a:pt x="140" y="1414"/>
                    </a:lnTo>
                    <a:lnTo>
                      <a:pt x="134" y="1594"/>
                    </a:lnTo>
                    <a:lnTo>
                      <a:pt x="146" y="1616"/>
                    </a:lnTo>
                    <a:lnTo>
                      <a:pt x="147" y="1632"/>
                    </a:lnTo>
                    <a:lnTo>
                      <a:pt x="118" y="1635"/>
                    </a:lnTo>
                    <a:lnTo>
                      <a:pt x="114" y="1661"/>
                    </a:lnTo>
                    <a:lnTo>
                      <a:pt x="73" y="1665"/>
                    </a:lnTo>
                    <a:lnTo>
                      <a:pt x="68" y="1676"/>
                    </a:lnTo>
                    <a:lnTo>
                      <a:pt x="24" y="1683"/>
                    </a:lnTo>
                    <a:lnTo>
                      <a:pt x="27" y="1727"/>
                    </a:lnTo>
                    <a:lnTo>
                      <a:pt x="0" y="1745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17" name="Freeform 25"/>
              <p:cNvSpPr>
                <a:spLocks noChangeAspect="1"/>
              </p:cNvSpPr>
              <p:nvPr/>
            </p:nvSpPr>
            <p:spPr bwMode="auto">
              <a:xfrm>
                <a:off x="4137" y="2373"/>
                <a:ext cx="147" cy="173"/>
              </a:xfrm>
              <a:custGeom>
                <a:avLst/>
                <a:gdLst>
                  <a:gd name="T0" fmla="*/ 377 w 813"/>
                  <a:gd name="T1" fmla="*/ 959 h 959"/>
                  <a:gd name="T2" fmla="*/ 696 w 813"/>
                  <a:gd name="T3" fmla="*/ 260 h 959"/>
                  <a:gd name="T4" fmla="*/ 813 w 813"/>
                  <a:gd name="T5" fmla="*/ 0 h 959"/>
                  <a:gd name="T6" fmla="*/ 764 w 813"/>
                  <a:gd name="T7" fmla="*/ 31 h 959"/>
                  <a:gd name="T8" fmla="*/ 720 w 813"/>
                  <a:gd name="T9" fmla="*/ 29 h 959"/>
                  <a:gd name="T10" fmla="*/ 675 w 813"/>
                  <a:gd name="T11" fmla="*/ 94 h 959"/>
                  <a:gd name="T12" fmla="*/ 653 w 813"/>
                  <a:gd name="T13" fmla="*/ 104 h 959"/>
                  <a:gd name="T14" fmla="*/ 626 w 813"/>
                  <a:gd name="T15" fmla="*/ 70 h 959"/>
                  <a:gd name="T16" fmla="*/ 621 w 813"/>
                  <a:gd name="T17" fmla="*/ 26 h 959"/>
                  <a:gd name="T18" fmla="*/ 593 w 813"/>
                  <a:gd name="T19" fmla="*/ 23 h 959"/>
                  <a:gd name="T20" fmla="*/ 572 w 813"/>
                  <a:gd name="T21" fmla="*/ 43 h 959"/>
                  <a:gd name="T22" fmla="*/ 553 w 813"/>
                  <a:gd name="T23" fmla="*/ 41 h 959"/>
                  <a:gd name="T24" fmla="*/ 548 w 813"/>
                  <a:gd name="T25" fmla="*/ 30 h 959"/>
                  <a:gd name="T26" fmla="*/ 434 w 813"/>
                  <a:gd name="T27" fmla="*/ 30 h 959"/>
                  <a:gd name="T28" fmla="*/ 328 w 813"/>
                  <a:gd name="T29" fmla="*/ 91 h 959"/>
                  <a:gd name="T30" fmla="*/ 321 w 813"/>
                  <a:gd name="T31" fmla="*/ 97 h 959"/>
                  <a:gd name="T32" fmla="*/ 270 w 813"/>
                  <a:gd name="T33" fmla="*/ 94 h 959"/>
                  <a:gd name="T34" fmla="*/ 226 w 813"/>
                  <a:gd name="T35" fmla="*/ 164 h 959"/>
                  <a:gd name="T36" fmla="*/ 188 w 813"/>
                  <a:gd name="T37" fmla="*/ 133 h 959"/>
                  <a:gd name="T38" fmla="*/ 100 w 813"/>
                  <a:gd name="T39" fmla="*/ 299 h 959"/>
                  <a:gd name="T40" fmla="*/ 93 w 813"/>
                  <a:gd name="T41" fmla="*/ 296 h 959"/>
                  <a:gd name="T42" fmla="*/ 29 w 813"/>
                  <a:gd name="T43" fmla="*/ 436 h 959"/>
                  <a:gd name="T44" fmla="*/ 2 w 813"/>
                  <a:gd name="T45" fmla="*/ 478 h 959"/>
                  <a:gd name="T46" fmla="*/ 0 w 813"/>
                  <a:gd name="T47" fmla="*/ 535 h 959"/>
                  <a:gd name="T48" fmla="*/ 24 w 813"/>
                  <a:gd name="T49" fmla="*/ 562 h 959"/>
                  <a:gd name="T50" fmla="*/ 65 w 813"/>
                  <a:gd name="T51" fmla="*/ 560 h 959"/>
                  <a:gd name="T52" fmla="*/ 56 w 813"/>
                  <a:gd name="T53" fmla="*/ 591 h 959"/>
                  <a:gd name="T54" fmla="*/ 27 w 813"/>
                  <a:gd name="T55" fmla="*/ 611 h 959"/>
                  <a:gd name="T56" fmla="*/ 18 w 813"/>
                  <a:gd name="T57" fmla="*/ 668 h 959"/>
                  <a:gd name="T58" fmla="*/ 48 w 813"/>
                  <a:gd name="T59" fmla="*/ 706 h 959"/>
                  <a:gd name="T60" fmla="*/ 25 w 813"/>
                  <a:gd name="T61" fmla="*/ 858 h 959"/>
                  <a:gd name="T62" fmla="*/ 65 w 813"/>
                  <a:gd name="T63" fmla="*/ 838 h 959"/>
                  <a:gd name="T64" fmla="*/ 129 w 813"/>
                  <a:gd name="T65" fmla="*/ 869 h 959"/>
                  <a:gd name="T66" fmla="*/ 159 w 813"/>
                  <a:gd name="T67" fmla="*/ 862 h 959"/>
                  <a:gd name="T68" fmla="*/ 237 w 813"/>
                  <a:gd name="T69" fmla="*/ 926 h 959"/>
                  <a:gd name="T70" fmla="*/ 296 w 813"/>
                  <a:gd name="T71" fmla="*/ 932 h 959"/>
                  <a:gd name="T72" fmla="*/ 352 w 813"/>
                  <a:gd name="T73" fmla="*/ 959 h 959"/>
                  <a:gd name="T74" fmla="*/ 377 w 813"/>
                  <a:gd name="T75" fmla="*/ 959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813" h="959">
                    <a:moveTo>
                      <a:pt x="377" y="959"/>
                    </a:moveTo>
                    <a:lnTo>
                      <a:pt x="696" y="260"/>
                    </a:lnTo>
                    <a:lnTo>
                      <a:pt x="813" y="0"/>
                    </a:lnTo>
                    <a:lnTo>
                      <a:pt x="764" y="31"/>
                    </a:lnTo>
                    <a:lnTo>
                      <a:pt x="720" y="29"/>
                    </a:lnTo>
                    <a:lnTo>
                      <a:pt x="675" y="94"/>
                    </a:lnTo>
                    <a:lnTo>
                      <a:pt x="653" y="104"/>
                    </a:lnTo>
                    <a:lnTo>
                      <a:pt x="626" y="70"/>
                    </a:lnTo>
                    <a:lnTo>
                      <a:pt x="621" y="26"/>
                    </a:lnTo>
                    <a:lnTo>
                      <a:pt x="593" y="23"/>
                    </a:lnTo>
                    <a:lnTo>
                      <a:pt x="572" y="43"/>
                    </a:lnTo>
                    <a:lnTo>
                      <a:pt x="553" y="41"/>
                    </a:lnTo>
                    <a:lnTo>
                      <a:pt x="548" y="30"/>
                    </a:lnTo>
                    <a:lnTo>
                      <a:pt x="434" y="30"/>
                    </a:lnTo>
                    <a:lnTo>
                      <a:pt x="328" y="91"/>
                    </a:lnTo>
                    <a:lnTo>
                      <a:pt x="321" y="97"/>
                    </a:lnTo>
                    <a:lnTo>
                      <a:pt x="270" y="94"/>
                    </a:lnTo>
                    <a:lnTo>
                      <a:pt x="226" y="164"/>
                    </a:lnTo>
                    <a:lnTo>
                      <a:pt x="188" y="133"/>
                    </a:lnTo>
                    <a:lnTo>
                      <a:pt x="100" y="299"/>
                    </a:lnTo>
                    <a:lnTo>
                      <a:pt x="93" y="296"/>
                    </a:lnTo>
                    <a:lnTo>
                      <a:pt x="29" y="436"/>
                    </a:lnTo>
                    <a:lnTo>
                      <a:pt x="2" y="478"/>
                    </a:lnTo>
                    <a:lnTo>
                      <a:pt x="0" y="535"/>
                    </a:lnTo>
                    <a:lnTo>
                      <a:pt x="24" y="562"/>
                    </a:lnTo>
                    <a:lnTo>
                      <a:pt x="65" y="560"/>
                    </a:lnTo>
                    <a:lnTo>
                      <a:pt x="56" y="591"/>
                    </a:lnTo>
                    <a:lnTo>
                      <a:pt x="27" y="611"/>
                    </a:lnTo>
                    <a:lnTo>
                      <a:pt x="18" y="668"/>
                    </a:lnTo>
                    <a:lnTo>
                      <a:pt x="48" y="706"/>
                    </a:lnTo>
                    <a:lnTo>
                      <a:pt x="25" y="858"/>
                    </a:lnTo>
                    <a:lnTo>
                      <a:pt x="65" y="838"/>
                    </a:lnTo>
                    <a:lnTo>
                      <a:pt x="129" y="869"/>
                    </a:lnTo>
                    <a:lnTo>
                      <a:pt x="159" y="862"/>
                    </a:lnTo>
                    <a:lnTo>
                      <a:pt x="237" y="926"/>
                    </a:lnTo>
                    <a:lnTo>
                      <a:pt x="296" y="932"/>
                    </a:lnTo>
                    <a:lnTo>
                      <a:pt x="352" y="959"/>
                    </a:lnTo>
                    <a:lnTo>
                      <a:pt x="377" y="959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18" name="Freeform 26"/>
              <p:cNvSpPr>
                <a:spLocks noChangeAspect="1"/>
              </p:cNvSpPr>
              <p:nvPr/>
            </p:nvSpPr>
            <p:spPr bwMode="auto">
              <a:xfrm>
                <a:off x="4164" y="1892"/>
                <a:ext cx="367" cy="289"/>
              </a:xfrm>
              <a:custGeom>
                <a:avLst/>
                <a:gdLst>
                  <a:gd name="T0" fmla="*/ 838 w 2035"/>
                  <a:gd name="T1" fmla="*/ 0 h 1604"/>
                  <a:gd name="T2" fmla="*/ 928 w 2035"/>
                  <a:gd name="T3" fmla="*/ 31 h 1604"/>
                  <a:gd name="T4" fmla="*/ 878 w 2035"/>
                  <a:gd name="T5" fmla="*/ 118 h 1604"/>
                  <a:gd name="T6" fmla="*/ 919 w 2035"/>
                  <a:gd name="T7" fmla="*/ 166 h 1604"/>
                  <a:gd name="T8" fmla="*/ 1056 w 2035"/>
                  <a:gd name="T9" fmla="*/ 215 h 1604"/>
                  <a:gd name="T10" fmla="*/ 1145 w 2035"/>
                  <a:gd name="T11" fmla="*/ 153 h 1604"/>
                  <a:gd name="T12" fmla="*/ 1417 w 2035"/>
                  <a:gd name="T13" fmla="*/ 250 h 1604"/>
                  <a:gd name="T14" fmla="*/ 1070 w 2035"/>
                  <a:gd name="T15" fmla="*/ 547 h 1604"/>
                  <a:gd name="T16" fmla="*/ 1030 w 2035"/>
                  <a:gd name="T17" fmla="*/ 580 h 1604"/>
                  <a:gd name="T18" fmla="*/ 1149 w 2035"/>
                  <a:gd name="T19" fmla="*/ 867 h 1604"/>
                  <a:gd name="T20" fmla="*/ 1743 w 2035"/>
                  <a:gd name="T21" fmla="*/ 774 h 1604"/>
                  <a:gd name="T22" fmla="*/ 1938 w 2035"/>
                  <a:gd name="T23" fmla="*/ 944 h 1604"/>
                  <a:gd name="T24" fmla="*/ 1895 w 2035"/>
                  <a:gd name="T25" fmla="*/ 1034 h 1604"/>
                  <a:gd name="T26" fmla="*/ 1827 w 2035"/>
                  <a:gd name="T27" fmla="*/ 1081 h 1604"/>
                  <a:gd name="T28" fmla="*/ 1789 w 2035"/>
                  <a:gd name="T29" fmla="*/ 1265 h 1604"/>
                  <a:gd name="T30" fmla="*/ 1919 w 2035"/>
                  <a:gd name="T31" fmla="*/ 1239 h 1604"/>
                  <a:gd name="T32" fmla="*/ 2010 w 2035"/>
                  <a:gd name="T33" fmla="*/ 1286 h 1604"/>
                  <a:gd name="T34" fmla="*/ 2035 w 2035"/>
                  <a:gd name="T35" fmla="*/ 1443 h 1604"/>
                  <a:gd name="T36" fmla="*/ 1726 w 2035"/>
                  <a:gd name="T37" fmla="*/ 1376 h 1604"/>
                  <a:gd name="T38" fmla="*/ 1549 w 2035"/>
                  <a:gd name="T39" fmla="*/ 1338 h 1604"/>
                  <a:gd name="T40" fmla="*/ 1380 w 2035"/>
                  <a:gd name="T41" fmla="*/ 1298 h 1604"/>
                  <a:gd name="T42" fmla="*/ 1030 w 2035"/>
                  <a:gd name="T43" fmla="*/ 1598 h 1604"/>
                  <a:gd name="T44" fmla="*/ 835 w 2035"/>
                  <a:gd name="T45" fmla="*/ 1540 h 1604"/>
                  <a:gd name="T46" fmla="*/ 657 w 2035"/>
                  <a:gd name="T47" fmla="*/ 1596 h 1604"/>
                  <a:gd name="T48" fmla="*/ 478 w 2035"/>
                  <a:gd name="T49" fmla="*/ 1571 h 1604"/>
                  <a:gd name="T50" fmla="*/ 400 w 2035"/>
                  <a:gd name="T51" fmla="*/ 1555 h 1604"/>
                  <a:gd name="T52" fmla="*/ 329 w 2035"/>
                  <a:gd name="T53" fmla="*/ 1522 h 1604"/>
                  <a:gd name="T54" fmla="*/ 279 w 2035"/>
                  <a:gd name="T55" fmla="*/ 1544 h 1604"/>
                  <a:gd name="T56" fmla="*/ 238 w 2035"/>
                  <a:gd name="T57" fmla="*/ 1453 h 1604"/>
                  <a:gd name="T58" fmla="*/ 254 w 2035"/>
                  <a:gd name="T59" fmla="*/ 1407 h 1604"/>
                  <a:gd name="T60" fmla="*/ 264 w 2035"/>
                  <a:gd name="T61" fmla="*/ 1291 h 1604"/>
                  <a:gd name="T62" fmla="*/ 184 w 2035"/>
                  <a:gd name="T63" fmla="*/ 1223 h 1604"/>
                  <a:gd name="T64" fmla="*/ 132 w 2035"/>
                  <a:gd name="T65" fmla="*/ 1129 h 1604"/>
                  <a:gd name="T66" fmla="*/ 46 w 2035"/>
                  <a:gd name="T67" fmla="*/ 1099 h 1604"/>
                  <a:gd name="T68" fmla="*/ 6 w 2035"/>
                  <a:gd name="T69" fmla="*/ 1083 h 1604"/>
                  <a:gd name="T70" fmla="*/ 17 w 2035"/>
                  <a:gd name="T71" fmla="*/ 964 h 1604"/>
                  <a:gd name="T72" fmla="*/ 86 w 2035"/>
                  <a:gd name="T73" fmla="*/ 940 h 1604"/>
                  <a:gd name="T74" fmla="*/ 101 w 2035"/>
                  <a:gd name="T75" fmla="*/ 967 h 1604"/>
                  <a:gd name="T76" fmla="*/ 365 w 2035"/>
                  <a:gd name="T77" fmla="*/ 618 h 1604"/>
                  <a:gd name="T78" fmla="*/ 344 w 2035"/>
                  <a:gd name="T79" fmla="*/ 554 h 1604"/>
                  <a:gd name="T80" fmla="*/ 455 w 2035"/>
                  <a:gd name="T81" fmla="*/ 547 h 1604"/>
                  <a:gd name="T82" fmla="*/ 506 w 2035"/>
                  <a:gd name="T83" fmla="*/ 551 h 1604"/>
                  <a:gd name="T84" fmla="*/ 515 w 2035"/>
                  <a:gd name="T85" fmla="*/ 504 h 1604"/>
                  <a:gd name="T86" fmla="*/ 418 w 2035"/>
                  <a:gd name="T87" fmla="*/ 300 h 1604"/>
                  <a:gd name="T88" fmla="*/ 644 w 2035"/>
                  <a:gd name="T89" fmla="*/ 26 h 1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035" h="1604">
                    <a:moveTo>
                      <a:pt x="644" y="26"/>
                    </a:moveTo>
                    <a:lnTo>
                      <a:pt x="838" y="0"/>
                    </a:lnTo>
                    <a:lnTo>
                      <a:pt x="896" y="6"/>
                    </a:lnTo>
                    <a:lnTo>
                      <a:pt x="928" y="31"/>
                    </a:lnTo>
                    <a:lnTo>
                      <a:pt x="929" y="63"/>
                    </a:lnTo>
                    <a:lnTo>
                      <a:pt x="878" y="118"/>
                    </a:lnTo>
                    <a:lnTo>
                      <a:pt x="892" y="155"/>
                    </a:lnTo>
                    <a:lnTo>
                      <a:pt x="919" y="166"/>
                    </a:lnTo>
                    <a:lnTo>
                      <a:pt x="952" y="247"/>
                    </a:lnTo>
                    <a:lnTo>
                      <a:pt x="1056" y="215"/>
                    </a:lnTo>
                    <a:lnTo>
                      <a:pt x="1080" y="159"/>
                    </a:lnTo>
                    <a:lnTo>
                      <a:pt x="1145" y="153"/>
                    </a:lnTo>
                    <a:lnTo>
                      <a:pt x="1182" y="37"/>
                    </a:lnTo>
                    <a:lnTo>
                      <a:pt x="1417" y="250"/>
                    </a:lnTo>
                    <a:lnTo>
                      <a:pt x="1181" y="591"/>
                    </a:lnTo>
                    <a:lnTo>
                      <a:pt x="1070" y="547"/>
                    </a:lnTo>
                    <a:lnTo>
                      <a:pt x="1021" y="547"/>
                    </a:lnTo>
                    <a:lnTo>
                      <a:pt x="1030" y="580"/>
                    </a:lnTo>
                    <a:lnTo>
                      <a:pt x="1124" y="739"/>
                    </a:lnTo>
                    <a:lnTo>
                      <a:pt x="1149" y="867"/>
                    </a:lnTo>
                    <a:lnTo>
                      <a:pt x="1453" y="825"/>
                    </a:lnTo>
                    <a:lnTo>
                      <a:pt x="1743" y="774"/>
                    </a:lnTo>
                    <a:lnTo>
                      <a:pt x="1923" y="873"/>
                    </a:lnTo>
                    <a:lnTo>
                      <a:pt x="1938" y="944"/>
                    </a:lnTo>
                    <a:lnTo>
                      <a:pt x="1930" y="1016"/>
                    </a:lnTo>
                    <a:lnTo>
                      <a:pt x="1895" y="1034"/>
                    </a:lnTo>
                    <a:lnTo>
                      <a:pt x="1882" y="1076"/>
                    </a:lnTo>
                    <a:lnTo>
                      <a:pt x="1827" y="1081"/>
                    </a:lnTo>
                    <a:lnTo>
                      <a:pt x="1835" y="1161"/>
                    </a:lnTo>
                    <a:lnTo>
                      <a:pt x="1789" y="1265"/>
                    </a:lnTo>
                    <a:lnTo>
                      <a:pt x="1867" y="1237"/>
                    </a:lnTo>
                    <a:lnTo>
                      <a:pt x="1919" y="1239"/>
                    </a:lnTo>
                    <a:lnTo>
                      <a:pt x="1977" y="1246"/>
                    </a:lnTo>
                    <a:lnTo>
                      <a:pt x="2010" y="1286"/>
                    </a:lnTo>
                    <a:lnTo>
                      <a:pt x="1999" y="1325"/>
                    </a:lnTo>
                    <a:lnTo>
                      <a:pt x="2035" y="1443"/>
                    </a:lnTo>
                    <a:lnTo>
                      <a:pt x="1908" y="1462"/>
                    </a:lnTo>
                    <a:lnTo>
                      <a:pt x="1726" y="1376"/>
                    </a:lnTo>
                    <a:lnTo>
                      <a:pt x="1599" y="1380"/>
                    </a:lnTo>
                    <a:lnTo>
                      <a:pt x="1549" y="1338"/>
                    </a:lnTo>
                    <a:lnTo>
                      <a:pt x="1435" y="1332"/>
                    </a:lnTo>
                    <a:lnTo>
                      <a:pt x="1380" y="1298"/>
                    </a:lnTo>
                    <a:lnTo>
                      <a:pt x="1090" y="1600"/>
                    </a:lnTo>
                    <a:lnTo>
                      <a:pt x="1030" y="1598"/>
                    </a:lnTo>
                    <a:lnTo>
                      <a:pt x="872" y="1542"/>
                    </a:lnTo>
                    <a:lnTo>
                      <a:pt x="835" y="1540"/>
                    </a:lnTo>
                    <a:lnTo>
                      <a:pt x="762" y="1604"/>
                    </a:lnTo>
                    <a:lnTo>
                      <a:pt x="657" y="1596"/>
                    </a:lnTo>
                    <a:lnTo>
                      <a:pt x="581" y="1569"/>
                    </a:lnTo>
                    <a:lnTo>
                      <a:pt x="478" y="1571"/>
                    </a:lnTo>
                    <a:lnTo>
                      <a:pt x="418" y="1571"/>
                    </a:lnTo>
                    <a:lnTo>
                      <a:pt x="400" y="1555"/>
                    </a:lnTo>
                    <a:lnTo>
                      <a:pt x="355" y="1552"/>
                    </a:lnTo>
                    <a:lnTo>
                      <a:pt x="329" y="1522"/>
                    </a:lnTo>
                    <a:lnTo>
                      <a:pt x="311" y="1538"/>
                    </a:lnTo>
                    <a:lnTo>
                      <a:pt x="279" y="1544"/>
                    </a:lnTo>
                    <a:lnTo>
                      <a:pt x="221" y="1487"/>
                    </a:lnTo>
                    <a:lnTo>
                      <a:pt x="238" y="1453"/>
                    </a:lnTo>
                    <a:lnTo>
                      <a:pt x="221" y="1425"/>
                    </a:lnTo>
                    <a:lnTo>
                      <a:pt x="254" y="1407"/>
                    </a:lnTo>
                    <a:lnTo>
                      <a:pt x="242" y="1351"/>
                    </a:lnTo>
                    <a:lnTo>
                      <a:pt x="264" y="1291"/>
                    </a:lnTo>
                    <a:lnTo>
                      <a:pt x="253" y="1250"/>
                    </a:lnTo>
                    <a:lnTo>
                      <a:pt x="184" y="1223"/>
                    </a:lnTo>
                    <a:lnTo>
                      <a:pt x="149" y="1185"/>
                    </a:lnTo>
                    <a:lnTo>
                      <a:pt x="132" y="1129"/>
                    </a:lnTo>
                    <a:lnTo>
                      <a:pt x="74" y="1120"/>
                    </a:lnTo>
                    <a:lnTo>
                      <a:pt x="46" y="1099"/>
                    </a:lnTo>
                    <a:lnTo>
                      <a:pt x="19" y="1118"/>
                    </a:lnTo>
                    <a:lnTo>
                      <a:pt x="6" y="1083"/>
                    </a:lnTo>
                    <a:lnTo>
                      <a:pt x="0" y="1012"/>
                    </a:lnTo>
                    <a:lnTo>
                      <a:pt x="17" y="964"/>
                    </a:lnTo>
                    <a:lnTo>
                      <a:pt x="24" y="946"/>
                    </a:lnTo>
                    <a:lnTo>
                      <a:pt x="86" y="940"/>
                    </a:lnTo>
                    <a:lnTo>
                      <a:pt x="86" y="949"/>
                    </a:lnTo>
                    <a:lnTo>
                      <a:pt x="101" y="967"/>
                    </a:lnTo>
                    <a:lnTo>
                      <a:pt x="139" y="944"/>
                    </a:lnTo>
                    <a:lnTo>
                      <a:pt x="365" y="618"/>
                    </a:lnTo>
                    <a:lnTo>
                      <a:pt x="316" y="583"/>
                    </a:lnTo>
                    <a:lnTo>
                      <a:pt x="344" y="554"/>
                    </a:lnTo>
                    <a:lnTo>
                      <a:pt x="401" y="579"/>
                    </a:lnTo>
                    <a:lnTo>
                      <a:pt x="455" y="547"/>
                    </a:lnTo>
                    <a:lnTo>
                      <a:pt x="480" y="564"/>
                    </a:lnTo>
                    <a:lnTo>
                      <a:pt x="506" y="551"/>
                    </a:lnTo>
                    <a:lnTo>
                      <a:pt x="495" y="514"/>
                    </a:lnTo>
                    <a:lnTo>
                      <a:pt x="515" y="504"/>
                    </a:lnTo>
                    <a:lnTo>
                      <a:pt x="608" y="365"/>
                    </a:lnTo>
                    <a:lnTo>
                      <a:pt x="418" y="300"/>
                    </a:lnTo>
                    <a:lnTo>
                      <a:pt x="608" y="164"/>
                    </a:lnTo>
                    <a:lnTo>
                      <a:pt x="644" y="26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19" name="Freeform 27"/>
              <p:cNvSpPr>
                <a:spLocks noChangeAspect="1"/>
              </p:cNvSpPr>
              <p:nvPr/>
            </p:nvSpPr>
            <p:spPr bwMode="auto">
              <a:xfrm>
                <a:off x="4348" y="1862"/>
                <a:ext cx="239" cy="187"/>
              </a:xfrm>
              <a:custGeom>
                <a:avLst/>
                <a:gdLst>
                  <a:gd name="T0" fmla="*/ 336 w 1325"/>
                  <a:gd name="T1" fmla="*/ 190 h 1035"/>
                  <a:gd name="T2" fmla="*/ 513 w 1325"/>
                  <a:gd name="T3" fmla="*/ 32 h 1035"/>
                  <a:gd name="T4" fmla="*/ 719 w 1325"/>
                  <a:gd name="T5" fmla="*/ 0 h 1035"/>
                  <a:gd name="T6" fmla="*/ 820 w 1325"/>
                  <a:gd name="T7" fmla="*/ 166 h 1035"/>
                  <a:gd name="T8" fmla="*/ 851 w 1325"/>
                  <a:gd name="T9" fmla="*/ 154 h 1035"/>
                  <a:gd name="T10" fmla="*/ 957 w 1325"/>
                  <a:gd name="T11" fmla="*/ 291 h 1035"/>
                  <a:gd name="T12" fmla="*/ 1111 w 1325"/>
                  <a:gd name="T13" fmla="*/ 179 h 1035"/>
                  <a:gd name="T14" fmla="*/ 1295 w 1325"/>
                  <a:gd name="T15" fmla="*/ 217 h 1035"/>
                  <a:gd name="T16" fmla="*/ 1282 w 1325"/>
                  <a:gd name="T17" fmla="*/ 302 h 1035"/>
                  <a:gd name="T18" fmla="*/ 1325 w 1325"/>
                  <a:gd name="T19" fmla="*/ 386 h 1035"/>
                  <a:gd name="T20" fmla="*/ 1253 w 1325"/>
                  <a:gd name="T21" fmla="*/ 475 h 1035"/>
                  <a:gd name="T22" fmla="*/ 1171 w 1325"/>
                  <a:gd name="T23" fmla="*/ 478 h 1035"/>
                  <a:gd name="T24" fmla="*/ 1134 w 1325"/>
                  <a:gd name="T25" fmla="*/ 509 h 1035"/>
                  <a:gd name="T26" fmla="*/ 1131 w 1325"/>
                  <a:gd name="T27" fmla="*/ 607 h 1035"/>
                  <a:gd name="T28" fmla="*/ 1025 w 1325"/>
                  <a:gd name="T29" fmla="*/ 709 h 1035"/>
                  <a:gd name="T30" fmla="*/ 944 w 1325"/>
                  <a:gd name="T31" fmla="*/ 754 h 1035"/>
                  <a:gd name="T32" fmla="*/ 892 w 1325"/>
                  <a:gd name="T33" fmla="*/ 754 h 1035"/>
                  <a:gd name="T34" fmla="*/ 845 w 1325"/>
                  <a:gd name="T35" fmla="*/ 820 h 1035"/>
                  <a:gd name="T36" fmla="*/ 941 w 1325"/>
                  <a:gd name="T37" fmla="*/ 998 h 1035"/>
                  <a:gd name="T38" fmla="*/ 901 w 1325"/>
                  <a:gd name="T39" fmla="*/ 1035 h 1035"/>
                  <a:gd name="T40" fmla="*/ 721 w 1325"/>
                  <a:gd name="T41" fmla="*/ 936 h 1035"/>
                  <a:gd name="T42" fmla="*/ 437 w 1325"/>
                  <a:gd name="T43" fmla="*/ 985 h 1035"/>
                  <a:gd name="T44" fmla="*/ 128 w 1325"/>
                  <a:gd name="T45" fmla="*/ 1029 h 1035"/>
                  <a:gd name="T46" fmla="*/ 104 w 1325"/>
                  <a:gd name="T47" fmla="*/ 901 h 1035"/>
                  <a:gd name="T48" fmla="*/ 9 w 1325"/>
                  <a:gd name="T49" fmla="*/ 743 h 1035"/>
                  <a:gd name="T50" fmla="*/ 0 w 1325"/>
                  <a:gd name="T51" fmla="*/ 710 h 1035"/>
                  <a:gd name="T52" fmla="*/ 48 w 1325"/>
                  <a:gd name="T53" fmla="*/ 708 h 1035"/>
                  <a:gd name="T54" fmla="*/ 161 w 1325"/>
                  <a:gd name="T55" fmla="*/ 754 h 1035"/>
                  <a:gd name="T56" fmla="*/ 396 w 1325"/>
                  <a:gd name="T57" fmla="*/ 411 h 1035"/>
                  <a:gd name="T58" fmla="*/ 163 w 1325"/>
                  <a:gd name="T59" fmla="*/ 200 h 1035"/>
                  <a:gd name="T60" fmla="*/ 209 w 1325"/>
                  <a:gd name="T61" fmla="*/ 177 h 1035"/>
                  <a:gd name="T62" fmla="*/ 336 w 1325"/>
                  <a:gd name="T63" fmla="*/ 190 h 10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25" h="1035">
                    <a:moveTo>
                      <a:pt x="336" y="190"/>
                    </a:moveTo>
                    <a:lnTo>
                      <a:pt x="513" y="32"/>
                    </a:lnTo>
                    <a:lnTo>
                      <a:pt x="719" y="0"/>
                    </a:lnTo>
                    <a:lnTo>
                      <a:pt x="820" y="166"/>
                    </a:lnTo>
                    <a:lnTo>
                      <a:pt x="851" y="154"/>
                    </a:lnTo>
                    <a:lnTo>
                      <a:pt x="957" y="291"/>
                    </a:lnTo>
                    <a:lnTo>
                      <a:pt x="1111" y="179"/>
                    </a:lnTo>
                    <a:lnTo>
                      <a:pt x="1295" y="217"/>
                    </a:lnTo>
                    <a:lnTo>
                      <a:pt x="1282" y="302"/>
                    </a:lnTo>
                    <a:lnTo>
                      <a:pt x="1325" y="386"/>
                    </a:lnTo>
                    <a:lnTo>
                      <a:pt x="1253" y="475"/>
                    </a:lnTo>
                    <a:lnTo>
                      <a:pt x="1171" y="478"/>
                    </a:lnTo>
                    <a:lnTo>
                      <a:pt x="1134" y="509"/>
                    </a:lnTo>
                    <a:lnTo>
                      <a:pt x="1131" y="607"/>
                    </a:lnTo>
                    <a:lnTo>
                      <a:pt x="1025" y="709"/>
                    </a:lnTo>
                    <a:lnTo>
                      <a:pt x="944" y="754"/>
                    </a:lnTo>
                    <a:lnTo>
                      <a:pt x="892" y="754"/>
                    </a:lnTo>
                    <a:lnTo>
                      <a:pt x="845" y="820"/>
                    </a:lnTo>
                    <a:lnTo>
                      <a:pt x="941" y="998"/>
                    </a:lnTo>
                    <a:lnTo>
                      <a:pt x="901" y="1035"/>
                    </a:lnTo>
                    <a:lnTo>
                      <a:pt x="721" y="936"/>
                    </a:lnTo>
                    <a:lnTo>
                      <a:pt x="437" y="985"/>
                    </a:lnTo>
                    <a:lnTo>
                      <a:pt x="128" y="1029"/>
                    </a:lnTo>
                    <a:lnTo>
                      <a:pt x="104" y="901"/>
                    </a:lnTo>
                    <a:lnTo>
                      <a:pt x="9" y="743"/>
                    </a:lnTo>
                    <a:lnTo>
                      <a:pt x="0" y="710"/>
                    </a:lnTo>
                    <a:lnTo>
                      <a:pt x="48" y="708"/>
                    </a:lnTo>
                    <a:lnTo>
                      <a:pt x="161" y="754"/>
                    </a:lnTo>
                    <a:lnTo>
                      <a:pt x="396" y="411"/>
                    </a:lnTo>
                    <a:lnTo>
                      <a:pt x="163" y="200"/>
                    </a:lnTo>
                    <a:lnTo>
                      <a:pt x="209" y="177"/>
                    </a:lnTo>
                    <a:lnTo>
                      <a:pt x="336" y="19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20" name="Freeform 28"/>
              <p:cNvSpPr>
                <a:spLocks noChangeAspect="1"/>
              </p:cNvSpPr>
              <p:nvPr/>
            </p:nvSpPr>
            <p:spPr bwMode="auto">
              <a:xfrm>
                <a:off x="4249" y="2126"/>
                <a:ext cx="285" cy="257"/>
              </a:xfrm>
              <a:custGeom>
                <a:avLst/>
                <a:gdLst>
                  <a:gd name="T0" fmla="*/ 4 w 1577"/>
                  <a:gd name="T1" fmla="*/ 271 h 1426"/>
                  <a:gd name="T2" fmla="*/ 104 w 1577"/>
                  <a:gd name="T3" fmla="*/ 270 h 1426"/>
                  <a:gd name="T4" fmla="*/ 181 w 1577"/>
                  <a:gd name="T5" fmla="*/ 297 h 1426"/>
                  <a:gd name="T6" fmla="*/ 284 w 1577"/>
                  <a:gd name="T7" fmla="*/ 305 h 1426"/>
                  <a:gd name="T8" fmla="*/ 359 w 1577"/>
                  <a:gd name="T9" fmla="*/ 241 h 1426"/>
                  <a:gd name="T10" fmla="*/ 395 w 1577"/>
                  <a:gd name="T11" fmla="*/ 243 h 1426"/>
                  <a:gd name="T12" fmla="*/ 552 w 1577"/>
                  <a:gd name="T13" fmla="*/ 298 h 1426"/>
                  <a:gd name="T14" fmla="*/ 614 w 1577"/>
                  <a:gd name="T15" fmla="*/ 301 h 1426"/>
                  <a:gd name="T16" fmla="*/ 903 w 1577"/>
                  <a:gd name="T17" fmla="*/ 0 h 1426"/>
                  <a:gd name="T18" fmla="*/ 959 w 1577"/>
                  <a:gd name="T19" fmla="*/ 33 h 1426"/>
                  <a:gd name="T20" fmla="*/ 1073 w 1577"/>
                  <a:gd name="T21" fmla="*/ 39 h 1426"/>
                  <a:gd name="T22" fmla="*/ 1123 w 1577"/>
                  <a:gd name="T23" fmla="*/ 81 h 1426"/>
                  <a:gd name="T24" fmla="*/ 1248 w 1577"/>
                  <a:gd name="T25" fmla="*/ 78 h 1426"/>
                  <a:gd name="T26" fmla="*/ 1431 w 1577"/>
                  <a:gd name="T27" fmla="*/ 162 h 1426"/>
                  <a:gd name="T28" fmla="*/ 1559 w 1577"/>
                  <a:gd name="T29" fmla="*/ 144 h 1426"/>
                  <a:gd name="T30" fmla="*/ 1549 w 1577"/>
                  <a:gd name="T31" fmla="*/ 209 h 1426"/>
                  <a:gd name="T32" fmla="*/ 1577 w 1577"/>
                  <a:gd name="T33" fmla="*/ 243 h 1426"/>
                  <a:gd name="T34" fmla="*/ 1340 w 1577"/>
                  <a:gd name="T35" fmla="*/ 504 h 1426"/>
                  <a:gd name="T36" fmla="*/ 1286 w 1577"/>
                  <a:gd name="T37" fmla="*/ 515 h 1426"/>
                  <a:gd name="T38" fmla="*/ 1249 w 1577"/>
                  <a:gd name="T39" fmla="*/ 501 h 1426"/>
                  <a:gd name="T40" fmla="*/ 1222 w 1577"/>
                  <a:gd name="T41" fmla="*/ 418 h 1426"/>
                  <a:gd name="T42" fmla="*/ 1076 w 1577"/>
                  <a:gd name="T43" fmla="*/ 410 h 1426"/>
                  <a:gd name="T44" fmla="*/ 949 w 1577"/>
                  <a:gd name="T45" fmla="*/ 470 h 1426"/>
                  <a:gd name="T46" fmla="*/ 882 w 1577"/>
                  <a:gd name="T47" fmla="*/ 531 h 1426"/>
                  <a:gd name="T48" fmla="*/ 867 w 1577"/>
                  <a:gd name="T49" fmla="*/ 568 h 1426"/>
                  <a:gd name="T50" fmla="*/ 790 w 1577"/>
                  <a:gd name="T51" fmla="*/ 694 h 1426"/>
                  <a:gd name="T52" fmla="*/ 695 w 1577"/>
                  <a:gd name="T53" fmla="*/ 765 h 1426"/>
                  <a:gd name="T54" fmla="*/ 549 w 1577"/>
                  <a:gd name="T55" fmla="*/ 767 h 1426"/>
                  <a:gd name="T56" fmla="*/ 544 w 1577"/>
                  <a:gd name="T57" fmla="*/ 1105 h 1426"/>
                  <a:gd name="T58" fmla="*/ 552 w 1577"/>
                  <a:gd name="T59" fmla="*/ 1154 h 1426"/>
                  <a:gd name="T60" fmla="*/ 583 w 1577"/>
                  <a:gd name="T61" fmla="*/ 1170 h 1426"/>
                  <a:gd name="T62" fmla="*/ 583 w 1577"/>
                  <a:gd name="T63" fmla="*/ 1231 h 1426"/>
                  <a:gd name="T64" fmla="*/ 540 w 1577"/>
                  <a:gd name="T65" fmla="*/ 1233 h 1426"/>
                  <a:gd name="T66" fmla="*/ 534 w 1577"/>
                  <a:gd name="T67" fmla="*/ 1314 h 1426"/>
                  <a:gd name="T68" fmla="*/ 375 w 1577"/>
                  <a:gd name="T69" fmla="*/ 1426 h 1426"/>
                  <a:gd name="T70" fmla="*/ 300 w 1577"/>
                  <a:gd name="T71" fmla="*/ 1393 h 1426"/>
                  <a:gd name="T72" fmla="*/ 247 w 1577"/>
                  <a:gd name="T73" fmla="*/ 1395 h 1426"/>
                  <a:gd name="T74" fmla="*/ 211 w 1577"/>
                  <a:gd name="T75" fmla="*/ 1347 h 1426"/>
                  <a:gd name="T76" fmla="*/ 188 w 1577"/>
                  <a:gd name="T77" fmla="*/ 1371 h 1426"/>
                  <a:gd name="T78" fmla="*/ 139 w 1577"/>
                  <a:gd name="T79" fmla="*/ 1399 h 1426"/>
                  <a:gd name="T80" fmla="*/ 96 w 1577"/>
                  <a:gd name="T81" fmla="*/ 1398 h 1426"/>
                  <a:gd name="T82" fmla="*/ 95 w 1577"/>
                  <a:gd name="T83" fmla="*/ 1360 h 1426"/>
                  <a:gd name="T84" fmla="*/ 68 w 1577"/>
                  <a:gd name="T85" fmla="*/ 1322 h 1426"/>
                  <a:gd name="T86" fmla="*/ 110 w 1577"/>
                  <a:gd name="T87" fmla="*/ 1173 h 1426"/>
                  <a:gd name="T88" fmla="*/ 106 w 1577"/>
                  <a:gd name="T89" fmla="*/ 1123 h 1426"/>
                  <a:gd name="T90" fmla="*/ 75 w 1577"/>
                  <a:gd name="T91" fmla="*/ 1082 h 1426"/>
                  <a:gd name="T92" fmla="*/ 16 w 1577"/>
                  <a:gd name="T93" fmla="*/ 1046 h 1426"/>
                  <a:gd name="T94" fmla="*/ 97 w 1577"/>
                  <a:gd name="T95" fmla="*/ 794 h 1426"/>
                  <a:gd name="T96" fmla="*/ 142 w 1577"/>
                  <a:gd name="T97" fmla="*/ 684 h 1426"/>
                  <a:gd name="T98" fmla="*/ 200 w 1577"/>
                  <a:gd name="T99" fmla="*/ 618 h 1426"/>
                  <a:gd name="T100" fmla="*/ 187 w 1577"/>
                  <a:gd name="T101" fmla="*/ 609 h 1426"/>
                  <a:gd name="T102" fmla="*/ 161 w 1577"/>
                  <a:gd name="T103" fmla="*/ 587 h 1426"/>
                  <a:gd name="T104" fmla="*/ 166 w 1577"/>
                  <a:gd name="T105" fmla="*/ 568 h 1426"/>
                  <a:gd name="T106" fmla="*/ 207 w 1577"/>
                  <a:gd name="T107" fmla="*/ 485 h 1426"/>
                  <a:gd name="T108" fmla="*/ 168 w 1577"/>
                  <a:gd name="T109" fmla="*/ 482 h 1426"/>
                  <a:gd name="T110" fmla="*/ 149 w 1577"/>
                  <a:gd name="T111" fmla="*/ 499 h 1426"/>
                  <a:gd name="T112" fmla="*/ 114 w 1577"/>
                  <a:gd name="T113" fmla="*/ 489 h 1426"/>
                  <a:gd name="T114" fmla="*/ 64 w 1577"/>
                  <a:gd name="T115" fmla="*/ 459 h 1426"/>
                  <a:gd name="T116" fmla="*/ 0 w 1577"/>
                  <a:gd name="T117" fmla="*/ 331 h 1426"/>
                  <a:gd name="T118" fmla="*/ 4 w 1577"/>
                  <a:gd name="T119" fmla="*/ 271 h 1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77" h="1426">
                    <a:moveTo>
                      <a:pt x="4" y="271"/>
                    </a:moveTo>
                    <a:lnTo>
                      <a:pt x="104" y="270"/>
                    </a:lnTo>
                    <a:lnTo>
                      <a:pt x="181" y="297"/>
                    </a:lnTo>
                    <a:lnTo>
                      <a:pt x="284" y="305"/>
                    </a:lnTo>
                    <a:lnTo>
                      <a:pt x="359" y="241"/>
                    </a:lnTo>
                    <a:lnTo>
                      <a:pt x="395" y="243"/>
                    </a:lnTo>
                    <a:lnTo>
                      <a:pt x="552" y="298"/>
                    </a:lnTo>
                    <a:lnTo>
                      <a:pt x="614" y="301"/>
                    </a:lnTo>
                    <a:lnTo>
                      <a:pt x="903" y="0"/>
                    </a:lnTo>
                    <a:lnTo>
                      <a:pt x="959" y="33"/>
                    </a:lnTo>
                    <a:lnTo>
                      <a:pt x="1073" y="39"/>
                    </a:lnTo>
                    <a:lnTo>
                      <a:pt x="1123" y="81"/>
                    </a:lnTo>
                    <a:lnTo>
                      <a:pt x="1248" y="78"/>
                    </a:lnTo>
                    <a:lnTo>
                      <a:pt x="1431" y="162"/>
                    </a:lnTo>
                    <a:lnTo>
                      <a:pt x="1559" y="144"/>
                    </a:lnTo>
                    <a:lnTo>
                      <a:pt x="1549" y="209"/>
                    </a:lnTo>
                    <a:lnTo>
                      <a:pt x="1577" y="243"/>
                    </a:lnTo>
                    <a:lnTo>
                      <a:pt x="1340" y="504"/>
                    </a:lnTo>
                    <a:lnTo>
                      <a:pt x="1286" y="515"/>
                    </a:lnTo>
                    <a:lnTo>
                      <a:pt x="1249" y="501"/>
                    </a:lnTo>
                    <a:lnTo>
                      <a:pt x="1222" y="418"/>
                    </a:lnTo>
                    <a:lnTo>
                      <a:pt x="1076" y="410"/>
                    </a:lnTo>
                    <a:lnTo>
                      <a:pt x="949" y="470"/>
                    </a:lnTo>
                    <a:lnTo>
                      <a:pt x="882" y="531"/>
                    </a:lnTo>
                    <a:lnTo>
                      <a:pt x="867" y="568"/>
                    </a:lnTo>
                    <a:lnTo>
                      <a:pt x="790" y="694"/>
                    </a:lnTo>
                    <a:lnTo>
                      <a:pt x="695" y="765"/>
                    </a:lnTo>
                    <a:lnTo>
                      <a:pt x="549" y="767"/>
                    </a:lnTo>
                    <a:lnTo>
                      <a:pt x="544" y="1105"/>
                    </a:lnTo>
                    <a:lnTo>
                      <a:pt x="552" y="1154"/>
                    </a:lnTo>
                    <a:lnTo>
                      <a:pt x="583" y="1170"/>
                    </a:lnTo>
                    <a:lnTo>
                      <a:pt x="583" y="1231"/>
                    </a:lnTo>
                    <a:lnTo>
                      <a:pt x="540" y="1233"/>
                    </a:lnTo>
                    <a:lnTo>
                      <a:pt x="534" y="1314"/>
                    </a:lnTo>
                    <a:lnTo>
                      <a:pt x="375" y="1426"/>
                    </a:lnTo>
                    <a:lnTo>
                      <a:pt x="300" y="1393"/>
                    </a:lnTo>
                    <a:lnTo>
                      <a:pt x="247" y="1395"/>
                    </a:lnTo>
                    <a:lnTo>
                      <a:pt x="211" y="1347"/>
                    </a:lnTo>
                    <a:lnTo>
                      <a:pt x="188" y="1371"/>
                    </a:lnTo>
                    <a:lnTo>
                      <a:pt x="139" y="1399"/>
                    </a:lnTo>
                    <a:lnTo>
                      <a:pt x="96" y="1398"/>
                    </a:lnTo>
                    <a:lnTo>
                      <a:pt x="95" y="1360"/>
                    </a:lnTo>
                    <a:lnTo>
                      <a:pt x="68" y="1322"/>
                    </a:lnTo>
                    <a:lnTo>
                      <a:pt x="110" y="1173"/>
                    </a:lnTo>
                    <a:lnTo>
                      <a:pt x="106" y="1123"/>
                    </a:lnTo>
                    <a:lnTo>
                      <a:pt x="75" y="1082"/>
                    </a:lnTo>
                    <a:lnTo>
                      <a:pt x="16" y="1046"/>
                    </a:lnTo>
                    <a:lnTo>
                      <a:pt x="97" y="794"/>
                    </a:lnTo>
                    <a:lnTo>
                      <a:pt x="142" y="684"/>
                    </a:lnTo>
                    <a:lnTo>
                      <a:pt x="200" y="618"/>
                    </a:lnTo>
                    <a:lnTo>
                      <a:pt x="187" y="609"/>
                    </a:lnTo>
                    <a:lnTo>
                      <a:pt x="161" y="587"/>
                    </a:lnTo>
                    <a:lnTo>
                      <a:pt x="166" y="568"/>
                    </a:lnTo>
                    <a:lnTo>
                      <a:pt x="207" y="485"/>
                    </a:lnTo>
                    <a:lnTo>
                      <a:pt x="168" y="482"/>
                    </a:lnTo>
                    <a:lnTo>
                      <a:pt x="149" y="499"/>
                    </a:lnTo>
                    <a:lnTo>
                      <a:pt x="114" y="489"/>
                    </a:lnTo>
                    <a:lnTo>
                      <a:pt x="64" y="459"/>
                    </a:lnTo>
                    <a:lnTo>
                      <a:pt x="0" y="331"/>
                    </a:lnTo>
                    <a:lnTo>
                      <a:pt x="4" y="271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21" name="Freeform 29"/>
              <p:cNvSpPr>
                <a:spLocks noChangeAspect="1"/>
              </p:cNvSpPr>
              <p:nvPr/>
            </p:nvSpPr>
            <p:spPr bwMode="auto">
              <a:xfrm>
                <a:off x="4194" y="2348"/>
                <a:ext cx="226" cy="371"/>
              </a:xfrm>
              <a:custGeom>
                <a:avLst/>
                <a:gdLst>
                  <a:gd name="T0" fmla="*/ 497 w 1255"/>
                  <a:gd name="T1" fmla="*/ 138 h 2054"/>
                  <a:gd name="T2" fmla="*/ 518 w 1255"/>
                  <a:gd name="T3" fmla="*/ 116 h 2054"/>
                  <a:gd name="T4" fmla="*/ 553 w 1255"/>
                  <a:gd name="T5" fmla="*/ 165 h 2054"/>
                  <a:gd name="T6" fmla="*/ 606 w 1255"/>
                  <a:gd name="T7" fmla="*/ 162 h 2054"/>
                  <a:gd name="T8" fmla="*/ 681 w 1255"/>
                  <a:gd name="T9" fmla="*/ 195 h 2054"/>
                  <a:gd name="T10" fmla="*/ 841 w 1255"/>
                  <a:gd name="T11" fmla="*/ 83 h 2054"/>
                  <a:gd name="T12" fmla="*/ 848 w 1255"/>
                  <a:gd name="T13" fmla="*/ 3 h 2054"/>
                  <a:gd name="T14" fmla="*/ 887 w 1255"/>
                  <a:gd name="T15" fmla="*/ 0 h 2054"/>
                  <a:gd name="T16" fmla="*/ 910 w 1255"/>
                  <a:gd name="T17" fmla="*/ 63 h 2054"/>
                  <a:gd name="T18" fmla="*/ 906 w 1255"/>
                  <a:gd name="T19" fmla="*/ 447 h 2054"/>
                  <a:gd name="T20" fmla="*/ 1001 w 1255"/>
                  <a:gd name="T21" fmla="*/ 642 h 2054"/>
                  <a:gd name="T22" fmla="*/ 1255 w 1255"/>
                  <a:gd name="T23" fmla="*/ 1055 h 2054"/>
                  <a:gd name="T24" fmla="*/ 1245 w 1255"/>
                  <a:gd name="T25" fmla="*/ 1075 h 2054"/>
                  <a:gd name="T26" fmla="*/ 1143 w 1255"/>
                  <a:gd name="T27" fmla="*/ 1136 h 2054"/>
                  <a:gd name="T28" fmla="*/ 1126 w 1255"/>
                  <a:gd name="T29" fmla="*/ 1207 h 2054"/>
                  <a:gd name="T30" fmla="*/ 1027 w 1255"/>
                  <a:gd name="T31" fmla="*/ 1291 h 2054"/>
                  <a:gd name="T32" fmla="*/ 877 w 1255"/>
                  <a:gd name="T33" fmla="*/ 1571 h 2054"/>
                  <a:gd name="T34" fmla="*/ 808 w 1255"/>
                  <a:gd name="T35" fmla="*/ 1583 h 2054"/>
                  <a:gd name="T36" fmla="*/ 812 w 1255"/>
                  <a:gd name="T37" fmla="*/ 1627 h 2054"/>
                  <a:gd name="T38" fmla="*/ 778 w 1255"/>
                  <a:gd name="T39" fmla="*/ 1642 h 2054"/>
                  <a:gd name="T40" fmla="*/ 779 w 1255"/>
                  <a:gd name="T41" fmla="*/ 1698 h 2054"/>
                  <a:gd name="T42" fmla="*/ 764 w 1255"/>
                  <a:gd name="T43" fmla="*/ 1703 h 2054"/>
                  <a:gd name="T44" fmla="*/ 767 w 1255"/>
                  <a:gd name="T45" fmla="*/ 1775 h 2054"/>
                  <a:gd name="T46" fmla="*/ 720 w 1255"/>
                  <a:gd name="T47" fmla="*/ 1799 h 2054"/>
                  <a:gd name="T48" fmla="*/ 711 w 1255"/>
                  <a:gd name="T49" fmla="*/ 1844 h 2054"/>
                  <a:gd name="T50" fmla="*/ 735 w 1255"/>
                  <a:gd name="T51" fmla="*/ 1886 h 2054"/>
                  <a:gd name="T52" fmla="*/ 684 w 1255"/>
                  <a:gd name="T53" fmla="*/ 2035 h 2054"/>
                  <a:gd name="T54" fmla="*/ 676 w 1255"/>
                  <a:gd name="T55" fmla="*/ 2054 h 2054"/>
                  <a:gd name="T56" fmla="*/ 637 w 1255"/>
                  <a:gd name="T57" fmla="*/ 2015 h 2054"/>
                  <a:gd name="T58" fmla="*/ 635 w 1255"/>
                  <a:gd name="T59" fmla="*/ 1832 h 2054"/>
                  <a:gd name="T60" fmla="*/ 550 w 1255"/>
                  <a:gd name="T61" fmla="*/ 1764 h 2054"/>
                  <a:gd name="T62" fmla="*/ 493 w 1255"/>
                  <a:gd name="T63" fmla="*/ 1823 h 2054"/>
                  <a:gd name="T64" fmla="*/ 426 w 1255"/>
                  <a:gd name="T65" fmla="*/ 1815 h 2054"/>
                  <a:gd name="T66" fmla="*/ 414 w 1255"/>
                  <a:gd name="T67" fmla="*/ 1729 h 2054"/>
                  <a:gd name="T68" fmla="*/ 165 w 1255"/>
                  <a:gd name="T69" fmla="*/ 1680 h 2054"/>
                  <a:gd name="T70" fmla="*/ 98 w 1255"/>
                  <a:gd name="T71" fmla="*/ 1577 h 2054"/>
                  <a:gd name="T72" fmla="*/ 41 w 1255"/>
                  <a:gd name="T73" fmla="*/ 1618 h 2054"/>
                  <a:gd name="T74" fmla="*/ 36 w 1255"/>
                  <a:gd name="T75" fmla="*/ 1559 h 2054"/>
                  <a:gd name="T76" fmla="*/ 21 w 1255"/>
                  <a:gd name="T77" fmla="*/ 1512 h 2054"/>
                  <a:gd name="T78" fmla="*/ 17 w 1255"/>
                  <a:gd name="T79" fmla="*/ 1451 h 2054"/>
                  <a:gd name="T80" fmla="*/ 31 w 1255"/>
                  <a:gd name="T81" fmla="*/ 1426 h 2054"/>
                  <a:gd name="T82" fmla="*/ 32 w 1255"/>
                  <a:gd name="T83" fmla="*/ 1351 h 2054"/>
                  <a:gd name="T84" fmla="*/ 46 w 1255"/>
                  <a:gd name="T85" fmla="*/ 1331 h 2054"/>
                  <a:gd name="T86" fmla="*/ 45 w 1255"/>
                  <a:gd name="T87" fmla="*/ 1313 h 2054"/>
                  <a:gd name="T88" fmla="*/ 0 w 1255"/>
                  <a:gd name="T89" fmla="*/ 1288 h 2054"/>
                  <a:gd name="T90" fmla="*/ 63 w 1255"/>
                  <a:gd name="T91" fmla="*/ 1095 h 2054"/>
                  <a:gd name="T92" fmla="*/ 497 w 1255"/>
                  <a:gd name="T93" fmla="*/ 138 h 20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55" h="2054">
                    <a:moveTo>
                      <a:pt x="497" y="138"/>
                    </a:moveTo>
                    <a:lnTo>
                      <a:pt x="518" y="116"/>
                    </a:lnTo>
                    <a:lnTo>
                      <a:pt x="553" y="165"/>
                    </a:lnTo>
                    <a:lnTo>
                      <a:pt x="606" y="162"/>
                    </a:lnTo>
                    <a:lnTo>
                      <a:pt x="681" y="195"/>
                    </a:lnTo>
                    <a:lnTo>
                      <a:pt x="841" y="83"/>
                    </a:lnTo>
                    <a:lnTo>
                      <a:pt x="848" y="3"/>
                    </a:lnTo>
                    <a:lnTo>
                      <a:pt x="887" y="0"/>
                    </a:lnTo>
                    <a:lnTo>
                      <a:pt x="910" y="63"/>
                    </a:lnTo>
                    <a:lnTo>
                      <a:pt x="906" y="447"/>
                    </a:lnTo>
                    <a:lnTo>
                      <a:pt x="1001" y="642"/>
                    </a:lnTo>
                    <a:lnTo>
                      <a:pt x="1255" y="1055"/>
                    </a:lnTo>
                    <a:lnTo>
                      <a:pt x="1245" y="1075"/>
                    </a:lnTo>
                    <a:lnTo>
                      <a:pt x="1143" y="1136"/>
                    </a:lnTo>
                    <a:lnTo>
                      <a:pt x="1126" y="1207"/>
                    </a:lnTo>
                    <a:lnTo>
                      <a:pt x="1027" y="1291"/>
                    </a:lnTo>
                    <a:lnTo>
                      <a:pt x="877" y="1571"/>
                    </a:lnTo>
                    <a:lnTo>
                      <a:pt x="808" y="1583"/>
                    </a:lnTo>
                    <a:lnTo>
                      <a:pt x="812" y="1627"/>
                    </a:lnTo>
                    <a:lnTo>
                      <a:pt x="778" y="1642"/>
                    </a:lnTo>
                    <a:lnTo>
                      <a:pt x="779" y="1698"/>
                    </a:lnTo>
                    <a:lnTo>
                      <a:pt x="764" y="1703"/>
                    </a:lnTo>
                    <a:lnTo>
                      <a:pt x="767" y="1775"/>
                    </a:lnTo>
                    <a:lnTo>
                      <a:pt x="720" y="1799"/>
                    </a:lnTo>
                    <a:lnTo>
                      <a:pt x="711" y="1844"/>
                    </a:lnTo>
                    <a:lnTo>
                      <a:pt x="735" y="1886"/>
                    </a:lnTo>
                    <a:lnTo>
                      <a:pt x="684" y="2035"/>
                    </a:lnTo>
                    <a:lnTo>
                      <a:pt x="676" y="2054"/>
                    </a:lnTo>
                    <a:lnTo>
                      <a:pt x="637" y="2015"/>
                    </a:lnTo>
                    <a:lnTo>
                      <a:pt x="635" y="1832"/>
                    </a:lnTo>
                    <a:lnTo>
                      <a:pt x="550" y="1764"/>
                    </a:lnTo>
                    <a:lnTo>
                      <a:pt x="493" y="1823"/>
                    </a:lnTo>
                    <a:lnTo>
                      <a:pt x="426" y="1815"/>
                    </a:lnTo>
                    <a:lnTo>
                      <a:pt x="414" y="1729"/>
                    </a:lnTo>
                    <a:lnTo>
                      <a:pt x="165" y="1680"/>
                    </a:lnTo>
                    <a:lnTo>
                      <a:pt x="98" y="1577"/>
                    </a:lnTo>
                    <a:lnTo>
                      <a:pt x="41" y="1618"/>
                    </a:lnTo>
                    <a:lnTo>
                      <a:pt x="36" y="1559"/>
                    </a:lnTo>
                    <a:lnTo>
                      <a:pt x="21" y="1512"/>
                    </a:lnTo>
                    <a:lnTo>
                      <a:pt x="17" y="1451"/>
                    </a:lnTo>
                    <a:lnTo>
                      <a:pt x="31" y="1426"/>
                    </a:lnTo>
                    <a:lnTo>
                      <a:pt x="32" y="1351"/>
                    </a:lnTo>
                    <a:lnTo>
                      <a:pt x="46" y="1331"/>
                    </a:lnTo>
                    <a:lnTo>
                      <a:pt x="45" y="1313"/>
                    </a:lnTo>
                    <a:lnTo>
                      <a:pt x="0" y="1288"/>
                    </a:lnTo>
                    <a:lnTo>
                      <a:pt x="63" y="1095"/>
                    </a:lnTo>
                    <a:lnTo>
                      <a:pt x="497" y="138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22" name="Freeform 30"/>
              <p:cNvSpPr>
                <a:spLocks noChangeAspect="1"/>
              </p:cNvSpPr>
              <p:nvPr/>
            </p:nvSpPr>
            <p:spPr bwMode="auto">
              <a:xfrm>
                <a:off x="4102" y="1502"/>
                <a:ext cx="234" cy="187"/>
              </a:xfrm>
              <a:custGeom>
                <a:avLst/>
                <a:gdLst>
                  <a:gd name="T0" fmla="*/ 1127 w 1301"/>
                  <a:gd name="T1" fmla="*/ 0 h 1035"/>
                  <a:gd name="T2" fmla="*/ 1162 w 1301"/>
                  <a:gd name="T3" fmla="*/ 172 h 1035"/>
                  <a:gd name="T4" fmla="*/ 1250 w 1301"/>
                  <a:gd name="T5" fmla="*/ 266 h 1035"/>
                  <a:gd name="T6" fmla="*/ 1258 w 1301"/>
                  <a:gd name="T7" fmla="*/ 345 h 1035"/>
                  <a:gd name="T8" fmla="*/ 1301 w 1301"/>
                  <a:gd name="T9" fmla="*/ 362 h 1035"/>
                  <a:gd name="T10" fmla="*/ 1297 w 1301"/>
                  <a:gd name="T11" fmla="*/ 403 h 1035"/>
                  <a:gd name="T12" fmla="*/ 1287 w 1301"/>
                  <a:gd name="T13" fmla="*/ 448 h 1035"/>
                  <a:gd name="T14" fmla="*/ 1246 w 1301"/>
                  <a:gd name="T15" fmla="*/ 478 h 1035"/>
                  <a:gd name="T16" fmla="*/ 1248 w 1301"/>
                  <a:gd name="T17" fmla="*/ 567 h 1035"/>
                  <a:gd name="T18" fmla="*/ 1268 w 1301"/>
                  <a:gd name="T19" fmla="*/ 597 h 1035"/>
                  <a:gd name="T20" fmla="*/ 1164 w 1301"/>
                  <a:gd name="T21" fmla="*/ 675 h 1035"/>
                  <a:gd name="T22" fmla="*/ 1095 w 1301"/>
                  <a:gd name="T23" fmla="*/ 695 h 1035"/>
                  <a:gd name="T24" fmla="*/ 1095 w 1301"/>
                  <a:gd name="T25" fmla="*/ 749 h 1035"/>
                  <a:gd name="T26" fmla="*/ 1063 w 1301"/>
                  <a:gd name="T27" fmla="*/ 755 h 1035"/>
                  <a:gd name="T28" fmla="*/ 1123 w 1301"/>
                  <a:gd name="T29" fmla="*/ 769 h 1035"/>
                  <a:gd name="T30" fmla="*/ 1113 w 1301"/>
                  <a:gd name="T31" fmla="*/ 826 h 1035"/>
                  <a:gd name="T32" fmla="*/ 1081 w 1301"/>
                  <a:gd name="T33" fmla="*/ 838 h 1035"/>
                  <a:gd name="T34" fmla="*/ 1125 w 1301"/>
                  <a:gd name="T35" fmla="*/ 836 h 1035"/>
                  <a:gd name="T36" fmla="*/ 1113 w 1301"/>
                  <a:gd name="T37" fmla="*/ 878 h 1035"/>
                  <a:gd name="T38" fmla="*/ 1091 w 1301"/>
                  <a:gd name="T39" fmla="*/ 906 h 1035"/>
                  <a:gd name="T40" fmla="*/ 1025 w 1301"/>
                  <a:gd name="T41" fmla="*/ 902 h 1035"/>
                  <a:gd name="T42" fmla="*/ 952 w 1301"/>
                  <a:gd name="T43" fmla="*/ 1019 h 1035"/>
                  <a:gd name="T44" fmla="*/ 954 w 1301"/>
                  <a:gd name="T45" fmla="*/ 1035 h 1035"/>
                  <a:gd name="T46" fmla="*/ 892 w 1301"/>
                  <a:gd name="T47" fmla="*/ 1029 h 1035"/>
                  <a:gd name="T48" fmla="*/ 779 w 1301"/>
                  <a:gd name="T49" fmla="*/ 969 h 1035"/>
                  <a:gd name="T50" fmla="*/ 626 w 1301"/>
                  <a:gd name="T51" fmla="*/ 965 h 1035"/>
                  <a:gd name="T52" fmla="*/ 495 w 1301"/>
                  <a:gd name="T53" fmla="*/ 1019 h 1035"/>
                  <a:gd name="T54" fmla="*/ 429 w 1301"/>
                  <a:gd name="T55" fmla="*/ 1009 h 1035"/>
                  <a:gd name="T56" fmla="*/ 415 w 1301"/>
                  <a:gd name="T57" fmla="*/ 945 h 1035"/>
                  <a:gd name="T58" fmla="*/ 308 w 1301"/>
                  <a:gd name="T59" fmla="*/ 933 h 1035"/>
                  <a:gd name="T60" fmla="*/ 0 w 1301"/>
                  <a:gd name="T61" fmla="*/ 643 h 1035"/>
                  <a:gd name="T62" fmla="*/ 14 w 1301"/>
                  <a:gd name="T63" fmla="*/ 617 h 1035"/>
                  <a:gd name="T64" fmla="*/ 55 w 1301"/>
                  <a:gd name="T65" fmla="*/ 605 h 1035"/>
                  <a:gd name="T66" fmla="*/ 159 w 1301"/>
                  <a:gd name="T67" fmla="*/ 488 h 1035"/>
                  <a:gd name="T68" fmla="*/ 243 w 1301"/>
                  <a:gd name="T69" fmla="*/ 462 h 1035"/>
                  <a:gd name="T70" fmla="*/ 425 w 1301"/>
                  <a:gd name="T71" fmla="*/ 460 h 1035"/>
                  <a:gd name="T72" fmla="*/ 465 w 1301"/>
                  <a:gd name="T73" fmla="*/ 323 h 1035"/>
                  <a:gd name="T74" fmla="*/ 536 w 1301"/>
                  <a:gd name="T75" fmla="*/ 317 h 1035"/>
                  <a:gd name="T76" fmla="*/ 513 w 1301"/>
                  <a:gd name="T77" fmla="*/ 258 h 1035"/>
                  <a:gd name="T78" fmla="*/ 485 w 1301"/>
                  <a:gd name="T79" fmla="*/ 229 h 1035"/>
                  <a:gd name="T80" fmla="*/ 437 w 1301"/>
                  <a:gd name="T81" fmla="*/ 178 h 1035"/>
                  <a:gd name="T82" fmla="*/ 642 w 1301"/>
                  <a:gd name="T83" fmla="*/ 210 h 1035"/>
                  <a:gd name="T84" fmla="*/ 1017 w 1301"/>
                  <a:gd name="T85" fmla="*/ 235 h 1035"/>
                  <a:gd name="T86" fmla="*/ 1127 w 1301"/>
                  <a:gd name="T87" fmla="*/ 0 h 10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01" h="1035">
                    <a:moveTo>
                      <a:pt x="1127" y="0"/>
                    </a:moveTo>
                    <a:lnTo>
                      <a:pt x="1162" y="172"/>
                    </a:lnTo>
                    <a:lnTo>
                      <a:pt x="1250" y="266"/>
                    </a:lnTo>
                    <a:lnTo>
                      <a:pt x="1258" y="345"/>
                    </a:lnTo>
                    <a:lnTo>
                      <a:pt x="1301" y="362"/>
                    </a:lnTo>
                    <a:lnTo>
                      <a:pt x="1297" y="403"/>
                    </a:lnTo>
                    <a:lnTo>
                      <a:pt x="1287" y="448"/>
                    </a:lnTo>
                    <a:lnTo>
                      <a:pt x="1246" y="478"/>
                    </a:lnTo>
                    <a:lnTo>
                      <a:pt x="1248" y="567"/>
                    </a:lnTo>
                    <a:lnTo>
                      <a:pt x="1268" y="597"/>
                    </a:lnTo>
                    <a:lnTo>
                      <a:pt x="1164" y="675"/>
                    </a:lnTo>
                    <a:lnTo>
                      <a:pt x="1095" y="695"/>
                    </a:lnTo>
                    <a:lnTo>
                      <a:pt x="1095" y="749"/>
                    </a:lnTo>
                    <a:lnTo>
                      <a:pt x="1063" y="755"/>
                    </a:lnTo>
                    <a:lnTo>
                      <a:pt x="1123" y="769"/>
                    </a:lnTo>
                    <a:lnTo>
                      <a:pt x="1113" y="826"/>
                    </a:lnTo>
                    <a:lnTo>
                      <a:pt x="1081" y="838"/>
                    </a:lnTo>
                    <a:lnTo>
                      <a:pt x="1125" y="836"/>
                    </a:lnTo>
                    <a:lnTo>
                      <a:pt x="1113" y="878"/>
                    </a:lnTo>
                    <a:lnTo>
                      <a:pt x="1091" y="906"/>
                    </a:lnTo>
                    <a:lnTo>
                      <a:pt x="1025" y="902"/>
                    </a:lnTo>
                    <a:lnTo>
                      <a:pt x="952" y="1019"/>
                    </a:lnTo>
                    <a:lnTo>
                      <a:pt x="954" y="1035"/>
                    </a:lnTo>
                    <a:lnTo>
                      <a:pt x="892" y="1029"/>
                    </a:lnTo>
                    <a:lnTo>
                      <a:pt x="779" y="969"/>
                    </a:lnTo>
                    <a:lnTo>
                      <a:pt x="626" y="965"/>
                    </a:lnTo>
                    <a:lnTo>
                      <a:pt x="495" y="1019"/>
                    </a:lnTo>
                    <a:lnTo>
                      <a:pt x="429" y="1009"/>
                    </a:lnTo>
                    <a:lnTo>
                      <a:pt x="415" y="945"/>
                    </a:lnTo>
                    <a:lnTo>
                      <a:pt x="308" y="933"/>
                    </a:lnTo>
                    <a:lnTo>
                      <a:pt x="0" y="643"/>
                    </a:lnTo>
                    <a:lnTo>
                      <a:pt x="14" y="617"/>
                    </a:lnTo>
                    <a:lnTo>
                      <a:pt x="55" y="605"/>
                    </a:lnTo>
                    <a:lnTo>
                      <a:pt x="159" y="488"/>
                    </a:lnTo>
                    <a:lnTo>
                      <a:pt x="243" y="462"/>
                    </a:lnTo>
                    <a:lnTo>
                      <a:pt x="425" y="460"/>
                    </a:lnTo>
                    <a:lnTo>
                      <a:pt x="465" y="323"/>
                    </a:lnTo>
                    <a:lnTo>
                      <a:pt x="536" y="317"/>
                    </a:lnTo>
                    <a:lnTo>
                      <a:pt x="513" y="258"/>
                    </a:lnTo>
                    <a:lnTo>
                      <a:pt x="485" y="229"/>
                    </a:lnTo>
                    <a:lnTo>
                      <a:pt x="437" y="178"/>
                    </a:lnTo>
                    <a:lnTo>
                      <a:pt x="642" y="210"/>
                    </a:lnTo>
                    <a:lnTo>
                      <a:pt x="1017" y="235"/>
                    </a:lnTo>
                    <a:lnTo>
                      <a:pt x="1127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23" name="Freeform 31"/>
              <p:cNvSpPr>
                <a:spLocks noChangeAspect="1"/>
              </p:cNvSpPr>
              <p:nvPr/>
            </p:nvSpPr>
            <p:spPr bwMode="auto">
              <a:xfrm>
                <a:off x="3964" y="1534"/>
                <a:ext cx="235" cy="140"/>
              </a:xfrm>
              <a:custGeom>
                <a:avLst/>
                <a:gdLst>
                  <a:gd name="T0" fmla="*/ 156 w 1301"/>
                  <a:gd name="T1" fmla="*/ 213 h 774"/>
                  <a:gd name="T2" fmla="*/ 120 w 1301"/>
                  <a:gd name="T3" fmla="*/ 332 h 774"/>
                  <a:gd name="T4" fmla="*/ 30 w 1301"/>
                  <a:gd name="T5" fmla="*/ 418 h 774"/>
                  <a:gd name="T6" fmla="*/ 0 w 1301"/>
                  <a:gd name="T7" fmla="*/ 562 h 774"/>
                  <a:gd name="T8" fmla="*/ 63 w 1301"/>
                  <a:gd name="T9" fmla="*/ 564 h 774"/>
                  <a:gd name="T10" fmla="*/ 111 w 1301"/>
                  <a:gd name="T11" fmla="*/ 597 h 774"/>
                  <a:gd name="T12" fmla="*/ 177 w 1301"/>
                  <a:gd name="T13" fmla="*/ 608 h 774"/>
                  <a:gd name="T14" fmla="*/ 200 w 1301"/>
                  <a:gd name="T15" fmla="*/ 697 h 774"/>
                  <a:gd name="T16" fmla="*/ 242 w 1301"/>
                  <a:gd name="T17" fmla="*/ 774 h 774"/>
                  <a:gd name="T18" fmla="*/ 766 w 1301"/>
                  <a:gd name="T19" fmla="*/ 464 h 774"/>
                  <a:gd name="T20" fmla="*/ 779 w 1301"/>
                  <a:gd name="T21" fmla="*/ 439 h 774"/>
                  <a:gd name="T22" fmla="*/ 819 w 1301"/>
                  <a:gd name="T23" fmla="*/ 425 h 774"/>
                  <a:gd name="T24" fmla="*/ 921 w 1301"/>
                  <a:gd name="T25" fmla="*/ 310 h 774"/>
                  <a:gd name="T26" fmla="*/ 1009 w 1301"/>
                  <a:gd name="T27" fmla="*/ 283 h 774"/>
                  <a:gd name="T28" fmla="*/ 1188 w 1301"/>
                  <a:gd name="T29" fmla="*/ 283 h 774"/>
                  <a:gd name="T30" fmla="*/ 1229 w 1301"/>
                  <a:gd name="T31" fmla="*/ 143 h 774"/>
                  <a:gd name="T32" fmla="*/ 1301 w 1301"/>
                  <a:gd name="T33" fmla="*/ 140 h 774"/>
                  <a:gd name="T34" fmla="*/ 1278 w 1301"/>
                  <a:gd name="T35" fmla="*/ 82 h 774"/>
                  <a:gd name="T36" fmla="*/ 1201 w 1301"/>
                  <a:gd name="T37" fmla="*/ 0 h 774"/>
                  <a:gd name="T38" fmla="*/ 1164 w 1301"/>
                  <a:gd name="T39" fmla="*/ 11 h 774"/>
                  <a:gd name="T40" fmla="*/ 1100 w 1301"/>
                  <a:gd name="T41" fmla="*/ 99 h 774"/>
                  <a:gd name="T42" fmla="*/ 999 w 1301"/>
                  <a:gd name="T43" fmla="*/ 108 h 774"/>
                  <a:gd name="T44" fmla="*/ 979 w 1301"/>
                  <a:gd name="T45" fmla="*/ 133 h 774"/>
                  <a:gd name="T46" fmla="*/ 751 w 1301"/>
                  <a:gd name="T47" fmla="*/ 136 h 774"/>
                  <a:gd name="T48" fmla="*/ 668 w 1301"/>
                  <a:gd name="T49" fmla="*/ 144 h 774"/>
                  <a:gd name="T50" fmla="*/ 687 w 1301"/>
                  <a:gd name="T51" fmla="*/ 175 h 774"/>
                  <a:gd name="T52" fmla="*/ 654 w 1301"/>
                  <a:gd name="T53" fmla="*/ 202 h 774"/>
                  <a:gd name="T54" fmla="*/ 615 w 1301"/>
                  <a:gd name="T55" fmla="*/ 202 h 774"/>
                  <a:gd name="T56" fmla="*/ 528 w 1301"/>
                  <a:gd name="T57" fmla="*/ 174 h 774"/>
                  <a:gd name="T58" fmla="*/ 156 w 1301"/>
                  <a:gd name="T59" fmla="*/ 213 h 7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301" h="774">
                    <a:moveTo>
                      <a:pt x="156" y="213"/>
                    </a:moveTo>
                    <a:lnTo>
                      <a:pt x="120" y="332"/>
                    </a:lnTo>
                    <a:lnTo>
                      <a:pt x="30" y="418"/>
                    </a:lnTo>
                    <a:lnTo>
                      <a:pt x="0" y="562"/>
                    </a:lnTo>
                    <a:lnTo>
                      <a:pt x="63" y="564"/>
                    </a:lnTo>
                    <a:lnTo>
                      <a:pt x="111" y="597"/>
                    </a:lnTo>
                    <a:lnTo>
                      <a:pt x="177" y="608"/>
                    </a:lnTo>
                    <a:lnTo>
                      <a:pt x="200" y="697"/>
                    </a:lnTo>
                    <a:lnTo>
                      <a:pt x="242" y="774"/>
                    </a:lnTo>
                    <a:lnTo>
                      <a:pt x="766" y="464"/>
                    </a:lnTo>
                    <a:lnTo>
                      <a:pt x="779" y="439"/>
                    </a:lnTo>
                    <a:lnTo>
                      <a:pt x="819" y="425"/>
                    </a:lnTo>
                    <a:lnTo>
                      <a:pt x="921" y="310"/>
                    </a:lnTo>
                    <a:lnTo>
                      <a:pt x="1009" y="283"/>
                    </a:lnTo>
                    <a:lnTo>
                      <a:pt x="1188" y="283"/>
                    </a:lnTo>
                    <a:lnTo>
                      <a:pt x="1229" y="143"/>
                    </a:lnTo>
                    <a:lnTo>
                      <a:pt x="1301" y="140"/>
                    </a:lnTo>
                    <a:lnTo>
                      <a:pt x="1278" y="82"/>
                    </a:lnTo>
                    <a:lnTo>
                      <a:pt x="1201" y="0"/>
                    </a:lnTo>
                    <a:lnTo>
                      <a:pt x="1164" y="11"/>
                    </a:lnTo>
                    <a:lnTo>
                      <a:pt x="1100" y="99"/>
                    </a:lnTo>
                    <a:lnTo>
                      <a:pt x="999" y="108"/>
                    </a:lnTo>
                    <a:lnTo>
                      <a:pt x="979" y="133"/>
                    </a:lnTo>
                    <a:lnTo>
                      <a:pt x="751" y="136"/>
                    </a:lnTo>
                    <a:lnTo>
                      <a:pt x="668" y="144"/>
                    </a:lnTo>
                    <a:lnTo>
                      <a:pt x="687" y="175"/>
                    </a:lnTo>
                    <a:lnTo>
                      <a:pt x="654" y="202"/>
                    </a:lnTo>
                    <a:lnTo>
                      <a:pt x="615" y="202"/>
                    </a:lnTo>
                    <a:lnTo>
                      <a:pt x="528" y="174"/>
                    </a:lnTo>
                    <a:lnTo>
                      <a:pt x="156" y="21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24" name="Freeform 32"/>
              <p:cNvSpPr>
                <a:spLocks noChangeAspect="1"/>
              </p:cNvSpPr>
              <p:nvPr/>
            </p:nvSpPr>
            <p:spPr bwMode="auto">
              <a:xfrm>
                <a:off x="3626" y="1919"/>
                <a:ext cx="356" cy="397"/>
              </a:xfrm>
              <a:custGeom>
                <a:avLst/>
                <a:gdLst>
                  <a:gd name="T0" fmla="*/ 726 w 1979"/>
                  <a:gd name="T1" fmla="*/ 250 h 2200"/>
                  <a:gd name="T2" fmla="*/ 921 w 1979"/>
                  <a:gd name="T3" fmla="*/ 79 h 2200"/>
                  <a:gd name="T4" fmla="*/ 1041 w 1979"/>
                  <a:gd name="T5" fmla="*/ 74 h 2200"/>
                  <a:gd name="T6" fmla="*/ 1103 w 1979"/>
                  <a:gd name="T7" fmla="*/ 4 h 2200"/>
                  <a:gd name="T8" fmla="*/ 1329 w 1979"/>
                  <a:gd name="T9" fmla="*/ 0 h 2200"/>
                  <a:gd name="T10" fmla="*/ 1319 w 1979"/>
                  <a:gd name="T11" fmla="*/ 79 h 2200"/>
                  <a:gd name="T12" fmla="*/ 1347 w 1979"/>
                  <a:gd name="T13" fmla="*/ 180 h 2200"/>
                  <a:gd name="T14" fmla="*/ 1429 w 1979"/>
                  <a:gd name="T15" fmla="*/ 228 h 2200"/>
                  <a:gd name="T16" fmla="*/ 1516 w 1979"/>
                  <a:gd name="T17" fmla="*/ 269 h 2200"/>
                  <a:gd name="T18" fmla="*/ 1575 w 1979"/>
                  <a:gd name="T19" fmla="*/ 399 h 2200"/>
                  <a:gd name="T20" fmla="*/ 1584 w 1979"/>
                  <a:gd name="T21" fmla="*/ 484 h 2200"/>
                  <a:gd name="T22" fmla="*/ 1721 w 1979"/>
                  <a:gd name="T23" fmla="*/ 708 h 2200"/>
                  <a:gd name="T24" fmla="*/ 1749 w 1979"/>
                  <a:gd name="T25" fmla="*/ 840 h 2200"/>
                  <a:gd name="T26" fmla="*/ 1731 w 1979"/>
                  <a:gd name="T27" fmla="*/ 900 h 2200"/>
                  <a:gd name="T28" fmla="*/ 1739 w 1979"/>
                  <a:gd name="T29" fmla="*/ 1014 h 2200"/>
                  <a:gd name="T30" fmla="*/ 1676 w 1979"/>
                  <a:gd name="T31" fmla="*/ 1071 h 2200"/>
                  <a:gd name="T32" fmla="*/ 1788 w 1979"/>
                  <a:gd name="T33" fmla="*/ 1250 h 2200"/>
                  <a:gd name="T34" fmla="*/ 1859 w 1979"/>
                  <a:gd name="T35" fmla="*/ 1247 h 2200"/>
                  <a:gd name="T36" fmla="*/ 1912 w 1979"/>
                  <a:gd name="T37" fmla="*/ 1290 h 2200"/>
                  <a:gd name="T38" fmla="*/ 1979 w 1979"/>
                  <a:gd name="T39" fmla="*/ 1320 h 2200"/>
                  <a:gd name="T40" fmla="*/ 1686 w 1979"/>
                  <a:gd name="T41" fmla="*/ 1925 h 2200"/>
                  <a:gd name="T42" fmla="*/ 1702 w 1979"/>
                  <a:gd name="T43" fmla="*/ 1961 h 2200"/>
                  <a:gd name="T44" fmla="*/ 1669 w 1979"/>
                  <a:gd name="T45" fmla="*/ 1992 h 2200"/>
                  <a:gd name="T46" fmla="*/ 1621 w 1979"/>
                  <a:gd name="T47" fmla="*/ 2005 h 2200"/>
                  <a:gd name="T48" fmla="*/ 1579 w 1979"/>
                  <a:gd name="T49" fmla="*/ 2055 h 2200"/>
                  <a:gd name="T50" fmla="*/ 1537 w 1979"/>
                  <a:gd name="T51" fmla="*/ 2075 h 2200"/>
                  <a:gd name="T52" fmla="*/ 1379 w 1979"/>
                  <a:gd name="T53" fmla="*/ 2140 h 2200"/>
                  <a:gd name="T54" fmla="*/ 1204 w 1979"/>
                  <a:gd name="T55" fmla="*/ 2129 h 2200"/>
                  <a:gd name="T56" fmla="*/ 1094 w 1979"/>
                  <a:gd name="T57" fmla="*/ 2163 h 2200"/>
                  <a:gd name="T58" fmla="*/ 1006 w 1979"/>
                  <a:gd name="T59" fmla="*/ 2115 h 2200"/>
                  <a:gd name="T60" fmla="*/ 802 w 1979"/>
                  <a:gd name="T61" fmla="*/ 2190 h 2200"/>
                  <a:gd name="T62" fmla="*/ 638 w 1979"/>
                  <a:gd name="T63" fmla="*/ 2038 h 2200"/>
                  <a:gd name="T64" fmla="*/ 472 w 1979"/>
                  <a:gd name="T65" fmla="*/ 2033 h 2200"/>
                  <a:gd name="T66" fmla="*/ 386 w 1979"/>
                  <a:gd name="T67" fmla="*/ 1982 h 2200"/>
                  <a:gd name="T68" fmla="*/ 273 w 1979"/>
                  <a:gd name="T69" fmla="*/ 1860 h 2200"/>
                  <a:gd name="T70" fmla="*/ 312 w 1979"/>
                  <a:gd name="T71" fmla="*/ 1745 h 2200"/>
                  <a:gd name="T72" fmla="*/ 369 w 1979"/>
                  <a:gd name="T73" fmla="*/ 1585 h 2200"/>
                  <a:gd name="T74" fmla="*/ 332 w 1979"/>
                  <a:gd name="T75" fmla="*/ 1497 h 2200"/>
                  <a:gd name="T76" fmla="*/ 262 w 1979"/>
                  <a:gd name="T77" fmla="*/ 1522 h 2200"/>
                  <a:gd name="T78" fmla="*/ 197 w 1979"/>
                  <a:gd name="T79" fmla="*/ 1444 h 2200"/>
                  <a:gd name="T80" fmla="*/ 146 w 1979"/>
                  <a:gd name="T81" fmla="*/ 1457 h 2200"/>
                  <a:gd name="T82" fmla="*/ 474 w 1979"/>
                  <a:gd name="T83" fmla="*/ 1195 h 2200"/>
                  <a:gd name="T84" fmla="*/ 596 w 1979"/>
                  <a:gd name="T85" fmla="*/ 1019 h 2200"/>
                  <a:gd name="T86" fmla="*/ 573 w 1979"/>
                  <a:gd name="T87" fmla="*/ 918 h 2200"/>
                  <a:gd name="T88" fmla="*/ 556 w 1979"/>
                  <a:gd name="T89" fmla="*/ 733 h 2200"/>
                  <a:gd name="T90" fmla="*/ 643 w 1979"/>
                  <a:gd name="T91" fmla="*/ 700 h 2200"/>
                  <a:gd name="T92" fmla="*/ 774 w 1979"/>
                  <a:gd name="T93" fmla="*/ 635 h 2200"/>
                  <a:gd name="T94" fmla="*/ 626 w 1979"/>
                  <a:gd name="T95" fmla="*/ 407 h 2200"/>
                  <a:gd name="T96" fmla="*/ 679 w 1979"/>
                  <a:gd name="T97" fmla="*/ 290 h 2200"/>
                  <a:gd name="T98" fmla="*/ 690 w 1979"/>
                  <a:gd name="T99" fmla="*/ 202 h 2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979" h="2200">
                    <a:moveTo>
                      <a:pt x="690" y="202"/>
                    </a:moveTo>
                    <a:lnTo>
                      <a:pt x="726" y="250"/>
                    </a:lnTo>
                    <a:lnTo>
                      <a:pt x="841" y="259"/>
                    </a:lnTo>
                    <a:lnTo>
                      <a:pt x="921" y="79"/>
                    </a:lnTo>
                    <a:lnTo>
                      <a:pt x="939" y="97"/>
                    </a:lnTo>
                    <a:lnTo>
                      <a:pt x="1041" y="74"/>
                    </a:lnTo>
                    <a:lnTo>
                      <a:pt x="1137" y="139"/>
                    </a:lnTo>
                    <a:lnTo>
                      <a:pt x="1103" y="4"/>
                    </a:lnTo>
                    <a:lnTo>
                      <a:pt x="1300" y="28"/>
                    </a:lnTo>
                    <a:lnTo>
                      <a:pt x="1329" y="0"/>
                    </a:lnTo>
                    <a:lnTo>
                      <a:pt x="1341" y="38"/>
                    </a:lnTo>
                    <a:lnTo>
                      <a:pt x="1319" y="79"/>
                    </a:lnTo>
                    <a:lnTo>
                      <a:pt x="1341" y="130"/>
                    </a:lnTo>
                    <a:lnTo>
                      <a:pt x="1347" y="180"/>
                    </a:lnTo>
                    <a:lnTo>
                      <a:pt x="1328" y="204"/>
                    </a:lnTo>
                    <a:lnTo>
                      <a:pt x="1429" y="228"/>
                    </a:lnTo>
                    <a:lnTo>
                      <a:pt x="1456" y="272"/>
                    </a:lnTo>
                    <a:lnTo>
                      <a:pt x="1516" y="269"/>
                    </a:lnTo>
                    <a:lnTo>
                      <a:pt x="1569" y="345"/>
                    </a:lnTo>
                    <a:lnTo>
                      <a:pt x="1575" y="399"/>
                    </a:lnTo>
                    <a:lnTo>
                      <a:pt x="1632" y="430"/>
                    </a:lnTo>
                    <a:lnTo>
                      <a:pt x="1584" y="484"/>
                    </a:lnTo>
                    <a:lnTo>
                      <a:pt x="1699" y="647"/>
                    </a:lnTo>
                    <a:lnTo>
                      <a:pt x="1721" y="708"/>
                    </a:lnTo>
                    <a:lnTo>
                      <a:pt x="1751" y="744"/>
                    </a:lnTo>
                    <a:lnTo>
                      <a:pt x="1749" y="840"/>
                    </a:lnTo>
                    <a:lnTo>
                      <a:pt x="1714" y="863"/>
                    </a:lnTo>
                    <a:lnTo>
                      <a:pt x="1731" y="900"/>
                    </a:lnTo>
                    <a:lnTo>
                      <a:pt x="1759" y="925"/>
                    </a:lnTo>
                    <a:lnTo>
                      <a:pt x="1739" y="1014"/>
                    </a:lnTo>
                    <a:lnTo>
                      <a:pt x="1691" y="1047"/>
                    </a:lnTo>
                    <a:lnTo>
                      <a:pt x="1676" y="1071"/>
                    </a:lnTo>
                    <a:lnTo>
                      <a:pt x="1651" y="1099"/>
                    </a:lnTo>
                    <a:lnTo>
                      <a:pt x="1788" y="1250"/>
                    </a:lnTo>
                    <a:lnTo>
                      <a:pt x="1827" y="1240"/>
                    </a:lnTo>
                    <a:lnTo>
                      <a:pt x="1859" y="1247"/>
                    </a:lnTo>
                    <a:lnTo>
                      <a:pt x="1900" y="1276"/>
                    </a:lnTo>
                    <a:lnTo>
                      <a:pt x="1912" y="1290"/>
                    </a:lnTo>
                    <a:lnTo>
                      <a:pt x="1957" y="1290"/>
                    </a:lnTo>
                    <a:lnTo>
                      <a:pt x="1979" y="1320"/>
                    </a:lnTo>
                    <a:lnTo>
                      <a:pt x="1694" y="1745"/>
                    </a:lnTo>
                    <a:lnTo>
                      <a:pt x="1686" y="1925"/>
                    </a:lnTo>
                    <a:lnTo>
                      <a:pt x="1699" y="1945"/>
                    </a:lnTo>
                    <a:lnTo>
                      <a:pt x="1702" y="1961"/>
                    </a:lnTo>
                    <a:lnTo>
                      <a:pt x="1672" y="1966"/>
                    </a:lnTo>
                    <a:lnTo>
                      <a:pt x="1669" y="1992"/>
                    </a:lnTo>
                    <a:lnTo>
                      <a:pt x="1627" y="1997"/>
                    </a:lnTo>
                    <a:lnTo>
                      <a:pt x="1621" y="2005"/>
                    </a:lnTo>
                    <a:lnTo>
                      <a:pt x="1578" y="2015"/>
                    </a:lnTo>
                    <a:lnTo>
                      <a:pt x="1579" y="2055"/>
                    </a:lnTo>
                    <a:lnTo>
                      <a:pt x="1554" y="2075"/>
                    </a:lnTo>
                    <a:lnTo>
                      <a:pt x="1537" y="2075"/>
                    </a:lnTo>
                    <a:lnTo>
                      <a:pt x="1449" y="2077"/>
                    </a:lnTo>
                    <a:lnTo>
                      <a:pt x="1379" y="2140"/>
                    </a:lnTo>
                    <a:lnTo>
                      <a:pt x="1269" y="2095"/>
                    </a:lnTo>
                    <a:lnTo>
                      <a:pt x="1204" y="2129"/>
                    </a:lnTo>
                    <a:lnTo>
                      <a:pt x="1124" y="2200"/>
                    </a:lnTo>
                    <a:lnTo>
                      <a:pt x="1094" y="2163"/>
                    </a:lnTo>
                    <a:lnTo>
                      <a:pt x="1066" y="2170"/>
                    </a:lnTo>
                    <a:lnTo>
                      <a:pt x="1006" y="2115"/>
                    </a:lnTo>
                    <a:lnTo>
                      <a:pt x="880" y="2115"/>
                    </a:lnTo>
                    <a:lnTo>
                      <a:pt x="802" y="2190"/>
                    </a:lnTo>
                    <a:lnTo>
                      <a:pt x="703" y="2155"/>
                    </a:lnTo>
                    <a:lnTo>
                      <a:pt x="638" y="2038"/>
                    </a:lnTo>
                    <a:lnTo>
                      <a:pt x="591" y="2015"/>
                    </a:lnTo>
                    <a:lnTo>
                      <a:pt x="472" y="2033"/>
                    </a:lnTo>
                    <a:lnTo>
                      <a:pt x="394" y="1998"/>
                    </a:lnTo>
                    <a:lnTo>
                      <a:pt x="386" y="1982"/>
                    </a:lnTo>
                    <a:lnTo>
                      <a:pt x="358" y="1875"/>
                    </a:lnTo>
                    <a:lnTo>
                      <a:pt x="273" y="1860"/>
                    </a:lnTo>
                    <a:lnTo>
                      <a:pt x="278" y="1834"/>
                    </a:lnTo>
                    <a:lnTo>
                      <a:pt x="312" y="1745"/>
                    </a:lnTo>
                    <a:lnTo>
                      <a:pt x="298" y="1695"/>
                    </a:lnTo>
                    <a:lnTo>
                      <a:pt x="369" y="1585"/>
                    </a:lnTo>
                    <a:lnTo>
                      <a:pt x="358" y="1530"/>
                    </a:lnTo>
                    <a:lnTo>
                      <a:pt x="332" y="1497"/>
                    </a:lnTo>
                    <a:lnTo>
                      <a:pt x="278" y="1500"/>
                    </a:lnTo>
                    <a:lnTo>
                      <a:pt x="262" y="1522"/>
                    </a:lnTo>
                    <a:lnTo>
                      <a:pt x="224" y="1463"/>
                    </a:lnTo>
                    <a:lnTo>
                      <a:pt x="197" y="1444"/>
                    </a:lnTo>
                    <a:lnTo>
                      <a:pt x="179" y="1468"/>
                    </a:lnTo>
                    <a:lnTo>
                      <a:pt x="146" y="1457"/>
                    </a:lnTo>
                    <a:lnTo>
                      <a:pt x="0" y="1421"/>
                    </a:lnTo>
                    <a:lnTo>
                      <a:pt x="474" y="1195"/>
                    </a:lnTo>
                    <a:lnTo>
                      <a:pt x="568" y="1020"/>
                    </a:lnTo>
                    <a:lnTo>
                      <a:pt x="596" y="1019"/>
                    </a:lnTo>
                    <a:lnTo>
                      <a:pt x="599" y="947"/>
                    </a:lnTo>
                    <a:lnTo>
                      <a:pt x="573" y="918"/>
                    </a:lnTo>
                    <a:lnTo>
                      <a:pt x="558" y="803"/>
                    </a:lnTo>
                    <a:lnTo>
                      <a:pt x="556" y="733"/>
                    </a:lnTo>
                    <a:lnTo>
                      <a:pt x="589" y="702"/>
                    </a:lnTo>
                    <a:lnTo>
                      <a:pt x="643" y="700"/>
                    </a:lnTo>
                    <a:lnTo>
                      <a:pt x="724" y="635"/>
                    </a:lnTo>
                    <a:lnTo>
                      <a:pt x="774" y="635"/>
                    </a:lnTo>
                    <a:lnTo>
                      <a:pt x="801" y="585"/>
                    </a:lnTo>
                    <a:lnTo>
                      <a:pt x="626" y="407"/>
                    </a:lnTo>
                    <a:lnTo>
                      <a:pt x="621" y="332"/>
                    </a:lnTo>
                    <a:lnTo>
                      <a:pt x="679" y="290"/>
                    </a:lnTo>
                    <a:lnTo>
                      <a:pt x="652" y="200"/>
                    </a:lnTo>
                    <a:lnTo>
                      <a:pt x="690" y="202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25" name="Freeform 33"/>
              <p:cNvSpPr>
                <a:spLocks noChangeAspect="1"/>
              </p:cNvSpPr>
              <p:nvPr/>
            </p:nvSpPr>
            <p:spPr bwMode="auto">
              <a:xfrm>
                <a:off x="3864" y="1911"/>
                <a:ext cx="264" cy="206"/>
              </a:xfrm>
              <a:custGeom>
                <a:avLst/>
                <a:gdLst>
                  <a:gd name="T0" fmla="*/ 31 w 1462"/>
                  <a:gd name="T1" fmla="*/ 0 h 1141"/>
                  <a:gd name="T2" fmla="*/ 5 w 1462"/>
                  <a:gd name="T3" fmla="*/ 40 h 1141"/>
                  <a:gd name="T4" fmla="*/ 19 w 1462"/>
                  <a:gd name="T5" fmla="*/ 78 h 1141"/>
                  <a:gd name="T6" fmla="*/ 0 w 1462"/>
                  <a:gd name="T7" fmla="*/ 120 h 1141"/>
                  <a:gd name="T8" fmla="*/ 20 w 1462"/>
                  <a:gd name="T9" fmla="*/ 167 h 1141"/>
                  <a:gd name="T10" fmla="*/ 27 w 1462"/>
                  <a:gd name="T11" fmla="*/ 222 h 1141"/>
                  <a:gd name="T12" fmla="*/ 5 w 1462"/>
                  <a:gd name="T13" fmla="*/ 246 h 1141"/>
                  <a:gd name="T14" fmla="*/ 109 w 1462"/>
                  <a:gd name="T15" fmla="*/ 271 h 1141"/>
                  <a:gd name="T16" fmla="*/ 136 w 1462"/>
                  <a:gd name="T17" fmla="*/ 314 h 1141"/>
                  <a:gd name="T18" fmla="*/ 193 w 1462"/>
                  <a:gd name="T19" fmla="*/ 310 h 1141"/>
                  <a:gd name="T20" fmla="*/ 250 w 1462"/>
                  <a:gd name="T21" fmla="*/ 387 h 1141"/>
                  <a:gd name="T22" fmla="*/ 255 w 1462"/>
                  <a:gd name="T23" fmla="*/ 441 h 1141"/>
                  <a:gd name="T24" fmla="*/ 313 w 1462"/>
                  <a:gd name="T25" fmla="*/ 472 h 1141"/>
                  <a:gd name="T26" fmla="*/ 265 w 1462"/>
                  <a:gd name="T27" fmla="*/ 524 h 1141"/>
                  <a:gd name="T28" fmla="*/ 377 w 1462"/>
                  <a:gd name="T29" fmla="*/ 686 h 1141"/>
                  <a:gd name="T30" fmla="*/ 400 w 1462"/>
                  <a:gd name="T31" fmla="*/ 747 h 1141"/>
                  <a:gd name="T32" fmla="*/ 431 w 1462"/>
                  <a:gd name="T33" fmla="*/ 784 h 1141"/>
                  <a:gd name="T34" fmla="*/ 428 w 1462"/>
                  <a:gd name="T35" fmla="*/ 884 h 1141"/>
                  <a:gd name="T36" fmla="*/ 393 w 1462"/>
                  <a:gd name="T37" fmla="*/ 905 h 1141"/>
                  <a:gd name="T38" fmla="*/ 407 w 1462"/>
                  <a:gd name="T39" fmla="*/ 940 h 1141"/>
                  <a:gd name="T40" fmla="*/ 438 w 1462"/>
                  <a:gd name="T41" fmla="*/ 966 h 1141"/>
                  <a:gd name="T42" fmla="*/ 421 w 1462"/>
                  <a:gd name="T43" fmla="*/ 1056 h 1141"/>
                  <a:gd name="T44" fmla="*/ 372 w 1462"/>
                  <a:gd name="T45" fmla="*/ 1083 h 1141"/>
                  <a:gd name="T46" fmla="*/ 356 w 1462"/>
                  <a:gd name="T47" fmla="*/ 1110 h 1141"/>
                  <a:gd name="T48" fmla="*/ 766 w 1462"/>
                  <a:gd name="T49" fmla="*/ 1141 h 1141"/>
                  <a:gd name="T50" fmla="*/ 853 w 1462"/>
                  <a:gd name="T51" fmla="*/ 1019 h 1141"/>
                  <a:gd name="T52" fmla="*/ 859 w 1462"/>
                  <a:gd name="T53" fmla="*/ 996 h 1141"/>
                  <a:gd name="T54" fmla="*/ 830 w 1462"/>
                  <a:gd name="T55" fmla="*/ 986 h 1141"/>
                  <a:gd name="T56" fmla="*/ 830 w 1462"/>
                  <a:gd name="T57" fmla="*/ 959 h 1141"/>
                  <a:gd name="T58" fmla="*/ 846 w 1462"/>
                  <a:gd name="T59" fmla="*/ 903 h 1141"/>
                  <a:gd name="T60" fmla="*/ 884 w 1462"/>
                  <a:gd name="T61" fmla="*/ 859 h 1141"/>
                  <a:gd name="T62" fmla="*/ 934 w 1462"/>
                  <a:gd name="T63" fmla="*/ 823 h 1141"/>
                  <a:gd name="T64" fmla="*/ 1006 w 1462"/>
                  <a:gd name="T65" fmla="*/ 815 h 1141"/>
                  <a:gd name="T66" fmla="*/ 1105 w 1462"/>
                  <a:gd name="T67" fmla="*/ 740 h 1141"/>
                  <a:gd name="T68" fmla="*/ 1129 w 1462"/>
                  <a:gd name="T69" fmla="*/ 740 h 1141"/>
                  <a:gd name="T70" fmla="*/ 1153 w 1462"/>
                  <a:gd name="T71" fmla="*/ 755 h 1141"/>
                  <a:gd name="T72" fmla="*/ 1165 w 1462"/>
                  <a:gd name="T73" fmla="*/ 813 h 1141"/>
                  <a:gd name="T74" fmla="*/ 1204 w 1462"/>
                  <a:gd name="T75" fmla="*/ 878 h 1141"/>
                  <a:gd name="T76" fmla="*/ 1264 w 1462"/>
                  <a:gd name="T77" fmla="*/ 912 h 1141"/>
                  <a:gd name="T78" fmla="*/ 1274 w 1462"/>
                  <a:gd name="T79" fmla="*/ 855 h 1141"/>
                  <a:gd name="T80" fmla="*/ 1226 w 1462"/>
                  <a:gd name="T81" fmla="*/ 750 h 1141"/>
                  <a:gd name="T82" fmla="*/ 1279 w 1462"/>
                  <a:gd name="T83" fmla="*/ 637 h 1141"/>
                  <a:gd name="T84" fmla="*/ 1253 w 1462"/>
                  <a:gd name="T85" fmla="*/ 582 h 1141"/>
                  <a:gd name="T86" fmla="*/ 1255 w 1462"/>
                  <a:gd name="T87" fmla="*/ 517 h 1141"/>
                  <a:gd name="T88" fmla="*/ 1222 w 1462"/>
                  <a:gd name="T89" fmla="*/ 470 h 1141"/>
                  <a:gd name="T90" fmla="*/ 1276 w 1462"/>
                  <a:gd name="T91" fmla="*/ 381 h 1141"/>
                  <a:gd name="T92" fmla="*/ 1286 w 1462"/>
                  <a:gd name="T93" fmla="*/ 259 h 1141"/>
                  <a:gd name="T94" fmla="*/ 1462 w 1462"/>
                  <a:gd name="T95" fmla="*/ 132 h 1141"/>
                  <a:gd name="T96" fmla="*/ 1435 w 1462"/>
                  <a:gd name="T97" fmla="*/ 85 h 1141"/>
                  <a:gd name="T98" fmla="*/ 1398 w 1462"/>
                  <a:gd name="T99" fmla="*/ 111 h 1141"/>
                  <a:gd name="T100" fmla="*/ 1389 w 1462"/>
                  <a:gd name="T101" fmla="*/ 99 h 1141"/>
                  <a:gd name="T102" fmla="*/ 1274 w 1462"/>
                  <a:gd name="T103" fmla="*/ 179 h 1141"/>
                  <a:gd name="T104" fmla="*/ 1246 w 1462"/>
                  <a:gd name="T105" fmla="*/ 174 h 1141"/>
                  <a:gd name="T106" fmla="*/ 1208 w 1462"/>
                  <a:gd name="T107" fmla="*/ 151 h 1141"/>
                  <a:gd name="T108" fmla="*/ 1201 w 1462"/>
                  <a:gd name="T109" fmla="*/ 98 h 1141"/>
                  <a:gd name="T110" fmla="*/ 749 w 1462"/>
                  <a:gd name="T111" fmla="*/ 101 h 1141"/>
                  <a:gd name="T112" fmla="*/ 565 w 1462"/>
                  <a:gd name="T113" fmla="*/ 161 h 1141"/>
                  <a:gd name="T114" fmla="*/ 536 w 1462"/>
                  <a:gd name="T115" fmla="*/ 176 h 1141"/>
                  <a:gd name="T116" fmla="*/ 31 w 1462"/>
                  <a:gd name="T117" fmla="*/ 0 h 1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462" h="1141">
                    <a:moveTo>
                      <a:pt x="31" y="0"/>
                    </a:moveTo>
                    <a:lnTo>
                      <a:pt x="5" y="40"/>
                    </a:lnTo>
                    <a:lnTo>
                      <a:pt x="19" y="78"/>
                    </a:lnTo>
                    <a:lnTo>
                      <a:pt x="0" y="120"/>
                    </a:lnTo>
                    <a:lnTo>
                      <a:pt x="20" y="167"/>
                    </a:lnTo>
                    <a:lnTo>
                      <a:pt x="27" y="222"/>
                    </a:lnTo>
                    <a:lnTo>
                      <a:pt x="5" y="246"/>
                    </a:lnTo>
                    <a:lnTo>
                      <a:pt x="109" y="271"/>
                    </a:lnTo>
                    <a:lnTo>
                      <a:pt x="136" y="314"/>
                    </a:lnTo>
                    <a:lnTo>
                      <a:pt x="193" y="310"/>
                    </a:lnTo>
                    <a:lnTo>
                      <a:pt x="250" y="387"/>
                    </a:lnTo>
                    <a:lnTo>
                      <a:pt x="255" y="441"/>
                    </a:lnTo>
                    <a:lnTo>
                      <a:pt x="313" y="472"/>
                    </a:lnTo>
                    <a:lnTo>
                      <a:pt x="265" y="524"/>
                    </a:lnTo>
                    <a:lnTo>
                      <a:pt x="377" y="686"/>
                    </a:lnTo>
                    <a:lnTo>
                      <a:pt x="400" y="747"/>
                    </a:lnTo>
                    <a:lnTo>
                      <a:pt x="431" y="784"/>
                    </a:lnTo>
                    <a:lnTo>
                      <a:pt x="428" y="884"/>
                    </a:lnTo>
                    <a:lnTo>
                      <a:pt x="393" y="905"/>
                    </a:lnTo>
                    <a:lnTo>
                      <a:pt x="407" y="940"/>
                    </a:lnTo>
                    <a:lnTo>
                      <a:pt x="438" y="966"/>
                    </a:lnTo>
                    <a:lnTo>
                      <a:pt x="421" y="1056"/>
                    </a:lnTo>
                    <a:lnTo>
                      <a:pt x="372" y="1083"/>
                    </a:lnTo>
                    <a:lnTo>
                      <a:pt x="356" y="1110"/>
                    </a:lnTo>
                    <a:lnTo>
                      <a:pt x="766" y="1141"/>
                    </a:lnTo>
                    <a:lnTo>
                      <a:pt x="853" y="1019"/>
                    </a:lnTo>
                    <a:lnTo>
                      <a:pt x="859" y="996"/>
                    </a:lnTo>
                    <a:lnTo>
                      <a:pt x="830" y="986"/>
                    </a:lnTo>
                    <a:lnTo>
                      <a:pt x="830" y="959"/>
                    </a:lnTo>
                    <a:lnTo>
                      <a:pt x="846" y="903"/>
                    </a:lnTo>
                    <a:lnTo>
                      <a:pt x="884" y="859"/>
                    </a:lnTo>
                    <a:lnTo>
                      <a:pt x="934" y="823"/>
                    </a:lnTo>
                    <a:lnTo>
                      <a:pt x="1006" y="815"/>
                    </a:lnTo>
                    <a:lnTo>
                      <a:pt x="1105" y="740"/>
                    </a:lnTo>
                    <a:lnTo>
                      <a:pt x="1129" y="740"/>
                    </a:lnTo>
                    <a:lnTo>
                      <a:pt x="1153" y="755"/>
                    </a:lnTo>
                    <a:lnTo>
                      <a:pt x="1165" y="813"/>
                    </a:lnTo>
                    <a:lnTo>
                      <a:pt x="1204" y="878"/>
                    </a:lnTo>
                    <a:lnTo>
                      <a:pt x="1264" y="912"/>
                    </a:lnTo>
                    <a:lnTo>
                      <a:pt x="1274" y="855"/>
                    </a:lnTo>
                    <a:lnTo>
                      <a:pt x="1226" y="750"/>
                    </a:lnTo>
                    <a:lnTo>
                      <a:pt x="1279" y="637"/>
                    </a:lnTo>
                    <a:lnTo>
                      <a:pt x="1253" y="582"/>
                    </a:lnTo>
                    <a:lnTo>
                      <a:pt x="1255" y="517"/>
                    </a:lnTo>
                    <a:lnTo>
                      <a:pt x="1222" y="470"/>
                    </a:lnTo>
                    <a:lnTo>
                      <a:pt x="1276" y="381"/>
                    </a:lnTo>
                    <a:lnTo>
                      <a:pt x="1286" y="259"/>
                    </a:lnTo>
                    <a:lnTo>
                      <a:pt x="1462" y="132"/>
                    </a:lnTo>
                    <a:lnTo>
                      <a:pt x="1435" y="85"/>
                    </a:lnTo>
                    <a:lnTo>
                      <a:pt x="1398" y="111"/>
                    </a:lnTo>
                    <a:lnTo>
                      <a:pt x="1389" y="99"/>
                    </a:lnTo>
                    <a:lnTo>
                      <a:pt x="1274" y="179"/>
                    </a:lnTo>
                    <a:lnTo>
                      <a:pt x="1246" y="174"/>
                    </a:lnTo>
                    <a:lnTo>
                      <a:pt x="1208" y="151"/>
                    </a:lnTo>
                    <a:lnTo>
                      <a:pt x="1201" y="98"/>
                    </a:lnTo>
                    <a:lnTo>
                      <a:pt x="749" y="101"/>
                    </a:lnTo>
                    <a:lnTo>
                      <a:pt x="565" y="161"/>
                    </a:lnTo>
                    <a:lnTo>
                      <a:pt x="536" y="176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26" name="Freeform 34"/>
              <p:cNvSpPr>
                <a:spLocks noChangeAspect="1"/>
              </p:cNvSpPr>
              <p:nvPr/>
            </p:nvSpPr>
            <p:spPr bwMode="auto">
              <a:xfrm>
                <a:off x="3842" y="1777"/>
                <a:ext cx="238" cy="166"/>
              </a:xfrm>
              <a:custGeom>
                <a:avLst/>
                <a:gdLst>
                  <a:gd name="T0" fmla="*/ 272 w 1325"/>
                  <a:gd name="T1" fmla="*/ 287 h 917"/>
                  <a:gd name="T2" fmla="*/ 383 w 1325"/>
                  <a:gd name="T3" fmla="*/ 270 h 917"/>
                  <a:gd name="T4" fmla="*/ 416 w 1325"/>
                  <a:gd name="T5" fmla="*/ 222 h 917"/>
                  <a:gd name="T6" fmla="*/ 369 w 1325"/>
                  <a:gd name="T7" fmla="*/ 177 h 917"/>
                  <a:gd name="T8" fmla="*/ 365 w 1325"/>
                  <a:gd name="T9" fmla="*/ 140 h 917"/>
                  <a:gd name="T10" fmla="*/ 431 w 1325"/>
                  <a:gd name="T11" fmla="*/ 109 h 917"/>
                  <a:gd name="T12" fmla="*/ 567 w 1325"/>
                  <a:gd name="T13" fmla="*/ 112 h 917"/>
                  <a:gd name="T14" fmla="*/ 596 w 1325"/>
                  <a:gd name="T15" fmla="*/ 156 h 917"/>
                  <a:gd name="T16" fmla="*/ 625 w 1325"/>
                  <a:gd name="T17" fmla="*/ 160 h 917"/>
                  <a:gd name="T18" fmla="*/ 635 w 1325"/>
                  <a:gd name="T19" fmla="*/ 129 h 917"/>
                  <a:gd name="T20" fmla="*/ 623 w 1325"/>
                  <a:gd name="T21" fmla="*/ 102 h 917"/>
                  <a:gd name="T22" fmla="*/ 620 w 1325"/>
                  <a:gd name="T23" fmla="*/ 46 h 917"/>
                  <a:gd name="T24" fmla="*/ 686 w 1325"/>
                  <a:gd name="T25" fmla="*/ 8 h 917"/>
                  <a:gd name="T26" fmla="*/ 738 w 1325"/>
                  <a:gd name="T27" fmla="*/ 56 h 917"/>
                  <a:gd name="T28" fmla="*/ 764 w 1325"/>
                  <a:gd name="T29" fmla="*/ 56 h 917"/>
                  <a:gd name="T30" fmla="*/ 764 w 1325"/>
                  <a:gd name="T31" fmla="*/ 0 h 917"/>
                  <a:gd name="T32" fmla="*/ 798 w 1325"/>
                  <a:gd name="T33" fmla="*/ 6 h 917"/>
                  <a:gd name="T34" fmla="*/ 827 w 1325"/>
                  <a:gd name="T35" fmla="*/ 102 h 917"/>
                  <a:gd name="T36" fmla="*/ 883 w 1325"/>
                  <a:gd name="T37" fmla="*/ 6 h 917"/>
                  <a:gd name="T38" fmla="*/ 970 w 1325"/>
                  <a:gd name="T39" fmla="*/ 105 h 917"/>
                  <a:gd name="T40" fmla="*/ 985 w 1325"/>
                  <a:gd name="T41" fmla="*/ 209 h 917"/>
                  <a:gd name="T42" fmla="*/ 1024 w 1325"/>
                  <a:gd name="T43" fmla="*/ 229 h 917"/>
                  <a:gd name="T44" fmla="*/ 1036 w 1325"/>
                  <a:gd name="T45" fmla="*/ 288 h 917"/>
                  <a:gd name="T46" fmla="*/ 1082 w 1325"/>
                  <a:gd name="T47" fmla="*/ 325 h 917"/>
                  <a:gd name="T48" fmla="*/ 1094 w 1325"/>
                  <a:gd name="T49" fmla="*/ 387 h 917"/>
                  <a:gd name="T50" fmla="*/ 1067 w 1325"/>
                  <a:gd name="T51" fmla="*/ 424 h 917"/>
                  <a:gd name="T52" fmla="*/ 1078 w 1325"/>
                  <a:gd name="T53" fmla="*/ 455 h 917"/>
                  <a:gd name="T54" fmla="*/ 1119 w 1325"/>
                  <a:gd name="T55" fmla="*/ 469 h 917"/>
                  <a:gd name="T56" fmla="*/ 1141 w 1325"/>
                  <a:gd name="T57" fmla="*/ 558 h 917"/>
                  <a:gd name="T58" fmla="*/ 1161 w 1325"/>
                  <a:gd name="T59" fmla="*/ 584 h 917"/>
                  <a:gd name="T60" fmla="*/ 1155 w 1325"/>
                  <a:gd name="T61" fmla="*/ 652 h 917"/>
                  <a:gd name="T62" fmla="*/ 1173 w 1325"/>
                  <a:gd name="T63" fmla="*/ 711 h 917"/>
                  <a:gd name="T64" fmla="*/ 1233 w 1325"/>
                  <a:gd name="T65" fmla="*/ 710 h 917"/>
                  <a:gd name="T66" fmla="*/ 1289 w 1325"/>
                  <a:gd name="T67" fmla="*/ 739 h 917"/>
                  <a:gd name="T68" fmla="*/ 1325 w 1325"/>
                  <a:gd name="T69" fmla="*/ 807 h 917"/>
                  <a:gd name="T70" fmla="*/ 1323 w 1325"/>
                  <a:gd name="T71" fmla="*/ 839 h 917"/>
                  <a:gd name="T72" fmla="*/ 869 w 1325"/>
                  <a:gd name="T73" fmla="*/ 840 h 917"/>
                  <a:gd name="T74" fmla="*/ 695 w 1325"/>
                  <a:gd name="T75" fmla="*/ 897 h 917"/>
                  <a:gd name="T76" fmla="*/ 654 w 1325"/>
                  <a:gd name="T77" fmla="*/ 917 h 917"/>
                  <a:gd name="T78" fmla="*/ 155 w 1325"/>
                  <a:gd name="T79" fmla="*/ 739 h 917"/>
                  <a:gd name="T80" fmla="*/ 153 w 1325"/>
                  <a:gd name="T81" fmla="*/ 722 h 917"/>
                  <a:gd name="T82" fmla="*/ 188 w 1325"/>
                  <a:gd name="T83" fmla="*/ 674 h 917"/>
                  <a:gd name="T84" fmla="*/ 151 w 1325"/>
                  <a:gd name="T85" fmla="*/ 640 h 917"/>
                  <a:gd name="T86" fmla="*/ 195 w 1325"/>
                  <a:gd name="T87" fmla="*/ 610 h 917"/>
                  <a:gd name="T88" fmla="*/ 31 w 1325"/>
                  <a:gd name="T89" fmla="*/ 579 h 917"/>
                  <a:gd name="T90" fmla="*/ 15 w 1325"/>
                  <a:gd name="T91" fmla="*/ 572 h 917"/>
                  <a:gd name="T92" fmla="*/ 0 w 1325"/>
                  <a:gd name="T93" fmla="*/ 540 h 917"/>
                  <a:gd name="T94" fmla="*/ 2 w 1325"/>
                  <a:gd name="T95" fmla="*/ 520 h 917"/>
                  <a:gd name="T96" fmla="*/ 125 w 1325"/>
                  <a:gd name="T97" fmla="*/ 426 h 917"/>
                  <a:gd name="T98" fmla="*/ 180 w 1325"/>
                  <a:gd name="T99" fmla="*/ 426 h 917"/>
                  <a:gd name="T100" fmla="*/ 290 w 1325"/>
                  <a:gd name="T101" fmla="*/ 340 h 917"/>
                  <a:gd name="T102" fmla="*/ 272 w 1325"/>
                  <a:gd name="T103" fmla="*/ 287 h 9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325" h="917">
                    <a:moveTo>
                      <a:pt x="272" y="287"/>
                    </a:moveTo>
                    <a:lnTo>
                      <a:pt x="383" y="270"/>
                    </a:lnTo>
                    <a:lnTo>
                      <a:pt x="416" y="222"/>
                    </a:lnTo>
                    <a:lnTo>
                      <a:pt x="369" y="177"/>
                    </a:lnTo>
                    <a:lnTo>
                      <a:pt x="365" y="140"/>
                    </a:lnTo>
                    <a:lnTo>
                      <a:pt x="431" y="109"/>
                    </a:lnTo>
                    <a:lnTo>
                      <a:pt x="567" y="112"/>
                    </a:lnTo>
                    <a:lnTo>
                      <a:pt x="596" y="156"/>
                    </a:lnTo>
                    <a:lnTo>
                      <a:pt x="625" y="160"/>
                    </a:lnTo>
                    <a:lnTo>
                      <a:pt x="635" y="129"/>
                    </a:lnTo>
                    <a:lnTo>
                      <a:pt x="623" y="102"/>
                    </a:lnTo>
                    <a:lnTo>
                      <a:pt x="620" y="46"/>
                    </a:lnTo>
                    <a:lnTo>
                      <a:pt x="686" y="8"/>
                    </a:lnTo>
                    <a:lnTo>
                      <a:pt x="738" y="56"/>
                    </a:lnTo>
                    <a:lnTo>
                      <a:pt x="764" y="56"/>
                    </a:lnTo>
                    <a:lnTo>
                      <a:pt x="764" y="0"/>
                    </a:lnTo>
                    <a:lnTo>
                      <a:pt x="798" y="6"/>
                    </a:lnTo>
                    <a:lnTo>
                      <a:pt x="827" y="102"/>
                    </a:lnTo>
                    <a:lnTo>
                      <a:pt x="883" y="6"/>
                    </a:lnTo>
                    <a:lnTo>
                      <a:pt x="970" y="105"/>
                    </a:lnTo>
                    <a:lnTo>
                      <a:pt x="985" y="209"/>
                    </a:lnTo>
                    <a:lnTo>
                      <a:pt x="1024" y="229"/>
                    </a:lnTo>
                    <a:lnTo>
                      <a:pt x="1036" y="288"/>
                    </a:lnTo>
                    <a:lnTo>
                      <a:pt x="1082" y="325"/>
                    </a:lnTo>
                    <a:lnTo>
                      <a:pt x="1094" y="387"/>
                    </a:lnTo>
                    <a:lnTo>
                      <a:pt x="1067" y="424"/>
                    </a:lnTo>
                    <a:lnTo>
                      <a:pt x="1078" y="455"/>
                    </a:lnTo>
                    <a:lnTo>
                      <a:pt x="1119" y="469"/>
                    </a:lnTo>
                    <a:lnTo>
                      <a:pt x="1141" y="558"/>
                    </a:lnTo>
                    <a:lnTo>
                      <a:pt x="1161" y="584"/>
                    </a:lnTo>
                    <a:lnTo>
                      <a:pt x="1155" y="652"/>
                    </a:lnTo>
                    <a:lnTo>
                      <a:pt x="1173" y="711"/>
                    </a:lnTo>
                    <a:lnTo>
                      <a:pt x="1233" y="710"/>
                    </a:lnTo>
                    <a:lnTo>
                      <a:pt x="1289" y="739"/>
                    </a:lnTo>
                    <a:lnTo>
                      <a:pt x="1325" y="807"/>
                    </a:lnTo>
                    <a:lnTo>
                      <a:pt x="1323" y="839"/>
                    </a:lnTo>
                    <a:lnTo>
                      <a:pt x="869" y="840"/>
                    </a:lnTo>
                    <a:lnTo>
                      <a:pt x="695" y="897"/>
                    </a:lnTo>
                    <a:lnTo>
                      <a:pt x="654" y="917"/>
                    </a:lnTo>
                    <a:lnTo>
                      <a:pt x="155" y="739"/>
                    </a:lnTo>
                    <a:lnTo>
                      <a:pt x="153" y="722"/>
                    </a:lnTo>
                    <a:lnTo>
                      <a:pt x="188" y="674"/>
                    </a:lnTo>
                    <a:lnTo>
                      <a:pt x="151" y="640"/>
                    </a:lnTo>
                    <a:lnTo>
                      <a:pt x="195" y="610"/>
                    </a:lnTo>
                    <a:lnTo>
                      <a:pt x="31" y="579"/>
                    </a:lnTo>
                    <a:lnTo>
                      <a:pt x="15" y="572"/>
                    </a:lnTo>
                    <a:lnTo>
                      <a:pt x="0" y="540"/>
                    </a:lnTo>
                    <a:lnTo>
                      <a:pt x="2" y="520"/>
                    </a:lnTo>
                    <a:lnTo>
                      <a:pt x="125" y="426"/>
                    </a:lnTo>
                    <a:lnTo>
                      <a:pt x="180" y="426"/>
                    </a:lnTo>
                    <a:lnTo>
                      <a:pt x="290" y="340"/>
                    </a:lnTo>
                    <a:lnTo>
                      <a:pt x="272" y="287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27" name="Freeform 35"/>
              <p:cNvSpPr>
                <a:spLocks noChangeAspect="1"/>
              </p:cNvSpPr>
              <p:nvPr/>
            </p:nvSpPr>
            <p:spPr bwMode="auto">
              <a:xfrm>
                <a:off x="3832" y="1547"/>
                <a:ext cx="456" cy="385"/>
              </a:xfrm>
              <a:custGeom>
                <a:avLst/>
                <a:gdLst>
                  <a:gd name="T0" fmla="*/ 94 w 2527"/>
                  <a:gd name="T1" fmla="*/ 279 h 2134"/>
                  <a:gd name="T2" fmla="*/ 165 w 2527"/>
                  <a:gd name="T3" fmla="*/ 127 h 2134"/>
                  <a:gd name="T4" fmla="*/ 264 w 2527"/>
                  <a:gd name="T5" fmla="*/ 108 h 2134"/>
                  <a:gd name="T6" fmla="*/ 402 w 2527"/>
                  <a:gd name="T7" fmla="*/ 21 h 2134"/>
                  <a:gd name="T8" fmla="*/ 529 w 2527"/>
                  <a:gd name="T9" fmla="*/ 0 h 2134"/>
                  <a:gd name="T10" fmla="*/ 687 w 2527"/>
                  <a:gd name="T11" fmla="*/ 82 h 2134"/>
                  <a:gd name="T12" fmla="*/ 752 w 2527"/>
                  <a:gd name="T13" fmla="*/ 103 h 2134"/>
                  <a:gd name="T14" fmla="*/ 837 w 2527"/>
                  <a:gd name="T15" fmla="*/ 62 h 2134"/>
                  <a:gd name="T16" fmla="*/ 855 w 2527"/>
                  <a:gd name="T17" fmla="*/ 256 h 2134"/>
                  <a:gd name="T18" fmla="*/ 732 w 2527"/>
                  <a:gd name="T19" fmla="*/ 488 h 2134"/>
                  <a:gd name="T20" fmla="*/ 840 w 2527"/>
                  <a:gd name="T21" fmla="*/ 524 h 2134"/>
                  <a:gd name="T22" fmla="*/ 937 w 2527"/>
                  <a:gd name="T23" fmla="*/ 626 h 2134"/>
                  <a:gd name="T24" fmla="*/ 1501 w 2527"/>
                  <a:gd name="T25" fmla="*/ 394 h 2134"/>
                  <a:gd name="T26" fmla="*/ 1910 w 2527"/>
                  <a:gd name="T27" fmla="*/ 694 h 2134"/>
                  <a:gd name="T28" fmla="*/ 1986 w 2527"/>
                  <a:gd name="T29" fmla="*/ 773 h 2134"/>
                  <a:gd name="T30" fmla="*/ 2274 w 2527"/>
                  <a:gd name="T31" fmla="*/ 720 h 2134"/>
                  <a:gd name="T32" fmla="*/ 2451 w 2527"/>
                  <a:gd name="T33" fmla="*/ 785 h 2134"/>
                  <a:gd name="T34" fmla="*/ 2527 w 2527"/>
                  <a:gd name="T35" fmla="*/ 812 h 2134"/>
                  <a:gd name="T36" fmla="*/ 2386 w 2527"/>
                  <a:gd name="T37" fmla="*/ 917 h 2134"/>
                  <a:gd name="T38" fmla="*/ 2336 w 2527"/>
                  <a:gd name="T39" fmla="*/ 1038 h 2134"/>
                  <a:gd name="T40" fmla="*/ 2295 w 2527"/>
                  <a:gd name="T41" fmla="*/ 1055 h 2134"/>
                  <a:gd name="T42" fmla="*/ 2353 w 2527"/>
                  <a:gd name="T43" fmla="*/ 1088 h 2134"/>
                  <a:gd name="T44" fmla="*/ 2448 w 2527"/>
                  <a:gd name="T45" fmla="*/ 1173 h 2134"/>
                  <a:gd name="T46" fmla="*/ 2341 w 2527"/>
                  <a:gd name="T47" fmla="*/ 1293 h 2134"/>
                  <a:gd name="T48" fmla="*/ 2380 w 2527"/>
                  <a:gd name="T49" fmla="*/ 1578 h 2134"/>
                  <a:gd name="T50" fmla="*/ 2080 w 2527"/>
                  <a:gd name="T51" fmla="*/ 1816 h 2134"/>
                  <a:gd name="T52" fmla="*/ 2003 w 2527"/>
                  <a:gd name="T53" fmla="*/ 1866 h 2134"/>
                  <a:gd name="T54" fmla="*/ 1924 w 2527"/>
                  <a:gd name="T55" fmla="*/ 1872 h 2134"/>
                  <a:gd name="T56" fmla="*/ 1795 w 2527"/>
                  <a:gd name="T57" fmla="*/ 1843 h 2134"/>
                  <a:gd name="T58" fmla="*/ 1687 w 2527"/>
                  <a:gd name="T59" fmla="*/ 1875 h 2134"/>
                  <a:gd name="T60" fmla="*/ 1622 w 2527"/>
                  <a:gd name="T61" fmla="*/ 1998 h 2134"/>
                  <a:gd name="T62" fmla="*/ 1572 w 2527"/>
                  <a:gd name="T63" fmla="*/ 2049 h 2134"/>
                  <a:gd name="T64" fmla="*/ 1378 w 2527"/>
                  <a:gd name="T65" fmla="*/ 2134 h 2134"/>
                  <a:gd name="T66" fmla="*/ 1340 w 2527"/>
                  <a:gd name="T67" fmla="*/ 2013 h 2134"/>
                  <a:gd name="T68" fmla="*/ 1225 w 2527"/>
                  <a:gd name="T69" fmla="*/ 1987 h 2134"/>
                  <a:gd name="T70" fmla="*/ 1213 w 2527"/>
                  <a:gd name="T71" fmla="*/ 1857 h 2134"/>
                  <a:gd name="T72" fmla="*/ 1166 w 2527"/>
                  <a:gd name="T73" fmla="*/ 1740 h 2134"/>
                  <a:gd name="T74" fmla="*/ 1116 w 2527"/>
                  <a:gd name="T75" fmla="*/ 1699 h 2134"/>
                  <a:gd name="T76" fmla="*/ 1134 w 2527"/>
                  <a:gd name="T77" fmla="*/ 1602 h 2134"/>
                  <a:gd name="T78" fmla="*/ 1075 w 2527"/>
                  <a:gd name="T79" fmla="*/ 1502 h 2134"/>
                  <a:gd name="T80" fmla="*/ 1016 w 2527"/>
                  <a:gd name="T81" fmla="*/ 1373 h 2134"/>
                  <a:gd name="T82" fmla="*/ 878 w 2527"/>
                  <a:gd name="T83" fmla="*/ 1378 h 2134"/>
                  <a:gd name="T84" fmla="*/ 817 w 2527"/>
                  <a:gd name="T85" fmla="*/ 1275 h 2134"/>
                  <a:gd name="T86" fmla="*/ 790 w 2527"/>
                  <a:gd name="T87" fmla="*/ 1328 h 2134"/>
                  <a:gd name="T88" fmla="*/ 673 w 2527"/>
                  <a:gd name="T89" fmla="*/ 1320 h 2134"/>
                  <a:gd name="T90" fmla="*/ 690 w 2527"/>
                  <a:gd name="T91" fmla="*/ 1402 h 2134"/>
                  <a:gd name="T92" fmla="*/ 647 w 2527"/>
                  <a:gd name="T93" fmla="*/ 1429 h 2134"/>
                  <a:gd name="T94" fmla="*/ 487 w 2527"/>
                  <a:gd name="T95" fmla="*/ 1381 h 2134"/>
                  <a:gd name="T96" fmla="*/ 420 w 2527"/>
                  <a:gd name="T97" fmla="*/ 1452 h 2134"/>
                  <a:gd name="T98" fmla="*/ 435 w 2527"/>
                  <a:gd name="T99" fmla="*/ 1546 h 2134"/>
                  <a:gd name="T100" fmla="*/ 255 w 2527"/>
                  <a:gd name="T101" fmla="*/ 1511 h 2134"/>
                  <a:gd name="T102" fmla="*/ 91 w 2527"/>
                  <a:gd name="T103" fmla="*/ 1481 h 2134"/>
                  <a:gd name="T104" fmla="*/ 126 w 2527"/>
                  <a:gd name="T105" fmla="*/ 1376 h 2134"/>
                  <a:gd name="T106" fmla="*/ 214 w 2527"/>
                  <a:gd name="T107" fmla="*/ 1320 h 2134"/>
                  <a:gd name="T108" fmla="*/ 129 w 2527"/>
                  <a:gd name="T109" fmla="*/ 1088 h 2134"/>
                  <a:gd name="T110" fmla="*/ 182 w 2527"/>
                  <a:gd name="T111" fmla="*/ 1061 h 2134"/>
                  <a:gd name="T112" fmla="*/ 270 w 2527"/>
                  <a:gd name="T113" fmla="*/ 888 h 2134"/>
                  <a:gd name="T114" fmla="*/ 185 w 2527"/>
                  <a:gd name="T115" fmla="*/ 644 h 2134"/>
                  <a:gd name="T116" fmla="*/ 38 w 2527"/>
                  <a:gd name="T117" fmla="*/ 530 h 2134"/>
                  <a:gd name="T118" fmla="*/ 0 w 2527"/>
                  <a:gd name="T119" fmla="*/ 382 h 2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27" h="2134">
                    <a:moveTo>
                      <a:pt x="44" y="330"/>
                    </a:moveTo>
                    <a:lnTo>
                      <a:pt x="94" y="279"/>
                    </a:lnTo>
                    <a:lnTo>
                      <a:pt x="114" y="209"/>
                    </a:lnTo>
                    <a:lnTo>
                      <a:pt x="165" y="127"/>
                    </a:lnTo>
                    <a:lnTo>
                      <a:pt x="235" y="97"/>
                    </a:lnTo>
                    <a:lnTo>
                      <a:pt x="264" y="108"/>
                    </a:lnTo>
                    <a:lnTo>
                      <a:pt x="317" y="45"/>
                    </a:lnTo>
                    <a:lnTo>
                      <a:pt x="402" y="21"/>
                    </a:lnTo>
                    <a:lnTo>
                      <a:pt x="391" y="6"/>
                    </a:lnTo>
                    <a:lnTo>
                      <a:pt x="529" y="0"/>
                    </a:lnTo>
                    <a:lnTo>
                      <a:pt x="634" y="82"/>
                    </a:lnTo>
                    <a:lnTo>
                      <a:pt x="687" y="82"/>
                    </a:lnTo>
                    <a:lnTo>
                      <a:pt x="699" y="65"/>
                    </a:lnTo>
                    <a:lnTo>
                      <a:pt x="752" y="103"/>
                    </a:lnTo>
                    <a:lnTo>
                      <a:pt x="769" y="103"/>
                    </a:lnTo>
                    <a:lnTo>
                      <a:pt x="837" y="62"/>
                    </a:lnTo>
                    <a:lnTo>
                      <a:pt x="887" y="141"/>
                    </a:lnTo>
                    <a:lnTo>
                      <a:pt x="855" y="256"/>
                    </a:lnTo>
                    <a:lnTo>
                      <a:pt x="766" y="344"/>
                    </a:lnTo>
                    <a:lnTo>
                      <a:pt x="732" y="488"/>
                    </a:lnTo>
                    <a:lnTo>
                      <a:pt x="796" y="494"/>
                    </a:lnTo>
                    <a:lnTo>
                      <a:pt x="840" y="524"/>
                    </a:lnTo>
                    <a:lnTo>
                      <a:pt x="910" y="544"/>
                    </a:lnTo>
                    <a:lnTo>
                      <a:pt x="937" y="626"/>
                    </a:lnTo>
                    <a:lnTo>
                      <a:pt x="972" y="702"/>
                    </a:lnTo>
                    <a:lnTo>
                      <a:pt x="1501" y="394"/>
                    </a:lnTo>
                    <a:lnTo>
                      <a:pt x="1810" y="691"/>
                    </a:lnTo>
                    <a:lnTo>
                      <a:pt x="1910" y="694"/>
                    </a:lnTo>
                    <a:lnTo>
                      <a:pt x="1924" y="758"/>
                    </a:lnTo>
                    <a:lnTo>
                      <a:pt x="1986" y="773"/>
                    </a:lnTo>
                    <a:lnTo>
                      <a:pt x="2130" y="714"/>
                    </a:lnTo>
                    <a:lnTo>
                      <a:pt x="2274" y="720"/>
                    </a:lnTo>
                    <a:lnTo>
                      <a:pt x="2377" y="776"/>
                    </a:lnTo>
                    <a:lnTo>
                      <a:pt x="2451" y="785"/>
                    </a:lnTo>
                    <a:lnTo>
                      <a:pt x="2448" y="770"/>
                    </a:lnTo>
                    <a:lnTo>
                      <a:pt x="2527" y="812"/>
                    </a:lnTo>
                    <a:lnTo>
                      <a:pt x="2482" y="920"/>
                    </a:lnTo>
                    <a:lnTo>
                      <a:pt x="2386" y="917"/>
                    </a:lnTo>
                    <a:lnTo>
                      <a:pt x="2403" y="1046"/>
                    </a:lnTo>
                    <a:lnTo>
                      <a:pt x="2336" y="1038"/>
                    </a:lnTo>
                    <a:lnTo>
                      <a:pt x="2301" y="1011"/>
                    </a:lnTo>
                    <a:lnTo>
                      <a:pt x="2295" y="1055"/>
                    </a:lnTo>
                    <a:lnTo>
                      <a:pt x="2324" y="1105"/>
                    </a:lnTo>
                    <a:lnTo>
                      <a:pt x="2353" y="1088"/>
                    </a:lnTo>
                    <a:lnTo>
                      <a:pt x="2380" y="1161"/>
                    </a:lnTo>
                    <a:lnTo>
                      <a:pt x="2448" y="1173"/>
                    </a:lnTo>
                    <a:lnTo>
                      <a:pt x="2488" y="1258"/>
                    </a:lnTo>
                    <a:lnTo>
                      <a:pt x="2341" y="1293"/>
                    </a:lnTo>
                    <a:lnTo>
                      <a:pt x="2315" y="1481"/>
                    </a:lnTo>
                    <a:lnTo>
                      <a:pt x="2380" y="1578"/>
                    </a:lnTo>
                    <a:lnTo>
                      <a:pt x="2192" y="1781"/>
                    </a:lnTo>
                    <a:lnTo>
                      <a:pt x="2080" y="1816"/>
                    </a:lnTo>
                    <a:lnTo>
                      <a:pt x="2019" y="1881"/>
                    </a:lnTo>
                    <a:lnTo>
                      <a:pt x="2003" y="1866"/>
                    </a:lnTo>
                    <a:lnTo>
                      <a:pt x="1939" y="1860"/>
                    </a:lnTo>
                    <a:lnTo>
                      <a:pt x="1924" y="1872"/>
                    </a:lnTo>
                    <a:lnTo>
                      <a:pt x="1868" y="1881"/>
                    </a:lnTo>
                    <a:lnTo>
                      <a:pt x="1795" y="1843"/>
                    </a:lnTo>
                    <a:lnTo>
                      <a:pt x="1769" y="1860"/>
                    </a:lnTo>
                    <a:lnTo>
                      <a:pt x="1687" y="1875"/>
                    </a:lnTo>
                    <a:lnTo>
                      <a:pt x="1634" y="1919"/>
                    </a:lnTo>
                    <a:lnTo>
                      <a:pt x="1622" y="1998"/>
                    </a:lnTo>
                    <a:lnTo>
                      <a:pt x="1589" y="2046"/>
                    </a:lnTo>
                    <a:lnTo>
                      <a:pt x="1572" y="2049"/>
                    </a:lnTo>
                    <a:lnTo>
                      <a:pt x="1428" y="2134"/>
                    </a:lnTo>
                    <a:lnTo>
                      <a:pt x="1378" y="2134"/>
                    </a:lnTo>
                    <a:lnTo>
                      <a:pt x="1378" y="2083"/>
                    </a:lnTo>
                    <a:lnTo>
                      <a:pt x="1340" y="2013"/>
                    </a:lnTo>
                    <a:lnTo>
                      <a:pt x="1284" y="1984"/>
                    </a:lnTo>
                    <a:lnTo>
                      <a:pt x="1225" y="1987"/>
                    </a:lnTo>
                    <a:lnTo>
                      <a:pt x="1208" y="1925"/>
                    </a:lnTo>
                    <a:lnTo>
                      <a:pt x="1213" y="1857"/>
                    </a:lnTo>
                    <a:lnTo>
                      <a:pt x="1189" y="1828"/>
                    </a:lnTo>
                    <a:lnTo>
                      <a:pt x="1166" y="1740"/>
                    </a:lnTo>
                    <a:lnTo>
                      <a:pt x="1131" y="1728"/>
                    </a:lnTo>
                    <a:lnTo>
                      <a:pt x="1116" y="1699"/>
                    </a:lnTo>
                    <a:lnTo>
                      <a:pt x="1146" y="1660"/>
                    </a:lnTo>
                    <a:lnTo>
                      <a:pt x="1134" y="1602"/>
                    </a:lnTo>
                    <a:lnTo>
                      <a:pt x="1090" y="1564"/>
                    </a:lnTo>
                    <a:lnTo>
                      <a:pt x="1075" y="1502"/>
                    </a:lnTo>
                    <a:lnTo>
                      <a:pt x="1037" y="1481"/>
                    </a:lnTo>
                    <a:lnTo>
                      <a:pt x="1016" y="1373"/>
                    </a:lnTo>
                    <a:lnTo>
                      <a:pt x="934" y="1282"/>
                    </a:lnTo>
                    <a:lnTo>
                      <a:pt x="878" y="1378"/>
                    </a:lnTo>
                    <a:lnTo>
                      <a:pt x="849" y="1282"/>
                    </a:lnTo>
                    <a:lnTo>
                      <a:pt x="817" y="1275"/>
                    </a:lnTo>
                    <a:lnTo>
                      <a:pt x="817" y="1328"/>
                    </a:lnTo>
                    <a:lnTo>
                      <a:pt x="790" y="1328"/>
                    </a:lnTo>
                    <a:lnTo>
                      <a:pt x="737" y="1282"/>
                    </a:lnTo>
                    <a:lnTo>
                      <a:pt x="673" y="1320"/>
                    </a:lnTo>
                    <a:lnTo>
                      <a:pt x="676" y="1376"/>
                    </a:lnTo>
                    <a:lnTo>
                      <a:pt x="690" y="1402"/>
                    </a:lnTo>
                    <a:lnTo>
                      <a:pt x="676" y="1434"/>
                    </a:lnTo>
                    <a:lnTo>
                      <a:pt x="647" y="1429"/>
                    </a:lnTo>
                    <a:lnTo>
                      <a:pt x="617" y="1387"/>
                    </a:lnTo>
                    <a:lnTo>
                      <a:pt x="487" y="1381"/>
                    </a:lnTo>
                    <a:lnTo>
                      <a:pt x="420" y="1413"/>
                    </a:lnTo>
                    <a:lnTo>
                      <a:pt x="420" y="1452"/>
                    </a:lnTo>
                    <a:lnTo>
                      <a:pt x="467" y="1499"/>
                    </a:lnTo>
                    <a:lnTo>
                      <a:pt x="435" y="1546"/>
                    </a:lnTo>
                    <a:lnTo>
                      <a:pt x="320" y="1561"/>
                    </a:lnTo>
                    <a:lnTo>
                      <a:pt x="255" y="1511"/>
                    </a:lnTo>
                    <a:lnTo>
                      <a:pt x="146" y="1505"/>
                    </a:lnTo>
                    <a:lnTo>
                      <a:pt x="91" y="1481"/>
                    </a:lnTo>
                    <a:lnTo>
                      <a:pt x="82" y="1458"/>
                    </a:lnTo>
                    <a:lnTo>
                      <a:pt x="126" y="1376"/>
                    </a:lnTo>
                    <a:lnTo>
                      <a:pt x="170" y="1370"/>
                    </a:lnTo>
                    <a:lnTo>
                      <a:pt x="214" y="1320"/>
                    </a:lnTo>
                    <a:lnTo>
                      <a:pt x="182" y="1258"/>
                    </a:lnTo>
                    <a:lnTo>
                      <a:pt x="129" y="1088"/>
                    </a:lnTo>
                    <a:lnTo>
                      <a:pt x="126" y="1061"/>
                    </a:lnTo>
                    <a:lnTo>
                      <a:pt x="182" y="1061"/>
                    </a:lnTo>
                    <a:lnTo>
                      <a:pt x="264" y="1006"/>
                    </a:lnTo>
                    <a:lnTo>
                      <a:pt x="270" y="888"/>
                    </a:lnTo>
                    <a:lnTo>
                      <a:pt x="197" y="858"/>
                    </a:lnTo>
                    <a:lnTo>
                      <a:pt x="185" y="644"/>
                    </a:lnTo>
                    <a:lnTo>
                      <a:pt x="67" y="564"/>
                    </a:lnTo>
                    <a:lnTo>
                      <a:pt x="38" y="530"/>
                    </a:lnTo>
                    <a:lnTo>
                      <a:pt x="50" y="491"/>
                    </a:lnTo>
                    <a:lnTo>
                      <a:pt x="0" y="382"/>
                    </a:lnTo>
                    <a:lnTo>
                      <a:pt x="44" y="33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28" name="Freeform 36"/>
              <p:cNvSpPr>
                <a:spLocks noChangeAspect="1"/>
              </p:cNvSpPr>
              <p:nvPr/>
            </p:nvSpPr>
            <p:spPr bwMode="auto">
              <a:xfrm>
                <a:off x="3679" y="2414"/>
                <a:ext cx="362" cy="311"/>
              </a:xfrm>
              <a:custGeom>
                <a:avLst/>
                <a:gdLst>
                  <a:gd name="T0" fmla="*/ 121 w 2006"/>
                  <a:gd name="T1" fmla="*/ 456 h 1725"/>
                  <a:gd name="T2" fmla="*/ 0 w 2006"/>
                  <a:gd name="T3" fmla="*/ 322 h 1725"/>
                  <a:gd name="T4" fmla="*/ 97 w 2006"/>
                  <a:gd name="T5" fmla="*/ 232 h 1725"/>
                  <a:gd name="T6" fmla="*/ 167 w 2006"/>
                  <a:gd name="T7" fmla="*/ 191 h 1725"/>
                  <a:gd name="T8" fmla="*/ 269 w 2006"/>
                  <a:gd name="T9" fmla="*/ 209 h 1725"/>
                  <a:gd name="T10" fmla="*/ 301 w 2006"/>
                  <a:gd name="T11" fmla="*/ 219 h 1725"/>
                  <a:gd name="T12" fmla="*/ 390 w 2006"/>
                  <a:gd name="T13" fmla="*/ 172 h 1725"/>
                  <a:gd name="T14" fmla="*/ 476 w 2006"/>
                  <a:gd name="T15" fmla="*/ 241 h 1725"/>
                  <a:gd name="T16" fmla="*/ 549 w 2006"/>
                  <a:gd name="T17" fmla="*/ 191 h 1725"/>
                  <a:gd name="T18" fmla="*/ 654 w 2006"/>
                  <a:gd name="T19" fmla="*/ 180 h 1725"/>
                  <a:gd name="T20" fmla="*/ 730 w 2006"/>
                  <a:gd name="T21" fmla="*/ 12 h 1725"/>
                  <a:gd name="T22" fmla="*/ 913 w 2006"/>
                  <a:gd name="T23" fmla="*/ 71 h 1725"/>
                  <a:gd name="T24" fmla="*/ 974 w 2006"/>
                  <a:gd name="T25" fmla="*/ 36 h 1725"/>
                  <a:gd name="T26" fmla="*/ 991 w 2006"/>
                  <a:gd name="T27" fmla="*/ 90 h 1725"/>
                  <a:gd name="T28" fmla="*/ 1168 w 2006"/>
                  <a:gd name="T29" fmla="*/ 142 h 1725"/>
                  <a:gd name="T30" fmla="*/ 1291 w 2006"/>
                  <a:gd name="T31" fmla="*/ 135 h 1725"/>
                  <a:gd name="T32" fmla="*/ 1364 w 2006"/>
                  <a:gd name="T33" fmla="*/ 213 h 1725"/>
                  <a:gd name="T34" fmla="*/ 1471 w 2006"/>
                  <a:gd name="T35" fmla="*/ 176 h 1725"/>
                  <a:gd name="T36" fmla="*/ 1579 w 2006"/>
                  <a:gd name="T37" fmla="*/ 127 h 1725"/>
                  <a:gd name="T38" fmla="*/ 1633 w 2006"/>
                  <a:gd name="T39" fmla="*/ 159 h 1725"/>
                  <a:gd name="T40" fmla="*/ 1684 w 2006"/>
                  <a:gd name="T41" fmla="*/ 144 h 1725"/>
                  <a:gd name="T42" fmla="*/ 1786 w 2006"/>
                  <a:gd name="T43" fmla="*/ 191 h 1725"/>
                  <a:gd name="T44" fmla="*/ 1864 w 2006"/>
                  <a:gd name="T45" fmla="*/ 152 h 1725"/>
                  <a:gd name="T46" fmla="*/ 1853 w 2006"/>
                  <a:gd name="T47" fmla="*/ 207 h 1725"/>
                  <a:gd name="T48" fmla="*/ 2006 w 2006"/>
                  <a:gd name="T49" fmla="*/ 278 h 1725"/>
                  <a:gd name="T50" fmla="*/ 1903 w 2006"/>
                  <a:gd name="T51" fmla="*/ 376 h 1725"/>
                  <a:gd name="T52" fmla="*/ 1803 w 2006"/>
                  <a:gd name="T53" fmla="*/ 510 h 1725"/>
                  <a:gd name="T54" fmla="*/ 1629 w 2006"/>
                  <a:gd name="T55" fmla="*/ 887 h 1725"/>
                  <a:gd name="T56" fmla="*/ 1640 w 2006"/>
                  <a:gd name="T57" fmla="*/ 1118 h 1725"/>
                  <a:gd name="T58" fmla="*/ 1590 w 2006"/>
                  <a:gd name="T59" fmla="*/ 1258 h 1725"/>
                  <a:gd name="T60" fmla="*/ 1479 w 2006"/>
                  <a:gd name="T61" fmla="*/ 1339 h 1725"/>
                  <a:gd name="T62" fmla="*/ 1301 w 2006"/>
                  <a:gd name="T63" fmla="*/ 1266 h 1725"/>
                  <a:gd name="T64" fmla="*/ 1183 w 2006"/>
                  <a:gd name="T65" fmla="*/ 1439 h 1725"/>
                  <a:gd name="T66" fmla="*/ 1080 w 2006"/>
                  <a:gd name="T67" fmla="*/ 1404 h 1725"/>
                  <a:gd name="T68" fmla="*/ 1006 w 2006"/>
                  <a:gd name="T69" fmla="*/ 1433 h 1725"/>
                  <a:gd name="T70" fmla="*/ 1062 w 2006"/>
                  <a:gd name="T71" fmla="*/ 1320 h 1725"/>
                  <a:gd name="T72" fmla="*/ 919 w 2006"/>
                  <a:gd name="T73" fmla="*/ 1415 h 1725"/>
                  <a:gd name="T74" fmla="*/ 799 w 2006"/>
                  <a:gd name="T75" fmla="*/ 1419 h 1725"/>
                  <a:gd name="T76" fmla="*/ 741 w 2006"/>
                  <a:gd name="T77" fmla="*/ 1516 h 1725"/>
                  <a:gd name="T78" fmla="*/ 447 w 2006"/>
                  <a:gd name="T79" fmla="*/ 1644 h 1725"/>
                  <a:gd name="T80" fmla="*/ 290 w 2006"/>
                  <a:gd name="T81" fmla="*/ 1705 h 1725"/>
                  <a:gd name="T82" fmla="*/ 312 w 2006"/>
                  <a:gd name="T83" fmla="*/ 1636 h 1725"/>
                  <a:gd name="T84" fmla="*/ 459 w 2006"/>
                  <a:gd name="T85" fmla="*/ 1559 h 1725"/>
                  <a:gd name="T86" fmla="*/ 519 w 2006"/>
                  <a:gd name="T87" fmla="*/ 1499 h 1725"/>
                  <a:gd name="T88" fmla="*/ 670 w 2006"/>
                  <a:gd name="T89" fmla="*/ 1327 h 1725"/>
                  <a:gd name="T90" fmla="*/ 700 w 2006"/>
                  <a:gd name="T91" fmla="*/ 1170 h 1725"/>
                  <a:gd name="T92" fmla="*/ 566 w 2006"/>
                  <a:gd name="T93" fmla="*/ 1092 h 1725"/>
                  <a:gd name="T94" fmla="*/ 571 w 2006"/>
                  <a:gd name="T95" fmla="*/ 1009 h 1725"/>
                  <a:gd name="T96" fmla="*/ 321 w 2006"/>
                  <a:gd name="T97" fmla="*/ 965 h 1725"/>
                  <a:gd name="T98" fmla="*/ 314 w 2006"/>
                  <a:gd name="T99" fmla="*/ 796 h 1725"/>
                  <a:gd name="T100" fmla="*/ 205 w 2006"/>
                  <a:gd name="T101" fmla="*/ 790 h 1725"/>
                  <a:gd name="T102" fmla="*/ 131 w 2006"/>
                  <a:gd name="T103" fmla="*/ 648 h 17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006" h="1725">
                    <a:moveTo>
                      <a:pt x="151" y="614"/>
                    </a:moveTo>
                    <a:lnTo>
                      <a:pt x="121" y="456"/>
                    </a:lnTo>
                    <a:lnTo>
                      <a:pt x="52" y="443"/>
                    </a:lnTo>
                    <a:lnTo>
                      <a:pt x="0" y="322"/>
                    </a:lnTo>
                    <a:lnTo>
                      <a:pt x="46" y="247"/>
                    </a:lnTo>
                    <a:lnTo>
                      <a:pt x="97" y="232"/>
                    </a:lnTo>
                    <a:lnTo>
                      <a:pt x="114" y="193"/>
                    </a:lnTo>
                    <a:lnTo>
                      <a:pt x="167" y="191"/>
                    </a:lnTo>
                    <a:lnTo>
                      <a:pt x="185" y="213"/>
                    </a:lnTo>
                    <a:lnTo>
                      <a:pt x="269" y="209"/>
                    </a:lnTo>
                    <a:lnTo>
                      <a:pt x="282" y="165"/>
                    </a:lnTo>
                    <a:lnTo>
                      <a:pt x="301" y="219"/>
                    </a:lnTo>
                    <a:lnTo>
                      <a:pt x="368" y="226"/>
                    </a:lnTo>
                    <a:lnTo>
                      <a:pt x="390" y="172"/>
                    </a:lnTo>
                    <a:lnTo>
                      <a:pt x="403" y="228"/>
                    </a:lnTo>
                    <a:lnTo>
                      <a:pt x="476" y="241"/>
                    </a:lnTo>
                    <a:lnTo>
                      <a:pt x="500" y="189"/>
                    </a:lnTo>
                    <a:lnTo>
                      <a:pt x="549" y="191"/>
                    </a:lnTo>
                    <a:lnTo>
                      <a:pt x="562" y="226"/>
                    </a:lnTo>
                    <a:lnTo>
                      <a:pt x="654" y="180"/>
                    </a:lnTo>
                    <a:lnTo>
                      <a:pt x="656" y="124"/>
                    </a:lnTo>
                    <a:lnTo>
                      <a:pt x="730" y="12"/>
                    </a:lnTo>
                    <a:lnTo>
                      <a:pt x="763" y="0"/>
                    </a:lnTo>
                    <a:lnTo>
                      <a:pt x="913" y="71"/>
                    </a:lnTo>
                    <a:lnTo>
                      <a:pt x="955" y="38"/>
                    </a:lnTo>
                    <a:lnTo>
                      <a:pt x="974" y="36"/>
                    </a:lnTo>
                    <a:lnTo>
                      <a:pt x="991" y="46"/>
                    </a:lnTo>
                    <a:lnTo>
                      <a:pt x="991" y="90"/>
                    </a:lnTo>
                    <a:lnTo>
                      <a:pt x="1153" y="105"/>
                    </a:lnTo>
                    <a:lnTo>
                      <a:pt x="1168" y="142"/>
                    </a:lnTo>
                    <a:lnTo>
                      <a:pt x="1232" y="155"/>
                    </a:lnTo>
                    <a:lnTo>
                      <a:pt x="1291" y="135"/>
                    </a:lnTo>
                    <a:lnTo>
                      <a:pt x="1364" y="135"/>
                    </a:lnTo>
                    <a:lnTo>
                      <a:pt x="1364" y="213"/>
                    </a:lnTo>
                    <a:lnTo>
                      <a:pt x="1446" y="165"/>
                    </a:lnTo>
                    <a:lnTo>
                      <a:pt x="1471" y="176"/>
                    </a:lnTo>
                    <a:lnTo>
                      <a:pt x="1504" y="129"/>
                    </a:lnTo>
                    <a:lnTo>
                      <a:pt x="1579" y="127"/>
                    </a:lnTo>
                    <a:lnTo>
                      <a:pt x="1613" y="152"/>
                    </a:lnTo>
                    <a:lnTo>
                      <a:pt x="1633" y="159"/>
                    </a:lnTo>
                    <a:lnTo>
                      <a:pt x="1648" y="138"/>
                    </a:lnTo>
                    <a:lnTo>
                      <a:pt x="1684" y="144"/>
                    </a:lnTo>
                    <a:lnTo>
                      <a:pt x="1758" y="189"/>
                    </a:lnTo>
                    <a:lnTo>
                      <a:pt x="1786" y="191"/>
                    </a:lnTo>
                    <a:lnTo>
                      <a:pt x="1818" y="146"/>
                    </a:lnTo>
                    <a:lnTo>
                      <a:pt x="1864" y="152"/>
                    </a:lnTo>
                    <a:lnTo>
                      <a:pt x="1864" y="193"/>
                    </a:lnTo>
                    <a:lnTo>
                      <a:pt x="1853" y="207"/>
                    </a:lnTo>
                    <a:lnTo>
                      <a:pt x="1864" y="238"/>
                    </a:lnTo>
                    <a:lnTo>
                      <a:pt x="2006" y="278"/>
                    </a:lnTo>
                    <a:lnTo>
                      <a:pt x="1934" y="370"/>
                    </a:lnTo>
                    <a:lnTo>
                      <a:pt x="1903" y="376"/>
                    </a:lnTo>
                    <a:lnTo>
                      <a:pt x="1889" y="435"/>
                    </a:lnTo>
                    <a:lnTo>
                      <a:pt x="1803" y="510"/>
                    </a:lnTo>
                    <a:lnTo>
                      <a:pt x="1640" y="850"/>
                    </a:lnTo>
                    <a:lnTo>
                      <a:pt x="1629" y="887"/>
                    </a:lnTo>
                    <a:lnTo>
                      <a:pt x="1657" y="917"/>
                    </a:lnTo>
                    <a:lnTo>
                      <a:pt x="1640" y="1118"/>
                    </a:lnTo>
                    <a:lnTo>
                      <a:pt x="1619" y="1139"/>
                    </a:lnTo>
                    <a:lnTo>
                      <a:pt x="1590" y="1258"/>
                    </a:lnTo>
                    <a:lnTo>
                      <a:pt x="1502" y="1295"/>
                    </a:lnTo>
                    <a:lnTo>
                      <a:pt x="1479" y="1339"/>
                    </a:lnTo>
                    <a:lnTo>
                      <a:pt x="1342" y="1266"/>
                    </a:lnTo>
                    <a:lnTo>
                      <a:pt x="1301" y="1266"/>
                    </a:lnTo>
                    <a:lnTo>
                      <a:pt x="1235" y="1430"/>
                    </a:lnTo>
                    <a:lnTo>
                      <a:pt x="1183" y="1439"/>
                    </a:lnTo>
                    <a:lnTo>
                      <a:pt x="1147" y="1395"/>
                    </a:lnTo>
                    <a:lnTo>
                      <a:pt x="1080" y="1404"/>
                    </a:lnTo>
                    <a:lnTo>
                      <a:pt x="1064" y="1430"/>
                    </a:lnTo>
                    <a:lnTo>
                      <a:pt x="1006" y="1433"/>
                    </a:lnTo>
                    <a:lnTo>
                      <a:pt x="1003" y="1396"/>
                    </a:lnTo>
                    <a:lnTo>
                      <a:pt x="1062" y="1320"/>
                    </a:lnTo>
                    <a:lnTo>
                      <a:pt x="986" y="1389"/>
                    </a:lnTo>
                    <a:lnTo>
                      <a:pt x="919" y="1415"/>
                    </a:lnTo>
                    <a:lnTo>
                      <a:pt x="875" y="1450"/>
                    </a:lnTo>
                    <a:lnTo>
                      <a:pt x="799" y="1419"/>
                    </a:lnTo>
                    <a:lnTo>
                      <a:pt x="730" y="1467"/>
                    </a:lnTo>
                    <a:lnTo>
                      <a:pt x="741" y="1516"/>
                    </a:lnTo>
                    <a:lnTo>
                      <a:pt x="537" y="1725"/>
                    </a:lnTo>
                    <a:lnTo>
                      <a:pt x="447" y="1644"/>
                    </a:lnTo>
                    <a:lnTo>
                      <a:pt x="340" y="1719"/>
                    </a:lnTo>
                    <a:lnTo>
                      <a:pt x="290" y="1705"/>
                    </a:lnTo>
                    <a:lnTo>
                      <a:pt x="282" y="1665"/>
                    </a:lnTo>
                    <a:lnTo>
                      <a:pt x="312" y="1636"/>
                    </a:lnTo>
                    <a:lnTo>
                      <a:pt x="388" y="1630"/>
                    </a:lnTo>
                    <a:lnTo>
                      <a:pt x="459" y="1559"/>
                    </a:lnTo>
                    <a:lnTo>
                      <a:pt x="470" y="1504"/>
                    </a:lnTo>
                    <a:lnTo>
                      <a:pt x="519" y="1499"/>
                    </a:lnTo>
                    <a:lnTo>
                      <a:pt x="629" y="1344"/>
                    </a:lnTo>
                    <a:lnTo>
                      <a:pt x="670" y="1327"/>
                    </a:lnTo>
                    <a:lnTo>
                      <a:pt x="715" y="1290"/>
                    </a:lnTo>
                    <a:lnTo>
                      <a:pt x="700" y="1170"/>
                    </a:lnTo>
                    <a:lnTo>
                      <a:pt x="681" y="1170"/>
                    </a:lnTo>
                    <a:lnTo>
                      <a:pt x="566" y="1092"/>
                    </a:lnTo>
                    <a:lnTo>
                      <a:pt x="627" y="1028"/>
                    </a:lnTo>
                    <a:lnTo>
                      <a:pt x="571" y="1009"/>
                    </a:lnTo>
                    <a:lnTo>
                      <a:pt x="445" y="1061"/>
                    </a:lnTo>
                    <a:lnTo>
                      <a:pt x="321" y="965"/>
                    </a:lnTo>
                    <a:lnTo>
                      <a:pt x="385" y="855"/>
                    </a:lnTo>
                    <a:lnTo>
                      <a:pt x="314" y="796"/>
                    </a:lnTo>
                    <a:lnTo>
                      <a:pt x="290" y="811"/>
                    </a:lnTo>
                    <a:lnTo>
                      <a:pt x="205" y="790"/>
                    </a:lnTo>
                    <a:lnTo>
                      <a:pt x="209" y="715"/>
                    </a:lnTo>
                    <a:lnTo>
                      <a:pt x="131" y="648"/>
                    </a:lnTo>
                    <a:lnTo>
                      <a:pt x="151" y="614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29" name="Freeform 37"/>
              <p:cNvSpPr>
                <a:spLocks noChangeAspect="1"/>
              </p:cNvSpPr>
              <p:nvPr/>
            </p:nvSpPr>
            <p:spPr bwMode="auto">
              <a:xfrm>
                <a:off x="3966" y="2493"/>
                <a:ext cx="146" cy="175"/>
              </a:xfrm>
              <a:custGeom>
                <a:avLst/>
                <a:gdLst>
                  <a:gd name="T0" fmla="*/ 445 w 811"/>
                  <a:gd name="T1" fmla="*/ 77 h 970"/>
                  <a:gd name="T2" fmla="*/ 775 w 811"/>
                  <a:gd name="T3" fmla="*/ 263 h 970"/>
                  <a:gd name="T4" fmla="*/ 777 w 811"/>
                  <a:gd name="T5" fmla="*/ 285 h 970"/>
                  <a:gd name="T6" fmla="*/ 728 w 811"/>
                  <a:gd name="T7" fmla="*/ 342 h 970"/>
                  <a:gd name="T8" fmla="*/ 724 w 811"/>
                  <a:gd name="T9" fmla="*/ 405 h 970"/>
                  <a:gd name="T10" fmla="*/ 811 w 811"/>
                  <a:gd name="T11" fmla="*/ 409 h 970"/>
                  <a:gd name="T12" fmla="*/ 783 w 811"/>
                  <a:gd name="T13" fmla="*/ 451 h 970"/>
                  <a:gd name="T14" fmla="*/ 723 w 811"/>
                  <a:gd name="T15" fmla="*/ 470 h 970"/>
                  <a:gd name="T16" fmla="*/ 690 w 811"/>
                  <a:gd name="T17" fmla="*/ 565 h 970"/>
                  <a:gd name="T18" fmla="*/ 689 w 811"/>
                  <a:gd name="T19" fmla="*/ 613 h 970"/>
                  <a:gd name="T20" fmla="*/ 650 w 811"/>
                  <a:gd name="T21" fmla="*/ 623 h 970"/>
                  <a:gd name="T22" fmla="*/ 636 w 811"/>
                  <a:gd name="T23" fmla="*/ 650 h 970"/>
                  <a:gd name="T24" fmla="*/ 668 w 811"/>
                  <a:gd name="T25" fmla="*/ 677 h 970"/>
                  <a:gd name="T26" fmla="*/ 684 w 811"/>
                  <a:gd name="T27" fmla="*/ 719 h 970"/>
                  <a:gd name="T28" fmla="*/ 668 w 811"/>
                  <a:gd name="T29" fmla="*/ 726 h 970"/>
                  <a:gd name="T30" fmla="*/ 663 w 811"/>
                  <a:gd name="T31" fmla="*/ 778 h 970"/>
                  <a:gd name="T32" fmla="*/ 701 w 811"/>
                  <a:gd name="T33" fmla="*/ 783 h 970"/>
                  <a:gd name="T34" fmla="*/ 670 w 811"/>
                  <a:gd name="T35" fmla="*/ 869 h 970"/>
                  <a:gd name="T36" fmla="*/ 560 w 811"/>
                  <a:gd name="T37" fmla="*/ 843 h 970"/>
                  <a:gd name="T38" fmla="*/ 479 w 811"/>
                  <a:gd name="T39" fmla="*/ 895 h 970"/>
                  <a:gd name="T40" fmla="*/ 352 w 811"/>
                  <a:gd name="T41" fmla="*/ 867 h 970"/>
                  <a:gd name="T42" fmla="*/ 278 w 811"/>
                  <a:gd name="T43" fmla="*/ 902 h 970"/>
                  <a:gd name="T44" fmla="*/ 209 w 811"/>
                  <a:gd name="T45" fmla="*/ 865 h 970"/>
                  <a:gd name="T46" fmla="*/ 158 w 811"/>
                  <a:gd name="T47" fmla="*/ 874 h 970"/>
                  <a:gd name="T48" fmla="*/ 129 w 811"/>
                  <a:gd name="T49" fmla="*/ 847 h 970"/>
                  <a:gd name="T50" fmla="*/ 50 w 811"/>
                  <a:gd name="T51" fmla="*/ 970 h 970"/>
                  <a:gd name="T52" fmla="*/ 14 w 811"/>
                  <a:gd name="T53" fmla="*/ 962 h 970"/>
                  <a:gd name="T54" fmla="*/ 0 w 811"/>
                  <a:gd name="T55" fmla="*/ 821 h 970"/>
                  <a:gd name="T56" fmla="*/ 24 w 811"/>
                  <a:gd name="T57" fmla="*/ 704 h 970"/>
                  <a:gd name="T58" fmla="*/ 50 w 811"/>
                  <a:gd name="T59" fmla="*/ 680 h 970"/>
                  <a:gd name="T60" fmla="*/ 65 w 811"/>
                  <a:gd name="T61" fmla="*/ 477 h 970"/>
                  <a:gd name="T62" fmla="*/ 37 w 811"/>
                  <a:gd name="T63" fmla="*/ 450 h 970"/>
                  <a:gd name="T64" fmla="*/ 48 w 811"/>
                  <a:gd name="T65" fmla="*/ 416 h 970"/>
                  <a:gd name="T66" fmla="*/ 208 w 811"/>
                  <a:gd name="T67" fmla="*/ 72 h 970"/>
                  <a:gd name="T68" fmla="*/ 297 w 811"/>
                  <a:gd name="T69" fmla="*/ 0 h 970"/>
                  <a:gd name="T70" fmla="*/ 296 w 811"/>
                  <a:gd name="T71" fmla="*/ 14 h 970"/>
                  <a:gd name="T72" fmla="*/ 371 w 811"/>
                  <a:gd name="T73" fmla="*/ 91 h 970"/>
                  <a:gd name="T74" fmla="*/ 397 w 811"/>
                  <a:gd name="T75" fmla="*/ 93 h 970"/>
                  <a:gd name="T76" fmla="*/ 445 w 811"/>
                  <a:gd name="T77" fmla="*/ 77 h 9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11" h="970">
                    <a:moveTo>
                      <a:pt x="445" y="77"/>
                    </a:moveTo>
                    <a:lnTo>
                      <a:pt x="775" y="263"/>
                    </a:lnTo>
                    <a:lnTo>
                      <a:pt x="777" y="285"/>
                    </a:lnTo>
                    <a:lnTo>
                      <a:pt x="728" y="342"/>
                    </a:lnTo>
                    <a:lnTo>
                      <a:pt x="724" y="405"/>
                    </a:lnTo>
                    <a:lnTo>
                      <a:pt x="811" y="409"/>
                    </a:lnTo>
                    <a:lnTo>
                      <a:pt x="783" y="451"/>
                    </a:lnTo>
                    <a:lnTo>
                      <a:pt x="723" y="470"/>
                    </a:lnTo>
                    <a:lnTo>
                      <a:pt x="690" y="565"/>
                    </a:lnTo>
                    <a:lnTo>
                      <a:pt x="689" y="613"/>
                    </a:lnTo>
                    <a:lnTo>
                      <a:pt x="650" y="623"/>
                    </a:lnTo>
                    <a:lnTo>
                      <a:pt x="636" y="650"/>
                    </a:lnTo>
                    <a:lnTo>
                      <a:pt x="668" y="677"/>
                    </a:lnTo>
                    <a:lnTo>
                      <a:pt x="684" y="719"/>
                    </a:lnTo>
                    <a:lnTo>
                      <a:pt x="668" y="726"/>
                    </a:lnTo>
                    <a:lnTo>
                      <a:pt x="663" y="778"/>
                    </a:lnTo>
                    <a:lnTo>
                      <a:pt x="701" y="783"/>
                    </a:lnTo>
                    <a:lnTo>
                      <a:pt x="670" y="869"/>
                    </a:lnTo>
                    <a:lnTo>
                      <a:pt x="560" y="843"/>
                    </a:lnTo>
                    <a:lnTo>
                      <a:pt x="479" y="895"/>
                    </a:lnTo>
                    <a:lnTo>
                      <a:pt x="352" y="867"/>
                    </a:lnTo>
                    <a:lnTo>
                      <a:pt x="278" y="902"/>
                    </a:lnTo>
                    <a:lnTo>
                      <a:pt x="209" y="865"/>
                    </a:lnTo>
                    <a:lnTo>
                      <a:pt x="158" y="874"/>
                    </a:lnTo>
                    <a:lnTo>
                      <a:pt x="129" y="847"/>
                    </a:lnTo>
                    <a:lnTo>
                      <a:pt x="50" y="970"/>
                    </a:lnTo>
                    <a:lnTo>
                      <a:pt x="14" y="962"/>
                    </a:lnTo>
                    <a:lnTo>
                      <a:pt x="0" y="821"/>
                    </a:lnTo>
                    <a:lnTo>
                      <a:pt x="24" y="704"/>
                    </a:lnTo>
                    <a:lnTo>
                      <a:pt x="50" y="680"/>
                    </a:lnTo>
                    <a:lnTo>
                      <a:pt x="65" y="477"/>
                    </a:lnTo>
                    <a:lnTo>
                      <a:pt x="37" y="450"/>
                    </a:lnTo>
                    <a:lnTo>
                      <a:pt x="48" y="416"/>
                    </a:lnTo>
                    <a:lnTo>
                      <a:pt x="208" y="72"/>
                    </a:lnTo>
                    <a:lnTo>
                      <a:pt x="297" y="0"/>
                    </a:lnTo>
                    <a:lnTo>
                      <a:pt x="296" y="14"/>
                    </a:lnTo>
                    <a:lnTo>
                      <a:pt x="371" y="91"/>
                    </a:lnTo>
                    <a:lnTo>
                      <a:pt x="397" y="93"/>
                    </a:lnTo>
                    <a:lnTo>
                      <a:pt x="445" y="77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30" name="Freeform 38"/>
              <p:cNvSpPr>
                <a:spLocks noChangeAspect="1"/>
              </p:cNvSpPr>
              <p:nvPr/>
            </p:nvSpPr>
            <p:spPr bwMode="auto">
              <a:xfrm>
                <a:off x="4080" y="2524"/>
                <a:ext cx="125" cy="140"/>
              </a:xfrm>
              <a:custGeom>
                <a:avLst/>
                <a:gdLst>
                  <a:gd name="T0" fmla="*/ 141 w 692"/>
                  <a:gd name="T1" fmla="*/ 90 h 779"/>
                  <a:gd name="T2" fmla="*/ 143 w 692"/>
                  <a:gd name="T3" fmla="*/ 114 h 779"/>
                  <a:gd name="T4" fmla="*/ 92 w 692"/>
                  <a:gd name="T5" fmla="*/ 172 h 779"/>
                  <a:gd name="T6" fmla="*/ 90 w 692"/>
                  <a:gd name="T7" fmla="*/ 236 h 779"/>
                  <a:gd name="T8" fmla="*/ 175 w 692"/>
                  <a:gd name="T9" fmla="*/ 238 h 779"/>
                  <a:gd name="T10" fmla="*/ 148 w 692"/>
                  <a:gd name="T11" fmla="*/ 280 h 779"/>
                  <a:gd name="T12" fmla="*/ 89 w 692"/>
                  <a:gd name="T13" fmla="*/ 299 h 779"/>
                  <a:gd name="T14" fmla="*/ 53 w 692"/>
                  <a:gd name="T15" fmla="*/ 403 h 779"/>
                  <a:gd name="T16" fmla="*/ 51 w 692"/>
                  <a:gd name="T17" fmla="*/ 442 h 779"/>
                  <a:gd name="T18" fmla="*/ 14 w 692"/>
                  <a:gd name="T19" fmla="*/ 451 h 779"/>
                  <a:gd name="T20" fmla="*/ 0 w 692"/>
                  <a:gd name="T21" fmla="*/ 479 h 779"/>
                  <a:gd name="T22" fmla="*/ 29 w 692"/>
                  <a:gd name="T23" fmla="*/ 502 h 779"/>
                  <a:gd name="T24" fmla="*/ 43 w 692"/>
                  <a:gd name="T25" fmla="*/ 523 h 779"/>
                  <a:gd name="T26" fmla="*/ 50 w 692"/>
                  <a:gd name="T27" fmla="*/ 548 h 779"/>
                  <a:gd name="T28" fmla="*/ 34 w 692"/>
                  <a:gd name="T29" fmla="*/ 557 h 779"/>
                  <a:gd name="T30" fmla="*/ 29 w 692"/>
                  <a:gd name="T31" fmla="*/ 607 h 779"/>
                  <a:gd name="T32" fmla="*/ 67 w 692"/>
                  <a:gd name="T33" fmla="*/ 611 h 779"/>
                  <a:gd name="T34" fmla="*/ 36 w 692"/>
                  <a:gd name="T35" fmla="*/ 694 h 779"/>
                  <a:gd name="T36" fmla="*/ 23 w 692"/>
                  <a:gd name="T37" fmla="*/ 732 h 779"/>
                  <a:gd name="T38" fmla="*/ 79 w 692"/>
                  <a:gd name="T39" fmla="*/ 727 h 779"/>
                  <a:gd name="T40" fmla="*/ 101 w 692"/>
                  <a:gd name="T41" fmla="*/ 761 h 779"/>
                  <a:gd name="T42" fmla="*/ 177 w 692"/>
                  <a:gd name="T43" fmla="*/ 779 h 779"/>
                  <a:gd name="T44" fmla="*/ 256 w 692"/>
                  <a:gd name="T45" fmla="*/ 722 h 779"/>
                  <a:gd name="T46" fmla="*/ 292 w 692"/>
                  <a:gd name="T47" fmla="*/ 773 h 779"/>
                  <a:gd name="T48" fmla="*/ 321 w 692"/>
                  <a:gd name="T49" fmla="*/ 768 h 779"/>
                  <a:gd name="T50" fmla="*/ 384 w 692"/>
                  <a:gd name="T51" fmla="*/ 713 h 779"/>
                  <a:gd name="T52" fmla="*/ 423 w 692"/>
                  <a:gd name="T53" fmla="*/ 779 h 779"/>
                  <a:gd name="T54" fmla="*/ 464 w 692"/>
                  <a:gd name="T55" fmla="*/ 770 h 779"/>
                  <a:gd name="T56" fmla="*/ 490 w 692"/>
                  <a:gd name="T57" fmla="*/ 713 h 779"/>
                  <a:gd name="T58" fmla="*/ 569 w 692"/>
                  <a:gd name="T59" fmla="*/ 727 h 779"/>
                  <a:gd name="T60" fmla="*/ 567 w 692"/>
                  <a:gd name="T61" fmla="*/ 627 h 779"/>
                  <a:gd name="T62" fmla="*/ 671 w 692"/>
                  <a:gd name="T63" fmla="*/ 646 h 779"/>
                  <a:gd name="T64" fmla="*/ 668 w 692"/>
                  <a:gd name="T65" fmla="*/ 590 h 779"/>
                  <a:gd name="T66" fmla="*/ 654 w 692"/>
                  <a:gd name="T67" fmla="*/ 545 h 779"/>
                  <a:gd name="T68" fmla="*/ 649 w 692"/>
                  <a:gd name="T69" fmla="*/ 481 h 779"/>
                  <a:gd name="T70" fmla="*/ 659 w 692"/>
                  <a:gd name="T71" fmla="*/ 458 h 779"/>
                  <a:gd name="T72" fmla="*/ 663 w 692"/>
                  <a:gd name="T73" fmla="*/ 384 h 779"/>
                  <a:gd name="T74" fmla="*/ 678 w 692"/>
                  <a:gd name="T75" fmla="*/ 359 h 779"/>
                  <a:gd name="T76" fmla="*/ 675 w 692"/>
                  <a:gd name="T77" fmla="*/ 342 h 779"/>
                  <a:gd name="T78" fmla="*/ 630 w 692"/>
                  <a:gd name="T79" fmla="*/ 318 h 779"/>
                  <a:gd name="T80" fmla="*/ 692 w 692"/>
                  <a:gd name="T81" fmla="*/ 130 h 779"/>
                  <a:gd name="T82" fmla="*/ 668 w 692"/>
                  <a:gd name="T83" fmla="*/ 125 h 779"/>
                  <a:gd name="T84" fmla="*/ 613 w 692"/>
                  <a:gd name="T85" fmla="*/ 100 h 779"/>
                  <a:gd name="T86" fmla="*/ 555 w 692"/>
                  <a:gd name="T87" fmla="*/ 93 h 779"/>
                  <a:gd name="T88" fmla="*/ 474 w 692"/>
                  <a:gd name="T89" fmla="*/ 30 h 779"/>
                  <a:gd name="T90" fmla="*/ 444 w 692"/>
                  <a:gd name="T91" fmla="*/ 35 h 779"/>
                  <a:gd name="T92" fmla="*/ 383 w 692"/>
                  <a:gd name="T93" fmla="*/ 5 h 779"/>
                  <a:gd name="T94" fmla="*/ 338 w 692"/>
                  <a:gd name="T95" fmla="*/ 25 h 779"/>
                  <a:gd name="T96" fmla="*/ 297 w 692"/>
                  <a:gd name="T97" fmla="*/ 0 h 779"/>
                  <a:gd name="T98" fmla="*/ 141 w 692"/>
                  <a:gd name="T99" fmla="*/ 90 h 7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92" h="779">
                    <a:moveTo>
                      <a:pt x="141" y="90"/>
                    </a:moveTo>
                    <a:lnTo>
                      <a:pt x="143" y="114"/>
                    </a:lnTo>
                    <a:lnTo>
                      <a:pt x="92" y="172"/>
                    </a:lnTo>
                    <a:lnTo>
                      <a:pt x="90" y="236"/>
                    </a:lnTo>
                    <a:lnTo>
                      <a:pt x="175" y="238"/>
                    </a:lnTo>
                    <a:lnTo>
                      <a:pt x="148" y="280"/>
                    </a:lnTo>
                    <a:lnTo>
                      <a:pt x="89" y="299"/>
                    </a:lnTo>
                    <a:lnTo>
                      <a:pt x="53" y="403"/>
                    </a:lnTo>
                    <a:lnTo>
                      <a:pt x="51" y="442"/>
                    </a:lnTo>
                    <a:lnTo>
                      <a:pt x="14" y="451"/>
                    </a:lnTo>
                    <a:lnTo>
                      <a:pt x="0" y="479"/>
                    </a:lnTo>
                    <a:lnTo>
                      <a:pt x="29" y="502"/>
                    </a:lnTo>
                    <a:lnTo>
                      <a:pt x="43" y="523"/>
                    </a:lnTo>
                    <a:lnTo>
                      <a:pt x="50" y="548"/>
                    </a:lnTo>
                    <a:lnTo>
                      <a:pt x="34" y="557"/>
                    </a:lnTo>
                    <a:lnTo>
                      <a:pt x="29" y="607"/>
                    </a:lnTo>
                    <a:lnTo>
                      <a:pt x="67" y="611"/>
                    </a:lnTo>
                    <a:lnTo>
                      <a:pt x="36" y="694"/>
                    </a:lnTo>
                    <a:lnTo>
                      <a:pt x="23" y="732"/>
                    </a:lnTo>
                    <a:lnTo>
                      <a:pt x="79" y="727"/>
                    </a:lnTo>
                    <a:lnTo>
                      <a:pt x="101" y="761"/>
                    </a:lnTo>
                    <a:lnTo>
                      <a:pt x="177" y="779"/>
                    </a:lnTo>
                    <a:lnTo>
                      <a:pt x="256" y="722"/>
                    </a:lnTo>
                    <a:lnTo>
                      <a:pt x="292" y="773"/>
                    </a:lnTo>
                    <a:lnTo>
                      <a:pt x="321" y="768"/>
                    </a:lnTo>
                    <a:lnTo>
                      <a:pt x="384" y="713"/>
                    </a:lnTo>
                    <a:lnTo>
                      <a:pt x="423" y="779"/>
                    </a:lnTo>
                    <a:lnTo>
                      <a:pt x="464" y="770"/>
                    </a:lnTo>
                    <a:lnTo>
                      <a:pt x="490" y="713"/>
                    </a:lnTo>
                    <a:lnTo>
                      <a:pt x="569" y="727"/>
                    </a:lnTo>
                    <a:lnTo>
                      <a:pt x="567" y="627"/>
                    </a:lnTo>
                    <a:lnTo>
                      <a:pt x="671" y="646"/>
                    </a:lnTo>
                    <a:lnTo>
                      <a:pt x="668" y="590"/>
                    </a:lnTo>
                    <a:lnTo>
                      <a:pt x="654" y="545"/>
                    </a:lnTo>
                    <a:lnTo>
                      <a:pt x="649" y="481"/>
                    </a:lnTo>
                    <a:lnTo>
                      <a:pt x="659" y="458"/>
                    </a:lnTo>
                    <a:lnTo>
                      <a:pt x="663" y="384"/>
                    </a:lnTo>
                    <a:lnTo>
                      <a:pt x="678" y="359"/>
                    </a:lnTo>
                    <a:lnTo>
                      <a:pt x="675" y="342"/>
                    </a:lnTo>
                    <a:lnTo>
                      <a:pt x="630" y="318"/>
                    </a:lnTo>
                    <a:lnTo>
                      <a:pt x="692" y="130"/>
                    </a:lnTo>
                    <a:lnTo>
                      <a:pt x="668" y="125"/>
                    </a:lnTo>
                    <a:lnTo>
                      <a:pt x="613" y="100"/>
                    </a:lnTo>
                    <a:lnTo>
                      <a:pt x="555" y="93"/>
                    </a:lnTo>
                    <a:lnTo>
                      <a:pt x="474" y="30"/>
                    </a:lnTo>
                    <a:lnTo>
                      <a:pt x="444" y="35"/>
                    </a:lnTo>
                    <a:lnTo>
                      <a:pt x="383" y="5"/>
                    </a:lnTo>
                    <a:lnTo>
                      <a:pt x="338" y="25"/>
                    </a:lnTo>
                    <a:lnTo>
                      <a:pt x="297" y="0"/>
                    </a:lnTo>
                    <a:lnTo>
                      <a:pt x="141" y="9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31" name="Freeform 39"/>
              <p:cNvSpPr>
                <a:spLocks noChangeAspect="1"/>
              </p:cNvSpPr>
              <p:nvPr/>
            </p:nvSpPr>
            <p:spPr bwMode="auto">
              <a:xfrm>
                <a:off x="4487" y="2013"/>
                <a:ext cx="166" cy="122"/>
              </a:xfrm>
              <a:custGeom>
                <a:avLst/>
                <a:gdLst>
                  <a:gd name="T0" fmla="*/ 163 w 916"/>
                  <a:gd name="T1" fmla="*/ 170 h 680"/>
                  <a:gd name="T2" fmla="*/ 206 w 916"/>
                  <a:gd name="T3" fmla="*/ 150 h 680"/>
                  <a:gd name="T4" fmla="*/ 185 w 916"/>
                  <a:gd name="T5" fmla="*/ 102 h 680"/>
                  <a:gd name="T6" fmla="*/ 320 w 916"/>
                  <a:gd name="T7" fmla="*/ 0 h 680"/>
                  <a:gd name="T8" fmla="*/ 566 w 916"/>
                  <a:gd name="T9" fmla="*/ 57 h 680"/>
                  <a:gd name="T10" fmla="*/ 825 w 916"/>
                  <a:gd name="T11" fmla="*/ 18 h 680"/>
                  <a:gd name="T12" fmla="*/ 916 w 916"/>
                  <a:gd name="T13" fmla="*/ 230 h 680"/>
                  <a:gd name="T14" fmla="*/ 867 w 916"/>
                  <a:gd name="T15" fmla="*/ 189 h 680"/>
                  <a:gd name="T16" fmla="*/ 621 w 916"/>
                  <a:gd name="T17" fmla="*/ 268 h 680"/>
                  <a:gd name="T18" fmla="*/ 638 w 916"/>
                  <a:gd name="T19" fmla="*/ 451 h 680"/>
                  <a:gd name="T20" fmla="*/ 682 w 916"/>
                  <a:gd name="T21" fmla="*/ 508 h 680"/>
                  <a:gd name="T22" fmla="*/ 630 w 916"/>
                  <a:gd name="T23" fmla="*/ 569 h 680"/>
                  <a:gd name="T24" fmla="*/ 649 w 916"/>
                  <a:gd name="T25" fmla="*/ 680 h 680"/>
                  <a:gd name="T26" fmla="*/ 216 w 916"/>
                  <a:gd name="T27" fmla="*/ 619 h 680"/>
                  <a:gd name="T28" fmla="*/ 181 w 916"/>
                  <a:gd name="T29" fmla="*/ 572 h 680"/>
                  <a:gd name="T30" fmla="*/ 76 w 916"/>
                  <a:gd name="T31" fmla="*/ 565 h 680"/>
                  <a:gd name="T32" fmla="*/ 0 w 916"/>
                  <a:gd name="T33" fmla="*/ 592 h 680"/>
                  <a:gd name="T34" fmla="*/ 43 w 916"/>
                  <a:gd name="T35" fmla="*/ 489 h 680"/>
                  <a:gd name="T36" fmla="*/ 33 w 916"/>
                  <a:gd name="T37" fmla="*/ 411 h 680"/>
                  <a:gd name="T38" fmla="*/ 89 w 916"/>
                  <a:gd name="T39" fmla="*/ 404 h 680"/>
                  <a:gd name="T40" fmla="*/ 103 w 916"/>
                  <a:gd name="T41" fmla="*/ 365 h 680"/>
                  <a:gd name="T42" fmla="*/ 139 w 916"/>
                  <a:gd name="T43" fmla="*/ 346 h 680"/>
                  <a:gd name="T44" fmla="*/ 143 w 916"/>
                  <a:gd name="T45" fmla="*/ 269 h 680"/>
                  <a:gd name="T46" fmla="*/ 131 w 916"/>
                  <a:gd name="T47" fmla="*/ 201 h 680"/>
                  <a:gd name="T48" fmla="*/ 163 w 916"/>
                  <a:gd name="T49" fmla="*/ 170 h 6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16" h="680">
                    <a:moveTo>
                      <a:pt x="163" y="170"/>
                    </a:moveTo>
                    <a:lnTo>
                      <a:pt x="206" y="150"/>
                    </a:lnTo>
                    <a:lnTo>
                      <a:pt x="185" y="102"/>
                    </a:lnTo>
                    <a:lnTo>
                      <a:pt x="320" y="0"/>
                    </a:lnTo>
                    <a:lnTo>
                      <a:pt x="566" y="57"/>
                    </a:lnTo>
                    <a:lnTo>
                      <a:pt x="825" y="18"/>
                    </a:lnTo>
                    <a:lnTo>
                      <a:pt x="916" y="230"/>
                    </a:lnTo>
                    <a:lnTo>
                      <a:pt x="867" y="189"/>
                    </a:lnTo>
                    <a:lnTo>
                      <a:pt x="621" y="268"/>
                    </a:lnTo>
                    <a:lnTo>
                      <a:pt x="638" y="451"/>
                    </a:lnTo>
                    <a:lnTo>
                      <a:pt x="682" y="508"/>
                    </a:lnTo>
                    <a:lnTo>
                      <a:pt x="630" y="569"/>
                    </a:lnTo>
                    <a:lnTo>
                      <a:pt x="649" y="680"/>
                    </a:lnTo>
                    <a:lnTo>
                      <a:pt x="216" y="619"/>
                    </a:lnTo>
                    <a:lnTo>
                      <a:pt x="181" y="572"/>
                    </a:lnTo>
                    <a:lnTo>
                      <a:pt x="76" y="565"/>
                    </a:lnTo>
                    <a:lnTo>
                      <a:pt x="0" y="592"/>
                    </a:lnTo>
                    <a:lnTo>
                      <a:pt x="43" y="489"/>
                    </a:lnTo>
                    <a:lnTo>
                      <a:pt x="33" y="411"/>
                    </a:lnTo>
                    <a:lnTo>
                      <a:pt x="89" y="404"/>
                    </a:lnTo>
                    <a:lnTo>
                      <a:pt x="103" y="365"/>
                    </a:lnTo>
                    <a:lnTo>
                      <a:pt x="139" y="346"/>
                    </a:lnTo>
                    <a:lnTo>
                      <a:pt x="143" y="269"/>
                    </a:lnTo>
                    <a:lnTo>
                      <a:pt x="131" y="201"/>
                    </a:lnTo>
                    <a:lnTo>
                      <a:pt x="163" y="17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264232" name="Freeform 40"/>
            <p:cNvSpPr>
              <a:spLocks/>
            </p:cNvSpPr>
            <p:nvPr/>
          </p:nvSpPr>
          <p:spPr bwMode="auto">
            <a:xfrm>
              <a:off x="4277" y="2488"/>
              <a:ext cx="859" cy="586"/>
            </a:xfrm>
            <a:custGeom>
              <a:avLst/>
              <a:gdLst>
                <a:gd name="T0" fmla="*/ 0 w 859"/>
                <a:gd name="T1" fmla="*/ 0 h 586"/>
                <a:gd name="T2" fmla="*/ 512 w 859"/>
                <a:gd name="T3" fmla="*/ 586 h 586"/>
                <a:gd name="T4" fmla="*/ 859 w 859"/>
                <a:gd name="T5" fmla="*/ 586 h 5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59" h="586">
                  <a:moveTo>
                    <a:pt x="0" y="0"/>
                  </a:moveTo>
                  <a:cubicBezTo>
                    <a:pt x="256" y="293"/>
                    <a:pt x="512" y="586"/>
                    <a:pt x="512" y="586"/>
                  </a:cubicBezTo>
                  <a:lnTo>
                    <a:pt x="859" y="586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264233" name="Group 41"/>
          <p:cNvGrpSpPr>
            <a:grpSpLocks/>
          </p:cNvGrpSpPr>
          <p:nvPr/>
        </p:nvGrpSpPr>
        <p:grpSpPr bwMode="auto">
          <a:xfrm>
            <a:off x="6851650" y="2398713"/>
            <a:ext cx="2041525" cy="2020887"/>
            <a:chOff x="4316" y="1511"/>
            <a:chExt cx="1286" cy="1273"/>
          </a:xfrm>
        </p:grpSpPr>
        <p:sp>
          <p:nvSpPr>
            <p:cNvPr id="264234" name="Text Box 42"/>
            <p:cNvSpPr txBox="1">
              <a:spLocks noChangeArrowheads="1"/>
            </p:cNvSpPr>
            <p:nvPr/>
          </p:nvSpPr>
          <p:spPr bwMode="auto">
            <a:xfrm>
              <a:off x="5045" y="2121"/>
              <a:ext cx="557" cy="4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Litoral Leste Jaguaribe</a:t>
              </a:r>
            </a:p>
          </p:txBody>
        </p:sp>
        <p:sp>
          <p:nvSpPr>
            <p:cNvPr id="264235" name="Freeform 43"/>
            <p:cNvSpPr>
              <a:spLocks/>
            </p:cNvSpPr>
            <p:nvPr/>
          </p:nvSpPr>
          <p:spPr bwMode="auto">
            <a:xfrm>
              <a:off x="4896" y="2285"/>
              <a:ext cx="660" cy="259"/>
            </a:xfrm>
            <a:custGeom>
              <a:avLst/>
              <a:gdLst>
                <a:gd name="T0" fmla="*/ 0 w 660"/>
                <a:gd name="T1" fmla="*/ 0 h 259"/>
                <a:gd name="T2" fmla="*/ 194 w 660"/>
                <a:gd name="T3" fmla="*/ 259 h 259"/>
                <a:gd name="T4" fmla="*/ 660 w 660"/>
                <a:gd name="T5" fmla="*/ 259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60" h="259">
                  <a:moveTo>
                    <a:pt x="0" y="0"/>
                  </a:moveTo>
                  <a:lnTo>
                    <a:pt x="194" y="259"/>
                  </a:lnTo>
                  <a:lnTo>
                    <a:pt x="660" y="259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64236" name="Group 44"/>
            <p:cNvGrpSpPr>
              <a:grpSpLocks/>
            </p:cNvGrpSpPr>
            <p:nvPr/>
          </p:nvGrpSpPr>
          <p:grpSpPr bwMode="auto">
            <a:xfrm>
              <a:off x="4316" y="1511"/>
              <a:ext cx="978" cy="1273"/>
              <a:chOff x="4316" y="1511"/>
              <a:chExt cx="978" cy="1273"/>
            </a:xfrm>
          </p:grpSpPr>
          <p:sp>
            <p:nvSpPr>
              <p:cNvPr id="264237" name="Freeform 45"/>
              <p:cNvSpPr>
                <a:spLocks noChangeAspect="1"/>
              </p:cNvSpPr>
              <p:nvPr/>
            </p:nvSpPr>
            <p:spPr bwMode="auto">
              <a:xfrm>
                <a:off x="4674" y="1513"/>
                <a:ext cx="73" cy="51"/>
              </a:xfrm>
              <a:custGeom>
                <a:avLst/>
                <a:gdLst>
                  <a:gd name="T0" fmla="*/ 404 w 404"/>
                  <a:gd name="T1" fmla="*/ 49 h 284"/>
                  <a:gd name="T2" fmla="*/ 366 w 404"/>
                  <a:gd name="T3" fmla="*/ 184 h 284"/>
                  <a:gd name="T4" fmla="*/ 274 w 404"/>
                  <a:gd name="T5" fmla="*/ 169 h 284"/>
                  <a:gd name="T6" fmla="*/ 292 w 404"/>
                  <a:gd name="T7" fmla="*/ 284 h 284"/>
                  <a:gd name="T8" fmla="*/ 0 w 404"/>
                  <a:gd name="T9" fmla="*/ 230 h 284"/>
                  <a:gd name="T10" fmla="*/ 28 w 404"/>
                  <a:gd name="T11" fmla="*/ 161 h 284"/>
                  <a:gd name="T12" fmla="*/ 217 w 404"/>
                  <a:gd name="T13" fmla="*/ 2 h 284"/>
                  <a:gd name="T14" fmla="*/ 259 w 404"/>
                  <a:gd name="T15" fmla="*/ 0 h 284"/>
                  <a:gd name="T16" fmla="*/ 348 w 404"/>
                  <a:gd name="T17" fmla="*/ 49 h 284"/>
                  <a:gd name="T18" fmla="*/ 404 w 404"/>
                  <a:gd name="T19" fmla="*/ 49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4" h="284">
                    <a:moveTo>
                      <a:pt x="404" y="49"/>
                    </a:moveTo>
                    <a:lnTo>
                      <a:pt x="366" y="184"/>
                    </a:lnTo>
                    <a:lnTo>
                      <a:pt x="274" y="169"/>
                    </a:lnTo>
                    <a:lnTo>
                      <a:pt x="292" y="284"/>
                    </a:lnTo>
                    <a:lnTo>
                      <a:pt x="0" y="230"/>
                    </a:lnTo>
                    <a:lnTo>
                      <a:pt x="28" y="161"/>
                    </a:lnTo>
                    <a:lnTo>
                      <a:pt x="217" y="2"/>
                    </a:lnTo>
                    <a:lnTo>
                      <a:pt x="259" y="0"/>
                    </a:lnTo>
                    <a:lnTo>
                      <a:pt x="348" y="49"/>
                    </a:lnTo>
                    <a:lnTo>
                      <a:pt x="404" y="49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38" name="Freeform 46"/>
              <p:cNvSpPr>
                <a:spLocks noChangeAspect="1"/>
              </p:cNvSpPr>
              <p:nvPr/>
            </p:nvSpPr>
            <p:spPr bwMode="auto">
              <a:xfrm>
                <a:off x="4916" y="1737"/>
                <a:ext cx="121" cy="86"/>
              </a:xfrm>
              <a:custGeom>
                <a:avLst/>
                <a:gdLst>
                  <a:gd name="T0" fmla="*/ 495 w 674"/>
                  <a:gd name="T1" fmla="*/ 0 h 475"/>
                  <a:gd name="T2" fmla="*/ 508 w 674"/>
                  <a:gd name="T3" fmla="*/ 9 h 475"/>
                  <a:gd name="T4" fmla="*/ 578 w 674"/>
                  <a:gd name="T5" fmla="*/ 9 h 475"/>
                  <a:gd name="T6" fmla="*/ 672 w 674"/>
                  <a:gd name="T7" fmla="*/ 61 h 475"/>
                  <a:gd name="T8" fmla="*/ 674 w 674"/>
                  <a:gd name="T9" fmla="*/ 98 h 475"/>
                  <a:gd name="T10" fmla="*/ 616 w 674"/>
                  <a:gd name="T11" fmla="*/ 145 h 475"/>
                  <a:gd name="T12" fmla="*/ 641 w 674"/>
                  <a:gd name="T13" fmla="*/ 238 h 475"/>
                  <a:gd name="T14" fmla="*/ 582 w 674"/>
                  <a:gd name="T15" fmla="*/ 365 h 475"/>
                  <a:gd name="T16" fmla="*/ 486 w 674"/>
                  <a:gd name="T17" fmla="*/ 340 h 475"/>
                  <a:gd name="T18" fmla="*/ 360 w 674"/>
                  <a:gd name="T19" fmla="*/ 475 h 475"/>
                  <a:gd name="T20" fmla="*/ 184 w 674"/>
                  <a:gd name="T21" fmla="*/ 447 h 475"/>
                  <a:gd name="T22" fmla="*/ 141 w 674"/>
                  <a:gd name="T23" fmla="*/ 412 h 475"/>
                  <a:gd name="T24" fmla="*/ 16 w 674"/>
                  <a:gd name="T25" fmla="*/ 425 h 475"/>
                  <a:gd name="T26" fmla="*/ 2 w 674"/>
                  <a:gd name="T27" fmla="*/ 384 h 475"/>
                  <a:gd name="T28" fmla="*/ 43 w 674"/>
                  <a:gd name="T29" fmla="*/ 272 h 475"/>
                  <a:gd name="T30" fmla="*/ 20 w 674"/>
                  <a:gd name="T31" fmla="*/ 233 h 475"/>
                  <a:gd name="T32" fmla="*/ 0 w 674"/>
                  <a:gd name="T33" fmla="*/ 117 h 475"/>
                  <a:gd name="T34" fmla="*/ 74 w 674"/>
                  <a:gd name="T35" fmla="*/ 58 h 475"/>
                  <a:gd name="T36" fmla="*/ 68 w 674"/>
                  <a:gd name="T37" fmla="*/ 31 h 475"/>
                  <a:gd name="T38" fmla="*/ 93 w 674"/>
                  <a:gd name="T39" fmla="*/ 5 h 475"/>
                  <a:gd name="T40" fmla="*/ 230 w 674"/>
                  <a:gd name="T41" fmla="*/ 50 h 475"/>
                  <a:gd name="T42" fmla="*/ 309 w 674"/>
                  <a:gd name="T43" fmla="*/ 54 h 475"/>
                  <a:gd name="T44" fmla="*/ 318 w 674"/>
                  <a:gd name="T45" fmla="*/ 30 h 475"/>
                  <a:gd name="T46" fmla="*/ 486 w 674"/>
                  <a:gd name="T47" fmla="*/ 30 h 475"/>
                  <a:gd name="T48" fmla="*/ 495 w 674"/>
                  <a:gd name="T49" fmla="*/ 0 h 4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74" h="475">
                    <a:moveTo>
                      <a:pt x="495" y="0"/>
                    </a:moveTo>
                    <a:lnTo>
                      <a:pt x="508" y="9"/>
                    </a:lnTo>
                    <a:lnTo>
                      <a:pt x="578" y="9"/>
                    </a:lnTo>
                    <a:lnTo>
                      <a:pt x="672" y="61"/>
                    </a:lnTo>
                    <a:lnTo>
                      <a:pt x="674" y="98"/>
                    </a:lnTo>
                    <a:lnTo>
                      <a:pt x="616" y="145"/>
                    </a:lnTo>
                    <a:lnTo>
                      <a:pt x="641" y="238"/>
                    </a:lnTo>
                    <a:lnTo>
                      <a:pt x="582" y="365"/>
                    </a:lnTo>
                    <a:lnTo>
                      <a:pt x="486" y="340"/>
                    </a:lnTo>
                    <a:lnTo>
                      <a:pt x="360" y="475"/>
                    </a:lnTo>
                    <a:lnTo>
                      <a:pt x="184" y="447"/>
                    </a:lnTo>
                    <a:lnTo>
                      <a:pt x="141" y="412"/>
                    </a:lnTo>
                    <a:lnTo>
                      <a:pt x="16" y="425"/>
                    </a:lnTo>
                    <a:lnTo>
                      <a:pt x="2" y="384"/>
                    </a:lnTo>
                    <a:lnTo>
                      <a:pt x="43" y="272"/>
                    </a:lnTo>
                    <a:lnTo>
                      <a:pt x="20" y="233"/>
                    </a:lnTo>
                    <a:lnTo>
                      <a:pt x="0" y="117"/>
                    </a:lnTo>
                    <a:lnTo>
                      <a:pt x="74" y="58"/>
                    </a:lnTo>
                    <a:lnTo>
                      <a:pt x="68" y="31"/>
                    </a:lnTo>
                    <a:lnTo>
                      <a:pt x="93" y="5"/>
                    </a:lnTo>
                    <a:lnTo>
                      <a:pt x="230" y="50"/>
                    </a:lnTo>
                    <a:lnTo>
                      <a:pt x="309" y="54"/>
                    </a:lnTo>
                    <a:lnTo>
                      <a:pt x="318" y="30"/>
                    </a:lnTo>
                    <a:lnTo>
                      <a:pt x="486" y="30"/>
                    </a:lnTo>
                    <a:lnTo>
                      <a:pt x="495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39" name="Freeform 47"/>
              <p:cNvSpPr>
                <a:spLocks noChangeAspect="1"/>
              </p:cNvSpPr>
              <p:nvPr/>
            </p:nvSpPr>
            <p:spPr bwMode="auto">
              <a:xfrm>
                <a:off x="4683" y="1567"/>
                <a:ext cx="321" cy="301"/>
              </a:xfrm>
              <a:custGeom>
                <a:avLst/>
                <a:gdLst>
                  <a:gd name="T0" fmla="*/ 703 w 1784"/>
                  <a:gd name="T1" fmla="*/ 0 h 1668"/>
                  <a:gd name="T2" fmla="*/ 658 w 1784"/>
                  <a:gd name="T3" fmla="*/ 48 h 1668"/>
                  <a:gd name="T4" fmla="*/ 652 w 1784"/>
                  <a:gd name="T5" fmla="*/ 154 h 1668"/>
                  <a:gd name="T6" fmla="*/ 590 w 1784"/>
                  <a:gd name="T7" fmla="*/ 283 h 1668"/>
                  <a:gd name="T8" fmla="*/ 508 w 1784"/>
                  <a:gd name="T9" fmla="*/ 291 h 1668"/>
                  <a:gd name="T10" fmla="*/ 431 w 1784"/>
                  <a:gd name="T11" fmla="*/ 335 h 1668"/>
                  <a:gd name="T12" fmla="*/ 396 w 1784"/>
                  <a:gd name="T13" fmla="*/ 578 h 1668"/>
                  <a:gd name="T14" fmla="*/ 363 w 1784"/>
                  <a:gd name="T15" fmla="*/ 835 h 1668"/>
                  <a:gd name="T16" fmla="*/ 304 w 1784"/>
                  <a:gd name="T17" fmla="*/ 963 h 1668"/>
                  <a:gd name="T18" fmla="*/ 222 w 1784"/>
                  <a:gd name="T19" fmla="*/ 1030 h 1668"/>
                  <a:gd name="T20" fmla="*/ 229 w 1784"/>
                  <a:gd name="T21" fmla="*/ 1061 h 1668"/>
                  <a:gd name="T22" fmla="*/ 176 w 1784"/>
                  <a:gd name="T23" fmla="*/ 1095 h 1668"/>
                  <a:gd name="T24" fmla="*/ 136 w 1784"/>
                  <a:gd name="T25" fmla="*/ 1070 h 1668"/>
                  <a:gd name="T26" fmla="*/ 101 w 1784"/>
                  <a:gd name="T27" fmla="*/ 1071 h 1668"/>
                  <a:gd name="T28" fmla="*/ 65 w 1784"/>
                  <a:gd name="T29" fmla="*/ 1257 h 1668"/>
                  <a:gd name="T30" fmla="*/ 1 w 1784"/>
                  <a:gd name="T31" fmla="*/ 1260 h 1668"/>
                  <a:gd name="T32" fmla="*/ 0 w 1784"/>
                  <a:gd name="T33" fmla="*/ 1289 h 1668"/>
                  <a:gd name="T34" fmla="*/ 64 w 1784"/>
                  <a:gd name="T35" fmla="*/ 1320 h 1668"/>
                  <a:gd name="T36" fmla="*/ 102 w 1784"/>
                  <a:gd name="T37" fmla="*/ 1318 h 1668"/>
                  <a:gd name="T38" fmla="*/ 253 w 1784"/>
                  <a:gd name="T39" fmla="*/ 1425 h 1668"/>
                  <a:gd name="T40" fmla="*/ 441 w 1784"/>
                  <a:gd name="T41" fmla="*/ 1538 h 1668"/>
                  <a:gd name="T42" fmla="*/ 588 w 1784"/>
                  <a:gd name="T43" fmla="*/ 1668 h 1668"/>
                  <a:gd name="T44" fmla="*/ 727 w 1784"/>
                  <a:gd name="T45" fmla="*/ 1638 h 1668"/>
                  <a:gd name="T46" fmla="*/ 747 w 1784"/>
                  <a:gd name="T47" fmla="*/ 1644 h 1668"/>
                  <a:gd name="T48" fmla="*/ 844 w 1784"/>
                  <a:gd name="T49" fmla="*/ 1645 h 1668"/>
                  <a:gd name="T50" fmla="*/ 842 w 1784"/>
                  <a:gd name="T51" fmla="*/ 1596 h 1668"/>
                  <a:gd name="T52" fmla="*/ 885 w 1784"/>
                  <a:gd name="T53" fmla="*/ 1580 h 1668"/>
                  <a:gd name="T54" fmla="*/ 914 w 1784"/>
                  <a:gd name="T55" fmla="*/ 1575 h 1668"/>
                  <a:gd name="T56" fmla="*/ 933 w 1784"/>
                  <a:gd name="T57" fmla="*/ 1586 h 1668"/>
                  <a:gd name="T58" fmla="*/ 1010 w 1784"/>
                  <a:gd name="T59" fmla="*/ 1589 h 1668"/>
                  <a:gd name="T60" fmla="*/ 1033 w 1784"/>
                  <a:gd name="T61" fmla="*/ 1570 h 1668"/>
                  <a:gd name="T62" fmla="*/ 1067 w 1784"/>
                  <a:gd name="T63" fmla="*/ 1577 h 1668"/>
                  <a:gd name="T64" fmla="*/ 1087 w 1784"/>
                  <a:gd name="T65" fmla="*/ 1593 h 1668"/>
                  <a:gd name="T66" fmla="*/ 1109 w 1784"/>
                  <a:gd name="T67" fmla="*/ 1597 h 1668"/>
                  <a:gd name="T68" fmla="*/ 1123 w 1784"/>
                  <a:gd name="T69" fmla="*/ 1582 h 1668"/>
                  <a:gd name="T70" fmla="*/ 1151 w 1784"/>
                  <a:gd name="T71" fmla="*/ 1585 h 1668"/>
                  <a:gd name="T72" fmla="*/ 1177 w 1784"/>
                  <a:gd name="T73" fmla="*/ 1594 h 1668"/>
                  <a:gd name="T74" fmla="*/ 1238 w 1784"/>
                  <a:gd name="T75" fmla="*/ 1561 h 1668"/>
                  <a:gd name="T76" fmla="*/ 1219 w 1784"/>
                  <a:gd name="T77" fmla="*/ 1494 h 1668"/>
                  <a:gd name="T78" fmla="*/ 1312 w 1784"/>
                  <a:gd name="T79" fmla="*/ 1368 h 1668"/>
                  <a:gd name="T80" fmla="*/ 1291 w 1784"/>
                  <a:gd name="T81" fmla="*/ 1334 h 1668"/>
                  <a:gd name="T82" fmla="*/ 1343 w 1784"/>
                  <a:gd name="T83" fmla="*/ 1229 h 1668"/>
                  <a:gd name="T84" fmla="*/ 1334 w 1784"/>
                  <a:gd name="T85" fmla="*/ 1193 h 1668"/>
                  <a:gd name="T86" fmla="*/ 1307 w 1784"/>
                  <a:gd name="T87" fmla="*/ 1174 h 1668"/>
                  <a:gd name="T88" fmla="*/ 1294 w 1784"/>
                  <a:gd name="T89" fmla="*/ 1060 h 1668"/>
                  <a:gd name="T90" fmla="*/ 1362 w 1784"/>
                  <a:gd name="T91" fmla="*/ 1007 h 1668"/>
                  <a:gd name="T92" fmla="*/ 1357 w 1784"/>
                  <a:gd name="T93" fmla="*/ 975 h 1668"/>
                  <a:gd name="T94" fmla="*/ 1381 w 1784"/>
                  <a:gd name="T95" fmla="*/ 958 h 1668"/>
                  <a:gd name="T96" fmla="*/ 1511 w 1784"/>
                  <a:gd name="T97" fmla="*/ 995 h 1668"/>
                  <a:gd name="T98" fmla="*/ 1599 w 1784"/>
                  <a:gd name="T99" fmla="*/ 1002 h 1668"/>
                  <a:gd name="T100" fmla="*/ 1607 w 1784"/>
                  <a:gd name="T101" fmla="*/ 978 h 1668"/>
                  <a:gd name="T102" fmla="*/ 1770 w 1784"/>
                  <a:gd name="T103" fmla="*/ 979 h 1668"/>
                  <a:gd name="T104" fmla="*/ 1784 w 1784"/>
                  <a:gd name="T105" fmla="*/ 947 h 1668"/>
                  <a:gd name="T106" fmla="*/ 1654 w 1784"/>
                  <a:gd name="T107" fmla="*/ 883 h 1668"/>
                  <a:gd name="T108" fmla="*/ 1483 w 1784"/>
                  <a:gd name="T109" fmla="*/ 760 h 1668"/>
                  <a:gd name="T110" fmla="*/ 1344 w 1784"/>
                  <a:gd name="T111" fmla="*/ 633 h 1668"/>
                  <a:gd name="T112" fmla="*/ 956 w 1784"/>
                  <a:gd name="T113" fmla="*/ 273 h 1668"/>
                  <a:gd name="T114" fmla="*/ 792 w 1784"/>
                  <a:gd name="T115" fmla="*/ 122 h 1668"/>
                  <a:gd name="T116" fmla="*/ 703 w 1784"/>
                  <a:gd name="T117" fmla="*/ 0 h 16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784" h="1668">
                    <a:moveTo>
                      <a:pt x="703" y="0"/>
                    </a:moveTo>
                    <a:lnTo>
                      <a:pt x="658" y="48"/>
                    </a:lnTo>
                    <a:lnTo>
                      <a:pt x="652" y="154"/>
                    </a:lnTo>
                    <a:lnTo>
                      <a:pt x="590" y="283"/>
                    </a:lnTo>
                    <a:lnTo>
                      <a:pt x="508" y="291"/>
                    </a:lnTo>
                    <a:lnTo>
                      <a:pt x="431" y="335"/>
                    </a:lnTo>
                    <a:lnTo>
                      <a:pt x="396" y="578"/>
                    </a:lnTo>
                    <a:lnTo>
                      <a:pt x="363" y="835"/>
                    </a:lnTo>
                    <a:lnTo>
                      <a:pt x="304" y="963"/>
                    </a:lnTo>
                    <a:lnTo>
                      <a:pt x="222" y="1030"/>
                    </a:lnTo>
                    <a:lnTo>
                      <a:pt x="229" y="1061"/>
                    </a:lnTo>
                    <a:lnTo>
                      <a:pt x="176" y="1095"/>
                    </a:lnTo>
                    <a:lnTo>
                      <a:pt x="136" y="1070"/>
                    </a:lnTo>
                    <a:lnTo>
                      <a:pt x="101" y="1071"/>
                    </a:lnTo>
                    <a:lnTo>
                      <a:pt x="65" y="1257"/>
                    </a:lnTo>
                    <a:lnTo>
                      <a:pt x="1" y="1260"/>
                    </a:lnTo>
                    <a:lnTo>
                      <a:pt x="0" y="1289"/>
                    </a:lnTo>
                    <a:lnTo>
                      <a:pt x="64" y="1320"/>
                    </a:lnTo>
                    <a:lnTo>
                      <a:pt x="102" y="1318"/>
                    </a:lnTo>
                    <a:lnTo>
                      <a:pt x="253" y="1425"/>
                    </a:lnTo>
                    <a:lnTo>
                      <a:pt x="441" y="1538"/>
                    </a:lnTo>
                    <a:lnTo>
                      <a:pt x="588" y="1668"/>
                    </a:lnTo>
                    <a:lnTo>
                      <a:pt x="727" y="1638"/>
                    </a:lnTo>
                    <a:lnTo>
                      <a:pt x="747" y="1644"/>
                    </a:lnTo>
                    <a:lnTo>
                      <a:pt x="844" y="1645"/>
                    </a:lnTo>
                    <a:lnTo>
                      <a:pt x="842" y="1596"/>
                    </a:lnTo>
                    <a:lnTo>
                      <a:pt x="885" y="1580"/>
                    </a:lnTo>
                    <a:lnTo>
                      <a:pt x="914" y="1575"/>
                    </a:lnTo>
                    <a:lnTo>
                      <a:pt x="933" y="1586"/>
                    </a:lnTo>
                    <a:lnTo>
                      <a:pt x="1010" y="1589"/>
                    </a:lnTo>
                    <a:lnTo>
                      <a:pt x="1033" y="1570"/>
                    </a:lnTo>
                    <a:lnTo>
                      <a:pt x="1067" y="1577"/>
                    </a:lnTo>
                    <a:lnTo>
                      <a:pt x="1087" y="1593"/>
                    </a:lnTo>
                    <a:lnTo>
                      <a:pt x="1109" y="1597"/>
                    </a:lnTo>
                    <a:lnTo>
                      <a:pt x="1123" y="1582"/>
                    </a:lnTo>
                    <a:lnTo>
                      <a:pt x="1151" y="1585"/>
                    </a:lnTo>
                    <a:lnTo>
                      <a:pt x="1177" y="1594"/>
                    </a:lnTo>
                    <a:lnTo>
                      <a:pt x="1238" y="1561"/>
                    </a:lnTo>
                    <a:lnTo>
                      <a:pt x="1219" y="1494"/>
                    </a:lnTo>
                    <a:lnTo>
                      <a:pt x="1312" y="1368"/>
                    </a:lnTo>
                    <a:lnTo>
                      <a:pt x="1291" y="1334"/>
                    </a:lnTo>
                    <a:lnTo>
                      <a:pt x="1343" y="1229"/>
                    </a:lnTo>
                    <a:lnTo>
                      <a:pt x="1334" y="1193"/>
                    </a:lnTo>
                    <a:lnTo>
                      <a:pt x="1307" y="1174"/>
                    </a:lnTo>
                    <a:lnTo>
                      <a:pt x="1294" y="1060"/>
                    </a:lnTo>
                    <a:lnTo>
                      <a:pt x="1362" y="1007"/>
                    </a:lnTo>
                    <a:lnTo>
                      <a:pt x="1357" y="975"/>
                    </a:lnTo>
                    <a:lnTo>
                      <a:pt x="1381" y="958"/>
                    </a:lnTo>
                    <a:lnTo>
                      <a:pt x="1511" y="995"/>
                    </a:lnTo>
                    <a:lnTo>
                      <a:pt x="1599" y="1002"/>
                    </a:lnTo>
                    <a:lnTo>
                      <a:pt x="1607" y="978"/>
                    </a:lnTo>
                    <a:lnTo>
                      <a:pt x="1770" y="979"/>
                    </a:lnTo>
                    <a:lnTo>
                      <a:pt x="1784" y="947"/>
                    </a:lnTo>
                    <a:lnTo>
                      <a:pt x="1654" y="883"/>
                    </a:lnTo>
                    <a:lnTo>
                      <a:pt x="1483" y="760"/>
                    </a:lnTo>
                    <a:lnTo>
                      <a:pt x="1344" y="633"/>
                    </a:lnTo>
                    <a:lnTo>
                      <a:pt x="956" y="273"/>
                    </a:lnTo>
                    <a:lnTo>
                      <a:pt x="792" y="122"/>
                    </a:lnTo>
                    <a:lnTo>
                      <a:pt x="703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40" name="Freeform 48"/>
              <p:cNvSpPr>
                <a:spLocks noChangeAspect="1"/>
              </p:cNvSpPr>
              <p:nvPr/>
            </p:nvSpPr>
            <p:spPr bwMode="auto">
              <a:xfrm>
                <a:off x="4630" y="1511"/>
                <a:ext cx="180" cy="283"/>
              </a:xfrm>
              <a:custGeom>
                <a:avLst/>
                <a:gdLst>
                  <a:gd name="T0" fmla="*/ 745 w 992"/>
                  <a:gd name="T1" fmla="*/ 0 h 1568"/>
                  <a:gd name="T2" fmla="*/ 852 w 992"/>
                  <a:gd name="T3" fmla="*/ 105 h 1568"/>
                  <a:gd name="T4" fmla="*/ 992 w 992"/>
                  <a:gd name="T5" fmla="*/ 306 h 1568"/>
                  <a:gd name="T6" fmla="*/ 949 w 992"/>
                  <a:gd name="T7" fmla="*/ 356 h 1568"/>
                  <a:gd name="T8" fmla="*/ 943 w 992"/>
                  <a:gd name="T9" fmla="*/ 462 h 1568"/>
                  <a:gd name="T10" fmla="*/ 879 w 992"/>
                  <a:gd name="T11" fmla="*/ 590 h 1568"/>
                  <a:gd name="T12" fmla="*/ 798 w 992"/>
                  <a:gd name="T13" fmla="*/ 598 h 1568"/>
                  <a:gd name="T14" fmla="*/ 720 w 992"/>
                  <a:gd name="T15" fmla="*/ 642 h 1568"/>
                  <a:gd name="T16" fmla="*/ 654 w 992"/>
                  <a:gd name="T17" fmla="*/ 1139 h 1568"/>
                  <a:gd name="T18" fmla="*/ 592 w 992"/>
                  <a:gd name="T19" fmla="*/ 1273 h 1568"/>
                  <a:gd name="T20" fmla="*/ 514 w 992"/>
                  <a:gd name="T21" fmla="*/ 1338 h 1568"/>
                  <a:gd name="T22" fmla="*/ 518 w 992"/>
                  <a:gd name="T23" fmla="*/ 1369 h 1568"/>
                  <a:gd name="T24" fmla="*/ 466 w 992"/>
                  <a:gd name="T25" fmla="*/ 1402 h 1568"/>
                  <a:gd name="T26" fmla="*/ 424 w 992"/>
                  <a:gd name="T27" fmla="*/ 1377 h 1568"/>
                  <a:gd name="T28" fmla="*/ 392 w 992"/>
                  <a:gd name="T29" fmla="*/ 1378 h 1568"/>
                  <a:gd name="T30" fmla="*/ 355 w 992"/>
                  <a:gd name="T31" fmla="*/ 1564 h 1568"/>
                  <a:gd name="T32" fmla="*/ 291 w 992"/>
                  <a:gd name="T33" fmla="*/ 1568 h 1568"/>
                  <a:gd name="T34" fmla="*/ 294 w 992"/>
                  <a:gd name="T35" fmla="*/ 1503 h 1568"/>
                  <a:gd name="T36" fmla="*/ 39 w 992"/>
                  <a:gd name="T37" fmla="*/ 1215 h 1568"/>
                  <a:gd name="T38" fmla="*/ 0 w 992"/>
                  <a:gd name="T39" fmla="*/ 1155 h 1568"/>
                  <a:gd name="T40" fmla="*/ 202 w 992"/>
                  <a:gd name="T41" fmla="*/ 1051 h 1568"/>
                  <a:gd name="T42" fmla="*/ 186 w 992"/>
                  <a:gd name="T43" fmla="*/ 703 h 1568"/>
                  <a:gd name="T44" fmla="*/ 212 w 992"/>
                  <a:gd name="T45" fmla="*/ 519 h 1568"/>
                  <a:gd name="T46" fmla="*/ 222 w 992"/>
                  <a:gd name="T47" fmla="*/ 439 h 1568"/>
                  <a:gd name="T48" fmla="*/ 227 w 992"/>
                  <a:gd name="T49" fmla="*/ 439 h 1568"/>
                  <a:gd name="T50" fmla="*/ 245 w 992"/>
                  <a:gd name="T51" fmla="*/ 237 h 1568"/>
                  <a:gd name="T52" fmla="*/ 536 w 992"/>
                  <a:gd name="T53" fmla="*/ 291 h 1568"/>
                  <a:gd name="T54" fmla="*/ 517 w 992"/>
                  <a:gd name="T55" fmla="*/ 174 h 1568"/>
                  <a:gd name="T56" fmla="*/ 610 w 992"/>
                  <a:gd name="T57" fmla="*/ 193 h 1568"/>
                  <a:gd name="T58" fmla="*/ 649 w 992"/>
                  <a:gd name="T59" fmla="*/ 55 h 1568"/>
                  <a:gd name="T60" fmla="*/ 699 w 992"/>
                  <a:gd name="T61" fmla="*/ 54 h 1568"/>
                  <a:gd name="T62" fmla="*/ 745 w 992"/>
                  <a:gd name="T63" fmla="*/ 0 h 1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92" h="1568">
                    <a:moveTo>
                      <a:pt x="745" y="0"/>
                    </a:moveTo>
                    <a:lnTo>
                      <a:pt x="852" y="105"/>
                    </a:lnTo>
                    <a:lnTo>
                      <a:pt x="992" y="306"/>
                    </a:lnTo>
                    <a:lnTo>
                      <a:pt x="949" y="356"/>
                    </a:lnTo>
                    <a:lnTo>
                      <a:pt x="943" y="462"/>
                    </a:lnTo>
                    <a:lnTo>
                      <a:pt x="879" y="590"/>
                    </a:lnTo>
                    <a:lnTo>
                      <a:pt x="798" y="598"/>
                    </a:lnTo>
                    <a:lnTo>
                      <a:pt x="720" y="642"/>
                    </a:lnTo>
                    <a:lnTo>
                      <a:pt x="654" y="1139"/>
                    </a:lnTo>
                    <a:lnTo>
                      <a:pt x="592" y="1273"/>
                    </a:lnTo>
                    <a:lnTo>
                      <a:pt x="514" y="1338"/>
                    </a:lnTo>
                    <a:lnTo>
                      <a:pt x="518" y="1369"/>
                    </a:lnTo>
                    <a:lnTo>
                      <a:pt x="466" y="1402"/>
                    </a:lnTo>
                    <a:lnTo>
                      <a:pt x="424" y="1377"/>
                    </a:lnTo>
                    <a:lnTo>
                      <a:pt x="392" y="1378"/>
                    </a:lnTo>
                    <a:lnTo>
                      <a:pt x="355" y="1564"/>
                    </a:lnTo>
                    <a:lnTo>
                      <a:pt x="291" y="1568"/>
                    </a:lnTo>
                    <a:lnTo>
                      <a:pt x="294" y="1503"/>
                    </a:lnTo>
                    <a:lnTo>
                      <a:pt x="39" y="1215"/>
                    </a:lnTo>
                    <a:lnTo>
                      <a:pt x="0" y="1155"/>
                    </a:lnTo>
                    <a:lnTo>
                      <a:pt x="202" y="1051"/>
                    </a:lnTo>
                    <a:lnTo>
                      <a:pt x="186" y="703"/>
                    </a:lnTo>
                    <a:lnTo>
                      <a:pt x="212" y="519"/>
                    </a:lnTo>
                    <a:lnTo>
                      <a:pt x="222" y="439"/>
                    </a:lnTo>
                    <a:lnTo>
                      <a:pt x="227" y="439"/>
                    </a:lnTo>
                    <a:lnTo>
                      <a:pt x="245" y="237"/>
                    </a:lnTo>
                    <a:lnTo>
                      <a:pt x="536" y="291"/>
                    </a:lnTo>
                    <a:lnTo>
                      <a:pt x="517" y="174"/>
                    </a:lnTo>
                    <a:lnTo>
                      <a:pt x="610" y="193"/>
                    </a:lnTo>
                    <a:lnTo>
                      <a:pt x="649" y="55"/>
                    </a:lnTo>
                    <a:lnTo>
                      <a:pt x="699" y="54"/>
                    </a:lnTo>
                    <a:lnTo>
                      <a:pt x="745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41" name="Freeform 49"/>
              <p:cNvSpPr>
                <a:spLocks noChangeAspect="1"/>
              </p:cNvSpPr>
              <p:nvPr/>
            </p:nvSpPr>
            <p:spPr bwMode="auto">
              <a:xfrm>
                <a:off x="5159" y="1871"/>
                <a:ext cx="135" cy="134"/>
              </a:xfrm>
              <a:custGeom>
                <a:avLst/>
                <a:gdLst>
                  <a:gd name="T0" fmla="*/ 52 w 750"/>
                  <a:gd name="T1" fmla="*/ 56 h 742"/>
                  <a:gd name="T2" fmla="*/ 179 w 750"/>
                  <a:gd name="T3" fmla="*/ 0 h 742"/>
                  <a:gd name="T4" fmla="*/ 283 w 750"/>
                  <a:gd name="T5" fmla="*/ 86 h 742"/>
                  <a:gd name="T6" fmla="*/ 747 w 750"/>
                  <a:gd name="T7" fmla="*/ 231 h 742"/>
                  <a:gd name="T8" fmla="*/ 750 w 750"/>
                  <a:gd name="T9" fmla="*/ 716 h 742"/>
                  <a:gd name="T10" fmla="*/ 658 w 750"/>
                  <a:gd name="T11" fmla="*/ 742 h 742"/>
                  <a:gd name="T12" fmla="*/ 664 w 750"/>
                  <a:gd name="T13" fmla="*/ 566 h 742"/>
                  <a:gd name="T14" fmla="*/ 642 w 750"/>
                  <a:gd name="T15" fmla="*/ 513 h 742"/>
                  <a:gd name="T16" fmla="*/ 588 w 750"/>
                  <a:gd name="T17" fmla="*/ 492 h 742"/>
                  <a:gd name="T18" fmla="*/ 532 w 750"/>
                  <a:gd name="T19" fmla="*/ 483 h 742"/>
                  <a:gd name="T20" fmla="*/ 173 w 750"/>
                  <a:gd name="T21" fmla="*/ 524 h 742"/>
                  <a:gd name="T22" fmla="*/ 0 w 750"/>
                  <a:gd name="T23" fmla="*/ 295 h 742"/>
                  <a:gd name="T24" fmla="*/ 52 w 750"/>
                  <a:gd name="T25" fmla="*/ 56 h 7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50" h="742">
                    <a:moveTo>
                      <a:pt x="52" y="56"/>
                    </a:moveTo>
                    <a:lnTo>
                      <a:pt x="179" y="0"/>
                    </a:lnTo>
                    <a:lnTo>
                      <a:pt x="283" y="86"/>
                    </a:lnTo>
                    <a:lnTo>
                      <a:pt x="747" y="231"/>
                    </a:lnTo>
                    <a:lnTo>
                      <a:pt x="750" y="716"/>
                    </a:lnTo>
                    <a:lnTo>
                      <a:pt x="658" y="742"/>
                    </a:lnTo>
                    <a:lnTo>
                      <a:pt x="664" y="566"/>
                    </a:lnTo>
                    <a:lnTo>
                      <a:pt x="642" y="513"/>
                    </a:lnTo>
                    <a:lnTo>
                      <a:pt x="588" y="492"/>
                    </a:lnTo>
                    <a:lnTo>
                      <a:pt x="532" y="483"/>
                    </a:lnTo>
                    <a:lnTo>
                      <a:pt x="173" y="524"/>
                    </a:lnTo>
                    <a:lnTo>
                      <a:pt x="0" y="295"/>
                    </a:lnTo>
                    <a:lnTo>
                      <a:pt x="52" y="56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42" name="Freeform 50"/>
              <p:cNvSpPr>
                <a:spLocks noChangeAspect="1"/>
              </p:cNvSpPr>
              <p:nvPr/>
            </p:nvSpPr>
            <p:spPr bwMode="auto">
              <a:xfrm>
                <a:off x="4316" y="2515"/>
                <a:ext cx="312" cy="269"/>
              </a:xfrm>
              <a:custGeom>
                <a:avLst/>
                <a:gdLst>
                  <a:gd name="T0" fmla="*/ 795 w 1728"/>
                  <a:gd name="T1" fmla="*/ 1358 h 1490"/>
                  <a:gd name="T2" fmla="*/ 826 w 1728"/>
                  <a:gd name="T3" fmla="*/ 1455 h 1490"/>
                  <a:gd name="T4" fmla="*/ 1053 w 1728"/>
                  <a:gd name="T5" fmla="*/ 1421 h 1490"/>
                  <a:gd name="T6" fmla="*/ 1241 w 1728"/>
                  <a:gd name="T7" fmla="*/ 1370 h 1490"/>
                  <a:gd name="T8" fmla="*/ 1379 w 1728"/>
                  <a:gd name="T9" fmla="*/ 1091 h 1490"/>
                  <a:gd name="T10" fmla="*/ 1468 w 1728"/>
                  <a:gd name="T11" fmla="*/ 845 h 1490"/>
                  <a:gd name="T12" fmla="*/ 1728 w 1728"/>
                  <a:gd name="T13" fmla="*/ 581 h 1490"/>
                  <a:gd name="T14" fmla="*/ 1603 w 1728"/>
                  <a:gd name="T15" fmla="*/ 559 h 1490"/>
                  <a:gd name="T16" fmla="*/ 1540 w 1728"/>
                  <a:gd name="T17" fmla="*/ 434 h 1490"/>
                  <a:gd name="T18" fmla="*/ 1613 w 1728"/>
                  <a:gd name="T19" fmla="*/ 387 h 1490"/>
                  <a:gd name="T20" fmla="*/ 1599 w 1728"/>
                  <a:gd name="T21" fmla="*/ 129 h 1490"/>
                  <a:gd name="T22" fmla="*/ 1468 w 1728"/>
                  <a:gd name="T23" fmla="*/ 25 h 1490"/>
                  <a:gd name="T24" fmla="*/ 1379 w 1728"/>
                  <a:gd name="T25" fmla="*/ 9 h 1490"/>
                  <a:gd name="T26" fmla="*/ 931 w 1728"/>
                  <a:gd name="T27" fmla="*/ 51 h 1490"/>
                  <a:gd name="T28" fmla="*/ 694 w 1728"/>
                  <a:gd name="T29" fmla="*/ 129 h 1490"/>
                  <a:gd name="T30" fmla="*/ 573 w 1728"/>
                  <a:gd name="T31" fmla="*/ 145 h 1490"/>
                  <a:gd name="T32" fmla="*/ 453 w 1728"/>
                  <a:gd name="T33" fmla="*/ 283 h 1490"/>
                  <a:gd name="T34" fmla="*/ 204 w 1728"/>
                  <a:gd name="T35" fmla="*/ 644 h 1490"/>
                  <a:gd name="T36" fmla="*/ 135 w 1728"/>
                  <a:gd name="T37" fmla="*/ 698 h 1490"/>
                  <a:gd name="T38" fmla="*/ 110 w 1728"/>
                  <a:gd name="T39" fmla="*/ 767 h 1490"/>
                  <a:gd name="T40" fmla="*/ 92 w 1728"/>
                  <a:gd name="T41" fmla="*/ 848 h 1490"/>
                  <a:gd name="T42" fmla="*/ 35 w 1728"/>
                  <a:gd name="T43" fmla="*/ 914 h 1490"/>
                  <a:gd name="T44" fmla="*/ 0 w 1728"/>
                  <a:gd name="T45" fmla="*/ 1122 h 1490"/>
                  <a:gd name="T46" fmla="*/ 148 w 1728"/>
                  <a:gd name="T47" fmla="*/ 1075 h 1490"/>
                  <a:gd name="T48" fmla="*/ 236 w 1728"/>
                  <a:gd name="T49" fmla="*/ 1244 h 1490"/>
                  <a:gd name="T50" fmla="*/ 315 w 1728"/>
                  <a:gd name="T51" fmla="*/ 1295 h 1490"/>
                  <a:gd name="T52" fmla="*/ 513 w 1728"/>
                  <a:gd name="T53" fmla="*/ 1217 h 1490"/>
                  <a:gd name="T54" fmla="*/ 559 w 1728"/>
                  <a:gd name="T55" fmla="*/ 1251 h 1490"/>
                  <a:gd name="T56" fmla="*/ 628 w 1728"/>
                  <a:gd name="T57" fmla="*/ 1197 h 1490"/>
                  <a:gd name="T58" fmla="*/ 688 w 1728"/>
                  <a:gd name="T59" fmla="*/ 1200 h 1490"/>
                  <a:gd name="T60" fmla="*/ 717 w 1728"/>
                  <a:gd name="T61" fmla="*/ 1178 h 1490"/>
                  <a:gd name="T62" fmla="*/ 805 w 1728"/>
                  <a:gd name="T63" fmla="*/ 1200 h 1490"/>
                  <a:gd name="T64" fmla="*/ 883 w 1728"/>
                  <a:gd name="T65" fmla="*/ 1178 h 14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728" h="1490">
                    <a:moveTo>
                      <a:pt x="883" y="1178"/>
                    </a:moveTo>
                    <a:lnTo>
                      <a:pt x="795" y="1358"/>
                    </a:lnTo>
                    <a:lnTo>
                      <a:pt x="799" y="1386"/>
                    </a:lnTo>
                    <a:lnTo>
                      <a:pt x="826" y="1455"/>
                    </a:lnTo>
                    <a:lnTo>
                      <a:pt x="968" y="1490"/>
                    </a:lnTo>
                    <a:lnTo>
                      <a:pt x="1053" y="1421"/>
                    </a:lnTo>
                    <a:lnTo>
                      <a:pt x="1147" y="1373"/>
                    </a:lnTo>
                    <a:lnTo>
                      <a:pt x="1241" y="1370"/>
                    </a:lnTo>
                    <a:lnTo>
                      <a:pt x="1373" y="1191"/>
                    </a:lnTo>
                    <a:lnTo>
                      <a:pt x="1379" y="1091"/>
                    </a:lnTo>
                    <a:lnTo>
                      <a:pt x="1458" y="930"/>
                    </a:lnTo>
                    <a:lnTo>
                      <a:pt x="1468" y="845"/>
                    </a:lnTo>
                    <a:lnTo>
                      <a:pt x="1493" y="917"/>
                    </a:lnTo>
                    <a:lnTo>
                      <a:pt x="1728" y="581"/>
                    </a:lnTo>
                    <a:lnTo>
                      <a:pt x="1544" y="764"/>
                    </a:lnTo>
                    <a:lnTo>
                      <a:pt x="1603" y="559"/>
                    </a:lnTo>
                    <a:lnTo>
                      <a:pt x="1559" y="518"/>
                    </a:lnTo>
                    <a:lnTo>
                      <a:pt x="1540" y="434"/>
                    </a:lnTo>
                    <a:lnTo>
                      <a:pt x="1578" y="396"/>
                    </a:lnTo>
                    <a:lnTo>
                      <a:pt x="1613" y="387"/>
                    </a:lnTo>
                    <a:lnTo>
                      <a:pt x="1616" y="126"/>
                    </a:lnTo>
                    <a:lnTo>
                      <a:pt x="1599" y="129"/>
                    </a:lnTo>
                    <a:lnTo>
                      <a:pt x="1544" y="103"/>
                    </a:lnTo>
                    <a:lnTo>
                      <a:pt x="1468" y="25"/>
                    </a:lnTo>
                    <a:lnTo>
                      <a:pt x="1421" y="37"/>
                    </a:lnTo>
                    <a:lnTo>
                      <a:pt x="1379" y="9"/>
                    </a:lnTo>
                    <a:lnTo>
                      <a:pt x="965" y="0"/>
                    </a:lnTo>
                    <a:lnTo>
                      <a:pt x="931" y="51"/>
                    </a:lnTo>
                    <a:lnTo>
                      <a:pt x="714" y="82"/>
                    </a:lnTo>
                    <a:lnTo>
                      <a:pt x="694" y="129"/>
                    </a:lnTo>
                    <a:lnTo>
                      <a:pt x="582" y="132"/>
                    </a:lnTo>
                    <a:lnTo>
                      <a:pt x="573" y="145"/>
                    </a:lnTo>
                    <a:lnTo>
                      <a:pt x="465" y="211"/>
                    </a:lnTo>
                    <a:lnTo>
                      <a:pt x="453" y="283"/>
                    </a:lnTo>
                    <a:lnTo>
                      <a:pt x="346" y="364"/>
                    </a:lnTo>
                    <a:lnTo>
                      <a:pt x="204" y="644"/>
                    </a:lnTo>
                    <a:lnTo>
                      <a:pt x="135" y="656"/>
                    </a:lnTo>
                    <a:lnTo>
                      <a:pt x="135" y="698"/>
                    </a:lnTo>
                    <a:lnTo>
                      <a:pt x="104" y="716"/>
                    </a:lnTo>
                    <a:lnTo>
                      <a:pt x="110" y="767"/>
                    </a:lnTo>
                    <a:lnTo>
                      <a:pt x="92" y="776"/>
                    </a:lnTo>
                    <a:lnTo>
                      <a:pt x="92" y="848"/>
                    </a:lnTo>
                    <a:lnTo>
                      <a:pt x="38" y="874"/>
                    </a:lnTo>
                    <a:lnTo>
                      <a:pt x="35" y="914"/>
                    </a:lnTo>
                    <a:lnTo>
                      <a:pt x="57" y="956"/>
                    </a:lnTo>
                    <a:lnTo>
                      <a:pt x="0" y="1122"/>
                    </a:lnTo>
                    <a:lnTo>
                      <a:pt x="110" y="1075"/>
                    </a:lnTo>
                    <a:lnTo>
                      <a:pt x="148" y="1075"/>
                    </a:lnTo>
                    <a:lnTo>
                      <a:pt x="217" y="1109"/>
                    </a:lnTo>
                    <a:lnTo>
                      <a:pt x="236" y="1244"/>
                    </a:lnTo>
                    <a:lnTo>
                      <a:pt x="264" y="1286"/>
                    </a:lnTo>
                    <a:lnTo>
                      <a:pt x="315" y="1295"/>
                    </a:lnTo>
                    <a:lnTo>
                      <a:pt x="459" y="1226"/>
                    </a:lnTo>
                    <a:lnTo>
                      <a:pt x="513" y="1217"/>
                    </a:lnTo>
                    <a:lnTo>
                      <a:pt x="507" y="1260"/>
                    </a:lnTo>
                    <a:lnTo>
                      <a:pt x="559" y="1251"/>
                    </a:lnTo>
                    <a:lnTo>
                      <a:pt x="565" y="1197"/>
                    </a:lnTo>
                    <a:lnTo>
                      <a:pt x="628" y="1197"/>
                    </a:lnTo>
                    <a:lnTo>
                      <a:pt x="642" y="1178"/>
                    </a:lnTo>
                    <a:lnTo>
                      <a:pt x="688" y="1200"/>
                    </a:lnTo>
                    <a:lnTo>
                      <a:pt x="711" y="1200"/>
                    </a:lnTo>
                    <a:lnTo>
                      <a:pt x="717" y="1178"/>
                    </a:lnTo>
                    <a:lnTo>
                      <a:pt x="770" y="1175"/>
                    </a:lnTo>
                    <a:lnTo>
                      <a:pt x="805" y="1200"/>
                    </a:lnTo>
                    <a:lnTo>
                      <a:pt x="836" y="1203"/>
                    </a:lnTo>
                    <a:lnTo>
                      <a:pt x="883" y="1178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43" name="Freeform 51"/>
              <p:cNvSpPr>
                <a:spLocks noChangeAspect="1"/>
              </p:cNvSpPr>
              <p:nvPr/>
            </p:nvSpPr>
            <p:spPr bwMode="auto">
              <a:xfrm>
                <a:off x="4608" y="2433"/>
                <a:ext cx="201" cy="185"/>
              </a:xfrm>
              <a:custGeom>
                <a:avLst/>
                <a:gdLst>
                  <a:gd name="T0" fmla="*/ 788 w 1115"/>
                  <a:gd name="T1" fmla="*/ 135 h 1025"/>
                  <a:gd name="T2" fmla="*/ 722 w 1115"/>
                  <a:gd name="T3" fmla="*/ 220 h 1025"/>
                  <a:gd name="T4" fmla="*/ 728 w 1115"/>
                  <a:gd name="T5" fmla="*/ 305 h 1025"/>
                  <a:gd name="T6" fmla="*/ 782 w 1115"/>
                  <a:gd name="T7" fmla="*/ 412 h 1025"/>
                  <a:gd name="T8" fmla="*/ 773 w 1115"/>
                  <a:gd name="T9" fmla="*/ 475 h 1025"/>
                  <a:gd name="T10" fmla="*/ 797 w 1115"/>
                  <a:gd name="T11" fmla="*/ 642 h 1025"/>
                  <a:gd name="T12" fmla="*/ 857 w 1115"/>
                  <a:gd name="T13" fmla="*/ 688 h 1025"/>
                  <a:gd name="T14" fmla="*/ 854 w 1115"/>
                  <a:gd name="T15" fmla="*/ 739 h 1025"/>
                  <a:gd name="T16" fmla="*/ 992 w 1115"/>
                  <a:gd name="T17" fmla="*/ 783 h 1025"/>
                  <a:gd name="T18" fmla="*/ 1068 w 1115"/>
                  <a:gd name="T19" fmla="*/ 820 h 1025"/>
                  <a:gd name="T20" fmla="*/ 1115 w 1115"/>
                  <a:gd name="T21" fmla="*/ 849 h 1025"/>
                  <a:gd name="T22" fmla="*/ 1100 w 1115"/>
                  <a:gd name="T23" fmla="*/ 880 h 1025"/>
                  <a:gd name="T24" fmla="*/ 1109 w 1115"/>
                  <a:gd name="T25" fmla="*/ 918 h 1025"/>
                  <a:gd name="T26" fmla="*/ 1065 w 1115"/>
                  <a:gd name="T27" fmla="*/ 991 h 1025"/>
                  <a:gd name="T28" fmla="*/ 1055 w 1115"/>
                  <a:gd name="T29" fmla="*/ 1025 h 1025"/>
                  <a:gd name="T30" fmla="*/ 745 w 1115"/>
                  <a:gd name="T31" fmla="*/ 1025 h 1025"/>
                  <a:gd name="T32" fmla="*/ 568 w 1115"/>
                  <a:gd name="T33" fmla="*/ 836 h 1025"/>
                  <a:gd name="T34" fmla="*/ 487 w 1115"/>
                  <a:gd name="T35" fmla="*/ 883 h 1025"/>
                  <a:gd name="T36" fmla="*/ 364 w 1115"/>
                  <a:gd name="T37" fmla="*/ 1003 h 1025"/>
                  <a:gd name="T38" fmla="*/ 273 w 1115"/>
                  <a:gd name="T39" fmla="*/ 984 h 1025"/>
                  <a:gd name="T40" fmla="*/ 226 w 1115"/>
                  <a:gd name="T41" fmla="*/ 937 h 1025"/>
                  <a:gd name="T42" fmla="*/ 223 w 1115"/>
                  <a:gd name="T43" fmla="*/ 896 h 1025"/>
                  <a:gd name="T44" fmla="*/ 178 w 1115"/>
                  <a:gd name="T45" fmla="*/ 893 h 1025"/>
                  <a:gd name="T46" fmla="*/ 166 w 1115"/>
                  <a:gd name="T47" fmla="*/ 905 h 1025"/>
                  <a:gd name="T48" fmla="*/ 122 w 1115"/>
                  <a:gd name="T49" fmla="*/ 890 h 1025"/>
                  <a:gd name="T50" fmla="*/ 94 w 1115"/>
                  <a:gd name="T51" fmla="*/ 868 h 1025"/>
                  <a:gd name="T52" fmla="*/ 72 w 1115"/>
                  <a:gd name="T53" fmla="*/ 862 h 1025"/>
                  <a:gd name="T54" fmla="*/ 34 w 1115"/>
                  <a:gd name="T55" fmla="*/ 915 h 1025"/>
                  <a:gd name="T56" fmla="*/ 46 w 1115"/>
                  <a:gd name="T57" fmla="*/ 789 h 1025"/>
                  <a:gd name="T58" fmla="*/ 75 w 1115"/>
                  <a:gd name="T59" fmla="*/ 682 h 1025"/>
                  <a:gd name="T60" fmla="*/ 66 w 1115"/>
                  <a:gd name="T61" fmla="*/ 579 h 1025"/>
                  <a:gd name="T62" fmla="*/ 37 w 1115"/>
                  <a:gd name="T63" fmla="*/ 567 h 1025"/>
                  <a:gd name="T64" fmla="*/ 0 w 1115"/>
                  <a:gd name="T65" fmla="*/ 525 h 1025"/>
                  <a:gd name="T66" fmla="*/ 3 w 1115"/>
                  <a:gd name="T67" fmla="*/ 472 h 1025"/>
                  <a:gd name="T68" fmla="*/ 72 w 1115"/>
                  <a:gd name="T69" fmla="*/ 418 h 1025"/>
                  <a:gd name="T70" fmla="*/ 103 w 1115"/>
                  <a:gd name="T71" fmla="*/ 340 h 1025"/>
                  <a:gd name="T72" fmla="*/ 91 w 1115"/>
                  <a:gd name="T73" fmla="*/ 252 h 1025"/>
                  <a:gd name="T74" fmla="*/ 154 w 1115"/>
                  <a:gd name="T75" fmla="*/ 167 h 1025"/>
                  <a:gd name="T76" fmla="*/ 178 w 1115"/>
                  <a:gd name="T77" fmla="*/ 63 h 1025"/>
                  <a:gd name="T78" fmla="*/ 719 w 1115"/>
                  <a:gd name="T79" fmla="*/ 0 h 1025"/>
                  <a:gd name="T80" fmla="*/ 722 w 1115"/>
                  <a:gd name="T81" fmla="*/ 69 h 1025"/>
                  <a:gd name="T82" fmla="*/ 788 w 1115"/>
                  <a:gd name="T83" fmla="*/ 135 h 10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15" h="1025">
                    <a:moveTo>
                      <a:pt x="788" y="135"/>
                    </a:moveTo>
                    <a:lnTo>
                      <a:pt x="722" y="220"/>
                    </a:lnTo>
                    <a:lnTo>
                      <a:pt x="728" y="305"/>
                    </a:lnTo>
                    <a:lnTo>
                      <a:pt x="782" y="412"/>
                    </a:lnTo>
                    <a:lnTo>
                      <a:pt x="773" y="475"/>
                    </a:lnTo>
                    <a:lnTo>
                      <a:pt x="797" y="642"/>
                    </a:lnTo>
                    <a:lnTo>
                      <a:pt x="857" y="688"/>
                    </a:lnTo>
                    <a:lnTo>
                      <a:pt x="854" y="739"/>
                    </a:lnTo>
                    <a:lnTo>
                      <a:pt x="992" y="783"/>
                    </a:lnTo>
                    <a:lnTo>
                      <a:pt x="1068" y="820"/>
                    </a:lnTo>
                    <a:lnTo>
                      <a:pt x="1115" y="849"/>
                    </a:lnTo>
                    <a:lnTo>
                      <a:pt x="1100" y="880"/>
                    </a:lnTo>
                    <a:lnTo>
                      <a:pt x="1109" y="918"/>
                    </a:lnTo>
                    <a:lnTo>
                      <a:pt x="1065" y="991"/>
                    </a:lnTo>
                    <a:lnTo>
                      <a:pt x="1055" y="1025"/>
                    </a:lnTo>
                    <a:lnTo>
                      <a:pt x="745" y="1025"/>
                    </a:lnTo>
                    <a:lnTo>
                      <a:pt x="568" y="836"/>
                    </a:lnTo>
                    <a:lnTo>
                      <a:pt x="487" y="883"/>
                    </a:lnTo>
                    <a:lnTo>
                      <a:pt x="364" y="1003"/>
                    </a:lnTo>
                    <a:lnTo>
                      <a:pt x="273" y="984"/>
                    </a:lnTo>
                    <a:lnTo>
                      <a:pt x="226" y="937"/>
                    </a:lnTo>
                    <a:lnTo>
                      <a:pt x="223" y="896"/>
                    </a:lnTo>
                    <a:lnTo>
                      <a:pt x="178" y="893"/>
                    </a:lnTo>
                    <a:lnTo>
                      <a:pt x="166" y="905"/>
                    </a:lnTo>
                    <a:lnTo>
                      <a:pt x="122" y="890"/>
                    </a:lnTo>
                    <a:lnTo>
                      <a:pt x="94" y="868"/>
                    </a:lnTo>
                    <a:lnTo>
                      <a:pt x="72" y="862"/>
                    </a:lnTo>
                    <a:lnTo>
                      <a:pt x="34" y="915"/>
                    </a:lnTo>
                    <a:lnTo>
                      <a:pt x="46" y="789"/>
                    </a:lnTo>
                    <a:lnTo>
                      <a:pt x="75" y="682"/>
                    </a:lnTo>
                    <a:lnTo>
                      <a:pt x="66" y="579"/>
                    </a:lnTo>
                    <a:lnTo>
                      <a:pt x="37" y="567"/>
                    </a:lnTo>
                    <a:lnTo>
                      <a:pt x="0" y="525"/>
                    </a:lnTo>
                    <a:lnTo>
                      <a:pt x="3" y="472"/>
                    </a:lnTo>
                    <a:lnTo>
                      <a:pt x="72" y="418"/>
                    </a:lnTo>
                    <a:lnTo>
                      <a:pt x="103" y="340"/>
                    </a:lnTo>
                    <a:lnTo>
                      <a:pt x="91" y="252"/>
                    </a:lnTo>
                    <a:lnTo>
                      <a:pt x="154" y="167"/>
                    </a:lnTo>
                    <a:lnTo>
                      <a:pt x="178" y="63"/>
                    </a:lnTo>
                    <a:lnTo>
                      <a:pt x="719" y="0"/>
                    </a:lnTo>
                    <a:lnTo>
                      <a:pt x="722" y="69"/>
                    </a:lnTo>
                    <a:lnTo>
                      <a:pt x="788" y="135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44" name="Freeform 52"/>
              <p:cNvSpPr>
                <a:spLocks noChangeAspect="1"/>
              </p:cNvSpPr>
              <p:nvPr/>
            </p:nvSpPr>
            <p:spPr bwMode="auto">
              <a:xfrm>
                <a:off x="4739" y="2451"/>
                <a:ext cx="130" cy="169"/>
              </a:xfrm>
              <a:custGeom>
                <a:avLst/>
                <a:gdLst>
                  <a:gd name="T0" fmla="*/ 604 w 720"/>
                  <a:gd name="T1" fmla="*/ 129 h 939"/>
                  <a:gd name="T2" fmla="*/ 582 w 720"/>
                  <a:gd name="T3" fmla="*/ 238 h 939"/>
                  <a:gd name="T4" fmla="*/ 585 w 720"/>
                  <a:gd name="T5" fmla="*/ 304 h 939"/>
                  <a:gd name="T6" fmla="*/ 720 w 720"/>
                  <a:gd name="T7" fmla="*/ 317 h 939"/>
                  <a:gd name="T8" fmla="*/ 717 w 720"/>
                  <a:gd name="T9" fmla="*/ 349 h 939"/>
                  <a:gd name="T10" fmla="*/ 501 w 720"/>
                  <a:gd name="T11" fmla="*/ 613 h 939"/>
                  <a:gd name="T12" fmla="*/ 472 w 720"/>
                  <a:gd name="T13" fmla="*/ 804 h 939"/>
                  <a:gd name="T14" fmla="*/ 406 w 720"/>
                  <a:gd name="T15" fmla="*/ 851 h 939"/>
                  <a:gd name="T16" fmla="*/ 393 w 720"/>
                  <a:gd name="T17" fmla="*/ 908 h 939"/>
                  <a:gd name="T18" fmla="*/ 333 w 720"/>
                  <a:gd name="T19" fmla="*/ 939 h 939"/>
                  <a:gd name="T20" fmla="*/ 327 w 720"/>
                  <a:gd name="T21" fmla="*/ 927 h 939"/>
                  <a:gd name="T22" fmla="*/ 340 w 720"/>
                  <a:gd name="T23" fmla="*/ 896 h 939"/>
                  <a:gd name="T24" fmla="*/ 384 w 720"/>
                  <a:gd name="T25" fmla="*/ 817 h 939"/>
                  <a:gd name="T26" fmla="*/ 375 w 720"/>
                  <a:gd name="T27" fmla="*/ 792 h 939"/>
                  <a:gd name="T28" fmla="*/ 387 w 720"/>
                  <a:gd name="T29" fmla="*/ 754 h 939"/>
                  <a:gd name="T30" fmla="*/ 274 w 720"/>
                  <a:gd name="T31" fmla="*/ 685 h 939"/>
                  <a:gd name="T32" fmla="*/ 132 w 720"/>
                  <a:gd name="T33" fmla="*/ 638 h 939"/>
                  <a:gd name="T34" fmla="*/ 126 w 720"/>
                  <a:gd name="T35" fmla="*/ 597 h 939"/>
                  <a:gd name="T36" fmla="*/ 75 w 720"/>
                  <a:gd name="T37" fmla="*/ 547 h 939"/>
                  <a:gd name="T38" fmla="*/ 51 w 720"/>
                  <a:gd name="T39" fmla="*/ 367 h 939"/>
                  <a:gd name="T40" fmla="*/ 57 w 720"/>
                  <a:gd name="T41" fmla="*/ 311 h 939"/>
                  <a:gd name="T42" fmla="*/ 9 w 720"/>
                  <a:gd name="T43" fmla="*/ 214 h 939"/>
                  <a:gd name="T44" fmla="*/ 0 w 720"/>
                  <a:gd name="T45" fmla="*/ 129 h 939"/>
                  <a:gd name="T46" fmla="*/ 66 w 720"/>
                  <a:gd name="T47" fmla="*/ 40 h 939"/>
                  <a:gd name="T48" fmla="*/ 95 w 720"/>
                  <a:gd name="T49" fmla="*/ 22 h 939"/>
                  <a:gd name="T50" fmla="*/ 117 w 720"/>
                  <a:gd name="T51" fmla="*/ 34 h 939"/>
                  <a:gd name="T52" fmla="*/ 154 w 720"/>
                  <a:gd name="T53" fmla="*/ 37 h 939"/>
                  <a:gd name="T54" fmla="*/ 170 w 720"/>
                  <a:gd name="T55" fmla="*/ 0 h 939"/>
                  <a:gd name="T56" fmla="*/ 227 w 720"/>
                  <a:gd name="T57" fmla="*/ 3 h 939"/>
                  <a:gd name="T58" fmla="*/ 255 w 720"/>
                  <a:gd name="T59" fmla="*/ 37 h 939"/>
                  <a:gd name="T60" fmla="*/ 302 w 720"/>
                  <a:gd name="T61" fmla="*/ 40 h 939"/>
                  <a:gd name="T62" fmla="*/ 330 w 720"/>
                  <a:gd name="T63" fmla="*/ 75 h 939"/>
                  <a:gd name="T64" fmla="*/ 378 w 720"/>
                  <a:gd name="T65" fmla="*/ 94 h 939"/>
                  <a:gd name="T66" fmla="*/ 399 w 720"/>
                  <a:gd name="T67" fmla="*/ 122 h 939"/>
                  <a:gd name="T68" fmla="*/ 438 w 720"/>
                  <a:gd name="T69" fmla="*/ 141 h 939"/>
                  <a:gd name="T70" fmla="*/ 604 w 720"/>
                  <a:gd name="T71" fmla="*/ 129 h 9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20" h="939">
                    <a:moveTo>
                      <a:pt x="604" y="129"/>
                    </a:moveTo>
                    <a:lnTo>
                      <a:pt x="582" y="238"/>
                    </a:lnTo>
                    <a:lnTo>
                      <a:pt x="585" y="304"/>
                    </a:lnTo>
                    <a:lnTo>
                      <a:pt x="720" y="317"/>
                    </a:lnTo>
                    <a:lnTo>
                      <a:pt x="717" y="349"/>
                    </a:lnTo>
                    <a:lnTo>
                      <a:pt x="501" y="613"/>
                    </a:lnTo>
                    <a:lnTo>
                      <a:pt x="472" y="804"/>
                    </a:lnTo>
                    <a:lnTo>
                      <a:pt x="406" y="851"/>
                    </a:lnTo>
                    <a:lnTo>
                      <a:pt x="393" y="908"/>
                    </a:lnTo>
                    <a:lnTo>
                      <a:pt x="333" y="939"/>
                    </a:lnTo>
                    <a:lnTo>
                      <a:pt x="327" y="927"/>
                    </a:lnTo>
                    <a:lnTo>
                      <a:pt x="340" y="896"/>
                    </a:lnTo>
                    <a:lnTo>
                      <a:pt x="384" y="817"/>
                    </a:lnTo>
                    <a:lnTo>
                      <a:pt x="375" y="792"/>
                    </a:lnTo>
                    <a:lnTo>
                      <a:pt x="387" y="754"/>
                    </a:lnTo>
                    <a:lnTo>
                      <a:pt x="274" y="685"/>
                    </a:lnTo>
                    <a:lnTo>
                      <a:pt x="132" y="638"/>
                    </a:lnTo>
                    <a:lnTo>
                      <a:pt x="126" y="597"/>
                    </a:lnTo>
                    <a:lnTo>
                      <a:pt x="75" y="547"/>
                    </a:lnTo>
                    <a:lnTo>
                      <a:pt x="51" y="367"/>
                    </a:lnTo>
                    <a:lnTo>
                      <a:pt x="57" y="311"/>
                    </a:lnTo>
                    <a:lnTo>
                      <a:pt x="9" y="214"/>
                    </a:lnTo>
                    <a:lnTo>
                      <a:pt x="0" y="129"/>
                    </a:lnTo>
                    <a:lnTo>
                      <a:pt x="66" y="40"/>
                    </a:lnTo>
                    <a:lnTo>
                      <a:pt x="95" y="22"/>
                    </a:lnTo>
                    <a:lnTo>
                      <a:pt x="117" y="34"/>
                    </a:lnTo>
                    <a:lnTo>
                      <a:pt x="154" y="37"/>
                    </a:lnTo>
                    <a:lnTo>
                      <a:pt x="170" y="0"/>
                    </a:lnTo>
                    <a:lnTo>
                      <a:pt x="227" y="3"/>
                    </a:lnTo>
                    <a:lnTo>
                      <a:pt x="255" y="37"/>
                    </a:lnTo>
                    <a:lnTo>
                      <a:pt x="302" y="40"/>
                    </a:lnTo>
                    <a:lnTo>
                      <a:pt x="330" y="75"/>
                    </a:lnTo>
                    <a:lnTo>
                      <a:pt x="378" y="94"/>
                    </a:lnTo>
                    <a:lnTo>
                      <a:pt x="399" y="122"/>
                    </a:lnTo>
                    <a:lnTo>
                      <a:pt x="438" y="141"/>
                    </a:lnTo>
                    <a:lnTo>
                      <a:pt x="604" y="129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45" name="Freeform 53"/>
              <p:cNvSpPr>
                <a:spLocks noChangeAspect="1"/>
              </p:cNvSpPr>
              <p:nvPr/>
            </p:nvSpPr>
            <p:spPr bwMode="auto">
              <a:xfrm>
                <a:off x="4624" y="2293"/>
                <a:ext cx="331" cy="182"/>
              </a:xfrm>
              <a:custGeom>
                <a:avLst/>
                <a:gdLst>
                  <a:gd name="T0" fmla="*/ 74 w 1837"/>
                  <a:gd name="T1" fmla="*/ 600 h 1011"/>
                  <a:gd name="T2" fmla="*/ 15 w 1837"/>
                  <a:gd name="T3" fmla="*/ 549 h 1011"/>
                  <a:gd name="T4" fmla="*/ 0 w 1837"/>
                  <a:gd name="T5" fmla="*/ 448 h 1011"/>
                  <a:gd name="T6" fmla="*/ 90 w 1837"/>
                  <a:gd name="T7" fmla="*/ 365 h 1011"/>
                  <a:gd name="T8" fmla="*/ 78 w 1837"/>
                  <a:gd name="T9" fmla="*/ 314 h 1011"/>
                  <a:gd name="T10" fmla="*/ 110 w 1837"/>
                  <a:gd name="T11" fmla="*/ 284 h 1011"/>
                  <a:gd name="T12" fmla="*/ 33 w 1837"/>
                  <a:gd name="T13" fmla="*/ 223 h 1011"/>
                  <a:gd name="T14" fmla="*/ 100 w 1837"/>
                  <a:gd name="T15" fmla="*/ 177 h 1011"/>
                  <a:gd name="T16" fmla="*/ 109 w 1837"/>
                  <a:gd name="T17" fmla="*/ 76 h 1011"/>
                  <a:gd name="T18" fmla="*/ 204 w 1837"/>
                  <a:gd name="T19" fmla="*/ 6 h 1011"/>
                  <a:gd name="T20" fmla="*/ 394 w 1837"/>
                  <a:gd name="T21" fmla="*/ 136 h 1011"/>
                  <a:gd name="T22" fmla="*/ 453 w 1837"/>
                  <a:gd name="T23" fmla="*/ 136 h 1011"/>
                  <a:gd name="T24" fmla="*/ 482 w 1837"/>
                  <a:gd name="T25" fmla="*/ 98 h 1011"/>
                  <a:gd name="T26" fmla="*/ 540 w 1837"/>
                  <a:gd name="T27" fmla="*/ 102 h 1011"/>
                  <a:gd name="T28" fmla="*/ 639 w 1837"/>
                  <a:gd name="T29" fmla="*/ 151 h 1011"/>
                  <a:gd name="T30" fmla="*/ 680 w 1837"/>
                  <a:gd name="T31" fmla="*/ 114 h 1011"/>
                  <a:gd name="T32" fmla="*/ 761 w 1837"/>
                  <a:gd name="T33" fmla="*/ 110 h 1011"/>
                  <a:gd name="T34" fmla="*/ 982 w 1837"/>
                  <a:gd name="T35" fmla="*/ 0 h 1011"/>
                  <a:gd name="T36" fmla="*/ 981 w 1837"/>
                  <a:gd name="T37" fmla="*/ 30 h 1011"/>
                  <a:gd name="T38" fmla="*/ 899 w 1837"/>
                  <a:gd name="T39" fmla="*/ 236 h 1011"/>
                  <a:gd name="T40" fmla="*/ 1352 w 1837"/>
                  <a:gd name="T41" fmla="*/ 240 h 1011"/>
                  <a:gd name="T42" fmla="*/ 1837 w 1837"/>
                  <a:gd name="T43" fmla="*/ 241 h 1011"/>
                  <a:gd name="T44" fmla="*/ 1824 w 1837"/>
                  <a:gd name="T45" fmla="*/ 301 h 1011"/>
                  <a:gd name="T46" fmla="*/ 1771 w 1837"/>
                  <a:gd name="T47" fmla="*/ 296 h 1011"/>
                  <a:gd name="T48" fmla="*/ 1702 w 1837"/>
                  <a:gd name="T49" fmla="*/ 365 h 1011"/>
                  <a:gd name="T50" fmla="*/ 1649 w 1837"/>
                  <a:gd name="T51" fmla="*/ 353 h 1011"/>
                  <a:gd name="T52" fmla="*/ 1659 w 1837"/>
                  <a:gd name="T53" fmla="*/ 453 h 1011"/>
                  <a:gd name="T54" fmla="*/ 1716 w 1837"/>
                  <a:gd name="T55" fmla="*/ 477 h 1011"/>
                  <a:gd name="T56" fmla="*/ 1661 w 1837"/>
                  <a:gd name="T57" fmla="*/ 579 h 1011"/>
                  <a:gd name="T58" fmla="*/ 1542 w 1837"/>
                  <a:gd name="T59" fmla="*/ 629 h 1011"/>
                  <a:gd name="T60" fmla="*/ 1522 w 1837"/>
                  <a:gd name="T61" fmla="*/ 654 h 1011"/>
                  <a:gd name="T62" fmla="*/ 1516 w 1837"/>
                  <a:gd name="T63" fmla="*/ 733 h 1011"/>
                  <a:gd name="T64" fmla="*/ 1482 w 1837"/>
                  <a:gd name="T65" fmla="*/ 750 h 1011"/>
                  <a:gd name="T66" fmla="*/ 1455 w 1837"/>
                  <a:gd name="T67" fmla="*/ 774 h 1011"/>
                  <a:gd name="T68" fmla="*/ 1396 w 1837"/>
                  <a:gd name="T69" fmla="*/ 896 h 1011"/>
                  <a:gd name="T70" fmla="*/ 1242 w 1837"/>
                  <a:gd name="T71" fmla="*/ 997 h 1011"/>
                  <a:gd name="T72" fmla="*/ 1078 w 1837"/>
                  <a:gd name="T73" fmla="*/ 1011 h 1011"/>
                  <a:gd name="T74" fmla="*/ 1037 w 1837"/>
                  <a:gd name="T75" fmla="*/ 1003 h 1011"/>
                  <a:gd name="T76" fmla="*/ 1026 w 1837"/>
                  <a:gd name="T77" fmla="*/ 969 h 1011"/>
                  <a:gd name="T78" fmla="*/ 966 w 1837"/>
                  <a:gd name="T79" fmla="*/ 946 h 1011"/>
                  <a:gd name="T80" fmla="*/ 947 w 1837"/>
                  <a:gd name="T81" fmla="*/ 915 h 1011"/>
                  <a:gd name="T82" fmla="*/ 891 w 1837"/>
                  <a:gd name="T83" fmla="*/ 910 h 1011"/>
                  <a:gd name="T84" fmla="*/ 868 w 1837"/>
                  <a:gd name="T85" fmla="*/ 881 h 1011"/>
                  <a:gd name="T86" fmla="*/ 810 w 1837"/>
                  <a:gd name="T87" fmla="*/ 876 h 1011"/>
                  <a:gd name="T88" fmla="*/ 795 w 1837"/>
                  <a:gd name="T89" fmla="*/ 906 h 1011"/>
                  <a:gd name="T90" fmla="*/ 755 w 1837"/>
                  <a:gd name="T91" fmla="*/ 907 h 1011"/>
                  <a:gd name="T92" fmla="*/ 732 w 1837"/>
                  <a:gd name="T93" fmla="*/ 899 h 1011"/>
                  <a:gd name="T94" fmla="*/ 700 w 1837"/>
                  <a:gd name="T95" fmla="*/ 915 h 1011"/>
                  <a:gd name="T96" fmla="*/ 635 w 1837"/>
                  <a:gd name="T97" fmla="*/ 851 h 1011"/>
                  <a:gd name="T98" fmla="*/ 631 w 1837"/>
                  <a:gd name="T99" fmla="*/ 779 h 1011"/>
                  <a:gd name="T100" fmla="*/ 204 w 1837"/>
                  <a:gd name="T101" fmla="*/ 824 h 1011"/>
                  <a:gd name="T102" fmla="*/ 90 w 1837"/>
                  <a:gd name="T103" fmla="*/ 843 h 1011"/>
                  <a:gd name="T104" fmla="*/ 74 w 1837"/>
                  <a:gd name="T105" fmla="*/ 600 h 10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837" h="1011">
                    <a:moveTo>
                      <a:pt x="74" y="600"/>
                    </a:moveTo>
                    <a:lnTo>
                      <a:pt x="15" y="549"/>
                    </a:lnTo>
                    <a:lnTo>
                      <a:pt x="0" y="448"/>
                    </a:lnTo>
                    <a:lnTo>
                      <a:pt x="90" y="365"/>
                    </a:lnTo>
                    <a:lnTo>
                      <a:pt x="78" y="314"/>
                    </a:lnTo>
                    <a:lnTo>
                      <a:pt x="110" y="284"/>
                    </a:lnTo>
                    <a:lnTo>
                      <a:pt x="33" y="223"/>
                    </a:lnTo>
                    <a:lnTo>
                      <a:pt x="100" y="177"/>
                    </a:lnTo>
                    <a:lnTo>
                      <a:pt x="109" y="76"/>
                    </a:lnTo>
                    <a:lnTo>
                      <a:pt x="204" y="6"/>
                    </a:lnTo>
                    <a:lnTo>
                      <a:pt x="394" y="136"/>
                    </a:lnTo>
                    <a:lnTo>
                      <a:pt x="453" y="136"/>
                    </a:lnTo>
                    <a:lnTo>
                      <a:pt x="482" y="98"/>
                    </a:lnTo>
                    <a:lnTo>
                      <a:pt x="540" y="102"/>
                    </a:lnTo>
                    <a:lnTo>
                      <a:pt x="639" y="151"/>
                    </a:lnTo>
                    <a:lnTo>
                      <a:pt x="680" y="114"/>
                    </a:lnTo>
                    <a:lnTo>
                      <a:pt x="761" y="110"/>
                    </a:lnTo>
                    <a:lnTo>
                      <a:pt x="982" y="0"/>
                    </a:lnTo>
                    <a:lnTo>
                      <a:pt x="981" y="30"/>
                    </a:lnTo>
                    <a:lnTo>
                      <a:pt x="899" y="236"/>
                    </a:lnTo>
                    <a:lnTo>
                      <a:pt x="1352" y="240"/>
                    </a:lnTo>
                    <a:lnTo>
                      <a:pt x="1837" y="241"/>
                    </a:lnTo>
                    <a:lnTo>
                      <a:pt x="1824" y="301"/>
                    </a:lnTo>
                    <a:lnTo>
                      <a:pt x="1771" y="296"/>
                    </a:lnTo>
                    <a:lnTo>
                      <a:pt x="1702" y="365"/>
                    </a:lnTo>
                    <a:lnTo>
                      <a:pt x="1649" y="353"/>
                    </a:lnTo>
                    <a:lnTo>
                      <a:pt x="1659" y="453"/>
                    </a:lnTo>
                    <a:lnTo>
                      <a:pt x="1716" y="477"/>
                    </a:lnTo>
                    <a:lnTo>
                      <a:pt x="1661" y="579"/>
                    </a:lnTo>
                    <a:lnTo>
                      <a:pt x="1542" y="629"/>
                    </a:lnTo>
                    <a:lnTo>
                      <a:pt x="1522" y="654"/>
                    </a:lnTo>
                    <a:lnTo>
                      <a:pt x="1516" y="733"/>
                    </a:lnTo>
                    <a:lnTo>
                      <a:pt x="1482" y="750"/>
                    </a:lnTo>
                    <a:lnTo>
                      <a:pt x="1455" y="774"/>
                    </a:lnTo>
                    <a:lnTo>
                      <a:pt x="1396" y="896"/>
                    </a:lnTo>
                    <a:lnTo>
                      <a:pt x="1242" y="997"/>
                    </a:lnTo>
                    <a:lnTo>
                      <a:pt x="1078" y="1011"/>
                    </a:lnTo>
                    <a:lnTo>
                      <a:pt x="1037" y="1003"/>
                    </a:lnTo>
                    <a:lnTo>
                      <a:pt x="1026" y="969"/>
                    </a:lnTo>
                    <a:lnTo>
                      <a:pt x="966" y="946"/>
                    </a:lnTo>
                    <a:lnTo>
                      <a:pt x="947" y="915"/>
                    </a:lnTo>
                    <a:lnTo>
                      <a:pt x="891" y="910"/>
                    </a:lnTo>
                    <a:lnTo>
                      <a:pt x="868" y="881"/>
                    </a:lnTo>
                    <a:lnTo>
                      <a:pt x="810" y="876"/>
                    </a:lnTo>
                    <a:lnTo>
                      <a:pt x="795" y="906"/>
                    </a:lnTo>
                    <a:lnTo>
                      <a:pt x="755" y="907"/>
                    </a:lnTo>
                    <a:lnTo>
                      <a:pt x="732" y="899"/>
                    </a:lnTo>
                    <a:lnTo>
                      <a:pt x="700" y="915"/>
                    </a:lnTo>
                    <a:lnTo>
                      <a:pt x="635" y="851"/>
                    </a:lnTo>
                    <a:lnTo>
                      <a:pt x="631" y="779"/>
                    </a:lnTo>
                    <a:lnTo>
                      <a:pt x="204" y="824"/>
                    </a:lnTo>
                    <a:lnTo>
                      <a:pt x="90" y="843"/>
                    </a:lnTo>
                    <a:lnTo>
                      <a:pt x="74" y="60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46" name="Freeform 54"/>
              <p:cNvSpPr>
                <a:spLocks noChangeAspect="1"/>
              </p:cNvSpPr>
              <p:nvPr/>
            </p:nvSpPr>
            <p:spPr bwMode="auto">
              <a:xfrm>
                <a:off x="4749" y="2071"/>
                <a:ext cx="267" cy="187"/>
              </a:xfrm>
              <a:custGeom>
                <a:avLst/>
                <a:gdLst>
                  <a:gd name="T0" fmla="*/ 1413 w 1480"/>
                  <a:gd name="T1" fmla="*/ 1038 h 1038"/>
                  <a:gd name="T2" fmla="*/ 1028 w 1480"/>
                  <a:gd name="T3" fmla="*/ 1033 h 1038"/>
                  <a:gd name="T4" fmla="*/ 983 w 1480"/>
                  <a:gd name="T5" fmla="*/ 964 h 1038"/>
                  <a:gd name="T6" fmla="*/ 914 w 1480"/>
                  <a:gd name="T7" fmla="*/ 907 h 1038"/>
                  <a:gd name="T8" fmla="*/ 869 w 1480"/>
                  <a:gd name="T9" fmla="*/ 888 h 1038"/>
                  <a:gd name="T10" fmla="*/ 574 w 1480"/>
                  <a:gd name="T11" fmla="*/ 668 h 1038"/>
                  <a:gd name="T12" fmla="*/ 505 w 1480"/>
                  <a:gd name="T13" fmla="*/ 686 h 1038"/>
                  <a:gd name="T14" fmla="*/ 358 w 1480"/>
                  <a:gd name="T15" fmla="*/ 767 h 1038"/>
                  <a:gd name="T16" fmla="*/ 142 w 1480"/>
                  <a:gd name="T17" fmla="*/ 700 h 1038"/>
                  <a:gd name="T18" fmla="*/ 48 w 1480"/>
                  <a:gd name="T19" fmla="*/ 599 h 1038"/>
                  <a:gd name="T20" fmla="*/ 32 w 1480"/>
                  <a:gd name="T21" fmla="*/ 639 h 1038"/>
                  <a:gd name="T22" fmla="*/ 64 w 1480"/>
                  <a:gd name="T23" fmla="*/ 686 h 1038"/>
                  <a:gd name="T24" fmla="*/ 46 w 1480"/>
                  <a:gd name="T25" fmla="*/ 707 h 1038"/>
                  <a:gd name="T26" fmla="*/ 21 w 1480"/>
                  <a:gd name="T27" fmla="*/ 677 h 1038"/>
                  <a:gd name="T28" fmla="*/ 0 w 1480"/>
                  <a:gd name="T29" fmla="*/ 643 h 1038"/>
                  <a:gd name="T30" fmla="*/ 14 w 1480"/>
                  <a:gd name="T31" fmla="*/ 506 h 1038"/>
                  <a:gd name="T32" fmla="*/ 117 w 1480"/>
                  <a:gd name="T33" fmla="*/ 219 h 1038"/>
                  <a:gd name="T34" fmla="*/ 119 w 1480"/>
                  <a:gd name="T35" fmla="*/ 12 h 1038"/>
                  <a:gd name="T36" fmla="*/ 179 w 1480"/>
                  <a:gd name="T37" fmla="*/ 0 h 1038"/>
                  <a:gd name="T38" fmla="*/ 229 w 1480"/>
                  <a:gd name="T39" fmla="*/ 37 h 1038"/>
                  <a:gd name="T40" fmla="*/ 606 w 1480"/>
                  <a:gd name="T41" fmla="*/ 347 h 1038"/>
                  <a:gd name="T42" fmla="*/ 658 w 1480"/>
                  <a:gd name="T43" fmla="*/ 363 h 1038"/>
                  <a:gd name="T44" fmla="*/ 677 w 1480"/>
                  <a:gd name="T45" fmla="*/ 342 h 1038"/>
                  <a:gd name="T46" fmla="*/ 824 w 1480"/>
                  <a:gd name="T47" fmla="*/ 347 h 1038"/>
                  <a:gd name="T48" fmla="*/ 914 w 1480"/>
                  <a:gd name="T49" fmla="*/ 411 h 1038"/>
                  <a:gd name="T50" fmla="*/ 993 w 1480"/>
                  <a:gd name="T51" fmla="*/ 508 h 1038"/>
                  <a:gd name="T52" fmla="*/ 1012 w 1480"/>
                  <a:gd name="T53" fmla="*/ 549 h 1038"/>
                  <a:gd name="T54" fmla="*/ 1028 w 1480"/>
                  <a:gd name="T55" fmla="*/ 613 h 1038"/>
                  <a:gd name="T56" fmla="*/ 1138 w 1480"/>
                  <a:gd name="T57" fmla="*/ 718 h 1038"/>
                  <a:gd name="T58" fmla="*/ 1223 w 1480"/>
                  <a:gd name="T59" fmla="*/ 727 h 1038"/>
                  <a:gd name="T60" fmla="*/ 1480 w 1480"/>
                  <a:gd name="T61" fmla="*/ 860 h 1038"/>
                  <a:gd name="T62" fmla="*/ 1422 w 1480"/>
                  <a:gd name="T63" fmla="*/ 993 h 1038"/>
                  <a:gd name="T64" fmla="*/ 1413 w 1480"/>
                  <a:gd name="T65" fmla="*/ 1038 h 10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80" h="1038">
                    <a:moveTo>
                      <a:pt x="1413" y="1038"/>
                    </a:moveTo>
                    <a:lnTo>
                      <a:pt x="1028" y="1033"/>
                    </a:lnTo>
                    <a:lnTo>
                      <a:pt x="983" y="964"/>
                    </a:lnTo>
                    <a:lnTo>
                      <a:pt x="914" y="907"/>
                    </a:lnTo>
                    <a:lnTo>
                      <a:pt x="869" y="888"/>
                    </a:lnTo>
                    <a:lnTo>
                      <a:pt x="574" y="668"/>
                    </a:lnTo>
                    <a:lnTo>
                      <a:pt x="505" y="686"/>
                    </a:lnTo>
                    <a:lnTo>
                      <a:pt x="358" y="767"/>
                    </a:lnTo>
                    <a:lnTo>
                      <a:pt x="142" y="700"/>
                    </a:lnTo>
                    <a:lnTo>
                      <a:pt x="48" y="599"/>
                    </a:lnTo>
                    <a:lnTo>
                      <a:pt x="32" y="639"/>
                    </a:lnTo>
                    <a:lnTo>
                      <a:pt x="64" y="686"/>
                    </a:lnTo>
                    <a:lnTo>
                      <a:pt x="46" y="707"/>
                    </a:lnTo>
                    <a:lnTo>
                      <a:pt x="21" y="677"/>
                    </a:lnTo>
                    <a:lnTo>
                      <a:pt x="0" y="643"/>
                    </a:lnTo>
                    <a:lnTo>
                      <a:pt x="14" y="506"/>
                    </a:lnTo>
                    <a:lnTo>
                      <a:pt x="117" y="219"/>
                    </a:lnTo>
                    <a:lnTo>
                      <a:pt x="119" y="12"/>
                    </a:lnTo>
                    <a:lnTo>
                      <a:pt x="179" y="0"/>
                    </a:lnTo>
                    <a:lnTo>
                      <a:pt x="229" y="37"/>
                    </a:lnTo>
                    <a:lnTo>
                      <a:pt x="606" y="347"/>
                    </a:lnTo>
                    <a:lnTo>
                      <a:pt x="658" y="363"/>
                    </a:lnTo>
                    <a:lnTo>
                      <a:pt x="677" y="342"/>
                    </a:lnTo>
                    <a:lnTo>
                      <a:pt x="824" y="347"/>
                    </a:lnTo>
                    <a:lnTo>
                      <a:pt x="914" y="411"/>
                    </a:lnTo>
                    <a:lnTo>
                      <a:pt x="993" y="508"/>
                    </a:lnTo>
                    <a:lnTo>
                      <a:pt x="1012" y="549"/>
                    </a:lnTo>
                    <a:lnTo>
                      <a:pt x="1028" y="613"/>
                    </a:lnTo>
                    <a:lnTo>
                      <a:pt x="1138" y="718"/>
                    </a:lnTo>
                    <a:lnTo>
                      <a:pt x="1223" y="727"/>
                    </a:lnTo>
                    <a:lnTo>
                      <a:pt x="1480" y="860"/>
                    </a:lnTo>
                    <a:lnTo>
                      <a:pt x="1422" y="993"/>
                    </a:lnTo>
                    <a:lnTo>
                      <a:pt x="1413" y="1038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47" name="Freeform 55"/>
              <p:cNvSpPr>
                <a:spLocks noChangeAspect="1"/>
              </p:cNvSpPr>
              <p:nvPr/>
            </p:nvSpPr>
            <p:spPr bwMode="auto">
              <a:xfrm>
                <a:off x="4790" y="1848"/>
                <a:ext cx="166" cy="145"/>
              </a:xfrm>
              <a:custGeom>
                <a:avLst/>
                <a:gdLst>
                  <a:gd name="T0" fmla="*/ 253 w 925"/>
                  <a:gd name="T1" fmla="*/ 85 h 806"/>
                  <a:gd name="T2" fmla="*/ 252 w 925"/>
                  <a:gd name="T3" fmla="*/ 34 h 806"/>
                  <a:gd name="T4" fmla="*/ 294 w 925"/>
                  <a:gd name="T5" fmla="*/ 20 h 806"/>
                  <a:gd name="T6" fmla="*/ 323 w 925"/>
                  <a:gd name="T7" fmla="*/ 15 h 806"/>
                  <a:gd name="T8" fmla="*/ 342 w 925"/>
                  <a:gd name="T9" fmla="*/ 27 h 806"/>
                  <a:gd name="T10" fmla="*/ 420 w 925"/>
                  <a:gd name="T11" fmla="*/ 29 h 806"/>
                  <a:gd name="T12" fmla="*/ 440 w 925"/>
                  <a:gd name="T13" fmla="*/ 10 h 806"/>
                  <a:gd name="T14" fmla="*/ 477 w 925"/>
                  <a:gd name="T15" fmla="*/ 17 h 806"/>
                  <a:gd name="T16" fmla="*/ 493 w 925"/>
                  <a:gd name="T17" fmla="*/ 31 h 806"/>
                  <a:gd name="T18" fmla="*/ 519 w 925"/>
                  <a:gd name="T19" fmla="*/ 37 h 806"/>
                  <a:gd name="T20" fmla="*/ 532 w 925"/>
                  <a:gd name="T21" fmla="*/ 22 h 806"/>
                  <a:gd name="T22" fmla="*/ 561 w 925"/>
                  <a:gd name="T23" fmla="*/ 23 h 806"/>
                  <a:gd name="T24" fmla="*/ 586 w 925"/>
                  <a:gd name="T25" fmla="*/ 34 h 806"/>
                  <a:gd name="T26" fmla="*/ 647 w 925"/>
                  <a:gd name="T27" fmla="*/ 0 h 806"/>
                  <a:gd name="T28" fmla="*/ 686 w 925"/>
                  <a:gd name="T29" fmla="*/ 103 h 806"/>
                  <a:gd name="T30" fmla="*/ 722 w 925"/>
                  <a:gd name="T31" fmla="*/ 195 h 806"/>
                  <a:gd name="T32" fmla="*/ 777 w 925"/>
                  <a:gd name="T33" fmla="*/ 211 h 806"/>
                  <a:gd name="T34" fmla="*/ 759 w 925"/>
                  <a:gd name="T35" fmla="*/ 432 h 806"/>
                  <a:gd name="T36" fmla="*/ 762 w 925"/>
                  <a:gd name="T37" fmla="*/ 498 h 806"/>
                  <a:gd name="T38" fmla="*/ 820 w 925"/>
                  <a:gd name="T39" fmla="*/ 578 h 806"/>
                  <a:gd name="T40" fmla="*/ 912 w 925"/>
                  <a:gd name="T41" fmla="*/ 694 h 806"/>
                  <a:gd name="T42" fmla="*/ 925 w 925"/>
                  <a:gd name="T43" fmla="*/ 748 h 806"/>
                  <a:gd name="T44" fmla="*/ 743 w 925"/>
                  <a:gd name="T45" fmla="*/ 772 h 806"/>
                  <a:gd name="T46" fmla="*/ 464 w 925"/>
                  <a:gd name="T47" fmla="*/ 806 h 806"/>
                  <a:gd name="T48" fmla="*/ 391 w 925"/>
                  <a:gd name="T49" fmla="*/ 705 h 806"/>
                  <a:gd name="T50" fmla="*/ 440 w 925"/>
                  <a:gd name="T51" fmla="*/ 604 h 806"/>
                  <a:gd name="T52" fmla="*/ 321 w 925"/>
                  <a:gd name="T53" fmla="*/ 467 h 806"/>
                  <a:gd name="T54" fmla="*/ 295 w 925"/>
                  <a:gd name="T55" fmla="*/ 382 h 806"/>
                  <a:gd name="T56" fmla="*/ 141 w 925"/>
                  <a:gd name="T57" fmla="*/ 273 h 806"/>
                  <a:gd name="T58" fmla="*/ 0 w 925"/>
                  <a:gd name="T59" fmla="*/ 109 h 806"/>
                  <a:gd name="T60" fmla="*/ 136 w 925"/>
                  <a:gd name="T61" fmla="*/ 78 h 806"/>
                  <a:gd name="T62" fmla="*/ 155 w 925"/>
                  <a:gd name="T63" fmla="*/ 83 h 806"/>
                  <a:gd name="T64" fmla="*/ 253 w 925"/>
                  <a:gd name="T65" fmla="*/ 85 h 8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925" h="806">
                    <a:moveTo>
                      <a:pt x="253" y="85"/>
                    </a:moveTo>
                    <a:lnTo>
                      <a:pt x="252" y="34"/>
                    </a:lnTo>
                    <a:lnTo>
                      <a:pt x="294" y="20"/>
                    </a:lnTo>
                    <a:lnTo>
                      <a:pt x="323" y="15"/>
                    </a:lnTo>
                    <a:lnTo>
                      <a:pt x="342" y="27"/>
                    </a:lnTo>
                    <a:lnTo>
                      <a:pt x="420" y="29"/>
                    </a:lnTo>
                    <a:lnTo>
                      <a:pt x="440" y="10"/>
                    </a:lnTo>
                    <a:lnTo>
                      <a:pt x="477" y="17"/>
                    </a:lnTo>
                    <a:lnTo>
                      <a:pt x="493" y="31"/>
                    </a:lnTo>
                    <a:lnTo>
                      <a:pt x="519" y="37"/>
                    </a:lnTo>
                    <a:lnTo>
                      <a:pt x="532" y="22"/>
                    </a:lnTo>
                    <a:lnTo>
                      <a:pt x="561" y="23"/>
                    </a:lnTo>
                    <a:lnTo>
                      <a:pt x="586" y="34"/>
                    </a:lnTo>
                    <a:lnTo>
                      <a:pt x="647" y="0"/>
                    </a:lnTo>
                    <a:lnTo>
                      <a:pt x="686" y="103"/>
                    </a:lnTo>
                    <a:lnTo>
                      <a:pt x="722" y="195"/>
                    </a:lnTo>
                    <a:lnTo>
                      <a:pt x="777" y="211"/>
                    </a:lnTo>
                    <a:lnTo>
                      <a:pt x="759" y="432"/>
                    </a:lnTo>
                    <a:lnTo>
                      <a:pt x="762" y="498"/>
                    </a:lnTo>
                    <a:lnTo>
                      <a:pt x="820" y="578"/>
                    </a:lnTo>
                    <a:lnTo>
                      <a:pt x="912" y="694"/>
                    </a:lnTo>
                    <a:lnTo>
                      <a:pt x="925" y="748"/>
                    </a:lnTo>
                    <a:lnTo>
                      <a:pt x="743" y="772"/>
                    </a:lnTo>
                    <a:lnTo>
                      <a:pt x="464" y="806"/>
                    </a:lnTo>
                    <a:lnTo>
                      <a:pt x="391" y="705"/>
                    </a:lnTo>
                    <a:lnTo>
                      <a:pt x="440" y="604"/>
                    </a:lnTo>
                    <a:lnTo>
                      <a:pt x="321" y="467"/>
                    </a:lnTo>
                    <a:lnTo>
                      <a:pt x="295" y="382"/>
                    </a:lnTo>
                    <a:lnTo>
                      <a:pt x="141" y="273"/>
                    </a:lnTo>
                    <a:lnTo>
                      <a:pt x="0" y="109"/>
                    </a:lnTo>
                    <a:lnTo>
                      <a:pt x="136" y="78"/>
                    </a:lnTo>
                    <a:lnTo>
                      <a:pt x="155" y="83"/>
                    </a:lnTo>
                    <a:lnTo>
                      <a:pt x="253" y="85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48" name="Freeform 56"/>
              <p:cNvSpPr>
                <a:spLocks noChangeAspect="1"/>
              </p:cNvSpPr>
              <p:nvPr/>
            </p:nvSpPr>
            <p:spPr bwMode="auto">
              <a:xfrm>
                <a:off x="4620" y="1848"/>
                <a:ext cx="382" cy="285"/>
              </a:xfrm>
              <a:custGeom>
                <a:avLst/>
                <a:gdLst>
                  <a:gd name="T0" fmla="*/ 839 w 2123"/>
                  <a:gd name="T1" fmla="*/ 1243 h 1579"/>
                  <a:gd name="T2" fmla="*/ 843 w 2123"/>
                  <a:gd name="T3" fmla="*/ 1228 h 1579"/>
                  <a:gd name="T4" fmla="*/ 664 w 2123"/>
                  <a:gd name="T5" fmla="*/ 938 h 1579"/>
                  <a:gd name="T6" fmla="*/ 614 w 2123"/>
                  <a:gd name="T7" fmla="*/ 938 h 1579"/>
                  <a:gd name="T8" fmla="*/ 523 w 2123"/>
                  <a:gd name="T9" fmla="*/ 872 h 1579"/>
                  <a:gd name="T10" fmla="*/ 434 w 2123"/>
                  <a:gd name="T11" fmla="*/ 870 h 1579"/>
                  <a:gd name="T12" fmla="*/ 349 w 2123"/>
                  <a:gd name="T13" fmla="*/ 836 h 1579"/>
                  <a:gd name="T14" fmla="*/ 146 w 2123"/>
                  <a:gd name="T15" fmla="*/ 870 h 1579"/>
                  <a:gd name="T16" fmla="*/ 123 w 2123"/>
                  <a:gd name="T17" fmla="*/ 861 h 1579"/>
                  <a:gd name="T18" fmla="*/ 105 w 2123"/>
                  <a:gd name="T19" fmla="*/ 799 h 1579"/>
                  <a:gd name="T20" fmla="*/ 0 w 2123"/>
                  <a:gd name="T21" fmla="*/ 731 h 1579"/>
                  <a:gd name="T22" fmla="*/ 342 w 2123"/>
                  <a:gd name="T23" fmla="*/ 395 h 1579"/>
                  <a:gd name="T24" fmla="*/ 450 w 2123"/>
                  <a:gd name="T25" fmla="*/ 269 h 1579"/>
                  <a:gd name="T26" fmla="*/ 503 w 2123"/>
                  <a:gd name="T27" fmla="*/ 271 h 1579"/>
                  <a:gd name="T28" fmla="*/ 523 w 2123"/>
                  <a:gd name="T29" fmla="*/ 288 h 1579"/>
                  <a:gd name="T30" fmla="*/ 547 w 2123"/>
                  <a:gd name="T31" fmla="*/ 293 h 1579"/>
                  <a:gd name="T32" fmla="*/ 821 w 2123"/>
                  <a:gd name="T33" fmla="*/ 0 h 1579"/>
                  <a:gd name="T34" fmla="*/ 942 w 2123"/>
                  <a:gd name="T35" fmla="*/ 108 h 1579"/>
                  <a:gd name="T36" fmla="*/ 1081 w 2123"/>
                  <a:gd name="T37" fmla="*/ 269 h 1579"/>
                  <a:gd name="T38" fmla="*/ 1236 w 2123"/>
                  <a:gd name="T39" fmla="*/ 380 h 1579"/>
                  <a:gd name="T40" fmla="*/ 1261 w 2123"/>
                  <a:gd name="T41" fmla="*/ 466 h 1579"/>
                  <a:gd name="T42" fmla="*/ 1384 w 2123"/>
                  <a:gd name="T43" fmla="*/ 602 h 1579"/>
                  <a:gd name="T44" fmla="*/ 1333 w 2123"/>
                  <a:gd name="T45" fmla="*/ 702 h 1579"/>
                  <a:gd name="T46" fmla="*/ 1406 w 2123"/>
                  <a:gd name="T47" fmla="*/ 804 h 1579"/>
                  <a:gd name="T48" fmla="*/ 1870 w 2123"/>
                  <a:gd name="T49" fmla="*/ 750 h 1579"/>
                  <a:gd name="T50" fmla="*/ 1921 w 2123"/>
                  <a:gd name="T51" fmla="*/ 815 h 1579"/>
                  <a:gd name="T52" fmla="*/ 1903 w 2123"/>
                  <a:gd name="T53" fmla="*/ 894 h 1579"/>
                  <a:gd name="T54" fmla="*/ 1855 w 2123"/>
                  <a:gd name="T55" fmla="*/ 975 h 1579"/>
                  <a:gd name="T56" fmla="*/ 1857 w 2123"/>
                  <a:gd name="T57" fmla="*/ 1027 h 1579"/>
                  <a:gd name="T58" fmla="*/ 1907 w 2123"/>
                  <a:gd name="T59" fmla="*/ 1095 h 1579"/>
                  <a:gd name="T60" fmla="*/ 2123 w 2123"/>
                  <a:gd name="T61" fmla="*/ 1266 h 1579"/>
                  <a:gd name="T62" fmla="*/ 2073 w 2123"/>
                  <a:gd name="T63" fmla="*/ 1303 h 1579"/>
                  <a:gd name="T64" fmla="*/ 2044 w 2123"/>
                  <a:gd name="T65" fmla="*/ 1303 h 1579"/>
                  <a:gd name="T66" fmla="*/ 2000 w 2123"/>
                  <a:gd name="T67" fmla="*/ 1258 h 1579"/>
                  <a:gd name="T68" fmla="*/ 1962 w 2123"/>
                  <a:gd name="T69" fmla="*/ 1260 h 1579"/>
                  <a:gd name="T70" fmla="*/ 1941 w 2123"/>
                  <a:gd name="T71" fmla="*/ 1272 h 1579"/>
                  <a:gd name="T72" fmla="*/ 1905 w 2123"/>
                  <a:gd name="T73" fmla="*/ 1266 h 1579"/>
                  <a:gd name="T74" fmla="*/ 1881 w 2123"/>
                  <a:gd name="T75" fmla="*/ 1221 h 1579"/>
                  <a:gd name="T76" fmla="*/ 1847 w 2123"/>
                  <a:gd name="T77" fmla="*/ 1263 h 1579"/>
                  <a:gd name="T78" fmla="*/ 1808 w 2123"/>
                  <a:gd name="T79" fmla="*/ 1285 h 1579"/>
                  <a:gd name="T80" fmla="*/ 1761 w 2123"/>
                  <a:gd name="T81" fmla="*/ 1327 h 1579"/>
                  <a:gd name="T82" fmla="*/ 1624 w 2123"/>
                  <a:gd name="T83" fmla="*/ 1343 h 1579"/>
                  <a:gd name="T84" fmla="*/ 1468 w 2123"/>
                  <a:gd name="T85" fmla="*/ 1400 h 1579"/>
                  <a:gd name="T86" fmla="*/ 1376 w 2123"/>
                  <a:gd name="T87" fmla="*/ 1512 h 1579"/>
                  <a:gd name="T88" fmla="*/ 1325 w 2123"/>
                  <a:gd name="T89" fmla="*/ 1579 h 1579"/>
                  <a:gd name="T90" fmla="*/ 1265 w 2123"/>
                  <a:gd name="T91" fmla="*/ 1534 h 1579"/>
                  <a:gd name="T92" fmla="*/ 946 w 2123"/>
                  <a:gd name="T93" fmla="*/ 1265 h 1579"/>
                  <a:gd name="T94" fmla="*/ 899 w 2123"/>
                  <a:gd name="T95" fmla="*/ 1232 h 1579"/>
                  <a:gd name="T96" fmla="*/ 839 w 2123"/>
                  <a:gd name="T97" fmla="*/ 1243 h 1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3" h="1579">
                    <a:moveTo>
                      <a:pt x="839" y="1243"/>
                    </a:moveTo>
                    <a:lnTo>
                      <a:pt x="843" y="1228"/>
                    </a:lnTo>
                    <a:lnTo>
                      <a:pt x="664" y="938"/>
                    </a:lnTo>
                    <a:lnTo>
                      <a:pt x="614" y="938"/>
                    </a:lnTo>
                    <a:lnTo>
                      <a:pt x="523" y="872"/>
                    </a:lnTo>
                    <a:lnTo>
                      <a:pt x="434" y="870"/>
                    </a:lnTo>
                    <a:lnTo>
                      <a:pt x="349" y="836"/>
                    </a:lnTo>
                    <a:lnTo>
                      <a:pt x="146" y="870"/>
                    </a:lnTo>
                    <a:lnTo>
                      <a:pt x="123" y="861"/>
                    </a:lnTo>
                    <a:lnTo>
                      <a:pt x="105" y="799"/>
                    </a:lnTo>
                    <a:lnTo>
                      <a:pt x="0" y="731"/>
                    </a:lnTo>
                    <a:lnTo>
                      <a:pt x="342" y="395"/>
                    </a:lnTo>
                    <a:lnTo>
                      <a:pt x="450" y="269"/>
                    </a:lnTo>
                    <a:lnTo>
                      <a:pt x="503" y="271"/>
                    </a:lnTo>
                    <a:lnTo>
                      <a:pt x="523" y="288"/>
                    </a:lnTo>
                    <a:lnTo>
                      <a:pt x="547" y="293"/>
                    </a:lnTo>
                    <a:lnTo>
                      <a:pt x="821" y="0"/>
                    </a:lnTo>
                    <a:lnTo>
                      <a:pt x="942" y="108"/>
                    </a:lnTo>
                    <a:lnTo>
                      <a:pt x="1081" y="269"/>
                    </a:lnTo>
                    <a:lnTo>
                      <a:pt x="1236" y="380"/>
                    </a:lnTo>
                    <a:lnTo>
                      <a:pt x="1261" y="466"/>
                    </a:lnTo>
                    <a:lnTo>
                      <a:pt x="1384" y="602"/>
                    </a:lnTo>
                    <a:lnTo>
                      <a:pt x="1333" y="702"/>
                    </a:lnTo>
                    <a:lnTo>
                      <a:pt x="1406" y="804"/>
                    </a:lnTo>
                    <a:lnTo>
                      <a:pt x="1870" y="750"/>
                    </a:lnTo>
                    <a:lnTo>
                      <a:pt x="1921" y="815"/>
                    </a:lnTo>
                    <a:lnTo>
                      <a:pt x="1903" y="894"/>
                    </a:lnTo>
                    <a:lnTo>
                      <a:pt x="1855" y="975"/>
                    </a:lnTo>
                    <a:lnTo>
                      <a:pt x="1857" y="1027"/>
                    </a:lnTo>
                    <a:lnTo>
                      <a:pt x="1907" y="1095"/>
                    </a:lnTo>
                    <a:lnTo>
                      <a:pt x="2123" y="1266"/>
                    </a:lnTo>
                    <a:lnTo>
                      <a:pt x="2073" y="1303"/>
                    </a:lnTo>
                    <a:lnTo>
                      <a:pt x="2044" y="1303"/>
                    </a:lnTo>
                    <a:lnTo>
                      <a:pt x="2000" y="1258"/>
                    </a:lnTo>
                    <a:lnTo>
                      <a:pt x="1962" y="1260"/>
                    </a:lnTo>
                    <a:lnTo>
                      <a:pt x="1941" y="1272"/>
                    </a:lnTo>
                    <a:lnTo>
                      <a:pt x="1905" y="1266"/>
                    </a:lnTo>
                    <a:lnTo>
                      <a:pt x="1881" y="1221"/>
                    </a:lnTo>
                    <a:lnTo>
                      <a:pt x="1847" y="1263"/>
                    </a:lnTo>
                    <a:lnTo>
                      <a:pt x="1808" y="1285"/>
                    </a:lnTo>
                    <a:lnTo>
                      <a:pt x="1761" y="1327"/>
                    </a:lnTo>
                    <a:lnTo>
                      <a:pt x="1624" y="1343"/>
                    </a:lnTo>
                    <a:lnTo>
                      <a:pt x="1468" y="1400"/>
                    </a:lnTo>
                    <a:lnTo>
                      <a:pt x="1376" y="1512"/>
                    </a:lnTo>
                    <a:lnTo>
                      <a:pt x="1325" y="1579"/>
                    </a:lnTo>
                    <a:lnTo>
                      <a:pt x="1265" y="1534"/>
                    </a:lnTo>
                    <a:lnTo>
                      <a:pt x="946" y="1265"/>
                    </a:lnTo>
                    <a:lnTo>
                      <a:pt x="899" y="1232"/>
                    </a:lnTo>
                    <a:lnTo>
                      <a:pt x="839" y="1243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49" name="Freeform 57"/>
              <p:cNvSpPr>
                <a:spLocks noChangeAspect="1"/>
              </p:cNvSpPr>
              <p:nvPr/>
            </p:nvSpPr>
            <p:spPr bwMode="auto">
              <a:xfrm>
                <a:off x="4937" y="1931"/>
                <a:ext cx="204" cy="187"/>
              </a:xfrm>
              <a:custGeom>
                <a:avLst/>
                <a:gdLst>
                  <a:gd name="T0" fmla="*/ 1078 w 1126"/>
                  <a:gd name="T1" fmla="*/ 0 h 1040"/>
                  <a:gd name="T2" fmla="*/ 1126 w 1126"/>
                  <a:gd name="T3" fmla="*/ 47 h 1040"/>
                  <a:gd name="T4" fmla="*/ 1126 w 1126"/>
                  <a:gd name="T5" fmla="*/ 59 h 1040"/>
                  <a:gd name="T6" fmla="*/ 1076 w 1126"/>
                  <a:gd name="T7" fmla="*/ 138 h 1040"/>
                  <a:gd name="T8" fmla="*/ 1113 w 1126"/>
                  <a:gd name="T9" fmla="*/ 259 h 1040"/>
                  <a:gd name="T10" fmla="*/ 952 w 1126"/>
                  <a:gd name="T11" fmla="*/ 636 h 1040"/>
                  <a:gd name="T12" fmla="*/ 743 w 1126"/>
                  <a:gd name="T13" fmla="*/ 985 h 1040"/>
                  <a:gd name="T14" fmla="*/ 715 w 1126"/>
                  <a:gd name="T15" fmla="*/ 1040 h 1040"/>
                  <a:gd name="T16" fmla="*/ 354 w 1126"/>
                  <a:gd name="T17" fmla="*/ 810 h 1040"/>
                  <a:gd name="T18" fmla="*/ 145 w 1126"/>
                  <a:gd name="T19" fmla="*/ 638 h 1040"/>
                  <a:gd name="T20" fmla="*/ 96 w 1126"/>
                  <a:gd name="T21" fmla="*/ 576 h 1040"/>
                  <a:gd name="T22" fmla="*/ 93 w 1126"/>
                  <a:gd name="T23" fmla="*/ 522 h 1040"/>
                  <a:gd name="T24" fmla="*/ 140 w 1126"/>
                  <a:gd name="T25" fmla="*/ 441 h 1040"/>
                  <a:gd name="T26" fmla="*/ 160 w 1126"/>
                  <a:gd name="T27" fmla="*/ 361 h 1040"/>
                  <a:gd name="T28" fmla="*/ 103 w 1126"/>
                  <a:gd name="T29" fmla="*/ 292 h 1040"/>
                  <a:gd name="T30" fmla="*/ 89 w 1126"/>
                  <a:gd name="T31" fmla="*/ 237 h 1040"/>
                  <a:gd name="T32" fmla="*/ 0 w 1126"/>
                  <a:gd name="T33" fmla="*/ 113 h 1040"/>
                  <a:gd name="T34" fmla="*/ 344 w 1126"/>
                  <a:gd name="T35" fmla="*/ 113 h 1040"/>
                  <a:gd name="T36" fmla="*/ 349 w 1126"/>
                  <a:gd name="T37" fmla="*/ 49 h 1040"/>
                  <a:gd name="T38" fmla="*/ 454 w 1126"/>
                  <a:gd name="T39" fmla="*/ 14 h 1040"/>
                  <a:gd name="T40" fmla="*/ 466 w 1126"/>
                  <a:gd name="T41" fmla="*/ 97 h 1040"/>
                  <a:gd name="T42" fmla="*/ 1078 w 1126"/>
                  <a:gd name="T43" fmla="*/ 0 h 10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26" h="1040">
                    <a:moveTo>
                      <a:pt x="1078" y="0"/>
                    </a:moveTo>
                    <a:lnTo>
                      <a:pt x="1126" y="47"/>
                    </a:lnTo>
                    <a:lnTo>
                      <a:pt x="1126" y="59"/>
                    </a:lnTo>
                    <a:lnTo>
                      <a:pt x="1076" y="138"/>
                    </a:lnTo>
                    <a:lnTo>
                      <a:pt x="1113" y="259"/>
                    </a:lnTo>
                    <a:lnTo>
                      <a:pt x="952" y="636"/>
                    </a:lnTo>
                    <a:lnTo>
                      <a:pt x="743" y="985"/>
                    </a:lnTo>
                    <a:lnTo>
                      <a:pt x="715" y="1040"/>
                    </a:lnTo>
                    <a:lnTo>
                      <a:pt x="354" y="810"/>
                    </a:lnTo>
                    <a:lnTo>
                      <a:pt x="145" y="638"/>
                    </a:lnTo>
                    <a:lnTo>
                      <a:pt x="96" y="576"/>
                    </a:lnTo>
                    <a:lnTo>
                      <a:pt x="93" y="522"/>
                    </a:lnTo>
                    <a:lnTo>
                      <a:pt x="140" y="441"/>
                    </a:lnTo>
                    <a:lnTo>
                      <a:pt x="160" y="361"/>
                    </a:lnTo>
                    <a:lnTo>
                      <a:pt x="103" y="292"/>
                    </a:lnTo>
                    <a:lnTo>
                      <a:pt x="89" y="237"/>
                    </a:lnTo>
                    <a:lnTo>
                      <a:pt x="0" y="113"/>
                    </a:lnTo>
                    <a:lnTo>
                      <a:pt x="344" y="113"/>
                    </a:lnTo>
                    <a:lnTo>
                      <a:pt x="349" y="49"/>
                    </a:lnTo>
                    <a:lnTo>
                      <a:pt x="454" y="14"/>
                    </a:lnTo>
                    <a:lnTo>
                      <a:pt x="466" y="97"/>
                    </a:lnTo>
                    <a:lnTo>
                      <a:pt x="1078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50" name="Freeform 58"/>
              <p:cNvSpPr>
                <a:spLocks noChangeAspect="1"/>
              </p:cNvSpPr>
              <p:nvPr/>
            </p:nvSpPr>
            <p:spPr bwMode="auto">
              <a:xfrm>
                <a:off x="4903" y="1755"/>
                <a:ext cx="375" cy="289"/>
              </a:xfrm>
              <a:custGeom>
                <a:avLst/>
                <a:gdLst>
                  <a:gd name="T0" fmla="*/ 744 w 2080"/>
                  <a:gd name="T1" fmla="*/ 0 h 1602"/>
                  <a:gd name="T2" fmla="*/ 749 w 2080"/>
                  <a:gd name="T3" fmla="*/ 39 h 1602"/>
                  <a:gd name="T4" fmla="*/ 789 w 2080"/>
                  <a:gd name="T5" fmla="*/ 79 h 1602"/>
                  <a:gd name="T6" fmla="*/ 829 w 2080"/>
                  <a:gd name="T7" fmla="*/ 204 h 1602"/>
                  <a:gd name="T8" fmla="*/ 977 w 2080"/>
                  <a:gd name="T9" fmla="*/ 337 h 1602"/>
                  <a:gd name="T10" fmla="*/ 1135 w 2080"/>
                  <a:gd name="T11" fmla="*/ 510 h 1602"/>
                  <a:gd name="T12" fmla="*/ 1277 w 2080"/>
                  <a:gd name="T13" fmla="*/ 624 h 1602"/>
                  <a:gd name="T14" fmla="*/ 1397 w 2080"/>
                  <a:gd name="T15" fmla="*/ 689 h 1602"/>
                  <a:gd name="T16" fmla="*/ 1470 w 2080"/>
                  <a:gd name="T17" fmla="*/ 695 h 1602"/>
                  <a:gd name="T18" fmla="*/ 1419 w 2080"/>
                  <a:gd name="T19" fmla="*/ 941 h 1602"/>
                  <a:gd name="T20" fmla="*/ 1590 w 2080"/>
                  <a:gd name="T21" fmla="*/ 1168 h 1602"/>
                  <a:gd name="T22" fmla="*/ 1941 w 2080"/>
                  <a:gd name="T23" fmla="*/ 1125 h 1602"/>
                  <a:gd name="T24" fmla="*/ 2004 w 2080"/>
                  <a:gd name="T25" fmla="*/ 1134 h 1602"/>
                  <a:gd name="T26" fmla="*/ 2057 w 2080"/>
                  <a:gd name="T27" fmla="*/ 1156 h 1602"/>
                  <a:gd name="T28" fmla="*/ 2080 w 2080"/>
                  <a:gd name="T29" fmla="*/ 1208 h 1602"/>
                  <a:gd name="T30" fmla="*/ 2075 w 2080"/>
                  <a:gd name="T31" fmla="*/ 1384 h 1602"/>
                  <a:gd name="T32" fmla="*/ 1144 w 2080"/>
                  <a:gd name="T33" fmla="*/ 1602 h 1602"/>
                  <a:gd name="T34" fmla="*/ 1305 w 2080"/>
                  <a:gd name="T35" fmla="*/ 1239 h 1602"/>
                  <a:gd name="T36" fmla="*/ 1263 w 2080"/>
                  <a:gd name="T37" fmla="*/ 1109 h 1602"/>
                  <a:gd name="T38" fmla="*/ 1317 w 2080"/>
                  <a:gd name="T39" fmla="*/ 1038 h 1602"/>
                  <a:gd name="T40" fmla="*/ 1314 w 2080"/>
                  <a:gd name="T41" fmla="*/ 1020 h 1602"/>
                  <a:gd name="T42" fmla="*/ 1223 w 2080"/>
                  <a:gd name="T43" fmla="*/ 935 h 1602"/>
                  <a:gd name="T44" fmla="*/ 1195 w 2080"/>
                  <a:gd name="T45" fmla="*/ 932 h 1602"/>
                  <a:gd name="T46" fmla="*/ 894 w 2080"/>
                  <a:gd name="T47" fmla="*/ 949 h 1602"/>
                  <a:gd name="T48" fmla="*/ 775 w 2080"/>
                  <a:gd name="T49" fmla="*/ 930 h 1602"/>
                  <a:gd name="T50" fmla="*/ 621 w 2080"/>
                  <a:gd name="T51" fmla="*/ 878 h 1602"/>
                  <a:gd name="T52" fmla="*/ 605 w 2080"/>
                  <a:gd name="T53" fmla="*/ 828 h 1602"/>
                  <a:gd name="T54" fmla="*/ 591 w 2080"/>
                  <a:gd name="T55" fmla="*/ 796 h 1602"/>
                  <a:gd name="T56" fmla="*/ 517 w 2080"/>
                  <a:gd name="T57" fmla="*/ 771 h 1602"/>
                  <a:gd name="T58" fmla="*/ 474 w 2080"/>
                  <a:gd name="T59" fmla="*/ 822 h 1602"/>
                  <a:gd name="T60" fmla="*/ 92 w 2080"/>
                  <a:gd name="T61" fmla="*/ 714 h 1602"/>
                  <a:gd name="T62" fmla="*/ 18 w 2080"/>
                  <a:gd name="T63" fmla="*/ 521 h 1602"/>
                  <a:gd name="T64" fmla="*/ 0 w 2080"/>
                  <a:gd name="T65" fmla="*/ 453 h 1602"/>
                  <a:gd name="T66" fmla="*/ 89 w 2080"/>
                  <a:gd name="T67" fmla="*/ 331 h 1602"/>
                  <a:gd name="T68" fmla="*/ 211 w 2080"/>
                  <a:gd name="T69" fmla="*/ 320 h 1602"/>
                  <a:gd name="T70" fmla="*/ 256 w 2080"/>
                  <a:gd name="T71" fmla="*/ 351 h 1602"/>
                  <a:gd name="T72" fmla="*/ 427 w 2080"/>
                  <a:gd name="T73" fmla="*/ 382 h 1602"/>
                  <a:gd name="T74" fmla="*/ 557 w 2080"/>
                  <a:gd name="T75" fmla="*/ 246 h 1602"/>
                  <a:gd name="T76" fmla="*/ 653 w 2080"/>
                  <a:gd name="T77" fmla="*/ 269 h 1602"/>
                  <a:gd name="T78" fmla="*/ 710 w 2080"/>
                  <a:gd name="T79" fmla="*/ 144 h 1602"/>
                  <a:gd name="T80" fmla="*/ 689 w 2080"/>
                  <a:gd name="T81" fmla="*/ 50 h 1602"/>
                  <a:gd name="T82" fmla="*/ 744 w 2080"/>
                  <a:gd name="T83" fmla="*/ 0 h 16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080" h="1602">
                    <a:moveTo>
                      <a:pt x="744" y="0"/>
                    </a:moveTo>
                    <a:lnTo>
                      <a:pt x="749" y="39"/>
                    </a:lnTo>
                    <a:lnTo>
                      <a:pt x="789" y="79"/>
                    </a:lnTo>
                    <a:lnTo>
                      <a:pt x="829" y="204"/>
                    </a:lnTo>
                    <a:lnTo>
                      <a:pt x="977" y="337"/>
                    </a:lnTo>
                    <a:lnTo>
                      <a:pt x="1135" y="510"/>
                    </a:lnTo>
                    <a:lnTo>
                      <a:pt x="1277" y="624"/>
                    </a:lnTo>
                    <a:lnTo>
                      <a:pt x="1397" y="689"/>
                    </a:lnTo>
                    <a:lnTo>
                      <a:pt x="1470" y="695"/>
                    </a:lnTo>
                    <a:lnTo>
                      <a:pt x="1419" y="941"/>
                    </a:lnTo>
                    <a:lnTo>
                      <a:pt x="1590" y="1168"/>
                    </a:lnTo>
                    <a:lnTo>
                      <a:pt x="1941" y="1125"/>
                    </a:lnTo>
                    <a:lnTo>
                      <a:pt x="2004" y="1134"/>
                    </a:lnTo>
                    <a:lnTo>
                      <a:pt x="2057" y="1156"/>
                    </a:lnTo>
                    <a:lnTo>
                      <a:pt x="2080" y="1208"/>
                    </a:lnTo>
                    <a:lnTo>
                      <a:pt x="2075" y="1384"/>
                    </a:lnTo>
                    <a:lnTo>
                      <a:pt x="1144" y="1602"/>
                    </a:lnTo>
                    <a:lnTo>
                      <a:pt x="1305" y="1239"/>
                    </a:lnTo>
                    <a:lnTo>
                      <a:pt x="1263" y="1109"/>
                    </a:lnTo>
                    <a:lnTo>
                      <a:pt x="1317" y="1038"/>
                    </a:lnTo>
                    <a:lnTo>
                      <a:pt x="1314" y="1020"/>
                    </a:lnTo>
                    <a:lnTo>
                      <a:pt x="1223" y="935"/>
                    </a:lnTo>
                    <a:lnTo>
                      <a:pt x="1195" y="932"/>
                    </a:lnTo>
                    <a:lnTo>
                      <a:pt x="894" y="949"/>
                    </a:lnTo>
                    <a:lnTo>
                      <a:pt x="775" y="930"/>
                    </a:lnTo>
                    <a:lnTo>
                      <a:pt x="621" y="878"/>
                    </a:lnTo>
                    <a:lnTo>
                      <a:pt x="605" y="828"/>
                    </a:lnTo>
                    <a:lnTo>
                      <a:pt x="591" y="796"/>
                    </a:lnTo>
                    <a:lnTo>
                      <a:pt x="517" y="771"/>
                    </a:lnTo>
                    <a:lnTo>
                      <a:pt x="474" y="822"/>
                    </a:lnTo>
                    <a:lnTo>
                      <a:pt x="92" y="714"/>
                    </a:lnTo>
                    <a:lnTo>
                      <a:pt x="18" y="521"/>
                    </a:lnTo>
                    <a:lnTo>
                      <a:pt x="0" y="453"/>
                    </a:lnTo>
                    <a:lnTo>
                      <a:pt x="89" y="331"/>
                    </a:lnTo>
                    <a:lnTo>
                      <a:pt x="211" y="320"/>
                    </a:lnTo>
                    <a:lnTo>
                      <a:pt x="256" y="351"/>
                    </a:lnTo>
                    <a:lnTo>
                      <a:pt x="427" y="382"/>
                    </a:lnTo>
                    <a:lnTo>
                      <a:pt x="557" y="246"/>
                    </a:lnTo>
                    <a:lnTo>
                      <a:pt x="653" y="269"/>
                    </a:lnTo>
                    <a:lnTo>
                      <a:pt x="710" y="144"/>
                    </a:lnTo>
                    <a:lnTo>
                      <a:pt x="689" y="50"/>
                    </a:lnTo>
                    <a:lnTo>
                      <a:pt x="744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51" name="Freeform 59"/>
              <p:cNvSpPr>
                <a:spLocks noChangeAspect="1"/>
              </p:cNvSpPr>
              <p:nvPr/>
            </p:nvSpPr>
            <p:spPr bwMode="auto">
              <a:xfrm>
                <a:off x="4661" y="2205"/>
                <a:ext cx="139" cy="115"/>
              </a:xfrm>
              <a:custGeom>
                <a:avLst/>
                <a:gdLst>
                  <a:gd name="T0" fmla="*/ 512 w 773"/>
                  <a:gd name="T1" fmla="*/ 0 h 641"/>
                  <a:gd name="T2" fmla="*/ 612 w 773"/>
                  <a:gd name="T3" fmla="*/ 132 h 641"/>
                  <a:gd name="T4" fmla="*/ 569 w 773"/>
                  <a:gd name="T5" fmla="*/ 273 h 641"/>
                  <a:gd name="T6" fmla="*/ 636 w 773"/>
                  <a:gd name="T7" fmla="*/ 372 h 641"/>
                  <a:gd name="T8" fmla="*/ 719 w 773"/>
                  <a:gd name="T9" fmla="*/ 415 h 641"/>
                  <a:gd name="T10" fmla="*/ 773 w 773"/>
                  <a:gd name="T11" fmla="*/ 489 h 641"/>
                  <a:gd name="T12" fmla="*/ 555 w 773"/>
                  <a:gd name="T13" fmla="*/ 599 h 641"/>
                  <a:gd name="T14" fmla="*/ 475 w 773"/>
                  <a:gd name="T15" fmla="*/ 602 h 641"/>
                  <a:gd name="T16" fmla="*/ 433 w 773"/>
                  <a:gd name="T17" fmla="*/ 641 h 641"/>
                  <a:gd name="T18" fmla="*/ 330 w 773"/>
                  <a:gd name="T19" fmla="*/ 590 h 641"/>
                  <a:gd name="T20" fmla="*/ 273 w 773"/>
                  <a:gd name="T21" fmla="*/ 588 h 641"/>
                  <a:gd name="T22" fmla="*/ 247 w 773"/>
                  <a:gd name="T23" fmla="*/ 626 h 641"/>
                  <a:gd name="T24" fmla="*/ 188 w 773"/>
                  <a:gd name="T25" fmla="*/ 625 h 641"/>
                  <a:gd name="T26" fmla="*/ 0 w 773"/>
                  <a:gd name="T27" fmla="*/ 497 h 641"/>
                  <a:gd name="T28" fmla="*/ 135 w 773"/>
                  <a:gd name="T29" fmla="*/ 449 h 641"/>
                  <a:gd name="T30" fmla="*/ 180 w 773"/>
                  <a:gd name="T31" fmla="*/ 429 h 641"/>
                  <a:gd name="T32" fmla="*/ 161 w 773"/>
                  <a:gd name="T33" fmla="*/ 381 h 641"/>
                  <a:gd name="T34" fmla="*/ 209 w 773"/>
                  <a:gd name="T35" fmla="*/ 244 h 641"/>
                  <a:gd name="T36" fmla="*/ 250 w 773"/>
                  <a:gd name="T37" fmla="*/ 198 h 641"/>
                  <a:gd name="T38" fmla="*/ 305 w 773"/>
                  <a:gd name="T39" fmla="*/ 181 h 641"/>
                  <a:gd name="T40" fmla="*/ 512 w 773"/>
                  <a:gd name="T41" fmla="*/ 0 h 6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73" h="641">
                    <a:moveTo>
                      <a:pt x="512" y="0"/>
                    </a:moveTo>
                    <a:lnTo>
                      <a:pt x="612" y="132"/>
                    </a:lnTo>
                    <a:lnTo>
                      <a:pt x="569" y="273"/>
                    </a:lnTo>
                    <a:lnTo>
                      <a:pt x="636" y="372"/>
                    </a:lnTo>
                    <a:lnTo>
                      <a:pt x="719" y="415"/>
                    </a:lnTo>
                    <a:lnTo>
                      <a:pt x="773" y="489"/>
                    </a:lnTo>
                    <a:lnTo>
                      <a:pt x="555" y="599"/>
                    </a:lnTo>
                    <a:lnTo>
                      <a:pt x="475" y="602"/>
                    </a:lnTo>
                    <a:lnTo>
                      <a:pt x="433" y="641"/>
                    </a:lnTo>
                    <a:lnTo>
                      <a:pt x="330" y="590"/>
                    </a:lnTo>
                    <a:lnTo>
                      <a:pt x="273" y="588"/>
                    </a:lnTo>
                    <a:lnTo>
                      <a:pt x="247" y="626"/>
                    </a:lnTo>
                    <a:lnTo>
                      <a:pt x="188" y="625"/>
                    </a:lnTo>
                    <a:lnTo>
                      <a:pt x="0" y="497"/>
                    </a:lnTo>
                    <a:lnTo>
                      <a:pt x="135" y="449"/>
                    </a:lnTo>
                    <a:lnTo>
                      <a:pt x="180" y="429"/>
                    </a:lnTo>
                    <a:lnTo>
                      <a:pt x="161" y="381"/>
                    </a:lnTo>
                    <a:lnTo>
                      <a:pt x="209" y="244"/>
                    </a:lnTo>
                    <a:lnTo>
                      <a:pt x="250" y="198"/>
                    </a:lnTo>
                    <a:lnTo>
                      <a:pt x="305" y="181"/>
                    </a:lnTo>
                    <a:lnTo>
                      <a:pt x="512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52" name="Freeform 60"/>
              <p:cNvSpPr>
                <a:spLocks noChangeAspect="1"/>
              </p:cNvSpPr>
              <p:nvPr/>
            </p:nvSpPr>
            <p:spPr bwMode="auto">
              <a:xfrm>
                <a:off x="4481" y="2307"/>
                <a:ext cx="162" cy="232"/>
              </a:xfrm>
              <a:custGeom>
                <a:avLst/>
                <a:gdLst>
                  <a:gd name="T0" fmla="*/ 900 w 902"/>
                  <a:gd name="T1" fmla="*/ 0 h 1286"/>
                  <a:gd name="T2" fmla="*/ 893 w 902"/>
                  <a:gd name="T3" fmla="*/ 98 h 1286"/>
                  <a:gd name="T4" fmla="*/ 825 w 902"/>
                  <a:gd name="T5" fmla="*/ 143 h 1286"/>
                  <a:gd name="T6" fmla="*/ 902 w 902"/>
                  <a:gd name="T7" fmla="*/ 205 h 1286"/>
                  <a:gd name="T8" fmla="*/ 870 w 902"/>
                  <a:gd name="T9" fmla="*/ 234 h 1286"/>
                  <a:gd name="T10" fmla="*/ 881 w 902"/>
                  <a:gd name="T11" fmla="*/ 286 h 1286"/>
                  <a:gd name="T12" fmla="*/ 792 w 902"/>
                  <a:gd name="T13" fmla="*/ 368 h 1286"/>
                  <a:gd name="T14" fmla="*/ 808 w 902"/>
                  <a:gd name="T15" fmla="*/ 472 h 1286"/>
                  <a:gd name="T16" fmla="*/ 867 w 902"/>
                  <a:gd name="T17" fmla="*/ 523 h 1286"/>
                  <a:gd name="T18" fmla="*/ 883 w 902"/>
                  <a:gd name="T19" fmla="*/ 756 h 1286"/>
                  <a:gd name="T20" fmla="*/ 857 w 902"/>
                  <a:gd name="T21" fmla="*/ 864 h 1286"/>
                  <a:gd name="T22" fmla="*/ 795 w 902"/>
                  <a:gd name="T23" fmla="*/ 944 h 1286"/>
                  <a:gd name="T24" fmla="*/ 808 w 902"/>
                  <a:gd name="T25" fmla="*/ 1042 h 1286"/>
                  <a:gd name="T26" fmla="*/ 773 w 902"/>
                  <a:gd name="T27" fmla="*/ 1114 h 1286"/>
                  <a:gd name="T28" fmla="*/ 710 w 902"/>
                  <a:gd name="T29" fmla="*/ 1166 h 1286"/>
                  <a:gd name="T30" fmla="*/ 703 w 902"/>
                  <a:gd name="T31" fmla="*/ 1222 h 1286"/>
                  <a:gd name="T32" fmla="*/ 746 w 902"/>
                  <a:gd name="T33" fmla="*/ 1266 h 1286"/>
                  <a:gd name="T34" fmla="*/ 693 w 902"/>
                  <a:gd name="T35" fmla="*/ 1286 h 1286"/>
                  <a:gd name="T36" fmla="*/ 637 w 902"/>
                  <a:gd name="T37" fmla="*/ 1259 h 1286"/>
                  <a:gd name="T38" fmla="*/ 559 w 902"/>
                  <a:gd name="T39" fmla="*/ 1181 h 1286"/>
                  <a:gd name="T40" fmla="*/ 508 w 902"/>
                  <a:gd name="T41" fmla="*/ 1189 h 1286"/>
                  <a:gd name="T42" fmla="*/ 466 w 902"/>
                  <a:gd name="T43" fmla="*/ 1161 h 1286"/>
                  <a:gd name="T44" fmla="*/ 57 w 902"/>
                  <a:gd name="T45" fmla="*/ 1154 h 1286"/>
                  <a:gd name="T46" fmla="*/ 0 w 902"/>
                  <a:gd name="T47" fmla="*/ 1097 h 1286"/>
                  <a:gd name="T48" fmla="*/ 111 w 902"/>
                  <a:gd name="T49" fmla="*/ 938 h 1286"/>
                  <a:gd name="T50" fmla="*/ 232 w 902"/>
                  <a:gd name="T51" fmla="*/ 771 h 1286"/>
                  <a:gd name="T52" fmla="*/ 272 w 902"/>
                  <a:gd name="T53" fmla="*/ 703 h 1286"/>
                  <a:gd name="T54" fmla="*/ 220 w 902"/>
                  <a:gd name="T55" fmla="*/ 691 h 1286"/>
                  <a:gd name="T56" fmla="*/ 220 w 902"/>
                  <a:gd name="T57" fmla="*/ 655 h 1286"/>
                  <a:gd name="T58" fmla="*/ 334 w 902"/>
                  <a:gd name="T59" fmla="*/ 518 h 1286"/>
                  <a:gd name="T60" fmla="*/ 528 w 902"/>
                  <a:gd name="T61" fmla="*/ 487 h 1286"/>
                  <a:gd name="T62" fmla="*/ 599 w 902"/>
                  <a:gd name="T63" fmla="*/ 359 h 1286"/>
                  <a:gd name="T64" fmla="*/ 512 w 902"/>
                  <a:gd name="T65" fmla="*/ 271 h 1286"/>
                  <a:gd name="T66" fmla="*/ 596 w 902"/>
                  <a:gd name="T67" fmla="*/ 178 h 1286"/>
                  <a:gd name="T68" fmla="*/ 601 w 902"/>
                  <a:gd name="T69" fmla="*/ 179 h 1286"/>
                  <a:gd name="T70" fmla="*/ 808 w 902"/>
                  <a:gd name="T71" fmla="*/ 56 h 1286"/>
                  <a:gd name="T72" fmla="*/ 900 w 902"/>
                  <a:gd name="T73" fmla="*/ 0 h 1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02" h="1286">
                    <a:moveTo>
                      <a:pt x="900" y="0"/>
                    </a:moveTo>
                    <a:lnTo>
                      <a:pt x="893" y="98"/>
                    </a:lnTo>
                    <a:lnTo>
                      <a:pt x="825" y="143"/>
                    </a:lnTo>
                    <a:lnTo>
                      <a:pt x="902" y="205"/>
                    </a:lnTo>
                    <a:lnTo>
                      <a:pt x="870" y="234"/>
                    </a:lnTo>
                    <a:lnTo>
                      <a:pt x="881" y="286"/>
                    </a:lnTo>
                    <a:lnTo>
                      <a:pt x="792" y="368"/>
                    </a:lnTo>
                    <a:lnTo>
                      <a:pt x="808" y="472"/>
                    </a:lnTo>
                    <a:lnTo>
                      <a:pt x="867" y="523"/>
                    </a:lnTo>
                    <a:lnTo>
                      <a:pt x="883" y="756"/>
                    </a:lnTo>
                    <a:lnTo>
                      <a:pt x="857" y="864"/>
                    </a:lnTo>
                    <a:lnTo>
                      <a:pt x="795" y="944"/>
                    </a:lnTo>
                    <a:lnTo>
                      <a:pt x="808" y="1042"/>
                    </a:lnTo>
                    <a:lnTo>
                      <a:pt x="773" y="1114"/>
                    </a:lnTo>
                    <a:lnTo>
                      <a:pt x="710" y="1166"/>
                    </a:lnTo>
                    <a:lnTo>
                      <a:pt x="703" y="1222"/>
                    </a:lnTo>
                    <a:lnTo>
                      <a:pt x="746" y="1266"/>
                    </a:lnTo>
                    <a:lnTo>
                      <a:pt x="693" y="1286"/>
                    </a:lnTo>
                    <a:lnTo>
                      <a:pt x="637" y="1259"/>
                    </a:lnTo>
                    <a:lnTo>
                      <a:pt x="559" y="1181"/>
                    </a:lnTo>
                    <a:lnTo>
                      <a:pt x="508" y="1189"/>
                    </a:lnTo>
                    <a:lnTo>
                      <a:pt x="466" y="1161"/>
                    </a:lnTo>
                    <a:lnTo>
                      <a:pt x="57" y="1154"/>
                    </a:lnTo>
                    <a:lnTo>
                      <a:pt x="0" y="1097"/>
                    </a:lnTo>
                    <a:lnTo>
                      <a:pt x="111" y="938"/>
                    </a:lnTo>
                    <a:lnTo>
                      <a:pt x="232" y="771"/>
                    </a:lnTo>
                    <a:lnTo>
                      <a:pt x="272" y="703"/>
                    </a:lnTo>
                    <a:lnTo>
                      <a:pt x="220" y="691"/>
                    </a:lnTo>
                    <a:lnTo>
                      <a:pt x="220" y="655"/>
                    </a:lnTo>
                    <a:lnTo>
                      <a:pt x="334" y="518"/>
                    </a:lnTo>
                    <a:lnTo>
                      <a:pt x="528" y="487"/>
                    </a:lnTo>
                    <a:lnTo>
                      <a:pt x="599" y="359"/>
                    </a:lnTo>
                    <a:lnTo>
                      <a:pt x="512" y="271"/>
                    </a:lnTo>
                    <a:lnTo>
                      <a:pt x="596" y="178"/>
                    </a:lnTo>
                    <a:lnTo>
                      <a:pt x="601" y="179"/>
                    </a:lnTo>
                    <a:lnTo>
                      <a:pt x="808" y="56"/>
                    </a:lnTo>
                    <a:lnTo>
                      <a:pt x="900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53" name="Freeform 61"/>
              <p:cNvSpPr>
                <a:spLocks noChangeAspect="1"/>
              </p:cNvSpPr>
              <p:nvPr/>
            </p:nvSpPr>
            <p:spPr bwMode="auto">
              <a:xfrm>
                <a:off x="4348" y="2200"/>
                <a:ext cx="241" cy="339"/>
              </a:xfrm>
              <a:custGeom>
                <a:avLst/>
                <a:gdLst>
                  <a:gd name="T0" fmla="*/ 534 w 1335"/>
                  <a:gd name="T1" fmla="*/ 0 h 1880"/>
                  <a:gd name="T2" fmla="*/ 406 w 1335"/>
                  <a:gd name="T3" fmla="*/ 61 h 1880"/>
                  <a:gd name="T4" fmla="*/ 337 w 1335"/>
                  <a:gd name="T5" fmla="*/ 123 h 1880"/>
                  <a:gd name="T6" fmla="*/ 321 w 1335"/>
                  <a:gd name="T7" fmla="*/ 163 h 1880"/>
                  <a:gd name="T8" fmla="*/ 245 w 1335"/>
                  <a:gd name="T9" fmla="*/ 288 h 1880"/>
                  <a:gd name="T10" fmla="*/ 148 w 1335"/>
                  <a:gd name="T11" fmla="*/ 357 h 1880"/>
                  <a:gd name="T12" fmla="*/ 3 w 1335"/>
                  <a:gd name="T13" fmla="*/ 360 h 1880"/>
                  <a:gd name="T14" fmla="*/ 0 w 1335"/>
                  <a:gd name="T15" fmla="*/ 697 h 1880"/>
                  <a:gd name="T16" fmla="*/ 5 w 1335"/>
                  <a:gd name="T17" fmla="*/ 745 h 1880"/>
                  <a:gd name="T18" fmla="*/ 41 w 1335"/>
                  <a:gd name="T19" fmla="*/ 763 h 1880"/>
                  <a:gd name="T20" fmla="*/ 37 w 1335"/>
                  <a:gd name="T21" fmla="*/ 824 h 1880"/>
                  <a:gd name="T22" fmla="*/ 60 w 1335"/>
                  <a:gd name="T23" fmla="*/ 892 h 1880"/>
                  <a:gd name="T24" fmla="*/ 55 w 1335"/>
                  <a:gd name="T25" fmla="*/ 1267 h 1880"/>
                  <a:gd name="T26" fmla="*/ 152 w 1335"/>
                  <a:gd name="T27" fmla="*/ 1469 h 1880"/>
                  <a:gd name="T28" fmla="*/ 406 w 1335"/>
                  <a:gd name="T29" fmla="*/ 1880 h 1880"/>
                  <a:gd name="T30" fmla="*/ 524 w 1335"/>
                  <a:gd name="T31" fmla="*/ 1872 h 1880"/>
                  <a:gd name="T32" fmla="*/ 539 w 1335"/>
                  <a:gd name="T33" fmla="*/ 1828 h 1880"/>
                  <a:gd name="T34" fmla="*/ 635 w 1335"/>
                  <a:gd name="T35" fmla="*/ 1816 h 1880"/>
                  <a:gd name="T36" fmla="*/ 755 w 1335"/>
                  <a:gd name="T37" fmla="*/ 1801 h 1880"/>
                  <a:gd name="T38" fmla="*/ 794 w 1335"/>
                  <a:gd name="T39" fmla="*/ 1749 h 1880"/>
                  <a:gd name="T40" fmla="*/ 735 w 1335"/>
                  <a:gd name="T41" fmla="*/ 1692 h 1880"/>
                  <a:gd name="T42" fmla="*/ 969 w 1335"/>
                  <a:gd name="T43" fmla="*/ 1365 h 1880"/>
                  <a:gd name="T44" fmla="*/ 1008 w 1335"/>
                  <a:gd name="T45" fmla="*/ 1298 h 1880"/>
                  <a:gd name="T46" fmla="*/ 957 w 1335"/>
                  <a:gd name="T47" fmla="*/ 1286 h 1880"/>
                  <a:gd name="T48" fmla="*/ 957 w 1335"/>
                  <a:gd name="T49" fmla="*/ 1250 h 1880"/>
                  <a:gd name="T50" fmla="*/ 1070 w 1335"/>
                  <a:gd name="T51" fmla="*/ 1113 h 1880"/>
                  <a:gd name="T52" fmla="*/ 1264 w 1335"/>
                  <a:gd name="T53" fmla="*/ 1084 h 1880"/>
                  <a:gd name="T54" fmla="*/ 1335 w 1335"/>
                  <a:gd name="T55" fmla="*/ 954 h 1880"/>
                  <a:gd name="T56" fmla="*/ 1249 w 1335"/>
                  <a:gd name="T57" fmla="*/ 868 h 1880"/>
                  <a:gd name="T58" fmla="*/ 1335 w 1335"/>
                  <a:gd name="T59" fmla="*/ 773 h 1880"/>
                  <a:gd name="T60" fmla="*/ 1079 w 1335"/>
                  <a:gd name="T61" fmla="*/ 549 h 1880"/>
                  <a:gd name="T62" fmla="*/ 484 w 1335"/>
                  <a:gd name="T63" fmla="*/ 474 h 1880"/>
                  <a:gd name="T64" fmla="*/ 743 w 1335"/>
                  <a:gd name="T65" fmla="*/ 106 h 1880"/>
                  <a:gd name="T66" fmla="*/ 705 w 1335"/>
                  <a:gd name="T67" fmla="*/ 94 h 1880"/>
                  <a:gd name="T68" fmla="*/ 679 w 1335"/>
                  <a:gd name="T69" fmla="*/ 10 h 1880"/>
                  <a:gd name="T70" fmla="*/ 534 w 1335"/>
                  <a:gd name="T71" fmla="*/ 0 h 18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35" h="1880">
                    <a:moveTo>
                      <a:pt x="534" y="0"/>
                    </a:moveTo>
                    <a:lnTo>
                      <a:pt x="406" y="61"/>
                    </a:lnTo>
                    <a:lnTo>
                      <a:pt x="337" y="123"/>
                    </a:lnTo>
                    <a:lnTo>
                      <a:pt x="321" y="163"/>
                    </a:lnTo>
                    <a:lnTo>
                      <a:pt x="245" y="288"/>
                    </a:lnTo>
                    <a:lnTo>
                      <a:pt x="148" y="357"/>
                    </a:lnTo>
                    <a:lnTo>
                      <a:pt x="3" y="360"/>
                    </a:lnTo>
                    <a:lnTo>
                      <a:pt x="0" y="697"/>
                    </a:lnTo>
                    <a:lnTo>
                      <a:pt x="5" y="745"/>
                    </a:lnTo>
                    <a:lnTo>
                      <a:pt x="41" y="763"/>
                    </a:lnTo>
                    <a:lnTo>
                      <a:pt x="37" y="824"/>
                    </a:lnTo>
                    <a:lnTo>
                      <a:pt x="60" y="892"/>
                    </a:lnTo>
                    <a:lnTo>
                      <a:pt x="55" y="1267"/>
                    </a:lnTo>
                    <a:lnTo>
                      <a:pt x="152" y="1469"/>
                    </a:lnTo>
                    <a:lnTo>
                      <a:pt x="406" y="1880"/>
                    </a:lnTo>
                    <a:lnTo>
                      <a:pt x="524" y="1872"/>
                    </a:lnTo>
                    <a:lnTo>
                      <a:pt x="539" y="1828"/>
                    </a:lnTo>
                    <a:lnTo>
                      <a:pt x="635" y="1816"/>
                    </a:lnTo>
                    <a:lnTo>
                      <a:pt x="755" y="1801"/>
                    </a:lnTo>
                    <a:lnTo>
                      <a:pt x="794" y="1749"/>
                    </a:lnTo>
                    <a:lnTo>
                      <a:pt x="735" y="1692"/>
                    </a:lnTo>
                    <a:lnTo>
                      <a:pt x="969" y="1365"/>
                    </a:lnTo>
                    <a:lnTo>
                      <a:pt x="1008" y="1298"/>
                    </a:lnTo>
                    <a:lnTo>
                      <a:pt x="957" y="1286"/>
                    </a:lnTo>
                    <a:lnTo>
                      <a:pt x="957" y="1250"/>
                    </a:lnTo>
                    <a:lnTo>
                      <a:pt x="1070" y="1113"/>
                    </a:lnTo>
                    <a:lnTo>
                      <a:pt x="1264" y="1084"/>
                    </a:lnTo>
                    <a:lnTo>
                      <a:pt x="1335" y="954"/>
                    </a:lnTo>
                    <a:lnTo>
                      <a:pt x="1249" y="868"/>
                    </a:lnTo>
                    <a:lnTo>
                      <a:pt x="1335" y="773"/>
                    </a:lnTo>
                    <a:lnTo>
                      <a:pt x="1079" y="549"/>
                    </a:lnTo>
                    <a:lnTo>
                      <a:pt x="484" y="474"/>
                    </a:lnTo>
                    <a:lnTo>
                      <a:pt x="743" y="106"/>
                    </a:lnTo>
                    <a:lnTo>
                      <a:pt x="705" y="94"/>
                    </a:lnTo>
                    <a:lnTo>
                      <a:pt x="679" y="10"/>
                    </a:lnTo>
                    <a:lnTo>
                      <a:pt x="534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54" name="Freeform 62"/>
              <p:cNvSpPr>
                <a:spLocks noChangeAspect="1"/>
              </p:cNvSpPr>
              <p:nvPr/>
            </p:nvSpPr>
            <p:spPr bwMode="auto">
              <a:xfrm>
                <a:off x="4753" y="2179"/>
                <a:ext cx="251" cy="158"/>
              </a:xfrm>
              <a:custGeom>
                <a:avLst/>
                <a:gdLst>
                  <a:gd name="T0" fmla="*/ 265 w 1393"/>
                  <a:gd name="T1" fmla="*/ 635 h 875"/>
                  <a:gd name="T2" fmla="*/ 208 w 1393"/>
                  <a:gd name="T3" fmla="*/ 558 h 875"/>
                  <a:gd name="T4" fmla="*/ 125 w 1393"/>
                  <a:gd name="T5" fmla="*/ 514 h 875"/>
                  <a:gd name="T6" fmla="*/ 58 w 1393"/>
                  <a:gd name="T7" fmla="*/ 415 h 875"/>
                  <a:gd name="T8" fmla="*/ 100 w 1393"/>
                  <a:gd name="T9" fmla="*/ 274 h 875"/>
                  <a:gd name="T10" fmla="*/ 0 w 1393"/>
                  <a:gd name="T11" fmla="*/ 141 h 875"/>
                  <a:gd name="T12" fmla="*/ 27 w 1393"/>
                  <a:gd name="T13" fmla="*/ 109 h 875"/>
                  <a:gd name="T14" fmla="*/ 43 w 1393"/>
                  <a:gd name="T15" fmla="*/ 83 h 875"/>
                  <a:gd name="T16" fmla="*/ 8 w 1393"/>
                  <a:gd name="T17" fmla="*/ 40 h 875"/>
                  <a:gd name="T18" fmla="*/ 27 w 1393"/>
                  <a:gd name="T19" fmla="*/ 0 h 875"/>
                  <a:gd name="T20" fmla="*/ 116 w 1393"/>
                  <a:gd name="T21" fmla="*/ 97 h 875"/>
                  <a:gd name="T22" fmla="*/ 337 w 1393"/>
                  <a:gd name="T23" fmla="*/ 168 h 875"/>
                  <a:gd name="T24" fmla="*/ 485 w 1393"/>
                  <a:gd name="T25" fmla="*/ 88 h 875"/>
                  <a:gd name="T26" fmla="*/ 553 w 1393"/>
                  <a:gd name="T27" fmla="*/ 69 h 875"/>
                  <a:gd name="T28" fmla="*/ 846 w 1393"/>
                  <a:gd name="T29" fmla="*/ 288 h 875"/>
                  <a:gd name="T30" fmla="*/ 892 w 1393"/>
                  <a:gd name="T31" fmla="*/ 306 h 875"/>
                  <a:gd name="T32" fmla="*/ 962 w 1393"/>
                  <a:gd name="T33" fmla="*/ 368 h 875"/>
                  <a:gd name="T34" fmla="*/ 1013 w 1393"/>
                  <a:gd name="T35" fmla="*/ 435 h 875"/>
                  <a:gd name="T36" fmla="*/ 1393 w 1393"/>
                  <a:gd name="T37" fmla="*/ 438 h 875"/>
                  <a:gd name="T38" fmla="*/ 1372 w 1393"/>
                  <a:gd name="T39" fmla="*/ 479 h 875"/>
                  <a:gd name="T40" fmla="*/ 1320 w 1393"/>
                  <a:gd name="T41" fmla="*/ 517 h 875"/>
                  <a:gd name="T42" fmla="*/ 1289 w 1393"/>
                  <a:gd name="T43" fmla="*/ 555 h 875"/>
                  <a:gd name="T44" fmla="*/ 1248 w 1393"/>
                  <a:gd name="T45" fmla="*/ 683 h 875"/>
                  <a:gd name="T46" fmla="*/ 1209 w 1393"/>
                  <a:gd name="T47" fmla="*/ 707 h 875"/>
                  <a:gd name="T48" fmla="*/ 1174 w 1393"/>
                  <a:gd name="T49" fmla="*/ 766 h 875"/>
                  <a:gd name="T50" fmla="*/ 1133 w 1393"/>
                  <a:gd name="T51" fmla="*/ 813 h 875"/>
                  <a:gd name="T52" fmla="*/ 1119 w 1393"/>
                  <a:gd name="T53" fmla="*/ 875 h 875"/>
                  <a:gd name="T54" fmla="*/ 618 w 1393"/>
                  <a:gd name="T55" fmla="*/ 869 h 875"/>
                  <a:gd name="T56" fmla="*/ 198 w 1393"/>
                  <a:gd name="T57" fmla="*/ 869 h 875"/>
                  <a:gd name="T58" fmla="*/ 179 w 1393"/>
                  <a:gd name="T59" fmla="*/ 870 h 875"/>
                  <a:gd name="T60" fmla="*/ 265 w 1393"/>
                  <a:gd name="T61" fmla="*/ 659 h 875"/>
                  <a:gd name="T62" fmla="*/ 265 w 1393"/>
                  <a:gd name="T63" fmla="*/ 635 h 8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93" h="875">
                    <a:moveTo>
                      <a:pt x="265" y="635"/>
                    </a:moveTo>
                    <a:lnTo>
                      <a:pt x="208" y="558"/>
                    </a:lnTo>
                    <a:lnTo>
                      <a:pt x="125" y="514"/>
                    </a:lnTo>
                    <a:lnTo>
                      <a:pt x="58" y="415"/>
                    </a:lnTo>
                    <a:lnTo>
                      <a:pt x="100" y="274"/>
                    </a:lnTo>
                    <a:lnTo>
                      <a:pt x="0" y="141"/>
                    </a:lnTo>
                    <a:lnTo>
                      <a:pt x="27" y="109"/>
                    </a:lnTo>
                    <a:lnTo>
                      <a:pt x="43" y="83"/>
                    </a:lnTo>
                    <a:lnTo>
                      <a:pt x="8" y="40"/>
                    </a:lnTo>
                    <a:lnTo>
                      <a:pt x="27" y="0"/>
                    </a:lnTo>
                    <a:lnTo>
                      <a:pt x="116" y="97"/>
                    </a:lnTo>
                    <a:lnTo>
                      <a:pt x="337" y="168"/>
                    </a:lnTo>
                    <a:lnTo>
                      <a:pt x="485" y="88"/>
                    </a:lnTo>
                    <a:lnTo>
                      <a:pt x="553" y="69"/>
                    </a:lnTo>
                    <a:lnTo>
                      <a:pt x="846" y="288"/>
                    </a:lnTo>
                    <a:lnTo>
                      <a:pt x="892" y="306"/>
                    </a:lnTo>
                    <a:lnTo>
                      <a:pt x="962" y="368"/>
                    </a:lnTo>
                    <a:lnTo>
                      <a:pt x="1013" y="435"/>
                    </a:lnTo>
                    <a:lnTo>
                      <a:pt x="1393" y="438"/>
                    </a:lnTo>
                    <a:lnTo>
                      <a:pt x="1372" y="479"/>
                    </a:lnTo>
                    <a:lnTo>
                      <a:pt x="1320" y="517"/>
                    </a:lnTo>
                    <a:lnTo>
                      <a:pt x="1289" y="555"/>
                    </a:lnTo>
                    <a:lnTo>
                      <a:pt x="1248" y="683"/>
                    </a:lnTo>
                    <a:lnTo>
                      <a:pt x="1209" y="707"/>
                    </a:lnTo>
                    <a:lnTo>
                      <a:pt x="1174" y="766"/>
                    </a:lnTo>
                    <a:lnTo>
                      <a:pt x="1133" y="813"/>
                    </a:lnTo>
                    <a:lnTo>
                      <a:pt x="1119" y="875"/>
                    </a:lnTo>
                    <a:lnTo>
                      <a:pt x="618" y="869"/>
                    </a:lnTo>
                    <a:lnTo>
                      <a:pt x="198" y="869"/>
                    </a:lnTo>
                    <a:lnTo>
                      <a:pt x="179" y="870"/>
                    </a:lnTo>
                    <a:lnTo>
                      <a:pt x="265" y="659"/>
                    </a:lnTo>
                    <a:lnTo>
                      <a:pt x="265" y="635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55" name="Freeform 63"/>
              <p:cNvSpPr>
                <a:spLocks noChangeAspect="1"/>
              </p:cNvSpPr>
              <p:nvPr/>
            </p:nvSpPr>
            <p:spPr bwMode="auto">
              <a:xfrm>
                <a:off x="4859" y="2069"/>
                <a:ext cx="208" cy="157"/>
              </a:xfrm>
              <a:custGeom>
                <a:avLst/>
                <a:gdLst>
                  <a:gd name="T0" fmla="*/ 795 w 1152"/>
                  <a:gd name="T1" fmla="*/ 47 h 872"/>
                  <a:gd name="T2" fmla="*/ 1152 w 1152"/>
                  <a:gd name="T3" fmla="*/ 274 h 872"/>
                  <a:gd name="T4" fmla="*/ 1015 w 1152"/>
                  <a:gd name="T5" fmla="*/ 567 h 872"/>
                  <a:gd name="T6" fmla="*/ 875 w 1152"/>
                  <a:gd name="T7" fmla="*/ 872 h 872"/>
                  <a:gd name="T8" fmla="*/ 618 w 1152"/>
                  <a:gd name="T9" fmla="*/ 739 h 872"/>
                  <a:gd name="T10" fmla="*/ 533 w 1152"/>
                  <a:gd name="T11" fmla="*/ 730 h 872"/>
                  <a:gd name="T12" fmla="*/ 423 w 1152"/>
                  <a:gd name="T13" fmla="*/ 625 h 872"/>
                  <a:gd name="T14" fmla="*/ 407 w 1152"/>
                  <a:gd name="T15" fmla="*/ 561 h 872"/>
                  <a:gd name="T16" fmla="*/ 388 w 1152"/>
                  <a:gd name="T17" fmla="*/ 520 h 872"/>
                  <a:gd name="T18" fmla="*/ 309 w 1152"/>
                  <a:gd name="T19" fmla="*/ 423 h 872"/>
                  <a:gd name="T20" fmla="*/ 219 w 1152"/>
                  <a:gd name="T21" fmla="*/ 359 h 872"/>
                  <a:gd name="T22" fmla="*/ 72 w 1152"/>
                  <a:gd name="T23" fmla="*/ 354 h 872"/>
                  <a:gd name="T24" fmla="*/ 53 w 1152"/>
                  <a:gd name="T25" fmla="*/ 375 h 872"/>
                  <a:gd name="T26" fmla="*/ 1 w 1152"/>
                  <a:gd name="T27" fmla="*/ 359 h 872"/>
                  <a:gd name="T28" fmla="*/ 0 w 1152"/>
                  <a:gd name="T29" fmla="*/ 358 h 872"/>
                  <a:gd name="T30" fmla="*/ 50 w 1152"/>
                  <a:gd name="T31" fmla="*/ 291 h 872"/>
                  <a:gd name="T32" fmla="*/ 142 w 1152"/>
                  <a:gd name="T33" fmla="*/ 179 h 872"/>
                  <a:gd name="T34" fmla="*/ 298 w 1152"/>
                  <a:gd name="T35" fmla="*/ 122 h 872"/>
                  <a:gd name="T36" fmla="*/ 435 w 1152"/>
                  <a:gd name="T37" fmla="*/ 106 h 872"/>
                  <a:gd name="T38" fmla="*/ 482 w 1152"/>
                  <a:gd name="T39" fmla="*/ 64 h 872"/>
                  <a:gd name="T40" fmla="*/ 521 w 1152"/>
                  <a:gd name="T41" fmla="*/ 42 h 872"/>
                  <a:gd name="T42" fmla="*/ 555 w 1152"/>
                  <a:gd name="T43" fmla="*/ 0 h 872"/>
                  <a:gd name="T44" fmla="*/ 579 w 1152"/>
                  <a:gd name="T45" fmla="*/ 45 h 872"/>
                  <a:gd name="T46" fmla="*/ 615 w 1152"/>
                  <a:gd name="T47" fmla="*/ 51 h 872"/>
                  <a:gd name="T48" fmla="*/ 636 w 1152"/>
                  <a:gd name="T49" fmla="*/ 39 h 872"/>
                  <a:gd name="T50" fmla="*/ 674 w 1152"/>
                  <a:gd name="T51" fmla="*/ 37 h 872"/>
                  <a:gd name="T52" fmla="*/ 718 w 1152"/>
                  <a:gd name="T53" fmla="*/ 82 h 872"/>
                  <a:gd name="T54" fmla="*/ 747 w 1152"/>
                  <a:gd name="T55" fmla="*/ 82 h 872"/>
                  <a:gd name="T56" fmla="*/ 795 w 1152"/>
                  <a:gd name="T57" fmla="*/ 47 h 8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52" h="872">
                    <a:moveTo>
                      <a:pt x="795" y="47"/>
                    </a:moveTo>
                    <a:lnTo>
                      <a:pt x="1152" y="274"/>
                    </a:lnTo>
                    <a:lnTo>
                      <a:pt x="1015" y="567"/>
                    </a:lnTo>
                    <a:lnTo>
                      <a:pt x="875" y="872"/>
                    </a:lnTo>
                    <a:lnTo>
                      <a:pt x="618" y="739"/>
                    </a:lnTo>
                    <a:lnTo>
                      <a:pt x="533" y="730"/>
                    </a:lnTo>
                    <a:lnTo>
                      <a:pt x="423" y="625"/>
                    </a:lnTo>
                    <a:lnTo>
                      <a:pt x="407" y="561"/>
                    </a:lnTo>
                    <a:lnTo>
                      <a:pt x="388" y="520"/>
                    </a:lnTo>
                    <a:lnTo>
                      <a:pt x="309" y="423"/>
                    </a:lnTo>
                    <a:lnTo>
                      <a:pt x="219" y="359"/>
                    </a:lnTo>
                    <a:lnTo>
                      <a:pt x="72" y="354"/>
                    </a:lnTo>
                    <a:lnTo>
                      <a:pt x="53" y="375"/>
                    </a:lnTo>
                    <a:lnTo>
                      <a:pt x="1" y="359"/>
                    </a:lnTo>
                    <a:lnTo>
                      <a:pt x="0" y="358"/>
                    </a:lnTo>
                    <a:lnTo>
                      <a:pt x="50" y="291"/>
                    </a:lnTo>
                    <a:lnTo>
                      <a:pt x="142" y="179"/>
                    </a:lnTo>
                    <a:lnTo>
                      <a:pt x="298" y="122"/>
                    </a:lnTo>
                    <a:lnTo>
                      <a:pt x="435" y="106"/>
                    </a:lnTo>
                    <a:lnTo>
                      <a:pt x="482" y="64"/>
                    </a:lnTo>
                    <a:lnTo>
                      <a:pt x="521" y="42"/>
                    </a:lnTo>
                    <a:lnTo>
                      <a:pt x="555" y="0"/>
                    </a:lnTo>
                    <a:lnTo>
                      <a:pt x="579" y="45"/>
                    </a:lnTo>
                    <a:lnTo>
                      <a:pt x="615" y="51"/>
                    </a:lnTo>
                    <a:lnTo>
                      <a:pt x="636" y="39"/>
                    </a:lnTo>
                    <a:lnTo>
                      <a:pt x="674" y="37"/>
                    </a:lnTo>
                    <a:lnTo>
                      <a:pt x="718" y="82"/>
                    </a:lnTo>
                    <a:lnTo>
                      <a:pt x="747" y="82"/>
                    </a:lnTo>
                    <a:lnTo>
                      <a:pt x="795" y="47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56" name="Freeform 64"/>
              <p:cNvSpPr>
                <a:spLocks noChangeAspect="1"/>
              </p:cNvSpPr>
              <p:nvPr/>
            </p:nvSpPr>
            <p:spPr bwMode="auto">
              <a:xfrm>
                <a:off x="4435" y="1799"/>
                <a:ext cx="336" cy="540"/>
              </a:xfrm>
              <a:custGeom>
                <a:avLst/>
                <a:gdLst>
                  <a:gd name="T0" fmla="*/ 0 w 1862"/>
                  <a:gd name="T1" fmla="*/ 2694 h 2994"/>
                  <a:gd name="T2" fmla="*/ 856 w 1862"/>
                  <a:gd name="T3" fmla="*/ 2994 h 2994"/>
                  <a:gd name="T4" fmla="*/ 1251 w 1862"/>
                  <a:gd name="T5" fmla="*/ 2743 h 2994"/>
                  <a:gd name="T6" fmla="*/ 1434 w 1862"/>
                  <a:gd name="T7" fmla="*/ 2675 h 2994"/>
                  <a:gd name="T8" fmla="*/ 1465 w 1862"/>
                  <a:gd name="T9" fmla="*/ 2490 h 2994"/>
                  <a:gd name="T10" fmla="*/ 1559 w 1862"/>
                  <a:gd name="T11" fmla="*/ 2426 h 2994"/>
                  <a:gd name="T12" fmla="*/ 1792 w 1862"/>
                  <a:gd name="T13" fmla="*/ 2214 h 2994"/>
                  <a:gd name="T14" fmla="*/ 1745 w 1862"/>
                  <a:gd name="T15" fmla="*/ 2145 h 2994"/>
                  <a:gd name="T16" fmla="*/ 1861 w 1862"/>
                  <a:gd name="T17" fmla="*/ 1723 h 2994"/>
                  <a:gd name="T18" fmla="*/ 1687 w 1862"/>
                  <a:gd name="T19" fmla="*/ 1214 h 2994"/>
                  <a:gd name="T20" fmla="*/ 1542 w 1862"/>
                  <a:gd name="T21" fmla="*/ 1143 h 2994"/>
                  <a:gd name="T22" fmla="*/ 1368 w 1862"/>
                  <a:gd name="T23" fmla="*/ 1109 h 2994"/>
                  <a:gd name="T24" fmla="*/ 1147 w 1862"/>
                  <a:gd name="T25" fmla="*/ 1131 h 2994"/>
                  <a:gd name="T26" fmla="*/ 1024 w 1862"/>
                  <a:gd name="T27" fmla="*/ 1004 h 2994"/>
                  <a:gd name="T28" fmla="*/ 1451 w 1862"/>
                  <a:gd name="T29" fmla="*/ 571 h 2994"/>
                  <a:gd name="T30" fmla="*/ 1521 w 1862"/>
                  <a:gd name="T31" fmla="*/ 542 h 2994"/>
                  <a:gd name="T32" fmla="*/ 1568 w 1862"/>
                  <a:gd name="T33" fmla="*/ 566 h 2994"/>
                  <a:gd name="T34" fmla="*/ 1814 w 1862"/>
                  <a:gd name="T35" fmla="*/ 247 h 2994"/>
                  <a:gd name="T36" fmla="*/ 1477 w 1862"/>
                  <a:gd name="T37" fmla="*/ 30 h 2994"/>
                  <a:gd name="T38" fmla="*/ 1376 w 1862"/>
                  <a:gd name="T39" fmla="*/ 0 h 2994"/>
                  <a:gd name="T40" fmla="*/ 1295 w 1862"/>
                  <a:gd name="T41" fmla="*/ 73 h 2994"/>
                  <a:gd name="T42" fmla="*/ 1338 w 1862"/>
                  <a:gd name="T43" fmla="*/ 243 h 2994"/>
                  <a:gd name="T44" fmla="*/ 1070 w 1862"/>
                  <a:gd name="T45" fmla="*/ 476 h 2994"/>
                  <a:gd name="T46" fmla="*/ 991 w 1862"/>
                  <a:gd name="T47" fmla="*/ 476 h 2994"/>
                  <a:gd name="T48" fmla="*/ 813 w 1862"/>
                  <a:gd name="T49" fmla="*/ 561 h 2994"/>
                  <a:gd name="T50" fmla="*/ 844 w 1862"/>
                  <a:gd name="T51" fmla="*/ 740 h 2994"/>
                  <a:gd name="T52" fmla="*/ 690 w 1862"/>
                  <a:gd name="T53" fmla="*/ 827 h 2994"/>
                  <a:gd name="T54" fmla="*/ 650 w 1862"/>
                  <a:gd name="T55" fmla="*/ 957 h 2994"/>
                  <a:gd name="T56" fmla="*/ 463 w 1862"/>
                  <a:gd name="T57" fmla="*/ 1106 h 2994"/>
                  <a:gd name="T58" fmla="*/ 365 w 1862"/>
                  <a:gd name="T59" fmla="*/ 1168 h 2994"/>
                  <a:gd name="T60" fmla="*/ 497 w 1862"/>
                  <a:gd name="T61" fmla="*/ 1333 h 2994"/>
                  <a:gd name="T62" fmla="*/ 611 w 1862"/>
                  <a:gd name="T63" fmla="*/ 1183 h 2994"/>
                  <a:gd name="T64" fmla="*/ 1116 w 1862"/>
                  <a:gd name="T65" fmla="*/ 1201 h 2994"/>
                  <a:gd name="T66" fmla="*/ 1158 w 1862"/>
                  <a:gd name="T67" fmla="*/ 1372 h 2994"/>
                  <a:gd name="T68" fmla="*/ 929 w 1862"/>
                  <a:gd name="T69" fmla="*/ 1634 h 2994"/>
                  <a:gd name="T70" fmla="*/ 921 w 1862"/>
                  <a:gd name="T71" fmla="*/ 1752 h 2994"/>
                  <a:gd name="T72" fmla="*/ 510 w 1862"/>
                  <a:gd name="T73" fmla="*/ 1802 h 2994"/>
                  <a:gd name="T74" fmla="*/ 534 w 1862"/>
                  <a:gd name="T75" fmla="*/ 1954 h 2994"/>
                  <a:gd name="T76" fmla="*/ 552 w 1862"/>
                  <a:gd name="T77" fmla="*/ 2055 h 2994"/>
                  <a:gd name="T78" fmla="*/ 258 w 1862"/>
                  <a:gd name="T79" fmla="*/ 2327 h 29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62" h="2994">
                    <a:moveTo>
                      <a:pt x="258" y="2327"/>
                    </a:moveTo>
                    <a:lnTo>
                      <a:pt x="0" y="2694"/>
                    </a:lnTo>
                    <a:lnTo>
                      <a:pt x="603" y="2770"/>
                    </a:lnTo>
                    <a:lnTo>
                      <a:pt x="856" y="2994"/>
                    </a:lnTo>
                    <a:lnTo>
                      <a:pt x="1119" y="2838"/>
                    </a:lnTo>
                    <a:lnTo>
                      <a:pt x="1251" y="2743"/>
                    </a:lnTo>
                    <a:lnTo>
                      <a:pt x="1394" y="2694"/>
                    </a:lnTo>
                    <a:lnTo>
                      <a:pt x="1434" y="2675"/>
                    </a:lnTo>
                    <a:lnTo>
                      <a:pt x="1414" y="2625"/>
                    </a:lnTo>
                    <a:lnTo>
                      <a:pt x="1465" y="2490"/>
                    </a:lnTo>
                    <a:lnTo>
                      <a:pt x="1503" y="2444"/>
                    </a:lnTo>
                    <a:lnTo>
                      <a:pt x="1559" y="2426"/>
                    </a:lnTo>
                    <a:lnTo>
                      <a:pt x="1763" y="2247"/>
                    </a:lnTo>
                    <a:lnTo>
                      <a:pt x="1792" y="2214"/>
                    </a:lnTo>
                    <a:lnTo>
                      <a:pt x="1762" y="2180"/>
                    </a:lnTo>
                    <a:lnTo>
                      <a:pt x="1745" y="2145"/>
                    </a:lnTo>
                    <a:lnTo>
                      <a:pt x="1756" y="2012"/>
                    </a:lnTo>
                    <a:lnTo>
                      <a:pt x="1861" y="1723"/>
                    </a:lnTo>
                    <a:lnTo>
                      <a:pt x="1862" y="1502"/>
                    </a:lnTo>
                    <a:lnTo>
                      <a:pt x="1687" y="1214"/>
                    </a:lnTo>
                    <a:lnTo>
                      <a:pt x="1636" y="1209"/>
                    </a:lnTo>
                    <a:lnTo>
                      <a:pt x="1542" y="1143"/>
                    </a:lnTo>
                    <a:lnTo>
                      <a:pt x="1453" y="1142"/>
                    </a:lnTo>
                    <a:lnTo>
                      <a:pt x="1368" y="1109"/>
                    </a:lnTo>
                    <a:lnTo>
                      <a:pt x="1170" y="1144"/>
                    </a:lnTo>
                    <a:lnTo>
                      <a:pt x="1147" y="1131"/>
                    </a:lnTo>
                    <a:lnTo>
                      <a:pt x="1127" y="1068"/>
                    </a:lnTo>
                    <a:lnTo>
                      <a:pt x="1024" y="1004"/>
                    </a:lnTo>
                    <a:lnTo>
                      <a:pt x="1370" y="663"/>
                    </a:lnTo>
                    <a:lnTo>
                      <a:pt x="1451" y="571"/>
                    </a:lnTo>
                    <a:lnTo>
                      <a:pt x="1473" y="542"/>
                    </a:lnTo>
                    <a:lnTo>
                      <a:pt x="1521" y="542"/>
                    </a:lnTo>
                    <a:lnTo>
                      <a:pt x="1543" y="559"/>
                    </a:lnTo>
                    <a:lnTo>
                      <a:pt x="1568" y="566"/>
                    </a:lnTo>
                    <a:lnTo>
                      <a:pt x="1845" y="275"/>
                    </a:lnTo>
                    <a:lnTo>
                      <a:pt x="1814" y="247"/>
                    </a:lnTo>
                    <a:lnTo>
                      <a:pt x="1623" y="134"/>
                    </a:lnTo>
                    <a:lnTo>
                      <a:pt x="1477" y="30"/>
                    </a:lnTo>
                    <a:lnTo>
                      <a:pt x="1436" y="30"/>
                    </a:lnTo>
                    <a:lnTo>
                      <a:pt x="1376" y="0"/>
                    </a:lnTo>
                    <a:lnTo>
                      <a:pt x="1302" y="32"/>
                    </a:lnTo>
                    <a:lnTo>
                      <a:pt x="1295" y="73"/>
                    </a:lnTo>
                    <a:lnTo>
                      <a:pt x="1354" y="109"/>
                    </a:lnTo>
                    <a:lnTo>
                      <a:pt x="1338" y="243"/>
                    </a:lnTo>
                    <a:lnTo>
                      <a:pt x="1285" y="247"/>
                    </a:lnTo>
                    <a:lnTo>
                      <a:pt x="1070" y="476"/>
                    </a:lnTo>
                    <a:lnTo>
                      <a:pt x="1008" y="465"/>
                    </a:lnTo>
                    <a:lnTo>
                      <a:pt x="991" y="476"/>
                    </a:lnTo>
                    <a:lnTo>
                      <a:pt x="906" y="469"/>
                    </a:lnTo>
                    <a:lnTo>
                      <a:pt x="813" y="561"/>
                    </a:lnTo>
                    <a:lnTo>
                      <a:pt x="800" y="650"/>
                    </a:lnTo>
                    <a:lnTo>
                      <a:pt x="844" y="740"/>
                    </a:lnTo>
                    <a:lnTo>
                      <a:pt x="771" y="825"/>
                    </a:lnTo>
                    <a:lnTo>
                      <a:pt x="690" y="827"/>
                    </a:lnTo>
                    <a:lnTo>
                      <a:pt x="648" y="863"/>
                    </a:lnTo>
                    <a:lnTo>
                      <a:pt x="650" y="957"/>
                    </a:lnTo>
                    <a:lnTo>
                      <a:pt x="547" y="1059"/>
                    </a:lnTo>
                    <a:lnTo>
                      <a:pt x="463" y="1106"/>
                    </a:lnTo>
                    <a:lnTo>
                      <a:pt x="409" y="1104"/>
                    </a:lnTo>
                    <a:lnTo>
                      <a:pt x="365" y="1168"/>
                    </a:lnTo>
                    <a:lnTo>
                      <a:pt x="459" y="1350"/>
                    </a:lnTo>
                    <a:lnTo>
                      <a:pt x="497" y="1333"/>
                    </a:lnTo>
                    <a:lnTo>
                      <a:pt x="476" y="1285"/>
                    </a:lnTo>
                    <a:lnTo>
                      <a:pt x="611" y="1183"/>
                    </a:lnTo>
                    <a:lnTo>
                      <a:pt x="857" y="1240"/>
                    </a:lnTo>
                    <a:lnTo>
                      <a:pt x="1116" y="1201"/>
                    </a:lnTo>
                    <a:lnTo>
                      <a:pt x="1207" y="1413"/>
                    </a:lnTo>
                    <a:lnTo>
                      <a:pt x="1158" y="1372"/>
                    </a:lnTo>
                    <a:lnTo>
                      <a:pt x="912" y="1451"/>
                    </a:lnTo>
                    <a:lnTo>
                      <a:pt x="929" y="1634"/>
                    </a:lnTo>
                    <a:lnTo>
                      <a:pt x="973" y="1691"/>
                    </a:lnTo>
                    <a:lnTo>
                      <a:pt x="921" y="1752"/>
                    </a:lnTo>
                    <a:lnTo>
                      <a:pt x="940" y="1863"/>
                    </a:lnTo>
                    <a:lnTo>
                      <a:pt x="510" y="1802"/>
                    </a:lnTo>
                    <a:lnTo>
                      <a:pt x="494" y="1835"/>
                    </a:lnTo>
                    <a:lnTo>
                      <a:pt x="534" y="1954"/>
                    </a:lnTo>
                    <a:lnTo>
                      <a:pt x="525" y="2018"/>
                    </a:lnTo>
                    <a:lnTo>
                      <a:pt x="552" y="2055"/>
                    </a:lnTo>
                    <a:lnTo>
                      <a:pt x="312" y="2317"/>
                    </a:lnTo>
                    <a:lnTo>
                      <a:pt x="258" y="2327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64257" name="Group 65"/>
          <p:cNvGrpSpPr>
            <a:grpSpLocks/>
          </p:cNvGrpSpPr>
          <p:nvPr/>
        </p:nvGrpSpPr>
        <p:grpSpPr bwMode="auto">
          <a:xfrm>
            <a:off x="5219700" y="4179888"/>
            <a:ext cx="2047875" cy="1790700"/>
            <a:chOff x="3288" y="2633"/>
            <a:chExt cx="1290" cy="1128"/>
          </a:xfrm>
        </p:grpSpPr>
        <p:sp>
          <p:nvSpPr>
            <p:cNvPr id="264258" name="Text Box 66"/>
            <p:cNvSpPr txBox="1">
              <a:spLocks noChangeArrowheads="1"/>
            </p:cNvSpPr>
            <p:nvPr/>
          </p:nvSpPr>
          <p:spPr bwMode="auto">
            <a:xfrm>
              <a:off x="3288" y="3511"/>
              <a:ext cx="711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Centro Sul Cariri</a:t>
              </a:r>
            </a:p>
          </p:txBody>
        </p:sp>
        <p:sp>
          <p:nvSpPr>
            <p:cNvPr id="264259" name="Freeform 67"/>
            <p:cNvSpPr>
              <a:spLocks/>
            </p:cNvSpPr>
            <p:nvPr/>
          </p:nvSpPr>
          <p:spPr bwMode="auto">
            <a:xfrm flipH="1">
              <a:off x="3323" y="3468"/>
              <a:ext cx="699" cy="274"/>
            </a:xfrm>
            <a:custGeom>
              <a:avLst/>
              <a:gdLst>
                <a:gd name="T0" fmla="*/ 0 w 647"/>
                <a:gd name="T1" fmla="*/ 0 h 140"/>
                <a:gd name="T2" fmla="*/ 165 w 647"/>
                <a:gd name="T3" fmla="*/ 140 h 140"/>
                <a:gd name="T4" fmla="*/ 647 w 647"/>
                <a:gd name="T5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7" h="140">
                  <a:moveTo>
                    <a:pt x="0" y="0"/>
                  </a:moveTo>
                  <a:lnTo>
                    <a:pt x="165" y="140"/>
                  </a:lnTo>
                  <a:lnTo>
                    <a:pt x="647" y="14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64260" name="Group 68"/>
            <p:cNvGrpSpPr>
              <a:grpSpLocks/>
            </p:cNvGrpSpPr>
            <p:nvPr/>
          </p:nvGrpSpPr>
          <p:grpSpPr bwMode="auto">
            <a:xfrm>
              <a:off x="3355" y="2633"/>
              <a:ext cx="1223" cy="1099"/>
              <a:chOff x="3355" y="2633"/>
              <a:chExt cx="1223" cy="1099"/>
            </a:xfrm>
          </p:grpSpPr>
          <p:sp>
            <p:nvSpPr>
              <p:cNvPr id="264261" name="Freeform 69"/>
              <p:cNvSpPr>
                <a:spLocks noChangeAspect="1"/>
              </p:cNvSpPr>
              <p:nvPr/>
            </p:nvSpPr>
            <p:spPr bwMode="auto">
              <a:xfrm>
                <a:off x="3549" y="3265"/>
                <a:ext cx="227" cy="222"/>
              </a:xfrm>
              <a:custGeom>
                <a:avLst/>
                <a:gdLst>
                  <a:gd name="T0" fmla="*/ 1227 w 1256"/>
                  <a:gd name="T1" fmla="*/ 185 h 1232"/>
                  <a:gd name="T2" fmla="*/ 1225 w 1256"/>
                  <a:gd name="T3" fmla="*/ 213 h 1232"/>
                  <a:gd name="T4" fmla="*/ 1249 w 1256"/>
                  <a:gd name="T5" fmla="*/ 278 h 1232"/>
                  <a:gd name="T6" fmla="*/ 1256 w 1256"/>
                  <a:gd name="T7" fmla="*/ 907 h 1232"/>
                  <a:gd name="T8" fmla="*/ 882 w 1256"/>
                  <a:gd name="T9" fmla="*/ 1052 h 1232"/>
                  <a:gd name="T10" fmla="*/ 879 w 1256"/>
                  <a:gd name="T11" fmla="*/ 1088 h 1232"/>
                  <a:gd name="T12" fmla="*/ 825 w 1256"/>
                  <a:gd name="T13" fmla="*/ 1124 h 1232"/>
                  <a:gd name="T14" fmla="*/ 625 w 1256"/>
                  <a:gd name="T15" fmla="*/ 1124 h 1232"/>
                  <a:gd name="T16" fmla="*/ 86 w 1256"/>
                  <a:gd name="T17" fmla="*/ 1232 h 1232"/>
                  <a:gd name="T18" fmla="*/ 0 w 1256"/>
                  <a:gd name="T19" fmla="*/ 1118 h 1232"/>
                  <a:gd name="T20" fmla="*/ 29 w 1256"/>
                  <a:gd name="T21" fmla="*/ 322 h 1232"/>
                  <a:gd name="T22" fmla="*/ 96 w 1256"/>
                  <a:gd name="T23" fmla="*/ 278 h 1232"/>
                  <a:gd name="T24" fmla="*/ 91 w 1256"/>
                  <a:gd name="T25" fmla="*/ 227 h 1232"/>
                  <a:gd name="T26" fmla="*/ 145 w 1256"/>
                  <a:gd name="T27" fmla="*/ 208 h 1232"/>
                  <a:gd name="T28" fmla="*/ 310 w 1256"/>
                  <a:gd name="T29" fmla="*/ 131 h 1232"/>
                  <a:gd name="T30" fmla="*/ 302 w 1256"/>
                  <a:gd name="T31" fmla="*/ 84 h 1232"/>
                  <a:gd name="T32" fmla="*/ 335 w 1256"/>
                  <a:gd name="T33" fmla="*/ 46 h 1232"/>
                  <a:gd name="T34" fmla="*/ 340 w 1256"/>
                  <a:gd name="T35" fmla="*/ 0 h 1232"/>
                  <a:gd name="T36" fmla="*/ 431 w 1256"/>
                  <a:gd name="T37" fmla="*/ 221 h 1232"/>
                  <a:gd name="T38" fmla="*/ 547 w 1256"/>
                  <a:gd name="T39" fmla="*/ 265 h 1232"/>
                  <a:gd name="T40" fmla="*/ 748 w 1256"/>
                  <a:gd name="T41" fmla="*/ 345 h 1232"/>
                  <a:gd name="T42" fmla="*/ 923 w 1256"/>
                  <a:gd name="T43" fmla="*/ 335 h 1232"/>
                  <a:gd name="T44" fmla="*/ 1142 w 1256"/>
                  <a:gd name="T45" fmla="*/ 178 h 1232"/>
                  <a:gd name="T46" fmla="*/ 1163 w 1256"/>
                  <a:gd name="T47" fmla="*/ 163 h 1232"/>
                  <a:gd name="T48" fmla="*/ 1227 w 1256"/>
                  <a:gd name="T49" fmla="*/ 185 h 1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56" h="1232">
                    <a:moveTo>
                      <a:pt x="1227" y="185"/>
                    </a:moveTo>
                    <a:lnTo>
                      <a:pt x="1225" y="213"/>
                    </a:lnTo>
                    <a:lnTo>
                      <a:pt x="1249" y="278"/>
                    </a:lnTo>
                    <a:lnTo>
                      <a:pt x="1256" y="907"/>
                    </a:lnTo>
                    <a:lnTo>
                      <a:pt x="882" y="1052"/>
                    </a:lnTo>
                    <a:lnTo>
                      <a:pt x="879" y="1088"/>
                    </a:lnTo>
                    <a:lnTo>
                      <a:pt x="825" y="1124"/>
                    </a:lnTo>
                    <a:lnTo>
                      <a:pt x="625" y="1124"/>
                    </a:lnTo>
                    <a:lnTo>
                      <a:pt x="86" y="1232"/>
                    </a:lnTo>
                    <a:lnTo>
                      <a:pt x="0" y="1118"/>
                    </a:lnTo>
                    <a:lnTo>
                      <a:pt x="29" y="322"/>
                    </a:lnTo>
                    <a:lnTo>
                      <a:pt x="96" y="278"/>
                    </a:lnTo>
                    <a:lnTo>
                      <a:pt x="91" y="227"/>
                    </a:lnTo>
                    <a:lnTo>
                      <a:pt x="145" y="208"/>
                    </a:lnTo>
                    <a:lnTo>
                      <a:pt x="310" y="131"/>
                    </a:lnTo>
                    <a:lnTo>
                      <a:pt x="302" y="84"/>
                    </a:lnTo>
                    <a:lnTo>
                      <a:pt x="335" y="46"/>
                    </a:lnTo>
                    <a:lnTo>
                      <a:pt x="340" y="0"/>
                    </a:lnTo>
                    <a:lnTo>
                      <a:pt x="431" y="221"/>
                    </a:lnTo>
                    <a:lnTo>
                      <a:pt x="547" y="265"/>
                    </a:lnTo>
                    <a:lnTo>
                      <a:pt x="748" y="345"/>
                    </a:lnTo>
                    <a:lnTo>
                      <a:pt x="923" y="335"/>
                    </a:lnTo>
                    <a:lnTo>
                      <a:pt x="1142" y="178"/>
                    </a:lnTo>
                    <a:lnTo>
                      <a:pt x="1163" y="163"/>
                    </a:lnTo>
                    <a:lnTo>
                      <a:pt x="1227" y="18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62" name="Freeform 70"/>
              <p:cNvSpPr>
                <a:spLocks noChangeAspect="1"/>
              </p:cNvSpPr>
              <p:nvPr/>
            </p:nvSpPr>
            <p:spPr bwMode="auto">
              <a:xfrm>
                <a:off x="3765" y="3009"/>
                <a:ext cx="181" cy="134"/>
              </a:xfrm>
              <a:custGeom>
                <a:avLst/>
                <a:gdLst>
                  <a:gd name="T0" fmla="*/ 571 w 1002"/>
                  <a:gd name="T1" fmla="*/ 0 h 742"/>
                  <a:gd name="T2" fmla="*/ 595 w 1002"/>
                  <a:gd name="T3" fmla="*/ 38 h 742"/>
                  <a:gd name="T4" fmla="*/ 577 w 1002"/>
                  <a:gd name="T5" fmla="*/ 76 h 742"/>
                  <a:gd name="T6" fmla="*/ 559 w 1002"/>
                  <a:gd name="T7" fmla="*/ 76 h 742"/>
                  <a:gd name="T8" fmla="*/ 563 w 1002"/>
                  <a:gd name="T9" fmla="*/ 120 h 742"/>
                  <a:gd name="T10" fmla="*/ 586 w 1002"/>
                  <a:gd name="T11" fmla="*/ 144 h 742"/>
                  <a:gd name="T12" fmla="*/ 647 w 1002"/>
                  <a:gd name="T13" fmla="*/ 123 h 742"/>
                  <a:gd name="T14" fmla="*/ 687 w 1002"/>
                  <a:gd name="T15" fmla="*/ 151 h 742"/>
                  <a:gd name="T16" fmla="*/ 723 w 1002"/>
                  <a:gd name="T17" fmla="*/ 128 h 742"/>
                  <a:gd name="T18" fmla="*/ 797 w 1002"/>
                  <a:gd name="T19" fmla="*/ 145 h 742"/>
                  <a:gd name="T20" fmla="*/ 819 w 1002"/>
                  <a:gd name="T21" fmla="*/ 174 h 742"/>
                  <a:gd name="T22" fmla="*/ 874 w 1002"/>
                  <a:gd name="T23" fmla="*/ 437 h 742"/>
                  <a:gd name="T24" fmla="*/ 982 w 1002"/>
                  <a:gd name="T25" fmla="*/ 440 h 742"/>
                  <a:gd name="T26" fmla="*/ 1002 w 1002"/>
                  <a:gd name="T27" fmla="*/ 502 h 742"/>
                  <a:gd name="T28" fmla="*/ 965 w 1002"/>
                  <a:gd name="T29" fmla="*/ 612 h 742"/>
                  <a:gd name="T30" fmla="*/ 856 w 1002"/>
                  <a:gd name="T31" fmla="*/ 643 h 742"/>
                  <a:gd name="T32" fmla="*/ 838 w 1002"/>
                  <a:gd name="T33" fmla="*/ 637 h 742"/>
                  <a:gd name="T34" fmla="*/ 833 w 1002"/>
                  <a:gd name="T35" fmla="*/ 614 h 742"/>
                  <a:gd name="T36" fmla="*/ 803 w 1002"/>
                  <a:gd name="T37" fmla="*/ 623 h 742"/>
                  <a:gd name="T38" fmla="*/ 832 w 1002"/>
                  <a:gd name="T39" fmla="*/ 725 h 742"/>
                  <a:gd name="T40" fmla="*/ 726 w 1002"/>
                  <a:gd name="T41" fmla="*/ 742 h 742"/>
                  <a:gd name="T42" fmla="*/ 680 w 1002"/>
                  <a:gd name="T43" fmla="*/ 614 h 742"/>
                  <a:gd name="T44" fmla="*/ 615 w 1002"/>
                  <a:gd name="T45" fmla="*/ 599 h 742"/>
                  <a:gd name="T46" fmla="*/ 577 w 1002"/>
                  <a:gd name="T47" fmla="*/ 622 h 742"/>
                  <a:gd name="T48" fmla="*/ 549 w 1002"/>
                  <a:gd name="T49" fmla="*/ 667 h 742"/>
                  <a:gd name="T50" fmla="*/ 401 w 1002"/>
                  <a:gd name="T51" fmla="*/ 660 h 742"/>
                  <a:gd name="T52" fmla="*/ 117 w 1002"/>
                  <a:gd name="T53" fmla="*/ 734 h 742"/>
                  <a:gd name="T54" fmla="*/ 66 w 1002"/>
                  <a:gd name="T55" fmla="*/ 609 h 742"/>
                  <a:gd name="T56" fmla="*/ 0 w 1002"/>
                  <a:gd name="T57" fmla="*/ 534 h 742"/>
                  <a:gd name="T58" fmla="*/ 99 w 1002"/>
                  <a:gd name="T59" fmla="*/ 440 h 742"/>
                  <a:gd name="T60" fmla="*/ 242 w 1002"/>
                  <a:gd name="T61" fmla="*/ 326 h 742"/>
                  <a:gd name="T62" fmla="*/ 237 w 1002"/>
                  <a:gd name="T63" fmla="*/ 305 h 742"/>
                  <a:gd name="T64" fmla="*/ 295 w 1002"/>
                  <a:gd name="T65" fmla="*/ 297 h 742"/>
                  <a:gd name="T66" fmla="*/ 368 w 1002"/>
                  <a:gd name="T67" fmla="*/ 224 h 742"/>
                  <a:gd name="T68" fmla="*/ 392 w 1002"/>
                  <a:gd name="T69" fmla="*/ 220 h 742"/>
                  <a:gd name="T70" fmla="*/ 448 w 1002"/>
                  <a:gd name="T71" fmla="*/ 198 h 742"/>
                  <a:gd name="T72" fmla="*/ 442 w 1002"/>
                  <a:gd name="T73" fmla="*/ 111 h 742"/>
                  <a:gd name="T74" fmla="*/ 467 w 1002"/>
                  <a:gd name="T75" fmla="*/ 83 h 742"/>
                  <a:gd name="T76" fmla="*/ 571 w 1002"/>
                  <a:gd name="T77" fmla="*/ 0 h 7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002" h="742">
                    <a:moveTo>
                      <a:pt x="571" y="0"/>
                    </a:moveTo>
                    <a:lnTo>
                      <a:pt x="595" y="38"/>
                    </a:lnTo>
                    <a:lnTo>
                      <a:pt x="577" y="76"/>
                    </a:lnTo>
                    <a:lnTo>
                      <a:pt x="559" y="76"/>
                    </a:lnTo>
                    <a:lnTo>
                      <a:pt x="563" y="120"/>
                    </a:lnTo>
                    <a:lnTo>
                      <a:pt x="586" y="144"/>
                    </a:lnTo>
                    <a:lnTo>
                      <a:pt x="647" y="123"/>
                    </a:lnTo>
                    <a:lnTo>
                      <a:pt x="687" y="151"/>
                    </a:lnTo>
                    <a:lnTo>
                      <a:pt x="723" y="128"/>
                    </a:lnTo>
                    <a:lnTo>
                      <a:pt x="797" y="145"/>
                    </a:lnTo>
                    <a:lnTo>
                      <a:pt x="819" y="174"/>
                    </a:lnTo>
                    <a:lnTo>
                      <a:pt x="874" y="437"/>
                    </a:lnTo>
                    <a:lnTo>
                      <a:pt x="982" y="440"/>
                    </a:lnTo>
                    <a:lnTo>
                      <a:pt x="1002" y="502"/>
                    </a:lnTo>
                    <a:lnTo>
                      <a:pt x="965" y="612"/>
                    </a:lnTo>
                    <a:lnTo>
                      <a:pt x="856" y="643"/>
                    </a:lnTo>
                    <a:lnTo>
                      <a:pt x="838" y="637"/>
                    </a:lnTo>
                    <a:lnTo>
                      <a:pt x="833" y="614"/>
                    </a:lnTo>
                    <a:lnTo>
                      <a:pt x="803" y="623"/>
                    </a:lnTo>
                    <a:lnTo>
                      <a:pt x="832" y="725"/>
                    </a:lnTo>
                    <a:lnTo>
                      <a:pt x="726" y="742"/>
                    </a:lnTo>
                    <a:lnTo>
                      <a:pt x="680" y="614"/>
                    </a:lnTo>
                    <a:lnTo>
                      <a:pt x="615" y="599"/>
                    </a:lnTo>
                    <a:lnTo>
                      <a:pt x="577" y="622"/>
                    </a:lnTo>
                    <a:lnTo>
                      <a:pt x="549" y="667"/>
                    </a:lnTo>
                    <a:lnTo>
                      <a:pt x="401" y="660"/>
                    </a:lnTo>
                    <a:lnTo>
                      <a:pt x="117" y="734"/>
                    </a:lnTo>
                    <a:lnTo>
                      <a:pt x="66" y="609"/>
                    </a:lnTo>
                    <a:lnTo>
                      <a:pt x="0" y="534"/>
                    </a:lnTo>
                    <a:lnTo>
                      <a:pt x="99" y="440"/>
                    </a:lnTo>
                    <a:lnTo>
                      <a:pt x="242" y="326"/>
                    </a:lnTo>
                    <a:lnTo>
                      <a:pt x="237" y="305"/>
                    </a:lnTo>
                    <a:lnTo>
                      <a:pt x="295" y="297"/>
                    </a:lnTo>
                    <a:lnTo>
                      <a:pt x="368" y="224"/>
                    </a:lnTo>
                    <a:lnTo>
                      <a:pt x="392" y="220"/>
                    </a:lnTo>
                    <a:lnTo>
                      <a:pt x="448" y="198"/>
                    </a:lnTo>
                    <a:lnTo>
                      <a:pt x="442" y="111"/>
                    </a:lnTo>
                    <a:lnTo>
                      <a:pt x="467" y="83"/>
                    </a:lnTo>
                    <a:lnTo>
                      <a:pt x="571" y="0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63" name="Freeform 71"/>
              <p:cNvSpPr>
                <a:spLocks noChangeAspect="1"/>
              </p:cNvSpPr>
              <p:nvPr/>
            </p:nvSpPr>
            <p:spPr bwMode="auto">
              <a:xfrm>
                <a:off x="3623" y="3052"/>
                <a:ext cx="185" cy="103"/>
              </a:xfrm>
              <a:custGeom>
                <a:avLst/>
                <a:gdLst>
                  <a:gd name="T0" fmla="*/ 469 w 1029"/>
                  <a:gd name="T1" fmla="*/ 28 h 571"/>
                  <a:gd name="T2" fmla="*/ 471 w 1029"/>
                  <a:gd name="T3" fmla="*/ 68 h 571"/>
                  <a:gd name="T4" fmla="*/ 483 w 1029"/>
                  <a:gd name="T5" fmla="*/ 99 h 571"/>
                  <a:gd name="T6" fmla="*/ 245 w 1029"/>
                  <a:gd name="T7" fmla="*/ 335 h 571"/>
                  <a:gd name="T8" fmla="*/ 263 w 1029"/>
                  <a:gd name="T9" fmla="*/ 374 h 571"/>
                  <a:gd name="T10" fmla="*/ 208 w 1029"/>
                  <a:gd name="T11" fmla="*/ 395 h 571"/>
                  <a:gd name="T12" fmla="*/ 138 w 1029"/>
                  <a:gd name="T13" fmla="*/ 444 h 571"/>
                  <a:gd name="T14" fmla="*/ 80 w 1029"/>
                  <a:gd name="T15" fmla="*/ 482 h 571"/>
                  <a:gd name="T16" fmla="*/ 2 w 1029"/>
                  <a:gd name="T17" fmla="*/ 472 h 571"/>
                  <a:gd name="T18" fmla="*/ 0 w 1029"/>
                  <a:gd name="T19" fmla="*/ 485 h 571"/>
                  <a:gd name="T20" fmla="*/ 13 w 1029"/>
                  <a:gd name="T21" fmla="*/ 514 h 571"/>
                  <a:gd name="T22" fmla="*/ 214 w 1029"/>
                  <a:gd name="T23" fmla="*/ 571 h 571"/>
                  <a:gd name="T24" fmla="*/ 267 w 1029"/>
                  <a:gd name="T25" fmla="*/ 571 h 571"/>
                  <a:gd name="T26" fmla="*/ 284 w 1029"/>
                  <a:gd name="T27" fmla="*/ 524 h 571"/>
                  <a:gd name="T28" fmla="*/ 277 w 1029"/>
                  <a:gd name="T29" fmla="*/ 509 h 571"/>
                  <a:gd name="T30" fmla="*/ 403 w 1029"/>
                  <a:gd name="T31" fmla="*/ 437 h 571"/>
                  <a:gd name="T32" fmla="*/ 590 w 1029"/>
                  <a:gd name="T33" fmla="*/ 427 h 571"/>
                  <a:gd name="T34" fmla="*/ 789 w 1029"/>
                  <a:gd name="T35" fmla="*/ 297 h 571"/>
                  <a:gd name="T36" fmla="*/ 888 w 1029"/>
                  <a:gd name="T37" fmla="*/ 204 h 571"/>
                  <a:gd name="T38" fmla="*/ 1029 w 1029"/>
                  <a:gd name="T39" fmla="*/ 92 h 571"/>
                  <a:gd name="T40" fmla="*/ 1022 w 1029"/>
                  <a:gd name="T41" fmla="*/ 44 h 571"/>
                  <a:gd name="T42" fmla="*/ 989 w 1029"/>
                  <a:gd name="T43" fmla="*/ 10 h 571"/>
                  <a:gd name="T44" fmla="*/ 922 w 1029"/>
                  <a:gd name="T45" fmla="*/ 35 h 571"/>
                  <a:gd name="T46" fmla="*/ 897 w 1029"/>
                  <a:gd name="T47" fmla="*/ 17 h 571"/>
                  <a:gd name="T48" fmla="*/ 871 w 1029"/>
                  <a:gd name="T49" fmla="*/ 0 h 571"/>
                  <a:gd name="T50" fmla="*/ 791 w 1029"/>
                  <a:gd name="T51" fmla="*/ 62 h 571"/>
                  <a:gd name="T52" fmla="*/ 764 w 1029"/>
                  <a:gd name="T53" fmla="*/ 56 h 571"/>
                  <a:gd name="T54" fmla="*/ 679 w 1029"/>
                  <a:gd name="T55" fmla="*/ 130 h 571"/>
                  <a:gd name="T56" fmla="*/ 549 w 1029"/>
                  <a:gd name="T57" fmla="*/ 42 h 571"/>
                  <a:gd name="T58" fmla="*/ 549 w 1029"/>
                  <a:gd name="T59" fmla="*/ 4 h 571"/>
                  <a:gd name="T60" fmla="*/ 534 w 1029"/>
                  <a:gd name="T61" fmla="*/ 0 h 571"/>
                  <a:gd name="T62" fmla="*/ 496 w 1029"/>
                  <a:gd name="T63" fmla="*/ 39 h 571"/>
                  <a:gd name="T64" fmla="*/ 469 w 1029"/>
                  <a:gd name="T65" fmla="*/ 28 h 5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29" h="571">
                    <a:moveTo>
                      <a:pt x="469" y="28"/>
                    </a:moveTo>
                    <a:lnTo>
                      <a:pt x="471" y="68"/>
                    </a:lnTo>
                    <a:lnTo>
                      <a:pt x="483" y="99"/>
                    </a:lnTo>
                    <a:lnTo>
                      <a:pt x="245" y="335"/>
                    </a:lnTo>
                    <a:lnTo>
                      <a:pt x="263" y="374"/>
                    </a:lnTo>
                    <a:lnTo>
                      <a:pt x="208" y="395"/>
                    </a:lnTo>
                    <a:lnTo>
                      <a:pt x="138" y="444"/>
                    </a:lnTo>
                    <a:lnTo>
                      <a:pt x="80" y="482"/>
                    </a:lnTo>
                    <a:lnTo>
                      <a:pt x="2" y="472"/>
                    </a:lnTo>
                    <a:lnTo>
                      <a:pt x="0" y="485"/>
                    </a:lnTo>
                    <a:lnTo>
                      <a:pt x="13" y="514"/>
                    </a:lnTo>
                    <a:lnTo>
                      <a:pt x="214" y="571"/>
                    </a:lnTo>
                    <a:lnTo>
                      <a:pt x="267" y="571"/>
                    </a:lnTo>
                    <a:lnTo>
                      <a:pt x="284" y="524"/>
                    </a:lnTo>
                    <a:lnTo>
                      <a:pt x="277" y="509"/>
                    </a:lnTo>
                    <a:lnTo>
                      <a:pt x="403" y="437"/>
                    </a:lnTo>
                    <a:lnTo>
                      <a:pt x="590" y="427"/>
                    </a:lnTo>
                    <a:lnTo>
                      <a:pt x="789" y="297"/>
                    </a:lnTo>
                    <a:lnTo>
                      <a:pt x="888" y="204"/>
                    </a:lnTo>
                    <a:lnTo>
                      <a:pt x="1029" y="92"/>
                    </a:lnTo>
                    <a:lnTo>
                      <a:pt x="1022" y="44"/>
                    </a:lnTo>
                    <a:lnTo>
                      <a:pt x="989" y="10"/>
                    </a:lnTo>
                    <a:lnTo>
                      <a:pt x="922" y="35"/>
                    </a:lnTo>
                    <a:lnTo>
                      <a:pt x="897" y="17"/>
                    </a:lnTo>
                    <a:lnTo>
                      <a:pt x="871" y="0"/>
                    </a:lnTo>
                    <a:lnTo>
                      <a:pt x="791" y="62"/>
                    </a:lnTo>
                    <a:lnTo>
                      <a:pt x="764" y="56"/>
                    </a:lnTo>
                    <a:lnTo>
                      <a:pt x="679" y="130"/>
                    </a:lnTo>
                    <a:lnTo>
                      <a:pt x="549" y="42"/>
                    </a:lnTo>
                    <a:lnTo>
                      <a:pt x="549" y="4"/>
                    </a:lnTo>
                    <a:lnTo>
                      <a:pt x="534" y="0"/>
                    </a:lnTo>
                    <a:lnTo>
                      <a:pt x="496" y="39"/>
                    </a:lnTo>
                    <a:lnTo>
                      <a:pt x="469" y="2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64" name="Freeform 72"/>
              <p:cNvSpPr>
                <a:spLocks noChangeAspect="1"/>
              </p:cNvSpPr>
              <p:nvPr/>
            </p:nvSpPr>
            <p:spPr bwMode="auto">
              <a:xfrm>
                <a:off x="4121" y="2666"/>
                <a:ext cx="199" cy="159"/>
              </a:xfrm>
              <a:custGeom>
                <a:avLst/>
                <a:gdLst>
                  <a:gd name="T0" fmla="*/ 0 w 1100"/>
                  <a:gd name="T1" fmla="*/ 528 h 878"/>
                  <a:gd name="T2" fmla="*/ 89 w 1100"/>
                  <a:gd name="T3" fmla="*/ 536 h 878"/>
                  <a:gd name="T4" fmla="*/ 76 w 1100"/>
                  <a:gd name="T5" fmla="*/ 764 h 878"/>
                  <a:gd name="T6" fmla="*/ 23 w 1100"/>
                  <a:gd name="T7" fmla="*/ 842 h 878"/>
                  <a:gd name="T8" fmla="*/ 496 w 1100"/>
                  <a:gd name="T9" fmla="*/ 874 h 878"/>
                  <a:gd name="T10" fmla="*/ 544 w 1100"/>
                  <a:gd name="T11" fmla="*/ 878 h 878"/>
                  <a:gd name="T12" fmla="*/ 719 w 1100"/>
                  <a:gd name="T13" fmla="*/ 751 h 878"/>
                  <a:gd name="T14" fmla="*/ 776 w 1100"/>
                  <a:gd name="T15" fmla="*/ 746 h 878"/>
                  <a:gd name="T16" fmla="*/ 815 w 1100"/>
                  <a:gd name="T17" fmla="*/ 804 h 878"/>
                  <a:gd name="T18" fmla="*/ 1000 w 1100"/>
                  <a:gd name="T19" fmla="*/ 681 h 878"/>
                  <a:gd name="T20" fmla="*/ 1035 w 1100"/>
                  <a:gd name="T21" fmla="*/ 532 h 878"/>
                  <a:gd name="T22" fmla="*/ 1100 w 1100"/>
                  <a:gd name="T23" fmla="*/ 396 h 878"/>
                  <a:gd name="T24" fmla="*/ 1080 w 1100"/>
                  <a:gd name="T25" fmla="*/ 290 h 878"/>
                  <a:gd name="T26" fmla="*/ 1042 w 1100"/>
                  <a:gd name="T27" fmla="*/ 253 h 878"/>
                  <a:gd name="T28" fmla="*/ 1040 w 1100"/>
                  <a:gd name="T29" fmla="*/ 69 h 878"/>
                  <a:gd name="T30" fmla="*/ 955 w 1100"/>
                  <a:gd name="T31" fmla="*/ 0 h 878"/>
                  <a:gd name="T32" fmla="*/ 898 w 1100"/>
                  <a:gd name="T33" fmla="*/ 58 h 878"/>
                  <a:gd name="T34" fmla="*/ 831 w 1100"/>
                  <a:gd name="T35" fmla="*/ 53 h 878"/>
                  <a:gd name="T36" fmla="*/ 822 w 1100"/>
                  <a:gd name="T37" fmla="*/ 123 h 878"/>
                  <a:gd name="T38" fmla="*/ 775 w 1100"/>
                  <a:gd name="T39" fmla="*/ 129 h 878"/>
                  <a:gd name="T40" fmla="*/ 698 w 1100"/>
                  <a:gd name="T41" fmla="*/ 300 h 878"/>
                  <a:gd name="T42" fmla="*/ 537 w 1100"/>
                  <a:gd name="T43" fmla="*/ 482 h 878"/>
                  <a:gd name="T44" fmla="*/ 159 w 1100"/>
                  <a:gd name="T45" fmla="*/ 390 h 878"/>
                  <a:gd name="T46" fmla="*/ 0 w 1100"/>
                  <a:gd name="T47" fmla="*/ 528 h 8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00" h="878">
                    <a:moveTo>
                      <a:pt x="0" y="528"/>
                    </a:moveTo>
                    <a:lnTo>
                      <a:pt x="89" y="536"/>
                    </a:lnTo>
                    <a:lnTo>
                      <a:pt x="76" y="764"/>
                    </a:lnTo>
                    <a:lnTo>
                      <a:pt x="23" y="842"/>
                    </a:lnTo>
                    <a:lnTo>
                      <a:pt x="496" y="874"/>
                    </a:lnTo>
                    <a:lnTo>
                      <a:pt x="544" y="878"/>
                    </a:lnTo>
                    <a:lnTo>
                      <a:pt x="719" y="751"/>
                    </a:lnTo>
                    <a:lnTo>
                      <a:pt x="776" y="746"/>
                    </a:lnTo>
                    <a:lnTo>
                      <a:pt x="815" y="804"/>
                    </a:lnTo>
                    <a:lnTo>
                      <a:pt x="1000" y="681"/>
                    </a:lnTo>
                    <a:lnTo>
                      <a:pt x="1035" y="532"/>
                    </a:lnTo>
                    <a:lnTo>
                      <a:pt x="1100" y="396"/>
                    </a:lnTo>
                    <a:lnTo>
                      <a:pt x="1080" y="290"/>
                    </a:lnTo>
                    <a:lnTo>
                      <a:pt x="1042" y="253"/>
                    </a:lnTo>
                    <a:lnTo>
                      <a:pt x="1040" y="69"/>
                    </a:lnTo>
                    <a:lnTo>
                      <a:pt x="955" y="0"/>
                    </a:lnTo>
                    <a:lnTo>
                      <a:pt x="898" y="58"/>
                    </a:lnTo>
                    <a:lnTo>
                      <a:pt x="831" y="53"/>
                    </a:lnTo>
                    <a:lnTo>
                      <a:pt x="822" y="123"/>
                    </a:lnTo>
                    <a:lnTo>
                      <a:pt x="775" y="129"/>
                    </a:lnTo>
                    <a:lnTo>
                      <a:pt x="698" y="300"/>
                    </a:lnTo>
                    <a:lnTo>
                      <a:pt x="537" y="482"/>
                    </a:lnTo>
                    <a:lnTo>
                      <a:pt x="159" y="390"/>
                    </a:lnTo>
                    <a:lnTo>
                      <a:pt x="0" y="52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65" name="Freeform 73"/>
              <p:cNvSpPr>
                <a:spLocks noChangeAspect="1"/>
              </p:cNvSpPr>
              <p:nvPr/>
            </p:nvSpPr>
            <p:spPr bwMode="auto">
              <a:xfrm>
                <a:off x="3771" y="2633"/>
                <a:ext cx="500" cy="232"/>
              </a:xfrm>
              <a:custGeom>
                <a:avLst/>
                <a:gdLst>
                  <a:gd name="T0" fmla="*/ 404 w 2767"/>
                  <a:gd name="T1" fmla="*/ 197 h 1286"/>
                  <a:gd name="T2" fmla="*/ 559 w 2767"/>
                  <a:gd name="T3" fmla="*/ 88 h 1286"/>
                  <a:gd name="T4" fmla="*/ 491 w 2767"/>
                  <a:gd name="T5" fmla="*/ 217 h 1286"/>
                  <a:gd name="T6" fmla="*/ 563 w 2767"/>
                  <a:gd name="T7" fmla="*/ 184 h 1286"/>
                  <a:gd name="T8" fmla="*/ 669 w 2767"/>
                  <a:gd name="T9" fmla="*/ 220 h 1286"/>
                  <a:gd name="T10" fmla="*/ 789 w 2767"/>
                  <a:gd name="T11" fmla="*/ 49 h 1286"/>
                  <a:gd name="T12" fmla="*/ 963 w 2767"/>
                  <a:gd name="T13" fmla="*/ 120 h 1286"/>
                  <a:gd name="T14" fmla="*/ 1076 w 2767"/>
                  <a:gd name="T15" fmla="*/ 39 h 1286"/>
                  <a:gd name="T16" fmla="*/ 1125 w 2767"/>
                  <a:gd name="T17" fmla="*/ 194 h 1286"/>
                  <a:gd name="T18" fmla="*/ 1206 w 2767"/>
                  <a:gd name="T19" fmla="*/ 68 h 1286"/>
                  <a:gd name="T20" fmla="*/ 1286 w 2767"/>
                  <a:gd name="T21" fmla="*/ 88 h 1286"/>
                  <a:gd name="T22" fmla="*/ 1432 w 2767"/>
                  <a:gd name="T23" fmla="*/ 88 h 1286"/>
                  <a:gd name="T24" fmla="*/ 1635 w 2767"/>
                  <a:gd name="T25" fmla="*/ 65 h 1286"/>
                  <a:gd name="T26" fmla="*/ 1736 w 2767"/>
                  <a:gd name="T27" fmla="*/ 123 h 1286"/>
                  <a:gd name="T28" fmla="*/ 1813 w 2767"/>
                  <a:gd name="T29" fmla="*/ 156 h 1286"/>
                  <a:gd name="T30" fmla="*/ 1965 w 2767"/>
                  <a:gd name="T31" fmla="*/ 116 h 1286"/>
                  <a:gd name="T32" fmla="*/ 2036 w 2767"/>
                  <a:gd name="T33" fmla="*/ 162 h 1286"/>
                  <a:gd name="T34" fmla="*/ 2132 w 2767"/>
                  <a:gd name="T35" fmla="*/ 168 h 1286"/>
                  <a:gd name="T36" fmla="*/ 2200 w 2767"/>
                  <a:gd name="T37" fmla="*/ 107 h 1286"/>
                  <a:gd name="T38" fmla="*/ 2278 w 2767"/>
                  <a:gd name="T39" fmla="*/ 20 h 1286"/>
                  <a:gd name="T40" fmla="*/ 2437 w 2767"/>
                  <a:gd name="T41" fmla="*/ 0 h 1286"/>
                  <a:gd name="T42" fmla="*/ 2759 w 2767"/>
                  <a:gd name="T43" fmla="*/ 153 h 1286"/>
                  <a:gd name="T44" fmla="*/ 2756 w 2767"/>
                  <a:gd name="T45" fmla="*/ 311 h 1286"/>
                  <a:gd name="T46" fmla="*/ 2634 w 2767"/>
                  <a:gd name="T47" fmla="*/ 484 h 1286"/>
                  <a:gd name="T48" fmla="*/ 2094 w 2767"/>
                  <a:gd name="T49" fmla="*/ 576 h 1286"/>
                  <a:gd name="T50" fmla="*/ 1665 w 2767"/>
                  <a:gd name="T51" fmla="*/ 866 h 1286"/>
                  <a:gd name="T52" fmla="*/ 1561 w 2767"/>
                  <a:gd name="T53" fmla="*/ 999 h 1286"/>
                  <a:gd name="T54" fmla="*/ 1432 w 2767"/>
                  <a:gd name="T55" fmla="*/ 1205 h 1286"/>
                  <a:gd name="T56" fmla="*/ 1202 w 2767"/>
                  <a:gd name="T57" fmla="*/ 1209 h 1286"/>
                  <a:gd name="T58" fmla="*/ 1116 w 2767"/>
                  <a:gd name="T59" fmla="*/ 1221 h 1286"/>
                  <a:gd name="T60" fmla="*/ 1021 w 2767"/>
                  <a:gd name="T61" fmla="*/ 1163 h 1286"/>
                  <a:gd name="T62" fmla="*/ 854 w 2767"/>
                  <a:gd name="T63" fmla="*/ 1202 h 1286"/>
                  <a:gd name="T64" fmla="*/ 679 w 2767"/>
                  <a:gd name="T65" fmla="*/ 1221 h 1286"/>
                  <a:gd name="T66" fmla="*/ 582 w 2767"/>
                  <a:gd name="T67" fmla="*/ 1047 h 1286"/>
                  <a:gd name="T68" fmla="*/ 533 w 2767"/>
                  <a:gd name="T69" fmla="*/ 960 h 1286"/>
                  <a:gd name="T70" fmla="*/ 592 w 2767"/>
                  <a:gd name="T71" fmla="*/ 850 h 1286"/>
                  <a:gd name="T72" fmla="*/ 524 w 2767"/>
                  <a:gd name="T73" fmla="*/ 850 h 1286"/>
                  <a:gd name="T74" fmla="*/ 462 w 2767"/>
                  <a:gd name="T75" fmla="*/ 928 h 1286"/>
                  <a:gd name="T76" fmla="*/ 327 w 2767"/>
                  <a:gd name="T77" fmla="*/ 830 h 1286"/>
                  <a:gd name="T78" fmla="*/ 275 w 2767"/>
                  <a:gd name="T79" fmla="*/ 598 h 1286"/>
                  <a:gd name="T80" fmla="*/ 204 w 2767"/>
                  <a:gd name="T81" fmla="*/ 598 h 1286"/>
                  <a:gd name="T82" fmla="*/ 107 w 2767"/>
                  <a:gd name="T83" fmla="*/ 576 h 1286"/>
                  <a:gd name="T84" fmla="*/ 0 w 2767"/>
                  <a:gd name="T85" fmla="*/ 527 h 1286"/>
                  <a:gd name="T86" fmla="*/ 216 w 2767"/>
                  <a:gd name="T87" fmla="*/ 249 h 1286"/>
                  <a:gd name="T88" fmla="*/ 356 w 2767"/>
                  <a:gd name="T89" fmla="*/ 233 h 1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767" h="1286">
                    <a:moveTo>
                      <a:pt x="356" y="233"/>
                    </a:moveTo>
                    <a:lnTo>
                      <a:pt x="404" y="197"/>
                    </a:lnTo>
                    <a:lnTo>
                      <a:pt x="462" y="178"/>
                    </a:lnTo>
                    <a:lnTo>
                      <a:pt x="559" y="88"/>
                    </a:lnTo>
                    <a:lnTo>
                      <a:pt x="488" y="178"/>
                    </a:lnTo>
                    <a:lnTo>
                      <a:pt x="491" y="217"/>
                    </a:lnTo>
                    <a:lnTo>
                      <a:pt x="549" y="213"/>
                    </a:lnTo>
                    <a:lnTo>
                      <a:pt x="563" y="184"/>
                    </a:lnTo>
                    <a:lnTo>
                      <a:pt x="631" y="178"/>
                    </a:lnTo>
                    <a:lnTo>
                      <a:pt x="669" y="220"/>
                    </a:lnTo>
                    <a:lnTo>
                      <a:pt x="721" y="213"/>
                    </a:lnTo>
                    <a:lnTo>
                      <a:pt x="789" y="49"/>
                    </a:lnTo>
                    <a:lnTo>
                      <a:pt x="830" y="49"/>
                    </a:lnTo>
                    <a:lnTo>
                      <a:pt x="963" y="120"/>
                    </a:lnTo>
                    <a:lnTo>
                      <a:pt x="983" y="78"/>
                    </a:lnTo>
                    <a:lnTo>
                      <a:pt x="1076" y="39"/>
                    </a:lnTo>
                    <a:lnTo>
                      <a:pt x="1089" y="188"/>
                    </a:lnTo>
                    <a:lnTo>
                      <a:pt x="1125" y="194"/>
                    </a:lnTo>
                    <a:lnTo>
                      <a:pt x="1170" y="126"/>
                    </a:lnTo>
                    <a:lnTo>
                      <a:pt x="1206" y="68"/>
                    </a:lnTo>
                    <a:lnTo>
                      <a:pt x="1238" y="97"/>
                    </a:lnTo>
                    <a:lnTo>
                      <a:pt x="1286" y="88"/>
                    </a:lnTo>
                    <a:lnTo>
                      <a:pt x="1354" y="126"/>
                    </a:lnTo>
                    <a:lnTo>
                      <a:pt x="1432" y="88"/>
                    </a:lnTo>
                    <a:lnTo>
                      <a:pt x="1555" y="116"/>
                    </a:lnTo>
                    <a:lnTo>
                      <a:pt x="1635" y="65"/>
                    </a:lnTo>
                    <a:lnTo>
                      <a:pt x="1749" y="88"/>
                    </a:lnTo>
                    <a:lnTo>
                      <a:pt x="1736" y="123"/>
                    </a:lnTo>
                    <a:lnTo>
                      <a:pt x="1793" y="120"/>
                    </a:lnTo>
                    <a:lnTo>
                      <a:pt x="1813" y="156"/>
                    </a:lnTo>
                    <a:lnTo>
                      <a:pt x="1891" y="172"/>
                    </a:lnTo>
                    <a:lnTo>
                      <a:pt x="1965" y="116"/>
                    </a:lnTo>
                    <a:lnTo>
                      <a:pt x="2003" y="165"/>
                    </a:lnTo>
                    <a:lnTo>
                      <a:pt x="2036" y="162"/>
                    </a:lnTo>
                    <a:lnTo>
                      <a:pt x="2094" y="107"/>
                    </a:lnTo>
                    <a:lnTo>
                      <a:pt x="2132" y="168"/>
                    </a:lnTo>
                    <a:lnTo>
                      <a:pt x="2172" y="162"/>
                    </a:lnTo>
                    <a:lnTo>
                      <a:pt x="2200" y="107"/>
                    </a:lnTo>
                    <a:lnTo>
                      <a:pt x="2281" y="116"/>
                    </a:lnTo>
                    <a:lnTo>
                      <a:pt x="2278" y="20"/>
                    </a:lnTo>
                    <a:lnTo>
                      <a:pt x="2388" y="39"/>
                    </a:lnTo>
                    <a:lnTo>
                      <a:pt x="2437" y="0"/>
                    </a:lnTo>
                    <a:lnTo>
                      <a:pt x="2508" y="97"/>
                    </a:lnTo>
                    <a:lnTo>
                      <a:pt x="2759" y="153"/>
                    </a:lnTo>
                    <a:lnTo>
                      <a:pt x="2767" y="236"/>
                    </a:lnTo>
                    <a:lnTo>
                      <a:pt x="2756" y="311"/>
                    </a:lnTo>
                    <a:lnTo>
                      <a:pt x="2715" y="311"/>
                    </a:lnTo>
                    <a:lnTo>
                      <a:pt x="2634" y="484"/>
                    </a:lnTo>
                    <a:lnTo>
                      <a:pt x="2475" y="666"/>
                    </a:lnTo>
                    <a:lnTo>
                      <a:pt x="2094" y="576"/>
                    </a:lnTo>
                    <a:lnTo>
                      <a:pt x="1755" y="879"/>
                    </a:lnTo>
                    <a:lnTo>
                      <a:pt x="1665" y="866"/>
                    </a:lnTo>
                    <a:lnTo>
                      <a:pt x="1558" y="953"/>
                    </a:lnTo>
                    <a:lnTo>
                      <a:pt x="1561" y="999"/>
                    </a:lnTo>
                    <a:lnTo>
                      <a:pt x="1406" y="1054"/>
                    </a:lnTo>
                    <a:lnTo>
                      <a:pt x="1432" y="1205"/>
                    </a:lnTo>
                    <a:lnTo>
                      <a:pt x="1241" y="1237"/>
                    </a:lnTo>
                    <a:lnTo>
                      <a:pt x="1202" y="1209"/>
                    </a:lnTo>
                    <a:lnTo>
                      <a:pt x="1131" y="1199"/>
                    </a:lnTo>
                    <a:lnTo>
                      <a:pt x="1116" y="1221"/>
                    </a:lnTo>
                    <a:lnTo>
                      <a:pt x="1073" y="1199"/>
                    </a:lnTo>
                    <a:lnTo>
                      <a:pt x="1021" y="1163"/>
                    </a:lnTo>
                    <a:lnTo>
                      <a:pt x="966" y="1193"/>
                    </a:lnTo>
                    <a:lnTo>
                      <a:pt x="854" y="1202"/>
                    </a:lnTo>
                    <a:lnTo>
                      <a:pt x="795" y="1251"/>
                    </a:lnTo>
                    <a:lnTo>
                      <a:pt x="679" y="1221"/>
                    </a:lnTo>
                    <a:lnTo>
                      <a:pt x="614" y="1286"/>
                    </a:lnTo>
                    <a:lnTo>
                      <a:pt x="582" y="1047"/>
                    </a:lnTo>
                    <a:lnTo>
                      <a:pt x="540" y="1015"/>
                    </a:lnTo>
                    <a:lnTo>
                      <a:pt x="533" y="960"/>
                    </a:lnTo>
                    <a:lnTo>
                      <a:pt x="579" y="921"/>
                    </a:lnTo>
                    <a:lnTo>
                      <a:pt x="592" y="850"/>
                    </a:lnTo>
                    <a:lnTo>
                      <a:pt x="559" y="830"/>
                    </a:lnTo>
                    <a:lnTo>
                      <a:pt x="524" y="850"/>
                    </a:lnTo>
                    <a:lnTo>
                      <a:pt x="505" y="888"/>
                    </a:lnTo>
                    <a:lnTo>
                      <a:pt x="462" y="928"/>
                    </a:lnTo>
                    <a:lnTo>
                      <a:pt x="427" y="827"/>
                    </a:lnTo>
                    <a:lnTo>
                      <a:pt x="327" y="830"/>
                    </a:lnTo>
                    <a:lnTo>
                      <a:pt x="327" y="656"/>
                    </a:lnTo>
                    <a:lnTo>
                      <a:pt x="275" y="598"/>
                    </a:lnTo>
                    <a:lnTo>
                      <a:pt x="240" y="579"/>
                    </a:lnTo>
                    <a:lnTo>
                      <a:pt x="204" y="598"/>
                    </a:lnTo>
                    <a:lnTo>
                      <a:pt x="145" y="543"/>
                    </a:lnTo>
                    <a:lnTo>
                      <a:pt x="107" y="576"/>
                    </a:lnTo>
                    <a:lnTo>
                      <a:pt x="78" y="539"/>
                    </a:lnTo>
                    <a:lnTo>
                      <a:pt x="0" y="527"/>
                    </a:lnTo>
                    <a:lnTo>
                      <a:pt x="227" y="301"/>
                    </a:lnTo>
                    <a:lnTo>
                      <a:pt x="216" y="249"/>
                    </a:lnTo>
                    <a:lnTo>
                      <a:pt x="284" y="200"/>
                    </a:lnTo>
                    <a:lnTo>
                      <a:pt x="356" y="233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66" name="Freeform 74"/>
              <p:cNvSpPr>
                <a:spLocks noChangeAspect="1"/>
              </p:cNvSpPr>
              <p:nvPr/>
            </p:nvSpPr>
            <p:spPr bwMode="auto">
              <a:xfrm>
                <a:off x="3844" y="2843"/>
                <a:ext cx="221" cy="181"/>
              </a:xfrm>
              <a:custGeom>
                <a:avLst/>
                <a:gdLst>
                  <a:gd name="T0" fmla="*/ 140 w 1227"/>
                  <a:gd name="T1" fmla="*/ 995 h 1002"/>
                  <a:gd name="T2" fmla="*/ 155 w 1227"/>
                  <a:gd name="T3" fmla="*/ 956 h 1002"/>
                  <a:gd name="T4" fmla="*/ 133 w 1227"/>
                  <a:gd name="T5" fmla="*/ 919 h 1002"/>
                  <a:gd name="T6" fmla="*/ 31 w 1227"/>
                  <a:gd name="T7" fmla="*/ 1002 h 1002"/>
                  <a:gd name="T8" fmla="*/ 10 w 1227"/>
                  <a:gd name="T9" fmla="*/ 1002 h 1002"/>
                  <a:gd name="T10" fmla="*/ 0 w 1227"/>
                  <a:gd name="T11" fmla="*/ 974 h 1002"/>
                  <a:gd name="T12" fmla="*/ 138 w 1227"/>
                  <a:gd name="T13" fmla="*/ 720 h 1002"/>
                  <a:gd name="T14" fmla="*/ 64 w 1227"/>
                  <a:gd name="T15" fmla="*/ 644 h 1002"/>
                  <a:gd name="T16" fmla="*/ 155 w 1227"/>
                  <a:gd name="T17" fmla="*/ 580 h 1002"/>
                  <a:gd name="T18" fmla="*/ 8 w 1227"/>
                  <a:gd name="T19" fmla="*/ 488 h 1002"/>
                  <a:gd name="T20" fmla="*/ 0 w 1227"/>
                  <a:gd name="T21" fmla="*/ 308 h 1002"/>
                  <a:gd name="T22" fmla="*/ 56 w 1227"/>
                  <a:gd name="T23" fmla="*/ 287 h 1002"/>
                  <a:gd name="T24" fmla="*/ 282 w 1227"/>
                  <a:gd name="T25" fmla="*/ 56 h 1002"/>
                  <a:gd name="T26" fmla="*/ 395 w 1227"/>
                  <a:gd name="T27" fmla="*/ 87 h 1002"/>
                  <a:gd name="T28" fmla="*/ 456 w 1227"/>
                  <a:gd name="T29" fmla="*/ 36 h 1002"/>
                  <a:gd name="T30" fmla="*/ 565 w 1227"/>
                  <a:gd name="T31" fmla="*/ 28 h 1002"/>
                  <a:gd name="T32" fmla="*/ 618 w 1227"/>
                  <a:gd name="T33" fmla="*/ 0 h 1002"/>
                  <a:gd name="T34" fmla="*/ 713 w 1227"/>
                  <a:gd name="T35" fmla="*/ 56 h 1002"/>
                  <a:gd name="T36" fmla="*/ 728 w 1227"/>
                  <a:gd name="T37" fmla="*/ 36 h 1002"/>
                  <a:gd name="T38" fmla="*/ 799 w 1227"/>
                  <a:gd name="T39" fmla="*/ 41 h 1002"/>
                  <a:gd name="T40" fmla="*/ 839 w 1227"/>
                  <a:gd name="T41" fmla="*/ 68 h 1002"/>
                  <a:gd name="T42" fmla="*/ 1033 w 1227"/>
                  <a:gd name="T43" fmla="*/ 38 h 1002"/>
                  <a:gd name="T44" fmla="*/ 998 w 1227"/>
                  <a:gd name="T45" fmla="*/ 142 h 1002"/>
                  <a:gd name="T46" fmla="*/ 982 w 1227"/>
                  <a:gd name="T47" fmla="*/ 183 h 1002"/>
                  <a:gd name="T48" fmla="*/ 1033 w 1227"/>
                  <a:gd name="T49" fmla="*/ 224 h 1002"/>
                  <a:gd name="T50" fmla="*/ 1084 w 1227"/>
                  <a:gd name="T51" fmla="*/ 267 h 1002"/>
                  <a:gd name="T52" fmla="*/ 1117 w 1227"/>
                  <a:gd name="T53" fmla="*/ 282 h 1002"/>
                  <a:gd name="T54" fmla="*/ 1155 w 1227"/>
                  <a:gd name="T55" fmla="*/ 249 h 1002"/>
                  <a:gd name="T56" fmla="*/ 1201 w 1227"/>
                  <a:gd name="T57" fmla="*/ 308 h 1002"/>
                  <a:gd name="T58" fmla="*/ 1193 w 1227"/>
                  <a:gd name="T59" fmla="*/ 387 h 1002"/>
                  <a:gd name="T60" fmla="*/ 1227 w 1227"/>
                  <a:gd name="T61" fmla="*/ 473 h 1002"/>
                  <a:gd name="T62" fmla="*/ 1227 w 1227"/>
                  <a:gd name="T63" fmla="*/ 486 h 1002"/>
                  <a:gd name="T64" fmla="*/ 1148 w 1227"/>
                  <a:gd name="T65" fmla="*/ 483 h 1002"/>
                  <a:gd name="T66" fmla="*/ 1119 w 1227"/>
                  <a:gd name="T67" fmla="*/ 565 h 1002"/>
                  <a:gd name="T68" fmla="*/ 998 w 1227"/>
                  <a:gd name="T69" fmla="*/ 641 h 1002"/>
                  <a:gd name="T70" fmla="*/ 927 w 1227"/>
                  <a:gd name="T71" fmla="*/ 630 h 1002"/>
                  <a:gd name="T72" fmla="*/ 784 w 1227"/>
                  <a:gd name="T73" fmla="*/ 771 h 1002"/>
                  <a:gd name="T74" fmla="*/ 623 w 1227"/>
                  <a:gd name="T75" fmla="*/ 843 h 1002"/>
                  <a:gd name="T76" fmla="*/ 430 w 1227"/>
                  <a:gd name="T77" fmla="*/ 944 h 1002"/>
                  <a:gd name="T78" fmla="*/ 304 w 1227"/>
                  <a:gd name="T79" fmla="*/ 997 h 1002"/>
                  <a:gd name="T80" fmla="*/ 285 w 1227"/>
                  <a:gd name="T81" fmla="*/ 985 h 1002"/>
                  <a:gd name="T82" fmla="*/ 250 w 1227"/>
                  <a:gd name="T83" fmla="*/ 982 h 1002"/>
                  <a:gd name="T84" fmla="*/ 224 w 1227"/>
                  <a:gd name="T85" fmla="*/ 997 h 1002"/>
                  <a:gd name="T86" fmla="*/ 140 w 1227"/>
                  <a:gd name="T87" fmla="*/ 995 h 10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27" h="1002">
                    <a:moveTo>
                      <a:pt x="140" y="995"/>
                    </a:moveTo>
                    <a:lnTo>
                      <a:pt x="155" y="956"/>
                    </a:lnTo>
                    <a:lnTo>
                      <a:pt x="133" y="919"/>
                    </a:lnTo>
                    <a:lnTo>
                      <a:pt x="31" y="1002"/>
                    </a:lnTo>
                    <a:lnTo>
                      <a:pt x="10" y="1002"/>
                    </a:lnTo>
                    <a:lnTo>
                      <a:pt x="0" y="974"/>
                    </a:lnTo>
                    <a:lnTo>
                      <a:pt x="138" y="720"/>
                    </a:lnTo>
                    <a:lnTo>
                      <a:pt x="64" y="644"/>
                    </a:lnTo>
                    <a:lnTo>
                      <a:pt x="155" y="580"/>
                    </a:lnTo>
                    <a:lnTo>
                      <a:pt x="8" y="488"/>
                    </a:lnTo>
                    <a:lnTo>
                      <a:pt x="0" y="308"/>
                    </a:lnTo>
                    <a:lnTo>
                      <a:pt x="56" y="287"/>
                    </a:lnTo>
                    <a:lnTo>
                      <a:pt x="282" y="56"/>
                    </a:lnTo>
                    <a:lnTo>
                      <a:pt x="395" y="87"/>
                    </a:lnTo>
                    <a:lnTo>
                      <a:pt x="456" y="36"/>
                    </a:lnTo>
                    <a:lnTo>
                      <a:pt x="565" y="28"/>
                    </a:lnTo>
                    <a:lnTo>
                      <a:pt x="618" y="0"/>
                    </a:lnTo>
                    <a:lnTo>
                      <a:pt x="713" y="56"/>
                    </a:lnTo>
                    <a:lnTo>
                      <a:pt x="728" y="36"/>
                    </a:lnTo>
                    <a:lnTo>
                      <a:pt x="799" y="41"/>
                    </a:lnTo>
                    <a:lnTo>
                      <a:pt x="839" y="68"/>
                    </a:lnTo>
                    <a:lnTo>
                      <a:pt x="1033" y="38"/>
                    </a:lnTo>
                    <a:lnTo>
                      <a:pt x="998" y="142"/>
                    </a:lnTo>
                    <a:lnTo>
                      <a:pt x="982" y="183"/>
                    </a:lnTo>
                    <a:lnTo>
                      <a:pt x="1033" y="224"/>
                    </a:lnTo>
                    <a:lnTo>
                      <a:pt x="1084" y="267"/>
                    </a:lnTo>
                    <a:lnTo>
                      <a:pt x="1117" y="282"/>
                    </a:lnTo>
                    <a:lnTo>
                      <a:pt x="1155" y="249"/>
                    </a:lnTo>
                    <a:lnTo>
                      <a:pt x="1201" y="308"/>
                    </a:lnTo>
                    <a:lnTo>
                      <a:pt x="1193" y="387"/>
                    </a:lnTo>
                    <a:lnTo>
                      <a:pt x="1227" y="473"/>
                    </a:lnTo>
                    <a:lnTo>
                      <a:pt x="1227" y="486"/>
                    </a:lnTo>
                    <a:lnTo>
                      <a:pt x="1148" y="483"/>
                    </a:lnTo>
                    <a:lnTo>
                      <a:pt x="1119" y="565"/>
                    </a:lnTo>
                    <a:lnTo>
                      <a:pt x="998" y="641"/>
                    </a:lnTo>
                    <a:lnTo>
                      <a:pt x="927" y="630"/>
                    </a:lnTo>
                    <a:lnTo>
                      <a:pt x="784" y="771"/>
                    </a:lnTo>
                    <a:lnTo>
                      <a:pt x="623" y="843"/>
                    </a:lnTo>
                    <a:lnTo>
                      <a:pt x="430" y="944"/>
                    </a:lnTo>
                    <a:lnTo>
                      <a:pt x="304" y="997"/>
                    </a:lnTo>
                    <a:lnTo>
                      <a:pt x="285" y="985"/>
                    </a:lnTo>
                    <a:lnTo>
                      <a:pt x="250" y="982"/>
                    </a:lnTo>
                    <a:lnTo>
                      <a:pt x="224" y="997"/>
                    </a:lnTo>
                    <a:lnTo>
                      <a:pt x="140" y="99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67" name="Freeform 75"/>
              <p:cNvSpPr>
                <a:spLocks noChangeAspect="1"/>
              </p:cNvSpPr>
              <p:nvPr/>
            </p:nvSpPr>
            <p:spPr bwMode="auto">
              <a:xfrm>
                <a:off x="4192" y="2993"/>
                <a:ext cx="233" cy="226"/>
              </a:xfrm>
              <a:custGeom>
                <a:avLst/>
                <a:gdLst>
                  <a:gd name="T0" fmla="*/ 213 w 1286"/>
                  <a:gd name="T1" fmla="*/ 453 h 1248"/>
                  <a:gd name="T2" fmla="*/ 21 w 1286"/>
                  <a:gd name="T3" fmla="*/ 822 h 1248"/>
                  <a:gd name="T4" fmla="*/ 0 w 1286"/>
                  <a:gd name="T5" fmla="*/ 927 h 1248"/>
                  <a:gd name="T6" fmla="*/ 67 w 1286"/>
                  <a:gd name="T7" fmla="*/ 1100 h 1248"/>
                  <a:gd name="T8" fmla="*/ 114 w 1286"/>
                  <a:gd name="T9" fmla="*/ 1153 h 1248"/>
                  <a:gd name="T10" fmla="*/ 181 w 1286"/>
                  <a:gd name="T11" fmla="*/ 1185 h 1248"/>
                  <a:gd name="T12" fmla="*/ 231 w 1286"/>
                  <a:gd name="T13" fmla="*/ 1184 h 1248"/>
                  <a:gd name="T14" fmla="*/ 252 w 1286"/>
                  <a:gd name="T15" fmla="*/ 1248 h 1248"/>
                  <a:gd name="T16" fmla="*/ 371 w 1286"/>
                  <a:gd name="T17" fmla="*/ 1136 h 1248"/>
                  <a:gd name="T18" fmla="*/ 427 w 1286"/>
                  <a:gd name="T19" fmla="*/ 1089 h 1248"/>
                  <a:gd name="T20" fmla="*/ 464 w 1286"/>
                  <a:gd name="T21" fmla="*/ 1085 h 1248"/>
                  <a:gd name="T22" fmla="*/ 481 w 1286"/>
                  <a:gd name="T23" fmla="*/ 1054 h 1248"/>
                  <a:gd name="T24" fmla="*/ 593 w 1286"/>
                  <a:gd name="T25" fmla="*/ 973 h 1248"/>
                  <a:gd name="T26" fmla="*/ 658 w 1286"/>
                  <a:gd name="T27" fmla="*/ 962 h 1248"/>
                  <a:gd name="T28" fmla="*/ 681 w 1286"/>
                  <a:gd name="T29" fmla="*/ 936 h 1248"/>
                  <a:gd name="T30" fmla="*/ 734 w 1286"/>
                  <a:gd name="T31" fmla="*/ 935 h 1248"/>
                  <a:gd name="T32" fmla="*/ 765 w 1286"/>
                  <a:gd name="T33" fmla="*/ 959 h 1248"/>
                  <a:gd name="T34" fmla="*/ 828 w 1286"/>
                  <a:gd name="T35" fmla="*/ 931 h 1248"/>
                  <a:gd name="T36" fmla="*/ 1022 w 1286"/>
                  <a:gd name="T37" fmla="*/ 931 h 1248"/>
                  <a:gd name="T38" fmla="*/ 1114 w 1286"/>
                  <a:gd name="T39" fmla="*/ 925 h 1248"/>
                  <a:gd name="T40" fmla="*/ 1157 w 1286"/>
                  <a:gd name="T41" fmla="*/ 898 h 1248"/>
                  <a:gd name="T42" fmla="*/ 1243 w 1286"/>
                  <a:gd name="T43" fmla="*/ 884 h 1248"/>
                  <a:gd name="T44" fmla="*/ 1221 w 1286"/>
                  <a:gd name="T45" fmla="*/ 830 h 1248"/>
                  <a:gd name="T46" fmla="*/ 1214 w 1286"/>
                  <a:gd name="T47" fmla="*/ 719 h 1248"/>
                  <a:gd name="T48" fmla="*/ 1213 w 1286"/>
                  <a:gd name="T49" fmla="*/ 669 h 1248"/>
                  <a:gd name="T50" fmla="*/ 1286 w 1286"/>
                  <a:gd name="T51" fmla="*/ 645 h 1248"/>
                  <a:gd name="T52" fmla="*/ 1186 w 1286"/>
                  <a:gd name="T53" fmla="*/ 568 h 1248"/>
                  <a:gd name="T54" fmla="*/ 1185 w 1286"/>
                  <a:gd name="T55" fmla="*/ 532 h 1248"/>
                  <a:gd name="T56" fmla="*/ 1116 w 1286"/>
                  <a:gd name="T57" fmla="*/ 480 h 1248"/>
                  <a:gd name="T58" fmla="*/ 1079 w 1286"/>
                  <a:gd name="T59" fmla="*/ 371 h 1248"/>
                  <a:gd name="T60" fmla="*/ 1124 w 1286"/>
                  <a:gd name="T61" fmla="*/ 294 h 1248"/>
                  <a:gd name="T62" fmla="*/ 1031 w 1286"/>
                  <a:gd name="T63" fmla="*/ 131 h 1248"/>
                  <a:gd name="T64" fmla="*/ 1022 w 1286"/>
                  <a:gd name="T65" fmla="*/ 41 h 1248"/>
                  <a:gd name="T66" fmla="*/ 988 w 1286"/>
                  <a:gd name="T67" fmla="*/ 34 h 1248"/>
                  <a:gd name="T68" fmla="*/ 871 w 1286"/>
                  <a:gd name="T69" fmla="*/ 0 h 1248"/>
                  <a:gd name="T70" fmla="*/ 851 w 1286"/>
                  <a:gd name="T71" fmla="*/ 117 h 1248"/>
                  <a:gd name="T72" fmla="*/ 773 w 1286"/>
                  <a:gd name="T73" fmla="*/ 216 h 1248"/>
                  <a:gd name="T74" fmla="*/ 764 w 1286"/>
                  <a:gd name="T75" fmla="*/ 232 h 1248"/>
                  <a:gd name="T76" fmla="*/ 722 w 1286"/>
                  <a:gd name="T77" fmla="*/ 239 h 1248"/>
                  <a:gd name="T78" fmla="*/ 724 w 1286"/>
                  <a:gd name="T79" fmla="*/ 270 h 1248"/>
                  <a:gd name="T80" fmla="*/ 658 w 1286"/>
                  <a:gd name="T81" fmla="*/ 297 h 1248"/>
                  <a:gd name="T82" fmla="*/ 605 w 1286"/>
                  <a:gd name="T83" fmla="*/ 276 h 1248"/>
                  <a:gd name="T84" fmla="*/ 549 w 1286"/>
                  <a:gd name="T85" fmla="*/ 287 h 1248"/>
                  <a:gd name="T86" fmla="*/ 484 w 1286"/>
                  <a:gd name="T87" fmla="*/ 324 h 1248"/>
                  <a:gd name="T88" fmla="*/ 462 w 1286"/>
                  <a:gd name="T89" fmla="*/ 319 h 1248"/>
                  <a:gd name="T90" fmla="*/ 445 w 1286"/>
                  <a:gd name="T91" fmla="*/ 287 h 1248"/>
                  <a:gd name="T92" fmla="*/ 417 w 1286"/>
                  <a:gd name="T93" fmla="*/ 285 h 1248"/>
                  <a:gd name="T94" fmla="*/ 413 w 1286"/>
                  <a:gd name="T95" fmla="*/ 310 h 1248"/>
                  <a:gd name="T96" fmla="*/ 467 w 1286"/>
                  <a:gd name="T97" fmla="*/ 386 h 1248"/>
                  <a:gd name="T98" fmla="*/ 213 w 1286"/>
                  <a:gd name="T99" fmla="*/ 453 h 1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286" h="1248">
                    <a:moveTo>
                      <a:pt x="213" y="453"/>
                    </a:moveTo>
                    <a:lnTo>
                      <a:pt x="21" y="822"/>
                    </a:lnTo>
                    <a:lnTo>
                      <a:pt x="0" y="927"/>
                    </a:lnTo>
                    <a:lnTo>
                      <a:pt x="67" y="1100"/>
                    </a:lnTo>
                    <a:lnTo>
                      <a:pt x="114" y="1153"/>
                    </a:lnTo>
                    <a:lnTo>
                      <a:pt x="181" y="1185"/>
                    </a:lnTo>
                    <a:lnTo>
                      <a:pt x="231" y="1184"/>
                    </a:lnTo>
                    <a:lnTo>
                      <a:pt x="252" y="1248"/>
                    </a:lnTo>
                    <a:lnTo>
                      <a:pt x="371" y="1136"/>
                    </a:lnTo>
                    <a:lnTo>
                      <a:pt x="427" y="1089"/>
                    </a:lnTo>
                    <a:lnTo>
                      <a:pt x="464" y="1085"/>
                    </a:lnTo>
                    <a:lnTo>
                      <a:pt x="481" y="1054"/>
                    </a:lnTo>
                    <a:lnTo>
                      <a:pt x="593" y="973"/>
                    </a:lnTo>
                    <a:lnTo>
                      <a:pt x="658" y="962"/>
                    </a:lnTo>
                    <a:lnTo>
                      <a:pt x="681" y="936"/>
                    </a:lnTo>
                    <a:lnTo>
                      <a:pt x="734" y="935"/>
                    </a:lnTo>
                    <a:lnTo>
                      <a:pt x="765" y="959"/>
                    </a:lnTo>
                    <a:lnTo>
                      <a:pt x="828" y="931"/>
                    </a:lnTo>
                    <a:lnTo>
                      <a:pt x="1022" y="931"/>
                    </a:lnTo>
                    <a:lnTo>
                      <a:pt x="1114" y="925"/>
                    </a:lnTo>
                    <a:lnTo>
                      <a:pt x="1157" y="898"/>
                    </a:lnTo>
                    <a:lnTo>
                      <a:pt x="1243" y="884"/>
                    </a:lnTo>
                    <a:lnTo>
                      <a:pt x="1221" y="830"/>
                    </a:lnTo>
                    <a:lnTo>
                      <a:pt x="1214" y="719"/>
                    </a:lnTo>
                    <a:lnTo>
                      <a:pt x="1213" y="669"/>
                    </a:lnTo>
                    <a:lnTo>
                      <a:pt x="1286" y="645"/>
                    </a:lnTo>
                    <a:lnTo>
                      <a:pt x="1186" y="568"/>
                    </a:lnTo>
                    <a:lnTo>
                      <a:pt x="1185" y="532"/>
                    </a:lnTo>
                    <a:lnTo>
                      <a:pt x="1116" y="480"/>
                    </a:lnTo>
                    <a:lnTo>
                      <a:pt x="1079" y="371"/>
                    </a:lnTo>
                    <a:lnTo>
                      <a:pt x="1124" y="294"/>
                    </a:lnTo>
                    <a:lnTo>
                      <a:pt x="1031" y="131"/>
                    </a:lnTo>
                    <a:lnTo>
                      <a:pt x="1022" y="41"/>
                    </a:lnTo>
                    <a:lnTo>
                      <a:pt x="988" y="34"/>
                    </a:lnTo>
                    <a:lnTo>
                      <a:pt x="871" y="0"/>
                    </a:lnTo>
                    <a:lnTo>
                      <a:pt x="851" y="117"/>
                    </a:lnTo>
                    <a:lnTo>
                      <a:pt x="773" y="216"/>
                    </a:lnTo>
                    <a:lnTo>
                      <a:pt x="764" y="232"/>
                    </a:lnTo>
                    <a:lnTo>
                      <a:pt x="722" y="239"/>
                    </a:lnTo>
                    <a:lnTo>
                      <a:pt x="724" y="270"/>
                    </a:lnTo>
                    <a:lnTo>
                      <a:pt x="658" y="297"/>
                    </a:lnTo>
                    <a:lnTo>
                      <a:pt x="605" y="276"/>
                    </a:lnTo>
                    <a:lnTo>
                      <a:pt x="549" y="287"/>
                    </a:lnTo>
                    <a:lnTo>
                      <a:pt x="484" y="324"/>
                    </a:lnTo>
                    <a:lnTo>
                      <a:pt x="462" y="319"/>
                    </a:lnTo>
                    <a:lnTo>
                      <a:pt x="445" y="287"/>
                    </a:lnTo>
                    <a:lnTo>
                      <a:pt x="417" y="285"/>
                    </a:lnTo>
                    <a:lnTo>
                      <a:pt x="413" y="310"/>
                    </a:lnTo>
                    <a:lnTo>
                      <a:pt x="467" y="386"/>
                    </a:lnTo>
                    <a:lnTo>
                      <a:pt x="213" y="453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68" name="Freeform 76"/>
              <p:cNvSpPr>
                <a:spLocks noChangeAspect="1"/>
              </p:cNvSpPr>
              <p:nvPr/>
            </p:nvSpPr>
            <p:spPr bwMode="auto">
              <a:xfrm>
                <a:off x="4021" y="2762"/>
                <a:ext cx="248" cy="211"/>
              </a:xfrm>
              <a:custGeom>
                <a:avLst/>
                <a:gdLst>
                  <a:gd name="T0" fmla="*/ 558 w 1373"/>
                  <a:gd name="T1" fmla="*/ 0 h 1170"/>
                  <a:gd name="T2" fmla="*/ 644 w 1373"/>
                  <a:gd name="T3" fmla="*/ 8 h 1170"/>
                  <a:gd name="T4" fmla="*/ 631 w 1373"/>
                  <a:gd name="T5" fmla="*/ 236 h 1170"/>
                  <a:gd name="T6" fmla="*/ 579 w 1373"/>
                  <a:gd name="T7" fmla="*/ 311 h 1170"/>
                  <a:gd name="T8" fmla="*/ 1096 w 1373"/>
                  <a:gd name="T9" fmla="*/ 348 h 1170"/>
                  <a:gd name="T10" fmla="*/ 1273 w 1373"/>
                  <a:gd name="T11" fmla="*/ 221 h 1170"/>
                  <a:gd name="T12" fmla="*/ 1330 w 1373"/>
                  <a:gd name="T13" fmla="*/ 218 h 1170"/>
                  <a:gd name="T14" fmla="*/ 1373 w 1373"/>
                  <a:gd name="T15" fmla="*/ 276 h 1170"/>
                  <a:gd name="T16" fmla="*/ 1373 w 1373"/>
                  <a:gd name="T17" fmla="*/ 412 h 1170"/>
                  <a:gd name="T18" fmla="*/ 1298 w 1373"/>
                  <a:gd name="T19" fmla="*/ 502 h 1170"/>
                  <a:gd name="T20" fmla="*/ 1256 w 1373"/>
                  <a:gd name="T21" fmla="*/ 532 h 1170"/>
                  <a:gd name="T22" fmla="*/ 1143 w 1373"/>
                  <a:gd name="T23" fmla="*/ 722 h 1170"/>
                  <a:gd name="T24" fmla="*/ 1132 w 1373"/>
                  <a:gd name="T25" fmla="*/ 726 h 1170"/>
                  <a:gd name="T26" fmla="*/ 1121 w 1373"/>
                  <a:gd name="T27" fmla="*/ 815 h 1170"/>
                  <a:gd name="T28" fmla="*/ 1071 w 1373"/>
                  <a:gd name="T29" fmla="*/ 870 h 1170"/>
                  <a:gd name="T30" fmla="*/ 978 w 1373"/>
                  <a:gd name="T31" fmla="*/ 895 h 1170"/>
                  <a:gd name="T32" fmla="*/ 886 w 1373"/>
                  <a:gd name="T33" fmla="*/ 935 h 1170"/>
                  <a:gd name="T34" fmla="*/ 885 w 1373"/>
                  <a:gd name="T35" fmla="*/ 999 h 1170"/>
                  <a:gd name="T36" fmla="*/ 814 w 1373"/>
                  <a:gd name="T37" fmla="*/ 1023 h 1170"/>
                  <a:gd name="T38" fmla="*/ 816 w 1373"/>
                  <a:gd name="T39" fmla="*/ 1095 h 1170"/>
                  <a:gd name="T40" fmla="*/ 789 w 1373"/>
                  <a:gd name="T41" fmla="*/ 1133 h 1170"/>
                  <a:gd name="T42" fmla="*/ 595 w 1373"/>
                  <a:gd name="T43" fmla="*/ 1150 h 1170"/>
                  <a:gd name="T44" fmla="*/ 595 w 1373"/>
                  <a:gd name="T45" fmla="*/ 1145 h 1170"/>
                  <a:gd name="T46" fmla="*/ 441 w 1373"/>
                  <a:gd name="T47" fmla="*/ 1170 h 1170"/>
                  <a:gd name="T48" fmla="*/ 394 w 1373"/>
                  <a:gd name="T49" fmla="*/ 1104 h 1170"/>
                  <a:gd name="T50" fmla="*/ 391 w 1373"/>
                  <a:gd name="T51" fmla="*/ 1069 h 1170"/>
                  <a:gd name="T52" fmla="*/ 413 w 1373"/>
                  <a:gd name="T53" fmla="*/ 1002 h 1170"/>
                  <a:gd name="T54" fmla="*/ 416 w 1373"/>
                  <a:gd name="T55" fmla="*/ 956 h 1170"/>
                  <a:gd name="T56" fmla="*/ 392 w 1373"/>
                  <a:gd name="T57" fmla="*/ 947 h 1170"/>
                  <a:gd name="T58" fmla="*/ 372 w 1373"/>
                  <a:gd name="T59" fmla="*/ 964 h 1170"/>
                  <a:gd name="T60" fmla="*/ 298 w 1373"/>
                  <a:gd name="T61" fmla="*/ 968 h 1170"/>
                  <a:gd name="T62" fmla="*/ 279 w 1373"/>
                  <a:gd name="T63" fmla="*/ 938 h 1170"/>
                  <a:gd name="T64" fmla="*/ 244 w 1373"/>
                  <a:gd name="T65" fmla="*/ 935 h 1170"/>
                  <a:gd name="T66" fmla="*/ 246 w 1373"/>
                  <a:gd name="T67" fmla="*/ 926 h 1170"/>
                  <a:gd name="T68" fmla="*/ 213 w 1373"/>
                  <a:gd name="T69" fmla="*/ 841 h 1170"/>
                  <a:gd name="T70" fmla="*/ 219 w 1373"/>
                  <a:gd name="T71" fmla="*/ 763 h 1170"/>
                  <a:gd name="T72" fmla="*/ 174 w 1373"/>
                  <a:gd name="T73" fmla="*/ 700 h 1170"/>
                  <a:gd name="T74" fmla="*/ 135 w 1373"/>
                  <a:gd name="T75" fmla="*/ 733 h 1170"/>
                  <a:gd name="T76" fmla="*/ 109 w 1373"/>
                  <a:gd name="T77" fmla="*/ 722 h 1170"/>
                  <a:gd name="T78" fmla="*/ 0 w 1373"/>
                  <a:gd name="T79" fmla="*/ 633 h 1170"/>
                  <a:gd name="T80" fmla="*/ 51 w 1373"/>
                  <a:gd name="T81" fmla="*/ 490 h 1170"/>
                  <a:gd name="T82" fmla="*/ 24 w 1373"/>
                  <a:gd name="T83" fmla="*/ 340 h 1170"/>
                  <a:gd name="T84" fmla="*/ 180 w 1373"/>
                  <a:gd name="T85" fmla="*/ 283 h 1170"/>
                  <a:gd name="T86" fmla="*/ 174 w 1373"/>
                  <a:gd name="T87" fmla="*/ 241 h 1170"/>
                  <a:gd name="T88" fmla="*/ 284 w 1373"/>
                  <a:gd name="T89" fmla="*/ 152 h 1170"/>
                  <a:gd name="T90" fmla="*/ 375 w 1373"/>
                  <a:gd name="T91" fmla="*/ 164 h 1170"/>
                  <a:gd name="T92" fmla="*/ 558 w 1373"/>
                  <a:gd name="T93" fmla="*/ 0 h 1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373" h="1170">
                    <a:moveTo>
                      <a:pt x="558" y="0"/>
                    </a:moveTo>
                    <a:lnTo>
                      <a:pt x="644" y="8"/>
                    </a:lnTo>
                    <a:lnTo>
                      <a:pt x="631" y="236"/>
                    </a:lnTo>
                    <a:lnTo>
                      <a:pt x="579" y="311"/>
                    </a:lnTo>
                    <a:lnTo>
                      <a:pt x="1096" y="348"/>
                    </a:lnTo>
                    <a:lnTo>
                      <a:pt x="1273" y="221"/>
                    </a:lnTo>
                    <a:lnTo>
                      <a:pt x="1330" y="218"/>
                    </a:lnTo>
                    <a:lnTo>
                      <a:pt x="1373" y="276"/>
                    </a:lnTo>
                    <a:lnTo>
                      <a:pt x="1373" y="412"/>
                    </a:lnTo>
                    <a:lnTo>
                      <a:pt x="1298" y="502"/>
                    </a:lnTo>
                    <a:lnTo>
                      <a:pt x="1256" y="532"/>
                    </a:lnTo>
                    <a:lnTo>
                      <a:pt x="1143" y="722"/>
                    </a:lnTo>
                    <a:lnTo>
                      <a:pt x="1132" y="726"/>
                    </a:lnTo>
                    <a:lnTo>
                      <a:pt x="1121" y="815"/>
                    </a:lnTo>
                    <a:lnTo>
                      <a:pt x="1071" y="870"/>
                    </a:lnTo>
                    <a:lnTo>
                      <a:pt x="978" y="895"/>
                    </a:lnTo>
                    <a:lnTo>
                      <a:pt x="886" y="935"/>
                    </a:lnTo>
                    <a:lnTo>
                      <a:pt x="885" y="999"/>
                    </a:lnTo>
                    <a:lnTo>
                      <a:pt x="814" y="1023"/>
                    </a:lnTo>
                    <a:lnTo>
                      <a:pt x="816" y="1095"/>
                    </a:lnTo>
                    <a:lnTo>
                      <a:pt x="789" y="1133"/>
                    </a:lnTo>
                    <a:lnTo>
                      <a:pt x="595" y="1150"/>
                    </a:lnTo>
                    <a:lnTo>
                      <a:pt x="595" y="1145"/>
                    </a:lnTo>
                    <a:lnTo>
                      <a:pt x="441" y="1170"/>
                    </a:lnTo>
                    <a:lnTo>
                      <a:pt x="394" y="1104"/>
                    </a:lnTo>
                    <a:lnTo>
                      <a:pt x="391" y="1069"/>
                    </a:lnTo>
                    <a:lnTo>
                      <a:pt x="413" y="1002"/>
                    </a:lnTo>
                    <a:lnTo>
                      <a:pt x="416" y="956"/>
                    </a:lnTo>
                    <a:lnTo>
                      <a:pt x="392" y="947"/>
                    </a:lnTo>
                    <a:lnTo>
                      <a:pt x="372" y="964"/>
                    </a:lnTo>
                    <a:lnTo>
                      <a:pt x="298" y="968"/>
                    </a:lnTo>
                    <a:lnTo>
                      <a:pt x="279" y="938"/>
                    </a:lnTo>
                    <a:lnTo>
                      <a:pt x="244" y="935"/>
                    </a:lnTo>
                    <a:lnTo>
                      <a:pt x="246" y="926"/>
                    </a:lnTo>
                    <a:lnTo>
                      <a:pt x="213" y="841"/>
                    </a:lnTo>
                    <a:lnTo>
                      <a:pt x="219" y="763"/>
                    </a:lnTo>
                    <a:lnTo>
                      <a:pt x="174" y="700"/>
                    </a:lnTo>
                    <a:lnTo>
                      <a:pt x="135" y="733"/>
                    </a:lnTo>
                    <a:lnTo>
                      <a:pt x="109" y="722"/>
                    </a:lnTo>
                    <a:lnTo>
                      <a:pt x="0" y="633"/>
                    </a:lnTo>
                    <a:lnTo>
                      <a:pt x="51" y="490"/>
                    </a:lnTo>
                    <a:lnTo>
                      <a:pt x="24" y="340"/>
                    </a:lnTo>
                    <a:lnTo>
                      <a:pt x="180" y="283"/>
                    </a:lnTo>
                    <a:lnTo>
                      <a:pt x="174" y="241"/>
                    </a:lnTo>
                    <a:lnTo>
                      <a:pt x="284" y="152"/>
                    </a:lnTo>
                    <a:lnTo>
                      <a:pt x="375" y="164"/>
                    </a:lnTo>
                    <a:lnTo>
                      <a:pt x="558" y="0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69" name="Freeform 77"/>
              <p:cNvSpPr>
                <a:spLocks noChangeAspect="1"/>
              </p:cNvSpPr>
              <p:nvPr/>
            </p:nvSpPr>
            <p:spPr bwMode="auto">
              <a:xfrm>
                <a:off x="3866" y="2931"/>
                <a:ext cx="272" cy="221"/>
              </a:xfrm>
              <a:custGeom>
                <a:avLst/>
                <a:gdLst>
                  <a:gd name="T0" fmla="*/ 809 w 1506"/>
                  <a:gd name="T1" fmla="*/ 931 h 1222"/>
                  <a:gd name="T2" fmla="*/ 902 w 1506"/>
                  <a:gd name="T3" fmla="*/ 1005 h 1222"/>
                  <a:gd name="T4" fmla="*/ 954 w 1506"/>
                  <a:gd name="T5" fmla="*/ 1042 h 1222"/>
                  <a:gd name="T6" fmla="*/ 1066 w 1506"/>
                  <a:gd name="T7" fmla="*/ 984 h 1222"/>
                  <a:gd name="T8" fmla="*/ 1157 w 1506"/>
                  <a:gd name="T9" fmla="*/ 969 h 1222"/>
                  <a:gd name="T10" fmla="*/ 1450 w 1506"/>
                  <a:gd name="T11" fmla="*/ 909 h 1222"/>
                  <a:gd name="T12" fmla="*/ 1346 w 1506"/>
                  <a:gd name="T13" fmla="*/ 878 h 1222"/>
                  <a:gd name="T14" fmla="*/ 1389 w 1506"/>
                  <a:gd name="T15" fmla="*/ 790 h 1222"/>
                  <a:gd name="T16" fmla="*/ 1454 w 1506"/>
                  <a:gd name="T17" fmla="*/ 676 h 1222"/>
                  <a:gd name="T18" fmla="*/ 1506 w 1506"/>
                  <a:gd name="T19" fmla="*/ 589 h 1222"/>
                  <a:gd name="T20" fmla="*/ 1450 w 1506"/>
                  <a:gd name="T21" fmla="*/ 471 h 1222"/>
                  <a:gd name="T22" fmla="*/ 1417 w 1506"/>
                  <a:gd name="T23" fmla="*/ 363 h 1222"/>
                  <a:gd name="T24" fmla="*/ 1456 w 1506"/>
                  <a:gd name="T25" fmla="*/ 211 h 1222"/>
                  <a:gd name="T26" fmla="*/ 1252 w 1506"/>
                  <a:gd name="T27" fmla="*/ 169 h 1222"/>
                  <a:gd name="T28" fmla="*/ 1271 w 1506"/>
                  <a:gd name="T29" fmla="*/ 62 h 1222"/>
                  <a:gd name="T30" fmla="*/ 1248 w 1506"/>
                  <a:gd name="T31" fmla="*/ 10 h 1222"/>
                  <a:gd name="T32" fmla="*/ 1158 w 1506"/>
                  <a:gd name="T33" fmla="*/ 34 h 1222"/>
                  <a:gd name="T34" fmla="*/ 1025 w 1506"/>
                  <a:gd name="T35" fmla="*/ 0 h 1222"/>
                  <a:gd name="T36" fmla="*/ 873 w 1506"/>
                  <a:gd name="T37" fmla="*/ 160 h 1222"/>
                  <a:gd name="T38" fmla="*/ 661 w 1506"/>
                  <a:gd name="T39" fmla="*/ 285 h 1222"/>
                  <a:gd name="T40" fmla="*/ 184 w 1506"/>
                  <a:gd name="T41" fmla="*/ 514 h 1222"/>
                  <a:gd name="T42" fmla="*/ 128 w 1506"/>
                  <a:gd name="T43" fmla="*/ 498 h 1222"/>
                  <a:gd name="T44" fmla="*/ 0 w 1506"/>
                  <a:gd name="T45" fmla="*/ 511 h 1222"/>
                  <a:gd name="T46" fmla="*/ 26 w 1506"/>
                  <a:gd name="T47" fmla="*/ 579 h 1222"/>
                  <a:gd name="T48" fmla="*/ 124 w 1506"/>
                  <a:gd name="T49" fmla="*/ 586 h 1222"/>
                  <a:gd name="T50" fmla="*/ 236 w 1506"/>
                  <a:gd name="T51" fmla="*/ 582 h 1222"/>
                  <a:gd name="T52" fmla="*/ 312 w 1506"/>
                  <a:gd name="T53" fmla="*/ 875 h 1222"/>
                  <a:gd name="T54" fmla="*/ 441 w 1506"/>
                  <a:gd name="T55" fmla="*/ 940 h 1222"/>
                  <a:gd name="T56" fmla="*/ 477 w 1506"/>
                  <a:gd name="T57" fmla="*/ 1131 h 1222"/>
                  <a:gd name="T58" fmla="*/ 511 w 1506"/>
                  <a:gd name="T59" fmla="*/ 1222 h 1222"/>
                  <a:gd name="T60" fmla="*/ 530 w 1506"/>
                  <a:gd name="T61" fmla="*/ 1171 h 1222"/>
                  <a:gd name="T62" fmla="*/ 547 w 1506"/>
                  <a:gd name="T63" fmla="*/ 1084 h 1222"/>
                  <a:gd name="T64" fmla="*/ 591 w 1506"/>
                  <a:gd name="T65" fmla="*/ 1044 h 1222"/>
                  <a:gd name="T66" fmla="*/ 629 w 1506"/>
                  <a:gd name="T67" fmla="*/ 1002 h 1222"/>
                  <a:gd name="T68" fmla="*/ 670 w 1506"/>
                  <a:gd name="T69" fmla="*/ 979 h 1222"/>
                  <a:gd name="T70" fmla="*/ 769 w 1506"/>
                  <a:gd name="T71" fmla="*/ 949 h 1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06" h="1222">
                    <a:moveTo>
                      <a:pt x="769" y="949"/>
                    </a:moveTo>
                    <a:lnTo>
                      <a:pt x="809" y="931"/>
                    </a:lnTo>
                    <a:lnTo>
                      <a:pt x="865" y="957"/>
                    </a:lnTo>
                    <a:lnTo>
                      <a:pt x="902" y="1005"/>
                    </a:lnTo>
                    <a:lnTo>
                      <a:pt x="931" y="1010"/>
                    </a:lnTo>
                    <a:lnTo>
                      <a:pt x="954" y="1042"/>
                    </a:lnTo>
                    <a:lnTo>
                      <a:pt x="1036" y="1028"/>
                    </a:lnTo>
                    <a:lnTo>
                      <a:pt x="1066" y="984"/>
                    </a:lnTo>
                    <a:lnTo>
                      <a:pt x="1105" y="948"/>
                    </a:lnTo>
                    <a:lnTo>
                      <a:pt x="1157" y="969"/>
                    </a:lnTo>
                    <a:lnTo>
                      <a:pt x="1363" y="970"/>
                    </a:lnTo>
                    <a:lnTo>
                      <a:pt x="1450" y="909"/>
                    </a:lnTo>
                    <a:lnTo>
                      <a:pt x="1437" y="878"/>
                    </a:lnTo>
                    <a:lnTo>
                      <a:pt x="1346" y="878"/>
                    </a:lnTo>
                    <a:lnTo>
                      <a:pt x="1336" y="847"/>
                    </a:lnTo>
                    <a:lnTo>
                      <a:pt x="1389" y="790"/>
                    </a:lnTo>
                    <a:lnTo>
                      <a:pt x="1387" y="718"/>
                    </a:lnTo>
                    <a:lnTo>
                      <a:pt x="1454" y="676"/>
                    </a:lnTo>
                    <a:lnTo>
                      <a:pt x="1468" y="609"/>
                    </a:lnTo>
                    <a:lnTo>
                      <a:pt x="1506" y="589"/>
                    </a:lnTo>
                    <a:lnTo>
                      <a:pt x="1495" y="527"/>
                    </a:lnTo>
                    <a:lnTo>
                      <a:pt x="1450" y="471"/>
                    </a:lnTo>
                    <a:lnTo>
                      <a:pt x="1384" y="453"/>
                    </a:lnTo>
                    <a:lnTo>
                      <a:pt x="1417" y="363"/>
                    </a:lnTo>
                    <a:lnTo>
                      <a:pt x="1448" y="341"/>
                    </a:lnTo>
                    <a:lnTo>
                      <a:pt x="1456" y="211"/>
                    </a:lnTo>
                    <a:lnTo>
                      <a:pt x="1298" y="234"/>
                    </a:lnTo>
                    <a:lnTo>
                      <a:pt x="1252" y="169"/>
                    </a:lnTo>
                    <a:lnTo>
                      <a:pt x="1248" y="135"/>
                    </a:lnTo>
                    <a:lnTo>
                      <a:pt x="1271" y="62"/>
                    </a:lnTo>
                    <a:lnTo>
                      <a:pt x="1272" y="21"/>
                    </a:lnTo>
                    <a:lnTo>
                      <a:pt x="1248" y="10"/>
                    </a:lnTo>
                    <a:lnTo>
                      <a:pt x="1228" y="31"/>
                    </a:lnTo>
                    <a:lnTo>
                      <a:pt x="1158" y="34"/>
                    </a:lnTo>
                    <a:lnTo>
                      <a:pt x="1134" y="1"/>
                    </a:lnTo>
                    <a:lnTo>
                      <a:pt x="1025" y="0"/>
                    </a:lnTo>
                    <a:lnTo>
                      <a:pt x="998" y="81"/>
                    </a:lnTo>
                    <a:lnTo>
                      <a:pt x="873" y="160"/>
                    </a:lnTo>
                    <a:lnTo>
                      <a:pt x="806" y="147"/>
                    </a:lnTo>
                    <a:lnTo>
                      <a:pt x="661" y="285"/>
                    </a:lnTo>
                    <a:lnTo>
                      <a:pt x="389" y="418"/>
                    </a:lnTo>
                    <a:lnTo>
                      <a:pt x="184" y="514"/>
                    </a:lnTo>
                    <a:lnTo>
                      <a:pt x="161" y="501"/>
                    </a:lnTo>
                    <a:lnTo>
                      <a:pt x="128" y="498"/>
                    </a:lnTo>
                    <a:lnTo>
                      <a:pt x="94" y="518"/>
                    </a:lnTo>
                    <a:lnTo>
                      <a:pt x="0" y="511"/>
                    </a:lnTo>
                    <a:lnTo>
                      <a:pt x="0" y="555"/>
                    </a:lnTo>
                    <a:lnTo>
                      <a:pt x="26" y="579"/>
                    </a:lnTo>
                    <a:lnTo>
                      <a:pt x="85" y="558"/>
                    </a:lnTo>
                    <a:lnTo>
                      <a:pt x="124" y="586"/>
                    </a:lnTo>
                    <a:lnTo>
                      <a:pt x="161" y="563"/>
                    </a:lnTo>
                    <a:lnTo>
                      <a:pt x="236" y="582"/>
                    </a:lnTo>
                    <a:lnTo>
                      <a:pt x="257" y="612"/>
                    </a:lnTo>
                    <a:lnTo>
                      <a:pt x="312" y="875"/>
                    </a:lnTo>
                    <a:lnTo>
                      <a:pt x="421" y="875"/>
                    </a:lnTo>
                    <a:lnTo>
                      <a:pt x="441" y="940"/>
                    </a:lnTo>
                    <a:lnTo>
                      <a:pt x="403" y="1046"/>
                    </a:lnTo>
                    <a:lnTo>
                      <a:pt x="477" y="1131"/>
                    </a:lnTo>
                    <a:lnTo>
                      <a:pt x="468" y="1160"/>
                    </a:lnTo>
                    <a:lnTo>
                      <a:pt x="511" y="1222"/>
                    </a:lnTo>
                    <a:lnTo>
                      <a:pt x="562" y="1217"/>
                    </a:lnTo>
                    <a:lnTo>
                      <a:pt x="530" y="1171"/>
                    </a:lnTo>
                    <a:lnTo>
                      <a:pt x="565" y="1120"/>
                    </a:lnTo>
                    <a:lnTo>
                      <a:pt x="547" y="1084"/>
                    </a:lnTo>
                    <a:lnTo>
                      <a:pt x="555" y="1044"/>
                    </a:lnTo>
                    <a:lnTo>
                      <a:pt x="591" y="1044"/>
                    </a:lnTo>
                    <a:lnTo>
                      <a:pt x="595" y="999"/>
                    </a:lnTo>
                    <a:lnTo>
                      <a:pt x="629" y="1002"/>
                    </a:lnTo>
                    <a:lnTo>
                      <a:pt x="624" y="985"/>
                    </a:lnTo>
                    <a:lnTo>
                      <a:pt x="670" y="979"/>
                    </a:lnTo>
                    <a:lnTo>
                      <a:pt x="738" y="1002"/>
                    </a:lnTo>
                    <a:lnTo>
                      <a:pt x="769" y="949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70" name="Freeform 78"/>
              <p:cNvSpPr>
                <a:spLocks noChangeAspect="1"/>
              </p:cNvSpPr>
              <p:nvPr/>
            </p:nvSpPr>
            <p:spPr bwMode="auto">
              <a:xfrm>
                <a:off x="4128" y="2920"/>
                <a:ext cx="222" cy="155"/>
              </a:xfrm>
              <a:custGeom>
                <a:avLst/>
                <a:gdLst>
                  <a:gd name="T0" fmla="*/ 547 w 1232"/>
                  <a:gd name="T1" fmla="*/ 833 h 862"/>
                  <a:gd name="T2" fmla="*/ 531 w 1232"/>
                  <a:gd name="T3" fmla="*/ 786 h 862"/>
                  <a:gd name="T4" fmla="*/ 495 w 1232"/>
                  <a:gd name="T5" fmla="*/ 727 h 862"/>
                  <a:gd name="T6" fmla="*/ 465 w 1232"/>
                  <a:gd name="T7" fmla="*/ 729 h 862"/>
                  <a:gd name="T8" fmla="*/ 421 w 1232"/>
                  <a:gd name="T9" fmla="*/ 723 h 862"/>
                  <a:gd name="T10" fmla="*/ 402 w 1232"/>
                  <a:gd name="T11" fmla="*/ 664 h 862"/>
                  <a:gd name="T12" fmla="*/ 373 w 1232"/>
                  <a:gd name="T13" fmla="*/ 615 h 862"/>
                  <a:gd name="T14" fmla="*/ 383 w 1232"/>
                  <a:gd name="T15" fmla="*/ 605 h 862"/>
                  <a:gd name="T16" fmla="*/ 397 w 1232"/>
                  <a:gd name="T17" fmla="*/ 577 h 862"/>
                  <a:gd name="T18" fmla="*/ 380 w 1232"/>
                  <a:gd name="T19" fmla="*/ 548 h 862"/>
                  <a:gd name="T20" fmla="*/ 295 w 1232"/>
                  <a:gd name="T21" fmla="*/ 531 h 862"/>
                  <a:gd name="T22" fmla="*/ 208 w 1232"/>
                  <a:gd name="T23" fmla="*/ 449 h 862"/>
                  <a:gd name="T24" fmla="*/ 177 w 1232"/>
                  <a:gd name="T25" fmla="*/ 453 h 862"/>
                  <a:gd name="T26" fmla="*/ 0 w 1232"/>
                  <a:gd name="T27" fmla="*/ 376 h 862"/>
                  <a:gd name="T28" fmla="*/ 2 w 1232"/>
                  <a:gd name="T29" fmla="*/ 274 h 862"/>
                  <a:gd name="T30" fmla="*/ 196 w 1232"/>
                  <a:gd name="T31" fmla="*/ 260 h 862"/>
                  <a:gd name="T32" fmla="*/ 223 w 1232"/>
                  <a:gd name="T33" fmla="*/ 225 h 862"/>
                  <a:gd name="T34" fmla="*/ 219 w 1232"/>
                  <a:gd name="T35" fmla="*/ 149 h 862"/>
                  <a:gd name="T36" fmla="*/ 292 w 1232"/>
                  <a:gd name="T37" fmla="*/ 128 h 862"/>
                  <a:gd name="T38" fmla="*/ 292 w 1232"/>
                  <a:gd name="T39" fmla="*/ 63 h 862"/>
                  <a:gd name="T40" fmla="*/ 383 w 1232"/>
                  <a:gd name="T41" fmla="*/ 22 h 862"/>
                  <a:gd name="T42" fmla="*/ 481 w 1232"/>
                  <a:gd name="T43" fmla="*/ 0 h 862"/>
                  <a:gd name="T44" fmla="*/ 498 w 1232"/>
                  <a:gd name="T45" fmla="*/ 35 h 862"/>
                  <a:gd name="T46" fmla="*/ 538 w 1232"/>
                  <a:gd name="T47" fmla="*/ 56 h 862"/>
                  <a:gd name="T48" fmla="*/ 642 w 1232"/>
                  <a:gd name="T49" fmla="*/ 57 h 862"/>
                  <a:gd name="T50" fmla="*/ 680 w 1232"/>
                  <a:gd name="T51" fmla="*/ 22 h 862"/>
                  <a:gd name="T52" fmla="*/ 727 w 1232"/>
                  <a:gd name="T53" fmla="*/ 19 h 862"/>
                  <a:gd name="T54" fmla="*/ 992 w 1232"/>
                  <a:gd name="T55" fmla="*/ 185 h 862"/>
                  <a:gd name="T56" fmla="*/ 1232 w 1232"/>
                  <a:gd name="T57" fmla="*/ 410 h 862"/>
                  <a:gd name="T58" fmla="*/ 1210 w 1232"/>
                  <a:gd name="T59" fmla="*/ 531 h 862"/>
                  <a:gd name="T60" fmla="*/ 1128 w 1232"/>
                  <a:gd name="T61" fmla="*/ 628 h 862"/>
                  <a:gd name="T62" fmla="*/ 1125 w 1232"/>
                  <a:gd name="T63" fmla="*/ 642 h 862"/>
                  <a:gd name="T64" fmla="*/ 1079 w 1232"/>
                  <a:gd name="T65" fmla="*/ 648 h 862"/>
                  <a:gd name="T66" fmla="*/ 1086 w 1232"/>
                  <a:gd name="T67" fmla="*/ 677 h 862"/>
                  <a:gd name="T68" fmla="*/ 1020 w 1232"/>
                  <a:gd name="T69" fmla="*/ 705 h 862"/>
                  <a:gd name="T70" fmla="*/ 964 w 1232"/>
                  <a:gd name="T71" fmla="*/ 685 h 862"/>
                  <a:gd name="T72" fmla="*/ 912 w 1232"/>
                  <a:gd name="T73" fmla="*/ 693 h 862"/>
                  <a:gd name="T74" fmla="*/ 849 w 1232"/>
                  <a:gd name="T75" fmla="*/ 730 h 862"/>
                  <a:gd name="T76" fmla="*/ 823 w 1232"/>
                  <a:gd name="T77" fmla="*/ 727 h 862"/>
                  <a:gd name="T78" fmla="*/ 807 w 1232"/>
                  <a:gd name="T79" fmla="*/ 693 h 862"/>
                  <a:gd name="T80" fmla="*/ 779 w 1232"/>
                  <a:gd name="T81" fmla="*/ 693 h 862"/>
                  <a:gd name="T82" fmla="*/ 771 w 1232"/>
                  <a:gd name="T83" fmla="*/ 718 h 862"/>
                  <a:gd name="T84" fmla="*/ 828 w 1232"/>
                  <a:gd name="T85" fmla="*/ 794 h 862"/>
                  <a:gd name="T86" fmla="*/ 573 w 1232"/>
                  <a:gd name="T87" fmla="*/ 862 h 862"/>
                  <a:gd name="T88" fmla="*/ 547 w 1232"/>
                  <a:gd name="T89" fmla="*/ 833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32" h="862">
                    <a:moveTo>
                      <a:pt x="547" y="833"/>
                    </a:moveTo>
                    <a:lnTo>
                      <a:pt x="531" y="786"/>
                    </a:lnTo>
                    <a:lnTo>
                      <a:pt x="495" y="727"/>
                    </a:lnTo>
                    <a:lnTo>
                      <a:pt x="465" y="729"/>
                    </a:lnTo>
                    <a:lnTo>
                      <a:pt x="421" y="723"/>
                    </a:lnTo>
                    <a:lnTo>
                      <a:pt x="402" y="664"/>
                    </a:lnTo>
                    <a:lnTo>
                      <a:pt x="373" y="615"/>
                    </a:lnTo>
                    <a:lnTo>
                      <a:pt x="383" y="605"/>
                    </a:lnTo>
                    <a:lnTo>
                      <a:pt x="397" y="577"/>
                    </a:lnTo>
                    <a:lnTo>
                      <a:pt x="380" y="548"/>
                    </a:lnTo>
                    <a:lnTo>
                      <a:pt x="295" y="531"/>
                    </a:lnTo>
                    <a:lnTo>
                      <a:pt x="208" y="449"/>
                    </a:lnTo>
                    <a:lnTo>
                      <a:pt x="177" y="453"/>
                    </a:lnTo>
                    <a:lnTo>
                      <a:pt x="0" y="376"/>
                    </a:lnTo>
                    <a:lnTo>
                      <a:pt x="2" y="274"/>
                    </a:lnTo>
                    <a:lnTo>
                      <a:pt x="196" y="260"/>
                    </a:lnTo>
                    <a:lnTo>
                      <a:pt x="223" y="225"/>
                    </a:lnTo>
                    <a:lnTo>
                      <a:pt x="219" y="149"/>
                    </a:lnTo>
                    <a:lnTo>
                      <a:pt x="292" y="128"/>
                    </a:lnTo>
                    <a:lnTo>
                      <a:pt x="292" y="63"/>
                    </a:lnTo>
                    <a:lnTo>
                      <a:pt x="383" y="22"/>
                    </a:lnTo>
                    <a:lnTo>
                      <a:pt x="481" y="0"/>
                    </a:lnTo>
                    <a:lnTo>
                      <a:pt x="498" y="35"/>
                    </a:lnTo>
                    <a:lnTo>
                      <a:pt x="538" y="56"/>
                    </a:lnTo>
                    <a:lnTo>
                      <a:pt x="642" y="57"/>
                    </a:lnTo>
                    <a:lnTo>
                      <a:pt x="680" y="22"/>
                    </a:lnTo>
                    <a:lnTo>
                      <a:pt x="727" y="19"/>
                    </a:lnTo>
                    <a:lnTo>
                      <a:pt x="992" y="185"/>
                    </a:lnTo>
                    <a:lnTo>
                      <a:pt x="1232" y="410"/>
                    </a:lnTo>
                    <a:lnTo>
                      <a:pt x="1210" y="531"/>
                    </a:lnTo>
                    <a:lnTo>
                      <a:pt x="1128" y="628"/>
                    </a:lnTo>
                    <a:lnTo>
                      <a:pt x="1125" y="642"/>
                    </a:lnTo>
                    <a:lnTo>
                      <a:pt x="1079" y="648"/>
                    </a:lnTo>
                    <a:lnTo>
                      <a:pt x="1086" y="677"/>
                    </a:lnTo>
                    <a:lnTo>
                      <a:pt x="1020" y="705"/>
                    </a:lnTo>
                    <a:lnTo>
                      <a:pt x="964" y="685"/>
                    </a:lnTo>
                    <a:lnTo>
                      <a:pt x="912" y="693"/>
                    </a:lnTo>
                    <a:lnTo>
                      <a:pt x="849" y="730"/>
                    </a:lnTo>
                    <a:lnTo>
                      <a:pt x="823" y="727"/>
                    </a:lnTo>
                    <a:lnTo>
                      <a:pt x="807" y="693"/>
                    </a:lnTo>
                    <a:lnTo>
                      <a:pt x="779" y="693"/>
                    </a:lnTo>
                    <a:lnTo>
                      <a:pt x="771" y="718"/>
                    </a:lnTo>
                    <a:lnTo>
                      <a:pt x="828" y="794"/>
                    </a:lnTo>
                    <a:lnTo>
                      <a:pt x="573" y="862"/>
                    </a:lnTo>
                    <a:lnTo>
                      <a:pt x="547" y="833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71" name="Freeform 79"/>
              <p:cNvSpPr>
                <a:spLocks noChangeAspect="1"/>
              </p:cNvSpPr>
              <p:nvPr/>
            </p:nvSpPr>
            <p:spPr bwMode="auto">
              <a:xfrm>
                <a:off x="3658" y="2783"/>
                <a:ext cx="224" cy="293"/>
              </a:xfrm>
              <a:custGeom>
                <a:avLst/>
                <a:gdLst>
                  <a:gd name="T0" fmla="*/ 100 w 1242"/>
                  <a:gd name="T1" fmla="*/ 501 h 1623"/>
                  <a:gd name="T2" fmla="*/ 193 w 1242"/>
                  <a:gd name="T3" fmla="*/ 392 h 1623"/>
                  <a:gd name="T4" fmla="*/ 296 w 1242"/>
                  <a:gd name="T5" fmla="*/ 387 h 1623"/>
                  <a:gd name="T6" fmla="*/ 353 w 1242"/>
                  <a:gd name="T7" fmla="*/ 413 h 1623"/>
                  <a:gd name="T8" fmla="*/ 419 w 1242"/>
                  <a:gd name="T9" fmla="*/ 400 h 1623"/>
                  <a:gd name="T10" fmla="*/ 524 w 1242"/>
                  <a:gd name="T11" fmla="*/ 438 h 1623"/>
                  <a:gd name="T12" fmla="*/ 582 w 1242"/>
                  <a:gd name="T13" fmla="*/ 494 h 1623"/>
                  <a:gd name="T14" fmla="*/ 725 w 1242"/>
                  <a:gd name="T15" fmla="*/ 483 h 1623"/>
                  <a:gd name="T16" fmla="*/ 793 w 1242"/>
                  <a:gd name="T17" fmla="*/ 411 h 1623"/>
                  <a:gd name="T18" fmla="*/ 833 w 1242"/>
                  <a:gd name="T19" fmla="*/ 292 h 1623"/>
                  <a:gd name="T20" fmla="*/ 873 w 1242"/>
                  <a:gd name="T21" fmla="*/ 200 h 1623"/>
                  <a:gd name="T22" fmla="*/ 925 w 1242"/>
                  <a:gd name="T23" fmla="*/ 120 h 1623"/>
                  <a:gd name="T24" fmla="*/ 981 w 1242"/>
                  <a:gd name="T25" fmla="*/ 46 h 1623"/>
                  <a:gd name="T26" fmla="*/ 1058 w 1242"/>
                  <a:gd name="T27" fmla="*/ 0 h 1623"/>
                  <a:gd name="T28" fmla="*/ 1132 w 1242"/>
                  <a:gd name="T29" fmla="*/ 63 h 1623"/>
                  <a:gd name="T30" fmla="*/ 1190 w 1242"/>
                  <a:gd name="T31" fmla="*/ 1 h 1623"/>
                  <a:gd name="T32" fmla="*/ 1208 w 1242"/>
                  <a:gd name="T33" fmla="*/ 92 h 1623"/>
                  <a:gd name="T34" fmla="*/ 1166 w 1242"/>
                  <a:gd name="T35" fmla="*/ 187 h 1623"/>
                  <a:gd name="T36" fmla="*/ 1242 w 1242"/>
                  <a:gd name="T37" fmla="*/ 459 h 1623"/>
                  <a:gd name="T38" fmla="*/ 1029 w 1242"/>
                  <a:gd name="T39" fmla="*/ 648 h 1623"/>
                  <a:gd name="T40" fmla="*/ 1183 w 1242"/>
                  <a:gd name="T41" fmla="*/ 914 h 1623"/>
                  <a:gd name="T42" fmla="*/ 1166 w 1242"/>
                  <a:gd name="T43" fmla="*/ 1057 h 1623"/>
                  <a:gd name="T44" fmla="*/ 1036 w 1242"/>
                  <a:gd name="T45" fmla="*/ 1337 h 1623"/>
                  <a:gd name="T46" fmla="*/ 1031 w 1242"/>
                  <a:gd name="T47" fmla="*/ 1365 h 1623"/>
                  <a:gd name="T48" fmla="*/ 991 w 1242"/>
                  <a:gd name="T49" fmla="*/ 1476 h 1623"/>
                  <a:gd name="T50" fmla="*/ 884 w 1242"/>
                  <a:gd name="T51" fmla="*/ 1552 h 1623"/>
                  <a:gd name="T52" fmla="*/ 825 w 1242"/>
                  <a:gd name="T53" fmla="*/ 1537 h 1623"/>
                  <a:gd name="T54" fmla="*/ 725 w 1242"/>
                  <a:gd name="T55" fmla="*/ 1523 h 1623"/>
                  <a:gd name="T56" fmla="*/ 594 w 1242"/>
                  <a:gd name="T57" fmla="*/ 1552 h 1623"/>
                  <a:gd name="T58" fmla="*/ 478 w 1242"/>
                  <a:gd name="T59" fmla="*/ 1623 h 1623"/>
                  <a:gd name="T60" fmla="*/ 351 w 1242"/>
                  <a:gd name="T61" fmla="*/ 1493 h 1623"/>
                  <a:gd name="T62" fmla="*/ 299 w 1242"/>
                  <a:gd name="T63" fmla="*/ 1527 h 1623"/>
                  <a:gd name="T64" fmla="*/ 269 w 1242"/>
                  <a:gd name="T65" fmla="*/ 1521 h 1623"/>
                  <a:gd name="T66" fmla="*/ 138 w 1242"/>
                  <a:gd name="T67" fmla="*/ 1512 h 1623"/>
                  <a:gd name="T68" fmla="*/ 125 w 1242"/>
                  <a:gd name="T69" fmla="*/ 1442 h 1623"/>
                  <a:gd name="T70" fmla="*/ 138 w 1242"/>
                  <a:gd name="T71" fmla="*/ 1367 h 1623"/>
                  <a:gd name="T72" fmla="*/ 103 w 1242"/>
                  <a:gd name="T73" fmla="*/ 1288 h 1623"/>
                  <a:gd name="T74" fmla="*/ 128 w 1242"/>
                  <a:gd name="T75" fmla="*/ 1219 h 1623"/>
                  <a:gd name="T76" fmla="*/ 176 w 1242"/>
                  <a:gd name="T77" fmla="*/ 1080 h 1623"/>
                  <a:gd name="T78" fmla="*/ 141 w 1242"/>
                  <a:gd name="T79" fmla="*/ 746 h 1623"/>
                  <a:gd name="T80" fmla="*/ 178 w 1242"/>
                  <a:gd name="T81" fmla="*/ 724 h 1623"/>
                  <a:gd name="T82" fmla="*/ 29 w 1242"/>
                  <a:gd name="T83" fmla="*/ 635 h 16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42" h="1623">
                    <a:moveTo>
                      <a:pt x="0" y="514"/>
                    </a:moveTo>
                    <a:lnTo>
                      <a:pt x="100" y="501"/>
                    </a:lnTo>
                    <a:lnTo>
                      <a:pt x="163" y="405"/>
                    </a:lnTo>
                    <a:lnTo>
                      <a:pt x="193" y="392"/>
                    </a:lnTo>
                    <a:lnTo>
                      <a:pt x="265" y="398"/>
                    </a:lnTo>
                    <a:lnTo>
                      <a:pt x="296" y="387"/>
                    </a:lnTo>
                    <a:lnTo>
                      <a:pt x="334" y="388"/>
                    </a:lnTo>
                    <a:lnTo>
                      <a:pt x="353" y="413"/>
                    </a:lnTo>
                    <a:lnTo>
                      <a:pt x="391" y="411"/>
                    </a:lnTo>
                    <a:lnTo>
                      <a:pt x="419" y="400"/>
                    </a:lnTo>
                    <a:lnTo>
                      <a:pt x="475" y="403"/>
                    </a:lnTo>
                    <a:lnTo>
                      <a:pt x="524" y="438"/>
                    </a:lnTo>
                    <a:lnTo>
                      <a:pt x="553" y="478"/>
                    </a:lnTo>
                    <a:lnTo>
                      <a:pt x="582" y="494"/>
                    </a:lnTo>
                    <a:lnTo>
                      <a:pt x="671" y="503"/>
                    </a:lnTo>
                    <a:lnTo>
                      <a:pt x="725" y="483"/>
                    </a:lnTo>
                    <a:lnTo>
                      <a:pt x="782" y="478"/>
                    </a:lnTo>
                    <a:lnTo>
                      <a:pt x="793" y="411"/>
                    </a:lnTo>
                    <a:lnTo>
                      <a:pt x="829" y="368"/>
                    </a:lnTo>
                    <a:lnTo>
                      <a:pt x="833" y="292"/>
                    </a:lnTo>
                    <a:lnTo>
                      <a:pt x="873" y="270"/>
                    </a:lnTo>
                    <a:lnTo>
                      <a:pt x="873" y="200"/>
                    </a:lnTo>
                    <a:lnTo>
                      <a:pt x="912" y="177"/>
                    </a:lnTo>
                    <a:lnTo>
                      <a:pt x="925" y="120"/>
                    </a:lnTo>
                    <a:lnTo>
                      <a:pt x="953" y="114"/>
                    </a:lnTo>
                    <a:lnTo>
                      <a:pt x="981" y="46"/>
                    </a:lnTo>
                    <a:lnTo>
                      <a:pt x="958" y="1"/>
                    </a:lnTo>
                    <a:lnTo>
                      <a:pt x="1058" y="0"/>
                    </a:lnTo>
                    <a:lnTo>
                      <a:pt x="1092" y="103"/>
                    </a:lnTo>
                    <a:lnTo>
                      <a:pt x="1132" y="63"/>
                    </a:lnTo>
                    <a:lnTo>
                      <a:pt x="1153" y="21"/>
                    </a:lnTo>
                    <a:lnTo>
                      <a:pt x="1190" y="1"/>
                    </a:lnTo>
                    <a:lnTo>
                      <a:pt x="1221" y="23"/>
                    </a:lnTo>
                    <a:lnTo>
                      <a:pt x="1208" y="92"/>
                    </a:lnTo>
                    <a:lnTo>
                      <a:pt x="1160" y="131"/>
                    </a:lnTo>
                    <a:lnTo>
                      <a:pt x="1166" y="187"/>
                    </a:lnTo>
                    <a:lnTo>
                      <a:pt x="1210" y="218"/>
                    </a:lnTo>
                    <a:lnTo>
                      <a:pt x="1242" y="459"/>
                    </a:lnTo>
                    <a:lnTo>
                      <a:pt x="1086" y="620"/>
                    </a:lnTo>
                    <a:lnTo>
                      <a:pt x="1029" y="648"/>
                    </a:lnTo>
                    <a:lnTo>
                      <a:pt x="1034" y="824"/>
                    </a:lnTo>
                    <a:lnTo>
                      <a:pt x="1183" y="914"/>
                    </a:lnTo>
                    <a:lnTo>
                      <a:pt x="1094" y="985"/>
                    </a:lnTo>
                    <a:lnTo>
                      <a:pt x="1166" y="1057"/>
                    </a:lnTo>
                    <a:lnTo>
                      <a:pt x="1029" y="1306"/>
                    </a:lnTo>
                    <a:lnTo>
                      <a:pt x="1036" y="1337"/>
                    </a:lnTo>
                    <a:lnTo>
                      <a:pt x="1064" y="1333"/>
                    </a:lnTo>
                    <a:lnTo>
                      <a:pt x="1031" y="1365"/>
                    </a:lnTo>
                    <a:lnTo>
                      <a:pt x="1036" y="1454"/>
                    </a:lnTo>
                    <a:lnTo>
                      <a:pt x="991" y="1476"/>
                    </a:lnTo>
                    <a:lnTo>
                      <a:pt x="955" y="1482"/>
                    </a:lnTo>
                    <a:lnTo>
                      <a:pt x="884" y="1552"/>
                    </a:lnTo>
                    <a:lnTo>
                      <a:pt x="829" y="1562"/>
                    </a:lnTo>
                    <a:lnTo>
                      <a:pt x="825" y="1537"/>
                    </a:lnTo>
                    <a:lnTo>
                      <a:pt x="793" y="1501"/>
                    </a:lnTo>
                    <a:lnTo>
                      <a:pt x="725" y="1523"/>
                    </a:lnTo>
                    <a:lnTo>
                      <a:pt x="673" y="1492"/>
                    </a:lnTo>
                    <a:lnTo>
                      <a:pt x="594" y="1552"/>
                    </a:lnTo>
                    <a:lnTo>
                      <a:pt x="565" y="1545"/>
                    </a:lnTo>
                    <a:lnTo>
                      <a:pt x="478" y="1623"/>
                    </a:lnTo>
                    <a:lnTo>
                      <a:pt x="354" y="1534"/>
                    </a:lnTo>
                    <a:lnTo>
                      <a:pt x="351" y="1493"/>
                    </a:lnTo>
                    <a:lnTo>
                      <a:pt x="333" y="1490"/>
                    </a:lnTo>
                    <a:lnTo>
                      <a:pt x="299" y="1527"/>
                    </a:lnTo>
                    <a:lnTo>
                      <a:pt x="275" y="1515"/>
                    </a:lnTo>
                    <a:lnTo>
                      <a:pt x="269" y="1521"/>
                    </a:lnTo>
                    <a:lnTo>
                      <a:pt x="179" y="1478"/>
                    </a:lnTo>
                    <a:lnTo>
                      <a:pt x="138" y="1512"/>
                    </a:lnTo>
                    <a:lnTo>
                      <a:pt x="97" y="1471"/>
                    </a:lnTo>
                    <a:lnTo>
                      <a:pt x="125" y="1442"/>
                    </a:lnTo>
                    <a:lnTo>
                      <a:pt x="142" y="1406"/>
                    </a:lnTo>
                    <a:lnTo>
                      <a:pt x="138" y="1367"/>
                    </a:lnTo>
                    <a:lnTo>
                      <a:pt x="80" y="1332"/>
                    </a:lnTo>
                    <a:lnTo>
                      <a:pt x="103" y="1288"/>
                    </a:lnTo>
                    <a:lnTo>
                      <a:pt x="148" y="1269"/>
                    </a:lnTo>
                    <a:lnTo>
                      <a:pt x="128" y="1219"/>
                    </a:lnTo>
                    <a:lnTo>
                      <a:pt x="185" y="1204"/>
                    </a:lnTo>
                    <a:lnTo>
                      <a:pt x="176" y="1080"/>
                    </a:lnTo>
                    <a:lnTo>
                      <a:pt x="94" y="954"/>
                    </a:lnTo>
                    <a:lnTo>
                      <a:pt x="141" y="746"/>
                    </a:lnTo>
                    <a:lnTo>
                      <a:pt x="178" y="750"/>
                    </a:lnTo>
                    <a:lnTo>
                      <a:pt x="178" y="724"/>
                    </a:lnTo>
                    <a:lnTo>
                      <a:pt x="78" y="674"/>
                    </a:lnTo>
                    <a:lnTo>
                      <a:pt x="29" y="635"/>
                    </a:lnTo>
                    <a:lnTo>
                      <a:pt x="0" y="514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72" name="Freeform 80"/>
              <p:cNvSpPr>
                <a:spLocks noChangeAspect="1"/>
              </p:cNvSpPr>
              <p:nvPr/>
            </p:nvSpPr>
            <p:spPr bwMode="auto">
              <a:xfrm>
                <a:off x="3998" y="2987"/>
                <a:ext cx="233" cy="212"/>
              </a:xfrm>
              <a:custGeom>
                <a:avLst/>
                <a:gdLst>
                  <a:gd name="T0" fmla="*/ 98 w 1290"/>
                  <a:gd name="T1" fmla="*/ 888 h 1168"/>
                  <a:gd name="T2" fmla="*/ 142 w 1290"/>
                  <a:gd name="T3" fmla="*/ 986 h 1168"/>
                  <a:gd name="T4" fmla="*/ 91 w 1290"/>
                  <a:gd name="T5" fmla="*/ 1007 h 1168"/>
                  <a:gd name="T6" fmla="*/ 103 w 1290"/>
                  <a:gd name="T7" fmla="*/ 1083 h 1168"/>
                  <a:gd name="T8" fmla="*/ 319 w 1290"/>
                  <a:gd name="T9" fmla="*/ 1077 h 1168"/>
                  <a:gd name="T10" fmla="*/ 389 w 1290"/>
                  <a:gd name="T11" fmla="*/ 1168 h 1168"/>
                  <a:gd name="T12" fmla="*/ 619 w 1290"/>
                  <a:gd name="T13" fmla="*/ 1089 h 1168"/>
                  <a:gd name="T14" fmla="*/ 813 w 1290"/>
                  <a:gd name="T15" fmla="*/ 1031 h 1168"/>
                  <a:gd name="T16" fmla="*/ 1007 w 1290"/>
                  <a:gd name="T17" fmla="*/ 1013 h 1168"/>
                  <a:gd name="T18" fmla="*/ 1078 w 1290"/>
                  <a:gd name="T19" fmla="*/ 956 h 1168"/>
                  <a:gd name="T20" fmla="*/ 1091 w 1290"/>
                  <a:gd name="T21" fmla="*/ 891 h 1168"/>
                  <a:gd name="T22" fmla="*/ 1098 w 1290"/>
                  <a:gd name="T23" fmla="*/ 853 h 1168"/>
                  <a:gd name="T24" fmla="*/ 1290 w 1290"/>
                  <a:gd name="T25" fmla="*/ 485 h 1168"/>
                  <a:gd name="T26" fmla="*/ 1264 w 1290"/>
                  <a:gd name="T27" fmla="*/ 458 h 1168"/>
                  <a:gd name="T28" fmla="*/ 1248 w 1290"/>
                  <a:gd name="T29" fmla="*/ 409 h 1168"/>
                  <a:gd name="T30" fmla="*/ 1212 w 1290"/>
                  <a:gd name="T31" fmla="*/ 351 h 1168"/>
                  <a:gd name="T32" fmla="*/ 1181 w 1290"/>
                  <a:gd name="T33" fmla="*/ 353 h 1168"/>
                  <a:gd name="T34" fmla="*/ 1139 w 1290"/>
                  <a:gd name="T35" fmla="*/ 347 h 1168"/>
                  <a:gd name="T36" fmla="*/ 1117 w 1290"/>
                  <a:gd name="T37" fmla="*/ 281 h 1168"/>
                  <a:gd name="T38" fmla="*/ 1090 w 1290"/>
                  <a:gd name="T39" fmla="*/ 237 h 1168"/>
                  <a:gd name="T40" fmla="*/ 1100 w 1290"/>
                  <a:gd name="T41" fmla="*/ 229 h 1168"/>
                  <a:gd name="T42" fmla="*/ 1115 w 1290"/>
                  <a:gd name="T43" fmla="*/ 197 h 1168"/>
                  <a:gd name="T44" fmla="*/ 1098 w 1290"/>
                  <a:gd name="T45" fmla="*/ 169 h 1168"/>
                  <a:gd name="T46" fmla="*/ 1013 w 1290"/>
                  <a:gd name="T47" fmla="*/ 152 h 1168"/>
                  <a:gd name="T48" fmla="*/ 925 w 1290"/>
                  <a:gd name="T49" fmla="*/ 71 h 1168"/>
                  <a:gd name="T50" fmla="*/ 886 w 1290"/>
                  <a:gd name="T51" fmla="*/ 71 h 1168"/>
                  <a:gd name="T52" fmla="*/ 716 w 1290"/>
                  <a:gd name="T53" fmla="*/ 0 h 1168"/>
                  <a:gd name="T54" fmla="*/ 715 w 1290"/>
                  <a:gd name="T55" fmla="*/ 25 h 1168"/>
                  <a:gd name="T56" fmla="*/ 685 w 1290"/>
                  <a:gd name="T57" fmla="*/ 48 h 1168"/>
                  <a:gd name="T58" fmla="*/ 654 w 1290"/>
                  <a:gd name="T59" fmla="*/ 138 h 1168"/>
                  <a:gd name="T60" fmla="*/ 714 w 1290"/>
                  <a:gd name="T61" fmla="*/ 156 h 1168"/>
                  <a:gd name="T62" fmla="*/ 764 w 1290"/>
                  <a:gd name="T63" fmla="*/ 212 h 1168"/>
                  <a:gd name="T64" fmla="*/ 775 w 1290"/>
                  <a:gd name="T65" fmla="*/ 275 h 1168"/>
                  <a:gd name="T66" fmla="*/ 737 w 1290"/>
                  <a:gd name="T67" fmla="*/ 296 h 1168"/>
                  <a:gd name="T68" fmla="*/ 725 w 1290"/>
                  <a:gd name="T69" fmla="*/ 358 h 1168"/>
                  <a:gd name="T70" fmla="*/ 655 w 1290"/>
                  <a:gd name="T71" fmla="*/ 401 h 1168"/>
                  <a:gd name="T72" fmla="*/ 660 w 1290"/>
                  <a:gd name="T73" fmla="*/ 475 h 1168"/>
                  <a:gd name="T74" fmla="*/ 603 w 1290"/>
                  <a:gd name="T75" fmla="*/ 530 h 1168"/>
                  <a:gd name="T76" fmla="*/ 615 w 1290"/>
                  <a:gd name="T77" fmla="*/ 564 h 1168"/>
                  <a:gd name="T78" fmla="*/ 704 w 1290"/>
                  <a:gd name="T79" fmla="*/ 561 h 1168"/>
                  <a:gd name="T80" fmla="*/ 718 w 1290"/>
                  <a:gd name="T81" fmla="*/ 592 h 1168"/>
                  <a:gd name="T82" fmla="*/ 630 w 1290"/>
                  <a:gd name="T83" fmla="*/ 658 h 1168"/>
                  <a:gd name="T84" fmla="*/ 428 w 1290"/>
                  <a:gd name="T85" fmla="*/ 656 h 1168"/>
                  <a:gd name="T86" fmla="*/ 374 w 1290"/>
                  <a:gd name="T87" fmla="*/ 633 h 1168"/>
                  <a:gd name="T88" fmla="*/ 336 w 1290"/>
                  <a:gd name="T89" fmla="*/ 669 h 1168"/>
                  <a:gd name="T90" fmla="*/ 305 w 1290"/>
                  <a:gd name="T91" fmla="*/ 711 h 1168"/>
                  <a:gd name="T92" fmla="*/ 221 w 1290"/>
                  <a:gd name="T93" fmla="*/ 726 h 1168"/>
                  <a:gd name="T94" fmla="*/ 202 w 1290"/>
                  <a:gd name="T95" fmla="*/ 695 h 1168"/>
                  <a:gd name="T96" fmla="*/ 170 w 1290"/>
                  <a:gd name="T97" fmla="*/ 690 h 1168"/>
                  <a:gd name="T98" fmla="*/ 135 w 1290"/>
                  <a:gd name="T99" fmla="*/ 643 h 1168"/>
                  <a:gd name="T100" fmla="*/ 77 w 1290"/>
                  <a:gd name="T101" fmla="*/ 617 h 1168"/>
                  <a:gd name="T102" fmla="*/ 36 w 1290"/>
                  <a:gd name="T103" fmla="*/ 633 h 1168"/>
                  <a:gd name="T104" fmla="*/ 4 w 1290"/>
                  <a:gd name="T105" fmla="*/ 687 h 1168"/>
                  <a:gd name="T106" fmla="*/ 19 w 1290"/>
                  <a:gd name="T107" fmla="*/ 737 h 1168"/>
                  <a:gd name="T108" fmla="*/ 0 w 1290"/>
                  <a:gd name="T109" fmla="*/ 791 h 1168"/>
                  <a:gd name="T110" fmla="*/ 61 w 1290"/>
                  <a:gd name="T111" fmla="*/ 913 h 1168"/>
                  <a:gd name="T112" fmla="*/ 98 w 1290"/>
                  <a:gd name="T113" fmla="*/ 888 h 1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290" h="1168">
                    <a:moveTo>
                      <a:pt x="98" y="888"/>
                    </a:moveTo>
                    <a:lnTo>
                      <a:pt x="142" y="986"/>
                    </a:lnTo>
                    <a:lnTo>
                      <a:pt x="91" y="1007"/>
                    </a:lnTo>
                    <a:lnTo>
                      <a:pt x="103" y="1083"/>
                    </a:lnTo>
                    <a:lnTo>
                      <a:pt x="319" y="1077"/>
                    </a:lnTo>
                    <a:lnTo>
                      <a:pt x="389" y="1168"/>
                    </a:lnTo>
                    <a:lnTo>
                      <a:pt x="619" y="1089"/>
                    </a:lnTo>
                    <a:lnTo>
                      <a:pt x="813" y="1031"/>
                    </a:lnTo>
                    <a:lnTo>
                      <a:pt x="1007" y="1013"/>
                    </a:lnTo>
                    <a:lnTo>
                      <a:pt x="1078" y="956"/>
                    </a:lnTo>
                    <a:lnTo>
                      <a:pt x="1091" y="891"/>
                    </a:lnTo>
                    <a:lnTo>
                      <a:pt x="1098" y="853"/>
                    </a:lnTo>
                    <a:lnTo>
                      <a:pt x="1290" y="485"/>
                    </a:lnTo>
                    <a:lnTo>
                      <a:pt x="1264" y="458"/>
                    </a:lnTo>
                    <a:lnTo>
                      <a:pt x="1248" y="409"/>
                    </a:lnTo>
                    <a:lnTo>
                      <a:pt x="1212" y="351"/>
                    </a:lnTo>
                    <a:lnTo>
                      <a:pt x="1181" y="353"/>
                    </a:lnTo>
                    <a:lnTo>
                      <a:pt x="1139" y="347"/>
                    </a:lnTo>
                    <a:lnTo>
                      <a:pt x="1117" y="281"/>
                    </a:lnTo>
                    <a:lnTo>
                      <a:pt x="1090" y="237"/>
                    </a:lnTo>
                    <a:lnTo>
                      <a:pt x="1100" y="229"/>
                    </a:lnTo>
                    <a:lnTo>
                      <a:pt x="1115" y="197"/>
                    </a:lnTo>
                    <a:lnTo>
                      <a:pt x="1098" y="169"/>
                    </a:lnTo>
                    <a:lnTo>
                      <a:pt x="1013" y="152"/>
                    </a:lnTo>
                    <a:lnTo>
                      <a:pt x="925" y="71"/>
                    </a:lnTo>
                    <a:lnTo>
                      <a:pt x="886" y="71"/>
                    </a:lnTo>
                    <a:lnTo>
                      <a:pt x="716" y="0"/>
                    </a:lnTo>
                    <a:lnTo>
                      <a:pt x="715" y="25"/>
                    </a:lnTo>
                    <a:lnTo>
                      <a:pt x="685" y="48"/>
                    </a:lnTo>
                    <a:lnTo>
                      <a:pt x="654" y="138"/>
                    </a:lnTo>
                    <a:lnTo>
                      <a:pt x="714" y="156"/>
                    </a:lnTo>
                    <a:lnTo>
                      <a:pt x="764" y="212"/>
                    </a:lnTo>
                    <a:lnTo>
                      <a:pt x="775" y="275"/>
                    </a:lnTo>
                    <a:lnTo>
                      <a:pt x="737" y="296"/>
                    </a:lnTo>
                    <a:lnTo>
                      <a:pt x="725" y="358"/>
                    </a:lnTo>
                    <a:lnTo>
                      <a:pt x="655" y="401"/>
                    </a:lnTo>
                    <a:lnTo>
                      <a:pt x="660" y="475"/>
                    </a:lnTo>
                    <a:lnTo>
                      <a:pt x="603" y="530"/>
                    </a:lnTo>
                    <a:lnTo>
                      <a:pt x="615" y="564"/>
                    </a:lnTo>
                    <a:lnTo>
                      <a:pt x="704" y="561"/>
                    </a:lnTo>
                    <a:lnTo>
                      <a:pt x="718" y="592"/>
                    </a:lnTo>
                    <a:lnTo>
                      <a:pt x="630" y="658"/>
                    </a:lnTo>
                    <a:lnTo>
                      <a:pt x="428" y="656"/>
                    </a:lnTo>
                    <a:lnTo>
                      <a:pt x="374" y="633"/>
                    </a:lnTo>
                    <a:lnTo>
                      <a:pt x="336" y="669"/>
                    </a:lnTo>
                    <a:lnTo>
                      <a:pt x="305" y="711"/>
                    </a:lnTo>
                    <a:lnTo>
                      <a:pt x="221" y="726"/>
                    </a:lnTo>
                    <a:lnTo>
                      <a:pt x="202" y="695"/>
                    </a:lnTo>
                    <a:lnTo>
                      <a:pt x="170" y="690"/>
                    </a:lnTo>
                    <a:lnTo>
                      <a:pt x="135" y="643"/>
                    </a:lnTo>
                    <a:lnTo>
                      <a:pt x="77" y="617"/>
                    </a:lnTo>
                    <a:lnTo>
                      <a:pt x="36" y="633"/>
                    </a:lnTo>
                    <a:lnTo>
                      <a:pt x="4" y="687"/>
                    </a:lnTo>
                    <a:lnTo>
                      <a:pt x="19" y="737"/>
                    </a:lnTo>
                    <a:lnTo>
                      <a:pt x="0" y="791"/>
                    </a:lnTo>
                    <a:lnTo>
                      <a:pt x="61" y="913"/>
                    </a:lnTo>
                    <a:lnTo>
                      <a:pt x="98" y="88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73" name="Freeform 81"/>
              <p:cNvSpPr>
                <a:spLocks noChangeAspect="1"/>
              </p:cNvSpPr>
              <p:nvPr/>
            </p:nvSpPr>
            <p:spPr bwMode="auto">
              <a:xfrm>
                <a:off x="3611" y="3234"/>
                <a:ext cx="165" cy="93"/>
              </a:xfrm>
              <a:custGeom>
                <a:avLst/>
                <a:gdLst>
                  <a:gd name="T0" fmla="*/ 142 w 916"/>
                  <a:gd name="T1" fmla="*/ 105 h 515"/>
                  <a:gd name="T2" fmla="*/ 218 w 916"/>
                  <a:gd name="T3" fmla="*/ 77 h 515"/>
                  <a:gd name="T4" fmla="*/ 230 w 916"/>
                  <a:gd name="T5" fmla="*/ 0 h 515"/>
                  <a:gd name="T6" fmla="*/ 263 w 916"/>
                  <a:gd name="T7" fmla="*/ 0 h 515"/>
                  <a:gd name="T8" fmla="*/ 300 w 916"/>
                  <a:gd name="T9" fmla="*/ 52 h 515"/>
                  <a:gd name="T10" fmla="*/ 571 w 916"/>
                  <a:gd name="T11" fmla="*/ 67 h 515"/>
                  <a:gd name="T12" fmla="*/ 638 w 916"/>
                  <a:gd name="T13" fmla="*/ 48 h 515"/>
                  <a:gd name="T14" fmla="*/ 718 w 916"/>
                  <a:gd name="T15" fmla="*/ 77 h 515"/>
                  <a:gd name="T16" fmla="*/ 728 w 916"/>
                  <a:gd name="T17" fmla="*/ 276 h 515"/>
                  <a:gd name="T18" fmla="*/ 805 w 916"/>
                  <a:gd name="T19" fmla="*/ 276 h 515"/>
                  <a:gd name="T20" fmla="*/ 897 w 916"/>
                  <a:gd name="T21" fmla="*/ 232 h 515"/>
                  <a:gd name="T22" fmla="*/ 916 w 916"/>
                  <a:gd name="T23" fmla="*/ 309 h 515"/>
                  <a:gd name="T24" fmla="*/ 864 w 916"/>
                  <a:gd name="T25" fmla="*/ 345 h 515"/>
                  <a:gd name="T26" fmla="*/ 825 w 916"/>
                  <a:gd name="T27" fmla="*/ 335 h 515"/>
                  <a:gd name="T28" fmla="*/ 586 w 916"/>
                  <a:gd name="T29" fmla="*/ 505 h 515"/>
                  <a:gd name="T30" fmla="*/ 413 w 916"/>
                  <a:gd name="T31" fmla="*/ 515 h 515"/>
                  <a:gd name="T32" fmla="*/ 91 w 916"/>
                  <a:gd name="T33" fmla="*/ 394 h 515"/>
                  <a:gd name="T34" fmla="*/ 0 w 916"/>
                  <a:gd name="T35" fmla="*/ 170 h 515"/>
                  <a:gd name="T36" fmla="*/ 142 w 916"/>
                  <a:gd name="T37" fmla="*/ 105 h 5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16" h="515">
                    <a:moveTo>
                      <a:pt x="142" y="105"/>
                    </a:moveTo>
                    <a:lnTo>
                      <a:pt x="218" y="77"/>
                    </a:lnTo>
                    <a:lnTo>
                      <a:pt x="230" y="0"/>
                    </a:lnTo>
                    <a:lnTo>
                      <a:pt x="263" y="0"/>
                    </a:lnTo>
                    <a:lnTo>
                      <a:pt x="300" y="52"/>
                    </a:lnTo>
                    <a:lnTo>
                      <a:pt x="571" y="67"/>
                    </a:lnTo>
                    <a:lnTo>
                      <a:pt x="638" y="48"/>
                    </a:lnTo>
                    <a:lnTo>
                      <a:pt x="718" y="77"/>
                    </a:lnTo>
                    <a:lnTo>
                      <a:pt x="728" y="276"/>
                    </a:lnTo>
                    <a:lnTo>
                      <a:pt x="805" y="276"/>
                    </a:lnTo>
                    <a:lnTo>
                      <a:pt x="897" y="232"/>
                    </a:lnTo>
                    <a:lnTo>
                      <a:pt x="916" y="309"/>
                    </a:lnTo>
                    <a:lnTo>
                      <a:pt x="864" y="345"/>
                    </a:lnTo>
                    <a:lnTo>
                      <a:pt x="825" y="335"/>
                    </a:lnTo>
                    <a:lnTo>
                      <a:pt x="586" y="505"/>
                    </a:lnTo>
                    <a:lnTo>
                      <a:pt x="413" y="515"/>
                    </a:lnTo>
                    <a:lnTo>
                      <a:pt x="91" y="394"/>
                    </a:lnTo>
                    <a:lnTo>
                      <a:pt x="0" y="170"/>
                    </a:lnTo>
                    <a:lnTo>
                      <a:pt x="142" y="10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74" name="Freeform 82"/>
              <p:cNvSpPr>
                <a:spLocks noChangeAspect="1"/>
              </p:cNvSpPr>
              <p:nvPr/>
            </p:nvSpPr>
            <p:spPr bwMode="auto">
              <a:xfrm>
                <a:off x="3355" y="3242"/>
                <a:ext cx="282" cy="225"/>
              </a:xfrm>
              <a:custGeom>
                <a:avLst/>
                <a:gdLst>
                  <a:gd name="T0" fmla="*/ 152 w 1562"/>
                  <a:gd name="T1" fmla="*/ 256 h 1244"/>
                  <a:gd name="T2" fmla="*/ 286 w 1562"/>
                  <a:gd name="T3" fmla="*/ 273 h 1244"/>
                  <a:gd name="T4" fmla="*/ 485 w 1562"/>
                  <a:gd name="T5" fmla="*/ 240 h 1244"/>
                  <a:gd name="T6" fmla="*/ 521 w 1562"/>
                  <a:gd name="T7" fmla="*/ 282 h 1244"/>
                  <a:gd name="T8" fmla="*/ 900 w 1562"/>
                  <a:gd name="T9" fmla="*/ 405 h 1244"/>
                  <a:gd name="T10" fmla="*/ 918 w 1562"/>
                  <a:gd name="T11" fmla="*/ 340 h 1244"/>
                  <a:gd name="T12" fmla="*/ 903 w 1562"/>
                  <a:gd name="T13" fmla="*/ 300 h 1244"/>
                  <a:gd name="T14" fmla="*/ 905 w 1562"/>
                  <a:gd name="T15" fmla="*/ 283 h 1244"/>
                  <a:gd name="T16" fmla="*/ 908 w 1562"/>
                  <a:gd name="T17" fmla="*/ 271 h 1244"/>
                  <a:gd name="T18" fmla="*/ 911 w 1562"/>
                  <a:gd name="T19" fmla="*/ 260 h 1244"/>
                  <a:gd name="T20" fmla="*/ 913 w 1562"/>
                  <a:gd name="T21" fmla="*/ 243 h 1244"/>
                  <a:gd name="T22" fmla="*/ 995 w 1562"/>
                  <a:gd name="T23" fmla="*/ 245 h 1244"/>
                  <a:gd name="T24" fmla="*/ 1089 w 1562"/>
                  <a:gd name="T25" fmla="*/ 191 h 1244"/>
                  <a:gd name="T26" fmla="*/ 1134 w 1562"/>
                  <a:gd name="T27" fmla="*/ 204 h 1244"/>
                  <a:gd name="T28" fmla="*/ 1256 w 1562"/>
                  <a:gd name="T29" fmla="*/ 106 h 1244"/>
                  <a:gd name="T30" fmla="*/ 1495 w 1562"/>
                  <a:gd name="T31" fmla="*/ 21 h 1244"/>
                  <a:gd name="T32" fmla="*/ 1539 w 1562"/>
                  <a:gd name="T33" fmla="*/ 0 h 1244"/>
                  <a:gd name="T34" fmla="*/ 1562 w 1562"/>
                  <a:gd name="T35" fmla="*/ 57 h 1244"/>
                  <a:gd name="T36" fmla="*/ 1556 w 1562"/>
                  <a:gd name="T37" fmla="*/ 58 h 1244"/>
                  <a:gd name="T38" fmla="*/ 1549 w 1562"/>
                  <a:gd name="T39" fmla="*/ 59 h 1244"/>
                  <a:gd name="T40" fmla="*/ 1541 w 1562"/>
                  <a:gd name="T41" fmla="*/ 62 h 1244"/>
                  <a:gd name="T42" fmla="*/ 1532 w 1562"/>
                  <a:gd name="T43" fmla="*/ 66 h 1244"/>
                  <a:gd name="T44" fmla="*/ 1512 w 1562"/>
                  <a:gd name="T45" fmla="*/ 76 h 1244"/>
                  <a:gd name="T46" fmla="*/ 1490 w 1562"/>
                  <a:gd name="T47" fmla="*/ 86 h 1244"/>
                  <a:gd name="T48" fmla="*/ 1469 w 1562"/>
                  <a:gd name="T49" fmla="*/ 97 h 1244"/>
                  <a:gd name="T50" fmla="*/ 1449 w 1562"/>
                  <a:gd name="T51" fmla="*/ 106 h 1244"/>
                  <a:gd name="T52" fmla="*/ 1440 w 1562"/>
                  <a:gd name="T53" fmla="*/ 110 h 1244"/>
                  <a:gd name="T54" fmla="*/ 1432 w 1562"/>
                  <a:gd name="T55" fmla="*/ 113 h 1244"/>
                  <a:gd name="T56" fmla="*/ 1424 w 1562"/>
                  <a:gd name="T57" fmla="*/ 115 h 1244"/>
                  <a:gd name="T58" fmla="*/ 1418 w 1562"/>
                  <a:gd name="T59" fmla="*/ 116 h 1244"/>
                  <a:gd name="T60" fmla="*/ 1415 w 1562"/>
                  <a:gd name="T61" fmla="*/ 166 h 1244"/>
                  <a:gd name="T62" fmla="*/ 1380 w 1562"/>
                  <a:gd name="T63" fmla="*/ 204 h 1244"/>
                  <a:gd name="T64" fmla="*/ 1387 w 1562"/>
                  <a:gd name="T65" fmla="*/ 256 h 1244"/>
                  <a:gd name="T66" fmla="*/ 1209 w 1562"/>
                  <a:gd name="T67" fmla="*/ 338 h 1244"/>
                  <a:gd name="T68" fmla="*/ 1173 w 1562"/>
                  <a:gd name="T69" fmla="*/ 349 h 1244"/>
                  <a:gd name="T70" fmla="*/ 1173 w 1562"/>
                  <a:gd name="T71" fmla="*/ 400 h 1244"/>
                  <a:gd name="T72" fmla="*/ 1109 w 1562"/>
                  <a:gd name="T73" fmla="*/ 444 h 1244"/>
                  <a:gd name="T74" fmla="*/ 1084 w 1562"/>
                  <a:gd name="T75" fmla="*/ 1244 h 1244"/>
                  <a:gd name="T76" fmla="*/ 1060 w 1562"/>
                  <a:gd name="T77" fmla="*/ 1220 h 1244"/>
                  <a:gd name="T78" fmla="*/ 990 w 1562"/>
                  <a:gd name="T79" fmla="*/ 1202 h 1244"/>
                  <a:gd name="T80" fmla="*/ 784 w 1562"/>
                  <a:gd name="T81" fmla="*/ 1112 h 1244"/>
                  <a:gd name="T82" fmla="*/ 691 w 1562"/>
                  <a:gd name="T83" fmla="*/ 1217 h 1244"/>
                  <a:gd name="T84" fmla="*/ 185 w 1562"/>
                  <a:gd name="T85" fmla="*/ 1227 h 1244"/>
                  <a:gd name="T86" fmla="*/ 202 w 1562"/>
                  <a:gd name="T87" fmla="*/ 1153 h 1244"/>
                  <a:gd name="T88" fmla="*/ 214 w 1562"/>
                  <a:gd name="T89" fmla="*/ 1006 h 1244"/>
                  <a:gd name="T90" fmla="*/ 180 w 1562"/>
                  <a:gd name="T91" fmla="*/ 947 h 1244"/>
                  <a:gd name="T92" fmla="*/ 70 w 1562"/>
                  <a:gd name="T93" fmla="*/ 862 h 1244"/>
                  <a:gd name="T94" fmla="*/ 16 w 1562"/>
                  <a:gd name="T95" fmla="*/ 787 h 1244"/>
                  <a:gd name="T96" fmla="*/ 0 w 1562"/>
                  <a:gd name="T97" fmla="*/ 596 h 1244"/>
                  <a:gd name="T98" fmla="*/ 152 w 1562"/>
                  <a:gd name="T99" fmla="*/ 256 h 1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562" h="1244">
                    <a:moveTo>
                      <a:pt x="152" y="256"/>
                    </a:moveTo>
                    <a:lnTo>
                      <a:pt x="286" y="273"/>
                    </a:lnTo>
                    <a:lnTo>
                      <a:pt x="485" y="240"/>
                    </a:lnTo>
                    <a:lnTo>
                      <a:pt x="521" y="282"/>
                    </a:lnTo>
                    <a:lnTo>
                      <a:pt x="900" y="405"/>
                    </a:lnTo>
                    <a:lnTo>
                      <a:pt x="918" y="340"/>
                    </a:lnTo>
                    <a:lnTo>
                      <a:pt x="903" y="300"/>
                    </a:lnTo>
                    <a:lnTo>
                      <a:pt x="905" y="283"/>
                    </a:lnTo>
                    <a:lnTo>
                      <a:pt x="908" y="271"/>
                    </a:lnTo>
                    <a:lnTo>
                      <a:pt x="911" y="260"/>
                    </a:lnTo>
                    <a:lnTo>
                      <a:pt x="913" y="243"/>
                    </a:lnTo>
                    <a:lnTo>
                      <a:pt x="995" y="245"/>
                    </a:lnTo>
                    <a:lnTo>
                      <a:pt x="1089" y="191"/>
                    </a:lnTo>
                    <a:lnTo>
                      <a:pt x="1134" y="204"/>
                    </a:lnTo>
                    <a:lnTo>
                      <a:pt x="1256" y="106"/>
                    </a:lnTo>
                    <a:lnTo>
                      <a:pt x="1495" y="21"/>
                    </a:lnTo>
                    <a:lnTo>
                      <a:pt x="1539" y="0"/>
                    </a:lnTo>
                    <a:lnTo>
                      <a:pt x="1562" y="57"/>
                    </a:lnTo>
                    <a:lnTo>
                      <a:pt x="1556" y="58"/>
                    </a:lnTo>
                    <a:lnTo>
                      <a:pt x="1549" y="59"/>
                    </a:lnTo>
                    <a:lnTo>
                      <a:pt x="1541" y="62"/>
                    </a:lnTo>
                    <a:lnTo>
                      <a:pt x="1532" y="66"/>
                    </a:lnTo>
                    <a:lnTo>
                      <a:pt x="1512" y="76"/>
                    </a:lnTo>
                    <a:lnTo>
                      <a:pt x="1490" y="86"/>
                    </a:lnTo>
                    <a:lnTo>
                      <a:pt x="1469" y="97"/>
                    </a:lnTo>
                    <a:lnTo>
                      <a:pt x="1449" y="106"/>
                    </a:lnTo>
                    <a:lnTo>
                      <a:pt x="1440" y="110"/>
                    </a:lnTo>
                    <a:lnTo>
                      <a:pt x="1432" y="113"/>
                    </a:lnTo>
                    <a:lnTo>
                      <a:pt x="1424" y="115"/>
                    </a:lnTo>
                    <a:lnTo>
                      <a:pt x="1418" y="116"/>
                    </a:lnTo>
                    <a:lnTo>
                      <a:pt x="1415" y="166"/>
                    </a:lnTo>
                    <a:lnTo>
                      <a:pt x="1380" y="204"/>
                    </a:lnTo>
                    <a:lnTo>
                      <a:pt x="1387" y="256"/>
                    </a:lnTo>
                    <a:lnTo>
                      <a:pt x="1209" y="338"/>
                    </a:lnTo>
                    <a:lnTo>
                      <a:pt x="1173" y="349"/>
                    </a:lnTo>
                    <a:lnTo>
                      <a:pt x="1173" y="400"/>
                    </a:lnTo>
                    <a:lnTo>
                      <a:pt x="1109" y="444"/>
                    </a:lnTo>
                    <a:lnTo>
                      <a:pt x="1084" y="1244"/>
                    </a:lnTo>
                    <a:lnTo>
                      <a:pt x="1060" y="1220"/>
                    </a:lnTo>
                    <a:lnTo>
                      <a:pt x="990" y="1202"/>
                    </a:lnTo>
                    <a:lnTo>
                      <a:pt x="784" y="1112"/>
                    </a:lnTo>
                    <a:lnTo>
                      <a:pt x="691" y="1217"/>
                    </a:lnTo>
                    <a:lnTo>
                      <a:pt x="185" y="1227"/>
                    </a:lnTo>
                    <a:lnTo>
                      <a:pt x="202" y="1153"/>
                    </a:lnTo>
                    <a:lnTo>
                      <a:pt x="214" y="1006"/>
                    </a:lnTo>
                    <a:lnTo>
                      <a:pt x="180" y="947"/>
                    </a:lnTo>
                    <a:lnTo>
                      <a:pt x="70" y="862"/>
                    </a:lnTo>
                    <a:lnTo>
                      <a:pt x="16" y="787"/>
                    </a:lnTo>
                    <a:lnTo>
                      <a:pt x="0" y="596"/>
                    </a:lnTo>
                    <a:lnTo>
                      <a:pt x="152" y="256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75" name="Freeform 83"/>
              <p:cNvSpPr>
                <a:spLocks noChangeAspect="1"/>
              </p:cNvSpPr>
              <p:nvPr/>
            </p:nvSpPr>
            <p:spPr bwMode="auto">
              <a:xfrm>
                <a:off x="3853" y="3240"/>
                <a:ext cx="106" cy="121"/>
              </a:xfrm>
              <a:custGeom>
                <a:avLst/>
                <a:gdLst>
                  <a:gd name="T0" fmla="*/ 14 w 587"/>
                  <a:gd name="T1" fmla="*/ 105 h 669"/>
                  <a:gd name="T2" fmla="*/ 11 w 587"/>
                  <a:gd name="T3" fmla="*/ 75 h 669"/>
                  <a:gd name="T4" fmla="*/ 132 w 587"/>
                  <a:gd name="T5" fmla="*/ 0 h 669"/>
                  <a:gd name="T6" fmla="*/ 256 w 587"/>
                  <a:gd name="T7" fmla="*/ 65 h 669"/>
                  <a:gd name="T8" fmla="*/ 254 w 587"/>
                  <a:gd name="T9" fmla="*/ 69 h 669"/>
                  <a:gd name="T10" fmla="*/ 332 w 587"/>
                  <a:gd name="T11" fmla="*/ 79 h 669"/>
                  <a:gd name="T12" fmla="*/ 395 w 587"/>
                  <a:gd name="T13" fmla="*/ 52 h 669"/>
                  <a:gd name="T14" fmla="*/ 465 w 587"/>
                  <a:gd name="T15" fmla="*/ 106 h 669"/>
                  <a:gd name="T16" fmla="*/ 581 w 587"/>
                  <a:gd name="T17" fmla="*/ 145 h 669"/>
                  <a:gd name="T18" fmla="*/ 587 w 587"/>
                  <a:gd name="T19" fmla="*/ 246 h 669"/>
                  <a:gd name="T20" fmla="*/ 559 w 587"/>
                  <a:gd name="T21" fmla="*/ 248 h 669"/>
                  <a:gd name="T22" fmla="*/ 529 w 587"/>
                  <a:gd name="T23" fmla="*/ 261 h 669"/>
                  <a:gd name="T24" fmla="*/ 519 w 587"/>
                  <a:gd name="T25" fmla="*/ 415 h 669"/>
                  <a:gd name="T26" fmla="*/ 531 w 587"/>
                  <a:gd name="T27" fmla="*/ 634 h 669"/>
                  <a:gd name="T28" fmla="*/ 523 w 587"/>
                  <a:gd name="T29" fmla="*/ 669 h 669"/>
                  <a:gd name="T30" fmla="*/ 216 w 587"/>
                  <a:gd name="T31" fmla="*/ 544 h 669"/>
                  <a:gd name="T32" fmla="*/ 52 w 587"/>
                  <a:gd name="T33" fmla="*/ 276 h 669"/>
                  <a:gd name="T34" fmla="*/ 0 w 587"/>
                  <a:gd name="T35" fmla="*/ 110 h 669"/>
                  <a:gd name="T36" fmla="*/ 14 w 587"/>
                  <a:gd name="T37" fmla="*/ 105 h 6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7" h="669">
                    <a:moveTo>
                      <a:pt x="14" y="105"/>
                    </a:moveTo>
                    <a:lnTo>
                      <a:pt x="11" y="75"/>
                    </a:lnTo>
                    <a:lnTo>
                      <a:pt x="132" y="0"/>
                    </a:lnTo>
                    <a:lnTo>
                      <a:pt x="256" y="65"/>
                    </a:lnTo>
                    <a:lnTo>
                      <a:pt x="254" y="69"/>
                    </a:lnTo>
                    <a:lnTo>
                      <a:pt x="332" y="79"/>
                    </a:lnTo>
                    <a:lnTo>
                      <a:pt x="395" y="52"/>
                    </a:lnTo>
                    <a:lnTo>
                      <a:pt x="465" y="106"/>
                    </a:lnTo>
                    <a:lnTo>
                      <a:pt x="581" y="145"/>
                    </a:lnTo>
                    <a:lnTo>
                      <a:pt x="587" y="246"/>
                    </a:lnTo>
                    <a:lnTo>
                      <a:pt x="559" y="248"/>
                    </a:lnTo>
                    <a:lnTo>
                      <a:pt x="529" y="261"/>
                    </a:lnTo>
                    <a:lnTo>
                      <a:pt x="519" y="415"/>
                    </a:lnTo>
                    <a:lnTo>
                      <a:pt x="531" y="634"/>
                    </a:lnTo>
                    <a:lnTo>
                      <a:pt x="523" y="669"/>
                    </a:lnTo>
                    <a:lnTo>
                      <a:pt x="216" y="544"/>
                    </a:lnTo>
                    <a:lnTo>
                      <a:pt x="52" y="276"/>
                    </a:lnTo>
                    <a:lnTo>
                      <a:pt x="0" y="110"/>
                    </a:lnTo>
                    <a:lnTo>
                      <a:pt x="14" y="10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76" name="Freeform 84"/>
              <p:cNvSpPr>
                <a:spLocks noChangeAspect="1"/>
              </p:cNvSpPr>
              <p:nvPr/>
            </p:nvSpPr>
            <p:spPr bwMode="auto">
              <a:xfrm>
                <a:off x="3767" y="3259"/>
                <a:ext cx="182" cy="178"/>
              </a:xfrm>
              <a:custGeom>
                <a:avLst/>
                <a:gdLst>
                  <a:gd name="T0" fmla="*/ 49 w 1009"/>
                  <a:gd name="T1" fmla="*/ 939 h 987"/>
                  <a:gd name="T2" fmla="*/ 144 w 1009"/>
                  <a:gd name="T3" fmla="*/ 931 h 987"/>
                  <a:gd name="T4" fmla="*/ 231 w 1009"/>
                  <a:gd name="T5" fmla="*/ 961 h 987"/>
                  <a:gd name="T6" fmla="*/ 437 w 1009"/>
                  <a:gd name="T7" fmla="*/ 949 h 987"/>
                  <a:gd name="T8" fmla="*/ 506 w 1009"/>
                  <a:gd name="T9" fmla="*/ 918 h 987"/>
                  <a:gd name="T10" fmla="*/ 682 w 1009"/>
                  <a:gd name="T11" fmla="*/ 900 h 987"/>
                  <a:gd name="T12" fmla="*/ 811 w 1009"/>
                  <a:gd name="T13" fmla="*/ 915 h 987"/>
                  <a:gd name="T14" fmla="*/ 1009 w 1009"/>
                  <a:gd name="T15" fmla="*/ 987 h 987"/>
                  <a:gd name="T16" fmla="*/ 999 w 1009"/>
                  <a:gd name="T17" fmla="*/ 563 h 987"/>
                  <a:gd name="T18" fmla="*/ 693 w 1009"/>
                  <a:gd name="T19" fmla="*/ 438 h 987"/>
                  <a:gd name="T20" fmla="*/ 529 w 1009"/>
                  <a:gd name="T21" fmla="*/ 170 h 987"/>
                  <a:gd name="T22" fmla="*/ 478 w 1009"/>
                  <a:gd name="T23" fmla="*/ 4 h 987"/>
                  <a:gd name="T24" fmla="*/ 463 w 1009"/>
                  <a:gd name="T25" fmla="*/ 8 h 987"/>
                  <a:gd name="T26" fmla="*/ 437 w 1009"/>
                  <a:gd name="T27" fmla="*/ 83 h 987"/>
                  <a:gd name="T28" fmla="*/ 416 w 1009"/>
                  <a:gd name="T29" fmla="*/ 92 h 987"/>
                  <a:gd name="T30" fmla="*/ 389 w 1009"/>
                  <a:gd name="T31" fmla="*/ 67 h 987"/>
                  <a:gd name="T32" fmla="*/ 385 w 1009"/>
                  <a:gd name="T33" fmla="*/ 0 h 987"/>
                  <a:gd name="T34" fmla="*/ 333 w 1009"/>
                  <a:gd name="T35" fmla="*/ 20 h 987"/>
                  <a:gd name="T36" fmla="*/ 134 w 1009"/>
                  <a:gd name="T37" fmla="*/ 65 h 987"/>
                  <a:gd name="T38" fmla="*/ 101 w 1009"/>
                  <a:gd name="T39" fmla="*/ 115 h 987"/>
                  <a:gd name="T40" fmla="*/ 67 w 1009"/>
                  <a:gd name="T41" fmla="*/ 79 h 987"/>
                  <a:gd name="T42" fmla="*/ 39 w 1009"/>
                  <a:gd name="T43" fmla="*/ 67 h 987"/>
                  <a:gd name="T44" fmla="*/ 33 w 1009"/>
                  <a:gd name="T45" fmla="*/ 100 h 987"/>
                  <a:gd name="T46" fmla="*/ 52 w 1009"/>
                  <a:gd name="T47" fmla="*/ 172 h 987"/>
                  <a:gd name="T48" fmla="*/ 0 w 1009"/>
                  <a:gd name="T49" fmla="*/ 209 h 987"/>
                  <a:gd name="T50" fmla="*/ 24 w 1009"/>
                  <a:gd name="T51" fmla="*/ 218 h 987"/>
                  <a:gd name="T52" fmla="*/ 18 w 1009"/>
                  <a:gd name="T53" fmla="*/ 244 h 987"/>
                  <a:gd name="T54" fmla="*/ 43 w 1009"/>
                  <a:gd name="T55" fmla="*/ 311 h 987"/>
                  <a:gd name="T56" fmla="*/ 48 w 1009"/>
                  <a:gd name="T57" fmla="*/ 824 h 987"/>
                  <a:gd name="T58" fmla="*/ 49 w 1009"/>
                  <a:gd name="T59" fmla="*/ 939 h 9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009" h="987">
                    <a:moveTo>
                      <a:pt x="49" y="939"/>
                    </a:moveTo>
                    <a:lnTo>
                      <a:pt x="144" y="931"/>
                    </a:lnTo>
                    <a:lnTo>
                      <a:pt x="231" y="961"/>
                    </a:lnTo>
                    <a:lnTo>
                      <a:pt x="437" y="949"/>
                    </a:lnTo>
                    <a:lnTo>
                      <a:pt x="506" y="918"/>
                    </a:lnTo>
                    <a:lnTo>
                      <a:pt x="682" y="900"/>
                    </a:lnTo>
                    <a:lnTo>
                      <a:pt x="811" y="915"/>
                    </a:lnTo>
                    <a:lnTo>
                      <a:pt x="1009" y="987"/>
                    </a:lnTo>
                    <a:lnTo>
                      <a:pt x="999" y="563"/>
                    </a:lnTo>
                    <a:lnTo>
                      <a:pt x="693" y="438"/>
                    </a:lnTo>
                    <a:lnTo>
                      <a:pt x="529" y="170"/>
                    </a:lnTo>
                    <a:lnTo>
                      <a:pt x="478" y="4"/>
                    </a:lnTo>
                    <a:lnTo>
                      <a:pt x="463" y="8"/>
                    </a:lnTo>
                    <a:lnTo>
                      <a:pt x="437" y="83"/>
                    </a:lnTo>
                    <a:lnTo>
                      <a:pt x="416" y="92"/>
                    </a:lnTo>
                    <a:lnTo>
                      <a:pt x="389" y="67"/>
                    </a:lnTo>
                    <a:lnTo>
                      <a:pt x="385" y="0"/>
                    </a:lnTo>
                    <a:lnTo>
                      <a:pt x="333" y="20"/>
                    </a:lnTo>
                    <a:lnTo>
                      <a:pt x="134" y="65"/>
                    </a:lnTo>
                    <a:lnTo>
                      <a:pt x="101" y="115"/>
                    </a:lnTo>
                    <a:lnTo>
                      <a:pt x="67" y="79"/>
                    </a:lnTo>
                    <a:lnTo>
                      <a:pt x="39" y="67"/>
                    </a:lnTo>
                    <a:lnTo>
                      <a:pt x="33" y="100"/>
                    </a:lnTo>
                    <a:lnTo>
                      <a:pt x="52" y="172"/>
                    </a:lnTo>
                    <a:lnTo>
                      <a:pt x="0" y="209"/>
                    </a:lnTo>
                    <a:lnTo>
                      <a:pt x="24" y="218"/>
                    </a:lnTo>
                    <a:lnTo>
                      <a:pt x="18" y="244"/>
                    </a:lnTo>
                    <a:lnTo>
                      <a:pt x="43" y="311"/>
                    </a:lnTo>
                    <a:lnTo>
                      <a:pt x="48" y="824"/>
                    </a:lnTo>
                    <a:lnTo>
                      <a:pt x="49" y="939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77" name="Freeform 85"/>
              <p:cNvSpPr>
                <a:spLocks noChangeAspect="1"/>
              </p:cNvSpPr>
              <p:nvPr/>
            </p:nvSpPr>
            <p:spPr bwMode="auto">
              <a:xfrm>
                <a:off x="3638" y="3106"/>
                <a:ext cx="309" cy="178"/>
              </a:xfrm>
              <a:custGeom>
                <a:avLst/>
                <a:gdLst>
                  <a:gd name="T0" fmla="*/ 185 w 1713"/>
                  <a:gd name="T1" fmla="*/ 270 h 988"/>
                  <a:gd name="T2" fmla="*/ 187 w 1713"/>
                  <a:gd name="T3" fmla="*/ 211 h 988"/>
                  <a:gd name="T4" fmla="*/ 309 w 1713"/>
                  <a:gd name="T5" fmla="*/ 141 h 988"/>
                  <a:gd name="T6" fmla="*/ 701 w 1713"/>
                  <a:gd name="T7" fmla="*/ 0 h 988"/>
                  <a:gd name="T8" fmla="*/ 819 w 1713"/>
                  <a:gd name="T9" fmla="*/ 201 h 988"/>
                  <a:gd name="T10" fmla="*/ 1252 w 1713"/>
                  <a:gd name="T11" fmla="*/ 131 h 988"/>
                  <a:gd name="T12" fmla="*/ 1317 w 1713"/>
                  <a:gd name="T13" fmla="*/ 67 h 988"/>
                  <a:gd name="T14" fmla="*/ 1427 w 1713"/>
                  <a:gd name="T15" fmla="*/ 206 h 988"/>
                  <a:gd name="T16" fmla="*/ 1585 w 1713"/>
                  <a:gd name="T17" fmla="*/ 217 h 988"/>
                  <a:gd name="T18" fmla="*/ 1566 w 1713"/>
                  <a:gd name="T19" fmla="*/ 292 h 988"/>
                  <a:gd name="T20" fmla="*/ 1502 w 1713"/>
                  <a:gd name="T21" fmla="*/ 461 h 988"/>
                  <a:gd name="T22" fmla="*/ 1543 w 1713"/>
                  <a:gd name="T23" fmla="*/ 417 h 988"/>
                  <a:gd name="T24" fmla="*/ 1621 w 1713"/>
                  <a:gd name="T25" fmla="*/ 446 h 988"/>
                  <a:gd name="T26" fmla="*/ 1705 w 1713"/>
                  <a:gd name="T27" fmla="*/ 421 h 988"/>
                  <a:gd name="T28" fmla="*/ 1698 w 1713"/>
                  <a:gd name="T29" fmla="*/ 498 h 988"/>
                  <a:gd name="T30" fmla="*/ 1603 w 1713"/>
                  <a:gd name="T31" fmla="*/ 551 h 988"/>
                  <a:gd name="T32" fmla="*/ 1419 w 1713"/>
                  <a:gd name="T33" fmla="*/ 645 h 988"/>
                  <a:gd name="T34" fmla="*/ 1342 w 1713"/>
                  <a:gd name="T35" fmla="*/ 603 h 988"/>
                  <a:gd name="T36" fmla="*/ 1283 w 1713"/>
                  <a:gd name="T37" fmla="*/ 647 h 988"/>
                  <a:gd name="T38" fmla="*/ 1136 w 1713"/>
                  <a:gd name="T39" fmla="*/ 742 h 988"/>
                  <a:gd name="T40" fmla="*/ 1074 w 1713"/>
                  <a:gd name="T41" fmla="*/ 809 h 988"/>
                  <a:gd name="T42" fmla="*/ 1206 w 1713"/>
                  <a:gd name="T43" fmla="*/ 849 h 988"/>
                  <a:gd name="T44" fmla="*/ 1151 w 1713"/>
                  <a:gd name="T45" fmla="*/ 931 h 988"/>
                  <a:gd name="T46" fmla="*/ 1103 w 1713"/>
                  <a:gd name="T47" fmla="*/ 913 h 988"/>
                  <a:gd name="T48" fmla="*/ 1051 w 1713"/>
                  <a:gd name="T49" fmla="*/ 869 h 988"/>
                  <a:gd name="T50" fmla="*/ 845 w 1713"/>
                  <a:gd name="T51" fmla="*/ 916 h 988"/>
                  <a:gd name="T52" fmla="*/ 778 w 1713"/>
                  <a:gd name="T53" fmla="*/ 923 h 988"/>
                  <a:gd name="T54" fmla="*/ 749 w 1713"/>
                  <a:gd name="T55" fmla="*/ 946 h 988"/>
                  <a:gd name="T56" fmla="*/ 577 w 1713"/>
                  <a:gd name="T57" fmla="*/ 988 h 988"/>
                  <a:gd name="T58" fmla="*/ 487 w 1713"/>
                  <a:gd name="T59" fmla="*/ 760 h 988"/>
                  <a:gd name="T60" fmla="*/ 154 w 1713"/>
                  <a:gd name="T61" fmla="*/ 764 h 988"/>
                  <a:gd name="T62" fmla="*/ 139 w 1713"/>
                  <a:gd name="T63" fmla="*/ 709 h 988"/>
                  <a:gd name="T64" fmla="*/ 195 w 1713"/>
                  <a:gd name="T65" fmla="*/ 506 h 988"/>
                  <a:gd name="T66" fmla="*/ 134 w 1713"/>
                  <a:gd name="T67" fmla="*/ 276 h 9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713" h="988">
                    <a:moveTo>
                      <a:pt x="134" y="276"/>
                    </a:moveTo>
                    <a:lnTo>
                      <a:pt x="185" y="270"/>
                    </a:lnTo>
                    <a:lnTo>
                      <a:pt x="197" y="232"/>
                    </a:lnTo>
                    <a:lnTo>
                      <a:pt x="187" y="211"/>
                    </a:lnTo>
                    <a:lnTo>
                      <a:pt x="249" y="173"/>
                    </a:lnTo>
                    <a:lnTo>
                      <a:pt x="309" y="141"/>
                    </a:lnTo>
                    <a:lnTo>
                      <a:pt x="502" y="129"/>
                    </a:lnTo>
                    <a:lnTo>
                      <a:pt x="701" y="0"/>
                    </a:lnTo>
                    <a:lnTo>
                      <a:pt x="773" y="83"/>
                    </a:lnTo>
                    <a:lnTo>
                      <a:pt x="819" y="201"/>
                    </a:lnTo>
                    <a:lnTo>
                      <a:pt x="1100" y="126"/>
                    </a:lnTo>
                    <a:lnTo>
                      <a:pt x="1252" y="131"/>
                    </a:lnTo>
                    <a:lnTo>
                      <a:pt x="1278" y="88"/>
                    </a:lnTo>
                    <a:lnTo>
                      <a:pt x="1317" y="67"/>
                    </a:lnTo>
                    <a:lnTo>
                      <a:pt x="1379" y="78"/>
                    </a:lnTo>
                    <a:lnTo>
                      <a:pt x="1427" y="206"/>
                    </a:lnTo>
                    <a:lnTo>
                      <a:pt x="1536" y="191"/>
                    </a:lnTo>
                    <a:lnTo>
                      <a:pt x="1585" y="217"/>
                    </a:lnTo>
                    <a:lnTo>
                      <a:pt x="1595" y="253"/>
                    </a:lnTo>
                    <a:lnTo>
                      <a:pt x="1566" y="292"/>
                    </a:lnTo>
                    <a:lnTo>
                      <a:pt x="1497" y="310"/>
                    </a:lnTo>
                    <a:lnTo>
                      <a:pt x="1502" y="461"/>
                    </a:lnTo>
                    <a:lnTo>
                      <a:pt x="1526" y="461"/>
                    </a:lnTo>
                    <a:lnTo>
                      <a:pt x="1543" y="417"/>
                    </a:lnTo>
                    <a:lnTo>
                      <a:pt x="1610" y="421"/>
                    </a:lnTo>
                    <a:lnTo>
                      <a:pt x="1621" y="446"/>
                    </a:lnTo>
                    <a:lnTo>
                      <a:pt x="1670" y="417"/>
                    </a:lnTo>
                    <a:lnTo>
                      <a:pt x="1705" y="421"/>
                    </a:lnTo>
                    <a:lnTo>
                      <a:pt x="1713" y="456"/>
                    </a:lnTo>
                    <a:lnTo>
                      <a:pt x="1698" y="498"/>
                    </a:lnTo>
                    <a:lnTo>
                      <a:pt x="1657" y="539"/>
                    </a:lnTo>
                    <a:lnTo>
                      <a:pt x="1603" y="551"/>
                    </a:lnTo>
                    <a:lnTo>
                      <a:pt x="1448" y="647"/>
                    </a:lnTo>
                    <a:lnTo>
                      <a:pt x="1419" y="645"/>
                    </a:lnTo>
                    <a:lnTo>
                      <a:pt x="1404" y="613"/>
                    </a:lnTo>
                    <a:lnTo>
                      <a:pt x="1342" y="603"/>
                    </a:lnTo>
                    <a:lnTo>
                      <a:pt x="1319" y="637"/>
                    </a:lnTo>
                    <a:lnTo>
                      <a:pt x="1283" y="647"/>
                    </a:lnTo>
                    <a:lnTo>
                      <a:pt x="1208" y="725"/>
                    </a:lnTo>
                    <a:lnTo>
                      <a:pt x="1136" y="742"/>
                    </a:lnTo>
                    <a:lnTo>
                      <a:pt x="1061" y="784"/>
                    </a:lnTo>
                    <a:lnTo>
                      <a:pt x="1074" y="809"/>
                    </a:lnTo>
                    <a:lnTo>
                      <a:pt x="1206" y="820"/>
                    </a:lnTo>
                    <a:lnTo>
                      <a:pt x="1206" y="849"/>
                    </a:lnTo>
                    <a:lnTo>
                      <a:pt x="1175" y="854"/>
                    </a:lnTo>
                    <a:lnTo>
                      <a:pt x="1151" y="931"/>
                    </a:lnTo>
                    <a:lnTo>
                      <a:pt x="1128" y="938"/>
                    </a:lnTo>
                    <a:lnTo>
                      <a:pt x="1103" y="913"/>
                    </a:lnTo>
                    <a:lnTo>
                      <a:pt x="1098" y="846"/>
                    </a:lnTo>
                    <a:lnTo>
                      <a:pt x="1051" y="869"/>
                    </a:lnTo>
                    <a:lnTo>
                      <a:pt x="894" y="905"/>
                    </a:lnTo>
                    <a:lnTo>
                      <a:pt x="845" y="916"/>
                    </a:lnTo>
                    <a:lnTo>
                      <a:pt x="816" y="961"/>
                    </a:lnTo>
                    <a:lnTo>
                      <a:pt x="778" y="923"/>
                    </a:lnTo>
                    <a:lnTo>
                      <a:pt x="752" y="916"/>
                    </a:lnTo>
                    <a:lnTo>
                      <a:pt x="749" y="946"/>
                    </a:lnTo>
                    <a:lnTo>
                      <a:pt x="659" y="988"/>
                    </a:lnTo>
                    <a:lnTo>
                      <a:pt x="577" y="988"/>
                    </a:lnTo>
                    <a:lnTo>
                      <a:pt x="564" y="789"/>
                    </a:lnTo>
                    <a:lnTo>
                      <a:pt x="487" y="760"/>
                    </a:lnTo>
                    <a:lnTo>
                      <a:pt x="417" y="779"/>
                    </a:lnTo>
                    <a:lnTo>
                      <a:pt x="154" y="764"/>
                    </a:lnTo>
                    <a:lnTo>
                      <a:pt x="112" y="714"/>
                    </a:lnTo>
                    <a:lnTo>
                      <a:pt x="139" y="709"/>
                    </a:lnTo>
                    <a:lnTo>
                      <a:pt x="182" y="598"/>
                    </a:lnTo>
                    <a:lnTo>
                      <a:pt x="195" y="506"/>
                    </a:lnTo>
                    <a:lnTo>
                      <a:pt x="0" y="392"/>
                    </a:lnTo>
                    <a:lnTo>
                      <a:pt x="134" y="276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78" name="Freeform 86"/>
              <p:cNvSpPr>
                <a:spLocks noChangeAspect="1"/>
              </p:cNvSpPr>
              <p:nvPr/>
            </p:nvSpPr>
            <p:spPr bwMode="auto">
              <a:xfrm>
                <a:off x="4084" y="3503"/>
                <a:ext cx="175" cy="152"/>
              </a:xfrm>
              <a:custGeom>
                <a:avLst/>
                <a:gdLst>
                  <a:gd name="T0" fmla="*/ 27 w 971"/>
                  <a:gd name="T1" fmla="*/ 548 h 838"/>
                  <a:gd name="T2" fmla="*/ 81 w 971"/>
                  <a:gd name="T3" fmla="*/ 569 h 838"/>
                  <a:gd name="T4" fmla="*/ 108 w 971"/>
                  <a:gd name="T5" fmla="*/ 611 h 838"/>
                  <a:gd name="T6" fmla="*/ 144 w 971"/>
                  <a:gd name="T7" fmla="*/ 627 h 838"/>
                  <a:gd name="T8" fmla="*/ 169 w 971"/>
                  <a:gd name="T9" fmla="*/ 634 h 838"/>
                  <a:gd name="T10" fmla="*/ 204 w 971"/>
                  <a:gd name="T11" fmla="*/ 658 h 838"/>
                  <a:gd name="T12" fmla="*/ 307 w 971"/>
                  <a:gd name="T13" fmla="*/ 650 h 838"/>
                  <a:gd name="T14" fmla="*/ 389 w 971"/>
                  <a:gd name="T15" fmla="*/ 733 h 838"/>
                  <a:gd name="T16" fmla="*/ 379 w 971"/>
                  <a:gd name="T17" fmla="*/ 794 h 838"/>
                  <a:gd name="T18" fmla="*/ 405 w 971"/>
                  <a:gd name="T19" fmla="*/ 804 h 838"/>
                  <a:gd name="T20" fmla="*/ 438 w 971"/>
                  <a:gd name="T21" fmla="*/ 771 h 838"/>
                  <a:gd name="T22" fmla="*/ 509 w 971"/>
                  <a:gd name="T23" fmla="*/ 749 h 838"/>
                  <a:gd name="T24" fmla="*/ 572 w 971"/>
                  <a:gd name="T25" fmla="*/ 747 h 838"/>
                  <a:gd name="T26" fmla="*/ 616 w 971"/>
                  <a:gd name="T27" fmla="*/ 810 h 838"/>
                  <a:gd name="T28" fmla="*/ 751 w 971"/>
                  <a:gd name="T29" fmla="*/ 838 h 838"/>
                  <a:gd name="T30" fmla="*/ 971 w 971"/>
                  <a:gd name="T31" fmla="*/ 533 h 838"/>
                  <a:gd name="T32" fmla="*/ 660 w 971"/>
                  <a:gd name="T33" fmla="*/ 347 h 838"/>
                  <a:gd name="T34" fmla="*/ 634 w 971"/>
                  <a:gd name="T35" fmla="*/ 319 h 838"/>
                  <a:gd name="T36" fmla="*/ 575 w 971"/>
                  <a:gd name="T37" fmla="*/ 132 h 838"/>
                  <a:gd name="T38" fmla="*/ 381 w 971"/>
                  <a:gd name="T39" fmla="*/ 82 h 838"/>
                  <a:gd name="T40" fmla="*/ 4 w 971"/>
                  <a:gd name="T41" fmla="*/ 0 h 838"/>
                  <a:gd name="T42" fmla="*/ 0 w 971"/>
                  <a:gd name="T43" fmla="*/ 532 h 838"/>
                  <a:gd name="T44" fmla="*/ 27 w 971"/>
                  <a:gd name="T45" fmla="*/ 548 h 8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71" h="838">
                    <a:moveTo>
                      <a:pt x="27" y="548"/>
                    </a:moveTo>
                    <a:lnTo>
                      <a:pt x="81" y="569"/>
                    </a:lnTo>
                    <a:lnTo>
                      <a:pt x="108" y="611"/>
                    </a:lnTo>
                    <a:lnTo>
                      <a:pt x="144" y="627"/>
                    </a:lnTo>
                    <a:lnTo>
                      <a:pt x="169" y="634"/>
                    </a:lnTo>
                    <a:lnTo>
                      <a:pt x="204" y="658"/>
                    </a:lnTo>
                    <a:lnTo>
                      <a:pt x="307" y="650"/>
                    </a:lnTo>
                    <a:lnTo>
                      <a:pt x="389" y="733"/>
                    </a:lnTo>
                    <a:lnTo>
                      <a:pt x="379" y="794"/>
                    </a:lnTo>
                    <a:lnTo>
                      <a:pt x="405" y="804"/>
                    </a:lnTo>
                    <a:lnTo>
                      <a:pt x="438" y="771"/>
                    </a:lnTo>
                    <a:lnTo>
                      <a:pt x="509" y="749"/>
                    </a:lnTo>
                    <a:lnTo>
                      <a:pt x="572" y="747"/>
                    </a:lnTo>
                    <a:lnTo>
                      <a:pt x="616" y="810"/>
                    </a:lnTo>
                    <a:lnTo>
                      <a:pt x="751" y="838"/>
                    </a:lnTo>
                    <a:lnTo>
                      <a:pt x="971" y="533"/>
                    </a:lnTo>
                    <a:lnTo>
                      <a:pt x="660" y="347"/>
                    </a:lnTo>
                    <a:lnTo>
                      <a:pt x="634" y="319"/>
                    </a:lnTo>
                    <a:lnTo>
                      <a:pt x="575" y="132"/>
                    </a:lnTo>
                    <a:lnTo>
                      <a:pt x="381" y="82"/>
                    </a:lnTo>
                    <a:lnTo>
                      <a:pt x="4" y="0"/>
                    </a:lnTo>
                    <a:lnTo>
                      <a:pt x="0" y="532"/>
                    </a:lnTo>
                    <a:lnTo>
                      <a:pt x="27" y="54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79" name="Freeform 87"/>
              <p:cNvSpPr>
                <a:spLocks noChangeAspect="1"/>
              </p:cNvSpPr>
              <p:nvPr/>
            </p:nvSpPr>
            <p:spPr bwMode="auto">
              <a:xfrm>
                <a:off x="4038" y="3372"/>
                <a:ext cx="127" cy="228"/>
              </a:xfrm>
              <a:custGeom>
                <a:avLst/>
                <a:gdLst>
                  <a:gd name="T0" fmla="*/ 0 w 708"/>
                  <a:gd name="T1" fmla="*/ 703 h 1264"/>
                  <a:gd name="T2" fmla="*/ 82 w 708"/>
                  <a:gd name="T3" fmla="*/ 747 h 1264"/>
                  <a:gd name="T4" fmla="*/ 101 w 708"/>
                  <a:gd name="T5" fmla="*/ 840 h 1264"/>
                  <a:gd name="T6" fmla="*/ 96 w 708"/>
                  <a:gd name="T7" fmla="*/ 943 h 1264"/>
                  <a:gd name="T8" fmla="*/ 75 w 708"/>
                  <a:gd name="T9" fmla="*/ 1010 h 1264"/>
                  <a:gd name="T10" fmla="*/ 80 w 708"/>
                  <a:gd name="T11" fmla="*/ 1200 h 1264"/>
                  <a:gd name="T12" fmla="*/ 195 w 708"/>
                  <a:gd name="T13" fmla="*/ 1223 h 1264"/>
                  <a:gd name="T14" fmla="*/ 258 w 708"/>
                  <a:gd name="T15" fmla="*/ 1264 h 1264"/>
                  <a:gd name="T16" fmla="*/ 262 w 708"/>
                  <a:gd name="T17" fmla="*/ 734 h 1264"/>
                  <a:gd name="T18" fmla="*/ 639 w 708"/>
                  <a:gd name="T19" fmla="*/ 813 h 1264"/>
                  <a:gd name="T20" fmla="*/ 639 w 708"/>
                  <a:gd name="T21" fmla="*/ 493 h 1264"/>
                  <a:gd name="T22" fmla="*/ 708 w 708"/>
                  <a:gd name="T23" fmla="*/ 241 h 1264"/>
                  <a:gd name="T24" fmla="*/ 701 w 708"/>
                  <a:gd name="T25" fmla="*/ 0 h 1264"/>
                  <a:gd name="T26" fmla="*/ 323 w 708"/>
                  <a:gd name="T27" fmla="*/ 146 h 1264"/>
                  <a:gd name="T28" fmla="*/ 9 w 708"/>
                  <a:gd name="T29" fmla="*/ 356 h 1264"/>
                  <a:gd name="T30" fmla="*/ 0 w 708"/>
                  <a:gd name="T31" fmla="*/ 703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08" h="1264">
                    <a:moveTo>
                      <a:pt x="0" y="703"/>
                    </a:moveTo>
                    <a:lnTo>
                      <a:pt x="82" y="747"/>
                    </a:lnTo>
                    <a:lnTo>
                      <a:pt x="101" y="840"/>
                    </a:lnTo>
                    <a:lnTo>
                      <a:pt x="96" y="943"/>
                    </a:lnTo>
                    <a:lnTo>
                      <a:pt x="75" y="1010"/>
                    </a:lnTo>
                    <a:lnTo>
                      <a:pt x="80" y="1200"/>
                    </a:lnTo>
                    <a:lnTo>
                      <a:pt x="195" y="1223"/>
                    </a:lnTo>
                    <a:lnTo>
                      <a:pt x="258" y="1264"/>
                    </a:lnTo>
                    <a:lnTo>
                      <a:pt x="262" y="734"/>
                    </a:lnTo>
                    <a:lnTo>
                      <a:pt x="639" y="813"/>
                    </a:lnTo>
                    <a:lnTo>
                      <a:pt x="639" y="493"/>
                    </a:lnTo>
                    <a:lnTo>
                      <a:pt x="708" y="241"/>
                    </a:lnTo>
                    <a:lnTo>
                      <a:pt x="701" y="0"/>
                    </a:lnTo>
                    <a:lnTo>
                      <a:pt x="323" y="146"/>
                    </a:lnTo>
                    <a:lnTo>
                      <a:pt x="9" y="356"/>
                    </a:lnTo>
                    <a:lnTo>
                      <a:pt x="0" y="703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80" name="Freeform 88"/>
              <p:cNvSpPr>
                <a:spLocks noChangeAspect="1"/>
              </p:cNvSpPr>
              <p:nvPr/>
            </p:nvSpPr>
            <p:spPr bwMode="auto">
              <a:xfrm>
                <a:off x="3947" y="3241"/>
                <a:ext cx="157" cy="258"/>
              </a:xfrm>
              <a:custGeom>
                <a:avLst/>
                <a:gdLst>
                  <a:gd name="T0" fmla="*/ 478 w 871"/>
                  <a:gd name="T1" fmla="*/ 35 h 1427"/>
                  <a:gd name="T2" fmla="*/ 591 w 871"/>
                  <a:gd name="T3" fmla="*/ 178 h 1427"/>
                  <a:gd name="T4" fmla="*/ 821 w 871"/>
                  <a:gd name="T5" fmla="*/ 173 h 1427"/>
                  <a:gd name="T6" fmla="*/ 803 w 871"/>
                  <a:gd name="T7" fmla="*/ 242 h 1427"/>
                  <a:gd name="T8" fmla="*/ 871 w 871"/>
                  <a:gd name="T9" fmla="*/ 335 h 1427"/>
                  <a:gd name="T10" fmla="*/ 784 w 871"/>
                  <a:gd name="T11" fmla="*/ 521 h 1427"/>
                  <a:gd name="T12" fmla="*/ 779 w 871"/>
                  <a:gd name="T13" fmla="*/ 688 h 1427"/>
                  <a:gd name="T14" fmla="*/ 817 w 871"/>
                  <a:gd name="T15" fmla="*/ 762 h 1427"/>
                  <a:gd name="T16" fmla="*/ 825 w 871"/>
                  <a:gd name="T17" fmla="*/ 872 h 1427"/>
                  <a:gd name="T18" fmla="*/ 511 w 871"/>
                  <a:gd name="T19" fmla="*/ 1080 h 1427"/>
                  <a:gd name="T20" fmla="*/ 501 w 871"/>
                  <a:gd name="T21" fmla="*/ 1427 h 1427"/>
                  <a:gd name="T22" fmla="*/ 486 w 871"/>
                  <a:gd name="T23" fmla="*/ 1423 h 1427"/>
                  <a:gd name="T24" fmla="*/ 429 w 871"/>
                  <a:gd name="T25" fmla="*/ 1424 h 1427"/>
                  <a:gd name="T26" fmla="*/ 398 w 871"/>
                  <a:gd name="T27" fmla="*/ 1406 h 1427"/>
                  <a:gd name="T28" fmla="*/ 353 w 871"/>
                  <a:gd name="T29" fmla="*/ 1363 h 1427"/>
                  <a:gd name="T30" fmla="*/ 327 w 871"/>
                  <a:gd name="T31" fmla="*/ 1325 h 1427"/>
                  <a:gd name="T32" fmla="*/ 197 w 871"/>
                  <a:gd name="T33" fmla="*/ 1238 h 1427"/>
                  <a:gd name="T34" fmla="*/ 100 w 871"/>
                  <a:gd name="T35" fmla="*/ 1186 h 1427"/>
                  <a:gd name="T36" fmla="*/ 9 w 871"/>
                  <a:gd name="T37" fmla="*/ 1085 h 1427"/>
                  <a:gd name="T38" fmla="*/ 5 w 871"/>
                  <a:gd name="T39" fmla="*/ 840 h 1427"/>
                  <a:gd name="T40" fmla="*/ 0 w 871"/>
                  <a:gd name="T41" fmla="*/ 661 h 1427"/>
                  <a:gd name="T42" fmla="*/ 12 w 871"/>
                  <a:gd name="T43" fmla="*/ 628 h 1427"/>
                  <a:gd name="T44" fmla="*/ 5 w 871"/>
                  <a:gd name="T45" fmla="*/ 490 h 1427"/>
                  <a:gd name="T46" fmla="*/ 0 w 871"/>
                  <a:gd name="T47" fmla="*/ 405 h 1427"/>
                  <a:gd name="T48" fmla="*/ 8 w 871"/>
                  <a:gd name="T49" fmla="*/ 256 h 1427"/>
                  <a:gd name="T50" fmla="*/ 42 w 871"/>
                  <a:gd name="T51" fmla="*/ 241 h 1427"/>
                  <a:gd name="T52" fmla="*/ 71 w 871"/>
                  <a:gd name="T53" fmla="*/ 243 h 1427"/>
                  <a:gd name="T54" fmla="*/ 58 w 871"/>
                  <a:gd name="T55" fmla="*/ 133 h 1427"/>
                  <a:gd name="T56" fmla="*/ 73 w 871"/>
                  <a:gd name="T57" fmla="*/ 65 h 1427"/>
                  <a:gd name="T58" fmla="*/ 273 w 871"/>
                  <a:gd name="T59" fmla="*/ 0 h 1427"/>
                  <a:gd name="T60" fmla="*/ 333 w 871"/>
                  <a:gd name="T61" fmla="*/ 34 h 1427"/>
                  <a:gd name="T62" fmla="*/ 478 w 871"/>
                  <a:gd name="T63" fmla="*/ 35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71" h="1427">
                    <a:moveTo>
                      <a:pt x="478" y="35"/>
                    </a:moveTo>
                    <a:lnTo>
                      <a:pt x="591" y="178"/>
                    </a:lnTo>
                    <a:lnTo>
                      <a:pt x="821" y="173"/>
                    </a:lnTo>
                    <a:lnTo>
                      <a:pt x="803" y="242"/>
                    </a:lnTo>
                    <a:lnTo>
                      <a:pt x="871" y="335"/>
                    </a:lnTo>
                    <a:lnTo>
                      <a:pt x="784" y="521"/>
                    </a:lnTo>
                    <a:lnTo>
                      <a:pt x="779" y="688"/>
                    </a:lnTo>
                    <a:lnTo>
                      <a:pt x="817" y="762"/>
                    </a:lnTo>
                    <a:lnTo>
                      <a:pt x="825" y="872"/>
                    </a:lnTo>
                    <a:lnTo>
                      <a:pt x="511" y="1080"/>
                    </a:lnTo>
                    <a:lnTo>
                      <a:pt x="501" y="1427"/>
                    </a:lnTo>
                    <a:lnTo>
                      <a:pt x="486" y="1423"/>
                    </a:lnTo>
                    <a:lnTo>
                      <a:pt x="429" y="1424"/>
                    </a:lnTo>
                    <a:lnTo>
                      <a:pt x="398" y="1406"/>
                    </a:lnTo>
                    <a:lnTo>
                      <a:pt x="353" y="1363"/>
                    </a:lnTo>
                    <a:lnTo>
                      <a:pt x="327" y="1325"/>
                    </a:lnTo>
                    <a:lnTo>
                      <a:pt x="197" y="1238"/>
                    </a:lnTo>
                    <a:lnTo>
                      <a:pt x="100" y="1186"/>
                    </a:lnTo>
                    <a:lnTo>
                      <a:pt x="9" y="1085"/>
                    </a:lnTo>
                    <a:lnTo>
                      <a:pt x="5" y="840"/>
                    </a:lnTo>
                    <a:lnTo>
                      <a:pt x="0" y="661"/>
                    </a:lnTo>
                    <a:lnTo>
                      <a:pt x="12" y="628"/>
                    </a:lnTo>
                    <a:lnTo>
                      <a:pt x="5" y="490"/>
                    </a:lnTo>
                    <a:lnTo>
                      <a:pt x="0" y="405"/>
                    </a:lnTo>
                    <a:lnTo>
                      <a:pt x="8" y="256"/>
                    </a:lnTo>
                    <a:lnTo>
                      <a:pt x="42" y="241"/>
                    </a:lnTo>
                    <a:lnTo>
                      <a:pt x="71" y="243"/>
                    </a:lnTo>
                    <a:lnTo>
                      <a:pt x="58" y="133"/>
                    </a:lnTo>
                    <a:lnTo>
                      <a:pt x="73" y="65"/>
                    </a:lnTo>
                    <a:lnTo>
                      <a:pt x="273" y="0"/>
                    </a:lnTo>
                    <a:lnTo>
                      <a:pt x="333" y="34"/>
                    </a:lnTo>
                    <a:lnTo>
                      <a:pt x="478" y="3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81" name="Freeform 89"/>
              <p:cNvSpPr>
                <a:spLocks noChangeAspect="1"/>
              </p:cNvSpPr>
              <p:nvPr/>
            </p:nvSpPr>
            <p:spPr bwMode="auto">
              <a:xfrm>
                <a:off x="3899" y="3108"/>
                <a:ext cx="169" cy="158"/>
              </a:xfrm>
              <a:custGeom>
                <a:avLst/>
                <a:gdLst>
                  <a:gd name="T0" fmla="*/ 138 w 936"/>
                  <a:gd name="T1" fmla="*/ 203 h 877"/>
                  <a:gd name="T2" fmla="*/ 149 w 936"/>
                  <a:gd name="T3" fmla="*/ 242 h 877"/>
                  <a:gd name="T4" fmla="*/ 119 w 936"/>
                  <a:gd name="T5" fmla="*/ 281 h 877"/>
                  <a:gd name="T6" fmla="*/ 47 w 936"/>
                  <a:gd name="T7" fmla="*/ 301 h 877"/>
                  <a:gd name="T8" fmla="*/ 55 w 936"/>
                  <a:gd name="T9" fmla="*/ 449 h 877"/>
                  <a:gd name="T10" fmla="*/ 76 w 936"/>
                  <a:gd name="T11" fmla="*/ 452 h 877"/>
                  <a:gd name="T12" fmla="*/ 97 w 936"/>
                  <a:gd name="T13" fmla="*/ 407 h 877"/>
                  <a:gd name="T14" fmla="*/ 162 w 936"/>
                  <a:gd name="T15" fmla="*/ 410 h 877"/>
                  <a:gd name="T16" fmla="*/ 173 w 936"/>
                  <a:gd name="T17" fmla="*/ 436 h 877"/>
                  <a:gd name="T18" fmla="*/ 223 w 936"/>
                  <a:gd name="T19" fmla="*/ 407 h 877"/>
                  <a:gd name="T20" fmla="*/ 261 w 936"/>
                  <a:gd name="T21" fmla="*/ 407 h 877"/>
                  <a:gd name="T22" fmla="*/ 264 w 936"/>
                  <a:gd name="T23" fmla="*/ 442 h 877"/>
                  <a:gd name="T24" fmla="*/ 251 w 936"/>
                  <a:gd name="T25" fmla="*/ 492 h 877"/>
                  <a:gd name="T26" fmla="*/ 212 w 936"/>
                  <a:gd name="T27" fmla="*/ 528 h 877"/>
                  <a:gd name="T28" fmla="*/ 156 w 936"/>
                  <a:gd name="T29" fmla="*/ 539 h 877"/>
                  <a:gd name="T30" fmla="*/ 133 w 936"/>
                  <a:gd name="T31" fmla="*/ 558 h 877"/>
                  <a:gd name="T32" fmla="*/ 203 w 936"/>
                  <a:gd name="T33" fmla="*/ 612 h 877"/>
                  <a:gd name="T34" fmla="*/ 0 w 936"/>
                  <a:gd name="T35" fmla="*/ 800 h 877"/>
                  <a:gd name="T36" fmla="*/ 74 w 936"/>
                  <a:gd name="T37" fmla="*/ 810 h 877"/>
                  <a:gd name="T38" fmla="*/ 139 w 936"/>
                  <a:gd name="T39" fmla="*/ 783 h 877"/>
                  <a:gd name="T40" fmla="*/ 209 w 936"/>
                  <a:gd name="T41" fmla="*/ 836 h 877"/>
                  <a:gd name="T42" fmla="*/ 302 w 936"/>
                  <a:gd name="T43" fmla="*/ 868 h 877"/>
                  <a:gd name="T44" fmla="*/ 323 w 936"/>
                  <a:gd name="T45" fmla="*/ 877 h 877"/>
                  <a:gd name="T46" fmla="*/ 340 w 936"/>
                  <a:gd name="T47" fmla="*/ 803 h 877"/>
                  <a:gd name="T48" fmla="*/ 537 w 936"/>
                  <a:gd name="T49" fmla="*/ 741 h 877"/>
                  <a:gd name="T50" fmla="*/ 598 w 936"/>
                  <a:gd name="T51" fmla="*/ 772 h 877"/>
                  <a:gd name="T52" fmla="*/ 744 w 936"/>
                  <a:gd name="T53" fmla="*/ 777 h 877"/>
                  <a:gd name="T54" fmla="*/ 936 w 936"/>
                  <a:gd name="T55" fmla="*/ 501 h 877"/>
                  <a:gd name="T56" fmla="*/ 869 w 936"/>
                  <a:gd name="T57" fmla="*/ 413 h 877"/>
                  <a:gd name="T58" fmla="*/ 651 w 936"/>
                  <a:gd name="T59" fmla="*/ 420 h 877"/>
                  <a:gd name="T60" fmla="*/ 639 w 936"/>
                  <a:gd name="T61" fmla="*/ 344 h 877"/>
                  <a:gd name="T62" fmla="*/ 692 w 936"/>
                  <a:gd name="T63" fmla="*/ 320 h 877"/>
                  <a:gd name="T64" fmla="*/ 646 w 936"/>
                  <a:gd name="T65" fmla="*/ 223 h 877"/>
                  <a:gd name="T66" fmla="*/ 609 w 936"/>
                  <a:gd name="T67" fmla="*/ 248 h 877"/>
                  <a:gd name="T68" fmla="*/ 549 w 936"/>
                  <a:gd name="T69" fmla="*/ 128 h 877"/>
                  <a:gd name="T70" fmla="*/ 569 w 936"/>
                  <a:gd name="T71" fmla="*/ 74 h 877"/>
                  <a:gd name="T72" fmla="*/ 555 w 936"/>
                  <a:gd name="T73" fmla="*/ 23 h 877"/>
                  <a:gd name="T74" fmla="*/ 487 w 936"/>
                  <a:gd name="T75" fmla="*/ 0 h 877"/>
                  <a:gd name="T76" fmla="*/ 441 w 936"/>
                  <a:gd name="T77" fmla="*/ 5 h 877"/>
                  <a:gd name="T78" fmla="*/ 443 w 936"/>
                  <a:gd name="T79" fmla="*/ 23 h 877"/>
                  <a:gd name="T80" fmla="*/ 412 w 936"/>
                  <a:gd name="T81" fmla="*/ 21 h 877"/>
                  <a:gd name="T82" fmla="*/ 408 w 936"/>
                  <a:gd name="T83" fmla="*/ 65 h 877"/>
                  <a:gd name="T84" fmla="*/ 373 w 936"/>
                  <a:gd name="T85" fmla="*/ 65 h 877"/>
                  <a:gd name="T86" fmla="*/ 363 w 936"/>
                  <a:gd name="T87" fmla="*/ 102 h 877"/>
                  <a:gd name="T88" fmla="*/ 381 w 936"/>
                  <a:gd name="T89" fmla="*/ 143 h 877"/>
                  <a:gd name="T90" fmla="*/ 346 w 936"/>
                  <a:gd name="T91" fmla="*/ 190 h 877"/>
                  <a:gd name="T92" fmla="*/ 379 w 936"/>
                  <a:gd name="T93" fmla="*/ 240 h 877"/>
                  <a:gd name="T94" fmla="*/ 326 w 936"/>
                  <a:gd name="T95" fmla="*/ 245 h 877"/>
                  <a:gd name="T96" fmla="*/ 282 w 936"/>
                  <a:gd name="T97" fmla="*/ 184 h 877"/>
                  <a:gd name="T98" fmla="*/ 293 w 936"/>
                  <a:gd name="T99" fmla="*/ 153 h 877"/>
                  <a:gd name="T100" fmla="*/ 221 w 936"/>
                  <a:gd name="T101" fmla="*/ 68 h 877"/>
                  <a:gd name="T102" fmla="*/ 112 w 936"/>
                  <a:gd name="T103" fmla="*/ 97 h 877"/>
                  <a:gd name="T104" fmla="*/ 94 w 936"/>
                  <a:gd name="T105" fmla="*/ 93 h 877"/>
                  <a:gd name="T106" fmla="*/ 88 w 936"/>
                  <a:gd name="T107" fmla="*/ 70 h 877"/>
                  <a:gd name="T108" fmla="*/ 58 w 936"/>
                  <a:gd name="T109" fmla="*/ 79 h 877"/>
                  <a:gd name="T110" fmla="*/ 87 w 936"/>
                  <a:gd name="T111" fmla="*/ 181 h 877"/>
                  <a:gd name="T112" fmla="*/ 138 w 936"/>
                  <a:gd name="T113" fmla="*/ 203 h 8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36" h="877">
                    <a:moveTo>
                      <a:pt x="138" y="203"/>
                    </a:moveTo>
                    <a:lnTo>
                      <a:pt x="149" y="242"/>
                    </a:lnTo>
                    <a:lnTo>
                      <a:pt x="119" y="281"/>
                    </a:lnTo>
                    <a:lnTo>
                      <a:pt x="47" y="301"/>
                    </a:lnTo>
                    <a:lnTo>
                      <a:pt x="55" y="449"/>
                    </a:lnTo>
                    <a:lnTo>
                      <a:pt x="76" y="452"/>
                    </a:lnTo>
                    <a:lnTo>
                      <a:pt x="97" y="407"/>
                    </a:lnTo>
                    <a:lnTo>
                      <a:pt x="162" y="410"/>
                    </a:lnTo>
                    <a:lnTo>
                      <a:pt x="173" y="436"/>
                    </a:lnTo>
                    <a:lnTo>
                      <a:pt x="223" y="407"/>
                    </a:lnTo>
                    <a:lnTo>
                      <a:pt x="261" y="407"/>
                    </a:lnTo>
                    <a:lnTo>
                      <a:pt x="264" y="442"/>
                    </a:lnTo>
                    <a:lnTo>
                      <a:pt x="251" y="492"/>
                    </a:lnTo>
                    <a:lnTo>
                      <a:pt x="212" y="528"/>
                    </a:lnTo>
                    <a:lnTo>
                      <a:pt x="156" y="539"/>
                    </a:lnTo>
                    <a:lnTo>
                      <a:pt x="133" y="558"/>
                    </a:lnTo>
                    <a:lnTo>
                      <a:pt x="203" y="612"/>
                    </a:lnTo>
                    <a:lnTo>
                      <a:pt x="0" y="800"/>
                    </a:lnTo>
                    <a:lnTo>
                      <a:pt x="74" y="810"/>
                    </a:lnTo>
                    <a:lnTo>
                      <a:pt x="139" y="783"/>
                    </a:lnTo>
                    <a:lnTo>
                      <a:pt x="209" y="836"/>
                    </a:lnTo>
                    <a:lnTo>
                      <a:pt x="302" y="868"/>
                    </a:lnTo>
                    <a:lnTo>
                      <a:pt x="323" y="877"/>
                    </a:lnTo>
                    <a:lnTo>
                      <a:pt x="340" y="803"/>
                    </a:lnTo>
                    <a:lnTo>
                      <a:pt x="537" y="741"/>
                    </a:lnTo>
                    <a:lnTo>
                      <a:pt x="598" y="772"/>
                    </a:lnTo>
                    <a:lnTo>
                      <a:pt x="744" y="777"/>
                    </a:lnTo>
                    <a:lnTo>
                      <a:pt x="936" y="501"/>
                    </a:lnTo>
                    <a:lnTo>
                      <a:pt x="869" y="413"/>
                    </a:lnTo>
                    <a:lnTo>
                      <a:pt x="651" y="420"/>
                    </a:lnTo>
                    <a:lnTo>
                      <a:pt x="639" y="344"/>
                    </a:lnTo>
                    <a:lnTo>
                      <a:pt x="692" y="320"/>
                    </a:lnTo>
                    <a:lnTo>
                      <a:pt x="646" y="223"/>
                    </a:lnTo>
                    <a:lnTo>
                      <a:pt x="609" y="248"/>
                    </a:lnTo>
                    <a:lnTo>
                      <a:pt x="549" y="128"/>
                    </a:lnTo>
                    <a:lnTo>
                      <a:pt x="569" y="74"/>
                    </a:lnTo>
                    <a:lnTo>
                      <a:pt x="555" y="23"/>
                    </a:lnTo>
                    <a:lnTo>
                      <a:pt x="487" y="0"/>
                    </a:lnTo>
                    <a:lnTo>
                      <a:pt x="441" y="5"/>
                    </a:lnTo>
                    <a:lnTo>
                      <a:pt x="443" y="23"/>
                    </a:lnTo>
                    <a:lnTo>
                      <a:pt x="412" y="21"/>
                    </a:lnTo>
                    <a:lnTo>
                      <a:pt x="408" y="65"/>
                    </a:lnTo>
                    <a:lnTo>
                      <a:pt x="373" y="65"/>
                    </a:lnTo>
                    <a:lnTo>
                      <a:pt x="363" y="102"/>
                    </a:lnTo>
                    <a:lnTo>
                      <a:pt x="381" y="143"/>
                    </a:lnTo>
                    <a:lnTo>
                      <a:pt x="346" y="190"/>
                    </a:lnTo>
                    <a:lnTo>
                      <a:pt x="379" y="240"/>
                    </a:lnTo>
                    <a:lnTo>
                      <a:pt x="326" y="245"/>
                    </a:lnTo>
                    <a:lnTo>
                      <a:pt x="282" y="184"/>
                    </a:lnTo>
                    <a:lnTo>
                      <a:pt x="293" y="153"/>
                    </a:lnTo>
                    <a:lnTo>
                      <a:pt x="221" y="68"/>
                    </a:lnTo>
                    <a:lnTo>
                      <a:pt x="112" y="97"/>
                    </a:lnTo>
                    <a:lnTo>
                      <a:pt x="94" y="93"/>
                    </a:lnTo>
                    <a:lnTo>
                      <a:pt x="88" y="70"/>
                    </a:lnTo>
                    <a:lnTo>
                      <a:pt x="58" y="79"/>
                    </a:lnTo>
                    <a:lnTo>
                      <a:pt x="87" y="181"/>
                    </a:lnTo>
                    <a:lnTo>
                      <a:pt x="138" y="203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82" name="Freeform 90"/>
              <p:cNvSpPr>
                <a:spLocks noChangeAspect="1"/>
              </p:cNvSpPr>
              <p:nvPr/>
            </p:nvSpPr>
            <p:spPr bwMode="auto">
              <a:xfrm>
                <a:off x="4392" y="3074"/>
                <a:ext cx="138" cy="117"/>
              </a:xfrm>
              <a:custGeom>
                <a:avLst/>
                <a:gdLst>
                  <a:gd name="T0" fmla="*/ 64 w 767"/>
                  <a:gd name="T1" fmla="*/ 448 h 646"/>
                  <a:gd name="T2" fmla="*/ 111 w 767"/>
                  <a:gd name="T3" fmla="*/ 488 h 646"/>
                  <a:gd name="T4" fmla="*/ 210 w 767"/>
                  <a:gd name="T5" fmla="*/ 488 h 646"/>
                  <a:gd name="T6" fmla="*/ 255 w 767"/>
                  <a:gd name="T7" fmla="*/ 539 h 646"/>
                  <a:gd name="T8" fmla="*/ 206 w 767"/>
                  <a:gd name="T9" fmla="*/ 588 h 646"/>
                  <a:gd name="T10" fmla="*/ 253 w 767"/>
                  <a:gd name="T11" fmla="*/ 634 h 646"/>
                  <a:gd name="T12" fmla="*/ 295 w 767"/>
                  <a:gd name="T13" fmla="*/ 646 h 646"/>
                  <a:gd name="T14" fmla="*/ 324 w 767"/>
                  <a:gd name="T15" fmla="*/ 611 h 646"/>
                  <a:gd name="T16" fmla="*/ 377 w 767"/>
                  <a:gd name="T17" fmla="*/ 610 h 646"/>
                  <a:gd name="T18" fmla="*/ 402 w 767"/>
                  <a:gd name="T19" fmla="*/ 574 h 646"/>
                  <a:gd name="T20" fmla="*/ 437 w 767"/>
                  <a:gd name="T21" fmla="*/ 568 h 646"/>
                  <a:gd name="T22" fmla="*/ 444 w 767"/>
                  <a:gd name="T23" fmla="*/ 533 h 646"/>
                  <a:gd name="T24" fmla="*/ 506 w 767"/>
                  <a:gd name="T25" fmla="*/ 523 h 646"/>
                  <a:gd name="T26" fmla="*/ 571 w 767"/>
                  <a:gd name="T27" fmla="*/ 482 h 646"/>
                  <a:gd name="T28" fmla="*/ 590 w 767"/>
                  <a:gd name="T29" fmla="*/ 383 h 646"/>
                  <a:gd name="T30" fmla="*/ 644 w 767"/>
                  <a:gd name="T31" fmla="*/ 333 h 646"/>
                  <a:gd name="T32" fmla="*/ 690 w 767"/>
                  <a:gd name="T33" fmla="*/ 310 h 646"/>
                  <a:gd name="T34" fmla="*/ 692 w 767"/>
                  <a:gd name="T35" fmla="*/ 262 h 646"/>
                  <a:gd name="T36" fmla="*/ 767 w 767"/>
                  <a:gd name="T37" fmla="*/ 252 h 646"/>
                  <a:gd name="T38" fmla="*/ 644 w 767"/>
                  <a:gd name="T39" fmla="*/ 147 h 646"/>
                  <a:gd name="T40" fmla="*/ 554 w 767"/>
                  <a:gd name="T41" fmla="*/ 145 h 646"/>
                  <a:gd name="T42" fmla="*/ 543 w 767"/>
                  <a:gd name="T43" fmla="*/ 187 h 646"/>
                  <a:gd name="T44" fmla="*/ 435 w 767"/>
                  <a:gd name="T45" fmla="*/ 180 h 646"/>
                  <a:gd name="T46" fmla="*/ 379 w 767"/>
                  <a:gd name="T47" fmla="*/ 140 h 646"/>
                  <a:gd name="T48" fmla="*/ 313 w 767"/>
                  <a:gd name="T49" fmla="*/ 140 h 646"/>
                  <a:gd name="T50" fmla="*/ 255 w 767"/>
                  <a:gd name="T51" fmla="*/ 27 h 646"/>
                  <a:gd name="T52" fmla="*/ 195 w 767"/>
                  <a:gd name="T53" fmla="*/ 27 h 646"/>
                  <a:gd name="T54" fmla="*/ 158 w 767"/>
                  <a:gd name="T55" fmla="*/ 36 h 646"/>
                  <a:gd name="T56" fmla="*/ 0 w 767"/>
                  <a:gd name="T57" fmla="*/ 0 h 646"/>
                  <a:gd name="T58" fmla="*/ 9 w 767"/>
                  <a:gd name="T59" fmla="*/ 31 h 646"/>
                  <a:gd name="T60" fmla="*/ 80 w 767"/>
                  <a:gd name="T61" fmla="*/ 84 h 646"/>
                  <a:gd name="T62" fmla="*/ 80 w 767"/>
                  <a:gd name="T63" fmla="*/ 120 h 646"/>
                  <a:gd name="T64" fmla="*/ 182 w 767"/>
                  <a:gd name="T65" fmla="*/ 198 h 646"/>
                  <a:gd name="T66" fmla="*/ 109 w 767"/>
                  <a:gd name="T67" fmla="*/ 222 h 646"/>
                  <a:gd name="T68" fmla="*/ 116 w 767"/>
                  <a:gd name="T69" fmla="*/ 381 h 646"/>
                  <a:gd name="T70" fmla="*/ 137 w 767"/>
                  <a:gd name="T71" fmla="*/ 435 h 646"/>
                  <a:gd name="T72" fmla="*/ 64 w 767"/>
                  <a:gd name="T73" fmla="*/ 448 h 6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67" h="646">
                    <a:moveTo>
                      <a:pt x="64" y="448"/>
                    </a:moveTo>
                    <a:lnTo>
                      <a:pt x="111" y="488"/>
                    </a:lnTo>
                    <a:lnTo>
                      <a:pt x="210" y="488"/>
                    </a:lnTo>
                    <a:lnTo>
                      <a:pt x="255" y="539"/>
                    </a:lnTo>
                    <a:lnTo>
                      <a:pt x="206" y="588"/>
                    </a:lnTo>
                    <a:lnTo>
                      <a:pt x="253" y="634"/>
                    </a:lnTo>
                    <a:lnTo>
                      <a:pt x="295" y="646"/>
                    </a:lnTo>
                    <a:lnTo>
                      <a:pt x="324" y="611"/>
                    </a:lnTo>
                    <a:lnTo>
                      <a:pt x="377" y="610"/>
                    </a:lnTo>
                    <a:lnTo>
                      <a:pt x="402" y="574"/>
                    </a:lnTo>
                    <a:lnTo>
                      <a:pt x="437" y="568"/>
                    </a:lnTo>
                    <a:lnTo>
                      <a:pt x="444" y="533"/>
                    </a:lnTo>
                    <a:lnTo>
                      <a:pt x="506" y="523"/>
                    </a:lnTo>
                    <a:lnTo>
                      <a:pt x="571" y="482"/>
                    </a:lnTo>
                    <a:lnTo>
                      <a:pt x="590" y="383"/>
                    </a:lnTo>
                    <a:lnTo>
                      <a:pt x="644" y="333"/>
                    </a:lnTo>
                    <a:lnTo>
                      <a:pt x="690" y="310"/>
                    </a:lnTo>
                    <a:lnTo>
                      <a:pt x="692" y="262"/>
                    </a:lnTo>
                    <a:lnTo>
                      <a:pt x="767" y="252"/>
                    </a:lnTo>
                    <a:lnTo>
                      <a:pt x="644" y="147"/>
                    </a:lnTo>
                    <a:lnTo>
                      <a:pt x="554" y="145"/>
                    </a:lnTo>
                    <a:lnTo>
                      <a:pt x="543" y="187"/>
                    </a:lnTo>
                    <a:lnTo>
                      <a:pt x="435" y="180"/>
                    </a:lnTo>
                    <a:lnTo>
                      <a:pt x="379" y="140"/>
                    </a:lnTo>
                    <a:lnTo>
                      <a:pt x="313" y="140"/>
                    </a:lnTo>
                    <a:lnTo>
                      <a:pt x="255" y="27"/>
                    </a:lnTo>
                    <a:lnTo>
                      <a:pt x="195" y="27"/>
                    </a:lnTo>
                    <a:lnTo>
                      <a:pt x="158" y="36"/>
                    </a:lnTo>
                    <a:lnTo>
                      <a:pt x="0" y="0"/>
                    </a:lnTo>
                    <a:lnTo>
                      <a:pt x="9" y="31"/>
                    </a:lnTo>
                    <a:lnTo>
                      <a:pt x="80" y="84"/>
                    </a:lnTo>
                    <a:lnTo>
                      <a:pt x="80" y="120"/>
                    </a:lnTo>
                    <a:lnTo>
                      <a:pt x="182" y="198"/>
                    </a:lnTo>
                    <a:lnTo>
                      <a:pt x="109" y="222"/>
                    </a:lnTo>
                    <a:lnTo>
                      <a:pt x="116" y="381"/>
                    </a:lnTo>
                    <a:lnTo>
                      <a:pt x="137" y="435"/>
                    </a:lnTo>
                    <a:lnTo>
                      <a:pt x="64" y="44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83" name="Freeform 91"/>
              <p:cNvSpPr>
                <a:spLocks noChangeAspect="1"/>
              </p:cNvSpPr>
              <p:nvPr/>
            </p:nvSpPr>
            <p:spPr bwMode="auto">
              <a:xfrm>
                <a:off x="4088" y="3293"/>
                <a:ext cx="94" cy="105"/>
              </a:xfrm>
              <a:custGeom>
                <a:avLst/>
                <a:gdLst>
                  <a:gd name="T0" fmla="*/ 89 w 521"/>
                  <a:gd name="T1" fmla="*/ 45 h 582"/>
                  <a:gd name="T2" fmla="*/ 230 w 521"/>
                  <a:gd name="T3" fmla="*/ 57 h 582"/>
                  <a:gd name="T4" fmla="*/ 272 w 521"/>
                  <a:gd name="T5" fmla="*/ 0 h 582"/>
                  <a:gd name="T6" fmla="*/ 315 w 521"/>
                  <a:gd name="T7" fmla="*/ 3 h 582"/>
                  <a:gd name="T8" fmla="*/ 415 w 521"/>
                  <a:gd name="T9" fmla="*/ 120 h 582"/>
                  <a:gd name="T10" fmla="*/ 500 w 521"/>
                  <a:gd name="T11" fmla="*/ 110 h 582"/>
                  <a:gd name="T12" fmla="*/ 506 w 521"/>
                  <a:gd name="T13" fmla="*/ 154 h 582"/>
                  <a:gd name="T14" fmla="*/ 521 w 521"/>
                  <a:gd name="T15" fmla="*/ 222 h 582"/>
                  <a:gd name="T16" fmla="*/ 475 w 521"/>
                  <a:gd name="T17" fmla="*/ 414 h 582"/>
                  <a:gd name="T18" fmla="*/ 44 w 521"/>
                  <a:gd name="T19" fmla="*/ 582 h 582"/>
                  <a:gd name="T20" fmla="*/ 39 w 521"/>
                  <a:gd name="T21" fmla="*/ 476 h 582"/>
                  <a:gd name="T22" fmla="*/ 0 w 521"/>
                  <a:gd name="T23" fmla="*/ 402 h 582"/>
                  <a:gd name="T24" fmla="*/ 6 w 521"/>
                  <a:gd name="T25" fmla="*/ 234 h 582"/>
                  <a:gd name="T26" fmla="*/ 89 w 521"/>
                  <a:gd name="T27" fmla="*/ 45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21" h="582">
                    <a:moveTo>
                      <a:pt x="89" y="45"/>
                    </a:moveTo>
                    <a:lnTo>
                      <a:pt x="230" y="57"/>
                    </a:lnTo>
                    <a:lnTo>
                      <a:pt x="272" y="0"/>
                    </a:lnTo>
                    <a:lnTo>
                      <a:pt x="315" y="3"/>
                    </a:lnTo>
                    <a:lnTo>
                      <a:pt x="415" y="120"/>
                    </a:lnTo>
                    <a:lnTo>
                      <a:pt x="500" y="110"/>
                    </a:lnTo>
                    <a:lnTo>
                      <a:pt x="506" y="154"/>
                    </a:lnTo>
                    <a:lnTo>
                      <a:pt x="521" y="222"/>
                    </a:lnTo>
                    <a:lnTo>
                      <a:pt x="475" y="414"/>
                    </a:lnTo>
                    <a:lnTo>
                      <a:pt x="44" y="582"/>
                    </a:lnTo>
                    <a:lnTo>
                      <a:pt x="39" y="476"/>
                    </a:lnTo>
                    <a:lnTo>
                      <a:pt x="0" y="402"/>
                    </a:lnTo>
                    <a:lnTo>
                      <a:pt x="6" y="234"/>
                    </a:lnTo>
                    <a:lnTo>
                      <a:pt x="89" y="4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84" name="Freeform 92"/>
              <p:cNvSpPr>
                <a:spLocks noChangeAspect="1"/>
              </p:cNvSpPr>
              <p:nvPr/>
            </p:nvSpPr>
            <p:spPr bwMode="auto">
              <a:xfrm>
                <a:off x="3382" y="3103"/>
                <a:ext cx="291" cy="213"/>
              </a:xfrm>
              <a:custGeom>
                <a:avLst/>
                <a:gdLst>
                  <a:gd name="T0" fmla="*/ 0 w 1611"/>
                  <a:gd name="T1" fmla="*/ 1029 h 1178"/>
                  <a:gd name="T2" fmla="*/ 93 w 1611"/>
                  <a:gd name="T3" fmla="*/ 812 h 1178"/>
                  <a:gd name="T4" fmla="*/ 184 w 1611"/>
                  <a:gd name="T5" fmla="*/ 763 h 1178"/>
                  <a:gd name="T6" fmla="*/ 191 w 1611"/>
                  <a:gd name="T7" fmla="*/ 720 h 1178"/>
                  <a:gd name="T8" fmla="*/ 222 w 1611"/>
                  <a:gd name="T9" fmla="*/ 683 h 1178"/>
                  <a:gd name="T10" fmla="*/ 242 w 1611"/>
                  <a:gd name="T11" fmla="*/ 686 h 1178"/>
                  <a:gd name="T12" fmla="*/ 284 w 1611"/>
                  <a:gd name="T13" fmla="*/ 636 h 1178"/>
                  <a:gd name="T14" fmla="*/ 343 w 1611"/>
                  <a:gd name="T15" fmla="*/ 603 h 1178"/>
                  <a:gd name="T16" fmla="*/ 415 w 1611"/>
                  <a:gd name="T17" fmla="*/ 564 h 1178"/>
                  <a:gd name="T18" fmla="*/ 426 w 1611"/>
                  <a:gd name="T19" fmla="*/ 526 h 1178"/>
                  <a:gd name="T20" fmla="*/ 390 w 1611"/>
                  <a:gd name="T21" fmla="*/ 474 h 1178"/>
                  <a:gd name="T22" fmla="*/ 379 w 1611"/>
                  <a:gd name="T23" fmla="*/ 430 h 1178"/>
                  <a:gd name="T24" fmla="*/ 413 w 1611"/>
                  <a:gd name="T25" fmla="*/ 379 h 1178"/>
                  <a:gd name="T26" fmla="*/ 410 w 1611"/>
                  <a:gd name="T27" fmla="*/ 297 h 1178"/>
                  <a:gd name="T28" fmla="*/ 480 w 1611"/>
                  <a:gd name="T29" fmla="*/ 289 h 1178"/>
                  <a:gd name="T30" fmla="*/ 543 w 1611"/>
                  <a:gd name="T31" fmla="*/ 230 h 1178"/>
                  <a:gd name="T32" fmla="*/ 596 w 1611"/>
                  <a:gd name="T33" fmla="*/ 139 h 1178"/>
                  <a:gd name="T34" fmla="*/ 632 w 1611"/>
                  <a:gd name="T35" fmla="*/ 158 h 1178"/>
                  <a:gd name="T36" fmla="*/ 668 w 1611"/>
                  <a:gd name="T37" fmla="*/ 119 h 1178"/>
                  <a:gd name="T38" fmla="*/ 730 w 1611"/>
                  <a:gd name="T39" fmla="*/ 137 h 1178"/>
                  <a:gd name="T40" fmla="*/ 791 w 1611"/>
                  <a:gd name="T41" fmla="*/ 93 h 1178"/>
                  <a:gd name="T42" fmla="*/ 830 w 1611"/>
                  <a:gd name="T43" fmla="*/ 137 h 1178"/>
                  <a:gd name="T44" fmla="*/ 851 w 1611"/>
                  <a:gd name="T45" fmla="*/ 139 h 1178"/>
                  <a:gd name="T46" fmla="*/ 877 w 1611"/>
                  <a:gd name="T47" fmla="*/ 116 h 1178"/>
                  <a:gd name="T48" fmla="*/ 959 w 1611"/>
                  <a:gd name="T49" fmla="*/ 111 h 1178"/>
                  <a:gd name="T50" fmla="*/ 1021 w 1611"/>
                  <a:gd name="T51" fmla="*/ 44 h 1178"/>
                  <a:gd name="T52" fmla="*/ 1145 w 1611"/>
                  <a:gd name="T53" fmla="*/ 37 h 1178"/>
                  <a:gd name="T54" fmla="*/ 1189 w 1611"/>
                  <a:gd name="T55" fmla="*/ 0 h 1178"/>
                  <a:gd name="T56" fmla="*/ 1215 w 1611"/>
                  <a:gd name="T57" fmla="*/ 8 h 1178"/>
                  <a:gd name="T58" fmla="*/ 1215 w 1611"/>
                  <a:gd name="T59" fmla="*/ 44 h 1178"/>
                  <a:gd name="T60" fmla="*/ 1256 w 1611"/>
                  <a:gd name="T61" fmla="*/ 96 h 1178"/>
                  <a:gd name="T62" fmla="*/ 1323 w 1611"/>
                  <a:gd name="T63" fmla="*/ 87 h 1178"/>
                  <a:gd name="T64" fmla="*/ 1369 w 1611"/>
                  <a:gd name="T65" fmla="*/ 139 h 1178"/>
                  <a:gd name="T66" fmla="*/ 1328 w 1611"/>
                  <a:gd name="T67" fmla="*/ 199 h 1178"/>
                  <a:gd name="T68" fmla="*/ 1343 w 1611"/>
                  <a:gd name="T69" fmla="*/ 228 h 1178"/>
                  <a:gd name="T70" fmla="*/ 1558 w 1611"/>
                  <a:gd name="T71" fmla="*/ 291 h 1178"/>
                  <a:gd name="T72" fmla="*/ 1410 w 1611"/>
                  <a:gd name="T73" fmla="*/ 405 h 1178"/>
                  <a:gd name="T74" fmla="*/ 1611 w 1611"/>
                  <a:gd name="T75" fmla="*/ 514 h 1178"/>
                  <a:gd name="T76" fmla="*/ 1599 w 1611"/>
                  <a:gd name="T77" fmla="*/ 613 h 1178"/>
                  <a:gd name="T78" fmla="*/ 1558 w 1611"/>
                  <a:gd name="T79" fmla="*/ 720 h 1178"/>
                  <a:gd name="T80" fmla="*/ 1532 w 1611"/>
                  <a:gd name="T81" fmla="*/ 723 h 1178"/>
                  <a:gd name="T82" fmla="*/ 1498 w 1611"/>
                  <a:gd name="T83" fmla="*/ 727 h 1178"/>
                  <a:gd name="T84" fmla="*/ 1489 w 1611"/>
                  <a:gd name="T85" fmla="*/ 801 h 1178"/>
                  <a:gd name="T86" fmla="*/ 1410 w 1611"/>
                  <a:gd name="T87" fmla="*/ 831 h 1178"/>
                  <a:gd name="T88" fmla="*/ 1388 w 1611"/>
                  <a:gd name="T89" fmla="*/ 774 h 1178"/>
                  <a:gd name="T90" fmla="*/ 1110 w 1611"/>
                  <a:gd name="T91" fmla="*/ 877 h 1178"/>
                  <a:gd name="T92" fmla="*/ 981 w 1611"/>
                  <a:gd name="T93" fmla="*/ 979 h 1178"/>
                  <a:gd name="T94" fmla="*/ 939 w 1611"/>
                  <a:gd name="T95" fmla="*/ 963 h 1178"/>
                  <a:gd name="T96" fmla="*/ 845 w 1611"/>
                  <a:gd name="T97" fmla="*/ 1018 h 1178"/>
                  <a:gd name="T98" fmla="*/ 760 w 1611"/>
                  <a:gd name="T99" fmla="*/ 1016 h 1178"/>
                  <a:gd name="T100" fmla="*/ 750 w 1611"/>
                  <a:gd name="T101" fmla="*/ 1076 h 1178"/>
                  <a:gd name="T102" fmla="*/ 769 w 1611"/>
                  <a:gd name="T103" fmla="*/ 1107 h 1178"/>
                  <a:gd name="T104" fmla="*/ 747 w 1611"/>
                  <a:gd name="T105" fmla="*/ 1178 h 1178"/>
                  <a:gd name="T106" fmla="*/ 364 w 1611"/>
                  <a:gd name="T107" fmla="*/ 1055 h 1178"/>
                  <a:gd name="T108" fmla="*/ 335 w 1611"/>
                  <a:gd name="T109" fmla="*/ 1015 h 1178"/>
                  <a:gd name="T110" fmla="*/ 132 w 1611"/>
                  <a:gd name="T111" fmla="*/ 1049 h 1178"/>
                  <a:gd name="T112" fmla="*/ 0 w 1611"/>
                  <a:gd name="T113" fmla="*/ 1029 h 1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611" h="1178">
                    <a:moveTo>
                      <a:pt x="0" y="1029"/>
                    </a:moveTo>
                    <a:lnTo>
                      <a:pt x="93" y="812"/>
                    </a:lnTo>
                    <a:lnTo>
                      <a:pt x="184" y="763"/>
                    </a:lnTo>
                    <a:lnTo>
                      <a:pt x="191" y="720"/>
                    </a:lnTo>
                    <a:lnTo>
                      <a:pt x="222" y="683"/>
                    </a:lnTo>
                    <a:lnTo>
                      <a:pt x="242" y="686"/>
                    </a:lnTo>
                    <a:lnTo>
                      <a:pt x="284" y="636"/>
                    </a:lnTo>
                    <a:lnTo>
                      <a:pt x="343" y="603"/>
                    </a:lnTo>
                    <a:lnTo>
                      <a:pt x="415" y="564"/>
                    </a:lnTo>
                    <a:lnTo>
                      <a:pt x="426" y="526"/>
                    </a:lnTo>
                    <a:lnTo>
                      <a:pt x="390" y="474"/>
                    </a:lnTo>
                    <a:lnTo>
                      <a:pt x="379" y="430"/>
                    </a:lnTo>
                    <a:lnTo>
                      <a:pt x="413" y="379"/>
                    </a:lnTo>
                    <a:lnTo>
                      <a:pt x="410" y="297"/>
                    </a:lnTo>
                    <a:lnTo>
                      <a:pt x="480" y="289"/>
                    </a:lnTo>
                    <a:lnTo>
                      <a:pt x="543" y="230"/>
                    </a:lnTo>
                    <a:lnTo>
                      <a:pt x="596" y="139"/>
                    </a:lnTo>
                    <a:lnTo>
                      <a:pt x="632" y="158"/>
                    </a:lnTo>
                    <a:lnTo>
                      <a:pt x="668" y="119"/>
                    </a:lnTo>
                    <a:lnTo>
                      <a:pt x="730" y="137"/>
                    </a:lnTo>
                    <a:lnTo>
                      <a:pt x="791" y="93"/>
                    </a:lnTo>
                    <a:lnTo>
                      <a:pt x="830" y="137"/>
                    </a:lnTo>
                    <a:lnTo>
                      <a:pt x="851" y="139"/>
                    </a:lnTo>
                    <a:lnTo>
                      <a:pt x="877" y="116"/>
                    </a:lnTo>
                    <a:lnTo>
                      <a:pt x="959" y="111"/>
                    </a:lnTo>
                    <a:lnTo>
                      <a:pt x="1021" y="44"/>
                    </a:lnTo>
                    <a:lnTo>
                      <a:pt x="1145" y="37"/>
                    </a:lnTo>
                    <a:lnTo>
                      <a:pt x="1189" y="0"/>
                    </a:lnTo>
                    <a:lnTo>
                      <a:pt x="1215" y="8"/>
                    </a:lnTo>
                    <a:lnTo>
                      <a:pt x="1215" y="44"/>
                    </a:lnTo>
                    <a:lnTo>
                      <a:pt x="1256" y="96"/>
                    </a:lnTo>
                    <a:lnTo>
                      <a:pt x="1323" y="87"/>
                    </a:lnTo>
                    <a:lnTo>
                      <a:pt x="1369" y="139"/>
                    </a:lnTo>
                    <a:lnTo>
                      <a:pt x="1328" y="199"/>
                    </a:lnTo>
                    <a:lnTo>
                      <a:pt x="1343" y="228"/>
                    </a:lnTo>
                    <a:lnTo>
                      <a:pt x="1558" y="291"/>
                    </a:lnTo>
                    <a:lnTo>
                      <a:pt x="1410" y="405"/>
                    </a:lnTo>
                    <a:lnTo>
                      <a:pt x="1611" y="514"/>
                    </a:lnTo>
                    <a:lnTo>
                      <a:pt x="1599" y="613"/>
                    </a:lnTo>
                    <a:lnTo>
                      <a:pt x="1558" y="720"/>
                    </a:lnTo>
                    <a:lnTo>
                      <a:pt x="1532" y="723"/>
                    </a:lnTo>
                    <a:lnTo>
                      <a:pt x="1498" y="727"/>
                    </a:lnTo>
                    <a:lnTo>
                      <a:pt x="1489" y="801"/>
                    </a:lnTo>
                    <a:lnTo>
                      <a:pt x="1410" y="831"/>
                    </a:lnTo>
                    <a:lnTo>
                      <a:pt x="1388" y="774"/>
                    </a:lnTo>
                    <a:lnTo>
                      <a:pt x="1110" y="877"/>
                    </a:lnTo>
                    <a:lnTo>
                      <a:pt x="981" y="979"/>
                    </a:lnTo>
                    <a:lnTo>
                      <a:pt x="939" y="963"/>
                    </a:lnTo>
                    <a:lnTo>
                      <a:pt x="845" y="1018"/>
                    </a:lnTo>
                    <a:lnTo>
                      <a:pt x="760" y="1016"/>
                    </a:lnTo>
                    <a:lnTo>
                      <a:pt x="750" y="1076"/>
                    </a:lnTo>
                    <a:lnTo>
                      <a:pt x="769" y="1107"/>
                    </a:lnTo>
                    <a:lnTo>
                      <a:pt x="747" y="1178"/>
                    </a:lnTo>
                    <a:lnTo>
                      <a:pt x="364" y="1055"/>
                    </a:lnTo>
                    <a:lnTo>
                      <a:pt x="335" y="1015"/>
                    </a:lnTo>
                    <a:lnTo>
                      <a:pt x="132" y="1049"/>
                    </a:lnTo>
                    <a:lnTo>
                      <a:pt x="0" y="1029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85" name="Freeform 93"/>
              <p:cNvSpPr>
                <a:spLocks noChangeAspect="1"/>
              </p:cNvSpPr>
              <p:nvPr/>
            </p:nvSpPr>
            <p:spPr bwMode="auto">
              <a:xfrm>
                <a:off x="3830" y="3208"/>
                <a:ext cx="106" cy="45"/>
              </a:xfrm>
              <a:custGeom>
                <a:avLst/>
                <a:gdLst>
                  <a:gd name="T0" fmla="*/ 142 w 590"/>
                  <a:gd name="T1" fmla="*/ 250 h 250"/>
                  <a:gd name="T2" fmla="*/ 261 w 590"/>
                  <a:gd name="T3" fmla="*/ 175 h 250"/>
                  <a:gd name="T4" fmla="*/ 387 w 590"/>
                  <a:gd name="T5" fmla="*/ 240 h 250"/>
                  <a:gd name="T6" fmla="*/ 536 w 590"/>
                  <a:gd name="T7" fmla="*/ 103 h 250"/>
                  <a:gd name="T8" fmla="*/ 590 w 590"/>
                  <a:gd name="T9" fmla="*/ 53 h 250"/>
                  <a:gd name="T10" fmla="*/ 514 w 590"/>
                  <a:gd name="T11" fmla="*/ 0 h 250"/>
                  <a:gd name="T12" fmla="*/ 389 w 590"/>
                  <a:gd name="T13" fmla="*/ 78 h 250"/>
                  <a:gd name="T14" fmla="*/ 357 w 590"/>
                  <a:gd name="T15" fmla="*/ 77 h 250"/>
                  <a:gd name="T16" fmla="*/ 342 w 590"/>
                  <a:gd name="T17" fmla="*/ 45 h 250"/>
                  <a:gd name="T18" fmla="*/ 281 w 590"/>
                  <a:gd name="T19" fmla="*/ 35 h 250"/>
                  <a:gd name="T20" fmla="*/ 258 w 590"/>
                  <a:gd name="T21" fmla="*/ 70 h 250"/>
                  <a:gd name="T22" fmla="*/ 221 w 590"/>
                  <a:gd name="T23" fmla="*/ 80 h 250"/>
                  <a:gd name="T24" fmla="*/ 147 w 590"/>
                  <a:gd name="T25" fmla="*/ 156 h 250"/>
                  <a:gd name="T26" fmla="*/ 76 w 590"/>
                  <a:gd name="T27" fmla="*/ 174 h 250"/>
                  <a:gd name="T28" fmla="*/ 0 w 590"/>
                  <a:gd name="T29" fmla="*/ 215 h 250"/>
                  <a:gd name="T30" fmla="*/ 13 w 590"/>
                  <a:gd name="T31" fmla="*/ 242 h 250"/>
                  <a:gd name="T32" fmla="*/ 142 w 590"/>
                  <a:gd name="T33" fmla="*/ 250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0" h="250">
                    <a:moveTo>
                      <a:pt x="142" y="250"/>
                    </a:moveTo>
                    <a:lnTo>
                      <a:pt x="261" y="175"/>
                    </a:lnTo>
                    <a:lnTo>
                      <a:pt x="387" y="240"/>
                    </a:lnTo>
                    <a:lnTo>
                      <a:pt x="536" y="103"/>
                    </a:lnTo>
                    <a:lnTo>
                      <a:pt x="590" y="53"/>
                    </a:lnTo>
                    <a:lnTo>
                      <a:pt x="514" y="0"/>
                    </a:lnTo>
                    <a:lnTo>
                      <a:pt x="389" y="78"/>
                    </a:lnTo>
                    <a:lnTo>
                      <a:pt x="357" y="77"/>
                    </a:lnTo>
                    <a:lnTo>
                      <a:pt x="342" y="45"/>
                    </a:lnTo>
                    <a:lnTo>
                      <a:pt x="281" y="35"/>
                    </a:lnTo>
                    <a:lnTo>
                      <a:pt x="258" y="70"/>
                    </a:lnTo>
                    <a:lnTo>
                      <a:pt x="221" y="80"/>
                    </a:lnTo>
                    <a:lnTo>
                      <a:pt x="147" y="156"/>
                    </a:lnTo>
                    <a:lnTo>
                      <a:pt x="76" y="174"/>
                    </a:lnTo>
                    <a:lnTo>
                      <a:pt x="0" y="215"/>
                    </a:lnTo>
                    <a:lnTo>
                      <a:pt x="13" y="242"/>
                    </a:lnTo>
                    <a:lnTo>
                      <a:pt x="142" y="250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86" name="Freeform 94"/>
              <p:cNvSpPr>
                <a:spLocks noChangeAspect="1"/>
              </p:cNvSpPr>
              <p:nvPr/>
            </p:nvSpPr>
            <p:spPr bwMode="auto">
              <a:xfrm>
                <a:off x="4243" y="3394"/>
                <a:ext cx="76" cy="88"/>
              </a:xfrm>
              <a:custGeom>
                <a:avLst/>
                <a:gdLst>
                  <a:gd name="T0" fmla="*/ 73 w 424"/>
                  <a:gd name="T1" fmla="*/ 470 h 489"/>
                  <a:gd name="T2" fmla="*/ 424 w 424"/>
                  <a:gd name="T3" fmla="*/ 489 h 489"/>
                  <a:gd name="T4" fmla="*/ 421 w 424"/>
                  <a:gd name="T5" fmla="*/ 324 h 489"/>
                  <a:gd name="T6" fmla="*/ 361 w 424"/>
                  <a:gd name="T7" fmla="*/ 172 h 489"/>
                  <a:gd name="T8" fmla="*/ 308 w 424"/>
                  <a:gd name="T9" fmla="*/ 96 h 489"/>
                  <a:gd name="T10" fmla="*/ 147 w 424"/>
                  <a:gd name="T11" fmla="*/ 49 h 489"/>
                  <a:gd name="T12" fmla="*/ 62 w 424"/>
                  <a:gd name="T13" fmla="*/ 0 h 489"/>
                  <a:gd name="T14" fmla="*/ 48 w 424"/>
                  <a:gd name="T15" fmla="*/ 35 h 489"/>
                  <a:gd name="T16" fmla="*/ 76 w 424"/>
                  <a:gd name="T17" fmla="*/ 79 h 489"/>
                  <a:gd name="T18" fmla="*/ 71 w 424"/>
                  <a:gd name="T19" fmla="*/ 114 h 489"/>
                  <a:gd name="T20" fmla="*/ 0 w 424"/>
                  <a:gd name="T21" fmla="*/ 181 h 489"/>
                  <a:gd name="T22" fmla="*/ 73 w 424"/>
                  <a:gd name="T23" fmla="*/ 470 h 4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24" h="489">
                    <a:moveTo>
                      <a:pt x="73" y="470"/>
                    </a:moveTo>
                    <a:lnTo>
                      <a:pt x="424" y="489"/>
                    </a:lnTo>
                    <a:lnTo>
                      <a:pt x="421" y="324"/>
                    </a:lnTo>
                    <a:lnTo>
                      <a:pt x="361" y="172"/>
                    </a:lnTo>
                    <a:lnTo>
                      <a:pt x="308" y="96"/>
                    </a:lnTo>
                    <a:lnTo>
                      <a:pt x="147" y="49"/>
                    </a:lnTo>
                    <a:lnTo>
                      <a:pt x="62" y="0"/>
                    </a:lnTo>
                    <a:lnTo>
                      <a:pt x="48" y="35"/>
                    </a:lnTo>
                    <a:lnTo>
                      <a:pt x="76" y="79"/>
                    </a:lnTo>
                    <a:lnTo>
                      <a:pt x="71" y="114"/>
                    </a:lnTo>
                    <a:lnTo>
                      <a:pt x="0" y="181"/>
                    </a:lnTo>
                    <a:lnTo>
                      <a:pt x="73" y="470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87" name="Freeform 95"/>
              <p:cNvSpPr>
                <a:spLocks noChangeAspect="1"/>
              </p:cNvSpPr>
              <p:nvPr/>
            </p:nvSpPr>
            <p:spPr bwMode="auto">
              <a:xfrm>
                <a:off x="4250" y="3287"/>
                <a:ext cx="155" cy="214"/>
              </a:xfrm>
              <a:custGeom>
                <a:avLst/>
                <a:gdLst>
                  <a:gd name="T0" fmla="*/ 20 w 859"/>
                  <a:gd name="T1" fmla="*/ 588 h 1187"/>
                  <a:gd name="T2" fmla="*/ 102 w 859"/>
                  <a:gd name="T3" fmla="*/ 640 h 1187"/>
                  <a:gd name="T4" fmla="*/ 266 w 859"/>
                  <a:gd name="T5" fmla="*/ 693 h 1187"/>
                  <a:gd name="T6" fmla="*/ 312 w 859"/>
                  <a:gd name="T7" fmla="*/ 760 h 1187"/>
                  <a:gd name="T8" fmla="*/ 379 w 859"/>
                  <a:gd name="T9" fmla="*/ 918 h 1187"/>
                  <a:gd name="T10" fmla="*/ 386 w 859"/>
                  <a:gd name="T11" fmla="*/ 1080 h 1187"/>
                  <a:gd name="T12" fmla="*/ 479 w 859"/>
                  <a:gd name="T13" fmla="*/ 1085 h 1187"/>
                  <a:gd name="T14" fmla="*/ 678 w 859"/>
                  <a:gd name="T15" fmla="*/ 1187 h 1187"/>
                  <a:gd name="T16" fmla="*/ 749 w 859"/>
                  <a:gd name="T17" fmla="*/ 833 h 1187"/>
                  <a:gd name="T18" fmla="*/ 859 w 859"/>
                  <a:gd name="T19" fmla="*/ 483 h 1187"/>
                  <a:gd name="T20" fmla="*/ 570 w 859"/>
                  <a:gd name="T21" fmla="*/ 508 h 1187"/>
                  <a:gd name="T22" fmla="*/ 459 w 859"/>
                  <a:gd name="T23" fmla="*/ 179 h 1187"/>
                  <a:gd name="T24" fmla="*/ 578 w 859"/>
                  <a:gd name="T25" fmla="*/ 0 h 1187"/>
                  <a:gd name="T26" fmla="*/ 424 w 859"/>
                  <a:gd name="T27" fmla="*/ 6 h 1187"/>
                  <a:gd name="T28" fmla="*/ 202 w 859"/>
                  <a:gd name="T29" fmla="*/ 222 h 1187"/>
                  <a:gd name="T30" fmla="*/ 207 w 859"/>
                  <a:gd name="T31" fmla="*/ 328 h 1187"/>
                  <a:gd name="T32" fmla="*/ 17 w 859"/>
                  <a:gd name="T33" fmla="*/ 491 h 1187"/>
                  <a:gd name="T34" fmla="*/ 0 w 859"/>
                  <a:gd name="T35" fmla="*/ 556 h 1187"/>
                  <a:gd name="T36" fmla="*/ 20 w 859"/>
                  <a:gd name="T37" fmla="*/ 588 h 1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59" h="1187">
                    <a:moveTo>
                      <a:pt x="20" y="588"/>
                    </a:moveTo>
                    <a:lnTo>
                      <a:pt x="102" y="640"/>
                    </a:lnTo>
                    <a:lnTo>
                      <a:pt x="266" y="693"/>
                    </a:lnTo>
                    <a:lnTo>
                      <a:pt x="312" y="760"/>
                    </a:lnTo>
                    <a:lnTo>
                      <a:pt x="379" y="918"/>
                    </a:lnTo>
                    <a:lnTo>
                      <a:pt x="386" y="1080"/>
                    </a:lnTo>
                    <a:lnTo>
                      <a:pt x="479" y="1085"/>
                    </a:lnTo>
                    <a:lnTo>
                      <a:pt x="678" y="1187"/>
                    </a:lnTo>
                    <a:lnTo>
                      <a:pt x="749" y="833"/>
                    </a:lnTo>
                    <a:lnTo>
                      <a:pt x="859" y="483"/>
                    </a:lnTo>
                    <a:lnTo>
                      <a:pt x="570" y="508"/>
                    </a:lnTo>
                    <a:lnTo>
                      <a:pt x="459" y="179"/>
                    </a:lnTo>
                    <a:lnTo>
                      <a:pt x="578" y="0"/>
                    </a:lnTo>
                    <a:lnTo>
                      <a:pt x="424" y="6"/>
                    </a:lnTo>
                    <a:lnTo>
                      <a:pt x="202" y="222"/>
                    </a:lnTo>
                    <a:lnTo>
                      <a:pt x="207" y="328"/>
                    </a:lnTo>
                    <a:lnTo>
                      <a:pt x="17" y="491"/>
                    </a:lnTo>
                    <a:lnTo>
                      <a:pt x="0" y="556"/>
                    </a:lnTo>
                    <a:lnTo>
                      <a:pt x="20" y="58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88" name="Freeform 96"/>
              <p:cNvSpPr>
                <a:spLocks noChangeAspect="1"/>
              </p:cNvSpPr>
              <p:nvPr/>
            </p:nvSpPr>
            <p:spPr bwMode="auto">
              <a:xfrm>
                <a:off x="4333" y="3230"/>
                <a:ext cx="196" cy="148"/>
              </a:xfrm>
              <a:custGeom>
                <a:avLst/>
                <a:gdLst>
                  <a:gd name="T0" fmla="*/ 611 w 1085"/>
                  <a:gd name="T1" fmla="*/ 38 h 822"/>
                  <a:gd name="T2" fmla="*/ 786 w 1085"/>
                  <a:gd name="T3" fmla="*/ 139 h 822"/>
                  <a:gd name="T4" fmla="*/ 907 w 1085"/>
                  <a:gd name="T5" fmla="*/ 226 h 822"/>
                  <a:gd name="T6" fmla="*/ 904 w 1085"/>
                  <a:gd name="T7" fmla="*/ 284 h 822"/>
                  <a:gd name="T8" fmla="*/ 953 w 1085"/>
                  <a:gd name="T9" fmla="*/ 363 h 822"/>
                  <a:gd name="T10" fmla="*/ 947 w 1085"/>
                  <a:gd name="T11" fmla="*/ 398 h 822"/>
                  <a:gd name="T12" fmla="*/ 898 w 1085"/>
                  <a:gd name="T13" fmla="*/ 468 h 822"/>
                  <a:gd name="T14" fmla="*/ 892 w 1085"/>
                  <a:gd name="T15" fmla="*/ 602 h 822"/>
                  <a:gd name="T16" fmla="*/ 868 w 1085"/>
                  <a:gd name="T17" fmla="*/ 644 h 822"/>
                  <a:gd name="T18" fmla="*/ 997 w 1085"/>
                  <a:gd name="T19" fmla="*/ 641 h 822"/>
                  <a:gd name="T20" fmla="*/ 1041 w 1085"/>
                  <a:gd name="T21" fmla="*/ 675 h 822"/>
                  <a:gd name="T22" fmla="*/ 1070 w 1085"/>
                  <a:gd name="T23" fmla="*/ 678 h 822"/>
                  <a:gd name="T24" fmla="*/ 1085 w 1085"/>
                  <a:gd name="T25" fmla="*/ 761 h 822"/>
                  <a:gd name="T26" fmla="*/ 1026 w 1085"/>
                  <a:gd name="T27" fmla="*/ 770 h 822"/>
                  <a:gd name="T28" fmla="*/ 994 w 1085"/>
                  <a:gd name="T29" fmla="*/ 746 h 822"/>
                  <a:gd name="T30" fmla="*/ 936 w 1085"/>
                  <a:gd name="T31" fmla="*/ 775 h 822"/>
                  <a:gd name="T32" fmla="*/ 728 w 1085"/>
                  <a:gd name="T33" fmla="*/ 801 h 822"/>
                  <a:gd name="T34" fmla="*/ 719 w 1085"/>
                  <a:gd name="T35" fmla="*/ 813 h 822"/>
                  <a:gd name="T36" fmla="*/ 582 w 1085"/>
                  <a:gd name="T37" fmla="*/ 816 h 822"/>
                  <a:gd name="T38" fmla="*/ 517 w 1085"/>
                  <a:gd name="T39" fmla="*/ 749 h 822"/>
                  <a:gd name="T40" fmla="*/ 480 w 1085"/>
                  <a:gd name="T41" fmla="*/ 775 h 822"/>
                  <a:gd name="T42" fmla="*/ 413 w 1085"/>
                  <a:gd name="T43" fmla="*/ 778 h 822"/>
                  <a:gd name="T44" fmla="*/ 392 w 1085"/>
                  <a:gd name="T45" fmla="*/ 801 h 822"/>
                  <a:gd name="T46" fmla="*/ 111 w 1085"/>
                  <a:gd name="T47" fmla="*/ 822 h 822"/>
                  <a:gd name="T48" fmla="*/ 0 w 1085"/>
                  <a:gd name="T49" fmla="*/ 498 h 822"/>
                  <a:gd name="T50" fmla="*/ 122 w 1085"/>
                  <a:gd name="T51" fmla="*/ 316 h 822"/>
                  <a:gd name="T52" fmla="*/ 310 w 1085"/>
                  <a:gd name="T53" fmla="*/ 3 h 822"/>
                  <a:gd name="T54" fmla="*/ 371 w 1085"/>
                  <a:gd name="T55" fmla="*/ 0 h 822"/>
                  <a:gd name="T56" fmla="*/ 392 w 1085"/>
                  <a:gd name="T57" fmla="*/ 29 h 822"/>
                  <a:gd name="T58" fmla="*/ 576 w 1085"/>
                  <a:gd name="T59" fmla="*/ 55 h 822"/>
                  <a:gd name="T60" fmla="*/ 611 w 1085"/>
                  <a:gd name="T61" fmla="*/ 38 h 8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085" h="822">
                    <a:moveTo>
                      <a:pt x="611" y="38"/>
                    </a:moveTo>
                    <a:lnTo>
                      <a:pt x="786" y="139"/>
                    </a:lnTo>
                    <a:lnTo>
                      <a:pt x="907" y="226"/>
                    </a:lnTo>
                    <a:lnTo>
                      <a:pt x="904" y="284"/>
                    </a:lnTo>
                    <a:lnTo>
                      <a:pt x="953" y="363"/>
                    </a:lnTo>
                    <a:lnTo>
                      <a:pt x="947" y="398"/>
                    </a:lnTo>
                    <a:lnTo>
                      <a:pt x="898" y="468"/>
                    </a:lnTo>
                    <a:lnTo>
                      <a:pt x="892" y="602"/>
                    </a:lnTo>
                    <a:lnTo>
                      <a:pt x="868" y="644"/>
                    </a:lnTo>
                    <a:lnTo>
                      <a:pt x="997" y="641"/>
                    </a:lnTo>
                    <a:lnTo>
                      <a:pt x="1041" y="675"/>
                    </a:lnTo>
                    <a:lnTo>
                      <a:pt x="1070" y="678"/>
                    </a:lnTo>
                    <a:lnTo>
                      <a:pt x="1085" y="761"/>
                    </a:lnTo>
                    <a:lnTo>
                      <a:pt x="1026" y="770"/>
                    </a:lnTo>
                    <a:lnTo>
                      <a:pt x="994" y="746"/>
                    </a:lnTo>
                    <a:lnTo>
                      <a:pt x="936" y="775"/>
                    </a:lnTo>
                    <a:lnTo>
                      <a:pt x="728" y="801"/>
                    </a:lnTo>
                    <a:lnTo>
                      <a:pt x="719" y="813"/>
                    </a:lnTo>
                    <a:lnTo>
                      <a:pt x="582" y="816"/>
                    </a:lnTo>
                    <a:lnTo>
                      <a:pt x="517" y="749"/>
                    </a:lnTo>
                    <a:lnTo>
                      <a:pt x="480" y="775"/>
                    </a:lnTo>
                    <a:lnTo>
                      <a:pt x="413" y="778"/>
                    </a:lnTo>
                    <a:lnTo>
                      <a:pt x="392" y="801"/>
                    </a:lnTo>
                    <a:lnTo>
                      <a:pt x="111" y="822"/>
                    </a:lnTo>
                    <a:lnTo>
                      <a:pt x="0" y="498"/>
                    </a:lnTo>
                    <a:lnTo>
                      <a:pt x="122" y="316"/>
                    </a:lnTo>
                    <a:lnTo>
                      <a:pt x="310" y="3"/>
                    </a:lnTo>
                    <a:lnTo>
                      <a:pt x="371" y="0"/>
                    </a:lnTo>
                    <a:lnTo>
                      <a:pt x="392" y="29"/>
                    </a:lnTo>
                    <a:lnTo>
                      <a:pt x="576" y="55"/>
                    </a:lnTo>
                    <a:lnTo>
                      <a:pt x="611" y="3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89" name="Freeform 97"/>
              <p:cNvSpPr>
                <a:spLocks noChangeAspect="1"/>
              </p:cNvSpPr>
              <p:nvPr/>
            </p:nvSpPr>
            <p:spPr bwMode="auto">
              <a:xfrm>
                <a:off x="4201" y="3155"/>
                <a:ext cx="252" cy="175"/>
              </a:xfrm>
              <a:custGeom>
                <a:avLst/>
                <a:gdLst>
                  <a:gd name="T0" fmla="*/ 0 w 1398"/>
                  <a:gd name="T1" fmla="*/ 504 h 972"/>
                  <a:gd name="T2" fmla="*/ 105 w 1398"/>
                  <a:gd name="T3" fmla="*/ 416 h 972"/>
                  <a:gd name="T4" fmla="*/ 152 w 1398"/>
                  <a:gd name="T5" fmla="*/ 416 h 972"/>
                  <a:gd name="T6" fmla="*/ 207 w 1398"/>
                  <a:gd name="T7" fmla="*/ 348 h 972"/>
                  <a:gd name="T8" fmla="*/ 380 w 1398"/>
                  <a:gd name="T9" fmla="*/ 194 h 972"/>
                  <a:gd name="T10" fmla="*/ 421 w 1398"/>
                  <a:gd name="T11" fmla="*/ 188 h 972"/>
                  <a:gd name="T12" fmla="*/ 438 w 1398"/>
                  <a:gd name="T13" fmla="*/ 150 h 972"/>
                  <a:gd name="T14" fmla="*/ 553 w 1398"/>
                  <a:gd name="T15" fmla="*/ 73 h 972"/>
                  <a:gd name="T16" fmla="*/ 608 w 1398"/>
                  <a:gd name="T17" fmla="*/ 68 h 972"/>
                  <a:gd name="T18" fmla="*/ 643 w 1398"/>
                  <a:gd name="T19" fmla="*/ 36 h 972"/>
                  <a:gd name="T20" fmla="*/ 690 w 1398"/>
                  <a:gd name="T21" fmla="*/ 36 h 972"/>
                  <a:gd name="T22" fmla="*/ 719 w 1398"/>
                  <a:gd name="T23" fmla="*/ 62 h 972"/>
                  <a:gd name="T24" fmla="*/ 795 w 1398"/>
                  <a:gd name="T25" fmla="*/ 30 h 972"/>
                  <a:gd name="T26" fmla="*/ 1058 w 1398"/>
                  <a:gd name="T27" fmla="*/ 30 h 972"/>
                  <a:gd name="T28" fmla="*/ 1111 w 1398"/>
                  <a:gd name="T29" fmla="*/ 0 h 972"/>
                  <a:gd name="T30" fmla="*/ 1126 w 1398"/>
                  <a:gd name="T31" fmla="*/ 0 h 972"/>
                  <a:gd name="T32" fmla="*/ 1170 w 1398"/>
                  <a:gd name="T33" fmla="*/ 42 h 972"/>
                  <a:gd name="T34" fmla="*/ 1266 w 1398"/>
                  <a:gd name="T35" fmla="*/ 39 h 972"/>
                  <a:gd name="T36" fmla="*/ 1316 w 1398"/>
                  <a:gd name="T37" fmla="*/ 86 h 972"/>
                  <a:gd name="T38" fmla="*/ 1266 w 1398"/>
                  <a:gd name="T39" fmla="*/ 138 h 972"/>
                  <a:gd name="T40" fmla="*/ 1319 w 1398"/>
                  <a:gd name="T41" fmla="*/ 188 h 972"/>
                  <a:gd name="T42" fmla="*/ 1360 w 1398"/>
                  <a:gd name="T43" fmla="*/ 196 h 972"/>
                  <a:gd name="T44" fmla="*/ 1366 w 1398"/>
                  <a:gd name="T45" fmla="*/ 275 h 972"/>
                  <a:gd name="T46" fmla="*/ 1354 w 1398"/>
                  <a:gd name="T47" fmla="*/ 320 h 972"/>
                  <a:gd name="T48" fmla="*/ 1398 w 1398"/>
                  <a:gd name="T49" fmla="*/ 361 h 972"/>
                  <a:gd name="T50" fmla="*/ 1398 w 1398"/>
                  <a:gd name="T51" fmla="*/ 416 h 972"/>
                  <a:gd name="T52" fmla="*/ 1351 w 1398"/>
                  <a:gd name="T53" fmla="*/ 451 h 972"/>
                  <a:gd name="T54" fmla="*/ 1307 w 1398"/>
                  <a:gd name="T55" fmla="*/ 471 h 972"/>
                  <a:gd name="T56" fmla="*/ 1128 w 1398"/>
                  <a:gd name="T57" fmla="*/ 443 h 972"/>
                  <a:gd name="T58" fmla="*/ 1111 w 1398"/>
                  <a:gd name="T59" fmla="*/ 416 h 972"/>
                  <a:gd name="T60" fmla="*/ 1044 w 1398"/>
                  <a:gd name="T61" fmla="*/ 416 h 972"/>
                  <a:gd name="T62" fmla="*/ 856 w 1398"/>
                  <a:gd name="T63" fmla="*/ 732 h 972"/>
                  <a:gd name="T64" fmla="*/ 696 w 1398"/>
                  <a:gd name="T65" fmla="*/ 735 h 972"/>
                  <a:gd name="T66" fmla="*/ 477 w 1398"/>
                  <a:gd name="T67" fmla="*/ 954 h 972"/>
                  <a:gd name="T68" fmla="*/ 415 w 1398"/>
                  <a:gd name="T69" fmla="*/ 914 h 972"/>
                  <a:gd name="T70" fmla="*/ 362 w 1398"/>
                  <a:gd name="T71" fmla="*/ 911 h 972"/>
                  <a:gd name="T72" fmla="*/ 356 w 1398"/>
                  <a:gd name="T73" fmla="*/ 928 h 972"/>
                  <a:gd name="T74" fmla="*/ 325 w 1398"/>
                  <a:gd name="T75" fmla="*/ 934 h 972"/>
                  <a:gd name="T76" fmla="*/ 286 w 1398"/>
                  <a:gd name="T77" fmla="*/ 972 h 972"/>
                  <a:gd name="T78" fmla="*/ 187 w 1398"/>
                  <a:gd name="T79" fmla="*/ 966 h 972"/>
                  <a:gd name="T80" fmla="*/ 120 w 1398"/>
                  <a:gd name="T81" fmla="*/ 887 h 972"/>
                  <a:gd name="T82" fmla="*/ 90 w 1398"/>
                  <a:gd name="T83" fmla="*/ 884 h 972"/>
                  <a:gd name="T84" fmla="*/ 58 w 1398"/>
                  <a:gd name="T85" fmla="*/ 735 h 972"/>
                  <a:gd name="T86" fmla="*/ 120 w 1398"/>
                  <a:gd name="T87" fmla="*/ 709 h 972"/>
                  <a:gd name="T88" fmla="*/ 0 w 1398"/>
                  <a:gd name="T89" fmla="*/ 504 h 9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398" h="972">
                    <a:moveTo>
                      <a:pt x="0" y="504"/>
                    </a:moveTo>
                    <a:lnTo>
                      <a:pt x="105" y="416"/>
                    </a:lnTo>
                    <a:lnTo>
                      <a:pt x="152" y="416"/>
                    </a:lnTo>
                    <a:lnTo>
                      <a:pt x="207" y="348"/>
                    </a:lnTo>
                    <a:lnTo>
                      <a:pt x="380" y="194"/>
                    </a:lnTo>
                    <a:lnTo>
                      <a:pt x="421" y="188"/>
                    </a:lnTo>
                    <a:lnTo>
                      <a:pt x="438" y="150"/>
                    </a:lnTo>
                    <a:lnTo>
                      <a:pt x="553" y="73"/>
                    </a:lnTo>
                    <a:lnTo>
                      <a:pt x="608" y="68"/>
                    </a:lnTo>
                    <a:lnTo>
                      <a:pt x="643" y="36"/>
                    </a:lnTo>
                    <a:lnTo>
                      <a:pt x="690" y="36"/>
                    </a:lnTo>
                    <a:lnTo>
                      <a:pt x="719" y="62"/>
                    </a:lnTo>
                    <a:lnTo>
                      <a:pt x="795" y="30"/>
                    </a:lnTo>
                    <a:lnTo>
                      <a:pt x="1058" y="30"/>
                    </a:lnTo>
                    <a:lnTo>
                      <a:pt x="1111" y="0"/>
                    </a:lnTo>
                    <a:lnTo>
                      <a:pt x="1126" y="0"/>
                    </a:lnTo>
                    <a:lnTo>
                      <a:pt x="1170" y="42"/>
                    </a:lnTo>
                    <a:lnTo>
                      <a:pt x="1266" y="39"/>
                    </a:lnTo>
                    <a:lnTo>
                      <a:pt x="1316" y="86"/>
                    </a:lnTo>
                    <a:lnTo>
                      <a:pt x="1266" y="138"/>
                    </a:lnTo>
                    <a:lnTo>
                      <a:pt x="1319" y="188"/>
                    </a:lnTo>
                    <a:lnTo>
                      <a:pt x="1360" y="196"/>
                    </a:lnTo>
                    <a:lnTo>
                      <a:pt x="1366" y="275"/>
                    </a:lnTo>
                    <a:lnTo>
                      <a:pt x="1354" y="320"/>
                    </a:lnTo>
                    <a:lnTo>
                      <a:pt x="1398" y="361"/>
                    </a:lnTo>
                    <a:lnTo>
                      <a:pt x="1398" y="416"/>
                    </a:lnTo>
                    <a:lnTo>
                      <a:pt x="1351" y="451"/>
                    </a:lnTo>
                    <a:lnTo>
                      <a:pt x="1307" y="471"/>
                    </a:lnTo>
                    <a:lnTo>
                      <a:pt x="1128" y="443"/>
                    </a:lnTo>
                    <a:lnTo>
                      <a:pt x="1111" y="416"/>
                    </a:lnTo>
                    <a:lnTo>
                      <a:pt x="1044" y="416"/>
                    </a:lnTo>
                    <a:lnTo>
                      <a:pt x="856" y="732"/>
                    </a:lnTo>
                    <a:lnTo>
                      <a:pt x="696" y="735"/>
                    </a:lnTo>
                    <a:lnTo>
                      <a:pt x="477" y="954"/>
                    </a:lnTo>
                    <a:lnTo>
                      <a:pt x="415" y="914"/>
                    </a:lnTo>
                    <a:lnTo>
                      <a:pt x="362" y="911"/>
                    </a:lnTo>
                    <a:lnTo>
                      <a:pt x="356" y="928"/>
                    </a:lnTo>
                    <a:lnTo>
                      <a:pt x="325" y="934"/>
                    </a:lnTo>
                    <a:lnTo>
                      <a:pt x="286" y="972"/>
                    </a:lnTo>
                    <a:lnTo>
                      <a:pt x="187" y="966"/>
                    </a:lnTo>
                    <a:lnTo>
                      <a:pt x="120" y="887"/>
                    </a:lnTo>
                    <a:lnTo>
                      <a:pt x="90" y="884"/>
                    </a:lnTo>
                    <a:lnTo>
                      <a:pt x="58" y="735"/>
                    </a:lnTo>
                    <a:lnTo>
                      <a:pt x="120" y="709"/>
                    </a:lnTo>
                    <a:lnTo>
                      <a:pt x="0" y="504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90" name="Freeform 98"/>
              <p:cNvSpPr>
                <a:spLocks noChangeAspect="1"/>
              </p:cNvSpPr>
              <p:nvPr/>
            </p:nvSpPr>
            <p:spPr bwMode="auto">
              <a:xfrm>
                <a:off x="4188" y="3497"/>
                <a:ext cx="97" cy="111"/>
              </a:xfrm>
              <a:custGeom>
                <a:avLst/>
                <a:gdLst>
                  <a:gd name="T0" fmla="*/ 393 w 539"/>
                  <a:gd name="T1" fmla="*/ 571 h 618"/>
                  <a:gd name="T2" fmla="*/ 413 w 539"/>
                  <a:gd name="T3" fmla="*/ 548 h 618"/>
                  <a:gd name="T4" fmla="*/ 495 w 539"/>
                  <a:gd name="T5" fmla="*/ 618 h 618"/>
                  <a:gd name="T6" fmla="*/ 539 w 539"/>
                  <a:gd name="T7" fmla="*/ 595 h 618"/>
                  <a:gd name="T8" fmla="*/ 532 w 539"/>
                  <a:gd name="T9" fmla="*/ 268 h 618"/>
                  <a:gd name="T10" fmla="*/ 411 w 539"/>
                  <a:gd name="T11" fmla="*/ 156 h 618"/>
                  <a:gd name="T12" fmla="*/ 325 w 539"/>
                  <a:gd name="T13" fmla="*/ 104 h 618"/>
                  <a:gd name="T14" fmla="*/ 183 w 539"/>
                  <a:gd name="T15" fmla="*/ 10 h 618"/>
                  <a:gd name="T16" fmla="*/ 142 w 539"/>
                  <a:gd name="T17" fmla="*/ 0 h 618"/>
                  <a:gd name="T18" fmla="*/ 0 w 539"/>
                  <a:gd name="T19" fmla="*/ 169 h 618"/>
                  <a:gd name="T20" fmla="*/ 58 w 539"/>
                  <a:gd name="T21" fmla="*/ 361 h 618"/>
                  <a:gd name="T22" fmla="*/ 85 w 539"/>
                  <a:gd name="T23" fmla="*/ 387 h 618"/>
                  <a:gd name="T24" fmla="*/ 393 w 539"/>
                  <a:gd name="T25" fmla="*/ 571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39" h="618">
                    <a:moveTo>
                      <a:pt x="393" y="571"/>
                    </a:moveTo>
                    <a:lnTo>
                      <a:pt x="413" y="548"/>
                    </a:lnTo>
                    <a:lnTo>
                      <a:pt x="495" y="618"/>
                    </a:lnTo>
                    <a:lnTo>
                      <a:pt x="539" y="595"/>
                    </a:lnTo>
                    <a:lnTo>
                      <a:pt x="532" y="268"/>
                    </a:lnTo>
                    <a:lnTo>
                      <a:pt x="411" y="156"/>
                    </a:lnTo>
                    <a:lnTo>
                      <a:pt x="325" y="104"/>
                    </a:lnTo>
                    <a:lnTo>
                      <a:pt x="183" y="10"/>
                    </a:lnTo>
                    <a:lnTo>
                      <a:pt x="142" y="0"/>
                    </a:lnTo>
                    <a:lnTo>
                      <a:pt x="0" y="169"/>
                    </a:lnTo>
                    <a:lnTo>
                      <a:pt x="58" y="361"/>
                    </a:lnTo>
                    <a:lnTo>
                      <a:pt x="85" y="387"/>
                    </a:lnTo>
                    <a:lnTo>
                      <a:pt x="393" y="571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91" name="Freeform 99"/>
              <p:cNvSpPr>
                <a:spLocks noChangeAspect="1"/>
              </p:cNvSpPr>
              <p:nvPr/>
            </p:nvSpPr>
            <p:spPr bwMode="auto">
              <a:xfrm>
                <a:off x="4219" y="3634"/>
                <a:ext cx="119" cy="98"/>
              </a:xfrm>
              <a:custGeom>
                <a:avLst/>
                <a:gdLst>
                  <a:gd name="T0" fmla="*/ 0 w 658"/>
                  <a:gd name="T1" fmla="*/ 116 h 547"/>
                  <a:gd name="T2" fmla="*/ 124 w 658"/>
                  <a:gd name="T3" fmla="*/ 264 h 547"/>
                  <a:gd name="T4" fmla="*/ 131 w 658"/>
                  <a:gd name="T5" fmla="*/ 336 h 547"/>
                  <a:gd name="T6" fmla="*/ 161 w 658"/>
                  <a:gd name="T7" fmla="*/ 383 h 547"/>
                  <a:gd name="T8" fmla="*/ 165 w 658"/>
                  <a:gd name="T9" fmla="*/ 479 h 547"/>
                  <a:gd name="T10" fmla="*/ 148 w 658"/>
                  <a:gd name="T11" fmla="*/ 505 h 547"/>
                  <a:gd name="T12" fmla="*/ 154 w 658"/>
                  <a:gd name="T13" fmla="*/ 547 h 547"/>
                  <a:gd name="T14" fmla="*/ 253 w 658"/>
                  <a:gd name="T15" fmla="*/ 482 h 547"/>
                  <a:gd name="T16" fmla="*/ 272 w 658"/>
                  <a:gd name="T17" fmla="*/ 440 h 547"/>
                  <a:gd name="T18" fmla="*/ 359 w 658"/>
                  <a:gd name="T19" fmla="*/ 447 h 547"/>
                  <a:gd name="T20" fmla="*/ 395 w 658"/>
                  <a:gd name="T21" fmla="*/ 412 h 547"/>
                  <a:gd name="T22" fmla="*/ 410 w 658"/>
                  <a:gd name="T23" fmla="*/ 409 h 547"/>
                  <a:gd name="T24" fmla="*/ 426 w 658"/>
                  <a:gd name="T25" fmla="*/ 422 h 547"/>
                  <a:gd name="T26" fmla="*/ 452 w 658"/>
                  <a:gd name="T27" fmla="*/ 489 h 547"/>
                  <a:gd name="T28" fmla="*/ 503 w 658"/>
                  <a:gd name="T29" fmla="*/ 511 h 547"/>
                  <a:gd name="T30" fmla="*/ 566 w 658"/>
                  <a:gd name="T31" fmla="*/ 503 h 547"/>
                  <a:gd name="T32" fmla="*/ 585 w 658"/>
                  <a:gd name="T33" fmla="*/ 460 h 547"/>
                  <a:gd name="T34" fmla="*/ 647 w 658"/>
                  <a:gd name="T35" fmla="*/ 377 h 547"/>
                  <a:gd name="T36" fmla="*/ 658 w 658"/>
                  <a:gd name="T37" fmla="*/ 306 h 547"/>
                  <a:gd name="T38" fmla="*/ 521 w 658"/>
                  <a:gd name="T39" fmla="*/ 313 h 547"/>
                  <a:gd name="T40" fmla="*/ 425 w 658"/>
                  <a:gd name="T41" fmla="*/ 306 h 547"/>
                  <a:gd name="T42" fmla="*/ 383 w 658"/>
                  <a:gd name="T43" fmla="*/ 275 h 547"/>
                  <a:gd name="T44" fmla="*/ 302 w 658"/>
                  <a:gd name="T45" fmla="*/ 257 h 547"/>
                  <a:gd name="T46" fmla="*/ 85 w 658"/>
                  <a:gd name="T47" fmla="*/ 0 h 547"/>
                  <a:gd name="T48" fmla="*/ 0 w 658"/>
                  <a:gd name="T49" fmla="*/ 116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58" h="547">
                    <a:moveTo>
                      <a:pt x="0" y="116"/>
                    </a:moveTo>
                    <a:lnTo>
                      <a:pt x="124" y="264"/>
                    </a:lnTo>
                    <a:lnTo>
                      <a:pt x="131" y="336"/>
                    </a:lnTo>
                    <a:lnTo>
                      <a:pt x="161" y="383"/>
                    </a:lnTo>
                    <a:lnTo>
                      <a:pt x="165" y="479"/>
                    </a:lnTo>
                    <a:lnTo>
                      <a:pt x="148" y="505"/>
                    </a:lnTo>
                    <a:lnTo>
                      <a:pt x="154" y="547"/>
                    </a:lnTo>
                    <a:lnTo>
                      <a:pt x="253" y="482"/>
                    </a:lnTo>
                    <a:lnTo>
                      <a:pt x="272" y="440"/>
                    </a:lnTo>
                    <a:lnTo>
                      <a:pt x="359" y="447"/>
                    </a:lnTo>
                    <a:lnTo>
                      <a:pt x="395" y="412"/>
                    </a:lnTo>
                    <a:lnTo>
                      <a:pt x="410" y="409"/>
                    </a:lnTo>
                    <a:lnTo>
                      <a:pt x="426" y="422"/>
                    </a:lnTo>
                    <a:lnTo>
                      <a:pt x="452" y="489"/>
                    </a:lnTo>
                    <a:lnTo>
                      <a:pt x="503" y="511"/>
                    </a:lnTo>
                    <a:lnTo>
                      <a:pt x="566" y="503"/>
                    </a:lnTo>
                    <a:lnTo>
                      <a:pt x="585" y="460"/>
                    </a:lnTo>
                    <a:lnTo>
                      <a:pt x="647" y="377"/>
                    </a:lnTo>
                    <a:lnTo>
                      <a:pt x="658" y="306"/>
                    </a:lnTo>
                    <a:lnTo>
                      <a:pt x="521" y="313"/>
                    </a:lnTo>
                    <a:lnTo>
                      <a:pt x="425" y="306"/>
                    </a:lnTo>
                    <a:lnTo>
                      <a:pt x="383" y="275"/>
                    </a:lnTo>
                    <a:lnTo>
                      <a:pt x="302" y="257"/>
                    </a:lnTo>
                    <a:lnTo>
                      <a:pt x="85" y="0"/>
                    </a:lnTo>
                    <a:lnTo>
                      <a:pt x="0" y="116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92" name="Freeform 100"/>
              <p:cNvSpPr>
                <a:spLocks noChangeAspect="1"/>
              </p:cNvSpPr>
              <p:nvPr/>
            </p:nvSpPr>
            <p:spPr bwMode="auto">
              <a:xfrm>
                <a:off x="4235" y="3589"/>
                <a:ext cx="130" cy="101"/>
              </a:xfrm>
              <a:custGeom>
                <a:avLst/>
                <a:gdLst>
                  <a:gd name="T0" fmla="*/ 146 w 722"/>
                  <a:gd name="T1" fmla="*/ 38 h 558"/>
                  <a:gd name="T2" fmla="*/ 231 w 722"/>
                  <a:gd name="T3" fmla="*/ 105 h 558"/>
                  <a:gd name="T4" fmla="*/ 275 w 722"/>
                  <a:gd name="T5" fmla="*/ 82 h 558"/>
                  <a:gd name="T6" fmla="*/ 494 w 722"/>
                  <a:gd name="T7" fmla="*/ 0 h 558"/>
                  <a:gd name="T8" fmla="*/ 722 w 722"/>
                  <a:gd name="T9" fmla="*/ 21 h 558"/>
                  <a:gd name="T10" fmla="*/ 722 w 722"/>
                  <a:gd name="T11" fmla="*/ 459 h 558"/>
                  <a:gd name="T12" fmla="*/ 713 w 722"/>
                  <a:gd name="T13" fmla="*/ 459 h 558"/>
                  <a:gd name="T14" fmla="*/ 702 w 722"/>
                  <a:gd name="T15" fmla="*/ 451 h 558"/>
                  <a:gd name="T16" fmla="*/ 669 w 722"/>
                  <a:gd name="T17" fmla="*/ 451 h 558"/>
                  <a:gd name="T18" fmla="*/ 649 w 722"/>
                  <a:gd name="T19" fmla="*/ 482 h 558"/>
                  <a:gd name="T20" fmla="*/ 626 w 722"/>
                  <a:gd name="T21" fmla="*/ 476 h 558"/>
                  <a:gd name="T22" fmla="*/ 582 w 722"/>
                  <a:gd name="T23" fmla="*/ 501 h 558"/>
                  <a:gd name="T24" fmla="*/ 567 w 722"/>
                  <a:gd name="T25" fmla="*/ 555 h 558"/>
                  <a:gd name="T26" fmla="*/ 340 w 722"/>
                  <a:gd name="T27" fmla="*/ 558 h 558"/>
                  <a:gd name="T28" fmla="*/ 301 w 722"/>
                  <a:gd name="T29" fmla="*/ 526 h 558"/>
                  <a:gd name="T30" fmla="*/ 216 w 722"/>
                  <a:gd name="T31" fmla="*/ 506 h 558"/>
                  <a:gd name="T32" fmla="*/ 0 w 722"/>
                  <a:gd name="T33" fmla="*/ 246 h 558"/>
                  <a:gd name="T34" fmla="*/ 146 w 722"/>
                  <a:gd name="T35" fmla="*/ 38 h 5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22" h="558">
                    <a:moveTo>
                      <a:pt x="146" y="38"/>
                    </a:moveTo>
                    <a:lnTo>
                      <a:pt x="231" y="105"/>
                    </a:lnTo>
                    <a:lnTo>
                      <a:pt x="275" y="82"/>
                    </a:lnTo>
                    <a:lnTo>
                      <a:pt x="494" y="0"/>
                    </a:lnTo>
                    <a:lnTo>
                      <a:pt x="722" y="21"/>
                    </a:lnTo>
                    <a:lnTo>
                      <a:pt x="722" y="459"/>
                    </a:lnTo>
                    <a:lnTo>
                      <a:pt x="713" y="459"/>
                    </a:lnTo>
                    <a:lnTo>
                      <a:pt x="702" y="451"/>
                    </a:lnTo>
                    <a:lnTo>
                      <a:pt x="669" y="451"/>
                    </a:lnTo>
                    <a:lnTo>
                      <a:pt x="649" y="482"/>
                    </a:lnTo>
                    <a:lnTo>
                      <a:pt x="626" y="476"/>
                    </a:lnTo>
                    <a:lnTo>
                      <a:pt x="582" y="501"/>
                    </a:lnTo>
                    <a:lnTo>
                      <a:pt x="567" y="555"/>
                    </a:lnTo>
                    <a:lnTo>
                      <a:pt x="340" y="558"/>
                    </a:lnTo>
                    <a:lnTo>
                      <a:pt x="301" y="526"/>
                    </a:lnTo>
                    <a:lnTo>
                      <a:pt x="216" y="506"/>
                    </a:lnTo>
                    <a:lnTo>
                      <a:pt x="0" y="246"/>
                    </a:lnTo>
                    <a:lnTo>
                      <a:pt x="146" y="3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93" name="Freeform 101"/>
              <p:cNvSpPr>
                <a:spLocks noChangeAspect="1"/>
              </p:cNvSpPr>
              <p:nvPr/>
            </p:nvSpPr>
            <p:spPr bwMode="auto">
              <a:xfrm>
                <a:off x="4152" y="3315"/>
                <a:ext cx="136" cy="212"/>
              </a:xfrm>
              <a:custGeom>
                <a:avLst/>
                <a:gdLst>
                  <a:gd name="T0" fmla="*/ 386 w 752"/>
                  <a:gd name="T1" fmla="*/ 1 h 1176"/>
                  <a:gd name="T2" fmla="*/ 457 w 752"/>
                  <a:gd name="T3" fmla="*/ 77 h 1176"/>
                  <a:gd name="T4" fmla="*/ 551 w 752"/>
                  <a:gd name="T5" fmla="*/ 88 h 1176"/>
                  <a:gd name="T6" fmla="*/ 586 w 752"/>
                  <a:gd name="T7" fmla="*/ 49 h 1176"/>
                  <a:gd name="T8" fmla="*/ 626 w 752"/>
                  <a:gd name="T9" fmla="*/ 43 h 1176"/>
                  <a:gd name="T10" fmla="*/ 627 w 752"/>
                  <a:gd name="T11" fmla="*/ 24 h 1176"/>
                  <a:gd name="T12" fmla="*/ 686 w 752"/>
                  <a:gd name="T13" fmla="*/ 28 h 1176"/>
                  <a:gd name="T14" fmla="*/ 748 w 752"/>
                  <a:gd name="T15" fmla="*/ 69 h 1176"/>
                  <a:gd name="T16" fmla="*/ 752 w 752"/>
                  <a:gd name="T17" fmla="*/ 175 h 1176"/>
                  <a:gd name="T18" fmla="*/ 560 w 752"/>
                  <a:gd name="T19" fmla="*/ 333 h 1176"/>
                  <a:gd name="T20" fmla="*/ 544 w 752"/>
                  <a:gd name="T21" fmla="*/ 397 h 1176"/>
                  <a:gd name="T22" fmla="*/ 565 w 752"/>
                  <a:gd name="T23" fmla="*/ 429 h 1176"/>
                  <a:gd name="T24" fmla="*/ 547 w 752"/>
                  <a:gd name="T25" fmla="*/ 476 h 1176"/>
                  <a:gd name="T26" fmla="*/ 576 w 752"/>
                  <a:gd name="T27" fmla="*/ 511 h 1176"/>
                  <a:gd name="T28" fmla="*/ 570 w 752"/>
                  <a:gd name="T29" fmla="*/ 549 h 1176"/>
                  <a:gd name="T30" fmla="*/ 502 w 752"/>
                  <a:gd name="T31" fmla="*/ 610 h 1176"/>
                  <a:gd name="T32" fmla="*/ 532 w 752"/>
                  <a:gd name="T33" fmla="*/ 731 h 1176"/>
                  <a:gd name="T34" fmla="*/ 581 w 752"/>
                  <a:gd name="T35" fmla="*/ 924 h 1176"/>
                  <a:gd name="T36" fmla="*/ 601 w 752"/>
                  <a:gd name="T37" fmla="*/ 959 h 1176"/>
                  <a:gd name="T38" fmla="*/ 577 w 752"/>
                  <a:gd name="T39" fmla="*/ 1012 h 1176"/>
                  <a:gd name="T40" fmla="*/ 548 w 752"/>
                  <a:gd name="T41" fmla="*/ 1043 h 1176"/>
                  <a:gd name="T42" fmla="*/ 495 w 752"/>
                  <a:gd name="T43" fmla="*/ 1047 h 1176"/>
                  <a:gd name="T44" fmla="*/ 336 w 752"/>
                  <a:gd name="T45" fmla="*/ 1008 h 1176"/>
                  <a:gd name="T46" fmla="*/ 194 w 752"/>
                  <a:gd name="T47" fmla="*/ 1176 h 1176"/>
                  <a:gd name="T48" fmla="*/ 0 w 752"/>
                  <a:gd name="T49" fmla="*/ 1127 h 1176"/>
                  <a:gd name="T50" fmla="*/ 1 w 752"/>
                  <a:gd name="T51" fmla="*/ 803 h 1176"/>
                  <a:gd name="T52" fmla="*/ 72 w 752"/>
                  <a:gd name="T53" fmla="*/ 549 h 1176"/>
                  <a:gd name="T54" fmla="*/ 68 w 752"/>
                  <a:gd name="T55" fmla="*/ 395 h 1176"/>
                  <a:gd name="T56" fmla="*/ 64 w 752"/>
                  <a:gd name="T57" fmla="*/ 312 h 1176"/>
                  <a:gd name="T58" fmla="*/ 116 w 752"/>
                  <a:gd name="T59" fmla="*/ 292 h 1176"/>
                  <a:gd name="T60" fmla="*/ 165 w 752"/>
                  <a:gd name="T61" fmla="*/ 100 h 1176"/>
                  <a:gd name="T62" fmla="*/ 148 w 752"/>
                  <a:gd name="T63" fmla="*/ 36 h 1176"/>
                  <a:gd name="T64" fmla="*/ 246 w 752"/>
                  <a:gd name="T65" fmla="*/ 34 h 1176"/>
                  <a:gd name="T66" fmla="*/ 354 w 752"/>
                  <a:gd name="T67" fmla="*/ 0 h 1176"/>
                  <a:gd name="T68" fmla="*/ 386 w 752"/>
                  <a:gd name="T69" fmla="*/ 1 h 1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52" h="1176">
                    <a:moveTo>
                      <a:pt x="386" y="1"/>
                    </a:moveTo>
                    <a:lnTo>
                      <a:pt x="457" y="77"/>
                    </a:lnTo>
                    <a:lnTo>
                      <a:pt x="551" y="88"/>
                    </a:lnTo>
                    <a:lnTo>
                      <a:pt x="586" y="49"/>
                    </a:lnTo>
                    <a:lnTo>
                      <a:pt x="626" y="43"/>
                    </a:lnTo>
                    <a:lnTo>
                      <a:pt x="627" y="24"/>
                    </a:lnTo>
                    <a:lnTo>
                      <a:pt x="686" y="28"/>
                    </a:lnTo>
                    <a:lnTo>
                      <a:pt x="748" y="69"/>
                    </a:lnTo>
                    <a:lnTo>
                      <a:pt x="752" y="175"/>
                    </a:lnTo>
                    <a:lnTo>
                      <a:pt x="560" y="333"/>
                    </a:lnTo>
                    <a:lnTo>
                      <a:pt x="544" y="397"/>
                    </a:lnTo>
                    <a:lnTo>
                      <a:pt x="565" y="429"/>
                    </a:lnTo>
                    <a:lnTo>
                      <a:pt x="547" y="476"/>
                    </a:lnTo>
                    <a:lnTo>
                      <a:pt x="576" y="511"/>
                    </a:lnTo>
                    <a:lnTo>
                      <a:pt x="570" y="549"/>
                    </a:lnTo>
                    <a:lnTo>
                      <a:pt x="502" y="610"/>
                    </a:lnTo>
                    <a:lnTo>
                      <a:pt x="532" y="731"/>
                    </a:lnTo>
                    <a:lnTo>
                      <a:pt x="581" y="924"/>
                    </a:lnTo>
                    <a:lnTo>
                      <a:pt x="601" y="959"/>
                    </a:lnTo>
                    <a:lnTo>
                      <a:pt x="577" y="1012"/>
                    </a:lnTo>
                    <a:lnTo>
                      <a:pt x="548" y="1043"/>
                    </a:lnTo>
                    <a:lnTo>
                      <a:pt x="495" y="1047"/>
                    </a:lnTo>
                    <a:lnTo>
                      <a:pt x="336" y="1008"/>
                    </a:lnTo>
                    <a:lnTo>
                      <a:pt x="194" y="1176"/>
                    </a:lnTo>
                    <a:lnTo>
                      <a:pt x="0" y="1127"/>
                    </a:lnTo>
                    <a:lnTo>
                      <a:pt x="1" y="803"/>
                    </a:lnTo>
                    <a:lnTo>
                      <a:pt x="72" y="549"/>
                    </a:lnTo>
                    <a:lnTo>
                      <a:pt x="68" y="395"/>
                    </a:lnTo>
                    <a:lnTo>
                      <a:pt x="64" y="312"/>
                    </a:lnTo>
                    <a:lnTo>
                      <a:pt x="116" y="292"/>
                    </a:lnTo>
                    <a:lnTo>
                      <a:pt x="165" y="100"/>
                    </a:lnTo>
                    <a:lnTo>
                      <a:pt x="148" y="36"/>
                    </a:lnTo>
                    <a:lnTo>
                      <a:pt x="246" y="34"/>
                    </a:lnTo>
                    <a:lnTo>
                      <a:pt x="354" y="0"/>
                    </a:lnTo>
                    <a:lnTo>
                      <a:pt x="386" y="1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94" name="Freeform 102"/>
              <p:cNvSpPr>
                <a:spLocks noChangeAspect="1"/>
              </p:cNvSpPr>
              <p:nvPr/>
            </p:nvSpPr>
            <p:spPr bwMode="auto">
              <a:xfrm>
                <a:off x="4373" y="3365"/>
                <a:ext cx="205" cy="237"/>
              </a:xfrm>
              <a:custGeom>
                <a:avLst/>
                <a:gdLst>
                  <a:gd name="T0" fmla="*/ 542 w 1138"/>
                  <a:gd name="T1" fmla="*/ 1316 h 1316"/>
                  <a:gd name="T2" fmla="*/ 565 w 1138"/>
                  <a:gd name="T3" fmla="*/ 1194 h 1316"/>
                  <a:gd name="T4" fmla="*/ 594 w 1138"/>
                  <a:gd name="T5" fmla="*/ 1170 h 1316"/>
                  <a:gd name="T6" fmla="*/ 661 w 1138"/>
                  <a:gd name="T7" fmla="*/ 1164 h 1316"/>
                  <a:gd name="T8" fmla="*/ 679 w 1138"/>
                  <a:gd name="T9" fmla="*/ 1132 h 1316"/>
                  <a:gd name="T10" fmla="*/ 728 w 1138"/>
                  <a:gd name="T11" fmla="*/ 1135 h 1316"/>
                  <a:gd name="T12" fmla="*/ 741 w 1138"/>
                  <a:gd name="T13" fmla="*/ 1062 h 1316"/>
                  <a:gd name="T14" fmla="*/ 752 w 1138"/>
                  <a:gd name="T15" fmla="*/ 986 h 1316"/>
                  <a:gd name="T16" fmla="*/ 798 w 1138"/>
                  <a:gd name="T17" fmla="*/ 883 h 1316"/>
                  <a:gd name="T18" fmla="*/ 834 w 1138"/>
                  <a:gd name="T19" fmla="*/ 863 h 1316"/>
                  <a:gd name="T20" fmla="*/ 784 w 1138"/>
                  <a:gd name="T21" fmla="*/ 766 h 1316"/>
                  <a:gd name="T22" fmla="*/ 910 w 1138"/>
                  <a:gd name="T23" fmla="*/ 757 h 1316"/>
                  <a:gd name="T24" fmla="*/ 921 w 1138"/>
                  <a:gd name="T25" fmla="*/ 717 h 1316"/>
                  <a:gd name="T26" fmla="*/ 983 w 1138"/>
                  <a:gd name="T27" fmla="*/ 678 h 1316"/>
                  <a:gd name="T28" fmla="*/ 983 w 1138"/>
                  <a:gd name="T29" fmla="*/ 635 h 1316"/>
                  <a:gd name="T30" fmla="*/ 954 w 1138"/>
                  <a:gd name="T31" fmla="*/ 614 h 1316"/>
                  <a:gd name="T32" fmla="*/ 1009 w 1138"/>
                  <a:gd name="T33" fmla="*/ 526 h 1316"/>
                  <a:gd name="T34" fmla="*/ 1012 w 1138"/>
                  <a:gd name="T35" fmla="*/ 501 h 1316"/>
                  <a:gd name="T36" fmla="*/ 1056 w 1138"/>
                  <a:gd name="T37" fmla="*/ 439 h 1316"/>
                  <a:gd name="T38" fmla="*/ 1068 w 1138"/>
                  <a:gd name="T39" fmla="*/ 398 h 1316"/>
                  <a:gd name="T40" fmla="*/ 1094 w 1138"/>
                  <a:gd name="T41" fmla="*/ 377 h 1316"/>
                  <a:gd name="T42" fmla="*/ 1089 w 1138"/>
                  <a:gd name="T43" fmla="*/ 316 h 1316"/>
                  <a:gd name="T44" fmla="*/ 1138 w 1138"/>
                  <a:gd name="T45" fmla="*/ 257 h 1316"/>
                  <a:gd name="T46" fmla="*/ 1126 w 1138"/>
                  <a:gd name="T47" fmla="*/ 176 h 1316"/>
                  <a:gd name="T48" fmla="*/ 1086 w 1138"/>
                  <a:gd name="T49" fmla="*/ 158 h 1316"/>
                  <a:gd name="T50" fmla="*/ 1086 w 1138"/>
                  <a:gd name="T51" fmla="*/ 88 h 1316"/>
                  <a:gd name="T52" fmla="*/ 1068 w 1138"/>
                  <a:gd name="T53" fmla="*/ 78 h 1316"/>
                  <a:gd name="T54" fmla="*/ 977 w 1138"/>
                  <a:gd name="T55" fmla="*/ 114 h 1316"/>
                  <a:gd name="T56" fmla="*/ 948 w 1138"/>
                  <a:gd name="T57" fmla="*/ 100 h 1316"/>
                  <a:gd name="T58" fmla="*/ 942 w 1138"/>
                  <a:gd name="T59" fmla="*/ 70 h 1316"/>
                  <a:gd name="T60" fmla="*/ 907 w 1138"/>
                  <a:gd name="T61" fmla="*/ 61 h 1316"/>
                  <a:gd name="T62" fmla="*/ 871 w 1138"/>
                  <a:gd name="T63" fmla="*/ 41 h 1316"/>
                  <a:gd name="T64" fmla="*/ 866 w 1138"/>
                  <a:gd name="T65" fmla="*/ 11 h 1316"/>
                  <a:gd name="T66" fmla="*/ 807 w 1138"/>
                  <a:gd name="T67" fmla="*/ 24 h 1316"/>
                  <a:gd name="T68" fmla="*/ 778 w 1138"/>
                  <a:gd name="T69" fmla="*/ 0 h 1316"/>
                  <a:gd name="T70" fmla="*/ 717 w 1138"/>
                  <a:gd name="T71" fmla="*/ 27 h 1316"/>
                  <a:gd name="T72" fmla="*/ 509 w 1138"/>
                  <a:gd name="T73" fmla="*/ 55 h 1316"/>
                  <a:gd name="T74" fmla="*/ 500 w 1138"/>
                  <a:gd name="T75" fmla="*/ 67 h 1316"/>
                  <a:gd name="T76" fmla="*/ 363 w 1138"/>
                  <a:gd name="T77" fmla="*/ 71 h 1316"/>
                  <a:gd name="T78" fmla="*/ 300 w 1138"/>
                  <a:gd name="T79" fmla="*/ 1 h 1316"/>
                  <a:gd name="T80" fmla="*/ 262 w 1138"/>
                  <a:gd name="T81" fmla="*/ 31 h 1316"/>
                  <a:gd name="T82" fmla="*/ 194 w 1138"/>
                  <a:gd name="T83" fmla="*/ 32 h 1316"/>
                  <a:gd name="T84" fmla="*/ 180 w 1138"/>
                  <a:gd name="T85" fmla="*/ 55 h 1316"/>
                  <a:gd name="T86" fmla="*/ 71 w 1138"/>
                  <a:gd name="T87" fmla="*/ 406 h 1316"/>
                  <a:gd name="T88" fmla="*/ 0 w 1138"/>
                  <a:gd name="T89" fmla="*/ 754 h 1316"/>
                  <a:gd name="T90" fmla="*/ 175 w 1138"/>
                  <a:gd name="T91" fmla="*/ 973 h 1316"/>
                  <a:gd name="T92" fmla="*/ 354 w 1138"/>
                  <a:gd name="T93" fmla="*/ 1225 h 1316"/>
                  <a:gd name="T94" fmla="*/ 542 w 1138"/>
                  <a:gd name="T95" fmla="*/ 1316 h 1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38" h="1316">
                    <a:moveTo>
                      <a:pt x="542" y="1316"/>
                    </a:moveTo>
                    <a:lnTo>
                      <a:pt x="565" y="1194"/>
                    </a:lnTo>
                    <a:lnTo>
                      <a:pt x="594" y="1170"/>
                    </a:lnTo>
                    <a:lnTo>
                      <a:pt x="661" y="1164"/>
                    </a:lnTo>
                    <a:lnTo>
                      <a:pt x="679" y="1132"/>
                    </a:lnTo>
                    <a:lnTo>
                      <a:pt x="728" y="1135"/>
                    </a:lnTo>
                    <a:lnTo>
                      <a:pt x="741" y="1062"/>
                    </a:lnTo>
                    <a:lnTo>
                      <a:pt x="752" y="986"/>
                    </a:lnTo>
                    <a:lnTo>
                      <a:pt x="798" y="883"/>
                    </a:lnTo>
                    <a:lnTo>
                      <a:pt x="834" y="863"/>
                    </a:lnTo>
                    <a:lnTo>
                      <a:pt x="784" y="766"/>
                    </a:lnTo>
                    <a:lnTo>
                      <a:pt x="910" y="757"/>
                    </a:lnTo>
                    <a:lnTo>
                      <a:pt x="921" y="717"/>
                    </a:lnTo>
                    <a:lnTo>
                      <a:pt x="983" y="678"/>
                    </a:lnTo>
                    <a:lnTo>
                      <a:pt x="983" y="635"/>
                    </a:lnTo>
                    <a:lnTo>
                      <a:pt x="954" y="614"/>
                    </a:lnTo>
                    <a:lnTo>
                      <a:pt x="1009" y="526"/>
                    </a:lnTo>
                    <a:lnTo>
                      <a:pt x="1012" y="501"/>
                    </a:lnTo>
                    <a:lnTo>
                      <a:pt x="1056" y="439"/>
                    </a:lnTo>
                    <a:lnTo>
                      <a:pt x="1068" y="398"/>
                    </a:lnTo>
                    <a:lnTo>
                      <a:pt x="1094" y="377"/>
                    </a:lnTo>
                    <a:lnTo>
                      <a:pt x="1089" y="316"/>
                    </a:lnTo>
                    <a:lnTo>
                      <a:pt x="1138" y="257"/>
                    </a:lnTo>
                    <a:lnTo>
                      <a:pt x="1126" y="176"/>
                    </a:lnTo>
                    <a:lnTo>
                      <a:pt x="1086" y="158"/>
                    </a:lnTo>
                    <a:lnTo>
                      <a:pt x="1086" y="88"/>
                    </a:lnTo>
                    <a:lnTo>
                      <a:pt x="1068" y="78"/>
                    </a:lnTo>
                    <a:lnTo>
                      <a:pt x="977" y="114"/>
                    </a:lnTo>
                    <a:lnTo>
                      <a:pt x="948" y="100"/>
                    </a:lnTo>
                    <a:lnTo>
                      <a:pt x="942" y="70"/>
                    </a:lnTo>
                    <a:lnTo>
                      <a:pt x="907" y="61"/>
                    </a:lnTo>
                    <a:lnTo>
                      <a:pt x="871" y="41"/>
                    </a:lnTo>
                    <a:lnTo>
                      <a:pt x="866" y="11"/>
                    </a:lnTo>
                    <a:lnTo>
                      <a:pt x="807" y="24"/>
                    </a:lnTo>
                    <a:lnTo>
                      <a:pt x="778" y="0"/>
                    </a:lnTo>
                    <a:lnTo>
                      <a:pt x="717" y="27"/>
                    </a:lnTo>
                    <a:lnTo>
                      <a:pt x="509" y="55"/>
                    </a:lnTo>
                    <a:lnTo>
                      <a:pt x="500" y="67"/>
                    </a:lnTo>
                    <a:lnTo>
                      <a:pt x="363" y="71"/>
                    </a:lnTo>
                    <a:lnTo>
                      <a:pt x="300" y="1"/>
                    </a:lnTo>
                    <a:lnTo>
                      <a:pt x="262" y="31"/>
                    </a:lnTo>
                    <a:lnTo>
                      <a:pt x="194" y="32"/>
                    </a:lnTo>
                    <a:lnTo>
                      <a:pt x="180" y="55"/>
                    </a:lnTo>
                    <a:lnTo>
                      <a:pt x="71" y="406"/>
                    </a:lnTo>
                    <a:lnTo>
                      <a:pt x="0" y="754"/>
                    </a:lnTo>
                    <a:lnTo>
                      <a:pt x="175" y="973"/>
                    </a:lnTo>
                    <a:lnTo>
                      <a:pt x="354" y="1225"/>
                    </a:lnTo>
                    <a:lnTo>
                      <a:pt x="542" y="1316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95" name="Freeform 103"/>
              <p:cNvSpPr>
                <a:spLocks noChangeAspect="1"/>
              </p:cNvSpPr>
              <p:nvPr/>
            </p:nvSpPr>
            <p:spPr bwMode="auto">
              <a:xfrm>
                <a:off x="4377" y="2970"/>
                <a:ext cx="156" cy="99"/>
              </a:xfrm>
              <a:custGeom>
                <a:avLst/>
                <a:gdLst>
                  <a:gd name="T0" fmla="*/ 0 w 869"/>
                  <a:gd name="T1" fmla="*/ 169 h 545"/>
                  <a:gd name="T2" fmla="*/ 47 w 869"/>
                  <a:gd name="T3" fmla="*/ 175 h 545"/>
                  <a:gd name="T4" fmla="*/ 69 w 869"/>
                  <a:gd name="T5" fmla="*/ 218 h 545"/>
                  <a:gd name="T6" fmla="*/ 273 w 869"/>
                  <a:gd name="T7" fmla="*/ 213 h 545"/>
                  <a:gd name="T8" fmla="*/ 319 w 869"/>
                  <a:gd name="T9" fmla="*/ 261 h 545"/>
                  <a:gd name="T10" fmla="*/ 464 w 869"/>
                  <a:gd name="T11" fmla="*/ 179 h 545"/>
                  <a:gd name="T12" fmla="*/ 466 w 869"/>
                  <a:gd name="T13" fmla="*/ 117 h 545"/>
                  <a:gd name="T14" fmla="*/ 570 w 869"/>
                  <a:gd name="T15" fmla="*/ 74 h 545"/>
                  <a:gd name="T16" fmla="*/ 612 w 869"/>
                  <a:gd name="T17" fmla="*/ 113 h 545"/>
                  <a:gd name="T18" fmla="*/ 752 w 869"/>
                  <a:gd name="T19" fmla="*/ 37 h 545"/>
                  <a:gd name="T20" fmla="*/ 809 w 869"/>
                  <a:gd name="T21" fmla="*/ 0 h 545"/>
                  <a:gd name="T22" fmla="*/ 869 w 869"/>
                  <a:gd name="T23" fmla="*/ 7 h 545"/>
                  <a:gd name="T24" fmla="*/ 778 w 869"/>
                  <a:gd name="T25" fmla="*/ 142 h 545"/>
                  <a:gd name="T26" fmla="*/ 818 w 869"/>
                  <a:gd name="T27" fmla="*/ 186 h 545"/>
                  <a:gd name="T28" fmla="*/ 814 w 869"/>
                  <a:gd name="T29" fmla="*/ 231 h 545"/>
                  <a:gd name="T30" fmla="*/ 721 w 869"/>
                  <a:gd name="T31" fmla="*/ 319 h 545"/>
                  <a:gd name="T32" fmla="*/ 709 w 869"/>
                  <a:gd name="T33" fmla="*/ 346 h 545"/>
                  <a:gd name="T34" fmla="*/ 723 w 869"/>
                  <a:gd name="T35" fmla="*/ 375 h 545"/>
                  <a:gd name="T36" fmla="*/ 749 w 869"/>
                  <a:gd name="T37" fmla="*/ 381 h 545"/>
                  <a:gd name="T38" fmla="*/ 750 w 869"/>
                  <a:gd name="T39" fmla="*/ 426 h 545"/>
                  <a:gd name="T40" fmla="*/ 700 w 869"/>
                  <a:gd name="T41" fmla="*/ 467 h 545"/>
                  <a:gd name="T42" fmla="*/ 663 w 869"/>
                  <a:gd name="T43" fmla="*/ 543 h 545"/>
                  <a:gd name="T44" fmla="*/ 619 w 869"/>
                  <a:gd name="T45" fmla="*/ 545 h 545"/>
                  <a:gd name="T46" fmla="*/ 408 w 869"/>
                  <a:gd name="T47" fmla="*/ 450 h 545"/>
                  <a:gd name="T48" fmla="*/ 341 w 869"/>
                  <a:gd name="T49" fmla="*/ 439 h 545"/>
                  <a:gd name="T50" fmla="*/ 272 w 869"/>
                  <a:gd name="T51" fmla="*/ 417 h 545"/>
                  <a:gd name="T52" fmla="*/ 210 w 869"/>
                  <a:gd name="T53" fmla="*/ 405 h 545"/>
                  <a:gd name="T54" fmla="*/ 100 w 869"/>
                  <a:gd name="T55" fmla="*/ 430 h 545"/>
                  <a:gd name="T56" fmla="*/ 100 w 869"/>
                  <a:gd name="T57" fmla="*/ 420 h 545"/>
                  <a:gd name="T58" fmla="*/ 9 w 869"/>
                  <a:gd name="T59" fmla="*/ 261 h 545"/>
                  <a:gd name="T60" fmla="*/ 0 w 869"/>
                  <a:gd name="T61" fmla="*/ 169 h 5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869" h="545">
                    <a:moveTo>
                      <a:pt x="0" y="169"/>
                    </a:moveTo>
                    <a:lnTo>
                      <a:pt x="47" y="175"/>
                    </a:lnTo>
                    <a:lnTo>
                      <a:pt x="69" y="218"/>
                    </a:lnTo>
                    <a:lnTo>
                      <a:pt x="273" y="213"/>
                    </a:lnTo>
                    <a:lnTo>
                      <a:pt x="319" y="261"/>
                    </a:lnTo>
                    <a:lnTo>
                      <a:pt x="464" y="179"/>
                    </a:lnTo>
                    <a:lnTo>
                      <a:pt x="466" y="117"/>
                    </a:lnTo>
                    <a:lnTo>
                      <a:pt x="570" y="74"/>
                    </a:lnTo>
                    <a:lnTo>
                      <a:pt x="612" y="113"/>
                    </a:lnTo>
                    <a:lnTo>
                      <a:pt x="752" y="37"/>
                    </a:lnTo>
                    <a:lnTo>
                      <a:pt x="809" y="0"/>
                    </a:lnTo>
                    <a:lnTo>
                      <a:pt x="869" y="7"/>
                    </a:lnTo>
                    <a:lnTo>
                      <a:pt x="778" y="142"/>
                    </a:lnTo>
                    <a:lnTo>
                      <a:pt x="818" y="186"/>
                    </a:lnTo>
                    <a:lnTo>
                      <a:pt x="814" y="231"/>
                    </a:lnTo>
                    <a:lnTo>
                      <a:pt x="721" y="319"/>
                    </a:lnTo>
                    <a:lnTo>
                      <a:pt x="709" y="346"/>
                    </a:lnTo>
                    <a:lnTo>
                      <a:pt x="723" y="375"/>
                    </a:lnTo>
                    <a:lnTo>
                      <a:pt x="749" y="381"/>
                    </a:lnTo>
                    <a:lnTo>
                      <a:pt x="750" y="426"/>
                    </a:lnTo>
                    <a:lnTo>
                      <a:pt x="700" y="467"/>
                    </a:lnTo>
                    <a:lnTo>
                      <a:pt x="663" y="543"/>
                    </a:lnTo>
                    <a:lnTo>
                      <a:pt x="619" y="545"/>
                    </a:lnTo>
                    <a:lnTo>
                      <a:pt x="408" y="450"/>
                    </a:lnTo>
                    <a:lnTo>
                      <a:pt x="341" y="439"/>
                    </a:lnTo>
                    <a:lnTo>
                      <a:pt x="272" y="417"/>
                    </a:lnTo>
                    <a:lnTo>
                      <a:pt x="210" y="405"/>
                    </a:lnTo>
                    <a:lnTo>
                      <a:pt x="100" y="430"/>
                    </a:lnTo>
                    <a:lnTo>
                      <a:pt x="100" y="420"/>
                    </a:lnTo>
                    <a:lnTo>
                      <a:pt x="9" y="261"/>
                    </a:lnTo>
                    <a:lnTo>
                      <a:pt x="0" y="169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96" name="Freeform 104"/>
              <p:cNvSpPr>
                <a:spLocks noChangeAspect="1"/>
              </p:cNvSpPr>
              <p:nvPr/>
            </p:nvSpPr>
            <p:spPr bwMode="auto">
              <a:xfrm>
                <a:off x="4388" y="3043"/>
                <a:ext cx="120" cy="64"/>
              </a:xfrm>
              <a:custGeom>
                <a:avLst/>
                <a:gdLst>
                  <a:gd name="T0" fmla="*/ 24 w 668"/>
                  <a:gd name="T1" fmla="*/ 171 h 356"/>
                  <a:gd name="T2" fmla="*/ 180 w 668"/>
                  <a:gd name="T3" fmla="*/ 209 h 356"/>
                  <a:gd name="T4" fmla="*/ 221 w 668"/>
                  <a:gd name="T5" fmla="*/ 198 h 356"/>
                  <a:gd name="T6" fmla="*/ 277 w 668"/>
                  <a:gd name="T7" fmla="*/ 198 h 356"/>
                  <a:gd name="T8" fmla="*/ 339 w 668"/>
                  <a:gd name="T9" fmla="*/ 313 h 356"/>
                  <a:gd name="T10" fmla="*/ 399 w 668"/>
                  <a:gd name="T11" fmla="*/ 311 h 356"/>
                  <a:gd name="T12" fmla="*/ 455 w 668"/>
                  <a:gd name="T13" fmla="*/ 350 h 356"/>
                  <a:gd name="T14" fmla="*/ 567 w 668"/>
                  <a:gd name="T15" fmla="*/ 356 h 356"/>
                  <a:gd name="T16" fmla="*/ 576 w 668"/>
                  <a:gd name="T17" fmla="*/ 316 h 356"/>
                  <a:gd name="T18" fmla="*/ 668 w 668"/>
                  <a:gd name="T19" fmla="*/ 316 h 356"/>
                  <a:gd name="T20" fmla="*/ 654 w 668"/>
                  <a:gd name="T21" fmla="*/ 231 h 356"/>
                  <a:gd name="T22" fmla="*/ 601 w 668"/>
                  <a:gd name="T23" fmla="*/ 140 h 356"/>
                  <a:gd name="T24" fmla="*/ 565 w 668"/>
                  <a:gd name="T25" fmla="*/ 142 h 356"/>
                  <a:gd name="T26" fmla="*/ 344 w 668"/>
                  <a:gd name="T27" fmla="*/ 43 h 356"/>
                  <a:gd name="T28" fmla="*/ 294 w 668"/>
                  <a:gd name="T29" fmla="*/ 38 h 356"/>
                  <a:gd name="T30" fmla="*/ 159 w 668"/>
                  <a:gd name="T31" fmla="*/ 0 h 356"/>
                  <a:gd name="T32" fmla="*/ 40 w 668"/>
                  <a:gd name="T33" fmla="*/ 25 h 356"/>
                  <a:gd name="T34" fmla="*/ 0 w 668"/>
                  <a:gd name="T35" fmla="*/ 92 h 356"/>
                  <a:gd name="T36" fmla="*/ 24 w 668"/>
                  <a:gd name="T37" fmla="*/ 171 h 3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68" h="356">
                    <a:moveTo>
                      <a:pt x="24" y="171"/>
                    </a:moveTo>
                    <a:lnTo>
                      <a:pt x="180" y="209"/>
                    </a:lnTo>
                    <a:lnTo>
                      <a:pt x="221" y="198"/>
                    </a:lnTo>
                    <a:lnTo>
                      <a:pt x="277" y="198"/>
                    </a:lnTo>
                    <a:lnTo>
                      <a:pt x="339" y="313"/>
                    </a:lnTo>
                    <a:lnTo>
                      <a:pt x="399" y="311"/>
                    </a:lnTo>
                    <a:lnTo>
                      <a:pt x="455" y="350"/>
                    </a:lnTo>
                    <a:lnTo>
                      <a:pt x="567" y="356"/>
                    </a:lnTo>
                    <a:lnTo>
                      <a:pt x="576" y="316"/>
                    </a:lnTo>
                    <a:lnTo>
                      <a:pt x="668" y="316"/>
                    </a:lnTo>
                    <a:lnTo>
                      <a:pt x="654" y="231"/>
                    </a:lnTo>
                    <a:lnTo>
                      <a:pt x="601" y="140"/>
                    </a:lnTo>
                    <a:lnTo>
                      <a:pt x="565" y="142"/>
                    </a:lnTo>
                    <a:lnTo>
                      <a:pt x="344" y="43"/>
                    </a:lnTo>
                    <a:lnTo>
                      <a:pt x="294" y="38"/>
                    </a:lnTo>
                    <a:lnTo>
                      <a:pt x="159" y="0"/>
                    </a:lnTo>
                    <a:lnTo>
                      <a:pt x="40" y="25"/>
                    </a:lnTo>
                    <a:lnTo>
                      <a:pt x="0" y="92"/>
                    </a:lnTo>
                    <a:lnTo>
                      <a:pt x="24" y="171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297" name="Freeform 105"/>
              <p:cNvSpPr>
                <a:spLocks noChangeAspect="1"/>
              </p:cNvSpPr>
              <p:nvPr/>
            </p:nvSpPr>
            <p:spPr bwMode="auto">
              <a:xfrm>
                <a:off x="4033" y="3160"/>
                <a:ext cx="205" cy="162"/>
              </a:xfrm>
              <a:custGeom>
                <a:avLst/>
                <a:gdLst>
                  <a:gd name="T0" fmla="*/ 34 w 205"/>
                  <a:gd name="T1" fmla="*/ 39 h 162"/>
                  <a:gd name="T2" fmla="*/ 67 w 205"/>
                  <a:gd name="T3" fmla="*/ 29 h 162"/>
                  <a:gd name="T4" fmla="*/ 67 w 205"/>
                  <a:gd name="T5" fmla="*/ 44 h 162"/>
                  <a:gd name="T6" fmla="*/ 82 w 205"/>
                  <a:gd name="T7" fmla="*/ 70 h 162"/>
                  <a:gd name="T8" fmla="*/ 88 w 205"/>
                  <a:gd name="T9" fmla="*/ 49 h 162"/>
                  <a:gd name="T10" fmla="*/ 79 w 205"/>
                  <a:gd name="T11" fmla="*/ 23 h 162"/>
                  <a:gd name="T12" fmla="*/ 112 w 205"/>
                  <a:gd name="T13" fmla="*/ 14 h 162"/>
                  <a:gd name="T14" fmla="*/ 147 w 205"/>
                  <a:gd name="T15" fmla="*/ 10 h 162"/>
                  <a:gd name="T16" fmla="*/ 159 w 205"/>
                  <a:gd name="T17" fmla="*/ 0 h 162"/>
                  <a:gd name="T18" fmla="*/ 172 w 205"/>
                  <a:gd name="T19" fmla="*/ 32 h 162"/>
                  <a:gd name="T20" fmla="*/ 181 w 205"/>
                  <a:gd name="T21" fmla="*/ 42 h 162"/>
                  <a:gd name="T22" fmla="*/ 192 w 205"/>
                  <a:gd name="T23" fmla="*/ 47 h 162"/>
                  <a:gd name="T24" fmla="*/ 201 w 205"/>
                  <a:gd name="T25" fmla="*/ 47 h 162"/>
                  <a:gd name="T26" fmla="*/ 205 w 205"/>
                  <a:gd name="T27" fmla="*/ 58 h 162"/>
                  <a:gd name="T28" fmla="*/ 195 w 205"/>
                  <a:gd name="T29" fmla="*/ 69 h 162"/>
                  <a:gd name="T30" fmla="*/ 187 w 205"/>
                  <a:gd name="T31" fmla="*/ 70 h 162"/>
                  <a:gd name="T32" fmla="*/ 167 w 205"/>
                  <a:gd name="T33" fmla="*/ 87 h 162"/>
                  <a:gd name="T34" fmla="*/ 189 w 205"/>
                  <a:gd name="T35" fmla="*/ 123 h 162"/>
                  <a:gd name="T36" fmla="*/ 178 w 205"/>
                  <a:gd name="T37" fmla="*/ 128 h 162"/>
                  <a:gd name="T38" fmla="*/ 184 w 205"/>
                  <a:gd name="T39" fmla="*/ 155 h 162"/>
                  <a:gd name="T40" fmla="*/ 164 w 205"/>
                  <a:gd name="T41" fmla="*/ 161 h 162"/>
                  <a:gd name="T42" fmla="*/ 146 w 205"/>
                  <a:gd name="T43" fmla="*/ 162 h 162"/>
                  <a:gd name="T44" fmla="*/ 145 w 205"/>
                  <a:gd name="T45" fmla="*/ 153 h 162"/>
                  <a:gd name="T46" fmla="*/ 130 w 205"/>
                  <a:gd name="T47" fmla="*/ 155 h 162"/>
                  <a:gd name="T48" fmla="*/ 111 w 205"/>
                  <a:gd name="T49" fmla="*/ 133 h 162"/>
                  <a:gd name="T50" fmla="*/ 104 w 205"/>
                  <a:gd name="T51" fmla="*/ 133 h 162"/>
                  <a:gd name="T52" fmla="*/ 96 w 205"/>
                  <a:gd name="T53" fmla="*/ 143 h 162"/>
                  <a:gd name="T54" fmla="*/ 71 w 205"/>
                  <a:gd name="T55" fmla="*/ 141 h 162"/>
                  <a:gd name="T56" fmla="*/ 59 w 205"/>
                  <a:gd name="T57" fmla="*/ 125 h 162"/>
                  <a:gd name="T58" fmla="*/ 62 w 205"/>
                  <a:gd name="T59" fmla="*/ 112 h 162"/>
                  <a:gd name="T60" fmla="*/ 20 w 205"/>
                  <a:gd name="T61" fmla="*/ 113 h 162"/>
                  <a:gd name="T62" fmla="*/ 0 w 205"/>
                  <a:gd name="T63" fmla="*/ 87 h 162"/>
                  <a:gd name="T64" fmla="*/ 34 w 205"/>
                  <a:gd name="T65" fmla="*/ 39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05" h="162">
                    <a:moveTo>
                      <a:pt x="34" y="39"/>
                    </a:moveTo>
                    <a:lnTo>
                      <a:pt x="67" y="29"/>
                    </a:lnTo>
                    <a:lnTo>
                      <a:pt x="67" y="44"/>
                    </a:lnTo>
                    <a:lnTo>
                      <a:pt x="82" y="70"/>
                    </a:lnTo>
                    <a:lnTo>
                      <a:pt x="88" y="49"/>
                    </a:lnTo>
                    <a:lnTo>
                      <a:pt x="79" y="23"/>
                    </a:lnTo>
                    <a:lnTo>
                      <a:pt x="112" y="14"/>
                    </a:lnTo>
                    <a:lnTo>
                      <a:pt x="147" y="10"/>
                    </a:lnTo>
                    <a:lnTo>
                      <a:pt x="159" y="0"/>
                    </a:lnTo>
                    <a:lnTo>
                      <a:pt x="172" y="32"/>
                    </a:lnTo>
                    <a:lnTo>
                      <a:pt x="181" y="42"/>
                    </a:lnTo>
                    <a:lnTo>
                      <a:pt x="192" y="47"/>
                    </a:lnTo>
                    <a:lnTo>
                      <a:pt x="201" y="47"/>
                    </a:lnTo>
                    <a:lnTo>
                      <a:pt x="205" y="58"/>
                    </a:lnTo>
                    <a:lnTo>
                      <a:pt x="195" y="69"/>
                    </a:lnTo>
                    <a:lnTo>
                      <a:pt x="187" y="70"/>
                    </a:lnTo>
                    <a:lnTo>
                      <a:pt x="167" y="87"/>
                    </a:lnTo>
                    <a:lnTo>
                      <a:pt x="189" y="123"/>
                    </a:lnTo>
                    <a:lnTo>
                      <a:pt x="178" y="128"/>
                    </a:lnTo>
                    <a:lnTo>
                      <a:pt x="184" y="155"/>
                    </a:lnTo>
                    <a:lnTo>
                      <a:pt x="164" y="161"/>
                    </a:lnTo>
                    <a:lnTo>
                      <a:pt x="146" y="162"/>
                    </a:lnTo>
                    <a:lnTo>
                      <a:pt x="145" y="153"/>
                    </a:lnTo>
                    <a:lnTo>
                      <a:pt x="130" y="155"/>
                    </a:lnTo>
                    <a:lnTo>
                      <a:pt x="111" y="133"/>
                    </a:lnTo>
                    <a:lnTo>
                      <a:pt x="104" y="133"/>
                    </a:lnTo>
                    <a:lnTo>
                      <a:pt x="96" y="143"/>
                    </a:lnTo>
                    <a:lnTo>
                      <a:pt x="71" y="141"/>
                    </a:lnTo>
                    <a:lnTo>
                      <a:pt x="59" y="125"/>
                    </a:lnTo>
                    <a:lnTo>
                      <a:pt x="62" y="112"/>
                    </a:lnTo>
                    <a:lnTo>
                      <a:pt x="20" y="113"/>
                    </a:lnTo>
                    <a:lnTo>
                      <a:pt x="0" y="87"/>
                    </a:lnTo>
                    <a:lnTo>
                      <a:pt x="34" y="39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64298" name="Group 106"/>
          <p:cNvGrpSpPr>
            <a:grpSpLocks/>
          </p:cNvGrpSpPr>
          <p:nvPr/>
        </p:nvGrpSpPr>
        <p:grpSpPr bwMode="auto">
          <a:xfrm>
            <a:off x="4195763" y="2789238"/>
            <a:ext cx="1849437" cy="2192337"/>
            <a:chOff x="2643" y="1757"/>
            <a:chExt cx="1165" cy="1381"/>
          </a:xfrm>
        </p:grpSpPr>
        <p:sp>
          <p:nvSpPr>
            <p:cNvPr id="264299" name="Text Box 107"/>
            <p:cNvSpPr txBox="1">
              <a:spLocks noChangeArrowheads="1"/>
            </p:cNvSpPr>
            <p:nvPr/>
          </p:nvSpPr>
          <p:spPr bwMode="auto">
            <a:xfrm>
              <a:off x="2643" y="2700"/>
              <a:ext cx="57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  <a:p>
              <a:r>
                <a:rPr lang="pt-BR" sz="1000" dirty="0" err="1">
                  <a:solidFill>
                    <a:srgbClr val="066168"/>
                  </a:solidFill>
                  <a:latin typeface="Verdana" pitchFamily="34" charset="0"/>
                </a:rPr>
                <a:t>Inhamuns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264300" name="Freeform 108"/>
            <p:cNvSpPr>
              <a:spLocks/>
            </p:cNvSpPr>
            <p:nvPr/>
          </p:nvSpPr>
          <p:spPr bwMode="auto">
            <a:xfrm>
              <a:off x="2691" y="2850"/>
              <a:ext cx="674" cy="87"/>
            </a:xfrm>
            <a:custGeom>
              <a:avLst/>
              <a:gdLst>
                <a:gd name="T0" fmla="*/ 618 w 618"/>
                <a:gd name="T1" fmla="*/ 0 h 87"/>
                <a:gd name="T2" fmla="*/ 427 w 618"/>
                <a:gd name="T3" fmla="*/ 87 h 87"/>
                <a:gd name="T4" fmla="*/ 0 w 618"/>
                <a:gd name="T5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18" h="87">
                  <a:moveTo>
                    <a:pt x="618" y="0"/>
                  </a:moveTo>
                  <a:lnTo>
                    <a:pt x="427" y="87"/>
                  </a:lnTo>
                  <a:lnTo>
                    <a:pt x="0" y="87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64301" name="Group 109"/>
            <p:cNvGrpSpPr>
              <a:grpSpLocks/>
            </p:cNvGrpSpPr>
            <p:nvPr/>
          </p:nvGrpSpPr>
          <p:grpSpPr bwMode="auto">
            <a:xfrm>
              <a:off x="2980" y="1757"/>
              <a:ext cx="828" cy="1381"/>
              <a:chOff x="2980" y="1757"/>
              <a:chExt cx="828" cy="1381"/>
            </a:xfrm>
          </p:grpSpPr>
          <p:sp>
            <p:nvSpPr>
              <p:cNvPr id="264302" name="Freeform 110"/>
              <p:cNvSpPr>
                <a:spLocks noChangeAspect="1"/>
              </p:cNvSpPr>
              <p:nvPr/>
            </p:nvSpPr>
            <p:spPr bwMode="auto">
              <a:xfrm>
                <a:off x="2980" y="1757"/>
                <a:ext cx="379" cy="167"/>
              </a:xfrm>
              <a:custGeom>
                <a:avLst/>
                <a:gdLst>
                  <a:gd name="T0" fmla="*/ 203 w 2100"/>
                  <a:gd name="T1" fmla="*/ 119 h 925"/>
                  <a:gd name="T2" fmla="*/ 293 w 2100"/>
                  <a:gd name="T3" fmla="*/ 171 h 925"/>
                  <a:gd name="T4" fmla="*/ 502 w 2100"/>
                  <a:gd name="T5" fmla="*/ 146 h 925"/>
                  <a:gd name="T6" fmla="*/ 732 w 2100"/>
                  <a:gd name="T7" fmla="*/ 104 h 925"/>
                  <a:gd name="T8" fmla="*/ 972 w 2100"/>
                  <a:gd name="T9" fmla="*/ 121 h 925"/>
                  <a:gd name="T10" fmla="*/ 1112 w 2100"/>
                  <a:gd name="T11" fmla="*/ 139 h 925"/>
                  <a:gd name="T12" fmla="*/ 1198 w 2100"/>
                  <a:gd name="T13" fmla="*/ 121 h 925"/>
                  <a:gd name="T14" fmla="*/ 1425 w 2100"/>
                  <a:gd name="T15" fmla="*/ 0 h 925"/>
                  <a:gd name="T16" fmla="*/ 1724 w 2100"/>
                  <a:gd name="T17" fmla="*/ 126 h 925"/>
                  <a:gd name="T18" fmla="*/ 1767 w 2100"/>
                  <a:gd name="T19" fmla="*/ 11 h 925"/>
                  <a:gd name="T20" fmla="*/ 1900 w 2100"/>
                  <a:gd name="T21" fmla="*/ 188 h 925"/>
                  <a:gd name="T22" fmla="*/ 1933 w 2100"/>
                  <a:gd name="T23" fmla="*/ 295 h 925"/>
                  <a:gd name="T24" fmla="*/ 2024 w 2100"/>
                  <a:gd name="T25" fmla="*/ 405 h 925"/>
                  <a:gd name="T26" fmla="*/ 2082 w 2100"/>
                  <a:gd name="T27" fmla="*/ 423 h 925"/>
                  <a:gd name="T28" fmla="*/ 2066 w 2100"/>
                  <a:gd name="T29" fmla="*/ 567 h 925"/>
                  <a:gd name="T30" fmla="*/ 1956 w 2100"/>
                  <a:gd name="T31" fmla="*/ 632 h 925"/>
                  <a:gd name="T32" fmla="*/ 1810 w 2100"/>
                  <a:gd name="T33" fmla="*/ 886 h 925"/>
                  <a:gd name="T34" fmla="*/ 1504 w 2100"/>
                  <a:gd name="T35" fmla="*/ 882 h 925"/>
                  <a:gd name="T36" fmla="*/ 1373 w 2100"/>
                  <a:gd name="T37" fmla="*/ 888 h 925"/>
                  <a:gd name="T38" fmla="*/ 1160 w 2100"/>
                  <a:gd name="T39" fmla="*/ 909 h 925"/>
                  <a:gd name="T40" fmla="*/ 1202 w 2100"/>
                  <a:gd name="T41" fmla="*/ 832 h 925"/>
                  <a:gd name="T42" fmla="*/ 1205 w 2100"/>
                  <a:gd name="T43" fmla="*/ 779 h 925"/>
                  <a:gd name="T44" fmla="*/ 1142 w 2100"/>
                  <a:gd name="T45" fmla="*/ 882 h 925"/>
                  <a:gd name="T46" fmla="*/ 893 w 2100"/>
                  <a:gd name="T47" fmla="*/ 923 h 925"/>
                  <a:gd name="T48" fmla="*/ 821 w 2100"/>
                  <a:gd name="T49" fmla="*/ 832 h 925"/>
                  <a:gd name="T50" fmla="*/ 739 w 2100"/>
                  <a:gd name="T51" fmla="*/ 725 h 925"/>
                  <a:gd name="T52" fmla="*/ 435 w 2100"/>
                  <a:gd name="T53" fmla="*/ 585 h 925"/>
                  <a:gd name="T54" fmla="*/ 223 w 2100"/>
                  <a:gd name="T55" fmla="*/ 540 h 925"/>
                  <a:gd name="T56" fmla="*/ 156 w 2100"/>
                  <a:gd name="T57" fmla="*/ 509 h 925"/>
                  <a:gd name="T58" fmla="*/ 111 w 2100"/>
                  <a:gd name="T59" fmla="*/ 520 h 925"/>
                  <a:gd name="T60" fmla="*/ 95 w 2100"/>
                  <a:gd name="T61" fmla="*/ 488 h 925"/>
                  <a:gd name="T62" fmla="*/ 104 w 2100"/>
                  <a:gd name="T63" fmla="*/ 225 h 9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100" h="925">
                    <a:moveTo>
                      <a:pt x="95" y="137"/>
                    </a:moveTo>
                    <a:lnTo>
                      <a:pt x="203" y="119"/>
                    </a:lnTo>
                    <a:lnTo>
                      <a:pt x="262" y="146"/>
                    </a:lnTo>
                    <a:lnTo>
                      <a:pt x="293" y="171"/>
                    </a:lnTo>
                    <a:lnTo>
                      <a:pt x="363" y="171"/>
                    </a:lnTo>
                    <a:lnTo>
                      <a:pt x="502" y="146"/>
                    </a:lnTo>
                    <a:lnTo>
                      <a:pt x="630" y="90"/>
                    </a:lnTo>
                    <a:lnTo>
                      <a:pt x="732" y="104"/>
                    </a:lnTo>
                    <a:lnTo>
                      <a:pt x="758" y="111"/>
                    </a:lnTo>
                    <a:lnTo>
                      <a:pt x="972" y="121"/>
                    </a:lnTo>
                    <a:lnTo>
                      <a:pt x="1002" y="139"/>
                    </a:lnTo>
                    <a:lnTo>
                      <a:pt x="1112" y="139"/>
                    </a:lnTo>
                    <a:lnTo>
                      <a:pt x="1121" y="126"/>
                    </a:lnTo>
                    <a:lnTo>
                      <a:pt x="1198" y="121"/>
                    </a:lnTo>
                    <a:lnTo>
                      <a:pt x="1274" y="102"/>
                    </a:lnTo>
                    <a:lnTo>
                      <a:pt x="1425" y="0"/>
                    </a:lnTo>
                    <a:lnTo>
                      <a:pt x="1688" y="165"/>
                    </a:lnTo>
                    <a:lnTo>
                      <a:pt x="1724" y="126"/>
                    </a:lnTo>
                    <a:lnTo>
                      <a:pt x="1724" y="76"/>
                    </a:lnTo>
                    <a:lnTo>
                      <a:pt x="1767" y="11"/>
                    </a:lnTo>
                    <a:lnTo>
                      <a:pt x="1791" y="13"/>
                    </a:lnTo>
                    <a:lnTo>
                      <a:pt x="1900" y="188"/>
                    </a:lnTo>
                    <a:lnTo>
                      <a:pt x="1902" y="225"/>
                    </a:lnTo>
                    <a:lnTo>
                      <a:pt x="1933" y="295"/>
                    </a:lnTo>
                    <a:lnTo>
                      <a:pt x="1994" y="369"/>
                    </a:lnTo>
                    <a:lnTo>
                      <a:pt x="2024" y="405"/>
                    </a:lnTo>
                    <a:lnTo>
                      <a:pt x="2056" y="405"/>
                    </a:lnTo>
                    <a:lnTo>
                      <a:pt x="2082" y="423"/>
                    </a:lnTo>
                    <a:lnTo>
                      <a:pt x="2100" y="513"/>
                    </a:lnTo>
                    <a:lnTo>
                      <a:pt x="2066" y="567"/>
                    </a:lnTo>
                    <a:lnTo>
                      <a:pt x="2017" y="612"/>
                    </a:lnTo>
                    <a:lnTo>
                      <a:pt x="1956" y="632"/>
                    </a:lnTo>
                    <a:lnTo>
                      <a:pt x="1846" y="821"/>
                    </a:lnTo>
                    <a:lnTo>
                      <a:pt x="1810" y="886"/>
                    </a:lnTo>
                    <a:lnTo>
                      <a:pt x="1531" y="893"/>
                    </a:lnTo>
                    <a:lnTo>
                      <a:pt x="1504" y="882"/>
                    </a:lnTo>
                    <a:lnTo>
                      <a:pt x="1437" y="911"/>
                    </a:lnTo>
                    <a:lnTo>
                      <a:pt x="1373" y="888"/>
                    </a:lnTo>
                    <a:lnTo>
                      <a:pt x="1303" y="923"/>
                    </a:lnTo>
                    <a:lnTo>
                      <a:pt x="1160" y="909"/>
                    </a:lnTo>
                    <a:lnTo>
                      <a:pt x="1179" y="846"/>
                    </a:lnTo>
                    <a:lnTo>
                      <a:pt x="1202" y="832"/>
                    </a:lnTo>
                    <a:lnTo>
                      <a:pt x="1225" y="783"/>
                    </a:lnTo>
                    <a:lnTo>
                      <a:pt x="1205" y="779"/>
                    </a:lnTo>
                    <a:lnTo>
                      <a:pt x="1151" y="839"/>
                    </a:lnTo>
                    <a:lnTo>
                      <a:pt x="1142" y="882"/>
                    </a:lnTo>
                    <a:lnTo>
                      <a:pt x="1098" y="925"/>
                    </a:lnTo>
                    <a:lnTo>
                      <a:pt x="893" y="923"/>
                    </a:lnTo>
                    <a:lnTo>
                      <a:pt x="856" y="832"/>
                    </a:lnTo>
                    <a:lnTo>
                      <a:pt x="821" y="832"/>
                    </a:lnTo>
                    <a:lnTo>
                      <a:pt x="821" y="819"/>
                    </a:lnTo>
                    <a:lnTo>
                      <a:pt x="739" y="725"/>
                    </a:lnTo>
                    <a:lnTo>
                      <a:pt x="507" y="598"/>
                    </a:lnTo>
                    <a:lnTo>
                      <a:pt x="435" y="585"/>
                    </a:lnTo>
                    <a:lnTo>
                      <a:pt x="404" y="553"/>
                    </a:lnTo>
                    <a:lnTo>
                      <a:pt x="223" y="540"/>
                    </a:lnTo>
                    <a:lnTo>
                      <a:pt x="188" y="513"/>
                    </a:lnTo>
                    <a:lnTo>
                      <a:pt x="156" y="509"/>
                    </a:lnTo>
                    <a:lnTo>
                      <a:pt x="142" y="520"/>
                    </a:lnTo>
                    <a:lnTo>
                      <a:pt x="111" y="520"/>
                    </a:lnTo>
                    <a:lnTo>
                      <a:pt x="111" y="481"/>
                    </a:lnTo>
                    <a:lnTo>
                      <a:pt x="95" y="488"/>
                    </a:lnTo>
                    <a:lnTo>
                      <a:pt x="0" y="468"/>
                    </a:lnTo>
                    <a:lnTo>
                      <a:pt x="104" y="225"/>
                    </a:lnTo>
                    <a:lnTo>
                      <a:pt x="95" y="137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303" name="Freeform 111"/>
              <p:cNvSpPr>
                <a:spLocks noChangeAspect="1"/>
              </p:cNvSpPr>
              <p:nvPr/>
            </p:nvSpPr>
            <p:spPr bwMode="auto">
              <a:xfrm>
                <a:off x="3591" y="1923"/>
                <a:ext cx="179" cy="256"/>
              </a:xfrm>
              <a:custGeom>
                <a:avLst/>
                <a:gdLst>
                  <a:gd name="T0" fmla="*/ 114 w 992"/>
                  <a:gd name="T1" fmla="*/ 1420 h 1420"/>
                  <a:gd name="T2" fmla="*/ 192 w 992"/>
                  <a:gd name="T3" fmla="*/ 1394 h 1420"/>
                  <a:gd name="T4" fmla="*/ 665 w 992"/>
                  <a:gd name="T5" fmla="*/ 1170 h 1420"/>
                  <a:gd name="T6" fmla="*/ 758 w 992"/>
                  <a:gd name="T7" fmla="*/ 997 h 1420"/>
                  <a:gd name="T8" fmla="*/ 788 w 992"/>
                  <a:gd name="T9" fmla="*/ 993 h 1420"/>
                  <a:gd name="T10" fmla="*/ 792 w 992"/>
                  <a:gd name="T11" fmla="*/ 923 h 1420"/>
                  <a:gd name="T12" fmla="*/ 765 w 992"/>
                  <a:gd name="T13" fmla="*/ 891 h 1420"/>
                  <a:gd name="T14" fmla="*/ 753 w 992"/>
                  <a:gd name="T15" fmla="*/ 791 h 1420"/>
                  <a:gd name="T16" fmla="*/ 749 w 992"/>
                  <a:gd name="T17" fmla="*/ 708 h 1420"/>
                  <a:gd name="T18" fmla="*/ 781 w 992"/>
                  <a:gd name="T19" fmla="*/ 674 h 1420"/>
                  <a:gd name="T20" fmla="*/ 832 w 992"/>
                  <a:gd name="T21" fmla="*/ 675 h 1420"/>
                  <a:gd name="T22" fmla="*/ 917 w 992"/>
                  <a:gd name="T23" fmla="*/ 610 h 1420"/>
                  <a:gd name="T24" fmla="*/ 965 w 992"/>
                  <a:gd name="T25" fmla="*/ 609 h 1420"/>
                  <a:gd name="T26" fmla="*/ 992 w 992"/>
                  <a:gd name="T27" fmla="*/ 562 h 1420"/>
                  <a:gd name="T28" fmla="*/ 822 w 992"/>
                  <a:gd name="T29" fmla="*/ 384 h 1420"/>
                  <a:gd name="T30" fmla="*/ 815 w 992"/>
                  <a:gd name="T31" fmla="*/ 307 h 1420"/>
                  <a:gd name="T32" fmla="*/ 871 w 992"/>
                  <a:gd name="T33" fmla="*/ 266 h 1420"/>
                  <a:gd name="T34" fmla="*/ 845 w 992"/>
                  <a:gd name="T35" fmla="*/ 177 h 1420"/>
                  <a:gd name="T36" fmla="*/ 881 w 992"/>
                  <a:gd name="T37" fmla="*/ 176 h 1420"/>
                  <a:gd name="T38" fmla="*/ 891 w 992"/>
                  <a:gd name="T39" fmla="*/ 58 h 1420"/>
                  <a:gd name="T40" fmla="*/ 437 w 992"/>
                  <a:gd name="T41" fmla="*/ 0 h 1420"/>
                  <a:gd name="T42" fmla="*/ 247 w 992"/>
                  <a:gd name="T43" fmla="*/ 132 h 1420"/>
                  <a:gd name="T44" fmla="*/ 200 w 992"/>
                  <a:gd name="T45" fmla="*/ 285 h 1420"/>
                  <a:gd name="T46" fmla="*/ 231 w 992"/>
                  <a:gd name="T47" fmla="*/ 312 h 1420"/>
                  <a:gd name="T48" fmla="*/ 295 w 992"/>
                  <a:gd name="T49" fmla="*/ 274 h 1420"/>
                  <a:gd name="T50" fmla="*/ 315 w 992"/>
                  <a:gd name="T51" fmla="*/ 343 h 1420"/>
                  <a:gd name="T52" fmla="*/ 272 w 992"/>
                  <a:gd name="T53" fmla="*/ 438 h 1420"/>
                  <a:gd name="T54" fmla="*/ 284 w 992"/>
                  <a:gd name="T55" fmla="*/ 503 h 1420"/>
                  <a:gd name="T56" fmla="*/ 165 w 992"/>
                  <a:gd name="T57" fmla="*/ 605 h 1420"/>
                  <a:gd name="T58" fmla="*/ 90 w 992"/>
                  <a:gd name="T59" fmla="*/ 586 h 1420"/>
                  <a:gd name="T60" fmla="*/ 0 w 992"/>
                  <a:gd name="T61" fmla="*/ 599 h 1420"/>
                  <a:gd name="T62" fmla="*/ 2 w 992"/>
                  <a:gd name="T63" fmla="*/ 617 h 1420"/>
                  <a:gd name="T64" fmla="*/ 94 w 992"/>
                  <a:gd name="T65" fmla="*/ 720 h 1420"/>
                  <a:gd name="T66" fmla="*/ 86 w 992"/>
                  <a:gd name="T67" fmla="*/ 780 h 1420"/>
                  <a:gd name="T68" fmla="*/ 110 w 992"/>
                  <a:gd name="T69" fmla="*/ 807 h 1420"/>
                  <a:gd name="T70" fmla="*/ 173 w 992"/>
                  <a:gd name="T71" fmla="*/ 822 h 1420"/>
                  <a:gd name="T72" fmla="*/ 190 w 992"/>
                  <a:gd name="T73" fmla="*/ 880 h 1420"/>
                  <a:gd name="T74" fmla="*/ 248 w 992"/>
                  <a:gd name="T75" fmla="*/ 880 h 1420"/>
                  <a:gd name="T76" fmla="*/ 269 w 992"/>
                  <a:gd name="T77" fmla="*/ 918 h 1420"/>
                  <a:gd name="T78" fmla="*/ 300 w 992"/>
                  <a:gd name="T79" fmla="*/ 919 h 1420"/>
                  <a:gd name="T80" fmla="*/ 280 w 992"/>
                  <a:gd name="T81" fmla="*/ 973 h 1420"/>
                  <a:gd name="T82" fmla="*/ 155 w 992"/>
                  <a:gd name="T83" fmla="*/ 1007 h 1420"/>
                  <a:gd name="T84" fmla="*/ 138 w 992"/>
                  <a:gd name="T85" fmla="*/ 1029 h 1420"/>
                  <a:gd name="T86" fmla="*/ 177 w 992"/>
                  <a:gd name="T87" fmla="*/ 1139 h 1420"/>
                  <a:gd name="T88" fmla="*/ 160 w 992"/>
                  <a:gd name="T89" fmla="*/ 1141 h 1420"/>
                  <a:gd name="T90" fmla="*/ 143 w 992"/>
                  <a:gd name="T91" fmla="*/ 1171 h 1420"/>
                  <a:gd name="T92" fmla="*/ 201 w 992"/>
                  <a:gd name="T93" fmla="*/ 1221 h 1420"/>
                  <a:gd name="T94" fmla="*/ 188 w 992"/>
                  <a:gd name="T95" fmla="*/ 1318 h 1420"/>
                  <a:gd name="T96" fmla="*/ 168 w 992"/>
                  <a:gd name="T97" fmla="*/ 1381 h 1420"/>
                  <a:gd name="T98" fmla="*/ 128 w 992"/>
                  <a:gd name="T99" fmla="*/ 1397 h 1420"/>
                  <a:gd name="T100" fmla="*/ 114 w 992"/>
                  <a:gd name="T101" fmla="*/ 1420 h 1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992" h="1420">
                    <a:moveTo>
                      <a:pt x="114" y="1420"/>
                    </a:moveTo>
                    <a:lnTo>
                      <a:pt x="192" y="1394"/>
                    </a:lnTo>
                    <a:lnTo>
                      <a:pt x="665" y="1170"/>
                    </a:lnTo>
                    <a:lnTo>
                      <a:pt x="758" y="997"/>
                    </a:lnTo>
                    <a:lnTo>
                      <a:pt x="788" y="993"/>
                    </a:lnTo>
                    <a:lnTo>
                      <a:pt x="792" y="923"/>
                    </a:lnTo>
                    <a:lnTo>
                      <a:pt x="765" y="891"/>
                    </a:lnTo>
                    <a:lnTo>
                      <a:pt x="753" y="791"/>
                    </a:lnTo>
                    <a:lnTo>
                      <a:pt x="749" y="708"/>
                    </a:lnTo>
                    <a:lnTo>
                      <a:pt x="781" y="674"/>
                    </a:lnTo>
                    <a:lnTo>
                      <a:pt x="832" y="675"/>
                    </a:lnTo>
                    <a:lnTo>
                      <a:pt x="917" y="610"/>
                    </a:lnTo>
                    <a:lnTo>
                      <a:pt x="965" y="609"/>
                    </a:lnTo>
                    <a:lnTo>
                      <a:pt x="992" y="562"/>
                    </a:lnTo>
                    <a:lnTo>
                      <a:pt x="822" y="384"/>
                    </a:lnTo>
                    <a:lnTo>
                      <a:pt x="815" y="307"/>
                    </a:lnTo>
                    <a:lnTo>
                      <a:pt x="871" y="266"/>
                    </a:lnTo>
                    <a:lnTo>
                      <a:pt x="845" y="177"/>
                    </a:lnTo>
                    <a:lnTo>
                      <a:pt x="881" y="176"/>
                    </a:lnTo>
                    <a:lnTo>
                      <a:pt x="891" y="58"/>
                    </a:lnTo>
                    <a:lnTo>
                      <a:pt x="437" y="0"/>
                    </a:lnTo>
                    <a:lnTo>
                      <a:pt x="247" y="132"/>
                    </a:lnTo>
                    <a:lnTo>
                      <a:pt x="200" y="285"/>
                    </a:lnTo>
                    <a:lnTo>
                      <a:pt x="231" y="312"/>
                    </a:lnTo>
                    <a:lnTo>
                      <a:pt x="295" y="274"/>
                    </a:lnTo>
                    <a:lnTo>
                      <a:pt x="315" y="343"/>
                    </a:lnTo>
                    <a:lnTo>
                      <a:pt x="272" y="438"/>
                    </a:lnTo>
                    <a:lnTo>
                      <a:pt x="284" y="503"/>
                    </a:lnTo>
                    <a:lnTo>
                      <a:pt x="165" y="605"/>
                    </a:lnTo>
                    <a:lnTo>
                      <a:pt x="90" y="586"/>
                    </a:lnTo>
                    <a:lnTo>
                      <a:pt x="0" y="599"/>
                    </a:lnTo>
                    <a:lnTo>
                      <a:pt x="2" y="617"/>
                    </a:lnTo>
                    <a:lnTo>
                      <a:pt x="94" y="720"/>
                    </a:lnTo>
                    <a:lnTo>
                      <a:pt x="86" y="780"/>
                    </a:lnTo>
                    <a:lnTo>
                      <a:pt x="110" y="807"/>
                    </a:lnTo>
                    <a:lnTo>
                      <a:pt x="173" y="822"/>
                    </a:lnTo>
                    <a:lnTo>
                      <a:pt x="190" y="880"/>
                    </a:lnTo>
                    <a:lnTo>
                      <a:pt x="248" y="880"/>
                    </a:lnTo>
                    <a:lnTo>
                      <a:pt x="269" y="918"/>
                    </a:lnTo>
                    <a:lnTo>
                      <a:pt x="300" y="919"/>
                    </a:lnTo>
                    <a:lnTo>
                      <a:pt x="280" y="973"/>
                    </a:lnTo>
                    <a:lnTo>
                      <a:pt x="155" y="1007"/>
                    </a:lnTo>
                    <a:lnTo>
                      <a:pt x="138" y="1029"/>
                    </a:lnTo>
                    <a:lnTo>
                      <a:pt x="177" y="1139"/>
                    </a:lnTo>
                    <a:lnTo>
                      <a:pt x="160" y="1141"/>
                    </a:lnTo>
                    <a:lnTo>
                      <a:pt x="143" y="1171"/>
                    </a:lnTo>
                    <a:lnTo>
                      <a:pt x="201" y="1221"/>
                    </a:lnTo>
                    <a:lnTo>
                      <a:pt x="188" y="1318"/>
                    </a:lnTo>
                    <a:lnTo>
                      <a:pt x="168" y="1381"/>
                    </a:lnTo>
                    <a:lnTo>
                      <a:pt x="128" y="1397"/>
                    </a:lnTo>
                    <a:lnTo>
                      <a:pt x="114" y="1420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304" name="Freeform 112"/>
              <p:cNvSpPr>
                <a:spLocks noChangeAspect="1"/>
              </p:cNvSpPr>
              <p:nvPr/>
            </p:nvSpPr>
            <p:spPr bwMode="auto">
              <a:xfrm>
                <a:off x="3081" y="1962"/>
                <a:ext cx="303" cy="137"/>
              </a:xfrm>
              <a:custGeom>
                <a:avLst/>
                <a:gdLst>
                  <a:gd name="T0" fmla="*/ 1507 w 1676"/>
                  <a:gd name="T1" fmla="*/ 180 h 761"/>
                  <a:gd name="T2" fmla="*/ 1655 w 1676"/>
                  <a:gd name="T3" fmla="*/ 389 h 761"/>
                  <a:gd name="T4" fmla="*/ 1676 w 1676"/>
                  <a:gd name="T5" fmla="*/ 421 h 761"/>
                  <a:gd name="T6" fmla="*/ 1674 w 1676"/>
                  <a:gd name="T7" fmla="*/ 425 h 761"/>
                  <a:gd name="T8" fmla="*/ 1372 w 1676"/>
                  <a:gd name="T9" fmla="*/ 453 h 761"/>
                  <a:gd name="T10" fmla="*/ 1378 w 1676"/>
                  <a:gd name="T11" fmla="*/ 457 h 761"/>
                  <a:gd name="T12" fmla="*/ 1322 w 1676"/>
                  <a:gd name="T13" fmla="*/ 645 h 761"/>
                  <a:gd name="T14" fmla="*/ 1294 w 1676"/>
                  <a:gd name="T15" fmla="*/ 645 h 761"/>
                  <a:gd name="T16" fmla="*/ 1101 w 1676"/>
                  <a:gd name="T17" fmla="*/ 531 h 761"/>
                  <a:gd name="T18" fmla="*/ 353 w 1676"/>
                  <a:gd name="T19" fmla="*/ 702 h 761"/>
                  <a:gd name="T20" fmla="*/ 0 w 1676"/>
                  <a:gd name="T21" fmla="*/ 761 h 761"/>
                  <a:gd name="T22" fmla="*/ 84 w 1676"/>
                  <a:gd name="T23" fmla="*/ 558 h 761"/>
                  <a:gd name="T24" fmla="*/ 210 w 1676"/>
                  <a:gd name="T25" fmla="*/ 425 h 761"/>
                  <a:gd name="T26" fmla="*/ 359 w 1676"/>
                  <a:gd name="T27" fmla="*/ 323 h 761"/>
                  <a:gd name="T28" fmla="*/ 431 w 1676"/>
                  <a:gd name="T29" fmla="*/ 325 h 761"/>
                  <a:gd name="T30" fmla="*/ 574 w 1676"/>
                  <a:gd name="T31" fmla="*/ 258 h 761"/>
                  <a:gd name="T32" fmla="*/ 574 w 1676"/>
                  <a:gd name="T33" fmla="*/ 102 h 761"/>
                  <a:gd name="T34" fmla="*/ 556 w 1676"/>
                  <a:gd name="T35" fmla="*/ 72 h 761"/>
                  <a:gd name="T36" fmla="*/ 560 w 1676"/>
                  <a:gd name="T37" fmla="*/ 50 h 761"/>
                  <a:gd name="T38" fmla="*/ 620 w 1676"/>
                  <a:gd name="T39" fmla="*/ 0 h 761"/>
                  <a:gd name="T40" fmla="*/ 688 w 1676"/>
                  <a:gd name="T41" fmla="*/ 8 h 761"/>
                  <a:gd name="T42" fmla="*/ 727 w 1676"/>
                  <a:gd name="T43" fmla="*/ 66 h 761"/>
                  <a:gd name="T44" fmla="*/ 772 w 1676"/>
                  <a:gd name="T45" fmla="*/ 100 h 761"/>
                  <a:gd name="T46" fmla="*/ 845 w 1676"/>
                  <a:gd name="T47" fmla="*/ 112 h 761"/>
                  <a:gd name="T48" fmla="*/ 880 w 1676"/>
                  <a:gd name="T49" fmla="*/ 126 h 761"/>
                  <a:gd name="T50" fmla="*/ 913 w 1676"/>
                  <a:gd name="T51" fmla="*/ 176 h 761"/>
                  <a:gd name="T52" fmla="*/ 942 w 1676"/>
                  <a:gd name="T53" fmla="*/ 203 h 761"/>
                  <a:gd name="T54" fmla="*/ 955 w 1676"/>
                  <a:gd name="T55" fmla="*/ 261 h 761"/>
                  <a:gd name="T56" fmla="*/ 1076 w 1676"/>
                  <a:gd name="T57" fmla="*/ 196 h 761"/>
                  <a:gd name="T58" fmla="*/ 1150 w 1676"/>
                  <a:gd name="T59" fmla="*/ 248 h 761"/>
                  <a:gd name="T60" fmla="*/ 1172 w 1676"/>
                  <a:gd name="T61" fmla="*/ 254 h 761"/>
                  <a:gd name="T62" fmla="*/ 1258 w 1676"/>
                  <a:gd name="T63" fmla="*/ 211 h 761"/>
                  <a:gd name="T64" fmla="*/ 1341 w 1676"/>
                  <a:gd name="T65" fmla="*/ 60 h 761"/>
                  <a:gd name="T66" fmla="*/ 1384 w 1676"/>
                  <a:gd name="T67" fmla="*/ 29 h 761"/>
                  <a:gd name="T68" fmla="*/ 1507 w 1676"/>
                  <a:gd name="T69" fmla="*/ 180 h 7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76" h="761">
                    <a:moveTo>
                      <a:pt x="1507" y="180"/>
                    </a:moveTo>
                    <a:lnTo>
                      <a:pt x="1655" y="389"/>
                    </a:lnTo>
                    <a:lnTo>
                      <a:pt x="1676" y="421"/>
                    </a:lnTo>
                    <a:lnTo>
                      <a:pt x="1674" y="425"/>
                    </a:lnTo>
                    <a:lnTo>
                      <a:pt x="1372" y="453"/>
                    </a:lnTo>
                    <a:lnTo>
                      <a:pt x="1378" y="457"/>
                    </a:lnTo>
                    <a:lnTo>
                      <a:pt x="1322" y="645"/>
                    </a:lnTo>
                    <a:lnTo>
                      <a:pt x="1294" y="645"/>
                    </a:lnTo>
                    <a:lnTo>
                      <a:pt x="1101" y="531"/>
                    </a:lnTo>
                    <a:lnTo>
                      <a:pt x="353" y="702"/>
                    </a:lnTo>
                    <a:lnTo>
                      <a:pt x="0" y="761"/>
                    </a:lnTo>
                    <a:lnTo>
                      <a:pt x="84" y="558"/>
                    </a:lnTo>
                    <a:lnTo>
                      <a:pt x="210" y="425"/>
                    </a:lnTo>
                    <a:lnTo>
                      <a:pt x="359" y="323"/>
                    </a:lnTo>
                    <a:lnTo>
                      <a:pt x="431" y="325"/>
                    </a:lnTo>
                    <a:lnTo>
                      <a:pt x="574" y="258"/>
                    </a:lnTo>
                    <a:lnTo>
                      <a:pt x="574" y="102"/>
                    </a:lnTo>
                    <a:lnTo>
                      <a:pt x="556" y="72"/>
                    </a:lnTo>
                    <a:lnTo>
                      <a:pt x="560" y="50"/>
                    </a:lnTo>
                    <a:lnTo>
                      <a:pt x="620" y="0"/>
                    </a:lnTo>
                    <a:lnTo>
                      <a:pt x="688" y="8"/>
                    </a:lnTo>
                    <a:lnTo>
                      <a:pt x="727" y="66"/>
                    </a:lnTo>
                    <a:lnTo>
                      <a:pt x="772" y="100"/>
                    </a:lnTo>
                    <a:lnTo>
                      <a:pt x="845" y="112"/>
                    </a:lnTo>
                    <a:lnTo>
                      <a:pt x="880" y="126"/>
                    </a:lnTo>
                    <a:lnTo>
                      <a:pt x="913" y="176"/>
                    </a:lnTo>
                    <a:lnTo>
                      <a:pt x="942" y="203"/>
                    </a:lnTo>
                    <a:lnTo>
                      <a:pt x="955" y="261"/>
                    </a:lnTo>
                    <a:lnTo>
                      <a:pt x="1076" y="196"/>
                    </a:lnTo>
                    <a:lnTo>
                      <a:pt x="1150" y="248"/>
                    </a:lnTo>
                    <a:lnTo>
                      <a:pt x="1172" y="254"/>
                    </a:lnTo>
                    <a:lnTo>
                      <a:pt x="1258" y="211"/>
                    </a:lnTo>
                    <a:lnTo>
                      <a:pt x="1341" y="60"/>
                    </a:lnTo>
                    <a:lnTo>
                      <a:pt x="1384" y="29"/>
                    </a:lnTo>
                    <a:lnTo>
                      <a:pt x="1507" y="180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305" name="Freeform 113"/>
              <p:cNvSpPr>
                <a:spLocks noChangeAspect="1"/>
              </p:cNvSpPr>
              <p:nvPr/>
            </p:nvSpPr>
            <p:spPr bwMode="auto">
              <a:xfrm>
                <a:off x="3184" y="1905"/>
                <a:ext cx="147" cy="104"/>
              </a:xfrm>
              <a:custGeom>
                <a:avLst/>
                <a:gdLst>
                  <a:gd name="T0" fmla="*/ 34 w 818"/>
                  <a:gd name="T1" fmla="*/ 91 h 575"/>
                  <a:gd name="T2" fmla="*/ 174 w 818"/>
                  <a:gd name="T3" fmla="*/ 105 h 575"/>
                  <a:gd name="T4" fmla="*/ 246 w 818"/>
                  <a:gd name="T5" fmla="*/ 70 h 575"/>
                  <a:gd name="T6" fmla="*/ 312 w 818"/>
                  <a:gd name="T7" fmla="*/ 93 h 575"/>
                  <a:gd name="T8" fmla="*/ 378 w 818"/>
                  <a:gd name="T9" fmla="*/ 62 h 575"/>
                  <a:gd name="T10" fmla="*/ 401 w 818"/>
                  <a:gd name="T11" fmla="*/ 75 h 575"/>
                  <a:gd name="T12" fmla="*/ 680 w 818"/>
                  <a:gd name="T13" fmla="*/ 68 h 575"/>
                  <a:gd name="T14" fmla="*/ 723 w 818"/>
                  <a:gd name="T15" fmla="*/ 0 h 575"/>
                  <a:gd name="T16" fmla="*/ 738 w 818"/>
                  <a:gd name="T17" fmla="*/ 68 h 575"/>
                  <a:gd name="T18" fmla="*/ 771 w 818"/>
                  <a:gd name="T19" fmla="*/ 128 h 575"/>
                  <a:gd name="T20" fmla="*/ 765 w 818"/>
                  <a:gd name="T21" fmla="*/ 188 h 575"/>
                  <a:gd name="T22" fmla="*/ 818 w 818"/>
                  <a:gd name="T23" fmla="*/ 343 h 575"/>
                  <a:gd name="T24" fmla="*/ 777 w 818"/>
                  <a:gd name="T25" fmla="*/ 376 h 575"/>
                  <a:gd name="T26" fmla="*/ 708 w 818"/>
                  <a:gd name="T27" fmla="*/ 504 h 575"/>
                  <a:gd name="T28" fmla="*/ 690 w 818"/>
                  <a:gd name="T29" fmla="*/ 525 h 575"/>
                  <a:gd name="T30" fmla="*/ 608 w 818"/>
                  <a:gd name="T31" fmla="*/ 570 h 575"/>
                  <a:gd name="T32" fmla="*/ 587 w 818"/>
                  <a:gd name="T33" fmla="*/ 564 h 575"/>
                  <a:gd name="T34" fmla="*/ 512 w 818"/>
                  <a:gd name="T35" fmla="*/ 510 h 575"/>
                  <a:gd name="T36" fmla="*/ 389 w 818"/>
                  <a:gd name="T37" fmla="*/ 575 h 575"/>
                  <a:gd name="T38" fmla="*/ 376 w 818"/>
                  <a:gd name="T39" fmla="*/ 519 h 575"/>
                  <a:gd name="T40" fmla="*/ 341 w 818"/>
                  <a:gd name="T41" fmla="*/ 482 h 575"/>
                  <a:gd name="T42" fmla="*/ 312 w 818"/>
                  <a:gd name="T43" fmla="*/ 442 h 575"/>
                  <a:gd name="T44" fmla="*/ 279 w 818"/>
                  <a:gd name="T45" fmla="*/ 426 h 575"/>
                  <a:gd name="T46" fmla="*/ 204 w 818"/>
                  <a:gd name="T47" fmla="*/ 414 h 575"/>
                  <a:gd name="T48" fmla="*/ 161 w 818"/>
                  <a:gd name="T49" fmla="*/ 384 h 575"/>
                  <a:gd name="T50" fmla="*/ 124 w 818"/>
                  <a:gd name="T51" fmla="*/ 320 h 575"/>
                  <a:gd name="T52" fmla="*/ 54 w 818"/>
                  <a:gd name="T53" fmla="*/ 314 h 575"/>
                  <a:gd name="T54" fmla="*/ 0 w 818"/>
                  <a:gd name="T55" fmla="*/ 318 h 575"/>
                  <a:gd name="T56" fmla="*/ 0 w 818"/>
                  <a:gd name="T57" fmla="*/ 219 h 575"/>
                  <a:gd name="T58" fmla="*/ 46 w 818"/>
                  <a:gd name="T59" fmla="*/ 141 h 575"/>
                  <a:gd name="T60" fmla="*/ 34 w 818"/>
                  <a:gd name="T61" fmla="*/ 91 h 5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818" h="575">
                    <a:moveTo>
                      <a:pt x="34" y="91"/>
                    </a:moveTo>
                    <a:lnTo>
                      <a:pt x="174" y="105"/>
                    </a:lnTo>
                    <a:lnTo>
                      <a:pt x="246" y="70"/>
                    </a:lnTo>
                    <a:lnTo>
                      <a:pt x="312" y="93"/>
                    </a:lnTo>
                    <a:lnTo>
                      <a:pt x="378" y="62"/>
                    </a:lnTo>
                    <a:lnTo>
                      <a:pt x="401" y="75"/>
                    </a:lnTo>
                    <a:lnTo>
                      <a:pt x="680" y="68"/>
                    </a:lnTo>
                    <a:lnTo>
                      <a:pt x="723" y="0"/>
                    </a:lnTo>
                    <a:lnTo>
                      <a:pt x="738" y="68"/>
                    </a:lnTo>
                    <a:lnTo>
                      <a:pt x="771" y="128"/>
                    </a:lnTo>
                    <a:lnTo>
                      <a:pt x="765" y="188"/>
                    </a:lnTo>
                    <a:lnTo>
                      <a:pt x="818" y="343"/>
                    </a:lnTo>
                    <a:lnTo>
                      <a:pt x="777" y="376"/>
                    </a:lnTo>
                    <a:lnTo>
                      <a:pt x="708" y="504"/>
                    </a:lnTo>
                    <a:lnTo>
                      <a:pt x="690" y="525"/>
                    </a:lnTo>
                    <a:lnTo>
                      <a:pt x="608" y="570"/>
                    </a:lnTo>
                    <a:lnTo>
                      <a:pt x="587" y="564"/>
                    </a:lnTo>
                    <a:lnTo>
                      <a:pt x="512" y="510"/>
                    </a:lnTo>
                    <a:lnTo>
                      <a:pt x="389" y="575"/>
                    </a:lnTo>
                    <a:lnTo>
                      <a:pt x="376" y="519"/>
                    </a:lnTo>
                    <a:lnTo>
                      <a:pt x="341" y="482"/>
                    </a:lnTo>
                    <a:lnTo>
                      <a:pt x="312" y="442"/>
                    </a:lnTo>
                    <a:lnTo>
                      <a:pt x="279" y="426"/>
                    </a:lnTo>
                    <a:lnTo>
                      <a:pt x="204" y="414"/>
                    </a:lnTo>
                    <a:lnTo>
                      <a:pt x="161" y="384"/>
                    </a:lnTo>
                    <a:lnTo>
                      <a:pt x="124" y="320"/>
                    </a:lnTo>
                    <a:lnTo>
                      <a:pt x="54" y="314"/>
                    </a:lnTo>
                    <a:lnTo>
                      <a:pt x="0" y="318"/>
                    </a:lnTo>
                    <a:lnTo>
                      <a:pt x="0" y="219"/>
                    </a:lnTo>
                    <a:lnTo>
                      <a:pt x="46" y="141"/>
                    </a:lnTo>
                    <a:lnTo>
                      <a:pt x="34" y="91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306" name="Freeform 114"/>
              <p:cNvSpPr>
                <a:spLocks noChangeAspect="1"/>
              </p:cNvSpPr>
              <p:nvPr/>
            </p:nvSpPr>
            <p:spPr bwMode="auto">
              <a:xfrm>
                <a:off x="3314" y="1800"/>
                <a:ext cx="219" cy="237"/>
              </a:xfrm>
              <a:custGeom>
                <a:avLst/>
                <a:gdLst>
                  <a:gd name="T0" fmla="*/ 0 w 1214"/>
                  <a:gd name="T1" fmla="*/ 579 h 1314"/>
                  <a:gd name="T2" fmla="*/ 15 w 1214"/>
                  <a:gd name="T3" fmla="*/ 655 h 1314"/>
                  <a:gd name="T4" fmla="*/ 48 w 1214"/>
                  <a:gd name="T5" fmla="*/ 711 h 1314"/>
                  <a:gd name="T6" fmla="*/ 42 w 1214"/>
                  <a:gd name="T7" fmla="*/ 776 h 1314"/>
                  <a:gd name="T8" fmla="*/ 97 w 1214"/>
                  <a:gd name="T9" fmla="*/ 926 h 1314"/>
                  <a:gd name="T10" fmla="*/ 214 w 1214"/>
                  <a:gd name="T11" fmla="*/ 1069 h 1314"/>
                  <a:gd name="T12" fmla="*/ 387 w 1214"/>
                  <a:gd name="T13" fmla="*/ 1314 h 1314"/>
                  <a:gd name="T14" fmla="*/ 399 w 1214"/>
                  <a:gd name="T15" fmla="*/ 1212 h 1314"/>
                  <a:gd name="T16" fmla="*/ 372 w 1214"/>
                  <a:gd name="T17" fmla="*/ 1184 h 1314"/>
                  <a:gd name="T18" fmla="*/ 389 w 1214"/>
                  <a:gd name="T19" fmla="*/ 1095 h 1314"/>
                  <a:gd name="T20" fmla="*/ 443 w 1214"/>
                  <a:gd name="T21" fmla="*/ 1097 h 1314"/>
                  <a:gd name="T22" fmla="*/ 614 w 1214"/>
                  <a:gd name="T23" fmla="*/ 862 h 1314"/>
                  <a:gd name="T24" fmla="*/ 688 w 1214"/>
                  <a:gd name="T25" fmla="*/ 778 h 1314"/>
                  <a:gd name="T26" fmla="*/ 764 w 1214"/>
                  <a:gd name="T27" fmla="*/ 558 h 1314"/>
                  <a:gd name="T28" fmla="*/ 862 w 1214"/>
                  <a:gd name="T29" fmla="*/ 430 h 1314"/>
                  <a:gd name="T30" fmla="*/ 1085 w 1214"/>
                  <a:gd name="T31" fmla="*/ 439 h 1314"/>
                  <a:gd name="T32" fmla="*/ 1129 w 1214"/>
                  <a:gd name="T33" fmla="*/ 417 h 1314"/>
                  <a:gd name="T34" fmla="*/ 1129 w 1214"/>
                  <a:gd name="T35" fmla="*/ 387 h 1314"/>
                  <a:gd name="T36" fmla="*/ 1214 w 1214"/>
                  <a:gd name="T37" fmla="*/ 304 h 1314"/>
                  <a:gd name="T38" fmla="*/ 1205 w 1214"/>
                  <a:gd name="T39" fmla="*/ 256 h 1314"/>
                  <a:gd name="T40" fmla="*/ 1147 w 1214"/>
                  <a:gd name="T41" fmla="*/ 250 h 1314"/>
                  <a:gd name="T42" fmla="*/ 1069 w 1214"/>
                  <a:gd name="T43" fmla="*/ 250 h 1314"/>
                  <a:gd name="T44" fmla="*/ 1003 w 1214"/>
                  <a:gd name="T45" fmla="*/ 217 h 1314"/>
                  <a:gd name="T46" fmla="*/ 953 w 1214"/>
                  <a:gd name="T47" fmla="*/ 148 h 1314"/>
                  <a:gd name="T48" fmla="*/ 798 w 1214"/>
                  <a:gd name="T49" fmla="*/ 104 h 1314"/>
                  <a:gd name="T50" fmla="*/ 497 w 1214"/>
                  <a:gd name="T51" fmla="*/ 0 h 1314"/>
                  <a:gd name="T52" fmla="*/ 238 w 1214"/>
                  <a:gd name="T53" fmla="*/ 162 h 1314"/>
                  <a:gd name="T54" fmla="*/ 230 w 1214"/>
                  <a:gd name="T55" fmla="*/ 184 h 1314"/>
                  <a:gd name="T56" fmla="*/ 250 w 1214"/>
                  <a:gd name="T57" fmla="*/ 281 h 1314"/>
                  <a:gd name="T58" fmla="*/ 218 w 1214"/>
                  <a:gd name="T59" fmla="*/ 327 h 1314"/>
                  <a:gd name="T60" fmla="*/ 168 w 1214"/>
                  <a:gd name="T61" fmla="*/ 376 h 1314"/>
                  <a:gd name="T62" fmla="*/ 106 w 1214"/>
                  <a:gd name="T63" fmla="*/ 395 h 1314"/>
                  <a:gd name="T64" fmla="*/ 0 w 1214"/>
                  <a:gd name="T65" fmla="*/ 579 h 13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4" h="1314">
                    <a:moveTo>
                      <a:pt x="0" y="579"/>
                    </a:moveTo>
                    <a:lnTo>
                      <a:pt x="15" y="655"/>
                    </a:lnTo>
                    <a:lnTo>
                      <a:pt x="48" y="711"/>
                    </a:lnTo>
                    <a:lnTo>
                      <a:pt x="42" y="776"/>
                    </a:lnTo>
                    <a:lnTo>
                      <a:pt x="97" y="926"/>
                    </a:lnTo>
                    <a:lnTo>
                      <a:pt x="214" y="1069"/>
                    </a:lnTo>
                    <a:lnTo>
                      <a:pt x="387" y="1314"/>
                    </a:lnTo>
                    <a:lnTo>
                      <a:pt x="399" y="1212"/>
                    </a:lnTo>
                    <a:lnTo>
                      <a:pt x="372" y="1184"/>
                    </a:lnTo>
                    <a:lnTo>
                      <a:pt x="389" y="1095"/>
                    </a:lnTo>
                    <a:lnTo>
                      <a:pt x="443" y="1097"/>
                    </a:lnTo>
                    <a:lnTo>
                      <a:pt x="614" y="862"/>
                    </a:lnTo>
                    <a:lnTo>
                      <a:pt x="688" y="778"/>
                    </a:lnTo>
                    <a:lnTo>
                      <a:pt x="764" y="558"/>
                    </a:lnTo>
                    <a:lnTo>
                      <a:pt x="862" y="430"/>
                    </a:lnTo>
                    <a:lnTo>
                      <a:pt x="1085" y="439"/>
                    </a:lnTo>
                    <a:lnTo>
                      <a:pt x="1129" y="417"/>
                    </a:lnTo>
                    <a:lnTo>
                      <a:pt x="1129" y="387"/>
                    </a:lnTo>
                    <a:lnTo>
                      <a:pt x="1214" y="304"/>
                    </a:lnTo>
                    <a:lnTo>
                      <a:pt x="1205" y="256"/>
                    </a:lnTo>
                    <a:lnTo>
                      <a:pt x="1147" y="250"/>
                    </a:lnTo>
                    <a:lnTo>
                      <a:pt x="1069" y="250"/>
                    </a:lnTo>
                    <a:lnTo>
                      <a:pt x="1003" y="217"/>
                    </a:lnTo>
                    <a:lnTo>
                      <a:pt x="953" y="148"/>
                    </a:lnTo>
                    <a:lnTo>
                      <a:pt x="798" y="104"/>
                    </a:lnTo>
                    <a:lnTo>
                      <a:pt x="497" y="0"/>
                    </a:lnTo>
                    <a:lnTo>
                      <a:pt x="238" y="162"/>
                    </a:lnTo>
                    <a:lnTo>
                      <a:pt x="230" y="184"/>
                    </a:lnTo>
                    <a:lnTo>
                      <a:pt x="250" y="281"/>
                    </a:lnTo>
                    <a:lnTo>
                      <a:pt x="218" y="327"/>
                    </a:lnTo>
                    <a:lnTo>
                      <a:pt x="168" y="376"/>
                    </a:lnTo>
                    <a:lnTo>
                      <a:pt x="106" y="395"/>
                    </a:lnTo>
                    <a:lnTo>
                      <a:pt x="0" y="579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307" name="Freeform 115"/>
              <p:cNvSpPr>
                <a:spLocks noChangeAspect="1"/>
              </p:cNvSpPr>
              <p:nvPr/>
            </p:nvSpPr>
            <p:spPr bwMode="auto">
              <a:xfrm>
                <a:off x="3151" y="2316"/>
                <a:ext cx="231" cy="213"/>
              </a:xfrm>
              <a:custGeom>
                <a:avLst/>
                <a:gdLst>
                  <a:gd name="T0" fmla="*/ 58 w 1277"/>
                  <a:gd name="T1" fmla="*/ 236 h 1182"/>
                  <a:gd name="T2" fmla="*/ 123 w 1277"/>
                  <a:gd name="T3" fmla="*/ 257 h 1182"/>
                  <a:gd name="T4" fmla="*/ 212 w 1277"/>
                  <a:gd name="T5" fmla="*/ 312 h 1182"/>
                  <a:gd name="T6" fmla="*/ 242 w 1277"/>
                  <a:gd name="T7" fmla="*/ 312 h 1182"/>
                  <a:gd name="T8" fmla="*/ 287 w 1277"/>
                  <a:gd name="T9" fmla="*/ 257 h 1182"/>
                  <a:gd name="T10" fmla="*/ 389 w 1277"/>
                  <a:gd name="T11" fmla="*/ 272 h 1182"/>
                  <a:gd name="T12" fmla="*/ 454 w 1277"/>
                  <a:gd name="T13" fmla="*/ 312 h 1182"/>
                  <a:gd name="T14" fmla="*/ 532 w 1277"/>
                  <a:gd name="T15" fmla="*/ 312 h 1182"/>
                  <a:gd name="T16" fmla="*/ 543 w 1277"/>
                  <a:gd name="T17" fmla="*/ 274 h 1182"/>
                  <a:gd name="T18" fmla="*/ 581 w 1277"/>
                  <a:gd name="T19" fmla="*/ 261 h 1182"/>
                  <a:gd name="T20" fmla="*/ 657 w 1277"/>
                  <a:gd name="T21" fmla="*/ 294 h 1182"/>
                  <a:gd name="T22" fmla="*/ 674 w 1277"/>
                  <a:gd name="T23" fmla="*/ 225 h 1182"/>
                  <a:gd name="T24" fmla="*/ 795 w 1277"/>
                  <a:gd name="T25" fmla="*/ 225 h 1182"/>
                  <a:gd name="T26" fmla="*/ 802 w 1277"/>
                  <a:gd name="T27" fmla="*/ 238 h 1182"/>
                  <a:gd name="T28" fmla="*/ 1277 w 1277"/>
                  <a:gd name="T29" fmla="*/ 0 h 1182"/>
                  <a:gd name="T30" fmla="*/ 1250 w 1277"/>
                  <a:gd name="T31" fmla="*/ 132 h 1182"/>
                  <a:gd name="T32" fmla="*/ 1208 w 1277"/>
                  <a:gd name="T33" fmla="*/ 134 h 1182"/>
                  <a:gd name="T34" fmla="*/ 1076 w 1277"/>
                  <a:gd name="T35" fmla="*/ 372 h 1182"/>
                  <a:gd name="T36" fmla="*/ 1045 w 1277"/>
                  <a:gd name="T37" fmla="*/ 411 h 1182"/>
                  <a:gd name="T38" fmla="*/ 1043 w 1277"/>
                  <a:gd name="T39" fmla="*/ 439 h 1182"/>
                  <a:gd name="T40" fmla="*/ 1074 w 1277"/>
                  <a:gd name="T41" fmla="*/ 493 h 1182"/>
                  <a:gd name="T42" fmla="*/ 1085 w 1277"/>
                  <a:gd name="T43" fmla="*/ 526 h 1182"/>
                  <a:gd name="T44" fmla="*/ 1029 w 1277"/>
                  <a:gd name="T45" fmla="*/ 575 h 1182"/>
                  <a:gd name="T46" fmla="*/ 1018 w 1277"/>
                  <a:gd name="T47" fmla="*/ 593 h 1182"/>
                  <a:gd name="T48" fmla="*/ 1043 w 1277"/>
                  <a:gd name="T49" fmla="*/ 653 h 1182"/>
                  <a:gd name="T50" fmla="*/ 991 w 1277"/>
                  <a:gd name="T51" fmla="*/ 703 h 1182"/>
                  <a:gd name="T52" fmla="*/ 1011 w 1277"/>
                  <a:gd name="T53" fmla="*/ 727 h 1182"/>
                  <a:gd name="T54" fmla="*/ 1022 w 1277"/>
                  <a:gd name="T55" fmla="*/ 768 h 1182"/>
                  <a:gd name="T56" fmla="*/ 960 w 1277"/>
                  <a:gd name="T57" fmla="*/ 806 h 1182"/>
                  <a:gd name="T58" fmla="*/ 941 w 1277"/>
                  <a:gd name="T59" fmla="*/ 853 h 1182"/>
                  <a:gd name="T60" fmla="*/ 970 w 1277"/>
                  <a:gd name="T61" fmla="*/ 908 h 1182"/>
                  <a:gd name="T62" fmla="*/ 1047 w 1277"/>
                  <a:gd name="T63" fmla="*/ 910 h 1182"/>
                  <a:gd name="T64" fmla="*/ 1050 w 1277"/>
                  <a:gd name="T65" fmla="*/ 933 h 1182"/>
                  <a:gd name="T66" fmla="*/ 1012 w 1277"/>
                  <a:gd name="T67" fmla="*/ 974 h 1182"/>
                  <a:gd name="T68" fmla="*/ 1059 w 1277"/>
                  <a:gd name="T69" fmla="*/ 1048 h 1182"/>
                  <a:gd name="T70" fmla="*/ 1047 w 1277"/>
                  <a:gd name="T71" fmla="*/ 1085 h 1182"/>
                  <a:gd name="T72" fmla="*/ 989 w 1277"/>
                  <a:gd name="T73" fmla="*/ 1042 h 1182"/>
                  <a:gd name="T74" fmla="*/ 989 w 1277"/>
                  <a:gd name="T75" fmla="*/ 1031 h 1182"/>
                  <a:gd name="T76" fmla="*/ 977 w 1277"/>
                  <a:gd name="T77" fmla="*/ 987 h 1182"/>
                  <a:gd name="T78" fmla="*/ 940 w 1277"/>
                  <a:gd name="T79" fmla="*/ 973 h 1182"/>
                  <a:gd name="T80" fmla="*/ 907 w 1277"/>
                  <a:gd name="T81" fmla="*/ 940 h 1182"/>
                  <a:gd name="T82" fmla="*/ 888 w 1277"/>
                  <a:gd name="T83" fmla="*/ 884 h 1182"/>
                  <a:gd name="T84" fmla="*/ 869 w 1277"/>
                  <a:gd name="T85" fmla="*/ 854 h 1182"/>
                  <a:gd name="T86" fmla="*/ 822 w 1277"/>
                  <a:gd name="T87" fmla="*/ 835 h 1182"/>
                  <a:gd name="T88" fmla="*/ 795 w 1277"/>
                  <a:gd name="T89" fmla="*/ 796 h 1182"/>
                  <a:gd name="T90" fmla="*/ 630 w 1277"/>
                  <a:gd name="T91" fmla="*/ 1007 h 1182"/>
                  <a:gd name="T92" fmla="*/ 521 w 1277"/>
                  <a:gd name="T93" fmla="*/ 1089 h 1182"/>
                  <a:gd name="T94" fmla="*/ 482 w 1277"/>
                  <a:gd name="T95" fmla="*/ 1073 h 1182"/>
                  <a:gd name="T96" fmla="*/ 322 w 1277"/>
                  <a:gd name="T97" fmla="*/ 1182 h 1182"/>
                  <a:gd name="T98" fmla="*/ 101 w 1277"/>
                  <a:gd name="T99" fmla="*/ 1176 h 1182"/>
                  <a:gd name="T100" fmla="*/ 71 w 1277"/>
                  <a:gd name="T101" fmla="*/ 1126 h 1182"/>
                  <a:gd name="T102" fmla="*/ 63 w 1277"/>
                  <a:gd name="T103" fmla="*/ 1035 h 1182"/>
                  <a:gd name="T104" fmla="*/ 33 w 1277"/>
                  <a:gd name="T105" fmla="*/ 967 h 1182"/>
                  <a:gd name="T106" fmla="*/ 21 w 1277"/>
                  <a:gd name="T107" fmla="*/ 913 h 1182"/>
                  <a:gd name="T108" fmla="*/ 20 w 1277"/>
                  <a:gd name="T109" fmla="*/ 885 h 1182"/>
                  <a:gd name="T110" fmla="*/ 36 w 1277"/>
                  <a:gd name="T111" fmla="*/ 852 h 1182"/>
                  <a:gd name="T112" fmla="*/ 69 w 1277"/>
                  <a:gd name="T113" fmla="*/ 834 h 1182"/>
                  <a:gd name="T114" fmla="*/ 106 w 1277"/>
                  <a:gd name="T115" fmla="*/ 763 h 1182"/>
                  <a:gd name="T116" fmla="*/ 108 w 1277"/>
                  <a:gd name="T117" fmla="*/ 667 h 1182"/>
                  <a:gd name="T118" fmla="*/ 0 w 1277"/>
                  <a:gd name="T119" fmla="*/ 477 h 1182"/>
                  <a:gd name="T120" fmla="*/ 7 w 1277"/>
                  <a:gd name="T121" fmla="*/ 341 h 1182"/>
                  <a:gd name="T122" fmla="*/ 58 w 1277"/>
                  <a:gd name="T123" fmla="*/ 236 h 1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77" h="1182">
                    <a:moveTo>
                      <a:pt x="58" y="236"/>
                    </a:moveTo>
                    <a:lnTo>
                      <a:pt x="123" y="257"/>
                    </a:lnTo>
                    <a:lnTo>
                      <a:pt x="212" y="312"/>
                    </a:lnTo>
                    <a:lnTo>
                      <a:pt x="242" y="312"/>
                    </a:lnTo>
                    <a:lnTo>
                      <a:pt x="287" y="257"/>
                    </a:lnTo>
                    <a:lnTo>
                      <a:pt x="389" y="272"/>
                    </a:lnTo>
                    <a:lnTo>
                      <a:pt x="454" y="312"/>
                    </a:lnTo>
                    <a:lnTo>
                      <a:pt x="532" y="312"/>
                    </a:lnTo>
                    <a:lnTo>
                      <a:pt x="543" y="274"/>
                    </a:lnTo>
                    <a:lnTo>
                      <a:pt x="581" y="261"/>
                    </a:lnTo>
                    <a:lnTo>
                      <a:pt x="657" y="294"/>
                    </a:lnTo>
                    <a:lnTo>
                      <a:pt x="674" y="225"/>
                    </a:lnTo>
                    <a:lnTo>
                      <a:pt x="795" y="225"/>
                    </a:lnTo>
                    <a:lnTo>
                      <a:pt x="802" y="238"/>
                    </a:lnTo>
                    <a:lnTo>
                      <a:pt x="1277" y="0"/>
                    </a:lnTo>
                    <a:lnTo>
                      <a:pt x="1250" y="132"/>
                    </a:lnTo>
                    <a:lnTo>
                      <a:pt x="1208" y="134"/>
                    </a:lnTo>
                    <a:lnTo>
                      <a:pt x="1076" y="372"/>
                    </a:lnTo>
                    <a:lnTo>
                      <a:pt x="1045" y="411"/>
                    </a:lnTo>
                    <a:lnTo>
                      <a:pt x="1043" y="439"/>
                    </a:lnTo>
                    <a:lnTo>
                      <a:pt x="1074" y="493"/>
                    </a:lnTo>
                    <a:lnTo>
                      <a:pt x="1085" y="526"/>
                    </a:lnTo>
                    <a:lnTo>
                      <a:pt x="1029" y="575"/>
                    </a:lnTo>
                    <a:lnTo>
                      <a:pt x="1018" y="593"/>
                    </a:lnTo>
                    <a:lnTo>
                      <a:pt x="1043" y="653"/>
                    </a:lnTo>
                    <a:lnTo>
                      <a:pt x="991" y="703"/>
                    </a:lnTo>
                    <a:lnTo>
                      <a:pt x="1011" y="727"/>
                    </a:lnTo>
                    <a:lnTo>
                      <a:pt x="1022" y="768"/>
                    </a:lnTo>
                    <a:lnTo>
                      <a:pt x="960" y="806"/>
                    </a:lnTo>
                    <a:lnTo>
                      <a:pt x="941" y="853"/>
                    </a:lnTo>
                    <a:lnTo>
                      <a:pt x="970" y="908"/>
                    </a:lnTo>
                    <a:lnTo>
                      <a:pt x="1047" y="910"/>
                    </a:lnTo>
                    <a:lnTo>
                      <a:pt x="1050" y="933"/>
                    </a:lnTo>
                    <a:lnTo>
                      <a:pt x="1012" y="974"/>
                    </a:lnTo>
                    <a:lnTo>
                      <a:pt x="1059" y="1048"/>
                    </a:lnTo>
                    <a:lnTo>
                      <a:pt x="1047" y="1085"/>
                    </a:lnTo>
                    <a:lnTo>
                      <a:pt x="989" y="1042"/>
                    </a:lnTo>
                    <a:lnTo>
                      <a:pt x="989" y="1031"/>
                    </a:lnTo>
                    <a:lnTo>
                      <a:pt x="977" y="987"/>
                    </a:lnTo>
                    <a:lnTo>
                      <a:pt x="940" y="973"/>
                    </a:lnTo>
                    <a:lnTo>
                      <a:pt x="907" y="940"/>
                    </a:lnTo>
                    <a:lnTo>
                      <a:pt x="888" y="884"/>
                    </a:lnTo>
                    <a:lnTo>
                      <a:pt x="869" y="854"/>
                    </a:lnTo>
                    <a:lnTo>
                      <a:pt x="822" y="835"/>
                    </a:lnTo>
                    <a:lnTo>
                      <a:pt x="795" y="796"/>
                    </a:lnTo>
                    <a:lnTo>
                      <a:pt x="630" y="1007"/>
                    </a:lnTo>
                    <a:lnTo>
                      <a:pt x="521" y="1089"/>
                    </a:lnTo>
                    <a:lnTo>
                      <a:pt x="482" y="1073"/>
                    </a:lnTo>
                    <a:lnTo>
                      <a:pt x="322" y="1182"/>
                    </a:lnTo>
                    <a:lnTo>
                      <a:pt x="101" y="1176"/>
                    </a:lnTo>
                    <a:lnTo>
                      <a:pt x="71" y="1126"/>
                    </a:lnTo>
                    <a:lnTo>
                      <a:pt x="63" y="1035"/>
                    </a:lnTo>
                    <a:lnTo>
                      <a:pt x="33" y="967"/>
                    </a:lnTo>
                    <a:lnTo>
                      <a:pt x="21" y="913"/>
                    </a:lnTo>
                    <a:lnTo>
                      <a:pt x="20" y="885"/>
                    </a:lnTo>
                    <a:lnTo>
                      <a:pt x="36" y="852"/>
                    </a:lnTo>
                    <a:lnTo>
                      <a:pt x="69" y="834"/>
                    </a:lnTo>
                    <a:lnTo>
                      <a:pt x="106" y="763"/>
                    </a:lnTo>
                    <a:lnTo>
                      <a:pt x="108" y="667"/>
                    </a:lnTo>
                    <a:lnTo>
                      <a:pt x="0" y="477"/>
                    </a:lnTo>
                    <a:lnTo>
                      <a:pt x="7" y="341"/>
                    </a:lnTo>
                    <a:lnTo>
                      <a:pt x="58" y="23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308" name="Freeform 116"/>
              <p:cNvSpPr>
                <a:spLocks noChangeAspect="1"/>
              </p:cNvSpPr>
              <p:nvPr/>
            </p:nvSpPr>
            <p:spPr bwMode="auto">
              <a:xfrm>
                <a:off x="3042" y="2044"/>
                <a:ext cx="443" cy="328"/>
              </a:xfrm>
              <a:custGeom>
                <a:avLst/>
                <a:gdLst>
                  <a:gd name="T0" fmla="*/ 2113 w 2456"/>
                  <a:gd name="T1" fmla="*/ 1107 h 1817"/>
                  <a:gd name="T2" fmla="*/ 2330 w 2456"/>
                  <a:gd name="T3" fmla="*/ 965 h 1817"/>
                  <a:gd name="T4" fmla="*/ 2456 w 2456"/>
                  <a:gd name="T5" fmla="*/ 599 h 1817"/>
                  <a:gd name="T6" fmla="*/ 2451 w 2456"/>
                  <a:gd name="T7" fmla="*/ 567 h 1817"/>
                  <a:gd name="T8" fmla="*/ 2385 w 2456"/>
                  <a:gd name="T9" fmla="*/ 536 h 1817"/>
                  <a:gd name="T10" fmla="*/ 2299 w 2456"/>
                  <a:gd name="T11" fmla="*/ 469 h 1817"/>
                  <a:gd name="T12" fmla="*/ 2230 w 2456"/>
                  <a:gd name="T13" fmla="*/ 340 h 1817"/>
                  <a:gd name="T14" fmla="*/ 2201 w 2456"/>
                  <a:gd name="T15" fmla="*/ 369 h 1817"/>
                  <a:gd name="T16" fmla="*/ 2141 w 2456"/>
                  <a:gd name="T17" fmla="*/ 369 h 1817"/>
                  <a:gd name="T18" fmla="*/ 2113 w 2456"/>
                  <a:gd name="T19" fmla="*/ 343 h 1817"/>
                  <a:gd name="T20" fmla="*/ 2052 w 2456"/>
                  <a:gd name="T21" fmla="*/ 348 h 1817"/>
                  <a:gd name="T22" fmla="*/ 1912 w 2456"/>
                  <a:gd name="T23" fmla="*/ 277 h 1817"/>
                  <a:gd name="T24" fmla="*/ 1845 w 2456"/>
                  <a:gd name="T25" fmla="*/ 285 h 1817"/>
                  <a:gd name="T26" fmla="*/ 1815 w 2456"/>
                  <a:gd name="T27" fmla="*/ 285 h 1817"/>
                  <a:gd name="T28" fmla="*/ 1720 w 2456"/>
                  <a:gd name="T29" fmla="*/ 78 h 1817"/>
                  <a:gd name="T30" fmla="*/ 1594 w 2456"/>
                  <a:gd name="T31" fmla="*/ 0 h 1817"/>
                  <a:gd name="T32" fmla="*/ 1539 w 2456"/>
                  <a:gd name="T33" fmla="*/ 183 h 1817"/>
                  <a:gd name="T34" fmla="*/ 1507 w 2456"/>
                  <a:gd name="T35" fmla="*/ 183 h 1817"/>
                  <a:gd name="T36" fmla="*/ 1323 w 2456"/>
                  <a:gd name="T37" fmla="*/ 73 h 1817"/>
                  <a:gd name="T38" fmla="*/ 533 w 2456"/>
                  <a:gd name="T39" fmla="*/ 249 h 1817"/>
                  <a:gd name="T40" fmla="*/ 219 w 2456"/>
                  <a:gd name="T41" fmla="*/ 304 h 1817"/>
                  <a:gd name="T42" fmla="*/ 0 w 2456"/>
                  <a:gd name="T43" fmla="*/ 306 h 1817"/>
                  <a:gd name="T44" fmla="*/ 97 w 2456"/>
                  <a:gd name="T45" fmla="*/ 382 h 1817"/>
                  <a:gd name="T46" fmla="*/ 135 w 2456"/>
                  <a:gd name="T47" fmla="*/ 394 h 1817"/>
                  <a:gd name="T48" fmla="*/ 163 w 2456"/>
                  <a:gd name="T49" fmla="*/ 460 h 1817"/>
                  <a:gd name="T50" fmla="*/ 241 w 2456"/>
                  <a:gd name="T51" fmla="*/ 465 h 1817"/>
                  <a:gd name="T52" fmla="*/ 262 w 2456"/>
                  <a:gd name="T53" fmla="*/ 533 h 1817"/>
                  <a:gd name="T54" fmla="*/ 445 w 2456"/>
                  <a:gd name="T55" fmla="*/ 714 h 1817"/>
                  <a:gd name="T56" fmla="*/ 509 w 2456"/>
                  <a:gd name="T57" fmla="*/ 720 h 1817"/>
                  <a:gd name="T58" fmla="*/ 558 w 2456"/>
                  <a:gd name="T59" fmla="*/ 839 h 1817"/>
                  <a:gd name="T60" fmla="*/ 593 w 2456"/>
                  <a:gd name="T61" fmla="*/ 874 h 1817"/>
                  <a:gd name="T62" fmla="*/ 614 w 2456"/>
                  <a:gd name="T63" fmla="*/ 1029 h 1817"/>
                  <a:gd name="T64" fmla="*/ 644 w 2456"/>
                  <a:gd name="T65" fmla="*/ 1095 h 1817"/>
                  <a:gd name="T66" fmla="*/ 640 w 2456"/>
                  <a:gd name="T67" fmla="*/ 1177 h 1817"/>
                  <a:gd name="T68" fmla="*/ 372 w 2456"/>
                  <a:gd name="T69" fmla="*/ 1547 h 1817"/>
                  <a:gd name="T70" fmla="*/ 671 w 2456"/>
                  <a:gd name="T71" fmla="*/ 1743 h 1817"/>
                  <a:gd name="T72" fmla="*/ 723 w 2456"/>
                  <a:gd name="T73" fmla="*/ 1761 h 1817"/>
                  <a:gd name="T74" fmla="*/ 820 w 2456"/>
                  <a:gd name="T75" fmla="*/ 1817 h 1817"/>
                  <a:gd name="T76" fmla="*/ 849 w 2456"/>
                  <a:gd name="T77" fmla="*/ 1817 h 1817"/>
                  <a:gd name="T78" fmla="*/ 891 w 2456"/>
                  <a:gd name="T79" fmla="*/ 1764 h 1817"/>
                  <a:gd name="T80" fmla="*/ 988 w 2456"/>
                  <a:gd name="T81" fmla="*/ 1775 h 1817"/>
                  <a:gd name="T82" fmla="*/ 1056 w 2456"/>
                  <a:gd name="T83" fmla="*/ 1816 h 1817"/>
                  <a:gd name="T84" fmla="*/ 1134 w 2456"/>
                  <a:gd name="T85" fmla="*/ 1817 h 1817"/>
                  <a:gd name="T86" fmla="*/ 1145 w 2456"/>
                  <a:gd name="T87" fmla="*/ 1783 h 1817"/>
                  <a:gd name="T88" fmla="*/ 1190 w 2456"/>
                  <a:gd name="T89" fmla="*/ 1766 h 1817"/>
                  <a:gd name="T90" fmla="*/ 1260 w 2456"/>
                  <a:gd name="T91" fmla="*/ 1799 h 1817"/>
                  <a:gd name="T92" fmla="*/ 1281 w 2456"/>
                  <a:gd name="T93" fmla="*/ 1727 h 1817"/>
                  <a:gd name="T94" fmla="*/ 1394 w 2456"/>
                  <a:gd name="T95" fmla="*/ 1729 h 1817"/>
                  <a:gd name="T96" fmla="*/ 1411 w 2456"/>
                  <a:gd name="T97" fmla="*/ 1743 h 1817"/>
                  <a:gd name="T98" fmla="*/ 1888 w 2456"/>
                  <a:gd name="T99" fmla="*/ 1499 h 1817"/>
                  <a:gd name="T100" fmla="*/ 1956 w 2456"/>
                  <a:gd name="T101" fmla="*/ 1480 h 1817"/>
                  <a:gd name="T102" fmla="*/ 2113 w 2456"/>
                  <a:gd name="T103" fmla="*/ 1107 h 18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456" h="1817">
                    <a:moveTo>
                      <a:pt x="2113" y="1107"/>
                    </a:moveTo>
                    <a:lnTo>
                      <a:pt x="2330" y="965"/>
                    </a:lnTo>
                    <a:lnTo>
                      <a:pt x="2456" y="599"/>
                    </a:lnTo>
                    <a:lnTo>
                      <a:pt x="2451" y="567"/>
                    </a:lnTo>
                    <a:lnTo>
                      <a:pt x="2385" y="536"/>
                    </a:lnTo>
                    <a:lnTo>
                      <a:pt x="2299" y="469"/>
                    </a:lnTo>
                    <a:lnTo>
                      <a:pt x="2230" y="340"/>
                    </a:lnTo>
                    <a:lnTo>
                      <a:pt x="2201" y="369"/>
                    </a:lnTo>
                    <a:lnTo>
                      <a:pt x="2141" y="369"/>
                    </a:lnTo>
                    <a:lnTo>
                      <a:pt x="2113" y="343"/>
                    </a:lnTo>
                    <a:lnTo>
                      <a:pt x="2052" y="348"/>
                    </a:lnTo>
                    <a:lnTo>
                      <a:pt x="1912" y="277"/>
                    </a:lnTo>
                    <a:lnTo>
                      <a:pt x="1845" y="285"/>
                    </a:lnTo>
                    <a:lnTo>
                      <a:pt x="1815" y="285"/>
                    </a:lnTo>
                    <a:lnTo>
                      <a:pt x="1720" y="78"/>
                    </a:lnTo>
                    <a:lnTo>
                      <a:pt x="1594" y="0"/>
                    </a:lnTo>
                    <a:lnTo>
                      <a:pt x="1539" y="183"/>
                    </a:lnTo>
                    <a:lnTo>
                      <a:pt x="1507" y="183"/>
                    </a:lnTo>
                    <a:lnTo>
                      <a:pt x="1323" y="73"/>
                    </a:lnTo>
                    <a:lnTo>
                      <a:pt x="533" y="249"/>
                    </a:lnTo>
                    <a:lnTo>
                      <a:pt x="219" y="304"/>
                    </a:lnTo>
                    <a:lnTo>
                      <a:pt x="0" y="306"/>
                    </a:lnTo>
                    <a:lnTo>
                      <a:pt x="97" y="382"/>
                    </a:lnTo>
                    <a:lnTo>
                      <a:pt x="135" y="394"/>
                    </a:lnTo>
                    <a:lnTo>
                      <a:pt x="163" y="460"/>
                    </a:lnTo>
                    <a:lnTo>
                      <a:pt x="241" y="465"/>
                    </a:lnTo>
                    <a:lnTo>
                      <a:pt x="262" y="533"/>
                    </a:lnTo>
                    <a:lnTo>
                      <a:pt x="445" y="714"/>
                    </a:lnTo>
                    <a:lnTo>
                      <a:pt x="509" y="720"/>
                    </a:lnTo>
                    <a:lnTo>
                      <a:pt x="558" y="839"/>
                    </a:lnTo>
                    <a:lnTo>
                      <a:pt x="593" y="874"/>
                    </a:lnTo>
                    <a:lnTo>
                      <a:pt x="614" y="1029"/>
                    </a:lnTo>
                    <a:lnTo>
                      <a:pt x="644" y="1095"/>
                    </a:lnTo>
                    <a:lnTo>
                      <a:pt x="640" y="1177"/>
                    </a:lnTo>
                    <a:lnTo>
                      <a:pt x="372" y="1547"/>
                    </a:lnTo>
                    <a:lnTo>
                      <a:pt x="671" y="1743"/>
                    </a:lnTo>
                    <a:lnTo>
                      <a:pt x="723" y="1761"/>
                    </a:lnTo>
                    <a:lnTo>
                      <a:pt x="820" y="1817"/>
                    </a:lnTo>
                    <a:lnTo>
                      <a:pt x="849" y="1817"/>
                    </a:lnTo>
                    <a:lnTo>
                      <a:pt x="891" y="1764"/>
                    </a:lnTo>
                    <a:lnTo>
                      <a:pt x="988" y="1775"/>
                    </a:lnTo>
                    <a:lnTo>
                      <a:pt x="1056" y="1816"/>
                    </a:lnTo>
                    <a:lnTo>
                      <a:pt x="1134" y="1817"/>
                    </a:lnTo>
                    <a:lnTo>
                      <a:pt x="1145" y="1783"/>
                    </a:lnTo>
                    <a:lnTo>
                      <a:pt x="1190" y="1766"/>
                    </a:lnTo>
                    <a:lnTo>
                      <a:pt x="1260" y="1799"/>
                    </a:lnTo>
                    <a:lnTo>
                      <a:pt x="1281" y="1727"/>
                    </a:lnTo>
                    <a:lnTo>
                      <a:pt x="1394" y="1729"/>
                    </a:lnTo>
                    <a:lnTo>
                      <a:pt x="1411" y="1743"/>
                    </a:lnTo>
                    <a:lnTo>
                      <a:pt x="1888" y="1499"/>
                    </a:lnTo>
                    <a:lnTo>
                      <a:pt x="1956" y="1480"/>
                    </a:lnTo>
                    <a:lnTo>
                      <a:pt x="2113" y="1107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309" name="Freeform 117"/>
              <p:cNvSpPr>
                <a:spLocks noChangeAspect="1"/>
              </p:cNvSpPr>
              <p:nvPr/>
            </p:nvSpPr>
            <p:spPr bwMode="auto">
              <a:xfrm>
                <a:off x="3265" y="2316"/>
                <a:ext cx="543" cy="554"/>
              </a:xfrm>
              <a:custGeom>
                <a:avLst/>
                <a:gdLst>
                  <a:gd name="T0" fmla="*/ 2430 w 3006"/>
                  <a:gd name="T1" fmla="*/ 1072 h 3072"/>
                  <a:gd name="T2" fmla="*/ 2502 w 3006"/>
                  <a:gd name="T3" fmla="*/ 1258 h 3072"/>
                  <a:gd name="T4" fmla="*/ 2609 w 3006"/>
                  <a:gd name="T5" fmla="*/ 1339 h 3072"/>
                  <a:gd name="T6" fmla="*/ 2736 w 3006"/>
                  <a:gd name="T7" fmla="*/ 1603 h 3072"/>
                  <a:gd name="T8" fmla="*/ 2857 w 3006"/>
                  <a:gd name="T9" fmla="*/ 1633 h 3072"/>
                  <a:gd name="T10" fmla="*/ 3000 w 3006"/>
                  <a:gd name="T11" fmla="*/ 1759 h 3072"/>
                  <a:gd name="T12" fmla="*/ 2922 w 3006"/>
                  <a:gd name="T13" fmla="*/ 1886 h 3072"/>
                  <a:gd name="T14" fmla="*/ 2750 w 3006"/>
                  <a:gd name="T15" fmla="*/ 2101 h 3072"/>
                  <a:gd name="T16" fmla="*/ 2573 w 3006"/>
                  <a:gd name="T17" fmla="*/ 2206 h 3072"/>
                  <a:gd name="T18" fmla="*/ 2400 w 3006"/>
                  <a:gd name="T19" fmla="*/ 2235 h 3072"/>
                  <a:gd name="T20" fmla="*/ 2094 w 3006"/>
                  <a:gd name="T21" fmla="*/ 2300 h 3072"/>
                  <a:gd name="T22" fmla="*/ 1938 w 3006"/>
                  <a:gd name="T23" fmla="*/ 2327 h 3072"/>
                  <a:gd name="T24" fmla="*/ 1768 w 3006"/>
                  <a:gd name="T25" fmla="*/ 2359 h 3072"/>
                  <a:gd name="T26" fmla="*/ 1619 w 3006"/>
                  <a:gd name="T27" fmla="*/ 2418 h 3072"/>
                  <a:gd name="T28" fmla="*/ 1025 w 3006"/>
                  <a:gd name="T29" fmla="*/ 2988 h 3072"/>
                  <a:gd name="T30" fmla="*/ 710 w 3006"/>
                  <a:gd name="T31" fmla="*/ 3043 h 3072"/>
                  <a:gd name="T32" fmla="*/ 554 w 3006"/>
                  <a:gd name="T33" fmla="*/ 3069 h 3072"/>
                  <a:gd name="T34" fmla="*/ 446 w 3006"/>
                  <a:gd name="T35" fmla="*/ 2994 h 3072"/>
                  <a:gd name="T36" fmla="*/ 543 w 3006"/>
                  <a:gd name="T37" fmla="*/ 2857 h 3072"/>
                  <a:gd name="T38" fmla="*/ 824 w 3006"/>
                  <a:gd name="T39" fmla="*/ 2714 h 3072"/>
                  <a:gd name="T40" fmla="*/ 707 w 3006"/>
                  <a:gd name="T41" fmla="*/ 2402 h 3072"/>
                  <a:gd name="T42" fmla="*/ 869 w 3006"/>
                  <a:gd name="T43" fmla="*/ 2039 h 3072"/>
                  <a:gd name="T44" fmla="*/ 804 w 3006"/>
                  <a:gd name="T45" fmla="*/ 1890 h 3072"/>
                  <a:gd name="T46" fmla="*/ 521 w 3006"/>
                  <a:gd name="T47" fmla="*/ 1923 h 3072"/>
                  <a:gd name="T48" fmla="*/ 215 w 3006"/>
                  <a:gd name="T49" fmla="*/ 1939 h 3072"/>
                  <a:gd name="T50" fmla="*/ 24 w 3006"/>
                  <a:gd name="T51" fmla="*/ 1930 h 3072"/>
                  <a:gd name="T52" fmla="*/ 104 w 3006"/>
                  <a:gd name="T53" fmla="*/ 1815 h 3072"/>
                  <a:gd name="T54" fmla="*/ 159 w 3006"/>
                  <a:gd name="T55" fmla="*/ 1649 h 3072"/>
                  <a:gd name="T56" fmla="*/ 198 w 3006"/>
                  <a:gd name="T57" fmla="*/ 1557 h 3072"/>
                  <a:gd name="T58" fmla="*/ 256 w 3006"/>
                  <a:gd name="T59" fmla="*/ 1463 h 3072"/>
                  <a:gd name="T60" fmla="*/ 417 w 3006"/>
                  <a:gd name="T61" fmla="*/ 1450 h 3072"/>
                  <a:gd name="T62" fmla="*/ 521 w 3006"/>
                  <a:gd name="T63" fmla="*/ 1414 h 3072"/>
                  <a:gd name="T64" fmla="*/ 713 w 3006"/>
                  <a:gd name="T65" fmla="*/ 1345 h 3072"/>
                  <a:gd name="T66" fmla="*/ 813 w 3006"/>
                  <a:gd name="T67" fmla="*/ 1375 h 3072"/>
                  <a:gd name="T68" fmla="*/ 993 w 3006"/>
                  <a:gd name="T69" fmla="*/ 1372 h 3072"/>
                  <a:gd name="T70" fmla="*/ 1260 w 3006"/>
                  <a:gd name="T71" fmla="*/ 1108 h 3072"/>
                  <a:gd name="T72" fmla="*/ 1749 w 3006"/>
                  <a:gd name="T73" fmla="*/ 958 h 3072"/>
                  <a:gd name="T74" fmla="*/ 1690 w 3006"/>
                  <a:gd name="T75" fmla="*/ 697 h 3072"/>
                  <a:gd name="T76" fmla="*/ 1749 w 3006"/>
                  <a:gd name="T77" fmla="*/ 596 h 3072"/>
                  <a:gd name="T78" fmla="*/ 1873 w 3006"/>
                  <a:gd name="T79" fmla="*/ 521 h 3072"/>
                  <a:gd name="T80" fmla="*/ 2058 w 3006"/>
                  <a:gd name="T81" fmla="*/ 502 h 3072"/>
                  <a:gd name="T82" fmla="*/ 2091 w 3006"/>
                  <a:gd name="T83" fmla="*/ 209 h 3072"/>
                  <a:gd name="T84" fmla="*/ 2268 w 3006"/>
                  <a:gd name="T85" fmla="*/ 140 h 3072"/>
                  <a:gd name="T86" fmla="*/ 2303 w 3006"/>
                  <a:gd name="T87" fmla="*/ 306 h 3072"/>
                  <a:gd name="T88" fmla="*/ 2352 w 3006"/>
                  <a:gd name="T89" fmla="*/ 322 h 3072"/>
                  <a:gd name="T90" fmla="*/ 2397 w 3006"/>
                  <a:gd name="T91" fmla="*/ 433 h 3072"/>
                  <a:gd name="T92" fmla="*/ 2206 w 3006"/>
                  <a:gd name="T93" fmla="*/ 610 h 3072"/>
                  <a:gd name="T94" fmla="*/ 2268 w 3006"/>
                  <a:gd name="T95" fmla="*/ 753 h 3072"/>
                  <a:gd name="T96" fmla="*/ 2312 w 3006"/>
                  <a:gd name="T97" fmla="*/ 1006 h 30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06" h="3072">
                    <a:moveTo>
                      <a:pt x="2352" y="987"/>
                    </a:moveTo>
                    <a:lnTo>
                      <a:pt x="2414" y="997"/>
                    </a:lnTo>
                    <a:lnTo>
                      <a:pt x="2430" y="1072"/>
                    </a:lnTo>
                    <a:lnTo>
                      <a:pt x="2443" y="1157"/>
                    </a:lnTo>
                    <a:lnTo>
                      <a:pt x="2424" y="1189"/>
                    </a:lnTo>
                    <a:lnTo>
                      <a:pt x="2502" y="1258"/>
                    </a:lnTo>
                    <a:lnTo>
                      <a:pt x="2499" y="1333"/>
                    </a:lnTo>
                    <a:lnTo>
                      <a:pt x="2580" y="1352"/>
                    </a:lnTo>
                    <a:lnTo>
                      <a:pt x="2609" y="1339"/>
                    </a:lnTo>
                    <a:lnTo>
                      <a:pt x="2677" y="1398"/>
                    </a:lnTo>
                    <a:lnTo>
                      <a:pt x="2613" y="1506"/>
                    </a:lnTo>
                    <a:lnTo>
                      <a:pt x="2736" y="1603"/>
                    </a:lnTo>
                    <a:lnTo>
                      <a:pt x="2863" y="1551"/>
                    </a:lnTo>
                    <a:lnTo>
                      <a:pt x="2919" y="1571"/>
                    </a:lnTo>
                    <a:lnTo>
                      <a:pt x="2857" y="1633"/>
                    </a:lnTo>
                    <a:lnTo>
                      <a:pt x="2968" y="1711"/>
                    </a:lnTo>
                    <a:lnTo>
                      <a:pt x="2990" y="1711"/>
                    </a:lnTo>
                    <a:lnTo>
                      <a:pt x="3000" y="1759"/>
                    </a:lnTo>
                    <a:lnTo>
                      <a:pt x="3006" y="1834"/>
                    </a:lnTo>
                    <a:lnTo>
                      <a:pt x="2961" y="1870"/>
                    </a:lnTo>
                    <a:lnTo>
                      <a:pt x="2922" y="1886"/>
                    </a:lnTo>
                    <a:lnTo>
                      <a:pt x="2811" y="2044"/>
                    </a:lnTo>
                    <a:lnTo>
                      <a:pt x="2766" y="2047"/>
                    </a:lnTo>
                    <a:lnTo>
                      <a:pt x="2750" y="2101"/>
                    </a:lnTo>
                    <a:lnTo>
                      <a:pt x="2685" y="2170"/>
                    </a:lnTo>
                    <a:lnTo>
                      <a:pt x="2605" y="2179"/>
                    </a:lnTo>
                    <a:lnTo>
                      <a:pt x="2573" y="2206"/>
                    </a:lnTo>
                    <a:lnTo>
                      <a:pt x="2583" y="2245"/>
                    </a:lnTo>
                    <a:lnTo>
                      <a:pt x="2420" y="2252"/>
                    </a:lnTo>
                    <a:lnTo>
                      <a:pt x="2400" y="2235"/>
                    </a:lnTo>
                    <a:lnTo>
                      <a:pt x="2293" y="2238"/>
                    </a:lnTo>
                    <a:lnTo>
                      <a:pt x="2247" y="2268"/>
                    </a:lnTo>
                    <a:lnTo>
                      <a:pt x="2094" y="2300"/>
                    </a:lnTo>
                    <a:lnTo>
                      <a:pt x="2055" y="2287"/>
                    </a:lnTo>
                    <a:lnTo>
                      <a:pt x="1941" y="2287"/>
                    </a:lnTo>
                    <a:lnTo>
                      <a:pt x="1938" y="2327"/>
                    </a:lnTo>
                    <a:lnTo>
                      <a:pt x="1863" y="2381"/>
                    </a:lnTo>
                    <a:lnTo>
                      <a:pt x="1805" y="2378"/>
                    </a:lnTo>
                    <a:lnTo>
                      <a:pt x="1768" y="2359"/>
                    </a:lnTo>
                    <a:lnTo>
                      <a:pt x="1736" y="2378"/>
                    </a:lnTo>
                    <a:lnTo>
                      <a:pt x="1700" y="2349"/>
                    </a:lnTo>
                    <a:lnTo>
                      <a:pt x="1619" y="2418"/>
                    </a:lnTo>
                    <a:lnTo>
                      <a:pt x="1501" y="2564"/>
                    </a:lnTo>
                    <a:lnTo>
                      <a:pt x="1124" y="2943"/>
                    </a:lnTo>
                    <a:lnTo>
                      <a:pt x="1025" y="2988"/>
                    </a:lnTo>
                    <a:lnTo>
                      <a:pt x="925" y="2997"/>
                    </a:lnTo>
                    <a:lnTo>
                      <a:pt x="847" y="3014"/>
                    </a:lnTo>
                    <a:lnTo>
                      <a:pt x="710" y="3043"/>
                    </a:lnTo>
                    <a:lnTo>
                      <a:pt x="651" y="3021"/>
                    </a:lnTo>
                    <a:lnTo>
                      <a:pt x="602" y="3072"/>
                    </a:lnTo>
                    <a:lnTo>
                      <a:pt x="554" y="3069"/>
                    </a:lnTo>
                    <a:lnTo>
                      <a:pt x="527" y="3030"/>
                    </a:lnTo>
                    <a:lnTo>
                      <a:pt x="455" y="3053"/>
                    </a:lnTo>
                    <a:lnTo>
                      <a:pt x="446" y="2994"/>
                    </a:lnTo>
                    <a:lnTo>
                      <a:pt x="504" y="2943"/>
                    </a:lnTo>
                    <a:lnTo>
                      <a:pt x="514" y="2877"/>
                    </a:lnTo>
                    <a:lnTo>
                      <a:pt x="543" y="2857"/>
                    </a:lnTo>
                    <a:lnTo>
                      <a:pt x="583" y="2864"/>
                    </a:lnTo>
                    <a:lnTo>
                      <a:pt x="719" y="2798"/>
                    </a:lnTo>
                    <a:lnTo>
                      <a:pt x="824" y="2714"/>
                    </a:lnTo>
                    <a:lnTo>
                      <a:pt x="840" y="2580"/>
                    </a:lnTo>
                    <a:lnTo>
                      <a:pt x="710" y="2453"/>
                    </a:lnTo>
                    <a:lnTo>
                      <a:pt x="707" y="2402"/>
                    </a:lnTo>
                    <a:lnTo>
                      <a:pt x="817" y="2196"/>
                    </a:lnTo>
                    <a:lnTo>
                      <a:pt x="840" y="2203"/>
                    </a:lnTo>
                    <a:lnTo>
                      <a:pt x="869" y="2039"/>
                    </a:lnTo>
                    <a:lnTo>
                      <a:pt x="918" y="1988"/>
                    </a:lnTo>
                    <a:lnTo>
                      <a:pt x="850" y="1870"/>
                    </a:lnTo>
                    <a:lnTo>
                      <a:pt x="804" y="1890"/>
                    </a:lnTo>
                    <a:lnTo>
                      <a:pt x="759" y="1890"/>
                    </a:lnTo>
                    <a:lnTo>
                      <a:pt x="625" y="1929"/>
                    </a:lnTo>
                    <a:lnTo>
                      <a:pt x="521" y="1923"/>
                    </a:lnTo>
                    <a:lnTo>
                      <a:pt x="449" y="1902"/>
                    </a:lnTo>
                    <a:lnTo>
                      <a:pt x="331" y="1926"/>
                    </a:lnTo>
                    <a:lnTo>
                      <a:pt x="215" y="1939"/>
                    </a:lnTo>
                    <a:lnTo>
                      <a:pt x="110" y="2050"/>
                    </a:lnTo>
                    <a:lnTo>
                      <a:pt x="51" y="2014"/>
                    </a:lnTo>
                    <a:lnTo>
                      <a:pt x="24" y="1930"/>
                    </a:lnTo>
                    <a:lnTo>
                      <a:pt x="6" y="1896"/>
                    </a:lnTo>
                    <a:lnTo>
                      <a:pt x="0" y="1864"/>
                    </a:lnTo>
                    <a:lnTo>
                      <a:pt x="104" y="1815"/>
                    </a:lnTo>
                    <a:lnTo>
                      <a:pt x="100" y="1746"/>
                    </a:lnTo>
                    <a:lnTo>
                      <a:pt x="143" y="1705"/>
                    </a:lnTo>
                    <a:lnTo>
                      <a:pt x="159" y="1649"/>
                    </a:lnTo>
                    <a:lnTo>
                      <a:pt x="234" y="1652"/>
                    </a:lnTo>
                    <a:lnTo>
                      <a:pt x="224" y="1590"/>
                    </a:lnTo>
                    <a:lnTo>
                      <a:pt x="198" y="1557"/>
                    </a:lnTo>
                    <a:lnTo>
                      <a:pt x="201" y="1528"/>
                    </a:lnTo>
                    <a:lnTo>
                      <a:pt x="237" y="1512"/>
                    </a:lnTo>
                    <a:lnTo>
                      <a:pt x="256" y="1463"/>
                    </a:lnTo>
                    <a:lnTo>
                      <a:pt x="331" y="1420"/>
                    </a:lnTo>
                    <a:lnTo>
                      <a:pt x="387" y="1463"/>
                    </a:lnTo>
                    <a:lnTo>
                      <a:pt x="417" y="1450"/>
                    </a:lnTo>
                    <a:lnTo>
                      <a:pt x="446" y="1450"/>
                    </a:lnTo>
                    <a:lnTo>
                      <a:pt x="511" y="1391"/>
                    </a:lnTo>
                    <a:lnTo>
                      <a:pt x="521" y="1414"/>
                    </a:lnTo>
                    <a:lnTo>
                      <a:pt x="592" y="1411"/>
                    </a:lnTo>
                    <a:lnTo>
                      <a:pt x="586" y="1431"/>
                    </a:lnTo>
                    <a:lnTo>
                      <a:pt x="713" y="1345"/>
                    </a:lnTo>
                    <a:lnTo>
                      <a:pt x="756" y="1339"/>
                    </a:lnTo>
                    <a:lnTo>
                      <a:pt x="765" y="1382"/>
                    </a:lnTo>
                    <a:lnTo>
                      <a:pt x="813" y="1375"/>
                    </a:lnTo>
                    <a:lnTo>
                      <a:pt x="853" y="1395"/>
                    </a:lnTo>
                    <a:lnTo>
                      <a:pt x="909" y="1375"/>
                    </a:lnTo>
                    <a:lnTo>
                      <a:pt x="993" y="1372"/>
                    </a:lnTo>
                    <a:lnTo>
                      <a:pt x="1090" y="1313"/>
                    </a:lnTo>
                    <a:lnTo>
                      <a:pt x="1143" y="1242"/>
                    </a:lnTo>
                    <a:lnTo>
                      <a:pt x="1260" y="1108"/>
                    </a:lnTo>
                    <a:lnTo>
                      <a:pt x="1453" y="1118"/>
                    </a:lnTo>
                    <a:lnTo>
                      <a:pt x="1515" y="1143"/>
                    </a:lnTo>
                    <a:lnTo>
                      <a:pt x="1749" y="958"/>
                    </a:lnTo>
                    <a:lnTo>
                      <a:pt x="1752" y="925"/>
                    </a:lnTo>
                    <a:lnTo>
                      <a:pt x="1706" y="818"/>
                    </a:lnTo>
                    <a:lnTo>
                      <a:pt x="1690" y="697"/>
                    </a:lnTo>
                    <a:lnTo>
                      <a:pt x="1723" y="648"/>
                    </a:lnTo>
                    <a:lnTo>
                      <a:pt x="1709" y="635"/>
                    </a:lnTo>
                    <a:lnTo>
                      <a:pt x="1749" y="596"/>
                    </a:lnTo>
                    <a:lnTo>
                      <a:pt x="1850" y="554"/>
                    </a:lnTo>
                    <a:lnTo>
                      <a:pt x="1850" y="524"/>
                    </a:lnTo>
                    <a:lnTo>
                      <a:pt x="1873" y="521"/>
                    </a:lnTo>
                    <a:lnTo>
                      <a:pt x="1915" y="479"/>
                    </a:lnTo>
                    <a:lnTo>
                      <a:pt x="1964" y="463"/>
                    </a:lnTo>
                    <a:lnTo>
                      <a:pt x="2058" y="502"/>
                    </a:lnTo>
                    <a:lnTo>
                      <a:pt x="2101" y="404"/>
                    </a:lnTo>
                    <a:lnTo>
                      <a:pt x="2082" y="303"/>
                    </a:lnTo>
                    <a:lnTo>
                      <a:pt x="2091" y="209"/>
                    </a:lnTo>
                    <a:lnTo>
                      <a:pt x="2247" y="0"/>
                    </a:lnTo>
                    <a:lnTo>
                      <a:pt x="2225" y="75"/>
                    </a:lnTo>
                    <a:lnTo>
                      <a:pt x="2268" y="140"/>
                    </a:lnTo>
                    <a:lnTo>
                      <a:pt x="2290" y="235"/>
                    </a:lnTo>
                    <a:lnTo>
                      <a:pt x="2263" y="287"/>
                    </a:lnTo>
                    <a:lnTo>
                      <a:pt x="2303" y="306"/>
                    </a:lnTo>
                    <a:lnTo>
                      <a:pt x="2349" y="300"/>
                    </a:lnTo>
                    <a:lnTo>
                      <a:pt x="2365" y="303"/>
                    </a:lnTo>
                    <a:lnTo>
                      <a:pt x="2352" y="322"/>
                    </a:lnTo>
                    <a:lnTo>
                      <a:pt x="2365" y="359"/>
                    </a:lnTo>
                    <a:lnTo>
                      <a:pt x="2408" y="375"/>
                    </a:lnTo>
                    <a:lnTo>
                      <a:pt x="2397" y="433"/>
                    </a:lnTo>
                    <a:lnTo>
                      <a:pt x="2349" y="511"/>
                    </a:lnTo>
                    <a:lnTo>
                      <a:pt x="2202" y="590"/>
                    </a:lnTo>
                    <a:lnTo>
                      <a:pt x="2206" y="610"/>
                    </a:lnTo>
                    <a:lnTo>
                      <a:pt x="2257" y="619"/>
                    </a:lnTo>
                    <a:lnTo>
                      <a:pt x="2271" y="664"/>
                    </a:lnTo>
                    <a:lnTo>
                      <a:pt x="2268" y="753"/>
                    </a:lnTo>
                    <a:lnTo>
                      <a:pt x="2218" y="844"/>
                    </a:lnTo>
                    <a:lnTo>
                      <a:pt x="2225" y="883"/>
                    </a:lnTo>
                    <a:lnTo>
                      <a:pt x="2312" y="1006"/>
                    </a:lnTo>
                    <a:lnTo>
                      <a:pt x="2352" y="1006"/>
                    </a:lnTo>
                    <a:lnTo>
                      <a:pt x="2352" y="987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310" name="Freeform 118"/>
              <p:cNvSpPr>
                <a:spLocks noChangeAspect="1"/>
              </p:cNvSpPr>
              <p:nvPr/>
            </p:nvSpPr>
            <p:spPr bwMode="auto">
              <a:xfrm>
                <a:off x="3198" y="2653"/>
                <a:ext cx="315" cy="365"/>
              </a:xfrm>
              <a:custGeom>
                <a:avLst/>
                <a:gdLst>
                  <a:gd name="T0" fmla="*/ 172 w 1748"/>
                  <a:gd name="T1" fmla="*/ 391 h 2022"/>
                  <a:gd name="T2" fmla="*/ 219 w 1748"/>
                  <a:gd name="T3" fmla="*/ 340 h 2022"/>
                  <a:gd name="T4" fmla="*/ 416 w 1748"/>
                  <a:gd name="T5" fmla="*/ 292 h 2022"/>
                  <a:gd name="T6" fmla="*/ 447 w 1748"/>
                  <a:gd name="T7" fmla="*/ 227 h 2022"/>
                  <a:gd name="T8" fmla="*/ 588 w 1748"/>
                  <a:gd name="T9" fmla="*/ 67 h 2022"/>
                  <a:gd name="T10" fmla="*/ 826 w 1748"/>
                  <a:gd name="T11" fmla="*/ 30 h 2022"/>
                  <a:gd name="T12" fmla="*/ 998 w 1748"/>
                  <a:gd name="T13" fmla="*/ 62 h 2022"/>
                  <a:gd name="T14" fmla="*/ 1180 w 1748"/>
                  <a:gd name="T15" fmla="*/ 25 h 2022"/>
                  <a:gd name="T16" fmla="*/ 1290 w 1748"/>
                  <a:gd name="T17" fmla="*/ 121 h 2022"/>
                  <a:gd name="T18" fmla="*/ 1214 w 1748"/>
                  <a:gd name="T19" fmla="*/ 332 h 2022"/>
                  <a:gd name="T20" fmla="*/ 1077 w 1748"/>
                  <a:gd name="T21" fmla="*/ 537 h 2022"/>
                  <a:gd name="T22" fmla="*/ 1214 w 1748"/>
                  <a:gd name="T23" fmla="*/ 713 h 2022"/>
                  <a:gd name="T24" fmla="*/ 1096 w 1748"/>
                  <a:gd name="T25" fmla="*/ 930 h 2022"/>
                  <a:gd name="T26" fmla="*/ 922 w 1748"/>
                  <a:gd name="T27" fmla="*/ 988 h 2022"/>
                  <a:gd name="T28" fmla="*/ 877 w 1748"/>
                  <a:gd name="T29" fmla="*/ 1068 h 2022"/>
                  <a:gd name="T30" fmla="*/ 835 w 1748"/>
                  <a:gd name="T31" fmla="*/ 1182 h 2022"/>
                  <a:gd name="T32" fmla="*/ 928 w 1748"/>
                  <a:gd name="T33" fmla="*/ 1202 h 2022"/>
                  <a:gd name="T34" fmla="*/ 1023 w 1748"/>
                  <a:gd name="T35" fmla="*/ 1149 h 2022"/>
                  <a:gd name="T36" fmla="*/ 1312 w 1748"/>
                  <a:gd name="T37" fmla="*/ 1123 h 2022"/>
                  <a:gd name="T38" fmla="*/ 1501 w 1748"/>
                  <a:gd name="T39" fmla="*/ 1074 h 2022"/>
                  <a:gd name="T40" fmla="*/ 1736 w 1748"/>
                  <a:gd name="T41" fmla="*/ 1396 h 2022"/>
                  <a:gd name="T42" fmla="*/ 1616 w 1748"/>
                  <a:gd name="T43" fmla="*/ 1449 h 2022"/>
                  <a:gd name="T44" fmla="*/ 1537 w 1748"/>
                  <a:gd name="T45" fmla="*/ 1590 h 2022"/>
                  <a:gd name="T46" fmla="*/ 1335 w 1748"/>
                  <a:gd name="T47" fmla="*/ 1750 h 2022"/>
                  <a:gd name="T48" fmla="*/ 1147 w 1748"/>
                  <a:gd name="T49" fmla="*/ 1787 h 2022"/>
                  <a:gd name="T50" fmla="*/ 1074 w 1748"/>
                  <a:gd name="T51" fmla="*/ 1809 h 2022"/>
                  <a:gd name="T52" fmla="*/ 961 w 1748"/>
                  <a:gd name="T53" fmla="*/ 1806 h 2022"/>
                  <a:gd name="T54" fmla="*/ 883 w 1748"/>
                  <a:gd name="T55" fmla="*/ 1930 h 2022"/>
                  <a:gd name="T56" fmla="*/ 717 w 1748"/>
                  <a:gd name="T57" fmla="*/ 1992 h 2022"/>
                  <a:gd name="T58" fmla="*/ 635 w 1748"/>
                  <a:gd name="T59" fmla="*/ 2022 h 2022"/>
                  <a:gd name="T60" fmla="*/ 416 w 1748"/>
                  <a:gd name="T61" fmla="*/ 1989 h 2022"/>
                  <a:gd name="T62" fmla="*/ 222 w 1748"/>
                  <a:gd name="T63" fmla="*/ 1711 h 2022"/>
                  <a:gd name="T64" fmla="*/ 205 w 1748"/>
                  <a:gd name="T65" fmla="*/ 1595 h 2022"/>
                  <a:gd name="T66" fmla="*/ 189 w 1748"/>
                  <a:gd name="T67" fmla="*/ 1363 h 2022"/>
                  <a:gd name="T68" fmla="*/ 203 w 1748"/>
                  <a:gd name="T69" fmla="*/ 1272 h 2022"/>
                  <a:gd name="T70" fmla="*/ 253 w 1748"/>
                  <a:gd name="T71" fmla="*/ 1087 h 2022"/>
                  <a:gd name="T72" fmla="*/ 32 w 1748"/>
                  <a:gd name="T73" fmla="*/ 688 h 2022"/>
                  <a:gd name="T74" fmla="*/ 40 w 1748"/>
                  <a:gd name="T75" fmla="*/ 545 h 2022"/>
                  <a:gd name="T76" fmla="*/ 0 w 1748"/>
                  <a:gd name="T77" fmla="*/ 396 h 20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748" h="2022">
                    <a:moveTo>
                      <a:pt x="0" y="396"/>
                    </a:moveTo>
                    <a:lnTo>
                      <a:pt x="172" y="391"/>
                    </a:lnTo>
                    <a:lnTo>
                      <a:pt x="157" y="357"/>
                    </a:lnTo>
                    <a:lnTo>
                      <a:pt x="219" y="340"/>
                    </a:lnTo>
                    <a:lnTo>
                      <a:pt x="372" y="351"/>
                    </a:lnTo>
                    <a:lnTo>
                      <a:pt x="416" y="292"/>
                    </a:lnTo>
                    <a:lnTo>
                      <a:pt x="422" y="227"/>
                    </a:lnTo>
                    <a:lnTo>
                      <a:pt x="447" y="227"/>
                    </a:lnTo>
                    <a:lnTo>
                      <a:pt x="483" y="183"/>
                    </a:lnTo>
                    <a:lnTo>
                      <a:pt x="588" y="67"/>
                    </a:lnTo>
                    <a:lnTo>
                      <a:pt x="669" y="62"/>
                    </a:lnTo>
                    <a:lnTo>
                      <a:pt x="826" y="30"/>
                    </a:lnTo>
                    <a:lnTo>
                      <a:pt x="905" y="56"/>
                    </a:lnTo>
                    <a:lnTo>
                      <a:pt x="998" y="62"/>
                    </a:lnTo>
                    <a:lnTo>
                      <a:pt x="1136" y="17"/>
                    </a:lnTo>
                    <a:lnTo>
                      <a:pt x="1180" y="25"/>
                    </a:lnTo>
                    <a:lnTo>
                      <a:pt x="1223" y="0"/>
                    </a:lnTo>
                    <a:lnTo>
                      <a:pt x="1290" y="121"/>
                    </a:lnTo>
                    <a:lnTo>
                      <a:pt x="1245" y="168"/>
                    </a:lnTo>
                    <a:lnTo>
                      <a:pt x="1214" y="332"/>
                    </a:lnTo>
                    <a:lnTo>
                      <a:pt x="1198" y="323"/>
                    </a:lnTo>
                    <a:lnTo>
                      <a:pt x="1077" y="537"/>
                    </a:lnTo>
                    <a:lnTo>
                      <a:pt x="1088" y="588"/>
                    </a:lnTo>
                    <a:lnTo>
                      <a:pt x="1214" y="713"/>
                    </a:lnTo>
                    <a:lnTo>
                      <a:pt x="1198" y="837"/>
                    </a:lnTo>
                    <a:lnTo>
                      <a:pt x="1096" y="930"/>
                    </a:lnTo>
                    <a:lnTo>
                      <a:pt x="956" y="994"/>
                    </a:lnTo>
                    <a:lnTo>
                      <a:pt x="922" y="988"/>
                    </a:lnTo>
                    <a:lnTo>
                      <a:pt x="885" y="1003"/>
                    </a:lnTo>
                    <a:lnTo>
                      <a:pt x="877" y="1068"/>
                    </a:lnTo>
                    <a:lnTo>
                      <a:pt x="821" y="1123"/>
                    </a:lnTo>
                    <a:lnTo>
                      <a:pt x="835" y="1182"/>
                    </a:lnTo>
                    <a:lnTo>
                      <a:pt x="902" y="1163"/>
                    </a:lnTo>
                    <a:lnTo>
                      <a:pt x="928" y="1202"/>
                    </a:lnTo>
                    <a:lnTo>
                      <a:pt x="972" y="1206"/>
                    </a:lnTo>
                    <a:lnTo>
                      <a:pt x="1023" y="1149"/>
                    </a:lnTo>
                    <a:lnTo>
                      <a:pt x="1079" y="1171"/>
                    </a:lnTo>
                    <a:lnTo>
                      <a:pt x="1312" y="1123"/>
                    </a:lnTo>
                    <a:lnTo>
                      <a:pt x="1399" y="1118"/>
                    </a:lnTo>
                    <a:lnTo>
                      <a:pt x="1501" y="1074"/>
                    </a:lnTo>
                    <a:lnTo>
                      <a:pt x="1748" y="1343"/>
                    </a:lnTo>
                    <a:lnTo>
                      <a:pt x="1736" y="1396"/>
                    </a:lnTo>
                    <a:lnTo>
                      <a:pt x="1692" y="1388"/>
                    </a:lnTo>
                    <a:lnTo>
                      <a:pt x="1616" y="1449"/>
                    </a:lnTo>
                    <a:lnTo>
                      <a:pt x="1622" y="1495"/>
                    </a:lnTo>
                    <a:lnTo>
                      <a:pt x="1537" y="1590"/>
                    </a:lnTo>
                    <a:lnTo>
                      <a:pt x="1363" y="1649"/>
                    </a:lnTo>
                    <a:lnTo>
                      <a:pt x="1335" y="1750"/>
                    </a:lnTo>
                    <a:lnTo>
                      <a:pt x="1155" y="1767"/>
                    </a:lnTo>
                    <a:lnTo>
                      <a:pt x="1147" y="1787"/>
                    </a:lnTo>
                    <a:lnTo>
                      <a:pt x="1093" y="1784"/>
                    </a:lnTo>
                    <a:lnTo>
                      <a:pt x="1074" y="1809"/>
                    </a:lnTo>
                    <a:lnTo>
                      <a:pt x="1015" y="1820"/>
                    </a:lnTo>
                    <a:lnTo>
                      <a:pt x="961" y="1806"/>
                    </a:lnTo>
                    <a:lnTo>
                      <a:pt x="905" y="1862"/>
                    </a:lnTo>
                    <a:lnTo>
                      <a:pt x="883" y="1930"/>
                    </a:lnTo>
                    <a:lnTo>
                      <a:pt x="821" y="2003"/>
                    </a:lnTo>
                    <a:lnTo>
                      <a:pt x="717" y="1992"/>
                    </a:lnTo>
                    <a:lnTo>
                      <a:pt x="705" y="2014"/>
                    </a:lnTo>
                    <a:lnTo>
                      <a:pt x="635" y="2022"/>
                    </a:lnTo>
                    <a:lnTo>
                      <a:pt x="602" y="1986"/>
                    </a:lnTo>
                    <a:lnTo>
                      <a:pt x="416" y="1989"/>
                    </a:lnTo>
                    <a:lnTo>
                      <a:pt x="375" y="1860"/>
                    </a:lnTo>
                    <a:lnTo>
                      <a:pt x="222" y="1711"/>
                    </a:lnTo>
                    <a:lnTo>
                      <a:pt x="230" y="1655"/>
                    </a:lnTo>
                    <a:lnTo>
                      <a:pt x="205" y="1595"/>
                    </a:lnTo>
                    <a:lnTo>
                      <a:pt x="214" y="1422"/>
                    </a:lnTo>
                    <a:lnTo>
                      <a:pt x="189" y="1363"/>
                    </a:lnTo>
                    <a:lnTo>
                      <a:pt x="186" y="1331"/>
                    </a:lnTo>
                    <a:lnTo>
                      <a:pt x="203" y="1272"/>
                    </a:lnTo>
                    <a:lnTo>
                      <a:pt x="262" y="1169"/>
                    </a:lnTo>
                    <a:lnTo>
                      <a:pt x="253" y="1087"/>
                    </a:lnTo>
                    <a:lnTo>
                      <a:pt x="113" y="918"/>
                    </a:lnTo>
                    <a:lnTo>
                      <a:pt x="32" y="688"/>
                    </a:lnTo>
                    <a:lnTo>
                      <a:pt x="20" y="575"/>
                    </a:lnTo>
                    <a:lnTo>
                      <a:pt x="40" y="545"/>
                    </a:lnTo>
                    <a:lnTo>
                      <a:pt x="43" y="475"/>
                    </a:lnTo>
                    <a:lnTo>
                      <a:pt x="0" y="39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311" name="Freeform 119"/>
              <p:cNvSpPr>
                <a:spLocks noChangeAspect="1"/>
              </p:cNvSpPr>
              <p:nvPr/>
            </p:nvSpPr>
            <p:spPr bwMode="auto">
              <a:xfrm>
                <a:off x="3268" y="2865"/>
                <a:ext cx="442" cy="273"/>
              </a:xfrm>
              <a:custGeom>
                <a:avLst/>
                <a:gdLst>
                  <a:gd name="T0" fmla="*/ 1429 w 2449"/>
                  <a:gd name="T1" fmla="*/ 171 h 1511"/>
                  <a:gd name="T2" fmla="*/ 1538 w 2449"/>
                  <a:gd name="T3" fmla="*/ 128 h 1511"/>
                  <a:gd name="T4" fmla="*/ 1591 w 2449"/>
                  <a:gd name="T5" fmla="*/ 82 h 1511"/>
                  <a:gd name="T6" fmla="*/ 1737 w 2449"/>
                  <a:gd name="T7" fmla="*/ 92 h 1511"/>
                  <a:gd name="T8" fmla="*/ 1858 w 2449"/>
                  <a:gd name="T9" fmla="*/ 29 h 1511"/>
                  <a:gd name="T10" fmla="*/ 2016 w 2449"/>
                  <a:gd name="T11" fmla="*/ 0 h 1511"/>
                  <a:gd name="T12" fmla="*/ 2164 w 2449"/>
                  <a:gd name="T13" fmla="*/ 58 h 1511"/>
                  <a:gd name="T14" fmla="*/ 2239 w 2449"/>
                  <a:gd name="T15" fmla="*/ 212 h 1511"/>
                  <a:gd name="T16" fmla="*/ 2339 w 2449"/>
                  <a:gd name="T17" fmla="*/ 288 h 1511"/>
                  <a:gd name="T18" fmla="*/ 2255 w 2449"/>
                  <a:gd name="T19" fmla="*/ 497 h 1511"/>
                  <a:gd name="T20" fmla="*/ 2351 w 2449"/>
                  <a:gd name="T21" fmla="*/ 748 h 1511"/>
                  <a:gd name="T22" fmla="*/ 2309 w 2449"/>
                  <a:gd name="T23" fmla="*/ 810 h 1511"/>
                  <a:gd name="T24" fmla="*/ 2243 w 2449"/>
                  <a:gd name="T25" fmla="*/ 873 h 1511"/>
                  <a:gd name="T26" fmla="*/ 2307 w 2449"/>
                  <a:gd name="T27" fmla="*/ 943 h 1511"/>
                  <a:gd name="T28" fmla="*/ 2255 w 2449"/>
                  <a:gd name="T29" fmla="*/ 1011 h 1511"/>
                  <a:gd name="T30" fmla="*/ 2339 w 2449"/>
                  <a:gd name="T31" fmla="*/ 1023 h 1511"/>
                  <a:gd name="T32" fmla="*/ 2431 w 2449"/>
                  <a:gd name="T33" fmla="*/ 1064 h 1511"/>
                  <a:gd name="T34" fmla="*/ 2449 w 2449"/>
                  <a:gd name="T35" fmla="*/ 1134 h 1511"/>
                  <a:gd name="T36" fmla="*/ 2225 w 2449"/>
                  <a:gd name="T37" fmla="*/ 1409 h 1511"/>
                  <a:gd name="T38" fmla="*/ 2051 w 2449"/>
                  <a:gd name="T39" fmla="*/ 1511 h 1511"/>
                  <a:gd name="T40" fmla="*/ 2002 w 2449"/>
                  <a:gd name="T41" fmla="*/ 1456 h 1511"/>
                  <a:gd name="T42" fmla="*/ 1888 w 2449"/>
                  <a:gd name="T43" fmla="*/ 1415 h 1511"/>
                  <a:gd name="T44" fmla="*/ 1850 w 2449"/>
                  <a:gd name="T45" fmla="*/ 1330 h 1511"/>
                  <a:gd name="T46" fmla="*/ 1782 w 2449"/>
                  <a:gd name="T47" fmla="*/ 1354 h 1511"/>
                  <a:gd name="T48" fmla="*/ 1597 w 2449"/>
                  <a:gd name="T49" fmla="*/ 1428 h 1511"/>
                  <a:gd name="T50" fmla="*/ 1492 w 2449"/>
                  <a:gd name="T51" fmla="*/ 1454 h 1511"/>
                  <a:gd name="T52" fmla="*/ 1424 w 2449"/>
                  <a:gd name="T53" fmla="*/ 1411 h 1511"/>
                  <a:gd name="T54" fmla="*/ 1300 w 2449"/>
                  <a:gd name="T55" fmla="*/ 1438 h 1511"/>
                  <a:gd name="T56" fmla="*/ 1226 w 2449"/>
                  <a:gd name="T57" fmla="*/ 1456 h 1511"/>
                  <a:gd name="T58" fmla="*/ 1172 w 2449"/>
                  <a:gd name="T59" fmla="*/ 1421 h 1511"/>
                  <a:gd name="T60" fmla="*/ 1082 w 2449"/>
                  <a:gd name="T61" fmla="*/ 1491 h 1511"/>
                  <a:gd name="T62" fmla="*/ 1002 w 2449"/>
                  <a:gd name="T63" fmla="*/ 1468 h 1511"/>
                  <a:gd name="T64" fmla="*/ 942 w 2449"/>
                  <a:gd name="T65" fmla="*/ 1276 h 1511"/>
                  <a:gd name="T66" fmla="*/ 846 w 2449"/>
                  <a:gd name="T67" fmla="*/ 1212 h 1511"/>
                  <a:gd name="T68" fmla="*/ 819 w 2449"/>
                  <a:gd name="T69" fmla="*/ 1226 h 1511"/>
                  <a:gd name="T70" fmla="*/ 718 w 2449"/>
                  <a:gd name="T71" fmla="*/ 1216 h 1511"/>
                  <a:gd name="T72" fmla="*/ 577 w 2449"/>
                  <a:gd name="T73" fmla="*/ 1181 h 1511"/>
                  <a:gd name="T74" fmla="*/ 322 w 2449"/>
                  <a:gd name="T75" fmla="*/ 1070 h 1511"/>
                  <a:gd name="T76" fmla="*/ 136 w 2449"/>
                  <a:gd name="T77" fmla="*/ 1061 h 1511"/>
                  <a:gd name="T78" fmla="*/ 0 w 2449"/>
                  <a:gd name="T79" fmla="*/ 904 h 1511"/>
                  <a:gd name="T80" fmla="*/ 208 w 2449"/>
                  <a:gd name="T81" fmla="*/ 812 h 1511"/>
                  <a:gd name="T82" fmla="*/ 314 w 2449"/>
                  <a:gd name="T83" fmla="*/ 838 h 1511"/>
                  <a:gd name="T84" fmla="*/ 437 w 2449"/>
                  <a:gd name="T85" fmla="*/ 830 h 1511"/>
                  <a:gd name="T86" fmla="*/ 517 w 2449"/>
                  <a:gd name="T87" fmla="*/ 686 h 1511"/>
                  <a:gd name="T88" fmla="*/ 622 w 2449"/>
                  <a:gd name="T89" fmla="*/ 645 h 1511"/>
                  <a:gd name="T90" fmla="*/ 702 w 2449"/>
                  <a:gd name="T91" fmla="*/ 612 h 1511"/>
                  <a:gd name="T92" fmla="*/ 768 w 2449"/>
                  <a:gd name="T93" fmla="*/ 592 h 1511"/>
                  <a:gd name="T94" fmla="*/ 942 w 2449"/>
                  <a:gd name="T95" fmla="*/ 575 h 1511"/>
                  <a:gd name="T96" fmla="*/ 1143 w 2449"/>
                  <a:gd name="T97" fmla="*/ 417 h 1511"/>
                  <a:gd name="T98" fmla="*/ 1228 w 2449"/>
                  <a:gd name="T99" fmla="*/ 278 h 1511"/>
                  <a:gd name="T100" fmla="*/ 1346 w 2449"/>
                  <a:gd name="T101" fmla="*/ 222 h 15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49" h="1511">
                    <a:moveTo>
                      <a:pt x="1358" y="166"/>
                    </a:moveTo>
                    <a:lnTo>
                      <a:pt x="1429" y="171"/>
                    </a:lnTo>
                    <a:lnTo>
                      <a:pt x="1513" y="106"/>
                    </a:lnTo>
                    <a:lnTo>
                      <a:pt x="1538" y="128"/>
                    </a:lnTo>
                    <a:lnTo>
                      <a:pt x="1595" y="110"/>
                    </a:lnTo>
                    <a:lnTo>
                      <a:pt x="1591" y="82"/>
                    </a:lnTo>
                    <a:lnTo>
                      <a:pt x="1647" y="134"/>
                    </a:lnTo>
                    <a:lnTo>
                      <a:pt x="1737" y="92"/>
                    </a:lnTo>
                    <a:lnTo>
                      <a:pt x="1761" y="104"/>
                    </a:lnTo>
                    <a:lnTo>
                      <a:pt x="1858" y="29"/>
                    </a:lnTo>
                    <a:lnTo>
                      <a:pt x="1944" y="25"/>
                    </a:lnTo>
                    <a:lnTo>
                      <a:pt x="2016" y="0"/>
                    </a:lnTo>
                    <a:lnTo>
                      <a:pt x="2096" y="0"/>
                    </a:lnTo>
                    <a:lnTo>
                      <a:pt x="2164" y="58"/>
                    </a:lnTo>
                    <a:lnTo>
                      <a:pt x="2193" y="177"/>
                    </a:lnTo>
                    <a:lnTo>
                      <a:pt x="2239" y="212"/>
                    </a:lnTo>
                    <a:lnTo>
                      <a:pt x="2339" y="267"/>
                    </a:lnTo>
                    <a:lnTo>
                      <a:pt x="2339" y="288"/>
                    </a:lnTo>
                    <a:lnTo>
                      <a:pt x="2303" y="288"/>
                    </a:lnTo>
                    <a:lnTo>
                      <a:pt x="2255" y="497"/>
                    </a:lnTo>
                    <a:lnTo>
                      <a:pt x="2337" y="620"/>
                    </a:lnTo>
                    <a:lnTo>
                      <a:pt x="2351" y="748"/>
                    </a:lnTo>
                    <a:lnTo>
                      <a:pt x="2285" y="758"/>
                    </a:lnTo>
                    <a:lnTo>
                      <a:pt x="2309" y="810"/>
                    </a:lnTo>
                    <a:lnTo>
                      <a:pt x="2263" y="832"/>
                    </a:lnTo>
                    <a:lnTo>
                      <a:pt x="2243" y="873"/>
                    </a:lnTo>
                    <a:lnTo>
                      <a:pt x="2301" y="910"/>
                    </a:lnTo>
                    <a:lnTo>
                      <a:pt x="2307" y="943"/>
                    </a:lnTo>
                    <a:lnTo>
                      <a:pt x="2287" y="982"/>
                    </a:lnTo>
                    <a:lnTo>
                      <a:pt x="2255" y="1011"/>
                    </a:lnTo>
                    <a:lnTo>
                      <a:pt x="2297" y="1053"/>
                    </a:lnTo>
                    <a:lnTo>
                      <a:pt x="2339" y="1023"/>
                    </a:lnTo>
                    <a:lnTo>
                      <a:pt x="2383" y="1041"/>
                    </a:lnTo>
                    <a:lnTo>
                      <a:pt x="2431" y="1064"/>
                    </a:lnTo>
                    <a:lnTo>
                      <a:pt x="2435" y="1105"/>
                    </a:lnTo>
                    <a:lnTo>
                      <a:pt x="2449" y="1134"/>
                    </a:lnTo>
                    <a:lnTo>
                      <a:pt x="2207" y="1368"/>
                    </a:lnTo>
                    <a:lnTo>
                      <a:pt x="2225" y="1409"/>
                    </a:lnTo>
                    <a:lnTo>
                      <a:pt x="2174" y="1427"/>
                    </a:lnTo>
                    <a:lnTo>
                      <a:pt x="2051" y="1511"/>
                    </a:lnTo>
                    <a:lnTo>
                      <a:pt x="1964" y="1509"/>
                    </a:lnTo>
                    <a:lnTo>
                      <a:pt x="2002" y="1456"/>
                    </a:lnTo>
                    <a:lnTo>
                      <a:pt x="1954" y="1407"/>
                    </a:lnTo>
                    <a:lnTo>
                      <a:pt x="1888" y="1415"/>
                    </a:lnTo>
                    <a:lnTo>
                      <a:pt x="1846" y="1360"/>
                    </a:lnTo>
                    <a:lnTo>
                      <a:pt x="1850" y="1330"/>
                    </a:lnTo>
                    <a:lnTo>
                      <a:pt x="1819" y="1318"/>
                    </a:lnTo>
                    <a:lnTo>
                      <a:pt x="1782" y="1354"/>
                    </a:lnTo>
                    <a:lnTo>
                      <a:pt x="1653" y="1362"/>
                    </a:lnTo>
                    <a:lnTo>
                      <a:pt x="1597" y="1428"/>
                    </a:lnTo>
                    <a:lnTo>
                      <a:pt x="1507" y="1434"/>
                    </a:lnTo>
                    <a:lnTo>
                      <a:pt x="1492" y="1454"/>
                    </a:lnTo>
                    <a:lnTo>
                      <a:pt x="1470" y="1460"/>
                    </a:lnTo>
                    <a:lnTo>
                      <a:pt x="1424" y="1411"/>
                    </a:lnTo>
                    <a:lnTo>
                      <a:pt x="1360" y="1454"/>
                    </a:lnTo>
                    <a:lnTo>
                      <a:pt x="1300" y="1438"/>
                    </a:lnTo>
                    <a:lnTo>
                      <a:pt x="1264" y="1477"/>
                    </a:lnTo>
                    <a:lnTo>
                      <a:pt x="1226" y="1456"/>
                    </a:lnTo>
                    <a:lnTo>
                      <a:pt x="1215" y="1434"/>
                    </a:lnTo>
                    <a:lnTo>
                      <a:pt x="1172" y="1421"/>
                    </a:lnTo>
                    <a:lnTo>
                      <a:pt x="1125" y="1427"/>
                    </a:lnTo>
                    <a:lnTo>
                      <a:pt x="1082" y="1491"/>
                    </a:lnTo>
                    <a:lnTo>
                      <a:pt x="1039" y="1499"/>
                    </a:lnTo>
                    <a:lnTo>
                      <a:pt x="1002" y="1468"/>
                    </a:lnTo>
                    <a:lnTo>
                      <a:pt x="949" y="1352"/>
                    </a:lnTo>
                    <a:lnTo>
                      <a:pt x="942" y="1276"/>
                    </a:lnTo>
                    <a:lnTo>
                      <a:pt x="883" y="1257"/>
                    </a:lnTo>
                    <a:lnTo>
                      <a:pt x="846" y="1212"/>
                    </a:lnTo>
                    <a:lnTo>
                      <a:pt x="830" y="1210"/>
                    </a:lnTo>
                    <a:lnTo>
                      <a:pt x="819" y="1226"/>
                    </a:lnTo>
                    <a:lnTo>
                      <a:pt x="744" y="1224"/>
                    </a:lnTo>
                    <a:lnTo>
                      <a:pt x="718" y="1216"/>
                    </a:lnTo>
                    <a:lnTo>
                      <a:pt x="684" y="1206"/>
                    </a:lnTo>
                    <a:lnTo>
                      <a:pt x="577" y="1181"/>
                    </a:lnTo>
                    <a:lnTo>
                      <a:pt x="413" y="1161"/>
                    </a:lnTo>
                    <a:lnTo>
                      <a:pt x="322" y="1070"/>
                    </a:lnTo>
                    <a:lnTo>
                      <a:pt x="300" y="1061"/>
                    </a:lnTo>
                    <a:lnTo>
                      <a:pt x="136" y="1061"/>
                    </a:lnTo>
                    <a:lnTo>
                      <a:pt x="10" y="1001"/>
                    </a:lnTo>
                    <a:lnTo>
                      <a:pt x="0" y="904"/>
                    </a:lnTo>
                    <a:lnTo>
                      <a:pt x="27" y="816"/>
                    </a:lnTo>
                    <a:lnTo>
                      <a:pt x="208" y="812"/>
                    </a:lnTo>
                    <a:lnTo>
                      <a:pt x="242" y="848"/>
                    </a:lnTo>
                    <a:lnTo>
                      <a:pt x="314" y="838"/>
                    </a:lnTo>
                    <a:lnTo>
                      <a:pt x="325" y="818"/>
                    </a:lnTo>
                    <a:lnTo>
                      <a:pt x="437" y="830"/>
                    </a:lnTo>
                    <a:lnTo>
                      <a:pt x="491" y="760"/>
                    </a:lnTo>
                    <a:lnTo>
                      <a:pt x="517" y="686"/>
                    </a:lnTo>
                    <a:lnTo>
                      <a:pt x="575" y="626"/>
                    </a:lnTo>
                    <a:lnTo>
                      <a:pt x="622" y="645"/>
                    </a:lnTo>
                    <a:lnTo>
                      <a:pt x="680" y="637"/>
                    </a:lnTo>
                    <a:lnTo>
                      <a:pt x="702" y="612"/>
                    </a:lnTo>
                    <a:lnTo>
                      <a:pt x="758" y="608"/>
                    </a:lnTo>
                    <a:lnTo>
                      <a:pt x="768" y="592"/>
                    </a:lnTo>
                    <a:lnTo>
                      <a:pt x="897" y="579"/>
                    </a:lnTo>
                    <a:lnTo>
                      <a:pt x="942" y="575"/>
                    </a:lnTo>
                    <a:lnTo>
                      <a:pt x="973" y="473"/>
                    </a:lnTo>
                    <a:lnTo>
                      <a:pt x="1143" y="417"/>
                    </a:lnTo>
                    <a:lnTo>
                      <a:pt x="1232" y="325"/>
                    </a:lnTo>
                    <a:lnTo>
                      <a:pt x="1228" y="278"/>
                    </a:lnTo>
                    <a:lnTo>
                      <a:pt x="1300" y="212"/>
                    </a:lnTo>
                    <a:lnTo>
                      <a:pt x="1346" y="222"/>
                    </a:lnTo>
                    <a:lnTo>
                      <a:pt x="1358" y="16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64312" name="Group 120"/>
          <p:cNvGrpSpPr>
            <a:grpSpLocks/>
          </p:cNvGrpSpPr>
          <p:nvPr/>
        </p:nvGrpSpPr>
        <p:grpSpPr bwMode="auto">
          <a:xfrm>
            <a:off x="4013200" y="1574800"/>
            <a:ext cx="2208213" cy="1376363"/>
            <a:chOff x="2528" y="992"/>
            <a:chExt cx="1391" cy="867"/>
          </a:xfrm>
        </p:grpSpPr>
        <p:sp>
          <p:nvSpPr>
            <p:cNvPr id="264313" name="Text Box 121"/>
            <p:cNvSpPr txBox="1">
              <a:spLocks noChangeArrowheads="1"/>
            </p:cNvSpPr>
            <p:nvPr/>
          </p:nvSpPr>
          <p:spPr bwMode="auto">
            <a:xfrm>
              <a:off x="2528" y="1366"/>
              <a:ext cx="40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  <a:p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Sobral</a:t>
              </a:r>
            </a:p>
          </p:txBody>
        </p:sp>
        <p:sp>
          <p:nvSpPr>
            <p:cNvPr id="264314" name="Freeform 122"/>
            <p:cNvSpPr>
              <a:spLocks/>
            </p:cNvSpPr>
            <p:nvPr/>
          </p:nvSpPr>
          <p:spPr bwMode="auto">
            <a:xfrm>
              <a:off x="2582" y="1516"/>
              <a:ext cx="446" cy="87"/>
            </a:xfrm>
            <a:custGeom>
              <a:avLst/>
              <a:gdLst>
                <a:gd name="T0" fmla="*/ 618 w 618"/>
                <a:gd name="T1" fmla="*/ 0 h 87"/>
                <a:gd name="T2" fmla="*/ 427 w 618"/>
                <a:gd name="T3" fmla="*/ 87 h 87"/>
                <a:gd name="T4" fmla="*/ 0 w 618"/>
                <a:gd name="T5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18" h="87">
                  <a:moveTo>
                    <a:pt x="618" y="0"/>
                  </a:moveTo>
                  <a:lnTo>
                    <a:pt x="427" y="87"/>
                  </a:lnTo>
                  <a:lnTo>
                    <a:pt x="0" y="87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64315" name="Group 123"/>
            <p:cNvGrpSpPr>
              <a:grpSpLocks/>
            </p:cNvGrpSpPr>
            <p:nvPr/>
          </p:nvGrpSpPr>
          <p:grpSpPr bwMode="auto">
            <a:xfrm>
              <a:off x="2876" y="992"/>
              <a:ext cx="1043" cy="867"/>
              <a:chOff x="2876" y="992"/>
              <a:chExt cx="1043" cy="867"/>
            </a:xfrm>
          </p:grpSpPr>
          <p:sp>
            <p:nvSpPr>
              <p:cNvPr id="264316" name="Freeform 124"/>
              <p:cNvSpPr>
                <a:spLocks noChangeAspect="1"/>
              </p:cNvSpPr>
              <p:nvPr/>
            </p:nvSpPr>
            <p:spPr bwMode="auto">
              <a:xfrm>
                <a:off x="2992" y="1495"/>
                <a:ext cx="225" cy="104"/>
              </a:xfrm>
              <a:custGeom>
                <a:avLst/>
                <a:gdLst>
                  <a:gd name="T0" fmla="*/ 0 w 1247"/>
                  <a:gd name="T1" fmla="*/ 143 h 574"/>
                  <a:gd name="T2" fmla="*/ 88 w 1247"/>
                  <a:gd name="T3" fmla="*/ 101 h 574"/>
                  <a:gd name="T4" fmla="*/ 104 w 1247"/>
                  <a:gd name="T5" fmla="*/ 69 h 574"/>
                  <a:gd name="T6" fmla="*/ 187 w 1247"/>
                  <a:gd name="T7" fmla="*/ 68 h 574"/>
                  <a:gd name="T8" fmla="*/ 212 w 1247"/>
                  <a:gd name="T9" fmla="*/ 49 h 574"/>
                  <a:gd name="T10" fmla="*/ 264 w 1247"/>
                  <a:gd name="T11" fmla="*/ 38 h 574"/>
                  <a:gd name="T12" fmla="*/ 306 w 1247"/>
                  <a:gd name="T13" fmla="*/ 88 h 574"/>
                  <a:gd name="T14" fmla="*/ 356 w 1247"/>
                  <a:gd name="T15" fmla="*/ 88 h 574"/>
                  <a:gd name="T16" fmla="*/ 421 w 1247"/>
                  <a:gd name="T17" fmla="*/ 66 h 574"/>
                  <a:gd name="T18" fmla="*/ 491 w 1247"/>
                  <a:gd name="T19" fmla="*/ 57 h 574"/>
                  <a:gd name="T20" fmla="*/ 524 w 1247"/>
                  <a:gd name="T21" fmla="*/ 72 h 574"/>
                  <a:gd name="T22" fmla="*/ 567 w 1247"/>
                  <a:gd name="T23" fmla="*/ 58 h 574"/>
                  <a:gd name="T24" fmla="*/ 617 w 1247"/>
                  <a:gd name="T25" fmla="*/ 51 h 574"/>
                  <a:gd name="T26" fmla="*/ 620 w 1247"/>
                  <a:gd name="T27" fmla="*/ 40 h 574"/>
                  <a:gd name="T28" fmla="*/ 730 w 1247"/>
                  <a:gd name="T29" fmla="*/ 38 h 574"/>
                  <a:gd name="T30" fmla="*/ 741 w 1247"/>
                  <a:gd name="T31" fmla="*/ 21 h 574"/>
                  <a:gd name="T32" fmla="*/ 789 w 1247"/>
                  <a:gd name="T33" fmla="*/ 22 h 574"/>
                  <a:gd name="T34" fmla="*/ 799 w 1247"/>
                  <a:gd name="T35" fmla="*/ 38 h 574"/>
                  <a:gd name="T36" fmla="*/ 947 w 1247"/>
                  <a:gd name="T37" fmla="*/ 40 h 574"/>
                  <a:gd name="T38" fmla="*/ 985 w 1247"/>
                  <a:gd name="T39" fmla="*/ 55 h 574"/>
                  <a:gd name="T40" fmla="*/ 1070 w 1247"/>
                  <a:gd name="T41" fmla="*/ 46 h 574"/>
                  <a:gd name="T42" fmla="*/ 1130 w 1247"/>
                  <a:gd name="T43" fmla="*/ 0 h 574"/>
                  <a:gd name="T44" fmla="*/ 1177 w 1247"/>
                  <a:gd name="T45" fmla="*/ 22 h 574"/>
                  <a:gd name="T46" fmla="*/ 1170 w 1247"/>
                  <a:gd name="T47" fmla="*/ 186 h 574"/>
                  <a:gd name="T48" fmla="*/ 1157 w 1247"/>
                  <a:gd name="T49" fmla="*/ 259 h 574"/>
                  <a:gd name="T50" fmla="*/ 1136 w 1247"/>
                  <a:gd name="T51" fmla="*/ 281 h 574"/>
                  <a:gd name="T52" fmla="*/ 1138 w 1247"/>
                  <a:gd name="T53" fmla="*/ 333 h 574"/>
                  <a:gd name="T54" fmla="*/ 1172 w 1247"/>
                  <a:gd name="T55" fmla="*/ 393 h 574"/>
                  <a:gd name="T56" fmla="*/ 1205 w 1247"/>
                  <a:gd name="T57" fmla="*/ 422 h 574"/>
                  <a:gd name="T58" fmla="*/ 1247 w 1247"/>
                  <a:gd name="T59" fmla="*/ 448 h 574"/>
                  <a:gd name="T60" fmla="*/ 1131 w 1247"/>
                  <a:gd name="T61" fmla="*/ 557 h 574"/>
                  <a:gd name="T62" fmla="*/ 1100 w 1247"/>
                  <a:gd name="T63" fmla="*/ 574 h 574"/>
                  <a:gd name="T64" fmla="*/ 995 w 1247"/>
                  <a:gd name="T65" fmla="*/ 560 h 574"/>
                  <a:gd name="T66" fmla="*/ 1031 w 1247"/>
                  <a:gd name="T67" fmla="*/ 520 h 574"/>
                  <a:gd name="T68" fmla="*/ 1022 w 1247"/>
                  <a:gd name="T69" fmla="*/ 472 h 574"/>
                  <a:gd name="T70" fmla="*/ 1014 w 1247"/>
                  <a:gd name="T71" fmla="*/ 406 h 574"/>
                  <a:gd name="T72" fmla="*/ 844 w 1247"/>
                  <a:gd name="T73" fmla="*/ 252 h 574"/>
                  <a:gd name="T74" fmla="*/ 653 w 1247"/>
                  <a:gd name="T75" fmla="*/ 256 h 574"/>
                  <a:gd name="T76" fmla="*/ 647 w 1247"/>
                  <a:gd name="T77" fmla="*/ 281 h 574"/>
                  <a:gd name="T78" fmla="*/ 532 w 1247"/>
                  <a:gd name="T79" fmla="*/ 290 h 574"/>
                  <a:gd name="T80" fmla="*/ 448 w 1247"/>
                  <a:gd name="T81" fmla="*/ 234 h 574"/>
                  <a:gd name="T82" fmla="*/ 424 w 1247"/>
                  <a:gd name="T83" fmla="*/ 237 h 574"/>
                  <a:gd name="T84" fmla="*/ 308 w 1247"/>
                  <a:gd name="T85" fmla="*/ 308 h 574"/>
                  <a:gd name="T86" fmla="*/ 210 w 1247"/>
                  <a:gd name="T87" fmla="*/ 449 h 574"/>
                  <a:gd name="T88" fmla="*/ 0 w 1247"/>
                  <a:gd name="T89" fmla="*/ 143 h 5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47" h="574">
                    <a:moveTo>
                      <a:pt x="0" y="143"/>
                    </a:moveTo>
                    <a:lnTo>
                      <a:pt x="88" y="101"/>
                    </a:lnTo>
                    <a:lnTo>
                      <a:pt x="104" y="69"/>
                    </a:lnTo>
                    <a:lnTo>
                      <a:pt x="187" y="68"/>
                    </a:lnTo>
                    <a:lnTo>
                      <a:pt x="212" y="49"/>
                    </a:lnTo>
                    <a:lnTo>
                      <a:pt x="264" y="38"/>
                    </a:lnTo>
                    <a:lnTo>
                      <a:pt x="306" y="88"/>
                    </a:lnTo>
                    <a:lnTo>
                      <a:pt x="356" y="88"/>
                    </a:lnTo>
                    <a:lnTo>
                      <a:pt x="421" y="66"/>
                    </a:lnTo>
                    <a:lnTo>
                      <a:pt x="491" y="57"/>
                    </a:lnTo>
                    <a:lnTo>
                      <a:pt x="524" y="72"/>
                    </a:lnTo>
                    <a:lnTo>
                      <a:pt x="567" y="58"/>
                    </a:lnTo>
                    <a:lnTo>
                      <a:pt x="617" y="51"/>
                    </a:lnTo>
                    <a:lnTo>
                      <a:pt x="620" y="40"/>
                    </a:lnTo>
                    <a:lnTo>
                      <a:pt x="730" y="38"/>
                    </a:lnTo>
                    <a:lnTo>
                      <a:pt x="741" y="21"/>
                    </a:lnTo>
                    <a:lnTo>
                      <a:pt x="789" y="22"/>
                    </a:lnTo>
                    <a:lnTo>
                      <a:pt x="799" y="38"/>
                    </a:lnTo>
                    <a:lnTo>
                      <a:pt x="947" y="40"/>
                    </a:lnTo>
                    <a:lnTo>
                      <a:pt x="985" y="55"/>
                    </a:lnTo>
                    <a:lnTo>
                      <a:pt x="1070" y="46"/>
                    </a:lnTo>
                    <a:lnTo>
                      <a:pt x="1130" y="0"/>
                    </a:lnTo>
                    <a:lnTo>
                      <a:pt x="1177" y="22"/>
                    </a:lnTo>
                    <a:lnTo>
                      <a:pt x="1170" y="186"/>
                    </a:lnTo>
                    <a:lnTo>
                      <a:pt x="1157" y="259"/>
                    </a:lnTo>
                    <a:lnTo>
                      <a:pt x="1136" y="281"/>
                    </a:lnTo>
                    <a:lnTo>
                      <a:pt x="1138" y="333"/>
                    </a:lnTo>
                    <a:lnTo>
                      <a:pt x="1172" y="393"/>
                    </a:lnTo>
                    <a:lnTo>
                      <a:pt x="1205" y="422"/>
                    </a:lnTo>
                    <a:lnTo>
                      <a:pt x="1247" y="448"/>
                    </a:lnTo>
                    <a:lnTo>
                      <a:pt x="1131" y="557"/>
                    </a:lnTo>
                    <a:lnTo>
                      <a:pt x="1100" y="574"/>
                    </a:lnTo>
                    <a:lnTo>
                      <a:pt x="995" y="560"/>
                    </a:lnTo>
                    <a:lnTo>
                      <a:pt x="1031" y="520"/>
                    </a:lnTo>
                    <a:lnTo>
                      <a:pt x="1022" y="472"/>
                    </a:lnTo>
                    <a:lnTo>
                      <a:pt x="1014" y="406"/>
                    </a:lnTo>
                    <a:lnTo>
                      <a:pt x="844" y="252"/>
                    </a:lnTo>
                    <a:lnTo>
                      <a:pt x="653" y="256"/>
                    </a:lnTo>
                    <a:lnTo>
                      <a:pt x="647" y="281"/>
                    </a:lnTo>
                    <a:lnTo>
                      <a:pt x="532" y="290"/>
                    </a:lnTo>
                    <a:lnTo>
                      <a:pt x="448" y="234"/>
                    </a:lnTo>
                    <a:lnTo>
                      <a:pt x="424" y="237"/>
                    </a:lnTo>
                    <a:lnTo>
                      <a:pt x="308" y="308"/>
                    </a:lnTo>
                    <a:lnTo>
                      <a:pt x="210" y="449"/>
                    </a:lnTo>
                    <a:lnTo>
                      <a:pt x="0" y="14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317" name="Freeform 125"/>
              <p:cNvSpPr>
                <a:spLocks noChangeAspect="1"/>
              </p:cNvSpPr>
              <p:nvPr/>
            </p:nvSpPr>
            <p:spPr bwMode="auto">
              <a:xfrm>
                <a:off x="2978" y="1433"/>
                <a:ext cx="263" cy="89"/>
              </a:xfrm>
              <a:custGeom>
                <a:avLst/>
                <a:gdLst>
                  <a:gd name="T0" fmla="*/ 0 w 1460"/>
                  <a:gd name="T1" fmla="*/ 313 h 495"/>
                  <a:gd name="T2" fmla="*/ 96 w 1460"/>
                  <a:gd name="T3" fmla="*/ 292 h 495"/>
                  <a:gd name="T4" fmla="*/ 190 w 1460"/>
                  <a:gd name="T5" fmla="*/ 255 h 495"/>
                  <a:gd name="T6" fmla="*/ 268 w 1460"/>
                  <a:gd name="T7" fmla="*/ 252 h 495"/>
                  <a:gd name="T8" fmla="*/ 707 w 1460"/>
                  <a:gd name="T9" fmla="*/ 117 h 495"/>
                  <a:gd name="T10" fmla="*/ 779 w 1460"/>
                  <a:gd name="T11" fmla="*/ 79 h 495"/>
                  <a:gd name="T12" fmla="*/ 867 w 1460"/>
                  <a:gd name="T13" fmla="*/ 101 h 495"/>
                  <a:gd name="T14" fmla="*/ 927 w 1460"/>
                  <a:gd name="T15" fmla="*/ 123 h 495"/>
                  <a:gd name="T16" fmla="*/ 963 w 1460"/>
                  <a:gd name="T17" fmla="*/ 129 h 495"/>
                  <a:gd name="T18" fmla="*/ 975 w 1460"/>
                  <a:gd name="T19" fmla="*/ 93 h 495"/>
                  <a:gd name="T20" fmla="*/ 998 w 1460"/>
                  <a:gd name="T21" fmla="*/ 76 h 495"/>
                  <a:gd name="T22" fmla="*/ 1065 w 1460"/>
                  <a:gd name="T23" fmla="*/ 63 h 495"/>
                  <a:gd name="T24" fmla="*/ 1060 w 1460"/>
                  <a:gd name="T25" fmla="*/ 21 h 495"/>
                  <a:gd name="T26" fmla="*/ 1106 w 1460"/>
                  <a:gd name="T27" fmla="*/ 0 h 495"/>
                  <a:gd name="T28" fmla="*/ 1205 w 1460"/>
                  <a:gd name="T29" fmla="*/ 2 h 495"/>
                  <a:gd name="T30" fmla="*/ 1217 w 1460"/>
                  <a:gd name="T31" fmla="*/ 77 h 495"/>
                  <a:gd name="T32" fmla="*/ 1460 w 1460"/>
                  <a:gd name="T33" fmla="*/ 56 h 495"/>
                  <a:gd name="T34" fmla="*/ 1399 w 1460"/>
                  <a:gd name="T35" fmla="*/ 160 h 495"/>
                  <a:gd name="T36" fmla="*/ 1310 w 1460"/>
                  <a:gd name="T37" fmla="*/ 178 h 495"/>
                  <a:gd name="T38" fmla="*/ 1293 w 1460"/>
                  <a:gd name="T39" fmla="*/ 179 h 495"/>
                  <a:gd name="T40" fmla="*/ 1293 w 1460"/>
                  <a:gd name="T41" fmla="*/ 214 h 495"/>
                  <a:gd name="T42" fmla="*/ 1319 w 1460"/>
                  <a:gd name="T43" fmla="*/ 278 h 495"/>
                  <a:gd name="T44" fmla="*/ 1274 w 1460"/>
                  <a:gd name="T45" fmla="*/ 294 h 495"/>
                  <a:gd name="T46" fmla="*/ 1256 w 1460"/>
                  <a:gd name="T47" fmla="*/ 372 h 495"/>
                  <a:gd name="T48" fmla="*/ 1208 w 1460"/>
                  <a:gd name="T49" fmla="*/ 350 h 495"/>
                  <a:gd name="T50" fmla="*/ 1147 w 1460"/>
                  <a:gd name="T51" fmla="*/ 394 h 495"/>
                  <a:gd name="T52" fmla="*/ 1070 w 1460"/>
                  <a:gd name="T53" fmla="*/ 407 h 495"/>
                  <a:gd name="T54" fmla="*/ 1026 w 1460"/>
                  <a:gd name="T55" fmla="*/ 390 h 495"/>
                  <a:gd name="T56" fmla="*/ 875 w 1460"/>
                  <a:gd name="T57" fmla="*/ 388 h 495"/>
                  <a:gd name="T58" fmla="*/ 866 w 1460"/>
                  <a:gd name="T59" fmla="*/ 372 h 495"/>
                  <a:gd name="T60" fmla="*/ 819 w 1460"/>
                  <a:gd name="T61" fmla="*/ 372 h 495"/>
                  <a:gd name="T62" fmla="*/ 805 w 1460"/>
                  <a:gd name="T63" fmla="*/ 388 h 495"/>
                  <a:gd name="T64" fmla="*/ 699 w 1460"/>
                  <a:gd name="T65" fmla="*/ 390 h 495"/>
                  <a:gd name="T66" fmla="*/ 695 w 1460"/>
                  <a:gd name="T67" fmla="*/ 401 h 495"/>
                  <a:gd name="T68" fmla="*/ 646 w 1460"/>
                  <a:gd name="T69" fmla="*/ 407 h 495"/>
                  <a:gd name="T70" fmla="*/ 602 w 1460"/>
                  <a:gd name="T71" fmla="*/ 422 h 495"/>
                  <a:gd name="T72" fmla="*/ 569 w 1460"/>
                  <a:gd name="T73" fmla="*/ 408 h 495"/>
                  <a:gd name="T74" fmla="*/ 502 w 1460"/>
                  <a:gd name="T75" fmla="*/ 416 h 495"/>
                  <a:gd name="T76" fmla="*/ 436 w 1460"/>
                  <a:gd name="T77" fmla="*/ 438 h 495"/>
                  <a:gd name="T78" fmla="*/ 386 w 1460"/>
                  <a:gd name="T79" fmla="*/ 440 h 495"/>
                  <a:gd name="T80" fmla="*/ 342 w 1460"/>
                  <a:gd name="T81" fmla="*/ 390 h 495"/>
                  <a:gd name="T82" fmla="*/ 287 w 1460"/>
                  <a:gd name="T83" fmla="*/ 401 h 495"/>
                  <a:gd name="T84" fmla="*/ 262 w 1460"/>
                  <a:gd name="T85" fmla="*/ 418 h 495"/>
                  <a:gd name="T86" fmla="*/ 184 w 1460"/>
                  <a:gd name="T87" fmla="*/ 421 h 495"/>
                  <a:gd name="T88" fmla="*/ 165 w 1460"/>
                  <a:gd name="T89" fmla="*/ 451 h 495"/>
                  <a:gd name="T90" fmla="*/ 80 w 1460"/>
                  <a:gd name="T91" fmla="*/ 495 h 495"/>
                  <a:gd name="T92" fmla="*/ 20 w 1460"/>
                  <a:gd name="T93" fmla="*/ 408 h 495"/>
                  <a:gd name="T94" fmla="*/ 0 w 1460"/>
                  <a:gd name="T95" fmla="*/ 313 h 4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460" h="495">
                    <a:moveTo>
                      <a:pt x="0" y="313"/>
                    </a:moveTo>
                    <a:lnTo>
                      <a:pt x="96" y="292"/>
                    </a:lnTo>
                    <a:lnTo>
                      <a:pt x="190" y="255"/>
                    </a:lnTo>
                    <a:lnTo>
                      <a:pt x="268" y="252"/>
                    </a:lnTo>
                    <a:lnTo>
                      <a:pt x="707" y="117"/>
                    </a:lnTo>
                    <a:lnTo>
                      <a:pt x="779" y="79"/>
                    </a:lnTo>
                    <a:lnTo>
                      <a:pt x="867" y="101"/>
                    </a:lnTo>
                    <a:lnTo>
                      <a:pt x="927" y="123"/>
                    </a:lnTo>
                    <a:lnTo>
                      <a:pt x="963" y="129"/>
                    </a:lnTo>
                    <a:lnTo>
                      <a:pt x="975" y="93"/>
                    </a:lnTo>
                    <a:lnTo>
                      <a:pt x="998" y="76"/>
                    </a:lnTo>
                    <a:lnTo>
                      <a:pt x="1065" y="63"/>
                    </a:lnTo>
                    <a:lnTo>
                      <a:pt x="1060" y="21"/>
                    </a:lnTo>
                    <a:lnTo>
                      <a:pt x="1106" y="0"/>
                    </a:lnTo>
                    <a:lnTo>
                      <a:pt x="1205" y="2"/>
                    </a:lnTo>
                    <a:lnTo>
                      <a:pt x="1217" y="77"/>
                    </a:lnTo>
                    <a:lnTo>
                      <a:pt x="1460" y="56"/>
                    </a:lnTo>
                    <a:lnTo>
                      <a:pt x="1399" y="160"/>
                    </a:lnTo>
                    <a:lnTo>
                      <a:pt x="1310" y="178"/>
                    </a:lnTo>
                    <a:lnTo>
                      <a:pt x="1293" y="179"/>
                    </a:lnTo>
                    <a:lnTo>
                      <a:pt x="1293" y="214"/>
                    </a:lnTo>
                    <a:lnTo>
                      <a:pt x="1319" y="278"/>
                    </a:lnTo>
                    <a:lnTo>
                      <a:pt x="1274" y="294"/>
                    </a:lnTo>
                    <a:lnTo>
                      <a:pt x="1256" y="372"/>
                    </a:lnTo>
                    <a:lnTo>
                      <a:pt x="1208" y="350"/>
                    </a:lnTo>
                    <a:lnTo>
                      <a:pt x="1147" y="394"/>
                    </a:lnTo>
                    <a:lnTo>
                      <a:pt x="1070" y="407"/>
                    </a:lnTo>
                    <a:lnTo>
                      <a:pt x="1026" y="390"/>
                    </a:lnTo>
                    <a:lnTo>
                      <a:pt x="875" y="388"/>
                    </a:lnTo>
                    <a:lnTo>
                      <a:pt x="866" y="372"/>
                    </a:lnTo>
                    <a:lnTo>
                      <a:pt x="819" y="372"/>
                    </a:lnTo>
                    <a:lnTo>
                      <a:pt x="805" y="388"/>
                    </a:lnTo>
                    <a:lnTo>
                      <a:pt x="699" y="390"/>
                    </a:lnTo>
                    <a:lnTo>
                      <a:pt x="695" y="401"/>
                    </a:lnTo>
                    <a:lnTo>
                      <a:pt x="646" y="407"/>
                    </a:lnTo>
                    <a:lnTo>
                      <a:pt x="602" y="422"/>
                    </a:lnTo>
                    <a:lnTo>
                      <a:pt x="569" y="408"/>
                    </a:lnTo>
                    <a:lnTo>
                      <a:pt x="502" y="416"/>
                    </a:lnTo>
                    <a:lnTo>
                      <a:pt x="436" y="438"/>
                    </a:lnTo>
                    <a:lnTo>
                      <a:pt x="386" y="440"/>
                    </a:lnTo>
                    <a:lnTo>
                      <a:pt x="342" y="390"/>
                    </a:lnTo>
                    <a:lnTo>
                      <a:pt x="287" y="401"/>
                    </a:lnTo>
                    <a:lnTo>
                      <a:pt x="262" y="418"/>
                    </a:lnTo>
                    <a:lnTo>
                      <a:pt x="184" y="421"/>
                    </a:lnTo>
                    <a:lnTo>
                      <a:pt x="165" y="451"/>
                    </a:lnTo>
                    <a:lnTo>
                      <a:pt x="80" y="495"/>
                    </a:lnTo>
                    <a:lnTo>
                      <a:pt x="20" y="408"/>
                    </a:lnTo>
                    <a:lnTo>
                      <a:pt x="0" y="31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318" name="Freeform 126"/>
              <p:cNvSpPr>
                <a:spLocks noChangeAspect="1"/>
              </p:cNvSpPr>
              <p:nvPr/>
            </p:nvSpPr>
            <p:spPr bwMode="auto">
              <a:xfrm>
                <a:off x="2967" y="1383"/>
                <a:ext cx="277" cy="105"/>
              </a:xfrm>
              <a:custGeom>
                <a:avLst/>
                <a:gdLst>
                  <a:gd name="T0" fmla="*/ 0 w 1535"/>
                  <a:gd name="T1" fmla="*/ 380 h 587"/>
                  <a:gd name="T2" fmla="*/ 115 w 1535"/>
                  <a:gd name="T3" fmla="*/ 388 h 587"/>
                  <a:gd name="T4" fmla="*/ 179 w 1535"/>
                  <a:gd name="T5" fmla="*/ 347 h 587"/>
                  <a:gd name="T6" fmla="*/ 250 w 1535"/>
                  <a:gd name="T7" fmla="*/ 313 h 587"/>
                  <a:gd name="T8" fmla="*/ 355 w 1535"/>
                  <a:gd name="T9" fmla="*/ 214 h 587"/>
                  <a:gd name="T10" fmla="*/ 485 w 1535"/>
                  <a:gd name="T11" fmla="*/ 203 h 587"/>
                  <a:gd name="T12" fmla="*/ 509 w 1535"/>
                  <a:gd name="T13" fmla="*/ 186 h 587"/>
                  <a:gd name="T14" fmla="*/ 532 w 1535"/>
                  <a:gd name="T15" fmla="*/ 184 h 587"/>
                  <a:gd name="T16" fmla="*/ 542 w 1535"/>
                  <a:gd name="T17" fmla="*/ 195 h 587"/>
                  <a:gd name="T18" fmla="*/ 617 w 1535"/>
                  <a:gd name="T19" fmla="*/ 201 h 587"/>
                  <a:gd name="T20" fmla="*/ 653 w 1535"/>
                  <a:gd name="T21" fmla="*/ 214 h 587"/>
                  <a:gd name="T22" fmla="*/ 690 w 1535"/>
                  <a:gd name="T23" fmla="*/ 218 h 587"/>
                  <a:gd name="T24" fmla="*/ 741 w 1535"/>
                  <a:gd name="T25" fmla="*/ 198 h 587"/>
                  <a:gd name="T26" fmla="*/ 832 w 1535"/>
                  <a:gd name="T27" fmla="*/ 198 h 587"/>
                  <a:gd name="T28" fmla="*/ 833 w 1535"/>
                  <a:gd name="T29" fmla="*/ 178 h 587"/>
                  <a:gd name="T30" fmla="*/ 854 w 1535"/>
                  <a:gd name="T31" fmla="*/ 178 h 587"/>
                  <a:gd name="T32" fmla="*/ 862 w 1535"/>
                  <a:gd name="T33" fmla="*/ 198 h 587"/>
                  <a:gd name="T34" fmla="*/ 894 w 1535"/>
                  <a:gd name="T35" fmla="*/ 204 h 587"/>
                  <a:gd name="T36" fmla="*/ 935 w 1535"/>
                  <a:gd name="T37" fmla="*/ 90 h 587"/>
                  <a:gd name="T38" fmla="*/ 1023 w 1535"/>
                  <a:gd name="T39" fmla="*/ 30 h 587"/>
                  <a:gd name="T40" fmla="*/ 1088 w 1535"/>
                  <a:gd name="T41" fmla="*/ 30 h 587"/>
                  <a:gd name="T42" fmla="*/ 1092 w 1535"/>
                  <a:gd name="T43" fmla="*/ 22 h 587"/>
                  <a:gd name="T44" fmla="*/ 1130 w 1535"/>
                  <a:gd name="T45" fmla="*/ 0 h 587"/>
                  <a:gd name="T46" fmla="*/ 1288 w 1535"/>
                  <a:gd name="T47" fmla="*/ 28 h 587"/>
                  <a:gd name="T48" fmla="*/ 1514 w 1535"/>
                  <a:gd name="T49" fmla="*/ 16 h 587"/>
                  <a:gd name="T50" fmla="*/ 1531 w 1535"/>
                  <a:gd name="T51" fmla="*/ 46 h 587"/>
                  <a:gd name="T52" fmla="*/ 1535 w 1535"/>
                  <a:gd name="T53" fmla="*/ 78 h 587"/>
                  <a:gd name="T54" fmla="*/ 1519 w 1535"/>
                  <a:gd name="T55" fmla="*/ 111 h 587"/>
                  <a:gd name="T56" fmla="*/ 1486 w 1535"/>
                  <a:gd name="T57" fmla="*/ 147 h 587"/>
                  <a:gd name="T58" fmla="*/ 1462 w 1535"/>
                  <a:gd name="T59" fmla="*/ 207 h 587"/>
                  <a:gd name="T60" fmla="*/ 1406 w 1535"/>
                  <a:gd name="T61" fmla="*/ 222 h 587"/>
                  <a:gd name="T62" fmla="*/ 1379 w 1535"/>
                  <a:gd name="T63" fmla="*/ 267 h 587"/>
                  <a:gd name="T64" fmla="*/ 1356 w 1535"/>
                  <a:gd name="T65" fmla="*/ 286 h 587"/>
                  <a:gd name="T66" fmla="*/ 1321 w 1535"/>
                  <a:gd name="T67" fmla="*/ 283 h 587"/>
                  <a:gd name="T68" fmla="*/ 1288 w 1535"/>
                  <a:gd name="T69" fmla="*/ 267 h 587"/>
                  <a:gd name="T70" fmla="*/ 1263 w 1535"/>
                  <a:gd name="T71" fmla="*/ 278 h 587"/>
                  <a:gd name="T72" fmla="*/ 1174 w 1535"/>
                  <a:gd name="T73" fmla="*/ 276 h 587"/>
                  <a:gd name="T74" fmla="*/ 1122 w 1535"/>
                  <a:gd name="T75" fmla="*/ 294 h 587"/>
                  <a:gd name="T76" fmla="*/ 1123 w 1535"/>
                  <a:gd name="T77" fmla="*/ 339 h 587"/>
                  <a:gd name="T78" fmla="*/ 1061 w 1535"/>
                  <a:gd name="T79" fmla="*/ 352 h 587"/>
                  <a:gd name="T80" fmla="*/ 1035 w 1535"/>
                  <a:gd name="T81" fmla="*/ 366 h 587"/>
                  <a:gd name="T82" fmla="*/ 1025 w 1535"/>
                  <a:gd name="T83" fmla="*/ 402 h 587"/>
                  <a:gd name="T84" fmla="*/ 993 w 1535"/>
                  <a:gd name="T85" fmla="*/ 401 h 587"/>
                  <a:gd name="T86" fmla="*/ 913 w 1535"/>
                  <a:gd name="T87" fmla="*/ 374 h 587"/>
                  <a:gd name="T88" fmla="*/ 841 w 1535"/>
                  <a:gd name="T89" fmla="*/ 355 h 587"/>
                  <a:gd name="T90" fmla="*/ 752 w 1535"/>
                  <a:gd name="T91" fmla="*/ 398 h 587"/>
                  <a:gd name="T92" fmla="*/ 324 w 1535"/>
                  <a:gd name="T93" fmla="*/ 529 h 587"/>
                  <a:gd name="T94" fmla="*/ 251 w 1535"/>
                  <a:gd name="T95" fmla="*/ 531 h 587"/>
                  <a:gd name="T96" fmla="*/ 167 w 1535"/>
                  <a:gd name="T97" fmla="*/ 565 h 587"/>
                  <a:gd name="T98" fmla="*/ 62 w 1535"/>
                  <a:gd name="T99" fmla="*/ 587 h 587"/>
                  <a:gd name="T100" fmla="*/ 26 w 1535"/>
                  <a:gd name="T101" fmla="*/ 493 h 587"/>
                  <a:gd name="T102" fmla="*/ 21 w 1535"/>
                  <a:gd name="T103" fmla="*/ 438 h 587"/>
                  <a:gd name="T104" fmla="*/ 1 w 1535"/>
                  <a:gd name="T105" fmla="*/ 407 h 587"/>
                  <a:gd name="T106" fmla="*/ 0 w 1535"/>
                  <a:gd name="T107" fmla="*/ 380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35" h="587">
                    <a:moveTo>
                      <a:pt x="0" y="380"/>
                    </a:moveTo>
                    <a:lnTo>
                      <a:pt x="115" y="388"/>
                    </a:lnTo>
                    <a:lnTo>
                      <a:pt x="179" y="347"/>
                    </a:lnTo>
                    <a:lnTo>
                      <a:pt x="250" y="313"/>
                    </a:lnTo>
                    <a:lnTo>
                      <a:pt x="355" y="214"/>
                    </a:lnTo>
                    <a:lnTo>
                      <a:pt x="485" y="203"/>
                    </a:lnTo>
                    <a:lnTo>
                      <a:pt x="509" y="186"/>
                    </a:lnTo>
                    <a:lnTo>
                      <a:pt x="532" y="184"/>
                    </a:lnTo>
                    <a:lnTo>
                      <a:pt x="542" y="195"/>
                    </a:lnTo>
                    <a:lnTo>
                      <a:pt x="617" y="201"/>
                    </a:lnTo>
                    <a:lnTo>
                      <a:pt x="653" y="214"/>
                    </a:lnTo>
                    <a:lnTo>
                      <a:pt x="690" y="218"/>
                    </a:lnTo>
                    <a:lnTo>
                      <a:pt x="741" y="198"/>
                    </a:lnTo>
                    <a:lnTo>
                      <a:pt x="832" y="198"/>
                    </a:lnTo>
                    <a:lnTo>
                      <a:pt x="833" y="178"/>
                    </a:lnTo>
                    <a:lnTo>
                      <a:pt x="854" y="178"/>
                    </a:lnTo>
                    <a:lnTo>
                      <a:pt x="862" y="198"/>
                    </a:lnTo>
                    <a:lnTo>
                      <a:pt x="894" y="204"/>
                    </a:lnTo>
                    <a:lnTo>
                      <a:pt x="935" y="90"/>
                    </a:lnTo>
                    <a:lnTo>
                      <a:pt x="1023" y="30"/>
                    </a:lnTo>
                    <a:lnTo>
                      <a:pt x="1088" y="30"/>
                    </a:lnTo>
                    <a:lnTo>
                      <a:pt x="1092" y="22"/>
                    </a:lnTo>
                    <a:lnTo>
                      <a:pt x="1130" y="0"/>
                    </a:lnTo>
                    <a:lnTo>
                      <a:pt x="1288" y="28"/>
                    </a:lnTo>
                    <a:lnTo>
                      <a:pt x="1514" y="16"/>
                    </a:lnTo>
                    <a:lnTo>
                      <a:pt x="1531" y="46"/>
                    </a:lnTo>
                    <a:lnTo>
                      <a:pt x="1535" y="78"/>
                    </a:lnTo>
                    <a:lnTo>
                      <a:pt x="1519" y="111"/>
                    </a:lnTo>
                    <a:lnTo>
                      <a:pt x="1486" y="147"/>
                    </a:lnTo>
                    <a:lnTo>
                      <a:pt x="1462" y="207"/>
                    </a:lnTo>
                    <a:lnTo>
                      <a:pt x="1406" y="222"/>
                    </a:lnTo>
                    <a:lnTo>
                      <a:pt x="1379" y="267"/>
                    </a:lnTo>
                    <a:lnTo>
                      <a:pt x="1356" y="286"/>
                    </a:lnTo>
                    <a:lnTo>
                      <a:pt x="1321" y="283"/>
                    </a:lnTo>
                    <a:lnTo>
                      <a:pt x="1288" y="267"/>
                    </a:lnTo>
                    <a:lnTo>
                      <a:pt x="1263" y="278"/>
                    </a:lnTo>
                    <a:lnTo>
                      <a:pt x="1174" y="276"/>
                    </a:lnTo>
                    <a:lnTo>
                      <a:pt x="1122" y="294"/>
                    </a:lnTo>
                    <a:lnTo>
                      <a:pt x="1123" y="339"/>
                    </a:lnTo>
                    <a:lnTo>
                      <a:pt x="1061" y="352"/>
                    </a:lnTo>
                    <a:lnTo>
                      <a:pt x="1035" y="366"/>
                    </a:lnTo>
                    <a:lnTo>
                      <a:pt x="1025" y="402"/>
                    </a:lnTo>
                    <a:lnTo>
                      <a:pt x="993" y="401"/>
                    </a:lnTo>
                    <a:lnTo>
                      <a:pt x="913" y="374"/>
                    </a:lnTo>
                    <a:lnTo>
                      <a:pt x="841" y="355"/>
                    </a:lnTo>
                    <a:lnTo>
                      <a:pt x="752" y="398"/>
                    </a:lnTo>
                    <a:lnTo>
                      <a:pt x="324" y="529"/>
                    </a:lnTo>
                    <a:lnTo>
                      <a:pt x="251" y="531"/>
                    </a:lnTo>
                    <a:lnTo>
                      <a:pt x="167" y="565"/>
                    </a:lnTo>
                    <a:lnTo>
                      <a:pt x="62" y="587"/>
                    </a:lnTo>
                    <a:lnTo>
                      <a:pt x="26" y="493"/>
                    </a:lnTo>
                    <a:lnTo>
                      <a:pt x="21" y="438"/>
                    </a:lnTo>
                    <a:lnTo>
                      <a:pt x="1" y="407"/>
                    </a:lnTo>
                    <a:lnTo>
                      <a:pt x="0" y="38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319" name="Freeform 127"/>
              <p:cNvSpPr>
                <a:spLocks noChangeAspect="1"/>
              </p:cNvSpPr>
              <p:nvPr/>
            </p:nvSpPr>
            <p:spPr bwMode="auto">
              <a:xfrm>
                <a:off x="2913" y="1179"/>
                <a:ext cx="304" cy="274"/>
              </a:xfrm>
              <a:custGeom>
                <a:avLst/>
                <a:gdLst>
                  <a:gd name="T0" fmla="*/ 384 w 1684"/>
                  <a:gd name="T1" fmla="*/ 929 h 1515"/>
                  <a:gd name="T2" fmla="*/ 453 w 1684"/>
                  <a:gd name="T3" fmla="*/ 867 h 1515"/>
                  <a:gd name="T4" fmla="*/ 564 w 1684"/>
                  <a:gd name="T5" fmla="*/ 868 h 1515"/>
                  <a:gd name="T6" fmla="*/ 629 w 1684"/>
                  <a:gd name="T7" fmla="*/ 882 h 1515"/>
                  <a:gd name="T8" fmla="*/ 705 w 1684"/>
                  <a:gd name="T9" fmla="*/ 908 h 1515"/>
                  <a:gd name="T10" fmla="*/ 759 w 1684"/>
                  <a:gd name="T11" fmla="*/ 874 h 1515"/>
                  <a:gd name="T12" fmla="*/ 966 w 1684"/>
                  <a:gd name="T13" fmla="*/ 769 h 1515"/>
                  <a:gd name="T14" fmla="*/ 1222 w 1684"/>
                  <a:gd name="T15" fmla="*/ 566 h 1515"/>
                  <a:gd name="T16" fmla="*/ 1482 w 1684"/>
                  <a:gd name="T17" fmla="*/ 346 h 1515"/>
                  <a:gd name="T18" fmla="*/ 1455 w 1684"/>
                  <a:gd name="T19" fmla="*/ 308 h 1515"/>
                  <a:gd name="T20" fmla="*/ 1508 w 1684"/>
                  <a:gd name="T21" fmla="*/ 260 h 1515"/>
                  <a:gd name="T22" fmla="*/ 1479 w 1684"/>
                  <a:gd name="T23" fmla="*/ 203 h 1515"/>
                  <a:gd name="T24" fmla="*/ 1522 w 1684"/>
                  <a:gd name="T25" fmla="*/ 103 h 1515"/>
                  <a:gd name="T26" fmla="*/ 1596 w 1684"/>
                  <a:gd name="T27" fmla="*/ 0 h 1515"/>
                  <a:gd name="T28" fmla="*/ 1581 w 1684"/>
                  <a:gd name="T29" fmla="*/ 332 h 1515"/>
                  <a:gd name="T30" fmla="*/ 1408 w 1684"/>
                  <a:gd name="T31" fmla="*/ 473 h 1515"/>
                  <a:gd name="T32" fmla="*/ 1486 w 1684"/>
                  <a:gd name="T33" fmla="*/ 917 h 1515"/>
                  <a:gd name="T34" fmla="*/ 1431 w 1684"/>
                  <a:gd name="T35" fmla="*/ 1126 h 1515"/>
                  <a:gd name="T36" fmla="*/ 1389 w 1684"/>
                  <a:gd name="T37" fmla="*/ 1157 h 1515"/>
                  <a:gd name="T38" fmla="*/ 1233 w 1684"/>
                  <a:gd name="T39" fmla="*/ 1220 h 1515"/>
                  <a:gd name="T40" fmla="*/ 1160 w 1684"/>
                  <a:gd name="T41" fmla="*/ 1324 h 1515"/>
                  <a:gd name="T42" fmla="*/ 1136 w 1684"/>
                  <a:gd name="T43" fmla="*/ 1306 h 1515"/>
                  <a:gd name="T44" fmla="*/ 1039 w 1684"/>
                  <a:gd name="T45" fmla="*/ 1324 h 1515"/>
                  <a:gd name="T46" fmla="*/ 959 w 1684"/>
                  <a:gd name="T47" fmla="*/ 1342 h 1515"/>
                  <a:gd name="T48" fmla="*/ 840 w 1684"/>
                  <a:gd name="T49" fmla="*/ 1322 h 1515"/>
                  <a:gd name="T50" fmla="*/ 808 w 1684"/>
                  <a:gd name="T51" fmla="*/ 1312 h 1515"/>
                  <a:gd name="T52" fmla="*/ 655 w 1684"/>
                  <a:gd name="T53" fmla="*/ 1339 h 1515"/>
                  <a:gd name="T54" fmla="*/ 487 w 1684"/>
                  <a:gd name="T55" fmla="*/ 1469 h 1515"/>
                  <a:gd name="T56" fmla="*/ 299 w 1684"/>
                  <a:gd name="T57" fmla="*/ 1506 h 1515"/>
                  <a:gd name="T58" fmla="*/ 252 w 1684"/>
                  <a:gd name="T59" fmla="*/ 1337 h 1515"/>
                  <a:gd name="T60" fmla="*/ 144 w 1684"/>
                  <a:gd name="T61" fmla="*/ 1106 h 1515"/>
                  <a:gd name="T62" fmla="*/ 0 w 1684"/>
                  <a:gd name="T63" fmla="*/ 927 h 15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684" h="1515">
                    <a:moveTo>
                      <a:pt x="0" y="927"/>
                    </a:moveTo>
                    <a:lnTo>
                      <a:pt x="384" y="929"/>
                    </a:lnTo>
                    <a:lnTo>
                      <a:pt x="431" y="862"/>
                    </a:lnTo>
                    <a:lnTo>
                      <a:pt x="453" y="867"/>
                    </a:lnTo>
                    <a:lnTo>
                      <a:pt x="456" y="895"/>
                    </a:lnTo>
                    <a:lnTo>
                      <a:pt x="564" y="868"/>
                    </a:lnTo>
                    <a:lnTo>
                      <a:pt x="579" y="850"/>
                    </a:lnTo>
                    <a:lnTo>
                      <a:pt x="629" y="882"/>
                    </a:lnTo>
                    <a:lnTo>
                      <a:pt x="656" y="907"/>
                    </a:lnTo>
                    <a:lnTo>
                      <a:pt x="705" y="908"/>
                    </a:lnTo>
                    <a:lnTo>
                      <a:pt x="716" y="878"/>
                    </a:lnTo>
                    <a:lnTo>
                      <a:pt x="759" y="874"/>
                    </a:lnTo>
                    <a:lnTo>
                      <a:pt x="914" y="774"/>
                    </a:lnTo>
                    <a:lnTo>
                      <a:pt x="966" y="769"/>
                    </a:lnTo>
                    <a:lnTo>
                      <a:pt x="1006" y="719"/>
                    </a:lnTo>
                    <a:lnTo>
                      <a:pt x="1222" y="566"/>
                    </a:lnTo>
                    <a:lnTo>
                      <a:pt x="1439" y="392"/>
                    </a:lnTo>
                    <a:lnTo>
                      <a:pt x="1482" y="346"/>
                    </a:lnTo>
                    <a:lnTo>
                      <a:pt x="1477" y="324"/>
                    </a:lnTo>
                    <a:lnTo>
                      <a:pt x="1455" y="308"/>
                    </a:lnTo>
                    <a:lnTo>
                      <a:pt x="1476" y="280"/>
                    </a:lnTo>
                    <a:lnTo>
                      <a:pt x="1508" y="260"/>
                    </a:lnTo>
                    <a:lnTo>
                      <a:pt x="1479" y="228"/>
                    </a:lnTo>
                    <a:lnTo>
                      <a:pt x="1479" y="203"/>
                    </a:lnTo>
                    <a:lnTo>
                      <a:pt x="1527" y="163"/>
                    </a:lnTo>
                    <a:lnTo>
                      <a:pt x="1522" y="103"/>
                    </a:lnTo>
                    <a:lnTo>
                      <a:pt x="1545" y="48"/>
                    </a:lnTo>
                    <a:lnTo>
                      <a:pt x="1596" y="0"/>
                    </a:lnTo>
                    <a:lnTo>
                      <a:pt x="1684" y="137"/>
                    </a:lnTo>
                    <a:lnTo>
                      <a:pt x="1581" y="332"/>
                    </a:lnTo>
                    <a:lnTo>
                      <a:pt x="1444" y="431"/>
                    </a:lnTo>
                    <a:lnTo>
                      <a:pt x="1408" y="473"/>
                    </a:lnTo>
                    <a:lnTo>
                      <a:pt x="1440" y="656"/>
                    </a:lnTo>
                    <a:lnTo>
                      <a:pt x="1486" y="917"/>
                    </a:lnTo>
                    <a:lnTo>
                      <a:pt x="1497" y="959"/>
                    </a:lnTo>
                    <a:lnTo>
                      <a:pt x="1431" y="1126"/>
                    </a:lnTo>
                    <a:lnTo>
                      <a:pt x="1393" y="1147"/>
                    </a:lnTo>
                    <a:lnTo>
                      <a:pt x="1389" y="1157"/>
                    </a:lnTo>
                    <a:lnTo>
                      <a:pt x="1323" y="1158"/>
                    </a:lnTo>
                    <a:lnTo>
                      <a:pt x="1233" y="1220"/>
                    </a:lnTo>
                    <a:lnTo>
                      <a:pt x="1195" y="1331"/>
                    </a:lnTo>
                    <a:lnTo>
                      <a:pt x="1160" y="1324"/>
                    </a:lnTo>
                    <a:lnTo>
                      <a:pt x="1153" y="1306"/>
                    </a:lnTo>
                    <a:lnTo>
                      <a:pt x="1136" y="1306"/>
                    </a:lnTo>
                    <a:lnTo>
                      <a:pt x="1130" y="1325"/>
                    </a:lnTo>
                    <a:lnTo>
                      <a:pt x="1039" y="1324"/>
                    </a:lnTo>
                    <a:lnTo>
                      <a:pt x="994" y="1345"/>
                    </a:lnTo>
                    <a:lnTo>
                      <a:pt x="959" y="1342"/>
                    </a:lnTo>
                    <a:lnTo>
                      <a:pt x="920" y="1330"/>
                    </a:lnTo>
                    <a:lnTo>
                      <a:pt x="840" y="1322"/>
                    </a:lnTo>
                    <a:lnTo>
                      <a:pt x="831" y="1310"/>
                    </a:lnTo>
                    <a:lnTo>
                      <a:pt x="808" y="1312"/>
                    </a:lnTo>
                    <a:lnTo>
                      <a:pt x="780" y="1331"/>
                    </a:lnTo>
                    <a:lnTo>
                      <a:pt x="655" y="1339"/>
                    </a:lnTo>
                    <a:lnTo>
                      <a:pt x="556" y="1435"/>
                    </a:lnTo>
                    <a:lnTo>
                      <a:pt x="487" y="1469"/>
                    </a:lnTo>
                    <a:lnTo>
                      <a:pt x="415" y="1515"/>
                    </a:lnTo>
                    <a:lnTo>
                      <a:pt x="299" y="1506"/>
                    </a:lnTo>
                    <a:lnTo>
                      <a:pt x="299" y="1424"/>
                    </a:lnTo>
                    <a:lnTo>
                      <a:pt x="252" y="1337"/>
                    </a:lnTo>
                    <a:lnTo>
                      <a:pt x="233" y="1209"/>
                    </a:lnTo>
                    <a:lnTo>
                      <a:pt x="144" y="1106"/>
                    </a:lnTo>
                    <a:lnTo>
                      <a:pt x="38" y="1013"/>
                    </a:lnTo>
                    <a:lnTo>
                      <a:pt x="0" y="92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320" name="Freeform 128"/>
              <p:cNvSpPr>
                <a:spLocks noChangeAspect="1"/>
              </p:cNvSpPr>
              <p:nvPr/>
            </p:nvSpPr>
            <p:spPr bwMode="auto">
              <a:xfrm>
                <a:off x="2876" y="1101"/>
                <a:ext cx="304" cy="246"/>
              </a:xfrm>
              <a:custGeom>
                <a:avLst/>
                <a:gdLst>
                  <a:gd name="T0" fmla="*/ 0 w 1687"/>
                  <a:gd name="T1" fmla="*/ 915 h 1364"/>
                  <a:gd name="T2" fmla="*/ 204 w 1687"/>
                  <a:gd name="T3" fmla="*/ 1362 h 1364"/>
                  <a:gd name="T4" fmla="*/ 588 w 1687"/>
                  <a:gd name="T5" fmla="*/ 1364 h 1364"/>
                  <a:gd name="T6" fmla="*/ 635 w 1687"/>
                  <a:gd name="T7" fmla="*/ 1296 h 1364"/>
                  <a:gd name="T8" fmla="*/ 658 w 1687"/>
                  <a:gd name="T9" fmla="*/ 1302 h 1364"/>
                  <a:gd name="T10" fmla="*/ 661 w 1687"/>
                  <a:gd name="T11" fmla="*/ 1330 h 1364"/>
                  <a:gd name="T12" fmla="*/ 767 w 1687"/>
                  <a:gd name="T13" fmla="*/ 1304 h 1364"/>
                  <a:gd name="T14" fmla="*/ 783 w 1687"/>
                  <a:gd name="T15" fmla="*/ 1285 h 1364"/>
                  <a:gd name="T16" fmla="*/ 835 w 1687"/>
                  <a:gd name="T17" fmla="*/ 1318 h 1364"/>
                  <a:gd name="T18" fmla="*/ 862 w 1687"/>
                  <a:gd name="T19" fmla="*/ 1342 h 1364"/>
                  <a:gd name="T20" fmla="*/ 910 w 1687"/>
                  <a:gd name="T21" fmla="*/ 1344 h 1364"/>
                  <a:gd name="T22" fmla="*/ 920 w 1687"/>
                  <a:gd name="T23" fmla="*/ 1313 h 1364"/>
                  <a:gd name="T24" fmla="*/ 965 w 1687"/>
                  <a:gd name="T25" fmla="*/ 1308 h 1364"/>
                  <a:gd name="T26" fmla="*/ 1119 w 1687"/>
                  <a:gd name="T27" fmla="*/ 1210 h 1364"/>
                  <a:gd name="T28" fmla="*/ 1172 w 1687"/>
                  <a:gd name="T29" fmla="*/ 1204 h 1364"/>
                  <a:gd name="T30" fmla="*/ 1209 w 1687"/>
                  <a:gd name="T31" fmla="*/ 1156 h 1364"/>
                  <a:gd name="T32" fmla="*/ 1430 w 1687"/>
                  <a:gd name="T33" fmla="*/ 1000 h 1364"/>
                  <a:gd name="T34" fmla="*/ 1638 w 1687"/>
                  <a:gd name="T35" fmla="*/ 832 h 1364"/>
                  <a:gd name="T36" fmla="*/ 1687 w 1687"/>
                  <a:gd name="T37" fmla="*/ 782 h 1364"/>
                  <a:gd name="T38" fmla="*/ 1681 w 1687"/>
                  <a:gd name="T39" fmla="*/ 757 h 1364"/>
                  <a:gd name="T40" fmla="*/ 1661 w 1687"/>
                  <a:gd name="T41" fmla="*/ 743 h 1364"/>
                  <a:gd name="T42" fmla="*/ 1317 w 1687"/>
                  <a:gd name="T43" fmla="*/ 452 h 1364"/>
                  <a:gd name="T44" fmla="*/ 1189 w 1687"/>
                  <a:gd name="T45" fmla="*/ 367 h 1364"/>
                  <a:gd name="T46" fmla="*/ 1137 w 1687"/>
                  <a:gd name="T47" fmla="*/ 361 h 1364"/>
                  <a:gd name="T48" fmla="*/ 1124 w 1687"/>
                  <a:gd name="T49" fmla="*/ 319 h 1364"/>
                  <a:gd name="T50" fmla="*/ 1100 w 1687"/>
                  <a:gd name="T51" fmla="*/ 301 h 1364"/>
                  <a:gd name="T52" fmla="*/ 910 w 1687"/>
                  <a:gd name="T53" fmla="*/ 225 h 1364"/>
                  <a:gd name="T54" fmla="*/ 790 w 1687"/>
                  <a:gd name="T55" fmla="*/ 210 h 1364"/>
                  <a:gd name="T56" fmla="*/ 724 w 1687"/>
                  <a:gd name="T57" fmla="*/ 0 h 1364"/>
                  <a:gd name="T58" fmla="*/ 549 w 1687"/>
                  <a:gd name="T59" fmla="*/ 553 h 1364"/>
                  <a:gd name="T60" fmla="*/ 522 w 1687"/>
                  <a:gd name="T61" fmla="*/ 560 h 1364"/>
                  <a:gd name="T62" fmla="*/ 495 w 1687"/>
                  <a:gd name="T63" fmla="*/ 597 h 1364"/>
                  <a:gd name="T64" fmla="*/ 435 w 1687"/>
                  <a:gd name="T65" fmla="*/ 636 h 1364"/>
                  <a:gd name="T66" fmla="*/ 417 w 1687"/>
                  <a:gd name="T67" fmla="*/ 625 h 1364"/>
                  <a:gd name="T68" fmla="*/ 338 w 1687"/>
                  <a:gd name="T69" fmla="*/ 615 h 1364"/>
                  <a:gd name="T70" fmla="*/ 0 w 1687"/>
                  <a:gd name="T71" fmla="*/ 915 h 1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87" h="1364">
                    <a:moveTo>
                      <a:pt x="0" y="915"/>
                    </a:moveTo>
                    <a:lnTo>
                      <a:pt x="204" y="1362"/>
                    </a:lnTo>
                    <a:lnTo>
                      <a:pt x="588" y="1364"/>
                    </a:lnTo>
                    <a:lnTo>
                      <a:pt x="635" y="1296"/>
                    </a:lnTo>
                    <a:lnTo>
                      <a:pt x="658" y="1302"/>
                    </a:lnTo>
                    <a:lnTo>
                      <a:pt x="661" y="1330"/>
                    </a:lnTo>
                    <a:lnTo>
                      <a:pt x="767" y="1304"/>
                    </a:lnTo>
                    <a:lnTo>
                      <a:pt x="783" y="1285"/>
                    </a:lnTo>
                    <a:lnTo>
                      <a:pt x="835" y="1318"/>
                    </a:lnTo>
                    <a:lnTo>
                      <a:pt x="862" y="1342"/>
                    </a:lnTo>
                    <a:lnTo>
                      <a:pt x="910" y="1344"/>
                    </a:lnTo>
                    <a:lnTo>
                      <a:pt x="920" y="1313"/>
                    </a:lnTo>
                    <a:lnTo>
                      <a:pt x="965" y="1308"/>
                    </a:lnTo>
                    <a:lnTo>
                      <a:pt x="1119" y="1210"/>
                    </a:lnTo>
                    <a:lnTo>
                      <a:pt x="1172" y="1204"/>
                    </a:lnTo>
                    <a:lnTo>
                      <a:pt x="1209" y="1156"/>
                    </a:lnTo>
                    <a:lnTo>
                      <a:pt x="1430" y="1000"/>
                    </a:lnTo>
                    <a:lnTo>
                      <a:pt x="1638" y="832"/>
                    </a:lnTo>
                    <a:lnTo>
                      <a:pt x="1687" y="782"/>
                    </a:lnTo>
                    <a:lnTo>
                      <a:pt x="1681" y="757"/>
                    </a:lnTo>
                    <a:lnTo>
                      <a:pt x="1661" y="743"/>
                    </a:lnTo>
                    <a:lnTo>
                      <a:pt x="1317" y="452"/>
                    </a:lnTo>
                    <a:lnTo>
                      <a:pt x="1189" y="367"/>
                    </a:lnTo>
                    <a:lnTo>
                      <a:pt x="1137" y="361"/>
                    </a:lnTo>
                    <a:lnTo>
                      <a:pt x="1124" y="319"/>
                    </a:lnTo>
                    <a:lnTo>
                      <a:pt x="1100" y="301"/>
                    </a:lnTo>
                    <a:lnTo>
                      <a:pt x="910" y="225"/>
                    </a:lnTo>
                    <a:lnTo>
                      <a:pt x="790" y="210"/>
                    </a:lnTo>
                    <a:lnTo>
                      <a:pt x="724" y="0"/>
                    </a:lnTo>
                    <a:lnTo>
                      <a:pt x="549" y="553"/>
                    </a:lnTo>
                    <a:lnTo>
                      <a:pt x="522" y="560"/>
                    </a:lnTo>
                    <a:lnTo>
                      <a:pt x="495" y="597"/>
                    </a:lnTo>
                    <a:lnTo>
                      <a:pt x="435" y="636"/>
                    </a:lnTo>
                    <a:lnTo>
                      <a:pt x="417" y="625"/>
                    </a:lnTo>
                    <a:lnTo>
                      <a:pt x="338" y="615"/>
                    </a:lnTo>
                    <a:lnTo>
                      <a:pt x="0" y="91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321" name="Freeform 129"/>
              <p:cNvSpPr>
                <a:spLocks noChangeAspect="1"/>
              </p:cNvSpPr>
              <p:nvPr/>
            </p:nvSpPr>
            <p:spPr bwMode="auto">
              <a:xfrm>
                <a:off x="2997" y="1667"/>
                <a:ext cx="250" cy="121"/>
              </a:xfrm>
              <a:custGeom>
                <a:avLst/>
                <a:gdLst>
                  <a:gd name="T0" fmla="*/ 1265 w 1387"/>
                  <a:gd name="T1" fmla="*/ 232 h 670"/>
                  <a:gd name="T2" fmla="*/ 1290 w 1387"/>
                  <a:gd name="T3" fmla="*/ 279 h 670"/>
                  <a:gd name="T4" fmla="*/ 1362 w 1387"/>
                  <a:gd name="T5" fmla="*/ 282 h 670"/>
                  <a:gd name="T6" fmla="*/ 1387 w 1387"/>
                  <a:gd name="T7" fmla="*/ 262 h 670"/>
                  <a:gd name="T8" fmla="*/ 1373 w 1387"/>
                  <a:gd name="T9" fmla="*/ 351 h 670"/>
                  <a:gd name="T10" fmla="*/ 1346 w 1387"/>
                  <a:gd name="T11" fmla="*/ 369 h 670"/>
                  <a:gd name="T12" fmla="*/ 1327 w 1387"/>
                  <a:gd name="T13" fmla="*/ 499 h 670"/>
                  <a:gd name="T14" fmla="*/ 1175 w 1387"/>
                  <a:gd name="T15" fmla="*/ 599 h 670"/>
                  <a:gd name="T16" fmla="*/ 1109 w 1387"/>
                  <a:gd name="T17" fmla="*/ 619 h 670"/>
                  <a:gd name="T18" fmla="*/ 1020 w 1387"/>
                  <a:gd name="T19" fmla="*/ 619 h 670"/>
                  <a:gd name="T20" fmla="*/ 1015 w 1387"/>
                  <a:gd name="T21" fmla="*/ 640 h 670"/>
                  <a:gd name="T22" fmla="*/ 888 w 1387"/>
                  <a:gd name="T23" fmla="*/ 634 h 670"/>
                  <a:gd name="T24" fmla="*/ 877 w 1387"/>
                  <a:gd name="T25" fmla="*/ 621 h 670"/>
                  <a:gd name="T26" fmla="*/ 673 w 1387"/>
                  <a:gd name="T27" fmla="*/ 614 h 670"/>
                  <a:gd name="T28" fmla="*/ 636 w 1387"/>
                  <a:gd name="T29" fmla="*/ 602 h 670"/>
                  <a:gd name="T30" fmla="*/ 529 w 1387"/>
                  <a:gd name="T31" fmla="*/ 591 h 670"/>
                  <a:gd name="T32" fmla="*/ 413 w 1387"/>
                  <a:gd name="T33" fmla="*/ 643 h 670"/>
                  <a:gd name="T34" fmla="*/ 265 w 1387"/>
                  <a:gd name="T35" fmla="*/ 668 h 670"/>
                  <a:gd name="T36" fmla="*/ 203 w 1387"/>
                  <a:gd name="T37" fmla="*/ 670 h 670"/>
                  <a:gd name="T38" fmla="*/ 160 w 1387"/>
                  <a:gd name="T39" fmla="*/ 643 h 670"/>
                  <a:gd name="T40" fmla="*/ 124 w 1387"/>
                  <a:gd name="T41" fmla="*/ 629 h 670"/>
                  <a:gd name="T42" fmla="*/ 110 w 1387"/>
                  <a:gd name="T43" fmla="*/ 618 h 670"/>
                  <a:gd name="T44" fmla="*/ 0 w 1387"/>
                  <a:gd name="T45" fmla="*/ 635 h 670"/>
                  <a:gd name="T46" fmla="*/ 0 w 1387"/>
                  <a:gd name="T47" fmla="*/ 618 h 670"/>
                  <a:gd name="T48" fmla="*/ 146 w 1387"/>
                  <a:gd name="T49" fmla="*/ 541 h 670"/>
                  <a:gd name="T50" fmla="*/ 159 w 1387"/>
                  <a:gd name="T51" fmla="*/ 434 h 670"/>
                  <a:gd name="T52" fmla="*/ 160 w 1387"/>
                  <a:gd name="T53" fmla="*/ 295 h 670"/>
                  <a:gd name="T54" fmla="*/ 598 w 1387"/>
                  <a:gd name="T55" fmla="*/ 0 h 670"/>
                  <a:gd name="T56" fmla="*/ 869 w 1387"/>
                  <a:gd name="T57" fmla="*/ 47 h 670"/>
                  <a:gd name="T58" fmla="*/ 992 w 1387"/>
                  <a:gd name="T59" fmla="*/ 132 h 670"/>
                  <a:gd name="T60" fmla="*/ 1040 w 1387"/>
                  <a:gd name="T61" fmla="*/ 142 h 670"/>
                  <a:gd name="T62" fmla="*/ 1070 w 1387"/>
                  <a:gd name="T63" fmla="*/ 141 h 670"/>
                  <a:gd name="T64" fmla="*/ 1082 w 1387"/>
                  <a:gd name="T65" fmla="*/ 92 h 670"/>
                  <a:gd name="T66" fmla="*/ 1112 w 1387"/>
                  <a:gd name="T67" fmla="*/ 72 h 670"/>
                  <a:gd name="T68" fmla="*/ 1148 w 1387"/>
                  <a:gd name="T69" fmla="*/ 111 h 670"/>
                  <a:gd name="T70" fmla="*/ 1156 w 1387"/>
                  <a:gd name="T71" fmla="*/ 161 h 670"/>
                  <a:gd name="T72" fmla="*/ 1265 w 1387"/>
                  <a:gd name="T73" fmla="*/ 232 h 6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87" h="670">
                    <a:moveTo>
                      <a:pt x="1265" y="232"/>
                    </a:moveTo>
                    <a:lnTo>
                      <a:pt x="1290" y="279"/>
                    </a:lnTo>
                    <a:lnTo>
                      <a:pt x="1362" y="282"/>
                    </a:lnTo>
                    <a:lnTo>
                      <a:pt x="1387" y="262"/>
                    </a:lnTo>
                    <a:lnTo>
                      <a:pt x="1373" y="351"/>
                    </a:lnTo>
                    <a:lnTo>
                      <a:pt x="1346" y="369"/>
                    </a:lnTo>
                    <a:lnTo>
                      <a:pt x="1327" y="499"/>
                    </a:lnTo>
                    <a:lnTo>
                      <a:pt x="1175" y="599"/>
                    </a:lnTo>
                    <a:lnTo>
                      <a:pt x="1109" y="619"/>
                    </a:lnTo>
                    <a:lnTo>
                      <a:pt x="1020" y="619"/>
                    </a:lnTo>
                    <a:lnTo>
                      <a:pt x="1015" y="640"/>
                    </a:lnTo>
                    <a:lnTo>
                      <a:pt x="888" y="634"/>
                    </a:lnTo>
                    <a:lnTo>
                      <a:pt x="877" y="621"/>
                    </a:lnTo>
                    <a:lnTo>
                      <a:pt x="673" y="614"/>
                    </a:lnTo>
                    <a:lnTo>
                      <a:pt x="636" y="602"/>
                    </a:lnTo>
                    <a:lnTo>
                      <a:pt x="529" y="591"/>
                    </a:lnTo>
                    <a:lnTo>
                      <a:pt x="413" y="643"/>
                    </a:lnTo>
                    <a:lnTo>
                      <a:pt x="265" y="668"/>
                    </a:lnTo>
                    <a:lnTo>
                      <a:pt x="203" y="670"/>
                    </a:lnTo>
                    <a:lnTo>
                      <a:pt x="160" y="643"/>
                    </a:lnTo>
                    <a:lnTo>
                      <a:pt x="124" y="629"/>
                    </a:lnTo>
                    <a:lnTo>
                      <a:pt x="110" y="618"/>
                    </a:lnTo>
                    <a:lnTo>
                      <a:pt x="0" y="635"/>
                    </a:lnTo>
                    <a:lnTo>
                      <a:pt x="0" y="618"/>
                    </a:lnTo>
                    <a:lnTo>
                      <a:pt x="146" y="541"/>
                    </a:lnTo>
                    <a:lnTo>
                      <a:pt x="159" y="434"/>
                    </a:lnTo>
                    <a:lnTo>
                      <a:pt x="160" y="295"/>
                    </a:lnTo>
                    <a:lnTo>
                      <a:pt x="598" y="0"/>
                    </a:lnTo>
                    <a:lnTo>
                      <a:pt x="869" y="47"/>
                    </a:lnTo>
                    <a:lnTo>
                      <a:pt x="992" y="132"/>
                    </a:lnTo>
                    <a:lnTo>
                      <a:pt x="1040" y="142"/>
                    </a:lnTo>
                    <a:lnTo>
                      <a:pt x="1070" y="141"/>
                    </a:lnTo>
                    <a:lnTo>
                      <a:pt x="1082" y="92"/>
                    </a:lnTo>
                    <a:lnTo>
                      <a:pt x="1112" y="72"/>
                    </a:lnTo>
                    <a:lnTo>
                      <a:pt x="1148" y="111"/>
                    </a:lnTo>
                    <a:lnTo>
                      <a:pt x="1156" y="161"/>
                    </a:lnTo>
                    <a:lnTo>
                      <a:pt x="1265" y="232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322" name="Freeform 130"/>
              <p:cNvSpPr>
                <a:spLocks noChangeAspect="1"/>
              </p:cNvSpPr>
              <p:nvPr/>
            </p:nvSpPr>
            <p:spPr bwMode="auto">
              <a:xfrm>
                <a:off x="3226" y="1624"/>
                <a:ext cx="189" cy="209"/>
              </a:xfrm>
              <a:custGeom>
                <a:avLst/>
                <a:gdLst>
                  <a:gd name="T0" fmla="*/ 62 w 1049"/>
                  <a:gd name="T1" fmla="*/ 386 h 1156"/>
                  <a:gd name="T2" fmla="*/ 18 w 1049"/>
                  <a:gd name="T3" fmla="*/ 243 h 1156"/>
                  <a:gd name="T4" fmla="*/ 130 w 1049"/>
                  <a:gd name="T5" fmla="*/ 56 h 1156"/>
                  <a:gd name="T6" fmla="*/ 254 w 1049"/>
                  <a:gd name="T7" fmla="*/ 0 h 1156"/>
                  <a:gd name="T8" fmla="*/ 371 w 1049"/>
                  <a:gd name="T9" fmla="*/ 82 h 1156"/>
                  <a:gd name="T10" fmla="*/ 371 w 1049"/>
                  <a:gd name="T11" fmla="*/ 229 h 1156"/>
                  <a:gd name="T12" fmla="*/ 442 w 1049"/>
                  <a:gd name="T13" fmla="*/ 314 h 1156"/>
                  <a:gd name="T14" fmla="*/ 498 w 1049"/>
                  <a:gd name="T15" fmla="*/ 294 h 1156"/>
                  <a:gd name="T16" fmla="*/ 569 w 1049"/>
                  <a:gd name="T17" fmla="*/ 336 h 1156"/>
                  <a:gd name="T18" fmla="*/ 695 w 1049"/>
                  <a:gd name="T19" fmla="*/ 350 h 1156"/>
                  <a:gd name="T20" fmla="*/ 743 w 1049"/>
                  <a:gd name="T21" fmla="*/ 333 h 1156"/>
                  <a:gd name="T22" fmla="*/ 800 w 1049"/>
                  <a:gd name="T23" fmla="*/ 364 h 1156"/>
                  <a:gd name="T24" fmla="*/ 880 w 1049"/>
                  <a:gd name="T25" fmla="*/ 337 h 1156"/>
                  <a:gd name="T26" fmla="*/ 1049 w 1049"/>
                  <a:gd name="T27" fmla="*/ 317 h 1156"/>
                  <a:gd name="T28" fmla="*/ 1040 w 1049"/>
                  <a:gd name="T29" fmla="*/ 381 h 1156"/>
                  <a:gd name="T30" fmla="*/ 952 w 1049"/>
                  <a:gd name="T31" fmla="*/ 408 h 1156"/>
                  <a:gd name="T32" fmla="*/ 856 w 1049"/>
                  <a:gd name="T33" fmla="*/ 562 h 1156"/>
                  <a:gd name="T34" fmla="*/ 809 w 1049"/>
                  <a:gd name="T35" fmla="*/ 660 h 1156"/>
                  <a:gd name="T36" fmla="*/ 823 w 1049"/>
                  <a:gd name="T37" fmla="*/ 729 h 1156"/>
                  <a:gd name="T38" fmla="*/ 828 w 1049"/>
                  <a:gd name="T39" fmla="*/ 767 h 1156"/>
                  <a:gd name="T40" fmla="*/ 732 w 1049"/>
                  <a:gd name="T41" fmla="*/ 871 h 1156"/>
                  <a:gd name="T42" fmla="*/ 705 w 1049"/>
                  <a:gd name="T43" fmla="*/ 1039 h 1156"/>
                  <a:gd name="T44" fmla="*/ 699 w 1049"/>
                  <a:gd name="T45" fmla="*/ 1082 h 1156"/>
                  <a:gd name="T46" fmla="*/ 715 w 1049"/>
                  <a:gd name="T47" fmla="*/ 1156 h 1156"/>
                  <a:gd name="T48" fmla="*/ 658 w 1049"/>
                  <a:gd name="T49" fmla="*/ 1139 h 1156"/>
                  <a:gd name="T50" fmla="*/ 538 w 1049"/>
                  <a:gd name="T51" fmla="*/ 966 h 1156"/>
                  <a:gd name="T52" fmla="*/ 429 w 1049"/>
                  <a:gd name="T53" fmla="*/ 745 h 1156"/>
                  <a:gd name="T54" fmla="*/ 365 w 1049"/>
                  <a:gd name="T55" fmla="*/ 806 h 1156"/>
                  <a:gd name="T56" fmla="*/ 329 w 1049"/>
                  <a:gd name="T57" fmla="*/ 902 h 1156"/>
                  <a:gd name="T58" fmla="*/ 79 w 1049"/>
                  <a:gd name="T59" fmla="*/ 609 h 1156"/>
                  <a:gd name="T60" fmla="*/ 120 w 1049"/>
                  <a:gd name="T61" fmla="*/ 502 h 1156"/>
                  <a:gd name="T62" fmla="*/ 25 w 1049"/>
                  <a:gd name="T63" fmla="*/ 516 h 1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49" h="1156">
                    <a:moveTo>
                      <a:pt x="0" y="467"/>
                    </a:moveTo>
                    <a:lnTo>
                      <a:pt x="62" y="386"/>
                    </a:lnTo>
                    <a:lnTo>
                      <a:pt x="51" y="292"/>
                    </a:lnTo>
                    <a:lnTo>
                      <a:pt x="18" y="243"/>
                    </a:lnTo>
                    <a:lnTo>
                      <a:pt x="18" y="206"/>
                    </a:lnTo>
                    <a:lnTo>
                      <a:pt x="130" y="56"/>
                    </a:lnTo>
                    <a:lnTo>
                      <a:pt x="197" y="74"/>
                    </a:lnTo>
                    <a:lnTo>
                      <a:pt x="254" y="0"/>
                    </a:lnTo>
                    <a:lnTo>
                      <a:pt x="404" y="33"/>
                    </a:lnTo>
                    <a:lnTo>
                      <a:pt x="371" y="82"/>
                    </a:lnTo>
                    <a:lnTo>
                      <a:pt x="365" y="199"/>
                    </a:lnTo>
                    <a:lnTo>
                      <a:pt x="371" y="229"/>
                    </a:lnTo>
                    <a:lnTo>
                      <a:pt x="345" y="265"/>
                    </a:lnTo>
                    <a:lnTo>
                      <a:pt x="442" y="314"/>
                    </a:lnTo>
                    <a:lnTo>
                      <a:pt x="466" y="318"/>
                    </a:lnTo>
                    <a:lnTo>
                      <a:pt x="498" y="294"/>
                    </a:lnTo>
                    <a:lnTo>
                      <a:pt x="522" y="297"/>
                    </a:lnTo>
                    <a:lnTo>
                      <a:pt x="569" y="336"/>
                    </a:lnTo>
                    <a:lnTo>
                      <a:pt x="673" y="337"/>
                    </a:lnTo>
                    <a:lnTo>
                      <a:pt x="695" y="350"/>
                    </a:lnTo>
                    <a:lnTo>
                      <a:pt x="723" y="352"/>
                    </a:lnTo>
                    <a:lnTo>
                      <a:pt x="743" y="333"/>
                    </a:lnTo>
                    <a:lnTo>
                      <a:pt x="764" y="334"/>
                    </a:lnTo>
                    <a:lnTo>
                      <a:pt x="800" y="364"/>
                    </a:lnTo>
                    <a:lnTo>
                      <a:pt x="837" y="361"/>
                    </a:lnTo>
                    <a:lnTo>
                      <a:pt x="880" y="337"/>
                    </a:lnTo>
                    <a:lnTo>
                      <a:pt x="1018" y="307"/>
                    </a:lnTo>
                    <a:lnTo>
                      <a:pt x="1049" y="317"/>
                    </a:lnTo>
                    <a:lnTo>
                      <a:pt x="1040" y="348"/>
                    </a:lnTo>
                    <a:lnTo>
                      <a:pt x="1040" y="381"/>
                    </a:lnTo>
                    <a:lnTo>
                      <a:pt x="1021" y="400"/>
                    </a:lnTo>
                    <a:lnTo>
                      <a:pt x="952" y="408"/>
                    </a:lnTo>
                    <a:lnTo>
                      <a:pt x="939" y="490"/>
                    </a:lnTo>
                    <a:lnTo>
                      <a:pt x="856" y="562"/>
                    </a:lnTo>
                    <a:lnTo>
                      <a:pt x="825" y="618"/>
                    </a:lnTo>
                    <a:lnTo>
                      <a:pt x="809" y="660"/>
                    </a:lnTo>
                    <a:lnTo>
                      <a:pt x="806" y="720"/>
                    </a:lnTo>
                    <a:lnTo>
                      <a:pt x="823" y="729"/>
                    </a:lnTo>
                    <a:lnTo>
                      <a:pt x="834" y="745"/>
                    </a:lnTo>
                    <a:lnTo>
                      <a:pt x="828" y="767"/>
                    </a:lnTo>
                    <a:lnTo>
                      <a:pt x="756" y="849"/>
                    </a:lnTo>
                    <a:lnTo>
                      <a:pt x="732" y="871"/>
                    </a:lnTo>
                    <a:lnTo>
                      <a:pt x="737" y="973"/>
                    </a:lnTo>
                    <a:lnTo>
                      <a:pt x="705" y="1039"/>
                    </a:lnTo>
                    <a:lnTo>
                      <a:pt x="699" y="1056"/>
                    </a:lnTo>
                    <a:lnTo>
                      <a:pt x="699" y="1082"/>
                    </a:lnTo>
                    <a:lnTo>
                      <a:pt x="731" y="1137"/>
                    </a:lnTo>
                    <a:lnTo>
                      <a:pt x="715" y="1156"/>
                    </a:lnTo>
                    <a:lnTo>
                      <a:pt x="696" y="1139"/>
                    </a:lnTo>
                    <a:lnTo>
                      <a:pt x="658" y="1139"/>
                    </a:lnTo>
                    <a:lnTo>
                      <a:pt x="572" y="1029"/>
                    </a:lnTo>
                    <a:lnTo>
                      <a:pt x="538" y="966"/>
                    </a:lnTo>
                    <a:lnTo>
                      <a:pt x="535" y="918"/>
                    </a:lnTo>
                    <a:lnTo>
                      <a:pt x="429" y="745"/>
                    </a:lnTo>
                    <a:lnTo>
                      <a:pt x="409" y="744"/>
                    </a:lnTo>
                    <a:lnTo>
                      <a:pt x="365" y="806"/>
                    </a:lnTo>
                    <a:lnTo>
                      <a:pt x="360" y="861"/>
                    </a:lnTo>
                    <a:lnTo>
                      <a:pt x="329" y="902"/>
                    </a:lnTo>
                    <a:lnTo>
                      <a:pt x="64" y="729"/>
                    </a:lnTo>
                    <a:lnTo>
                      <a:pt x="79" y="609"/>
                    </a:lnTo>
                    <a:lnTo>
                      <a:pt x="109" y="587"/>
                    </a:lnTo>
                    <a:lnTo>
                      <a:pt x="120" y="502"/>
                    </a:lnTo>
                    <a:lnTo>
                      <a:pt x="97" y="519"/>
                    </a:lnTo>
                    <a:lnTo>
                      <a:pt x="25" y="516"/>
                    </a:lnTo>
                    <a:lnTo>
                      <a:pt x="0" y="46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323" name="Freeform 131"/>
              <p:cNvSpPr>
                <a:spLocks noChangeAspect="1"/>
              </p:cNvSpPr>
              <p:nvPr/>
            </p:nvSpPr>
            <p:spPr bwMode="auto">
              <a:xfrm>
                <a:off x="3026" y="1577"/>
                <a:ext cx="255" cy="144"/>
              </a:xfrm>
              <a:custGeom>
                <a:avLst/>
                <a:gdLst>
                  <a:gd name="T0" fmla="*/ 89 w 1412"/>
                  <a:gd name="T1" fmla="*/ 176 h 798"/>
                  <a:gd name="T2" fmla="*/ 229 w 1412"/>
                  <a:gd name="T3" fmla="*/ 270 h 798"/>
                  <a:gd name="T4" fmla="*/ 391 w 1412"/>
                  <a:gd name="T5" fmla="*/ 271 h 798"/>
                  <a:gd name="T6" fmla="*/ 446 w 1412"/>
                  <a:gd name="T7" fmla="*/ 233 h 798"/>
                  <a:gd name="T8" fmla="*/ 549 w 1412"/>
                  <a:gd name="T9" fmla="*/ 356 h 798"/>
                  <a:gd name="T10" fmla="*/ 808 w 1412"/>
                  <a:gd name="T11" fmla="*/ 113 h 798"/>
                  <a:gd name="T12" fmla="*/ 908 w 1412"/>
                  <a:gd name="T13" fmla="*/ 125 h 798"/>
                  <a:gd name="T14" fmla="*/ 951 w 1412"/>
                  <a:gd name="T15" fmla="*/ 102 h 798"/>
                  <a:gd name="T16" fmla="*/ 1054 w 1412"/>
                  <a:gd name="T17" fmla="*/ 0 h 798"/>
                  <a:gd name="T18" fmla="*/ 1102 w 1412"/>
                  <a:gd name="T19" fmla="*/ 11 h 798"/>
                  <a:gd name="T20" fmla="*/ 1108 w 1412"/>
                  <a:gd name="T21" fmla="*/ 30 h 798"/>
                  <a:gd name="T22" fmla="*/ 1186 w 1412"/>
                  <a:gd name="T23" fmla="*/ 36 h 798"/>
                  <a:gd name="T24" fmla="*/ 1275 w 1412"/>
                  <a:gd name="T25" fmla="*/ 36 h 798"/>
                  <a:gd name="T26" fmla="*/ 1288 w 1412"/>
                  <a:gd name="T27" fmla="*/ 69 h 798"/>
                  <a:gd name="T28" fmla="*/ 1309 w 1412"/>
                  <a:gd name="T29" fmla="*/ 91 h 798"/>
                  <a:gd name="T30" fmla="*/ 1327 w 1412"/>
                  <a:gd name="T31" fmla="*/ 80 h 798"/>
                  <a:gd name="T32" fmla="*/ 1356 w 1412"/>
                  <a:gd name="T33" fmla="*/ 58 h 798"/>
                  <a:gd name="T34" fmla="*/ 1393 w 1412"/>
                  <a:gd name="T35" fmla="*/ 63 h 798"/>
                  <a:gd name="T36" fmla="*/ 1412 w 1412"/>
                  <a:gd name="T37" fmla="*/ 102 h 798"/>
                  <a:gd name="T38" fmla="*/ 1409 w 1412"/>
                  <a:gd name="T39" fmla="*/ 171 h 798"/>
                  <a:gd name="T40" fmla="*/ 1362 w 1412"/>
                  <a:gd name="T41" fmla="*/ 260 h 798"/>
                  <a:gd name="T42" fmla="*/ 1303 w 1412"/>
                  <a:gd name="T43" fmla="*/ 340 h 798"/>
                  <a:gd name="T44" fmla="*/ 1235 w 1412"/>
                  <a:gd name="T45" fmla="*/ 320 h 798"/>
                  <a:gd name="T46" fmla="*/ 1141 w 1412"/>
                  <a:gd name="T47" fmla="*/ 445 h 798"/>
                  <a:gd name="T48" fmla="*/ 1122 w 1412"/>
                  <a:gd name="T49" fmla="*/ 471 h 798"/>
                  <a:gd name="T50" fmla="*/ 1125 w 1412"/>
                  <a:gd name="T51" fmla="*/ 510 h 798"/>
                  <a:gd name="T52" fmla="*/ 1153 w 1412"/>
                  <a:gd name="T53" fmla="*/ 551 h 798"/>
                  <a:gd name="T54" fmla="*/ 1169 w 1412"/>
                  <a:gd name="T55" fmla="*/ 649 h 798"/>
                  <a:gd name="T56" fmla="*/ 1103 w 1412"/>
                  <a:gd name="T57" fmla="*/ 734 h 798"/>
                  <a:gd name="T58" fmla="*/ 996 w 1412"/>
                  <a:gd name="T59" fmla="*/ 665 h 798"/>
                  <a:gd name="T60" fmla="*/ 987 w 1412"/>
                  <a:gd name="T61" fmla="*/ 610 h 798"/>
                  <a:gd name="T62" fmla="*/ 952 w 1412"/>
                  <a:gd name="T63" fmla="*/ 575 h 798"/>
                  <a:gd name="T64" fmla="*/ 922 w 1412"/>
                  <a:gd name="T65" fmla="*/ 591 h 798"/>
                  <a:gd name="T66" fmla="*/ 910 w 1412"/>
                  <a:gd name="T67" fmla="*/ 643 h 798"/>
                  <a:gd name="T68" fmla="*/ 876 w 1412"/>
                  <a:gd name="T69" fmla="*/ 643 h 798"/>
                  <a:gd name="T70" fmla="*/ 830 w 1412"/>
                  <a:gd name="T71" fmla="*/ 634 h 798"/>
                  <a:gd name="T72" fmla="*/ 712 w 1412"/>
                  <a:gd name="T73" fmla="*/ 551 h 798"/>
                  <a:gd name="T74" fmla="*/ 436 w 1412"/>
                  <a:gd name="T75" fmla="*/ 502 h 798"/>
                  <a:gd name="T76" fmla="*/ 0 w 1412"/>
                  <a:gd name="T77" fmla="*/ 798 h 798"/>
                  <a:gd name="T78" fmla="*/ 2 w 1412"/>
                  <a:gd name="T79" fmla="*/ 510 h 798"/>
                  <a:gd name="T80" fmla="*/ 36 w 1412"/>
                  <a:gd name="T81" fmla="*/ 362 h 798"/>
                  <a:gd name="T82" fmla="*/ 86 w 1412"/>
                  <a:gd name="T83" fmla="*/ 307 h 798"/>
                  <a:gd name="T84" fmla="*/ 89 w 1412"/>
                  <a:gd name="T85" fmla="*/ 176 h 7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12" h="798">
                    <a:moveTo>
                      <a:pt x="89" y="176"/>
                    </a:moveTo>
                    <a:lnTo>
                      <a:pt x="229" y="270"/>
                    </a:lnTo>
                    <a:lnTo>
                      <a:pt x="391" y="271"/>
                    </a:lnTo>
                    <a:lnTo>
                      <a:pt x="446" y="233"/>
                    </a:lnTo>
                    <a:lnTo>
                      <a:pt x="549" y="356"/>
                    </a:lnTo>
                    <a:lnTo>
                      <a:pt x="808" y="113"/>
                    </a:lnTo>
                    <a:lnTo>
                      <a:pt x="908" y="125"/>
                    </a:lnTo>
                    <a:lnTo>
                      <a:pt x="951" y="102"/>
                    </a:lnTo>
                    <a:lnTo>
                      <a:pt x="1054" y="0"/>
                    </a:lnTo>
                    <a:lnTo>
                      <a:pt x="1102" y="11"/>
                    </a:lnTo>
                    <a:lnTo>
                      <a:pt x="1108" y="30"/>
                    </a:lnTo>
                    <a:lnTo>
                      <a:pt x="1186" y="36"/>
                    </a:lnTo>
                    <a:lnTo>
                      <a:pt x="1275" y="36"/>
                    </a:lnTo>
                    <a:lnTo>
                      <a:pt x="1288" y="69"/>
                    </a:lnTo>
                    <a:lnTo>
                      <a:pt x="1309" y="91"/>
                    </a:lnTo>
                    <a:lnTo>
                      <a:pt x="1327" y="80"/>
                    </a:lnTo>
                    <a:lnTo>
                      <a:pt x="1356" y="58"/>
                    </a:lnTo>
                    <a:lnTo>
                      <a:pt x="1393" y="63"/>
                    </a:lnTo>
                    <a:lnTo>
                      <a:pt x="1412" y="102"/>
                    </a:lnTo>
                    <a:lnTo>
                      <a:pt x="1409" y="171"/>
                    </a:lnTo>
                    <a:lnTo>
                      <a:pt x="1362" y="260"/>
                    </a:lnTo>
                    <a:lnTo>
                      <a:pt x="1303" y="340"/>
                    </a:lnTo>
                    <a:lnTo>
                      <a:pt x="1235" y="320"/>
                    </a:lnTo>
                    <a:lnTo>
                      <a:pt x="1141" y="445"/>
                    </a:lnTo>
                    <a:lnTo>
                      <a:pt x="1122" y="471"/>
                    </a:lnTo>
                    <a:lnTo>
                      <a:pt x="1125" y="510"/>
                    </a:lnTo>
                    <a:lnTo>
                      <a:pt x="1153" y="551"/>
                    </a:lnTo>
                    <a:lnTo>
                      <a:pt x="1169" y="649"/>
                    </a:lnTo>
                    <a:lnTo>
                      <a:pt x="1103" y="734"/>
                    </a:lnTo>
                    <a:lnTo>
                      <a:pt x="996" y="665"/>
                    </a:lnTo>
                    <a:lnTo>
                      <a:pt x="987" y="610"/>
                    </a:lnTo>
                    <a:lnTo>
                      <a:pt x="952" y="575"/>
                    </a:lnTo>
                    <a:lnTo>
                      <a:pt x="922" y="591"/>
                    </a:lnTo>
                    <a:lnTo>
                      <a:pt x="910" y="643"/>
                    </a:lnTo>
                    <a:lnTo>
                      <a:pt x="876" y="643"/>
                    </a:lnTo>
                    <a:lnTo>
                      <a:pt x="830" y="634"/>
                    </a:lnTo>
                    <a:lnTo>
                      <a:pt x="712" y="551"/>
                    </a:lnTo>
                    <a:lnTo>
                      <a:pt x="436" y="502"/>
                    </a:lnTo>
                    <a:lnTo>
                      <a:pt x="0" y="798"/>
                    </a:lnTo>
                    <a:lnTo>
                      <a:pt x="2" y="510"/>
                    </a:lnTo>
                    <a:lnTo>
                      <a:pt x="36" y="362"/>
                    </a:lnTo>
                    <a:lnTo>
                      <a:pt x="86" y="307"/>
                    </a:lnTo>
                    <a:lnTo>
                      <a:pt x="89" y="17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324" name="Freeform 132"/>
              <p:cNvSpPr>
                <a:spLocks noChangeAspect="1"/>
              </p:cNvSpPr>
              <p:nvPr/>
            </p:nvSpPr>
            <p:spPr bwMode="auto">
              <a:xfrm>
                <a:off x="3030" y="1538"/>
                <a:ext cx="148" cy="103"/>
              </a:xfrm>
              <a:custGeom>
                <a:avLst/>
                <a:gdLst>
                  <a:gd name="T0" fmla="*/ 69 w 821"/>
                  <a:gd name="T1" fmla="*/ 390 h 569"/>
                  <a:gd name="T2" fmla="*/ 209 w 821"/>
                  <a:gd name="T3" fmla="*/ 481 h 569"/>
                  <a:gd name="T4" fmla="*/ 372 w 821"/>
                  <a:gd name="T5" fmla="*/ 484 h 569"/>
                  <a:gd name="T6" fmla="*/ 427 w 821"/>
                  <a:gd name="T7" fmla="*/ 446 h 569"/>
                  <a:gd name="T8" fmla="*/ 531 w 821"/>
                  <a:gd name="T9" fmla="*/ 569 h 569"/>
                  <a:gd name="T10" fmla="*/ 787 w 821"/>
                  <a:gd name="T11" fmla="*/ 323 h 569"/>
                  <a:gd name="T12" fmla="*/ 821 w 821"/>
                  <a:gd name="T13" fmla="*/ 284 h 569"/>
                  <a:gd name="T14" fmla="*/ 804 w 821"/>
                  <a:gd name="T15" fmla="*/ 170 h 569"/>
                  <a:gd name="T16" fmla="*/ 633 w 821"/>
                  <a:gd name="T17" fmla="*/ 14 h 569"/>
                  <a:gd name="T18" fmla="*/ 441 w 821"/>
                  <a:gd name="T19" fmla="*/ 20 h 569"/>
                  <a:gd name="T20" fmla="*/ 435 w 821"/>
                  <a:gd name="T21" fmla="*/ 45 h 569"/>
                  <a:gd name="T22" fmla="*/ 324 w 821"/>
                  <a:gd name="T23" fmla="*/ 54 h 569"/>
                  <a:gd name="T24" fmla="*/ 239 w 821"/>
                  <a:gd name="T25" fmla="*/ 0 h 569"/>
                  <a:gd name="T26" fmla="*/ 215 w 821"/>
                  <a:gd name="T27" fmla="*/ 0 h 569"/>
                  <a:gd name="T28" fmla="*/ 98 w 821"/>
                  <a:gd name="T29" fmla="*/ 73 h 569"/>
                  <a:gd name="T30" fmla="*/ 0 w 821"/>
                  <a:gd name="T31" fmla="*/ 212 h 569"/>
                  <a:gd name="T32" fmla="*/ 13 w 821"/>
                  <a:gd name="T33" fmla="*/ 273 h 569"/>
                  <a:gd name="T34" fmla="*/ 68 w 821"/>
                  <a:gd name="T35" fmla="*/ 368 h 569"/>
                  <a:gd name="T36" fmla="*/ 69 w 821"/>
                  <a:gd name="T37" fmla="*/ 390 h 5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21" h="569">
                    <a:moveTo>
                      <a:pt x="69" y="390"/>
                    </a:moveTo>
                    <a:lnTo>
                      <a:pt x="209" y="481"/>
                    </a:lnTo>
                    <a:lnTo>
                      <a:pt x="372" y="484"/>
                    </a:lnTo>
                    <a:lnTo>
                      <a:pt x="427" y="446"/>
                    </a:lnTo>
                    <a:lnTo>
                      <a:pt x="531" y="569"/>
                    </a:lnTo>
                    <a:lnTo>
                      <a:pt x="787" y="323"/>
                    </a:lnTo>
                    <a:lnTo>
                      <a:pt x="821" y="284"/>
                    </a:lnTo>
                    <a:lnTo>
                      <a:pt x="804" y="170"/>
                    </a:lnTo>
                    <a:lnTo>
                      <a:pt x="633" y="14"/>
                    </a:lnTo>
                    <a:lnTo>
                      <a:pt x="441" y="20"/>
                    </a:lnTo>
                    <a:lnTo>
                      <a:pt x="435" y="45"/>
                    </a:lnTo>
                    <a:lnTo>
                      <a:pt x="324" y="54"/>
                    </a:lnTo>
                    <a:lnTo>
                      <a:pt x="239" y="0"/>
                    </a:lnTo>
                    <a:lnTo>
                      <a:pt x="215" y="0"/>
                    </a:lnTo>
                    <a:lnTo>
                      <a:pt x="98" y="73"/>
                    </a:lnTo>
                    <a:lnTo>
                      <a:pt x="0" y="212"/>
                    </a:lnTo>
                    <a:lnTo>
                      <a:pt x="13" y="273"/>
                    </a:lnTo>
                    <a:lnTo>
                      <a:pt x="68" y="368"/>
                    </a:lnTo>
                    <a:lnTo>
                      <a:pt x="69" y="39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325" name="Freeform 133"/>
              <p:cNvSpPr>
                <a:spLocks noChangeAspect="1"/>
              </p:cNvSpPr>
              <p:nvPr/>
            </p:nvSpPr>
            <p:spPr bwMode="auto">
              <a:xfrm>
                <a:off x="3364" y="992"/>
                <a:ext cx="138" cy="199"/>
              </a:xfrm>
              <a:custGeom>
                <a:avLst/>
                <a:gdLst>
                  <a:gd name="T0" fmla="*/ 0 w 763"/>
                  <a:gd name="T1" fmla="*/ 83 h 1099"/>
                  <a:gd name="T2" fmla="*/ 219 w 763"/>
                  <a:gd name="T3" fmla="*/ 0 h 1099"/>
                  <a:gd name="T4" fmla="*/ 247 w 763"/>
                  <a:gd name="T5" fmla="*/ 29 h 1099"/>
                  <a:gd name="T6" fmla="*/ 304 w 763"/>
                  <a:gd name="T7" fmla="*/ 35 h 1099"/>
                  <a:gd name="T8" fmla="*/ 388 w 763"/>
                  <a:gd name="T9" fmla="*/ 113 h 1099"/>
                  <a:gd name="T10" fmla="*/ 397 w 763"/>
                  <a:gd name="T11" fmla="*/ 207 h 1099"/>
                  <a:gd name="T12" fmla="*/ 430 w 763"/>
                  <a:gd name="T13" fmla="*/ 255 h 1099"/>
                  <a:gd name="T14" fmla="*/ 515 w 763"/>
                  <a:gd name="T15" fmla="*/ 417 h 1099"/>
                  <a:gd name="T16" fmla="*/ 552 w 763"/>
                  <a:gd name="T17" fmla="*/ 424 h 1099"/>
                  <a:gd name="T18" fmla="*/ 621 w 763"/>
                  <a:gd name="T19" fmla="*/ 533 h 1099"/>
                  <a:gd name="T20" fmla="*/ 695 w 763"/>
                  <a:gd name="T21" fmla="*/ 539 h 1099"/>
                  <a:gd name="T22" fmla="*/ 740 w 763"/>
                  <a:gd name="T23" fmla="*/ 581 h 1099"/>
                  <a:gd name="T24" fmla="*/ 760 w 763"/>
                  <a:gd name="T25" fmla="*/ 587 h 1099"/>
                  <a:gd name="T26" fmla="*/ 763 w 763"/>
                  <a:gd name="T27" fmla="*/ 646 h 1099"/>
                  <a:gd name="T28" fmla="*/ 762 w 763"/>
                  <a:gd name="T29" fmla="*/ 813 h 1099"/>
                  <a:gd name="T30" fmla="*/ 660 w 763"/>
                  <a:gd name="T31" fmla="*/ 871 h 1099"/>
                  <a:gd name="T32" fmla="*/ 586 w 763"/>
                  <a:gd name="T33" fmla="*/ 880 h 1099"/>
                  <a:gd name="T34" fmla="*/ 569 w 763"/>
                  <a:gd name="T35" fmla="*/ 846 h 1099"/>
                  <a:gd name="T36" fmla="*/ 534 w 763"/>
                  <a:gd name="T37" fmla="*/ 850 h 1099"/>
                  <a:gd name="T38" fmla="*/ 515 w 763"/>
                  <a:gd name="T39" fmla="*/ 834 h 1099"/>
                  <a:gd name="T40" fmla="*/ 484 w 763"/>
                  <a:gd name="T41" fmla="*/ 846 h 1099"/>
                  <a:gd name="T42" fmla="*/ 430 w 763"/>
                  <a:gd name="T43" fmla="*/ 869 h 1099"/>
                  <a:gd name="T44" fmla="*/ 348 w 763"/>
                  <a:gd name="T45" fmla="*/ 891 h 1099"/>
                  <a:gd name="T46" fmla="*/ 186 w 763"/>
                  <a:gd name="T47" fmla="*/ 932 h 1099"/>
                  <a:gd name="T48" fmla="*/ 106 w 763"/>
                  <a:gd name="T49" fmla="*/ 1099 h 1099"/>
                  <a:gd name="T50" fmla="*/ 20 w 763"/>
                  <a:gd name="T51" fmla="*/ 1071 h 1099"/>
                  <a:gd name="T52" fmla="*/ 24 w 763"/>
                  <a:gd name="T53" fmla="*/ 969 h 1099"/>
                  <a:gd name="T54" fmla="*/ 100 w 763"/>
                  <a:gd name="T55" fmla="*/ 969 h 1099"/>
                  <a:gd name="T56" fmla="*/ 93 w 763"/>
                  <a:gd name="T57" fmla="*/ 920 h 1099"/>
                  <a:gd name="T58" fmla="*/ 139 w 763"/>
                  <a:gd name="T59" fmla="*/ 910 h 1099"/>
                  <a:gd name="T60" fmla="*/ 219 w 763"/>
                  <a:gd name="T61" fmla="*/ 846 h 1099"/>
                  <a:gd name="T62" fmla="*/ 237 w 763"/>
                  <a:gd name="T63" fmla="*/ 778 h 1099"/>
                  <a:gd name="T64" fmla="*/ 260 w 763"/>
                  <a:gd name="T65" fmla="*/ 747 h 1099"/>
                  <a:gd name="T66" fmla="*/ 287 w 763"/>
                  <a:gd name="T67" fmla="*/ 720 h 1099"/>
                  <a:gd name="T68" fmla="*/ 295 w 763"/>
                  <a:gd name="T69" fmla="*/ 606 h 1099"/>
                  <a:gd name="T70" fmla="*/ 282 w 763"/>
                  <a:gd name="T71" fmla="*/ 560 h 1099"/>
                  <a:gd name="T72" fmla="*/ 285 w 763"/>
                  <a:gd name="T73" fmla="*/ 530 h 1099"/>
                  <a:gd name="T74" fmla="*/ 306 w 763"/>
                  <a:gd name="T75" fmla="*/ 503 h 1099"/>
                  <a:gd name="T76" fmla="*/ 125 w 763"/>
                  <a:gd name="T77" fmla="*/ 424 h 1099"/>
                  <a:gd name="T78" fmla="*/ 110 w 763"/>
                  <a:gd name="T79" fmla="*/ 339 h 1099"/>
                  <a:gd name="T80" fmla="*/ 67 w 763"/>
                  <a:gd name="T81" fmla="*/ 274 h 1099"/>
                  <a:gd name="T82" fmla="*/ 60 w 763"/>
                  <a:gd name="T83" fmla="*/ 246 h 1099"/>
                  <a:gd name="T84" fmla="*/ 7 w 763"/>
                  <a:gd name="T85" fmla="*/ 190 h 1099"/>
                  <a:gd name="T86" fmla="*/ 0 w 763"/>
                  <a:gd name="T87" fmla="*/ 83 h 10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63" h="1099">
                    <a:moveTo>
                      <a:pt x="0" y="83"/>
                    </a:moveTo>
                    <a:lnTo>
                      <a:pt x="219" y="0"/>
                    </a:lnTo>
                    <a:lnTo>
                      <a:pt x="247" y="29"/>
                    </a:lnTo>
                    <a:lnTo>
                      <a:pt x="304" y="35"/>
                    </a:lnTo>
                    <a:lnTo>
                      <a:pt x="388" y="113"/>
                    </a:lnTo>
                    <a:lnTo>
                      <a:pt x="397" y="207"/>
                    </a:lnTo>
                    <a:lnTo>
                      <a:pt x="430" y="255"/>
                    </a:lnTo>
                    <a:lnTo>
                      <a:pt x="515" y="417"/>
                    </a:lnTo>
                    <a:lnTo>
                      <a:pt x="552" y="424"/>
                    </a:lnTo>
                    <a:lnTo>
                      <a:pt x="621" y="533"/>
                    </a:lnTo>
                    <a:lnTo>
                      <a:pt x="695" y="539"/>
                    </a:lnTo>
                    <a:lnTo>
                      <a:pt x="740" y="581"/>
                    </a:lnTo>
                    <a:lnTo>
                      <a:pt x="760" y="587"/>
                    </a:lnTo>
                    <a:lnTo>
                      <a:pt x="763" y="646"/>
                    </a:lnTo>
                    <a:lnTo>
                      <a:pt x="762" y="813"/>
                    </a:lnTo>
                    <a:lnTo>
                      <a:pt x="660" y="871"/>
                    </a:lnTo>
                    <a:lnTo>
                      <a:pt x="586" y="880"/>
                    </a:lnTo>
                    <a:lnTo>
                      <a:pt x="569" y="846"/>
                    </a:lnTo>
                    <a:lnTo>
                      <a:pt x="534" y="850"/>
                    </a:lnTo>
                    <a:lnTo>
                      <a:pt x="515" y="834"/>
                    </a:lnTo>
                    <a:lnTo>
                      <a:pt x="484" y="846"/>
                    </a:lnTo>
                    <a:lnTo>
                      <a:pt x="430" y="869"/>
                    </a:lnTo>
                    <a:lnTo>
                      <a:pt x="348" y="891"/>
                    </a:lnTo>
                    <a:lnTo>
                      <a:pt x="186" y="932"/>
                    </a:lnTo>
                    <a:lnTo>
                      <a:pt x="106" y="1099"/>
                    </a:lnTo>
                    <a:lnTo>
                      <a:pt x="20" y="1071"/>
                    </a:lnTo>
                    <a:lnTo>
                      <a:pt x="24" y="969"/>
                    </a:lnTo>
                    <a:lnTo>
                      <a:pt x="100" y="969"/>
                    </a:lnTo>
                    <a:lnTo>
                      <a:pt x="93" y="920"/>
                    </a:lnTo>
                    <a:lnTo>
                      <a:pt x="139" y="910"/>
                    </a:lnTo>
                    <a:lnTo>
                      <a:pt x="219" y="846"/>
                    </a:lnTo>
                    <a:lnTo>
                      <a:pt x="237" y="778"/>
                    </a:lnTo>
                    <a:lnTo>
                      <a:pt x="260" y="747"/>
                    </a:lnTo>
                    <a:lnTo>
                      <a:pt x="287" y="720"/>
                    </a:lnTo>
                    <a:lnTo>
                      <a:pt x="295" y="606"/>
                    </a:lnTo>
                    <a:lnTo>
                      <a:pt x="282" y="560"/>
                    </a:lnTo>
                    <a:lnTo>
                      <a:pt x="285" y="530"/>
                    </a:lnTo>
                    <a:lnTo>
                      <a:pt x="306" y="503"/>
                    </a:lnTo>
                    <a:lnTo>
                      <a:pt x="125" y="424"/>
                    </a:lnTo>
                    <a:lnTo>
                      <a:pt x="110" y="339"/>
                    </a:lnTo>
                    <a:lnTo>
                      <a:pt x="67" y="274"/>
                    </a:lnTo>
                    <a:lnTo>
                      <a:pt x="60" y="246"/>
                    </a:lnTo>
                    <a:lnTo>
                      <a:pt x="7" y="190"/>
                    </a:lnTo>
                    <a:lnTo>
                      <a:pt x="0" y="8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326" name="Freeform 134"/>
              <p:cNvSpPr>
                <a:spLocks noChangeAspect="1"/>
              </p:cNvSpPr>
              <p:nvPr/>
            </p:nvSpPr>
            <p:spPr bwMode="auto">
              <a:xfrm>
                <a:off x="3501" y="1107"/>
                <a:ext cx="211" cy="223"/>
              </a:xfrm>
              <a:custGeom>
                <a:avLst/>
                <a:gdLst>
                  <a:gd name="T0" fmla="*/ 0 w 1169"/>
                  <a:gd name="T1" fmla="*/ 177 h 1236"/>
                  <a:gd name="T2" fmla="*/ 0 w 1169"/>
                  <a:gd name="T3" fmla="*/ 47 h 1236"/>
                  <a:gd name="T4" fmla="*/ 394 w 1169"/>
                  <a:gd name="T5" fmla="*/ 21 h 1236"/>
                  <a:gd name="T6" fmla="*/ 486 w 1169"/>
                  <a:gd name="T7" fmla="*/ 21 h 1236"/>
                  <a:gd name="T8" fmla="*/ 512 w 1169"/>
                  <a:gd name="T9" fmla="*/ 44 h 1236"/>
                  <a:gd name="T10" fmla="*/ 585 w 1169"/>
                  <a:gd name="T11" fmla="*/ 42 h 1236"/>
                  <a:gd name="T12" fmla="*/ 617 w 1169"/>
                  <a:gd name="T13" fmla="*/ 12 h 1236"/>
                  <a:gd name="T14" fmla="*/ 644 w 1169"/>
                  <a:gd name="T15" fmla="*/ 0 h 1236"/>
                  <a:gd name="T16" fmla="*/ 698 w 1169"/>
                  <a:gd name="T17" fmla="*/ 37 h 1236"/>
                  <a:gd name="T18" fmla="*/ 740 w 1169"/>
                  <a:gd name="T19" fmla="*/ 36 h 1236"/>
                  <a:gd name="T20" fmla="*/ 767 w 1169"/>
                  <a:gd name="T21" fmla="*/ 44 h 1236"/>
                  <a:gd name="T22" fmla="*/ 843 w 1169"/>
                  <a:gd name="T23" fmla="*/ 42 h 1236"/>
                  <a:gd name="T24" fmla="*/ 830 w 1169"/>
                  <a:gd name="T25" fmla="*/ 154 h 1236"/>
                  <a:gd name="T26" fmla="*/ 846 w 1169"/>
                  <a:gd name="T27" fmla="*/ 169 h 1236"/>
                  <a:gd name="T28" fmla="*/ 1018 w 1169"/>
                  <a:gd name="T29" fmla="*/ 169 h 1236"/>
                  <a:gd name="T30" fmla="*/ 1027 w 1169"/>
                  <a:gd name="T31" fmla="*/ 177 h 1236"/>
                  <a:gd name="T32" fmla="*/ 1076 w 1169"/>
                  <a:gd name="T33" fmla="*/ 189 h 1236"/>
                  <a:gd name="T34" fmla="*/ 1096 w 1169"/>
                  <a:gd name="T35" fmla="*/ 172 h 1236"/>
                  <a:gd name="T36" fmla="*/ 1145 w 1169"/>
                  <a:gd name="T37" fmla="*/ 174 h 1236"/>
                  <a:gd name="T38" fmla="*/ 1169 w 1169"/>
                  <a:gd name="T39" fmla="*/ 197 h 1236"/>
                  <a:gd name="T40" fmla="*/ 1166 w 1169"/>
                  <a:gd name="T41" fmla="*/ 248 h 1236"/>
                  <a:gd name="T42" fmla="*/ 1136 w 1169"/>
                  <a:gd name="T43" fmla="*/ 331 h 1236"/>
                  <a:gd name="T44" fmla="*/ 1044 w 1169"/>
                  <a:gd name="T45" fmla="*/ 421 h 1236"/>
                  <a:gd name="T46" fmla="*/ 1039 w 1169"/>
                  <a:gd name="T47" fmla="*/ 482 h 1236"/>
                  <a:gd name="T48" fmla="*/ 1010 w 1169"/>
                  <a:gd name="T49" fmla="*/ 482 h 1236"/>
                  <a:gd name="T50" fmla="*/ 993 w 1169"/>
                  <a:gd name="T51" fmla="*/ 694 h 1236"/>
                  <a:gd name="T52" fmla="*/ 976 w 1169"/>
                  <a:gd name="T53" fmla="*/ 701 h 1236"/>
                  <a:gd name="T54" fmla="*/ 980 w 1169"/>
                  <a:gd name="T55" fmla="*/ 831 h 1236"/>
                  <a:gd name="T56" fmla="*/ 995 w 1169"/>
                  <a:gd name="T57" fmla="*/ 847 h 1236"/>
                  <a:gd name="T58" fmla="*/ 738 w 1169"/>
                  <a:gd name="T59" fmla="*/ 1075 h 1236"/>
                  <a:gd name="T60" fmla="*/ 769 w 1169"/>
                  <a:gd name="T61" fmla="*/ 1122 h 1236"/>
                  <a:gd name="T62" fmla="*/ 757 w 1169"/>
                  <a:gd name="T63" fmla="*/ 1236 h 1236"/>
                  <a:gd name="T64" fmla="*/ 676 w 1169"/>
                  <a:gd name="T65" fmla="*/ 1220 h 1236"/>
                  <a:gd name="T66" fmla="*/ 647 w 1169"/>
                  <a:gd name="T67" fmla="*/ 1165 h 1236"/>
                  <a:gd name="T68" fmla="*/ 580 w 1169"/>
                  <a:gd name="T69" fmla="*/ 1169 h 1236"/>
                  <a:gd name="T70" fmla="*/ 548 w 1169"/>
                  <a:gd name="T71" fmla="*/ 1185 h 1236"/>
                  <a:gd name="T72" fmla="*/ 527 w 1169"/>
                  <a:gd name="T73" fmla="*/ 1175 h 1236"/>
                  <a:gd name="T74" fmla="*/ 527 w 1169"/>
                  <a:gd name="T75" fmla="*/ 1127 h 1236"/>
                  <a:gd name="T76" fmla="*/ 512 w 1169"/>
                  <a:gd name="T77" fmla="*/ 1117 h 1236"/>
                  <a:gd name="T78" fmla="*/ 497 w 1169"/>
                  <a:gd name="T79" fmla="*/ 1111 h 1236"/>
                  <a:gd name="T80" fmla="*/ 436 w 1169"/>
                  <a:gd name="T81" fmla="*/ 1050 h 1236"/>
                  <a:gd name="T82" fmla="*/ 431 w 1169"/>
                  <a:gd name="T83" fmla="*/ 1019 h 1236"/>
                  <a:gd name="T84" fmla="*/ 465 w 1169"/>
                  <a:gd name="T85" fmla="*/ 984 h 1236"/>
                  <a:gd name="T86" fmla="*/ 461 w 1169"/>
                  <a:gd name="T87" fmla="*/ 961 h 1236"/>
                  <a:gd name="T88" fmla="*/ 415 w 1169"/>
                  <a:gd name="T89" fmla="*/ 958 h 1236"/>
                  <a:gd name="T90" fmla="*/ 386 w 1169"/>
                  <a:gd name="T91" fmla="*/ 925 h 1236"/>
                  <a:gd name="T92" fmla="*/ 371 w 1169"/>
                  <a:gd name="T93" fmla="*/ 892 h 1236"/>
                  <a:gd name="T94" fmla="*/ 224 w 1169"/>
                  <a:gd name="T95" fmla="*/ 867 h 1236"/>
                  <a:gd name="T96" fmla="*/ 285 w 1169"/>
                  <a:gd name="T97" fmla="*/ 820 h 1236"/>
                  <a:gd name="T98" fmla="*/ 290 w 1169"/>
                  <a:gd name="T99" fmla="*/ 601 h 1236"/>
                  <a:gd name="T100" fmla="*/ 204 w 1169"/>
                  <a:gd name="T101" fmla="*/ 509 h 1236"/>
                  <a:gd name="T102" fmla="*/ 109 w 1169"/>
                  <a:gd name="T103" fmla="*/ 339 h 1236"/>
                  <a:gd name="T104" fmla="*/ 23 w 1169"/>
                  <a:gd name="T105" fmla="*/ 316 h 1236"/>
                  <a:gd name="T106" fmla="*/ 0 w 1169"/>
                  <a:gd name="T107" fmla="*/ 177 h 1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69" h="1236">
                    <a:moveTo>
                      <a:pt x="0" y="177"/>
                    </a:moveTo>
                    <a:lnTo>
                      <a:pt x="0" y="47"/>
                    </a:lnTo>
                    <a:lnTo>
                      <a:pt x="394" y="21"/>
                    </a:lnTo>
                    <a:lnTo>
                      <a:pt x="486" y="21"/>
                    </a:lnTo>
                    <a:lnTo>
                      <a:pt x="512" y="44"/>
                    </a:lnTo>
                    <a:lnTo>
                      <a:pt x="585" y="42"/>
                    </a:lnTo>
                    <a:lnTo>
                      <a:pt x="617" y="12"/>
                    </a:lnTo>
                    <a:lnTo>
                      <a:pt x="644" y="0"/>
                    </a:lnTo>
                    <a:lnTo>
                      <a:pt x="698" y="37"/>
                    </a:lnTo>
                    <a:lnTo>
                      <a:pt x="740" y="36"/>
                    </a:lnTo>
                    <a:lnTo>
                      <a:pt x="767" y="44"/>
                    </a:lnTo>
                    <a:lnTo>
                      <a:pt x="843" y="42"/>
                    </a:lnTo>
                    <a:lnTo>
                      <a:pt x="830" y="154"/>
                    </a:lnTo>
                    <a:lnTo>
                      <a:pt x="846" y="169"/>
                    </a:lnTo>
                    <a:lnTo>
                      <a:pt x="1018" y="169"/>
                    </a:lnTo>
                    <a:lnTo>
                      <a:pt x="1027" y="177"/>
                    </a:lnTo>
                    <a:lnTo>
                      <a:pt x="1076" y="189"/>
                    </a:lnTo>
                    <a:lnTo>
                      <a:pt x="1096" y="172"/>
                    </a:lnTo>
                    <a:lnTo>
                      <a:pt x="1145" y="174"/>
                    </a:lnTo>
                    <a:lnTo>
                      <a:pt x="1169" y="197"/>
                    </a:lnTo>
                    <a:lnTo>
                      <a:pt x="1166" y="248"/>
                    </a:lnTo>
                    <a:lnTo>
                      <a:pt x="1136" y="331"/>
                    </a:lnTo>
                    <a:lnTo>
                      <a:pt x="1044" y="421"/>
                    </a:lnTo>
                    <a:lnTo>
                      <a:pt x="1039" y="482"/>
                    </a:lnTo>
                    <a:lnTo>
                      <a:pt x="1010" y="482"/>
                    </a:lnTo>
                    <a:lnTo>
                      <a:pt x="993" y="694"/>
                    </a:lnTo>
                    <a:lnTo>
                      <a:pt x="976" y="701"/>
                    </a:lnTo>
                    <a:lnTo>
                      <a:pt x="980" y="831"/>
                    </a:lnTo>
                    <a:lnTo>
                      <a:pt x="995" y="847"/>
                    </a:lnTo>
                    <a:lnTo>
                      <a:pt x="738" y="1075"/>
                    </a:lnTo>
                    <a:lnTo>
                      <a:pt x="769" y="1122"/>
                    </a:lnTo>
                    <a:lnTo>
                      <a:pt x="757" y="1236"/>
                    </a:lnTo>
                    <a:lnTo>
                      <a:pt x="676" y="1220"/>
                    </a:lnTo>
                    <a:lnTo>
                      <a:pt x="647" y="1165"/>
                    </a:lnTo>
                    <a:lnTo>
                      <a:pt x="580" y="1169"/>
                    </a:lnTo>
                    <a:lnTo>
                      <a:pt x="548" y="1185"/>
                    </a:lnTo>
                    <a:lnTo>
                      <a:pt x="527" y="1175"/>
                    </a:lnTo>
                    <a:lnTo>
                      <a:pt x="527" y="1127"/>
                    </a:lnTo>
                    <a:lnTo>
                      <a:pt x="512" y="1117"/>
                    </a:lnTo>
                    <a:lnTo>
                      <a:pt x="497" y="1111"/>
                    </a:lnTo>
                    <a:lnTo>
                      <a:pt x="436" y="1050"/>
                    </a:lnTo>
                    <a:lnTo>
                      <a:pt x="431" y="1019"/>
                    </a:lnTo>
                    <a:lnTo>
                      <a:pt x="465" y="984"/>
                    </a:lnTo>
                    <a:lnTo>
                      <a:pt x="461" y="961"/>
                    </a:lnTo>
                    <a:lnTo>
                      <a:pt x="415" y="958"/>
                    </a:lnTo>
                    <a:lnTo>
                      <a:pt x="386" y="925"/>
                    </a:lnTo>
                    <a:lnTo>
                      <a:pt x="371" y="892"/>
                    </a:lnTo>
                    <a:lnTo>
                      <a:pt x="224" y="867"/>
                    </a:lnTo>
                    <a:lnTo>
                      <a:pt x="285" y="820"/>
                    </a:lnTo>
                    <a:lnTo>
                      <a:pt x="290" y="601"/>
                    </a:lnTo>
                    <a:lnTo>
                      <a:pt x="204" y="509"/>
                    </a:lnTo>
                    <a:lnTo>
                      <a:pt x="109" y="339"/>
                    </a:lnTo>
                    <a:lnTo>
                      <a:pt x="23" y="316"/>
                    </a:lnTo>
                    <a:lnTo>
                      <a:pt x="0" y="17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327" name="Freeform 135"/>
              <p:cNvSpPr>
                <a:spLocks noChangeAspect="1"/>
              </p:cNvSpPr>
              <p:nvPr/>
            </p:nvSpPr>
            <p:spPr bwMode="auto">
              <a:xfrm>
                <a:off x="3280" y="1263"/>
                <a:ext cx="519" cy="325"/>
              </a:xfrm>
              <a:custGeom>
                <a:avLst/>
                <a:gdLst>
                  <a:gd name="T0" fmla="*/ 387 w 2877"/>
                  <a:gd name="T1" fmla="*/ 253 h 1803"/>
                  <a:gd name="T2" fmla="*/ 649 w 2877"/>
                  <a:gd name="T3" fmla="*/ 245 h 1803"/>
                  <a:gd name="T4" fmla="*/ 809 w 2877"/>
                  <a:gd name="T5" fmla="*/ 221 h 1803"/>
                  <a:gd name="T6" fmla="*/ 1047 w 2877"/>
                  <a:gd name="T7" fmla="*/ 185 h 1803"/>
                  <a:gd name="T8" fmla="*/ 1117 w 2877"/>
                  <a:gd name="T9" fmla="*/ 140 h 1803"/>
                  <a:gd name="T10" fmla="*/ 1271 w 2877"/>
                  <a:gd name="T11" fmla="*/ 163 h 1803"/>
                  <a:gd name="T12" fmla="*/ 1322 w 2877"/>
                  <a:gd name="T13" fmla="*/ 157 h 1803"/>
                  <a:gd name="T14" fmla="*/ 1379 w 2877"/>
                  <a:gd name="T15" fmla="*/ 64 h 1803"/>
                  <a:gd name="T16" fmla="*/ 1613 w 2877"/>
                  <a:gd name="T17" fmla="*/ 61 h 1803"/>
                  <a:gd name="T18" fmla="*/ 1692 w 2877"/>
                  <a:gd name="T19" fmla="*/ 117 h 1803"/>
                  <a:gd name="T20" fmla="*/ 1724 w 2877"/>
                  <a:gd name="T21" fmla="*/ 247 h 1803"/>
                  <a:gd name="T22" fmla="*/ 1778 w 2877"/>
                  <a:gd name="T23" fmla="*/ 323 h 1803"/>
                  <a:gd name="T24" fmla="*/ 1901 w 2877"/>
                  <a:gd name="T25" fmla="*/ 355 h 1803"/>
                  <a:gd name="T26" fmla="*/ 1964 w 2877"/>
                  <a:gd name="T27" fmla="*/ 210 h 1803"/>
                  <a:gd name="T28" fmla="*/ 2276 w 2877"/>
                  <a:gd name="T29" fmla="*/ 43 h 1803"/>
                  <a:gd name="T30" fmla="*/ 2412 w 2877"/>
                  <a:gd name="T31" fmla="*/ 6 h 1803"/>
                  <a:gd name="T32" fmla="*/ 2299 w 2877"/>
                  <a:gd name="T33" fmla="*/ 347 h 1803"/>
                  <a:gd name="T34" fmla="*/ 2371 w 2877"/>
                  <a:gd name="T35" fmla="*/ 632 h 1803"/>
                  <a:gd name="T36" fmla="*/ 2336 w 2877"/>
                  <a:gd name="T37" fmla="*/ 1022 h 1803"/>
                  <a:gd name="T38" fmla="*/ 2418 w 2877"/>
                  <a:gd name="T39" fmla="*/ 1166 h 1803"/>
                  <a:gd name="T40" fmla="*/ 2608 w 2877"/>
                  <a:gd name="T41" fmla="*/ 1322 h 1803"/>
                  <a:gd name="T42" fmla="*/ 2629 w 2877"/>
                  <a:gd name="T43" fmla="*/ 1420 h 1803"/>
                  <a:gd name="T44" fmla="*/ 2778 w 2877"/>
                  <a:gd name="T45" fmla="*/ 1490 h 1803"/>
                  <a:gd name="T46" fmla="*/ 2844 w 2877"/>
                  <a:gd name="T47" fmla="*/ 1613 h 1803"/>
                  <a:gd name="T48" fmla="*/ 2872 w 2877"/>
                  <a:gd name="T49" fmla="*/ 1705 h 1803"/>
                  <a:gd name="T50" fmla="*/ 2780 w 2877"/>
                  <a:gd name="T51" fmla="*/ 1788 h 1803"/>
                  <a:gd name="T52" fmla="*/ 2461 w 2877"/>
                  <a:gd name="T53" fmla="*/ 1705 h 1803"/>
                  <a:gd name="T54" fmla="*/ 2376 w 2877"/>
                  <a:gd name="T55" fmla="*/ 1625 h 1803"/>
                  <a:gd name="T56" fmla="*/ 2171 w 2877"/>
                  <a:gd name="T57" fmla="*/ 1554 h 1803"/>
                  <a:gd name="T58" fmla="*/ 1890 w 2877"/>
                  <a:gd name="T59" fmla="*/ 1426 h 1803"/>
                  <a:gd name="T60" fmla="*/ 1916 w 2877"/>
                  <a:gd name="T61" fmla="*/ 1007 h 1803"/>
                  <a:gd name="T62" fmla="*/ 1962 w 2877"/>
                  <a:gd name="T63" fmla="*/ 755 h 1803"/>
                  <a:gd name="T64" fmla="*/ 1944 w 2877"/>
                  <a:gd name="T65" fmla="*/ 427 h 1803"/>
                  <a:gd name="T66" fmla="*/ 1618 w 2877"/>
                  <a:gd name="T67" fmla="*/ 534 h 1803"/>
                  <a:gd name="T68" fmla="*/ 1594 w 2877"/>
                  <a:gd name="T69" fmla="*/ 632 h 1803"/>
                  <a:gd name="T70" fmla="*/ 1458 w 2877"/>
                  <a:gd name="T71" fmla="*/ 584 h 1803"/>
                  <a:gd name="T72" fmla="*/ 1415 w 2877"/>
                  <a:gd name="T73" fmla="*/ 607 h 1803"/>
                  <a:gd name="T74" fmla="*/ 1392 w 2877"/>
                  <a:gd name="T75" fmla="*/ 666 h 1803"/>
                  <a:gd name="T76" fmla="*/ 1456 w 2877"/>
                  <a:gd name="T77" fmla="*/ 864 h 1803"/>
                  <a:gd name="T78" fmla="*/ 1066 w 2877"/>
                  <a:gd name="T79" fmla="*/ 843 h 1803"/>
                  <a:gd name="T80" fmla="*/ 558 w 2877"/>
                  <a:gd name="T81" fmla="*/ 875 h 1803"/>
                  <a:gd name="T82" fmla="*/ 353 w 2877"/>
                  <a:gd name="T83" fmla="*/ 855 h 1803"/>
                  <a:gd name="T84" fmla="*/ 146 w 2877"/>
                  <a:gd name="T85" fmla="*/ 858 h 1803"/>
                  <a:gd name="T86" fmla="*/ 6 w 2877"/>
                  <a:gd name="T87" fmla="*/ 798 h 1803"/>
                  <a:gd name="T88" fmla="*/ 167 w 2877"/>
                  <a:gd name="T89" fmla="*/ 724 h 18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877" h="1803">
                    <a:moveTo>
                      <a:pt x="184" y="706"/>
                    </a:moveTo>
                    <a:lnTo>
                      <a:pt x="345" y="253"/>
                    </a:lnTo>
                    <a:lnTo>
                      <a:pt x="387" y="253"/>
                    </a:lnTo>
                    <a:lnTo>
                      <a:pt x="500" y="258"/>
                    </a:lnTo>
                    <a:lnTo>
                      <a:pt x="566" y="266"/>
                    </a:lnTo>
                    <a:lnTo>
                      <a:pt x="649" y="245"/>
                    </a:lnTo>
                    <a:lnTo>
                      <a:pt x="713" y="217"/>
                    </a:lnTo>
                    <a:lnTo>
                      <a:pt x="734" y="140"/>
                    </a:lnTo>
                    <a:lnTo>
                      <a:pt x="809" y="221"/>
                    </a:lnTo>
                    <a:lnTo>
                      <a:pt x="1011" y="233"/>
                    </a:lnTo>
                    <a:lnTo>
                      <a:pt x="1047" y="194"/>
                    </a:lnTo>
                    <a:lnTo>
                      <a:pt x="1047" y="185"/>
                    </a:lnTo>
                    <a:lnTo>
                      <a:pt x="1060" y="181"/>
                    </a:lnTo>
                    <a:lnTo>
                      <a:pt x="1130" y="194"/>
                    </a:lnTo>
                    <a:lnTo>
                      <a:pt x="1117" y="140"/>
                    </a:lnTo>
                    <a:lnTo>
                      <a:pt x="1231" y="138"/>
                    </a:lnTo>
                    <a:lnTo>
                      <a:pt x="1252" y="157"/>
                    </a:lnTo>
                    <a:lnTo>
                      <a:pt x="1271" y="163"/>
                    </a:lnTo>
                    <a:lnTo>
                      <a:pt x="1287" y="144"/>
                    </a:lnTo>
                    <a:lnTo>
                      <a:pt x="1303" y="142"/>
                    </a:lnTo>
                    <a:lnTo>
                      <a:pt x="1322" y="157"/>
                    </a:lnTo>
                    <a:lnTo>
                      <a:pt x="1357" y="157"/>
                    </a:lnTo>
                    <a:lnTo>
                      <a:pt x="1384" y="130"/>
                    </a:lnTo>
                    <a:lnTo>
                      <a:pt x="1379" y="64"/>
                    </a:lnTo>
                    <a:lnTo>
                      <a:pt x="1456" y="0"/>
                    </a:lnTo>
                    <a:lnTo>
                      <a:pt x="1596" y="27"/>
                    </a:lnTo>
                    <a:lnTo>
                      <a:pt x="1613" y="61"/>
                    </a:lnTo>
                    <a:lnTo>
                      <a:pt x="1640" y="93"/>
                    </a:lnTo>
                    <a:lnTo>
                      <a:pt x="1688" y="97"/>
                    </a:lnTo>
                    <a:lnTo>
                      <a:pt x="1692" y="117"/>
                    </a:lnTo>
                    <a:lnTo>
                      <a:pt x="1661" y="151"/>
                    </a:lnTo>
                    <a:lnTo>
                      <a:pt x="1663" y="181"/>
                    </a:lnTo>
                    <a:lnTo>
                      <a:pt x="1724" y="247"/>
                    </a:lnTo>
                    <a:lnTo>
                      <a:pt x="1758" y="262"/>
                    </a:lnTo>
                    <a:lnTo>
                      <a:pt x="1758" y="309"/>
                    </a:lnTo>
                    <a:lnTo>
                      <a:pt x="1778" y="323"/>
                    </a:lnTo>
                    <a:lnTo>
                      <a:pt x="1809" y="302"/>
                    </a:lnTo>
                    <a:lnTo>
                      <a:pt x="1875" y="301"/>
                    </a:lnTo>
                    <a:lnTo>
                      <a:pt x="1901" y="355"/>
                    </a:lnTo>
                    <a:lnTo>
                      <a:pt x="1987" y="372"/>
                    </a:lnTo>
                    <a:lnTo>
                      <a:pt x="1997" y="255"/>
                    </a:lnTo>
                    <a:lnTo>
                      <a:pt x="1964" y="210"/>
                    </a:lnTo>
                    <a:lnTo>
                      <a:pt x="2179" y="20"/>
                    </a:lnTo>
                    <a:lnTo>
                      <a:pt x="2235" y="34"/>
                    </a:lnTo>
                    <a:lnTo>
                      <a:pt x="2276" y="43"/>
                    </a:lnTo>
                    <a:lnTo>
                      <a:pt x="2334" y="29"/>
                    </a:lnTo>
                    <a:lnTo>
                      <a:pt x="2382" y="21"/>
                    </a:lnTo>
                    <a:lnTo>
                      <a:pt x="2412" y="6"/>
                    </a:lnTo>
                    <a:lnTo>
                      <a:pt x="2437" y="6"/>
                    </a:lnTo>
                    <a:lnTo>
                      <a:pt x="2448" y="20"/>
                    </a:lnTo>
                    <a:lnTo>
                      <a:pt x="2299" y="347"/>
                    </a:lnTo>
                    <a:lnTo>
                      <a:pt x="2312" y="451"/>
                    </a:lnTo>
                    <a:lnTo>
                      <a:pt x="2323" y="580"/>
                    </a:lnTo>
                    <a:lnTo>
                      <a:pt x="2371" y="632"/>
                    </a:lnTo>
                    <a:lnTo>
                      <a:pt x="2439" y="644"/>
                    </a:lnTo>
                    <a:lnTo>
                      <a:pt x="2610" y="1175"/>
                    </a:lnTo>
                    <a:lnTo>
                      <a:pt x="2336" y="1022"/>
                    </a:lnTo>
                    <a:lnTo>
                      <a:pt x="2357" y="1065"/>
                    </a:lnTo>
                    <a:lnTo>
                      <a:pt x="2357" y="1137"/>
                    </a:lnTo>
                    <a:lnTo>
                      <a:pt x="2418" y="1166"/>
                    </a:lnTo>
                    <a:lnTo>
                      <a:pt x="2557" y="1284"/>
                    </a:lnTo>
                    <a:lnTo>
                      <a:pt x="2557" y="1317"/>
                    </a:lnTo>
                    <a:lnTo>
                      <a:pt x="2608" y="1322"/>
                    </a:lnTo>
                    <a:lnTo>
                      <a:pt x="2635" y="1358"/>
                    </a:lnTo>
                    <a:lnTo>
                      <a:pt x="2646" y="1392"/>
                    </a:lnTo>
                    <a:lnTo>
                      <a:pt x="2629" y="1420"/>
                    </a:lnTo>
                    <a:lnTo>
                      <a:pt x="2615" y="1462"/>
                    </a:lnTo>
                    <a:lnTo>
                      <a:pt x="2743" y="1480"/>
                    </a:lnTo>
                    <a:lnTo>
                      <a:pt x="2778" y="1490"/>
                    </a:lnTo>
                    <a:lnTo>
                      <a:pt x="2782" y="1522"/>
                    </a:lnTo>
                    <a:lnTo>
                      <a:pt x="2782" y="1552"/>
                    </a:lnTo>
                    <a:lnTo>
                      <a:pt x="2844" y="1613"/>
                    </a:lnTo>
                    <a:lnTo>
                      <a:pt x="2844" y="1662"/>
                    </a:lnTo>
                    <a:lnTo>
                      <a:pt x="2834" y="1679"/>
                    </a:lnTo>
                    <a:lnTo>
                      <a:pt x="2872" y="1705"/>
                    </a:lnTo>
                    <a:lnTo>
                      <a:pt x="2877" y="1735"/>
                    </a:lnTo>
                    <a:lnTo>
                      <a:pt x="2823" y="1795"/>
                    </a:lnTo>
                    <a:lnTo>
                      <a:pt x="2780" y="1788"/>
                    </a:lnTo>
                    <a:lnTo>
                      <a:pt x="2706" y="1803"/>
                    </a:lnTo>
                    <a:lnTo>
                      <a:pt x="2497" y="1763"/>
                    </a:lnTo>
                    <a:lnTo>
                      <a:pt x="2461" y="1705"/>
                    </a:lnTo>
                    <a:lnTo>
                      <a:pt x="2393" y="1695"/>
                    </a:lnTo>
                    <a:lnTo>
                      <a:pt x="2393" y="1641"/>
                    </a:lnTo>
                    <a:lnTo>
                      <a:pt x="2376" y="1625"/>
                    </a:lnTo>
                    <a:lnTo>
                      <a:pt x="2310" y="1631"/>
                    </a:lnTo>
                    <a:lnTo>
                      <a:pt x="2222" y="1594"/>
                    </a:lnTo>
                    <a:lnTo>
                      <a:pt x="2171" y="1554"/>
                    </a:lnTo>
                    <a:lnTo>
                      <a:pt x="2101" y="1546"/>
                    </a:lnTo>
                    <a:lnTo>
                      <a:pt x="1973" y="1492"/>
                    </a:lnTo>
                    <a:lnTo>
                      <a:pt x="1890" y="1426"/>
                    </a:lnTo>
                    <a:lnTo>
                      <a:pt x="1724" y="1216"/>
                    </a:lnTo>
                    <a:lnTo>
                      <a:pt x="1828" y="1128"/>
                    </a:lnTo>
                    <a:lnTo>
                      <a:pt x="1916" y="1007"/>
                    </a:lnTo>
                    <a:lnTo>
                      <a:pt x="1910" y="917"/>
                    </a:lnTo>
                    <a:lnTo>
                      <a:pt x="1950" y="834"/>
                    </a:lnTo>
                    <a:lnTo>
                      <a:pt x="1962" y="755"/>
                    </a:lnTo>
                    <a:lnTo>
                      <a:pt x="1921" y="737"/>
                    </a:lnTo>
                    <a:lnTo>
                      <a:pt x="1954" y="658"/>
                    </a:lnTo>
                    <a:lnTo>
                      <a:pt x="1944" y="427"/>
                    </a:lnTo>
                    <a:lnTo>
                      <a:pt x="1571" y="415"/>
                    </a:lnTo>
                    <a:lnTo>
                      <a:pt x="1571" y="496"/>
                    </a:lnTo>
                    <a:lnTo>
                      <a:pt x="1618" y="534"/>
                    </a:lnTo>
                    <a:lnTo>
                      <a:pt x="1624" y="576"/>
                    </a:lnTo>
                    <a:lnTo>
                      <a:pt x="1620" y="615"/>
                    </a:lnTo>
                    <a:lnTo>
                      <a:pt x="1594" y="632"/>
                    </a:lnTo>
                    <a:lnTo>
                      <a:pt x="1551" y="640"/>
                    </a:lnTo>
                    <a:lnTo>
                      <a:pt x="1481" y="615"/>
                    </a:lnTo>
                    <a:lnTo>
                      <a:pt x="1458" y="584"/>
                    </a:lnTo>
                    <a:lnTo>
                      <a:pt x="1437" y="549"/>
                    </a:lnTo>
                    <a:lnTo>
                      <a:pt x="1421" y="545"/>
                    </a:lnTo>
                    <a:lnTo>
                      <a:pt x="1415" y="607"/>
                    </a:lnTo>
                    <a:lnTo>
                      <a:pt x="1431" y="625"/>
                    </a:lnTo>
                    <a:lnTo>
                      <a:pt x="1417" y="647"/>
                    </a:lnTo>
                    <a:lnTo>
                      <a:pt x="1392" y="666"/>
                    </a:lnTo>
                    <a:lnTo>
                      <a:pt x="1407" y="735"/>
                    </a:lnTo>
                    <a:lnTo>
                      <a:pt x="1466" y="819"/>
                    </a:lnTo>
                    <a:lnTo>
                      <a:pt x="1456" y="864"/>
                    </a:lnTo>
                    <a:lnTo>
                      <a:pt x="1268" y="864"/>
                    </a:lnTo>
                    <a:lnTo>
                      <a:pt x="1224" y="847"/>
                    </a:lnTo>
                    <a:lnTo>
                      <a:pt x="1066" y="843"/>
                    </a:lnTo>
                    <a:lnTo>
                      <a:pt x="989" y="753"/>
                    </a:lnTo>
                    <a:lnTo>
                      <a:pt x="745" y="888"/>
                    </a:lnTo>
                    <a:lnTo>
                      <a:pt x="558" y="875"/>
                    </a:lnTo>
                    <a:lnTo>
                      <a:pt x="451" y="913"/>
                    </a:lnTo>
                    <a:lnTo>
                      <a:pt x="380" y="867"/>
                    </a:lnTo>
                    <a:lnTo>
                      <a:pt x="353" y="855"/>
                    </a:lnTo>
                    <a:lnTo>
                      <a:pt x="285" y="790"/>
                    </a:lnTo>
                    <a:lnTo>
                      <a:pt x="211" y="807"/>
                    </a:lnTo>
                    <a:lnTo>
                      <a:pt x="146" y="858"/>
                    </a:lnTo>
                    <a:lnTo>
                      <a:pt x="130" y="836"/>
                    </a:lnTo>
                    <a:lnTo>
                      <a:pt x="74" y="832"/>
                    </a:lnTo>
                    <a:lnTo>
                      <a:pt x="6" y="798"/>
                    </a:lnTo>
                    <a:lnTo>
                      <a:pt x="0" y="756"/>
                    </a:lnTo>
                    <a:lnTo>
                      <a:pt x="72" y="734"/>
                    </a:lnTo>
                    <a:lnTo>
                      <a:pt x="167" y="724"/>
                    </a:lnTo>
                    <a:lnTo>
                      <a:pt x="184" y="70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328" name="Freeform 136"/>
              <p:cNvSpPr>
                <a:spLocks noChangeAspect="1"/>
              </p:cNvSpPr>
              <p:nvPr/>
            </p:nvSpPr>
            <p:spPr bwMode="auto">
              <a:xfrm>
                <a:off x="3374" y="1140"/>
                <a:ext cx="180" cy="153"/>
              </a:xfrm>
              <a:custGeom>
                <a:avLst/>
                <a:gdLst>
                  <a:gd name="T0" fmla="*/ 49 w 997"/>
                  <a:gd name="T1" fmla="*/ 283 h 849"/>
                  <a:gd name="T2" fmla="*/ 130 w 997"/>
                  <a:gd name="T3" fmla="*/ 117 h 849"/>
                  <a:gd name="T4" fmla="*/ 355 w 997"/>
                  <a:gd name="T5" fmla="*/ 60 h 849"/>
                  <a:gd name="T6" fmla="*/ 460 w 997"/>
                  <a:gd name="T7" fmla="*/ 19 h 849"/>
                  <a:gd name="T8" fmla="*/ 479 w 997"/>
                  <a:gd name="T9" fmla="*/ 36 h 849"/>
                  <a:gd name="T10" fmla="*/ 514 w 997"/>
                  <a:gd name="T11" fmla="*/ 32 h 849"/>
                  <a:gd name="T12" fmla="*/ 530 w 997"/>
                  <a:gd name="T13" fmla="*/ 66 h 849"/>
                  <a:gd name="T14" fmla="*/ 603 w 997"/>
                  <a:gd name="T15" fmla="*/ 58 h 849"/>
                  <a:gd name="T16" fmla="*/ 707 w 997"/>
                  <a:gd name="T17" fmla="*/ 0 h 849"/>
                  <a:gd name="T18" fmla="*/ 731 w 997"/>
                  <a:gd name="T19" fmla="*/ 140 h 849"/>
                  <a:gd name="T20" fmla="*/ 816 w 997"/>
                  <a:gd name="T21" fmla="*/ 161 h 849"/>
                  <a:gd name="T22" fmla="*/ 908 w 997"/>
                  <a:gd name="T23" fmla="*/ 328 h 849"/>
                  <a:gd name="T24" fmla="*/ 997 w 997"/>
                  <a:gd name="T25" fmla="*/ 425 h 849"/>
                  <a:gd name="T26" fmla="*/ 991 w 997"/>
                  <a:gd name="T27" fmla="*/ 640 h 849"/>
                  <a:gd name="T28" fmla="*/ 933 w 997"/>
                  <a:gd name="T29" fmla="*/ 688 h 849"/>
                  <a:gd name="T30" fmla="*/ 858 w 997"/>
                  <a:gd name="T31" fmla="*/ 750 h 849"/>
                  <a:gd name="T32" fmla="*/ 863 w 997"/>
                  <a:gd name="T33" fmla="*/ 814 h 849"/>
                  <a:gd name="T34" fmla="*/ 836 w 997"/>
                  <a:gd name="T35" fmla="*/ 843 h 849"/>
                  <a:gd name="T36" fmla="*/ 799 w 997"/>
                  <a:gd name="T37" fmla="*/ 843 h 849"/>
                  <a:gd name="T38" fmla="*/ 782 w 997"/>
                  <a:gd name="T39" fmla="*/ 828 h 849"/>
                  <a:gd name="T40" fmla="*/ 764 w 997"/>
                  <a:gd name="T41" fmla="*/ 828 h 849"/>
                  <a:gd name="T42" fmla="*/ 754 w 997"/>
                  <a:gd name="T43" fmla="*/ 849 h 849"/>
                  <a:gd name="T44" fmla="*/ 729 w 997"/>
                  <a:gd name="T45" fmla="*/ 845 h 849"/>
                  <a:gd name="T46" fmla="*/ 712 w 997"/>
                  <a:gd name="T47" fmla="*/ 824 h 849"/>
                  <a:gd name="T48" fmla="*/ 598 w 997"/>
                  <a:gd name="T49" fmla="*/ 826 h 849"/>
                  <a:gd name="T50" fmla="*/ 571 w 997"/>
                  <a:gd name="T51" fmla="*/ 760 h 849"/>
                  <a:gd name="T52" fmla="*/ 481 w 997"/>
                  <a:gd name="T53" fmla="*/ 696 h 849"/>
                  <a:gd name="T54" fmla="*/ 448 w 997"/>
                  <a:gd name="T55" fmla="*/ 679 h 849"/>
                  <a:gd name="T56" fmla="*/ 469 w 997"/>
                  <a:gd name="T57" fmla="*/ 611 h 849"/>
                  <a:gd name="T58" fmla="*/ 448 w 997"/>
                  <a:gd name="T59" fmla="*/ 555 h 849"/>
                  <a:gd name="T60" fmla="*/ 386 w 997"/>
                  <a:gd name="T61" fmla="*/ 522 h 849"/>
                  <a:gd name="T62" fmla="*/ 294 w 997"/>
                  <a:gd name="T63" fmla="*/ 518 h 849"/>
                  <a:gd name="T64" fmla="*/ 258 w 997"/>
                  <a:gd name="T65" fmla="*/ 447 h 849"/>
                  <a:gd name="T66" fmla="*/ 49 w 997"/>
                  <a:gd name="T67" fmla="*/ 520 h 849"/>
                  <a:gd name="T68" fmla="*/ 66 w 997"/>
                  <a:gd name="T69" fmla="*/ 454 h 849"/>
                  <a:gd name="T70" fmla="*/ 2 w 997"/>
                  <a:gd name="T71" fmla="*/ 411 h 849"/>
                  <a:gd name="T72" fmla="*/ 0 w 997"/>
                  <a:gd name="T73" fmla="*/ 390 h 849"/>
                  <a:gd name="T74" fmla="*/ 49 w 997"/>
                  <a:gd name="T75" fmla="*/ 283 h 8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97" h="849">
                    <a:moveTo>
                      <a:pt x="49" y="283"/>
                    </a:moveTo>
                    <a:lnTo>
                      <a:pt x="130" y="117"/>
                    </a:lnTo>
                    <a:lnTo>
                      <a:pt x="355" y="60"/>
                    </a:lnTo>
                    <a:lnTo>
                      <a:pt x="460" y="19"/>
                    </a:lnTo>
                    <a:lnTo>
                      <a:pt x="479" y="36"/>
                    </a:lnTo>
                    <a:lnTo>
                      <a:pt x="514" y="32"/>
                    </a:lnTo>
                    <a:lnTo>
                      <a:pt x="530" y="66"/>
                    </a:lnTo>
                    <a:lnTo>
                      <a:pt x="603" y="58"/>
                    </a:lnTo>
                    <a:lnTo>
                      <a:pt x="707" y="0"/>
                    </a:lnTo>
                    <a:lnTo>
                      <a:pt x="731" y="140"/>
                    </a:lnTo>
                    <a:lnTo>
                      <a:pt x="816" y="161"/>
                    </a:lnTo>
                    <a:lnTo>
                      <a:pt x="908" y="328"/>
                    </a:lnTo>
                    <a:lnTo>
                      <a:pt x="997" y="425"/>
                    </a:lnTo>
                    <a:lnTo>
                      <a:pt x="991" y="640"/>
                    </a:lnTo>
                    <a:lnTo>
                      <a:pt x="933" y="688"/>
                    </a:lnTo>
                    <a:lnTo>
                      <a:pt x="858" y="750"/>
                    </a:lnTo>
                    <a:lnTo>
                      <a:pt x="863" y="814"/>
                    </a:lnTo>
                    <a:lnTo>
                      <a:pt x="836" y="843"/>
                    </a:lnTo>
                    <a:lnTo>
                      <a:pt x="799" y="843"/>
                    </a:lnTo>
                    <a:lnTo>
                      <a:pt x="782" y="828"/>
                    </a:lnTo>
                    <a:lnTo>
                      <a:pt x="764" y="828"/>
                    </a:lnTo>
                    <a:lnTo>
                      <a:pt x="754" y="849"/>
                    </a:lnTo>
                    <a:lnTo>
                      <a:pt x="729" y="845"/>
                    </a:lnTo>
                    <a:lnTo>
                      <a:pt x="712" y="824"/>
                    </a:lnTo>
                    <a:lnTo>
                      <a:pt x="598" y="826"/>
                    </a:lnTo>
                    <a:lnTo>
                      <a:pt x="571" y="760"/>
                    </a:lnTo>
                    <a:lnTo>
                      <a:pt x="481" y="696"/>
                    </a:lnTo>
                    <a:lnTo>
                      <a:pt x="448" y="679"/>
                    </a:lnTo>
                    <a:lnTo>
                      <a:pt x="469" y="611"/>
                    </a:lnTo>
                    <a:lnTo>
                      <a:pt x="448" y="555"/>
                    </a:lnTo>
                    <a:lnTo>
                      <a:pt x="386" y="522"/>
                    </a:lnTo>
                    <a:lnTo>
                      <a:pt x="294" y="518"/>
                    </a:lnTo>
                    <a:lnTo>
                      <a:pt x="258" y="447"/>
                    </a:lnTo>
                    <a:lnTo>
                      <a:pt x="49" y="520"/>
                    </a:lnTo>
                    <a:lnTo>
                      <a:pt x="66" y="454"/>
                    </a:lnTo>
                    <a:lnTo>
                      <a:pt x="2" y="411"/>
                    </a:lnTo>
                    <a:lnTo>
                      <a:pt x="0" y="390"/>
                    </a:lnTo>
                    <a:lnTo>
                      <a:pt x="49" y="28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329" name="Freeform 137"/>
              <p:cNvSpPr>
                <a:spLocks noChangeAspect="1"/>
              </p:cNvSpPr>
              <p:nvPr/>
            </p:nvSpPr>
            <p:spPr bwMode="auto">
              <a:xfrm>
                <a:off x="3395" y="1220"/>
                <a:ext cx="89" cy="88"/>
              </a:xfrm>
              <a:custGeom>
                <a:avLst/>
                <a:gdLst>
                  <a:gd name="T0" fmla="*/ 6 w 492"/>
                  <a:gd name="T1" fmla="*/ 46 h 483"/>
                  <a:gd name="T2" fmla="*/ 23 w 492"/>
                  <a:gd name="T3" fmla="*/ 85 h 483"/>
                  <a:gd name="T4" fmla="*/ 2 w 492"/>
                  <a:gd name="T5" fmla="*/ 128 h 483"/>
                  <a:gd name="T6" fmla="*/ 0 w 492"/>
                  <a:gd name="T7" fmla="*/ 151 h 483"/>
                  <a:gd name="T8" fmla="*/ 68 w 492"/>
                  <a:gd name="T9" fmla="*/ 157 h 483"/>
                  <a:gd name="T10" fmla="*/ 137 w 492"/>
                  <a:gd name="T11" fmla="*/ 193 h 483"/>
                  <a:gd name="T12" fmla="*/ 130 w 492"/>
                  <a:gd name="T13" fmla="*/ 217 h 483"/>
                  <a:gd name="T14" fmla="*/ 103 w 492"/>
                  <a:gd name="T15" fmla="*/ 217 h 483"/>
                  <a:gd name="T16" fmla="*/ 91 w 492"/>
                  <a:gd name="T17" fmla="*/ 244 h 483"/>
                  <a:gd name="T18" fmla="*/ 64 w 492"/>
                  <a:gd name="T19" fmla="*/ 244 h 483"/>
                  <a:gd name="T20" fmla="*/ 136 w 492"/>
                  <a:gd name="T21" fmla="*/ 314 h 483"/>
                  <a:gd name="T22" fmla="*/ 39 w 492"/>
                  <a:gd name="T23" fmla="*/ 368 h 483"/>
                  <a:gd name="T24" fmla="*/ 9 w 492"/>
                  <a:gd name="T25" fmla="*/ 427 h 483"/>
                  <a:gd name="T26" fmla="*/ 6 w 492"/>
                  <a:gd name="T27" fmla="*/ 483 h 483"/>
                  <a:gd name="T28" fmla="*/ 71 w 492"/>
                  <a:gd name="T29" fmla="*/ 457 h 483"/>
                  <a:gd name="T30" fmla="*/ 96 w 492"/>
                  <a:gd name="T31" fmla="*/ 374 h 483"/>
                  <a:gd name="T32" fmla="*/ 173 w 492"/>
                  <a:gd name="T33" fmla="*/ 459 h 483"/>
                  <a:gd name="T34" fmla="*/ 298 w 492"/>
                  <a:gd name="T35" fmla="*/ 469 h 483"/>
                  <a:gd name="T36" fmla="*/ 378 w 492"/>
                  <a:gd name="T37" fmla="*/ 469 h 483"/>
                  <a:gd name="T38" fmla="*/ 403 w 492"/>
                  <a:gd name="T39" fmla="*/ 438 h 483"/>
                  <a:gd name="T40" fmla="*/ 409 w 492"/>
                  <a:gd name="T41" fmla="*/ 421 h 483"/>
                  <a:gd name="T42" fmla="*/ 424 w 492"/>
                  <a:gd name="T43" fmla="*/ 419 h 483"/>
                  <a:gd name="T44" fmla="*/ 492 w 492"/>
                  <a:gd name="T45" fmla="*/ 432 h 483"/>
                  <a:gd name="T46" fmla="*/ 481 w 492"/>
                  <a:gd name="T47" fmla="*/ 378 h 483"/>
                  <a:gd name="T48" fmla="*/ 456 w 492"/>
                  <a:gd name="T49" fmla="*/ 312 h 483"/>
                  <a:gd name="T50" fmla="*/ 368 w 492"/>
                  <a:gd name="T51" fmla="*/ 250 h 483"/>
                  <a:gd name="T52" fmla="*/ 333 w 492"/>
                  <a:gd name="T53" fmla="*/ 233 h 483"/>
                  <a:gd name="T54" fmla="*/ 352 w 492"/>
                  <a:gd name="T55" fmla="*/ 161 h 483"/>
                  <a:gd name="T56" fmla="*/ 335 w 492"/>
                  <a:gd name="T57" fmla="*/ 108 h 483"/>
                  <a:gd name="T58" fmla="*/ 275 w 492"/>
                  <a:gd name="T59" fmla="*/ 76 h 483"/>
                  <a:gd name="T60" fmla="*/ 173 w 492"/>
                  <a:gd name="T61" fmla="*/ 68 h 483"/>
                  <a:gd name="T62" fmla="*/ 143 w 492"/>
                  <a:gd name="T63" fmla="*/ 0 h 483"/>
                  <a:gd name="T64" fmla="*/ 6 w 492"/>
                  <a:gd name="T65" fmla="*/ 46 h 4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92" h="483">
                    <a:moveTo>
                      <a:pt x="6" y="46"/>
                    </a:moveTo>
                    <a:lnTo>
                      <a:pt x="23" y="85"/>
                    </a:lnTo>
                    <a:lnTo>
                      <a:pt x="2" y="128"/>
                    </a:lnTo>
                    <a:lnTo>
                      <a:pt x="0" y="151"/>
                    </a:lnTo>
                    <a:lnTo>
                      <a:pt x="68" y="157"/>
                    </a:lnTo>
                    <a:lnTo>
                      <a:pt x="137" y="193"/>
                    </a:lnTo>
                    <a:lnTo>
                      <a:pt x="130" y="217"/>
                    </a:lnTo>
                    <a:lnTo>
                      <a:pt x="103" y="217"/>
                    </a:lnTo>
                    <a:lnTo>
                      <a:pt x="91" y="244"/>
                    </a:lnTo>
                    <a:lnTo>
                      <a:pt x="64" y="244"/>
                    </a:lnTo>
                    <a:lnTo>
                      <a:pt x="136" y="314"/>
                    </a:lnTo>
                    <a:lnTo>
                      <a:pt x="39" y="368"/>
                    </a:lnTo>
                    <a:lnTo>
                      <a:pt x="9" y="427"/>
                    </a:lnTo>
                    <a:lnTo>
                      <a:pt x="6" y="483"/>
                    </a:lnTo>
                    <a:lnTo>
                      <a:pt x="71" y="457"/>
                    </a:lnTo>
                    <a:lnTo>
                      <a:pt x="96" y="374"/>
                    </a:lnTo>
                    <a:lnTo>
                      <a:pt x="173" y="459"/>
                    </a:lnTo>
                    <a:lnTo>
                      <a:pt x="298" y="469"/>
                    </a:lnTo>
                    <a:lnTo>
                      <a:pt x="378" y="469"/>
                    </a:lnTo>
                    <a:lnTo>
                      <a:pt x="403" y="438"/>
                    </a:lnTo>
                    <a:lnTo>
                      <a:pt x="409" y="421"/>
                    </a:lnTo>
                    <a:lnTo>
                      <a:pt x="424" y="419"/>
                    </a:lnTo>
                    <a:lnTo>
                      <a:pt x="492" y="432"/>
                    </a:lnTo>
                    <a:lnTo>
                      <a:pt x="481" y="378"/>
                    </a:lnTo>
                    <a:lnTo>
                      <a:pt x="456" y="312"/>
                    </a:lnTo>
                    <a:lnTo>
                      <a:pt x="368" y="250"/>
                    </a:lnTo>
                    <a:lnTo>
                      <a:pt x="333" y="233"/>
                    </a:lnTo>
                    <a:lnTo>
                      <a:pt x="352" y="161"/>
                    </a:lnTo>
                    <a:lnTo>
                      <a:pt x="335" y="108"/>
                    </a:lnTo>
                    <a:lnTo>
                      <a:pt x="275" y="76"/>
                    </a:lnTo>
                    <a:lnTo>
                      <a:pt x="173" y="68"/>
                    </a:lnTo>
                    <a:lnTo>
                      <a:pt x="143" y="0"/>
                    </a:lnTo>
                    <a:lnTo>
                      <a:pt x="6" y="4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330" name="Freeform 138"/>
              <p:cNvSpPr>
                <a:spLocks noChangeAspect="1"/>
              </p:cNvSpPr>
              <p:nvPr/>
            </p:nvSpPr>
            <p:spPr bwMode="auto">
              <a:xfrm>
                <a:off x="3339" y="1228"/>
                <a:ext cx="81" cy="83"/>
              </a:xfrm>
              <a:custGeom>
                <a:avLst/>
                <a:gdLst>
                  <a:gd name="T0" fmla="*/ 246 w 447"/>
                  <a:gd name="T1" fmla="*/ 26 h 458"/>
                  <a:gd name="T2" fmla="*/ 143 w 447"/>
                  <a:gd name="T3" fmla="*/ 123 h 458"/>
                  <a:gd name="T4" fmla="*/ 140 w 447"/>
                  <a:gd name="T5" fmla="*/ 164 h 458"/>
                  <a:gd name="T6" fmla="*/ 112 w 447"/>
                  <a:gd name="T7" fmla="*/ 169 h 458"/>
                  <a:gd name="T8" fmla="*/ 95 w 447"/>
                  <a:gd name="T9" fmla="*/ 162 h 458"/>
                  <a:gd name="T10" fmla="*/ 59 w 447"/>
                  <a:gd name="T11" fmla="*/ 175 h 458"/>
                  <a:gd name="T12" fmla="*/ 59 w 447"/>
                  <a:gd name="T13" fmla="*/ 196 h 458"/>
                  <a:gd name="T14" fmla="*/ 70 w 447"/>
                  <a:gd name="T15" fmla="*/ 215 h 458"/>
                  <a:gd name="T16" fmla="*/ 27 w 447"/>
                  <a:gd name="T17" fmla="*/ 234 h 458"/>
                  <a:gd name="T18" fmla="*/ 27 w 447"/>
                  <a:gd name="T19" fmla="*/ 291 h 458"/>
                  <a:gd name="T20" fmla="*/ 0 w 447"/>
                  <a:gd name="T21" fmla="*/ 313 h 458"/>
                  <a:gd name="T22" fmla="*/ 25 w 447"/>
                  <a:gd name="T23" fmla="*/ 334 h 458"/>
                  <a:gd name="T24" fmla="*/ 72 w 447"/>
                  <a:gd name="T25" fmla="*/ 343 h 458"/>
                  <a:gd name="T26" fmla="*/ 83 w 447"/>
                  <a:gd name="T27" fmla="*/ 394 h 458"/>
                  <a:gd name="T28" fmla="*/ 189 w 447"/>
                  <a:gd name="T29" fmla="*/ 447 h 458"/>
                  <a:gd name="T30" fmla="*/ 236 w 447"/>
                  <a:gd name="T31" fmla="*/ 458 h 458"/>
                  <a:gd name="T32" fmla="*/ 317 w 447"/>
                  <a:gd name="T33" fmla="*/ 437 h 458"/>
                  <a:gd name="T34" fmla="*/ 317 w 447"/>
                  <a:gd name="T35" fmla="*/ 386 h 458"/>
                  <a:gd name="T36" fmla="*/ 347 w 447"/>
                  <a:gd name="T37" fmla="*/ 324 h 458"/>
                  <a:gd name="T38" fmla="*/ 446 w 447"/>
                  <a:gd name="T39" fmla="*/ 268 h 458"/>
                  <a:gd name="T40" fmla="*/ 376 w 447"/>
                  <a:gd name="T41" fmla="*/ 198 h 458"/>
                  <a:gd name="T42" fmla="*/ 399 w 447"/>
                  <a:gd name="T43" fmla="*/ 198 h 458"/>
                  <a:gd name="T44" fmla="*/ 410 w 447"/>
                  <a:gd name="T45" fmla="*/ 173 h 458"/>
                  <a:gd name="T46" fmla="*/ 440 w 447"/>
                  <a:gd name="T47" fmla="*/ 169 h 458"/>
                  <a:gd name="T48" fmla="*/ 447 w 447"/>
                  <a:gd name="T49" fmla="*/ 149 h 458"/>
                  <a:gd name="T50" fmla="*/ 378 w 447"/>
                  <a:gd name="T51" fmla="*/ 111 h 458"/>
                  <a:gd name="T52" fmla="*/ 314 w 447"/>
                  <a:gd name="T53" fmla="*/ 105 h 458"/>
                  <a:gd name="T54" fmla="*/ 310 w 447"/>
                  <a:gd name="T55" fmla="*/ 83 h 458"/>
                  <a:gd name="T56" fmla="*/ 335 w 447"/>
                  <a:gd name="T57" fmla="*/ 41 h 458"/>
                  <a:gd name="T58" fmla="*/ 316 w 447"/>
                  <a:gd name="T59" fmla="*/ 0 h 458"/>
                  <a:gd name="T60" fmla="*/ 246 w 447"/>
                  <a:gd name="T61" fmla="*/ 26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47" h="458">
                    <a:moveTo>
                      <a:pt x="246" y="26"/>
                    </a:moveTo>
                    <a:lnTo>
                      <a:pt x="143" y="123"/>
                    </a:lnTo>
                    <a:lnTo>
                      <a:pt x="140" y="164"/>
                    </a:lnTo>
                    <a:lnTo>
                      <a:pt x="112" y="169"/>
                    </a:lnTo>
                    <a:lnTo>
                      <a:pt x="95" y="162"/>
                    </a:lnTo>
                    <a:lnTo>
                      <a:pt x="59" y="175"/>
                    </a:lnTo>
                    <a:lnTo>
                      <a:pt x="59" y="196"/>
                    </a:lnTo>
                    <a:lnTo>
                      <a:pt x="70" y="215"/>
                    </a:lnTo>
                    <a:lnTo>
                      <a:pt x="27" y="234"/>
                    </a:lnTo>
                    <a:lnTo>
                      <a:pt x="27" y="291"/>
                    </a:lnTo>
                    <a:lnTo>
                      <a:pt x="0" y="313"/>
                    </a:lnTo>
                    <a:lnTo>
                      <a:pt x="25" y="334"/>
                    </a:lnTo>
                    <a:lnTo>
                      <a:pt x="72" y="343"/>
                    </a:lnTo>
                    <a:lnTo>
                      <a:pt x="83" y="394"/>
                    </a:lnTo>
                    <a:lnTo>
                      <a:pt x="189" y="447"/>
                    </a:lnTo>
                    <a:lnTo>
                      <a:pt x="236" y="458"/>
                    </a:lnTo>
                    <a:lnTo>
                      <a:pt x="317" y="437"/>
                    </a:lnTo>
                    <a:lnTo>
                      <a:pt x="317" y="386"/>
                    </a:lnTo>
                    <a:lnTo>
                      <a:pt x="347" y="324"/>
                    </a:lnTo>
                    <a:lnTo>
                      <a:pt x="446" y="268"/>
                    </a:lnTo>
                    <a:lnTo>
                      <a:pt x="376" y="198"/>
                    </a:lnTo>
                    <a:lnTo>
                      <a:pt x="399" y="198"/>
                    </a:lnTo>
                    <a:lnTo>
                      <a:pt x="410" y="173"/>
                    </a:lnTo>
                    <a:lnTo>
                      <a:pt x="440" y="169"/>
                    </a:lnTo>
                    <a:lnTo>
                      <a:pt x="447" y="149"/>
                    </a:lnTo>
                    <a:lnTo>
                      <a:pt x="378" y="111"/>
                    </a:lnTo>
                    <a:lnTo>
                      <a:pt x="314" y="105"/>
                    </a:lnTo>
                    <a:lnTo>
                      <a:pt x="310" y="83"/>
                    </a:lnTo>
                    <a:lnTo>
                      <a:pt x="335" y="41"/>
                    </a:lnTo>
                    <a:lnTo>
                      <a:pt x="316" y="0"/>
                    </a:lnTo>
                    <a:lnTo>
                      <a:pt x="246" y="2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331" name="Freeform 139"/>
              <p:cNvSpPr>
                <a:spLocks noChangeAspect="1"/>
              </p:cNvSpPr>
              <p:nvPr/>
            </p:nvSpPr>
            <p:spPr bwMode="auto">
              <a:xfrm>
                <a:off x="3460" y="1400"/>
                <a:ext cx="65" cy="126"/>
              </a:xfrm>
              <a:custGeom>
                <a:avLst/>
                <a:gdLst>
                  <a:gd name="T0" fmla="*/ 0 w 359"/>
                  <a:gd name="T1" fmla="*/ 0 h 695"/>
                  <a:gd name="T2" fmla="*/ 8 w 359"/>
                  <a:gd name="T3" fmla="*/ 152 h 695"/>
                  <a:gd name="T4" fmla="*/ 20 w 359"/>
                  <a:gd name="T5" fmla="*/ 267 h 695"/>
                  <a:gd name="T6" fmla="*/ 32 w 359"/>
                  <a:gd name="T7" fmla="*/ 336 h 695"/>
                  <a:gd name="T8" fmla="*/ 11 w 359"/>
                  <a:gd name="T9" fmla="*/ 350 h 695"/>
                  <a:gd name="T10" fmla="*/ 18 w 359"/>
                  <a:gd name="T11" fmla="*/ 387 h 695"/>
                  <a:gd name="T12" fmla="*/ 34 w 359"/>
                  <a:gd name="T13" fmla="*/ 389 h 695"/>
                  <a:gd name="T14" fmla="*/ 46 w 359"/>
                  <a:gd name="T15" fmla="*/ 396 h 695"/>
                  <a:gd name="T16" fmla="*/ 47 w 359"/>
                  <a:gd name="T17" fmla="*/ 430 h 695"/>
                  <a:gd name="T18" fmla="*/ 47 w 359"/>
                  <a:gd name="T19" fmla="*/ 449 h 695"/>
                  <a:gd name="T20" fmla="*/ 68 w 359"/>
                  <a:gd name="T21" fmla="*/ 456 h 695"/>
                  <a:gd name="T22" fmla="*/ 65 w 359"/>
                  <a:gd name="T23" fmla="*/ 504 h 695"/>
                  <a:gd name="T24" fmla="*/ 126 w 359"/>
                  <a:gd name="T25" fmla="*/ 576 h 695"/>
                  <a:gd name="T26" fmla="*/ 141 w 359"/>
                  <a:gd name="T27" fmla="*/ 636 h 695"/>
                  <a:gd name="T28" fmla="*/ 187 w 359"/>
                  <a:gd name="T29" fmla="*/ 695 h 695"/>
                  <a:gd name="T30" fmla="*/ 239 w 359"/>
                  <a:gd name="T31" fmla="*/ 538 h 695"/>
                  <a:gd name="T32" fmla="*/ 263 w 359"/>
                  <a:gd name="T33" fmla="*/ 480 h 695"/>
                  <a:gd name="T34" fmla="*/ 359 w 359"/>
                  <a:gd name="T35" fmla="*/ 391 h 695"/>
                  <a:gd name="T36" fmla="*/ 317 w 359"/>
                  <a:gd name="T37" fmla="*/ 332 h 695"/>
                  <a:gd name="T38" fmla="*/ 64 w 359"/>
                  <a:gd name="T39" fmla="*/ 76 h 695"/>
                  <a:gd name="T40" fmla="*/ 0 w 359"/>
                  <a:gd name="T41" fmla="*/ 0 h 6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9" h="695">
                    <a:moveTo>
                      <a:pt x="0" y="0"/>
                    </a:moveTo>
                    <a:lnTo>
                      <a:pt x="8" y="152"/>
                    </a:lnTo>
                    <a:lnTo>
                      <a:pt x="20" y="267"/>
                    </a:lnTo>
                    <a:lnTo>
                      <a:pt x="32" y="336"/>
                    </a:lnTo>
                    <a:lnTo>
                      <a:pt x="11" y="350"/>
                    </a:lnTo>
                    <a:lnTo>
                      <a:pt x="18" y="387"/>
                    </a:lnTo>
                    <a:lnTo>
                      <a:pt x="34" y="389"/>
                    </a:lnTo>
                    <a:lnTo>
                      <a:pt x="46" y="396"/>
                    </a:lnTo>
                    <a:lnTo>
                      <a:pt x="47" y="430"/>
                    </a:lnTo>
                    <a:lnTo>
                      <a:pt x="47" y="449"/>
                    </a:lnTo>
                    <a:lnTo>
                      <a:pt x="68" y="456"/>
                    </a:lnTo>
                    <a:lnTo>
                      <a:pt x="65" y="504"/>
                    </a:lnTo>
                    <a:lnTo>
                      <a:pt x="126" y="576"/>
                    </a:lnTo>
                    <a:lnTo>
                      <a:pt x="141" y="636"/>
                    </a:lnTo>
                    <a:lnTo>
                      <a:pt x="187" y="695"/>
                    </a:lnTo>
                    <a:lnTo>
                      <a:pt x="239" y="538"/>
                    </a:lnTo>
                    <a:lnTo>
                      <a:pt x="263" y="480"/>
                    </a:lnTo>
                    <a:lnTo>
                      <a:pt x="359" y="391"/>
                    </a:lnTo>
                    <a:lnTo>
                      <a:pt x="317" y="332"/>
                    </a:lnTo>
                    <a:lnTo>
                      <a:pt x="64" y="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332" name="Freeform 140"/>
              <p:cNvSpPr>
                <a:spLocks noChangeAspect="1"/>
              </p:cNvSpPr>
              <p:nvPr/>
            </p:nvSpPr>
            <p:spPr bwMode="auto">
              <a:xfrm>
                <a:off x="3198" y="1140"/>
                <a:ext cx="188" cy="100"/>
              </a:xfrm>
              <a:custGeom>
                <a:avLst/>
                <a:gdLst>
                  <a:gd name="T0" fmla="*/ 0 w 1040"/>
                  <a:gd name="T1" fmla="*/ 553 h 559"/>
                  <a:gd name="T2" fmla="*/ 221 w 1040"/>
                  <a:gd name="T3" fmla="*/ 486 h 559"/>
                  <a:gd name="T4" fmla="*/ 278 w 1040"/>
                  <a:gd name="T5" fmla="*/ 472 h 559"/>
                  <a:gd name="T6" fmla="*/ 315 w 1040"/>
                  <a:gd name="T7" fmla="*/ 468 h 559"/>
                  <a:gd name="T8" fmla="*/ 361 w 1040"/>
                  <a:gd name="T9" fmla="*/ 476 h 559"/>
                  <a:gd name="T10" fmla="*/ 471 w 1040"/>
                  <a:gd name="T11" fmla="*/ 517 h 559"/>
                  <a:gd name="T12" fmla="*/ 512 w 1040"/>
                  <a:gd name="T13" fmla="*/ 486 h 559"/>
                  <a:gd name="T14" fmla="*/ 540 w 1040"/>
                  <a:gd name="T15" fmla="*/ 474 h 559"/>
                  <a:gd name="T16" fmla="*/ 570 w 1040"/>
                  <a:gd name="T17" fmla="*/ 484 h 559"/>
                  <a:gd name="T18" fmla="*/ 599 w 1040"/>
                  <a:gd name="T19" fmla="*/ 498 h 559"/>
                  <a:gd name="T20" fmla="*/ 605 w 1040"/>
                  <a:gd name="T21" fmla="*/ 535 h 559"/>
                  <a:gd name="T22" fmla="*/ 985 w 1040"/>
                  <a:gd name="T23" fmla="*/ 559 h 559"/>
                  <a:gd name="T24" fmla="*/ 1026 w 1040"/>
                  <a:gd name="T25" fmla="*/ 521 h 559"/>
                  <a:gd name="T26" fmla="*/ 1040 w 1040"/>
                  <a:gd name="T27" fmla="*/ 456 h 559"/>
                  <a:gd name="T28" fmla="*/ 981 w 1040"/>
                  <a:gd name="T29" fmla="*/ 411 h 559"/>
                  <a:gd name="T30" fmla="*/ 975 w 1040"/>
                  <a:gd name="T31" fmla="*/ 391 h 559"/>
                  <a:gd name="T32" fmla="*/ 1022 w 1040"/>
                  <a:gd name="T33" fmla="*/ 285 h 559"/>
                  <a:gd name="T34" fmla="*/ 937 w 1040"/>
                  <a:gd name="T35" fmla="*/ 255 h 559"/>
                  <a:gd name="T36" fmla="*/ 943 w 1040"/>
                  <a:gd name="T37" fmla="*/ 154 h 559"/>
                  <a:gd name="T38" fmla="*/ 870 w 1040"/>
                  <a:gd name="T39" fmla="*/ 164 h 559"/>
                  <a:gd name="T40" fmla="*/ 811 w 1040"/>
                  <a:gd name="T41" fmla="*/ 162 h 559"/>
                  <a:gd name="T42" fmla="*/ 742 w 1040"/>
                  <a:gd name="T43" fmla="*/ 97 h 559"/>
                  <a:gd name="T44" fmla="*/ 740 w 1040"/>
                  <a:gd name="T45" fmla="*/ 85 h 559"/>
                  <a:gd name="T46" fmla="*/ 821 w 1040"/>
                  <a:gd name="T47" fmla="*/ 37 h 559"/>
                  <a:gd name="T48" fmla="*/ 813 w 1040"/>
                  <a:gd name="T49" fmla="*/ 14 h 559"/>
                  <a:gd name="T50" fmla="*/ 732 w 1040"/>
                  <a:gd name="T51" fmla="*/ 2 h 559"/>
                  <a:gd name="T52" fmla="*/ 663 w 1040"/>
                  <a:gd name="T53" fmla="*/ 0 h 559"/>
                  <a:gd name="T54" fmla="*/ 623 w 1040"/>
                  <a:gd name="T55" fmla="*/ 10 h 559"/>
                  <a:gd name="T56" fmla="*/ 579 w 1040"/>
                  <a:gd name="T57" fmla="*/ 45 h 559"/>
                  <a:gd name="T58" fmla="*/ 566 w 1040"/>
                  <a:gd name="T59" fmla="*/ 87 h 559"/>
                  <a:gd name="T60" fmla="*/ 493 w 1040"/>
                  <a:gd name="T61" fmla="*/ 136 h 559"/>
                  <a:gd name="T62" fmla="*/ 434 w 1040"/>
                  <a:gd name="T63" fmla="*/ 81 h 559"/>
                  <a:gd name="T64" fmla="*/ 418 w 1040"/>
                  <a:gd name="T65" fmla="*/ 79 h 559"/>
                  <a:gd name="T66" fmla="*/ 437 w 1040"/>
                  <a:gd name="T67" fmla="*/ 211 h 559"/>
                  <a:gd name="T68" fmla="*/ 384 w 1040"/>
                  <a:gd name="T69" fmla="*/ 245 h 559"/>
                  <a:gd name="T70" fmla="*/ 339 w 1040"/>
                  <a:gd name="T71" fmla="*/ 239 h 559"/>
                  <a:gd name="T72" fmla="*/ 280 w 1040"/>
                  <a:gd name="T73" fmla="*/ 207 h 559"/>
                  <a:gd name="T74" fmla="*/ 246 w 1040"/>
                  <a:gd name="T75" fmla="*/ 207 h 559"/>
                  <a:gd name="T76" fmla="*/ 171 w 1040"/>
                  <a:gd name="T77" fmla="*/ 191 h 559"/>
                  <a:gd name="T78" fmla="*/ 120 w 1040"/>
                  <a:gd name="T79" fmla="*/ 209 h 559"/>
                  <a:gd name="T80" fmla="*/ 73 w 1040"/>
                  <a:gd name="T81" fmla="*/ 213 h 559"/>
                  <a:gd name="T82" fmla="*/ 65 w 1040"/>
                  <a:gd name="T83" fmla="*/ 199 h 559"/>
                  <a:gd name="T84" fmla="*/ 10 w 1040"/>
                  <a:gd name="T85" fmla="*/ 199 h 559"/>
                  <a:gd name="T86" fmla="*/ 16 w 1040"/>
                  <a:gd name="T87" fmla="*/ 218 h 559"/>
                  <a:gd name="T88" fmla="*/ 104 w 1040"/>
                  <a:gd name="T89" fmla="*/ 362 h 559"/>
                  <a:gd name="T90" fmla="*/ 0 w 1040"/>
                  <a:gd name="T91" fmla="*/ 553 h 5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040" h="559">
                    <a:moveTo>
                      <a:pt x="0" y="553"/>
                    </a:moveTo>
                    <a:lnTo>
                      <a:pt x="221" y="486"/>
                    </a:lnTo>
                    <a:lnTo>
                      <a:pt x="278" y="472"/>
                    </a:lnTo>
                    <a:lnTo>
                      <a:pt x="315" y="468"/>
                    </a:lnTo>
                    <a:lnTo>
                      <a:pt x="361" y="476"/>
                    </a:lnTo>
                    <a:lnTo>
                      <a:pt x="471" y="517"/>
                    </a:lnTo>
                    <a:lnTo>
                      <a:pt x="512" y="486"/>
                    </a:lnTo>
                    <a:lnTo>
                      <a:pt x="540" y="474"/>
                    </a:lnTo>
                    <a:lnTo>
                      <a:pt x="570" y="484"/>
                    </a:lnTo>
                    <a:lnTo>
                      <a:pt x="599" y="498"/>
                    </a:lnTo>
                    <a:lnTo>
                      <a:pt x="605" y="535"/>
                    </a:lnTo>
                    <a:lnTo>
                      <a:pt x="985" y="559"/>
                    </a:lnTo>
                    <a:lnTo>
                      <a:pt x="1026" y="521"/>
                    </a:lnTo>
                    <a:lnTo>
                      <a:pt x="1040" y="456"/>
                    </a:lnTo>
                    <a:lnTo>
                      <a:pt x="981" y="411"/>
                    </a:lnTo>
                    <a:lnTo>
                      <a:pt x="975" y="391"/>
                    </a:lnTo>
                    <a:lnTo>
                      <a:pt x="1022" y="285"/>
                    </a:lnTo>
                    <a:lnTo>
                      <a:pt x="937" y="255"/>
                    </a:lnTo>
                    <a:lnTo>
                      <a:pt x="943" y="154"/>
                    </a:lnTo>
                    <a:lnTo>
                      <a:pt x="870" y="164"/>
                    </a:lnTo>
                    <a:lnTo>
                      <a:pt x="811" y="162"/>
                    </a:lnTo>
                    <a:lnTo>
                      <a:pt x="742" y="97"/>
                    </a:lnTo>
                    <a:lnTo>
                      <a:pt x="740" y="85"/>
                    </a:lnTo>
                    <a:lnTo>
                      <a:pt x="821" y="37"/>
                    </a:lnTo>
                    <a:lnTo>
                      <a:pt x="813" y="14"/>
                    </a:lnTo>
                    <a:lnTo>
                      <a:pt x="732" y="2"/>
                    </a:lnTo>
                    <a:lnTo>
                      <a:pt x="663" y="0"/>
                    </a:lnTo>
                    <a:lnTo>
                      <a:pt x="623" y="10"/>
                    </a:lnTo>
                    <a:lnTo>
                      <a:pt x="579" y="45"/>
                    </a:lnTo>
                    <a:lnTo>
                      <a:pt x="566" y="87"/>
                    </a:lnTo>
                    <a:lnTo>
                      <a:pt x="493" y="136"/>
                    </a:lnTo>
                    <a:lnTo>
                      <a:pt x="434" y="81"/>
                    </a:lnTo>
                    <a:lnTo>
                      <a:pt x="418" y="79"/>
                    </a:lnTo>
                    <a:lnTo>
                      <a:pt x="437" y="211"/>
                    </a:lnTo>
                    <a:lnTo>
                      <a:pt x="384" y="245"/>
                    </a:lnTo>
                    <a:lnTo>
                      <a:pt x="339" y="239"/>
                    </a:lnTo>
                    <a:lnTo>
                      <a:pt x="280" y="207"/>
                    </a:lnTo>
                    <a:lnTo>
                      <a:pt x="246" y="207"/>
                    </a:lnTo>
                    <a:lnTo>
                      <a:pt x="171" y="191"/>
                    </a:lnTo>
                    <a:lnTo>
                      <a:pt x="120" y="209"/>
                    </a:lnTo>
                    <a:lnTo>
                      <a:pt x="73" y="213"/>
                    </a:lnTo>
                    <a:lnTo>
                      <a:pt x="65" y="199"/>
                    </a:lnTo>
                    <a:lnTo>
                      <a:pt x="10" y="199"/>
                    </a:lnTo>
                    <a:lnTo>
                      <a:pt x="16" y="218"/>
                    </a:lnTo>
                    <a:lnTo>
                      <a:pt x="104" y="362"/>
                    </a:lnTo>
                    <a:lnTo>
                      <a:pt x="0" y="55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333" name="Freeform 141"/>
              <p:cNvSpPr>
                <a:spLocks noChangeAspect="1"/>
              </p:cNvSpPr>
              <p:nvPr/>
            </p:nvSpPr>
            <p:spPr bwMode="auto">
              <a:xfrm>
                <a:off x="3697" y="1281"/>
                <a:ext cx="222" cy="326"/>
              </a:xfrm>
              <a:custGeom>
                <a:avLst/>
                <a:gdLst>
                  <a:gd name="T0" fmla="*/ 1170 w 1230"/>
                  <a:gd name="T1" fmla="*/ 694 h 1809"/>
                  <a:gd name="T2" fmla="*/ 1077 w 1230"/>
                  <a:gd name="T3" fmla="*/ 725 h 1809"/>
                  <a:gd name="T4" fmla="*/ 983 w 1230"/>
                  <a:gd name="T5" fmla="*/ 836 h 1809"/>
                  <a:gd name="T6" fmla="*/ 985 w 1230"/>
                  <a:gd name="T7" fmla="*/ 1120 h 1809"/>
                  <a:gd name="T8" fmla="*/ 1021 w 1230"/>
                  <a:gd name="T9" fmla="*/ 1190 h 1809"/>
                  <a:gd name="T10" fmla="*/ 1014 w 1230"/>
                  <a:gd name="T11" fmla="*/ 1286 h 1809"/>
                  <a:gd name="T12" fmla="*/ 1058 w 1230"/>
                  <a:gd name="T13" fmla="*/ 1317 h 1809"/>
                  <a:gd name="T14" fmla="*/ 1072 w 1230"/>
                  <a:gd name="T15" fmla="*/ 1517 h 1809"/>
                  <a:gd name="T16" fmla="*/ 1016 w 1230"/>
                  <a:gd name="T17" fmla="*/ 1582 h 1809"/>
                  <a:gd name="T18" fmla="*/ 918 w 1230"/>
                  <a:gd name="T19" fmla="*/ 1599 h 1809"/>
                  <a:gd name="T20" fmla="*/ 839 w 1230"/>
                  <a:gd name="T21" fmla="*/ 1755 h 1809"/>
                  <a:gd name="T22" fmla="*/ 735 w 1230"/>
                  <a:gd name="T23" fmla="*/ 1774 h 1809"/>
                  <a:gd name="T24" fmla="*/ 674 w 1230"/>
                  <a:gd name="T25" fmla="*/ 1635 h 1809"/>
                  <a:gd name="T26" fmla="*/ 562 w 1230"/>
                  <a:gd name="T27" fmla="*/ 1606 h 1809"/>
                  <a:gd name="T28" fmla="*/ 530 w 1230"/>
                  <a:gd name="T29" fmla="*/ 1563 h 1809"/>
                  <a:gd name="T30" fmla="*/ 470 w 1230"/>
                  <a:gd name="T31" fmla="*/ 1455 h 1809"/>
                  <a:gd name="T32" fmla="*/ 429 w 1230"/>
                  <a:gd name="T33" fmla="*/ 1380 h 1809"/>
                  <a:gd name="T34" fmla="*/ 313 w 1230"/>
                  <a:gd name="T35" fmla="*/ 1325 h 1809"/>
                  <a:gd name="T36" fmla="*/ 323 w 1230"/>
                  <a:gd name="T37" fmla="*/ 1262 h 1809"/>
                  <a:gd name="T38" fmla="*/ 243 w 1230"/>
                  <a:gd name="T39" fmla="*/ 1218 h 1809"/>
                  <a:gd name="T40" fmla="*/ 104 w 1230"/>
                  <a:gd name="T41" fmla="*/ 1067 h 1809"/>
                  <a:gd name="T42" fmla="*/ 44 w 1230"/>
                  <a:gd name="T43" fmla="*/ 966 h 1809"/>
                  <a:gd name="T44" fmla="*/ 297 w 1230"/>
                  <a:gd name="T45" fmla="*/ 1076 h 1809"/>
                  <a:gd name="T46" fmla="*/ 62 w 1230"/>
                  <a:gd name="T47" fmla="*/ 532 h 1809"/>
                  <a:gd name="T48" fmla="*/ 0 w 1230"/>
                  <a:gd name="T49" fmla="*/ 337 h 1809"/>
                  <a:gd name="T50" fmla="*/ 378 w 1230"/>
                  <a:gd name="T51" fmla="*/ 188 h 1809"/>
                  <a:gd name="T52" fmla="*/ 672 w 1230"/>
                  <a:gd name="T53" fmla="*/ 8 h 1809"/>
                  <a:gd name="T54" fmla="*/ 968 w 1230"/>
                  <a:gd name="T55" fmla="*/ 162 h 1809"/>
                  <a:gd name="T56" fmla="*/ 1000 w 1230"/>
                  <a:gd name="T57" fmla="*/ 143 h 1809"/>
                  <a:gd name="T58" fmla="*/ 1050 w 1230"/>
                  <a:gd name="T59" fmla="*/ 143 h 1809"/>
                  <a:gd name="T60" fmla="*/ 1086 w 1230"/>
                  <a:gd name="T61" fmla="*/ 369 h 1809"/>
                  <a:gd name="T62" fmla="*/ 1175 w 1230"/>
                  <a:gd name="T63" fmla="*/ 520 h 18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30" h="1809">
                    <a:moveTo>
                      <a:pt x="1230" y="688"/>
                    </a:moveTo>
                    <a:lnTo>
                      <a:pt x="1170" y="694"/>
                    </a:lnTo>
                    <a:lnTo>
                      <a:pt x="1132" y="725"/>
                    </a:lnTo>
                    <a:lnTo>
                      <a:pt x="1077" y="725"/>
                    </a:lnTo>
                    <a:lnTo>
                      <a:pt x="1050" y="768"/>
                    </a:lnTo>
                    <a:lnTo>
                      <a:pt x="983" y="836"/>
                    </a:lnTo>
                    <a:lnTo>
                      <a:pt x="1016" y="1088"/>
                    </a:lnTo>
                    <a:lnTo>
                      <a:pt x="985" y="1120"/>
                    </a:lnTo>
                    <a:lnTo>
                      <a:pt x="983" y="1163"/>
                    </a:lnTo>
                    <a:lnTo>
                      <a:pt x="1021" y="1190"/>
                    </a:lnTo>
                    <a:lnTo>
                      <a:pt x="1030" y="1269"/>
                    </a:lnTo>
                    <a:lnTo>
                      <a:pt x="1014" y="1286"/>
                    </a:lnTo>
                    <a:lnTo>
                      <a:pt x="1014" y="1315"/>
                    </a:lnTo>
                    <a:lnTo>
                      <a:pt x="1058" y="1317"/>
                    </a:lnTo>
                    <a:lnTo>
                      <a:pt x="1144" y="1500"/>
                    </a:lnTo>
                    <a:lnTo>
                      <a:pt x="1072" y="1517"/>
                    </a:lnTo>
                    <a:lnTo>
                      <a:pt x="1033" y="1548"/>
                    </a:lnTo>
                    <a:lnTo>
                      <a:pt x="1016" y="1582"/>
                    </a:lnTo>
                    <a:lnTo>
                      <a:pt x="981" y="1572"/>
                    </a:lnTo>
                    <a:lnTo>
                      <a:pt x="918" y="1599"/>
                    </a:lnTo>
                    <a:lnTo>
                      <a:pt x="860" y="1681"/>
                    </a:lnTo>
                    <a:lnTo>
                      <a:pt x="839" y="1755"/>
                    </a:lnTo>
                    <a:lnTo>
                      <a:pt x="783" y="1809"/>
                    </a:lnTo>
                    <a:lnTo>
                      <a:pt x="735" y="1774"/>
                    </a:lnTo>
                    <a:lnTo>
                      <a:pt x="684" y="1678"/>
                    </a:lnTo>
                    <a:lnTo>
                      <a:pt x="674" y="1635"/>
                    </a:lnTo>
                    <a:lnTo>
                      <a:pt x="564" y="1635"/>
                    </a:lnTo>
                    <a:lnTo>
                      <a:pt x="562" y="1606"/>
                    </a:lnTo>
                    <a:lnTo>
                      <a:pt x="518" y="1579"/>
                    </a:lnTo>
                    <a:lnTo>
                      <a:pt x="530" y="1563"/>
                    </a:lnTo>
                    <a:lnTo>
                      <a:pt x="530" y="1514"/>
                    </a:lnTo>
                    <a:lnTo>
                      <a:pt x="470" y="1455"/>
                    </a:lnTo>
                    <a:lnTo>
                      <a:pt x="465" y="1390"/>
                    </a:lnTo>
                    <a:lnTo>
                      <a:pt x="429" y="1380"/>
                    </a:lnTo>
                    <a:lnTo>
                      <a:pt x="304" y="1363"/>
                    </a:lnTo>
                    <a:lnTo>
                      <a:pt x="313" y="1325"/>
                    </a:lnTo>
                    <a:lnTo>
                      <a:pt x="332" y="1290"/>
                    </a:lnTo>
                    <a:lnTo>
                      <a:pt x="323" y="1262"/>
                    </a:lnTo>
                    <a:lnTo>
                      <a:pt x="297" y="1225"/>
                    </a:lnTo>
                    <a:lnTo>
                      <a:pt x="243" y="1218"/>
                    </a:lnTo>
                    <a:lnTo>
                      <a:pt x="246" y="1187"/>
                    </a:lnTo>
                    <a:lnTo>
                      <a:pt x="104" y="1067"/>
                    </a:lnTo>
                    <a:lnTo>
                      <a:pt x="41" y="1041"/>
                    </a:lnTo>
                    <a:lnTo>
                      <a:pt x="44" y="966"/>
                    </a:lnTo>
                    <a:lnTo>
                      <a:pt x="25" y="925"/>
                    </a:lnTo>
                    <a:lnTo>
                      <a:pt x="297" y="1076"/>
                    </a:lnTo>
                    <a:lnTo>
                      <a:pt x="130" y="546"/>
                    </a:lnTo>
                    <a:lnTo>
                      <a:pt x="62" y="532"/>
                    </a:lnTo>
                    <a:lnTo>
                      <a:pt x="10" y="481"/>
                    </a:lnTo>
                    <a:lnTo>
                      <a:pt x="0" y="337"/>
                    </a:lnTo>
                    <a:lnTo>
                      <a:pt x="332" y="373"/>
                    </a:lnTo>
                    <a:lnTo>
                      <a:pt x="378" y="188"/>
                    </a:lnTo>
                    <a:lnTo>
                      <a:pt x="590" y="0"/>
                    </a:lnTo>
                    <a:lnTo>
                      <a:pt x="672" y="8"/>
                    </a:lnTo>
                    <a:lnTo>
                      <a:pt x="783" y="123"/>
                    </a:lnTo>
                    <a:lnTo>
                      <a:pt x="968" y="162"/>
                    </a:lnTo>
                    <a:lnTo>
                      <a:pt x="1004" y="150"/>
                    </a:lnTo>
                    <a:lnTo>
                      <a:pt x="1000" y="143"/>
                    </a:lnTo>
                    <a:lnTo>
                      <a:pt x="1028" y="55"/>
                    </a:lnTo>
                    <a:lnTo>
                      <a:pt x="1050" y="143"/>
                    </a:lnTo>
                    <a:lnTo>
                      <a:pt x="1007" y="269"/>
                    </a:lnTo>
                    <a:lnTo>
                      <a:pt x="1086" y="369"/>
                    </a:lnTo>
                    <a:lnTo>
                      <a:pt x="1088" y="467"/>
                    </a:lnTo>
                    <a:lnTo>
                      <a:pt x="1175" y="520"/>
                    </a:lnTo>
                    <a:lnTo>
                      <a:pt x="1230" y="68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334" name="Freeform 142"/>
              <p:cNvSpPr>
                <a:spLocks noChangeAspect="1"/>
              </p:cNvSpPr>
              <p:nvPr/>
            </p:nvSpPr>
            <p:spPr bwMode="auto">
              <a:xfrm>
                <a:off x="3287" y="1625"/>
                <a:ext cx="157" cy="65"/>
              </a:xfrm>
              <a:custGeom>
                <a:avLst/>
                <a:gdLst>
                  <a:gd name="T0" fmla="*/ 59 w 869"/>
                  <a:gd name="T1" fmla="*/ 33 h 364"/>
                  <a:gd name="T2" fmla="*/ 350 w 869"/>
                  <a:gd name="T3" fmla="*/ 0 h 364"/>
                  <a:gd name="T4" fmla="*/ 455 w 869"/>
                  <a:gd name="T5" fmla="*/ 15 h 364"/>
                  <a:gd name="T6" fmla="*/ 501 w 869"/>
                  <a:gd name="T7" fmla="*/ 34 h 364"/>
                  <a:gd name="T8" fmla="*/ 568 w 869"/>
                  <a:gd name="T9" fmla="*/ 166 h 364"/>
                  <a:gd name="T10" fmla="*/ 614 w 869"/>
                  <a:gd name="T11" fmla="*/ 169 h 364"/>
                  <a:gd name="T12" fmla="*/ 641 w 869"/>
                  <a:gd name="T13" fmla="*/ 140 h 364"/>
                  <a:gd name="T14" fmla="*/ 715 w 869"/>
                  <a:gd name="T15" fmla="*/ 122 h 364"/>
                  <a:gd name="T16" fmla="*/ 742 w 869"/>
                  <a:gd name="T17" fmla="*/ 82 h 364"/>
                  <a:gd name="T18" fmla="*/ 774 w 869"/>
                  <a:gd name="T19" fmla="*/ 55 h 364"/>
                  <a:gd name="T20" fmla="*/ 828 w 869"/>
                  <a:gd name="T21" fmla="*/ 49 h 364"/>
                  <a:gd name="T22" fmla="*/ 859 w 869"/>
                  <a:gd name="T23" fmla="*/ 96 h 364"/>
                  <a:gd name="T24" fmla="*/ 869 w 869"/>
                  <a:gd name="T25" fmla="*/ 158 h 364"/>
                  <a:gd name="T26" fmla="*/ 758 w 869"/>
                  <a:gd name="T27" fmla="*/ 220 h 364"/>
                  <a:gd name="T28" fmla="*/ 748 w 869"/>
                  <a:gd name="T29" fmla="*/ 272 h 364"/>
                  <a:gd name="T30" fmla="*/ 700 w 869"/>
                  <a:gd name="T31" fmla="*/ 313 h 364"/>
                  <a:gd name="T32" fmla="*/ 678 w 869"/>
                  <a:gd name="T33" fmla="*/ 306 h 364"/>
                  <a:gd name="T34" fmla="*/ 536 w 869"/>
                  <a:gd name="T35" fmla="*/ 334 h 364"/>
                  <a:gd name="T36" fmla="*/ 495 w 869"/>
                  <a:gd name="T37" fmla="*/ 358 h 364"/>
                  <a:gd name="T38" fmla="*/ 455 w 869"/>
                  <a:gd name="T39" fmla="*/ 364 h 364"/>
                  <a:gd name="T40" fmla="*/ 424 w 869"/>
                  <a:gd name="T41" fmla="*/ 331 h 364"/>
                  <a:gd name="T42" fmla="*/ 401 w 869"/>
                  <a:gd name="T43" fmla="*/ 331 h 364"/>
                  <a:gd name="T44" fmla="*/ 378 w 869"/>
                  <a:gd name="T45" fmla="*/ 350 h 364"/>
                  <a:gd name="T46" fmla="*/ 357 w 869"/>
                  <a:gd name="T47" fmla="*/ 347 h 364"/>
                  <a:gd name="T48" fmla="*/ 328 w 869"/>
                  <a:gd name="T49" fmla="*/ 337 h 364"/>
                  <a:gd name="T50" fmla="*/ 224 w 869"/>
                  <a:gd name="T51" fmla="*/ 332 h 364"/>
                  <a:gd name="T52" fmla="*/ 179 w 869"/>
                  <a:gd name="T53" fmla="*/ 296 h 364"/>
                  <a:gd name="T54" fmla="*/ 152 w 869"/>
                  <a:gd name="T55" fmla="*/ 291 h 364"/>
                  <a:gd name="T56" fmla="*/ 122 w 869"/>
                  <a:gd name="T57" fmla="*/ 316 h 364"/>
                  <a:gd name="T58" fmla="*/ 101 w 869"/>
                  <a:gd name="T59" fmla="*/ 312 h 364"/>
                  <a:gd name="T60" fmla="*/ 0 w 869"/>
                  <a:gd name="T61" fmla="*/ 264 h 364"/>
                  <a:gd name="T62" fmla="*/ 28 w 869"/>
                  <a:gd name="T63" fmla="*/ 227 h 364"/>
                  <a:gd name="T64" fmla="*/ 20 w 869"/>
                  <a:gd name="T65" fmla="*/ 194 h 364"/>
                  <a:gd name="T66" fmla="*/ 28 w 869"/>
                  <a:gd name="T67" fmla="*/ 83 h 364"/>
                  <a:gd name="T68" fmla="*/ 59 w 869"/>
                  <a:gd name="T69" fmla="*/ 33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69" h="364">
                    <a:moveTo>
                      <a:pt x="59" y="33"/>
                    </a:moveTo>
                    <a:lnTo>
                      <a:pt x="350" y="0"/>
                    </a:lnTo>
                    <a:lnTo>
                      <a:pt x="455" y="15"/>
                    </a:lnTo>
                    <a:lnTo>
                      <a:pt x="501" y="34"/>
                    </a:lnTo>
                    <a:lnTo>
                      <a:pt x="568" y="166"/>
                    </a:lnTo>
                    <a:lnTo>
                      <a:pt x="614" y="169"/>
                    </a:lnTo>
                    <a:lnTo>
                      <a:pt x="641" y="140"/>
                    </a:lnTo>
                    <a:lnTo>
                      <a:pt x="715" y="122"/>
                    </a:lnTo>
                    <a:lnTo>
                      <a:pt x="742" y="82"/>
                    </a:lnTo>
                    <a:lnTo>
                      <a:pt x="774" y="55"/>
                    </a:lnTo>
                    <a:lnTo>
                      <a:pt x="828" y="49"/>
                    </a:lnTo>
                    <a:lnTo>
                      <a:pt x="859" y="96"/>
                    </a:lnTo>
                    <a:lnTo>
                      <a:pt x="869" y="158"/>
                    </a:lnTo>
                    <a:lnTo>
                      <a:pt x="758" y="220"/>
                    </a:lnTo>
                    <a:lnTo>
                      <a:pt x="748" y="272"/>
                    </a:lnTo>
                    <a:lnTo>
                      <a:pt x="700" y="313"/>
                    </a:lnTo>
                    <a:lnTo>
                      <a:pt x="678" y="306"/>
                    </a:lnTo>
                    <a:lnTo>
                      <a:pt x="536" y="334"/>
                    </a:lnTo>
                    <a:lnTo>
                      <a:pt x="495" y="358"/>
                    </a:lnTo>
                    <a:lnTo>
                      <a:pt x="455" y="364"/>
                    </a:lnTo>
                    <a:lnTo>
                      <a:pt x="424" y="331"/>
                    </a:lnTo>
                    <a:lnTo>
                      <a:pt x="401" y="331"/>
                    </a:lnTo>
                    <a:lnTo>
                      <a:pt x="378" y="350"/>
                    </a:lnTo>
                    <a:lnTo>
                      <a:pt x="357" y="347"/>
                    </a:lnTo>
                    <a:lnTo>
                      <a:pt x="328" y="337"/>
                    </a:lnTo>
                    <a:lnTo>
                      <a:pt x="224" y="332"/>
                    </a:lnTo>
                    <a:lnTo>
                      <a:pt x="179" y="296"/>
                    </a:lnTo>
                    <a:lnTo>
                      <a:pt x="152" y="291"/>
                    </a:lnTo>
                    <a:lnTo>
                      <a:pt x="122" y="316"/>
                    </a:lnTo>
                    <a:lnTo>
                      <a:pt x="101" y="312"/>
                    </a:lnTo>
                    <a:lnTo>
                      <a:pt x="0" y="264"/>
                    </a:lnTo>
                    <a:lnTo>
                      <a:pt x="28" y="227"/>
                    </a:lnTo>
                    <a:lnTo>
                      <a:pt x="20" y="194"/>
                    </a:lnTo>
                    <a:lnTo>
                      <a:pt x="28" y="83"/>
                    </a:lnTo>
                    <a:lnTo>
                      <a:pt x="59" y="3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335" name="Freeform 143"/>
              <p:cNvSpPr>
                <a:spLocks noChangeAspect="1"/>
              </p:cNvSpPr>
              <p:nvPr/>
            </p:nvSpPr>
            <p:spPr bwMode="auto">
              <a:xfrm>
                <a:off x="3350" y="1556"/>
                <a:ext cx="100" cy="99"/>
              </a:xfrm>
              <a:custGeom>
                <a:avLst/>
                <a:gdLst>
                  <a:gd name="T0" fmla="*/ 558 w 558"/>
                  <a:gd name="T1" fmla="*/ 33 h 548"/>
                  <a:gd name="T2" fmla="*/ 539 w 558"/>
                  <a:gd name="T3" fmla="*/ 68 h 548"/>
                  <a:gd name="T4" fmla="*/ 555 w 558"/>
                  <a:gd name="T5" fmla="*/ 126 h 548"/>
                  <a:gd name="T6" fmla="*/ 548 w 558"/>
                  <a:gd name="T7" fmla="*/ 210 h 548"/>
                  <a:gd name="T8" fmla="*/ 514 w 558"/>
                  <a:gd name="T9" fmla="*/ 269 h 548"/>
                  <a:gd name="T10" fmla="*/ 509 w 558"/>
                  <a:gd name="T11" fmla="*/ 347 h 548"/>
                  <a:gd name="T12" fmla="*/ 486 w 558"/>
                  <a:gd name="T13" fmla="*/ 431 h 548"/>
                  <a:gd name="T14" fmla="*/ 433 w 558"/>
                  <a:gd name="T15" fmla="*/ 432 h 548"/>
                  <a:gd name="T16" fmla="*/ 398 w 558"/>
                  <a:gd name="T17" fmla="*/ 460 h 548"/>
                  <a:gd name="T18" fmla="*/ 370 w 558"/>
                  <a:gd name="T19" fmla="*/ 500 h 548"/>
                  <a:gd name="T20" fmla="*/ 299 w 558"/>
                  <a:gd name="T21" fmla="*/ 519 h 548"/>
                  <a:gd name="T22" fmla="*/ 271 w 558"/>
                  <a:gd name="T23" fmla="*/ 548 h 548"/>
                  <a:gd name="T24" fmla="*/ 224 w 558"/>
                  <a:gd name="T25" fmla="*/ 547 h 548"/>
                  <a:gd name="T26" fmla="*/ 154 w 558"/>
                  <a:gd name="T27" fmla="*/ 413 h 548"/>
                  <a:gd name="T28" fmla="*/ 111 w 558"/>
                  <a:gd name="T29" fmla="*/ 395 h 548"/>
                  <a:gd name="T30" fmla="*/ 0 w 558"/>
                  <a:gd name="T31" fmla="*/ 381 h 548"/>
                  <a:gd name="T32" fmla="*/ 193 w 558"/>
                  <a:gd name="T33" fmla="*/ 268 h 548"/>
                  <a:gd name="T34" fmla="*/ 254 w 558"/>
                  <a:gd name="T35" fmla="*/ 271 h 548"/>
                  <a:gd name="T36" fmla="*/ 279 w 558"/>
                  <a:gd name="T37" fmla="*/ 206 h 548"/>
                  <a:gd name="T38" fmla="*/ 241 w 558"/>
                  <a:gd name="T39" fmla="*/ 53 h 548"/>
                  <a:gd name="T40" fmla="*/ 418 w 558"/>
                  <a:gd name="T41" fmla="*/ 0 h 548"/>
                  <a:gd name="T42" fmla="*/ 558 w 558"/>
                  <a:gd name="T43" fmla="*/ 33 h 5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58" h="548">
                    <a:moveTo>
                      <a:pt x="558" y="33"/>
                    </a:moveTo>
                    <a:lnTo>
                      <a:pt x="539" y="68"/>
                    </a:lnTo>
                    <a:lnTo>
                      <a:pt x="555" y="126"/>
                    </a:lnTo>
                    <a:lnTo>
                      <a:pt x="548" y="210"/>
                    </a:lnTo>
                    <a:lnTo>
                      <a:pt x="514" y="269"/>
                    </a:lnTo>
                    <a:lnTo>
                      <a:pt x="509" y="347"/>
                    </a:lnTo>
                    <a:lnTo>
                      <a:pt x="486" y="431"/>
                    </a:lnTo>
                    <a:lnTo>
                      <a:pt x="433" y="432"/>
                    </a:lnTo>
                    <a:lnTo>
                      <a:pt x="398" y="460"/>
                    </a:lnTo>
                    <a:lnTo>
                      <a:pt x="370" y="500"/>
                    </a:lnTo>
                    <a:lnTo>
                      <a:pt x="299" y="519"/>
                    </a:lnTo>
                    <a:lnTo>
                      <a:pt x="271" y="548"/>
                    </a:lnTo>
                    <a:lnTo>
                      <a:pt x="224" y="547"/>
                    </a:lnTo>
                    <a:lnTo>
                      <a:pt x="154" y="413"/>
                    </a:lnTo>
                    <a:lnTo>
                      <a:pt x="111" y="395"/>
                    </a:lnTo>
                    <a:lnTo>
                      <a:pt x="0" y="381"/>
                    </a:lnTo>
                    <a:lnTo>
                      <a:pt x="193" y="268"/>
                    </a:lnTo>
                    <a:lnTo>
                      <a:pt x="254" y="271"/>
                    </a:lnTo>
                    <a:lnTo>
                      <a:pt x="279" y="206"/>
                    </a:lnTo>
                    <a:lnTo>
                      <a:pt x="241" y="53"/>
                    </a:lnTo>
                    <a:lnTo>
                      <a:pt x="418" y="0"/>
                    </a:lnTo>
                    <a:lnTo>
                      <a:pt x="558" y="3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336" name="Freeform 144"/>
              <p:cNvSpPr>
                <a:spLocks noChangeAspect="1"/>
              </p:cNvSpPr>
              <p:nvPr/>
            </p:nvSpPr>
            <p:spPr bwMode="auto">
              <a:xfrm>
                <a:off x="3272" y="1516"/>
                <a:ext cx="153" cy="115"/>
              </a:xfrm>
              <a:custGeom>
                <a:avLst/>
                <a:gdLst>
                  <a:gd name="T0" fmla="*/ 212 w 852"/>
                  <a:gd name="T1" fmla="*/ 22 h 633"/>
                  <a:gd name="T2" fmla="*/ 220 w 852"/>
                  <a:gd name="T3" fmla="*/ 52 h 633"/>
                  <a:gd name="T4" fmla="*/ 246 w 852"/>
                  <a:gd name="T5" fmla="*/ 51 h 633"/>
                  <a:gd name="T6" fmla="*/ 288 w 852"/>
                  <a:gd name="T7" fmla="*/ 0 h 633"/>
                  <a:gd name="T8" fmla="*/ 297 w 852"/>
                  <a:gd name="T9" fmla="*/ 55 h 633"/>
                  <a:gd name="T10" fmla="*/ 340 w 852"/>
                  <a:gd name="T11" fmla="*/ 37 h 633"/>
                  <a:gd name="T12" fmla="*/ 442 w 852"/>
                  <a:gd name="T13" fmla="*/ 37 h 633"/>
                  <a:gd name="T14" fmla="*/ 506 w 852"/>
                  <a:gd name="T15" fmla="*/ 98 h 633"/>
                  <a:gd name="T16" fmla="*/ 717 w 852"/>
                  <a:gd name="T17" fmla="*/ 103 h 633"/>
                  <a:gd name="T18" fmla="*/ 852 w 852"/>
                  <a:gd name="T19" fmla="*/ 222 h 633"/>
                  <a:gd name="T20" fmla="*/ 672 w 852"/>
                  <a:gd name="T21" fmla="*/ 274 h 633"/>
                  <a:gd name="T22" fmla="*/ 711 w 852"/>
                  <a:gd name="T23" fmla="*/ 425 h 633"/>
                  <a:gd name="T24" fmla="*/ 687 w 852"/>
                  <a:gd name="T25" fmla="*/ 490 h 633"/>
                  <a:gd name="T26" fmla="*/ 625 w 852"/>
                  <a:gd name="T27" fmla="*/ 490 h 633"/>
                  <a:gd name="T28" fmla="*/ 430 w 852"/>
                  <a:gd name="T29" fmla="*/ 602 h 633"/>
                  <a:gd name="T30" fmla="*/ 148 w 852"/>
                  <a:gd name="T31" fmla="*/ 633 h 633"/>
                  <a:gd name="T32" fmla="*/ 0 w 852"/>
                  <a:gd name="T33" fmla="*/ 599 h 633"/>
                  <a:gd name="T34" fmla="*/ 47 w 852"/>
                  <a:gd name="T35" fmla="*/ 507 h 633"/>
                  <a:gd name="T36" fmla="*/ 52 w 852"/>
                  <a:gd name="T37" fmla="*/ 438 h 633"/>
                  <a:gd name="T38" fmla="*/ 35 w 852"/>
                  <a:gd name="T39" fmla="*/ 396 h 633"/>
                  <a:gd name="T40" fmla="*/ 153 w 852"/>
                  <a:gd name="T41" fmla="*/ 137 h 633"/>
                  <a:gd name="T42" fmla="*/ 212 w 852"/>
                  <a:gd name="T43" fmla="*/ 22 h 6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852" h="633">
                    <a:moveTo>
                      <a:pt x="212" y="22"/>
                    </a:moveTo>
                    <a:lnTo>
                      <a:pt x="220" y="52"/>
                    </a:lnTo>
                    <a:lnTo>
                      <a:pt x="246" y="51"/>
                    </a:lnTo>
                    <a:lnTo>
                      <a:pt x="288" y="0"/>
                    </a:lnTo>
                    <a:lnTo>
                      <a:pt x="297" y="55"/>
                    </a:lnTo>
                    <a:lnTo>
                      <a:pt x="340" y="37"/>
                    </a:lnTo>
                    <a:lnTo>
                      <a:pt x="442" y="37"/>
                    </a:lnTo>
                    <a:lnTo>
                      <a:pt x="506" y="98"/>
                    </a:lnTo>
                    <a:lnTo>
                      <a:pt x="717" y="103"/>
                    </a:lnTo>
                    <a:lnTo>
                      <a:pt x="852" y="222"/>
                    </a:lnTo>
                    <a:lnTo>
                      <a:pt x="672" y="274"/>
                    </a:lnTo>
                    <a:lnTo>
                      <a:pt x="711" y="425"/>
                    </a:lnTo>
                    <a:lnTo>
                      <a:pt x="687" y="490"/>
                    </a:lnTo>
                    <a:lnTo>
                      <a:pt x="625" y="490"/>
                    </a:lnTo>
                    <a:lnTo>
                      <a:pt x="430" y="602"/>
                    </a:lnTo>
                    <a:lnTo>
                      <a:pt x="148" y="633"/>
                    </a:lnTo>
                    <a:lnTo>
                      <a:pt x="0" y="599"/>
                    </a:lnTo>
                    <a:lnTo>
                      <a:pt x="47" y="507"/>
                    </a:lnTo>
                    <a:lnTo>
                      <a:pt x="52" y="438"/>
                    </a:lnTo>
                    <a:lnTo>
                      <a:pt x="35" y="396"/>
                    </a:lnTo>
                    <a:lnTo>
                      <a:pt x="153" y="137"/>
                    </a:lnTo>
                    <a:lnTo>
                      <a:pt x="212" y="22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337" name="Freeform 145"/>
              <p:cNvSpPr>
                <a:spLocks noChangeAspect="1"/>
              </p:cNvSpPr>
              <p:nvPr/>
            </p:nvSpPr>
            <p:spPr bwMode="auto">
              <a:xfrm>
                <a:off x="3351" y="1657"/>
                <a:ext cx="215" cy="202"/>
              </a:xfrm>
              <a:custGeom>
                <a:avLst/>
                <a:gdLst>
                  <a:gd name="T0" fmla="*/ 33 w 1192"/>
                  <a:gd name="T1" fmla="*/ 953 h 1123"/>
                  <a:gd name="T2" fmla="*/ 0 w 1192"/>
                  <a:gd name="T3" fmla="*/ 900 h 1123"/>
                  <a:gd name="T4" fmla="*/ 3 w 1192"/>
                  <a:gd name="T5" fmla="*/ 877 h 1123"/>
                  <a:gd name="T6" fmla="*/ 44 w 1192"/>
                  <a:gd name="T7" fmla="*/ 794 h 1123"/>
                  <a:gd name="T8" fmla="*/ 37 w 1192"/>
                  <a:gd name="T9" fmla="*/ 694 h 1123"/>
                  <a:gd name="T10" fmla="*/ 131 w 1192"/>
                  <a:gd name="T11" fmla="*/ 591 h 1123"/>
                  <a:gd name="T12" fmla="*/ 143 w 1192"/>
                  <a:gd name="T13" fmla="*/ 565 h 1123"/>
                  <a:gd name="T14" fmla="*/ 112 w 1192"/>
                  <a:gd name="T15" fmla="*/ 543 h 1123"/>
                  <a:gd name="T16" fmla="*/ 116 w 1192"/>
                  <a:gd name="T17" fmla="*/ 479 h 1123"/>
                  <a:gd name="T18" fmla="*/ 131 w 1192"/>
                  <a:gd name="T19" fmla="*/ 442 h 1123"/>
                  <a:gd name="T20" fmla="*/ 162 w 1192"/>
                  <a:gd name="T21" fmla="*/ 382 h 1123"/>
                  <a:gd name="T22" fmla="*/ 245 w 1192"/>
                  <a:gd name="T23" fmla="*/ 317 h 1123"/>
                  <a:gd name="T24" fmla="*/ 260 w 1192"/>
                  <a:gd name="T25" fmla="*/ 229 h 1123"/>
                  <a:gd name="T26" fmla="*/ 324 w 1192"/>
                  <a:gd name="T27" fmla="*/ 223 h 1123"/>
                  <a:gd name="T28" fmla="*/ 347 w 1192"/>
                  <a:gd name="T29" fmla="*/ 201 h 1123"/>
                  <a:gd name="T30" fmla="*/ 343 w 1192"/>
                  <a:gd name="T31" fmla="*/ 172 h 1123"/>
                  <a:gd name="T32" fmla="*/ 351 w 1192"/>
                  <a:gd name="T33" fmla="*/ 133 h 1123"/>
                  <a:gd name="T34" fmla="*/ 398 w 1192"/>
                  <a:gd name="T35" fmla="*/ 96 h 1123"/>
                  <a:gd name="T36" fmla="*/ 411 w 1192"/>
                  <a:gd name="T37" fmla="*/ 43 h 1123"/>
                  <a:gd name="T38" fmla="*/ 493 w 1192"/>
                  <a:gd name="T39" fmla="*/ 0 h 1123"/>
                  <a:gd name="T40" fmla="*/ 971 w 1192"/>
                  <a:gd name="T41" fmla="*/ 28 h 1123"/>
                  <a:gd name="T42" fmla="*/ 935 w 1192"/>
                  <a:gd name="T43" fmla="*/ 65 h 1123"/>
                  <a:gd name="T44" fmla="*/ 895 w 1192"/>
                  <a:gd name="T45" fmla="*/ 267 h 1123"/>
                  <a:gd name="T46" fmla="*/ 969 w 1192"/>
                  <a:gd name="T47" fmla="*/ 401 h 1123"/>
                  <a:gd name="T48" fmla="*/ 977 w 1192"/>
                  <a:gd name="T49" fmla="*/ 435 h 1123"/>
                  <a:gd name="T50" fmla="*/ 1047 w 1192"/>
                  <a:gd name="T51" fmla="*/ 512 h 1123"/>
                  <a:gd name="T52" fmla="*/ 1065 w 1192"/>
                  <a:gd name="T53" fmla="*/ 545 h 1123"/>
                  <a:gd name="T54" fmla="*/ 1084 w 1192"/>
                  <a:gd name="T55" fmla="*/ 578 h 1123"/>
                  <a:gd name="T56" fmla="*/ 1113 w 1192"/>
                  <a:gd name="T57" fmla="*/ 603 h 1123"/>
                  <a:gd name="T58" fmla="*/ 1126 w 1192"/>
                  <a:gd name="T59" fmla="*/ 685 h 1123"/>
                  <a:gd name="T60" fmla="*/ 1158 w 1192"/>
                  <a:gd name="T61" fmla="*/ 722 h 1123"/>
                  <a:gd name="T62" fmla="*/ 1115 w 1192"/>
                  <a:gd name="T63" fmla="*/ 766 h 1123"/>
                  <a:gd name="T64" fmla="*/ 1104 w 1192"/>
                  <a:gd name="T65" fmla="*/ 815 h 1123"/>
                  <a:gd name="T66" fmla="*/ 1165 w 1192"/>
                  <a:gd name="T67" fmla="*/ 847 h 1123"/>
                  <a:gd name="T68" fmla="*/ 1192 w 1192"/>
                  <a:gd name="T69" fmla="*/ 1075 h 1123"/>
                  <a:gd name="T70" fmla="*/ 1139 w 1192"/>
                  <a:gd name="T71" fmla="*/ 1123 h 1123"/>
                  <a:gd name="T72" fmla="*/ 999 w 1192"/>
                  <a:gd name="T73" fmla="*/ 1110 h 1123"/>
                  <a:gd name="T74" fmla="*/ 1010 w 1192"/>
                  <a:gd name="T75" fmla="*/ 1097 h 1123"/>
                  <a:gd name="T76" fmla="*/ 999 w 1192"/>
                  <a:gd name="T77" fmla="*/ 1049 h 1123"/>
                  <a:gd name="T78" fmla="*/ 867 w 1192"/>
                  <a:gd name="T79" fmla="*/ 1042 h 1123"/>
                  <a:gd name="T80" fmla="*/ 797 w 1192"/>
                  <a:gd name="T81" fmla="*/ 1009 h 1123"/>
                  <a:gd name="T82" fmla="*/ 749 w 1192"/>
                  <a:gd name="T83" fmla="*/ 941 h 1123"/>
                  <a:gd name="T84" fmla="*/ 583 w 1192"/>
                  <a:gd name="T85" fmla="*/ 893 h 1123"/>
                  <a:gd name="T86" fmla="*/ 294 w 1192"/>
                  <a:gd name="T87" fmla="*/ 794 h 1123"/>
                  <a:gd name="T88" fmla="*/ 33 w 1192"/>
                  <a:gd name="T89" fmla="*/ 953 h 1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192" h="1123">
                    <a:moveTo>
                      <a:pt x="33" y="953"/>
                    </a:moveTo>
                    <a:lnTo>
                      <a:pt x="0" y="900"/>
                    </a:lnTo>
                    <a:lnTo>
                      <a:pt x="3" y="877"/>
                    </a:lnTo>
                    <a:lnTo>
                      <a:pt x="44" y="794"/>
                    </a:lnTo>
                    <a:lnTo>
                      <a:pt x="37" y="694"/>
                    </a:lnTo>
                    <a:lnTo>
                      <a:pt x="131" y="591"/>
                    </a:lnTo>
                    <a:lnTo>
                      <a:pt x="143" y="565"/>
                    </a:lnTo>
                    <a:lnTo>
                      <a:pt x="112" y="543"/>
                    </a:lnTo>
                    <a:lnTo>
                      <a:pt x="116" y="479"/>
                    </a:lnTo>
                    <a:lnTo>
                      <a:pt x="131" y="442"/>
                    </a:lnTo>
                    <a:lnTo>
                      <a:pt x="162" y="382"/>
                    </a:lnTo>
                    <a:lnTo>
                      <a:pt x="245" y="317"/>
                    </a:lnTo>
                    <a:lnTo>
                      <a:pt x="260" y="229"/>
                    </a:lnTo>
                    <a:lnTo>
                      <a:pt x="324" y="223"/>
                    </a:lnTo>
                    <a:lnTo>
                      <a:pt x="347" y="201"/>
                    </a:lnTo>
                    <a:lnTo>
                      <a:pt x="343" y="172"/>
                    </a:lnTo>
                    <a:lnTo>
                      <a:pt x="351" y="133"/>
                    </a:lnTo>
                    <a:lnTo>
                      <a:pt x="398" y="96"/>
                    </a:lnTo>
                    <a:lnTo>
                      <a:pt x="411" y="43"/>
                    </a:lnTo>
                    <a:lnTo>
                      <a:pt x="493" y="0"/>
                    </a:lnTo>
                    <a:lnTo>
                      <a:pt x="971" y="28"/>
                    </a:lnTo>
                    <a:lnTo>
                      <a:pt x="935" y="65"/>
                    </a:lnTo>
                    <a:lnTo>
                      <a:pt x="895" y="267"/>
                    </a:lnTo>
                    <a:lnTo>
                      <a:pt x="969" y="401"/>
                    </a:lnTo>
                    <a:lnTo>
                      <a:pt x="977" y="435"/>
                    </a:lnTo>
                    <a:lnTo>
                      <a:pt x="1047" y="512"/>
                    </a:lnTo>
                    <a:lnTo>
                      <a:pt x="1065" y="545"/>
                    </a:lnTo>
                    <a:lnTo>
                      <a:pt x="1084" y="578"/>
                    </a:lnTo>
                    <a:lnTo>
                      <a:pt x="1113" y="603"/>
                    </a:lnTo>
                    <a:lnTo>
                      <a:pt x="1126" y="685"/>
                    </a:lnTo>
                    <a:lnTo>
                      <a:pt x="1158" y="722"/>
                    </a:lnTo>
                    <a:lnTo>
                      <a:pt x="1115" y="766"/>
                    </a:lnTo>
                    <a:lnTo>
                      <a:pt x="1104" y="815"/>
                    </a:lnTo>
                    <a:lnTo>
                      <a:pt x="1165" y="847"/>
                    </a:lnTo>
                    <a:lnTo>
                      <a:pt x="1192" y="1075"/>
                    </a:lnTo>
                    <a:lnTo>
                      <a:pt x="1139" y="1123"/>
                    </a:lnTo>
                    <a:lnTo>
                      <a:pt x="999" y="1110"/>
                    </a:lnTo>
                    <a:lnTo>
                      <a:pt x="1010" y="1097"/>
                    </a:lnTo>
                    <a:lnTo>
                      <a:pt x="999" y="1049"/>
                    </a:lnTo>
                    <a:lnTo>
                      <a:pt x="867" y="1042"/>
                    </a:lnTo>
                    <a:lnTo>
                      <a:pt x="797" y="1009"/>
                    </a:lnTo>
                    <a:lnTo>
                      <a:pt x="749" y="941"/>
                    </a:lnTo>
                    <a:lnTo>
                      <a:pt x="583" y="893"/>
                    </a:lnTo>
                    <a:lnTo>
                      <a:pt x="294" y="794"/>
                    </a:lnTo>
                    <a:lnTo>
                      <a:pt x="33" y="95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264358" name="Rectangle 166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64359" name="Text Box 167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264360" name="Rectangle 168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64361" name="Rectangle 169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 dirty="0" smtClean="0">
                <a:solidFill>
                  <a:schemeClr val="bg1"/>
                </a:solidFill>
                <a:latin typeface="Verdana" pitchFamily="34" charset="0"/>
              </a:rPr>
              <a:t>POLOS </a:t>
            </a:r>
            <a:r>
              <a:rPr lang="pt-BR" sz="1800" dirty="0">
                <a:solidFill>
                  <a:schemeClr val="bg1"/>
                </a:solidFill>
                <a:latin typeface="Verdana" pitchFamily="34" charset="0"/>
              </a:rPr>
              <a:t>DE PRODUÇÃO</a:t>
            </a:r>
          </a:p>
        </p:txBody>
      </p:sp>
      <p:grpSp>
        <p:nvGrpSpPr>
          <p:cNvPr id="264362" name="Group 170"/>
          <p:cNvGrpSpPr>
            <a:grpSpLocks/>
          </p:cNvGrpSpPr>
          <p:nvPr/>
        </p:nvGrpSpPr>
        <p:grpSpPr bwMode="auto">
          <a:xfrm>
            <a:off x="6538913" y="1905000"/>
            <a:ext cx="2351087" cy="862013"/>
            <a:chOff x="4119" y="1200"/>
            <a:chExt cx="1481" cy="543"/>
          </a:xfrm>
        </p:grpSpPr>
        <p:sp>
          <p:nvSpPr>
            <p:cNvPr id="264363" name="Text Box 171"/>
            <p:cNvSpPr txBox="1">
              <a:spLocks noChangeArrowheads="1"/>
            </p:cNvSpPr>
            <p:nvPr/>
          </p:nvSpPr>
          <p:spPr bwMode="auto">
            <a:xfrm>
              <a:off x="4632" y="1282"/>
              <a:ext cx="96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Metropolitano</a:t>
              </a:r>
            </a:p>
          </p:txBody>
        </p:sp>
        <p:sp>
          <p:nvSpPr>
            <p:cNvPr id="264364" name="Freeform 172"/>
            <p:cNvSpPr>
              <a:spLocks/>
            </p:cNvSpPr>
            <p:nvPr/>
          </p:nvSpPr>
          <p:spPr bwMode="auto">
            <a:xfrm>
              <a:off x="4568" y="1414"/>
              <a:ext cx="989" cy="2"/>
            </a:xfrm>
            <a:custGeom>
              <a:avLst/>
              <a:gdLst>
                <a:gd name="T0" fmla="*/ 0 w 989"/>
                <a:gd name="T1" fmla="*/ 2 h 2"/>
                <a:gd name="T2" fmla="*/ 137 w 989"/>
                <a:gd name="T3" fmla="*/ 0 h 2"/>
                <a:gd name="T4" fmla="*/ 989 w 989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89" h="2">
                  <a:moveTo>
                    <a:pt x="0" y="2"/>
                  </a:moveTo>
                  <a:lnTo>
                    <a:pt x="137" y="0"/>
                  </a:lnTo>
                  <a:lnTo>
                    <a:pt x="989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64365" name="Group 173"/>
            <p:cNvGrpSpPr>
              <a:grpSpLocks/>
            </p:cNvGrpSpPr>
            <p:nvPr/>
          </p:nvGrpSpPr>
          <p:grpSpPr bwMode="auto">
            <a:xfrm>
              <a:off x="4119" y="1200"/>
              <a:ext cx="556" cy="543"/>
              <a:chOff x="4119" y="1200"/>
              <a:chExt cx="556" cy="543"/>
            </a:xfrm>
          </p:grpSpPr>
          <p:grpSp>
            <p:nvGrpSpPr>
              <p:cNvPr id="264366" name="Group 174"/>
              <p:cNvGrpSpPr>
                <a:grpSpLocks/>
              </p:cNvGrpSpPr>
              <p:nvPr/>
            </p:nvGrpSpPr>
            <p:grpSpPr bwMode="auto">
              <a:xfrm>
                <a:off x="4119" y="1200"/>
                <a:ext cx="556" cy="543"/>
                <a:chOff x="4119" y="1200"/>
                <a:chExt cx="556" cy="543"/>
              </a:xfrm>
            </p:grpSpPr>
            <p:sp>
              <p:nvSpPr>
                <p:cNvPr id="264367" name="Freeform 175"/>
                <p:cNvSpPr>
                  <a:spLocks noChangeAspect="1"/>
                </p:cNvSpPr>
                <p:nvPr/>
              </p:nvSpPr>
              <p:spPr bwMode="auto">
                <a:xfrm>
                  <a:off x="4499" y="1424"/>
                  <a:ext cx="77" cy="113"/>
                </a:xfrm>
                <a:custGeom>
                  <a:avLst/>
                  <a:gdLst>
                    <a:gd name="T0" fmla="*/ 0 w 430"/>
                    <a:gd name="T1" fmla="*/ 480 h 619"/>
                    <a:gd name="T2" fmla="*/ 75 w 430"/>
                    <a:gd name="T3" fmla="*/ 380 h 619"/>
                    <a:gd name="T4" fmla="*/ 123 w 430"/>
                    <a:gd name="T5" fmla="*/ 384 h 619"/>
                    <a:gd name="T6" fmla="*/ 134 w 430"/>
                    <a:gd name="T7" fmla="*/ 378 h 619"/>
                    <a:gd name="T8" fmla="*/ 136 w 430"/>
                    <a:gd name="T9" fmla="*/ 361 h 619"/>
                    <a:gd name="T10" fmla="*/ 123 w 430"/>
                    <a:gd name="T11" fmla="*/ 339 h 619"/>
                    <a:gd name="T12" fmla="*/ 128 w 430"/>
                    <a:gd name="T13" fmla="*/ 322 h 619"/>
                    <a:gd name="T14" fmla="*/ 187 w 430"/>
                    <a:gd name="T15" fmla="*/ 256 h 619"/>
                    <a:gd name="T16" fmla="*/ 161 w 430"/>
                    <a:gd name="T17" fmla="*/ 119 h 619"/>
                    <a:gd name="T18" fmla="*/ 170 w 430"/>
                    <a:gd name="T19" fmla="*/ 108 h 619"/>
                    <a:gd name="T20" fmla="*/ 205 w 430"/>
                    <a:gd name="T21" fmla="*/ 82 h 619"/>
                    <a:gd name="T22" fmla="*/ 258 w 430"/>
                    <a:gd name="T23" fmla="*/ 86 h 619"/>
                    <a:gd name="T24" fmla="*/ 337 w 430"/>
                    <a:gd name="T25" fmla="*/ 33 h 619"/>
                    <a:gd name="T26" fmla="*/ 408 w 430"/>
                    <a:gd name="T27" fmla="*/ 0 h 619"/>
                    <a:gd name="T28" fmla="*/ 430 w 430"/>
                    <a:gd name="T29" fmla="*/ 13 h 619"/>
                    <a:gd name="T30" fmla="*/ 347 w 430"/>
                    <a:gd name="T31" fmla="*/ 355 h 619"/>
                    <a:gd name="T32" fmla="*/ 325 w 430"/>
                    <a:gd name="T33" fmla="*/ 523 h 619"/>
                    <a:gd name="T34" fmla="*/ 317 w 430"/>
                    <a:gd name="T35" fmla="*/ 619 h 619"/>
                    <a:gd name="T36" fmla="*/ 208 w 430"/>
                    <a:gd name="T37" fmla="*/ 489 h 619"/>
                    <a:gd name="T38" fmla="*/ 141 w 430"/>
                    <a:gd name="T39" fmla="*/ 519 h 619"/>
                    <a:gd name="T40" fmla="*/ 99 w 430"/>
                    <a:gd name="T41" fmla="*/ 525 h 619"/>
                    <a:gd name="T42" fmla="*/ 78 w 430"/>
                    <a:gd name="T43" fmla="*/ 489 h 619"/>
                    <a:gd name="T44" fmla="*/ 53 w 430"/>
                    <a:gd name="T45" fmla="*/ 494 h 619"/>
                    <a:gd name="T46" fmla="*/ 30 w 430"/>
                    <a:gd name="T47" fmla="*/ 507 h 619"/>
                    <a:gd name="T48" fmla="*/ 6 w 430"/>
                    <a:gd name="T49" fmla="*/ 504 h 619"/>
                    <a:gd name="T50" fmla="*/ 0 w 430"/>
                    <a:gd name="T51" fmla="*/ 480 h 6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430" h="619">
                      <a:moveTo>
                        <a:pt x="0" y="480"/>
                      </a:moveTo>
                      <a:lnTo>
                        <a:pt x="75" y="380"/>
                      </a:lnTo>
                      <a:lnTo>
                        <a:pt x="123" y="384"/>
                      </a:lnTo>
                      <a:lnTo>
                        <a:pt x="134" y="378"/>
                      </a:lnTo>
                      <a:lnTo>
                        <a:pt x="136" y="361"/>
                      </a:lnTo>
                      <a:lnTo>
                        <a:pt x="123" y="339"/>
                      </a:lnTo>
                      <a:lnTo>
                        <a:pt x="128" y="322"/>
                      </a:lnTo>
                      <a:lnTo>
                        <a:pt x="187" y="256"/>
                      </a:lnTo>
                      <a:lnTo>
                        <a:pt x="161" y="119"/>
                      </a:lnTo>
                      <a:lnTo>
                        <a:pt x="170" y="108"/>
                      </a:lnTo>
                      <a:lnTo>
                        <a:pt x="205" y="82"/>
                      </a:lnTo>
                      <a:lnTo>
                        <a:pt x="258" y="86"/>
                      </a:lnTo>
                      <a:lnTo>
                        <a:pt x="337" y="33"/>
                      </a:lnTo>
                      <a:lnTo>
                        <a:pt x="408" y="0"/>
                      </a:lnTo>
                      <a:lnTo>
                        <a:pt x="430" y="13"/>
                      </a:lnTo>
                      <a:lnTo>
                        <a:pt x="347" y="355"/>
                      </a:lnTo>
                      <a:lnTo>
                        <a:pt x="325" y="523"/>
                      </a:lnTo>
                      <a:lnTo>
                        <a:pt x="317" y="619"/>
                      </a:lnTo>
                      <a:lnTo>
                        <a:pt x="208" y="489"/>
                      </a:lnTo>
                      <a:lnTo>
                        <a:pt x="141" y="519"/>
                      </a:lnTo>
                      <a:lnTo>
                        <a:pt x="99" y="525"/>
                      </a:lnTo>
                      <a:lnTo>
                        <a:pt x="78" y="489"/>
                      </a:lnTo>
                      <a:lnTo>
                        <a:pt x="53" y="494"/>
                      </a:lnTo>
                      <a:lnTo>
                        <a:pt x="30" y="507"/>
                      </a:lnTo>
                      <a:lnTo>
                        <a:pt x="6" y="504"/>
                      </a:lnTo>
                      <a:lnTo>
                        <a:pt x="0" y="48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64368" name="Freeform 176"/>
                <p:cNvSpPr>
                  <a:spLocks noChangeAspect="1"/>
                </p:cNvSpPr>
                <p:nvPr/>
              </p:nvSpPr>
              <p:spPr bwMode="auto">
                <a:xfrm>
                  <a:off x="4490" y="1395"/>
                  <a:ext cx="83" cy="99"/>
                </a:xfrm>
                <a:custGeom>
                  <a:avLst/>
                  <a:gdLst>
                    <a:gd name="T0" fmla="*/ 168 w 462"/>
                    <a:gd name="T1" fmla="*/ 0 h 551"/>
                    <a:gd name="T2" fmla="*/ 140 w 462"/>
                    <a:gd name="T3" fmla="*/ 13 h 551"/>
                    <a:gd name="T4" fmla="*/ 145 w 462"/>
                    <a:gd name="T5" fmla="*/ 66 h 551"/>
                    <a:gd name="T6" fmla="*/ 145 w 462"/>
                    <a:gd name="T7" fmla="*/ 100 h 551"/>
                    <a:gd name="T8" fmla="*/ 79 w 462"/>
                    <a:gd name="T9" fmla="*/ 122 h 551"/>
                    <a:gd name="T10" fmla="*/ 78 w 462"/>
                    <a:gd name="T11" fmla="*/ 137 h 551"/>
                    <a:gd name="T12" fmla="*/ 9 w 462"/>
                    <a:gd name="T13" fmla="*/ 133 h 551"/>
                    <a:gd name="T14" fmla="*/ 0 w 462"/>
                    <a:gd name="T15" fmla="*/ 167 h 551"/>
                    <a:gd name="T16" fmla="*/ 176 w 462"/>
                    <a:gd name="T17" fmla="*/ 250 h 551"/>
                    <a:gd name="T18" fmla="*/ 93 w 462"/>
                    <a:gd name="T19" fmla="*/ 353 h 551"/>
                    <a:gd name="T20" fmla="*/ 35 w 462"/>
                    <a:gd name="T21" fmla="*/ 411 h 551"/>
                    <a:gd name="T22" fmla="*/ 57 w 462"/>
                    <a:gd name="T23" fmla="*/ 456 h 551"/>
                    <a:gd name="T24" fmla="*/ 93 w 462"/>
                    <a:gd name="T25" fmla="*/ 480 h 551"/>
                    <a:gd name="T26" fmla="*/ 112 w 462"/>
                    <a:gd name="T27" fmla="*/ 494 h 551"/>
                    <a:gd name="T28" fmla="*/ 124 w 462"/>
                    <a:gd name="T29" fmla="*/ 545 h 551"/>
                    <a:gd name="T30" fmla="*/ 174 w 462"/>
                    <a:gd name="T31" fmla="*/ 551 h 551"/>
                    <a:gd name="T32" fmla="*/ 188 w 462"/>
                    <a:gd name="T33" fmla="*/ 544 h 551"/>
                    <a:gd name="T34" fmla="*/ 188 w 462"/>
                    <a:gd name="T35" fmla="*/ 530 h 551"/>
                    <a:gd name="T36" fmla="*/ 174 w 462"/>
                    <a:gd name="T37" fmla="*/ 503 h 551"/>
                    <a:gd name="T38" fmla="*/ 177 w 462"/>
                    <a:gd name="T39" fmla="*/ 489 h 551"/>
                    <a:gd name="T40" fmla="*/ 238 w 462"/>
                    <a:gd name="T41" fmla="*/ 423 h 551"/>
                    <a:gd name="T42" fmla="*/ 221 w 462"/>
                    <a:gd name="T43" fmla="*/ 342 h 551"/>
                    <a:gd name="T44" fmla="*/ 212 w 462"/>
                    <a:gd name="T45" fmla="*/ 291 h 551"/>
                    <a:gd name="T46" fmla="*/ 220 w 462"/>
                    <a:gd name="T47" fmla="*/ 275 h 551"/>
                    <a:gd name="T48" fmla="*/ 237 w 462"/>
                    <a:gd name="T49" fmla="*/ 261 h 551"/>
                    <a:gd name="T50" fmla="*/ 256 w 462"/>
                    <a:gd name="T51" fmla="*/ 249 h 551"/>
                    <a:gd name="T52" fmla="*/ 310 w 462"/>
                    <a:gd name="T53" fmla="*/ 253 h 551"/>
                    <a:gd name="T54" fmla="*/ 384 w 462"/>
                    <a:gd name="T55" fmla="*/ 203 h 551"/>
                    <a:gd name="T56" fmla="*/ 462 w 462"/>
                    <a:gd name="T57" fmla="*/ 167 h 551"/>
                    <a:gd name="T58" fmla="*/ 429 w 462"/>
                    <a:gd name="T59" fmla="*/ 147 h 551"/>
                    <a:gd name="T60" fmla="*/ 413 w 462"/>
                    <a:gd name="T61" fmla="*/ 125 h 551"/>
                    <a:gd name="T62" fmla="*/ 382 w 462"/>
                    <a:gd name="T63" fmla="*/ 124 h 551"/>
                    <a:gd name="T64" fmla="*/ 371 w 462"/>
                    <a:gd name="T65" fmla="*/ 148 h 551"/>
                    <a:gd name="T66" fmla="*/ 357 w 462"/>
                    <a:gd name="T67" fmla="*/ 145 h 551"/>
                    <a:gd name="T68" fmla="*/ 168 w 462"/>
                    <a:gd name="T69" fmla="*/ 0 h 5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462" h="551">
                      <a:moveTo>
                        <a:pt x="168" y="0"/>
                      </a:moveTo>
                      <a:lnTo>
                        <a:pt x="140" y="13"/>
                      </a:lnTo>
                      <a:lnTo>
                        <a:pt x="145" y="66"/>
                      </a:lnTo>
                      <a:lnTo>
                        <a:pt x="145" y="100"/>
                      </a:lnTo>
                      <a:lnTo>
                        <a:pt x="79" y="122"/>
                      </a:lnTo>
                      <a:lnTo>
                        <a:pt x="78" y="137"/>
                      </a:lnTo>
                      <a:lnTo>
                        <a:pt x="9" y="133"/>
                      </a:lnTo>
                      <a:lnTo>
                        <a:pt x="0" y="167"/>
                      </a:lnTo>
                      <a:lnTo>
                        <a:pt x="176" y="250"/>
                      </a:lnTo>
                      <a:lnTo>
                        <a:pt x="93" y="353"/>
                      </a:lnTo>
                      <a:lnTo>
                        <a:pt x="35" y="411"/>
                      </a:lnTo>
                      <a:lnTo>
                        <a:pt x="57" y="456"/>
                      </a:lnTo>
                      <a:lnTo>
                        <a:pt x="93" y="480"/>
                      </a:lnTo>
                      <a:lnTo>
                        <a:pt x="112" y="494"/>
                      </a:lnTo>
                      <a:lnTo>
                        <a:pt x="124" y="545"/>
                      </a:lnTo>
                      <a:lnTo>
                        <a:pt x="174" y="551"/>
                      </a:lnTo>
                      <a:lnTo>
                        <a:pt x="188" y="544"/>
                      </a:lnTo>
                      <a:lnTo>
                        <a:pt x="188" y="530"/>
                      </a:lnTo>
                      <a:lnTo>
                        <a:pt x="174" y="503"/>
                      </a:lnTo>
                      <a:lnTo>
                        <a:pt x="177" y="489"/>
                      </a:lnTo>
                      <a:lnTo>
                        <a:pt x="238" y="423"/>
                      </a:lnTo>
                      <a:lnTo>
                        <a:pt x="221" y="342"/>
                      </a:lnTo>
                      <a:lnTo>
                        <a:pt x="212" y="291"/>
                      </a:lnTo>
                      <a:lnTo>
                        <a:pt x="220" y="275"/>
                      </a:lnTo>
                      <a:lnTo>
                        <a:pt x="237" y="261"/>
                      </a:lnTo>
                      <a:lnTo>
                        <a:pt x="256" y="249"/>
                      </a:lnTo>
                      <a:lnTo>
                        <a:pt x="310" y="253"/>
                      </a:lnTo>
                      <a:lnTo>
                        <a:pt x="384" y="203"/>
                      </a:lnTo>
                      <a:lnTo>
                        <a:pt x="462" y="167"/>
                      </a:lnTo>
                      <a:lnTo>
                        <a:pt x="429" y="147"/>
                      </a:lnTo>
                      <a:lnTo>
                        <a:pt x="413" y="125"/>
                      </a:lnTo>
                      <a:lnTo>
                        <a:pt x="382" y="124"/>
                      </a:lnTo>
                      <a:lnTo>
                        <a:pt x="371" y="148"/>
                      </a:lnTo>
                      <a:lnTo>
                        <a:pt x="357" y="145"/>
                      </a:lnTo>
                      <a:lnTo>
                        <a:pt x="168" y="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64369" name="Freeform 177"/>
                <p:cNvSpPr>
                  <a:spLocks noChangeAspect="1"/>
                </p:cNvSpPr>
                <p:nvPr/>
              </p:nvSpPr>
              <p:spPr bwMode="auto">
                <a:xfrm>
                  <a:off x="4595" y="1400"/>
                  <a:ext cx="58" cy="76"/>
                </a:xfrm>
                <a:custGeom>
                  <a:avLst/>
                  <a:gdLst>
                    <a:gd name="T0" fmla="*/ 0 w 320"/>
                    <a:gd name="T1" fmla="*/ 422 h 422"/>
                    <a:gd name="T2" fmla="*/ 9 w 320"/>
                    <a:gd name="T3" fmla="*/ 275 h 422"/>
                    <a:gd name="T4" fmla="*/ 101 w 320"/>
                    <a:gd name="T5" fmla="*/ 143 h 422"/>
                    <a:gd name="T6" fmla="*/ 140 w 320"/>
                    <a:gd name="T7" fmla="*/ 114 h 422"/>
                    <a:gd name="T8" fmla="*/ 172 w 320"/>
                    <a:gd name="T9" fmla="*/ 131 h 422"/>
                    <a:gd name="T10" fmla="*/ 195 w 320"/>
                    <a:gd name="T11" fmla="*/ 119 h 422"/>
                    <a:gd name="T12" fmla="*/ 215 w 320"/>
                    <a:gd name="T13" fmla="*/ 99 h 422"/>
                    <a:gd name="T14" fmla="*/ 211 w 320"/>
                    <a:gd name="T15" fmla="*/ 24 h 422"/>
                    <a:gd name="T16" fmla="*/ 220 w 320"/>
                    <a:gd name="T17" fmla="*/ 0 h 422"/>
                    <a:gd name="T18" fmla="*/ 267 w 320"/>
                    <a:gd name="T19" fmla="*/ 3 h 422"/>
                    <a:gd name="T20" fmla="*/ 292 w 320"/>
                    <a:gd name="T21" fmla="*/ 27 h 422"/>
                    <a:gd name="T22" fmla="*/ 298 w 320"/>
                    <a:gd name="T23" fmla="*/ 41 h 422"/>
                    <a:gd name="T24" fmla="*/ 293 w 320"/>
                    <a:gd name="T25" fmla="*/ 105 h 422"/>
                    <a:gd name="T26" fmla="*/ 306 w 320"/>
                    <a:gd name="T27" fmla="*/ 119 h 422"/>
                    <a:gd name="T28" fmla="*/ 320 w 320"/>
                    <a:gd name="T29" fmla="*/ 202 h 422"/>
                    <a:gd name="T30" fmla="*/ 214 w 320"/>
                    <a:gd name="T31" fmla="*/ 286 h 422"/>
                    <a:gd name="T32" fmla="*/ 183 w 320"/>
                    <a:gd name="T33" fmla="*/ 357 h 422"/>
                    <a:gd name="T34" fmla="*/ 158 w 320"/>
                    <a:gd name="T35" fmla="*/ 347 h 422"/>
                    <a:gd name="T36" fmla="*/ 131 w 320"/>
                    <a:gd name="T37" fmla="*/ 347 h 422"/>
                    <a:gd name="T38" fmla="*/ 101 w 320"/>
                    <a:gd name="T39" fmla="*/ 389 h 422"/>
                    <a:gd name="T40" fmla="*/ 97 w 320"/>
                    <a:gd name="T41" fmla="*/ 364 h 422"/>
                    <a:gd name="T42" fmla="*/ 76 w 320"/>
                    <a:gd name="T43" fmla="*/ 363 h 422"/>
                    <a:gd name="T44" fmla="*/ 45 w 320"/>
                    <a:gd name="T45" fmla="*/ 394 h 422"/>
                    <a:gd name="T46" fmla="*/ 0 w 320"/>
                    <a:gd name="T47" fmla="*/ 422 h 4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20" h="422">
                      <a:moveTo>
                        <a:pt x="0" y="422"/>
                      </a:moveTo>
                      <a:lnTo>
                        <a:pt x="9" y="275"/>
                      </a:lnTo>
                      <a:lnTo>
                        <a:pt x="101" y="143"/>
                      </a:lnTo>
                      <a:lnTo>
                        <a:pt x="140" y="114"/>
                      </a:lnTo>
                      <a:lnTo>
                        <a:pt x="172" y="131"/>
                      </a:lnTo>
                      <a:lnTo>
                        <a:pt x="195" y="119"/>
                      </a:lnTo>
                      <a:lnTo>
                        <a:pt x="215" y="99"/>
                      </a:lnTo>
                      <a:lnTo>
                        <a:pt x="211" y="24"/>
                      </a:lnTo>
                      <a:lnTo>
                        <a:pt x="220" y="0"/>
                      </a:lnTo>
                      <a:lnTo>
                        <a:pt x="267" y="3"/>
                      </a:lnTo>
                      <a:lnTo>
                        <a:pt x="292" y="27"/>
                      </a:lnTo>
                      <a:lnTo>
                        <a:pt x="298" y="41"/>
                      </a:lnTo>
                      <a:lnTo>
                        <a:pt x="293" y="105"/>
                      </a:lnTo>
                      <a:lnTo>
                        <a:pt x="306" y="119"/>
                      </a:lnTo>
                      <a:lnTo>
                        <a:pt x="320" y="202"/>
                      </a:lnTo>
                      <a:lnTo>
                        <a:pt x="214" y="286"/>
                      </a:lnTo>
                      <a:lnTo>
                        <a:pt x="183" y="357"/>
                      </a:lnTo>
                      <a:lnTo>
                        <a:pt x="158" y="347"/>
                      </a:lnTo>
                      <a:lnTo>
                        <a:pt x="131" y="347"/>
                      </a:lnTo>
                      <a:lnTo>
                        <a:pt x="101" y="389"/>
                      </a:lnTo>
                      <a:lnTo>
                        <a:pt x="97" y="364"/>
                      </a:lnTo>
                      <a:lnTo>
                        <a:pt x="76" y="363"/>
                      </a:lnTo>
                      <a:lnTo>
                        <a:pt x="45" y="394"/>
                      </a:lnTo>
                      <a:lnTo>
                        <a:pt x="0" y="422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64370" name="Freeform 178"/>
                <p:cNvSpPr>
                  <a:spLocks noChangeAspect="1"/>
                </p:cNvSpPr>
                <p:nvPr/>
              </p:nvSpPr>
              <p:spPr bwMode="auto">
                <a:xfrm>
                  <a:off x="4520" y="1331"/>
                  <a:ext cx="140" cy="118"/>
                </a:xfrm>
                <a:custGeom>
                  <a:avLst/>
                  <a:gdLst>
                    <a:gd name="T0" fmla="*/ 425 w 775"/>
                    <a:gd name="T1" fmla="*/ 655 h 655"/>
                    <a:gd name="T2" fmla="*/ 370 w 775"/>
                    <a:gd name="T3" fmla="*/ 567 h 655"/>
                    <a:gd name="T4" fmla="*/ 263 w 775"/>
                    <a:gd name="T5" fmla="*/ 498 h 655"/>
                    <a:gd name="T6" fmla="*/ 242 w 775"/>
                    <a:gd name="T7" fmla="*/ 474 h 655"/>
                    <a:gd name="T8" fmla="*/ 212 w 775"/>
                    <a:gd name="T9" fmla="*/ 475 h 655"/>
                    <a:gd name="T10" fmla="*/ 203 w 775"/>
                    <a:gd name="T11" fmla="*/ 498 h 655"/>
                    <a:gd name="T12" fmla="*/ 188 w 775"/>
                    <a:gd name="T13" fmla="*/ 494 h 655"/>
                    <a:gd name="T14" fmla="*/ 0 w 775"/>
                    <a:gd name="T15" fmla="*/ 350 h 655"/>
                    <a:gd name="T16" fmla="*/ 108 w 775"/>
                    <a:gd name="T17" fmla="*/ 175 h 655"/>
                    <a:gd name="T18" fmla="*/ 111 w 775"/>
                    <a:gd name="T19" fmla="*/ 133 h 655"/>
                    <a:gd name="T20" fmla="*/ 60 w 775"/>
                    <a:gd name="T21" fmla="*/ 88 h 655"/>
                    <a:gd name="T22" fmla="*/ 55 w 775"/>
                    <a:gd name="T23" fmla="*/ 36 h 655"/>
                    <a:gd name="T24" fmla="*/ 130 w 775"/>
                    <a:gd name="T25" fmla="*/ 35 h 655"/>
                    <a:gd name="T26" fmla="*/ 161 w 775"/>
                    <a:gd name="T27" fmla="*/ 0 h 655"/>
                    <a:gd name="T28" fmla="*/ 332 w 775"/>
                    <a:gd name="T29" fmla="*/ 78 h 655"/>
                    <a:gd name="T30" fmla="*/ 397 w 775"/>
                    <a:gd name="T31" fmla="*/ 72 h 655"/>
                    <a:gd name="T32" fmla="*/ 502 w 775"/>
                    <a:gd name="T33" fmla="*/ 108 h 655"/>
                    <a:gd name="T34" fmla="*/ 528 w 775"/>
                    <a:gd name="T35" fmla="*/ 33 h 655"/>
                    <a:gd name="T36" fmla="*/ 615 w 775"/>
                    <a:gd name="T37" fmla="*/ 156 h 655"/>
                    <a:gd name="T38" fmla="*/ 775 w 775"/>
                    <a:gd name="T39" fmla="*/ 416 h 655"/>
                    <a:gd name="T40" fmla="*/ 717 w 775"/>
                    <a:gd name="T41" fmla="*/ 420 h 655"/>
                    <a:gd name="T42" fmla="*/ 714 w 775"/>
                    <a:gd name="T43" fmla="*/ 408 h 655"/>
                    <a:gd name="T44" fmla="*/ 690 w 775"/>
                    <a:gd name="T45" fmla="*/ 385 h 655"/>
                    <a:gd name="T46" fmla="*/ 641 w 775"/>
                    <a:gd name="T47" fmla="*/ 377 h 655"/>
                    <a:gd name="T48" fmla="*/ 631 w 775"/>
                    <a:gd name="T49" fmla="*/ 400 h 655"/>
                    <a:gd name="T50" fmla="*/ 634 w 775"/>
                    <a:gd name="T51" fmla="*/ 475 h 655"/>
                    <a:gd name="T52" fmla="*/ 610 w 775"/>
                    <a:gd name="T53" fmla="*/ 502 h 655"/>
                    <a:gd name="T54" fmla="*/ 591 w 775"/>
                    <a:gd name="T55" fmla="*/ 511 h 655"/>
                    <a:gd name="T56" fmla="*/ 559 w 775"/>
                    <a:gd name="T57" fmla="*/ 491 h 655"/>
                    <a:gd name="T58" fmla="*/ 520 w 775"/>
                    <a:gd name="T59" fmla="*/ 519 h 655"/>
                    <a:gd name="T60" fmla="*/ 425 w 775"/>
                    <a:gd name="T61" fmla="*/ 655 h 6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775" h="655">
                      <a:moveTo>
                        <a:pt x="425" y="655"/>
                      </a:moveTo>
                      <a:lnTo>
                        <a:pt x="370" y="567"/>
                      </a:lnTo>
                      <a:lnTo>
                        <a:pt x="263" y="498"/>
                      </a:lnTo>
                      <a:lnTo>
                        <a:pt x="242" y="474"/>
                      </a:lnTo>
                      <a:lnTo>
                        <a:pt x="212" y="475"/>
                      </a:lnTo>
                      <a:lnTo>
                        <a:pt x="203" y="498"/>
                      </a:lnTo>
                      <a:lnTo>
                        <a:pt x="188" y="494"/>
                      </a:lnTo>
                      <a:lnTo>
                        <a:pt x="0" y="350"/>
                      </a:lnTo>
                      <a:lnTo>
                        <a:pt x="108" y="175"/>
                      </a:lnTo>
                      <a:lnTo>
                        <a:pt x="111" y="133"/>
                      </a:lnTo>
                      <a:lnTo>
                        <a:pt x="60" y="88"/>
                      </a:lnTo>
                      <a:lnTo>
                        <a:pt x="55" y="36"/>
                      </a:lnTo>
                      <a:lnTo>
                        <a:pt x="130" y="35"/>
                      </a:lnTo>
                      <a:lnTo>
                        <a:pt x="161" y="0"/>
                      </a:lnTo>
                      <a:lnTo>
                        <a:pt x="332" y="78"/>
                      </a:lnTo>
                      <a:lnTo>
                        <a:pt x="397" y="72"/>
                      </a:lnTo>
                      <a:lnTo>
                        <a:pt x="502" y="108"/>
                      </a:lnTo>
                      <a:lnTo>
                        <a:pt x="528" y="33"/>
                      </a:lnTo>
                      <a:lnTo>
                        <a:pt x="615" y="156"/>
                      </a:lnTo>
                      <a:lnTo>
                        <a:pt x="775" y="416"/>
                      </a:lnTo>
                      <a:lnTo>
                        <a:pt x="717" y="420"/>
                      </a:lnTo>
                      <a:lnTo>
                        <a:pt x="714" y="408"/>
                      </a:lnTo>
                      <a:lnTo>
                        <a:pt x="690" y="385"/>
                      </a:lnTo>
                      <a:lnTo>
                        <a:pt x="641" y="377"/>
                      </a:lnTo>
                      <a:lnTo>
                        <a:pt x="631" y="400"/>
                      </a:lnTo>
                      <a:lnTo>
                        <a:pt x="634" y="475"/>
                      </a:lnTo>
                      <a:lnTo>
                        <a:pt x="610" y="502"/>
                      </a:lnTo>
                      <a:lnTo>
                        <a:pt x="591" y="511"/>
                      </a:lnTo>
                      <a:lnTo>
                        <a:pt x="559" y="491"/>
                      </a:lnTo>
                      <a:lnTo>
                        <a:pt x="520" y="519"/>
                      </a:lnTo>
                      <a:lnTo>
                        <a:pt x="425" y="655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64371" name="Freeform 179"/>
                <p:cNvSpPr>
                  <a:spLocks noChangeAspect="1"/>
                </p:cNvSpPr>
                <p:nvPr/>
              </p:nvSpPr>
              <p:spPr bwMode="auto">
                <a:xfrm>
                  <a:off x="4305" y="1424"/>
                  <a:ext cx="216" cy="142"/>
                </a:xfrm>
                <a:custGeom>
                  <a:avLst/>
                  <a:gdLst>
                    <a:gd name="T0" fmla="*/ 1021 w 1197"/>
                    <a:gd name="T1" fmla="*/ 0 h 787"/>
                    <a:gd name="T2" fmla="*/ 958 w 1197"/>
                    <a:gd name="T3" fmla="*/ 67 h 787"/>
                    <a:gd name="T4" fmla="*/ 930 w 1197"/>
                    <a:gd name="T5" fmla="*/ 73 h 787"/>
                    <a:gd name="T6" fmla="*/ 845 w 1197"/>
                    <a:gd name="T7" fmla="*/ 246 h 787"/>
                    <a:gd name="T8" fmla="*/ 794 w 1197"/>
                    <a:gd name="T9" fmla="*/ 239 h 787"/>
                    <a:gd name="T10" fmla="*/ 697 w 1197"/>
                    <a:gd name="T11" fmla="*/ 351 h 787"/>
                    <a:gd name="T12" fmla="*/ 650 w 1197"/>
                    <a:gd name="T13" fmla="*/ 358 h 787"/>
                    <a:gd name="T14" fmla="*/ 637 w 1197"/>
                    <a:gd name="T15" fmla="*/ 340 h 787"/>
                    <a:gd name="T16" fmla="*/ 592 w 1197"/>
                    <a:gd name="T17" fmla="*/ 351 h 787"/>
                    <a:gd name="T18" fmla="*/ 498 w 1197"/>
                    <a:gd name="T19" fmla="*/ 439 h 787"/>
                    <a:gd name="T20" fmla="*/ 399 w 1197"/>
                    <a:gd name="T21" fmla="*/ 367 h 787"/>
                    <a:gd name="T22" fmla="*/ 175 w 1197"/>
                    <a:gd name="T23" fmla="*/ 290 h 787"/>
                    <a:gd name="T24" fmla="*/ 0 w 1197"/>
                    <a:gd name="T25" fmla="*/ 430 h 787"/>
                    <a:gd name="T26" fmla="*/ 35 w 1197"/>
                    <a:gd name="T27" fmla="*/ 600 h 787"/>
                    <a:gd name="T28" fmla="*/ 121 w 1197"/>
                    <a:gd name="T29" fmla="*/ 697 h 787"/>
                    <a:gd name="T30" fmla="*/ 522 w 1197"/>
                    <a:gd name="T31" fmla="*/ 717 h 787"/>
                    <a:gd name="T32" fmla="*/ 544 w 1197"/>
                    <a:gd name="T33" fmla="*/ 682 h 787"/>
                    <a:gd name="T34" fmla="*/ 719 w 1197"/>
                    <a:gd name="T35" fmla="*/ 787 h 787"/>
                    <a:gd name="T36" fmla="*/ 773 w 1197"/>
                    <a:gd name="T37" fmla="*/ 703 h 787"/>
                    <a:gd name="T38" fmla="*/ 806 w 1197"/>
                    <a:gd name="T39" fmla="*/ 742 h 787"/>
                    <a:gd name="T40" fmla="*/ 830 w 1197"/>
                    <a:gd name="T41" fmla="*/ 689 h 787"/>
                    <a:gd name="T42" fmla="*/ 863 w 1197"/>
                    <a:gd name="T43" fmla="*/ 689 h 787"/>
                    <a:gd name="T44" fmla="*/ 870 w 1197"/>
                    <a:gd name="T45" fmla="*/ 703 h 787"/>
                    <a:gd name="T46" fmla="*/ 894 w 1197"/>
                    <a:gd name="T47" fmla="*/ 701 h 787"/>
                    <a:gd name="T48" fmla="*/ 916 w 1197"/>
                    <a:gd name="T49" fmla="*/ 675 h 787"/>
                    <a:gd name="T50" fmla="*/ 1055 w 1197"/>
                    <a:gd name="T51" fmla="*/ 590 h 787"/>
                    <a:gd name="T52" fmla="*/ 1055 w 1197"/>
                    <a:gd name="T53" fmla="*/ 561 h 787"/>
                    <a:gd name="T54" fmla="*/ 1080 w 1197"/>
                    <a:gd name="T55" fmla="*/ 503 h 787"/>
                    <a:gd name="T56" fmla="*/ 1073 w 1197"/>
                    <a:gd name="T57" fmla="*/ 479 h 787"/>
                    <a:gd name="T58" fmla="*/ 1149 w 1197"/>
                    <a:gd name="T59" fmla="*/ 379 h 787"/>
                    <a:gd name="T60" fmla="*/ 1134 w 1197"/>
                    <a:gd name="T61" fmla="*/ 328 h 787"/>
                    <a:gd name="T62" fmla="*/ 1081 w 1197"/>
                    <a:gd name="T63" fmla="*/ 292 h 787"/>
                    <a:gd name="T64" fmla="*/ 1056 w 1197"/>
                    <a:gd name="T65" fmla="*/ 246 h 787"/>
                    <a:gd name="T66" fmla="*/ 1119 w 1197"/>
                    <a:gd name="T67" fmla="*/ 179 h 787"/>
                    <a:gd name="T68" fmla="*/ 1197 w 1197"/>
                    <a:gd name="T69" fmla="*/ 83 h 787"/>
                    <a:gd name="T70" fmla="*/ 1021 w 1197"/>
                    <a:gd name="T71" fmla="*/ 0 h 7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197" h="787">
                      <a:moveTo>
                        <a:pt x="1021" y="0"/>
                      </a:moveTo>
                      <a:lnTo>
                        <a:pt x="958" y="67"/>
                      </a:lnTo>
                      <a:lnTo>
                        <a:pt x="930" y="73"/>
                      </a:lnTo>
                      <a:lnTo>
                        <a:pt x="845" y="246"/>
                      </a:lnTo>
                      <a:lnTo>
                        <a:pt x="794" y="239"/>
                      </a:lnTo>
                      <a:lnTo>
                        <a:pt x="697" y="351"/>
                      </a:lnTo>
                      <a:lnTo>
                        <a:pt x="650" y="358"/>
                      </a:lnTo>
                      <a:lnTo>
                        <a:pt x="637" y="340"/>
                      </a:lnTo>
                      <a:lnTo>
                        <a:pt x="592" y="351"/>
                      </a:lnTo>
                      <a:lnTo>
                        <a:pt x="498" y="439"/>
                      </a:lnTo>
                      <a:lnTo>
                        <a:pt x="399" y="367"/>
                      </a:lnTo>
                      <a:lnTo>
                        <a:pt x="175" y="290"/>
                      </a:lnTo>
                      <a:lnTo>
                        <a:pt x="0" y="430"/>
                      </a:lnTo>
                      <a:lnTo>
                        <a:pt x="35" y="600"/>
                      </a:lnTo>
                      <a:lnTo>
                        <a:pt x="121" y="697"/>
                      </a:lnTo>
                      <a:lnTo>
                        <a:pt x="522" y="717"/>
                      </a:lnTo>
                      <a:lnTo>
                        <a:pt x="544" y="682"/>
                      </a:lnTo>
                      <a:lnTo>
                        <a:pt x="719" y="787"/>
                      </a:lnTo>
                      <a:lnTo>
                        <a:pt x="773" y="703"/>
                      </a:lnTo>
                      <a:lnTo>
                        <a:pt x="806" y="742"/>
                      </a:lnTo>
                      <a:lnTo>
                        <a:pt x="830" y="689"/>
                      </a:lnTo>
                      <a:lnTo>
                        <a:pt x="863" y="689"/>
                      </a:lnTo>
                      <a:lnTo>
                        <a:pt x="870" y="703"/>
                      </a:lnTo>
                      <a:lnTo>
                        <a:pt x="894" y="701"/>
                      </a:lnTo>
                      <a:lnTo>
                        <a:pt x="916" y="675"/>
                      </a:lnTo>
                      <a:lnTo>
                        <a:pt x="1055" y="590"/>
                      </a:lnTo>
                      <a:lnTo>
                        <a:pt x="1055" y="561"/>
                      </a:lnTo>
                      <a:lnTo>
                        <a:pt x="1080" y="503"/>
                      </a:lnTo>
                      <a:lnTo>
                        <a:pt x="1073" y="479"/>
                      </a:lnTo>
                      <a:lnTo>
                        <a:pt x="1149" y="379"/>
                      </a:lnTo>
                      <a:lnTo>
                        <a:pt x="1134" y="328"/>
                      </a:lnTo>
                      <a:lnTo>
                        <a:pt x="1081" y="292"/>
                      </a:lnTo>
                      <a:lnTo>
                        <a:pt x="1056" y="246"/>
                      </a:lnTo>
                      <a:lnTo>
                        <a:pt x="1119" y="179"/>
                      </a:lnTo>
                      <a:lnTo>
                        <a:pt x="1197" y="83"/>
                      </a:lnTo>
                      <a:lnTo>
                        <a:pt x="1021" y="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64372" name="Freeform 180"/>
                <p:cNvSpPr>
                  <a:spLocks noChangeAspect="1"/>
                </p:cNvSpPr>
                <p:nvPr/>
              </p:nvSpPr>
              <p:spPr bwMode="auto">
                <a:xfrm>
                  <a:off x="4427" y="1513"/>
                  <a:ext cx="132" cy="113"/>
                </a:xfrm>
                <a:custGeom>
                  <a:avLst/>
                  <a:gdLst>
                    <a:gd name="T0" fmla="*/ 130 w 729"/>
                    <a:gd name="T1" fmla="*/ 250 h 625"/>
                    <a:gd name="T2" fmla="*/ 112 w 729"/>
                    <a:gd name="T3" fmla="*/ 367 h 625"/>
                    <a:gd name="T4" fmla="*/ 8 w 729"/>
                    <a:gd name="T5" fmla="*/ 402 h 625"/>
                    <a:gd name="T6" fmla="*/ 0 w 729"/>
                    <a:gd name="T7" fmla="*/ 439 h 625"/>
                    <a:gd name="T8" fmla="*/ 50 w 729"/>
                    <a:gd name="T9" fmla="*/ 509 h 625"/>
                    <a:gd name="T10" fmla="*/ 95 w 729"/>
                    <a:gd name="T11" fmla="*/ 522 h 625"/>
                    <a:gd name="T12" fmla="*/ 98 w 729"/>
                    <a:gd name="T13" fmla="*/ 540 h 625"/>
                    <a:gd name="T14" fmla="*/ 141 w 729"/>
                    <a:gd name="T15" fmla="*/ 540 h 625"/>
                    <a:gd name="T16" fmla="*/ 202 w 729"/>
                    <a:gd name="T17" fmla="*/ 521 h 625"/>
                    <a:gd name="T18" fmla="*/ 220 w 729"/>
                    <a:gd name="T19" fmla="*/ 557 h 625"/>
                    <a:gd name="T20" fmla="*/ 221 w 729"/>
                    <a:gd name="T21" fmla="*/ 625 h 625"/>
                    <a:gd name="T22" fmla="*/ 255 w 729"/>
                    <a:gd name="T23" fmla="*/ 625 h 625"/>
                    <a:gd name="T24" fmla="*/ 291 w 729"/>
                    <a:gd name="T25" fmla="*/ 528 h 625"/>
                    <a:gd name="T26" fmla="*/ 369 w 729"/>
                    <a:gd name="T27" fmla="*/ 506 h 625"/>
                    <a:gd name="T28" fmla="*/ 432 w 729"/>
                    <a:gd name="T29" fmla="*/ 479 h 625"/>
                    <a:gd name="T30" fmla="*/ 556 w 729"/>
                    <a:gd name="T31" fmla="*/ 499 h 625"/>
                    <a:gd name="T32" fmla="*/ 579 w 729"/>
                    <a:gd name="T33" fmla="*/ 456 h 625"/>
                    <a:gd name="T34" fmla="*/ 620 w 729"/>
                    <a:gd name="T35" fmla="*/ 442 h 625"/>
                    <a:gd name="T36" fmla="*/ 729 w 729"/>
                    <a:gd name="T37" fmla="*/ 374 h 625"/>
                    <a:gd name="T38" fmla="*/ 729 w 729"/>
                    <a:gd name="T39" fmla="*/ 355 h 625"/>
                    <a:gd name="T40" fmla="*/ 702 w 729"/>
                    <a:gd name="T41" fmla="*/ 316 h 625"/>
                    <a:gd name="T42" fmla="*/ 607 w 729"/>
                    <a:gd name="T43" fmla="*/ 306 h 625"/>
                    <a:gd name="T44" fmla="*/ 588 w 729"/>
                    <a:gd name="T45" fmla="*/ 278 h 625"/>
                    <a:gd name="T46" fmla="*/ 616 w 729"/>
                    <a:gd name="T47" fmla="*/ 155 h 625"/>
                    <a:gd name="T48" fmla="*/ 714 w 729"/>
                    <a:gd name="T49" fmla="*/ 131 h 625"/>
                    <a:gd name="T50" fmla="*/ 605 w 729"/>
                    <a:gd name="T51" fmla="*/ 0 h 625"/>
                    <a:gd name="T52" fmla="*/ 543 w 729"/>
                    <a:gd name="T53" fmla="*/ 25 h 625"/>
                    <a:gd name="T54" fmla="*/ 496 w 729"/>
                    <a:gd name="T55" fmla="*/ 34 h 625"/>
                    <a:gd name="T56" fmla="*/ 477 w 729"/>
                    <a:gd name="T57" fmla="*/ 2 h 625"/>
                    <a:gd name="T58" fmla="*/ 449 w 729"/>
                    <a:gd name="T59" fmla="*/ 5 h 625"/>
                    <a:gd name="T60" fmla="*/ 428 w 729"/>
                    <a:gd name="T61" fmla="*/ 15 h 625"/>
                    <a:gd name="T62" fmla="*/ 404 w 729"/>
                    <a:gd name="T63" fmla="*/ 15 h 625"/>
                    <a:gd name="T64" fmla="*/ 382 w 729"/>
                    <a:gd name="T65" fmla="*/ 66 h 625"/>
                    <a:gd name="T66" fmla="*/ 378 w 729"/>
                    <a:gd name="T67" fmla="*/ 98 h 625"/>
                    <a:gd name="T68" fmla="*/ 248 w 729"/>
                    <a:gd name="T69" fmla="*/ 179 h 625"/>
                    <a:gd name="T70" fmla="*/ 221 w 729"/>
                    <a:gd name="T71" fmla="*/ 210 h 625"/>
                    <a:gd name="T72" fmla="*/ 196 w 729"/>
                    <a:gd name="T73" fmla="*/ 212 h 625"/>
                    <a:gd name="T74" fmla="*/ 184 w 729"/>
                    <a:gd name="T75" fmla="*/ 197 h 625"/>
                    <a:gd name="T76" fmla="*/ 154 w 729"/>
                    <a:gd name="T77" fmla="*/ 199 h 625"/>
                    <a:gd name="T78" fmla="*/ 130 w 729"/>
                    <a:gd name="T79" fmla="*/ 250 h 6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729" h="625">
                      <a:moveTo>
                        <a:pt x="130" y="250"/>
                      </a:moveTo>
                      <a:lnTo>
                        <a:pt x="112" y="367"/>
                      </a:lnTo>
                      <a:lnTo>
                        <a:pt x="8" y="402"/>
                      </a:lnTo>
                      <a:lnTo>
                        <a:pt x="0" y="439"/>
                      </a:lnTo>
                      <a:lnTo>
                        <a:pt x="50" y="509"/>
                      </a:lnTo>
                      <a:lnTo>
                        <a:pt x="95" y="522"/>
                      </a:lnTo>
                      <a:lnTo>
                        <a:pt x="98" y="540"/>
                      </a:lnTo>
                      <a:lnTo>
                        <a:pt x="141" y="540"/>
                      </a:lnTo>
                      <a:lnTo>
                        <a:pt x="202" y="521"/>
                      </a:lnTo>
                      <a:lnTo>
                        <a:pt x="220" y="557"/>
                      </a:lnTo>
                      <a:lnTo>
                        <a:pt x="221" y="625"/>
                      </a:lnTo>
                      <a:lnTo>
                        <a:pt x="255" y="625"/>
                      </a:lnTo>
                      <a:lnTo>
                        <a:pt x="291" y="528"/>
                      </a:lnTo>
                      <a:lnTo>
                        <a:pt x="369" y="506"/>
                      </a:lnTo>
                      <a:lnTo>
                        <a:pt x="432" y="479"/>
                      </a:lnTo>
                      <a:lnTo>
                        <a:pt x="556" y="499"/>
                      </a:lnTo>
                      <a:lnTo>
                        <a:pt x="579" y="456"/>
                      </a:lnTo>
                      <a:lnTo>
                        <a:pt x="620" y="442"/>
                      </a:lnTo>
                      <a:lnTo>
                        <a:pt x="729" y="374"/>
                      </a:lnTo>
                      <a:lnTo>
                        <a:pt x="729" y="355"/>
                      </a:lnTo>
                      <a:lnTo>
                        <a:pt x="702" y="316"/>
                      </a:lnTo>
                      <a:lnTo>
                        <a:pt x="607" y="306"/>
                      </a:lnTo>
                      <a:lnTo>
                        <a:pt x="588" y="278"/>
                      </a:lnTo>
                      <a:lnTo>
                        <a:pt x="616" y="155"/>
                      </a:lnTo>
                      <a:lnTo>
                        <a:pt x="714" y="131"/>
                      </a:lnTo>
                      <a:lnTo>
                        <a:pt x="605" y="0"/>
                      </a:lnTo>
                      <a:lnTo>
                        <a:pt x="543" y="25"/>
                      </a:lnTo>
                      <a:lnTo>
                        <a:pt x="496" y="34"/>
                      </a:lnTo>
                      <a:lnTo>
                        <a:pt x="477" y="2"/>
                      </a:lnTo>
                      <a:lnTo>
                        <a:pt x="449" y="5"/>
                      </a:lnTo>
                      <a:lnTo>
                        <a:pt x="428" y="15"/>
                      </a:lnTo>
                      <a:lnTo>
                        <a:pt x="404" y="15"/>
                      </a:lnTo>
                      <a:lnTo>
                        <a:pt x="382" y="66"/>
                      </a:lnTo>
                      <a:lnTo>
                        <a:pt x="378" y="98"/>
                      </a:lnTo>
                      <a:lnTo>
                        <a:pt x="248" y="179"/>
                      </a:lnTo>
                      <a:lnTo>
                        <a:pt x="221" y="210"/>
                      </a:lnTo>
                      <a:lnTo>
                        <a:pt x="196" y="212"/>
                      </a:lnTo>
                      <a:lnTo>
                        <a:pt x="184" y="197"/>
                      </a:lnTo>
                      <a:lnTo>
                        <a:pt x="154" y="199"/>
                      </a:lnTo>
                      <a:lnTo>
                        <a:pt x="130" y="25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64373" name="Freeform 181"/>
                <p:cNvSpPr>
                  <a:spLocks noChangeAspect="1"/>
                </p:cNvSpPr>
                <p:nvPr/>
              </p:nvSpPr>
              <p:spPr bwMode="auto">
                <a:xfrm>
                  <a:off x="4528" y="1580"/>
                  <a:ext cx="142" cy="68"/>
                </a:xfrm>
                <a:custGeom>
                  <a:avLst/>
                  <a:gdLst>
                    <a:gd name="T0" fmla="*/ 793 w 793"/>
                    <a:gd name="T1" fmla="*/ 53 h 376"/>
                    <a:gd name="T2" fmla="*/ 754 w 793"/>
                    <a:gd name="T3" fmla="*/ 322 h 376"/>
                    <a:gd name="T4" fmla="*/ 576 w 793"/>
                    <a:gd name="T5" fmla="*/ 341 h 376"/>
                    <a:gd name="T6" fmla="*/ 524 w 793"/>
                    <a:gd name="T7" fmla="*/ 376 h 376"/>
                    <a:gd name="T8" fmla="*/ 419 w 793"/>
                    <a:gd name="T9" fmla="*/ 337 h 376"/>
                    <a:gd name="T10" fmla="*/ 150 w 793"/>
                    <a:gd name="T11" fmla="*/ 335 h 376"/>
                    <a:gd name="T12" fmla="*/ 0 w 793"/>
                    <a:gd name="T13" fmla="*/ 130 h 376"/>
                    <a:gd name="T14" fmla="*/ 28 w 793"/>
                    <a:gd name="T15" fmla="*/ 79 h 376"/>
                    <a:gd name="T16" fmla="*/ 61 w 793"/>
                    <a:gd name="T17" fmla="*/ 72 h 376"/>
                    <a:gd name="T18" fmla="*/ 172 w 793"/>
                    <a:gd name="T19" fmla="*/ 0 h 376"/>
                    <a:gd name="T20" fmla="*/ 396 w 793"/>
                    <a:gd name="T21" fmla="*/ 58 h 376"/>
                    <a:gd name="T22" fmla="*/ 460 w 793"/>
                    <a:gd name="T23" fmla="*/ 41 h 376"/>
                    <a:gd name="T24" fmla="*/ 793 w 793"/>
                    <a:gd name="T25" fmla="*/ 53 h 3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93" h="376">
                      <a:moveTo>
                        <a:pt x="793" y="53"/>
                      </a:moveTo>
                      <a:lnTo>
                        <a:pt x="754" y="322"/>
                      </a:lnTo>
                      <a:lnTo>
                        <a:pt x="576" y="341"/>
                      </a:lnTo>
                      <a:lnTo>
                        <a:pt x="524" y="376"/>
                      </a:lnTo>
                      <a:lnTo>
                        <a:pt x="419" y="337"/>
                      </a:lnTo>
                      <a:lnTo>
                        <a:pt x="150" y="335"/>
                      </a:lnTo>
                      <a:lnTo>
                        <a:pt x="0" y="130"/>
                      </a:lnTo>
                      <a:lnTo>
                        <a:pt x="28" y="79"/>
                      </a:lnTo>
                      <a:lnTo>
                        <a:pt x="61" y="72"/>
                      </a:lnTo>
                      <a:lnTo>
                        <a:pt x="172" y="0"/>
                      </a:lnTo>
                      <a:lnTo>
                        <a:pt x="396" y="58"/>
                      </a:lnTo>
                      <a:lnTo>
                        <a:pt x="460" y="41"/>
                      </a:lnTo>
                      <a:lnTo>
                        <a:pt x="793" y="53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64374" name="Freeform 182"/>
                <p:cNvSpPr>
                  <a:spLocks noChangeAspect="1"/>
                </p:cNvSpPr>
                <p:nvPr/>
              </p:nvSpPr>
              <p:spPr bwMode="auto">
                <a:xfrm>
                  <a:off x="4555" y="1638"/>
                  <a:ext cx="112" cy="105"/>
                </a:xfrm>
                <a:custGeom>
                  <a:avLst/>
                  <a:gdLst>
                    <a:gd name="T0" fmla="*/ 601 w 621"/>
                    <a:gd name="T1" fmla="*/ 0 h 582"/>
                    <a:gd name="T2" fmla="*/ 621 w 621"/>
                    <a:gd name="T3" fmla="*/ 348 h 582"/>
                    <a:gd name="T4" fmla="*/ 414 w 621"/>
                    <a:gd name="T5" fmla="*/ 454 h 582"/>
                    <a:gd name="T6" fmla="*/ 461 w 621"/>
                    <a:gd name="T7" fmla="*/ 520 h 582"/>
                    <a:gd name="T8" fmla="*/ 443 w 621"/>
                    <a:gd name="T9" fmla="*/ 582 h 582"/>
                    <a:gd name="T10" fmla="*/ 131 w 621"/>
                    <a:gd name="T11" fmla="*/ 469 h 582"/>
                    <a:gd name="T12" fmla="*/ 80 w 621"/>
                    <a:gd name="T13" fmla="*/ 269 h 582"/>
                    <a:gd name="T14" fmla="*/ 78 w 621"/>
                    <a:gd name="T15" fmla="*/ 144 h 582"/>
                    <a:gd name="T16" fmla="*/ 9 w 621"/>
                    <a:gd name="T17" fmla="*/ 29 h 582"/>
                    <a:gd name="T18" fmla="*/ 0 w 621"/>
                    <a:gd name="T19" fmla="*/ 18 h 582"/>
                    <a:gd name="T20" fmla="*/ 274 w 621"/>
                    <a:gd name="T21" fmla="*/ 18 h 582"/>
                    <a:gd name="T22" fmla="*/ 369 w 621"/>
                    <a:gd name="T23" fmla="*/ 59 h 582"/>
                    <a:gd name="T24" fmla="*/ 425 w 621"/>
                    <a:gd name="T25" fmla="*/ 18 h 582"/>
                    <a:gd name="T26" fmla="*/ 601 w 621"/>
                    <a:gd name="T27" fmla="*/ 0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21" h="582">
                      <a:moveTo>
                        <a:pt x="601" y="0"/>
                      </a:moveTo>
                      <a:lnTo>
                        <a:pt x="621" y="348"/>
                      </a:lnTo>
                      <a:lnTo>
                        <a:pt x="414" y="454"/>
                      </a:lnTo>
                      <a:lnTo>
                        <a:pt x="461" y="520"/>
                      </a:lnTo>
                      <a:lnTo>
                        <a:pt x="443" y="582"/>
                      </a:lnTo>
                      <a:lnTo>
                        <a:pt x="131" y="469"/>
                      </a:lnTo>
                      <a:lnTo>
                        <a:pt x="80" y="269"/>
                      </a:lnTo>
                      <a:lnTo>
                        <a:pt x="78" y="144"/>
                      </a:lnTo>
                      <a:lnTo>
                        <a:pt x="9" y="29"/>
                      </a:lnTo>
                      <a:lnTo>
                        <a:pt x="0" y="18"/>
                      </a:lnTo>
                      <a:lnTo>
                        <a:pt x="274" y="18"/>
                      </a:lnTo>
                      <a:lnTo>
                        <a:pt x="369" y="59"/>
                      </a:lnTo>
                      <a:lnTo>
                        <a:pt x="425" y="18"/>
                      </a:lnTo>
                      <a:lnTo>
                        <a:pt x="601" y="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64375" name="Freeform 183"/>
                <p:cNvSpPr>
                  <a:spLocks noChangeAspect="1"/>
                </p:cNvSpPr>
                <p:nvPr/>
              </p:nvSpPr>
              <p:spPr bwMode="auto">
                <a:xfrm>
                  <a:off x="4558" y="1532"/>
                  <a:ext cx="117" cy="59"/>
                </a:xfrm>
                <a:custGeom>
                  <a:avLst/>
                  <a:gdLst>
                    <a:gd name="T0" fmla="*/ 0 w 644"/>
                    <a:gd name="T1" fmla="*/ 271 h 324"/>
                    <a:gd name="T2" fmla="*/ 224 w 644"/>
                    <a:gd name="T3" fmla="*/ 324 h 324"/>
                    <a:gd name="T4" fmla="*/ 296 w 644"/>
                    <a:gd name="T5" fmla="*/ 304 h 324"/>
                    <a:gd name="T6" fmla="*/ 624 w 644"/>
                    <a:gd name="T7" fmla="*/ 324 h 324"/>
                    <a:gd name="T8" fmla="*/ 644 w 644"/>
                    <a:gd name="T9" fmla="*/ 109 h 324"/>
                    <a:gd name="T10" fmla="*/ 531 w 644"/>
                    <a:gd name="T11" fmla="*/ 74 h 324"/>
                    <a:gd name="T12" fmla="*/ 447 w 644"/>
                    <a:gd name="T13" fmla="*/ 89 h 324"/>
                    <a:gd name="T14" fmla="*/ 380 w 644"/>
                    <a:gd name="T15" fmla="*/ 79 h 324"/>
                    <a:gd name="T16" fmla="*/ 319 w 644"/>
                    <a:gd name="T17" fmla="*/ 55 h 324"/>
                    <a:gd name="T18" fmla="*/ 263 w 644"/>
                    <a:gd name="T19" fmla="*/ 55 h 324"/>
                    <a:gd name="T20" fmla="*/ 217 w 644"/>
                    <a:gd name="T21" fmla="*/ 66 h 324"/>
                    <a:gd name="T22" fmla="*/ 112 w 644"/>
                    <a:gd name="T23" fmla="*/ 0 h 324"/>
                    <a:gd name="T24" fmla="*/ 119 w 644"/>
                    <a:gd name="T25" fmla="*/ 79 h 324"/>
                    <a:gd name="T26" fmla="*/ 22 w 644"/>
                    <a:gd name="T27" fmla="*/ 252 h 324"/>
                    <a:gd name="T28" fmla="*/ 2 w 644"/>
                    <a:gd name="T29" fmla="*/ 247 h 324"/>
                    <a:gd name="T30" fmla="*/ 0 w 644"/>
                    <a:gd name="T31" fmla="*/ 271 h 3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644" h="324">
                      <a:moveTo>
                        <a:pt x="0" y="271"/>
                      </a:moveTo>
                      <a:lnTo>
                        <a:pt x="224" y="324"/>
                      </a:lnTo>
                      <a:lnTo>
                        <a:pt x="296" y="304"/>
                      </a:lnTo>
                      <a:lnTo>
                        <a:pt x="624" y="324"/>
                      </a:lnTo>
                      <a:lnTo>
                        <a:pt x="644" y="109"/>
                      </a:lnTo>
                      <a:lnTo>
                        <a:pt x="531" y="74"/>
                      </a:lnTo>
                      <a:lnTo>
                        <a:pt x="447" y="89"/>
                      </a:lnTo>
                      <a:lnTo>
                        <a:pt x="380" y="79"/>
                      </a:lnTo>
                      <a:lnTo>
                        <a:pt x="319" y="55"/>
                      </a:lnTo>
                      <a:lnTo>
                        <a:pt x="263" y="55"/>
                      </a:lnTo>
                      <a:lnTo>
                        <a:pt x="217" y="66"/>
                      </a:lnTo>
                      <a:lnTo>
                        <a:pt x="112" y="0"/>
                      </a:lnTo>
                      <a:lnTo>
                        <a:pt x="119" y="79"/>
                      </a:lnTo>
                      <a:lnTo>
                        <a:pt x="22" y="252"/>
                      </a:lnTo>
                      <a:lnTo>
                        <a:pt x="2" y="247"/>
                      </a:lnTo>
                      <a:lnTo>
                        <a:pt x="0" y="271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64376" name="Freeform 184"/>
                <p:cNvSpPr>
                  <a:spLocks noChangeAspect="1"/>
                </p:cNvSpPr>
                <p:nvPr/>
              </p:nvSpPr>
              <p:spPr bwMode="auto">
                <a:xfrm>
                  <a:off x="4303" y="1246"/>
                  <a:ext cx="246" cy="258"/>
                </a:xfrm>
                <a:custGeom>
                  <a:avLst/>
                  <a:gdLst>
                    <a:gd name="T0" fmla="*/ 622 w 1362"/>
                    <a:gd name="T1" fmla="*/ 0 h 1427"/>
                    <a:gd name="T2" fmla="*/ 787 w 1362"/>
                    <a:gd name="T3" fmla="*/ 211 h 1427"/>
                    <a:gd name="T4" fmla="*/ 990 w 1362"/>
                    <a:gd name="T5" fmla="*/ 302 h 1427"/>
                    <a:gd name="T6" fmla="*/ 1020 w 1362"/>
                    <a:gd name="T7" fmla="*/ 353 h 1427"/>
                    <a:gd name="T8" fmla="*/ 1172 w 1362"/>
                    <a:gd name="T9" fmla="*/ 454 h 1427"/>
                    <a:gd name="T10" fmla="*/ 1325 w 1362"/>
                    <a:gd name="T11" fmla="*/ 453 h 1427"/>
                    <a:gd name="T12" fmla="*/ 1362 w 1362"/>
                    <a:gd name="T13" fmla="*/ 471 h 1427"/>
                    <a:gd name="T14" fmla="*/ 1332 w 1362"/>
                    <a:gd name="T15" fmla="*/ 505 h 1427"/>
                    <a:gd name="T16" fmla="*/ 1257 w 1362"/>
                    <a:gd name="T17" fmla="*/ 506 h 1427"/>
                    <a:gd name="T18" fmla="*/ 1261 w 1362"/>
                    <a:gd name="T19" fmla="*/ 554 h 1427"/>
                    <a:gd name="T20" fmla="*/ 1314 w 1362"/>
                    <a:gd name="T21" fmla="*/ 604 h 1427"/>
                    <a:gd name="T22" fmla="*/ 1310 w 1362"/>
                    <a:gd name="T23" fmla="*/ 645 h 1427"/>
                    <a:gd name="T24" fmla="*/ 1203 w 1362"/>
                    <a:gd name="T25" fmla="*/ 818 h 1427"/>
                    <a:gd name="T26" fmla="*/ 1174 w 1362"/>
                    <a:gd name="T27" fmla="*/ 833 h 1427"/>
                    <a:gd name="T28" fmla="*/ 1180 w 1362"/>
                    <a:gd name="T29" fmla="*/ 918 h 1427"/>
                    <a:gd name="T30" fmla="*/ 1113 w 1362"/>
                    <a:gd name="T31" fmla="*/ 943 h 1427"/>
                    <a:gd name="T32" fmla="*/ 1113 w 1362"/>
                    <a:gd name="T33" fmla="*/ 958 h 1427"/>
                    <a:gd name="T34" fmla="*/ 1043 w 1362"/>
                    <a:gd name="T35" fmla="*/ 954 h 1427"/>
                    <a:gd name="T36" fmla="*/ 1034 w 1362"/>
                    <a:gd name="T37" fmla="*/ 986 h 1427"/>
                    <a:gd name="T38" fmla="*/ 971 w 1362"/>
                    <a:gd name="T39" fmla="*/ 1054 h 1427"/>
                    <a:gd name="T40" fmla="*/ 943 w 1362"/>
                    <a:gd name="T41" fmla="*/ 1059 h 1427"/>
                    <a:gd name="T42" fmla="*/ 860 w 1362"/>
                    <a:gd name="T43" fmla="*/ 1233 h 1427"/>
                    <a:gd name="T44" fmla="*/ 808 w 1362"/>
                    <a:gd name="T45" fmla="*/ 1226 h 1427"/>
                    <a:gd name="T46" fmla="*/ 712 w 1362"/>
                    <a:gd name="T47" fmla="*/ 1336 h 1427"/>
                    <a:gd name="T48" fmla="*/ 663 w 1362"/>
                    <a:gd name="T49" fmla="*/ 1346 h 1427"/>
                    <a:gd name="T50" fmla="*/ 649 w 1362"/>
                    <a:gd name="T51" fmla="*/ 1328 h 1427"/>
                    <a:gd name="T52" fmla="*/ 607 w 1362"/>
                    <a:gd name="T53" fmla="*/ 1339 h 1427"/>
                    <a:gd name="T54" fmla="*/ 511 w 1362"/>
                    <a:gd name="T55" fmla="*/ 1427 h 1427"/>
                    <a:gd name="T56" fmla="*/ 412 w 1362"/>
                    <a:gd name="T57" fmla="*/ 1354 h 1427"/>
                    <a:gd name="T58" fmla="*/ 187 w 1362"/>
                    <a:gd name="T59" fmla="*/ 1277 h 1427"/>
                    <a:gd name="T60" fmla="*/ 125 w 1362"/>
                    <a:gd name="T61" fmla="*/ 1210 h 1427"/>
                    <a:gd name="T62" fmla="*/ 135 w 1362"/>
                    <a:gd name="T63" fmla="*/ 1178 h 1427"/>
                    <a:gd name="T64" fmla="*/ 113 w 1362"/>
                    <a:gd name="T65" fmla="*/ 1134 h 1427"/>
                    <a:gd name="T66" fmla="*/ 83 w 1362"/>
                    <a:gd name="T67" fmla="*/ 1127 h 1427"/>
                    <a:gd name="T68" fmla="*/ 66 w 1362"/>
                    <a:gd name="T69" fmla="*/ 1104 h 1427"/>
                    <a:gd name="T70" fmla="*/ 66 w 1362"/>
                    <a:gd name="T71" fmla="*/ 1063 h 1427"/>
                    <a:gd name="T72" fmla="*/ 0 w 1362"/>
                    <a:gd name="T73" fmla="*/ 945 h 1427"/>
                    <a:gd name="T74" fmla="*/ 74 w 1362"/>
                    <a:gd name="T75" fmla="*/ 857 h 1427"/>
                    <a:gd name="T76" fmla="*/ 69 w 1362"/>
                    <a:gd name="T77" fmla="*/ 752 h 1427"/>
                    <a:gd name="T78" fmla="*/ 133 w 1362"/>
                    <a:gd name="T79" fmla="*/ 728 h 1427"/>
                    <a:gd name="T80" fmla="*/ 151 w 1362"/>
                    <a:gd name="T81" fmla="*/ 590 h 1427"/>
                    <a:gd name="T82" fmla="*/ 125 w 1362"/>
                    <a:gd name="T83" fmla="*/ 535 h 1427"/>
                    <a:gd name="T84" fmla="*/ 203 w 1362"/>
                    <a:gd name="T85" fmla="*/ 439 h 1427"/>
                    <a:gd name="T86" fmla="*/ 250 w 1362"/>
                    <a:gd name="T87" fmla="*/ 439 h 1427"/>
                    <a:gd name="T88" fmla="*/ 271 w 1362"/>
                    <a:gd name="T89" fmla="*/ 406 h 1427"/>
                    <a:gd name="T90" fmla="*/ 353 w 1362"/>
                    <a:gd name="T91" fmla="*/ 439 h 1427"/>
                    <a:gd name="T92" fmla="*/ 393 w 1362"/>
                    <a:gd name="T93" fmla="*/ 439 h 1427"/>
                    <a:gd name="T94" fmla="*/ 540 w 1362"/>
                    <a:gd name="T95" fmla="*/ 127 h 1427"/>
                    <a:gd name="T96" fmla="*/ 622 w 1362"/>
                    <a:gd name="T97" fmla="*/ 0 h 14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1362" h="1427">
                      <a:moveTo>
                        <a:pt x="622" y="0"/>
                      </a:moveTo>
                      <a:lnTo>
                        <a:pt x="787" y="211"/>
                      </a:lnTo>
                      <a:lnTo>
                        <a:pt x="990" y="302"/>
                      </a:lnTo>
                      <a:lnTo>
                        <a:pt x="1020" y="353"/>
                      </a:lnTo>
                      <a:lnTo>
                        <a:pt x="1172" y="454"/>
                      </a:lnTo>
                      <a:lnTo>
                        <a:pt x="1325" y="453"/>
                      </a:lnTo>
                      <a:lnTo>
                        <a:pt x="1362" y="471"/>
                      </a:lnTo>
                      <a:lnTo>
                        <a:pt x="1332" y="505"/>
                      </a:lnTo>
                      <a:lnTo>
                        <a:pt x="1257" y="506"/>
                      </a:lnTo>
                      <a:lnTo>
                        <a:pt x="1261" y="554"/>
                      </a:lnTo>
                      <a:lnTo>
                        <a:pt x="1314" y="604"/>
                      </a:lnTo>
                      <a:lnTo>
                        <a:pt x="1310" y="645"/>
                      </a:lnTo>
                      <a:lnTo>
                        <a:pt x="1203" y="818"/>
                      </a:lnTo>
                      <a:lnTo>
                        <a:pt x="1174" y="833"/>
                      </a:lnTo>
                      <a:lnTo>
                        <a:pt x="1180" y="918"/>
                      </a:lnTo>
                      <a:lnTo>
                        <a:pt x="1113" y="943"/>
                      </a:lnTo>
                      <a:lnTo>
                        <a:pt x="1113" y="958"/>
                      </a:lnTo>
                      <a:lnTo>
                        <a:pt x="1043" y="954"/>
                      </a:lnTo>
                      <a:lnTo>
                        <a:pt x="1034" y="986"/>
                      </a:lnTo>
                      <a:lnTo>
                        <a:pt x="971" y="1054"/>
                      </a:lnTo>
                      <a:lnTo>
                        <a:pt x="943" y="1059"/>
                      </a:lnTo>
                      <a:lnTo>
                        <a:pt x="860" y="1233"/>
                      </a:lnTo>
                      <a:lnTo>
                        <a:pt x="808" y="1226"/>
                      </a:lnTo>
                      <a:lnTo>
                        <a:pt x="712" y="1336"/>
                      </a:lnTo>
                      <a:lnTo>
                        <a:pt x="663" y="1346"/>
                      </a:lnTo>
                      <a:lnTo>
                        <a:pt x="649" y="1328"/>
                      </a:lnTo>
                      <a:lnTo>
                        <a:pt x="607" y="1339"/>
                      </a:lnTo>
                      <a:lnTo>
                        <a:pt x="511" y="1427"/>
                      </a:lnTo>
                      <a:lnTo>
                        <a:pt x="412" y="1354"/>
                      </a:lnTo>
                      <a:lnTo>
                        <a:pt x="187" y="1277"/>
                      </a:lnTo>
                      <a:lnTo>
                        <a:pt x="125" y="1210"/>
                      </a:lnTo>
                      <a:lnTo>
                        <a:pt x="135" y="1178"/>
                      </a:lnTo>
                      <a:lnTo>
                        <a:pt x="113" y="1134"/>
                      </a:lnTo>
                      <a:lnTo>
                        <a:pt x="83" y="1127"/>
                      </a:lnTo>
                      <a:lnTo>
                        <a:pt x="66" y="1104"/>
                      </a:lnTo>
                      <a:lnTo>
                        <a:pt x="66" y="1063"/>
                      </a:lnTo>
                      <a:lnTo>
                        <a:pt x="0" y="945"/>
                      </a:lnTo>
                      <a:lnTo>
                        <a:pt x="74" y="857"/>
                      </a:lnTo>
                      <a:lnTo>
                        <a:pt x="69" y="752"/>
                      </a:lnTo>
                      <a:lnTo>
                        <a:pt x="133" y="728"/>
                      </a:lnTo>
                      <a:lnTo>
                        <a:pt x="151" y="590"/>
                      </a:lnTo>
                      <a:lnTo>
                        <a:pt x="125" y="535"/>
                      </a:lnTo>
                      <a:lnTo>
                        <a:pt x="203" y="439"/>
                      </a:lnTo>
                      <a:lnTo>
                        <a:pt x="250" y="439"/>
                      </a:lnTo>
                      <a:lnTo>
                        <a:pt x="271" y="406"/>
                      </a:lnTo>
                      <a:lnTo>
                        <a:pt x="353" y="439"/>
                      </a:lnTo>
                      <a:lnTo>
                        <a:pt x="393" y="439"/>
                      </a:lnTo>
                      <a:lnTo>
                        <a:pt x="540" y="127"/>
                      </a:lnTo>
                      <a:lnTo>
                        <a:pt x="622" y="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64377" name="Freeform 185"/>
                <p:cNvSpPr>
                  <a:spLocks noChangeAspect="1"/>
                </p:cNvSpPr>
                <p:nvPr/>
              </p:nvSpPr>
              <p:spPr bwMode="auto">
                <a:xfrm>
                  <a:off x="4119" y="1200"/>
                  <a:ext cx="296" cy="143"/>
                </a:xfrm>
                <a:custGeom>
                  <a:avLst/>
                  <a:gdLst>
                    <a:gd name="T0" fmla="*/ 1238 w 1642"/>
                    <a:gd name="T1" fmla="*/ 0 h 794"/>
                    <a:gd name="T2" fmla="*/ 1330 w 1642"/>
                    <a:gd name="T3" fmla="*/ 140 h 794"/>
                    <a:gd name="T4" fmla="*/ 1406 w 1642"/>
                    <a:gd name="T5" fmla="*/ 147 h 794"/>
                    <a:gd name="T6" fmla="*/ 1500 w 1642"/>
                    <a:gd name="T7" fmla="*/ 243 h 794"/>
                    <a:gd name="T8" fmla="*/ 1642 w 1642"/>
                    <a:gd name="T9" fmla="*/ 257 h 794"/>
                    <a:gd name="T10" fmla="*/ 1561 w 1642"/>
                    <a:gd name="T11" fmla="*/ 382 h 794"/>
                    <a:gd name="T12" fmla="*/ 1410 w 1642"/>
                    <a:gd name="T13" fmla="*/ 698 h 794"/>
                    <a:gd name="T14" fmla="*/ 1376 w 1642"/>
                    <a:gd name="T15" fmla="*/ 698 h 794"/>
                    <a:gd name="T16" fmla="*/ 1292 w 1642"/>
                    <a:gd name="T17" fmla="*/ 664 h 794"/>
                    <a:gd name="T18" fmla="*/ 1270 w 1642"/>
                    <a:gd name="T19" fmla="*/ 696 h 794"/>
                    <a:gd name="T20" fmla="*/ 1223 w 1642"/>
                    <a:gd name="T21" fmla="*/ 698 h 794"/>
                    <a:gd name="T22" fmla="*/ 1145 w 1642"/>
                    <a:gd name="T23" fmla="*/ 794 h 794"/>
                    <a:gd name="T24" fmla="*/ 1064 w 1642"/>
                    <a:gd name="T25" fmla="*/ 734 h 794"/>
                    <a:gd name="T26" fmla="*/ 1021 w 1642"/>
                    <a:gd name="T27" fmla="*/ 713 h 794"/>
                    <a:gd name="T28" fmla="*/ 724 w 1642"/>
                    <a:gd name="T29" fmla="*/ 744 h 794"/>
                    <a:gd name="T30" fmla="*/ 600 w 1642"/>
                    <a:gd name="T31" fmla="*/ 748 h 794"/>
                    <a:gd name="T32" fmla="*/ 597 w 1642"/>
                    <a:gd name="T33" fmla="*/ 762 h 794"/>
                    <a:gd name="T34" fmla="*/ 514 w 1642"/>
                    <a:gd name="T35" fmla="*/ 768 h 794"/>
                    <a:gd name="T36" fmla="*/ 500 w 1642"/>
                    <a:gd name="T37" fmla="*/ 747 h 794"/>
                    <a:gd name="T38" fmla="*/ 306 w 1642"/>
                    <a:gd name="T39" fmla="*/ 728 h 794"/>
                    <a:gd name="T40" fmla="*/ 267 w 1642"/>
                    <a:gd name="T41" fmla="*/ 625 h 794"/>
                    <a:gd name="T42" fmla="*/ 299 w 1642"/>
                    <a:gd name="T43" fmla="*/ 496 h 794"/>
                    <a:gd name="T44" fmla="*/ 303 w 1642"/>
                    <a:gd name="T45" fmla="*/ 471 h 794"/>
                    <a:gd name="T46" fmla="*/ 224 w 1642"/>
                    <a:gd name="T47" fmla="*/ 387 h 794"/>
                    <a:gd name="T48" fmla="*/ 0 w 1642"/>
                    <a:gd name="T49" fmla="*/ 356 h 794"/>
                    <a:gd name="T50" fmla="*/ 4 w 1642"/>
                    <a:gd name="T51" fmla="*/ 210 h 794"/>
                    <a:gd name="T52" fmla="*/ 46 w 1642"/>
                    <a:gd name="T53" fmla="*/ 210 h 794"/>
                    <a:gd name="T54" fmla="*/ 86 w 1642"/>
                    <a:gd name="T55" fmla="*/ 169 h 794"/>
                    <a:gd name="T56" fmla="*/ 87 w 1642"/>
                    <a:gd name="T57" fmla="*/ 143 h 794"/>
                    <a:gd name="T58" fmla="*/ 689 w 1642"/>
                    <a:gd name="T59" fmla="*/ 145 h 794"/>
                    <a:gd name="T60" fmla="*/ 985 w 1642"/>
                    <a:gd name="T61" fmla="*/ 148 h 794"/>
                    <a:gd name="T62" fmla="*/ 1102 w 1642"/>
                    <a:gd name="T63" fmla="*/ 248 h 794"/>
                    <a:gd name="T64" fmla="*/ 1142 w 1642"/>
                    <a:gd name="T65" fmla="*/ 222 h 794"/>
                    <a:gd name="T66" fmla="*/ 1121 w 1642"/>
                    <a:gd name="T67" fmla="*/ 154 h 794"/>
                    <a:gd name="T68" fmla="*/ 1186 w 1642"/>
                    <a:gd name="T69" fmla="*/ 110 h 794"/>
                    <a:gd name="T70" fmla="*/ 1238 w 1642"/>
                    <a:gd name="T71" fmla="*/ 0 h 7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642" h="794">
                      <a:moveTo>
                        <a:pt x="1238" y="0"/>
                      </a:moveTo>
                      <a:lnTo>
                        <a:pt x="1330" y="140"/>
                      </a:lnTo>
                      <a:lnTo>
                        <a:pt x="1406" y="147"/>
                      </a:lnTo>
                      <a:lnTo>
                        <a:pt x="1500" y="243"/>
                      </a:lnTo>
                      <a:lnTo>
                        <a:pt x="1642" y="257"/>
                      </a:lnTo>
                      <a:lnTo>
                        <a:pt x="1561" y="382"/>
                      </a:lnTo>
                      <a:lnTo>
                        <a:pt x="1410" y="698"/>
                      </a:lnTo>
                      <a:lnTo>
                        <a:pt x="1376" y="698"/>
                      </a:lnTo>
                      <a:lnTo>
                        <a:pt x="1292" y="664"/>
                      </a:lnTo>
                      <a:lnTo>
                        <a:pt x="1270" y="696"/>
                      </a:lnTo>
                      <a:lnTo>
                        <a:pt x="1223" y="698"/>
                      </a:lnTo>
                      <a:lnTo>
                        <a:pt x="1145" y="794"/>
                      </a:lnTo>
                      <a:lnTo>
                        <a:pt x="1064" y="734"/>
                      </a:lnTo>
                      <a:lnTo>
                        <a:pt x="1021" y="713"/>
                      </a:lnTo>
                      <a:lnTo>
                        <a:pt x="724" y="744"/>
                      </a:lnTo>
                      <a:lnTo>
                        <a:pt x="600" y="748"/>
                      </a:lnTo>
                      <a:lnTo>
                        <a:pt x="597" y="762"/>
                      </a:lnTo>
                      <a:lnTo>
                        <a:pt x="514" y="768"/>
                      </a:lnTo>
                      <a:lnTo>
                        <a:pt x="500" y="747"/>
                      </a:lnTo>
                      <a:lnTo>
                        <a:pt x="306" y="728"/>
                      </a:lnTo>
                      <a:lnTo>
                        <a:pt x="267" y="625"/>
                      </a:lnTo>
                      <a:lnTo>
                        <a:pt x="299" y="496"/>
                      </a:lnTo>
                      <a:lnTo>
                        <a:pt x="303" y="471"/>
                      </a:lnTo>
                      <a:lnTo>
                        <a:pt x="224" y="387"/>
                      </a:lnTo>
                      <a:lnTo>
                        <a:pt x="0" y="356"/>
                      </a:lnTo>
                      <a:lnTo>
                        <a:pt x="4" y="210"/>
                      </a:lnTo>
                      <a:lnTo>
                        <a:pt x="46" y="210"/>
                      </a:lnTo>
                      <a:lnTo>
                        <a:pt x="86" y="169"/>
                      </a:lnTo>
                      <a:lnTo>
                        <a:pt x="87" y="143"/>
                      </a:lnTo>
                      <a:lnTo>
                        <a:pt x="689" y="145"/>
                      </a:lnTo>
                      <a:lnTo>
                        <a:pt x="985" y="148"/>
                      </a:lnTo>
                      <a:lnTo>
                        <a:pt x="1102" y="248"/>
                      </a:lnTo>
                      <a:lnTo>
                        <a:pt x="1142" y="222"/>
                      </a:lnTo>
                      <a:lnTo>
                        <a:pt x="1121" y="154"/>
                      </a:lnTo>
                      <a:lnTo>
                        <a:pt x="1186" y="110"/>
                      </a:lnTo>
                      <a:lnTo>
                        <a:pt x="1238" y="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sp>
            <p:nvSpPr>
              <p:cNvPr id="264378" name="Freeform 186"/>
              <p:cNvSpPr>
                <a:spLocks noChangeAspect="1"/>
              </p:cNvSpPr>
              <p:nvPr/>
            </p:nvSpPr>
            <p:spPr bwMode="auto">
              <a:xfrm>
                <a:off x="4520" y="1331"/>
                <a:ext cx="140" cy="118"/>
              </a:xfrm>
              <a:custGeom>
                <a:avLst/>
                <a:gdLst>
                  <a:gd name="T0" fmla="*/ 425 w 775"/>
                  <a:gd name="T1" fmla="*/ 655 h 655"/>
                  <a:gd name="T2" fmla="*/ 370 w 775"/>
                  <a:gd name="T3" fmla="*/ 567 h 655"/>
                  <a:gd name="T4" fmla="*/ 263 w 775"/>
                  <a:gd name="T5" fmla="*/ 498 h 655"/>
                  <a:gd name="T6" fmla="*/ 242 w 775"/>
                  <a:gd name="T7" fmla="*/ 474 h 655"/>
                  <a:gd name="T8" fmla="*/ 212 w 775"/>
                  <a:gd name="T9" fmla="*/ 475 h 655"/>
                  <a:gd name="T10" fmla="*/ 203 w 775"/>
                  <a:gd name="T11" fmla="*/ 498 h 655"/>
                  <a:gd name="T12" fmla="*/ 188 w 775"/>
                  <a:gd name="T13" fmla="*/ 494 h 655"/>
                  <a:gd name="T14" fmla="*/ 0 w 775"/>
                  <a:gd name="T15" fmla="*/ 350 h 655"/>
                  <a:gd name="T16" fmla="*/ 108 w 775"/>
                  <a:gd name="T17" fmla="*/ 175 h 655"/>
                  <a:gd name="T18" fmla="*/ 111 w 775"/>
                  <a:gd name="T19" fmla="*/ 133 h 655"/>
                  <a:gd name="T20" fmla="*/ 60 w 775"/>
                  <a:gd name="T21" fmla="*/ 88 h 655"/>
                  <a:gd name="T22" fmla="*/ 55 w 775"/>
                  <a:gd name="T23" fmla="*/ 36 h 655"/>
                  <a:gd name="T24" fmla="*/ 130 w 775"/>
                  <a:gd name="T25" fmla="*/ 35 h 655"/>
                  <a:gd name="T26" fmla="*/ 161 w 775"/>
                  <a:gd name="T27" fmla="*/ 0 h 655"/>
                  <a:gd name="T28" fmla="*/ 332 w 775"/>
                  <a:gd name="T29" fmla="*/ 78 h 655"/>
                  <a:gd name="T30" fmla="*/ 397 w 775"/>
                  <a:gd name="T31" fmla="*/ 72 h 655"/>
                  <a:gd name="T32" fmla="*/ 502 w 775"/>
                  <a:gd name="T33" fmla="*/ 108 h 655"/>
                  <a:gd name="T34" fmla="*/ 528 w 775"/>
                  <a:gd name="T35" fmla="*/ 33 h 655"/>
                  <a:gd name="T36" fmla="*/ 615 w 775"/>
                  <a:gd name="T37" fmla="*/ 156 h 655"/>
                  <a:gd name="T38" fmla="*/ 775 w 775"/>
                  <a:gd name="T39" fmla="*/ 416 h 655"/>
                  <a:gd name="T40" fmla="*/ 717 w 775"/>
                  <a:gd name="T41" fmla="*/ 420 h 655"/>
                  <a:gd name="T42" fmla="*/ 714 w 775"/>
                  <a:gd name="T43" fmla="*/ 408 h 655"/>
                  <a:gd name="T44" fmla="*/ 690 w 775"/>
                  <a:gd name="T45" fmla="*/ 385 h 655"/>
                  <a:gd name="T46" fmla="*/ 641 w 775"/>
                  <a:gd name="T47" fmla="*/ 377 h 655"/>
                  <a:gd name="T48" fmla="*/ 631 w 775"/>
                  <a:gd name="T49" fmla="*/ 400 h 655"/>
                  <a:gd name="T50" fmla="*/ 634 w 775"/>
                  <a:gd name="T51" fmla="*/ 475 h 655"/>
                  <a:gd name="T52" fmla="*/ 610 w 775"/>
                  <a:gd name="T53" fmla="*/ 502 h 655"/>
                  <a:gd name="T54" fmla="*/ 591 w 775"/>
                  <a:gd name="T55" fmla="*/ 511 h 655"/>
                  <a:gd name="T56" fmla="*/ 559 w 775"/>
                  <a:gd name="T57" fmla="*/ 491 h 655"/>
                  <a:gd name="T58" fmla="*/ 520 w 775"/>
                  <a:gd name="T59" fmla="*/ 519 h 655"/>
                  <a:gd name="T60" fmla="*/ 425 w 775"/>
                  <a:gd name="T61" fmla="*/ 655 h 6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75" h="655">
                    <a:moveTo>
                      <a:pt x="425" y="655"/>
                    </a:moveTo>
                    <a:lnTo>
                      <a:pt x="370" y="567"/>
                    </a:lnTo>
                    <a:lnTo>
                      <a:pt x="263" y="498"/>
                    </a:lnTo>
                    <a:lnTo>
                      <a:pt x="242" y="474"/>
                    </a:lnTo>
                    <a:lnTo>
                      <a:pt x="212" y="475"/>
                    </a:lnTo>
                    <a:lnTo>
                      <a:pt x="203" y="498"/>
                    </a:lnTo>
                    <a:lnTo>
                      <a:pt x="188" y="494"/>
                    </a:lnTo>
                    <a:lnTo>
                      <a:pt x="0" y="350"/>
                    </a:lnTo>
                    <a:lnTo>
                      <a:pt x="108" y="175"/>
                    </a:lnTo>
                    <a:lnTo>
                      <a:pt x="111" y="133"/>
                    </a:lnTo>
                    <a:lnTo>
                      <a:pt x="60" y="88"/>
                    </a:lnTo>
                    <a:lnTo>
                      <a:pt x="55" y="36"/>
                    </a:lnTo>
                    <a:lnTo>
                      <a:pt x="130" y="35"/>
                    </a:lnTo>
                    <a:lnTo>
                      <a:pt x="161" y="0"/>
                    </a:lnTo>
                    <a:lnTo>
                      <a:pt x="332" y="78"/>
                    </a:lnTo>
                    <a:lnTo>
                      <a:pt x="397" y="72"/>
                    </a:lnTo>
                    <a:lnTo>
                      <a:pt x="502" y="108"/>
                    </a:lnTo>
                    <a:lnTo>
                      <a:pt x="528" y="33"/>
                    </a:lnTo>
                    <a:lnTo>
                      <a:pt x="615" y="156"/>
                    </a:lnTo>
                    <a:lnTo>
                      <a:pt x="775" y="416"/>
                    </a:lnTo>
                    <a:lnTo>
                      <a:pt x="717" y="420"/>
                    </a:lnTo>
                    <a:lnTo>
                      <a:pt x="714" y="408"/>
                    </a:lnTo>
                    <a:lnTo>
                      <a:pt x="690" y="385"/>
                    </a:lnTo>
                    <a:lnTo>
                      <a:pt x="641" y="377"/>
                    </a:lnTo>
                    <a:lnTo>
                      <a:pt x="631" y="400"/>
                    </a:lnTo>
                    <a:lnTo>
                      <a:pt x="634" y="475"/>
                    </a:lnTo>
                    <a:lnTo>
                      <a:pt x="610" y="502"/>
                    </a:lnTo>
                    <a:lnTo>
                      <a:pt x="591" y="511"/>
                    </a:lnTo>
                    <a:lnTo>
                      <a:pt x="559" y="491"/>
                    </a:lnTo>
                    <a:lnTo>
                      <a:pt x="520" y="519"/>
                    </a:lnTo>
                    <a:lnTo>
                      <a:pt x="425" y="655"/>
                    </a:lnTo>
                    <a:close/>
                  </a:path>
                </a:pathLst>
              </a:custGeom>
              <a:solidFill>
                <a:srgbClr val="3366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64379" name="Group 187"/>
          <p:cNvGrpSpPr>
            <a:grpSpLocks/>
          </p:cNvGrpSpPr>
          <p:nvPr/>
        </p:nvGrpSpPr>
        <p:grpSpPr bwMode="auto">
          <a:xfrm>
            <a:off x="6843713" y="2286000"/>
            <a:ext cx="2265362" cy="752475"/>
            <a:chOff x="4311" y="1440"/>
            <a:chExt cx="1427" cy="474"/>
          </a:xfrm>
        </p:grpSpPr>
        <p:sp>
          <p:nvSpPr>
            <p:cNvPr id="264380" name="Text Box 188"/>
            <p:cNvSpPr txBox="1">
              <a:spLocks noChangeArrowheads="1"/>
            </p:cNvSpPr>
            <p:nvPr/>
          </p:nvSpPr>
          <p:spPr bwMode="auto">
            <a:xfrm>
              <a:off x="4770" y="1440"/>
              <a:ext cx="96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Baturité</a:t>
              </a:r>
            </a:p>
          </p:txBody>
        </p:sp>
        <p:grpSp>
          <p:nvGrpSpPr>
            <p:cNvPr id="264381" name="Group 189"/>
            <p:cNvGrpSpPr>
              <a:grpSpLocks/>
            </p:cNvGrpSpPr>
            <p:nvPr/>
          </p:nvGrpSpPr>
          <p:grpSpPr bwMode="auto">
            <a:xfrm>
              <a:off x="4311" y="1610"/>
              <a:ext cx="372" cy="304"/>
              <a:chOff x="4311" y="1610"/>
              <a:chExt cx="372" cy="304"/>
            </a:xfrm>
          </p:grpSpPr>
          <p:sp>
            <p:nvSpPr>
              <p:cNvPr id="264382" name="Freeform 190"/>
              <p:cNvSpPr>
                <a:spLocks noChangeAspect="1"/>
              </p:cNvSpPr>
              <p:nvPr/>
            </p:nvSpPr>
            <p:spPr bwMode="auto">
              <a:xfrm>
                <a:off x="4482" y="1644"/>
                <a:ext cx="97" cy="105"/>
              </a:xfrm>
              <a:custGeom>
                <a:avLst/>
                <a:gdLst>
                  <a:gd name="T0" fmla="*/ 2 w 539"/>
                  <a:gd name="T1" fmla="*/ 437 h 582"/>
                  <a:gd name="T2" fmla="*/ 102 w 539"/>
                  <a:gd name="T3" fmla="*/ 570 h 582"/>
                  <a:gd name="T4" fmla="*/ 148 w 539"/>
                  <a:gd name="T5" fmla="*/ 582 h 582"/>
                  <a:gd name="T6" fmla="*/ 240 w 539"/>
                  <a:gd name="T7" fmla="*/ 550 h 582"/>
                  <a:gd name="T8" fmla="*/ 283 w 539"/>
                  <a:gd name="T9" fmla="*/ 475 h 582"/>
                  <a:gd name="T10" fmla="*/ 316 w 539"/>
                  <a:gd name="T11" fmla="*/ 483 h 582"/>
                  <a:gd name="T12" fmla="*/ 408 w 539"/>
                  <a:gd name="T13" fmla="*/ 475 h 582"/>
                  <a:gd name="T14" fmla="*/ 539 w 539"/>
                  <a:gd name="T15" fmla="*/ 437 h 582"/>
                  <a:gd name="T16" fmla="*/ 488 w 539"/>
                  <a:gd name="T17" fmla="*/ 229 h 582"/>
                  <a:gd name="T18" fmla="*/ 488 w 539"/>
                  <a:gd name="T19" fmla="*/ 112 h 582"/>
                  <a:gd name="T20" fmla="*/ 414 w 539"/>
                  <a:gd name="T21" fmla="*/ 0 h 582"/>
                  <a:gd name="T22" fmla="*/ 107 w 539"/>
                  <a:gd name="T23" fmla="*/ 104 h 582"/>
                  <a:gd name="T24" fmla="*/ 69 w 539"/>
                  <a:gd name="T25" fmla="*/ 124 h 582"/>
                  <a:gd name="T26" fmla="*/ 30 w 539"/>
                  <a:gd name="T27" fmla="*/ 163 h 582"/>
                  <a:gd name="T28" fmla="*/ 0 w 539"/>
                  <a:gd name="T29" fmla="*/ 301 h 582"/>
                  <a:gd name="T30" fmla="*/ 2 w 539"/>
                  <a:gd name="T31" fmla="*/ 437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39" h="582">
                    <a:moveTo>
                      <a:pt x="2" y="437"/>
                    </a:moveTo>
                    <a:lnTo>
                      <a:pt x="102" y="570"/>
                    </a:lnTo>
                    <a:lnTo>
                      <a:pt x="148" y="582"/>
                    </a:lnTo>
                    <a:lnTo>
                      <a:pt x="240" y="550"/>
                    </a:lnTo>
                    <a:lnTo>
                      <a:pt x="283" y="475"/>
                    </a:lnTo>
                    <a:lnTo>
                      <a:pt x="316" y="483"/>
                    </a:lnTo>
                    <a:lnTo>
                      <a:pt x="408" y="475"/>
                    </a:lnTo>
                    <a:lnTo>
                      <a:pt x="539" y="437"/>
                    </a:lnTo>
                    <a:lnTo>
                      <a:pt x="488" y="229"/>
                    </a:lnTo>
                    <a:lnTo>
                      <a:pt x="488" y="112"/>
                    </a:lnTo>
                    <a:lnTo>
                      <a:pt x="414" y="0"/>
                    </a:lnTo>
                    <a:lnTo>
                      <a:pt x="107" y="104"/>
                    </a:lnTo>
                    <a:lnTo>
                      <a:pt x="69" y="124"/>
                    </a:lnTo>
                    <a:lnTo>
                      <a:pt x="30" y="163"/>
                    </a:lnTo>
                    <a:lnTo>
                      <a:pt x="0" y="301"/>
                    </a:lnTo>
                    <a:lnTo>
                      <a:pt x="2" y="437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383" name="Freeform 191"/>
              <p:cNvSpPr>
                <a:spLocks noChangeAspect="1"/>
              </p:cNvSpPr>
              <p:nvPr/>
            </p:nvSpPr>
            <p:spPr bwMode="auto">
              <a:xfrm>
                <a:off x="4511" y="1723"/>
                <a:ext cx="172" cy="178"/>
              </a:xfrm>
              <a:custGeom>
                <a:avLst/>
                <a:gdLst>
                  <a:gd name="T0" fmla="*/ 952 w 954"/>
                  <a:gd name="T1" fmla="*/ 424 h 992"/>
                  <a:gd name="T2" fmla="*/ 954 w 954"/>
                  <a:gd name="T3" fmla="*/ 330 h 992"/>
                  <a:gd name="T4" fmla="*/ 706 w 954"/>
                  <a:gd name="T5" fmla="*/ 51 h 992"/>
                  <a:gd name="T6" fmla="*/ 688 w 954"/>
                  <a:gd name="T7" fmla="*/ 115 h 992"/>
                  <a:gd name="T8" fmla="*/ 376 w 954"/>
                  <a:gd name="T9" fmla="*/ 0 h 992"/>
                  <a:gd name="T10" fmla="*/ 240 w 954"/>
                  <a:gd name="T11" fmla="*/ 158 h 992"/>
                  <a:gd name="T12" fmla="*/ 84 w 954"/>
                  <a:gd name="T13" fmla="*/ 207 h 992"/>
                  <a:gd name="T14" fmla="*/ 46 w 954"/>
                  <a:gd name="T15" fmla="*/ 273 h 992"/>
                  <a:gd name="T16" fmla="*/ 54 w 954"/>
                  <a:gd name="T17" fmla="*/ 389 h 992"/>
                  <a:gd name="T18" fmla="*/ 87 w 954"/>
                  <a:gd name="T19" fmla="*/ 444 h 992"/>
                  <a:gd name="T20" fmla="*/ 92 w 954"/>
                  <a:gd name="T21" fmla="*/ 513 h 992"/>
                  <a:gd name="T22" fmla="*/ 0 w 954"/>
                  <a:gd name="T23" fmla="*/ 593 h 992"/>
                  <a:gd name="T24" fmla="*/ 115 w 954"/>
                  <a:gd name="T25" fmla="*/ 856 h 992"/>
                  <a:gd name="T26" fmla="*/ 120 w 954"/>
                  <a:gd name="T27" fmla="*/ 939 h 992"/>
                  <a:gd name="T28" fmla="*/ 392 w 954"/>
                  <a:gd name="T29" fmla="*/ 992 h 992"/>
                  <a:gd name="T30" fmla="*/ 483 w 954"/>
                  <a:gd name="T31" fmla="*/ 892 h 992"/>
                  <a:gd name="T32" fmla="*/ 568 w 954"/>
                  <a:gd name="T33" fmla="*/ 902 h 992"/>
                  <a:gd name="T34" fmla="*/ 583 w 954"/>
                  <a:gd name="T35" fmla="*/ 892 h 992"/>
                  <a:gd name="T36" fmla="*/ 647 w 954"/>
                  <a:gd name="T37" fmla="*/ 902 h 992"/>
                  <a:gd name="T38" fmla="*/ 859 w 954"/>
                  <a:gd name="T39" fmla="*/ 673 h 992"/>
                  <a:gd name="T40" fmla="*/ 913 w 954"/>
                  <a:gd name="T41" fmla="*/ 667 h 992"/>
                  <a:gd name="T42" fmla="*/ 930 w 954"/>
                  <a:gd name="T43" fmla="*/ 534 h 992"/>
                  <a:gd name="T44" fmla="*/ 872 w 954"/>
                  <a:gd name="T45" fmla="*/ 501 h 992"/>
                  <a:gd name="T46" fmla="*/ 880 w 954"/>
                  <a:gd name="T47" fmla="*/ 458 h 992"/>
                  <a:gd name="T48" fmla="*/ 952 w 954"/>
                  <a:gd name="T49" fmla="*/ 424 h 9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54" h="992">
                    <a:moveTo>
                      <a:pt x="952" y="424"/>
                    </a:moveTo>
                    <a:lnTo>
                      <a:pt x="954" y="330"/>
                    </a:lnTo>
                    <a:lnTo>
                      <a:pt x="706" y="51"/>
                    </a:lnTo>
                    <a:lnTo>
                      <a:pt x="688" y="115"/>
                    </a:lnTo>
                    <a:lnTo>
                      <a:pt x="376" y="0"/>
                    </a:lnTo>
                    <a:lnTo>
                      <a:pt x="240" y="158"/>
                    </a:lnTo>
                    <a:lnTo>
                      <a:pt x="84" y="207"/>
                    </a:lnTo>
                    <a:lnTo>
                      <a:pt x="46" y="273"/>
                    </a:lnTo>
                    <a:lnTo>
                      <a:pt x="54" y="389"/>
                    </a:lnTo>
                    <a:lnTo>
                      <a:pt x="87" y="444"/>
                    </a:lnTo>
                    <a:lnTo>
                      <a:pt x="92" y="513"/>
                    </a:lnTo>
                    <a:lnTo>
                      <a:pt x="0" y="593"/>
                    </a:lnTo>
                    <a:lnTo>
                      <a:pt x="115" y="856"/>
                    </a:lnTo>
                    <a:lnTo>
                      <a:pt x="120" y="939"/>
                    </a:lnTo>
                    <a:lnTo>
                      <a:pt x="392" y="992"/>
                    </a:lnTo>
                    <a:lnTo>
                      <a:pt x="483" y="892"/>
                    </a:lnTo>
                    <a:lnTo>
                      <a:pt x="568" y="902"/>
                    </a:lnTo>
                    <a:lnTo>
                      <a:pt x="583" y="892"/>
                    </a:lnTo>
                    <a:lnTo>
                      <a:pt x="647" y="902"/>
                    </a:lnTo>
                    <a:lnTo>
                      <a:pt x="859" y="673"/>
                    </a:lnTo>
                    <a:lnTo>
                      <a:pt x="913" y="667"/>
                    </a:lnTo>
                    <a:lnTo>
                      <a:pt x="930" y="534"/>
                    </a:lnTo>
                    <a:lnTo>
                      <a:pt x="872" y="501"/>
                    </a:lnTo>
                    <a:lnTo>
                      <a:pt x="880" y="458"/>
                    </a:lnTo>
                    <a:lnTo>
                      <a:pt x="952" y="424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384" name="Freeform 192"/>
              <p:cNvSpPr>
                <a:spLocks noChangeAspect="1"/>
              </p:cNvSpPr>
              <p:nvPr/>
            </p:nvSpPr>
            <p:spPr bwMode="auto">
              <a:xfrm>
                <a:off x="4394" y="1684"/>
                <a:ext cx="185" cy="230"/>
              </a:xfrm>
              <a:custGeom>
                <a:avLst/>
                <a:gdLst>
                  <a:gd name="T0" fmla="*/ 855 w 1024"/>
                  <a:gd name="T1" fmla="*/ 1167 h 1276"/>
                  <a:gd name="T2" fmla="*/ 699 w 1024"/>
                  <a:gd name="T3" fmla="*/ 1276 h 1276"/>
                  <a:gd name="T4" fmla="*/ 594 w 1024"/>
                  <a:gd name="T5" fmla="*/ 1142 h 1276"/>
                  <a:gd name="T6" fmla="*/ 564 w 1024"/>
                  <a:gd name="T7" fmla="*/ 1154 h 1276"/>
                  <a:gd name="T8" fmla="*/ 464 w 1024"/>
                  <a:gd name="T9" fmla="*/ 987 h 1276"/>
                  <a:gd name="T10" fmla="*/ 254 w 1024"/>
                  <a:gd name="T11" fmla="*/ 1021 h 1276"/>
                  <a:gd name="T12" fmla="*/ 318 w 1024"/>
                  <a:gd name="T13" fmla="*/ 724 h 1276"/>
                  <a:gd name="T14" fmla="*/ 236 w 1024"/>
                  <a:gd name="T15" fmla="*/ 711 h 1276"/>
                  <a:gd name="T16" fmla="*/ 195 w 1024"/>
                  <a:gd name="T17" fmla="*/ 655 h 1276"/>
                  <a:gd name="T18" fmla="*/ 144 w 1024"/>
                  <a:gd name="T19" fmla="*/ 668 h 1276"/>
                  <a:gd name="T20" fmla="*/ 128 w 1024"/>
                  <a:gd name="T21" fmla="*/ 693 h 1276"/>
                  <a:gd name="T22" fmla="*/ 57 w 1024"/>
                  <a:gd name="T23" fmla="*/ 693 h 1276"/>
                  <a:gd name="T24" fmla="*/ 22 w 1024"/>
                  <a:gd name="T25" fmla="*/ 602 h 1276"/>
                  <a:gd name="T26" fmla="*/ 80 w 1024"/>
                  <a:gd name="T27" fmla="*/ 450 h 1276"/>
                  <a:gd name="T28" fmla="*/ 11 w 1024"/>
                  <a:gd name="T29" fmla="*/ 474 h 1276"/>
                  <a:gd name="T30" fmla="*/ 0 w 1024"/>
                  <a:gd name="T31" fmla="*/ 230 h 1276"/>
                  <a:gd name="T32" fmla="*/ 73 w 1024"/>
                  <a:gd name="T33" fmla="*/ 44 h 1276"/>
                  <a:gd name="T34" fmla="*/ 190 w 1024"/>
                  <a:gd name="T35" fmla="*/ 52 h 1276"/>
                  <a:gd name="T36" fmla="*/ 239 w 1024"/>
                  <a:gd name="T37" fmla="*/ 0 h 1276"/>
                  <a:gd name="T38" fmla="*/ 293 w 1024"/>
                  <a:gd name="T39" fmla="*/ 13 h 1276"/>
                  <a:gd name="T40" fmla="*/ 374 w 1024"/>
                  <a:gd name="T41" fmla="*/ 203 h 1276"/>
                  <a:gd name="T42" fmla="*/ 446 w 1024"/>
                  <a:gd name="T43" fmla="*/ 243 h 1276"/>
                  <a:gd name="T44" fmla="*/ 487 w 1024"/>
                  <a:gd name="T45" fmla="*/ 230 h 1276"/>
                  <a:gd name="T46" fmla="*/ 487 w 1024"/>
                  <a:gd name="T47" fmla="*/ 218 h 1276"/>
                  <a:gd name="T48" fmla="*/ 587 w 1024"/>
                  <a:gd name="T49" fmla="*/ 343 h 1276"/>
                  <a:gd name="T50" fmla="*/ 630 w 1024"/>
                  <a:gd name="T51" fmla="*/ 358 h 1276"/>
                  <a:gd name="T52" fmla="*/ 725 w 1024"/>
                  <a:gd name="T53" fmla="*/ 326 h 1276"/>
                  <a:gd name="T54" fmla="*/ 768 w 1024"/>
                  <a:gd name="T55" fmla="*/ 254 h 1276"/>
                  <a:gd name="T56" fmla="*/ 801 w 1024"/>
                  <a:gd name="T57" fmla="*/ 259 h 1276"/>
                  <a:gd name="T58" fmla="*/ 893 w 1024"/>
                  <a:gd name="T59" fmla="*/ 251 h 1276"/>
                  <a:gd name="T60" fmla="*/ 1024 w 1024"/>
                  <a:gd name="T61" fmla="*/ 213 h 1276"/>
                  <a:gd name="T62" fmla="*/ 890 w 1024"/>
                  <a:gd name="T63" fmla="*/ 373 h 1276"/>
                  <a:gd name="T64" fmla="*/ 735 w 1024"/>
                  <a:gd name="T65" fmla="*/ 420 h 1276"/>
                  <a:gd name="T66" fmla="*/ 694 w 1024"/>
                  <a:gd name="T67" fmla="*/ 486 h 1276"/>
                  <a:gd name="T68" fmla="*/ 702 w 1024"/>
                  <a:gd name="T69" fmla="*/ 604 h 1276"/>
                  <a:gd name="T70" fmla="*/ 740 w 1024"/>
                  <a:gd name="T71" fmla="*/ 661 h 1276"/>
                  <a:gd name="T72" fmla="*/ 735 w 1024"/>
                  <a:gd name="T73" fmla="*/ 735 h 1276"/>
                  <a:gd name="T74" fmla="*/ 651 w 1024"/>
                  <a:gd name="T75" fmla="*/ 804 h 1276"/>
                  <a:gd name="T76" fmla="*/ 766 w 1024"/>
                  <a:gd name="T77" fmla="*/ 1080 h 1276"/>
                  <a:gd name="T78" fmla="*/ 771 w 1024"/>
                  <a:gd name="T79" fmla="*/ 1152 h 1276"/>
                  <a:gd name="T80" fmla="*/ 855 w 1024"/>
                  <a:gd name="T81" fmla="*/ 1167 h 1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24" h="1276">
                    <a:moveTo>
                      <a:pt x="855" y="1167"/>
                    </a:moveTo>
                    <a:lnTo>
                      <a:pt x="699" y="1276"/>
                    </a:lnTo>
                    <a:lnTo>
                      <a:pt x="594" y="1142"/>
                    </a:lnTo>
                    <a:lnTo>
                      <a:pt x="564" y="1154"/>
                    </a:lnTo>
                    <a:lnTo>
                      <a:pt x="464" y="987"/>
                    </a:lnTo>
                    <a:lnTo>
                      <a:pt x="254" y="1021"/>
                    </a:lnTo>
                    <a:lnTo>
                      <a:pt x="318" y="724"/>
                    </a:lnTo>
                    <a:lnTo>
                      <a:pt x="236" y="711"/>
                    </a:lnTo>
                    <a:lnTo>
                      <a:pt x="195" y="655"/>
                    </a:lnTo>
                    <a:lnTo>
                      <a:pt x="144" y="668"/>
                    </a:lnTo>
                    <a:lnTo>
                      <a:pt x="128" y="693"/>
                    </a:lnTo>
                    <a:lnTo>
                      <a:pt x="57" y="693"/>
                    </a:lnTo>
                    <a:lnTo>
                      <a:pt x="22" y="602"/>
                    </a:lnTo>
                    <a:lnTo>
                      <a:pt x="80" y="450"/>
                    </a:lnTo>
                    <a:lnTo>
                      <a:pt x="11" y="474"/>
                    </a:lnTo>
                    <a:lnTo>
                      <a:pt x="0" y="230"/>
                    </a:lnTo>
                    <a:lnTo>
                      <a:pt x="73" y="44"/>
                    </a:lnTo>
                    <a:lnTo>
                      <a:pt x="190" y="52"/>
                    </a:lnTo>
                    <a:lnTo>
                      <a:pt x="239" y="0"/>
                    </a:lnTo>
                    <a:lnTo>
                      <a:pt x="293" y="13"/>
                    </a:lnTo>
                    <a:lnTo>
                      <a:pt x="374" y="203"/>
                    </a:lnTo>
                    <a:lnTo>
                      <a:pt x="446" y="243"/>
                    </a:lnTo>
                    <a:lnTo>
                      <a:pt x="487" y="230"/>
                    </a:lnTo>
                    <a:lnTo>
                      <a:pt x="487" y="218"/>
                    </a:lnTo>
                    <a:lnTo>
                      <a:pt x="587" y="343"/>
                    </a:lnTo>
                    <a:lnTo>
                      <a:pt x="630" y="358"/>
                    </a:lnTo>
                    <a:lnTo>
                      <a:pt x="725" y="326"/>
                    </a:lnTo>
                    <a:lnTo>
                      <a:pt x="768" y="254"/>
                    </a:lnTo>
                    <a:lnTo>
                      <a:pt x="801" y="259"/>
                    </a:lnTo>
                    <a:lnTo>
                      <a:pt x="893" y="251"/>
                    </a:lnTo>
                    <a:lnTo>
                      <a:pt x="1024" y="213"/>
                    </a:lnTo>
                    <a:lnTo>
                      <a:pt x="890" y="373"/>
                    </a:lnTo>
                    <a:lnTo>
                      <a:pt x="735" y="420"/>
                    </a:lnTo>
                    <a:lnTo>
                      <a:pt x="694" y="486"/>
                    </a:lnTo>
                    <a:lnTo>
                      <a:pt x="702" y="604"/>
                    </a:lnTo>
                    <a:lnTo>
                      <a:pt x="740" y="661"/>
                    </a:lnTo>
                    <a:lnTo>
                      <a:pt x="735" y="735"/>
                    </a:lnTo>
                    <a:lnTo>
                      <a:pt x="651" y="804"/>
                    </a:lnTo>
                    <a:lnTo>
                      <a:pt x="766" y="1080"/>
                    </a:lnTo>
                    <a:lnTo>
                      <a:pt x="771" y="1152"/>
                    </a:lnTo>
                    <a:lnTo>
                      <a:pt x="855" y="1167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385" name="Freeform 193"/>
              <p:cNvSpPr>
                <a:spLocks noChangeAspect="1"/>
              </p:cNvSpPr>
              <p:nvPr/>
            </p:nvSpPr>
            <p:spPr bwMode="auto">
              <a:xfrm>
                <a:off x="4311" y="1610"/>
                <a:ext cx="55" cy="87"/>
              </a:xfrm>
              <a:custGeom>
                <a:avLst/>
                <a:gdLst>
                  <a:gd name="T0" fmla="*/ 107 w 301"/>
                  <a:gd name="T1" fmla="*/ 0 h 479"/>
                  <a:gd name="T2" fmla="*/ 0 w 301"/>
                  <a:gd name="T3" fmla="*/ 77 h 479"/>
                  <a:gd name="T4" fmla="*/ 163 w 301"/>
                  <a:gd name="T5" fmla="*/ 479 h 479"/>
                  <a:gd name="T6" fmla="*/ 301 w 301"/>
                  <a:gd name="T7" fmla="*/ 289 h 479"/>
                  <a:gd name="T8" fmla="*/ 263 w 301"/>
                  <a:gd name="T9" fmla="*/ 228 h 479"/>
                  <a:gd name="T10" fmla="*/ 150 w 301"/>
                  <a:gd name="T11" fmla="*/ 190 h 479"/>
                  <a:gd name="T12" fmla="*/ 158 w 301"/>
                  <a:gd name="T13" fmla="*/ 102 h 479"/>
                  <a:gd name="T14" fmla="*/ 123 w 301"/>
                  <a:gd name="T15" fmla="*/ 62 h 479"/>
                  <a:gd name="T16" fmla="*/ 120 w 301"/>
                  <a:gd name="T17" fmla="*/ 15 h 479"/>
                  <a:gd name="T18" fmla="*/ 107 w 301"/>
                  <a:gd name="T19" fmla="*/ 0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1" h="479">
                    <a:moveTo>
                      <a:pt x="107" y="0"/>
                    </a:moveTo>
                    <a:lnTo>
                      <a:pt x="0" y="77"/>
                    </a:lnTo>
                    <a:lnTo>
                      <a:pt x="163" y="479"/>
                    </a:lnTo>
                    <a:lnTo>
                      <a:pt x="301" y="289"/>
                    </a:lnTo>
                    <a:lnTo>
                      <a:pt x="263" y="228"/>
                    </a:lnTo>
                    <a:lnTo>
                      <a:pt x="150" y="190"/>
                    </a:lnTo>
                    <a:lnTo>
                      <a:pt x="158" y="102"/>
                    </a:lnTo>
                    <a:lnTo>
                      <a:pt x="123" y="62"/>
                    </a:lnTo>
                    <a:lnTo>
                      <a:pt x="120" y="15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264386" name="Freeform 194"/>
            <p:cNvSpPr>
              <a:spLocks/>
            </p:cNvSpPr>
            <p:nvPr/>
          </p:nvSpPr>
          <p:spPr bwMode="auto">
            <a:xfrm>
              <a:off x="4481" y="1588"/>
              <a:ext cx="982" cy="240"/>
            </a:xfrm>
            <a:custGeom>
              <a:avLst/>
              <a:gdLst>
                <a:gd name="T0" fmla="*/ 0 w 982"/>
                <a:gd name="T1" fmla="*/ 212 h 240"/>
                <a:gd name="T2" fmla="*/ 442 w 982"/>
                <a:gd name="T3" fmla="*/ 0 h 240"/>
                <a:gd name="T4" fmla="*/ 982 w 982"/>
                <a:gd name="T5" fmla="*/ 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82" h="240">
                  <a:moveTo>
                    <a:pt x="0" y="212"/>
                  </a:moveTo>
                  <a:cubicBezTo>
                    <a:pt x="308" y="240"/>
                    <a:pt x="206" y="62"/>
                    <a:pt x="442" y="0"/>
                  </a:cubicBezTo>
                  <a:cubicBezTo>
                    <a:pt x="712" y="0"/>
                    <a:pt x="982" y="0"/>
                    <a:pt x="982" y="0"/>
                  </a:cubicBez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264387" name="Group 195"/>
          <p:cNvGrpSpPr>
            <a:grpSpLocks/>
          </p:cNvGrpSpPr>
          <p:nvPr/>
        </p:nvGrpSpPr>
        <p:grpSpPr bwMode="auto">
          <a:xfrm>
            <a:off x="6875463" y="1558925"/>
            <a:ext cx="1846262" cy="581025"/>
            <a:chOff x="4331" y="982"/>
            <a:chExt cx="1163" cy="366"/>
          </a:xfrm>
        </p:grpSpPr>
        <p:sp>
          <p:nvSpPr>
            <p:cNvPr id="264388" name="Text Box 196"/>
            <p:cNvSpPr txBox="1">
              <a:spLocks noChangeArrowheads="1"/>
            </p:cNvSpPr>
            <p:nvPr/>
          </p:nvSpPr>
          <p:spPr bwMode="auto">
            <a:xfrm>
              <a:off x="4331" y="982"/>
              <a:ext cx="454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Pecém</a:t>
              </a:r>
            </a:p>
          </p:txBody>
        </p:sp>
        <p:pic>
          <p:nvPicPr>
            <p:cNvPr id="264389" name="Picture 197" descr="Imagem3"/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4" y="1141"/>
              <a:ext cx="162" cy="10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64390" name="Text Box 198"/>
            <p:cNvSpPr txBox="1">
              <a:spLocks noChangeArrowheads="1"/>
            </p:cNvSpPr>
            <p:nvPr/>
          </p:nvSpPr>
          <p:spPr bwMode="auto">
            <a:xfrm>
              <a:off x="4641" y="1162"/>
              <a:ext cx="85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Mucuripe</a:t>
              </a:r>
            </a:p>
          </p:txBody>
        </p:sp>
        <p:pic>
          <p:nvPicPr>
            <p:cNvPr id="264391" name="Picture 199" descr="Imagem3"/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22" y="1246"/>
              <a:ext cx="156" cy="10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64392" name="Text Box 200"/>
          <p:cNvSpPr txBox="1">
            <a:spLocks noChangeArrowheads="1"/>
          </p:cNvSpPr>
          <p:nvPr/>
        </p:nvSpPr>
        <p:spPr bwMode="auto">
          <a:xfrm>
            <a:off x="114300" y="4279900"/>
            <a:ext cx="42418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Valor </a:t>
            </a:r>
            <a:r>
              <a:rPr lang="pt-BR">
                <a:solidFill>
                  <a:srgbClr val="066168"/>
                </a:solidFill>
                <a:latin typeface="Verdana" pitchFamily="34" charset="0"/>
              </a:rPr>
              <a:t>257 mil</a:t>
            </a:r>
          </a:p>
        </p:txBody>
      </p:sp>
      <p:sp>
        <p:nvSpPr>
          <p:cNvPr id="264393" name="Line 201"/>
          <p:cNvSpPr>
            <a:spLocks noChangeShapeType="1"/>
          </p:cNvSpPr>
          <p:nvPr/>
        </p:nvSpPr>
        <p:spPr bwMode="auto">
          <a:xfrm>
            <a:off x="107950" y="4224338"/>
            <a:ext cx="3594100" cy="14287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264394" name="Group 202"/>
          <p:cNvGrpSpPr>
            <a:grpSpLocks/>
          </p:cNvGrpSpPr>
          <p:nvPr/>
        </p:nvGrpSpPr>
        <p:grpSpPr bwMode="auto">
          <a:xfrm>
            <a:off x="0" y="1063625"/>
            <a:ext cx="3419475" cy="304800"/>
            <a:chOff x="0" y="670"/>
            <a:chExt cx="2154" cy="192"/>
          </a:xfrm>
        </p:grpSpPr>
        <p:sp>
          <p:nvSpPr>
            <p:cNvPr id="264395" name="Rectangle 203"/>
            <p:cNvSpPr>
              <a:spLocks noChangeArrowheads="1"/>
            </p:cNvSpPr>
            <p:nvPr/>
          </p:nvSpPr>
          <p:spPr bwMode="auto">
            <a:xfrm>
              <a:off x="0" y="687"/>
              <a:ext cx="158" cy="136"/>
            </a:xfrm>
            <a:prstGeom prst="rect">
              <a:avLst/>
            </a:prstGeom>
            <a:solidFill>
              <a:srgbClr val="07767E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64396" name="Text Box 204"/>
            <p:cNvSpPr txBox="1">
              <a:spLocks noChangeArrowheads="1"/>
            </p:cNvSpPr>
            <p:nvPr/>
          </p:nvSpPr>
          <p:spPr bwMode="auto">
            <a:xfrm>
              <a:off x="178" y="670"/>
              <a:ext cx="1976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400">
                  <a:solidFill>
                    <a:srgbClr val="066168"/>
                  </a:solidFill>
                  <a:latin typeface="Verdana" pitchFamily="34" charset="0"/>
                </a:rPr>
                <a:t>PRODUÇÃO DE MEL</a:t>
              </a:r>
            </a:p>
          </p:txBody>
        </p:sp>
      </p:grpSp>
      <p:sp>
        <p:nvSpPr>
          <p:cNvPr id="264399" name="Rectangle 207"/>
          <p:cNvSpPr>
            <a:spLocks noChangeArrowheads="1"/>
          </p:cNvSpPr>
          <p:nvPr/>
        </p:nvSpPr>
        <p:spPr bwMode="auto">
          <a:xfrm>
            <a:off x="0" y="1522413"/>
            <a:ext cx="2916238" cy="39687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pt-BR" sz="1400">
              <a:solidFill>
                <a:schemeClr val="bg1"/>
              </a:solidFill>
              <a:latin typeface="Verdana" pitchFamily="34" charset="0"/>
            </a:endParaRPr>
          </a:p>
        </p:txBody>
      </p:sp>
      <p:sp>
        <p:nvSpPr>
          <p:cNvPr id="264400" name="Text Box 208"/>
          <p:cNvSpPr txBox="1">
            <a:spLocks noChangeArrowheads="1"/>
          </p:cNvSpPr>
          <p:nvPr/>
        </p:nvSpPr>
        <p:spPr bwMode="auto">
          <a:xfrm>
            <a:off x="481013" y="1568450"/>
            <a:ext cx="19558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pt-BR" sz="1400" dirty="0" smtClean="0">
                <a:solidFill>
                  <a:schemeClr val="bg1"/>
                </a:solidFill>
                <a:latin typeface="Verdana" pitchFamily="34" charset="0"/>
              </a:rPr>
              <a:t>Polo </a:t>
            </a:r>
            <a:r>
              <a:rPr lang="pt-BR" sz="1400" dirty="0">
                <a:solidFill>
                  <a:schemeClr val="bg1"/>
                </a:solidFill>
                <a:latin typeface="Verdana" pitchFamily="34" charset="0"/>
              </a:rPr>
              <a:t>Litoral Oeste</a:t>
            </a:r>
          </a:p>
        </p:txBody>
      </p:sp>
      <p:sp>
        <p:nvSpPr>
          <p:cNvPr id="264401" name="Text Box 209"/>
          <p:cNvSpPr txBox="1">
            <a:spLocks noChangeArrowheads="1"/>
          </p:cNvSpPr>
          <p:nvPr/>
        </p:nvSpPr>
        <p:spPr bwMode="auto">
          <a:xfrm rot="5400000" flipH="1">
            <a:off x="7571582" y="4620418"/>
            <a:ext cx="2978150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pt-BR" sz="800">
                <a:solidFill>
                  <a:srgbClr val="066168"/>
                </a:solidFill>
                <a:latin typeface="Verdana" pitchFamily="34" charset="0"/>
              </a:rPr>
              <a:t>Fonte: IBGE - Pesquisa Pecuária Municipal/2009</a:t>
            </a:r>
          </a:p>
        </p:txBody>
      </p:sp>
      <p:grpSp>
        <p:nvGrpSpPr>
          <p:cNvPr id="264338" name="Group 146"/>
          <p:cNvGrpSpPr>
            <a:grpSpLocks/>
          </p:cNvGrpSpPr>
          <p:nvPr/>
        </p:nvGrpSpPr>
        <p:grpSpPr bwMode="auto">
          <a:xfrm>
            <a:off x="4522788" y="1023938"/>
            <a:ext cx="2971800" cy="1450975"/>
            <a:chOff x="2849" y="645"/>
            <a:chExt cx="1872" cy="914"/>
          </a:xfrm>
        </p:grpSpPr>
        <p:sp>
          <p:nvSpPr>
            <p:cNvPr id="264339" name="Text Box 147"/>
            <p:cNvSpPr txBox="1">
              <a:spLocks noChangeArrowheads="1"/>
            </p:cNvSpPr>
            <p:nvPr/>
          </p:nvSpPr>
          <p:spPr bwMode="auto">
            <a:xfrm>
              <a:off x="3809" y="645"/>
              <a:ext cx="912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Litoral Oeste</a:t>
              </a:r>
            </a:p>
          </p:txBody>
        </p:sp>
        <p:sp>
          <p:nvSpPr>
            <p:cNvPr id="264340" name="Freeform 148"/>
            <p:cNvSpPr>
              <a:spLocks/>
            </p:cNvSpPr>
            <p:nvPr/>
          </p:nvSpPr>
          <p:spPr bwMode="auto">
            <a:xfrm>
              <a:off x="3696" y="781"/>
              <a:ext cx="1004" cy="117"/>
            </a:xfrm>
            <a:custGeom>
              <a:avLst/>
              <a:gdLst>
                <a:gd name="T0" fmla="*/ 0 w 1004"/>
                <a:gd name="T1" fmla="*/ 117 h 117"/>
                <a:gd name="T2" fmla="*/ 153 w 1004"/>
                <a:gd name="T3" fmla="*/ 0 h 117"/>
                <a:gd name="T4" fmla="*/ 1004 w 1004"/>
                <a:gd name="T5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04" h="117">
                  <a:moveTo>
                    <a:pt x="0" y="117"/>
                  </a:moveTo>
                  <a:lnTo>
                    <a:pt x="153" y="0"/>
                  </a:lnTo>
                  <a:lnTo>
                    <a:pt x="1004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64341" name="Group 149"/>
            <p:cNvGrpSpPr>
              <a:grpSpLocks/>
            </p:cNvGrpSpPr>
            <p:nvPr/>
          </p:nvGrpSpPr>
          <p:grpSpPr bwMode="auto">
            <a:xfrm>
              <a:off x="2849" y="814"/>
              <a:ext cx="1406" cy="745"/>
              <a:chOff x="2849" y="814"/>
              <a:chExt cx="1406" cy="745"/>
            </a:xfrm>
          </p:grpSpPr>
          <p:sp>
            <p:nvSpPr>
              <p:cNvPr id="264342" name="Freeform 150"/>
              <p:cNvSpPr>
                <a:spLocks noChangeAspect="1"/>
              </p:cNvSpPr>
              <p:nvPr/>
            </p:nvSpPr>
            <p:spPr bwMode="auto">
              <a:xfrm>
                <a:off x="2913" y="911"/>
                <a:ext cx="107" cy="123"/>
              </a:xfrm>
              <a:custGeom>
                <a:avLst/>
                <a:gdLst>
                  <a:gd name="T0" fmla="*/ 299 w 593"/>
                  <a:gd name="T1" fmla="*/ 683 h 683"/>
                  <a:gd name="T2" fmla="*/ 593 w 593"/>
                  <a:gd name="T3" fmla="*/ 507 h 683"/>
                  <a:gd name="T4" fmla="*/ 553 w 593"/>
                  <a:gd name="T5" fmla="*/ 478 h 683"/>
                  <a:gd name="T6" fmla="*/ 533 w 593"/>
                  <a:gd name="T7" fmla="*/ 429 h 683"/>
                  <a:gd name="T8" fmla="*/ 523 w 593"/>
                  <a:gd name="T9" fmla="*/ 376 h 683"/>
                  <a:gd name="T10" fmla="*/ 563 w 593"/>
                  <a:gd name="T11" fmla="*/ 321 h 683"/>
                  <a:gd name="T12" fmla="*/ 555 w 593"/>
                  <a:gd name="T13" fmla="*/ 290 h 683"/>
                  <a:gd name="T14" fmla="*/ 466 w 593"/>
                  <a:gd name="T15" fmla="*/ 239 h 683"/>
                  <a:gd name="T16" fmla="*/ 444 w 593"/>
                  <a:gd name="T17" fmla="*/ 100 h 683"/>
                  <a:gd name="T18" fmla="*/ 271 w 593"/>
                  <a:gd name="T19" fmla="*/ 8 h 683"/>
                  <a:gd name="T20" fmla="*/ 173 w 593"/>
                  <a:gd name="T21" fmla="*/ 0 h 683"/>
                  <a:gd name="T22" fmla="*/ 191 w 593"/>
                  <a:gd name="T23" fmla="*/ 60 h 683"/>
                  <a:gd name="T24" fmla="*/ 248 w 593"/>
                  <a:gd name="T25" fmla="*/ 176 h 683"/>
                  <a:gd name="T26" fmla="*/ 218 w 593"/>
                  <a:gd name="T27" fmla="*/ 263 h 683"/>
                  <a:gd name="T28" fmla="*/ 221 w 593"/>
                  <a:gd name="T29" fmla="*/ 319 h 683"/>
                  <a:gd name="T30" fmla="*/ 242 w 593"/>
                  <a:gd name="T31" fmla="*/ 325 h 683"/>
                  <a:gd name="T32" fmla="*/ 235 w 593"/>
                  <a:gd name="T33" fmla="*/ 376 h 683"/>
                  <a:gd name="T34" fmla="*/ 42 w 593"/>
                  <a:gd name="T35" fmla="*/ 564 h 683"/>
                  <a:gd name="T36" fmla="*/ 26 w 593"/>
                  <a:gd name="T37" fmla="*/ 610 h 683"/>
                  <a:gd name="T38" fmla="*/ 0 w 593"/>
                  <a:gd name="T39" fmla="*/ 624 h 683"/>
                  <a:gd name="T40" fmla="*/ 14 w 593"/>
                  <a:gd name="T41" fmla="*/ 679 h 683"/>
                  <a:gd name="T42" fmla="*/ 299 w 593"/>
                  <a:gd name="T43" fmla="*/ 683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93" h="683">
                    <a:moveTo>
                      <a:pt x="299" y="683"/>
                    </a:moveTo>
                    <a:lnTo>
                      <a:pt x="593" y="507"/>
                    </a:lnTo>
                    <a:lnTo>
                      <a:pt x="553" y="478"/>
                    </a:lnTo>
                    <a:lnTo>
                      <a:pt x="533" y="429"/>
                    </a:lnTo>
                    <a:lnTo>
                      <a:pt x="523" y="376"/>
                    </a:lnTo>
                    <a:lnTo>
                      <a:pt x="563" y="321"/>
                    </a:lnTo>
                    <a:lnTo>
                      <a:pt x="555" y="290"/>
                    </a:lnTo>
                    <a:lnTo>
                      <a:pt x="466" y="239"/>
                    </a:lnTo>
                    <a:lnTo>
                      <a:pt x="444" y="100"/>
                    </a:lnTo>
                    <a:lnTo>
                      <a:pt x="271" y="8"/>
                    </a:lnTo>
                    <a:lnTo>
                      <a:pt x="173" y="0"/>
                    </a:lnTo>
                    <a:lnTo>
                      <a:pt x="191" y="60"/>
                    </a:lnTo>
                    <a:lnTo>
                      <a:pt x="248" y="176"/>
                    </a:lnTo>
                    <a:lnTo>
                      <a:pt x="218" y="263"/>
                    </a:lnTo>
                    <a:lnTo>
                      <a:pt x="221" y="319"/>
                    </a:lnTo>
                    <a:lnTo>
                      <a:pt x="242" y="325"/>
                    </a:lnTo>
                    <a:lnTo>
                      <a:pt x="235" y="376"/>
                    </a:lnTo>
                    <a:lnTo>
                      <a:pt x="42" y="564"/>
                    </a:lnTo>
                    <a:lnTo>
                      <a:pt x="26" y="610"/>
                    </a:lnTo>
                    <a:lnTo>
                      <a:pt x="0" y="624"/>
                    </a:lnTo>
                    <a:lnTo>
                      <a:pt x="14" y="679"/>
                    </a:lnTo>
                    <a:lnTo>
                      <a:pt x="299" y="683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343" name="Freeform 151"/>
              <p:cNvSpPr>
                <a:spLocks noChangeAspect="1"/>
              </p:cNvSpPr>
              <p:nvPr/>
            </p:nvSpPr>
            <p:spPr bwMode="auto">
              <a:xfrm>
                <a:off x="2849" y="935"/>
                <a:ext cx="561" cy="331"/>
              </a:xfrm>
              <a:custGeom>
                <a:avLst/>
                <a:gdLst>
                  <a:gd name="T0" fmla="*/ 71 w 3110"/>
                  <a:gd name="T1" fmla="*/ 1665 h 1835"/>
                  <a:gd name="T2" fmla="*/ 365 w 3110"/>
                  <a:gd name="T3" fmla="*/ 543 h 1835"/>
                  <a:gd name="T4" fmla="*/ 1452 w 3110"/>
                  <a:gd name="T5" fmla="*/ 70 h 1835"/>
                  <a:gd name="T6" fmla="*/ 1573 w 3110"/>
                  <a:gd name="T7" fmla="*/ 49 h 1835"/>
                  <a:gd name="T8" fmla="*/ 1615 w 3110"/>
                  <a:gd name="T9" fmla="*/ 38 h 1835"/>
                  <a:gd name="T10" fmla="*/ 1638 w 3110"/>
                  <a:gd name="T11" fmla="*/ 39 h 1835"/>
                  <a:gd name="T12" fmla="*/ 1650 w 3110"/>
                  <a:gd name="T13" fmla="*/ 20 h 1835"/>
                  <a:gd name="T14" fmla="*/ 1798 w 3110"/>
                  <a:gd name="T15" fmla="*/ 0 h 1835"/>
                  <a:gd name="T16" fmla="*/ 1963 w 3110"/>
                  <a:gd name="T17" fmla="*/ 81 h 1835"/>
                  <a:gd name="T18" fmla="*/ 2803 w 3110"/>
                  <a:gd name="T19" fmla="*/ 11 h 1835"/>
                  <a:gd name="T20" fmla="*/ 2892 w 3110"/>
                  <a:gd name="T21" fmla="*/ 49 h 1835"/>
                  <a:gd name="T22" fmla="*/ 2955 w 3110"/>
                  <a:gd name="T23" fmla="*/ 73 h 1835"/>
                  <a:gd name="T24" fmla="*/ 3057 w 3110"/>
                  <a:gd name="T25" fmla="*/ 137 h 1835"/>
                  <a:gd name="T26" fmla="*/ 3070 w 3110"/>
                  <a:gd name="T27" fmla="*/ 322 h 1835"/>
                  <a:gd name="T28" fmla="*/ 2301 w 3110"/>
                  <a:gd name="T29" fmla="*/ 139 h 1835"/>
                  <a:gd name="T30" fmla="*/ 2285 w 3110"/>
                  <a:gd name="T31" fmla="*/ 163 h 1835"/>
                  <a:gd name="T32" fmla="*/ 2000 w 3110"/>
                  <a:gd name="T33" fmla="*/ 653 h 1835"/>
                  <a:gd name="T34" fmla="*/ 1985 w 3110"/>
                  <a:gd name="T35" fmla="*/ 701 h 1835"/>
                  <a:gd name="T36" fmla="*/ 1983 w 3110"/>
                  <a:gd name="T37" fmla="*/ 742 h 1835"/>
                  <a:gd name="T38" fmla="*/ 1978 w 3110"/>
                  <a:gd name="T39" fmla="*/ 815 h 1835"/>
                  <a:gd name="T40" fmla="*/ 2055 w 3110"/>
                  <a:gd name="T41" fmla="*/ 860 h 1835"/>
                  <a:gd name="T42" fmla="*/ 1981 w 3110"/>
                  <a:gd name="T43" fmla="*/ 965 h 1835"/>
                  <a:gd name="T44" fmla="*/ 1928 w 3110"/>
                  <a:gd name="T45" fmla="*/ 1054 h 1835"/>
                  <a:gd name="T46" fmla="*/ 1868 w 3110"/>
                  <a:gd name="T47" fmla="*/ 1152 h 1835"/>
                  <a:gd name="T48" fmla="*/ 2005 w 3110"/>
                  <a:gd name="T49" fmla="*/ 1168 h 1835"/>
                  <a:gd name="T50" fmla="*/ 1934 w 3110"/>
                  <a:gd name="T51" fmla="*/ 1291 h 1835"/>
                  <a:gd name="T52" fmla="*/ 1949 w 3110"/>
                  <a:gd name="T53" fmla="*/ 1354 h 1835"/>
                  <a:gd name="T54" fmla="*/ 1876 w 3110"/>
                  <a:gd name="T55" fmla="*/ 1456 h 1835"/>
                  <a:gd name="T56" fmla="*/ 1832 w 3110"/>
                  <a:gd name="T57" fmla="*/ 1556 h 1835"/>
                  <a:gd name="T58" fmla="*/ 1862 w 3110"/>
                  <a:gd name="T59" fmla="*/ 1612 h 1835"/>
                  <a:gd name="T60" fmla="*/ 1810 w 3110"/>
                  <a:gd name="T61" fmla="*/ 1660 h 1835"/>
                  <a:gd name="T62" fmla="*/ 1342 w 3110"/>
                  <a:gd name="T63" fmla="*/ 1286 h 1835"/>
                  <a:gd name="T64" fmla="*/ 1275 w 3110"/>
                  <a:gd name="T65" fmla="*/ 1239 h 1835"/>
                  <a:gd name="T66" fmla="*/ 1058 w 3110"/>
                  <a:gd name="T67" fmla="*/ 1143 h 1835"/>
                  <a:gd name="T68" fmla="*/ 874 w 3110"/>
                  <a:gd name="T69" fmla="*/ 925 h 1835"/>
                  <a:gd name="T70" fmla="*/ 670 w 3110"/>
                  <a:gd name="T71" fmla="*/ 1480 h 1835"/>
                  <a:gd name="T72" fmla="*/ 581 w 3110"/>
                  <a:gd name="T73" fmla="*/ 1553 h 1835"/>
                  <a:gd name="T74" fmla="*/ 488 w 3110"/>
                  <a:gd name="T75" fmla="*/ 1532 h 18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110" h="1835">
                    <a:moveTo>
                      <a:pt x="150" y="1835"/>
                    </a:moveTo>
                    <a:lnTo>
                      <a:pt x="71" y="1665"/>
                    </a:lnTo>
                    <a:lnTo>
                      <a:pt x="0" y="1166"/>
                    </a:lnTo>
                    <a:lnTo>
                      <a:pt x="365" y="543"/>
                    </a:lnTo>
                    <a:lnTo>
                      <a:pt x="653" y="549"/>
                    </a:lnTo>
                    <a:lnTo>
                      <a:pt x="1452" y="70"/>
                    </a:lnTo>
                    <a:lnTo>
                      <a:pt x="1504" y="49"/>
                    </a:lnTo>
                    <a:lnTo>
                      <a:pt x="1573" y="49"/>
                    </a:lnTo>
                    <a:lnTo>
                      <a:pt x="1602" y="38"/>
                    </a:lnTo>
                    <a:lnTo>
                      <a:pt x="1615" y="38"/>
                    </a:lnTo>
                    <a:lnTo>
                      <a:pt x="1627" y="39"/>
                    </a:lnTo>
                    <a:lnTo>
                      <a:pt x="1638" y="39"/>
                    </a:lnTo>
                    <a:lnTo>
                      <a:pt x="1650" y="40"/>
                    </a:lnTo>
                    <a:lnTo>
                      <a:pt x="1650" y="20"/>
                    </a:lnTo>
                    <a:lnTo>
                      <a:pt x="1798" y="11"/>
                    </a:lnTo>
                    <a:lnTo>
                      <a:pt x="1798" y="0"/>
                    </a:lnTo>
                    <a:lnTo>
                      <a:pt x="1848" y="0"/>
                    </a:lnTo>
                    <a:lnTo>
                      <a:pt x="1963" y="81"/>
                    </a:lnTo>
                    <a:lnTo>
                      <a:pt x="2377" y="4"/>
                    </a:lnTo>
                    <a:lnTo>
                      <a:pt x="2803" y="11"/>
                    </a:lnTo>
                    <a:lnTo>
                      <a:pt x="2874" y="27"/>
                    </a:lnTo>
                    <a:lnTo>
                      <a:pt x="2892" y="49"/>
                    </a:lnTo>
                    <a:lnTo>
                      <a:pt x="2935" y="54"/>
                    </a:lnTo>
                    <a:lnTo>
                      <a:pt x="2955" y="73"/>
                    </a:lnTo>
                    <a:lnTo>
                      <a:pt x="2984" y="72"/>
                    </a:lnTo>
                    <a:lnTo>
                      <a:pt x="3057" y="137"/>
                    </a:lnTo>
                    <a:lnTo>
                      <a:pt x="3110" y="156"/>
                    </a:lnTo>
                    <a:lnTo>
                      <a:pt x="3070" y="322"/>
                    </a:lnTo>
                    <a:lnTo>
                      <a:pt x="2852" y="404"/>
                    </a:lnTo>
                    <a:lnTo>
                      <a:pt x="2301" y="139"/>
                    </a:lnTo>
                    <a:lnTo>
                      <a:pt x="2285" y="139"/>
                    </a:lnTo>
                    <a:lnTo>
                      <a:pt x="2285" y="163"/>
                    </a:lnTo>
                    <a:lnTo>
                      <a:pt x="2426" y="737"/>
                    </a:lnTo>
                    <a:lnTo>
                      <a:pt x="2000" y="653"/>
                    </a:lnTo>
                    <a:lnTo>
                      <a:pt x="1990" y="651"/>
                    </a:lnTo>
                    <a:lnTo>
                      <a:pt x="1985" y="701"/>
                    </a:lnTo>
                    <a:lnTo>
                      <a:pt x="2016" y="722"/>
                    </a:lnTo>
                    <a:lnTo>
                      <a:pt x="1983" y="742"/>
                    </a:lnTo>
                    <a:lnTo>
                      <a:pt x="2025" y="799"/>
                    </a:lnTo>
                    <a:lnTo>
                      <a:pt x="1978" y="815"/>
                    </a:lnTo>
                    <a:lnTo>
                      <a:pt x="2001" y="854"/>
                    </a:lnTo>
                    <a:lnTo>
                      <a:pt x="2055" y="860"/>
                    </a:lnTo>
                    <a:lnTo>
                      <a:pt x="2049" y="915"/>
                    </a:lnTo>
                    <a:lnTo>
                      <a:pt x="1981" y="965"/>
                    </a:lnTo>
                    <a:lnTo>
                      <a:pt x="1944" y="972"/>
                    </a:lnTo>
                    <a:lnTo>
                      <a:pt x="1928" y="1054"/>
                    </a:lnTo>
                    <a:lnTo>
                      <a:pt x="1855" y="1132"/>
                    </a:lnTo>
                    <a:lnTo>
                      <a:pt x="1868" y="1152"/>
                    </a:lnTo>
                    <a:lnTo>
                      <a:pt x="1983" y="1131"/>
                    </a:lnTo>
                    <a:lnTo>
                      <a:pt x="2005" y="1168"/>
                    </a:lnTo>
                    <a:lnTo>
                      <a:pt x="1962" y="1220"/>
                    </a:lnTo>
                    <a:lnTo>
                      <a:pt x="1934" y="1291"/>
                    </a:lnTo>
                    <a:lnTo>
                      <a:pt x="1944" y="1332"/>
                    </a:lnTo>
                    <a:lnTo>
                      <a:pt x="1949" y="1354"/>
                    </a:lnTo>
                    <a:lnTo>
                      <a:pt x="1899" y="1399"/>
                    </a:lnTo>
                    <a:lnTo>
                      <a:pt x="1876" y="1456"/>
                    </a:lnTo>
                    <a:lnTo>
                      <a:pt x="1882" y="1514"/>
                    </a:lnTo>
                    <a:lnTo>
                      <a:pt x="1832" y="1556"/>
                    </a:lnTo>
                    <a:lnTo>
                      <a:pt x="1832" y="1581"/>
                    </a:lnTo>
                    <a:lnTo>
                      <a:pt x="1862" y="1612"/>
                    </a:lnTo>
                    <a:lnTo>
                      <a:pt x="1829" y="1632"/>
                    </a:lnTo>
                    <a:lnTo>
                      <a:pt x="1810" y="1660"/>
                    </a:lnTo>
                    <a:lnTo>
                      <a:pt x="1469" y="1373"/>
                    </a:lnTo>
                    <a:lnTo>
                      <a:pt x="1342" y="1286"/>
                    </a:lnTo>
                    <a:lnTo>
                      <a:pt x="1288" y="1280"/>
                    </a:lnTo>
                    <a:lnTo>
                      <a:pt x="1275" y="1239"/>
                    </a:lnTo>
                    <a:lnTo>
                      <a:pt x="1250" y="1219"/>
                    </a:lnTo>
                    <a:lnTo>
                      <a:pt x="1058" y="1143"/>
                    </a:lnTo>
                    <a:lnTo>
                      <a:pt x="940" y="1128"/>
                    </a:lnTo>
                    <a:lnTo>
                      <a:pt x="874" y="925"/>
                    </a:lnTo>
                    <a:lnTo>
                      <a:pt x="695" y="1471"/>
                    </a:lnTo>
                    <a:lnTo>
                      <a:pt x="670" y="1480"/>
                    </a:lnTo>
                    <a:lnTo>
                      <a:pt x="648" y="1511"/>
                    </a:lnTo>
                    <a:lnTo>
                      <a:pt x="581" y="1553"/>
                    </a:lnTo>
                    <a:lnTo>
                      <a:pt x="567" y="1544"/>
                    </a:lnTo>
                    <a:lnTo>
                      <a:pt x="488" y="1532"/>
                    </a:lnTo>
                    <a:lnTo>
                      <a:pt x="150" y="1835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344" name="Freeform 152"/>
              <p:cNvSpPr>
                <a:spLocks noChangeAspect="1"/>
              </p:cNvSpPr>
              <p:nvPr/>
            </p:nvSpPr>
            <p:spPr bwMode="auto">
              <a:xfrm>
                <a:off x="3038" y="838"/>
                <a:ext cx="377" cy="147"/>
              </a:xfrm>
              <a:custGeom>
                <a:avLst/>
                <a:gdLst>
                  <a:gd name="T0" fmla="*/ 56 w 2090"/>
                  <a:gd name="T1" fmla="*/ 814 h 814"/>
                  <a:gd name="T2" fmla="*/ 407 w 2090"/>
                  <a:gd name="T3" fmla="*/ 604 h 814"/>
                  <a:gd name="T4" fmla="*/ 455 w 2090"/>
                  <a:gd name="T5" fmla="*/ 585 h 814"/>
                  <a:gd name="T6" fmla="*/ 526 w 2090"/>
                  <a:gd name="T7" fmla="*/ 584 h 814"/>
                  <a:gd name="T8" fmla="*/ 553 w 2090"/>
                  <a:gd name="T9" fmla="*/ 574 h 814"/>
                  <a:gd name="T10" fmla="*/ 602 w 2090"/>
                  <a:gd name="T11" fmla="*/ 576 h 814"/>
                  <a:gd name="T12" fmla="*/ 604 w 2090"/>
                  <a:gd name="T13" fmla="*/ 558 h 814"/>
                  <a:gd name="T14" fmla="*/ 750 w 2090"/>
                  <a:gd name="T15" fmla="*/ 548 h 814"/>
                  <a:gd name="T16" fmla="*/ 750 w 2090"/>
                  <a:gd name="T17" fmla="*/ 537 h 814"/>
                  <a:gd name="T18" fmla="*/ 801 w 2090"/>
                  <a:gd name="T19" fmla="*/ 535 h 814"/>
                  <a:gd name="T20" fmla="*/ 915 w 2090"/>
                  <a:gd name="T21" fmla="*/ 617 h 814"/>
                  <a:gd name="T22" fmla="*/ 1327 w 2090"/>
                  <a:gd name="T23" fmla="*/ 539 h 814"/>
                  <a:gd name="T24" fmla="*/ 1760 w 2090"/>
                  <a:gd name="T25" fmla="*/ 546 h 814"/>
                  <a:gd name="T26" fmla="*/ 1828 w 2090"/>
                  <a:gd name="T27" fmla="*/ 563 h 814"/>
                  <a:gd name="T28" fmla="*/ 1844 w 2090"/>
                  <a:gd name="T29" fmla="*/ 585 h 814"/>
                  <a:gd name="T30" fmla="*/ 1885 w 2090"/>
                  <a:gd name="T31" fmla="*/ 589 h 814"/>
                  <a:gd name="T32" fmla="*/ 1905 w 2090"/>
                  <a:gd name="T33" fmla="*/ 608 h 814"/>
                  <a:gd name="T34" fmla="*/ 1934 w 2090"/>
                  <a:gd name="T35" fmla="*/ 606 h 814"/>
                  <a:gd name="T36" fmla="*/ 2007 w 2090"/>
                  <a:gd name="T37" fmla="*/ 671 h 814"/>
                  <a:gd name="T38" fmla="*/ 2064 w 2090"/>
                  <a:gd name="T39" fmla="*/ 693 h 814"/>
                  <a:gd name="T40" fmla="*/ 2090 w 2090"/>
                  <a:gd name="T41" fmla="*/ 465 h 814"/>
                  <a:gd name="T42" fmla="*/ 2084 w 2090"/>
                  <a:gd name="T43" fmla="*/ 445 h 814"/>
                  <a:gd name="T44" fmla="*/ 2075 w 2090"/>
                  <a:gd name="T45" fmla="*/ 431 h 814"/>
                  <a:gd name="T46" fmla="*/ 2047 w 2090"/>
                  <a:gd name="T47" fmla="*/ 432 h 814"/>
                  <a:gd name="T48" fmla="*/ 2012 w 2090"/>
                  <a:gd name="T49" fmla="*/ 382 h 814"/>
                  <a:gd name="T50" fmla="*/ 2006 w 2090"/>
                  <a:gd name="T51" fmla="*/ 370 h 814"/>
                  <a:gd name="T52" fmla="*/ 1989 w 2090"/>
                  <a:gd name="T53" fmla="*/ 370 h 814"/>
                  <a:gd name="T54" fmla="*/ 1953 w 2090"/>
                  <a:gd name="T55" fmla="*/ 342 h 814"/>
                  <a:gd name="T56" fmla="*/ 1949 w 2090"/>
                  <a:gd name="T57" fmla="*/ 311 h 814"/>
                  <a:gd name="T58" fmla="*/ 1960 w 2090"/>
                  <a:gd name="T59" fmla="*/ 290 h 814"/>
                  <a:gd name="T60" fmla="*/ 1960 w 2090"/>
                  <a:gd name="T61" fmla="*/ 273 h 814"/>
                  <a:gd name="T62" fmla="*/ 1931 w 2090"/>
                  <a:gd name="T63" fmla="*/ 249 h 814"/>
                  <a:gd name="T64" fmla="*/ 1927 w 2090"/>
                  <a:gd name="T65" fmla="*/ 193 h 814"/>
                  <a:gd name="T66" fmla="*/ 1952 w 2090"/>
                  <a:gd name="T67" fmla="*/ 159 h 814"/>
                  <a:gd name="T68" fmla="*/ 1937 w 2090"/>
                  <a:gd name="T69" fmla="*/ 144 h 814"/>
                  <a:gd name="T70" fmla="*/ 1851 w 2090"/>
                  <a:gd name="T71" fmla="*/ 134 h 814"/>
                  <a:gd name="T72" fmla="*/ 1832 w 2090"/>
                  <a:gd name="T73" fmla="*/ 130 h 814"/>
                  <a:gd name="T74" fmla="*/ 1796 w 2090"/>
                  <a:gd name="T75" fmla="*/ 80 h 814"/>
                  <a:gd name="T76" fmla="*/ 1767 w 2090"/>
                  <a:gd name="T77" fmla="*/ 0 h 814"/>
                  <a:gd name="T78" fmla="*/ 1153 w 2090"/>
                  <a:gd name="T79" fmla="*/ 22 h 814"/>
                  <a:gd name="T80" fmla="*/ 943 w 2090"/>
                  <a:gd name="T81" fmla="*/ 137 h 814"/>
                  <a:gd name="T82" fmla="*/ 880 w 2090"/>
                  <a:gd name="T83" fmla="*/ 138 h 814"/>
                  <a:gd name="T84" fmla="*/ 863 w 2090"/>
                  <a:gd name="T85" fmla="*/ 69 h 814"/>
                  <a:gd name="T86" fmla="*/ 708 w 2090"/>
                  <a:gd name="T87" fmla="*/ 52 h 814"/>
                  <a:gd name="T88" fmla="*/ 666 w 2090"/>
                  <a:gd name="T89" fmla="*/ 102 h 814"/>
                  <a:gd name="T90" fmla="*/ 535 w 2090"/>
                  <a:gd name="T91" fmla="*/ 101 h 814"/>
                  <a:gd name="T92" fmla="*/ 508 w 2090"/>
                  <a:gd name="T93" fmla="*/ 131 h 814"/>
                  <a:gd name="T94" fmla="*/ 438 w 2090"/>
                  <a:gd name="T95" fmla="*/ 145 h 814"/>
                  <a:gd name="T96" fmla="*/ 56 w 2090"/>
                  <a:gd name="T97" fmla="*/ 167 h 814"/>
                  <a:gd name="T98" fmla="*/ 169 w 2090"/>
                  <a:gd name="T99" fmla="*/ 282 h 814"/>
                  <a:gd name="T100" fmla="*/ 170 w 2090"/>
                  <a:gd name="T101" fmla="*/ 322 h 814"/>
                  <a:gd name="T102" fmla="*/ 143 w 2090"/>
                  <a:gd name="T103" fmla="*/ 322 h 814"/>
                  <a:gd name="T104" fmla="*/ 179 w 2090"/>
                  <a:gd name="T105" fmla="*/ 370 h 814"/>
                  <a:gd name="T106" fmla="*/ 139 w 2090"/>
                  <a:gd name="T107" fmla="*/ 425 h 814"/>
                  <a:gd name="T108" fmla="*/ 143 w 2090"/>
                  <a:gd name="T109" fmla="*/ 505 h 814"/>
                  <a:gd name="T110" fmla="*/ 68 w 2090"/>
                  <a:gd name="T111" fmla="*/ 606 h 814"/>
                  <a:gd name="T112" fmla="*/ 56 w 2090"/>
                  <a:gd name="T113" fmla="*/ 649 h 814"/>
                  <a:gd name="T114" fmla="*/ 0 w 2090"/>
                  <a:gd name="T115" fmla="*/ 712 h 814"/>
                  <a:gd name="T116" fmla="*/ 5 w 2090"/>
                  <a:gd name="T117" fmla="*/ 751 h 814"/>
                  <a:gd name="T118" fmla="*/ 56 w 2090"/>
                  <a:gd name="T119" fmla="*/ 814 h 8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90" h="814">
                    <a:moveTo>
                      <a:pt x="56" y="814"/>
                    </a:moveTo>
                    <a:lnTo>
                      <a:pt x="407" y="604"/>
                    </a:lnTo>
                    <a:lnTo>
                      <a:pt x="455" y="585"/>
                    </a:lnTo>
                    <a:lnTo>
                      <a:pt x="526" y="584"/>
                    </a:lnTo>
                    <a:lnTo>
                      <a:pt x="553" y="574"/>
                    </a:lnTo>
                    <a:lnTo>
                      <a:pt x="602" y="576"/>
                    </a:lnTo>
                    <a:lnTo>
                      <a:pt x="604" y="558"/>
                    </a:lnTo>
                    <a:lnTo>
                      <a:pt x="750" y="548"/>
                    </a:lnTo>
                    <a:lnTo>
                      <a:pt x="750" y="537"/>
                    </a:lnTo>
                    <a:lnTo>
                      <a:pt x="801" y="535"/>
                    </a:lnTo>
                    <a:lnTo>
                      <a:pt x="915" y="617"/>
                    </a:lnTo>
                    <a:lnTo>
                      <a:pt x="1327" y="539"/>
                    </a:lnTo>
                    <a:lnTo>
                      <a:pt x="1760" y="546"/>
                    </a:lnTo>
                    <a:lnTo>
                      <a:pt x="1828" y="563"/>
                    </a:lnTo>
                    <a:lnTo>
                      <a:pt x="1844" y="585"/>
                    </a:lnTo>
                    <a:lnTo>
                      <a:pt x="1885" y="589"/>
                    </a:lnTo>
                    <a:lnTo>
                      <a:pt x="1905" y="608"/>
                    </a:lnTo>
                    <a:lnTo>
                      <a:pt x="1934" y="606"/>
                    </a:lnTo>
                    <a:lnTo>
                      <a:pt x="2007" y="671"/>
                    </a:lnTo>
                    <a:lnTo>
                      <a:pt x="2064" y="693"/>
                    </a:lnTo>
                    <a:lnTo>
                      <a:pt x="2090" y="465"/>
                    </a:lnTo>
                    <a:lnTo>
                      <a:pt x="2084" y="445"/>
                    </a:lnTo>
                    <a:lnTo>
                      <a:pt x="2075" y="431"/>
                    </a:lnTo>
                    <a:lnTo>
                      <a:pt x="2047" y="432"/>
                    </a:lnTo>
                    <a:lnTo>
                      <a:pt x="2012" y="382"/>
                    </a:lnTo>
                    <a:lnTo>
                      <a:pt x="2006" y="370"/>
                    </a:lnTo>
                    <a:lnTo>
                      <a:pt x="1989" y="370"/>
                    </a:lnTo>
                    <a:lnTo>
                      <a:pt x="1953" y="342"/>
                    </a:lnTo>
                    <a:lnTo>
                      <a:pt x="1949" y="311"/>
                    </a:lnTo>
                    <a:lnTo>
                      <a:pt x="1960" y="290"/>
                    </a:lnTo>
                    <a:lnTo>
                      <a:pt x="1960" y="273"/>
                    </a:lnTo>
                    <a:lnTo>
                      <a:pt x="1931" y="249"/>
                    </a:lnTo>
                    <a:lnTo>
                      <a:pt x="1927" y="193"/>
                    </a:lnTo>
                    <a:lnTo>
                      <a:pt x="1952" y="159"/>
                    </a:lnTo>
                    <a:lnTo>
                      <a:pt x="1937" y="144"/>
                    </a:lnTo>
                    <a:lnTo>
                      <a:pt x="1851" y="134"/>
                    </a:lnTo>
                    <a:lnTo>
                      <a:pt x="1832" y="130"/>
                    </a:lnTo>
                    <a:lnTo>
                      <a:pt x="1796" y="80"/>
                    </a:lnTo>
                    <a:lnTo>
                      <a:pt x="1767" y="0"/>
                    </a:lnTo>
                    <a:lnTo>
                      <a:pt x="1153" y="22"/>
                    </a:lnTo>
                    <a:lnTo>
                      <a:pt x="943" y="137"/>
                    </a:lnTo>
                    <a:lnTo>
                      <a:pt x="880" y="138"/>
                    </a:lnTo>
                    <a:lnTo>
                      <a:pt x="863" y="69"/>
                    </a:lnTo>
                    <a:lnTo>
                      <a:pt x="708" y="52"/>
                    </a:lnTo>
                    <a:lnTo>
                      <a:pt x="666" y="102"/>
                    </a:lnTo>
                    <a:lnTo>
                      <a:pt x="535" y="101"/>
                    </a:lnTo>
                    <a:lnTo>
                      <a:pt x="508" y="131"/>
                    </a:lnTo>
                    <a:lnTo>
                      <a:pt x="438" y="145"/>
                    </a:lnTo>
                    <a:lnTo>
                      <a:pt x="56" y="167"/>
                    </a:lnTo>
                    <a:lnTo>
                      <a:pt x="169" y="282"/>
                    </a:lnTo>
                    <a:lnTo>
                      <a:pt x="170" y="322"/>
                    </a:lnTo>
                    <a:lnTo>
                      <a:pt x="143" y="322"/>
                    </a:lnTo>
                    <a:lnTo>
                      <a:pt x="179" y="370"/>
                    </a:lnTo>
                    <a:lnTo>
                      <a:pt x="139" y="425"/>
                    </a:lnTo>
                    <a:lnTo>
                      <a:pt x="143" y="505"/>
                    </a:lnTo>
                    <a:lnTo>
                      <a:pt x="68" y="606"/>
                    </a:lnTo>
                    <a:lnTo>
                      <a:pt x="56" y="649"/>
                    </a:lnTo>
                    <a:lnTo>
                      <a:pt x="0" y="712"/>
                    </a:lnTo>
                    <a:lnTo>
                      <a:pt x="5" y="751"/>
                    </a:lnTo>
                    <a:lnTo>
                      <a:pt x="56" y="814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345" name="Freeform 153"/>
              <p:cNvSpPr>
                <a:spLocks noChangeAspect="1"/>
              </p:cNvSpPr>
              <p:nvPr/>
            </p:nvSpPr>
            <p:spPr bwMode="auto">
              <a:xfrm>
                <a:off x="3431" y="814"/>
                <a:ext cx="185" cy="93"/>
              </a:xfrm>
              <a:custGeom>
                <a:avLst/>
                <a:gdLst>
                  <a:gd name="T0" fmla="*/ 12 w 1026"/>
                  <a:gd name="T1" fmla="*/ 0 h 512"/>
                  <a:gd name="T2" fmla="*/ 159 w 1026"/>
                  <a:gd name="T3" fmla="*/ 40 h 512"/>
                  <a:gd name="T4" fmla="*/ 298 w 1026"/>
                  <a:gd name="T5" fmla="*/ 16 h 512"/>
                  <a:gd name="T6" fmla="*/ 312 w 1026"/>
                  <a:gd name="T7" fmla="*/ 152 h 512"/>
                  <a:gd name="T8" fmla="*/ 340 w 1026"/>
                  <a:gd name="T9" fmla="*/ 219 h 512"/>
                  <a:gd name="T10" fmla="*/ 615 w 1026"/>
                  <a:gd name="T11" fmla="*/ 239 h 512"/>
                  <a:gd name="T12" fmla="*/ 620 w 1026"/>
                  <a:gd name="T13" fmla="*/ 225 h 512"/>
                  <a:gd name="T14" fmla="*/ 720 w 1026"/>
                  <a:gd name="T15" fmla="*/ 219 h 512"/>
                  <a:gd name="T16" fmla="*/ 857 w 1026"/>
                  <a:gd name="T17" fmla="*/ 234 h 512"/>
                  <a:gd name="T18" fmla="*/ 929 w 1026"/>
                  <a:gd name="T19" fmla="*/ 239 h 512"/>
                  <a:gd name="T20" fmla="*/ 944 w 1026"/>
                  <a:gd name="T21" fmla="*/ 255 h 512"/>
                  <a:gd name="T22" fmla="*/ 998 w 1026"/>
                  <a:gd name="T23" fmla="*/ 255 h 512"/>
                  <a:gd name="T24" fmla="*/ 1026 w 1026"/>
                  <a:gd name="T25" fmla="*/ 287 h 512"/>
                  <a:gd name="T26" fmla="*/ 1026 w 1026"/>
                  <a:gd name="T27" fmla="*/ 309 h 512"/>
                  <a:gd name="T28" fmla="*/ 949 w 1026"/>
                  <a:gd name="T29" fmla="*/ 456 h 512"/>
                  <a:gd name="T30" fmla="*/ 697 w 1026"/>
                  <a:gd name="T31" fmla="*/ 472 h 512"/>
                  <a:gd name="T32" fmla="*/ 666 w 1026"/>
                  <a:gd name="T33" fmla="*/ 456 h 512"/>
                  <a:gd name="T34" fmla="*/ 459 w 1026"/>
                  <a:gd name="T35" fmla="*/ 456 h 512"/>
                  <a:gd name="T36" fmla="*/ 415 w 1026"/>
                  <a:gd name="T37" fmla="*/ 499 h 512"/>
                  <a:gd name="T38" fmla="*/ 308 w 1026"/>
                  <a:gd name="T39" fmla="*/ 512 h 512"/>
                  <a:gd name="T40" fmla="*/ 241 w 1026"/>
                  <a:gd name="T41" fmla="*/ 492 h 512"/>
                  <a:gd name="T42" fmla="*/ 119 w 1026"/>
                  <a:gd name="T43" fmla="*/ 472 h 512"/>
                  <a:gd name="T44" fmla="*/ 76 w 1026"/>
                  <a:gd name="T45" fmla="*/ 428 h 512"/>
                  <a:gd name="T46" fmla="*/ 102 w 1026"/>
                  <a:gd name="T47" fmla="*/ 359 h 512"/>
                  <a:gd name="T48" fmla="*/ 16 w 1026"/>
                  <a:gd name="T49" fmla="*/ 230 h 512"/>
                  <a:gd name="T50" fmla="*/ 39 w 1026"/>
                  <a:gd name="T51" fmla="*/ 209 h 512"/>
                  <a:gd name="T52" fmla="*/ 38 w 1026"/>
                  <a:gd name="T53" fmla="*/ 159 h 512"/>
                  <a:gd name="T54" fmla="*/ 0 w 1026"/>
                  <a:gd name="T55" fmla="*/ 68 h 512"/>
                  <a:gd name="T56" fmla="*/ 12 w 1026"/>
                  <a:gd name="T57" fmla="*/ 0 h 5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026" h="512">
                    <a:moveTo>
                      <a:pt x="12" y="0"/>
                    </a:moveTo>
                    <a:lnTo>
                      <a:pt x="159" y="40"/>
                    </a:lnTo>
                    <a:lnTo>
                      <a:pt x="298" y="16"/>
                    </a:lnTo>
                    <a:lnTo>
                      <a:pt x="312" y="152"/>
                    </a:lnTo>
                    <a:lnTo>
                      <a:pt x="340" y="219"/>
                    </a:lnTo>
                    <a:lnTo>
                      <a:pt x="615" y="239"/>
                    </a:lnTo>
                    <a:lnTo>
                      <a:pt x="620" y="225"/>
                    </a:lnTo>
                    <a:lnTo>
                      <a:pt x="720" y="219"/>
                    </a:lnTo>
                    <a:lnTo>
                      <a:pt x="857" y="234"/>
                    </a:lnTo>
                    <a:lnTo>
                      <a:pt x="929" y="239"/>
                    </a:lnTo>
                    <a:lnTo>
                      <a:pt x="944" y="255"/>
                    </a:lnTo>
                    <a:lnTo>
                      <a:pt x="998" y="255"/>
                    </a:lnTo>
                    <a:lnTo>
                      <a:pt x="1026" y="287"/>
                    </a:lnTo>
                    <a:lnTo>
                      <a:pt x="1026" y="309"/>
                    </a:lnTo>
                    <a:lnTo>
                      <a:pt x="949" y="456"/>
                    </a:lnTo>
                    <a:lnTo>
                      <a:pt x="697" y="472"/>
                    </a:lnTo>
                    <a:lnTo>
                      <a:pt x="666" y="456"/>
                    </a:lnTo>
                    <a:lnTo>
                      <a:pt x="459" y="456"/>
                    </a:lnTo>
                    <a:lnTo>
                      <a:pt x="415" y="499"/>
                    </a:lnTo>
                    <a:lnTo>
                      <a:pt x="308" y="512"/>
                    </a:lnTo>
                    <a:lnTo>
                      <a:pt x="241" y="492"/>
                    </a:lnTo>
                    <a:lnTo>
                      <a:pt x="119" y="472"/>
                    </a:lnTo>
                    <a:lnTo>
                      <a:pt x="76" y="428"/>
                    </a:lnTo>
                    <a:lnTo>
                      <a:pt x="102" y="359"/>
                    </a:lnTo>
                    <a:lnTo>
                      <a:pt x="16" y="230"/>
                    </a:lnTo>
                    <a:lnTo>
                      <a:pt x="39" y="209"/>
                    </a:lnTo>
                    <a:lnTo>
                      <a:pt x="38" y="159"/>
                    </a:lnTo>
                    <a:lnTo>
                      <a:pt x="0" y="68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346" name="Freeform 154"/>
              <p:cNvSpPr>
                <a:spLocks noChangeAspect="1"/>
              </p:cNvSpPr>
              <p:nvPr/>
            </p:nvSpPr>
            <p:spPr bwMode="auto">
              <a:xfrm>
                <a:off x="3401" y="892"/>
                <a:ext cx="256" cy="155"/>
              </a:xfrm>
              <a:custGeom>
                <a:avLst/>
                <a:gdLst>
                  <a:gd name="T0" fmla="*/ 52 w 1420"/>
                  <a:gd name="T1" fmla="*/ 405 h 859"/>
                  <a:gd name="T2" fmla="*/ 84 w 1420"/>
                  <a:gd name="T3" fmla="*/ 161 h 859"/>
                  <a:gd name="T4" fmla="*/ 67 w 1420"/>
                  <a:gd name="T5" fmla="*/ 136 h 859"/>
                  <a:gd name="T6" fmla="*/ 40 w 1420"/>
                  <a:gd name="T7" fmla="*/ 136 h 859"/>
                  <a:gd name="T8" fmla="*/ 0 w 1420"/>
                  <a:gd name="T9" fmla="*/ 77 h 859"/>
                  <a:gd name="T10" fmla="*/ 36 w 1420"/>
                  <a:gd name="T11" fmla="*/ 75 h 859"/>
                  <a:gd name="T12" fmla="*/ 50 w 1420"/>
                  <a:gd name="T13" fmla="*/ 57 h 859"/>
                  <a:gd name="T14" fmla="*/ 98 w 1420"/>
                  <a:gd name="T15" fmla="*/ 55 h 859"/>
                  <a:gd name="T16" fmla="*/ 111 w 1420"/>
                  <a:gd name="T17" fmla="*/ 65 h 859"/>
                  <a:gd name="T18" fmla="*/ 135 w 1420"/>
                  <a:gd name="T19" fmla="*/ 47 h 859"/>
                  <a:gd name="T20" fmla="*/ 181 w 1420"/>
                  <a:gd name="T21" fmla="*/ 45 h 859"/>
                  <a:gd name="T22" fmla="*/ 246 w 1420"/>
                  <a:gd name="T23" fmla="*/ 0 h 859"/>
                  <a:gd name="T24" fmla="*/ 290 w 1420"/>
                  <a:gd name="T25" fmla="*/ 45 h 859"/>
                  <a:gd name="T26" fmla="*/ 412 w 1420"/>
                  <a:gd name="T27" fmla="*/ 63 h 859"/>
                  <a:gd name="T28" fmla="*/ 479 w 1420"/>
                  <a:gd name="T29" fmla="*/ 84 h 859"/>
                  <a:gd name="T30" fmla="*/ 584 w 1420"/>
                  <a:gd name="T31" fmla="*/ 73 h 859"/>
                  <a:gd name="T32" fmla="*/ 630 w 1420"/>
                  <a:gd name="T33" fmla="*/ 28 h 859"/>
                  <a:gd name="T34" fmla="*/ 834 w 1420"/>
                  <a:gd name="T35" fmla="*/ 28 h 859"/>
                  <a:gd name="T36" fmla="*/ 867 w 1420"/>
                  <a:gd name="T37" fmla="*/ 43 h 859"/>
                  <a:gd name="T38" fmla="*/ 1109 w 1420"/>
                  <a:gd name="T39" fmla="*/ 30 h 859"/>
                  <a:gd name="T40" fmla="*/ 1113 w 1420"/>
                  <a:gd name="T41" fmla="*/ 80 h 859"/>
                  <a:gd name="T42" fmla="*/ 1162 w 1420"/>
                  <a:gd name="T43" fmla="*/ 172 h 859"/>
                  <a:gd name="T44" fmla="*/ 1181 w 1420"/>
                  <a:gd name="T45" fmla="*/ 213 h 859"/>
                  <a:gd name="T46" fmla="*/ 1177 w 1420"/>
                  <a:gd name="T47" fmla="*/ 311 h 859"/>
                  <a:gd name="T48" fmla="*/ 1192 w 1420"/>
                  <a:gd name="T49" fmla="*/ 340 h 859"/>
                  <a:gd name="T50" fmla="*/ 1225 w 1420"/>
                  <a:gd name="T51" fmla="*/ 346 h 859"/>
                  <a:gd name="T52" fmla="*/ 1233 w 1420"/>
                  <a:gd name="T53" fmla="*/ 332 h 859"/>
                  <a:gd name="T54" fmla="*/ 1273 w 1420"/>
                  <a:gd name="T55" fmla="*/ 328 h 859"/>
                  <a:gd name="T56" fmla="*/ 1297 w 1420"/>
                  <a:gd name="T57" fmla="*/ 334 h 859"/>
                  <a:gd name="T58" fmla="*/ 1418 w 1420"/>
                  <a:gd name="T59" fmla="*/ 477 h 859"/>
                  <a:gd name="T60" fmla="*/ 1420 w 1420"/>
                  <a:gd name="T61" fmla="*/ 569 h 859"/>
                  <a:gd name="T62" fmla="*/ 1241 w 1420"/>
                  <a:gd name="T63" fmla="*/ 451 h 859"/>
                  <a:gd name="T64" fmla="*/ 1208 w 1420"/>
                  <a:gd name="T65" fmla="*/ 463 h 859"/>
                  <a:gd name="T66" fmla="*/ 1192 w 1420"/>
                  <a:gd name="T67" fmla="*/ 477 h 859"/>
                  <a:gd name="T68" fmla="*/ 1190 w 1420"/>
                  <a:gd name="T69" fmla="*/ 513 h 859"/>
                  <a:gd name="T70" fmla="*/ 1202 w 1420"/>
                  <a:gd name="T71" fmla="*/ 554 h 859"/>
                  <a:gd name="T72" fmla="*/ 1196 w 1420"/>
                  <a:gd name="T73" fmla="*/ 573 h 859"/>
                  <a:gd name="T74" fmla="*/ 1143 w 1420"/>
                  <a:gd name="T75" fmla="*/ 590 h 859"/>
                  <a:gd name="T76" fmla="*/ 1125 w 1420"/>
                  <a:gd name="T77" fmla="*/ 592 h 859"/>
                  <a:gd name="T78" fmla="*/ 975 w 1420"/>
                  <a:gd name="T79" fmla="*/ 714 h 859"/>
                  <a:gd name="T80" fmla="*/ 907 w 1420"/>
                  <a:gd name="T81" fmla="*/ 752 h 859"/>
                  <a:gd name="T82" fmla="*/ 858 w 1420"/>
                  <a:gd name="T83" fmla="*/ 742 h 859"/>
                  <a:gd name="T84" fmla="*/ 818 w 1420"/>
                  <a:gd name="T85" fmla="*/ 679 h 859"/>
                  <a:gd name="T86" fmla="*/ 709 w 1420"/>
                  <a:gd name="T87" fmla="*/ 848 h 859"/>
                  <a:gd name="T88" fmla="*/ 677 w 1420"/>
                  <a:gd name="T89" fmla="*/ 842 h 859"/>
                  <a:gd name="T90" fmla="*/ 662 w 1420"/>
                  <a:gd name="T91" fmla="*/ 827 h 859"/>
                  <a:gd name="T92" fmla="*/ 626 w 1420"/>
                  <a:gd name="T93" fmla="*/ 833 h 859"/>
                  <a:gd name="T94" fmla="*/ 602 w 1420"/>
                  <a:gd name="T95" fmla="*/ 852 h 859"/>
                  <a:gd name="T96" fmla="*/ 519 w 1420"/>
                  <a:gd name="T97" fmla="*/ 859 h 859"/>
                  <a:gd name="T98" fmla="*/ 505 w 1420"/>
                  <a:gd name="T99" fmla="*/ 842 h 859"/>
                  <a:gd name="T100" fmla="*/ 492 w 1420"/>
                  <a:gd name="T101" fmla="*/ 722 h 859"/>
                  <a:gd name="T102" fmla="*/ 426 w 1420"/>
                  <a:gd name="T103" fmla="*/ 627 h 859"/>
                  <a:gd name="T104" fmla="*/ 317 w 1420"/>
                  <a:gd name="T105" fmla="*/ 607 h 859"/>
                  <a:gd name="T106" fmla="*/ 244 w 1420"/>
                  <a:gd name="T107" fmla="*/ 536 h 859"/>
                  <a:gd name="T108" fmla="*/ 211 w 1420"/>
                  <a:gd name="T109" fmla="*/ 530 h 859"/>
                  <a:gd name="T110" fmla="*/ 52 w 1420"/>
                  <a:gd name="T111" fmla="*/ 405 h 8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420" h="859">
                    <a:moveTo>
                      <a:pt x="52" y="405"/>
                    </a:moveTo>
                    <a:lnTo>
                      <a:pt x="84" y="161"/>
                    </a:lnTo>
                    <a:lnTo>
                      <a:pt x="67" y="136"/>
                    </a:lnTo>
                    <a:lnTo>
                      <a:pt x="40" y="136"/>
                    </a:lnTo>
                    <a:lnTo>
                      <a:pt x="0" y="77"/>
                    </a:lnTo>
                    <a:lnTo>
                      <a:pt x="36" y="75"/>
                    </a:lnTo>
                    <a:lnTo>
                      <a:pt x="50" y="57"/>
                    </a:lnTo>
                    <a:lnTo>
                      <a:pt x="98" y="55"/>
                    </a:lnTo>
                    <a:lnTo>
                      <a:pt x="111" y="65"/>
                    </a:lnTo>
                    <a:lnTo>
                      <a:pt x="135" y="47"/>
                    </a:lnTo>
                    <a:lnTo>
                      <a:pt x="181" y="45"/>
                    </a:lnTo>
                    <a:lnTo>
                      <a:pt x="246" y="0"/>
                    </a:lnTo>
                    <a:lnTo>
                      <a:pt x="290" y="45"/>
                    </a:lnTo>
                    <a:lnTo>
                      <a:pt x="412" y="63"/>
                    </a:lnTo>
                    <a:lnTo>
                      <a:pt x="479" y="84"/>
                    </a:lnTo>
                    <a:lnTo>
                      <a:pt x="584" y="73"/>
                    </a:lnTo>
                    <a:lnTo>
                      <a:pt x="630" y="28"/>
                    </a:lnTo>
                    <a:lnTo>
                      <a:pt x="834" y="28"/>
                    </a:lnTo>
                    <a:lnTo>
                      <a:pt x="867" y="43"/>
                    </a:lnTo>
                    <a:lnTo>
                      <a:pt x="1109" y="30"/>
                    </a:lnTo>
                    <a:lnTo>
                      <a:pt x="1113" y="80"/>
                    </a:lnTo>
                    <a:lnTo>
                      <a:pt x="1162" y="172"/>
                    </a:lnTo>
                    <a:lnTo>
                      <a:pt x="1181" y="213"/>
                    </a:lnTo>
                    <a:lnTo>
                      <a:pt x="1177" y="311"/>
                    </a:lnTo>
                    <a:lnTo>
                      <a:pt x="1192" y="340"/>
                    </a:lnTo>
                    <a:lnTo>
                      <a:pt x="1225" y="346"/>
                    </a:lnTo>
                    <a:lnTo>
                      <a:pt x="1233" y="332"/>
                    </a:lnTo>
                    <a:lnTo>
                      <a:pt x="1273" y="328"/>
                    </a:lnTo>
                    <a:lnTo>
                      <a:pt x="1297" y="334"/>
                    </a:lnTo>
                    <a:lnTo>
                      <a:pt x="1418" y="477"/>
                    </a:lnTo>
                    <a:lnTo>
                      <a:pt x="1420" y="569"/>
                    </a:lnTo>
                    <a:lnTo>
                      <a:pt x="1241" y="451"/>
                    </a:lnTo>
                    <a:lnTo>
                      <a:pt x="1208" y="463"/>
                    </a:lnTo>
                    <a:lnTo>
                      <a:pt x="1192" y="477"/>
                    </a:lnTo>
                    <a:lnTo>
                      <a:pt x="1190" y="513"/>
                    </a:lnTo>
                    <a:lnTo>
                      <a:pt x="1202" y="554"/>
                    </a:lnTo>
                    <a:lnTo>
                      <a:pt x="1196" y="573"/>
                    </a:lnTo>
                    <a:lnTo>
                      <a:pt x="1143" y="590"/>
                    </a:lnTo>
                    <a:lnTo>
                      <a:pt x="1125" y="592"/>
                    </a:lnTo>
                    <a:lnTo>
                      <a:pt x="975" y="714"/>
                    </a:lnTo>
                    <a:lnTo>
                      <a:pt x="907" y="752"/>
                    </a:lnTo>
                    <a:lnTo>
                      <a:pt x="858" y="742"/>
                    </a:lnTo>
                    <a:lnTo>
                      <a:pt x="818" y="679"/>
                    </a:lnTo>
                    <a:lnTo>
                      <a:pt x="709" y="848"/>
                    </a:lnTo>
                    <a:lnTo>
                      <a:pt x="677" y="842"/>
                    </a:lnTo>
                    <a:lnTo>
                      <a:pt x="662" y="827"/>
                    </a:lnTo>
                    <a:lnTo>
                      <a:pt x="626" y="833"/>
                    </a:lnTo>
                    <a:lnTo>
                      <a:pt x="602" y="852"/>
                    </a:lnTo>
                    <a:lnTo>
                      <a:pt x="519" y="859"/>
                    </a:lnTo>
                    <a:lnTo>
                      <a:pt x="505" y="842"/>
                    </a:lnTo>
                    <a:lnTo>
                      <a:pt x="492" y="722"/>
                    </a:lnTo>
                    <a:lnTo>
                      <a:pt x="426" y="627"/>
                    </a:lnTo>
                    <a:lnTo>
                      <a:pt x="317" y="607"/>
                    </a:lnTo>
                    <a:lnTo>
                      <a:pt x="244" y="536"/>
                    </a:lnTo>
                    <a:lnTo>
                      <a:pt x="211" y="530"/>
                    </a:lnTo>
                    <a:lnTo>
                      <a:pt x="52" y="405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347" name="Freeform 155"/>
              <p:cNvSpPr>
                <a:spLocks noChangeAspect="1"/>
              </p:cNvSpPr>
              <p:nvPr/>
            </p:nvSpPr>
            <p:spPr bwMode="auto">
              <a:xfrm>
                <a:off x="3403" y="965"/>
                <a:ext cx="300" cy="141"/>
              </a:xfrm>
              <a:custGeom>
                <a:avLst/>
                <a:gdLst>
                  <a:gd name="T0" fmla="*/ 0 w 1659"/>
                  <a:gd name="T1" fmla="*/ 155 h 784"/>
                  <a:gd name="T2" fmla="*/ 35 w 1659"/>
                  <a:gd name="T3" fmla="*/ 0 h 784"/>
                  <a:gd name="T4" fmla="*/ 195 w 1659"/>
                  <a:gd name="T5" fmla="*/ 125 h 784"/>
                  <a:gd name="T6" fmla="*/ 229 w 1659"/>
                  <a:gd name="T7" fmla="*/ 130 h 784"/>
                  <a:gd name="T8" fmla="*/ 299 w 1659"/>
                  <a:gd name="T9" fmla="*/ 202 h 784"/>
                  <a:gd name="T10" fmla="*/ 410 w 1659"/>
                  <a:gd name="T11" fmla="*/ 221 h 784"/>
                  <a:gd name="T12" fmla="*/ 477 w 1659"/>
                  <a:gd name="T13" fmla="*/ 321 h 784"/>
                  <a:gd name="T14" fmla="*/ 490 w 1659"/>
                  <a:gd name="T15" fmla="*/ 439 h 784"/>
                  <a:gd name="T16" fmla="*/ 505 w 1659"/>
                  <a:gd name="T17" fmla="*/ 457 h 784"/>
                  <a:gd name="T18" fmla="*/ 585 w 1659"/>
                  <a:gd name="T19" fmla="*/ 449 h 784"/>
                  <a:gd name="T20" fmla="*/ 609 w 1659"/>
                  <a:gd name="T21" fmla="*/ 428 h 784"/>
                  <a:gd name="T22" fmla="*/ 644 w 1659"/>
                  <a:gd name="T23" fmla="*/ 423 h 784"/>
                  <a:gd name="T24" fmla="*/ 660 w 1659"/>
                  <a:gd name="T25" fmla="*/ 436 h 784"/>
                  <a:gd name="T26" fmla="*/ 696 w 1659"/>
                  <a:gd name="T27" fmla="*/ 443 h 784"/>
                  <a:gd name="T28" fmla="*/ 802 w 1659"/>
                  <a:gd name="T29" fmla="*/ 277 h 784"/>
                  <a:gd name="T30" fmla="*/ 842 w 1659"/>
                  <a:gd name="T31" fmla="*/ 337 h 784"/>
                  <a:gd name="T32" fmla="*/ 892 w 1659"/>
                  <a:gd name="T33" fmla="*/ 346 h 784"/>
                  <a:gd name="T34" fmla="*/ 959 w 1659"/>
                  <a:gd name="T35" fmla="*/ 309 h 784"/>
                  <a:gd name="T36" fmla="*/ 1108 w 1659"/>
                  <a:gd name="T37" fmla="*/ 186 h 784"/>
                  <a:gd name="T38" fmla="*/ 1125 w 1659"/>
                  <a:gd name="T39" fmla="*/ 185 h 784"/>
                  <a:gd name="T40" fmla="*/ 1180 w 1659"/>
                  <a:gd name="T41" fmla="*/ 168 h 784"/>
                  <a:gd name="T42" fmla="*/ 1188 w 1659"/>
                  <a:gd name="T43" fmla="*/ 150 h 784"/>
                  <a:gd name="T44" fmla="*/ 1175 w 1659"/>
                  <a:gd name="T45" fmla="*/ 112 h 784"/>
                  <a:gd name="T46" fmla="*/ 1177 w 1659"/>
                  <a:gd name="T47" fmla="*/ 72 h 784"/>
                  <a:gd name="T48" fmla="*/ 1191 w 1659"/>
                  <a:gd name="T49" fmla="*/ 59 h 784"/>
                  <a:gd name="T50" fmla="*/ 1223 w 1659"/>
                  <a:gd name="T51" fmla="*/ 47 h 784"/>
                  <a:gd name="T52" fmla="*/ 1403 w 1659"/>
                  <a:gd name="T53" fmla="*/ 162 h 784"/>
                  <a:gd name="T54" fmla="*/ 1659 w 1659"/>
                  <a:gd name="T55" fmla="*/ 502 h 784"/>
                  <a:gd name="T56" fmla="*/ 1357 w 1659"/>
                  <a:gd name="T57" fmla="*/ 435 h 784"/>
                  <a:gd name="T58" fmla="*/ 1271 w 1659"/>
                  <a:gd name="T59" fmla="*/ 437 h 784"/>
                  <a:gd name="T60" fmla="*/ 924 w 1659"/>
                  <a:gd name="T61" fmla="*/ 735 h 784"/>
                  <a:gd name="T62" fmla="*/ 899 w 1659"/>
                  <a:gd name="T63" fmla="*/ 731 h 784"/>
                  <a:gd name="T64" fmla="*/ 778 w 1659"/>
                  <a:gd name="T65" fmla="*/ 668 h 784"/>
                  <a:gd name="T66" fmla="*/ 765 w 1659"/>
                  <a:gd name="T67" fmla="*/ 674 h 784"/>
                  <a:gd name="T68" fmla="*/ 762 w 1659"/>
                  <a:gd name="T69" fmla="*/ 784 h 784"/>
                  <a:gd name="T70" fmla="*/ 733 w 1659"/>
                  <a:gd name="T71" fmla="*/ 782 h 784"/>
                  <a:gd name="T72" fmla="*/ 695 w 1659"/>
                  <a:gd name="T73" fmla="*/ 778 h 784"/>
                  <a:gd name="T74" fmla="*/ 615 w 1659"/>
                  <a:gd name="T75" fmla="*/ 726 h 784"/>
                  <a:gd name="T76" fmla="*/ 558 w 1659"/>
                  <a:gd name="T77" fmla="*/ 717 h 784"/>
                  <a:gd name="T78" fmla="*/ 541 w 1659"/>
                  <a:gd name="T79" fmla="*/ 740 h 784"/>
                  <a:gd name="T80" fmla="*/ 520 w 1659"/>
                  <a:gd name="T81" fmla="*/ 734 h 784"/>
                  <a:gd name="T82" fmla="*/ 479 w 1659"/>
                  <a:gd name="T83" fmla="*/ 691 h 784"/>
                  <a:gd name="T84" fmla="*/ 403 w 1659"/>
                  <a:gd name="T85" fmla="*/ 687 h 784"/>
                  <a:gd name="T86" fmla="*/ 335 w 1659"/>
                  <a:gd name="T87" fmla="*/ 578 h 784"/>
                  <a:gd name="T88" fmla="*/ 297 w 1659"/>
                  <a:gd name="T89" fmla="*/ 570 h 784"/>
                  <a:gd name="T90" fmla="*/ 209 w 1659"/>
                  <a:gd name="T91" fmla="*/ 405 h 784"/>
                  <a:gd name="T92" fmla="*/ 179 w 1659"/>
                  <a:gd name="T93" fmla="*/ 367 h 784"/>
                  <a:gd name="T94" fmla="*/ 170 w 1659"/>
                  <a:gd name="T95" fmla="*/ 269 h 784"/>
                  <a:gd name="T96" fmla="*/ 86 w 1659"/>
                  <a:gd name="T97" fmla="*/ 189 h 784"/>
                  <a:gd name="T98" fmla="*/ 27 w 1659"/>
                  <a:gd name="T99" fmla="*/ 181 h 784"/>
                  <a:gd name="T100" fmla="*/ 0 w 1659"/>
                  <a:gd name="T101" fmla="*/ 155 h 7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659" h="784">
                    <a:moveTo>
                      <a:pt x="0" y="155"/>
                    </a:moveTo>
                    <a:lnTo>
                      <a:pt x="35" y="0"/>
                    </a:lnTo>
                    <a:lnTo>
                      <a:pt x="195" y="125"/>
                    </a:lnTo>
                    <a:lnTo>
                      <a:pt x="229" y="130"/>
                    </a:lnTo>
                    <a:lnTo>
                      <a:pt x="299" y="202"/>
                    </a:lnTo>
                    <a:lnTo>
                      <a:pt x="410" y="221"/>
                    </a:lnTo>
                    <a:lnTo>
                      <a:pt x="477" y="321"/>
                    </a:lnTo>
                    <a:lnTo>
                      <a:pt x="490" y="439"/>
                    </a:lnTo>
                    <a:lnTo>
                      <a:pt x="505" y="457"/>
                    </a:lnTo>
                    <a:lnTo>
                      <a:pt x="585" y="449"/>
                    </a:lnTo>
                    <a:lnTo>
                      <a:pt x="609" y="428"/>
                    </a:lnTo>
                    <a:lnTo>
                      <a:pt x="644" y="423"/>
                    </a:lnTo>
                    <a:lnTo>
                      <a:pt x="660" y="436"/>
                    </a:lnTo>
                    <a:lnTo>
                      <a:pt x="696" y="443"/>
                    </a:lnTo>
                    <a:lnTo>
                      <a:pt x="802" y="277"/>
                    </a:lnTo>
                    <a:lnTo>
                      <a:pt x="842" y="337"/>
                    </a:lnTo>
                    <a:lnTo>
                      <a:pt x="892" y="346"/>
                    </a:lnTo>
                    <a:lnTo>
                      <a:pt x="959" y="309"/>
                    </a:lnTo>
                    <a:lnTo>
                      <a:pt x="1108" y="186"/>
                    </a:lnTo>
                    <a:lnTo>
                      <a:pt x="1125" y="185"/>
                    </a:lnTo>
                    <a:lnTo>
                      <a:pt x="1180" y="168"/>
                    </a:lnTo>
                    <a:lnTo>
                      <a:pt x="1188" y="150"/>
                    </a:lnTo>
                    <a:lnTo>
                      <a:pt x="1175" y="112"/>
                    </a:lnTo>
                    <a:lnTo>
                      <a:pt x="1177" y="72"/>
                    </a:lnTo>
                    <a:lnTo>
                      <a:pt x="1191" y="59"/>
                    </a:lnTo>
                    <a:lnTo>
                      <a:pt x="1223" y="47"/>
                    </a:lnTo>
                    <a:lnTo>
                      <a:pt x="1403" y="162"/>
                    </a:lnTo>
                    <a:lnTo>
                      <a:pt x="1659" y="502"/>
                    </a:lnTo>
                    <a:lnTo>
                      <a:pt x="1357" y="435"/>
                    </a:lnTo>
                    <a:lnTo>
                      <a:pt x="1271" y="437"/>
                    </a:lnTo>
                    <a:lnTo>
                      <a:pt x="924" y="735"/>
                    </a:lnTo>
                    <a:lnTo>
                      <a:pt x="899" y="731"/>
                    </a:lnTo>
                    <a:lnTo>
                      <a:pt x="778" y="668"/>
                    </a:lnTo>
                    <a:lnTo>
                      <a:pt x="765" y="674"/>
                    </a:lnTo>
                    <a:lnTo>
                      <a:pt x="762" y="784"/>
                    </a:lnTo>
                    <a:lnTo>
                      <a:pt x="733" y="782"/>
                    </a:lnTo>
                    <a:lnTo>
                      <a:pt x="695" y="778"/>
                    </a:lnTo>
                    <a:lnTo>
                      <a:pt x="615" y="726"/>
                    </a:lnTo>
                    <a:lnTo>
                      <a:pt x="558" y="717"/>
                    </a:lnTo>
                    <a:lnTo>
                      <a:pt x="541" y="740"/>
                    </a:lnTo>
                    <a:lnTo>
                      <a:pt x="520" y="734"/>
                    </a:lnTo>
                    <a:lnTo>
                      <a:pt x="479" y="691"/>
                    </a:lnTo>
                    <a:lnTo>
                      <a:pt x="403" y="687"/>
                    </a:lnTo>
                    <a:lnTo>
                      <a:pt x="335" y="578"/>
                    </a:lnTo>
                    <a:lnTo>
                      <a:pt x="297" y="570"/>
                    </a:lnTo>
                    <a:lnTo>
                      <a:pt x="209" y="405"/>
                    </a:lnTo>
                    <a:lnTo>
                      <a:pt x="179" y="367"/>
                    </a:lnTo>
                    <a:lnTo>
                      <a:pt x="170" y="269"/>
                    </a:lnTo>
                    <a:lnTo>
                      <a:pt x="86" y="189"/>
                    </a:lnTo>
                    <a:lnTo>
                      <a:pt x="27" y="181"/>
                    </a:lnTo>
                    <a:lnTo>
                      <a:pt x="0" y="155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348" name="Freeform 156"/>
              <p:cNvSpPr>
                <a:spLocks noChangeAspect="1"/>
              </p:cNvSpPr>
              <p:nvPr/>
            </p:nvSpPr>
            <p:spPr bwMode="auto">
              <a:xfrm>
                <a:off x="3261" y="960"/>
                <a:ext cx="126" cy="115"/>
              </a:xfrm>
              <a:custGeom>
                <a:avLst/>
                <a:gdLst>
                  <a:gd name="T0" fmla="*/ 141 w 696"/>
                  <a:gd name="T1" fmla="*/ 600 h 636"/>
                  <a:gd name="T2" fmla="*/ 0 w 696"/>
                  <a:gd name="T3" fmla="*/ 27 h 636"/>
                  <a:gd name="T4" fmla="*/ 2 w 696"/>
                  <a:gd name="T5" fmla="*/ 0 h 636"/>
                  <a:gd name="T6" fmla="*/ 16 w 696"/>
                  <a:gd name="T7" fmla="*/ 2 h 636"/>
                  <a:gd name="T8" fmla="*/ 571 w 696"/>
                  <a:gd name="T9" fmla="*/ 266 h 636"/>
                  <a:gd name="T10" fmla="*/ 576 w 696"/>
                  <a:gd name="T11" fmla="*/ 371 h 636"/>
                  <a:gd name="T12" fmla="*/ 631 w 696"/>
                  <a:gd name="T13" fmla="*/ 429 h 636"/>
                  <a:gd name="T14" fmla="*/ 635 w 696"/>
                  <a:gd name="T15" fmla="*/ 455 h 636"/>
                  <a:gd name="T16" fmla="*/ 679 w 696"/>
                  <a:gd name="T17" fmla="*/ 520 h 636"/>
                  <a:gd name="T18" fmla="*/ 696 w 696"/>
                  <a:gd name="T19" fmla="*/ 609 h 636"/>
                  <a:gd name="T20" fmla="*/ 321 w 696"/>
                  <a:gd name="T21" fmla="*/ 636 h 636"/>
                  <a:gd name="T22" fmla="*/ 228 w 696"/>
                  <a:gd name="T23" fmla="*/ 633 h 636"/>
                  <a:gd name="T24" fmla="*/ 141 w 696"/>
                  <a:gd name="T25" fmla="*/ 600 h 6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96" h="636">
                    <a:moveTo>
                      <a:pt x="141" y="600"/>
                    </a:moveTo>
                    <a:lnTo>
                      <a:pt x="0" y="27"/>
                    </a:lnTo>
                    <a:lnTo>
                      <a:pt x="2" y="0"/>
                    </a:lnTo>
                    <a:lnTo>
                      <a:pt x="16" y="2"/>
                    </a:lnTo>
                    <a:lnTo>
                      <a:pt x="571" y="266"/>
                    </a:lnTo>
                    <a:lnTo>
                      <a:pt x="576" y="371"/>
                    </a:lnTo>
                    <a:lnTo>
                      <a:pt x="631" y="429"/>
                    </a:lnTo>
                    <a:lnTo>
                      <a:pt x="635" y="455"/>
                    </a:lnTo>
                    <a:lnTo>
                      <a:pt x="679" y="520"/>
                    </a:lnTo>
                    <a:lnTo>
                      <a:pt x="696" y="609"/>
                    </a:lnTo>
                    <a:lnTo>
                      <a:pt x="321" y="636"/>
                    </a:lnTo>
                    <a:lnTo>
                      <a:pt x="228" y="633"/>
                    </a:lnTo>
                    <a:lnTo>
                      <a:pt x="141" y="60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349" name="Freeform 157"/>
              <p:cNvSpPr>
                <a:spLocks noChangeAspect="1"/>
              </p:cNvSpPr>
              <p:nvPr/>
            </p:nvSpPr>
            <p:spPr bwMode="auto">
              <a:xfrm>
                <a:off x="3484" y="818"/>
                <a:ext cx="276" cy="296"/>
              </a:xfrm>
              <a:custGeom>
                <a:avLst/>
                <a:gdLst>
                  <a:gd name="T0" fmla="*/ 0 w 1526"/>
                  <a:gd name="T1" fmla="*/ 0 h 1644"/>
                  <a:gd name="T2" fmla="*/ 622 w 1526"/>
                  <a:gd name="T3" fmla="*/ 24 h 1644"/>
                  <a:gd name="T4" fmla="*/ 732 w 1526"/>
                  <a:gd name="T5" fmla="*/ 109 h 1644"/>
                  <a:gd name="T6" fmla="*/ 766 w 1526"/>
                  <a:gd name="T7" fmla="*/ 105 h 1644"/>
                  <a:gd name="T8" fmla="*/ 787 w 1526"/>
                  <a:gd name="T9" fmla="*/ 66 h 1644"/>
                  <a:gd name="T10" fmla="*/ 816 w 1526"/>
                  <a:gd name="T11" fmla="*/ 57 h 1644"/>
                  <a:gd name="T12" fmla="*/ 894 w 1526"/>
                  <a:gd name="T13" fmla="*/ 64 h 1644"/>
                  <a:gd name="T14" fmla="*/ 937 w 1526"/>
                  <a:gd name="T15" fmla="*/ 86 h 1644"/>
                  <a:gd name="T16" fmla="*/ 1072 w 1526"/>
                  <a:gd name="T17" fmla="*/ 127 h 1644"/>
                  <a:gd name="T18" fmla="*/ 1206 w 1526"/>
                  <a:gd name="T19" fmla="*/ 114 h 1644"/>
                  <a:gd name="T20" fmla="*/ 1352 w 1526"/>
                  <a:gd name="T21" fmla="*/ 147 h 1644"/>
                  <a:gd name="T22" fmla="*/ 1406 w 1526"/>
                  <a:gd name="T23" fmla="*/ 176 h 1644"/>
                  <a:gd name="T24" fmla="*/ 1322 w 1526"/>
                  <a:gd name="T25" fmla="*/ 416 h 1644"/>
                  <a:gd name="T26" fmla="*/ 1308 w 1526"/>
                  <a:gd name="T27" fmla="*/ 626 h 1644"/>
                  <a:gd name="T28" fmla="*/ 1277 w 1526"/>
                  <a:gd name="T29" fmla="*/ 688 h 1644"/>
                  <a:gd name="T30" fmla="*/ 1312 w 1526"/>
                  <a:gd name="T31" fmla="*/ 815 h 1644"/>
                  <a:gd name="T32" fmla="*/ 1315 w 1526"/>
                  <a:gd name="T33" fmla="*/ 847 h 1644"/>
                  <a:gd name="T34" fmla="*/ 1292 w 1526"/>
                  <a:gd name="T35" fmla="*/ 881 h 1644"/>
                  <a:gd name="T36" fmla="*/ 1268 w 1526"/>
                  <a:gd name="T37" fmla="*/ 902 h 1644"/>
                  <a:gd name="T38" fmla="*/ 1251 w 1526"/>
                  <a:gd name="T39" fmla="*/ 1114 h 1644"/>
                  <a:gd name="T40" fmla="*/ 1279 w 1526"/>
                  <a:gd name="T41" fmla="*/ 1150 h 1644"/>
                  <a:gd name="T42" fmla="*/ 1268 w 1526"/>
                  <a:gd name="T43" fmla="*/ 1191 h 1644"/>
                  <a:gd name="T44" fmla="*/ 1240 w 1526"/>
                  <a:gd name="T45" fmla="*/ 1225 h 1644"/>
                  <a:gd name="T46" fmla="*/ 1238 w 1526"/>
                  <a:gd name="T47" fmla="*/ 1273 h 1644"/>
                  <a:gd name="T48" fmla="*/ 1255 w 1526"/>
                  <a:gd name="T49" fmla="*/ 1316 h 1644"/>
                  <a:gd name="T50" fmla="*/ 1338 w 1526"/>
                  <a:gd name="T51" fmla="*/ 1380 h 1644"/>
                  <a:gd name="T52" fmla="*/ 1416 w 1526"/>
                  <a:gd name="T53" fmla="*/ 1408 h 1644"/>
                  <a:gd name="T54" fmla="*/ 1526 w 1526"/>
                  <a:gd name="T55" fmla="*/ 1503 h 1644"/>
                  <a:gd name="T56" fmla="*/ 1451 w 1526"/>
                  <a:gd name="T57" fmla="*/ 1644 h 1644"/>
                  <a:gd name="T58" fmla="*/ 954 w 1526"/>
                  <a:gd name="T59" fmla="*/ 981 h 1644"/>
                  <a:gd name="T60" fmla="*/ 950 w 1526"/>
                  <a:gd name="T61" fmla="*/ 884 h 1644"/>
                  <a:gd name="T62" fmla="*/ 832 w 1526"/>
                  <a:gd name="T63" fmla="*/ 749 h 1644"/>
                  <a:gd name="T64" fmla="*/ 811 w 1526"/>
                  <a:gd name="T65" fmla="*/ 740 h 1644"/>
                  <a:gd name="T66" fmla="*/ 766 w 1526"/>
                  <a:gd name="T67" fmla="*/ 743 h 1644"/>
                  <a:gd name="T68" fmla="*/ 757 w 1526"/>
                  <a:gd name="T69" fmla="*/ 756 h 1644"/>
                  <a:gd name="T70" fmla="*/ 727 w 1526"/>
                  <a:gd name="T71" fmla="*/ 751 h 1644"/>
                  <a:gd name="T72" fmla="*/ 712 w 1526"/>
                  <a:gd name="T73" fmla="*/ 724 h 1644"/>
                  <a:gd name="T74" fmla="*/ 712 w 1526"/>
                  <a:gd name="T75" fmla="*/ 696 h 1644"/>
                  <a:gd name="T76" fmla="*/ 712 w 1526"/>
                  <a:gd name="T77" fmla="*/ 622 h 1644"/>
                  <a:gd name="T78" fmla="*/ 699 w 1526"/>
                  <a:gd name="T79" fmla="*/ 590 h 1644"/>
                  <a:gd name="T80" fmla="*/ 648 w 1526"/>
                  <a:gd name="T81" fmla="*/ 498 h 1644"/>
                  <a:gd name="T82" fmla="*/ 643 w 1526"/>
                  <a:gd name="T83" fmla="*/ 440 h 1644"/>
                  <a:gd name="T84" fmla="*/ 653 w 1526"/>
                  <a:gd name="T85" fmla="*/ 440 h 1644"/>
                  <a:gd name="T86" fmla="*/ 730 w 1526"/>
                  <a:gd name="T87" fmla="*/ 293 h 1644"/>
                  <a:gd name="T88" fmla="*/ 728 w 1526"/>
                  <a:gd name="T89" fmla="*/ 269 h 1644"/>
                  <a:gd name="T90" fmla="*/ 702 w 1526"/>
                  <a:gd name="T91" fmla="*/ 239 h 1644"/>
                  <a:gd name="T92" fmla="*/ 650 w 1526"/>
                  <a:gd name="T93" fmla="*/ 239 h 1644"/>
                  <a:gd name="T94" fmla="*/ 634 w 1526"/>
                  <a:gd name="T95" fmla="*/ 223 h 1644"/>
                  <a:gd name="T96" fmla="*/ 422 w 1526"/>
                  <a:gd name="T97" fmla="*/ 203 h 1644"/>
                  <a:gd name="T98" fmla="*/ 324 w 1526"/>
                  <a:gd name="T99" fmla="*/ 209 h 1644"/>
                  <a:gd name="T100" fmla="*/ 319 w 1526"/>
                  <a:gd name="T101" fmla="*/ 222 h 1644"/>
                  <a:gd name="T102" fmla="*/ 44 w 1526"/>
                  <a:gd name="T103" fmla="*/ 203 h 1644"/>
                  <a:gd name="T104" fmla="*/ 16 w 1526"/>
                  <a:gd name="T105" fmla="*/ 134 h 1644"/>
                  <a:gd name="T106" fmla="*/ 0 w 1526"/>
                  <a:gd name="T107" fmla="*/ 0 h 16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26" h="1644">
                    <a:moveTo>
                      <a:pt x="0" y="0"/>
                    </a:moveTo>
                    <a:lnTo>
                      <a:pt x="622" y="24"/>
                    </a:lnTo>
                    <a:lnTo>
                      <a:pt x="732" y="109"/>
                    </a:lnTo>
                    <a:lnTo>
                      <a:pt x="766" y="105"/>
                    </a:lnTo>
                    <a:lnTo>
                      <a:pt x="787" y="66"/>
                    </a:lnTo>
                    <a:lnTo>
                      <a:pt x="816" y="57"/>
                    </a:lnTo>
                    <a:lnTo>
                      <a:pt x="894" y="64"/>
                    </a:lnTo>
                    <a:lnTo>
                      <a:pt x="937" y="86"/>
                    </a:lnTo>
                    <a:lnTo>
                      <a:pt x="1072" y="127"/>
                    </a:lnTo>
                    <a:lnTo>
                      <a:pt x="1206" y="114"/>
                    </a:lnTo>
                    <a:lnTo>
                      <a:pt x="1352" y="147"/>
                    </a:lnTo>
                    <a:lnTo>
                      <a:pt x="1406" y="176"/>
                    </a:lnTo>
                    <a:lnTo>
                      <a:pt x="1322" y="416"/>
                    </a:lnTo>
                    <a:lnTo>
                      <a:pt x="1308" y="626"/>
                    </a:lnTo>
                    <a:lnTo>
                      <a:pt x="1277" y="688"/>
                    </a:lnTo>
                    <a:lnTo>
                      <a:pt x="1312" y="815"/>
                    </a:lnTo>
                    <a:lnTo>
                      <a:pt x="1315" y="847"/>
                    </a:lnTo>
                    <a:lnTo>
                      <a:pt x="1292" y="881"/>
                    </a:lnTo>
                    <a:lnTo>
                      <a:pt x="1268" y="902"/>
                    </a:lnTo>
                    <a:lnTo>
                      <a:pt x="1251" y="1114"/>
                    </a:lnTo>
                    <a:lnTo>
                      <a:pt x="1279" y="1150"/>
                    </a:lnTo>
                    <a:lnTo>
                      <a:pt x="1268" y="1191"/>
                    </a:lnTo>
                    <a:lnTo>
                      <a:pt x="1240" y="1225"/>
                    </a:lnTo>
                    <a:lnTo>
                      <a:pt x="1238" y="1273"/>
                    </a:lnTo>
                    <a:lnTo>
                      <a:pt x="1255" y="1316"/>
                    </a:lnTo>
                    <a:lnTo>
                      <a:pt x="1338" y="1380"/>
                    </a:lnTo>
                    <a:lnTo>
                      <a:pt x="1416" y="1408"/>
                    </a:lnTo>
                    <a:lnTo>
                      <a:pt x="1526" y="1503"/>
                    </a:lnTo>
                    <a:lnTo>
                      <a:pt x="1451" y="1644"/>
                    </a:lnTo>
                    <a:lnTo>
                      <a:pt x="954" y="981"/>
                    </a:lnTo>
                    <a:lnTo>
                      <a:pt x="950" y="884"/>
                    </a:lnTo>
                    <a:lnTo>
                      <a:pt x="832" y="749"/>
                    </a:lnTo>
                    <a:lnTo>
                      <a:pt x="811" y="740"/>
                    </a:lnTo>
                    <a:lnTo>
                      <a:pt x="766" y="743"/>
                    </a:lnTo>
                    <a:lnTo>
                      <a:pt x="757" y="756"/>
                    </a:lnTo>
                    <a:lnTo>
                      <a:pt x="727" y="751"/>
                    </a:lnTo>
                    <a:lnTo>
                      <a:pt x="712" y="724"/>
                    </a:lnTo>
                    <a:lnTo>
                      <a:pt x="712" y="696"/>
                    </a:lnTo>
                    <a:lnTo>
                      <a:pt x="712" y="622"/>
                    </a:lnTo>
                    <a:lnTo>
                      <a:pt x="699" y="590"/>
                    </a:lnTo>
                    <a:lnTo>
                      <a:pt x="648" y="498"/>
                    </a:lnTo>
                    <a:lnTo>
                      <a:pt x="643" y="440"/>
                    </a:lnTo>
                    <a:lnTo>
                      <a:pt x="653" y="440"/>
                    </a:lnTo>
                    <a:lnTo>
                      <a:pt x="730" y="293"/>
                    </a:lnTo>
                    <a:lnTo>
                      <a:pt x="728" y="269"/>
                    </a:lnTo>
                    <a:lnTo>
                      <a:pt x="702" y="239"/>
                    </a:lnTo>
                    <a:lnTo>
                      <a:pt x="650" y="239"/>
                    </a:lnTo>
                    <a:lnTo>
                      <a:pt x="634" y="223"/>
                    </a:lnTo>
                    <a:lnTo>
                      <a:pt x="422" y="203"/>
                    </a:lnTo>
                    <a:lnTo>
                      <a:pt x="324" y="209"/>
                    </a:lnTo>
                    <a:lnTo>
                      <a:pt x="319" y="222"/>
                    </a:lnTo>
                    <a:lnTo>
                      <a:pt x="44" y="203"/>
                    </a:lnTo>
                    <a:lnTo>
                      <a:pt x="16" y="1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350" name="Freeform 158"/>
              <p:cNvSpPr>
                <a:spLocks noChangeAspect="1"/>
              </p:cNvSpPr>
              <p:nvPr/>
            </p:nvSpPr>
            <p:spPr bwMode="auto">
              <a:xfrm>
                <a:off x="3501" y="1043"/>
                <a:ext cx="245" cy="100"/>
              </a:xfrm>
              <a:custGeom>
                <a:avLst/>
                <a:gdLst>
                  <a:gd name="T0" fmla="*/ 2 w 1359"/>
                  <a:gd name="T1" fmla="*/ 403 h 551"/>
                  <a:gd name="T2" fmla="*/ 4 w 1359"/>
                  <a:gd name="T3" fmla="*/ 360 h 551"/>
                  <a:gd name="T4" fmla="*/ 0 w 1359"/>
                  <a:gd name="T5" fmla="*/ 306 h 551"/>
                  <a:gd name="T6" fmla="*/ 15 w 1359"/>
                  <a:gd name="T7" fmla="*/ 281 h 551"/>
                  <a:gd name="T8" fmla="*/ 73 w 1359"/>
                  <a:gd name="T9" fmla="*/ 291 h 551"/>
                  <a:gd name="T10" fmla="*/ 152 w 1359"/>
                  <a:gd name="T11" fmla="*/ 342 h 551"/>
                  <a:gd name="T12" fmla="*/ 223 w 1359"/>
                  <a:gd name="T13" fmla="*/ 349 h 551"/>
                  <a:gd name="T14" fmla="*/ 224 w 1359"/>
                  <a:gd name="T15" fmla="*/ 240 h 551"/>
                  <a:gd name="T16" fmla="*/ 238 w 1359"/>
                  <a:gd name="T17" fmla="*/ 230 h 551"/>
                  <a:gd name="T18" fmla="*/ 356 w 1359"/>
                  <a:gd name="T19" fmla="*/ 294 h 551"/>
                  <a:gd name="T20" fmla="*/ 381 w 1359"/>
                  <a:gd name="T21" fmla="*/ 299 h 551"/>
                  <a:gd name="T22" fmla="*/ 732 w 1359"/>
                  <a:gd name="T23" fmla="*/ 0 h 551"/>
                  <a:gd name="T24" fmla="*/ 814 w 1359"/>
                  <a:gd name="T25" fmla="*/ 0 h 551"/>
                  <a:gd name="T26" fmla="*/ 1118 w 1359"/>
                  <a:gd name="T27" fmla="*/ 65 h 551"/>
                  <a:gd name="T28" fmla="*/ 1359 w 1359"/>
                  <a:gd name="T29" fmla="*/ 390 h 551"/>
                  <a:gd name="T30" fmla="*/ 1324 w 1359"/>
                  <a:gd name="T31" fmla="*/ 467 h 551"/>
                  <a:gd name="T32" fmla="*/ 1173 w 1359"/>
                  <a:gd name="T33" fmla="*/ 551 h 551"/>
                  <a:gd name="T34" fmla="*/ 1143 w 1359"/>
                  <a:gd name="T35" fmla="*/ 526 h 551"/>
                  <a:gd name="T36" fmla="*/ 1102 w 1359"/>
                  <a:gd name="T37" fmla="*/ 526 h 551"/>
                  <a:gd name="T38" fmla="*/ 1078 w 1359"/>
                  <a:gd name="T39" fmla="*/ 541 h 551"/>
                  <a:gd name="T40" fmla="*/ 1031 w 1359"/>
                  <a:gd name="T41" fmla="*/ 533 h 551"/>
                  <a:gd name="T42" fmla="*/ 1020 w 1359"/>
                  <a:gd name="T43" fmla="*/ 525 h 551"/>
                  <a:gd name="T44" fmla="*/ 845 w 1359"/>
                  <a:gd name="T45" fmla="*/ 520 h 551"/>
                  <a:gd name="T46" fmla="*/ 832 w 1359"/>
                  <a:gd name="T47" fmla="*/ 508 h 551"/>
                  <a:gd name="T48" fmla="*/ 845 w 1359"/>
                  <a:gd name="T49" fmla="*/ 396 h 551"/>
                  <a:gd name="T50" fmla="*/ 773 w 1359"/>
                  <a:gd name="T51" fmla="*/ 398 h 551"/>
                  <a:gd name="T52" fmla="*/ 743 w 1359"/>
                  <a:gd name="T53" fmla="*/ 390 h 551"/>
                  <a:gd name="T54" fmla="*/ 700 w 1359"/>
                  <a:gd name="T55" fmla="*/ 391 h 551"/>
                  <a:gd name="T56" fmla="*/ 646 w 1359"/>
                  <a:gd name="T57" fmla="*/ 354 h 551"/>
                  <a:gd name="T58" fmla="*/ 621 w 1359"/>
                  <a:gd name="T59" fmla="*/ 365 h 551"/>
                  <a:gd name="T60" fmla="*/ 588 w 1359"/>
                  <a:gd name="T61" fmla="*/ 395 h 551"/>
                  <a:gd name="T62" fmla="*/ 514 w 1359"/>
                  <a:gd name="T63" fmla="*/ 398 h 551"/>
                  <a:gd name="T64" fmla="*/ 488 w 1359"/>
                  <a:gd name="T65" fmla="*/ 375 h 551"/>
                  <a:gd name="T66" fmla="*/ 403 w 1359"/>
                  <a:gd name="T67" fmla="*/ 375 h 551"/>
                  <a:gd name="T68" fmla="*/ 160 w 1359"/>
                  <a:gd name="T69" fmla="*/ 390 h 551"/>
                  <a:gd name="T70" fmla="*/ 2 w 1359"/>
                  <a:gd name="T71" fmla="*/ 403 h 5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59" h="551">
                    <a:moveTo>
                      <a:pt x="2" y="403"/>
                    </a:moveTo>
                    <a:lnTo>
                      <a:pt x="4" y="360"/>
                    </a:lnTo>
                    <a:lnTo>
                      <a:pt x="0" y="306"/>
                    </a:lnTo>
                    <a:lnTo>
                      <a:pt x="15" y="281"/>
                    </a:lnTo>
                    <a:lnTo>
                      <a:pt x="73" y="291"/>
                    </a:lnTo>
                    <a:lnTo>
                      <a:pt x="152" y="342"/>
                    </a:lnTo>
                    <a:lnTo>
                      <a:pt x="223" y="349"/>
                    </a:lnTo>
                    <a:lnTo>
                      <a:pt x="224" y="240"/>
                    </a:lnTo>
                    <a:lnTo>
                      <a:pt x="238" y="230"/>
                    </a:lnTo>
                    <a:lnTo>
                      <a:pt x="356" y="294"/>
                    </a:lnTo>
                    <a:lnTo>
                      <a:pt x="381" y="299"/>
                    </a:lnTo>
                    <a:lnTo>
                      <a:pt x="732" y="0"/>
                    </a:lnTo>
                    <a:lnTo>
                      <a:pt x="814" y="0"/>
                    </a:lnTo>
                    <a:lnTo>
                      <a:pt x="1118" y="65"/>
                    </a:lnTo>
                    <a:lnTo>
                      <a:pt x="1359" y="390"/>
                    </a:lnTo>
                    <a:lnTo>
                      <a:pt x="1324" y="467"/>
                    </a:lnTo>
                    <a:lnTo>
                      <a:pt x="1173" y="551"/>
                    </a:lnTo>
                    <a:lnTo>
                      <a:pt x="1143" y="526"/>
                    </a:lnTo>
                    <a:lnTo>
                      <a:pt x="1102" y="526"/>
                    </a:lnTo>
                    <a:lnTo>
                      <a:pt x="1078" y="541"/>
                    </a:lnTo>
                    <a:lnTo>
                      <a:pt x="1031" y="533"/>
                    </a:lnTo>
                    <a:lnTo>
                      <a:pt x="1020" y="525"/>
                    </a:lnTo>
                    <a:lnTo>
                      <a:pt x="845" y="520"/>
                    </a:lnTo>
                    <a:lnTo>
                      <a:pt x="832" y="508"/>
                    </a:lnTo>
                    <a:lnTo>
                      <a:pt x="845" y="396"/>
                    </a:lnTo>
                    <a:lnTo>
                      <a:pt x="773" y="398"/>
                    </a:lnTo>
                    <a:lnTo>
                      <a:pt x="743" y="390"/>
                    </a:lnTo>
                    <a:lnTo>
                      <a:pt x="700" y="391"/>
                    </a:lnTo>
                    <a:lnTo>
                      <a:pt x="646" y="354"/>
                    </a:lnTo>
                    <a:lnTo>
                      <a:pt x="621" y="365"/>
                    </a:lnTo>
                    <a:lnTo>
                      <a:pt x="588" y="395"/>
                    </a:lnTo>
                    <a:lnTo>
                      <a:pt x="514" y="398"/>
                    </a:lnTo>
                    <a:lnTo>
                      <a:pt x="488" y="375"/>
                    </a:lnTo>
                    <a:lnTo>
                      <a:pt x="403" y="375"/>
                    </a:lnTo>
                    <a:lnTo>
                      <a:pt x="160" y="390"/>
                    </a:lnTo>
                    <a:lnTo>
                      <a:pt x="2" y="403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351" name="Freeform 159"/>
              <p:cNvSpPr>
                <a:spLocks noChangeAspect="1"/>
              </p:cNvSpPr>
              <p:nvPr/>
            </p:nvSpPr>
            <p:spPr bwMode="auto">
              <a:xfrm>
                <a:off x="3184" y="1053"/>
                <a:ext cx="236" cy="131"/>
              </a:xfrm>
              <a:custGeom>
                <a:avLst/>
                <a:gdLst>
                  <a:gd name="T0" fmla="*/ 137 w 1308"/>
                  <a:gd name="T1" fmla="*/ 0 h 728"/>
                  <a:gd name="T2" fmla="*/ 132 w 1308"/>
                  <a:gd name="T3" fmla="*/ 52 h 728"/>
                  <a:gd name="T4" fmla="*/ 163 w 1308"/>
                  <a:gd name="T5" fmla="*/ 73 h 728"/>
                  <a:gd name="T6" fmla="*/ 129 w 1308"/>
                  <a:gd name="T7" fmla="*/ 92 h 728"/>
                  <a:gd name="T8" fmla="*/ 171 w 1308"/>
                  <a:gd name="T9" fmla="*/ 148 h 728"/>
                  <a:gd name="T10" fmla="*/ 124 w 1308"/>
                  <a:gd name="T11" fmla="*/ 168 h 728"/>
                  <a:gd name="T12" fmla="*/ 149 w 1308"/>
                  <a:gd name="T13" fmla="*/ 205 h 728"/>
                  <a:gd name="T14" fmla="*/ 200 w 1308"/>
                  <a:gd name="T15" fmla="*/ 211 h 728"/>
                  <a:gd name="T16" fmla="*/ 197 w 1308"/>
                  <a:gd name="T17" fmla="*/ 264 h 728"/>
                  <a:gd name="T18" fmla="*/ 129 w 1308"/>
                  <a:gd name="T19" fmla="*/ 316 h 728"/>
                  <a:gd name="T20" fmla="*/ 91 w 1308"/>
                  <a:gd name="T21" fmla="*/ 322 h 728"/>
                  <a:gd name="T22" fmla="*/ 75 w 1308"/>
                  <a:gd name="T23" fmla="*/ 405 h 728"/>
                  <a:gd name="T24" fmla="*/ 0 w 1308"/>
                  <a:gd name="T25" fmla="*/ 482 h 728"/>
                  <a:gd name="T26" fmla="*/ 13 w 1308"/>
                  <a:gd name="T27" fmla="*/ 502 h 728"/>
                  <a:gd name="T28" fmla="*/ 129 w 1308"/>
                  <a:gd name="T29" fmla="*/ 481 h 728"/>
                  <a:gd name="T30" fmla="*/ 152 w 1308"/>
                  <a:gd name="T31" fmla="*/ 519 h 728"/>
                  <a:gd name="T32" fmla="*/ 106 w 1308"/>
                  <a:gd name="T33" fmla="*/ 572 h 728"/>
                  <a:gd name="T34" fmla="*/ 81 w 1308"/>
                  <a:gd name="T35" fmla="*/ 642 h 728"/>
                  <a:gd name="T36" fmla="*/ 89 w 1308"/>
                  <a:gd name="T37" fmla="*/ 680 h 728"/>
                  <a:gd name="T38" fmla="*/ 143 w 1308"/>
                  <a:gd name="T39" fmla="*/ 683 h 728"/>
                  <a:gd name="T40" fmla="*/ 154 w 1308"/>
                  <a:gd name="T41" fmla="*/ 696 h 728"/>
                  <a:gd name="T42" fmla="*/ 197 w 1308"/>
                  <a:gd name="T43" fmla="*/ 694 h 728"/>
                  <a:gd name="T44" fmla="*/ 250 w 1308"/>
                  <a:gd name="T45" fmla="*/ 674 h 728"/>
                  <a:gd name="T46" fmla="*/ 327 w 1308"/>
                  <a:gd name="T47" fmla="*/ 690 h 728"/>
                  <a:gd name="T48" fmla="*/ 357 w 1308"/>
                  <a:gd name="T49" fmla="*/ 686 h 728"/>
                  <a:gd name="T50" fmla="*/ 418 w 1308"/>
                  <a:gd name="T51" fmla="*/ 720 h 728"/>
                  <a:gd name="T52" fmla="*/ 467 w 1308"/>
                  <a:gd name="T53" fmla="*/ 728 h 728"/>
                  <a:gd name="T54" fmla="*/ 518 w 1308"/>
                  <a:gd name="T55" fmla="*/ 692 h 728"/>
                  <a:gd name="T56" fmla="*/ 505 w 1308"/>
                  <a:gd name="T57" fmla="*/ 589 h 728"/>
                  <a:gd name="T58" fmla="*/ 499 w 1308"/>
                  <a:gd name="T59" fmla="*/ 564 h 728"/>
                  <a:gd name="T60" fmla="*/ 513 w 1308"/>
                  <a:gd name="T61" fmla="*/ 564 h 728"/>
                  <a:gd name="T62" fmla="*/ 574 w 1308"/>
                  <a:gd name="T63" fmla="*/ 619 h 728"/>
                  <a:gd name="T64" fmla="*/ 647 w 1308"/>
                  <a:gd name="T65" fmla="*/ 570 h 728"/>
                  <a:gd name="T66" fmla="*/ 660 w 1308"/>
                  <a:gd name="T67" fmla="*/ 528 h 728"/>
                  <a:gd name="T68" fmla="*/ 704 w 1308"/>
                  <a:gd name="T69" fmla="*/ 495 h 728"/>
                  <a:gd name="T70" fmla="*/ 744 w 1308"/>
                  <a:gd name="T71" fmla="*/ 483 h 728"/>
                  <a:gd name="T72" fmla="*/ 813 w 1308"/>
                  <a:gd name="T73" fmla="*/ 485 h 728"/>
                  <a:gd name="T74" fmla="*/ 892 w 1308"/>
                  <a:gd name="T75" fmla="*/ 497 h 728"/>
                  <a:gd name="T76" fmla="*/ 902 w 1308"/>
                  <a:gd name="T77" fmla="*/ 520 h 728"/>
                  <a:gd name="T78" fmla="*/ 819 w 1308"/>
                  <a:gd name="T79" fmla="*/ 572 h 728"/>
                  <a:gd name="T80" fmla="*/ 825 w 1308"/>
                  <a:gd name="T81" fmla="*/ 585 h 728"/>
                  <a:gd name="T82" fmla="*/ 859 w 1308"/>
                  <a:gd name="T83" fmla="*/ 615 h 728"/>
                  <a:gd name="T84" fmla="*/ 892 w 1308"/>
                  <a:gd name="T85" fmla="*/ 645 h 728"/>
                  <a:gd name="T86" fmla="*/ 951 w 1308"/>
                  <a:gd name="T87" fmla="*/ 647 h 728"/>
                  <a:gd name="T88" fmla="*/ 1022 w 1308"/>
                  <a:gd name="T89" fmla="*/ 639 h 728"/>
                  <a:gd name="T90" fmla="*/ 1101 w 1308"/>
                  <a:gd name="T91" fmla="*/ 637 h 728"/>
                  <a:gd name="T92" fmla="*/ 1093 w 1308"/>
                  <a:gd name="T93" fmla="*/ 591 h 728"/>
                  <a:gd name="T94" fmla="*/ 1138 w 1308"/>
                  <a:gd name="T95" fmla="*/ 580 h 728"/>
                  <a:gd name="T96" fmla="*/ 1221 w 1308"/>
                  <a:gd name="T97" fmla="*/ 514 h 728"/>
                  <a:gd name="T98" fmla="*/ 1241 w 1308"/>
                  <a:gd name="T99" fmla="*/ 440 h 728"/>
                  <a:gd name="T100" fmla="*/ 1288 w 1308"/>
                  <a:gd name="T101" fmla="*/ 390 h 728"/>
                  <a:gd name="T102" fmla="*/ 1296 w 1308"/>
                  <a:gd name="T103" fmla="*/ 278 h 728"/>
                  <a:gd name="T104" fmla="*/ 1282 w 1308"/>
                  <a:gd name="T105" fmla="*/ 229 h 728"/>
                  <a:gd name="T106" fmla="*/ 1286 w 1308"/>
                  <a:gd name="T107" fmla="*/ 199 h 728"/>
                  <a:gd name="T108" fmla="*/ 1308 w 1308"/>
                  <a:gd name="T109" fmla="*/ 171 h 728"/>
                  <a:gd name="T110" fmla="*/ 1127 w 1308"/>
                  <a:gd name="T111" fmla="*/ 95 h 728"/>
                  <a:gd name="T112" fmla="*/ 782 w 1308"/>
                  <a:gd name="T113" fmla="*/ 122 h 728"/>
                  <a:gd name="T114" fmla="*/ 658 w 1308"/>
                  <a:gd name="T115" fmla="*/ 120 h 728"/>
                  <a:gd name="T116" fmla="*/ 568 w 1308"/>
                  <a:gd name="T117" fmla="*/ 85 h 728"/>
                  <a:gd name="T118" fmla="*/ 137 w 1308"/>
                  <a:gd name="T119" fmla="*/ 0 h 7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08" h="728">
                    <a:moveTo>
                      <a:pt x="137" y="0"/>
                    </a:moveTo>
                    <a:lnTo>
                      <a:pt x="132" y="52"/>
                    </a:lnTo>
                    <a:lnTo>
                      <a:pt x="163" y="73"/>
                    </a:lnTo>
                    <a:lnTo>
                      <a:pt x="129" y="92"/>
                    </a:lnTo>
                    <a:lnTo>
                      <a:pt x="171" y="148"/>
                    </a:lnTo>
                    <a:lnTo>
                      <a:pt x="124" y="168"/>
                    </a:lnTo>
                    <a:lnTo>
                      <a:pt x="149" y="205"/>
                    </a:lnTo>
                    <a:lnTo>
                      <a:pt x="200" y="211"/>
                    </a:lnTo>
                    <a:lnTo>
                      <a:pt x="197" y="264"/>
                    </a:lnTo>
                    <a:lnTo>
                      <a:pt x="129" y="316"/>
                    </a:lnTo>
                    <a:lnTo>
                      <a:pt x="91" y="322"/>
                    </a:lnTo>
                    <a:lnTo>
                      <a:pt x="75" y="405"/>
                    </a:lnTo>
                    <a:lnTo>
                      <a:pt x="0" y="482"/>
                    </a:lnTo>
                    <a:lnTo>
                      <a:pt x="13" y="502"/>
                    </a:lnTo>
                    <a:lnTo>
                      <a:pt x="129" y="481"/>
                    </a:lnTo>
                    <a:lnTo>
                      <a:pt x="152" y="519"/>
                    </a:lnTo>
                    <a:lnTo>
                      <a:pt x="106" y="572"/>
                    </a:lnTo>
                    <a:lnTo>
                      <a:pt x="81" y="642"/>
                    </a:lnTo>
                    <a:lnTo>
                      <a:pt x="89" y="680"/>
                    </a:lnTo>
                    <a:lnTo>
                      <a:pt x="143" y="683"/>
                    </a:lnTo>
                    <a:lnTo>
                      <a:pt x="154" y="696"/>
                    </a:lnTo>
                    <a:lnTo>
                      <a:pt x="197" y="694"/>
                    </a:lnTo>
                    <a:lnTo>
                      <a:pt x="250" y="674"/>
                    </a:lnTo>
                    <a:lnTo>
                      <a:pt x="327" y="690"/>
                    </a:lnTo>
                    <a:lnTo>
                      <a:pt x="357" y="686"/>
                    </a:lnTo>
                    <a:lnTo>
                      <a:pt x="418" y="720"/>
                    </a:lnTo>
                    <a:lnTo>
                      <a:pt x="467" y="728"/>
                    </a:lnTo>
                    <a:lnTo>
                      <a:pt x="518" y="692"/>
                    </a:lnTo>
                    <a:lnTo>
                      <a:pt x="505" y="589"/>
                    </a:lnTo>
                    <a:lnTo>
                      <a:pt x="499" y="564"/>
                    </a:lnTo>
                    <a:lnTo>
                      <a:pt x="513" y="564"/>
                    </a:lnTo>
                    <a:lnTo>
                      <a:pt x="574" y="619"/>
                    </a:lnTo>
                    <a:lnTo>
                      <a:pt x="647" y="570"/>
                    </a:lnTo>
                    <a:lnTo>
                      <a:pt x="660" y="528"/>
                    </a:lnTo>
                    <a:lnTo>
                      <a:pt x="704" y="495"/>
                    </a:lnTo>
                    <a:lnTo>
                      <a:pt x="744" y="483"/>
                    </a:lnTo>
                    <a:lnTo>
                      <a:pt x="813" y="485"/>
                    </a:lnTo>
                    <a:lnTo>
                      <a:pt x="892" y="497"/>
                    </a:lnTo>
                    <a:lnTo>
                      <a:pt x="902" y="520"/>
                    </a:lnTo>
                    <a:lnTo>
                      <a:pt x="819" y="572"/>
                    </a:lnTo>
                    <a:lnTo>
                      <a:pt x="825" y="585"/>
                    </a:lnTo>
                    <a:lnTo>
                      <a:pt x="859" y="615"/>
                    </a:lnTo>
                    <a:lnTo>
                      <a:pt x="892" y="645"/>
                    </a:lnTo>
                    <a:lnTo>
                      <a:pt x="951" y="647"/>
                    </a:lnTo>
                    <a:lnTo>
                      <a:pt x="1022" y="639"/>
                    </a:lnTo>
                    <a:lnTo>
                      <a:pt x="1101" y="637"/>
                    </a:lnTo>
                    <a:lnTo>
                      <a:pt x="1093" y="591"/>
                    </a:lnTo>
                    <a:lnTo>
                      <a:pt x="1138" y="580"/>
                    </a:lnTo>
                    <a:lnTo>
                      <a:pt x="1221" y="514"/>
                    </a:lnTo>
                    <a:lnTo>
                      <a:pt x="1241" y="440"/>
                    </a:lnTo>
                    <a:lnTo>
                      <a:pt x="1288" y="390"/>
                    </a:lnTo>
                    <a:lnTo>
                      <a:pt x="1296" y="278"/>
                    </a:lnTo>
                    <a:lnTo>
                      <a:pt x="1282" y="229"/>
                    </a:lnTo>
                    <a:lnTo>
                      <a:pt x="1286" y="199"/>
                    </a:lnTo>
                    <a:lnTo>
                      <a:pt x="1308" y="171"/>
                    </a:lnTo>
                    <a:lnTo>
                      <a:pt x="1127" y="95"/>
                    </a:lnTo>
                    <a:lnTo>
                      <a:pt x="782" y="122"/>
                    </a:lnTo>
                    <a:lnTo>
                      <a:pt x="658" y="120"/>
                    </a:lnTo>
                    <a:lnTo>
                      <a:pt x="568" y="85"/>
                    </a:lnTo>
                    <a:lnTo>
                      <a:pt x="137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352" name="Freeform 160"/>
              <p:cNvSpPr>
                <a:spLocks noChangeAspect="1"/>
              </p:cNvSpPr>
              <p:nvPr/>
            </p:nvSpPr>
            <p:spPr bwMode="auto">
              <a:xfrm>
                <a:off x="3708" y="849"/>
                <a:ext cx="171" cy="239"/>
              </a:xfrm>
              <a:custGeom>
                <a:avLst/>
                <a:gdLst>
                  <a:gd name="T0" fmla="*/ 167 w 948"/>
                  <a:gd name="T1" fmla="*/ 0 h 1327"/>
                  <a:gd name="T2" fmla="*/ 244 w 948"/>
                  <a:gd name="T3" fmla="*/ 45 h 1327"/>
                  <a:gd name="T4" fmla="*/ 337 w 948"/>
                  <a:gd name="T5" fmla="*/ 66 h 1327"/>
                  <a:gd name="T6" fmla="*/ 407 w 948"/>
                  <a:gd name="T7" fmla="*/ 102 h 1327"/>
                  <a:gd name="T8" fmla="*/ 439 w 948"/>
                  <a:gd name="T9" fmla="*/ 137 h 1327"/>
                  <a:gd name="T10" fmla="*/ 486 w 948"/>
                  <a:gd name="T11" fmla="*/ 148 h 1327"/>
                  <a:gd name="T12" fmla="*/ 540 w 948"/>
                  <a:gd name="T13" fmla="*/ 216 h 1327"/>
                  <a:gd name="T14" fmla="*/ 576 w 948"/>
                  <a:gd name="T15" fmla="*/ 215 h 1327"/>
                  <a:gd name="T16" fmla="*/ 653 w 948"/>
                  <a:gd name="T17" fmla="*/ 285 h 1327"/>
                  <a:gd name="T18" fmla="*/ 699 w 948"/>
                  <a:gd name="T19" fmla="*/ 279 h 1327"/>
                  <a:gd name="T20" fmla="*/ 747 w 948"/>
                  <a:gd name="T21" fmla="*/ 309 h 1327"/>
                  <a:gd name="T22" fmla="*/ 855 w 948"/>
                  <a:gd name="T23" fmla="*/ 416 h 1327"/>
                  <a:gd name="T24" fmla="*/ 937 w 948"/>
                  <a:gd name="T25" fmla="*/ 444 h 1327"/>
                  <a:gd name="T26" fmla="*/ 948 w 948"/>
                  <a:gd name="T27" fmla="*/ 466 h 1327"/>
                  <a:gd name="T28" fmla="*/ 438 w 948"/>
                  <a:gd name="T29" fmla="*/ 835 h 1327"/>
                  <a:gd name="T30" fmla="*/ 428 w 948"/>
                  <a:gd name="T31" fmla="*/ 988 h 1327"/>
                  <a:gd name="T32" fmla="*/ 315 w 948"/>
                  <a:gd name="T33" fmla="*/ 1095 h 1327"/>
                  <a:gd name="T34" fmla="*/ 315 w 948"/>
                  <a:gd name="T35" fmla="*/ 1124 h 1327"/>
                  <a:gd name="T36" fmla="*/ 355 w 948"/>
                  <a:gd name="T37" fmla="*/ 1165 h 1327"/>
                  <a:gd name="T38" fmla="*/ 341 w 948"/>
                  <a:gd name="T39" fmla="*/ 1180 h 1327"/>
                  <a:gd name="T40" fmla="*/ 343 w 948"/>
                  <a:gd name="T41" fmla="*/ 1225 h 1327"/>
                  <a:gd name="T42" fmla="*/ 286 w 948"/>
                  <a:gd name="T43" fmla="*/ 1327 h 1327"/>
                  <a:gd name="T44" fmla="*/ 178 w 948"/>
                  <a:gd name="T45" fmla="*/ 1233 h 1327"/>
                  <a:gd name="T46" fmla="*/ 100 w 948"/>
                  <a:gd name="T47" fmla="*/ 1206 h 1327"/>
                  <a:gd name="T48" fmla="*/ 17 w 948"/>
                  <a:gd name="T49" fmla="*/ 1142 h 1327"/>
                  <a:gd name="T50" fmla="*/ 0 w 948"/>
                  <a:gd name="T51" fmla="*/ 1097 h 1327"/>
                  <a:gd name="T52" fmla="*/ 1 w 948"/>
                  <a:gd name="T53" fmla="*/ 1050 h 1327"/>
                  <a:gd name="T54" fmla="*/ 28 w 948"/>
                  <a:gd name="T55" fmla="*/ 1019 h 1327"/>
                  <a:gd name="T56" fmla="*/ 40 w 948"/>
                  <a:gd name="T57" fmla="*/ 975 h 1327"/>
                  <a:gd name="T58" fmla="*/ 13 w 948"/>
                  <a:gd name="T59" fmla="*/ 940 h 1327"/>
                  <a:gd name="T60" fmla="*/ 30 w 948"/>
                  <a:gd name="T61" fmla="*/ 726 h 1327"/>
                  <a:gd name="T62" fmla="*/ 52 w 948"/>
                  <a:gd name="T63" fmla="*/ 706 h 1327"/>
                  <a:gd name="T64" fmla="*/ 76 w 948"/>
                  <a:gd name="T65" fmla="*/ 673 h 1327"/>
                  <a:gd name="T66" fmla="*/ 73 w 948"/>
                  <a:gd name="T67" fmla="*/ 642 h 1327"/>
                  <a:gd name="T68" fmla="*/ 39 w 948"/>
                  <a:gd name="T69" fmla="*/ 514 h 1327"/>
                  <a:gd name="T70" fmla="*/ 70 w 948"/>
                  <a:gd name="T71" fmla="*/ 451 h 1327"/>
                  <a:gd name="T72" fmla="*/ 84 w 948"/>
                  <a:gd name="T73" fmla="*/ 239 h 1327"/>
                  <a:gd name="T74" fmla="*/ 167 w 948"/>
                  <a:gd name="T75" fmla="*/ 0 h 1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48" h="1327">
                    <a:moveTo>
                      <a:pt x="167" y="0"/>
                    </a:moveTo>
                    <a:lnTo>
                      <a:pt x="244" y="45"/>
                    </a:lnTo>
                    <a:lnTo>
                      <a:pt x="337" y="66"/>
                    </a:lnTo>
                    <a:lnTo>
                      <a:pt x="407" y="102"/>
                    </a:lnTo>
                    <a:lnTo>
                      <a:pt x="439" y="137"/>
                    </a:lnTo>
                    <a:lnTo>
                      <a:pt x="486" y="148"/>
                    </a:lnTo>
                    <a:lnTo>
                      <a:pt x="540" y="216"/>
                    </a:lnTo>
                    <a:lnTo>
                      <a:pt x="576" y="215"/>
                    </a:lnTo>
                    <a:lnTo>
                      <a:pt x="653" y="285"/>
                    </a:lnTo>
                    <a:lnTo>
                      <a:pt x="699" y="279"/>
                    </a:lnTo>
                    <a:lnTo>
                      <a:pt x="747" y="309"/>
                    </a:lnTo>
                    <a:lnTo>
                      <a:pt x="855" y="416"/>
                    </a:lnTo>
                    <a:lnTo>
                      <a:pt x="937" y="444"/>
                    </a:lnTo>
                    <a:lnTo>
                      <a:pt x="948" y="466"/>
                    </a:lnTo>
                    <a:lnTo>
                      <a:pt x="438" y="835"/>
                    </a:lnTo>
                    <a:lnTo>
                      <a:pt x="428" y="988"/>
                    </a:lnTo>
                    <a:lnTo>
                      <a:pt x="315" y="1095"/>
                    </a:lnTo>
                    <a:lnTo>
                      <a:pt x="315" y="1124"/>
                    </a:lnTo>
                    <a:lnTo>
                      <a:pt x="355" y="1165"/>
                    </a:lnTo>
                    <a:lnTo>
                      <a:pt x="341" y="1180"/>
                    </a:lnTo>
                    <a:lnTo>
                      <a:pt x="343" y="1225"/>
                    </a:lnTo>
                    <a:lnTo>
                      <a:pt x="286" y="1327"/>
                    </a:lnTo>
                    <a:lnTo>
                      <a:pt x="178" y="1233"/>
                    </a:lnTo>
                    <a:lnTo>
                      <a:pt x="100" y="1206"/>
                    </a:lnTo>
                    <a:lnTo>
                      <a:pt x="17" y="1142"/>
                    </a:lnTo>
                    <a:lnTo>
                      <a:pt x="0" y="1097"/>
                    </a:lnTo>
                    <a:lnTo>
                      <a:pt x="1" y="1050"/>
                    </a:lnTo>
                    <a:lnTo>
                      <a:pt x="28" y="1019"/>
                    </a:lnTo>
                    <a:lnTo>
                      <a:pt x="40" y="975"/>
                    </a:lnTo>
                    <a:lnTo>
                      <a:pt x="13" y="940"/>
                    </a:lnTo>
                    <a:lnTo>
                      <a:pt x="30" y="726"/>
                    </a:lnTo>
                    <a:lnTo>
                      <a:pt x="52" y="706"/>
                    </a:lnTo>
                    <a:lnTo>
                      <a:pt x="76" y="673"/>
                    </a:lnTo>
                    <a:lnTo>
                      <a:pt x="73" y="642"/>
                    </a:lnTo>
                    <a:lnTo>
                      <a:pt x="39" y="514"/>
                    </a:lnTo>
                    <a:lnTo>
                      <a:pt x="70" y="451"/>
                    </a:lnTo>
                    <a:lnTo>
                      <a:pt x="84" y="239"/>
                    </a:lnTo>
                    <a:lnTo>
                      <a:pt x="167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353" name="Freeform 161"/>
              <p:cNvSpPr>
                <a:spLocks noChangeAspect="1"/>
              </p:cNvSpPr>
              <p:nvPr/>
            </p:nvSpPr>
            <p:spPr bwMode="auto">
              <a:xfrm>
                <a:off x="4135" y="1116"/>
                <a:ext cx="120" cy="110"/>
              </a:xfrm>
              <a:custGeom>
                <a:avLst/>
                <a:gdLst>
                  <a:gd name="T0" fmla="*/ 385 w 671"/>
                  <a:gd name="T1" fmla="*/ 0 h 607"/>
                  <a:gd name="T2" fmla="*/ 442 w 671"/>
                  <a:gd name="T3" fmla="*/ 80 h 607"/>
                  <a:gd name="T4" fmla="*/ 533 w 671"/>
                  <a:gd name="T5" fmla="*/ 80 h 607"/>
                  <a:gd name="T6" fmla="*/ 558 w 671"/>
                  <a:gd name="T7" fmla="*/ 101 h 607"/>
                  <a:gd name="T8" fmla="*/ 572 w 671"/>
                  <a:gd name="T9" fmla="*/ 139 h 607"/>
                  <a:gd name="T10" fmla="*/ 671 w 671"/>
                  <a:gd name="T11" fmla="*/ 274 h 607"/>
                  <a:gd name="T12" fmla="*/ 569 w 671"/>
                  <a:gd name="T13" fmla="*/ 328 h 607"/>
                  <a:gd name="T14" fmla="*/ 572 w 671"/>
                  <a:gd name="T15" fmla="*/ 375 h 607"/>
                  <a:gd name="T16" fmla="*/ 517 w 671"/>
                  <a:gd name="T17" fmla="*/ 379 h 607"/>
                  <a:gd name="T18" fmla="*/ 539 w 671"/>
                  <a:gd name="T19" fmla="*/ 506 h 607"/>
                  <a:gd name="T20" fmla="*/ 526 w 671"/>
                  <a:gd name="T21" fmla="*/ 539 h 607"/>
                  <a:gd name="T22" fmla="*/ 493 w 671"/>
                  <a:gd name="T23" fmla="*/ 539 h 607"/>
                  <a:gd name="T24" fmla="*/ 459 w 671"/>
                  <a:gd name="T25" fmla="*/ 526 h 607"/>
                  <a:gd name="T26" fmla="*/ 382 w 671"/>
                  <a:gd name="T27" fmla="*/ 607 h 607"/>
                  <a:gd name="T28" fmla="*/ 0 w 671"/>
                  <a:gd name="T29" fmla="*/ 607 h 607"/>
                  <a:gd name="T30" fmla="*/ 1 w 671"/>
                  <a:gd name="T31" fmla="*/ 581 h 607"/>
                  <a:gd name="T32" fmla="*/ 81 w 671"/>
                  <a:gd name="T33" fmla="*/ 556 h 607"/>
                  <a:gd name="T34" fmla="*/ 112 w 671"/>
                  <a:gd name="T35" fmla="*/ 439 h 607"/>
                  <a:gd name="T36" fmla="*/ 101 w 671"/>
                  <a:gd name="T37" fmla="*/ 387 h 607"/>
                  <a:gd name="T38" fmla="*/ 106 w 671"/>
                  <a:gd name="T39" fmla="*/ 325 h 607"/>
                  <a:gd name="T40" fmla="*/ 136 w 671"/>
                  <a:gd name="T41" fmla="*/ 274 h 607"/>
                  <a:gd name="T42" fmla="*/ 81 w 671"/>
                  <a:gd name="T43" fmla="*/ 199 h 607"/>
                  <a:gd name="T44" fmla="*/ 116 w 671"/>
                  <a:gd name="T45" fmla="*/ 134 h 607"/>
                  <a:gd name="T46" fmla="*/ 220 w 671"/>
                  <a:gd name="T47" fmla="*/ 86 h 607"/>
                  <a:gd name="T48" fmla="*/ 236 w 671"/>
                  <a:gd name="T49" fmla="*/ 104 h 607"/>
                  <a:gd name="T50" fmla="*/ 260 w 671"/>
                  <a:gd name="T51" fmla="*/ 108 h 607"/>
                  <a:gd name="T52" fmla="*/ 290 w 671"/>
                  <a:gd name="T53" fmla="*/ 67 h 607"/>
                  <a:gd name="T54" fmla="*/ 337 w 671"/>
                  <a:gd name="T55" fmla="*/ 63 h 607"/>
                  <a:gd name="T56" fmla="*/ 385 w 671"/>
                  <a:gd name="T57" fmla="*/ 0 h 6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71" h="607">
                    <a:moveTo>
                      <a:pt x="385" y="0"/>
                    </a:moveTo>
                    <a:lnTo>
                      <a:pt x="442" y="80"/>
                    </a:lnTo>
                    <a:lnTo>
                      <a:pt x="533" y="80"/>
                    </a:lnTo>
                    <a:lnTo>
                      <a:pt x="558" y="101"/>
                    </a:lnTo>
                    <a:lnTo>
                      <a:pt x="572" y="139"/>
                    </a:lnTo>
                    <a:lnTo>
                      <a:pt x="671" y="274"/>
                    </a:lnTo>
                    <a:lnTo>
                      <a:pt x="569" y="328"/>
                    </a:lnTo>
                    <a:lnTo>
                      <a:pt x="572" y="375"/>
                    </a:lnTo>
                    <a:lnTo>
                      <a:pt x="517" y="379"/>
                    </a:lnTo>
                    <a:lnTo>
                      <a:pt x="539" y="506"/>
                    </a:lnTo>
                    <a:lnTo>
                      <a:pt x="526" y="539"/>
                    </a:lnTo>
                    <a:lnTo>
                      <a:pt x="493" y="539"/>
                    </a:lnTo>
                    <a:lnTo>
                      <a:pt x="459" y="526"/>
                    </a:lnTo>
                    <a:lnTo>
                      <a:pt x="382" y="607"/>
                    </a:lnTo>
                    <a:lnTo>
                      <a:pt x="0" y="607"/>
                    </a:lnTo>
                    <a:lnTo>
                      <a:pt x="1" y="581"/>
                    </a:lnTo>
                    <a:lnTo>
                      <a:pt x="81" y="556"/>
                    </a:lnTo>
                    <a:lnTo>
                      <a:pt x="112" y="439"/>
                    </a:lnTo>
                    <a:lnTo>
                      <a:pt x="101" y="387"/>
                    </a:lnTo>
                    <a:lnTo>
                      <a:pt x="106" y="325"/>
                    </a:lnTo>
                    <a:lnTo>
                      <a:pt x="136" y="274"/>
                    </a:lnTo>
                    <a:lnTo>
                      <a:pt x="81" y="199"/>
                    </a:lnTo>
                    <a:lnTo>
                      <a:pt x="116" y="134"/>
                    </a:lnTo>
                    <a:lnTo>
                      <a:pt x="220" y="86"/>
                    </a:lnTo>
                    <a:lnTo>
                      <a:pt x="236" y="104"/>
                    </a:lnTo>
                    <a:lnTo>
                      <a:pt x="260" y="108"/>
                    </a:lnTo>
                    <a:lnTo>
                      <a:pt x="290" y="67"/>
                    </a:lnTo>
                    <a:lnTo>
                      <a:pt x="337" y="63"/>
                    </a:lnTo>
                    <a:lnTo>
                      <a:pt x="385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354" name="Freeform 162"/>
              <p:cNvSpPr>
                <a:spLocks noChangeAspect="1"/>
              </p:cNvSpPr>
              <p:nvPr/>
            </p:nvSpPr>
            <p:spPr bwMode="auto">
              <a:xfrm>
                <a:off x="3992" y="1028"/>
                <a:ext cx="212" cy="236"/>
              </a:xfrm>
              <a:custGeom>
                <a:avLst/>
                <a:gdLst>
                  <a:gd name="T0" fmla="*/ 418 w 1177"/>
                  <a:gd name="T1" fmla="*/ 33 h 1308"/>
                  <a:gd name="T2" fmla="*/ 482 w 1177"/>
                  <a:gd name="T3" fmla="*/ 32 h 1308"/>
                  <a:gd name="T4" fmla="*/ 525 w 1177"/>
                  <a:gd name="T5" fmla="*/ 0 h 1308"/>
                  <a:gd name="T6" fmla="*/ 587 w 1177"/>
                  <a:gd name="T7" fmla="*/ 11 h 1308"/>
                  <a:gd name="T8" fmla="*/ 652 w 1177"/>
                  <a:gd name="T9" fmla="*/ 99 h 1308"/>
                  <a:gd name="T10" fmla="*/ 735 w 1177"/>
                  <a:gd name="T11" fmla="*/ 117 h 1308"/>
                  <a:gd name="T12" fmla="*/ 751 w 1177"/>
                  <a:gd name="T13" fmla="*/ 150 h 1308"/>
                  <a:gd name="T14" fmla="*/ 810 w 1177"/>
                  <a:gd name="T15" fmla="*/ 172 h 1308"/>
                  <a:gd name="T16" fmla="*/ 878 w 1177"/>
                  <a:gd name="T17" fmla="*/ 157 h 1308"/>
                  <a:gd name="T18" fmla="*/ 931 w 1177"/>
                  <a:gd name="T19" fmla="*/ 208 h 1308"/>
                  <a:gd name="T20" fmla="*/ 974 w 1177"/>
                  <a:gd name="T21" fmla="*/ 228 h 1308"/>
                  <a:gd name="T22" fmla="*/ 1039 w 1177"/>
                  <a:gd name="T23" fmla="*/ 304 h 1308"/>
                  <a:gd name="T24" fmla="*/ 1177 w 1177"/>
                  <a:gd name="T25" fmla="*/ 489 h 1308"/>
                  <a:gd name="T26" fmla="*/ 1128 w 1177"/>
                  <a:gd name="T27" fmla="*/ 551 h 1308"/>
                  <a:gd name="T28" fmla="*/ 1081 w 1177"/>
                  <a:gd name="T29" fmla="*/ 556 h 1308"/>
                  <a:gd name="T30" fmla="*/ 1050 w 1177"/>
                  <a:gd name="T31" fmla="*/ 596 h 1308"/>
                  <a:gd name="T32" fmla="*/ 1029 w 1177"/>
                  <a:gd name="T33" fmla="*/ 593 h 1308"/>
                  <a:gd name="T34" fmla="*/ 1011 w 1177"/>
                  <a:gd name="T35" fmla="*/ 574 h 1308"/>
                  <a:gd name="T36" fmla="*/ 967 w 1177"/>
                  <a:gd name="T37" fmla="*/ 598 h 1308"/>
                  <a:gd name="T38" fmla="*/ 908 w 1177"/>
                  <a:gd name="T39" fmla="*/ 621 h 1308"/>
                  <a:gd name="T40" fmla="*/ 872 w 1177"/>
                  <a:gd name="T41" fmla="*/ 687 h 1308"/>
                  <a:gd name="T42" fmla="*/ 926 w 1177"/>
                  <a:gd name="T43" fmla="*/ 761 h 1308"/>
                  <a:gd name="T44" fmla="*/ 897 w 1177"/>
                  <a:gd name="T45" fmla="*/ 813 h 1308"/>
                  <a:gd name="T46" fmla="*/ 892 w 1177"/>
                  <a:gd name="T47" fmla="*/ 872 h 1308"/>
                  <a:gd name="T48" fmla="*/ 903 w 1177"/>
                  <a:gd name="T49" fmla="*/ 926 h 1308"/>
                  <a:gd name="T50" fmla="*/ 871 w 1177"/>
                  <a:gd name="T51" fmla="*/ 1044 h 1308"/>
                  <a:gd name="T52" fmla="*/ 792 w 1177"/>
                  <a:gd name="T53" fmla="*/ 1069 h 1308"/>
                  <a:gd name="T54" fmla="*/ 790 w 1177"/>
                  <a:gd name="T55" fmla="*/ 1120 h 1308"/>
                  <a:gd name="T56" fmla="*/ 750 w 1177"/>
                  <a:gd name="T57" fmla="*/ 1162 h 1308"/>
                  <a:gd name="T58" fmla="*/ 708 w 1177"/>
                  <a:gd name="T59" fmla="*/ 1161 h 1308"/>
                  <a:gd name="T60" fmla="*/ 704 w 1177"/>
                  <a:gd name="T61" fmla="*/ 1308 h 1308"/>
                  <a:gd name="T62" fmla="*/ 488 w 1177"/>
                  <a:gd name="T63" fmla="*/ 1306 h 1308"/>
                  <a:gd name="T64" fmla="*/ 534 w 1177"/>
                  <a:gd name="T65" fmla="*/ 1229 h 1308"/>
                  <a:gd name="T66" fmla="*/ 627 w 1177"/>
                  <a:gd name="T67" fmla="*/ 1124 h 1308"/>
                  <a:gd name="T68" fmla="*/ 628 w 1177"/>
                  <a:gd name="T69" fmla="*/ 1055 h 1308"/>
                  <a:gd name="T70" fmla="*/ 330 w 1177"/>
                  <a:gd name="T71" fmla="*/ 845 h 1308"/>
                  <a:gd name="T72" fmla="*/ 319 w 1177"/>
                  <a:gd name="T73" fmla="*/ 815 h 1308"/>
                  <a:gd name="T74" fmla="*/ 206 w 1177"/>
                  <a:gd name="T75" fmla="*/ 738 h 1308"/>
                  <a:gd name="T76" fmla="*/ 183 w 1177"/>
                  <a:gd name="T77" fmla="*/ 739 h 1308"/>
                  <a:gd name="T78" fmla="*/ 147 w 1177"/>
                  <a:gd name="T79" fmla="*/ 733 h 1308"/>
                  <a:gd name="T80" fmla="*/ 94 w 1177"/>
                  <a:gd name="T81" fmla="*/ 648 h 1308"/>
                  <a:gd name="T82" fmla="*/ 92 w 1177"/>
                  <a:gd name="T83" fmla="*/ 607 h 1308"/>
                  <a:gd name="T84" fmla="*/ 63 w 1177"/>
                  <a:gd name="T85" fmla="*/ 585 h 1308"/>
                  <a:gd name="T86" fmla="*/ 59 w 1177"/>
                  <a:gd name="T87" fmla="*/ 485 h 1308"/>
                  <a:gd name="T88" fmla="*/ 27 w 1177"/>
                  <a:gd name="T89" fmla="*/ 471 h 1308"/>
                  <a:gd name="T90" fmla="*/ 50 w 1177"/>
                  <a:gd name="T91" fmla="*/ 411 h 1308"/>
                  <a:gd name="T92" fmla="*/ 0 w 1177"/>
                  <a:gd name="T93" fmla="*/ 348 h 1308"/>
                  <a:gd name="T94" fmla="*/ 10 w 1177"/>
                  <a:gd name="T95" fmla="*/ 283 h 1308"/>
                  <a:gd name="T96" fmla="*/ 54 w 1177"/>
                  <a:gd name="T97" fmla="*/ 228 h 1308"/>
                  <a:gd name="T98" fmla="*/ 36 w 1177"/>
                  <a:gd name="T99" fmla="*/ 103 h 1308"/>
                  <a:gd name="T100" fmla="*/ 161 w 1177"/>
                  <a:gd name="T101" fmla="*/ 86 h 1308"/>
                  <a:gd name="T102" fmla="*/ 197 w 1177"/>
                  <a:gd name="T103" fmla="*/ 124 h 1308"/>
                  <a:gd name="T104" fmla="*/ 367 w 1177"/>
                  <a:gd name="T105" fmla="*/ 103 h 1308"/>
                  <a:gd name="T106" fmla="*/ 382 w 1177"/>
                  <a:gd name="T107" fmla="*/ 57 h 1308"/>
                  <a:gd name="T108" fmla="*/ 418 w 1177"/>
                  <a:gd name="T109" fmla="*/ 33 h 1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77" h="1308">
                    <a:moveTo>
                      <a:pt x="418" y="33"/>
                    </a:moveTo>
                    <a:lnTo>
                      <a:pt x="482" y="32"/>
                    </a:lnTo>
                    <a:lnTo>
                      <a:pt x="525" y="0"/>
                    </a:lnTo>
                    <a:lnTo>
                      <a:pt x="587" y="11"/>
                    </a:lnTo>
                    <a:lnTo>
                      <a:pt x="652" y="99"/>
                    </a:lnTo>
                    <a:lnTo>
                      <a:pt x="735" y="117"/>
                    </a:lnTo>
                    <a:lnTo>
                      <a:pt x="751" y="150"/>
                    </a:lnTo>
                    <a:lnTo>
                      <a:pt x="810" y="172"/>
                    </a:lnTo>
                    <a:lnTo>
                      <a:pt x="878" y="157"/>
                    </a:lnTo>
                    <a:lnTo>
                      <a:pt x="931" y="208"/>
                    </a:lnTo>
                    <a:lnTo>
                      <a:pt x="974" y="228"/>
                    </a:lnTo>
                    <a:lnTo>
                      <a:pt x="1039" y="304"/>
                    </a:lnTo>
                    <a:lnTo>
                      <a:pt x="1177" y="489"/>
                    </a:lnTo>
                    <a:lnTo>
                      <a:pt x="1128" y="551"/>
                    </a:lnTo>
                    <a:lnTo>
                      <a:pt x="1081" y="556"/>
                    </a:lnTo>
                    <a:lnTo>
                      <a:pt x="1050" y="596"/>
                    </a:lnTo>
                    <a:lnTo>
                      <a:pt x="1029" y="593"/>
                    </a:lnTo>
                    <a:lnTo>
                      <a:pt x="1011" y="574"/>
                    </a:lnTo>
                    <a:lnTo>
                      <a:pt x="967" y="598"/>
                    </a:lnTo>
                    <a:lnTo>
                      <a:pt x="908" y="621"/>
                    </a:lnTo>
                    <a:lnTo>
                      <a:pt x="872" y="687"/>
                    </a:lnTo>
                    <a:lnTo>
                      <a:pt x="926" y="761"/>
                    </a:lnTo>
                    <a:lnTo>
                      <a:pt x="897" y="813"/>
                    </a:lnTo>
                    <a:lnTo>
                      <a:pt x="892" y="872"/>
                    </a:lnTo>
                    <a:lnTo>
                      <a:pt x="903" y="926"/>
                    </a:lnTo>
                    <a:lnTo>
                      <a:pt x="871" y="1044"/>
                    </a:lnTo>
                    <a:lnTo>
                      <a:pt x="792" y="1069"/>
                    </a:lnTo>
                    <a:lnTo>
                      <a:pt x="790" y="1120"/>
                    </a:lnTo>
                    <a:lnTo>
                      <a:pt x="750" y="1162"/>
                    </a:lnTo>
                    <a:lnTo>
                      <a:pt x="708" y="1161"/>
                    </a:lnTo>
                    <a:lnTo>
                      <a:pt x="704" y="1308"/>
                    </a:lnTo>
                    <a:lnTo>
                      <a:pt x="488" y="1306"/>
                    </a:lnTo>
                    <a:lnTo>
                      <a:pt x="534" y="1229"/>
                    </a:lnTo>
                    <a:lnTo>
                      <a:pt x="627" y="1124"/>
                    </a:lnTo>
                    <a:lnTo>
                      <a:pt x="628" y="1055"/>
                    </a:lnTo>
                    <a:lnTo>
                      <a:pt x="330" y="845"/>
                    </a:lnTo>
                    <a:lnTo>
                      <a:pt x="319" y="815"/>
                    </a:lnTo>
                    <a:lnTo>
                      <a:pt x="206" y="738"/>
                    </a:lnTo>
                    <a:lnTo>
                      <a:pt x="183" y="739"/>
                    </a:lnTo>
                    <a:lnTo>
                      <a:pt x="147" y="733"/>
                    </a:lnTo>
                    <a:lnTo>
                      <a:pt x="94" y="648"/>
                    </a:lnTo>
                    <a:lnTo>
                      <a:pt x="92" y="607"/>
                    </a:lnTo>
                    <a:lnTo>
                      <a:pt x="63" y="585"/>
                    </a:lnTo>
                    <a:lnTo>
                      <a:pt x="59" y="485"/>
                    </a:lnTo>
                    <a:lnTo>
                      <a:pt x="27" y="471"/>
                    </a:lnTo>
                    <a:lnTo>
                      <a:pt x="50" y="411"/>
                    </a:lnTo>
                    <a:lnTo>
                      <a:pt x="0" y="348"/>
                    </a:lnTo>
                    <a:lnTo>
                      <a:pt x="10" y="283"/>
                    </a:lnTo>
                    <a:lnTo>
                      <a:pt x="54" y="228"/>
                    </a:lnTo>
                    <a:lnTo>
                      <a:pt x="36" y="103"/>
                    </a:lnTo>
                    <a:lnTo>
                      <a:pt x="161" y="86"/>
                    </a:lnTo>
                    <a:lnTo>
                      <a:pt x="197" y="124"/>
                    </a:lnTo>
                    <a:lnTo>
                      <a:pt x="367" y="103"/>
                    </a:lnTo>
                    <a:lnTo>
                      <a:pt x="382" y="57"/>
                    </a:lnTo>
                    <a:lnTo>
                      <a:pt x="418" y="33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355" name="Freeform 163"/>
              <p:cNvSpPr>
                <a:spLocks noChangeAspect="1"/>
              </p:cNvSpPr>
              <p:nvPr/>
            </p:nvSpPr>
            <p:spPr bwMode="auto">
              <a:xfrm>
                <a:off x="3690" y="928"/>
                <a:ext cx="283" cy="272"/>
              </a:xfrm>
              <a:custGeom>
                <a:avLst/>
                <a:gdLst>
                  <a:gd name="T0" fmla="*/ 1037 w 1571"/>
                  <a:gd name="T1" fmla="*/ 6 h 1510"/>
                  <a:gd name="T2" fmla="*/ 1128 w 1571"/>
                  <a:gd name="T3" fmla="*/ 0 h 1510"/>
                  <a:gd name="T4" fmla="*/ 1227 w 1571"/>
                  <a:gd name="T5" fmla="*/ 83 h 1510"/>
                  <a:gd name="T6" fmla="*/ 1296 w 1571"/>
                  <a:gd name="T7" fmla="*/ 61 h 1510"/>
                  <a:gd name="T8" fmla="*/ 1351 w 1571"/>
                  <a:gd name="T9" fmla="*/ 110 h 1510"/>
                  <a:gd name="T10" fmla="*/ 1363 w 1571"/>
                  <a:gd name="T11" fmla="*/ 154 h 1510"/>
                  <a:gd name="T12" fmla="*/ 1438 w 1571"/>
                  <a:gd name="T13" fmla="*/ 241 h 1510"/>
                  <a:gd name="T14" fmla="*/ 1506 w 1571"/>
                  <a:gd name="T15" fmla="*/ 240 h 1510"/>
                  <a:gd name="T16" fmla="*/ 1512 w 1571"/>
                  <a:gd name="T17" fmla="*/ 257 h 1510"/>
                  <a:gd name="T18" fmla="*/ 1571 w 1571"/>
                  <a:gd name="T19" fmla="*/ 259 h 1510"/>
                  <a:gd name="T20" fmla="*/ 1512 w 1571"/>
                  <a:gd name="T21" fmla="*/ 435 h 1510"/>
                  <a:gd name="T22" fmla="*/ 1381 w 1571"/>
                  <a:gd name="T23" fmla="*/ 495 h 1510"/>
                  <a:gd name="T24" fmla="*/ 1346 w 1571"/>
                  <a:gd name="T25" fmla="*/ 485 h 1510"/>
                  <a:gd name="T26" fmla="*/ 1310 w 1571"/>
                  <a:gd name="T27" fmla="*/ 494 h 1510"/>
                  <a:gd name="T28" fmla="*/ 1296 w 1571"/>
                  <a:gd name="T29" fmla="*/ 507 h 1510"/>
                  <a:gd name="T30" fmla="*/ 1186 w 1571"/>
                  <a:gd name="T31" fmla="*/ 531 h 1510"/>
                  <a:gd name="T32" fmla="*/ 1132 w 1571"/>
                  <a:gd name="T33" fmla="*/ 667 h 1510"/>
                  <a:gd name="T34" fmla="*/ 1107 w 1571"/>
                  <a:gd name="T35" fmla="*/ 676 h 1510"/>
                  <a:gd name="T36" fmla="*/ 1108 w 1571"/>
                  <a:gd name="T37" fmla="*/ 736 h 1510"/>
                  <a:gd name="T38" fmla="*/ 1080 w 1571"/>
                  <a:gd name="T39" fmla="*/ 754 h 1510"/>
                  <a:gd name="T40" fmla="*/ 1074 w 1571"/>
                  <a:gd name="T41" fmla="*/ 795 h 1510"/>
                  <a:gd name="T42" fmla="*/ 990 w 1571"/>
                  <a:gd name="T43" fmla="*/ 802 h 1510"/>
                  <a:gd name="T44" fmla="*/ 1074 w 1571"/>
                  <a:gd name="T45" fmla="*/ 1034 h 1510"/>
                  <a:gd name="T46" fmla="*/ 984 w 1571"/>
                  <a:gd name="T47" fmla="*/ 1116 h 1510"/>
                  <a:gd name="T48" fmla="*/ 959 w 1571"/>
                  <a:gd name="T49" fmla="*/ 1140 h 1510"/>
                  <a:gd name="T50" fmla="*/ 944 w 1571"/>
                  <a:gd name="T51" fmla="*/ 1268 h 1510"/>
                  <a:gd name="T52" fmla="*/ 962 w 1571"/>
                  <a:gd name="T53" fmla="*/ 1274 h 1510"/>
                  <a:gd name="T54" fmla="*/ 959 w 1571"/>
                  <a:gd name="T55" fmla="*/ 1308 h 1510"/>
                  <a:gd name="T56" fmla="*/ 865 w 1571"/>
                  <a:gd name="T57" fmla="*/ 1423 h 1510"/>
                  <a:gd name="T58" fmla="*/ 856 w 1571"/>
                  <a:gd name="T59" fmla="*/ 1472 h 1510"/>
                  <a:gd name="T60" fmla="*/ 793 w 1571"/>
                  <a:gd name="T61" fmla="*/ 1510 h 1510"/>
                  <a:gd name="T62" fmla="*/ 440 w 1571"/>
                  <a:gd name="T63" fmla="*/ 1441 h 1510"/>
                  <a:gd name="T64" fmla="*/ 250 w 1571"/>
                  <a:gd name="T65" fmla="*/ 1406 h 1510"/>
                  <a:gd name="T66" fmla="*/ 216 w 1571"/>
                  <a:gd name="T67" fmla="*/ 1407 h 1510"/>
                  <a:gd name="T68" fmla="*/ 206 w 1571"/>
                  <a:gd name="T69" fmla="*/ 1427 h 1510"/>
                  <a:gd name="T70" fmla="*/ 0 w 1571"/>
                  <a:gd name="T71" fmla="*/ 1414 h 1510"/>
                  <a:gd name="T72" fmla="*/ 92 w 1571"/>
                  <a:gd name="T73" fmla="*/ 1324 h 1510"/>
                  <a:gd name="T74" fmla="*/ 120 w 1571"/>
                  <a:gd name="T75" fmla="*/ 1242 h 1510"/>
                  <a:gd name="T76" fmla="*/ 124 w 1571"/>
                  <a:gd name="T77" fmla="*/ 1191 h 1510"/>
                  <a:gd name="T78" fmla="*/ 278 w 1571"/>
                  <a:gd name="T79" fmla="*/ 1108 h 1510"/>
                  <a:gd name="T80" fmla="*/ 312 w 1571"/>
                  <a:gd name="T81" fmla="*/ 1029 h 1510"/>
                  <a:gd name="T82" fmla="*/ 388 w 1571"/>
                  <a:gd name="T83" fmla="*/ 888 h 1510"/>
                  <a:gd name="T84" fmla="*/ 444 w 1571"/>
                  <a:gd name="T85" fmla="*/ 787 h 1510"/>
                  <a:gd name="T86" fmla="*/ 441 w 1571"/>
                  <a:gd name="T87" fmla="*/ 743 h 1510"/>
                  <a:gd name="T88" fmla="*/ 455 w 1571"/>
                  <a:gd name="T89" fmla="*/ 727 h 1510"/>
                  <a:gd name="T90" fmla="*/ 415 w 1571"/>
                  <a:gd name="T91" fmla="*/ 685 h 1510"/>
                  <a:gd name="T92" fmla="*/ 415 w 1571"/>
                  <a:gd name="T93" fmla="*/ 657 h 1510"/>
                  <a:gd name="T94" fmla="*/ 528 w 1571"/>
                  <a:gd name="T95" fmla="*/ 550 h 1510"/>
                  <a:gd name="T96" fmla="*/ 538 w 1571"/>
                  <a:gd name="T97" fmla="*/ 397 h 1510"/>
                  <a:gd name="T98" fmla="*/ 941 w 1571"/>
                  <a:gd name="T99" fmla="*/ 106 h 1510"/>
                  <a:gd name="T100" fmla="*/ 1049 w 1571"/>
                  <a:gd name="T101" fmla="*/ 28 h 1510"/>
                  <a:gd name="T102" fmla="*/ 1037 w 1571"/>
                  <a:gd name="T103" fmla="*/ 6 h 15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71" h="1510">
                    <a:moveTo>
                      <a:pt x="1037" y="6"/>
                    </a:moveTo>
                    <a:lnTo>
                      <a:pt x="1128" y="0"/>
                    </a:lnTo>
                    <a:lnTo>
                      <a:pt x="1227" y="83"/>
                    </a:lnTo>
                    <a:lnTo>
                      <a:pt x="1296" y="61"/>
                    </a:lnTo>
                    <a:lnTo>
                      <a:pt x="1351" y="110"/>
                    </a:lnTo>
                    <a:lnTo>
                      <a:pt x="1363" y="154"/>
                    </a:lnTo>
                    <a:lnTo>
                      <a:pt x="1438" y="241"/>
                    </a:lnTo>
                    <a:lnTo>
                      <a:pt x="1506" y="240"/>
                    </a:lnTo>
                    <a:lnTo>
                      <a:pt x="1512" y="257"/>
                    </a:lnTo>
                    <a:lnTo>
                      <a:pt x="1571" y="259"/>
                    </a:lnTo>
                    <a:lnTo>
                      <a:pt x="1512" y="435"/>
                    </a:lnTo>
                    <a:lnTo>
                      <a:pt x="1381" y="495"/>
                    </a:lnTo>
                    <a:lnTo>
                      <a:pt x="1346" y="485"/>
                    </a:lnTo>
                    <a:lnTo>
                      <a:pt x="1310" y="494"/>
                    </a:lnTo>
                    <a:lnTo>
                      <a:pt x="1296" y="507"/>
                    </a:lnTo>
                    <a:lnTo>
                      <a:pt x="1186" y="531"/>
                    </a:lnTo>
                    <a:lnTo>
                      <a:pt x="1132" y="667"/>
                    </a:lnTo>
                    <a:lnTo>
                      <a:pt x="1107" y="676"/>
                    </a:lnTo>
                    <a:lnTo>
                      <a:pt x="1108" y="736"/>
                    </a:lnTo>
                    <a:lnTo>
                      <a:pt x="1080" y="754"/>
                    </a:lnTo>
                    <a:lnTo>
                      <a:pt x="1074" y="795"/>
                    </a:lnTo>
                    <a:lnTo>
                      <a:pt x="990" y="802"/>
                    </a:lnTo>
                    <a:lnTo>
                      <a:pt x="1074" y="1034"/>
                    </a:lnTo>
                    <a:lnTo>
                      <a:pt x="984" y="1116"/>
                    </a:lnTo>
                    <a:lnTo>
                      <a:pt x="959" y="1140"/>
                    </a:lnTo>
                    <a:lnTo>
                      <a:pt x="944" y="1268"/>
                    </a:lnTo>
                    <a:lnTo>
                      <a:pt x="962" y="1274"/>
                    </a:lnTo>
                    <a:lnTo>
                      <a:pt x="959" y="1308"/>
                    </a:lnTo>
                    <a:lnTo>
                      <a:pt x="865" y="1423"/>
                    </a:lnTo>
                    <a:lnTo>
                      <a:pt x="856" y="1472"/>
                    </a:lnTo>
                    <a:lnTo>
                      <a:pt x="793" y="1510"/>
                    </a:lnTo>
                    <a:lnTo>
                      <a:pt x="440" y="1441"/>
                    </a:lnTo>
                    <a:lnTo>
                      <a:pt x="250" y="1406"/>
                    </a:lnTo>
                    <a:lnTo>
                      <a:pt x="216" y="1407"/>
                    </a:lnTo>
                    <a:lnTo>
                      <a:pt x="206" y="1427"/>
                    </a:lnTo>
                    <a:lnTo>
                      <a:pt x="0" y="1414"/>
                    </a:lnTo>
                    <a:lnTo>
                      <a:pt x="92" y="1324"/>
                    </a:lnTo>
                    <a:lnTo>
                      <a:pt x="120" y="1242"/>
                    </a:lnTo>
                    <a:lnTo>
                      <a:pt x="124" y="1191"/>
                    </a:lnTo>
                    <a:lnTo>
                      <a:pt x="278" y="1108"/>
                    </a:lnTo>
                    <a:lnTo>
                      <a:pt x="312" y="1029"/>
                    </a:lnTo>
                    <a:lnTo>
                      <a:pt x="388" y="888"/>
                    </a:lnTo>
                    <a:lnTo>
                      <a:pt x="444" y="787"/>
                    </a:lnTo>
                    <a:lnTo>
                      <a:pt x="441" y="743"/>
                    </a:lnTo>
                    <a:lnTo>
                      <a:pt x="455" y="727"/>
                    </a:lnTo>
                    <a:lnTo>
                      <a:pt x="415" y="685"/>
                    </a:lnTo>
                    <a:lnTo>
                      <a:pt x="415" y="657"/>
                    </a:lnTo>
                    <a:lnTo>
                      <a:pt x="528" y="550"/>
                    </a:lnTo>
                    <a:lnTo>
                      <a:pt x="538" y="397"/>
                    </a:lnTo>
                    <a:lnTo>
                      <a:pt x="941" y="106"/>
                    </a:lnTo>
                    <a:lnTo>
                      <a:pt x="1049" y="28"/>
                    </a:lnTo>
                    <a:lnTo>
                      <a:pt x="1037" y="6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356" name="Freeform 164"/>
              <p:cNvSpPr>
                <a:spLocks noChangeAspect="1"/>
              </p:cNvSpPr>
              <p:nvPr/>
            </p:nvSpPr>
            <p:spPr bwMode="auto">
              <a:xfrm>
                <a:off x="3879" y="1286"/>
                <a:ext cx="175" cy="141"/>
              </a:xfrm>
              <a:custGeom>
                <a:avLst/>
                <a:gdLst>
                  <a:gd name="T0" fmla="*/ 23 w 975"/>
                  <a:gd name="T1" fmla="*/ 22 h 777"/>
                  <a:gd name="T2" fmla="*/ 44 w 975"/>
                  <a:gd name="T3" fmla="*/ 112 h 777"/>
                  <a:gd name="T4" fmla="*/ 0 w 975"/>
                  <a:gd name="T5" fmla="*/ 242 h 777"/>
                  <a:gd name="T6" fmla="*/ 81 w 975"/>
                  <a:gd name="T7" fmla="*/ 340 h 777"/>
                  <a:gd name="T8" fmla="*/ 83 w 975"/>
                  <a:gd name="T9" fmla="*/ 438 h 777"/>
                  <a:gd name="T10" fmla="*/ 169 w 975"/>
                  <a:gd name="T11" fmla="*/ 489 h 777"/>
                  <a:gd name="T12" fmla="*/ 197 w 975"/>
                  <a:gd name="T13" fmla="*/ 570 h 777"/>
                  <a:gd name="T14" fmla="*/ 227 w 975"/>
                  <a:gd name="T15" fmla="*/ 663 h 777"/>
                  <a:gd name="T16" fmla="*/ 251 w 975"/>
                  <a:gd name="T17" fmla="*/ 684 h 777"/>
                  <a:gd name="T18" fmla="*/ 286 w 975"/>
                  <a:gd name="T19" fmla="*/ 686 h 777"/>
                  <a:gd name="T20" fmla="*/ 298 w 975"/>
                  <a:gd name="T21" fmla="*/ 663 h 777"/>
                  <a:gd name="T22" fmla="*/ 374 w 975"/>
                  <a:gd name="T23" fmla="*/ 671 h 777"/>
                  <a:gd name="T24" fmla="*/ 388 w 975"/>
                  <a:gd name="T25" fmla="*/ 681 h 777"/>
                  <a:gd name="T26" fmla="*/ 625 w 975"/>
                  <a:gd name="T27" fmla="*/ 494 h 777"/>
                  <a:gd name="T28" fmla="*/ 638 w 975"/>
                  <a:gd name="T29" fmla="*/ 423 h 777"/>
                  <a:gd name="T30" fmla="*/ 719 w 975"/>
                  <a:gd name="T31" fmla="*/ 456 h 777"/>
                  <a:gd name="T32" fmla="*/ 723 w 975"/>
                  <a:gd name="T33" fmla="*/ 638 h 777"/>
                  <a:gd name="T34" fmla="*/ 757 w 975"/>
                  <a:gd name="T35" fmla="*/ 647 h 777"/>
                  <a:gd name="T36" fmla="*/ 776 w 975"/>
                  <a:gd name="T37" fmla="*/ 764 h 777"/>
                  <a:gd name="T38" fmla="*/ 866 w 975"/>
                  <a:gd name="T39" fmla="*/ 777 h 777"/>
                  <a:gd name="T40" fmla="*/ 923 w 975"/>
                  <a:gd name="T41" fmla="*/ 767 h 777"/>
                  <a:gd name="T42" fmla="*/ 975 w 975"/>
                  <a:gd name="T43" fmla="*/ 688 h 777"/>
                  <a:gd name="T44" fmla="*/ 934 w 975"/>
                  <a:gd name="T45" fmla="*/ 642 h 777"/>
                  <a:gd name="T46" fmla="*/ 908 w 975"/>
                  <a:gd name="T47" fmla="*/ 438 h 777"/>
                  <a:gd name="T48" fmla="*/ 659 w 975"/>
                  <a:gd name="T49" fmla="*/ 283 h 777"/>
                  <a:gd name="T50" fmla="*/ 645 w 975"/>
                  <a:gd name="T51" fmla="*/ 145 h 777"/>
                  <a:gd name="T52" fmla="*/ 503 w 975"/>
                  <a:gd name="T53" fmla="*/ 125 h 777"/>
                  <a:gd name="T54" fmla="*/ 504 w 975"/>
                  <a:gd name="T55" fmla="*/ 74 h 777"/>
                  <a:gd name="T56" fmla="*/ 448 w 975"/>
                  <a:gd name="T57" fmla="*/ 43 h 777"/>
                  <a:gd name="T58" fmla="*/ 366 w 975"/>
                  <a:gd name="T59" fmla="*/ 48 h 777"/>
                  <a:gd name="T60" fmla="*/ 308 w 975"/>
                  <a:gd name="T61" fmla="*/ 79 h 777"/>
                  <a:gd name="T62" fmla="*/ 230 w 975"/>
                  <a:gd name="T63" fmla="*/ 83 h 777"/>
                  <a:gd name="T64" fmla="*/ 198 w 975"/>
                  <a:gd name="T65" fmla="*/ 112 h 777"/>
                  <a:gd name="T66" fmla="*/ 100 w 975"/>
                  <a:gd name="T67" fmla="*/ 103 h 777"/>
                  <a:gd name="T68" fmla="*/ 58 w 975"/>
                  <a:gd name="T69" fmla="*/ 46 h 777"/>
                  <a:gd name="T70" fmla="*/ 69 w 975"/>
                  <a:gd name="T71" fmla="*/ 0 h 777"/>
                  <a:gd name="T72" fmla="*/ 28 w 975"/>
                  <a:gd name="T73" fmla="*/ 3 h 777"/>
                  <a:gd name="T74" fmla="*/ 23 w 975"/>
                  <a:gd name="T75" fmla="*/ 22 h 7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75" h="777">
                    <a:moveTo>
                      <a:pt x="23" y="22"/>
                    </a:moveTo>
                    <a:lnTo>
                      <a:pt x="44" y="112"/>
                    </a:lnTo>
                    <a:lnTo>
                      <a:pt x="0" y="242"/>
                    </a:lnTo>
                    <a:lnTo>
                      <a:pt x="81" y="340"/>
                    </a:lnTo>
                    <a:lnTo>
                      <a:pt x="83" y="438"/>
                    </a:lnTo>
                    <a:lnTo>
                      <a:pt x="169" y="489"/>
                    </a:lnTo>
                    <a:lnTo>
                      <a:pt x="197" y="570"/>
                    </a:lnTo>
                    <a:lnTo>
                      <a:pt x="227" y="663"/>
                    </a:lnTo>
                    <a:lnTo>
                      <a:pt x="251" y="684"/>
                    </a:lnTo>
                    <a:lnTo>
                      <a:pt x="286" y="686"/>
                    </a:lnTo>
                    <a:lnTo>
                      <a:pt x="298" y="663"/>
                    </a:lnTo>
                    <a:lnTo>
                      <a:pt x="374" y="671"/>
                    </a:lnTo>
                    <a:lnTo>
                      <a:pt x="388" y="681"/>
                    </a:lnTo>
                    <a:lnTo>
                      <a:pt x="625" y="494"/>
                    </a:lnTo>
                    <a:lnTo>
                      <a:pt x="638" y="423"/>
                    </a:lnTo>
                    <a:lnTo>
                      <a:pt x="719" y="456"/>
                    </a:lnTo>
                    <a:lnTo>
                      <a:pt x="723" y="638"/>
                    </a:lnTo>
                    <a:lnTo>
                      <a:pt x="757" y="647"/>
                    </a:lnTo>
                    <a:lnTo>
                      <a:pt x="776" y="764"/>
                    </a:lnTo>
                    <a:lnTo>
                      <a:pt x="866" y="777"/>
                    </a:lnTo>
                    <a:lnTo>
                      <a:pt x="923" y="767"/>
                    </a:lnTo>
                    <a:lnTo>
                      <a:pt x="975" y="688"/>
                    </a:lnTo>
                    <a:lnTo>
                      <a:pt x="934" y="642"/>
                    </a:lnTo>
                    <a:lnTo>
                      <a:pt x="908" y="438"/>
                    </a:lnTo>
                    <a:lnTo>
                      <a:pt x="659" y="283"/>
                    </a:lnTo>
                    <a:lnTo>
                      <a:pt x="645" y="145"/>
                    </a:lnTo>
                    <a:lnTo>
                      <a:pt x="503" y="125"/>
                    </a:lnTo>
                    <a:lnTo>
                      <a:pt x="504" y="74"/>
                    </a:lnTo>
                    <a:lnTo>
                      <a:pt x="448" y="43"/>
                    </a:lnTo>
                    <a:lnTo>
                      <a:pt x="366" y="48"/>
                    </a:lnTo>
                    <a:lnTo>
                      <a:pt x="308" y="79"/>
                    </a:lnTo>
                    <a:lnTo>
                      <a:pt x="230" y="83"/>
                    </a:lnTo>
                    <a:lnTo>
                      <a:pt x="198" y="112"/>
                    </a:lnTo>
                    <a:lnTo>
                      <a:pt x="100" y="103"/>
                    </a:lnTo>
                    <a:lnTo>
                      <a:pt x="58" y="46"/>
                    </a:lnTo>
                    <a:lnTo>
                      <a:pt x="69" y="0"/>
                    </a:lnTo>
                    <a:lnTo>
                      <a:pt x="28" y="3"/>
                    </a:lnTo>
                    <a:lnTo>
                      <a:pt x="23" y="22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4357" name="Freeform 165"/>
              <p:cNvSpPr>
                <a:spLocks noChangeAspect="1"/>
              </p:cNvSpPr>
              <p:nvPr/>
            </p:nvSpPr>
            <p:spPr bwMode="auto">
              <a:xfrm>
                <a:off x="4000" y="1410"/>
                <a:ext cx="194" cy="149"/>
              </a:xfrm>
              <a:custGeom>
                <a:avLst/>
                <a:gdLst>
                  <a:gd name="T0" fmla="*/ 304 w 1071"/>
                  <a:gd name="T1" fmla="*/ 0 h 824"/>
                  <a:gd name="T2" fmla="*/ 525 w 1071"/>
                  <a:gd name="T3" fmla="*/ 24 h 824"/>
                  <a:gd name="T4" fmla="*/ 644 w 1071"/>
                  <a:gd name="T5" fmla="*/ 329 h 824"/>
                  <a:gd name="T6" fmla="*/ 666 w 1071"/>
                  <a:gd name="T7" fmla="*/ 337 h 824"/>
                  <a:gd name="T8" fmla="*/ 685 w 1071"/>
                  <a:gd name="T9" fmla="*/ 296 h 824"/>
                  <a:gd name="T10" fmla="*/ 767 w 1071"/>
                  <a:gd name="T11" fmla="*/ 284 h 824"/>
                  <a:gd name="T12" fmla="*/ 949 w 1071"/>
                  <a:gd name="T13" fmla="*/ 121 h 824"/>
                  <a:gd name="T14" fmla="*/ 1001 w 1071"/>
                  <a:gd name="T15" fmla="*/ 159 h 824"/>
                  <a:gd name="T16" fmla="*/ 971 w 1071"/>
                  <a:gd name="T17" fmla="*/ 202 h 824"/>
                  <a:gd name="T18" fmla="*/ 969 w 1071"/>
                  <a:gd name="T19" fmla="*/ 230 h 824"/>
                  <a:gd name="T20" fmla="*/ 1049 w 1071"/>
                  <a:gd name="T21" fmla="*/ 329 h 824"/>
                  <a:gd name="T22" fmla="*/ 1061 w 1071"/>
                  <a:gd name="T23" fmla="*/ 382 h 824"/>
                  <a:gd name="T24" fmla="*/ 1033 w 1071"/>
                  <a:gd name="T25" fmla="*/ 447 h 824"/>
                  <a:gd name="T26" fmla="*/ 1071 w 1071"/>
                  <a:gd name="T27" fmla="*/ 482 h 824"/>
                  <a:gd name="T28" fmla="*/ 1043 w 1071"/>
                  <a:gd name="T29" fmla="*/ 511 h 824"/>
                  <a:gd name="T30" fmla="*/ 1061 w 1071"/>
                  <a:gd name="T31" fmla="*/ 542 h 824"/>
                  <a:gd name="T32" fmla="*/ 1033 w 1071"/>
                  <a:gd name="T33" fmla="*/ 572 h 824"/>
                  <a:gd name="T34" fmla="*/ 1037 w 1071"/>
                  <a:gd name="T35" fmla="*/ 607 h 824"/>
                  <a:gd name="T36" fmla="*/ 997 w 1071"/>
                  <a:gd name="T37" fmla="*/ 687 h 824"/>
                  <a:gd name="T38" fmla="*/ 965 w 1071"/>
                  <a:gd name="T39" fmla="*/ 697 h 824"/>
                  <a:gd name="T40" fmla="*/ 900 w 1071"/>
                  <a:gd name="T41" fmla="*/ 785 h 824"/>
                  <a:gd name="T42" fmla="*/ 799 w 1071"/>
                  <a:gd name="T43" fmla="*/ 795 h 824"/>
                  <a:gd name="T44" fmla="*/ 777 w 1071"/>
                  <a:gd name="T45" fmla="*/ 820 h 824"/>
                  <a:gd name="T46" fmla="*/ 552 w 1071"/>
                  <a:gd name="T47" fmla="*/ 824 h 824"/>
                  <a:gd name="T48" fmla="*/ 210 w 1071"/>
                  <a:gd name="T49" fmla="*/ 449 h 824"/>
                  <a:gd name="T50" fmla="*/ 157 w 1071"/>
                  <a:gd name="T51" fmla="*/ 560 h 824"/>
                  <a:gd name="T52" fmla="*/ 40 w 1071"/>
                  <a:gd name="T53" fmla="*/ 546 h 824"/>
                  <a:gd name="T54" fmla="*/ 14 w 1071"/>
                  <a:gd name="T55" fmla="*/ 447 h 824"/>
                  <a:gd name="T56" fmla="*/ 28 w 1071"/>
                  <a:gd name="T57" fmla="*/ 405 h 824"/>
                  <a:gd name="T58" fmla="*/ 0 w 1071"/>
                  <a:gd name="T59" fmla="*/ 345 h 824"/>
                  <a:gd name="T60" fmla="*/ 247 w 1071"/>
                  <a:gd name="T61" fmla="*/ 83 h 824"/>
                  <a:gd name="T62" fmla="*/ 304 w 1071"/>
                  <a:gd name="T63" fmla="*/ 0 h 8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71" h="824">
                    <a:moveTo>
                      <a:pt x="304" y="0"/>
                    </a:moveTo>
                    <a:lnTo>
                      <a:pt x="525" y="24"/>
                    </a:lnTo>
                    <a:lnTo>
                      <a:pt x="644" y="329"/>
                    </a:lnTo>
                    <a:lnTo>
                      <a:pt x="666" y="337"/>
                    </a:lnTo>
                    <a:lnTo>
                      <a:pt x="685" y="296"/>
                    </a:lnTo>
                    <a:lnTo>
                      <a:pt x="767" y="284"/>
                    </a:lnTo>
                    <a:lnTo>
                      <a:pt x="949" y="121"/>
                    </a:lnTo>
                    <a:lnTo>
                      <a:pt x="1001" y="159"/>
                    </a:lnTo>
                    <a:lnTo>
                      <a:pt x="971" y="202"/>
                    </a:lnTo>
                    <a:lnTo>
                      <a:pt x="969" y="230"/>
                    </a:lnTo>
                    <a:lnTo>
                      <a:pt x="1049" y="329"/>
                    </a:lnTo>
                    <a:lnTo>
                      <a:pt x="1061" y="382"/>
                    </a:lnTo>
                    <a:lnTo>
                      <a:pt x="1033" y="447"/>
                    </a:lnTo>
                    <a:lnTo>
                      <a:pt x="1071" y="482"/>
                    </a:lnTo>
                    <a:lnTo>
                      <a:pt x="1043" y="511"/>
                    </a:lnTo>
                    <a:lnTo>
                      <a:pt x="1061" y="542"/>
                    </a:lnTo>
                    <a:lnTo>
                      <a:pt x="1033" y="572"/>
                    </a:lnTo>
                    <a:lnTo>
                      <a:pt x="1037" y="607"/>
                    </a:lnTo>
                    <a:lnTo>
                      <a:pt x="997" y="687"/>
                    </a:lnTo>
                    <a:lnTo>
                      <a:pt x="965" y="697"/>
                    </a:lnTo>
                    <a:lnTo>
                      <a:pt x="900" y="785"/>
                    </a:lnTo>
                    <a:lnTo>
                      <a:pt x="799" y="795"/>
                    </a:lnTo>
                    <a:lnTo>
                      <a:pt x="777" y="820"/>
                    </a:lnTo>
                    <a:lnTo>
                      <a:pt x="552" y="824"/>
                    </a:lnTo>
                    <a:lnTo>
                      <a:pt x="210" y="449"/>
                    </a:lnTo>
                    <a:lnTo>
                      <a:pt x="157" y="560"/>
                    </a:lnTo>
                    <a:lnTo>
                      <a:pt x="40" y="546"/>
                    </a:lnTo>
                    <a:lnTo>
                      <a:pt x="14" y="447"/>
                    </a:lnTo>
                    <a:lnTo>
                      <a:pt x="28" y="405"/>
                    </a:lnTo>
                    <a:lnTo>
                      <a:pt x="0" y="345"/>
                    </a:lnTo>
                    <a:lnTo>
                      <a:pt x="247" y="83"/>
                    </a:lnTo>
                    <a:lnTo>
                      <a:pt x="304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6421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7" dur="indefinite"/>
                                        <p:tgtEl>
                                          <p:spTgt spid="264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9" dur="indefinite"/>
                                        <p:tgtEl>
                                          <p:spTgt spid="26423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0" dur="indefinite"/>
                                        <p:tgtEl>
                                          <p:spTgt spid="264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2" dur="indefinite"/>
                                        <p:tgtEl>
                                          <p:spTgt spid="26425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3" dur="indefinite"/>
                                        <p:tgtEl>
                                          <p:spTgt spid="264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5" dur="indefinite"/>
                                        <p:tgtEl>
                                          <p:spTgt spid="26429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16" dur="indefinite"/>
                                        <p:tgtEl>
                                          <p:spTgt spid="264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8" dur="indefinite"/>
                                        <p:tgtEl>
                                          <p:spTgt spid="26431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9" dur="indefinite"/>
                                        <p:tgtEl>
                                          <p:spTgt spid="264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1" dur="indefinite"/>
                                        <p:tgtEl>
                                          <p:spTgt spid="26436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22" dur="indefinite"/>
                                        <p:tgtEl>
                                          <p:spTgt spid="2643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4" dur="indefinite"/>
                                        <p:tgtEl>
                                          <p:spTgt spid="26437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25" dur="indefinite"/>
                                        <p:tgtEl>
                                          <p:spTgt spid="264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7" dur="800" fill="hold"/>
                                        <p:tgtEl>
                                          <p:spTgt spid="264338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300"/>
                                        <p:tgtEl>
                                          <p:spTgt spid="264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264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300"/>
                                        <p:tgtEl>
                                          <p:spTgt spid="264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2" presetClass="entr" presetSubtype="8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264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300"/>
                                        <p:tgtEl>
                                          <p:spTgt spid="264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22" presetClass="entr" presetSubtype="8" fill="hold" grpId="0" nodeType="withEffect">
                                  <p:stCondLst>
                                    <p:cond delay="1000"/>
                                  </p:stCondLst>
                                  <p:iterate type="lt">
                                    <p:tmAbs val="5000"/>
                                  </p:iterate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2643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1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300"/>
                                        <p:tgtEl>
                                          <p:spTgt spid="2643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300"/>
                                        <p:tgtEl>
                                          <p:spTgt spid="2643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300"/>
                                        <p:tgtEl>
                                          <p:spTgt spid="264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4206" grpId="0"/>
      <p:bldP spid="264208" grpId="0" animBg="1"/>
      <p:bldP spid="264209" grpId="0" animBg="1"/>
      <p:bldP spid="264392" grpId="0"/>
      <p:bldP spid="264393" grpId="0" animBg="1"/>
      <p:bldP spid="264399" grpId="0" animBg="1"/>
      <p:bldP spid="264400" grpId="0"/>
    </p:bld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6242" name="Group 2"/>
          <p:cNvGrpSpPr>
            <a:grpSpLocks/>
          </p:cNvGrpSpPr>
          <p:nvPr/>
        </p:nvGrpSpPr>
        <p:grpSpPr bwMode="auto">
          <a:xfrm>
            <a:off x="6875463" y="1558925"/>
            <a:ext cx="1846262" cy="581025"/>
            <a:chOff x="4331" y="982"/>
            <a:chExt cx="1163" cy="366"/>
          </a:xfrm>
        </p:grpSpPr>
        <p:sp>
          <p:nvSpPr>
            <p:cNvPr id="266243" name="Text Box 3"/>
            <p:cNvSpPr txBox="1">
              <a:spLocks noChangeArrowheads="1"/>
            </p:cNvSpPr>
            <p:nvPr/>
          </p:nvSpPr>
          <p:spPr bwMode="auto">
            <a:xfrm>
              <a:off x="4331" y="982"/>
              <a:ext cx="454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Pecém</a:t>
              </a:r>
            </a:p>
          </p:txBody>
        </p:sp>
        <p:pic>
          <p:nvPicPr>
            <p:cNvPr id="266244" name="Picture 4" descr="Imagem3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4" y="1141"/>
              <a:ext cx="162" cy="10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66245" name="Text Box 5"/>
            <p:cNvSpPr txBox="1">
              <a:spLocks noChangeArrowheads="1"/>
            </p:cNvSpPr>
            <p:nvPr/>
          </p:nvSpPr>
          <p:spPr bwMode="auto">
            <a:xfrm>
              <a:off x="4641" y="1162"/>
              <a:ext cx="85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Mucuripe</a:t>
              </a:r>
            </a:p>
          </p:txBody>
        </p:sp>
        <p:pic>
          <p:nvPicPr>
            <p:cNvPr id="266246" name="Picture 6" descr="Imagem3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22" y="1246"/>
              <a:ext cx="156" cy="10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266247" name="Group 7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266248" name="Rectangle 8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66249" name="Rectangle 9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266250" name="Group 10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266251" name="Freeform 11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66252" name="Freeform 12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66253" name="Freeform 13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266254" name="Freeform 14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66255" name="Freeform 15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266256" name="Picture 16" descr="Barra inferior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66257" name="Picture 17" descr="Logo ADECE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66258" name="Picture 18" descr="LOGO Governo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66259" name="Text Box 19"/>
          <p:cNvSpPr txBox="1">
            <a:spLocks noChangeArrowheads="1"/>
          </p:cNvSpPr>
          <p:nvPr/>
        </p:nvSpPr>
        <p:spPr bwMode="auto">
          <a:xfrm>
            <a:off x="117475" y="1989138"/>
            <a:ext cx="3302000" cy="1247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11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municípios:</a:t>
            </a:r>
          </a:p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Eusébio, Chorozinho, Pacajus, Horizonte, Guaiúba, Pacatuba, Maranguape, Caucaia, São Gonçalo do Amarante, Maracanaú</a:t>
            </a:r>
          </a:p>
        </p:txBody>
      </p:sp>
      <p:sp>
        <p:nvSpPr>
          <p:cNvPr id="266260" name="Text Box 20"/>
          <p:cNvSpPr txBox="1">
            <a:spLocks noChangeArrowheads="1"/>
          </p:cNvSpPr>
          <p:nvPr/>
        </p:nvSpPr>
        <p:spPr bwMode="auto">
          <a:xfrm>
            <a:off x="117475" y="3306763"/>
            <a:ext cx="1487488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4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 Associações</a:t>
            </a:r>
          </a:p>
        </p:txBody>
      </p:sp>
      <p:sp>
        <p:nvSpPr>
          <p:cNvPr id="266261" name="Line 21"/>
          <p:cNvSpPr>
            <a:spLocks noChangeShapeType="1"/>
          </p:cNvSpPr>
          <p:nvPr/>
        </p:nvSpPr>
        <p:spPr bwMode="auto">
          <a:xfrm>
            <a:off x="146050" y="3270250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66262" name="Line 22"/>
          <p:cNvSpPr>
            <a:spLocks noChangeShapeType="1"/>
          </p:cNvSpPr>
          <p:nvPr/>
        </p:nvSpPr>
        <p:spPr bwMode="auto">
          <a:xfrm>
            <a:off x="146050" y="3740150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66263" name="Text Box 23"/>
          <p:cNvSpPr txBox="1">
            <a:spLocks noChangeArrowheads="1"/>
          </p:cNvSpPr>
          <p:nvPr/>
        </p:nvSpPr>
        <p:spPr bwMode="auto">
          <a:xfrm>
            <a:off x="117475" y="3776663"/>
            <a:ext cx="2276585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dirty="0">
                <a:solidFill>
                  <a:srgbClr val="066168"/>
                </a:solidFill>
                <a:latin typeface="Verdana" pitchFamily="34" charset="0"/>
              </a:rPr>
              <a:t>1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800" b="0" dirty="0" smtClean="0">
                <a:solidFill>
                  <a:srgbClr val="066168"/>
                </a:solidFill>
              </a:rPr>
              <a:t>Empresa </a:t>
            </a:r>
            <a:r>
              <a:rPr lang="pt-BR" sz="1800" b="0" dirty="0">
                <a:solidFill>
                  <a:srgbClr val="066168"/>
                </a:solidFill>
              </a:rPr>
              <a:t>com SIF</a:t>
            </a:r>
          </a:p>
        </p:txBody>
      </p:sp>
      <p:sp>
        <p:nvSpPr>
          <p:cNvPr id="266264" name="Line 24"/>
          <p:cNvSpPr>
            <a:spLocks noChangeShapeType="1"/>
          </p:cNvSpPr>
          <p:nvPr/>
        </p:nvSpPr>
        <p:spPr bwMode="auto">
          <a:xfrm>
            <a:off x="146050" y="4211638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66265" name="Text Box 25"/>
          <p:cNvSpPr txBox="1">
            <a:spLocks noChangeArrowheads="1"/>
          </p:cNvSpPr>
          <p:nvPr/>
        </p:nvSpPr>
        <p:spPr bwMode="auto">
          <a:xfrm>
            <a:off x="117475" y="4248150"/>
            <a:ext cx="1658938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130,373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Kg </a:t>
            </a:r>
          </a:p>
        </p:txBody>
      </p:sp>
      <p:pic>
        <p:nvPicPr>
          <p:cNvPr id="266266" name="Picture 26" descr="Mapa_CE2"/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75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66267" name="Group 27"/>
          <p:cNvGrpSpPr>
            <a:grpSpLocks/>
          </p:cNvGrpSpPr>
          <p:nvPr/>
        </p:nvGrpSpPr>
        <p:grpSpPr bwMode="auto">
          <a:xfrm>
            <a:off x="4522788" y="1023938"/>
            <a:ext cx="2971800" cy="1450975"/>
            <a:chOff x="2849" y="645"/>
            <a:chExt cx="1872" cy="914"/>
          </a:xfrm>
        </p:grpSpPr>
        <p:sp>
          <p:nvSpPr>
            <p:cNvPr id="266268" name="Text Box 28"/>
            <p:cNvSpPr txBox="1">
              <a:spLocks noChangeArrowheads="1"/>
            </p:cNvSpPr>
            <p:nvPr/>
          </p:nvSpPr>
          <p:spPr bwMode="auto">
            <a:xfrm>
              <a:off x="3809" y="645"/>
              <a:ext cx="912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Litoral Oeste</a:t>
              </a:r>
            </a:p>
          </p:txBody>
        </p:sp>
        <p:sp>
          <p:nvSpPr>
            <p:cNvPr id="266269" name="Freeform 29"/>
            <p:cNvSpPr>
              <a:spLocks/>
            </p:cNvSpPr>
            <p:nvPr/>
          </p:nvSpPr>
          <p:spPr bwMode="auto">
            <a:xfrm>
              <a:off x="3696" y="781"/>
              <a:ext cx="1004" cy="117"/>
            </a:xfrm>
            <a:custGeom>
              <a:avLst/>
              <a:gdLst>
                <a:gd name="T0" fmla="*/ 0 w 1004"/>
                <a:gd name="T1" fmla="*/ 117 h 117"/>
                <a:gd name="T2" fmla="*/ 153 w 1004"/>
                <a:gd name="T3" fmla="*/ 0 h 117"/>
                <a:gd name="T4" fmla="*/ 1004 w 1004"/>
                <a:gd name="T5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04" h="117">
                  <a:moveTo>
                    <a:pt x="0" y="117"/>
                  </a:moveTo>
                  <a:lnTo>
                    <a:pt x="153" y="0"/>
                  </a:lnTo>
                  <a:lnTo>
                    <a:pt x="1004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66270" name="Group 30"/>
            <p:cNvGrpSpPr>
              <a:grpSpLocks/>
            </p:cNvGrpSpPr>
            <p:nvPr/>
          </p:nvGrpSpPr>
          <p:grpSpPr bwMode="auto">
            <a:xfrm>
              <a:off x="2849" y="814"/>
              <a:ext cx="1406" cy="745"/>
              <a:chOff x="2849" y="814"/>
              <a:chExt cx="1406" cy="745"/>
            </a:xfrm>
          </p:grpSpPr>
          <p:sp>
            <p:nvSpPr>
              <p:cNvPr id="266271" name="Freeform 31"/>
              <p:cNvSpPr>
                <a:spLocks noChangeAspect="1"/>
              </p:cNvSpPr>
              <p:nvPr/>
            </p:nvSpPr>
            <p:spPr bwMode="auto">
              <a:xfrm>
                <a:off x="2913" y="911"/>
                <a:ext cx="107" cy="123"/>
              </a:xfrm>
              <a:custGeom>
                <a:avLst/>
                <a:gdLst>
                  <a:gd name="T0" fmla="*/ 299 w 593"/>
                  <a:gd name="T1" fmla="*/ 683 h 683"/>
                  <a:gd name="T2" fmla="*/ 593 w 593"/>
                  <a:gd name="T3" fmla="*/ 507 h 683"/>
                  <a:gd name="T4" fmla="*/ 553 w 593"/>
                  <a:gd name="T5" fmla="*/ 478 h 683"/>
                  <a:gd name="T6" fmla="*/ 533 w 593"/>
                  <a:gd name="T7" fmla="*/ 429 h 683"/>
                  <a:gd name="T8" fmla="*/ 523 w 593"/>
                  <a:gd name="T9" fmla="*/ 376 h 683"/>
                  <a:gd name="T10" fmla="*/ 563 w 593"/>
                  <a:gd name="T11" fmla="*/ 321 h 683"/>
                  <a:gd name="T12" fmla="*/ 555 w 593"/>
                  <a:gd name="T13" fmla="*/ 290 h 683"/>
                  <a:gd name="T14" fmla="*/ 466 w 593"/>
                  <a:gd name="T15" fmla="*/ 239 h 683"/>
                  <a:gd name="T16" fmla="*/ 444 w 593"/>
                  <a:gd name="T17" fmla="*/ 100 h 683"/>
                  <a:gd name="T18" fmla="*/ 271 w 593"/>
                  <a:gd name="T19" fmla="*/ 8 h 683"/>
                  <a:gd name="T20" fmla="*/ 173 w 593"/>
                  <a:gd name="T21" fmla="*/ 0 h 683"/>
                  <a:gd name="T22" fmla="*/ 191 w 593"/>
                  <a:gd name="T23" fmla="*/ 60 h 683"/>
                  <a:gd name="T24" fmla="*/ 248 w 593"/>
                  <a:gd name="T25" fmla="*/ 176 h 683"/>
                  <a:gd name="T26" fmla="*/ 218 w 593"/>
                  <a:gd name="T27" fmla="*/ 263 h 683"/>
                  <a:gd name="T28" fmla="*/ 221 w 593"/>
                  <a:gd name="T29" fmla="*/ 319 h 683"/>
                  <a:gd name="T30" fmla="*/ 242 w 593"/>
                  <a:gd name="T31" fmla="*/ 325 h 683"/>
                  <a:gd name="T32" fmla="*/ 235 w 593"/>
                  <a:gd name="T33" fmla="*/ 376 h 683"/>
                  <a:gd name="T34" fmla="*/ 42 w 593"/>
                  <a:gd name="T35" fmla="*/ 564 h 683"/>
                  <a:gd name="T36" fmla="*/ 26 w 593"/>
                  <a:gd name="T37" fmla="*/ 610 h 683"/>
                  <a:gd name="T38" fmla="*/ 0 w 593"/>
                  <a:gd name="T39" fmla="*/ 624 h 683"/>
                  <a:gd name="T40" fmla="*/ 14 w 593"/>
                  <a:gd name="T41" fmla="*/ 679 h 683"/>
                  <a:gd name="T42" fmla="*/ 299 w 593"/>
                  <a:gd name="T43" fmla="*/ 683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93" h="683">
                    <a:moveTo>
                      <a:pt x="299" y="683"/>
                    </a:moveTo>
                    <a:lnTo>
                      <a:pt x="593" y="507"/>
                    </a:lnTo>
                    <a:lnTo>
                      <a:pt x="553" y="478"/>
                    </a:lnTo>
                    <a:lnTo>
                      <a:pt x="533" y="429"/>
                    </a:lnTo>
                    <a:lnTo>
                      <a:pt x="523" y="376"/>
                    </a:lnTo>
                    <a:lnTo>
                      <a:pt x="563" y="321"/>
                    </a:lnTo>
                    <a:lnTo>
                      <a:pt x="555" y="290"/>
                    </a:lnTo>
                    <a:lnTo>
                      <a:pt x="466" y="239"/>
                    </a:lnTo>
                    <a:lnTo>
                      <a:pt x="444" y="100"/>
                    </a:lnTo>
                    <a:lnTo>
                      <a:pt x="271" y="8"/>
                    </a:lnTo>
                    <a:lnTo>
                      <a:pt x="173" y="0"/>
                    </a:lnTo>
                    <a:lnTo>
                      <a:pt x="191" y="60"/>
                    </a:lnTo>
                    <a:lnTo>
                      <a:pt x="248" y="176"/>
                    </a:lnTo>
                    <a:lnTo>
                      <a:pt x="218" y="263"/>
                    </a:lnTo>
                    <a:lnTo>
                      <a:pt x="221" y="319"/>
                    </a:lnTo>
                    <a:lnTo>
                      <a:pt x="242" y="325"/>
                    </a:lnTo>
                    <a:lnTo>
                      <a:pt x="235" y="376"/>
                    </a:lnTo>
                    <a:lnTo>
                      <a:pt x="42" y="564"/>
                    </a:lnTo>
                    <a:lnTo>
                      <a:pt x="26" y="610"/>
                    </a:lnTo>
                    <a:lnTo>
                      <a:pt x="0" y="624"/>
                    </a:lnTo>
                    <a:lnTo>
                      <a:pt x="14" y="679"/>
                    </a:lnTo>
                    <a:lnTo>
                      <a:pt x="299" y="683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272" name="Freeform 32"/>
              <p:cNvSpPr>
                <a:spLocks noChangeAspect="1"/>
              </p:cNvSpPr>
              <p:nvPr/>
            </p:nvSpPr>
            <p:spPr bwMode="auto">
              <a:xfrm>
                <a:off x="2849" y="935"/>
                <a:ext cx="561" cy="331"/>
              </a:xfrm>
              <a:custGeom>
                <a:avLst/>
                <a:gdLst>
                  <a:gd name="T0" fmla="*/ 71 w 3110"/>
                  <a:gd name="T1" fmla="*/ 1665 h 1835"/>
                  <a:gd name="T2" fmla="*/ 365 w 3110"/>
                  <a:gd name="T3" fmla="*/ 543 h 1835"/>
                  <a:gd name="T4" fmla="*/ 1452 w 3110"/>
                  <a:gd name="T5" fmla="*/ 70 h 1835"/>
                  <a:gd name="T6" fmla="*/ 1573 w 3110"/>
                  <a:gd name="T7" fmla="*/ 49 h 1835"/>
                  <a:gd name="T8" fmla="*/ 1615 w 3110"/>
                  <a:gd name="T9" fmla="*/ 38 h 1835"/>
                  <a:gd name="T10" fmla="*/ 1638 w 3110"/>
                  <a:gd name="T11" fmla="*/ 39 h 1835"/>
                  <a:gd name="T12" fmla="*/ 1650 w 3110"/>
                  <a:gd name="T13" fmla="*/ 20 h 1835"/>
                  <a:gd name="T14" fmla="*/ 1798 w 3110"/>
                  <a:gd name="T15" fmla="*/ 0 h 1835"/>
                  <a:gd name="T16" fmla="*/ 1963 w 3110"/>
                  <a:gd name="T17" fmla="*/ 81 h 1835"/>
                  <a:gd name="T18" fmla="*/ 2803 w 3110"/>
                  <a:gd name="T19" fmla="*/ 11 h 1835"/>
                  <a:gd name="T20" fmla="*/ 2892 w 3110"/>
                  <a:gd name="T21" fmla="*/ 49 h 1835"/>
                  <a:gd name="T22" fmla="*/ 2955 w 3110"/>
                  <a:gd name="T23" fmla="*/ 73 h 1835"/>
                  <a:gd name="T24" fmla="*/ 3057 w 3110"/>
                  <a:gd name="T25" fmla="*/ 137 h 1835"/>
                  <a:gd name="T26" fmla="*/ 3070 w 3110"/>
                  <a:gd name="T27" fmla="*/ 322 h 1835"/>
                  <a:gd name="T28" fmla="*/ 2301 w 3110"/>
                  <a:gd name="T29" fmla="*/ 139 h 1835"/>
                  <a:gd name="T30" fmla="*/ 2285 w 3110"/>
                  <a:gd name="T31" fmla="*/ 163 h 1835"/>
                  <a:gd name="T32" fmla="*/ 2000 w 3110"/>
                  <a:gd name="T33" fmla="*/ 653 h 1835"/>
                  <a:gd name="T34" fmla="*/ 1985 w 3110"/>
                  <a:gd name="T35" fmla="*/ 701 h 1835"/>
                  <a:gd name="T36" fmla="*/ 1983 w 3110"/>
                  <a:gd name="T37" fmla="*/ 742 h 1835"/>
                  <a:gd name="T38" fmla="*/ 1978 w 3110"/>
                  <a:gd name="T39" fmla="*/ 815 h 1835"/>
                  <a:gd name="T40" fmla="*/ 2055 w 3110"/>
                  <a:gd name="T41" fmla="*/ 860 h 1835"/>
                  <a:gd name="T42" fmla="*/ 1981 w 3110"/>
                  <a:gd name="T43" fmla="*/ 965 h 1835"/>
                  <a:gd name="T44" fmla="*/ 1928 w 3110"/>
                  <a:gd name="T45" fmla="*/ 1054 h 1835"/>
                  <a:gd name="T46" fmla="*/ 1868 w 3110"/>
                  <a:gd name="T47" fmla="*/ 1152 h 1835"/>
                  <a:gd name="T48" fmla="*/ 2005 w 3110"/>
                  <a:gd name="T49" fmla="*/ 1168 h 1835"/>
                  <a:gd name="T50" fmla="*/ 1934 w 3110"/>
                  <a:gd name="T51" fmla="*/ 1291 h 1835"/>
                  <a:gd name="T52" fmla="*/ 1949 w 3110"/>
                  <a:gd name="T53" fmla="*/ 1354 h 1835"/>
                  <a:gd name="T54" fmla="*/ 1876 w 3110"/>
                  <a:gd name="T55" fmla="*/ 1456 h 1835"/>
                  <a:gd name="T56" fmla="*/ 1832 w 3110"/>
                  <a:gd name="T57" fmla="*/ 1556 h 1835"/>
                  <a:gd name="T58" fmla="*/ 1862 w 3110"/>
                  <a:gd name="T59" fmla="*/ 1612 h 1835"/>
                  <a:gd name="T60" fmla="*/ 1810 w 3110"/>
                  <a:gd name="T61" fmla="*/ 1660 h 1835"/>
                  <a:gd name="T62" fmla="*/ 1342 w 3110"/>
                  <a:gd name="T63" fmla="*/ 1286 h 1835"/>
                  <a:gd name="T64" fmla="*/ 1275 w 3110"/>
                  <a:gd name="T65" fmla="*/ 1239 h 1835"/>
                  <a:gd name="T66" fmla="*/ 1058 w 3110"/>
                  <a:gd name="T67" fmla="*/ 1143 h 1835"/>
                  <a:gd name="T68" fmla="*/ 874 w 3110"/>
                  <a:gd name="T69" fmla="*/ 925 h 1835"/>
                  <a:gd name="T70" fmla="*/ 670 w 3110"/>
                  <a:gd name="T71" fmla="*/ 1480 h 1835"/>
                  <a:gd name="T72" fmla="*/ 581 w 3110"/>
                  <a:gd name="T73" fmla="*/ 1553 h 1835"/>
                  <a:gd name="T74" fmla="*/ 488 w 3110"/>
                  <a:gd name="T75" fmla="*/ 1532 h 18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110" h="1835">
                    <a:moveTo>
                      <a:pt x="150" y="1835"/>
                    </a:moveTo>
                    <a:lnTo>
                      <a:pt x="71" y="1665"/>
                    </a:lnTo>
                    <a:lnTo>
                      <a:pt x="0" y="1166"/>
                    </a:lnTo>
                    <a:lnTo>
                      <a:pt x="365" y="543"/>
                    </a:lnTo>
                    <a:lnTo>
                      <a:pt x="653" y="549"/>
                    </a:lnTo>
                    <a:lnTo>
                      <a:pt x="1452" y="70"/>
                    </a:lnTo>
                    <a:lnTo>
                      <a:pt x="1504" y="49"/>
                    </a:lnTo>
                    <a:lnTo>
                      <a:pt x="1573" y="49"/>
                    </a:lnTo>
                    <a:lnTo>
                      <a:pt x="1602" y="38"/>
                    </a:lnTo>
                    <a:lnTo>
                      <a:pt x="1615" y="38"/>
                    </a:lnTo>
                    <a:lnTo>
                      <a:pt x="1627" y="39"/>
                    </a:lnTo>
                    <a:lnTo>
                      <a:pt x="1638" y="39"/>
                    </a:lnTo>
                    <a:lnTo>
                      <a:pt x="1650" y="40"/>
                    </a:lnTo>
                    <a:lnTo>
                      <a:pt x="1650" y="20"/>
                    </a:lnTo>
                    <a:lnTo>
                      <a:pt x="1798" y="11"/>
                    </a:lnTo>
                    <a:lnTo>
                      <a:pt x="1798" y="0"/>
                    </a:lnTo>
                    <a:lnTo>
                      <a:pt x="1848" y="0"/>
                    </a:lnTo>
                    <a:lnTo>
                      <a:pt x="1963" y="81"/>
                    </a:lnTo>
                    <a:lnTo>
                      <a:pt x="2377" y="4"/>
                    </a:lnTo>
                    <a:lnTo>
                      <a:pt x="2803" y="11"/>
                    </a:lnTo>
                    <a:lnTo>
                      <a:pt x="2874" y="27"/>
                    </a:lnTo>
                    <a:lnTo>
                      <a:pt x="2892" y="49"/>
                    </a:lnTo>
                    <a:lnTo>
                      <a:pt x="2935" y="54"/>
                    </a:lnTo>
                    <a:lnTo>
                      <a:pt x="2955" y="73"/>
                    </a:lnTo>
                    <a:lnTo>
                      <a:pt x="2984" y="72"/>
                    </a:lnTo>
                    <a:lnTo>
                      <a:pt x="3057" y="137"/>
                    </a:lnTo>
                    <a:lnTo>
                      <a:pt x="3110" y="156"/>
                    </a:lnTo>
                    <a:lnTo>
                      <a:pt x="3070" y="322"/>
                    </a:lnTo>
                    <a:lnTo>
                      <a:pt x="2852" y="404"/>
                    </a:lnTo>
                    <a:lnTo>
                      <a:pt x="2301" y="139"/>
                    </a:lnTo>
                    <a:lnTo>
                      <a:pt x="2285" y="139"/>
                    </a:lnTo>
                    <a:lnTo>
                      <a:pt x="2285" y="163"/>
                    </a:lnTo>
                    <a:lnTo>
                      <a:pt x="2426" y="737"/>
                    </a:lnTo>
                    <a:lnTo>
                      <a:pt x="2000" y="653"/>
                    </a:lnTo>
                    <a:lnTo>
                      <a:pt x="1990" y="651"/>
                    </a:lnTo>
                    <a:lnTo>
                      <a:pt x="1985" y="701"/>
                    </a:lnTo>
                    <a:lnTo>
                      <a:pt x="2016" y="722"/>
                    </a:lnTo>
                    <a:lnTo>
                      <a:pt x="1983" y="742"/>
                    </a:lnTo>
                    <a:lnTo>
                      <a:pt x="2025" y="799"/>
                    </a:lnTo>
                    <a:lnTo>
                      <a:pt x="1978" y="815"/>
                    </a:lnTo>
                    <a:lnTo>
                      <a:pt x="2001" y="854"/>
                    </a:lnTo>
                    <a:lnTo>
                      <a:pt x="2055" y="860"/>
                    </a:lnTo>
                    <a:lnTo>
                      <a:pt x="2049" y="915"/>
                    </a:lnTo>
                    <a:lnTo>
                      <a:pt x="1981" y="965"/>
                    </a:lnTo>
                    <a:lnTo>
                      <a:pt x="1944" y="972"/>
                    </a:lnTo>
                    <a:lnTo>
                      <a:pt x="1928" y="1054"/>
                    </a:lnTo>
                    <a:lnTo>
                      <a:pt x="1855" y="1132"/>
                    </a:lnTo>
                    <a:lnTo>
                      <a:pt x="1868" y="1152"/>
                    </a:lnTo>
                    <a:lnTo>
                      <a:pt x="1983" y="1131"/>
                    </a:lnTo>
                    <a:lnTo>
                      <a:pt x="2005" y="1168"/>
                    </a:lnTo>
                    <a:lnTo>
                      <a:pt x="1962" y="1220"/>
                    </a:lnTo>
                    <a:lnTo>
                      <a:pt x="1934" y="1291"/>
                    </a:lnTo>
                    <a:lnTo>
                      <a:pt x="1944" y="1332"/>
                    </a:lnTo>
                    <a:lnTo>
                      <a:pt x="1949" y="1354"/>
                    </a:lnTo>
                    <a:lnTo>
                      <a:pt x="1899" y="1399"/>
                    </a:lnTo>
                    <a:lnTo>
                      <a:pt x="1876" y="1456"/>
                    </a:lnTo>
                    <a:lnTo>
                      <a:pt x="1882" y="1514"/>
                    </a:lnTo>
                    <a:lnTo>
                      <a:pt x="1832" y="1556"/>
                    </a:lnTo>
                    <a:lnTo>
                      <a:pt x="1832" y="1581"/>
                    </a:lnTo>
                    <a:lnTo>
                      <a:pt x="1862" y="1612"/>
                    </a:lnTo>
                    <a:lnTo>
                      <a:pt x="1829" y="1632"/>
                    </a:lnTo>
                    <a:lnTo>
                      <a:pt x="1810" y="1660"/>
                    </a:lnTo>
                    <a:lnTo>
                      <a:pt x="1469" y="1373"/>
                    </a:lnTo>
                    <a:lnTo>
                      <a:pt x="1342" y="1286"/>
                    </a:lnTo>
                    <a:lnTo>
                      <a:pt x="1288" y="1280"/>
                    </a:lnTo>
                    <a:lnTo>
                      <a:pt x="1275" y="1239"/>
                    </a:lnTo>
                    <a:lnTo>
                      <a:pt x="1250" y="1219"/>
                    </a:lnTo>
                    <a:lnTo>
                      <a:pt x="1058" y="1143"/>
                    </a:lnTo>
                    <a:lnTo>
                      <a:pt x="940" y="1128"/>
                    </a:lnTo>
                    <a:lnTo>
                      <a:pt x="874" y="925"/>
                    </a:lnTo>
                    <a:lnTo>
                      <a:pt x="695" y="1471"/>
                    </a:lnTo>
                    <a:lnTo>
                      <a:pt x="670" y="1480"/>
                    </a:lnTo>
                    <a:lnTo>
                      <a:pt x="648" y="1511"/>
                    </a:lnTo>
                    <a:lnTo>
                      <a:pt x="581" y="1553"/>
                    </a:lnTo>
                    <a:lnTo>
                      <a:pt x="567" y="1544"/>
                    </a:lnTo>
                    <a:lnTo>
                      <a:pt x="488" y="1532"/>
                    </a:lnTo>
                    <a:lnTo>
                      <a:pt x="150" y="1835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273" name="Freeform 33"/>
              <p:cNvSpPr>
                <a:spLocks noChangeAspect="1"/>
              </p:cNvSpPr>
              <p:nvPr/>
            </p:nvSpPr>
            <p:spPr bwMode="auto">
              <a:xfrm>
                <a:off x="3038" y="838"/>
                <a:ext cx="377" cy="147"/>
              </a:xfrm>
              <a:custGeom>
                <a:avLst/>
                <a:gdLst>
                  <a:gd name="T0" fmla="*/ 56 w 2090"/>
                  <a:gd name="T1" fmla="*/ 814 h 814"/>
                  <a:gd name="T2" fmla="*/ 407 w 2090"/>
                  <a:gd name="T3" fmla="*/ 604 h 814"/>
                  <a:gd name="T4" fmla="*/ 455 w 2090"/>
                  <a:gd name="T5" fmla="*/ 585 h 814"/>
                  <a:gd name="T6" fmla="*/ 526 w 2090"/>
                  <a:gd name="T7" fmla="*/ 584 h 814"/>
                  <a:gd name="T8" fmla="*/ 553 w 2090"/>
                  <a:gd name="T9" fmla="*/ 574 h 814"/>
                  <a:gd name="T10" fmla="*/ 602 w 2090"/>
                  <a:gd name="T11" fmla="*/ 576 h 814"/>
                  <a:gd name="T12" fmla="*/ 604 w 2090"/>
                  <a:gd name="T13" fmla="*/ 558 h 814"/>
                  <a:gd name="T14" fmla="*/ 750 w 2090"/>
                  <a:gd name="T15" fmla="*/ 548 h 814"/>
                  <a:gd name="T16" fmla="*/ 750 w 2090"/>
                  <a:gd name="T17" fmla="*/ 537 h 814"/>
                  <a:gd name="T18" fmla="*/ 801 w 2090"/>
                  <a:gd name="T19" fmla="*/ 535 h 814"/>
                  <a:gd name="T20" fmla="*/ 915 w 2090"/>
                  <a:gd name="T21" fmla="*/ 617 h 814"/>
                  <a:gd name="T22" fmla="*/ 1327 w 2090"/>
                  <a:gd name="T23" fmla="*/ 539 h 814"/>
                  <a:gd name="T24" fmla="*/ 1760 w 2090"/>
                  <a:gd name="T25" fmla="*/ 546 h 814"/>
                  <a:gd name="T26" fmla="*/ 1828 w 2090"/>
                  <a:gd name="T27" fmla="*/ 563 h 814"/>
                  <a:gd name="T28" fmla="*/ 1844 w 2090"/>
                  <a:gd name="T29" fmla="*/ 585 h 814"/>
                  <a:gd name="T30" fmla="*/ 1885 w 2090"/>
                  <a:gd name="T31" fmla="*/ 589 h 814"/>
                  <a:gd name="T32" fmla="*/ 1905 w 2090"/>
                  <a:gd name="T33" fmla="*/ 608 h 814"/>
                  <a:gd name="T34" fmla="*/ 1934 w 2090"/>
                  <a:gd name="T35" fmla="*/ 606 h 814"/>
                  <a:gd name="T36" fmla="*/ 2007 w 2090"/>
                  <a:gd name="T37" fmla="*/ 671 h 814"/>
                  <a:gd name="T38" fmla="*/ 2064 w 2090"/>
                  <a:gd name="T39" fmla="*/ 693 h 814"/>
                  <a:gd name="T40" fmla="*/ 2090 w 2090"/>
                  <a:gd name="T41" fmla="*/ 465 h 814"/>
                  <a:gd name="T42" fmla="*/ 2084 w 2090"/>
                  <a:gd name="T43" fmla="*/ 445 h 814"/>
                  <a:gd name="T44" fmla="*/ 2075 w 2090"/>
                  <a:gd name="T45" fmla="*/ 431 h 814"/>
                  <a:gd name="T46" fmla="*/ 2047 w 2090"/>
                  <a:gd name="T47" fmla="*/ 432 h 814"/>
                  <a:gd name="T48" fmla="*/ 2012 w 2090"/>
                  <a:gd name="T49" fmla="*/ 382 h 814"/>
                  <a:gd name="T50" fmla="*/ 2006 w 2090"/>
                  <a:gd name="T51" fmla="*/ 370 h 814"/>
                  <a:gd name="T52" fmla="*/ 1989 w 2090"/>
                  <a:gd name="T53" fmla="*/ 370 h 814"/>
                  <a:gd name="T54" fmla="*/ 1953 w 2090"/>
                  <a:gd name="T55" fmla="*/ 342 h 814"/>
                  <a:gd name="T56" fmla="*/ 1949 w 2090"/>
                  <a:gd name="T57" fmla="*/ 311 h 814"/>
                  <a:gd name="T58" fmla="*/ 1960 w 2090"/>
                  <a:gd name="T59" fmla="*/ 290 h 814"/>
                  <a:gd name="T60" fmla="*/ 1960 w 2090"/>
                  <a:gd name="T61" fmla="*/ 273 h 814"/>
                  <a:gd name="T62" fmla="*/ 1931 w 2090"/>
                  <a:gd name="T63" fmla="*/ 249 h 814"/>
                  <a:gd name="T64" fmla="*/ 1927 w 2090"/>
                  <a:gd name="T65" fmla="*/ 193 h 814"/>
                  <a:gd name="T66" fmla="*/ 1952 w 2090"/>
                  <a:gd name="T67" fmla="*/ 159 h 814"/>
                  <a:gd name="T68" fmla="*/ 1937 w 2090"/>
                  <a:gd name="T69" fmla="*/ 144 h 814"/>
                  <a:gd name="T70" fmla="*/ 1851 w 2090"/>
                  <a:gd name="T71" fmla="*/ 134 h 814"/>
                  <a:gd name="T72" fmla="*/ 1832 w 2090"/>
                  <a:gd name="T73" fmla="*/ 130 h 814"/>
                  <a:gd name="T74" fmla="*/ 1796 w 2090"/>
                  <a:gd name="T75" fmla="*/ 80 h 814"/>
                  <a:gd name="T76" fmla="*/ 1767 w 2090"/>
                  <a:gd name="T77" fmla="*/ 0 h 814"/>
                  <a:gd name="T78" fmla="*/ 1153 w 2090"/>
                  <a:gd name="T79" fmla="*/ 22 h 814"/>
                  <a:gd name="T80" fmla="*/ 943 w 2090"/>
                  <a:gd name="T81" fmla="*/ 137 h 814"/>
                  <a:gd name="T82" fmla="*/ 880 w 2090"/>
                  <a:gd name="T83" fmla="*/ 138 h 814"/>
                  <a:gd name="T84" fmla="*/ 863 w 2090"/>
                  <a:gd name="T85" fmla="*/ 69 h 814"/>
                  <a:gd name="T86" fmla="*/ 708 w 2090"/>
                  <a:gd name="T87" fmla="*/ 52 h 814"/>
                  <a:gd name="T88" fmla="*/ 666 w 2090"/>
                  <a:gd name="T89" fmla="*/ 102 h 814"/>
                  <a:gd name="T90" fmla="*/ 535 w 2090"/>
                  <a:gd name="T91" fmla="*/ 101 h 814"/>
                  <a:gd name="T92" fmla="*/ 508 w 2090"/>
                  <a:gd name="T93" fmla="*/ 131 h 814"/>
                  <a:gd name="T94" fmla="*/ 438 w 2090"/>
                  <a:gd name="T95" fmla="*/ 145 h 814"/>
                  <a:gd name="T96" fmla="*/ 56 w 2090"/>
                  <a:gd name="T97" fmla="*/ 167 h 814"/>
                  <a:gd name="T98" fmla="*/ 169 w 2090"/>
                  <a:gd name="T99" fmla="*/ 282 h 814"/>
                  <a:gd name="T100" fmla="*/ 170 w 2090"/>
                  <a:gd name="T101" fmla="*/ 322 h 814"/>
                  <a:gd name="T102" fmla="*/ 143 w 2090"/>
                  <a:gd name="T103" fmla="*/ 322 h 814"/>
                  <a:gd name="T104" fmla="*/ 179 w 2090"/>
                  <a:gd name="T105" fmla="*/ 370 h 814"/>
                  <a:gd name="T106" fmla="*/ 139 w 2090"/>
                  <a:gd name="T107" fmla="*/ 425 h 814"/>
                  <a:gd name="T108" fmla="*/ 143 w 2090"/>
                  <a:gd name="T109" fmla="*/ 505 h 814"/>
                  <a:gd name="T110" fmla="*/ 68 w 2090"/>
                  <a:gd name="T111" fmla="*/ 606 h 814"/>
                  <a:gd name="T112" fmla="*/ 56 w 2090"/>
                  <a:gd name="T113" fmla="*/ 649 h 814"/>
                  <a:gd name="T114" fmla="*/ 0 w 2090"/>
                  <a:gd name="T115" fmla="*/ 712 h 814"/>
                  <a:gd name="T116" fmla="*/ 5 w 2090"/>
                  <a:gd name="T117" fmla="*/ 751 h 814"/>
                  <a:gd name="T118" fmla="*/ 56 w 2090"/>
                  <a:gd name="T119" fmla="*/ 814 h 8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90" h="814">
                    <a:moveTo>
                      <a:pt x="56" y="814"/>
                    </a:moveTo>
                    <a:lnTo>
                      <a:pt x="407" y="604"/>
                    </a:lnTo>
                    <a:lnTo>
                      <a:pt x="455" y="585"/>
                    </a:lnTo>
                    <a:lnTo>
                      <a:pt x="526" y="584"/>
                    </a:lnTo>
                    <a:lnTo>
                      <a:pt x="553" y="574"/>
                    </a:lnTo>
                    <a:lnTo>
                      <a:pt x="602" y="576"/>
                    </a:lnTo>
                    <a:lnTo>
                      <a:pt x="604" y="558"/>
                    </a:lnTo>
                    <a:lnTo>
                      <a:pt x="750" y="548"/>
                    </a:lnTo>
                    <a:lnTo>
                      <a:pt x="750" y="537"/>
                    </a:lnTo>
                    <a:lnTo>
                      <a:pt x="801" y="535"/>
                    </a:lnTo>
                    <a:lnTo>
                      <a:pt x="915" y="617"/>
                    </a:lnTo>
                    <a:lnTo>
                      <a:pt x="1327" y="539"/>
                    </a:lnTo>
                    <a:lnTo>
                      <a:pt x="1760" y="546"/>
                    </a:lnTo>
                    <a:lnTo>
                      <a:pt x="1828" y="563"/>
                    </a:lnTo>
                    <a:lnTo>
                      <a:pt x="1844" y="585"/>
                    </a:lnTo>
                    <a:lnTo>
                      <a:pt x="1885" y="589"/>
                    </a:lnTo>
                    <a:lnTo>
                      <a:pt x="1905" y="608"/>
                    </a:lnTo>
                    <a:lnTo>
                      <a:pt x="1934" y="606"/>
                    </a:lnTo>
                    <a:lnTo>
                      <a:pt x="2007" y="671"/>
                    </a:lnTo>
                    <a:lnTo>
                      <a:pt x="2064" y="693"/>
                    </a:lnTo>
                    <a:lnTo>
                      <a:pt x="2090" y="465"/>
                    </a:lnTo>
                    <a:lnTo>
                      <a:pt x="2084" y="445"/>
                    </a:lnTo>
                    <a:lnTo>
                      <a:pt x="2075" y="431"/>
                    </a:lnTo>
                    <a:lnTo>
                      <a:pt x="2047" y="432"/>
                    </a:lnTo>
                    <a:lnTo>
                      <a:pt x="2012" y="382"/>
                    </a:lnTo>
                    <a:lnTo>
                      <a:pt x="2006" y="370"/>
                    </a:lnTo>
                    <a:lnTo>
                      <a:pt x="1989" y="370"/>
                    </a:lnTo>
                    <a:lnTo>
                      <a:pt x="1953" y="342"/>
                    </a:lnTo>
                    <a:lnTo>
                      <a:pt x="1949" y="311"/>
                    </a:lnTo>
                    <a:lnTo>
                      <a:pt x="1960" y="290"/>
                    </a:lnTo>
                    <a:lnTo>
                      <a:pt x="1960" y="273"/>
                    </a:lnTo>
                    <a:lnTo>
                      <a:pt x="1931" y="249"/>
                    </a:lnTo>
                    <a:lnTo>
                      <a:pt x="1927" y="193"/>
                    </a:lnTo>
                    <a:lnTo>
                      <a:pt x="1952" y="159"/>
                    </a:lnTo>
                    <a:lnTo>
                      <a:pt x="1937" y="144"/>
                    </a:lnTo>
                    <a:lnTo>
                      <a:pt x="1851" y="134"/>
                    </a:lnTo>
                    <a:lnTo>
                      <a:pt x="1832" y="130"/>
                    </a:lnTo>
                    <a:lnTo>
                      <a:pt x="1796" y="80"/>
                    </a:lnTo>
                    <a:lnTo>
                      <a:pt x="1767" y="0"/>
                    </a:lnTo>
                    <a:lnTo>
                      <a:pt x="1153" y="22"/>
                    </a:lnTo>
                    <a:lnTo>
                      <a:pt x="943" y="137"/>
                    </a:lnTo>
                    <a:lnTo>
                      <a:pt x="880" y="138"/>
                    </a:lnTo>
                    <a:lnTo>
                      <a:pt x="863" y="69"/>
                    </a:lnTo>
                    <a:lnTo>
                      <a:pt x="708" y="52"/>
                    </a:lnTo>
                    <a:lnTo>
                      <a:pt x="666" y="102"/>
                    </a:lnTo>
                    <a:lnTo>
                      <a:pt x="535" y="101"/>
                    </a:lnTo>
                    <a:lnTo>
                      <a:pt x="508" y="131"/>
                    </a:lnTo>
                    <a:lnTo>
                      <a:pt x="438" y="145"/>
                    </a:lnTo>
                    <a:lnTo>
                      <a:pt x="56" y="167"/>
                    </a:lnTo>
                    <a:lnTo>
                      <a:pt x="169" y="282"/>
                    </a:lnTo>
                    <a:lnTo>
                      <a:pt x="170" y="322"/>
                    </a:lnTo>
                    <a:lnTo>
                      <a:pt x="143" y="322"/>
                    </a:lnTo>
                    <a:lnTo>
                      <a:pt x="179" y="370"/>
                    </a:lnTo>
                    <a:lnTo>
                      <a:pt x="139" y="425"/>
                    </a:lnTo>
                    <a:lnTo>
                      <a:pt x="143" y="505"/>
                    </a:lnTo>
                    <a:lnTo>
                      <a:pt x="68" y="606"/>
                    </a:lnTo>
                    <a:lnTo>
                      <a:pt x="56" y="649"/>
                    </a:lnTo>
                    <a:lnTo>
                      <a:pt x="0" y="712"/>
                    </a:lnTo>
                    <a:lnTo>
                      <a:pt x="5" y="751"/>
                    </a:lnTo>
                    <a:lnTo>
                      <a:pt x="56" y="814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274" name="Freeform 34"/>
              <p:cNvSpPr>
                <a:spLocks noChangeAspect="1"/>
              </p:cNvSpPr>
              <p:nvPr/>
            </p:nvSpPr>
            <p:spPr bwMode="auto">
              <a:xfrm>
                <a:off x="3431" y="814"/>
                <a:ext cx="185" cy="93"/>
              </a:xfrm>
              <a:custGeom>
                <a:avLst/>
                <a:gdLst>
                  <a:gd name="T0" fmla="*/ 12 w 1026"/>
                  <a:gd name="T1" fmla="*/ 0 h 512"/>
                  <a:gd name="T2" fmla="*/ 159 w 1026"/>
                  <a:gd name="T3" fmla="*/ 40 h 512"/>
                  <a:gd name="T4" fmla="*/ 298 w 1026"/>
                  <a:gd name="T5" fmla="*/ 16 h 512"/>
                  <a:gd name="T6" fmla="*/ 312 w 1026"/>
                  <a:gd name="T7" fmla="*/ 152 h 512"/>
                  <a:gd name="T8" fmla="*/ 340 w 1026"/>
                  <a:gd name="T9" fmla="*/ 219 h 512"/>
                  <a:gd name="T10" fmla="*/ 615 w 1026"/>
                  <a:gd name="T11" fmla="*/ 239 h 512"/>
                  <a:gd name="T12" fmla="*/ 620 w 1026"/>
                  <a:gd name="T13" fmla="*/ 225 h 512"/>
                  <a:gd name="T14" fmla="*/ 720 w 1026"/>
                  <a:gd name="T15" fmla="*/ 219 h 512"/>
                  <a:gd name="T16" fmla="*/ 857 w 1026"/>
                  <a:gd name="T17" fmla="*/ 234 h 512"/>
                  <a:gd name="T18" fmla="*/ 929 w 1026"/>
                  <a:gd name="T19" fmla="*/ 239 h 512"/>
                  <a:gd name="T20" fmla="*/ 944 w 1026"/>
                  <a:gd name="T21" fmla="*/ 255 h 512"/>
                  <a:gd name="T22" fmla="*/ 998 w 1026"/>
                  <a:gd name="T23" fmla="*/ 255 h 512"/>
                  <a:gd name="T24" fmla="*/ 1026 w 1026"/>
                  <a:gd name="T25" fmla="*/ 287 h 512"/>
                  <a:gd name="T26" fmla="*/ 1026 w 1026"/>
                  <a:gd name="T27" fmla="*/ 309 h 512"/>
                  <a:gd name="T28" fmla="*/ 949 w 1026"/>
                  <a:gd name="T29" fmla="*/ 456 h 512"/>
                  <a:gd name="T30" fmla="*/ 697 w 1026"/>
                  <a:gd name="T31" fmla="*/ 472 h 512"/>
                  <a:gd name="T32" fmla="*/ 666 w 1026"/>
                  <a:gd name="T33" fmla="*/ 456 h 512"/>
                  <a:gd name="T34" fmla="*/ 459 w 1026"/>
                  <a:gd name="T35" fmla="*/ 456 h 512"/>
                  <a:gd name="T36" fmla="*/ 415 w 1026"/>
                  <a:gd name="T37" fmla="*/ 499 h 512"/>
                  <a:gd name="T38" fmla="*/ 308 w 1026"/>
                  <a:gd name="T39" fmla="*/ 512 h 512"/>
                  <a:gd name="T40" fmla="*/ 241 w 1026"/>
                  <a:gd name="T41" fmla="*/ 492 h 512"/>
                  <a:gd name="T42" fmla="*/ 119 w 1026"/>
                  <a:gd name="T43" fmla="*/ 472 h 512"/>
                  <a:gd name="T44" fmla="*/ 76 w 1026"/>
                  <a:gd name="T45" fmla="*/ 428 h 512"/>
                  <a:gd name="T46" fmla="*/ 102 w 1026"/>
                  <a:gd name="T47" fmla="*/ 359 h 512"/>
                  <a:gd name="T48" fmla="*/ 16 w 1026"/>
                  <a:gd name="T49" fmla="*/ 230 h 512"/>
                  <a:gd name="T50" fmla="*/ 39 w 1026"/>
                  <a:gd name="T51" fmla="*/ 209 h 512"/>
                  <a:gd name="T52" fmla="*/ 38 w 1026"/>
                  <a:gd name="T53" fmla="*/ 159 h 512"/>
                  <a:gd name="T54" fmla="*/ 0 w 1026"/>
                  <a:gd name="T55" fmla="*/ 68 h 512"/>
                  <a:gd name="T56" fmla="*/ 12 w 1026"/>
                  <a:gd name="T57" fmla="*/ 0 h 5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026" h="512">
                    <a:moveTo>
                      <a:pt x="12" y="0"/>
                    </a:moveTo>
                    <a:lnTo>
                      <a:pt x="159" y="40"/>
                    </a:lnTo>
                    <a:lnTo>
                      <a:pt x="298" y="16"/>
                    </a:lnTo>
                    <a:lnTo>
                      <a:pt x="312" y="152"/>
                    </a:lnTo>
                    <a:lnTo>
                      <a:pt x="340" y="219"/>
                    </a:lnTo>
                    <a:lnTo>
                      <a:pt x="615" y="239"/>
                    </a:lnTo>
                    <a:lnTo>
                      <a:pt x="620" y="225"/>
                    </a:lnTo>
                    <a:lnTo>
                      <a:pt x="720" y="219"/>
                    </a:lnTo>
                    <a:lnTo>
                      <a:pt x="857" y="234"/>
                    </a:lnTo>
                    <a:lnTo>
                      <a:pt x="929" y="239"/>
                    </a:lnTo>
                    <a:lnTo>
                      <a:pt x="944" y="255"/>
                    </a:lnTo>
                    <a:lnTo>
                      <a:pt x="998" y="255"/>
                    </a:lnTo>
                    <a:lnTo>
                      <a:pt x="1026" y="287"/>
                    </a:lnTo>
                    <a:lnTo>
                      <a:pt x="1026" y="309"/>
                    </a:lnTo>
                    <a:lnTo>
                      <a:pt x="949" y="456"/>
                    </a:lnTo>
                    <a:lnTo>
                      <a:pt x="697" y="472"/>
                    </a:lnTo>
                    <a:lnTo>
                      <a:pt x="666" y="456"/>
                    </a:lnTo>
                    <a:lnTo>
                      <a:pt x="459" y="456"/>
                    </a:lnTo>
                    <a:lnTo>
                      <a:pt x="415" y="499"/>
                    </a:lnTo>
                    <a:lnTo>
                      <a:pt x="308" y="512"/>
                    </a:lnTo>
                    <a:lnTo>
                      <a:pt x="241" y="492"/>
                    </a:lnTo>
                    <a:lnTo>
                      <a:pt x="119" y="472"/>
                    </a:lnTo>
                    <a:lnTo>
                      <a:pt x="76" y="428"/>
                    </a:lnTo>
                    <a:lnTo>
                      <a:pt x="102" y="359"/>
                    </a:lnTo>
                    <a:lnTo>
                      <a:pt x="16" y="230"/>
                    </a:lnTo>
                    <a:lnTo>
                      <a:pt x="39" y="209"/>
                    </a:lnTo>
                    <a:lnTo>
                      <a:pt x="38" y="159"/>
                    </a:lnTo>
                    <a:lnTo>
                      <a:pt x="0" y="68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275" name="Freeform 35"/>
              <p:cNvSpPr>
                <a:spLocks noChangeAspect="1"/>
              </p:cNvSpPr>
              <p:nvPr/>
            </p:nvSpPr>
            <p:spPr bwMode="auto">
              <a:xfrm>
                <a:off x="3401" y="892"/>
                <a:ext cx="256" cy="155"/>
              </a:xfrm>
              <a:custGeom>
                <a:avLst/>
                <a:gdLst>
                  <a:gd name="T0" fmla="*/ 52 w 1420"/>
                  <a:gd name="T1" fmla="*/ 405 h 859"/>
                  <a:gd name="T2" fmla="*/ 84 w 1420"/>
                  <a:gd name="T3" fmla="*/ 161 h 859"/>
                  <a:gd name="T4" fmla="*/ 67 w 1420"/>
                  <a:gd name="T5" fmla="*/ 136 h 859"/>
                  <a:gd name="T6" fmla="*/ 40 w 1420"/>
                  <a:gd name="T7" fmla="*/ 136 h 859"/>
                  <a:gd name="T8" fmla="*/ 0 w 1420"/>
                  <a:gd name="T9" fmla="*/ 77 h 859"/>
                  <a:gd name="T10" fmla="*/ 36 w 1420"/>
                  <a:gd name="T11" fmla="*/ 75 h 859"/>
                  <a:gd name="T12" fmla="*/ 50 w 1420"/>
                  <a:gd name="T13" fmla="*/ 57 h 859"/>
                  <a:gd name="T14" fmla="*/ 98 w 1420"/>
                  <a:gd name="T15" fmla="*/ 55 h 859"/>
                  <a:gd name="T16" fmla="*/ 111 w 1420"/>
                  <a:gd name="T17" fmla="*/ 65 h 859"/>
                  <a:gd name="T18" fmla="*/ 135 w 1420"/>
                  <a:gd name="T19" fmla="*/ 47 h 859"/>
                  <a:gd name="T20" fmla="*/ 181 w 1420"/>
                  <a:gd name="T21" fmla="*/ 45 h 859"/>
                  <a:gd name="T22" fmla="*/ 246 w 1420"/>
                  <a:gd name="T23" fmla="*/ 0 h 859"/>
                  <a:gd name="T24" fmla="*/ 290 w 1420"/>
                  <a:gd name="T25" fmla="*/ 45 h 859"/>
                  <a:gd name="T26" fmla="*/ 412 w 1420"/>
                  <a:gd name="T27" fmla="*/ 63 h 859"/>
                  <a:gd name="T28" fmla="*/ 479 w 1420"/>
                  <a:gd name="T29" fmla="*/ 84 h 859"/>
                  <a:gd name="T30" fmla="*/ 584 w 1420"/>
                  <a:gd name="T31" fmla="*/ 73 h 859"/>
                  <a:gd name="T32" fmla="*/ 630 w 1420"/>
                  <a:gd name="T33" fmla="*/ 28 h 859"/>
                  <a:gd name="T34" fmla="*/ 834 w 1420"/>
                  <a:gd name="T35" fmla="*/ 28 h 859"/>
                  <a:gd name="T36" fmla="*/ 867 w 1420"/>
                  <a:gd name="T37" fmla="*/ 43 h 859"/>
                  <a:gd name="T38" fmla="*/ 1109 w 1420"/>
                  <a:gd name="T39" fmla="*/ 30 h 859"/>
                  <a:gd name="T40" fmla="*/ 1113 w 1420"/>
                  <a:gd name="T41" fmla="*/ 80 h 859"/>
                  <a:gd name="T42" fmla="*/ 1162 w 1420"/>
                  <a:gd name="T43" fmla="*/ 172 h 859"/>
                  <a:gd name="T44" fmla="*/ 1181 w 1420"/>
                  <a:gd name="T45" fmla="*/ 213 h 859"/>
                  <a:gd name="T46" fmla="*/ 1177 w 1420"/>
                  <a:gd name="T47" fmla="*/ 311 h 859"/>
                  <a:gd name="T48" fmla="*/ 1192 w 1420"/>
                  <a:gd name="T49" fmla="*/ 340 h 859"/>
                  <a:gd name="T50" fmla="*/ 1225 w 1420"/>
                  <a:gd name="T51" fmla="*/ 346 h 859"/>
                  <a:gd name="T52" fmla="*/ 1233 w 1420"/>
                  <a:gd name="T53" fmla="*/ 332 h 859"/>
                  <a:gd name="T54" fmla="*/ 1273 w 1420"/>
                  <a:gd name="T55" fmla="*/ 328 h 859"/>
                  <a:gd name="T56" fmla="*/ 1297 w 1420"/>
                  <a:gd name="T57" fmla="*/ 334 h 859"/>
                  <a:gd name="T58" fmla="*/ 1418 w 1420"/>
                  <a:gd name="T59" fmla="*/ 477 h 859"/>
                  <a:gd name="T60" fmla="*/ 1420 w 1420"/>
                  <a:gd name="T61" fmla="*/ 569 h 859"/>
                  <a:gd name="T62" fmla="*/ 1241 w 1420"/>
                  <a:gd name="T63" fmla="*/ 451 h 859"/>
                  <a:gd name="T64" fmla="*/ 1208 w 1420"/>
                  <a:gd name="T65" fmla="*/ 463 h 859"/>
                  <a:gd name="T66" fmla="*/ 1192 w 1420"/>
                  <a:gd name="T67" fmla="*/ 477 h 859"/>
                  <a:gd name="T68" fmla="*/ 1190 w 1420"/>
                  <a:gd name="T69" fmla="*/ 513 h 859"/>
                  <a:gd name="T70" fmla="*/ 1202 w 1420"/>
                  <a:gd name="T71" fmla="*/ 554 h 859"/>
                  <a:gd name="T72" fmla="*/ 1196 w 1420"/>
                  <a:gd name="T73" fmla="*/ 573 h 859"/>
                  <a:gd name="T74" fmla="*/ 1143 w 1420"/>
                  <a:gd name="T75" fmla="*/ 590 h 859"/>
                  <a:gd name="T76" fmla="*/ 1125 w 1420"/>
                  <a:gd name="T77" fmla="*/ 592 h 859"/>
                  <a:gd name="T78" fmla="*/ 975 w 1420"/>
                  <a:gd name="T79" fmla="*/ 714 h 859"/>
                  <a:gd name="T80" fmla="*/ 907 w 1420"/>
                  <a:gd name="T81" fmla="*/ 752 h 859"/>
                  <a:gd name="T82" fmla="*/ 858 w 1420"/>
                  <a:gd name="T83" fmla="*/ 742 h 859"/>
                  <a:gd name="T84" fmla="*/ 818 w 1420"/>
                  <a:gd name="T85" fmla="*/ 679 h 859"/>
                  <a:gd name="T86" fmla="*/ 709 w 1420"/>
                  <a:gd name="T87" fmla="*/ 848 h 859"/>
                  <a:gd name="T88" fmla="*/ 677 w 1420"/>
                  <a:gd name="T89" fmla="*/ 842 h 859"/>
                  <a:gd name="T90" fmla="*/ 662 w 1420"/>
                  <a:gd name="T91" fmla="*/ 827 h 859"/>
                  <a:gd name="T92" fmla="*/ 626 w 1420"/>
                  <a:gd name="T93" fmla="*/ 833 h 859"/>
                  <a:gd name="T94" fmla="*/ 602 w 1420"/>
                  <a:gd name="T95" fmla="*/ 852 h 859"/>
                  <a:gd name="T96" fmla="*/ 519 w 1420"/>
                  <a:gd name="T97" fmla="*/ 859 h 859"/>
                  <a:gd name="T98" fmla="*/ 505 w 1420"/>
                  <a:gd name="T99" fmla="*/ 842 h 859"/>
                  <a:gd name="T100" fmla="*/ 492 w 1420"/>
                  <a:gd name="T101" fmla="*/ 722 h 859"/>
                  <a:gd name="T102" fmla="*/ 426 w 1420"/>
                  <a:gd name="T103" fmla="*/ 627 h 859"/>
                  <a:gd name="T104" fmla="*/ 317 w 1420"/>
                  <a:gd name="T105" fmla="*/ 607 h 859"/>
                  <a:gd name="T106" fmla="*/ 244 w 1420"/>
                  <a:gd name="T107" fmla="*/ 536 h 859"/>
                  <a:gd name="T108" fmla="*/ 211 w 1420"/>
                  <a:gd name="T109" fmla="*/ 530 h 859"/>
                  <a:gd name="T110" fmla="*/ 52 w 1420"/>
                  <a:gd name="T111" fmla="*/ 405 h 8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420" h="859">
                    <a:moveTo>
                      <a:pt x="52" y="405"/>
                    </a:moveTo>
                    <a:lnTo>
                      <a:pt x="84" y="161"/>
                    </a:lnTo>
                    <a:lnTo>
                      <a:pt x="67" y="136"/>
                    </a:lnTo>
                    <a:lnTo>
                      <a:pt x="40" y="136"/>
                    </a:lnTo>
                    <a:lnTo>
                      <a:pt x="0" y="77"/>
                    </a:lnTo>
                    <a:lnTo>
                      <a:pt x="36" y="75"/>
                    </a:lnTo>
                    <a:lnTo>
                      <a:pt x="50" y="57"/>
                    </a:lnTo>
                    <a:lnTo>
                      <a:pt x="98" y="55"/>
                    </a:lnTo>
                    <a:lnTo>
                      <a:pt x="111" y="65"/>
                    </a:lnTo>
                    <a:lnTo>
                      <a:pt x="135" y="47"/>
                    </a:lnTo>
                    <a:lnTo>
                      <a:pt x="181" y="45"/>
                    </a:lnTo>
                    <a:lnTo>
                      <a:pt x="246" y="0"/>
                    </a:lnTo>
                    <a:lnTo>
                      <a:pt x="290" y="45"/>
                    </a:lnTo>
                    <a:lnTo>
                      <a:pt x="412" y="63"/>
                    </a:lnTo>
                    <a:lnTo>
                      <a:pt x="479" y="84"/>
                    </a:lnTo>
                    <a:lnTo>
                      <a:pt x="584" y="73"/>
                    </a:lnTo>
                    <a:lnTo>
                      <a:pt x="630" y="28"/>
                    </a:lnTo>
                    <a:lnTo>
                      <a:pt x="834" y="28"/>
                    </a:lnTo>
                    <a:lnTo>
                      <a:pt x="867" y="43"/>
                    </a:lnTo>
                    <a:lnTo>
                      <a:pt x="1109" y="30"/>
                    </a:lnTo>
                    <a:lnTo>
                      <a:pt x="1113" y="80"/>
                    </a:lnTo>
                    <a:lnTo>
                      <a:pt x="1162" y="172"/>
                    </a:lnTo>
                    <a:lnTo>
                      <a:pt x="1181" y="213"/>
                    </a:lnTo>
                    <a:lnTo>
                      <a:pt x="1177" y="311"/>
                    </a:lnTo>
                    <a:lnTo>
                      <a:pt x="1192" y="340"/>
                    </a:lnTo>
                    <a:lnTo>
                      <a:pt x="1225" y="346"/>
                    </a:lnTo>
                    <a:lnTo>
                      <a:pt x="1233" y="332"/>
                    </a:lnTo>
                    <a:lnTo>
                      <a:pt x="1273" y="328"/>
                    </a:lnTo>
                    <a:lnTo>
                      <a:pt x="1297" y="334"/>
                    </a:lnTo>
                    <a:lnTo>
                      <a:pt x="1418" y="477"/>
                    </a:lnTo>
                    <a:lnTo>
                      <a:pt x="1420" y="569"/>
                    </a:lnTo>
                    <a:lnTo>
                      <a:pt x="1241" y="451"/>
                    </a:lnTo>
                    <a:lnTo>
                      <a:pt x="1208" y="463"/>
                    </a:lnTo>
                    <a:lnTo>
                      <a:pt x="1192" y="477"/>
                    </a:lnTo>
                    <a:lnTo>
                      <a:pt x="1190" y="513"/>
                    </a:lnTo>
                    <a:lnTo>
                      <a:pt x="1202" y="554"/>
                    </a:lnTo>
                    <a:lnTo>
                      <a:pt x="1196" y="573"/>
                    </a:lnTo>
                    <a:lnTo>
                      <a:pt x="1143" y="590"/>
                    </a:lnTo>
                    <a:lnTo>
                      <a:pt x="1125" y="592"/>
                    </a:lnTo>
                    <a:lnTo>
                      <a:pt x="975" y="714"/>
                    </a:lnTo>
                    <a:lnTo>
                      <a:pt x="907" y="752"/>
                    </a:lnTo>
                    <a:lnTo>
                      <a:pt x="858" y="742"/>
                    </a:lnTo>
                    <a:lnTo>
                      <a:pt x="818" y="679"/>
                    </a:lnTo>
                    <a:lnTo>
                      <a:pt x="709" y="848"/>
                    </a:lnTo>
                    <a:lnTo>
                      <a:pt x="677" y="842"/>
                    </a:lnTo>
                    <a:lnTo>
                      <a:pt x="662" y="827"/>
                    </a:lnTo>
                    <a:lnTo>
                      <a:pt x="626" y="833"/>
                    </a:lnTo>
                    <a:lnTo>
                      <a:pt x="602" y="852"/>
                    </a:lnTo>
                    <a:lnTo>
                      <a:pt x="519" y="859"/>
                    </a:lnTo>
                    <a:lnTo>
                      <a:pt x="505" y="842"/>
                    </a:lnTo>
                    <a:lnTo>
                      <a:pt x="492" y="722"/>
                    </a:lnTo>
                    <a:lnTo>
                      <a:pt x="426" y="627"/>
                    </a:lnTo>
                    <a:lnTo>
                      <a:pt x="317" y="607"/>
                    </a:lnTo>
                    <a:lnTo>
                      <a:pt x="244" y="536"/>
                    </a:lnTo>
                    <a:lnTo>
                      <a:pt x="211" y="530"/>
                    </a:lnTo>
                    <a:lnTo>
                      <a:pt x="52" y="405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276" name="Freeform 36"/>
              <p:cNvSpPr>
                <a:spLocks noChangeAspect="1"/>
              </p:cNvSpPr>
              <p:nvPr/>
            </p:nvSpPr>
            <p:spPr bwMode="auto">
              <a:xfrm>
                <a:off x="3403" y="965"/>
                <a:ext cx="300" cy="141"/>
              </a:xfrm>
              <a:custGeom>
                <a:avLst/>
                <a:gdLst>
                  <a:gd name="T0" fmla="*/ 0 w 1659"/>
                  <a:gd name="T1" fmla="*/ 155 h 784"/>
                  <a:gd name="T2" fmla="*/ 35 w 1659"/>
                  <a:gd name="T3" fmla="*/ 0 h 784"/>
                  <a:gd name="T4" fmla="*/ 195 w 1659"/>
                  <a:gd name="T5" fmla="*/ 125 h 784"/>
                  <a:gd name="T6" fmla="*/ 229 w 1659"/>
                  <a:gd name="T7" fmla="*/ 130 h 784"/>
                  <a:gd name="T8" fmla="*/ 299 w 1659"/>
                  <a:gd name="T9" fmla="*/ 202 h 784"/>
                  <a:gd name="T10" fmla="*/ 410 w 1659"/>
                  <a:gd name="T11" fmla="*/ 221 h 784"/>
                  <a:gd name="T12" fmla="*/ 477 w 1659"/>
                  <a:gd name="T13" fmla="*/ 321 h 784"/>
                  <a:gd name="T14" fmla="*/ 490 w 1659"/>
                  <a:gd name="T15" fmla="*/ 439 h 784"/>
                  <a:gd name="T16" fmla="*/ 505 w 1659"/>
                  <a:gd name="T17" fmla="*/ 457 h 784"/>
                  <a:gd name="T18" fmla="*/ 585 w 1659"/>
                  <a:gd name="T19" fmla="*/ 449 h 784"/>
                  <a:gd name="T20" fmla="*/ 609 w 1659"/>
                  <a:gd name="T21" fmla="*/ 428 h 784"/>
                  <a:gd name="T22" fmla="*/ 644 w 1659"/>
                  <a:gd name="T23" fmla="*/ 423 h 784"/>
                  <a:gd name="T24" fmla="*/ 660 w 1659"/>
                  <a:gd name="T25" fmla="*/ 436 h 784"/>
                  <a:gd name="T26" fmla="*/ 696 w 1659"/>
                  <a:gd name="T27" fmla="*/ 443 h 784"/>
                  <a:gd name="T28" fmla="*/ 802 w 1659"/>
                  <a:gd name="T29" fmla="*/ 277 h 784"/>
                  <a:gd name="T30" fmla="*/ 842 w 1659"/>
                  <a:gd name="T31" fmla="*/ 337 h 784"/>
                  <a:gd name="T32" fmla="*/ 892 w 1659"/>
                  <a:gd name="T33" fmla="*/ 346 h 784"/>
                  <a:gd name="T34" fmla="*/ 959 w 1659"/>
                  <a:gd name="T35" fmla="*/ 309 h 784"/>
                  <a:gd name="T36" fmla="*/ 1108 w 1659"/>
                  <a:gd name="T37" fmla="*/ 186 h 784"/>
                  <a:gd name="T38" fmla="*/ 1125 w 1659"/>
                  <a:gd name="T39" fmla="*/ 185 h 784"/>
                  <a:gd name="T40" fmla="*/ 1180 w 1659"/>
                  <a:gd name="T41" fmla="*/ 168 h 784"/>
                  <a:gd name="T42" fmla="*/ 1188 w 1659"/>
                  <a:gd name="T43" fmla="*/ 150 h 784"/>
                  <a:gd name="T44" fmla="*/ 1175 w 1659"/>
                  <a:gd name="T45" fmla="*/ 112 h 784"/>
                  <a:gd name="T46" fmla="*/ 1177 w 1659"/>
                  <a:gd name="T47" fmla="*/ 72 h 784"/>
                  <a:gd name="T48" fmla="*/ 1191 w 1659"/>
                  <a:gd name="T49" fmla="*/ 59 h 784"/>
                  <a:gd name="T50" fmla="*/ 1223 w 1659"/>
                  <a:gd name="T51" fmla="*/ 47 h 784"/>
                  <a:gd name="T52" fmla="*/ 1403 w 1659"/>
                  <a:gd name="T53" fmla="*/ 162 h 784"/>
                  <a:gd name="T54" fmla="*/ 1659 w 1659"/>
                  <a:gd name="T55" fmla="*/ 502 h 784"/>
                  <a:gd name="T56" fmla="*/ 1357 w 1659"/>
                  <a:gd name="T57" fmla="*/ 435 h 784"/>
                  <a:gd name="T58" fmla="*/ 1271 w 1659"/>
                  <a:gd name="T59" fmla="*/ 437 h 784"/>
                  <a:gd name="T60" fmla="*/ 924 w 1659"/>
                  <a:gd name="T61" fmla="*/ 735 h 784"/>
                  <a:gd name="T62" fmla="*/ 899 w 1659"/>
                  <a:gd name="T63" fmla="*/ 731 h 784"/>
                  <a:gd name="T64" fmla="*/ 778 w 1659"/>
                  <a:gd name="T65" fmla="*/ 668 h 784"/>
                  <a:gd name="T66" fmla="*/ 765 w 1659"/>
                  <a:gd name="T67" fmla="*/ 674 h 784"/>
                  <a:gd name="T68" fmla="*/ 762 w 1659"/>
                  <a:gd name="T69" fmla="*/ 784 h 784"/>
                  <a:gd name="T70" fmla="*/ 733 w 1659"/>
                  <a:gd name="T71" fmla="*/ 782 h 784"/>
                  <a:gd name="T72" fmla="*/ 695 w 1659"/>
                  <a:gd name="T73" fmla="*/ 778 h 784"/>
                  <a:gd name="T74" fmla="*/ 615 w 1659"/>
                  <a:gd name="T75" fmla="*/ 726 h 784"/>
                  <a:gd name="T76" fmla="*/ 558 w 1659"/>
                  <a:gd name="T77" fmla="*/ 717 h 784"/>
                  <a:gd name="T78" fmla="*/ 541 w 1659"/>
                  <a:gd name="T79" fmla="*/ 740 h 784"/>
                  <a:gd name="T80" fmla="*/ 520 w 1659"/>
                  <a:gd name="T81" fmla="*/ 734 h 784"/>
                  <a:gd name="T82" fmla="*/ 479 w 1659"/>
                  <a:gd name="T83" fmla="*/ 691 h 784"/>
                  <a:gd name="T84" fmla="*/ 403 w 1659"/>
                  <a:gd name="T85" fmla="*/ 687 h 784"/>
                  <a:gd name="T86" fmla="*/ 335 w 1659"/>
                  <a:gd name="T87" fmla="*/ 578 h 784"/>
                  <a:gd name="T88" fmla="*/ 297 w 1659"/>
                  <a:gd name="T89" fmla="*/ 570 h 784"/>
                  <a:gd name="T90" fmla="*/ 209 w 1659"/>
                  <a:gd name="T91" fmla="*/ 405 h 784"/>
                  <a:gd name="T92" fmla="*/ 179 w 1659"/>
                  <a:gd name="T93" fmla="*/ 367 h 784"/>
                  <a:gd name="T94" fmla="*/ 170 w 1659"/>
                  <a:gd name="T95" fmla="*/ 269 h 784"/>
                  <a:gd name="T96" fmla="*/ 86 w 1659"/>
                  <a:gd name="T97" fmla="*/ 189 h 784"/>
                  <a:gd name="T98" fmla="*/ 27 w 1659"/>
                  <a:gd name="T99" fmla="*/ 181 h 784"/>
                  <a:gd name="T100" fmla="*/ 0 w 1659"/>
                  <a:gd name="T101" fmla="*/ 155 h 7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659" h="784">
                    <a:moveTo>
                      <a:pt x="0" y="155"/>
                    </a:moveTo>
                    <a:lnTo>
                      <a:pt x="35" y="0"/>
                    </a:lnTo>
                    <a:lnTo>
                      <a:pt x="195" y="125"/>
                    </a:lnTo>
                    <a:lnTo>
                      <a:pt x="229" y="130"/>
                    </a:lnTo>
                    <a:lnTo>
                      <a:pt x="299" y="202"/>
                    </a:lnTo>
                    <a:lnTo>
                      <a:pt x="410" y="221"/>
                    </a:lnTo>
                    <a:lnTo>
                      <a:pt x="477" y="321"/>
                    </a:lnTo>
                    <a:lnTo>
                      <a:pt x="490" y="439"/>
                    </a:lnTo>
                    <a:lnTo>
                      <a:pt x="505" y="457"/>
                    </a:lnTo>
                    <a:lnTo>
                      <a:pt x="585" y="449"/>
                    </a:lnTo>
                    <a:lnTo>
                      <a:pt x="609" y="428"/>
                    </a:lnTo>
                    <a:lnTo>
                      <a:pt x="644" y="423"/>
                    </a:lnTo>
                    <a:lnTo>
                      <a:pt x="660" y="436"/>
                    </a:lnTo>
                    <a:lnTo>
                      <a:pt x="696" y="443"/>
                    </a:lnTo>
                    <a:lnTo>
                      <a:pt x="802" y="277"/>
                    </a:lnTo>
                    <a:lnTo>
                      <a:pt x="842" y="337"/>
                    </a:lnTo>
                    <a:lnTo>
                      <a:pt x="892" y="346"/>
                    </a:lnTo>
                    <a:lnTo>
                      <a:pt x="959" y="309"/>
                    </a:lnTo>
                    <a:lnTo>
                      <a:pt x="1108" y="186"/>
                    </a:lnTo>
                    <a:lnTo>
                      <a:pt x="1125" y="185"/>
                    </a:lnTo>
                    <a:lnTo>
                      <a:pt x="1180" y="168"/>
                    </a:lnTo>
                    <a:lnTo>
                      <a:pt x="1188" y="150"/>
                    </a:lnTo>
                    <a:lnTo>
                      <a:pt x="1175" y="112"/>
                    </a:lnTo>
                    <a:lnTo>
                      <a:pt x="1177" y="72"/>
                    </a:lnTo>
                    <a:lnTo>
                      <a:pt x="1191" y="59"/>
                    </a:lnTo>
                    <a:lnTo>
                      <a:pt x="1223" y="47"/>
                    </a:lnTo>
                    <a:lnTo>
                      <a:pt x="1403" y="162"/>
                    </a:lnTo>
                    <a:lnTo>
                      <a:pt x="1659" y="502"/>
                    </a:lnTo>
                    <a:lnTo>
                      <a:pt x="1357" y="435"/>
                    </a:lnTo>
                    <a:lnTo>
                      <a:pt x="1271" y="437"/>
                    </a:lnTo>
                    <a:lnTo>
                      <a:pt x="924" y="735"/>
                    </a:lnTo>
                    <a:lnTo>
                      <a:pt x="899" y="731"/>
                    </a:lnTo>
                    <a:lnTo>
                      <a:pt x="778" y="668"/>
                    </a:lnTo>
                    <a:lnTo>
                      <a:pt x="765" y="674"/>
                    </a:lnTo>
                    <a:lnTo>
                      <a:pt x="762" y="784"/>
                    </a:lnTo>
                    <a:lnTo>
                      <a:pt x="733" y="782"/>
                    </a:lnTo>
                    <a:lnTo>
                      <a:pt x="695" y="778"/>
                    </a:lnTo>
                    <a:lnTo>
                      <a:pt x="615" y="726"/>
                    </a:lnTo>
                    <a:lnTo>
                      <a:pt x="558" y="717"/>
                    </a:lnTo>
                    <a:lnTo>
                      <a:pt x="541" y="740"/>
                    </a:lnTo>
                    <a:lnTo>
                      <a:pt x="520" y="734"/>
                    </a:lnTo>
                    <a:lnTo>
                      <a:pt x="479" y="691"/>
                    </a:lnTo>
                    <a:lnTo>
                      <a:pt x="403" y="687"/>
                    </a:lnTo>
                    <a:lnTo>
                      <a:pt x="335" y="578"/>
                    </a:lnTo>
                    <a:lnTo>
                      <a:pt x="297" y="570"/>
                    </a:lnTo>
                    <a:lnTo>
                      <a:pt x="209" y="405"/>
                    </a:lnTo>
                    <a:lnTo>
                      <a:pt x="179" y="367"/>
                    </a:lnTo>
                    <a:lnTo>
                      <a:pt x="170" y="269"/>
                    </a:lnTo>
                    <a:lnTo>
                      <a:pt x="86" y="189"/>
                    </a:lnTo>
                    <a:lnTo>
                      <a:pt x="27" y="181"/>
                    </a:lnTo>
                    <a:lnTo>
                      <a:pt x="0" y="155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277" name="Freeform 37"/>
              <p:cNvSpPr>
                <a:spLocks noChangeAspect="1"/>
              </p:cNvSpPr>
              <p:nvPr/>
            </p:nvSpPr>
            <p:spPr bwMode="auto">
              <a:xfrm>
                <a:off x="3261" y="960"/>
                <a:ext cx="126" cy="115"/>
              </a:xfrm>
              <a:custGeom>
                <a:avLst/>
                <a:gdLst>
                  <a:gd name="T0" fmla="*/ 141 w 696"/>
                  <a:gd name="T1" fmla="*/ 600 h 636"/>
                  <a:gd name="T2" fmla="*/ 0 w 696"/>
                  <a:gd name="T3" fmla="*/ 27 h 636"/>
                  <a:gd name="T4" fmla="*/ 2 w 696"/>
                  <a:gd name="T5" fmla="*/ 0 h 636"/>
                  <a:gd name="T6" fmla="*/ 16 w 696"/>
                  <a:gd name="T7" fmla="*/ 2 h 636"/>
                  <a:gd name="T8" fmla="*/ 571 w 696"/>
                  <a:gd name="T9" fmla="*/ 266 h 636"/>
                  <a:gd name="T10" fmla="*/ 576 w 696"/>
                  <a:gd name="T11" fmla="*/ 371 h 636"/>
                  <a:gd name="T12" fmla="*/ 631 w 696"/>
                  <a:gd name="T13" fmla="*/ 429 h 636"/>
                  <a:gd name="T14" fmla="*/ 635 w 696"/>
                  <a:gd name="T15" fmla="*/ 455 h 636"/>
                  <a:gd name="T16" fmla="*/ 679 w 696"/>
                  <a:gd name="T17" fmla="*/ 520 h 636"/>
                  <a:gd name="T18" fmla="*/ 696 w 696"/>
                  <a:gd name="T19" fmla="*/ 609 h 636"/>
                  <a:gd name="T20" fmla="*/ 321 w 696"/>
                  <a:gd name="T21" fmla="*/ 636 h 636"/>
                  <a:gd name="T22" fmla="*/ 228 w 696"/>
                  <a:gd name="T23" fmla="*/ 633 h 636"/>
                  <a:gd name="T24" fmla="*/ 141 w 696"/>
                  <a:gd name="T25" fmla="*/ 600 h 6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96" h="636">
                    <a:moveTo>
                      <a:pt x="141" y="600"/>
                    </a:moveTo>
                    <a:lnTo>
                      <a:pt x="0" y="27"/>
                    </a:lnTo>
                    <a:lnTo>
                      <a:pt x="2" y="0"/>
                    </a:lnTo>
                    <a:lnTo>
                      <a:pt x="16" y="2"/>
                    </a:lnTo>
                    <a:lnTo>
                      <a:pt x="571" y="266"/>
                    </a:lnTo>
                    <a:lnTo>
                      <a:pt x="576" y="371"/>
                    </a:lnTo>
                    <a:lnTo>
                      <a:pt x="631" y="429"/>
                    </a:lnTo>
                    <a:lnTo>
                      <a:pt x="635" y="455"/>
                    </a:lnTo>
                    <a:lnTo>
                      <a:pt x="679" y="520"/>
                    </a:lnTo>
                    <a:lnTo>
                      <a:pt x="696" y="609"/>
                    </a:lnTo>
                    <a:lnTo>
                      <a:pt x="321" y="636"/>
                    </a:lnTo>
                    <a:lnTo>
                      <a:pt x="228" y="633"/>
                    </a:lnTo>
                    <a:lnTo>
                      <a:pt x="141" y="60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278" name="Freeform 38"/>
              <p:cNvSpPr>
                <a:spLocks noChangeAspect="1"/>
              </p:cNvSpPr>
              <p:nvPr/>
            </p:nvSpPr>
            <p:spPr bwMode="auto">
              <a:xfrm>
                <a:off x="3484" y="818"/>
                <a:ext cx="276" cy="296"/>
              </a:xfrm>
              <a:custGeom>
                <a:avLst/>
                <a:gdLst>
                  <a:gd name="T0" fmla="*/ 0 w 1526"/>
                  <a:gd name="T1" fmla="*/ 0 h 1644"/>
                  <a:gd name="T2" fmla="*/ 622 w 1526"/>
                  <a:gd name="T3" fmla="*/ 24 h 1644"/>
                  <a:gd name="T4" fmla="*/ 732 w 1526"/>
                  <a:gd name="T5" fmla="*/ 109 h 1644"/>
                  <a:gd name="T6" fmla="*/ 766 w 1526"/>
                  <a:gd name="T7" fmla="*/ 105 h 1644"/>
                  <a:gd name="T8" fmla="*/ 787 w 1526"/>
                  <a:gd name="T9" fmla="*/ 66 h 1644"/>
                  <a:gd name="T10" fmla="*/ 816 w 1526"/>
                  <a:gd name="T11" fmla="*/ 57 h 1644"/>
                  <a:gd name="T12" fmla="*/ 894 w 1526"/>
                  <a:gd name="T13" fmla="*/ 64 h 1644"/>
                  <a:gd name="T14" fmla="*/ 937 w 1526"/>
                  <a:gd name="T15" fmla="*/ 86 h 1644"/>
                  <a:gd name="T16" fmla="*/ 1072 w 1526"/>
                  <a:gd name="T17" fmla="*/ 127 h 1644"/>
                  <a:gd name="T18" fmla="*/ 1206 w 1526"/>
                  <a:gd name="T19" fmla="*/ 114 h 1644"/>
                  <a:gd name="T20" fmla="*/ 1352 w 1526"/>
                  <a:gd name="T21" fmla="*/ 147 h 1644"/>
                  <a:gd name="T22" fmla="*/ 1406 w 1526"/>
                  <a:gd name="T23" fmla="*/ 176 h 1644"/>
                  <a:gd name="T24" fmla="*/ 1322 w 1526"/>
                  <a:gd name="T25" fmla="*/ 416 h 1644"/>
                  <a:gd name="T26" fmla="*/ 1308 w 1526"/>
                  <a:gd name="T27" fmla="*/ 626 h 1644"/>
                  <a:gd name="T28" fmla="*/ 1277 w 1526"/>
                  <a:gd name="T29" fmla="*/ 688 h 1644"/>
                  <a:gd name="T30" fmla="*/ 1312 w 1526"/>
                  <a:gd name="T31" fmla="*/ 815 h 1644"/>
                  <a:gd name="T32" fmla="*/ 1315 w 1526"/>
                  <a:gd name="T33" fmla="*/ 847 h 1644"/>
                  <a:gd name="T34" fmla="*/ 1292 w 1526"/>
                  <a:gd name="T35" fmla="*/ 881 h 1644"/>
                  <a:gd name="T36" fmla="*/ 1268 w 1526"/>
                  <a:gd name="T37" fmla="*/ 902 h 1644"/>
                  <a:gd name="T38" fmla="*/ 1251 w 1526"/>
                  <a:gd name="T39" fmla="*/ 1114 h 1644"/>
                  <a:gd name="T40" fmla="*/ 1279 w 1526"/>
                  <a:gd name="T41" fmla="*/ 1150 h 1644"/>
                  <a:gd name="T42" fmla="*/ 1268 w 1526"/>
                  <a:gd name="T43" fmla="*/ 1191 h 1644"/>
                  <a:gd name="T44" fmla="*/ 1240 w 1526"/>
                  <a:gd name="T45" fmla="*/ 1225 h 1644"/>
                  <a:gd name="T46" fmla="*/ 1238 w 1526"/>
                  <a:gd name="T47" fmla="*/ 1273 h 1644"/>
                  <a:gd name="T48" fmla="*/ 1255 w 1526"/>
                  <a:gd name="T49" fmla="*/ 1316 h 1644"/>
                  <a:gd name="T50" fmla="*/ 1338 w 1526"/>
                  <a:gd name="T51" fmla="*/ 1380 h 1644"/>
                  <a:gd name="T52" fmla="*/ 1416 w 1526"/>
                  <a:gd name="T53" fmla="*/ 1408 h 1644"/>
                  <a:gd name="T54" fmla="*/ 1526 w 1526"/>
                  <a:gd name="T55" fmla="*/ 1503 h 1644"/>
                  <a:gd name="T56" fmla="*/ 1451 w 1526"/>
                  <a:gd name="T57" fmla="*/ 1644 h 1644"/>
                  <a:gd name="T58" fmla="*/ 954 w 1526"/>
                  <a:gd name="T59" fmla="*/ 981 h 1644"/>
                  <a:gd name="T60" fmla="*/ 950 w 1526"/>
                  <a:gd name="T61" fmla="*/ 884 h 1644"/>
                  <a:gd name="T62" fmla="*/ 832 w 1526"/>
                  <a:gd name="T63" fmla="*/ 749 h 1644"/>
                  <a:gd name="T64" fmla="*/ 811 w 1526"/>
                  <a:gd name="T65" fmla="*/ 740 h 1644"/>
                  <a:gd name="T66" fmla="*/ 766 w 1526"/>
                  <a:gd name="T67" fmla="*/ 743 h 1644"/>
                  <a:gd name="T68" fmla="*/ 757 w 1526"/>
                  <a:gd name="T69" fmla="*/ 756 h 1644"/>
                  <a:gd name="T70" fmla="*/ 727 w 1526"/>
                  <a:gd name="T71" fmla="*/ 751 h 1644"/>
                  <a:gd name="T72" fmla="*/ 712 w 1526"/>
                  <a:gd name="T73" fmla="*/ 724 h 1644"/>
                  <a:gd name="T74" fmla="*/ 712 w 1526"/>
                  <a:gd name="T75" fmla="*/ 696 h 1644"/>
                  <a:gd name="T76" fmla="*/ 712 w 1526"/>
                  <a:gd name="T77" fmla="*/ 622 h 1644"/>
                  <a:gd name="T78" fmla="*/ 699 w 1526"/>
                  <a:gd name="T79" fmla="*/ 590 h 1644"/>
                  <a:gd name="T80" fmla="*/ 648 w 1526"/>
                  <a:gd name="T81" fmla="*/ 498 h 1644"/>
                  <a:gd name="T82" fmla="*/ 643 w 1526"/>
                  <a:gd name="T83" fmla="*/ 440 h 1644"/>
                  <a:gd name="T84" fmla="*/ 653 w 1526"/>
                  <a:gd name="T85" fmla="*/ 440 h 1644"/>
                  <a:gd name="T86" fmla="*/ 730 w 1526"/>
                  <a:gd name="T87" fmla="*/ 293 h 1644"/>
                  <a:gd name="T88" fmla="*/ 728 w 1526"/>
                  <a:gd name="T89" fmla="*/ 269 h 1644"/>
                  <a:gd name="T90" fmla="*/ 702 w 1526"/>
                  <a:gd name="T91" fmla="*/ 239 h 1644"/>
                  <a:gd name="T92" fmla="*/ 650 w 1526"/>
                  <a:gd name="T93" fmla="*/ 239 h 1644"/>
                  <a:gd name="T94" fmla="*/ 634 w 1526"/>
                  <a:gd name="T95" fmla="*/ 223 h 1644"/>
                  <a:gd name="T96" fmla="*/ 422 w 1526"/>
                  <a:gd name="T97" fmla="*/ 203 h 1644"/>
                  <a:gd name="T98" fmla="*/ 324 w 1526"/>
                  <a:gd name="T99" fmla="*/ 209 h 1644"/>
                  <a:gd name="T100" fmla="*/ 319 w 1526"/>
                  <a:gd name="T101" fmla="*/ 222 h 1644"/>
                  <a:gd name="T102" fmla="*/ 44 w 1526"/>
                  <a:gd name="T103" fmla="*/ 203 h 1644"/>
                  <a:gd name="T104" fmla="*/ 16 w 1526"/>
                  <a:gd name="T105" fmla="*/ 134 h 1644"/>
                  <a:gd name="T106" fmla="*/ 0 w 1526"/>
                  <a:gd name="T107" fmla="*/ 0 h 16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26" h="1644">
                    <a:moveTo>
                      <a:pt x="0" y="0"/>
                    </a:moveTo>
                    <a:lnTo>
                      <a:pt x="622" y="24"/>
                    </a:lnTo>
                    <a:lnTo>
                      <a:pt x="732" y="109"/>
                    </a:lnTo>
                    <a:lnTo>
                      <a:pt x="766" y="105"/>
                    </a:lnTo>
                    <a:lnTo>
                      <a:pt x="787" y="66"/>
                    </a:lnTo>
                    <a:lnTo>
                      <a:pt x="816" y="57"/>
                    </a:lnTo>
                    <a:lnTo>
                      <a:pt x="894" y="64"/>
                    </a:lnTo>
                    <a:lnTo>
                      <a:pt x="937" y="86"/>
                    </a:lnTo>
                    <a:lnTo>
                      <a:pt x="1072" y="127"/>
                    </a:lnTo>
                    <a:lnTo>
                      <a:pt x="1206" y="114"/>
                    </a:lnTo>
                    <a:lnTo>
                      <a:pt x="1352" y="147"/>
                    </a:lnTo>
                    <a:lnTo>
                      <a:pt x="1406" y="176"/>
                    </a:lnTo>
                    <a:lnTo>
                      <a:pt x="1322" y="416"/>
                    </a:lnTo>
                    <a:lnTo>
                      <a:pt x="1308" y="626"/>
                    </a:lnTo>
                    <a:lnTo>
                      <a:pt x="1277" y="688"/>
                    </a:lnTo>
                    <a:lnTo>
                      <a:pt x="1312" y="815"/>
                    </a:lnTo>
                    <a:lnTo>
                      <a:pt x="1315" y="847"/>
                    </a:lnTo>
                    <a:lnTo>
                      <a:pt x="1292" y="881"/>
                    </a:lnTo>
                    <a:lnTo>
                      <a:pt x="1268" y="902"/>
                    </a:lnTo>
                    <a:lnTo>
                      <a:pt x="1251" y="1114"/>
                    </a:lnTo>
                    <a:lnTo>
                      <a:pt x="1279" y="1150"/>
                    </a:lnTo>
                    <a:lnTo>
                      <a:pt x="1268" y="1191"/>
                    </a:lnTo>
                    <a:lnTo>
                      <a:pt x="1240" y="1225"/>
                    </a:lnTo>
                    <a:lnTo>
                      <a:pt x="1238" y="1273"/>
                    </a:lnTo>
                    <a:lnTo>
                      <a:pt x="1255" y="1316"/>
                    </a:lnTo>
                    <a:lnTo>
                      <a:pt x="1338" y="1380"/>
                    </a:lnTo>
                    <a:lnTo>
                      <a:pt x="1416" y="1408"/>
                    </a:lnTo>
                    <a:lnTo>
                      <a:pt x="1526" y="1503"/>
                    </a:lnTo>
                    <a:lnTo>
                      <a:pt x="1451" y="1644"/>
                    </a:lnTo>
                    <a:lnTo>
                      <a:pt x="954" y="981"/>
                    </a:lnTo>
                    <a:lnTo>
                      <a:pt x="950" y="884"/>
                    </a:lnTo>
                    <a:lnTo>
                      <a:pt x="832" y="749"/>
                    </a:lnTo>
                    <a:lnTo>
                      <a:pt x="811" y="740"/>
                    </a:lnTo>
                    <a:lnTo>
                      <a:pt x="766" y="743"/>
                    </a:lnTo>
                    <a:lnTo>
                      <a:pt x="757" y="756"/>
                    </a:lnTo>
                    <a:lnTo>
                      <a:pt x="727" y="751"/>
                    </a:lnTo>
                    <a:lnTo>
                      <a:pt x="712" y="724"/>
                    </a:lnTo>
                    <a:lnTo>
                      <a:pt x="712" y="696"/>
                    </a:lnTo>
                    <a:lnTo>
                      <a:pt x="712" y="622"/>
                    </a:lnTo>
                    <a:lnTo>
                      <a:pt x="699" y="590"/>
                    </a:lnTo>
                    <a:lnTo>
                      <a:pt x="648" y="498"/>
                    </a:lnTo>
                    <a:lnTo>
                      <a:pt x="643" y="440"/>
                    </a:lnTo>
                    <a:lnTo>
                      <a:pt x="653" y="440"/>
                    </a:lnTo>
                    <a:lnTo>
                      <a:pt x="730" y="293"/>
                    </a:lnTo>
                    <a:lnTo>
                      <a:pt x="728" y="269"/>
                    </a:lnTo>
                    <a:lnTo>
                      <a:pt x="702" y="239"/>
                    </a:lnTo>
                    <a:lnTo>
                      <a:pt x="650" y="239"/>
                    </a:lnTo>
                    <a:lnTo>
                      <a:pt x="634" y="223"/>
                    </a:lnTo>
                    <a:lnTo>
                      <a:pt x="422" y="203"/>
                    </a:lnTo>
                    <a:lnTo>
                      <a:pt x="324" y="209"/>
                    </a:lnTo>
                    <a:lnTo>
                      <a:pt x="319" y="222"/>
                    </a:lnTo>
                    <a:lnTo>
                      <a:pt x="44" y="203"/>
                    </a:lnTo>
                    <a:lnTo>
                      <a:pt x="16" y="1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279" name="Freeform 39"/>
              <p:cNvSpPr>
                <a:spLocks noChangeAspect="1"/>
              </p:cNvSpPr>
              <p:nvPr/>
            </p:nvSpPr>
            <p:spPr bwMode="auto">
              <a:xfrm>
                <a:off x="3501" y="1043"/>
                <a:ext cx="245" cy="100"/>
              </a:xfrm>
              <a:custGeom>
                <a:avLst/>
                <a:gdLst>
                  <a:gd name="T0" fmla="*/ 2 w 1359"/>
                  <a:gd name="T1" fmla="*/ 403 h 551"/>
                  <a:gd name="T2" fmla="*/ 4 w 1359"/>
                  <a:gd name="T3" fmla="*/ 360 h 551"/>
                  <a:gd name="T4" fmla="*/ 0 w 1359"/>
                  <a:gd name="T5" fmla="*/ 306 h 551"/>
                  <a:gd name="T6" fmla="*/ 15 w 1359"/>
                  <a:gd name="T7" fmla="*/ 281 h 551"/>
                  <a:gd name="T8" fmla="*/ 73 w 1359"/>
                  <a:gd name="T9" fmla="*/ 291 h 551"/>
                  <a:gd name="T10" fmla="*/ 152 w 1359"/>
                  <a:gd name="T11" fmla="*/ 342 h 551"/>
                  <a:gd name="T12" fmla="*/ 223 w 1359"/>
                  <a:gd name="T13" fmla="*/ 349 h 551"/>
                  <a:gd name="T14" fmla="*/ 224 w 1359"/>
                  <a:gd name="T15" fmla="*/ 240 h 551"/>
                  <a:gd name="T16" fmla="*/ 238 w 1359"/>
                  <a:gd name="T17" fmla="*/ 230 h 551"/>
                  <a:gd name="T18" fmla="*/ 356 w 1359"/>
                  <a:gd name="T19" fmla="*/ 294 h 551"/>
                  <a:gd name="T20" fmla="*/ 381 w 1359"/>
                  <a:gd name="T21" fmla="*/ 299 h 551"/>
                  <a:gd name="T22" fmla="*/ 732 w 1359"/>
                  <a:gd name="T23" fmla="*/ 0 h 551"/>
                  <a:gd name="T24" fmla="*/ 814 w 1359"/>
                  <a:gd name="T25" fmla="*/ 0 h 551"/>
                  <a:gd name="T26" fmla="*/ 1118 w 1359"/>
                  <a:gd name="T27" fmla="*/ 65 h 551"/>
                  <a:gd name="T28" fmla="*/ 1359 w 1359"/>
                  <a:gd name="T29" fmla="*/ 390 h 551"/>
                  <a:gd name="T30" fmla="*/ 1324 w 1359"/>
                  <a:gd name="T31" fmla="*/ 467 h 551"/>
                  <a:gd name="T32" fmla="*/ 1173 w 1359"/>
                  <a:gd name="T33" fmla="*/ 551 h 551"/>
                  <a:gd name="T34" fmla="*/ 1143 w 1359"/>
                  <a:gd name="T35" fmla="*/ 526 h 551"/>
                  <a:gd name="T36" fmla="*/ 1102 w 1359"/>
                  <a:gd name="T37" fmla="*/ 526 h 551"/>
                  <a:gd name="T38" fmla="*/ 1078 w 1359"/>
                  <a:gd name="T39" fmla="*/ 541 h 551"/>
                  <a:gd name="T40" fmla="*/ 1031 w 1359"/>
                  <a:gd name="T41" fmla="*/ 533 h 551"/>
                  <a:gd name="T42" fmla="*/ 1020 w 1359"/>
                  <a:gd name="T43" fmla="*/ 525 h 551"/>
                  <a:gd name="T44" fmla="*/ 845 w 1359"/>
                  <a:gd name="T45" fmla="*/ 520 h 551"/>
                  <a:gd name="T46" fmla="*/ 832 w 1359"/>
                  <a:gd name="T47" fmla="*/ 508 h 551"/>
                  <a:gd name="T48" fmla="*/ 845 w 1359"/>
                  <a:gd name="T49" fmla="*/ 396 h 551"/>
                  <a:gd name="T50" fmla="*/ 773 w 1359"/>
                  <a:gd name="T51" fmla="*/ 398 h 551"/>
                  <a:gd name="T52" fmla="*/ 743 w 1359"/>
                  <a:gd name="T53" fmla="*/ 390 h 551"/>
                  <a:gd name="T54" fmla="*/ 700 w 1359"/>
                  <a:gd name="T55" fmla="*/ 391 h 551"/>
                  <a:gd name="T56" fmla="*/ 646 w 1359"/>
                  <a:gd name="T57" fmla="*/ 354 h 551"/>
                  <a:gd name="T58" fmla="*/ 621 w 1359"/>
                  <a:gd name="T59" fmla="*/ 365 h 551"/>
                  <a:gd name="T60" fmla="*/ 588 w 1359"/>
                  <a:gd name="T61" fmla="*/ 395 h 551"/>
                  <a:gd name="T62" fmla="*/ 514 w 1359"/>
                  <a:gd name="T63" fmla="*/ 398 h 551"/>
                  <a:gd name="T64" fmla="*/ 488 w 1359"/>
                  <a:gd name="T65" fmla="*/ 375 h 551"/>
                  <a:gd name="T66" fmla="*/ 403 w 1359"/>
                  <a:gd name="T67" fmla="*/ 375 h 551"/>
                  <a:gd name="T68" fmla="*/ 160 w 1359"/>
                  <a:gd name="T69" fmla="*/ 390 h 551"/>
                  <a:gd name="T70" fmla="*/ 2 w 1359"/>
                  <a:gd name="T71" fmla="*/ 403 h 5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59" h="551">
                    <a:moveTo>
                      <a:pt x="2" y="403"/>
                    </a:moveTo>
                    <a:lnTo>
                      <a:pt x="4" y="360"/>
                    </a:lnTo>
                    <a:lnTo>
                      <a:pt x="0" y="306"/>
                    </a:lnTo>
                    <a:lnTo>
                      <a:pt x="15" y="281"/>
                    </a:lnTo>
                    <a:lnTo>
                      <a:pt x="73" y="291"/>
                    </a:lnTo>
                    <a:lnTo>
                      <a:pt x="152" y="342"/>
                    </a:lnTo>
                    <a:lnTo>
                      <a:pt x="223" y="349"/>
                    </a:lnTo>
                    <a:lnTo>
                      <a:pt x="224" y="240"/>
                    </a:lnTo>
                    <a:lnTo>
                      <a:pt x="238" y="230"/>
                    </a:lnTo>
                    <a:lnTo>
                      <a:pt x="356" y="294"/>
                    </a:lnTo>
                    <a:lnTo>
                      <a:pt x="381" y="299"/>
                    </a:lnTo>
                    <a:lnTo>
                      <a:pt x="732" y="0"/>
                    </a:lnTo>
                    <a:lnTo>
                      <a:pt x="814" y="0"/>
                    </a:lnTo>
                    <a:lnTo>
                      <a:pt x="1118" y="65"/>
                    </a:lnTo>
                    <a:lnTo>
                      <a:pt x="1359" y="390"/>
                    </a:lnTo>
                    <a:lnTo>
                      <a:pt x="1324" y="467"/>
                    </a:lnTo>
                    <a:lnTo>
                      <a:pt x="1173" y="551"/>
                    </a:lnTo>
                    <a:lnTo>
                      <a:pt x="1143" y="526"/>
                    </a:lnTo>
                    <a:lnTo>
                      <a:pt x="1102" y="526"/>
                    </a:lnTo>
                    <a:lnTo>
                      <a:pt x="1078" y="541"/>
                    </a:lnTo>
                    <a:lnTo>
                      <a:pt x="1031" y="533"/>
                    </a:lnTo>
                    <a:lnTo>
                      <a:pt x="1020" y="525"/>
                    </a:lnTo>
                    <a:lnTo>
                      <a:pt x="845" y="520"/>
                    </a:lnTo>
                    <a:lnTo>
                      <a:pt x="832" y="508"/>
                    </a:lnTo>
                    <a:lnTo>
                      <a:pt x="845" y="396"/>
                    </a:lnTo>
                    <a:lnTo>
                      <a:pt x="773" y="398"/>
                    </a:lnTo>
                    <a:lnTo>
                      <a:pt x="743" y="390"/>
                    </a:lnTo>
                    <a:lnTo>
                      <a:pt x="700" y="391"/>
                    </a:lnTo>
                    <a:lnTo>
                      <a:pt x="646" y="354"/>
                    </a:lnTo>
                    <a:lnTo>
                      <a:pt x="621" y="365"/>
                    </a:lnTo>
                    <a:lnTo>
                      <a:pt x="588" y="395"/>
                    </a:lnTo>
                    <a:lnTo>
                      <a:pt x="514" y="398"/>
                    </a:lnTo>
                    <a:lnTo>
                      <a:pt x="488" y="375"/>
                    </a:lnTo>
                    <a:lnTo>
                      <a:pt x="403" y="375"/>
                    </a:lnTo>
                    <a:lnTo>
                      <a:pt x="160" y="390"/>
                    </a:lnTo>
                    <a:lnTo>
                      <a:pt x="2" y="403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280" name="Freeform 40"/>
              <p:cNvSpPr>
                <a:spLocks noChangeAspect="1"/>
              </p:cNvSpPr>
              <p:nvPr/>
            </p:nvSpPr>
            <p:spPr bwMode="auto">
              <a:xfrm>
                <a:off x="3184" y="1053"/>
                <a:ext cx="236" cy="131"/>
              </a:xfrm>
              <a:custGeom>
                <a:avLst/>
                <a:gdLst>
                  <a:gd name="T0" fmla="*/ 137 w 1308"/>
                  <a:gd name="T1" fmla="*/ 0 h 728"/>
                  <a:gd name="T2" fmla="*/ 132 w 1308"/>
                  <a:gd name="T3" fmla="*/ 52 h 728"/>
                  <a:gd name="T4" fmla="*/ 163 w 1308"/>
                  <a:gd name="T5" fmla="*/ 73 h 728"/>
                  <a:gd name="T6" fmla="*/ 129 w 1308"/>
                  <a:gd name="T7" fmla="*/ 92 h 728"/>
                  <a:gd name="T8" fmla="*/ 171 w 1308"/>
                  <a:gd name="T9" fmla="*/ 148 h 728"/>
                  <a:gd name="T10" fmla="*/ 124 w 1308"/>
                  <a:gd name="T11" fmla="*/ 168 h 728"/>
                  <a:gd name="T12" fmla="*/ 149 w 1308"/>
                  <a:gd name="T13" fmla="*/ 205 h 728"/>
                  <a:gd name="T14" fmla="*/ 200 w 1308"/>
                  <a:gd name="T15" fmla="*/ 211 h 728"/>
                  <a:gd name="T16" fmla="*/ 197 w 1308"/>
                  <a:gd name="T17" fmla="*/ 264 h 728"/>
                  <a:gd name="T18" fmla="*/ 129 w 1308"/>
                  <a:gd name="T19" fmla="*/ 316 h 728"/>
                  <a:gd name="T20" fmla="*/ 91 w 1308"/>
                  <a:gd name="T21" fmla="*/ 322 h 728"/>
                  <a:gd name="T22" fmla="*/ 75 w 1308"/>
                  <a:gd name="T23" fmla="*/ 405 h 728"/>
                  <a:gd name="T24" fmla="*/ 0 w 1308"/>
                  <a:gd name="T25" fmla="*/ 482 h 728"/>
                  <a:gd name="T26" fmla="*/ 13 w 1308"/>
                  <a:gd name="T27" fmla="*/ 502 h 728"/>
                  <a:gd name="T28" fmla="*/ 129 w 1308"/>
                  <a:gd name="T29" fmla="*/ 481 h 728"/>
                  <a:gd name="T30" fmla="*/ 152 w 1308"/>
                  <a:gd name="T31" fmla="*/ 519 h 728"/>
                  <a:gd name="T32" fmla="*/ 106 w 1308"/>
                  <a:gd name="T33" fmla="*/ 572 h 728"/>
                  <a:gd name="T34" fmla="*/ 81 w 1308"/>
                  <a:gd name="T35" fmla="*/ 642 h 728"/>
                  <a:gd name="T36" fmla="*/ 89 w 1308"/>
                  <a:gd name="T37" fmla="*/ 680 h 728"/>
                  <a:gd name="T38" fmla="*/ 143 w 1308"/>
                  <a:gd name="T39" fmla="*/ 683 h 728"/>
                  <a:gd name="T40" fmla="*/ 154 w 1308"/>
                  <a:gd name="T41" fmla="*/ 696 h 728"/>
                  <a:gd name="T42" fmla="*/ 197 w 1308"/>
                  <a:gd name="T43" fmla="*/ 694 h 728"/>
                  <a:gd name="T44" fmla="*/ 250 w 1308"/>
                  <a:gd name="T45" fmla="*/ 674 h 728"/>
                  <a:gd name="T46" fmla="*/ 327 w 1308"/>
                  <a:gd name="T47" fmla="*/ 690 h 728"/>
                  <a:gd name="T48" fmla="*/ 357 w 1308"/>
                  <a:gd name="T49" fmla="*/ 686 h 728"/>
                  <a:gd name="T50" fmla="*/ 418 w 1308"/>
                  <a:gd name="T51" fmla="*/ 720 h 728"/>
                  <a:gd name="T52" fmla="*/ 467 w 1308"/>
                  <a:gd name="T53" fmla="*/ 728 h 728"/>
                  <a:gd name="T54" fmla="*/ 518 w 1308"/>
                  <a:gd name="T55" fmla="*/ 692 h 728"/>
                  <a:gd name="T56" fmla="*/ 505 w 1308"/>
                  <a:gd name="T57" fmla="*/ 589 h 728"/>
                  <a:gd name="T58" fmla="*/ 499 w 1308"/>
                  <a:gd name="T59" fmla="*/ 564 h 728"/>
                  <a:gd name="T60" fmla="*/ 513 w 1308"/>
                  <a:gd name="T61" fmla="*/ 564 h 728"/>
                  <a:gd name="T62" fmla="*/ 574 w 1308"/>
                  <a:gd name="T63" fmla="*/ 619 h 728"/>
                  <a:gd name="T64" fmla="*/ 647 w 1308"/>
                  <a:gd name="T65" fmla="*/ 570 h 728"/>
                  <a:gd name="T66" fmla="*/ 660 w 1308"/>
                  <a:gd name="T67" fmla="*/ 528 h 728"/>
                  <a:gd name="T68" fmla="*/ 704 w 1308"/>
                  <a:gd name="T69" fmla="*/ 495 h 728"/>
                  <a:gd name="T70" fmla="*/ 744 w 1308"/>
                  <a:gd name="T71" fmla="*/ 483 h 728"/>
                  <a:gd name="T72" fmla="*/ 813 w 1308"/>
                  <a:gd name="T73" fmla="*/ 485 h 728"/>
                  <a:gd name="T74" fmla="*/ 892 w 1308"/>
                  <a:gd name="T75" fmla="*/ 497 h 728"/>
                  <a:gd name="T76" fmla="*/ 902 w 1308"/>
                  <a:gd name="T77" fmla="*/ 520 h 728"/>
                  <a:gd name="T78" fmla="*/ 819 w 1308"/>
                  <a:gd name="T79" fmla="*/ 572 h 728"/>
                  <a:gd name="T80" fmla="*/ 825 w 1308"/>
                  <a:gd name="T81" fmla="*/ 585 h 728"/>
                  <a:gd name="T82" fmla="*/ 859 w 1308"/>
                  <a:gd name="T83" fmla="*/ 615 h 728"/>
                  <a:gd name="T84" fmla="*/ 892 w 1308"/>
                  <a:gd name="T85" fmla="*/ 645 h 728"/>
                  <a:gd name="T86" fmla="*/ 951 w 1308"/>
                  <a:gd name="T87" fmla="*/ 647 h 728"/>
                  <a:gd name="T88" fmla="*/ 1022 w 1308"/>
                  <a:gd name="T89" fmla="*/ 639 h 728"/>
                  <a:gd name="T90" fmla="*/ 1101 w 1308"/>
                  <a:gd name="T91" fmla="*/ 637 h 728"/>
                  <a:gd name="T92" fmla="*/ 1093 w 1308"/>
                  <a:gd name="T93" fmla="*/ 591 h 728"/>
                  <a:gd name="T94" fmla="*/ 1138 w 1308"/>
                  <a:gd name="T95" fmla="*/ 580 h 728"/>
                  <a:gd name="T96" fmla="*/ 1221 w 1308"/>
                  <a:gd name="T97" fmla="*/ 514 h 728"/>
                  <a:gd name="T98" fmla="*/ 1241 w 1308"/>
                  <a:gd name="T99" fmla="*/ 440 h 728"/>
                  <a:gd name="T100" fmla="*/ 1288 w 1308"/>
                  <a:gd name="T101" fmla="*/ 390 h 728"/>
                  <a:gd name="T102" fmla="*/ 1296 w 1308"/>
                  <a:gd name="T103" fmla="*/ 278 h 728"/>
                  <a:gd name="T104" fmla="*/ 1282 w 1308"/>
                  <a:gd name="T105" fmla="*/ 229 h 728"/>
                  <a:gd name="T106" fmla="*/ 1286 w 1308"/>
                  <a:gd name="T107" fmla="*/ 199 h 728"/>
                  <a:gd name="T108" fmla="*/ 1308 w 1308"/>
                  <a:gd name="T109" fmla="*/ 171 h 728"/>
                  <a:gd name="T110" fmla="*/ 1127 w 1308"/>
                  <a:gd name="T111" fmla="*/ 95 h 728"/>
                  <a:gd name="T112" fmla="*/ 782 w 1308"/>
                  <a:gd name="T113" fmla="*/ 122 h 728"/>
                  <a:gd name="T114" fmla="*/ 658 w 1308"/>
                  <a:gd name="T115" fmla="*/ 120 h 728"/>
                  <a:gd name="T116" fmla="*/ 568 w 1308"/>
                  <a:gd name="T117" fmla="*/ 85 h 728"/>
                  <a:gd name="T118" fmla="*/ 137 w 1308"/>
                  <a:gd name="T119" fmla="*/ 0 h 7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08" h="728">
                    <a:moveTo>
                      <a:pt x="137" y="0"/>
                    </a:moveTo>
                    <a:lnTo>
                      <a:pt x="132" y="52"/>
                    </a:lnTo>
                    <a:lnTo>
                      <a:pt x="163" y="73"/>
                    </a:lnTo>
                    <a:lnTo>
                      <a:pt x="129" y="92"/>
                    </a:lnTo>
                    <a:lnTo>
                      <a:pt x="171" y="148"/>
                    </a:lnTo>
                    <a:lnTo>
                      <a:pt x="124" y="168"/>
                    </a:lnTo>
                    <a:lnTo>
                      <a:pt x="149" y="205"/>
                    </a:lnTo>
                    <a:lnTo>
                      <a:pt x="200" y="211"/>
                    </a:lnTo>
                    <a:lnTo>
                      <a:pt x="197" y="264"/>
                    </a:lnTo>
                    <a:lnTo>
                      <a:pt x="129" y="316"/>
                    </a:lnTo>
                    <a:lnTo>
                      <a:pt x="91" y="322"/>
                    </a:lnTo>
                    <a:lnTo>
                      <a:pt x="75" y="405"/>
                    </a:lnTo>
                    <a:lnTo>
                      <a:pt x="0" y="482"/>
                    </a:lnTo>
                    <a:lnTo>
                      <a:pt x="13" y="502"/>
                    </a:lnTo>
                    <a:lnTo>
                      <a:pt x="129" y="481"/>
                    </a:lnTo>
                    <a:lnTo>
                      <a:pt x="152" y="519"/>
                    </a:lnTo>
                    <a:lnTo>
                      <a:pt x="106" y="572"/>
                    </a:lnTo>
                    <a:lnTo>
                      <a:pt x="81" y="642"/>
                    </a:lnTo>
                    <a:lnTo>
                      <a:pt x="89" y="680"/>
                    </a:lnTo>
                    <a:lnTo>
                      <a:pt x="143" y="683"/>
                    </a:lnTo>
                    <a:lnTo>
                      <a:pt x="154" y="696"/>
                    </a:lnTo>
                    <a:lnTo>
                      <a:pt x="197" y="694"/>
                    </a:lnTo>
                    <a:lnTo>
                      <a:pt x="250" y="674"/>
                    </a:lnTo>
                    <a:lnTo>
                      <a:pt x="327" y="690"/>
                    </a:lnTo>
                    <a:lnTo>
                      <a:pt x="357" y="686"/>
                    </a:lnTo>
                    <a:lnTo>
                      <a:pt x="418" y="720"/>
                    </a:lnTo>
                    <a:lnTo>
                      <a:pt x="467" y="728"/>
                    </a:lnTo>
                    <a:lnTo>
                      <a:pt x="518" y="692"/>
                    </a:lnTo>
                    <a:lnTo>
                      <a:pt x="505" y="589"/>
                    </a:lnTo>
                    <a:lnTo>
                      <a:pt x="499" y="564"/>
                    </a:lnTo>
                    <a:lnTo>
                      <a:pt x="513" y="564"/>
                    </a:lnTo>
                    <a:lnTo>
                      <a:pt x="574" y="619"/>
                    </a:lnTo>
                    <a:lnTo>
                      <a:pt x="647" y="570"/>
                    </a:lnTo>
                    <a:lnTo>
                      <a:pt x="660" y="528"/>
                    </a:lnTo>
                    <a:lnTo>
                      <a:pt x="704" y="495"/>
                    </a:lnTo>
                    <a:lnTo>
                      <a:pt x="744" y="483"/>
                    </a:lnTo>
                    <a:lnTo>
                      <a:pt x="813" y="485"/>
                    </a:lnTo>
                    <a:lnTo>
                      <a:pt x="892" y="497"/>
                    </a:lnTo>
                    <a:lnTo>
                      <a:pt x="902" y="520"/>
                    </a:lnTo>
                    <a:lnTo>
                      <a:pt x="819" y="572"/>
                    </a:lnTo>
                    <a:lnTo>
                      <a:pt x="825" y="585"/>
                    </a:lnTo>
                    <a:lnTo>
                      <a:pt x="859" y="615"/>
                    </a:lnTo>
                    <a:lnTo>
                      <a:pt x="892" y="645"/>
                    </a:lnTo>
                    <a:lnTo>
                      <a:pt x="951" y="647"/>
                    </a:lnTo>
                    <a:lnTo>
                      <a:pt x="1022" y="639"/>
                    </a:lnTo>
                    <a:lnTo>
                      <a:pt x="1101" y="637"/>
                    </a:lnTo>
                    <a:lnTo>
                      <a:pt x="1093" y="591"/>
                    </a:lnTo>
                    <a:lnTo>
                      <a:pt x="1138" y="580"/>
                    </a:lnTo>
                    <a:lnTo>
                      <a:pt x="1221" y="514"/>
                    </a:lnTo>
                    <a:lnTo>
                      <a:pt x="1241" y="440"/>
                    </a:lnTo>
                    <a:lnTo>
                      <a:pt x="1288" y="390"/>
                    </a:lnTo>
                    <a:lnTo>
                      <a:pt x="1296" y="278"/>
                    </a:lnTo>
                    <a:lnTo>
                      <a:pt x="1282" y="229"/>
                    </a:lnTo>
                    <a:lnTo>
                      <a:pt x="1286" y="199"/>
                    </a:lnTo>
                    <a:lnTo>
                      <a:pt x="1308" y="171"/>
                    </a:lnTo>
                    <a:lnTo>
                      <a:pt x="1127" y="95"/>
                    </a:lnTo>
                    <a:lnTo>
                      <a:pt x="782" y="122"/>
                    </a:lnTo>
                    <a:lnTo>
                      <a:pt x="658" y="120"/>
                    </a:lnTo>
                    <a:lnTo>
                      <a:pt x="568" y="85"/>
                    </a:lnTo>
                    <a:lnTo>
                      <a:pt x="137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281" name="Freeform 41"/>
              <p:cNvSpPr>
                <a:spLocks noChangeAspect="1"/>
              </p:cNvSpPr>
              <p:nvPr/>
            </p:nvSpPr>
            <p:spPr bwMode="auto">
              <a:xfrm>
                <a:off x="3708" y="849"/>
                <a:ext cx="171" cy="239"/>
              </a:xfrm>
              <a:custGeom>
                <a:avLst/>
                <a:gdLst>
                  <a:gd name="T0" fmla="*/ 167 w 948"/>
                  <a:gd name="T1" fmla="*/ 0 h 1327"/>
                  <a:gd name="T2" fmla="*/ 244 w 948"/>
                  <a:gd name="T3" fmla="*/ 45 h 1327"/>
                  <a:gd name="T4" fmla="*/ 337 w 948"/>
                  <a:gd name="T5" fmla="*/ 66 h 1327"/>
                  <a:gd name="T6" fmla="*/ 407 w 948"/>
                  <a:gd name="T7" fmla="*/ 102 h 1327"/>
                  <a:gd name="T8" fmla="*/ 439 w 948"/>
                  <a:gd name="T9" fmla="*/ 137 h 1327"/>
                  <a:gd name="T10" fmla="*/ 486 w 948"/>
                  <a:gd name="T11" fmla="*/ 148 h 1327"/>
                  <a:gd name="T12" fmla="*/ 540 w 948"/>
                  <a:gd name="T13" fmla="*/ 216 h 1327"/>
                  <a:gd name="T14" fmla="*/ 576 w 948"/>
                  <a:gd name="T15" fmla="*/ 215 h 1327"/>
                  <a:gd name="T16" fmla="*/ 653 w 948"/>
                  <a:gd name="T17" fmla="*/ 285 h 1327"/>
                  <a:gd name="T18" fmla="*/ 699 w 948"/>
                  <a:gd name="T19" fmla="*/ 279 h 1327"/>
                  <a:gd name="T20" fmla="*/ 747 w 948"/>
                  <a:gd name="T21" fmla="*/ 309 h 1327"/>
                  <a:gd name="T22" fmla="*/ 855 w 948"/>
                  <a:gd name="T23" fmla="*/ 416 h 1327"/>
                  <a:gd name="T24" fmla="*/ 937 w 948"/>
                  <a:gd name="T25" fmla="*/ 444 h 1327"/>
                  <a:gd name="T26" fmla="*/ 948 w 948"/>
                  <a:gd name="T27" fmla="*/ 466 h 1327"/>
                  <a:gd name="T28" fmla="*/ 438 w 948"/>
                  <a:gd name="T29" fmla="*/ 835 h 1327"/>
                  <a:gd name="T30" fmla="*/ 428 w 948"/>
                  <a:gd name="T31" fmla="*/ 988 h 1327"/>
                  <a:gd name="T32" fmla="*/ 315 w 948"/>
                  <a:gd name="T33" fmla="*/ 1095 h 1327"/>
                  <a:gd name="T34" fmla="*/ 315 w 948"/>
                  <a:gd name="T35" fmla="*/ 1124 h 1327"/>
                  <a:gd name="T36" fmla="*/ 355 w 948"/>
                  <a:gd name="T37" fmla="*/ 1165 h 1327"/>
                  <a:gd name="T38" fmla="*/ 341 w 948"/>
                  <a:gd name="T39" fmla="*/ 1180 h 1327"/>
                  <a:gd name="T40" fmla="*/ 343 w 948"/>
                  <a:gd name="T41" fmla="*/ 1225 h 1327"/>
                  <a:gd name="T42" fmla="*/ 286 w 948"/>
                  <a:gd name="T43" fmla="*/ 1327 h 1327"/>
                  <a:gd name="T44" fmla="*/ 178 w 948"/>
                  <a:gd name="T45" fmla="*/ 1233 h 1327"/>
                  <a:gd name="T46" fmla="*/ 100 w 948"/>
                  <a:gd name="T47" fmla="*/ 1206 h 1327"/>
                  <a:gd name="T48" fmla="*/ 17 w 948"/>
                  <a:gd name="T49" fmla="*/ 1142 h 1327"/>
                  <a:gd name="T50" fmla="*/ 0 w 948"/>
                  <a:gd name="T51" fmla="*/ 1097 h 1327"/>
                  <a:gd name="T52" fmla="*/ 1 w 948"/>
                  <a:gd name="T53" fmla="*/ 1050 h 1327"/>
                  <a:gd name="T54" fmla="*/ 28 w 948"/>
                  <a:gd name="T55" fmla="*/ 1019 h 1327"/>
                  <a:gd name="T56" fmla="*/ 40 w 948"/>
                  <a:gd name="T57" fmla="*/ 975 h 1327"/>
                  <a:gd name="T58" fmla="*/ 13 w 948"/>
                  <a:gd name="T59" fmla="*/ 940 h 1327"/>
                  <a:gd name="T60" fmla="*/ 30 w 948"/>
                  <a:gd name="T61" fmla="*/ 726 h 1327"/>
                  <a:gd name="T62" fmla="*/ 52 w 948"/>
                  <a:gd name="T63" fmla="*/ 706 h 1327"/>
                  <a:gd name="T64" fmla="*/ 76 w 948"/>
                  <a:gd name="T65" fmla="*/ 673 h 1327"/>
                  <a:gd name="T66" fmla="*/ 73 w 948"/>
                  <a:gd name="T67" fmla="*/ 642 h 1327"/>
                  <a:gd name="T68" fmla="*/ 39 w 948"/>
                  <a:gd name="T69" fmla="*/ 514 h 1327"/>
                  <a:gd name="T70" fmla="*/ 70 w 948"/>
                  <a:gd name="T71" fmla="*/ 451 h 1327"/>
                  <a:gd name="T72" fmla="*/ 84 w 948"/>
                  <a:gd name="T73" fmla="*/ 239 h 1327"/>
                  <a:gd name="T74" fmla="*/ 167 w 948"/>
                  <a:gd name="T75" fmla="*/ 0 h 1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48" h="1327">
                    <a:moveTo>
                      <a:pt x="167" y="0"/>
                    </a:moveTo>
                    <a:lnTo>
                      <a:pt x="244" y="45"/>
                    </a:lnTo>
                    <a:lnTo>
                      <a:pt x="337" y="66"/>
                    </a:lnTo>
                    <a:lnTo>
                      <a:pt x="407" y="102"/>
                    </a:lnTo>
                    <a:lnTo>
                      <a:pt x="439" y="137"/>
                    </a:lnTo>
                    <a:lnTo>
                      <a:pt x="486" y="148"/>
                    </a:lnTo>
                    <a:lnTo>
                      <a:pt x="540" y="216"/>
                    </a:lnTo>
                    <a:lnTo>
                      <a:pt x="576" y="215"/>
                    </a:lnTo>
                    <a:lnTo>
                      <a:pt x="653" y="285"/>
                    </a:lnTo>
                    <a:lnTo>
                      <a:pt x="699" y="279"/>
                    </a:lnTo>
                    <a:lnTo>
                      <a:pt x="747" y="309"/>
                    </a:lnTo>
                    <a:lnTo>
                      <a:pt x="855" y="416"/>
                    </a:lnTo>
                    <a:lnTo>
                      <a:pt x="937" y="444"/>
                    </a:lnTo>
                    <a:lnTo>
                      <a:pt x="948" y="466"/>
                    </a:lnTo>
                    <a:lnTo>
                      <a:pt x="438" y="835"/>
                    </a:lnTo>
                    <a:lnTo>
                      <a:pt x="428" y="988"/>
                    </a:lnTo>
                    <a:lnTo>
                      <a:pt x="315" y="1095"/>
                    </a:lnTo>
                    <a:lnTo>
                      <a:pt x="315" y="1124"/>
                    </a:lnTo>
                    <a:lnTo>
                      <a:pt x="355" y="1165"/>
                    </a:lnTo>
                    <a:lnTo>
                      <a:pt x="341" y="1180"/>
                    </a:lnTo>
                    <a:lnTo>
                      <a:pt x="343" y="1225"/>
                    </a:lnTo>
                    <a:lnTo>
                      <a:pt x="286" y="1327"/>
                    </a:lnTo>
                    <a:lnTo>
                      <a:pt x="178" y="1233"/>
                    </a:lnTo>
                    <a:lnTo>
                      <a:pt x="100" y="1206"/>
                    </a:lnTo>
                    <a:lnTo>
                      <a:pt x="17" y="1142"/>
                    </a:lnTo>
                    <a:lnTo>
                      <a:pt x="0" y="1097"/>
                    </a:lnTo>
                    <a:lnTo>
                      <a:pt x="1" y="1050"/>
                    </a:lnTo>
                    <a:lnTo>
                      <a:pt x="28" y="1019"/>
                    </a:lnTo>
                    <a:lnTo>
                      <a:pt x="40" y="975"/>
                    </a:lnTo>
                    <a:lnTo>
                      <a:pt x="13" y="940"/>
                    </a:lnTo>
                    <a:lnTo>
                      <a:pt x="30" y="726"/>
                    </a:lnTo>
                    <a:lnTo>
                      <a:pt x="52" y="706"/>
                    </a:lnTo>
                    <a:lnTo>
                      <a:pt x="76" y="673"/>
                    </a:lnTo>
                    <a:lnTo>
                      <a:pt x="73" y="642"/>
                    </a:lnTo>
                    <a:lnTo>
                      <a:pt x="39" y="514"/>
                    </a:lnTo>
                    <a:lnTo>
                      <a:pt x="70" y="451"/>
                    </a:lnTo>
                    <a:lnTo>
                      <a:pt x="84" y="239"/>
                    </a:lnTo>
                    <a:lnTo>
                      <a:pt x="167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282" name="Freeform 42"/>
              <p:cNvSpPr>
                <a:spLocks noChangeAspect="1"/>
              </p:cNvSpPr>
              <p:nvPr/>
            </p:nvSpPr>
            <p:spPr bwMode="auto">
              <a:xfrm>
                <a:off x="4135" y="1116"/>
                <a:ext cx="120" cy="110"/>
              </a:xfrm>
              <a:custGeom>
                <a:avLst/>
                <a:gdLst>
                  <a:gd name="T0" fmla="*/ 385 w 671"/>
                  <a:gd name="T1" fmla="*/ 0 h 607"/>
                  <a:gd name="T2" fmla="*/ 442 w 671"/>
                  <a:gd name="T3" fmla="*/ 80 h 607"/>
                  <a:gd name="T4" fmla="*/ 533 w 671"/>
                  <a:gd name="T5" fmla="*/ 80 h 607"/>
                  <a:gd name="T6" fmla="*/ 558 w 671"/>
                  <a:gd name="T7" fmla="*/ 101 h 607"/>
                  <a:gd name="T8" fmla="*/ 572 w 671"/>
                  <a:gd name="T9" fmla="*/ 139 h 607"/>
                  <a:gd name="T10" fmla="*/ 671 w 671"/>
                  <a:gd name="T11" fmla="*/ 274 h 607"/>
                  <a:gd name="T12" fmla="*/ 569 w 671"/>
                  <a:gd name="T13" fmla="*/ 328 h 607"/>
                  <a:gd name="T14" fmla="*/ 572 w 671"/>
                  <a:gd name="T15" fmla="*/ 375 h 607"/>
                  <a:gd name="T16" fmla="*/ 517 w 671"/>
                  <a:gd name="T17" fmla="*/ 379 h 607"/>
                  <a:gd name="T18" fmla="*/ 539 w 671"/>
                  <a:gd name="T19" fmla="*/ 506 h 607"/>
                  <a:gd name="T20" fmla="*/ 526 w 671"/>
                  <a:gd name="T21" fmla="*/ 539 h 607"/>
                  <a:gd name="T22" fmla="*/ 493 w 671"/>
                  <a:gd name="T23" fmla="*/ 539 h 607"/>
                  <a:gd name="T24" fmla="*/ 459 w 671"/>
                  <a:gd name="T25" fmla="*/ 526 h 607"/>
                  <a:gd name="T26" fmla="*/ 382 w 671"/>
                  <a:gd name="T27" fmla="*/ 607 h 607"/>
                  <a:gd name="T28" fmla="*/ 0 w 671"/>
                  <a:gd name="T29" fmla="*/ 607 h 607"/>
                  <a:gd name="T30" fmla="*/ 1 w 671"/>
                  <a:gd name="T31" fmla="*/ 581 h 607"/>
                  <a:gd name="T32" fmla="*/ 81 w 671"/>
                  <a:gd name="T33" fmla="*/ 556 h 607"/>
                  <a:gd name="T34" fmla="*/ 112 w 671"/>
                  <a:gd name="T35" fmla="*/ 439 h 607"/>
                  <a:gd name="T36" fmla="*/ 101 w 671"/>
                  <a:gd name="T37" fmla="*/ 387 h 607"/>
                  <a:gd name="T38" fmla="*/ 106 w 671"/>
                  <a:gd name="T39" fmla="*/ 325 h 607"/>
                  <a:gd name="T40" fmla="*/ 136 w 671"/>
                  <a:gd name="T41" fmla="*/ 274 h 607"/>
                  <a:gd name="T42" fmla="*/ 81 w 671"/>
                  <a:gd name="T43" fmla="*/ 199 h 607"/>
                  <a:gd name="T44" fmla="*/ 116 w 671"/>
                  <a:gd name="T45" fmla="*/ 134 h 607"/>
                  <a:gd name="T46" fmla="*/ 220 w 671"/>
                  <a:gd name="T47" fmla="*/ 86 h 607"/>
                  <a:gd name="T48" fmla="*/ 236 w 671"/>
                  <a:gd name="T49" fmla="*/ 104 h 607"/>
                  <a:gd name="T50" fmla="*/ 260 w 671"/>
                  <a:gd name="T51" fmla="*/ 108 h 607"/>
                  <a:gd name="T52" fmla="*/ 290 w 671"/>
                  <a:gd name="T53" fmla="*/ 67 h 607"/>
                  <a:gd name="T54" fmla="*/ 337 w 671"/>
                  <a:gd name="T55" fmla="*/ 63 h 607"/>
                  <a:gd name="T56" fmla="*/ 385 w 671"/>
                  <a:gd name="T57" fmla="*/ 0 h 6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71" h="607">
                    <a:moveTo>
                      <a:pt x="385" y="0"/>
                    </a:moveTo>
                    <a:lnTo>
                      <a:pt x="442" y="80"/>
                    </a:lnTo>
                    <a:lnTo>
                      <a:pt x="533" y="80"/>
                    </a:lnTo>
                    <a:lnTo>
                      <a:pt x="558" y="101"/>
                    </a:lnTo>
                    <a:lnTo>
                      <a:pt x="572" y="139"/>
                    </a:lnTo>
                    <a:lnTo>
                      <a:pt x="671" y="274"/>
                    </a:lnTo>
                    <a:lnTo>
                      <a:pt x="569" y="328"/>
                    </a:lnTo>
                    <a:lnTo>
                      <a:pt x="572" y="375"/>
                    </a:lnTo>
                    <a:lnTo>
                      <a:pt x="517" y="379"/>
                    </a:lnTo>
                    <a:lnTo>
                      <a:pt x="539" y="506"/>
                    </a:lnTo>
                    <a:lnTo>
                      <a:pt x="526" y="539"/>
                    </a:lnTo>
                    <a:lnTo>
                      <a:pt x="493" y="539"/>
                    </a:lnTo>
                    <a:lnTo>
                      <a:pt x="459" y="526"/>
                    </a:lnTo>
                    <a:lnTo>
                      <a:pt x="382" y="607"/>
                    </a:lnTo>
                    <a:lnTo>
                      <a:pt x="0" y="607"/>
                    </a:lnTo>
                    <a:lnTo>
                      <a:pt x="1" y="581"/>
                    </a:lnTo>
                    <a:lnTo>
                      <a:pt x="81" y="556"/>
                    </a:lnTo>
                    <a:lnTo>
                      <a:pt x="112" y="439"/>
                    </a:lnTo>
                    <a:lnTo>
                      <a:pt x="101" y="387"/>
                    </a:lnTo>
                    <a:lnTo>
                      <a:pt x="106" y="325"/>
                    </a:lnTo>
                    <a:lnTo>
                      <a:pt x="136" y="274"/>
                    </a:lnTo>
                    <a:lnTo>
                      <a:pt x="81" y="199"/>
                    </a:lnTo>
                    <a:lnTo>
                      <a:pt x="116" y="134"/>
                    </a:lnTo>
                    <a:lnTo>
                      <a:pt x="220" y="86"/>
                    </a:lnTo>
                    <a:lnTo>
                      <a:pt x="236" y="104"/>
                    </a:lnTo>
                    <a:lnTo>
                      <a:pt x="260" y="108"/>
                    </a:lnTo>
                    <a:lnTo>
                      <a:pt x="290" y="67"/>
                    </a:lnTo>
                    <a:lnTo>
                      <a:pt x="337" y="63"/>
                    </a:lnTo>
                    <a:lnTo>
                      <a:pt x="385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283" name="Freeform 43"/>
              <p:cNvSpPr>
                <a:spLocks noChangeAspect="1"/>
              </p:cNvSpPr>
              <p:nvPr/>
            </p:nvSpPr>
            <p:spPr bwMode="auto">
              <a:xfrm>
                <a:off x="3992" y="1028"/>
                <a:ext cx="212" cy="236"/>
              </a:xfrm>
              <a:custGeom>
                <a:avLst/>
                <a:gdLst>
                  <a:gd name="T0" fmla="*/ 418 w 1177"/>
                  <a:gd name="T1" fmla="*/ 33 h 1308"/>
                  <a:gd name="T2" fmla="*/ 482 w 1177"/>
                  <a:gd name="T3" fmla="*/ 32 h 1308"/>
                  <a:gd name="T4" fmla="*/ 525 w 1177"/>
                  <a:gd name="T5" fmla="*/ 0 h 1308"/>
                  <a:gd name="T6" fmla="*/ 587 w 1177"/>
                  <a:gd name="T7" fmla="*/ 11 h 1308"/>
                  <a:gd name="T8" fmla="*/ 652 w 1177"/>
                  <a:gd name="T9" fmla="*/ 99 h 1308"/>
                  <a:gd name="T10" fmla="*/ 735 w 1177"/>
                  <a:gd name="T11" fmla="*/ 117 h 1308"/>
                  <a:gd name="T12" fmla="*/ 751 w 1177"/>
                  <a:gd name="T13" fmla="*/ 150 h 1308"/>
                  <a:gd name="T14" fmla="*/ 810 w 1177"/>
                  <a:gd name="T15" fmla="*/ 172 h 1308"/>
                  <a:gd name="T16" fmla="*/ 878 w 1177"/>
                  <a:gd name="T17" fmla="*/ 157 h 1308"/>
                  <a:gd name="T18" fmla="*/ 931 w 1177"/>
                  <a:gd name="T19" fmla="*/ 208 h 1308"/>
                  <a:gd name="T20" fmla="*/ 974 w 1177"/>
                  <a:gd name="T21" fmla="*/ 228 h 1308"/>
                  <a:gd name="T22" fmla="*/ 1039 w 1177"/>
                  <a:gd name="T23" fmla="*/ 304 h 1308"/>
                  <a:gd name="T24" fmla="*/ 1177 w 1177"/>
                  <a:gd name="T25" fmla="*/ 489 h 1308"/>
                  <a:gd name="T26" fmla="*/ 1128 w 1177"/>
                  <a:gd name="T27" fmla="*/ 551 h 1308"/>
                  <a:gd name="T28" fmla="*/ 1081 w 1177"/>
                  <a:gd name="T29" fmla="*/ 556 h 1308"/>
                  <a:gd name="T30" fmla="*/ 1050 w 1177"/>
                  <a:gd name="T31" fmla="*/ 596 h 1308"/>
                  <a:gd name="T32" fmla="*/ 1029 w 1177"/>
                  <a:gd name="T33" fmla="*/ 593 h 1308"/>
                  <a:gd name="T34" fmla="*/ 1011 w 1177"/>
                  <a:gd name="T35" fmla="*/ 574 h 1308"/>
                  <a:gd name="T36" fmla="*/ 967 w 1177"/>
                  <a:gd name="T37" fmla="*/ 598 h 1308"/>
                  <a:gd name="T38" fmla="*/ 908 w 1177"/>
                  <a:gd name="T39" fmla="*/ 621 h 1308"/>
                  <a:gd name="T40" fmla="*/ 872 w 1177"/>
                  <a:gd name="T41" fmla="*/ 687 h 1308"/>
                  <a:gd name="T42" fmla="*/ 926 w 1177"/>
                  <a:gd name="T43" fmla="*/ 761 h 1308"/>
                  <a:gd name="T44" fmla="*/ 897 w 1177"/>
                  <a:gd name="T45" fmla="*/ 813 h 1308"/>
                  <a:gd name="T46" fmla="*/ 892 w 1177"/>
                  <a:gd name="T47" fmla="*/ 872 h 1308"/>
                  <a:gd name="T48" fmla="*/ 903 w 1177"/>
                  <a:gd name="T49" fmla="*/ 926 h 1308"/>
                  <a:gd name="T50" fmla="*/ 871 w 1177"/>
                  <a:gd name="T51" fmla="*/ 1044 h 1308"/>
                  <a:gd name="T52" fmla="*/ 792 w 1177"/>
                  <a:gd name="T53" fmla="*/ 1069 h 1308"/>
                  <a:gd name="T54" fmla="*/ 790 w 1177"/>
                  <a:gd name="T55" fmla="*/ 1120 h 1308"/>
                  <a:gd name="T56" fmla="*/ 750 w 1177"/>
                  <a:gd name="T57" fmla="*/ 1162 h 1308"/>
                  <a:gd name="T58" fmla="*/ 708 w 1177"/>
                  <a:gd name="T59" fmla="*/ 1161 h 1308"/>
                  <a:gd name="T60" fmla="*/ 704 w 1177"/>
                  <a:gd name="T61" fmla="*/ 1308 h 1308"/>
                  <a:gd name="T62" fmla="*/ 488 w 1177"/>
                  <a:gd name="T63" fmla="*/ 1306 h 1308"/>
                  <a:gd name="T64" fmla="*/ 534 w 1177"/>
                  <a:gd name="T65" fmla="*/ 1229 h 1308"/>
                  <a:gd name="T66" fmla="*/ 627 w 1177"/>
                  <a:gd name="T67" fmla="*/ 1124 h 1308"/>
                  <a:gd name="T68" fmla="*/ 628 w 1177"/>
                  <a:gd name="T69" fmla="*/ 1055 h 1308"/>
                  <a:gd name="T70" fmla="*/ 330 w 1177"/>
                  <a:gd name="T71" fmla="*/ 845 h 1308"/>
                  <a:gd name="T72" fmla="*/ 319 w 1177"/>
                  <a:gd name="T73" fmla="*/ 815 h 1308"/>
                  <a:gd name="T74" fmla="*/ 206 w 1177"/>
                  <a:gd name="T75" fmla="*/ 738 h 1308"/>
                  <a:gd name="T76" fmla="*/ 183 w 1177"/>
                  <a:gd name="T77" fmla="*/ 739 h 1308"/>
                  <a:gd name="T78" fmla="*/ 147 w 1177"/>
                  <a:gd name="T79" fmla="*/ 733 h 1308"/>
                  <a:gd name="T80" fmla="*/ 94 w 1177"/>
                  <a:gd name="T81" fmla="*/ 648 h 1308"/>
                  <a:gd name="T82" fmla="*/ 92 w 1177"/>
                  <a:gd name="T83" fmla="*/ 607 h 1308"/>
                  <a:gd name="T84" fmla="*/ 63 w 1177"/>
                  <a:gd name="T85" fmla="*/ 585 h 1308"/>
                  <a:gd name="T86" fmla="*/ 59 w 1177"/>
                  <a:gd name="T87" fmla="*/ 485 h 1308"/>
                  <a:gd name="T88" fmla="*/ 27 w 1177"/>
                  <a:gd name="T89" fmla="*/ 471 h 1308"/>
                  <a:gd name="T90" fmla="*/ 50 w 1177"/>
                  <a:gd name="T91" fmla="*/ 411 h 1308"/>
                  <a:gd name="T92" fmla="*/ 0 w 1177"/>
                  <a:gd name="T93" fmla="*/ 348 h 1308"/>
                  <a:gd name="T94" fmla="*/ 10 w 1177"/>
                  <a:gd name="T95" fmla="*/ 283 h 1308"/>
                  <a:gd name="T96" fmla="*/ 54 w 1177"/>
                  <a:gd name="T97" fmla="*/ 228 h 1308"/>
                  <a:gd name="T98" fmla="*/ 36 w 1177"/>
                  <a:gd name="T99" fmla="*/ 103 h 1308"/>
                  <a:gd name="T100" fmla="*/ 161 w 1177"/>
                  <a:gd name="T101" fmla="*/ 86 h 1308"/>
                  <a:gd name="T102" fmla="*/ 197 w 1177"/>
                  <a:gd name="T103" fmla="*/ 124 h 1308"/>
                  <a:gd name="T104" fmla="*/ 367 w 1177"/>
                  <a:gd name="T105" fmla="*/ 103 h 1308"/>
                  <a:gd name="T106" fmla="*/ 382 w 1177"/>
                  <a:gd name="T107" fmla="*/ 57 h 1308"/>
                  <a:gd name="T108" fmla="*/ 418 w 1177"/>
                  <a:gd name="T109" fmla="*/ 33 h 1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77" h="1308">
                    <a:moveTo>
                      <a:pt x="418" y="33"/>
                    </a:moveTo>
                    <a:lnTo>
                      <a:pt x="482" y="32"/>
                    </a:lnTo>
                    <a:lnTo>
                      <a:pt x="525" y="0"/>
                    </a:lnTo>
                    <a:lnTo>
                      <a:pt x="587" y="11"/>
                    </a:lnTo>
                    <a:lnTo>
                      <a:pt x="652" y="99"/>
                    </a:lnTo>
                    <a:lnTo>
                      <a:pt x="735" y="117"/>
                    </a:lnTo>
                    <a:lnTo>
                      <a:pt x="751" y="150"/>
                    </a:lnTo>
                    <a:lnTo>
                      <a:pt x="810" y="172"/>
                    </a:lnTo>
                    <a:lnTo>
                      <a:pt x="878" y="157"/>
                    </a:lnTo>
                    <a:lnTo>
                      <a:pt x="931" y="208"/>
                    </a:lnTo>
                    <a:lnTo>
                      <a:pt x="974" y="228"/>
                    </a:lnTo>
                    <a:lnTo>
                      <a:pt x="1039" y="304"/>
                    </a:lnTo>
                    <a:lnTo>
                      <a:pt x="1177" y="489"/>
                    </a:lnTo>
                    <a:lnTo>
                      <a:pt x="1128" y="551"/>
                    </a:lnTo>
                    <a:lnTo>
                      <a:pt x="1081" y="556"/>
                    </a:lnTo>
                    <a:lnTo>
                      <a:pt x="1050" y="596"/>
                    </a:lnTo>
                    <a:lnTo>
                      <a:pt x="1029" y="593"/>
                    </a:lnTo>
                    <a:lnTo>
                      <a:pt x="1011" y="574"/>
                    </a:lnTo>
                    <a:lnTo>
                      <a:pt x="967" y="598"/>
                    </a:lnTo>
                    <a:lnTo>
                      <a:pt x="908" y="621"/>
                    </a:lnTo>
                    <a:lnTo>
                      <a:pt x="872" y="687"/>
                    </a:lnTo>
                    <a:lnTo>
                      <a:pt x="926" y="761"/>
                    </a:lnTo>
                    <a:lnTo>
                      <a:pt x="897" y="813"/>
                    </a:lnTo>
                    <a:lnTo>
                      <a:pt x="892" y="872"/>
                    </a:lnTo>
                    <a:lnTo>
                      <a:pt x="903" y="926"/>
                    </a:lnTo>
                    <a:lnTo>
                      <a:pt x="871" y="1044"/>
                    </a:lnTo>
                    <a:lnTo>
                      <a:pt x="792" y="1069"/>
                    </a:lnTo>
                    <a:lnTo>
                      <a:pt x="790" y="1120"/>
                    </a:lnTo>
                    <a:lnTo>
                      <a:pt x="750" y="1162"/>
                    </a:lnTo>
                    <a:lnTo>
                      <a:pt x="708" y="1161"/>
                    </a:lnTo>
                    <a:lnTo>
                      <a:pt x="704" y="1308"/>
                    </a:lnTo>
                    <a:lnTo>
                      <a:pt x="488" y="1306"/>
                    </a:lnTo>
                    <a:lnTo>
                      <a:pt x="534" y="1229"/>
                    </a:lnTo>
                    <a:lnTo>
                      <a:pt x="627" y="1124"/>
                    </a:lnTo>
                    <a:lnTo>
                      <a:pt x="628" y="1055"/>
                    </a:lnTo>
                    <a:lnTo>
                      <a:pt x="330" y="845"/>
                    </a:lnTo>
                    <a:lnTo>
                      <a:pt x="319" y="815"/>
                    </a:lnTo>
                    <a:lnTo>
                      <a:pt x="206" y="738"/>
                    </a:lnTo>
                    <a:lnTo>
                      <a:pt x="183" y="739"/>
                    </a:lnTo>
                    <a:lnTo>
                      <a:pt x="147" y="733"/>
                    </a:lnTo>
                    <a:lnTo>
                      <a:pt x="94" y="648"/>
                    </a:lnTo>
                    <a:lnTo>
                      <a:pt x="92" y="607"/>
                    </a:lnTo>
                    <a:lnTo>
                      <a:pt x="63" y="585"/>
                    </a:lnTo>
                    <a:lnTo>
                      <a:pt x="59" y="485"/>
                    </a:lnTo>
                    <a:lnTo>
                      <a:pt x="27" y="471"/>
                    </a:lnTo>
                    <a:lnTo>
                      <a:pt x="50" y="411"/>
                    </a:lnTo>
                    <a:lnTo>
                      <a:pt x="0" y="348"/>
                    </a:lnTo>
                    <a:lnTo>
                      <a:pt x="10" y="283"/>
                    </a:lnTo>
                    <a:lnTo>
                      <a:pt x="54" y="228"/>
                    </a:lnTo>
                    <a:lnTo>
                      <a:pt x="36" y="103"/>
                    </a:lnTo>
                    <a:lnTo>
                      <a:pt x="161" y="86"/>
                    </a:lnTo>
                    <a:lnTo>
                      <a:pt x="197" y="124"/>
                    </a:lnTo>
                    <a:lnTo>
                      <a:pt x="367" y="103"/>
                    </a:lnTo>
                    <a:lnTo>
                      <a:pt x="382" y="57"/>
                    </a:lnTo>
                    <a:lnTo>
                      <a:pt x="418" y="33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284" name="Freeform 44"/>
              <p:cNvSpPr>
                <a:spLocks noChangeAspect="1"/>
              </p:cNvSpPr>
              <p:nvPr/>
            </p:nvSpPr>
            <p:spPr bwMode="auto">
              <a:xfrm>
                <a:off x="3690" y="928"/>
                <a:ext cx="283" cy="272"/>
              </a:xfrm>
              <a:custGeom>
                <a:avLst/>
                <a:gdLst>
                  <a:gd name="T0" fmla="*/ 1037 w 1571"/>
                  <a:gd name="T1" fmla="*/ 6 h 1510"/>
                  <a:gd name="T2" fmla="*/ 1128 w 1571"/>
                  <a:gd name="T3" fmla="*/ 0 h 1510"/>
                  <a:gd name="T4" fmla="*/ 1227 w 1571"/>
                  <a:gd name="T5" fmla="*/ 83 h 1510"/>
                  <a:gd name="T6" fmla="*/ 1296 w 1571"/>
                  <a:gd name="T7" fmla="*/ 61 h 1510"/>
                  <a:gd name="T8" fmla="*/ 1351 w 1571"/>
                  <a:gd name="T9" fmla="*/ 110 h 1510"/>
                  <a:gd name="T10" fmla="*/ 1363 w 1571"/>
                  <a:gd name="T11" fmla="*/ 154 h 1510"/>
                  <a:gd name="T12" fmla="*/ 1438 w 1571"/>
                  <a:gd name="T13" fmla="*/ 241 h 1510"/>
                  <a:gd name="T14" fmla="*/ 1506 w 1571"/>
                  <a:gd name="T15" fmla="*/ 240 h 1510"/>
                  <a:gd name="T16" fmla="*/ 1512 w 1571"/>
                  <a:gd name="T17" fmla="*/ 257 h 1510"/>
                  <a:gd name="T18" fmla="*/ 1571 w 1571"/>
                  <a:gd name="T19" fmla="*/ 259 h 1510"/>
                  <a:gd name="T20" fmla="*/ 1512 w 1571"/>
                  <a:gd name="T21" fmla="*/ 435 h 1510"/>
                  <a:gd name="T22" fmla="*/ 1381 w 1571"/>
                  <a:gd name="T23" fmla="*/ 495 h 1510"/>
                  <a:gd name="T24" fmla="*/ 1346 w 1571"/>
                  <a:gd name="T25" fmla="*/ 485 h 1510"/>
                  <a:gd name="T26" fmla="*/ 1310 w 1571"/>
                  <a:gd name="T27" fmla="*/ 494 h 1510"/>
                  <a:gd name="T28" fmla="*/ 1296 w 1571"/>
                  <a:gd name="T29" fmla="*/ 507 h 1510"/>
                  <a:gd name="T30" fmla="*/ 1186 w 1571"/>
                  <a:gd name="T31" fmla="*/ 531 h 1510"/>
                  <a:gd name="T32" fmla="*/ 1132 w 1571"/>
                  <a:gd name="T33" fmla="*/ 667 h 1510"/>
                  <a:gd name="T34" fmla="*/ 1107 w 1571"/>
                  <a:gd name="T35" fmla="*/ 676 h 1510"/>
                  <a:gd name="T36" fmla="*/ 1108 w 1571"/>
                  <a:gd name="T37" fmla="*/ 736 h 1510"/>
                  <a:gd name="T38" fmla="*/ 1080 w 1571"/>
                  <a:gd name="T39" fmla="*/ 754 h 1510"/>
                  <a:gd name="T40" fmla="*/ 1074 w 1571"/>
                  <a:gd name="T41" fmla="*/ 795 h 1510"/>
                  <a:gd name="T42" fmla="*/ 990 w 1571"/>
                  <a:gd name="T43" fmla="*/ 802 h 1510"/>
                  <a:gd name="T44" fmla="*/ 1074 w 1571"/>
                  <a:gd name="T45" fmla="*/ 1034 h 1510"/>
                  <a:gd name="T46" fmla="*/ 984 w 1571"/>
                  <a:gd name="T47" fmla="*/ 1116 h 1510"/>
                  <a:gd name="T48" fmla="*/ 959 w 1571"/>
                  <a:gd name="T49" fmla="*/ 1140 h 1510"/>
                  <a:gd name="T50" fmla="*/ 944 w 1571"/>
                  <a:gd name="T51" fmla="*/ 1268 h 1510"/>
                  <a:gd name="T52" fmla="*/ 962 w 1571"/>
                  <a:gd name="T53" fmla="*/ 1274 h 1510"/>
                  <a:gd name="T54" fmla="*/ 959 w 1571"/>
                  <a:gd name="T55" fmla="*/ 1308 h 1510"/>
                  <a:gd name="T56" fmla="*/ 865 w 1571"/>
                  <a:gd name="T57" fmla="*/ 1423 h 1510"/>
                  <a:gd name="T58" fmla="*/ 856 w 1571"/>
                  <a:gd name="T59" fmla="*/ 1472 h 1510"/>
                  <a:gd name="T60" fmla="*/ 793 w 1571"/>
                  <a:gd name="T61" fmla="*/ 1510 h 1510"/>
                  <a:gd name="T62" fmla="*/ 440 w 1571"/>
                  <a:gd name="T63" fmla="*/ 1441 h 1510"/>
                  <a:gd name="T64" fmla="*/ 250 w 1571"/>
                  <a:gd name="T65" fmla="*/ 1406 h 1510"/>
                  <a:gd name="T66" fmla="*/ 216 w 1571"/>
                  <a:gd name="T67" fmla="*/ 1407 h 1510"/>
                  <a:gd name="T68" fmla="*/ 206 w 1571"/>
                  <a:gd name="T69" fmla="*/ 1427 h 1510"/>
                  <a:gd name="T70" fmla="*/ 0 w 1571"/>
                  <a:gd name="T71" fmla="*/ 1414 h 1510"/>
                  <a:gd name="T72" fmla="*/ 92 w 1571"/>
                  <a:gd name="T73" fmla="*/ 1324 h 1510"/>
                  <a:gd name="T74" fmla="*/ 120 w 1571"/>
                  <a:gd name="T75" fmla="*/ 1242 h 1510"/>
                  <a:gd name="T76" fmla="*/ 124 w 1571"/>
                  <a:gd name="T77" fmla="*/ 1191 h 1510"/>
                  <a:gd name="T78" fmla="*/ 278 w 1571"/>
                  <a:gd name="T79" fmla="*/ 1108 h 1510"/>
                  <a:gd name="T80" fmla="*/ 312 w 1571"/>
                  <a:gd name="T81" fmla="*/ 1029 h 1510"/>
                  <a:gd name="T82" fmla="*/ 388 w 1571"/>
                  <a:gd name="T83" fmla="*/ 888 h 1510"/>
                  <a:gd name="T84" fmla="*/ 444 w 1571"/>
                  <a:gd name="T85" fmla="*/ 787 h 1510"/>
                  <a:gd name="T86" fmla="*/ 441 w 1571"/>
                  <a:gd name="T87" fmla="*/ 743 h 1510"/>
                  <a:gd name="T88" fmla="*/ 455 w 1571"/>
                  <a:gd name="T89" fmla="*/ 727 h 1510"/>
                  <a:gd name="T90" fmla="*/ 415 w 1571"/>
                  <a:gd name="T91" fmla="*/ 685 h 1510"/>
                  <a:gd name="T92" fmla="*/ 415 w 1571"/>
                  <a:gd name="T93" fmla="*/ 657 h 1510"/>
                  <a:gd name="T94" fmla="*/ 528 w 1571"/>
                  <a:gd name="T95" fmla="*/ 550 h 1510"/>
                  <a:gd name="T96" fmla="*/ 538 w 1571"/>
                  <a:gd name="T97" fmla="*/ 397 h 1510"/>
                  <a:gd name="T98" fmla="*/ 941 w 1571"/>
                  <a:gd name="T99" fmla="*/ 106 h 1510"/>
                  <a:gd name="T100" fmla="*/ 1049 w 1571"/>
                  <a:gd name="T101" fmla="*/ 28 h 1510"/>
                  <a:gd name="T102" fmla="*/ 1037 w 1571"/>
                  <a:gd name="T103" fmla="*/ 6 h 15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71" h="1510">
                    <a:moveTo>
                      <a:pt x="1037" y="6"/>
                    </a:moveTo>
                    <a:lnTo>
                      <a:pt x="1128" y="0"/>
                    </a:lnTo>
                    <a:lnTo>
                      <a:pt x="1227" y="83"/>
                    </a:lnTo>
                    <a:lnTo>
                      <a:pt x="1296" y="61"/>
                    </a:lnTo>
                    <a:lnTo>
                      <a:pt x="1351" y="110"/>
                    </a:lnTo>
                    <a:lnTo>
                      <a:pt x="1363" y="154"/>
                    </a:lnTo>
                    <a:lnTo>
                      <a:pt x="1438" y="241"/>
                    </a:lnTo>
                    <a:lnTo>
                      <a:pt x="1506" y="240"/>
                    </a:lnTo>
                    <a:lnTo>
                      <a:pt x="1512" y="257"/>
                    </a:lnTo>
                    <a:lnTo>
                      <a:pt x="1571" y="259"/>
                    </a:lnTo>
                    <a:lnTo>
                      <a:pt x="1512" y="435"/>
                    </a:lnTo>
                    <a:lnTo>
                      <a:pt x="1381" y="495"/>
                    </a:lnTo>
                    <a:lnTo>
                      <a:pt x="1346" y="485"/>
                    </a:lnTo>
                    <a:lnTo>
                      <a:pt x="1310" y="494"/>
                    </a:lnTo>
                    <a:lnTo>
                      <a:pt x="1296" y="507"/>
                    </a:lnTo>
                    <a:lnTo>
                      <a:pt x="1186" y="531"/>
                    </a:lnTo>
                    <a:lnTo>
                      <a:pt x="1132" y="667"/>
                    </a:lnTo>
                    <a:lnTo>
                      <a:pt x="1107" y="676"/>
                    </a:lnTo>
                    <a:lnTo>
                      <a:pt x="1108" y="736"/>
                    </a:lnTo>
                    <a:lnTo>
                      <a:pt x="1080" y="754"/>
                    </a:lnTo>
                    <a:lnTo>
                      <a:pt x="1074" y="795"/>
                    </a:lnTo>
                    <a:lnTo>
                      <a:pt x="990" y="802"/>
                    </a:lnTo>
                    <a:lnTo>
                      <a:pt x="1074" y="1034"/>
                    </a:lnTo>
                    <a:lnTo>
                      <a:pt x="984" y="1116"/>
                    </a:lnTo>
                    <a:lnTo>
                      <a:pt x="959" y="1140"/>
                    </a:lnTo>
                    <a:lnTo>
                      <a:pt x="944" y="1268"/>
                    </a:lnTo>
                    <a:lnTo>
                      <a:pt x="962" y="1274"/>
                    </a:lnTo>
                    <a:lnTo>
                      <a:pt x="959" y="1308"/>
                    </a:lnTo>
                    <a:lnTo>
                      <a:pt x="865" y="1423"/>
                    </a:lnTo>
                    <a:lnTo>
                      <a:pt x="856" y="1472"/>
                    </a:lnTo>
                    <a:lnTo>
                      <a:pt x="793" y="1510"/>
                    </a:lnTo>
                    <a:lnTo>
                      <a:pt x="440" y="1441"/>
                    </a:lnTo>
                    <a:lnTo>
                      <a:pt x="250" y="1406"/>
                    </a:lnTo>
                    <a:lnTo>
                      <a:pt x="216" y="1407"/>
                    </a:lnTo>
                    <a:lnTo>
                      <a:pt x="206" y="1427"/>
                    </a:lnTo>
                    <a:lnTo>
                      <a:pt x="0" y="1414"/>
                    </a:lnTo>
                    <a:lnTo>
                      <a:pt x="92" y="1324"/>
                    </a:lnTo>
                    <a:lnTo>
                      <a:pt x="120" y="1242"/>
                    </a:lnTo>
                    <a:lnTo>
                      <a:pt x="124" y="1191"/>
                    </a:lnTo>
                    <a:lnTo>
                      <a:pt x="278" y="1108"/>
                    </a:lnTo>
                    <a:lnTo>
                      <a:pt x="312" y="1029"/>
                    </a:lnTo>
                    <a:lnTo>
                      <a:pt x="388" y="888"/>
                    </a:lnTo>
                    <a:lnTo>
                      <a:pt x="444" y="787"/>
                    </a:lnTo>
                    <a:lnTo>
                      <a:pt x="441" y="743"/>
                    </a:lnTo>
                    <a:lnTo>
                      <a:pt x="455" y="727"/>
                    </a:lnTo>
                    <a:lnTo>
                      <a:pt x="415" y="685"/>
                    </a:lnTo>
                    <a:lnTo>
                      <a:pt x="415" y="657"/>
                    </a:lnTo>
                    <a:lnTo>
                      <a:pt x="528" y="550"/>
                    </a:lnTo>
                    <a:lnTo>
                      <a:pt x="538" y="397"/>
                    </a:lnTo>
                    <a:lnTo>
                      <a:pt x="941" y="106"/>
                    </a:lnTo>
                    <a:lnTo>
                      <a:pt x="1049" y="28"/>
                    </a:lnTo>
                    <a:lnTo>
                      <a:pt x="1037" y="6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285" name="Freeform 45"/>
              <p:cNvSpPr>
                <a:spLocks noChangeAspect="1"/>
              </p:cNvSpPr>
              <p:nvPr/>
            </p:nvSpPr>
            <p:spPr bwMode="auto">
              <a:xfrm>
                <a:off x="3879" y="1286"/>
                <a:ext cx="175" cy="141"/>
              </a:xfrm>
              <a:custGeom>
                <a:avLst/>
                <a:gdLst>
                  <a:gd name="T0" fmla="*/ 23 w 975"/>
                  <a:gd name="T1" fmla="*/ 22 h 777"/>
                  <a:gd name="T2" fmla="*/ 44 w 975"/>
                  <a:gd name="T3" fmla="*/ 112 h 777"/>
                  <a:gd name="T4" fmla="*/ 0 w 975"/>
                  <a:gd name="T5" fmla="*/ 242 h 777"/>
                  <a:gd name="T6" fmla="*/ 81 w 975"/>
                  <a:gd name="T7" fmla="*/ 340 h 777"/>
                  <a:gd name="T8" fmla="*/ 83 w 975"/>
                  <a:gd name="T9" fmla="*/ 438 h 777"/>
                  <a:gd name="T10" fmla="*/ 169 w 975"/>
                  <a:gd name="T11" fmla="*/ 489 h 777"/>
                  <a:gd name="T12" fmla="*/ 197 w 975"/>
                  <a:gd name="T13" fmla="*/ 570 h 777"/>
                  <a:gd name="T14" fmla="*/ 227 w 975"/>
                  <a:gd name="T15" fmla="*/ 663 h 777"/>
                  <a:gd name="T16" fmla="*/ 251 w 975"/>
                  <a:gd name="T17" fmla="*/ 684 h 777"/>
                  <a:gd name="T18" fmla="*/ 286 w 975"/>
                  <a:gd name="T19" fmla="*/ 686 h 777"/>
                  <a:gd name="T20" fmla="*/ 298 w 975"/>
                  <a:gd name="T21" fmla="*/ 663 h 777"/>
                  <a:gd name="T22" fmla="*/ 374 w 975"/>
                  <a:gd name="T23" fmla="*/ 671 h 777"/>
                  <a:gd name="T24" fmla="*/ 388 w 975"/>
                  <a:gd name="T25" fmla="*/ 681 h 777"/>
                  <a:gd name="T26" fmla="*/ 625 w 975"/>
                  <a:gd name="T27" fmla="*/ 494 h 777"/>
                  <a:gd name="T28" fmla="*/ 638 w 975"/>
                  <a:gd name="T29" fmla="*/ 423 h 777"/>
                  <a:gd name="T30" fmla="*/ 719 w 975"/>
                  <a:gd name="T31" fmla="*/ 456 h 777"/>
                  <a:gd name="T32" fmla="*/ 723 w 975"/>
                  <a:gd name="T33" fmla="*/ 638 h 777"/>
                  <a:gd name="T34" fmla="*/ 757 w 975"/>
                  <a:gd name="T35" fmla="*/ 647 h 777"/>
                  <a:gd name="T36" fmla="*/ 776 w 975"/>
                  <a:gd name="T37" fmla="*/ 764 h 777"/>
                  <a:gd name="T38" fmla="*/ 866 w 975"/>
                  <a:gd name="T39" fmla="*/ 777 h 777"/>
                  <a:gd name="T40" fmla="*/ 923 w 975"/>
                  <a:gd name="T41" fmla="*/ 767 h 777"/>
                  <a:gd name="T42" fmla="*/ 975 w 975"/>
                  <a:gd name="T43" fmla="*/ 688 h 777"/>
                  <a:gd name="T44" fmla="*/ 934 w 975"/>
                  <a:gd name="T45" fmla="*/ 642 h 777"/>
                  <a:gd name="T46" fmla="*/ 908 w 975"/>
                  <a:gd name="T47" fmla="*/ 438 h 777"/>
                  <a:gd name="T48" fmla="*/ 659 w 975"/>
                  <a:gd name="T49" fmla="*/ 283 h 777"/>
                  <a:gd name="T50" fmla="*/ 645 w 975"/>
                  <a:gd name="T51" fmla="*/ 145 h 777"/>
                  <a:gd name="T52" fmla="*/ 503 w 975"/>
                  <a:gd name="T53" fmla="*/ 125 h 777"/>
                  <a:gd name="T54" fmla="*/ 504 w 975"/>
                  <a:gd name="T55" fmla="*/ 74 h 777"/>
                  <a:gd name="T56" fmla="*/ 448 w 975"/>
                  <a:gd name="T57" fmla="*/ 43 h 777"/>
                  <a:gd name="T58" fmla="*/ 366 w 975"/>
                  <a:gd name="T59" fmla="*/ 48 h 777"/>
                  <a:gd name="T60" fmla="*/ 308 w 975"/>
                  <a:gd name="T61" fmla="*/ 79 h 777"/>
                  <a:gd name="T62" fmla="*/ 230 w 975"/>
                  <a:gd name="T63" fmla="*/ 83 h 777"/>
                  <a:gd name="T64" fmla="*/ 198 w 975"/>
                  <a:gd name="T65" fmla="*/ 112 h 777"/>
                  <a:gd name="T66" fmla="*/ 100 w 975"/>
                  <a:gd name="T67" fmla="*/ 103 h 777"/>
                  <a:gd name="T68" fmla="*/ 58 w 975"/>
                  <a:gd name="T69" fmla="*/ 46 h 777"/>
                  <a:gd name="T70" fmla="*/ 69 w 975"/>
                  <a:gd name="T71" fmla="*/ 0 h 777"/>
                  <a:gd name="T72" fmla="*/ 28 w 975"/>
                  <a:gd name="T73" fmla="*/ 3 h 777"/>
                  <a:gd name="T74" fmla="*/ 23 w 975"/>
                  <a:gd name="T75" fmla="*/ 22 h 7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75" h="777">
                    <a:moveTo>
                      <a:pt x="23" y="22"/>
                    </a:moveTo>
                    <a:lnTo>
                      <a:pt x="44" y="112"/>
                    </a:lnTo>
                    <a:lnTo>
                      <a:pt x="0" y="242"/>
                    </a:lnTo>
                    <a:lnTo>
                      <a:pt x="81" y="340"/>
                    </a:lnTo>
                    <a:lnTo>
                      <a:pt x="83" y="438"/>
                    </a:lnTo>
                    <a:lnTo>
                      <a:pt x="169" y="489"/>
                    </a:lnTo>
                    <a:lnTo>
                      <a:pt x="197" y="570"/>
                    </a:lnTo>
                    <a:lnTo>
                      <a:pt x="227" y="663"/>
                    </a:lnTo>
                    <a:lnTo>
                      <a:pt x="251" y="684"/>
                    </a:lnTo>
                    <a:lnTo>
                      <a:pt x="286" y="686"/>
                    </a:lnTo>
                    <a:lnTo>
                      <a:pt x="298" y="663"/>
                    </a:lnTo>
                    <a:lnTo>
                      <a:pt x="374" y="671"/>
                    </a:lnTo>
                    <a:lnTo>
                      <a:pt x="388" y="681"/>
                    </a:lnTo>
                    <a:lnTo>
                      <a:pt x="625" y="494"/>
                    </a:lnTo>
                    <a:lnTo>
                      <a:pt x="638" y="423"/>
                    </a:lnTo>
                    <a:lnTo>
                      <a:pt x="719" y="456"/>
                    </a:lnTo>
                    <a:lnTo>
                      <a:pt x="723" y="638"/>
                    </a:lnTo>
                    <a:lnTo>
                      <a:pt x="757" y="647"/>
                    </a:lnTo>
                    <a:lnTo>
                      <a:pt x="776" y="764"/>
                    </a:lnTo>
                    <a:lnTo>
                      <a:pt x="866" y="777"/>
                    </a:lnTo>
                    <a:lnTo>
                      <a:pt x="923" y="767"/>
                    </a:lnTo>
                    <a:lnTo>
                      <a:pt x="975" y="688"/>
                    </a:lnTo>
                    <a:lnTo>
                      <a:pt x="934" y="642"/>
                    </a:lnTo>
                    <a:lnTo>
                      <a:pt x="908" y="438"/>
                    </a:lnTo>
                    <a:lnTo>
                      <a:pt x="659" y="283"/>
                    </a:lnTo>
                    <a:lnTo>
                      <a:pt x="645" y="145"/>
                    </a:lnTo>
                    <a:lnTo>
                      <a:pt x="503" y="125"/>
                    </a:lnTo>
                    <a:lnTo>
                      <a:pt x="504" y="74"/>
                    </a:lnTo>
                    <a:lnTo>
                      <a:pt x="448" y="43"/>
                    </a:lnTo>
                    <a:lnTo>
                      <a:pt x="366" y="48"/>
                    </a:lnTo>
                    <a:lnTo>
                      <a:pt x="308" y="79"/>
                    </a:lnTo>
                    <a:lnTo>
                      <a:pt x="230" y="83"/>
                    </a:lnTo>
                    <a:lnTo>
                      <a:pt x="198" y="112"/>
                    </a:lnTo>
                    <a:lnTo>
                      <a:pt x="100" y="103"/>
                    </a:lnTo>
                    <a:lnTo>
                      <a:pt x="58" y="46"/>
                    </a:lnTo>
                    <a:lnTo>
                      <a:pt x="69" y="0"/>
                    </a:lnTo>
                    <a:lnTo>
                      <a:pt x="28" y="3"/>
                    </a:lnTo>
                    <a:lnTo>
                      <a:pt x="23" y="22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286" name="Freeform 46"/>
              <p:cNvSpPr>
                <a:spLocks noChangeAspect="1"/>
              </p:cNvSpPr>
              <p:nvPr/>
            </p:nvSpPr>
            <p:spPr bwMode="auto">
              <a:xfrm>
                <a:off x="4000" y="1410"/>
                <a:ext cx="194" cy="149"/>
              </a:xfrm>
              <a:custGeom>
                <a:avLst/>
                <a:gdLst>
                  <a:gd name="T0" fmla="*/ 304 w 1071"/>
                  <a:gd name="T1" fmla="*/ 0 h 824"/>
                  <a:gd name="T2" fmla="*/ 525 w 1071"/>
                  <a:gd name="T3" fmla="*/ 24 h 824"/>
                  <a:gd name="T4" fmla="*/ 644 w 1071"/>
                  <a:gd name="T5" fmla="*/ 329 h 824"/>
                  <a:gd name="T6" fmla="*/ 666 w 1071"/>
                  <a:gd name="T7" fmla="*/ 337 h 824"/>
                  <a:gd name="T8" fmla="*/ 685 w 1071"/>
                  <a:gd name="T9" fmla="*/ 296 h 824"/>
                  <a:gd name="T10" fmla="*/ 767 w 1071"/>
                  <a:gd name="T11" fmla="*/ 284 h 824"/>
                  <a:gd name="T12" fmla="*/ 949 w 1071"/>
                  <a:gd name="T13" fmla="*/ 121 h 824"/>
                  <a:gd name="T14" fmla="*/ 1001 w 1071"/>
                  <a:gd name="T15" fmla="*/ 159 h 824"/>
                  <a:gd name="T16" fmla="*/ 971 w 1071"/>
                  <a:gd name="T17" fmla="*/ 202 h 824"/>
                  <a:gd name="T18" fmla="*/ 969 w 1071"/>
                  <a:gd name="T19" fmla="*/ 230 h 824"/>
                  <a:gd name="T20" fmla="*/ 1049 w 1071"/>
                  <a:gd name="T21" fmla="*/ 329 h 824"/>
                  <a:gd name="T22" fmla="*/ 1061 w 1071"/>
                  <a:gd name="T23" fmla="*/ 382 h 824"/>
                  <a:gd name="T24" fmla="*/ 1033 w 1071"/>
                  <a:gd name="T25" fmla="*/ 447 h 824"/>
                  <a:gd name="T26" fmla="*/ 1071 w 1071"/>
                  <a:gd name="T27" fmla="*/ 482 h 824"/>
                  <a:gd name="T28" fmla="*/ 1043 w 1071"/>
                  <a:gd name="T29" fmla="*/ 511 h 824"/>
                  <a:gd name="T30" fmla="*/ 1061 w 1071"/>
                  <a:gd name="T31" fmla="*/ 542 h 824"/>
                  <a:gd name="T32" fmla="*/ 1033 w 1071"/>
                  <a:gd name="T33" fmla="*/ 572 h 824"/>
                  <a:gd name="T34" fmla="*/ 1037 w 1071"/>
                  <a:gd name="T35" fmla="*/ 607 h 824"/>
                  <a:gd name="T36" fmla="*/ 997 w 1071"/>
                  <a:gd name="T37" fmla="*/ 687 h 824"/>
                  <a:gd name="T38" fmla="*/ 965 w 1071"/>
                  <a:gd name="T39" fmla="*/ 697 h 824"/>
                  <a:gd name="T40" fmla="*/ 900 w 1071"/>
                  <a:gd name="T41" fmla="*/ 785 h 824"/>
                  <a:gd name="T42" fmla="*/ 799 w 1071"/>
                  <a:gd name="T43" fmla="*/ 795 h 824"/>
                  <a:gd name="T44" fmla="*/ 777 w 1071"/>
                  <a:gd name="T45" fmla="*/ 820 h 824"/>
                  <a:gd name="T46" fmla="*/ 552 w 1071"/>
                  <a:gd name="T47" fmla="*/ 824 h 824"/>
                  <a:gd name="T48" fmla="*/ 210 w 1071"/>
                  <a:gd name="T49" fmla="*/ 449 h 824"/>
                  <a:gd name="T50" fmla="*/ 157 w 1071"/>
                  <a:gd name="T51" fmla="*/ 560 h 824"/>
                  <a:gd name="T52" fmla="*/ 40 w 1071"/>
                  <a:gd name="T53" fmla="*/ 546 h 824"/>
                  <a:gd name="T54" fmla="*/ 14 w 1071"/>
                  <a:gd name="T55" fmla="*/ 447 h 824"/>
                  <a:gd name="T56" fmla="*/ 28 w 1071"/>
                  <a:gd name="T57" fmla="*/ 405 h 824"/>
                  <a:gd name="T58" fmla="*/ 0 w 1071"/>
                  <a:gd name="T59" fmla="*/ 345 h 824"/>
                  <a:gd name="T60" fmla="*/ 247 w 1071"/>
                  <a:gd name="T61" fmla="*/ 83 h 824"/>
                  <a:gd name="T62" fmla="*/ 304 w 1071"/>
                  <a:gd name="T63" fmla="*/ 0 h 8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71" h="824">
                    <a:moveTo>
                      <a:pt x="304" y="0"/>
                    </a:moveTo>
                    <a:lnTo>
                      <a:pt x="525" y="24"/>
                    </a:lnTo>
                    <a:lnTo>
                      <a:pt x="644" y="329"/>
                    </a:lnTo>
                    <a:lnTo>
                      <a:pt x="666" y="337"/>
                    </a:lnTo>
                    <a:lnTo>
                      <a:pt x="685" y="296"/>
                    </a:lnTo>
                    <a:lnTo>
                      <a:pt x="767" y="284"/>
                    </a:lnTo>
                    <a:lnTo>
                      <a:pt x="949" y="121"/>
                    </a:lnTo>
                    <a:lnTo>
                      <a:pt x="1001" y="159"/>
                    </a:lnTo>
                    <a:lnTo>
                      <a:pt x="971" y="202"/>
                    </a:lnTo>
                    <a:lnTo>
                      <a:pt x="969" y="230"/>
                    </a:lnTo>
                    <a:lnTo>
                      <a:pt x="1049" y="329"/>
                    </a:lnTo>
                    <a:lnTo>
                      <a:pt x="1061" y="382"/>
                    </a:lnTo>
                    <a:lnTo>
                      <a:pt x="1033" y="447"/>
                    </a:lnTo>
                    <a:lnTo>
                      <a:pt x="1071" y="482"/>
                    </a:lnTo>
                    <a:lnTo>
                      <a:pt x="1043" y="511"/>
                    </a:lnTo>
                    <a:lnTo>
                      <a:pt x="1061" y="542"/>
                    </a:lnTo>
                    <a:lnTo>
                      <a:pt x="1033" y="572"/>
                    </a:lnTo>
                    <a:lnTo>
                      <a:pt x="1037" y="607"/>
                    </a:lnTo>
                    <a:lnTo>
                      <a:pt x="997" y="687"/>
                    </a:lnTo>
                    <a:lnTo>
                      <a:pt x="965" y="697"/>
                    </a:lnTo>
                    <a:lnTo>
                      <a:pt x="900" y="785"/>
                    </a:lnTo>
                    <a:lnTo>
                      <a:pt x="799" y="795"/>
                    </a:lnTo>
                    <a:lnTo>
                      <a:pt x="777" y="820"/>
                    </a:lnTo>
                    <a:lnTo>
                      <a:pt x="552" y="824"/>
                    </a:lnTo>
                    <a:lnTo>
                      <a:pt x="210" y="449"/>
                    </a:lnTo>
                    <a:lnTo>
                      <a:pt x="157" y="560"/>
                    </a:lnTo>
                    <a:lnTo>
                      <a:pt x="40" y="546"/>
                    </a:lnTo>
                    <a:lnTo>
                      <a:pt x="14" y="447"/>
                    </a:lnTo>
                    <a:lnTo>
                      <a:pt x="28" y="405"/>
                    </a:lnTo>
                    <a:lnTo>
                      <a:pt x="0" y="345"/>
                    </a:lnTo>
                    <a:lnTo>
                      <a:pt x="247" y="83"/>
                    </a:lnTo>
                    <a:lnTo>
                      <a:pt x="304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66287" name="Group 47"/>
          <p:cNvGrpSpPr>
            <a:grpSpLocks/>
          </p:cNvGrpSpPr>
          <p:nvPr/>
        </p:nvGrpSpPr>
        <p:grpSpPr bwMode="auto">
          <a:xfrm>
            <a:off x="5756275" y="2384425"/>
            <a:ext cx="2641600" cy="2532063"/>
            <a:chOff x="3626" y="1502"/>
            <a:chExt cx="1664" cy="1595"/>
          </a:xfrm>
        </p:grpSpPr>
        <p:sp>
          <p:nvSpPr>
            <p:cNvPr id="266288" name="Text Box 48"/>
            <p:cNvSpPr txBox="1">
              <a:spLocks noChangeArrowheads="1"/>
            </p:cNvSpPr>
            <p:nvPr/>
          </p:nvSpPr>
          <p:spPr bwMode="auto">
            <a:xfrm>
              <a:off x="4733" y="2751"/>
              <a:ext cx="557" cy="34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Sertão Central</a:t>
              </a:r>
            </a:p>
          </p:txBody>
        </p:sp>
        <p:grpSp>
          <p:nvGrpSpPr>
            <p:cNvPr id="266289" name="Group 49"/>
            <p:cNvGrpSpPr>
              <a:grpSpLocks/>
            </p:cNvGrpSpPr>
            <p:nvPr/>
          </p:nvGrpSpPr>
          <p:grpSpPr bwMode="auto">
            <a:xfrm>
              <a:off x="3626" y="1502"/>
              <a:ext cx="1027" cy="1223"/>
              <a:chOff x="3626" y="1502"/>
              <a:chExt cx="1027" cy="1223"/>
            </a:xfrm>
          </p:grpSpPr>
          <p:sp>
            <p:nvSpPr>
              <p:cNvPr id="266290" name="Freeform 50"/>
              <p:cNvSpPr>
                <a:spLocks noChangeAspect="1"/>
              </p:cNvSpPr>
              <p:nvPr/>
            </p:nvSpPr>
            <p:spPr bwMode="auto">
              <a:xfrm>
                <a:off x="3902" y="2301"/>
                <a:ext cx="252" cy="239"/>
              </a:xfrm>
              <a:custGeom>
                <a:avLst/>
                <a:gdLst>
                  <a:gd name="T0" fmla="*/ 1326 w 1396"/>
                  <a:gd name="T1" fmla="*/ 847 h 1327"/>
                  <a:gd name="T2" fmla="*/ 1302 w 1396"/>
                  <a:gd name="T3" fmla="*/ 936 h 1327"/>
                  <a:gd name="T4" fmla="*/ 1368 w 1396"/>
                  <a:gd name="T5" fmla="*/ 960 h 1327"/>
                  <a:gd name="T6" fmla="*/ 1328 w 1396"/>
                  <a:gd name="T7" fmla="*/ 1013 h 1327"/>
                  <a:gd name="T8" fmla="*/ 1349 w 1396"/>
                  <a:gd name="T9" fmla="*/ 1106 h 1327"/>
                  <a:gd name="T10" fmla="*/ 1284 w 1396"/>
                  <a:gd name="T11" fmla="*/ 1235 h 1327"/>
                  <a:gd name="T12" fmla="*/ 798 w 1396"/>
                  <a:gd name="T13" fmla="*/ 1140 h 1327"/>
                  <a:gd name="T14" fmla="*/ 723 w 1396"/>
                  <a:gd name="T15" fmla="*/ 1154 h 1327"/>
                  <a:gd name="T16" fmla="*/ 664 w 1396"/>
                  <a:gd name="T17" fmla="*/ 1002 h 1327"/>
                  <a:gd name="T18" fmla="*/ 767 w 1396"/>
                  <a:gd name="T19" fmla="*/ 905 h 1327"/>
                  <a:gd name="T20" fmla="*/ 613 w 1396"/>
                  <a:gd name="T21" fmla="*/ 835 h 1327"/>
                  <a:gd name="T22" fmla="*/ 625 w 1396"/>
                  <a:gd name="T23" fmla="*/ 777 h 1327"/>
                  <a:gd name="T24" fmla="*/ 545 w 1396"/>
                  <a:gd name="T25" fmla="*/ 815 h 1327"/>
                  <a:gd name="T26" fmla="*/ 447 w 1396"/>
                  <a:gd name="T27" fmla="*/ 770 h 1327"/>
                  <a:gd name="T28" fmla="*/ 395 w 1396"/>
                  <a:gd name="T29" fmla="*/ 784 h 1327"/>
                  <a:gd name="T30" fmla="*/ 339 w 1396"/>
                  <a:gd name="T31" fmla="*/ 751 h 1327"/>
                  <a:gd name="T32" fmla="*/ 232 w 1396"/>
                  <a:gd name="T33" fmla="*/ 801 h 1327"/>
                  <a:gd name="T34" fmla="*/ 124 w 1396"/>
                  <a:gd name="T35" fmla="*/ 842 h 1327"/>
                  <a:gd name="T36" fmla="*/ 213 w 1396"/>
                  <a:gd name="T37" fmla="*/ 702 h 1327"/>
                  <a:gd name="T38" fmla="*/ 293 w 1396"/>
                  <a:gd name="T39" fmla="*/ 583 h 1327"/>
                  <a:gd name="T40" fmla="*/ 312 w 1396"/>
                  <a:gd name="T41" fmla="*/ 498 h 1327"/>
                  <a:gd name="T42" fmla="*/ 344 w 1396"/>
                  <a:gd name="T43" fmla="*/ 471 h 1327"/>
                  <a:gd name="T44" fmla="*/ 249 w 1396"/>
                  <a:gd name="T45" fmla="*/ 419 h 1327"/>
                  <a:gd name="T46" fmla="*/ 106 w 1396"/>
                  <a:gd name="T47" fmla="*/ 321 h 1327"/>
                  <a:gd name="T48" fmla="*/ 92 w 1396"/>
                  <a:gd name="T49" fmla="*/ 258 h 1327"/>
                  <a:gd name="T50" fmla="*/ 56 w 1396"/>
                  <a:gd name="T51" fmla="*/ 210 h 1327"/>
                  <a:gd name="T52" fmla="*/ 17 w 1396"/>
                  <a:gd name="T53" fmla="*/ 94 h 1327"/>
                  <a:gd name="T54" fmla="*/ 26 w 1396"/>
                  <a:gd name="T55" fmla="*/ 36 h 1327"/>
                  <a:gd name="T56" fmla="*/ 111 w 1396"/>
                  <a:gd name="T57" fmla="*/ 75 h 1327"/>
                  <a:gd name="T58" fmla="*/ 225 w 1396"/>
                  <a:gd name="T59" fmla="*/ 113 h 1327"/>
                  <a:gd name="T60" fmla="*/ 262 w 1396"/>
                  <a:gd name="T61" fmla="*/ 94 h 1327"/>
                  <a:gd name="T62" fmla="*/ 332 w 1396"/>
                  <a:gd name="T63" fmla="*/ 99 h 1327"/>
                  <a:gd name="T64" fmla="*/ 404 w 1396"/>
                  <a:gd name="T65" fmla="*/ 31 h 1327"/>
                  <a:gd name="T66" fmla="*/ 470 w 1396"/>
                  <a:gd name="T67" fmla="*/ 155 h 1327"/>
                  <a:gd name="T68" fmla="*/ 653 w 1396"/>
                  <a:gd name="T69" fmla="*/ 344 h 1327"/>
                  <a:gd name="T70" fmla="*/ 707 w 1396"/>
                  <a:gd name="T71" fmla="*/ 336 h 1327"/>
                  <a:gd name="T72" fmla="*/ 908 w 1396"/>
                  <a:gd name="T73" fmla="*/ 441 h 1327"/>
                  <a:gd name="T74" fmla="*/ 1216 w 1396"/>
                  <a:gd name="T75" fmla="*/ 431 h 1327"/>
                  <a:gd name="T76" fmla="*/ 1336 w 1396"/>
                  <a:gd name="T77" fmla="*/ 581 h 1327"/>
                  <a:gd name="T78" fmla="*/ 1363 w 1396"/>
                  <a:gd name="T79" fmla="*/ 677 h 1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96" h="1327">
                    <a:moveTo>
                      <a:pt x="1396" y="694"/>
                    </a:moveTo>
                    <a:lnTo>
                      <a:pt x="1326" y="847"/>
                    </a:lnTo>
                    <a:lnTo>
                      <a:pt x="1303" y="880"/>
                    </a:lnTo>
                    <a:lnTo>
                      <a:pt x="1302" y="936"/>
                    </a:lnTo>
                    <a:lnTo>
                      <a:pt x="1326" y="964"/>
                    </a:lnTo>
                    <a:lnTo>
                      <a:pt x="1368" y="960"/>
                    </a:lnTo>
                    <a:lnTo>
                      <a:pt x="1357" y="994"/>
                    </a:lnTo>
                    <a:lnTo>
                      <a:pt x="1328" y="1013"/>
                    </a:lnTo>
                    <a:lnTo>
                      <a:pt x="1319" y="1071"/>
                    </a:lnTo>
                    <a:lnTo>
                      <a:pt x="1349" y="1106"/>
                    </a:lnTo>
                    <a:lnTo>
                      <a:pt x="1326" y="1260"/>
                    </a:lnTo>
                    <a:lnTo>
                      <a:pt x="1284" y="1235"/>
                    </a:lnTo>
                    <a:lnTo>
                      <a:pt x="1128" y="1327"/>
                    </a:lnTo>
                    <a:lnTo>
                      <a:pt x="798" y="1140"/>
                    </a:lnTo>
                    <a:lnTo>
                      <a:pt x="746" y="1157"/>
                    </a:lnTo>
                    <a:lnTo>
                      <a:pt x="723" y="1154"/>
                    </a:lnTo>
                    <a:lnTo>
                      <a:pt x="649" y="1077"/>
                    </a:lnTo>
                    <a:lnTo>
                      <a:pt x="664" y="1002"/>
                    </a:lnTo>
                    <a:lnTo>
                      <a:pt x="695" y="997"/>
                    </a:lnTo>
                    <a:lnTo>
                      <a:pt x="767" y="905"/>
                    </a:lnTo>
                    <a:lnTo>
                      <a:pt x="629" y="864"/>
                    </a:lnTo>
                    <a:lnTo>
                      <a:pt x="613" y="835"/>
                    </a:lnTo>
                    <a:lnTo>
                      <a:pt x="627" y="823"/>
                    </a:lnTo>
                    <a:lnTo>
                      <a:pt x="625" y="777"/>
                    </a:lnTo>
                    <a:lnTo>
                      <a:pt x="583" y="772"/>
                    </a:lnTo>
                    <a:lnTo>
                      <a:pt x="545" y="815"/>
                    </a:lnTo>
                    <a:lnTo>
                      <a:pt x="518" y="813"/>
                    </a:lnTo>
                    <a:lnTo>
                      <a:pt x="447" y="770"/>
                    </a:lnTo>
                    <a:lnTo>
                      <a:pt x="412" y="763"/>
                    </a:lnTo>
                    <a:lnTo>
                      <a:pt x="395" y="784"/>
                    </a:lnTo>
                    <a:lnTo>
                      <a:pt x="375" y="777"/>
                    </a:lnTo>
                    <a:lnTo>
                      <a:pt x="339" y="751"/>
                    </a:lnTo>
                    <a:lnTo>
                      <a:pt x="266" y="753"/>
                    </a:lnTo>
                    <a:lnTo>
                      <a:pt x="232" y="801"/>
                    </a:lnTo>
                    <a:lnTo>
                      <a:pt x="208" y="791"/>
                    </a:lnTo>
                    <a:lnTo>
                      <a:pt x="124" y="842"/>
                    </a:lnTo>
                    <a:lnTo>
                      <a:pt x="131" y="755"/>
                    </a:lnTo>
                    <a:lnTo>
                      <a:pt x="213" y="702"/>
                    </a:lnTo>
                    <a:lnTo>
                      <a:pt x="252" y="660"/>
                    </a:lnTo>
                    <a:lnTo>
                      <a:pt x="293" y="583"/>
                    </a:lnTo>
                    <a:lnTo>
                      <a:pt x="288" y="537"/>
                    </a:lnTo>
                    <a:lnTo>
                      <a:pt x="312" y="498"/>
                    </a:lnTo>
                    <a:lnTo>
                      <a:pt x="384" y="484"/>
                    </a:lnTo>
                    <a:lnTo>
                      <a:pt x="344" y="471"/>
                    </a:lnTo>
                    <a:lnTo>
                      <a:pt x="300" y="414"/>
                    </a:lnTo>
                    <a:lnTo>
                      <a:pt x="249" y="419"/>
                    </a:lnTo>
                    <a:lnTo>
                      <a:pt x="211" y="370"/>
                    </a:lnTo>
                    <a:lnTo>
                      <a:pt x="106" y="321"/>
                    </a:lnTo>
                    <a:lnTo>
                      <a:pt x="108" y="293"/>
                    </a:lnTo>
                    <a:lnTo>
                      <a:pt x="92" y="258"/>
                    </a:lnTo>
                    <a:lnTo>
                      <a:pt x="89" y="232"/>
                    </a:lnTo>
                    <a:lnTo>
                      <a:pt x="56" y="210"/>
                    </a:lnTo>
                    <a:lnTo>
                      <a:pt x="21" y="138"/>
                    </a:lnTo>
                    <a:lnTo>
                      <a:pt x="17" y="94"/>
                    </a:lnTo>
                    <a:lnTo>
                      <a:pt x="0" y="43"/>
                    </a:lnTo>
                    <a:lnTo>
                      <a:pt x="26" y="36"/>
                    </a:lnTo>
                    <a:lnTo>
                      <a:pt x="49" y="0"/>
                    </a:lnTo>
                    <a:lnTo>
                      <a:pt x="111" y="75"/>
                    </a:lnTo>
                    <a:lnTo>
                      <a:pt x="161" y="99"/>
                    </a:lnTo>
                    <a:lnTo>
                      <a:pt x="225" y="113"/>
                    </a:lnTo>
                    <a:lnTo>
                      <a:pt x="239" y="94"/>
                    </a:lnTo>
                    <a:lnTo>
                      <a:pt x="262" y="94"/>
                    </a:lnTo>
                    <a:lnTo>
                      <a:pt x="283" y="118"/>
                    </a:lnTo>
                    <a:lnTo>
                      <a:pt x="332" y="99"/>
                    </a:lnTo>
                    <a:lnTo>
                      <a:pt x="361" y="24"/>
                    </a:lnTo>
                    <a:lnTo>
                      <a:pt x="404" y="31"/>
                    </a:lnTo>
                    <a:lnTo>
                      <a:pt x="421" y="127"/>
                    </a:lnTo>
                    <a:lnTo>
                      <a:pt x="470" y="155"/>
                    </a:lnTo>
                    <a:lnTo>
                      <a:pt x="463" y="273"/>
                    </a:lnTo>
                    <a:lnTo>
                      <a:pt x="653" y="344"/>
                    </a:lnTo>
                    <a:lnTo>
                      <a:pt x="671" y="331"/>
                    </a:lnTo>
                    <a:lnTo>
                      <a:pt x="707" y="336"/>
                    </a:lnTo>
                    <a:lnTo>
                      <a:pt x="840" y="412"/>
                    </a:lnTo>
                    <a:lnTo>
                      <a:pt x="908" y="441"/>
                    </a:lnTo>
                    <a:lnTo>
                      <a:pt x="1002" y="494"/>
                    </a:lnTo>
                    <a:lnTo>
                      <a:pt x="1216" y="431"/>
                    </a:lnTo>
                    <a:lnTo>
                      <a:pt x="1331" y="532"/>
                    </a:lnTo>
                    <a:lnTo>
                      <a:pt x="1336" y="581"/>
                    </a:lnTo>
                    <a:lnTo>
                      <a:pt x="1378" y="613"/>
                    </a:lnTo>
                    <a:lnTo>
                      <a:pt x="1363" y="677"/>
                    </a:lnTo>
                    <a:lnTo>
                      <a:pt x="1396" y="694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291" name="Freeform 51"/>
              <p:cNvSpPr>
                <a:spLocks noChangeAspect="1"/>
              </p:cNvSpPr>
              <p:nvPr/>
            </p:nvSpPr>
            <p:spPr bwMode="auto">
              <a:xfrm>
                <a:off x="3906" y="1978"/>
                <a:ext cx="381" cy="449"/>
              </a:xfrm>
              <a:custGeom>
                <a:avLst/>
                <a:gdLst>
                  <a:gd name="T0" fmla="*/ 133 w 2114"/>
                  <a:gd name="T1" fmla="*/ 1880 h 2486"/>
                  <a:gd name="T2" fmla="*/ 239 w 2114"/>
                  <a:gd name="T3" fmla="*/ 1880 h 2486"/>
                  <a:gd name="T4" fmla="*/ 341 w 2114"/>
                  <a:gd name="T5" fmla="*/ 1812 h 2486"/>
                  <a:gd name="T6" fmla="*/ 449 w 2114"/>
                  <a:gd name="T7" fmla="*/ 1941 h 2486"/>
                  <a:gd name="T8" fmla="*/ 632 w 2114"/>
                  <a:gd name="T9" fmla="*/ 2128 h 2486"/>
                  <a:gd name="T10" fmla="*/ 693 w 2114"/>
                  <a:gd name="T11" fmla="*/ 2127 h 2486"/>
                  <a:gd name="T12" fmla="*/ 984 w 2114"/>
                  <a:gd name="T13" fmla="*/ 2281 h 2486"/>
                  <a:gd name="T14" fmla="*/ 1318 w 2114"/>
                  <a:gd name="T15" fmla="*/ 2367 h 2486"/>
                  <a:gd name="T16" fmla="*/ 1384 w 2114"/>
                  <a:gd name="T17" fmla="*/ 2486 h 2486"/>
                  <a:gd name="T18" fmla="*/ 1554 w 2114"/>
                  <a:gd name="T19" fmla="*/ 2281 h 2486"/>
                  <a:gd name="T20" fmla="*/ 1713 w 2114"/>
                  <a:gd name="T21" fmla="*/ 2216 h 2486"/>
                  <a:gd name="T22" fmla="*/ 1852 w 2114"/>
                  <a:gd name="T23" fmla="*/ 2230 h 2486"/>
                  <a:gd name="T24" fmla="*/ 1909 w 2114"/>
                  <a:gd name="T25" fmla="*/ 2257 h 2486"/>
                  <a:gd name="T26" fmla="*/ 1958 w 2114"/>
                  <a:gd name="T27" fmla="*/ 2281 h 2486"/>
                  <a:gd name="T28" fmla="*/ 2000 w 2114"/>
                  <a:gd name="T29" fmla="*/ 2178 h 2486"/>
                  <a:gd name="T30" fmla="*/ 2011 w 2114"/>
                  <a:gd name="T31" fmla="*/ 1941 h 2486"/>
                  <a:gd name="T32" fmla="*/ 2004 w 2114"/>
                  <a:gd name="T33" fmla="*/ 1611 h 2486"/>
                  <a:gd name="T34" fmla="*/ 2094 w 2114"/>
                  <a:gd name="T35" fmla="*/ 1429 h 2486"/>
                  <a:gd name="T36" fmla="*/ 2083 w 2114"/>
                  <a:gd name="T37" fmla="*/ 1364 h 2486"/>
                  <a:gd name="T38" fmla="*/ 2055 w 2114"/>
                  <a:gd name="T39" fmla="*/ 1317 h 2486"/>
                  <a:gd name="T40" fmla="*/ 1946 w 2114"/>
                  <a:gd name="T41" fmla="*/ 1234 h 2486"/>
                  <a:gd name="T42" fmla="*/ 1849 w 2114"/>
                  <a:gd name="T43" fmla="*/ 1089 h 2486"/>
                  <a:gd name="T44" fmla="*/ 1758 w 2114"/>
                  <a:gd name="T45" fmla="*/ 1038 h 2486"/>
                  <a:gd name="T46" fmla="*/ 1652 w 2114"/>
                  <a:gd name="T47" fmla="*/ 1006 h 2486"/>
                  <a:gd name="T48" fmla="*/ 1684 w 2114"/>
                  <a:gd name="T49" fmla="*/ 925 h 2486"/>
                  <a:gd name="T50" fmla="*/ 1682 w 2114"/>
                  <a:gd name="T51" fmla="*/ 770 h 2486"/>
                  <a:gd name="T52" fmla="*/ 1561 w 2114"/>
                  <a:gd name="T53" fmla="*/ 649 h 2486"/>
                  <a:gd name="T54" fmla="*/ 1449 w 2114"/>
                  <a:gd name="T55" fmla="*/ 635 h 2486"/>
                  <a:gd name="T56" fmla="*/ 1445 w 2114"/>
                  <a:gd name="T57" fmla="*/ 482 h 2486"/>
                  <a:gd name="T58" fmla="*/ 1259 w 2114"/>
                  <a:gd name="T59" fmla="*/ 264 h 2486"/>
                  <a:gd name="T60" fmla="*/ 1203 w 2114"/>
                  <a:gd name="T61" fmla="*/ 140 h 2486"/>
                  <a:gd name="T62" fmla="*/ 1073 w 2114"/>
                  <a:gd name="T63" fmla="*/ 12 h 2486"/>
                  <a:gd name="T64" fmla="*/ 1022 w 2114"/>
                  <a:gd name="T65" fmla="*/ 143 h 2486"/>
                  <a:gd name="T66" fmla="*/ 1003 w 2114"/>
                  <a:gd name="T67" fmla="*/ 348 h 2486"/>
                  <a:gd name="T68" fmla="*/ 1040 w 2114"/>
                  <a:gd name="T69" fmla="*/ 477 h 2486"/>
                  <a:gd name="T70" fmla="*/ 933 w 2114"/>
                  <a:gd name="T71" fmla="*/ 441 h 2486"/>
                  <a:gd name="T72" fmla="*/ 872 w 2114"/>
                  <a:gd name="T73" fmla="*/ 368 h 2486"/>
                  <a:gd name="T74" fmla="*/ 655 w 2114"/>
                  <a:gd name="T75" fmla="*/ 480 h 2486"/>
                  <a:gd name="T76" fmla="*/ 599 w 2114"/>
                  <a:gd name="T77" fmla="*/ 611 h 2486"/>
                  <a:gd name="T78" fmla="*/ 533 w 2114"/>
                  <a:gd name="T79" fmla="*/ 765 h 2486"/>
                  <a:gd name="T80" fmla="*/ 236 w 2114"/>
                  <a:gd name="T81" fmla="*/ 918 h 2486"/>
                  <a:gd name="T82" fmla="*/ 348 w 2114"/>
                  <a:gd name="T83" fmla="*/ 944 h 2486"/>
                  <a:gd name="T84" fmla="*/ 425 w 2114"/>
                  <a:gd name="T85" fmla="*/ 988 h 2486"/>
                  <a:gd name="T86" fmla="*/ 146 w 2114"/>
                  <a:gd name="T87" fmla="*/ 1616 h 2486"/>
                  <a:gd name="T88" fmla="*/ 114 w 2114"/>
                  <a:gd name="T89" fmla="*/ 1661 h 2486"/>
                  <a:gd name="T90" fmla="*/ 24 w 2114"/>
                  <a:gd name="T91" fmla="*/ 1683 h 24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114" h="2486">
                    <a:moveTo>
                      <a:pt x="0" y="1745"/>
                    </a:moveTo>
                    <a:lnTo>
                      <a:pt x="93" y="1861"/>
                    </a:lnTo>
                    <a:lnTo>
                      <a:pt x="133" y="1880"/>
                    </a:lnTo>
                    <a:lnTo>
                      <a:pt x="203" y="1900"/>
                    </a:lnTo>
                    <a:lnTo>
                      <a:pt x="219" y="1878"/>
                    </a:lnTo>
                    <a:lnTo>
                      <a:pt x="239" y="1880"/>
                    </a:lnTo>
                    <a:lnTo>
                      <a:pt x="266" y="1903"/>
                    </a:lnTo>
                    <a:lnTo>
                      <a:pt x="313" y="1886"/>
                    </a:lnTo>
                    <a:lnTo>
                      <a:pt x="341" y="1812"/>
                    </a:lnTo>
                    <a:lnTo>
                      <a:pt x="387" y="1816"/>
                    </a:lnTo>
                    <a:lnTo>
                      <a:pt x="402" y="1912"/>
                    </a:lnTo>
                    <a:lnTo>
                      <a:pt x="449" y="1941"/>
                    </a:lnTo>
                    <a:lnTo>
                      <a:pt x="442" y="2062"/>
                    </a:lnTo>
                    <a:lnTo>
                      <a:pt x="584" y="2110"/>
                    </a:lnTo>
                    <a:lnTo>
                      <a:pt x="632" y="2128"/>
                    </a:lnTo>
                    <a:lnTo>
                      <a:pt x="649" y="2119"/>
                    </a:lnTo>
                    <a:lnTo>
                      <a:pt x="675" y="2119"/>
                    </a:lnTo>
                    <a:lnTo>
                      <a:pt x="693" y="2127"/>
                    </a:lnTo>
                    <a:lnTo>
                      <a:pt x="821" y="2195"/>
                    </a:lnTo>
                    <a:lnTo>
                      <a:pt x="889" y="2225"/>
                    </a:lnTo>
                    <a:lnTo>
                      <a:pt x="984" y="2281"/>
                    </a:lnTo>
                    <a:lnTo>
                      <a:pt x="1194" y="2216"/>
                    </a:lnTo>
                    <a:lnTo>
                      <a:pt x="1311" y="2318"/>
                    </a:lnTo>
                    <a:lnTo>
                      <a:pt x="1318" y="2367"/>
                    </a:lnTo>
                    <a:lnTo>
                      <a:pt x="1358" y="2395"/>
                    </a:lnTo>
                    <a:lnTo>
                      <a:pt x="1344" y="2463"/>
                    </a:lnTo>
                    <a:lnTo>
                      <a:pt x="1384" y="2486"/>
                    </a:lnTo>
                    <a:lnTo>
                      <a:pt x="1471" y="2318"/>
                    </a:lnTo>
                    <a:lnTo>
                      <a:pt x="1510" y="2351"/>
                    </a:lnTo>
                    <a:lnTo>
                      <a:pt x="1554" y="2281"/>
                    </a:lnTo>
                    <a:lnTo>
                      <a:pt x="1603" y="2284"/>
                    </a:lnTo>
                    <a:lnTo>
                      <a:pt x="1611" y="2277"/>
                    </a:lnTo>
                    <a:lnTo>
                      <a:pt x="1713" y="2216"/>
                    </a:lnTo>
                    <a:lnTo>
                      <a:pt x="1832" y="2216"/>
                    </a:lnTo>
                    <a:lnTo>
                      <a:pt x="1836" y="2227"/>
                    </a:lnTo>
                    <a:lnTo>
                      <a:pt x="1852" y="2230"/>
                    </a:lnTo>
                    <a:lnTo>
                      <a:pt x="1875" y="2211"/>
                    </a:lnTo>
                    <a:lnTo>
                      <a:pt x="1904" y="2213"/>
                    </a:lnTo>
                    <a:lnTo>
                      <a:pt x="1909" y="2257"/>
                    </a:lnTo>
                    <a:lnTo>
                      <a:pt x="1920" y="2268"/>
                    </a:lnTo>
                    <a:lnTo>
                      <a:pt x="1936" y="2291"/>
                    </a:lnTo>
                    <a:lnTo>
                      <a:pt x="1958" y="2281"/>
                    </a:lnTo>
                    <a:lnTo>
                      <a:pt x="1969" y="2265"/>
                    </a:lnTo>
                    <a:lnTo>
                      <a:pt x="2002" y="2216"/>
                    </a:lnTo>
                    <a:lnTo>
                      <a:pt x="2000" y="2178"/>
                    </a:lnTo>
                    <a:lnTo>
                      <a:pt x="1974" y="2141"/>
                    </a:lnTo>
                    <a:lnTo>
                      <a:pt x="2016" y="1992"/>
                    </a:lnTo>
                    <a:lnTo>
                      <a:pt x="2011" y="1941"/>
                    </a:lnTo>
                    <a:lnTo>
                      <a:pt x="1979" y="1898"/>
                    </a:lnTo>
                    <a:lnTo>
                      <a:pt x="1922" y="1864"/>
                    </a:lnTo>
                    <a:lnTo>
                      <a:pt x="2004" y="1611"/>
                    </a:lnTo>
                    <a:lnTo>
                      <a:pt x="2049" y="1501"/>
                    </a:lnTo>
                    <a:lnTo>
                      <a:pt x="2105" y="1434"/>
                    </a:lnTo>
                    <a:lnTo>
                      <a:pt x="2094" y="1429"/>
                    </a:lnTo>
                    <a:lnTo>
                      <a:pt x="2067" y="1404"/>
                    </a:lnTo>
                    <a:lnTo>
                      <a:pt x="2072" y="1385"/>
                    </a:lnTo>
                    <a:lnTo>
                      <a:pt x="2083" y="1364"/>
                    </a:lnTo>
                    <a:lnTo>
                      <a:pt x="2114" y="1302"/>
                    </a:lnTo>
                    <a:lnTo>
                      <a:pt x="2072" y="1301"/>
                    </a:lnTo>
                    <a:lnTo>
                      <a:pt x="2055" y="1317"/>
                    </a:lnTo>
                    <a:lnTo>
                      <a:pt x="2018" y="1306"/>
                    </a:lnTo>
                    <a:lnTo>
                      <a:pt x="1969" y="1277"/>
                    </a:lnTo>
                    <a:lnTo>
                      <a:pt x="1946" y="1234"/>
                    </a:lnTo>
                    <a:lnTo>
                      <a:pt x="1906" y="1149"/>
                    </a:lnTo>
                    <a:lnTo>
                      <a:pt x="1909" y="1090"/>
                    </a:lnTo>
                    <a:lnTo>
                      <a:pt x="1849" y="1089"/>
                    </a:lnTo>
                    <a:lnTo>
                      <a:pt x="1827" y="1073"/>
                    </a:lnTo>
                    <a:lnTo>
                      <a:pt x="1784" y="1071"/>
                    </a:lnTo>
                    <a:lnTo>
                      <a:pt x="1758" y="1038"/>
                    </a:lnTo>
                    <a:lnTo>
                      <a:pt x="1740" y="1059"/>
                    </a:lnTo>
                    <a:lnTo>
                      <a:pt x="1709" y="1063"/>
                    </a:lnTo>
                    <a:lnTo>
                      <a:pt x="1652" y="1006"/>
                    </a:lnTo>
                    <a:lnTo>
                      <a:pt x="1668" y="968"/>
                    </a:lnTo>
                    <a:lnTo>
                      <a:pt x="1649" y="945"/>
                    </a:lnTo>
                    <a:lnTo>
                      <a:pt x="1684" y="925"/>
                    </a:lnTo>
                    <a:lnTo>
                      <a:pt x="1670" y="871"/>
                    </a:lnTo>
                    <a:lnTo>
                      <a:pt x="1695" y="809"/>
                    </a:lnTo>
                    <a:lnTo>
                      <a:pt x="1682" y="770"/>
                    </a:lnTo>
                    <a:lnTo>
                      <a:pt x="1611" y="740"/>
                    </a:lnTo>
                    <a:lnTo>
                      <a:pt x="1577" y="702"/>
                    </a:lnTo>
                    <a:lnTo>
                      <a:pt x="1561" y="649"/>
                    </a:lnTo>
                    <a:lnTo>
                      <a:pt x="1500" y="637"/>
                    </a:lnTo>
                    <a:lnTo>
                      <a:pt x="1476" y="619"/>
                    </a:lnTo>
                    <a:lnTo>
                      <a:pt x="1449" y="635"/>
                    </a:lnTo>
                    <a:lnTo>
                      <a:pt x="1433" y="598"/>
                    </a:lnTo>
                    <a:lnTo>
                      <a:pt x="1431" y="528"/>
                    </a:lnTo>
                    <a:lnTo>
                      <a:pt x="1445" y="482"/>
                    </a:lnTo>
                    <a:lnTo>
                      <a:pt x="1454" y="470"/>
                    </a:lnTo>
                    <a:lnTo>
                      <a:pt x="1454" y="449"/>
                    </a:lnTo>
                    <a:lnTo>
                      <a:pt x="1259" y="264"/>
                    </a:lnTo>
                    <a:lnTo>
                      <a:pt x="1254" y="216"/>
                    </a:lnTo>
                    <a:lnTo>
                      <a:pt x="1208" y="214"/>
                    </a:lnTo>
                    <a:lnTo>
                      <a:pt x="1203" y="140"/>
                    </a:lnTo>
                    <a:lnTo>
                      <a:pt x="1178" y="81"/>
                    </a:lnTo>
                    <a:lnTo>
                      <a:pt x="1103" y="69"/>
                    </a:lnTo>
                    <a:lnTo>
                      <a:pt x="1073" y="12"/>
                    </a:lnTo>
                    <a:lnTo>
                      <a:pt x="1050" y="0"/>
                    </a:lnTo>
                    <a:lnTo>
                      <a:pt x="992" y="96"/>
                    </a:lnTo>
                    <a:lnTo>
                      <a:pt x="1022" y="143"/>
                    </a:lnTo>
                    <a:lnTo>
                      <a:pt x="1023" y="209"/>
                    </a:lnTo>
                    <a:lnTo>
                      <a:pt x="1046" y="260"/>
                    </a:lnTo>
                    <a:lnTo>
                      <a:pt x="1003" y="348"/>
                    </a:lnTo>
                    <a:lnTo>
                      <a:pt x="992" y="373"/>
                    </a:lnTo>
                    <a:lnTo>
                      <a:pt x="1007" y="397"/>
                    </a:lnTo>
                    <a:lnTo>
                      <a:pt x="1040" y="477"/>
                    </a:lnTo>
                    <a:lnTo>
                      <a:pt x="1031" y="538"/>
                    </a:lnTo>
                    <a:lnTo>
                      <a:pt x="972" y="502"/>
                    </a:lnTo>
                    <a:lnTo>
                      <a:pt x="933" y="441"/>
                    </a:lnTo>
                    <a:lnTo>
                      <a:pt x="920" y="382"/>
                    </a:lnTo>
                    <a:lnTo>
                      <a:pt x="900" y="366"/>
                    </a:lnTo>
                    <a:lnTo>
                      <a:pt x="872" y="368"/>
                    </a:lnTo>
                    <a:lnTo>
                      <a:pt x="777" y="440"/>
                    </a:lnTo>
                    <a:lnTo>
                      <a:pt x="705" y="449"/>
                    </a:lnTo>
                    <a:lnTo>
                      <a:pt x="655" y="480"/>
                    </a:lnTo>
                    <a:lnTo>
                      <a:pt x="614" y="528"/>
                    </a:lnTo>
                    <a:lnTo>
                      <a:pt x="598" y="583"/>
                    </a:lnTo>
                    <a:lnTo>
                      <a:pt x="599" y="611"/>
                    </a:lnTo>
                    <a:lnTo>
                      <a:pt x="627" y="623"/>
                    </a:lnTo>
                    <a:lnTo>
                      <a:pt x="617" y="647"/>
                    </a:lnTo>
                    <a:lnTo>
                      <a:pt x="533" y="765"/>
                    </a:lnTo>
                    <a:lnTo>
                      <a:pt x="121" y="739"/>
                    </a:lnTo>
                    <a:lnTo>
                      <a:pt x="97" y="767"/>
                    </a:lnTo>
                    <a:lnTo>
                      <a:pt x="236" y="918"/>
                    </a:lnTo>
                    <a:lnTo>
                      <a:pt x="273" y="910"/>
                    </a:lnTo>
                    <a:lnTo>
                      <a:pt x="306" y="915"/>
                    </a:lnTo>
                    <a:lnTo>
                      <a:pt x="348" y="944"/>
                    </a:lnTo>
                    <a:lnTo>
                      <a:pt x="354" y="955"/>
                    </a:lnTo>
                    <a:lnTo>
                      <a:pt x="407" y="960"/>
                    </a:lnTo>
                    <a:lnTo>
                      <a:pt x="425" y="988"/>
                    </a:lnTo>
                    <a:lnTo>
                      <a:pt x="140" y="1414"/>
                    </a:lnTo>
                    <a:lnTo>
                      <a:pt x="134" y="1594"/>
                    </a:lnTo>
                    <a:lnTo>
                      <a:pt x="146" y="1616"/>
                    </a:lnTo>
                    <a:lnTo>
                      <a:pt x="147" y="1632"/>
                    </a:lnTo>
                    <a:lnTo>
                      <a:pt x="118" y="1635"/>
                    </a:lnTo>
                    <a:lnTo>
                      <a:pt x="114" y="1661"/>
                    </a:lnTo>
                    <a:lnTo>
                      <a:pt x="73" y="1665"/>
                    </a:lnTo>
                    <a:lnTo>
                      <a:pt x="68" y="1676"/>
                    </a:lnTo>
                    <a:lnTo>
                      <a:pt x="24" y="1683"/>
                    </a:lnTo>
                    <a:lnTo>
                      <a:pt x="27" y="1727"/>
                    </a:lnTo>
                    <a:lnTo>
                      <a:pt x="0" y="1745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292" name="Freeform 52"/>
              <p:cNvSpPr>
                <a:spLocks noChangeAspect="1"/>
              </p:cNvSpPr>
              <p:nvPr/>
            </p:nvSpPr>
            <p:spPr bwMode="auto">
              <a:xfrm>
                <a:off x="4137" y="2373"/>
                <a:ext cx="147" cy="173"/>
              </a:xfrm>
              <a:custGeom>
                <a:avLst/>
                <a:gdLst>
                  <a:gd name="T0" fmla="*/ 377 w 813"/>
                  <a:gd name="T1" fmla="*/ 959 h 959"/>
                  <a:gd name="T2" fmla="*/ 696 w 813"/>
                  <a:gd name="T3" fmla="*/ 260 h 959"/>
                  <a:gd name="T4" fmla="*/ 813 w 813"/>
                  <a:gd name="T5" fmla="*/ 0 h 959"/>
                  <a:gd name="T6" fmla="*/ 764 w 813"/>
                  <a:gd name="T7" fmla="*/ 31 h 959"/>
                  <a:gd name="T8" fmla="*/ 720 w 813"/>
                  <a:gd name="T9" fmla="*/ 29 h 959"/>
                  <a:gd name="T10" fmla="*/ 675 w 813"/>
                  <a:gd name="T11" fmla="*/ 94 h 959"/>
                  <a:gd name="T12" fmla="*/ 653 w 813"/>
                  <a:gd name="T13" fmla="*/ 104 h 959"/>
                  <a:gd name="T14" fmla="*/ 626 w 813"/>
                  <a:gd name="T15" fmla="*/ 70 h 959"/>
                  <a:gd name="T16" fmla="*/ 621 w 813"/>
                  <a:gd name="T17" fmla="*/ 26 h 959"/>
                  <a:gd name="T18" fmla="*/ 593 w 813"/>
                  <a:gd name="T19" fmla="*/ 23 h 959"/>
                  <a:gd name="T20" fmla="*/ 572 w 813"/>
                  <a:gd name="T21" fmla="*/ 43 h 959"/>
                  <a:gd name="T22" fmla="*/ 553 w 813"/>
                  <a:gd name="T23" fmla="*/ 41 h 959"/>
                  <a:gd name="T24" fmla="*/ 548 w 813"/>
                  <a:gd name="T25" fmla="*/ 30 h 959"/>
                  <a:gd name="T26" fmla="*/ 434 w 813"/>
                  <a:gd name="T27" fmla="*/ 30 h 959"/>
                  <a:gd name="T28" fmla="*/ 328 w 813"/>
                  <a:gd name="T29" fmla="*/ 91 h 959"/>
                  <a:gd name="T30" fmla="*/ 321 w 813"/>
                  <a:gd name="T31" fmla="*/ 97 h 959"/>
                  <a:gd name="T32" fmla="*/ 270 w 813"/>
                  <a:gd name="T33" fmla="*/ 94 h 959"/>
                  <a:gd name="T34" fmla="*/ 226 w 813"/>
                  <a:gd name="T35" fmla="*/ 164 h 959"/>
                  <a:gd name="T36" fmla="*/ 188 w 813"/>
                  <a:gd name="T37" fmla="*/ 133 h 959"/>
                  <a:gd name="T38" fmla="*/ 100 w 813"/>
                  <a:gd name="T39" fmla="*/ 299 h 959"/>
                  <a:gd name="T40" fmla="*/ 93 w 813"/>
                  <a:gd name="T41" fmla="*/ 296 h 959"/>
                  <a:gd name="T42" fmla="*/ 29 w 813"/>
                  <a:gd name="T43" fmla="*/ 436 h 959"/>
                  <a:gd name="T44" fmla="*/ 2 w 813"/>
                  <a:gd name="T45" fmla="*/ 478 h 959"/>
                  <a:gd name="T46" fmla="*/ 0 w 813"/>
                  <a:gd name="T47" fmla="*/ 535 h 959"/>
                  <a:gd name="T48" fmla="*/ 24 w 813"/>
                  <a:gd name="T49" fmla="*/ 562 h 959"/>
                  <a:gd name="T50" fmla="*/ 65 w 813"/>
                  <a:gd name="T51" fmla="*/ 560 h 959"/>
                  <a:gd name="T52" fmla="*/ 56 w 813"/>
                  <a:gd name="T53" fmla="*/ 591 h 959"/>
                  <a:gd name="T54" fmla="*/ 27 w 813"/>
                  <a:gd name="T55" fmla="*/ 611 h 959"/>
                  <a:gd name="T56" fmla="*/ 18 w 813"/>
                  <a:gd name="T57" fmla="*/ 668 h 959"/>
                  <a:gd name="T58" fmla="*/ 48 w 813"/>
                  <a:gd name="T59" fmla="*/ 706 h 959"/>
                  <a:gd name="T60" fmla="*/ 25 w 813"/>
                  <a:gd name="T61" fmla="*/ 858 h 959"/>
                  <a:gd name="T62" fmla="*/ 65 w 813"/>
                  <a:gd name="T63" fmla="*/ 838 h 959"/>
                  <a:gd name="T64" fmla="*/ 129 w 813"/>
                  <a:gd name="T65" fmla="*/ 869 h 959"/>
                  <a:gd name="T66" fmla="*/ 159 w 813"/>
                  <a:gd name="T67" fmla="*/ 862 h 959"/>
                  <a:gd name="T68" fmla="*/ 237 w 813"/>
                  <a:gd name="T69" fmla="*/ 926 h 959"/>
                  <a:gd name="T70" fmla="*/ 296 w 813"/>
                  <a:gd name="T71" fmla="*/ 932 h 959"/>
                  <a:gd name="T72" fmla="*/ 352 w 813"/>
                  <a:gd name="T73" fmla="*/ 959 h 959"/>
                  <a:gd name="T74" fmla="*/ 377 w 813"/>
                  <a:gd name="T75" fmla="*/ 959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813" h="959">
                    <a:moveTo>
                      <a:pt x="377" y="959"/>
                    </a:moveTo>
                    <a:lnTo>
                      <a:pt x="696" y="260"/>
                    </a:lnTo>
                    <a:lnTo>
                      <a:pt x="813" y="0"/>
                    </a:lnTo>
                    <a:lnTo>
                      <a:pt x="764" y="31"/>
                    </a:lnTo>
                    <a:lnTo>
                      <a:pt x="720" y="29"/>
                    </a:lnTo>
                    <a:lnTo>
                      <a:pt x="675" y="94"/>
                    </a:lnTo>
                    <a:lnTo>
                      <a:pt x="653" y="104"/>
                    </a:lnTo>
                    <a:lnTo>
                      <a:pt x="626" y="70"/>
                    </a:lnTo>
                    <a:lnTo>
                      <a:pt x="621" y="26"/>
                    </a:lnTo>
                    <a:lnTo>
                      <a:pt x="593" y="23"/>
                    </a:lnTo>
                    <a:lnTo>
                      <a:pt x="572" y="43"/>
                    </a:lnTo>
                    <a:lnTo>
                      <a:pt x="553" y="41"/>
                    </a:lnTo>
                    <a:lnTo>
                      <a:pt x="548" y="30"/>
                    </a:lnTo>
                    <a:lnTo>
                      <a:pt x="434" y="30"/>
                    </a:lnTo>
                    <a:lnTo>
                      <a:pt x="328" y="91"/>
                    </a:lnTo>
                    <a:lnTo>
                      <a:pt x="321" y="97"/>
                    </a:lnTo>
                    <a:lnTo>
                      <a:pt x="270" y="94"/>
                    </a:lnTo>
                    <a:lnTo>
                      <a:pt x="226" y="164"/>
                    </a:lnTo>
                    <a:lnTo>
                      <a:pt x="188" y="133"/>
                    </a:lnTo>
                    <a:lnTo>
                      <a:pt x="100" y="299"/>
                    </a:lnTo>
                    <a:lnTo>
                      <a:pt x="93" y="296"/>
                    </a:lnTo>
                    <a:lnTo>
                      <a:pt x="29" y="436"/>
                    </a:lnTo>
                    <a:lnTo>
                      <a:pt x="2" y="478"/>
                    </a:lnTo>
                    <a:lnTo>
                      <a:pt x="0" y="535"/>
                    </a:lnTo>
                    <a:lnTo>
                      <a:pt x="24" y="562"/>
                    </a:lnTo>
                    <a:lnTo>
                      <a:pt x="65" y="560"/>
                    </a:lnTo>
                    <a:lnTo>
                      <a:pt x="56" y="591"/>
                    </a:lnTo>
                    <a:lnTo>
                      <a:pt x="27" y="611"/>
                    </a:lnTo>
                    <a:lnTo>
                      <a:pt x="18" y="668"/>
                    </a:lnTo>
                    <a:lnTo>
                      <a:pt x="48" y="706"/>
                    </a:lnTo>
                    <a:lnTo>
                      <a:pt x="25" y="858"/>
                    </a:lnTo>
                    <a:lnTo>
                      <a:pt x="65" y="838"/>
                    </a:lnTo>
                    <a:lnTo>
                      <a:pt x="129" y="869"/>
                    </a:lnTo>
                    <a:lnTo>
                      <a:pt x="159" y="862"/>
                    </a:lnTo>
                    <a:lnTo>
                      <a:pt x="237" y="926"/>
                    </a:lnTo>
                    <a:lnTo>
                      <a:pt x="296" y="932"/>
                    </a:lnTo>
                    <a:lnTo>
                      <a:pt x="352" y="959"/>
                    </a:lnTo>
                    <a:lnTo>
                      <a:pt x="377" y="959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293" name="Freeform 53"/>
              <p:cNvSpPr>
                <a:spLocks noChangeAspect="1"/>
              </p:cNvSpPr>
              <p:nvPr/>
            </p:nvSpPr>
            <p:spPr bwMode="auto">
              <a:xfrm>
                <a:off x="4164" y="1892"/>
                <a:ext cx="367" cy="289"/>
              </a:xfrm>
              <a:custGeom>
                <a:avLst/>
                <a:gdLst>
                  <a:gd name="T0" fmla="*/ 838 w 2035"/>
                  <a:gd name="T1" fmla="*/ 0 h 1604"/>
                  <a:gd name="T2" fmla="*/ 928 w 2035"/>
                  <a:gd name="T3" fmla="*/ 31 h 1604"/>
                  <a:gd name="T4" fmla="*/ 878 w 2035"/>
                  <a:gd name="T5" fmla="*/ 118 h 1604"/>
                  <a:gd name="T6" fmla="*/ 919 w 2035"/>
                  <a:gd name="T7" fmla="*/ 166 h 1604"/>
                  <a:gd name="T8" fmla="*/ 1056 w 2035"/>
                  <a:gd name="T9" fmla="*/ 215 h 1604"/>
                  <a:gd name="T10" fmla="*/ 1145 w 2035"/>
                  <a:gd name="T11" fmla="*/ 153 h 1604"/>
                  <a:gd name="T12" fmla="*/ 1417 w 2035"/>
                  <a:gd name="T13" fmla="*/ 250 h 1604"/>
                  <a:gd name="T14" fmla="*/ 1070 w 2035"/>
                  <a:gd name="T15" fmla="*/ 547 h 1604"/>
                  <a:gd name="T16" fmla="*/ 1030 w 2035"/>
                  <a:gd name="T17" fmla="*/ 580 h 1604"/>
                  <a:gd name="T18" fmla="*/ 1149 w 2035"/>
                  <a:gd name="T19" fmla="*/ 867 h 1604"/>
                  <a:gd name="T20" fmla="*/ 1743 w 2035"/>
                  <a:gd name="T21" fmla="*/ 774 h 1604"/>
                  <a:gd name="T22" fmla="*/ 1938 w 2035"/>
                  <a:gd name="T23" fmla="*/ 944 h 1604"/>
                  <a:gd name="T24" fmla="*/ 1895 w 2035"/>
                  <a:gd name="T25" fmla="*/ 1034 h 1604"/>
                  <a:gd name="T26" fmla="*/ 1827 w 2035"/>
                  <a:gd name="T27" fmla="*/ 1081 h 1604"/>
                  <a:gd name="T28" fmla="*/ 1789 w 2035"/>
                  <a:gd name="T29" fmla="*/ 1265 h 1604"/>
                  <a:gd name="T30" fmla="*/ 1919 w 2035"/>
                  <a:gd name="T31" fmla="*/ 1239 h 1604"/>
                  <a:gd name="T32" fmla="*/ 2010 w 2035"/>
                  <a:gd name="T33" fmla="*/ 1286 h 1604"/>
                  <a:gd name="T34" fmla="*/ 2035 w 2035"/>
                  <a:gd name="T35" fmla="*/ 1443 h 1604"/>
                  <a:gd name="T36" fmla="*/ 1726 w 2035"/>
                  <a:gd name="T37" fmla="*/ 1376 h 1604"/>
                  <a:gd name="T38" fmla="*/ 1549 w 2035"/>
                  <a:gd name="T39" fmla="*/ 1338 h 1604"/>
                  <a:gd name="T40" fmla="*/ 1380 w 2035"/>
                  <a:gd name="T41" fmla="*/ 1298 h 1604"/>
                  <a:gd name="T42" fmla="*/ 1030 w 2035"/>
                  <a:gd name="T43" fmla="*/ 1598 h 1604"/>
                  <a:gd name="T44" fmla="*/ 835 w 2035"/>
                  <a:gd name="T45" fmla="*/ 1540 h 1604"/>
                  <a:gd name="T46" fmla="*/ 657 w 2035"/>
                  <a:gd name="T47" fmla="*/ 1596 h 1604"/>
                  <a:gd name="T48" fmla="*/ 478 w 2035"/>
                  <a:gd name="T49" fmla="*/ 1571 h 1604"/>
                  <a:gd name="T50" fmla="*/ 400 w 2035"/>
                  <a:gd name="T51" fmla="*/ 1555 h 1604"/>
                  <a:gd name="T52" fmla="*/ 329 w 2035"/>
                  <a:gd name="T53" fmla="*/ 1522 h 1604"/>
                  <a:gd name="T54" fmla="*/ 279 w 2035"/>
                  <a:gd name="T55" fmla="*/ 1544 h 1604"/>
                  <a:gd name="T56" fmla="*/ 238 w 2035"/>
                  <a:gd name="T57" fmla="*/ 1453 h 1604"/>
                  <a:gd name="T58" fmla="*/ 254 w 2035"/>
                  <a:gd name="T59" fmla="*/ 1407 h 1604"/>
                  <a:gd name="T60" fmla="*/ 264 w 2035"/>
                  <a:gd name="T61" fmla="*/ 1291 h 1604"/>
                  <a:gd name="T62" fmla="*/ 184 w 2035"/>
                  <a:gd name="T63" fmla="*/ 1223 h 1604"/>
                  <a:gd name="T64" fmla="*/ 132 w 2035"/>
                  <a:gd name="T65" fmla="*/ 1129 h 1604"/>
                  <a:gd name="T66" fmla="*/ 46 w 2035"/>
                  <a:gd name="T67" fmla="*/ 1099 h 1604"/>
                  <a:gd name="T68" fmla="*/ 6 w 2035"/>
                  <a:gd name="T69" fmla="*/ 1083 h 1604"/>
                  <a:gd name="T70" fmla="*/ 17 w 2035"/>
                  <a:gd name="T71" fmla="*/ 964 h 1604"/>
                  <a:gd name="T72" fmla="*/ 86 w 2035"/>
                  <a:gd name="T73" fmla="*/ 940 h 1604"/>
                  <a:gd name="T74" fmla="*/ 101 w 2035"/>
                  <a:gd name="T75" fmla="*/ 967 h 1604"/>
                  <a:gd name="T76" fmla="*/ 365 w 2035"/>
                  <a:gd name="T77" fmla="*/ 618 h 1604"/>
                  <a:gd name="T78" fmla="*/ 344 w 2035"/>
                  <a:gd name="T79" fmla="*/ 554 h 1604"/>
                  <a:gd name="T80" fmla="*/ 455 w 2035"/>
                  <a:gd name="T81" fmla="*/ 547 h 1604"/>
                  <a:gd name="T82" fmla="*/ 506 w 2035"/>
                  <a:gd name="T83" fmla="*/ 551 h 1604"/>
                  <a:gd name="T84" fmla="*/ 515 w 2035"/>
                  <a:gd name="T85" fmla="*/ 504 h 1604"/>
                  <a:gd name="T86" fmla="*/ 418 w 2035"/>
                  <a:gd name="T87" fmla="*/ 300 h 1604"/>
                  <a:gd name="T88" fmla="*/ 644 w 2035"/>
                  <a:gd name="T89" fmla="*/ 26 h 1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035" h="1604">
                    <a:moveTo>
                      <a:pt x="644" y="26"/>
                    </a:moveTo>
                    <a:lnTo>
                      <a:pt x="838" y="0"/>
                    </a:lnTo>
                    <a:lnTo>
                      <a:pt x="896" y="6"/>
                    </a:lnTo>
                    <a:lnTo>
                      <a:pt x="928" y="31"/>
                    </a:lnTo>
                    <a:lnTo>
                      <a:pt x="929" y="63"/>
                    </a:lnTo>
                    <a:lnTo>
                      <a:pt x="878" y="118"/>
                    </a:lnTo>
                    <a:lnTo>
                      <a:pt x="892" y="155"/>
                    </a:lnTo>
                    <a:lnTo>
                      <a:pt x="919" y="166"/>
                    </a:lnTo>
                    <a:lnTo>
                      <a:pt x="952" y="247"/>
                    </a:lnTo>
                    <a:lnTo>
                      <a:pt x="1056" y="215"/>
                    </a:lnTo>
                    <a:lnTo>
                      <a:pt x="1080" y="159"/>
                    </a:lnTo>
                    <a:lnTo>
                      <a:pt x="1145" y="153"/>
                    </a:lnTo>
                    <a:lnTo>
                      <a:pt x="1182" y="37"/>
                    </a:lnTo>
                    <a:lnTo>
                      <a:pt x="1417" y="250"/>
                    </a:lnTo>
                    <a:lnTo>
                      <a:pt x="1181" y="591"/>
                    </a:lnTo>
                    <a:lnTo>
                      <a:pt x="1070" y="547"/>
                    </a:lnTo>
                    <a:lnTo>
                      <a:pt x="1021" y="547"/>
                    </a:lnTo>
                    <a:lnTo>
                      <a:pt x="1030" y="580"/>
                    </a:lnTo>
                    <a:lnTo>
                      <a:pt x="1124" y="739"/>
                    </a:lnTo>
                    <a:lnTo>
                      <a:pt x="1149" y="867"/>
                    </a:lnTo>
                    <a:lnTo>
                      <a:pt x="1453" y="825"/>
                    </a:lnTo>
                    <a:lnTo>
                      <a:pt x="1743" y="774"/>
                    </a:lnTo>
                    <a:lnTo>
                      <a:pt x="1923" y="873"/>
                    </a:lnTo>
                    <a:lnTo>
                      <a:pt x="1938" y="944"/>
                    </a:lnTo>
                    <a:lnTo>
                      <a:pt x="1930" y="1016"/>
                    </a:lnTo>
                    <a:lnTo>
                      <a:pt x="1895" y="1034"/>
                    </a:lnTo>
                    <a:lnTo>
                      <a:pt x="1882" y="1076"/>
                    </a:lnTo>
                    <a:lnTo>
                      <a:pt x="1827" y="1081"/>
                    </a:lnTo>
                    <a:lnTo>
                      <a:pt x="1835" y="1161"/>
                    </a:lnTo>
                    <a:lnTo>
                      <a:pt x="1789" y="1265"/>
                    </a:lnTo>
                    <a:lnTo>
                      <a:pt x="1867" y="1237"/>
                    </a:lnTo>
                    <a:lnTo>
                      <a:pt x="1919" y="1239"/>
                    </a:lnTo>
                    <a:lnTo>
                      <a:pt x="1977" y="1246"/>
                    </a:lnTo>
                    <a:lnTo>
                      <a:pt x="2010" y="1286"/>
                    </a:lnTo>
                    <a:lnTo>
                      <a:pt x="1999" y="1325"/>
                    </a:lnTo>
                    <a:lnTo>
                      <a:pt x="2035" y="1443"/>
                    </a:lnTo>
                    <a:lnTo>
                      <a:pt x="1908" y="1462"/>
                    </a:lnTo>
                    <a:lnTo>
                      <a:pt x="1726" y="1376"/>
                    </a:lnTo>
                    <a:lnTo>
                      <a:pt x="1599" y="1380"/>
                    </a:lnTo>
                    <a:lnTo>
                      <a:pt x="1549" y="1338"/>
                    </a:lnTo>
                    <a:lnTo>
                      <a:pt x="1435" y="1332"/>
                    </a:lnTo>
                    <a:lnTo>
                      <a:pt x="1380" y="1298"/>
                    </a:lnTo>
                    <a:lnTo>
                      <a:pt x="1090" y="1600"/>
                    </a:lnTo>
                    <a:lnTo>
                      <a:pt x="1030" y="1598"/>
                    </a:lnTo>
                    <a:lnTo>
                      <a:pt x="872" y="1542"/>
                    </a:lnTo>
                    <a:lnTo>
                      <a:pt x="835" y="1540"/>
                    </a:lnTo>
                    <a:lnTo>
                      <a:pt x="762" y="1604"/>
                    </a:lnTo>
                    <a:lnTo>
                      <a:pt x="657" y="1596"/>
                    </a:lnTo>
                    <a:lnTo>
                      <a:pt x="581" y="1569"/>
                    </a:lnTo>
                    <a:lnTo>
                      <a:pt x="478" y="1571"/>
                    </a:lnTo>
                    <a:lnTo>
                      <a:pt x="418" y="1571"/>
                    </a:lnTo>
                    <a:lnTo>
                      <a:pt x="400" y="1555"/>
                    </a:lnTo>
                    <a:lnTo>
                      <a:pt x="355" y="1552"/>
                    </a:lnTo>
                    <a:lnTo>
                      <a:pt x="329" y="1522"/>
                    </a:lnTo>
                    <a:lnTo>
                      <a:pt x="311" y="1538"/>
                    </a:lnTo>
                    <a:lnTo>
                      <a:pt x="279" y="1544"/>
                    </a:lnTo>
                    <a:lnTo>
                      <a:pt x="221" y="1487"/>
                    </a:lnTo>
                    <a:lnTo>
                      <a:pt x="238" y="1453"/>
                    </a:lnTo>
                    <a:lnTo>
                      <a:pt x="221" y="1425"/>
                    </a:lnTo>
                    <a:lnTo>
                      <a:pt x="254" y="1407"/>
                    </a:lnTo>
                    <a:lnTo>
                      <a:pt x="242" y="1351"/>
                    </a:lnTo>
                    <a:lnTo>
                      <a:pt x="264" y="1291"/>
                    </a:lnTo>
                    <a:lnTo>
                      <a:pt x="253" y="1250"/>
                    </a:lnTo>
                    <a:lnTo>
                      <a:pt x="184" y="1223"/>
                    </a:lnTo>
                    <a:lnTo>
                      <a:pt x="149" y="1185"/>
                    </a:lnTo>
                    <a:lnTo>
                      <a:pt x="132" y="1129"/>
                    </a:lnTo>
                    <a:lnTo>
                      <a:pt x="74" y="1120"/>
                    </a:lnTo>
                    <a:lnTo>
                      <a:pt x="46" y="1099"/>
                    </a:lnTo>
                    <a:lnTo>
                      <a:pt x="19" y="1118"/>
                    </a:lnTo>
                    <a:lnTo>
                      <a:pt x="6" y="1083"/>
                    </a:lnTo>
                    <a:lnTo>
                      <a:pt x="0" y="1012"/>
                    </a:lnTo>
                    <a:lnTo>
                      <a:pt x="17" y="964"/>
                    </a:lnTo>
                    <a:lnTo>
                      <a:pt x="24" y="946"/>
                    </a:lnTo>
                    <a:lnTo>
                      <a:pt x="86" y="940"/>
                    </a:lnTo>
                    <a:lnTo>
                      <a:pt x="86" y="949"/>
                    </a:lnTo>
                    <a:lnTo>
                      <a:pt x="101" y="967"/>
                    </a:lnTo>
                    <a:lnTo>
                      <a:pt x="139" y="944"/>
                    </a:lnTo>
                    <a:lnTo>
                      <a:pt x="365" y="618"/>
                    </a:lnTo>
                    <a:lnTo>
                      <a:pt x="316" y="583"/>
                    </a:lnTo>
                    <a:lnTo>
                      <a:pt x="344" y="554"/>
                    </a:lnTo>
                    <a:lnTo>
                      <a:pt x="401" y="579"/>
                    </a:lnTo>
                    <a:lnTo>
                      <a:pt x="455" y="547"/>
                    </a:lnTo>
                    <a:lnTo>
                      <a:pt x="480" y="564"/>
                    </a:lnTo>
                    <a:lnTo>
                      <a:pt x="506" y="551"/>
                    </a:lnTo>
                    <a:lnTo>
                      <a:pt x="495" y="514"/>
                    </a:lnTo>
                    <a:lnTo>
                      <a:pt x="515" y="504"/>
                    </a:lnTo>
                    <a:lnTo>
                      <a:pt x="608" y="365"/>
                    </a:lnTo>
                    <a:lnTo>
                      <a:pt x="418" y="300"/>
                    </a:lnTo>
                    <a:lnTo>
                      <a:pt x="608" y="164"/>
                    </a:lnTo>
                    <a:lnTo>
                      <a:pt x="644" y="26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294" name="Freeform 54"/>
              <p:cNvSpPr>
                <a:spLocks noChangeAspect="1"/>
              </p:cNvSpPr>
              <p:nvPr/>
            </p:nvSpPr>
            <p:spPr bwMode="auto">
              <a:xfrm>
                <a:off x="4348" y="1862"/>
                <a:ext cx="239" cy="187"/>
              </a:xfrm>
              <a:custGeom>
                <a:avLst/>
                <a:gdLst>
                  <a:gd name="T0" fmla="*/ 336 w 1325"/>
                  <a:gd name="T1" fmla="*/ 190 h 1035"/>
                  <a:gd name="T2" fmla="*/ 513 w 1325"/>
                  <a:gd name="T3" fmla="*/ 32 h 1035"/>
                  <a:gd name="T4" fmla="*/ 719 w 1325"/>
                  <a:gd name="T5" fmla="*/ 0 h 1035"/>
                  <a:gd name="T6" fmla="*/ 820 w 1325"/>
                  <a:gd name="T7" fmla="*/ 166 h 1035"/>
                  <a:gd name="T8" fmla="*/ 851 w 1325"/>
                  <a:gd name="T9" fmla="*/ 154 h 1035"/>
                  <a:gd name="T10" fmla="*/ 957 w 1325"/>
                  <a:gd name="T11" fmla="*/ 291 h 1035"/>
                  <a:gd name="T12" fmla="*/ 1111 w 1325"/>
                  <a:gd name="T13" fmla="*/ 179 h 1035"/>
                  <a:gd name="T14" fmla="*/ 1295 w 1325"/>
                  <a:gd name="T15" fmla="*/ 217 h 1035"/>
                  <a:gd name="T16" fmla="*/ 1282 w 1325"/>
                  <a:gd name="T17" fmla="*/ 302 h 1035"/>
                  <a:gd name="T18" fmla="*/ 1325 w 1325"/>
                  <a:gd name="T19" fmla="*/ 386 h 1035"/>
                  <a:gd name="T20" fmla="*/ 1253 w 1325"/>
                  <a:gd name="T21" fmla="*/ 475 h 1035"/>
                  <a:gd name="T22" fmla="*/ 1171 w 1325"/>
                  <a:gd name="T23" fmla="*/ 478 h 1035"/>
                  <a:gd name="T24" fmla="*/ 1134 w 1325"/>
                  <a:gd name="T25" fmla="*/ 509 h 1035"/>
                  <a:gd name="T26" fmla="*/ 1131 w 1325"/>
                  <a:gd name="T27" fmla="*/ 607 h 1035"/>
                  <a:gd name="T28" fmla="*/ 1025 w 1325"/>
                  <a:gd name="T29" fmla="*/ 709 h 1035"/>
                  <a:gd name="T30" fmla="*/ 944 w 1325"/>
                  <a:gd name="T31" fmla="*/ 754 h 1035"/>
                  <a:gd name="T32" fmla="*/ 892 w 1325"/>
                  <a:gd name="T33" fmla="*/ 754 h 1035"/>
                  <a:gd name="T34" fmla="*/ 845 w 1325"/>
                  <a:gd name="T35" fmla="*/ 820 h 1035"/>
                  <a:gd name="T36" fmla="*/ 941 w 1325"/>
                  <a:gd name="T37" fmla="*/ 998 h 1035"/>
                  <a:gd name="T38" fmla="*/ 901 w 1325"/>
                  <a:gd name="T39" fmla="*/ 1035 h 1035"/>
                  <a:gd name="T40" fmla="*/ 721 w 1325"/>
                  <a:gd name="T41" fmla="*/ 936 h 1035"/>
                  <a:gd name="T42" fmla="*/ 437 w 1325"/>
                  <a:gd name="T43" fmla="*/ 985 h 1035"/>
                  <a:gd name="T44" fmla="*/ 128 w 1325"/>
                  <a:gd name="T45" fmla="*/ 1029 h 1035"/>
                  <a:gd name="T46" fmla="*/ 104 w 1325"/>
                  <a:gd name="T47" fmla="*/ 901 h 1035"/>
                  <a:gd name="T48" fmla="*/ 9 w 1325"/>
                  <a:gd name="T49" fmla="*/ 743 h 1035"/>
                  <a:gd name="T50" fmla="*/ 0 w 1325"/>
                  <a:gd name="T51" fmla="*/ 710 h 1035"/>
                  <a:gd name="T52" fmla="*/ 48 w 1325"/>
                  <a:gd name="T53" fmla="*/ 708 h 1035"/>
                  <a:gd name="T54" fmla="*/ 161 w 1325"/>
                  <a:gd name="T55" fmla="*/ 754 h 1035"/>
                  <a:gd name="T56" fmla="*/ 396 w 1325"/>
                  <a:gd name="T57" fmla="*/ 411 h 1035"/>
                  <a:gd name="T58" fmla="*/ 163 w 1325"/>
                  <a:gd name="T59" fmla="*/ 200 h 1035"/>
                  <a:gd name="T60" fmla="*/ 209 w 1325"/>
                  <a:gd name="T61" fmla="*/ 177 h 1035"/>
                  <a:gd name="T62" fmla="*/ 336 w 1325"/>
                  <a:gd name="T63" fmla="*/ 190 h 10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25" h="1035">
                    <a:moveTo>
                      <a:pt x="336" y="190"/>
                    </a:moveTo>
                    <a:lnTo>
                      <a:pt x="513" y="32"/>
                    </a:lnTo>
                    <a:lnTo>
                      <a:pt x="719" y="0"/>
                    </a:lnTo>
                    <a:lnTo>
                      <a:pt x="820" y="166"/>
                    </a:lnTo>
                    <a:lnTo>
                      <a:pt x="851" y="154"/>
                    </a:lnTo>
                    <a:lnTo>
                      <a:pt x="957" y="291"/>
                    </a:lnTo>
                    <a:lnTo>
                      <a:pt x="1111" y="179"/>
                    </a:lnTo>
                    <a:lnTo>
                      <a:pt x="1295" y="217"/>
                    </a:lnTo>
                    <a:lnTo>
                      <a:pt x="1282" y="302"/>
                    </a:lnTo>
                    <a:lnTo>
                      <a:pt x="1325" y="386"/>
                    </a:lnTo>
                    <a:lnTo>
                      <a:pt x="1253" y="475"/>
                    </a:lnTo>
                    <a:lnTo>
                      <a:pt x="1171" y="478"/>
                    </a:lnTo>
                    <a:lnTo>
                      <a:pt x="1134" y="509"/>
                    </a:lnTo>
                    <a:lnTo>
                      <a:pt x="1131" y="607"/>
                    </a:lnTo>
                    <a:lnTo>
                      <a:pt x="1025" y="709"/>
                    </a:lnTo>
                    <a:lnTo>
                      <a:pt x="944" y="754"/>
                    </a:lnTo>
                    <a:lnTo>
                      <a:pt x="892" y="754"/>
                    </a:lnTo>
                    <a:lnTo>
                      <a:pt x="845" y="820"/>
                    </a:lnTo>
                    <a:lnTo>
                      <a:pt x="941" y="998"/>
                    </a:lnTo>
                    <a:lnTo>
                      <a:pt x="901" y="1035"/>
                    </a:lnTo>
                    <a:lnTo>
                      <a:pt x="721" y="936"/>
                    </a:lnTo>
                    <a:lnTo>
                      <a:pt x="437" y="985"/>
                    </a:lnTo>
                    <a:lnTo>
                      <a:pt x="128" y="1029"/>
                    </a:lnTo>
                    <a:lnTo>
                      <a:pt x="104" y="901"/>
                    </a:lnTo>
                    <a:lnTo>
                      <a:pt x="9" y="743"/>
                    </a:lnTo>
                    <a:lnTo>
                      <a:pt x="0" y="710"/>
                    </a:lnTo>
                    <a:lnTo>
                      <a:pt x="48" y="708"/>
                    </a:lnTo>
                    <a:lnTo>
                      <a:pt x="161" y="754"/>
                    </a:lnTo>
                    <a:lnTo>
                      <a:pt x="396" y="411"/>
                    </a:lnTo>
                    <a:lnTo>
                      <a:pt x="163" y="200"/>
                    </a:lnTo>
                    <a:lnTo>
                      <a:pt x="209" y="177"/>
                    </a:lnTo>
                    <a:lnTo>
                      <a:pt x="336" y="19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295" name="Freeform 55"/>
              <p:cNvSpPr>
                <a:spLocks noChangeAspect="1"/>
              </p:cNvSpPr>
              <p:nvPr/>
            </p:nvSpPr>
            <p:spPr bwMode="auto">
              <a:xfrm>
                <a:off x="4249" y="2126"/>
                <a:ext cx="285" cy="257"/>
              </a:xfrm>
              <a:custGeom>
                <a:avLst/>
                <a:gdLst>
                  <a:gd name="T0" fmla="*/ 4 w 1577"/>
                  <a:gd name="T1" fmla="*/ 271 h 1426"/>
                  <a:gd name="T2" fmla="*/ 104 w 1577"/>
                  <a:gd name="T3" fmla="*/ 270 h 1426"/>
                  <a:gd name="T4" fmla="*/ 181 w 1577"/>
                  <a:gd name="T5" fmla="*/ 297 h 1426"/>
                  <a:gd name="T6" fmla="*/ 284 w 1577"/>
                  <a:gd name="T7" fmla="*/ 305 h 1426"/>
                  <a:gd name="T8" fmla="*/ 359 w 1577"/>
                  <a:gd name="T9" fmla="*/ 241 h 1426"/>
                  <a:gd name="T10" fmla="*/ 395 w 1577"/>
                  <a:gd name="T11" fmla="*/ 243 h 1426"/>
                  <a:gd name="T12" fmla="*/ 552 w 1577"/>
                  <a:gd name="T13" fmla="*/ 298 h 1426"/>
                  <a:gd name="T14" fmla="*/ 614 w 1577"/>
                  <a:gd name="T15" fmla="*/ 301 h 1426"/>
                  <a:gd name="T16" fmla="*/ 903 w 1577"/>
                  <a:gd name="T17" fmla="*/ 0 h 1426"/>
                  <a:gd name="T18" fmla="*/ 959 w 1577"/>
                  <a:gd name="T19" fmla="*/ 33 h 1426"/>
                  <a:gd name="T20" fmla="*/ 1073 w 1577"/>
                  <a:gd name="T21" fmla="*/ 39 h 1426"/>
                  <a:gd name="T22" fmla="*/ 1123 w 1577"/>
                  <a:gd name="T23" fmla="*/ 81 h 1426"/>
                  <a:gd name="T24" fmla="*/ 1248 w 1577"/>
                  <a:gd name="T25" fmla="*/ 78 h 1426"/>
                  <a:gd name="T26" fmla="*/ 1431 w 1577"/>
                  <a:gd name="T27" fmla="*/ 162 h 1426"/>
                  <a:gd name="T28" fmla="*/ 1559 w 1577"/>
                  <a:gd name="T29" fmla="*/ 144 h 1426"/>
                  <a:gd name="T30" fmla="*/ 1549 w 1577"/>
                  <a:gd name="T31" fmla="*/ 209 h 1426"/>
                  <a:gd name="T32" fmla="*/ 1577 w 1577"/>
                  <a:gd name="T33" fmla="*/ 243 h 1426"/>
                  <a:gd name="T34" fmla="*/ 1340 w 1577"/>
                  <a:gd name="T35" fmla="*/ 504 h 1426"/>
                  <a:gd name="T36" fmla="*/ 1286 w 1577"/>
                  <a:gd name="T37" fmla="*/ 515 h 1426"/>
                  <a:gd name="T38" fmla="*/ 1249 w 1577"/>
                  <a:gd name="T39" fmla="*/ 501 h 1426"/>
                  <a:gd name="T40" fmla="*/ 1222 w 1577"/>
                  <a:gd name="T41" fmla="*/ 418 h 1426"/>
                  <a:gd name="T42" fmla="*/ 1076 w 1577"/>
                  <a:gd name="T43" fmla="*/ 410 h 1426"/>
                  <a:gd name="T44" fmla="*/ 949 w 1577"/>
                  <a:gd name="T45" fmla="*/ 470 h 1426"/>
                  <a:gd name="T46" fmla="*/ 882 w 1577"/>
                  <a:gd name="T47" fmla="*/ 531 h 1426"/>
                  <a:gd name="T48" fmla="*/ 867 w 1577"/>
                  <a:gd name="T49" fmla="*/ 568 h 1426"/>
                  <a:gd name="T50" fmla="*/ 790 w 1577"/>
                  <a:gd name="T51" fmla="*/ 694 h 1426"/>
                  <a:gd name="T52" fmla="*/ 695 w 1577"/>
                  <a:gd name="T53" fmla="*/ 765 h 1426"/>
                  <a:gd name="T54" fmla="*/ 549 w 1577"/>
                  <a:gd name="T55" fmla="*/ 767 h 1426"/>
                  <a:gd name="T56" fmla="*/ 544 w 1577"/>
                  <a:gd name="T57" fmla="*/ 1105 h 1426"/>
                  <a:gd name="T58" fmla="*/ 552 w 1577"/>
                  <a:gd name="T59" fmla="*/ 1154 h 1426"/>
                  <a:gd name="T60" fmla="*/ 583 w 1577"/>
                  <a:gd name="T61" fmla="*/ 1170 h 1426"/>
                  <a:gd name="T62" fmla="*/ 583 w 1577"/>
                  <a:gd name="T63" fmla="*/ 1231 h 1426"/>
                  <a:gd name="T64" fmla="*/ 540 w 1577"/>
                  <a:gd name="T65" fmla="*/ 1233 h 1426"/>
                  <a:gd name="T66" fmla="*/ 534 w 1577"/>
                  <a:gd name="T67" fmla="*/ 1314 h 1426"/>
                  <a:gd name="T68" fmla="*/ 375 w 1577"/>
                  <a:gd name="T69" fmla="*/ 1426 h 1426"/>
                  <a:gd name="T70" fmla="*/ 300 w 1577"/>
                  <a:gd name="T71" fmla="*/ 1393 h 1426"/>
                  <a:gd name="T72" fmla="*/ 247 w 1577"/>
                  <a:gd name="T73" fmla="*/ 1395 h 1426"/>
                  <a:gd name="T74" fmla="*/ 211 w 1577"/>
                  <a:gd name="T75" fmla="*/ 1347 h 1426"/>
                  <a:gd name="T76" fmla="*/ 188 w 1577"/>
                  <a:gd name="T77" fmla="*/ 1371 h 1426"/>
                  <a:gd name="T78" fmla="*/ 139 w 1577"/>
                  <a:gd name="T79" fmla="*/ 1399 h 1426"/>
                  <a:gd name="T80" fmla="*/ 96 w 1577"/>
                  <a:gd name="T81" fmla="*/ 1398 h 1426"/>
                  <a:gd name="T82" fmla="*/ 95 w 1577"/>
                  <a:gd name="T83" fmla="*/ 1360 h 1426"/>
                  <a:gd name="T84" fmla="*/ 68 w 1577"/>
                  <a:gd name="T85" fmla="*/ 1322 h 1426"/>
                  <a:gd name="T86" fmla="*/ 110 w 1577"/>
                  <a:gd name="T87" fmla="*/ 1173 h 1426"/>
                  <a:gd name="T88" fmla="*/ 106 w 1577"/>
                  <a:gd name="T89" fmla="*/ 1123 h 1426"/>
                  <a:gd name="T90" fmla="*/ 75 w 1577"/>
                  <a:gd name="T91" fmla="*/ 1082 h 1426"/>
                  <a:gd name="T92" fmla="*/ 16 w 1577"/>
                  <a:gd name="T93" fmla="*/ 1046 h 1426"/>
                  <a:gd name="T94" fmla="*/ 97 w 1577"/>
                  <a:gd name="T95" fmla="*/ 794 h 1426"/>
                  <a:gd name="T96" fmla="*/ 142 w 1577"/>
                  <a:gd name="T97" fmla="*/ 684 h 1426"/>
                  <a:gd name="T98" fmla="*/ 200 w 1577"/>
                  <a:gd name="T99" fmla="*/ 618 h 1426"/>
                  <a:gd name="T100" fmla="*/ 187 w 1577"/>
                  <a:gd name="T101" fmla="*/ 609 h 1426"/>
                  <a:gd name="T102" fmla="*/ 161 w 1577"/>
                  <a:gd name="T103" fmla="*/ 587 h 1426"/>
                  <a:gd name="T104" fmla="*/ 166 w 1577"/>
                  <a:gd name="T105" fmla="*/ 568 h 1426"/>
                  <a:gd name="T106" fmla="*/ 207 w 1577"/>
                  <a:gd name="T107" fmla="*/ 485 h 1426"/>
                  <a:gd name="T108" fmla="*/ 168 w 1577"/>
                  <a:gd name="T109" fmla="*/ 482 h 1426"/>
                  <a:gd name="T110" fmla="*/ 149 w 1577"/>
                  <a:gd name="T111" fmla="*/ 499 h 1426"/>
                  <a:gd name="T112" fmla="*/ 114 w 1577"/>
                  <a:gd name="T113" fmla="*/ 489 h 1426"/>
                  <a:gd name="T114" fmla="*/ 64 w 1577"/>
                  <a:gd name="T115" fmla="*/ 459 h 1426"/>
                  <a:gd name="T116" fmla="*/ 0 w 1577"/>
                  <a:gd name="T117" fmla="*/ 331 h 1426"/>
                  <a:gd name="T118" fmla="*/ 4 w 1577"/>
                  <a:gd name="T119" fmla="*/ 271 h 1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77" h="1426">
                    <a:moveTo>
                      <a:pt x="4" y="271"/>
                    </a:moveTo>
                    <a:lnTo>
                      <a:pt x="104" y="270"/>
                    </a:lnTo>
                    <a:lnTo>
                      <a:pt x="181" y="297"/>
                    </a:lnTo>
                    <a:lnTo>
                      <a:pt x="284" y="305"/>
                    </a:lnTo>
                    <a:lnTo>
                      <a:pt x="359" y="241"/>
                    </a:lnTo>
                    <a:lnTo>
                      <a:pt x="395" y="243"/>
                    </a:lnTo>
                    <a:lnTo>
                      <a:pt x="552" y="298"/>
                    </a:lnTo>
                    <a:lnTo>
                      <a:pt x="614" y="301"/>
                    </a:lnTo>
                    <a:lnTo>
                      <a:pt x="903" y="0"/>
                    </a:lnTo>
                    <a:lnTo>
                      <a:pt x="959" y="33"/>
                    </a:lnTo>
                    <a:lnTo>
                      <a:pt x="1073" y="39"/>
                    </a:lnTo>
                    <a:lnTo>
                      <a:pt x="1123" y="81"/>
                    </a:lnTo>
                    <a:lnTo>
                      <a:pt x="1248" y="78"/>
                    </a:lnTo>
                    <a:lnTo>
                      <a:pt x="1431" y="162"/>
                    </a:lnTo>
                    <a:lnTo>
                      <a:pt x="1559" y="144"/>
                    </a:lnTo>
                    <a:lnTo>
                      <a:pt x="1549" y="209"/>
                    </a:lnTo>
                    <a:lnTo>
                      <a:pt x="1577" y="243"/>
                    </a:lnTo>
                    <a:lnTo>
                      <a:pt x="1340" y="504"/>
                    </a:lnTo>
                    <a:lnTo>
                      <a:pt x="1286" y="515"/>
                    </a:lnTo>
                    <a:lnTo>
                      <a:pt x="1249" y="501"/>
                    </a:lnTo>
                    <a:lnTo>
                      <a:pt x="1222" y="418"/>
                    </a:lnTo>
                    <a:lnTo>
                      <a:pt x="1076" y="410"/>
                    </a:lnTo>
                    <a:lnTo>
                      <a:pt x="949" y="470"/>
                    </a:lnTo>
                    <a:lnTo>
                      <a:pt x="882" y="531"/>
                    </a:lnTo>
                    <a:lnTo>
                      <a:pt x="867" y="568"/>
                    </a:lnTo>
                    <a:lnTo>
                      <a:pt x="790" y="694"/>
                    </a:lnTo>
                    <a:lnTo>
                      <a:pt x="695" y="765"/>
                    </a:lnTo>
                    <a:lnTo>
                      <a:pt x="549" y="767"/>
                    </a:lnTo>
                    <a:lnTo>
                      <a:pt x="544" y="1105"/>
                    </a:lnTo>
                    <a:lnTo>
                      <a:pt x="552" y="1154"/>
                    </a:lnTo>
                    <a:lnTo>
                      <a:pt x="583" y="1170"/>
                    </a:lnTo>
                    <a:lnTo>
                      <a:pt x="583" y="1231"/>
                    </a:lnTo>
                    <a:lnTo>
                      <a:pt x="540" y="1233"/>
                    </a:lnTo>
                    <a:lnTo>
                      <a:pt x="534" y="1314"/>
                    </a:lnTo>
                    <a:lnTo>
                      <a:pt x="375" y="1426"/>
                    </a:lnTo>
                    <a:lnTo>
                      <a:pt x="300" y="1393"/>
                    </a:lnTo>
                    <a:lnTo>
                      <a:pt x="247" y="1395"/>
                    </a:lnTo>
                    <a:lnTo>
                      <a:pt x="211" y="1347"/>
                    </a:lnTo>
                    <a:lnTo>
                      <a:pt x="188" y="1371"/>
                    </a:lnTo>
                    <a:lnTo>
                      <a:pt x="139" y="1399"/>
                    </a:lnTo>
                    <a:lnTo>
                      <a:pt x="96" y="1398"/>
                    </a:lnTo>
                    <a:lnTo>
                      <a:pt x="95" y="1360"/>
                    </a:lnTo>
                    <a:lnTo>
                      <a:pt x="68" y="1322"/>
                    </a:lnTo>
                    <a:lnTo>
                      <a:pt x="110" y="1173"/>
                    </a:lnTo>
                    <a:lnTo>
                      <a:pt x="106" y="1123"/>
                    </a:lnTo>
                    <a:lnTo>
                      <a:pt x="75" y="1082"/>
                    </a:lnTo>
                    <a:lnTo>
                      <a:pt x="16" y="1046"/>
                    </a:lnTo>
                    <a:lnTo>
                      <a:pt x="97" y="794"/>
                    </a:lnTo>
                    <a:lnTo>
                      <a:pt x="142" y="684"/>
                    </a:lnTo>
                    <a:lnTo>
                      <a:pt x="200" y="618"/>
                    </a:lnTo>
                    <a:lnTo>
                      <a:pt x="187" y="609"/>
                    </a:lnTo>
                    <a:lnTo>
                      <a:pt x="161" y="587"/>
                    </a:lnTo>
                    <a:lnTo>
                      <a:pt x="166" y="568"/>
                    </a:lnTo>
                    <a:lnTo>
                      <a:pt x="207" y="485"/>
                    </a:lnTo>
                    <a:lnTo>
                      <a:pt x="168" y="482"/>
                    </a:lnTo>
                    <a:lnTo>
                      <a:pt x="149" y="499"/>
                    </a:lnTo>
                    <a:lnTo>
                      <a:pt x="114" y="489"/>
                    </a:lnTo>
                    <a:lnTo>
                      <a:pt x="64" y="459"/>
                    </a:lnTo>
                    <a:lnTo>
                      <a:pt x="0" y="331"/>
                    </a:lnTo>
                    <a:lnTo>
                      <a:pt x="4" y="271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296" name="Freeform 56"/>
              <p:cNvSpPr>
                <a:spLocks noChangeAspect="1"/>
              </p:cNvSpPr>
              <p:nvPr/>
            </p:nvSpPr>
            <p:spPr bwMode="auto">
              <a:xfrm>
                <a:off x="4194" y="2348"/>
                <a:ext cx="226" cy="371"/>
              </a:xfrm>
              <a:custGeom>
                <a:avLst/>
                <a:gdLst>
                  <a:gd name="T0" fmla="*/ 497 w 1255"/>
                  <a:gd name="T1" fmla="*/ 138 h 2054"/>
                  <a:gd name="T2" fmla="*/ 518 w 1255"/>
                  <a:gd name="T3" fmla="*/ 116 h 2054"/>
                  <a:gd name="T4" fmla="*/ 553 w 1255"/>
                  <a:gd name="T5" fmla="*/ 165 h 2054"/>
                  <a:gd name="T6" fmla="*/ 606 w 1255"/>
                  <a:gd name="T7" fmla="*/ 162 h 2054"/>
                  <a:gd name="T8" fmla="*/ 681 w 1255"/>
                  <a:gd name="T9" fmla="*/ 195 h 2054"/>
                  <a:gd name="T10" fmla="*/ 841 w 1255"/>
                  <a:gd name="T11" fmla="*/ 83 h 2054"/>
                  <a:gd name="T12" fmla="*/ 848 w 1255"/>
                  <a:gd name="T13" fmla="*/ 3 h 2054"/>
                  <a:gd name="T14" fmla="*/ 887 w 1255"/>
                  <a:gd name="T15" fmla="*/ 0 h 2054"/>
                  <a:gd name="T16" fmla="*/ 910 w 1255"/>
                  <a:gd name="T17" fmla="*/ 63 h 2054"/>
                  <a:gd name="T18" fmla="*/ 906 w 1255"/>
                  <a:gd name="T19" fmla="*/ 447 h 2054"/>
                  <a:gd name="T20" fmla="*/ 1001 w 1255"/>
                  <a:gd name="T21" fmla="*/ 642 h 2054"/>
                  <a:gd name="T22" fmla="*/ 1255 w 1255"/>
                  <a:gd name="T23" fmla="*/ 1055 h 2054"/>
                  <a:gd name="T24" fmla="*/ 1245 w 1255"/>
                  <a:gd name="T25" fmla="*/ 1075 h 2054"/>
                  <a:gd name="T26" fmla="*/ 1143 w 1255"/>
                  <a:gd name="T27" fmla="*/ 1136 h 2054"/>
                  <a:gd name="T28" fmla="*/ 1126 w 1255"/>
                  <a:gd name="T29" fmla="*/ 1207 h 2054"/>
                  <a:gd name="T30" fmla="*/ 1027 w 1255"/>
                  <a:gd name="T31" fmla="*/ 1291 h 2054"/>
                  <a:gd name="T32" fmla="*/ 877 w 1255"/>
                  <a:gd name="T33" fmla="*/ 1571 h 2054"/>
                  <a:gd name="T34" fmla="*/ 808 w 1255"/>
                  <a:gd name="T35" fmla="*/ 1583 h 2054"/>
                  <a:gd name="T36" fmla="*/ 812 w 1255"/>
                  <a:gd name="T37" fmla="*/ 1627 h 2054"/>
                  <a:gd name="T38" fmla="*/ 778 w 1255"/>
                  <a:gd name="T39" fmla="*/ 1642 h 2054"/>
                  <a:gd name="T40" fmla="*/ 779 w 1255"/>
                  <a:gd name="T41" fmla="*/ 1698 h 2054"/>
                  <a:gd name="T42" fmla="*/ 764 w 1255"/>
                  <a:gd name="T43" fmla="*/ 1703 h 2054"/>
                  <a:gd name="T44" fmla="*/ 767 w 1255"/>
                  <a:gd name="T45" fmla="*/ 1775 h 2054"/>
                  <a:gd name="T46" fmla="*/ 720 w 1255"/>
                  <a:gd name="T47" fmla="*/ 1799 h 2054"/>
                  <a:gd name="T48" fmla="*/ 711 w 1255"/>
                  <a:gd name="T49" fmla="*/ 1844 h 2054"/>
                  <a:gd name="T50" fmla="*/ 735 w 1255"/>
                  <a:gd name="T51" fmla="*/ 1886 h 2054"/>
                  <a:gd name="T52" fmla="*/ 684 w 1255"/>
                  <a:gd name="T53" fmla="*/ 2035 h 2054"/>
                  <a:gd name="T54" fmla="*/ 676 w 1255"/>
                  <a:gd name="T55" fmla="*/ 2054 h 2054"/>
                  <a:gd name="T56" fmla="*/ 637 w 1255"/>
                  <a:gd name="T57" fmla="*/ 2015 h 2054"/>
                  <a:gd name="T58" fmla="*/ 635 w 1255"/>
                  <a:gd name="T59" fmla="*/ 1832 h 2054"/>
                  <a:gd name="T60" fmla="*/ 550 w 1255"/>
                  <a:gd name="T61" fmla="*/ 1764 h 2054"/>
                  <a:gd name="T62" fmla="*/ 493 w 1255"/>
                  <a:gd name="T63" fmla="*/ 1823 h 2054"/>
                  <a:gd name="T64" fmla="*/ 426 w 1255"/>
                  <a:gd name="T65" fmla="*/ 1815 h 2054"/>
                  <a:gd name="T66" fmla="*/ 414 w 1255"/>
                  <a:gd name="T67" fmla="*/ 1729 h 2054"/>
                  <a:gd name="T68" fmla="*/ 165 w 1255"/>
                  <a:gd name="T69" fmla="*/ 1680 h 2054"/>
                  <a:gd name="T70" fmla="*/ 98 w 1255"/>
                  <a:gd name="T71" fmla="*/ 1577 h 2054"/>
                  <a:gd name="T72" fmla="*/ 41 w 1255"/>
                  <a:gd name="T73" fmla="*/ 1618 h 2054"/>
                  <a:gd name="T74" fmla="*/ 36 w 1255"/>
                  <a:gd name="T75" fmla="*/ 1559 h 2054"/>
                  <a:gd name="T76" fmla="*/ 21 w 1255"/>
                  <a:gd name="T77" fmla="*/ 1512 h 2054"/>
                  <a:gd name="T78" fmla="*/ 17 w 1255"/>
                  <a:gd name="T79" fmla="*/ 1451 h 2054"/>
                  <a:gd name="T80" fmla="*/ 31 w 1255"/>
                  <a:gd name="T81" fmla="*/ 1426 h 2054"/>
                  <a:gd name="T82" fmla="*/ 32 w 1255"/>
                  <a:gd name="T83" fmla="*/ 1351 h 2054"/>
                  <a:gd name="T84" fmla="*/ 46 w 1255"/>
                  <a:gd name="T85" fmla="*/ 1331 h 2054"/>
                  <a:gd name="T86" fmla="*/ 45 w 1255"/>
                  <a:gd name="T87" fmla="*/ 1313 h 2054"/>
                  <a:gd name="T88" fmla="*/ 0 w 1255"/>
                  <a:gd name="T89" fmla="*/ 1288 h 2054"/>
                  <a:gd name="T90" fmla="*/ 63 w 1255"/>
                  <a:gd name="T91" fmla="*/ 1095 h 2054"/>
                  <a:gd name="T92" fmla="*/ 497 w 1255"/>
                  <a:gd name="T93" fmla="*/ 138 h 20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55" h="2054">
                    <a:moveTo>
                      <a:pt x="497" y="138"/>
                    </a:moveTo>
                    <a:lnTo>
                      <a:pt x="518" y="116"/>
                    </a:lnTo>
                    <a:lnTo>
                      <a:pt x="553" y="165"/>
                    </a:lnTo>
                    <a:lnTo>
                      <a:pt x="606" y="162"/>
                    </a:lnTo>
                    <a:lnTo>
                      <a:pt x="681" y="195"/>
                    </a:lnTo>
                    <a:lnTo>
                      <a:pt x="841" y="83"/>
                    </a:lnTo>
                    <a:lnTo>
                      <a:pt x="848" y="3"/>
                    </a:lnTo>
                    <a:lnTo>
                      <a:pt x="887" y="0"/>
                    </a:lnTo>
                    <a:lnTo>
                      <a:pt x="910" y="63"/>
                    </a:lnTo>
                    <a:lnTo>
                      <a:pt x="906" y="447"/>
                    </a:lnTo>
                    <a:lnTo>
                      <a:pt x="1001" y="642"/>
                    </a:lnTo>
                    <a:lnTo>
                      <a:pt x="1255" y="1055"/>
                    </a:lnTo>
                    <a:lnTo>
                      <a:pt x="1245" y="1075"/>
                    </a:lnTo>
                    <a:lnTo>
                      <a:pt x="1143" y="1136"/>
                    </a:lnTo>
                    <a:lnTo>
                      <a:pt x="1126" y="1207"/>
                    </a:lnTo>
                    <a:lnTo>
                      <a:pt x="1027" y="1291"/>
                    </a:lnTo>
                    <a:lnTo>
                      <a:pt x="877" y="1571"/>
                    </a:lnTo>
                    <a:lnTo>
                      <a:pt x="808" y="1583"/>
                    </a:lnTo>
                    <a:lnTo>
                      <a:pt x="812" y="1627"/>
                    </a:lnTo>
                    <a:lnTo>
                      <a:pt x="778" y="1642"/>
                    </a:lnTo>
                    <a:lnTo>
                      <a:pt x="779" y="1698"/>
                    </a:lnTo>
                    <a:lnTo>
                      <a:pt x="764" y="1703"/>
                    </a:lnTo>
                    <a:lnTo>
                      <a:pt x="767" y="1775"/>
                    </a:lnTo>
                    <a:lnTo>
                      <a:pt x="720" y="1799"/>
                    </a:lnTo>
                    <a:lnTo>
                      <a:pt x="711" y="1844"/>
                    </a:lnTo>
                    <a:lnTo>
                      <a:pt x="735" y="1886"/>
                    </a:lnTo>
                    <a:lnTo>
                      <a:pt x="684" y="2035"/>
                    </a:lnTo>
                    <a:lnTo>
                      <a:pt x="676" y="2054"/>
                    </a:lnTo>
                    <a:lnTo>
                      <a:pt x="637" y="2015"/>
                    </a:lnTo>
                    <a:lnTo>
                      <a:pt x="635" y="1832"/>
                    </a:lnTo>
                    <a:lnTo>
                      <a:pt x="550" y="1764"/>
                    </a:lnTo>
                    <a:lnTo>
                      <a:pt x="493" y="1823"/>
                    </a:lnTo>
                    <a:lnTo>
                      <a:pt x="426" y="1815"/>
                    </a:lnTo>
                    <a:lnTo>
                      <a:pt x="414" y="1729"/>
                    </a:lnTo>
                    <a:lnTo>
                      <a:pt x="165" y="1680"/>
                    </a:lnTo>
                    <a:lnTo>
                      <a:pt x="98" y="1577"/>
                    </a:lnTo>
                    <a:lnTo>
                      <a:pt x="41" y="1618"/>
                    </a:lnTo>
                    <a:lnTo>
                      <a:pt x="36" y="1559"/>
                    </a:lnTo>
                    <a:lnTo>
                      <a:pt x="21" y="1512"/>
                    </a:lnTo>
                    <a:lnTo>
                      <a:pt x="17" y="1451"/>
                    </a:lnTo>
                    <a:lnTo>
                      <a:pt x="31" y="1426"/>
                    </a:lnTo>
                    <a:lnTo>
                      <a:pt x="32" y="1351"/>
                    </a:lnTo>
                    <a:lnTo>
                      <a:pt x="46" y="1331"/>
                    </a:lnTo>
                    <a:lnTo>
                      <a:pt x="45" y="1313"/>
                    </a:lnTo>
                    <a:lnTo>
                      <a:pt x="0" y="1288"/>
                    </a:lnTo>
                    <a:lnTo>
                      <a:pt x="63" y="1095"/>
                    </a:lnTo>
                    <a:lnTo>
                      <a:pt x="497" y="138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297" name="Freeform 57"/>
              <p:cNvSpPr>
                <a:spLocks noChangeAspect="1"/>
              </p:cNvSpPr>
              <p:nvPr/>
            </p:nvSpPr>
            <p:spPr bwMode="auto">
              <a:xfrm>
                <a:off x="4102" y="1502"/>
                <a:ext cx="234" cy="187"/>
              </a:xfrm>
              <a:custGeom>
                <a:avLst/>
                <a:gdLst>
                  <a:gd name="T0" fmla="*/ 1127 w 1301"/>
                  <a:gd name="T1" fmla="*/ 0 h 1035"/>
                  <a:gd name="T2" fmla="*/ 1162 w 1301"/>
                  <a:gd name="T3" fmla="*/ 172 h 1035"/>
                  <a:gd name="T4" fmla="*/ 1250 w 1301"/>
                  <a:gd name="T5" fmla="*/ 266 h 1035"/>
                  <a:gd name="T6" fmla="*/ 1258 w 1301"/>
                  <a:gd name="T7" fmla="*/ 345 h 1035"/>
                  <a:gd name="T8" fmla="*/ 1301 w 1301"/>
                  <a:gd name="T9" fmla="*/ 362 h 1035"/>
                  <a:gd name="T10" fmla="*/ 1297 w 1301"/>
                  <a:gd name="T11" fmla="*/ 403 h 1035"/>
                  <a:gd name="T12" fmla="*/ 1287 w 1301"/>
                  <a:gd name="T13" fmla="*/ 448 h 1035"/>
                  <a:gd name="T14" fmla="*/ 1246 w 1301"/>
                  <a:gd name="T15" fmla="*/ 478 h 1035"/>
                  <a:gd name="T16" fmla="*/ 1248 w 1301"/>
                  <a:gd name="T17" fmla="*/ 567 h 1035"/>
                  <a:gd name="T18" fmla="*/ 1268 w 1301"/>
                  <a:gd name="T19" fmla="*/ 597 h 1035"/>
                  <a:gd name="T20" fmla="*/ 1164 w 1301"/>
                  <a:gd name="T21" fmla="*/ 675 h 1035"/>
                  <a:gd name="T22" fmla="*/ 1095 w 1301"/>
                  <a:gd name="T23" fmla="*/ 695 h 1035"/>
                  <a:gd name="T24" fmla="*/ 1095 w 1301"/>
                  <a:gd name="T25" fmla="*/ 749 h 1035"/>
                  <a:gd name="T26" fmla="*/ 1063 w 1301"/>
                  <a:gd name="T27" fmla="*/ 755 h 1035"/>
                  <a:gd name="T28" fmla="*/ 1123 w 1301"/>
                  <a:gd name="T29" fmla="*/ 769 h 1035"/>
                  <a:gd name="T30" fmla="*/ 1113 w 1301"/>
                  <a:gd name="T31" fmla="*/ 826 h 1035"/>
                  <a:gd name="T32" fmla="*/ 1081 w 1301"/>
                  <a:gd name="T33" fmla="*/ 838 h 1035"/>
                  <a:gd name="T34" fmla="*/ 1125 w 1301"/>
                  <a:gd name="T35" fmla="*/ 836 h 1035"/>
                  <a:gd name="T36" fmla="*/ 1113 w 1301"/>
                  <a:gd name="T37" fmla="*/ 878 h 1035"/>
                  <a:gd name="T38" fmla="*/ 1091 w 1301"/>
                  <a:gd name="T39" fmla="*/ 906 h 1035"/>
                  <a:gd name="T40" fmla="*/ 1025 w 1301"/>
                  <a:gd name="T41" fmla="*/ 902 h 1035"/>
                  <a:gd name="T42" fmla="*/ 952 w 1301"/>
                  <a:gd name="T43" fmla="*/ 1019 h 1035"/>
                  <a:gd name="T44" fmla="*/ 954 w 1301"/>
                  <a:gd name="T45" fmla="*/ 1035 h 1035"/>
                  <a:gd name="T46" fmla="*/ 892 w 1301"/>
                  <a:gd name="T47" fmla="*/ 1029 h 1035"/>
                  <a:gd name="T48" fmla="*/ 779 w 1301"/>
                  <a:gd name="T49" fmla="*/ 969 h 1035"/>
                  <a:gd name="T50" fmla="*/ 626 w 1301"/>
                  <a:gd name="T51" fmla="*/ 965 h 1035"/>
                  <a:gd name="T52" fmla="*/ 495 w 1301"/>
                  <a:gd name="T53" fmla="*/ 1019 h 1035"/>
                  <a:gd name="T54" fmla="*/ 429 w 1301"/>
                  <a:gd name="T55" fmla="*/ 1009 h 1035"/>
                  <a:gd name="T56" fmla="*/ 415 w 1301"/>
                  <a:gd name="T57" fmla="*/ 945 h 1035"/>
                  <a:gd name="T58" fmla="*/ 308 w 1301"/>
                  <a:gd name="T59" fmla="*/ 933 h 1035"/>
                  <a:gd name="T60" fmla="*/ 0 w 1301"/>
                  <a:gd name="T61" fmla="*/ 643 h 1035"/>
                  <a:gd name="T62" fmla="*/ 14 w 1301"/>
                  <a:gd name="T63" fmla="*/ 617 h 1035"/>
                  <a:gd name="T64" fmla="*/ 55 w 1301"/>
                  <a:gd name="T65" fmla="*/ 605 h 1035"/>
                  <a:gd name="T66" fmla="*/ 159 w 1301"/>
                  <a:gd name="T67" fmla="*/ 488 h 1035"/>
                  <a:gd name="T68" fmla="*/ 243 w 1301"/>
                  <a:gd name="T69" fmla="*/ 462 h 1035"/>
                  <a:gd name="T70" fmla="*/ 425 w 1301"/>
                  <a:gd name="T71" fmla="*/ 460 h 1035"/>
                  <a:gd name="T72" fmla="*/ 465 w 1301"/>
                  <a:gd name="T73" fmla="*/ 323 h 1035"/>
                  <a:gd name="T74" fmla="*/ 536 w 1301"/>
                  <a:gd name="T75" fmla="*/ 317 h 1035"/>
                  <a:gd name="T76" fmla="*/ 513 w 1301"/>
                  <a:gd name="T77" fmla="*/ 258 h 1035"/>
                  <a:gd name="T78" fmla="*/ 485 w 1301"/>
                  <a:gd name="T79" fmla="*/ 229 h 1035"/>
                  <a:gd name="T80" fmla="*/ 437 w 1301"/>
                  <a:gd name="T81" fmla="*/ 178 h 1035"/>
                  <a:gd name="T82" fmla="*/ 642 w 1301"/>
                  <a:gd name="T83" fmla="*/ 210 h 1035"/>
                  <a:gd name="T84" fmla="*/ 1017 w 1301"/>
                  <a:gd name="T85" fmla="*/ 235 h 1035"/>
                  <a:gd name="T86" fmla="*/ 1127 w 1301"/>
                  <a:gd name="T87" fmla="*/ 0 h 10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01" h="1035">
                    <a:moveTo>
                      <a:pt x="1127" y="0"/>
                    </a:moveTo>
                    <a:lnTo>
                      <a:pt x="1162" y="172"/>
                    </a:lnTo>
                    <a:lnTo>
                      <a:pt x="1250" y="266"/>
                    </a:lnTo>
                    <a:lnTo>
                      <a:pt x="1258" y="345"/>
                    </a:lnTo>
                    <a:lnTo>
                      <a:pt x="1301" y="362"/>
                    </a:lnTo>
                    <a:lnTo>
                      <a:pt x="1297" y="403"/>
                    </a:lnTo>
                    <a:lnTo>
                      <a:pt x="1287" y="448"/>
                    </a:lnTo>
                    <a:lnTo>
                      <a:pt x="1246" y="478"/>
                    </a:lnTo>
                    <a:lnTo>
                      <a:pt x="1248" y="567"/>
                    </a:lnTo>
                    <a:lnTo>
                      <a:pt x="1268" y="597"/>
                    </a:lnTo>
                    <a:lnTo>
                      <a:pt x="1164" y="675"/>
                    </a:lnTo>
                    <a:lnTo>
                      <a:pt x="1095" y="695"/>
                    </a:lnTo>
                    <a:lnTo>
                      <a:pt x="1095" y="749"/>
                    </a:lnTo>
                    <a:lnTo>
                      <a:pt x="1063" y="755"/>
                    </a:lnTo>
                    <a:lnTo>
                      <a:pt x="1123" y="769"/>
                    </a:lnTo>
                    <a:lnTo>
                      <a:pt x="1113" y="826"/>
                    </a:lnTo>
                    <a:lnTo>
                      <a:pt x="1081" y="838"/>
                    </a:lnTo>
                    <a:lnTo>
                      <a:pt x="1125" y="836"/>
                    </a:lnTo>
                    <a:lnTo>
                      <a:pt x="1113" y="878"/>
                    </a:lnTo>
                    <a:lnTo>
                      <a:pt x="1091" y="906"/>
                    </a:lnTo>
                    <a:lnTo>
                      <a:pt x="1025" y="902"/>
                    </a:lnTo>
                    <a:lnTo>
                      <a:pt x="952" y="1019"/>
                    </a:lnTo>
                    <a:lnTo>
                      <a:pt x="954" y="1035"/>
                    </a:lnTo>
                    <a:lnTo>
                      <a:pt x="892" y="1029"/>
                    </a:lnTo>
                    <a:lnTo>
                      <a:pt x="779" y="969"/>
                    </a:lnTo>
                    <a:lnTo>
                      <a:pt x="626" y="965"/>
                    </a:lnTo>
                    <a:lnTo>
                      <a:pt x="495" y="1019"/>
                    </a:lnTo>
                    <a:lnTo>
                      <a:pt x="429" y="1009"/>
                    </a:lnTo>
                    <a:lnTo>
                      <a:pt x="415" y="945"/>
                    </a:lnTo>
                    <a:lnTo>
                      <a:pt x="308" y="933"/>
                    </a:lnTo>
                    <a:lnTo>
                      <a:pt x="0" y="643"/>
                    </a:lnTo>
                    <a:lnTo>
                      <a:pt x="14" y="617"/>
                    </a:lnTo>
                    <a:lnTo>
                      <a:pt x="55" y="605"/>
                    </a:lnTo>
                    <a:lnTo>
                      <a:pt x="159" y="488"/>
                    </a:lnTo>
                    <a:lnTo>
                      <a:pt x="243" y="462"/>
                    </a:lnTo>
                    <a:lnTo>
                      <a:pt x="425" y="460"/>
                    </a:lnTo>
                    <a:lnTo>
                      <a:pt x="465" y="323"/>
                    </a:lnTo>
                    <a:lnTo>
                      <a:pt x="536" y="317"/>
                    </a:lnTo>
                    <a:lnTo>
                      <a:pt x="513" y="258"/>
                    </a:lnTo>
                    <a:lnTo>
                      <a:pt x="485" y="229"/>
                    </a:lnTo>
                    <a:lnTo>
                      <a:pt x="437" y="178"/>
                    </a:lnTo>
                    <a:lnTo>
                      <a:pt x="642" y="210"/>
                    </a:lnTo>
                    <a:lnTo>
                      <a:pt x="1017" y="235"/>
                    </a:lnTo>
                    <a:lnTo>
                      <a:pt x="1127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298" name="Freeform 58"/>
              <p:cNvSpPr>
                <a:spLocks noChangeAspect="1"/>
              </p:cNvSpPr>
              <p:nvPr/>
            </p:nvSpPr>
            <p:spPr bwMode="auto">
              <a:xfrm>
                <a:off x="3964" y="1534"/>
                <a:ext cx="235" cy="140"/>
              </a:xfrm>
              <a:custGeom>
                <a:avLst/>
                <a:gdLst>
                  <a:gd name="T0" fmla="*/ 156 w 1301"/>
                  <a:gd name="T1" fmla="*/ 213 h 774"/>
                  <a:gd name="T2" fmla="*/ 120 w 1301"/>
                  <a:gd name="T3" fmla="*/ 332 h 774"/>
                  <a:gd name="T4" fmla="*/ 30 w 1301"/>
                  <a:gd name="T5" fmla="*/ 418 h 774"/>
                  <a:gd name="T6" fmla="*/ 0 w 1301"/>
                  <a:gd name="T7" fmla="*/ 562 h 774"/>
                  <a:gd name="T8" fmla="*/ 63 w 1301"/>
                  <a:gd name="T9" fmla="*/ 564 h 774"/>
                  <a:gd name="T10" fmla="*/ 111 w 1301"/>
                  <a:gd name="T11" fmla="*/ 597 h 774"/>
                  <a:gd name="T12" fmla="*/ 177 w 1301"/>
                  <a:gd name="T13" fmla="*/ 608 h 774"/>
                  <a:gd name="T14" fmla="*/ 200 w 1301"/>
                  <a:gd name="T15" fmla="*/ 697 h 774"/>
                  <a:gd name="T16" fmla="*/ 242 w 1301"/>
                  <a:gd name="T17" fmla="*/ 774 h 774"/>
                  <a:gd name="T18" fmla="*/ 766 w 1301"/>
                  <a:gd name="T19" fmla="*/ 464 h 774"/>
                  <a:gd name="T20" fmla="*/ 779 w 1301"/>
                  <a:gd name="T21" fmla="*/ 439 h 774"/>
                  <a:gd name="T22" fmla="*/ 819 w 1301"/>
                  <a:gd name="T23" fmla="*/ 425 h 774"/>
                  <a:gd name="T24" fmla="*/ 921 w 1301"/>
                  <a:gd name="T25" fmla="*/ 310 h 774"/>
                  <a:gd name="T26" fmla="*/ 1009 w 1301"/>
                  <a:gd name="T27" fmla="*/ 283 h 774"/>
                  <a:gd name="T28" fmla="*/ 1188 w 1301"/>
                  <a:gd name="T29" fmla="*/ 283 h 774"/>
                  <a:gd name="T30" fmla="*/ 1229 w 1301"/>
                  <a:gd name="T31" fmla="*/ 143 h 774"/>
                  <a:gd name="T32" fmla="*/ 1301 w 1301"/>
                  <a:gd name="T33" fmla="*/ 140 h 774"/>
                  <a:gd name="T34" fmla="*/ 1278 w 1301"/>
                  <a:gd name="T35" fmla="*/ 82 h 774"/>
                  <a:gd name="T36" fmla="*/ 1201 w 1301"/>
                  <a:gd name="T37" fmla="*/ 0 h 774"/>
                  <a:gd name="T38" fmla="*/ 1164 w 1301"/>
                  <a:gd name="T39" fmla="*/ 11 h 774"/>
                  <a:gd name="T40" fmla="*/ 1100 w 1301"/>
                  <a:gd name="T41" fmla="*/ 99 h 774"/>
                  <a:gd name="T42" fmla="*/ 999 w 1301"/>
                  <a:gd name="T43" fmla="*/ 108 h 774"/>
                  <a:gd name="T44" fmla="*/ 979 w 1301"/>
                  <a:gd name="T45" fmla="*/ 133 h 774"/>
                  <a:gd name="T46" fmla="*/ 751 w 1301"/>
                  <a:gd name="T47" fmla="*/ 136 h 774"/>
                  <a:gd name="T48" fmla="*/ 668 w 1301"/>
                  <a:gd name="T49" fmla="*/ 144 h 774"/>
                  <a:gd name="T50" fmla="*/ 687 w 1301"/>
                  <a:gd name="T51" fmla="*/ 175 h 774"/>
                  <a:gd name="T52" fmla="*/ 654 w 1301"/>
                  <a:gd name="T53" fmla="*/ 202 h 774"/>
                  <a:gd name="T54" fmla="*/ 615 w 1301"/>
                  <a:gd name="T55" fmla="*/ 202 h 774"/>
                  <a:gd name="T56" fmla="*/ 528 w 1301"/>
                  <a:gd name="T57" fmla="*/ 174 h 774"/>
                  <a:gd name="T58" fmla="*/ 156 w 1301"/>
                  <a:gd name="T59" fmla="*/ 213 h 7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301" h="774">
                    <a:moveTo>
                      <a:pt x="156" y="213"/>
                    </a:moveTo>
                    <a:lnTo>
                      <a:pt x="120" y="332"/>
                    </a:lnTo>
                    <a:lnTo>
                      <a:pt x="30" y="418"/>
                    </a:lnTo>
                    <a:lnTo>
                      <a:pt x="0" y="562"/>
                    </a:lnTo>
                    <a:lnTo>
                      <a:pt x="63" y="564"/>
                    </a:lnTo>
                    <a:lnTo>
                      <a:pt x="111" y="597"/>
                    </a:lnTo>
                    <a:lnTo>
                      <a:pt x="177" y="608"/>
                    </a:lnTo>
                    <a:lnTo>
                      <a:pt x="200" y="697"/>
                    </a:lnTo>
                    <a:lnTo>
                      <a:pt x="242" y="774"/>
                    </a:lnTo>
                    <a:lnTo>
                      <a:pt x="766" y="464"/>
                    </a:lnTo>
                    <a:lnTo>
                      <a:pt x="779" y="439"/>
                    </a:lnTo>
                    <a:lnTo>
                      <a:pt x="819" y="425"/>
                    </a:lnTo>
                    <a:lnTo>
                      <a:pt x="921" y="310"/>
                    </a:lnTo>
                    <a:lnTo>
                      <a:pt x="1009" y="283"/>
                    </a:lnTo>
                    <a:lnTo>
                      <a:pt x="1188" y="283"/>
                    </a:lnTo>
                    <a:lnTo>
                      <a:pt x="1229" y="143"/>
                    </a:lnTo>
                    <a:lnTo>
                      <a:pt x="1301" y="140"/>
                    </a:lnTo>
                    <a:lnTo>
                      <a:pt x="1278" y="82"/>
                    </a:lnTo>
                    <a:lnTo>
                      <a:pt x="1201" y="0"/>
                    </a:lnTo>
                    <a:lnTo>
                      <a:pt x="1164" y="11"/>
                    </a:lnTo>
                    <a:lnTo>
                      <a:pt x="1100" y="99"/>
                    </a:lnTo>
                    <a:lnTo>
                      <a:pt x="999" y="108"/>
                    </a:lnTo>
                    <a:lnTo>
                      <a:pt x="979" y="133"/>
                    </a:lnTo>
                    <a:lnTo>
                      <a:pt x="751" y="136"/>
                    </a:lnTo>
                    <a:lnTo>
                      <a:pt x="668" y="144"/>
                    </a:lnTo>
                    <a:lnTo>
                      <a:pt x="687" y="175"/>
                    </a:lnTo>
                    <a:lnTo>
                      <a:pt x="654" y="202"/>
                    </a:lnTo>
                    <a:lnTo>
                      <a:pt x="615" y="202"/>
                    </a:lnTo>
                    <a:lnTo>
                      <a:pt x="528" y="174"/>
                    </a:lnTo>
                    <a:lnTo>
                      <a:pt x="156" y="21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299" name="Freeform 59"/>
              <p:cNvSpPr>
                <a:spLocks noChangeAspect="1"/>
              </p:cNvSpPr>
              <p:nvPr/>
            </p:nvSpPr>
            <p:spPr bwMode="auto">
              <a:xfrm>
                <a:off x="3626" y="1919"/>
                <a:ext cx="356" cy="397"/>
              </a:xfrm>
              <a:custGeom>
                <a:avLst/>
                <a:gdLst>
                  <a:gd name="T0" fmla="*/ 726 w 1979"/>
                  <a:gd name="T1" fmla="*/ 250 h 2200"/>
                  <a:gd name="T2" fmla="*/ 921 w 1979"/>
                  <a:gd name="T3" fmla="*/ 79 h 2200"/>
                  <a:gd name="T4" fmla="*/ 1041 w 1979"/>
                  <a:gd name="T5" fmla="*/ 74 h 2200"/>
                  <a:gd name="T6" fmla="*/ 1103 w 1979"/>
                  <a:gd name="T7" fmla="*/ 4 h 2200"/>
                  <a:gd name="T8" fmla="*/ 1329 w 1979"/>
                  <a:gd name="T9" fmla="*/ 0 h 2200"/>
                  <a:gd name="T10" fmla="*/ 1319 w 1979"/>
                  <a:gd name="T11" fmla="*/ 79 h 2200"/>
                  <a:gd name="T12" fmla="*/ 1347 w 1979"/>
                  <a:gd name="T13" fmla="*/ 180 h 2200"/>
                  <a:gd name="T14" fmla="*/ 1429 w 1979"/>
                  <a:gd name="T15" fmla="*/ 228 h 2200"/>
                  <a:gd name="T16" fmla="*/ 1516 w 1979"/>
                  <a:gd name="T17" fmla="*/ 269 h 2200"/>
                  <a:gd name="T18" fmla="*/ 1575 w 1979"/>
                  <a:gd name="T19" fmla="*/ 399 h 2200"/>
                  <a:gd name="T20" fmla="*/ 1584 w 1979"/>
                  <a:gd name="T21" fmla="*/ 484 h 2200"/>
                  <a:gd name="T22" fmla="*/ 1721 w 1979"/>
                  <a:gd name="T23" fmla="*/ 708 h 2200"/>
                  <a:gd name="T24" fmla="*/ 1749 w 1979"/>
                  <a:gd name="T25" fmla="*/ 840 h 2200"/>
                  <a:gd name="T26" fmla="*/ 1731 w 1979"/>
                  <a:gd name="T27" fmla="*/ 900 h 2200"/>
                  <a:gd name="T28" fmla="*/ 1739 w 1979"/>
                  <a:gd name="T29" fmla="*/ 1014 h 2200"/>
                  <a:gd name="T30" fmla="*/ 1676 w 1979"/>
                  <a:gd name="T31" fmla="*/ 1071 h 2200"/>
                  <a:gd name="T32" fmla="*/ 1788 w 1979"/>
                  <a:gd name="T33" fmla="*/ 1250 h 2200"/>
                  <a:gd name="T34" fmla="*/ 1859 w 1979"/>
                  <a:gd name="T35" fmla="*/ 1247 h 2200"/>
                  <a:gd name="T36" fmla="*/ 1912 w 1979"/>
                  <a:gd name="T37" fmla="*/ 1290 h 2200"/>
                  <a:gd name="T38" fmla="*/ 1979 w 1979"/>
                  <a:gd name="T39" fmla="*/ 1320 h 2200"/>
                  <a:gd name="T40" fmla="*/ 1686 w 1979"/>
                  <a:gd name="T41" fmla="*/ 1925 h 2200"/>
                  <a:gd name="T42" fmla="*/ 1702 w 1979"/>
                  <a:gd name="T43" fmla="*/ 1961 h 2200"/>
                  <a:gd name="T44" fmla="*/ 1669 w 1979"/>
                  <a:gd name="T45" fmla="*/ 1992 h 2200"/>
                  <a:gd name="T46" fmla="*/ 1621 w 1979"/>
                  <a:gd name="T47" fmla="*/ 2005 h 2200"/>
                  <a:gd name="T48" fmla="*/ 1579 w 1979"/>
                  <a:gd name="T49" fmla="*/ 2055 h 2200"/>
                  <a:gd name="T50" fmla="*/ 1537 w 1979"/>
                  <a:gd name="T51" fmla="*/ 2075 h 2200"/>
                  <a:gd name="T52" fmla="*/ 1379 w 1979"/>
                  <a:gd name="T53" fmla="*/ 2140 h 2200"/>
                  <a:gd name="T54" fmla="*/ 1204 w 1979"/>
                  <a:gd name="T55" fmla="*/ 2129 h 2200"/>
                  <a:gd name="T56" fmla="*/ 1094 w 1979"/>
                  <a:gd name="T57" fmla="*/ 2163 h 2200"/>
                  <a:gd name="T58" fmla="*/ 1006 w 1979"/>
                  <a:gd name="T59" fmla="*/ 2115 h 2200"/>
                  <a:gd name="T60" fmla="*/ 802 w 1979"/>
                  <a:gd name="T61" fmla="*/ 2190 h 2200"/>
                  <a:gd name="T62" fmla="*/ 638 w 1979"/>
                  <a:gd name="T63" fmla="*/ 2038 h 2200"/>
                  <a:gd name="T64" fmla="*/ 472 w 1979"/>
                  <a:gd name="T65" fmla="*/ 2033 h 2200"/>
                  <a:gd name="T66" fmla="*/ 386 w 1979"/>
                  <a:gd name="T67" fmla="*/ 1982 h 2200"/>
                  <a:gd name="T68" fmla="*/ 273 w 1979"/>
                  <a:gd name="T69" fmla="*/ 1860 h 2200"/>
                  <a:gd name="T70" fmla="*/ 312 w 1979"/>
                  <a:gd name="T71" fmla="*/ 1745 h 2200"/>
                  <a:gd name="T72" fmla="*/ 369 w 1979"/>
                  <a:gd name="T73" fmla="*/ 1585 h 2200"/>
                  <a:gd name="T74" fmla="*/ 332 w 1979"/>
                  <a:gd name="T75" fmla="*/ 1497 h 2200"/>
                  <a:gd name="T76" fmla="*/ 262 w 1979"/>
                  <a:gd name="T77" fmla="*/ 1522 h 2200"/>
                  <a:gd name="T78" fmla="*/ 197 w 1979"/>
                  <a:gd name="T79" fmla="*/ 1444 h 2200"/>
                  <a:gd name="T80" fmla="*/ 146 w 1979"/>
                  <a:gd name="T81" fmla="*/ 1457 h 2200"/>
                  <a:gd name="T82" fmla="*/ 474 w 1979"/>
                  <a:gd name="T83" fmla="*/ 1195 h 2200"/>
                  <a:gd name="T84" fmla="*/ 596 w 1979"/>
                  <a:gd name="T85" fmla="*/ 1019 h 2200"/>
                  <a:gd name="T86" fmla="*/ 573 w 1979"/>
                  <a:gd name="T87" fmla="*/ 918 h 2200"/>
                  <a:gd name="T88" fmla="*/ 556 w 1979"/>
                  <a:gd name="T89" fmla="*/ 733 h 2200"/>
                  <a:gd name="T90" fmla="*/ 643 w 1979"/>
                  <a:gd name="T91" fmla="*/ 700 h 2200"/>
                  <a:gd name="T92" fmla="*/ 774 w 1979"/>
                  <a:gd name="T93" fmla="*/ 635 h 2200"/>
                  <a:gd name="T94" fmla="*/ 626 w 1979"/>
                  <a:gd name="T95" fmla="*/ 407 h 2200"/>
                  <a:gd name="T96" fmla="*/ 679 w 1979"/>
                  <a:gd name="T97" fmla="*/ 290 h 2200"/>
                  <a:gd name="T98" fmla="*/ 690 w 1979"/>
                  <a:gd name="T99" fmla="*/ 202 h 2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979" h="2200">
                    <a:moveTo>
                      <a:pt x="690" y="202"/>
                    </a:moveTo>
                    <a:lnTo>
                      <a:pt x="726" y="250"/>
                    </a:lnTo>
                    <a:lnTo>
                      <a:pt x="841" y="259"/>
                    </a:lnTo>
                    <a:lnTo>
                      <a:pt x="921" y="79"/>
                    </a:lnTo>
                    <a:lnTo>
                      <a:pt x="939" y="97"/>
                    </a:lnTo>
                    <a:lnTo>
                      <a:pt x="1041" y="74"/>
                    </a:lnTo>
                    <a:lnTo>
                      <a:pt x="1137" y="139"/>
                    </a:lnTo>
                    <a:lnTo>
                      <a:pt x="1103" y="4"/>
                    </a:lnTo>
                    <a:lnTo>
                      <a:pt x="1300" y="28"/>
                    </a:lnTo>
                    <a:lnTo>
                      <a:pt x="1329" y="0"/>
                    </a:lnTo>
                    <a:lnTo>
                      <a:pt x="1341" y="38"/>
                    </a:lnTo>
                    <a:lnTo>
                      <a:pt x="1319" y="79"/>
                    </a:lnTo>
                    <a:lnTo>
                      <a:pt x="1341" y="130"/>
                    </a:lnTo>
                    <a:lnTo>
                      <a:pt x="1347" y="180"/>
                    </a:lnTo>
                    <a:lnTo>
                      <a:pt x="1328" y="204"/>
                    </a:lnTo>
                    <a:lnTo>
                      <a:pt x="1429" y="228"/>
                    </a:lnTo>
                    <a:lnTo>
                      <a:pt x="1456" y="272"/>
                    </a:lnTo>
                    <a:lnTo>
                      <a:pt x="1516" y="269"/>
                    </a:lnTo>
                    <a:lnTo>
                      <a:pt x="1569" y="345"/>
                    </a:lnTo>
                    <a:lnTo>
                      <a:pt x="1575" y="399"/>
                    </a:lnTo>
                    <a:lnTo>
                      <a:pt x="1632" y="430"/>
                    </a:lnTo>
                    <a:lnTo>
                      <a:pt x="1584" y="484"/>
                    </a:lnTo>
                    <a:lnTo>
                      <a:pt x="1699" y="647"/>
                    </a:lnTo>
                    <a:lnTo>
                      <a:pt x="1721" y="708"/>
                    </a:lnTo>
                    <a:lnTo>
                      <a:pt x="1751" y="744"/>
                    </a:lnTo>
                    <a:lnTo>
                      <a:pt x="1749" y="840"/>
                    </a:lnTo>
                    <a:lnTo>
                      <a:pt x="1714" y="863"/>
                    </a:lnTo>
                    <a:lnTo>
                      <a:pt x="1731" y="900"/>
                    </a:lnTo>
                    <a:lnTo>
                      <a:pt x="1759" y="925"/>
                    </a:lnTo>
                    <a:lnTo>
                      <a:pt x="1739" y="1014"/>
                    </a:lnTo>
                    <a:lnTo>
                      <a:pt x="1691" y="1047"/>
                    </a:lnTo>
                    <a:lnTo>
                      <a:pt x="1676" y="1071"/>
                    </a:lnTo>
                    <a:lnTo>
                      <a:pt x="1651" y="1099"/>
                    </a:lnTo>
                    <a:lnTo>
                      <a:pt x="1788" y="1250"/>
                    </a:lnTo>
                    <a:lnTo>
                      <a:pt x="1827" y="1240"/>
                    </a:lnTo>
                    <a:lnTo>
                      <a:pt x="1859" y="1247"/>
                    </a:lnTo>
                    <a:lnTo>
                      <a:pt x="1900" y="1276"/>
                    </a:lnTo>
                    <a:lnTo>
                      <a:pt x="1912" y="1290"/>
                    </a:lnTo>
                    <a:lnTo>
                      <a:pt x="1957" y="1290"/>
                    </a:lnTo>
                    <a:lnTo>
                      <a:pt x="1979" y="1320"/>
                    </a:lnTo>
                    <a:lnTo>
                      <a:pt x="1694" y="1745"/>
                    </a:lnTo>
                    <a:lnTo>
                      <a:pt x="1686" y="1925"/>
                    </a:lnTo>
                    <a:lnTo>
                      <a:pt x="1699" y="1945"/>
                    </a:lnTo>
                    <a:lnTo>
                      <a:pt x="1702" y="1961"/>
                    </a:lnTo>
                    <a:lnTo>
                      <a:pt x="1672" y="1966"/>
                    </a:lnTo>
                    <a:lnTo>
                      <a:pt x="1669" y="1992"/>
                    </a:lnTo>
                    <a:lnTo>
                      <a:pt x="1627" y="1997"/>
                    </a:lnTo>
                    <a:lnTo>
                      <a:pt x="1621" y="2005"/>
                    </a:lnTo>
                    <a:lnTo>
                      <a:pt x="1578" y="2015"/>
                    </a:lnTo>
                    <a:lnTo>
                      <a:pt x="1579" y="2055"/>
                    </a:lnTo>
                    <a:lnTo>
                      <a:pt x="1554" y="2075"/>
                    </a:lnTo>
                    <a:lnTo>
                      <a:pt x="1537" y="2075"/>
                    </a:lnTo>
                    <a:lnTo>
                      <a:pt x="1449" y="2077"/>
                    </a:lnTo>
                    <a:lnTo>
                      <a:pt x="1379" y="2140"/>
                    </a:lnTo>
                    <a:lnTo>
                      <a:pt x="1269" y="2095"/>
                    </a:lnTo>
                    <a:lnTo>
                      <a:pt x="1204" y="2129"/>
                    </a:lnTo>
                    <a:lnTo>
                      <a:pt x="1124" y="2200"/>
                    </a:lnTo>
                    <a:lnTo>
                      <a:pt x="1094" y="2163"/>
                    </a:lnTo>
                    <a:lnTo>
                      <a:pt x="1066" y="2170"/>
                    </a:lnTo>
                    <a:lnTo>
                      <a:pt x="1006" y="2115"/>
                    </a:lnTo>
                    <a:lnTo>
                      <a:pt x="880" y="2115"/>
                    </a:lnTo>
                    <a:lnTo>
                      <a:pt x="802" y="2190"/>
                    </a:lnTo>
                    <a:lnTo>
                      <a:pt x="703" y="2155"/>
                    </a:lnTo>
                    <a:lnTo>
                      <a:pt x="638" y="2038"/>
                    </a:lnTo>
                    <a:lnTo>
                      <a:pt x="591" y="2015"/>
                    </a:lnTo>
                    <a:lnTo>
                      <a:pt x="472" y="2033"/>
                    </a:lnTo>
                    <a:lnTo>
                      <a:pt x="394" y="1998"/>
                    </a:lnTo>
                    <a:lnTo>
                      <a:pt x="386" y="1982"/>
                    </a:lnTo>
                    <a:lnTo>
                      <a:pt x="358" y="1875"/>
                    </a:lnTo>
                    <a:lnTo>
                      <a:pt x="273" y="1860"/>
                    </a:lnTo>
                    <a:lnTo>
                      <a:pt x="278" y="1834"/>
                    </a:lnTo>
                    <a:lnTo>
                      <a:pt x="312" y="1745"/>
                    </a:lnTo>
                    <a:lnTo>
                      <a:pt x="298" y="1695"/>
                    </a:lnTo>
                    <a:lnTo>
                      <a:pt x="369" y="1585"/>
                    </a:lnTo>
                    <a:lnTo>
                      <a:pt x="358" y="1530"/>
                    </a:lnTo>
                    <a:lnTo>
                      <a:pt x="332" y="1497"/>
                    </a:lnTo>
                    <a:lnTo>
                      <a:pt x="278" y="1500"/>
                    </a:lnTo>
                    <a:lnTo>
                      <a:pt x="262" y="1522"/>
                    </a:lnTo>
                    <a:lnTo>
                      <a:pt x="224" y="1463"/>
                    </a:lnTo>
                    <a:lnTo>
                      <a:pt x="197" y="1444"/>
                    </a:lnTo>
                    <a:lnTo>
                      <a:pt x="179" y="1468"/>
                    </a:lnTo>
                    <a:lnTo>
                      <a:pt x="146" y="1457"/>
                    </a:lnTo>
                    <a:lnTo>
                      <a:pt x="0" y="1421"/>
                    </a:lnTo>
                    <a:lnTo>
                      <a:pt x="474" y="1195"/>
                    </a:lnTo>
                    <a:lnTo>
                      <a:pt x="568" y="1020"/>
                    </a:lnTo>
                    <a:lnTo>
                      <a:pt x="596" y="1019"/>
                    </a:lnTo>
                    <a:lnTo>
                      <a:pt x="599" y="947"/>
                    </a:lnTo>
                    <a:lnTo>
                      <a:pt x="573" y="918"/>
                    </a:lnTo>
                    <a:lnTo>
                      <a:pt x="558" y="803"/>
                    </a:lnTo>
                    <a:lnTo>
                      <a:pt x="556" y="733"/>
                    </a:lnTo>
                    <a:lnTo>
                      <a:pt x="589" y="702"/>
                    </a:lnTo>
                    <a:lnTo>
                      <a:pt x="643" y="700"/>
                    </a:lnTo>
                    <a:lnTo>
                      <a:pt x="724" y="635"/>
                    </a:lnTo>
                    <a:lnTo>
                      <a:pt x="774" y="635"/>
                    </a:lnTo>
                    <a:lnTo>
                      <a:pt x="801" y="585"/>
                    </a:lnTo>
                    <a:lnTo>
                      <a:pt x="626" y="407"/>
                    </a:lnTo>
                    <a:lnTo>
                      <a:pt x="621" y="332"/>
                    </a:lnTo>
                    <a:lnTo>
                      <a:pt x="679" y="290"/>
                    </a:lnTo>
                    <a:lnTo>
                      <a:pt x="652" y="200"/>
                    </a:lnTo>
                    <a:lnTo>
                      <a:pt x="690" y="202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00" name="Freeform 60"/>
              <p:cNvSpPr>
                <a:spLocks noChangeAspect="1"/>
              </p:cNvSpPr>
              <p:nvPr/>
            </p:nvSpPr>
            <p:spPr bwMode="auto">
              <a:xfrm>
                <a:off x="3864" y="1911"/>
                <a:ext cx="264" cy="206"/>
              </a:xfrm>
              <a:custGeom>
                <a:avLst/>
                <a:gdLst>
                  <a:gd name="T0" fmla="*/ 31 w 1462"/>
                  <a:gd name="T1" fmla="*/ 0 h 1141"/>
                  <a:gd name="T2" fmla="*/ 5 w 1462"/>
                  <a:gd name="T3" fmla="*/ 40 h 1141"/>
                  <a:gd name="T4" fmla="*/ 19 w 1462"/>
                  <a:gd name="T5" fmla="*/ 78 h 1141"/>
                  <a:gd name="T6" fmla="*/ 0 w 1462"/>
                  <a:gd name="T7" fmla="*/ 120 h 1141"/>
                  <a:gd name="T8" fmla="*/ 20 w 1462"/>
                  <a:gd name="T9" fmla="*/ 167 h 1141"/>
                  <a:gd name="T10" fmla="*/ 27 w 1462"/>
                  <a:gd name="T11" fmla="*/ 222 h 1141"/>
                  <a:gd name="T12" fmla="*/ 5 w 1462"/>
                  <a:gd name="T13" fmla="*/ 246 h 1141"/>
                  <a:gd name="T14" fmla="*/ 109 w 1462"/>
                  <a:gd name="T15" fmla="*/ 271 h 1141"/>
                  <a:gd name="T16" fmla="*/ 136 w 1462"/>
                  <a:gd name="T17" fmla="*/ 314 h 1141"/>
                  <a:gd name="T18" fmla="*/ 193 w 1462"/>
                  <a:gd name="T19" fmla="*/ 310 h 1141"/>
                  <a:gd name="T20" fmla="*/ 250 w 1462"/>
                  <a:gd name="T21" fmla="*/ 387 h 1141"/>
                  <a:gd name="T22" fmla="*/ 255 w 1462"/>
                  <a:gd name="T23" fmla="*/ 441 h 1141"/>
                  <a:gd name="T24" fmla="*/ 313 w 1462"/>
                  <a:gd name="T25" fmla="*/ 472 h 1141"/>
                  <a:gd name="T26" fmla="*/ 265 w 1462"/>
                  <a:gd name="T27" fmla="*/ 524 h 1141"/>
                  <a:gd name="T28" fmla="*/ 377 w 1462"/>
                  <a:gd name="T29" fmla="*/ 686 h 1141"/>
                  <a:gd name="T30" fmla="*/ 400 w 1462"/>
                  <a:gd name="T31" fmla="*/ 747 h 1141"/>
                  <a:gd name="T32" fmla="*/ 431 w 1462"/>
                  <a:gd name="T33" fmla="*/ 784 h 1141"/>
                  <a:gd name="T34" fmla="*/ 428 w 1462"/>
                  <a:gd name="T35" fmla="*/ 884 h 1141"/>
                  <a:gd name="T36" fmla="*/ 393 w 1462"/>
                  <a:gd name="T37" fmla="*/ 905 h 1141"/>
                  <a:gd name="T38" fmla="*/ 407 w 1462"/>
                  <a:gd name="T39" fmla="*/ 940 h 1141"/>
                  <a:gd name="T40" fmla="*/ 438 w 1462"/>
                  <a:gd name="T41" fmla="*/ 966 h 1141"/>
                  <a:gd name="T42" fmla="*/ 421 w 1462"/>
                  <a:gd name="T43" fmla="*/ 1056 h 1141"/>
                  <a:gd name="T44" fmla="*/ 372 w 1462"/>
                  <a:gd name="T45" fmla="*/ 1083 h 1141"/>
                  <a:gd name="T46" fmla="*/ 356 w 1462"/>
                  <a:gd name="T47" fmla="*/ 1110 h 1141"/>
                  <a:gd name="T48" fmla="*/ 766 w 1462"/>
                  <a:gd name="T49" fmla="*/ 1141 h 1141"/>
                  <a:gd name="T50" fmla="*/ 853 w 1462"/>
                  <a:gd name="T51" fmla="*/ 1019 h 1141"/>
                  <a:gd name="T52" fmla="*/ 859 w 1462"/>
                  <a:gd name="T53" fmla="*/ 996 h 1141"/>
                  <a:gd name="T54" fmla="*/ 830 w 1462"/>
                  <a:gd name="T55" fmla="*/ 986 h 1141"/>
                  <a:gd name="T56" fmla="*/ 830 w 1462"/>
                  <a:gd name="T57" fmla="*/ 959 h 1141"/>
                  <a:gd name="T58" fmla="*/ 846 w 1462"/>
                  <a:gd name="T59" fmla="*/ 903 h 1141"/>
                  <a:gd name="T60" fmla="*/ 884 w 1462"/>
                  <a:gd name="T61" fmla="*/ 859 h 1141"/>
                  <a:gd name="T62" fmla="*/ 934 w 1462"/>
                  <a:gd name="T63" fmla="*/ 823 h 1141"/>
                  <a:gd name="T64" fmla="*/ 1006 w 1462"/>
                  <a:gd name="T65" fmla="*/ 815 h 1141"/>
                  <a:gd name="T66" fmla="*/ 1105 w 1462"/>
                  <a:gd name="T67" fmla="*/ 740 h 1141"/>
                  <a:gd name="T68" fmla="*/ 1129 w 1462"/>
                  <a:gd name="T69" fmla="*/ 740 h 1141"/>
                  <a:gd name="T70" fmla="*/ 1153 w 1462"/>
                  <a:gd name="T71" fmla="*/ 755 h 1141"/>
                  <a:gd name="T72" fmla="*/ 1165 w 1462"/>
                  <a:gd name="T73" fmla="*/ 813 h 1141"/>
                  <a:gd name="T74" fmla="*/ 1204 w 1462"/>
                  <a:gd name="T75" fmla="*/ 878 h 1141"/>
                  <a:gd name="T76" fmla="*/ 1264 w 1462"/>
                  <a:gd name="T77" fmla="*/ 912 h 1141"/>
                  <a:gd name="T78" fmla="*/ 1274 w 1462"/>
                  <a:gd name="T79" fmla="*/ 855 h 1141"/>
                  <a:gd name="T80" fmla="*/ 1226 w 1462"/>
                  <a:gd name="T81" fmla="*/ 750 h 1141"/>
                  <a:gd name="T82" fmla="*/ 1279 w 1462"/>
                  <a:gd name="T83" fmla="*/ 637 h 1141"/>
                  <a:gd name="T84" fmla="*/ 1253 w 1462"/>
                  <a:gd name="T85" fmla="*/ 582 h 1141"/>
                  <a:gd name="T86" fmla="*/ 1255 w 1462"/>
                  <a:gd name="T87" fmla="*/ 517 h 1141"/>
                  <a:gd name="T88" fmla="*/ 1222 w 1462"/>
                  <a:gd name="T89" fmla="*/ 470 h 1141"/>
                  <a:gd name="T90" fmla="*/ 1276 w 1462"/>
                  <a:gd name="T91" fmla="*/ 381 h 1141"/>
                  <a:gd name="T92" fmla="*/ 1286 w 1462"/>
                  <a:gd name="T93" fmla="*/ 259 h 1141"/>
                  <a:gd name="T94" fmla="*/ 1462 w 1462"/>
                  <a:gd name="T95" fmla="*/ 132 h 1141"/>
                  <a:gd name="T96" fmla="*/ 1435 w 1462"/>
                  <a:gd name="T97" fmla="*/ 85 h 1141"/>
                  <a:gd name="T98" fmla="*/ 1398 w 1462"/>
                  <a:gd name="T99" fmla="*/ 111 h 1141"/>
                  <a:gd name="T100" fmla="*/ 1389 w 1462"/>
                  <a:gd name="T101" fmla="*/ 99 h 1141"/>
                  <a:gd name="T102" fmla="*/ 1274 w 1462"/>
                  <a:gd name="T103" fmla="*/ 179 h 1141"/>
                  <a:gd name="T104" fmla="*/ 1246 w 1462"/>
                  <a:gd name="T105" fmla="*/ 174 h 1141"/>
                  <a:gd name="T106" fmla="*/ 1208 w 1462"/>
                  <a:gd name="T107" fmla="*/ 151 h 1141"/>
                  <a:gd name="T108" fmla="*/ 1201 w 1462"/>
                  <a:gd name="T109" fmla="*/ 98 h 1141"/>
                  <a:gd name="T110" fmla="*/ 749 w 1462"/>
                  <a:gd name="T111" fmla="*/ 101 h 1141"/>
                  <a:gd name="T112" fmla="*/ 565 w 1462"/>
                  <a:gd name="T113" fmla="*/ 161 h 1141"/>
                  <a:gd name="T114" fmla="*/ 536 w 1462"/>
                  <a:gd name="T115" fmla="*/ 176 h 1141"/>
                  <a:gd name="T116" fmla="*/ 31 w 1462"/>
                  <a:gd name="T117" fmla="*/ 0 h 1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462" h="1141">
                    <a:moveTo>
                      <a:pt x="31" y="0"/>
                    </a:moveTo>
                    <a:lnTo>
                      <a:pt x="5" y="40"/>
                    </a:lnTo>
                    <a:lnTo>
                      <a:pt x="19" y="78"/>
                    </a:lnTo>
                    <a:lnTo>
                      <a:pt x="0" y="120"/>
                    </a:lnTo>
                    <a:lnTo>
                      <a:pt x="20" y="167"/>
                    </a:lnTo>
                    <a:lnTo>
                      <a:pt x="27" y="222"/>
                    </a:lnTo>
                    <a:lnTo>
                      <a:pt x="5" y="246"/>
                    </a:lnTo>
                    <a:lnTo>
                      <a:pt x="109" y="271"/>
                    </a:lnTo>
                    <a:lnTo>
                      <a:pt x="136" y="314"/>
                    </a:lnTo>
                    <a:lnTo>
                      <a:pt x="193" y="310"/>
                    </a:lnTo>
                    <a:lnTo>
                      <a:pt x="250" y="387"/>
                    </a:lnTo>
                    <a:lnTo>
                      <a:pt x="255" y="441"/>
                    </a:lnTo>
                    <a:lnTo>
                      <a:pt x="313" y="472"/>
                    </a:lnTo>
                    <a:lnTo>
                      <a:pt x="265" y="524"/>
                    </a:lnTo>
                    <a:lnTo>
                      <a:pt x="377" y="686"/>
                    </a:lnTo>
                    <a:lnTo>
                      <a:pt x="400" y="747"/>
                    </a:lnTo>
                    <a:lnTo>
                      <a:pt x="431" y="784"/>
                    </a:lnTo>
                    <a:lnTo>
                      <a:pt x="428" y="884"/>
                    </a:lnTo>
                    <a:lnTo>
                      <a:pt x="393" y="905"/>
                    </a:lnTo>
                    <a:lnTo>
                      <a:pt x="407" y="940"/>
                    </a:lnTo>
                    <a:lnTo>
                      <a:pt x="438" y="966"/>
                    </a:lnTo>
                    <a:lnTo>
                      <a:pt x="421" y="1056"/>
                    </a:lnTo>
                    <a:lnTo>
                      <a:pt x="372" y="1083"/>
                    </a:lnTo>
                    <a:lnTo>
                      <a:pt x="356" y="1110"/>
                    </a:lnTo>
                    <a:lnTo>
                      <a:pt x="766" y="1141"/>
                    </a:lnTo>
                    <a:lnTo>
                      <a:pt x="853" y="1019"/>
                    </a:lnTo>
                    <a:lnTo>
                      <a:pt x="859" y="996"/>
                    </a:lnTo>
                    <a:lnTo>
                      <a:pt x="830" y="986"/>
                    </a:lnTo>
                    <a:lnTo>
                      <a:pt x="830" y="959"/>
                    </a:lnTo>
                    <a:lnTo>
                      <a:pt x="846" y="903"/>
                    </a:lnTo>
                    <a:lnTo>
                      <a:pt x="884" y="859"/>
                    </a:lnTo>
                    <a:lnTo>
                      <a:pt x="934" y="823"/>
                    </a:lnTo>
                    <a:lnTo>
                      <a:pt x="1006" y="815"/>
                    </a:lnTo>
                    <a:lnTo>
                      <a:pt x="1105" y="740"/>
                    </a:lnTo>
                    <a:lnTo>
                      <a:pt x="1129" y="740"/>
                    </a:lnTo>
                    <a:lnTo>
                      <a:pt x="1153" y="755"/>
                    </a:lnTo>
                    <a:lnTo>
                      <a:pt x="1165" y="813"/>
                    </a:lnTo>
                    <a:lnTo>
                      <a:pt x="1204" y="878"/>
                    </a:lnTo>
                    <a:lnTo>
                      <a:pt x="1264" y="912"/>
                    </a:lnTo>
                    <a:lnTo>
                      <a:pt x="1274" y="855"/>
                    </a:lnTo>
                    <a:lnTo>
                      <a:pt x="1226" y="750"/>
                    </a:lnTo>
                    <a:lnTo>
                      <a:pt x="1279" y="637"/>
                    </a:lnTo>
                    <a:lnTo>
                      <a:pt x="1253" y="582"/>
                    </a:lnTo>
                    <a:lnTo>
                      <a:pt x="1255" y="517"/>
                    </a:lnTo>
                    <a:lnTo>
                      <a:pt x="1222" y="470"/>
                    </a:lnTo>
                    <a:lnTo>
                      <a:pt x="1276" y="381"/>
                    </a:lnTo>
                    <a:lnTo>
                      <a:pt x="1286" y="259"/>
                    </a:lnTo>
                    <a:lnTo>
                      <a:pt x="1462" y="132"/>
                    </a:lnTo>
                    <a:lnTo>
                      <a:pt x="1435" y="85"/>
                    </a:lnTo>
                    <a:lnTo>
                      <a:pt x="1398" y="111"/>
                    </a:lnTo>
                    <a:lnTo>
                      <a:pt x="1389" y="99"/>
                    </a:lnTo>
                    <a:lnTo>
                      <a:pt x="1274" y="179"/>
                    </a:lnTo>
                    <a:lnTo>
                      <a:pt x="1246" y="174"/>
                    </a:lnTo>
                    <a:lnTo>
                      <a:pt x="1208" y="151"/>
                    </a:lnTo>
                    <a:lnTo>
                      <a:pt x="1201" y="98"/>
                    </a:lnTo>
                    <a:lnTo>
                      <a:pt x="749" y="101"/>
                    </a:lnTo>
                    <a:lnTo>
                      <a:pt x="565" y="161"/>
                    </a:lnTo>
                    <a:lnTo>
                      <a:pt x="536" y="176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01" name="Freeform 61"/>
              <p:cNvSpPr>
                <a:spLocks noChangeAspect="1"/>
              </p:cNvSpPr>
              <p:nvPr/>
            </p:nvSpPr>
            <p:spPr bwMode="auto">
              <a:xfrm>
                <a:off x="3842" y="1777"/>
                <a:ext cx="238" cy="166"/>
              </a:xfrm>
              <a:custGeom>
                <a:avLst/>
                <a:gdLst>
                  <a:gd name="T0" fmla="*/ 272 w 1325"/>
                  <a:gd name="T1" fmla="*/ 287 h 917"/>
                  <a:gd name="T2" fmla="*/ 383 w 1325"/>
                  <a:gd name="T3" fmla="*/ 270 h 917"/>
                  <a:gd name="T4" fmla="*/ 416 w 1325"/>
                  <a:gd name="T5" fmla="*/ 222 h 917"/>
                  <a:gd name="T6" fmla="*/ 369 w 1325"/>
                  <a:gd name="T7" fmla="*/ 177 h 917"/>
                  <a:gd name="T8" fmla="*/ 365 w 1325"/>
                  <a:gd name="T9" fmla="*/ 140 h 917"/>
                  <a:gd name="T10" fmla="*/ 431 w 1325"/>
                  <a:gd name="T11" fmla="*/ 109 h 917"/>
                  <a:gd name="T12" fmla="*/ 567 w 1325"/>
                  <a:gd name="T13" fmla="*/ 112 h 917"/>
                  <a:gd name="T14" fmla="*/ 596 w 1325"/>
                  <a:gd name="T15" fmla="*/ 156 h 917"/>
                  <a:gd name="T16" fmla="*/ 625 w 1325"/>
                  <a:gd name="T17" fmla="*/ 160 h 917"/>
                  <a:gd name="T18" fmla="*/ 635 w 1325"/>
                  <a:gd name="T19" fmla="*/ 129 h 917"/>
                  <a:gd name="T20" fmla="*/ 623 w 1325"/>
                  <a:gd name="T21" fmla="*/ 102 h 917"/>
                  <a:gd name="T22" fmla="*/ 620 w 1325"/>
                  <a:gd name="T23" fmla="*/ 46 h 917"/>
                  <a:gd name="T24" fmla="*/ 686 w 1325"/>
                  <a:gd name="T25" fmla="*/ 8 h 917"/>
                  <a:gd name="T26" fmla="*/ 738 w 1325"/>
                  <a:gd name="T27" fmla="*/ 56 h 917"/>
                  <a:gd name="T28" fmla="*/ 764 w 1325"/>
                  <a:gd name="T29" fmla="*/ 56 h 917"/>
                  <a:gd name="T30" fmla="*/ 764 w 1325"/>
                  <a:gd name="T31" fmla="*/ 0 h 917"/>
                  <a:gd name="T32" fmla="*/ 798 w 1325"/>
                  <a:gd name="T33" fmla="*/ 6 h 917"/>
                  <a:gd name="T34" fmla="*/ 827 w 1325"/>
                  <a:gd name="T35" fmla="*/ 102 h 917"/>
                  <a:gd name="T36" fmla="*/ 883 w 1325"/>
                  <a:gd name="T37" fmla="*/ 6 h 917"/>
                  <a:gd name="T38" fmla="*/ 970 w 1325"/>
                  <a:gd name="T39" fmla="*/ 105 h 917"/>
                  <a:gd name="T40" fmla="*/ 985 w 1325"/>
                  <a:gd name="T41" fmla="*/ 209 h 917"/>
                  <a:gd name="T42" fmla="*/ 1024 w 1325"/>
                  <a:gd name="T43" fmla="*/ 229 h 917"/>
                  <a:gd name="T44" fmla="*/ 1036 w 1325"/>
                  <a:gd name="T45" fmla="*/ 288 h 917"/>
                  <a:gd name="T46" fmla="*/ 1082 w 1325"/>
                  <a:gd name="T47" fmla="*/ 325 h 917"/>
                  <a:gd name="T48" fmla="*/ 1094 w 1325"/>
                  <a:gd name="T49" fmla="*/ 387 h 917"/>
                  <a:gd name="T50" fmla="*/ 1067 w 1325"/>
                  <a:gd name="T51" fmla="*/ 424 h 917"/>
                  <a:gd name="T52" fmla="*/ 1078 w 1325"/>
                  <a:gd name="T53" fmla="*/ 455 h 917"/>
                  <a:gd name="T54" fmla="*/ 1119 w 1325"/>
                  <a:gd name="T55" fmla="*/ 469 h 917"/>
                  <a:gd name="T56" fmla="*/ 1141 w 1325"/>
                  <a:gd name="T57" fmla="*/ 558 h 917"/>
                  <a:gd name="T58" fmla="*/ 1161 w 1325"/>
                  <a:gd name="T59" fmla="*/ 584 h 917"/>
                  <a:gd name="T60" fmla="*/ 1155 w 1325"/>
                  <a:gd name="T61" fmla="*/ 652 h 917"/>
                  <a:gd name="T62" fmla="*/ 1173 w 1325"/>
                  <a:gd name="T63" fmla="*/ 711 h 917"/>
                  <a:gd name="T64" fmla="*/ 1233 w 1325"/>
                  <a:gd name="T65" fmla="*/ 710 h 917"/>
                  <a:gd name="T66" fmla="*/ 1289 w 1325"/>
                  <a:gd name="T67" fmla="*/ 739 h 917"/>
                  <a:gd name="T68" fmla="*/ 1325 w 1325"/>
                  <a:gd name="T69" fmla="*/ 807 h 917"/>
                  <a:gd name="T70" fmla="*/ 1323 w 1325"/>
                  <a:gd name="T71" fmla="*/ 839 h 917"/>
                  <a:gd name="T72" fmla="*/ 869 w 1325"/>
                  <a:gd name="T73" fmla="*/ 840 h 917"/>
                  <a:gd name="T74" fmla="*/ 695 w 1325"/>
                  <a:gd name="T75" fmla="*/ 897 h 917"/>
                  <a:gd name="T76" fmla="*/ 654 w 1325"/>
                  <a:gd name="T77" fmla="*/ 917 h 917"/>
                  <a:gd name="T78" fmla="*/ 155 w 1325"/>
                  <a:gd name="T79" fmla="*/ 739 h 917"/>
                  <a:gd name="T80" fmla="*/ 153 w 1325"/>
                  <a:gd name="T81" fmla="*/ 722 h 917"/>
                  <a:gd name="T82" fmla="*/ 188 w 1325"/>
                  <a:gd name="T83" fmla="*/ 674 h 917"/>
                  <a:gd name="T84" fmla="*/ 151 w 1325"/>
                  <a:gd name="T85" fmla="*/ 640 h 917"/>
                  <a:gd name="T86" fmla="*/ 195 w 1325"/>
                  <a:gd name="T87" fmla="*/ 610 h 917"/>
                  <a:gd name="T88" fmla="*/ 31 w 1325"/>
                  <a:gd name="T89" fmla="*/ 579 h 917"/>
                  <a:gd name="T90" fmla="*/ 15 w 1325"/>
                  <a:gd name="T91" fmla="*/ 572 h 917"/>
                  <a:gd name="T92" fmla="*/ 0 w 1325"/>
                  <a:gd name="T93" fmla="*/ 540 h 917"/>
                  <a:gd name="T94" fmla="*/ 2 w 1325"/>
                  <a:gd name="T95" fmla="*/ 520 h 917"/>
                  <a:gd name="T96" fmla="*/ 125 w 1325"/>
                  <a:gd name="T97" fmla="*/ 426 h 917"/>
                  <a:gd name="T98" fmla="*/ 180 w 1325"/>
                  <a:gd name="T99" fmla="*/ 426 h 917"/>
                  <a:gd name="T100" fmla="*/ 290 w 1325"/>
                  <a:gd name="T101" fmla="*/ 340 h 917"/>
                  <a:gd name="T102" fmla="*/ 272 w 1325"/>
                  <a:gd name="T103" fmla="*/ 287 h 9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325" h="917">
                    <a:moveTo>
                      <a:pt x="272" y="287"/>
                    </a:moveTo>
                    <a:lnTo>
                      <a:pt x="383" y="270"/>
                    </a:lnTo>
                    <a:lnTo>
                      <a:pt x="416" y="222"/>
                    </a:lnTo>
                    <a:lnTo>
                      <a:pt x="369" y="177"/>
                    </a:lnTo>
                    <a:lnTo>
                      <a:pt x="365" y="140"/>
                    </a:lnTo>
                    <a:lnTo>
                      <a:pt x="431" y="109"/>
                    </a:lnTo>
                    <a:lnTo>
                      <a:pt x="567" y="112"/>
                    </a:lnTo>
                    <a:lnTo>
                      <a:pt x="596" y="156"/>
                    </a:lnTo>
                    <a:lnTo>
                      <a:pt x="625" y="160"/>
                    </a:lnTo>
                    <a:lnTo>
                      <a:pt x="635" y="129"/>
                    </a:lnTo>
                    <a:lnTo>
                      <a:pt x="623" y="102"/>
                    </a:lnTo>
                    <a:lnTo>
                      <a:pt x="620" y="46"/>
                    </a:lnTo>
                    <a:lnTo>
                      <a:pt x="686" y="8"/>
                    </a:lnTo>
                    <a:lnTo>
                      <a:pt x="738" y="56"/>
                    </a:lnTo>
                    <a:lnTo>
                      <a:pt x="764" y="56"/>
                    </a:lnTo>
                    <a:lnTo>
                      <a:pt x="764" y="0"/>
                    </a:lnTo>
                    <a:lnTo>
                      <a:pt x="798" y="6"/>
                    </a:lnTo>
                    <a:lnTo>
                      <a:pt x="827" y="102"/>
                    </a:lnTo>
                    <a:lnTo>
                      <a:pt x="883" y="6"/>
                    </a:lnTo>
                    <a:lnTo>
                      <a:pt x="970" y="105"/>
                    </a:lnTo>
                    <a:lnTo>
                      <a:pt x="985" y="209"/>
                    </a:lnTo>
                    <a:lnTo>
                      <a:pt x="1024" y="229"/>
                    </a:lnTo>
                    <a:lnTo>
                      <a:pt x="1036" y="288"/>
                    </a:lnTo>
                    <a:lnTo>
                      <a:pt x="1082" y="325"/>
                    </a:lnTo>
                    <a:lnTo>
                      <a:pt x="1094" y="387"/>
                    </a:lnTo>
                    <a:lnTo>
                      <a:pt x="1067" y="424"/>
                    </a:lnTo>
                    <a:lnTo>
                      <a:pt x="1078" y="455"/>
                    </a:lnTo>
                    <a:lnTo>
                      <a:pt x="1119" y="469"/>
                    </a:lnTo>
                    <a:lnTo>
                      <a:pt x="1141" y="558"/>
                    </a:lnTo>
                    <a:lnTo>
                      <a:pt x="1161" y="584"/>
                    </a:lnTo>
                    <a:lnTo>
                      <a:pt x="1155" y="652"/>
                    </a:lnTo>
                    <a:lnTo>
                      <a:pt x="1173" y="711"/>
                    </a:lnTo>
                    <a:lnTo>
                      <a:pt x="1233" y="710"/>
                    </a:lnTo>
                    <a:lnTo>
                      <a:pt x="1289" y="739"/>
                    </a:lnTo>
                    <a:lnTo>
                      <a:pt x="1325" y="807"/>
                    </a:lnTo>
                    <a:lnTo>
                      <a:pt x="1323" y="839"/>
                    </a:lnTo>
                    <a:lnTo>
                      <a:pt x="869" y="840"/>
                    </a:lnTo>
                    <a:lnTo>
                      <a:pt x="695" y="897"/>
                    </a:lnTo>
                    <a:lnTo>
                      <a:pt x="654" y="917"/>
                    </a:lnTo>
                    <a:lnTo>
                      <a:pt x="155" y="739"/>
                    </a:lnTo>
                    <a:lnTo>
                      <a:pt x="153" y="722"/>
                    </a:lnTo>
                    <a:lnTo>
                      <a:pt x="188" y="674"/>
                    </a:lnTo>
                    <a:lnTo>
                      <a:pt x="151" y="640"/>
                    </a:lnTo>
                    <a:lnTo>
                      <a:pt x="195" y="610"/>
                    </a:lnTo>
                    <a:lnTo>
                      <a:pt x="31" y="579"/>
                    </a:lnTo>
                    <a:lnTo>
                      <a:pt x="15" y="572"/>
                    </a:lnTo>
                    <a:lnTo>
                      <a:pt x="0" y="540"/>
                    </a:lnTo>
                    <a:lnTo>
                      <a:pt x="2" y="520"/>
                    </a:lnTo>
                    <a:lnTo>
                      <a:pt x="125" y="426"/>
                    </a:lnTo>
                    <a:lnTo>
                      <a:pt x="180" y="426"/>
                    </a:lnTo>
                    <a:lnTo>
                      <a:pt x="290" y="340"/>
                    </a:lnTo>
                    <a:lnTo>
                      <a:pt x="272" y="287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02" name="Freeform 62"/>
              <p:cNvSpPr>
                <a:spLocks noChangeAspect="1"/>
              </p:cNvSpPr>
              <p:nvPr/>
            </p:nvSpPr>
            <p:spPr bwMode="auto">
              <a:xfrm>
                <a:off x="3832" y="1547"/>
                <a:ext cx="456" cy="385"/>
              </a:xfrm>
              <a:custGeom>
                <a:avLst/>
                <a:gdLst>
                  <a:gd name="T0" fmla="*/ 94 w 2527"/>
                  <a:gd name="T1" fmla="*/ 279 h 2134"/>
                  <a:gd name="T2" fmla="*/ 165 w 2527"/>
                  <a:gd name="T3" fmla="*/ 127 h 2134"/>
                  <a:gd name="T4" fmla="*/ 264 w 2527"/>
                  <a:gd name="T5" fmla="*/ 108 h 2134"/>
                  <a:gd name="T6" fmla="*/ 402 w 2527"/>
                  <a:gd name="T7" fmla="*/ 21 h 2134"/>
                  <a:gd name="T8" fmla="*/ 529 w 2527"/>
                  <a:gd name="T9" fmla="*/ 0 h 2134"/>
                  <a:gd name="T10" fmla="*/ 687 w 2527"/>
                  <a:gd name="T11" fmla="*/ 82 h 2134"/>
                  <a:gd name="T12" fmla="*/ 752 w 2527"/>
                  <a:gd name="T13" fmla="*/ 103 h 2134"/>
                  <a:gd name="T14" fmla="*/ 837 w 2527"/>
                  <a:gd name="T15" fmla="*/ 62 h 2134"/>
                  <a:gd name="T16" fmla="*/ 855 w 2527"/>
                  <a:gd name="T17" fmla="*/ 256 h 2134"/>
                  <a:gd name="T18" fmla="*/ 732 w 2527"/>
                  <a:gd name="T19" fmla="*/ 488 h 2134"/>
                  <a:gd name="T20" fmla="*/ 840 w 2527"/>
                  <a:gd name="T21" fmla="*/ 524 h 2134"/>
                  <a:gd name="T22" fmla="*/ 937 w 2527"/>
                  <a:gd name="T23" fmla="*/ 626 h 2134"/>
                  <a:gd name="T24" fmla="*/ 1501 w 2527"/>
                  <a:gd name="T25" fmla="*/ 394 h 2134"/>
                  <a:gd name="T26" fmla="*/ 1910 w 2527"/>
                  <a:gd name="T27" fmla="*/ 694 h 2134"/>
                  <a:gd name="T28" fmla="*/ 1986 w 2527"/>
                  <a:gd name="T29" fmla="*/ 773 h 2134"/>
                  <a:gd name="T30" fmla="*/ 2274 w 2527"/>
                  <a:gd name="T31" fmla="*/ 720 h 2134"/>
                  <a:gd name="T32" fmla="*/ 2451 w 2527"/>
                  <a:gd name="T33" fmla="*/ 785 h 2134"/>
                  <a:gd name="T34" fmla="*/ 2527 w 2527"/>
                  <a:gd name="T35" fmla="*/ 812 h 2134"/>
                  <a:gd name="T36" fmla="*/ 2386 w 2527"/>
                  <a:gd name="T37" fmla="*/ 917 h 2134"/>
                  <a:gd name="T38" fmla="*/ 2336 w 2527"/>
                  <a:gd name="T39" fmla="*/ 1038 h 2134"/>
                  <a:gd name="T40" fmla="*/ 2295 w 2527"/>
                  <a:gd name="T41" fmla="*/ 1055 h 2134"/>
                  <a:gd name="T42" fmla="*/ 2353 w 2527"/>
                  <a:gd name="T43" fmla="*/ 1088 h 2134"/>
                  <a:gd name="T44" fmla="*/ 2448 w 2527"/>
                  <a:gd name="T45" fmla="*/ 1173 h 2134"/>
                  <a:gd name="T46" fmla="*/ 2341 w 2527"/>
                  <a:gd name="T47" fmla="*/ 1293 h 2134"/>
                  <a:gd name="T48" fmla="*/ 2380 w 2527"/>
                  <a:gd name="T49" fmla="*/ 1578 h 2134"/>
                  <a:gd name="T50" fmla="*/ 2080 w 2527"/>
                  <a:gd name="T51" fmla="*/ 1816 h 2134"/>
                  <a:gd name="T52" fmla="*/ 2003 w 2527"/>
                  <a:gd name="T53" fmla="*/ 1866 h 2134"/>
                  <a:gd name="T54" fmla="*/ 1924 w 2527"/>
                  <a:gd name="T55" fmla="*/ 1872 h 2134"/>
                  <a:gd name="T56" fmla="*/ 1795 w 2527"/>
                  <a:gd name="T57" fmla="*/ 1843 h 2134"/>
                  <a:gd name="T58" fmla="*/ 1687 w 2527"/>
                  <a:gd name="T59" fmla="*/ 1875 h 2134"/>
                  <a:gd name="T60" fmla="*/ 1622 w 2527"/>
                  <a:gd name="T61" fmla="*/ 1998 h 2134"/>
                  <a:gd name="T62" fmla="*/ 1572 w 2527"/>
                  <a:gd name="T63" fmla="*/ 2049 h 2134"/>
                  <a:gd name="T64" fmla="*/ 1378 w 2527"/>
                  <a:gd name="T65" fmla="*/ 2134 h 2134"/>
                  <a:gd name="T66" fmla="*/ 1340 w 2527"/>
                  <a:gd name="T67" fmla="*/ 2013 h 2134"/>
                  <a:gd name="T68" fmla="*/ 1225 w 2527"/>
                  <a:gd name="T69" fmla="*/ 1987 h 2134"/>
                  <a:gd name="T70" fmla="*/ 1213 w 2527"/>
                  <a:gd name="T71" fmla="*/ 1857 h 2134"/>
                  <a:gd name="T72" fmla="*/ 1166 w 2527"/>
                  <a:gd name="T73" fmla="*/ 1740 h 2134"/>
                  <a:gd name="T74" fmla="*/ 1116 w 2527"/>
                  <a:gd name="T75" fmla="*/ 1699 h 2134"/>
                  <a:gd name="T76" fmla="*/ 1134 w 2527"/>
                  <a:gd name="T77" fmla="*/ 1602 h 2134"/>
                  <a:gd name="T78" fmla="*/ 1075 w 2527"/>
                  <a:gd name="T79" fmla="*/ 1502 h 2134"/>
                  <a:gd name="T80" fmla="*/ 1016 w 2527"/>
                  <a:gd name="T81" fmla="*/ 1373 h 2134"/>
                  <a:gd name="T82" fmla="*/ 878 w 2527"/>
                  <a:gd name="T83" fmla="*/ 1378 h 2134"/>
                  <a:gd name="T84" fmla="*/ 817 w 2527"/>
                  <a:gd name="T85" fmla="*/ 1275 h 2134"/>
                  <a:gd name="T86" fmla="*/ 790 w 2527"/>
                  <a:gd name="T87" fmla="*/ 1328 h 2134"/>
                  <a:gd name="T88" fmla="*/ 673 w 2527"/>
                  <a:gd name="T89" fmla="*/ 1320 h 2134"/>
                  <a:gd name="T90" fmla="*/ 690 w 2527"/>
                  <a:gd name="T91" fmla="*/ 1402 h 2134"/>
                  <a:gd name="T92" fmla="*/ 647 w 2527"/>
                  <a:gd name="T93" fmla="*/ 1429 h 2134"/>
                  <a:gd name="T94" fmla="*/ 487 w 2527"/>
                  <a:gd name="T95" fmla="*/ 1381 h 2134"/>
                  <a:gd name="T96" fmla="*/ 420 w 2527"/>
                  <a:gd name="T97" fmla="*/ 1452 h 2134"/>
                  <a:gd name="T98" fmla="*/ 435 w 2527"/>
                  <a:gd name="T99" fmla="*/ 1546 h 2134"/>
                  <a:gd name="T100" fmla="*/ 255 w 2527"/>
                  <a:gd name="T101" fmla="*/ 1511 h 2134"/>
                  <a:gd name="T102" fmla="*/ 91 w 2527"/>
                  <a:gd name="T103" fmla="*/ 1481 h 2134"/>
                  <a:gd name="T104" fmla="*/ 126 w 2527"/>
                  <a:gd name="T105" fmla="*/ 1376 h 2134"/>
                  <a:gd name="T106" fmla="*/ 214 w 2527"/>
                  <a:gd name="T107" fmla="*/ 1320 h 2134"/>
                  <a:gd name="T108" fmla="*/ 129 w 2527"/>
                  <a:gd name="T109" fmla="*/ 1088 h 2134"/>
                  <a:gd name="T110" fmla="*/ 182 w 2527"/>
                  <a:gd name="T111" fmla="*/ 1061 h 2134"/>
                  <a:gd name="T112" fmla="*/ 270 w 2527"/>
                  <a:gd name="T113" fmla="*/ 888 h 2134"/>
                  <a:gd name="T114" fmla="*/ 185 w 2527"/>
                  <a:gd name="T115" fmla="*/ 644 h 2134"/>
                  <a:gd name="T116" fmla="*/ 38 w 2527"/>
                  <a:gd name="T117" fmla="*/ 530 h 2134"/>
                  <a:gd name="T118" fmla="*/ 0 w 2527"/>
                  <a:gd name="T119" fmla="*/ 382 h 2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27" h="2134">
                    <a:moveTo>
                      <a:pt x="44" y="330"/>
                    </a:moveTo>
                    <a:lnTo>
                      <a:pt x="94" y="279"/>
                    </a:lnTo>
                    <a:lnTo>
                      <a:pt x="114" y="209"/>
                    </a:lnTo>
                    <a:lnTo>
                      <a:pt x="165" y="127"/>
                    </a:lnTo>
                    <a:lnTo>
                      <a:pt x="235" y="97"/>
                    </a:lnTo>
                    <a:lnTo>
                      <a:pt x="264" y="108"/>
                    </a:lnTo>
                    <a:lnTo>
                      <a:pt x="317" y="45"/>
                    </a:lnTo>
                    <a:lnTo>
                      <a:pt x="402" y="21"/>
                    </a:lnTo>
                    <a:lnTo>
                      <a:pt x="391" y="6"/>
                    </a:lnTo>
                    <a:lnTo>
                      <a:pt x="529" y="0"/>
                    </a:lnTo>
                    <a:lnTo>
                      <a:pt x="634" y="82"/>
                    </a:lnTo>
                    <a:lnTo>
                      <a:pt x="687" y="82"/>
                    </a:lnTo>
                    <a:lnTo>
                      <a:pt x="699" y="65"/>
                    </a:lnTo>
                    <a:lnTo>
                      <a:pt x="752" y="103"/>
                    </a:lnTo>
                    <a:lnTo>
                      <a:pt x="769" y="103"/>
                    </a:lnTo>
                    <a:lnTo>
                      <a:pt x="837" y="62"/>
                    </a:lnTo>
                    <a:lnTo>
                      <a:pt x="887" y="141"/>
                    </a:lnTo>
                    <a:lnTo>
                      <a:pt x="855" y="256"/>
                    </a:lnTo>
                    <a:lnTo>
                      <a:pt x="766" y="344"/>
                    </a:lnTo>
                    <a:lnTo>
                      <a:pt x="732" y="488"/>
                    </a:lnTo>
                    <a:lnTo>
                      <a:pt x="796" y="494"/>
                    </a:lnTo>
                    <a:lnTo>
                      <a:pt x="840" y="524"/>
                    </a:lnTo>
                    <a:lnTo>
                      <a:pt x="910" y="544"/>
                    </a:lnTo>
                    <a:lnTo>
                      <a:pt x="937" y="626"/>
                    </a:lnTo>
                    <a:lnTo>
                      <a:pt x="972" y="702"/>
                    </a:lnTo>
                    <a:lnTo>
                      <a:pt x="1501" y="394"/>
                    </a:lnTo>
                    <a:lnTo>
                      <a:pt x="1810" y="691"/>
                    </a:lnTo>
                    <a:lnTo>
                      <a:pt x="1910" y="694"/>
                    </a:lnTo>
                    <a:lnTo>
                      <a:pt x="1924" y="758"/>
                    </a:lnTo>
                    <a:lnTo>
                      <a:pt x="1986" y="773"/>
                    </a:lnTo>
                    <a:lnTo>
                      <a:pt x="2130" y="714"/>
                    </a:lnTo>
                    <a:lnTo>
                      <a:pt x="2274" y="720"/>
                    </a:lnTo>
                    <a:lnTo>
                      <a:pt x="2377" y="776"/>
                    </a:lnTo>
                    <a:lnTo>
                      <a:pt x="2451" y="785"/>
                    </a:lnTo>
                    <a:lnTo>
                      <a:pt x="2448" y="770"/>
                    </a:lnTo>
                    <a:lnTo>
                      <a:pt x="2527" y="812"/>
                    </a:lnTo>
                    <a:lnTo>
                      <a:pt x="2482" y="920"/>
                    </a:lnTo>
                    <a:lnTo>
                      <a:pt x="2386" y="917"/>
                    </a:lnTo>
                    <a:lnTo>
                      <a:pt x="2403" y="1046"/>
                    </a:lnTo>
                    <a:lnTo>
                      <a:pt x="2336" y="1038"/>
                    </a:lnTo>
                    <a:lnTo>
                      <a:pt x="2301" y="1011"/>
                    </a:lnTo>
                    <a:lnTo>
                      <a:pt x="2295" y="1055"/>
                    </a:lnTo>
                    <a:lnTo>
                      <a:pt x="2324" y="1105"/>
                    </a:lnTo>
                    <a:lnTo>
                      <a:pt x="2353" y="1088"/>
                    </a:lnTo>
                    <a:lnTo>
                      <a:pt x="2380" y="1161"/>
                    </a:lnTo>
                    <a:lnTo>
                      <a:pt x="2448" y="1173"/>
                    </a:lnTo>
                    <a:lnTo>
                      <a:pt x="2488" y="1258"/>
                    </a:lnTo>
                    <a:lnTo>
                      <a:pt x="2341" y="1293"/>
                    </a:lnTo>
                    <a:lnTo>
                      <a:pt x="2315" y="1481"/>
                    </a:lnTo>
                    <a:lnTo>
                      <a:pt x="2380" y="1578"/>
                    </a:lnTo>
                    <a:lnTo>
                      <a:pt x="2192" y="1781"/>
                    </a:lnTo>
                    <a:lnTo>
                      <a:pt x="2080" y="1816"/>
                    </a:lnTo>
                    <a:lnTo>
                      <a:pt x="2019" y="1881"/>
                    </a:lnTo>
                    <a:lnTo>
                      <a:pt x="2003" y="1866"/>
                    </a:lnTo>
                    <a:lnTo>
                      <a:pt x="1939" y="1860"/>
                    </a:lnTo>
                    <a:lnTo>
                      <a:pt x="1924" y="1872"/>
                    </a:lnTo>
                    <a:lnTo>
                      <a:pt x="1868" y="1881"/>
                    </a:lnTo>
                    <a:lnTo>
                      <a:pt x="1795" y="1843"/>
                    </a:lnTo>
                    <a:lnTo>
                      <a:pt x="1769" y="1860"/>
                    </a:lnTo>
                    <a:lnTo>
                      <a:pt x="1687" y="1875"/>
                    </a:lnTo>
                    <a:lnTo>
                      <a:pt x="1634" y="1919"/>
                    </a:lnTo>
                    <a:lnTo>
                      <a:pt x="1622" y="1998"/>
                    </a:lnTo>
                    <a:lnTo>
                      <a:pt x="1589" y="2046"/>
                    </a:lnTo>
                    <a:lnTo>
                      <a:pt x="1572" y="2049"/>
                    </a:lnTo>
                    <a:lnTo>
                      <a:pt x="1428" y="2134"/>
                    </a:lnTo>
                    <a:lnTo>
                      <a:pt x="1378" y="2134"/>
                    </a:lnTo>
                    <a:lnTo>
                      <a:pt x="1378" y="2083"/>
                    </a:lnTo>
                    <a:lnTo>
                      <a:pt x="1340" y="2013"/>
                    </a:lnTo>
                    <a:lnTo>
                      <a:pt x="1284" y="1984"/>
                    </a:lnTo>
                    <a:lnTo>
                      <a:pt x="1225" y="1987"/>
                    </a:lnTo>
                    <a:lnTo>
                      <a:pt x="1208" y="1925"/>
                    </a:lnTo>
                    <a:lnTo>
                      <a:pt x="1213" y="1857"/>
                    </a:lnTo>
                    <a:lnTo>
                      <a:pt x="1189" y="1828"/>
                    </a:lnTo>
                    <a:lnTo>
                      <a:pt x="1166" y="1740"/>
                    </a:lnTo>
                    <a:lnTo>
                      <a:pt x="1131" y="1728"/>
                    </a:lnTo>
                    <a:lnTo>
                      <a:pt x="1116" y="1699"/>
                    </a:lnTo>
                    <a:lnTo>
                      <a:pt x="1146" y="1660"/>
                    </a:lnTo>
                    <a:lnTo>
                      <a:pt x="1134" y="1602"/>
                    </a:lnTo>
                    <a:lnTo>
                      <a:pt x="1090" y="1564"/>
                    </a:lnTo>
                    <a:lnTo>
                      <a:pt x="1075" y="1502"/>
                    </a:lnTo>
                    <a:lnTo>
                      <a:pt x="1037" y="1481"/>
                    </a:lnTo>
                    <a:lnTo>
                      <a:pt x="1016" y="1373"/>
                    </a:lnTo>
                    <a:lnTo>
                      <a:pt x="934" y="1282"/>
                    </a:lnTo>
                    <a:lnTo>
                      <a:pt x="878" y="1378"/>
                    </a:lnTo>
                    <a:lnTo>
                      <a:pt x="849" y="1282"/>
                    </a:lnTo>
                    <a:lnTo>
                      <a:pt x="817" y="1275"/>
                    </a:lnTo>
                    <a:lnTo>
                      <a:pt x="817" y="1328"/>
                    </a:lnTo>
                    <a:lnTo>
                      <a:pt x="790" y="1328"/>
                    </a:lnTo>
                    <a:lnTo>
                      <a:pt x="737" y="1282"/>
                    </a:lnTo>
                    <a:lnTo>
                      <a:pt x="673" y="1320"/>
                    </a:lnTo>
                    <a:lnTo>
                      <a:pt x="676" y="1376"/>
                    </a:lnTo>
                    <a:lnTo>
                      <a:pt x="690" y="1402"/>
                    </a:lnTo>
                    <a:lnTo>
                      <a:pt x="676" y="1434"/>
                    </a:lnTo>
                    <a:lnTo>
                      <a:pt x="647" y="1429"/>
                    </a:lnTo>
                    <a:lnTo>
                      <a:pt x="617" y="1387"/>
                    </a:lnTo>
                    <a:lnTo>
                      <a:pt x="487" y="1381"/>
                    </a:lnTo>
                    <a:lnTo>
                      <a:pt x="420" y="1413"/>
                    </a:lnTo>
                    <a:lnTo>
                      <a:pt x="420" y="1452"/>
                    </a:lnTo>
                    <a:lnTo>
                      <a:pt x="467" y="1499"/>
                    </a:lnTo>
                    <a:lnTo>
                      <a:pt x="435" y="1546"/>
                    </a:lnTo>
                    <a:lnTo>
                      <a:pt x="320" y="1561"/>
                    </a:lnTo>
                    <a:lnTo>
                      <a:pt x="255" y="1511"/>
                    </a:lnTo>
                    <a:lnTo>
                      <a:pt x="146" y="1505"/>
                    </a:lnTo>
                    <a:lnTo>
                      <a:pt x="91" y="1481"/>
                    </a:lnTo>
                    <a:lnTo>
                      <a:pt x="82" y="1458"/>
                    </a:lnTo>
                    <a:lnTo>
                      <a:pt x="126" y="1376"/>
                    </a:lnTo>
                    <a:lnTo>
                      <a:pt x="170" y="1370"/>
                    </a:lnTo>
                    <a:lnTo>
                      <a:pt x="214" y="1320"/>
                    </a:lnTo>
                    <a:lnTo>
                      <a:pt x="182" y="1258"/>
                    </a:lnTo>
                    <a:lnTo>
                      <a:pt x="129" y="1088"/>
                    </a:lnTo>
                    <a:lnTo>
                      <a:pt x="126" y="1061"/>
                    </a:lnTo>
                    <a:lnTo>
                      <a:pt x="182" y="1061"/>
                    </a:lnTo>
                    <a:lnTo>
                      <a:pt x="264" y="1006"/>
                    </a:lnTo>
                    <a:lnTo>
                      <a:pt x="270" y="888"/>
                    </a:lnTo>
                    <a:lnTo>
                      <a:pt x="197" y="858"/>
                    </a:lnTo>
                    <a:lnTo>
                      <a:pt x="185" y="644"/>
                    </a:lnTo>
                    <a:lnTo>
                      <a:pt x="67" y="564"/>
                    </a:lnTo>
                    <a:lnTo>
                      <a:pt x="38" y="530"/>
                    </a:lnTo>
                    <a:lnTo>
                      <a:pt x="50" y="491"/>
                    </a:lnTo>
                    <a:lnTo>
                      <a:pt x="0" y="382"/>
                    </a:lnTo>
                    <a:lnTo>
                      <a:pt x="44" y="33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03" name="Freeform 63"/>
              <p:cNvSpPr>
                <a:spLocks noChangeAspect="1"/>
              </p:cNvSpPr>
              <p:nvPr/>
            </p:nvSpPr>
            <p:spPr bwMode="auto">
              <a:xfrm>
                <a:off x="3679" y="2414"/>
                <a:ext cx="362" cy="311"/>
              </a:xfrm>
              <a:custGeom>
                <a:avLst/>
                <a:gdLst>
                  <a:gd name="T0" fmla="*/ 121 w 2006"/>
                  <a:gd name="T1" fmla="*/ 456 h 1725"/>
                  <a:gd name="T2" fmla="*/ 0 w 2006"/>
                  <a:gd name="T3" fmla="*/ 322 h 1725"/>
                  <a:gd name="T4" fmla="*/ 97 w 2006"/>
                  <a:gd name="T5" fmla="*/ 232 h 1725"/>
                  <a:gd name="T6" fmla="*/ 167 w 2006"/>
                  <a:gd name="T7" fmla="*/ 191 h 1725"/>
                  <a:gd name="T8" fmla="*/ 269 w 2006"/>
                  <a:gd name="T9" fmla="*/ 209 h 1725"/>
                  <a:gd name="T10" fmla="*/ 301 w 2006"/>
                  <a:gd name="T11" fmla="*/ 219 h 1725"/>
                  <a:gd name="T12" fmla="*/ 390 w 2006"/>
                  <a:gd name="T13" fmla="*/ 172 h 1725"/>
                  <a:gd name="T14" fmla="*/ 476 w 2006"/>
                  <a:gd name="T15" fmla="*/ 241 h 1725"/>
                  <a:gd name="T16" fmla="*/ 549 w 2006"/>
                  <a:gd name="T17" fmla="*/ 191 h 1725"/>
                  <a:gd name="T18" fmla="*/ 654 w 2006"/>
                  <a:gd name="T19" fmla="*/ 180 h 1725"/>
                  <a:gd name="T20" fmla="*/ 730 w 2006"/>
                  <a:gd name="T21" fmla="*/ 12 h 1725"/>
                  <a:gd name="T22" fmla="*/ 913 w 2006"/>
                  <a:gd name="T23" fmla="*/ 71 h 1725"/>
                  <a:gd name="T24" fmla="*/ 974 w 2006"/>
                  <a:gd name="T25" fmla="*/ 36 h 1725"/>
                  <a:gd name="T26" fmla="*/ 991 w 2006"/>
                  <a:gd name="T27" fmla="*/ 90 h 1725"/>
                  <a:gd name="T28" fmla="*/ 1168 w 2006"/>
                  <a:gd name="T29" fmla="*/ 142 h 1725"/>
                  <a:gd name="T30" fmla="*/ 1291 w 2006"/>
                  <a:gd name="T31" fmla="*/ 135 h 1725"/>
                  <a:gd name="T32" fmla="*/ 1364 w 2006"/>
                  <a:gd name="T33" fmla="*/ 213 h 1725"/>
                  <a:gd name="T34" fmla="*/ 1471 w 2006"/>
                  <a:gd name="T35" fmla="*/ 176 h 1725"/>
                  <a:gd name="T36" fmla="*/ 1579 w 2006"/>
                  <a:gd name="T37" fmla="*/ 127 h 1725"/>
                  <a:gd name="T38" fmla="*/ 1633 w 2006"/>
                  <a:gd name="T39" fmla="*/ 159 h 1725"/>
                  <a:gd name="T40" fmla="*/ 1684 w 2006"/>
                  <a:gd name="T41" fmla="*/ 144 h 1725"/>
                  <a:gd name="T42" fmla="*/ 1786 w 2006"/>
                  <a:gd name="T43" fmla="*/ 191 h 1725"/>
                  <a:gd name="T44" fmla="*/ 1864 w 2006"/>
                  <a:gd name="T45" fmla="*/ 152 h 1725"/>
                  <a:gd name="T46" fmla="*/ 1853 w 2006"/>
                  <a:gd name="T47" fmla="*/ 207 h 1725"/>
                  <a:gd name="T48" fmla="*/ 2006 w 2006"/>
                  <a:gd name="T49" fmla="*/ 278 h 1725"/>
                  <a:gd name="T50" fmla="*/ 1903 w 2006"/>
                  <a:gd name="T51" fmla="*/ 376 h 1725"/>
                  <a:gd name="T52" fmla="*/ 1803 w 2006"/>
                  <a:gd name="T53" fmla="*/ 510 h 1725"/>
                  <a:gd name="T54" fmla="*/ 1629 w 2006"/>
                  <a:gd name="T55" fmla="*/ 887 h 1725"/>
                  <a:gd name="T56" fmla="*/ 1640 w 2006"/>
                  <a:gd name="T57" fmla="*/ 1118 h 1725"/>
                  <a:gd name="T58" fmla="*/ 1590 w 2006"/>
                  <a:gd name="T59" fmla="*/ 1258 h 1725"/>
                  <a:gd name="T60" fmla="*/ 1479 w 2006"/>
                  <a:gd name="T61" fmla="*/ 1339 h 1725"/>
                  <a:gd name="T62" fmla="*/ 1301 w 2006"/>
                  <a:gd name="T63" fmla="*/ 1266 h 1725"/>
                  <a:gd name="T64" fmla="*/ 1183 w 2006"/>
                  <a:gd name="T65" fmla="*/ 1439 h 1725"/>
                  <a:gd name="T66" fmla="*/ 1080 w 2006"/>
                  <a:gd name="T67" fmla="*/ 1404 h 1725"/>
                  <a:gd name="T68" fmla="*/ 1006 w 2006"/>
                  <a:gd name="T69" fmla="*/ 1433 h 1725"/>
                  <a:gd name="T70" fmla="*/ 1062 w 2006"/>
                  <a:gd name="T71" fmla="*/ 1320 h 1725"/>
                  <a:gd name="T72" fmla="*/ 919 w 2006"/>
                  <a:gd name="T73" fmla="*/ 1415 h 1725"/>
                  <a:gd name="T74" fmla="*/ 799 w 2006"/>
                  <a:gd name="T75" fmla="*/ 1419 h 1725"/>
                  <a:gd name="T76" fmla="*/ 741 w 2006"/>
                  <a:gd name="T77" fmla="*/ 1516 h 1725"/>
                  <a:gd name="T78" fmla="*/ 447 w 2006"/>
                  <a:gd name="T79" fmla="*/ 1644 h 1725"/>
                  <a:gd name="T80" fmla="*/ 290 w 2006"/>
                  <a:gd name="T81" fmla="*/ 1705 h 1725"/>
                  <a:gd name="T82" fmla="*/ 312 w 2006"/>
                  <a:gd name="T83" fmla="*/ 1636 h 1725"/>
                  <a:gd name="T84" fmla="*/ 459 w 2006"/>
                  <a:gd name="T85" fmla="*/ 1559 h 1725"/>
                  <a:gd name="T86" fmla="*/ 519 w 2006"/>
                  <a:gd name="T87" fmla="*/ 1499 h 1725"/>
                  <a:gd name="T88" fmla="*/ 670 w 2006"/>
                  <a:gd name="T89" fmla="*/ 1327 h 1725"/>
                  <a:gd name="T90" fmla="*/ 700 w 2006"/>
                  <a:gd name="T91" fmla="*/ 1170 h 1725"/>
                  <a:gd name="T92" fmla="*/ 566 w 2006"/>
                  <a:gd name="T93" fmla="*/ 1092 h 1725"/>
                  <a:gd name="T94" fmla="*/ 571 w 2006"/>
                  <a:gd name="T95" fmla="*/ 1009 h 1725"/>
                  <a:gd name="T96" fmla="*/ 321 w 2006"/>
                  <a:gd name="T97" fmla="*/ 965 h 1725"/>
                  <a:gd name="T98" fmla="*/ 314 w 2006"/>
                  <a:gd name="T99" fmla="*/ 796 h 1725"/>
                  <a:gd name="T100" fmla="*/ 205 w 2006"/>
                  <a:gd name="T101" fmla="*/ 790 h 1725"/>
                  <a:gd name="T102" fmla="*/ 131 w 2006"/>
                  <a:gd name="T103" fmla="*/ 648 h 17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006" h="1725">
                    <a:moveTo>
                      <a:pt x="151" y="614"/>
                    </a:moveTo>
                    <a:lnTo>
                      <a:pt x="121" y="456"/>
                    </a:lnTo>
                    <a:lnTo>
                      <a:pt x="52" y="443"/>
                    </a:lnTo>
                    <a:lnTo>
                      <a:pt x="0" y="322"/>
                    </a:lnTo>
                    <a:lnTo>
                      <a:pt x="46" y="247"/>
                    </a:lnTo>
                    <a:lnTo>
                      <a:pt x="97" y="232"/>
                    </a:lnTo>
                    <a:lnTo>
                      <a:pt x="114" y="193"/>
                    </a:lnTo>
                    <a:lnTo>
                      <a:pt x="167" y="191"/>
                    </a:lnTo>
                    <a:lnTo>
                      <a:pt x="185" y="213"/>
                    </a:lnTo>
                    <a:lnTo>
                      <a:pt x="269" y="209"/>
                    </a:lnTo>
                    <a:lnTo>
                      <a:pt x="282" y="165"/>
                    </a:lnTo>
                    <a:lnTo>
                      <a:pt x="301" y="219"/>
                    </a:lnTo>
                    <a:lnTo>
                      <a:pt x="368" y="226"/>
                    </a:lnTo>
                    <a:lnTo>
                      <a:pt x="390" y="172"/>
                    </a:lnTo>
                    <a:lnTo>
                      <a:pt x="403" y="228"/>
                    </a:lnTo>
                    <a:lnTo>
                      <a:pt x="476" y="241"/>
                    </a:lnTo>
                    <a:lnTo>
                      <a:pt x="500" y="189"/>
                    </a:lnTo>
                    <a:lnTo>
                      <a:pt x="549" y="191"/>
                    </a:lnTo>
                    <a:lnTo>
                      <a:pt x="562" y="226"/>
                    </a:lnTo>
                    <a:lnTo>
                      <a:pt x="654" y="180"/>
                    </a:lnTo>
                    <a:lnTo>
                      <a:pt x="656" y="124"/>
                    </a:lnTo>
                    <a:lnTo>
                      <a:pt x="730" y="12"/>
                    </a:lnTo>
                    <a:lnTo>
                      <a:pt x="763" y="0"/>
                    </a:lnTo>
                    <a:lnTo>
                      <a:pt x="913" y="71"/>
                    </a:lnTo>
                    <a:lnTo>
                      <a:pt x="955" y="38"/>
                    </a:lnTo>
                    <a:lnTo>
                      <a:pt x="974" y="36"/>
                    </a:lnTo>
                    <a:lnTo>
                      <a:pt x="991" y="46"/>
                    </a:lnTo>
                    <a:lnTo>
                      <a:pt x="991" y="90"/>
                    </a:lnTo>
                    <a:lnTo>
                      <a:pt x="1153" y="105"/>
                    </a:lnTo>
                    <a:lnTo>
                      <a:pt x="1168" y="142"/>
                    </a:lnTo>
                    <a:lnTo>
                      <a:pt x="1232" y="155"/>
                    </a:lnTo>
                    <a:lnTo>
                      <a:pt x="1291" y="135"/>
                    </a:lnTo>
                    <a:lnTo>
                      <a:pt x="1364" y="135"/>
                    </a:lnTo>
                    <a:lnTo>
                      <a:pt x="1364" y="213"/>
                    </a:lnTo>
                    <a:lnTo>
                      <a:pt x="1446" y="165"/>
                    </a:lnTo>
                    <a:lnTo>
                      <a:pt x="1471" y="176"/>
                    </a:lnTo>
                    <a:lnTo>
                      <a:pt x="1504" y="129"/>
                    </a:lnTo>
                    <a:lnTo>
                      <a:pt x="1579" y="127"/>
                    </a:lnTo>
                    <a:lnTo>
                      <a:pt x="1613" y="152"/>
                    </a:lnTo>
                    <a:lnTo>
                      <a:pt x="1633" y="159"/>
                    </a:lnTo>
                    <a:lnTo>
                      <a:pt x="1648" y="138"/>
                    </a:lnTo>
                    <a:lnTo>
                      <a:pt x="1684" y="144"/>
                    </a:lnTo>
                    <a:lnTo>
                      <a:pt x="1758" y="189"/>
                    </a:lnTo>
                    <a:lnTo>
                      <a:pt x="1786" y="191"/>
                    </a:lnTo>
                    <a:lnTo>
                      <a:pt x="1818" y="146"/>
                    </a:lnTo>
                    <a:lnTo>
                      <a:pt x="1864" y="152"/>
                    </a:lnTo>
                    <a:lnTo>
                      <a:pt x="1864" y="193"/>
                    </a:lnTo>
                    <a:lnTo>
                      <a:pt x="1853" y="207"/>
                    </a:lnTo>
                    <a:lnTo>
                      <a:pt x="1864" y="238"/>
                    </a:lnTo>
                    <a:lnTo>
                      <a:pt x="2006" y="278"/>
                    </a:lnTo>
                    <a:lnTo>
                      <a:pt x="1934" y="370"/>
                    </a:lnTo>
                    <a:lnTo>
                      <a:pt x="1903" y="376"/>
                    </a:lnTo>
                    <a:lnTo>
                      <a:pt x="1889" y="435"/>
                    </a:lnTo>
                    <a:lnTo>
                      <a:pt x="1803" y="510"/>
                    </a:lnTo>
                    <a:lnTo>
                      <a:pt x="1640" y="850"/>
                    </a:lnTo>
                    <a:lnTo>
                      <a:pt x="1629" y="887"/>
                    </a:lnTo>
                    <a:lnTo>
                      <a:pt x="1657" y="917"/>
                    </a:lnTo>
                    <a:lnTo>
                      <a:pt x="1640" y="1118"/>
                    </a:lnTo>
                    <a:lnTo>
                      <a:pt x="1619" y="1139"/>
                    </a:lnTo>
                    <a:lnTo>
                      <a:pt x="1590" y="1258"/>
                    </a:lnTo>
                    <a:lnTo>
                      <a:pt x="1502" y="1295"/>
                    </a:lnTo>
                    <a:lnTo>
                      <a:pt x="1479" y="1339"/>
                    </a:lnTo>
                    <a:lnTo>
                      <a:pt x="1342" y="1266"/>
                    </a:lnTo>
                    <a:lnTo>
                      <a:pt x="1301" y="1266"/>
                    </a:lnTo>
                    <a:lnTo>
                      <a:pt x="1235" y="1430"/>
                    </a:lnTo>
                    <a:lnTo>
                      <a:pt x="1183" y="1439"/>
                    </a:lnTo>
                    <a:lnTo>
                      <a:pt x="1147" y="1395"/>
                    </a:lnTo>
                    <a:lnTo>
                      <a:pt x="1080" y="1404"/>
                    </a:lnTo>
                    <a:lnTo>
                      <a:pt x="1064" y="1430"/>
                    </a:lnTo>
                    <a:lnTo>
                      <a:pt x="1006" y="1433"/>
                    </a:lnTo>
                    <a:lnTo>
                      <a:pt x="1003" y="1396"/>
                    </a:lnTo>
                    <a:lnTo>
                      <a:pt x="1062" y="1320"/>
                    </a:lnTo>
                    <a:lnTo>
                      <a:pt x="986" y="1389"/>
                    </a:lnTo>
                    <a:lnTo>
                      <a:pt x="919" y="1415"/>
                    </a:lnTo>
                    <a:lnTo>
                      <a:pt x="875" y="1450"/>
                    </a:lnTo>
                    <a:lnTo>
                      <a:pt x="799" y="1419"/>
                    </a:lnTo>
                    <a:lnTo>
                      <a:pt x="730" y="1467"/>
                    </a:lnTo>
                    <a:lnTo>
                      <a:pt x="741" y="1516"/>
                    </a:lnTo>
                    <a:lnTo>
                      <a:pt x="537" y="1725"/>
                    </a:lnTo>
                    <a:lnTo>
                      <a:pt x="447" y="1644"/>
                    </a:lnTo>
                    <a:lnTo>
                      <a:pt x="340" y="1719"/>
                    </a:lnTo>
                    <a:lnTo>
                      <a:pt x="290" y="1705"/>
                    </a:lnTo>
                    <a:lnTo>
                      <a:pt x="282" y="1665"/>
                    </a:lnTo>
                    <a:lnTo>
                      <a:pt x="312" y="1636"/>
                    </a:lnTo>
                    <a:lnTo>
                      <a:pt x="388" y="1630"/>
                    </a:lnTo>
                    <a:lnTo>
                      <a:pt x="459" y="1559"/>
                    </a:lnTo>
                    <a:lnTo>
                      <a:pt x="470" y="1504"/>
                    </a:lnTo>
                    <a:lnTo>
                      <a:pt x="519" y="1499"/>
                    </a:lnTo>
                    <a:lnTo>
                      <a:pt x="629" y="1344"/>
                    </a:lnTo>
                    <a:lnTo>
                      <a:pt x="670" y="1327"/>
                    </a:lnTo>
                    <a:lnTo>
                      <a:pt x="715" y="1290"/>
                    </a:lnTo>
                    <a:lnTo>
                      <a:pt x="700" y="1170"/>
                    </a:lnTo>
                    <a:lnTo>
                      <a:pt x="681" y="1170"/>
                    </a:lnTo>
                    <a:lnTo>
                      <a:pt x="566" y="1092"/>
                    </a:lnTo>
                    <a:lnTo>
                      <a:pt x="627" y="1028"/>
                    </a:lnTo>
                    <a:lnTo>
                      <a:pt x="571" y="1009"/>
                    </a:lnTo>
                    <a:lnTo>
                      <a:pt x="445" y="1061"/>
                    </a:lnTo>
                    <a:lnTo>
                      <a:pt x="321" y="965"/>
                    </a:lnTo>
                    <a:lnTo>
                      <a:pt x="385" y="855"/>
                    </a:lnTo>
                    <a:lnTo>
                      <a:pt x="314" y="796"/>
                    </a:lnTo>
                    <a:lnTo>
                      <a:pt x="290" y="811"/>
                    </a:lnTo>
                    <a:lnTo>
                      <a:pt x="205" y="790"/>
                    </a:lnTo>
                    <a:lnTo>
                      <a:pt x="209" y="715"/>
                    </a:lnTo>
                    <a:lnTo>
                      <a:pt x="131" y="648"/>
                    </a:lnTo>
                    <a:lnTo>
                      <a:pt x="151" y="614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04" name="Freeform 64"/>
              <p:cNvSpPr>
                <a:spLocks noChangeAspect="1"/>
              </p:cNvSpPr>
              <p:nvPr/>
            </p:nvSpPr>
            <p:spPr bwMode="auto">
              <a:xfrm>
                <a:off x="3966" y="2493"/>
                <a:ext cx="146" cy="175"/>
              </a:xfrm>
              <a:custGeom>
                <a:avLst/>
                <a:gdLst>
                  <a:gd name="T0" fmla="*/ 445 w 811"/>
                  <a:gd name="T1" fmla="*/ 77 h 970"/>
                  <a:gd name="T2" fmla="*/ 775 w 811"/>
                  <a:gd name="T3" fmla="*/ 263 h 970"/>
                  <a:gd name="T4" fmla="*/ 777 w 811"/>
                  <a:gd name="T5" fmla="*/ 285 h 970"/>
                  <a:gd name="T6" fmla="*/ 728 w 811"/>
                  <a:gd name="T7" fmla="*/ 342 h 970"/>
                  <a:gd name="T8" fmla="*/ 724 w 811"/>
                  <a:gd name="T9" fmla="*/ 405 h 970"/>
                  <a:gd name="T10" fmla="*/ 811 w 811"/>
                  <a:gd name="T11" fmla="*/ 409 h 970"/>
                  <a:gd name="T12" fmla="*/ 783 w 811"/>
                  <a:gd name="T13" fmla="*/ 451 h 970"/>
                  <a:gd name="T14" fmla="*/ 723 w 811"/>
                  <a:gd name="T15" fmla="*/ 470 h 970"/>
                  <a:gd name="T16" fmla="*/ 690 w 811"/>
                  <a:gd name="T17" fmla="*/ 565 h 970"/>
                  <a:gd name="T18" fmla="*/ 689 w 811"/>
                  <a:gd name="T19" fmla="*/ 613 h 970"/>
                  <a:gd name="T20" fmla="*/ 650 w 811"/>
                  <a:gd name="T21" fmla="*/ 623 h 970"/>
                  <a:gd name="T22" fmla="*/ 636 w 811"/>
                  <a:gd name="T23" fmla="*/ 650 h 970"/>
                  <a:gd name="T24" fmla="*/ 668 w 811"/>
                  <a:gd name="T25" fmla="*/ 677 h 970"/>
                  <a:gd name="T26" fmla="*/ 684 w 811"/>
                  <a:gd name="T27" fmla="*/ 719 h 970"/>
                  <a:gd name="T28" fmla="*/ 668 w 811"/>
                  <a:gd name="T29" fmla="*/ 726 h 970"/>
                  <a:gd name="T30" fmla="*/ 663 w 811"/>
                  <a:gd name="T31" fmla="*/ 778 h 970"/>
                  <a:gd name="T32" fmla="*/ 701 w 811"/>
                  <a:gd name="T33" fmla="*/ 783 h 970"/>
                  <a:gd name="T34" fmla="*/ 670 w 811"/>
                  <a:gd name="T35" fmla="*/ 869 h 970"/>
                  <a:gd name="T36" fmla="*/ 560 w 811"/>
                  <a:gd name="T37" fmla="*/ 843 h 970"/>
                  <a:gd name="T38" fmla="*/ 479 w 811"/>
                  <a:gd name="T39" fmla="*/ 895 h 970"/>
                  <a:gd name="T40" fmla="*/ 352 w 811"/>
                  <a:gd name="T41" fmla="*/ 867 h 970"/>
                  <a:gd name="T42" fmla="*/ 278 w 811"/>
                  <a:gd name="T43" fmla="*/ 902 h 970"/>
                  <a:gd name="T44" fmla="*/ 209 w 811"/>
                  <a:gd name="T45" fmla="*/ 865 h 970"/>
                  <a:gd name="T46" fmla="*/ 158 w 811"/>
                  <a:gd name="T47" fmla="*/ 874 h 970"/>
                  <a:gd name="T48" fmla="*/ 129 w 811"/>
                  <a:gd name="T49" fmla="*/ 847 h 970"/>
                  <a:gd name="T50" fmla="*/ 50 w 811"/>
                  <a:gd name="T51" fmla="*/ 970 h 970"/>
                  <a:gd name="T52" fmla="*/ 14 w 811"/>
                  <a:gd name="T53" fmla="*/ 962 h 970"/>
                  <a:gd name="T54" fmla="*/ 0 w 811"/>
                  <a:gd name="T55" fmla="*/ 821 h 970"/>
                  <a:gd name="T56" fmla="*/ 24 w 811"/>
                  <a:gd name="T57" fmla="*/ 704 h 970"/>
                  <a:gd name="T58" fmla="*/ 50 w 811"/>
                  <a:gd name="T59" fmla="*/ 680 h 970"/>
                  <a:gd name="T60" fmla="*/ 65 w 811"/>
                  <a:gd name="T61" fmla="*/ 477 h 970"/>
                  <a:gd name="T62" fmla="*/ 37 w 811"/>
                  <a:gd name="T63" fmla="*/ 450 h 970"/>
                  <a:gd name="T64" fmla="*/ 48 w 811"/>
                  <a:gd name="T65" fmla="*/ 416 h 970"/>
                  <a:gd name="T66" fmla="*/ 208 w 811"/>
                  <a:gd name="T67" fmla="*/ 72 h 970"/>
                  <a:gd name="T68" fmla="*/ 297 w 811"/>
                  <a:gd name="T69" fmla="*/ 0 h 970"/>
                  <a:gd name="T70" fmla="*/ 296 w 811"/>
                  <a:gd name="T71" fmla="*/ 14 h 970"/>
                  <a:gd name="T72" fmla="*/ 371 w 811"/>
                  <a:gd name="T73" fmla="*/ 91 h 970"/>
                  <a:gd name="T74" fmla="*/ 397 w 811"/>
                  <a:gd name="T75" fmla="*/ 93 h 970"/>
                  <a:gd name="T76" fmla="*/ 445 w 811"/>
                  <a:gd name="T77" fmla="*/ 77 h 9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11" h="970">
                    <a:moveTo>
                      <a:pt x="445" y="77"/>
                    </a:moveTo>
                    <a:lnTo>
                      <a:pt x="775" y="263"/>
                    </a:lnTo>
                    <a:lnTo>
                      <a:pt x="777" y="285"/>
                    </a:lnTo>
                    <a:lnTo>
                      <a:pt x="728" y="342"/>
                    </a:lnTo>
                    <a:lnTo>
                      <a:pt x="724" y="405"/>
                    </a:lnTo>
                    <a:lnTo>
                      <a:pt x="811" y="409"/>
                    </a:lnTo>
                    <a:lnTo>
                      <a:pt x="783" y="451"/>
                    </a:lnTo>
                    <a:lnTo>
                      <a:pt x="723" y="470"/>
                    </a:lnTo>
                    <a:lnTo>
                      <a:pt x="690" y="565"/>
                    </a:lnTo>
                    <a:lnTo>
                      <a:pt x="689" y="613"/>
                    </a:lnTo>
                    <a:lnTo>
                      <a:pt x="650" y="623"/>
                    </a:lnTo>
                    <a:lnTo>
                      <a:pt x="636" y="650"/>
                    </a:lnTo>
                    <a:lnTo>
                      <a:pt x="668" y="677"/>
                    </a:lnTo>
                    <a:lnTo>
                      <a:pt x="684" y="719"/>
                    </a:lnTo>
                    <a:lnTo>
                      <a:pt x="668" y="726"/>
                    </a:lnTo>
                    <a:lnTo>
                      <a:pt x="663" y="778"/>
                    </a:lnTo>
                    <a:lnTo>
                      <a:pt x="701" y="783"/>
                    </a:lnTo>
                    <a:lnTo>
                      <a:pt x="670" y="869"/>
                    </a:lnTo>
                    <a:lnTo>
                      <a:pt x="560" y="843"/>
                    </a:lnTo>
                    <a:lnTo>
                      <a:pt x="479" y="895"/>
                    </a:lnTo>
                    <a:lnTo>
                      <a:pt x="352" y="867"/>
                    </a:lnTo>
                    <a:lnTo>
                      <a:pt x="278" y="902"/>
                    </a:lnTo>
                    <a:lnTo>
                      <a:pt x="209" y="865"/>
                    </a:lnTo>
                    <a:lnTo>
                      <a:pt x="158" y="874"/>
                    </a:lnTo>
                    <a:lnTo>
                      <a:pt x="129" y="847"/>
                    </a:lnTo>
                    <a:lnTo>
                      <a:pt x="50" y="970"/>
                    </a:lnTo>
                    <a:lnTo>
                      <a:pt x="14" y="962"/>
                    </a:lnTo>
                    <a:lnTo>
                      <a:pt x="0" y="821"/>
                    </a:lnTo>
                    <a:lnTo>
                      <a:pt x="24" y="704"/>
                    </a:lnTo>
                    <a:lnTo>
                      <a:pt x="50" y="680"/>
                    </a:lnTo>
                    <a:lnTo>
                      <a:pt x="65" y="477"/>
                    </a:lnTo>
                    <a:lnTo>
                      <a:pt x="37" y="450"/>
                    </a:lnTo>
                    <a:lnTo>
                      <a:pt x="48" y="416"/>
                    </a:lnTo>
                    <a:lnTo>
                      <a:pt x="208" y="72"/>
                    </a:lnTo>
                    <a:lnTo>
                      <a:pt x="297" y="0"/>
                    </a:lnTo>
                    <a:lnTo>
                      <a:pt x="296" y="14"/>
                    </a:lnTo>
                    <a:lnTo>
                      <a:pt x="371" y="91"/>
                    </a:lnTo>
                    <a:lnTo>
                      <a:pt x="397" y="93"/>
                    </a:lnTo>
                    <a:lnTo>
                      <a:pt x="445" y="77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05" name="Freeform 65"/>
              <p:cNvSpPr>
                <a:spLocks noChangeAspect="1"/>
              </p:cNvSpPr>
              <p:nvPr/>
            </p:nvSpPr>
            <p:spPr bwMode="auto">
              <a:xfrm>
                <a:off x="4080" y="2524"/>
                <a:ext cx="125" cy="140"/>
              </a:xfrm>
              <a:custGeom>
                <a:avLst/>
                <a:gdLst>
                  <a:gd name="T0" fmla="*/ 141 w 692"/>
                  <a:gd name="T1" fmla="*/ 90 h 779"/>
                  <a:gd name="T2" fmla="*/ 143 w 692"/>
                  <a:gd name="T3" fmla="*/ 114 h 779"/>
                  <a:gd name="T4" fmla="*/ 92 w 692"/>
                  <a:gd name="T5" fmla="*/ 172 h 779"/>
                  <a:gd name="T6" fmla="*/ 90 w 692"/>
                  <a:gd name="T7" fmla="*/ 236 h 779"/>
                  <a:gd name="T8" fmla="*/ 175 w 692"/>
                  <a:gd name="T9" fmla="*/ 238 h 779"/>
                  <a:gd name="T10" fmla="*/ 148 w 692"/>
                  <a:gd name="T11" fmla="*/ 280 h 779"/>
                  <a:gd name="T12" fmla="*/ 89 w 692"/>
                  <a:gd name="T13" fmla="*/ 299 h 779"/>
                  <a:gd name="T14" fmla="*/ 53 w 692"/>
                  <a:gd name="T15" fmla="*/ 403 h 779"/>
                  <a:gd name="T16" fmla="*/ 51 w 692"/>
                  <a:gd name="T17" fmla="*/ 442 h 779"/>
                  <a:gd name="T18" fmla="*/ 14 w 692"/>
                  <a:gd name="T19" fmla="*/ 451 h 779"/>
                  <a:gd name="T20" fmla="*/ 0 w 692"/>
                  <a:gd name="T21" fmla="*/ 479 h 779"/>
                  <a:gd name="T22" fmla="*/ 29 w 692"/>
                  <a:gd name="T23" fmla="*/ 502 h 779"/>
                  <a:gd name="T24" fmla="*/ 43 w 692"/>
                  <a:gd name="T25" fmla="*/ 523 h 779"/>
                  <a:gd name="T26" fmla="*/ 50 w 692"/>
                  <a:gd name="T27" fmla="*/ 548 h 779"/>
                  <a:gd name="T28" fmla="*/ 34 w 692"/>
                  <a:gd name="T29" fmla="*/ 557 h 779"/>
                  <a:gd name="T30" fmla="*/ 29 w 692"/>
                  <a:gd name="T31" fmla="*/ 607 h 779"/>
                  <a:gd name="T32" fmla="*/ 67 w 692"/>
                  <a:gd name="T33" fmla="*/ 611 h 779"/>
                  <a:gd name="T34" fmla="*/ 36 w 692"/>
                  <a:gd name="T35" fmla="*/ 694 h 779"/>
                  <a:gd name="T36" fmla="*/ 23 w 692"/>
                  <a:gd name="T37" fmla="*/ 732 h 779"/>
                  <a:gd name="T38" fmla="*/ 79 w 692"/>
                  <a:gd name="T39" fmla="*/ 727 h 779"/>
                  <a:gd name="T40" fmla="*/ 101 w 692"/>
                  <a:gd name="T41" fmla="*/ 761 h 779"/>
                  <a:gd name="T42" fmla="*/ 177 w 692"/>
                  <a:gd name="T43" fmla="*/ 779 h 779"/>
                  <a:gd name="T44" fmla="*/ 256 w 692"/>
                  <a:gd name="T45" fmla="*/ 722 h 779"/>
                  <a:gd name="T46" fmla="*/ 292 w 692"/>
                  <a:gd name="T47" fmla="*/ 773 h 779"/>
                  <a:gd name="T48" fmla="*/ 321 w 692"/>
                  <a:gd name="T49" fmla="*/ 768 h 779"/>
                  <a:gd name="T50" fmla="*/ 384 w 692"/>
                  <a:gd name="T51" fmla="*/ 713 h 779"/>
                  <a:gd name="T52" fmla="*/ 423 w 692"/>
                  <a:gd name="T53" fmla="*/ 779 h 779"/>
                  <a:gd name="T54" fmla="*/ 464 w 692"/>
                  <a:gd name="T55" fmla="*/ 770 h 779"/>
                  <a:gd name="T56" fmla="*/ 490 w 692"/>
                  <a:gd name="T57" fmla="*/ 713 h 779"/>
                  <a:gd name="T58" fmla="*/ 569 w 692"/>
                  <a:gd name="T59" fmla="*/ 727 h 779"/>
                  <a:gd name="T60" fmla="*/ 567 w 692"/>
                  <a:gd name="T61" fmla="*/ 627 h 779"/>
                  <a:gd name="T62" fmla="*/ 671 w 692"/>
                  <a:gd name="T63" fmla="*/ 646 h 779"/>
                  <a:gd name="T64" fmla="*/ 668 w 692"/>
                  <a:gd name="T65" fmla="*/ 590 h 779"/>
                  <a:gd name="T66" fmla="*/ 654 w 692"/>
                  <a:gd name="T67" fmla="*/ 545 h 779"/>
                  <a:gd name="T68" fmla="*/ 649 w 692"/>
                  <a:gd name="T69" fmla="*/ 481 h 779"/>
                  <a:gd name="T70" fmla="*/ 659 w 692"/>
                  <a:gd name="T71" fmla="*/ 458 h 779"/>
                  <a:gd name="T72" fmla="*/ 663 w 692"/>
                  <a:gd name="T73" fmla="*/ 384 h 779"/>
                  <a:gd name="T74" fmla="*/ 678 w 692"/>
                  <a:gd name="T75" fmla="*/ 359 h 779"/>
                  <a:gd name="T76" fmla="*/ 675 w 692"/>
                  <a:gd name="T77" fmla="*/ 342 h 779"/>
                  <a:gd name="T78" fmla="*/ 630 w 692"/>
                  <a:gd name="T79" fmla="*/ 318 h 779"/>
                  <a:gd name="T80" fmla="*/ 692 w 692"/>
                  <a:gd name="T81" fmla="*/ 130 h 779"/>
                  <a:gd name="T82" fmla="*/ 668 w 692"/>
                  <a:gd name="T83" fmla="*/ 125 h 779"/>
                  <a:gd name="T84" fmla="*/ 613 w 692"/>
                  <a:gd name="T85" fmla="*/ 100 h 779"/>
                  <a:gd name="T86" fmla="*/ 555 w 692"/>
                  <a:gd name="T87" fmla="*/ 93 h 779"/>
                  <a:gd name="T88" fmla="*/ 474 w 692"/>
                  <a:gd name="T89" fmla="*/ 30 h 779"/>
                  <a:gd name="T90" fmla="*/ 444 w 692"/>
                  <a:gd name="T91" fmla="*/ 35 h 779"/>
                  <a:gd name="T92" fmla="*/ 383 w 692"/>
                  <a:gd name="T93" fmla="*/ 5 h 779"/>
                  <a:gd name="T94" fmla="*/ 338 w 692"/>
                  <a:gd name="T95" fmla="*/ 25 h 779"/>
                  <a:gd name="T96" fmla="*/ 297 w 692"/>
                  <a:gd name="T97" fmla="*/ 0 h 779"/>
                  <a:gd name="T98" fmla="*/ 141 w 692"/>
                  <a:gd name="T99" fmla="*/ 90 h 7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92" h="779">
                    <a:moveTo>
                      <a:pt x="141" y="90"/>
                    </a:moveTo>
                    <a:lnTo>
                      <a:pt x="143" y="114"/>
                    </a:lnTo>
                    <a:lnTo>
                      <a:pt x="92" y="172"/>
                    </a:lnTo>
                    <a:lnTo>
                      <a:pt x="90" y="236"/>
                    </a:lnTo>
                    <a:lnTo>
                      <a:pt x="175" y="238"/>
                    </a:lnTo>
                    <a:lnTo>
                      <a:pt x="148" y="280"/>
                    </a:lnTo>
                    <a:lnTo>
                      <a:pt x="89" y="299"/>
                    </a:lnTo>
                    <a:lnTo>
                      <a:pt x="53" y="403"/>
                    </a:lnTo>
                    <a:lnTo>
                      <a:pt x="51" y="442"/>
                    </a:lnTo>
                    <a:lnTo>
                      <a:pt x="14" y="451"/>
                    </a:lnTo>
                    <a:lnTo>
                      <a:pt x="0" y="479"/>
                    </a:lnTo>
                    <a:lnTo>
                      <a:pt x="29" y="502"/>
                    </a:lnTo>
                    <a:lnTo>
                      <a:pt x="43" y="523"/>
                    </a:lnTo>
                    <a:lnTo>
                      <a:pt x="50" y="548"/>
                    </a:lnTo>
                    <a:lnTo>
                      <a:pt x="34" y="557"/>
                    </a:lnTo>
                    <a:lnTo>
                      <a:pt x="29" y="607"/>
                    </a:lnTo>
                    <a:lnTo>
                      <a:pt x="67" y="611"/>
                    </a:lnTo>
                    <a:lnTo>
                      <a:pt x="36" y="694"/>
                    </a:lnTo>
                    <a:lnTo>
                      <a:pt x="23" y="732"/>
                    </a:lnTo>
                    <a:lnTo>
                      <a:pt x="79" y="727"/>
                    </a:lnTo>
                    <a:lnTo>
                      <a:pt x="101" y="761"/>
                    </a:lnTo>
                    <a:lnTo>
                      <a:pt x="177" y="779"/>
                    </a:lnTo>
                    <a:lnTo>
                      <a:pt x="256" y="722"/>
                    </a:lnTo>
                    <a:lnTo>
                      <a:pt x="292" y="773"/>
                    </a:lnTo>
                    <a:lnTo>
                      <a:pt x="321" y="768"/>
                    </a:lnTo>
                    <a:lnTo>
                      <a:pt x="384" y="713"/>
                    </a:lnTo>
                    <a:lnTo>
                      <a:pt x="423" y="779"/>
                    </a:lnTo>
                    <a:lnTo>
                      <a:pt x="464" y="770"/>
                    </a:lnTo>
                    <a:lnTo>
                      <a:pt x="490" y="713"/>
                    </a:lnTo>
                    <a:lnTo>
                      <a:pt x="569" y="727"/>
                    </a:lnTo>
                    <a:lnTo>
                      <a:pt x="567" y="627"/>
                    </a:lnTo>
                    <a:lnTo>
                      <a:pt x="671" y="646"/>
                    </a:lnTo>
                    <a:lnTo>
                      <a:pt x="668" y="590"/>
                    </a:lnTo>
                    <a:lnTo>
                      <a:pt x="654" y="545"/>
                    </a:lnTo>
                    <a:lnTo>
                      <a:pt x="649" y="481"/>
                    </a:lnTo>
                    <a:lnTo>
                      <a:pt x="659" y="458"/>
                    </a:lnTo>
                    <a:lnTo>
                      <a:pt x="663" y="384"/>
                    </a:lnTo>
                    <a:lnTo>
                      <a:pt x="678" y="359"/>
                    </a:lnTo>
                    <a:lnTo>
                      <a:pt x="675" y="342"/>
                    </a:lnTo>
                    <a:lnTo>
                      <a:pt x="630" y="318"/>
                    </a:lnTo>
                    <a:lnTo>
                      <a:pt x="692" y="130"/>
                    </a:lnTo>
                    <a:lnTo>
                      <a:pt x="668" y="125"/>
                    </a:lnTo>
                    <a:lnTo>
                      <a:pt x="613" y="100"/>
                    </a:lnTo>
                    <a:lnTo>
                      <a:pt x="555" y="93"/>
                    </a:lnTo>
                    <a:lnTo>
                      <a:pt x="474" y="30"/>
                    </a:lnTo>
                    <a:lnTo>
                      <a:pt x="444" y="35"/>
                    </a:lnTo>
                    <a:lnTo>
                      <a:pt x="383" y="5"/>
                    </a:lnTo>
                    <a:lnTo>
                      <a:pt x="338" y="25"/>
                    </a:lnTo>
                    <a:lnTo>
                      <a:pt x="297" y="0"/>
                    </a:lnTo>
                    <a:lnTo>
                      <a:pt x="141" y="9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06" name="Freeform 66"/>
              <p:cNvSpPr>
                <a:spLocks noChangeAspect="1"/>
              </p:cNvSpPr>
              <p:nvPr/>
            </p:nvSpPr>
            <p:spPr bwMode="auto">
              <a:xfrm>
                <a:off x="4487" y="2013"/>
                <a:ext cx="166" cy="122"/>
              </a:xfrm>
              <a:custGeom>
                <a:avLst/>
                <a:gdLst>
                  <a:gd name="T0" fmla="*/ 163 w 916"/>
                  <a:gd name="T1" fmla="*/ 170 h 680"/>
                  <a:gd name="T2" fmla="*/ 206 w 916"/>
                  <a:gd name="T3" fmla="*/ 150 h 680"/>
                  <a:gd name="T4" fmla="*/ 185 w 916"/>
                  <a:gd name="T5" fmla="*/ 102 h 680"/>
                  <a:gd name="T6" fmla="*/ 320 w 916"/>
                  <a:gd name="T7" fmla="*/ 0 h 680"/>
                  <a:gd name="T8" fmla="*/ 566 w 916"/>
                  <a:gd name="T9" fmla="*/ 57 h 680"/>
                  <a:gd name="T10" fmla="*/ 825 w 916"/>
                  <a:gd name="T11" fmla="*/ 18 h 680"/>
                  <a:gd name="T12" fmla="*/ 916 w 916"/>
                  <a:gd name="T13" fmla="*/ 230 h 680"/>
                  <a:gd name="T14" fmla="*/ 867 w 916"/>
                  <a:gd name="T15" fmla="*/ 189 h 680"/>
                  <a:gd name="T16" fmla="*/ 621 w 916"/>
                  <a:gd name="T17" fmla="*/ 268 h 680"/>
                  <a:gd name="T18" fmla="*/ 638 w 916"/>
                  <a:gd name="T19" fmla="*/ 451 h 680"/>
                  <a:gd name="T20" fmla="*/ 682 w 916"/>
                  <a:gd name="T21" fmla="*/ 508 h 680"/>
                  <a:gd name="T22" fmla="*/ 630 w 916"/>
                  <a:gd name="T23" fmla="*/ 569 h 680"/>
                  <a:gd name="T24" fmla="*/ 649 w 916"/>
                  <a:gd name="T25" fmla="*/ 680 h 680"/>
                  <a:gd name="T26" fmla="*/ 216 w 916"/>
                  <a:gd name="T27" fmla="*/ 619 h 680"/>
                  <a:gd name="T28" fmla="*/ 181 w 916"/>
                  <a:gd name="T29" fmla="*/ 572 h 680"/>
                  <a:gd name="T30" fmla="*/ 76 w 916"/>
                  <a:gd name="T31" fmla="*/ 565 h 680"/>
                  <a:gd name="T32" fmla="*/ 0 w 916"/>
                  <a:gd name="T33" fmla="*/ 592 h 680"/>
                  <a:gd name="T34" fmla="*/ 43 w 916"/>
                  <a:gd name="T35" fmla="*/ 489 h 680"/>
                  <a:gd name="T36" fmla="*/ 33 w 916"/>
                  <a:gd name="T37" fmla="*/ 411 h 680"/>
                  <a:gd name="T38" fmla="*/ 89 w 916"/>
                  <a:gd name="T39" fmla="*/ 404 h 680"/>
                  <a:gd name="T40" fmla="*/ 103 w 916"/>
                  <a:gd name="T41" fmla="*/ 365 h 680"/>
                  <a:gd name="T42" fmla="*/ 139 w 916"/>
                  <a:gd name="T43" fmla="*/ 346 h 680"/>
                  <a:gd name="T44" fmla="*/ 143 w 916"/>
                  <a:gd name="T45" fmla="*/ 269 h 680"/>
                  <a:gd name="T46" fmla="*/ 131 w 916"/>
                  <a:gd name="T47" fmla="*/ 201 h 680"/>
                  <a:gd name="T48" fmla="*/ 163 w 916"/>
                  <a:gd name="T49" fmla="*/ 170 h 6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16" h="680">
                    <a:moveTo>
                      <a:pt x="163" y="170"/>
                    </a:moveTo>
                    <a:lnTo>
                      <a:pt x="206" y="150"/>
                    </a:lnTo>
                    <a:lnTo>
                      <a:pt x="185" y="102"/>
                    </a:lnTo>
                    <a:lnTo>
                      <a:pt x="320" y="0"/>
                    </a:lnTo>
                    <a:lnTo>
                      <a:pt x="566" y="57"/>
                    </a:lnTo>
                    <a:lnTo>
                      <a:pt x="825" y="18"/>
                    </a:lnTo>
                    <a:lnTo>
                      <a:pt x="916" y="230"/>
                    </a:lnTo>
                    <a:lnTo>
                      <a:pt x="867" y="189"/>
                    </a:lnTo>
                    <a:lnTo>
                      <a:pt x="621" y="268"/>
                    </a:lnTo>
                    <a:lnTo>
                      <a:pt x="638" y="451"/>
                    </a:lnTo>
                    <a:lnTo>
                      <a:pt x="682" y="508"/>
                    </a:lnTo>
                    <a:lnTo>
                      <a:pt x="630" y="569"/>
                    </a:lnTo>
                    <a:lnTo>
                      <a:pt x="649" y="680"/>
                    </a:lnTo>
                    <a:lnTo>
                      <a:pt x="216" y="619"/>
                    </a:lnTo>
                    <a:lnTo>
                      <a:pt x="181" y="572"/>
                    </a:lnTo>
                    <a:lnTo>
                      <a:pt x="76" y="565"/>
                    </a:lnTo>
                    <a:lnTo>
                      <a:pt x="0" y="592"/>
                    </a:lnTo>
                    <a:lnTo>
                      <a:pt x="43" y="489"/>
                    </a:lnTo>
                    <a:lnTo>
                      <a:pt x="33" y="411"/>
                    </a:lnTo>
                    <a:lnTo>
                      <a:pt x="89" y="404"/>
                    </a:lnTo>
                    <a:lnTo>
                      <a:pt x="103" y="365"/>
                    </a:lnTo>
                    <a:lnTo>
                      <a:pt x="139" y="346"/>
                    </a:lnTo>
                    <a:lnTo>
                      <a:pt x="143" y="269"/>
                    </a:lnTo>
                    <a:lnTo>
                      <a:pt x="131" y="201"/>
                    </a:lnTo>
                    <a:lnTo>
                      <a:pt x="163" y="17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266307" name="Freeform 67"/>
            <p:cNvSpPr>
              <a:spLocks/>
            </p:cNvSpPr>
            <p:nvPr/>
          </p:nvSpPr>
          <p:spPr bwMode="auto">
            <a:xfrm>
              <a:off x="4277" y="2488"/>
              <a:ext cx="859" cy="586"/>
            </a:xfrm>
            <a:custGeom>
              <a:avLst/>
              <a:gdLst>
                <a:gd name="T0" fmla="*/ 0 w 859"/>
                <a:gd name="T1" fmla="*/ 0 h 586"/>
                <a:gd name="T2" fmla="*/ 512 w 859"/>
                <a:gd name="T3" fmla="*/ 586 h 586"/>
                <a:gd name="T4" fmla="*/ 859 w 859"/>
                <a:gd name="T5" fmla="*/ 586 h 5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59" h="586">
                  <a:moveTo>
                    <a:pt x="0" y="0"/>
                  </a:moveTo>
                  <a:cubicBezTo>
                    <a:pt x="256" y="293"/>
                    <a:pt x="512" y="586"/>
                    <a:pt x="512" y="586"/>
                  </a:cubicBezTo>
                  <a:lnTo>
                    <a:pt x="859" y="586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266308" name="Group 68"/>
          <p:cNvGrpSpPr>
            <a:grpSpLocks/>
          </p:cNvGrpSpPr>
          <p:nvPr/>
        </p:nvGrpSpPr>
        <p:grpSpPr bwMode="auto">
          <a:xfrm>
            <a:off x="6851650" y="2398713"/>
            <a:ext cx="2041525" cy="2020887"/>
            <a:chOff x="4316" y="1511"/>
            <a:chExt cx="1286" cy="1273"/>
          </a:xfrm>
        </p:grpSpPr>
        <p:sp>
          <p:nvSpPr>
            <p:cNvPr id="266309" name="Text Box 69"/>
            <p:cNvSpPr txBox="1">
              <a:spLocks noChangeArrowheads="1"/>
            </p:cNvSpPr>
            <p:nvPr/>
          </p:nvSpPr>
          <p:spPr bwMode="auto">
            <a:xfrm>
              <a:off x="5045" y="2121"/>
              <a:ext cx="557" cy="4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Litoral Leste Jaguaribe</a:t>
              </a:r>
            </a:p>
          </p:txBody>
        </p:sp>
        <p:sp>
          <p:nvSpPr>
            <p:cNvPr id="266310" name="Freeform 70"/>
            <p:cNvSpPr>
              <a:spLocks/>
            </p:cNvSpPr>
            <p:nvPr/>
          </p:nvSpPr>
          <p:spPr bwMode="auto">
            <a:xfrm>
              <a:off x="4896" y="2285"/>
              <a:ext cx="660" cy="259"/>
            </a:xfrm>
            <a:custGeom>
              <a:avLst/>
              <a:gdLst>
                <a:gd name="T0" fmla="*/ 0 w 660"/>
                <a:gd name="T1" fmla="*/ 0 h 259"/>
                <a:gd name="T2" fmla="*/ 194 w 660"/>
                <a:gd name="T3" fmla="*/ 259 h 259"/>
                <a:gd name="T4" fmla="*/ 660 w 660"/>
                <a:gd name="T5" fmla="*/ 259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60" h="259">
                  <a:moveTo>
                    <a:pt x="0" y="0"/>
                  </a:moveTo>
                  <a:lnTo>
                    <a:pt x="194" y="259"/>
                  </a:lnTo>
                  <a:lnTo>
                    <a:pt x="660" y="259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66311" name="Group 71"/>
            <p:cNvGrpSpPr>
              <a:grpSpLocks/>
            </p:cNvGrpSpPr>
            <p:nvPr/>
          </p:nvGrpSpPr>
          <p:grpSpPr bwMode="auto">
            <a:xfrm>
              <a:off x="4316" y="1511"/>
              <a:ext cx="978" cy="1273"/>
              <a:chOff x="4316" y="1511"/>
              <a:chExt cx="978" cy="1273"/>
            </a:xfrm>
          </p:grpSpPr>
          <p:sp>
            <p:nvSpPr>
              <p:cNvPr id="266312" name="Freeform 72"/>
              <p:cNvSpPr>
                <a:spLocks noChangeAspect="1"/>
              </p:cNvSpPr>
              <p:nvPr/>
            </p:nvSpPr>
            <p:spPr bwMode="auto">
              <a:xfrm>
                <a:off x="4674" y="1513"/>
                <a:ext cx="73" cy="51"/>
              </a:xfrm>
              <a:custGeom>
                <a:avLst/>
                <a:gdLst>
                  <a:gd name="T0" fmla="*/ 404 w 404"/>
                  <a:gd name="T1" fmla="*/ 49 h 284"/>
                  <a:gd name="T2" fmla="*/ 366 w 404"/>
                  <a:gd name="T3" fmla="*/ 184 h 284"/>
                  <a:gd name="T4" fmla="*/ 274 w 404"/>
                  <a:gd name="T5" fmla="*/ 169 h 284"/>
                  <a:gd name="T6" fmla="*/ 292 w 404"/>
                  <a:gd name="T7" fmla="*/ 284 h 284"/>
                  <a:gd name="T8" fmla="*/ 0 w 404"/>
                  <a:gd name="T9" fmla="*/ 230 h 284"/>
                  <a:gd name="T10" fmla="*/ 28 w 404"/>
                  <a:gd name="T11" fmla="*/ 161 h 284"/>
                  <a:gd name="T12" fmla="*/ 217 w 404"/>
                  <a:gd name="T13" fmla="*/ 2 h 284"/>
                  <a:gd name="T14" fmla="*/ 259 w 404"/>
                  <a:gd name="T15" fmla="*/ 0 h 284"/>
                  <a:gd name="T16" fmla="*/ 348 w 404"/>
                  <a:gd name="T17" fmla="*/ 49 h 284"/>
                  <a:gd name="T18" fmla="*/ 404 w 404"/>
                  <a:gd name="T19" fmla="*/ 49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4" h="284">
                    <a:moveTo>
                      <a:pt x="404" y="49"/>
                    </a:moveTo>
                    <a:lnTo>
                      <a:pt x="366" y="184"/>
                    </a:lnTo>
                    <a:lnTo>
                      <a:pt x="274" y="169"/>
                    </a:lnTo>
                    <a:lnTo>
                      <a:pt x="292" y="284"/>
                    </a:lnTo>
                    <a:lnTo>
                      <a:pt x="0" y="230"/>
                    </a:lnTo>
                    <a:lnTo>
                      <a:pt x="28" y="161"/>
                    </a:lnTo>
                    <a:lnTo>
                      <a:pt x="217" y="2"/>
                    </a:lnTo>
                    <a:lnTo>
                      <a:pt x="259" y="0"/>
                    </a:lnTo>
                    <a:lnTo>
                      <a:pt x="348" y="49"/>
                    </a:lnTo>
                    <a:lnTo>
                      <a:pt x="404" y="49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13" name="Freeform 73"/>
              <p:cNvSpPr>
                <a:spLocks noChangeAspect="1"/>
              </p:cNvSpPr>
              <p:nvPr/>
            </p:nvSpPr>
            <p:spPr bwMode="auto">
              <a:xfrm>
                <a:off x="4916" y="1737"/>
                <a:ext cx="121" cy="86"/>
              </a:xfrm>
              <a:custGeom>
                <a:avLst/>
                <a:gdLst>
                  <a:gd name="T0" fmla="*/ 495 w 674"/>
                  <a:gd name="T1" fmla="*/ 0 h 475"/>
                  <a:gd name="T2" fmla="*/ 508 w 674"/>
                  <a:gd name="T3" fmla="*/ 9 h 475"/>
                  <a:gd name="T4" fmla="*/ 578 w 674"/>
                  <a:gd name="T5" fmla="*/ 9 h 475"/>
                  <a:gd name="T6" fmla="*/ 672 w 674"/>
                  <a:gd name="T7" fmla="*/ 61 h 475"/>
                  <a:gd name="T8" fmla="*/ 674 w 674"/>
                  <a:gd name="T9" fmla="*/ 98 h 475"/>
                  <a:gd name="T10" fmla="*/ 616 w 674"/>
                  <a:gd name="T11" fmla="*/ 145 h 475"/>
                  <a:gd name="T12" fmla="*/ 641 w 674"/>
                  <a:gd name="T13" fmla="*/ 238 h 475"/>
                  <a:gd name="T14" fmla="*/ 582 w 674"/>
                  <a:gd name="T15" fmla="*/ 365 h 475"/>
                  <a:gd name="T16" fmla="*/ 486 w 674"/>
                  <a:gd name="T17" fmla="*/ 340 h 475"/>
                  <a:gd name="T18" fmla="*/ 360 w 674"/>
                  <a:gd name="T19" fmla="*/ 475 h 475"/>
                  <a:gd name="T20" fmla="*/ 184 w 674"/>
                  <a:gd name="T21" fmla="*/ 447 h 475"/>
                  <a:gd name="T22" fmla="*/ 141 w 674"/>
                  <a:gd name="T23" fmla="*/ 412 h 475"/>
                  <a:gd name="T24" fmla="*/ 16 w 674"/>
                  <a:gd name="T25" fmla="*/ 425 h 475"/>
                  <a:gd name="T26" fmla="*/ 2 w 674"/>
                  <a:gd name="T27" fmla="*/ 384 h 475"/>
                  <a:gd name="T28" fmla="*/ 43 w 674"/>
                  <a:gd name="T29" fmla="*/ 272 h 475"/>
                  <a:gd name="T30" fmla="*/ 20 w 674"/>
                  <a:gd name="T31" fmla="*/ 233 h 475"/>
                  <a:gd name="T32" fmla="*/ 0 w 674"/>
                  <a:gd name="T33" fmla="*/ 117 h 475"/>
                  <a:gd name="T34" fmla="*/ 74 w 674"/>
                  <a:gd name="T35" fmla="*/ 58 h 475"/>
                  <a:gd name="T36" fmla="*/ 68 w 674"/>
                  <a:gd name="T37" fmla="*/ 31 h 475"/>
                  <a:gd name="T38" fmla="*/ 93 w 674"/>
                  <a:gd name="T39" fmla="*/ 5 h 475"/>
                  <a:gd name="T40" fmla="*/ 230 w 674"/>
                  <a:gd name="T41" fmla="*/ 50 h 475"/>
                  <a:gd name="T42" fmla="*/ 309 w 674"/>
                  <a:gd name="T43" fmla="*/ 54 h 475"/>
                  <a:gd name="T44" fmla="*/ 318 w 674"/>
                  <a:gd name="T45" fmla="*/ 30 h 475"/>
                  <a:gd name="T46" fmla="*/ 486 w 674"/>
                  <a:gd name="T47" fmla="*/ 30 h 475"/>
                  <a:gd name="T48" fmla="*/ 495 w 674"/>
                  <a:gd name="T49" fmla="*/ 0 h 4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74" h="475">
                    <a:moveTo>
                      <a:pt x="495" y="0"/>
                    </a:moveTo>
                    <a:lnTo>
                      <a:pt x="508" y="9"/>
                    </a:lnTo>
                    <a:lnTo>
                      <a:pt x="578" y="9"/>
                    </a:lnTo>
                    <a:lnTo>
                      <a:pt x="672" y="61"/>
                    </a:lnTo>
                    <a:lnTo>
                      <a:pt x="674" y="98"/>
                    </a:lnTo>
                    <a:lnTo>
                      <a:pt x="616" y="145"/>
                    </a:lnTo>
                    <a:lnTo>
                      <a:pt x="641" y="238"/>
                    </a:lnTo>
                    <a:lnTo>
                      <a:pt x="582" y="365"/>
                    </a:lnTo>
                    <a:lnTo>
                      <a:pt x="486" y="340"/>
                    </a:lnTo>
                    <a:lnTo>
                      <a:pt x="360" y="475"/>
                    </a:lnTo>
                    <a:lnTo>
                      <a:pt x="184" y="447"/>
                    </a:lnTo>
                    <a:lnTo>
                      <a:pt x="141" y="412"/>
                    </a:lnTo>
                    <a:lnTo>
                      <a:pt x="16" y="425"/>
                    </a:lnTo>
                    <a:lnTo>
                      <a:pt x="2" y="384"/>
                    </a:lnTo>
                    <a:lnTo>
                      <a:pt x="43" y="272"/>
                    </a:lnTo>
                    <a:lnTo>
                      <a:pt x="20" y="233"/>
                    </a:lnTo>
                    <a:lnTo>
                      <a:pt x="0" y="117"/>
                    </a:lnTo>
                    <a:lnTo>
                      <a:pt x="74" y="58"/>
                    </a:lnTo>
                    <a:lnTo>
                      <a:pt x="68" y="31"/>
                    </a:lnTo>
                    <a:lnTo>
                      <a:pt x="93" y="5"/>
                    </a:lnTo>
                    <a:lnTo>
                      <a:pt x="230" y="50"/>
                    </a:lnTo>
                    <a:lnTo>
                      <a:pt x="309" y="54"/>
                    </a:lnTo>
                    <a:lnTo>
                      <a:pt x="318" y="30"/>
                    </a:lnTo>
                    <a:lnTo>
                      <a:pt x="486" y="30"/>
                    </a:lnTo>
                    <a:lnTo>
                      <a:pt x="495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14" name="Freeform 74"/>
              <p:cNvSpPr>
                <a:spLocks noChangeAspect="1"/>
              </p:cNvSpPr>
              <p:nvPr/>
            </p:nvSpPr>
            <p:spPr bwMode="auto">
              <a:xfrm>
                <a:off x="4683" y="1567"/>
                <a:ext cx="321" cy="301"/>
              </a:xfrm>
              <a:custGeom>
                <a:avLst/>
                <a:gdLst>
                  <a:gd name="T0" fmla="*/ 703 w 1784"/>
                  <a:gd name="T1" fmla="*/ 0 h 1668"/>
                  <a:gd name="T2" fmla="*/ 658 w 1784"/>
                  <a:gd name="T3" fmla="*/ 48 h 1668"/>
                  <a:gd name="T4" fmla="*/ 652 w 1784"/>
                  <a:gd name="T5" fmla="*/ 154 h 1668"/>
                  <a:gd name="T6" fmla="*/ 590 w 1784"/>
                  <a:gd name="T7" fmla="*/ 283 h 1668"/>
                  <a:gd name="T8" fmla="*/ 508 w 1784"/>
                  <a:gd name="T9" fmla="*/ 291 h 1668"/>
                  <a:gd name="T10" fmla="*/ 431 w 1784"/>
                  <a:gd name="T11" fmla="*/ 335 h 1668"/>
                  <a:gd name="T12" fmla="*/ 396 w 1784"/>
                  <a:gd name="T13" fmla="*/ 578 h 1668"/>
                  <a:gd name="T14" fmla="*/ 363 w 1784"/>
                  <a:gd name="T15" fmla="*/ 835 h 1668"/>
                  <a:gd name="T16" fmla="*/ 304 w 1784"/>
                  <a:gd name="T17" fmla="*/ 963 h 1668"/>
                  <a:gd name="T18" fmla="*/ 222 w 1784"/>
                  <a:gd name="T19" fmla="*/ 1030 h 1668"/>
                  <a:gd name="T20" fmla="*/ 229 w 1784"/>
                  <a:gd name="T21" fmla="*/ 1061 h 1668"/>
                  <a:gd name="T22" fmla="*/ 176 w 1784"/>
                  <a:gd name="T23" fmla="*/ 1095 h 1668"/>
                  <a:gd name="T24" fmla="*/ 136 w 1784"/>
                  <a:gd name="T25" fmla="*/ 1070 h 1668"/>
                  <a:gd name="T26" fmla="*/ 101 w 1784"/>
                  <a:gd name="T27" fmla="*/ 1071 h 1668"/>
                  <a:gd name="T28" fmla="*/ 65 w 1784"/>
                  <a:gd name="T29" fmla="*/ 1257 h 1668"/>
                  <a:gd name="T30" fmla="*/ 1 w 1784"/>
                  <a:gd name="T31" fmla="*/ 1260 h 1668"/>
                  <a:gd name="T32" fmla="*/ 0 w 1784"/>
                  <a:gd name="T33" fmla="*/ 1289 h 1668"/>
                  <a:gd name="T34" fmla="*/ 64 w 1784"/>
                  <a:gd name="T35" fmla="*/ 1320 h 1668"/>
                  <a:gd name="T36" fmla="*/ 102 w 1784"/>
                  <a:gd name="T37" fmla="*/ 1318 h 1668"/>
                  <a:gd name="T38" fmla="*/ 253 w 1784"/>
                  <a:gd name="T39" fmla="*/ 1425 h 1668"/>
                  <a:gd name="T40" fmla="*/ 441 w 1784"/>
                  <a:gd name="T41" fmla="*/ 1538 h 1668"/>
                  <a:gd name="T42" fmla="*/ 588 w 1784"/>
                  <a:gd name="T43" fmla="*/ 1668 h 1668"/>
                  <a:gd name="T44" fmla="*/ 727 w 1784"/>
                  <a:gd name="T45" fmla="*/ 1638 h 1668"/>
                  <a:gd name="T46" fmla="*/ 747 w 1784"/>
                  <a:gd name="T47" fmla="*/ 1644 h 1668"/>
                  <a:gd name="T48" fmla="*/ 844 w 1784"/>
                  <a:gd name="T49" fmla="*/ 1645 h 1668"/>
                  <a:gd name="T50" fmla="*/ 842 w 1784"/>
                  <a:gd name="T51" fmla="*/ 1596 h 1668"/>
                  <a:gd name="T52" fmla="*/ 885 w 1784"/>
                  <a:gd name="T53" fmla="*/ 1580 h 1668"/>
                  <a:gd name="T54" fmla="*/ 914 w 1784"/>
                  <a:gd name="T55" fmla="*/ 1575 h 1668"/>
                  <a:gd name="T56" fmla="*/ 933 w 1784"/>
                  <a:gd name="T57" fmla="*/ 1586 h 1668"/>
                  <a:gd name="T58" fmla="*/ 1010 w 1784"/>
                  <a:gd name="T59" fmla="*/ 1589 h 1668"/>
                  <a:gd name="T60" fmla="*/ 1033 w 1784"/>
                  <a:gd name="T61" fmla="*/ 1570 h 1668"/>
                  <a:gd name="T62" fmla="*/ 1067 w 1784"/>
                  <a:gd name="T63" fmla="*/ 1577 h 1668"/>
                  <a:gd name="T64" fmla="*/ 1087 w 1784"/>
                  <a:gd name="T65" fmla="*/ 1593 h 1668"/>
                  <a:gd name="T66" fmla="*/ 1109 w 1784"/>
                  <a:gd name="T67" fmla="*/ 1597 h 1668"/>
                  <a:gd name="T68" fmla="*/ 1123 w 1784"/>
                  <a:gd name="T69" fmla="*/ 1582 h 1668"/>
                  <a:gd name="T70" fmla="*/ 1151 w 1784"/>
                  <a:gd name="T71" fmla="*/ 1585 h 1668"/>
                  <a:gd name="T72" fmla="*/ 1177 w 1784"/>
                  <a:gd name="T73" fmla="*/ 1594 h 1668"/>
                  <a:gd name="T74" fmla="*/ 1238 w 1784"/>
                  <a:gd name="T75" fmla="*/ 1561 h 1668"/>
                  <a:gd name="T76" fmla="*/ 1219 w 1784"/>
                  <a:gd name="T77" fmla="*/ 1494 h 1668"/>
                  <a:gd name="T78" fmla="*/ 1312 w 1784"/>
                  <a:gd name="T79" fmla="*/ 1368 h 1668"/>
                  <a:gd name="T80" fmla="*/ 1291 w 1784"/>
                  <a:gd name="T81" fmla="*/ 1334 h 1668"/>
                  <a:gd name="T82" fmla="*/ 1343 w 1784"/>
                  <a:gd name="T83" fmla="*/ 1229 h 1668"/>
                  <a:gd name="T84" fmla="*/ 1334 w 1784"/>
                  <a:gd name="T85" fmla="*/ 1193 h 1668"/>
                  <a:gd name="T86" fmla="*/ 1307 w 1784"/>
                  <a:gd name="T87" fmla="*/ 1174 h 1668"/>
                  <a:gd name="T88" fmla="*/ 1294 w 1784"/>
                  <a:gd name="T89" fmla="*/ 1060 h 1668"/>
                  <a:gd name="T90" fmla="*/ 1362 w 1784"/>
                  <a:gd name="T91" fmla="*/ 1007 h 1668"/>
                  <a:gd name="T92" fmla="*/ 1357 w 1784"/>
                  <a:gd name="T93" fmla="*/ 975 h 1668"/>
                  <a:gd name="T94" fmla="*/ 1381 w 1784"/>
                  <a:gd name="T95" fmla="*/ 958 h 1668"/>
                  <a:gd name="T96" fmla="*/ 1511 w 1784"/>
                  <a:gd name="T97" fmla="*/ 995 h 1668"/>
                  <a:gd name="T98" fmla="*/ 1599 w 1784"/>
                  <a:gd name="T99" fmla="*/ 1002 h 1668"/>
                  <a:gd name="T100" fmla="*/ 1607 w 1784"/>
                  <a:gd name="T101" fmla="*/ 978 h 1668"/>
                  <a:gd name="T102" fmla="*/ 1770 w 1784"/>
                  <a:gd name="T103" fmla="*/ 979 h 1668"/>
                  <a:gd name="T104" fmla="*/ 1784 w 1784"/>
                  <a:gd name="T105" fmla="*/ 947 h 1668"/>
                  <a:gd name="T106" fmla="*/ 1654 w 1784"/>
                  <a:gd name="T107" fmla="*/ 883 h 1668"/>
                  <a:gd name="T108" fmla="*/ 1483 w 1784"/>
                  <a:gd name="T109" fmla="*/ 760 h 1668"/>
                  <a:gd name="T110" fmla="*/ 1344 w 1784"/>
                  <a:gd name="T111" fmla="*/ 633 h 1668"/>
                  <a:gd name="T112" fmla="*/ 956 w 1784"/>
                  <a:gd name="T113" fmla="*/ 273 h 1668"/>
                  <a:gd name="T114" fmla="*/ 792 w 1784"/>
                  <a:gd name="T115" fmla="*/ 122 h 1668"/>
                  <a:gd name="T116" fmla="*/ 703 w 1784"/>
                  <a:gd name="T117" fmla="*/ 0 h 16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784" h="1668">
                    <a:moveTo>
                      <a:pt x="703" y="0"/>
                    </a:moveTo>
                    <a:lnTo>
                      <a:pt x="658" y="48"/>
                    </a:lnTo>
                    <a:lnTo>
                      <a:pt x="652" y="154"/>
                    </a:lnTo>
                    <a:lnTo>
                      <a:pt x="590" y="283"/>
                    </a:lnTo>
                    <a:lnTo>
                      <a:pt x="508" y="291"/>
                    </a:lnTo>
                    <a:lnTo>
                      <a:pt x="431" y="335"/>
                    </a:lnTo>
                    <a:lnTo>
                      <a:pt x="396" y="578"/>
                    </a:lnTo>
                    <a:lnTo>
                      <a:pt x="363" y="835"/>
                    </a:lnTo>
                    <a:lnTo>
                      <a:pt x="304" y="963"/>
                    </a:lnTo>
                    <a:lnTo>
                      <a:pt x="222" y="1030"/>
                    </a:lnTo>
                    <a:lnTo>
                      <a:pt x="229" y="1061"/>
                    </a:lnTo>
                    <a:lnTo>
                      <a:pt x="176" y="1095"/>
                    </a:lnTo>
                    <a:lnTo>
                      <a:pt x="136" y="1070"/>
                    </a:lnTo>
                    <a:lnTo>
                      <a:pt x="101" y="1071"/>
                    </a:lnTo>
                    <a:lnTo>
                      <a:pt x="65" y="1257"/>
                    </a:lnTo>
                    <a:lnTo>
                      <a:pt x="1" y="1260"/>
                    </a:lnTo>
                    <a:lnTo>
                      <a:pt x="0" y="1289"/>
                    </a:lnTo>
                    <a:lnTo>
                      <a:pt x="64" y="1320"/>
                    </a:lnTo>
                    <a:lnTo>
                      <a:pt x="102" y="1318"/>
                    </a:lnTo>
                    <a:lnTo>
                      <a:pt x="253" y="1425"/>
                    </a:lnTo>
                    <a:lnTo>
                      <a:pt x="441" y="1538"/>
                    </a:lnTo>
                    <a:lnTo>
                      <a:pt x="588" y="1668"/>
                    </a:lnTo>
                    <a:lnTo>
                      <a:pt x="727" y="1638"/>
                    </a:lnTo>
                    <a:lnTo>
                      <a:pt x="747" y="1644"/>
                    </a:lnTo>
                    <a:lnTo>
                      <a:pt x="844" y="1645"/>
                    </a:lnTo>
                    <a:lnTo>
                      <a:pt x="842" y="1596"/>
                    </a:lnTo>
                    <a:lnTo>
                      <a:pt x="885" y="1580"/>
                    </a:lnTo>
                    <a:lnTo>
                      <a:pt x="914" y="1575"/>
                    </a:lnTo>
                    <a:lnTo>
                      <a:pt x="933" y="1586"/>
                    </a:lnTo>
                    <a:lnTo>
                      <a:pt x="1010" y="1589"/>
                    </a:lnTo>
                    <a:lnTo>
                      <a:pt x="1033" y="1570"/>
                    </a:lnTo>
                    <a:lnTo>
                      <a:pt x="1067" y="1577"/>
                    </a:lnTo>
                    <a:lnTo>
                      <a:pt x="1087" y="1593"/>
                    </a:lnTo>
                    <a:lnTo>
                      <a:pt x="1109" y="1597"/>
                    </a:lnTo>
                    <a:lnTo>
                      <a:pt x="1123" y="1582"/>
                    </a:lnTo>
                    <a:lnTo>
                      <a:pt x="1151" y="1585"/>
                    </a:lnTo>
                    <a:lnTo>
                      <a:pt x="1177" y="1594"/>
                    </a:lnTo>
                    <a:lnTo>
                      <a:pt x="1238" y="1561"/>
                    </a:lnTo>
                    <a:lnTo>
                      <a:pt x="1219" y="1494"/>
                    </a:lnTo>
                    <a:lnTo>
                      <a:pt x="1312" y="1368"/>
                    </a:lnTo>
                    <a:lnTo>
                      <a:pt x="1291" y="1334"/>
                    </a:lnTo>
                    <a:lnTo>
                      <a:pt x="1343" y="1229"/>
                    </a:lnTo>
                    <a:lnTo>
                      <a:pt x="1334" y="1193"/>
                    </a:lnTo>
                    <a:lnTo>
                      <a:pt x="1307" y="1174"/>
                    </a:lnTo>
                    <a:lnTo>
                      <a:pt x="1294" y="1060"/>
                    </a:lnTo>
                    <a:lnTo>
                      <a:pt x="1362" y="1007"/>
                    </a:lnTo>
                    <a:lnTo>
                      <a:pt x="1357" y="975"/>
                    </a:lnTo>
                    <a:lnTo>
                      <a:pt x="1381" y="958"/>
                    </a:lnTo>
                    <a:lnTo>
                      <a:pt x="1511" y="995"/>
                    </a:lnTo>
                    <a:lnTo>
                      <a:pt x="1599" y="1002"/>
                    </a:lnTo>
                    <a:lnTo>
                      <a:pt x="1607" y="978"/>
                    </a:lnTo>
                    <a:lnTo>
                      <a:pt x="1770" y="979"/>
                    </a:lnTo>
                    <a:lnTo>
                      <a:pt x="1784" y="947"/>
                    </a:lnTo>
                    <a:lnTo>
                      <a:pt x="1654" y="883"/>
                    </a:lnTo>
                    <a:lnTo>
                      <a:pt x="1483" y="760"/>
                    </a:lnTo>
                    <a:lnTo>
                      <a:pt x="1344" y="633"/>
                    </a:lnTo>
                    <a:lnTo>
                      <a:pt x="956" y="273"/>
                    </a:lnTo>
                    <a:lnTo>
                      <a:pt x="792" y="122"/>
                    </a:lnTo>
                    <a:lnTo>
                      <a:pt x="703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15" name="Freeform 75"/>
              <p:cNvSpPr>
                <a:spLocks noChangeAspect="1"/>
              </p:cNvSpPr>
              <p:nvPr/>
            </p:nvSpPr>
            <p:spPr bwMode="auto">
              <a:xfrm>
                <a:off x="4630" y="1511"/>
                <a:ext cx="180" cy="283"/>
              </a:xfrm>
              <a:custGeom>
                <a:avLst/>
                <a:gdLst>
                  <a:gd name="T0" fmla="*/ 745 w 992"/>
                  <a:gd name="T1" fmla="*/ 0 h 1568"/>
                  <a:gd name="T2" fmla="*/ 852 w 992"/>
                  <a:gd name="T3" fmla="*/ 105 h 1568"/>
                  <a:gd name="T4" fmla="*/ 992 w 992"/>
                  <a:gd name="T5" fmla="*/ 306 h 1568"/>
                  <a:gd name="T6" fmla="*/ 949 w 992"/>
                  <a:gd name="T7" fmla="*/ 356 h 1568"/>
                  <a:gd name="T8" fmla="*/ 943 w 992"/>
                  <a:gd name="T9" fmla="*/ 462 h 1568"/>
                  <a:gd name="T10" fmla="*/ 879 w 992"/>
                  <a:gd name="T11" fmla="*/ 590 h 1568"/>
                  <a:gd name="T12" fmla="*/ 798 w 992"/>
                  <a:gd name="T13" fmla="*/ 598 h 1568"/>
                  <a:gd name="T14" fmla="*/ 720 w 992"/>
                  <a:gd name="T15" fmla="*/ 642 h 1568"/>
                  <a:gd name="T16" fmla="*/ 654 w 992"/>
                  <a:gd name="T17" fmla="*/ 1139 h 1568"/>
                  <a:gd name="T18" fmla="*/ 592 w 992"/>
                  <a:gd name="T19" fmla="*/ 1273 h 1568"/>
                  <a:gd name="T20" fmla="*/ 514 w 992"/>
                  <a:gd name="T21" fmla="*/ 1338 h 1568"/>
                  <a:gd name="T22" fmla="*/ 518 w 992"/>
                  <a:gd name="T23" fmla="*/ 1369 h 1568"/>
                  <a:gd name="T24" fmla="*/ 466 w 992"/>
                  <a:gd name="T25" fmla="*/ 1402 h 1568"/>
                  <a:gd name="T26" fmla="*/ 424 w 992"/>
                  <a:gd name="T27" fmla="*/ 1377 h 1568"/>
                  <a:gd name="T28" fmla="*/ 392 w 992"/>
                  <a:gd name="T29" fmla="*/ 1378 h 1568"/>
                  <a:gd name="T30" fmla="*/ 355 w 992"/>
                  <a:gd name="T31" fmla="*/ 1564 h 1568"/>
                  <a:gd name="T32" fmla="*/ 291 w 992"/>
                  <a:gd name="T33" fmla="*/ 1568 h 1568"/>
                  <a:gd name="T34" fmla="*/ 294 w 992"/>
                  <a:gd name="T35" fmla="*/ 1503 h 1568"/>
                  <a:gd name="T36" fmla="*/ 39 w 992"/>
                  <a:gd name="T37" fmla="*/ 1215 h 1568"/>
                  <a:gd name="T38" fmla="*/ 0 w 992"/>
                  <a:gd name="T39" fmla="*/ 1155 h 1568"/>
                  <a:gd name="T40" fmla="*/ 202 w 992"/>
                  <a:gd name="T41" fmla="*/ 1051 h 1568"/>
                  <a:gd name="T42" fmla="*/ 186 w 992"/>
                  <a:gd name="T43" fmla="*/ 703 h 1568"/>
                  <a:gd name="T44" fmla="*/ 212 w 992"/>
                  <a:gd name="T45" fmla="*/ 519 h 1568"/>
                  <a:gd name="T46" fmla="*/ 222 w 992"/>
                  <a:gd name="T47" fmla="*/ 439 h 1568"/>
                  <a:gd name="T48" fmla="*/ 227 w 992"/>
                  <a:gd name="T49" fmla="*/ 439 h 1568"/>
                  <a:gd name="T50" fmla="*/ 245 w 992"/>
                  <a:gd name="T51" fmla="*/ 237 h 1568"/>
                  <a:gd name="T52" fmla="*/ 536 w 992"/>
                  <a:gd name="T53" fmla="*/ 291 h 1568"/>
                  <a:gd name="T54" fmla="*/ 517 w 992"/>
                  <a:gd name="T55" fmla="*/ 174 h 1568"/>
                  <a:gd name="T56" fmla="*/ 610 w 992"/>
                  <a:gd name="T57" fmla="*/ 193 h 1568"/>
                  <a:gd name="T58" fmla="*/ 649 w 992"/>
                  <a:gd name="T59" fmla="*/ 55 h 1568"/>
                  <a:gd name="T60" fmla="*/ 699 w 992"/>
                  <a:gd name="T61" fmla="*/ 54 h 1568"/>
                  <a:gd name="T62" fmla="*/ 745 w 992"/>
                  <a:gd name="T63" fmla="*/ 0 h 1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92" h="1568">
                    <a:moveTo>
                      <a:pt x="745" y="0"/>
                    </a:moveTo>
                    <a:lnTo>
                      <a:pt x="852" y="105"/>
                    </a:lnTo>
                    <a:lnTo>
                      <a:pt x="992" y="306"/>
                    </a:lnTo>
                    <a:lnTo>
                      <a:pt x="949" y="356"/>
                    </a:lnTo>
                    <a:lnTo>
                      <a:pt x="943" y="462"/>
                    </a:lnTo>
                    <a:lnTo>
                      <a:pt x="879" y="590"/>
                    </a:lnTo>
                    <a:lnTo>
                      <a:pt x="798" y="598"/>
                    </a:lnTo>
                    <a:lnTo>
                      <a:pt x="720" y="642"/>
                    </a:lnTo>
                    <a:lnTo>
                      <a:pt x="654" y="1139"/>
                    </a:lnTo>
                    <a:lnTo>
                      <a:pt x="592" y="1273"/>
                    </a:lnTo>
                    <a:lnTo>
                      <a:pt x="514" y="1338"/>
                    </a:lnTo>
                    <a:lnTo>
                      <a:pt x="518" y="1369"/>
                    </a:lnTo>
                    <a:lnTo>
                      <a:pt x="466" y="1402"/>
                    </a:lnTo>
                    <a:lnTo>
                      <a:pt x="424" y="1377"/>
                    </a:lnTo>
                    <a:lnTo>
                      <a:pt x="392" y="1378"/>
                    </a:lnTo>
                    <a:lnTo>
                      <a:pt x="355" y="1564"/>
                    </a:lnTo>
                    <a:lnTo>
                      <a:pt x="291" y="1568"/>
                    </a:lnTo>
                    <a:lnTo>
                      <a:pt x="294" y="1503"/>
                    </a:lnTo>
                    <a:lnTo>
                      <a:pt x="39" y="1215"/>
                    </a:lnTo>
                    <a:lnTo>
                      <a:pt x="0" y="1155"/>
                    </a:lnTo>
                    <a:lnTo>
                      <a:pt x="202" y="1051"/>
                    </a:lnTo>
                    <a:lnTo>
                      <a:pt x="186" y="703"/>
                    </a:lnTo>
                    <a:lnTo>
                      <a:pt x="212" y="519"/>
                    </a:lnTo>
                    <a:lnTo>
                      <a:pt x="222" y="439"/>
                    </a:lnTo>
                    <a:lnTo>
                      <a:pt x="227" y="439"/>
                    </a:lnTo>
                    <a:lnTo>
                      <a:pt x="245" y="237"/>
                    </a:lnTo>
                    <a:lnTo>
                      <a:pt x="536" y="291"/>
                    </a:lnTo>
                    <a:lnTo>
                      <a:pt x="517" y="174"/>
                    </a:lnTo>
                    <a:lnTo>
                      <a:pt x="610" y="193"/>
                    </a:lnTo>
                    <a:lnTo>
                      <a:pt x="649" y="55"/>
                    </a:lnTo>
                    <a:lnTo>
                      <a:pt x="699" y="54"/>
                    </a:lnTo>
                    <a:lnTo>
                      <a:pt x="745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16" name="Freeform 76"/>
              <p:cNvSpPr>
                <a:spLocks noChangeAspect="1"/>
              </p:cNvSpPr>
              <p:nvPr/>
            </p:nvSpPr>
            <p:spPr bwMode="auto">
              <a:xfrm>
                <a:off x="5159" y="1871"/>
                <a:ext cx="135" cy="134"/>
              </a:xfrm>
              <a:custGeom>
                <a:avLst/>
                <a:gdLst>
                  <a:gd name="T0" fmla="*/ 52 w 750"/>
                  <a:gd name="T1" fmla="*/ 56 h 742"/>
                  <a:gd name="T2" fmla="*/ 179 w 750"/>
                  <a:gd name="T3" fmla="*/ 0 h 742"/>
                  <a:gd name="T4" fmla="*/ 283 w 750"/>
                  <a:gd name="T5" fmla="*/ 86 h 742"/>
                  <a:gd name="T6" fmla="*/ 747 w 750"/>
                  <a:gd name="T7" fmla="*/ 231 h 742"/>
                  <a:gd name="T8" fmla="*/ 750 w 750"/>
                  <a:gd name="T9" fmla="*/ 716 h 742"/>
                  <a:gd name="T10" fmla="*/ 658 w 750"/>
                  <a:gd name="T11" fmla="*/ 742 h 742"/>
                  <a:gd name="T12" fmla="*/ 664 w 750"/>
                  <a:gd name="T13" fmla="*/ 566 h 742"/>
                  <a:gd name="T14" fmla="*/ 642 w 750"/>
                  <a:gd name="T15" fmla="*/ 513 h 742"/>
                  <a:gd name="T16" fmla="*/ 588 w 750"/>
                  <a:gd name="T17" fmla="*/ 492 h 742"/>
                  <a:gd name="T18" fmla="*/ 532 w 750"/>
                  <a:gd name="T19" fmla="*/ 483 h 742"/>
                  <a:gd name="T20" fmla="*/ 173 w 750"/>
                  <a:gd name="T21" fmla="*/ 524 h 742"/>
                  <a:gd name="T22" fmla="*/ 0 w 750"/>
                  <a:gd name="T23" fmla="*/ 295 h 742"/>
                  <a:gd name="T24" fmla="*/ 52 w 750"/>
                  <a:gd name="T25" fmla="*/ 56 h 7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50" h="742">
                    <a:moveTo>
                      <a:pt x="52" y="56"/>
                    </a:moveTo>
                    <a:lnTo>
                      <a:pt x="179" y="0"/>
                    </a:lnTo>
                    <a:lnTo>
                      <a:pt x="283" y="86"/>
                    </a:lnTo>
                    <a:lnTo>
                      <a:pt x="747" y="231"/>
                    </a:lnTo>
                    <a:lnTo>
                      <a:pt x="750" y="716"/>
                    </a:lnTo>
                    <a:lnTo>
                      <a:pt x="658" y="742"/>
                    </a:lnTo>
                    <a:lnTo>
                      <a:pt x="664" y="566"/>
                    </a:lnTo>
                    <a:lnTo>
                      <a:pt x="642" y="513"/>
                    </a:lnTo>
                    <a:lnTo>
                      <a:pt x="588" y="492"/>
                    </a:lnTo>
                    <a:lnTo>
                      <a:pt x="532" y="483"/>
                    </a:lnTo>
                    <a:lnTo>
                      <a:pt x="173" y="524"/>
                    </a:lnTo>
                    <a:lnTo>
                      <a:pt x="0" y="295"/>
                    </a:lnTo>
                    <a:lnTo>
                      <a:pt x="52" y="56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17" name="Freeform 77"/>
              <p:cNvSpPr>
                <a:spLocks noChangeAspect="1"/>
              </p:cNvSpPr>
              <p:nvPr/>
            </p:nvSpPr>
            <p:spPr bwMode="auto">
              <a:xfrm>
                <a:off x="4316" y="2515"/>
                <a:ext cx="312" cy="269"/>
              </a:xfrm>
              <a:custGeom>
                <a:avLst/>
                <a:gdLst>
                  <a:gd name="T0" fmla="*/ 795 w 1728"/>
                  <a:gd name="T1" fmla="*/ 1358 h 1490"/>
                  <a:gd name="T2" fmla="*/ 826 w 1728"/>
                  <a:gd name="T3" fmla="*/ 1455 h 1490"/>
                  <a:gd name="T4" fmla="*/ 1053 w 1728"/>
                  <a:gd name="T5" fmla="*/ 1421 h 1490"/>
                  <a:gd name="T6" fmla="*/ 1241 w 1728"/>
                  <a:gd name="T7" fmla="*/ 1370 h 1490"/>
                  <a:gd name="T8" fmla="*/ 1379 w 1728"/>
                  <a:gd name="T9" fmla="*/ 1091 h 1490"/>
                  <a:gd name="T10" fmla="*/ 1468 w 1728"/>
                  <a:gd name="T11" fmla="*/ 845 h 1490"/>
                  <a:gd name="T12" fmla="*/ 1728 w 1728"/>
                  <a:gd name="T13" fmla="*/ 581 h 1490"/>
                  <a:gd name="T14" fmla="*/ 1603 w 1728"/>
                  <a:gd name="T15" fmla="*/ 559 h 1490"/>
                  <a:gd name="T16" fmla="*/ 1540 w 1728"/>
                  <a:gd name="T17" fmla="*/ 434 h 1490"/>
                  <a:gd name="T18" fmla="*/ 1613 w 1728"/>
                  <a:gd name="T19" fmla="*/ 387 h 1490"/>
                  <a:gd name="T20" fmla="*/ 1599 w 1728"/>
                  <a:gd name="T21" fmla="*/ 129 h 1490"/>
                  <a:gd name="T22" fmla="*/ 1468 w 1728"/>
                  <a:gd name="T23" fmla="*/ 25 h 1490"/>
                  <a:gd name="T24" fmla="*/ 1379 w 1728"/>
                  <a:gd name="T25" fmla="*/ 9 h 1490"/>
                  <a:gd name="T26" fmla="*/ 931 w 1728"/>
                  <a:gd name="T27" fmla="*/ 51 h 1490"/>
                  <a:gd name="T28" fmla="*/ 694 w 1728"/>
                  <a:gd name="T29" fmla="*/ 129 h 1490"/>
                  <a:gd name="T30" fmla="*/ 573 w 1728"/>
                  <a:gd name="T31" fmla="*/ 145 h 1490"/>
                  <a:gd name="T32" fmla="*/ 453 w 1728"/>
                  <a:gd name="T33" fmla="*/ 283 h 1490"/>
                  <a:gd name="T34" fmla="*/ 204 w 1728"/>
                  <a:gd name="T35" fmla="*/ 644 h 1490"/>
                  <a:gd name="T36" fmla="*/ 135 w 1728"/>
                  <a:gd name="T37" fmla="*/ 698 h 1490"/>
                  <a:gd name="T38" fmla="*/ 110 w 1728"/>
                  <a:gd name="T39" fmla="*/ 767 h 1490"/>
                  <a:gd name="T40" fmla="*/ 92 w 1728"/>
                  <a:gd name="T41" fmla="*/ 848 h 1490"/>
                  <a:gd name="T42" fmla="*/ 35 w 1728"/>
                  <a:gd name="T43" fmla="*/ 914 h 1490"/>
                  <a:gd name="T44" fmla="*/ 0 w 1728"/>
                  <a:gd name="T45" fmla="*/ 1122 h 1490"/>
                  <a:gd name="T46" fmla="*/ 148 w 1728"/>
                  <a:gd name="T47" fmla="*/ 1075 h 1490"/>
                  <a:gd name="T48" fmla="*/ 236 w 1728"/>
                  <a:gd name="T49" fmla="*/ 1244 h 1490"/>
                  <a:gd name="T50" fmla="*/ 315 w 1728"/>
                  <a:gd name="T51" fmla="*/ 1295 h 1490"/>
                  <a:gd name="T52" fmla="*/ 513 w 1728"/>
                  <a:gd name="T53" fmla="*/ 1217 h 1490"/>
                  <a:gd name="T54" fmla="*/ 559 w 1728"/>
                  <a:gd name="T55" fmla="*/ 1251 h 1490"/>
                  <a:gd name="T56" fmla="*/ 628 w 1728"/>
                  <a:gd name="T57" fmla="*/ 1197 h 1490"/>
                  <a:gd name="T58" fmla="*/ 688 w 1728"/>
                  <a:gd name="T59" fmla="*/ 1200 h 1490"/>
                  <a:gd name="T60" fmla="*/ 717 w 1728"/>
                  <a:gd name="T61" fmla="*/ 1178 h 1490"/>
                  <a:gd name="T62" fmla="*/ 805 w 1728"/>
                  <a:gd name="T63" fmla="*/ 1200 h 1490"/>
                  <a:gd name="T64" fmla="*/ 883 w 1728"/>
                  <a:gd name="T65" fmla="*/ 1178 h 14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728" h="1490">
                    <a:moveTo>
                      <a:pt x="883" y="1178"/>
                    </a:moveTo>
                    <a:lnTo>
                      <a:pt x="795" y="1358"/>
                    </a:lnTo>
                    <a:lnTo>
                      <a:pt x="799" y="1386"/>
                    </a:lnTo>
                    <a:lnTo>
                      <a:pt x="826" y="1455"/>
                    </a:lnTo>
                    <a:lnTo>
                      <a:pt x="968" y="1490"/>
                    </a:lnTo>
                    <a:lnTo>
                      <a:pt x="1053" y="1421"/>
                    </a:lnTo>
                    <a:lnTo>
                      <a:pt x="1147" y="1373"/>
                    </a:lnTo>
                    <a:lnTo>
                      <a:pt x="1241" y="1370"/>
                    </a:lnTo>
                    <a:lnTo>
                      <a:pt x="1373" y="1191"/>
                    </a:lnTo>
                    <a:lnTo>
                      <a:pt x="1379" y="1091"/>
                    </a:lnTo>
                    <a:lnTo>
                      <a:pt x="1458" y="930"/>
                    </a:lnTo>
                    <a:lnTo>
                      <a:pt x="1468" y="845"/>
                    </a:lnTo>
                    <a:lnTo>
                      <a:pt x="1493" y="917"/>
                    </a:lnTo>
                    <a:lnTo>
                      <a:pt x="1728" y="581"/>
                    </a:lnTo>
                    <a:lnTo>
                      <a:pt x="1544" y="764"/>
                    </a:lnTo>
                    <a:lnTo>
                      <a:pt x="1603" y="559"/>
                    </a:lnTo>
                    <a:lnTo>
                      <a:pt x="1559" y="518"/>
                    </a:lnTo>
                    <a:lnTo>
                      <a:pt x="1540" y="434"/>
                    </a:lnTo>
                    <a:lnTo>
                      <a:pt x="1578" y="396"/>
                    </a:lnTo>
                    <a:lnTo>
                      <a:pt x="1613" y="387"/>
                    </a:lnTo>
                    <a:lnTo>
                      <a:pt x="1616" y="126"/>
                    </a:lnTo>
                    <a:lnTo>
                      <a:pt x="1599" y="129"/>
                    </a:lnTo>
                    <a:lnTo>
                      <a:pt x="1544" y="103"/>
                    </a:lnTo>
                    <a:lnTo>
                      <a:pt x="1468" y="25"/>
                    </a:lnTo>
                    <a:lnTo>
                      <a:pt x="1421" y="37"/>
                    </a:lnTo>
                    <a:lnTo>
                      <a:pt x="1379" y="9"/>
                    </a:lnTo>
                    <a:lnTo>
                      <a:pt x="965" y="0"/>
                    </a:lnTo>
                    <a:lnTo>
                      <a:pt x="931" y="51"/>
                    </a:lnTo>
                    <a:lnTo>
                      <a:pt x="714" y="82"/>
                    </a:lnTo>
                    <a:lnTo>
                      <a:pt x="694" y="129"/>
                    </a:lnTo>
                    <a:lnTo>
                      <a:pt x="582" y="132"/>
                    </a:lnTo>
                    <a:lnTo>
                      <a:pt x="573" y="145"/>
                    </a:lnTo>
                    <a:lnTo>
                      <a:pt x="465" y="211"/>
                    </a:lnTo>
                    <a:lnTo>
                      <a:pt x="453" y="283"/>
                    </a:lnTo>
                    <a:lnTo>
                      <a:pt x="346" y="364"/>
                    </a:lnTo>
                    <a:lnTo>
                      <a:pt x="204" y="644"/>
                    </a:lnTo>
                    <a:lnTo>
                      <a:pt x="135" y="656"/>
                    </a:lnTo>
                    <a:lnTo>
                      <a:pt x="135" y="698"/>
                    </a:lnTo>
                    <a:lnTo>
                      <a:pt x="104" y="716"/>
                    </a:lnTo>
                    <a:lnTo>
                      <a:pt x="110" y="767"/>
                    </a:lnTo>
                    <a:lnTo>
                      <a:pt x="92" y="776"/>
                    </a:lnTo>
                    <a:lnTo>
                      <a:pt x="92" y="848"/>
                    </a:lnTo>
                    <a:lnTo>
                      <a:pt x="38" y="874"/>
                    </a:lnTo>
                    <a:lnTo>
                      <a:pt x="35" y="914"/>
                    </a:lnTo>
                    <a:lnTo>
                      <a:pt x="57" y="956"/>
                    </a:lnTo>
                    <a:lnTo>
                      <a:pt x="0" y="1122"/>
                    </a:lnTo>
                    <a:lnTo>
                      <a:pt x="110" y="1075"/>
                    </a:lnTo>
                    <a:lnTo>
                      <a:pt x="148" y="1075"/>
                    </a:lnTo>
                    <a:lnTo>
                      <a:pt x="217" y="1109"/>
                    </a:lnTo>
                    <a:lnTo>
                      <a:pt x="236" y="1244"/>
                    </a:lnTo>
                    <a:lnTo>
                      <a:pt x="264" y="1286"/>
                    </a:lnTo>
                    <a:lnTo>
                      <a:pt x="315" y="1295"/>
                    </a:lnTo>
                    <a:lnTo>
                      <a:pt x="459" y="1226"/>
                    </a:lnTo>
                    <a:lnTo>
                      <a:pt x="513" y="1217"/>
                    </a:lnTo>
                    <a:lnTo>
                      <a:pt x="507" y="1260"/>
                    </a:lnTo>
                    <a:lnTo>
                      <a:pt x="559" y="1251"/>
                    </a:lnTo>
                    <a:lnTo>
                      <a:pt x="565" y="1197"/>
                    </a:lnTo>
                    <a:lnTo>
                      <a:pt x="628" y="1197"/>
                    </a:lnTo>
                    <a:lnTo>
                      <a:pt x="642" y="1178"/>
                    </a:lnTo>
                    <a:lnTo>
                      <a:pt x="688" y="1200"/>
                    </a:lnTo>
                    <a:lnTo>
                      <a:pt x="711" y="1200"/>
                    </a:lnTo>
                    <a:lnTo>
                      <a:pt x="717" y="1178"/>
                    </a:lnTo>
                    <a:lnTo>
                      <a:pt x="770" y="1175"/>
                    </a:lnTo>
                    <a:lnTo>
                      <a:pt x="805" y="1200"/>
                    </a:lnTo>
                    <a:lnTo>
                      <a:pt x="836" y="1203"/>
                    </a:lnTo>
                    <a:lnTo>
                      <a:pt x="883" y="1178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18" name="Freeform 78"/>
              <p:cNvSpPr>
                <a:spLocks noChangeAspect="1"/>
              </p:cNvSpPr>
              <p:nvPr/>
            </p:nvSpPr>
            <p:spPr bwMode="auto">
              <a:xfrm>
                <a:off x="4608" y="2433"/>
                <a:ext cx="201" cy="185"/>
              </a:xfrm>
              <a:custGeom>
                <a:avLst/>
                <a:gdLst>
                  <a:gd name="T0" fmla="*/ 788 w 1115"/>
                  <a:gd name="T1" fmla="*/ 135 h 1025"/>
                  <a:gd name="T2" fmla="*/ 722 w 1115"/>
                  <a:gd name="T3" fmla="*/ 220 h 1025"/>
                  <a:gd name="T4" fmla="*/ 728 w 1115"/>
                  <a:gd name="T5" fmla="*/ 305 h 1025"/>
                  <a:gd name="T6" fmla="*/ 782 w 1115"/>
                  <a:gd name="T7" fmla="*/ 412 h 1025"/>
                  <a:gd name="T8" fmla="*/ 773 w 1115"/>
                  <a:gd name="T9" fmla="*/ 475 h 1025"/>
                  <a:gd name="T10" fmla="*/ 797 w 1115"/>
                  <a:gd name="T11" fmla="*/ 642 h 1025"/>
                  <a:gd name="T12" fmla="*/ 857 w 1115"/>
                  <a:gd name="T13" fmla="*/ 688 h 1025"/>
                  <a:gd name="T14" fmla="*/ 854 w 1115"/>
                  <a:gd name="T15" fmla="*/ 739 h 1025"/>
                  <a:gd name="T16" fmla="*/ 992 w 1115"/>
                  <a:gd name="T17" fmla="*/ 783 h 1025"/>
                  <a:gd name="T18" fmla="*/ 1068 w 1115"/>
                  <a:gd name="T19" fmla="*/ 820 h 1025"/>
                  <a:gd name="T20" fmla="*/ 1115 w 1115"/>
                  <a:gd name="T21" fmla="*/ 849 h 1025"/>
                  <a:gd name="T22" fmla="*/ 1100 w 1115"/>
                  <a:gd name="T23" fmla="*/ 880 h 1025"/>
                  <a:gd name="T24" fmla="*/ 1109 w 1115"/>
                  <a:gd name="T25" fmla="*/ 918 h 1025"/>
                  <a:gd name="T26" fmla="*/ 1065 w 1115"/>
                  <a:gd name="T27" fmla="*/ 991 h 1025"/>
                  <a:gd name="T28" fmla="*/ 1055 w 1115"/>
                  <a:gd name="T29" fmla="*/ 1025 h 1025"/>
                  <a:gd name="T30" fmla="*/ 745 w 1115"/>
                  <a:gd name="T31" fmla="*/ 1025 h 1025"/>
                  <a:gd name="T32" fmla="*/ 568 w 1115"/>
                  <a:gd name="T33" fmla="*/ 836 h 1025"/>
                  <a:gd name="T34" fmla="*/ 487 w 1115"/>
                  <a:gd name="T35" fmla="*/ 883 h 1025"/>
                  <a:gd name="T36" fmla="*/ 364 w 1115"/>
                  <a:gd name="T37" fmla="*/ 1003 h 1025"/>
                  <a:gd name="T38" fmla="*/ 273 w 1115"/>
                  <a:gd name="T39" fmla="*/ 984 h 1025"/>
                  <a:gd name="T40" fmla="*/ 226 w 1115"/>
                  <a:gd name="T41" fmla="*/ 937 h 1025"/>
                  <a:gd name="T42" fmla="*/ 223 w 1115"/>
                  <a:gd name="T43" fmla="*/ 896 h 1025"/>
                  <a:gd name="T44" fmla="*/ 178 w 1115"/>
                  <a:gd name="T45" fmla="*/ 893 h 1025"/>
                  <a:gd name="T46" fmla="*/ 166 w 1115"/>
                  <a:gd name="T47" fmla="*/ 905 h 1025"/>
                  <a:gd name="T48" fmla="*/ 122 w 1115"/>
                  <a:gd name="T49" fmla="*/ 890 h 1025"/>
                  <a:gd name="T50" fmla="*/ 94 w 1115"/>
                  <a:gd name="T51" fmla="*/ 868 h 1025"/>
                  <a:gd name="T52" fmla="*/ 72 w 1115"/>
                  <a:gd name="T53" fmla="*/ 862 h 1025"/>
                  <a:gd name="T54" fmla="*/ 34 w 1115"/>
                  <a:gd name="T55" fmla="*/ 915 h 1025"/>
                  <a:gd name="T56" fmla="*/ 46 w 1115"/>
                  <a:gd name="T57" fmla="*/ 789 h 1025"/>
                  <a:gd name="T58" fmla="*/ 75 w 1115"/>
                  <a:gd name="T59" fmla="*/ 682 h 1025"/>
                  <a:gd name="T60" fmla="*/ 66 w 1115"/>
                  <a:gd name="T61" fmla="*/ 579 h 1025"/>
                  <a:gd name="T62" fmla="*/ 37 w 1115"/>
                  <a:gd name="T63" fmla="*/ 567 h 1025"/>
                  <a:gd name="T64" fmla="*/ 0 w 1115"/>
                  <a:gd name="T65" fmla="*/ 525 h 1025"/>
                  <a:gd name="T66" fmla="*/ 3 w 1115"/>
                  <a:gd name="T67" fmla="*/ 472 h 1025"/>
                  <a:gd name="T68" fmla="*/ 72 w 1115"/>
                  <a:gd name="T69" fmla="*/ 418 h 1025"/>
                  <a:gd name="T70" fmla="*/ 103 w 1115"/>
                  <a:gd name="T71" fmla="*/ 340 h 1025"/>
                  <a:gd name="T72" fmla="*/ 91 w 1115"/>
                  <a:gd name="T73" fmla="*/ 252 h 1025"/>
                  <a:gd name="T74" fmla="*/ 154 w 1115"/>
                  <a:gd name="T75" fmla="*/ 167 h 1025"/>
                  <a:gd name="T76" fmla="*/ 178 w 1115"/>
                  <a:gd name="T77" fmla="*/ 63 h 1025"/>
                  <a:gd name="T78" fmla="*/ 719 w 1115"/>
                  <a:gd name="T79" fmla="*/ 0 h 1025"/>
                  <a:gd name="T80" fmla="*/ 722 w 1115"/>
                  <a:gd name="T81" fmla="*/ 69 h 1025"/>
                  <a:gd name="T82" fmla="*/ 788 w 1115"/>
                  <a:gd name="T83" fmla="*/ 135 h 10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15" h="1025">
                    <a:moveTo>
                      <a:pt x="788" y="135"/>
                    </a:moveTo>
                    <a:lnTo>
                      <a:pt x="722" y="220"/>
                    </a:lnTo>
                    <a:lnTo>
                      <a:pt x="728" y="305"/>
                    </a:lnTo>
                    <a:lnTo>
                      <a:pt x="782" y="412"/>
                    </a:lnTo>
                    <a:lnTo>
                      <a:pt x="773" y="475"/>
                    </a:lnTo>
                    <a:lnTo>
                      <a:pt x="797" y="642"/>
                    </a:lnTo>
                    <a:lnTo>
                      <a:pt x="857" y="688"/>
                    </a:lnTo>
                    <a:lnTo>
                      <a:pt x="854" y="739"/>
                    </a:lnTo>
                    <a:lnTo>
                      <a:pt x="992" y="783"/>
                    </a:lnTo>
                    <a:lnTo>
                      <a:pt x="1068" y="820"/>
                    </a:lnTo>
                    <a:lnTo>
                      <a:pt x="1115" y="849"/>
                    </a:lnTo>
                    <a:lnTo>
                      <a:pt x="1100" y="880"/>
                    </a:lnTo>
                    <a:lnTo>
                      <a:pt x="1109" y="918"/>
                    </a:lnTo>
                    <a:lnTo>
                      <a:pt x="1065" y="991"/>
                    </a:lnTo>
                    <a:lnTo>
                      <a:pt x="1055" y="1025"/>
                    </a:lnTo>
                    <a:lnTo>
                      <a:pt x="745" y="1025"/>
                    </a:lnTo>
                    <a:lnTo>
                      <a:pt x="568" y="836"/>
                    </a:lnTo>
                    <a:lnTo>
                      <a:pt x="487" y="883"/>
                    </a:lnTo>
                    <a:lnTo>
                      <a:pt x="364" y="1003"/>
                    </a:lnTo>
                    <a:lnTo>
                      <a:pt x="273" y="984"/>
                    </a:lnTo>
                    <a:lnTo>
                      <a:pt x="226" y="937"/>
                    </a:lnTo>
                    <a:lnTo>
                      <a:pt x="223" y="896"/>
                    </a:lnTo>
                    <a:lnTo>
                      <a:pt x="178" y="893"/>
                    </a:lnTo>
                    <a:lnTo>
                      <a:pt x="166" y="905"/>
                    </a:lnTo>
                    <a:lnTo>
                      <a:pt x="122" y="890"/>
                    </a:lnTo>
                    <a:lnTo>
                      <a:pt x="94" y="868"/>
                    </a:lnTo>
                    <a:lnTo>
                      <a:pt x="72" y="862"/>
                    </a:lnTo>
                    <a:lnTo>
                      <a:pt x="34" y="915"/>
                    </a:lnTo>
                    <a:lnTo>
                      <a:pt x="46" y="789"/>
                    </a:lnTo>
                    <a:lnTo>
                      <a:pt x="75" y="682"/>
                    </a:lnTo>
                    <a:lnTo>
                      <a:pt x="66" y="579"/>
                    </a:lnTo>
                    <a:lnTo>
                      <a:pt x="37" y="567"/>
                    </a:lnTo>
                    <a:lnTo>
                      <a:pt x="0" y="525"/>
                    </a:lnTo>
                    <a:lnTo>
                      <a:pt x="3" y="472"/>
                    </a:lnTo>
                    <a:lnTo>
                      <a:pt x="72" y="418"/>
                    </a:lnTo>
                    <a:lnTo>
                      <a:pt x="103" y="340"/>
                    </a:lnTo>
                    <a:lnTo>
                      <a:pt x="91" y="252"/>
                    </a:lnTo>
                    <a:lnTo>
                      <a:pt x="154" y="167"/>
                    </a:lnTo>
                    <a:lnTo>
                      <a:pt x="178" y="63"/>
                    </a:lnTo>
                    <a:lnTo>
                      <a:pt x="719" y="0"/>
                    </a:lnTo>
                    <a:lnTo>
                      <a:pt x="722" y="69"/>
                    </a:lnTo>
                    <a:lnTo>
                      <a:pt x="788" y="135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19" name="Freeform 79"/>
              <p:cNvSpPr>
                <a:spLocks noChangeAspect="1"/>
              </p:cNvSpPr>
              <p:nvPr/>
            </p:nvSpPr>
            <p:spPr bwMode="auto">
              <a:xfrm>
                <a:off x="4739" y="2451"/>
                <a:ext cx="130" cy="169"/>
              </a:xfrm>
              <a:custGeom>
                <a:avLst/>
                <a:gdLst>
                  <a:gd name="T0" fmla="*/ 604 w 720"/>
                  <a:gd name="T1" fmla="*/ 129 h 939"/>
                  <a:gd name="T2" fmla="*/ 582 w 720"/>
                  <a:gd name="T3" fmla="*/ 238 h 939"/>
                  <a:gd name="T4" fmla="*/ 585 w 720"/>
                  <a:gd name="T5" fmla="*/ 304 h 939"/>
                  <a:gd name="T6" fmla="*/ 720 w 720"/>
                  <a:gd name="T7" fmla="*/ 317 h 939"/>
                  <a:gd name="T8" fmla="*/ 717 w 720"/>
                  <a:gd name="T9" fmla="*/ 349 h 939"/>
                  <a:gd name="T10" fmla="*/ 501 w 720"/>
                  <a:gd name="T11" fmla="*/ 613 h 939"/>
                  <a:gd name="T12" fmla="*/ 472 w 720"/>
                  <a:gd name="T13" fmla="*/ 804 h 939"/>
                  <a:gd name="T14" fmla="*/ 406 w 720"/>
                  <a:gd name="T15" fmla="*/ 851 h 939"/>
                  <a:gd name="T16" fmla="*/ 393 w 720"/>
                  <a:gd name="T17" fmla="*/ 908 h 939"/>
                  <a:gd name="T18" fmla="*/ 333 w 720"/>
                  <a:gd name="T19" fmla="*/ 939 h 939"/>
                  <a:gd name="T20" fmla="*/ 327 w 720"/>
                  <a:gd name="T21" fmla="*/ 927 h 939"/>
                  <a:gd name="T22" fmla="*/ 340 w 720"/>
                  <a:gd name="T23" fmla="*/ 896 h 939"/>
                  <a:gd name="T24" fmla="*/ 384 w 720"/>
                  <a:gd name="T25" fmla="*/ 817 h 939"/>
                  <a:gd name="T26" fmla="*/ 375 w 720"/>
                  <a:gd name="T27" fmla="*/ 792 h 939"/>
                  <a:gd name="T28" fmla="*/ 387 w 720"/>
                  <a:gd name="T29" fmla="*/ 754 h 939"/>
                  <a:gd name="T30" fmla="*/ 274 w 720"/>
                  <a:gd name="T31" fmla="*/ 685 h 939"/>
                  <a:gd name="T32" fmla="*/ 132 w 720"/>
                  <a:gd name="T33" fmla="*/ 638 h 939"/>
                  <a:gd name="T34" fmla="*/ 126 w 720"/>
                  <a:gd name="T35" fmla="*/ 597 h 939"/>
                  <a:gd name="T36" fmla="*/ 75 w 720"/>
                  <a:gd name="T37" fmla="*/ 547 h 939"/>
                  <a:gd name="T38" fmla="*/ 51 w 720"/>
                  <a:gd name="T39" fmla="*/ 367 h 939"/>
                  <a:gd name="T40" fmla="*/ 57 w 720"/>
                  <a:gd name="T41" fmla="*/ 311 h 939"/>
                  <a:gd name="T42" fmla="*/ 9 w 720"/>
                  <a:gd name="T43" fmla="*/ 214 h 939"/>
                  <a:gd name="T44" fmla="*/ 0 w 720"/>
                  <a:gd name="T45" fmla="*/ 129 h 939"/>
                  <a:gd name="T46" fmla="*/ 66 w 720"/>
                  <a:gd name="T47" fmla="*/ 40 h 939"/>
                  <a:gd name="T48" fmla="*/ 95 w 720"/>
                  <a:gd name="T49" fmla="*/ 22 h 939"/>
                  <a:gd name="T50" fmla="*/ 117 w 720"/>
                  <a:gd name="T51" fmla="*/ 34 h 939"/>
                  <a:gd name="T52" fmla="*/ 154 w 720"/>
                  <a:gd name="T53" fmla="*/ 37 h 939"/>
                  <a:gd name="T54" fmla="*/ 170 w 720"/>
                  <a:gd name="T55" fmla="*/ 0 h 939"/>
                  <a:gd name="T56" fmla="*/ 227 w 720"/>
                  <a:gd name="T57" fmla="*/ 3 h 939"/>
                  <a:gd name="T58" fmla="*/ 255 w 720"/>
                  <a:gd name="T59" fmla="*/ 37 h 939"/>
                  <a:gd name="T60" fmla="*/ 302 w 720"/>
                  <a:gd name="T61" fmla="*/ 40 h 939"/>
                  <a:gd name="T62" fmla="*/ 330 w 720"/>
                  <a:gd name="T63" fmla="*/ 75 h 939"/>
                  <a:gd name="T64" fmla="*/ 378 w 720"/>
                  <a:gd name="T65" fmla="*/ 94 h 939"/>
                  <a:gd name="T66" fmla="*/ 399 w 720"/>
                  <a:gd name="T67" fmla="*/ 122 h 939"/>
                  <a:gd name="T68" fmla="*/ 438 w 720"/>
                  <a:gd name="T69" fmla="*/ 141 h 939"/>
                  <a:gd name="T70" fmla="*/ 604 w 720"/>
                  <a:gd name="T71" fmla="*/ 129 h 9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20" h="939">
                    <a:moveTo>
                      <a:pt x="604" y="129"/>
                    </a:moveTo>
                    <a:lnTo>
                      <a:pt x="582" y="238"/>
                    </a:lnTo>
                    <a:lnTo>
                      <a:pt x="585" y="304"/>
                    </a:lnTo>
                    <a:lnTo>
                      <a:pt x="720" y="317"/>
                    </a:lnTo>
                    <a:lnTo>
                      <a:pt x="717" y="349"/>
                    </a:lnTo>
                    <a:lnTo>
                      <a:pt x="501" y="613"/>
                    </a:lnTo>
                    <a:lnTo>
                      <a:pt x="472" y="804"/>
                    </a:lnTo>
                    <a:lnTo>
                      <a:pt x="406" y="851"/>
                    </a:lnTo>
                    <a:lnTo>
                      <a:pt x="393" y="908"/>
                    </a:lnTo>
                    <a:lnTo>
                      <a:pt x="333" y="939"/>
                    </a:lnTo>
                    <a:lnTo>
                      <a:pt x="327" y="927"/>
                    </a:lnTo>
                    <a:lnTo>
                      <a:pt x="340" y="896"/>
                    </a:lnTo>
                    <a:lnTo>
                      <a:pt x="384" y="817"/>
                    </a:lnTo>
                    <a:lnTo>
                      <a:pt x="375" y="792"/>
                    </a:lnTo>
                    <a:lnTo>
                      <a:pt x="387" y="754"/>
                    </a:lnTo>
                    <a:lnTo>
                      <a:pt x="274" y="685"/>
                    </a:lnTo>
                    <a:lnTo>
                      <a:pt x="132" y="638"/>
                    </a:lnTo>
                    <a:lnTo>
                      <a:pt x="126" y="597"/>
                    </a:lnTo>
                    <a:lnTo>
                      <a:pt x="75" y="547"/>
                    </a:lnTo>
                    <a:lnTo>
                      <a:pt x="51" y="367"/>
                    </a:lnTo>
                    <a:lnTo>
                      <a:pt x="57" y="311"/>
                    </a:lnTo>
                    <a:lnTo>
                      <a:pt x="9" y="214"/>
                    </a:lnTo>
                    <a:lnTo>
                      <a:pt x="0" y="129"/>
                    </a:lnTo>
                    <a:lnTo>
                      <a:pt x="66" y="40"/>
                    </a:lnTo>
                    <a:lnTo>
                      <a:pt x="95" y="22"/>
                    </a:lnTo>
                    <a:lnTo>
                      <a:pt x="117" y="34"/>
                    </a:lnTo>
                    <a:lnTo>
                      <a:pt x="154" y="37"/>
                    </a:lnTo>
                    <a:lnTo>
                      <a:pt x="170" y="0"/>
                    </a:lnTo>
                    <a:lnTo>
                      <a:pt x="227" y="3"/>
                    </a:lnTo>
                    <a:lnTo>
                      <a:pt x="255" y="37"/>
                    </a:lnTo>
                    <a:lnTo>
                      <a:pt x="302" y="40"/>
                    </a:lnTo>
                    <a:lnTo>
                      <a:pt x="330" y="75"/>
                    </a:lnTo>
                    <a:lnTo>
                      <a:pt x="378" y="94"/>
                    </a:lnTo>
                    <a:lnTo>
                      <a:pt x="399" y="122"/>
                    </a:lnTo>
                    <a:lnTo>
                      <a:pt x="438" y="141"/>
                    </a:lnTo>
                    <a:lnTo>
                      <a:pt x="604" y="129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20" name="Freeform 80"/>
              <p:cNvSpPr>
                <a:spLocks noChangeAspect="1"/>
              </p:cNvSpPr>
              <p:nvPr/>
            </p:nvSpPr>
            <p:spPr bwMode="auto">
              <a:xfrm>
                <a:off x="4624" y="2293"/>
                <a:ext cx="331" cy="182"/>
              </a:xfrm>
              <a:custGeom>
                <a:avLst/>
                <a:gdLst>
                  <a:gd name="T0" fmla="*/ 74 w 1837"/>
                  <a:gd name="T1" fmla="*/ 600 h 1011"/>
                  <a:gd name="T2" fmla="*/ 15 w 1837"/>
                  <a:gd name="T3" fmla="*/ 549 h 1011"/>
                  <a:gd name="T4" fmla="*/ 0 w 1837"/>
                  <a:gd name="T5" fmla="*/ 448 h 1011"/>
                  <a:gd name="T6" fmla="*/ 90 w 1837"/>
                  <a:gd name="T7" fmla="*/ 365 h 1011"/>
                  <a:gd name="T8" fmla="*/ 78 w 1837"/>
                  <a:gd name="T9" fmla="*/ 314 h 1011"/>
                  <a:gd name="T10" fmla="*/ 110 w 1837"/>
                  <a:gd name="T11" fmla="*/ 284 h 1011"/>
                  <a:gd name="T12" fmla="*/ 33 w 1837"/>
                  <a:gd name="T13" fmla="*/ 223 h 1011"/>
                  <a:gd name="T14" fmla="*/ 100 w 1837"/>
                  <a:gd name="T15" fmla="*/ 177 h 1011"/>
                  <a:gd name="T16" fmla="*/ 109 w 1837"/>
                  <a:gd name="T17" fmla="*/ 76 h 1011"/>
                  <a:gd name="T18" fmla="*/ 204 w 1837"/>
                  <a:gd name="T19" fmla="*/ 6 h 1011"/>
                  <a:gd name="T20" fmla="*/ 394 w 1837"/>
                  <a:gd name="T21" fmla="*/ 136 h 1011"/>
                  <a:gd name="T22" fmla="*/ 453 w 1837"/>
                  <a:gd name="T23" fmla="*/ 136 h 1011"/>
                  <a:gd name="T24" fmla="*/ 482 w 1837"/>
                  <a:gd name="T25" fmla="*/ 98 h 1011"/>
                  <a:gd name="T26" fmla="*/ 540 w 1837"/>
                  <a:gd name="T27" fmla="*/ 102 h 1011"/>
                  <a:gd name="T28" fmla="*/ 639 w 1837"/>
                  <a:gd name="T29" fmla="*/ 151 h 1011"/>
                  <a:gd name="T30" fmla="*/ 680 w 1837"/>
                  <a:gd name="T31" fmla="*/ 114 h 1011"/>
                  <a:gd name="T32" fmla="*/ 761 w 1837"/>
                  <a:gd name="T33" fmla="*/ 110 h 1011"/>
                  <a:gd name="T34" fmla="*/ 982 w 1837"/>
                  <a:gd name="T35" fmla="*/ 0 h 1011"/>
                  <a:gd name="T36" fmla="*/ 981 w 1837"/>
                  <a:gd name="T37" fmla="*/ 30 h 1011"/>
                  <a:gd name="T38" fmla="*/ 899 w 1837"/>
                  <a:gd name="T39" fmla="*/ 236 h 1011"/>
                  <a:gd name="T40" fmla="*/ 1352 w 1837"/>
                  <a:gd name="T41" fmla="*/ 240 h 1011"/>
                  <a:gd name="T42" fmla="*/ 1837 w 1837"/>
                  <a:gd name="T43" fmla="*/ 241 h 1011"/>
                  <a:gd name="T44" fmla="*/ 1824 w 1837"/>
                  <a:gd name="T45" fmla="*/ 301 h 1011"/>
                  <a:gd name="T46" fmla="*/ 1771 w 1837"/>
                  <a:gd name="T47" fmla="*/ 296 h 1011"/>
                  <a:gd name="T48" fmla="*/ 1702 w 1837"/>
                  <a:gd name="T49" fmla="*/ 365 h 1011"/>
                  <a:gd name="T50" fmla="*/ 1649 w 1837"/>
                  <a:gd name="T51" fmla="*/ 353 h 1011"/>
                  <a:gd name="T52" fmla="*/ 1659 w 1837"/>
                  <a:gd name="T53" fmla="*/ 453 h 1011"/>
                  <a:gd name="T54" fmla="*/ 1716 w 1837"/>
                  <a:gd name="T55" fmla="*/ 477 h 1011"/>
                  <a:gd name="T56" fmla="*/ 1661 w 1837"/>
                  <a:gd name="T57" fmla="*/ 579 h 1011"/>
                  <a:gd name="T58" fmla="*/ 1542 w 1837"/>
                  <a:gd name="T59" fmla="*/ 629 h 1011"/>
                  <a:gd name="T60" fmla="*/ 1522 w 1837"/>
                  <a:gd name="T61" fmla="*/ 654 h 1011"/>
                  <a:gd name="T62" fmla="*/ 1516 w 1837"/>
                  <a:gd name="T63" fmla="*/ 733 h 1011"/>
                  <a:gd name="T64" fmla="*/ 1482 w 1837"/>
                  <a:gd name="T65" fmla="*/ 750 h 1011"/>
                  <a:gd name="T66" fmla="*/ 1455 w 1837"/>
                  <a:gd name="T67" fmla="*/ 774 h 1011"/>
                  <a:gd name="T68" fmla="*/ 1396 w 1837"/>
                  <a:gd name="T69" fmla="*/ 896 h 1011"/>
                  <a:gd name="T70" fmla="*/ 1242 w 1837"/>
                  <a:gd name="T71" fmla="*/ 997 h 1011"/>
                  <a:gd name="T72" fmla="*/ 1078 w 1837"/>
                  <a:gd name="T73" fmla="*/ 1011 h 1011"/>
                  <a:gd name="T74" fmla="*/ 1037 w 1837"/>
                  <a:gd name="T75" fmla="*/ 1003 h 1011"/>
                  <a:gd name="T76" fmla="*/ 1026 w 1837"/>
                  <a:gd name="T77" fmla="*/ 969 h 1011"/>
                  <a:gd name="T78" fmla="*/ 966 w 1837"/>
                  <a:gd name="T79" fmla="*/ 946 h 1011"/>
                  <a:gd name="T80" fmla="*/ 947 w 1837"/>
                  <a:gd name="T81" fmla="*/ 915 h 1011"/>
                  <a:gd name="T82" fmla="*/ 891 w 1837"/>
                  <a:gd name="T83" fmla="*/ 910 h 1011"/>
                  <a:gd name="T84" fmla="*/ 868 w 1837"/>
                  <a:gd name="T85" fmla="*/ 881 h 1011"/>
                  <a:gd name="T86" fmla="*/ 810 w 1837"/>
                  <a:gd name="T87" fmla="*/ 876 h 1011"/>
                  <a:gd name="T88" fmla="*/ 795 w 1837"/>
                  <a:gd name="T89" fmla="*/ 906 h 1011"/>
                  <a:gd name="T90" fmla="*/ 755 w 1837"/>
                  <a:gd name="T91" fmla="*/ 907 h 1011"/>
                  <a:gd name="T92" fmla="*/ 732 w 1837"/>
                  <a:gd name="T93" fmla="*/ 899 h 1011"/>
                  <a:gd name="T94" fmla="*/ 700 w 1837"/>
                  <a:gd name="T95" fmla="*/ 915 h 1011"/>
                  <a:gd name="T96" fmla="*/ 635 w 1837"/>
                  <a:gd name="T97" fmla="*/ 851 h 1011"/>
                  <a:gd name="T98" fmla="*/ 631 w 1837"/>
                  <a:gd name="T99" fmla="*/ 779 h 1011"/>
                  <a:gd name="T100" fmla="*/ 204 w 1837"/>
                  <a:gd name="T101" fmla="*/ 824 h 1011"/>
                  <a:gd name="T102" fmla="*/ 90 w 1837"/>
                  <a:gd name="T103" fmla="*/ 843 h 1011"/>
                  <a:gd name="T104" fmla="*/ 74 w 1837"/>
                  <a:gd name="T105" fmla="*/ 600 h 10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837" h="1011">
                    <a:moveTo>
                      <a:pt x="74" y="600"/>
                    </a:moveTo>
                    <a:lnTo>
                      <a:pt x="15" y="549"/>
                    </a:lnTo>
                    <a:lnTo>
                      <a:pt x="0" y="448"/>
                    </a:lnTo>
                    <a:lnTo>
                      <a:pt x="90" y="365"/>
                    </a:lnTo>
                    <a:lnTo>
                      <a:pt x="78" y="314"/>
                    </a:lnTo>
                    <a:lnTo>
                      <a:pt x="110" y="284"/>
                    </a:lnTo>
                    <a:lnTo>
                      <a:pt x="33" y="223"/>
                    </a:lnTo>
                    <a:lnTo>
                      <a:pt x="100" y="177"/>
                    </a:lnTo>
                    <a:lnTo>
                      <a:pt x="109" y="76"/>
                    </a:lnTo>
                    <a:lnTo>
                      <a:pt x="204" y="6"/>
                    </a:lnTo>
                    <a:lnTo>
                      <a:pt x="394" y="136"/>
                    </a:lnTo>
                    <a:lnTo>
                      <a:pt x="453" y="136"/>
                    </a:lnTo>
                    <a:lnTo>
                      <a:pt x="482" y="98"/>
                    </a:lnTo>
                    <a:lnTo>
                      <a:pt x="540" y="102"/>
                    </a:lnTo>
                    <a:lnTo>
                      <a:pt x="639" y="151"/>
                    </a:lnTo>
                    <a:lnTo>
                      <a:pt x="680" y="114"/>
                    </a:lnTo>
                    <a:lnTo>
                      <a:pt x="761" y="110"/>
                    </a:lnTo>
                    <a:lnTo>
                      <a:pt x="982" y="0"/>
                    </a:lnTo>
                    <a:lnTo>
                      <a:pt x="981" y="30"/>
                    </a:lnTo>
                    <a:lnTo>
                      <a:pt x="899" y="236"/>
                    </a:lnTo>
                    <a:lnTo>
                      <a:pt x="1352" y="240"/>
                    </a:lnTo>
                    <a:lnTo>
                      <a:pt x="1837" y="241"/>
                    </a:lnTo>
                    <a:lnTo>
                      <a:pt x="1824" y="301"/>
                    </a:lnTo>
                    <a:lnTo>
                      <a:pt x="1771" y="296"/>
                    </a:lnTo>
                    <a:lnTo>
                      <a:pt x="1702" y="365"/>
                    </a:lnTo>
                    <a:lnTo>
                      <a:pt x="1649" y="353"/>
                    </a:lnTo>
                    <a:lnTo>
                      <a:pt x="1659" y="453"/>
                    </a:lnTo>
                    <a:lnTo>
                      <a:pt x="1716" y="477"/>
                    </a:lnTo>
                    <a:lnTo>
                      <a:pt x="1661" y="579"/>
                    </a:lnTo>
                    <a:lnTo>
                      <a:pt x="1542" y="629"/>
                    </a:lnTo>
                    <a:lnTo>
                      <a:pt x="1522" y="654"/>
                    </a:lnTo>
                    <a:lnTo>
                      <a:pt x="1516" y="733"/>
                    </a:lnTo>
                    <a:lnTo>
                      <a:pt x="1482" y="750"/>
                    </a:lnTo>
                    <a:lnTo>
                      <a:pt x="1455" y="774"/>
                    </a:lnTo>
                    <a:lnTo>
                      <a:pt x="1396" y="896"/>
                    </a:lnTo>
                    <a:lnTo>
                      <a:pt x="1242" y="997"/>
                    </a:lnTo>
                    <a:lnTo>
                      <a:pt x="1078" y="1011"/>
                    </a:lnTo>
                    <a:lnTo>
                      <a:pt x="1037" y="1003"/>
                    </a:lnTo>
                    <a:lnTo>
                      <a:pt x="1026" y="969"/>
                    </a:lnTo>
                    <a:lnTo>
                      <a:pt x="966" y="946"/>
                    </a:lnTo>
                    <a:lnTo>
                      <a:pt x="947" y="915"/>
                    </a:lnTo>
                    <a:lnTo>
                      <a:pt x="891" y="910"/>
                    </a:lnTo>
                    <a:lnTo>
                      <a:pt x="868" y="881"/>
                    </a:lnTo>
                    <a:lnTo>
                      <a:pt x="810" y="876"/>
                    </a:lnTo>
                    <a:lnTo>
                      <a:pt x="795" y="906"/>
                    </a:lnTo>
                    <a:lnTo>
                      <a:pt x="755" y="907"/>
                    </a:lnTo>
                    <a:lnTo>
                      <a:pt x="732" y="899"/>
                    </a:lnTo>
                    <a:lnTo>
                      <a:pt x="700" y="915"/>
                    </a:lnTo>
                    <a:lnTo>
                      <a:pt x="635" y="851"/>
                    </a:lnTo>
                    <a:lnTo>
                      <a:pt x="631" y="779"/>
                    </a:lnTo>
                    <a:lnTo>
                      <a:pt x="204" y="824"/>
                    </a:lnTo>
                    <a:lnTo>
                      <a:pt x="90" y="843"/>
                    </a:lnTo>
                    <a:lnTo>
                      <a:pt x="74" y="60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21" name="Freeform 81"/>
              <p:cNvSpPr>
                <a:spLocks noChangeAspect="1"/>
              </p:cNvSpPr>
              <p:nvPr/>
            </p:nvSpPr>
            <p:spPr bwMode="auto">
              <a:xfrm>
                <a:off x="4749" y="2071"/>
                <a:ext cx="267" cy="187"/>
              </a:xfrm>
              <a:custGeom>
                <a:avLst/>
                <a:gdLst>
                  <a:gd name="T0" fmla="*/ 1413 w 1480"/>
                  <a:gd name="T1" fmla="*/ 1038 h 1038"/>
                  <a:gd name="T2" fmla="*/ 1028 w 1480"/>
                  <a:gd name="T3" fmla="*/ 1033 h 1038"/>
                  <a:gd name="T4" fmla="*/ 983 w 1480"/>
                  <a:gd name="T5" fmla="*/ 964 h 1038"/>
                  <a:gd name="T6" fmla="*/ 914 w 1480"/>
                  <a:gd name="T7" fmla="*/ 907 h 1038"/>
                  <a:gd name="T8" fmla="*/ 869 w 1480"/>
                  <a:gd name="T9" fmla="*/ 888 h 1038"/>
                  <a:gd name="T10" fmla="*/ 574 w 1480"/>
                  <a:gd name="T11" fmla="*/ 668 h 1038"/>
                  <a:gd name="T12" fmla="*/ 505 w 1480"/>
                  <a:gd name="T13" fmla="*/ 686 h 1038"/>
                  <a:gd name="T14" fmla="*/ 358 w 1480"/>
                  <a:gd name="T15" fmla="*/ 767 h 1038"/>
                  <a:gd name="T16" fmla="*/ 142 w 1480"/>
                  <a:gd name="T17" fmla="*/ 700 h 1038"/>
                  <a:gd name="T18" fmla="*/ 48 w 1480"/>
                  <a:gd name="T19" fmla="*/ 599 h 1038"/>
                  <a:gd name="T20" fmla="*/ 32 w 1480"/>
                  <a:gd name="T21" fmla="*/ 639 h 1038"/>
                  <a:gd name="T22" fmla="*/ 64 w 1480"/>
                  <a:gd name="T23" fmla="*/ 686 h 1038"/>
                  <a:gd name="T24" fmla="*/ 46 w 1480"/>
                  <a:gd name="T25" fmla="*/ 707 h 1038"/>
                  <a:gd name="T26" fmla="*/ 21 w 1480"/>
                  <a:gd name="T27" fmla="*/ 677 h 1038"/>
                  <a:gd name="T28" fmla="*/ 0 w 1480"/>
                  <a:gd name="T29" fmla="*/ 643 h 1038"/>
                  <a:gd name="T30" fmla="*/ 14 w 1480"/>
                  <a:gd name="T31" fmla="*/ 506 h 1038"/>
                  <a:gd name="T32" fmla="*/ 117 w 1480"/>
                  <a:gd name="T33" fmla="*/ 219 h 1038"/>
                  <a:gd name="T34" fmla="*/ 119 w 1480"/>
                  <a:gd name="T35" fmla="*/ 12 h 1038"/>
                  <a:gd name="T36" fmla="*/ 179 w 1480"/>
                  <a:gd name="T37" fmla="*/ 0 h 1038"/>
                  <a:gd name="T38" fmla="*/ 229 w 1480"/>
                  <a:gd name="T39" fmla="*/ 37 h 1038"/>
                  <a:gd name="T40" fmla="*/ 606 w 1480"/>
                  <a:gd name="T41" fmla="*/ 347 h 1038"/>
                  <a:gd name="T42" fmla="*/ 658 w 1480"/>
                  <a:gd name="T43" fmla="*/ 363 h 1038"/>
                  <a:gd name="T44" fmla="*/ 677 w 1480"/>
                  <a:gd name="T45" fmla="*/ 342 h 1038"/>
                  <a:gd name="T46" fmla="*/ 824 w 1480"/>
                  <a:gd name="T47" fmla="*/ 347 h 1038"/>
                  <a:gd name="T48" fmla="*/ 914 w 1480"/>
                  <a:gd name="T49" fmla="*/ 411 h 1038"/>
                  <a:gd name="T50" fmla="*/ 993 w 1480"/>
                  <a:gd name="T51" fmla="*/ 508 h 1038"/>
                  <a:gd name="T52" fmla="*/ 1012 w 1480"/>
                  <a:gd name="T53" fmla="*/ 549 h 1038"/>
                  <a:gd name="T54" fmla="*/ 1028 w 1480"/>
                  <a:gd name="T55" fmla="*/ 613 h 1038"/>
                  <a:gd name="T56" fmla="*/ 1138 w 1480"/>
                  <a:gd name="T57" fmla="*/ 718 h 1038"/>
                  <a:gd name="T58" fmla="*/ 1223 w 1480"/>
                  <a:gd name="T59" fmla="*/ 727 h 1038"/>
                  <a:gd name="T60" fmla="*/ 1480 w 1480"/>
                  <a:gd name="T61" fmla="*/ 860 h 1038"/>
                  <a:gd name="T62" fmla="*/ 1422 w 1480"/>
                  <a:gd name="T63" fmla="*/ 993 h 1038"/>
                  <a:gd name="T64" fmla="*/ 1413 w 1480"/>
                  <a:gd name="T65" fmla="*/ 1038 h 10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80" h="1038">
                    <a:moveTo>
                      <a:pt x="1413" y="1038"/>
                    </a:moveTo>
                    <a:lnTo>
                      <a:pt x="1028" y="1033"/>
                    </a:lnTo>
                    <a:lnTo>
                      <a:pt x="983" y="964"/>
                    </a:lnTo>
                    <a:lnTo>
                      <a:pt x="914" y="907"/>
                    </a:lnTo>
                    <a:lnTo>
                      <a:pt x="869" y="888"/>
                    </a:lnTo>
                    <a:lnTo>
                      <a:pt x="574" y="668"/>
                    </a:lnTo>
                    <a:lnTo>
                      <a:pt x="505" y="686"/>
                    </a:lnTo>
                    <a:lnTo>
                      <a:pt x="358" y="767"/>
                    </a:lnTo>
                    <a:lnTo>
                      <a:pt x="142" y="700"/>
                    </a:lnTo>
                    <a:lnTo>
                      <a:pt x="48" y="599"/>
                    </a:lnTo>
                    <a:lnTo>
                      <a:pt x="32" y="639"/>
                    </a:lnTo>
                    <a:lnTo>
                      <a:pt x="64" y="686"/>
                    </a:lnTo>
                    <a:lnTo>
                      <a:pt x="46" y="707"/>
                    </a:lnTo>
                    <a:lnTo>
                      <a:pt x="21" y="677"/>
                    </a:lnTo>
                    <a:lnTo>
                      <a:pt x="0" y="643"/>
                    </a:lnTo>
                    <a:lnTo>
                      <a:pt x="14" y="506"/>
                    </a:lnTo>
                    <a:lnTo>
                      <a:pt x="117" y="219"/>
                    </a:lnTo>
                    <a:lnTo>
                      <a:pt x="119" y="12"/>
                    </a:lnTo>
                    <a:lnTo>
                      <a:pt x="179" y="0"/>
                    </a:lnTo>
                    <a:lnTo>
                      <a:pt x="229" y="37"/>
                    </a:lnTo>
                    <a:lnTo>
                      <a:pt x="606" y="347"/>
                    </a:lnTo>
                    <a:lnTo>
                      <a:pt x="658" y="363"/>
                    </a:lnTo>
                    <a:lnTo>
                      <a:pt x="677" y="342"/>
                    </a:lnTo>
                    <a:lnTo>
                      <a:pt x="824" y="347"/>
                    </a:lnTo>
                    <a:lnTo>
                      <a:pt x="914" y="411"/>
                    </a:lnTo>
                    <a:lnTo>
                      <a:pt x="993" y="508"/>
                    </a:lnTo>
                    <a:lnTo>
                      <a:pt x="1012" y="549"/>
                    </a:lnTo>
                    <a:lnTo>
                      <a:pt x="1028" y="613"/>
                    </a:lnTo>
                    <a:lnTo>
                      <a:pt x="1138" y="718"/>
                    </a:lnTo>
                    <a:lnTo>
                      <a:pt x="1223" y="727"/>
                    </a:lnTo>
                    <a:lnTo>
                      <a:pt x="1480" y="860"/>
                    </a:lnTo>
                    <a:lnTo>
                      <a:pt x="1422" y="993"/>
                    </a:lnTo>
                    <a:lnTo>
                      <a:pt x="1413" y="1038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22" name="Freeform 82"/>
              <p:cNvSpPr>
                <a:spLocks noChangeAspect="1"/>
              </p:cNvSpPr>
              <p:nvPr/>
            </p:nvSpPr>
            <p:spPr bwMode="auto">
              <a:xfrm>
                <a:off x="4790" y="1848"/>
                <a:ext cx="166" cy="145"/>
              </a:xfrm>
              <a:custGeom>
                <a:avLst/>
                <a:gdLst>
                  <a:gd name="T0" fmla="*/ 253 w 925"/>
                  <a:gd name="T1" fmla="*/ 85 h 806"/>
                  <a:gd name="T2" fmla="*/ 252 w 925"/>
                  <a:gd name="T3" fmla="*/ 34 h 806"/>
                  <a:gd name="T4" fmla="*/ 294 w 925"/>
                  <a:gd name="T5" fmla="*/ 20 h 806"/>
                  <a:gd name="T6" fmla="*/ 323 w 925"/>
                  <a:gd name="T7" fmla="*/ 15 h 806"/>
                  <a:gd name="T8" fmla="*/ 342 w 925"/>
                  <a:gd name="T9" fmla="*/ 27 h 806"/>
                  <a:gd name="T10" fmla="*/ 420 w 925"/>
                  <a:gd name="T11" fmla="*/ 29 h 806"/>
                  <a:gd name="T12" fmla="*/ 440 w 925"/>
                  <a:gd name="T13" fmla="*/ 10 h 806"/>
                  <a:gd name="T14" fmla="*/ 477 w 925"/>
                  <a:gd name="T15" fmla="*/ 17 h 806"/>
                  <a:gd name="T16" fmla="*/ 493 w 925"/>
                  <a:gd name="T17" fmla="*/ 31 h 806"/>
                  <a:gd name="T18" fmla="*/ 519 w 925"/>
                  <a:gd name="T19" fmla="*/ 37 h 806"/>
                  <a:gd name="T20" fmla="*/ 532 w 925"/>
                  <a:gd name="T21" fmla="*/ 22 h 806"/>
                  <a:gd name="T22" fmla="*/ 561 w 925"/>
                  <a:gd name="T23" fmla="*/ 23 h 806"/>
                  <a:gd name="T24" fmla="*/ 586 w 925"/>
                  <a:gd name="T25" fmla="*/ 34 h 806"/>
                  <a:gd name="T26" fmla="*/ 647 w 925"/>
                  <a:gd name="T27" fmla="*/ 0 h 806"/>
                  <a:gd name="T28" fmla="*/ 686 w 925"/>
                  <a:gd name="T29" fmla="*/ 103 h 806"/>
                  <a:gd name="T30" fmla="*/ 722 w 925"/>
                  <a:gd name="T31" fmla="*/ 195 h 806"/>
                  <a:gd name="T32" fmla="*/ 777 w 925"/>
                  <a:gd name="T33" fmla="*/ 211 h 806"/>
                  <a:gd name="T34" fmla="*/ 759 w 925"/>
                  <a:gd name="T35" fmla="*/ 432 h 806"/>
                  <a:gd name="T36" fmla="*/ 762 w 925"/>
                  <a:gd name="T37" fmla="*/ 498 h 806"/>
                  <a:gd name="T38" fmla="*/ 820 w 925"/>
                  <a:gd name="T39" fmla="*/ 578 h 806"/>
                  <a:gd name="T40" fmla="*/ 912 w 925"/>
                  <a:gd name="T41" fmla="*/ 694 h 806"/>
                  <a:gd name="T42" fmla="*/ 925 w 925"/>
                  <a:gd name="T43" fmla="*/ 748 h 806"/>
                  <a:gd name="T44" fmla="*/ 743 w 925"/>
                  <a:gd name="T45" fmla="*/ 772 h 806"/>
                  <a:gd name="T46" fmla="*/ 464 w 925"/>
                  <a:gd name="T47" fmla="*/ 806 h 806"/>
                  <a:gd name="T48" fmla="*/ 391 w 925"/>
                  <a:gd name="T49" fmla="*/ 705 h 806"/>
                  <a:gd name="T50" fmla="*/ 440 w 925"/>
                  <a:gd name="T51" fmla="*/ 604 h 806"/>
                  <a:gd name="T52" fmla="*/ 321 w 925"/>
                  <a:gd name="T53" fmla="*/ 467 h 806"/>
                  <a:gd name="T54" fmla="*/ 295 w 925"/>
                  <a:gd name="T55" fmla="*/ 382 h 806"/>
                  <a:gd name="T56" fmla="*/ 141 w 925"/>
                  <a:gd name="T57" fmla="*/ 273 h 806"/>
                  <a:gd name="T58" fmla="*/ 0 w 925"/>
                  <a:gd name="T59" fmla="*/ 109 h 806"/>
                  <a:gd name="T60" fmla="*/ 136 w 925"/>
                  <a:gd name="T61" fmla="*/ 78 h 806"/>
                  <a:gd name="T62" fmla="*/ 155 w 925"/>
                  <a:gd name="T63" fmla="*/ 83 h 806"/>
                  <a:gd name="T64" fmla="*/ 253 w 925"/>
                  <a:gd name="T65" fmla="*/ 85 h 8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925" h="806">
                    <a:moveTo>
                      <a:pt x="253" y="85"/>
                    </a:moveTo>
                    <a:lnTo>
                      <a:pt x="252" y="34"/>
                    </a:lnTo>
                    <a:lnTo>
                      <a:pt x="294" y="20"/>
                    </a:lnTo>
                    <a:lnTo>
                      <a:pt x="323" y="15"/>
                    </a:lnTo>
                    <a:lnTo>
                      <a:pt x="342" y="27"/>
                    </a:lnTo>
                    <a:lnTo>
                      <a:pt x="420" y="29"/>
                    </a:lnTo>
                    <a:lnTo>
                      <a:pt x="440" y="10"/>
                    </a:lnTo>
                    <a:lnTo>
                      <a:pt x="477" y="17"/>
                    </a:lnTo>
                    <a:lnTo>
                      <a:pt x="493" y="31"/>
                    </a:lnTo>
                    <a:lnTo>
                      <a:pt x="519" y="37"/>
                    </a:lnTo>
                    <a:lnTo>
                      <a:pt x="532" y="22"/>
                    </a:lnTo>
                    <a:lnTo>
                      <a:pt x="561" y="23"/>
                    </a:lnTo>
                    <a:lnTo>
                      <a:pt x="586" y="34"/>
                    </a:lnTo>
                    <a:lnTo>
                      <a:pt x="647" y="0"/>
                    </a:lnTo>
                    <a:lnTo>
                      <a:pt x="686" y="103"/>
                    </a:lnTo>
                    <a:lnTo>
                      <a:pt x="722" y="195"/>
                    </a:lnTo>
                    <a:lnTo>
                      <a:pt x="777" y="211"/>
                    </a:lnTo>
                    <a:lnTo>
                      <a:pt x="759" y="432"/>
                    </a:lnTo>
                    <a:lnTo>
                      <a:pt x="762" y="498"/>
                    </a:lnTo>
                    <a:lnTo>
                      <a:pt x="820" y="578"/>
                    </a:lnTo>
                    <a:lnTo>
                      <a:pt x="912" y="694"/>
                    </a:lnTo>
                    <a:lnTo>
                      <a:pt x="925" y="748"/>
                    </a:lnTo>
                    <a:lnTo>
                      <a:pt x="743" y="772"/>
                    </a:lnTo>
                    <a:lnTo>
                      <a:pt x="464" y="806"/>
                    </a:lnTo>
                    <a:lnTo>
                      <a:pt x="391" y="705"/>
                    </a:lnTo>
                    <a:lnTo>
                      <a:pt x="440" y="604"/>
                    </a:lnTo>
                    <a:lnTo>
                      <a:pt x="321" y="467"/>
                    </a:lnTo>
                    <a:lnTo>
                      <a:pt x="295" y="382"/>
                    </a:lnTo>
                    <a:lnTo>
                      <a:pt x="141" y="273"/>
                    </a:lnTo>
                    <a:lnTo>
                      <a:pt x="0" y="109"/>
                    </a:lnTo>
                    <a:lnTo>
                      <a:pt x="136" y="78"/>
                    </a:lnTo>
                    <a:lnTo>
                      <a:pt x="155" y="83"/>
                    </a:lnTo>
                    <a:lnTo>
                      <a:pt x="253" y="85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23" name="Freeform 83"/>
              <p:cNvSpPr>
                <a:spLocks noChangeAspect="1"/>
              </p:cNvSpPr>
              <p:nvPr/>
            </p:nvSpPr>
            <p:spPr bwMode="auto">
              <a:xfrm>
                <a:off x="4620" y="1848"/>
                <a:ext cx="382" cy="285"/>
              </a:xfrm>
              <a:custGeom>
                <a:avLst/>
                <a:gdLst>
                  <a:gd name="T0" fmla="*/ 839 w 2123"/>
                  <a:gd name="T1" fmla="*/ 1243 h 1579"/>
                  <a:gd name="T2" fmla="*/ 843 w 2123"/>
                  <a:gd name="T3" fmla="*/ 1228 h 1579"/>
                  <a:gd name="T4" fmla="*/ 664 w 2123"/>
                  <a:gd name="T5" fmla="*/ 938 h 1579"/>
                  <a:gd name="T6" fmla="*/ 614 w 2123"/>
                  <a:gd name="T7" fmla="*/ 938 h 1579"/>
                  <a:gd name="T8" fmla="*/ 523 w 2123"/>
                  <a:gd name="T9" fmla="*/ 872 h 1579"/>
                  <a:gd name="T10" fmla="*/ 434 w 2123"/>
                  <a:gd name="T11" fmla="*/ 870 h 1579"/>
                  <a:gd name="T12" fmla="*/ 349 w 2123"/>
                  <a:gd name="T13" fmla="*/ 836 h 1579"/>
                  <a:gd name="T14" fmla="*/ 146 w 2123"/>
                  <a:gd name="T15" fmla="*/ 870 h 1579"/>
                  <a:gd name="T16" fmla="*/ 123 w 2123"/>
                  <a:gd name="T17" fmla="*/ 861 h 1579"/>
                  <a:gd name="T18" fmla="*/ 105 w 2123"/>
                  <a:gd name="T19" fmla="*/ 799 h 1579"/>
                  <a:gd name="T20" fmla="*/ 0 w 2123"/>
                  <a:gd name="T21" fmla="*/ 731 h 1579"/>
                  <a:gd name="T22" fmla="*/ 342 w 2123"/>
                  <a:gd name="T23" fmla="*/ 395 h 1579"/>
                  <a:gd name="T24" fmla="*/ 450 w 2123"/>
                  <a:gd name="T25" fmla="*/ 269 h 1579"/>
                  <a:gd name="T26" fmla="*/ 503 w 2123"/>
                  <a:gd name="T27" fmla="*/ 271 h 1579"/>
                  <a:gd name="T28" fmla="*/ 523 w 2123"/>
                  <a:gd name="T29" fmla="*/ 288 h 1579"/>
                  <a:gd name="T30" fmla="*/ 547 w 2123"/>
                  <a:gd name="T31" fmla="*/ 293 h 1579"/>
                  <a:gd name="T32" fmla="*/ 821 w 2123"/>
                  <a:gd name="T33" fmla="*/ 0 h 1579"/>
                  <a:gd name="T34" fmla="*/ 942 w 2123"/>
                  <a:gd name="T35" fmla="*/ 108 h 1579"/>
                  <a:gd name="T36" fmla="*/ 1081 w 2123"/>
                  <a:gd name="T37" fmla="*/ 269 h 1579"/>
                  <a:gd name="T38" fmla="*/ 1236 w 2123"/>
                  <a:gd name="T39" fmla="*/ 380 h 1579"/>
                  <a:gd name="T40" fmla="*/ 1261 w 2123"/>
                  <a:gd name="T41" fmla="*/ 466 h 1579"/>
                  <a:gd name="T42" fmla="*/ 1384 w 2123"/>
                  <a:gd name="T43" fmla="*/ 602 h 1579"/>
                  <a:gd name="T44" fmla="*/ 1333 w 2123"/>
                  <a:gd name="T45" fmla="*/ 702 h 1579"/>
                  <a:gd name="T46" fmla="*/ 1406 w 2123"/>
                  <a:gd name="T47" fmla="*/ 804 h 1579"/>
                  <a:gd name="T48" fmla="*/ 1870 w 2123"/>
                  <a:gd name="T49" fmla="*/ 750 h 1579"/>
                  <a:gd name="T50" fmla="*/ 1921 w 2123"/>
                  <a:gd name="T51" fmla="*/ 815 h 1579"/>
                  <a:gd name="T52" fmla="*/ 1903 w 2123"/>
                  <a:gd name="T53" fmla="*/ 894 h 1579"/>
                  <a:gd name="T54" fmla="*/ 1855 w 2123"/>
                  <a:gd name="T55" fmla="*/ 975 h 1579"/>
                  <a:gd name="T56" fmla="*/ 1857 w 2123"/>
                  <a:gd name="T57" fmla="*/ 1027 h 1579"/>
                  <a:gd name="T58" fmla="*/ 1907 w 2123"/>
                  <a:gd name="T59" fmla="*/ 1095 h 1579"/>
                  <a:gd name="T60" fmla="*/ 2123 w 2123"/>
                  <a:gd name="T61" fmla="*/ 1266 h 1579"/>
                  <a:gd name="T62" fmla="*/ 2073 w 2123"/>
                  <a:gd name="T63" fmla="*/ 1303 h 1579"/>
                  <a:gd name="T64" fmla="*/ 2044 w 2123"/>
                  <a:gd name="T65" fmla="*/ 1303 h 1579"/>
                  <a:gd name="T66" fmla="*/ 2000 w 2123"/>
                  <a:gd name="T67" fmla="*/ 1258 h 1579"/>
                  <a:gd name="T68" fmla="*/ 1962 w 2123"/>
                  <a:gd name="T69" fmla="*/ 1260 h 1579"/>
                  <a:gd name="T70" fmla="*/ 1941 w 2123"/>
                  <a:gd name="T71" fmla="*/ 1272 h 1579"/>
                  <a:gd name="T72" fmla="*/ 1905 w 2123"/>
                  <a:gd name="T73" fmla="*/ 1266 h 1579"/>
                  <a:gd name="T74" fmla="*/ 1881 w 2123"/>
                  <a:gd name="T75" fmla="*/ 1221 h 1579"/>
                  <a:gd name="T76" fmla="*/ 1847 w 2123"/>
                  <a:gd name="T77" fmla="*/ 1263 h 1579"/>
                  <a:gd name="T78" fmla="*/ 1808 w 2123"/>
                  <a:gd name="T79" fmla="*/ 1285 h 1579"/>
                  <a:gd name="T80" fmla="*/ 1761 w 2123"/>
                  <a:gd name="T81" fmla="*/ 1327 h 1579"/>
                  <a:gd name="T82" fmla="*/ 1624 w 2123"/>
                  <a:gd name="T83" fmla="*/ 1343 h 1579"/>
                  <a:gd name="T84" fmla="*/ 1468 w 2123"/>
                  <a:gd name="T85" fmla="*/ 1400 h 1579"/>
                  <a:gd name="T86" fmla="*/ 1376 w 2123"/>
                  <a:gd name="T87" fmla="*/ 1512 h 1579"/>
                  <a:gd name="T88" fmla="*/ 1325 w 2123"/>
                  <a:gd name="T89" fmla="*/ 1579 h 1579"/>
                  <a:gd name="T90" fmla="*/ 1265 w 2123"/>
                  <a:gd name="T91" fmla="*/ 1534 h 1579"/>
                  <a:gd name="T92" fmla="*/ 946 w 2123"/>
                  <a:gd name="T93" fmla="*/ 1265 h 1579"/>
                  <a:gd name="T94" fmla="*/ 899 w 2123"/>
                  <a:gd name="T95" fmla="*/ 1232 h 1579"/>
                  <a:gd name="T96" fmla="*/ 839 w 2123"/>
                  <a:gd name="T97" fmla="*/ 1243 h 1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3" h="1579">
                    <a:moveTo>
                      <a:pt x="839" y="1243"/>
                    </a:moveTo>
                    <a:lnTo>
                      <a:pt x="843" y="1228"/>
                    </a:lnTo>
                    <a:lnTo>
                      <a:pt x="664" y="938"/>
                    </a:lnTo>
                    <a:lnTo>
                      <a:pt x="614" y="938"/>
                    </a:lnTo>
                    <a:lnTo>
                      <a:pt x="523" y="872"/>
                    </a:lnTo>
                    <a:lnTo>
                      <a:pt x="434" y="870"/>
                    </a:lnTo>
                    <a:lnTo>
                      <a:pt x="349" y="836"/>
                    </a:lnTo>
                    <a:lnTo>
                      <a:pt x="146" y="870"/>
                    </a:lnTo>
                    <a:lnTo>
                      <a:pt x="123" y="861"/>
                    </a:lnTo>
                    <a:lnTo>
                      <a:pt x="105" y="799"/>
                    </a:lnTo>
                    <a:lnTo>
                      <a:pt x="0" y="731"/>
                    </a:lnTo>
                    <a:lnTo>
                      <a:pt x="342" y="395"/>
                    </a:lnTo>
                    <a:lnTo>
                      <a:pt x="450" y="269"/>
                    </a:lnTo>
                    <a:lnTo>
                      <a:pt x="503" y="271"/>
                    </a:lnTo>
                    <a:lnTo>
                      <a:pt x="523" y="288"/>
                    </a:lnTo>
                    <a:lnTo>
                      <a:pt x="547" y="293"/>
                    </a:lnTo>
                    <a:lnTo>
                      <a:pt x="821" y="0"/>
                    </a:lnTo>
                    <a:lnTo>
                      <a:pt x="942" y="108"/>
                    </a:lnTo>
                    <a:lnTo>
                      <a:pt x="1081" y="269"/>
                    </a:lnTo>
                    <a:lnTo>
                      <a:pt x="1236" y="380"/>
                    </a:lnTo>
                    <a:lnTo>
                      <a:pt x="1261" y="466"/>
                    </a:lnTo>
                    <a:lnTo>
                      <a:pt x="1384" y="602"/>
                    </a:lnTo>
                    <a:lnTo>
                      <a:pt x="1333" y="702"/>
                    </a:lnTo>
                    <a:lnTo>
                      <a:pt x="1406" y="804"/>
                    </a:lnTo>
                    <a:lnTo>
                      <a:pt x="1870" y="750"/>
                    </a:lnTo>
                    <a:lnTo>
                      <a:pt x="1921" y="815"/>
                    </a:lnTo>
                    <a:lnTo>
                      <a:pt x="1903" y="894"/>
                    </a:lnTo>
                    <a:lnTo>
                      <a:pt x="1855" y="975"/>
                    </a:lnTo>
                    <a:lnTo>
                      <a:pt x="1857" y="1027"/>
                    </a:lnTo>
                    <a:lnTo>
                      <a:pt x="1907" y="1095"/>
                    </a:lnTo>
                    <a:lnTo>
                      <a:pt x="2123" y="1266"/>
                    </a:lnTo>
                    <a:lnTo>
                      <a:pt x="2073" y="1303"/>
                    </a:lnTo>
                    <a:lnTo>
                      <a:pt x="2044" y="1303"/>
                    </a:lnTo>
                    <a:lnTo>
                      <a:pt x="2000" y="1258"/>
                    </a:lnTo>
                    <a:lnTo>
                      <a:pt x="1962" y="1260"/>
                    </a:lnTo>
                    <a:lnTo>
                      <a:pt x="1941" y="1272"/>
                    </a:lnTo>
                    <a:lnTo>
                      <a:pt x="1905" y="1266"/>
                    </a:lnTo>
                    <a:lnTo>
                      <a:pt x="1881" y="1221"/>
                    </a:lnTo>
                    <a:lnTo>
                      <a:pt x="1847" y="1263"/>
                    </a:lnTo>
                    <a:lnTo>
                      <a:pt x="1808" y="1285"/>
                    </a:lnTo>
                    <a:lnTo>
                      <a:pt x="1761" y="1327"/>
                    </a:lnTo>
                    <a:lnTo>
                      <a:pt x="1624" y="1343"/>
                    </a:lnTo>
                    <a:lnTo>
                      <a:pt x="1468" y="1400"/>
                    </a:lnTo>
                    <a:lnTo>
                      <a:pt x="1376" y="1512"/>
                    </a:lnTo>
                    <a:lnTo>
                      <a:pt x="1325" y="1579"/>
                    </a:lnTo>
                    <a:lnTo>
                      <a:pt x="1265" y="1534"/>
                    </a:lnTo>
                    <a:lnTo>
                      <a:pt x="946" y="1265"/>
                    </a:lnTo>
                    <a:lnTo>
                      <a:pt x="899" y="1232"/>
                    </a:lnTo>
                    <a:lnTo>
                      <a:pt x="839" y="1243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24" name="Freeform 84"/>
              <p:cNvSpPr>
                <a:spLocks noChangeAspect="1"/>
              </p:cNvSpPr>
              <p:nvPr/>
            </p:nvSpPr>
            <p:spPr bwMode="auto">
              <a:xfrm>
                <a:off x="4937" y="1931"/>
                <a:ext cx="204" cy="187"/>
              </a:xfrm>
              <a:custGeom>
                <a:avLst/>
                <a:gdLst>
                  <a:gd name="T0" fmla="*/ 1078 w 1126"/>
                  <a:gd name="T1" fmla="*/ 0 h 1040"/>
                  <a:gd name="T2" fmla="*/ 1126 w 1126"/>
                  <a:gd name="T3" fmla="*/ 47 h 1040"/>
                  <a:gd name="T4" fmla="*/ 1126 w 1126"/>
                  <a:gd name="T5" fmla="*/ 59 h 1040"/>
                  <a:gd name="T6" fmla="*/ 1076 w 1126"/>
                  <a:gd name="T7" fmla="*/ 138 h 1040"/>
                  <a:gd name="T8" fmla="*/ 1113 w 1126"/>
                  <a:gd name="T9" fmla="*/ 259 h 1040"/>
                  <a:gd name="T10" fmla="*/ 952 w 1126"/>
                  <a:gd name="T11" fmla="*/ 636 h 1040"/>
                  <a:gd name="T12" fmla="*/ 743 w 1126"/>
                  <a:gd name="T13" fmla="*/ 985 h 1040"/>
                  <a:gd name="T14" fmla="*/ 715 w 1126"/>
                  <a:gd name="T15" fmla="*/ 1040 h 1040"/>
                  <a:gd name="T16" fmla="*/ 354 w 1126"/>
                  <a:gd name="T17" fmla="*/ 810 h 1040"/>
                  <a:gd name="T18" fmla="*/ 145 w 1126"/>
                  <a:gd name="T19" fmla="*/ 638 h 1040"/>
                  <a:gd name="T20" fmla="*/ 96 w 1126"/>
                  <a:gd name="T21" fmla="*/ 576 h 1040"/>
                  <a:gd name="T22" fmla="*/ 93 w 1126"/>
                  <a:gd name="T23" fmla="*/ 522 h 1040"/>
                  <a:gd name="T24" fmla="*/ 140 w 1126"/>
                  <a:gd name="T25" fmla="*/ 441 h 1040"/>
                  <a:gd name="T26" fmla="*/ 160 w 1126"/>
                  <a:gd name="T27" fmla="*/ 361 h 1040"/>
                  <a:gd name="T28" fmla="*/ 103 w 1126"/>
                  <a:gd name="T29" fmla="*/ 292 h 1040"/>
                  <a:gd name="T30" fmla="*/ 89 w 1126"/>
                  <a:gd name="T31" fmla="*/ 237 h 1040"/>
                  <a:gd name="T32" fmla="*/ 0 w 1126"/>
                  <a:gd name="T33" fmla="*/ 113 h 1040"/>
                  <a:gd name="T34" fmla="*/ 344 w 1126"/>
                  <a:gd name="T35" fmla="*/ 113 h 1040"/>
                  <a:gd name="T36" fmla="*/ 349 w 1126"/>
                  <a:gd name="T37" fmla="*/ 49 h 1040"/>
                  <a:gd name="T38" fmla="*/ 454 w 1126"/>
                  <a:gd name="T39" fmla="*/ 14 h 1040"/>
                  <a:gd name="T40" fmla="*/ 466 w 1126"/>
                  <a:gd name="T41" fmla="*/ 97 h 1040"/>
                  <a:gd name="T42" fmla="*/ 1078 w 1126"/>
                  <a:gd name="T43" fmla="*/ 0 h 10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26" h="1040">
                    <a:moveTo>
                      <a:pt x="1078" y="0"/>
                    </a:moveTo>
                    <a:lnTo>
                      <a:pt x="1126" y="47"/>
                    </a:lnTo>
                    <a:lnTo>
                      <a:pt x="1126" y="59"/>
                    </a:lnTo>
                    <a:lnTo>
                      <a:pt x="1076" y="138"/>
                    </a:lnTo>
                    <a:lnTo>
                      <a:pt x="1113" y="259"/>
                    </a:lnTo>
                    <a:lnTo>
                      <a:pt x="952" y="636"/>
                    </a:lnTo>
                    <a:lnTo>
                      <a:pt x="743" y="985"/>
                    </a:lnTo>
                    <a:lnTo>
                      <a:pt x="715" y="1040"/>
                    </a:lnTo>
                    <a:lnTo>
                      <a:pt x="354" y="810"/>
                    </a:lnTo>
                    <a:lnTo>
                      <a:pt x="145" y="638"/>
                    </a:lnTo>
                    <a:lnTo>
                      <a:pt x="96" y="576"/>
                    </a:lnTo>
                    <a:lnTo>
                      <a:pt x="93" y="522"/>
                    </a:lnTo>
                    <a:lnTo>
                      <a:pt x="140" y="441"/>
                    </a:lnTo>
                    <a:lnTo>
                      <a:pt x="160" y="361"/>
                    </a:lnTo>
                    <a:lnTo>
                      <a:pt x="103" y="292"/>
                    </a:lnTo>
                    <a:lnTo>
                      <a:pt x="89" y="237"/>
                    </a:lnTo>
                    <a:lnTo>
                      <a:pt x="0" y="113"/>
                    </a:lnTo>
                    <a:lnTo>
                      <a:pt x="344" y="113"/>
                    </a:lnTo>
                    <a:lnTo>
                      <a:pt x="349" y="49"/>
                    </a:lnTo>
                    <a:lnTo>
                      <a:pt x="454" y="14"/>
                    </a:lnTo>
                    <a:lnTo>
                      <a:pt x="466" y="97"/>
                    </a:lnTo>
                    <a:lnTo>
                      <a:pt x="1078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25" name="Freeform 85"/>
              <p:cNvSpPr>
                <a:spLocks noChangeAspect="1"/>
              </p:cNvSpPr>
              <p:nvPr/>
            </p:nvSpPr>
            <p:spPr bwMode="auto">
              <a:xfrm>
                <a:off x="4903" y="1755"/>
                <a:ext cx="375" cy="289"/>
              </a:xfrm>
              <a:custGeom>
                <a:avLst/>
                <a:gdLst>
                  <a:gd name="T0" fmla="*/ 744 w 2080"/>
                  <a:gd name="T1" fmla="*/ 0 h 1602"/>
                  <a:gd name="T2" fmla="*/ 749 w 2080"/>
                  <a:gd name="T3" fmla="*/ 39 h 1602"/>
                  <a:gd name="T4" fmla="*/ 789 w 2080"/>
                  <a:gd name="T5" fmla="*/ 79 h 1602"/>
                  <a:gd name="T6" fmla="*/ 829 w 2080"/>
                  <a:gd name="T7" fmla="*/ 204 h 1602"/>
                  <a:gd name="T8" fmla="*/ 977 w 2080"/>
                  <a:gd name="T9" fmla="*/ 337 h 1602"/>
                  <a:gd name="T10" fmla="*/ 1135 w 2080"/>
                  <a:gd name="T11" fmla="*/ 510 h 1602"/>
                  <a:gd name="T12" fmla="*/ 1277 w 2080"/>
                  <a:gd name="T13" fmla="*/ 624 h 1602"/>
                  <a:gd name="T14" fmla="*/ 1397 w 2080"/>
                  <a:gd name="T15" fmla="*/ 689 h 1602"/>
                  <a:gd name="T16" fmla="*/ 1470 w 2080"/>
                  <a:gd name="T17" fmla="*/ 695 h 1602"/>
                  <a:gd name="T18" fmla="*/ 1419 w 2080"/>
                  <a:gd name="T19" fmla="*/ 941 h 1602"/>
                  <a:gd name="T20" fmla="*/ 1590 w 2080"/>
                  <a:gd name="T21" fmla="*/ 1168 h 1602"/>
                  <a:gd name="T22" fmla="*/ 1941 w 2080"/>
                  <a:gd name="T23" fmla="*/ 1125 h 1602"/>
                  <a:gd name="T24" fmla="*/ 2004 w 2080"/>
                  <a:gd name="T25" fmla="*/ 1134 h 1602"/>
                  <a:gd name="T26" fmla="*/ 2057 w 2080"/>
                  <a:gd name="T27" fmla="*/ 1156 h 1602"/>
                  <a:gd name="T28" fmla="*/ 2080 w 2080"/>
                  <a:gd name="T29" fmla="*/ 1208 h 1602"/>
                  <a:gd name="T30" fmla="*/ 2075 w 2080"/>
                  <a:gd name="T31" fmla="*/ 1384 h 1602"/>
                  <a:gd name="T32" fmla="*/ 1144 w 2080"/>
                  <a:gd name="T33" fmla="*/ 1602 h 1602"/>
                  <a:gd name="T34" fmla="*/ 1305 w 2080"/>
                  <a:gd name="T35" fmla="*/ 1239 h 1602"/>
                  <a:gd name="T36" fmla="*/ 1263 w 2080"/>
                  <a:gd name="T37" fmla="*/ 1109 h 1602"/>
                  <a:gd name="T38" fmla="*/ 1317 w 2080"/>
                  <a:gd name="T39" fmla="*/ 1038 h 1602"/>
                  <a:gd name="T40" fmla="*/ 1314 w 2080"/>
                  <a:gd name="T41" fmla="*/ 1020 h 1602"/>
                  <a:gd name="T42" fmla="*/ 1223 w 2080"/>
                  <a:gd name="T43" fmla="*/ 935 h 1602"/>
                  <a:gd name="T44" fmla="*/ 1195 w 2080"/>
                  <a:gd name="T45" fmla="*/ 932 h 1602"/>
                  <a:gd name="T46" fmla="*/ 894 w 2080"/>
                  <a:gd name="T47" fmla="*/ 949 h 1602"/>
                  <a:gd name="T48" fmla="*/ 775 w 2080"/>
                  <a:gd name="T49" fmla="*/ 930 h 1602"/>
                  <a:gd name="T50" fmla="*/ 621 w 2080"/>
                  <a:gd name="T51" fmla="*/ 878 h 1602"/>
                  <a:gd name="T52" fmla="*/ 605 w 2080"/>
                  <a:gd name="T53" fmla="*/ 828 h 1602"/>
                  <a:gd name="T54" fmla="*/ 591 w 2080"/>
                  <a:gd name="T55" fmla="*/ 796 h 1602"/>
                  <a:gd name="T56" fmla="*/ 517 w 2080"/>
                  <a:gd name="T57" fmla="*/ 771 h 1602"/>
                  <a:gd name="T58" fmla="*/ 474 w 2080"/>
                  <a:gd name="T59" fmla="*/ 822 h 1602"/>
                  <a:gd name="T60" fmla="*/ 92 w 2080"/>
                  <a:gd name="T61" fmla="*/ 714 h 1602"/>
                  <a:gd name="T62" fmla="*/ 18 w 2080"/>
                  <a:gd name="T63" fmla="*/ 521 h 1602"/>
                  <a:gd name="T64" fmla="*/ 0 w 2080"/>
                  <a:gd name="T65" fmla="*/ 453 h 1602"/>
                  <a:gd name="T66" fmla="*/ 89 w 2080"/>
                  <a:gd name="T67" fmla="*/ 331 h 1602"/>
                  <a:gd name="T68" fmla="*/ 211 w 2080"/>
                  <a:gd name="T69" fmla="*/ 320 h 1602"/>
                  <a:gd name="T70" fmla="*/ 256 w 2080"/>
                  <a:gd name="T71" fmla="*/ 351 h 1602"/>
                  <a:gd name="T72" fmla="*/ 427 w 2080"/>
                  <a:gd name="T73" fmla="*/ 382 h 1602"/>
                  <a:gd name="T74" fmla="*/ 557 w 2080"/>
                  <a:gd name="T75" fmla="*/ 246 h 1602"/>
                  <a:gd name="T76" fmla="*/ 653 w 2080"/>
                  <a:gd name="T77" fmla="*/ 269 h 1602"/>
                  <a:gd name="T78" fmla="*/ 710 w 2080"/>
                  <a:gd name="T79" fmla="*/ 144 h 1602"/>
                  <a:gd name="T80" fmla="*/ 689 w 2080"/>
                  <a:gd name="T81" fmla="*/ 50 h 1602"/>
                  <a:gd name="T82" fmla="*/ 744 w 2080"/>
                  <a:gd name="T83" fmla="*/ 0 h 16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080" h="1602">
                    <a:moveTo>
                      <a:pt x="744" y="0"/>
                    </a:moveTo>
                    <a:lnTo>
                      <a:pt x="749" y="39"/>
                    </a:lnTo>
                    <a:lnTo>
                      <a:pt x="789" y="79"/>
                    </a:lnTo>
                    <a:lnTo>
                      <a:pt x="829" y="204"/>
                    </a:lnTo>
                    <a:lnTo>
                      <a:pt x="977" y="337"/>
                    </a:lnTo>
                    <a:lnTo>
                      <a:pt x="1135" y="510"/>
                    </a:lnTo>
                    <a:lnTo>
                      <a:pt x="1277" y="624"/>
                    </a:lnTo>
                    <a:lnTo>
                      <a:pt x="1397" y="689"/>
                    </a:lnTo>
                    <a:lnTo>
                      <a:pt x="1470" y="695"/>
                    </a:lnTo>
                    <a:lnTo>
                      <a:pt x="1419" y="941"/>
                    </a:lnTo>
                    <a:lnTo>
                      <a:pt x="1590" y="1168"/>
                    </a:lnTo>
                    <a:lnTo>
                      <a:pt x="1941" y="1125"/>
                    </a:lnTo>
                    <a:lnTo>
                      <a:pt x="2004" y="1134"/>
                    </a:lnTo>
                    <a:lnTo>
                      <a:pt x="2057" y="1156"/>
                    </a:lnTo>
                    <a:lnTo>
                      <a:pt x="2080" y="1208"/>
                    </a:lnTo>
                    <a:lnTo>
                      <a:pt x="2075" y="1384"/>
                    </a:lnTo>
                    <a:lnTo>
                      <a:pt x="1144" y="1602"/>
                    </a:lnTo>
                    <a:lnTo>
                      <a:pt x="1305" y="1239"/>
                    </a:lnTo>
                    <a:lnTo>
                      <a:pt x="1263" y="1109"/>
                    </a:lnTo>
                    <a:lnTo>
                      <a:pt x="1317" y="1038"/>
                    </a:lnTo>
                    <a:lnTo>
                      <a:pt x="1314" y="1020"/>
                    </a:lnTo>
                    <a:lnTo>
                      <a:pt x="1223" y="935"/>
                    </a:lnTo>
                    <a:lnTo>
                      <a:pt x="1195" y="932"/>
                    </a:lnTo>
                    <a:lnTo>
                      <a:pt x="894" y="949"/>
                    </a:lnTo>
                    <a:lnTo>
                      <a:pt x="775" y="930"/>
                    </a:lnTo>
                    <a:lnTo>
                      <a:pt x="621" y="878"/>
                    </a:lnTo>
                    <a:lnTo>
                      <a:pt x="605" y="828"/>
                    </a:lnTo>
                    <a:lnTo>
                      <a:pt x="591" y="796"/>
                    </a:lnTo>
                    <a:lnTo>
                      <a:pt x="517" y="771"/>
                    </a:lnTo>
                    <a:lnTo>
                      <a:pt x="474" y="822"/>
                    </a:lnTo>
                    <a:lnTo>
                      <a:pt x="92" y="714"/>
                    </a:lnTo>
                    <a:lnTo>
                      <a:pt x="18" y="521"/>
                    </a:lnTo>
                    <a:lnTo>
                      <a:pt x="0" y="453"/>
                    </a:lnTo>
                    <a:lnTo>
                      <a:pt x="89" y="331"/>
                    </a:lnTo>
                    <a:lnTo>
                      <a:pt x="211" y="320"/>
                    </a:lnTo>
                    <a:lnTo>
                      <a:pt x="256" y="351"/>
                    </a:lnTo>
                    <a:lnTo>
                      <a:pt x="427" y="382"/>
                    </a:lnTo>
                    <a:lnTo>
                      <a:pt x="557" y="246"/>
                    </a:lnTo>
                    <a:lnTo>
                      <a:pt x="653" y="269"/>
                    </a:lnTo>
                    <a:lnTo>
                      <a:pt x="710" y="144"/>
                    </a:lnTo>
                    <a:lnTo>
                      <a:pt x="689" y="50"/>
                    </a:lnTo>
                    <a:lnTo>
                      <a:pt x="744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26" name="Freeform 86"/>
              <p:cNvSpPr>
                <a:spLocks noChangeAspect="1"/>
              </p:cNvSpPr>
              <p:nvPr/>
            </p:nvSpPr>
            <p:spPr bwMode="auto">
              <a:xfrm>
                <a:off x="4661" y="2205"/>
                <a:ext cx="139" cy="115"/>
              </a:xfrm>
              <a:custGeom>
                <a:avLst/>
                <a:gdLst>
                  <a:gd name="T0" fmla="*/ 512 w 773"/>
                  <a:gd name="T1" fmla="*/ 0 h 641"/>
                  <a:gd name="T2" fmla="*/ 612 w 773"/>
                  <a:gd name="T3" fmla="*/ 132 h 641"/>
                  <a:gd name="T4" fmla="*/ 569 w 773"/>
                  <a:gd name="T5" fmla="*/ 273 h 641"/>
                  <a:gd name="T6" fmla="*/ 636 w 773"/>
                  <a:gd name="T7" fmla="*/ 372 h 641"/>
                  <a:gd name="T8" fmla="*/ 719 w 773"/>
                  <a:gd name="T9" fmla="*/ 415 h 641"/>
                  <a:gd name="T10" fmla="*/ 773 w 773"/>
                  <a:gd name="T11" fmla="*/ 489 h 641"/>
                  <a:gd name="T12" fmla="*/ 555 w 773"/>
                  <a:gd name="T13" fmla="*/ 599 h 641"/>
                  <a:gd name="T14" fmla="*/ 475 w 773"/>
                  <a:gd name="T15" fmla="*/ 602 h 641"/>
                  <a:gd name="T16" fmla="*/ 433 w 773"/>
                  <a:gd name="T17" fmla="*/ 641 h 641"/>
                  <a:gd name="T18" fmla="*/ 330 w 773"/>
                  <a:gd name="T19" fmla="*/ 590 h 641"/>
                  <a:gd name="T20" fmla="*/ 273 w 773"/>
                  <a:gd name="T21" fmla="*/ 588 h 641"/>
                  <a:gd name="T22" fmla="*/ 247 w 773"/>
                  <a:gd name="T23" fmla="*/ 626 h 641"/>
                  <a:gd name="T24" fmla="*/ 188 w 773"/>
                  <a:gd name="T25" fmla="*/ 625 h 641"/>
                  <a:gd name="T26" fmla="*/ 0 w 773"/>
                  <a:gd name="T27" fmla="*/ 497 h 641"/>
                  <a:gd name="T28" fmla="*/ 135 w 773"/>
                  <a:gd name="T29" fmla="*/ 449 h 641"/>
                  <a:gd name="T30" fmla="*/ 180 w 773"/>
                  <a:gd name="T31" fmla="*/ 429 h 641"/>
                  <a:gd name="T32" fmla="*/ 161 w 773"/>
                  <a:gd name="T33" fmla="*/ 381 h 641"/>
                  <a:gd name="T34" fmla="*/ 209 w 773"/>
                  <a:gd name="T35" fmla="*/ 244 h 641"/>
                  <a:gd name="T36" fmla="*/ 250 w 773"/>
                  <a:gd name="T37" fmla="*/ 198 h 641"/>
                  <a:gd name="T38" fmla="*/ 305 w 773"/>
                  <a:gd name="T39" fmla="*/ 181 h 641"/>
                  <a:gd name="T40" fmla="*/ 512 w 773"/>
                  <a:gd name="T41" fmla="*/ 0 h 6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73" h="641">
                    <a:moveTo>
                      <a:pt x="512" y="0"/>
                    </a:moveTo>
                    <a:lnTo>
                      <a:pt x="612" y="132"/>
                    </a:lnTo>
                    <a:lnTo>
                      <a:pt x="569" y="273"/>
                    </a:lnTo>
                    <a:lnTo>
                      <a:pt x="636" y="372"/>
                    </a:lnTo>
                    <a:lnTo>
                      <a:pt x="719" y="415"/>
                    </a:lnTo>
                    <a:lnTo>
                      <a:pt x="773" y="489"/>
                    </a:lnTo>
                    <a:lnTo>
                      <a:pt x="555" y="599"/>
                    </a:lnTo>
                    <a:lnTo>
                      <a:pt x="475" y="602"/>
                    </a:lnTo>
                    <a:lnTo>
                      <a:pt x="433" y="641"/>
                    </a:lnTo>
                    <a:lnTo>
                      <a:pt x="330" y="590"/>
                    </a:lnTo>
                    <a:lnTo>
                      <a:pt x="273" y="588"/>
                    </a:lnTo>
                    <a:lnTo>
                      <a:pt x="247" y="626"/>
                    </a:lnTo>
                    <a:lnTo>
                      <a:pt x="188" y="625"/>
                    </a:lnTo>
                    <a:lnTo>
                      <a:pt x="0" y="497"/>
                    </a:lnTo>
                    <a:lnTo>
                      <a:pt x="135" y="449"/>
                    </a:lnTo>
                    <a:lnTo>
                      <a:pt x="180" y="429"/>
                    </a:lnTo>
                    <a:lnTo>
                      <a:pt x="161" y="381"/>
                    </a:lnTo>
                    <a:lnTo>
                      <a:pt x="209" y="244"/>
                    </a:lnTo>
                    <a:lnTo>
                      <a:pt x="250" y="198"/>
                    </a:lnTo>
                    <a:lnTo>
                      <a:pt x="305" y="181"/>
                    </a:lnTo>
                    <a:lnTo>
                      <a:pt x="512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27" name="Freeform 87"/>
              <p:cNvSpPr>
                <a:spLocks noChangeAspect="1"/>
              </p:cNvSpPr>
              <p:nvPr/>
            </p:nvSpPr>
            <p:spPr bwMode="auto">
              <a:xfrm>
                <a:off x="4481" y="2307"/>
                <a:ext cx="162" cy="232"/>
              </a:xfrm>
              <a:custGeom>
                <a:avLst/>
                <a:gdLst>
                  <a:gd name="T0" fmla="*/ 900 w 902"/>
                  <a:gd name="T1" fmla="*/ 0 h 1286"/>
                  <a:gd name="T2" fmla="*/ 893 w 902"/>
                  <a:gd name="T3" fmla="*/ 98 h 1286"/>
                  <a:gd name="T4" fmla="*/ 825 w 902"/>
                  <a:gd name="T5" fmla="*/ 143 h 1286"/>
                  <a:gd name="T6" fmla="*/ 902 w 902"/>
                  <a:gd name="T7" fmla="*/ 205 h 1286"/>
                  <a:gd name="T8" fmla="*/ 870 w 902"/>
                  <a:gd name="T9" fmla="*/ 234 h 1286"/>
                  <a:gd name="T10" fmla="*/ 881 w 902"/>
                  <a:gd name="T11" fmla="*/ 286 h 1286"/>
                  <a:gd name="T12" fmla="*/ 792 w 902"/>
                  <a:gd name="T13" fmla="*/ 368 h 1286"/>
                  <a:gd name="T14" fmla="*/ 808 w 902"/>
                  <a:gd name="T15" fmla="*/ 472 h 1286"/>
                  <a:gd name="T16" fmla="*/ 867 w 902"/>
                  <a:gd name="T17" fmla="*/ 523 h 1286"/>
                  <a:gd name="T18" fmla="*/ 883 w 902"/>
                  <a:gd name="T19" fmla="*/ 756 h 1286"/>
                  <a:gd name="T20" fmla="*/ 857 w 902"/>
                  <a:gd name="T21" fmla="*/ 864 h 1286"/>
                  <a:gd name="T22" fmla="*/ 795 w 902"/>
                  <a:gd name="T23" fmla="*/ 944 h 1286"/>
                  <a:gd name="T24" fmla="*/ 808 w 902"/>
                  <a:gd name="T25" fmla="*/ 1042 h 1286"/>
                  <a:gd name="T26" fmla="*/ 773 w 902"/>
                  <a:gd name="T27" fmla="*/ 1114 h 1286"/>
                  <a:gd name="T28" fmla="*/ 710 w 902"/>
                  <a:gd name="T29" fmla="*/ 1166 h 1286"/>
                  <a:gd name="T30" fmla="*/ 703 w 902"/>
                  <a:gd name="T31" fmla="*/ 1222 h 1286"/>
                  <a:gd name="T32" fmla="*/ 746 w 902"/>
                  <a:gd name="T33" fmla="*/ 1266 h 1286"/>
                  <a:gd name="T34" fmla="*/ 693 w 902"/>
                  <a:gd name="T35" fmla="*/ 1286 h 1286"/>
                  <a:gd name="T36" fmla="*/ 637 w 902"/>
                  <a:gd name="T37" fmla="*/ 1259 h 1286"/>
                  <a:gd name="T38" fmla="*/ 559 w 902"/>
                  <a:gd name="T39" fmla="*/ 1181 h 1286"/>
                  <a:gd name="T40" fmla="*/ 508 w 902"/>
                  <a:gd name="T41" fmla="*/ 1189 h 1286"/>
                  <a:gd name="T42" fmla="*/ 466 w 902"/>
                  <a:gd name="T43" fmla="*/ 1161 h 1286"/>
                  <a:gd name="T44" fmla="*/ 57 w 902"/>
                  <a:gd name="T45" fmla="*/ 1154 h 1286"/>
                  <a:gd name="T46" fmla="*/ 0 w 902"/>
                  <a:gd name="T47" fmla="*/ 1097 h 1286"/>
                  <a:gd name="T48" fmla="*/ 111 w 902"/>
                  <a:gd name="T49" fmla="*/ 938 h 1286"/>
                  <a:gd name="T50" fmla="*/ 232 w 902"/>
                  <a:gd name="T51" fmla="*/ 771 h 1286"/>
                  <a:gd name="T52" fmla="*/ 272 w 902"/>
                  <a:gd name="T53" fmla="*/ 703 h 1286"/>
                  <a:gd name="T54" fmla="*/ 220 w 902"/>
                  <a:gd name="T55" fmla="*/ 691 h 1286"/>
                  <a:gd name="T56" fmla="*/ 220 w 902"/>
                  <a:gd name="T57" fmla="*/ 655 h 1286"/>
                  <a:gd name="T58" fmla="*/ 334 w 902"/>
                  <a:gd name="T59" fmla="*/ 518 h 1286"/>
                  <a:gd name="T60" fmla="*/ 528 w 902"/>
                  <a:gd name="T61" fmla="*/ 487 h 1286"/>
                  <a:gd name="T62" fmla="*/ 599 w 902"/>
                  <a:gd name="T63" fmla="*/ 359 h 1286"/>
                  <a:gd name="T64" fmla="*/ 512 w 902"/>
                  <a:gd name="T65" fmla="*/ 271 h 1286"/>
                  <a:gd name="T66" fmla="*/ 596 w 902"/>
                  <a:gd name="T67" fmla="*/ 178 h 1286"/>
                  <a:gd name="T68" fmla="*/ 601 w 902"/>
                  <a:gd name="T69" fmla="*/ 179 h 1286"/>
                  <a:gd name="T70" fmla="*/ 808 w 902"/>
                  <a:gd name="T71" fmla="*/ 56 h 1286"/>
                  <a:gd name="T72" fmla="*/ 900 w 902"/>
                  <a:gd name="T73" fmla="*/ 0 h 1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02" h="1286">
                    <a:moveTo>
                      <a:pt x="900" y="0"/>
                    </a:moveTo>
                    <a:lnTo>
                      <a:pt x="893" y="98"/>
                    </a:lnTo>
                    <a:lnTo>
                      <a:pt x="825" y="143"/>
                    </a:lnTo>
                    <a:lnTo>
                      <a:pt x="902" y="205"/>
                    </a:lnTo>
                    <a:lnTo>
                      <a:pt x="870" y="234"/>
                    </a:lnTo>
                    <a:lnTo>
                      <a:pt x="881" y="286"/>
                    </a:lnTo>
                    <a:lnTo>
                      <a:pt x="792" y="368"/>
                    </a:lnTo>
                    <a:lnTo>
                      <a:pt x="808" y="472"/>
                    </a:lnTo>
                    <a:lnTo>
                      <a:pt x="867" y="523"/>
                    </a:lnTo>
                    <a:lnTo>
                      <a:pt x="883" y="756"/>
                    </a:lnTo>
                    <a:lnTo>
                      <a:pt x="857" y="864"/>
                    </a:lnTo>
                    <a:lnTo>
                      <a:pt x="795" y="944"/>
                    </a:lnTo>
                    <a:lnTo>
                      <a:pt x="808" y="1042"/>
                    </a:lnTo>
                    <a:lnTo>
                      <a:pt x="773" y="1114"/>
                    </a:lnTo>
                    <a:lnTo>
                      <a:pt x="710" y="1166"/>
                    </a:lnTo>
                    <a:lnTo>
                      <a:pt x="703" y="1222"/>
                    </a:lnTo>
                    <a:lnTo>
                      <a:pt x="746" y="1266"/>
                    </a:lnTo>
                    <a:lnTo>
                      <a:pt x="693" y="1286"/>
                    </a:lnTo>
                    <a:lnTo>
                      <a:pt x="637" y="1259"/>
                    </a:lnTo>
                    <a:lnTo>
                      <a:pt x="559" y="1181"/>
                    </a:lnTo>
                    <a:lnTo>
                      <a:pt x="508" y="1189"/>
                    </a:lnTo>
                    <a:lnTo>
                      <a:pt x="466" y="1161"/>
                    </a:lnTo>
                    <a:lnTo>
                      <a:pt x="57" y="1154"/>
                    </a:lnTo>
                    <a:lnTo>
                      <a:pt x="0" y="1097"/>
                    </a:lnTo>
                    <a:lnTo>
                      <a:pt x="111" y="938"/>
                    </a:lnTo>
                    <a:lnTo>
                      <a:pt x="232" y="771"/>
                    </a:lnTo>
                    <a:lnTo>
                      <a:pt x="272" y="703"/>
                    </a:lnTo>
                    <a:lnTo>
                      <a:pt x="220" y="691"/>
                    </a:lnTo>
                    <a:lnTo>
                      <a:pt x="220" y="655"/>
                    </a:lnTo>
                    <a:lnTo>
                      <a:pt x="334" y="518"/>
                    </a:lnTo>
                    <a:lnTo>
                      <a:pt x="528" y="487"/>
                    </a:lnTo>
                    <a:lnTo>
                      <a:pt x="599" y="359"/>
                    </a:lnTo>
                    <a:lnTo>
                      <a:pt x="512" y="271"/>
                    </a:lnTo>
                    <a:lnTo>
                      <a:pt x="596" y="178"/>
                    </a:lnTo>
                    <a:lnTo>
                      <a:pt x="601" y="179"/>
                    </a:lnTo>
                    <a:lnTo>
                      <a:pt x="808" y="56"/>
                    </a:lnTo>
                    <a:lnTo>
                      <a:pt x="900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28" name="Freeform 88"/>
              <p:cNvSpPr>
                <a:spLocks noChangeAspect="1"/>
              </p:cNvSpPr>
              <p:nvPr/>
            </p:nvSpPr>
            <p:spPr bwMode="auto">
              <a:xfrm>
                <a:off x="4348" y="2200"/>
                <a:ext cx="241" cy="339"/>
              </a:xfrm>
              <a:custGeom>
                <a:avLst/>
                <a:gdLst>
                  <a:gd name="T0" fmla="*/ 534 w 1335"/>
                  <a:gd name="T1" fmla="*/ 0 h 1880"/>
                  <a:gd name="T2" fmla="*/ 406 w 1335"/>
                  <a:gd name="T3" fmla="*/ 61 h 1880"/>
                  <a:gd name="T4" fmla="*/ 337 w 1335"/>
                  <a:gd name="T5" fmla="*/ 123 h 1880"/>
                  <a:gd name="T6" fmla="*/ 321 w 1335"/>
                  <a:gd name="T7" fmla="*/ 163 h 1880"/>
                  <a:gd name="T8" fmla="*/ 245 w 1335"/>
                  <a:gd name="T9" fmla="*/ 288 h 1880"/>
                  <a:gd name="T10" fmla="*/ 148 w 1335"/>
                  <a:gd name="T11" fmla="*/ 357 h 1880"/>
                  <a:gd name="T12" fmla="*/ 3 w 1335"/>
                  <a:gd name="T13" fmla="*/ 360 h 1880"/>
                  <a:gd name="T14" fmla="*/ 0 w 1335"/>
                  <a:gd name="T15" fmla="*/ 697 h 1880"/>
                  <a:gd name="T16" fmla="*/ 5 w 1335"/>
                  <a:gd name="T17" fmla="*/ 745 h 1880"/>
                  <a:gd name="T18" fmla="*/ 41 w 1335"/>
                  <a:gd name="T19" fmla="*/ 763 h 1880"/>
                  <a:gd name="T20" fmla="*/ 37 w 1335"/>
                  <a:gd name="T21" fmla="*/ 824 h 1880"/>
                  <a:gd name="T22" fmla="*/ 60 w 1335"/>
                  <a:gd name="T23" fmla="*/ 892 h 1880"/>
                  <a:gd name="T24" fmla="*/ 55 w 1335"/>
                  <a:gd name="T25" fmla="*/ 1267 h 1880"/>
                  <a:gd name="T26" fmla="*/ 152 w 1335"/>
                  <a:gd name="T27" fmla="*/ 1469 h 1880"/>
                  <a:gd name="T28" fmla="*/ 406 w 1335"/>
                  <a:gd name="T29" fmla="*/ 1880 h 1880"/>
                  <a:gd name="T30" fmla="*/ 524 w 1335"/>
                  <a:gd name="T31" fmla="*/ 1872 h 1880"/>
                  <a:gd name="T32" fmla="*/ 539 w 1335"/>
                  <a:gd name="T33" fmla="*/ 1828 h 1880"/>
                  <a:gd name="T34" fmla="*/ 635 w 1335"/>
                  <a:gd name="T35" fmla="*/ 1816 h 1880"/>
                  <a:gd name="T36" fmla="*/ 755 w 1335"/>
                  <a:gd name="T37" fmla="*/ 1801 h 1880"/>
                  <a:gd name="T38" fmla="*/ 794 w 1335"/>
                  <a:gd name="T39" fmla="*/ 1749 h 1880"/>
                  <a:gd name="T40" fmla="*/ 735 w 1335"/>
                  <a:gd name="T41" fmla="*/ 1692 h 1880"/>
                  <a:gd name="T42" fmla="*/ 969 w 1335"/>
                  <a:gd name="T43" fmla="*/ 1365 h 1880"/>
                  <a:gd name="T44" fmla="*/ 1008 w 1335"/>
                  <a:gd name="T45" fmla="*/ 1298 h 1880"/>
                  <a:gd name="T46" fmla="*/ 957 w 1335"/>
                  <a:gd name="T47" fmla="*/ 1286 h 1880"/>
                  <a:gd name="T48" fmla="*/ 957 w 1335"/>
                  <a:gd name="T49" fmla="*/ 1250 h 1880"/>
                  <a:gd name="T50" fmla="*/ 1070 w 1335"/>
                  <a:gd name="T51" fmla="*/ 1113 h 1880"/>
                  <a:gd name="T52" fmla="*/ 1264 w 1335"/>
                  <a:gd name="T53" fmla="*/ 1084 h 1880"/>
                  <a:gd name="T54" fmla="*/ 1335 w 1335"/>
                  <a:gd name="T55" fmla="*/ 954 h 1880"/>
                  <a:gd name="T56" fmla="*/ 1249 w 1335"/>
                  <a:gd name="T57" fmla="*/ 868 h 1880"/>
                  <a:gd name="T58" fmla="*/ 1335 w 1335"/>
                  <a:gd name="T59" fmla="*/ 773 h 1880"/>
                  <a:gd name="T60" fmla="*/ 1079 w 1335"/>
                  <a:gd name="T61" fmla="*/ 549 h 1880"/>
                  <a:gd name="T62" fmla="*/ 484 w 1335"/>
                  <a:gd name="T63" fmla="*/ 474 h 1880"/>
                  <a:gd name="T64" fmla="*/ 743 w 1335"/>
                  <a:gd name="T65" fmla="*/ 106 h 1880"/>
                  <a:gd name="T66" fmla="*/ 705 w 1335"/>
                  <a:gd name="T67" fmla="*/ 94 h 1880"/>
                  <a:gd name="T68" fmla="*/ 679 w 1335"/>
                  <a:gd name="T69" fmla="*/ 10 h 1880"/>
                  <a:gd name="T70" fmla="*/ 534 w 1335"/>
                  <a:gd name="T71" fmla="*/ 0 h 18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35" h="1880">
                    <a:moveTo>
                      <a:pt x="534" y="0"/>
                    </a:moveTo>
                    <a:lnTo>
                      <a:pt x="406" y="61"/>
                    </a:lnTo>
                    <a:lnTo>
                      <a:pt x="337" y="123"/>
                    </a:lnTo>
                    <a:lnTo>
                      <a:pt x="321" y="163"/>
                    </a:lnTo>
                    <a:lnTo>
                      <a:pt x="245" y="288"/>
                    </a:lnTo>
                    <a:lnTo>
                      <a:pt x="148" y="357"/>
                    </a:lnTo>
                    <a:lnTo>
                      <a:pt x="3" y="360"/>
                    </a:lnTo>
                    <a:lnTo>
                      <a:pt x="0" y="697"/>
                    </a:lnTo>
                    <a:lnTo>
                      <a:pt x="5" y="745"/>
                    </a:lnTo>
                    <a:lnTo>
                      <a:pt x="41" y="763"/>
                    </a:lnTo>
                    <a:lnTo>
                      <a:pt x="37" y="824"/>
                    </a:lnTo>
                    <a:lnTo>
                      <a:pt x="60" y="892"/>
                    </a:lnTo>
                    <a:lnTo>
                      <a:pt x="55" y="1267"/>
                    </a:lnTo>
                    <a:lnTo>
                      <a:pt x="152" y="1469"/>
                    </a:lnTo>
                    <a:lnTo>
                      <a:pt x="406" y="1880"/>
                    </a:lnTo>
                    <a:lnTo>
                      <a:pt x="524" y="1872"/>
                    </a:lnTo>
                    <a:lnTo>
                      <a:pt x="539" y="1828"/>
                    </a:lnTo>
                    <a:lnTo>
                      <a:pt x="635" y="1816"/>
                    </a:lnTo>
                    <a:lnTo>
                      <a:pt x="755" y="1801"/>
                    </a:lnTo>
                    <a:lnTo>
                      <a:pt x="794" y="1749"/>
                    </a:lnTo>
                    <a:lnTo>
                      <a:pt x="735" y="1692"/>
                    </a:lnTo>
                    <a:lnTo>
                      <a:pt x="969" y="1365"/>
                    </a:lnTo>
                    <a:lnTo>
                      <a:pt x="1008" y="1298"/>
                    </a:lnTo>
                    <a:lnTo>
                      <a:pt x="957" y="1286"/>
                    </a:lnTo>
                    <a:lnTo>
                      <a:pt x="957" y="1250"/>
                    </a:lnTo>
                    <a:lnTo>
                      <a:pt x="1070" y="1113"/>
                    </a:lnTo>
                    <a:lnTo>
                      <a:pt x="1264" y="1084"/>
                    </a:lnTo>
                    <a:lnTo>
                      <a:pt x="1335" y="954"/>
                    </a:lnTo>
                    <a:lnTo>
                      <a:pt x="1249" y="868"/>
                    </a:lnTo>
                    <a:lnTo>
                      <a:pt x="1335" y="773"/>
                    </a:lnTo>
                    <a:lnTo>
                      <a:pt x="1079" y="549"/>
                    </a:lnTo>
                    <a:lnTo>
                      <a:pt x="484" y="474"/>
                    </a:lnTo>
                    <a:lnTo>
                      <a:pt x="743" y="106"/>
                    </a:lnTo>
                    <a:lnTo>
                      <a:pt x="705" y="94"/>
                    </a:lnTo>
                    <a:lnTo>
                      <a:pt x="679" y="10"/>
                    </a:lnTo>
                    <a:lnTo>
                      <a:pt x="534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29" name="Freeform 89"/>
              <p:cNvSpPr>
                <a:spLocks noChangeAspect="1"/>
              </p:cNvSpPr>
              <p:nvPr/>
            </p:nvSpPr>
            <p:spPr bwMode="auto">
              <a:xfrm>
                <a:off x="4753" y="2179"/>
                <a:ext cx="251" cy="158"/>
              </a:xfrm>
              <a:custGeom>
                <a:avLst/>
                <a:gdLst>
                  <a:gd name="T0" fmla="*/ 265 w 1393"/>
                  <a:gd name="T1" fmla="*/ 635 h 875"/>
                  <a:gd name="T2" fmla="*/ 208 w 1393"/>
                  <a:gd name="T3" fmla="*/ 558 h 875"/>
                  <a:gd name="T4" fmla="*/ 125 w 1393"/>
                  <a:gd name="T5" fmla="*/ 514 h 875"/>
                  <a:gd name="T6" fmla="*/ 58 w 1393"/>
                  <a:gd name="T7" fmla="*/ 415 h 875"/>
                  <a:gd name="T8" fmla="*/ 100 w 1393"/>
                  <a:gd name="T9" fmla="*/ 274 h 875"/>
                  <a:gd name="T10" fmla="*/ 0 w 1393"/>
                  <a:gd name="T11" fmla="*/ 141 h 875"/>
                  <a:gd name="T12" fmla="*/ 27 w 1393"/>
                  <a:gd name="T13" fmla="*/ 109 h 875"/>
                  <a:gd name="T14" fmla="*/ 43 w 1393"/>
                  <a:gd name="T15" fmla="*/ 83 h 875"/>
                  <a:gd name="T16" fmla="*/ 8 w 1393"/>
                  <a:gd name="T17" fmla="*/ 40 h 875"/>
                  <a:gd name="T18" fmla="*/ 27 w 1393"/>
                  <a:gd name="T19" fmla="*/ 0 h 875"/>
                  <a:gd name="T20" fmla="*/ 116 w 1393"/>
                  <a:gd name="T21" fmla="*/ 97 h 875"/>
                  <a:gd name="T22" fmla="*/ 337 w 1393"/>
                  <a:gd name="T23" fmla="*/ 168 h 875"/>
                  <a:gd name="T24" fmla="*/ 485 w 1393"/>
                  <a:gd name="T25" fmla="*/ 88 h 875"/>
                  <a:gd name="T26" fmla="*/ 553 w 1393"/>
                  <a:gd name="T27" fmla="*/ 69 h 875"/>
                  <a:gd name="T28" fmla="*/ 846 w 1393"/>
                  <a:gd name="T29" fmla="*/ 288 h 875"/>
                  <a:gd name="T30" fmla="*/ 892 w 1393"/>
                  <a:gd name="T31" fmla="*/ 306 h 875"/>
                  <a:gd name="T32" fmla="*/ 962 w 1393"/>
                  <a:gd name="T33" fmla="*/ 368 h 875"/>
                  <a:gd name="T34" fmla="*/ 1013 w 1393"/>
                  <a:gd name="T35" fmla="*/ 435 h 875"/>
                  <a:gd name="T36" fmla="*/ 1393 w 1393"/>
                  <a:gd name="T37" fmla="*/ 438 h 875"/>
                  <a:gd name="T38" fmla="*/ 1372 w 1393"/>
                  <a:gd name="T39" fmla="*/ 479 h 875"/>
                  <a:gd name="T40" fmla="*/ 1320 w 1393"/>
                  <a:gd name="T41" fmla="*/ 517 h 875"/>
                  <a:gd name="T42" fmla="*/ 1289 w 1393"/>
                  <a:gd name="T43" fmla="*/ 555 h 875"/>
                  <a:gd name="T44" fmla="*/ 1248 w 1393"/>
                  <a:gd name="T45" fmla="*/ 683 h 875"/>
                  <a:gd name="T46" fmla="*/ 1209 w 1393"/>
                  <a:gd name="T47" fmla="*/ 707 h 875"/>
                  <a:gd name="T48" fmla="*/ 1174 w 1393"/>
                  <a:gd name="T49" fmla="*/ 766 h 875"/>
                  <a:gd name="T50" fmla="*/ 1133 w 1393"/>
                  <a:gd name="T51" fmla="*/ 813 h 875"/>
                  <a:gd name="T52" fmla="*/ 1119 w 1393"/>
                  <a:gd name="T53" fmla="*/ 875 h 875"/>
                  <a:gd name="T54" fmla="*/ 618 w 1393"/>
                  <a:gd name="T55" fmla="*/ 869 h 875"/>
                  <a:gd name="T56" fmla="*/ 198 w 1393"/>
                  <a:gd name="T57" fmla="*/ 869 h 875"/>
                  <a:gd name="T58" fmla="*/ 179 w 1393"/>
                  <a:gd name="T59" fmla="*/ 870 h 875"/>
                  <a:gd name="T60" fmla="*/ 265 w 1393"/>
                  <a:gd name="T61" fmla="*/ 659 h 875"/>
                  <a:gd name="T62" fmla="*/ 265 w 1393"/>
                  <a:gd name="T63" fmla="*/ 635 h 8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93" h="875">
                    <a:moveTo>
                      <a:pt x="265" y="635"/>
                    </a:moveTo>
                    <a:lnTo>
                      <a:pt x="208" y="558"/>
                    </a:lnTo>
                    <a:lnTo>
                      <a:pt x="125" y="514"/>
                    </a:lnTo>
                    <a:lnTo>
                      <a:pt x="58" y="415"/>
                    </a:lnTo>
                    <a:lnTo>
                      <a:pt x="100" y="274"/>
                    </a:lnTo>
                    <a:lnTo>
                      <a:pt x="0" y="141"/>
                    </a:lnTo>
                    <a:lnTo>
                      <a:pt x="27" y="109"/>
                    </a:lnTo>
                    <a:lnTo>
                      <a:pt x="43" y="83"/>
                    </a:lnTo>
                    <a:lnTo>
                      <a:pt x="8" y="40"/>
                    </a:lnTo>
                    <a:lnTo>
                      <a:pt x="27" y="0"/>
                    </a:lnTo>
                    <a:lnTo>
                      <a:pt x="116" y="97"/>
                    </a:lnTo>
                    <a:lnTo>
                      <a:pt x="337" y="168"/>
                    </a:lnTo>
                    <a:lnTo>
                      <a:pt x="485" y="88"/>
                    </a:lnTo>
                    <a:lnTo>
                      <a:pt x="553" y="69"/>
                    </a:lnTo>
                    <a:lnTo>
                      <a:pt x="846" y="288"/>
                    </a:lnTo>
                    <a:lnTo>
                      <a:pt x="892" y="306"/>
                    </a:lnTo>
                    <a:lnTo>
                      <a:pt x="962" y="368"/>
                    </a:lnTo>
                    <a:lnTo>
                      <a:pt x="1013" y="435"/>
                    </a:lnTo>
                    <a:lnTo>
                      <a:pt x="1393" y="438"/>
                    </a:lnTo>
                    <a:lnTo>
                      <a:pt x="1372" y="479"/>
                    </a:lnTo>
                    <a:lnTo>
                      <a:pt x="1320" y="517"/>
                    </a:lnTo>
                    <a:lnTo>
                      <a:pt x="1289" y="555"/>
                    </a:lnTo>
                    <a:lnTo>
                      <a:pt x="1248" y="683"/>
                    </a:lnTo>
                    <a:lnTo>
                      <a:pt x="1209" y="707"/>
                    </a:lnTo>
                    <a:lnTo>
                      <a:pt x="1174" y="766"/>
                    </a:lnTo>
                    <a:lnTo>
                      <a:pt x="1133" y="813"/>
                    </a:lnTo>
                    <a:lnTo>
                      <a:pt x="1119" y="875"/>
                    </a:lnTo>
                    <a:lnTo>
                      <a:pt x="618" y="869"/>
                    </a:lnTo>
                    <a:lnTo>
                      <a:pt x="198" y="869"/>
                    </a:lnTo>
                    <a:lnTo>
                      <a:pt x="179" y="870"/>
                    </a:lnTo>
                    <a:lnTo>
                      <a:pt x="265" y="659"/>
                    </a:lnTo>
                    <a:lnTo>
                      <a:pt x="265" y="635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30" name="Freeform 90"/>
              <p:cNvSpPr>
                <a:spLocks noChangeAspect="1"/>
              </p:cNvSpPr>
              <p:nvPr/>
            </p:nvSpPr>
            <p:spPr bwMode="auto">
              <a:xfrm>
                <a:off x="4859" y="2069"/>
                <a:ext cx="208" cy="157"/>
              </a:xfrm>
              <a:custGeom>
                <a:avLst/>
                <a:gdLst>
                  <a:gd name="T0" fmla="*/ 795 w 1152"/>
                  <a:gd name="T1" fmla="*/ 47 h 872"/>
                  <a:gd name="T2" fmla="*/ 1152 w 1152"/>
                  <a:gd name="T3" fmla="*/ 274 h 872"/>
                  <a:gd name="T4" fmla="*/ 1015 w 1152"/>
                  <a:gd name="T5" fmla="*/ 567 h 872"/>
                  <a:gd name="T6" fmla="*/ 875 w 1152"/>
                  <a:gd name="T7" fmla="*/ 872 h 872"/>
                  <a:gd name="T8" fmla="*/ 618 w 1152"/>
                  <a:gd name="T9" fmla="*/ 739 h 872"/>
                  <a:gd name="T10" fmla="*/ 533 w 1152"/>
                  <a:gd name="T11" fmla="*/ 730 h 872"/>
                  <a:gd name="T12" fmla="*/ 423 w 1152"/>
                  <a:gd name="T13" fmla="*/ 625 h 872"/>
                  <a:gd name="T14" fmla="*/ 407 w 1152"/>
                  <a:gd name="T15" fmla="*/ 561 h 872"/>
                  <a:gd name="T16" fmla="*/ 388 w 1152"/>
                  <a:gd name="T17" fmla="*/ 520 h 872"/>
                  <a:gd name="T18" fmla="*/ 309 w 1152"/>
                  <a:gd name="T19" fmla="*/ 423 h 872"/>
                  <a:gd name="T20" fmla="*/ 219 w 1152"/>
                  <a:gd name="T21" fmla="*/ 359 h 872"/>
                  <a:gd name="T22" fmla="*/ 72 w 1152"/>
                  <a:gd name="T23" fmla="*/ 354 h 872"/>
                  <a:gd name="T24" fmla="*/ 53 w 1152"/>
                  <a:gd name="T25" fmla="*/ 375 h 872"/>
                  <a:gd name="T26" fmla="*/ 1 w 1152"/>
                  <a:gd name="T27" fmla="*/ 359 h 872"/>
                  <a:gd name="T28" fmla="*/ 0 w 1152"/>
                  <a:gd name="T29" fmla="*/ 358 h 872"/>
                  <a:gd name="T30" fmla="*/ 50 w 1152"/>
                  <a:gd name="T31" fmla="*/ 291 h 872"/>
                  <a:gd name="T32" fmla="*/ 142 w 1152"/>
                  <a:gd name="T33" fmla="*/ 179 h 872"/>
                  <a:gd name="T34" fmla="*/ 298 w 1152"/>
                  <a:gd name="T35" fmla="*/ 122 h 872"/>
                  <a:gd name="T36" fmla="*/ 435 w 1152"/>
                  <a:gd name="T37" fmla="*/ 106 h 872"/>
                  <a:gd name="T38" fmla="*/ 482 w 1152"/>
                  <a:gd name="T39" fmla="*/ 64 h 872"/>
                  <a:gd name="T40" fmla="*/ 521 w 1152"/>
                  <a:gd name="T41" fmla="*/ 42 h 872"/>
                  <a:gd name="T42" fmla="*/ 555 w 1152"/>
                  <a:gd name="T43" fmla="*/ 0 h 872"/>
                  <a:gd name="T44" fmla="*/ 579 w 1152"/>
                  <a:gd name="T45" fmla="*/ 45 h 872"/>
                  <a:gd name="T46" fmla="*/ 615 w 1152"/>
                  <a:gd name="T47" fmla="*/ 51 h 872"/>
                  <a:gd name="T48" fmla="*/ 636 w 1152"/>
                  <a:gd name="T49" fmla="*/ 39 h 872"/>
                  <a:gd name="T50" fmla="*/ 674 w 1152"/>
                  <a:gd name="T51" fmla="*/ 37 h 872"/>
                  <a:gd name="T52" fmla="*/ 718 w 1152"/>
                  <a:gd name="T53" fmla="*/ 82 h 872"/>
                  <a:gd name="T54" fmla="*/ 747 w 1152"/>
                  <a:gd name="T55" fmla="*/ 82 h 872"/>
                  <a:gd name="T56" fmla="*/ 795 w 1152"/>
                  <a:gd name="T57" fmla="*/ 47 h 8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52" h="872">
                    <a:moveTo>
                      <a:pt x="795" y="47"/>
                    </a:moveTo>
                    <a:lnTo>
                      <a:pt x="1152" y="274"/>
                    </a:lnTo>
                    <a:lnTo>
                      <a:pt x="1015" y="567"/>
                    </a:lnTo>
                    <a:lnTo>
                      <a:pt x="875" y="872"/>
                    </a:lnTo>
                    <a:lnTo>
                      <a:pt x="618" y="739"/>
                    </a:lnTo>
                    <a:lnTo>
                      <a:pt x="533" y="730"/>
                    </a:lnTo>
                    <a:lnTo>
                      <a:pt x="423" y="625"/>
                    </a:lnTo>
                    <a:lnTo>
                      <a:pt x="407" y="561"/>
                    </a:lnTo>
                    <a:lnTo>
                      <a:pt x="388" y="520"/>
                    </a:lnTo>
                    <a:lnTo>
                      <a:pt x="309" y="423"/>
                    </a:lnTo>
                    <a:lnTo>
                      <a:pt x="219" y="359"/>
                    </a:lnTo>
                    <a:lnTo>
                      <a:pt x="72" y="354"/>
                    </a:lnTo>
                    <a:lnTo>
                      <a:pt x="53" y="375"/>
                    </a:lnTo>
                    <a:lnTo>
                      <a:pt x="1" y="359"/>
                    </a:lnTo>
                    <a:lnTo>
                      <a:pt x="0" y="358"/>
                    </a:lnTo>
                    <a:lnTo>
                      <a:pt x="50" y="291"/>
                    </a:lnTo>
                    <a:lnTo>
                      <a:pt x="142" y="179"/>
                    </a:lnTo>
                    <a:lnTo>
                      <a:pt x="298" y="122"/>
                    </a:lnTo>
                    <a:lnTo>
                      <a:pt x="435" y="106"/>
                    </a:lnTo>
                    <a:lnTo>
                      <a:pt x="482" y="64"/>
                    </a:lnTo>
                    <a:lnTo>
                      <a:pt x="521" y="42"/>
                    </a:lnTo>
                    <a:lnTo>
                      <a:pt x="555" y="0"/>
                    </a:lnTo>
                    <a:lnTo>
                      <a:pt x="579" y="45"/>
                    </a:lnTo>
                    <a:lnTo>
                      <a:pt x="615" y="51"/>
                    </a:lnTo>
                    <a:lnTo>
                      <a:pt x="636" y="39"/>
                    </a:lnTo>
                    <a:lnTo>
                      <a:pt x="674" y="37"/>
                    </a:lnTo>
                    <a:lnTo>
                      <a:pt x="718" y="82"/>
                    </a:lnTo>
                    <a:lnTo>
                      <a:pt x="747" y="82"/>
                    </a:lnTo>
                    <a:lnTo>
                      <a:pt x="795" y="47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31" name="Freeform 91"/>
              <p:cNvSpPr>
                <a:spLocks noChangeAspect="1"/>
              </p:cNvSpPr>
              <p:nvPr/>
            </p:nvSpPr>
            <p:spPr bwMode="auto">
              <a:xfrm>
                <a:off x="4435" y="1799"/>
                <a:ext cx="336" cy="540"/>
              </a:xfrm>
              <a:custGeom>
                <a:avLst/>
                <a:gdLst>
                  <a:gd name="T0" fmla="*/ 0 w 1862"/>
                  <a:gd name="T1" fmla="*/ 2694 h 2994"/>
                  <a:gd name="T2" fmla="*/ 856 w 1862"/>
                  <a:gd name="T3" fmla="*/ 2994 h 2994"/>
                  <a:gd name="T4" fmla="*/ 1251 w 1862"/>
                  <a:gd name="T5" fmla="*/ 2743 h 2994"/>
                  <a:gd name="T6" fmla="*/ 1434 w 1862"/>
                  <a:gd name="T7" fmla="*/ 2675 h 2994"/>
                  <a:gd name="T8" fmla="*/ 1465 w 1862"/>
                  <a:gd name="T9" fmla="*/ 2490 h 2994"/>
                  <a:gd name="T10" fmla="*/ 1559 w 1862"/>
                  <a:gd name="T11" fmla="*/ 2426 h 2994"/>
                  <a:gd name="T12" fmla="*/ 1792 w 1862"/>
                  <a:gd name="T13" fmla="*/ 2214 h 2994"/>
                  <a:gd name="T14" fmla="*/ 1745 w 1862"/>
                  <a:gd name="T15" fmla="*/ 2145 h 2994"/>
                  <a:gd name="T16" fmla="*/ 1861 w 1862"/>
                  <a:gd name="T17" fmla="*/ 1723 h 2994"/>
                  <a:gd name="T18" fmla="*/ 1687 w 1862"/>
                  <a:gd name="T19" fmla="*/ 1214 h 2994"/>
                  <a:gd name="T20" fmla="*/ 1542 w 1862"/>
                  <a:gd name="T21" fmla="*/ 1143 h 2994"/>
                  <a:gd name="T22" fmla="*/ 1368 w 1862"/>
                  <a:gd name="T23" fmla="*/ 1109 h 2994"/>
                  <a:gd name="T24" fmla="*/ 1147 w 1862"/>
                  <a:gd name="T25" fmla="*/ 1131 h 2994"/>
                  <a:gd name="T26" fmla="*/ 1024 w 1862"/>
                  <a:gd name="T27" fmla="*/ 1004 h 2994"/>
                  <a:gd name="T28" fmla="*/ 1451 w 1862"/>
                  <a:gd name="T29" fmla="*/ 571 h 2994"/>
                  <a:gd name="T30" fmla="*/ 1521 w 1862"/>
                  <a:gd name="T31" fmla="*/ 542 h 2994"/>
                  <a:gd name="T32" fmla="*/ 1568 w 1862"/>
                  <a:gd name="T33" fmla="*/ 566 h 2994"/>
                  <a:gd name="T34" fmla="*/ 1814 w 1862"/>
                  <a:gd name="T35" fmla="*/ 247 h 2994"/>
                  <a:gd name="T36" fmla="*/ 1477 w 1862"/>
                  <a:gd name="T37" fmla="*/ 30 h 2994"/>
                  <a:gd name="T38" fmla="*/ 1376 w 1862"/>
                  <a:gd name="T39" fmla="*/ 0 h 2994"/>
                  <a:gd name="T40" fmla="*/ 1295 w 1862"/>
                  <a:gd name="T41" fmla="*/ 73 h 2994"/>
                  <a:gd name="T42" fmla="*/ 1338 w 1862"/>
                  <a:gd name="T43" fmla="*/ 243 h 2994"/>
                  <a:gd name="T44" fmla="*/ 1070 w 1862"/>
                  <a:gd name="T45" fmla="*/ 476 h 2994"/>
                  <a:gd name="T46" fmla="*/ 991 w 1862"/>
                  <a:gd name="T47" fmla="*/ 476 h 2994"/>
                  <a:gd name="T48" fmla="*/ 813 w 1862"/>
                  <a:gd name="T49" fmla="*/ 561 h 2994"/>
                  <a:gd name="T50" fmla="*/ 844 w 1862"/>
                  <a:gd name="T51" fmla="*/ 740 h 2994"/>
                  <a:gd name="T52" fmla="*/ 690 w 1862"/>
                  <a:gd name="T53" fmla="*/ 827 h 2994"/>
                  <a:gd name="T54" fmla="*/ 650 w 1862"/>
                  <a:gd name="T55" fmla="*/ 957 h 2994"/>
                  <a:gd name="T56" fmla="*/ 463 w 1862"/>
                  <a:gd name="T57" fmla="*/ 1106 h 2994"/>
                  <a:gd name="T58" fmla="*/ 365 w 1862"/>
                  <a:gd name="T59" fmla="*/ 1168 h 2994"/>
                  <a:gd name="T60" fmla="*/ 497 w 1862"/>
                  <a:gd name="T61" fmla="*/ 1333 h 2994"/>
                  <a:gd name="T62" fmla="*/ 611 w 1862"/>
                  <a:gd name="T63" fmla="*/ 1183 h 2994"/>
                  <a:gd name="T64" fmla="*/ 1116 w 1862"/>
                  <a:gd name="T65" fmla="*/ 1201 h 2994"/>
                  <a:gd name="T66" fmla="*/ 1158 w 1862"/>
                  <a:gd name="T67" fmla="*/ 1372 h 2994"/>
                  <a:gd name="T68" fmla="*/ 929 w 1862"/>
                  <a:gd name="T69" fmla="*/ 1634 h 2994"/>
                  <a:gd name="T70" fmla="*/ 921 w 1862"/>
                  <a:gd name="T71" fmla="*/ 1752 h 2994"/>
                  <a:gd name="T72" fmla="*/ 510 w 1862"/>
                  <a:gd name="T73" fmla="*/ 1802 h 2994"/>
                  <a:gd name="T74" fmla="*/ 534 w 1862"/>
                  <a:gd name="T75" fmla="*/ 1954 h 2994"/>
                  <a:gd name="T76" fmla="*/ 552 w 1862"/>
                  <a:gd name="T77" fmla="*/ 2055 h 2994"/>
                  <a:gd name="T78" fmla="*/ 258 w 1862"/>
                  <a:gd name="T79" fmla="*/ 2327 h 29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62" h="2994">
                    <a:moveTo>
                      <a:pt x="258" y="2327"/>
                    </a:moveTo>
                    <a:lnTo>
                      <a:pt x="0" y="2694"/>
                    </a:lnTo>
                    <a:lnTo>
                      <a:pt x="603" y="2770"/>
                    </a:lnTo>
                    <a:lnTo>
                      <a:pt x="856" y="2994"/>
                    </a:lnTo>
                    <a:lnTo>
                      <a:pt x="1119" y="2838"/>
                    </a:lnTo>
                    <a:lnTo>
                      <a:pt x="1251" y="2743"/>
                    </a:lnTo>
                    <a:lnTo>
                      <a:pt x="1394" y="2694"/>
                    </a:lnTo>
                    <a:lnTo>
                      <a:pt x="1434" y="2675"/>
                    </a:lnTo>
                    <a:lnTo>
                      <a:pt x="1414" y="2625"/>
                    </a:lnTo>
                    <a:lnTo>
                      <a:pt x="1465" y="2490"/>
                    </a:lnTo>
                    <a:lnTo>
                      <a:pt x="1503" y="2444"/>
                    </a:lnTo>
                    <a:lnTo>
                      <a:pt x="1559" y="2426"/>
                    </a:lnTo>
                    <a:lnTo>
                      <a:pt x="1763" y="2247"/>
                    </a:lnTo>
                    <a:lnTo>
                      <a:pt x="1792" y="2214"/>
                    </a:lnTo>
                    <a:lnTo>
                      <a:pt x="1762" y="2180"/>
                    </a:lnTo>
                    <a:lnTo>
                      <a:pt x="1745" y="2145"/>
                    </a:lnTo>
                    <a:lnTo>
                      <a:pt x="1756" y="2012"/>
                    </a:lnTo>
                    <a:lnTo>
                      <a:pt x="1861" y="1723"/>
                    </a:lnTo>
                    <a:lnTo>
                      <a:pt x="1862" y="1502"/>
                    </a:lnTo>
                    <a:lnTo>
                      <a:pt x="1687" y="1214"/>
                    </a:lnTo>
                    <a:lnTo>
                      <a:pt x="1636" y="1209"/>
                    </a:lnTo>
                    <a:lnTo>
                      <a:pt x="1542" y="1143"/>
                    </a:lnTo>
                    <a:lnTo>
                      <a:pt x="1453" y="1142"/>
                    </a:lnTo>
                    <a:lnTo>
                      <a:pt x="1368" y="1109"/>
                    </a:lnTo>
                    <a:lnTo>
                      <a:pt x="1170" y="1144"/>
                    </a:lnTo>
                    <a:lnTo>
                      <a:pt x="1147" y="1131"/>
                    </a:lnTo>
                    <a:lnTo>
                      <a:pt x="1127" y="1068"/>
                    </a:lnTo>
                    <a:lnTo>
                      <a:pt x="1024" y="1004"/>
                    </a:lnTo>
                    <a:lnTo>
                      <a:pt x="1370" y="663"/>
                    </a:lnTo>
                    <a:lnTo>
                      <a:pt x="1451" y="571"/>
                    </a:lnTo>
                    <a:lnTo>
                      <a:pt x="1473" y="542"/>
                    </a:lnTo>
                    <a:lnTo>
                      <a:pt x="1521" y="542"/>
                    </a:lnTo>
                    <a:lnTo>
                      <a:pt x="1543" y="559"/>
                    </a:lnTo>
                    <a:lnTo>
                      <a:pt x="1568" y="566"/>
                    </a:lnTo>
                    <a:lnTo>
                      <a:pt x="1845" y="275"/>
                    </a:lnTo>
                    <a:lnTo>
                      <a:pt x="1814" y="247"/>
                    </a:lnTo>
                    <a:lnTo>
                      <a:pt x="1623" y="134"/>
                    </a:lnTo>
                    <a:lnTo>
                      <a:pt x="1477" y="30"/>
                    </a:lnTo>
                    <a:lnTo>
                      <a:pt x="1436" y="30"/>
                    </a:lnTo>
                    <a:lnTo>
                      <a:pt x="1376" y="0"/>
                    </a:lnTo>
                    <a:lnTo>
                      <a:pt x="1302" y="32"/>
                    </a:lnTo>
                    <a:lnTo>
                      <a:pt x="1295" y="73"/>
                    </a:lnTo>
                    <a:lnTo>
                      <a:pt x="1354" y="109"/>
                    </a:lnTo>
                    <a:lnTo>
                      <a:pt x="1338" y="243"/>
                    </a:lnTo>
                    <a:lnTo>
                      <a:pt x="1285" y="247"/>
                    </a:lnTo>
                    <a:lnTo>
                      <a:pt x="1070" y="476"/>
                    </a:lnTo>
                    <a:lnTo>
                      <a:pt x="1008" y="465"/>
                    </a:lnTo>
                    <a:lnTo>
                      <a:pt x="991" y="476"/>
                    </a:lnTo>
                    <a:lnTo>
                      <a:pt x="906" y="469"/>
                    </a:lnTo>
                    <a:lnTo>
                      <a:pt x="813" y="561"/>
                    </a:lnTo>
                    <a:lnTo>
                      <a:pt x="800" y="650"/>
                    </a:lnTo>
                    <a:lnTo>
                      <a:pt x="844" y="740"/>
                    </a:lnTo>
                    <a:lnTo>
                      <a:pt x="771" y="825"/>
                    </a:lnTo>
                    <a:lnTo>
                      <a:pt x="690" y="827"/>
                    </a:lnTo>
                    <a:lnTo>
                      <a:pt x="648" y="863"/>
                    </a:lnTo>
                    <a:lnTo>
                      <a:pt x="650" y="957"/>
                    </a:lnTo>
                    <a:lnTo>
                      <a:pt x="547" y="1059"/>
                    </a:lnTo>
                    <a:lnTo>
                      <a:pt x="463" y="1106"/>
                    </a:lnTo>
                    <a:lnTo>
                      <a:pt x="409" y="1104"/>
                    </a:lnTo>
                    <a:lnTo>
                      <a:pt x="365" y="1168"/>
                    </a:lnTo>
                    <a:lnTo>
                      <a:pt x="459" y="1350"/>
                    </a:lnTo>
                    <a:lnTo>
                      <a:pt x="497" y="1333"/>
                    </a:lnTo>
                    <a:lnTo>
                      <a:pt x="476" y="1285"/>
                    </a:lnTo>
                    <a:lnTo>
                      <a:pt x="611" y="1183"/>
                    </a:lnTo>
                    <a:lnTo>
                      <a:pt x="857" y="1240"/>
                    </a:lnTo>
                    <a:lnTo>
                      <a:pt x="1116" y="1201"/>
                    </a:lnTo>
                    <a:lnTo>
                      <a:pt x="1207" y="1413"/>
                    </a:lnTo>
                    <a:lnTo>
                      <a:pt x="1158" y="1372"/>
                    </a:lnTo>
                    <a:lnTo>
                      <a:pt x="912" y="1451"/>
                    </a:lnTo>
                    <a:lnTo>
                      <a:pt x="929" y="1634"/>
                    </a:lnTo>
                    <a:lnTo>
                      <a:pt x="973" y="1691"/>
                    </a:lnTo>
                    <a:lnTo>
                      <a:pt x="921" y="1752"/>
                    </a:lnTo>
                    <a:lnTo>
                      <a:pt x="940" y="1863"/>
                    </a:lnTo>
                    <a:lnTo>
                      <a:pt x="510" y="1802"/>
                    </a:lnTo>
                    <a:lnTo>
                      <a:pt x="494" y="1835"/>
                    </a:lnTo>
                    <a:lnTo>
                      <a:pt x="534" y="1954"/>
                    </a:lnTo>
                    <a:lnTo>
                      <a:pt x="525" y="2018"/>
                    </a:lnTo>
                    <a:lnTo>
                      <a:pt x="552" y="2055"/>
                    </a:lnTo>
                    <a:lnTo>
                      <a:pt x="312" y="2317"/>
                    </a:lnTo>
                    <a:lnTo>
                      <a:pt x="258" y="2327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66332" name="Group 92"/>
          <p:cNvGrpSpPr>
            <a:grpSpLocks/>
          </p:cNvGrpSpPr>
          <p:nvPr/>
        </p:nvGrpSpPr>
        <p:grpSpPr bwMode="auto">
          <a:xfrm>
            <a:off x="5219700" y="4179888"/>
            <a:ext cx="2047875" cy="1790700"/>
            <a:chOff x="3288" y="2633"/>
            <a:chExt cx="1290" cy="1128"/>
          </a:xfrm>
        </p:grpSpPr>
        <p:sp>
          <p:nvSpPr>
            <p:cNvPr id="266333" name="Text Box 93"/>
            <p:cNvSpPr txBox="1">
              <a:spLocks noChangeArrowheads="1"/>
            </p:cNvSpPr>
            <p:nvPr/>
          </p:nvSpPr>
          <p:spPr bwMode="auto">
            <a:xfrm>
              <a:off x="3288" y="3511"/>
              <a:ext cx="711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Centro Sul Cariri</a:t>
              </a:r>
            </a:p>
          </p:txBody>
        </p:sp>
        <p:sp>
          <p:nvSpPr>
            <p:cNvPr id="266334" name="Freeform 94"/>
            <p:cNvSpPr>
              <a:spLocks/>
            </p:cNvSpPr>
            <p:nvPr/>
          </p:nvSpPr>
          <p:spPr bwMode="auto">
            <a:xfrm flipH="1">
              <a:off x="3323" y="3468"/>
              <a:ext cx="699" cy="274"/>
            </a:xfrm>
            <a:custGeom>
              <a:avLst/>
              <a:gdLst>
                <a:gd name="T0" fmla="*/ 0 w 647"/>
                <a:gd name="T1" fmla="*/ 0 h 140"/>
                <a:gd name="T2" fmla="*/ 165 w 647"/>
                <a:gd name="T3" fmla="*/ 140 h 140"/>
                <a:gd name="T4" fmla="*/ 647 w 647"/>
                <a:gd name="T5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7" h="140">
                  <a:moveTo>
                    <a:pt x="0" y="0"/>
                  </a:moveTo>
                  <a:lnTo>
                    <a:pt x="165" y="140"/>
                  </a:lnTo>
                  <a:lnTo>
                    <a:pt x="647" y="14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66335" name="Group 95"/>
            <p:cNvGrpSpPr>
              <a:grpSpLocks/>
            </p:cNvGrpSpPr>
            <p:nvPr/>
          </p:nvGrpSpPr>
          <p:grpSpPr bwMode="auto">
            <a:xfrm>
              <a:off x="3355" y="2633"/>
              <a:ext cx="1223" cy="1099"/>
              <a:chOff x="3355" y="2633"/>
              <a:chExt cx="1223" cy="1099"/>
            </a:xfrm>
          </p:grpSpPr>
          <p:sp>
            <p:nvSpPr>
              <p:cNvPr id="266336" name="Freeform 96"/>
              <p:cNvSpPr>
                <a:spLocks noChangeAspect="1"/>
              </p:cNvSpPr>
              <p:nvPr/>
            </p:nvSpPr>
            <p:spPr bwMode="auto">
              <a:xfrm>
                <a:off x="3549" y="3265"/>
                <a:ext cx="227" cy="222"/>
              </a:xfrm>
              <a:custGeom>
                <a:avLst/>
                <a:gdLst>
                  <a:gd name="T0" fmla="*/ 1227 w 1256"/>
                  <a:gd name="T1" fmla="*/ 185 h 1232"/>
                  <a:gd name="T2" fmla="*/ 1225 w 1256"/>
                  <a:gd name="T3" fmla="*/ 213 h 1232"/>
                  <a:gd name="T4" fmla="*/ 1249 w 1256"/>
                  <a:gd name="T5" fmla="*/ 278 h 1232"/>
                  <a:gd name="T6" fmla="*/ 1256 w 1256"/>
                  <a:gd name="T7" fmla="*/ 907 h 1232"/>
                  <a:gd name="T8" fmla="*/ 882 w 1256"/>
                  <a:gd name="T9" fmla="*/ 1052 h 1232"/>
                  <a:gd name="T10" fmla="*/ 879 w 1256"/>
                  <a:gd name="T11" fmla="*/ 1088 h 1232"/>
                  <a:gd name="T12" fmla="*/ 825 w 1256"/>
                  <a:gd name="T13" fmla="*/ 1124 h 1232"/>
                  <a:gd name="T14" fmla="*/ 625 w 1256"/>
                  <a:gd name="T15" fmla="*/ 1124 h 1232"/>
                  <a:gd name="T16" fmla="*/ 86 w 1256"/>
                  <a:gd name="T17" fmla="*/ 1232 h 1232"/>
                  <a:gd name="T18" fmla="*/ 0 w 1256"/>
                  <a:gd name="T19" fmla="*/ 1118 h 1232"/>
                  <a:gd name="T20" fmla="*/ 29 w 1256"/>
                  <a:gd name="T21" fmla="*/ 322 h 1232"/>
                  <a:gd name="T22" fmla="*/ 96 w 1256"/>
                  <a:gd name="T23" fmla="*/ 278 h 1232"/>
                  <a:gd name="T24" fmla="*/ 91 w 1256"/>
                  <a:gd name="T25" fmla="*/ 227 h 1232"/>
                  <a:gd name="T26" fmla="*/ 145 w 1256"/>
                  <a:gd name="T27" fmla="*/ 208 h 1232"/>
                  <a:gd name="T28" fmla="*/ 310 w 1256"/>
                  <a:gd name="T29" fmla="*/ 131 h 1232"/>
                  <a:gd name="T30" fmla="*/ 302 w 1256"/>
                  <a:gd name="T31" fmla="*/ 84 h 1232"/>
                  <a:gd name="T32" fmla="*/ 335 w 1256"/>
                  <a:gd name="T33" fmla="*/ 46 h 1232"/>
                  <a:gd name="T34" fmla="*/ 340 w 1256"/>
                  <a:gd name="T35" fmla="*/ 0 h 1232"/>
                  <a:gd name="T36" fmla="*/ 431 w 1256"/>
                  <a:gd name="T37" fmla="*/ 221 h 1232"/>
                  <a:gd name="T38" fmla="*/ 547 w 1256"/>
                  <a:gd name="T39" fmla="*/ 265 h 1232"/>
                  <a:gd name="T40" fmla="*/ 748 w 1256"/>
                  <a:gd name="T41" fmla="*/ 345 h 1232"/>
                  <a:gd name="T42" fmla="*/ 923 w 1256"/>
                  <a:gd name="T43" fmla="*/ 335 h 1232"/>
                  <a:gd name="T44" fmla="*/ 1142 w 1256"/>
                  <a:gd name="T45" fmla="*/ 178 h 1232"/>
                  <a:gd name="T46" fmla="*/ 1163 w 1256"/>
                  <a:gd name="T47" fmla="*/ 163 h 1232"/>
                  <a:gd name="T48" fmla="*/ 1227 w 1256"/>
                  <a:gd name="T49" fmla="*/ 185 h 1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56" h="1232">
                    <a:moveTo>
                      <a:pt x="1227" y="185"/>
                    </a:moveTo>
                    <a:lnTo>
                      <a:pt x="1225" y="213"/>
                    </a:lnTo>
                    <a:lnTo>
                      <a:pt x="1249" y="278"/>
                    </a:lnTo>
                    <a:lnTo>
                      <a:pt x="1256" y="907"/>
                    </a:lnTo>
                    <a:lnTo>
                      <a:pt x="882" y="1052"/>
                    </a:lnTo>
                    <a:lnTo>
                      <a:pt x="879" y="1088"/>
                    </a:lnTo>
                    <a:lnTo>
                      <a:pt x="825" y="1124"/>
                    </a:lnTo>
                    <a:lnTo>
                      <a:pt x="625" y="1124"/>
                    </a:lnTo>
                    <a:lnTo>
                      <a:pt x="86" y="1232"/>
                    </a:lnTo>
                    <a:lnTo>
                      <a:pt x="0" y="1118"/>
                    </a:lnTo>
                    <a:lnTo>
                      <a:pt x="29" y="322"/>
                    </a:lnTo>
                    <a:lnTo>
                      <a:pt x="96" y="278"/>
                    </a:lnTo>
                    <a:lnTo>
                      <a:pt x="91" y="227"/>
                    </a:lnTo>
                    <a:lnTo>
                      <a:pt x="145" y="208"/>
                    </a:lnTo>
                    <a:lnTo>
                      <a:pt x="310" y="131"/>
                    </a:lnTo>
                    <a:lnTo>
                      <a:pt x="302" y="84"/>
                    </a:lnTo>
                    <a:lnTo>
                      <a:pt x="335" y="46"/>
                    </a:lnTo>
                    <a:lnTo>
                      <a:pt x="340" y="0"/>
                    </a:lnTo>
                    <a:lnTo>
                      <a:pt x="431" y="221"/>
                    </a:lnTo>
                    <a:lnTo>
                      <a:pt x="547" y="265"/>
                    </a:lnTo>
                    <a:lnTo>
                      <a:pt x="748" y="345"/>
                    </a:lnTo>
                    <a:lnTo>
                      <a:pt x="923" y="335"/>
                    </a:lnTo>
                    <a:lnTo>
                      <a:pt x="1142" y="178"/>
                    </a:lnTo>
                    <a:lnTo>
                      <a:pt x="1163" y="163"/>
                    </a:lnTo>
                    <a:lnTo>
                      <a:pt x="1227" y="18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37" name="Freeform 97"/>
              <p:cNvSpPr>
                <a:spLocks noChangeAspect="1"/>
              </p:cNvSpPr>
              <p:nvPr/>
            </p:nvSpPr>
            <p:spPr bwMode="auto">
              <a:xfrm>
                <a:off x="3765" y="3009"/>
                <a:ext cx="181" cy="134"/>
              </a:xfrm>
              <a:custGeom>
                <a:avLst/>
                <a:gdLst>
                  <a:gd name="T0" fmla="*/ 571 w 1002"/>
                  <a:gd name="T1" fmla="*/ 0 h 742"/>
                  <a:gd name="T2" fmla="*/ 595 w 1002"/>
                  <a:gd name="T3" fmla="*/ 38 h 742"/>
                  <a:gd name="T4" fmla="*/ 577 w 1002"/>
                  <a:gd name="T5" fmla="*/ 76 h 742"/>
                  <a:gd name="T6" fmla="*/ 559 w 1002"/>
                  <a:gd name="T7" fmla="*/ 76 h 742"/>
                  <a:gd name="T8" fmla="*/ 563 w 1002"/>
                  <a:gd name="T9" fmla="*/ 120 h 742"/>
                  <a:gd name="T10" fmla="*/ 586 w 1002"/>
                  <a:gd name="T11" fmla="*/ 144 h 742"/>
                  <a:gd name="T12" fmla="*/ 647 w 1002"/>
                  <a:gd name="T13" fmla="*/ 123 h 742"/>
                  <a:gd name="T14" fmla="*/ 687 w 1002"/>
                  <a:gd name="T15" fmla="*/ 151 h 742"/>
                  <a:gd name="T16" fmla="*/ 723 w 1002"/>
                  <a:gd name="T17" fmla="*/ 128 h 742"/>
                  <a:gd name="T18" fmla="*/ 797 w 1002"/>
                  <a:gd name="T19" fmla="*/ 145 h 742"/>
                  <a:gd name="T20" fmla="*/ 819 w 1002"/>
                  <a:gd name="T21" fmla="*/ 174 h 742"/>
                  <a:gd name="T22" fmla="*/ 874 w 1002"/>
                  <a:gd name="T23" fmla="*/ 437 h 742"/>
                  <a:gd name="T24" fmla="*/ 982 w 1002"/>
                  <a:gd name="T25" fmla="*/ 440 h 742"/>
                  <a:gd name="T26" fmla="*/ 1002 w 1002"/>
                  <a:gd name="T27" fmla="*/ 502 h 742"/>
                  <a:gd name="T28" fmla="*/ 965 w 1002"/>
                  <a:gd name="T29" fmla="*/ 612 h 742"/>
                  <a:gd name="T30" fmla="*/ 856 w 1002"/>
                  <a:gd name="T31" fmla="*/ 643 h 742"/>
                  <a:gd name="T32" fmla="*/ 838 w 1002"/>
                  <a:gd name="T33" fmla="*/ 637 h 742"/>
                  <a:gd name="T34" fmla="*/ 833 w 1002"/>
                  <a:gd name="T35" fmla="*/ 614 h 742"/>
                  <a:gd name="T36" fmla="*/ 803 w 1002"/>
                  <a:gd name="T37" fmla="*/ 623 h 742"/>
                  <a:gd name="T38" fmla="*/ 832 w 1002"/>
                  <a:gd name="T39" fmla="*/ 725 h 742"/>
                  <a:gd name="T40" fmla="*/ 726 w 1002"/>
                  <a:gd name="T41" fmla="*/ 742 h 742"/>
                  <a:gd name="T42" fmla="*/ 680 w 1002"/>
                  <a:gd name="T43" fmla="*/ 614 h 742"/>
                  <a:gd name="T44" fmla="*/ 615 w 1002"/>
                  <a:gd name="T45" fmla="*/ 599 h 742"/>
                  <a:gd name="T46" fmla="*/ 577 w 1002"/>
                  <a:gd name="T47" fmla="*/ 622 h 742"/>
                  <a:gd name="T48" fmla="*/ 549 w 1002"/>
                  <a:gd name="T49" fmla="*/ 667 h 742"/>
                  <a:gd name="T50" fmla="*/ 401 w 1002"/>
                  <a:gd name="T51" fmla="*/ 660 h 742"/>
                  <a:gd name="T52" fmla="*/ 117 w 1002"/>
                  <a:gd name="T53" fmla="*/ 734 h 742"/>
                  <a:gd name="T54" fmla="*/ 66 w 1002"/>
                  <a:gd name="T55" fmla="*/ 609 h 742"/>
                  <a:gd name="T56" fmla="*/ 0 w 1002"/>
                  <a:gd name="T57" fmla="*/ 534 h 742"/>
                  <a:gd name="T58" fmla="*/ 99 w 1002"/>
                  <a:gd name="T59" fmla="*/ 440 h 742"/>
                  <a:gd name="T60" fmla="*/ 242 w 1002"/>
                  <a:gd name="T61" fmla="*/ 326 h 742"/>
                  <a:gd name="T62" fmla="*/ 237 w 1002"/>
                  <a:gd name="T63" fmla="*/ 305 h 742"/>
                  <a:gd name="T64" fmla="*/ 295 w 1002"/>
                  <a:gd name="T65" fmla="*/ 297 h 742"/>
                  <a:gd name="T66" fmla="*/ 368 w 1002"/>
                  <a:gd name="T67" fmla="*/ 224 h 742"/>
                  <a:gd name="T68" fmla="*/ 392 w 1002"/>
                  <a:gd name="T69" fmla="*/ 220 h 742"/>
                  <a:gd name="T70" fmla="*/ 448 w 1002"/>
                  <a:gd name="T71" fmla="*/ 198 h 742"/>
                  <a:gd name="T72" fmla="*/ 442 w 1002"/>
                  <a:gd name="T73" fmla="*/ 111 h 742"/>
                  <a:gd name="T74" fmla="*/ 467 w 1002"/>
                  <a:gd name="T75" fmla="*/ 83 h 742"/>
                  <a:gd name="T76" fmla="*/ 571 w 1002"/>
                  <a:gd name="T77" fmla="*/ 0 h 7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002" h="742">
                    <a:moveTo>
                      <a:pt x="571" y="0"/>
                    </a:moveTo>
                    <a:lnTo>
                      <a:pt x="595" y="38"/>
                    </a:lnTo>
                    <a:lnTo>
                      <a:pt x="577" y="76"/>
                    </a:lnTo>
                    <a:lnTo>
                      <a:pt x="559" y="76"/>
                    </a:lnTo>
                    <a:lnTo>
                      <a:pt x="563" y="120"/>
                    </a:lnTo>
                    <a:lnTo>
                      <a:pt x="586" y="144"/>
                    </a:lnTo>
                    <a:lnTo>
                      <a:pt x="647" y="123"/>
                    </a:lnTo>
                    <a:lnTo>
                      <a:pt x="687" y="151"/>
                    </a:lnTo>
                    <a:lnTo>
                      <a:pt x="723" y="128"/>
                    </a:lnTo>
                    <a:lnTo>
                      <a:pt x="797" y="145"/>
                    </a:lnTo>
                    <a:lnTo>
                      <a:pt x="819" y="174"/>
                    </a:lnTo>
                    <a:lnTo>
                      <a:pt x="874" y="437"/>
                    </a:lnTo>
                    <a:lnTo>
                      <a:pt x="982" y="440"/>
                    </a:lnTo>
                    <a:lnTo>
                      <a:pt x="1002" y="502"/>
                    </a:lnTo>
                    <a:lnTo>
                      <a:pt x="965" y="612"/>
                    </a:lnTo>
                    <a:lnTo>
                      <a:pt x="856" y="643"/>
                    </a:lnTo>
                    <a:lnTo>
                      <a:pt x="838" y="637"/>
                    </a:lnTo>
                    <a:lnTo>
                      <a:pt x="833" y="614"/>
                    </a:lnTo>
                    <a:lnTo>
                      <a:pt x="803" y="623"/>
                    </a:lnTo>
                    <a:lnTo>
                      <a:pt x="832" y="725"/>
                    </a:lnTo>
                    <a:lnTo>
                      <a:pt x="726" y="742"/>
                    </a:lnTo>
                    <a:lnTo>
                      <a:pt x="680" y="614"/>
                    </a:lnTo>
                    <a:lnTo>
                      <a:pt x="615" y="599"/>
                    </a:lnTo>
                    <a:lnTo>
                      <a:pt x="577" y="622"/>
                    </a:lnTo>
                    <a:lnTo>
                      <a:pt x="549" y="667"/>
                    </a:lnTo>
                    <a:lnTo>
                      <a:pt x="401" y="660"/>
                    </a:lnTo>
                    <a:lnTo>
                      <a:pt x="117" y="734"/>
                    </a:lnTo>
                    <a:lnTo>
                      <a:pt x="66" y="609"/>
                    </a:lnTo>
                    <a:lnTo>
                      <a:pt x="0" y="534"/>
                    </a:lnTo>
                    <a:lnTo>
                      <a:pt x="99" y="440"/>
                    </a:lnTo>
                    <a:lnTo>
                      <a:pt x="242" y="326"/>
                    </a:lnTo>
                    <a:lnTo>
                      <a:pt x="237" y="305"/>
                    </a:lnTo>
                    <a:lnTo>
                      <a:pt x="295" y="297"/>
                    </a:lnTo>
                    <a:lnTo>
                      <a:pt x="368" y="224"/>
                    </a:lnTo>
                    <a:lnTo>
                      <a:pt x="392" y="220"/>
                    </a:lnTo>
                    <a:lnTo>
                      <a:pt x="448" y="198"/>
                    </a:lnTo>
                    <a:lnTo>
                      <a:pt x="442" y="111"/>
                    </a:lnTo>
                    <a:lnTo>
                      <a:pt x="467" y="83"/>
                    </a:lnTo>
                    <a:lnTo>
                      <a:pt x="571" y="0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38" name="Freeform 98"/>
              <p:cNvSpPr>
                <a:spLocks noChangeAspect="1"/>
              </p:cNvSpPr>
              <p:nvPr/>
            </p:nvSpPr>
            <p:spPr bwMode="auto">
              <a:xfrm>
                <a:off x="3623" y="3052"/>
                <a:ext cx="185" cy="103"/>
              </a:xfrm>
              <a:custGeom>
                <a:avLst/>
                <a:gdLst>
                  <a:gd name="T0" fmla="*/ 469 w 1029"/>
                  <a:gd name="T1" fmla="*/ 28 h 571"/>
                  <a:gd name="T2" fmla="*/ 471 w 1029"/>
                  <a:gd name="T3" fmla="*/ 68 h 571"/>
                  <a:gd name="T4" fmla="*/ 483 w 1029"/>
                  <a:gd name="T5" fmla="*/ 99 h 571"/>
                  <a:gd name="T6" fmla="*/ 245 w 1029"/>
                  <a:gd name="T7" fmla="*/ 335 h 571"/>
                  <a:gd name="T8" fmla="*/ 263 w 1029"/>
                  <a:gd name="T9" fmla="*/ 374 h 571"/>
                  <a:gd name="T10" fmla="*/ 208 w 1029"/>
                  <a:gd name="T11" fmla="*/ 395 h 571"/>
                  <a:gd name="T12" fmla="*/ 138 w 1029"/>
                  <a:gd name="T13" fmla="*/ 444 h 571"/>
                  <a:gd name="T14" fmla="*/ 80 w 1029"/>
                  <a:gd name="T15" fmla="*/ 482 h 571"/>
                  <a:gd name="T16" fmla="*/ 2 w 1029"/>
                  <a:gd name="T17" fmla="*/ 472 h 571"/>
                  <a:gd name="T18" fmla="*/ 0 w 1029"/>
                  <a:gd name="T19" fmla="*/ 485 h 571"/>
                  <a:gd name="T20" fmla="*/ 13 w 1029"/>
                  <a:gd name="T21" fmla="*/ 514 h 571"/>
                  <a:gd name="T22" fmla="*/ 214 w 1029"/>
                  <a:gd name="T23" fmla="*/ 571 h 571"/>
                  <a:gd name="T24" fmla="*/ 267 w 1029"/>
                  <a:gd name="T25" fmla="*/ 571 h 571"/>
                  <a:gd name="T26" fmla="*/ 284 w 1029"/>
                  <a:gd name="T27" fmla="*/ 524 h 571"/>
                  <a:gd name="T28" fmla="*/ 277 w 1029"/>
                  <a:gd name="T29" fmla="*/ 509 h 571"/>
                  <a:gd name="T30" fmla="*/ 403 w 1029"/>
                  <a:gd name="T31" fmla="*/ 437 h 571"/>
                  <a:gd name="T32" fmla="*/ 590 w 1029"/>
                  <a:gd name="T33" fmla="*/ 427 h 571"/>
                  <a:gd name="T34" fmla="*/ 789 w 1029"/>
                  <a:gd name="T35" fmla="*/ 297 h 571"/>
                  <a:gd name="T36" fmla="*/ 888 w 1029"/>
                  <a:gd name="T37" fmla="*/ 204 h 571"/>
                  <a:gd name="T38" fmla="*/ 1029 w 1029"/>
                  <a:gd name="T39" fmla="*/ 92 h 571"/>
                  <a:gd name="T40" fmla="*/ 1022 w 1029"/>
                  <a:gd name="T41" fmla="*/ 44 h 571"/>
                  <a:gd name="T42" fmla="*/ 989 w 1029"/>
                  <a:gd name="T43" fmla="*/ 10 h 571"/>
                  <a:gd name="T44" fmla="*/ 922 w 1029"/>
                  <a:gd name="T45" fmla="*/ 35 h 571"/>
                  <a:gd name="T46" fmla="*/ 897 w 1029"/>
                  <a:gd name="T47" fmla="*/ 17 h 571"/>
                  <a:gd name="T48" fmla="*/ 871 w 1029"/>
                  <a:gd name="T49" fmla="*/ 0 h 571"/>
                  <a:gd name="T50" fmla="*/ 791 w 1029"/>
                  <a:gd name="T51" fmla="*/ 62 h 571"/>
                  <a:gd name="T52" fmla="*/ 764 w 1029"/>
                  <a:gd name="T53" fmla="*/ 56 h 571"/>
                  <a:gd name="T54" fmla="*/ 679 w 1029"/>
                  <a:gd name="T55" fmla="*/ 130 h 571"/>
                  <a:gd name="T56" fmla="*/ 549 w 1029"/>
                  <a:gd name="T57" fmla="*/ 42 h 571"/>
                  <a:gd name="T58" fmla="*/ 549 w 1029"/>
                  <a:gd name="T59" fmla="*/ 4 h 571"/>
                  <a:gd name="T60" fmla="*/ 534 w 1029"/>
                  <a:gd name="T61" fmla="*/ 0 h 571"/>
                  <a:gd name="T62" fmla="*/ 496 w 1029"/>
                  <a:gd name="T63" fmla="*/ 39 h 571"/>
                  <a:gd name="T64" fmla="*/ 469 w 1029"/>
                  <a:gd name="T65" fmla="*/ 28 h 5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29" h="571">
                    <a:moveTo>
                      <a:pt x="469" y="28"/>
                    </a:moveTo>
                    <a:lnTo>
                      <a:pt x="471" y="68"/>
                    </a:lnTo>
                    <a:lnTo>
                      <a:pt x="483" y="99"/>
                    </a:lnTo>
                    <a:lnTo>
                      <a:pt x="245" y="335"/>
                    </a:lnTo>
                    <a:lnTo>
                      <a:pt x="263" y="374"/>
                    </a:lnTo>
                    <a:lnTo>
                      <a:pt x="208" y="395"/>
                    </a:lnTo>
                    <a:lnTo>
                      <a:pt x="138" y="444"/>
                    </a:lnTo>
                    <a:lnTo>
                      <a:pt x="80" y="482"/>
                    </a:lnTo>
                    <a:lnTo>
                      <a:pt x="2" y="472"/>
                    </a:lnTo>
                    <a:lnTo>
                      <a:pt x="0" y="485"/>
                    </a:lnTo>
                    <a:lnTo>
                      <a:pt x="13" y="514"/>
                    </a:lnTo>
                    <a:lnTo>
                      <a:pt x="214" y="571"/>
                    </a:lnTo>
                    <a:lnTo>
                      <a:pt x="267" y="571"/>
                    </a:lnTo>
                    <a:lnTo>
                      <a:pt x="284" y="524"/>
                    </a:lnTo>
                    <a:lnTo>
                      <a:pt x="277" y="509"/>
                    </a:lnTo>
                    <a:lnTo>
                      <a:pt x="403" y="437"/>
                    </a:lnTo>
                    <a:lnTo>
                      <a:pt x="590" y="427"/>
                    </a:lnTo>
                    <a:lnTo>
                      <a:pt x="789" y="297"/>
                    </a:lnTo>
                    <a:lnTo>
                      <a:pt x="888" y="204"/>
                    </a:lnTo>
                    <a:lnTo>
                      <a:pt x="1029" y="92"/>
                    </a:lnTo>
                    <a:lnTo>
                      <a:pt x="1022" y="44"/>
                    </a:lnTo>
                    <a:lnTo>
                      <a:pt x="989" y="10"/>
                    </a:lnTo>
                    <a:lnTo>
                      <a:pt x="922" y="35"/>
                    </a:lnTo>
                    <a:lnTo>
                      <a:pt x="897" y="17"/>
                    </a:lnTo>
                    <a:lnTo>
                      <a:pt x="871" y="0"/>
                    </a:lnTo>
                    <a:lnTo>
                      <a:pt x="791" y="62"/>
                    </a:lnTo>
                    <a:lnTo>
                      <a:pt x="764" y="56"/>
                    </a:lnTo>
                    <a:lnTo>
                      <a:pt x="679" y="130"/>
                    </a:lnTo>
                    <a:lnTo>
                      <a:pt x="549" y="42"/>
                    </a:lnTo>
                    <a:lnTo>
                      <a:pt x="549" y="4"/>
                    </a:lnTo>
                    <a:lnTo>
                      <a:pt x="534" y="0"/>
                    </a:lnTo>
                    <a:lnTo>
                      <a:pt x="496" y="39"/>
                    </a:lnTo>
                    <a:lnTo>
                      <a:pt x="469" y="2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39" name="Freeform 99"/>
              <p:cNvSpPr>
                <a:spLocks noChangeAspect="1"/>
              </p:cNvSpPr>
              <p:nvPr/>
            </p:nvSpPr>
            <p:spPr bwMode="auto">
              <a:xfrm>
                <a:off x="4121" y="2666"/>
                <a:ext cx="199" cy="159"/>
              </a:xfrm>
              <a:custGeom>
                <a:avLst/>
                <a:gdLst>
                  <a:gd name="T0" fmla="*/ 0 w 1100"/>
                  <a:gd name="T1" fmla="*/ 528 h 878"/>
                  <a:gd name="T2" fmla="*/ 89 w 1100"/>
                  <a:gd name="T3" fmla="*/ 536 h 878"/>
                  <a:gd name="T4" fmla="*/ 76 w 1100"/>
                  <a:gd name="T5" fmla="*/ 764 h 878"/>
                  <a:gd name="T6" fmla="*/ 23 w 1100"/>
                  <a:gd name="T7" fmla="*/ 842 h 878"/>
                  <a:gd name="T8" fmla="*/ 496 w 1100"/>
                  <a:gd name="T9" fmla="*/ 874 h 878"/>
                  <a:gd name="T10" fmla="*/ 544 w 1100"/>
                  <a:gd name="T11" fmla="*/ 878 h 878"/>
                  <a:gd name="T12" fmla="*/ 719 w 1100"/>
                  <a:gd name="T13" fmla="*/ 751 h 878"/>
                  <a:gd name="T14" fmla="*/ 776 w 1100"/>
                  <a:gd name="T15" fmla="*/ 746 h 878"/>
                  <a:gd name="T16" fmla="*/ 815 w 1100"/>
                  <a:gd name="T17" fmla="*/ 804 h 878"/>
                  <a:gd name="T18" fmla="*/ 1000 w 1100"/>
                  <a:gd name="T19" fmla="*/ 681 h 878"/>
                  <a:gd name="T20" fmla="*/ 1035 w 1100"/>
                  <a:gd name="T21" fmla="*/ 532 h 878"/>
                  <a:gd name="T22" fmla="*/ 1100 w 1100"/>
                  <a:gd name="T23" fmla="*/ 396 h 878"/>
                  <a:gd name="T24" fmla="*/ 1080 w 1100"/>
                  <a:gd name="T25" fmla="*/ 290 h 878"/>
                  <a:gd name="T26" fmla="*/ 1042 w 1100"/>
                  <a:gd name="T27" fmla="*/ 253 h 878"/>
                  <a:gd name="T28" fmla="*/ 1040 w 1100"/>
                  <a:gd name="T29" fmla="*/ 69 h 878"/>
                  <a:gd name="T30" fmla="*/ 955 w 1100"/>
                  <a:gd name="T31" fmla="*/ 0 h 878"/>
                  <a:gd name="T32" fmla="*/ 898 w 1100"/>
                  <a:gd name="T33" fmla="*/ 58 h 878"/>
                  <a:gd name="T34" fmla="*/ 831 w 1100"/>
                  <a:gd name="T35" fmla="*/ 53 h 878"/>
                  <a:gd name="T36" fmla="*/ 822 w 1100"/>
                  <a:gd name="T37" fmla="*/ 123 h 878"/>
                  <a:gd name="T38" fmla="*/ 775 w 1100"/>
                  <a:gd name="T39" fmla="*/ 129 h 878"/>
                  <a:gd name="T40" fmla="*/ 698 w 1100"/>
                  <a:gd name="T41" fmla="*/ 300 h 878"/>
                  <a:gd name="T42" fmla="*/ 537 w 1100"/>
                  <a:gd name="T43" fmla="*/ 482 h 878"/>
                  <a:gd name="T44" fmla="*/ 159 w 1100"/>
                  <a:gd name="T45" fmla="*/ 390 h 878"/>
                  <a:gd name="T46" fmla="*/ 0 w 1100"/>
                  <a:gd name="T47" fmla="*/ 528 h 8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00" h="878">
                    <a:moveTo>
                      <a:pt x="0" y="528"/>
                    </a:moveTo>
                    <a:lnTo>
                      <a:pt x="89" y="536"/>
                    </a:lnTo>
                    <a:lnTo>
                      <a:pt x="76" y="764"/>
                    </a:lnTo>
                    <a:lnTo>
                      <a:pt x="23" y="842"/>
                    </a:lnTo>
                    <a:lnTo>
                      <a:pt x="496" y="874"/>
                    </a:lnTo>
                    <a:lnTo>
                      <a:pt x="544" y="878"/>
                    </a:lnTo>
                    <a:lnTo>
                      <a:pt x="719" y="751"/>
                    </a:lnTo>
                    <a:lnTo>
                      <a:pt x="776" y="746"/>
                    </a:lnTo>
                    <a:lnTo>
                      <a:pt x="815" y="804"/>
                    </a:lnTo>
                    <a:lnTo>
                      <a:pt x="1000" y="681"/>
                    </a:lnTo>
                    <a:lnTo>
                      <a:pt x="1035" y="532"/>
                    </a:lnTo>
                    <a:lnTo>
                      <a:pt x="1100" y="396"/>
                    </a:lnTo>
                    <a:lnTo>
                      <a:pt x="1080" y="290"/>
                    </a:lnTo>
                    <a:lnTo>
                      <a:pt x="1042" y="253"/>
                    </a:lnTo>
                    <a:lnTo>
                      <a:pt x="1040" y="69"/>
                    </a:lnTo>
                    <a:lnTo>
                      <a:pt x="955" y="0"/>
                    </a:lnTo>
                    <a:lnTo>
                      <a:pt x="898" y="58"/>
                    </a:lnTo>
                    <a:lnTo>
                      <a:pt x="831" y="53"/>
                    </a:lnTo>
                    <a:lnTo>
                      <a:pt x="822" y="123"/>
                    </a:lnTo>
                    <a:lnTo>
                      <a:pt x="775" y="129"/>
                    </a:lnTo>
                    <a:lnTo>
                      <a:pt x="698" y="300"/>
                    </a:lnTo>
                    <a:lnTo>
                      <a:pt x="537" y="482"/>
                    </a:lnTo>
                    <a:lnTo>
                      <a:pt x="159" y="390"/>
                    </a:lnTo>
                    <a:lnTo>
                      <a:pt x="0" y="52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40" name="Freeform 100"/>
              <p:cNvSpPr>
                <a:spLocks noChangeAspect="1"/>
              </p:cNvSpPr>
              <p:nvPr/>
            </p:nvSpPr>
            <p:spPr bwMode="auto">
              <a:xfrm>
                <a:off x="3771" y="2633"/>
                <a:ext cx="500" cy="232"/>
              </a:xfrm>
              <a:custGeom>
                <a:avLst/>
                <a:gdLst>
                  <a:gd name="T0" fmla="*/ 404 w 2767"/>
                  <a:gd name="T1" fmla="*/ 197 h 1286"/>
                  <a:gd name="T2" fmla="*/ 559 w 2767"/>
                  <a:gd name="T3" fmla="*/ 88 h 1286"/>
                  <a:gd name="T4" fmla="*/ 491 w 2767"/>
                  <a:gd name="T5" fmla="*/ 217 h 1286"/>
                  <a:gd name="T6" fmla="*/ 563 w 2767"/>
                  <a:gd name="T7" fmla="*/ 184 h 1286"/>
                  <a:gd name="T8" fmla="*/ 669 w 2767"/>
                  <a:gd name="T9" fmla="*/ 220 h 1286"/>
                  <a:gd name="T10" fmla="*/ 789 w 2767"/>
                  <a:gd name="T11" fmla="*/ 49 h 1286"/>
                  <a:gd name="T12" fmla="*/ 963 w 2767"/>
                  <a:gd name="T13" fmla="*/ 120 h 1286"/>
                  <a:gd name="T14" fmla="*/ 1076 w 2767"/>
                  <a:gd name="T15" fmla="*/ 39 h 1286"/>
                  <a:gd name="T16" fmla="*/ 1125 w 2767"/>
                  <a:gd name="T17" fmla="*/ 194 h 1286"/>
                  <a:gd name="T18" fmla="*/ 1206 w 2767"/>
                  <a:gd name="T19" fmla="*/ 68 h 1286"/>
                  <a:gd name="T20" fmla="*/ 1286 w 2767"/>
                  <a:gd name="T21" fmla="*/ 88 h 1286"/>
                  <a:gd name="T22" fmla="*/ 1432 w 2767"/>
                  <a:gd name="T23" fmla="*/ 88 h 1286"/>
                  <a:gd name="T24" fmla="*/ 1635 w 2767"/>
                  <a:gd name="T25" fmla="*/ 65 h 1286"/>
                  <a:gd name="T26" fmla="*/ 1736 w 2767"/>
                  <a:gd name="T27" fmla="*/ 123 h 1286"/>
                  <a:gd name="T28" fmla="*/ 1813 w 2767"/>
                  <a:gd name="T29" fmla="*/ 156 h 1286"/>
                  <a:gd name="T30" fmla="*/ 1965 w 2767"/>
                  <a:gd name="T31" fmla="*/ 116 h 1286"/>
                  <a:gd name="T32" fmla="*/ 2036 w 2767"/>
                  <a:gd name="T33" fmla="*/ 162 h 1286"/>
                  <a:gd name="T34" fmla="*/ 2132 w 2767"/>
                  <a:gd name="T35" fmla="*/ 168 h 1286"/>
                  <a:gd name="T36" fmla="*/ 2200 w 2767"/>
                  <a:gd name="T37" fmla="*/ 107 h 1286"/>
                  <a:gd name="T38" fmla="*/ 2278 w 2767"/>
                  <a:gd name="T39" fmla="*/ 20 h 1286"/>
                  <a:gd name="T40" fmla="*/ 2437 w 2767"/>
                  <a:gd name="T41" fmla="*/ 0 h 1286"/>
                  <a:gd name="T42" fmla="*/ 2759 w 2767"/>
                  <a:gd name="T43" fmla="*/ 153 h 1286"/>
                  <a:gd name="T44" fmla="*/ 2756 w 2767"/>
                  <a:gd name="T45" fmla="*/ 311 h 1286"/>
                  <a:gd name="T46" fmla="*/ 2634 w 2767"/>
                  <a:gd name="T47" fmla="*/ 484 h 1286"/>
                  <a:gd name="T48" fmla="*/ 2094 w 2767"/>
                  <a:gd name="T49" fmla="*/ 576 h 1286"/>
                  <a:gd name="T50" fmla="*/ 1665 w 2767"/>
                  <a:gd name="T51" fmla="*/ 866 h 1286"/>
                  <a:gd name="T52" fmla="*/ 1561 w 2767"/>
                  <a:gd name="T53" fmla="*/ 999 h 1286"/>
                  <a:gd name="T54" fmla="*/ 1432 w 2767"/>
                  <a:gd name="T55" fmla="*/ 1205 h 1286"/>
                  <a:gd name="T56" fmla="*/ 1202 w 2767"/>
                  <a:gd name="T57" fmla="*/ 1209 h 1286"/>
                  <a:gd name="T58" fmla="*/ 1116 w 2767"/>
                  <a:gd name="T59" fmla="*/ 1221 h 1286"/>
                  <a:gd name="T60" fmla="*/ 1021 w 2767"/>
                  <a:gd name="T61" fmla="*/ 1163 h 1286"/>
                  <a:gd name="T62" fmla="*/ 854 w 2767"/>
                  <a:gd name="T63" fmla="*/ 1202 h 1286"/>
                  <a:gd name="T64" fmla="*/ 679 w 2767"/>
                  <a:gd name="T65" fmla="*/ 1221 h 1286"/>
                  <a:gd name="T66" fmla="*/ 582 w 2767"/>
                  <a:gd name="T67" fmla="*/ 1047 h 1286"/>
                  <a:gd name="T68" fmla="*/ 533 w 2767"/>
                  <a:gd name="T69" fmla="*/ 960 h 1286"/>
                  <a:gd name="T70" fmla="*/ 592 w 2767"/>
                  <a:gd name="T71" fmla="*/ 850 h 1286"/>
                  <a:gd name="T72" fmla="*/ 524 w 2767"/>
                  <a:gd name="T73" fmla="*/ 850 h 1286"/>
                  <a:gd name="T74" fmla="*/ 462 w 2767"/>
                  <a:gd name="T75" fmla="*/ 928 h 1286"/>
                  <a:gd name="T76" fmla="*/ 327 w 2767"/>
                  <a:gd name="T77" fmla="*/ 830 h 1286"/>
                  <a:gd name="T78" fmla="*/ 275 w 2767"/>
                  <a:gd name="T79" fmla="*/ 598 h 1286"/>
                  <a:gd name="T80" fmla="*/ 204 w 2767"/>
                  <a:gd name="T81" fmla="*/ 598 h 1286"/>
                  <a:gd name="T82" fmla="*/ 107 w 2767"/>
                  <a:gd name="T83" fmla="*/ 576 h 1286"/>
                  <a:gd name="T84" fmla="*/ 0 w 2767"/>
                  <a:gd name="T85" fmla="*/ 527 h 1286"/>
                  <a:gd name="T86" fmla="*/ 216 w 2767"/>
                  <a:gd name="T87" fmla="*/ 249 h 1286"/>
                  <a:gd name="T88" fmla="*/ 356 w 2767"/>
                  <a:gd name="T89" fmla="*/ 233 h 1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767" h="1286">
                    <a:moveTo>
                      <a:pt x="356" y="233"/>
                    </a:moveTo>
                    <a:lnTo>
                      <a:pt x="404" y="197"/>
                    </a:lnTo>
                    <a:lnTo>
                      <a:pt x="462" y="178"/>
                    </a:lnTo>
                    <a:lnTo>
                      <a:pt x="559" y="88"/>
                    </a:lnTo>
                    <a:lnTo>
                      <a:pt x="488" y="178"/>
                    </a:lnTo>
                    <a:lnTo>
                      <a:pt x="491" y="217"/>
                    </a:lnTo>
                    <a:lnTo>
                      <a:pt x="549" y="213"/>
                    </a:lnTo>
                    <a:lnTo>
                      <a:pt x="563" y="184"/>
                    </a:lnTo>
                    <a:lnTo>
                      <a:pt x="631" y="178"/>
                    </a:lnTo>
                    <a:lnTo>
                      <a:pt x="669" y="220"/>
                    </a:lnTo>
                    <a:lnTo>
                      <a:pt x="721" y="213"/>
                    </a:lnTo>
                    <a:lnTo>
                      <a:pt x="789" y="49"/>
                    </a:lnTo>
                    <a:lnTo>
                      <a:pt x="830" y="49"/>
                    </a:lnTo>
                    <a:lnTo>
                      <a:pt x="963" y="120"/>
                    </a:lnTo>
                    <a:lnTo>
                      <a:pt x="983" y="78"/>
                    </a:lnTo>
                    <a:lnTo>
                      <a:pt x="1076" y="39"/>
                    </a:lnTo>
                    <a:lnTo>
                      <a:pt x="1089" y="188"/>
                    </a:lnTo>
                    <a:lnTo>
                      <a:pt x="1125" y="194"/>
                    </a:lnTo>
                    <a:lnTo>
                      <a:pt x="1170" y="126"/>
                    </a:lnTo>
                    <a:lnTo>
                      <a:pt x="1206" y="68"/>
                    </a:lnTo>
                    <a:lnTo>
                      <a:pt x="1238" y="97"/>
                    </a:lnTo>
                    <a:lnTo>
                      <a:pt x="1286" y="88"/>
                    </a:lnTo>
                    <a:lnTo>
                      <a:pt x="1354" y="126"/>
                    </a:lnTo>
                    <a:lnTo>
                      <a:pt x="1432" y="88"/>
                    </a:lnTo>
                    <a:lnTo>
                      <a:pt x="1555" y="116"/>
                    </a:lnTo>
                    <a:lnTo>
                      <a:pt x="1635" y="65"/>
                    </a:lnTo>
                    <a:lnTo>
                      <a:pt x="1749" y="88"/>
                    </a:lnTo>
                    <a:lnTo>
                      <a:pt x="1736" y="123"/>
                    </a:lnTo>
                    <a:lnTo>
                      <a:pt x="1793" y="120"/>
                    </a:lnTo>
                    <a:lnTo>
                      <a:pt x="1813" y="156"/>
                    </a:lnTo>
                    <a:lnTo>
                      <a:pt x="1891" y="172"/>
                    </a:lnTo>
                    <a:lnTo>
                      <a:pt x="1965" y="116"/>
                    </a:lnTo>
                    <a:lnTo>
                      <a:pt x="2003" y="165"/>
                    </a:lnTo>
                    <a:lnTo>
                      <a:pt x="2036" y="162"/>
                    </a:lnTo>
                    <a:lnTo>
                      <a:pt x="2094" y="107"/>
                    </a:lnTo>
                    <a:lnTo>
                      <a:pt x="2132" y="168"/>
                    </a:lnTo>
                    <a:lnTo>
                      <a:pt x="2172" y="162"/>
                    </a:lnTo>
                    <a:lnTo>
                      <a:pt x="2200" y="107"/>
                    </a:lnTo>
                    <a:lnTo>
                      <a:pt x="2281" y="116"/>
                    </a:lnTo>
                    <a:lnTo>
                      <a:pt x="2278" y="20"/>
                    </a:lnTo>
                    <a:lnTo>
                      <a:pt x="2388" y="39"/>
                    </a:lnTo>
                    <a:lnTo>
                      <a:pt x="2437" y="0"/>
                    </a:lnTo>
                    <a:lnTo>
                      <a:pt x="2508" y="97"/>
                    </a:lnTo>
                    <a:lnTo>
                      <a:pt x="2759" y="153"/>
                    </a:lnTo>
                    <a:lnTo>
                      <a:pt x="2767" y="236"/>
                    </a:lnTo>
                    <a:lnTo>
                      <a:pt x="2756" y="311"/>
                    </a:lnTo>
                    <a:lnTo>
                      <a:pt x="2715" y="311"/>
                    </a:lnTo>
                    <a:lnTo>
                      <a:pt x="2634" y="484"/>
                    </a:lnTo>
                    <a:lnTo>
                      <a:pt x="2475" y="666"/>
                    </a:lnTo>
                    <a:lnTo>
                      <a:pt x="2094" y="576"/>
                    </a:lnTo>
                    <a:lnTo>
                      <a:pt x="1755" y="879"/>
                    </a:lnTo>
                    <a:lnTo>
                      <a:pt x="1665" y="866"/>
                    </a:lnTo>
                    <a:lnTo>
                      <a:pt x="1558" y="953"/>
                    </a:lnTo>
                    <a:lnTo>
                      <a:pt x="1561" y="999"/>
                    </a:lnTo>
                    <a:lnTo>
                      <a:pt x="1406" y="1054"/>
                    </a:lnTo>
                    <a:lnTo>
                      <a:pt x="1432" y="1205"/>
                    </a:lnTo>
                    <a:lnTo>
                      <a:pt x="1241" y="1237"/>
                    </a:lnTo>
                    <a:lnTo>
                      <a:pt x="1202" y="1209"/>
                    </a:lnTo>
                    <a:lnTo>
                      <a:pt x="1131" y="1199"/>
                    </a:lnTo>
                    <a:lnTo>
                      <a:pt x="1116" y="1221"/>
                    </a:lnTo>
                    <a:lnTo>
                      <a:pt x="1073" y="1199"/>
                    </a:lnTo>
                    <a:lnTo>
                      <a:pt x="1021" y="1163"/>
                    </a:lnTo>
                    <a:lnTo>
                      <a:pt x="966" y="1193"/>
                    </a:lnTo>
                    <a:lnTo>
                      <a:pt x="854" y="1202"/>
                    </a:lnTo>
                    <a:lnTo>
                      <a:pt x="795" y="1251"/>
                    </a:lnTo>
                    <a:lnTo>
                      <a:pt x="679" y="1221"/>
                    </a:lnTo>
                    <a:lnTo>
                      <a:pt x="614" y="1286"/>
                    </a:lnTo>
                    <a:lnTo>
                      <a:pt x="582" y="1047"/>
                    </a:lnTo>
                    <a:lnTo>
                      <a:pt x="540" y="1015"/>
                    </a:lnTo>
                    <a:lnTo>
                      <a:pt x="533" y="960"/>
                    </a:lnTo>
                    <a:lnTo>
                      <a:pt x="579" y="921"/>
                    </a:lnTo>
                    <a:lnTo>
                      <a:pt x="592" y="850"/>
                    </a:lnTo>
                    <a:lnTo>
                      <a:pt x="559" y="830"/>
                    </a:lnTo>
                    <a:lnTo>
                      <a:pt x="524" y="850"/>
                    </a:lnTo>
                    <a:lnTo>
                      <a:pt x="505" y="888"/>
                    </a:lnTo>
                    <a:lnTo>
                      <a:pt x="462" y="928"/>
                    </a:lnTo>
                    <a:lnTo>
                      <a:pt x="427" y="827"/>
                    </a:lnTo>
                    <a:lnTo>
                      <a:pt x="327" y="830"/>
                    </a:lnTo>
                    <a:lnTo>
                      <a:pt x="327" y="656"/>
                    </a:lnTo>
                    <a:lnTo>
                      <a:pt x="275" y="598"/>
                    </a:lnTo>
                    <a:lnTo>
                      <a:pt x="240" y="579"/>
                    </a:lnTo>
                    <a:lnTo>
                      <a:pt x="204" y="598"/>
                    </a:lnTo>
                    <a:lnTo>
                      <a:pt x="145" y="543"/>
                    </a:lnTo>
                    <a:lnTo>
                      <a:pt x="107" y="576"/>
                    </a:lnTo>
                    <a:lnTo>
                      <a:pt x="78" y="539"/>
                    </a:lnTo>
                    <a:lnTo>
                      <a:pt x="0" y="527"/>
                    </a:lnTo>
                    <a:lnTo>
                      <a:pt x="227" y="301"/>
                    </a:lnTo>
                    <a:lnTo>
                      <a:pt x="216" y="249"/>
                    </a:lnTo>
                    <a:lnTo>
                      <a:pt x="284" y="200"/>
                    </a:lnTo>
                    <a:lnTo>
                      <a:pt x="356" y="233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41" name="Freeform 101"/>
              <p:cNvSpPr>
                <a:spLocks noChangeAspect="1"/>
              </p:cNvSpPr>
              <p:nvPr/>
            </p:nvSpPr>
            <p:spPr bwMode="auto">
              <a:xfrm>
                <a:off x="3844" y="2843"/>
                <a:ext cx="221" cy="181"/>
              </a:xfrm>
              <a:custGeom>
                <a:avLst/>
                <a:gdLst>
                  <a:gd name="T0" fmla="*/ 140 w 1227"/>
                  <a:gd name="T1" fmla="*/ 995 h 1002"/>
                  <a:gd name="T2" fmla="*/ 155 w 1227"/>
                  <a:gd name="T3" fmla="*/ 956 h 1002"/>
                  <a:gd name="T4" fmla="*/ 133 w 1227"/>
                  <a:gd name="T5" fmla="*/ 919 h 1002"/>
                  <a:gd name="T6" fmla="*/ 31 w 1227"/>
                  <a:gd name="T7" fmla="*/ 1002 h 1002"/>
                  <a:gd name="T8" fmla="*/ 10 w 1227"/>
                  <a:gd name="T9" fmla="*/ 1002 h 1002"/>
                  <a:gd name="T10" fmla="*/ 0 w 1227"/>
                  <a:gd name="T11" fmla="*/ 974 h 1002"/>
                  <a:gd name="T12" fmla="*/ 138 w 1227"/>
                  <a:gd name="T13" fmla="*/ 720 h 1002"/>
                  <a:gd name="T14" fmla="*/ 64 w 1227"/>
                  <a:gd name="T15" fmla="*/ 644 h 1002"/>
                  <a:gd name="T16" fmla="*/ 155 w 1227"/>
                  <a:gd name="T17" fmla="*/ 580 h 1002"/>
                  <a:gd name="T18" fmla="*/ 8 w 1227"/>
                  <a:gd name="T19" fmla="*/ 488 h 1002"/>
                  <a:gd name="T20" fmla="*/ 0 w 1227"/>
                  <a:gd name="T21" fmla="*/ 308 h 1002"/>
                  <a:gd name="T22" fmla="*/ 56 w 1227"/>
                  <a:gd name="T23" fmla="*/ 287 h 1002"/>
                  <a:gd name="T24" fmla="*/ 282 w 1227"/>
                  <a:gd name="T25" fmla="*/ 56 h 1002"/>
                  <a:gd name="T26" fmla="*/ 395 w 1227"/>
                  <a:gd name="T27" fmla="*/ 87 h 1002"/>
                  <a:gd name="T28" fmla="*/ 456 w 1227"/>
                  <a:gd name="T29" fmla="*/ 36 h 1002"/>
                  <a:gd name="T30" fmla="*/ 565 w 1227"/>
                  <a:gd name="T31" fmla="*/ 28 h 1002"/>
                  <a:gd name="T32" fmla="*/ 618 w 1227"/>
                  <a:gd name="T33" fmla="*/ 0 h 1002"/>
                  <a:gd name="T34" fmla="*/ 713 w 1227"/>
                  <a:gd name="T35" fmla="*/ 56 h 1002"/>
                  <a:gd name="T36" fmla="*/ 728 w 1227"/>
                  <a:gd name="T37" fmla="*/ 36 h 1002"/>
                  <a:gd name="T38" fmla="*/ 799 w 1227"/>
                  <a:gd name="T39" fmla="*/ 41 h 1002"/>
                  <a:gd name="T40" fmla="*/ 839 w 1227"/>
                  <a:gd name="T41" fmla="*/ 68 h 1002"/>
                  <a:gd name="T42" fmla="*/ 1033 w 1227"/>
                  <a:gd name="T43" fmla="*/ 38 h 1002"/>
                  <a:gd name="T44" fmla="*/ 998 w 1227"/>
                  <a:gd name="T45" fmla="*/ 142 h 1002"/>
                  <a:gd name="T46" fmla="*/ 982 w 1227"/>
                  <a:gd name="T47" fmla="*/ 183 h 1002"/>
                  <a:gd name="T48" fmla="*/ 1033 w 1227"/>
                  <a:gd name="T49" fmla="*/ 224 h 1002"/>
                  <a:gd name="T50" fmla="*/ 1084 w 1227"/>
                  <a:gd name="T51" fmla="*/ 267 h 1002"/>
                  <a:gd name="T52" fmla="*/ 1117 w 1227"/>
                  <a:gd name="T53" fmla="*/ 282 h 1002"/>
                  <a:gd name="T54" fmla="*/ 1155 w 1227"/>
                  <a:gd name="T55" fmla="*/ 249 h 1002"/>
                  <a:gd name="T56" fmla="*/ 1201 w 1227"/>
                  <a:gd name="T57" fmla="*/ 308 h 1002"/>
                  <a:gd name="T58" fmla="*/ 1193 w 1227"/>
                  <a:gd name="T59" fmla="*/ 387 h 1002"/>
                  <a:gd name="T60" fmla="*/ 1227 w 1227"/>
                  <a:gd name="T61" fmla="*/ 473 h 1002"/>
                  <a:gd name="T62" fmla="*/ 1227 w 1227"/>
                  <a:gd name="T63" fmla="*/ 486 h 1002"/>
                  <a:gd name="T64" fmla="*/ 1148 w 1227"/>
                  <a:gd name="T65" fmla="*/ 483 h 1002"/>
                  <a:gd name="T66" fmla="*/ 1119 w 1227"/>
                  <a:gd name="T67" fmla="*/ 565 h 1002"/>
                  <a:gd name="T68" fmla="*/ 998 w 1227"/>
                  <a:gd name="T69" fmla="*/ 641 h 1002"/>
                  <a:gd name="T70" fmla="*/ 927 w 1227"/>
                  <a:gd name="T71" fmla="*/ 630 h 1002"/>
                  <a:gd name="T72" fmla="*/ 784 w 1227"/>
                  <a:gd name="T73" fmla="*/ 771 h 1002"/>
                  <a:gd name="T74" fmla="*/ 623 w 1227"/>
                  <a:gd name="T75" fmla="*/ 843 h 1002"/>
                  <a:gd name="T76" fmla="*/ 430 w 1227"/>
                  <a:gd name="T77" fmla="*/ 944 h 1002"/>
                  <a:gd name="T78" fmla="*/ 304 w 1227"/>
                  <a:gd name="T79" fmla="*/ 997 h 1002"/>
                  <a:gd name="T80" fmla="*/ 285 w 1227"/>
                  <a:gd name="T81" fmla="*/ 985 h 1002"/>
                  <a:gd name="T82" fmla="*/ 250 w 1227"/>
                  <a:gd name="T83" fmla="*/ 982 h 1002"/>
                  <a:gd name="T84" fmla="*/ 224 w 1227"/>
                  <a:gd name="T85" fmla="*/ 997 h 1002"/>
                  <a:gd name="T86" fmla="*/ 140 w 1227"/>
                  <a:gd name="T87" fmla="*/ 995 h 10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27" h="1002">
                    <a:moveTo>
                      <a:pt x="140" y="995"/>
                    </a:moveTo>
                    <a:lnTo>
                      <a:pt x="155" y="956"/>
                    </a:lnTo>
                    <a:lnTo>
                      <a:pt x="133" y="919"/>
                    </a:lnTo>
                    <a:lnTo>
                      <a:pt x="31" y="1002"/>
                    </a:lnTo>
                    <a:lnTo>
                      <a:pt x="10" y="1002"/>
                    </a:lnTo>
                    <a:lnTo>
                      <a:pt x="0" y="974"/>
                    </a:lnTo>
                    <a:lnTo>
                      <a:pt x="138" y="720"/>
                    </a:lnTo>
                    <a:lnTo>
                      <a:pt x="64" y="644"/>
                    </a:lnTo>
                    <a:lnTo>
                      <a:pt x="155" y="580"/>
                    </a:lnTo>
                    <a:lnTo>
                      <a:pt x="8" y="488"/>
                    </a:lnTo>
                    <a:lnTo>
                      <a:pt x="0" y="308"/>
                    </a:lnTo>
                    <a:lnTo>
                      <a:pt x="56" y="287"/>
                    </a:lnTo>
                    <a:lnTo>
                      <a:pt x="282" y="56"/>
                    </a:lnTo>
                    <a:lnTo>
                      <a:pt x="395" y="87"/>
                    </a:lnTo>
                    <a:lnTo>
                      <a:pt x="456" y="36"/>
                    </a:lnTo>
                    <a:lnTo>
                      <a:pt x="565" y="28"/>
                    </a:lnTo>
                    <a:lnTo>
                      <a:pt x="618" y="0"/>
                    </a:lnTo>
                    <a:lnTo>
                      <a:pt x="713" y="56"/>
                    </a:lnTo>
                    <a:lnTo>
                      <a:pt x="728" y="36"/>
                    </a:lnTo>
                    <a:lnTo>
                      <a:pt x="799" y="41"/>
                    </a:lnTo>
                    <a:lnTo>
                      <a:pt x="839" y="68"/>
                    </a:lnTo>
                    <a:lnTo>
                      <a:pt x="1033" y="38"/>
                    </a:lnTo>
                    <a:lnTo>
                      <a:pt x="998" y="142"/>
                    </a:lnTo>
                    <a:lnTo>
                      <a:pt x="982" y="183"/>
                    </a:lnTo>
                    <a:lnTo>
                      <a:pt x="1033" y="224"/>
                    </a:lnTo>
                    <a:lnTo>
                      <a:pt x="1084" y="267"/>
                    </a:lnTo>
                    <a:lnTo>
                      <a:pt x="1117" y="282"/>
                    </a:lnTo>
                    <a:lnTo>
                      <a:pt x="1155" y="249"/>
                    </a:lnTo>
                    <a:lnTo>
                      <a:pt x="1201" y="308"/>
                    </a:lnTo>
                    <a:lnTo>
                      <a:pt x="1193" y="387"/>
                    </a:lnTo>
                    <a:lnTo>
                      <a:pt x="1227" y="473"/>
                    </a:lnTo>
                    <a:lnTo>
                      <a:pt x="1227" y="486"/>
                    </a:lnTo>
                    <a:lnTo>
                      <a:pt x="1148" y="483"/>
                    </a:lnTo>
                    <a:lnTo>
                      <a:pt x="1119" y="565"/>
                    </a:lnTo>
                    <a:lnTo>
                      <a:pt x="998" y="641"/>
                    </a:lnTo>
                    <a:lnTo>
                      <a:pt x="927" y="630"/>
                    </a:lnTo>
                    <a:lnTo>
                      <a:pt x="784" y="771"/>
                    </a:lnTo>
                    <a:lnTo>
                      <a:pt x="623" y="843"/>
                    </a:lnTo>
                    <a:lnTo>
                      <a:pt x="430" y="944"/>
                    </a:lnTo>
                    <a:lnTo>
                      <a:pt x="304" y="997"/>
                    </a:lnTo>
                    <a:lnTo>
                      <a:pt x="285" y="985"/>
                    </a:lnTo>
                    <a:lnTo>
                      <a:pt x="250" y="982"/>
                    </a:lnTo>
                    <a:lnTo>
                      <a:pt x="224" y="997"/>
                    </a:lnTo>
                    <a:lnTo>
                      <a:pt x="140" y="99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42" name="Freeform 102"/>
              <p:cNvSpPr>
                <a:spLocks noChangeAspect="1"/>
              </p:cNvSpPr>
              <p:nvPr/>
            </p:nvSpPr>
            <p:spPr bwMode="auto">
              <a:xfrm>
                <a:off x="4192" y="2993"/>
                <a:ext cx="233" cy="226"/>
              </a:xfrm>
              <a:custGeom>
                <a:avLst/>
                <a:gdLst>
                  <a:gd name="T0" fmla="*/ 213 w 1286"/>
                  <a:gd name="T1" fmla="*/ 453 h 1248"/>
                  <a:gd name="T2" fmla="*/ 21 w 1286"/>
                  <a:gd name="T3" fmla="*/ 822 h 1248"/>
                  <a:gd name="T4" fmla="*/ 0 w 1286"/>
                  <a:gd name="T5" fmla="*/ 927 h 1248"/>
                  <a:gd name="T6" fmla="*/ 67 w 1286"/>
                  <a:gd name="T7" fmla="*/ 1100 h 1248"/>
                  <a:gd name="T8" fmla="*/ 114 w 1286"/>
                  <a:gd name="T9" fmla="*/ 1153 h 1248"/>
                  <a:gd name="T10" fmla="*/ 181 w 1286"/>
                  <a:gd name="T11" fmla="*/ 1185 h 1248"/>
                  <a:gd name="T12" fmla="*/ 231 w 1286"/>
                  <a:gd name="T13" fmla="*/ 1184 h 1248"/>
                  <a:gd name="T14" fmla="*/ 252 w 1286"/>
                  <a:gd name="T15" fmla="*/ 1248 h 1248"/>
                  <a:gd name="T16" fmla="*/ 371 w 1286"/>
                  <a:gd name="T17" fmla="*/ 1136 h 1248"/>
                  <a:gd name="T18" fmla="*/ 427 w 1286"/>
                  <a:gd name="T19" fmla="*/ 1089 h 1248"/>
                  <a:gd name="T20" fmla="*/ 464 w 1286"/>
                  <a:gd name="T21" fmla="*/ 1085 h 1248"/>
                  <a:gd name="T22" fmla="*/ 481 w 1286"/>
                  <a:gd name="T23" fmla="*/ 1054 h 1248"/>
                  <a:gd name="T24" fmla="*/ 593 w 1286"/>
                  <a:gd name="T25" fmla="*/ 973 h 1248"/>
                  <a:gd name="T26" fmla="*/ 658 w 1286"/>
                  <a:gd name="T27" fmla="*/ 962 h 1248"/>
                  <a:gd name="T28" fmla="*/ 681 w 1286"/>
                  <a:gd name="T29" fmla="*/ 936 h 1248"/>
                  <a:gd name="T30" fmla="*/ 734 w 1286"/>
                  <a:gd name="T31" fmla="*/ 935 h 1248"/>
                  <a:gd name="T32" fmla="*/ 765 w 1286"/>
                  <a:gd name="T33" fmla="*/ 959 h 1248"/>
                  <a:gd name="T34" fmla="*/ 828 w 1286"/>
                  <a:gd name="T35" fmla="*/ 931 h 1248"/>
                  <a:gd name="T36" fmla="*/ 1022 w 1286"/>
                  <a:gd name="T37" fmla="*/ 931 h 1248"/>
                  <a:gd name="T38" fmla="*/ 1114 w 1286"/>
                  <a:gd name="T39" fmla="*/ 925 h 1248"/>
                  <a:gd name="T40" fmla="*/ 1157 w 1286"/>
                  <a:gd name="T41" fmla="*/ 898 h 1248"/>
                  <a:gd name="T42" fmla="*/ 1243 w 1286"/>
                  <a:gd name="T43" fmla="*/ 884 h 1248"/>
                  <a:gd name="T44" fmla="*/ 1221 w 1286"/>
                  <a:gd name="T45" fmla="*/ 830 h 1248"/>
                  <a:gd name="T46" fmla="*/ 1214 w 1286"/>
                  <a:gd name="T47" fmla="*/ 719 h 1248"/>
                  <a:gd name="T48" fmla="*/ 1213 w 1286"/>
                  <a:gd name="T49" fmla="*/ 669 h 1248"/>
                  <a:gd name="T50" fmla="*/ 1286 w 1286"/>
                  <a:gd name="T51" fmla="*/ 645 h 1248"/>
                  <a:gd name="T52" fmla="*/ 1186 w 1286"/>
                  <a:gd name="T53" fmla="*/ 568 h 1248"/>
                  <a:gd name="T54" fmla="*/ 1185 w 1286"/>
                  <a:gd name="T55" fmla="*/ 532 h 1248"/>
                  <a:gd name="T56" fmla="*/ 1116 w 1286"/>
                  <a:gd name="T57" fmla="*/ 480 h 1248"/>
                  <a:gd name="T58" fmla="*/ 1079 w 1286"/>
                  <a:gd name="T59" fmla="*/ 371 h 1248"/>
                  <a:gd name="T60" fmla="*/ 1124 w 1286"/>
                  <a:gd name="T61" fmla="*/ 294 h 1248"/>
                  <a:gd name="T62" fmla="*/ 1031 w 1286"/>
                  <a:gd name="T63" fmla="*/ 131 h 1248"/>
                  <a:gd name="T64" fmla="*/ 1022 w 1286"/>
                  <a:gd name="T65" fmla="*/ 41 h 1248"/>
                  <a:gd name="T66" fmla="*/ 988 w 1286"/>
                  <a:gd name="T67" fmla="*/ 34 h 1248"/>
                  <a:gd name="T68" fmla="*/ 871 w 1286"/>
                  <a:gd name="T69" fmla="*/ 0 h 1248"/>
                  <a:gd name="T70" fmla="*/ 851 w 1286"/>
                  <a:gd name="T71" fmla="*/ 117 h 1248"/>
                  <a:gd name="T72" fmla="*/ 773 w 1286"/>
                  <a:gd name="T73" fmla="*/ 216 h 1248"/>
                  <a:gd name="T74" fmla="*/ 764 w 1286"/>
                  <a:gd name="T75" fmla="*/ 232 h 1248"/>
                  <a:gd name="T76" fmla="*/ 722 w 1286"/>
                  <a:gd name="T77" fmla="*/ 239 h 1248"/>
                  <a:gd name="T78" fmla="*/ 724 w 1286"/>
                  <a:gd name="T79" fmla="*/ 270 h 1248"/>
                  <a:gd name="T80" fmla="*/ 658 w 1286"/>
                  <a:gd name="T81" fmla="*/ 297 h 1248"/>
                  <a:gd name="T82" fmla="*/ 605 w 1286"/>
                  <a:gd name="T83" fmla="*/ 276 h 1248"/>
                  <a:gd name="T84" fmla="*/ 549 w 1286"/>
                  <a:gd name="T85" fmla="*/ 287 h 1248"/>
                  <a:gd name="T86" fmla="*/ 484 w 1286"/>
                  <a:gd name="T87" fmla="*/ 324 h 1248"/>
                  <a:gd name="T88" fmla="*/ 462 w 1286"/>
                  <a:gd name="T89" fmla="*/ 319 h 1248"/>
                  <a:gd name="T90" fmla="*/ 445 w 1286"/>
                  <a:gd name="T91" fmla="*/ 287 h 1248"/>
                  <a:gd name="T92" fmla="*/ 417 w 1286"/>
                  <a:gd name="T93" fmla="*/ 285 h 1248"/>
                  <a:gd name="T94" fmla="*/ 413 w 1286"/>
                  <a:gd name="T95" fmla="*/ 310 h 1248"/>
                  <a:gd name="T96" fmla="*/ 467 w 1286"/>
                  <a:gd name="T97" fmla="*/ 386 h 1248"/>
                  <a:gd name="T98" fmla="*/ 213 w 1286"/>
                  <a:gd name="T99" fmla="*/ 453 h 1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286" h="1248">
                    <a:moveTo>
                      <a:pt x="213" y="453"/>
                    </a:moveTo>
                    <a:lnTo>
                      <a:pt x="21" y="822"/>
                    </a:lnTo>
                    <a:lnTo>
                      <a:pt x="0" y="927"/>
                    </a:lnTo>
                    <a:lnTo>
                      <a:pt x="67" y="1100"/>
                    </a:lnTo>
                    <a:lnTo>
                      <a:pt x="114" y="1153"/>
                    </a:lnTo>
                    <a:lnTo>
                      <a:pt x="181" y="1185"/>
                    </a:lnTo>
                    <a:lnTo>
                      <a:pt x="231" y="1184"/>
                    </a:lnTo>
                    <a:lnTo>
                      <a:pt x="252" y="1248"/>
                    </a:lnTo>
                    <a:lnTo>
                      <a:pt x="371" y="1136"/>
                    </a:lnTo>
                    <a:lnTo>
                      <a:pt x="427" y="1089"/>
                    </a:lnTo>
                    <a:lnTo>
                      <a:pt x="464" y="1085"/>
                    </a:lnTo>
                    <a:lnTo>
                      <a:pt x="481" y="1054"/>
                    </a:lnTo>
                    <a:lnTo>
                      <a:pt x="593" y="973"/>
                    </a:lnTo>
                    <a:lnTo>
                      <a:pt x="658" y="962"/>
                    </a:lnTo>
                    <a:lnTo>
                      <a:pt x="681" y="936"/>
                    </a:lnTo>
                    <a:lnTo>
                      <a:pt x="734" y="935"/>
                    </a:lnTo>
                    <a:lnTo>
                      <a:pt x="765" y="959"/>
                    </a:lnTo>
                    <a:lnTo>
                      <a:pt x="828" y="931"/>
                    </a:lnTo>
                    <a:lnTo>
                      <a:pt x="1022" y="931"/>
                    </a:lnTo>
                    <a:lnTo>
                      <a:pt x="1114" y="925"/>
                    </a:lnTo>
                    <a:lnTo>
                      <a:pt x="1157" y="898"/>
                    </a:lnTo>
                    <a:lnTo>
                      <a:pt x="1243" y="884"/>
                    </a:lnTo>
                    <a:lnTo>
                      <a:pt x="1221" y="830"/>
                    </a:lnTo>
                    <a:lnTo>
                      <a:pt x="1214" y="719"/>
                    </a:lnTo>
                    <a:lnTo>
                      <a:pt x="1213" y="669"/>
                    </a:lnTo>
                    <a:lnTo>
                      <a:pt x="1286" y="645"/>
                    </a:lnTo>
                    <a:lnTo>
                      <a:pt x="1186" y="568"/>
                    </a:lnTo>
                    <a:lnTo>
                      <a:pt x="1185" y="532"/>
                    </a:lnTo>
                    <a:lnTo>
                      <a:pt x="1116" y="480"/>
                    </a:lnTo>
                    <a:lnTo>
                      <a:pt x="1079" y="371"/>
                    </a:lnTo>
                    <a:lnTo>
                      <a:pt x="1124" y="294"/>
                    </a:lnTo>
                    <a:lnTo>
                      <a:pt x="1031" y="131"/>
                    </a:lnTo>
                    <a:lnTo>
                      <a:pt x="1022" y="41"/>
                    </a:lnTo>
                    <a:lnTo>
                      <a:pt x="988" y="34"/>
                    </a:lnTo>
                    <a:lnTo>
                      <a:pt x="871" y="0"/>
                    </a:lnTo>
                    <a:lnTo>
                      <a:pt x="851" y="117"/>
                    </a:lnTo>
                    <a:lnTo>
                      <a:pt x="773" y="216"/>
                    </a:lnTo>
                    <a:lnTo>
                      <a:pt x="764" y="232"/>
                    </a:lnTo>
                    <a:lnTo>
                      <a:pt x="722" y="239"/>
                    </a:lnTo>
                    <a:lnTo>
                      <a:pt x="724" y="270"/>
                    </a:lnTo>
                    <a:lnTo>
                      <a:pt x="658" y="297"/>
                    </a:lnTo>
                    <a:lnTo>
                      <a:pt x="605" y="276"/>
                    </a:lnTo>
                    <a:lnTo>
                      <a:pt x="549" y="287"/>
                    </a:lnTo>
                    <a:lnTo>
                      <a:pt x="484" y="324"/>
                    </a:lnTo>
                    <a:lnTo>
                      <a:pt x="462" y="319"/>
                    </a:lnTo>
                    <a:lnTo>
                      <a:pt x="445" y="287"/>
                    </a:lnTo>
                    <a:lnTo>
                      <a:pt x="417" y="285"/>
                    </a:lnTo>
                    <a:lnTo>
                      <a:pt x="413" y="310"/>
                    </a:lnTo>
                    <a:lnTo>
                      <a:pt x="467" y="386"/>
                    </a:lnTo>
                    <a:lnTo>
                      <a:pt x="213" y="453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43" name="Freeform 103"/>
              <p:cNvSpPr>
                <a:spLocks noChangeAspect="1"/>
              </p:cNvSpPr>
              <p:nvPr/>
            </p:nvSpPr>
            <p:spPr bwMode="auto">
              <a:xfrm>
                <a:off x="4021" y="2762"/>
                <a:ext cx="248" cy="211"/>
              </a:xfrm>
              <a:custGeom>
                <a:avLst/>
                <a:gdLst>
                  <a:gd name="T0" fmla="*/ 558 w 1373"/>
                  <a:gd name="T1" fmla="*/ 0 h 1170"/>
                  <a:gd name="T2" fmla="*/ 644 w 1373"/>
                  <a:gd name="T3" fmla="*/ 8 h 1170"/>
                  <a:gd name="T4" fmla="*/ 631 w 1373"/>
                  <a:gd name="T5" fmla="*/ 236 h 1170"/>
                  <a:gd name="T6" fmla="*/ 579 w 1373"/>
                  <a:gd name="T7" fmla="*/ 311 h 1170"/>
                  <a:gd name="T8" fmla="*/ 1096 w 1373"/>
                  <a:gd name="T9" fmla="*/ 348 h 1170"/>
                  <a:gd name="T10" fmla="*/ 1273 w 1373"/>
                  <a:gd name="T11" fmla="*/ 221 h 1170"/>
                  <a:gd name="T12" fmla="*/ 1330 w 1373"/>
                  <a:gd name="T13" fmla="*/ 218 h 1170"/>
                  <a:gd name="T14" fmla="*/ 1373 w 1373"/>
                  <a:gd name="T15" fmla="*/ 276 h 1170"/>
                  <a:gd name="T16" fmla="*/ 1373 w 1373"/>
                  <a:gd name="T17" fmla="*/ 412 h 1170"/>
                  <a:gd name="T18" fmla="*/ 1298 w 1373"/>
                  <a:gd name="T19" fmla="*/ 502 h 1170"/>
                  <a:gd name="T20" fmla="*/ 1256 w 1373"/>
                  <a:gd name="T21" fmla="*/ 532 h 1170"/>
                  <a:gd name="T22" fmla="*/ 1143 w 1373"/>
                  <a:gd name="T23" fmla="*/ 722 h 1170"/>
                  <a:gd name="T24" fmla="*/ 1132 w 1373"/>
                  <a:gd name="T25" fmla="*/ 726 h 1170"/>
                  <a:gd name="T26" fmla="*/ 1121 w 1373"/>
                  <a:gd name="T27" fmla="*/ 815 h 1170"/>
                  <a:gd name="T28" fmla="*/ 1071 w 1373"/>
                  <a:gd name="T29" fmla="*/ 870 h 1170"/>
                  <a:gd name="T30" fmla="*/ 978 w 1373"/>
                  <a:gd name="T31" fmla="*/ 895 h 1170"/>
                  <a:gd name="T32" fmla="*/ 886 w 1373"/>
                  <a:gd name="T33" fmla="*/ 935 h 1170"/>
                  <a:gd name="T34" fmla="*/ 885 w 1373"/>
                  <a:gd name="T35" fmla="*/ 999 h 1170"/>
                  <a:gd name="T36" fmla="*/ 814 w 1373"/>
                  <a:gd name="T37" fmla="*/ 1023 h 1170"/>
                  <a:gd name="T38" fmla="*/ 816 w 1373"/>
                  <a:gd name="T39" fmla="*/ 1095 h 1170"/>
                  <a:gd name="T40" fmla="*/ 789 w 1373"/>
                  <a:gd name="T41" fmla="*/ 1133 h 1170"/>
                  <a:gd name="T42" fmla="*/ 595 w 1373"/>
                  <a:gd name="T43" fmla="*/ 1150 h 1170"/>
                  <a:gd name="T44" fmla="*/ 595 w 1373"/>
                  <a:gd name="T45" fmla="*/ 1145 h 1170"/>
                  <a:gd name="T46" fmla="*/ 441 w 1373"/>
                  <a:gd name="T47" fmla="*/ 1170 h 1170"/>
                  <a:gd name="T48" fmla="*/ 394 w 1373"/>
                  <a:gd name="T49" fmla="*/ 1104 h 1170"/>
                  <a:gd name="T50" fmla="*/ 391 w 1373"/>
                  <a:gd name="T51" fmla="*/ 1069 h 1170"/>
                  <a:gd name="T52" fmla="*/ 413 w 1373"/>
                  <a:gd name="T53" fmla="*/ 1002 h 1170"/>
                  <a:gd name="T54" fmla="*/ 416 w 1373"/>
                  <a:gd name="T55" fmla="*/ 956 h 1170"/>
                  <a:gd name="T56" fmla="*/ 392 w 1373"/>
                  <a:gd name="T57" fmla="*/ 947 h 1170"/>
                  <a:gd name="T58" fmla="*/ 372 w 1373"/>
                  <a:gd name="T59" fmla="*/ 964 h 1170"/>
                  <a:gd name="T60" fmla="*/ 298 w 1373"/>
                  <a:gd name="T61" fmla="*/ 968 h 1170"/>
                  <a:gd name="T62" fmla="*/ 279 w 1373"/>
                  <a:gd name="T63" fmla="*/ 938 h 1170"/>
                  <a:gd name="T64" fmla="*/ 244 w 1373"/>
                  <a:gd name="T65" fmla="*/ 935 h 1170"/>
                  <a:gd name="T66" fmla="*/ 246 w 1373"/>
                  <a:gd name="T67" fmla="*/ 926 h 1170"/>
                  <a:gd name="T68" fmla="*/ 213 w 1373"/>
                  <a:gd name="T69" fmla="*/ 841 h 1170"/>
                  <a:gd name="T70" fmla="*/ 219 w 1373"/>
                  <a:gd name="T71" fmla="*/ 763 h 1170"/>
                  <a:gd name="T72" fmla="*/ 174 w 1373"/>
                  <a:gd name="T73" fmla="*/ 700 h 1170"/>
                  <a:gd name="T74" fmla="*/ 135 w 1373"/>
                  <a:gd name="T75" fmla="*/ 733 h 1170"/>
                  <a:gd name="T76" fmla="*/ 109 w 1373"/>
                  <a:gd name="T77" fmla="*/ 722 h 1170"/>
                  <a:gd name="T78" fmla="*/ 0 w 1373"/>
                  <a:gd name="T79" fmla="*/ 633 h 1170"/>
                  <a:gd name="T80" fmla="*/ 51 w 1373"/>
                  <a:gd name="T81" fmla="*/ 490 h 1170"/>
                  <a:gd name="T82" fmla="*/ 24 w 1373"/>
                  <a:gd name="T83" fmla="*/ 340 h 1170"/>
                  <a:gd name="T84" fmla="*/ 180 w 1373"/>
                  <a:gd name="T85" fmla="*/ 283 h 1170"/>
                  <a:gd name="T86" fmla="*/ 174 w 1373"/>
                  <a:gd name="T87" fmla="*/ 241 h 1170"/>
                  <a:gd name="T88" fmla="*/ 284 w 1373"/>
                  <a:gd name="T89" fmla="*/ 152 h 1170"/>
                  <a:gd name="T90" fmla="*/ 375 w 1373"/>
                  <a:gd name="T91" fmla="*/ 164 h 1170"/>
                  <a:gd name="T92" fmla="*/ 558 w 1373"/>
                  <a:gd name="T93" fmla="*/ 0 h 1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373" h="1170">
                    <a:moveTo>
                      <a:pt x="558" y="0"/>
                    </a:moveTo>
                    <a:lnTo>
                      <a:pt x="644" y="8"/>
                    </a:lnTo>
                    <a:lnTo>
                      <a:pt x="631" y="236"/>
                    </a:lnTo>
                    <a:lnTo>
                      <a:pt x="579" y="311"/>
                    </a:lnTo>
                    <a:lnTo>
                      <a:pt x="1096" y="348"/>
                    </a:lnTo>
                    <a:lnTo>
                      <a:pt x="1273" y="221"/>
                    </a:lnTo>
                    <a:lnTo>
                      <a:pt x="1330" y="218"/>
                    </a:lnTo>
                    <a:lnTo>
                      <a:pt x="1373" y="276"/>
                    </a:lnTo>
                    <a:lnTo>
                      <a:pt x="1373" y="412"/>
                    </a:lnTo>
                    <a:lnTo>
                      <a:pt x="1298" y="502"/>
                    </a:lnTo>
                    <a:lnTo>
                      <a:pt x="1256" y="532"/>
                    </a:lnTo>
                    <a:lnTo>
                      <a:pt x="1143" y="722"/>
                    </a:lnTo>
                    <a:lnTo>
                      <a:pt x="1132" y="726"/>
                    </a:lnTo>
                    <a:lnTo>
                      <a:pt x="1121" y="815"/>
                    </a:lnTo>
                    <a:lnTo>
                      <a:pt x="1071" y="870"/>
                    </a:lnTo>
                    <a:lnTo>
                      <a:pt x="978" y="895"/>
                    </a:lnTo>
                    <a:lnTo>
                      <a:pt x="886" y="935"/>
                    </a:lnTo>
                    <a:lnTo>
                      <a:pt x="885" y="999"/>
                    </a:lnTo>
                    <a:lnTo>
                      <a:pt x="814" y="1023"/>
                    </a:lnTo>
                    <a:lnTo>
                      <a:pt x="816" y="1095"/>
                    </a:lnTo>
                    <a:lnTo>
                      <a:pt x="789" y="1133"/>
                    </a:lnTo>
                    <a:lnTo>
                      <a:pt x="595" y="1150"/>
                    </a:lnTo>
                    <a:lnTo>
                      <a:pt x="595" y="1145"/>
                    </a:lnTo>
                    <a:lnTo>
                      <a:pt x="441" y="1170"/>
                    </a:lnTo>
                    <a:lnTo>
                      <a:pt x="394" y="1104"/>
                    </a:lnTo>
                    <a:lnTo>
                      <a:pt x="391" y="1069"/>
                    </a:lnTo>
                    <a:lnTo>
                      <a:pt x="413" y="1002"/>
                    </a:lnTo>
                    <a:lnTo>
                      <a:pt x="416" y="956"/>
                    </a:lnTo>
                    <a:lnTo>
                      <a:pt x="392" y="947"/>
                    </a:lnTo>
                    <a:lnTo>
                      <a:pt x="372" y="964"/>
                    </a:lnTo>
                    <a:lnTo>
                      <a:pt x="298" y="968"/>
                    </a:lnTo>
                    <a:lnTo>
                      <a:pt x="279" y="938"/>
                    </a:lnTo>
                    <a:lnTo>
                      <a:pt x="244" y="935"/>
                    </a:lnTo>
                    <a:lnTo>
                      <a:pt x="246" y="926"/>
                    </a:lnTo>
                    <a:lnTo>
                      <a:pt x="213" y="841"/>
                    </a:lnTo>
                    <a:lnTo>
                      <a:pt x="219" y="763"/>
                    </a:lnTo>
                    <a:lnTo>
                      <a:pt x="174" y="700"/>
                    </a:lnTo>
                    <a:lnTo>
                      <a:pt x="135" y="733"/>
                    </a:lnTo>
                    <a:lnTo>
                      <a:pt x="109" y="722"/>
                    </a:lnTo>
                    <a:lnTo>
                      <a:pt x="0" y="633"/>
                    </a:lnTo>
                    <a:lnTo>
                      <a:pt x="51" y="490"/>
                    </a:lnTo>
                    <a:lnTo>
                      <a:pt x="24" y="340"/>
                    </a:lnTo>
                    <a:lnTo>
                      <a:pt x="180" y="283"/>
                    </a:lnTo>
                    <a:lnTo>
                      <a:pt x="174" y="241"/>
                    </a:lnTo>
                    <a:lnTo>
                      <a:pt x="284" y="152"/>
                    </a:lnTo>
                    <a:lnTo>
                      <a:pt x="375" y="164"/>
                    </a:lnTo>
                    <a:lnTo>
                      <a:pt x="558" y="0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44" name="Freeform 104"/>
              <p:cNvSpPr>
                <a:spLocks noChangeAspect="1"/>
              </p:cNvSpPr>
              <p:nvPr/>
            </p:nvSpPr>
            <p:spPr bwMode="auto">
              <a:xfrm>
                <a:off x="3866" y="2931"/>
                <a:ext cx="272" cy="221"/>
              </a:xfrm>
              <a:custGeom>
                <a:avLst/>
                <a:gdLst>
                  <a:gd name="T0" fmla="*/ 809 w 1506"/>
                  <a:gd name="T1" fmla="*/ 931 h 1222"/>
                  <a:gd name="T2" fmla="*/ 902 w 1506"/>
                  <a:gd name="T3" fmla="*/ 1005 h 1222"/>
                  <a:gd name="T4" fmla="*/ 954 w 1506"/>
                  <a:gd name="T5" fmla="*/ 1042 h 1222"/>
                  <a:gd name="T6" fmla="*/ 1066 w 1506"/>
                  <a:gd name="T7" fmla="*/ 984 h 1222"/>
                  <a:gd name="T8" fmla="*/ 1157 w 1506"/>
                  <a:gd name="T9" fmla="*/ 969 h 1222"/>
                  <a:gd name="T10" fmla="*/ 1450 w 1506"/>
                  <a:gd name="T11" fmla="*/ 909 h 1222"/>
                  <a:gd name="T12" fmla="*/ 1346 w 1506"/>
                  <a:gd name="T13" fmla="*/ 878 h 1222"/>
                  <a:gd name="T14" fmla="*/ 1389 w 1506"/>
                  <a:gd name="T15" fmla="*/ 790 h 1222"/>
                  <a:gd name="T16" fmla="*/ 1454 w 1506"/>
                  <a:gd name="T17" fmla="*/ 676 h 1222"/>
                  <a:gd name="T18" fmla="*/ 1506 w 1506"/>
                  <a:gd name="T19" fmla="*/ 589 h 1222"/>
                  <a:gd name="T20" fmla="*/ 1450 w 1506"/>
                  <a:gd name="T21" fmla="*/ 471 h 1222"/>
                  <a:gd name="T22" fmla="*/ 1417 w 1506"/>
                  <a:gd name="T23" fmla="*/ 363 h 1222"/>
                  <a:gd name="T24" fmla="*/ 1456 w 1506"/>
                  <a:gd name="T25" fmla="*/ 211 h 1222"/>
                  <a:gd name="T26" fmla="*/ 1252 w 1506"/>
                  <a:gd name="T27" fmla="*/ 169 h 1222"/>
                  <a:gd name="T28" fmla="*/ 1271 w 1506"/>
                  <a:gd name="T29" fmla="*/ 62 h 1222"/>
                  <a:gd name="T30" fmla="*/ 1248 w 1506"/>
                  <a:gd name="T31" fmla="*/ 10 h 1222"/>
                  <a:gd name="T32" fmla="*/ 1158 w 1506"/>
                  <a:gd name="T33" fmla="*/ 34 h 1222"/>
                  <a:gd name="T34" fmla="*/ 1025 w 1506"/>
                  <a:gd name="T35" fmla="*/ 0 h 1222"/>
                  <a:gd name="T36" fmla="*/ 873 w 1506"/>
                  <a:gd name="T37" fmla="*/ 160 h 1222"/>
                  <a:gd name="T38" fmla="*/ 661 w 1506"/>
                  <a:gd name="T39" fmla="*/ 285 h 1222"/>
                  <a:gd name="T40" fmla="*/ 184 w 1506"/>
                  <a:gd name="T41" fmla="*/ 514 h 1222"/>
                  <a:gd name="T42" fmla="*/ 128 w 1506"/>
                  <a:gd name="T43" fmla="*/ 498 h 1222"/>
                  <a:gd name="T44" fmla="*/ 0 w 1506"/>
                  <a:gd name="T45" fmla="*/ 511 h 1222"/>
                  <a:gd name="T46" fmla="*/ 26 w 1506"/>
                  <a:gd name="T47" fmla="*/ 579 h 1222"/>
                  <a:gd name="T48" fmla="*/ 124 w 1506"/>
                  <a:gd name="T49" fmla="*/ 586 h 1222"/>
                  <a:gd name="T50" fmla="*/ 236 w 1506"/>
                  <a:gd name="T51" fmla="*/ 582 h 1222"/>
                  <a:gd name="T52" fmla="*/ 312 w 1506"/>
                  <a:gd name="T53" fmla="*/ 875 h 1222"/>
                  <a:gd name="T54" fmla="*/ 441 w 1506"/>
                  <a:gd name="T55" fmla="*/ 940 h 1222"/>
                  <a:gd name="T56" fmla="*/ 477 w 1506"/>
                  <a:gd name="T57" fmla="*/ 1131 h 1222"/>
                  <a:gd name="T58" fmla="*/ 511 w 1506"/>
                  <a:gd name="T59" fmla="*/ 1222 h 1222"/>
                  <a:gd name="T60" fmla="*/ 530 w 1506"/>
                  <a:gd name="T61" fmla="*/ 1171 h 1222"/>
                  <a:gd name="T62" fmla="*/ 547 w 1506"/>
                  <a:gd name="T63" fmla="*/ 1084 h 1222"/>
                  <a:gd name="T64" fmla="*/ 591 w 1506"/>
                  <a:gd name="T65" fmla="*/ 1044 h 1222"/>
                  <a:gd name="T66" fmla="*/ 629 w 1506"/>
                  <a:gd name="T67" fmla="*/ 1002 h 1222"/>
                  <a:gd name="T68" fmla="*/ 670 w 1506"/>
                  <a:gd name="T69" fmla="*/ 979 h 1222"/>
                  <a:gd name="T70" fmla="*/ 769 w 1506"/>
                  <a:gd name="T71" fmla="*/ 949 h 1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06" h="1222">
                    <a:moveTo>
                      <a:pt x="769" y="949"/>
                    </a:moveTo>
                    <a:lnTo>
                      <a:pt x="809" y="931"/>
                    </a:lnTo>
                    <a:lnTo>
                      <a:pt x="865" y="957"/>
                    </a:lnTo>
                    <a:lnTo>
                      <a:pt x="902" y="1005"/>
                    </a:lnTo>
                    <a:lnTo>
                      <a:pt x="931" y="1010"/>
                    </a:lnTo>
                    <a:lnTo>
                      <a:pt x="954" y="1042"/>
                    </a:lnTo>
                    <a:lnTo>
                      <a:pt x="1036" y="1028"/>
                    </a:lnTo>
                    <a:lnTo>
                      <a:pt x="1066" y="984"/>
                    </a:lnTo>
                    <a:lnTo>
                      <a:pt x="1105" y="948"/>
                    </a:lnTo>
                    <a:lnTo>
                      <a:pt x="1157" y="969"/>
                    </a:lnTo>
                    <a:lnTo>
                      <a:pt x="1363" y="970"/>
                    </a:lnTo>
                    <a:lnTo>
                      <a:pt x="1450" y="909"/>
                    </a:lnTo>
                    <a:lnTo>
                      <a:pt x="1437" y="878"/>
                    </a:lnTo>
                    <a:lnTo>
                      <a:pt x="1346" y="878"/>
                    </a:lnTo>
                    <a:lnTo>
                      <a:pt x="1336" y="847"/>
                    </a:lnTo>
                    <a:lnTo>
                      <a:pt x="1389" y="790"/>
                    </a:lnTo>
                    <a:lnTo>
                      <a:pt x="1387" y="718"/>
                    </a:lnTo>
                    <a:lnTo>
                      <a:pt x="1454" y="676"/>
                    </a:lnTo>
                    <a:lnTo>
                      <a:pt x="1468" y="609"/>
                    </a:lnTo>
                    <a:lnTo>
                      <a:pt x="1506" y="589"/>
                    </a:lnTo>
                    <a:lnTo>
                      <a:pt x="1495" y="527"/>
                    </a:lnTo>
                    <a:lnTo>
                      <a:pt x="1450" y="471"/>
                    </a:lnTo>
                    <a:lnTo>
                      <a:pt x="1384" y="453"/>
                    </a:lnTo>
                    <a:lnTo>
                      <a:pt x="1417" y="363"/>
                    </a:lnTo>
                    <a:lnTo>
                      <a:pt x="1448" y="341"/>
                    </a:lnTo>
                    <a:lnTo>
                      <a:pt x="1456" y="211"/>
                    </a:lnTo>
                    <a:lnTo>
                      <a:pt x="1298" y="234"/>
                    </a:lnTo>
                    <a:lnTo>
                      <a:pt x="1252" y="169"/>
                    </a:lnTo>
                    <a:lnTo>
                      <a:pt x="1248" y="135"/>
                    </a:lnTo>
                    <a:lnTo>
                      <a:pt x="1271" y="62"/>
                    </a:lnTo>
                    <a:lnTo>
                      <a:pt x="1272" y="21"/>
                    </a:lnTo>
                    <a:lnTo>
                      <a:pt x="1248" y="10"/>
                    </a:lnTo>
                    <a:lnTo>
                      <a:pt x="1228" y="31"/>
                    </a:lnTo>
                    <a:lnTo>
                      <a:pt x="1158" y="34"/>
                    </a:lnTo>
                    <a:lnTo>
                      <a:pt x="1134" y="1"/>
                    </a:lnTo>
                    <a:lnTo>
                      <a:pt x="1025" y="0"/>
                    </a:lnTo>
                    <a:lnTo>
                      <a:pt x="998" y="81"/>
                    </a:lnTo>
                    <a:lnTo>
                      <a:pt x="873" y="160"/>
                    </a:lnTo>
                    <a:lnTo>
                      <a:pt x="806" y="147"/>
                    </a:lnTo>
                    <a:lnTo>
                      <a:pt x="661" y="285"/>
                    </a:lnTo>
                    <a:lnTo>
                      <a:pt x="389" y="418"/>
                    </a:lnTo>
                    <a:lnTo>
                      <a:pt x="184" y="514"/>
                    </a:lnTo>
                    <a:lnTo>
                      <a:pt x="161" y="501"/>
                    </a:lnTo>
                    <a:lnTo>
                      <a:pt x="128" y="498"/>
                    </a:lnTo>
                    <a:lnTo>
                      <a:pt x="94" y="518"/>
                    </a:lnTo>
                    <a:lnTo>
                      <a:pt x="0" y="511"/>
                    </a:lnTo>
                    <a:lnTo>
                      <a:pt x="0" y="555"/>
                    </a:lnTo>
                    <a:lnTo>
                      <a:pt x="26" y="579"/>
                    </a:lnTo>
                    <a:lnTo>
                      <a:pt x="85" y="558"/>
                    </a:lnTo>
                    <a:lnTo>
                      <a:pt x="124" y="586"/>
                    </a:lnTo>
                    <a:lnTo>
                      <a:pt x="161" y="563"/>
                    </a:lnTo>
                    <a:lnTo>
                      <a:pt x="236" y="582"/>
                    </a:lnTo>
                    <a:lnTo>
                      <a:pt x="257" y="612"/>
                    </a:lnTo>
                    <a:lnTo>
                      <a:pt x="312" y="875"/>
                    </a:lnTo>
                    <a:lnTo>
                      <a:pt x="421" y="875"/>
                    </a:lnTo>
                    <a:lnTo>
                      <a:pt x="441" y="940"/>
                    </a:lnTo>
                    <a:lnTo>
                      <a:pt x="403" y="1046"/>
                    </a:lnTo>
                    <a:lnTo>
                      <a:pt x="477" y="1131"/>
                    </a:lnTo>
                    <a:lnTo>
                      <a:pt x="468" y="1160"/>
                    </a:lnTo>
                    <a:lnTo>
                      <a:pt x="511" y="1222"/>
                    </a:lnTo>
                    <a:lnTo>
                      <a:pt x="562" y="1217"/>
                    </a:lnTo>
                    <a:lnTo>
                      <a:pt x="530" y="1171"/>
                    </a:lnTo>
                    <a:lnTo>
                      <a:pt x="565" y="1120"/>
                    </a:lnTo>
                    <a:lnTo>
                      <a:pt x="547" y="1084"/>
                    </a:lnTo>
                    <a:lnTo>
                      <a:pt x="555" y="1044"/>
                    </a:lnTo>
                    <a:lnTo>
                      <a:pt x="591" y="1044"/>
                    </a:lnTo>
                    <a:lnTo>
                      <a:pt x="595" y="999"/>
                    </a:lnTo>
                    <a:lnTo>
                      <a:pt x="629" y="1002"/>
                    </a:lnTo>
                    <a:lnTo>
                      <a:pt x="624" y="985"/>
                    </a:lnTo>
                    <a:lnTo>
                      <a:pt x="670" y="979"/>
                    </a:lnTo>
                    <a:lnTo>
                      <a:pt x="738" y="1002"/>
                    </a:lnTo>
                    <a:lnTo>
                      <a:pt x="769" y="949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45" name="Freeform 105"/>
              <p:cNvSpPr>
                <a:spLocks noChangeAspect="1"/>
              </p:cNvSpPr>
              <p:nvPr/>
            </p:nvSpPr>
            <p:spPr bwMode="auto">
              <a:xfrm>
                <a:off x="4128" y="2920"/>
                <a:ext cx="222" cy="155"/>
              </a:xfrm>
              <a:custGeom>
                <a:avLst/>
                <a:gdLst>
                  <a:gd name="T0" fmla="*/ 547 w 1232"/>
                  <a:gd name="T1" fmla="*/ 833 h 862"/>
                  <a:gd name="T2" fmla="*/ 531 w 1232"/>
                  <a:gd name="T3" fmla="*/ 786 h 862"/>
                  <a:gd name="T4" fmla="*/ 495 w 1232"/>
                  <a:gd name="T5" fmla="*/ 727 h 862"/>
                  <a:gd name="T6" fmla="*/ 465 w 1232"/>
                  <a:gd name="T7" fmla="*/ 729 h 862"/>
                  <a:gd name="T8" fmla="*/ 421 w 1232"/>
                  <a:gd name="T9" fmla="*/ 723 h 862"/>
                  <a:gd name="T10" fmla="*/ 402 w 1232"/>
                  <a:gd name="T11" fmla="*/ 664 h 862"/>
                  <a:gd name="T12" fmla="*/ 373 w 1232"/>
                  <a:gd name="T13" fmla="*/ 615 h 862"/>
                  <a:gd name="T14" fmla="*/ 383 w 1232"/>
                  <a:gd name="T15" fmla="*/ 605 h 862"/>
                  <a:gd name="T16" fmla="*/ 397 w 1232"/>
                  <a:gd name="T17" fmla="*/ 577 h 862"/>
                  <a:gd name="T18" fmla="*/ 380 w 1232"/>
                  <a:gd name="T19" fmla="*/ 548 h 862"/>
                  <a:gd name="T20" fmla="*/ 295 w 1232"/>
                  <a:gd name="T21" fmla="*/ 531 h 862"/>
                  <a:gd name="T22" fmla="*/ 208 w 1232"/>
                  <a:gd name="T23" fmla="*/ 449 h 862"/>
                  <a:gd name="T24" fmla="*/ 177 w 1232"/>
                  <a:gd name="T25" fmla="*/ 453 h 862"/>
                  <a:gd name="T26" fmla="*/ 0 w 1232"/>
                  <a:gd name="T27" fmla="*/ 376 h 862"/>
                  <a:gd name="T28" fmla="*/ 2 w 1232"/>
                  <a:gd name="T29" fmla="*/ 274 h 862"/>
                  <a:gd name="T30" fmla="*/ 196 w 1232"/>
                  <a:gd name="T31" fmla="*/ 260 h 862"/>
                  <a:gd name="T32" fmla="*/ 223 w 1232"/>
                  <a:gd name="T33" fmla="*/ 225 h 862"/>
                  <a:gd name="T34" fmla="*/ 219 w 1232"/>
                  <a:gd name="T35" fmla="*/ 149 h 862"/>
                  <a:gd name="T36" fmla="*/ 292 w 1232"/>
                  <a:gd name="T37" fmla="*/ 128 h 862"/>
                  <a:gd name="T38" fmla="*/ 292 w 1232"/>
                  <a:gd name="T39" fmla="*/ 63 h 862"/>
                  <a:gd name="T40" fmla="*/ 383 w 1232"/>
                  <a:gd name="T41" fmla="*/ 22 h 862"/>
                  <a:gd name="T42" fmla="*/ 481 w 1232"/>
                  <a:gd name="T43" fmla="*/ 0 h 862"/>
                  <a:gd name="T44" fmla="*/ 498 w 1232"/>
                  <a:gd name="T45" fmla="*/ 35 h 862"/>
                  <a:gd name="T46" fmla="*/ 538 w 1232"/>
                  <a:gd name="T47" fmla="*/ 56 h 862"/>
                  <a:gd name="T48" fmla="*/ 642 w 1232"/>
                  <a:gd name="T49" fmla="*/ 57 h 862"/>
                  <a:gd name="T50" fmla="*/ 680 w 1232"/>
                  <a:gd name="T51" fmla="*/ 22 h 862"/>
                  <a:gd name="T52" fmla="*/ 727 w 1232"/>
                  <a:gd name="T53" fmla="*/ 19 h 862"/>
                  <a:gd name="T54" fmla="*/ 992 w 1232"/>
                  <a:gd name="T55" fmla="*/ 185 h 862"/>
                  <a:gd name="T56" fmla="*/ 1232 w 1232"/>
                  <a:gd name="T57" fmla="*/ 410 h 862"/>
                  <a:gd name="T58" fmla="*/ 1210 w 1232"/>
                  <a:gd name="T59" fmla="*/ 531 h 862"/>
                  <a:gd name="T60" fmla="*/ 1128 w 1232"/>
                  <a:gd name="T61" fmla="*/ 628 h 862"/>
                  <a:gd name="T62" fmla="*/ 1125 w 1232"/>
                  <a:gd name="T63" fmla="*/ 642 h 862"/>
                  <a:gd name="T64" fmla="*/ 1079 w 1232"/>
                  <a:gd name="T65" fmla="*/ 648 h 862"/>
                  <a:gd name="T66" fmla="*/ 1086 w 1232"/>
                  <a:gd name="T67" fmla="*/ 677 h 862"/>
                  <a:gd name="T68" fmla="*/ 1020 w 1232"/>
                  <a:gd name="T69" fmla="*/ 705 h 862"/>
                  <a:gd name="T70" fmla="*/ 964 w 1232"/>
                  <a:gd name="T71" fmla="*/ 685 h 862"/>
                  <a:gd name="T72" fmla="*/ 912 w 1232"/>
                  <a:gd name="T73" fmla="*/ 693 h 862"/>
                  <a:gd name="T74" fmla="*/ 849 w 1232"/>
                  <a:gd name="T75" fmla="*/ 730 h 862"/>
                  <a:gd name="T76" fmla="*/ 823 w 1232"/>
                  <a:gd name="T77" fmla="*/ 727 h 862"/>
                  <a:gd name="T78" fmla="*/ 807 w 1232"/>
                  <a:gd name="T79" fmla="*/ 693 h 862"/>
                  <a:gd name="T80" fmla="*/ 779 w 1232"/>
                  <a:gd name="T81" fmla="*/ 693 h 862"/>
                  <a:gd name="T82" fmla="*/ 771 w 1232"/>
                  <a:gd name="T83" fmla="*/ 718 h 862"/>
                  <a:gd name="T84" fmla="*/ 828 w 1232"/>
                  <a:gd name="T85" fmla="*/ 794 h 862"/>
                  <a:gd name="T86" fmla="*/ 573 w 1232"/>
                  <a:gd name="T87" fmla="*/ 862 h 862"/>
                  <a:gd name="T88" fmla="*/ 547 w 1232"/>
                  <a:gd name="T89" fmla="*/ 833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32" h="862">
                    <a:moveTo>
                      <a:pt x="547" y="833"/>
                    </a:moveTo>
                    <a:lnTo>
                      <a:pt x="531" y="786"/>
                    </a:lnTo>
                    <a:lnTo>
                      <a:pt x="495" y="727"/>
                    </a:lnTo>
                    <a:lnTo>
                      <a:pt x="465" y="729"/>
                    </a:lnTo>
                    <a:lnTo>
                      <a:pt x="421" y="723"/>
                    </a:lnTo>
                    <a:lnTo>
                      <a:pt x="402" y="664"/>
                    </a:lnTo>
                    <a:lnTo>
                      <a:pt x="373" y="615"/>
                    </a:lnTo>
                    <a:lnTo>
                      <a:pt x="383" y="605"/>
                    </a:lnTo>
                    <a:lnTo>
                      <a:pt x="397" y="577"/>
                    </a:lnTo>
                    <a:lnTo>
                      <a:pt x="380" y="548"/>
                    </a:lnTo>
                    <a:lnTo>
                      <a:pt x="295" y="531"/>
                    </a:lnTo>
                    <a:lnTo>
                      <a:pt x="208" y="449"/>
                    </a:lnTo>
                    <a:lnTo>
                      <a:pt x="177" y="453"/>
                    </a:lnTo>
                    <a:lnTo>
                      <a:pt x="0" y="376"/>
                    </a:lnTo>
                    <a:lnTo>
                      <a:pt x="2" y="274"/>
                    </a:lnTo>
                    <a:lnTo>
                      <a:pt x="196" y="260"/>
                    </a:lnTo>
                    <a:lnTo>
                      <a:pt x="223" y="225"/>
                    </a:lnTo>
                    <a:lnTo>
                      <a:pt x="219" y="149"/>
                    </a:lnTo>
                    <a:lnTo>
                      <a:pt x="292" y="128"/>
                    </a:lnTo>
                    <a:lnTo>
                      <a:pt x="292" y="63"/>
                    </a:lnTo>
                    <a:lnTo>
                      <a:pt x="383" y="22"/>
                    </a:lnTo>
                    <a:lnTo>
                      <a:pt x="481" y="0"/>
                    </a:lnTo>
                    <a:lnTo>
                      <a:pt x="498" y="35"/>
                    </a:lnTo>
                    <a:lnTo>
                      <a:pt x="538" y="56"/>
                    </a:lnTo>
                    <a:lnTo>
                      <a:pt x="642" y="57"/>
                    </a:lnTo>
                    <a:lnTo>
                      <a:pt x="680" y="22"/>
                    </a:lnTo>
                    <a:lnTo>
                      <a:pt x="727" y="19"/>
                    </a:lnTo>
                    <a:lnTo>
                      <a:pt x="992" y="185"/>
                    </a:lnTo>
                    <a:lnTo>
                      <a:pt x="1232" y="410"/>
                    </a:lnTo>
                    <a:lnTo>
                      <a:pt x="1210" y="531"/>
                    </a:lnTo>
                    <a:lnTo>
                      <a:pt x="1128" y="628"/>
                    </a:lnTo>
                    <a:lnTo>
                      <a:pt x="1125" y="642"/>
                    </a:lnTo>
                    <a:lnTo>
                      <a:pt x="1079" y="648"/>
                    </a:lnTo>
                    <a:lnTo>
                      <a:pt x="1086" y="677"/>
                    </a:lnTo>
                    <a:lnTo>
                      <a:pt x="1020" y="705"/>
                    </a:lnTo>
                    <a:lnTo>
                      <a:pt x="964" y="685"/>
                    </a:lnTo>
                    <a:lnTo>
                      <a:pt x="912" y="693"/>
                    </a:lnTo>
                    <a:lnTo>
                      <a:pt x="849" y="730"/>
                    </a:lnTo>
                    <a:lnTo>
                      <a:pt x="823" y="727"/>
                    </a:lnTo>
                    <a:lnTo>
                      <a:pt x="807" y="693"/>
                    </a:lnTo>
                    <a:lnTo>
                      <a:pt x="779" y="693"/>
                    </a:lnTo>
                    <a:lnTo>
                      <a:pt x="771" y="718"/>
                    </a:lnTo>
                    <a:lnTo>
                      <a:pt x="828" y="794"/>
                    </a:lnTo>
                    <a:lnTo>
                      <a:pt x="573" y="862"/>
                    </a:lnTo>
                    <a:lnTo>
                      <a:pt x="547" y="833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46" name="Freeform 106"/>
              <p:cNvSpPr>
                <a:spLocks noChangeAspect="1"/>
              </p:cNvSpPr>
              <p:nvPr/>
            </p:nvSpPr>
            <p:spPr bwMode="auto">
              <a:xfrm>
                <a:off x="3658" y="2783"/>
                <a:ext cx="224" cy="293"/>
              </a:xfrm>
              <a:custGeom>
                <a:avLst/>
                <a:gdLst>
                  <a:gd name="T0" fmla="*/ 100 w 1242"/>
                  <a:gd name="T1" fmla="*/ 501 h 1623"/>
                  <a:gd name="T2" fmla="*/ 193 w 1242"/>
                  <a:gd name="T3" fmla="*/ 392 h 1623"/>
                  <a:gd name="T4" fmla="*/ 296 w 1242"/>
                  <a:gd name="T5" fmla="*/ 387 h 1623"/>
                  <a:gd name="T6" fmla="*/ 353 w 1242"/>
                  <a:gd name="T7" fmla="*/ 413 h 1623"/>
                  <a:gd name="T8" fmla="*/ 419 w 1242"/>
                  <a:gd name="T9" fmla="*/ 400 h 1623"/>
                  <a:gd name="T10" fmla="*/ 524 w 1242"/>
                  <a:gd name="T11" fmla="*/ 438 h 1623"/>
                  <a:gd name="T12" fmla="*/ 582 w 1242"/>
                  <a:gd name="T13" fmla="*/ 494 h 1623"/>
                  <a:gd name="T14" fmla="*/ 725 w 1242"/>
                  <a:gd name="T15" fmla="*/ 483 h 1623"/>
                  <a:gd name="T16" fmla="*/ 793 w 1242"/>
                  <a:gd name="T17" fmla="*/ 411 h 1623"/>
                  <a:gd name="T18" fmla="*/ 833 w 1242"/>
                  <a:gd name="T19" fmla="*/ 292 h 1623"/>
                  <a:gd name="T20" fmla="*/ 873 w 1242"/>
                  <a:gd name="T21" fmla="*/ 200 h 1623"/>
                  <a:gd name="T22" fmla="*/ 925 w 1242"/>
                  <a:gd name="T23" fmla="*/ 120 h 1623"/>
                  <a:gd name="T24" fmla="*/ 981 w 1242"/>
                  <a:gd name="T25" fmla="*/ 46 h 1623"/>
                  <a:gd name="T26" fmla="*/ 1058 w 1242"/>
                  <a:gd name="T27" fmla="*/ 0 h 1623"/>
                  <a:gd name="T28" fmla="*/ 1132 w 1242"/>
                  <a:gd name="T29" fmla="*/ 63 h 1623"/>
                  <a:gd name="T30" fmla="*/ 1190 w 1242"/>
                  <a:gd name="T31" fmla="*/ 1 h 1623"/>
                  <a:gd name="T32" fmla="*/ 1208 w 1242"/>
                  <a:gd name="T33" fmla="*/ 92 h 1623"/>
                  <a:gd name="T34" fmla="*/ 1166 w 1242"/>
                  <a:gd name="T35" fmla="*/ 187 h 1623"/>
                  <a:gd name="T36" fmla="*/ 1242 w 1242"/>
                  <a:gd name="T37" fmla="*/ 459 h 1623"/>
                  <a:gd name="T38" fmla="*/ 1029 w 1242"/>
                  <a:gd name="T39" fmla="*/ 648 h 1623"/>
                  <a:gd name="T40" fmla="*/ 1183 w 1242"/>
                  <a:gd name="T41" fmla="*/ 914 h 1623"/>
                  <a:gd name="T42" fmla="*/ 1166 w 1242"/>
                  <a:gd name="T43" fmla="*/ 1057 h 1623"/>
                  <a:gd name="T44" fmla="*/ 1036 w 1242"/>
                  <a:gd name="T45" fmla="*/ 1337 h 1623"/>
                  <a:gd name="T46" fmla="*/ 1031 w 1242"/>
                  <a:gd name="T47" fmla="*/ 1365 h 1623"/>
                  <a:gd name="T48" fmla="*/ 991 w 1242"/>
                  <a:gd name="T49" fmla="*/ 1476 h 1623"/>
                  <a:gd name="T50" fmla="*/ 884 w 1242"/>
                  <a:gd name="T51" fmla="*/ 1552 h 1623"/>
                  <a:gd name="T52" fmla="*/ 825 w 1242"/>
                  <a:gd name="T53" fmla="*/ 1537 h 1623"/>
                  <a:gd name="T54" fmla="*/ 725 w 1242"/>
                  <a:gd name="T55" fmla="*/ 1523 h 1623"/>
                  <a:gd name="T56" fmla="*/ 594 w 1242"/>
                  <a:gd name="T57" fmla="*/ 1552 h 1623"/>
                  <a:gd name="T58" fmla="*/ 478 w 1242"/>
                  <a:gd name="T59" fmla="*/ 1623 h 1623"/>
                  <a:gd name="T60" fmla="*/ 351 w 1242"/>
                  <a:gd name="T61" fmla="*/ 1493 h 1623"/>
                  <a:gd name="T62" fmla="*/ 299 w 1242"/>
                  <a:gd name="T63" fmla="*/ 1527 h 1623"/>
                  <a:gd name="T64" fmla="*/ 269 w 1242"/>
                  <a:gd name="T65" fmla="*/ 1521 h 1623"/>
                  <a:gd name="T66" fmla="*/ 138 w 1242"/>
                  <a:gd name="T67" fmla="*/ 1512 h 1623"/>
                  <a:gd name="T68" fmla="*/ 125 w 1242"/>
                  <a:gd name="T69" fmla="*/ 1442 h 1623"/>
                  <a:gd name="T70" fmla="*/ 138 w 1242"/>
                  <a:gd name="T71" fmla="*/ 1367 h 1623"/>
                  <a:gd name="T72" fmla="*/ 103 w 1242"/>
                  <a:gd name="T73" fmla="*/ 1288 h 1623"/>
                  <a:gd name="T74" fmla="*/ 128 w 1242"/>
                  <a:gd name="T75" fmla="*/ 1219 h 1623"/>
                  <a:gd name="T76" fmla="*/ 176 w 1242"/>
                  <a:gd name="T77" fmla="*/ 1080 h 1623"/>
                  <a:gd name="T78" fmla="*/ 141 w 1242"/>
                  <a:gd name="T79" fmla="*/ 746 h 1623"/>
                  <a:gd name="T80" fmla="*/ 178 w 1242"/>
                  <a:gd name="T81" fmla="*/ 724 h 1623"/>
                  <a:gd name="T82" fmla="*/ 29 w 1242"/>
                  <a:gd name="T83" fmla="*/ 635 h 16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42" h="1623">
                    <a:moveTo>
                      <a:pt x="0" y="514"/>
                    </a:moveTo>
                    <a:lnTo>
                      <a:pt x="100" y="501"/>
                    </a:lnTo>
                    <a:lnTo>
                      <a:pt x="163" y="405"/>
                    </a:lnTo>
                    <a:lnTo>
                      <a:pt x="193" y="392"/>
                    </a:lnTo>
                    <a:lnTo>
                      <a:pt x="265" y="398"/>
                    </a:lnTo>
                    <a:lnTo>
                      <a:pt x="296" y="387"/>
                    </a:lnTo>
                    <a:lnTo>
                      <a:pt x="334" y="388"/>
                    </a:lnTo>
                    <a:lnTo>
                      <a:pt x="353" y="413"/>
                    </a:lnTo>
                    <a:lnTo>
                      <a:pt x="391" y="411"/>
                    </a:lnTo>
                    <a:lnTo>
                      <a:pt x="419" y="400"/>
                    </a:lnTo>
                    <a:lnTo>
                      <a:pt x="475" y="403"/>
                    </a:lnTo>
                    <a:lnTo>
                      <a:pt x="524" y="438"/>
                    </a:lnTo>
                    <a:lnTo>
                      <a:pt x="553" y="478"/>
                    </a:lnTo>
                    <a:lnTo>
                      <a:pt x="582" y="494"/>
                    </a:lnTo>
                    <a:lnTo>
                      <a:pt x="671" y="503"/>
                    </a:lnTo>
                    <a:lnTo>
                      <a:pt x="725" y="483"/>
                    </a:lnTo>
                    <a:lnTo>
                      <a:pt x="782" y="478"/>
                    </a:lnTo>
                    <a:lnTo>
                      <a:pt x="793" y="411"/>
                    </a:lnTo>
                    <a:lnTo>
                      <a:pt x="829" y="368"/>
                    </a:lnTo>
                    <a:lnTo>
                      <a:pt x="833" y="292"/>
                    </a:lnTo>
                    <a:lnTo>
                      <a:pt x="873" y="270"/>
                    </a:lnTo>
                    <a:lnTo>
                      <a:pt x="873" y="200"/>
                    </a:lnTo>
                    <a:lnTo>
                      <a:pt x="912" y="177"/>
                    </a:lnTo>
                    <a:lnTo>
                      <a:pt x="925" y="120"/>
                    </a:lnTo>
                    <a:lnTo>
                      <a:pt x="953" y="114"/>
                    </a:lnTo>
                    <a:lnTo>
                      <a:pt x="981" y="46"/>
                    </a:lnTo>
                    <a:lnTo>
                      <a:pt x="958" y="1"/>
                    </a:lnTo>
                    <a:lnTo>
                      <a:pt x="1058" y="0"/>
                    </a:lnTo>
                    <a:lnTo>
                      <a:pt x="1092" y="103"/>
                    </a:lnTo>
                    <a:lnTo>
                      <a:pt x="1132" y="63"/>
                    </a:lnTo>
                    <a:lnTo>
                      <a:pt x="1153" y="21"/>
                    </a:lnTo>
                    <a:lnTo>
                      <a:pt x="1190" y="1"/>
                    </a:lnTo>
                    <a:lnTo>
                      <a:pt x="1221" y="23"/>
                    </a:lnTo>
                    <a:lnTo>
                      <a:pt x="1208" y="92"/>
                    </a:lnTo>
                    <a:lnTo>
                      <a:pt x="1160" y="131"/>
                    </a:lnTo>
                    <a:lnTo>
                      <a:pt x="1166" y="187"/>
                    </a:lnTo>
                    <a:lnTo>
                      <a:pt x="1210" y="218"/>
                    </a:lnTo>
                    <a:lnTo>
                      <a:pt x="1242" y="459"/>
                    </a:lnTo>
                    <a:lnTo>
                      <a:pt x="1086" y="620"/>
                    </a:lnTo>
                    <a:lnTo>
                      <a:pt x="1029" y="648"/>
                    </a:lnTo>
                    <a:lnTo>
                      <a:pt x="1034" y="824"/>
                    </a:lnTo>
                    <a:lnTo>
                      <a:pt x="1183" y="914"/>
                    </a:lnTo>
                    <a:lnTo>
                      <a:pt x="1094" y="985"/>
                    </a:lnTo>
                    <a:lnTo>
                      <a:pt x="1166" y="1057"/>
                    </a:lnTo>
                    <a:lnTo>
                      <a:pt x="1029" y="1306"/>
                    </a:lnTo>
                    <a:lnTo>
                      <a:pt x="1036" y="1337"/>
                    </a:lnTo>
                    <a:lnTo>
                      <a:pt x="1064" y="1333"/>
                    </a:lnTo>
                    <a:lnTo>
                      <a:pt x="1031" y="1365"/>
                    </a:lnTo>
                    <a:lnTo>
                      <a:pt x="1036" y="1454"/>
                    </a:lnTo>
                    <a:lnTo>
                      <a:pt x="991" y="1476"/>
                    </a:lnTo>
                    <a:lnTo>
                      <a:pt x="955" y="1482"/>
                    </a:lnTo>
                    <a:lnTo>
                      <a:pt x="884" y="1552"/>
                    </a:lnTo>
                    <a:lnTo>
                      <a:pt x="829" y="1562"/>
                    </a:lnTo>
                    <a:lnTo>
                      <a:pt x="825" y="1537"/>
                    </a:lnTo>
                    <a:lnTo>
                      <a:pt x="793" y="1501"/>
                    </a:lnTo>
                    <a:lnTo>
                      <a:pt x="725" y="1523"/>
                    </a:lnTo>
                    <a:lnTo>
                      <a:pt x="673" y="1492"/>
                    </a:lnTo>
                    <a:lnTo>
                      <a:pt x="594" y="1552"/>
                    </a:lnTo>
                    <a:lnTo>
                      <a:pt x="565" y="1545"/>
                    </a:lnTo>
                    <a:lnTo>
                      <a:pt x="478" y="1623"/>
                    </a:lnTo>
                    <a:lnTo>
                      <a:pt x="354" y="1534"/>
                    </a:lnTo>
                    <a:lnTo>
                      <a:pt x="351" y="1493"/>
                    </a:lnTo>
                    <a:lnTo>
                      <a:pt x="333" y="1490"/>
                    </a:lnTo>
                    <a:lnTo>
                      <a:pt x="299" y="1527"/>
                    </a:lnTo>
                    <a:lnTo>
                      <a:pt x="275" y="1515"/>
                    </a:lnTo>
                    <a:lnTo>
                      <a:pt x="269" y="1521"/>
                    </a:lnTo>
                    <a:lnTo>
                      <a:pt x="179" y="1478"/>
                    </a:lnTo>
                    <a:lnTo>
                      <a:pt x="138" y="1512"/>
                    </a:lnTo>
                    <a:lnTo>
                      <a:pt x="97" y="1471"/>
                    </a:lnTo>
                    <a:lnTo>
                      <a:pt x="125" y="1442"/>
                    </a:lnTo>
                    <a:lnTo>
                      <a:pt x="142" y="1406"/>
                    </a:lnTo>
                    <a:lnTo>
                      <a:pt x="138" y="1367"/>
                    </a:lnTo>
                    <a:lnTo>
                      <a:pt x="80" y="1332"/>
                    </a:lnTo>
                    <a:lnTo>
                      <a:pt x="103" y="1288"/>
                    </a:lnTo>
                    <a:lnTo>
                      <a:pt x="148" y="1269"/>
                    </a:lnTo>
                    <a:lnTo>
                      <a:pt x="128" y="1219"/>
                    </a:lnTo>
                    <a:lnTo>
                      <a:pt x="185" y="1204"/>
                    </a:lnTo>
                    <a:lnTo>
                      <a:pt x="176" y="1080"/>
                    </a:lnTo>
                    <a:lnTo>
                      <a:pt x="94" y="954"/>
                    </a:lnTo>
                    <a:lnTo>
                      <a:pt x="141" y="746"/>
                    </a:lnTo>
                    <a:lnTo>
                      <a:pt x="178" y="750"/>
                    </a:lnTo>
                    <a:lnTo>
                      <a:pt x="178" y="724"/>
                    </a:lnTo>
                    <a:lnTo>
                      <a:pt x="78" y="674"/>
                    </a:lnTo>
                    <a:lnTo>
                      <a:pt x="29" y="635"/>
                    </a:lnTo>
                    <a:lnTo>
                      <a:pt x="0" y="514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47" name="Freeform 107"/>
              <p:cNvSpPr>
                <a:spLocks noChangeAspect="1"/>
              </p:cNvSpPr>
              <p:nvPr/>
            </p:nvSpPr>
            <p:spPr bwMode="auto">
              <a:xfrm>
                <a:off x="3998" y="2987"/>
                <a:ext cx="233" cy="212"/>
              </a:xfrm>
              <a:custGeom>
                <a:avLst/>
                <a:gdLst>
                  <a:gd name="T0" fmla="*/ 98 w 1290"/>
                  <a:gd name="T1" fmla="*/ 888 h 1168"/>
                  <a:gd name="T2" fmla="*/ 142 w 1290"/>
                  <a:gd name="T3" fmla="*/ 986 h 1168"/>
                  <a:gd name="T4" fmla="*/ 91 w 1290"/>
                  <a:gd name="T5" fmla="*/ 1007 h 1168"/>
                  <a:gd name="T6" fmla="*/ 103 w 1290"/>
                  <a:gd name="T7" fmla="*/ 1083 h 1168"/>
                  <a:gd name="T8" fmla="*/ 319 w 1290"/>
                  <a:gd name="T9" fmla="*/ 1077 h 1168"/>
                  <a:gd name="T10" fmla="*/ 389 w 1290"/>
                  <a:gd name="T11" fmla="*/ 1168 h 1168"/>
                  <a:gd name="T12" fmla="*/ 619 w 1290"/>
                  <a:gd name="T13" fmla="*/ 1089 h 1168"/>
                  <a:gd name="T14" fmla="*/ 813 w 1290"/>
                  <a:gd name="T15" fmla="*/ 1031 h 1168"/>
                  <a:gd name="T16" fmla="*/ 1007 w 1290"/>
                  <a:gd name="T17" fmla="*/ 1013 h 1168"/>
                  <a:gd name="T18" fmla="*/ 1078 w 1290"/>
                  <a:gd name="T19" fmla="*/ 956 h 1168"/>
                  <a:gd name="T20" fmla="*/ 1091 w 1290"/>
                  <a:gd name="T21" fmla="*/ 891 h 1168"/>
                  <a:gd name="T22" fmla="*/ 1098 w 1290"/>
                  <a:gd name="T23" fmla="*/ 853 h 1168"/>
                  <a:gd name="T24" fmla="*/ 1290 w 1290"/>
                  <a:gd name="T25" fmla="*/ 485 h 1168"/>
                  <a:gd name="T26" fmla="*/ 1264 w 1290"/>
                  <a:gd name="T27" fmla="*/ 458 h 1168"/>
                  <a:gd name="T28" fmla="*/ 1248 w 1290"/>
                  <a:gd name="T29" fmla="*/ 409 h 1168"/>
                  <a:gd name="T30" fmla="*/ 1212 w 1290"/>
                  <a:gd name="T31" fmla="*/ 351 h 1168"/>
                  <a:gd name="T32" fmla="*/ 1181 w 1290"/>
                  <a:gd name="T33" fmla="*/ 353 h 1168"/>
                  <a:gd name="T34" fmla="*/ 1139 w 1290"/>
                  <a:gd name="T35" fmla="*/ 347 h 1168"/>
                  <a:gd name="T36" fmla="*/ 1117 w 1290"/>
                  <a:gd name="T37" fmla="*/ 281 h 1168"/>
                  <a:gd name="T38" fmla="*/ 1090 w 1290"/>
                  <a:gd name="T39" fmla="*/ 237 h 1168"/>
                  <a:gd name="T40" fmla="*/ 1100 w 1290"/>
                  <a:gd name="T41" fmla="*/ 229 h 1168"/>
                  <a:gd name="T42" fmla="*/ 1115 w 1290"/>
                  <a:gd name="T43" fmla="*/ 197 h 1168"/>
                  <a:gd name="T44" fmla="*/ 1098 w 1290"/>
                  <a:gd name="T45" fmla="*/ 169 h 1168"/>
                  <a:gd name="T46" fmla="*/ 1013 w 1290"/>
                  <a:gd name="T47" fmla="*/ 152 h 1168"/>
                  <a:gd name="T48" fmla="*/ 925 w 1290"/>
                  <a:gd name="T49" fmla="*/ 71 h 1168"/>
                  <a:gd name="T50" fmla="*/ 886 w 1290"/>
                  <a:gd name="T51" fmla="*/ 71 h 1168"/>
                  <a:gd name="T52" fmla="*/ 716 w 1290"/>
                  <a:gd name="T53" fmla="*/ 0 h 1168"/>
                  <a:gd name="T54" fmla="*/ 715 w 1290"/>
                  <a:gd name="T55" fmla="*/ 25 h 1168"/>
                  <a:gd name="T56" fmla="*/ 685 w 1290"/>
                  <a:gd name="T57" fmla="*/ 48 h 1168"/>
                  <a:gd name="T58" fmla="*/ 654 w 1290"/>
                  <a:gd name="T59" fmla="*/ 138 h 1168"/>
                  <a:gd name="T60" fmla="*/ 714 w 1290"/>
                  <a:gd name="T61" fmla="*/ 156 h 1168"/>
                  <a:gd name="T62" fmla="*/ 764 w 1290"/>
                  <a:gd name="T63" fmla="*/ 212 h 1168"/>
                  <a:gd name="T64" fmla="*/ 775 w 1290"/>
                  <a:gd name="T65" fmla="*/ 275 h 1168"/>
                  <a:gd name="T66" fmla="*/ 737 w 1290"/>
                  <a:gd name="T67" fmla="*/ 296 h 1168"/>
                  <a:gd name="T68" fmla="*/ 725 w 1290"/>
                  <a:gd name="T69" fmla="*/ 358 h 1168"/>
                  <a:gd name="T70" fmla="*/ 655 w 1290"/>
                  <a:gd name="T71" fmla="*/ 401 h 1168"/>
                  <a:gd name="T72" fmla="*/ 660 w 1290"/>
                  <a:gd name="T73" fmla="*/ 475 h 1168"/>
                  <a:gd name="T74" fmla="*/ 603 w 1290"/>
                  <a:gd name="T75" fmla="*/ 530 h 1168"/>
                  <a:gd name="T76" fmla="*/ 615 w 1290"/>
                  <a:gd name="T77" fmla="*/ 564 h 1168"/>
                  <a:gd name="T78" fmla="*/ 704 w 1290"/>
                  <a:gd name="T79" fmla="*/ 561 h 1168"/>
                  <a:gd name="T80" fmla="*/ 718 w 1290"/>
                  <a:gd name="T81" fmla="*/ 592 h 1168"/>
                  <a:gd name="T82" fmla="*/ 630 w 1290"/>
                  <a:gd name="T83" fmla="*/ 658 h 1168"/>
                  <a:gd name="T84" fmla="*/ 428 w 1290"/>
                  <a:gd name="T85" fmla="*/ 656 h 1168"/>
                  <a:gd name="T86" fmla="*/ 374 w 1290"/>
                  <a:gd name="T87" fmla="*/ 633 h 1168"/>
                  <a:gd name="T88" fmla="*/ 336 w 1290"/>
                  <a:gd name="T89" fmla="*/ 669 h 1168"/>
                  <a:gd name="T90" fmla="*/ 305 w 1290"/>
                  <a:gd name="T91" fmla="*/ 711 h 1168"/>
                  <a:gd name="T92" fmla="*/ 221 w 1290"/>
                  <a:gd name="T93" fmla="*/ 726 h 1168"/>
                  <a:gd name="T94" fmla="*/ 202 w 1290"/>
                  <a:gd name="T95" fmla="*/ 695 h 1168"/>
                  <a:gd name="T96" fmla="*/ 170 w 1290"/>
                  <a:gd name="T97" fmla="*/ 690 h 1168"/>
                  <a:gd name="T98" fmla="*/ 135 w 1290"/>
                  <a:gd name="T99" fmla="*/ 643 h 1168"/>
                  <a:gd name="T100" fmla="*/ 77 w 1290"/>
                  <a:gd name="T101" fmla="*/ 617 h 1168"/>
                  <a:gd name="T102" fmla="*/ 36 w 1290"/>
                  <a:gd name="T103" fmla="*/ 633 h 1168"/>
                  <a:gd name="T104" fmla="*/ 4 w 1290"/>
                  <a:gd name="T105" fmla="*/ 687 h 1168"/>
                  <a:gd name="T106" fmla="*/ 19 w 1290"/>
                  <a:gd name="T107" fmla="*/ 737 h 1168"/>
                  <a:gd name="T108" fmla="*/ 0 w 1290"/>
                  <a:gd name="T109" fmla="*/ 791 h 1168"/>
                  <a:gd name="T110" fmla="*/ 61 w 1290"/>
                  <a:gd name="T111" fmla="*/ 913 h 1168"/>
                  <a:gd name="T112" fmla="*/ 98 w 1290"/>
                  <a:gd name="T113" fmla="*/ 888 h 1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290" h="1168">
                    <a:moveTo>
                      <a:pt x="98" y="888"/>
                    </a:moveTo>
                    <a:lnTo>
                      <a:pt x="142" y="986"/>
                    </a:lnTo>
                    <a:lnTo>
                      <a:pt x="91" y="1007"/>
                    </a:lnTo>
                    <a:lnTo>
                      <a:pt x="103" y="1083"/>
                    </a:lnTo>
                    <a:lnTo>
                      <a:pt x="319" y="1077"/>
                    </a:lnTo>
                    <a:lnTo>
                      <a:pt x="389" y="1168"/>
                    </a:lnTo>
                    <a:lnTo>
                      <a:pt x="619" y="1089"/>
                    </a:lnTo>
                    <a:lnTo>
                      <a:pt x="813" y="1031"/>
                    </a:lnTo>
                    <a:lnTo>
                      <a:pt x="1007" y="1013"/>
                    </a:lnTo>
                    <a:lnTo>
                      <a:pt x="1078" y="956"/>
                    </a:lnTo>
                    <a:lnTo>
                      <a:pt x="1091" y="891"/>
                    </a:lnTo>
                    <a:lnTo>
                      <a:pt x="1098" y="853"/>
                    </a:lnTo>
                    <a:lnTo>
                      <a:pt x="1290" y="485"/>
                    </a:lnTo>
                    <a:lnTo>
                      <a:pt x="1264" y="458"/>
                    </a:lnTo>
                    <a:lnTo>
                      <a:pt x="1248" y="409"/>
                    </a:lnTo>
                    <a:lnTo>
                      <a:pt x="1212" y="351"/>
                    </a:lnTo>
                    <a:lnTo>
                      <a:pt x="1181" y="353"/>
                    </a:lnTo>
                    <a:lnTo>
                      <a:pt x="1139" y="347"/>
                    </a:lnTo>
                    <a:lnTo>
                      <a:pt x="1117" y="281"/>
                    </a:lnTo>
                    <a:lnTo>
                      <a:pt x="1090" y="237"/>
                    </a:lnTo>
                    <a:lnTo>
                      <a:pt x="1100" y="229"/>
                    </a:lnTo>
                    <a:lnTo>
                      <a:pt x="1115" y="197"/>
                    </a:lnTo>
                    <a:lnTo>
                      <a:pt x="1098" y="169"/>
                    </a:lnTo>
                    <a:lnTo>
                      <a:pt x="1013" y="152"/>
                    </a:lnTo>
                    <a:lnTo>
                      <a:pt x="925" y="71"/>
                    </a:lnTo>
                    <a:lnTo>
                      <a:pt x="886" y="71"/>
                    </a:lnTo>
                    <a:lnTo>
                      <a:pt x="716" y="0"/>
                    </a:lnTo>
                    <a:lnTo>
                      <a:pt x="715" y="25"/>
                    </a:lnTo>
                    <a:lnTo>
                      <a:pt x="685" y="48"/>
                    </a:lnTo>
                    <a:lnTo>
                      <a:pt x="654" y="138"/>
                    </a:lnTo>
                    <a:lnTo>
                      <a:pt x="714" y="156"/>
                    </a:lnTo>
                    <a:lnTo>
                      <a:pt x="764" y="212"/>
                    </a:lnTo>
                    <a:lnTo>
                      <a:pt x="775" y="275"/>
                    </a:lnTo>
                    <a:lnTo>
                      <a:pt x="737" y="296"/>
                    </a:lnTo>
                    <a:lnTo>
                      <a:pt x="725" y="358"/>
                    </a:lnTo>
                    <a:lnTo>
                      <a:pt x="655" y="401"/>
                    </a:lnTo>
                    <a:lnTo>
                      <a:pt x="660" y="475"/>
                    </a:lnTo>
                    <a:lnTo>
                      <a:pt x="603" y="530"/>
                    </a:lnTo>
                    <a:lnTo>
                      <a:pt x="615" y="564"/>
                    </a:lnTo>
                    <a:lnTo>
                      <a:pt x="704" y="561"/>
                    </a:lnTo>
                    <a:lnTo>
                      <a:pt x="718" y="592"/>
                    </a:lnTo>
                    <a:lnTo>
                      <a:pt x="630" y="658"/>
                    </a:lnTo>
                    <a:lnTo>
                      <a:pt x="428" y="656"/>
                    </a:lnTo>
                    <a:lnTo>
                      <a:pt x="374" y="633"/>
                    </a:lnTo>
                    <a:lnTo>
                      <a:pt x="336" y="669"/>
                    </a:lnTo>
                    <a:lnTo>
                      <a:pt x="305" y="711"/>
                    </a:lnTo>
                    <a:lnTo>
                      <a:pt x="221" y="726"/>
                    </a:lnTo>
                    <a:lnTo>
                      <a:pt x="202" y="695"/>
                    </a:lnTo>
                    <a:lnTo>
                      <a:pt x="170" y="690"/>
                    </a:lnTo>
                    <a:lnTo>
                      <a:pt x="135" y="643"/>
                    </a:lnTo>
                    <a:lnTo>
                      <a:pt x="77" y="617"/>
                    </a:lnTo>
                    <a:lnTo>
                      <a:pt x="36" y="633"/>
                    </a:lnTo>
                    <a:lnTo>
                      <a:pt x="4" y="687"/>
                    </a:lnTo>
                    <a:lnTo>
                      <a:pt x="19" y="737"/>
                    </a:lnTo>
                    <a:lnTo>
                      <a:pt x="0" y="791"/>
                    </a:lnTo>
                    <a:lnTo>
                      <a:pt x="61" y="913"/>
                    </a:lnTo>
                    <a:lnTo>
                      <a:pt x="98" y="88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48" name="Freeform 108"/>
              <p:cNvSpPr>
                <a:spLocks noChangeAspect="1"/>
              </p:cNvSpPr>
              <p:nvPr/>
            </p:nvSpPr>
            <p:spPr bwMode="auto">
              <a:xfrm>
                <a:off x="3611" y="3234"/>
                <a:ext cx="165" cy="93"/>
              </a:xfrm>
              <a:custGeom>
                <a:avLst/>
                <a:gdLst>
                  <a:gd name="T0" fmla="*/ 142 w 916"/>
                  <a:gd name="T1" fmla="*/ 105 h 515"/>
                  <a:gd name="T2" fmla="*/ 218 w 916"/>
                  <a:gd name="T3" fmla="*/ 77 h 515"/>
                  <a:gd name="T4" fmla="*/ 230 w 916"/>
                  <a:gd name="T5" fmla="*/ 0 h 515"/>
                  <a:gd name="T6" fmla="*/ 263 w 916"/>
                  <a:gd name="T7" fmla="*/ 0 h 515"/>
                  <a:gd name="T8" fmla="*/ 300 w 916"/>
                  <a:gd name="T9" fmla="*/ 52 h 515"/>
                  <a:gd name="T10" fmla="*/ 571 w 916"/>
                  <a:gd name="T11" fmla="*/ 67 h 515"/>
                  <a:gd name="T12" fmla="*/ 638 w 916"/>
                  <a:gd name="T13" fmla="*/ 48 h 515"/>
                  <a:gd name="T14" fmla="*/ 718 w 916"/>
                  <a:gd name="T15" fmla="*/ 77 h 515"/>
                  <a:gd name="T16" fmla="*/ 728 w 916"/>
                  <a:gd name="T17" fmla="*/ 276 h 515"/>
                  <a:gd name="T18" fmla="*/ 805 w 916"/>
                  <a:gd name="T19" fmla="*/ 276 h 515"/>
                  <a:gd name="T20" fmla="*/ 897 w 916"/>
                  <a:gd name="T21" fmla="*/ 232 h 515"/>
                  <a:gd name="T22" fmla="*/ 916 w 916"/>
                  <a:gd name="T23" fmla="*/ 309 h 515"/>
                  <a:gd name="T24" fmla="*/ 864 w 916"/>
                  <a:gd name="T25" fmla="*/ 345 h 515"/>
                  <a:gd name="T26" fmla="*/ 825 w 916"/>
                  <a:gd name="T27" fmla="*/ 335 h 515"/>
                  <a:gd name="T28" fmla="*/ 586 w 916"/>
                  <a:gd name="T29" fmla="*/ 505 h 515"/>
                  <a:gd name="T30" fmla="*/ 413 w 916"/>
                  <a:gd name="T31" fmla="*/ 515 h 515"/>
                  <a:gd name="T32" fmla="*/ 91 w 916"/>
                  <a:gd name="T33" fmla="*/ 394 h 515"/>
                  <a:gd name="T34" fmla="*/ 0 w 916"/>
                  <a:gd name="T35" fmla="*/ 170 h 515"/>
                  <a:gd name="T36" fmla="*/ 142 w 916"/>
                  <a:gd name="T37" fmla="*/ 105 h 5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16" h="515">
                    <a:moveTo>
                      <a:pt x="142" y="105"/>
                    </a:moveTo>
                    <a:lnTo>
                      <a:pt x="218" y="77"/>
                    </a:lnTo>
                    <a:lnTo>
                      <a:pt x="230" y="0"/>
                    </a:lnTo>
                    <a:lnTo>
                      <a:pt x="263" y="0"/>
                    </a:lnTo>
                    <a:lnTo>
                      <a:pt x="300" y="52"/>
                    </a:lnTo>
                    <a:lnTo>
                      <a:pt x="571" y="67"/>
                    </a:lnTo>
                    <a:lnTo>
                      <a:pt x="638" y="48"/>
                    </a:lnTo>
                    <a:lnTo>
                      <a:pt x="718" y="77"/>
                    </a:lnTo>
                    <a:lnTo>
                      <a:pt x="728" y="276"/>
                    </a:lnTo>
                    <a:lnTo>
                      <a:pt x="805" y="276"/>
                    </a:lnTo>
                    <a:lnTo>
                      <a:pt x="897" y="232"/>
                    </a:lnTo>
                    <a:lnTo>
                      <a:pt x="916" y="309"/>
                    </a:lnTo>
                    <a:lnTo>
                      <a:pt x="864" y="345"/>
                    </a:lnTo>
                    <a:lnTo>
                      <a:pt x="825" y="335"/>
                    </a:lnTo>
                    <a:lnTo>
                      <a:pt x="586" y="505"/>
                    </a:lnTo>
                    <a:lnTo>
                      <a:pt x="413" y="515"/>
                    </a:lnTo>
                    <a:lnTo>
                      <a:pt x="91" y="394"/>
                    </a:lnTo>
                    <a:lnTo>
                      <a:pt x="0" y="170"/>
                    </a:lnTo>
                    <a:lnTo>
                      <a:pt x="142" y="10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49" name="Freeform 109"/>
              <p:cNvSpPr>
                <a:spLocks noChangeAspect="1"/>
              </p:cNvSpPr>
              <p:nvPr/>
            </p:nvSpPr>
            <p:spPr bwMode="auto">
              <a:xfrm>
                <a:off x="3355" y="3242"/>
                <a:ext cx="282" cy="225"/>
              </a:xfrm>
              <a:custGeom>
                <a:avLst/>
                <a:gdLst>
                  <a:gd name="T0" fmla="*/ 152 w 1562"/>
                  <a:gd name="T1" fmla="*/ 256 h 1244"/>
                  <a:gd name="T2" fmla="*/ 286 w 1562"/>
                  <a:gd name="T3" fmla="*/ 273 h 1244"/>
                  <a:gd name="T4" fmla="*/ 485 w 1562"/>
                  <a:gd name="T5" fmla="*/ 240 h 1244"/>
                  <a:gd name="T6" fmla="*/ 521 w 1562"/>
                  <a:gd name="T7" fmla="*/ 282 h 1244"/>
                  <a:gd name="T8" fmla="*/ 900 w 1562"/>
                  <a:gd name="T9" fmla="*/ 405 h 1244"/>
                  <a:gd name="T10" fmla="*/ 918 w 1562"/>
                  <a:gd name="T11" fmla="*/ 340 h 1244"/>
                  <a:gd name="T12" fmla="*/ 903 w 1562"/>
                  <a:gd name="T13" fmla="*/ 300 h 1244"/>
                  <a:gd name="T14" fmla="*/ 905 w 1562"/>
                  <a:gd name="T15" fmla="*/ 283 h 1244"/>
                  <a:gd name="T16" fmla="*/ 908 w 1562"/>
                  <a:gd name="T17" fmla="*/ 271 h 1244"/>
                  <a:gd name="T18" fmla="*/ 911 w 1562"/>
                  <a:gd name="T19" fmla="*/ 260 h 1244"/>
                  <a:gd name="T20" fmla="*/ 913 w 1562"/>
                  <a:gd name="T21" fmla="*/ 243 h 1244"/>
                  <a:gd name="T22" fmla="*/ 995 w 1562"/>
                  <a:gd name="T23" fmla="*/ 245 h 1244"/>
                  <a:gd name="T24" fmla="*/ 1089 w 1562"/>
                  <a:gd name="T25" fmla="*/ 191 h 1244"/>
                  <a:gd name="T26" fmla="*/ 1134 w 1562"/>
                  <a:gd name="T27" fmla="*/ 204 h 1244"/>
                  <a:gd name="T28" fmla="*/ 1256 w 1562"/>
                  <a:gd name="T29" fmla="*/ 106 h 1244"/>
                  <a:gd name="T30" fmla="*/ 1495 w 1562"/>
                  <a:gd name="T31" fmla="*/ 21 h 1244"/>
                  <a:gd name="T32" fmla="*/ 1539 w 1562"/>
                  <a:gd name="T33" fmla="*/ 0 h 1244"/>
                  <a:gd name="T34" fmla="*/ 1562 w 1562"/>
                  <a:gd name="T35" fmla="*/ 57 h 1244"/>
                  <a:gd name="T36" fmla="*/ 1556 w 1562"/>
                  <a:gd name="T37" fmla="*/ 58 h 1244"/>
                  <a:gd name="T38" fmla="*/ 1549 w 1562"/>
                  <a:gd name="T39" fmla="*/ 59 h 1244"/>
                  <a:gd name="T40" fmla="*/ 1541 w 1562"/>
                  <a:gd name="T41" fmla="*/ 62 h 1244"/>
                  <a:gd name="T42" fmla="*/ 1532 w 1562"/>
                  <a:gd name="T43" fmla="*/ 66 h 1244"/>
                  <a:gd name="T44" fmla="*/ 1512 w 1562"/>
                  <a:gd name="T45" fmla="*/ 76 h 1244"/>
                  <a:gd name="T46" fmla="*/ 1490 w 1562"/>
                  <a:gd name="T47" fmla="*/ 86 h 1244"/>
                  <a:gd name="T48" fmla="*/ 1469 w 1562"/>
                  <a:gd name="T49" fmla="*/ 97 h 1244"/>
                  <a:gd name="T50" fmla="*/ 1449 w 1562"/>
                  <a:gd name="T51" fmla="*/ 106 h 1244"/>
                  <a:gd name="T52" fmla="*/ 1440 w 1562"/>
                  <a:gd name="T53" fmla="*/ 110 h 1244"/>
                  <a:gd name="T54" fmla="*/ 1432 w 1562"/>
                  <a:gd name="T55" fmla="*/ 113 h 1244"/>
                  <a:gd name="T56" fmla="*/ 1424 w 1562"/>
                  <a:gd name="T57" fmla="*/ 115 h 1244"/>
                  <a:gd name="T58" fmla="*/ 1418 w 1562"/>
                  <a:gd name="T59" fmla="*/ 116 h 1244"/>
                  <a:gd name="T60" fmla="*/ 1415 w 1562"/>
                  <a:gd name="T61" fmla="*/ 166 h 1244"/>
                  <a:gd name="T62" fmla="*/ 1380 w 1562"/>
                  <a:gd name="T63" fmla="*/ 204 h 1244"/>
                  <a:gd name="T64" fmla="*/ 1387 w 1562"/>
                  <a:gd name="T65" fmla="*/ 256 h 1244"/>
                  <a:gd name="T66" fmla="*/ 1209 w 1562"/>
                  <a:gd name="T67" fmla="*/ 338 h 1244"/>
                  <a:gd name="T68" fmla="*/ 1173 w 1562"/>
                  <a:gd name="T69" fmla="*/ 349 h 1244"/>
                  <a:gd name="T70" fmla="*/ 1173 w 1562"/>
                  <a:gd name="T71" fmla="*/ 400 h 1244"/>
                  <a:gd name="T72" fmla="*/ 1109 w 1562"/>
                  <a:gd name="T73" fmla="*/ 444 h 1244"/>
                  <a:gd name="T74" fmla="*/ 1084 w 1562"/>
                  <a:gd name="T75" fmla="*/ 1244 h 1244"/>
                  <a:gd name="T76" fmla="*/ 1060 w 1562"/>
                  <a:gd name="T77" fmla="*/ 1220 h 1244"/>
                  <a:gd name="T78" fmla="*/ 990 w 1562"/>
                  <a:gd name="T79" fmla="*/ 1202 h 1244"/>
                  <a:gd name="T80" fmla="*/ 784 w 1562"/>
                  <a:gd name="T81" fmla="*/ 1112 h 1244"/>
                  <a:gd name="T82" fmla="*/ 691 w 1562"/>
                  <a:gd name="T83" fmla="*/ 1217 h 1244"/>
                  <a:gd name="T84" fmla="*/ 185 w 1562"/>
                  <a:gd name="T85" fmla="*/ 1227 h 1244"/>
                  <a:gd name="T86" fmla="*/ 202 w 1562"/>
                  <a:gd name="T87" fmla="*/ 1153 h 1244"/>
                  <a:gd name="T88" fmla="*/ 214 w 1562"/>
                  <a:gd name="T89" fmla="*/ 1006 h 1244"/>
                  <a:gd name="T90" fmla="*/ 180 w 1562"/>
                  <a:gd name="T91" fmla="*/ 947 h 1244"/>
                  <a:gd name="T92" fmla="*/ 70 w 1562"/>
                  <a:gd name="T93" fmla="*/ 862 h 1244"/>
                  <a:gd name="T94" fmla="*/ 16 w 1562"/>
                  <a:gd name="T95" fmla="*/ 787 h 1244"/>
                  <a:gd name="T96" fmla="*/ 0 w 1562"/>
                  <a:gd name="T97" fmla="*/ 596 h 1244"/>
                  <a:gd name="T98" fmla="*/ 152 w 1562"/>
                  <a:gd name="T99" fmla="*/ 256 h 1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562" h="1244">
                    <a:moveTo>
                      <a:pt x="152" y="256"/>
                    </a:moveTo>
                    <a:lnTo>
                      <a:pt x="286" y="273"/>
                    </a:lnTo>
                    <a:lnTo>
                      <a:pt x="485" y="240"/>
                    </a:lnTo>
                    <a:lnTo>
                      <a:pt x="521" y="282"/>
                    </a:lnTo>
                    <a:lnTo>
                      <a:pt x="900" y="405"/>
                    </a:lnTo>
                    <a:lnTo>
                      <a:pt x="918" y="340"/>
                    </a:lnTo>
                    <a:lnTo>
                      <a:pt x="903" y="300"/>
                    </a:lnTo>
                    <a:lnTo>
                      <a:pt x="905" y="283"/>
                    </a:lnTo>
                    <a:lnTo>
                      <a:pt x="908" y="271"/>
                    </a:lnTo>
                    <a:lnTo>
                      <a:pt x="911" y="260"/>
                    </a:lnTo>
                    <a:lnTo>
                      <a:pt x="913" y="243"/>
                    </a:lnTo>
                    <a:lnTo>
                      <a:pt x="995" y="245"/>
                    </a:lnTo>
                    <a:lnTo>
                      <a:pt x="1089" y="191"/>
                    </a:lnTo>
                    <a:lnTo>
                      <a:pt x="1134" y="204"/>
                    </a:lnTo>
                    <a:lnTo>
                      <a:pt x="1256" y="106"/>
                    </a:lnTo>
                    <a:lnTo>
                      <a:pt x="1495" y="21"/>
                    </a:lnTo>
                    <a:lnTo>
                      <a:pt x="1539" y="0"/>
                    </a:lnTo>
                    <a:lnTo>
                      <a:pt x="1562" y="57"/>
                    </a:lnTo>
                    <a:lnTo>
                      <a:pt x="1556" y="58"/>
                    </a:lnTo>
                    <a:lnTo>
                      <a:pt x="1549" y="59"/>
                    </a:lnTo>
                    <a:lnTo>
                      <a:pt x="1541" y="62"/>
                    </a:lnTo>
                    <a:lnTo>
                      <a:pt x="1532" y="66"/>
                    </a:lnTo>
                    <a:lnTo>
                      <a:pt x="1512" y="76"/>
                    </a:lnTo>
                    <a:lnTo>
                      <a:pt x="1490" y="86"/>
                    </a:lnTo>
                    <a:lnTo>
                      <a:pt x="1469" y="97"/>
                    </a:lnTo>
                    <a:lnTo>
                      <a:pt x="1449" y="106"/>
                    </a:lnTo>
                    <a:lnTo>
                      <a:pt x="1440" y="110"/>
                    </a:lnTo>
                    <a:lnTo>
                      <a:pt x="1432" y="113"/>
                    </a:lnTo>
                    <a:lnTo>
                      <a:pt x="1424" y="115"/>
                    </a:lnTo>
                    <a:lnTo>
                      <a:pt x="1418" y="116"/>
                    </a:lnTo>
                    <a:lnTo>
                      <a:pt x="1415" y="166"/>
                    </a:lnTo>
                    <a:lnTo>
                      <a:pt x="1380" y="204"/>
                    </a:lnTo>
                    <a:lnTo>
                      <a:pt x="1387" y="256"/>
                    </a:lnTo>
                    <a:lnTo>
                      <a:pt x="1209" y="338"/>
                    </a:lnTo>
                    <a:lnTo>
                      <a:pt x="1173" y="349"/>
                    </a:lnTo>
                    <a:lnTo>
                      <a:pt x="1173" y="400"/>
                    </a:lnTo>
                    <a:lnTo>
                      <a:pt x="1109" y="444"/>
                    </a:lnTo>
                    <a:lnTo>
                      <a:pt x="1084" y="1244"/>
                    </a:lnTo>
                    <a:lnTo>
                      <a:pt x="1060" y="1220"/>
                    </a:lnTo>
                    <a:lnTo>
                      <a:pt x="990" y="1202"/>
                    </a:lnTo>
                    <a:lnTo>
                      <a:pt x="784" y="1112"/>
                    </a:lnTo>
                    <a:lnTo>
                      <a:pt x="691" y="1217"/>
                    </a:lnTo>
                    <a:lnTo>
                      <a:pt x="185" y="1227"/>
                    </a:lnTo>
                    <a:lnTo>
                      <a:pt x="202" y="1153"/>
                    </a:lnTo>
                    <a:lnTo>
                      <a:pt x="214" y="1006"/>
                    </a:lnTo>
                    <a:lnTo>
                      <a:pt x="180" y="947"/>
                    </a:lnTo>
                    <a:lnTo>
                      <a:pt x="70" y="862"/>
                    </a:lnTo>
                    <a:lnTo>
                      <a:pt x="16" y="787"/>
                    </a:lnTo>
                    <a:lnTo>
                      <a:pt x="0" y="596"/>
                    </a:lnTo>
                    <a:lnTo>
                      <a:pt x="152" y="256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50" name="Freeform 110"/>
              <p:cNvSpPr>
                <a:spLocks noChangeAspect="1"/>
              </p:cNvSpPr>
              <p:nvPr/>
            </p:nvSpPr>
            <p:spPr bwMode="auto">
              <a:xfrm>
                <a:off x="3853" y="3240"/>
                <a:ext cx="106" cy="121"/>
              </a:xfrm>
              <a:custGeom>
                <a:avLst/>
                <a:gdLst>
                  <a:gd name="T0" fmla="*/ 14 w 587"/>
                  <a:gd name="T1" fmla="*/ 105 h 669"/>
                  <a:gd name="T2" fmla="*/ 11 w 587"/>
                  <a:gd name="T3" fmla="*/ 75 h 669"/>
                  <a:gd name="T4" fmla="*/ 132 w 587"/>
                  <a:gd name="T5" fmla="*/ 0 h 669"/>
                  <a:gd name="T6" fmla="*/ 256 w 587"/>
                  <a:gd name="T7" fmla="*/ 65 h 669"/>
                  <a:gd name="T8" fmla="*/ 254 w 587"/>
                  <a:gd name="T9" fmla="*/ 69 h 669"/>
                  <a:gd name="T10" fmla="*/ 332 w 587"/>
                  <a:gd name="T11" fmla="*/ 79 h 669"/>
                  <a:gd name="T12" fmla="*/ 395 w 587"/>
                  <a:gd name="T13" fmla="*/ 52 h 669"/>
                  <a:gd name="T14" fmla="*/ 465 w 587"/>
                  <a:gd name="T15" fmla="*/ 106 h 669"/>
                  <a:gd name="T16" fmla="*/ 581 w 587"/>
                  <a:gd name="T17" fmla="*/ 145 h 669"/>
                  <a:gd name="T18" fmla="*/ 587 w 587"/>
                  <a:gd name="T19" fmla="*/ 246 h 669"/>
                  <a:gd name="T20" fmla="*/ 559 w 587"/>
                  <a:gd name="T21" fmla="*/ 248 h 669"/>
                  <a:gd name="T22" fmla="*/ 529 w 587"/>
                  <a:gd name="T23" fmla="*/ 261 h 669"/>
                  <a:gd name="T24" fmla="*/ 519 w 587"/>
                  <a:gd name="T25" fmla="*/ 415 h 669"/>
                  <a:gd name="T26" fmla="*/ 531 w 587"/>
                  <a:gd name="T27" fmla="*/ 634 h 669"/>
                  <a:gd name="T28" fmla="*/ 523 w 587"/>
                  <a:gd name="T29" fmla="*/ 669 h 669"/>
                  <a:gd name="T30" fmla="*/ 216 w 587"/>
                  <a:gd name="T31" fmla="*/ 544 h 669"/>
                  <a:gd name="T32" fmla="*/ 52 w 587"/>
                  <a:gd name="T33" fmla="*/ 276 h 669"/>
                  <a:gd name="T34" fmla="*/ 0 w 587"/>
                  <a:gd name="T35" fmla="*/ 110 h 669"/>
                  <a:gd name="T36" fmla="*/ 14 w 587"/>
                  <a:gd name="T37" fmla="*/ 105 h 6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7" h="669">
                    <a:moveTo>
                      <a:pt x="14" y="105"/>
                    </a:moveTo>
                    <a:lnTo>
                      <a:pt x="11" y="75"/>
                    </a:lnTo>
                    <a:lnTo>
                      <a:pt x="132" y="0"/>
                    </a:lnTo>
                    <a:lnTo>
                      <a:pt x="256" y="65"/>
                    </a:lnTo>
                    <a:lnTo>
                      <a:pt x="254" y="69"/>
                    </a:lnTo>
                    <a:lnTo>
                      <a:pt x="332" y="79"/>
                    </a:lnTo>
                    <a:lnTo>
                      <a:pt x="395" y="52"/>
                    </a:lnTo>
                    <a:lnTo>
                      <a:pt x="465" y="106"/>
                    </a:lnTo>
                    <a:lnTo>
                      <a:pt x="581" y="145"/>
                    </a:lnTo>
                    <a:lnTo>
                      <a:pt x="587" y="246"/>
                    </a:lnTo>
                    <a:lnTo>
                      <a:pt x="559" y="248"/>
                    </a:lnTo>
                    <a:lnTo>
                      <a:pt x="529" y="261"/>
                    </a:lnTo>
                    <a:lnTo>
                      <a:pt x="519" y="415"/>
                    </a:lnTo>
                    <a:lnTo>
                      <a:pt x="531" y="634"/>
                    </a:lnTo>
                    <a:lnTo>
                      <a:pt x="523" y="669"/>
                    </a:lnTo>
                    <a:lnTo>
                      <a:pt x="216" y="544"/>
                    </a:lnTo>
                    <a:lnTo>
                      <a:pt x="52" y="276"/>
                    </a:lnTo>
                    <a:lnTo>
                      <a:pt x="0" y="110"/>
                    </a:lnTo>
                    <a:lnTo>
                      <a:pt x="14" y="10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51" name="Freeform 111"/>
              <p:cNvSpPr>
                <a:spLocks noChangeAspect="1"/>
              </p:cNvSpPr>
              <p:nvPr/>
            </p:nvSpPr>
            <p:spPr bwMode="auto">
              <a:xfrm>
                <a:off x="3767" y="3259"/>
                <a:ext cx="182" cy="178"/>
              </a:xfrm>
              <a:custGeom>
                <a:avLst/>
                <a:gdLst>
                  <a:gd name="T0" fmla="*/ 49 w 1009"/>
                  <a:gd name="T1" fmla="*/ 939 h 987"/>
                  <a:gd name="T2" fmla="*/ 144 w 1009"/>
                  <a:gd name="T3" fmla="*/ 931 h 987"/>
                  <a:gd name="T4" fmla="*/ 231 w 1009"/>
                  <a:gd name="T5" fmla="*/ 961 h 987"/>
                  <a:gd name="T6" fmla="*/ 437 w 1009"/>
                  <a:gd name="T7" fmla="*/ 949 h 987"/>
                  <a:gd name="T8" fmla="*/ 506 w 1009"/>
                  <a:gd name="T9" fmla="*/ 918 h 987"/>
                  <a:gd name="T10" fmla="*/ 682 w 1009"/>
                  <a:gd name="T11" fmla="*/ 900 h 987"/>
                  <a:gd name="T12" fmla="*/ 811 w 1009"/>
                  <a:gd name="T13" fmla="*/ 915 h 987"/>
                  <a:gd name="T14" fmla="*/ 1009 w 1009"/>
                  <a:gd name="T15" fmla="*/ 987 h 987"/>
                  <a:gd name="T16" fmla="*/ 999 w 1009"/>
                  <a:gd name="T17" fmla="*/ 563 h 987"/>
                  <a:gd name="T18" fmla="*/ 693 w 1009"/>
                  <a:gd name="T19" fmla="*/ 438 h 987"/>
                  <a:gd name="T20" fmla="*/ 529 w 1009"/>
                  <a:gd name="T21" fmla="*/ 170 h 987"/>
                  <a:gd name="T22" fmla="*/ 478 w 1009"/>
                  <a:gd name="T23" fmla="*/ 4 h 987"/>
                  <a:gd name="T24" fmla="*/ 463 w 1009"/>
                  <a:gd name="T25" fmla="*/ 8 h 987"/>
                  <a:gd name="T26" fmla="*/ 437 w 1009"/>
                  <a:gd name="T27" fmla="*/ 83 h 987"/>
                  <a:gd name="T28" fmla="*/ 416 w 1009"/>
                  <a:gd name="T29" fmla="*/ 92 h 987"/>
                  <a:gd name="T30" fmla="*/ 389 w 1009"/>
                  <a:gd name="T31" fmla="*/ 67 h 987"/>
                  <a:gd name="T32" fmla="*/ 385 w 1009"/>
                  <a:gd name="T33" fmla="*/ 0 h 987"/>
                  <a:gd name="T34" fmla="*/ 333 w 1009"/>
                  <a:gd name="T35" fmla="*/ 20 h 987"/>
                  <a:gd name="T36" fmla="*/ 134 w 1009"/>
                  <a:gd name="T37" fmla="*/ 65 h 987"/>
                  <a:gd name="T38" fmla="*/ 101 w 1009"/>
                  <a:gd name="T39" fmla="*/ 115 h 987"/>
                  <a:gd name="T40" fmla="*/ 67 w 1009"/>
                  <a:gd name="T41" fmla="*/ 79 h 987"/>
                  <a:gd name="T42" fmla="*/ 39 w 1009"/>
                  <a:gd name="T43" fmla="*/ 67 h 987"/>
                  <a:gd name="T44" fmla="*/ 33 w 1009"/>
                  <a:gd name="T45" fmla="*/ 100 h 987"/>
                  <a:gd name="T46" fmla="*/ 52 w 1009"/>
                  <a:gd name="T47" fmla="*/ 172 h 987"/>
                  <a:gd name="T48" fmla="*/ 0 w 1009"/>
                  <a:gd name="T49" fmla="*/ 209 h 987"/>
                  <a:gd name="T50" fmla="*/ 24 w 1009"/>
                  <a:gd name="T51" fmla="*/ 218 h 987"/>
                  <a:gd name="T52" fmla="*/ 18 w 1009"/>
                  <a:gd name="T53" fmla="*/ 244 h 987"/>
                  <a:gd name="T54" fmla="*/ 43 w 1009"/>
                  <a:gd name="T55" fmla="*/ 311 h 987"/>
                  <a:gd name="T56" fmla="*/ 48 w 1009"/>
                  <a:gd name="T57" fmla="*/ 824 h 987"/>
                  <a:gd name="T58" fmla="*/ 49 w 1009"/>
                  <a:gd name="T59" fmla="*/ 939 h 9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009" h="987">
                    <a:moveTo>
                      <a:pt x="49" y="939"/>
                    </a:moveTo>
                    <a:lnTo>
                      <a:pt x="144" y="931"/>
                    </a:lnTo>
                    <a:lnTo>
                      <a:pt x="231" y="961"/>
                    </a:lnTo>
                    <a:lnTo>
                      <a:pt x="437" y="949"/>
                    </a:lnTo>
                    <a:lnTo>
                      <a:pt x="506" y="918"/>
                    </a:lnTo>
                    <a:lnTo>
                      <a:pt x="682" y="900"/>
                    </a:lnTo>
                    <a:lnTo>
                      <a:pt x="811" y="915"/>
                    </a:lnTo>
                    <a:lnTo>
                      <a:pt x="1009" y="987"/>
                    </a:lnTo>
                    <a:lnTo>
                      <a:pt x="999" y="563"/>
                    </a:lnTo>
                    <a:lnTo>
                      <a:pt x="693" y="438"/>
                    </a:lnTo>
                    <a:lnTo>
                      <a:pt x="529" y="170"/>
                    </a:lnTo>
                    <a:lnTo>
                      <a:pt x="478" y="4"/>
                    </a:lnTo>
                    <a:lnTo>
                      <a:pt x="463" y="8"/>
                    </a:lnTo>
                    <a:lnTo>
                      <a:pt x="437" y="83"/>
                    </a:lnTo>
                    <a:lnTo>
                      <a:pt x="416" y="92"/>
                    </a:lnTo>
                    <a:lnTo>
                      <a:pt x="389" y="67"/>
                    </a:lnTo>
                    <a:lnTo>
                      <a:pt x="385" y="0"/>
                    </a:lnTo>
                    <a:lnTo>
                      <a:pt x="333" y="20"/>
                    </a:lnTo>
                    <a:lnTo>
                      <a:pt x="134" y="65"/>
                    </a:lnTo>
                    <a:lnTo>
                      <a:pt x="101" y="115"/>
                    </a:lnTo>
                    <a:lnTo>
                      <a:pt x="67" y="79"/>
                    </a:lnTo>
                    <a:lnTo>
                      <a:pt x="39" y="67"/>
                    </a:lnTo>
                    <a:lnTo>
                      <a:pt x="33" y="100"/>
                    </a:lnTo>
                    <a:lnTo>
                      <a:pt x="52" y="172"/>
                    </a:lnTo>
                    <a:lnTo>
                      <a:pt x="0" y="209"/>
                    </a:lnTo>
                    <a:lnTo>
                      <a:pt x="24" y="218"/>
                    </a:lnTo>
                    <a:lnTo>
                      <a:pt x="18" y="244"/>
                    </a:lnTo>
                    <a:lnTo>
                      <a:pt x="43" y="311"/>
                    </a:lnTo>
                    <a:lnTo>
                      <a:pt x="48" y="824"/>
                    </a:lnTo>
                    <a:lnTo>
                      <a:pt x="49" y="939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52" name="Freeform 112"/>
              <p:cNvSpPr>
                <a:spLocks noChangeAspect="1"/>
              </p:cNvSpPr>
              <p:nvPr/>
            </p:nvSpPr>
            <p:spPr bwMode="auto">
              <a:xfrm>
                <a:off x="3638" y="3106"/>
                <a:ext cx="309" cy="178"/>
              </a:xfrm>
              <a:custGeom>
                <a:avLst/>
                <a:gdLst>
                  <a:gd name="T0" fmla="*/ 185 w 1713"/>
                  <a:gd name="T1" fmla="*/ 270 h 988"/>
                  <a:gd name="T2" fmla="*/ 187 w 1713"/>
                  <a:gd name="T3" fmla="*/ 211 h 988"/>
                  <a:gd name="T4" fmla="*/ 309 w 1713"/>
                  <a:gd name="T5" fmla="*/ 141 h 988"/>
                  <a:gd name="T6" fmla="*/ 701 w 1713"/>
                  <a:gd name="T7" fmla="*/ 0 h 988"/>
                  <a:gd name="T8" fmla="*/ 819 w 1713"/>
                  <a:gd name="T9" fmla="*/ 201 h 988"/>
                  <a:gd name="T10" fmla="*/ 1252 w 1713"/>
                  <a:gd name="T11" fmla="*/ 131 h 988"/>
                  <a:gd name="T12" fmla="*/ 1317 w 1713"/>
                  <a:gd name="T13" fmla="*/ 67 h 988"/>
                  <a:gd name="T14" fmla="*/ 1427 w 1713"/>
                  <a:gd name="T15" fmla="*/ 206 h 988"/>
                  <a:gd name="T16" fmla="*/ 1585 w 1713"/>
                  <a:gd name="T17" fmla="*/ 217 h 988"/>
                  <a:gd name="T18" fmla="*/ 1566 w 1713"/>
                  <a:gd name="T19" fmla="*/ 292 h 988"/>
                  <a:gd name="T20" fmla="*/ 1502 w 1713"/>
                  <a:gd name="T21" fmla="*/ 461 h 988"/>
                  <a:gd name="T22" fmla="*/ 1543 w 1713"/>
                  <a:gd name="T23" fmla="*/ 417 h 988"/>
                  <a:gd name="T24" fmla="*/ 1621 w 1713"/>
                  <a:gd name="T25" fmla="*/ 446 h 988"/>
                  <a:gd name="T26" fmla="*/ 1705 w 1713"/>
                  <a:gd name="T27" fmla="*/ 421 h 988"/>
                  <a:gd name="T28" fmla="*/ 1698 w 1713"/>
                  <a:gd name="T29" fmla="*/ 498 h 988"/>
                  <a:gd name="T30" fmla="*/ 1603 w 1713"/>
                  <a:gd name="T31" fmla="*/ 551 h 988"/>
                  <a:gd name="T32" fmla="*/ 1419 w 1713"/>
                  <a:gd name="T33" fmla="*/ 645 h 988"/>
                  <a:gd name="T34" fmla="*/ 1342 w 1713"/>
                  <a:gd name="T35" fmla="*/ 603 h 988"/>
                  <a:gd name="T36" fmla="*/ 1283 w 1713"/>
                  <a:gd name="T37" fmla="*/ 647 h 988"/>
                  <a:gd name="T38" fmla="*/ 1136 w 1713"/>
                  <a:gd name="T39" fmla="*/ 742 h 988"/>
                  <a:gd name="T40" fmla="*/ 1074 w 1713"/>
                  <a:gd name="T41" fmla="*/ 809 h 988"/>
                  <a:gd name="T42" fmla="*/ 1206 w 1713"/>
                  <a:gd name="T43" fmla="*/ 849 h 988"/>
                  <a:gd name="T44" fmla="*/ 1151 w 1713"/>
                  <a:gd name="T45" fmla="*/ 931 h 988"/>
                  <a:gd name="T46" fmla="*/ 1103 w 1713"/>
                  <a:gd name="T47" fmla="*/ 913 h 988"/>
                  <a:gd name="T48" fmla="*/ 1051 w 1713"/>
                  <a:gd name="T49" fmla="*/ 869 h 988"/>
                  <a:gd name="T50" fmla="*/ 845 w 1713"/>
                  <a:gd name="T51" fmla="*/ 916 h 988"/>
                  <a:gd name="T52" fmla="*/ 778 w 1713"/>
                  <a:gd name="T53" fmla="*/ 923 h 988"/>
                  <a:gd name="T54" fmla="*/ 749 w 1713"/>
                  <a:gd name="T55" fmla="*/ 946 h 988"/>
                  <a:gd name="T56" fmla="*/ 577 w 1713"/>
                  <a:gd name="T57" fmla="*/ 988 h 988"/>
                  <a:gd name="T58" fmla="*/ 487 w 1713"/>
                  <a:gd name="T59" fmla="*/ 760 h 988"/>
                  <a:gd name="T60" fmla="*/ 154 w 1713"/>
                  <a:gd name="T61" fmla="*/ 764 h 988"/>
                  <a:gd name="T62" fmla="*/ 139 w 1713"/>
                  <a:gd name="T63" fmla="*/ 709 h 988"/>
                  <a:gd name="T64" fmla="*/ 195 w 1713"/>
                  <a:gd name="T65" fmla="*/ 506 h 988"/>
                  <a:gd name="T66" fmla="*/ 134 w 1713"/>
                  <a:gd name="T67" fmla="*/ 276 h 9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713" h="988">
                    <a:moveTo>
                      <a:pt x="134" y="276"/>
                    </a:moveTo>
                    <a:lnTo>
                      <a:pt x="185" y="270"/>
                    </a:lnTo>
                    <a:lnTo>
                      <a:pt x="197" y="232"/>
                    </a:lnTo>
                    <a:lnTo>
                      <a:pt x="187" y="211"/>
                    </a:lnTo>
                    <a:lnTo>
                      <a:pt x="249" y="173"/>
                    </a:lnTo>
                    <a:lnTo>
                      <a:pt x="309" y="141"/>
                    </a:lnTo>
                    <a:lnTo>
                      <a:pt x="502" y="129"/>
                    </a:lnTo>
                    <a:lnTo>
                      <a:pt x="701" y="0"/>
                    </a:lnTo>
                    <a:lnTo>
                      <a:pt x="773" y="83"/>
                    </a:lnTo>
                    <a:lnTo>
                      <a:pt x="819" y="201"/>
                    </a:lnTo>
                    <a:lnTo>
                      <a:pt x="1100" y="126"/>
                    </a:lnTo>
                    <a:lnTo>
                      <a:pt x="1252" y="131"/>
                    </a:lnTo>
                    <a:lnTo>
                      <a:pt x="1278" y="88"/>
                    </a:lnTo>
                    <a:lnTo>
                      <a:pt x="1317" y="67"/>
                    </a:lnTo>
                    <a:lnTo>
                      <a:pt x="1379" y="78"/>
                    </a:lnTo>
                    <a:lnTo>
                      <a:pt x="1427" y="206"/>
                    </a:lnTo>
                    <a:lnTo>
                      <a:pt x="1536" y="191"/>
                    </a:lnTo>
                    <a:lnTo>
                      <a:pt x="1585" y="217"/>
                    </a:lnTo>
                    <a:lnTo>
                      <a:pt x="1595" y="253"/>
                    </a:lnTo>
                    <a:lnTo>
                      <a:pt x="1566" y="292"/>
                    </a:lnTo>
                    <a:lnTo>
                      <a:pt x="1497" y="310"/>
                    </a:lnTo>
                    <a:lnTo>
                      <a:pt x="1502" y="461"/>
                    </a:lnTo>
                    <a:lnTo>
                      <a:pt x="1526" y="461"/>
                    </a:lnTo>
                    <a:lnTo>
                      <a:pt x="1543" y="417"/>
                    </a:lnTo>
                    <a:lnTo>
                      <a:pt x="1610" y="421"/>
                    </a:lnTo>
                    <a:lnTo>
                      <a:pt x="1621" y="446"/>
                    </a:lnTo>
                    <a:lnTo>
                      <a:pt x="1670" y="417"/>
                    </a:lnTo>
                    <a:lnTo>
                      <a:pt x="1705" y="421"/>
                    </a:lnTo>
                    <a:lnTo>
                      <a:pt x="1713" y="456"/>
                    </a:lnTo>
                    <a:lnTo>
                      <a:pt x="1698" y="498"/>
                    </a:lnTo>
                    <a:lnTo>
                      <a:pt x="1657" y="539"/>
                    </a:lnTo>
                    <a:lnTo>
                      <a:pt x="1603" y="551"/>
                    </a:lnTo>
                    <a:lnTo>
                      <a:pt x="1448" y="647"/>
                    </a:lnTo>
                    <a:lnTo>
                      <a:pt x="1419" y="645"/>
                    </a:lnTo>
                    <a:lnTo>
                      <a:pt x="1404" y="613"/>
                    </a:lnTo>
                    <a:lnTo>
                      <a:pt x="1342" y="603"/>
                    </a:lnTo>
                    <a:lnTo>
                      <a:pt x="1319" y="637"/>
                    </a:lnTo>
                    <a:lnTo>
                      <a:pt x="1283" y="647"/>
                    </a:lnTo>
                    <a:lnTo>
                      <a:pt x="1208" y="725"/>
                    </a:lnTo>
                    <a:lnTo>
                      <a:pt x="1136" y="742"/>
                    </a:lnTo>
                    <a:lnTo>
                      <a:pt x="1061" y="784"/>
                    </a:lnTo>
                    <a:lnTo>
                      <a:pt x="1074" y="809"/>
                    </a:lnTo>
                    <a:lnTo>
                      <a:pt x="1206" y="820"/>
                    </a:lnTo>
                    <a:lnTo>
                      <a:pt x="1206" y="849"/>
                    </a:lnTo>
                    <a:lnTo>
                      <a:pt x="1175" y="854"/>
                    </a:lnTo>
                    <a:lnTo>
                      <a:pt x="1151" y="931"/>
                    </a:lnTo>
                    <a:lnTo>
                      <a:pt x="1128" y="938"/>
                    </a:lnTo>
                    <a:lnTo>
                      <a:pt x="1103" y="913"/>
                    </a:lnTo>
                    <a:lnTo>
                      <a:pt x="1098" y="846"/>
                    </a:lnTo>
                    <a:lnTo>
                      <a:pt x="1051" y="869"/>
                    </a:lnTo>
                    <a:lnTo>
                      <a:pt x="894" y="905"/>
                    </a:lnTo>
                    <a:lnTo>
                      <a:pt x="845" y="916"/>
                    </a:lnTo>
                    <a:lnTo>
                      <a:pt x="816" y="961"/>
                    </a:lnTo>
                    <a:lnTo>
                      <a:pt x="778" y="923"/>
                    </a:lnTo>
                    <a:lnTo>
                      <a:pt x="752" y="916"/>
                    </a:lnTo>
                    <a:lnTo>
                      <a:pt x="749" y="946"/>
                    </a:lnTo>
                    <a:lnTo>
                      <a:pt x="659" y="988"/>
                    </a:lnTo>
                    <a:lnTo>
                      <a:pt x="577" y="988"/>
                    </a:lnTo>
                    <a:lnTo>
                      <a:pt x="564" y="789"/>
                    </a:lnTo>
                    <a:lnTo>
                      <a:pt x="487" y="760"/>
                    </a:lnTo>
                    <a:lnTo>
                      <a:pt x="417" y="779"/>
                    </a:lnTo>
                    <a:lnTo>
                      <a:pt x="154" y="764"/>
                    </a:lnTo>
                    <a:lnTo>
                      <a:pt x="112" y="714"/>
                    </a:lnTo>
                    <a:lnTo>
                      <a:pt x="139" y="709"/>
                    </a:lnTo>
                    <a:lnTo>
                      <a:pt x="182" y="598"/>
                    </a:lnTo>
                    <a:lnTo>
                      <a:pt x="195" y="506"/>
                    </a:lnTo>
                    <a:lnTo>
                      <a:pt x="0" y="392"/>
                    </a:lnTo>
                    <a:lnTo>
                      <a:pt x="134" y="276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53" name="Freeform 113"/>
              <p:cNvSpPr>
                <a:spLocks noChangeAspect="1"/>
              </p:cNvSpPr>
              <p:nvPr/>
            </p:nvSpPr>
            <p:spPr bwMode="auto">
              <a:xfrm>
                <a:off x="4084" y="3503"/>
                <a:ext cx="175" cy="152"/>
              </a:xfrm>
              <a:custGeom>
                <a:avLst/>
                <a:gdLst>
                  <a:gd name="T0" fmla="*/ 27 w 971"/>
                  <a:gd name="T1" fmla="*/ 548 h 838"/>
                  <a:gd name="T2" fmla="*/ 81 w 971"/>
                  <a:gd name="T3" fmla="*/ 569 h 838"/>
                  <a:gd name="T4" fmla="*/ 108 w 971"/>
                  <a:gd name="T5" fmla="*/ 611 h 838"/>
                  <a:gd name="T6" fmla="*/ 144 w 971"/>
                  <a:gd name="T7" fmla="*/ 627 h 838"/>
                  <a:gd name="T8" fmla="*/ 169 w 971"/>
                  <a:gd name="T9" fmla="*/ 634 h 838"/>
                  <a:gd name="T10" fmla="*/ 204 w 971"/>
                  <a:gd name="T11" fmla="*/ 658 h 838"/>
                  <a:gd name="T12" fmla="*/ 307 w 971"/>
                  <a:gd name="T13" fmla="*/ 650 h 838"/>
                  <a:gd name="T14" fmla="*/ 389 w 971"/>
                  <a:gd name="T15" fmla="*/ 733 h 838"/>
                  <a:gd name="T16" fmla="*/ 379 w 971"/>
                  <a:gd name="T17" fmla="*/ 794 h 838"/>
                  <a:gd name="T18" fmla="*/ 405 w 971"/>
                  <a:gd name="T19" fmla="*/ 804 h 838"/>
                  <a:gd name="T20" fmla="*/ 438 w 971"/>
                  <a:gd name="T21" fmla="*/ 771 h 838"/>
                  <a:gd name="T22" fmla="*/ 509 w 971"/>
                  <a:gd name="T23" fmla="*/ 749 h 838"/>
                  <a:gd name="T24" fmla="*/ 572 w 971"/>
                  <a:gd name="T25" fmla="*/ 747 h 838"/>
                  <a:gd name="T26" fmla="*/ 616 w 971"/>
                  <a:gd name="T27" fmla="*/ 810 h 838"/>
                  <a:gd name="T28" fmla="*/ 751 w 971"/>
                  <a:gd name="T29" fmla="*/ 838 h 838"/>
                  <a:gd name="T30" fmla="*/ 971 w 971"/>
                  <a:gd name="T31" fmla="*/ 533 h 838"/>
                  <a:gd name="T32" fmla="*/ 660 w 971"/>
                  <a:gd name="T33" fmla="*/ 347 h 838"/>
                  <a:gd name="T34" fmla="*/ 634 w 971"/>
                  <a:gd name="T35" fmla="*/ 319 h 838"/>
                  <a:gd name="T36" fmla="*/ 575 w 971"/>
                  <a:gd name="T37" fmla="*/ 132 h 838"/>
                  <a:gd name="T38" fmla="*/ 381 w 971"/>
                  <a:gd name="T39" fmla="*/ 82 h 838"/>
                  <a:gd name="T40" fmla="*/ 4 w 971"/>
                  <a:gd name="T41" fmla="*/ 0 h 838"/>
                  <a:gd name="T42" fmla="*/ 0 w 971"/>
                  <a:gd name="T43" fmla="*/ 532 h 838"/>
                  <a:gd name="T44" fmla="*/ 27 w 971"/>
                  <a:gd name="T45" fmla="*/ 548 h 8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71" h="838">
                    <a:moveTo>
                      <a:pt x="27" y="548"/>
                    </a:moveTo>
                    <a:lnTo>
                      <a:pt x="81" y="569"/>
                    </a:lnTo>
                    <a:lnTo>
                      <a:pt x="108" y="611"/>
                    </a:lnTo>
                    <a:lnTo>
                      <a:pt x="144" y="627"/>
                    </a:lnTo>
                    <a:lnTo>
                      <a:pt x="169" y="634"/>
                    </a:lnTo>
                    <a:lnTo>
                      <a:pt x="204" y="658"/>
                    </a:lnTo>
                    <a:lnTo>
                      <a:pt x="307" y="650"/>
                    </a:lnTo>
                    <a:lnTo>
                      <a:pt x="389" y="733"/>
                    </a:lnTo>
                    <a:lnTo>
                      <a:pt x="379" y="794"/>
                    </a:lnTo>
                    <a:lnTo>
                      <a:pt x="405" y="804"/>
                    </a:lnTo>
                    <a:lnTo>
                      <a:pt x="438" y="771"/>
                    </a:lnTo>
                    <a:lnTo>
                      <a:pt x="509" y="749"/>
                    </a:lnTo>
                    <a:lnTo>
                      <a:pt x="572" y="747"/>
                    </a:lnTo>
                    <a:lnTo>
                      <a:pt x="616" y="810"/>
                    </a:lnTo>
                    <a:lnTo>
                      <a:pt x="751" y="838"/>
                    </a:lnTo>
                    <a:lnTo>
                      <a:pt x="971" y="533"/>
                    </a:lnTo>
                    <a:lnTo>
                      <a:pt x="660" y="347"/>
                    </a:lnTo>
                    <a:lnTo>
                      <a:pt x="634" y="319"/>
                    </a:lnTo>
                    <a:lnTo>
                      <a:pt x="575" y="132"/>
                    </a:lnTo>
                    <a:lnTo>
                      <a:pt x="381" y="82"/>
                    </a:lnTo>
                    <a:lnTo>
                      <a:pt x="4" y="0"/>
                    </a:lnTo>
                    <a:lnTo>
                      <a:pt x="0" y="532"/>
                    </a:lnTo>
                    <a:lnTo>
                      <a:pt x="27" y="54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54" name="Freeform 114"/>
              <p:cNvSpPr>
                <a:spLocks noChangeAspect="1"/>
              </p:cNvSpPr>
              <p:nvPr/>
            </p:nvSpPr>
            <p:spPr bwMode="auto">
              <a:xfrm>
                <a:off x="4038" y="3372"/>
                <a:ext cx="127" cy="228"/>
              </a:xfrm>
              <a:custGeom>
                <a:avLst/>
                <a:gdLst>
                  <a:gd name="T0" fmla="*/ 0 w 708"/>
                  <a:gd name="T1" fmla="*/ 703 h 1264"/>
                  <a:gd name="T2" fmla="*/ 82 w 708"/>
                  <a:gd name="T3" fmla="*/ 747 h 1264"/>
                  <a:gd name="T4" fmla="*/ 101 w 708"/>
                  <a:gd name="T5" fmla="*/ 840 h 1264"/>
                  <a:gd name="T6" fmla="*/ 96 w 708"/>
                  <a:gd name="T7" fmla="*/ 943 h 1264"/>
                  <a:gd name="T8" fmla="*/ 75 w 708"/>
                  <a:gd name="T9" fmla="*/ 1010 h 1264"/>
                  <a:gd name="T10" fmla="*/ 80 w 708"/>
                  <a:gd name="T11" fmla="*/ 1200 h 1264"/>
                  <a:gd name="T12" fmla="*/ 195 w 708"/>
                  <a:gd name="T13" fmla="*/ 1223 h 1264"/>
                  <a:gd name="T14" fmla="*/ 258 w 708"/>
                  <a:gd name="T15" fmla="*/ 1264 h 1264"/>
                  <a:gd name="T16" fmla="*/ 262 w 708"/>
                  <a:gd name="T17" fmla="*/ 734 h 1264"/>
                  <a:gd name="T18" fmla="*/ 639 w 708"/>
                  <a:gd name="T19" fmla="*/ 813 h 1264"/>
                  <a:gd name="T20" fmla="*/ 639 w 708"/>
                  <a:gd name="T21" fmla="*/ 493 h 1264"/>
                  <a:gd name="T22" fmla="*/ 708 w 708"/>
                  <a:gd name="T23" fmla="*/ 241 h 1264"/>
                  <a:gd name="T24" fmla="*/ 701 w 708"/>
                  <a:gd name="T25" fmla="*/ 0 h 1264"/>
                  <a:gd name="T26" fmla="*/ 323 w 708"/>
                  <a:gd name="T27" fmla="*/ 146 h 1264"/>
                  <a:gd name="T28" fmla="*/ 9 w 708"/>
                  <a:gd name="T29" fmla="*/ 356 h 1264"/>
                  <a:gd name="T30" fmla="*/ 0 w 708"/>
                  <a:gd name="T31" fmla="*/ 703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08" h="1264">
                    <a:moveTo>
                      <a:pt x="0" y="703"/>
                    </a:moveTo>
                    <a:lnTo>
                      <a:pt x="82" y="747"/>
                    </a:lnTo>
                    <a:lnTo>
                      <a:pt x="101" y="840"/>
                    </a:lnTo>
                    <a:lnTo>
                      <a:pt x="96" y="943"/>
                    </a:lnTo>
                    <a:lnTo>
                      <a:pt x="75" y="1010"/>
                    </a:lnTo>
                    <a:lnTo>
                      <a:pt x="80" y="1200"/>
                    </a:lnTo>
                    <a:lnTo>
                      <a:pt x="195" y="1223"/>
                    </a:lnTo>
                    <a:lnTo>
                      <a:pt x="258" y="1264"/>
                    </a:lnTo>
                    <a:lnTo>
                      <a:pt x="262" y="734"/>
                    </a:lnTo>
                    <a:lnTo>
                      <a:pt x="639" y="813"/>
                    </a:lnTo>
                    <a:lnTo>
                      <a:pt x="639" y="493"/>
                    </a:lnTo>
                    <a:lnTo>
                      <a:pt x="708" y="241"/>
                    </a:lnTo>
                    <a:lnTo>
                      <a:pt x="701" y="0"/>
                    </a:lnTo>
                    <a:lnTo>
                      <a:pt x="323" y="146"/>
                    </a:lnTo>
                    <a:lnTo>
                      <a:pt x="9" y="356"/>
                    </a:lnTo>
                    <a:lnTo>
                      <a:pt x="0" y="703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55" name="Freeform 115"/>
              <p:cNvSpPr>
                <a:spLocks noChangeAspect="1"/>
              </p:cNvSpPr>
              <p:nvPr/>
            </p:nvSpPr>
            <p:spPr bwMode="auto">
              <a:xfrm>
                <a:off x="3947" y="3241"/>
                <a:ext cx="157" cy="258"/>
              </a:xfrm>
              <a:custGeom>
                <a:avLst/>
                <a:gdLst>
                  <a:gd name="T0" fmla="*/ 478 w 871"/>
                  <a:gd name="T1" fmla="*/ 35 h 1427"/>
                  <a:gd name="T2" fmla="*/ 591 w 871"/>
                  <a:gd name="T3" fmla="*/ 178 h 1427"/>
                  <a:gd name="T4" fmla="*/ 821 w 871"/>
                  <a:gd name="T5" fmla="*/ 173 h 1427"/>
                  <a:gd name="T6" fmla="*/ 803 w 871"/>
                  <a:gd name="T7" fmla="*/ 242 h 1427"/>
                  <a:gd name="T8" fmla="*/ 871 w 871"/>
                  <a:gd name="T9" fmla="*/ 335 h 1427"/>
                  <a:gd name="T10" fmla="*/ 784 w 871"/>
                  <a:gd name="T11" fmla="*/ 521 h 1427"/>
                  <a:gd name="T12" fmla="*/ 779 w 871"/>
                  <a:gd name="T13" fmla="*/ 688 h 1427"/>
                  <a:gd name="T14" fmla="*/ 817 w 871"/>
                  <a:gd name="T15" fmla="*/ 762 h 1427"/>
                  <a:gd name="T16" fmla="*/ 825 w 871"/>
                  <a:gd name="T17" fmla="*/ 872 h 1427"/>
                  <a:gd name="T18" fmla="*/ 511 w 871"/>
                  <a:gd name="T19" fmla="*/ 1080 h 1427"/>
                  <a:gd name="T20" fmla="*/ 501 w 871"/>
                  <a:gd name="T21" fmla="*/ 1427 h 1427"/>
                  <a:gd name="T22" fmla="*/ 486 w 871"/>
                  <a:gd name="T23" fmla="*/ 1423 h 1427"/>
                  <a:gd name="T24" fmla="*/ 429 w 871"/>
                  <a:gd name="T25" fmla="*/ 1424 h 1427"/>
                  <a:gd name="T26" fmla="*/ 398 w 871"/>
                  <a:gd name="T27" fmla="*/ 1406 h 1427"/>
                  <a:gd name="T28" fmla="*/ 353 w 871"/>
                  <a:gd name="T29" fmla="*/ 1363 h 1427"/>
                  <a:gd name="T30" fmla="*/ 327 w 871"/>
                  <a:gd name="T31" fmla="*/ 1325 h 1427"/>
                  <a:gd name="T32" fmla="*/ 197 w 871"/>
                  <a:gd name="T33" fmla="*/ 1238 h 1427"/>
                  <a:gd name="T34" fmla="*/ 100 w 871"/>
                  <a:gd name="T35" fmla="*/ 1186 h 1427"/>
                  <a:gd name="T36" fmla="*/ 9 w 871"/>
                  <a:gd name="T37" fmla="*/ 1085 h 1427"/>
                  <a:gd name="T38" fmla="*/ 5 w 871"/>
                  <a:gd name="T39" fmla="*/ 840 h 1427"/>
                  <a:gd name="T40" fmla="*/ 0 w 871"/>
                  <a:gd name="T41" fmla="*/ 661 h 1427"/>
                  <a:gd name="T42" fmla="*/ 12 w 871"/>
                  <a:gd name="T43" fmla="*/ 628 h 1427"/>
                  <a:gd name="T44" fmla="*/ 5 w 871"/>
                  <a:gd name="T45" fmla="*/ 490 h 1427"/>
                  <a:gd name="T46" fmla="*/ 0 w 871"/>
                  <a:gd name="T47" fmla="*/ 405 h 1427"/>
                  <a:gd name="T48" fmla="*/ 8 w 871"/>
                  <a:gd name="T49" fmla="*/ 256 h 1427"/>
                  <a:gd name="T50" fmla="*/ 42 w 871"/>
                  <a:gd name="T51" fmla="*/ 241 h 1427"/>
                  <a:gd name="T52" fmla="*/ 71 w 871"/>
                  <a:gd name="T53" fmla="*/ 243 h 1427"/>
                  <a:gd name="T54" fmla="*/ 58 w 871"/>
                  <a:gd name="T55" fmla="*/ 133 h 1427"/>
                  <a:gd name="T56" fmla="*/ 73 w 871"/>
                  <a:gd name="T57" fmla="*/ 65 h 1427"/>
                  <a:gd name="T58" fmla="*/ 273 w 871"/>
                  <a:gd name="T59" fmla="*/ 0 h 1427"/>
                  <a:gd name="T60" fmla="*/ 333 w 871"/>
                  <a:gd name="T61" fmla="*/ 34 h 1427"/>
                  <a:gd name="T62" fmla="*/ 478 w 871"/>
                  <a:gd name="T63" fmla="*/ 35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71" h="1427">
                    <a:moveTo>
                      <a:pt x="478" y="35"/>
                    </a:moveTo>
                    <a:lnTo>
                      <a:pt x="591" y="178"/>
                    </a:lnTo>
                    <a:lnTo>
                      <a:pt x="821" y="173"/>
                    </a:lnTo>
                    <a:lnTo>
                      <a:pt x="803" y="242"/>
                    </a:lnTo>
                    <a:lnTo>
                      <a:pt x="871" y="335"/>
                    </a:lnTo>
                    <a:lnTo>
                      <a:pt x="784" y="521"/>
                    </a:lnTo>
                    <a:lnTo>
                      <a:pt x="779" y="688"/>
                    </a:lnTo>
                    <a:lnTo>
                      <a:pt x="817" y="762"/>
                    </a:lnTo>
                    <a:lnTo>
                      <a:pt x="825" y="872"/>
                    </a:lnTo>
                    <a:lnTo>
                      <a:pt x="511" y="1080"/>
                    </a:lnTo>
                    <a:lnTo>
                      <a:pt x="501" y="1427"/>
                    </a:lnTo>
                    <a:lnTo>
                      <a:pt x="486" y="1423"/>
                    </a:lnTo>
                    <a:lnTo>
                      <a:pt x="429" y="1424"/>
                    </a:lnTo>
                    <a:lnTo>
                      <a:pt x="398" y="1406"/>
                    </a:lnTo>
                    <a:lnTo>
                      <a:pt x="353" y="1363"/>
                    </a:lnTo>
                    <a:lnTo>
                      <a:pt x="327" y="1325"/>
                    </a:lnTo>
                    <a:lnTo>
                      <a:pt x="197" y="1238"/>
                    </a:lnTo>
                    <a:lnTo>
                      <a:pt x="100" y="1186"/>
                    </a:lnTo>
                    <a:lnTo>
                      <a:pt x="9" y="1085"/>
                    </a:lnTo>
                    <a:lnTo>
                      <a:pt x="5" y="840"/>
                    </a:lnTo>
                    <a:lnTo>
                      <a:pt x="0" y="661"/>
                    </a:lnTo>
                    <a:lnTo>
                      <a:pt x="12" y="628"/>
                    </a:lnTo>
                    <a:lnTo>
                      <a:pt x="5" y="490"/>
                    </a:lnTo>
                    <a:lnTo>
                      <a:pt x="0" y="405"/>
                    </a:lnTo>
                    <a:lnTo>
                      <a:pt x="8" y="256"/>
                    </a:lnTo>
                    <a:lnTo>
                      <a:pt x="42" y="241"/>
                    </a:lnTo>
                    <a:lnTo>
                      <a:pt x="71" y="243"/>
                    </a:lnTo>
                    <a:lnTo>
                      <a:pt x="58" y="133"/>
                    </a:lnTo>
                    <a:lnTo>
                      <a:pt x="73" y="65"/>
                    </a:lnTo>
                    <a:lnTo>
                      <a:pt x="273" y="0"/>
                    </a:lnTo>
                    <a:lnTo>
                      <a:pt x="333" y="34"/>
                    </a:lnTo>
                    <a:lnTo>
                      <a:pt x="478" y="3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56" name="Freeform 116"/>
              <p:cNvSpPr>
                <a:spLocks noChangeAspect="1"/>
              </p:cNvSpPr>
              <p:nvPr/>
            </p:nvSpPr>
            <p:spPr bwMode="auto">
              <a:xfrm>
                <a:off x="3899" y="3108"/>
                <a:ext cx="169" cy="158"/>
              </a:xfrm>
              <a:custGeom>
                <a:avLst/>
                <a:gdLst>
                  <a:gd name="T0" fmla="*/ 138 w 936"/>
                  <a:gd name="T1" fmla="*/ 203 h 877"/>
                  <a:gd name="T2" fmla="*/ 149 w 936"/>
                  <a:gd name="T3" fmla="*/ 242 h 877"/>
                  <a:gd name="T4" fmla="*/ 119 w 936"/>
                  <a:gd name="T5" fmla="*/ 281 h 877"/>
                  <a:gd name="T6" fmla="*/ 47 w 936"/>
                  <a:gd name="T7" fmla="*/ 301 h 877"/>
                  <a:gd name="T8" fmla="*/ 55 w 936"/>
                  <a:gd name="T9" fmla="*/ 449 h 877"/>
                  <a:gd name="T10" fmla="*/ 76 w 936"/>
                  <a:gd name="T11" fmla="*/ 452 h 877"/>
                  <a:gd name="T12" fmla="*/ 97 w 936"/>
                  <a:gd name="T13" fmla="*/ 407 h 877"/>
                  <a:gd name="T14" fmla="*/ 162 w 936"/>
                  <a:gd name="T15" fmla="*/ 410 h 877"/>
                  <a:gd name="T16" fmla="*/ 173 w 936"/>
                  <a:gd name="T17" fmla="*/ 436 h 877"/>
                  <a:gd name="T18" fmla="*/ 223 w 936"/>
                  <a:gd name="T19" fmla="*/ 407 h 877"/>
                  <a:gd name="T20" fmla="*/ 261 w 936"/>
                  <a:gd name="T21" fmla="*/ 407 h 877"/>
                  <a:gd name="T22" fmla="*/ 264 w 936"/>
                  <a:gd name="T23" fmla="*/ 442 h 877"/>
                  <a:gd name="T24" fmla="*/ 251 w 936"/>
                  <a:gd name="T25" fmla="*/ 492 h 877"/>
                  <a:gd name="T26" fmla="*/ 212 w 936"/>
                  <a:gd name="T27" fmla="*/ 528 h 877"/>
                  <a:gd name="T28" fmla="*/ 156 w 936"/>
                  <a:gd name="T29" fmla="*/ 539 h 877"/>
                  <a:gd name="T30" fmla="*/ 133 w 936"/>
                  <a:gd name="T31" fmla="*/ 558 h 877"/>
                  <a:gd name="T32" fmla="*/ 203 w 936"/>
                  <a:gd name="T33" fmla="*/ 612 h 877"/>
                  <a:gd name="T34" fmla="*/ 0 w 936"/>
                  <a:gd name="T35" fmla="*/ 800 h 877"/>
                  <a:gd name="T36" fmla="*/ 74 w 936"/>
                  <a:gd name="T37" fmla="*/ 810 h 877"/>
                  <a:gd name="T38" fmla="*/ 139 w 936"/>
                  <a:gd name="T39" fmla="*/ 783 h 877"/>
                  <a:gd name="T40" fmla="*/ 209 w 936"/>
                  <a:gd name="T41" fmla="*/ 836 h 877"/>
                  <a:gd name="T42" fmla="*/ 302 w 936"/>
                  <a:gd name="T43" fmla="*/ 868 h 877"/>
                  <a:gd name="T44" fmla="*/ 323 w 936"/>
                  <a:gd name="T45" fmla="*/ 877 h 877"/>
                  <a:gd name="T46" fmla="*/ 340 w 936"/>
                  <a:gd name="T47" fmla="*/ 803 h 877"/>
                  <a:gd name="T48" fmla="*/ 537 w 936"/>
                  <a:gd name="T49" fmla="*/ 741 h 877"/>
                  <a:gd name="T50" fmla="*/ 598 w 936"/>
                  <a:gd name="T51" fmla="*/ 772 h 877"/>
                  <a:gd name="T52" fmla="*/ 744 w 936"/>
                  <a:gd name="T53" fmla="*/ 777 h 877"/>
                  <a:gd name="T54" fmla="*/ 936 w 936"/>
                  <a:gd name="T55" fmla="*/ 501 h 877"/>
                  <a:gd name="T56" fmla="*/ 869 w 936"/>
                  <a:gd name="T57" fmla="*/ 413 h 877"/>
                  <a:gd name="T58" fmla="*/ 651 w 936"/>
                  <a:gd name="T59" fmla="*/ 420 h 877"/>
                  <a:gd name="T60" fmla="*/ 639 w 936"/>
                  <a:gd name="T61" fmla="*/ 344 h 877"/>
                  <a:gd name="T62" fmla="*/ 692 w 936"/>
                  <a:gd name="T63" fmla="*/ 320 h 877"/>
                  <a:gd name="T64" fmla="*/ 646 w 936"/>
                  <a:gd name="T65" fmla="*/ 223 h 877"/>
                  <a:gd name="T66" fmla="*/ 609 w 936"/>
                  <a:gd name="T67" fmla="*/ 248 h 877"/>
                  <a:gd name="T68" fmla="*/ 549 w 936"/>
                  <a:gd name="T69" fmla="*/ 128 h 877"/>
                  <a:gd name="T70" fmla="*/ 569 w 936"/>
                  <a:gd name="T71" fmla="*/ 74 h 877"/>
                  <a:gd name="T72" fmla="*/ 555 w 936"/>
                  <a:gd name="T73" fmla="*/ 23 h 877"/>
                  <a:gd name="T74" fmla="*/ 487 w 936"/>
                  <a:gd name="T75" fmla="*/ 0 h 877"/>
                  <a:gd name="T76" fmla="*/ 441 w 936"/>
                  <a:gd name="T77" fmla="*/ 5 h 877"/>
                  <a:gd name="T78" fmla="*/ 443 w 936"/>
                  <a:gd name="T79" fmla="*/ 23 h 877"/>
                  <a:gd name="T80" fmla="*/ 412 w 936"/>
                  <a:gd name="T81" fmla="*/ 21 h 877"/>
                  <a:gd name="T82" fmla="*/ 408 w 936"/>
                  <a:gd name="T83" fmla="*/ 65 h 877"/>
                  <a:gd name="T84" fmla="*/ 373 w 936"/>
                  <a:gd name="T85" fmla="*/ 65 h 877"/>
                  <a:gd name="T86" fmla="*/ 363 w 936"/>
                  <a:gd name="T87" fmla="*/ 102 h 877"/>
                  <a:gd name="T88" fmla="*/ 381 w 936"/>
                  <a:gd name="T89" fmla="*/ 143 h 877"/>
                  <a:gd name="T90" fmla="*/ 346 w 936"/>
                  <a:gd name="T91" fmla="*/ 190 h 877"/>
                  <a:gd name="T92" fmla="*/ 379 w 936"/>
                  <a:gd name="T93" fmla="*/ 240 h 877"/>
                  <a:gd name="T94" fmla="*/ 326 w 936"/>
                  <a:gd name="T95" fmla="*/ 245 h 877"/>
                  <a:gd name="T96" fmla="*/ 282 w 936"/>
                  <a:gd name="T97" fmla="*/ 184 h 877"/>
                  <a:gd name="T98" fmla="*/ 293 w 936"/>
                  <a:gd name="T99" fmla="*/ 153 h 877"/>
                  <a:gd name="T100" fmla="*/ 221 w 936"/>
                  <a:gd name="T101" fmla="*/ 68 h 877"/>
                  <a:gd name="T102" fmla="*/ 112 w 936"/>
                  <a:gd name="T103" fmla="*/ 97 h 877"/>
                  <a:gd name="T104" fmla="*/ 94 w 936"/>
                  <a:gd name="T105" fmla="*/ 93 h 877"/>
                  <a:gd name="T106" fmla="*/ 88 w 936"/>
                  <a:gd name="T107" fmla="*/ 70 h 877"/>
                  <a:gd name="T108" fmla="*/ 58 w 936"/>
                  <a:gd name="T109" fmla="*/ 79 h 877"/>
                  <a:gd name="T110" fmla="*/ 87 w 936"/>
                  <a:gd name="T111" fmla="*/ 181 h 877"/>
                  <a:gd name="T112" fmla="*/ 138 w 936"/>
                  <a:gd name="T113" fmla="*/ 203 h 8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36" h="877">
                    <a:moveTo>
                      <a:pt x="138" y="203"/>
                    </a:moveTo>
                    <a:lnTo>
                      <a:pt x="149" y="242"/>
                    </a:lnTo>
                    <a:lnTo>
                      <a:pt x="119" y="281"/>
                    </a:lnTo>
                    <a:lnTo>
                      <a:pt x="47" y="301"/>
                    </a:lnTo>
                    <a:lnTo>
                      <a:pt x="55" y="449"/>
                    </a:lnTo>
                    <a:lnTo>
                      <a:pt x="76" y="452"/>
                    </a:lnTo>
                    <a:lnTo>
                      <a:pt x="97" y="407"/>
                    </a:lnTo>
                    <a:lnTo>
                      <a:pt x="162" y="410"/>
                    </a:lnTo>
                    <a:lnTo>
                      <a:pt x="173" y="436"/>
                    </a:lnTo>
                    <a:lnTo>
                      <a:pt x="223" y="407"/>
                    </a:lnTo>
                    <a:lnTo>
                      <a:pt x="261" y="407"/>
                    </a:lnTo>
                    <a:lnTo>
                      <a:pt x="264" y="442"/>
                    </a:lnTo>
                    <a:lnTo>
                      <a:pt x="251" y="492"/>
                    </a:lnTo>
                    <a:lnTo>
                      <a:pt x="212" y="528"/>
                    </a:lnTo>
                    <a:lnTo>
                      <a:pt x="156" y="539"/>
                    </a:lnTo>
                    <a:lnTo>
                      <a:pt x="133" y="558"/>
                    </a:lnTo>
                    <a:lnTo>
                      <a:pt x="203" y="612"/>
                    </a:lnTo>
                    <a:lnTo>
                      <a:pt x="0" y="800"/>
                    </a:lnTo>
                    <a:lnTo>
                      <a:pt x="74" y="810"/>
                    </a:lnTo>
                    <a:lnTo>
                      <a:pt x="139" y="783"/>
                    </a:lnTo>
                    <a:lnTo>
                      <a:pt x="209" y="836"/>
                    </a:lnTo>
                    <a:lnTo>
                      <a:pt x="302" y="868"/>
                    </a:lnTo>
                    <a:lnTo>
                      <a:pt x="323" y="877"/>
                    </a:lnTo>
                    <a:lnTo>
                      <a:pt x="340" y="803"/>
                    </a:lnTo>
                    <a:lnTo>
                      <a:pt x="537" y="741"/>
                    </a:lnTo>
                    <a:lnTo>
                      <a:pt x="598" y="772"/>
                    </a:lnTo>
                    <a:lnTo>
                      <a:pt x="744" y="777"/>
                    </a:lnTo>
                    <a:lnTo>
                      <a:pt x="936" y="501"/>
                    </a:lnTo>
                    <a:lnTo>
                      <a:pt x="869" y="413"/>
                    </a:lnTo>
                    <a:lnTo>
                      <a:pt x="651" y="420"/>
                    </a:lnTo>
                    <a:lnTo>
                      <a:pt x="639" y="344"/>
                    </a:lnTo>
                    <a:lnTo>
                      <a:pt x="692" y="320"/>
                    </a:lnTo>
                    <a:lnTo>
                      <a:pt x="646" y="223"/>
                    </a:lnTo>
                    <a:lnTo>
                      <a:pt x="609" y="248"/>
                    </a:lnTo>
                    <a:lnTo>
                      <a:pt x="549" y="128"/>
                    </a:lnTo>
                    <a:lnTo>
                      <a:pt x="569" y="74"/>
                    </a:lnTo>
                    <a:lnTo>
                      <a:pt x="555" y="23"/>
                    </a:lnTo>
                    <a:lnTo>
                      <a:pt x="487" y="0"/>
                    </a:lnTo>
                    <a:lnTo>
                      <a:pt x="441" y="5"/>
                    </a:lnTo>
                    <a:lnTo>
                      <a:pt x="443" y="23"/>
                    </a:lnTo>
                    <a:lnTo>
                      <a:pt x="412" y="21"/>
                    </a:lnTo>
                    <a:lnTo>
                      <a:pt x="408" y="65"/>
                    </a:lnTo>
                    <a:lnTo>
                      <a:pt x="373" y="65"/>
                    </a:lnTo>
                    <a:lnTo>
                      <a:pt x="363" y="102"/>
                    </a:lnTo>
                    <a:lnTo>
                      <a:pt x="381" y="143"/>
                    </a:lnTo>
                    <a:lnTo>
                      <a:pt x="346" y="190"/>
                    </a:lnTo>
                    <a:lnTo>
                      <a:pt x="379" y="240"/>
                    </a:lnTo>
                    <a:lnTo>
                      <a:pt x="326" y="245"/>
                    </a:lnTo>
                    <a:lnTo>
                      <a:pt x="282" y="184"/>
                    </a:lnTo>
                    <a:lnTo>
                      <a:pt x="293" y="153"/>
                    </a:lnTo>
                    <a:lnTo>
                      <a:pt x="221" y="68"/>
                    </a:lnTo>
                    <a:lnTo>
                      <a:pt x="112" y="97"/>
                    </a:lnTo>
                    <a:lnTo>
                      <a:pt x="94" y="93"/>
                    </a:lnTo>
                    <a:lnTo>
                      <a:pt x="88" y="70"/>
                    </a:lnTo>
                    <a:lnTo>
                      <a:pt x="58" y="79"/>
                    </a:lnTo>
                    <a:lnTo>
                      <a:pt x="87" y="181"/>
                    </a:lnTo>
                    <a:lnTo>
                      <a:pt x="138" y="203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57" name="Freeform 117"/>
              <p:cNvSpPr>
                <a:spLocks noChangeAspect="1"/>
              </p:cNvSpPr>
              <p:nvPr/>
            </p:nvSpPr>
            <p:spPr bwMode="auto">
              <a:xfrm>
                <a:off x="4392" y="3074"/>
                <a:ext cx="138" cy="117"/>
              </a:xfrm>
              <a:custGeom>
                <a:avLst/>
                <a:gdLst>
                  <a:gd name="T0" fmla="*/ 64 w 767"/>
                  <a:gd name="T1" fmla="*/ 448 h 646"/>
                  <a:gd name="T2" fmla="*/ 111 w 767"/>
                  <a:gd name="T3" fmla="*/ 488 h 646"/>
                  <a:gd name="T4" fmla="*/ 210 w 767"/>
                  <a:gd name="T5" fmla="*/ 488 h 646"/>
                  <a:gd name="T6" fmla="*/ 255 w 767"/>
                  <a:gd name="T7" fmla="*/ 539 h 646"/>
                  <a:gd name="T8" fmla="*/ 206 w 767"/>
                  <a:gd name="T9" fmla="*/ 588 h 646"/>
                  <a:gd name="T10" fmla="*/ 253 w 767"/>
                  <a:gd name="T11" fmla="*/ 634 h 646"/>
                  <a:gd name="T12" fmla="*/ 295 w 767"/>
                  <a:gd name="T13" fmla="*/ 646 h 646"/>
                  <a:gd name="T14" fmla="*/ 324 w 767"/>
                  <a:gd name="T15" fmla="*/ 611 h 646"/>
                  <a:gd name="T16" fmla="*/ 377 w 767"/>
                  <a:gd name="T17" fmla="*/ 610 h 646"/>
                  <a:gd name="T18" fmla="*/ 402 w 767"/>
                  <a:gd name="T19" fmla="*/ 574 h 646"/>
                  <a:gd name="T20" fmla="*/ 437 w 767"/>
                  <a:gd name="T21" fmla="*/ 568 h 646"/>
                  <a:gd name="T22" fmla="*/ 444 w 767"/>
                  <a:gd name="T23" fmla="*/ 533 h 646"/>
                  <a:gd name="T24" fmla="*/ 506 w 767"/>
                  <a:gd name="T25" fmla="*/ 523 h 646"/>
                  <a:gd name="T26" fmla="*/ 571 w 767"/>
                  <a:gd name="T27" fmla="*/ 482 h 646"/>
                  <a:gd name="T28" fmla="*/ 590 w 767"/>
                  <a:gd name="T29" fmla="*/ 383 h 646"/>
                  <a:gd name="T30" fmla="*/ 644 w 767"/>
                  <a:gd name="T31" fmla="*/ 333 h 646"/>
                  <a:gd name="T32" fmla="*/ 690 w 767"/>
                  <a:gd name="T33" fmla="*/ 310 h 646"/>
                  <a:gd name="T34" fmla="*/ 692 w 767"/>
                  <a:gd name="T35" fmla="*/ 262 h 646"/>
                  <a:gd name="T36" fmla="*/ 767 w 767"/>
                  <a:gd name="T37" fmla="*/ 252 h 646"/>
                  <a:gd name="T38" fmla="*/ 644 w 767"/>
                  <a:gd name="T39" fmla="*/ 147 h 646"/>
                  <a:gd name="T40" fmla="*/ 554 w 767"/>
                  <a:gd name="T41" fmla="*/ 145 h 646"/>
                  <a:gd name="T42" fmla="*/ 543 w 767"/>
                  <a:gd name="T43" fmla="*/ 187 h 646"/>
                  <a:gd name="T44" fmla="*/ 435 w 767"/>
                  <a:gd name="T45" fmla="*/ 180 h 646"/>
                  <a:gd name="T46" fmla="*/ 379 w 767"/>
                  <a:gd name="T47" fmla="*/ 140 h 646"/>
                  <a:gd name="T48" fmla="*/ 313 w 767"/>
                  <a:gd name="T49" fmla="*/ 140 h 646"/>
                  <a:gd name="T50" fmla="*/ 255 w 767"/>
                  <a:gd name="T51" fmla="*/ 27 h 646"/>
                  <a:gd name="T52" fmla="*/ 195 w 767"/>
                  <a:gd name="T53" fmla="*/ 27 h 646"/>
                  <a:gd name="T54" fmla="*/ 158 w 767"/>
                  <a:gd name="T55" fmla="*/ 36 h 646"/>
                  <a:gd name="T56" fmla="*/ 0 w 767"/>
                  <a:gd name="T57" fmla="*/ 0 h 646"/>
                  <a:gd name="T58" fmla="*/ 9 w 767"/>
                  <a:gd name="T59" fmla="*/ 31 h 646"/>
                  <a:gd name="T60" fmla="*/ 80 w 767"/>
                  <a:gd name="T61" fmla="*/ 84 h 646"/>
                  <a:gd name="T62" fmla="*/ 80 w 767"/>
                  <a:gd name="T63" fmla="*/ 120 h 646"/>
                  <a:gd name="T64" fmla="*/ 182 w 767"/>
                  <a:gd name="T65" fmla="*/ 198 h 646"/>
                  <a:gd name="T66" fmla="*/ 109 w 767"/>
                  <a:gd name="T67" fmla="*/ 222 h 646"/>
                  <a:gd name="T68" fmla="*/ 116 w 767"/>
                  <a:gd name="T69" fmla="*/ 381 h 646"/>
                  <a:gd name="T70" fmla="*/ 137 w 767"/>
                  <a:gd name="T71" fmla="*/ 435 h 646"/>
                  <a:gd name="T72" fmla="*/ 64 w 767"/>
                  <a:gd name="T73" fmla="*/ 448 h 6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67" h="646">
                    <a:moveTo>
                      <a:pt x="64" y="448"/>
                    </a:moveTo>
                    <a:lnTo>
                      <a:pt x="111" y="488"/>
                    </a:lnTo>
                    <a:lnTo>
                      <a:pt x="210" y="488"/>
                    </a:lnTo>
                    <a:lnTo>
                      <a:pt x="255" y="539"/>
                    </a:lnTo>
                    <a:lnTo>
                      <a:pt x="206" y="588"/>
                    </a:lnTo>
                    <a:lnTo>
                      <a:pt x="253" y="634"/>
                    </a:lnTo>
                    <a:lnTo>
                      <a:pt x="295" y="646"/>
                    </a:lnTo>
                    <a:lnTo>
                      <a:pt x="324" y="611"/>
                    </a:lnTo>
                    <a:lnTo>
                      <a:pt x="377" y="610"/>
                    </a:lnTo>
                    <a:lnTo>
                      <a:pt x="402" y="574"/>
                    </a:lnTo>
                    <a:lnTo>
                      <a:pt x="437" y="568"/>
                    </a:lnTo>
                    <a:lnTo>
                      <a:pt x="444" y="533"/>
                    </a:lnTo>
                    <a:lnTo>
                      <a:pt x="506" y="523"/>
                    </a:lnTo>
                    <a:lnTo>
                      <a:pt x="571" y="482"/>
                    </a:lnTo>
                    <a:lnTo>
                      <a:pt x="590" y="383"/>
                    </a:lnTo>
                    <a:lnTo>
                      <a:pt x="644" y="333"/>
                    </a:lnTo>
                    <a:lnTo>
                      <a:pt x="690" y="310"/>
                    </a:lnTo>
                    <a:lnTo>
                      <a:pt x="692" y="262"/>
                    </a:lnTo>
                    <a:lnTo>
                      <a:pt x="767" y="252"/>
                    </a:lnTo>
                    <a:lnTo>
                      <a:pt x="644" y="147"/>
                    </a:lnTo>
                    <a:lnTo>
                      <a:pt x="554" y="145"/>
                    </a:lnTo>
                    <a:lnTo>
                      <a:pt x="543" y="187"/>
                    </a:lnTo>
                    <a:lnTo>
                      <a:pt x="435" y="180"/>
                    </a:lnTo>
                    <a:lnTo>
                      <a:pt x="379" y="140"/>
                    </a:lnTo>
                    <a:lnTo>
                      <a:pt x="313" y="140"/>
                    </a:lnTo>
                    <a:lnTo>
                      <a:pt x="255" y="27"/>
                    </a:lnTo>
                    <a:lnTo>
                      <a:pt x="195" y="27"/>
                    </a:lnTo>
                    <a:lnTo>
                      <a:pt x="158" y="36"/>
                    </a:lnTo>
                    <a:lnTo>
                      <a:pt x="0" y="0"/>
                    </a:lnTo>
                    <a:lnTo>
                      <a:pt x="9" y="31"/>
                    </a:lnTo>
                    <a:lnTo>
                      <a:pt x="80" y="84"/>
                    </a:lnTo>
                    <a:lnTo>
                      <a:pt x="80" y="120"/>
                    </a:lnTo>
                    <a:lnTo>
                      <a:pt x="182" y="198"/>
                    </a:lnTo>
                    <a:lnTo>
                      <a:pt x="109" y="222"/>
                    </a:lnTo>
                    <a:lnTo>
                      <a:pt x="116" y="381"/>
                    </a:lnTo>
                    <a:lnTo>
                      <a:pt x="137" y="435"/>
                    </a:lnTo>
                    <a:lnTo>
                      <a:pt x="64" y="44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58" name="Freeform 118"/>
              <p:cNvSpPr>
                <a:spLocks noChangeAspect="1"/>
              </p:cNvSpPr>
              <p:nvPr/>
            </p:nvSpPr>
            <p:spPr bwMode="auto">
              <a:xfrm>
                <a:off x="4088" y="3293"/>
                <a:ext cx="94" cy="105"/>
              </a:xfrm>
              <a:custGeom>
                <a:avLst/>
                <a:gdLst>
                  <a:gd name="T0" fmla="*/ 89 w 521"/>
                  <a:gd name="T1" fmla="*/ 45 h 582"/>
                  <a:gd name="T2" fmla="*/ 230 w 521"/>
                  <a:gd name="T3" fmla="*/ 57 h 582"/>
                  <a:gd name="T4" fmla="*/ 272 w 521"/>
                  <a:gd name="T5" fmla="*/ 0 h 582"/>
                  <a:gd name="T6" fmla="*/ 315 w 521"/>
                  <a:gd name="T7" fmla="*/ 3 h 582"/>
                  <a:gd name="T8" fmla="*/ 415 w 521"/>
                  <a:gd name="T9" fmla="*/ 120 h 582"/>
                  <a:gd name="T10" fmla="*/ 500 w 521"/>
                  <a:gd name="T11" fmla="*/ 110 h 582"/>
                  <a:gd name="T12" fmla="*/ 506 w 521"/>
                  <a:gd name="T13" fmla="*/ 154 h 582"/>
                  <a:gd name="T14" fmla="*/ 521 w 521"/>
                  <a:gd name="T15" fmla="*/ 222 h 582"/>
                  <a:gd name="T16" fmla="*/ 475 w 521"/>
                  <a:gd name="T17" fmla="*/ 414 h 582"/>
                  <a:gd name="T18" fmla="*/ 44 w 521"/>
                  <a:gd name="T19" fmla="*/ 582 h 582"/>
                  <a:gd name="T20" fmla="*/ 39 w 521"/>
                  <a:gd name="T21" fmla="*/ 476 h 582"/>
                  <a:gd name="T22" fmla="*/ 0 w 521"/>
                  <a:gd name="T23" fmla="*/ 402 h 582"/>
                  <a:gd name="T24" fmla="*/ 6 w 521"/>
                  <a:gd name="T25" fmla="*/ 234 h 582"/>
                  <a:gd name="T26" fmla="*/ 89 w 521"/>
                  <a:gd name="T27" fmla="*/ 45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21" h="582">
                    <a:moveTo>
                      <a:pt x="89" y="45"/>
                    </a:moveTo>
                    <a:lnTo>
                      <a:pt x="230" y="57"/>
                    </a:lnTo>
                    <a:lnTo>
                      <a:pt x="272" y="0"/>
                    </a:lnTo>
                    <a:lnTo>
                      <a:pt x="315" y="3"/>
                    </a:lnTo>
                    <a:lnTo>
                      <a:pt x="415" y="120"/>
                    </a:lnTo>
                    <a:lnTo>
                      <a:pt x="500" y="110"/>
                    </a:lnTo>
                    <a:lnTo>
                      <a:pt x="506" y="154"/>
                    </a:lnTo>
                    <a:lnTo>
                      <a:pt x="521" y="222"/>
                    </a:lnTo>
                    <a:lnTo>
                      <a:pt x="475" y="414"/>
                    </a:lnTo>
                    <a:lnTo>
                      <a:pt x="44" y="582"/>
                    </a:lnTo>
                    <a:lnTo>
                      <a:pt x="39" y="476"/>
                    </a:lnTo>
                    <a:lnTo>
                      <a:pt x="0" y="402"/>
                    </a:lnTo>
                    <a:lnTo>
                      <a:pt x="6" y="234"/>
                    </a:lnTo>
                    <a:lnTo>
                      <a:pt x="89" y="4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59" name="Freeform 119"/>
              <p:cNvSpPr>
                <a:spLocks noChangeAspect="1"/>
              </p:cNvSpPr>
              <p:nvPr/>
            </p:nvSpPr>
            <p:spPr bwMode="auto">
              <a:xfrm>
                <a:off x="3382" y="3103"/>
                <a:ext cx="291" cy="213"/>
              </a:xfrm>
              <a:custGeom>
                <a:avLst/>
                <a:gdLst>
                  <a:gd name="T0" fmla="*/ 0 w 1611"/>
                  <a:gd name="T1" fmla="*/ 1029 h 1178"/>
                  <a:gd name="T2" fmla="*/ 93 w 1611"/>
                  <a:gd name="T3" fmla="*/ 812 h 1178"/>
                  <a:gd name="T4" fmla="*/ 184 w 1611"/>
                  <a:gd name="T5" fmla="*/ 763 h 1178"/>
                  <a:gd name="T6" fmla="*/ 191 w 1611"/>
                  <a:gd name="T7" fmla="*/ 720 h 1178"/>
                  <a:gd name="T8" fmla="*/ 222 w 1611"/>
                  <a:gd name="T9" fmla="*/ 683 h 1178"/>
                  <a:gd name="T10" fmla="*/ 242 w 1611"/>
                  <a:gd name="T11" fmla="*/ 686 h 1178"/>
                  <a:gd name="T12" fmla="*/ 284 w 1611"/>
                  <a:gd name="T13" fmla="*/ 636 h 1178"/>
                  <a:gd name="T14" fmla="*/ 343 w 1611"/>
                  <a:gd name="T15" fmla="*/ 603 h 1178"/>
                  <a:gd name="T16" fmla="*/ 415 w 1611"/>
                  <a:gd name="T17" fmla="*/ 564 h 1178"/>
                  <a:gd name="T18" fmla="*/ 426 w 1611"/>
                  <a:gd name="T19" fmla="*/ 526 h 1178"/>
                  <a:gd name="T20" fmla="*/ 390 w 1611"/>
                  <a:gd name="T21" fmla="*/ 474 h 1178"/>
                  <a:gd name="T22" fmla="*/ 379 w 1611"/>
                  <a:gd name="T23" fmla="*/ 430 h 1178"/>
                  <a:gd name="T24" fmla="*/ 413 w 1611"/>
                  <a:gd name="T25" fmla="*/ 379 h 1178"/>
                  <a:gd name="T26" fmla="*/ 410 w 1611"/>
                  <a:gd name="T27" fmla="*/ 297 h 1178"/>
                  <a:gd name="T28" fmla="*/ 480 w 1611"/>
                  <a:gd name="T29" fmla="*/ 289 h 1178"/>
                  <a:gd name="T30" fmla="*/ 543 w 1611"/>
                  <a:gd name="T31" fmla="*/ 230 h 1178"/>
                  <a:gd name="T32" fmla="*/ 596 w 1611"/>
                  <a:gd name="T33" fmla="*/ 139 h 1178"/>
                  <a:gd name="T34" fmla="*/ 632 w 1611"/>
                  <a:gd name="T35" fmla="*/ 158 h 1178"/>
                  <a:gd name="T36" fmla="*/ 668 w 1611"/>
                  <a:gd name="T37" fmla="*/ 119 h 1178"/>
                  <a:gd name="T38" fmla="*/ 730 w 1611"/>
                  <a:gd name="T39" fmla="*/ 137 h 1178"/>
                  <a:gd name="T40" fmla="*/ 791 w 1611"/>
                  <a:gd name="T41" fmla="*/ 93 h 1178"/>
                  <a:gd name="T42" fmla="*/ 830 w 1611"/>
                  <a:gd name="T43" fmla="*/ 137 h 1178"/>
                  <a:gd name="T44" fmla="*/ 851 w 1611"/>
                  <a:gd name="T45" fmla="*/ 139 h 1178"/>
                  <a:gd name="T46" fmla="*/ 877 w 1611"/>
                  <a:gd name="T47" fmla="*/ 116 h 1178"/>
                  <a:gd name="T48" fmla="*/ 959 w 1611"/>
                  <a:gd name="T49" fmla="*/ 111 h 1178"/>
                  <a:gd name="T50" fmla="*/ 1021 w 1611"/>
                  <a:gd name="T51" fmla="*/ 44 h 1178"/>
                  <a:gd name="T52" fmla="*/ 1145 w 1611"/>
                  <a:gd name="T53" fmla="*/ 37 h 1178"/>
                  <a:gd name="T54" fmla="*/ 1189 w 1611"/>
                  <a:gd name="T55" fmla="*/ 0 h 1178"/>
                  <a:gd name="T56" fmla="*/ 1215 w 1611"/>
                  <a:gd name="T57" fmla="*/ 8 h 1178"/>
                  <a:gd name="T58" fmla="*/ 1215 w 1611"/>
                  <a:gd name="T59" fmla="*/ 44 h 1178"/>
                  <a:gd name="T60" fmla="*/ 1256 w 1611"/>
                  <a:gd name="T61" fmla="*/ 96 h 1178"/>
                  <a:gd name="T62" fmla="*/ 1323 w 1611"/>
                  <a:gd name="T63" fmla="*/ 87 h 1178"/>
                  <a:gd name="T64" fmla="*/ 1369 w 1611"/>
                  <a:gd name="T65" fmla="*/ 139 h 1178"/>
                  <a:gd name="T66" fmla="*/ 1328 w 1611"/>
                  <a:gd name="T67" fmla="*/ 199 h 1178"/>
                  <a:gd name="T68" fmla="*/ 1343 w 1611"/>
                  <a:gd name="T69" fmla="*/ 228 h 1178"/>
                  <a:gd name="T70" fmla="*/ 1558 w 1611"/>
                  <a:gd name="T71" fmla="*/ 291 h 1178"/>
                  <a:gd name="T72" fmla="*/ 1410 w 1611"/>
                  <a:gd name="T73" fmla="*/ 405 h 1178"/>
                  <a:gd name="T74" fmla="*/ 1611 w 1611"/>
                  <a:gd name="T75" fmla="*/ 514 h 1178"/>
                  <a:gd name="T76" fmla="*/ 1599 w 1611"/>
                  <a:gd name="T77" fmla="*/ 613 h 1178"/>
                  <a:gd name="T78" fmla="*/ 1558 w 1611"/>
                  <a:gd name="T79" fmla="*/ 720 h 1178"/>
                  <a:gd name="T80" fmla="*/ 1532 w 1611"/>
                  <a:gd name="T81" fmla="*/ 723 h 1178"/>
                  <a:gd name="T82" fmla="*/ 1498 w 1611"/>
                  <a:gd name="T83" fmla="*/ 727 h 1178"/>
                  <a:gd name="T84" fmla="*/ 1489 w 1611"/>
                  <a:gd name="T85" fmla="*/ 801 h 1178"/>
                  <a:gd name="T86" fmla="*/ 1410 w 1611"/>
                  <a:gd name="T87" fmla="*/ 831 h 1178"/>
                  <a:gd name="T88" fmla="*/ 1388 w 1611"/>
                  <a:gd name="T89" fmla="*/ 774 h 1178"/>
                  <a:gd name="T90" fmla="*/ 1110 w 1611"/>
                  <a:gd name="T91" fmla="*/ 877 h 1178"/>
                  <a:gd name="T92" fmla="*/ 981 w 1611"/>
                  <a:gd name="T93" fmla="*/ 979 h 1178"/>
                  <a:gd name="T94" fmla="*/ 939 w 1611"/>
                  <a:gd name="T95" fmla="*/ 963 h 1178"/>
                  <a:gd name="T96" fmla="*/ 845 w 1611"/>
                  <a:gd name="T97" fmla="*/ 1018 h 1178"/>
                  <a:gd name="T98" fmla="*/ 760 w 1611"/>
                  <a:gd name="T99" fmla="*/ 1016 h 1178"/>
                  <a:gd name="T100" fmla="*/ 750 w 1611"/>
                  <a:gd name="T101" fmla="*/ 1076 h 1178"/>
                  <a:gd name="T102" fmla="*/ 769 w 1611"/>
                  <a:gd name="T103" fmla="*/ 1107 h 1178"/>
                  <a:gd name="T104" fmla="*/ 747 w 1611"/>
                  <a:gd name="T105" fmla="*/ 1178 h 1178"/>
                  <a:gd name="T106" fmla="*/ 364 w 1611"/>
                  <a:gd name="T107" fmla="*/ 1055 h 1178"/>
                  <a:gd name="T108" fmla="*/ 335 w 1611"/>
                  <a:gd name="T109" fmla="*/ 1015 h 1178"/>
                  <a:gd name="T110" fmla="*/ 132 w 1611"/>
                  <a:gd name="T111" fmla="*/ 1049 h 1178"/>
                  <a:gd name="T112" fmla="*/ 0 w 1611"/>
                  <a:gd name="T113" fmla="*/ 1029 h 1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611" h="1178">
                    <a:moveTo>
                      <a:pt x="0" y="1029"/>
                    </a:moveTo>
                    <a:lnTo>
                      <a:pt x="93" y="812"/>
                    </a:lnTo>
                    <a:lnTo>
                      <a:pt x="184" y="763"/>
                    </a:lnTo>
                    <a:lnTo>
                      <a:pt x="191" y="720"/>
                    </a:lnTo>
                    <a:lnTo>
                      <a:pt x="222" y="683"/>
                    </a:lnTo>
                    <a:lnTo>
                      <a:pt x="242" y="686"/>
                    </a:lnTo>
                    <a:lnTo>
                      <a:pt x="284" y="636"/>
                    </a:lnTo>
                    <a:lnTo>
                      <a:pt x="343" y="603"/>
                    </a:lnTo>
                    <a:lnTo>
                      <a:pt x="415" y="564"/>
                    </a:lnTo>
                    <a:lnTo>
                      <a:pt x="426" y="526"/>
                    </a:lnTo>
                    <a:lnTo>
                      <a:pt x="390" y="474"/>
                    </a:lnTo>
                    <a:lnTo>
                      <a:pt x="379" y="430"/>
                    </a:lnTo>
                    <a:lnTo>
                      <a:pt x="413" y="379"/>
                    </a:lnTo>
                    <a:lnTo>
                      <a:pt x="410" y="297"/>
                    </a:lnTo>
                    <a:lnTo>
                      <a:pt x="480" y="289"/>
                    </a:lnTo>
                    <a:lnTo>
                      <a:pt x="543" y="230"/>
                    </a:lnTo>
                    <a:lnTo>
                      <a:pt x="596" y="139"/>
                    </a:lnTo>
                    <a:lnTo>
                      <a:pt x="632" y="158"/>
                    </a:lnTo>
                    <a:lnTo>
                      <a:pt x="668" y="119"/>
                    </a:lnTo>
                    <a:lnTo>
                      <a:pt x="730" y="137"/>
                    </a:lnTo>
                    <a:lnTo>
                      <a:pt x="791" y="93"/>
                    </a:lnTo>
                    <a:lnTo>
                      <a:pt x="830" y="137"/>
                    </a:lnTo>
                    <a:lnTo>
                      <a:pt x="851" y="139"/>
                    </a:lnTo>
                    <a:lnTo>
                      <a:pt x="877" y="116"/>
                    </a:lnTo>
                    <a:lnTo>
                      <a:pt x="959" y="111"/>
                    </a:lnTo>
                    <a:lnTo>
                      <a:pt x="1021" y="44"/>
                    </a:lnTo>
                    <a:lnTo>
                      <a:pt x="1145" y="37"/>
                    </a:lnTo>
                    <a:lnTo>
                      <a:pt x="1189" y="0"/>
                    </a:lnTo>
                    <a:lnTo>
                      <a:pt x="1215" y="8"/>
                    </a:lnTo>
                    <a:lnTo>
                      <a:pt x="1215" y="44"/>
                    </a:lnTo>
                    <a:lnTo>
                      <a:pt x="1256" y="96"/>
                    </a:lnTo>
                    <a:lnTo>
                      <a:pt x="1323" y="87"/>
                    </a:lnTo>
                    <a:lnTo>
                      <a:pt x="1369" y="139"/>
                    </a:lnTo>
                    <a:lnTo>
                      <a:pt x="1328" y="199"/>
                    </a:lnTo>
                    <a:lnTo>
                      <a:pt x="1343" y="228"/>
                    </a:lnTo>
                    <a:lnTo>
                      <a:pt x="1558" y="291"/>
                    </a:lnTo>
                    <a:lnTo>
                      <a:pt x="1410" y="405"/>
                    </a:lnTo>
                    <a:lnTo>
                      <a:pt x="1611" y="514"/>
                    </a:lnTo>
                    <a:lnTo>
                      <a:pt x="1599" y="613"/>
                    </a:lnTo>
                    <a:lnTo>
                      <a:pt x="1558" y="720"/>
                    </a:lnTo>
                    <a:lnTo>
                      <a:pt x="1532" y="723"/>
                    </a:lnTo>
                    <a:lnTo>
                      <a:pt x="1498" y="727"/>
                    </a:lnTo>
                    <a:lnTo>
                      <a:pt x="1489" y="801"/>
                    </a:lnTo>
                    <a:lnTo>
                      <a:pt x="1410" y="831"/>
                    </a:lnTo>
                    <a:lnTo>
                      <a:pt x="1388" y="774"/>
                    </a:lnTo>
                    <a:lnTo>
                      <a:pt x="1110" y="877"/>
                    </a:lnTo>
                    <a:lnTo>
                      <a:pt x="981" y="979"/>
                    </a:lnTo>
                    <a:lnTo>
                      <a:pt x="939" y="963"/>
                    </a:lnTo>
                    <a:lnTo>
                      <a:pt x="845" y="1018"/>
                    </a:lnTo>
                    <a:lnTo>
                      <a:pt x="760" y="1016"/>
                    </a:lnTo>
                    <a:lnTo>
                      <a:pt x="750" y="1076"/>
                    </a:lnTo>
                    <a:lnTo>
                      <a:pt x="769" y="1107"/>
                    </a:lnTo>
                    <a:lnTo>
                      <a:pt x="747" y="1178"/>
                    </a:lnTo>
                    <a:lnTo>
                      <a:pt x="364" y="1055"/>
                    </a:lnTo>
                    <a:lnTo>
                      <a:pt x="335" y="1015"/>
                    </a:lnTo>
                    <a:lnTo>
                      <a:pt x="132" y="1049"/>
                    </a:lnTo>
                    <a:lnTo>
                      <a:pt x="0" y="1029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60" name="Freeform 120"/>
              <p:cNvSpPr>
                <a:spLocks noChangeAspect="1"/>
              </p:cNvSpPr>
              <p:nvPr/>
            </p:nvSpPr>
            <p:spPr bwMode="auto">
              <a:xfrm>
                <a:off x="3830" y="3208"/>
                <a:ext cx="106" cy="45"/>
              </a:xfrm>
              <a:custGeom>
                <a:avLst/>
                <a:gdLst>
                  <a:gd name="T0" fmla="*/ 142 w 590"/>
                  <a:gd name="T1" fmla="*/ 250 h 250"/>
                  <a:gd name="T2" fmla="*/ 261 w 590"/>
                  <a:gd name="T3" fmla="*/ 175 h 250"/>
                  <a:gd name="T4" fmla="*/ 387 w 590"/>
                  <a:gd name="T5" fmla="*/ 240 h 250"/>
                  <a:gd name="T6" fmla="*/ 536 w 590"/>
                  <a:gd name="T7" fmla="*/ 103 h 250"/>
                  <a:gd name="T8" fmla="*/ 590 w 590"/>
                  <a:gd name="T9" fmla="*/ 53 h 250"/>
                  <a:gd name="T10" fmla="*/ 514 w 590"/>
                  <a:gd name="T11" fmla="*/ 0 h 250"/>
                  <a:gd name="T12" fmla="*/ 389 w 590"/>
                  <a:gd name="T13" fmla="*/ 78 h 250"/>
                  <a:gd name="T14" fmla="*/ 357 w 590"/>
                  <a:gd name="T15" fmla="*/ 77 h 250"/>
                  <a:gd name="T16" fmla="*/ 342 w 590"/>
                  <a:gd name="T17" fmla="*/ 45 h 250"/>
                  <a:gd name="T18" fmla="*/ 281 w 590"/>
                  <a:gd name="T19" fmla="*/ 35 h 250"/>
                  <a:gd name="T20" fmla="*/ 258 w 590"/>
                  <a:gd name="T21" fmla="*/ 70 h 250"/>
                  <a:gd name="T22" fmla="*/ 221 w 590"/>
                  <a:gd name="T23" fmla="*/ 80 h 250"/>
                  <a:gd name="T24" fmla="*/ 147 w 590"/>
                  <a:gd name="T25" fmla="*/ 156 h 250"/>
                  <a:gd name="T26" fmla="*/ 76 w 590"/>
                  <a:gd name="T27" fmla="*/ 174 h 250"/>
                  <a:gd name="T28" fmla="*/ 0 w 590"/>
                  <a:gd name="T29" fmla="*/ 215 h 250"/>
                  <a:gd name="T30" fmla="*/ 13 w 590"/>
                  <a:gd name="T31" fmla="*/ 242 h 250"/>
                  <a:gd name="T32" fmla="*/ 142 w 590"/>
                  <a:gd name="T33" fmla="*/ 250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0" h="250">
                    <a:moveTo>
                      <a:pt x="142" y="250"/>
                    </a:moveTo>
                    <a:lnTo>
                      <a:pt x="261" y="175"/>
                    </a:lnTo>
                    <a:lnTo>
                      <a:pt x="387" y="240"/>
                    </a:lnTo>
                    <a:lnTo>
                      <a:pt x="536" y="103"/>
                    </a:lnTo>
                    <a:lnTo>
                      <a:pt x="590" y="53"/>
                    </a:lnTo>
                    <a:lnTo>
                      <a:pt x="514" y="0"/>
                    </a:lnTo>
                    <a:lnTo>
                      <a:pt x="389" y="78"/>
                    </a:lnTo>
                    <a:lnTo>
                      <a:pt x="357" y="77"/>
                    </a:lnTo>
                    <a:lnTo>
                      <a:pt x="342" y="45"/>
                    </a:lnTo>
                    <a:lnTo>
                      <a:pt x="281" y="35"/>
                    </a:lnTo>
                    <a:lnTo>
                      <a:pt x="258" y="70"/>
                    </a:lnTo>
                    <a:lnTo>
                      <a:pt x="221" y="80"/>
                    </a:lnTo>
                    <a:lnTo>
                      <a:pt x="147" y="156"/>
                    </a:lnTo>
                    <a:lnTo>
                      <a:pt x="76" y="174"/>
                    </a:lnTo>
                    <a:lnTo>
                      <a:pt x="0" y="215"/>
                    </a:lnTo>
                    <a:lnTo>
                      <a:pt x="13" y="242"/>
                    </a:lnTo>
                    <a:lnTo>
                      <a:pt x="142" y="250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61" name="Freeform 121"/>
              <p:cNvSpPr>
                <a:spLocks noChangeAspect="1"/>
              </p:cNvSpPr>
              <p:nvPr/>
            </p:nvSpPr>
            <p:spPr bwMode="auto">
              <a:xfrm>
                <a:off x="4243" y="3394"/>
                <a:ext cx="76" cy="88"/>
              </a:xfrm>
              <a:custGeom>
                <a:avLst/>
                <a:gdLst>
                  <a:gd name="T0" fmla="*/ 73 w 424"/>
                  <a:gd name="T1" fmla="*/ 470 h 489"/>
                  <a:gd name="T2" fmla="*/ 424 w 424"/>
                  <a:gd name="T3" fmla="*/ 489 h 489"/>
                  <a:gd name="T4" fmla="*/ 421 w 424"/>
                  <a:gd name="T5" fmla="*/ 324 h 489"/>
                  <a:gd name="T6" fmla="*/ 361 w 424"/>
                  <a:gd name="T7" fmla="*/ 172 h 489"/>
                  <a:gd name="T8" fmla="*/ 308 w 424"/>
                  <a:gd name="T9" fmla="*/ 96 h 489"/>
                  <a:gd name="T10" fmla="*/ 147 w 424"/>
                  <a:gd name="T11" fmla="*/ 49 h 489"/>
                  <a:gd name="T12" fmla="*/ 62 w 424"/>
                  <a:gd name="T13" fmla="*/ 0 h 489"/>
                  <a:gd name="T14" fmla="*/ 48 w 424"/>
                  <a:gd name="T15" fmla="*/ 35 h 489"/>
                  <a:gd name="T16" fmla="*/ 76 w 424"/>
                  <a:gd name="T17" fmla="*/ 79 h 489"/>
                  <a:gd name="T18" fmla="*/ 71 w 424"/>
                  <a:gd name="T19" fmla="*/ 114 h 489"/>
                  <a:gd name="T20" fmla="*/ 0 w 424"/>
                  <a:gd name="T21" fmla="*/ 181 h 489"/>
                  <a:gd name="T22" fmla="*/ 73 w 424"/>
                  <a:gd name="T23" fmla="*/ 470 h 4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24" h="489">
                    <a:moveTo>
                      <a:pt x="73" y="470"/>
                    </a:moveTo>
                    <a:lnTo>
                      <a:pt x="424" y="489"/>
                    </a:lnTo>
                    <a:lnTo>
                      <a:pt x="421" y="324"/>
                    </a:lnTo>
                    <a:lnTo>
                      <a:pt x="361" y="172"/>
                    </a:lnTo>
                    <a:lnTo>
                      <a:pt x="308" y="96"/>
                    </a:lnTo>
                    <a:lnTo>
                      <a:pt x="147" y="49"/>
                    </a:lnTo>
                    <a:lnTo>
                      <a:pt x="62" y="0"/>
                    </a:lnTo>
                    <a:lnTo>
                      <a:pt x="48" y="35"/>
                    </a:lnTo>
                    <a:lnTo>
                      <a:pt x="76" y="79"/>
                    </a:lnTo>
                    <a:lnTo>
                      <a:pt x="71" y="114"/>
                    </a:lnTo>
                    <a:lnTo>
                      <a:pt x="0" y="181"/>
                    </a:lnTo>
                    <a:lnTo>
                      <a:pt x="73" y="470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62" name="Freeform 122"/>
              <p:cNvSpPr>
                <a:spLocks noChangeAspect="1"/>
              </p:cNvSpPr>
              <p:nvPr/>
            </p:nvSpPr>
            <p:spPr bwMode="auto">
              <a:xfrm>
                <a:off x="4250" y="3287"/>
                <a:ext cx="155" cy="214"/>
              </a:xfrm>
              <a:custGeom>
                <a:avLst/>
                <a:gdLst>
                  <a:gd name="T0" fmla="*/ 20 w 859"/>
                  <a:gd name="T1" fmla="*/ 588 h 1187"/>
                  <a:gd name="T2" fmla="*/ 102 w 859"/>
                  <a:gd name="T3" fmla="*/ 640 h 1187"/>
                  <a:gd name="T4" fmla="*/ 266 w 859"/>
                  <a:gd name="T5" fmla="*/ 693 h 1187"/>
                  <a:gd name="T6" fmla="*/ 312 w 859"/>
                  <a:gd name="T7" fmla="*/ 760 h 1187"/>
                  <a:gd name="T8" fmla="*/ 379 w 859"/>
                  <a:gd name="T9" fmla="*/ 918 h 1187"/>
                  <a:gd name="T10" fmla="*/ 386 w 859"/>
                  <a:gd name="T11" fmla="*/ 1080 h 1187"/>
                  <a:gd name="T12" fmla="*/ 479 w 859"/>
                  <a:gd name="T13" fmla="*/ 1085 h 1187"/>
                  <a:gd name="T14" fmla="*/ 678 w 859"/>
                  <a:gd name="T15" fmla="*/ 1187 h 1187"/>
                  <a:gd name="T16" fmla="*/ 749 w 859"/>
                  <a:gd name="T17" fmla="*/ 833 h 1187"/>
                  <a:gd name="T18" fmla="*/ 859 w 859"/>
                  <a:gd name="T19" fmla="*/ 483 h 1187"/>
                  <a:gd name="T20" fmla="*/ 570 w 859"/>
                  <a:gd name="T21" fmla="*/ 508 h 1187"/>
                  <a:gd name="T22" fmla="*/ 459 w 859"/>
                  <a:gd name="T23" fmla="*/ 179 h 1187"/>
                  <a:gd name="T24" fmla="*/ 578 w 859"/>
                  <a:gd name="T25" fmla="*/ 0 h 1187"/>
                  <a:gd name="T26" fmla="*/ 424 w 859"/>
                  <a:gd name="T27" fmla="*/ 6 h 1187"/>
                  <a:gd name="T28" fmla="*/ 202 w 859"/>
                  <a:gd name="T29" fmla="*/ 222 h 1187"/>
                  <a:gd name="T30" fmla="*/ 207 w 859"/>
                  <a:gd name="T31" fmla="*/ 328 h 1187"/>
                  <a:gd name="T32" fmla="*/ 17 w 859"/>
                  <a:gd name="T33" fmla="*/ 491 h 1187"/>
                  <a:gd name="T34" fmla="*/ 0 w 859"/>
                  <a:gd name="T35" fmla="*/ 556 h 1187"/>
                  <a:gd name="T36" fmla="*/ 20 w 859"/>
                  <a:gd name="T37" fmla="*/ 588 h 1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59" h="1187">
                    <a:moveTo>
                      <a:pt x="20" y="588"/>
                    </a:moveTo>
                    <a:lnTo>
                      <a:pt x="102" y="640"/>
                    </a:lnTo>
                    <a:lnTo>
                      <a:pt x="266" y="693"/>
                    </a:lnTo>
                    <a:lnTo>
                      <a:pt x="312" y="760"/>
                    </a:lnTo>
                    <a:lnTo>
                      <a:pt x="379" y="918"/>
                    </a:lnTo>
                    <a:lnTo>
                      <a:pt x="386" y="1080"/>
                    </a:lnTo>
                    <a:lnTo>
                      <a:pt x="479" y="1085"/>
                    </a:lnTo>
                    <a:lnTo>
                      <a:pt x="678" y="1187"/>
                    </a:lnTo>
                    <a:lnTo>
                      <a:pt x="749" y="833"/>
                    </a:lnTo>
                    <a:lnTo>
                      <a:pt x="859" y="483"/>
                    </a:lnTo>
                    <a:lnTo>
                      <a:pt x="570" y="508"/>
                    </a:lnTo>
                    <a:lnTo>
                      <a:pt x="459" y="179"/>
                    </a:lnTo>
                    <a:lnTo>
                      <a:pt x="578" y="0"/>
                    </a:lnTo>
                    <a:lnTo>
                      <a:pt x="424" y="6"/>
                    </a:lnTo>
                    <a:lnTo>
                      <a:pt x="202" y="222"/>
                    </a:lnTo>
                    <a:lnTo>
                      <a:pt x="207" y="328"/>
                    </a:lnTo>
                    <a:lnTo>
                      <a:pt x="17" y="491"/>
                    </a:lnTo>
                    <a:lnTo>
                      <a:pt x="0" y="556"/>
                    </a:lnTo>
                    <a:lnTo>
                      <a:pt x="20" y="58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63" name="Freeform 123"/>
              <p:cNvSpPr>
                <a:spLocks noChangeAspect="1"/>
              </p:cNvSpPr>
              <p:nvPr/>
            </p:nvSpPr>
            <p:spPr bwMode="auto">
              <a:xfrm>
                <a:off x="4333" y="3230"/>
                <a:ext cx="196" cy="148"/>
              </a:xfrm>
              <a:custGeom>
                <a:avLst/>
                <a:gdLst>
                  <a:gd name="T0" fmla="*/ 611 w 1085"/>
                  <a:gd name="T1" fmla="*/ 38 h 822"/>
                  <a:gd name="T2" fmla="*/ 786 w 1085"/>
                  <a:gd name="T3" fmla="*/ 139 h 822"/>
                  <a:gd name="T4" fmla="*/ 907 w 1085"/>
                  <a:gd name="T5" fmla="*/ 226 h 822"/>
                  <a:gd name="T6" fmla="*/ 904 w 1085"/>
                  <a:gd name="T7" fmla="*/ 284 h 822"/>
                  <a:gd name="T8" fmla="*/ 953 w 1085"/>
                  <a:gd name="T9" fmla="*/ 363 h 822"/>
                  <a:gd name="T10" fmla="*/ 947 w 1085"/>
                  <a:gd name="T11" fmla="*/ 398 h 822"/>
                  <a:gd name="T12" fmla="*/ 898 w 1085"/>
                  <a:gd name="T13" fmla="*/ 468 h 822"/>
                  <a:gd name="T14" fmla="*/ 892 w 1085"/>
                  <a:gd name="T15" fmla="*/ 602 h 822"/>
                  <a:gd name="T16" fmla="*/ 868 w 1085"/>
                  <a:gd name="T17" fmla="*/ 644 h 822"/>
                  <a:gd name="T18" fmla="*/ 997 w 1085"/>
                  <a:gd name="T19" fmla="*/ 641 h 822"/>
                  <a:gd name="T20" fmla="*/ 1041 w 1085"/>
                  <a:gd name="T21" fmla="*/ 675 h 822"/>
                  <a:gd name="T22" fmla="*/ 1070 w 1085"/>
                  <a:gd name="T23" fmla="*/ 678 h 822"/>
                  <a:gd name="T24" fmla="*/ 1085 w 1085"/>
                  <a:gd name="T25" fmla="*/ 761 h 822"/>
                  <a:gd name="T26" fmla="*/ 1026 w 1085"/>
                  <a:gd name="T27" fmla="*/ 770 h 822"/>
                  <a:gd name="T28" fmla="*/ 994 w 1085"/>
                  <a:gd name="T29" fmla="*/ 746 h 822"/>
                  <a:gd name="T30" fmla="*/ 936 w 1085"/>
                  <a:gd name="T31" fmla="*/ 775 h 822"/>
                  <a:gd name="T32" fmla="*/ 728 w 1085"/>
                  <a:gd name="T33" fmla="*/ 801 h 822"/>
                  <a:gd name="T34" fmla="*/ 719 w 1085"/>
                  <a:gd name="T35" fmla="*/ 813 h 822"/>
                  <a:gd name="T36" fmla="*/ 582 w 1085"/>
                  <a:gd name="T37" fmla="*/ 816 h 822"/>
                  <a:gd name="T38" fmla="*/ 517 w 1085"/>
                  <a:gd name="T39" fmla="*/ 749 h 822"/>
                  <a:gd name="T40" fmla="*/ 480 w 1085"/>
                  <a:gd name="T41" fmla="*/ 775 h 822"/>
                  <a:gd name="T42" fmla="*/ 413 w 1085"/>
                  <a:gd name="T43" fmla="*/ 778 h 822"/>
                  <a:gd name="T44" fmla="*/ 392 w 1085"/>
                  <a:gd name="T45" fmla="*/ 801 h 822"/>
                  <a:gd name="T46" fmla="*/ 111 w 1085"/>
                  <a:gd name="T47" fmla="*/ 822 h 822"/>
                  <a:gd name="T48" fmla="*/ 0 w 1085"/>
                  <a:gd name="T49" fmla="*/ 498 h 822"/>
                  <a:gd name="T50" fmla="*/ 122 w 1085"/>
                  <a:gd name="T51" fmla="*/ 316 h 822"/>
                  <a:gd name="T52" fmla="*/ 310 w 1085"/>
                  <a:gd name="T53" fmla="*/ 3 h 822"/>
                  <a:gd name="T54" fmla="*/ 371 w 1085"/>
                  <a:gd name="T55" fmla="*/ 0 h 822"/>
                  <a:gd name="T56" fmla="*/ 392 w 1085"/>
                  <a:gd name="T57" fmla="*/ 29 h 822"/>
                  <a:gd name="T58" fmla="*/ 576 w 1085"/>
                  <a:gd name="T59" fmla="*/ 55 h 822"/>
                  <a:gd name="T60" fmla="*/ 611 w 1085"/>
                  <a:gd name="T61" fmla="*/ 38 h 8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085" h="822">
                    <a:moveTo>
                      <a:pt x="611" y="38"/>
                    </a:moveTo>
                    <a:lnTo>
                      <a:pt x="786" y="139"/>
                    </a:lnTo>
                    <a:lnTo>
                      <a:pt x="907" y="226"/>
                    </a:lnTo>
                    <a:lnTo>
                      <a:pt x="904" y="284"/>
                    </a:lnTo>
                    <a:lnTo>
                      <a:pt x="953" y="363"/>
                    </a:lnTo>
                    <a:lnTo>
                      <a:pt x="947" y="398"/>
                    </a:lnTo>
                    <a:lnTo>
                      <a:pt x="898" y="468"/>
                    </a:lnTo>
                    <a:lnTo>
                      <a:pt x="892" y="602"/>
                    </a:lnTo>
                    <a:lnTo>
                      <a:pt x="868" y="644"/>
                    </a:lnTo>
                    <a:lnTo>
                      <a:pt x="997" y="641"/>
                    </a:lnTo>
                    <a:lnTo>
                      <a:pt x="1041" y="675"/>
                    </a:lnTo>
                    <a:lnTo>
                      <a:pt x="1070" y="678"/>
                    </a:lnTo>
                    <a:lnTo>
                      <a:pt x="1085" y="761"/>
                    </a:lnTo>
                    <a:lnTo>
                      <a:pt x="1026" y="770"/>
                    </a:lnTo>
                    <a:lnTo>
                      <a:pt x="994" y="746"/>
                    </a:lnTo>
                    <a:lnTo>
                      <a:pt x="936" y="775"/>
                    </a:lnTo>
                    <a:lnTo>
                      <a:pt x="728" y="801"/>
                    </a:lnTo>
                    <a:lnTo>
                      <a:pt x="719" y="813"/>
                    </a:lnTo>
                    <a:lnTo>
                      <a:pt x="582" y="816"/>
                    </a:lnTo>
                    <a:lnTo>
                      <a:pt x="517" y="749"/>
                    </a:lnTo>
                    <a:lnTo>
                      <a:pt x="480" y="775"/>
                    </a:lnTo>
                    <a:lnTo>
                      <a:pt x="413" y="778"/>
                    </a:lnTo>
                    <a:lnTo>
                      <a:pt x="392" y="801"/>
                    </a:lnTo>
                    <a:lnTo>
                      <a:pt x="111" y="822"/>
                    </a:lnTo>
                    <a:lnTo>
                      <a:pt x="0" y="498"/>
                    </a:lnTo>
                    <a:lnTo>
                      <a:pt x="122" y="316"/>
                    </a:lnTo>
                    <a:lnTo>
                      <a:pt x="310" y="3"/>
                    </a:lnTo>
                    <a:lnTo>
                      <a:pt x="371" y="0"/>
                    </a:lnTo>
                    <a:lnTo>
                      <a:pt x="392" y="29"/>
                    </a:lnTo>
                    <a:lnTo>
                      <a:pt x="576" y="55"/>
                    </a:lnTo>
                    <a:lnTo>
                      <a:pt x="611" y="3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64" name="Freeform 124"/>
              <p:cNvSpPr>
                <a:spLocks noChangeAspect="1"/>
              </p:cNvSpPr>
              <p:nvPr/>
            </p:nvSpPr>
            <p:spPr bwMode="auto">
              <a:xfrm>
                <a:off x="4201" y="3155"/>
                <a:ext cx="252" cy="175"/>
              </a:xfrm>
              <a:custGeom>
                <a:avLst/>
                <a:gdLst>
                  <a:gd name="T0" fmla="*/ 0 w 1398"/>
                  <a:gd name="T1" fmla="*/ 504 h 972"/>
                  <a:gd name="T2" fmla="*/ 105 w 1398"/>
                  <a:gd name="T3" fmla="*/ 416 h 972"/>
                  <a:gd name="T4" fmla="*/ 152 w 1398"/>
                  <a:gd name="T5" fmla="*/ 416 h 972"/>
                  <a:gd name="T6" fmla="*/ 207 w 1398"/>
                  <a:gd name="T7" fmla="*/ 348 h 972"/>
                  <a:gd name="T8" fmla="*/ 380 w 1398"/>
                  <a:gd name="T9" fmla="*/ 194 h 972"/>
                  <a:gd name="T10" fmla="*/ 421 w 1398"/>
                  <a:gd name="T11" fmla="*/ 188 h 972"/>
                  <a:gd name="T12" fmla="*/ 438 w 1398"/>
                  <a:gd name="T13" fmla="*/ 150 h 972"/>
                  <a:gd name="T14" fmla="*/ 553 w 1398"/>
                  <a:gd name="T15" fmla="*/ 73 h 972"/>
                  <a:gd name="T16" fmla="*/ 608 w 1398"/>
                  <a:gd name="T17" fmla="*/ 68 h 972"/>
                  <a:gd name="T18" fmla="*/ 643 w 1398"/>
                  <a:gd name="T19" fmla="*/ 36 h 972"/>
                  <a:gd name="T20" fmla="*/ 690 w 1398"/>
                  <a:gd name="T21" fmla="*/ 36 h 972"/>
                  <a:gd name="T22" fmla="*/ 719 w 1398"/>
                  <a:gd name="T23" fmla="*/ 62 h 972"/>
                  <a:gd name="T24" fmla="*/ 795 w 1398"/>
                  <a:gd name="T25" fmla="*/ 30 h 972"/>
                  <a:gd name="T26" fmla="*/ 1058 w 1398"/>
                  <a:gd name="T27" fmla="*/ 30 h 972"/>
                  <a:gd name="T28" fmla="*/ 1111 w 1398"/>
                  <a:gd name="T29" fmla="*/ 0 h 972"/>
                  <a:gd name="T30" fmla="*/ 1126 w 1398"/>
                  <a:gd name="T31" fmla="*/ 0 h 972"/>
                  <a:gd name="T32" fmla="*/ 1170 w 1398"/>
                  <a:gd name="T33" fmla="*/ 42 h 972"/>
                  <a:gd name="T34" fmla="*/ 1266 w 1398"/>
                  <a:gd name="T35" fmla="*/ 39 h 972"/>
                  <a:gd name="T36" fmla="*/ 1316 w 1398"/>
                  <a:gd name="T37" fmla="*/ 86 h 972"/>
                  <a:gd name="T38" fmla="*/ 1266 w 1398"/>
                  <a:gd name="T39" fmla="*/ 138 h 972"/>
                  <a:gd name="T40" fmla="*/ 1319 w 1398"/>
                  <a:gd name="T41" fmla="*/ 188 h 972"/>
                  <a:gd name="T42" fmla="*/ 1360 w 1398"/>
                  <a:gd name="T43" fmla="*/ 196 h 972"/>
                  <a:gd name="T44" fmla="*/ 1366 w 1398"/>
                  <a:gd name="T45" fmla="*/ 275 h 972"/>
                  <a:gd name="T46" fmla="*/ 1354 w 1398"/>
                  <a:gd name="T47" fmla="*/ 320 h 972"/>
                  <a:gd name="T48" fmla="*/ 1398 w 1398"/>
                  <a:gd name="T49" fmla="*/ 361 h 972"/>
                  <a:gd name="T50" fmla="*/ 1398 w 1398"/>
                  <a:gd name="T51" fmla="*/ 416 h 972"/>
                  <a:gd name="T52" fmla="*/ 1351 w 1398"/>
                  <a:gd name="T53" fmla="*/ 451 h 972"/>
                  <a:gd name="T54" fmla="*/ 1307 w 1398"/>
                  <a:gd name="T55" fmla="*/ 471 h 972"/>
                  <a:gd name="T56" fmla="*/ 1128 w 1398"/>
                  <a:gd name="T57" fmla="*/ 443 h 972"/>
                  <a:gd name="T58" fmla="*/ 1111 w 1398"/>
                  <a:gd name="T59" fmla="*/ 416 h 972"/>
                  <a:gd name="T60" fmla="*/ 1044 w 1398"/>
                  <a:gd name="T61" fmla="*/ 416 h 972"/>
                  <a:gd name="T62" fmla="*/ 856 w 1398"/>
                  <a:gd name="T63" fmla="*/ 732 h 972"/>
                  <a:gd name="T64" fmla="*/ 696 w 1398"/>
                  <a:gd name="T65" fmla="*/ 735 h 972"/>
                  <a:gd name="T66" fmla="*/ 477 w 1398"/>
                  <a:gd name="T67" fmla="*/ 954 h 972"/>
                  <a:gd name="T68" fmla="*/ 415 w 1398"/>
                  <a:gd name="T69" fmla="*/ 914 h 972"/>
                  <a:gd name="T70" fmla="*/ 362 w 1398"/>
                  <a:gd name="T71" fmla="*/ 911 h 972"/>
                  <a:gd name="T72" fmla="*/ 356 w 1398"/>
                  <a:gd name="T73" fmla="*/ 928 h 972"/>
                  <a:gd name="T74" fmla="*/ 325 w 1398"/>
                  <a:gd name="T75" fmla="*/ 934 h 972"/>
                  <a:gd name="T76" fmla="*/ 286 w 1398"/>
                  <a:gd name="T77" fmla="*/ 972 h 972"/>
                  <a:gd name="T78" fmla="*/ 187 w 1398"/>
                  <a:gd name="T79" fmla="*/ 966 h 972"/>
                  <a:gd name="T80" fmla="*/ 120 w 1398"/>
                  <a:gd name="T81" fmla="*/ 887 h 972"/>
                  <a:gd name="T82" fmla="*/ 90 w 1398"/>
                  <a:gd name="T83" fmla="*/ 884 h 972"/>
                  <a:gd name="T84" fmla="*/ 58 w 1398"/>
                  <a:gd name="T85" fmla="*/ 735 h 972"/>
                  <a:gd name="T86" fmla="*/ 120 w 1398"/>
                  <a:gd name="T87" fmla="*/ 709 h 972"/>
                  <a:gd name="T88" fmla="*/ 0 w 1398"/>
                  <a:gd name="T89" fmla="*/ 504 h 9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398" h="972">
                    <a:moveTo>
                      <a:pt x="0" y="504"/>
                    </a:moveTo>
                    <a:lnTo>
                      <a:pt x="105" y="416"/>
                    </a:lnTo>
                    <a:lnTo>
                      <a:pt x="152" y="416"/>
                    </a:lnTo>
                    <a:lnTo>
                      <a:pt x="207" y="348"/>
                    </a:lnTo>
                    <a:lnTo>
                      <a:pt x="380" y="194"/>
                    </a:lnTo>
                    <a:lnTo>
                      <a:pt x="421" y="188"/>
                    </a:lnTo>
                    <a:lnTo>
                      <a:pt x="438" y="150"/>
                    </a:lnTo>
                    <a:lnTo>
                      <a:pt x="553" y="73"/>
                    </a:lnTo>
                    <a:lnTo>
                      <a:pt x="608" y="68"/>
                    </a:lnTo>
                    <a:lnTo>
                      <a:pt x="643" y="36"/>
                    </a:lnTo>
                    <a:lnTo>
                      <a:pt x="690" y="36"/>
                    </a:lnTo>
                    <a:lnTo>
                      <a:pt x="719" y="62"/>
                    </a:lnTo>
                    <a:lnTo>
                      <a:pt x="795" y="30"/>
                    </a:lnTo>
                    <a:lnTo>
                      <a:pt x="1058" y="30"/>
                    </a:lnTo>
                    <a:lnTo>
                      <a:pt x="1111" y="0"/>
                    </a:lnTo>
                    <a:lnTo>
                      <a:pt x="1126" y="0"/>
                    </a:lnTo>
                    <a:lnTo>
                      <a:pt x="1170" y="42"/>
                    </a:lnTo>
                    <a:lnTo>
                      <a:pt x="1266" y="39"/>
                    </a:lnTo>
                    <a:lnTo>
                      <a:pt x="1316" y="86"/>
                    </a:lnTo>
                    <a:lnTo>
                      <a:pt x="1266" y="138"/>
                    </a:lnTo>
                    <a:lnTo>
                      <a:pt x="1319" y="188"/>
                    </a:lnTo>
                    <a:lnTo>
                      <a:pt x="1360" y="196"/>
                    </a:lnTo>
                    <a:lnTo>
                      <a:pt x="1366" y="275"/>
                    </a:lnTo>
                    <a:lnTo>
                      <a:pt x="1354" y="320"/>
                    </a:lnTo>
                    <a:lnTo>
                      <a:pt x="1398" y="361"/>
                    </a:lnTo>
                    <a:lnTo>
                      <a:pt x="1398" y="416"/>
                    </a:lnTo>
                    <a:lnTo>
                      <a:pt x="1351" y="451"/>
                    </a:lnTo>
                    <a:lnTo>
                      <a:pt x="1307" y="471"/>
                    </a:lnTo>
                    <a:lnTo>
                      <a:pt x="1128" y="443"/>
                    </a:lnTo>
                    <a:lnTo>
                      <a:pt x="1111" y="416"/>
                    </a:lnTo>
                    <a:lnTo>
                      <a:pt x="1044" y="416"/>
                    </a:lnTo>
                    <a:lnTo>
                      <a:pt x="856" y="732"/>
                    </a:lnTo>
                    <a:lnTo>
                      <a:pt x="696" y="735"/>
                    </a:lnTo>
                    <a:lnTo>
                      <a:pt x="477" y="954"/>
                    </a:lnTo>
                    <a:lnTo>
                      <a:pt x="415" y="914"/>
                    </a:lnTo>
                    <a:lnTo>
                      <a:pt x="362" y="911"/>
                    </a:lnTo>
                    <a:lnTo>
                      <a:pt x="356" y="928"/>
                    </a:lnTo>
                    <a:lnTo>
                      <a:pt x="325" y="934"/>
                    </a:lnTo>
                    <a:lnTo>
                      <a:pt x="286" y="972"/>
                    </a:lnTo>
                    <a:lnTo>
                      <a:pt x="187" y="966"/>
                    </a:lnTo>
                    <a:lnTo>
                      <a:pt x="120" y="887"/>
                    </a:lnTo>
                    <a:lnTo>
                      <a:pt x="90" y="884"/>
                    </a:lnTo>
                    <a:lnTo>
                      <a:pt x="58" y="735"/>
                    </a:lnTo>
                    <a:lnTo>
                      <a:pt x="120" y="709"/>
                    </a:lnTo>
                    <a:lnTo>
                      <a:pt x="0" y="504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65" name="Freeform 125"/>
              <p:cNvSpPr>
                <a:spLocks noChangeAspect="1"/>
              </p:cNvSpPr>
              <p:nvPr/>
            </p:nvSpPr>
            <p:spPr bwMode="auto">
              <a:xfrm>
                <a:off x="4188" y="3497"/>
                <a:ext cx="97" cy="111"/>
              </a:xfrm>
              <a:custGeom>
                <a:avLst/>
                <a:gdLst>
                  <a:gd name="T0" fmla="*/ 393 w 539"/>
                  <a:gd name="T1" fmla="*/ 571 h 618"/>
                  <a:gd name="T2" fmla="*/ 413 w 539"/>
                  <a:gd name="T3" fmla="*/ 548 h 618"/>
                  <a:gd name="T4" fmla="*/ 495 w 539"/>
                  <a:gd name="T5" fmla="*/ 618 h 618"/>
                  <a:gd name="T6" fmla="*/ 539 w 539"/>
                  <a:gd name="T7" fmla="*/ 595 h 618"/>
                  <a:gd name="T8" fmla="*/ 532 w 539"/>
                  <a:gd name="T9" fmla="*/ 268 h 618"/>
                  <a:gd name="T10" fmla="*/ 411 w 539"/>
                  <a:gd name="T11" fmla="*/ 156 h 618"/>
                  <a:gd name="T12" fmla="*/ 325 w 539"/>
                  <a:gd name="T13" fmla="*/ 104 h 618"/>
                  <a:gd name="T14" fmla="*/ 183 w 539"/>
                  <a:gd name="T15" fmla="*/ 10 h 618"/>
                  <a:gd name="T16" fmla="*/ 142 w 539"/>
                  <a:gd name="T17" fmla="*/ 0 h 618"/>
                  <a:gd name="T18" fmla="*/ 0 w 539"/>
                  <a:gd name="T19" fmla="*/ 169 h 618"/>
                  <a:gd name="T20" fmla="*/ 58 w 539"/>
                  <a:gd name="T21" fmla="*/ 361 h 618"/>
                  <a:gd name="T22" fmla="*/ 85 w 539"/>
                  <a:gd name="T23" fmla="*/ 387 h 618"/>
                  <a:gd name="T24" fmla="*/ 393 w 539"/>
                  <a:gd name="T25" fmla="*/ 571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39" h="618">
                    <a:moveTo>
                      <a:pt x="393" y="571"/>
                    </a:moveTo>
                    <a:lnTo>
                      <a:pt x="413" y="548"/>
                    </a:lnTo>
                    <a:lnTo>
                      <a:pt x="495" y="618"/>
                    </a:lnTo>
                    <a:lnTo>
                      <a:pt x="539" y="595"/>
                    </a:lnTo>
                    <a:lnTo>
                      <a:pt x="532" y="268"/>
                    </a:lnTo>
                    <a:lnTo>
                      <a:pt x="411" y="156"/>
                    </a:lnTo>
                    <a:lnTo>
                      <a:pt x="325" y="104"/>
                    </a:lnTo>
                    <a:lnTo>
                      <a:pt x="183" y="10"/>
                    </a:lnTo>
                    <a:lnTo>
                      <a:pt x="142" y="0"/>
                    </a:lnTo>
                    <a:lnTo>
                      <a:pt x="0" y="169"/>
                    </a:lnTo>
                    <a:lnTo>
                      <a:pt x="58" y="361"/>
                    </a:lnTo>
                    <a:lnTo>
                      <a:pt x="85" y="387"/>
                    </a:lnTo>
                    <a:lnTo>
                      <a:pt x="393" y="571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66" name="Freeform 126"/>
              <p:cNvSpPr>
                <a:spLocks noChangeAspect="1"/>
              </p:cNvSpPr>
              <p:nvPr/>
            </p:nvSpPr>
            <p:spPr bwMode="auto">
              <a:xfrm>
                <a:off x="4219" y="3634"/>
                <a:ext cx="119" cy="98"/>
              </a:xfrm>
              <a:custGeom>
                <a:avLst/>
                <a:gdLst>
                  <a:gd name="T0" fmla="*/ 0 w 658"/>
                  <a:gd name="T1" fmla="*/ 116 h 547"/>
                  <a:gd name="T2" fmla="*/ 124 w 658"/>
                  <a:gd name="T3" fmla="*/ 264 h 547"/>
                  <a:gd name="T4" fmla="*/ 131 w 658"/>
                  <a:gd name="T5" fmla="*/ 336 h 547"/>
                  <a:gd name="T6" fmla="*/ 161 w 658"/>
                  <a:gd name="T7" fmla="*/ 383 h 547"/>
                  <a:gd name="T8" fmla="*/ 165 w 658"/>
                  <a:gd name="T9" fmla="*/ 479 h 547"/>
                  <a:gd name="T10" fmla="*/ 148 w 658"/>
                  <a:gd name="T11" fmla="*/ 505 h 547"/>
                  <a:gd name="T12" fmla="*/ 154 w 658"/>
                  <a:gd name="T13" fmla="*/ 547 h 547"/>
                  <a:gd name="T14" fmla="*/ 253 w 658"/>
                  <a:gd name="T15" fmla="*/ 482 h 547"/>
                  <a:gd name="T16" fmla="*/ 272 w 658"/>
                  <a:gd name="T17" fmla="*/ 440 h 547"/>
                  <a:gd name="T18" fmla="*/ 359 w 658"/>
                  <a:gd name="T19" fmla="*/ 447 h 547"/>
                  <a:gd name="T20" fmla="*/ 395 w 658"/>
                  <a:gd name="T21" fmla="*/ 412 h 547"/>
                  <a:gd name="T22" fmla="*/ 410 w 658"/>
                  <a:gd name="T23" fmla="*/ 409 h 547"/>
                  <a:gd name="T24" fmla="*/ 426 w 658"/>
                  <a:gd name="T25" fmla="*/ 422 h 547"/>
                  <a:gd name="T26" fmla="*/ 452 w 658"/>
                  <a:gd name="T27" fmla="*/ 489 h 547"/>
                  <a:gd name="T28" fmla="*/ 503 w 658"/>
                  <a:gd name="T29" fmla="*/ 511 h 547"/>
                  <a:gd name="T30" fmla="*/ 566 w 658"/>
                  <a:gd name="T31" fmla="*/ 503 h 547"/>
                  <a:gd name="T32" fmla="*/ 585 w 658"/>
                  <a:gd name="T33" fmla="*/ 460 h 547"/>
                  <a:gd name="T34" fmla="*/ 647 w 658"/>
                  <a:gd name="T35" fmla="*/ 377 h 547"/>
                  <a:gd name="T36" fmla="*/ 658 w 658"/>
                  <a:gd name="T37" fmla="*/ 306 h 547"/>
                  <a:gd name="T38" fmla="*/ 521 w 658"/>
                  <a:gd name="T39" fmla="*/ 313 h 547"/>
                  <a:gd name="T40" fmla="*/ 425 w 658"/>
                  <a:gd name="T41" fmla="*/ 306 h 547"/>
                  <a:gd name="T42" fmla="*/ 383 w 658"/>
                  <a:gd name="T43" fmla="*/ 275 h 547"/>
                  <a:gd name="T44" fmla="*/ 302 w 658"/>
                  <a:gd name="T45" fmla="*/ 257 h 547"/>
                  <a:gd name="T46" fmla="*/ 85 w 658"/>
                  <a:gd name="T47" fmla="*/ 0 h 547"/>
                  <a:gd name="T48" fmla="*/ 0 w 658"/>
                  <a:gd name="T49" fmla="*/ 116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58" h="547">
                    <a:moveTo>
                      <a:pt x="0" y="116"/>
                    </a:moveTo>
                    <a:lnTo>
                      <a:pt x="124" y="264"/>
                    </a:lnTo>
                    <a:lnTo>
                      <a:pt x="131" y="336"/>
                    </a:lnTo>
                    <a:lnTo>
                      <a:pt x="161" y="383"/>
                    </a:lnTo>
                    <a:lnTo>
                      <a:pt x="165" y="479"/>
                    </a:lnTo>
                    <a:lnTo>
                      <a:pt x="148" y="505"/>
                    </a:lnTo>
                    <a:lnTo>
                      <a:pt x="154" y="547"/>
                    </a:lnTo>
                    <a:lnTo>
                      <a:pt x="253" y="482"/>
                    </a:lnTo>
                    <a:lnTo>
                      <a:pt x="272" y="440"/>
                    </a:lnTo>
                    <a:lnTo>
                      <a:pt x="359" y="447"/>
                    </a:lnTo>
                    <a:lnTo>
                      <a:pt x="395" y="412"/>
                    </a:lnTo>
                    <a:lnTo>
                      <a:pt x="410" y="409"/>
                    </a:lnTo>
                    <a:lnTo>
                      <a:pt x="426" y="422"/>
                    </a:lnTo>
                    <a:lnTo>
                      <a:pt x="452" y="489"/>
                    </a:lnTo>
                    <a:lnTo>
                      <a:pt x="503" y="511"/>
                    </a:lnTo>
                    <a:lnTo>
                      <a:pt x="566" y="503"/>
                    </a:lnTo>
                    <a:lnTo>
                      <a:pt x="585" y="460"/>
                    </a:lnTo>
                    <a:lnTo>
                      <a:pt x="647" y="377"/>
                    </a:lnTo>
                    <a:lnTo>
                      <a:pt x="658" y="306"/>
                    </a:lnTo>
                    <a:lnTo>
                      <a:pt x="521" y="313"/>
                    </a:lnTo>
                    <a:lnTo>
                      <a:pt x="425" y="306"/>
                    </a:lnTo>
                    <a:lnTo>
                      <a:pt x="383" y="275"/>
                    </a:lnTo>
                    <a:lnTo>
                      <a:pt x="302" y="257"/>
                    </a:lnTo>
                    <a:lnTo>
                      <a:pt x="85" y="0"/>
                    </a:lnTo>
                    <a:lnTo>
                      <a:pt x="0" y="116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67" name="Freeform 127"/>
              <p:cNvSpPr>
                <a:spLocks noChangeAspect="1"/>
              </p:cNvSpPr>
              <p:nvPr/>
            </p:nvSpPr>
            <p:spPr bwMode="auto">
              <a:xfrm>
                <a:off x="4235" y="3589"/>
                <a:ext cx="130" cy="101"/>
              </a:xfrm>
              <a:custGeom>
                <a:avLst/>
                <a:gdLst>
                  <a:gd name="T0" fmla="*/ 146 w 722"/>
                  <a:gd name="T1" fmla="*/ 38 h 558"/>
                  <a:gd name="T2" fmla="*/ 231 w 722"/>
                  <a:gd name="T3" fmla="*/ 105 h 558"/>
                  <a:gd name="T4" fmla="*/ 275 w 722"/>
                  <a:gd name="T5" fmla="*/ 82 h 558"/>
                  <a:gd name="T6" fmla="*/ 494 w 722"/>
                  <a:gd name="T7" fmla="*/ 0 h 558"/>
                  <a:gd name="T8" fmla="*/ 722 w 722"/>
                  <a:gd name="T9" fmla="*/ 21 h 558"/>
                  <a:gd name="T10" fmla="*/ 722 w 722"/>
                  <a:gd name="T11" fmla="*/ 459 h 558"/>
                  <a:gd name="T12" fmla="*/ 713 w 722"/>
                  <a:gd name="T13" fmla="*/ 459 h 558"/>
                  <a:gd name="T14" fmla="*/ 702 w 722"/>
                  <a:gd name="T15" fmla="*/ 451 h 558"/>
                  <a:gd name="T16" fmla="*/ 669 w 722"/>
                  <a:gd name="T17" fmla="*/ 451 h 558"/>
                  <a:gd name="T18" fmla="*/ 649 w 722"/>
                  <a:gd name="T19" fmla="*/ 482 h 558"/>
                  <a:gd name="T20" fmla="*/ 626 w 722"/>
                  <a:gd name="T21" fmla="*/ 476 h 558"/>
                  <a:gd name="T22" fmla="*/ 582 w 722"/>
                  <a:gd name="T23" fmla="*/ 501 h 558"/>
                  <a:gd name="T24" fmla="*/ 567 w 722"/>
                  <a:gd name="T25" fmla="*/ 555 h 558"/>
                  <a:gd name="T26" fmla="*/ 340 w 722"/>
                  <a:gd name="T27" fmla="*/ 558 h 558"/>
                  <a:gd name="T28" fmla="*/ 301 w 722"/>
                  <a:gd name="T29" fmla="*/ 526 h 558"/>
                  <a:gd name="T30" fmla="*/ 216 w 722"/>
                  <a:gd name="T31" fmla="*/ 506 h 558"/>
                  <a:gd name="T32" fmla="*/ 0 w 722"/>
                  <a:gd name="T33" fmla="*/ 246 h 558"/>
                  <a:gd name="T34" fmla="*/ 146 w 722"/>
                  <a:gd name="T35" fmla="*/ 38 h 5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22" h="558">
                    <a:moveTo>
                      <a:pt x="146" y="38"/>
                    </a:moveTo>
                    <a:lnTo>
                      <a:pt x="231" y="105"/>
                    </a:lnTo>
                    <a:lnTo>
                      <a:pt x="275" y="82"/>
                    </a:lnTo>
                    <a:lnTo>
                      <a:pt x="494" y="0"/>
                    </a:lnTo>
                    <a:lnTo>
                      <a:pt x="722" y="21"/>
                    </a:lnTo>
                    <a:lnTo>
                      <a:pt x="722" y="459"/>
                    </a:lnTo>
                    <a:lnTo>
                      <a:pt x="713" y="459"/>
                    </a:lnTo>
                    <a:lnTo>
                      <a:pt x="702" y="451"/>
                    </a:lnTo>
                    <a:lnTo>
                      <a:pt x="669" y="451"/>
                    </a:lnTo>
                    <a:lnTo>
                      <a:pt x="649" y="482"/>
                    </a:lnTo>
                    <a:lnTo>
                      <a:pt x="626" y="476"/>
                    </a:lnTo>
                    <a:lnTo>
                      <a:pt x="582" y="501"/>
                    </a:lnTo>
                    <a:lnTo>
                      <a:pt x="567" y="555"/>
                    </a:lnTo>
                    <a:lnTo>
                      <a:pt x="340" y="558"/>
                    </a:lnTo>
                    <a:lnTo>
                      <a:pt x="301" y="526"/>
                    </a:lnTo>
                    <a:lnTo>
                      <a:pt x="216" y="506"/>
                    </a:lnTo>
                    <a:lnTo>
                      <a:pt x="0" y="246"/>
                    </a:lnTo>
                    <a:lnTo>
                      <a:pt x="146" y="3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68" name="Freeform 128"/>
              <p:cNvSpPr>
                <a:spLocks noChangeAspect="1"/>
              </p:cNvSpPr>
              <p:nvPr/>
            </p:nvSpPr>
            <p:spPr bwMode="auto">
              <a:xfrm>
                <a:off x="4152" y="3315"/>
                <a:ext cx="136" cy="212"/>
              </a:xfrm>
              <a:custGeom>
                <a:avLst/>
                <a:gdLst>
                  <a:gd name="T0" fmla="*/ 386 w 752"/>
                  <a:gd name="T1" fmla="*/ 1 h 1176"/>
                  <a:gd name="T2" fmla="*/ 457 w 752"/>
                  <a:gd name="T3" fmla="*/ 77 h 1176"/>
                  <a:gd name="T4" fmla="*/ 551 w 752"/>
                  <a:gd name="T5" fmla="*/ 88 h 1176"/>
                  <a:gd name="T6" fmla="*/ 586 w 752"/>
                  <a:gd name="T7" fmla="*/ 49 h 1176"/>
                  <a:gd name="T8" fmla="*/ 626 w 752"/>
                  <a:gd name="T9" fmla="*/ 43 h 1176"/>
                  <a:gd name="T10" fmla="*/ 627 w 752"/>
                  <a:gd name="T11" fmla="*/ 24 h 1176"/>
                  <a:gd name="T12" fmla="*/ 686 w 752"/>
                  <a:gd name="T13" fmla="*/ 28 h 1176"/>
                  <a:gd name="T14" fmla="*/ 748 w 752"/>
                  <a:gd name="T15" fmla="*/ 69 h 1176"/>
                  <a:gd name="T16" fmla="*/ 752 w 752"/>
                  <a:gd name="T17" fmla="*/ 175 h 1176"/>
                  <a:gd name="T18" fmla="*/ 560 w 752"/>
                  <a:gd name="T19" fmla="*/ 333 h 1176"/>
                  <a:gd name="T20" fmla="*/ 544 w 752"/>
                  <a:gd name="T21" fmla="*/ 397 h 1176"/>
                  <a:gd name="T22" fmla="*/ 565 w 752"/>
                  <a:gd name="T23" fmla="*/ 429 h 1176"/>
                  <a:gd name="T24" fmla="*/ 547 w 752"/>
                  <a:gd name="T25" fmla="*/ 476 h 1176"/>
                  <a:gd name="T26" fmla="*/ 576 w 752"/>
                  <a:gd name="T27" fmla="*/ 511 h 1176"/>
                  <a:gd name="T28" fmla="*/ 570 w 752"/>
                  <a:gd name="T29" fmla="*/ 549 h 1176"/>
                  <a:gd name="T30" fmla="*/ 502 w 752"/>
                  <a:gd name="T31" fmla="*/ 610 h 1176"/>
                  <a:gd name="T32" fmla="*/ 532 w 752"/>
                  <a:gd name="T33" fmla="*/ 731 h 1176"/>
                  <a:gd name="T34" fmla="*/ 581 w 752"/>
                  <a:gd name="T35" fmla="*/ 924 h 1176"/>
                  <a:gd name="T36" fmla="*/ 601 w 752"/>
                  <a:gd name="T37" fmla="*/ 959 h 1176"/>
                  <a:gd name="T38" fmla="*/ 577 w 752"/>
                  <a:gd name="T39" fmla="*/ 1012 h 1176"/>
                  <a:gd name="T40" fmla="*/ 548 w 752"/>
                  <a:gd name="T41" fmla="*/ 1043 h 1176"/>
                  <a:gd name="T42" fmla="*/ 495 w 752"/>
                  <a:gd name="T43" fmla="*/ 1047 h 1176"/>
                  <a:gd name="T44" fmla="*/ 336 w 752"/>
                  <a:gd name="T45" fmla="*/ 1008 h 1176"/>
                  <a:gd name="T46" fmla="*/ 194 w 752"/>
                  <a:gd name="T47" fmla="*/ 1176 h 1176"/>
                  <a:gd name="T48" fmla="*/ 0 w 752"/>
                  <a:gd name="T49" fmla="*/ 1127 h 1176"/>
                  <a:gd name="T50" fmla="*/ 1 w 752"/>
                  <a:gd name="T51" fmla="*/ 803 h 1176"/>
                  <a:gd name="T52" fmla="*/ 72 w 752"/>
                  <a:gd name="T53" fmla="*/ 549 h 1176"/>
                  <a:gd name="T54" fmla="*/ 68 w 752"/>
                  <a:gd name="T55" fmla="*/ 395 h 1176"/>
                  <a:gd name="T56" fmla="*/ 64 w 752"/>
                  <a:gd name="T57" fmla="*/ 312 h 1176"/>
                  <a:gd name="T58" fmla="*/ 116 w 752"/>
                  <a:gd name="T59" fmla="*/ 292 h 1176"/>
                  <a:gd name="T60" fmla="*/ 165 w 752"/>
                  <a:gd name="T61" fmla="*/ 100 h 1176"/>
                  <a:gd name="T62" fmla="*/ 148 w 752"/>
                  <a:gd name="T63" fmla="*/ 36 h 1176"/>
                  <a:gd name="T64" fmla="*/ 246 w 752"/>
                  <a:gd name="T65" fmla="*/ 34 h 1176"/>
                  <a:gd name="T66" fmla="*/ 354 w 752"/>
                  <a:gd name="T67" fmla="*/ 0 h 1176"/>
                  <a:gd name="T68" fmla="*/ 386 w 752"/>
                  <a:gd name="T69" fmla="*/ 1 h 1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52" h="1176">
                    <a:moveTo>
                      <a:pt x="386" y="1"/>
                    </a:moveTo>
                    <a:lnTo>
                      <a:pt x="457" y="77"/>
                    </a:lnTo>
                    <a:lnTo>
                      <a:pt x="551" y="88"/>
                    </a:lnTo>
                    <a:lnTo>
                      <a:pt x="586" y="49"/>
                    </a:lnTo>
                    <a:lnTo>
                      <a:pt x="626" y="43"/>
                    </a:lnTo>
                    <a:lnTo>
                      <a:pt x="627" y="24"/>
                    </a:lnTo>
                    <a:lnTo>
                      <a:pt x="686" y="28"/>
                    </a:lnTo>
                    <a:lnTo>
                      <a:pt x="748" y="69"/>
                    </a:lnTo>
                    <a:lnTo>
                      <a:pt x="752" y="175"/>
                    </a:lnTo>
                    <a:lnTo>
                      <a:pt x="560" y="333"/>
                    </a:lnTo>
                    <a:lnTo>
                      <a:pt x="544" y="397"/>
                    </a:lnTo>
                    <a:lnTo>
                      <a:pt x="565" y="429"/>
                    </a:lnTo>
                    <a:lnTo>
                      <a:pt x="547" y="476"/>
                    </a:lnTo>
                    <a:lnTo>
                      <a:pt x="576" y="511"/>
                    </a:lnTo>
                    <a:lnTo>
                      <a:pt x="570" y="549"/>
                    </a:lnTo>
                    <a:lnTo>
                      <a:pt x="502" y="610"/>
                    </a:lnTo>
                    <a:lnTo>
                      <a:pt x="532" y="731"/>
                    </a:lnTo>
                    <a:lnTo>
                      <a:pt x="581" y="924"/>
                    </a:lnTo>
                    <a:lnTo>
                      <a:pt x="601" y="959"/>
                    </a:lnTo>
                    <a:lnTo>
                      <a:pt x="577" y="1012"/>
                    </a:lnTo>
                    <a:lnTo>
                      <a:pt x="548" y="1043"/>
                    </a:lnTo>
                    <a:lnTo>
                      <a:pt x="495" y="1047"/>
                    </a:lnTo>
                    <a:lnTo>
                      <a:pt x="336" y="1008"/>
                    </a:lnTo>
                    <a:lnTo>
                      <a:pt x="194" y="1176"/>
                    </a:lnTo>
                    <a:lnTo>
                      <a:pt x="0" y="1127"/>
                    </a:lnTo>
                    <a:lnTo>
                      <a:pt x="1" y="803"/>
                    </a:lnTo>
                    <a:lnTo>
                      <a:pt x="72" y="549"/>
                    </a:lnTo>
                    <a:lnTo>
                      <a:pt x="68" y="395"/>
                    </a:lnTo>
                    <a:lnTo>
                      <a:pt x="64" y="312"/>
                    </a:lnTo>
                    <a:lnTo>
                      <a:pt x="116" y="292"/>
                    </a:lnTo>
                    <a:lnTo>
                      <a:pt x="165" y="100"/>
                    </a:lnTo>
                    <a:lnTo>
                      <a:pt x="148" y="36"/>
                    </a:lnTo>
                    <a:lnTo>
                      <a:pt x="246" y="34"/>
                    </a:lnTo>
                    <a:lnTo>
                      <a:pt x="354" y="0"/>
                    </a:lnTo>
                    <a:lnTo>
                      <a:pt x="386" y="1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69" name="Freeform 129"/>
              <p:cNvSpPr>
                <a:spLocks noChangeAspect="1"/>
              </p:cNvSpPr>
              <p:nvPr/>
            </p:nvSpPr>
            <p:spPr bwMode="auto">
              <a:xfrm>
                <a:off x="4373" y="3365"/>
                <a:ext cx="205" cy="237"/>
              </a:xfrm>
              <a:custGeom>
                <a:avLst/>
                <a:gdLst>
                  <a:gd name="T0" fmla="*/ 542 w 1138"/>
                  <a:gd name="T1" fmla="*/ 1316 h 1316"/>
                  <a:gd name="T2" fmla="*/ 565 w 1138"/>
                  <a:gd name="T3" fmla="*/ 1194 h 1316"/>
                  <a:gd name="T4" fmla="*/ 594 w 1138"/>
                  <a:gd name="T5" fmla="*/ 1170 h 1316"/>
                  <a:gd name="T6" fmla="*/ 661 w 1138"/>
                  <a:gd name="T7" fmla="*/ 1164 h 1316"/>
                  <a:gd name="T8" fmla="*/ 679 w 1138"/>
                  <a:gd name="T9" fmla="*/ 1132 h 1316"/>
                  <a:gd name="T10" fmla="*/ 728 w 1138"/>
                  <a:gd name="T11" fmla="*/ 1135 h 1316"/>
                  <a:gd name="T12" fmla="*/ 741 w 1138"/>
                  <a:gd name="T13" fmla="*/ 1062 h 1316"/>
                  <a:gd name="T14" fmla="*/ 752 w 1138"/>
                  <a:gd name="T15" fmla="*/ 986 h 1316"/>
                  <a:gd name="T16" fmla="*/ 798 w 1138"/>
                  <a:gd name="T17" fmla="*/ 883 h 1316"/>
                  <a:gd name="T18" fmla="*/ 834 w 1138"/>
                  <a:gd name="T19" fmla="*/ 863 h 1316"/>
                  <a:gd name="T20" fmla="*/ 784 w 1138"/>
                  <a:gd name="T21" fmla="*/ 766 h 1316"/>
                  <a:gd name="T22" fmla="*/ 910 w 1138"/>
                  <a:gd name="T23" fmla="*/ 757 h 1316"/>
                  <a:gd name="T24" fmla="*/ 921 w 1138"/>
                  <a:gd name="T25" fmla="*/ 717 h 1316"/>
                  <a:gd name="T26" fmla="*/ 983 w 1138"/>
                  <a:gd name="T27" fmla="*/ 678 h 1316"/>
                  <a:gd name="T28" fmla="*/ 983 w 1138"/>
                  <a:gd name="T29" fmla="*/ 635 h 1316"/>
                  <a:gd name="T30" fmla="*/ 954 w 1138"/>
                  <a:gd name="T31" fmla="*/ 614 h 1316"/>
                  <a:gd name="T32" fmla="*/ 1009 w 1138"/>
                  <a:gd name="T33" fmla="*/ 526 h 1316"/>
                  <a:gd name="T34" fmla="*/ 1012 w 1138"/>
                  <a:gd name="T35" fmla="*/ 501 h 1316"/>
                  <a:gd name="T36" fmla="*/ 1056 w 1138"/>
                  <a:gd name="T37" fmla="*/ 439 h 1316"/>
                  <a:gd name="T38" fmla="*/ 1068 w 1138"/>
                  <a:gd name="T39" fmla="*/ 398 h 1316"/>
                  <a:gd name="T40" fmla="*/ 1094 w 1138"/>
                  <a:gd name="T41" fmla="*/ 377 h 1316"/>
                  <a:gd name="T42" fmla="*/ 1089 w 1138"/>
                  <a:gd name="T43" fmla="*/ 316 h 1316"/>
                  <a:gd name="T44" fmla="*/ 1138 w 1138"/>
                  <a:gd name="T45" fmla="*/ 257 h 1316"/>
                  <a:gd name="T46" fmla="*/ 1126 w 1138"/>
                  <a:gd name="T47" fmla="*/ 176 h 1316"/>
                  <a:gd name="T48" fmla="*/ 1086 w 1138"/>
                  <a:gd name="T49" fmla="*/ 158 h 1316"/>
                  <a:gd name="T50" fmla="*/ 1086 w 1138"/>
                  <a:gd name="T51" fmla="*/ 88 h 1316"/>
                  <a:gd name="T52" fmla="*/ 1068 w 1138"/>
                  <a:gd name="T53" fmla="*/ 78 h 1316"/>
                  <a:gd name="T54" fmla="*/ 977 w 1138"/>
                  <a:gd name="T55" fmla="*/ 114 h 1316"/>
                  <a:gd name="T56" fmla="*/ 948 w 1138"/>
                  <a:gd name="T57" fmla="*/ 100 h 1316"/>
                  <a:gd name="T58" fmla="*/ 942 w 1138"/>
                  <a:gd name="T59" fmla="*/ 70 h 1316"/>
                  <a:gd name="T60" fmla="*/ 907 w 1138"/>
                  <a:gd name="T61" fmla="*/ 61 h 1316"/>
                  <a:gd name="T62" fmla="*/ 871 w 1138"/>
                  <a:gd name="T63" fmla="*/ 41 h 1316"/>
                  <a:gd name="T64" fmla="*/ 866 w 1138"/>
                  <a:gd name="T65" fmla="*/ 11 h 1316"/>
                  <a:gd name="T66" fmla="*/ 807 w 1138"/>
                  <a:gd name="T67" fmla="*/ 24 h 1316"/>
                  <a:gd name="T68" fmla="*/ 778 w 1138"/>
                  <a:gd name="T69" fmla="*/ 0 h 1316"/>
                  <a:gd name="T70" fmla="*/ 717 w 1138"/>
                  <a:gd name="T71" fmla="*/ 27 h 1316"/>
                  <a:gd name="T72" fmla="*/ 509 w 1138"/>
                  <a:gd name="T73" fmla="*/ 55 h 1316"/>
                  <a:gd name="T74" fmla="*/ 500 w 1138"/>
                  <a:gd name="T75" fmla="*/ 67 h 1316"/>
                  <a:gd name="T76" fmla="*/ 363 w 1138"/>
                  <a:gd name="T77" fmla="*/ 71 h 1316"/>
                  <a:gd name="T78" fmla="*/ 300 w 1138"/>
                  <a:gd name="T79" fmla="*/ 1 h 1316"/>
                  <a:gd name="T80" fmla="*/ 262 w 1138"/>
                  <a:gd name="T81" fmla="*/ 31 h 1316"/>
                  <a:gd name="T82" fmla="*/ 194 w 1138"/>
                  <a:gd name="T83" fmla="*/ 32 h 1316"/>
                  <a:gd name="T84" fmla="*/ 180 w 1138"/>
                  <a:gd name="T85" fmla="*/ 55 h 1316"/>
                  <a:gd name="T86" fmla="*/ 71 w 1138"/>
                  <a:gd name="T87" fmla="*/ 406 h 1316"/>
                  <a:gd name="T88" fmla="*/ 0 w 1138"/>
                  <a:gd name="T89" fmla="*/ 754 h 1316"/>
                  <a:gd name="T90" fmla="*/ 175 w 1138"/>
                  <a:gd name="T91" fmla="*/ 973 h 1316"/>
                  <a:gd name="T92" fmla="*/ 354 w 1138"/>
                  <a:gd name="T93" fmla="*/ 1225 h 1316"/>
                  <a:gd name="T94" fmla="*/ 542 w 1138"/>
                  <a:gd name="T95" fmla="*/ 1316 h 1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38" h="1316">
                    <a:moveTo>
                      <a:pt x="542" y="1316"/>
                    </a:moveTo>
                    <a:lnTo>
                      <a:pt x="565" y="1194"/>
                    </a:lnTo>
                    <a:lnTo>
                      <a:pt x="594" y="1170"/>
                    </a:lnTo>
                    <a:lnTo>
                      <a:pt x="661" y="1164"/>
                    </a:lnTo>
                    <a:lnTo>
                      <a:pt x="679" y="1132"/>
                    </a:lnTo>
                    <a:lnTo>
                      <a:pt x="728" y="1135"/>
                    </a:lnTo>
                    <a:lnTo>
                      <a:pt x="741" y="1062"/>
                    </a:lnTo>
                    <a:lnTo>
                      <a:pt x="752" y="986"/>
                    </a:lnTo>
                    <a:lnTo>
                      <a:pt x="798" y="883"/>
                    </a:lnTo>
                    <a:lnTo>
                      <a:pt x="834" y="863"/>
                    </a:lnTo>
                    <a:lnTo>
                      <a:pt x="784" y="766"/>
                    </a:lnTo>
                    <a:lnTo>
                      <a:pt x="910" y="757"/>
                    </a:lnTo>
                    <a:lnTo>
                      <a:pt x="921" y="717"/>
                    </a:lnTo>
                    <a:lnTo>
                      <a:pt x="983" y="678"/>
                    </a:lnTo>
                    <a:lnTo>
                      <a:pt x="983" y="635"/>
                    </a:lnTo>
                    <a:lnTo>
                      <a:pt x="954" y="614"/>
                    </a:lnTo>
                    <a:lnTo>
                      <a:pt x="1009" y="526"/>
                    </a:lnTo>
                    <a:lnTo>
                      <a:pt x="1012" y="501"/>
                    </a:lnTo>
                    <a:lnTo>
                      <a:pt x="1056" y="439"/>
                    </a:lnTo>
                    <a:lnTo>
                      <a:pt x="1068" y="398"/>
                    </a:lnTo>
                    <a:lnTo>
                      <a:pt x="1094" y="377"/>
                    </a:lnTo>
                    <a:lnTo>
                      <a:pt x="1089" y="316"/>
                    </a:lnTo>
                    <a:lnTo>
                      <a:pt x="1138" y="257"/>
                    </a:lnTo>
                    <a:lnTo>
                      <a:pt x="1126" y="176"/>
                    </a:lnTo>
                    <a:lnTo>
                      <a:pt x="1086" y="158"/>
                    </a:lnTo>
                    <a:lnTo>
                      <a:pt x="1086" y="88"/>
                    </a:lnTo>
                    <a:lnTo>
                      <a:pt x="1068" y="78"/>
                    </a:lnTo>
                    <a:lnTo>
                      <a:pt x="977" y="114"/>
                    </a:lnTo>
                    <a:lnTo>
                      <a:pt x="948" y="100"/>
                    </a:lnTo>
                    <a:lnTo>
                      <a:pt x="942" y="70"/>
                    </a:lnTo>
                    <a:lnTo>
                      <a:pt x="907" y="61"/>
                    </a:lnTo>
                    <a:lnTo>
                      <a:pt x="871" y="41"/>
                    </a:lnTo>
                    <a:lnTo>
                      <a:pt x="866" y="11"/>
                    </a:lnTo>
                    <a:lnTo>
                      <a:pt x="807" y="24"/>
                    </a:lnTo>
                    <a:lnTo>
                      <a:pt x="778" y="0"/>
                    </a:lnTo>
                    <a:lnTo>
                      <a:pt x="717" y="27"/>
                    </a:lnTo>
                    <a:lnTo>
                      <a:pt x="509" y="55"/>
                    </a:lnTo>
                    <a:lnTo>
                      <a:pt x="500" y="67"/>
                    </a:lnTo>
                    <a:lnTo>
                      <a:pt x="363" y="71"/>
                    </a:lnTo>
                    <a:lnTo>
                      <a:pt x="300" y="1"/>
                    </a:lnTo>
                    <a:lnTo>
                      <a:pt x="262" y="31"/>
                    </a:lnTo>
                    <a:lnTo>
                      <a:pt x="194" y="32"/>
                    </a:lnTo>
                    <a:lnTo>
                      <a:pt x="180" y="55"/>
                    </a:lnTo>
                    <a:lnTo>
                      <a:pt x="71" y="406"/>
                    </a:lnTo>
                    <a:lnTo>
                      <a:pt x="0" y="754"/>
                    </a:lnTo>
                    <a:lnTo>
                      <a:pt x="175" y="973"/>
                    </a:lnTo>
                    <a:lnTo>
                      <a:pt x="354" y="1225"/>
                    </a:lnTo>
                    <a:lnTo>
                      <a:pt x="542" y="1316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70" name="Freeform 130"/>
              <p:cNvSpPr>
                <a:spLocks noChangeAspect="1"/>
              </p:cNvSpPr>
              <p:nvPr/>
            </p:nvSpPr>
            <p:spPr bwMode="auto">
              <a:xfrm>
                <a:off x="4377" y="2970"/>
                <a:ext cx="156" cy="99"/>
              </a:xfrm>
              <a:custGeom>
                <a:avLst/>
                <a:gdLst>
                  <a:gd name="T0" fmla="*/ 0 w 869"/>
                  <a:gd name="T1" fmla="*/ 169 h 545"/>
                  <a:gd name="T2" fmla="*/ 47 w 869"/>
                  <a:gd name="T3" fmla="*/ 175 h 545"/>
                  <a:gd name="T4" fmla="*/ 69 w 869"/>
                  <a:gd name="T5" fmla="*/ 218 h 545"/>
                  <a:gd name="T6" fmla="*/ 273 w 869"/>
                  <a:gd name="T7" fmla="*/ 213 h 545"/>
                  <a:gd name="T8" fmla="*/ 319 w 869"/>
                  <a:gd name="T9" fmla="*/ 261 h 545"/>
                  <a:gd name="T10" fmla="*/ 464 w 869"/>
                  <a:gd name="T11" fmla="*/ 179 h 545"/>
                  <a:gd name="T12" fmla="*/ 466 w 869"/>
                  <a:gd name="T13" fmla="*/ 117 h 545"/>
                  <a:gd name="T14" fmla="*/ 570 w 869"/>
                  <a:gd name="T15" fmla="*/ 74 h 545"/>
                  <a:gd name="T16" fmla="*/ 612 w 869"/>
                  <a:gd name="T17" fmla="*/ 113 h 545"/>
                  <a:gd name="T18" fmla="*/ 752 w 869"/>
                  <a:gd name="T19" fmla="*/ 37 h 545"/>
                  <a:gd name="T20" fmla="*/ 809 w 869"/>
                  <a:gd name="T21" fmla="*/ 0 h 545"/>
                  <a:gd name="T22" fmla="*/ 869 w 869"/>
                  <a:gd name="T23" fmla="*/ 7 h 545"/>
                  <a:gd name="T24" fmla="*/ 778 w 869"/>
                  <a:gd name="T25" fmla="*/ 142 h 545"/>
                  <a:gd name="T26" fmla="*/ 818 w 869"/>
                  <a:gd name="T27" fmla="*/ 186 h 545"/>
                  <a:gd name="T28" fmla="*/ 814 w 869"/>
                  <a:gd name="T29" fmla="*/ 231 h 545"/>
                  <a:gd name="T30" fmla="*/ 721 w 869"/>
                  <a:gd name="T31" fmla="*/ 319 h 545"/>
                  <a:gd name="T32" fmla="*/ 709 w 869"/>
                  <a:gd name="T33" fmla="*/ 346 h 545"/>
                  <a:gd name="T34" fmla="*/ 723 w 869"/>
                  <a:gd name="T35" fmla="*/ 375 h 545"/>
                  <a:gd name="T36" fmla="*/ 749 w 869"/>
                  <a:gd name="T37" fmla="*/ 381 h 545"/>
                  <a:gd name="T38" fmla="*/ 750 w 869"/>
                  <a:gd name="T39" fmla="*/ 426 h 545"/>
                  <a:gd name="T40" fmla="*/ 700 w 869"/>
                  <a:gd name="T41" fmla="*/ 467 h 545"/>
                  <a:gd name="T42" fmla="*/ 663 w 869"/>
                  <a:gd name="T43" fmla="*/ 543 h 545"/>
                  <a:gd name="T44" fmla="*/ 619 w 869"/>
                  <a:gd name="T45" fmla="*/ 545 h 545"/>
                  <a:gd name="T46" fmla="*/ 408 w 869"/>
                  <a:gd name="T47" fmla="*/ 450 h 545"/>
                  <a:gd name="T48" fmla="*/ 341 w 869"/>
                  <a:gd name="T49" fmla="*/ 439 h 545"/>
                  <a:gd name="T50" fmla="*/ 272 w 869"/>
                  <a:gd name="T51" fmla="*/ 417 h 545"/>
                  <a:gd name="T52" fmla="*/ 210 w 869"/>
                  <a:gd name="T53" fmla="*/ 405 h 545"/>
                  <a:gd name="T54" fmla="*/ 100 w 869"/>
                  <a:gd name="T55" fmla="*/ 430 h 545"/>
                  <a:gd name="T56" fmla="*/ 100 w 869"/>
                  <a:gd name="T57" fmla="*/ 420 h 545"/>
                  <a:gd name="T58" fmla="*/ 9 w 869"/>
                  <a:gd name="T59" fmla="*/ 261 h 545"/>
                  <a:gd name="T60" fmla="*/ 0 w 869"/>
                  <a:gd name="T61" fmla="*/ 169 h 5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869" h="545">
                    <a:moveTo>
                      <a:pt x="0" y="169"/>
                    </a:moveTo>
                    <a:lnTo>
                      <a:pt x="47" y="175"/>
                    </a:lnTo>
                    <a:lnTo>
                      <a:pt x="69" y="218"/>
                    </a:lnTo>
                    <a:lnTo>
                      <a:pt x="273" y="213"/>
                    </a:lnTo>
                    <a:lnTo>
                      <a:pt x="319" y="261"/>
                    </a:lnTo>
                    <a:lnTo>
                      <a:pt x="464" y="179"/>
                    </a:lnTo>
                    <a:lnTo>
                      <a:pt x="466" y="117"/>
                    </a:lnTo>
                    <a:lnTo>
                      <a:pt x="570" y="74"/>
                    </a:lnTo>
                    <a:lnTo>
                      <a:pt x="612" y="113"/>
                    </a:lnTo>
                    <a:lnTo>
                      <a:pt x="752" y="37"/>
                    </a:lnTo>
                    <a:lnTo>
                      <a:pt x="809" y="0"/>
                    </a:lnTo>
                    <a:lnTo>
                      <a:pt x="869" y="7"/>
                    </a:lnTo>
                    <a:lnTo>
                      <a:pt x="778" y="142"/>
                    </a:lnTo>
                    <a:lnTo>
                      <a:pt x="818" y="186"/>
                    </a:lnTo>
                    <a:lnTo>
                      <a:pt x="814" y="231"/>
                    </a:lnTo>
                    <a:lnTo>
                      <a:pt x="721" y="319"/>
                    </a:lnTo>
                    <a:lnTo>
                      <a:pt x="709" y="346"/>
                    </a:lnTo>
                    <a:lnTo>
                      <a:pt x="723" y="375"/>
                    </a:lnTo>
                    <a:lnTo>
                      <a:pt x="749" y="381"/>
                    </a:lnTo>
                    <a:lnTo>
                      <a:pt x="750" y="426"/>
                    </a:lnTo>
                    <a:lnTo>
                      <a:pt x="700" y="467"/>
                    </a:lnTo>
                    <a:lnTo>
                      <a:pt x="663" y="543"/>
                    </a:lnTo>
                    <a:lnTo>
                      <a:pt x="619" y="545"/>
                    </a:lnTo>
                    <a:lnTo>
                      <a:pt x="408" y="450"/>
                    </a:lnTo>
                    <a:lnTo>
                      <a:pt x="341" y="439"/>
                    </a:lnTo>
                    <a:lnTo>
                      <a:pt x="272" y="417"/>
                    </a:lnTo>
                    <a:lnTo>
                      <a:pt x="210" y="405"/>
                    </a:lnTo>
                    <a:lnTo>
                      <a:pt x="100" y="430"/>
                    </a:lnTo>
                    <a:lnTo>
                      <a:pt x="100" y="420"/>
                    </a:lnTo>
                    <a:lnTo>
                      <a:pt x="9" y="261"/>
                    </a:lnTo>
                    <a:lnTo>
                      <a:pt x="0" y="169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71" name="Freeform 131"/>
              <p:cNvSpPr>
                <a:spLocks noChangeAspect="1"/>
              </p:cNvSpPr>
              <p:nvPr/>
            </p:nvSpPr>
            <p:spPr bwMode="auto">
              <a:xfrm>
                <a:off x="4388" y="3043"/>
                <a:ext cx="120" cy="64"/>
              </a:xfrm>
              <a:custGeom>
                <a:avLst/>
                <a:gdLst>
                  <a:gd name="T0" fmla="*/ 24 w 668"/>
                  <a:gd name="T1" fmla="*/ 171 h 356"/>
                  <a:gd name="T2" fmla="*/ 180 w 668"/>
                  <a:gd name="T3" fmla="*/ 209 h 356"/>
                  <a:gd name="T4" fmla="*/ 221 w 668"/>
                  <a:gd name="T5" fmla="*/ 198 h 356"/>
                  <a:gd name="T6" fmla="*/ 277 w 668"/>
                  <a:gd name="T7" fmla="*/ 198 h 356"/>
                  <a:gd name="T8" fmla="*/ 339 w 668"/>
                  <a:gd name="T9" fmla="*/ 313 h 356"/>
                  <a:gd name="T10" fmla="*/ 399 w 668"/>
                  <a:gd name="T11" fmla="*/ 311 h 356"/>
                  <a:gd name="T12" fmla="*/ 455 w 668"/>
                  <a:gd name="T13" fmla="*/ 350 h 356"/>
                  <a:gd name="T14" fmla="*/ 567 w 668"/>
                  <a:gd name="T15" fmla="*/ 356 h 356"/>
                  <a:gd name="T16" fmla="*/ 576 w 668"/>
                  <a:gd name="T17" fmla="*/ 316 h 356"/>
                  <a:gd name="T18" fmla="*/ 668 w 668"/>
                  <a:gd name="T19" fmla="*/ 316 h 356"/>
                  <a:gd name="T20" fmla="*/ 654 w 668"/>
                  <a:gd name="T21" fmla="*/ 231 h 356"/>
                  <a:gd name="T22" fmla="*/ 601 w 668"/>
                  <a:gd name="T23" fmla="*/ 140 h 356"/>
                  <a:gd name="T24" fmla="*/ 565 w 668"/>
                  <a:gd name="T25" fmla="*/ 142 h 356"/>
                  <a:gd name="T26" fmla="*/ 344 w 668"/>
                  <a:gd name="T27" fmla="*/ 43 h 356"/>
                  <a:gd name="T28" fmla="*/ 294 w 668"/>
                  <a:gd name="T29" fmla="*/ 38 h 356"/>
                  <a:gd name="T30" fmla="*/ 159 w 668"/>
                  <a:gd name="T31" fmla="*/ 0 h 356"/>
                  <a:gd name="T32" fmla="*/ 40 w 668"/>
                  <a:gd name="T33" fmla="*/ 25 h 356"/>
                  <a:gd name="T34" fmla="*/ 0 w 668"/>
                  <a:gd name="T35" fmla="*/ 92 h 356"/>
                  <a:gd name="T36" fmla="*/ 24 w 668"/>
                  <a:gd name="T37" fmla="*/ 171 h 3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68" h="356">
                    <a:moveTo>
                      <a:pt x="24" y="171"/>
                    </a:moveTo>
                    <a:lnTo>
                      <a:pt x="180" y="209"/>
                    </a:lnTo>
                    <a:lnTo>
                      <a:pt x="221" y="198"/>
                    </a:lnTo>
                    <a:lnTo>
                      <a:pt x="277" y="198"/>
                    </a:lnTo>
                    <a:lnTo>
                      <a:pt x="339" y="313"/>
                    </a:lnTo>
                    <a:lnTo>
                      <a:pt x="399" y="311"/>
                    </a:lnTo>
                    <a:lnTo>
                      <a:pt x="455" y="350"/>
                    </a:lnTo>
                    <a:lnTo>
                      <a:pt x="567" y="356"/>
                    </a:lnTo>
                    <a:lnTo>
                      <a:pt x="576" y="316"/>
                    </a:lnTo>
                    <a:lnTo>
                      <a:pt x="668" y="316"/>
                    </a:lnTo>
                    <a:lnTo>
                      <a:pt x="654" y="231"/>
                    </a:lnTo>
                    <a:lnTo>
                      <a:pt x="601" y="140"/>
                    </a:lnTo>
                    <a:lnTo>
                      <a:pt x="565" y="142"/>
                    </a:lnTo>
                    <a:lnTo>
                      <a:pt x="344" y="43"/>
                    </a:lnTo>
                    <a:lnTo>
                      <a:pt x="294" y="38"/>
                    </a:lnTo>
                    <a:lnTo>
                      <a:pt x="159" y="0"/>
                    </a:lnTo>
                    <a:lnTo>
                      <a:pt x="40" y="25"/>
                    </a:lnTo>
                    <a:lnTo>
                      <a:pt x="0" y="92"/>
                    </a:lnTo>
                    <a:lnTo>
                      <a:pt x="24" y="171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72" name="Freeform 132"/>
              <p:cNvSpPr>
                <a:spLocks noChangeAspect="1"/>
              </p:cNvSpPr>
              <p:nvPr/>
            </p:nvSpPr>
            <p:spPr bwMode="auto">
              <a:xfrm>
                <a:off x="4033" y="3160"/>
                <a:ext cx="205" cy="162"/>
              </a:xfrm>
              <a:custGeom>
                <a:avLst/>
                <a:gdLst>
                  <a:gd name="T0" fmla="*/ 34 w 205"/>
                  <a:gd name="T1" fmla="*/ 39 h 162"/>
                  <a:gd name="T2" fmla="*/ 67 w 205"/>
                  <a:gd name="T3" fmla="*/ 29 h 162"/>
                  <a:gd name="T4" fmla="*/ 67 w 205"/>
                  <a:gd name="T5" fmla="*/ 44 h 162"/>
                  <a:gd name="T6" fmla="*/ 82 w 205"/>
                  <a:gd name="T7" fmla="*/ 70 h 162"/>
                  <a:gd name="T8" fmla="*/ 88 w 205"/>
                  <a:gd name="T9" fmla="*/ 49 h 162"/>
                  <a:gd name="T10" fmla="*/ 79 w 205"/>
                  <a:gd name="T11" fmla="*/ 23 h 162"/>
                  <a:gd name="T12" fmla="*/ 112 w 205"/>
                  <a:gd name="T13" fmla="*/ 14 h 162"/>
                  <a:gd name="T14" fmla="*/ 147 w 205"/>
                  <a:gd name="T15" fmla="*/ 10 h 162"/>
                  <a:gd name="T16" fmla="*/ 159 w 205"/>
                  <a:gd name="T17" fmla="*/ 0 h 162"/>
                  <a:gd name="T18" fmla="*/ 172 w 205"/>
                  <a:gd name="T19" fmla="*/ 32 h 162"/>
                  <a:gd name="T20" fmla="*/ 181 w 205"/>
                  <a:gd name="T21" fmla="*/ 42 h 162"/>
                  <a:gd name="T22" fmla="*/ 192 w 205"/>
                  <a:gd name="T23" fmla="*/ 47 h 162"/>
                  <a:gd name="T24" fmla="*/ 201 w 205"/>
                  <a:gd name="T25" fmla="*/ 47 h 162"/>
                  <a:gd name="T26" fmla="*/ 205 w 205"/>
                  <a:gd name="T27" fmla="*/ 58 h 162"/>
                  <a:gd name="T28" fmla="*/ 195 w 205"/>
                  <a:gd name="T29" fmla="*/ 69 h 162"/>
                  <a:gd name="T30" fmla="*/ 187 w 205"/>
                  <a:gd name="T31" fmla="*/ 70 h 162"/>
                  <a:gd name="T32" fmla="*/ 167 w 205"/>
                  <a:gd name="T33" fmla="*/ 87 h 162"/>
                  <a:gd name="T34" fmla="*/ 189 w 205"/>
                  <a:gd name="T35" fmla="*/ 123 h 162"/>
                  <a:gd name="T36" fmla="*/ 178 w 205"/>
                  <a:gd name="T37" fmla="*/ 128 h 162"/>
                  <a:gd name="T38" fmla="*/ 184 w 205"/>
                  <a:gd name="T39" fmla="*/ 155 h 162"/>
                  <a:gd name="T40" fmla="*/ 164 w 205"/>
                  <a:gd name="T41" fmla="*/ 161 h 162"/>
                  <a:gd name="T42" fmla="*/ 146 w 205"/>
                  <a:gd name="T43" fmla="*/ 162 h 162"/>
                  <a:gd name="T44" fmla="*/ 145 w 205"/>
                  <a:gd name="T45" fmla="*/ 153 h 162"/>
                  <a:gd name="T46" fmla="*/ 130 w 205"/>
                  <a:gd name="T47" fmla="*/ 155 h 162"/>
                  <a:gd name="T48" fmla="*/ 111 w 205"/>
                  <a:gd name="T49" fmla="*/ 133 h 162"/>
                  <a:gd name="T50" fmla="*/ 104 w 205"/>
                  <a:gd name="T51" fmla="*/ 133 h 162"/>
                  <a:gd name="T52" fmla="*/ 96 w 205"/>
                  <a:gd name="T53" fmla="*/ 143 h 162"/>
                  <a:gd name="T54" fmla="*/ 71 w 205"/>
                  <a:gd name="T55" fmla="*/ 141 h 162"/>
                  <a:gd name="T56" fmla="*/ 59 w 205"/>
                  <a:gd name="T57" fmla="*/ 125 h 162"/>
                  <a:gd name="T58" fmla="*/ 62 w 205"/>
                  <a:gd name="T59" fmla="*/ 112 h 162"/>
                  <a:gd name="T60" fmla="*/ 20 w 205"/>
                  <a:gd name="T61" fmla="*/ 113 h 162"/>
                  <a:gd name="T62" fmla="*/ 0 w 205"/>
                  <a:gd name="T63" fmla="*/ 87 h 162"/>
                  <a:gd name="T64" fmla="*/ 34 w 205"/>
                  <a:gd name="T65" fmla="*/ 39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05" h="162">
                    <a:moveTo>
                      <a:pt x="34" y="39"/>
                    </a:moveTo>
                    <a:lnTo>
                      <a:pt x="67" y="29"/>
                    </a:lnTo>
                    <a:lnTo>
                      <a:pt x="67" y="44"/>
                    </a:lnTo>
                    <a:lnTo>
                      <a:pt x="82" y="70"/>
                    </a:lnTo>
                    <a:lnTo>
                      <a:pt x="88" y="49"/>
                    </a:lnTo>
                    <a:lnTo>
                      <a:pt x="79" y="23"/>
                    </a:lnTo>
                    <a:lnTo>
                      <a:pt x="112" y="14"/>
                    </a:lnTo>
                    <a:lnTo>
                      <a:pt x="147" y="10"/>
                    </a:lnTo>
                    <a:lnTo>
                      <a:pt x="159" y="0"/>
                    </a:lnTo>
                    <a:lnTo>
                      <a:pt x="172" y="32"/>
                    </a:lnTo>
                    <a:lnTo>
                      <a:pt x="181" y="42"/>
                    </a:lnTo>
                    <a:lnTo>
                      <a:pt x="192" y="47"/>
                    </a:lnTo>
                    <a:lnTo>
                      <a:pt x="201" y="47"/>
                    </a:lnTo>
                    <a:lnTo>
                      <a:pt x="205" y="58"/>
                    </a:lnTo>
                    <a:lnTo>
                      <a:pt x="195" y="69"/>
                    </a:lnTo>
                    <a:lnTo>
                      <a:pt x="187" y="70"/>
                    </a:lnTo>
                    <a:lnTo>
                      <a:pt x="167" y="87"/>
                    </a:lnTo>
                    <a:lnTo>
                      <a:pt x="189" y="123"/>
                    </a:lnTo>
                    <a:lnTo>
                      <a:pt x="178" y="128"/>
                    </a:lnTo>
                    <a:lnTo>
                      <a:pt x="184" y="155"/>
                    </a:lnTo>
                    <a:lnTo>
                      <a:pt x="164" y="161"/>
                    </a:lnTo>
                    <a:lnTo>
                      <a:pt x="146" y="162"/>
                    </a:lnTo>
                    <a:lnTo>
                      <a:pt x="145" y="153"/>
                    </a:lnTo>
                    <a:lnTo>
                      <a:pt x="130" y="155"/>
                    </a:lnTo>
                    <a:lnTo>
                      <a:pt x="111" y="133"/>
                    </a:lnTo>
                    <a:lnTo>
                      <a:pt x="104" y="133"/>
                    </a:lnTo>
                    <a:lnTo>
                      <a:pt x="96" y="143"/>
                    </a:lnTo>
                    <a:lnTo>
                      <a:pt x="71" y="141"/>
                    </a:lnTo>
                    <a:lnTo>
                      <a:pt x="59" y="125"/>
                    </a:lnTo>
                    <a:lnTo>
                      <a:pt x="62" y="112"/>
                    </a:lnTo>
                    <a:lnTo>
                      <a:pt x="20" y="113"/>
                    </a:lnTo>
                    <a:lnTo>
                      <a:pt x="0" y="87"/>
                    </a:lnTo>
                    <a:lnTo>
                      <a:pt x="34" y="39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66373" name="Group 133"/>
          <p:cNvGrpSpPr>
            <a:grpSpLocks/>
          </p:cNvGrpSpPr>
          <p:nvPr/>
        </p:nvGrpSpPr>
        <p:grpSpPr bwMode="auto">
          <a:xfrm>
            <a:off x="4195763" y="2789238"/>
            <a:ext cx="1849437" cy="2192337"/>
            <a:chOff x="2643" y="1757"/>
            <a:chExt cx="1165" cy="1381"/>
          </a:xfrm>
        </p:grpSpPr>
        <p:sp>
          <p:nvSpPr>
            <p:cNvPr id="266374" name="Text Box 134"/>
            <p:cNvSpPr txBox="1">
              <a:spLocks noChangeArrowheads="1"/>
            </p:cNvSpPr>
            <p:nvPr/>
          </p:nvSpPr>
          <p:spPr bwMode="auto">
            <a:xfrm>
              <a:off x="2643" y="2700"/>
              <a:ext cx="57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  <a:p>
              <a:r>
                <a:rPr lang="pt-BR" sz="1000" dirty="0" err="1">
                  <a:solidFill>
                    <a:srgbClr val="066168"/>
                  </a:solidFill>
                  <a:latin typeface="Verdana" pitchFamily="34" charset="0"/>
                </a:rPr>
                <a:t>Inhamuns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266375" name="Freeform 135"/>
            <p:cNvSpPr>
              <a:spLocks/>
            </p:cNvSpPr>
            <p:nvPr/>
          </p:nvSpPr>
          <p:spPr bwMode="auto">
            <a:xfrm>
              <a:off x="2691" y="2850"/>
              <a:ext cx="674" cy="87"/>
            </a:xfrm>
            <a:custGeom>
              <a:avLst/>
              <a:gdLst>
                <a:gd name="T0" fmla="*/ 618 w 618"/>
                <a:gd name="T1" fmla="*/ 0 h 87"/>
                <a:gd name="T2" fmla="*/ 427 w 618"/>
                <a:gd name="T3" fmla="*/ 87 h 87"/>
                <a:gd name="T4" fmla="*/ 0 w 618"/>
                <a:gd name="T5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18" h="87">
                  <a:moveTo>
                    <a:pt x="618" y="0"/>
                  </a:moveTo>
                  <a:lnTo>
                    <a:pt x="427" y="87"/>
                  </a:lnTo>
                  <a:lnTo>
                    <a:pt x="0" y="87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66376" name="Group 136"/>
            <p:cNvGrpSpPr>
              <a:grpSpLocks/>
            </p:cNvGrpSpPr>
            <p:nvPr/>
          </p:nvGrpSpPr>
          <p:grpSpPr bwMode="auto">
            <a:xfrm>
              <a:off x="2980" y="1757"/>
              <a:ext cx="828" cy="1381"/>
              <a:chOff x="2980" y="1757"/>
              <a:chExt cx="828" cy="1381"/>
            </a:xfrm>
          </p:grpSpPr>
          <p:sp>
            <p:nvSpPr>
              <p:cNvPr id="266377" name="Freeform 137"/>
              <p:cNvSpPr>
                <a:spLocks noChangeAspect="1"/>
              </p:cNvSpPr>
              <p:nvPr/>
            </p:nvSpPr>
            <p:spPr bwMode="auto">
              <a:xfrm>
                <a:off x="2980" y="1757"/>
                <a:ext cx="379" cy="167"/>
              </a:xfrm>
              <a:custGeom>
                <a:avLst/>
                <a:gdLst>
                  <a:gd name="T0" fmla="*/ 203 w 2100"/>
                  <a:gd name="T1" fmla="*/ 119 h 925"/>
                  <a:gd name="T2" fmla="*/ 293 w 2100"/>
                  <a:gd name="T3" fmla="*/ 171 h 925"/>
                  <a:gd name="T4" fmla="*/ 502 w 2100"/>
                  <a:gd name="T5" fmla="*/ 146 h 925"/>
                  <a:gd name="T6" fmla="*/ 732 w 2100"/>
                  <a:gd name="T7" fmla="*/ 104 h 925"/>
                  <a:gd name="T8" fmla="*/ 972 w 2100"/>
                  <a:gd name="T9" fmla="*/ 121 h 925"/>
                  <a:gd name="T10" fmla="*/ 1112 w 2100"/>
                  <a:gd name="T11" fmla="*/ 139 h 925"/>
                  <a:gd name="T12" fmla="*/ 1198 w 2100"/>
                  <a:gd name="T13" fmla="*/ 121 h 925"/>
                  <a:gd name="T14" fmla="*/ 1425 w 2100"/>
                  <a:gd name="T15" fmla="*/ 0 h 925"/>
                  <a:gd name="T16" fmla="*/ 1724 w 2100"/>
                  <a:gd name="T17" fmla="*/ 126 h 925"/>
                  <a:gd name="T18" fmla="*/ 1767 w 2100"/>
                  <a:gd name="T19" fmla="*/ 11 h 925"/>
                  <a:gd name="T20" fmla="*/ 1900 w 2100"/>
                  <a:gd name="T21" fmla="*/ 188 h 925"/>
                  <a:gd name="T22" fmla="*/ 1933 w 2100"/>
                  <a:gd name="T23" fmla="*/ 295 h 925"/>
                  <a:gd name="T24" fmla="*/ 2024 w 2100"/>
                  <a:gd name="T25" fmla="*/ 405 h 925"/>
                  <a:gd name="T26" fmla="*/ 2082 w 2100"/>
                  <a:gd name="T27" fmla="*/ 423 h 925"/>
                  <a:gd name="T28" fmla="*/ 2066 w 2100"/>
                  <a:gd name="T29" fmla="*/ 567 h 925"/>
                  <a:gd name="T30" fmla="*/ 1956 w 2100"/>
                  <a:gd name="T31" fmla="*/ 632 h 925"/>
                  <a:gd name="T32" fmla="*/ 1810 w 2100"/>
                  <a:gd name="T33" fmla="*/ 886 h 925"/>
                  <a:gd name="T34" fmla="*/ 1504 w 2100"/>
                  <a:gd name="T35" fmla="*/ 882 h 925"/>
                  <a:gd name="T36" fmla="*/ 1373 w 2100"/>
                  <a:gd name="T37" fmla="*/ 888 h 925"/>
                  <a:gd name="T38" fmla="*/ 1160 w 2100"/>
                  <a:gd name="T39" fmla="*/ 909 h 925"/>
                  <a:gd name="T40" fmla="*/ 1202 w 2100"/>
                  <a:gd name="T41" fmla="*/ 832 h 925"/>
                  <a:gd name="T42" fmla="*/ 1205 w 2100"/>
                  <a:gd name="T43" fmla="*/ 779 h 925"/>
                  <a:gd name="T44" fmla="*/ 1142 w 2100"/>
                  <a:gd name="T45" fmla="*/ 882 h 925"/>
                  <a:gd name="T46" fmla="*/ 893 w 2100"/>
                  <a:gd name="T47" fmla="*/ 923 h 925"/>
                  <a:gd name="T48" fmla="*/ 821 w 2100"/>
                  <a:gd name="T49" fmla="*/ 832 h 925"/>
                  <a:gd name="T50" fmla="*/ 739 w 2100"/>
                  <a:gd name="T51" fmla="*/ 725 h 925"/>
                  <a:gd name="T52" fmla="*/ 435 w 2100"/>
                  <a:gd name="T53" fmla="*/ 585 h 925"/>
                  <a:gd name="T54" fmla="*/ 223 w 2100"/>
                  <a:gd name="T55" fmla="*/ 540 h 925"/>
                  <a:gd name="T56" fmla="*/ 156 w 2100"/>
                  <a:gd name="T57" fmla="*/ 509 h 925"/>
                  <a:gd name="T58" fmla="*/ 111 w 2100"/>
                  <a:gd name="T59" fmla="*/ 520 h 925"/>
                  <a:gd name="T60" fmla="*/ 95 w 2100"/>
                  <a:gd name="T61" fmla="*/ 488 h 925"/>
                  <a:gd name="T62" fmla="*/ 104 w 2100"/>
                  <a:gd name="T63" fmla="*/ 225 h 9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100" h="925">
                    <a:moveTo>
                      <a:pt x="95" y="137"/>
                    </a:moveTo>
                    <a:lnTo>
                      <a:pt x="203" y="119"/>
                    </a:lnTo>
                    <a:lnTo>
                      <a:pt x="262" y="146"/>
                    </a:lnTo>
                    <a:lnTo>
                      <a:pt x="293" y="171"/>
                    </a:lnTo>
                    <a:lnTo>
                      <a:pt x="363" y="171"/>
                    </a:lnTo>
                    <a:lnTo>
                      <a:pt x="502" y="146"/>
                    </a:lnTo>
                    <a:lnTo>
                      <a:pt x="630" y="90"/>
                    </a:lnTo>
                    <a:lnTo>
                      <a:pt x="732" y="104"/>
                    </a:lnTo>
                    <a:lnTo>
                      <a:pt x="758" y="111"/>
                    </a:lnTo>
                    <a:lnTo>
                      <a:pt x="972" y="121"/>
                    </a:lnTo>
                    <a:lnTo>
                      <a:pt x="1002" y="139"/>
                    </a:lnTo>
                    <a:lnTo>
                      <a:pt x="1112" y="139"/>
                    </a:lnTo>
                    <a:lnTo>
                      <a:pt x="1121" y="126"/>
                    </a:lnTo>
                    <a:lnTo>
                      <a:pt x="1198" y="121"/>
                    </a:lnTo>
                    <a:lnTo>
                      <a:pt x="1274" y="102"/>
                    </a:lnTo>
                    <a:lnTo>
                      <a:pt x="1425" y="0"/>
                    </a:lnTo>
                    <a:lnTo>
                      <a:pt x="1688" y="165"/>
                    </a:lnTo>
                    <a:lnTo>
                      <a:pt x="1724" y="126"/>
                    </a:lnTo>
                    <a:lnTo>
                      <a:pt x="1724" y="76"/>
                    </a:lnTo>
                    <a:lnTo>
                      <a:pt x="1767" y="11"/>
                    </a:lnTo>
                    <a:lnTo>
                      <a:pt x="1791" y="13"/>
                    </a:lnTo>
                    <a:lnTo>
                      <a:pt x="1900" y="188"/>
                    </a:lnTo>
                    <a:lnTo>
                      <a:pt x="1902" y="225"/>
                    </a:lnTo>
                    <a:lnTo>
                      <a:pt x="1933" y="295"/>
                    </a:lnTo>
                    <a:lnTo>
                      <a:pt x="1994" y="369"/>
                    </a:lnTo>
                    <a:lnTo>
                      <a:pt x="2024" y="405"/>
                    </a:lnTo>
                    <a:lnTo>
                      <a:pt x="2056" y="405"/>
                    </a:lnTo>
                    <a:lnTo>
                      <a:pt x="2082" y="423"/>
                    </a:lnTo>
                    <a:lnTo>
                      <a:pt x="2100" y="513"/>
                    </a:lnTo>
                    <a:lnTo>
                      <a:pt x="2066" y="567"/>
                    </a:lnTo>
                    <a:lnTo>
                      <a:pt x="2017" y="612"/>
                    </a:lnTo>
                    <a:lnTo>
                      <a:pt x="1956" y="632"/>
                    </a:lnTo>
                    <a:lnTo>
                      <a:pt x="1846" y="821"/>
                    </a:lnTo>
                    <a:lnTo>
                      <a:pt x="1810" y="886"/>
                    </a:lnTo>
                    <a:lnTo>
                      <a:pt x="1531" y="893"/>
                    </a:lnTo>
                    <a:lnTo>
                      <a:pt x="1504" y="882"/>
                    </a:lnTo>
                    <a:lnTo>
                      <a:pt x="1437" y="911"/>
                    </a:lnTo>
                    <a:lnTo>
                      <a:pt x="1373" y="888"/>
                    </a:lnTo>
                    <a:lnTo>
                      <a:pt x="1303" y="923"/>
                    </a:lnTo>
                    <a:lnTo>
                      <a:pt x="1160" y="909"/>
                    </a:lnTo>
                    <a:lnTo>
                      <a:pt x="1179" y="846"/>
                    </a:lnTo>
                    <a:lnTo>
                      <a:pt x="1202" y="832"/>
                    </a:lnTo>
                    <a:lnTo>
                      <a:pt x="1225" y="783"/>
                    </a:lnTo>
                    <a:lnTo>
                      <a:pt x="1205" y="779"/>
                    </a:lnTo>
                    <a:lnTo>
                      <a:pt x="1151" y="839"/>
                    </a:lnTo>
                    <a:lnTo>
                      <a:pt x="1142" y="882"/>
                    </a:lnTo>
                    <a:lnTo>
                      <a:pt x="1098" y="925"/>
                    </a:lnTo>
                    <a:lnTo>
                      <a:pt x="893" y="923"/>
                    </a:lnTo>
                    <a:lnTo>
                      <a:pt x="856" y="832"/>
                    </a:lnTo>
                    <a:lnTo>
                      <a:pt x="821" y="832"/>
                    </a:lnTo>
                    <a:lnTo>
                      <a:pt x="821" y="819"/>
                    </a:lnTo>
                    <a:lnTo>
                      <a:pt x="739" y="725"/>
                    </a:lnTo>
                    <a:lnTo>
                      <a:pt x="507" y="598"/>
                    </a:lnTo>
                    <a:lnTo>
                      <a:pt x="435" y="585"/>
                    </a:lnTo>
                    <a:lnTo>
                      <a:pt x="404" y="553"/>
                    </a:lnTo>
                    <a:lnTo>
                      <a:pt x="223" y="540"/>
                    </a:lnTo>
                    <a:lnTo>
                      <a:pt x="188" y="513"/>
                    </a:lnTo>
                    <a:lnTo>
                      <a:pt x="156" y="509"/>
                    </a:lnTo>
                    <a:lnTo>
                      <a:pt x="142" y="520"/>
                    </a:lnTo>
                    <a:lnTo>
                      <a:pt x="111" y="520"/>
                    </a:lnTo>
                    <a:lnTo>
                      <a:pt x="111" y="481"/>
                    </a:lnTo>
                    <a:lnTo>
                      <a:pt x="95" y="488"/>
                    </a:lnTo>
                    <a:lnTo>
                      <a:pt x="0" y="468"/>
                    </a:lnTo>
                    <a:lnTo>
                      <a:pt x="104" y="225"/>
                    </a:lnTo>
                    <a:lnTo>
                      <a:pt x="95" y="137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78" name="Freeform 138"/>
              <p:cNvSpPr>
                <a:spLocks noChangeAspect="1"/>
              </p:cNvSpPr>
              <p:nvPr/>
            </p:nvSpPr>
            <p:spPr bwMode="auto">
              <a:xfrm>
                <a:off x="3591" y="1923"/>
                <a:ext cx="179" cy="256"/>
              </a:xfrm>
              <a:custGeom>
                <a:avLst/>
                <a:gdLst>
                  <a:gd name="T0" fmla="*/ 114 w 992"/>
                  <a:gd name="T1" fmla="*/ 1420 h 1420"/>
                  <a:gd name="T2" fmla="*/ 192 w 992"/>
                  <a:gd name="T3" fmla="*/ 1394 h 1420"/>
                  <a:gd name="T4" fmla="*/ 665 w 992"/>
                  <a:gd name="T5" fmla="*/ 1170 h 1420"/>
                  <a:gd name="T6" fmla="*/ 758 w 992"/>
                  <a:gd name="T7" fmla="*/ 997 h 1420"/>
                  <a:gd name="T8" fmla="*/ 788 w 992"/>
                  <a:gd name="T9" fmla="*/ 993 h 1420"/>
                  <a:gd name="T10" fmla="*/ 792 w 992"/>
                  <a:gd name="T11" fmla="*/ 923 h 1420"/>
                  <a:gd name="T12" fmla="*/ 765 w 992"/>
                  <a:gd name="T13" fmla="*/ 891 h 1420"/>
                  <a:gd name="T14" fmla="*/ 753 w 992"/>
                  <a:gd name="T15" fmla="*/ 791 h 1420"/>
                  <a:gd name="T16" fmla="*/ 749 w 992"/>
                  <a:gd name="T17" fmla="*/ 708 h 1420"/>
                  <a:gd name="T18" fmla="*/ 781 w 992"/>
                  <a:gd name="T19" fmla="*/ 674 h 1420"/>
                  <a:gd name="T20" fmla="*/ 832 w 992"/>
                  <a:gd name="T21" fmla="*/ 675 h 1420"/>
                  <a:gd name="T22" fmla="*/ 917 w 992"/>
                  <a:gd name="T23" fmla="*/ 610 h 1420"/>
                  <a:gd name="T24" fmla="*/ 965 w 992"/>
                  <a:gd name="T25" fmla="*/ 609 h 1420"/>
                  <a:gd name="T26" fmla="*/ 992 w 992"/>
                  <a:gd name="T27" fmla="*/ 562 h 1420"/>
                  <a:gd name="T28" fmla="*/ 822 w 992"/>
                  <a:gd name="T29" fmla="*/ 384 h 1420"/>
                  <a:gd name="T30" fmla="*/ 815 w 992"/>
                  <a:gd name="T31" fmla="*/ 307 h 1420"/>
                  <a:gd name="T32" fmla="*/ 871 w 992"/>
                  <a:gd name="T33" fmla="*/ 266 h 1420"/>
                  <a:gd name="T34" fmla="*/ 845 w 992"/>
                  <a:gd name="T35" fmla="*/ 177 h 1420"/>
                  <a:gd name="T36" fmla="*/ 881 w 992"/>
                  <a:gd name="T37" fmla="*/ 176 h 1420"/>
                  <a:gd name="T38" fmla="*/ 891 w 992"/>
                  <a:gd name="T39" fmla="*/ 58 h 1420"/>
                  <a:gd name="T40" fmla="*/ 437 w 992"/>
                  <a:gd name="T41" fmla="*/ 0 h 1420"/>
                  <a:gd name="T42" fmla="*/ 247 w 992"/>
                  <a:gd name="T43" fmla="*/ 132 h 1420"/>
                  <a:gd name="T44" fmla="*/ 200 w 992"/>
                  <a:gd name="T45" fmla="*/ 285 h 1420"/>
                  <a:gd name="T46" fmla="*/ 231 w 992"/>
                  <a:gd name="T47" fmla="*/ 312 h 1420"/>
                  <a:gd name="T48" fmla="*/ 295 w 992"/>
                  <a:gd name="T49" fmla="*/ 274 h 1420"/>
                  <a:gd name="T50" fmla="*/ 315 w 992"/>
                  <a:gd name="T51" fmla="*/ 343 h 1420"/>
                  <a:gd name="T52" fmla="*/ 272 w 992"/>
                  <a:gd name="T53" fmla="*/ 438 h 1420"/>
                  <a:gd name="T54" fmla="*/ 284 w 992"/>
                  <a:gd name="T55" fmla="*/ 503 h 1420"/>
                  <a:gd name="T56" fmla="*/ 165 w 992"/>
                  <a:gd name="T57" fmla="*/ 605 h 1420"/>
                  <a:gd name="T58" fmla="*/ 90 w 992"/>
                  <a:gd name="T59" fmla="*/ 586 h 1420"/>
                  <a:gd name="T60" fmla="*/ 0 w 992"/>
                  <a:gd name="T61" fmla="*/ 599 h 1420"/>
                  <a:gd name="T62" fmla="*/ 2 w 992"/>
                  <a:gd name="T63" fmla="*/ 617 h 1420"/>
                  <a:gd name="T64" fmla="*/ 94 w 992"/>
                  <a:gd name="T65" fmla="*/ 720 h 1420"/>
                  <a:gd name="T66" fmla="*/ 86 w 992"/>
                  <a:gd name="T67" fmla="*/ 780 h 1420"/>
                  <a:gd name="T68" fmla="*/ 110 w 992"/>
                  <a:gd name="T69" fmla="*/ 807 h 1420"/>
                  <a:gd name="T70" fmla="*/ 173 w 992"/>
                  <a:gd name="T71" fmla="*/ 822 h 1420"/>
                  <a:gd name="T72" fmla="*/ 190 w 992"/>
                  <a:gd name="T73" fmla="*/ 880 h 1420"/>
                  <a:gd name="T74" fmla="*/ 248 w 992"/>
                  <a:gd name="T75" fmla="*/ 880 h 1420"/>
                  <a:gd name="T76" fmla="*/ 269 w 992"/>
                  <a:gd name="T77" fmla="*/ 918 h 1420"/>
                  <a:gd name="T78" fmla="*/ 300 w 992"/>
                  <a:gd name="T79" fmla="*/ 919 h 1420"/>
                  <a:gd name="T80" fmla="*/ 280 w 992"/>
                  <a:gd name="T81" fmla="*/ 973 h 1420"/>
                  <a:gd name="T82" fmla="*/ 155 w 992"/>
                  <a:gd name="T83" fmla="*/ 1007 h 1420"/>
                  <a:gd name="T84" fmla="*/ 138 w 992"/>
                  <a:gd name="T85" fmla="*/ 1029 h 1420"/>
                  <a:gd name="T86" fmla="*/ 177 w 992"/>
                  <a:gd name="T87" fmla="*/ 1139 h 1420"/>
                  <a:gd name="T88" fmla="*/ 160 w 992"/>
                  <a:gd name="T89" fmla="*/ 1141 h 1420"/>
                  <a:gd name="T90" fmla="*/ 143 w 992"/>
                  <a:gd name="T91" fmla="*/ 1171 h 1420"/>
                  <a:gd name="T92" fmla="*/ 201 w 992"/>
                  <a:gd name="T93" fmla="*/ 1221 h 1420"/>
                  <a:gd name="T94" fmla="*/ 188 w 992"/>
                  <a:gd name="T95" fmla="*/ 1318 h 1420"/>
                  <a:gd name="T96" fmla="*/ 168 w 992"/>
                  <a:gd name="T97" fmla="*/ 1381 h 1420"/>
                  <a:gd name="T98" fmla="*/ 128 w 992"/>
                  <a:gd name="T99" fmla="*/ 1397 h 1420"/>
                  <a:gd name="T100" fmla="*/ 114 w 992"/>
                  <a:gd name="T101" fmla="*/ 1420 h 1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992" h="1420">
                    <a:moveTo>
                      <a:pt x="114" y="1420"/>
                    </a:moveTo>
                    <a:lnTo>
                      <a:pt x="192" y="1394"/>
                    </a:lnTo>
                    <a:lnTo>
                      <a:pt x="665" y="1170"/>
                    </a:lnTo>
                    <a:lnTo>
                      <a:pt x="758" y="997"/>
                    </a:lnTo>
                    <a:lnTo>
                      <a:pt x="788" y="993"/>
                    </a:lnTo>
                    <a:lnTo>
                      <a:pt x="792" y="923"/>
                    </a:lnTo>
                    <a:lnTo>
                      <a:pt x="765" y="891"/>
                    </a:lnTo>
                    <a:lnTo>
                      <a:pt x="753" y="791"/>
                    </a:lnTo>
                    <a:lnTo>
                      <a:pt x="749" y="708"/>
                    </a:lnTo>
                    <a:lnTo>
                      <a:pt x="781" y="674"/>
                    </a:lnTo>
                    <a:lnTo>
                      <a:pt x="832" y="675"/>
                    </a:lnTo>
                    <a:lnTo>
                      <a:pt x="917" y="610"/>
                    </a:lnTo>
                    <a:lnTo>
                      <a:pt x="965" y="609"/>
                    </a:lnTo>
                    <a:lnTo>
                      <a:pt x="992" y="562"/>
                    </a:lnTo>
                    <a:lnTo>
                      <a:pt x="822" y="384"/>
                    </a:lnTo>
                    <a:lnTo>
                      <a:pt x="815" y="307"/>
                    </a:lnTo>
                    <a:lnTo>
                      <a:pt x="871" y="266"/>
                    </a:lnTo>
                    <a:lnTo>
                      <a:pt x="845" y="177"/>
                    </a:lnTo>
                    <a:lnTo>
                      <a:pt x="881" y="176"/>
                    </a:lnTo>
                    <a:lnTo>
                      <a:pt x="891" y="58"/>
                    </a:lnTo>
                    <a:lnTo>
                      <a:pt x="437" y="0"/>
                    </a:lnTo>
                    <a:lnTo>
                      <a:pt x="247" y="132"/>
                    </a:lnTo>
                    <a:lnTo>
                      <a:pt x="200" y="285"/>
                    </a:lnTo>
                    <a:lnTo>
                      <a:pt x="231" y="312"/>
                    </a:lnTo>
                    <a:lnTo>
                      <a:pt x="295" y="274"/>
                    </a:lnTo>
                    <a:lnTo>
                      <a:pt x="315" y="343"/>
                    </a:lnTo>
                    <a:lnTo>
                      <a:pt x="272" y="438"/>
                    </a:lnTo>
                    <a:lnTo>
                      <a:pt x="284" y="503"/>
                    </a:lnTo>
                    <a:lnTo>
                      <a:pt x="165" y="605"/>
                    </a:lnTo>
                    <a:lnTo>
                      <a:pt x="90" y="586"/>
                    </a:lnTo>
                    <a:lnTo>
                      <a:pt x="0" y="599"/>
                    </a:lnTo>
                    <a:lnTo>
                      <a:pt x="2" y="617"/>
                    </a:lnTo>
                    <a:lnTo>
                      <a:pt x="94" y="720"/>
                    </a:lnTo>
                    <a:lnTo>
                      <a:pt x="86" y="780"/>
                    </a:lnTo>
                    <a:lnTo>
                      <a:pt x="110" y="807"/>
                    </a:lnTo>
                    <a:lnTo>
                      <a:pt x="173" y="822"/>
                    </a:lnTo>
                    <a:lnTo>
                      <a:pt x="190" y="880"/>
                    </a:lnTo>
                    <a:lnTo>
                      <a:pt x="248" y="880"/>
                    </a:lnTo>
                    <a:lnTo>
                      <a:pt x="269" y="918"/>
                    </a:lnTo>
                    <a:lnTo>
                      <a:pt x="300" y="919"/>
                    </a:lnTo>
                    <a:lnTo>
                      <a:pt x="280" y="973"/>
                    </a:lnTo>
                    <a:lnTo>
                      <a:pt x="155" y="1007"/>
                    </a:lnTo>
                    <a:lnTo>
                      <a:pt x="138" y="1029"/>
                    </a:lnTo>
                    <a:lnTo>
                      <a:pt x="177" y="1139"/>
                    </a:lnTo>
                    <a:lnTo>
                      <a:pt x="160" y="1141"/>
                    </a:lnTo>
                    <a:lnTo>
                      <a:pt x="143" y="1171"/>
                    </a:lnTo>
                    <a:lnTo>
                      <a:pt x="201" y="1221"/>
                    </a:lnTo>
                    <a:lnTo>
                      <a:pt x="188" y="1318"/>
                    </a:lnTo>
                    <a:lnTo>
                      <a:pt x="168" y="1381"/>
                    </a:lnTo>
                    <a:lnTo>
                      <a:pt x="128" y="1397"/>
                    </a:lnTo>
                    <a:lnTo>
                      <a:pt x="114" y="1420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79" name="Freeform 139"/>
              <p:cNvSpPr>
                <a:spLocks noChangeAspect="1"/>
              </p:cNvSpPr>
              <p:nvPr/>
            </p:nvSpPr>
            <p:spPr bwMode="auto">
              <a:xfrm>
                <a:off x="3081" y="1962"/>
                <a:ext cx="303" cy="137"/>
              </a:xfrm>
              <a:custGeom>
                <a:avLst/>
                <a:gdLst>
                  <a:gd name="T0" fmla="*/ 1507 w 1676"/>
                  <a:gd name="T1" fmla="*/ 180 h 761"/>
                  <a:gd name="T2" fmla="*/ 1655 w 1676"/>
                  <a:gd name="T3" fmla="*/ 389 h 761"/>
                  <a:gd name="T4" fmla="*/ 1676 w 1676"/>
                  <a:gd name="T5" fmla="*/ 421 h 761"/>
                  <a:gd name="T6" fmla="*/ 1674 w 1676"/>
                  <a:gd name="T7" fmla="*/ 425 h 761"/>
                  <a:gd name="T8" fmla="*/ 1372 w 1676"/>
                  <a:gd name="T9" fmla="*/ 453 h 761"/>
                  <a:gd name="T10" fmla="*/ 1378 w 1676"/>
                  <a:gd name="T11" fmla="*/ 457 h 761"/>
                  <a:gd name="T12" fmla="*/ 1322 w 1676"/>
                  <a:gd name="T13" fmla="*/ 645 h 761"/>
                  <a:gd name="T14" fmla="*/ 1294 w 1676"/>
                  <a:gd name="T15" fmla="*/ 645 h 761"/>
                  <a:gd name="T16" fmla="*/ 1101 w 1676"/>
                  <a:gd name="T17" fmla="*/ 531 h 761"/>
                  <a:gd name="T18" fmla="*/ 353 w 1676"/>
                  <a:gd name="T19" fmla="*/ 702 h 761"/>
                  <a:gd name="T20" fmla="*/ 0 w 1676"/>
                  <a:gd name="T21" fmla="*/ 761 h 761"/>
                  <a:gd name="T22" fmla="*/ 84 w 1676"/>
                  <a:gd name="T23" fmla="*/ 558 h 761"/>
                  <a:gd name="T24" fmla="*/ 210 w 1676"/>
                  <a:gd name="T25" fmla="*/ 425 h 761"/>
                  <a:gd name="T26" fmla="*/ 359 w 1676"/>
                  <a:gd name="T27" fmla="*/ 323 h 761"/>
                  <a:gd name="T28" fmla="*/ 431 w 1676"/>
                  <a:gd name="T29" fmla="*/ 325 h 761"/>
                  <a:gd name="T30" fmla="*/ 574 w 1676"/>
                  <a:gd name="T31" fmla="*/ 258 h 761"/>
                  <a:gd name="T32" fmla="*/ 574 w 1676"/>
                  <a:gd name="T33" fmla="*/ 102 h 761"/>
                  <a:gd name="T34" fmla="*/ 556 w 1676"/>
                  <a:gd name="T35" fmla="*/ 72 h 761"/>
                  <a:gd name="T36" fmla="*/ 560 w 1676"/>
                  <a:gd name="T37" fmla="*/ 50 h 761"/>
                  <a:gd name="T38" fmla="*/ 620 w 1676"/>
                  <a:gd name="T39" fmla="*/ 0 h 761"/>
                  <a:gd name="T40" fmla="*/ 688 w 1676"/>
                  <a:gd name="T41" fmla="*/ 8 h 761"/>
                  <a:gd name="T42" fmla="*/ 727 w 1676"/>
                  <a:gd name="T43" fmla="*/ 66 h 761"/>
                  <a:gd name="T44" fmla="*/ 772 w 1676"/>
                  <a:gd name="T45" fmla="*/ 100 h 761"/>
                  <a:gd name="T46" fmla="*/ 845 w 1676"/>
                  <a:gd name="T47" fmla="*/ 112 h 761"/>
                  <a:gd name="T48" fmla="*/ 880 w 1676"/>
                  <a:gd name="T49" fmla="*/ 126 h 761"/>
                  <a:gd name="T50" fmla="*/ 913 w 1676"/>
                  <a:gd name="T51" fmla="*/ 176 h 761"/>
                  <a:gd name="T52" fmla="*/ 942 w 1676"/>
                  <a:gd name="T53" fmla="*/ 203 h 761"/>
                  <a:gd name="T54" fmla="*/ 955 w 1676"/>
                  <a:gd name="T55" fmla="*/ 261 h 761"/>
                  <a:gd name="T56" fmla="*/ 1076 w 1676"/>
                  <a:gd name="T57" fmla="*/ 196 h 761"/>
                  <a:gd name="T58" fmla="*/ 1150 w 1676"/>
                  <a:gd name="T59" fmla="*/ 248 h 761"/>
                  <a:gd name="T60" fmla="*/ 1172 w 1676"/>
                  <a:gd name="T61" fmla="*/ 254 h 761"/>
                  <a:gd name="T62" fmla="*/ 1258 w 1676"/>
                  <a:gd name="T63" fmla="*/ 211 h 761"/>
                  <a:gd name="T64" fmla="*/ 1341 w 1676"/>
                  <a:gd name="T65" fmla="*/ 60 h 761"/>
                  <a:gd name="T66" fmla="*/ 1384 w 1676"/>
                  <a:gd name="T67" fmla="*/ 29 h 761"/>
                  <a:gd name="T68" fmla="*/ 1507 w 1676"/>
                  <a:gd name="T69" fmla="*/ 180 h 7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76" h="761">
                    <a:moveTo>
                      <a:pt x="1507" y="180"/>
                    </a:moveTo>
                    <a:lnTo>
                      <a:pt x="1655" y="389"/>
                    </a:lnTo>
                    <a:lnTo>
                      <a:pt x="1676" y="421"/>
                    </a:lnTo>
                    <a:lnTo>
                      <a:pt x="1674" y="425"/>
                    </a:lnTo>
                    <a:lnTo>
                      <a:pt x="1372" y="453"/>
                    </a:lnTo>
                    <a:lnTo>
                      <a:pt x="1378" y="457"/>
                    </a:lnTo>
                    <a:lnTo>
                      <a:pt x="1322" y="645"/>
                    </a:lnTo>
                    <a:lnTo>
                      <a:pt x="1294" y="645"/>
                    </a:lnTo>
                    <a:lnTo>
                      <a:pt x="1101" y="531"/>
                    </a:lnTo>
                    <a:lnTo>
                      <a:pt x="353" y="702"/>
                    </a:lnTo>
                    <a:lnTo>
                      <a:pt x="0" y="761"/>
                    </a:lnTo>
                    <a:lnTo>
                      <a:pt x="84" y="558"/>
                    </a:lnTo>
                    <a:lnTo>
                      <a:pt x="210" y="425"/>
                    </a:lnTo>
                    <a:lnTo>
                      <a:pt x="359" y="323"/>
                    </a:lnTo>
                    <a:lnTo>
                      <a:pt x="431" y="325"/>
                    </a:lnTo>
                    <a:lnTo>
                      <a:pt x="574" y="258"/>
                    </a:lnTo>
                    <a:lnTo>
                      <a:pt x="574" y="102"/>
                    </a:lnTo>
                    <a:lnTo>
                      <a:pt x="556" y="72"/>
                    </a:lnTo>
                    <a:lnTo>
                      <a:pt x="560" y="50"/>
                    </a:lnTo>
                    <a:lnTo>
                      <a:pt x="620" y="0"/>
                    </a:lnTo>
                    <a:lnTo>
                      <a:pt x="688" y="8"/>
                    </a:lnTo>
                    <a:lnTo>
                      <a:pt x="727" y="66"/>
                    </a:lnTo>
                    <a:lnTo>
                      <a:pt x="772" y="100"/>
                    </a:lnTo>
                    <a:lnTo>
                      <a:pt x="845" y="112"/>
                    </a:lnTo>
                    <a:lnTo>
                      <a:pt x="880" y="126"/>
                    </a:lnTo>
                    <a:lnTo>
                      <a:pt x="913" y="176"/>
                    </a:lnTo>
                    <a:lnTo>
                      <a:pt x="942" y="203"/>
                    </a:lnTo>
                    <a:lnTo>
                      <a:pt x="955" y="261"/>
                    </a:lnTo>
                    <a:lnTo>
                      <a:pt x="1076" y="196"/>
                    </a:lnTo>
                    <a:lnTo>
                      <a:pt x="1150" y="248"/>
                    </a:lnTo>
                    <a:lnTo>
                      <a:pt x="1172" y="254"/>
                    </a:lnTo>
                    <a:lnTo>
                      <a:pt x="1258" y="211"/>
                    </a:lnTo>
                    <a:lnTo>
                      <a:pt x="1341" y="60"/>
                    </a:lnTo>
                    <a:lnTo>
                      <a:pt x="1384" y="29"/>
                    </a:lnTo>
                    <a:lnTo>
                      <a:pt x="1507" y="180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80" name="Freeform 140"/>
              <p:cNvSpPr>
                <a:spLocks noChangeAspect="1"/>
              </p:cNvSpPr>
              <p:nvPr/>
            </p:nvSpPr>
            <p:spPr bwMode="auto">
              <a:xfrm>
                <a:off x="3184" y="1905"/>
                <a:ext cx="147" cy="104"/>
              </a:xfrm>
              <a:custGeom>
                <a:avLst/>
                <a:gdLst>
                  <a:gd name="T0" fmla="*/ 34 w 818"/>
                  <a:gd name="T1" fmla="*/ 91 h 575"/>
                  <a:gd name="T2" fmla="*/ 174 w 818"/>
                  <a:gd name="T3" fmla="*/ 105 h 575"/>
                  <a:gd name="T4" fmla="*/ 246 w 818"/>
                  <a:gd name="T5" fmla="*/ 70 h 575"/>
                  <a:gd name="T6" fmla="*/ 312 w 818"/>
                  <a:gd name="T7" fmla="*/ 93 h 575"/>
                  <a:gd name="T8" fmla="*/ 378 w 818"/>
                  <a:gd name="T9" fmla="*/ 62 h 575"/>
                  <a:gd name="T10" fmla="*/ 401 w 818"/>
                  <a:gd name="T11" fmla="*/ 75 h 575"/>
                  <a:gd name="T12" fmla="*/ 680 w 818"/>
                  <a:gd name="T13" fmla="*/ 68 h 575"/>
                  <a:gd name="T14" fmla="*/ 723 w 818"/>
                  <a:gd name="T15" fmla="*/ 0 h 575"/>
                  <a:gd name="T16" fmla="*/ 738 w 818"/>
                  <a:gd name="T17" fmla="*/ 68 h 575"/>
                  <a:gd name="T18" fmla="*/ 771 w 818"/>
                  <a:gd name="T19" fmla="*/ 128 h 575"/>
                  <a:gd name="T20" fmla="*/ 765 w 818"/>
                  <a:gd name="T21" fmla="*/ 188 h 575"/>
                  <a:gd name="T22" fmla="*/ 818 w 818"/>
                  <a:gd name="T23" fmla="*/ 343 h 575"/>
                  <a:gd name="T24" fmla="*/ 777 w 818"/>
                  <a:gd name="T25" fmla="*/ 376 h 575"/>
                  <a:gd name="T26" fmla="*/ 708 w 818"/>
                  <a:gd name="T27" fmla="*/ 504 h 575"/>
                  <a:gd name="T28" fmla="*/ 690 w 818"/>
                  <a:gd name="T29" fmla="*/ 525 h 575"/>
                  <a:gd name="T30" fmla="*/ 608 w 818"/>
                  <a:gd name="T31" fmla="*/ 570 h 575"/>
                  <a:gd name="T32" fmla="*/ 587 w 818"/>
                  <a:gd name="T33" fmla="*/ 564 h 575"/>
                  <a:gd name="T34" fmla="*/ 512 w 818"/>
                  <a:gd name="T35" fmla="*/ 510 h 575"/>
                  <a:gd name="T36" fmla="*/ 389 w 818"/>
                  <a:gd name="T37" fmla="*/ 575 h 575"/>
                  <a:gd name="T38" fmla="*/ 376 w 818"/>
                  <a:gd name="T39" fmla="*/ 519 h 575"/>
                  <a:gd name="T40" fmla="*/ 341 w 818"/>
                  <a:gd name="T41" fmla="*/ 482 h 575"/>
                  <a:gd name="T42" fmla="*/ 312 w 818"/>
                  <a:gd name="T43" fmla="*/ 442 h 575"/>
                  <a:gd name="T44" fmla="*/ 279 w 818"/>
                  <a:gd name="T45" fmla="*/ 426 h 575"/>
                  <a:gd name="T46" fmla="*/ 204 w 818"/>
                  <a:gd name="T47" fmla="*/ 414 h 575"/>
                  <a:gd name="T48" fmla="*/ 161 w 818"/>
                  <a:gd name="T49" fmla="*/ 384 h 575"/>
                  <a:gd name="T50" fmla="*/ 124 w 818"/>
                  <a:gd name="T51" fmla="*/ 320 h 575"/>
                  <a:gd name="T52" fmla="*/ 54 w 818"/>
                  <a:gd name="T53" fmla="*/ 314 h 575"/>
                  <a:gd name="T54" fmla="*/ 0 w 818"/>
                  <a:gd name="T55" fmla="*/ 318 h 575"/>
                  <a:gd name="T56" fmla="*/ 0 w 818"/>
                  <a:gd name="T57" fmla="*/ 219 h 575"/>
                  <a:gd name="T58" fmla="*/ 46 w 818"/>
                  <a:gd name="T59" fmla="*/ 141 h 575"/>
                  <a:gd name="T60" fmla="*/ 34 w 818"/>
                  <a:gd name="T61" fmla="*/ 91 h 5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818" h="575">
                    <a:moveTo>
                      <a:pt x="34" y="91"/>
                    </a:moveTo>
                    <a:lnTo>
                      <a:pt x="174" y="105"/>
                    </a:lnTo>
                    <a:lnTo>
                      <a:pt x="246" y="70"/>
                    </a:lnTo>
                    <a:lnTo>
                      <a:pt x="312" y="93"/>
                    </a:lnTo>
                    <a:lnTo>
                      <a:pt x="378" y="62"/>
                    </a:lnTo>
                    <a:lnTo>
                      <a:pt x="401" y="75"/>
                    </a:lnTo>
                    <a:lnTo>
                      <a:pt x="680" y="68"/>
                    </a:lnTo>
                    <a:lnTo>
                      <a:pt x="723" y="0"/>
                    </a:lnTo>
                    <a:lnTo>
                      <a:pt x="738" y="68"/>
                    </a:lnTo>
                    <a:lnTo>
                      <a:pt x="771" y="128"/>
                    </a:lnTo>
                    <a:lnTo>
                      <a:pt x="765" y="188"/>
                    </a:lnTo>
                    <a:lnTo>
                      <a:pt x="818" y="343"/>
                    </a:lnTo>
                    <a:lnTo>
                      <a:pt x="777" y="376"/>
                    </a:lnTo>
                    <a:lnTo>
                      <a:pt x="708" y="504"/>
                    </a:lnTo>
                    <a:lnTo>
                      <a:pt x="690" y="525"/>
                    </a:lnTo>
                    <a:lnTo>
                      <a:pt x="608" y="570"/>
                    </a:lnTo>
                    <a:lnTo>
                      <a:pt x="587" y="564"/>
                    </a:lnTo>
                    <a:lnTo>
                      <a:pt x="512" y="510"/>
                    </a:lnTo>
                    <a:lnTo>
                      <a:pt x="389" y="575"/>
                    </a:lnTo>
                    <a:lnTo>
                      <a:pt x="376" y="519"/>
                    </a:lnTo>
                    <a:lnTo>
                      <a:pt x="341" y="482"/>
                    </a:lnTo>
                    <a:lnTo>
                      <a:pt x="312" y="442"/>
                    </a:lnTo>
                    <a:lnTo>
                      <a:pt x="279" y="426"/>
                    </a:lnTo>
                    <a:lnTo>
                      <a:pt x="204" y="414"/>
                    </a:lnTo>
                    <a:lnTo>
                      <a:pt x="161" y="384"/>
                    </a:lnTo>
                    <a:lnTo>
                      <a:pt x="124" y="320"/>
                    </a:lnTo>
                    <a:lnTo>
                      <a:pt x="54" y="314"/>
                    </a:lnTo>
                    <a:lnTo>
                      <a:pt x="0" y="318"/>
                    </a:lnTo>
                    <a:lnTo>
                      <a:pt x="0" y="219"/>
                    </a:lnTo>
                    <a:lnTo>
                      <a:pt x="46" y="141"/>
                    </a:lnTo>
                    <a:lnTo>
                      <a:pt x="34" y="91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81" name="Freeform 141"/>
              <p:cNvSpPr>
                <a:spLocks noChangeAspect="1"/>
              </p:cNvSpPr>
              <p:nvPr/>
            </p:nvSpPr>
            <p:spPr bwMode="auto">
              <a:xfrm>
                <a:off x="3314" y="1800"/>
                <a:ext cx="219" cy="237"/>
              </a:xfrm>
              <a:custGeom>
                <a:avLst/>
                <a:gdLst>
                  <a:gd name="T0" fmla="*/ 0 w 1214"/>
                  <a:gd name="T1" fmla="*/ 579 h 1314"/>
                  <a:gd name="T2" fmla="*/ 15 w 1214"/>
                  <a:gd name="T3" fmla="*/ 655 h 1314"/>
                  <a:gd name="T4" fmla="*/ 48 w 1214"/>
                  <a:gd name="T5" fmla="*/ 711 h 1314"/>
                  <a:gd name="T6" fmla="*/ 42 w 1214"/>
                  <a:gd name="T7" fmla="*/ 776 h 1314"/>
                  <a:gd name="T8" fmla="*/ 97 w 1214"/>
                  <a:gd name="T9" fmla="*/ 926 h 1314"/>
                  <a:gd name="T10" fmla="*/ 214 w 1214"/>
                  <a:gd name="T11" fmla="*/ 1069 h 1314"/>
                  <a:gd name="T12" fmla="*/ 387 w 1214"/>
                  <a:gd name="T13" fmla="*/ 1314 h 1314"/>
                  <a:gd name="T14" fmla="*/ 399 w 1214"/>
                  <a:gd name="T15" fmla="*/ 1212 h 1314"/>
                  <a:gd name="T16" fmla="*/ 372 w 1214"/>
                  <a:gd name="T17" fmla="*/ 1184 h 1314"/>
                  <a:gd name="T18" fmla="*/ 389 w 1214"/>
                  <a:gd name="T19" fmla="*/ 1095 h 1314"/>
                  <a:gd name="T20" fmla="*/ 443 w 1214"/>
                  <a:gd name="T21" fmla="*/ 1097 h 1314"/>
                  <a:gd name="T22" fmla="*/ 614 w 1214"/>
                  <a:gd name="T23" fmla="*/ 862 h 1314"/>
                  <a:gd name="T24" fmla="*/ 688 w 1214"/>
                  <a:gd name="T25" fmla="*/ 778 h 1314"/>
                  <a:gd name="T26" fmla="*/ 764 w 1214"/>
                  <a:gd name="T27" fmla="*/ 558 h 1314"/>
                  <a:gd name="T28" fmla="*/ 862 w 1214"/>
                  <a:gd name="T29" fmla="*/ 430 h 1314"/>
                  <a:gd name="T30" fmla="*/ 1085 w 1214"/>
                  <a:gd name="T31" fmla="*/ 439 h 1314"/>
                  <a:gd name="T32" fmla="*/ 1129 w 1214"/>
                  <a:gd name="T33" fmla="*/ 417 h 1314"/>
                  <a:gd name="T34" fmla="*/ 1129 w 1214"/>
                  <a:gd name="T35" fmla="*/ 387 h 1314"/>
                  <a:gd name="T36" fmla="*/ 1214 w 1214"/>
                  <a:gd name="T37" fmla="*/ 304 h 1314"/>
                  <a:gd name="T38" fmla="*/ 1205 w 1214"/>
                  <a:gd name="T39" fmla="*/ 256 h 1314"/>
                  <a:gd name="T40" fmla="*/ 1147 w 1214"/>
                  <a:gd name="T41" fmla="*/ 250 h 1314"/>
                  <a:gd name="T42" fmla="*/ 1069 w 1214"/>
                  <a:gd name="T43" fmla="*/ 250 h 1314"/>
                  <a:gd name="T44" fmla="*/ 1003 w 1214"/>
                  <a:gd name="T45" fmla="*/ 217 h 1314"/>
                  <a:gd name="T46" fmla="*/ 953 w 1214"/>
                  <a:gd name="T47" fmla="*/ 148 h 1314"/>
                  <a:gd name="T48" fmla="*/ 798 w 1214"/>
                  <a:gd name="T49" fmla="*/ 104 h 1314"/>
                  <a:gd name="T50" fmla="*/ 497 w 1214"/>
                  <a:gd name="T51" fmla="*/ 0 h 1314"/>
                  <a:gd name="T52" fmla="*/ 238 w 1214"/>
                  <a:gd name="T53" fmla="*/ 162 h 1314"/>
                  <a:gd name="T54" fmla="*/ 230 w 1214"/>
                  <a:gd name="T55" fmla="*/ 184 h 1314"/>
                  <a:gd name="T56" fmla="*/ 250 w 1214"/>
                  <a:gd name="T57" fmla="*/ 281 h 1314"/>
                  <a:gd name="T58" fmla="*/ 218 w 1214"/>
                  <a:gd name="T59" fmla="*/ 327 h 1314"/>
                  <a:gd name="T60" fmla="*/ 168 w 1214"/>
                  <a:gd name="T61" fmla="*/ 376 h 1314"/>
                  <a:gd name="T62" fmla="*/ 106 w 1214"/>
                  <a:gd name="T63" fmla="*/ 395 h 1314"/>
                  <a:gd name="T64" fmla="*/ 0 w 1214"/>
                  <a:gd name="T65" fmla="*/ 579 h 13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4" h="1314">
                    <a:moveTo>
                      <a:pt x="0" y="579"/>
                    </a:moveTo>
                    <a:lnTo>
                      <a:pt x="15" y="655"/>
                    </a:lnTo>
                    <a:lnTo>
                      <a:pt x="48" y="711"/>
                    </a:lnTo>
                    <a:lnTo>
                      <a:pt x="42" y="776"/>
                    </a:lnTo>
                    <a:lnTo>
                      <a:pt x="97" y="926"/>
                    </a:lnTo>
                    <a:lnTo>
                      <a:pt x="214" y="1069"/>
                    </a:lnTo>
                    <a:lnTo>
                      <a:pt x="387" y="1314"/>
                    </a:lnTo>
                    <a:lnTo>
                      <a:pt x="399" y="1212"/>
                    </a:lnTo>
                    <a:lnTo>
                      <a:pt x="372" y="1184"/>
                    </a:lnTo>
                    <a:lnTo>
                      <a:pt x="389" y="1095"/>
                    </a:lnTo>
                    <a:lnTo>
                      <a:pt x="443" y="1097"/>
                    </a:lnTo>
                    <a:lnTo>
                      <a:pt x="614" y="862"/>
                    </a:lnTo>
                    <a:lnTo>
                      <a:pt x="688" y="778"/>
                    </a:lnTo>
                    <a:lnTo>
                      <a:pt x="764" y="558"/>
                    </a:lnTo>
                    <a:lnTo>
                      <a:pt x="862" y="430"/>
                    </a:lnTo>
                    <a:lnTo>
                      <a:pt x="1085" y="439"/>
                    </a:lnTo>
                    <a:lnTo>
                      <a:pt x="1129" y="417"/>
                    </a:lnTo>
                    <a:lnTo>
                      <a:pt x="1129" y="387"/>
                    </a:lnTo>
                    <a:lnTo>
                      <a:pt x="1214" y="304"/>
                    </a:lnTo>
                    <a:lnTo>
                      <a:pt x="1205" y="256"/>
                    </a:lnTo>
                    <a:lnTo>
                      <a:pt x="1147" y="250"/>
                    </a:lnTo>
                    <a:lnTo>
                      <a:pt x="1069" y="250"/>
                    </a:lnTo>
                    <a:lnTo>
                      <a:pt x="1003" y="217"/>
                    </a:lnTo>
                    <a:lnTo>
                      <a:pt x="953" y="148"/>
                    </a:lnTo>
                    <a:lnTo>
                      <a:pt x="798" y="104"/>
                    </a:lnTo>
                    <a:lnTo>
                      <a:pt x="497" y="0"/>
                    </a:lnTo>
                    <a:lnTo>
                      <a:pt x="238" y="162"/>
                    </a:lnTo>
                    <a:lnTo>
                      <a:pt x="230" y="184"/>
                    </a:lnTo>
                    <a:lnTo>
                      <a:pt x="250" y="281"/>
                    </a:lnTo>
                    <a:lnTo>
                      <a:pt x="218" y="327"/>
                    </a:lnTo>
                    <a:lnTo>
                      <a:pt x="168" y="376"/>
                    </a:lnTo>
                    <a:lnTo>
                      <a:pt x="106" y="395"/>
                    </a:lnTo>
                    <a:lnTo>
                      <a:pt x="0" y="579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82" name="Freeform 142"/>
              <p:cNvSpPr>
                <a:spLocks noChangeAspect="1"/>
              </p:cNvSpPr>
              <p:nvPr/>
            </p:nvSpPr>
            <p:spPr bwMode="auto">
              <a:xfrm>
                <a:off x="3151" y="2316"/>
                <a:ext cx="231" cy="213"/>
              </a:xfrm>
              <a:custGeom>
                <a:avLst/>
                <a:gdLst>
                  <a:gd name="T0" fmla="*/ 58 w 1277"/>
                  <a:gd name="T1" fmla="*/ 236 h 1182"/>
                  <a:gd name="T2" fmla="*/ 123 w 1277"/>
                  <a:gd name="T3" fmla="*/ 257 h 1182"/>
                  <a:gd name="T4" fmla="*/ 212 w 1277"/>
                  <a:gd name="T5" fmla="*/ 312 h 1182"/>
                  <a:gd name="T6" fmla="*/ 242 w 1277"/>
                  <a:gd name="T7" fmla="*/ 312 h 1182"/>
                  <a:gd name="T8" fmla="*/ 287 w 1277"/>
                  <a:gd name="T9" fmla="*/ 257 h 1182"/>
                  <a:gd name="T10" fmla="*/ 389 w 1277"/>
                  <a:gd name="T11" fmla="*/ 272 h 1182"/>
                  <a:gd name="T12" fmla="*/ 454 w 1277"/>
                  <a:gd name="T13" fmla="*/ 312 h 1182"/>
                  <a:gd name="T14" fmla="*/ 532 w 1277"/>
                  <a:gd name="T15" fmla="*/ 312 h 1182"/>
                  <a:gd name="T16" fmla="*/ 543 w 1277"/>
                  <a:gd name="T17" fmla="*/ 274 h 1182"/>
                  <a:gd name="T18" fmla="*/ 581 w 1277"/>
                  <a:gd name="T19" fmla="*/ 261 h 1182"/>
                  <a:gd name="T20" fmla="*/ 657 w 1277"/>
                  <a:gd name="T21" fmla="*/ 294 h 1182"/>
                  <a:gd name="T22" fmla="*/ 674 w 1277"/>
                  <a:gd name="T23" fmla="*/ 225 h 1182"/>
                  <a:gd name="T24" fmla="*/ 795 w 1277"/>
                  <a:gd name="T25" fmla="*/ 225 h 1182"/>
                  <a:gd name="T26" fmla="*/ 802 w 1277"/>
                  <a:gd name="T27" fmla="*/ 238 h 1182"/>
                  <a:gd name="T28" fmla="*/ 1277 w 1277"/>
                  <a:gd name="T29" fmla="*/ 0 h 1182"/>
                  <a:gd name="T30" fmla="*/ 1250 w 1277"/>
                  <a:gd name="T31" fmla="*/ 132 h 1182"/>
                  <a:gd name="T32" fmla="*/ 1208 w 1277"/>
                  <a:gd name="T33" fmla="*/ 134 h 1182"/>
                  <a:gd name="T34" fmla="*/ 1076 w 1277"/>
                  <a:gd name="T35" fmla="*/ 372 h 1182"/>
                  <a:gd name="T36" fmla="*/ 1045 w 1277"/>
                  <a:gd name="T37" fmla="*/ 411 h 1182"/>
                  <a:gd name="T38" fmla="*/ 1043 w 1277"/>
                  <a:gd name="T39" fmla="*/ 439 h 1182"/>
                  <a:gd name="T40" fmla="*/ 1074 w 1277"/>
                  <a:gd name="T41" fmla="*/ 493 h 1182"/>
                  <a:gd name="T42" fmla="*/ 1085 w 1277"/>
                  <a:gd name="T43" fmla="*/ 526 h 1182"/>
                  <a:gd name="T44" fmla="*/ 1029 w 1277"/>
                  <a:gd name="T45" fmla="*/ 575 h 1182"/>
                  <a:gd name="T46" fmla="*/ 1018 w 1277"/>
                  <a:gd name="T47" fmla="*/ 593 h 1182"/>
                  <a:gd name="T48" fmla="*/ 1043 w 1277"/>
                  <a:gd name="T49" fmla="*/ 653 h 1182"/>
                  <a:gd name="T50" fmla="*/ 991 w 1277"/>
                  <a:gd name="T51" fmla="*/ 703 h 1182"/>
                  <a:gd name="T52" fmla="*/ 1011 w 1277"/>
                  <a:gd name="T53" fmla="*/ 727 h 1182"/>
                  <a:gd name="T54" fmla="*/ 1022 w 1277"/>
                  <a:gd name="T55" fmla="*/ 768 h 1182"/>
                  <a:gd name="T56" fmla="*/ 960 w 1277"/>
                  <a:gd name="T57" fmla="*/ 806 h 1182"/>
                  <a:gd name="T58" fmla="*/ 941 w 1277"/>
                  <a:gd name="T59" fmla="*/ 853 h 1182"/>
                  <a:gd name="T60" fmla="*/ 970 w 1277"/>
                  <a:gd name="T61" fmla="*/ 908 h 1182"/>
                  <a:gd name="T62" fmla="*/ 1047 w 1277"/>
                  <a:gd name="T63" fmla="*/ 910 h 1182"/>
                  <a:gd name="T64" fmla="*/ 1050 w 1277"/>
                  <a:gd name="T65" fmla="*/ 933 h 1182"/>
                  <a:gd name="T66" fmla="*/ 1012 w 1277"/>
                  <a:gd name="T67" fmla="*/ 974 h 1182"/>
                  <a:gd name="T68" fmla="*/ 1059 w 1277"/>
                  <a:gd name="T69" fmla="*/ 1048 h 1182"/>
                  <a:gd name="T70" fmla="*/ 1047 w 1277"/>
                  <a:gd name="T71" fmla="*/ 1085 h 1182"/>
                  <a:gd name="T72" fmla="*/ 989 w 1277"/>
                  <a:gd name="T73" fmla="*/ 1042 h 1182"/>
                  <a:gd name="T74" fmla="*/ 989 w 1277"/>
                  <a:gd name="T75" fmla="*/ 1031 h 1182"/>
                  <a:gd name="T76" fmla="*/ 977 w 1277"/>
                  <a:gd name="T77" fmla="*/ 987 h 1182"/>
                  <a:gd name="T78" fmla="*/ 940 w 1277"/>
                  <a:gd name="T79" fmla="*/ 973 h 1182"/>
                  <a:gd name="T80" fmla="*/ 907 w 1277"/>
                  <a:gd name="T81" fmla="*/ 940 h 1182"/>
                  <a:gd name="T82" fmla="*/ 888 w 1277"/>
                  <a:gd name="T83" fmla="*/ 884 h 1182"/>
                  <a:gd name="T84" fmla="*/ 869 w 1277"/>
                  <a:gd name="T85" fmla="*/ 854 h 1182"/>
                  <a:gd name="T86" fmla="*/ 822 w 1277"/>
                  <a:gd name="T87" fmla="*/ 835 h 1182"/>
                  <a:gd name="T88" fmla="*/ 795 w 1277"/>
                  <a:gd name="T89" fmla="*/ 796 h 1182"/>
                  <a:gd name="T90" fmla="*/ 630 w 1277"/>
                  <a:gd name="T91" fmla="*/ 1007 h 1182"/>
                  <a:gd name="T92" fmla="*/ 521 w 1277"/>
                  <a:gd name="T93" fmla="*/ 1089 h 1182"/>
                  <a:gd name="T94" fmla="*/ 482 w 1277"/>
                  <a:gd name="T95" fmla="*/ 1073 h 1182"/>
                  <a:gd name="T96" fmla="*/ 322 w 1277"/>
                  <a:gd name="T97" fmla="*/ 1182 h 1182"/>
                  <a:gd name="T98" fmla="*/ 101 w 1277"/>
                  <a:gd name="T99" fmla="*/ 1176 h 1182"/>
                  <a:gd name="T100" fmla="*/ 71 w 1277"/>
                  <a:gd name="T101" fmla="*/ 1126 h 1182"/>
                  <a:gd name="T102" fmla="*/ 63 w 1277"/>
                  <a:gd name="T103" fmla="*/ 1035 h 1182"/>
                  <a:gd name="T104" fmla="*/ 33 w 1277"/>
                  <a:gd name="T105" fmla="*/ 967 h 1182"/>
                  <a:gd name="T106" fmla="*/ 21 w 1277"/>
                  <a:gd name="T107" fmla="*/ 913 h 1182"/>
                  <a:gd name="T108" fmla="*/ 20 w 1277"/>
                  <a:gd name="T109" fmla="*/ 885 h 1182"/>
                  <a:gd name="T110" fmla="*/ 36 w 1277"/>
                  <a:gd name="T111" fmla="*/ 852 h 1182"/>
                  <a:gd name="T112" fmla="*/ 69 w 1277"/>
                  <a:gd name="T113" fmla="*/ 834 h 1182"/>
                  <a:gd name="T114" fmla="*/ 106 w 1277"/>
                  <a:gd name="T115" fmla="*/ 763 h 1182"/>
                  <a:gd name="T116" fmla="*/ 108 w 1277"/>
                  <a:gd name="T117" fmla="*/ 667 h 1182"/>
                  <a:gd name="T118" fmla="*/ 0 w 1277"/>
                  <a:gd name="T119" fmla="*/ 477 h 1182"/>
                  <a:gd name="T120" fmla="*/ 7 w 1277"/>
                  <a:gd name="T121" fmla="*/ 341 h 1182"/>
                  <a:gd name="T122" fmla="*/ 58 w 1277"/>
                  <a:gd name="T123" fmla="*/ 236 h 1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77" h="1182">
                    <a:moveTo>
                      <a:pt x="58" y="236"/>
                    </a:moveTo>
                    <a:lnTo>
                      <a:pt x="123" y="257"/>
                    </a:lnTo>
                    <a:lnTo>
                      <a:pt x="212" y="312"/>
                    </a:lnTo>
                    <a:lnTo>
                      <a:pt x="242" y="312"/>
                    </a:lnTo>
                    <a:lnTo>
                      <a:pt x="287" y="257"/>
                    </a:lnTo>
                    <a:lnTo>
                      <a:pt x="389" y="272"/>
                    </a:lnTo>
                    <a:lnTo>
                      <a:pt x="454" y="312"/>
                    </a:lnTo>
                    <a:lnTo>
                      <a:pt x="532" y="312"/>
                    </a:lnTo>
                    <a:lnTo>
                      <a:pt x="543" y="274"/>
                    </a:lnTo>
                    <a:lnTo>
                      <a:pt x="581" y="261"/>
                    </a:lnTo>
                    <a:lnTo>
                      <a:pt x="657" y="294"/>
                    </a:lnTo>
                    <a:lnTo>
                      <a:pt x="674" y="225"/>
                    </a:lnTo>
                    <a:lnTo>
                      <a:pt x="795" y="225"/>
                    </a:lnTo>
                    <a:lnTo>
                      <a:pt x="802" y="238"/>
                    </a:lnTo>
                    <a:lnTo>
                      <a:pt x="1277" y="0"/>
                    </a:lnTo>
                    <a:lnTo>
                      <a:pt x="1250" y="132"/>
                    </a:lnTo>
                    <a:lnTo>
                      <a:pt x="1208" y="134"/>
                    </a:lnTo>
                    <a:lnTo>
                      <a:pt x="1076" y="372"/>
                    </a:lnTo>
                    <a:lnTo>
                      <a:pt x="1045" y="411"/>
                    </a:lnTo>
                    <a:lnTo>
                      <a:pt x="1043" y="439"/>
                    </a:lnTo>
                    <a:lnTo>
                      <a:pt x="1074" y="493"/>
                    </a:lnTo>
                    <a:lnTo>
                      <a:pt x="1085" y="526"/>
                    </a:lnTo>
                    <a:lnTo>
                      <a:pt x="1029" y="575"/>
                    </a:lnTo>
                    <a:lnTo>
                      <a:pt x="1018" y="593"/>
                    </a:lnTo>
                    <a:lnTo>
                      <a:pt x="1043" y="653"/>
                    </a:lnTo>
                    <a:lnTo>
                      <a:pt x="991" y="703"/>
                    </a:lnTo>
                    <a:lnTo>
                      <a:pt x="1011" y="727"/>
                    </a:lnTo>
                    <a:lnTo>
                      <a:pt x="1022" y="768"/>
                    </a:lnTo>
                    <a:lnTo>
                      <a:pt x="960" y="806"/>
                    </a:lnTo>
                    <a:lnTo>
                      <a:pt x="941" y="853"/>
                    </a:lnTo>
                    <a:lnTo>
                      <a:pt x="970" y="908"/>
                    </a:lnTo>
                    <a:lnTo>
                      <a:pt x="1047" y="910"/>
                    </a:lnTo>
                    <a:lnTo>
                      <a:pt x="1050" y="933"/>
                    </a:lnTo>
                    <a:lnTo>
                      <a:pt x="1012" y="974"/>
                    </a:lnTo>
                    <a:lnTo>
                      <a:pt x="1059" y="1048"/>
                    </a:lnTo>
                    <a:lnTo>
                      <a:pt x="1047" y="1085"/>
                    </a:lnTo>
                    <a:lnTo>
                      <a:pt x="989" y="1042"/>
                    </a:lnTo>
                    <a:lnTo>
                      <a:pt x="989" y="1031"/>
                    </a:lnTo>
                    <a:lnTo>
                      <a:pt x="977" y="987"/>
                    </a:lnTo>
                    <a:lnTo>
                      <a:pt x="940" y="973"/>
                    </a:lnTo>
                    <a:lnTo>
                      <a:pt x="907" y="940"/>
                    </a:lnTo>
                    <a:lnTo>
                      <a:pt x="888" y="884"/>
                    </a:lnTo>
                    <a:lnTo>
                      <a:pt x="869" y="854"/>
                    </a:lnTo>
                    <a:lnTo>
                      <a:pt x="822" y="835"/>
                    </a:lnTo>
                    <a:lnTo>
                      <a:pt x="795" y="796"/>
                    </a:lnTo>
                    <a:lnTo>
                      <a:pt x="630" y="1007"/>
                    </a:lnTo>
                    <a:lnTo>
                      <a:pt x="521" y="1089"/>
                    </a:lnTo>
                    <a:lnTo>
                      <a:pt x="482" y="1073"/>
                    </a:lnTo>
                    <a:lnTo>
                      <a:pt x="322" y="1182"/>
                    </a:lnTo>
                    <a:lnTo>
                      <a:pt x="101" y="1176"/>
                    </a:lnTo>
                    <a:lnTo>
                      <a:pt x="71" y="1126"/>
                    </a:lnTo>
                    <a:lnTo>
                      <a:pt x="63" y="1035"/>
                    </a:lnTo>
                    <a:lnTo>
                      <a:pt x="33" y="967"/>
                    </a:lnTo>
                    <a:lnTo>
                      <a:pt x="21" y="913"/>
                    </a:lnTo>
                    <a:lnTo>
                      <a:pt x="20" y="885"/>
                    </a:lnTo>
                    <a:lnTo>
                      <a:pt x="36" y="852"/>
                    </a:lnTo>
                    <a:lnTo>
                      <a:pt x="69" y="834"/>
                    </a:lnTo>
                    <a:lnTo>
                      <a:pt x="106" y="763"/>
                    </a:lnTo>
                    <a:lnTo>
                      <a:pt x="108" y="667"/>
                    </a:lnTo>
                    <a:lnTo>
                      <a:pt x="0" y="477"/>
                    </a:lnTo>
                    <a:lnTo>
                      <a:pt x="7" y="341"/>
                    </a:lnTo>
                    <a:lnTo>
                      <a:pt x="58" y="23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83" name="Freeform 143"/>
              <p:cNvSpPr>
                <a:spLocks noChangeAspect="1"/>
              </p:cNvSpPr>
              <p:nvPr/>
            </p:nvSpPr>
            <p:spPr bwMode="auto">
              <a:xfrm>
                <a:off x="3042" y="2044"/>
                <a:ext cx="443" cy="328"/>
              </a:xfrm>
              <a:custGeom>
                <a:avLst/>
                <a:gdLst>
                  <a:gd name="T0" fmla="*/ 2113 w 2456"/>
                  <a:gd name="T1" fmla="*/ 1107 h 1817"/>
                  <a:gd name="T2" fmla="*/ 2330 w 2456"/>
                  <a:gd name="T3" fmla="*/ 965 h 1817"/>
                  <a:gd name="T4" fmla="*/ 2456 w 2456"/>
                  <a:gd name="T5" fmla="*/ 599 h 1817"/>
                  <a:gd name="T6" fmla="*/ 2451 w 2456"/>
                  <a:gd name="T7" fmla="*/ 567 h 1817"/>
                  <a:gd name="T8" fmla="*/ 2385 w 2456"/>
                  <a:gd name="T9" fmla="*/ 536 h 1817"/>
                  <a:gd name="T10" fmla="*/ 2299 w 2456"/>
                  <a:gd name="T11" fmla="*/ 469 h 1817"/>
                  <a:gd name="T12" fmla="*/ 2230 w 2456"/>
                  <a:gd name="T13" fmla="*/ 340 h 1817"/>
                  <a:gd name="T14" fmla="*/ 2201 w 2456"/>
                  <a:gd name="T15" fmla="*/ 369 h 1817"/>
                  <a:gd name="T16" fmla="*/ 2141 w 2456"/>
                  <a:gd name="T17" fmla="*/ 369 h 1817"/>
                  <a:gd name="T18" fmla="*/ 2113 w 2456"/>
                  <a:gd name="T19" fmla="*/ 343 h 1817"/>
                  <a:gd name="T20" fmla="*/ 2052 w 2456"/>
                  <a:gd name="T21" fmla="*/ 348 h 1817"/>
                  <a:gd name="T22" fmla="*/ 1912 w 2456"/>
                  <a:gd name="T23" fmla="*/ 277 h 1817"/>
                  <a:gd name="T24" fmla="*/ 1845 w 2456"/>
                  <a:gd name="T25" fmla="*/ 285 h 1817"/>
                  <a:gd name="T26" fmla="*/ 1815 w 2456"/>
                  <a:gd name="T27" fmla="*/ 285 h 1817"/>
                  <a:gd name="T28" fmla="*/ 1720 w 2456"/>
                  <a:gd name="T29" fmla="*/ 78 h 1817"/>
                  <a:gd name="T30" fmla="*/ 1594 w 2456"/>
                  <a:gd name="T31" fmla="*/ 0 h 1817"/>
                  <a:gd name="T32" fmla="*/ 1539 w 2456"/>
                  <a:gd name="T33" fmla="*/ 183 h 1817"/>
                  <a:gd name="T34" fmla="*/ 1507 w 2456"/>
                  <a:gd name="T35" fmla="*/ 183 h 1817"/>
                  <a:gd name="T36" fmla="*/ 1323 w 2456"/>
                  <a:gd name="T37" fmla="*/ 73 h 1817"/>
                  <a:gd name="T38" fmla="*/ 533 w 2456"/>
                  <a:gd name="T39" fmla="*/ 249 h 1817"/>
                  <a:gd name="T40" fmla="*/ 219 w 2456"/>
                  <a:gd name="T41" fmla="*/ 304 h 1817"/>
                  <a:gd name="T42" fmla="*/ 0 w 2456"/>
                  <a:gd name="T43" fmla="*/ 306 h 1817"/>
                  <a:gd name="T44" fmla="*/ 97 w 2456"/>
                  <a:gd name="T45" fmla="*/ 382 h 1817"/>
                  <a:gd name="T46" fmla="*/ 135 w 2456"/>
                  <a:gd name="T47" fmla="*/ 394 h 1817"/>
                  <a:gd name="T48" fmla="*/ 163 w 2456"/>
                  <a:gd name="T49" fmla="*/ 460 h 1817"/>
                  <a:gd name="T50" fmla="*/ 241 w 2456"/>
                  <a:gd name="T51" fmla="*/ 465 h 1817"/>
                  <a:gd name="T52" fmla="*/ 262 w 2456"/>
                  <a:gd name="T53" fmla="*/ 533 h 1817"/>
                  <a:gd name="T54" fmla="*/ 445 w 2456"/>
                  <a:gd name="T55" fmla="*/ 714 h 1817"/>
                  <a:gd name="T56" fmla="*/ 509 w 2456"/>
                  <a:gd name="T57" fmla="*/ 720 h 1817"/>
                  <a:gd name="T58" fmla="*/ 558 w 2456"/>
                  <a:gd name="T59" fmla="*/ 839 h 1817"/>
                  <a:gd name="T60" fmla="*/ 593 w 2456"/>
                  <a:gd name="T61" fmla="*/ 874 h 1817"/>
                  <a:gd name="T62" fmla="*/ 614 w 2456"/>
                  <a:gd name="T63" fmla="*/ 1029 h 1817"/>
                  <a:gd name="T64" fmla="*/ 644 w 2456"/>
                  <a:gd name="T65" fmla="*/ 1095 h 1817"/>
                  <a:gd name="T66" fmla="*/ 640 w 2456"/>
                  <a:gd name="T67" fmla="*/ 1177 h 1817"/>
                  <a:gd name="T68" fmla="*/ 372 w 2456"/>
                  <a:gd name="T69" fmla="*/ 1547 h 1817"/>
                  <a:gd name="T70" fmla="*/ 671 w 2456"/>
                  <a:gd name="T71" fmla="*/ 1743 h 1817"/>
                  <a:gd name="T72" fmla="*/ 723 w 2456"/>
                  <a:gd name="T73" fmla="*/ 1761 h 1817"/>
                  <a:gd name="T74" fmla="*/ 820 w 2456"/>
                  <a:gd name="T75" fmla="*/ 1817 h 1817"/>
                  <a:gd name="T76" fmla="*/ 849 w 2456"/>
                  <a:gd name="T77" fmla="*/ 1817 h 1817"/>
                  <a:gd name="T78" fmla="*/ 891 w 2456"/>
                  <a:gd name="T79" fmla="*/ 1764 h 1817"/>
                  <a:gd name="T80" fmla="*/ 988 w 2456"/>
                  <a:gd name="T81" fmla="*/ 1775 h 1817"/>
                  <a:gd name="T82" fmla="*/ 1056 w 2456"/>
                  <a:gd name="T83" fmla="*/ 1816 h 1817"/>
                  <a:gd name="T84" fmla="*/ 1134 w 2456"/>
                  <a:gd name="T85" fmla="*/ 1817 h 1817"/>
                  <a:gd name="T86" fmla="*/ 1145 w 2456"/>
                  <a:gd name="T87" fmla="*/ 1783 h 1817"/>
                  <a:gd name="T88" fmla="*/ 1190 w 2456"/>
                  <a:gd name="T89" fmla="*/ 1766 h 1817"/>
                  <a:gd name="T90" fmla="*/ 1260 w 2456"/>
                  <a:gd name="T91" fmla="*/ 1799 h 1817"/>
                  <a:gd name="T92" fmla="*/ 1281 w 2456"/>
                  <a:gd name="T93" fmla="*/ 1727 h 1817"/>
                  <a:gd name="T94" fmla="*/ 1394 w 2456"/>
                  <a:gd name="T95" fmla="*/ 1729 h 1817"/>
                  <a:gd name="T96" fmla="*/ 1411 w 2456"/>
                  <a:gd name="T97" fmla="*/ 1743 h 1817"/>
                  <a:gd name="T98" fmla="*/ 1888 w 2456"/>
                  <a:gd name="T99" fmla="*/ 1499 h 1817"/>
                  <a:gd name="T100" fmla="*/ 1956 w 2456"/>
                  <a:gd name="T101" fmla="*/ 1480 h 1817"/>
                  <a:gd name="T102" fmla="*/ 2113 w 2456"/>
                  <a:gd name="T103" fmla="*/ 1107 h 18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456" h="1817">
                    <a:moveTo>
                      <a:pt x="2113" y="1107"/>
                    </a:moveTo>
                    <a:lnTo>
                      <a:pt x="2330" y="965"/>
                    </a:lnTo>
                    <a:lnTo>
                      <a:pt x="2456" y="599"/>
                    </a:lnTo>
                    <a:lnTo>
                      <a:pt x="2451" y="567"/>
                    </a:lnTo>
                    <a:lnTo>
                      <a:pt x="2385" y="536"/>
                    </a:lnTo>
                    <a:lnTo>
                      <a:pt x="2299" y="469"/>
                    </a:lnTo>
                    <a:lnTo>
                      <a:pt x="2230" y="340"/>
                    </a:lnTo>
                    <a:lnTo>
                      <a:pt x="2201" y="369"/>
                    </a:lnTo>
                    <a:lnTo>
                      <a:pt x="2141" y="369"/>
                    </a:lnTo>
                    <a:lnTo>
                      <a:pt x="2113" y="343"/>
                    </a:lnTo>
                    <a:lnTo>
                      <a:pt x="2052" y="348"/>
                    </a:lnTo>
                    <a:lnTo>
                      <a:pt x="1912" y="277"/>
                    </a:lnTo>
                    <a:lnTo>
                      <a:pt x="1845" y="285"/>
                    </a:lnTo>
                    <a:lnTo>
                      <a:pt x="1815" y="285"/>
                    </a:lnTo>
                    <a:lnTo>
                      <a:pt x="1720" y="78"/>
                    </a:lnTo>
                    <a:lnTo>
                      <a:pt x="1594" y="0"/>
                    </a:lnTo>
                    <a:lnTo>
                      <a:pt x="1539" y="183"/>
                    </a:lnTo>
                    <a:lnTo>
                      <a:pt x="1507" y="183"/>
                    </a:lnTo>
                    <a:lnTo>
                      <a:pt x="1323" y="73"/>
                    </a:lnTo>
                    <a:lnTo>
                      <a:pt x="533" y="249"/>
                    </a:lnTo>
                    <a:lnTo>
                      <a:pt x="219" y="304"/>
                    </a:lnTo>
                    <a:lnTo>
                      <a:pt x="0" y="306"/>
                    </a:lnTo>
                    <a:lnTo>
                      <a:pt x="97" y="382"/>
                    </a:lnTo>
                    <a:lnTo>
                      <a:pt x="135" y="394"/>
                    </a:lnTo>
                    <a:lnTo>
                      <a:pt x="163" y="460"/>
                    </a:lnTo>
                    <a:lnTo>
                      <a:pt x="241" y="465"/>
                    </a:lnTo>
                    <a:lnTo>
                      <a:pt x="262" y="533"/>
                    </a:lnTo>
                    <a:lnTo>
                      <a:pt x="445" y="714"/>
                    </a:lnTo>
                    <a:lnTo>
                      <a:pt x="509" y="720"/>
                    </a:lnTo>
                    <a:lnTo>
                      <a:pt x="558" y="839"/>
                    </a:lnTo>
                    <a:lnTo>
                      <a:pt x="593" y="874"/>
                    </a:lnTo>
                    <a:lnTo>
                      <a:pt x="614" y="1029"/>
                    </a:lnTo>
                    <a:lnTo>
                      <a:pt x="644" y="1095"/>
                    </a:lnTo>
                    <a:lnTo>
                      <a:pt x="640" y="1177"/>
                    </a:lnTo>
                    <a:lnTo>
                      <a:pt x="372" y="1547"/>
                    </a:lnTo>
                    <a:lnTo>
                      <a:pt x="671" y="1743"/>
                    </a:lnTo>
                    <a:lnTo>
                      <a:pt x="723" y="1761"/>
                    </a:lnTo>
                    <a:lnTo>
                      <a:pt x="820" y="1817"/>
                    </a:lnTo>
                    <a:lnTo>
                      <a:pt x="849" y="1817"/>
                    </a:lnTo>
                    <a:lnTo>
                      <a:pt x="891" y="1764"/>
                    </a:lnTo>
                    <a:lnTo>
                      <a:pt x="988" y="1775"/>
                    </a:lnTo>
                    <a:lnTo>
                      <a:pt x="1056" y="1816"/>
                    </a:lnTo>
                    <a:lnTo>
                      <a:pt x="1134" y="1817"/>
                    </a:lnTo>
                    <a:lnTo>
                      <a:pt x="1145" y="1783"/>
                    </a:lnTo>
                    <a:lnTo>
                      <a:pt x="1190" y="1766"/>
                    </a:lnTo>
                    <a:lnTo>
                      <a:pt x="1260" y="1799"/>
                    </a:lnTo>
                    <a:lnTo>
                      <a:pt x="1281" y="1727"/>
                    </a:lnTo>
                    <a:lnTo>
                      <a:pt x="1394" y="1729"/>
                    </a:lnTo>
                    <a:lnTo>
                      <a:pt x="1411" y="1743"/>
                    </a:lnTo>
                    <a:lnTo>
                      <a:pt x="1888" y="1499"/>
                    </a:lnTo>
                    <a:lnTo>
                      <a:pt x="1956" y="1480"/>
                    </a:lnTo>
                    <a:lnTo>
                      <a:pt x="2113" y="1107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84" name="Freeform 144"/>
              <p:cNvSpPr>
                <a:spLocks noChangeAspect="1"/>
              </p:cNvSpPr>
              <p:nvPr/>
            </p:nvSpPr>
            <p:spPr bwMode="auto">
              <a:xfrm>
                <a:off x="3265" y="2316"/>
                <a:ext cx="543" cy="554"/>
              </a:xfrm>
              <a:custGeom>
                <a:avLst/>
                <a:gdLst>
                  <a:gd name="T0" fmla="*/ 2430 w 3006"/>
                  <a:gd name="T1" fmla="*/ 1072 h 3072"/>
                  <a:gd name="T2" fmla="*/ 2502 w 3006"/>
                  <a:gd name="T3" fmla="*/ 1258 h 3072"/>
                  <a:gd name="T4" fmla="*/ 2609 w 3006"/>
                  <a:gd name="T5" fmla="*/ 1339 h 3072"/>
                  <a:gd name="T6" fmla="*/ 2736 w 3006"/>
                  <a:gd name="T7" fmla="*/ 1603 h 3072"/>
                  <a:gd name="T8" fmla="*/ 2857 w 3006"/>
                  <a:gd name="T9" fmla="*/ 1633 h 3072"/>
                  <a:gd name="T10" fmla="*/ 3000 w 3006"/>
                  <a:gd name="T11" fmla="*/ 1759 h 3072"/>
                  <a:gd name="T12" fmla="*/ 2922 w 3006"/>
                  <a:gd name="T13" fmla="*/ 1886 h 3072"/>
                  <a:gd name="T14" fmla="*/ 2750 w 3006"/>
                  <a:gd name="T15" fmla="*/ 2101 h 3072"/>
                  <a:gd name="T16" fmla="*/ 2573 w 3006"/>
                  <a:gd name="T17" fmla="*/ 2206 h 3072"/>
                  <a:gd name="T18" fmla="*/ 2400 w 3006"/>
                  <a:gd name="T19" fmla="*/ 2235 h 3072"/>
                  <a:gd name="T20" fmla="*/ 2094 w 3006"/>
                  <a:gd name="T21" fmla="*/ 2300 h 3072"/>
                  <a:gd name="T22" fmla="*/ 1938 w 3006"/>
                  <a:gd name="T23" fmla="*/ 2327 h 3072"/>
                  <a:gd name="T24" fmla="*/ 1768 w 3006"/>
                  <a:gd name="T25" fmla="*/ 2359 h 3072"/>
                  <a:gd name="T26" fmla="*/ 1619 w 3006"/>
                  <a:gd name="T27" fmla="*/ 2418 h 3072"/>
                  <a:gd name="T28" fmla="*/ 1025 w 3006"/>
                  <a:gd name="T29" fmla="*/ 2988 h 3072"/>
                  <a:gd name="T30" fmla="*/ 710 w 3006"/>
                  <a:gd name="T31" fmla="*/ 3043 h 3072"/>
                  <a:gd name="T32" fmla="*/ 554 w 3006"/>
                  <a:gd name="T33" fmla="*/ 3069 h 3072"/>
                  <a:gd name="T34" fmla="*/ 446 w 3006"/>
                  <a:gd name="T35" fmla="*/ 2994 h 3072"/>
                  <a:gd name="T36" fmla="*/ 543 w 3006"/>
                  <a:gd name="T37" fmla="*/ 2857 h 3072"/>
                  <a:gd name="T38" fmla="*/ 824 w 3006"/>
                  <a:gd name="T39" fmla="*/ 2714 h 3072"/>
                  <a:gd name="T40" fmla="*/ 707 w 3006"/>
                  <a:gd name="T41" fmla="*/ 2402 h 3072"/>
                  <a:gd name="T42" fmla="*/ 869 w 3006"/>
                  <a:gd name="T43" fmla="*/ 2039 h 3072"/>
                  <a:gd name="T44" fmla="*/ 804 w 3006"/>
                  <a:gd name="T45" fmla="*/ 1890 h 3072"/>
                  <a:gd name="T46" fmla="*/ 521 w 3006"/>
                  <a:gd name="T47" fmla="*/ 1923 h 3072"/>
                  <a:gd name="T48" fmla="*/ 215 w 3006"/>
                  <a:gd name="T49" fmla="*/ 1939 h 3072"/>
                  <a:gd name="T50" fmla="*/ 24 w 3006"/>
                  <a:gd name="T51" fmla="*/ 1930 h 3072"/>
                  <a:gd name="T52" fmla="*/ 104 w 3006"/>
                  <a:gd name="T53" fmla="*/ 1815 h 3072"/>
                  <a:gd name="T54" fmla="*/ 159 w 3006"/>
                  <a:gd name="T55" fmla="*/ 1649 h 3072"/>
                  <a:gd name="T56" fmla="*/ 198 w 3006"/>
                  <a:gd name="T57" fmla="*/ 1557 h 3072"/>
                  <a:gd name="T58" fmla="*/ 256 w 3006"/>
                  <a:gd name="T59" fmla="*/ 1463 h 3072"/>
                  <a:gd name="T60" fmla="*/ 417 w 3006"/>
                  <a:gd name="T61" fmla="*/ 1450 h 3072"/>
                  <a:gd name="T62" fmla="*/ 521 w 3006"/>
                  <a:gd name="T63" fmla="*/ 1414 h 3072"/>
                  <a:gd name="T64" fmla="*/ 713 w 3006"/>
                  <a:gd name="T65" fmla="*/ 1345 h 3072"/>
                  <a:gd name="T66" fmla="*/ 813 w 3006"/>
                  <a:gd name="T67" fmla="*/ 1375 h 3072"/>
                  <a:gd name="T68" fmla="*/ 993 w 3006"/>
                  <a:gd name="T69" fmla="*/ 1372 h 3072"/>
                  <a:gd name="T70" fmla="*/ 1260 w 3006"/>
                  <a:gd name="T71" fmla="*/ 1108 h 3072"/>
                  <a:gd name="T72" fmla="*/ 1749 w 3006"/>
                  <a:gd name="T73" fmla="*/ 958 h 3072"/>
                  <a:gd name="T74" fmla="*/ 1690 w 3006"/>
                  <a:gd name="T75" fmla="*/ 697 h 3072"/>
                  <a:gd name="T76" fmla="*/ 1749 w 3006"/>
                  <a:gd name="T77" fmla="*/ 596 h 3072"/>
                  <a:gd name="T78" fmla="*/ 1873 w 3006"/>
                  <a:gd name="T79" fmla="*/ 521 h 3072"/>
                  <a:gd name="T80" fmla="*/ 2058 w 3006"/>
                  <a:gd name="T81" fmla="*/ 502 h 3072"/>
                  <a:gd name="T82" fmla="*/ 2091 w 3006"/>
                  <a:gd name="T83" fmla="*/ 209 h 3072"/>
                  <a:gd name="T84" fmla="*/ 2268 w 3006"/>
                  <a:gd name="T85" fmla="*/ 140 h 3072"/>
                  <a:gd name="T86" fmla="*/ 2303 w 3006"/>
                  <a:gd name="T87" fmla="*/ 306 h 3072"/>
                  <a:gd name="T88" fmla="*/ 2352 w 3006"/>
                  <a:gd name="T89" fmla="*/ 322 h 3072"/>
                  <a:gd name="T90" fmla="*/ 2397 w 3006"/>
                  <a:gd name="T91" fmla="*/ 433 h 3072"/>
                  <a:gd name="T92" fmla="*/ 2206 w 3006"/>
                  <a:gd name="T93" fmla="*/ 610 h 3072"/>
                  <a:gd name="T94" fmla="*/ 2268 w 3006"/>
                  <a:gd name="T95" fmla="*/ 753 h 3072"/>
                  <a:gd name="T96" fmla="*/ 2312 w 3006"/>
                  <a:gd name="T97" fmla="*/ 1006 h 30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06" h="3072">
                    <a:moveTo>
                      <a:pt x="2352" y="987"/>
                    </a:moveTo>
                    <a:lnTo>
                      <a:pt x="2414" y="997"/>
                    </a:lnTo>
                    <a:lnTo>
                      <a:pt x="2430" y="1072"/>
                    </a:lnTo>
                    <a:lnTo>
                      <a:pt x="2443" y="1157"/>
                    </a:lnTo>
                    <a:lnTo>
                      <a:pt x="2424" y="1189"/>
                    </a:lnTo>
                    <a:lnTo>
                      <a:pt x="2502" y="1258"/>
                    </a:lnTo>
                    <a:lnTo>
                      <a:pt x="2499" y="1333"/>
                    </a:lnTo>
                    <a:lnTo>
                      <a:pt x="2580" y="1352"/>
                    </a:lnTo>
                    <a:lnTo>
                      <a:pt x="2609" y="1339"/>
                    </a:lnTo>
                    <a:lnTo>
                      <a:pt x="2677" y="1398"/>
                    </a:lnTo>
                    <a:lnTo>
                      <a:pt x="2613" y="1506"/>
                    </a:lnTo>
                    <a:lnTo>
                      <a:pt x="2736" y="1603"/>
                    </a:lnTo>
                    <a:lnTo>
                      <a:pt x="2863" y="1551"/>
                    </a:lnTo>
                    <a:lnTo>
                      <a:pt x="2919" y="1571"/>
                    </a:lnTo>
                    <a:lnTo>
                      <a:pt x="2857" y="1633"/>
                    </a:lnTo>
                    <a:lnTo>
                      <a:pt x="2968" y="1711"/>
                    </a:lnTo>
                    <a:lnTo>
                      <a:pt x="2990" y="1711"/>
                    </a:lnTo>
                    <a:lnTo>
                      <a:pt x="3000" y="1759"/>
                    </a:lnTo>
                    <a:lnTo>
                      <a:pt x="3006" y="1834"/>
                    </a:lnTo>
                    <a:lnTo>
                      <a:pt x="2961" y="1870"/>
                    </a:lnTo>
                    <a:lnTo>
                      <a:pt x="2922" y="1886"/>
                    </a:lnTo>
                    <a:lnTo>
                      <a:pt x="2811" y="2044"/>
                    </a:lnTo>
                    <a:lnTo>
                      <a:pt x="2766" y="2047"/>
                    </a:lnTo>
                    <a:lnTo>
                      <a:pt x="2750" y="2101"/>
                    </a:lnTo>
                    <a:lnTo>
                      <a:pt x="2685" y="2170"/>
                    </a:lnTo>
                    <a:lnTo>
                      <a:pt x="2605" y="2179"/>
                    </a:lnTo>
                    <a:lnTo>
                      <a:pt x="2573" y="2206"/>
                    </a:lnTo>
                    <a:lnTo>
                      <a:pt x="2583" y="2245"/>
                    </a:lnTo>
                    <a:lnTo>
                      <a:pt x="2420" y="2252"/>
                    </a:lnTo>
                    <a:lnTo>
                      <a:pt x="2400" y="2235"/>
                    </a:lnTo>
                    <a:lnTo>
                      <a:pt x="2293" y="2238"/>
                    </a:lnTo>
                    <a:lnTo>
                      <a:pt x="2247" y="2268"/>
                    </a:lnTo>
                    <a:lnTo>
                      <a:pt x="2094" y="2300"/>
                    </a:lnTo>
                    <a:lnTo>
                      <a:pt x="2055" y="2287"/>
                    </a:lnTo>
                    <a:lnTo>
                      <a:pt x="1941" y="2287"/>
                    </a:lnTo>
                    <a:lnTo>
                      <a:pt x="1938" y="2327"/>
                    </a:lnTo>
                    <a:lnTo>
                      <a:pt x="1863" y="2381"/>
                    </a:lnTo>
                    <a:lnTo>
                      <a:pt x="1805" y="2378"/>
                    </a:lnTo>
                    <a:lnTo>
                      <a:pt x="1768" y="2359"/>
                    </a:lnTo>
                    <a:lnTo>
                      <a:pt x="1736" y="2378"/>
                    </a:lnTo>
                    <a:lnTo>
                      <a:pt x="1700" y="2349"/>
                    </a:lnTo>
                    <a:lnTo>
                      <a:pt x="1619" y="2418"/>
                    </a:lnTo>
                    <a:lnTo>
                      <a:pt x="1501" y="2564"/>
                    </a:lnTo>
                    <a:lnTo>
                      <a:pt x="1124" y="2943"/>
                    </a:lnTo>
                    <a:lnTo>
                      <a:pt x="1025" y="2988"/>
                    </a:lnTo>
                    <a:lnTo>
                      <a:pt x="925" y="2997"/>
                    </a:lnTo>
                    <a:lnTo>
                      <a:pt x="847" y="3014"/>
                    </a:lnTo>
                    <a:lnTo>
                      <a:pt x="710" y="3043"/>
                    </a:lnTo>
                    <a:lnTo>
                      <a:pt x="651" y="3021"/>
                    </a:lnTo>
                    <a:lnTo>
                      <a:pt x="602" y="3072"/>
                    </a:lnTo>
                    <a:lnTo>
                      <a:pt x="554" y="3069"/>
                    </a:lnTo>
                    <a:lnTo>
                      <a:pt x="527" y="3030"/>
                    </a:lnTo>
                    <a:lnTo>
                      <a:pt x="455" y="3053"/>
                    </a:lnTo>
                    <a:lnTo>
                      <a:pt x="446" y="2994"/>
                    </a:lnTo>
                    <a:lnTo>
                      <a:pt x="504" y="2943"/>
                    </a:lnTo>
                    <a:lnTo>
                      <a:pt x="514" y="2877"/>
                    </a:lnTo>
                    <a:lnTo>
                      <a:pt x="543" y="2857"/>
                    </a:lnTo>
                    <a:lnTo>
                      <a:pt x="583" y="2864"/>
                    </a:lnTo>
                    <a:lnTo>
                      <a:pt x="719" y="2798"/>
                    </a:lnTo>
                    <a:lnTo>
                      <a:pt x="824" y="2714"/>
                    </a:lnTo>
                    <a:lnTo>
                      <a:pt x="840" y="2580"/>
                    </a:lnTo>
                    <a:lnTo>
                      <a:pt x="710" y="2453"/>
                    </a:lnTo>
                    <a:lnTo>
                      <a:pt x="707" y="2402"/>
                    </a:lnTo>
                    <a:lnTo>
                      <a:pt x="817" y="2196"/>
                    </a:lnTo>
                    <a:lnTo>
                      <a:pt x="840" y="2203"/>
                    </a:lnTo>
                    <a:lnTo>
                      <a:pt x="869" y="2039"/>
                    </a:lnTo>
                    <a:lnTo>
                      <a:pt x="918" y="1988"/>
                    </a:lnTo>
                    <a:lnTo>
                      <a:pt x="850" y="1870"/>
                    </a:lnTo>
                    <a:lnTo>
                      <a:pt x="804" y="1890"/>
                    </a:lnTo>
                    <a:lnTo>
                      <a:pt x="759" y="1890"/>
                    </a:lnTo>
                    <a:lnTo>
                      <a:pt x="625" y="1929"/>
                    </a:lnTo>
                    <a:lnTo>
                      <a:pt x="521" y="1923"/>
                    </a:lnTo>
                    <a:lnTo>
                      <a:pt x="449" y="1902"/>
                    </a:lnTo>
                    <a:lnTo>
                      <a:pt x="331" y="1926"/>
                    </a:lnTo>
                    <a:lnTo>
                      <a:pt x="215" y="1939"/>
                    </a:lnTo>
                    <a:lnTo>
                      <a:pt x="110" y="2050"/>
                    </a:lnTo>
                    <a:lnTo>
                      <a:pt x="51" y="2014"/>
                    </a:lnTo>
                    <a:lnTo>
                      <a:pt x="24" y="1930"/>
                    </a:lnTo>
                    <a:lnTo>
                      <a:pt x="6" y="1896"/>
                    </a:lnTo>
                    <a:lnTo>
                      <a:pt x="0" y="1864"/>
                    </a:lnTo>
                    <a:lnTo>
                      <a:pt x="104" y="1815"/>
                    </a:lnTo>
                    <a:lnTo>
                      <a:pt x="100" y="1746"/>
                    </a:lnTo>
                    <a:lnTo>
                      <a:pt x="143" y="1705"/>
                    </a:lnTo>
                    <a:lnTo>
                      <a:pt x="159" y="1649"/>
                    </a:lnTo>
                    <a:lnTo>
                      <a:pt x="234" y="1652"/>
                    </a:lnTo>
                    <a:lnTo>
                      <a:pt x="224" y="1590"/>
                    </a:lnTo>
                    <a:lnTo>
                      <a:pt x="198" y="1557"/>
                    </a:lnTo>
                    <a:lnTo>
                      <a:pt x="201" y="1528"/>
                    </a:lnTo>
                    <a:lnTo>
                      <a:pt x="237" y="1512"/>
                    </a:lnTo>
                    <a:lnTo>
                      <a:pt x="256" y="1463"/>
                    </a:lnTo>
                    <a:lnTo>
                      <a:pt x="331" y="1420"/>
                    </a:lnTo>
                    <a:lnTo>
                      <a:pt x="387" y="1463"/>
                    </a:lnTo>
                    <a:lnTo>
                      <a:pt x="417" y="1450"/>
                    </a:lnTo>
                    <a:lnTo>
                      <a:pt x="446" y="1450"/>
                    </a:lnTo>
                    <a:lnTo>
                      <a:pt x="511" y="1391"/>
                    </a:lnTo>
                    <a:lnTo>
                      <a:pt x="521" y="1414"/>
                    </a:lnTo>
                    <a:lnTo>
                      <a:pt x="592" y="1411"/>
                    </a:lnTo>
                    <a:lnTo>
                      <a:pt x="586" y="1431"/>
                    </a:lnTo>
                    <a:lnTo>
                      <a:pt x="713" y="1345"/>
                    </a:lnTo>
                    <a:lnTo>
                      <a:pt x="756" y="1339"/>
                    </a:lnTo>
                    <a:lnTo>
                      <a:pt x="765" y="1382"/>
                    </a:lnTo>
                    <a:lnTo>
                      <a:pt x="813" y="1375"/>
                    </a:lnTo>
                    <a:lnTo>
                      <a:pt x="853" y="1395"/>
                    </a:lnTo>
                    <a:lnTo>
                      <a:pt x="909" y="1375"/>
                    </a:lnTo>
                    <a:lnTo>
                      <a:pt x="993" y="1372"/>
                    </a:lnTo>
                    <a:lnTo>
                      <a:pt x="1090" y="1313"/>
                    </a:lnTo>
                    <a:lnTo>
                      <a:pt x="1143" y="1242"/>
                    </a:lnTo>
                    <a:lnTo>
                      <a:pt x="1260" y="1108"/>
                    </a:lnTo>
                    <a:lnTo>
                      <a:pt x="1453" y="1118"/>
                    </a:lnTo>
                    <a:lnTo>
                      <a:pt x="1515" y="1143"/>
                    </a:lnTo>
                    <a:lnTo>
                      <a:pt x="1749" y="958"/>
                    </a:lnTo>
                    <a:lnTo>
                      <a:pt x="1752" y="925"/>
                    </a:lnTo>
                    <a:lnTo>
                      <a:pt x="1706" y="818"/>
                    </a:lnTo>
                    <a:lnTo>
                      <a:pt x="1690" y="697"/>
                    </a:lnTo>
                    <a:lnTo>
                      <a:pt x="1723" y="648"/>
                    </a:lnTo>
                    <a:lnTo>
                      <a:pt x="1709" y="635"/>
                    </a:lnTo>
                    <a:lnTo>
                      <a:pt x="1749" y="596"/>
                    </a:lnTo>
                    <a:lnTo>
                      <a:pt x="1850" y="554"/>
                    </a:lnTo>
                    <a:lnTo>
                      <a:pt x="1850" y="524"/>
                    </a:lnTo>
                    <a:lnTo>
                      <a:pt x="1873" y="521"/>
                    </a:lnTo>
                    <a:lnTo>
                      <a:pt x="1915" y="479"/>
                    </a:lnTo>
                    <a:lnTo>
                      <a:pt x="1964" y="463"/>
                    </a:lnTo>
                    <a:lnTo>
                      <a:pt x="2058" y="502"/>
                    </a:lnTo>
                    <a:lnTo>
                      <a:pt x="2101" y="404"/>
                    </a:lnTo>
                    <a:lnTo>
                      <a:pt x="2082" y="303"/>
                    </a:lnTo>
                    <a:lnTo>
                      <a:pt x="2091" y="209"/>
                    </a:lnTo>
                    <a:lnTo>
                      <a:pt x="2247" y="0"/>
                    </a:lnTo>
                    <a:lnTo>
                      <a:pt x="2225" y="75"/>
                    </a:lnTo>
                    <a:lnTo>
                      <a:pt x="2268" y="140"/>
                    </a:lnTo>
                    <a:lnTo>
                      <a:pt x="2290" y="235"/>
                    </a:lnTo>
                    <a:lnTo>
                      <a:pt x="2263" y="287"/>
                    </a:lnTo>
                    <a:lnTo>
                      <a:pt x="2303" y="306"/>
                    </a:lnTo>
                    <a:lnTo>
                      <a:pt x="2349" y="300"/>
                    </a:lnTo>
                    <a:lnTo>
                      <a:pt x="2365" y="303"/>
                    </a:lnTo>
                    <a:lnTo>
                      <a:pt x="2352" y="322"/>
                    </a:lnTo>
                    <a:lnTo>
                      <a:pt x="2365" y="359"/>
                    </a:lnTo>
                    <a:lnTo>
                      <a:pt x="2408" y="375"/>
                    </a:lnTo>
                    <a:lnTo>
                      <a:pt x="2397" y="433"/>
                    </a:lnTo>
                    <a:lnTo>
                      <a:pt x="2349" y="511"/>
                    </a:lnTo>
                    <a:lnTo>
                      <a:pt x="2202" y="590"/>
                    </a:lnTo>
                    <a:lnTo>
                      <a:pt x="2206" y="610"/>
                    </a:lnTo>
                    <a:lnTo>
                      <a:pt x="2257" y="619"/>
                    </a:lnTo>
                    <a:lnTo>
                      <a:pt x="2271" y="664"/>
                    </a:lnTo>
                    <a:lnTo>
                      <a:pt x="2268" y="753"/>
                    </a:lnTo>
                    <a:lnTo>
                      <a:pt x="2218" y="844"/>
                    </a:lnTo>
                    <a:lnTo>
                      <a:pt x="2225" y="883"/>
                    </a:lnTo>
                    <a:lnTo>
                      <a:pt x="2312" y="1006"/>
                    </a:lnTo>
                    <a:lnTo>
                      <a:pt x="2352" y="1006"/>
                    </a:lnTo>
                    <a:lnTo>
                      <a:pt x="2352" y="987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85" name="Freeform 145"/>
              <p:cNvSpPr>
                <a:spLocks noChangeAspect="1"/>
              </p:cNvSpPr>
              <p:nvPr/>
            </p:nvSpPr>
            <p:spPr bwMode="auto">
              <a:xfrm>
                <a:off x="3198" y="2653"/>
                <a:ext cx="315" cy="365"/>
              </a:xfrm>
              <a:custGeom>
                <a:avLst/>
                <a:gdLst>
                  <a:gd name="T0" fmla="*/ 172 w 1748"/>
                  <a:gd name="T1" fmla="*/ 391 h 2022"/>
                  <a:gd name="T2" fmla="*/ 219 w 1748"/>
                  <a:gd name="T3" fmla="*/ 340 h 2022"/>
                  <a:gd name="T4" fmla="*/ 416 w 1748"/>
                  <a:gd name="T5" fmla="*/ 292 h 2022"/>
                  <a:gd name="T6" fmla="*/ 447 w 1748"/>
                  <a:gd name="T7" fmla="*/ 227 h 2022"/>
                  <a:gd name="T8" fmla="*/ 588 w 1748"/>
                  <a:gd name="T9" fmla="*/ 67 h 2022"/>
                  <a:gd name="T10" fmla="*/ 826 w 1748"/>
                  <a:gd name="T11" fmla="*/ 30 h 2022"/>
                  <a:gd name="T12" fmla="*/ 998 w 1748"/>
                  <a:gd name="T13" fmla="*/ 62 h 2022"/>
                  <a:gd name="T14" fmla="*/ 1180 w 1748"/>
                  <a:gd name="T15" fmla="*/ 25 h 2022"/>
                  <a:gd name="T16" fmla="*/ 1290 w 1748"/>
                  <a:gd name="T17" fmla="*/ 121 h 2022"/>
                  <a:gd name="T18" fmla="*/ 1214 w 1748"/>
                  <a:gd name="T19" fmla="*/ 332 h 2022"/>
                  <a:gd name="T20" fmla="*/ 1077 w 1748"/>
                  <a:gd name="T21" fmla="*/ 537 h 2022"/>
                  <a:gd name="T22" fmla="*/ 1214 w 1748"/>
                  <a:gd name="T23" fmla="*/ 713 h 2022"/>
                  <a:gd name="T24" fmla="*/ 1096 w 1748"/>
                  <a:gd name="T25" fmla="*/ 930 h 2022"/>
                  <a:gd name="T26" fmla="*/ 922 w 1748"/>
                  <a:gd name="T27" fmla="*/ 988 h 2022"/>
                  <a:gd name="T28" fmla="*/ 877 w 1748"/>
                  <a:gd name="T29" fmla="*/ 1068 h 2022"/>
                  <a:gd name="T30" fmla="*/ 835 w 1748"/>
                  <a:gd name="T31" fmla="*/ 1182 h 2022"/>
                  <a:gd name="T32" fmla="*/ 928 w 1748"/>
                  <a:gd name="T33" fmla="*/ 1202 h 2022"/>
                  <a:gd name="T34" fmla="*/ 1023 w 1748"/>
                  <a:gd name="T35" fmla="*/ 1149 h 2022"/>
                  <a:gd name="T36" fmla="*/ 1312 w 1748"/>
                  <a:gd name="T37" fmla="*/ 1123 h 2022"/>
                  <a:gd name="T38" fmla="*/ 1501 w 1748"/>
                  <a:gd name="T39" fmla="*/ 1074 h 2022"/>
                  <a:gd name="T40" fmla="*/ 1736 w 1748"/>
                  <a:gd name="T41" fmla="*/ 1396 h 2022"/>
                  <a:gd name="T42" fmla="*/ 1616 w 1748"/>
                  <a:gd name="T43" fmla="*/ 1449 h 2022"/>
                  <a:gd name="T44" fmla="*/ 1537 w 1748"/>
                  <a:gd name="T45" fmla="*/ 1590 h 2022"/>
                  <a:gd name="T46" fmla="*/ 1335 w 1748"/>
                  <a:gd name="T47" fmla="*/ 1750 h 2022"/>
                  <a:gd name="T48" fmla="*/ 1147 w 1748"/>
                  <a:gd name="T49" fmla="*/ 1787 h 2022"/>
                  <a:gd name="T50" fmla="*/ 1074 w 1748"/>
                  <a:gd name="T51" fmla="*/ 1809 h 2022"/>
                  <a:gd name="T52" fmla="*/ 961 w 1748"/>
                  <a:gd name="T53" fmla="*/ 1806 h 2022"/>
                  <a:gd name="T54" fmla="*/ 883 w 1748"/>
                  <a:gd name="T55" fmla="*/ 1930 h 2022"/>
                  <a:gd name="T56" fmla="*/ 717 w 1748"/>
                  <a:gd name="T57" fmla="*/ 1992 h 2022"/>
                  <a:gd name="T58" fmla="*/ 635 w 1748"/>
                  <a:gd name="T59" fmla="*/ 2022 h 2022"/>
                  <a:gd name="T60" fmla="*/ 416 w 1748"/>
                  <a:gd name="T61" fmla="*/ 1989 h 2022"/>
                  <a:gd name="T62" fmla="*/ 222 w 1748"/>
                  <a:gd name="T63" fmla="*/ 1711 h 2022"/>
                  <a:gd name="T64" fmla="*/ 205 w 1748"/>
                  <a:gd name="T65" fmla="*/ 1595 h 2022"/>
                  <a:gd name="T66" fmla="*/ 189 w 1748"/>
                  <a:gd name="T67" fmla="*/ 1363 h 2022"/>
                  <a:gd name="T68" fmla="*/ 203 w 1748"/>
                  <a:gd name="T69" fmla="*/ 1272 h 2022"/>
                  <a:gd name="T70" fmla="*/ 253 w 1748"/>
                  <a:gd name="T71" fmla="*/ 1087 h 2022"/>
                  <a:gd name="T72" fmla="*/ 32 w 1748"/>
                  <a:gd name="T73" fmla="*/ 688 h 2022"/>
                  <a:gd name="T74" fmla="*/ 40 w 1748"/>
                  <a:gd name="T75" fmla="*/ 545 h 2022"/>
                  <a:gd name="T76" fmla="*/ 0 w 1748"/>
                  <a:gd name="T77" fmla="*/ 396 h 20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748" h="2022">
                    <a:moveTo>
                      <a:pt x="0" y="396"/>
                    </a:moveTo>
                    <a:lnTo>
                      <a:pt x="172" y="391"/>
                    </a:lnTo>
                    <a:lnTo>
                      <a:pt x="157" y="357"/>
                    </a:lnTo>
                    <a:lnTo>
                      <a:pt x="219" y="340"/>
                    </a:lnTo>
                    <a:lnTo>
                      <a:pt x="372" y="351"/>
                    </a:lnTo>
                    <a:lnTo>
                      <a:pt x="416" y="292"/>
                    </a:lnTo>
                    <a:lnTo>
                      <a:pt x="422" y="227"/>
                    </a:lnTo>
                    <a:lnTo>
                      <a:pt x="447" y="227"/>
                    </a:lnTo>
                    <a:lnTo>
                      <a:pt x="483" y="183"/>
                    </a:lnTo>
                    <a:lnTo>
                      <a:pt x="588" y="67"/>
                    </a:lnTo>
                    <a:lnTo>
                      <a:pt x="669" y="62"/>
                    </a:lnTo>
                    <a:lnTo>
                      <a:pt x="826" y="30"/>
                    </a:lnTo>
                    <a:lnTo>
                      <a:pt x="905" y="56"/>
                    </a:lnTo>
                    <a:lnTo>
                      <a:pt x="998" y="62"/>
                    </a:lnTo>
                    <a:lnTo>
                      <a:pt x="1136" y="17"/>
                    </a:lnTo>
                    <a:lnTo>
                      <a:pt x="1180" y="25"/>
                    </a:lnTo>
                    <a:lnTo>
                      <a:pt x="1223" y="0"/>
                    </a:lnTo>
                    <a:lnTo>
                      <a:pt x="1290" y="121"/>
                    </a:lnTo>
                    <a:lnTo>
                      <a:pt x="1245" y="168"/>
                    </a:lnTo>
                    <a:lnTo>
                      <a:pt x="1214" y="332"/>
                    </a:lnTo>
                    <a:lnTo>
                      <a:pt x="1198" y="323"/>
                    </a:lnTo>
                    <a:lnTo>
                      <a:pt x="1077" y="537"/>
                    </a:lnTo>
                    <a:lnTo>
                      <a:pt x="1088" y="588"/>
                    </a:lnTo>
                    <a:lnTo>
                      <a:pt x="1214" y="713"/>
                    </a:lnTo>
                    <a:lnTo>
                      <a:pt x="1198" y="837"/>
                    </a:lnTo>
                    <a:lnTo>
                      <a:pt x="1096" y="930"/>
                    </a:lnTo>
                    <a:lnTo>
                      <a:pt x="956" y="994"/>
                    </a:lnTo>
                    <a:lnTo>
                      <a:pt x="922" y="988"/>
                    </a:lnTo>
                    <a:lnTo>
                      <a:pt x="885" y="1003"/>
                    </a:lnTo>
                    <a:lnTo>
                      <a:pt x="877" y="1068"/>
                    </a:lnTo>
                    <a:lnTo>
                      <a:pt x="821" y="1123"/>
                    </a:lnTo>
                    <a:lnTo>
                      <a:pt x="835" y="1182"/>
                    </a:lnTo>
                    <a:lnTo>
                      <a:pt x="902" y="1163"/>
                    </a:lnTo>
                    <a:lnTo>
                      <a:pt x="928" y="1202"/>
                    </a:lnTo>
                    <a:lnTo>
                      <a:pt x="972" y="1206"/>
                    </a:lnTo>
                    <a:lnTo>
                      <a:pt x="1023" y="1149"/>
                    </a:lnTo>
                    <a:lnTo>
                      <a:pt x="1079" y="1171"/>
                    </a:lnTo>
                    <a:lnTo>
                      <a:pt x="1312" y="1123"/>
                    </a:lnTo>
                    <a:lnTo>
                      <a:pt x="1399" y="1118"/>
                    </a:lnTo>
                    <a:lnTo>
                      <a:pt x="1501" y="1074"/>
                    </a:lnTo>
                    <a:lnTo>
                      <a:pt x="1748" y="1343"/>
                    </a:lnTo>
                    <a:lnTo>
                      <a:pt x="1736" y="1396"/>
                    </a:lnTo>
                    <a:lnTo>
                      <a:pt x="1692" y="1388"/>
                    </a:lnTo>
                    <a:lnTo>
                      <a:pt x="1616" y="1449"/>
                    </a:lnTo>
                    <a:lnTo>
                      <a:pt x="1622" y="1495"/>
                    </a:lnTo>
                    <a:lnTo>
                      <a:pt x="1537" y="1590"/>
                    </a:lnTo>
                    <a:lnTo>
                      <a:pt x="1363" y="1649"/>
                    </a:lnTo>
                    <a:lnTo>
                      <a:pt x="1335" y="1750"/>
                    </a:lnTo>
                    <a:lnTo>
                      <a:pt x="1155" y="1767"/>
                    </a:lnTo>
                    <a:lnTo>
                      <a:pt x="1147" y="1787"/>
                    </a:lnTo>
                    <a:lnTo>
                      <a:pt x="1093" y="1784"/>
                    </a:lnTo>
                    <a:lnTo>
                      <a:pt x="1074" y="1809"/>
                    </a:lnTo>
                    <a:lnTo>
                      <a:pt x="1015" y="1820"/>
                    </a:lnTo>
                    <a:lnTo>
                      <a:pt x="961" y="1806"/>
                    </a:lnTo>
                    <a:lnTo>
                      <a:pt x="905" y="1862"/>
                    </a:lnTo>
                    <a:lnTo>
                      <a:pt x="883" y="1930"/>
                    </a:lnTo>
                    <a:lnTo>
                      <a:pt x="821" y="2003"/>
                    </a:lnTo>
                    <a:lnTo>
                      <a:pt x="717" y="1992"/>
                    </a:lnTo>
                    <a:lnTo>
                      <a:pt x="705" y="2014"/>
                    </a:lnTo>
                    <a:lnTo>
                      <a:pt x="635" y="2022"/>
                    </a:lnTo>
                    <a:lnTo>
                      <a:pt x="602" y="1986"/>
                    </a:lnTo>
                    <a:lnTo>
                      <a:pt x="416" y="1989"/>
                    </a:lnTo>
                    <a:lnTo>
                      <a:pt x="375" y="1860"/>
                    </a:lnTo>
                    <a:lnTo>
                      <a:pt x="222" y="1711"/>
                    </a:lnTo>
                    <a:lnTo>
                      <a:pt x="230" y="1655"/>
                    </a:lnTo>
                    <a:lnTo>
                      <a:pt x="205" y="1595"/>
                    </a:lnTo>
                    <a:lnTo>
                      <a:pt x="214" y="1422"/>
                    </a:lnTo>
                    <a:lnTo>
                      <a:pt x="189" y="1363"/>
                    </a:lnTo>
                    <a:lnTo>
                      <a:pt x="186" y="1331"/>
                    </a:lnTo>
                    <a:lnTo>
                      <a:pt x="203" y="1272"/>
                    </a:lnTo>
                    <a:lnTo>
                      <a:pt x="262" y="1169"/>
                    </a:lnTo>
                    <a:lnTo>
                      <a:pt x="253" y="1087"/>
                    </a:lnTo>
                    <a:lnTo>
                      <a:pt x="113" y="918"/>
                    </a:lnTo>
                    <a:lnTo>
                      <a:pt x="32" y="688"/>
                    </a:lnTo>
                    <a:lnTo>
                      <a:pt x="20" y="575"/>
                    </a:lnTo>
                    <a:lnTo>
                      <a:pt x="40" y="545"/>
                    </a:lnTo>
                    <a:lnTo>
                      <a:pt x="43" y="475"/>
                    </a:lnTo>
                    <a:lnTo>
                      <a:pt x="0" y="39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86" name="Freeform 146"/>
              <p:cNvSpPr>
                <a:spLocks noChangeAspect="1"/>
              </p:cNvSpPr>
              <p:nvPr/>
            </p:nvSpPr>
            <p:spPr bwMode="auto">
              <a:xfrm>
                <a:off x="3268" y="2865"/>
                <a:ext cx="442" cy="273"/>
              </a:xfrm>
              <a:custGeom>
                <a:avLst/>
                <a:gdLst>
                  <a:gd name="T0" fmla="*/ 1429 w 2449"/>
                  <a:gd name="T1" fmla="*/ 171 h 1511"/>
                  <a:gd name="T2" fmla="*/ 1538 w 2449"/>
                  <a:gd name="T3" fmla="*/ 128 h 1511"/>
                  <a:gd name="T4" fmla="*/ 1591 w 2449"/>
                  <a:gd name="T5" fmla="*/ 82 h 1511"/>
                  <a:gd name="T6" fmla="*/ 1737 w 2449"/>
                  <a:gd name="T7" fmla="*/ 92 h 1511"/>
                  <a:gd name="T8" fmla="*/ 1858 w 2449"/>
                  <a:gd name="T9" fmla="*/ 29 h 1511"/>
                  <a:gd name="T10" fmla="*/ 2016 w 2449"/>
                  <a:gd name="T11" fmla="*/ 0 h 1511"/>
                  <a:gd name="T12" fmla="*/ 2164 w 2449"/>
                  <a:gd name="T13" fmla="*/ 58 h 1511"/>
                  <a:gd name="T14" fmla="*/ 2239 w 2449"/>
                  <a:gd name="T15" fmla="*/ 212 h 1511"/>
                  <a:gd name="T16" fmla="*/ 2339 w 2449"/>
                  <a:gd name="T17" fmla="*/ 288 h 1511"/>
                  <a:gd name="T18" fmla="*/ 2255 w 2449"/>
                  <a:gd name="T19" fmla="*/ 497 h 1511"/>
                  <a:gd name="T20" fmla="*/ 2351 w 2449"/>
                  <a:gd name="T21" fmla="*/ 748 h 1511"/>
                  <a:gd name="T22" fmla="*/ 2309 w 2449"/>
                  <a:gd name="T23" fmla="*/ 810 h 1511"/>
                  <a:gd name="T24" fmla="*/ 2243 w 2449"/>
                  <a:gd name="T25" fmla="*/ 873 h 1511"/>
                  <a:gd name="T26" fmla="*/ 2307 w 2449"/>
                  <a:gd name="T27" fmla="*/ 943 h 1511"/>
                  <a:gd name="T28" fmla="*/ 2255 w 2449"/>
                  <a:gd name="T29" fmla="*/ 1011 h 1511"/>
                  <a:gd name="T30" fmla="*/ 2339 w 2449"/>
                  <a:gd name="T31" fmla="*/ 1023 h 1511"/>
                  <a:gd name="T32" fmla="*/ 2431 w 2449"/>
                  <a:gd name="T33" fmla="*/ 1064 h 1511"/>
                  <a:gd name="T34" fmla="*/ 2449 w 2449"/>
                  <a:gd name="T35" fmla="*/ 1134 h 1511"/>
                  <a:gd name="T36" fmla="*/ 2225 w 2449"/>
                  <a:gd name="T37" fmla="*/ 1409 h 1511"/>
                  <a:gd name="T38" fmla="*/ 2051 w 2449"/>
                  <a:gd name="T39" fmla="*/ 1511 h 1511"/>
                  <a:gd name="T40" fmla="*/ 2002 w 2449"/>
                  <a:gd name="T41" fmla="*/ 1456 h 1511"/>
                  <a:gd name="T42" fmla="*/ 1888 w 2449"/>
                  <a:gd name="T43" fmla="*/ 1415 h 1511"/>
                  <a:gd name="T44" fmla="*/ 1850 w 2449"/>
                  <a:gd name="T45" fmla="*/ 1330 h 1511"/>
                  <a:gd name="T46" fmla="*/ 1782 w 2449"/>
                  <a:gd name="T47" fmla="*/ 1354 h 1511"/>
                  <a:gd name="T48" fmla="*/ 1597 w 2449"/>
                  <a:gd name="T49" fmla="*/ 1428 h 1511"/>
                  <a:gd name="T50" fmla="*/ 1492 w 2449"/>
                  <a:gd name="T51" fmla="*/ 1454 h 1511"/>
                  <a:gd name="T52" fmla="*/ 1424 w 2449"/>
                  <a:gd name="T53" fmla="*/ 1411 h 1511"/>
                  <a:gd name="T54" fmla="*/ 1300 w 2449"/>
                  <a:gd name="T55" fmla="*/ 1438 h 1511"/>
                  <a:gd name="T56" fmla="*/ 1226 w 2449"/>
                  <a:gd name="T57" fmla="*/ 1456 h 1511"/>
                  <a:gd name="T58" fmla="*/ 1172 w 2449"/>
                  <a:gd name="T59" fmla="*/ 1421 h 1511"/>
                  <a:gd name="T60" fmla="*/ 1082 w 2449"/>
                  <a:gd name="T61" fmla="*/ 1491 h 1511"/>
                  <a:gd name="T62" fmla="*/ 1002 w 2449"/>
                  <a:gd name="T63" fmla="*/ 1468 h 1511"/>
                  <a:gd name="T64" fmla="*/ 942 w 2449"/>
                  <a:gd name="T65" fmla="*/ 1276 h 1511"/>
                  <a:gd name="T66" fmla="*/ 846 w 2449"/>
                  <a:gd name="T67" fmla="*/ 1212 h 1511"/>
                  <a:gd name="T68" fmla="*/ 819 w 2449"/>
                  <a:gd name="T69" fmla="*/ 1226 h 1511"/>
                  <a:gd name="T70" fmla="*/ 718 w 2449"/>
                  <a:gd name="T71" fmla="*/ 1216 h 1511"/>
                  <a:gd name="T72" fmla="*/ 577 w 2449"/>
                  <a:gd name="T73" fmla="*/ 1181 h 1511"/>
                  <a:gd name="T74" fmla="*/ 322 w 2449"/>
                  <a:gd name="T75" fmla="*/ 1070 h 1511"/>
                  <a:gd name="T76" fmla="*/ 136 w 2449"/>
                  <a:gd name="T77" fmla="*/ 1061 h 1511"/>
                  <a:gd name="T78" fmla="*/ 0 w 2449"/>
                  <a:gd name="T79" fmla="*/ 904 h 1511"/>
                  <a:gd name="T80" fmla="*/ 208 w 2449"/>
                  <a:gd name="T81" fmla="*/ 812 h 1511"/>
                  <a:gd name="T82" fmla="*/ 314 w 2449"/>
                  <a:gd name="T83" fmla="*/ 838 h 1511"/>
                  <a:gd name="T84" fmla="*/ 437 w 2449"/>
                  <a:gd name="T85" fmla="*/ 830 h 1511"/>
                  <a:gd name="T86" fmla="*/ 517 w 2449"/>
                  <a:gd name="T87" fmla="*/ 686 h 1511"/>
                  <a:gd name="T88" fmla="*/ 622 w 2449"/>
                  <a:gd name="T89" fmla="*/ 645 h 1511"/>
                  <a:gd name="T90" fmla="*/ 702 w 2449"/>
                  <a:gd name="T91" fmla="*/ 612 h 1511"/>
                  <a:gd name="T92" fmla="*/ 768 w 2449"/>
                  <a:gd name="T93" fmla="*/ 592 h 1511"/>
                  <a:gd name="T94" fmla="*/ 942 w 2449"/>
                  <a:gd name="T95" fmla="*/ 575 h 1511"/>
                  <a:gd name="T96" fmla="*/ 1143 w 2449"/>
                  <a:gd name="T97" fmla="*/ 417 h 1511"/>
                  <a:gd name="T98" fmla="*/ 1228 w 2449"/>
                  <a:gd name="T99" fmla="*/ 278 h 1511"/>
                  <a:gd name="T100" fmla="*/ 1346 w 2449"/>
                  <a:gd name="T101" fmla="*/ 222 h 15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49" h="1511">
                    <a:moveTo>
                      <a:pt x="1358" y="166"/>
                    </a:moveTo>
                    <a:lnTo>
                      <a:pt x="1429" y="171"/>
                    </a:lnTo>
                    <a:lnTo>
                      <a:pt x="1513" y="106"/>
                    </a:lnTo>
                    <a:lnTo>
                      <a:pt x="1538" y="128"/>
                    </a:lnTo>
                    <a:lnTo>
                      <a:pt x="1595" y="110"/>
                    </a:lnTo>
                    <a:lnTo>
                      <a:pt x="1591" y="82"/>
                    </a:lnTo>
                    <a:lnTo>
                      <a:pt x="1647" y="134"/>
                    </a:lnTo>
                    <a:lnTo>
                      <a:pt x="1737" y="92"/>
                    </a:lnTo>
                    <a:lnTo>
                      <a:pt x="1761" y="104"/>
                    </a:lnTo>
                    <a:lnTo>
                      <a:pt x="1858" y="29"/>
                    </a:lnTo>
                    <a:lnTo>
                      <a:pt x="1944" y="25"/>
                    </a:lnTo>
                    <a:lnTo>
                      <a:pt x="2016" y="0"/>
                    </a:lnTo>
                    <a:lnTo>
                      <a:pt x="2096" y="0"/>
                    </a:lnTo>
                    <a:lnTo>
                      <a:pt x="2164" y="58"/>
                    </a:lnTo>
                    <a:lnTo>
                      <a:pt x="2193" y="177"/>
                    </a:lnTo>
                    <a:lnTo>
                      <a:pt x="2239" y="212"/>
                    </a:lnTo>
                    <a:lnTo>
                      <a:pt x="2339" y="267"/>
                    </a:lnTo>
                    <a:lnTo>
                      <a:pt x="2339" y="288"/>
                    </a:lnTo>
                    <a:lnTo>
                      <a:pt x="2303" y="288"/>
                    </a:lnTo>
                    <a:lnTo>
                      <a:pt x="2255" y="497"/>
                    </a:lnTo>
                    <a:lnTo>
                      <a:pt x="2337" y="620"/>
                    </a:lnTo>
                    <a:lnTo>
                      <a:pt x="2351" y="748"/>
                    </a:lnTo>
                    <a:lnTo>
                      <a:pt x="2285" y="758"/>
                    </a:lnTo>
                    <a:lnTo>
                      <a:pt x="2309" y="810"/>
                    </a:lnTo>
                    <a:lnTo>
                      <a:pt x="2263" y="832"/>
                    </a:lnTo>
                    <a:lnTo>
                      <a:pt x="2243" y="873"/>
                    </a:lnTo>
                    <a:lnTo>
                      <a:pt x="2301" y="910"/>
                    </a:lnTo>
                    <a:lnTo>
                      <a:pt x="2307" y="943"/>
                    </a:lnTo>
                    <a:lnTo>
                      <a:pt x="2287" y="982"/>
                    </a:lnTo>
                    <a:lnTo>
                      <a:pt x="2255" y="1011"/>
                    </a:lnTo>
                    <a:lnTo>
                      <a:pt x="2297" y="1053"/>
                    </a:lnTo>
                    <a:lnTo>
                      <a:pt x="2339" y="1023"/>
                    </a:lnTo>
                    <a:lnTo>
                      <a:pt x="2383" y="1041"/>
                    </a:lnTo>
                    <a:lnTo>
                      <a:pt x="2431" y="1064"/>
                    </a:lnTo>
                    <a:lnTo>
                      <a:pt x="2435" y="1105"/>
                    </a:lnTo>
                    <a:lnTo>
                      <a:pt x="2449" y="1134"/>
                    </a:lnTo>
                    <a:lnTo>
                      <a:pt x="2207" y="1368"/>
                    </a:lnTo>
                    <a:lnTo>
                      <a:pt x="2225" y="1409"/>
                    </a:lnTo>
                    <a:lnTo>
                      <a:pt x="2174" y="1427"/>
                    </a:lnTo>
                    <a:lnTo>
                      <a:pt x="2051" y="1511"/>
                    </a:lnTo>
                    <a:lnTo>
                      <a:pt x="1964" y="1509"/>
                    </a:lnTo>
                    <a:lnTo>
                      <a:pt x="2002" y="1456"/>
                    </a:lnTo>
                    <a:lnTo>
                      <a:pt x="1954" y="1407"/>
                    </a:lnTo>
                    <a:lnTo>
                      <a:pt x="1888" y="1415"/>
                    </a:lnTo>
                    <a:lnTo>
                      <a:pt x="1846" y="1360"/>
                    </a:lnTo>
                    <a:lnTo>
                      <a:pt x="1850" y="1330"/>
                    </a:lnTo>
                    <a:lnTo>
                      <a:pt x="1819" y="1318"/>
                    </a:lnTo>
                    <a:lnTo>
                      <a:pt x="1782" y="1354"/>
                    </a:lnTo>
                    <a:lnTo>
                      <a:pt x="1653" y="1362"/>
                    </a:lnTo>
                    <a:lnTo>
                      <a:pt x="1597" y="1428"/>
                    </a:lnTo>
                    <a:lnTo>
                      <a:pt x="1507" y="1434"/>
                    </a:lnTo>
                    <a:lnTo>
                      <a:pt x="1492" y="1454"/>
                    </a:lnTo>
                    <a:lnTo>
                      <a:pt x="1470" y="1460"/>
                    </a:lnTo>
                    <a:lnTo>
                      <a:pt x="1424" y="1411"/>
                    </a:lnTo>
                    <a:lnTo>
                      <a:pt x="1360" y="1454"/>
                    </a:lnTo>
                    <a:lnTo>
                      <a:pt x="1300" y="1438"/>
                    </a:lnTo>
                    <a:lnTo>
                      <a:pt x="1264" y="1477"/>
                    </a:lnTo>
                    <a:lnTo>
                      <a:pt x="1226" y="1456"/>
                    </a:lnTo>
                    <a:lnTo>
                      <a:pt x="1215" y="1434"/>
                    </a:lnTo>
                    <a:lnTo>
                      <a:pt x="1172" y="1421"/>
                    </a:lnTo>
                    <a:lnTo>
                      <a:pt x="1125" y="1427"/>
                    </a:lnTo>
                    <a:lnTo>
                      <a:pt x="1082" y="1491"/>
                    </a:lnTo>
                    <a:lnTo>
                      <a:pt x="1039" y="1499"/>
                    </a:lnTo>
                    <a:lnTo>
                      <a:pt x="1002" y="1468"/>
                    </a:lnTo>
                    <a:lnTo>
                      <a:pt x="949" y="1352"/>
                    </a:lnTo>
                    <a:lnTo>
                      <a:pt x="942" y="1276"/>
                    </a:lnTo>
                    <a:lnTo>
                      <a:pt x="883" y="1257"/>
                    </a:lnTo>
                    <a:lnTo>
                      <a:pt x="846" y="1212"/>
                    </a:lnTo>
                    <a:lnTo>
                      <a:pt x="830" y="1210"/>
                    </a:lnTo>
                    <a:lnTo>
                      <a:pt x="819" y="1226"/>
                    </a:lnTo>
                    <a:lnTo>
                      <a:pt x="744" y="1224"/>
                    </a:lnTo>
                    <a:lnTo>
                      <a:pt x="718" y="1216"/>
                    </a:lnTo>
                    <a:lnTo>
                      <a:pt x="684" y="1206"/>
                    </a:lnTo>
                    <a:lnTo>
                      <a:pt x="577" y="1181"/>
                    </a:lnTo>
                    <a:lnTo>
                      <a:pt x="413" y="1161"/>
                    </a:lnTo>
                    <a:lnTo>
                      <a:pt x="322" y="1070"/>
                    </a:lnTo>
                    <a:lnTo>
                      <a:pt x="300" y="1061"/>
                    </a:lnTo>
                    <a:lnTo>
                      <a:pt x="136" y="1061"/>
                    </a:lnTo>
                    <a:lnTo>
                      <a:pt x="10" y="1001"/>
                    </a:lnTo>
                    <a:lnTo>
                      <a:pt x="0" y="904"/>
                    </a:lnTo>
                    <a:lnTo>
                      <a:pt x="27" y="816"/>
                    </a:lnTo>
                    <a:lnTo>
                      <a:pt x="208" y="812"/>
                    </a:lnTo>
                    <a:lnTo>
                      <a:pt x="242" y="848"/>
                    </a:lnTo>
                    <a:lnTo>
                      <a:pt x="314" y="838"/>
                    </a:lnTo>
                    <a:lnTo>
                      <a:pt x="325" y="818"/>
                    </a:lnTo>
                    <a:lnTo>
                      <a:pt x="437" y="830"/>
                    </a:lnTo>
                    <a:lnTo>
                      <a:pt x="491" y="760"/>
                    </a:lnTo>
                    <a:lnTo>
                      <a:pt x="517" y="686"/>
                    </a:lnTo>
                    <a:lnTo>
                      <a:pt x="575" y="626"/>
                    </a:lnTo>
                    <a:lnTo>
                      <a:pt x="622" y="645"/>
                    </a:lnTo>
                    <a:lnTo>
                      <a:pt x="680" y="637"/>
                    </a:lnTo>
                    <a:lnTo>
                      <a:pt x="702" y="612"/>
                    </a:lnTo>
                    <a:lnTo>
                      <a:pt x="758" y="608"/>
                    </a:lnTo>
                    <a:lnTo>
                      <a:pt x="768" y="592"/>
                    </a:lnTo>
                    <a:lnTo>
                      <a:pt x="897" y="579"/>
                    </a:lnTo>
                    <a:lnTo>
                      <a:pt x="942" y="575"/>
                    </a:lnTo>
                    <a:lnTo>
                      <a:pt x="973" y="473"/>
                    </a:lnTo>
                    <a:lnTo>
                      <a:pt x="1143" y="417"/>
                    </a:lnTo>
                    <a:lnTo>
                      <a:pt x="1232" y="325"/>
                    </a:lnTo>
                    <a:lnTo>
                      <a:pt x="1228" y="278"/>
                    </a:lnTo>
                    <a:lnTo>
                      <a:pt x="1300" y="212"/>
                    </a:lnTo>
                    <a:lnTo>
                      <a:pt x="1346" y="222"/>
                    </a:lnTo>
                    <a:lnTo>
                      <a:pt x="1358" y="16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66387" name="Group 147"/>
          <p:cNvGrpSpPr>
            <a:grpSpLocks/>
          </p:cNvGrpSpPr>
          <p:nvPr/>
        </p:nvGrpSpPr>
        <p:grpSpPr bwMode="auto">
          <a:xfrm>
            <a:off x="4013200" y="1574800"/>
            <a:ext cx="2208213" cy="1376363"/>
            <a:chOff x="2528" y="992"/>
            <a:chExt cx="1391" cy="867"/>
          </a:xfrm>
        </p:grpSpPr>
        <p:sp>
          <p:nvSpPr>
            <p:cNvPr id="266388" name="Text Box 148"/>
            <p:cNvSpPr txBox="1">
              <a:spLocks noChangeArrowheads="1"/>
            </p:cNvSpPr>
            <p:nvPr/>
          </p:nvSpPr>
          <p:spPr bwMode="auto">
            <a:xfrm>
              <a:off x="2528" y="1366"/>
              <a:ext cx="40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  <a:p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Sobral</a:t>
              </a:r>
            </a:p>
          </p:txBody>
        </p:sp>
        <p:sp>
          <p:nvSpPr>
            <p:cNvPr id="266389" name="Freeform 149"/>
            <p:cNvSpPr>
              <a:spLocks/>
            </p:cNvSpPr>
            <p:nvPr/>
          </p:nvSpPr>
          <p:spPr bwMode="auto">
            <a:xfrm>
              <a:off x="2582" y="1516"/>
              <a:ext cx="446" cy="87"/>
            </a:xfrm>
            <a:custGeom>
              <a:avLst/>
              <a:gdLst>
                <a:gd name="T0" fmla="*/ 618 w 618"/>
                <a:gd name="T1" fmla="*/ 0 h 87"/>
                <a:gd name="T2" fmla="*/ 427 w 618"/>
                <a:gd name="T3" fmla="*/ 87 h 87"/>
                <a:gd name="T4" fmla="*/ 0 w 618"/>
                <a:gd name="T5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18" h="87">
                  <a:moveTo>
                    <a:pt x="618" y="0"/>
                  </a:moveTo>
                  <a:lnTo>
                    <a:pt x="427" y="87"/>
                  </a:lnTo>
                  <a:lnTo>
                    <a:pt x="0" y="87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66390" name="Group 150"/>
            <p:cNvGrpSpPr>
              <a:grpSpLocks/>
            </p:cNvGrpSpPr>
            <p:nvPr/>
          </p:nvGrpSpPr>
          <p:grpSpPr bwMode="auto">
            <a:xfrm>
              <a:off x="2876" y="992"/>
              <a:ext cx="1043" cy="867"/>
              <a:chOff x="2876" y="992"/>
              <a:chExt cx="1043" cy="867"/>
            </a:xfrm>
          </p:grpSpPr>
          <p:sp>
            <p:nvSpPr>
              <p:cNvPr id="266391" name="Freeform 151"/>
              <p:cNvSpPr>
                <a:spLocks noChangeAspect="1"/>
              </p:cNvSpPr>
              <p:nvPr/>
            </p:nvSpPr>
            <p:spPr bwMode="auto">
              <a:xfrm>
                <a:off x="2992" y="1495"/>
                <a:ext cx="225" cy="104"/>
              </a:xfrm>
              <a:custGeom>
                <a:avLst/>
                <a:gdLst>
                  <a:gd name="T0" fmla="*/ 0 w 1247"/>
                  <a:gd name="T1" fmla="*/ 143 h 574"/>
                  <a:gd name="T2" fmla="*/ 88 w 1247"/>
                  <a:gd name="T3" fmla="*/ 101 h 574"/>
                  <a:gd name="T4" fmla="*/ 104 w 1247"/>
                  <a:gd name="T5" fmla="*/ 69 h 574"/>
                  <a:gd name="T6" fmla="*/ 187 w 1247"/>
                  <a:gd name="T7" fmla="*/ 68 h 574"/>
                  <a:gd name="T8" fmla="*/ 212 w 1247"/>
                  <a:gd name="T9" fmla="*/ 49 h 574"/>
                  <a:gd name="T10" fmla="*/ 264 w 1247"/>
                  <a:gd name="T11" fmla="*/ 38 h 574"/>
                  <a:gd name="T12" fmla="*/ 306 w 1247"/>
                  <a:gd name="T13" fmla="*/ 88 h 574"/>
                  <a:gd name="T14" fmla="*/ 356 w 1247"/>
                  <a:gd name="T15" fmla="*/ 88 h 574"/>
                  <a:gd name="T16" fmla="*/ 421 w 1247"/>
                  <a:gd name="T17" fmla="*/ 66 h 574"/>
                  <a:gd name="T18" fmla="*/ 491 w 1247"/>
                  <a:gd name="T19" fmla="*/ 57 h 574"/>
                  <a:gd name="T20" fmla="*/ 524 w 1247"/>
                  <a:gd name="T21" fmla="*/ 72 h 574"/>
                  <a:gd name="T22" fmla="*/ 567 w 1247"/>
                  <a:gd name="T23" fmla="*/ 58 h 574"/>
                  <a:gd name="T24" fmla="*/ 617 w 1247"/>
                  <a:gd name="T25" fmla="*/ 51 h 574"/>
                  <a:gd name="T26" fmla="*/ 620 w 1247"/>
                  <a:gd name="T27" fmla="*/ 40 h 574"/>
                  <a:gd name="T28" fmla="*/ 730 w 1247"/>
                  <a:gd name="T29" fmla="*/ 38 h 574"/>
                  <a:gd name="T30" fmla="*/ 741 w 1247"/>
                  <a:gd name="T31" fmla="*/ 21 h 574"/>
                  <a:gd name="T32" fmla="*/ 789 w 1247"/>
                  <a:gd name="T33" fmla="*/ 22 h 574"/>
                  <a:gd name="T34" fmla="*/ 799 w 1247"/>
                  <a:gd name="T35" fmla="*/ 38 h 574"/>
                  <a:gd name="T36" fmla="*/ 947 w 1247"/>
                  <a:gd name="T37" fmla="*/ 40 h 574"/>
                  <a:gd name="T38" fmla="*/ 985 w 1247"/>
                  <a:gd name="T39" fmla="*/ 55 h 574"/>
                  <a:gd name="T40" fmla="*/ 1070 w 1247"/>
                  <a:gd name="T41" fmla="*/ 46 h 574"/>
                  <a:gd name="T42" fmla="*/ 1130 w 1247"/>
                  <a:gd name="T43" fmla="*/ 0 h 574"/>
                  <a:gd name="T44" fmla="*/ 1177 w 1247"/>
                  <a:gd name="T45" fmla="*/ 22 h 574"/>
                  <a:gd name="T46" fmla="*/ 1170 w 1247"/>
                  <a:gd name="T47" fmla="*/ 186 h 574"/>
                  <a:gd name="T48" fmla="*/ 1157 w 1247"/>
                  <a:gd name="T49" fmla="*/ 259 h 574"/>
                  <a:gd name="T50" fmla="*/ 1136 w 1247"/>
                  <a:gd name="T51" fmla="*/ 281 h 574"/>
                  <a:gd name="T52" fmla="*/ 1138 w 1247"/>
                  <a:gd name="T53" fmla="*/ 333 h 574"/>
                  <a:gd name="T54" fmla="*/ 1172 w 1247"/>
                  <a:gd name="T55" fmla="*/ 393 h 574"/>
                  <a:gd name="T56" fmla="*/ 1205 w 1247"/>
                  <a:gd name="T57" fmla="*/ 422 h 574"/>
                  <a:gd name="T58" fmla="*/ 1247 w 1247"/>
                  <a:gd name="T59" fmla="*/ 448 h 574"/>
                  <a:gd name="T60" fmla="*/ 1131 w 1247"/>
                  <a:gd name="T61" fmla="*/ 557 h 574"/>
                  <a:gd name="T62" fmla="*/ 1100 w 1247"/>
                  <a:gd name="T63" fmla="*/ 574 h 574"/>
                  <a:gd name="T64" fmla="*/ 995 w 1247"/>
                  <a:gd name="T65" fmla="*/ 560 h 574"/>
                  <a:gd name="T66" fmla="*/ 1031 w 1247"/>
                  <a:gd name="T67" fmla="*/ 520 h 574"/>
                  <a:gd name="T68" fmla="*/ 1022 w 1247"/>
                  <a:gd name="T69" fmla="*/ 472 h 574"/>
                  <a:gd name="T70" fmla="*/ 1014 w 1247"/>
                  <a:gd name="T71" fmla="*/ 406 h 574"/>
                  <a:gd name="T72" fmla="*/ 844 w 1247"/>
                  <a:gd name="T73" fmla="*/ 252 h 574"/>
                  <a:gd name="T74" fmla="*/ 653 w 1247"/>
                  <a:gd name="T75" fmla="*/ 256 h 574"/>
                  <a:gd name="T76" fmla="*/ 647 w 1247"/>
                  <a:gd name="T77" fmla="*/ 281 h 574"/>
                  <a:gd name="T78" fmla="*/ 532 w 1247"/>
                  <a:gd name="T79" fmla="*/ 290 h 574"/>
                  <a:gd name="T80" fmla="*/ 448 w 1247"/>
                  <a:gd name="T81" fmla="*/ 234 h 574"/>
                  <a:gd name="T82" fmla="*/ 424 w 1247"/>
                  <a:gd name="T83" fmla="*/ 237 h 574"/>
                  <a:gd name="T84" fmla="*/ 308 w 1247"/>
                  <a:gd name="T85" fmla="*/ 308 h 574"/>
                  <a:gd name="T86" fmla="*/ 210 w 1247"/>
                  <a:gd name="T87" fmla="*/ 449 h 574"/>
                  <a:gd name="T88" fmla="*/ 0 w 1247"/>
                  <a:gd name="T89" fmla="*/ 143 h 5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47" h="574">
                    <a:moveTo>
                      <a:pt x="0" y="143"/>
                    </a:moveTo>
                    <a:lnTo>
                      <a:pt x="88" y="101"/>
                    </a:lnTo>
                    <a:lnTo>
                      <a:pt x="104" y="69"/>
                    </a:lnTo>
                    <a:lnTo>
                      <a:pt x="187" y="68"/>
                    </a:lnTo>
                    <a:lnTo>
                      <a:pt x="212" y="49"/>
                    </a:lnTo>
                    <a:lnTo>
                      <a:pt x="264" y="38"/>
                    </a:lnTo>
                    <a:lnTo>
                      <a:pt x="306" y="88"/>
                    </a:lnTo>
                    <a:lnTo>
                      <a:pt x="356" y="88"/>
                    </a:lnTo>
                    <a:lnTo>
                      <a:pt x="421" y="66"/>
                    </a:lnTo>
                    <a:lnTo>
                      <a:pt x="491" y="57"/>
                    </a:lnTo>
                    <a:lnTo>
                      <a:pt x="524" y="72"/>
                    </a:lnTo>
                    <a:lnTo>
                      <a:pt x="567" y="58"/>
                    </a:lnTo>
                    <a:lnTo>
                      <a:pt x="617" y="51"/>
                    </a:lnTo>
                    <a:lnTo>
                      <a:pt x="620" y="40"/>
                    </a:lnTo>
                    <a:lnTo>
                      <a:pt x="730" y="38"/>
                    </a:lnTo>
                    <a:lnTo>
                      <a:pt x="741" y="21"/>
                    </a:lnTo>
                    <a:lnTo>
                      <a:pt x="789" y="22"/>
                    </a:lnTo>
                    <a:lnTo>
                      <a:pt x="799" y="38"/>
                    </a:lnTo>
                    <a:lnTo>
                      <a:pt x="947" y="40"/>
                    </a:lnTo>
                    <a:lnTo>
                      <a:pt x="985" y="55"/>
                    </a:lnTo>
                    <a:lnTo>
                      <a:pt x="1070" y="46"/>
                    </a:lnTo>
                    <a:lnTo>
                      <a:pt x="1130" y="0"/>
                    </a:lnTo>
                    <a:lnTo>
                      <a:pt x="1177" y="22"/>
                    </a:lnTo>
                    <a:lnTo>
                      <a:pt x="1170" y="186"/>
                    </a:lnTo>
                    <a:lnTo>
                      <a:pt x="1157" y="259"/>
                    </a:lnTo>
                    <a:lnTo>
                      <a:pt x="1136" y="281"/>
                    </a:lnTo>
                    <a:lnTo>
                      <a:pt x="1138" y="333"/>
                    </a:lnTo>
                    <a:lnTo>
                      <a:pt x="1172" y="393"/>
                    </a:lnTo>
                    <a:lnTo>
                      <a:pt x="1205" y="422"/>
                    </a:lnTo>
                    <a:lnTo>
                      <a:pt x="1247" y="448"/>
                    </a:lnTo>
                    <a:lnTo>
                      <a:pt x="1131" y="557"/>
                    </a:lnTo>
                    <a:lnTo>
                      <a:pt x="1100" y="574"/>
                    </a:lnTo>
                    <a:lnTo>
                      <a:pt x="995" y="560"/>
                    </a:lnTo>
                    <a:lnTo>
                      <a:pt x="1031" y="520"/>
                    </a:lnTo>
                    <a:lnTo>
                      <a:pt x="1022" y="472"/>
                    </a:lnTo>
                    <a:lnTo>
                      <a:pt x="1014" y="406"/>
                    </a:lnTo>
                    <a:lnTo>
                      <a:pt x="844" y="252"/>
                    </a:lnTo>
                    <a:lnTo>
                      <a:pt x="653" y="256"/>
                    </a:lnTo>
                    <a:lnTo>
                      <a:pt x="647" y="281"/>
                    </a:lnTo>
                    <a:lnTo>
                      <a:pt x="532" y="290"/>
                    </a:lnTo>
                    <a:lnTo>
                      <a:pt x="448" y="234"/>
                    </a:lnTo>
                    <a:lnTo>
                      <a:pt x="424" y="237"/>
                    </a:lnTo>
                    <a:lnTo>
                      <a:pt x="308" y="308"/>
                    </a:lnTo>
                    <a:lnTo>
                      <a:pt x="210" y="449"/>
                    </a:lnTo>
                    <a:lnTo>
                      <a:pt x="0" y="14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92" name="Freeform 152"/>
              <p:cNvSpPr>
                <a:spLocks noChangeAspect="1"/>
              </p:cNvSpPr>
              <p:nvPr/>
            </p:nvSpPr>
            <p:spPr bwMode="auto">
              <a:xfrm>
                <a:off x="2978" y="1433"/>
                <a:ext cx="263" cy="89"/>
              </a:xfrm>
              <a:custGeom>
                <a:avLst/>
                <a:gdLst>
                  <a:gd name="T0" fmla="*/ 0 w 1460"/>
                  <a:gd name="T1" fmla="*/ 313 h 495"/>
                  <a:gd name="T2" fmla="*/ 96 w 1460"/>
                  <a:gd name="T3" fmla="*/ 292 h 495"/>
                  <a:gd name="T4" fmla="*/ 190 w 1460"/>
                  <a:gd name="T5" fmla="*/ 255 h 495"/>
                  <a:gd name="T6" fmla="*/ 268 w 1460"/>
                  <a:gd name="T7" fmla="*/ 252 h 495"/>
                  <a:gd name="T8" fmla="*/ 707 w 1460"/>
                  <a:gd name="T9" fmla="*/ 117 h 495"/>
                  <a:gd name="T10" fmla="*/ 779 w 1460"/>
                  <a:gd name="T11" fmla="*/ 79 h 495"/>
                  <a:gd name="T12" fmla="*/ 867 w 1460"/>
                  <a:gd name="T13" fmla="*/ 101 h 495"/>
                  <a:gd name="T14" fmla="*/ 927 w 1460"/>
                  <a:gd name="T15" fmla="*/ 123 h 495"/>
                  <a:gd name="T16" fmla="*/ 963 w 1460"/>
                  <a:gd name="T17" fmla="*/ 129 h 495"/>
                  <a:gd name="T18" fmla="*/ 975 w 1460"/>
                  <a:gd name="T19" fmla="*/ 93 h 495"/>
                  <a:gd name="T20" fmla="*/ 998 w 1460"/>
                  <a:gd name="T21" fmla="*/ 76 h 495"/>
                  <a:gd name="T22" fmla="*/ 1065 w 1460"/>
                  <a:gd name="T23" fmla="*/ 63 h 495"/>
                  <a:gd name="T24" fmla="*/ 1060 w 1460"/>
                  <a:gd name="T25" fmla="*/ 21 h 495"/>
                  <a:gd name="T26" fmla="*/ 1106 w 1460"/>
                  <a:gd name="T27" fmla="*/ 0 h 495"/>
                  <a:gd name="T28" fmla="*/ 1205 w 1460"/>
                  <a:gd name="T29" fmla="*/ 2 h 495"/>
                  <a:gd name="T30" fmla="*/ 1217 w 1460"/>
                  <a:gd name="T31" fmla="*/ 77 h 495"/>
                  <a:gd name="T32" fmla="*/ 1460 w 1460"/>
                  <a:gd name="T33" fmla="*/ 56 h 495"/>
                  <a:gd name="T34" fmla="*/ 1399 w 1460"/>
                  <a:gd name="T35" fmla="*/ 160 h 495"/>
                  <a:gd name="T36" fmla="*/ 1310 w 1460"/>
                  <a:gd name="T37" fmla="*/ 178 h 495"/>
                  <a:gd name="T38" fmla="*/ 1293 w 1460"/>
                  <a:gd name="T39" fmla="*/ 179 h 495"/>
                  <a:gd name="T40" fmla="*/ 1293 w 1460"/>
                  <a:gd name="T41" fmla="*/ 214 h 495"/>
                  <a:gd name="T42" fmla="*/ 1319 w 1460"/>
                  <a:gd name="T43" fmla="*/ 278 h 495"/>
                  <a:gd name="T44" fmla="*/ 1274 w 1460"/>
                  <a:gd name="T45" fmla="*/ 294 h 495"/>
                  <a:gd name="T46" fmla="*/ 1256 w 1460"/>
                  <a:gd name="T47" fmla="*/ 372 h 495"/>
                  <a:gd name="T48" fmla="*/ 1208 w 1460"/>
                  <a:gd name="T49" fmla="*/ 350 h 495"/>
                  <a:gd name="T50" fmla="*/ 1147 w 1460"/>
                  <a:gd name="T51" fmla="*/ 394 h 495"/>
                  <a:gd name="T52" fmla="*/ 1070 w 1460"/>
                  <a:gd name="T53" fmla="*/ 407 h 495"/>
                  <a:gd name="T54" fmla="*/ 1026 w 1460"/>
                  <a:gd name="T55" fmla="*/ 390 h 495"/>
                  <a:gd name="T56" fmla="*/ 875 w 1460"/>
                  <a:gd name="T57" fmla="*/ 388 h 495"/>
                  <a:gd name="T58" fmla="*/ 866 w 1460"/>
                  <a:gd name="T59" fmla="*/ 372 h 495"/>
                  <a:gd name="T60" fmla="*/ 819 w 1460"/>
                  <a:gd name="T61" fmla="*/ 372 h 495"/>
                  <a:gd name="T62" fmla="*/ 805 w 1460"/>
                  <a:gd name="T63" fmla="*/ 388 h 495"/>
                  <a:gd name="T64" fmla="*/ 699 w 1460"/>
                  <a:gd name="T65" fmla="*/ 390 h 495"/>
                  <a:gd name="T66" fmla="*/ 695 w 1460"/>
                  <a:gd name="T67" fmla="*/ 401 h 495"/>
                  <a:gd name="T68" fmla="*/ 646 w 1460"/>
                  <a:gd name="T69" fmla="*/ 407 h 495"/>
                  <a:gd name="T70" fmla="*/ 602 w 1460"/>
                  <a:gd name="T71" fmla="*/ 422 h 495"/>
                  <a:gd name="T72" fmla="*/ 569 w 1460"/>
                  <a:gd name="T73" fmla="*/ 408 h 495"/>
                  <a:gd name="T74" fmla="*/ 502 w 1460"/>
                  <a:gd name="T75" fmla="*/ 416 h 495"/>
                  <a:gd name="T76" fmla="*/ 436 w 1460"/>
                  <a:gd name="T77" fmla="*/ 438 h 495"/>
                  <a:gd name="T78" fmla="*/ 386 w 1460"/>
                  <a:gd name="T79" fmla="*/ 440 h 495"/>
                  <a:gd name="T80" fmla="*/ 342 w 1460"/>
                  <a:gd name="T81" fmla="*/ 390 h 495"/>
                  <a:gd name="T82" fmla="*/ 287 w 1460"/>
                  <a:gd name="T83" fmla="*/ 401 h 495"/>
                  <a:gd name="T84" fmla="*/ 262 w 1460"/>
                  <a:gd name="T85" fmla="*/ 418 h 495"/>
                  <a:gd name="T86" fmla="*/ 184 w 1460"/>
                  <a:gd name="T87" fmla="*/ 421 h 495"/>
                  <a:gd name="T88" fmla="*/ 165 w 1460"/>
                  <a:gd name="T89" fmla="*/ 451 h 495"/>
                  <a:gd name="T90" fmla="*/ 80 w 1460"/>
                  <a:gd name="T91" fmla="*/ 495 h 495"/>
                  <a:gd name="T92" fmla="*/ 20 w 1460"/>
                  <a:gd name="T93" fmla="*/ 408 h 495"/>
                  <a:gd name="T94" fmla="*/ 0 w 1460"/>
                  <a:gd name="T95" fmla="*/ 313 h 4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460" h="495">
                    <a:moveTo>
                      <a:pt x="0" y="313"/>
                    </a:moveTo>
                    <a:lnTo>
                      <a:pt x="96" y="292"/>
                    </a:lnTo>
                    <a:lnTo>
                      <a:pt x="190" y="255"/>
                    </a:lnTo>
                    <a:lnTo>
                      <a:pt x="268" y="252"/>
                    </a:lnTo>
                    <a:lnTo>
                      <a:pt x="707" y="117"/>
                    </a:lnTo>
                    <a:lnTo>
                      <a:pt x="779" y="79"/>
                    </a:lnTo>
                    <a:lnTo>
                      <a:pt x="867" y="101"/>
                    </a:lnTo>
                    <a:lnTo>
                      <a:pt x="927" y="123"/>
                    </a:lnTo>
                    <a:lnTo>
                      <a:pt x="963" y="129"/>
                    </a:lnTo>
                    <a:lnTo>
                      <a:pt x="975" y="93"/>
                    </a:lnTo>
                    <a:lnTo>
                      <a:pt x="998" y="76"/>
                    </a:lnTo>
                    <a:lnTo>
                      <a:pt x="1065" y="63"/>
                    </a:lnTo>
                    <a:lnTo>
                      <a:pt x="1060" y="21"/>
                    </a:lnTo>
                    <a:lnTo>
                      <a:pt x="1106" y="0"/>
                    </a:lnTo>
                    <a:lnTo>
                      <a:pt x="1205" y="2"/>
                    </a:lnTo>
                    <a:lnTo>
                      <a:pt x="1217" y="77"/>
                    </a:lnTo>
                    <a:lnTo>
                      <a:pt x="1460" y="56"/>
                    </a:lnTo>
                    <a:lnTo>
                      <a:pt x="1399" y="160"/>
                    </a:lnTo>
                    <a:lnTo>
                      <a:pt x="1310" y="178"/>
                    </a:lnTo>
                    <a:lnTo>
                      <a:pt x="1293" y="179"/>
                    </a:lnTo>
                    <a:lnTo>
                      <a:pt x="1293" y="214"/>
                    </a:lnTo>
                    <a:lnTo>
                      <a:pt x="1319" y="278"/>
                    </a:lnTo>
                    <a:lnTo>
                      <a:pt x="1274" y="294"/>
                    </a:lnTo>
                    <a:lnTo>
                      <a:pt x="1256" y="372"/>
                    </a:lnTo>
                    <a:lnTo>
                      <a:pt x="1208" y="350"/>
                    </a:lnTo>
                    <a:lnTo>
                      <a:pt x="1147" y="394"/>
                    </a:lnTo>
                    <a:lnTo>
                      <a:pt x="1070" y="407"/>
                    </a:lnTo>
                    <a:lnTo>
                      <a:pt x="1026" y="390"/>
                    </a:lnTo>
                    <a:lnTo>
                      <a:pt x="875" y="388"/>
                    </a:lnTo>
                    <a:lnTo>
                      <a:pt x="866" y="372"/>
                    </a:lnTo>
                    <a:lnTo>
                      <a:pt x="819" y="372"/>
                    </a:lnTo>
                    <a:lnTo>
                      <a:pt x="805" y="388"/>
                    </a:lnTo>
                    <a:lnTo>
                      <a:pt x="699" y="390"/>
                    </a:lnTo>
                    <a:lnTo>
                      <a:pt x="695" y="401"/>
                    </a:lnTo>
                    <a:lnTo>
                      <a:pt x="646" y="407"/>
                    </a:lnTo>
                    <a:lnTo>
                      <a:pt x="602" y="422"/>
                    </a:lnTo>
                    <a:lnTo>
                      <a:pt x="569" y="408"/>
                    </a:lnTo>
                    <a:lnTo>
                      <a:pt x="502" y="416"/>
                    </a:lnTo>
                    <a:lnTo>
                      <a:pt x="436" y="438"/>
                    </a:lnTo>
                    <a:lnTo>
                      <a:pt x="386" y="440"/>
                    </a:lnTo>
                    <a:lnTo>
                      <a:pt x="342" y="390"/>
                    </a:lnTo>
                    <a:lnTo>
                      <a:pt x="287" y="401"/>
                    </a:lnTo>
                    <a:lnTo>
                      <a:pt x="262" y="418"/>
                    </a:lnTo>
                    <a:lnTo>
                      <a:pt x="184" y="421"/>
                    </a:lnTo>
                    <a:lnTo>
                      <a:pt x="165" y="451"/>
                    </a:lnTo>
                    <a:lnTo>
                      <a:pt x="80" y="495"/>
                    </a:lnTo>
                    <a:lnTo>
                      <a:pt x="20" y="408"/>
                    </a:lnTo>
                    <a:lnTo>
                      <a:pt x="0" y="31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93" name="Freeform 153"/>
              <p:cNvSpPr>
                <a:spLocks noChangeAspect="1"/>
              </p:cNvSpPr>
              <p:nvPr/>
            </p:nvSpPr>
            <p:spPr bwMode="auto">
              <a:xfrm>
                <a:off x="2967" y="1383"/>
                <a:ext cx="277" cy="105"/>
              </a:xfrm>
              <a:custGeom>
                <a:avLst/>
                <a:gdLst>
                  <a:gd name="T0" fmla="*/ 0 w 1535"/>
                  <a:gd name="T1" fmla="*/ 380 h 587"/>
                  <a:gd name="T2" fmla="*/ 115 w 1535"/>
                  <a:gd name="T3" fmla="*/ 388 h 587"/>
                  <a:gd name="T4" fmla="*/ 179 w 1535"/>
                  <a:gd name="T5" fmla="*/ 347 h 587"/>
                  <a:gd name="T6" fmla="*/ 250 w 1535"/>
                  <a:gd name="T7" fmla="*/ 313 h 587"/>
                  <a:gd name="T8" fmla="*/ 355 w 1535"/>
                  <a:gd name="T9" fmla="*/ 214 h 587"/>
                  <a:gd name="T10" fmla="*/ 485 w 1535"/>
                  <a:gd name="T11" fmla="*/ 203 h 587"/>
                  <a:gd name="T12" fmla="*/ 509 w 1535"/>
                  <a:gd name="T13" fmla="*/ 186 h 587"/>
                  <a:gd name="T14" fmla="*/ 532 w 1535"/>
                  <a:gd name="T15" fmla="*/ 184 h 587"/>
                  <a:gd name="T16" fmla="*/ 542 w 1535"/>
                  <a:gd name="T17" fmla="*/ 195 h 587"/>
                  <a:gd name="T18" fmla="*/ 617 w 1535"/>
                  <a:gd name="T19" fmla="*/ 201 h 587"/>
                  <a:gd name="T20" fmla="*/ 653 w 1535"/>
                  <a:gd name="T21" fmla="*/ 214 h 587"/>
                  <a:gd name="T22" fmla="*/ 690 w 1535"/>
                  <a:gd name="T23" fmla="*/ 218 h 587"/>
                  <a:gd name="T24" fmla="*/ 741 w 1535"/>
                  <a:gd name="T25" fmla="*/ 198 h 587"/>
                  <a:gd name="T26" fmla="*/ 832 w 1535"/>
                  <a:gd name="T27" fmla="*/ 198 h 587"/>
                  <a:gd name="T28" fmla="*/ 833 w 1535"/>
                  <a:gd name="T29" fmla="*/ 178 h 587"/>
                  <a:gd name="T30" fmla="*/ 854 w 1535"/>
                  <a:gd name="T31" fmla="*/ 178 h 587"/>
                  <a:gd name="T32" fmla="*/ 862 w 1535"/>
                  <a:gd name="T33" fmla="*/ 198 h 587"/>
                  <a:gd name="T34" fmla="*/ 894 w 1535"/>
                  <a:gd name="T35" fmla="*/ 204 h 587"/>
                  <a:gd name="T36" fmla="*/ 935 w 1535"/>
                  <a:gd name="T37" fmla="*/ 90 h 587"/>
                  <a:gd name="T38" fmla="*/ 1023 w 1535"/>
                  <a:gd name="T39" fmla="*/ 30 h 587"/>
                  <a:gd name="T40" fmla="*/ 1088 w 1535"/>
                  <a:gd name="T41" fmla="*/ 30 h 587"/>
                  <a:gd name="T42" fmla="*/ 1092 w 1535"/>
                  <a:gd name="T43" fmla="*/ 22 h 587"/>
                  <a:gd name="T44" fmla="*/ 1130 w 1535"/>
                  <a:gd name="T45" fmla="*/ 0 h 587"/>
                  <a:gd name="T46" fmla="*/ 1288 w 1535"/>
                  <a:gd name="T47" fmla="*/ 28 h 587"/>
                  <a:gd name="T48" fmla="*/ 1514 w 1535"/>
                  <a:gd name="T49" fmla="*/ 16 h 587"/>
                  <a:gd name="T50" fmla="*/ 1531 w 1535"/>
                  <a:gd name="T51" fmla="*/ 46 h 587"/>
                  <a:gd name="T52" fmla="*/ 1535 w 1535"/>
                  <a:gd name="T53" fmla="*/ 78 h 587"/>
                  <a:gd name="T54" fmla="*/ 1519 w 1535"/>
                  <a:gd name="T55" fmla="*/ 111 h 587"/>
                  <a:gd name="T56" fmla="*/ 1486 w 1535"/>
                  <a:gd name="T57" fmla="*/ 147 h 587"/>
                  <a:gd name="T58" fmla="*/ 1462 w 1535"/>
                  <a:gd name="T59" fmla="*/ 207 h 587"/>
                  <a:gd name="T60" fmla="*/ 1406 w 1535"/>
                  <a:gd name="T61" fmla="*/ 222 h 587"/>
                  <a:gd name="T62" fmla="*/ 1379 w 1535"/>
                  <a:gd name="T63" fmla="*/ 267 h 587"/>
                  <a:gd name="T64" fmla="*/ 1356 w 1535"/>
                  <a:gd name="T65" fmla="*/ 286 h 587"/>
                  <a:gd name="T66" fmla="*/ 1321 w 1535"/>
                  <a:gd name="T67" fmla="*/ 283 h 587"/>
                  <a:gd name="T68" fmla="*/ 1288 w 1535"/>
                  <a:gd name="T69" fmla="*/ 267 h 587"/>
                  <a:gd name="T70" fmla="*/ 1263 w 1535"/>
                  <a:gd name="T71" fmla="*/ 278 h 587"/>
                  <a:gd name="T72" fmla="*/ 1174 w 1535"/>
                  <a:gd name="T73" fmla="*/ 276 h 587"/>
                  <a:gd name="T74" fmla="*/ 1122 w 1535"/>
                  <a:gd name="T75" fmla="*/ 294 h 587"/>
                  <a:gd name="T76" fmla="*/ 1123 w 1535"/>
                  <a:gd name="T77" fmla="*/ 339 h 587"/>
                  <a:gd name="T78" fmla="*/ 1061 w 1535"/>
                  <a:gd name="T79" fmla="*/ 352 h 587"/>
                  <a:gd name="T80" fmla="*/ 1035 w 1535"/>
                  <a:gd name="T81" fmla="*/ 366 h 587"/>
                  <a:gd name="T82" fmla="*/ 1025 w 1535"/>
                  <a:gd name="T83" fmla="*/ 402 h 587"/>
                  <a:gd name="T84" fmla="*/ 993 w 1535"/>
                  <a:gd name="T85" fmla="*/ 401 h 587"/>
                  <a:gd name="T86" fmla="*/ 913 w 1535"/>
                  <a:gd name="T87" fmla="*/ 374 h 587"/>
                  <a:gd name="T88" fmla="*/ 841 w 1535"/>
                  <a:gd name="T89" fmla="*/ 355 h 587"/>
                  <a:gd name="T90" fmla="*/ 752 w 1535"/>
                  <a:gd name="T91" fmla="*/ 398 h 587"/>
                  <a:gd name="T92" fmla="*/ 324 w 1535"/>
                  <a:gd name="T93" fmla="*/ 529 h 587"/>
                  <a:gd name="T94" fmla="*/ 251 w 1535"/>
                  <a:gd name="T95" fmla="*/ 531 h 587"/>
                  <a:gd name="T96" fmla="*/ 167 w 1535"/>
                  <a:gd name="T97" fmla="*/ 565 h 587"/>
                  <a:gd name="T98" fmla="*/ 62 w 1535"/>
                  <a:gd name="T99" fmla="*/ 587 h 587"/>
                  <a:gd name="T100" fmla="*/ 26 w 1535"/>
                  <a:gd name="T101" fmla="*/ 493 h 587"/>
                  <a:gd name="T102" fmla="*/ 21 w 1535"/>
                  <a:gd name="T103" fmla="*/ 438 h 587"/>
                  <a:gd name="T104" fmla="*/ 1 w 1535"/>
                  <a:gd name="T105" fmla="*/ 407 h 587"/>
                  <a:gd name="T106" fmla="*/ 0 w 1535"/>
                  <a:gd name="T107" fmla="*/ 380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35" h="587">
                    <a:moveTo>
                      <a:pt x="0" y="380"/>
                    </a:moveTo>
                    <a:lnTo>
                      <a:pt x="115" y="388"/>
                    </a:lnTo>
                    <a:lnTo>
                      <a:pt x="179" y="347"/>
                    </a:lnTo>
                    <a:lnTo>
                      <a:pt x="250" y="313"/>
                    </a:lnTo>
                    <a:lnTo>
                      <a:pt x="355" y="214"/>
                    </a:lnTo>
                    <a:lnTo>
                      <a:pt x="485" y="203"/>
                    </a:lnTo>
                    <a:lnTo>
                      <a:pt x="509" y="186"/>
                    </a:lnTo>
                    <a:lnTo>
                      <a:pt x="532" y="184"/>
                    </a:lnTo>
                    <a:lnTo>
                      <a:pt x="542" y="195"/>
                    </a:lnTo>
                    <a:lnTo>
                      <a:pt x="617" y="201"/>
                    </a:lnTo>
                    <a:lnTo>
                      <a:pt x="653" y="214"/>
                    </a:lnTo>
                    <a:lnTo>
                      <a:pt x="690" y="218"/>
                    </a:lnTo>
                    <a:lnTo>
                      <a:pt x="741" y="198"/>
                    </a:lnTo>
                    <a:lnTo>
                      <a:pt x="832" y="198"/>
                    </a:lnTo>
                    <a:lnTo>
                      <a:pt x="833" y="178"/>
                    </a:lnTo>
                    <a:lnTo>
                      <a:pt x="854" y="178"/>
                    </a:lnTo>
                    <a:lnTo>
                      <a:pt x="862" y="198"/>
                    </a:lnTo>
                    <a:lnTo>
                      <a:pt x="894" y="204"/>
                    </a:lnTo>
                    <a:lnTo>
                      <a:pt x="935" y="90"/>
                    </a:lnTo>
                    <a:lnTo>
                      <a:pt x="1023" y="30"/>
                    </a:lnTo>
                    <a:lnTo>
                      <a:pt x="1088" y="30"/>
                    </a:lnTo>
                    <a:lnTo>
                      <a:pt x="1092" y="22"/>
                    </a:lnTo>
                    <a:lnTo>
                      <a:pt x="1130" y="0"/>
                    </a:lnTo>
                    <a:lnTo>
                      <a:pt x="1288" y="28"/>
                    </a:lnTo>
                    <a:lnTo>
                      <a:pt x="1514" y="16"/>
                    </a:lnTo>
                    <a:lnTo>
                      <a:pt x="1531" y="46"/>
                    </a:lnTo>
                    <a:lnTo>
                      <a:pt x="1535" y="78"/>
                    </a:lnTo>
                    <a:lnTo>
                      <a:pt x="1519" y="111"/>
                    </a:lnTo>
                    <a:lnTo>
                      <a:pt x="1486" y="147"/>
                    </a:lnTo>
                    <a:lnTo>
                      <a:pt x="1462" y="207"/>
                    </a:lnTo>
                    <a:lnTo>
                      <a:pt x="1406" y="222"/>
                    </a:lnTo>
                    <a:lnTo>
                      <a:pt x="1379" y="267"/>
                    </a:lnTo>
                    <a:lnTo>
                      <a:pt x="1356" y="286"/>
                    </a:lnTo>
                    <a:lnTo>
                      <a:pt x="1321" y="283"/>
                    </a:lnTo>
                    <a:lnTo>
                      <a:pt x="1288" y="267"/>
                    </a:lnTo>
                    <a:lnTo>
                      <a:pt x="1263" y="278"/>
                    </a:lnTo>
                    <a:lnTo>
                      <a:pt x="1174" y="276"/>
                    </a:lnTo>
                    <a:lnTo>
                      <a:pt x="1122" y="294"/>
                    </a:lnTo>
                    <a:lnTo>
                      <a:pt x="1123" y="339"/>
                    </a:lnTo>
                    <a:lnTo>
                      <a:pt x="1061" y="352"/>
                    </a:lnTo>
                    <a:lnTo>
                      <a:pt x="1035" y="366"/>
                    </a:lnTo>
                    <a:lnTo>
                      <a:pt x="1025" y="402"/>
                    </a:lnTo>
                    <a:lnTo>
                      <a:pt x="993" y="401"/>
                    </a:lnTo>
                    <a:lnTo>
                      <a:pt x="913" y="374"/>
                    </a:lnTo>
                    <a:lnTo>
                      <a:pt x="841" y="355"/>
                    </a:lnTo>
                    <a:lnTo>
                      <a:pt x="752" y="398"/>
                    </a:lnTo>
                    <a:lnTo>
                      <a:pt x="324" y="529"/>
                    </a:lnTo>
                    <a:lnTo>
                      <a:pt x="251" y="531"/>
                    </a:lnTo>
                    <a:lnTo>
                      <a:pt x="167" y="565"/>
                    </a:lnTo>
                    <a:lnTo>
                      <a:pt x="62" y="587"/>
                    </a:lnTo>
                    <a:lnTo>
                      <a:pt x="26" y="493"/>
                    </a:lnTo>
                    <a:lnTo>
                      <a:pt x="21" y="438"/>
                    </a:lnTo>
                    <a:lnTo>
                      <a:pt x="1" y="407"/>
                    </a:lnTo>
                    <a:lnTo>
                      <a:pt x="0" y="38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94" name="Freeform 154"/>
              <p:cNvSpPr>
                <a:spLocks noChangeAspect="1"/>
              </p:cNvSpPr>
              <p:nvPr/>
            </p:nvSpPr>
            <p:spPr bwMode="auto">
              <a:xfrm>
                <a:off x="2913" y="1179"/>
                <a:ext cx="304" cy="274"/>
              </a:xfrm>
              <a:custGeom>
                <a:avLst/>
                <a:gdLst>
                  <a:gd name="T0" fmla="*/ 384 w 1684"/>
                  <a:gd name="T1" fmla="*/ 929 h 1515"/>
                  <a:gd name="T2" fmla="*/ 453 w 1684"/>
                  <a:gd name="T3" fmla="*/ 867 h 1515"/>
                  <a:gd name="T4" fmla="*/ 564 w 1684"/>
                  <a:gd name="T5" fmla="*/ 868 h 1515"/>
                  <a:gd name="T6" fmla="*/ 629 w 1684"/>
                  <a:gd name="T7" fmla="*/ 882 h 1515"/>
                  <a:gd name="T8" fmla="*/ 705 w 1684"/>
                  <a:gd name="T9" fmla="*/ 908 h 1515"/>
                  <a:gd name="T10" fmla="*/ 759 w 1684"/>
                  <a:gd name="T11" fmla="*/ 874 h 1515"/>
                  <a:gd name="T12" fmla="*/ 966 w 1684"/>
                  <a:gd name="T13" fmla="*/ 769 h 1515"/>
                  <a:gd name="T14" fmla="*/ 1222 w 1684"/>
                  <a:gd name="T15" fmla="*/ 566 h 1515"/>
                  <a:gd name="T16" fmla="*/ 1482 w 1684"/>
                  <a:gd name="T17" fmla="*/ 346 h 1515"/>
                  <a:gd name="T18" fmla="*/ 1455 w 1684"/>
                  <a:gd name="T19" fmla="*/ 308 h 1515"/>
                  <a:gd name="T20" fmla="*/ 1508 w 1684"/>
                  <a:gd name="T21" fmla="*/ 260 h 1515"/>
                  <a:gd name="T22" fmla="*/ 1479 w 1684"/>
                  <a:gd name="T23" fmla="*/ 203 h 1515"/>
                  <a:gd name="T24" fmla="*/ 1522 w 1684"/>
                  <a:gd name="T25" fmla="*/ 103 h 1515"/>
                  <a:gd name="T26" fmla="*/ 1596 w 1684"/>
                  <a:gd name="T27" fmla="*/ 0 h 1515"/>
                  <a:gd name="T28" fmla="*/ 1581 w 1684"/>
                  <a:gd name="T29" fmla="*/ 332 h 1515"/>
                  <a:gd name="T30" fmla="*/ 1408 w 1684"/>
                  <a:gd name="T31" fmla="*/ 473 h 1515"/>
                  <a:gd name="T32" fmla="*/ 1486 w 1684"/>
                  <a:gd name="T33" fmla="*/ 917 h 1515"/>
                  <a:gd name="T34" fmla="*/ 1431 w 1684"/>
                  <a:gd name="T35" fmla="*/ 1126 h 1515"/>
                  <a:gd name="T36" fmla="*/ 1389 w 1684"/>
                  <a:gd name="T37" fmla="*/ 1157 h 1515"/>
                  <a:gd name="T38" fmla="*/ 1233 w 1684"/>
                  <a:gd name="T39" fmla="*/ 1220 h 1515"/>
                  <a:gd name="T40" fmla="*/ 1160 w 1684"/>
                  <a:gd name="T41" fmla="*/ 1324 h 1515"/>
                  <a:gd name="T42" fmla="*/ 1136 w 1684"/>
                  <a:gd name="T43" fmla="*/ 1306 h 1515"/>
                  <a:gd name="T44" fmla="*/ 1039 w 1684"/>
                  <a:gd name="T45" fmla="*/ 1324 h 1515"/>
                  <a:gd name="T46" fmla="*/ 959 w 1684"/>
                  <a:gd name="T47" fmla="*/ 1342 h 1515"/>
                  <a:gd name="T48" fmla="*/ 840 w 1684"/>
                  <a:gd name="T49" fmla="*/ 1322 h 1515"/>
                  <a:gd name="T50" fmla="*/ 808 w 1684"/>
                  <a:gd name="T51" fmla="*/ 1312 h 1515"/>
                  <a:gd name="T52" fmla="*/ 655 w 1684"/>
                  <a:gd name="T53" fmla="*/ 1339 h 1515"/>
                  <a:gd name="T54" fmla="*/ 487 w 1684"/>
                  <a:gd name="T55" fmla="*/ 1469 h 1515"/>
                  <a:gd name="T56" fmla="*/ 299 w 1684"/>
                  <a:gd name="T57" fmla="*/ 1506 h 1515"/>
                  <a:gd name="T58" fmla="*/ 252 w 1684"/>
                  <a:gd name="T59" fmla="*/ 1337 h 1515"/>
                  <a:gd name="T60" fmla="*/ 144 w 1684"/>
                  <a:gd name="T61" fmla="*/ 1106 h 1515"/>
                  <a:gd name="T62" fmla="*/ 0 w 1684"/>
                  <a:gd name="T63" fmla="*/ 927 h 15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684" h="1515">
                    <a:moveTo>
                      <a:pt x="0" y="927"/>
                    </a:moveTo>
                    <a:lnTo>
                      <a:pt x="384" y="929"/>
                    </a:lnTo>
                    <a:lnTo>
                      <a:pt x="431" y="862"/>
                    </a:lnTo>
                    <a:lnTo>
                      <a:pt x="453" y="867"/>
                    </a:lnTo>
                    <a:lnTo>
                      <a:pt x="456" y="895"/>
                    </a:lnTo>
                    <a:lnTo>
                      <a:pt x="564" y="868"/>
                    </a:lnTo>
                    <a:lnTo>
                      <a:pt x="579" y="850"/>
                    </a:lnTo>
                    <a:lnTo>
                      <a:pt x="629" y="882"/>
                    </a:lnTo>
                    <a:lnTo>
                      <a:pt x="656" y="907"/>
                    </a:lnTo>
                    <a:lnTo>
                      <a:pt x="705" y="908"/>
                    </a:lnTo>
                    <a:lnTo>
                      <a:pt x="716" y="878"/>
                    </a:lnTo>
                    <a:lnTo>
                      <a:pt x="759" y="874"/>
                    </a:lnTo>
                    <a:lnTo>
                      <a:pt x="914" y="774"/>
                    </a:lnTo>
                    <a:lnTo>
                      <a:pt x="966" y="769"/>
                    </a:lnTo>
                    <a:lnTo>
                      <a:pt x="1006" y="719"/>
                    </a:lnTo>
                    <a:lnTo>
                      <a:pt x="1222" y="566"/>
                    </a:lnTo>
                    <a:lnTo>
                      <a:pt x="1439" y="392"/>
                    </a:lnTo>
                    <a:lnTo>
                      <a:pt x="1482" y="346"/>
                    </a:lnTo>
                    <a:lnTo>
                      <a:pt x="1477" y="324"/>
                    </a:lnTo>
                    <a:lnTo>
                      <a:pt x="1455" y="308"/>
                    </a:lnTo>
                    <a:lnTo>
                      <a:pt x="1476" y="280"/>
                    </a:lnTo>
                    <a:lnTo>
                      <a:pt x="1508" y="260"/>
                    </a:lnTo>
                    <a:lnTo>
                      <a:pt x="1479" y="228"/>
                    </a:lnTo>
                    <a:lnTo>
                      <a:pt x="1479" y="203"/>
                    </a:lnTo>
                    <a:lnTo>
                      <a:pt x="1527" y="163"/>
                    </a:lnTo>
                    <a:lnTo>
                      <a:pt x="1522" y="103"/>
                    </a:lnTo>
                    <a:lnTo>
                      <a:pt x="1545" y="48"/>
                    </a:lnTo>
                    <a:lnTo>
                      <a:pt x="1596" y="0"/>
                    </a:lnTo>
                    <a:lnTo>
                      <a:pt x="1684" y="137"/>
                    </a:lnTo>
                    <a:lnTo>
                      <a:pt x="1581" y="332"/>
                    </a:lnTo>
                    <a:lnTo>
                      <a:pt x="1444" y="431"/>
                    </a:lnTo>
                    <a:lnTo>
                      <a:pt x="1408" y="473"/>
                    </a:lnTo>
                    <a:lnTo>
                      <a:pt x="1440" y="656"/>
                    </a:lnTo>
                    <a:lnTo>
                      <a:pt x="1486" y="917"/>
                    </a:lnTo>
                    <a:lnTo>
                      <a:pt x="1497" y="959"/>
                    </a:lnTo>
                    <a:lnTo>
                      <a:pt x="1431" y="1126"/>
                    </a:lnTo>
                    <a:lnTo>
                      <a:pt x="1393" y="1147"/>
                    </a:lnTo>
                    <a:lnTo>
                      <a:pt x="1389" y="1157"/>
                    </a:lnTo>
                    <a:lnTo>
                      <a:pt x="1323" y="1158"/>
                    </a:lnTo>
                    <a:lnTo>
                      <a:pt x="1233" y="1220"/>
                    </a:lnTo>
                    <a:lnTo>
                      <a:pt x="1195" y="1331"/>
                    </a:lnTo>
                    <a:lnTo>
                      <a:pt x="1160" y="1324"/>
                    </a:lnTo>
                    <a:lnTo>
                      <a:pt x="1153" y="1306"/>
                    </a:lnTo>
                    <a:lnTo>
                      <a:pt x="1136" y="1306"/>
                    </a:lnTo>
                    <a:lnTo>
                      <a:pt x="1130" y="1325"/>
                    </a:lnTo>
                    <a:lnTo>
                      <a:pt x="1039" y="1324"/>
                    </a:lnTo>
                    <a:lnTo>
                      <a:pt x="994" y="1345"/>
                    </a:lnTo>
                    <a:lnTo>
                      <a:pt x="959" y="1342"/>
                    </a:lnTo>
                    <a:lnTo>
                      <a:pt x="920" y="1330"/>
                    </a:lnTo>
                    <a:lnTo>
                      <a:pt x="840" y="1322"/>
                    </a:lnTo>
                    <a:lnTo>
                      <a:pt x="831" y="1310"/>
                    </a:lnTo>
                    <a:lnTo>
                      <a:pt x="808" y="1312"/>
                    </a:lnTo>
                    <a:lnTo>
                      <a:pt x="780" y="1331"/>
                    </a:lnTo>
                    <a:lnTo>
                      <a:pt x="655" y="1339"/>
                    </a:lnTo>
                    <a:lnTo>
                      <a:pt x="556" y="1435"/>
                    </a:lnTo>
                    <a:lnTo>
                      <a:pt x="487" y="1469"/>
                    </a:lnTo>
                    <a:lnTo>
                      <a:pt x="415" y="1515"/>
                    </a:lnTo>
                    <a:lnTo>
                      <a:pt x="299" y="1506"/>
                    </a:lnTo>
                    <a:lnTo>
                      <a:pt x="299" y="1424"/>
                    </a:lnTo>
                    <a:lnTo>
                      <a:pt x="252" y="1337"/>
                    </a:lnTo>
                    <a:lnTo>
                      <a:pt x="233" y="1209"/>
                    </a:lnTo>
                    <a:lnTo>
                      <a:pt x="144" y="1106"/>
                    </a:lnTo>
                    <a:lnTo>
                      <a:pt x="38" y="1013"/>
                    </a:lnTo>
                    <a:lnTo>
                      <a:pt x="0" y="92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95" name="Freeform 155"/>
              <p:cNvSpPr>
                <a:spLocks noChangeAspect="1"/>
              </p:cNvSpPr>
              <p:nvPr/>
            </p:nvSpPr>
            <p:spPr bwMode="auto">
              <a:xfrm>
                <a:off x="2876" y="1101"/>
                <a:ext cx="304" cy="246"/>
              </a:xfrm>
              <a:custGeom>
                <a:avLst/>
                <a:gdLst>
                  <a:gd name="T0" fmla="*/ 0 w 1687"/>
                  <a:gd name="T1" fmla="*/ 915 h 1364"/>
                  <a:gd name="T2" fmla="*/ 204 w 1687"/>
                  <a:gd name="T3" fmla="*/ 1362 h 1364"/>
                  <a:gd name="T4" fmla="*/ 588 w 1687"/>
                  <a:gd name="T5" fmla="*/ 1364 h 1364"/>
                  <a:gd name="T6" fmla="*/ 635 w 1687"/>
                  <a:gd name="T7" fmla="*/ 1296 h 1364"/>
                  <a:gd name="T8" fmla="*/ 658 w 1687"/>
                  <a:gd name="T9" fmla="*/ 1302 h 1364"/>
                  <a:gd name="T10" fmla="*/ 661 w 1687"/>
                  <a:gd name="T11" fmla="*/ 1330 h 1364"/>
                  <a:gd name="T12" fmla="*/ 767 w 1687"/>
                  <a:gd name="T13" fmla="*/ 1304 h 1364"/>
                  <a:gd name="T14" fmla="*/ 783 w 1687"/>
                  <a:gd name="T15" fmla="*/ 1285 h 1364"/>
                  <a:gd name="T16" fmla="*/ 835 w 1687"/>
                  <a:gd name="T17" fmla="*/ 1318 h 1364"/>
                  <a:gd name="T18" fmla="*/ 862 w 1687"/>
                  <a:gd name="T19" fmla="*/ 1342 h 1364"/>
                  <a:gd name="T20" fmla="*/ 910 w 1687"/>
                  <a:gd name="T21" fmla="*/ 1344 h 1364"/>
                  <a:gd name="T22" fmla="*/ 920 w 1687"/>
                  <a:gd name="T23" fmla="*/ 1313 h 1364"/>
                  <a:gd name="T24" fmla="*/ 965 w 1687"/>
                  <a:gd name="T25" fmla="*/ 1308 h 1364"/>
                  <a:gd name="T26" fmla="*/ 1119 w 1687"/>
                  <a:gd name="T27" fmla="*/ 1210 h 1364"/>
                  <a:gd name="T28" fmla="*/ 1172 w 1687"/>
                  <a:gd name="T29" fmla="*/ 1204 h 1364"/>
                  <a:gd name="T30" fmla="*/ 1209 w 1687"/>
                  <a:gd name="T31" fmla="*/ 1156 h 1364"/>
                  <a:gd name="T32" fmla="*/ 1430 w 1687"/>
                  <a:gd name="T33" fmla="*/ 1000 h 1364"/>
                  <a:gd name="T34" fmla="*/ 1638 w 1687"/>
                  <a:gd name="T35" fmla="*/ 832 h 1364"/>
                  <a:gd name="T36" fmla="*/ 1687 w 1687"/>
                  <a:gd name="T37" fmla="*/ 782 h 1364"/>
                  <a:gd name="T38" fmla="*/ 1681 w 1687"/>
                  <a:gd name="T39" fmla="*/ 757 h 1364"/>
                  <a:gd name="T40" fmla="*/ 1661 w 1687"/>
                  <a:gd name="T41" fmla="*/ 743 h 1364"/>
                  <a:gd name="T42" fmla="*/ 1317 w 1687"/>
                  <a:gd name="T43" fmla="*/ 452 h 1364"/>
                  <a:gd name="T44" fmla="*/ 1189 w 1687"/>
                  <a:gd name="T45" fmla="*/ 367 h 1364"/>
                  <a:gd name="T46" fmla="*/ 1137 w 1687"/>
                  <a:gd name="T47" fmla="*/ 361 h 1364"/>
                  <a:gd name="T48" fmla="*/ 1124 w 1687"/>
                  <a:gd name="T49" fmla="*/ 319 h 1364"/>
                  <a:gd name="T50" fmla="*/ 1100 w 1687"/>
                  <a:gd name="T51" fmla="*/ 301 h 1364"/>
                  <a:gd name="T52" fmla="*/ 910 w 1687"/>
                  <a:gd name="T53" fmla="*/ 225 h 1364"/>
                  <a:gd name="T54" fmla="*/ 790 w 1687"/>
                  <a:gd name="T55" fmla="*/ 210 h 1364"/>
                  <a:gd name="T56" fmla="*/ 724 w 1687"/>
                  <a:gd name="T57" fmla="*/ 0 h 1364"/>
                  <a:gd name="T58" fmla="*/ 549 w 1687"/>
                  <a:gd name="T59" fmla="*/ 553 h 1364"/>
                  <a:gd name="T60" fmla="*/ 522 w 1687"/>
                  <a:gd name="T61" fmla="*/ 560 h 1364"/>
                  <a:gd name="T62" fmla="*/ 495 w 1687"/>
                  <a:gd name="T63" fmla="*/ 597 h 1364"/>
                  <a:gd name="T64" fmla="*/ 435 w 1687"/>
                  <a:gd name="T65" fmla="*/ 636 h 1364"/>
                  <a:gd name="T66" fmla="*/ 417 w 1687"/>
                  <a:gd name="T67" fmla="*/ 625 h 1364"/>
                  <a:gd name="T68" fmla="*/ 338 w 1687"/>
                  <a:gd name="T69" fmla="*/ 615 h 1364"/>
                  <a:gd name="T70" fmla="*/ 0 w 1687"/>
                  <a:gd name="T71" fmla="*/ 915 h 1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87" h="1364">
                    <a:moveTo>
                      <a:pt x="0" y="915"/>
                    </a:moveTo>
                    <a:lnTo>
                      <a:pt x="204" y="1362"/>
                    </a:lnTo>
                    <a:lnTo>
                      <a:pt x="588" y="1364"/>
                    </a:lnTo>
                    <a:lnTo>
                      <a:pt x="635" y="1296"/>
                    </a:lnTo>
                    <a:lnTo>
                      <a:pt x="658" y="1302"/>
                    </a:lnTo>
                    <a:lnTo>
                      <a:pt x="661" y="1330"/>
                    </a:lnTo>
                    <a:lnTo>
                      <a:pt x="767" y="1304"/>
                    </a:lnTo>
                    <a:lnTo>
                      <a:pt x="783" y="1285"/>
                    </a:lnTo>
                    <a:lnTo>
                      <a:pt x="835" y="1318"/>
                    </a:lnTo>
                    <a:lnTo>
                      <a:pt x="862" y="1342"/>
                    </a:lnTo>
                    <a:lnTo>
                      <a:pt x="910" y="1344"/>
                    </a:lnTo>
                    <a:lnTo>
                      <a:pt x="920" y="1313"/>
                    </a:lnTo>
                    <a:lnTo>
                      <a:pt x="965" y="1308"/>
                    </a:lnTo>
                    <a:lnTo>
                      <a:pt x="1119" y="1210"/>
                    </a:lnTo>
                    <a:lnTo>
                      <a:pt x="1172" y="1204"/>
                    </a:lnTo>
                    <a:lnTo>
                      <a:pt x="1209" y="1156"/>
                    </a:lnTo>
                    <a:lnTo>
                      <a:pt x="1430" y="1000"/>
                    </a:lnTo>
                    <a:lnTo>
                      <a:pt x="1638" y="832"/>
                    </a:lnTo>
                    <a:lnTo>
                      <a:pt x="1687" y="782"/>
                    </a:lnTo>
                    <a:lnTo>
                      <a:pt x="1681" y="757"/>
                    </a:lnTo>
                    <a:lnTo>
                      <a:pt x="1661" y="743"/>
                    </a:lnTo>
                    <a:lnTo>
                      <a:pt x="1317" y="452"/>
                    </a:lnTo>
                    <a:lnTo>
                      <a:pt x="1189" y="367"/>
                    </a:lnTo>
                    <a:lnTo>
                      <a:pt x="1137" y="361"/>
                    </a:lnTo>
                    <a:lnTo>
                      <a:pt x="1124" y="319"/>
                    </a:lnTo>
                    <a:lnTo>
                      <a:pt x="1100" y="301"/>
                    </a:lnTo>
                    <a:lnTo>
                      <a:pt x="910" y="225"/>
                    </a:lnTo>
                    <a:lnTo>
                      <a:pt x="790" y="210"/>
                    </a:lnTo>
                    <a:lnTo>
                      <a:pt x="724" y="0"/>
                    </a:lnTo>
                    <a:lnTo>
                      <a:pt x="549" y="553"/>
                    </a:lnTo>
                    <a:lnTo>
                      <a:pt x="522" y="560"/>
                    </a:lnTo>
                    <a:lnTo>
                      <a:pt x="495" y="597"/>
                    </a:lnTo>
                    <a:lnTo>
                      <a:pt x="435" y="636"/>
                    </a:lnTo>
                    <a:lnTo>
                      <a:pt x="417" y="625"/>
                    </a:lnTo>
                    <a:lnTo>
                      <a:pt x="338" y="615"/>
                    </a:lnTo>
                    <a:lnTo>
                      <a:pt x="0" y="91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96" name="Freeform 156"/>
              <p:cNvSpPr>
                <a:spLocks noChangeAspect="1"/>
              </p:cNvSpPr>
              <p:nvPr/>
            </p:nvSpPr>
            <p:spPr bwMode="auto">
              <a:xfrm>
                <a:off x="2997" y="1667"/>
                <a:ext cx="250" cy="121"/>
              </a:xfrm>
              <a:custGeom>
                <a:avLst/>
                <a:gdLst>
                  <a:gd name="T0" fmla="*/ 1265 w 1387"/>
                  <a:gd name="T1" fmla="*/ 232 h 670"/>
                  <a:gd name="T2" fmla="*/ 1290 w 1387"/>
                  <a:gd name="T3" fmla="*/ 279 h 670"/>
                  <a:gd name="T4" fmla="*/ 1362 w 1387"/>
                  <a:gd name="T5" fmla="*/ 282 h 670"/>
                  <a:gd name="T6" fmla="*/ 1387 w 1387"/>
                  <a:gd name="T7" fmla="*/ 262 h 670"/>
                  <a:gd name="T8" fmla="*/ 1373 w 1387"/>
                  <a:gd name="T9" fmla="*/ 351 h 670"/>
                  <a:gd name="T10" fmla="*/ 1346 w 1387"/>
                  <a:gd name="T11" fmla="*/ 369 h 670"/>
                  <a:gd name="T12" fmla="*/ 1327 w 1387"/>
                  <a:gd name="T13" fmla="*/ 499 h 670"/>
                  <a:gd name="T14" fmla="*/ 1175 w 1387"/>
                  <a:gd name="T15" fmla="*/ 599 h 670"/>
                  <a:gd name="T16" fmla="*/ 1109 w 1387"/>
                  <a:gd name="T17" fmla="*/ 619 h 670"/>
                  <a:gd name="T18" fmla="*/ 1020 w 1387"/>
                  <a:gd name="T19" fmla="*/ 619 h 670"/>
                  <a:gd name="T20" fmla="*/ 1015 w 1387"/>
                  <a:gd name="T21" fmla="*/ 640 h 670"/>
                  <a:gd name="T22" fmla="*/ 888 w 1387"/>
                  <a:gd name="T23" fmla="*/ 634 h 670"/>
                  <a:gd name="T24" fmla="*/ 877 w 1387"/>
                  <a:gd name="T25" fmla="*/ 621 h 670"/>
                  <a:gd name="T26" fmla="*/ 673 w 1387"/>
                  <a:gd name="T27" fmla="*/ 614 h 670"/>
                  <a:gd name="T28" fmla="*/ 636 w 1387"/>
                  <a:gd name="T29" fmla="*/ 602 h 670"/>
                  <a:gd name="T30" fmla="*/ 529 w 1387"/>
                  <a:gd name="T31" fmla="*/ 591 h 670"/>
                  <a:gd name="T32" fmla="*/ 413 w 1387"/>
                  <a:gd name="T33" fmla="*/ 643 h 670"/>
                  <a:gd name="T34" fmla="*/ 265 w 1387"/>
                  <a:gd name="T35" fmla="*/ 668 h 670"/>
                  <a:gd name="T36" fmla="*/ 203 w 1387"/>
                  <a:gd name="T37" fmla="*/ 670 h 670"/>
                  <a:gd name="T38" fmla="*/ 160 w 1387"/>
                  <a:gd name="T39" fmla="*/ 643 h 670"/>
                  <a:gd name="T40" fmla="*/ 124 w 1387"/>
                  <a:gd name="T41" fmla="*/ 629 h 670"/>
                  <a:gd name="T42" fmla="*/ 110 w 1387"/>
                  <a:gd name="T43" fmla="*/ 618 h 670"/>
                  <a:gd name="T44" fmla="*/ 0 w 1387"/>
                  <a:gd name="T45" fmla="*/ 635 h 670"/>
                  <a:gd name="T46" fmla="*/ 0 w 1387"/>
                  <a:gd name="T47" fmla="*/ 618 h 670"/>
                  <a:gd name="T48" fmla="*/ 146 w 1387"/>
                  <a:gd name="T49" fmla="*/ 541 h 670"/>
                  <a:gd name="T50" fmla="*/ 159 w 1387"/>
                  <a:gd name="T51" fmla="*/ 434 h 670"/>
                  <a:gd name="T52" fmla="*/ 160 w 1387"/>
                  <a:gd name="T53" fmla="*/ 295 h 670"/>
                  <a:gd name="T54" fmla="*/ 598 w 1387"/>
                  <a:gd name="T55" fmla="*/ 0 h 670"/>
                  <a:gd name="T56" fmla="*/ 869 w 1387"/>
                  <a:gd name="T57" fmla="*/ 47 h 670"/>
                  <a:gd name="T58" fmla="*/ 992 w 1387"/>
                  <a:gd name="T59" fmla="*/ 132 h 670"/>
                  <a:gd name="T60" fmla="*/ 1040 w 1387"/>
                  <a:gd name="T61" fmla="*/ 142 h 670"/>
                  <a:gd name="T62" fmla="*/ 1070 w 1387"/>
                  <a:gd name="T63" fmla="*/ 141 h 670"/>
                  <a:gd name="T64" fmla="*/ 1082 w 1387"/>
                  <a:gd name="T65" fmla="*/ 92 h 670"/>
                  <a:gd name="T66" fmla="*/ 1112 w 1387"/>
                  <a:gd name="T67" fmla="*/ 72 h 670"/>
                  <a:gd name="T68" fmla="*/ 1148 w 1387"/>
                  <a:gd name="T69" fmla="*/ 111 h 670"/>
                  <a:gd name="T70" fmla="*/ 1156 w 1387"/>
                  <a:gd name="T71" fmla="*/ 161 h 670"/>
                  <a:gd name="T72" fmla="*/ 1265 w 1387"/>
                  <a:gd name="T73" fmla="*/ 232 h 6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87" h="670">
                    <a:moveTo>
                      <a:pt x="1265" y="232"/>
                    </a:moveTo>
                    <a:lnTo>
                      <a:pt x="1290" y="279"/>
                    </a:lnTo>
                    <a:lnTo>
                      <a:pt x="1362" y="282"/>
                    </a:lnTo>
                    <a:lnTo>
                      <a:pt x="1387" y="262"/>
                    </a:lnTo>
                    <a:lnTo>
                      <a:pt x="1373" y="351"/>
                    </a:lnTo>
                    <a:lnTo>
                      <a:pt x="1346" y="369"/>
                    </a:lnTo>
                    <a:lnTo>
                      <a:pt x="1327" y="499"/>
                    </a:lnTo>
                    <a:lnTo>
                      <a:pt x="1175" y="599"/>
                    </a:lnTo>
                    <a:lnTo>
                      <a:pt x="1109" y="619"/>
                    </a:lnTo>
                    <a:lnTo>
                      <a:pt x="1020" y="619"/>
                    </a:lnTo>
                    <a:lnTo>
                      <a:pt x="1015" y="640"/>
                    </a:lnTo>
                    <a:lnTo>
                      <a:pt x="888" y="634"/>
                    </a:lnTo>
                    <a:lnTo>
                      <a:pt x="877" y="621"/>
                    </a:lnTo>
                    <a:lnTo>
                      <a:pt x="673" y="614"/>
                    </a:lnTo>
                    <a:lnTo>
                      <a:pt x="636" y="602"/>
                    </a:lnTo>
                    <a:lnTo>
                      <a:pt x="529" y="591"/>
                    </a:lnTo>
                    <a:lnTo>
                      <a:pt x="413" y="643"/>
                    </a:lnTo>
                    <a:lnTo>
                      <a:pt x="265" y="668"/>
                    </a:lnTo>
                    <a:lnTo>
                      <a:pt x="203" y="670"/>
                    </a:lnTo>
                    <a:lnTo>
                      <a:pt x="160" y="643"/>
                    </a:lnTo>
                    <a:lnTo>
                      <a:pt x="124" y="629"/>
                    </a:lnTo>
                    <a:lnTo>
                      <a:pt x="110" y="618"/>
                    </a:lnTo>
                    <a:lnTo>
                      <a:pt x="0" y="635"/>
                    </a:lnTo>
                    <a:lnTo>
                      <a:pt x="0" y="618"/>
                    </a:lnTo>
                    <a:lnTo>
                      <a:pt x="146" y="541"/>
                    </a:lnTo>
                    <a:lnTo>
                      <a:pt x="159" y="434"/>
                    </a:lnTo>
                    <a:lnTo>
                      <a:pt x="160" y="295"/>
                    </a:lnTo>
                    <a:lnTo>
                      <a:pt x="598" y="0"/>
                    </a:lnTo>
                    <a:lnTo>
                      <a:pt x="869" y="47"/>
                    </a:lnTo>
                    <a:lnTo>
                      <a:pt x="992" y="132"/>
                    </a:lnTo>
                    <a:lnTo>
                      <a:pt x="1040" y="142"/>
                    </a:lnTo>
                    <a:lnTo>
                      <a:pt x="1070" y="141"/>
                    </a:lnTo>
                    <a:lnTo>
                      <a:pt x="1082" y="92"/>
                    </a:lnTo>
                    <a:lnTo>
                      <a:pt x="1112" y="72"/>
                    </a:lnTo>
                    <a:lnTo>
                      <a:pt x="1148" y="111"/>
                    </a:lnTo>
                    <a:lnTo>
                      <a:pt x="1156" y="161"/>
                    </a:lnTo>
                    <a:lnTo>
                      <a:pt x="1265" y="232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97" name="Freeform 157"/>
              <p:cNvSpPr>
                <a:spLocks noChangeAspect="1"/>
              </p:cNvSpPr>
              <p:nvPr/>
            </p:nvSpPr>
            <p:spPr bwMode="auto">
              <a:xfrm>
                <a:off x="3226" y="1624"/>
                <a:ext cx="189" cy="209"/>
              </a:xfrm>
              <a:custGeom>
                <a:avLst/>
                <a:gdLst>
                  <a:gd name="T0" fmla="*/ 62 w 1049"/>
                  <a:gd name="T1" fmla="*/ 386 h 1156"/>
                  <a:gd name="T2" fmla="*/ 18 w 1049"/>
                  <a:gd name="T3" fmla="*/ 243 h 1156"/>
                  <a:gd name="T4" fmla="*/ 130 w 1049"/>
                  <a:gd name="T5" fmla="*/ 56 h 1156"/>
                  <a:gd name="T6" fmla="*/ 254 w 1049"/>
                  <a:gd name="T7" fmla="*/ 0 h 1156"/>
                  <a:gd name="T8" fmla="*/ 371 w 1049"/>
                  <a:gd name="T9" fmla="*/ 82 h 1156"/>
                  <a:gd name="T10" fmla="*/ 371 w 1049"/>
                  <a:gd name="T11" fmla="*/ 229 h 1156"/>
                  <a:gd name="T12" fmla="*/ 442 w 1049"/>
                  <a:gd name="T13" fmla="*/ 314 h 1156"/>
                  <a:gd name="T14" fmla="*/ 498 w 1049"/>
                  <a:gd name="T15" fmla="*/ 294 h 1156"/>
                  <a:gd name="T16" fmla="*/ 569 w 1049"/>
                  <a:gd name="T17" fmla="*/ 336 h 1156"/>
                  <a:gd name="T18" fmla="*/ 695 w 1049"/>
                  <a:gd name="T19" fmla="*/ 350 h 1156"/>
                  <a:gd name="T20" fmla="*/ 743 w 1049"/>
                  <a:gd name="T21" fmla="*/ 333 h 1156"/>
                  <a:gd name="T22" fmla="*/ 800 w 1049"/>
                  <a:gd name="T23" fmla="*/ 364 h 1156"/>
                  <a:gd name="T24" fmla="*/ 880 w 1049"/>
                  <a:gd name="T25" fmla="*/ 337 h 1156"/>
                  <a:gd name="T26" fmla="*/ 1049 w 1049"/>
                  <a:gd name="T27" fmla="*/ 317 h 1156"/>
                  <a:gd name="T28" fmla="*/ 1040 w 1049"/>
                  <a:gd name="T29" fmla="*/ 381 h 1156"/>
                  <a:gd name="T30" fmla="*/ 952 w 1049"/>
                  <a:gd name="T31" fmla="*/ 408 h 1156"/>
                  <a:gd name="T32" fmla="*/ 856 w 1049"/>
                  <a:gd name="T33" fmla="*/ 562 h 1156"/>
                  <a:gd name="T34" fmla="*/ 809 w 1049"/>
                  <a:gd name="T35" fmla="*/ 660 h 1156"/>
                  <a:gd name="T36" fmla="*/ 823 w 1049"/>
                  <a:gd name="T37" fmla="*/ 729 h 1156"/>
                  <a:gd name="T38" fmla="*/ 828 w 1049"/>
                  <a:gd name="T39" fmla="*/ 767 h 1156"/>
                  <a:gd name="T40" fmla="*/ 732 w 1049"/>
                  <a:gd name="T41" fmla="*/ 871 h 1156"/>
                  <a:gd name="T42" fmla="*/ 705 w 1049"/>
                  <a:gd name="T43" fmla="*/ 1039 h 1156"/>
                  <a:gd name="T44" fmla="*/ 699 w 1049"/>
                  <a:gd name="T45" fmla="*/ 1082 h 1156"/>
                  <a:gd name="T46" fmla="*/ 715 w 1049"/>
                  <a:gd name="T47" fmla="*/ 1156 h 1156"/>
                  <a:gd name="T48" fmla="*/ 658 w 1049"/>
                  <a:gd name="T49" fmla="*/ 1139 h 1156"/>
                  <a:gd name="T50" fmla="*/ 538 w 1049"/>
                  <a:gd name="T51" fmla="*/ 966 h 1156"/>
                  <a:gd name="T52" fmla="*/ 429 w 1049"/>
                  <a:gd name="T53" fmla="*/ 745 h 1156"/>
                  <a:gd name="T54" fmla="*/ 365 w 1049"/>
                  <a:gd name="T55" fmla="*/ 806 h 1156"/>
                  <a:gd name="T56" fmla="*/ 329 w 1049"/>
                  <a:gd name="T57" fmla="*/ 902 h 1156"/>
                  <a:gd name="T58" fmla="*/ 79 w 1049"/>
                  <a:gd name="T59" fmla="*/ 609 h 1156"/>
                  <a:gd name="T60" fmla="*/ 120 w 1049"/>
                  <a:gd name="T61" fmla="*/ 502 h 1156"/>
                  <a:gd name="T62" fmla="*/ 25 w 1049"/>
                  <a:gd name="T63" fmla="*/ 516 h 1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49" h="1156">
                    <a:moveTo>
                      <a:pt x="0" y="467"/>
                    </a:moveTo>
                    <a:lnTo>
                      <a:pt x="62" y="386"/>
                    </a:lnTo>
                    <a:lnTo>
                      <a:pt x="51" y="292"/>
                    </a:lnTo>
                    <a:lnTo>
                      <a:pt x="18" y="243"/>
                    </a:lnTo>
                    <a:lnTo>
                      <a:pt x="18" y="206"/>
                    </a:lnTo>
                    <a:lnTo>
                      <a:pt x="130" y="56"/>
                    </a:lnTo>
                    <a:lnTo>
                      <a:pt x="197" y="74"/>
                    </a:lnTo>
                    <a:lnTo>
                      <a:pt x="254" y="0"/>
                    </a:lnTo>
                    <a:lnTo>
                      <a:pt x="404" y="33"/>
                    </a:lnTo>
                    <a:lnTo>
                      <a:pt x="371" y="82"/>
                    </a:lnTo>
                    <a:lnTo>
                      <a:pt x="365" y="199"/>
                    </a:lnTo>
                    <a:lnTo>
                      <a:pt x="371" y="229"/>
                    </a:lnTo>
                    <a:lnTo>
                      <a:pt x="345" y="265"/>
                    </a:lnTo>
                    <a:lnTo>
                      <a:pt x="442" y="314"/>
                    </a:lnTo>
                    <a:lnTo>
                      <a:pt x="466" y="318"/>
                    </a:lnTo>
                    <a:lnTo>
                      <a:pt x="498" y="294"/>
                    </a:lnTo>
                    <a:lnTo>
                      <a:pt x="522" y="297"/>
                    </a:lnTo>
                    <a:lnTo>
                      <a:pt x="569" y="336"/>
                    </a:lnTo>
                    <a:lnTo>
                      <a:pt x="673" y="337"/>
                    </a:lnTo>
                    <a:lnTo>
                      <a:pt x="695" y="350"/>
                    </a:lnTo>
                    <a:lnTo>
                      <a:pt x="723" y="352"/>
                    </a:lnTo>
                    <a:lnTo>
                      <a:pt x="743" y="333"/>
                    </a:lnTo>
                    <a:lnTo>
                      <a:pt x="764" y="334"/>
                    </a:lnTo>
                    <a:lnTo>
                      <a:pt x="800" y="364"/>
                    </a:lnTo>
                    <a:lnTo>
                      <a:pt x="837" y="361"/>
                    </a:lnTo>
                    <a:lnTo>
                      <a:pt x="880" y="337"/>
                    </a:lnTo>
                    <a:lnTo>
                      <a:pt x="1018" y="307"/>
                    </a:lnTo>
                    <a:lnTo>
                      <a:pt x="1049" y="317"/>
                    </a:lnTo>
                    <a:lnTo>
                      <a:pt x="1040" y="348"/>
                    </a:lnTo>
                    <a:lnTo>
                      <a:pt x="1040" y="381"/>
                    </a:lnTo>
                    <a:lnTo>
                      <a:pt x="1021" y="400"/>
                    </a:lnTo>
                    <a:lnTo>
                      <a:pt x="952" y="408"/>
                    </a:lnTo>
                    <a:lnTo>
                      <a:pt x="939" y="490"/>
                    </a:lnTo>
                    <a:lnTo>
                      <a:pt x="856" y="562"/>
                    </a:lnTo>
                    <a:lnTo>
                      <a:pt x="825" y="618"/>
                    </a:lnTo>
                    <a:lnTo>
                      <a:pt x="809" y="660"/>
                    </a:lnTo>
                    <a:lnTo>
                      <a:pt x="806" y="720"/>
                    </a:lnTo>
                    <a:lnTo>
                      <a:pt x="823" y="729"/>
                    </a:lnTo>
                    <a:lnTo>
                      <a:pt x="834" y="745"/>
                    </a:lnTo>
                    <a:lnTo>
                      <a:pt x="828" y="767"/>
                    </a:lnTo>
                    <a:lnTo>
                      <a:pt x="756" y="849"/>
                    </a:lnTo>
                    <a:lnTo>
                      <a:pt x="732" y="871"/>
                    </a:lnTo>
                    <a:lnTo>
                      <a:pt x="737" y="973"/>
                    </a:lnTo>
                    <a:lnTo>
                      <a:pt x="705" y="1039"/>
                    </a:lnTo>
                    <a:lnTo>
                      <a:pt x="699" y="1056"/>
                    </a:lnTo>
                    <a:lnTo>
                      <a:pt x="699" y="1082"/>
                    </a:lnTo>
                    <a:lnTo>
                      <a:pt x="731" y="1137"/>
                    </a:lnTo>
                    <a:lnTo>
                      <a:pt x="715" y="1156"/>
                    </a:lnTo>
                    <a:lnTo>
                      <a:pt x="696" y="1139"/>
                    </a:lnTo>
                    <a:lnTo>
                      <a:pt x="658" y="1139"/>
                    </a:lnTo>
                    <a:lnTo>
                      <a:pt x="572" y="1029"/>
                    </a:lnTo>
                    <a:lnTo>
                      <a:pt x="538" y="966"/>
                    </a:lnTo>
                    <a:lnTo>
                      <a:pt x="535" y="918"/>
                    </a:lnTo>
                    <a:lnTo>
                      <a:pt x="429" y="745"/>
                    </a:lnTo>
                    <a:lnTo>
                      <a:pt x="409" y="744"/>
                    </a:lnTo>
                    <a:lnTo>
                      <a:pt x="365" y="806"/>
                    </a:lnTo>
                    <a:lnTo>
                      <a:pt x="360" y="861"/>
                    </a:lnTo>
                    <a:lnTo>
                      <a:pt x="329" y="902"/>
                    </a:lnTo>
                    <a:lnTo>
                      <a:pt x="64" y="729"/>
                    </a:lnTo>
                    <a:lnTo>
                      <a:pt x="79" y="609"/>
                    </a:lnTo>
                    <a:lnTo>
                      <a:pt x="109" y="587"/>
                    </a:lnTo>
                    <a:lnTo>
                      <a:pt x="120" y="502"/>
                    </a:lnTo>
                    <a:lnTo>
                      <a:pt x="97" y="519"/>
                    </a:lnTo>
                    <a:lnTo>
                      <a:pt x="25" y="516"/>
                    </a:lnTo>
                    <a:lnTo>
                      <a:pt x="0" y="46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98" name="Freeform 158"/>
              <p:cNvSpPr>
                <a:spLocks noChangeAspect="1"/>
              </p:cNvSpPr>
              <p:nvPr/>
            </p:nvSpPr>
            <p:spPr bwMode="auto">
              <a:xfrm>
                <a:off x="3026" y="1577"/>
                <a:ext cx="255" cy="144"/>
              </a:xfrm>
              <a:custGeom>
                <a:avLst/>
                <a:gdLst>
                  <a:gd name="T0" fmla="*/ 89 w 1412"/>
                  <a:gd name="T1" fmla="*/ 176 h 798"/>
                  <a:gd name="T2" fmla="*/ 229 w 1412"/>
                  <a:gd name="T3" fmla="*/ 270 h 798"/>
                  <a:gd name="T4" fmla="*/ 391 w 1412"/>
                  <a:gd name="T5" fmla="*/ 271 h 798"/>
                  <a:gd name="T6" fmla="*/ 446 w 1412"/>
                  <a:gd name="T7" fmla="*/ 233 h 798"/>
                  <a:gd name="T8" fmla="*/ 549 w 1412"/>
                  <a:gd name="T9" fmla="*/ 356 h 798"/>
                  <a:gd name="T10" fmla="*/ 808 w 1412"/>
                  <a:gd name="T11" fmla="*/ 113 h 798"/>
                  <a:gd name="T12" fmla="*/ 908 w 1412"/>
                  <a:gd name="T13" fmla="*/ 125 h 798"/>
                  <a:gd name="T14" fmla="*/ 951 w 1412"/>
                  <a:gd name="T15" fmla="*/ 102 h 798"/>
                  <a:gd name="T16" fmla="*/ 1054 w 1412"/>
                  <a:gd name="T17" fmla="*/ 0 h 798"/>
                  <a:gd name="T18" fmla="*/ 1102 w 1412"/>
                  <a:gd name="T19" fmla="*/ 11 h 798"/>
                  <a:gd name="T20" fmla="*/ 1108 w 1412"/>
                  <a:gd name="T21" fmla="*/ 30 h 798"/>
                  <a:gd name="T22" fmla="*/ 1186 w 1412"/>
                  <a:gd name="T23" fmla="*/ 36 h 798"/>
                  <a:gd name="T24" fmla="*/ 1275 w 1412"/>
                  <a:gd name="T25" fmla="*/ 36 h 798"/>
                  <a:gd name="T26" fmla="*/ 1288 w 1412"/>
                  <a:gd name="T27" fmla="*/ 69 h 798"/>
                  <a:gd name="T28" fmla="*/ 1309 w 1412"/>
                  <a:gd name="T29" fmla="*/ 91 h 798"/>
                  <a:gd name="T30" fmla="*/ 1327 w 1412"/>
                  <a:gd name="T31" fmla="*/ 80 h 798"/>
                  <a:gd name="T32" fmla="*/ 1356 w 1412"/>
                  <a:gd name="T33" fmla="*/ 58 h 798"/>
                  <a:gd name="T34" fmla="*/ 1393 w 1412"/>
                  <a:gd name="T35" fmla="*/ 63 h 798"/>
                  <a:gd name="T36" fmla="*/ 1412 w 1412"/>
                  <a:gd name="T37" fmla="*/ 102 h 798"/>
                  <a:gd name="T38" fmla="*/ 1409 w 1412"/>
                  <a:gd name="T39" fmla="*/ 171 h 798"/>
                  <a:gd name="T40" fmla="*/ 1362 w 1412"/>
                  <a:gd name="T41" fmla="*/ 260 h 798"/>
                  <a:gd name="T42" fmla="*/ 1303 w 1412"/>
                  <a:gd name="T43" fmla="*/ 340 h 798"/>
                  <a:gd name="T44" fmla="*/ 1235 w 1412"/>
                  <a:gd name="T45" fmla="*/ 320 h 798"/>
                  <a:gd name="T46" fmla="*/ 1141 w 1412"/>
                  <a:gd name="T47" fmla="*/ 445 h 798"/>
                  <a:gd name="T48" fmla="*/ 1122 w 1412"/>
                  <a:gd name="T49" fmla="*/ 471 h 798"/>
                  <a:gd name="T50" fmla="*/ 1125 w 1412"/>
                  <a:gd name="T51" fmla="*/ 510 h 798"/>
                  <a:gd name="T52" fmla="*/ 1153 w 1412"/>
                  <a:gd name="T53" fmla="*/ 551 h 798"/>
                  <a:gd name="T54" fmla="*/ 1169 w 1412"/>
                  <a:gd name="T55" fmla="*/ 649 h 798"/>
                  <a:gd name="T56" fmla="*/ 1103 w 1412"/>
                  <a:gd name="T57" fmla="*/ 734 h 798"/>
                  <a:gd name="T58" fmla="*/ 996 w 1412"/>
                  <a:gd name="T59" fmla="*/ 665 h 798"/>
                  <a:gd name="T60" fmla="*/ 987 w 1412"/>
                  <a:gd name="T61" fmla="*/ 610 h 798"/>
                  <a:gd name="T62" fmla="*/ 952 w 1412"/>
                  <a:gd name="T63" fmla="*/ 575 h 798"/>
                  <a:gd name="T64" fmla="*/ 922 w 1412"/>
                  <a:gd name="T65" fmla="*/ 591 h 798"/>
                  <a:gd name="T66" fmla="*/ 910 w 1412"/>
                  <a:gd name="T67" fmla="*/ 643 h 798"/>
                  <a:gd name="T68" fmla="*/ 876 w 1412"/>
                  <a:gd name="T69" fmla="*/ 643 h 798"/>
                  <a:gd name="T70" fmla="*/ 830 w 1412"/>
                  <a:gd name="T71" fmla="*/ 634 h 798"/>
                  <a:gd name="T72" fmla="*/ 712 w 1412"/>
                  <a:gd name="T73" fmla="*/ 551 h 798"/>
                  <a:gd name="T74" fmla="*/ 436 w 1412"/>
                  <a:gd name="T75" fmla="*/ 502 h 798"/>
                  <a:gd name="T76" fmla="*/ 0 w 1412"/>
                  <a:gd name="T77" fmla="*/ 798 h 798"/>
                  <a:gd name="T78" fmla="*/ 2 w 1412"/>
                  <a:gd name="T79" fmla="*/ 510 h 798"/>
                  <a:gd name="T80" fmla="*/ 36 w 1412"/>
                  <a:gd name="T81" fmla="*/ 362 h 798"/>
                  <a:gd name="T82" fmla="*/ 86 w 1412"/>
                  <a:gd name="T83" fmla="*/ 307 h 798"/>
                  <a:gd name="T84" fmla="*/ 89 w 1412"/>
                  <a:gd name="T85" fmla="*/ 176 h 7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12" h="798">
                    <a:moveTo>
                      <a:pt x="89" y="176"/>
                    </a:moveTo>
                    <a:lnTo>
                      <a:pt x="229" y="270"/>
                    </a:lnTo>
                    <a:lnTo>
                      <a:pt x="391" y="271"/>
                    </a:lnTo>
                    <a:lnTo>
                      <a:pt x="446" y="233"/>
                    </a:lnTo>
                    <a:lnTo>
                      <a:pt x="549" y="356"/>
                    </a:lnTo>
                    <a:lnTo>
                      <a:pt x="808" y="113"/>
                    </a:lnTo>
                    <a:lnTo>
                      <a:pt x="908" y="125"/>
                    </a:lnTo>
                    <a:lnTo>
                      <a:pt x="951" y="102"/>
                    </a:lnTo>
                    <a:lnTo>
                      <a:pt x="1054" y="0"/>
                    </a:lnTo>
                    <a:lnTo>
                      <a:pt x="1102" y="11"/>
                    </a:lnTo>
                    <a:lnTo>
                      <a:pt x="1108" y="30"/>
                    </a:lnTo>
                    <a:lnTo>
                      <a:pt x="1186" y="36"/>
                    </a:lnTo>
                    <a:lnTo>
                      <a:pt x="1275" y="36"/>
                    </a:lnTo>
                    <a:lnTo>
                      <a:pt x="1288" y="69"/>
                    </a:lnTo>
                    <a:lnTo>
                      <a:pt x="1309" y="91"/>
                    </a:lnTo>
                    <a:lnTo>
                      <a:pt x="1327" y="80"/>
                    </a:lnTo>
                    <a:lnTo>
                      <a:pt x="1356" y="58"/>
                    </a:lnTo>
                    <a:lnTo>
                      <a:pt x="1393" y="63"/>
                    </a:lnTo>
                    <a:lnTo>
                      <a:pt x="1412" y="102"/>
                    </a:lnTo>
                    <a:lnTo>
                      <a:pt x="1409" y="171"/>
                    </a:lnTo>
                    <a:lnTo>
                      <a:pt x="1362" y="260"/>
                    </a:lnTo>
                    <a:lnTo>
                      <a:pt x="1303" y="340"/>
                    </a:lnTo>
                    <a:lnTo>
                      <a:pt x="1235" y="320"/>
                    </a:lnTo>
                    <a:lnTo>
                      <a:pt x="1141" y="445"/>
                    </a:lnTo>
                    <a:lnTo>
                      <a:pt x="1122" y="471"/>
                    </a:lnTo>
                    <a:lnTo>
                      <a:pt x="1125" y="510"/>
                    </a:lnTo>
                    <a:lnTo>
                      <a:pt x="1153" y="551"/>
                    </a:lnTo>
                    <a:lnTo>
                      <a:pt x="1169" y="649"/>
                    </a:lnTo>
                    <a:lnTo>
                      <a:pt x="1103" y="734"/>
                    </a:lnTo>
                    <a:lnTo>
                      <a:pt x="996" y="665"/>
                    </a:lnTo>
                    <a:lnTo>
                      <a:pt x="987" y="610"/>
                    </a:lnTo>
                    <a:lnTo>
                      <a:pt x="952" y="575"/>
                    </a:lnTo>
                    <a:lnTo>
                      <a:pt x="922" y="591"/>
                    </a:lnTo>
                    <a:lnTo>
                      <a:pt x="910" y="643"/>
                    </a:lnTo>
                    <a:lnTo>
                      <a:pt x="876" y="643"/>
                    </a:lnTo>
                    <a:lnTo>
                      <a:pt x="830" y="634"/>
                    </a:lnTo>
                    <a:lnTo>
                      <a:pt x="712" y="551"/>
                    </a:lnTo>
                    <a:lnTo>
                      <a:pt x="436" y="502"/>
                    </a:lnTo>
                    <a:lnTo>
                      <a:pt x="0" y="798"/>
                    </a:lnTo>
                    <a:lnTo>
                      <a:pt x="2" y="510"/>
                    </a:lnTo>
                    <a:lnTo>
                      <a:pt x="36" y="362"/>
                    </a:lnTo>
                    <a:lnTo>
                      <a:pt x="86" y="307"/>
                    </a:lnTo>
                    <a:lnTo>
                      <a:pt x="89" y="17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399" name="Freeform 159"/>
              <p:cNvSpPr>
                <a:spLocks noChangeAspect="1"/>
              </p:cNvSpPr>
              <p:nvPr/>
            </p:nvSpPr>
            <p:spPr bwMode="auto">
              <a:xfrm>
                <a:off x="3030" y="1538"/>
                <a:ext cx="148" cy="103"/>
              </a:xfrm>
              <a:custGeom>
                <a:avLst/>
                <a:gdLst>
                  <a:gd name="T0" fmla="*/ 69 w 821"/>
                  <a:gd name="T1" fmla="*/ 390 h 569"/>
                  <a:gd name="T2" fmla="*/ 209 w 821"/>
                  <a:gd name="T3" fmla="*/ 481 h 569"/>
                  <a:gd name="T4" fmla="*/ 372 w 821"/>
                  <a:gd name="T5" fmla="*/ 484 h 569"/>
                  <a:gd name="T6" fmla="*/ 427 w 821"/>
                  <a:gd name="T7" fmla="*/ 446 h 569"/>
                  <a:gd name="T8" fmla="*/ 531 w 821"/>
                  <a:gd name="T9" fmla="*/ 569 h 569"/>
                  <a:gd name="T10" fmla="*/ 787 w 821"/>
                  <a:gd name="T11" fmla="*/ 323 h 569"/>
                  <a:gd name="T12" fmla="*/ 821 w 821"/>
                  <a:gd name="T13" fmla="*/ 284 h 569"/>
                  <a:gd name="T14" fmla="*/ 804 w 821"/>
                  <a:gd name="T15" fmla="*/ 170 h 569"/>
                  <a:gd name="T16" fmla="*/ 633 w 821"/>
                  <a:gd name="T17" fmla="*/ 14 h 569"/>
                  <a:gd name="T18" fmla="*/ 441 w 821"/>
                  <a:gd name="T19" fmla="*/ 20 h 569"/>
                  <a:gd name="T20" fmla="*/ 435 w 821"/>
                  <a:gd name="T21" fmla="*/ 45 h 569"/>
                  <a:gd name="T22" fmla="*/ 324 w 821"/>
                  <a:gd name="T23" fmla="*/ 54 h 569"/>
                  <a:gd name="T24" fmla="*/ 239 w 821"/>
                  <a:gd name="T25" fmla="*/ 0 h 569"/>
                  <a:gd name="T26" fmla="*/ 215 w 821"/>
                  <a:gd name="T27" fmla="*/ 0 h 569"/>
                  <a:gd name="T28" fmla="*/ 98 w 821"/>
                  <a:gd name="T29" fmla="*/ 73 h 569"/>
                  <a:gd name="T30" fmla="*/ 0 w 821"/>
                  <a:gd name="T31" fmla="*/ 212 h 569"/>
                  <a:gd name="T32" fmla="*/ 13 w 821"/>
                  <a:gd name="T33" fmla="*/ 273 h 569"/>
                  <a:gd name="T34" fmla="*/ 68 w 821"/>
                  <a:gd name="T35" fmla="*/ 368 h 569"/>
                  <a:gd name="T36" fmla="*/ 69 w 821"/>
                  <a:gd name="T37" fmla="*/ 390 h 5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21" h="569">
                    <a:moveTo>
                      <a:pt x="69" y="390"/>
                    </a:moveTo>
                    <a:lnTo>
                      <a:pt x="209" y="481"/>
                    </a:lnTo>
                    <a:lnTo>
                      <a:pt x="372" y="484"/>
                    </a:lnTo>
                    <a:lnTo>
                      <a:pt x="427" y="446"/>
                    </a:lnTo>
                    <a:lnTo>
                      <a:pt x="531" y="569"/>
                    </a:lnTo>
                    <a:lnTo>
                      <a:pt x="787" y="323"/>
                    </a:lnTo>
                    <a:lnTo>
                      <a:pt x="821" y="284"/>
                    </a:lnTo>
                    <a:lnTo>
                      <a:pt x="804" y="170"/>
                    </a:lnTo>
                    <a:lnTo>
                      <a:pt x="633" y="14"/>
                    </a:lnTo>
                    <a:lnTo>
                      <a:pt x="441" y="20"/>
                    </a:lnTo>
                    <a:lnTo>
                      <a:pt x="435" y="45"/>
                    </a:lnTo>
                    <a:lnTo>
                      <a:pt x="324" y="54"/>
                    </a:lnTo>
                    <a:lnTo>
                      <a:pt x="239" y="0"/>
                    </a:lnTo>
                    <a:lnTo>
                      <a:pt x="215" y="0"/>
                    </a:lnTo>
                    <a:lnTo>
                      <a:pt x="98" y="73"/>
                    </a:lnTo>
                    <a:lnTo>
                      <a:pt x="0" y="212"/>
                    </a:lnTo>
                    <a:lnTo>
                      <a:pt x="13" y="273"/>
                    </a:lnTo>
                    <a:lnTo>
                      <a:pt x="68" y="368"/>
                    </a:lnTo>
                    <a:lnTo>
                      <a:pt x="69" y="39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400" name="Freeform 160"/>
              <p:cNvSpPr>
                <a:spLocks noChangeAspect="1"/>
              </p:cNvSpPr>
              <p:nvPr/>
            </p:nvSpPr>
            <p:spPr bwMode="auto">
              <a:xfrm>
                <a:off x="3364" y="992"/>
                <a:ext cx="138" cy="199"/>
              </a:xfrm>
              <a:custGeom>
                <a:avLst/>
                <a:gdLst>
                  <a:gd name="T0" fmla="*/ 0 w 763"/>
                  <a:gd name="T1" fmla="*/ 83 h 1099"/>
                  <a:gd name="T2" fmla="*/ 219 w 763"/>
                  <a:gd name="T3" fmla="*/ 0 h 1099"/>
                  <a:gd name="T4" fmla="*/ 247 w 763"/>
                  <a:gd name="T5" fmla="*/ 29 h 1099"/>
                  <a:gd name="T6" fmla="*/ 304 w 763"/>
                  <a:gd name="T7" fmla="*/ 35 h 1099"/>
                  <a:gd name="T8" fmla="*/ 388 w 763"/>
                  <a:gd name="T9" fmla="*/ 113 h 1099"/>
                  <a:gd name="T10" fmla="*/ 397 w 763"/>
                  <a:gd name="T11" fmla="*/ 207 h 1099"/>
                  <a:gd name="T12" fmla="*/ 430 w 763"/>
                  <a:gd name="T13" fmla="*/ 255 h 1099"/>
                  <a:gd name="T14" fmla="*/ 515 w 763"/>
                  <a:gd name="T15" fmla="*/ 417 h 1099"/>
                  <a:gd name="T16" fmla="*/ 552 w 763"/>
                  <a:gd name="T17" fmla="*/ 424 h 1099"/>
                  <a:gd name="T18" fmla="*/ 621 w 763"/>
                  <a:gd name="T19" fmla="*/ 533 h 1099"/>
                  <a:gd name="T20" fmla="*/ 695 w 763"/>
                  <a:gd name="T21" fmla="*/ 539 h 1099"/>
                  <a:gd name="T22" fmla="*/ 740 w 763"/>
                  <a:gd name="T23" fmla="*/ 581 h 1099"/>
                  <a:gd name="T24" fmla="*/ 760 w 763"/>
                  <a:gd name="T25" fmla="*/ 587 h 1099"/>
                  <a:gd name="T26" fmla="*/ 763 w 763"/>
                  <a:gd name="T27" fmla="*/ 646 h 1099"/>
                  <a:gd name="T28" fmla="*/ 762 w 763"/>
                  <a:gd name="T29" fmla="*/ 813 h 1099"/>
                  <a:gd name="T30" fmla="*/ 660 w 763"/>
                  <a:gd name="T31" fmla="*/ 871 h 1099"/>
                  <a:gd name="T32" fmla="*/ 586 w 763"/>
                  <a:gd name="T33" fmla="*/ 880 h 1099"/>
                  <a:gd name="T34" fmla="*/ 569 w 763"/>
                  <a:gd name="T35" fmla="*/ 846 h 1099"/>
                  <a:gd name="T36" fmla="*/ 534 w 763"/>
                  <a:gd name="T37" fmla="*/ 850 h 1099"/>
                  <a:gd name="T38" fmla="*/ 515 w 763"/>
                  <a:gd name="T39" fmla="*/ 834 h 1099"/>
                  <a:gd name="T40" fmla="*/ 484 w 763"/>
                  <a:gd name="T41" fmla="*/ 846 h 1099"/>
                  <a:gd name="T42" fmla="*/ 430 w 763"/>
                  <a:gd name="T43" fmla="*/ 869 h 1099"/>
                  <a:gd name="T44" fmla="*/ 348 w 763"/>
                  <a:gd name="T45" fmla="*/ 891 h 1099"/>
                  <a:gd name="T46" fmla="*/ 186 w 763"/>
                  <a:gd name="T47" fmla="*/ 932 h 1099"/>
                  <a:gd name="T48" fmla="*/ 106 w 763"/>
                  <a:gd name="T49" fmla="*/ 1099 h 1099"/>
                  <a:gd name="T50" fmla="*/ 20 w 763"/>
                  <a:gd name="T51" fmla="*/ 1071 h 1099"/>
                  <a:gd name="T52" fmla="*/ 24 w 763"/>
                  <a:gd name="T53" fmla="*/ 969 h 1099"/>
                  <a:gd name="T54" fmla="*/ 100 w 763"/>
                  <a:gd name="T55" fmla="*/ 969 h 1099"/>
                  <a:gd name="T56" fmla="*/ 93 w 763"/>
                  <a:gd name="T57" fmla="*/ 920 h 1099"/>
                  <a:gd name="T58" fmla="*/ 139 w 763"/>
                  <a:gd name="T59" fmla="*/ 910 h 1099"/>
                  <a:gd name="T60" fmla="*/ 219 w 763"/>
                  <a:gd name="T61" fmla="*/ 846 h 1099"/>
                  <a:gd name="T62" fmla="*/ 237 w 763"/>
                  <a:gd name="T63" fmla="*/ 778 h 1099"/>
                  <a:gd name="T64" fmla="*/ 260 w 763"/>
                  <a:gd name="T65" fmla="*/ 747 h 1099"/>
                  <a:gd name="T66" fmla="*/ 287 w 763"/>
                  <a:gd name="T67" fmla="*/ 720 h 1099"/>
                  <a:gd name="T68" fmla="*/ 295 w 763"/>
                  <a:gd name="T69" fmla="*/ 606 h 1099"/>
                  <a:gd name="T70" fmla="*/ 282 w 763"/>
                  <a:gd name="T71" fmla="*/ 560 h 1099"/>
                  <a:gd name="T72" fmla="*/ 285 w 763"/>
                  <a:gd name="T73" fmla="*/ 530 h 1099"/>
                  <a:gd name="T74" fmla="*/ 306 w 763"/>
                  <a:gd name="T75" fmla="*/ 503 h 1099"/>
                  <a:gd name="T76" fmla="*/ 125 w 763"/>
                  <a:gd name="T77" fmla="*/ 424 h 1099"/>
                  <a:gd name="T78" fmla="*/ 110 w 763"/>
                  <a:gd name="T79" fmla="*/ 339 h 1099"/>
                  <a:gd name="T80" fmla="*/ 67 w 763"/>
                  <a:gd name="T81" fmla="*/ 274 h 1099"/>
                  <a:gd name="T82" fmla="*/ 60 w 763"/>
                  <a:gd name="T83" fmla="*/ 246 h 1099"/>
                  <a:gd name="T84" fmla="*/ 7 w 763"/>
                  <a:gd name="T85" fmla="*/ 190 h 1099"/>
                  <a:gd name="T86" fmla="*/ 0 w 763"/>
                  <a:gd name="T87" fmla="*/ 83 h 10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63" h="1099">
                    <a:moveTo>
                      <a:pt x="0" y="83"/>
                    </a:moveTo>
                    <a:lnTo>
                      <a:pt x="219" y="0"/>
                    </a:lnTo>
                    <a:lnTo>
                      <a:pt x="247" y="29"/>
                    </a:lnTo>
                    <a:lnTo>
                      <a:pt x="304" y="35"/>
                    </a:lnTo>
                    <a:lnTo>
                      <a:pt x="388" y="113"/>
                    </a:lnTo>
                    <a:lnTo>
                      <a:pt x="397" y="207"/>
                    </a:lnTo>
                    <a:lnTo>
                      <a:pt x="430" y="255"/>
                    </a:lnTo>
                    <a:lnTo>
                      <a:pt x="515" y="417"/>
                    </a:lnTo>
                    <a:lnTo>
                      <a:pt x="552" y="424"/>
                    </a:lnTo>
                    <a:lnTo>
                      <a:pt x="621" y="533"/>
                    </a:lnTo>
                    <a:lnTo>
                      <a:pt x="695" y="539"/>
                    </a:lnTo>
                    <a:lnTo>
                      <a:pt x="740" y="581"/>
                    </a:lnTo>
                    <a:lnTo>
                      <a:pt x="760" y="587"/>
                    </a:lnTo>
                    <a:lnTo>
                      <a:pt x="763" y="646"/>
                    </a:lnTo>
                    <a:lnTo>
                      <a:pt x="762" y="813"/>
                    </a:lnTo>
                    <a:lnTo>
                      <a:pt x="660" y="871"/>
                    </a:lnTo>
                    <a:lnTo>
                      <a:pt x="586" y="880"/>
                    </a:lnTo>
                    <a:lnTo>
                      <a:pt x="569" y="846"/>
                    </a:lnTo>
                    <a:lnTo>
                      <a:pt x="534" y="850"/>
                    </a:lnTo>
                    <a:lnTo>
                      <a:pt x="515" y="834"/>
                    </a:lnTo>
                    <a:lnTo>
                      <a:pt x="484" y="846"/>
                    </a:lnTo>
                    <a:lnTo>
                      <a:pt x="430" y="869"/>
                    </a:lnTo>
                    <a:lnTo>
                      <a:pt x="348" y="891"/>
                    </a:lnTo>
                    <a:lnTo>
                      <a:pt x="186" y="932"/>
                    </a:lnTo>
                    <a:lnTo>
                      <a:pt x="106" y="1099"/>
                    </a:lnTo>
                    <a:lnTo>
                      <a:pt x="20" y="1071"/>
                    </a:lnTo>
                    <a:lnTo>
                      <a:pt x="24" y="969"/>
                    </a:lnTo>
                    <a:lnTo>
                      <a:pt x="100" y="969"/>
                    </a:lnTo>
                    <a:lnTo>
                      <a:pt x="93" y="920"/>
                    </a:lnTo>
                    <a:lnTo>
                      <a:pt x="139" y="910"/>
                    </a:lnTo>
                    <a:lnTo>
                      <a:pt x="219" y="846"/>
                    </a:lnTo>
                    <a:lnTo>
                      <a:pt x="237" y="778"/>
                    </a:lnTo>
                    <a:lnTo>
                      <a:pt x="260" y="747"/>
                    </a:lnTo>
                    <a:lnTo>
                      <a:pt x="287" y="720"/>
                    </a:lnTo>
                    <a:lnTo>
                      <a:pt x="295" y="606"/>
                    </a:lnTo>
                    <a:lnTo>
                      <a:pt x="282" y="560"/>
                    </a:lnTo>
                    <a:lnTo>
                      <a:pt x="285" y="530"/>
                    </a:lnTo>
                    <a:lnTo>
                      <a:pt x="306" y="503"/>
                    </a:lnTo>
                    <a:lnTo>
                      <a:pt x="125" y="424"/>
                    </a:lnTo>
                    <a:lnTo>
                      <a:pt x="110" y="339"/>
                    </a:lnTo>
                    <a:lnTo>
                      <a:pt x="67" y="274"/>
                    </a:lnTo>
                    <a:lnTo>
                      <a:pt x="60" y="246"/>
                    </a:lnTo>
                    <a:lnTo>
                      <a:pt x="7" y="190"/>
                    </a:lnTo>
                    <a:lnTo>
                      <a:pt x="0" y="8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401" name="Freeform 161"/>
              <p:cNvSpPr>
                <a:spLocks noChangeAspect="1"/>
              </p:cNvSpPr>
              <p:nvPr/>
            </p:nvSpPr>
            <p:spPr bwMode="auto">
              <a:xfrm>
                <a:off x="3501" y="1107"/>
                <a:ext cx="211" cy="223"/>
              </a:xfrm>
              <a:custGeom>
                <a:avLst/>
                <a:gdLst>
                  <a:gd name="T0" fmla="*/ 0 w 1169"/>
                  <a:gd name="T1" fmla="*/ 177 h 1236"/>
                  <a:gd name="T2" fmla="*/ 0 w 1169"/>
                  <a:gd name="T3" fmla="*/ 47 h 1236"/>
                  <a:gd name="T4" fmla="*/ 394 w 1169"/>
                  <a:gd name="T5" fmla="*/ 21 h 1236"/>
                  <a:gd name="T6" fmla="*/ 486 w 1169"/>
                  <a:gd name="T7" fmla="*/ 21 h 1236"/>
                  <a:gd name="T8" fmla="*/ 512 w 1169"/>
                  <a:gd name="T9" fmla="*/ 44 h 1236"/>
                  <a:gd name="T10" fmla="*/ 585 w 1169"/>
                  <a:gd name="T11" fmla="*/ 42 h 1236"/>
                  <a:gd name="T12" fmla="*/ 617 w 1169"/>
                  <a:gd name="T13" fmla="*/ 12 h 1236"/>
                  <a:gd name="T14" fmla="*/ 644 w 1169"/>
                  <a:gd name="T15" fmla="*/ 0 h 1236"/>
                  <a:gd name="T16" fmla="*/ 698 w 1169"/>
                  <a:gd name="T17" fmla="*/ 37 h 1236"/>
                  <a:gd name="T18" fmla="*/ 740 w 1169"/>
                  <a:gd name="T19" fmla="*/ 36 h 1236"/>
                  <a:gd name="T20" fmla="*/ 767 w 1169"/>
                  <a:gd name="T21" fmla="*/ 44 h 1236"/>
                  <a:gd name="T22" fmla="*/ 843 w 1169"/>
                  <a:gd name="T23" fmla="*/ 42 h 1236"/>
                  <a:gd name="T24" fmla="*/ 830 w 1169"/>
                  <a:gd name="T25" fmla="*/ 154 h 1236"/>
                  <a:gd name="T26" fmla="*/ 846 w 1169"/>
                  <a:gd name="T27" fmla="*/ 169 h 1236"/>
                  <a:gd name="T28" fmla="*/ 1018 w 1169"/>
                  <a:gd name="T29" fmla="*/ 169 h 1236"/>
                  <a:gd name="T30" fmla="*/ 1027 w 1169"/>
                  <a:gd name="T31" fmla="*/ 177 h 1236"/>
                  <a:gd name="T32" fmla="*/ 1076 w 1169"/>
                  <a:gd name="T33" fmla="*/ 189 h 1236"/>
                  <a:gd name="T34" fmla="*/ 1096 w 1169"/>
                  <a:gd name="T35" fmla="*/ 172 h 1236"/>
                  <a:gd name="T36" fmla="*/ 1145 w 1169"/>
                  <a:gd name="T37" fmla="*/ 174 h 1236"/>
                  <a:gd name="T38" fmla="*/ 1169 w 1169"/>
                  <a:gd name="T39" fmla="*/ 197 h 1236"/>
                  <a:gd name="T40" fmla="*/ 1166 w 1169"/>
                  <a:gd name="T41" fmla="*/ 248 h 1236"/>
                  <a:gd name="T42" fmla="*/ 1136 w 1169"/>
                  <a:gd name="T43" fmla="*/ 331 h 1236"/>
                  <a:gd name="T44" fmla="*/ 1044 w 1169"/>
                  <a:gd name="T45" fmla="*/ 421 h 1236"/>
                  <a:gd name="T46" fmla="*/ 1039 w 1169"/>
                  <a:gd name="T47" fmla="*/ 482 h 1236"/>
                  <a:gd name="T48" fmla="*/ 1010 w 1169"/>
                  <a:gd name="T49" fmla="*/ 482 h 1236"/>
                  <a:gd name="T50" fmla="*/ 993 w 1169"/>
                  <a:gd name="T51" fmla="*/ 694 h 1236"/>
                  <a:gd name="T52" fmla="*/ 976 w 1169"/>
                  <a:gd name="T53" fmla="*/ 701 h 1236"/>
                  <a:gd name="T54" fmla="*/ 980 w 1169"/>
                  <a:gd name="T55" fmla="*/ 831 h 1236"/>
                  <a:gd name="T56" fmla="*/ 995 w 1169"/>
                  <a:gd name="T57" fmla="*/ 847 h 1236"/>
                  <a:gd name="T58" fmla="*/ 738 w 1169"/>
                  <a:gd name="T59" fmla="*/ 1075 h 1236"/>
                  <a:gd name="T60" fmla="*/ 769 w 1169"/>
                  <a:gd name="T61" fmla="*/ 1122 h 1236"/>
                  <a:gd name="T62" fmla="*/ 757 w 1169"/>
                  <a:gd name="T63" fmla="*/ 1236 h 1236"/>
                  <a:gd name="T64" fmla="*/ 676 w 1169"/>
                  <a:gd name="T65" fmla="*/ 1220 h 1236"/>
                  <a:gd name="T66" fmla="*/ 647 w 1169"/>
                  <a:gd name="T67" fmla="*/ 1165 h 1236"/>
                  <a:gd name="T68" fmla="*/ 580 w 1169"/>
                  <a:gd name="T69" fmla="*/ 1169 h 1236"/>
                  <a:gd name="T70" fmla="*/ 548 w 1169"/>
                  <a:gd name="T71" fmla="*/ 1185 h 1236"/>
                  <a:gd name="T72" fmla="*/ 527 w 1169"/>
                  <a:gd name="T73" fmla="*/ 1175 h 1236"/>
                  <a:gd name="T74" fmla="*/ 527 w 1169"/>
                  <a:gd name="T75" fmla="*/ 1127 h 1236"/>
                  <a:gd name="T76" fmla="*/ 512 w 1169"/>
                  <a:gd name="T77" fmla="*/ 1117 h 1236"/>
                  <a:gd name="T78" fmla="*/ 497 w 1169"/>
                  <a:gd name="T79" fmla="*/ 1111 h 1236"/>
                  <a:gd name="T80" fmla="*/ 436 w 1169"/>
                  <a:gd name="T81" fmla="*/ 1050 h 1236"/>
                  <a:gd name="T82" fmla="*/ 431 w 1169"/>
                  <a:gd name="T83" fmla="*/ 1019 h 1236"/>
                  <a:gd name="T84" fmla="*/ 465 w 1169"/>
                  <a:gd name="T85" fmla="*/ 984 h 1236"/>
                  <a:gd name="T86" fmla="*/ 461 w 1169"/>
                  <a:gd name="T87" fmla="*/ 961 h 1236"/>
                  <a:gd name="T88" fmla="*/ 415 w 1169"/>
                  <a:gd name="T89" fmla="*/ 958 h 1236"/>
                  <a:gd name="T90" fmla="*/ 386 w 1169"/>
                  <a:gd name="T91" fmla="*/ 925 h 1236"/>
                  <a:gd name="T92" fmla="*/ 371 w 1169"/>
                  <a:gd name="T93" fmla="*/ 892 h 1236"/>
                  <a:gd name="T94" fmla="*/ 224 w 1169"/>
                  <a:gd name="T95" fmla="*/ 867 h 1236"/>
                  <a:gd name="T96" fmla="*/ 285 w 1169"/>
                  <a:gd name="T97" fmla="*/ 820 h 1236"/>
                  <a:gd name="T98" fmla="*/ 290 w 1169"/>
                  <a:gd name="T99" fmla="*/ 601 h 1236"/>
                  <a:gd name="T100" fmla="*/ 204 w 1169"/>
                  <a:gd name="T101" fmla="*/ 509 h 1236"/>
                  <a:gd name="T102" fmla="*/ 109 w 1169"/>
                  <a:gd name="T103" fmla="*/ 339 h 1236"/>
                  <a:gd name="T104" fmla="*/ 23 w 1169"/>
                  <a:gd name="T105" fmla="*/ 316 h 1236"/>
                  <a:gd name="T106" fmla="*/ 0 w 1169"/>
                  <a:gd name="T107" fmla="*/ 177 h 1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69" h="1236">
                    <a:moveTo>
                      <a:pt x="0" y="177"/>
                    </a:moveTo>
                    <a:lnTo>
                      <a:pt x="0" y="47"/>
                    </a:lnTo>
                    <a:lnTo>
                      <a:pt x="394" y="21"/>
                    </a:lnTo>
                    <a:lnTo>
                      <a:pt x="486" y="21"/>
                    </a:lnTo>
                    <a:lnTo>
                      <a:pt x="512" y="44"/>
                    </a:lnTo>
                    <a:lnTo>
                      <a:pt x="585" y="42"/>
                    </a:lnTo>
                    <a:lnTo>
                      <a:pt x="617" y="12"/>
                    </a:lnTo>
                    <a:lnTo>
                      <a:pt x="644" y="0"/>
                    </a:lnTo>
                    <a:lnTo>
                      <a:pt x="698" y="37"/>
                    </a:lnTo>
                    <a:lnTo>
                      <a:pt x="740" y="36"/>
                    </a:lnTo>
                    <a:lnTo>
                      <a:pt x="767" y="44"/>
                    </a:lnTo>
                    <a:lnTo>
                      <a:pt x="843" y="42"/>
                    </a:lnTo>
                    <a:lnTo>
                      <a:pt x="830" y="154"/>
                    </a:lnTo>
                    <a:lnTo>
                      <a:pt x="846" y="169"/>
                    </a:lnTo>
                    <a:lnTo>
                      <a:pt x="1018" y="169"/>
                    </a:lnTo>
                    <a:lnTo>
                      <a:pt x="1027" y="177"/>
                    </a:lnTo>
                    <a:lnTo>
                      <a:pt x="1076" y="189"/>
                    </a:lnTo>
                    <a:lnTo>
                      <a:pt x="1096" y="172"/>
                    </a:lnTo>
                    <a:lnTo>
                      <a:pt x="1145" y="174"/>
                    </a:lnTo>
                    <a:lnTo>
                      <a:pt x="1169" y="197"/>
                    </a:lnTo>
                    <a:lnTo>
                      <a:pt x="1166" y="248"/>
                    </a:lnTo>
                    <a:lnTo>
                      <a:pt x="1136" y="331"/>
                    </a:lnTo>
                    <a:lnTo>
                      <a:pt x="1044" y="421"/>
                    </a:lnTo>
                    <a:lnTo>
                      <a:pt x="1039" y="482"/>
                    </a:lnTo>
                    <a:lnTo>
                      <a:pt x="1010" y="482"/>
                    </a:lnTo>
                    <a:lnTo>
                      <a:pt x="993" y="694"/>
                    </a:lnTo>
                    <a:lnTo>
                      <a:pt x="976" y="701"/>
                    </a:lnTo>
                    <a:lnTo>
                      <a:pt x="980" y="831"/>
                    </a:lnTo>
                    <a:lnTo>
                      <a:pt x="995" y="847"/>
                    </a:lnTo>
                    <a:lnTo>
                      <a:pt x="738" y="1075"/>
                    </a:lnTo>
                    <a:lnTo>
                      <a:pt x="769" y="1122"/>
                    </a:lnTo>
                    <a:lnTo>
                      <a:pt x="757" y="1236"/>
                    </a:lnTo>
                    <a:lnTo>
                      <a:pt x="676" y="1220"/>
                    </a:lnTo>
                    <a:lnTo>
                      <a:pt x="647" y="1165"/>
                    </a:lnTo>
                    <a:lnTo>
                      <a:pt x="580" y="1169"/>
                    </a:lnTo>
                    <a:lnTo>
                      <a:pt x="548" y="1185"/>
                    </a:lnTo>
                    <a:lnTo>
                      <a:pt x="527" y="1175"/>
                    </a:lnTo>
                    <a:lnTo>
                      <a:pt x="527" y="1127"/>
                    </a:lnTo>
                    <a:lnTo>
                      <a:pt x="512" y="1117"/>
                    </a:lnTo>
                    <a:lnTo>
                      <a:pt x="497" y="1111"/>
                    </a:lnTo>
                    <a:lnTo>
                      <a:pt x="436" y="1050"/>
                    </a:lnTo>
                    <a:lnTo>
                      <a:pt x="431" y="1019"/>
                    </a:lnTo>
                    <a:lnTo>
                      <a:pt x="465" y="984"/>
                    </a:lnTo>
                    <a:lnTo>
                      <a:pt x="461" y="961"/>
                    </a:lnTo>
                    <a:lnTo>
                      <a:pt x="415" y="958"/>
                    </a:lnTo>
                    <a:lnTo>
                      <a:pt x="386" y="925"/>
                    </a:lnTo>
                    <a:lnTo>
                      <a:pt x="371" y="892"/>
                    </a:lnTo>
                    <a:lnTo>
                      <a:pt x="224" y="867"/>
                    </a:lnTo>
                    <a:lnTo>
                      <a:pt x="285" y="820"/>
                    </a:lnTo>
                    <a:lnTo>
                      <a:pt x="290" y="601"/>
                    </a:lnTo>
                    <a:lnTo>
                      <a:pt x="204" y="509"/>
                    </a:lnTo>
                    <a:lnTo>
                      <a:pt x="109" y="339"/>
                    </a:lnTo>
                    <a:lnTo>
                      <a:pt x="23" y="316"/>
                    </a:lnTo>
                    <a:lnTo>
                      <a:pt x="0" y="17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402" name="Freeform 162"/>
              <p:cNvSpPr>
                <a:spLocks noChangeAspect="1"/>
              </p:cNvSpPr>
              <p:nvPr/>
            </p:nvSpPr>
            <p:spPr bwMode="auto">
              <a:xfrm>
                <a:off x="3280" y="1263"/>
                <a:ext cx="519" cy="325"/>
              </a:xfrm>
              <a:custGeom>
                <a:avLst/>
                <a:gdLst>
                  <a:gd name="T0" fmla="*/ 387 w 2877"/>
                  <a:gd name="T1" fmla="*/ 253 h 1803"/>
                  <a:gd name="T2" fmla="*/ 649 w 2877"/>
                  <a:gd name="T3" fmla="*/ 245 h 1803"/>
                  <a:gd name="T4" fmla="*/ 809 w 2877"/>
                  <a:gd name="T5" fmla="*/ 221 h 1803"/>
                  <a:gd name="T6" fmla="*/ 1047 w 2877"/>
                  <a:gd name="T7" fmla="*/ 185 h 1803"/>
                  <a:gd name="T8" fmla="*/ 1117 w 2877"/>
                  <a:gd name="T9" fmla="*/ 140 h 1803"/>
                  <a:gd name="T10" fmla="*/ 1271 w 2877"/>
                  <a:gd name="T11" fmla="*/ 163 h 1803"/>
                  <a:gd name="T12" fmla="*/ 1322 w 2877"/>
                  <a:gd name="T13" fmla="*/ 157 h 1803"/>
                  <a:gd name="T14" fmla="*/ 1379 w 2877"/>
                  <a:gd name="T15" fmla="*/ 64 h 1803"/>
                  <a:gd name="T16" fmla="*/ 1613 w 2877"/>
                  <a:gd name="T17" fmla="*/ 61 h 1803"/>
                  <a:gd name="T18" fmla="*/ 1692 w 2877"/>
                  <a:gd name="T19" fmla="*/ 117 h 1803"/>
                  <a:gd name="T20" fmla="*/ 1724 w 2877"/>
                  <a:gd name="T21" fmla="*/ 247 h 1803"/>
                  <a:gd name="T22" fmla="*/ 1778 w 2877"/>
                  <a:gd name="T23" fmla="*/ 323 h 1803"/>
                  <a:gd name="T24" fmla="*/ 1901 w 2877"/>
                  <a:gd name="T25" fmla="*/ 355 h 1803"/>
                  <a:gd name="T26" fmla="*/ 1964 w 2877"/>
                  <a:gd name="T27" fmla="*/ 210 h 1803"/>
                  <a:gd name="T28" fmla="*/ 2276 w 2877"/>
                  <a:gd name="T29" fmla="*/ 43 h 1803"/>
                  <a:gd name="T30" fmla="*/ 2412 w 2877"/>
                  <a:gd name="T31" fmla="*/ 6 h 1803"/>
                  <a:gd name="T32" fmla="*/ 2299 w 2877"/>
                  <a:gd name="T33" fmla="*/ 347 h 1803"/>
                  <a:gd name="T34" fmla="*/ 2371 w 2877"/>
                  <a:gd name="T35" fmla="*/ 632 h 1803"/>
                  <a:gd name="T36" fmla="*/ 2336 w 2877"/>
                  <a:gd name="T37" fmla="*/ 1022 h 1803"/>
                  <a:gd name="T38" fmla="*/ 2418 w 2877"/>
                  <a:gd name="T39" fmla="*/ 1166 h 1803"/>
                  <a:gd name="T40" fmla="*/ 2608 w 2877"/>
                  <a:gd name="T41" fmla="*/ 1322 h 1803"/>
                  <a:gd name="T42" fmla="*/ 2629 w 2877"/>
                  <a:gd name="T43" fmla="*/ 1420 h 1803"/>
                  <a:gd name="T44" fmla="*/ 2778 w 2877"/>
                  <a:gd name="T45" fmla="*/ 1490 h 1803"/>
                  <a:gd name="T46" fmla="*/ 2844 w 2877"/>
                  <a:gd name="T47" fmla="*/ 1613 h 1803"/>
                  <a:gd name="T48" fmla="*/ 2872 w 2877"/>
                  <a:gd name="T49" fmla="*/ 1705 h 1803"/>
                  <a:gd name="T50" fmla="*/ 2780 w 2877"/>
                  <a:gd name="T51" fmla="*/ 1788 h 1803"/>
                  <a:gd name="T52" fmla="*/ 2461 w 2877"/>
                  <a:gd name="T53" fmla="*/ 1705 h 1803"/>
                  <a:gd name="T54" fmla="*/ 2376 w 2877"/>
                  <a:gd name="T55" fmla="*/ 1625 h 1803"/>
                  <a:gd name="T56" fmla="*/ 2171 w 2877"/>
                  <a:gd name="T57" fmla="*/ 1554 h 1803"/>
                  <a:gd name="T58" fmla="*/ 1890 w 2877"/>
                  <a:gd name="T59" fmla="*/ 1426 h 1803"/>
                  <a:gd name="T60" fmla="*/ 1916 w 2877"/>
                  <a:gd name="T61" fmla="*/ 1007 h 1803"/>
                  <a:gd name="T62" fmla="*/ 1962 w 2877"/>
                  <a:gd name="T63" fmla="*/ 755 h 1803"/>
                  <a:gd name="T64" fmla="*/ 1944 w 2877"/>
                  <a:gd name="T65" fmla="*/ 427 h 1803"/>
                  <a:gd name="T66" fmla="*/ 1618 w 2877"/>
                  <a:gd name="T67" fmla="*/ 534 h 1803"/>
                  <a:gd name="T68" fmla="*/ 1594 w 2877"/>
                  <a:gd name="T69" fmla="*/ 632 h 1803"/>
                  <a:gd name="T70" fmla="*/ 1458 w 2877"/>
                  <a:gd name="T71" fmla="*/ 584 h 1803"/>
                  <a:gd name="T72" fmla="*/ 1415 w 2877"/>
                  <a:gd name="T73" fmla="*/ 607 h 1803"/>
                  <a:gd name="T74" fmla="*/ 1392 w 2877"/>
                  <a:gd name="T75" fmla="*/ 666 h 1803"/>
                  <a:gd name="T76" fmla="*/ 1456 w 2877"/>
                  <a:gd name="T77" fmla="*/ 864 h 1803"/>
                  <a:gd name="T78" fmla="*/ 1066 w 2877"/>
                  <a:gd name="T79" fmla="*/ 843 h 1803"/>
                  <a:gd name="T80" fmla="*/ 558 w 2877"/>
                  <a:gd name="T81" fmla="*/ 875 h 1803"/>
                  <a:gd name="T82" fmla="*/ 353 w 2877"/>
                  <a:gd name="T83" fmla="*/ 855 h 1803"/>
                  <a:gd name="T84" fmla="*/ 146 w 2877"/>
                  <a:gd name="T85" fmla="*/ 858 h 1803"/>
                  <a:gd name="T86" fmla="*/ 6 w 2877"/>
                  <a:gd name="T87" fmla="*/ 798 h 1803"/>
                  <a:gd name="T88" fmla="*/ 167 w 2877"/>
                  <a:gd name="T89" fmla="*/ 724 h 18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877" h="1803">
                    <a:moveTo>
                      <a:pt x="184" y="706"/>
                    </a:moveTo>
                    <a:lnTo>
                      <a:pt x="345" y="253"/>
                    </a:lnTo>
                    <a:lnTo>
                      <a:pt x="387" y="253"/>
                    </a:lnTo>
                    <a:lnTo>
                      <a:pt x="500" y="258"/>
                    </a:lnTo>
                    <a:lnTo>
                      <a:pt x="566" y="266"/>
                    </a:lnTo>
                    <a:lnTo>
                      <a:pt x="649" y="245"/>
                    </a:lnTo>
                    <a:lnTo>
                      <a:pt x="713" y="217"/>
                    </a:lnTo>
                    <a:lnTo>
                      <a:pt x="734" y="140"/>
                    </a:lnTo>
                    <a:lnTo>
                      <a:pt x="809" y="221"/>
                    </a:lnTo>
                    <a:lnTo>
                      <a:pt x="1011" y="233"/>
                    </a:lnTo>
                    <a:lnTo>
                      <a:pt x="1047" y="194"/>
                    </a:lnTo>
                    <a:lnTo>
                      <a:pt x="1047" y="185"/>
                    </a:lnTo>
                    <a:lnTo>
                      <a:pt x="1060" y="181"/>
                    </a:lnTo>
                    <a:lnTo>
                      <a:pt x="1130" y="194"/>
                    </a:lnTo>
                    <a:lnTo>
                      <a:pt x="1117" y="140"/>
                    </a:lnTo>
                    <a:lnTo>
                      <a:pt x="1231" y="138"/>
                    </a:lnTo>
                    <a:lnTo>
                      <a:pt x="1252" y="157"/>
                    </a:lnTo>
                    <a:lnTo>
                      <a:pt x="1271" y="163"/>
                    </a:lnTo>
                    <a:lnTo>
                      <a:pt x="1287" y="144"/>
                    </a:lnTo>
                    <a:lnTo>
                      <a:pt x="1303" y="142"/>
                    </a:lnTo>
                    <a:lnTo>
                      <a:pt x="1322" y="157"/>
                    </a:lnTo>
                    <a:lnTo>
                      <a:pt x="1357" y="157"/>
                    </a:lnTo>
                    <a:lnTo>
                      <a:pt x="1384" y="130"/>
                    </a:lnTo>
                    <a:lnTo>
                      <a:pt x="1379" y="64"/>
                    </a:lnTo>
                    <a:lnTo>
                      <a:pt x="1456" y="0"/>
                    </a:lnTo>
                    <a:lnTo>
                      <a:pt x="1596" y="27"/>
                    </a:lnTo>
                    <a:lnTo>
                      <a:pt x="1613" y="61"/>
                    </a:lnTo>
                    <a:lnTo>
                      <a:pt x="1640" y="93"/>
                    </a:lnTo>
                    <a:lnTo>
                      <a:pt x="1688" y="97"/>
                    </a:lnTo>
                    <a:lnTo>
                      <a:pt x="1692" y="117"/>
                    </a:lnTo>
                    <a:lnTo>
                      <a:pt x="1661" y="151"/>
                    </a:lnTo>
                    <a:lnTo>
                      <a:pt x="1663" y="181"/>
                    </a:lnTo>
                    <a:lnTo>
                      <a:pt x="1724" y="247"/>
                    </a:lnTo>
                    <a:lnTo>
                      <a:pt x="1758" y="262"/>
                    </a:lnTo>
                    <a:lnTo>
                      <a:pt x="1758" y="309"/>
                    </a:lnTo>
                    <a:lnTo>
                      <a:pt x="1778" y="323"/>
                    </a:lnTo>
                    <a:lnTo>
                      <a:pt x="1809" y="302"/>
                    </a:lnTo>
                    <a:lnTo>
                      <a:pt x="1875" y="301"/>
                    </a:lnTo>
                    <a:lnTo>
                      <a:pt x="1901" y="355"/>
                    </a:lnTo>
                    <a:lnTo>
                      <a:pt x="1987" y="372"/>
                    </a:lnTo>
                    <a:lnTo>
                      <a:pt x="1997" y="255"/>
                    </a:lnTo>
                    <a:lnTo>
                      <a:pt x="1964" y="210"/>
                    </a:lnTo>
                    <a:lnTo>
                      <a:pt x="2179" y="20"/>
                    </a:lnTo>
                    <a:lnTo>
                      <a:pt x="2235" y="34"/>
                    </a:lnTo>
                    <a:lnTo>
                      <a:pt x="2276" y="43"/>
                    </a:lnTo>
                    <a:lnTo>
                      <a:pt x="2334" y="29"/>
                    </a:lnTo>
                    <a:lnTo>
                      <a:pt x="2382" y="21"/>
                    </a:lnTo>
                    <a:lnTo>
                      <a:pt x="2412" y="6"/>
                    </a:lnTo>
                    <a:lnTo>
                      <a:pt x="2437" y="6"/>
                    </a:lnTo>
                    <a:lnTo>
                      <a:pt x="2448" y="20"/>
                    </a:lnTo>
                    <a:lnTo>
                      <a:pt x="2299" y="347"/>
                    </a:lnTo>
                    <a:lnTo>
                      <a:pt x="2312" y="451"/>
                    </a:lnTo>
                    <a:lnTo>
                      <a:pt x="2323" y="580"/>
                    </a:lnTo>
                    <a:lnTo>
                      <a:pt x="2371" y="632"/>
                    </a:lnTo>
                    <a:lnTo>
                      <a:pt x="2439" y="644"/>
                    </a:lnTo>
                    <a:lnTo>
                      <a:pt x="2610" y="1175"/>
                    </a:lnTo>
                    <a:lnTo>
                      <a:pt x="2336" y="1022"/>
                    </a:lnTo>
                    <a:lnTo>
                      <a:pt x="2357" y="1065"/>
                    </a:lnTo>
                    <a:lnTo>
                      <a:pt x="2357" y="1137"/>
                    </a:lnTo>
                    <a:lnTo>
                      <a:pt x="2418" y="1166"/>
                    </a:lnTo>
                    <a:lnTo>
                      <a:pt x="2557" y="1284"/>
                    </a:lnTo>
                    <a:lnTo>
                      <a:pt x="2557" y="1317"/>
                    </a:lnTo>
                    <a:lnTo>
                      <a:pt x="2608" y="1322"/>
                    </a:lnTo>
                    <a:lnTo>
                      <a:pt x="2635" y="1358"/>
                    </a:lnTo>
                    <a:lnTo>
                      <a:pt x="2646" y="1392"/>
                    </a:lnTo>
                    <a:lnTo>
                      <a:pt x="2629" y="1420"/>
                    </a:lnTo>
                    <a:lnTo>
                      <a:pt x="2615" y="1462"/>
                    </a:lnTo>
                    <a:lnTo>
                      <a:pt x="2743" y="1480"/>
                    </a:lnTo>
                    <a:lnTo>
                      <a:pt x="2778" y="1490"/>
                    </a:lnTo>
                    <a:lnTo>
                      <a:pt x="2782" y="1522"/>
                    </a:lnTo>
                    <a:lnTo>
                      <a:pt x="2782" y="1552"/>
                    </a:lnTo>
                    <a:lnTo>
                      <a:pt x="2844" y="1613"/>
                    </a:lnTo>
                    <a:lnTo>
                      <a:pt x="2844" y="1662"/>
                    </a:lnTo>
                    <a:lnTo>
                      <a:pt x="2834" y="1679"/>
                    </a:lnTo>
                    <a:lnTo>
                      <a:pt x="2872" y="1705"/>
                    </a:lnTo>
                    <a:lnTo>
                      <a:pt x="2877" y="1735"/>
                    </a:lnTo>
                    <a:lnTo>
                      <a:pt x="2823" y="1795"/>
                    </a:lnTo>
                    <a:lnTo>
                      <a:pt x="2780" y="1788"/>
                    </a:lnTo>
                    <a:lnTo>
                      <a:pt x="2706" y="1803"/>
                    </a:lnTo>
                    <a:lnTo>
                      <a:pt x="2497" y="1763"/>
                    </a:lnTo>
                    <a:lnTo>
                      <a:pt x="2461" y="1705"/>
                    </a:lnTo>
                    <a:lnTo>
                      <a:pt x="2393" y="1695"/>
                    </a:lnTo>
                    <a:lnTo>
                      <a:pt x="2393" y="1641"/>
                    </a:lnTo>
                    <a:lnTo>
                      <a:pt x="2376" y="1625"/>
                    </a:lnTo>
                    <a:lnTo>
                      <a:pt x="2310" y="1631"/>
                    </a:lnTo>
                    <a:lnTo>
                      <a:pt x="2222" y="1594"/>
                    </a:lnTo>
                    <a:lnTo>
                      <a:pt x="2171" y="1554"/>
                    </a:lnTo>
                    <a:lnTo>
                      <a:pt x="2101" y="1546"/>
                    </a:lnTo>
                    <a:lnTo>
                      <a:pt x="1973" y="1492"/>
                    </a:lnTo>
                    <a:lnTo>
                      <a:pt x="1890" y="1426"/>
                    </a:lnTo>
                    <a:lnTo>
                      <a:pt x="1724" y="1216"/>
                    </a:lnTo>
                    <a:lnTo>
                      <a:pt x="1828" y="1128"/>
                    </a:lnTo>
                    <a:lnTo>
                      <a:pt x="1916" y="1007"/>
                    </a:lnTo>
                    <a:lnTo>
                      <a:pt x="1910" y="917"/>
                    </a:lnTo>
                    <a:lnTo>
                      <a:pt x="1950" y="834"/>
                    </a:lnTo>
                    <a:lnTo>
                      <a:pt x="1962" y="755"/>
                    </a:lnTo>
                    <a:lnTo>
                      <a:pt x="1921" y="737"/>
                    </a:lnTo>
                    <a:lnTo>
                      <a:pt x="1954" y="658"/>
                    </a:lnTo>
                    <a:lnTo>
                      <a:pt x="1944" y="427"/>
                    </a:lnTo>
                    <a:lnTo>
                      <a:pt x="1571" y="415"/>
                    </a:lnTo>
                    <a:lnTo>
                      <a:pt x="1571" y="496"/>
                    </a:lnTo>
                    <a:lnTo>
                      <a:pt x="1618" y="534"/>
                    </a:lnTo>
                    <a:lnTo>
                      <a:pt x="1624" y="576"/>
                    </a:lnTo>
                    <a:lnTo>
                      <a:pt x="1620" y="615"/>
                    </a:lnTo>
                    <a:lnTo>
                      <a:pt x="1594" y="632"/>
                    </a:lnTo>
                    <a:lnTo>
                      <a:pt x="1551" y="640"/>
                    </a:lnTo>
                    <a:lnTo>
                      <a:pt x="1481" y="615"/>
                    </a:lnTo>
                    <a:lnTo>
                      <a:pt x="1458" y="584"/>
                    </a:lnTo>
                    <a:lnTo>
                      <a:pt x="1437" y="549"/>
                    </a:lnTo>
                    <a:lnTo>
                      <a:pt x="1421" y="545"/>
                    </a:lnTo>
                    <a:lnTo>
                      <a:pt x="1415" y="607"/>
                    </a:lnTo>
                    <a:lnTo>
                      <a:pt x="1431" y="625"/>
                    </a:lnTo>
                    <a:lnTo>
                      <a:pt x="1417" y="647"/>
                    </a:lnTo>
                    <a:lnTo>
                      <a:pt x="1392" y="666"/>
                    </a:lnTo>
                    <a:lnTo>
                      <a:pt x="1407" y="735"/>
                    </a:lnTo>
                    <a:lnTo>
                      <a:pt x="1466" y="819"/>
                    </a:lnTo>
                    <a:lnTo>
                      <a:pt x="1456" y="864"/>
                    </a:lnTo>
                    <a:lnTo>
                      <a:pt x="1268" y="864"/>
                    </a:lnTo>
                    <a:lnTo>
                      <a:pt x="1224" y="847"/>
                    </a:lnTo>
                    <a:lnTo>
                      <a:pt x="1066" y="843"/>
                    </a:lnTo>
                    <a:lnTo>
                      <a:pt x="989" y="753"/>
                    </a:lnTo>
                    <a:lnTo>
                      <a:pt x="745" y="888"/>
                    </a:lnTo>
                    <a:lnTo>
                      <a:pt x="558" y="875"/>
                    </a:lnTo>
                    <a:lnTo>
                      <a:pt x="451" y="913"/>
                    </a:lnTo>
                    <a:lnTo>
                      <a:pt x="380" y="867"/>
                    </a:lnTo>
                    <a:lnTo>
                      <a:pt x="353" y="855"/>
                    </a:lnTo>
                    <a:lnTo>
                      <a:pt x="285" y="790"/>
                    </a:lnTo>
                    <a:lnTo>
                      <a:pt x="211" y="807"/>
                    </a:lnTo>
                    <a:lnTo>
                      <a:pt x="146" y="858"/>
                    </a:lnTo>
                    <a:lnTo>
                      <a:pt x="130" y="836"/>
                    </a:lnTo>
                    <a:lnTo>
                      <a:pt x="74" y="832"/>
                    </a:lnTo>
                    <a:lnTo>
                      <a:pt x="6" y="798"/>
                    </a:lnTo>
                    <a:lnTo>
                      <a:pt x="0" y="756"/>
                    </a:lnTo>
                    <a:lnTo>
                      <a:pt x="72" y="734"/>
                    </a:lnTo>
                    <a:lnTo>
                      <a:pt x="167" y="724"/>
                    </a:lnTo>
                    <a:lnTo>
                      <a:pt x="184" y="70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403" name="Freeform 163"/>
              <p:cNvSpPr>
                <a:spLocks noChangeAspect="1"/>
              </p:cNvSpPr>
              <p:nvPr/>
            </p:nvSpPr>
            <p:spPr bwMode="auto">
              <a:xfrm>
                <a:off x="3374" y="1140"/>
                <a:ext cx="180" cy="153"/>
              </a:xfrm>
              <a:custGeom>
                <a:avLst/>
                <a:gdLst>
                  <a:gd name="T0" fmla="*/ 49 w 997"/>
                  <a:gd name="T1" fmla="*/ 283 h 849"/>
                  <a:gd name="T2" fmla="*/ 130 w 997"/>
                  <a:gd name="T3" fmla="*/ 117 h 849"/>
                  <a:gd name="T4" fmla="*/ 355 w 997"/>
                  <a:gd name="T5" fmla="*/ 60 h 849"/>
                  <a:gd name="T6" fmla="*/ 460 w 997"/>
                  <a:gd name="T7" fmla="*/ 19 h 849"/>
                  <a:gd name="T8" fmla="*/ 479 w 997"/>
                  <a:gd name="T9" fmla="*/ 36 h 849"/>
                  <a:gd name="T10" fmla="*/ 514 w 997"/>
                  <a:gd name="T11" fmla="*/ 32 h 849"/>
                  <a:gd name="T12" fmla="*/ 530 w 997"/>
                  <a:gd name="T13" fmla="*/ 66 h 849"/>
                  <a:gd name="T14" fmla="*/ 603 w 997"/>
                  <a:gd name="T15" fmla="*/ 58 h 849"/>
                  <a:gd name="T16" fmla="*/ 707 w 997"/>
                  <a:gd name="T17" fmla="*/ 0 h 849"/>
                  <a:gd name="T18" fmla="*/ 731 w 997"/>
                  <a:gd name="T19" fmla="*/ 140 h 849"/>
                  <a:gd name="T20" fmla="*/ 816 w 997"/>
                  <a:gd name="T21" fmla="*/ 161 h 849"/>
                  <a:gd name="T22" fmla="*/ 908 w 997"/>
                  <a:gd name="T23" fmla="*/ 328 h 849"/>
                  <a:gd name="T24" fmla="*/ 997 w 997"/>
                  <a:gd name="T25" fmla="*/ 425 h 849"/>
                  <a:gd name="T26" fmla="*/ 991 w 997"/>
                  <a:gd name="T27" fmla="*/ 640 h 849"/>
                  <a:gd name="T28" fmla="*/ 933 w 997"/>
                  <a:gd name="T29" fmla="*/ 688 h 849"/>
                  <a:gd name="T30" fmla="*/ 858 w 997"/>
                  <a:gd name="T31" fmla="*/ 750 h 849"/>
                  <a:gd name="T32" fmla="*/ 863 w 997"/>
                  <a:gd name="T33" fmla="*/ 814 h 849"/>
                  <a:gd name="T34" fmla="*/ 836 w 997"/>
                  <a:gd name="T35" fmla="*/ 843 h 849"/>
                  <a:gd name="T36" fmla="*/ 799 w 997"/>
                  <a:gd name="T37" fmla="*/ 843 h 849"/>
                  <a:gd name="T38" fmla="*/ 782 w 997"/>
                  <a:gd name="T39" fmla="*/ 828 h 849"/>
                  <a:gd name="T40" fmla="*/ 764 w 997"/>
                  <a:gd name="T41" fmla="*/ 828 h 849"/>
                  <a:gd name="T42" fmla="*/ 754 w 997"/>
                  <a:gd name="T43" fmla="*/ 849 h 849"/>
                  <a:gd name="T44" fmla="*/ 729 w 997"/>
                  <a:gd name="T45" fmla="*/ 845 h 849"/>
                  <a:gd name="T46" fmla="*/ 712 w 997"/>
                  <a:gd name="T47" fmla="*/ 824 h 849"/>
                  <a:gd name="T48" fmla="*/ 598 w 997"/>
                  <a:gd name="T49" fmla="*/ 826 h 849"/>
                  <a:gd name="T50" fmla="*/ 571 w 997"/>
                  <a:gd name="T51" fmla="*/ 760 h 849"/>
                  <a:gd name="T52" fmla="*/ 481 w 997"/>
                  <a:gd name="T53" fmla="*/ 696 h 849"/>
                  <a:gd name="T54" fmla="*/ 448 w 997"/>
                  <a:gd name="T55" fmla="*/ 679 h 849"/>
                  <a:gd name="T56" fmla="*/ 469 w 997"/>
                  <a:gd name="T57" fmla="*/ 611 h 849"/>
                  <a:gd name="T58" fmla="*/ 448 w 997"/>
                  <a:gd name="T59" fmla="*/ 555 h 849"/>
                  <a:gd name="T60" fmla="*/ 386 w 997"/>
                  <a:gd name="T61" fmla="*/ 522 h 849"/>
                  <a:gd name="T62" fmla="*/ 294 w 997"/>
                  <a:gd name="T63" fmla="*/ 518 h 849"/>
                  <a:gd name="T64" fmla="*/ 258 w 997"/>
                  <a:gd name="T65" fmla="*/ 447 h 849"/>
                  <a:gd name="T66" fmla="*/ 49 w 997"/>
                  <a:gd name="T67" fmla="*/ 520 h 849"/>
                  <a:gd name="T68" fmla="*/ 66 w 997"/>
                  <a:gd name="T69" fmla="*/ 454 h 849"/>
                  <a:gd name="T70" fmla="*/ 2 w 997"/>
                  <a:gd name="T71" fmla="*/ 411 h 849"/>
                  <a:gd name="T72" fmla="*/ 0 w 997"/>
                  <a:gd name="T73" fmla="*/ 390 h 849"/>
                  <a:gd name="T74" fmla="*/ 49 w 997"/>
                  <a:gd name="T75" fmla="*/ 283 h 8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97" h="849">
                    <a:moveTo>
                      <a:pt x="49" y="283"/>
                    </a:moveTo>
                    <a:lnTo>
                      <a:pt x="130" y="117"/>
                    </a:lnTo>
                    <a:lnTo>
                      <a:pt x="355" y="60"/>
                    </a:lnTo>
                    <a:lnTo>
                      <a:pt x="460" y="19"/>
                    </a:lnTo>
                    <a:lnTo>
                      <a:pt x="479" y="36"/>
                    </a:lnTo>
                    <a:lnTo>
                      <a:pt x="514" y="32"/>
                    </a:lnTo>
                    <a:lnTo>
                      <a:pt x="530" y="66"/>
                    </a:lnTo>
                    <a:lnTo>
                      <a:pt x="603" y="58"/>
                    </a:lnTo>
                    <a:lnTo>
                      <a:pt x="707" y="0"/>
                    </a:lnTo>
                    <a:lnTo>
                      <a:pt x="731" y="140"/>
                    </a:lnTo>
                    <a:lnTo>
                      <a:pt x="816" y="161"/>
                    </a:lnTo>
                    <a:lnTo>
                      <a:pt x="908" y="328"/>
                    </a:lnTo>
                    <a:lnTo>
                      <a:pt x="997" y="425"/>
                    </a:lnTo>
                    <a:lnTo>
                      <a:pt x="991" y="640"/>
                    </a:lnTo>
                    <a:lnTo>
                      <a:pt x="933" y="688"/>
                    </a:lnTo>
                    <a:lnTo>
                      <a:pt x="858" y="750"/>
                    </a:lnTo>
                    <a:lnTo>
                      <a:pt x="863" y="814"/>
                    </a:lnTo>
                    <a:lnTo>
                      <a:pt x="836" y="843"/>
                    </a:lnTo>
                    <a:lnTo>
                      <a:pt x="799" y="843"/>
                    </a:lnTo>
                    <a:lnTo>
                      <a:pt x="782" y="828"/>
                    </a:lnTo>
                    <a:lnTo>
                      <a:pt x="764" y="828"/>
                    </a:lnTo>
                    <a:lnTo>
                      <a:pt x="754" y="849"/>
                    </a:lnTo>
                    <a:lnTo>
                      <a:pt x="729" y="845"/>
                    </a:lnTo>
                    <a:lnTo>
                      <a:pt x="712" y="824"/>
                    </a:lnTo>
                    <a:lnTo>
                      <a:pt x="598" y="826"/>
                    </a:lnTo>
                    <a:lnTo>
                      <a:pt x="571" y="760"/>
                    </a:lnTo>
                    <a:lnTo>
                      <a:pt x="481" y="696"/>
                    </a:lnTo>
                    <a:lnTo>
                      <a:pt x="448" y="679"/>
                    </a:lnTo>
                    <a:lnTo>
                      <a:pt x="469" y="611"/>
                    </a:lnTo>
                    <a:lnTo>
                      <a:pt x="448" y="555"/>
                    </a:lnTo>
                    <a:lnTo>
                      <a:pt x="386" y="522"/>
                    </a:lnTo>
                    <a:lnTo>
                      <a:pt x="294" y="518"/>
                    </a:lnTo>
                    <a:lnTo>
                      <a:pt x="258" y="447"/>
                    </a:lnTo>
                    <a:lnTo>
                      <a:pt x="49" y="520"/>
                    </a:lnTo>
                    <a:lnTo>
                      <a:pt x="66" y="454"/>
                    </a:lnTo>
                    <a:lnTo>
                      <a:pt x="2" y="411"/>
                    </a:lnTo>
                    <a:lnTo>
                      <a:pt x="0" y="390"/>
                    </a:lnTo>
                    <a:lnTo>
                      <a:pt x="49" y="28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404" name="Freeform 164"/>
              <p:cNvSpPr>
                <a:spLocks noChangeAspect="1"/>
              </p:cNvSpPr>
              <p:nvPr/>
            </p:nvSpPr>
            <p:spPr bwMode="auto">
              <a:xfrm>
                <a:off x="3395" y="1220"/>
                <a:ext cx="89" cy="88"/>
              </a:xfrm>
              <a:custGeom>
                <a:avLst/>
                <a:gdLst>
                  <a:gd name="T0" fmla="*/ 6 w 492"/>
                  <a:gd name="T1" fmla="*/ 46 h 483"/>
                  <a:gd name="T2" fmla="*/ 23 w 492"/>
                  <a:gd name="T3" fmla="*/ 85 h 483"/>
                  <a:gd name="T4" fmla="*/ 2 w 492"/>
                  <a:gd name="T5" fmla="*/ 128 h 483"/>
                  <a:gd name="T6" fmla="*/ 0 w 492"/>
                  <a:gd name="T7" fmla="*/ 151 h 483"/>
                  <a:gd name="T8" fmla="*/ 68 w 492"/>
                  <a:gd name="T9" fmla="*/ 157 h 483"/>
                  <a:gd name="T10" fmla="*/ 137 w 492"/>
                  <a:gd name="T11" fmla="*/ 193 h 483"/>
                  <a:gd name="T12" fmla="*/ 130 w 492"/>
                  <a:gd name="T13" fmla="*/ 217 h 483"/>
                  <a:gd name="T14" fmla="*/ 103 w 492"/>
                  <a:gd name="T15" fmla="*/ 217 h 483"/>
                  <a:gd name="T16" fmla="*/ 91 w 492"/>
                  <a:gd name="T17" fmla="*/ 244 h 483"/>
                  <a:gd name="T18" fmla="*/ 64 w 492"/>
                  <a:gd name="T19" fmla="*/ 244 h 483"/>
                  <a:gd name="T20" fmla="*/ 136 w 492"/>
                  <a:gd name="T21" fmla="*/ 314 h 483"/>
                  <a:gd name="T22" fmla="*/ 39 w 492"/>
                  <a:gd name="T23" fmla="*/ 368 h 483"/>
                  <a:gd name="T24" fmla="*/ 9 w 492"/>
                  <a:gd name="T25" fmla="*/ 427 h 483"/>
                  <a:gd name="T26" fmla="*/ 6 w 492"/>
                  <a:gd name="T27" fmla="*/ 483 h 483"/>
                  <a:gd name="T28" fmla="*/ 71 w 492"/>
                  <a:gd name="T29" fmla="*/ 457 h 483"/>
                  <a:gd name="T30" fmla="*/ 96 w 492"/>
                  <a:gd name="T31" fmla="*/ 374 h 483"/>
                  <a:gd name="T32" fmla="*/ 173 w 492"/>
                  <a:gd name="T33" fmla="*/ 459 h 483"/>
                  <a:gd name="T34" fmla="*/ 298 w 492"/>
                  <a:gd name="T35" fmla="*/ 469 h 483"/>
                  <a:gd name="T36" fmla="*/ 378 w 492"/>
                  <a:gd name="T37" fmla="*/ 469 h 483"/>
                  <a:gd name="T38" fmla="*/ 403 w 492"/>
                  <a:gd name="T39" fmla="*/ 438 h 483"/>
                  <a:gd name="T40" fmla="*/ 409 w 492"/>
                  <a:gd name="T41" fmla="*/ 421 h 483"/>
                  <a:gd name="T42" fmla="*/ 424 w 492"/>
                  <a:gd name="T43" fmla="*/ 419 h 483"/>
                  <a:gd name="T44" fmla="*/ 492 w 492"/>
                  <a:gd name="T45" fmla="*/ 432 h 483"/>
                  <a:gd name="T46" fmla="*/ 481 w 492"/>
                  <a:gd name="T47" fmla="*/ 378 h 483"/>
                  <a:gd name="T48" fmla="*/ 456 w 492"/>
                  <a:gd name="T49" fmla="*/ 312 h 483"/>
                  <a:gd name="T50" fmla="*/ 368 w 492"/>
                  <a:gd name="T51" fmla="*/ 250 h 483"/>
                  <a:gd name="T52" fmla="*/ 333 w 492"/>
                  <a:gd name="T53" fmla="*/ 233 h 483"/>
                  <a:gd name="T54" fmla="*/ 352 w 492"/>
                  <a:gd name="T55" fmla="*/ 161 h 483"/>
                  <a:gd name="T56" fmla="*/ 335 w 492"/>
                  <a:gd name="T57" fmla="*/ 108 h 483"/>
                  <a:gd name="T58" fmla="*/ 275 w 492"/>
                  <a:gd name="T59" fmla="*/ 76 h 483"/>
                  <a:gd name="T60" fmla="*/ 173 w 492"/>
                  <a:gd name="T61" fmla="*/ 68 h 483"/>
                  <a:gd name="T62" fmla="*/ 143 w 492"/>
                  <a:gd name="T63" fmla="*/ 0 h 483"/>
                  <a:gd name="T64" fmla="*/ 6 w 492"/>
                  <a:gd name="T65" fmla="*/ 46 h 4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92" h="483">
                    <a:moveTo>
                      <a:pt x="6" y="46"/>
                    </a:moveTo>
                    <a:lnTo>
                      <a:pt x="23" y="85"/>
                    </a:lnTo>
                    <a:lnTo>
                      <a:pt x="2" y="128"/>
                    </a:lnTo>
                    <a:lnTo>
                      <a:pt x="0" y="151"/>
                    </a:lnTo>
                    <a:lnTo>
                      <a:pt x="68" y="157"/>
                    </a:lnTo>
                    <a:lnTo>
                      <a:pt x="137" y="193"/>
                    </a:lnTo>
                    <a:lnTo>
                      <a:pt x="130" y="217"/>
                    </a:lnTo>
                    <a:lnTo>
                      <a:pt x="103" y="217"/>
                    </a:lnTo>
                    <a:lnTo>
                      <a:pt x="91" y="244"/>
                    </a:lnTo>
                    <a:lnTo>
                      <a:pt x="64" y="244"/>
                    </a:lnTo>
                    <a:lnTo>
                      <a:pt x="136" y="314"/>
                    </a:lnTo>
                    <a:lnTo>
                      <a:pt x="39" y="368"/>
                    </a:lnTo>
                    <a:lnTo>
                      <a:pt x="9" y="427"/>
                    </a:lnTo>
                    <a:lnTo>
                      <a:pt x="6" y="483"/>
                    </a:lnTo>
                    <a:lnTo>
                      <a:pt x="71" y="457"/>
                    </a:lnTo>
                    <a:lnTo>
                      <a:pt x="96" y="374"/>
                    </a:lnTo>
                    <a:lnTo>
                      <a:pt x="173" y="459"/>
                    </a:lnTo>
                    <a:lnTo>
                      <a:pt x="298" y="469"/>
                    </a:lnTo>
                    <a:lnTo>
                      <a:pt x="378" y="469"/>
                    </a:lnTo>
                    <a:lnTo>
                      <a:pt x="403" y="438"/>
                    </a:lnTo>
                    <a:lnTo>
                      <a:pt x="409" y="421"/>
                    </a:lnTo>
                    <a:lnTo>
                      <a:pt x="424" y="419"/>
                    </a:lnTo>
                    <a:lnTo>
                      <a:pt x="492" y="432"/>
                    </a:lnTo>
                    <a:lnTo>
                      <a:pt x="481" y="378"/>
                    </a:lnTo>
                    <a:lnTo>
                      <a:pt x="456" y="312"/>
                    </a:lnTo>
                    <a:lnTo>
                      <a:pt x="368" y="250"/>
                    </a:lnTo>
                    <a:lnTo>
                      <a:pt x="333" y="233"/>
                    </a:lnTo>
                    <a:lnTo>
                      <a:pt x="352" y="161"/>
                    </a:lnTo>
                    <a:lnTo>
                      <a:pt x="335" y="108"/>
                    </a:lnTo>
                    <a:lnTo>
                      <a:pt x="275" y="76"/>
                    </a:lnTo>
                    <a:lnTo>
                      <a:pt x="173" y="68"/>
                    </a:lnTo>
                    <a:lnTo>
                      <a:pt x="143" y="0"/>
                    </a:lnTo>
                    <a:lnTo>
                      <a:pt x="6" y="4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405" name="Freeform 165"/>
              <p:cNvSpPr>
                <a:spLocks noChangeAspect="1"/>
              </p:cNvSpPr>
              <p:nvPr/>
            </p:nvSpPr>
            <p:spPr bwMode="auto">
              <a:xfrm>
                <a:off x="3339" y="1228"/>
                <a:ext cx="81" cy="83"/>
              </a:xfrm>
              <a:custGeom>
                <a:avLst/>
                <a:gdLst>
                  <a:gd name="T0" fmla="*/ 246 w 447"/>
                  <a:gd name="T1" fmla="*/ 26 h 458"/>
                  <a:gd name="T2" fmla="*/ 143 w 447"/>
                  <a:gd name="T3" fmla="*/ 123 h 458"/>
                  <a:gd name="T4" fmla="*/ 140 w 447"/>
                  <a:gd name="T5" fmla="*/ 164 h 458"/>
                  <a:gd name="T6" fmla="*/ 112 w 447"/>
                  <a:gd name="T7" fmla="*/ 169 h 458"/>
                  <a:gd name="T8" fmla="*/ 95 w 447"/>
                  <a:gd name="T9" fmla="*/ 162 h 458"/>
                  <a:gd name="T10" fmla="*/ 59 w 447"/>
                  <a:gd name="T11" fmla="*/ 175 h 458"/>
                  <a:gd name="T12" fmla="*/ 59 w 447"/>
                  <a:gd name="T13" fmla="*/ 196 h 458"/>
                  <a:gd name="T14" fmla="*/ 70 w 447"/>
                  <a:gd name="T15" fmla="*/ 215 h 458"/>
                  <a:gd name="T16" fmla="*/ 27 w 447"/>
                  <a:gd name="T17" fmla="*/ 234 h 458"/>
                  <a:gd name="T18" fmla="*/ 27 w 447"/>
                  <a:gd name="T19" fmla="*/ 291 h 458"/>
                  <a:gd name="T20" fmla="*/ 0 w 447"/>
                  <a:gd name="T21" fmla="*/ 313 h 458"/>
                  <a:gd name="T22" fmla="*/ 25 w 447"/>
                  <a:gd name="T23" fmla="*/ 334 h 458"/>
                  <a:gd name="T24" fmla="*/ 72 w 447"/>
                  <a:gd name="T25" fmla="*/ 343 h 458"/>
                  <a:gd name="T26" fmla="*/ 83 w 447"/>
                  <a:gd name="T27" fmla="*/ 394 h 458"/>
                  <a:gd name="T28" fmla="*/ 189 w 447"/>
                  <a:gd name="T29" fmla="*/ 447 h 458"/>
                  <a:gd name="T30" fmla="*/ 236 w 447"/>
                  <a:gd name="T31" fmla="*/ 458 h 458"/>
                  <a:gd name="T32" fmla="*/ 317 w 447"/>
                  <a:gd name="T33" fmla="*/ 437 h 458"/>
                  <a:gd name="T34" fmla="*/ 317 w 447"/>
                  <a:gd name="T35" fmla="*/ 386 h 458"/>
                  <a:gd name="T36" fmla="*/ 347 w 447"/>
                  <a:gd name="T37" fmla="*/ 324 h 458"/>
                  <a:gd name="T38" fmla="*/ 446 w 447"/>
                  <a:gd name="T39" fmla="*/ 268 h 458"/>
                  <a:gd name="T40" fmla="*/ 376 w 447"/>
                  <a:gd name="T41" fmla="*/ 198 h 458"/>
                  <a:gd name="T42" fmla="*/ 399 w 447"/>
                  <a:gd name="T43" fmla="*/ 198 h 458"/>
                  <a:gd name="T44" fmla="*/ 410 w 447"/>
                  <a:gd name="T45" fmla="*/ 173 h 458"/>
                  <a:gd name="T46" fmla="*/ 440 w 447"/>
                  <a:gd name="T47" fmla="*/ 169 h 458"/>
                  <a:gd name="T48" fmla="*/ 447 w 447"/>
                  <a:gd name="T49" fmla="*/ 149 h 458"/>
                  <a:gd name="T50" fmla="*/ 378 w 447"/>
                  <a:gd name="T51" fmla="*/ 111 h 458"/>
                  <a:gd name="T52" fmla="*/ 314 w 447"/>
                  <a:gd name="T53" fmla="*/ 105 h 458"/>
                  <a:gd name="T54" fmla="*/ 310 w 447"/>
                  <a:gd name="T55" fmla="*/ 83 h 458"/>
                  <a:gd name="T56" fmla="*/ 335 w 447"/>
                  <a:gd name="T57" fmla="*/ 41 h 458"/>
                  <a:gd name="T58" fmla="*/ 316 w 447"/>
                  <a:gd name="T59" fmla="*/ 0 h 458"/>
                  <a:gd name="T60" fmla="*/ 246 w 447"/>
                  <a:gd name="T61" fmla="*/ 26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47" h="458">
                    <a:moveTo>
                      <a:pt x="246" y="26"/>
                    </a:moveTo>
                    <a:lnTo>
                      <a:pt x="143" y="123"/>
                    </a:lnTo>
                    <a:lnTo>
                      <a:pt x="140" y="164"/>
                    </a:lnTo>
                    <a:lnTo>
                      <a:pt x="112" y="169"/>
                    </a:lnTo>
                    <a:lnTo>
                      <a:pt x="95" y="162"/>
                    </a:lnTo>
                    <a:lnTo>
                      <a:pt x="59" y="175"/>
                    </a:lnTo>
                    <a:lnTo>
                      <a:pt x="59" y="196"/>
                    </a:lnTo>
                    <a:lnTo>
                      <a:pt x="70" y="215"/>
                    </a:lnTo>
                    <a:lnTo>
                      <a:pt x="27" y="234"/>
                    </a:lnTo>
                    <a:lnTo>
                      <a:pt x="27" y="291"/>
                    </a:lnTo>
                    <a:lnTo>
                      <a:pt x="0" y="313"/>
                    </a:lnTo>
                    <a:lnTo>
                      <a:pt x="25" y="334"/>
                    </a:lnTo>
                    <a:lnTo>
                      <a:pt x="72" y="343"/>
                    </a:lnTo>
                    <a:lnTo>
                      <a:pt x="83" y="394"/>
                    </a:lnTo>
                    <a:lnTo>
                      <a:pt x="189" y="447"/>
                    </a:lnTo>
                    <a:lnTo>
                      <a:pt x="236" y="458"/>
                    </a:lnTo>
                    <a:lnTo>
                      <a:pt x="317" y="437"/>
                    </a:lnTo>
                    <a:lnTo>
                      <a:pt x="317" y="386"/>
                    </a:lnTo>
                    <a:lnTo>
                      <a:pt x="347" y="324"/>
                    </a:lnTo>
                    <a:lnTo>
                      <a:pt x="446" y="268"/>
                    </a:lnTo>
                    <a:lnTo>
                      <a:pt x="376" y="198"/>
                    </a:lnTo>
                    <a:lnTo>
                      <a:pt x="399" y="198"/>
                    </a:lnTo>
                    <a:lnTo>
                      <a:pt x="410" y="173"/>
                    </a:lnTo>
                    <a:lnTo>
                      <a:pt x="440" y="169"/>
                    </a:lnTo>
                    <a:lnTo>
                      <a:pt x="447" y="149"/>
                    </a:lnTo>
                    <a:lnTo>
                      <a:pt x="378" y="111"/>
                    </a:lnTo>
                    <a:lnTo>
                      <a:pt x="314" y="105"/>
                    </a:lnTo>
                    <a:lnTo>
                      <a:pt x="310" y="83"/>
                    </a:lnTo>
                    <a:lnTo>
                      <a:pt x="335" y="41"/>
                    </a:lnTo>
                    <a:lnTo>
                      <a:pt x="316" y="0"/>
                    </a:lnTo>
                    <a:lnTo>
                      <a:pt x="246" y="2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406" name="Freeform 166"/>
              <p:cNvSpPr>
                <a:spLocks noChangeAspect="1"/>
              </p:cNvSpPr>
              <p:nvPr/>
            </p:nvSpPr>
            <p:spPr bwMode="auto">
              <a:xfrm>
                <a:off x="3460" y="1400"/>
                <a:ext cx="65" cy="126"/>
              </a:xfrm>
              <a:custGeom>
                <a:avLst/>
                <a:gdLst>
                  <a:gd name="T0" fmla="*/ 0 w 359"/>
                  <a:gd name="T1" fmla="*/ 0 h 695"/>
                  <a:gd name="T2" fmla="*/ 8 w 359"/>
                  <a:gd name="T3" fmla="*/ 152 h 695"/>
                  <a:gd name="T4" fmla="*/ 20 w 359"/>
                  <a:gd name="T5" fmla="*/ 267 h 695"/>
                  <a:gd name="T6" fmla="*/ 32 w 359"/>
                  <a:gd name="T7" fmla="*/ 336 h 695"/>
                  <a:gd name="T8" fmla="*/ 11 w 359"/>
                  <a:gd name="T9" fmla="*/ 350 h 695"/>
                  <a:gd name="T10" fmla="*/ 18 w 359"/>
                  <a:gd name="T11" fmla="*/ 387 h 695"/>
                  <a:gd name="T12" fmla="*/ 34 w 359"/>
                  <a:gd name="T13" fmla="*/ 389 h 695"/>
                  <a:gd name="T14" fmla="*/ 46 w 359"/>
                  <a:gd name="T15" fmla="*/ 396 h 695"/>
                  <a:gd name="T16" fmla="*/ 47 w 359"/>
                  <a:gd name="T17" fmla="*/ 430 h 695"/>
                  <a:gd name="T18" fmla="*/ 47 w 359"/>
                  <a:gd name="T19" fmla="*/ 449 h 695"/>
                  <a:gd name="T20" fmla="*/ 68 w 359"/>
                  <a:gd name="T21" fmla="*/ 456 h 695"/>
                  <a:gd name="T22" fmla="*/ 65 w 359"/>
                  <a:gd name="T23" fmla="*/ 504 h 695"/>
                  <a:gd name="T24" fmla="*/ 126 w 359"/>
                  <a:gd name="T25" fmla="*/ 576 h 695"/>
                  <a:gd name="T26" fmla="*/ 141 w 359"/>
                  <a:gd name="T27" fmla="*/ 636 h 695"/>
                  <a:gd name="T28" fmla="*/ 187 w 359"/>
                  <a:gd name="T29" fmla="*/ 695 h 695"/>
                  <a:gd name="T30" fmla="*/ 239 w 359"/>
                  <a:gd name="T31" fmla="*/ 538 h 695"/>
                  <a:gd name="T32" fmla="*/ 263 w 359"/>
                  <a:gd name="T33" fmla="*/ 480 h 695"/>
                  <a:gd name="T34" fmla="*/ 359 w 359"/>
                  <a:gd name="T35" fmla="*/ 391 h 695"/>
                  <a:gd name="T36" fmla="*/ 317 w 359"/>
                  <a:gd name="T37" fmla="*/ 332 h 695"/>
                  <a:gd name="T38" fmla="*/ 64 w 359"/>
                  <a:gd name="T39" fmla="*/ 76 h 695"/>
                  <a:gd name="T40" fmla="*/ 0 w 359"/>
                  <a:gd name="T41" fmla="*/ 0 h 6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9" h="695">
                    <a:moveTo>
                      <a:pt x="0" y="0"/>
                    </a:moveTo>
                    <a:lnTo>
                      <a:pt x="8" y="152"/>
                    </a:lnTo>
                    <a:lnTo>
                      <a:pt x="20" y="267"/>
                    </a:lnTo>
                    <a:lnTo>
                      <a:pt x="32" y="336"/>
                    </a:lnTo>
                    <a:lnTo>
                      <a:pt x="11" y="350"/>
                    </a:lnTo>
                    <a:lnTo>
                      <a:pt x="18" y="387"/>
                    </a:lnTo>
                    <a:lnTo>
                      <a:pt x="34" y="389"/>
                    </a:lnTo>
                    <a:lnTo>
                      <a:pt x="46" y="396"/>
                    </a:lnTo>
                    <a:lnTo>
                      <a:pt x="47" y="430"/>
                    </a:lnTo>
                    <a:lnTo>
                      <a:pt x="47" y="449"/>
                    </a:lnTo>
                    <a:lnTo>
                      <a:pt x="68" y="456"/>
                    </a:lnTo>
                    <a:lnTo>
                      <a:pt x="65" y="504"/>
                    </a:lnTo>
                    <a:lnTo>
                      <a:pt x="126" y="576"/>
                    </a:lnTo>
                    <a:lnTo>
                      <a:pt x="141" y="636"/>
                    </a:lnTo>
                    <a:lnTo>
                      <a:pt x="187" y="695"/>
                    </a:lnTo>
                    <a:lnTo>
                      <a:pt x="239" y="538"/>
                    </a:lnTo>
                    <a:lnTo>
                      <a:pt x="263" y="480"/>
                    </a:lnTo>
                    <a:lnTo>
                      <a:pt x="359" y="391"/>
                    </a:lnTo>
                    <a:lnTo>
                      <a:pt x="317" y="332"/>
                    </a:lnTo>
                    <a:lnTo>
                      <a:pt x="64" y="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407" name="Freeform 167"/>
              <p:cNvSpPr>
                <a:spLocks noChangeAspect="1"/>
              </p:cNvSpPr>
              <p:nvPr/>
            </p:nvSpPr>
            <p:spPr bwMode="auto">
              <a:xfrm>
                <a:off x="3198" y="1140"/>
                <a:ext cx="188" cy="100"/>
              </a:xfrm>
              <a:custGeom>
                <a:avLst/>
                <a:gdLst>
                  <a:gd name="T0" fmla="*/ 0 w 1040"/>
                  <a:gd name="T1" fmla="*/ 553 h 559"/>
                  <a:gd name="T2" fmla="*/ 221 w 1040"/>
                  <a:gd name="T3" fmla="*/ 486 h 559"/>
                  <a:gd name="T4" fmla="*/ 278 w 1040"/>
                  <a:gd name="T5" fmla="*/ 472 h 559"/>
                  <a:gd name="T6" fmla="*/ 315 w 1040"/>
                  <a:gd name="T7" fmla="*/ 468 h 559"/>
                  <a:gd name="T8" fmla="*/ 361 w 1040"/>
                  <a:gd name="T9" fmla="*/ 476 h 559"/>
                  <a:gd name="T10" fmla="*/ 471 w 1040"/>
                  <a:gd name="T11" fmla="*/ 517 h 559"/>
                  <a:gd name="T12" fmla="*/ 512 w 1040"/>
                  <a:gd name="T13" fmla="*/ 486 h 559"/>
                  <a:gd name="T14" fmla="*/ 540 w 1040"/>
                  <a:gd name="T15" fmla="*/ 474 h 559"/>
                  <a:gd name="T16" fmla="*/ 570 w 1040"/>
                  <a:gd name="T17" fmla="*/ 484 h 559"/>
                  <a:gd name="T18" fmla="*/ 599 w 1040"/>
                  <a:gd name="T19" fmla="*/ 498 h 559"/>
                  <a:gd name="T20" fmla="*/ 605 w 1040"/>
                  <a:gd name="T21" fmla="*/ 535 h 559"/>
                  <a:gd name="T22" fmla="*/ 985 w 1040"/>
                  <a:gd name="T23" fmla="*/ 559 h 559"/>
                  <a:gd name="T24" fmla="*/ 1026 w 1040"/>
                  <a:gd name="T25" fmla="*/ 521 h 559"/>
                  <a:gd name="T26" fmla="*/ 1040 w 1040"/>
                  <a:gd name="T27" fmla="*/ 456 h 559"/>
                  <a:gd name="T28" fmla="*/ 981 w 1040"/>
                  <a:gd name="T29" fmla="*/ 411 h 559"/>
                  <a:gd name="T30" fmla="*/ 975 w 1040"/>
                  <a:gd name="T31" fmla="*/ 391 h 559"/>
                  <a:gd name="T32" fmla="*/ 1022 w 1040"/>
                  <a:gd name="T33" fmla="*/ 285 h 559"/>
                  <a:gd name="T34" fmla="*/ 937 w 1040"/>
                  <a:gd name="T35" fmla="*/ 255 h 559"/>
                  <a:gd name="T36" fmla="*/ 943 w 1040"/>
                  <a:gd name="T37" fmla="*/ 154 h 559"/>
                  <a:gd name="T38" fmla="*/ 870 w 1040"/>
                  <a:gd name="T39" fmla="*/ 164 h 559"/>
                  <a:gd name="T40" fmla="*/ 811 w 1040"/>
                  <a:gd name="T41" fmla="*/ 162 h 559"/>
                  <a:gd name="T42" fmla="*/ 742 w 1040"/>
                  <a:gd name="T43" fmla="*/ 97 h 559"/>
                  <a:gd name="T44" fmla="*/ 740 w 1040"/>
                  <a:gd name="T45" fmla="*/ 85 h 559"/>
                  <a:gd name="T46" fmla="*/ 821 w 1040"/>
                  <a:gd name="T47" fmla="*/ 37 h 559"/>
                  <a:gd name="T48" fmla="*/ 813 w 1040"/>
                  <a:gd name="T49" fmla="*/ 14 h 559"/>
                  <a:gd name="T50" fmla="*/ 732 w 1040"/>
                  <a:gd name="T51" fmla="*/ 2 h 559"/>
                  <a:gd name="T52" fmla="*/ 663 w 1040"/>
                  <a:gd name="T53" fmla="*/ 0 h 559"/>
                  <a:gd name="T54" fmla="*/ 623 w 1040"/>
                  <a:gd name="T55" fmla="*/ 10 h 559"/>
                  <a:gd name="T56" fmla="*/ 579 w 1040"/>
                  <a:gd name="T57" fmla="*/ 45 h 559"/>
                  <a:gd name="T58" fmla="*/ 566 w 1040"/>
                  <a:gd name="T59" fmla="*/ 87 h 559"/>
                  <a:gd name="T60" fmla="*/ 493 w 1040"/>
                  <a:gd name="T61" fmla="*/ 136 h 559"/>
                  <a:gd name="T62" fmla="*/ 434 w 1040"/>
                  <a:gd name="T63" fmla="*/ 81 h 559"/>
                  <a:gd name="T64" fmla="*/ 418 w 1040"/>
                  <a:gd name="T65" fmla="*/ 79 h 559"/>
                  <a:gd name="T66" fmla="*/ 437 w 1040"/>
                  <a:gd name="T67" fmla="*/ 211 h 559"/>
                  <a:gd name="T68" fmla="*/ 384 w 1040"/>
                  <a:gd name="T69" fmla="*/ 245 h 559"/>
                  <a:gd name="T70" fmla="*/ 339 w 1040"/>
                  <a:gd name="T71" fmla="*/ 239 h 559"/>
                  <a:gd name="T72" fmla="*/ 280 w 1040"/>
                  <a:gd name="T73" fmla="*/ 207 h 559"/>
                  <a:gd name="T74" fmla="*/ 246 w 1040"/>
                  <a:gd name="T75" fmla="*/ 207 h 559"/>
                  <a:gd name="T76" fmla="*/ 171 w 1040"/>
                  <a:gd name="T77" fmla="*/ 191 h 559"/>
                  <a:gd name="T78" fmla="*/ 120 w 1040"/>
                  <a:gd name="T79" fmla="*/ 209 h 559"/>
                  <a:gd name="T80" fmla="*/ 73 w 1040"/>
                  <a:gd name="T81" fmla="*/ 213 h 559"/>
                  <a:gd name="T82" fmla="*/ 65 w 1040"/>
                  <a:gd name="T83" fmla="*/ 199 h 559"/>
                  <a:gd name="T84" fmla="*/ 10 w 1040"/>
                  <a:gd name="T85" fmla="*/ 199 h 559"/>
                  <a:gd name="T86" fmla="*/ 16 w 1040"/>
                  <a:gd name="T87" fmla="*/ 218 h 559"/>
                  <a:gd name="T88" fmla="*/ 104 w 1040"/>
                  <a:gd name="T89" fmla="*/ 362 h 559"/>
                  <a:gd name="T90" fmla="*/ 0 w 1040"/>
                  <a:gd name="T91" fmla="*/ 553 h 5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040" h="559">
                    <a:moveTo>
                      <a:pt x="0" y="553"/>
                    </a:moveTo>
                    <a:lnTo>
                      <a:pt x="221" y="486"/>
                    </a:lnTo>
                    <a:lnTo>
                      <a:pt x="278" y="472"/>
                    </a:lnTo>
                    <a:lnTo>
                      <a:pt x="315" y="468"/>
                    </a:lnTo>
                    <a:lnTo>
                      <a:pt x="361" y="476"/>
                    </a:lnTo>
                    <a:lnTo>
                      <a:pt x="471" y="517"/>
                    </a:lnTo>
                    <a:lnTo>
                      <a:pt x="512" y="486"/>
                    </a:lnTo>
                    <a:lnTo>
                      <a:pt x="540" y="474"/>
                    </a:lnTo>
                    <a:lnTo>
                      <a:pt x="570" y="484"/>
                    </a:lnTo>
                    <a:lnTo>
                      <a:pt x="599" y="498"/>
                    </a:lnTo>
                    <a:lnTo>
                      <a:pt x="605" y="535"/>
                    </a:lnTo>
                    <a:lnTo>
                      <a:pt x="985" y="559"/>
                    </a:lnTo>
                    <a:lnTo>
                      <a:pt x="1026" y="521"/>
                    </a:lnTo>
                    <a:lnTo>
                      <a:pt x="1040" y="456"/>
                    </a:lnTo>
                    <a:lnTo>
                      <a:pt x="981" y="411"/>
                    </a:lnTo>
                    <a:lnTo>
                      <a:pt x="975" y="391"/>
                    </a:lnTo>
                    <a:lnTo>
                      <a:pt x="1022" y="285"/>
                    </a:lnTo>
                    <a:lnTo>
                      <a:pt x="937" y="255"/>
                    </a:lnTo>
                    <a:lnTo>
                      <a:pt x="943" y="154"/>
                    </a:lnTo>
                    <a:lnTo>
                      <a:pt x="870" y="164"/>
                    </a:lnTo>
                    <a:lnTo>
                      <a:pt x="811" y="162"/>
                    </a:lnTo>
                    <a:lnTo>
                      <a:pt x="742" y="97"/>
                    </a:lnTo>
                    <a:lnTo>
                      <a:pt x="740" y="85"/>
                    </a:lnTo>
                    <a:lnTo>
                      <a:pt x="821" y="37"/>
                    </a:lnTo>
                    <a:lnTo>
                      <a:pt x="813" y="14"/>
                    </a:lnTo>
                    <a:lnTo>
                      <a:pt x="732" y="2"/>
                    </a:lnTo>
                    <a:lnTo>
                      <a:pt x="663" y="0"/>
                    </a:lnTo>
                    <a:lnTo>
                      <a:pt x="623" y="10"/>
                    </a:lnTo>
                    <a:lnTo>
                      <a:pt x="579" y="45"/>
                    </a:lnTo>
                    <a:lnTo>
                      <a:pt x="566" y="87"/>
                    </a:lnTo>
                    <a:lnTo>
                      <a:pt x="493" y="136"/>
                    </a:lnTo>
                    <a:lnTo>
                      <a:pt x="434" y="81"/>
                    </a:lnTo>
                    <a:lnTo>
                      <a:pt x="418" y="79"/>
                    </a:lnTo>
                    <a:lnTo>
                      <a:pt x="437" y="211"/>
                    </a:lnTo>
                    <a:lnTo>
                      <a:pt x="384" y="245"/>
                    </a:lnTo>
                    <a:lnTo>
                      <a:pt x="339" y="239"/>
                    </a:lnTo>
                    <a:lnTo>
                      <a:pt x="280" y="207"/>
                    </a:lnTo>
                    <a:lnTo>
                      <a:pt x="246" y="207"/>
                    </a:lnTo>
                    <a:lnTo>
                      <a:pt x="171" y="191"/>
                    </a:lnTo>
                    <a:lnTo>
                      <a:pt x="120" y="209"/>
                    </a:lnTo>
                    <a:lnTo>
                      <a:pt x="73" y="213"/>
                    </a:lnTo>
                    <a:lnTo>
                      <a:pt x="65" y="199"/>
                    </a:lnTo>
                    <a:lnTo>
                      <a:pt x="10" y="199"/>
                    </a:lnTo>
                    <a:lnTo>
                      <a:pt x="16" y="218"/>
                    </a:lnTo>
                    <a:lnTo>
                      <a:pt x="104" y="362"/>
                    </a:lnTo>
                    <a:lnTo>
                      <a:pt x="0" y="55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408" name="Freeform 168"/>
              <p:cNvSpPr>
                <a:spLocks noChangeAspect="1"/>
              </p:cNvSpPr>
              <p:nvPr/>
            </p:nvSpPr>
            <p:spPr bwMode="auto">
              <a:xfrm>
                <a:off x="3697" y="1281"/>
                <a:ext cx="222" cy="326"/>
              </a:xfrm>
              <a:custGeom>
                <a:avLst/>
                <a:gdLst>
                  <a:gd name="T0" fmla="*/ 1170 w 1230"/>
                  <a:gd name="T1" fmla="*/ 694 h 1809"/>
                  <a:gd name="T2" fmla="*/ 1077 w 1230"/>
                  <a:gd name="T3" fmla="*/ 725 h 1809"/>
                  <a:gd name="T4" fmla="*/ 983 w 1230"/>
                  <a:gd name="T5" fmla="*/ 836 h 1809"/>
                  <a:gd name="T6" fmla="*/ 985 w 1230"/>
                  <a:gd name="T7" fmla="*/ 1120 h 1809"/>
                  <a:gd name="T8" fmla="*/ 1021 w 1230"/>
                  <a:gd name="T9" fmla="*/ 1190 h 1809"/>
                  <a:gd name="T10" fmla="*/ 1014 w 1230"/>
                  <a:gd name="T11" fmla="*/ 1286 h 1809"/>
                  <a:gd name="T12" fmla="*/ 1058 w 1230"/>
                  <a:gd name="T13" fmla="*/ 1317 h 1809"/>
                  <a:gd name="T14" fmla="*/ 1072 w 1230"/>
                  <a:gd name="T15" fmla="*/ 1517 h 1809"/>
                  <a:gd name="T16" fmla="*/ 1016 w 1230"/>
                  <a:gd name="T17" fmla="*/ 1582 h 1809"/>
                  <a:gd name="T18" fmla="*/ 918 w 1230"/>
                  <a:gd name="T19" fmla="*/ 1599 h 1809"/>
                  <a:gd name="T20" fmla="*/ 839 w 1230"/>
                  <a:gd name="T21" fmla="*/ 1755 h 1809"/>
                  <a:gd name="T22" fmla="*/ 735 w 1230"/>
                  <a:gd name="T23" fmla="*/ 1774 h 1809"/>
                  <a:gd name="T24" fmla="*/ 674 w 1230"/>
                  <a:gd name="T25" fmla="*/ 1635 h 1809"/>
                  <a:gd name="T26" fmla="*/ 562 w 1230"/>
                  <a:gd name="T27" fmla="*/ 1606 h 1809"/>
                  <a:gd name="T28" fmla="*/ 530 w 1230"/>
                  <a:gd name="T29" fmla="*/ 1563 h 1809"/>
                  <a:gd name="T30" fmla="*/ 470 w 1230"/>
                  <a:gd name="T31" fmla="*/ 1455 h 1809"/>
                  <a:gd name="T32" fmla="*/ 429 w 1230"/>
                  <a:gd name="T33" fmla="*/ 1380 h 1809"/>
                  <a:gd name="T34" fmla="*/ 313 w 1230"/>
                  <a:gd name="T35" fmla="*/ 1325 h 1809"/>
                  <a:gd name="T36" fmla="*/ 323 w 1230"/>
                  <a:gd name="T37" fmla="*/ 1262 h 1809"/>
                  <a:gd name="T38" fmla="*/ 243 w 1230"/>
                  <a:gd name="T39" fmla="*/ 1218 h 1809"/>
                  <a:gd name="T40" fmla="*/ 104 w 1230"/>
                  <a:gd name="T41" fmla="*/ 1067 h 1809"/>
                  <a:gd name="T42" fmla="*/ 44 w 1230"/>
                  <a:gd name="T43" fmla="*/ 966 h 1809"/>
                  <a:gd name="T44" fmla="*/ 297 w 1230"/>
                  <a:gd name="T45" fmla="*/ 1076 h 1809"/>
                  <a:gd name="T46" fmla="*/ 62 w 1230"/>
                  <a:gd name="T47" fmla="*/ 532 h 1809"/>
                  <a:gd name="T48" fmla="*/ 0 w 1230"/>
                  <a:gd name="T49" fmla="*/ 337 h 1809"/>
                  <a:gd name="T50" fmla="*/ 378 w 1230"/>
                  <a:gd name="T51" fmla="*/ 188 h 1809"/>
                  <a:gd name="T52" fmla="*/ 672 w 1230"/>
                  <a:gd name="T53" fmla="*/ 8 h 1809"/>
                  <a:gd name="T54" fmla="*/ 968 w 1230"/>
                  <a:gd name="T55" fmla="*/ 162 h 1809"/>
                  <a:gd name="T56" fmla="*/ 1000 w 1230"/>
                  <a:gd name="T57" fmla="*/ 143 h 1809"/>
                  <a:gd name="T58" fmla="*/ 1050 w 1230"/>
                  <a:gd name="T59" fmla="*/ 143 h 1809"/>
                  <a:gd name="T60" fmla="*/ 1086 w 1230"/>
                  <a:gd name="T61" fmla="*/ 369 h 1809"/>
                  <a:gd name="T62" fmla="*/ 1175 w 1230"/>
                  <a:gd name="T63" fmla="*/ 520 h 18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30" h="1809">
                    <a:moveTo>
                      <a:pt x="1230" y="688"/>
                    </a:moveTo>
                    <a:lnTo>
                      <a:pt x="1170" y="694"/>
                    </a:lnTo>
                    <a:lnTo>
                      <a:pt x="1132" y="725"/>
                    </a:lnTo>
                    <a:lnTo>
                      <a:pt x="1077" y="725"/>
                    </a:lnTo>
                    <a:lnTo>
                      <a:pt x="1050" y="768"/>
                    </a:lnTo>
                    <a:lnTo>
                      <a:pt x="983" y="836"/>
                    </a:lnTo>
                    <a:lnTo>
                      <a:pt x="1016" y="1088"/>
                    </a:lnTo>
                    <a:lnTo>
                      <a:pt x="985" y="1120"/>
                    </a:lnTo>
                    <a:lnTo>
                      <a:pt x="983" y="1163"/>
                    </a:lnTo>
                    <a:lnTo>
                      <a:pt x="1021" y="1190"/>
                    </a:lnTo>
                    <a:lnTo>
                      <a:pt x="1030" y="1269"/>
                    </a:lnTo>
                    <a:lnTo>
                      <a:pt x="1014" y="1286"/>
                    </a:lnTo>
                    <a:lnTo>
                      <a:pt x="1014" y="1315"/>
                    </a:lnTo>
                    <a:lnTo>
                      <a:pt x="1058" y="1317"/>
                    </a:lnTo>
                    <a:lnTo>
                      <a:pt x="1144" y="1500"/>
                    </a:lnTo>
                    <a:lnTo>
                      <a:pt x="1072" y="1517"/>
                    </a:lnTo>
                    <a:lnTo>
                      <a:pt x="1033" y="1548"/>
                    </a:lnTo>
                    <a:lnTo>
                      <a:pt x="1016" y="1582"/>
                    </a:lnTo>
                    <a:lnTo>
                      <a:pt x="981" y="1572"/>
                    </a:lnTo>
                    <a:lnTo>
                      <a:pt x="918" y="1599"/>
                    </a:lnTo>
                    <a:lnTo>
                      <a:pt x="860" y="1681"/>
                    </a:lnTo>
                    <a:lnTo>
                      <a:pt x="839" y="1755"/>
                    </a:lnTo>
                    <a:lnTo>
                      <a:pt x="783" y="1809"/>
                    </a:lnTo>
                    <a:lnTo>
                      <a:pt x="735" y="1774"/>
                    </a:lnTo>
                    <a:lnTo>
                      <a:pt x="684" y="1678"/>
                    </a:lnTo>
                    <a:lnTo>
                      <a:pt x="674" y="1635"/>
                    </a:lnTo>
                    <a:lnTo>
                      <a:pt x="564" y="1635"/>
                    </a:lnTo>
                    <a:lnTo>
                      <a:pt x="562" y="1606"/>
                    </a:lnTo>
                    <a:lnTo>
                      <a:pt x="518" y="1579"/>
                    </a:lnTo>
                    <a:lnTo>
                      <a:pt x="530" y="1563"/>
                    </a:lnTo>
                    <a:lnTo>
                      <a:pt x="530" y="1514"/>
                    </a:lnTo>
                    <a:lnTo>
                      <a:pt x="470" y="1455"/>
                    </a:lnTo>
                    <a:lnTo>
                      <a:pt x="465" y="1390"/>
                    </a:lnTo>
                    <a:lnTo>
                      <a:pt x="429" y="1380"/>
                    </a:lnTo>
                    <a:lnTo>
                      <a:pt x="304" y="1363"/>
                    </a:lnTo>
                    <a:lnTo>
                      <a:pt x="313" y="1325"/>
                    </a:lnTo>
                    <a:lnTo>
                      <a:pt x="332" y="1290"/>
                    </a:lnTo>
                    <a:lnTo>
                      <a:pt x="323" y="1262"/>
                    </a:lnTo>
                    <a:lnTo>
                      <a:pt x="297" y="1225"/>
                    </a:lnTo>
                    <a:lnTo>
                      <a:pt x="243" y="1218"/>
                    </a:lnTo>
                    <a:lnTo>
                      <a:pt x="246" y="1187"/>
                    </a:lnTo>
                    <a:lnTo>
                      <a:pt x="104" y="1067"/>
                    </a:lnTo>
                    <a:lnTo>
                      <a:pt x="41" y="1041"/>
                    </a:lnTo>
                    <a:lnTo>
                      <a:pt x="44" y="966"/>
                    </a:lnTo>
                    <a:lnTo>
                      <a:pt x="25" y="925"/>
                    </a:lnTo>
                    <a:lnTo>
                      <a:pt x="297" y="1076"/>
                    </a:lnTo>
                    <a:lnTo>
                      <a:pt x="130" y="546"/>
                    </a:lnTo>
                    <a:lnTo>
                      <a:pt x="62" y="532"/>
                    </a:lnTo>
                    <a:lnTo>
                      <a:pt x="10" y="481"/>
                    </a:lnTo>
                    <a:lnTo>
                      <a:pt x="0" y="337"/>
                    </a:lnTo>
                    <a:lnTo>
                      <a:pt x="332" y="373"/>
                    </a:lnTo>
                    <a:lnTo>
                      <a:pt x="378" y="188"/>
                    </a:lnTo>
                    <a:lnTo>
                      <a:pt x="590" y="0"/>
                    </a:lnTo>
                    <a:lnTo>
                      <a:pt x="672" y="8"/>
                    </a:lnTo>
                    <a:lnTo>
                      <a:pt x="783" y="123"/>
                    </a:lnTo>
                    <a:lnTo>
                      <a:pt x="968" y="162"/>
                    </a:lnTo>
                    <a:lnTo>
                      <a:pt x="1004" y="150"/>
                    </a:lnTo>
                    <a:lnTo>
                      <a:pt x="1000" y="143"/>
                    </a:lnTo>
                    <a:lnTo>
                      <a:pt x="1028" y="55"/>
                    </a:lnTo>
                    <a:lnTo>
                      <a:pt x="1050" y="143"/>
                    </a:lnTo>
                    <a:lnTo>
                      <a:pt x="1007" y="269"/>
                    </a:lnTo>
                    <a:lnTo>
                      <a:pt x="1086" y="369"/>
                    </a:lnTo>
                    <a:lnTo>
                      <a:pt x="1088" y="467"/>
                    </a:lnTo>
                    <a:lnTo>
                      <a:pt x="1175" y="520"/>
                    </a:lnTo>
                    <a:lnTo>
                      <a:pt x="1230" y="68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409" name="Freeform 169"/>
              <p:cNvSpPr>
                <a:spLocks noChangeAspect="1"/>
              </p:cNvSpPr>
              <p:nvPr/>
            </p:nvSpPr>
            <p:spPr bwMode="auto">
              <a:xfrm>
                <a:off x="3287" y="1625"/>
                <a:ext cx="157" cy="65"/>
              </a:xfrm>
              <a:custGeom>
                <a:avLst/>
                <a:gdLst>
                  <a:gd name="T0" fmla="*/ 59 w 869"/>
                  <a:gd name="T1" fmla="*/ 33 h 364"/>
                  <a:gd name="T2" fmla="*/ 350 w 869"/>
                  <a:gd name="T3" fmla="*/ 0 h 364"/>
                  <a:gd name="T4" fmla="*/ 455 w 869"/>
                  <a:gd name="T5" fmla="*/ 15 h 364"/>
                  <a:gd name="T6" fmla="*/ 501 w 869"/>
                  <a:gd name="T7" fmla="*/ 34 h 364"/>
                  <a:gd name="T8" fmla="*/ 568 w 869"/>
                  <a:gd name="T9" fmla="*/ 166 h 364"/>
                  <a:gd name="T10" fmla="*/ 614 w 869"/>
                  <a:gd name="T11" fmla="*/ 169 h 364"/>
                  <a:gd name="T12" fmla="*/ 641 w 869"/>
                  <a:gd name="T13" fmla="*/ 140 h 364"/>
                  <a:gd name="T14" fmla="*/ 715 w 869"/>
                  <a:gd name="T15" fmla="*/ 122 h 364"/>
                  <a:gd name="T16" fmla="*/ 742 w 869"/>
                  <a:gd name="T17" fmla="*/ 82 h 364"/>
                  <a:gd name="T18" fmla="*/ 774 w 869"/>
                  <a:gd name="T19" fmla="*/ 55 h 364"/>
                  <a:gd name="T20" fmla="*/ 828 w 869"/>
                  <a:gd name="T21" fmla="*/ 49 h 364"/>
                  <a:gd name="T22" fmla="*/ 859 w 869"/>
                  <a:gd name="T23" fmla="*/ 96 h 364"/>
                  <a:gd name="T24" fmla="*/ 869 w 869"/>
                  <a:gd name="T25" fmla="*/ 158 h 364"/>
                  <a:gd name="T26" fmla="*/ 758 w 869"/>
                  <a:gd name="T27" fmla="*/ 220 h 364"/>
                  <a:gd name="T28" fmla="*/ 748 w 869"/>
                  <a:gd name="T29" fmla="*/ 272 h 364"/>
                  <a:gd name="T30" fmla="*/ 700 w 869"/>
                  <a:gd name="T31" fmla="*/ 313 h 364"/>
                  <a:gd name="T32" fmla="*/ 678 w 869"/>
                  <a:gd name="T33" fmla="*/ 306 h 364"/>
                  <a:gd name="T34" fmla="*/ 536 w 869"/>
                  <a:gd name="T35" fmla="*/ 334 h 364"/>
                  <a:gd name="T36" fmla="*/ 495 w 869"/>
                  <a:gd name="T37" fmla="*/ 358 h 364"/>
                  <a:gd name="T38" fmla="*/ 455 w 869"/>
                  <a:gd name="T39" fmla="*/ 364 h 364"/>
                  <a:gd name="T40" fmla="*/ 424 w 869"/>
                  <a:gd name="T41" fmla="*/ 331 h 364"/>
                  <a:gd name="T42" fmla="*/ 401 w 869"/>
                  <a:gd name="T43" fmla="*/ 331 h 364"/>
                  <a:gd name="T44" fmla="*/ 378 w 869"/>
                  <a:gd name="T45" fmla="*/ 350 h 364"/>
                  <a:gd name="T46" fmla="*/ 357 w 869"/>
                  <a:gd name="T47" fmla="*/ 347 h 364"/>
                  <a:gd name="T48" fmla="*/ 328 w 869"/>
                  <a:gd name="T49" fmla="*/ 337 h 364"/>
                  <a:gd name="T50" fmla="*/ 224 w 869"/>
                  <a:gd name="T51" fmla="*/ 332 h 364"/>
                  <a:gd name="T52" fmla="*/ 179 w 869"/>
                  <a:gd name="T53" fmla="*/ 296 h 364"/>
                  <a:gd name="T54" fmla="*/ 152 w 869"/>
                  <a:gd name="T55" fmla="*/ 291 h 364"/>
                  <a:gd name="T56" fmla="*/ 122 w 869"/>
                  <a:gd name="T57" fmla="*/ 316 h 364"/>
                  <a:gd name="T58" fmla="*/ 101 w 869"/>
                  <a:gd name="T59" fmla="*/ 312 h 364"/>
                  <a:gd name="T60" fmla="*/ 0 w 869"/>
                  <a:gd name="T61" fmla="*/ 264 h 364"/>
                  <a:gd name="T62" fmla="*/ 28 w 869"/>
                  <a:gd name="T63" fmla="*/ 227 h 364"/>
                  <a:gd name="T64" fmla="*/ 20 w 869"/>
                  <a:gd name="T65" fmla="*/ 194 h 364"/>
                  <a:gd name="T66" fmla="*/ 28 w 869"/>
                  <a:gd name="T67" fmla="*/ 83 h 364"/>
                  <a:gd name="T68" fmla="*/ 59 w 869"/>
                  <a:gd name="T69" fmla="*/ 33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69" h="364">
                    <a:moveTo>
                      <a:pt x="59" y="33"/>
                    </a:moveTo>
                    <a:lnTo>
                      <a:pt x="350" y="0"/>
                    </a:lnTo>
                    <a:lnTo>
                      <a:pt x="455" y="15"/>
                    </a:lnTo>
                    <a:lnTo>
                      <a:pt x="501" y="34"/>
                    </a:lnTo>
                    <a:lnTo>
                      <a:pt x="568" y="166"/>
                    </a:lnTo>
                    <a:lnTo>
                      <a:pt x="614" y="169"/>
                    </a:lnTo>
                    <a:lnTo>
                      <a:pt x="641" y="140"/>
                    </a:lnTo>
                    <a:lnTo>
                      <a:pt x="715" y="122"/>
                    </a:lnTo>
                    <a:lnTo>
                      <a:pt x="742" y="82"/>
                    </a:lnTo>
                    <a:lnTo>
                      <a:pt x="774" y="55"/>
                    </a:lnTo>
                    <a:lnTo>
                      <a:pt x="828" y="49"/>
                    </a:lnTo>
                    <a:lnTo>
                      <a:pt x="859" y="96"/>
                    </a:lnTo>
                    <a:lnTo>
                      <a:pt x="869" y="158"/>
                    </a:lnTo>
                    <a:lnTo>
                      <a:pt x="758" y="220"/>
                    </a:lnTo>
                    <a:lnTo>
                      <a:pt x="748" y="272"/>
                    </a:lnTo>
                    <a:lnTo>
                      <a:pt x="700" y="313"/>
                    </a:lnTo>
                    <a:lnTo>
                      <a:pt x="678" y="306"/>
                    </a:lnTo>
                    <a:lnTo>
                      <a:pt x="536" y="334"/>
                    </a:lnTo>
                    <a:lnTo>
                      <a:pt x="495" y="358"/>
                    </a:lnTo>
                    <a:lnTo>
                      <a:pt x="455" y="364"/>
                    </a:lnTo>
                    <a:lnTo>
                      <a:pt x="424" y="331"/>
                    </a:lnTo>
                    <a:lnTo>
                      <a:pt x="401" y="331"/>
                    </a:lnTo>
                    <a:lnTo>
                      <a:pt x="378" y="350"/>
                    </a:lnTo>
                    <a:lnTo>
                      <a:pt x="357" y="347"/>
                    </a:lnTo>
                    <a:lnTo>
                      <a:pt x="328" y="337"/>
                    </a:lnTo>
                    <a:lnTo>
                      <a:pt x="224" y="332"/>
                    </a:lnTo>
                    <a:lnTo>
                      <a:pt x="179" y="296"/>
                    </a:lnTo>
                    <a:lnTo>
                      <a:pt x="152" y="291"/>
                    </a:lnTo>
                    <a:lnTo>
                      <a:pt x="122" y="316"/>
                    </a:lnTo>
                    <a:lnTo>
                      <a:pt x="101" y="312"/>
                    </a:lnTo>
                    <a:lnTo>
                      <a:pt x="0" y="264"/>
                    </a:lnTo>
                    <a:lnTo>
                      <a:pt x="28" y="227"/>
                    </a:lnTo>
                    <a:lnTo>
                      <a:pt x="20" y="194"/>
                    </a:lnTo>
                    <a:lnTo>
                      <a:pt x="28" y="83"/>
                    </a:lnTo>
                    <a:lnTo>
                      <a:pt x="59" y="3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410" name="Freeform 170"/>
              <p:cNvSpPr>
                <a:spLocks noChangeAspect="1"/>
              </p:cNvSpPr>
              <p:nvPr/>
            </p:nvSpPr>
            <p:spPr bwMode="auto">
              <a:xfrm>
                <a:off x="3350" y="1556"/>
                <a:ext cx="100" cy="99"/>
              </a:xfrm>
              <a:custGeom>
                <a:avLst/>
                <a:gdLst>
                  <a:gd name="T0" fmla="*/ 558 w 558"/>
                  <a:gd name="T1" fmla="*/ 33 h 548"/>
                  <a:gd name="T2" fmla="*/ 539 w 558"/>
                  <a:gd name="T3" fmla="*/ 68 h 548"/>
                  <a:gd name="T4" fmla="*/ 555 w 558"/>
                  <a:gd name="T5" fmla="*/ 126 h 548"/>
                  <a:gd name="T6" fmla="*/ 548 w 558"/>
                  <a:gd name="T7" fmla="*/ 210 h 548"/>
                  <a:gd name="T8" fmla="*/ 514 w 558"/>
                  <a:gd name="T9" fmla="*/ 269 h 548"/>
                  <a:gd name="T10" fmla="*/ 509 w 558"/>
                  <a:gd name="T11" fmla="*/ 347 h 548"/>
                  <a:gd name="T12" fmla="*/ 486 w 558"/>
                  <a:gd name="T13" fmla="*/ 431 h 548"/>
                  <a:gd name="T14" fmla="*/ 433 w 558"/>
                  <a:gd name="T15" fmla="*/ 432 h 548"/>
                  <a:gd name="T16" fmla="*/ 398 w 558"/>
                  <a:gd name="T17" fmla="*/ 460 h 548"/>
                  <a:gd name="T18" fmla="*/ 370 w 558"/>
                  <a:gd name="T19" fmla="*/ 500 h 548"/>
                  <a:gd name="T20" fmla="*/ 299 w 558"/>
                  <a:gd name="T21" fmla="*/ 519 h 548"/>
                  <a:gd name="T22" fmla="*/ 271 w 558"/>
                  <a:gd name="T23" fmla="*/ 548 h 548"/>
                  <a:gd name="T24" fmla="*/ 224 w 558"/>
                  <a:gd name="T25" fmla="*/ 547 h 548"/>
                  <a:gd name="T26" fmla="*/ 154 w 558"/>
                  <a:gd name="T27" fmla="*/ 413 h 548"/>
                  <a:gd name="T28" fmla="*/ 111 w 558"/>
                  <a:gd name="T29" fmla="*/ 395 h 548"/>
                  <a:gd name="T30" fmla="*/ 0 w 558"/>
                  <a:gd name="T31" fmla="*/ 381 h 548"/>
                  <a:gd name="T32" fmla="*/ 193 w 558"/>
                  <a:gd name="T33" fmla="*/ 268 h 548"/>
                  <a:gd name="T34" fmla="*/ 254 w 558"/>
                  <a:gd name="T35" fmla="*/ 271 h 548"/>
                  <a:gd name="T36" fmla="*/ 279 w 558"/>
                  <a:gd name="T37" fmla="*/ 206 h 548"/>
                  <a:gd name="T38" fmla="*/ 241 w 558"/>
                  <a:gd name="T39" fmla="*/ 53 h 548"/>
                  <a:gd name="T40" fmla="*/ 418 w 558"/>
                  <a:gd name="T41" fmla="*/ 0 h 548"/>
                  <a:gd name="T42" fmla="*/ 558 w 558"/>
                  <a:gd name="T43" fmla="*/ 33 h 5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58" h="548">
                    <a:moveTo>
                      <a:pt x="558" y="33"/>
                    </a:moveTo>
                    <a:lnTo>
                      <a:pt x="539" y="68"/>
                    </a:lnTo>
                    <a:lnTo>
                      <a:pt x="555" y="126"/>
                    </a:lnTo>
                    <a:lnTo>
                      <a:pt x="548" y="210"/>
                    </a:lnTo>
                    <a:lnTo>
                      <a:pt x="514" y="269"/>
                    </a:lnTo>
                    <a:lnTo>
                      <a:pt x="509" y="347"/>
                    </a:lnTo>
                    <a:lnTo>
                      <a:pt x="486" y="431"/>
                    </a:lnTo>
                    <a:lnTo>
                      <a:pt x="433" y="432"/>
                    </a:lnTo>
                    <a:lnTo>
                      <a:pt x="398" y="460"/>
                    </a:lnTo>
                    <a:lnTo>
                      <a:pt x="370" y="500"/>
                    </a:lnTo>
                    <a:lnTo>
                      <a:pt x="299" y="519"/>
                    </a:lnTo>
                    <a:lnTo>
                      <a:pt x="271" y="548"/>
                    </a:lnTo>
                    <a:lnTo>
                      <a:pt x="224" y="547"/>
                    </a:lnTo>
                    <a:lnTo>
                      <a:pt x="154" y="413"/>
                    </a:lnTo>
                    <a:lnTo>
                      <a:pt x="111" y="395"/>
                    </a:lnTo>
                    <a:lnTo>
                      <a:pt x="0" y="381"/>
                    </a:lnTo>
                    <a:lnTo>
                      <a:pt x="193" y="268"/>
                    </a:lnTo>
                    <a:lnTo>
                      <a:pt x="254" y="271"/>
                    </a:lnTo>
                    <a:lnTo>
                      <a:pt x="279" y="206"/>
                    </a:lnTo>
                    <a:lnTo>
                      <a:pt x="241" y="53"/>
                    </a:lnTo>
                    <a:lnTo>
                      <a:pt x="418" y="0"/>
                    </a:lnTo>
                    <a:lnTo>
                      <a:pt x="558" y="3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411" name="Freeform 171"/>
              <p:cNvSpPr>
                <a:spLocks noChangeAspect="1"/>
              </p:cNvSpPr>
              <p:nvPr/>
            </p:nvSpPr>
            <p:spPr bwMode="auto">
              <a:xfrm>
                <a:off x="3272" y="1516"/>
                <a:ext cx="153" cy="115"/>
              </a:xfrm>
              <a:custGeom>
                <a:avLst/>
                <a:gdLst>
                  <a:gd name="T0" fmla="*/ 212 w 852"/>
                  <a:gd name="T1" fmla="*/ 22 h 633"/>
                  <a:gd name="T2" fmla="*/ 220 w 852"/>
                  <a:gd name="T3" fmla="*/ 52 h 633"/>
                  <a:gd name="T4" fmla="*/ 246 w 852"/>
                  <a:gd name="T5" fmla="*/ 51 h 633"/>
                  <a:gd name="T6" fmla="*/ 288 w 852"/>
                  <a:gd name="T7" fmla="*/ 0 h 633"/>
                  <a:gd name="T8" fmla="*/ 297 w 852"/>
                  <a:gd name="T9" fmla="*/ 55 h 633"/>
                  <a:gd name="T10" fmla="*/ 340 w 852"/>
                  <a:gd name="T11" fmla="*/ 37 h 633"/>
                  <a:gd name="T12" fmla="*/ 442 w 852"/>
                  <a:gd name="T13" fmla="*/ 37 h 633"/>
                  <a:gd name="T14" fmla="*/ 506 w 852"/>
                  <a:gd name="T15" fmla="*/ 98 h 633"/>
                  <a:gd name="T16" fmla="*/ 717 w 852"/>
                  <a:gd name="T17" fmla="*/ 103 h 633"/>
                  <a:gd name="T18" fmla="*/ 852 w 852"/>
                  <a:gd name="T19" fmla="*/ 222 h 633"/>
                  <a:gd name="T20" fmla="*/ 672 w 852"/>
                  <a:gd name="T21" fmla="*/ 274 h 633"/>
                  <a:gd name="T22" fmla="*/ 711 w 852"/>
                  <a:gd name="T23" fmla="*/ 425 h 633"/>
                  <a:gd name="T24" fmla="*/ 687 w 852"/>
                  <a:gd name="T25" fmla="*/ 490 h 633"/>
                  <a:gd name="T26" fmla="*/ 625 w 852"/>
                  <a:gd name="T27" fmla="*/ 490 h 633"/>
                  <a:gd name="T28" fmla="*/ 430 w 852"/>
                  <a:gd name="T29" fmla="*/ 602 h 633"/>
                  <a:gd name="T30" fmla="*/ 148 w 852"/>
                  <a:gd name="T31" fmla="*/ 633 h 633"/>
                  <a:gd name="T32" fmla="*/ 0 w 852"/>
                  <a:gd name="T33" fmla="*/ 599 h 633"/>
                  <a:gd name="T34" fmla="*/ 47 w 852"/>
                  <a:gd name="T35" fmla="*/ 507 h 633"/>
                  <a:gd name="T36" fmla="*/ 52 w 852"/>
                  <a:gd name="T37" fmla="*/ 438 h 633"/>
                  <a:gd name="T38" fmla="*/ 35 w 852"/>
                  <a:gd name="T39" fmla="*/ 396 h 633"/>
                  <a:gd name="T40" fmla="*/ 153 w 852"/>
                  <a:gd name="T41" fmla="*/ 137 h 633"/>
                  <a:gd name="T42" fmla="*/ 212 w 852"/>
                  <a:gd name="T43" fmla="*/ 22 h 6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852" h="633">
                    <a:moveTo>
                      <a:pt x="212" y="22"/>
                    </a:moveTo>
                    <a:lnTo>
                      <a:pt x="220" y="52"/>
                    </a:lnTo>
                    <a:lnTo>
                      <a:pt x="246" y="51"/>
                    </a:lnTo>
                    <a:lnTo>
                      <a:pt x="288" y="0"/>
                    </a:lnTo>
                    <a:lnTo>
                      <a:pt x="297" y="55"/>
                    </a:lnTo>
                    <a:lnTo>
                      <a:pt x="340" y="37"/>
                    </a:lnTo>
                    <a:lnTo>
                      <a:pt x="442" y="37"/>
                    </a:lnTo>
                    <a:lnTo>
                      <a:pt x="506" y="98"/>
                    </a:lnTo>
                    <a:lnTo>
                      <a:pt x="717" y="103"/>
                    </a:lnTo>
                    <a:lnTo>
                      <a:pt x="852" y="222"/>
                    </a:lnTo>
                    <a:lnTo>
                      <a:pt x="672" y="274"/>
                    </a:lnTo>
                    <a:lnTo>
                      <a:pt x="711" y="425"/>
                    </a:lnTo>
                    <a:lnTo>
                      <a:pt x="687" y="490"/>
                    </a:lnTo>
                    <a:lnTo>
                      <a:pt x="625" y="490"/>
                    </a:lnTo>
                    <a:lnTo>
                      <a:pt x="430" y="602"/>
                    </a:lnTo>
                    <a:lnTo>
                      <a:pt x="148" y="633"/>
                    </a:lnTo>
                    <a:lnTo>
                      <a:pt x="0" y="599"/>
                    </a:lnTo>
                    <a:lnTo>
                      <a:pt x="47" y="507"/>
                    </a:lnTo>
                    <a:lnTo>
                      <a:pt x="52" y="438"/>
                    </a:lnTo>
                    <a:lnTo>
                      <a:pt x="35" y="396"/>
                    </a:lnTo>
                    <a:lnTo>
                      <a:pt x="153" y="137"/>
                    </a:lnTo>
                    <a:lnTo>
                      <a:pt x="212" y="22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412" name="Freeform 172"/>
              <p:cNvSpPr>
                <a:spLocks noChangeAspect="1"/>
              </p:cNvSpPr>
              <p:nvPr/>
            </p:nvSpPr>
            <p:spPr bwMode="auto">
              <a:xfrm>
                <a:off x="3351" y="1657"/>
                <a:ext cx="215" cy="202"/>
              </a:xfrm>
              <a:custGeom>
                <a:avLst/>
                <a:gdLst>
                  <a:gd name="T0" fmla="*/ 33 w 1192"/>
                  <a:gd name="T1" fmla="*/ 953 h 1123"/>
                  <a:gd name="T2" fmla="*/ 0 w 1192"/>
                  <a:gd name="T3" fmla="*/ 900 h 1123"/>
                  <a:gd name="T4" fmla="*/ 3 w 1192"/>
                  <a:gd name="T5" fmla="*/ 877 h 1123"/>
                  <a:gd name="T6" fmla="*/ 44 w 1192"/>
                  <a:gd name="T7" fmla="*/ 794 h 1123"/>
                  <a:gd name="T8" fmla="*/ 37 w 1192"/>
                  <a:gd name="T9" fmla="*/ 694 h 1123"/>
                  <a:gd name="T10" fmla="*/ 131 w 1192"/>
                  <a:gd name="T11" fmla="*/ 591 h 1123"/>
                  <a:gd name="T12" fmla="*/ 143 w 1192"/>
                  <a:gd name="T13" fmla="*/ 565 h 1123"/>
                  <a:gd name="T14" fmla="*/ 112 w 1192"/>
                  <a:gd name="T15" fmla="*/ 543 h 1123"/>
                  <a:gd name="T16" fmla="*/ 116 w 1192"/>
                  <a:gd name="T17" fmla="*/ 479 h 1123"/>
                  <a:gd name="T18" fmla="*/ 131 w 1192"/>
                  <a:gd name="T19" fmla="*/ 442 h 1123"/>
                  <a:gd name="T20" fmla="*/ 162 w 1192"/>
                  <a:gd name="T21" fmla="*/ 382 h 1123"/>
                  <a:gd name="T22" fmla="*/ 245 w 1192"/>
                  <a:gd name="T23" fmla="*/ 317 h 1123"/>
                  <a:gd name="T24" fmla="*/ 260 w 1192"/>
                  <a:gd name="T25" fmla="*/ 229 h 1123"/>
                  <a:gd name="T26" fmla="*/ 324 w 1192"/>
                  <a:gd name="T27" fmla="*/ 223 h 1123"/>
                  <a:gd name="T28" fmla="*/ 347 w 1192"/>
                  <a:gd name="T29" fmla="*/ 201 h 1123"/>
                  <a:gd name="T30" fmla="*/ 343 w 1192"/>
                  <a:gd name="T31" fmla="*/ 172 h 1123"/>
                  <a:gd name="T32" fmla="*/ 351 w 1192"/>
                  <a:gd name="T33" fmla="*/ 133 h 1123"/>
                  <a:gd name="T34" fmla="*/ 398 w 1192"/>
                  <a:gd name="T35" fmla="*/ 96 h 1123"/>
                  <a:gd name="T36" fmla="*/ 411 w 1192"/>
                  <a:gd name="T37" fmla="*/ 43 h 1123"/>
                  <a:gd name="T38" fmla="*/ 493 w 1192"/>
                  <a:gd name="T39" fmla="*/ 0 h 1123"/>
                  <a:gd name="T40" fmla="*/ 971 w 1192"/>
                  <a:gd name="T41" fmla="*/ 28 h 1123"/>
                  <a:gd name="T42" fmla="*/ 935 w 1192"/>
                  <a:gd name="T43" fmla="*/ 65 h 1123"/>
                  <a:gd name="T44" fmla="*/ 895 w 1192"/>
                  <a:gd name="T45" fmla="*/ 267 h 1123"/>
                  <a:gd name="T46" fmla="*/ 969 w 1192"/>
                  <a:gd name="T47" fmla="*/ 401 h 1123"/>
                  <a:gd name="T48" fmla="*/ 977 w 1192"/>
                  <a:gd name="T49" fmla="*/ 435 h 1123"/>
                  <a:gd name="T50" fmla="*/ 1047 w 1192"/>
                  <a:gd name="T51" fmla="*/ 512 h 1123"/>
                  <a:gd name="T52" fmla="*/ 1065 w 1192"/>
                  <a:gd name="T53" fmla="*/ 545 h 1123"/>
                  <a:gd name="T54" fmla="*/ 1084 w 1192"/>
                  <a:gd name="T55" fmla="*/ 578 h 1123"/>
                  <a:gd name="T56" fmla="*/ 1113 w 1192"/>
                  <a:gd name="T57" fmla="*/ 603 h 1123"/>
                  <a:gd name="T58" fmla="*/ 1126 w 1192"/>
                  <a:gd name="T59" fmla="*/ 685 h 1123"/>
                  <a:gd name="T60" fmla="*/ 1158 w 1192"/>
                  <a:gd name="T61" fmla="*/ 722 h 1123"/>
                  <a:gd name="T62" fmla="*/ 1115 w 1192"/>
                  <a:gd name="T63" fmla="*/ 766 h 1123"/>
                  <a:gd name="T64" fmla="*/ 1104 w 1192"/>
                  <a:gd name="T65" fmla="*/ 815 h 1123"/>
                  <a:gd name="T66" fmla="*/ 1165 w 1192"/>
                  <a:gd name="T67" fmla="*/ 847 h 1123"/>
                  <a:gd name="T68" fmla="*/ 1192 w 1192"/>
                  <a:gd name="T69" fmla="*/ 1075 h 1123"/>
                  <a:gd name="T70" fmla="*/ 1139 w 1192"/>
                  <a:gd name="T71" fmla="*/ 1123 h 1123"/>
                  <a:gd name="T72" fmla="*/ 999 w 1192"/>
                  <a:gd name="T73" fmla="*/ 1110 h 1123"/>
                  <a:gd name="T74" fmla="*/ 1010 w 1192"/>
                  <a:gd name="T75" fmla="*/ 1097 h 1123"/>
                  <a:gd name="T76" fmla="*/ 999 w 1192"/>
                  <a:gd name="T77" fmla="*/ 1049 h 1123"/>
                  <a:gd name="T78" fmla="*/ 867 w 1192"/>
                  <a:gd name="T79" fmla="*/ 1042 h 1123"/>
                  <a:gd name="T80" fmla="*/ 797 w 1192"/>
                  <a:gd name="T81" fmla="*/ 1009 h 1123"/>
                  <a:gd name="T82" fmla="*/ 749 w 1192"/>
                  <a:gd name="T83" fmla="*/ 941 h 1123"/>
                  <a:gd name="T84" fmla="*/ 583 w 1192"/>
                  <a:gd name="T85" fmla="*/ 893 h 1123"/>
                  <a:gd name="T86" fmla="*/ 294 w 1192"/>
                  <a:gd name="T87" fmla="*/ 794 h 1123"/>
                  <a:gd name="T88" fmla="*/ 33 w 1192"/>
                  <a:gd name="T89" fmla="*/ 953 h 1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192" h="1123">
                    <a:moveTo>
                      <a:pt x="33" y="953"/>
                    </a:moveTo>
                    <a:lnTo>
                      <a:pt x="0" y="900"/>
                    </a:lnTo>
                    <a:lnTo>
                      <a:pt x="3" y="877"/>
                    </a:lnTo>
                    <a:lnTo>
                      <a:pt x="44" y="794"/>
                    </a:lnTo>
                    <a:lnTo>
                      <a:pt x="37" y="694"/>
                    </a:lnTo>
                    <a:lnTo>
                      <a:pt x="131" y="591"/>
                    </a:lnTo>
                    <a:lnTo>
                      <a:pt x="143" y="565"/>
                    </a:lnTo>
                    <a:lnTo>
                      <a:pt x="112" y="543"/>
                    </a:lnTo>
                    <a:lnTo>
                      <a:pt x="116" y="479"/>
                    </a:lnTo>
                    <a:lnTo>
                      <a:pt x="131" y="442"/>
                    </a:lnTo>
                    <a:lnTo>
                      <a:pt x="162" y="382"/>
                    </a:lnTo>
                    <a:lnTo>
                      <a:pt x="245" y="317"/>
                    </a:lnTo>
                    <a:lnTo>
                      <a:pt x="260" y="229"/>
                    </a:lnTo>
                    <a:lnTo>
                      <a:pt x="324" y="223"/>
                    </a:lnTo>
                    <a:lnTo>
                      <a:pt x="347" y="201"/>
                    </a:lnTo>
                    <a:lnTo>
                      <a:pt x="343" y="172"/>
                    </a:lnTo>
                    <a:lnTo>
                      <a:pt x="351" y="133"/>
                    </a:lnTo>
                    <a:lnTo>
                      <a:pt x="398" y="96"/>
                    </a:lnTo>
                    <a:lnTo>
                      <a:pt x="411" y="43"/>
                    </a:lnTo>
                    <a:lnTo>
                      <a:pt x="493" y="0"/>
                    </a:lnTo>
                    <a:lnTo>
                      <a:pt x="971" y="28"/>
                    </a:lnTo>
                    <a:lnTo>
                      <a:pt x="935" y="65"/>
                    </a:lnTo>
                    <a:lnTo>
                      <a:pt x="895" y="267"/>
                    </a:lnTo>
                    <a:lnTo>
                      <a:pt x="969" y="401"/>
                    </a:lnTo>
                    <a:lnTo>
                      <a:pt x="977" y="435"/>
                    </a:lnTo>
                    <a:lnTo>
                      <a:pt x="1047" y="512"/>
                    </a:lnTo>
                    <a:lnTo>
                      <a:pt x="1065" y="545"/>
                    </a:lnTo>
                    <a:lnTo>
                      <a:pt x="1084" y="578"/>
                    </a:lnTo>
                    <a:lnTo>
                      <a:pt x="1113" y="603"/>
                    </a:lnTo>
                    <a:lnTo>
                      <a:pt x="1126" y="685"/>
                    </a:lnTo>
                    <a:lnTo>
                      <a:pt x="1158" y="722"/>
                    </a:lnTo>
                    <a:lnTo>
                      <a:pt x="1115" y="766"/>
                    </a:lnTo>
                    <a:lnTo>
                      <a:pt x="1104" y="815"/>
                    </a:lnTo>
                    <a:lnTo>
                      <a:pt x="1165" y="847"/>
                    </a:lnTo>
                    <a:lnTo>
                      <a:pt x="1192" y="1075"/>
                    </a:lnTo>
                    <a:lnTo>
                      <a:pt x="1139" y="1123"/>
                    </a:lnTo>
                    <a:lnTo>
                      <a:pt x="999" y="1110"/>
                    </a:lnTo>
                    <a:lnTo>
                      <a:pt x="1010" y="1097"/>
                    </a:lnTo>
                    <a:lnTo>
                      <a:pt x="999" y="1049"/>
                    </a:lnTo>
                    <a:lnTo>
                      <a:pt x="867" y="1042"/>
                    </a:lnTo>
                    <a:lnTo>
                      <a:pt x="797" y="1009"/>
                    </a:lnTo>
                    <a:lnTo>
                      <a:pt x="749" y="941"/>
                    </a:lnTo>
                    <a:lnTo>
                      <a:pt x="583" y="893"/>
                    </a:lnTo>
                    <a:lnTo>
                      <a:pt x="294" y="794"/>
                    </a:lnTo>
                    <a:lnTo>
                      <a:pt x="33" y="95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266413" name="Rectangle 173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66414" name="Text Box 174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266415" name="Rectangle 175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66416" name="Rectangle 176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 dirty="0" smtClean="0">
                <a:solidFill>
                  <a:schemeClr val="bg1"/>
                </a:solidFill>
                <a:latin typeface="Verdana" pitchFamily="34" charset="0"/>
              </a:rPr>
              <a:t>POLOS </a:t>
            </a:r>
            <a:r>
              <a:rPr lang="pt-BR" sz="1800" dirty="0">
                <a:solidFill>
                  <a:schemeClr val="bg1"/>
                </a:solidFill>
                <a:latin typeface="Verdana" pitchFamily="34" charset="0"/>
              </a:rPr>
              <a:t>DE PRODUÇÃO</a:t>
            </a:r>
          </a:p>
        </p:txBody>
      </p:sp>
      <p:grpSp>
        <p:nvGrpSpPr>
          <p:cNvPr id="266417" name="Group 177"/>
          <p:cNvGrpSpPr>
            <a:grpSpLocks/>
          </p:cNvGrpSpPr>
          <p:nvPr/>
        </p:nvGrpSpPr>
        <p:grpSpPr bwMode="auto">
          <a:xfrm>
            <a:off x="6843713" y="2286000"/>
            <a:ext cx="2265362" cy="752475"/>
            <a:chOff x="4311" y="1440"/>
            <a:chExt cx="1427" cy="474"/>
          </a:xfrm>
        </p:grpSpPr>
        <p:sp>
          <p:nvSpPr>
            <p:cNvPr id="266418" name="Text Box 178"/>
            <p:cNvSpPr txBox="1">
              <a:spLocks noChangeArrowheads="1"/>
            </p:cNvSpPr>
            <p:nvPr/>
          </p:nvSpPr>
          <p:spPr bwMode="auto">
            <a:xfrm>
              <a:off x="4770" y="1440"/>
              <a:ext cx="96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Baturité</a:t>
              </a:r>
            </a:p>
          </p:txBody>
        </p:sp>
        <p:grpSp>
          <p:nvGrpSpPr>
            <p:cNvPr id="266419" name="Group 179"/>
            <p:cNvGrpSpPr>
              <a:grpSpLocks/>
            </p:cNvGrpSpPr>
            <p:nvPr/>
          </p:nvGrpSpPr>
          <p:grpSpPr bwMode="auto">
            <a:xfrm>
              <a:off x="4311" y="1610"/>
              <a:ext cx="372" cy="304"/>
              <a:chOff x="4311" y="1610"/>
              <a:chExt cx="372" cy="304"/>
            </a:xfrm>
          </p:grpSpPr>
          <p:sp>
            <p:nvSpPr>
              <p:cNvPr id="266420" name="Freeform 180"/>
              <p:cNvSpPr>
                <a:spLocks noChangeAspect="1"/>
              </p:cNvSpPr>
              <p:nvPr/>
            </p:nvSpPr>
            <p:spPr bwMode="auto">
              <a:xfrm>
                <a:off x="4482" y="1644"/>
                <a:ext cx="97" cy="105"/>
              </a:xfrm>
              <a:custGeom>
                <a:avLst/>
                <a:gdLst>
                  <a:gd name="T0" fmla="*/ 2 w 539"/>
                  <a:gd name="T1" fmla="*/ 437 h 582"/>
                  <a:gd name="T2" fmla="*/ 102 w 539"/>
                  <a:gd name="T3" fmla="*/ 570 h 582"/>
                  <a:gd name="T4" fmla="*/ 148 w 539"/>
                  <a:gd name="T5" fmla="*/ 582 h 582"/>
                  <a:gd name="T6" fmla="*/ 240 w 539"/>
                  <a:gd name="T7" fmla="*/ 550 h 582"/>
                  <a:gd name="T8" fmla="*/ 283 w 539"/>
                  <a:gd name="T9" fmla="*/ 475 h 582"/>
                  <a:gd name="T10" fmla="*/ 316 w 539"/>
                  <a:gd name="T11" fmla="*/ 483 h 582"/>
                  <a:gd name="T12" fmla="*/ 408 w 539"/>
                  <a:gd name="T13" fmla="*/ 475 h 582"/>
                  <a:gd name="T14" fmla="*/ 539 w 539"/>
                  <a:gd name="T15" fmla="*/ 437 h 582"/>
                  <a:gd name="T16" fmla="*/ 488 w 539"/>
                  <a:gd name="T17" fmla="*/ 229 h 582"/>
                  <a:gd name="T18" fmla="*/ 488 w 539"/>
                  <a:gd name="T19" fmla="*/ 112 h 582"/>
                  <a:gd name="T20" fmla="*/ 414 w 539"/>
                  <a:gd name="T21" fmla="*/ 0 h 582"/>
                  <a:gd name="T22" fmla="*/ 107 w 539"/>
                  <a:gd name="T23" fmla="*/ 104 h 582"/>
                  <a:gd name="T24" fmla="*/ 69 w 539"/>
                  <a:gd name="T25" fmla="*/ 124 h 582"/>
                  <a:gd name="T26" fmla="*/ 30 w 539"/>
                  <a:gd name="T27" fmla="*/ 163 h 582"/>
                  <a:gd name="T28" fmla="*/ 0 w 539"/>
                  <a:gd name="T29" fmla="*/ 301 h 582"/>
                  <a:gd name="T30" fmla="*/ 2 w 539"/>
                  <a:gd name="T31" fmla="*/ 437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39" h="582">
                    <a:moveTo>
                      <a:pt x="2" y="437"/>
                    </a:moveTo>
                    <a:lnTo>
                      <a:pt x="102" y="570"/>
                    </a:lnTo>
                    <a:lnTo>
                      <a:pt x="148" y="582"/>
                    </a:lnTo>
                    <a:lnTo>
                      <a:pt x="240" y="550"/>
                    </a:lnTo>
                    <a:lnTo>
                      <a:pt x="283" y="475"/>
                    </a:lnTo>
                    <a:lnTo>
                      <a:pt x="316" y="483"/>
                    </a:lnTo>
                    <a:lnTo>
                      <a:pt x="408" y="475"/>
                    </a:lnTo>
                    <a:lnTo>
                      <a:pt x="539" y="437"/>
                    </a:lnTo>
                    <a:lnTo>
                      <a:pt x="488" y="229"/>
                    </a:lnTo>
                    <a:lnTo>
                      <a:pt x="488" y="112"/>
                    </a:lnTo>
                    <a:lnTo>
                      <a:pt x="414" y="0"/>
                    </a:lnTo>
                    <a:lnTo>
                      <a:pt x="107" y="104"/>
                    </a:lnTo>
                    <a:lnTo>
                      <a:pt x="69" y="124"/>
                    </a:lnTo>
                    <a:lnTo>
                      <a:pt x="30" y="163"/>
                    </a:lnTo>
                    <a:lnTo>
                      <a:pt x="0" y="301"/>
                    </a:lnTo>
                    <a:lnTo>
                      <a:pt x="2" y="437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421" name="Freeform 181"/>
              <p:cNvSpPr>
                <a:spLocks noChangeAspect="1"/>
              </p:cNvSpPr>
              <p:nvPr/>
            </p:nvSpPr>
            <p:spPr bwMode="auto">
              <a:xfrm>
                <a:off x="4511" y="1723"/>
                <a:ext cx="172" cy="178"/>
              </a:xfrm>
              <a:custGeom>
                <a:avLst/>
                <a:gdLst>
                  <a:gd name="T0" fmla="*/ 952 w 954"/>
                  <a:gd name="T1" fmla="*/ 424 h 992"/>
                  <a:gd name="T2" fmla="*/ 954 w 954"/>
                  <a:gd name="T3" fmla="*/ 330 h 992"/>
                  <a:gd name="T4" fmla="*/ 706 w 954"/>
                  <a:gd name="T5" fmla="*/ 51 h 992"/>
                  <a:gd name="T6" fmla="*/ 688 w 954"/>
                  <a:gd name="T7" fmla="*/ 115 h 992"/>
                  <a:gd name="T8" fmla="*/ 376 w 954"/>
                  <a:gd name="T9" fmla="*/ 0 h 992"/>
                  <a:gd name="T10" fmla="*/ 240 w 954"/>
                  <a:gd name="T11" fmla="*/ 158 h 992"/>
                  <a:gd name="T12" fmla="*/ 84 w 954"/>
                  <a:gd name="T13" fmla="*/ 207 h 992"/>
                  <a:gd name="T14" fmla="*/ 46 w 954"/>
                  <a:gd name="T15" fmla="*/ 273 h 992"/>
                  <a:gd name="T16" fmla="*/ 54 w 954"/>
                  <a:gd name="T17" fmla="*/ 389 h 992"/>
                  <a:gd name="T18" fmla="*/ 87 w 954"/>
                  <a:gd name="T19" fmla="*/ 444 h 992"/>
                  <a:gd name="T20" fmla="*/ 92 w 954"/>
                  <a:gd name="T21" fmla="*/ 513 h 992"/>
                  <a:gd name="T22" fmla="*/ 0 w 954"/>
                  <a:gd name="T23" fmla="*/ 593 h 992"/>
                  <a:gd name="T24" fmla="*/ 115 w 954"/>
                  <a:gd name="T25" fmla="*/ 856 h 992"/>
                  <a:gd name="T26" fmla="*/ 120 w 954"/>
                  <a:gd name="T27" fmla="*/ 939 h 992"/>
                  <a:gd name="T28" fmla="*/ 392 w 954"/>
                  <a:gd name="T29" fmla="*/ 992 h 992"/>
                  <a:gd name="T30" fmla="*/ 483 w 954"/>
                  <a:gd name="T31" fmla="*/ 892 h 992"/>
                  <a:gd name="T32" fmla="*/ 568 w 954"/>
                  <a:gd name="T33" fmla="*/ 902 h 992"/>
                  <a:gd name="T34" fmla="*/ 583 w 954"/>
                  <a:gd name="T35" fmla="*/ 892 h 992"/>
                  <a:gd name="T36" fmla="*/ 647 w 954"/>
                  <a:gd name="T37" fmla="*/ 902 h 992"/>
                  <a:gd name="T38" fmla="*/ 859 w 954"/>
                  <a:gd name="T39" fmla="*/ 673 h 992"/>
                  <a:gd name="T40" fmla="*/ 913 w 954"/>
                  <a:gd name="T41" fmla="*/ 667 h 992"/>
                  <a:gd name="T42" fmla="*/ 930 w 954"/>
                  <a:gd name="T43" fmla="*/ 534 h 992"/>
                  <a:gd name="T44" fmla="*/ 872 w 954"/>
                  <a:gd name="T45" fmla="*/ 501 h 992"/>
                  <a:gd name="T46" fmla="*/ 880 w 954"/>
                  <a:gd name="T47" fmla="*/ 458 h 992"/>
                  <a:gd name="T48" fmla="*/ 952 w 954"/>
                  <a:gd name="T49" fmla="*/ 424 h 9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54" h="992">
                    <a:moveTo>
                      <a:pt x="952" y="424"/>
                    </a:moveTo>
                    <a:lnTo>
                      <a:pt x="954" y="330"/>
                    </a:lnTo>
                    <a:lnTo>
                      <a:pt x="706" y="51"/>
                    </a:lnTo>
                    <a:lnTo>
                      <a:pt x="688" y="115"/>
                    </a:lnTo>
                    <a:lnTo>
                      <a:pt x="376" y="0"/>
                    </a:lnTo>
                    <a:lnTo>
                      <a:pt x="240" y="158"/>
                    </a:lnTo>
                    <a:lnTo>
                      <a:pt x="84" y="207"/>
                    </a:lnTo>
                    <a:lnTo>
                      <a:pt x="46" y="273"/>
                    </a:lnTo>
                    <a:lnTo>
                      <a:pt x="54" y="389"/>
                    </a:lnTo>
                    <a:lnTo>
                      <a:pt x="87" y="444"/>
                    </a:lnTo>
                    <a:lnTo>
                      <a:pt x="92" y="513"/>
                    </a:lnTo>
                    <a:lnTo>
                      <a:pt x="0" y="593"/>
                    </a:lnTo>
                    <a:lnTo>
                      <a:pt x="115" y="856"/>
                    </a:lnTo>
                    <a:lnTo>
                      <a:pt x="120" y="939"/>
                    </a:lnTo>
                    <a:lnTo>
                      <a:pt x="392" y="992"/>
                    </a:lnTo>
                    <a:lnTo>
                      <a:pt x="483" y="892"/>
                    </a:lnTo>
                    <a:lnTo>
                      <a:pt x="568" y="902"/>
                    </a:lnTo>
                    <a:lnTo>
                      <a:pt x="583" y="892"/>
                    </a:lnTo>
                    <a:lnTo>
                      <a:pt x="647" y="902"/>
                    </a:lnTo>
                    <a:lnTo>
                      <a:pt x="859" y="673"/>
                    </a:lnTo>
                    <a:lnTo>
                      <a:pt x="913" y="667"/>
                    </a:lnTo>
                    <a:lnTo>
                      <a:pt x="930" y="534"/>
                    </a:lnTo>
                    <a:lnTo>
                      <a:pt x="872" y="501"/>
                    </a:lnTo>
                    <a:lnTo>
                      <a:pt x="880" y="458"/>
                    </a:lnTo>
                    <a:lnTo>
                      <a:pt x="952" y="424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422" name="Freeform 182"/>
              <p:cNvSpPr>
                <a:spLocks noChangeAspect="1"/>
              </p:cNvSpPr>
              <p:nvPr/>
            </p:nvSpPr>
            <p:spPr bwMode="auto">
              <a:xfrm>
                <a:off x="4394" y="1684"/>
                <a:ext cx="185" cy="230"/>
              </a:xfrm>
              <a:custGeom>
                <a:avLst/>
                <a:gdLst>
                  <a:gd name="T0" fmla="*/ 855 w 1024"/>
                  <a:gd name="T1" fmla="*/ 1167 h 1276"/>
                  <a:gd name="T2" fmla="*/ 699 w 1024"/>
                  <a:gd name="T3" fmla="*/ 1276 h 1276"/>
                  <a:gd name="T4" fmla="*/ 594 w 1024"/>
                  <a:gd name="T5" fmla="*/ 1142 h 1276"/>
                  <a:gd name="T6" fmla="*/ 564 w 1024"/>
                  <a:gd name="T7" fmla="*/ 1154 h 1276"/>
                  <a:gd name="T8" fmla="*/ 464 w 1024"/>
                  <a:gd name="T9" fmla="*/ 987 h 1276"/>
                  <a:gd name="T10" fmla="*/ 254 w 1024"/>
                  <a:gd name="T11" fmla="*/ 1021 h 1276"/>
                  <a:gd name="T12" fmla="*/ 318 w 1024"/>
                  <a:gd name="T13" fmla="*/ 724 h 1276"/>
                  <a:gd name="T14" fmla="*/ 236 w 1024"/>
                  <a:gd name="T15" fmla="*/ 711 h 1276"/>
                  <a:gd name="T16" fmla="*/ 195 w 1024"/>
                  <a:gd name="T17" fmla="*/ 655 h 1276"/>
                  <a:gd name="T18" fmla="*/ 144 w 1024"/>
                  <a:gd name="T19" fmla="*/ 668 h 1276"/>
                  <a:gd name="T20" fmla="*/ 128 w 1024"/>
                  <a:gd name="T21" fmla="*/ 693 h 1276"/>
                  <a:gd name="T22" fmla="*/ 57 w 1024"/>
                  <a:gd name="T23" fmla="*/ 693 h 1276"/>
                  <a:gd name="T24" fmla="*/ 22 w 1024"/>
                  <a:gd name="T25" fmla="*/ 602 h 1276"/>
                  <a:gd name="T26" fmla="*/ 80 w 1024"/>
                  <a:gd name="T27" fmla="*/ 450 h 1276"/>
                  <a:gd name="T28" fmla="*/ 11 w 1024"/>
                  <a:gd name="T29" fmla="*/ 474 h 1276"/>
                  <a:gd name="T30" fmla="*/ 0 w 1024"/>
                  <a:gd name="T31" fmla="*/ 230 h 1276"/>
                  <a:gd name="T32" fmla="*/ 73 w 1024"/>
                  <a:gd name="T33" fmla="*/ 44 h 1276"/>
                  <a:gd name="T34" fmla="*/ 190 w 1024"/>
                  <a:gd name="T35" fmla="*/ 52 h 1276"/>
                  <a:gd name="T36" fmla="*/ 239 w 1024"/>
                  <a:gd name="T37" fmla="*/ 0 h 1276"/>
                  <a:gd name="T38" fmla="*/ 293 w 1024"/>
                  <a:gd name="T39" fmla="*/ 13 h 1276"/>
                  <a:gd name="T40" fmla="*/ 374 w 1024"/>
                  <a:gd name="T41" fmla="*/ 203 h 1276"/>
                  <a:gd name="T42" fmla="*/ 446 w 1024"/>
                  <a:gd name="T43" fmla="*/ 243 h 1276"/>
                  <a:gd name="T44" fmla="*/ 487 w 1024"/>
                  <a:gd name="T45" fmla="*/ 230 h 1276"/>
                  <a:gd name="T46" fmla="*/ 487 w 1024"/>
                  <a:gd name="T47" fmla="*/ 218 h 1276"/>
                  <a:gd name="T48" fmla="*/ 587 w 1024"/>
                  <a:gd name="T49" fmla="*/ 343 h 1276"/>
                  <a:gd name="T50" fmla="*/ 630 w 1024"/>
                  <a:gd name="T51" fmla="*/ 358 h 1276"/>
                  <a:gd name="T52" fmla="*/ 725 w 1024"/>
                  <a:gd name="T53" fmla="*/ 326 h 1276"/>
                  <a:gd name="T54" fmla="*/ 768 w 1024"/>
                  <a:gd name="T55" fmla="*/ 254 h 1276"/>
                  <a:gd name="T56" fmla="*/ 801 w 1024"/>
                  <a:gd name="T57" fmla="*/ 259 h 1276"/>
                  <a:gd name="T58" fmla="*/ 893 w 1024"/>
                  <a:gd name="T59" fmla="*/ 251 h 1276"/>
                  <a:gd name="T60" fmla="*/ 1024 w 1024"/>
                  <a:gd name="T61" fmla="*/ 213 h 1276"/>
                  <a:gd name="T62" fmla="*/ 890 w 1024"/>
                  <a:gd name="T63" fmla="*/ 373 h 1276"/>
                  <a:gd name="T64" fmla="*/ 735 w 1024"/>
                  <a:gd name="T65" fmla="*/ 420 h 1276"/>
                  <a:gd name="T66" fmla="*/ 694 w 1024"/>
                  <a:gd name="T67" fmla="*/ 486 h 1276"/>
                  <a:gd name="T68" fmla="*/ 702 w 1024"/>
                  <a:gd name="T69" fmla="*/ 604 h 1276"/>
                  <a:gd name="T70" fmla="*/ 740 w 1024"/>
                  <a:gd name="T71" fmla="*/ 661 h 1276"/>
                  <a:gd name="T72" fmla="*/ 735 w 1024"/>
                  <a:gd name="T73" fmla="*/ 735 h 1276"/>
                  <a:gd name="T74" fmla="*/ 651 w 1024"/>
                  <a:gd name="T75" fmla="*/ 804 h 1276"/>
                  <a:gd name="T76" fmla="*/ 766 w 1024"/>
                  <a:gd name="T77" fmla="*/ 1080 h 1276"/>
                  <a:gd name="T78" fmla="*/ 771 w 1024"/>
                  <a:gd name="T79" fmla="*/ 1152 h 1276"/>
                  <a:gd name="T80" fmla="*/ 855 w 1024"/>
                  <a:gd name="T81" fmla="*/ 1167 h 1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24" h="1276">
                    <a:moveTo>
                      <a:pt x="855" y="1167"/>
                    </a:moveTo>
                    <a:lnTo>
                      <a:pt x="699" y="1276"/>
                    </a:lnTo>
                    <a:lnTo>
                      <a:pt x="594" y="1142"/>
                    </a:lnTo>
                    <a:lnTo>
                      <a:pt x="564" y="1154"/>
                    </a:lnTo>
                    <a:lnTo>
                      <a:pt x="464" y="987"/>
                    </a:lnTo>
                    <a:lnTo>
                      <a:pt x="254" y="1021"/>
                    </a:lnTo>
                    <a:lnTo>
                      <a:pt x="318" y="724"/>
                    </a:lnTo>
                    <a:lnTo>
                      <a:pt x="236" y="711"/>
                    </a:lnTo>
                    <a:lnTo>
                      <a:pt x="195" y="655"/>
                    </a:lnTo>
                    <a:lnTo>
                      <a:pt x="144" y="668"/>
                    </a:lnTo>
                    <a:lnTo>
                      <a:pt x="128" y="693"/>
                    </a:lnTo>
                    <a:lnTo>
                      <a:pt x="57" y="693"/>
                    </a:lnTo>
                    <a:lnTo>
                      <a:pt x="22" y="602"/>
                    </a:lnTo>
                    <a:lnTo>
                      <a:pt x="80" y="450"/>
                    </a:lnTo>
                    <a:lnTo>
                      <a:pt x="11" y="474"/>
                    </a:lnTo>
                    <a:lnTo>
                      <a:pt x="0" y="230"/>
                    </a:lnTo>
                    <a:lnTo>
                      <a:pt x="73" y="44"/>
                    </a:lnTo>
                    <a:lnTo>
                      <a:pt x="190" y="52"/>
                    </a:lnTo>
                    <a:lnTo>
                      <a:pt x="239" y="0"/>
                    </a:lnTo>
                    <a:lnTo>
                      <a:pt x="293" y="13"/>
                    </a:lnTo>
                    <a:lnTo>
                      <a:pt x="374" y="203"/>
                    </a:lnTo>
                    <a:lnTo>
                      <a:pt x="446" y="243"/>
                    </a:lnTo>
                    <a:lnTo>
                      <a:pt x="487" y="230"/>
                    </a:lnTo>
                    <a:lnTo>
                      <a:pt x="487" y="218"/>
                    </a:lnTo>
                    <a:lnTo>
                      <a:pt x="587" y="343"/>
                    </a:lnTo>
                    <a:lnTo>
                      <a:pt x="630" y="358"/>
                    </a:lnTo>
                    <a:lnTo>
                      <a:pt x="725" y="326"/>
                    </a:lnTo>
                    <a:lnTo>
                      <a:pt x="768" y="254"/>
                    </a:lnTo>
                    <a:lnTo>
                      <a:pt x="801" y="259"/>
                    </a:lnTo>
                    <a:lnTo>
                      <a:pt x="893" y="251"/>
                    </a:lnTo>
                    <a:lnTo>
                      <a:pt x="1024" y="213"/>
                    </a:lnTo>
                    <a:lnTo>
                      <a:pt x="890" y="373"/>
                    </a:lnTo>
                    <a:lnTo>
                      <a:pt x="735" y="420"/>
                    </a:lnTo>
                    <a:lnTo>
                      <a:pt x="694" y="486"/>
                    </a:lnTo>
                    <a:lnTo>
                      <a:pt x="702" y="604"/>
                    </a:lnTo>
                    <a:lnTo>
                      <a:pt x="740" y="661"/>
                    </a:lnTo>
                    <a:lnTo>
                      <a:pt x="735" y="735"/>
                    </a:lnTo>
                    <a:lnTo>
                      <a:pt x="651" y="804"/>
                    </a:lnTo>
                    <a:lnTo>
                      <a:pt x="766" y="1080"/>
                    </a:lnTo>
                    <a:lnTo>
                      <a:pt x="771" y="1152"/>
                    </a:lnTo>
                    <a:lnTo>
                      <a:pt x="855" y="1167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6423" name="Freeform 183"/>
              <p:cNvSpPr>
                <a:spLocks noChangeAspect="1"/>
              </p:cNvSpPr>
              <p:nvPr/>
            </p:nvSpPr>
            <p:spPr bwMode="auto">
              <a:xfrm>
                <a:off x="4311" y="1610"/>
                <a:ext cx="55" cy="87"/>
              </a:xfrm>
              <a:custGeom>
                <a:avLst/>
                <a:gdLst>
                  <a:gd name="T0" fmla="*/ 107 w 301"/>
                  <a:gd name="T1" fmla="*/ 0 h 479"/>
                  <a:gd name="T2" fmla="*/ 0 w 301"/>
                  <a:gd name="T3" fmla="*/ 77 h 479"/>
                  <a:gd name="T4" fmla="*/ 163 w 301"/>
                  <a:gd name="T5" fmla="*/ 479 h 479"/>
                  <a:gd name="T6" fmla="*/ 301 w 301"/>
                  <a:gd name="T7" fmla="*/ 289 h 479"/>
                  <a:gd name="T8" fmla="*/ 263 w 301"/>
                  <a:gd name="T9" fmla="*/ 228 h 479"/>
                  <a:gd name="T10" fmla="*/ 150 w 301"/>
                  <a:gd name="T11" fmla="*/ 190 h 479"/>
                  <a:gd name="T12" fmla="*/ 158 w 301"/>
                  <a:gd name="T13" fmla="*/ 102 h 479"/>
                  <a:gd name="T14" fmla="*/ 123 w 301"/>
                  <a:gd name="T15" fmla="*/ 62 h 479"/>
                  <a:gd name="T16" fmla="*/ 120 w 301"/>
                  <a:gd name="T17" fmla="*/ 15 h 479"/>
                  <a:gd name="T18" fmla="*/ 107 w 301"/>
                  <a:gd name="T19" fmla="*/ 0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1" h="479">
                    <a:moveTo>
                      <a:pt x="107" y="0"/>
                    </a:moveTo>
                    <a:lnTo>
                      <a:pt x="0" y="77"/>
                    </a:lnTo>
                    <a:lnTo>
                      <a:pt x="163" y="479"/>
                    </a:lnTo>
                    <a:lnTo>
                      <a:pt x="301" y="289"/>
                    </a:lnTo>
                    <a:lnTo>
                      <a:pt x="263" y="228"/>
                    </a:lnTo>
                    <a:lnTo>
                      <a:pt x="150" y="190"/>
                    </a:lnTo>
                    <a:lnTo>
                      <a:pt x="158" y="102"/>
                    </a:lnTo>
                    <a:lnTo>
                      <a:pt x="123" y="62"/>
                    </a:lnTo>
                    <a:lnTo>
                      <a:pt x="120" y="15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266424" name="Freeform 184"/>
            <p:cNvSpPr>
              <a:spLocks/>
            </p:cNvSpPr>
            <p:nvPr/>
          </p:nvSpPr>
          <p:spPr bwMode="auto">
            <a:xfrm>
              <a:off x="4481" y="1588"/>
              <a:ext cx="982" cy="240"/>
            </a:xfrm>
            <a:custGeom>
              <a:avLst/>
              <a:gdLst>
                <a:gd name="T0" fmla="*/ 0 w 982"/>
                <a:gd name="T1" fmla="*/ 212 h 240"/>
                <a:gd name="T2" fmla="*/ 442 w 982"/>
                <a:gd name="T3" fmla="*/ 0 h 240"/>
                <a:gd name="T4" fmla="*/ 982 w 982"/>
                <a:gd name="T5" fmla="*/ 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82" h="240">
                  <a:moveTo>
                    <a:pt x="0" y="212"/>
                  </a:moveTo>
                  <a:cubicBezTo>
                    <a:pt x="308" y="240"/>
                    <a:pt x="206" y="62"/>
                    <a:pt x="442" y="0"/>
                  </a:cubicBezTo>
                  <a:cubicBezTo>
                    <a:pt x="712" y="0"/>
                    <a:pt x="982" y="0"/>
                    <a:pt x="982" y="0"/>
                  </a:cubicBez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266444" name="Group 204"/>
          <p:cNvGrpSpPr>
            <a:grpSpLocks/>
          </p:cNvGrpSpPr>
          <p:nvPr/>
        </p:nvGrpSpPr>
        <p:grpSpPr bwMode="auto">
          <a:xfrm>
            <a:off x="0" y="1063625"/>
            <a:ext cx="3419475" cy="304800"/>
            <a:chOff x="0" y="670"/>
            <a:chExt cx="2154" cy="192"/>
          </a:xfrm>
        </p:grpSpPr>
        <p:sp>
          <p:nvSpPr>
            <p:cNvPr id="266445" name="Rectangle 205"/>
            <p:cNvSpPr>
              <a:spLocks noChangeArrowheads="1"/>
            </p:cNvSpPr>
            <p:nvPr/>
          </p:nvSpPr>
          <p:spPr bwMode="auto">
            <a:xfrm>
              <a:off x="0" y="687"/>
              <a:ext cx="158" cy="136"/>
            </a:xfrm>
            <a:prstGeom prst="rect">
              <a:avLst/>
            </a:prstGeom>
            <a:solidFill>
              <a:srgbClr val="07767E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66446" name="Text Box 206"/>
            <p:cNvSpPr txBox="1">
              <a:spLocks noChangeArrowheads="1"/>
            </p:cNvSpPr>
            <p:nvPr/>
          </p:nvSpPr>
          <p:spPr bwMode="auto">
            <a:xfrm>
              <a:off x="178" y="670"/>
              <a:ext cx="1976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400">
                  <a:solidFill>
                    <a:srgbClr val="066168"/>
                  </a:solidFill>
                  <a:latin typeface="Verdana" pitchFamily="34" charset="0"/>
                </a:rPr>
                <a:t>PRODUÇÃO DE MEL</a:t>
              </a:r>
            </a:p>
          </p:txBody>
        </p:sp>
      </p:grpSp>
      <p:sp>
        <p:nvSpPr>
          <p:cNvPr id="266449" name="Rectangle 209"/>
          <p:cNvSpPr>
            <a:spLocks noChangeArrowheads="1"/>
          </p:cNvSpPr>
          <p:nvPr/>
        </p:nvSpPr>
        <p:spPr bwMode="auto">
          <a:xfrm>
            <a:off x="0" y="1519238"/>
            <a:ext cx="2916238" cy="39687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pt-BR" sz="1400">
              <a:solidFill>
                <a:schemeClr val="bg1"/>
              </a:solidFill>
              <a:latin typeface="Verdana" pitchFamily="34" charset="0"/>
            </a:endParaRPr>
          </a:p>
        </p:txBody>
      </p:sp>
      <p:sp>
        <p:nvSpPr>
          <p:cNvPr id="266450" name="Text Box 210"/>
          <p:cNvSpPr txBox="1">
            <a:spLocks noChangeArrowheads="1"/>
          </p:cNvSpPr>
          <p:nvPr/>
        </p:nvSpPr>
        <p:spPr bwMode="auto">
          <a:xfrm>
            <a:off x="422275" y="1565275"/>
            <a:ext cx="20732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pt-BR" sz="1400" dirty="0" smtClean="0">
                <a:solidFill>
                  <a:schemeClr val="bg1"/>
                </a:solidFill>
                <a:latin typeface="Verdana" pitchFamily="34" charset="0"/>
              </a:rPr>
              <a:t>Polo </a:t>
            </a:r>
            <a:r>
              <a:rPr lang="pt-BR" sz="1400" dirty="0">
                <a:solidFill>
                  <a:schemeClr val="bg1"/>
                </a:solidFill>
                <a:latin typeface="Verdana" pitchFamily="34" charset="0"/>
              </a:rPr>
              <a:t>Metropolitano</a:t>
            </a:r>
          </a:p>
        </p:txBody>
      </p:sp>
      <p:sp>
        <p:nvSpPr>
          <p:cNvPr id="266451" name="Text Box 211"/>
          <p:cNvSpPr txBox="1">
            <a:spLocks noChangeArrowheads="1"/>
          </p:cNvSpPr>
          <p:nvPr/>
        </p:nvSpPr>
        <p:spPr bwMode="auto">
          <a:xfrm>
            <a:off x="6516688" y="2420938"/>
            <a:ext cx="1841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endParaRPr lang="pt-BR" sz="500"/>
          </a:p>
        </p:txBody>
      </p:sp>
      <p:sp>
        <p:nvSpPr>
          <p:cNvPr id="266452" name="Text Box 212"/>
          <p:cNvSpPr txBox="1">
            <a:spLocks noChangeArrowheads="1"/>
          </p:cNvSpPr>
          <p:nvPr/>
        </p:nvSpPr>
        <p:spPr bwMode="auto">
          <a:xfrm rot="5400000" flipH="1">
            <a:off x="7571582" y="4620418"/>
            <a:ext cx="2978150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pt-BR" sz="800">
                <a:solidFill>
                  <a:srgbClr val="066168"/>
                </a:solidFill>
                <a:latin typeface="Verdana" pitchFamily="34" charset="0"/>
              </a:rPr>
              <a:t>Fonte: IBGE - Pesquisa Pecuária Municipal/2009</a:t>
            </a:r>
          </a:p>
        </p:txBody>
      </p:sp>
      <p:grpSp>
        <p:nvGrpSpPr>
          <p:cNvPr id="266425" name="Group 185"/>
          <p:cNvGrpSpPr>
            <a:grpSpLocks/>
          </p:cNvGrpSpPr>
          <p:nvPr/>
        </p:nvGrpSpPr>
        <p:grpSpPr bwMode="auto">
          <a:xfrm>
            <a:off x="6538913" y="1905000"/>
            <a:ext cx="2351087" cy="862013"/>
            <a:chOff x="4119" y="1200"/>
            <a:chExt cx="1481" cy="543"/>
          </a:xfrm>
        </p:grpSpPr>
        <p:sp>
          <p:nvSpPr>
            <p:cNvPr id="266426" name="Text Box 186"/>
            <p:cNvSpPr txBox="1">
              <a:spLocks noChangeArrowheads="1"/>
            </p:cNvSpPr>
            <p:nvPr/>
          </p:nvSpPr>
          <p:spPr bwMode="auto">
            <a:xfrm>
              <a:off x="4632" y="1282"/>
              <a:ext cx="96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Metropolitano</a:t>
              </a:r>
            </a:p>
          </p:txBody>
        </p:sp>
        <p:sp>
          <p:nvSpPr>
            <p:cNvPr id="266427" name="Freeform 187"/>
            <p:cNvSpPr>
              <a:spLocks/>
            </p:cNvSpPr>
            <p:nvPr/>
          </p:nvSpPr>
          <p:spPr bwMode="auto">
            <a:xfrm>
              <a:off x="4568" y="1414"/>
              <a:ext cx="989" cy="2"/>
            </a:xfrm>
            <a:custGeom>
              <a:avLst/>
              <a:gdLst>
                <a:gd name="T0" fmla="*/ 0 w 989"/>
                <a:gd name="T1" fmla="*/ 2 h 2"/>
                <a:gd name="T2" fmla="*/ 137 w 989"/>
                <a:gd name="T3" fmla="*/ 0 h 2"/>
                <a:gd name="T4" fmla="*/ 989 w 989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89" h="2">
                  <a:moveTo>
                    <a:pt x="0" y="2"/>
                  </a:moveTo>
                  <a:lnTo>
                    <a:pt x="137" y="0"/>
                  </a:lnTo>
                  <a:lnTo>
                    <a:pt x="989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66428" name="Group 188"/>
            <p:cNvGrpSpPr>
              <a:grpSpLocks/>
            </p:cNvGrpSpPr>
            <p:nvPr/>
          </p:nvGrpSpPr>
          <p:grpSpPr bwMode="auto">
            <a:xfrm>
              <a:off x="4119" y="1200"/>
              <a:ext cx="556" cy="543"/>
              <a:chOff x="4119" y="1200"/>
              <a:chExt cx="556" cy="543"/>
            </a:xfrm>
          </p:grpSpPr>
          <p:grpSp>
            <p:nvGrpSpPr>
              <p:cNvPr id="266429" name="Group 189"/>
              <p:cNvGrpSpPr>
                <a:grpSpLocks/>
              </p:cNvGrpSpPr>
              <p:nvPr/>
            </p:nvGrpSpPr>
            <p:grpSpPr bwMode="auto">
              <a:xfrm>
                <a:off x="4119" y="1200"/>
                <a:ext cx="556" cy="543"/>
                <a:chOff x="4119" y="1200"/>
                <a:chExt cx="556" cy="543"/>
              </a:xfrm>
            </p:grpSpPr>
            <p:sp>
              <p:nvSpPr>
                <p:cNvPr id="266430" name="Freeform 190"/>
                <p:cNvSpPr>
                  <a:spLocks noChangeAspect="1"/>
                </p:cNvSpPr>
                <p:nvPr/>
              </p:nvSpPr>
              <p:spPr bwMode="auto">
                <a:xfrm>
                  <a:off x="4499" y="1424"/>
                  <a:ext cx="77" cy="113"/>
                </a:xfrm>
                <a:custGeom>
                  <a:avLst/>
                  <a:gdLst>
                    <a:gd name="T0" fmla="*/ 0 w 430"/>
                    <a:gd name="T1" fmla="*/ 480 h 619"/>
                    <a:gd name="T2" fmla="*/ 75 w 430"/>
                    <a:gd name="T3" fmla="*/ 380 h 619"/>
                    <a:gd name="T4" fmla="*/ 123 w 430"/>
                    <a:gd name="T5" fmla="*/ 384 h 619"/>
                    <a:gd name="T6" fmla="*/ 134 w 430"/>
                    <a:gd name="T7" fmla="*/ 378 h 619"/>
                    <a:gd name="T8" fmla="*/ 136 w 430"/>
                    <a:gd name="T9" fmla="*/ 361 h 619"/>
                    <a:gd name="T10" fmla="*/ 123 w 430"/>
                    <a:gd name="T11" fmla="*/ 339 h 619"/>
                    <a:gd name="T12" fmla="*/ 128 w 430"/>
                    <a:gd name="T13" fmla="*/ 322 h 619"/>
                    <a:gd name="T14" fmla="*/ 187 w 430"/>
                    <a:gd name="T15" fmla="*/ 256 h 619"/>
                    <a:gd name="T16" fmla="*/ 161 w 430"/>
                    <a:gd name="T17" fmla="*/ 119 h 619"/>
                    <a:gd name="T18" fmla="*/ 170 w 430"/>
                    <a:gd name="T19" fmla="*/ 108 h 619"/>
                    <a:gd name="T20" fmla="*/ 205 w 430"/>
                    <a:gd name="T21" fmla="*/ 82 h 619"/>
                    <a:gd name="T22" fmla="*/ 258 w 430"/>
                    <a:gd name="T23" fmla="*/ 86 h 619"/>
                    <a:gd name="T24" fmla="*/ 337 w 430"/>
                    <a:gd name="T25" fmla="*/ 33 h 619"/>
                    <a:gd name="T26" fmla="*/ 408 w 430"/>
                    <a:gd name="T27" fmla="*/ 0 h 619"/>
                    <a:gd name="T28" fmla="*/ 430 w 430"/>
                    <a:gd name="T29" fmla="*/ 13 h 619"/>
                    <a:gd name="T30" fmla="*/ 347 w 430"/>
                    <a:gd name="T31" fmla="*/ 355 h 619"/>
                    <a:gd name="T32" fmla="*/ 325 w 430"/>
                    <a:gd name="T33" fmla="*/ 523 h 619"/>
                    <a:gd name="T34" fmla="*/ 317 w 430"/>
                    <a:gd name="T35" fmla="*/ 619 h 619"/>
                    <a:gd name="T36" fmla="*/ 208 w 430"/>
                    <a:gd name="T37" fmla="*/ 489 h 619"/>
                    <a:gd name="T38" fmla="*/ 141 w 430"/>
                    <a:gd name="T39" fmla="*/ 519 h 619"/>
                    <a:gd name="T40" fmla="*/ 99 w 430"/>
                    <a:gd name="T41" fmla="*/ 525 h 619"/>
                    <a:gd name="T42" fmla="*/ 78 w 430"/>
                    <a:gd name="T43" fmla="*/ 489 h 619"/>
                    <a:gd name="T44" fmla="*/ 53 w 430"/>
                    <a:gd name="T45" fmla="*/ 494 h 619"/>
                    <a:gd name="T46" fmla="*/ 30 w 430"/>
                    <a:gd name="T47" fmla="*/ 507 h 619"/>
                    <a:gd name="T48" fmla="*/ 6 w 430"/>
                    <a:gd name="T49" fmla="*/ 504 h 619"/>
                    <a:gd name="T50" fmla="*/ 0 w 430"/>
                    <a:gd name="T51" fmla="*/ 480 h 6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430" h="619">
                      <a:moveTo>
                        <a:pt x="0" y="480"/>
                      </a:moveTo>
                      <a:lnTo>
                        <a:pt x="75" y="380"/>
                      </a:lnTo>
                      <a:lnTo>
                        <a:pt x="123" y="384"/>
                      </a:lnTo>
                      <a:lnTo>
                        <a:pt x="134" y="378"/>
                      </a:lnTo>
                      <a:lnTo>
                        <a:pt x="136" y="361"/>
                      </a:lnTo>
                      <a:lnTo>
                        <a:pt x="123" y="339"/>
                      </a:lnTo>
                      <a:lnTo>
                        <a:pt x="128" y="322"/>
                      </a:lnTo>
                      <a:lnTo>
                        <a:pt x="187" y="256"/>
                      </a:lnTo>
                      <a:lnTo>
                        <a:pt x="161" y="119"/>
                      </a:lnTo>
                      <a:lnTo>
                        <a:pt x="170" y="108"/>
                      </a:lnTo>
                      <a:lnTo>
                        <a:pt x="205" y="82"/>
                      </a:lnTo>
                      <a:lnTo>
                        <a:pt x="258" y="86"/>
                      </a:lnTo>
                      <a:lnTo>
                        <a:pt x="337" y="33"/>
                      </a:lnTo>
                      <a:lnTo>
                        <a:pt x="408" y="0"/>
                      </a:lnTo>
                      <a:lnTo>
                        <a:pt x="430" y="13"/>
                      </a:lnTo>
                      <a:lnTo>
                        <a:pt x="347" y="355"/>
                      </a:lnTo>
                      <a:lnTo>
                        <a:pt x="325" y="523"/>
                      </a:lnTo>
                      <a:lnTo>
                        <a:pt x="317" y="619"/>
                      </a:lnTo>
                      <a:lnTo>
                        <a:pt x="208" y="489"/>
                      </a:lnTo>
                      <a:lnTo>
                        <a:pt x="141" y="519"/>
                      </a:lnTo>
                      <a:lnTo>
                        <a:pt x="99" y="525"/>
                      </a:lnTo>
                      <a:lnTo>
                        <a:pt x="78" y="489"/>
                      </a:lnTo>
                      <a:lnTo>
                        <a:pt x="53" y="494"/>
                      </a:lnTo>
                      <a:lnTo>
                        <a:pt x="30" y="507"/>
                      </a:lnTo>
                      <a:lnTo>
                        <a:pt x="6" y="504"/>
                      </a:lnTo>
                      <a:lnTo>
                        <a:pt x="0" y="48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66431" name="Freeform 191"/>
                <p:cNvSpPr>
                  <a:spLocks noChangeAspect="1"/>
                </p:cNvSpPr>
                <p:nvPr/>
              </p:nvSpPr>
              <p:spPr bwMode="auto">
                <a:xfrm>
                  <a:off x="4490" y="1395"/>
                  <a:ext cx="83" cy="99"/>
                </a:xfrm>
                <a:custGeom>
                  <a:avLst/>
                  <a:gdLst>
                    <a:gd name="T0" fmla="*/ 168 w 462"/>
                    <a:gd name="T1" fmla="*/ 0 h 551"/>
                    <a:gd name="T2" fmla="*/ 140 w 462"/>
                    <a:gd name="T3" fmla="*/ 13 h 551"/>
                    <a:gd name="T4" fmla="*/ 145 w 462"/>
                    <a:gd name="T5" fmla="*/ 66 h 551"/>
                    <a:gd name="T6" fmla="*/ 145 w 462"/>
                    <a:gd name="T7" fmla="*/ 100 h 551"/>
                    <a:gd name="T8" fmla="*/ 79 w 462"/>
                    <a:gd name="T9" fmla="*/ 122 h 551"/>
                    <a:gd name="T10" fmla="*/ 78 w 462"/>
                    <a:gd name="T11" fmla="*/ 137 h 551"/>
                    <a:gd name="T12" fmla="*/ 9 w 462"/>
                    <a:gd name="T13" fmla="*/ 133 h 551"/>
                    <a:gd name="T14" fmla="*/ 0 w 462"/>
                    <a:gd name="T15" fmla="*/ 167 h 551"/>
                    <a:gd name="T16" fmla="*/ 176 w 462"/>
                    <a:gd name="T17" fmla="*/ 250 h 551"/>
                    <a:gd name="T18" fmla="*/ 93 w 462"/>
                    <a:gd name="T19" fmla="*/ 353 h 551"/>
                    <a:gd name="T20" fmla="*/ 35 w 462"/>
                    <a:gd name="T21" fmla="*/ 411 h 551"/>
                    <a:gd name="T22" fmla="*/ 57 w 462"/>
                    <a:gd name="T23" fmla="*/ 456 h 551"/>
                    <a:gd name="T24" fmla="*/ 93 w 462"/>
                    <a:gd name="T25" fmla="*/ 480 h 551"/>
                    <a:gd name="T26" fmla="*/ 112 w 462"/>
                    <a:gd name="T27" fmla="*/ 494 h 551"/>
                    <a:gd name="T28" fmla="*/ 124 w 462"/>
                    <a:gd name="T29" fmla="*/ 545 h 551"/>
                    <a:gd name="T30" fmla="*/ 174 w 462"/>
                    <a:gd name="T31" fmla="*/ 551 h 551"/>
                    <a:gd name="T32" fmla="*/ 188 w 462"/>
                    <a:gd name="T33" fmla="*/ 544 h 551"/>
                    <a:gd name="T34" fmla="*/ 188 w 462"/>
                    <a:gd name="T35" fmla="*/ 530 h 551"/>
                    <a:gd name="T36" fmla="*/ 174 w 462"/>
                    <a:gd name="T37" fmla="*/ 503 h 551"/>
                    <a:gd name="T38" fmla="*/ 177 w 462"/>
                    <a:gd name="T39" fmla="*/ 489 h 551"/>
                    <a:gd name="T40" fmla="*/ 238 w 462"/>
                    <a:gd name="T41" fmla="*/ 423 h 551"/>
                    <a:gd name="T42" fmla="*/ 221 w 462"/>
                    <a:gd name="T43" fmla="*/ 342 h 551"/>
                    <a:gd name="T44" fmla="*/ 212 w 462"/>
                    <a:gd name="T45" fmla="*/ 291 h 551"/>
                    <a:gd name="T46" fmla="*/ 220 w 462"/>
                    <a:gd name="T47" fmla="*/ 275 h 551"/>
                    <a:gd name="T48" fmla="*/ 237 w 462"/>
                    <a:gd name="T49" fmla="*/ 261 h 551"/>
                    <a:gd name="T50" fmla="*/ 256 w 462"/>
                    <a:gd name="T51" fmla="*/ 249 h 551"/>
                    <a:gd name="T52" fmla="*/ 310 w 462"/>
                    <a:gd name="T53" fmla="*/ 253 h 551"/>
                    <a:gd name="T54" fmla="*/ 384 w 462"/>
                    <a:gd name="T55" fmla="*/ 203 h 551"/>
                    <a:gd name="T56" fmla="*/ 462 w 462"/>
                    <a:gd name="T57" fmla="*/ 167 h 551"/>
                    <a:gd name="T58" fmla="*/ 429 w 462"/>
                    <a:gd name="T59" fmla="*/ 147 h 551"/>
                    <a:gd name="T60" fmla="*/ 413 w 462"/>
                    <a:gd name="T61" fmla="*/ 125 h 551"/>
                    <a:gd name="T62" fmla="*/ 382 w 462"/>
                    <a:gd name="T63" fmla="*/ 124 h 551"/>
                    <a:gd name="T64" fmla="*/ 371 w 462"/>
                    <a:gd name="T65" fmla="*/ 148 h 551"/>
                    <a:gd name="T66" fmla="*/ 357 w 462"/>
                    <a:gd name="T67" fmla="*/ 145 h 551"/>
                    <a:gd name="T68" fmla="*/ 168 w 462"/>
                    <a:gd name="T69" fmla="*/ 0 h 5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462" h="551">
                      <a:moveTo>
                        <a:pt x="168" y="0"/>
                      </a:moveTo>
                      <a:lnTo>
                        <a:pt x="140" y="13"/>
                      </a:lnTo>
                      <a:lnTo>
                        <a:pt x="145" y="66"/>
                      </a:lnTo>
                      <a:lnTo>
                        <a:pt x="145" y="100"/>
                      </a:lnTo>
                      <a:lnTo>
                        <a:pt x="79" y="122"/>
                      </a:lnTo>
                      <a:lnTo>
                        <a:pt x="78" y="137"/>
                      </a:lnTo>
                      <a:lnTo>
                        <a:pt x="9" y="133"/>
                      </a:lnTo>
                      <a:lnTo>
                        <a:pt x="0" y="167"/>
                      </a:lnTo>
                      <a:lnTo>
                        <a:pt x="176" y="250"/>
                      </a:lnTo>
                      <a:lnTo>
                        <a:pt x="93" y="353"/>
                      </a:lnTo>
                      <a:lnTo>
                        <a:pt x="35" y="411"/>
                      </a:lnTo>
                      <a:lnTo>
                        <a:pt x="57" y="456"/>
                      </a:lnTo>
                      <a:lnTo>
                        <a:pt x="93" y="480"/>
                      </a:lnTo>
                      <a:lnTo>
                        <a:pt x="112" y="494"/>
                      </a:lnTo>
                      <a:lnTo>
                        <a:pt x="124" y="545"/>
                      </a:lnTo>
                      <a:lnTo>
                        <a:pt x="174" y="551"/>
                      </a:lnTo>
                      <a:lnTo>
                        <a:pt x="188" y="544"/>
                      </a:lnTo>
                      <a:lnTo>
                        <a:pt x="188" y="530"/>
                      </a:lnTo>
                      <a:lnTo>
                        <a:pt x="174" y="503"/>
                      </a:lnTo>
                      <a:lnTo>
                        <a:pt x="177" y="489"/>
                      </a:lnTo>
                      <a:lnTo>
                        <a:pt x="238" y="423"/>
                      </a:lnTo>
                      <a:lnTo>
                        <a:pt x="221" y="342"/>
                      </a:lnTo>
                      <a:lnTo>
                        <a:pt x="212" y="291"/>
                      </a:lnTo>
                      <a:lnTo>
                        <a:pt x="220" y="275"/>
                      </a:lnTo>
                      <a:lnTo>
                        <a:pt x="237" y="261"/>
                      </a:lnTo>
                      <a:lnTo>
                        <a:pt x="256" y="249"/>
                      </a:lnTo>
                      <a:lnTo>
                        <a:pt x="310" y="253"/>
                      </a:lnTo>
                      <a:lnTo>
                        <a:pt x="384" y="203"/>
                      </a:lnTo>
                      <a:lnTo>
                        <a:pt x="462" y="167"/>
                      </a:lnTo>
                      <a:lnTo>
                        <a:pt x="429" y="147"/>
                      </a:lnTo>
                      <a:lnTo>
                        <a:pt x="413" y="125"/>
                      </a:lnTo>
                      <a:lnTo>
                        <a:pt x="382" y="124"/>
                      </a:lnTo>
                      <a:lnTo>
                        <a:pt x="371" y="148"/>
                      </a:lnTo>
                      <a:lnTo>
                        <a:pt x="357" y="145"/>
                      </a:lnTo>
                      <a:lnTo>
                        <a:pt x="168" y="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66432" name="Freeform 192"/>
                <p:cNvSpPr>
                  <a:spLocks noChangeAspect="1"/>
                </p:cNvSpPr>
                <p:nvPr/>
              </p:nvSpPr>
              <p:spPr bwMode="auto">
                <a:xfrm>
                  <a:off x="4595" y="1400"/>
                  <a:ext cx="58" cy="76"/>
                </a:xfrm>
                <a:custGeom>
                  <a:avLst/>
                  <a:gdLst>
                    <a:gd name="T0" fmla="*/ 0 w 320"/>
                    <a:gd name="T1" fmla="*/ 422 h 422"/>
                    <a:gd name="T2" fmla="*/ 9 w 320"/>
                    <a:gd name="T3" fmla="*/ 275 h 422"/>
                    <a:gd name="T4" fmla="*/ 101 w 320"/>
                    <a:gd name="T5" fmla="*/ 143 h 422"/>
                    <a:gd name="T6" fmla="*/ 140 w 320"/>
                    <a:gd name="T7" fmla="*/ 114 h 422"/>
                    <a:gd name="T8" fmla="*/ 172 w 320"/>
                    <a:gd name="T9" fmla="*/ 131 h 422"/>
                    <a:gd name="T10" fmla="*/ 195 w 320"/>
                    <a:gd name="T11" fmla="*/ 119 h 422"/>
                    <a:gd name="T12" fmla="*/ 215 w 320"/>
                    <a:gd name="T13" fmla="*/ 99 h 422"/>
                    <a:gd name="T14" fmla="*/ 211 w 320"/>
                    <a:gd name="T15" fmla="*/ 24 h 422"/>
                    <a:gd name="T16" fmla="*/ 220 w 320"/>
                    <a:gd name="T17" fmla="*/ 0 h 422"/>
                    <a:gd name="T18" fmla="*/ 267 w 320"/>
                    <a:gd name="T19" fmla="*/ 3 h 422"/>
                    <a:gd name="T20" fmla="*/ 292 w 320"/>
                    <a:gd name="T21" fmla="*/ 27 h 422"/>
                    <a:gd name="T22" fmla="*/ 298 w 320"/>
                    <a:gd name="T23" fmla="*/ 41 h 422"/>
                    <a:gd name="T24" fmla="*/ 293 w 320"/>
                    <a:gd name="T25" fmla="*/ 105 h 422"/>
                    <a:gd name="T26" fmla="*/ 306 w 320"/>
                    <a:gd name="T27" fmla="*/ 119 h 422"/>
                    <a:gd name="T28" fmla="*/ 320 w 320"/>
                    <a:gd name="T29" fmla="*/ 202 h 422"/>
                    <a:gd name="T30" fmla="*/ 214 w 320"/>
                    <a:gd name="T31" fmla="*/ 286 h 422"/>
                    <a:gd name="T32" fmla="*/ 183 w 320"/>
                    <a:gd name="T33" fmla="*/ 357 h 422"/>
                    <a:gd name="T34" fmla="*/ 158 w 320"/>
                    <a:gd name="T35" fmla="*/ 347 h 422"/>
                    <a:gd name="T36" fmla="*/ 131 w 320"/>
                    <a:gd name="T37" fmla="*/ 347 h 422"/>
                    <a:gd name="T38" fmla="*/ 101 w 320"/>
                    <a:gd name="T39" fmla="*/ 389 h 422"/>
                    <a:gd name="T40" fmla="*/ 97 w 320"/>
                    <a:gd name="T41" fmla="*/ 364 h 422"/>
                    <a:gd name="T42" fmla="*/ 76 w 320"/>
                    <a:gd name="T43" fmla="*/ 363 h 422"/>
                    <a:gd name="T44" fmla="*/ 45 w 320"/>
                    <a:gd name="T45" fmla="*/ 394 h 422"/>
                    <a:gd name="T46" fmla="*/ 0 w 320"/>
                    <a:gd name="T47" fmla="*/ 422 h 4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20" h="422">
                      <a:moveTo>
                        <a:pt x="0" y="422"/>
                      </a:moveTo>
                      <a:lnTo>
                        <a:pt x="9" y="275"/>
                      </a:lnTo>
                      <a:lnTo>
                        <a:pt x="101" y="143"/>
                      </a:lnTo>
                      <a:lnTo>
                        <a:pt x="140" y="114"/>
                      </a:lnTo>
                      <a:lnTo>
                        <a:pt x="172" y="131"/>
                      </a:lnTo>
                      <a:lnTo>
                        <a:pt x="195" y="119"/>
                      </a:lnTo>
                      <a:lnTo>
                        <a:pt x="215" y="99"/>
                      </a:lnTo>
                      <a:lnTo>
                        <a:pt x="211" y="24"/>
                      </a:lnTo>
                      <a:lnTo>
                        <a:pt x="220" y="0"/>
                      </a:lnTo>
                      <a:lnTo>
                        <a:pt x="267" y="3"/>
                      </a:lnTo>
                      <a:lnTo>
                        <a:pt x="292" y="27"/>
                      </a:lnTo>
                      <a:lnTo>
                        <a:pt x="298" y="41"/>
                      </a:lnTo>
                      <a:lnTo>
                        <a:pt x="293" y="105"/>
                      </a:lnTo>
                      <a:lnTo>
                        <a:pt x="306" y="119"/>
                      </a:lnTo>
                      <a:lnTo>
                        <a:pt x="320" y="202"/>
                      </a:lnTo>
                      <a:lnTo>
                        <a:pt x="214" y="286"/>
                      </a:lnTo>
                      <a:lnTo>
                        <a:pt x="183" y="357"/>
                      </a:lnTo>
                      <a:lnTo>
                        <a:pt x="158" y="347"/>
                      </a:lnTo>
                      <a:lnTo>
                        <a:pt x="131" y="347"/>
                      </a:lnTo>
                      <a:lnTo>
                        <a:pt x="101" y="389"/>
                      </a:lnTo>
                      <a:lnTo>
                        <a:pt x="97" y="364"/>
                      </a:lnTo>
                      <a:lnTo>
                        <a:pt x="76" y="363"/>
                      </a:lnTo>
                      <a:lnTo>
                        <a:pt x="45" y="394"/>
                      </a:lnTo>
                      <a:lnTo>
                        <a:pt x="0" y="422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66433" name="Freeform 193"/>
                <p:cNvSpPr>
                  <a:spLocks noChangeAspect="1"/>
                </p:cNvSpPr>
                <p:nvPr/>
              </p:nvSpPr>
              <p:spPr bwMode="auto">
                <a:xfrm>
                  <a:off x="4520" y="1331"/>
                  <a:ext cx="140" cy="118"/>
                </a:xfrm>
                <a:custGeom>
                  <a:avLst/>
                  <a:gdLst>
                    <a:gd name="T0" fmla="*/ 425 w 775"/>
                    <a:gd name="T1" fmla="*/ 655 h 655"/>
                    <a:gd name="T2" fmla="*/ 370 w 775"/>
                    <a:gd name="T3" fmla="*/ 567 h 655"/>
                    <a:gd name="T4" fmla="*/ 263 w 775"/>
                    <a:gd name="T5" fmla="*/ 498 h 655"/>
                    <a:gd name="T6" fmla="*/ 242 w 775"/>
                    <a:gd name="T7" fmla="*/ 474 h 655"/>
                    <a:gd name="T8" fmla="*/ 212 w 775"/>
                    <a:gd name="T9" fmla="*/ 475 h 655"/>
                    <a:gd name="T10" fmla="*/ 203 w 775"/>
                    <a:gd name="T11" fmla="*/ 498 h 655"/>
                    <a:gd name="T12" fmla="*/ 188 w 775"/>
                    <a:gd name="T13" fmla="*/ 494 h 655"/>
                    <a:gd name="T14" fmla="*/ 0 w 775"/>
                    <a:gd name="T15" fmla="*/ 350 h 655"/>
                    <a:gd name="T16" fmla="*/ 108 w 775"/>
                    <a:gd name="T17" fmla="*/ 175 h 655"/>
                    <a:gd name="T18" fmla="*/ 111 w 775"/>
                    <a:gd name="T19" fmla="*/ 133 h 655"/>
                    <a:gd name="T20" fmla="*/ 60 w 775"/>
                    <a:gd name="T21" fmla="*/ 88 h 655"/>
                    <a:gd name="T22" fmla="*/ 55 w 775"/>
                    <a:gd name="T23" fmla="*/ 36 h 655"/>
                    <a:gd name="T24" fmla="*/ 130 w 775"/>
                    <a:gd name="T25" fmla="*/ 35 h 655"/>
                    <a:gd name="T26" fmla="*/ 161 w 775"/>
                    <a:gd name="T27" fmla="*/ 0 h 655"/>
                    <a:gd name="T28" fmla="*/ 332 w 775"/>
                    <a:gd name="T29" fmla="*/ 78 h 655"/>
                    <a:gd name="T30" fmla="*/ 397 w 775"/>
                    <a:gd name="T31" fmla="*/ 72 h 655"/>
                    <a:gd name="T32" fmla="*/ 502 w 775"/>
                    <a:gd name="T33" fmla="*/ 108 h 655"/>
                    <a:gd name="T34" fmla="*/ 528 w 775"/>
                    <a:gd name="T35" fmla="*/ 33 h 655"/>
                    <a:gd name="T36" fmla="*/ 615 w 775"/>
                    <a:gd name="T37" fmla="*/ 156 h 655"/>
                    <a:gd name="T38" fmla="*/ 775 w 775"/>
                    <a:gd name="T39" fmla="*/ 416 h 655"/>
                    <a:gd name="T40" fmla="*/ 717 w 775"/>
                    <a:gd name="T41" fmla="*/ 420 h 655"/>
                    <a:gd name="T42" fmla="*/ 714 w 775"/>
                    <a:gd name="T43" fmla="*/ 408 h 655"/>
                    <a:gd name="T44" fmla="*/ 690 w 775"/>
                    <a:gd name="T45" fmla="*/ 385 h 655"/>
                    <a:gd name="T46" fmla="*/ 641 w 775"/>
                    <a:gd name="T47" fmla="*/ 377 h 655"/>
                    <a:gd name="T48" fmla="*/ 631 w 775"/>
                    <a:gd name="T49" fmla="*/ 400 h 655"/>
                    <a:gd name="T50" fmla="*/ 634 w 775"/>
                    <a:gd name="T51" fmla="*/ 475 h 655"/>
                    <a:gd name="T52" fmla="*/ 610 w 775"/>
                    <a:gd name="T53" fmla="*/ 502 h 655"/>
                    <a:gd name="T54" fmla="*/ 591 w 775"/>
                    <a:gd name="T55" fmla="*/ 511 h 655"/>
                    <a:gd name="T56" fmla="*/ 559 w 775"/>
                    <a:gd name="T57" fmla="*/ 491 h 655"/>
                    <a:gd name="T58" fmla="*/ 520 w 775"/>
                    <a:gd name="T59" fmla="*/ 519 h 655"/>
                    <a:gd name="T60" fmla="*/ 425 w 775"/>
                    <a:gd name="T61" fmla="*/ 655 h 6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775" h="655">
                      <a:moveTo>
                        <a:pt x="425" y="655"/>
                      </a:moveTo>
                      <a:lnTo>
                        <a:pt x="370" y="567"/>
                      </a:lnTo>
                      <a:lnTo>
                        <a:pt x="263" y="498"/>
                      </a:lnTo>
                      <a:lnTo>
                        <a:pt x="242" y="474"/>
                      </a:lnTo>
                      <a:lnTo>
                        <a:pt x="212" y="475"/>
                      </a:lnTo>
                      <a:lnTo>
                        <a:pt x="203" y="498"/>
                      </a:lnTo>
                      <a:lnTo>
                        <a:pt x="188" y="494"/>
                      </a:lnTo>
                      <a:lnTo>
                        <a:pt x="0" y="350"/>
                      </a:lnTo>
                      <a:lnTo>
                        <a:pt x="108" y="175"/>
                      </a:lnTo>
                      <a:lnTo>
                        <a:pt x="111" y="133"/>
                      </a:lnTo>
                      <a:lnTo>
                        <a:pt x="60" y="88"/>
                      </a:lnTo>
                      <a:lnTo>
                        <a:pt x="55" y="36"/>
                      </a:lnTo>
                      <a:lnTo>
                        <a:pt x="130" y="35"/>
                      </a:lnTo>
                      <a:lnTo>
                        <a:pt x="161" y="0"/>
                      </a:lnTo>
                      <a:lnTo>
                        <a:pt x="332" y="78"/>
                      </a:lnTo>
                      <a:lnTo>
                        <a:pt x="397" y="72"/>
                      </a:lnTo>
                      <a:lnTo>
                        <a:pt x="502" y="108"/>
                      </a:lnTo>
                      <a:lnTo>
                        <a:pt x="528" y="33"/>
                      </a:lnTo>
                      <a:lnTo>
                        <a:pt x="615" y="156"/>
                      </a:lnTo>
                      <a:lnTo>
                        <a:pt x="775" y="416"/>
                      </a:lnTo>
                      <a:lnTo>
                        <a:pt x="717" y="420"/>
                      </a:lnTo>
                      <a:lnTo>
                        <a:pt x="714" y="408"/>
                      </a:lnTo>
                      <a:lnTo>
                        <a:pt x="690" y="385"/>
                      </a:lnTo>
                      <a:lnTo>
                        <a:pt x="641" y="377"/>
                      </a:lnTo>
                      <a:lnTo>
                        <a:pt x="631" y="400"/>
                      </a:lnTo>
                      <a:lnTo>
                        <a:pt x="634" y="475"/>
                      </a:lnTo>
                      <a:lnTo>
                        <a:pt x="610" y="502"/>
                      </a:lnTo>
                      <a:lnTo>
                        <a:pt x="591" y="511"/>
                      </a:lnTo>
                      <a:lnTo>
                        <a:pt x="559" y="491"/>
                      </a:lnTo>
                      <a:lnTo>
                        <a:pt x="520" y="519"/>
                      </a:lnTo>
                      <a:lnTo>
                        <a:pt x="425" y="655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66434" name="Freeform 194"/>
                <p:cNvSpPr>
                  <a:spLocks noChangeAspect="1"/>
                </p:cNvSpPr>
                <p:nvPr/>
              </p:nvSpPr>
              <p:spPr bwMode="auto">
                <a:xfrm>
                  <a:off x="4305" y="1424"/>
                  <a:ext cx="216" cy="142"/>
                </a:xfrm>
                <a:custGeom>
                  <a:avLst/>
                  <a:gdLst>
                    <a:gd name="T0" fmla="*/ 1021 w 1197"/>
                    <a:gd name="T1" fmla="*/ 0 h 787"/>
                    <a:gd name="T2" fmla="*/ 958 w 1197"/>
                    <a:gd name="T3" fmla="*/ 67 h 787"/>
                    <a:gd name="T4" fmla="*/ 930 w 1197"/>
                    <a:gd name="T5" fmla="*/ 73 h 787"/>
                    <a:gd name="T6" fmla="*/ 845 w 1197"/>
                    <a:gd name="T7" fmla="*/ 246 h 787"/>
                    <a:gd name="T8" fmla="*/ 794 w 1197"/>
                    <a:gd name="T9" fmla="*/ 239 h 787"/>
                    <a:gd name="T10" fmla="*/ 697 w 1197"/>
                    <a:gd name="T11" fmla="*/ 351 h 787"/>
                    <a:gd name="T12" fmla="*/ 650 w 1197"/>
                    <a:gd name="T13" fmla="*/ 358 h 787"/>
                    <a:gd name="T14" fmla="*/ 637 w 1197"/>
                    <a:gd name="T15" fmla="*/ 340 h 787"/>
                    <a:gd name="T16" fmla="*/ 592 w 1197"/>
                    <a:gd name="T17" fmla="*/ 351 h 787"/>
                    <a:gd name="T18" fmla="*/ 498 w 1197"/>
                    <a:gd name="T19" fmla="*/ 439 h 787"/>
                    <a:gd name="T20" fmla="*/ 399 w 1197"/>
                    <a:gd name="T21" fmla="*/ 367 h 787"/>
                    <a:gd name="T22" fmla="*/ 175 w 1197"/>
                    <a:gd name="T23" fmla="*/ 290 h 787"/>
                    <a:gd name="T24" fmla="*/ 0 w 1197"/>
                    <a:gd name="T25" fmla="*/ 430 h 787"/>
                    <a:gd name="T26" fmla="*/ 35 w 1197"/>
                    <a:gd name="T27" fmla="*/ 600 h 787"/>
                    <a:gd name="T28" fmla="*/ 121 w 1197"/>
                    <a:gd name="T29" fmla="*/ 697 h 787"/>
                    <a:gd name="T30" fmla="*/ 522 w 1197"/>
                    <a:gd name="T31" fmla="*/ 717 h 787"/>
                    <a:gd name="T32" fmla="*/ 544 w 1197"/>
                    <a:gd name="T33" fmla="*/ 682 h 787"/>
                    <a:gd name="T34" fmla="*/ 719 w 1197"/>
                    <a:gd name="T35" fmla="*/ 787 h 787"/>
                    <a:gd name="T36" fmla="*/ 773 w 1197"/>
                    <a:gd name="T37" fmla="*/ 703 h 787"/>
                    <a:gd name="T38" fmla="*/ 806 w 1197"/>
                    <a:gd name="T39" fmla="*/ 742 h 787"/>
                    <a:gd name="T40" fmla="*/ 830 w 1197"/>
                    <a:gd name="T41" fmla="*/ 689 h 787"/>
                    <a:gd name="T42" fmla="*/ 863 w 1197"/>
                    <a:gd name="T43" fmla="*/ 689 h 787"/>
                    <a:gd name="T44" fmla="*/ 870 w 1197"/>
                    <a:gd name="T45" fmla="*/ 703 h 787"/>
                    <a:gd name="T46" fmla="*/ 894 w 1197"/>
                    <a:gd name="T47" fmla="*/ 701 h 787"/>
                    <a:gd name="T48" fmla="*/ 916 w 1197"/>
                    <a:gd name="T49" fmla="*/ 675 h 787"/>
                    <a:gd name="T50" fmla="*/ 1055 w 1197"/>
                    <a:gd name="T51" fmla="*/ 590 h 787"/>
                    <a:gd name="T52" fmla="*/ 1055 w 1197"/>
                    <a:gd name="T53" fmla="*/ 561 h 787"/>
                    <a:gd name="T54" fmla="*/ 1080 w 1197"/>
                    <a:gd name="T55" fmla="*/ 503 h 787"/>
                    <a:gd name="T56" fmla="*/ 1073 w 1197"/>
                    <a:gd name="T57" fmla="*/ 479 h 787"/>
                    <a:gd name="T58" fmla="*/ 1149 w 1197"/>
                    <a:gd name="T59" fmla="*/ 379 h 787"/>
                    <a:gd name="T60" fmla="*/ 1134 w 1197"/>
                    <a:gd name="T61" fmla="*/ 328 h 787"/>
                    <a:gd name="T62" fmla="*/ 1081 w 1197"/>
                    <a:gd name="T63" fmla="*/ 292 h 787"/>
                    <a:gd name="T64" fmla="*/ 1056 w 1197"/>
                    <a:gd name="T65" fmla="*/ 246 h 787"/>
                    <a:gd name="T66" fmla="*/ 1119 w 1197"/>
                    <a:gd name="T67" fmla="*/ 179 h 787"/>
                    <a:gd name="T68" fmla="*/ 1197 w 1197"/>
                    <a:gd name="T69" fmla="*/ 83 h 787"/>
                    <a:gd name="T70" fmla="*/ 1021 w 1197"/>
                    <a:gd name="T71" fmla="*/ 0 h 7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197" h="787">
                      <a:moveTo>
                        <a:pt x="1021" y="0"/>
                      </a:moveTo>
                      <a:lnTo>
                        <a:pt x="958" y="67"/>
                      </a:lnTo>
                      <a:lnTo>
                        <a:pt x="930" y="73"/>
                      </a:lnTo>
                      <a:lnTo>
                        <a:pt x="845" y="246"/>
                      </a:lnTo>
                      <a:lnTo>
                        <a:pt x="794" y="239"/>
                      </a:lnTo>
                      <a:lnTo>
                        <a:pt x="697" y="351"/>
                      </a:lnTo>
                      <a:lnTo>
                        <a:pt x="650" y="358"/>
                      </a:lnTo>
                      <a:lnTo>
                        <a:pt x="637" y="340"/>
                      </a:lnTo>
                      <a:lnTo>
                        <a:pt x="592" y="351"/>
                      </a:lnTo>
                      <a:lnTo>
                        <a:pt x="498" y="439"/>
                      </a:lnTo>
                      <a:lnTo>
                        <a:pt x="399" y="367"/>
                      </a:lnTo>
                      <a:lnTo>
                        <a:pt x="175" y="290"/>
                      </a:lnTo>
                      <a:lnTo>
                        <a:pt x="0" y="430"/>
                      </a:lnTo>
                      <a:lnTo>
                        <a:pt x="35" y="600"/>
                      </a:lnTo>
                      <a:lnTo>
                        <a:pt x="121" y="697"/>
                      </a:lnTo>
                      <a:lnTo>
                        <a:pt x="522" y="717"/>
                      </a:lnTo>
                      <a:lnTo>
                        <a:pt x="544" y="682"/>
                      </a:lnTo>
                      <a:lnTo>
                        <a:pt x="719" y="787"/>
                      </a:lnTo>
                      <a:lnTo>
                        <a:pt x="773" y="703"/>
                      </a:lnTo>
                      <a:lnTo>
                        <a:pt x="806" y="742"/>
                      </a:lnTo>
                      <a:lnTo>
                        <a:pt x="830" y="689"/>
                      </a:lnTo>
                      <a:lnTo>
                        <a:pt x="863" y="689"/>
                      </a:lnTo>
                      <a:lnTo>
                        <a:pt x="870" y="703"/>
                      </a:lnTo>
                      <a:lnTo>
                        <a:pt x="894" y="701"/>
                      </a:lnTo>
                      <a:lnTo>
                        <a:pt x="916" y="675"/>
                      </a:lnTo>
                      <a:lnTo>
                        <a:pt x="1055" y="590"/>
                      </a:lnTo>
                      <a:lnTo>
                        <a:pt x="1055" y="561"/>
                      </a:lnTo>
                      <a:lnTo>
                        <a:pt x="1080" y="503"/>
                      </a:lnTo>
                      <a:lnTo>
                        <a:pt x="1073" y="479"/>
                      </a:lnTo>
                      <a:lnTo>
                        <a:pt x="1149" y="379"/>
                      </a:lnTo>
                      <a:lnTo>
                        <a:pt x="1134" y="328"/>
                      </a:lnTo>
                      <a:lnTo>
                        <a:pt x="1081" y="292"/>
                      </a:lnTo>
                      <a:lnTo>
                        <a:pt x="1056" y="246"/>
                      </a:lnTo>
                      <a:lnTo>
                        <a:pt x="1119" y="179"/>
                      </a:lnTo>
                      <a:lnTo>
                        <a:pt x="1197" y="83"/>
                      </a:lnTo>
                      <a:lnTo>
                        <a:pt x="1021" y="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66435" name="Freeform 195"/>
                <p:cNvSpPr>
                  <a:spLocks noChangeAspect="1"/>
                </p:cNvSpPr>
                <p:nvPr/>
              </p:nvSpPr>
              <p:spPr bwMode="auto">
                <a:xfrm>
                  <a:off x="4427" y="1513"/>
                  <a:ext cx="132" cy="113"/>
                </a:xfrm>
                <a:custGeom>
                  <a:avLst/>
                  <a:gdLst>
                    <a:gd name="T0" fmla="*/ 130 w 729"/>
                    <a:gd name="T1" fmla="*/ 250 h 625"/>
                    <a:gd name="T2" fmla="*/ 112 w 729"/>
                    <a:gd name="T3" fmla="*/ 367 h 625"/>
                    <a:gd name="T4" fmla="*/ 8 w 729"/>
                    <a:gd name="T5" fmla="*/ 402 h 625"/>
                    <a:gd name="T6" fmla="*/ 0 w 729"/>
                    <a:gd name="T7" fmla="*/ 439 h 625"/>
                    <a:gd name="T8" fmla="*/ 50 w 729"/>
                    <a:gd name="T9" fmla="*/ 509 h 625"/>
                    <a:gd name="T10" fmla="*/ 95 w 729"/>
                    <a:gd name="T11" fmla="*/ 522 h 625"/>
                    <a:gd name="T12" fmla="*/ 98 w 729"/>
                    <a:gd name="T13" fmla="*/ 540 h 625"/>
                    <a:gd name="T14" fmla="*/ 141 w 729"/>
                    <a:gd name="T15" fmla="*/ 540 h 625"/>
                    <a:gd name="T16" fmla="*/ 202 w 729"/>
                    <a:gd name="T17" fmla="*/ 521 h 625"/>
                    <a:gd name="T18" fmla="*/ 220 w 729"/>
                    <a:gd name="T19" fmla="*/ 557 h 625"/>
                    <a:gd name="T20" fmla="*/ 221 w 729"/>
                    <a:gd name="T21" fmla="*/ 625 h 625"/>
                    <a:gd name="T22" fmla="*/ 255 w 729"/>
                    <a:gd name="T23" fmla="*/ 625 h 625"/>
                    <a:gd name="T24" fmla="*/ 291 w 729"/>
                    <a:gd name="T25" fmla="*/ 528 h 625"/>
                    <a:gd name="T26" fmla="*/ 369 w 729"/>
                    <a:gd name="T27" fmla="*/ 506 h 625"/>
                    <a:gd name="T28" fmla="*/ 432 w 729"/>
                    <a:gd name="T29" fmla="*/ 479 h 625"/>
                    <a:gd name="T30" fmla="*/ 556 w 729"/>
                    <a:gd name="T31" fmla="*/ 499 h 625"/>
                    <a:gd name="T32" fmla="*/ 579 w 729"/>
                    <a:gd name="T33" fmla="*/ 456 h 625"/>
                    <a:gd name="T34" fmla="*/ 620 w 729"/>
                    <a:gd name="T35" fmla="*/ 442 h 625"/>
                    <a:gd name="T36" fmla="*/ 729 w 729"/>
                    <a:gd name="T37" fmla="*/ 374 h 625"/>
                    <a:gd name="T38" fmla="*/ 729 w 729"/>
                    <a:gd name="T39" fmla="*/ 355 h 625"/>
                    <a:gd name="T40" fmla="*/ 702 w 729"/>
                    <a:gd name="T41" fmla="*/ 316 h 625"/>
                    <a:gd name="T42" fmla="*/ 607 w 729"/>
                    <a:gd name="T43" fmla="*/ 306 h 625"/>
                    <a:gd name="T44" fmla="*/ 588 w 729"/>
                    <a:gd name="T45" fmla="*/ 278 h 625"/>
                    <a:gd name="T46" fmla="*/ 616 w 729"/>
                    <a:gd name="T47" fmla="*/ 155 h 625"/>
                    <a:gd name="T48" fmla="*/ 714 w 729"/>
                    <a:gd name="T49" fmla="*/ 131 h 625"/>
                    <a:gd name="T50" fmla="*/ 605 w 729"/>
                    <a:gd name="T51" fmla="*/ 0 h 625"/>
                    <a:gd name="T52" fmla="*/ 543 w 729"/>
                    <a:gd name="T53" fmla="*/ 25 h 625"/>
                    <a:gd name="T54" fmla="*/ 496 w 729"/>
                    <a:gd name="T55" fmla="*/ 34 h 625"/>
                    <a:gd name="T56" fmla="*/ 477 w 729"/>
                    <a:gd name="T57" fmla="*/ 2 h 625"/>
                    <a:gd name="T58" fmla="*/ 449 w 729"/>
                    <a:gd name="T59" fmla="*/ 5 h 625"/>
                    <a:gd name="T60" fmla="*/ 428 w 729"/>
                    <a:gd name="T61" fmla="*/ 15 h 625"/>
                    <a:gd name="T62" fmla="*/ 404 w 729"/>
                    <a:gd name="T63" fmla="*/ 15 h 625"/>
                    <a:gd name="T64" fmla="*/ 382 w 729"/>
                    <a:gd name="T65" fmla="*/ 66 h 625"/>
                    <a:gd name="T66" fmla="*/ 378 w 729"/>
                    <a:gd name="T67" fmla="*/ 98 h 625"/>
                    <a:gd name="T68" fmla="*/ 248 w 729"/>
                    <a:gd name="T69" fmla="*/ 179 h 625"/>
                    <a:gd name="T70" fmla="*/ 221 w 729"/>
                    <a:gd name="T71" fmla="*/ 210 h 625"/>
                    <a:gd name="T72" fmla="*/ 196 w 729"/>
                    <a:gd name="T73" fmla="*/ 212 h 625"/>
                    <a:gd name="T74" fmla="*/ 184 w 729"/>
                    <a:gd name="T75" fmla="*/ 197 h 625"/>
                    <a:gd name="T76" fmla="*/ 154 w 729"/>
                    <a:gd name="T77" fmla="*/ 199 h 625"/>
                    <a:gd name="T78" fmla="*/ 130 w 729"/>
                    <a:gd name="T79" fmla="*/ 250 h 6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729" h="625">
                      <a:moveTo>
                        <a:pt x="130" y="250"/>
                      </a:moveTo>
                      <a:lnTo>
                        <a:pt x="112" y="367"/>
                      </a:lnTo>
                      <a:lnTo>
                        <a:pt x="8" y="402"/>
                      </a:lnTo>
                      <a:lnTo>
                        <a:pt x="0" y="439"/>
                      </a:lnTo>
                      <a:lnTo>
                        <a:pt x="50" y="509"/>
                      </a:lnTo>
                      <a:lnTo>
                        <a:pt x="95" y="522"/>
                      </a:lnTo>
                      <a:lnTo>
                        <a:pt x="98" y="540"/>
                      </a:lnTo>
                      <a:lnTo>
                        <a:pt x="141" y="540"/>
                      </a:lnTo>
                      <a:lnTo>
                        <a:pt x="202" y="521"/>
                      </a:lnTo>
                      <a:lnTo>
                        <a:pt x="220" y="557"/>
                      </a:lnTo>
                      <a:lnTo>
                        <a:pt x="221" y="625"/>
                      </a:lnTo>
                      <a:lnTo>
                        <a:pt x="255" y="625"/>
                      </a:lnTo>
                      <a:lnTo>
                        <a:pt x="291" y="528"/>
                      </a:lnTo>
                      <a:lnTo>
                        <a:pt x="369" y="506"/>
                      </a:lnTo>
                      <a:lnTo>
                        <a:pt x="432" y="479"/>
                      </a:lnTo>
                      <a:lnTo>
                        <a:pt x="556" y="499"/>
                      </a:lnTo>
                      <a:lnTo>
                        <a:pt x="579" y="456"/>
                      </a:lnTo>
                      <a:lnTo>
                        <a:pt x="620" y="442"/>
                      </a:lnTo>
                      <a:lnTo>
                        <a:pt x="729" y="374"/>
                      </a:lnTo>
                      <a:lnTo>
                        <a:pt x="729" y="355"/>
                      </a:lnTo>
                      <a:lnTo>
                        <a:pt x="702" y="316"/>
                      </a:lnTo>
                      <a:lnTo>
                        <a:pt x="607" y="306"/>
                      </a:lnTo>
                      <a:lnTo>
                        <a:pt x="588" y="278"/>
                      </a:lnTo>
                      <a:lnTo>
                        <a:pt x="616" y="155"/>
                      </a:lnTo>
                      <a:lnTo>
                        <a:pt x="714" y="131"/>
                      </a:lnTo>
                      <a:lnTo>
                        <a:pt x="605" y="0"/>
                      </a:lnTo>
                      <a:lnTo>
                        <a:pt x="543" y="25"/>
                      </a:lnTo>
                      <a:lnTo>
                        <a:pt x="496" y="34"/>
                      </a:lnTo>
                      <a:lnTo>
                        <a:pt x="477" y="2"/>
                      </a:lnTo>
                      <a:lnTo>
                        <a:pt x="449" y="5"/>
                      </a:lnTo>
                      <a:lnTo>
                        <a:pt x="428" y="15"/>
                      </a:lnTo>
                      <a:lnTo>
                        <a:pt x="404" y="15"/>
                      </a:lnTo>
                      <a:lnTo>
                        <a:pt x="382" y="66"/>
                      </a:lnTo>
                      <a:lnTo>
                        <a:pt x="378" y="98"/>
                      </a:lnTo>
                      <a:lnTo>
                        <a:pt x="248" y="179"/>
                      </a:lnTo>
                      <a:lnTo>
                        <a:pt x="221" y="210"/>
                      </a:lnTo>
                      <a:lnTo>
                        <a:pt x="196" y="212"/>
                      </a:lnTo>
                      <a:lnTo>
                        <a:pt x="184" y="197"/>
                      </a:lnTo>
                      <a:lnTo>
                        <a:pt x="154" y="199"/>
                      </a:lnTo>
                      <a:lnTo>
                        <a:pt x="130" y="25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66436" name="Freeform 196"/>
                <p:cNvSpPr>
                  <a:spLocks noChangeAspect="1"/>
                </p:cNvSpPr>
                <p:nvPr/>
              </p:nvSpPr>
              <p:spPr bwMode="auto">
                <a:xfrm>
                  <a:off x="4528" y="1580"/>
                  <a:ext cx="142" cy="68"/>
                </a:xfrm>
                <a:custGeom>
                  <a:avLst/>
                  <a:gdLst>
                    <a:gd name="T0" fmla="*/ 793 w 793"/>
                    <a:gd name="T1" fmla="*/ 53 h 376"/>
                    <a:gd name="T2" fmla="*/ 754 w 793"/>
                    <a:gd name="T3" fmla="*/ 322 h 376"/>
                    <a:gd name="T4" fmla="*/ 576 w 793"/>
                    <a:gd name="T5" fmla="*/ 341 h 376"/>
                    <a:gd name="T6" fmla="*/ 524 w 793"/>
                    <a:gd name="T7" fmla="*/ 376 h 376"/>
                    <a:gd name="T8" fmla="*/ 419 w 793"/>
                    <a:gd name="T9" fmla="*/ 337 h 376"/>
                    <a:gd name="T10" fmla="*/ 150 w 793"/>
                    <a:gd name="T11" fmla="*/ 335 h 376"/>
                    <a:gd name="T12" fmla="*/ 0 w 793"/>
                    <a:gd name="T13" fmla="*/ 130 h 376"/>
                    <a:gd name="T14" fmla="*/ 28 w 793"/>
                    <a:gd name="T15" fmla="*/ 79 h 376"/>
                    <a:gd name="T16" fmla="*/ 61 w 793"/>
                    <a:gd name="T17" fmla="*/ 72 h 376"/>
                    <a:gd name="T18" fmla="*/ 172 w 793"/>
                    <a:gd name="T19" fmla="*/ 0 h 376"/>
                    <a:gd name="T20" fmla="*/ 396 w 793"/>
                    <a:gd name="T21" fmla="*/ 58 h 376"/>
                    <a:gd name="T22" fmla="*/ 460 w 793"/>
                    <a:gd name="T23" fmla="*/ 41 h 376"/>
                    <a:gd name="T24" fmla="*/ 793 w 793"/>
                    <a:gd name="T25" fmla="*/ 53 h 3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93" h="376">
                      <a:moveTo>
                        <a:pt x="793" y="53"/>
                      </a:moveTo>
                      <a:lnTo>
                        <a:pt x="754" y="322"/>
                      </a:lnTo>
                      <a:lnTo>
                        <a:pt x="576" y="341"/>
                      </a:lnTo>
                      <a:lnTo>
                        <a:pt x="524" y="376"/>
                      </a:lnTo>
                      <a:lnTo>
                        <a:pt x="419" y="337"/>
                      </a:lnTo>
                      <a:lnTo>
                        <a:pt x="150" y="335"/>
                      </a:lnTo>
                      <a:lnTo>
                        <a:pt x="0" y="130"/>
                      </a:lnTo>
                      <a:lnTo>
                        <a:pt x="28" y="79"/>
                      </a:lnTo>
                      <a:lnTo>
                        <a:pt x="61" y="72"/>
                      </a:lnTo>
                      <a:lnTo>
                        <a:pt x="172" y="0"/>
                      </a:lnTo>
                      <a:lnTo>
                        <a:pt x="396" y="58"/>
                      </a:lnTo>
                      <a:lnTo>
                        <a:pt x="460" y="41"/>
                      </a:lnTo>
                      <a:lnTo>
                        <a:pt x="793" y="53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66437" name="Freeform 197"/>
                <p:cNvSpPr>
                  <a:spLocks noChangeAspect="1"/>
                </p:cNvSpPr>
                <p:nvPr/>
              </p:nvSpPr>
              <p:spPr bwMode="auto">
                <a:xfrm>
                  <a:off x="4555" y="1638"/>
                  <a:ext cx="112" cy="105"/>
                </a:xfrm>
                <a:custGeom>
                  <a:avLst/>
                  <a:gdLst>
                    <a:gd name="T0" fmla="*/ 601 w 621"/>
                    <a:gd name="T1" fmla="*/ 0 h 582"/>
                    <a:gd name="T2" fmla="*/ 621 w 621"/>
                    <a:gd name="T3" fmla="*/ 348 h 582"/>
                    <a:gd name="T4" fmla="*/ 414 w 621"/>
                    <a:gd name="T5" fmla="*/ 454 h 582"/>
                    <a:gd name="T6" fmla="*/ 461 w 621"/>
                    <a:gd name="T7" fmla="*/ 520 h 582"/>
                    <a:gd name="T8" fmla="*/ 443 w 621"/>
                    <a:gd name="T9" fmla="*/ 582 h 582"/>
                    <a:gd name="T10" fmla="*/ 131 w 621"/>
                    <a:gd name="T11" fmla="*/ 469 h 582"/>
                    <a:gd name="T12" fmla="*/ 80 w 621"/>
                    <a:gd name="T13" fmla="*/ 269 h 582"/>
                    <a:gd name="T14" fmla="*/ 78 w 621"/>
                    <a:gd name="T15" fmla="*/ 144 h 582"/>
                    <a:gd name="T16" fmla="*/ 9 w 621"/>
                    <a:gd name="T17" fmla="*/ 29 h 582"/>
                    <a:gd name="T18" fmla="*/ 0 w 621"/>
                    <a:gd name="T19" fmla="*/ 18 h 582"/>
                    <a:gd name="T20" fmla="*/ 274 w 621"/>
                    <a:gd name="T21" fmla="*/ 18 h 582"/>
                    <a:gd name="T22" fmla="*/ 369 w 621"/>
                    <a:gd name="T23" fmla="*/ 59 h 582"/>
                    <a:gd name="T24" fmla="*/ 425 w 621"/>
                    <a:gd name="T25" fmla="*/ 18 h 582"/>
                    <a:gd name="T26" fmla="*/ 601 w 621"/>
                    <a:gd name="T27" fmla="*/ 0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21" h="582">
                      <a:moveTo>
                        <a:pt x="601" y="0"/>
                      </a:moveTo>
                      <a:lnTo>
                        <a:pt x="621" y="348"/>
                      </a:lnTo>
                      <a:lnTo>
                        <a:pt x="414" y="454"/>
                      </a:lnTo>
                      <a:lnTo>
                        <a:pt x="461" y="520"/>
                      </a:lnTo>
                      <a:lnTo>
                        <a:pt x="443" y="582"/>
                      </a:lnTo>
                      <a:lnTo>
                        <a:pt x="131" y="469"/>
                      </a:lnTo>
                      <a:lnTo>
                        <a:pt x="80" y="269"/>
                      </a:lnTo>
                      <a:lnTo>
                        <a:pt x="78" y="144"/>
                      </a:lnTo>
                      <a:lnTo>
                        <a:pt x="9" y="29"/>
                      </a:lnTo>
                      <a:lnTo>
                        <a:pt x="0" y="18"/>
                      </a:lnTo>
                      <a:lnTo>
                        <a:pt x="274" y="18"/>
                      </a:lnTo>
                      <a:lnTo>
                        <a:pt x="369" y="59"/>
                      </a:lnTo>
                      <a:lnTo>
                        <a:pt x="425" y="18"/>
                      </a:lnTo>
                      <a:lnTo>
                        <a:pt x="601" y="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66438" name="Freeform 198"/>
                <p:cNvSpPr>
                  <a:spLocks noChangeAspect="1"/>
                </p:cNvSpPr>
                <p:nvPr/>
              </p:nvSpPr>
              <p:spPr bwMode="auto">
                <a:xfrm>
                  <a:off x="4558" y="1532"/>
                  <a:ext cx="117" cy="59"/>
                </a:xfrm>
                <a:custGeom>
                  <a:avLst/>
                  <a:gdLst>
                    <a:gd name="T0" fmla="*/ 0 w 644"/>
                    <a:gd name="T1" fmla="*/ 271 h 324"/>
                    <a:gd name="T2" fmla="*/ 224 w 644"/>
                    <a:gd name="T3" fmla="*/ 324 h 324"/>
                    <a:gd name="T4" fmla="*/ 296 w 644"/>
                    <a:gd name="T5" fmla="*/ 304 h 324"/>
                    <a:gd name="T6" fmla="*/ 624 w 644"/>
                    <a:gd name="T7" fmla="*/ 324 h 324"/>
                    <a:gd name="T8" fmla="*/ 644 w 644"/>
                    <a:gd name="T9" fmla="*/ 109 h 324"/>
                    <a:gd name="T10" fmla="*/ 531 w 644"/>
                    <a:gd name="T11" fmla="*/ 74 h 324"/>
                    <a:gd name="T12" fmla="*/ 447 w 644"/>
                    <a:gd name="T13" fmla="*/ 89 h 324"/>
                    <a:gd name="T14" fmla="*/ 380 w 644"/>
                    <a:gd name="T15" fmla="*/ 79 h 324"/>
                    <a:gd name="T16" fmla="*/ 319 w 644"/>
                    <a:gd name="T17" fmla="*/ 55 h 324"/>
                    <a:gd name="T18" fmla="*/ 263 w 644"/>
                    <a:gd name="T19" fmla="*/ 55 h 324"/>
                    <a:gd name="T20" fmla="*/ 217 w 644"/>
                    <a:gd name="T21" fmla="*/ 66 h 324"/>
                    <a:gd name="T22" fmla="*/ 112 w 644"/>
                    <a:gd name="T23" fmla="*/ 0 h 324"/>
                    <a:gd name="T24" fmla="*/ 119 w 644"/>
                    <a:gd name="T25" fmla="*/ 79 h 324"/>
                    <a:gd name="T26" fmla="*/ 22 w 644"/>
                    <a:gd name="T27" fmla="*/ 252 h 324"/>
                    <a:gd name="T28" fmla="*/ 2 w 644"/>
                    <a:gd name="T29" fmla="*/ 247 h 324"/>
                    <a:gd name="T30" fmla="*/ 0 w 644"/>
                    <a:gd name="T31" fmla="*/ 271 h 3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644" h="324">
                      <a:moveTo>
                        <a:pt x="0" y="271"/>
                      </a:moveTo>
                      <a:lnTo>
                        <a:pt x="224" y="324"/>
                      </a:lnTo>
                      <a:lnTo>
                        <a:pt x="296" y="304"/>
                      </a:lnTo>
                      <a:lnTo>
                        <a:pt x="624" y="324"/>
                      </a:lnTo>
                      <a:lnTo>
                        <a:pt x="644" y="109"/>
                      </a:lnTo>
                      <a:lnTo>
                        <a:pt x="531" y="74"/>
                      </a:lnTo>
                      <a:lnTo>
                        <a:pt x="447" y="89"/>
                      </a:lnTo>
                      <a:lnTo>
                        <a:pt x="380" y="79"/>
                      </a:lnTo>
                      <a:lnTo>
                        <a:pt x="319" y="55"/>
                      </a:lnTo>
                      <a:lnTo>
                        <a:pt x="263" y="55"/>
                      </a:lnTo>
                      <a:lnTo>
                        <a:pt x="217" y="66"/>
                      </a:lnTo>
                      <a:lnTo>
                        <a:pt x="112" y="0"/>
                      </a:lnTo>
                      <a:lnTo>
                        <a:pt x="119" y="79"/>
                      </a:lnTo>
                      <a:lnTo>
                        <a:pt x="22" y="252"/>
                      </a:lnTo>
                      <a:lnTo>
                        <a:pt x="2" y="247"/>
                      </a:lnTo>
                      <a:lnTo>
                        <a:pt x="0" y="271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66439" name="Freeform 199"/>
                <p:cNvSpPr>
                  <a:spLocks noChangeAspect="1"/>
                </p:cNvSpPr>
                <p:nvPr/>
              </p:nvSpPr>
              <p:spPr bwMode="auto">
                <a:xfrm>
                  <a:off x="4303" y="1246"/>
                  <a:ext cx="246" cy="258"/>
                </a:xfrm>
                <a:custGeom>
                  <a:avLst/>
                  <a:gdLst>
                    <a:gd name="T0" fmla="*/ 622 w 1362"/>
                    <a:gd name="T1" fmla="*/ 0 h 1427"/>
                    <a:gd name="T2" fmla="*/ 787 w 1362"/>
                    <a:gd name="T3" fmla="*/ 211 h 1427"/>
                    <a:gd name="T4" fmla="*/ 990 w 1362"/>
                    <a:gd name="T5" fmla="*/ 302 h 1427"/>
                    <a:gd name="T6" fmla="*/ 1020 w 1362"/>
                    <a:gd name="T7" fmla="*/ 353 h 1427"/>
                    <a:gd name="T8" fmla="*/ 1172 w 1362"/>
                    <a:gd name="T9" fmla="*/ 454 h 1427"/>
                    <a:gd name="T10" fmla="*/ 1325 w 1362"/>
                    <a:gd name="T11" fmla="*/ 453 h 1427"/>
                    <a:gd name="T12" fmla="*/ 1362 w 1362"/>
                    <a:gd name="T13" fmla="*/ 471 h 1427"/>
                    <a:gd name="T14" fmla="*/ 1332 w 1362"/>
                    <a:gd name="T15" fmla="*/ 505 h 1427"/>
                    <a:gd name="T16" fmla="*/ 1257 w 1362"/>
                    <a:gd name="T17" fmla="*/ 506 h 1427"/>
                    <a:gd name="T18" fmla="*/ 1261 w 1362"/>
                    <a:gd name="T19" fmla="*/ 554 h 1427"/>
                    <a:gd name="T20" fmla="*/ 1314 w 1362"/>
                    <a:gd name="T21" fmla="*/ 604 h 1427"/>
                    <a:gd name="T22" fmla="*/ 1310 w 1362"/>
                    <a:gd name="T23" fmla="*/ 645 h 1427"/>
                    <a:gd name="T24" fmla="*/ 1203 w 1362"/>
                    <a:gd name="T25" fmla="*/ 818 h 1427"/>
                    <a:gd name="T26" fmla="*/ 1174 w 1362"/>
                    <a:gd name="T27" fmla="*/ 833 h 1427"/>
                    <a:gd name="T28" fmla="*/ 1180 w 1362"/>
                    <a:gd name="T29" fmla="*/ 918 h 1427"/>
                    <a:gd name="T30" fmla="*/ 1113 w 1362"/>
                    <a:gd name="T31" fmla="*/ 943 h 1427"/>
                    <a:gd name="T32" fmla="*/ 1113 w 1362"/>
                    <a:gd name="T33" fmla="*/ 958 h 1427"/>
                    <a:gd name="T34" fmla="*/ 1043 w 1362"/>
                    <a:gd name="T35" fmla="*/ 954 h 1427"/>
                    <a:gd name="T36" fmla="*/ 1034 w 1362"/>
                    <a:gd name="T37" fmla="*/ 986 h 1427"/>
                    <a:gd name="T38" fmla="*/ 971 w 1362"/>
                    <a:gd name="T39" fmla="*/ 1054 h 1427"/>
                    <a:gd name="T40" fmla="*/ 943 w 1362"/>
                    <a:gd name="T41" fmla="*/ 1059 h 1427"/>
                    <a:gd name="T42" fmla="*/ 860 w 1362"/>
                    <a:gd name="T43" fmla="*/ 1233 h 1427"/>
                    <a:gd name="T44" fmla="*/ 808 w 1362"/>
                    <a:gd name="T45" fmla="*/ 1226 h 1427"/>
                    <a:gd name="T46" fmla="*/ 712 w 1362"/>
                    <a:gd name="T47" fmla="*/ 1336 h 1427"/>
                    <a:gd name="T48" fmla="*/ 663 w 1362"/>
                    <a:gd name="T49" fmla="*/ 1346 h 1427"/>
                    <a:gd name="T50" fmla="*/ 649 w 1362"/>
                    <a:gd name="T51" fmla="*/ 1328 h 1427"/>
                    <a:gd name="T52" fmla="*/ 607 w 1362"/>
                    <a:gd name="T53" fmla="*/ 1339 h 1427"/>
                    <a:gd name="T54" fmla="*/ 511 w 1362"/>
                    <a:gd name="T55" fmla="*/ 1427 h 1427"/>
                    <a:gd name="T56" fmla="*/ 412 w 1362"/>
                    <a:gd name="T57" fmla="*/ 1354 h 1427"/>
                    <a:gd name="T58" fmla="*/ 187 w 1362"/>
                    <a:gd name="T59" fmla="*/ 1277 h 1427"/>
                    <a:gd name="T60" fmla="*/ 125 w 1362"/>
                    <a:gd name="T61" fmla="*/ 1210 h 1427"/>
                    <a:gd name="T62" fmla="*/ 135 w 1362"/>
                    <a:gd name="T63" fmla="*/ 1178 h 1427"/>
                    <a:gd name="T64" fmla="*/ 113 w 1362"/>
                    <a:gd name="T65" fmla="*/ 1134 h 1427"/>
                    <a:gd name="T66" fmla="*/ 83 w 1362"/>
                    <a:gd name="T67" fmla="*/ 1127 h 1427"/>
                    <a:gd name="T68" fmla="*/ 66 w 1362"/>
                    <a:gd name="T69" fmla="*/ 1104 h 1427"/>
                    <a:gd name="T70" fmla="*/ 66 w 1362"/>
                    <a:gd name="T71" fmla="*/ 1063 h 1427"/>
                    <a:gd name="T72" fmla="*/ 0 w 1362"/>
                    <a:gd name="T73" fmla="*/ 945 h 1427"/>
                    <a:gd name="T74" fmla="*/ 74 w 1362"/>
                    <a:gd name="T75" fmla="*/ 857 h 1427"/>
                    <a:gd name="T76" fmla="*/ 69 w 1362"/>
                    <a:gd name="T77" fmla="*/ 752 h 1427"/>
                    <a:gd name="T78" fmla="*/ 133 w 1362"/>
                    <a:gd name="T79" fmla="*/ 728 h 1427"/>
                    <a:gd name="T80" fmla="*/ 151 w 1362"/>
                    <a:gd name="T81" fmla="*/ 590 h 1427"/>
                    <a:gd name="T82" fmla="*/ 125 w 1362"/>
                    <a:gd name="T83" fmla="*/ 535 h 1427"/>
                    <a:gd name="T84" fmla="*/ 203 w 1362"/>
                    <a:gd name="T85" fmla="*/ 439 h 1427"/>
                    <a:gd name="T86" fmla="*/ 250 w 1362"/>
                    <a:gd name="T87" fmla="*/ 439 h 1427"/>
                    <a:gd name="T88" fmla="*/ 271 w 1362"/>
                    <a:gd name="T89" fmla="*/ 406 h 1427"/>
                    <a:gd name="T90" fmla="*/ 353 w 1362"/>
                    <a:gd name="T91" fmla="*/ 439 h 1427"/>
                    <a:gd name="T92" fmla="*/ 393 w 1362"/>
                    <a:gd name="T93" fmla="*/ 439 h 1427"/>
                    <a:gd name="T94" fmla="*/ 540 w 1362"/>
                    <a:gd name="T95" fmla="*/ 127 h 1427"/>
                    <a:gd name="T96" fmla="*/ 622 w 1362"/>
                    <a:gd name="T97" fmla="*/ 0 h 14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1362" h="1427">
                      <a:moveTo>
                        <a:pt x="622" y="0"/>
                      </a:moveTo>
                      <a:lnTo>
                        <a:pt x="787" y="211"/>
                      </a:lnTo>
                      <a:lnTo>
                        <a:pt x="990" y="302"/>
                      </a:lnTo>
                      <a:lnTo>
                        <a:pt x="1020" y="353"/>
                      </a:lnTo>
                      <a:lnTo>
                        <a:pt x="1172" y="454"/>
                      </a:lnTo>
                      <a:lnTo>
                        <a:pt x="1325" y="453"/>
                      </a:lnTo>
                      <a:lnTo>
                        <a:pt x="1362" y="471"/>
                      </a:lnTo>
                      <a:lnTo>
                        <a:pt x="1332" y="505"/>
                      </a:lnTo>
                      <a:lnTo>
                        <a:pt x="1257" y="506"/>
                      </a:lnTo>
                      <a:lnTo>
                        <a:pt x="1261" y="554"/>
                      </a:lnTo>
                      <a:lnTo>
                        <a:pt x="1314" y="604"/>
                      </a:lnTo>
                      <a:lnTo>
                        <a:pt x="1310" y="645"/>
                      </a:lnTo>
                      <a:lnTo>
                        <a:pt x="1203" y="818"/>
                      </a:lnTo>
                      <a:lnTo>
                        <a:pt x="1174" y="833"/>
                      </a:lnTo>
                      <a:lnTo>
                        <a:pt x="1180" y="918"/>
                      </a:lnTo>
                      <a:lnTo>
                        <a:pt x="1113" y="943"/>
                      </a:lnTo>
                      <a:lnTo>
                        <a:pt x="1113" y="958"/>
                      </a:lnTo>
                      <a:lnTo>
                        <a:pt x="1043" y="954"/>
                      </a:lnTo>
                      <a:lnTo>
                        <a:pt x="1034" y="986"/>
                      </a:lnTo>
                      <a:lnTo>
                        <a:pt x="971" y="1054"/>
                      </a:lnTo>
                      <a:lnTo>
                        <a:pt x="943" y="1059"/>
                      </a:lnTo>
                      <a:lnTo>
                        <a:pt x="860" y="1233"/>
                      </a:lnTo>
                      <a:lnTo>
                        <a:pt x="808" y="1226"/>
                      </a:lnTo>
                      <a:lnTo>
                        <a:pt x="712" y="1336"/>
                      </a:lnTo>
                      <a:lnTo>
                        <a:pt x="663" y="1346"/>
                      </a:lnTo>
                      <a:lnTo>
                        <a:pt x="649" y="1328"/>
                      </a:lnTo>
                      <a:lnTo>
                        <a:pt x="607" y="1339"/>
                      </a:lnTo>
                      <a:lnTo>
                        <a:pt x="511" y="1427"/>
                      </a:lnTo>
                      <a:lnTo>
                        <a:pt x="412" y="1354"/>
                      </a:lnTo>
                      <a:lnTo>
                        <a:pt x="187" y="1277"/>
                      </a:lnTo>
                      <a:lnTo>
                        <a:pt x="125" y="1210"/>
                      </a:lnTo>
                      <a:lnTo>
                        <a:pt x="135" y="1178"/>
                      </a:lnTo>
                      <a:lnTo>
                        <a:pt x="113" y="1134"/>
                      </a:lnTo>
                      <a:lnTo>
                        <a:pt x="83" y="1127"/>
                      </a:lnTo>
                      <a:lnTo>
                        <a:pt x="66" y="1104"/>
                      </a:lnTo>
                      <a:lnTo>
                        <a:pt x="66" y="1063"/>
                      </a:lnTo>
                      <a:lnTo>
                        <a:pt x="0" y="945"/>
                      </a:lnTo>
                      <a:lnTo>
                        <a:pt x="74" y="857"/>
                      </a:lnTo>
                      <a:lnTo>
                        <a:pt x="69" y="752"/>
                      </a:lnTo>
                      <a:lnTo>
                        <a:pt x="133" y="728"/>
                      </a:lnTo>
                      <a:lnTo>
                        <a:pt x="151" y="590"/>
                      </a:lnTo>
                      <a:lnTo>
                        <a:pt x="125" y="535"/>
                      </a:lnTo>
                      <a:lnTo>
                        <a:pt x="203" y="439"/>
                      </a:lnTo>
                      <a:lnTo>
                        <a:pt x="250" y="439"/>
                      </a:lnTo>
                      <a:lnTo>
                        <a:pt x="271" y="406"/>
                      </a:lnTo>
                      <a:lnTo>
                        <a:pt x="353" y="439"/>
                      </a:lnTo>
                      <a:lnTo>
                        <a:pt x="393" y="439"/>
                      </a:lnTo>
                      <a:lnTo>
                        <a:pt x="540" y="127"/>
                      </a:lnTo>
                      <a:lnTo>
                        <a:pt x="622" y="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66440" name="Freeform 200"/>
                <p:cNvSpPr>
                  <a:spLocks noChangeAspect="1"/>
                </p:cNvSpPr>
                <p:nvPr/>
              </p:nvSpPr>
              <p:spPr bwMode="auto">
                <a:xfrm>
                  <a:off x="4119" y="1200"/>
                  <a:ext cx="296" cy="143"/>
                </a:xfrm>
                <a:custGeom>
                  <a:avLst/>
                  <a:gdLst>
                    <a:gd name="T0" fmla="*/ 1238 w 1642"/>
                    <a:gd name="T1" fmla="*/ 0 h 794"/>
                    <a:gd name="T2" fmla="*/ 1330 w 1642"/>
                    <a:gd name="T3" fmla="*/ 140 h 794"/>
                    <a:gd name="T4" fmla="*/ 1406 w 1642"/>
                    <a:gd name="T5" fmla="*/ 147 h 794"/>
                    <a:gd name="T6" fmla="*/ 1500 w 1642"/>
                    <a:gd name="T7" fmla="*/ 243 h 794"/>
                    <a:gd name="T8" fmla="*/ 1642 w 1642"/>
                    <a:gd name="T9" fmla="*/ 257 h 794"/>
                    <a:gd name="T10" fmla="*/ 1561 w 1642"/>
                    <a:gd name="T11" fmla="*/ 382 h 794"/>
                    <a:gd name="T12" fmla="*/ 1410 w 1642"/>
                    <a:gd name="T13" fmla="*/ 698 h 794"/>
                    <a:gd name="T14" fmla="*/ 1376 w 1642"/>
                    <a:gd name="T15" fmla="*/ 698 h 794"/>
                    <a:gd name="T16" fmla="*/ 1292 w 1642"/>
                    <a:gd name="T17" fmla="*/ 664 h 794"/>
                    <a:gd name="T18" fmla="*/ 1270 w 1642"/>
                    <a:gd name="T19" fmla="*/ 696 h 794"/>
                    <a:gd name="T20" fmla="*/ 1223 w 1642"/>
                    <a:gd name="T21" fmla="*/ 698 h 794"/>
                    <a:gd name="T22" fmla="*/ 1145 w 1642"/>
                    <a:gd name="T23" fmla="*/ 794 h 794"/>
                    <a:gd name="T24" fmla="*/ 1064 w 1642"/>
                    <a:gd name="T25" fmla="*/ 734 h 794"/>
                    <a:gd name="T26" fmla="*/ 1021 w 1642"/>
                    <a:gd name="T27" fmla="*/ 713 h 794"/>
                    <a:gd name="T28" fmla="*/ 724 w 1642"/>
                    <a:gd name="T29" fmla="*/ 744 h 794"/>
                    <a:gd name="T30" fmla="*/ 600 w 1642"/>
                    <a:gd name="T31" fmla="*/ 748 h 794"/>
                    <a:gd name="T32" fmla="*/ 597 w 1642"/>
                    <a:gd name="T33" fmla="*/ 762 h 794"/>
                    <a:gd name="T34" fmla="*/ 514 w 1642"/>
                    <a:gd name="T35" fmla="*/ 768 h 794"/>
                    <a:gd name="T36" fmla="*/ 500 w 1642"/>
                    <a:gd name="T37" fmla="*/ 747 h 794"/>
                    <a:gd name="T38" fmla="*/ 306 w 1642"/>
                    <a:gd name="T39" fmla="*/ 728 h 794"/>
                    <a:gd name="T40" fmla="*/ 267 w 1642"/>
                    <a:gd name="T41" fmla="*/ 625 h 794"/>
                    <a:gd name="T42" fmla="*/ 299 w 1642"/>
                    <a:gd name="T43" fmla="*/ 496 h 794"/>
                    <a:gd name="T44" fmla="*/ 303 w 1642"/>
                    <a:gd name="T45" fmla="*/ 471 h 794"/>
                    <a:gd name="T46" fmla="*/ 224 w 1642"/>
                    <a:gd name="T47" fmla="*/ 387 h 794"/>
                    <a:gd name="T48" fmla="*/ 0 w 1642"/>
                    <a:gd name="T49" fmla="*/ 356 h 794"/>
                    <a:gd name="T50" fmla="*/ 4 w 1642"/>
                    <a:gd name="T51" fmla="*/ 210 h 794"/>
                    <a:gd name="T52" fmla="*/ 46 w 1642"/>
                    <a:gd name="T53" fmla="*/ 210 h 794"/>
                    <a:gd name="T54" fmla="*/ 86 w 1642"/>
                    <a:gd name="T55" fmla="*/ 169 h 794"/>
                    <a:gd name="T56" fmla="*/ 87 w 1642"/>
                    <a:gd name="T57" fmla="*/ 143 h 794"/>
                    <a:gd name="T58" fmla="*/ 689 w 1642"/>
                    <a:gd name="T59" fmla="*/ 145 h 794"/>
                    <a:gd name="T60" fmla="*/ 985 w 1642"/>
                    <a:gd name="T61" fmla="*/ 148 h 794"/>
                    <a:gd name="T62" fmla="*/ 1102 w 1642"/>
                    <a:gd name="T63" fmla="*/ 248 h 794"/>
                    <a:gd name="T64" fmla="*/ 1142 w 1642"/>
                    <a:gd name="T65" fmla="*/ 222 h 794"/>
                    <a:gd name="T66" fmla="*/ 1121 w 1642"/>
                    <a:gd name="T67" fmla="*/ 154 h 794"/>
                    <a:gd name="T68" fmla="*/ 1186 w 1642"/>
                    <a:gd name="T69" fmla="*/ 110 h 794"/>
                    <a:gd name="T70" fmla="*/ 1238 w 1642"/>
                    <a:gd name="T71" fmla="*/ 0 h 7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642" h="794">
                      <a:moveTo>
                        <a:pt x="1238" y="0"/>
                      </a:moveTo>
                      <a:lnTo>
                        <a:pt x="1330" y="140"/>
                      </a:lnTo>
                      <a:lnTo>
                        <a:pt x="1406" y="147"/>
                      </a:lnTo>
                      <a:lnTo>
                        <a:pt x="1500" y="243"/>
                      </a:lnTo>
                      <a:lnTo>
                        <a:pt x="1642" y="257"/>
                      </a:lnTo>
                      <a:lnTo>
                        <a:pt x="1561" y="382"/>
                      </a:lnTo>
                      <a:lnTo>
                        <a:pt x="1410" y="698"/>
                      </a:lnTo>
                      <a:lnTo>
                        <a:pt x="1376" y="698"/>
                      </a:lnTo>
                      <a:lnTo>
                        <a:pt x="1292" y="664"/>
                      </a:lnTo>
                      <a:lnTo>
                        <a:pt x="1270" y="696"/>
                      </a:lnTo>
                      <a:lnTo>
                        <a:pt x="1223" y="698"/>
                      </a:lnTo>
                      <a:lnTo>
                        <a:pt x="1145" y="794"/>
                      </a:lnTo>
                      <a:lnTo>
                        <a:pt x="1064" y="734"/>
                      </a:lnTo>
                      <a:lnTo>
                        <a:pt x="1021" y="713"/>
                      </a:lnTo>
                      <a:lnTo>
                        <a:pt x="724" y="744"/>
                      </a:lnTo>
                      <a:lnTo>
                        <a:pt x="600" y="748"/>
                      </a:lnTo>
                      <a:lnTo>
                        <a:pt x="597" y="762"/>
                      </a:lnTo>
                      <a:lnTo>
                        <a:pt x="514" y="768"/>
                      </a:lnTo>
                      <a:lnTo>
                        <a:pt x="500" y="747"/>
                      </a:lnTo>
                      <a:lnTo>
                        <a:pt x="306" y="728"/>
                      </a:lnTo>
                      <a:lnTo>
                        <a:pt x="267" y="625"/>
                      </a:lnTo>
                      <a:lnTo>
                        <a:pt x="299" y="496"/>
                      </a:lnTo>
                      <a:lnTo>
                        <a:pt x="303" y="471"/>
                      </a:lnTo>
                      <a:lnTo>
                        <a:pt x="224" y="387"/>
                      </a:lnTo>
                      <a:lnTo>
                        <a:pt x="0" y="356"/>
                      </a:lnTo>
                      <a:lnTo>
                        <a:pt x="4" y="210"/>
                      </a:lnTo>
                      <a:lnTo>
                        <a:pt x="46" y="210"/>
                      </a:lnTo>
                      <a:lnTo>
                        <a:pt x="86" y="169"/>
                      </a:lnTo>
                      <a:lnTo>
                        <a:pt x="87" y="143"/>
                      </a:lnTo>
                      <a:lnTo>
                        <a:pt x="689" y="145"/>
                      </a:lnTo>
                      <a:lnTo>
                        <a:pt x="985" y="148"/>
                      </a:lnTo>
                      <a:lnTo>
                        <a:pt x="1102" y="248"/>
                      </a:lnTo>
                      <a:lnTo>
                        <a:pt x="1142" y="222"/>
                      </a:lnTo>
                      <a:lnTo>
                        <a:pt x="1121" y="154"/>
                      </a:lnTo>
                      <a:lnTo>
                        <a:pt x="1186" y="110"/>
                      </a:lnTo>
                      <a:lnTo>
                        <a:pt x="1238" y="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sp>
            <p:nvSpPr>
              <p:cNvPr id="266441" name="Freeform 201"/>
              <p:cNvSpPr>
                <a:spLocks noChangeAspect="1"/>
              </p:cNvSpPr>
              <p:nvPr/>
            </p:nvSpPr>
            <p:spPr bwMode="auto">
              <a:xfrm>
                <a:off x="4520" y="1331"/>
                <a:ext cx="140" cy="118"/>
              </a:xfrm>
              <a:custGeom>
                <a:avLst/>
                <a:gdLst>
                  <a:gd name="T0" fmla="*/ 425 w 775"/>
                  <a:gd name="T1" fmla="*/ 655 h 655"/>
                  <a:gd name="T2" fmla="*/ 370 w 775"/>
                  <a:gd name="T3" fmla="*/ 567 h 655"/>
                  <a:gd name="T4" fmla="*/ 263 w 775"/>
                  <a:gd name="T5" fmla="*/ 498 h 655"/>
                  <a:gd name="T6" fmla="*/ 242 w 775"/>
                  <a:gd name="T7" fmla="*/ 474 h 655"/>
                  <a:gd name="T8" fmla="*/ 212 w 775"/>
                  <a:gd name="T9" fmla="*/ 475 h 655"/>
                  <a:gd name="T10" fmla="*/ 203 w 775"/>
                  <a:gd name="T11" fmla="*/ 498 h 655"/>
                  <a:gd name="T12" fmla="*/ 188 w 775"/>
                  <a:gd name="T13" fmla="*/ 494 h 655"/>
                  <a:gd name="T14" fmla="*/ 0 w 775"/>
                  <a:gd name="T15" fmla="*/ 350 h 655"/>
                  <a:gd name="T16" fmla="*/ 108 w 775"/>
                  <a:gd name="T17" fmla="*/ 175 h 655"/>
                  <a:gd name="T18" fmla="*/ 111 w 775"/>
                  <a:gd name="T19" fmla="*/ 133 h 655"/>
                  <a:gd name="T20" fmla="*/ 60 w 775"/>
                  <a:gd name="T21" fmla="*/ 88 h 655"/>
                  <a:gd name="T22" fmla="*/ 55 w 775"/>
                  <a:gd name="T23" fmla="*/ 36 h 655"/>
                  <a:gd name="T24" fmla="*/ 130 w 775"/>
                  <a:gd name="T25" fmla="*/ 35 h 655"/>
                  <a:gd name="T26" fmla="*/ 161 w 775"/>
                  <a:gd name="T27" fmla="*/ 0 h 655"/>
                  <a:gd name="T28" fmla="*/ 332 w 775"/>
                  <a:gd name="T29" fmla="*/ 78 h 655"/>
                  <a:gd name="T30" fmla="*/ 397 w 775"/>
                  <a:gd name="T31" fmla="*/ 72 h 655"/>
                  <a:gd name="T32" fmla="*/ 502 w 775"/>
                  <a:gd name="T33" fmla="*/ 108 h 655"/>
                  <a:gd name="T34" fmla="*/ 528 w 775"/>
                  <a:gd name="T35" fmla="*/ 33 h 655"/>
                  <a:gd name="T36" fmla="*/ 615 w 775"/>
                  <a:gd name="T37" fmla="*/ 156 h 655"/>
                  <a:gd name="T38" fmla="*/ 775 w 775"/>
                  <a:gd name="T39" fmla="*/ 416 h 655"/>
                  <a:gd name="T40" fmla="*/ 717 w 775"/>
                  <a:gd name="T41" fmla="*/ 420 h 655"/>
                  <a:gd name="T42" fmla="*/ 714 w 775"/>
                  <a:gd name="T43" fmla="*/ 408 h 655"/>
                  <a:gd name="T44" fmla="*/ 690 w 775"/>
                  <a:gd name="T45" fmla="*/ 385 h 655"/>
                  <a:gd name="T46" fmla="*/ 641 w 775"/>
                  <a:gd name="T47" fmla="*/ 377 h 655"/>
                  <a:gd name="T48" fmla="*/ 631 w 775"/>
                  <a:gd name="T49" fmla="*/ 400 h 655"/>
                  <a:gd name="T50" fmla="*/ 634 w 775"/>
                  <a:gd name="T51" fmla="*/ 475 h 655"/>
                  <a:gd name="T52" fmla="*/ 610 w 775"/>
                  <a:gd name="T53" fmla="*/ 502 h 655"/>
                  <a:gd name="T54" fmla="*/ 591 w 775"/>
                  <a:gd name="T55" fmla="*/ 511 h 655"/>
                  <a:gd name="T56" fmla="*/ 559 w 775"/>
                  <a:gd name="T57" fmla="*/ 491 h 655"/>
                  <a:gd name="T58" fmla="*/ 520 w 775"/>
                  <a:gd name="T59" fmla="*/ 519 h 655"/>
                  <a:gd name="T60" fmla="*/ 425 w 775"/>
                  <a:gd name="T61" fmla="*/ 655 h 6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75" h="655">
                    <a:moveTo>
                      <a:pt x="425" y="655"/>
                    </a:moveTo>
                    <a:lnTo>
                      <a:pt x="370" y="567"/>
                    </a:lnTo>
                    <a:lnTo>
                      <a:pt x="263" y="498"/>
                    </a:lnTo>
                    <a:lnTo>
                      <a:pt x="242" y="474"/>
                    </a:lnTo>
                    <a:lnTo>
                      <a:pt x="212" y="475"/>
                    </a:lnTo>
                    <a:lnTo>
                      <a:pt x="203" y="498"/>
                    </a:lnTo>
                    <a:lnTo>
                      <a:pt x="188" y="494"/>
                    </a:lnTo>
                    <a:lnTo>
                      <a:pt x="0" y="350"/>
                    </a:lnTo>
                    <a:lnTo>
                      <a:pt x="108" y="175"/>
                    </a:lnTo>
                    <a:lnTo>
                      <a:pt x="111" y="133"/>
                    </a:lnTo>
                    <a:lnTo>
                      <a:pt x="60" y="88"/>
                    </a:lnTo>
                    <a:lnTo>
                      <a:pt x="55" y="36"/>
                    </a:lnTo>
                    <a:lnTo>
                      <a:pt x="130" y="35"/>
                    </a:lnTo>
                    <a:lnTo>
                      <a:pt x="161" y="0"/>
                    </a:lnTo>
                    <a:lnTo>
                      <a:pt x="332" y="78"/>
                    </a:lnTo>
                    <a:lnTo>
                      <a:pt x="397" y="72"/>
                    </a:lnTo>
                    <a:lnTo>
                      <a:pt x="502" y="108"/>
                    </a:lnTo>
                    <a:lnTo>
                      <a:pt x="528" y="33"/>
                    </a:lnTo>
                    <a:lnTo>
                      <a:pt x="615" y="156"/>
                    </a:lnTo>
                    <a:lnTo>
                      <a:pt x="775" y="416"/>
                    </a:lnTo>
                    <a:lnTo>
                      <a:pt x="717" y="420"/>
                    </a:lnTo>
                    <a:lnTo>
                      <a:pt x="714" y="408"/>
                    </a:lnTo>
                    <a:lnTo>
                      <a:pt x="690" y="385"/>
                    </a:lnTo>
                    <a:lnTo>
                      <a:pt x="641" y="377"/>
                    </a:lnTo>
                    <a:lnTo>
                      <a:pt x="631" y="400"/>
                    </a:lnTo>
                    <a:lnTo>
                      <a:pt x="634" y="475"/>
                    </a:lnTo>
                    <a:lnTo>
                      <a:pt x="610" y="502"/>
                    </a:lnTo>
                    <a:lnTo>
                      <a:pt x="591" y="511"/>
                    </a:lnTo>
                    <a:lnTo>
                      <a:pt x="559" y="491"/>
                    </a:lnTo>
                    <a:lnTo>
                      <a:pt x="520" y="519"/>
                    </a:lnTo>
                    <a:lnTo>
                      <a:pt x="425" y="655"/>
                    </a:lnTo>
                    <a:close/>
                  </a:path>
                </a:pathLst>
              </a:custGeom>
              <a:solidFill>
                <a:srgbClr val="3366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6628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7" dur="indefinite"/>
                                        <p:tgtEl>
                                          <p:spTgt spid="266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9" dur="indefinite"/>
                                        <p:tgtEl>
                                          <p:spTgt spid="26630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0" dur="indefinite"/>
                                        <p:tgtEl>
                                          <p:spTgt spid="266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2" dur="indefinite"/>
                                        <p:tgtEl>
                                          <p:spTgt spid="26633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3" dur="indefinite"/>
                                        <p:tgtEl>
                                          <p:spTgt spid="2663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5" dur="indefinite"/>
                                        <p:tgtEl>
                                          <p:spTgt spid="26637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16" dur="indefinite"/>
                                        <p:tgtEl>
                                          <p:spTgt spid="266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8" dur="indefinite"/>
                                        <p:tgtEl>
                                          <p:spTgt spid="26626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9" dur="indefinite"/>
                                        <p:tgtEl>
                                          <p:spTgt spid="266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1" dur="indefinite"/>
                                        <p:tgtEl>
                                          <p:spTgt spid="26638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22" dur="indefinite"/>
                                        <p:tgtEl>
                                          <p:spTgt spid="2663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4" dur="indefinite"/>
                                        <p:tgtEl>
                                          <p:spTgt spid="26641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25" dur="indefinite"/>
                                        <p:tgtEl>
                                          <p:spTgt spid="2664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7" dur="800" fill="hold"/>
                                        <p:tgtEl>
                                          <p:spTgt spid="266425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300"/>
                                        <p:tgtEl>
                                          <p:spTgt spid="266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266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300"/>
                                        <p:tgtEl>
                                          <p:spTgt spid="266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2" presetClass="entr" presetSubtype="8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266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300"/>
                                        <p:tgtEl>
                                          <p:spTgt spid="266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266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300"/>
                                        <p:tgtEl>
                                          <p:spTgt spid="266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300"/>
                                        <p:tgtEl>
                                          <p:spTgt spid="2664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300"/>
                                        <p:tgtEl>
                                          <p:spTgt spid="2664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6259" grpId="0"/>
      <p:bldP spid="266261" grpId="0" animBg="1"/>
      <p:bldP spid="266262" grpId="0" animBg="1"/>
      <p:bldP spid="266264" grpId="0" animBg="1"/>
      <p:bldP spid="266449" grpId="0" animBg="1"/>
      <p:bldP spid="266450" grpId="0"/>
    </p:bld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8290" name="Group 2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268291" name="Rectangle 3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68292" name="Rectangle 4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268293" name="Group 5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268294" name="Freeform 6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68295" name="Freeform 7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68296" name="Freeform 8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268297" name="Freeform 9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68298" name="Freeform 10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268299" name="Picture 11" descr="Barra inferior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68300" name="Picture 12" descr="Logo ADECE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68301" name="Picture 13" descr="LOGO Governo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68302" name="Text Box 14"/>
          <p:cNvSpPr txBox="1">
            <a:spLocks noChangeArrowheads="1"/>
          </p:cNvSpPr>
          <p:nvPr/>
        </p:nvSpPr>
        <p:spPr bwMode="auto">
          <a:xfrm>
            <a:off x="117475" y="1989138"/>
            <a:ext cx="2582863" cy="8223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4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municípios:</a:t>
            </a:r>
          </a:p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Ocara, Aracoiaba, Barreira, Guaramiranga</a:t>
            </a:r>
          </a:p>
        </p:txBody>
      </p:sp>
      <p:sp>
        <p:nvSpPr>
          <p:cNvPr id="268303" name="Text Box 15"/>
          <p:cNvSpPr txBox="1">
            <a:spLocks noChangeArrowheads="1"/>
          </p:cNvSpPr>
          <p:nvPr/>
        </p:nvSpPr>
        <p:spPr bwMode="auto">
          <a:xfrm>
            <a:off x="117475" y="2917825"/>
            <a:ext cx="1487488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5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 Associações</a:t>
            </a:r>
          </a:p>
        </p:txBody>
      </p:sp>
      <p:sp>
        <p:nvSpPr>
          <p:cNvPr id="268304" name="Line 16"/>
          <p:cNvSpPr>
            <a:spLocks noChangeShapeType="1"/>
          </p:cNvSpPr>
          <p:nvPr/>
        </p:nvSpPr>
        <p:spPr bwMode="auto">
          <a:xfrm>
            <a:off x="146050" y="2881313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68305" name="Line 17"/>
          <p:cNvSpPr>
            <a:spLocks noChangeShapeType="1"/>
          </p:cNvSpPr>
          <p:nvPr/>
        </p:nvSpPr>
        <p:spPr bwMode="auto">
          <a:xfrm>
            <a:off x="146050" y="3351213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68306" name="Text Box 18"/>
          <p:cNvSpPr txBox="1">
            <a:spLocks noChangeArrowheads="1"/>
          </p:cNvSpPr>
          <p:nvPr/>
        </p:nvSpPr>
        <p:spPr bwMode="auto">
          <a:xfrm>
            <a:off x="117475" y="3387725"/>
            <a:ext cx="1477963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43,239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Kg </a:t>
            </a:r>
          </a:p>
        </p:txBody>
      </p:sp>
      <p:pic>
        <p:nvPicPr>
          <p:cNvPr id="268307" name="Picture 19" descr="Mapa_CE2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75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68308" name="Group 20"/>
          <p:cNvGrpSpPr>
            <a:grpSpLocks/>
          </p:cNvGrpSpPr>
          <p:nvPr/>
        </p:nvGrpSpPr>
        <p:grpSpPr bwMode="auto">
          <a:xfrm>
            <a:off x="4522788" y="1023938"/>
            <a:ext cx="2971800" cy="1450975"/>
            <a:chOff x="2849" y="645"/>
            <a:chExt cx="1872" cy="914"/>
          </a:xfrm>
        </p:grpSpPr>
        <p:sp>
          <p:nvSpPr>
            <p:cNvPr id="268309" name="Text Box 21"/>
            <p:cNvSpPr txBox="1">
              <a:spLocks noChangeArrowheads="1"/>
            </p:cNvSpPr>
            <p:nvPr/>
          </p:nvSpPr>
          <p:spPr bwMode="auto">
            <a:xfrm>
              <a:off x="3809" y="645"/>
              <a:ext cx="912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Litoral Oeste</a:t>
              </a:r>
            </a:p>
          </p:txBody>
        </p:sp>
        <p:sp>
          <p:nvSpPr>
            <p:cNvPr id="268310" name="Freeform 22"/>
            <p:cNvSpPr>
              <a:spLocks/>
            </p:cNvSpPr>
            <p:nvPr/>
          </p:nvSpPr>
          <p:spPr bwMode="auto">
            <a:xfrm>
              <a:off x="3696" y="781"/>
              <a:ext cx="1004" cy="117"/>
            </a:xfrm>
            <a:custGeom>
              <a:avLst/>
              <a:gdLst>
                <a:gd name="T0" fmla="*/ 0 w 1004"/>
                <a:gd name="T1" fmla="*/ 117 h 117"/>
                <a:gd name="T2" fmla="*/ 153 w 1004"/>
                <a:gd name="T3" fmla="*/ 0 h 117"/>
                <a:gd name="T4" fmla="*/ 1004 w 1004"/>
                <a:gd name="T5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04" h="117">
                  <a:moveTo>
                    <a:pt x="0" y="117"/>
                  </a:moveTo>
                  <a:lnTo>
                    <a:pt x="153" y="0"/>
                  </a:lnTo>
                  <a:lnTo>
                    <a:pt x="1004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68311" name="Group 23"/>
            <p:cNvGrpSpPr>
              <a:grpSpLocks/>
            </p:cNvGrpSpPr>
            <p:nvPr/>
          </p:nvGrpSpPr>
          <p:grpSpPr bwMode="auto">
            <a:xfrm>
              <a:off x="2849" y="814"/>
              <a:ext cx="1406" cy="745"/>
              <a:chOff x="2849" y="814"/>
              <a:chExt cx="1406" cy="745"/>
            </a:xfrm>
          </p:grpSpPr>
          <p:sp>
            <p:nvSpPr>
              <p:cNvPr id="268312" name="Freeform 24"/>
              <p:cNvSpPr>
                <a:spLocks noChangeAspect="1"/>
              </p:cNvSpPr>
              <p:nvPr/>
            </p:nvSpPr>
            <p:spPr bwMode="auto">
              <a:xfrm>
                <a:off x="2913" y="911"/>
                <a:ext cx="107" cy="123"/>
              </a:xfrm>
              <a:custGeom>
                <a:avLst/>
                <a:gdLst>
                  <a:gd name="T0" fmla="*/ 299 w 593"/>
                  <a:gd name="T1" fmla="*/ 683 h 683"/>
                  <a:gd name="T2" fmla="*/ 593 w 593"/>
                  <a:gd name="T3" fmla="*/ 507 h 683"/>
                  <a:gd name="T4" fmla="*/ 553 w 593"/>
                  <a:gd name="T5" fmla="*/ 478 h 683"/>
                  <a:gd name="T6" fmla="*/ 533 w 593"/>
                  <a:gd name="T7" fmla="*/ 429 h 683"/>
                  <a:gd name="T8" fmla="*/ 523 w 593"/>
                  <a:gd name="T9" fmla="*/ 376 h 683"/>
                  <a:gd name="T10" fmla="*/ 563 w 593"/>
                  <a:gd name="T11" fmla="*/ 321 h 683"/>
                  <a:gd name="T12" fmla="*/ 555 w 593"/>
                  <a:gd name="T13" fmla="*/ 290 h 683"/>
                  <a:gd name="T14" fmla="*/ 466 w 593"/>
                  <a:gd name="T15" fmla="*/ 239 h 683"/>
                  <a:gd name="T16" fmla="*/ 444 w 593"/>
                  <a:gd name="T17" fmla="*/ 100 h 683"/>
                  <a:gd name="T18" fmla="*/ 271 w 593"/>
                  <a:gd name="T19" fmla="*/ 8 h 683"/>
                  <a:gd name="T20" fmla="*/ 173 w 593"/>
                  <a:gd name="T21" fmla="*/ 0 h 683"/>
                  <a:gd name="T22" fmla="*/ 191 w 593"/>
                  <a:gd name="T23" fmla="*/ 60 h 683"/>
                  <a:gd name="T24" fmla="*/ 248 w 593"/>
                  <a:gd name="T25" fmla="*/ 176 h 683"/>
                  <a:gd name="T26" fmla="*/ 218 w 593"/>
                  <a:gd name="T27" fmla="*/ 263 h 683"/>
                  <a:gd name="T28" fmla="*/ 221 w 593"/>
                  <a:gd name="T29" fmla="*/ 319 h 683"/>
                  <a:gd name="T30" fmla="*/ 242 w 593"/>
                  <a:gd name="T31" fmla="*/ 325 h 683"/>
                  <a:gd name="T32" fmla="*/ 235 w 593"/>
                  <a:gd name="T33" fmla="*/ 376 h 683"/>
                  <a:gd name="T34" fmla="*/ 42 w 593"/>
                  <a:gd name="T35" fmla="*/ 564 h 683"/>
                  <a:gd name="T36" fmla="*/ 26 w 593"/>
                  <a:gd name="T37" fmla="*/ 610 h 683"/>
                  <a:gd name="T38" fmla="*/ 0 w 593"/>
                  <a:gd name="T39" fmla="*/ 624 h 683"/>
                  <a:gd name="T40" fmla="*/ 14 w 593"/>
                  <a:gd name="T41" fmla="*/ 679 h 683"/>
                  <a:gd name="T42" fmla="*/ 299 w 593"/>
                  <a:gd name="T43" fmla="*/ 683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93" h="683">
                    <a:moveTo>
                      <a:pt x="299" y="683"/>
                    </a:moveTo>
                    <a:lnTo>
                      <a:pt x="593" y="507"/>
                    </a:lnTo>
                    <a:lnTo>
                      <a:pt x="553" y="478"/>
                    </a:lnTo>
                    <a:lnTo>
                      <a:pt x="533" y="429"/>
                    </a:lnTo>
                    <a:lnTo>
                      <a:pt x="523" y="376"/>
                    </a:lnTo>
                    <a:lnTo>
                      <a:pt x="563" y="321"/>
                    </a:lnTo>
                    <a:lnTo>
                      <a:pt x="555" y="290"/>
                    </a:lnTo>
                    <a:lnTo>
                      <a:pt x="466" y="239"/>
                    </a:lnTo>
                    <a:lnTo>
                      <a:pt x="444" y="100"/>
                    </a:lnTo>
                    <a:lnTo>
                      <a:pt x="271" y="8"/>
                    </a:lnTo>
                    <a:lnTo>
                      <a:pt x="173" y="0"/>
                    </a:lnTo>
                    <a:lnTo>
                      <a:pt x="191" y="60"/>
                    </a:lnTo>
                    <a:lnTo>
                      <a:pt x="248" y="176"/>
                    </a:lnTo>
                    <a:lnTo>
                      <a:pt x="218" y="263"/>
                    </a:lnTo>
                    <a:lnTo>
                      <a:pt x="221" y="319"/>
                    </a:lnTo>
                    <a:lnTo>
                      <a:pt x="242" y="325"/>
                    </a:lnTo>
                    <a:lnTo>
                      <a:pt x="235" y="376"/>
                    </a:lnTo>
                    <a:lnTo>
                      <a:pt x="42" y="564"/>
                    </a:lnTo>
                    <a:lnTo>
                      <a:pt x="26" y="610"/>
                    </a:lnTo>
                    <a:lnTo>
                      <a:pt x="0" y="624"/>
                    </a:lnTo>
                    <a:lnTo>
                      <a:pt x="14" y="679"/>
                    </a:lnTo>
                    <a:lnTo>
                      <a:pt x="299" y="683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13" name="Freeform 25"/>
              <p:cNvSpPr>
                <a:spLocks noChangeAspect="1"/>
              </p:cNvSpPr>
              <p:nvPr/>
            </p:nvSpPr>
            <p:spPr bwMode="auto">
              <a:xfrm>
                <a:off x="2849" y="935"/>
                <a:ext cx="561" cy="331"/>
              </a:xfrm>
              <a:custGeom>
                <a:avLst/>
                <a:gdLst>
                  <a:gd name="T0" fmla="*/ 71 w 3110"/>
                  <a:gd name="T1" fmla="*/ 1665 h 1835"/>
                  <a:gd name="T2" fmla="*/ 365 w 3110"/>
                  <a:gd name="T3" fmla="*/ 543 h 1835"/>
                  <a:gd name="T4" fmla="*/ 1452 w 3110"/>
                  <a:gd name="T5" fmla="*/ 70 h 1835"/>
                  <a:gd name="T6" fmla="*/ 1573 w 3110"/>
                  <a:gd name="T7" fmla="*/ 49 h 1835"/>
                  <a:gd name="T8" fmla="*/ 1615 w 3110"/>
                  <a:gd name="T9" fmla="*/ 38 h 1835"/>
                  <a:gd name="T10" fmla="*/ 1638 w 3110"/>
                  <a:gd name="T11" fmla="*/ 39 h 1835"/>
                  <a:gd name="T12" fmla="*/ 1650 w 3110"/>
                  <a:gd name="T13" fmla="*/ 20 h 1835"/>
                  <a:gd name="T14" fmla="*/ 1798 w 3110"/>
                  <a:gd name="T15" fmla="*/ 0 h 1835"/>
                  <a:gd name="T16" fmla="*/ 1963 w 3110"/>
                  <a:gd name="T17" fmla="*/ 81 h 1835"/>
                  <a:gd name="T18" fmla="*/ 2803 w 3110"/>
                  <a:gd name="T19" fmla="*/ 11 h 1835"/>
                  <a:gd name="T20" fmla="*/ 2892 w 3110"/>
                  <a:gd name="T21" fmla="*/ 49 h 1835"/>
                  <a:gd name="T22" fmla="*/ 2955 w 3110"/>
                  <a:gd name="T23" fmla="*/ 73 h 1835"/>
                  <a:gd name="T24" fmla="*/ 3057 w 3110"/>
                  <a:gd name="T25" fmla="*/ 137 h 1835"/>
                  <a:gd name="T26" fmla="*/ 3070 w 3110"/>
                  <a:gd name="T27" fmla="*/ 322 h 1835"/>
                  <a:gd name="T28" fmla="*/ 2301 w 3110"/>
                  <a:gd name="T29" fmla="*/ 139 h 1835"/>
                  <a:gd name="T30" fmla="*/ 2285 w 3110"/>
                  <a:gd name="T31" fmla="*/ 163 h 1835"/>
                  <a:gd name="T32" fmla="*/ 2000 w 3110"/>
                  <a:gd name="T33" fmla="*/ 653 h 1835"/>
                  <a:gd name="T34" fmla="*/ 1985 w 3110"/>
                  <a:gd name="T35" fmla="*/ 701 h 1835"/>
                  <a:gd name="T36" fmla="*/ 1983 w 3110"/>
                  <a:gd name="T37" fmla="*/ 742 h 1835"/>
                  <a:gd name="T38" fmla="*/ 1978 w 3110"/>
                  <a:gd name="T39" fmla="*/ 815 h 1835"/>
                  <a:gd name="T40" fmla="*/ 2055 w 3110"/>
                  <a:gd name="T41" fmla="*/ 860 h 1835"/>
                  <a:gd name="T42" fmla="*/ 1981 w 3110"/>
                  <a:gd name="T43" fmla="*/ 965 h 1835"/>
                  <a:gd name="T44" fmla="*/ 1928 w 3110"/>
                  <a:gd name="T45" fmla="*/ 1054 h 1835"/>
                  <a:gd name="T46" fmla="*/ 1868 w 3110"/>
                  <a:gd name="T47" fmla="*/ 1152 h 1835"/>
                  <a:gd name="T48" fmla="*/ 2005 w 3110"/>
                  <a:gd name="T49" fmla="*/ 1168 h 1835"/>
                  <a:gd name="T50" fmla="*/ 1934 w 3110"/>
                  <a:gd name="T51" fmla="*/ 1291 h 1835"/>
                  <a:gd name="T52" fmla="*/ 1949 w 3110"/>
                  <a:gd name="T53" fmla="*/ 1354 h 1835"/>
                  <a:gd name="T54" fmla="*/ 1876 w 3110"/>
                  <a:gd name="T55" fmla="*/ 1456 h 1835"/>
                  <a:gd name="T56" fmla="*/ 1832 w 3110"/>
                  <a:gd name="T57" fmla="*/ 1556 h 1835"/>
                  <a:gd name="T58" fmla="*/ 1862 w 3110"/>
                  <a:gd name="T59" fmla="*/ 1612 h 1835"/>
                  <a:gd name="T60" fmla="*/ 1810 w 3110"/>
                  <a:gd name="T61" fmla="*/ 1660 h 1835"/>
                  <a:gd name="T62" fmla="*/ 1342 w 3110"/>
                  <a:gd name="T63" fmla="*/ 1286 h 1835"/>
                  <a:gd name="T64" fmla="*/ 1275 w 3110"/>
                  <a:gd name="T65" fmla="*/ 1239 h 1835"/>
                  <a:gd name="T66" fmla="*/ 1058 w 3110"/>
                  <a:gd name="T67" fmla="*/ 1143 h 1835"/>
                  <a:gd name="T68" fmla="*/ 874 w 3110"/>
                  <a:gd name="T69" fmla="*/ 925 h 1835"/>
                  <a:gd name="T70" fmla="*/ 670 w 3110"/>
                  <a:gd name="T71" fmla="*/ 1480 h 1835"/>
                  <a:gd name="T72" fmla="*/ 581 w 3110"/>
                  <a:gd name="T73" fmla="*/ 1553 h 1835"/>
                  <a:gd name="T74" fmla="*/ 488 w 3110"/>
                  <a:gd name="T75" fmla="*/ 1532 h 18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110" h="1835">
                    <a:moveTo>
                      <a:pt x="150" y="1835"/>
                    </a:moveTo>
                    <a:lnTo>
                      <a:pt x="71" y="1665"/>
                    </a:lnTo>
                    <a:lnTo>
                      <a:pt x="0" y="1166"/>
                    </a:lnTo>
                    <a:lnTo>
                      <a:pt x="365" y="543"/>
                    </a:lnTo>
                    <a:lnTo>
                      <a:pt x="653" y="549"/>
                    </a:lnTo>
                    <a:lnTo>
                      <a:pt x="1452" y="70"/>
                    </a:lnTo>
                    <a:lnTo>
                      <a:pt x="1504" y="49"/>
                    </a:lnTo>
                    <a:lnTo>
                      <a:pt x="1573" y="49"/>
                    </a:lnTo>
                    <a:lnTo>
                      <a:pt x="1602" y="38"/>
                    </a:lnTo>
                    <a:lnTo>
                      <a:pt x="1615" y="38"/>
                    </a:lnTo>
                    <a:lnTo>
                      <a:pt x="1627" y="39"/>
                    </a:lnTo>
                    <a:lnTo>
                      <a:pt x="1638" y="39"/>
                    </a:lnTo>
                    <a:lnTo>
                      <a:pt x="1650" y="40"/>
                    </a:lnTo>
                    <a:lnTo>
                      <a:pt x="1650" y="20"/>
                    </a:lnTo>
                    <a:lnTo>
                      <a:pt x="1798" y="11"/>
                    </a:lnTo>
                    <a:lnTo>
                      <a:pt x="1798" y="0"/>
                    </a:lnTo>
                    <a:lnTo>
                      <a:pt x="1848" y="0"/>
                    </a:lnTo>
                    <a:lnTo>
                      <a:pt x="1963" y="81"/>
                    </a:lnTo>
                    <a:lnTo>
                      <a:pt x="2377" y="4"/>
                    </a:lnTo>
                    <a:lnTo>
                      <a:pt x="2803" y="11"/>
                    </a:lnTo>
                    <a:lnTo>
                      <a:pt x="2874" y="27"/>
                    </a:lnTo>
                    <a:lnTo>
                      <a:pt x="2892" y="49"/>
                    </a:lnTo>
                    <a:lnTo>
                      <a:pt x="2935" y="54"/>
                    </a:lnTo>
                    <a:lnTo>
                      <a:pt x="2955" y="73"/>
                    </a:lnTo>
                    <a:lnTo>
                      <a:pt x="2984" y="72"/>
                    </a:lnTo>
                    <a:lnTo>
                      <a:pt x="3057" y="137"/>
                    </a:lnTo>
                    <a:lnTo>
                      <a:pt x="3110" y="156"/>
                    </a:lnTo>
                    <a:lnTo>
                      <a:pt x="3070" y="322"/>
                    </a:lnTo>
                    <a:lnTo>
                      <a:pt x="2852" y="404"/>
                    </a:lnTo>
                    <a:lnTo>
                      <a:pt x="2301" y="139"/>
                    </a:lnTo>
                    <a:lnTo>
                      <a:pt x="2285" y="139"/>
                    </a:lnTo>
                    <a:lnTo>
                      <a:pt x="2285" y="163"/>
                    </a:lnTo>
                    <a:lnTo>
                      <a:pt x="2426" y="737"/>
                    </a:lnTo>
                    <a:lnTo>
                      <a:pt x="2000" y="653"/>
                    </a:lnTo>
                    <a:lnTo>
                      <a:pt x="1990" y="651"/>
                    </a:lnTo>
                    <a:lnTo>
                      <a:pt x="1985" y="701"/>
                    </a:lnTo>
                    <a:lnTo>
                      <a:pt x="2016" y="722"/>
                    </a:lnTo>
                    <a:lnTo>
                      <a:pt x="1983" y="742"/>
                    </a:lnTo>
                    <a:lnTo>
                      <a:pt x="2025" y="799"/>
                    </a:lnTo>
                    <a:lnTo>
                      <a:pt x="1978" y="815"/>
                    </a:lnTo>
                    <a:lnTo>
                      <a:pt x="2001" y="854"/>
                    </a:lnTo>
                    <a:lnTo>
                      <a:pt x="2055" y="860"/>
                    </a:lnTo>
                    <a:lnTo>
                      <a:pt x="2049" y="915"/>
                    </a:lnTo>
                    <a:lnTo>
                      <a:pt x="1981" y="965"/>
                    </a:lnTo>
                    <a:lnTo>
                      <a:pt x="1944" y="972"/>
                    </a:lnTo>
                    <a:lnTo>
                      <a:pt x="1928" y="1054"/>
                    </a:lnTo>
                    <a:lnTo>
                      <a:pt x="1855" y="1132"/>
                    </a:lnTo>
                    <a:lnTo>
                      <a:pt x="1868" y="1152"/>
                    </a:lnTo>
                    <a:lnTo>
                      <a:pt x="1983" y="1131"/>
                    </a:lnTo>
                    <a:lnTo>
                      <a:pt x="2005" y="1168"/>
                    </a:lnTo>
                    <a:lnTo>
                      <a:pt x="1962" y="1220"/>
                    </a:lnTo>
                    <a:lnTo>
                      <a:pt x="1934" y="1291"/>
                    </a:lnTo>
                    <a:lnTo>
                      <a:pt x="1944" y="1332"/>
                    </a:lnTo>
                    <a:lnTo>
                      <a:pt x="1949" y="1354"/>
                    </a:lnTo>
                    <a:lnTo>
                      <a:pt x="1899" y="1399"/>
                    </a:lnTo>
                    <a:lnTo>
                      <a:pt x="1876" y="1456"/>
                    </a:lnTo>
                    <a:lnTo>
                      <a:pt x="1882" y="1514"/>
                    </a:lnTo>
                    <a:lnTo>
                      <a:pt x="1832" y="1556"/>
                    </a:lnTo>
                    <a:lnTo>
                      <a:pt x="1832" y="1581"/>
                    </a:lnTo>
                    <a:lnTo>
                      <a:pt x="1862" y="1612"/>
                    </a:lnTo>
                    <a:lnTo>
                      <a:pt x="1829" y="1632"/>
                    </a:lnTo>
                    <a:lnTo>
                      <a:pt x="1810" y="1660"/>
                    </a:lnTo>
                    <a:lnTo>
                      <a:pt x="1469" y="1373"/>
                    </a:lnTo>
                    <a:lnTo>
                      <a:pt x="1342" y="1286"/>
                    </a:lnTo>
                    <a:lnTo>
                      <a:pt x="1288" y="1280"/>
                    </a:lnTo>
                    <a:lnTo>
                      <a:pt x="1275" y="1239"/>
                    </a:lnTo>
                    <a:lnTo>
                      <a:pt x="1250" y="1219"/>
                    </a:lnTo>
                    <a:lnTo>
                      <a:pt x="1058" y="1143"/>
                    </a:lnTo>
                    <a:lnTo>
                      <a:pt x="940" y="1128"/>
                    </a:lnTo>
                    <a:lnTo>
                      <a:pt x="874" y="925"/>
                    </a:lnTo>
                    <a:lnTo>
                      <a:pt x="695" y="1471"/>
                    </a:lnTo>
                    <a:lnTo>
                      <a:pt x="670" y="1480"/>
                    </a:lnTo>
                    <a:lnTo>
                      <a:pt x="648" y="1511"/>
                    </a:lnTo>
                    <a:lnTo>
                      <a:pt x="581" y="1553"/>
                    </a:lnTo>
                    <a:lnTo>
                      <a:pt x="567" y="1544"/>
                    </a:lnTo>
                    <a:lnTo>
                      <a:pt x="488" y="1532"/>
                    </a:lnTo>
                    <a:lnTo>
                      <a:pt x="150" y="1835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14" name="Freeform 26"/>
              <p:cNvSpPr>
                <a:spLocks noChangeAspect="1"/>
              </p:cNvSpPr>
              <p:nvPr/>
            </p:nvSpPr>
            <p:spPr bwMode="auto">
              <a:xfrm>
                <a:off x="3038" y="838"/>
                <a:ext cx="377" cy="147"/>
              </a:xfrm>
              <a:custGeom>
                <a:avLst/>
                <a:gdLst>
                  <a:gd name="T0" fmla="*/ 56 w 2090"/>
                  <a:gd name="T1" fmla="*/ 814 h 814"/>
                  <a:gd name="T2" fmla="*/ 407 w 2090"/>
                  <a:gd name="T3" fmla="*/ 604 h 814"/>
                  <a:gd name="T4" fmla="*/ 455 w 2090"/>
                  <a:gd name="T5" fmla="*/ 585 h 814"/>
                  <a:gd name="T6" fmla="*/ 526 w 2090"/>
                  <a:gd name="T7" fmla="*/ 584 h 814"/>
                  <a:gd name="T8" fmla="*/ 553 w 2090"/>
                  <a:gd name="T9" fmla="*/ 574 h 814"/>
                  <a:gd name="T10" fmla="*/ 602 w 2090"/>
                  <a:gd name="T11" fmla="*/ 576 h 814"/>
                  <a:gd name="T12" fmla="*/ 604 w 2090"/>
                  <a:gd name="T13" fmla="*/ 558 h 814"/>
                  <a:gd name="T14" fmla="*/ 750 w 2090"/>
                  <a:gd name="T15" fmla="*/ 548 h 814"/>
                  <a:gd name="T16" fmla="*/ 750 w 2090"/>
                  <a:gd name="T17" fmla="*/ 537 h 814"/>
                  <a:gd name="T18" fmla="*/ 801 w 2090"/>
                  <a:gd name="T19" fmla="*/ 535 h 814"/>
                  <a:gd name="T20" fmla="*/ 915 w 2090"/>
                  <a:gd name="T21" fmla="*/ 617 h 814"/>
                  <a:gd name="T22" fmla="*/ 1327 w 2090"/>
                  <a:gd name="T23" fmla="*/ 539 h 814"/>
                  <a:gd name="T24" fmla="*/ 1760 w 2090"/>
                  <a:gd name="T25" fmla="*/ 546 h 814"/>
                  <a:gd name="T26" fmla="*/ 1828 w 2090"/>
                  <a:gd name="T27" fmla="*/ 563 h 814"/>
                  <a:gd name="T28" fmla="*/ 1844 w 2090"/>
                  <a:gd name="T29" fmla="*/ 585 h 814"/>
                  <a:gd name="T30" fmla="*/ 1885 w 2090"/>
                  <a:gd name="T31" fmla="*/ 589 h 814"/>
                  <a:gd name="T32" fmla="*/ 1905 w 2090"/>
                  <a:gd name="T33" fmla="*/ 608 h 814"/>
                  <a:gd name="T34" fmla="*/ 1934 w 2090"/>
                  <a:gd name="T35" fmla="*/ 606 h 814"/>
                  <a:gd name="T36" fmla="*/ 2007 w 2090"/>
                  <a:gd name="T37" fmla="*/ 671 h 814"/>
                  <a:gd name="T38" fmla="*/ 2064 w 2090"/>
                  <a:gd name="T39" fmla="*/ 693 h 814"/>
                  <a:gd name="T40" fmla="*/ 2090 w 2090"/>
                  <a:gd name="T41" fmla="*/ 465 h 814"/>
                  <a:gd name="T42" fmla="*/ 2084 w 2090"/>
                  <a:gd name="T43" fmla="*/ 445 h 814"/>
                  <a:gd name="T44" fmla="*/ 2075 w 2090"/>
                  <a:gd name="T45" fmla="*/ 431 h 814"/>
                  <a:gd name="T46" fmla="*/ 2047 w 2090"/>
                  <a:gd name="T47" fmla="*/ 432 h 814"/>
                  <a:gd name="T48" fmla="*/ 2012 w 2090"/>
                  <a:gd name="T49" fmla="*/ 382 h 814"/>
                  <a:gd name="T50" fmla="*/ 2006 w 2090"/>
                  <a:gd name="T51" fmla="*/ 370 h 814"/>
                  <a:gd name="T52" fmla="*/ 1989 w 2090"/>
                  <a:gd name="T53" fmla="*/ 370 h 814"/>
                  <a:gd name="T54" fmla="*/ 1953 w 2090"/>
                  <a:gd name="T55" fmla="*/ 342 h 814"/>
                  <a:gd name="T56" fmla="*/ 1949 w 2090"/>
                  <a:gd name="T57" fmla="*/ 311 h 814"/>
                  <a:gd name="T58" fmla="*/ 1960 w 2090"/>
                  <a:gd name="T59" fmla="*/ 290 h 814"/>
                  <a:gd name="T60" fmla="*/ 1960 w 2090"/>
                  <a:gd name="T61" fmla="*/ 273 h 814"/>
                  <a:gd name="T62" fmla="*/ 1931 w 2090"/>
                  <a:gd name="T63" fmla="*/ 249 h 814"/>
                  <a:gd name="T64" fmla="*/ 1927 w 2090"/>
                  <a:gd name="T65" fmla="*/ 193 h 814"/>
                  <a:gd name="T66" fmla="*/ 1952 w 2090"/>
                  <a:gd name="T67" fmla="*/ 159 h 814"/>
                  <a:gd name="T68" fmla="*/ 1937 w 2090"/>
                  <a:gd name="T69" fmla="*/ 144 h 814"/>
                  <a:gd name="T70" fmla="*/ 1851 w 2090"/>
                  <a:gd name="T71" fmla="*/ 134 h 814"/>
                  <a:gd name="T72" fmla="*/ 1832 w 2090"/>
                  <a:gd name="T73" fmla="*/ 130 h 814"/>
                  <a:gd name="T74" fmla="*/ 1796 w 2090"/>
                  <a:gd name="T75" fmla="*/ 80 h 814"/>
                  <a:gd name="T76" fmla="*/ 1767 w 2090"/>
                  <a:gd name="T77" fmla="*/ 0 h 814"/>
                  <a:gd name="T78" fmla="*/ 1153 w 2090"/>
                  <a:gd name="T79" fmla="*/ 22 h 814"/>
                  <a:gd name="T80" fmla="*/ 943 w 2090"/>
                  <a:gd name="T81" fmla="*/ 137 h 814"/>
                  <a:gd name="T82" fmla="*/ 880 w 2090"/>
                  <a:gd name="T83" fmla="*/ 138 h 814"/>
                  <a:gd name="T84" fmla="*/ 863 w 2090"/>
                  <a:gd name="T85" fmla="*/ 69 h 814"/>
                  <a:gd name="T86" fmla="*/ 708 w 2090"/>
                  <a:gd name="T87" fmla="*/ 52 h 814"/>
                  <a:gd name="T88" fmla="*/ 666 w 2090"/>
                  <a:gd name="T89" fmla="*/ 102 h 814"/>
                  <a:gd name="T90" fmla="*/ 535 w 2090"/>
                  <a:gd name="T91" fmla="*/ 101 h 814"/>
                  <a:gd name="T92" fmla="*/ 508 w 2090"/>
                  <a:gd name="T93" fmla="*/ 131 h 814"/>
                  <a:gd name="T94" fmla="*/ 438 w 2090"/>
                  <a:gd name="T95" fmla="*/ 145 h 814"/>
                  <a:gd name="T96" fmla="*/ 56 w 2090"/>
                  <a:gd name="T97" fmla="*/ 167 h 814"/>
                  <a:gd name="T98" fmla="*/ 169 w 2090"/>
                  <a:gd name="T99" fmla="*/ 282 h 814"/>
                  <a:gd name="T100" fmla="*/ 170 w 2090"/>
                  <a:gd name="T101" fmla="*/ 322 h 814"/>
                  <a:gd name="T102" fmla="*/ 143 w 2090"/>
                  <a:gd name="T103" fmla="*/ 322 h 814"/>
                  <a:gd name="T104" fmla="*/ 179 w 2090"/>
                  <a:gd name="T105" fmla="*/ 370 h 814"/>
                  <a:gd name="T106" fmla="*/ 139 w 2090"/>
                  <a:gd name="T107" fmla="*/ 425 h 814"/>
                  <a:gd name="T108" fmla="*/ 143 w 2090"/>
                  <a:gd name="T109" fmla="*/ 505 h 814"/>
                  <a:gd name="T110" fmla="*/ 68 w 2090"/>
                  <a:gd name="T111" fmla="*/ 606 h 814"/>
                  <a:gd name="T112" fmla="*/ 56 w 2090"/>
                  <a:gd name="T113" fmla="*/ 649 h 814"/>
                  <a:gd name="T114" fmla="*/ 0 w 2090"/>
                  <a:gd name="T115" fmla="*/ 712 h 814"/>
                  <a:gd name="T116" fmla="*/ 5 w 2090"/>
                  <a:gd name="T117" fmla="*/ 751 h 814"/>
                  <a:gd name="T118" fmla="*/ 56 w 2090"/>
                  <a:gd name="T119" fmla="*/ 814 h 8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90" h="814">
                    <a:moveTo>
                      <a:pt x="56" y="814"/>
                    </a:moveTo>
                    <a:lnTo>
                      <a:pt x="407" y="604"/>
                    </a:lnTo>
                    <a:lnTo>
                      <a:pt x="455" y="585"/>
                    </a:lnTo>
                    <a:lnTo>
                      <a:pt x="526" y="584"/>
                    </a:lnTo>
                    <a:lnTo>
                      <a:pt x="553" y="574"/>
                    </a:lnTo>
                    <a:lnTo>
                      <a:pt x="602" y="576"/>
                    </a:lnTo>
                    <a:lnTo>
                      <a:pt x="604" y="558"/>
                    </a:lnTo>
                    <a:lnTo>
                      <a:pt x="750" y="548"/>
                    </a:lnTo>
                    <a:lnTo>
                      <a:pt x="750" y="537"/>
                    </a:lnTo>
                    <a:lnTo>
                      <a:pt x="801" y="535"/>
                    </a:lnTo>
                    <a:lnTo>
                      <a:pt x="915" y="617"/>
                    </a:lnTo>
                    <a:lnTo>
                      <a:pt x="1327" y="539"/>
                    </a:lnTo>
                    <a:lnTo>
                      <a:pt x="1760" y="546"/>
                    </a:lnTo>
                    <a:lnTo>
                      <a:pt x="1828" y="563"/>
                    </a:lnTo>
                    <a:lnTo>
                      <a:pt x="1844" y="585"/>
                    </a:lnTo>
                    <a:lnTo>
                      <a:pt x="1885" y="589"/>
                    </a:lnTo>
                    <a:lnTo>
                      <a:pt x="1905" y="608"/>
                    </a:lnTo>
                    <a:lnTo>
                      <a:pt x="1934" y="606"/>
                    </a:lnTo>
                    <a:lnTo>
                      <a:pt x="2007" y="671"/>
                    </a:lnTo>
                    <a:lnTo>
                      <a:pt x="2064" y="693"/>
                    </a:lnTo>
                    <a:lnTo>
                      <a:pt x="2090" y="465"/>
                    </a:lnTo>
                    <a:lnTo>
                      <a:pt x="2084" y="445"/>
                    </a:lnTo>
                    <a:lnTo>
                      <a:pt x="2075" y="431"/>
                    </a:lnTo>
                    <a:lnTo>
                      <a:pt x="2047" y="432"/>
                    </a:lnTo>
                    <a:lnTo>
                      <a:pt x="2012" y="382"/>
                    </a:lnTo>
                    <a:lnTo>
                      <a:pt x="2006" y="370"/>
                    </a:lnTo>
                    <a:lnTo>
                      <a:pt x="1989" y="370"/>
                    </a:lnTo>
                    <a:lnTo>
                      <a:pt x="1953" y="342"/>
                    </a:lnTo>
                    <a:lnTo>
                      <a:pt x="1949" y="311"/>
                    </a:lnTo>
                    <a:lnTo>
                      <a:pt x="1960" y="290"/>
                    </a:lnTo>
                    <a:lnTo>
                      <a:pt x="1960" y="273"/>
                    </a:lnTo>
                    <a:lnTo>
                      <a:pt x="1931" y="249"/>
                    </a:lnTo>
                    <a:lnTo>
                      <a:pt x="1927" y="193"/>
                    </a:lnTo>
                    <a:lnTo>
                      <a:pt x="1952" y="159"/>
                    </a:lnTo>
                    <a:lnTo>
                      <a:pt x="1937" y="144"/>
                    </a:lnTo>
                    <a:lnTo>
                      <a:pt x="1851" y="134"/>
                    </a:lnTo>
                    <a:lnTo>
                      <a:pt x="1832" y="130"/>
                    </a:lnTo>
                    <a:lnTo>
                      <a:pt x="1796" y="80"/>
                    </a:lnTo>
                    <a:lnTo>
                      <a:pt x="1767" y="0"/>
                    </a:lnTo>
                    <a:lnTo>
                      <a:pt x="1153" y="22"/>
                    </a:lnTo>
                    <a:lnTo>
                      <a:pt x="943" y="137"/>
                    </a:lnTo>
                    <a:lnTo>
                      <a:pt x="880" y="138"/>
                    </a:lnTo>
                    <a:lnTo>
                      <a:pt x="863" y="69"/>
                    </a:lnTo>
                    <a:lnTo>
                      <a:pt x="708" y="52"/>
                    </a:lnTo>
                    <a:lnTo>
                      <a:pt x="666" y="102"/>
                    </a:lnTo>
                    <a:lnTo>
                      <a:pt x="535" y="101"/>
                    </a:lnTo>
                    <a:lnTo>
                      <a:pt x="508" y="131"/>
                    </a:lnTo>
                    <a:lnTo>
                      <a:pt x="438" y="145"/>
                    </a:lnTo>
                    <a:lnTo>
                      <a:pt x="56" y="167"/>
                    </a:lnTo>
                    <a:lnTo>
                      <a:pt x="169" y="282"/>
                    </a:lnTo>
                    <a:lnTo>
                      <a:pt x="170" y="322"/>
                    </a:lnTo>
                    <a:lnTo>
                      <a:pt x="143" y="322"/>
                    </a:lnTo>
                    <a:lnTo>
                      <a:pt x="179" y="370"/>
                    </a:lnTo>
                    <a:lnTo>
                      <a:pt x="139" y="425"/>
                    </a:lnTo>
                    <a:lnTo>
                      <a:pt x="143" y="505"/>
                    </a:lnTo>
                    <a:lnTo>
                      <a:pt x="68" y="606"/>
                    </a:lnTo>
                    <a:lnTo>
                      <a:pt x="56" y="649"/>
                    </a:lnTo>
                    <a:lnTo>
                      <a:pt x="0" y="712"/>
                    </a:lnTo>
                    <a:lnTo>
                      <a:pt x="5" y="751"/>
                    </a:lnTo>
                    <a:lnTo>
                      <a:pt x="56" y="814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15" name="Freeform 27"/>
              <p:cNvSpPr>
                <a:spLocks noChangeAspect="1"/>
              </p:cNvSpPr>
              <p:nvPr/>
            </p:nvSpPr>
            <p:spPr bwMode="auto">
              <a:xfrm>
                <a:off x="3431" y="814"/>
                <a:ext cx="185" cy="93"/>
              </a:xfrm>
              <a:custGeom>
                <a:avLst/>
                <a:gdLst>
                  <a:gd name="T0" fmla="*/ 12 w 1026"/>
                  <a:gd name="T1" fmla="*/ 0 h 512"/>
                  <a:gd name="T2" fmla="*/ 159 w 1026"/>
                  <a:gd name="T3" fmla="*/ 40 h 512"/>
                  <a:gd name="T4" fmla="*/ 298 w 1026"/>
                  <a:gd name="T5" fmla="*/ 16 h 512"/>
                  <a:gd name="T6" fmla="*/ 312 w 1026"/>
                  <a:gd name="T7" fmla="*/ 152 h 512"/>
                  <a:gd name="T8" fmla="*/ 340 w 1026"/>
                  <a:gd name="T9" fmla="*/ 219 h 512"/>
                  <a:gd name="T10" fmla="*/ 615 w 1026"/>
                  <a:gd name="T11" fmla="*/ 239 h 512"/>
                  <a:gd name="T12" fmla="*/ 620 w 1026"/>
                  <a:gd name="T13" fmla="*/ 225 h 512"/>
                  <a:gd name="T14" fmla="*/ 720 w 1026"/>
                  <a:gd name="T15" fmla="*/ 219 h 512"/>
                  <a:gd name="T16" fmla="*/ 857 w 1026"/>
                  <a:gd name="T17" fmla="*/ 234 h 512"/>
                  <a:gd name="T18" fmla="*/ 929 w 1026"/>
                  <a:gd name="T19" fmla="*/ 239 h 512"/>
                  <a:gd name="T20" fmla="*/ 944 w 1026"/>
                  <a:gd name="T21" fmla="*/ 255 h 512"/>
                  <a:gd name="T22" fmla="*/ 998 w 1026"/>
                  <a:gd name="T23" fmla="*/ 255 h 512"/>
                  <a:gd name="T24" fmla="*/ 1026 w 1026"/>
                  <a:gd name="T25" fmla="*/ 287 h 512"/>
                  <a:gd name="T26" fmla="*/ 1026 w 1026"/>
                  <a:gd name="T27" fmla="*/ 309 h 512"/>
                  <a:gd name="T28" fmla="*/ 949 w 1026"/>
                  <a:gd name="T29" fmla="*/ 456 h 512"/>
                  <a:gd name="T30" fmla="*/ 697 w 1026"/>
                  <a:gd name="T31" fmla="*/ 472 h 512"/>
                  <a:gd name="T32" fmla="*/ 666 w 1026"/>
                  <a:gd name="T33" fmla="*/ 456 h 512"/>
                  <a:gd name="T34" fmla="*/ 459 w 1026"/>
                  <a:gd name="T35" fmla="*/ 456 h 512"/>
                  <a:gd name="T36" fmla="*/ 415 w 1026"/>
                  <a:gd name="T37" fmla="*/ 499 h 512"/>
                  <a:gd name="T38" fmla="*/ 308 w 1026"/>
                  <a:gd name="T39" fmla="*/ 512 h 512"/>
                  <a:gd name="T40" fmla="*/ 241 w 1026"/>
                  <a:gd name="T41" fmla="*/ 492 h 512"/>
                  <a:gd name="T42" fmla="*/ 119 w 1026"/>
                  <a:gd name="T43" fmla="*/ 472 h 512"/>
                  <a:gd name="T44" fmla="*/ 76 w 1026"/>
                  <a:gd name="T45" fmla="*/ 428 h 512"/>
                  <a:gd name="T46" fmla="*/ 102 w 1026"/>
                  <a:gd name="T47" fmla="*/ 359 h 512"/>
                  <a:gd name="T48" fmla="*/ 16 w 1026"/>
                  <a:gd name="T49" fmla="*/ 230 h 512"/>
                  <a:gd name="T50" fmla="*/ 39 w 1026"/>
                  <a:gd name="T51" fmla="*/ 209 h 512"/>
                  <a:gd name="T52" fmla="*/ 38 w 1026"/>
                  <a:gd name="T53" fmla="*/ 159 h 512"/>
                  <a:gd name="T54" fmla="*/ 0 w 1026"/>
                  <a:gd name="T55" fmla="*/ 68 h 512"/>
                  <a:gd name="T56" fmla="*/ 12 w 1026"/>
                  <a:gd name="T57" fmla="*/ 0 h 5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026" h="512">
                    <a:moveTo>
                      <a:pt x="12" y="0"/>
                    </a:moveTo>
                    <a:lnTo>
                      <a:pt x="159" y="40"/>
                    </a:lnTo>
                    <a:lnTo>
                      <a:pt x="298" y="16"/>
                    </a:lnTo>
                    <a:lnTo>
                      <a:pt x="312" y="152"/>
                    </a:lnTo>
                    <a:lnTo>
                      <a:pt x="340" y="219"/>
                    </a:lnTo>
                    <a:lnTo>
                      <a:pt x="615" y="239"/>
                    </a:lnTo>
                    <a:lnTo>
                      <a:pt x="620" y="225"/>
                    </a:lnTo>
                    <a:lnTo>
                      <a:pt x="720" y="219"/>
                    </a:lnTo>
                    <a:lnTo>
                      <a:pt x="857" y="234"/>
                    </a:lnTo>
                    <a:lnTo>
                      <a:pt x="929" y="239"/>
                    </a:lnTo>
                    <a:lnTo>
                      <a:pt x="944" y="255"/>
                    </a:lnTo>
                    <a:lnTo>
                      <a:pt x="998" y="255"/>
                    </a:lnTo>
                    <a:lnTo>
                      <a:pt x="1026" y="287"/>
                    </a:lnTo>
                    <a:lnTo>
                      <a:pt x="1026" y="309"/>
                    </a:lnTo>
                    <a:lnTo>
                      <a:pt x="949" y="456"/>
                    </a:lnTo>
                    <a:lnTo>
                      <a:pt x="697" y="472"/>
                    </a:lnTo>
                    <a:lnTo>
                      <a:pt x="666" y="456"/>
                    </a:lnTo>
                    <a:lnTo>
                      <a:pt x="459" y="456"/>
                    </a:lnTo>
                    <a:lnTo>
                      <a:pt x="415" y="499"/>
                    </a:lnTo>
                    <a:lnTo>
                      <a:pt x="308" y="512"/>
                    </a:lnTo>
                    <a:lnTo>
                      <a:pt x="241" y="492"/>
                    </a:lnTo>
                    <a:lnTo>
                      <a:pt x="119" y="472"/>
                    </a:lnTo>
                    <a:lnTo>
                      <a:pt x="76" y="428"/>
                    </a:lnTo>
                    <a:lnTo>
                      <a:pt x="102" y="359"/>
                    </a:lnTo>
                    <a:lnTo>
                      <a:pt x="16" y="230"/>
                    </a:lnTo>
                    <a:lnTo>
                      <a:pt x="39" y="209"/>
                    </a:lnTo>
                    <a:lnTo>
                      <a:pt x="38" y="159"/>
                    </a:lnTo>
                    <a:lnTo>
                      <a:pt x="0" y="68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16" name="Freeform 28"/>
              <p:cNvSpPr>
                <a:spLocks noChangeAspect="1"/>
              </p:cNvSpPr>
              <p:nvPr/>
            </p:nvSpPr>
            <p:spPr bwMode="auto">
              <a:xfrm>
                <a:off x="3401" y="892"/>
                <a:ext cx="256" cy="155"/>
              </a:xfrm>
              <a:custGeom>
                <a:avLst/>
                <a:gdLst>
                  <a:gd name="T0" fmla="*/ 52 w 1420"/>
                  <a:gd name="T1" fmla="*/ 405 h 859"/>
                  <a:gd name="T2" fmla="*/ 84 w 1420"/>
                  <a:gd name="T3" fmla="*/ 161 h 859"/>
                  <a:gd name="T4" fmla="*/ 67 w 1420"/>
                  <a:gd name="T5" fmla="*/ 136 h 859"/>
                  <a:gd name="T6" fmla="*/ 40 w 1420"/>
                  <a:gd name="T7" fmla="*/ 136 h 859"/>
                  <a:gd name="T8" fmla="*/ 0 w 1420"/>
                  <a:gd name="T9" fmla="*/ 77 h 859"/>
                  <a:gd name="T10" fmla="*/ 36 w 1420"/>
                  <a:gd name="T11" fmla="*/ 75 h 859"/>
                  <a:gd name="T12" fmla="*/ 50 w 1420"/>
                  <a:gd name="T13" fmla="*/ 57 h 859"/>
                  <a:gd name="T14" fmla="*/ 98 w 1420"/>
                  <a:gd name="T15" fmla="*/ 55 h 859"/>
                  <a:gd name="T16" fmla="*/ 111 w 1420"/>
                  <a:gd name="T17" fmla="*/ 65 h 859"/>
                  <a:gd name="T18" fmla="*/ 135 w 1420"/>
                  <a:gd name="T19" fmla="*/ 47 h 859"/>
                  <a:gd name="T20" fmla="*/ 181 w 1420"/>
                  <a:gd name="T21" fmla="*/ 45 h 859"/>
                  <a:gd name="T22" fmla="*/ 246 w 1420"/>
                  <a:gd name="T23" fmla="*/ 0 h 859"/>
                  <a:gd name="T24" fmla="*/ 290 w 1420"/>
                  <a:gd name="T25" fmla="*/ 45 h 859"/>
                  <a:gd name="T26" fmla="*/ 412 w 1420"/>
                  <a:gd name="T27" fmla="*/ 63 h 859"/>
                  <a:gd name="T28" fmla="*/ 479 w 1420"/>
                  <a:gd name="T29" fmla="*/ 84 h 859"/>
                  <a:gd name="T30" fmla="*/ 584 w 1420"/>
                  <a:gd name="T31" fmla="*/ 73 h 859"/>
                  <a:gd name="T32" fmla="*/ 630 w 1420"/>
                  <a:gd name="T33" fmla="*/ 28 h 859"/>
                  <a:gd name="T34" fmla="*/ 834 w 1420"/>
                  <a:gd name="T35" fmla="*/ 28 h 859"/>
                  <a:gd name="T36" fmla="*/ 867 w 1420"/>
                  <a:gd name="T37" fmla="*/ 43 h 859"/>
                  <a:gd name="T38" fmla="*/ 1109 w 1420"/>
                  <a:gd name="T39" fmla="*/ 30 h 859"/>
                  <a:gd name="T40" fmla="*/ 1113 w 1420"/>
                  <a:gd name="T41" fmla="*/ 80 h 859"/>
                  <a:gd name="T42" fmla="*/ 1162 w 1420"/>
                  <a:gd name="T43" fmla="*/ 172 h 859"/>
                  <a:gd name="T44" fmla="*/ 1181 w 1420"/>
                  <a:gd name="T45" fmla="*/ 213 h 859"/>
                  <a:gd name="T46" fmla="*/ 1177 w 1420"/>
                  <a:gd name="T47" fmla="*/ 311 h 859"/>
                  <a:gd name="T48" fmla="*/ 1192 w 1420"/>
                  <a:gd name="T49" fmla="*/ 340 h 859"/>
                  <a:gd name="T50" fmla="*/ 1225 w 1420"/>
                  <a:gd name="T51" fmla="*/ 346 h 859"/>
                  <a:gd name="T52" fmla="*/ 1233 w 1420"/>
                  <a:gd name="T53" fmla="*/ 332 h 859"/>
                  <a:gd name="T54" fmla="*/ 1273 w 1420"/>
                  <a:gd name="T55" fmla="*/ 328 h 859"/>
                  <a:gd name="T56" fmla="*/ 1297 w 1420"/>
                  <a:gd name="T57" fmla="*/ 334 h 859"/>
                  <a:gd name="T58" fmla="*/ 1418 w 1420"/>
                  <a:gd name="T59" fmla="*/ 477 h 859"/>
                  <a:gd name="T60" fmla="*/ 1420 w 1420"/>
                  <a:gd name="T61" fmla="*/ 569 h 859"/>
                  <a:gd name="T62" fmla="*/ 1241 w 1420"/>
                  <a:gd name="T63" fmla="*/ 451 h 859"/>
                  <a:gd name="T64" fmla="*/ 1208 w 1420"/>
                  <a:gd name="T65" fmla="*/ 463 h 859"/>
                  <a:gd name="T66" fmla="*/ 1192 w 1420"/>
                  <a:gd name="T67" fmla="*/ 477 h 859"/>
                  <a:gd name="T68" fmla="*/ 1190 w 1420"/>
                  <a:gd name="T69" fmla="*/ 513 h 859"/>
                  <a:gd name="T70" fmla="*/ 1202 w 1420"/>
                  <a:gd name="T71" fmla="*/ 554 h 859"/>
                  <a:gd name="T72" fmla="*/ 1196 w 1420"/>
                  <a:gd name="T73" fmla="*/ 573 h 859"/>
                  <a:gd name="T74" fmla="*/ 1143 w 1420"/>
                  <a:gd name="T75" fmla="*/ 590 h 859"/>
                  <a:gd name="T76" fmla="*/ 1125 w 1420"/>
                  <a:gd name="T77" fmla="*/ 592 h 859"/>
                  <a:gd name="T78" fmla="*/ 975 w 1420"/>
                  <a:gd name="T79" fmla="*/ 714 h 859"/>
                  <a:gd name="T80" fmla="*/ 907 w 1420"/>
                  <a:gd name="T81" fmla="*/ 752 h 859"/>
                  <a:gd name="T82" fmla="*/ 858 w 1420"/>
                  <a:gd name="T83" fmla="*/ 742 h 859"/>
                  <a:gd name="T84" fmla="*/ 818 w 1420"/>
                  <a:gd name="T85" fmla="*/ 679 h 859"/>
                  <a:gd name="T86" fmla="*/ 709 w 1420"/>
                  <a:gd name="T87" fmla="*/ 848 h 859"/>
                  <a:gd name="T88" fmla="*/ 677 w 1420"/>
                  <a:gd name="T89" fmla="*/ 842 h 859"/>
                  <a:gd name="T90" fmla="*/ 662 w 1420"/>
                  <a:gd name="T91" fmla="*/ 827 h 859"/>
                  <a:gd name="T92" fmla="*/ 626 w 1420"/>
                  <a:gd name="T93" fmla="*/ 833 h 859"/>
                  <a:gd name="T94" fmla="*/ 602 w 1420"/>
                  <a:gd name="T95" fmla="*/ 852 h 859"/>
                  <a:gd name="T96" fmla="*/ 519 w 1420"/>
                  <a:gd name="T97" fmla="*/ 859 h 859"/>
                  <a:gd name="T98" fmla="*/ 505 w 1420"/>
                  <a:gd name="T99" fmla="*/ 842 h 859"/>
                  <a:gd name="T100" fmla="*/ 492 w 1420"/>
                  <a:gd name="T101" fmla="*/ 722 h 859"/>
                  <a:gd name="T102" fmla="*/ 426 w 1420"/>
                  <a:gd name="T103" fmla="*/ 627 h 859"/>
                  <a:gd name="T104" fmla="*/ 317 w 1420"/>
                  <a:gd name="T105" fmla="*/ 607 h 859"/>
                  <a:gd name="T106" fmla="*/ 244 w 1420"/>
                  <a:gd name="T107" fmla="*/ 536 h 859"/>
                  <a:gd name="T108" fmla="*/ 211 w 1420"/>
                  <a:gd name="T109" fmla="*/ 530 h 859"/>
                  <a:gd name="T110" fmla="*/ 52 w 1420"/>
                  <a:gd name="T111" fmla="*/ 405 h 8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420" h="859">
                    <a:moveTo>
                      <a:pt x="52" y="405"/>
                    </a:moveTo>
                    <a:lnTo>
                      <a:pt x="84" y="161"/>
                    </a:lnTo>
                    <a:lnTo>
                      <a:pt x="67" y="136"/>
                    </a:lnTo>
                    <a:lnTo>
                      <a:pt x="40" y="136"/>
                    </a:lnTo>
                    <a:lnTo>
                      <a:pt x="0" y="77"/>
                    </a:lnTo>
                    <a:lnTo>
                      <a:pt x="36" y="75"/>
                    </a:lnTo>
                    <a:lnTo>
                      <a:pt x="50" y="57"/>
                    </a:lnTo>
                    <a:lnTo>
                      <a:pt x="98" y="55"/>
                    </a:lnTo>
                    <a:lnTo>
                      <a:pt x="111" y="65"/>
                    </a:lnTo>
                    <a:lnTo>
                      <a:pt x="135" y="47"/>
                    </a:lnTo>
                    <a:lnTo>
                      <a:pt x="181" y="45"/>
                    </a:lnTo>
                    <a:lnTo>
                      <a:pt x="246" y="0"/>
                    </a:lnTo>
                    <a:lnTo>
                      <a:pt x="290" y="45"/>
                    </a:lnTo>
                    <a:lnTo>
                      <a:pt x="412" y="63"/>
                    </a:lnTo>
                    <a:lnTo>
                      <a:pt x="479" y="84"/>
                    </a:lnTo>
                    <a:lnTo>
                      <a:pt x="584" y="73"/>
                    </a:lnTo>
                    <a:lnTo>
                      <a:pt x="630" y="28"/>
                    </a:lnTo>
                    <a:lnTo>
                      <a:pt x="834" y="28"/>
                    </a:lnTo>
                    <a:lnTo>
                      <a:pt x="867" y="43"/>
                    </a:lnTo>
                    <a:lnTo>
                      <a:pt x="1109" y="30"/>
                    </a:lnTo>
                    <a:lnTo>
                      <a:pt x="1113" y="80"/>
                    </a:lnTo>
                    <a:lnTo>
                      <a:pt x="1162" y="172"/>
                    </a:lnTo>
                    <a:lnTo>
                      <a:pt x="1181" y="213"/>
                    </a:lnTo>
                    <a:lnTo>
                      <a:pt x="1177" y="311"/>
                    </a:lnTo>
                    <a:lnTo>
                      <a:pt x="1192" y="340"/>
                    </a:lnTo>
                    <a:lnTo>
                      <a:pt x="1225" y="346"/>
                    </a:lnTo>
                    <a:lnTo>
                      <a:pt x="1233" y="332"/>
                    </a:lnTo>
                    <a:lnTo>
                      <a:pt x="1273" y="328"/>
                    </a:lnTo>
                    <a:lnTo>
                      <a:pt x="1297" y="334"/>
                    </a:lnTo>
                    <a:lnTo>
                      <a:pt x="1418" y="477"/>
                    </a:lnTo>
                    <a:lnTo>
                      <a:pt x="1420" y="569"/>
                    </a:lnTo>
                    <a:lnTo>
                      <a:pt x="1241" y="451"/>
                    </a:lnTo>
                    <a:lnTo>
                      <a:pt x="1208" y="463"/>
                    </a:lnTo>
                    <a:lnTo>
                      <a:pt x="1192" y="477"/>
                    </a:lnTo>
                    <a:lnTo>
                      <a:pt x="1190" y="513"/>
                    </a:lnTo>
                    <a:lnTo>
                      <a:pt x="1202" y="554"/>
                    </a:lnTo>
                    <a:lnTo>
                      <a:pt x="1196" y="573"/>
                    </a:lnTo>
                    <a:lnTo>
                      <a:pt x="1143" y="590"/>
                    </a:lnTo>
                    <a:lnTo>
                      <a:pt x="1125" y="592"/>
                    </a:lnTo>
                    <a:lnTo>
                      <a:pt x="975" y="714"/>
                    </a:lnTo>
                    <a:lnTo>
                      <a:pt x="907" y="752"/>
                    </a:lnTo>
                    <a:lnTo>
                      <a:pt x="858" y="742"/>
                    </a:lnTo>
                    <a:lnTo>
                      <a:pt x="818" y="679"/>
                    </a:lnTo>
                    <a:lnTo>
                      <a:pt x="709" y="848"/>
                    </a:lnTo>
                    <a:lnTo>
                      <a:pt x="677" y="842"/>
                    </a:lnTo>
                    <a:lnTo>
                      <a:pt x="662" y="827"/>
                    </a:lnTo>
                    <a:lnTo>
                      <a:pt x="626" y="833"/>
                    </a:lnTo>
                    <a:lnTo>
                      <a:pt x="602" y="852"/>
                    </a:lnTo>
                    <a:lnTo>
                      <a:pt x="519" y="859"/>
                    </a:lnTo>
                    <a:lnTo>
                      <a:pt x="505" y="842"/>
                    </a:lnTo>
                    <a:lnTo>
                      <a:pt x="492" y="722"/>
                    </a:lnTo>
                    <a:lnTo>
                      <a:pt x="426" y="627"/>
                    </a:lnTo>
                    <a:lnTo>
                      <a:pt x="317" y="607"/>
                    </a:lnTo>
                    <a:lnTo>
                      <a:pt x="244" y="536"/>
                    </a:lnTo>
                    <a:lnTo>
                      <a:pt x="211" y="530"/>
                    </a:lnTo>
                    <a:lnTo>
                      <a:pt x="52" y="405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17" name="Freeform 29"/>
              <p:cNvSpPr>
                <a:spLocks noChangeAspect="1"/>
              </p:cNvSpPr>
              <p:nvPr/>
            </p:nvSpPr>
            <p:spPr bwMode="auto">
              <a:xfrm>
                <a:off x="3403" y="965"/>
                <a:ext cx="300" cy="141"/>
              </a:xfrm>
              <a:custGeom>
                <a:avLst/>
                <a:gdLst>
                  <a:gd name="T0" fmla="*/ 0 w 1659"/>
                  <a:gd name="T1" fmla="*/ 155 h 784"/>
                  <a:gd name="T2" fmla="*/ 35 w 1659"/>
                  <a:gd name="T3" fmla="*/ 0 h 784"/>
                  <a:gd name="T4" fmla="*/ 195 w 1659"/>
                  <a:gd name="T5" fmla="*/ 125 h 784"/>
                  <a:gd name="T6" fmla="*/ 229 w 1659"/>
                  <a:gd name="T7" fmla="*/ 130 h 784"/>
                  <a:gd name="T8" fmla="*/ 299 w 1659"/>
                  <a:gd name="T9" fmla="*/ 202 h 784"/>
                  <a:gd name="T10" fmla="*/ 410 w 1659"/>
                  <a:gd name="T11" fmla="*/ 221 h 784"/>
                  <a:gd name="T12" fmla="*/ 477 w 1659"/>
                  <a:gd name="T13" fmla="*/ 321 h 784"/>
                  <a:gd name="T14" fmla="*/ 490 w 1659"/>
                  <a:gd name="T15" fmla="*/ 439 h 784"/>
                  <a:gd name="T16" fmla="*/ 505 w 1659"/>
                  <a:gd name="T17" fmla="*/ 457 h 784"/>
                  <a:gd name="T18" fmla="*/ 585 w 1659"/>
                  <a:gd name="T19" fmla="*/ 449 h 784"/>
                  <a:gd name="T20" fmla="*/ 609 w 1659"/>
                  <a:gd name="T21" fmla="*/ 428 h 784"/>
                  <a:gd name="T22" fmla="*/ 644 w 1659"/>
                  <a:gd name="T23" fmla="*/ 423 h 784"/>
                  <a:gd name="T24" fmla="*/ 660 w 1659"/>
                  <a:gd name="T25" fmla="*/ 436 h 784"/>
                  <a:gd name="T26" fmla="*/ 696 w 1659"/>
                  <a:gd name="T27" fmla="*/ 443 h 784"/>
                  <a:gd name="T28" fmla="*/ 802 w 1659"/>
                  <a:gd name="T29" fmla="*/ 277 h 784"/>
                  <a:gd name="T30" fmla="*/ 842 w 1659"/>
                  <a:gd name="T31" fmla="*/ 337 h 784"/>
                  <a:gd name="T32" fmla="*/ 892 w 1659"/>
                  <a:gd name="T33" fmla="*/ 346 h 784"/>
                  <a:gd name="T34" fmla="*/ 959 w 1659"/>
                  <a:gd name="T35" fmla="*/ 309 h 784"/>
                  <a:gd name="T36" fmla="*/ 1108 w 1659"/>
                  <a:gd name="T37" fmla="*/ 186 h 784"/>
                  <a:gd name="T38" fmla="*/ 1125 w 1659"/>
                  <a:gd name="T39" fmla="*/ 185 h 784"/>
                  <a:gd name="T40" fmla="*/ 1180 w 1659"/>
                  <a:gd name="T41" fmla="*/ 168 h 784"/>
                  <a:gd name="T42" fmla="*/ 1188 w 1659"/>
                  <a:gd name="T43" fmla="*/ 150 h 784"/>
                  <a:gd name="T44" fmla="*/ 1175 w 1659"/>
                  <a:gd name="T45" fmla="*/ 112 h 784"/>
                  <a:gd name="T46" fmla="*/ 1177 w 1659"/>
                  <a:gd name="T47" fmla="*/ 72 h 784"/>
                  <a:gd name="T48" fmla="*/ 1191 w 1659"/>
                  <a:gd name="T49" fmla="*/ 59 h 784"/>
                  <a:gd name="T50" fmla="*/ 1223 w 1659"/>
                  <a:gd name="T51" fmla="*/ 47 h 784"/>
                  <a:gd name="T52" fmla="*/ 1403 w 1659"/>
                  <a:gd name="T53" fmla="*/ 162 h 784"/>
                  <a:gd name="T54" fmla="*/ 1659 w 1659"/>
                  <a:gd name="T55" fmla="*/ 502 h 784"/>
                  <a:gd name="T56" fmla="*/ 1357 w 1659"/>
                  <a:gd name="T57" fmla="*/ 435 h 784"/>
                  <a:gd name="T58" fmla="*/ 1271 w 1659"/>
                  <a:gd name="T59" fmla="*/ 437 h 784"/>
                  <a:gd name="T60" fmla="*/ 924 w 1659"/>
                  <a:gd name="T61" fmla="*/ 735 h 784"/>
                  <a:gd name="T62" fmla="*/ 899 w 1659"/>
                  <a:gd name="T63" fmla="*/ 731 h 784"/>
                  <a:gd name="T64" fmla="*/ 778 w 1659"/>
                  <a:gd name="T65" fmla="*/ 668 h 784"/>
                  <a:gd name="T66" fmla="*/ 765 w 1659"/>
                  <a:gd name="T67" fmla="*/ 674 h 784"/>
                  <a:gd name="T68" fmla="*/ 762 w 1659"/>
                  <a:gd name="T69" fmla="*/ 784 h 784"/>
                  <a:gd name="T70" fmla="*/ 733 w 1659"/>
                  <a:gd name="T71" fmla="*/ 782 h 784"/>
                  <a:gd name="T72" fmla="*/ 695 w 1659"/>
                  <a:gd name="T73" fmla="*/ 778 h 784"/>
                  <a:gd name="T74" fmla="*/ 615 w 1659"/>
                  <a:gd name="T75" fmla="*/ 726 h 784"/>
                  <a:gd name="T76" fmla="*/ 558 w 1659"/>
                  <a:gd name="T77" fmla="*/ 717 h 784"/>
                  <a:gd name="T78" fmla="*/ 541 w 1659"/>
                  <a:gd name="T79" fmla="*/ 740 h 784"/>
                  <a:gd name="T80" fmla="*/ 520 w 1659"/>
                  <a:gd name="T81" fmla="*/ 734 h 784"/>
                  <a:gd name="T82" fmla="*/ 479 w 1659"/>
                  <a:gd name="T83" fmla="*/ 691 h 784"/>
                  <a:gd name="T84" fmla="*/ 403 w 1659"/>
                  <a:gd name="T85" fmla="*/ 687 h 784"/>
                  <a:gd name="T86" fmla="*/ 335 w 1659"/>
                  <a:gd name="T87" fmla="*/ 578 h 784"/>
                  <a:gd name="T88" fmla="*/ 297 w 1659"/>
                  <a:gd name="T89" fmla="*/ 570 h 784"/>
                  <a:gd name="T90" fmla="*/ 209 w 1659"/>
                  <a:gd name="T91" fmla="*/ 405 h 784"/>
                  <a:gd name="T92" fmla="*/ 179 w 1659"/>
                  <a:gd name="T93" fmla="*/ 367 h 784"/>
                  <a:gd name="T94" fmla="*/ 170 w 1659"/>
                  <a:gd name="T95" fmla="*/ 269 h 784"/>
                  <a:gd name="T96" fmla="*/ 86 w 1659"/>
                  <a:gd name="T97" fmla="*/ 189 h 784"/>
                  <a:gd name="T98" fmla="*/ 27 w 1659"/>
                  <a:gd name="T99" fmla="*/ 181 h 784"/>
                  <a:gd name="T100" fmla="*/ 0 w 1659"/>
                  <a:gd name="T101" fmla="*/ 155 h 7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659" h="784">
                    <a:moveTo>
                      <a:pt x="0" y="155"/>
                    </a:moveTo>
                    <a:lnTo>
                      <a:pt x="35" y="0"/>
                    </a:lnTo>
                    <a:lnTo>
                      <a:pt x="195" y="125"/>
                    </a:lnTo>
                    <a:lnTo>
                      <a:pt x="229" y="130"/>
                    </a:lnTo>
                    <a:lnTo>
                      <a:pt x="299" y="202"/>
                    </a:lnTo>
                    <a:lnTo>
                      <a:pt x="410" y="221"/>
                    </a:lnTo>
                    <a:lnTo>
                      <a:pt x="477" y="321"/>
                    </a:lnTo>
                    <a:lnTo>
                      <a:pt x="490" y="439"/>
                    </a:lnTo>
                    <a:lnTo>
                      <a:pt x="505" y="457"/>
                    </a:lnTo>
                    <a:lnTo>
                      <a:pt x="585" y="449"/>
                    </a:lnTo>
                    <a:lnTo>
                      <a:pt x="609" y="428"/>
                    </a:lnTo>
                    <a:lnTo>
                      <a:pt x="644" y="423"/>
                    </a:lnTo>
                    <a:lnTo>
                      <a:pt x="660" y="436"/>
                    </a:lnTo>
                    <a:lnTo>
                      <a:pt x="696" y="443"/>
                    </a:lnTo>
                    <a:lnTo>
                      <a:pt x="802" y="277"/>
                    </a:lnTo>
                    <a:lnTo>
                      <a:pt x="842" y="337"/>
                    </a:lnTo>
                    <a:lnTo>
                      <a:pt x="892" y="346"/>
                    </a:lnTo>
                    <a:lnTo>
                      <a:pt x="959" y="309"/>
                    </a:lnTo>
                    <a:lnTo>
                      <a:pt x="1108" y="186"/>
                    </a:lnTo>
                    <a:lnTo>
                      <a:pt x="1125" y="185"/>
                    </a:lnTo>
                    <a:lnTo>
                      <a:pt x="1180" y="168"/>
                    </a:lnTo>
                    <a:lnTo>
                      <a:pt x="1188" y="150"/>
                    </a:lnTo>
                    <a:lnTo>
                      <a:pt x="1175" y="112"/>
                    </a:lnTo>
                    <a:lnTo>
                      <a:pt x="1177" y="72"/>
                    </a:lnTo>
                    <a:lnTo>
                      <a:pt x="1191" y="59"/>
                    </a:lnTo>
                    <a:lnTo>
                      <a:pt x="1223" y="47"/>
                    </a:lnTo>
                    <a:lnTo>
                      <a:pt x="1403" y="162"/>
                    </a:lnTo>
                    <a:lnTo>
                      <a:pt x="1659" y="502"/>
                    </a:lnTo>
                    <a:lnTo>
                      <a:pt x="1357" y="435"/>
                    </a:lnTo>
                    <a:lnTo>
                      <a:pt x="1271" y="437"/>
                    </a:lnTo>
                    <a:lnTo>
                      <a:pt x="924" y="735"/>
                    </a:lnTo>
                    <a:lnTo>
                      <a:pt x="899" y="731"/>
                    </a:lnTo>
                    <a:lnTo>
                      <a:pt x="778" y="668"/>
                    </a:lnTo>
                    <a:lnTo>
                      <a:pt x="765" y="674"/>
                    </a:lnTo>
                    <a:lnTo>
                      <a:pt x="762" y="784"/>
                    </a:lnTo>
                    <a:lnTo>
                      <a:pt x="733" y="782"/>
                    </a:lnTo>
                    <a:lnTo>
                      <a:pt x="695" y="778"/>
                    </a:lnTo>
                    <a:lnTo>
                      <a:pt x="615" y="726"/>
                    </a:lnTo>
                    <a:lnTo>
                      <a:pt x="558" y="717"/>
                    </a:lnTo>
                    <a:lnTo>
                      <a:pt x="541" y="740"/>
                    </a:lnTo>
                    <a:lnTo>
                      <a:pt x="520" y="734"/>
                    </a:lnTo>
                    <a:lnTo>
                      <a:pt x="479" y="691"/>
                    </a:lnTo>
                    <a:lnTo>
                      <a:pt x="403" y="687"/>
                    </a:lnTo>
                    <a:lnTo>
                      <a:pt x="335" y="578"/>
                    </a:lnTo>
                    <a:lnTo>
                      <a:pt x="297" y="570"/>
                    </a:lnTo>
                    <a:lnTo>
                      <a:pt x="209" y="405"/>
                    </a:lnTo>
                    <a:lnTo>
                      <a:pt x="179" y="367"/>
                    </a:lnTo>
                    <a:lnTo>
                      <a:pt x="170" y="269"/>
                    </a:lnTo>
                    <a:lnTo>
                      <a:pt x="86" y="189"/>
                    </a:lnTo>
                    <a:lnTo>
                      <a:pt x="27" y="181"/>
                    </a:lnTo>
                    <a:lnTo>
                      <a:pt x="0" y="155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18" name="Freeform 30"/>
              <p:cNvSpPr>
                <a:spLocks noChangeAspect="1"/>
              </p:cNvSpPr>
              <p:nvPr/>
            </p:nvSpPr>
            <p:spPr bwMode="auto">
              <a:xfrm>
                <a:off x="3261" y="960"/>
                <a:ext cx="126" cy="115"/>
              </a:xfrm>
              <a:custGeom>
                <a:avLst/>
                <a:gdLst>
                  <a:gd name="T0" fmla="*/ 141 w 696"/>
                  <a:gd name="T1" fmla="*/ 600 h 636"/>
                  <a:gd name="T2" fmla="*/ 0 w 696"/>
                  <a:gd name="T3" fmla="*/ 27 h 636"/>
                  <a:gd name="T4" fmla="*/ 2 w 696"/>
                  <a:gd name="T5" fmla="*/ 0 h 636"/>
                  <a:gd name="T6" fmla="*/ 16 w 696"/>
                  <a:gd name="T7" fmla="*/ 2 h 636"/>
                  <a:gd name="T8" fmla="*/ 571 w 696"/>
                  <a:gd name="T9" fmla="*/ 266 h 636"/>
                  <a:gd name="T10" fmla="*/ 576 w 696"/>
                  <a:gd name="T11" fmla="*/ 371 h 636"/>
                  <a:gd name="T12" fmla="*/ 631 w 696"/>
                  <a:gd name="T13" fmla="*/ 429 h 636"/>
                  <a:gd name="T14" fmla="*/ 635 w 696"/>
                  <a:gd name="T15" fmla="*/ 455 h 636"/>
                  <a:gd name="T16" fmla="*/ 679 w 696"/>
                  <a:gd name="T17" fmla="*/ 520 h 636"/>
                  <a:gd name="T18" fmla="*/ 696 w 696"/>
                  <a:gd name="T19" fmla="*/ 609 h 636"/>
                  <a:gd name="T20" fmla="*/ 321 w 696"/>
                  <a:gd name="T21" fmla="*/ 636 h 636"/>
                  <a:gd name="T22" fmla="*/ 228 w 696"/>
                  <a:gd name="T23" fmla="*/ 633 h 636"/>
                  <a:gd name="T24" fmla="*/ 141 w 696"/>
                  <a:gd name="T25" fmla="*/ 600 h 6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96" h="636">
                    <a:moveTo>
                      <a:pt x="141" y="600"/>
                    </a:moveTo>
                    <a:lnTo>
                      <a:pt x="0" y="27"/>
                    </a:lnTo>
                    <a:lnTo>
                      <a:pt x="2" y="0"/>
                    </a:lnTo>
                    <a:lnTo>
                      <a:pt x="16" y="2"/>
                    </a:lnTo>
                    <a:lnTo>
                      <a:pt x="571" y="266"/>
                    </a:lnTo>
                    <a:lnTo>
                      <a:pt x="576" y="371"/>
                    </a:lnTo>
                    <a:lnTo>
                      <a:pt x="631" y="429"/>
                    </a:lnTo>
                    <a:lnTo>
                      <a:pt x="635" y="455"/>
                    </a:lnTo>
                    <a:lnTo>
                      <a:pt x="679" y="520"/>
                    </a:lnTo>
                    <a:lnTo>
                      <a:pt x="696" y="609"/>
                    </a:lnTo>
                    <a:lnTo>
                      <a:pt x="321" y="636"/>
                    </a:lnTo>
                    <a:lnTo>
                      <a:pt x="228" y="633"/>
                    </a:lnTo>
                    <a:lnTo>
                      <a:pt x="141" y="60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19" name="Freeform 31"/>
              <p:cNvSpPr>
                <a:spLocks noChangeAspect="1"/>
              </p:cNvSpPr>
              <p:nvPr/>
            </p:nvSpPr>
            <p:spPr bwMode="auto">
              <a:xfrm>
                <a:off x="3484" y="818"/>
                <a:ext cx="276" cy="296"/>
              </a:xfrm>
              <a:custGeom>
                <a:avLst/>
                <a:gdLst>
                  <a:gd name="T0" fmla="*/ 0 w 1526"/>
                  <a:gd name="T1" fmla="*/ 0 h 1644"/>
                  <a:gd name="T2" fmla="*/ 622 w 1526"/>
                  <a:gd name="T3" fmla="*/ 24 h 1644"/>
                  <a:gd name="T4" fmla="*/ 732 w 1526"/>
                  <a:gd name="T5" fmla="*/ 109 h 1644"/>
                  <a:gd name="T6" fmla="*/ 766 w 1526"/>
                  <a:gd name="T7" fmla="*/ 105 h 1644"/>
                  <a:gd name="T8" fmla="*/ 787 w 1526"/>
                  <a:gd name="T9" fmla="*/ 66 h 1644"/>
                  <a:gd name="T10" fmla="*/ 816 w 1526"/>
                  <a:gd name="T11" fmla="*/ 57 h 1644"/>
                  <a:gd name="T12" fmla="*/ 894 w 1526"/>
                  <a:gd name="T13" fmla="*/ 64 h 1644"/>
                  <a:gd name="T14" fmla="*/ 937 w 1526"/>
                  <a:gd name="T15" fmla="*/ 86 h 1644"/>
                  <a:gd name="T16" fmla="*/ 1072 w 1526"/>
                  <a:gd name="T17" fmla="*/ 127 h 1644"/>
                  <a:gd name="T18" fmla="*/ 1206 w 1526"/>
                  <a:gd name="T19" fmla="*/ 114 h 1644"/>
                  <a:gd name="T20" fmla="*/ 1352 w 1526"/>
                  <a:gd name="T21" fmla="*/ 147 h 1644"/>
                  <a:gd name="T22" fmla="*/ 1406 w 1526"/>
                  <a:gd name="T23" fmla="*/ 176 h 1644"/>
                  <a:gd name="T24" fmla="*/ 1322 w 1526"/>
                  <a:gd name="T25" fmla="*/ 416 h 1644"/>
                  <a:gd name="T26" fmla="*/ 1308 w 1526"/>
                  <a:gd name="T27" fmla="*/ 626 h 1644"/>
                  <a:gd name="T28" fmla="*/ 1277 w 1526"/>
                  <a:gd name="T29" fmla="*/ 688 h 1644"/>
                  <a:gd name="T30" fmla="*/ 1312 w 1526"/>
                  <a:gd name="T31" fmla="*/ 815 h 1644"/>
                  <a:gd name="T32" fmla="*/ 1315 w 1526"/>
                  <a:gd name="T33" fmla="*/ 847 h 1644"/>
                  <a:gd name="T34" fmla="*/ 1292 w 1526"/>
                  <a:gd name="T35" fmla="*/ 881 h 1644"/>
                  <a:gd name="T36" fmla="*/ 1268 w 1526"/>
                  <a:gd name="T37" fmla="*/ 902 h 1644"/>
                  <a:gd name="T38" fmla="*/ 1251 w 1526"/>
                  <a:gd name="T39" fmla="*/ 1114 h 1644"/>
                  <a:gd name="T40" fmla="*/ 1279 w 1526"/>
                  <a:gd name="T41" fmla="*/ 1150 h 1644"/>
                  <a:gd name="T42" fmla="*/ 1268 w 1526"/>
                  <a:gd name="T43" fmla="*/ 1191 h 1644"/>
                  <a:gd name="T44" fmla="*/ 1240 w 1526"/>
                  <a:gd name="T45" fmla="*/ 1225 h 1644"/>
                  <a:gd name="T46" fmla="*/ 1238 w 1526"/>
                  <a:gd name="T47" fmla="*/ 1273 h 1644"/>
                  <a:gd name="T48" fmla="*/ 1255 w 1526"/>
                  <a:gd name="T49" fmla="*/ 1316 h 1644"/>
                  <a:gd name="T50" fmla="*/ 1338 w 1526"/>
                  <a:gd name="T51" fmla="*/ 1380 h 1644"/>
                  <a:gd name="T52" fmla="*/ 1416 w 1526"/>
                  <a:gd name="T53" fmla="*/ 1408 h 1644"/>
                  <a:gd name="T54" fmla="*/ 1526 w 1526"/>
                  <a:gd name="T55" fmla="*/ 1503 h 1644"/>
                  <a:gd name="T56" fmla="*/ 1451 w 1526"/>
                  <a:gd name="T57" fmla="*/ 1644 h 1644"/>
                  <a:gd name="T58" fmla="*/ 954 w 1526"/>
                  <a:gd name="T59" fmla="*/ 981 h 1644"/>
                  <a:gd name="T60" fmla="*/ 950 w 1526"/>
                  <a:gd name="T61" fmla="*/ 884 h 1644"/>
                  <a:gd name="T62" fmla="*/ 832 w 1526"/>
                  <a:gd name="T63" fmla="*/ 749 h 1644"/>
                  <a:gd name="T64" fmla="*/ 811 w 1526"/>
                  <a:gd name="T65" fmla="*/ 740 h 1644"/>
                  <a:gd name="T66" fmla="*/ 766 w 1526"/>
                  <a:gd name="T67" fmla="*/ 743 h 1644"/>
                  <a:gd name="T68" fmla="*/ 757 w 1526"/>
                  <a:gd name="T69" fmla="*/ 756 h 1644"/>
                  <a:gd name="T70" fmla="*/ 727 w 1526"/>
                  <a:gd name="T71" fmla="*/ 751 h 1644"/>
                  <a:gd name="T72" fmla="*/ 712 w 1526"/>
                  <a:gd name="T73" fmla="*/ 724 h 1644"/>
                  <a:gd name="T74" fmla="*/ 712 w 1526"/>
                  <a:gd name="T75" fmla="*/ 696 h 1644"/>
                  <a:gd name="T76" fmla="*/ 712 w 1526"/>
                  <a:gd name="T77" fmla="*/ 622 h 1644"/>
                  <a:gd name="T78" fmla="*/ 699 w 1526"/>
                  <a:gd name="T79" fmla="*/ 590 h 1644"/>
                  <a:gd name="T80" fmla="*/ 648 w 1526"/>
                  <a:gd name="T81" fmla="*/ 498 h 1644"/>
                  <a:gd name="T82" fmla="*/ 643 w 1526"/>
                  <a:gd name="T83" fmla="*/ 440 h 1644"/>
                  <a:gd name="T84" fmla="*/ 653 w 1526"/>
                  <a:gd name="T85" fmla="*/ 440 h 1644"/>
                  <a:gd name="T86" fmla="*/ 730 w 1526"/>
                  <a:gd name="T87" fmla="*/ 293 h 1644"/>
                  <a:gd name="T88" fmla="*/ 728 w 1526"/>
                  <a:gd name="T89" fmla="*/ 269 h 1644"/>
                  <a:gd name="T90" fmla="*/ 702 w 1526"/>
                  <a:gd name="T91" fmla="*/ 239 h 1644"/>
                  <a:gd name="T92" fmla="*/ 650 w 1526"/>
                  <a:gd name="T93" fmla="*/ 239 h 1644"/>
                  <a:gd name="T94" fmla="*/ 634 w 1526"/>
                  <a:gd name="T95" fmla="*/ 223 h 1644"/>
                  <a:gd name="T96" fmla="*/ 422 w 1526"/>
                  <a:gd name="T97" fmla="*/ 203 h 1644"/>
                  <a:gd name="T98" fmla="*/ 324 w 1526"/>
                  <a:gd name="T99" fmla="*/ 209 h 1644"/>
                  <a:gd name="T100" fmla="*/ 319 w 1526"/>
                  <a:gd name="T101" fmla="*/ 222 h 1644"/>
                  <a:gd name="T102" fmla="*/ 44 w 1526"/>
                  <a:gd name="T103" fmla="*/ 203 h 1644"/>
                  <a:gd name="T104" fmla="*/ 16 w 1526"/>
                  <a:gd name="T105" fmla="*/ 134 h 1644"/>
                  <a:gd name="T106" fmla="*/ 0 w 1526"/>
                  <a:gd name="T107" fmla="*/ 0 h 16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26" h="1644">
                    <a:moveTo>
                      <a:pt x="0" y="0"/>
                    </a:moveTo>
                    <a:lnTo>
                      <a:pt x="622" y="24"/>
                    </a:lnTo>
                    <a:lnTo>
                      <a:pt x="732" y="109"/>
                    </a:lnTo>
                    <a:lnTo>
                      <a:pt x="766" y="105"/>
                    </a:lnTo>
                    <a:lnTo>
                      <a:pt x="787" y="66"/>
                    </a:lnTo>
                    <a:lnTo>
                      <a:pt x="816" y="57"/>
                    </a:lnTo>
                    <a:lnTo>
                      <a:pt x="894" y="64"/>
                    </a:lnTo>
                    <a:lnTo>
                      <a:pt x="937" y="86"/>
                    </a:lnTo>
                    <a:lnTo>
                      <a:pt x="1072" y="127"/>
                    </a:lnTo>
                    <a:lnTo>
                      <a:pt x="1206" y="114"/>
                    </a:lnTo>
                    <a:lnTo>
                      <a:pt x="1352" y="147"/>
                    </a:lnTo>
                    <a:lnTo>
                      <a:pt x="1406" y="176"/>
                    </a:lnTo>
                    <a:lnTo>
                      <a:pt x="1322" y="416"/>
                    </a:lnTo>
                    <a:lnTo>
                      <a:pt x="1308" y="626"/>
                    </a:lnTo>
                    <a:lnTo>
                      <a:pt x="1277" y="688"/>
                    </a:lnTo>
                    <a:lnTo>
                      <a:pt x="1312" y="815"/>
                    </a:lnTo>
                    <a:lnTo>
                      <a:pt x="1315" y="847"/>
                    </a:lnTo>
                    <a:lnTo>
                      <a:pt x="1292" y="881"/>
                    </a:lnTo>
                    <a:lnTo>
                      <a:pt x="1268" y="902"/>
                    </a:lnTo>
                    <a:lnTo>
                      <a:pt x="1251" y="1114"/>
                    </a:lnTo>
                    <a:lnTo>
                      <a:pt x="1279" y="1150"/>
                    </a:lnTo>
                    <a:lnTo>
                      <a:pt x="1268" y="1191"/>
                    </a:lnTo>
                    <a:lnTo>
                      <a:pt x="1240" y="1225"/>
                    </a:lnTo>
                    <a:lnTo>
                      <a:pt x="1238" y="1273"/>
                    </a:lnTo>
                    <a:lnTo>
                      <a:pt x="1255" y="1316"/>
                    </a:lnTo>
                    <a:lnTo>
                      <a:pt x="1338" y="1380"/>
                    </a:lnTo>
                    <a:lnTo>
                      <a:pt x="1416" y="1408"/>
                    </a:lnTo>
                    <a:lnTo>
                      <a:pt x="1526" y="1503"/>
                    </a:lnTo>
                    <a:lnTo>
                      <a:pt x="1451" y="1644"/>
                    </a:lnTo>
                    <a:lnTo>
                      <a:pt x="954" y="981"/>
                    </a:lnTo>
                    <a:lnTo>
                      <a:pt x="950" y="884"/>
                    </a:lnTo>
                    <a:lnTo>
                      <a:pt x="832" y="749"/>
                    </a:lnTo>
                    <a:lnTo>
                      <a:pt x="811" y="740"/>
                    </a:lnTo>
                    <a:lnTo>
                      <a:pt x="766" y="743"/>
                    </a:lnTo>
                    <a:lnTo>
                      <a:pt x="757" y="756"/>
                    </a:lnTo>
                    <a:lnTo>
                      <a:pt x="727" y="751"/>
                    </a:lnTo>
                    <a:lnTo>
                      <a:pt x="712" y="724"/>
                    </a:lnTo>
                    <a:lnTo>
                      <a:pt x="712" y="696"/>
                    </a:lnTo>
                    <a:lnTo>
                      <a:pt x="712" y="622"/>
                    </a:lnTo>
                    <a:lnTo>
                      <a:pt x="699" y="590"/>
                    </a:lnTo>
                    <a:lnTo>
                      <a:pt x="648" y="498"/>
                    </a:lnTo>
                    <a:lnTo>
                      <a:pt x="643" y="440"/>
                    </a:lnTo>
                    <a:lnTo>
                      <a:pt x="653" y="440"/>
                    </a:lnTo>
                    <a:lnTo>
                      <a:pt x="730" y="293"/>
                    </a:lnTo>
                    <a:lnTo>
                      <a:pt x="728" y="269"/>
                    </a:lnTo>
                    <a:lnTo>
                      <a:pt x="702" y="239"/>
                    </a:lnTo>
                    <a:lnTo>
                      <a:pt x="650" y="239"/>
                    </a:lnTo>
                    <a:lnTo>
                      <a:pt x="634" y="223"/>
                    </a:lnTo>
                    <a:lnTo>
                      <a:pt x="422" y="203"/>
                    </a:lnTo>
                    <a:lnTo>
                      <a:pt x="324" y="209"/>
                    </a:lnTo>
                    <a:lnTo>
                      <a:pt x="319" y="222"/>
                    </a:lnTo>
                    <a:lnTo>
                      <a:pt x="44" y="203"/>
                    </a:lnTo>
                    <a:lnTo>
                      <a:pt x="16" y="1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20" name="Freeform 32"/>
              <p:cNvSpPr>
                <a:spLocks noChangeAspect="1"/>
              </p:cNvSpPr>
              <p:nvPr/>
            </p:nvSpPr>
            <p:spPr bwMode="auto">
              <a:xfrm>
                <a:off x="3501" y="1043"/>
                <a:ext cx="245" cy="100"/>
              </a:xfrm>
              <a:custGeom>
                <a:avLst/>
                <a:gdLst>
                  <a:gd name="T0" fmla="*/ 2 w 1359"/>
                  <a:gd name="T1" fmla="*/ 403 h 551"/>
                  <a:gd name="T2" fmla="*/ 4 w 1359"/>
                  <a:gd name="T3" fmla="*/ 360 h 551"/>
                  <a:gd name="T4" fmla="*/ 0 w 1359"/>
                  <a:gd name="T5" fmla="*/ 306 h 551"/>
                  <a:gd name="T6" fmla="*/ 15 w 1359"/>
                  <a:gd name="T7" fmla="*/ 281 h 551"/>
                  <a:gd name="T8" fmla="*/ 73 w 1359"/>
                  <a:gd name="T9" fmla="*/ 291 h 551"/>
                  <a:gd name="T10" fmla="*/ 152 w 1359"/>
                  <a:gd name="T11" fmla="*/ 342 h 551"/>
                  <a:gd name="T12" fmla="*/ 223 w 1359"/>
                  <a:gd name="T13" fmla="*/ 349 h 551"/>
                  <a:gd name="T14" fmla="*/ 224 w 1359"/>
                  <a:gd name="T15" fmla="*/ 240 h 551"/>
                  <a:gd name="T16" fmla="*/ 238 w 1359"/>
                  <a:gd name="T17" fmla="*/ 230 h 551"/>
                  <a:gd name="T18" fmla="*/ 356 w 1359"/>
                  <a:gd name="T19" fmla="*/ 294 h 551"/>
                  <a:gd name="T20" fmla="*/ 381 w 1359"/>
                  <a:gd name="T21" fmla="*/ 299 h 551"/>
                  <a:gd name="T22" fmla="*/ 732 w 1359"/>
                  <a:gd name="T23" fmla="*/ 0 h 551"/>
                  <a:gd name="T24" fmla="*/ 814 w 1359"/>
                  <a:gd name="T25" fmla="*/ 0 h 551"/>
                  <a:gd name="T26" fmla="*/ 1118 w 1359"/>
                  <a:gd name="T27" fmla="*/ 65 h 551"/>
                  <a:gd name="T28" fmla="*/ 1359 w 1359"/>
                  <a:gd name="T29" fmla="*/ 390 h 551"/>
                  <a:gd name="T30" fmla="*/ 1324 w 1359"/>
                  <a:gd name="T31" fmla="*/ 467 h 551"/>
                  <a:gd name="T32" fmla="*/ 1173 w 1359"/>
                  <a:gd name="T33" fmla="*/ 551 h 551"/>
                  <a:gd name="T34" fmla="*/ 1143 w 1359"/>
                  <a:gd name="T35" fmla="*/ 526 h 551"/>
                  <a:gd name="T36" fmla="*/ 1102 w 1359"/>
                  <a:gd name="T37" fmla="*/ 526 h 551"/>
                  <a:gd name="T38" fmla="*/ 1078 w 1359"/>
                  <a:gd name="T39" fmla="*/ 541 h 551"/>
                  <a:gd name="T40" fmla="*/ 1031 w 1359"/>
                  <a:gd name="T41" fmla="*/ 533 h 551"/>
                  <a:gd name="T42" fmla="*/ 1020 w 1359"/>
                  <a:gd name="T43" fmla="*/ 525 h 551"/>
                  <a:gd name="T44" fmla="*/ 845 w 1359"/>
                  <a:gd name="T45" fmla="*/ 520 h 551"/>
                  <a:gd name="T46" fmla="*/ 832 w 1359"/>
                  <a:gd name="T47" fmla="*/ 508 h 551"/>
                  <a:gd name="T48" fmla="*/ 845 w 1359"/>
                  <a:gd name="T49" fmla="*/ 396 h 551"/>
                  <a:gd name="T50" fmla="*/ 773 w 1359"/>
                  <a:gd name="T51" fmla="*/ 398 h 551"/>
                  <a:gd name="T52" fmla="*/ 743 w 1359"/>
                  <a:gd name="T53" fmla="*/ 390 h 551"/>
                  <a:gd name="T54" fmla="*/ 700 w 1359"/>
                  <a:gd name="T55" fmla="*/ 391 h 551"/>
                  <a:gd name="T56" fmla="*/ 646 w 1359"/>
                  <a:gd name="T57" fmla="*/ 354 h 551"/>
                  <a:gd name="T58" fmla="*/ 621 w 1359"/>
                  <a:gd name="T59" fmla="*/ 365 h 551"/>
                  <a:gd name="T60" fmla="*/ 588 w 1359"/>
                  <a:gd name="T61" fmla="*/ 395 h 551"/>
                  <a:gd name="T62" fmla="*/ 514 w 1359"/>
                  <a:gd name="T63" fmla="*/ 398 h 551"/>
                  <a:gd name="T64" fmla="*/ 488 w 1359"/>
                  <a:gd name="T65" fmla="*/ 375 h 551"/>
                  <a:gd name="T66" fmla="*/ 403 w 1359"/>
                  <a:gd name="T67" fmla="*/ 375 h 551"/>
                  <a:gd name="T68" fmla="*/ 160 w 1359"/>
                  <a:gd name="T69" fmla="*/ 390 h 551"/>
                  <a:gd name="T70" fmla="*/ 2 w 1359"/>
                  <a:gd name="T71" fmla="*/ 403 h 5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59" h="551">
                    <a:moveTo>
                      <a:pt x="2" y="403"/>
                    </a:moveTo>
                    <a:lnTo>
                      <a:pt x="4" y="360"/>
                    </a:lnTo>
                    <a:lnTo>
                      <a:pt x="0" y="306"/>
                    </a:lnTo>
                    <a:lnTo>
                      <a:pt x="15" y="281"/>
                    </a:lnTo>
                    <a:lnTo>
                      <a:pt x="73" y="291"/>
                    </a:lnTo>
                    <a:lnTo>
                      <a:pt x="152" y="342"/>
                    </a:lnTo>
                    <a:lnTo>
                      <a:pt x="223" y="349"/>
                    </a:lnTo>
                    <a:lnTo>
                      <a:pt x="224" y="240"/>
                    </a:lnTo>
                    <a:lnTo>
                      <a:pt x="238" y="230"/>
                    </a:lnTo>
                    <a:lnTo>
                      <a:pt x="356" y="294"/>
                    </a:lnTo>
                    <a:lnTo>
                      <a:pt x="381" y="299"/>
                    </a:lnTo>
                    <a:lnTo>
                      <a:pt x="732" y="0"/>
                    </a:lnTo>
                    <a:lnTo>
                      <a:pt x="814" y="0"/>
                    </a:lnTo>
                    <a:lnTo>
                      <a:pt x="1118" y="65"/>
                    </a:lnTo>
                    <a:lnTo>
                      <a:pt x="1359" y="390"/>
                    </a:lnTo>
                    <a:lnTo>
                      <a:pt x="1324" y="467"/>
                    </a:lnTo>
                    <a:lnTo>
                      <a:pt x="1173" y="551"/>
                    </a:lnTo>
                    <a:lnTo>
                      <a:pt x="1143" y="526"/>
                    </a:lnTo>
                    <a:lnTo>
                      <a:pt x="1102" y="526"/>
                    </a:lnTo>
                    <a:lnTo>
                      <a:pt x="1078" y="541"/>
                    </a:lnTo>
                    <a:lnTo>
                      <a:pt x="1031" y="533"/>
                    </a:lnTo>
                    <a:lnTo>
                      <a:pt x="1020" y="525"/>
                    </a:lnTo>
                    <a:lnTo>
                      <a:pt x="845" y="520"/>
                    </a:lnTo>
                    <a:lnTo>
                      <a:pt x="832" y="508"/>
                    </a:lnTo>
                    <a:lnTo>
                      <a:pt x="845" y="396"/>
                    </a:lnTo>
                    <a:lnTo>
                      <a:pt x="773" y="398"/>
                    </a:lnTo>
                    <a:lnTo>
                      <a:pt x="743" y="390"/>
                    </a:lnTo>
                    <a:lnTo>
                      <a:pt x="700" y="391"/>
                    </a:lnTo>
                    <a:lnTo>
                      <a:pt x="646" y="354"/>
                    </a:lnTo>
                    <a:lnTo>
                      <a:pt x="621" y="365"/>
                    </a:lnTo>
                    <a:lnTo>
                      <a:pt x="588" y="395"/>
                    </a:lnTo>
                    <a:lnTo>
                      <a:pt x="514" y="398"/>
                    </a:lnTo>
                    <a:lnTo>
                      <a:pt x="488" y="375"/>
                    </a:lnTo>
                    <a:lnTo>
                      <a:pt x="403" y="375"/>
                    </a:lnTo>
                    <a:lnTo>
                      <a:pt x="160" y="390"/>
                    </a:lnTo>
                    <a:lnTo>
                      <a:pt x="2" y="403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21" name="Freeform 33"/>
              <p:cNvSpPr>
                <a:spLocks noChangeAspect="1"/>
              </p:cNvSpPr>
              <p:nvPr/>
            </p:nvSpPr>
            <p:spPr bwMode="auto">
              <a:xfrm>
                <a:off x="3184" y="1053"/>
                <a:ext cx="236" cy="131"/>
              </a:xfrm>
              <a:custGeom>
                <a:avLst/>
                <a:gdLst>
                  <a:gd name="T0" fmla="*/ 137 w 1308"/>
                  <a:gd name="T1" fmla="*/ 0 h 728"/>
                  <a:gd name="T2" fmla="*/ 132 w 1308"/>
                  <a:gd name="T3" fmla="*/ 52 h 728"/>
                  <a:gd name="T4" fmla="*/ 163 w 1308"/>
                  <a:gd name="T5" fmla="*/ 73 h 728"/>
                  <a:gd name="T6" fmla="*/ 129 w 1308"/>
                  <a:gd name="T7" fmla="*/ 92 h 728"/>
                  <a:gd name="T8" fmla="*/ 171 w 1308"/>
                  <a:gd name="T9" fmla="*/ 148 h 728"/>
                  <a:gd name="T10" fmla="*/ 124 w 1308"/>
                  <a:gd name="T11" fmla="*/ 168 h 728"/>
                  <a:gd name="T12" fmla="*/ 149 w 1308"/>
                  <a:gd name="T13" fmla="*/ 205 h 728"/>
                  <a:gd name="T14" fmla="*/ 200 w 1308"/>
                  <a:gd name="T15" fmla="*/ 211 h 728"/>
                  <a:gd name="T16" fmla="*/ 197 w 1308"/>
                  <a:gd name="T17" fmla="*/ 264 h 728"/>
                  <a:gd name="T18" fmla="*/ 129 w 1308"/>
                  <a:gd name="T19" fmla="*/ 316 h 728"/>
                  <a:gd name="T20" fmla="*/ 91 w 1308"/>
                  <a:gd name="T21" fmla="*/ 322 h 728"/>
                  <a:gd name="T22" fmla="*/ 75 w 1308"/>
                  <a:gd name="T23" fmla="*/ 405 h 728"/>
                  <a:gd name="T24" fmla="*/ 0 w 1308"/>
                  <a:gd name="T25" fmla="*/ 482 h 728"/>
                  <a:gd name="T26" fmla="*/ 13 w 1308"/>
                  <a:gd name="T27" fmla="*/ 502 h 728"/>
                  <a:gd name="T28" fmla="*/ 129 w 1308"/>
                  <a:gd name="T29" fmla="*/ 481 h 728"/>
                  <a:gd name="T30" fmla="*/ 152 w 1308"/>
                  <a:gd name="T31" fmla="*/ 519 h 728"/>
                  <a:gd name="T32" fmla="*/ 106 w 1308"/>
                  <a:gd name="T33" fmla="*/ 572 h 728"/>
                  <a:gd name="T34" fmla="*/ 81 w 1308"/>
                  <a:gd name="T35" fmla="*/ 642 h 728"/>
                  <a:gd name="T36" fmla="*/ 89 w 1308"/>
                  <a:gd name="T37" fmla="*/ 680 h 728"/>
                  <a:gd name="T38" fmla="*/ 143 w 1308"/>
                  <a:gd name="T39" fmla="*/ 683 h 728"/>
                  <a:gd name="T40" fmla="*/ 154 w 1308"/>
                  <a:gd name="T41" fmla="*/ 696 h 728"/>
                  <a:gd name="T42" fmla="*/ 197 w 1308"/>
                  <a:gd name="T43" fmla="*/ 694 h 728"/>
                  <a:gd name="T44" fmla="*/ 250 w 1308"/>
                  <a:gd name="T45" fmla="*/ 674 h 728"/>
                  <a:gd name="T46" fmla="*/ 327 w 1308"/>
                  <a:gd name="T47" fmla="*/ 690 h 728"/>
                  <a:gd name="T48" fmla="*/ 357 w 1308"/>
                  <a:gd name="T49" fmla="*/ 686 h 728"/>
                  <a:gd name="T50" fmla="*/ 418 w 1308"/>
                  <a:gd name="T51" fmla="*/ 720 h 728"/>
                  <a:gd name="T52" fmla="*/ 467 w 1308"/>
                  <a:gd name="T53" fmla="*/ 728 h 728"/>
                  <a:gd name="T54" fmla="*/ 518 w 1308"/>
                  <a:gd name="T55" fmla="*/ 692 h 728"/>
                  <a:gd name="T56" fmla="*/ 505 w 1308"/>
                  <a:gd name="T57" fmla="*/ 589 h 728"/>
                  <a:gd name="T58" fmla="*/ 499 w 1308"/>
                  <a:gd name="T59" fmla="*/ 564 h 728"/>
                  <a:gd name="T60" fmla="*/ 513 w 1308"/>
                  <a:gd name="T61" fmla="*/ 564 h 728"/>
                  <a:gd name="T62" fmla="*/ 574 w 1308"/>
                  <a:gd name="T63" fmla="*/ 619 h 728"/>
                  <a:gd name="T64" fmla="*/ 647 w 1308"/>
                  <a:gd name="T65" fmla="*/ 570 h 728"/>
                  <a:gd name="T66" fmla="*/ 660 w 1308"/>
                  <a:gd name="T67" fmla="*/ 528 h 728"/>
                  <a:gd name="T68" fmla="*/ 704 w 1308"/>
                  <a:gd name="T69" fmla="*/ 495 h 728"/>
                  <a:gd name="T70" fmla="*/ 744 w 1308"/>
                  <a:gd name="T71" fmla="*/ 483 h 728"/>
                  <a:gd name="T72" fmla="*/ 813 w 1308"/>
                  <a:gd name="T73" fmla="*/ 485 h 728"/>
                  <a:gd name="T74" fmla="*/ 892 w 1308"/>
                  <a:gd name="T75" fmla="*/ 497 h 728"/>
                  <a:gd name="T76" fmla="*/ 902 w 1308"/>
                  <a:gd name="T77" fmla="*/ 520 h 728"/>
                  <a:gd name="T78" fmla="*/ 819 w 1308"/>
                  <a:gd name="T79" fmla="*/ 572 h 728"/>
                  <a:gd name="T80" fmla="*/ 825 w 1308"/>
                  <a:gd name="T81" fmla="*/ 585 h 728"/>
                  <a:gd name="T82" fmla="*/ 859 w 1308"/>
                  <a:gd name="T83" fmla="*/ 615 h 728"/>
                  <a:gd name="T84" fmla="*/ 892 w 1308"/>
                  <a:gd name="T85" fmla="*/ 645 h 728"/>
                  <a:gd name="T86" fmla="*/ 951 w 1308"/>
                  <a:gd name="T87" fmla="*/ 647 h 728"/>
                  <a:gd name="T88" fmla="*/ 1022 w 1308"/>
                  <a:gd name="T89" fmla="*/ 639 h 728"/>
                  <a:gd name="T90" fmla="*/ 1101 w 1308"/>
                  <a:gd name="T91" fmla="*/ 637 h 728"/>
                  <a:gd name="T92" fmla="*/ 1093 w 1308"/>
                  <a:gd name="T93" fmla="*/ 591 h 728"/>
                  <a:gd name="T94" fmla="*/ 1138 w 1308"/>
                  <a:gd name="T95" fmla="*/ 580 h 728"/>
                  <a:gd name="T96" fmla="*/ 1221 w 1308"/>
                  <a:gd name="T97" fmla="*/ 514 h 728"/>
                  <a:gd name="T98" fmla="*/ 1241 w 1308"/>
                  <a:gd name="T99" fmla="*/ 440 h 728"/>
                  <a:gd name="T100" fmla="*/ 1288 w 1308"/>
                  <a:gd name="T101" fmla="*/ 390 h 728"/>
                  <a:gd name="T102" fmla="*/ 1296 w 1308"/>
                  <a:gd name="T103" fmla="*/ 278 h 728"/>
                  <a:gd name="T104" fmla="*/ 1282 w 1308"/>
                  <a:gd name="T105" fmla="*/ 229 h 728"/>
                  <a:gd name="T106" fmla="*/ 1286 w 1308"/>
                  <a:gd name="T107" fmla="*/ 199 h 728"/>
                  <a:gd name="T108" fmla="*/ 1308 w 1308"/>
                  <a:gd name="T109" fmla="*/ 171 h 728"/>
                  <a:gd name="T110" fmla="*/ 1127 w 1308"/>
                  <a:gd name="T111" fmla="*/ 95 h 728"/>
                  <a:gd name="T112" fmla="*/ 782 w 1308"/>
                  <a:gd name="T113" fmla="*/ 122 h 728"/>
                  <a:gd name="T114" fmla="*/ 658 w 1308"/>
                  <a:gd name="T115" fmla="*/ 120 h 728"/>
                  <a:gd name="T116" fmla="*/ 568 w 1308"/>
                  <a:gd name="T117" fmla="*/ 85 h 728"/>
                  <a:gd name="T118" fmla="*/ 137 w 1308"/>
                  <a:gd name="T119" fmla="*/ 0 h 7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08" h="728">
                    <a:moveTo>
                      <a:pt x="137" y="0"/>
                    </a:moveTo>
                    <a:lnTo>
                      <a:pt x="132" y="52"/>
                    </a:lnTo>
                    <a:lnTo>
                      <a:pt x="163" y="73"/>
                    </a:lnTo>
                    <a:lnTo>
                      <a:pt x="129" y="92"/>
                    </a:lnTo>
                    <a:lnTo>
                      <a:pt x="171" y="148"/>
                    </a:lnTo>
                    <a:lnTo>
                      <a:pt x="124" y="168"/>
                    </a:lnTo>
                    <a:lnTo>
                      <a:pt x="149" y="205"/>
                    </a:lnTo>
                    <a:lnTo>
                      <a:pt x="200" y="211"/>
                    </a:lnTo>
                    <a:lnTo>
                      <a:pt x="197" y="264"/>
                    </a:lnTo>
                    <a:lnTo>
                      <a:pt x="129" y="316"/>
                    </a:lnTo>
                    <a:lnTo>
                      <a:pt x="91" y="322"/>
                    </a:lnTo>
                    <a:lnTo>
                      <a:pt x="75" y="405"/>
                    </a:lnTo>
                    <a:lnTo>
                      <a:pt x="0" y="482"/>
                    </a:lnTo>
                    <a:lnTo>
                      <a:pt x="13" y="502"/>
                    </a:lnTo>
                    <a:lnTo>
                      <a:pt x="129" y="481"/>
                    </a:lnTo>
                    <a:lnTo>
                      <a:pt x="152" y="519"/>
                    </a:lnTo>
                    <a:lnTo>
                      <a:pt x="106" y="572"/>
                    </a:lnTo>
                    <a:lnTo>
                      <a:pt x="81" y="642"/>
                    </a:lnTo>
                    <a:lnTo>
                      <a:pt x="89" y="680"/>
                    </a:lnTo>
                    <a:lnTo>
                      <a:pt x="143" y="683"/>
                    </a:lnTo>
                    <a:lnTo>
                      <a:pt x="154" y="696"/>
                    </a:lnTo>
                    <a:lnTo>
                      <a:pt x="197" y="694"/>
                    </a:lnTo>
                    <a:lnTo>
                      <a:pt x="250" y="674"/>
                    </a:lnTo>
                    <a:lnTo>
                      <a:pt x="327" y="690"/>
                    </a:lnTo>
                    <a:lnTo>
                      <a:pt x="357" y="686"/>
                    </a:lnTo>
                    <a:lnTo>
                      <a:pt x="418" y="720"/>
                    </a:lnTo>
                    <a:lnTo>
                      <a:pt x="467" y="728"/>
                    </a:lnTo>
                    <a:lnTo>
                      <a:pt x="518" y="692"/>
                    </a:lnTo>
                    <a:lnTo>
                      <a:pt x="505" y="589"/>
                    </a:lnTo>
                    <a:lnTo>
                      <a:pt x="499" y="564"/>
                    </a:lnTo>
                    <a:lnTo>
                      <a:pt x="513" y="564"/>
                    </a:lnTo>
                    <a:lnTo>
                      <a:pt x="574" y="619"/>
                    </a:lnTo>
                    <a:lnTo>
                      <a:pt x="647" y="570"/>
                    </a:lnTo>
                    <a:lnTo>
                      <a:pt x="660" y="528"/>
                    </a:lnTo>
                    <a:lnTo>
                      <a:pt x="704" y="495"/>
                    </a:lnTo>
                    <a:lnTo>
                      <a:pt x="744" y="483"/>
                    </a:lnTo>
                    <a:lnTo>
                      <a:pt x="813" y="485"/>
                    </a:lnTo>
                    <a:lnTo>
                      <a:pt x="892" y="497"/>
                    </a:lnTo>
                    <a:lnTo>
                      <a:pt x="902" y="520"/>
                    </a:lnTo>
                    <a:lnTo>
                      <a:pt x="819" y="572"/>
                    </a:lnTo>
                    <a:lnTo>
                      <a:pt x="825" y="585"/>
                    </a:lnTo>
                    <a:lnTo>
                      <a:pt x="859" y="615"/>
                    </a:lnTo>
                    <a:lnTo>
                      <a:pt x="892" y="645"/>
                    </a:lnTo>
                    <a:lnTo>
                      <a:pt x="951" y="647"/>
                    </a:lnTo>
                    <a:lnTo>
                      <a:pt x="1022" y="639"/>
                    </a:lnTo>
                    <a:lnTo>
                      <a:pt x="1101" y="637"/>
                    </a:lnTo>
                    <a:lnTo>
                      <a:pt x="1093" y="591"/>
                    </a:lnTo>
                    <a:lnTo>
                      <a:pt x="1138" y="580"/>
                    </a:lnTo>
                    <a:lnTo>
                      <a:pt x="1221" y="514"/>
                    </a:lnTo>
                    <a:lnTo>
                      <a:pt x="1241" y="440"/>
                    </a:lnTo>
                    <a:lnTo>
                      <a:pt x="1288" y="390"/>
                    </a:lnTo>
                    <a:lnTo>
                      <a:pt x="1296" y="278"/>
                    </a:lnTo>
                    <a:lnTo>
                      <a:pt x="1282" y="229"/>
                    </a:lnTo>
                    <a:lnTo>
                      <a:pt x="1286" y="199"/>
                    </a:lnTo>
                    <a:lnTo>
                      <a:pt x="1308" y="171"/>
                    </a:lnTo>
                    <a:lnTo>
                      <a:pt x="1127" y="95"/>
                    </a:lnTo>
                    <a:lnTo>
                      <a:pt x="782" y="122"/>
                    </a:lnTo>
                    <a:lnTo>
                      <a:pt x="658" y="120"/>
                    </a:lnTo>
                    <a:lnTo>
                      <a:pt x="568" y="85"/>
                    </a:lnTo>
                    <a:lnTo>
                      <a:pt x="137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22" name="Freeform 34"/>
              <p:cNvSpPr>
                <a:spLocks noChangeAspect="1"/>
              </p:cNvSpPr>
              <p:nvPr/>
            </p:nvSpPr>
            <p:spPr bwMode="auto">
              <a:xfrm>
                <a:off x="3708" y="849"/>
                <a:ext cx="171" cy="239"/>
              </a:xfrm>
              <a:custGeom>
                <a:avLst/>
                <a:gdLst>
                  <a:gd name="T0" fmla="*/ 167 w 948"/>
                  <a:gd name="T1" fmla="*/ 0 h 1327"/>
                  <a:gd name="T2" fmla="*/ 244 w 948"/>
                  <a:gd name="T3" fmla="*/ 45 h 1327"/>
                  <a:gd name="T4" fmla="*/ 337 w 948"/>
                  <a:gd name="T5" fmla="*/ 66 h 1327"/>
                  <a:gd name="T6" fmla="*/ 407 w 948"/>
                  <a:gd name="T7" fmla="*/ 102 h 1327"/>
                  <a:gd name="T8" fmla="*/ 439 w 948"/>
                  <a:gd name="T9" fmla="*/ 137 h 1327"/>
                  <a:gd name="T10" fmla="*/ 486 w 948"/>
                  <a:gd name="T11" fmla="*/ 148 h 1327"/>
                  <a:gd name="T12" fmla="*/ 540 w 948"/>
                  <a:gd name="T13" fmla="*/ 216 h 1327"/>
                  <a:gd name="T14" fmla="*/ 576 w 948"/>
                  <a:gd name="T15" fmla="*/ 215 h 1327"/>
                  <a:gd name="T16" fmla="*/ 653 w 948"/>
                  <a:gd name="T17" fmla="*/ 285 h 1327"/>
                  <a:gd name="T18" fmla="*/ 699 w 948"/>
                  <a:gd name="T19" fmla="*/ 279 h 1327"/>
                  <a:gd name="T20" fmla="*/ 747 w 948"/>
                  <a:gd name="T21" fmla="*/ 309 h 1327"/>
                  <a:gd name="T22" fmla="*/ 855 w 948"/>
                  <a:gd name="T23" fmla="*/ 416 h 1327"/>
                  <a:gd name="T24" fmla="*/ 937 w 948"/>
                  <a:gd name="T25" fmla="*/ 444 h 1327"/>
                  <a:gd name="T26" fmla="*/ 948 w 948"/>
                  <a:gd name="T27" fmla="*/ 466 h 1327"/>
                  <a:gd name="T28" fmla="*/ 438 w 948"/>
                  <a:gd name="T29" fmla="*/ 835 h 1327"/>
                  <a:gd name="T30" fmla="*/ 428 w 948"/>
                  <a:gd name="T31" fmla="*/ 988 h 1327"/>
                  <a:gd name="T32" fmla="*/ 315 w 948"/>
                  <a:gd name="T33" fmla="*/ 1095 h 1327"/>
                  <a:gd name="T34" fmla="*/ 315 w 948"/>
                  <a:gd name="T35" fmla="*/ 1124 h 1327"/>
                  <a:gd name="T36" fmla="*/ 355 w 948"/>
                  <a:gd name="T37" fmla="*/ 1165 h 1327"/>
                  <a:gd name="T38" fmla="*/ 341 w 948"/>
                  <a:gd name="T39" fmla="*/ 1180 h 1327"/>
                  <a:gd name="T40" fmla="*/ 343 w 948"/>
                  <a:gd name="T41" fmla="*/ 1225 h 1327"/>
                  <a:gd name="T42" fmla="*/ 286 w 948"/>
                  <a:gd name="T43" fmla="*/ 1327 h 1327"/>
                  <a:gd name="T44" fmla="*/ 178 w 948"/>
                  <a:gd name="T45" fmla="*/ 1233 h 1327"/>
                  <a:gd name="T46" fmla="*/ 100 w 948"/>
                  <a:gd name="T47" fmla="*/ 1206 h 1327"/>
                  <a:gd name="T48" fmla="*/ 17 w 948"/>
                  <a:gd name="T49" fmla="*/ 1142 h 1327"/>
                  <a:gd name="T50" fmla="*/ 0 w 948"/>
                  <a:gd name="T51" fmla="*/ 1097 h 1327"/>
                  <a:gd name="T52" fmla="*/ 1 w 948"/>
                  <a:gd name="T53" fmla="*/ 1050 h 1327"/>
                  <a:gd name="T54" fmla="*/ 28 w 948"/>
                  <a:gd name="T55" fmla="*/ 1019 h 1327"/>
                  <a:gd name="T56" fmla="*/ 40 w 948"/>
                  <a:gd name="T57" fmla="*/ 975 h 1327"/>
                  <a:gd name="T58" fmla="*/ 13 w 948"/>
                  <a:gd name="T59" fmla="*/ 940 h 1327"/>
                  <a:gd name="T60" fmla="*/ 30 w 948"/>
                  <a:gd name="T61" fmla="*/ 726 h 1327"/>
                  <a:gd name="T62" fmla="*/ 52 w 948"/>
                  <a:gd name="T63" fmla="*/ 706 h 1327"/>
                  <a:gd name="T64" fmla="*/ 76 w 948"/>
                  <a:gd name="T65" fmla="*/ 673 h 1327"/>
                  <a:gd name="T66" fmla="*/ 73 w 948"/>
                  <a:gd name="T67" fmla="*/ 642 h 1327"/>
                  <a:gd name="T68" fmla="*/ 39 w 948"/>
                  <a:gd name="T69" fmla="*/ 514 h 1327"/>
                  <a:gd name="T70" fmla="*/ 70 w 948"/>
                  <a:gd name="T71" fmla="*/ 451 h 1327"/>
                  <a:gd name="T72" fmla="*/ 84 w 948"/>
                  <a:gd name="T73" fmla="*/ 239 h 1327"/>
                  <a:gd name="T74" fmla="*/ 167 w 948"/>
                  <a:gd name="T75" fmla="*/ 0 h 1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48" h="1327">
                    <a:moveTo>
                      <a:pt x="167" y="0"/>
                    </a:moveTo>
                    <a:lnTo>
                      <a:pt x="244" y="45"/>
                    </a:lnTo>
                    <a:lnTo>
                      <a:pt x="337" y="66"/>
                    </a:lnTo>
                    <a:lnTo>
                      <a:pt x="407" y="102"/>
                    </a:lnTo>
                    <a:lnTo>
                      <a:pt x="439" y="137"/>
                    </a:lnTo>
                    <a:lnTo>
                      <a:pt x="486" y="148"/>
                    </a:lnTo>
                    <a:lnTo>
                      <a:pt x="540" y="216"/>
                    </a:lnTo>
                    <a:lnTo>
                      <a:pt x="576" y="215"/>
                    </a:lnTo>
                    <a:lnTo>
                      <a:pt x="653" y="285"/>
                    </a:lnTo>
                    <a:lnTo>
                      <a:pt x="699" y="279"/>
                    </a:lnTo>
                    <a:lnTo>
                      <a:pt x="747" y="309"/>
                    </a:lnTo>
                    <a:lnTo>
                      <a:pt x="855" y="416"/>
                    </a:lnTo>
                    <a:lnTo>
                      <a:pt x="937" y="444"/>
                    </a:lnTo>
                    <a:lnTo>
                      <a:pt x="948" y="466"/>
                    </a:lnTo>
                    <a:lnTo>
                      <a:pt x="438" y="835"/>
                    </a:lnTo>
                    <a:lnTo>
                      <a:pt x="428" y="988"/>
                    </a:lnTo>
                    <a:lnTo>
                      <a:pt x="315" y="1095"/>
                    </a:lnTo>
                    <a:lnTo>
                      <a:pt x="315" y="1124"/>
                    </a:lnTo>
                    <a:lnTo>
                      <a:pt x="355" y="1165"/>
                    </a:lnTo>
                    <a:lnTo>
                      <a:pt x="341" y="1180"/>
                    </a:lnTo>
                    <a:lnTo>
                      <a:pt x="343" y="1225"/>
                    </a:lnTo>
                    <a:lnTo>
                      <a:pt x="286" y="1327"/>
                    </a:lnTo>
                    <a:lnTo>
                      <a:pt x="178" y="1233"/>
                    </a:lnTo>
                    <a:lnTo>
                      <a:pt x="100" y="1206"/>
                    </a:lnTo>
                    <a:lnTo>
                      <a:pt x="17" y="1142"/>
                    </a:lnTo>
                    <a:lnTo>
                      <a:pt x="0" y="1097"/>
                    </a:lnTo>
                    <a:lnTo>
                      <a:pt x="1" y="1050"/>
                    </a:lnTo>
                    <a:lnTo>
                      <a:pt x="28" y="1019"/>
                    </a:lnTo>
                    <a:lnTo>
                      <a:pt x="40" y="975"/>
                    </a:lnTo>
                    <a:lnTo>
                      <a:pt x="13" y="940"/>
                    </a:lnTo>
                    <a:lnTo>
                      <a:pt x="30" y="726"/>
                    </a:lnTo>
                    <a:lnTo>
                      <a:pt x="52" y="706"/>
                    </a:lnTo>
                    <a:lnTo>
                      <a:pt x="76" y="673"/>
                    </a:lnTo>
                    <a:lnTo>
                      <a:pt x="73" y="642"/>
                    </a:lnTo>
                    <a:lnTo>
                      <a:pt x="39" y="514"/>
                    </a:lnTo>
                    <a:lnTo>
                      <a:pt x="70" y="451"/>
                    </a:lnTo>
                    <a:lnTo>
                      <a:pt x="84" y="239"/>
                    </a:lnTo>
                    <a:lnTo>
                      <a:pt x="167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23" name="Freeform 35"/>
              <p:cNvSpPr>
                <a:spLocks noChangeAspect="1"/>
              </p:cNvSpPr>
              <p:nvPr/>
            </p:nvSpPr>
            <p:spPr bwMode="auto">
              <a:xfrm>
                <a:off x="4135" y="1116"/>
                <a:ext cx="120" cy="110"/>
              </a:xfrm>
              <a:custGeom>
                <a:avLst/>
                <a:gdLst>
                  <a:gd name="T0" fmla="*/ 385 w 671"/>
                  <a:gd name="T1" fmla="*/ 0 h 607"/>
                  <a:gd name="T2" fmla="*/ 442 w 671"/>
                  <a:gd name="T3" fmla="*/ 80 h 607"/>
                  <a:gd name="T4" fmla="*/ 533 w 671"/>
                  <a:gd name="T5" fmla="*/ 80 h 607"/>
                  <a:gd name="T6" fmla="*/ 558 w 671"/>
                  <a:gd name="T7" fmla="*/ 101 h 607"/>
                  <a:gd name="T8" fmla="*/ 572 w 671"/>
                  <a:gd name="T9" fmla="*/ 139 h 607"/>
                  <a:gd name="T10" fmla="*/ 671 w 671"/>
                  <a:gd name="T11" fmla="*/ 274 h 607"/>
                  <a:gd name="T12" fmla="*/ 569 w 671"/>
                  <a:gd name="T13" fmla="*/ 328 h 607"/>
                  <a:gd name="T14" fmla="*/ 572 w 671"/>
                  <a:gd name="T15" fmla="*/ 375 h 607"/>
                  <a:gd name="T16" fmla="*/ 517 w 671"/>
                  <a:gd name="T17" fmla="*/ 379 h 607"/>
                  <a:gd name="T18" fmla="*/ 539 w 671"/>
                  <a:gd name="T19" fmla="*/ 506 h 607"/>
                  <a:gd name="T20" fmla="*/ 526 w 671"/>
                  <a:gd name="T21" fmla="*/ 539 h 607"/>
                  <a:gd name="T22" fmla="*/ 493 w 671"/>
                  <a:gd name="T23" fmla="*/ 539 h 607"/>
                  <a:gd name="T24" fmla="*/ 459 w 671"/>
                  <a:gd name="T25" fmla="*/ 526 h 607"/>
                  <a:gd name="T26" fmla="*/ 382 w 671"/>
                  <a:gd name="T27" fmla="*/ 607 h 607"/>
                  <a:gd name="T28" fmla="*/ 0 w 671"/>
                  <a:gd name="T29" fmla="*/ 607 h 607"/>
                  <a:gd name="T30" fmla="*/ 1 w 671"/>
                  <a:gd name="T31" fmla="*/ 581 h 607"/>
                  <a:gd name="T32" fmla="*/ 81 w 671"/>
                  <a:gd name="T33" fmla="*/ 556 h 607"/>
                  <a:gd name="T34" fmla="*/ 112 w 671"/>
                  <a:gd name="T35" fmla="*/ 439 h 607"/>
                  <a:gd name="T36" fmla="*/ 101 w 671"/>
                  <a:gd name="T37" fmla="*/ 387 h 607"/>
                  <a:gd name="T38" fmla="*/ 106 w 671"/>
                  <a:gd name="T39" fmla="*/ 325 h 607"/>
                  <a:gd name="T40" fmla="*/ 136 w 671"/>
                  <a:gd name="T41" fmla="*/ 274 h 607"/>
                  <a:gd name="T42" fmla="*/ 81 w 671"/>
                  <a:gd name="T43" fmla="*/ 199 h 607"/>
                  <a:gd name="T44" fmla="*/ 116 w 671"/>
                  <a:gd name="T45" fmla="*/ 134 h 607"/>
                  <a:gd name="T46" fmla="*/ 220 w 671"/>
                  <a:gd name="T47" fmla="*/ 86 h 607"/>
                  <a:gd name="T48" fmla="*/ 236 w 671"/>
                  <a:gd name="T49" fmla="*/ 104 h 607"/>
                  <a:gd name="T50" fmla="*/ 260 w 671"/>
                  <a:gd name="T51" fmla="*/ 108 h 607"/>
                  <a:gd name="T52" fmla="*/ 290 w 671"/>
                  <a:gd name="T53" fmla="*/ 67 h 607"/>
                  <a:gd name="T54" fmla="*/ 337 w 671"/>
                  <a:gd name="T55" fmla="*/ 63 h 607"/>
                  <a:gd name="T56" fmla="*/ 385 w 671"/>
                  <a:gd name="T57" fmla="*/ 0 h 6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71" h="607">
                    <a:moveTo>
                      <a:pt x="385" y="0"/>
                    </a:moveTo>
                    <a:lnTo>
                      <a:pt x="442" y="80"/>
                    </a:lnTo>
                    <a:lnTo>
                      <a:pt x="533" y="80"/>
                    </a:lnTo>
                    <a:lnTo>
                      <a:pt x="558" y="101"/>
                    </a:lnTo>
                    <a:lnTo>
                      <a:pt x="572" y="139"/>
                    </a:lnTo>
                    <a:lnTo>
                      <a:pt x="671" y="274"/>
                    </a:lnTo>
                    <a:lnTo>
                      <a:pt x="569" y="328"/>
                    </a:lnTo>
                    <a:lnTo>
                      <a:pt x="572" y="375"/>
                    </a:lnTo>
                    <a:lnTo>
                      <a:pt x="517" y="379"/>
                    </a:lnTo>
                    <a:lnTo>
                      <a:pt x="539" y="506"/>
                    </a:lnTo>
                    <a:lnTo>
                      <a:pt x="526" y="539"/>
                    </a:lnTo>
                    <a:lnTo>
                      <a:pt x="493" y="539"/>
                    </a:lnTo>
                    <a:lnTo>
                      <a:pt x="459" y="526"/>
                    </a:lnTo>
                    <a:lnTo>
                      <a:pt x="382" y="607"/>
                    </a:lnTo>
                    <a:lnTo>
                      <a:pt x="0" y="607"/>
                    </a:lnTo>
                    <a:lnTo>
                      <a:pt x="1" y="581"/>
                    </a:lnTo>
                    <a:lnTo>
                      <a:pt x="81" y="556"/>
                    </a:lnTo>
                    <a:lnTo>
                      <a:pt x="112" y="439"/>
                    </a:lnTo>
                    <a:lnTo>
                      <a:pt x="101" y="387"/>
                    </a:lnTo>
                    <a:lnTo>
                      <a:pt x="106" y="325"/>
                    </a:lnTo>
                    <a:lnTo>
                      <a:pt x="136" y="274"/>
                    </a:lnTo>
                    <a:lnTo>
                      <a:pt x="81" y="199"/>
                    </a:lnTo>
                    <a:lnTo>
                      <a:pt x="116" y="134"/>
                    </a:lnTo>
                    <a:lnTo>
                      <a:pt x="220" y="86"/>
                    </a:lnTo>
                    <a:lnTo>
                      <a:pt x="236" y="104"/>
                    </a:lnTo>
                    <a:lnTo>
                      <a:pt x="260" y="108"/>
                    </a:lnTo>
                    <a:lnTo>
                      <a:pt x="290" y="67"/>
                    </a:lnTo>
                    <a:lnTo>
                      <a:pt x="337" y="63"/>
                    </a:lnTo>
                    <a:lnTo>
                      <a:pt x="385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24" name="Freeform 36"/>
              <p:cNvSpPr>
                <a:spLocks noChangeAspect="1"/>
              </p:cNvSpPr>
              <p:nvPr/>
            </p:nvSpPr>
            <p:spPr bwMode="auto">
              <a:xfrm>
                <a:off x="3992" y="1028"/>
                <a:ext cx="212" cy="236"/>
              </a:xfrm>
              <a:custGeom>
                <a:avLst/>
                <a:gdLst>
                  <a:gd name="T0" fmla="*/ 418 w 1177"/>
                  <a:gd name="T1" fmla="*/ 33 h 1308"/>
                  <a:gd name="T2" fmla="*/ 482 w 1177"/>
                  <a:gd name="T3" fmla="*/ 32 h 1308"/>
                  <a:gd name="T4" fmla="*/ 525 w 1177"/>
                  <a:gd name="T5" fmla="*/ 0 h 1308"/>
                  <a:gd name="T6" fmla="*/ 587 w 1177"/>
                  <a:gd name="T7" fmla="*/ 11 h 1308"/>
                  <a:gd name="T8" fmla="*/ 652 w 1177"/>
                  <a:gd name="T9" fmla="*/ 99 h 1308"/>
                  <a:gd name="T10" fmla="*/ 735 w 1177"/>
                  <a:gd name="T11" fmla="*/ 117 h 1308"/>
                  <a:gd name="T12" fmla="*/ 751 w 1177"/>
                  <a:gd name="T13" fmla="*/ 150 h 1308"/>
                  <a:gd name="T14" fmla="*/ 810 w 1177"/>
                  <a:gd name="T15" fmla="*/ 172 h 1308"/>
                  <a:gd name="T16" fmla="*/ 878 w 1177"/>
                  <a:gd name="T17" fmla="*/ 157 h 1308"/>
                  <a:gd name="T18" fmla="*/ 931 w 1177"/>
                  <a:gd name="T19" fmla="*/ 208 h 1308"/>
                  <a:gd name="T20" fmla="*/ 974 w 1177"/>
                  <a:gd name="T21" fmla="*/ 228 h 1308"/>
                  <a:gd name="T22" fmla="*/ 1039 w 1177"/>
                  <a:gd name="T23" fmla="*/ 304 h 1308"/>
                  <a:gd name="T24" fmla="*/ 1177 w 1177"/>
                  <a:gd name="T25" fmla="*/ 489 h 1308"/>
                  <a:gd name="T26" fmla="*/ 1128 w 1177"/>
                  <a:gd name="T27" fmla="*/ 551 h 1308"/>
                  <a:gd name="T28" fmla="*/ 1081 w 1177"/>
                  <a:gd name="T29" fmla="*/ 556 h 1308"/>
                  <a:gd name="T30" fmla="*/ 1050 w 1177"/>
                  <a:gd name="T31" fmla="*/ 596 h 1308"/>
                  <a:gd name="T32" fmla="*/ 1029 w 1177"/>
                  <a:gd name="T33" fmla="*/ 593 h 1308"/>
                  <a:gd name="T34" fmla="*/ 1011 w 1177"/>
                  <a:gd name="T35" fmla="*/ 574 h 1308"/>
                  <a:gd name="T36" fmla="*/ 967 w 1177"/>
                  <a:gd name="T37" fmla="*/ 598 h 1308"/>
                  <a:gd name="T38" fmla="*/ 908 w 1177"/>
                  <a:gd name="T39" fmla="*/ 621 h 1308"/>
                  <a:gd name="T40" fmla="*/ 872 w 1177"/>
                  <a:gd name="T41" fmla="*/ 687 h 1308"/>
                  <a:gd name="T42" fmla="*/ 926 w 1177"/>
                  <a:gd name="T43" fmla="*/ 761 h 1308"/>
                  <a:gd name="T44" fmla="*/ 897 w 1177"/>
                  <a:gd name="T45" fmla="*/ 813 h 1308"/>
                  <a:gd name="T46" fmla="*/ 892 w 1177"/>
                  <a:gd name="T47" fmla="*/ 872 h 1308"/>
                  <a:gd name="T48" fmla="*/ 903 w 1177"/>
                  <a:gd name="T49" fmla="*/ 926 h 1308"/>
                  <a:gd name="T50" fmla="*/ 871 w 1177"/>
                  <a:gd name="T51" fmla="*/ 1044 h 1308"/>
                  <a:gd name="T52" fmla="*/ 792 w 1177"/>
                  <a:gd name="T53" fmla="*/ 1069 h 1308"/>
                  <a:gd name="T54" fmla="*/ 790 w 1177"/>
                  <a:gd name="T55" fmla="*/ 1120 h 1308"/>
                  <a:gd name="T56" fmla="*/ 750 w 1177"/>
                  <a:gd name="T57" fmla="*/ 1162 h 1308"/>
                  <a:gd name="T58" fmla="*/ 708 w 1177"/>
                  <a:gd name="T59" fmla="*/ 1161 h 1308"/>
                  <a:gd name="T60" fmla="*/ 704 w 1177"/>
                  <a:gd name="T61" fmla="*/ 1308 h 1308"/>
                  <a:gd name="T62" fmla="*/ 488 w 1177"/>
                  <a:gd name="T63" fmla="*/ 1306 h 1308"/>
                  <a:gd name="T64" fmla="*/ 534 w 1177"/>
                  <a:gd name="T65" fmla="*/ 1229 h 1308"/>
                  <a:gd name="T66" fmla="*/ 627 w 1177"/>
                  <a:gd name="T67" fmla="*/ 1124 h 1308"/>
                  <a:gd name="T68" fmla="*/ 628 w 1177"/>
                  <a:gd name="T69" fmla="*/ 1055 h 1308"/>
                  <a:gd name="T70" fmla="*/ 330 w 1177"/>
                  <a:gd name="T71" fmla="*/ 845 h 1308"/>
                  <a:gd name="T72" fmla="*/ 319 w 1177"/>
                  <a:gd name="T73" fmla="*/ 815 h 1308"/>
                  <a:gd name="T74" fmla="*/ 206 w 1177"/>
                  <a:gd name="T75" fmla="*/ 738 h 1308"/>
                  <a:gd name="T76" fmla="*/ 183 w 1177"/>
                  <a:gd name="T77" fmla="*/ 739 h 1308"/>
                  <a:gd name="T78" fmla="*/ 147 w 1177"/>
                  <a:gd name="T79" fmla="*/ 733 h 1308"/>
                  <a:gd name="T80" fmla="*/ 94 w 1177"/>
                  <a:gd name="T81" fmla="*/ 648 h 1308"/>
                  <a:gd name="T82" fmla="*/ 92 w 1177"/>
                  <a:gd name="T83" fmla="*/ 607 h 1308"/>
                  <a:gd name="T84" fmla="*/ 63 w 1177"/>
                  <a:gd name="T85" fmla="*/ 585 h 1308"/>
                  <a:gd name="T86" fmla="*/ 59 w 1177"/>
                  <a:gd name="T87" fmla="*/ 485 h 1308"/>
                  <a:gd name="T88" fmla="*/ 27 w 1177"/>
                  <a:gd name="T89" fmla="*/ 471 h 1308"/>
                  <a:gd name="T90" fmla="*/ 50 w 1177"/>
                  <a:gd name="T91" fmla="*/ 411 h 1308"/>
                  <a:gd name="T92" fmla="*/ 0 w 1177"/>
                  <a:gd name="T93" fmla="*/ 348 h 1308"/>
                  <a:gd name="T94" fmla="*/ 10 w 1177"/>
                  <a:gd name="T95" fmla="*/ 283 h 1308"/>
                  <a:gd name="T96" fmla="*/ 54 w 1177"/>
                  <a:gd name="T97" fmla="*/ 228 h 1308"/>
                  <a:gd name="T98" fmla="*/ 36 w 1177"/>
                  <a:gd name="T99" fmla="*/ 103 h 1308"/>
                  <a:gd name="T100" fmla="*/ 161 w 1177"/>
                  <a:gd name="T101" fmla="*/ 86 h 1308"/>
                  <a:gd name="T102" fmla="*/ 197 w 1177"/>
                  <a:gd name="T103" fmla="*/ 124 h 1308"/>
                  <a:gd name="T104" fmla="*/ 367 w 1177"/>
                  <a:gd name="T105" fmla="*/ 103 h 1308"/>
                  <a:gd name="T106" fmla="*/ 382 w 1177"/>
                  <a:gd name="T107" fmla="*/ 57 h 1308"/>
                  <a:gd name="T108" fmla="*/ 418 w 1177"/>
                  <a:gd name="T109" fmla="*/ 33 h 1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77" h="1308">
                    <a:moveTo>
                      <a:pt x="418" y="33"/>
                    </a:moveTo>
                    <a:lnTo>
                      <a:pt x="482" y="32"/>
                    </a:lnTo>
                    <a:lnTo>
                      <a:pt x="525" y="0"/>
                    </a:lnTo>
                    <a:lnTo>
                      <a:pt x="587" y="11"/>
                    </a:lnTo>
                    <a:lnTo>
                      <a:pt x="652" y="99"/>
                    </a:lnTo>
                    <a:lnTo>
                      <a:pt x="735" y="117"/>
                    </a:lnTo>
                    <a:lnTo>
                      <a:pt x="751" y="150"/>
                    </a:lnTo>
                    <a:lnTo>
                      <a:pt x="810" y="172"/>
                    </a:lnTo>
                    <a:lnTo>
                      <a:pt x="878" y="157"/>
                    </a:lnTo>
                    <a:lnTo>
                      <a:pt x="931" y="208"/>
                    </a:lnTo>
                    <a:lnTo>
                      <a:pt x="974" y="228"/>
                    </a:lnTo>
                    <a:lnTo>
                      <a:pt x="1039" y="304"/>
                    </a:lnTo>
                    <a:lnTo>
                      <a:pt x="1177" y="489"/>
                    </a:lnTo>
                    <a:lnTo>
                      <a:pt x="1128" y="551"/>
                    </a:lnTo>
                    <a:lnTo>
                      <a:pt x="1081" y="556"/>
                    </a:lnTo>
                    <a:lnTo>
                      <a:pt x="1050" y="596"/>
                    </a:lnTo>
                    <a:lnTo>
                      <a:pt x="1029" y="593"/>
                    </a:lnTo>
                    <a:lnTo>
                      <a:pt x="1011" y="574"/>
                    </a:lnTo>
                    <a:lnTo>
                      <a:pt x="967" y="598"/>
                    </a:lnTo>
                    <a:lnTo>
                      <a:pt x="908" y="621"/>
                    </a:lnTo>
                    <a:lnTo>
                      <a:pt x="872" y="687"/>
                    </a:lnTo>
                    <a:lnTo>
                      <a:pt x="926" y="761"/>
                    </a:lnTo>
                    <a:lnTo>
                      <a:pt x="897" y="813"/>
                    </a:lnTo>
                    <a:lnTo>
                      <a:pt x="892" y="872"/>
                    </a:lnTo>
                    <a:lnTo>
                      <a:pt x="903" y="926"/>
                    </a:lnTo>
                    <a:lnTo>
                      <a:pt x="871" y="1044"/>
                    </a:lnTo>
                    <a:lnTo>
                      <a:pt x="792" y="1069"/>
                    </a:lnTo>
                    <a:lnTo>
                      <a:pt x="790" y="1120"/>
                    </a:lnTo>
                    <a:lnTo>
                      <a:pt x="750" y="1162"/>
                    </a:lnTo>
                    <a:lnTo>
                      <a:pt x="708" y="1161"/>
                    </a:lnTo>
                    <a:lnTo>
                      <a:pt x="704" y="1308"/>
                    </a:lnTo>
                    <a:lnTo>
                      <a:pt x="488" y="1306"/>
                    </a:lnTo>
                    <a:lnTo>
                      <a:pt x="534" y="1229"/>
                    </a:lnTo>
                    <a:lnTo>
                      <a:pt x="627" y="1124"/>
                    </a:lnTo>
                    <a:lnTo>
                      <a:pt x="628" y="1055"/>
                    </a:lnTo>
                    <a:lnTo>
                      <a:pt x="330" y="845"/>
                    </a:lnTo>
                    <a:lnTo>
                      <a:pt x="319" y="815"/>
                    </a:lnTo>
                    <a:lnTo>
                      <a:pt x="206" y="738"/>
                    </a:lnTo>
                    <a:lnTo>
                      <a:pt x="183" y="739"/>
                    </a:lnTo>
                    <a:lnTo>
                      <a:pt x="147" y="733"/>
                    </a:lnTo>
                    <a:lnTo>
                      <a:pt x="94" y="648"/>
                    </a:lnTo>
                    <a:lnTo>
                      <a:pt x="92" y="607"/>
                    </a:lnTo>
                    <a:lnTo>
                      <a:pt x="63" y="585"/>
                    </a:lnTo>
                    <a:lnTo>
                      <a:pt x="59" y="485"/>
                    </a:lnTo>
                    <a:lnTo>
                      <a:pt x="27" y="471"/>
                    </a:lnTo>
                    <a:lnTo>
                      <a:pt x="50" y="411"/>
                    </a:lnTo>
                    <a:lnTo>
                      <a:pt x="0" y="348"/>
                    </a:lnTo>
                    <a:lnTo>
                      <a:pt x="10" y="283"/>
                    </a:lnTo>
                    <a:lnTo>
                      <a:pt x="54" y="228"/>
                    </a:lnTo>
                    <a:lnTo>
                      <a:pt x="36" y="103"/>
                    </a:lnTo>
                    <a:lnTo>
                      <a:pt x="161" y="86"/>
                    </a:lnTo>
                    <a:lnTo>
                      <a:pt x="197" y="124"/>
                    </a:lnTo>
                    <a:lnTo>
                      <a:pt x="367" y="103"/>
                    </a:lnTo>
                    <a:lnTo>
                      <a:pt x="382" y="57"/>
                    </a:lnTo>
                    <a:lnTo>
                      <a:pt x="418" y="33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25" name="Freeform 37"/>
              <p:cNvSpPr>
                <a:spLocks noChangeAspect="1"/>
              </p:cNvSpPr>
              <p:nvPr/>
            </p:nvSpPr>
            <p:spPr bwMode="auto">
              <a:xfrm>
                <a:off x="3690" y="928"/>
                <a:ext cx="283" cy="272"/>
              </a:xfrm>
              <a:custGeom>
                <a:avLst/>
                <a:gdLst>
                  <a:gd name="T0" fmla="*/ 1037 w 1571"/>
                  <a:gd name="T1" fmla="*/ 6 h 1510"/>
                  <a:gd name="T2" fmla="*/ 1128 w 1571"/>
                  <a:gd name="T3" fmla="*/ 0 h 1510"/>
                  <a:gd name="T4" fmla="*/ 1227 w 1571"/>
                  <a:gd name="T5" fmla="*/ 83 h 1510"/>
                  <a:gd name="T6" fmla="*/ 1296 w 1571"/>
                  <a:gd name="T7" fmla="*/ 61 h 1510"/>
                  <a:gd name="T8" fmla="*/ 1351 w 1571"/>
                  <a:gd name="T9" fmla="*/ 110 h 1510"/>
                  <a:gd name="T10" fmla="*/ 1363 w 1571"/>
                  <a:gd name="T11" fmla="*/ 154 h 1510"/>
                  <a:gd name="T12" fmla="*/ 1438 w 1571"/>
                  <a:gd name="T13" fmla="*/ 241 h 1510"/>
                  <a:gd name="T14" fmla="*/ 1506 w 1571"/>
                  <a:gd name="T15" fmla="*/ 240 h 1510"/>
                  <a:gd name="T16" fmla="*/ 1512 w 1571"/>
                  <a:gd name="T17" fmla="*/ 257 h 1510"/>
                  <a:gd name="T18" fmla="*/ 1571 w 1571"/>
                  <a:gd name="T19" fmla="*/ 259 h 1510"/>
                  <a:gd name="T20" fmla="*/ 1512 w 1571"/>
                  <a:gd name="T21" fmla="*/ 435 h 1510"/>
                  <a:gd name="T22" fmla="*/ 1381 w 1571"/>
                  <a:gd name="T23" fmla="*/ 495 h 1510"/>
                  <a:gd name="T24" fmla="*/ 1346 w 1571"/>
                  <a:gd name="T25" fmla="*/ 485 h 1510"/>
                  <a:gd name="T26" fmla="*/ 1310 w 1571"/>
                  <a:gd name="T27" fmla="*/ 494 h 1510"/>
                  <a:gd name="T28" fmla="*/ 1296 w 1571"/>
                  <a:gd name="T29" fmla="*/ 507 h 1510"/>
                  <a:gd name="T30" fmla="*/ 1186 w 1571"/>
                  <a:gd name="T31" fmla="*/ 531 h 1510"/>
                  <a:gd name="T32" fmla="*/ 1132 w 1571"/>
                  <a:gd name="T33" fmla="*/ 667 h 1510"/>
                  <a:gd name="T34" fmla="*/ 1107 w 1571"/>
                  <a:gd name="T35" fmla="*/ 676 h 1510"/>
                  <a:gd name="T36" fmla="*/ 1108 w 1571"/>
                  <a:gd name="T37" fmla="*/ 736 h 1510"/>
                  <a:gd name="T38" fmla="*/ 1080 w 1571"/>
                  <a:gd name="T39" fmla="*/ 754 h 1510"/>
                  <a:gd name="T40" fmla="*/ 1074 w 1571"/>
                  <a:gd name="T41" fmla="*/ 795 h 1510"/>
                  <a:gd name="T42" fmla="*/ 990 w 1571"/>
                  <a:gd name="T43" fmla="*/ 802 h 1510"/>
                  <a:gd name="T44" fmla="*/ 1074 w 1571"/>
                  <a:gd name="T45" fmla="*/ 1034 h 1510"/>
                  <a:gd name="T46" fmla="*/ 984 w 1571"/>
                  <a:gd name="T47" fmla="*/ 1116 h 1510"/>
                  <a:gd name="T48" fmla="*/ 959 w 1571"/>
                  <a:gd name="T49" fmla="*/ 1140 h 1510"/>
                  <a:gd name="T50" fmla="*/ 944 w 1571"/>
                  <a:gd name="T51" fmla="*/ 1268 h 1510"/>
                  <a:gd name="T52" fmla="*/ 962 w 1571"/>
                  <a:gd name="T53" fmla="*/ 1274 h 1510"/>
                  <a:gd name="T54" fmla="*/ 959 w 1571"/>
                  <a:gd name="T55" fmla="*/ 1308 h 1510"/>
                  <a:gd name="T56" fmla="*/ 865 w 1571"/>
                  <a:gd name="T57" fmla="*/ 1423 h 1510"/>
                  <a:gd name="T58" fmla="*/ 856 w 1571"/>
                  <a:gd name="T59" fmla="*/ 1472 h 1510"/>
                  <a:gd name="T60" fmla="*/ 793 w 1571"/>
                  <a:gd name="T61" fmla="*/ 1510 h 1510"/>
                  <a:gd name="T62" fmla="*/ 440 w 1571"/>
                  <a:gd name="T63" fmla="*/ 1441 h 1510"/>
                  <a:gd name="T64" fmla="*/ 250 w 1571"/>
                  <a:gd name="T65" fmla="*/ 1406 h 1510"/>
                  <a:gd name="T66" fmla="*/ 216 w 1571"/>
                  <a:gd name="T67" fmla="*/ 1407 h 1510"/>
                  <a:gd name="T68" fmla="*/ 206 w 1571"/>
                  <a:gd name="T69" fmla="*/ 1427 h 1510"/>
                  <a:gd name="T70" fmla="*/ 0 w 1571"/>
                  <a:gd name="T71" fmla="*/ 1414 h 1510"/>
                  <a:gd name="T72" fmla="*/ 92 w 1571"/>
                  <a:gd name="T73" fmla="*/ 1324 h 1510"/>
                  <a:gd name="T74" fmla="*/ 120 w 1571"/>
                  <a:gd name="T75" fmla="*/ 1242 h 1510"/>
                  <a:gd name="T76" fmla="*/ 124 w 1571"/>
                  <a:gd name="T77" fmla="*/ 1191 h 1510"/>
                  <a:gd name="T78" fmla="*/ 278 w 1571"/>
                  <a:gd name="T79" fmla="*/ 1108 h 1510"/>
                  <a:gd name="T80" fmla="*/ 312 w 1571"/>
                  <a:gd name="T81" fmla="*/ 1029 h 1510"/>
                  <a:gd name="T82" fmla="*/ 388 w 1571"/>
                  <a:gd name="T83" fmla="*/ 888 h 1510"/>
                  <a:gd name="T84" fmla="*/ 444 w 1571"/>
                  <a:gd name="T85" fmla="*/ 787 h 1510"/>
                  <a:gd name="T86" fmla="*/ 441 w 1571"/>
                  <a:gd name="T87" fmla="*/ 743 h 1510"/>
                  <a:gd name="T88" fmla="*/ 455 w 1571"/>
                  <a:gd name="T89" fmla="*/ 727 h 1510"/>
                  <a:gd name="T90" fmla="*/ 415 w 1571"/>
                  <a:gd name="T91" fmla="*/ 685 h 1510"/>
                  <a:gd name="T92" fmla="*/ 415 w 1571"/>
                  <a:gd name="T93" fmla="*/ 657 h 1510"/>
                  <a:gd name="T94" fmla="*/ 528 w 1571"/>
                  <a:gd name="T95" fmla="*/ 550 h 1510"/>
                  <a:gd name="T96" fmla="*/ 538 w 1571"/>
                  <a:gd name="T97" fmla="*/ 397 h 1510"/>
                  <a:gd name="T98" fmla="*/ 941 w 1571"/>
                  <a:gd name="T99" fmla="*/ 106 h 1510"/>
                  <a:gd name="T100" fmla="*/ 1049 w 1571"/>
                  <a:gd name="T101" fmla="*/ 28 h 1510"/>
                  <a:gd name="T102" fmla="*/ 1037 w 1571"/>
                  <a:gd name="T103" fmla="*/ 6 h 15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71" h="1510">
                    <a:moveTo>
                      <a:pt x="1037" y="6"/>
                    </a:moveTo>
                    <a:lnTo>
                      <a:pt x="1128" y="0"/>
                    </a:lnTo>
                    <a:lnTo>
                      <a:pt x="1227" y="83"/>
                    </a:lnTo>
                    <a:lnTo>
                      <a:pt x="1296" y="61"/>
                    </a:lnTo>
                    <a:lnTo>
                      <a:pt x="1351" y="110"/>
                    </a:lnTo>
                    <a:lnTo>
                      <a:pt x="1363" y="154"/>
                    </a:lnTo>
                    <a:lnTo>
                      <a:pt x="1438" y="241"/>
                    </a:lnTo>
                    <a:lnTo>
                      <a:pt x="1506" y="240"/>
                    </a:lnTo>
                    <a:lnTo>
                      <a:pt x="1512" y="257"/>
                    </a:lnTo>
                    <a:lnTo>
                      <a:pt x="1571" y="259"/>
                    </a:lnTo>
                    <a:lnTo>
                      <a:pt x="1512" y="435"/>
                    </a:lnTo>
                    <a:lnTo>
                      <a:pt x="1381" y="495"/>
                    </a:lnTo>
                    <a:lnTo>
                      <a:pt x="1346" y="485"/>
                    </a:lnTo>
                    <a:lnTo>
                      <a:pt x="1310" y="494"/>
                    </a:lnTo>
                    <a:lnTo>
                      <a:pt x="1296" y="507"/>
                    </a:lnTo>
                    <a:lnTo>
                      <a:pt x="1186" y="531"/>
                    </a:lnTo>
                    <a:lnTo>
                      <a:pt x="1132" y="667"/>
                    </a:lnTo>
                    <a:lnTo>
                      <a:pt x="1107" y="676"/>
                    </a:lnTo>
                    <a:lnTo>
                      <a:pt x="1108" y="736"/>
                    </a:lnTo>
                    <a:lnTo>
                      <a:pt x="1080" y="754"/>
                    </a:lnTo>
                    <a:lnTo>
                      <a:pt x="1074" y="795"/>
                    </a:lnTo>
                    <a:lnTo>
                      <a:pt x="990" y="802"/>
                    </a:lnTo>
                    <a:lnTo>
                      <a:pt x="1074" y="1034"/>
                    </a:lnTo>
                    <a:lnTo>
                      <a:pt x="984" y="1116"/>
                    </a:lnTo>
                    <a:lnTo>
                      <a:pt x="959" y="1140"/>
                    </a:lnTo>
                    <a:lnTo>
                      <a:pt x="944" y="1268"/>
                    </a:lnTo>
                    <a:lnTo>
                      <a:pt x="962" y="1274"/>
                    </a:lnTo>
                    <a:lnTo>
                      <a:pt x="959" y="1308"/>
                    </a:lnTo>
                    <a:lnTo>
                      <a:pt x="865" y="1423"/>
                    </a:lnTo>
                    <a:lnTo>
                      <a:pt x="856" y="1472"/>
                    </a:lnTo>
                    <a:lnTo>
                      <a:pt x="793" y="1510"/>
                    </a:lnTo>
                    <a:lnTo>
                      <a:pt x="440" y="1441"/>
                    </a:lnTo>
                    <a:lnTo>
                      <a:pt x="250" y="1406"/>
                    </a:lnTo>
                    <a:lnTo>
                      <a:pt x="216" y="1407"/>
                    </a:lnTo>
                    <a:lnTo>
                      <a:pt x="206" y="1427"/>
                    </a:lnTo>
                    <a:lnTo>
                      <a:pt x="0" y="1414"/>
                    </a:lnTo>
                    <a:lnTo>
                      <a:pt x="92" y="1324"/>
                    </a:lnTo>
                    <a:lnTo>
                      <a:pt x="120" y="1242"/>
                    </a:lnTo>
                    <a:lnTo>
                      <a:pt x="124" y="1191"/>
                    </a:lnTo>
                    <a:lnTo>
                      <a:pt x="278" y="1108"/>
                    </a:lnTo>
                    <a:lnTo>
                      <a:pt x="312" y="1029"/>
                    </a:lnTo>
                    <a:lnTo>
                      <a:pt x="388" y="888"/>
                    </a:lnTo>
                    <a:lnTo>
                      <a:pt x="444" y="787"/>
                    </a:lnTo>
                    <a:lnTo>
                      <a:pt x="441" y="743"/>
                    </a:lnTo>
                    <a:lnTo>
                      <a:pt x="455" y="727"/>
                    </a:lnTo>
                    <a:lnTo>
                      <a:pt x="415" y="685"/>
                    </a:lnTo>
                    <a:lnTo>
                      <a:pt x="415" y="657"/>
                    </a:lnTo>
                    <a:lnTo>
                      <a:pt x="528" y="550"/>
                    </a:lnTo>
                    <a:lnTo>
                      <a:pt x="538" y="397"/>
                    </a:lnTo>
                    <a:lnTo>
                      <a:pt x="941" y="106"/>
                    </a:lnTo>
                    <a:lnTo>
                      <a:pt x="1049" y="28"/>
                    </a:lnTo>
                    <a:lnTo>
                      <a:pt x="1037" y="6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26" name="Freeform 38"/>
              <p:cNvSpPr>
                <a:spLocks noChangeAspect="1"/>
              </p:cNvSpPr>
              <p:nvPr/>
            </p:nvSpPr>
            <p:spPr bwMode="auto">
              <a:xfrm>
                <a:off x="3879" y="1286"/>
                <a:ext cx="175" cy="141"/>
              </a:xfrm>
              <a:custGeom>
                <a:avLst/>
                <a:gdLst>
                  <a:gd name="T0" fmla="*/ 23 w 975"/>
                  <a:gd name="T1" fmla="*/ 22 h 777"/>
                  <a:gd name="T2" fmla="*/ 44 w 975"/>
                  <a:gd name="T3" fmla="*/ 112 h 777"/>
                  <a:gd name="T4" fmla="*/ 0 w 975"/>
                  <a:gd name="T5" fmla="*/ 242 h 777"/>
                  <a:gd name="T6" fmla="*/ 81 w 975"/>
                  <a:gd name="T7" fmla="*/ 340 h 777"/>
                  <a:gd name="T8" fmla="*/ 83 w 975"/>
                  <a:gd name="T9" fmla="*/ 438 h 777"/>
                  <a:gd name="T10" fmla="*/ 169 w 975"/>
                  <a:gd name="T11" fmla="*/ 489 h 777"/>
                  <a:gd name="T12" fmla="*/ 197 w 975"/>
                  <a:gd name="T13" fmla="*/ 570 h 777"/>
                  <a:gd name="T14" fmla="*/ 227 w 975"/>
                  <a:gd name="T15" fmla="*/ 663 h 777"/>
                  <a:gd name="T16" fmla="*/ 251 w 975"/>
                  <a:gd name="T17" fmla="*/ 684 h 777"/>
                  <a:gd name="T18" fmla="*/ 286 w 975"/>
                  <a:gd name="T19" fmla="*/ 686 h 777"/>
                  <a:gd name="T20" fmla="*/ 298 w 975"/>
                  <a:gd name="T21" fmla="*/ 663 h 777"/>
                  <a:gd name="T22" fmla="*/ 374 w 975"/>
                  <a:gd name="T23" fmla="*/ 671 h 777"/>
                  <a:gd name="T24" fmla="*/ 388 w 975"/>
                  <a:gd name="T25" fmla="*/ 681 h 777"/>
                  <a:gd name="T26" fmla="*/ 625 w 975"/>
                  <a:gd name="T27" fmla="*/ 494 h 777"/>
                  <a:gd name="T28" fmla="*/ 638 w 975"/>
                  <a:gd name="T29" fmla="*/ 423 h 777"/>
                  <a:gd name="T30" fmla="*/ 719 w 975"/>
                  <a:gd name="T31" fmla="*/ 456 h 777"/>
                  <a:gd name="T32" fmla="*/ 723 w 975"/>
                  <a:gd name="T33" fmla="*/ 638 h 777"/>
                  <a:gd name="T34" fmla="*/ 757 w 975"/>
                  <a:gd name="T35" fmla="*/ 647 h 777"/>
                  <a:gd name="T36" fmla="*/ 776 w 975"/>
                  <a:gd name="T37" fmla="*/ 764 h 777"/>
                  <a:gd name="T38" fmla="*/ 866 w 975"/>
                  <a:gd name="T39" fmla="*/ 777 h 777"/>
                  <a:gd name="T40" fmla="*/ 923 w 975"/>
                  <a:gd name="T41" fmla="*/ 767 h 777"/>
                  <a:gd name="T42" fmla="*/ 975 w 975"/>
                  <a:gd name="T43" fmla="*/ 688 h 777"/>
                  <a:gd name="T44" fmla="*/ 934 w 975"/>
                  <a:gd name="T45" fmla="*/ 642 h 777"/>
                  <a:gd name="T46" fmla="*/ 908 w 975"/>
                  <a:gd name="T47" fmla="*/ 438 h 777"/>
                  <a:gd name="T48" fmla="*/ 659 w 975"/>
                  <a:gd name="T49" fmla="*/ 283 h 777"/>
                  <a:gd name="T50" fmla="*/ 645 w 975"/>
                  <a:gd name="T51" fmla="*/ 145 h 777"/>
                  <a:gd name="T52" fmla="*/ 503 w 975"/>
                  <a:gd name="T53" fmla="*/ 125 h 777"/>
                  <a:gd name="T54" fmla="*/ 504 w 975"/>
                  <a:gd name="T55" fmla="*/ 74 h 777"/>
                  <a:gd name="T56" fmla="*/ 448 w 975"/>
                  <a:gd name="T57" fmla="*/ 43 h 777"/>
                  <a:gd name="T58" fmla="*/ 366 w 975"/>
                  <a:gd name="T59" fmla="*/ 48 h 777"/>
                  <a:gd name="T60" fmla="*/ 308 w 975"/>
                  <a:gd name="T61" fmla="*/ 79 h 777"/>
                  <a:gd name="T62" fmla="*/ 230 w 975"/>
                  <a:gd name="T63" fmla="*/ 83 h 777"/>
                  <a:gd name="T64" fmla="*/ 198 w 975"/>
                  <a:gd name="T65" fmla="*/ 112 h 777"/>
                  <a:gd name="T66" fmla="*/ 100 w 975"/>
                  <a:gd name="T67" fmla="*/ 103 h 777"/>
                  <a:gd name="T68" fmla="*/ 58 w 975"/>
                  <a:gd name="T69" fmla="*/ 46 h 777"/>
                  <a:gd name="T70" fmla="*/ 69 w 975"/>
                  <a:gd name="T71" fmla="*/ 0 h 777"/>
                  <a:gd name="T72" fmla="*/ 28 w 975"/>
                  <a:gd name="T73" fmla="*/ 3 h 777"/>
                  <a:gd name="T74" fmla="*/ 23 w 975"/>
                  <a:gd name="T75" fmla="*/ 22 h 7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75" h="777">
                    <a:moveTo>
                      <a:pt x="23" y="22"/>
                    </a:moveTo>
                    <a:lnTo>
                      <a:pt x="44" y="112"/>
                    </a:lnTo>
                    <a:lnTo>
                      <a:pt x="0" y="242"/>
                    </a:lnTo>
                    <a:lnTo>
                      <a:pt x="81" y="340"/>
                    </a:lnTo>
                    <a:lnTo>
                      <a:pt x="83" y="438"/>
                    </a:lnTo>
                    <a:lnTo>
                      <a:pt x="169" y="489"/>
                    </a:lnTo>
                    <a:lnTo>
                      <a:pt x="197" y="570"/>
                    </a:lnTo>
                    <a:lnTo>
                      <a:pt x="227" y="663"/>
                    </a:lnTo>
                    <a:lnTo>
                      <a:pt x="251" y="684"/>
                    </a:lnTo>
                    <a:lnTo>
                      <a:pt x="286" y="686"/>
                    </a:lnTo>
                    <a:lnTo>
                      <a:pt x="298" y="663"/>
                    </a:lnTo>
                    <a:lnTo>
                      <a:pt x="374" y="671"/>
                    </a:lnTo>
                    <a:lnTo>
                      <a:pt x="388" y="681"/>
                    </a:lnTo>
                    <a:lnTo>
                      <a:pt x="625" y="494"/>
                    </a:lnTo>
                    <a:lnTo>
                      <a:pt x="638" y="423"/>
                    </a:lnTo>
                    <a:lnTo>
                      <a:pt x="719" y="456"/>
                    </a:lnTo>
                    <a:lnTo>
                      <a:pt x="723" y="638"/>
                    </a:lnTo>
                    <a:lnTo>
                      <a:pt x="757" y="647"/>
                    </a:lnTo>
                    <a:lnTo>
                      <a:pt x="776" y="764"/>
                    </a:lnTo>
                    <a:lnTo>
                      <a:pt x="866" y="777"/>
                    </a:lnTo>
                    <a:lnTo>
                      <a:pt x="923" y="767"/>
                    </a:lnTo>
                    <a:lnTo>
                      <a:pt x="975" y="688"/>
                    </a:lnTo>
                    <a:lnTo>
                      <a:pt x="934" y="642"/>
                    </a:lnTo>
                    <a:lnTo>
                      <a:pt x="908" y="438"/>
                    </a:lnTo>
                    <a:lnTo>
                      <a:pt x="659" y="283"/>
                    </a:lnTo>
                    <a:lnTo>
                      <a:pt x="645" y="145"/>
                    </a:lnTo>
                    <a:lnTo>
                      <a:pt x="503" y="125"/>
                    </a:lnTo>
                    <a:lnTo>
                      <a:pt x="504" y="74"/>
                    </a:lnTo>
                    <a:lnTo>
                      <a:pt x="448" y="43"/>
                    </a:lnTo>
                    <a:lnTo>
                      <a:pt x="366" y="48"/>
                    </a:lnTo>
                    <a:lnTo>
                      <a:pt x="308" y="79"/>
                    </a:lnTo>
                    <a:lnTo>
                      <a:pt x="230" y="83"/>
                    </a:lnTo>
                    <a:lnTo>
                      <a:pt x="198" y="112"/>
                    </a:lnTo>
                    <a:lnTo>
                      <a:pt x="100" y="103"/>
                    </a:lnTo>
                    <a:lnTo>
                      <a:pt x="58" y="46"/>
                    </a:lnTo>
                    <a:lnTo>
                      <a:pt x="69" y="0"/>
                    </a:lnTo>
                    <a:lnTo>
                      <a:pt x="28" y="3"/>
                    </a:lnTo>
                    <a:lnTo>
                      <a:pt x="23" y="22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27" name="Freeform 39"/>
              <p:cNvSpPr>
                <a:spLocks noChangeAspect="1"/>
              </p:cNvSpPr>
              <p:nvPr/>
            </p:nvSpPr>
            <p:spPr bwMode="auto">
              <a:xfrm>
                <a:off x="4000" y="1410"/>
                <a:ext cx="194" cy="149"/>
              </a:xfrm>
              <a:custGeom>
                <a:avLst/>
                <a:gdLst>
                  <a:gd name="T0" fmla="*/ 304 w 1071"/>
                  <a:gd name="T1" fmla="*/ 0 h 824"/>
                  <a:gd name="T2" fmla="*/ 525 w 1071"/>
                  <a:gd name="T3" fmla="*/ 24 h 824"/>
                  <a:gd name="T4" fmla="*/ 644 w 1071"/>
                  <a:gd name="T5" fmla="*/ 329 h 824"/>
                  <a:gd name="T6" fmla="*/ 666 w 1071"/>
                  <a:gd name="T7" fmla="*/ 337 h 824"/>
                  <a:gd name="T8" fmla="*/ 685 w 1071"/>
                  <a:gd name="T9" fmla="*/ 296 h 824"/>
                  <a:gd name="T10" fmla="*/ 767 w 1071"/>
                  <a:gd name="T11" fmla="*/ 284 h 824"/>
                  <a:gd name="T12" fmla="*/ 949 w 1071"/>
                  <a:gd name="T13" fmla="*/ 121 h 824"/>
                  <a:gd name="T14" fmla="*/ 1001 w 1071"/>
                  <a:gd name="T15" fmla="*/ 159 h 824"/>
                  <a:gd name="T16" fmla="*/ 971 w 1071"/>
                  <a:gd name="T17" fmla="*/ 202 h 824"/>
                  <a:gd name="T18" fmla="*/ 969 w 1071"/>
                  <a:gd name="T19" fmla="*/ 230 h 824"/>
                  <a:gd name="T20" fmla="*/ 1049 w 1071"/>
                  <a:gd name="T21" fmla="*/ 329 h 824"/>
                  <a:gd name="T22" fmla="*/ 1061 w 1071"/>
                  <a:gd name="T23" fmla="*/ 382 h 824"/>
                  <a:gd name="T24" fmla="*/ 1033 w 1071"/>
                  <a:gd name="T25" fmla="*/ 447 h 824"/>
                  <a:gd name="T26" fmla="*/ 1071 w 1071"/>
                  <a:gd name="T27" fmla="*/ 482 h 824"/>
                  <a:gd name="T28" fmla="*/ 1043 w 1071"/>
                  <a:gd name="T29" fmla="*/ 511 h 824"/>
                  <a:gd name="T30" fmla="*/ 1061 w 1071"/>
                  <a:gd name="T31" fmla="*/ 542 h 824"/>
                  <a:gd name="T32" fmla="*/ 1033 w 1071"/>
                  <a:gd name="T33" fmla="*/ 572 h 824"/>
                  <a:gd name="T34" fmla="*/ 1037 w 1071"/>
                  <a:gd name="T35" fmla="*/ 607 h 824"/>
                  <a:gd name="T36" fmla="*/ 997 w 1071"/>
                  <a:gd name="T37" fmla="*/ 687 h 824"/>
                  <a:gd name="T38" fmla="*/ 965 w 1071"/>
                  <a:gd name="T39" fmla="*/ 697 h 824"/>
                  <a:gd name="T40" fmla="*/ 900 w 1071"/>
                  <a:gd name="T41" fmla="*/ 785 h 824"/>
                  <a:gd name="T42" fmla="*/ 799 w 1071"/>
                  <a:gd name="T43" fmla="*/ 795 h 824"/>
                  <a:gd name="T44" fmla="*/ 777 w 1071"/>
                  <a:gd name="T45" fmla="*/ 820 h 824"/>
                  <a:gd name="T46" fmla="*/ 552 w 1071"/>
                  <a:gd name="T47" fmla="*/ 824 h 824"/>
                  <a:gd name="T48" fmla="*/ 210 w 1071"/>
                  <a:gd name="T49" fmla="*/ 449 h 824"/>
                  <a:gd name="T50" fmla="*/ 157 w 1071"/>
                  <a:gd name="T51" fmla="*/ 560 h 824"/>
                  <a:gd name="T52" fmla="*/ 40 w 1071"/>
                  <a:gd name="T53" fmla="*/ 546 h 824"/>
                  <a:gd name="T54" fmla="*/ 14 w 1071"/>
                  <a:gd name="T55" fmla="*/ 447 h 824"/>
                  <a:gd name="T56" fmla="*/ 28 w 1071"/>
                  <a:gd name="T57" fmla="*/ 405 h 824"/>
                  <a:gd name="T58" fmla="*/ 0 w 1071"/>
                  <a:gd name="T59" fmla="*/ 345 h 824"/>
                  <a:gd name="T60" fmla="*/ 247 w 1071"/>
                  <a:gd name="T61" fmla="*/ 83 h 824"/>
                  <a:gd name="T62" fmla="*/ 304 w 1071"/>
                  <a:gd name="T63" fmla="*/ 0 h 8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71" h="824">
                    <a:moveTo>
                      <a:pt x="304" y="0"/>
                    </a:moveTo>
                    <a:lnTo>
                      <a:pt x="525" y="24"/>
                    </a:lnTo>
                    <a:lnTo>
                      <a:pt x="644" y="329"/>
                    </a:lnTo>
                    <a:lnTo>
                      <a:pt x="666" y="337"/>
                    </a:lnTo>
                    <a:lnTo>
                      <a:pt x="685" y="296"/>
                    </a:lnTo>
                    <a:lnTo>
                      <a:pt x="767" y="284"/>
                    </a:lnTo>
                    <a:lnTo>
                      <a:pt x="949" y="121"/>
                    </a:lnTo>
                    <a:lnTo>
                      <a:pt x="1001" y="159"/>
                    </a:lnTo>
                    <a:lnTo>
                      <a:pt x="971" y="202"/>
                    </a:lnTo>
                    <a:lnTo>
                      <a:pt x="969" y="230"/>
                    </a:lnTo>
                    <a:lnTo>
                      <a:pt x="1049" y="329"/>
                    </a:lnTo>
                    <a:lnTo>
                      <a:pt x="1061" y="382"/>
                    </a:lnTo>
                    <a:lnTo>
                      <a:pt x="1033" y="447"/>
                    </a:lnTo>
                    <a:lnTo>
                      <a:pt x="1071" y="482"/>
                    </a:lnTo>
                    <a:lnTo>
                      <a:pt x="1043" y="511"/>
                    </a:lnTo>
                    <a:lnTo>
                      <a:pt x="1061" y="542"/>
                    </a:lnTo>
                    <a:lnTo>
                      <a:pt x="1033" y="572"/>
                    </a:lnTo>
                    <a:lnTo>
                      <a:pt x="1037" y="607"/>
                    </a:lnTo>
                    <a:lnTo>
                      <a:pt x="997" y="687"/>
                    </a:lnTo>
                    <a:lnTo>
                      <a:pt x="965" y="697"/>
                    </a:lnTo>
                    <a:lnTo>
                      <a:pt x="900" y="785"/>
                    </a:lnTo>
                    <a:lnTo>
                      <a:pt x="799" y="795"/>
                    </a:lnTo>
                    <a:lnTo>
                      <a:pt x="777" y="820"/>
                    </a:lnTo>
                    <a:lnTo>
                      <a:pt x="552" y="824"/>
                    </a:lnTo>
                    <a:lnTo>
                      <a:pt x="210" y="449"/>
                    </a:lnTo>
                    <a:lnTo>
                      <a:pt x="157" y="560"/>
                    </a:lnTo>
                    <a:lnTo>
                      <a:pt x="40" y="546"/>
                    </a:lnTo>
                    <a:lnTo>
                      <a:pt x="14" y="447"/>
                    </a:lnTo>
                    <a:lnTo>
                      <a:pt x="28" y="405"/>
                    </a:lnTo>
                    <a:lnTo>
                      <a:pt x="0" y="345"/>
                    </a:lnTo>
                    <a:lnTo>
                      <a:pt x="247" y="83"/>
                    </a:lnTo>
                    <a:lnTo>
                      <a:pt x="304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68328" name="Group 40"/>
          <p:cNvGrpSpPr>
            <a:grpSpLocks/>
          </p:cNvGrpSpPr>
          <p:nvPr/>
        </p:nvGrpSpPr>
        <p:grpSpPr bwMode="auto">
          <a:xfrm>
            <a:off x="5756275" y="2384425"/>
            <a:ext cx="2641600" cy="2532063"/>
            <a:chOff x="3626" y="1502"/>
            <a:chExt cx="1664" cy="1595"/>
          </a:xfrm>
        </p:grpSpPr>
        <p:sp>
          <p:nvSpPr>
            <p:cNvPr id="268329" name="Text Box 41"/>
            <p:cNvSpPr txBox="1">
              <a:spLocks noChangeArrowheads="1"/>
            </p:cNvSpPr>
            <p:nvPr/>
          </p:nvSpPr>
          <p:spPr bwMode="auto">
            <a:xfrm>
              <a:off x="4733" y="2751"/>
              <a:ext cx="557" cy="34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Sertão Central</a:t>
              </a:r>
            </a:p>
          </p:txBody>
        </p:sp>
        <p:grpSp>
          <p:nvGrpSpPr>
            <p:cNvPr id="268330" name="Group 42"/>
            <p:cNvGrpSpPr>
              <a:grpSpLocks/>
            </p:cNvGrpSpPr>
            <p:nvPr/>
          </p:nvGrpSpPr>
          <p:grpSpPr bwMode="auto">
            <a:xfrm>
              <a:off x="3626" y="1502"/>
              <a:ext cx="1027" cy="1223"/>
              <a:chOff x="3626" y="1502"/>
              <a:chExt cx="1027" cy="1223"/>
            </a:xfrm>
          </p:grpSpPr>
          <p:sp>
            <p:nvSpPr>
              <p:cNvPr id="268331" name="Freeform 43"/>
              <p:cNvSpPr>
                <a:spLocks noChangeAspect="1"/>
              </p:cNvSpPr>
              <p:nvPr/>
            </p:nvSpPr>
            <p:spPr bwMode="auto">
              <a:xfrm>
                <a:off x="3902" y="2301"/>
                <a:ext cx="252" cy="239"/>
              </a:xfrm>
              <a:custGeom>
                <a:avLst/>
                <a:gdLst>
                  <a:gd name="T0" fmla="*/ 1326 w 1396"/>
                  <a:gd name="T1" fmla="*/ 847 h 1327"/>
                  <a:gd name="T2" fmla="*/ 1302 w 1396"/>
                  <a:gd name="T3" fmla="*/ 936 h 1327"/>
                  <a:gd name="T4" fmla="*/ 1368 w 1396"/>
                  <a:gd name="T5" fmla="*/ 960 h 1327"/>
                  <a:gd name="T6" fmla="*/ 1328 w 1396"/>
                  <a:gd name="T7" fmla="*/ 1013 h 1327"/>
                  <a:gd name="T8" fmla="*/ 1349 w 1396"/>
                  <a:gd name="T9" fmla="*/ 1106 h 1327"/>
                  <a:gd name="T10" fmla="*/ 1284 w 1396"/>
                  <a:gd name="T11" fmla="*/ 1235 h 1327"/>
                  <a:gd name="T12" fmla="*/ 798 w 1396"/>
                  <a:gd name="T13" fmla="*/ 1140 h 1327"/>
                  <a:gd name="T14" fmla="*/ 723 w 1396"/>
                  <a:gd name="T15" fmla="*/ 1154 h 1327"/>
                  <a:gd name="T16" fmla="*/ 664 w 1396"/>
                  <a:gd name="T17" fmla="*/ 1002 h 1327"/>
                  <a:gd name="T18" fmla="*/ 767 w 1396"/>
                  <a:gd name="T19" fmla="*/ 905 h 1327"/>
                  <a:gd name="T20" fmla="*/ 613 w 1396"/>
                  <a:gd name="T21" fmla="*/ 835 h 1327"/>
                  <a:gd name="T22" fmla="*/ 625 w 1396"/>
                  <a:gd name="T23" fmla="*/ 777 h 1327"/>
                  <a:gd name="T24" fmla="*/ 545 w 1396"/>
                  <a:gd name="T25" fmla="*/ 815 h 1327"/>
                  <a:gd name="T26" fmla="*/ 447 w 1396"/>
                  <a:gd name="T27" fmla="*/ 770 h 1327"/>
                  <a:gd name="T28" fmla="*/ 395 w 1396"/>
                  <a:gd name="T29" fmla="*/ 784 h 1327"/>
                  <a:gd name="T30" fmla="*/ 339 w 1396"/>
                  <a:gd name="T31" fmla="*/ 751 h 1327"/>
                  <a:gd name="T32" fmla="*/ 232 w 1396"/>
                  <a:gd name="T33" fmla="*/ 801 h 1327"/>
                  <a:gd name="T34" fmla="*/ 124 w 1396"/>
                  <a:gd name="T35" fmla="*/ 842 h 1327"/>
                  <a:gd name="T36" fmla="*/ 213 w 1396"/>
                  <a:gd name="T37" fmla="*/ 702 h 1327"/>
                  <a:gd name="T38" fmla="*/ 293 w 1396"/>
                  <a:gd name="T39" fmla="*/ 583 h 1327"/>
                  <a:gd name="T40" fmla="*/ 312 w 1396"/>
                  <a:gd name="T41" fmla="*/ 498 h 1327"/>
                  <a:gd name="T42" fmla="*/ 344 w 1396"/>
                  <a:gd name="T43" fmla="*/ 471 h 1327"/>
                  <a:gd name="T44" fmla="*/ 249 w 1396"/>
                  <a:gd name="T45" fmla="*/ 419 h 1327"/>
                  <a:gd name="T46" fmla="*/ 106 w 1396"/>
                  <a:gd name="T47" fmla="*/ 321 h 1327"/>
                  <a:gd name="T48" fmla="*/ 92 w 1396"/>
                  <a:gd name="T49" fmla="*/ 258 h 1327"/>
                  <a:gd name="T50" fmla="*/ 56 w 1396"/>
                  <a:gd name="T51" fmla="*/ 210 h 1327"/>
                  <a:gd name="T52" fmla="*/ 17 w 1396"/>
                  <a:gd name="T53" fmla="*/ 94 h 1327"/>
                  <a:gd name="T54" fmla="*/ 26 w 1396"/>
                  <a:gd name="T55" fmla="*/ 36 h 1327"/>
                  <a:gd name="T56" fmla="*/ 111 w 1396"/>
                  <a:gd name="T57" fmla="*/ 75 h 1327"/>
                  <a:gd name="T58" fmla="*/ 225 w 1396"/>
                  <a:gd name="T59" fmla="*/ 113 h 1327"/>
                  <a:gd name="T60" fmla="*/ 262 w 1396"/>
                  <a:gd name="T61" fmla="*/ 94 h 1327"/>
                  <a:gd name="T62" fmla="*/ 332 w 1396"/>
                  <a:gd name="T63" fmla="*/ 99 h 1327"/>
                  <a:gd name="T64" fmla="*/ 404 w 1396"/>
                  <a:gd name="T65" fmla="*/ 31 h 1327"/>
                  <a:gd name="T66" fmla="*/ 470 w 1396"/>
                  <a:gd name="T67" fmla="*/ 155 h 1327"/>
                  <a:gd name="T68" fmla="*/ 653 w 1396"/>
                  <a:gd name="T69" fmla="*/ 344 h 1327"/>
                  <a:gd name="T70" fmla="*/ 707 w 1396"/>
                  <a:gd name="T71" fmla="*/ 336 h 1327"/>
                  <a:gd name="T72" fmla="*/ 908 w 1396"/>
                  <a:gd name="T73" fmla="*/ 441 h 1327"/>
                  <a:gd name="T74" fmla="*/ 1216 w 1396"/>
                  <a:gd name="T75" fmla="*/ 431 h 1327"/>
                  <a:gd name="T76" fmla="*/ 1336 w 1396"/>
                  <a:gd name="T77" fmla="*/ 581 h 1327"/>
                  <a:gd name="T78" fmla="*/ 1363 w 1396"/>
                  <a:gd name="T79" fmla="*/ 677 h 1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96" h="1327">
                    <a:moveTo>
                      <a:pt x="1396" y="694"/>
                    </a:moveTo>
                    <a:lnTo>
                      <a:pt x="1326" y="847"/>
                    </a:lnTo>
                    <a:lnTo>
                      <a:pt x="1303" y="880"/>
                    </a:lnTo>
                    <a:lnTo>
                      <a:pt x="1302" y="936"/>
                    </a:lnTo>
                    <a:lnTo>
                      <a:pt x="1326" y="964"/>
                    </a:lnTo>
                    <a:lnTo>
                      <a:pt x="1368" y="960"/>
                    </a:lnTo>
                    <a:lnTo>
                      <a:pt x="1357" y="994"/>
                    </a:lnTo>
                    <a:lnTo>
                      <a:pt x="1328" y="1013"/>
                    </a:lnTo>
                    <a:lnTo>
                      <a:pt x="1319" y="1071"/>
                    </a:lnTo>
                    <a:lnTo>
                      <a:pt x="1349" y="1106"/>
                    </a:lnTo>
                    <a:lnTo>
                      <a:pt x="1326" y="1260"/>
                    </a:lnTo>
                    <a:lnTo>
                      <a:pt x="1284" y="1235"/>
                    </a:lnTo>
                    <a:lnTo>
                      <a:pt x="1128" y="1327"/>
                    </a:lnTo>
                    <a:lnTo>
                      <a:pt x="798" y="1140"/>
                    </a:lnTo>
                    <a:lnTo>
                      <a:pt x="746" y="1157"/>
                    </a:lnTo>
                    <a:lnTo>
                      <a:pt x="723" y="1154"/>
                    </a:lnTo>
                    <a:lnTo>
                      <a:pt x="649" y="1077"/>
                    </a:lnTo>
                    <a:lnTo>
                      <a:pt x="664" y="1002"/>
                    </a:lnTo>
                    <a:lnTo>
                      <a:pt x="695" y="997"/>
                    </a:lnTo>
                    <a:lnTo>
                      <a:pt x="767" y="905"/>
                    </a:lnTo>
                    <a:lnTo>
                      <a:pt x="629" y="864"/>
                    </a:lnTo>
                    <a:lnTo>
                      <a:pt x="613" y="835"/>
                    </a:lnTo>
                    <a:lnTo>
                      <a:pt x="627" y="823"/>
                    </a:lnTo>
                    <a:lnTo>
                      <a:pt x="625" y="777"/>
                    </a:lnTo>
                    <a:lnTo>
                      <a:pt x="583" y="772"/>
                    </a:lnTo>
                    <a:lnTo>
                      <a:pt x="545" y="815"/>
                    </a:lnTo>
                    <a:lnTo>
                      <a:pt x="518" y="813"/>
                    </a:lnTo>
                    <a:lnTo>
                      <a:pt x="447" y="770"/>
                    </a:lnTo>
                    <a:lnTo>
                      <a:pt x="412" y="763"/>
                    </a:lnTo>
                    <a:lnTo>
                      <a:pt x="395" y="784"/>
                    </a:lnTo>
                    <a:lnTo>
                      <a:pt x="375" y="777"/>
                    </a:lnTo>
                    <a:lnTo>
                      <a:pt x="339" y="751"/>
                    </a:lnTo>
                    <a:lnTo>
                      <a:pt x="266" y="753"/>
                    </a:lnTo>
                    <a:lnTo>
                      <a:pt x="232" y="801"/>
                    </a:lnTo>
                    <a:lnTo>
                      <a:pt x="208" y="791"/>
                    </a:lnTo>
                    <a:lnTo>
                      <a:pt x="124" y="842"/>
                    </a:lnTo>
                    <a:lnTo>
                      <a:pt x="131" y="755"/>
                    </a:lnTo>
                    <a:lnTo>
                      <a:pt x="213" y="702"/>
                    </a:lnTo>
                    <a:lnTo>
                      <a:pt x="252" y="660"/>
                    </a:lnTo>
                    <a:lnTo>
                      <a:pt x="293" y="583"/>
                    </a:lnTo>
                    <a:lnTo>
                      <a:pt x="288" y="537"/>
                    </a:lnTo>
                    <a:lnTo>
                      <a:pt x="312" y="498"/>
                    </a:lnTo>
                    <a:lnTo>
                      <a:pt x="384" y="484"/>
                    </a:lnTo>
                    <a:lnTo>
                      <a:pt x="344" y="471"/>
                    </a:lnTo>
                    <a:lnTo>
                      <a:pt x="300" y="414"/>
                    </a:lnTo>
                    <a:lnTo>
                      <a:pt x="249" y="419"/>
                    </a:lnTo>
                    <a:lnTo>
                      <a:pt x="211" y="370"/>
                    </a:lnTo>
                    <a:lnTo>
                      <a:pt x="106" y="321"/>
                    </a:lnTo>
                    <a:lnTo>
                      <a:pt x="108" y="293"/>
                    </a:lnTo>
                    <a:lnTo>
                      <a:pt x="92" y="258"/>
                    </a:lnTo>
                    <a:lnTo>
                      <a:pt x="89" y="232"/>
                    </a:lnTo>
                    <a:lnTo>
                      <a:pt x="56" y="210"/>
                    </a:lnTo>
                    <a:lnTo>
                      <a:pt x="21" y="138"/>
                    </a:lnTo>
                    <a:lnTo>
                      <a:pt x="17" y="94"/>
                    </a:lnTo>
                    <a:lnTo>
                      <a:pt x="0" y="43"/>
                    </a:lnTo>
                    <a:lnTo>
                      <a:pt x="26" y="36"/>
                    </a:lnTo>
                    <a:lnTo>
                      <a:pt x="49" y="0"/>
                    </a:lnTo>
                    <a:lnTo>
                      <a:pt x="111" y="75"/>
                    </a:lnTo>
                    <a:lnTo>
                      <a:pt x="161" y="99"/>
                    </a:lnTo>
                    <a:lnTo>
                      <a:pt x="225" y="113"/>
                    </a:lnTo>
                    <a:lnTo>
                      <a:pt x="239" y="94"/>
                    </a:lnTo>
                    <a:lnTo>
                      <a:pt x="262" y="94"/>
                    </a:lnTo>
                    <a:lnTo>
                      <a:pt x="283" y="118"/>
                    </a:lnTo>
                    <a:lnTo>
                      <a:pt x="332" y="99"/>
                    </a:lnTo>
                    <a:lnTo>
                      <a:pt x="361" y="24"/>
                    </a:lnTo>
                    <a:lnTo>
                      <a:pt x="404" y="31"/>
                    </a:lnTo>
                    <a:lnTo>
                      <a:pt x="421" y="127"/>
                    </a:lnTo>
                    <a:lnTo>
                      <a:pt x="470" y="155"/>
                    </a:lnTo>
                    <a:lnTo>
                      <a:pt x="463" y="273"/>
                    </a:lnTo>
                    <a:lnTo>
                      <a:pt x="653" y="344"/>
                    </a:lnTo>
                    <a:lnTo>
                      <a:pt x="671" y="331"/>
                    </a:lnTo>
                    <a:lnTo>
                      <a:pt x="707" y="336"/>
                    </a:lnTo>
                    <a:lnTo>
                      <a:pt x="840" y="412"/>
                    </a:lnTo>
                    <a:lnTo>
                      <a:pt x="908" y="441"/>
                    </a:lnTo>
                    <a:lnTo>
                      <a:pt x="1002" y="494"/>
                    </a:lnTo>
                    <a:lnTo>
                      <a:pt x="1216" y="431"/>
                    </a:lnTo>
                    <a:lnTo>
                      <a:pt x="1331" y="532"/>
                    </a:lnTo>
                    <a:lnTo>
                      <a:pt x="1336" y="581"/>
                    </a:lnTo>
                    <a:lnTo>
                      <a:pt x="1378" y="613"/>
                    </a:lnTo>
                    <a:lnTo>
                      <a:pt x="1363" y="677"/>
                    </a:lnTo>
                    <a:lnTo>
                      <a:pt x="1396" y="694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32" name="Freeform 44"/>
              <p:cNvSpPr>
                <a:spLocks noChangeAspect="1"/>
              </p:cNvSpPr>
              <p:nvPr/>
            </p:nvSpPr>
            <p:spPr bwMode="auto">
              <a:xfrm>
                <a:off x="3906" y="1978"/>
                <a:ext cx="381" cy="449"/>
              </a:xfrm>
              <a:custGeom>
                <a:avLst/>
                <a:gdLst>
                  <a:gd name="T0" fmla="*/ 133 w 2114"/>
                  <a:gd name="T1" fmla="*/ 1880 h 2486"/>
                  <a:gd name="T2" fmla="*/ 239 w 2114"/>
                  <a:gd name="T3" fmla="*/ 1880 h 2486"/>
                  <a:gd name="T4" fmla="*/ 341 w 2114"/>
                  <a:gd name="T5" fmla="*/ 1812 h 2486"/>
                  <a:gd name="T6" fmla="*/ 449 w 2114"/>
                  <a:gd name="T7" fmla="*/ 1941 h 2486"/>
                  <a:gd name="T8" fmla="*/ 632 w 2114"/>
                  <a:gd name="T9" fmla="*/ 2128 h 2486"/>
                  <a:gd name="T10" fmla="*/ 693 w 2114"/>
                  <a:gd name="T11" fmla="*/ 2127 h 2486"/>
                  <a:gd name="T12" fmla="*/ 984 w 2114"/>
                  <a:gd name="T13" fmla="*/ 2281 h 2486"/>
                  <a:gd name="T14" fmla="*/ 1318 w 2114"/>
                  <a:gd name="T15" fmla="*/ 2367 h 2486"/>
                  <a:gd name="T16" fmla="*/ 1384 w 2114"/>
                  <a:gd name="T17" fmla="*/ 2486 h 2486"/>
                  <a:gd name="T18" fmla="*/ 1554 w 2114"/>
                  <a:gd name="T19" fmla="*/ 2281 h 2486"/>
                  <a:gd name="T20" fmla="*/ 1713 w 2114"/>
                  <a:gd name="T21" fmla="*/ 2216 h 2486"/>
                  <a:gd name="T22" fmla="*/ 1852 w 2114"/>
                  <a:gd name="T23" fmla="*/ 2230 h 2486"/>
                  <a:gd name="T24" fmla="*/ 1909 w 2114"/>
                  <a:gd name="T25" fmla="*/ 2257 h 2486"/>
                  <a:gd name="T26" fmla="*/ 1958 w 2114"/>
                  <a:gd name="T27" fmla="*/ 2281 h 2486"/>
                  <a:gd name="T28" fmla="*/ 2000 w 2114"/>
                  <a:gd name="T29" fmla="*/ 2178 h 2486"/>
                  <a:gd name="T30" fmla="*/ 2011 w 2114"/>
                  <a:gd name="T31" fmla="*/ 1941 h 2486"/>
                  <a:gd name="T32" fmla="*/ 2004 w 2114"/>
                  <a:gd name="T33" fmla="*/ 1611 h 2486"/>
                  <a:gd name="T34" fmla="*/ 2094 w 2114"/>
                  <a:gd name="T35" fmla="*/ 1429 h 2486"/>
                  <a:gd name="T36" fmla="*/ 2083 w 2114"/>
                  <a:gd name="T37" fmla="*/ 1364 h 2486"/>
                  <a:gd name="T38" fmla="*/ 2055 w 2114"/>
                  <a:gd name="T39" fmla="*/ 1317 h 2486"/>
                  <a:gd name="T40" fmla="*/ 1946 w 2114"/>
                  <a:gd name="T41" fmla="*/ 1234 h 2486"/>
                  <a:gd name="T42" fmla="*/ 1849 w 2114"/>
                  <a:gd name="T43" fmla="*/ 1089 h 2486"/>
                  <a:gd name="T44" fmla="*/ 1758 w 2114"/>
                  <a:gd name="T45" fmla="*/ 1038 h 2486"/>
                  <a:gd name="T46" fmla="*/ 1652 w 2114"/>
                  <a:gd name="T47" fmla="*/ 1006 h 2486"/>
                  <a:gd name="T48" fmla="*/ 1684 w 2114"/>
                  <a:gd name="T49" fmla="*/ 925 h 2486"/>
                  <a:gd name="T50" fmla="*/ 1682 w 2114"/>
                  <a:gd name="T51" fmla="*/ 770 h 2486"/>
                  <a:gd name="T52" fmla="*/ 1561 w 2114"/>
                  <a:gd name="T53" fmla="*/ 649 h 2486"/>
                  <a:gd name="T54" fmla="*/ 1449 w 2114"/>
                  <a:gd name="T55" fmla="*/ 635 h 2486"/>
                  <a:gd name="T56" fmla="*/ 1445 w 2114"/>
                  <a:gd name="T57" fmla="*/ 482 h 2486"/>
                  <a:gd name="T58" fmla="*/ 1259 w 2114"/>
                  <a:gd name="T59" fmla="*/ 264 h 2486"/>
                  <a:gd name="T60" fmla="*/ 1203 w 2114"/>
                  <a:gd name="T61" fmla="*/ 140 h 2486"/>
                  <a:gd name="T62" fmla="*/ 1073 w 2114"/>
                  <a:gd name="T63" fmla="*/ 12 h 2486"/>
                  <a:gd name="T64" fmla="*/ 1022 w 2114"/>
                  <a:gd name="T65" fmla="*/ 143 h 2486"/>
                  <a:gd name="T66" fmla="*/ 1003 w 2114"/>
                  <a:gd name="T67" fmla="*/ 348 h 2486"/>
                  <a:gd name="T68" fmla="*/ 1040 w 2114"/>
                  <a:gd name="T69" fmla="*/ 477 h 2486"/>
                  <a:gd name="T70" fmla="*/ 933 w 2114"/>
                  <a:gd name="T71" fmla="*/ 441 h 2486"/>
                  <a:gd name="T72" fmla="*/ 872 w 2114"/>
                  <a:gd name="T73" fmla="*/ 368 h 2486"/>
                  <a:gd name="T74" fmla="*/ 655 w 2114"/>
                  <a:gd name="T75" fmla="*/ 480 h 2486"/>
                  <a:gd name="T76" fmla="*/ 599 w 2114"/>
                  <a:gd name="T77" fmla="*/ 611 h 2486"/>
                  <a:gd name="T78" fmla="*/ 533 w 2114"/>
                  <a:gd name="T79" fmla="*/ 765 h 2486"/>
                  <a:gd name="T80" fmla="*/ 236 w 2114"/>
                  <a:gd name="T81" fmla="*/ 918 h 2486"/>
                  <a:gd name="T82" fmla="*/ 348 w 2114"/>
                  <a:gd name="T83" fmla="*/ 944 h 2486"/>
                  <a:gd name="T84" fmla="*/ 425 w 2114"/>
                  <a:gd name="T85" fmla="*/ 988 h 2486"/>
                  <a:gd name="T86" fmla="*/ 146 w 2114"/>
                  <a:gd name="T87" fmla="*/ 1616 h 2486"/>
                  <a:gd name="T88" fmla="*/ 114 w 2114"/>
                  <a:gd name="T89" fmla="*/ 1661 h 2486"/>
                  <a:gd name="T90" fmla="*/ 24 w 2114"/>
                  <a:gd name="T91" fmla="*/ 1683 h 24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114" h="2486">
                    <a:moveTo>
                      <a:pt x="0" y="1745"/>
                    </a:moveTo>
                    <a:lnTo>
                      <a:pt x="93" y="1861"/>
                    </a:lnTo>
                    <a:lnTo>
                      <a:pt x="133" y="1880"/>
                    </a:lnTo>
                    <a:lnTo>
                      <a:pt x="203" y="1900"/>
                    </a:lnTo>
                    <a:lnTo>
                      <a:pt x="219" y="1878"/>
                    </a:lnTo>
                    <a:lnTo>
                      <a:pt x="239" y="1880"/>
                    </a:lnTo>
                    <a:lnTo>
                      <a:pt x="266" y="1903"/>
                    </a:lnTo>
                    <a:lnTo>
                      <a:pt x="313" y="1886"/>
                    </a:lnTo>
                    <a:lnTo>
                      <a:pt x="341" y="1812"/>
                    </a:lnTo>
                    <a:lnTo>
                      <a:pt x="387" y="1816"/>
                    </a:lnTo>
                    <a:lnTo>
                      <a:pt x="402" y="1912"/>
                    </a:lnTo>
                    <a:lnTo>
                      <a:pt x="449" y="1941"/>
                    </a:lnTo>
                    <a:lnTo>
                      <a:pt x="442" y="2062"/>
                    </a:lnTo>
                    <a:lnTo>
                      <a:pt x="584" y="2110"/>
                    </a:lnTo>
                    <a:lnTo>
                      <a:pt x="632" y="2128"/>
                    </a:lnTo>
                    <a:lnTo>
                      <a:pt x="649" y="2119"/>
                    </a:lnTo>
                    <a:lnTo>
                      <a:pt x="675" y="2119"/>
                    </a:lnTo>
                    <a:lnTo>
                      <a:pt x="693" y="2127"/>
                    </a:lnTo>
                    <a:lnTo>
                      <a:pt x="821" y="2195"/>
                    </a:lnTo>
                    <a:lnTo>
                      <a:pt x="889" y="2225"/>
                    </a:lnTo>
                    <a:lnTo>
                      <a:pt x="984" y="2281"/>
                    </a:lnTo>
                    <a:lnTo>
                      <a:pt x="1194" y="2216"/>
                    </a:lnTo>
                    <a:lnTo>
                      <a:pt x="1311" y="2318"/>
                    </a:lnTo>
                    <a:lnTo>
                      <a:pt x="1318" y="2367"/>
                    </a:lnTo>
                    <a:lnTo>
                      <a:pt x="1358" y="2395"/>
                    </a:lnTo>
                    <a:lnTo>
                      <a:pt x="1344" y="2463"/>
                    </a:lnTo>
                    <a:lnTo>
                      <a:pt x="1384" y="2486"/>
                    </a:lnTo>
                    <a:lnTo>
                      <a:pt x="1471" y="2318"/>
                    </a:lnTo>
                    <a:lnTo>
                      <a:pt x="1510" y="2351"/>
                    </a:lnTo>
                    <a:lnTo>
                      <a:pt x="1554" y="2281"/>
                    </a:lnTo>
                    <a:lnTo>
                      <a:pt x="1603" y="2284"/>
                    </a:lnTo>
                    <a:lnTo>
                      <a:pt x="1611" y="2277"/>
                    </a:lnTo>
                    <a:lnTo>
                      <a:pt x="1713" y="2216"/>
                    </a:lnTo>
                    <a:lnTo>
                      <a:pt x="1832" y="2216"/>
                    </a:lnTo>
                    <a:lnTo>
                      <a:pt x="1836" y="2227"/>
                    </a:lnTo>
                    <a:lnTo>
                      <a:pt x="1852" y="2230"/>
                    </a:lnTo>
                    <a:lnTo>
                      <a:pt x="1875" y="2211"/>
                    </a:lnTo>
                    <a:lnTo>
                      <a:pt x="1904" y="2213"/>
                    </a:lnTo>
                    <a:lnTo>
                      <a:pt x="1909" y="2257"/>
                    </a:lnTo>
                    <a:lnTo>
                      <a:pt x="1920" y="2268"/>
                    </a:lnTo>
                    <a:lnTo>
                      <a:pt x="1936" y="2291"/>
                    </a:lnTo>
                    <a:lnTo>
                      <a:pt x="1958" y="2281"/>
                    </a:lnTo>
                    <a:lnTo>
                      <a:pt x="1969" y="2265"/>
                    </a:lnTo>
                    <a:lnTo>
                      <a:pt x="2002" y="2216"/>
                    </a:lnTo>
                    <a:lnTo>
                      <a:pt x="2000" y="2178"/>
                    </a:lnTo>
                    <a:lnTo>
                      <a:pt x="1974" y="2141"/>
                    </a:lnTo>
                    <a:lnTo>
                      <a:pt x="2016" y="1992"/>
                    </a:lnTo>
                    <a:lnTo>
                      <a:pt x="2011" y="1941"/>
                    </a:lnTo>
                    <a:lnTo>
                      <a:pt x="1979" y="1898"/>
                    </a:lnTo>
                    <a:lnTo>
                      <a:pt x="1922" y="1864"/>
                    </a:lnTo>
                    <a:lnTo>
                      <a:pt x="2004" y="1611"/>
                    </a:lnTo>
                    <a:lnTo>
                      <a:pt x="2049" y="1501"/>
                    </a:lnTo>
                    <a:lnTo>
                      <a:pt x="2105" y="1434"/>
                    </a:lnTo>
                    <a:lnTo>
                      <a:pt x="2094" y="1429"/>
                    </a:lnTo>
                    <a:lnTo>
                      <a:pt x="2067" y="1404"/>
                    </a:lnTo>
                    <a:lnTo>
                      <a:pt x="2072" y="1385"/>
                    </a:lnTo>
                    <a:lnTo>
                      <a:pt x="2083" y="1364"/>
                    </a:lnTo>
                    <a:lnTo>
                      <a:pt x="2114" y="1302"/>
                    </a:lnTo>
                    <a:lnTo>
                      <a:pt x="2072" y="1301"/>
                    </a:lnTo>
                    <a:lnTo>
                      <a:pt x="2055" y="1317"/>
                    </a:lnTo>
                    <a:lnTo>
                      <a:pt x="2018" y="1306"/>
                    </a:lnTo>
                    <a:lnTo>
                      <a:pt x="1969" y="1277"/>
                    </a:lnTo>
                    <a:lnTo>
                      <a:pt x="1946" y="1234"/>
                    </a:lnTo>
                    <a:lnTo>
                      <a:pt x="1906" y="1149"/>
                    </a:lnTo>
                    <a:lnTo>
                      <a:pt x="1909" y="1090"/>
                    </a:lnTo>
                    <a:lnTo>
                      <a:pt x="1849" y="1089"/>
                    </a:lnTo>
                    <a:lnTo>
                      <a:pt x="1827" y="1073"/>
                    </a:lnTo>
                    <a:lnTo>
                      <a:pt x="1784" y="1071"/>
                    </a:lnTo>
                    <a:lnTo>
                      <a:pt x="1758" y="1038"/>
                    </a:lnTo>
                    <a:lnTo>
                      <a:pt x="1740" y="1059"/>
                    </a:lnTo>
                    <a:lnTo>
                      <a:pt x="1709" y="1063"/>
                    </a:lnTo>
                    <a:lnTo>
                      <a:pt x="1652" y="1006"/>
                    </a:lnTo>
                    <a:lnTo>
                      <a:pt x="1668" y="968"/>
                    </a:lnTo>
                    <a:lnTo>
                      <a:pt x="1649" y="945"/>
                    </a:lnTo>
                    <a:lnTo>
                      <a:pt x="1684" y="925"/>
                    </a:lnTo>
                    <a:lnTo>
                      <a:pt x="1670" y="871"/>
                    </a:lnTo>
                    <a:lnTo>
                      <a:pt x="1695" y="809"/>
                    </a:lnTo>
                    <a:lnTo>
                      <a:pt x="1682" y="770"/>
                    </a:lnTo>
                    <a:lnTo>
                      <a:pt x="1611" y="740"/>
                    </a:lnTo>
                    <a:lnTo>
                      <a:pt x="1577" y="702"/>
                    </a:lnTo>
                    <a:lnTo>
                      <a:pt x="1561" y="649"/>
                    </a:lnTo>
                    <a:lnTo>
                      <a:pt x="1500" y="637"/>
                    </a:lnTo>
                    <a:lnTo>
                      <a:pt x="1476" y="619"/>
                    </a:lnTo>
                    <a:lnTo>
                      <a:pt x="1449" y="635"/>
                    </a:lnTo>
                    <a:lnTo>
                      <a:pt x="1433" y="598"/>
                    </a:lnTo>
                    <a:lnTo>
                      <a:pt x="1431" y="528"/>
                    </a:lnTo>
                    <a:lnTo>
                      <a:pt x="1445" y="482"/>
                    </a:lnTo>
                    <a:lnTo>
                      <a:pt x="1454" y="470"/>
                    </a:lnTo>
                    <a:lnTo>
                      <a:pt x="1454" y="449"/>
                    </a:lnTo>
                    <a:lnTo>
                      <a:pt x="1259" y="264"/>
                    </a:lnTo>
                    <a:lnTo>
                      <a:pt x="1254" y="216"/>
                    </a:lnTo>
                    <a:lnTo>
                      <a:pt x="1208" y="214"/>
                    </a:lnTo>
                    <a:lnTo>
                      <a:pt x="1203" y="140"/>
                    </a:lnTo>
                    <a:lnTo>
                      <a:pt x="1178" y="81"/>
                    </a:lnTo>
                    <a:lnTo>
                      <a:pt x="1103" y="69"/>
                    </a:lnTo>
                    <a:lnTo>
                      <a:pt x="1073" y="12"/>
                    </a:lnTo>
                    <a:lnTo>
                      <a:pt x="1050" y="0"/>
                    </a:lnTo>
                    <a:lnTo>
                      <a:pt x="992" y="96"/>
                    </a:lnTo>
                    <a:lnTo>
                      <a:pt x="1022" y="143"/>
                    </a:lnTo>
                    <a:lnTo>
                      <a:pt x="1023" y="209"/>
                    </a:lnTo>
                    <a:lnTo>
                      <a:pt x="1046" y="260"/>
                    </a:lnTo>
                    <a:lnTo>
                      <a:pt x="1003" y="348"/>
                    </a:lnTo>
                    <a:lnTo>
                      <a:pt x="992" y="373"/>
                    </a:lnTo>
                    <a:lnTo>
                      <a:pt x="1007" y="397"/>
                    </a:lnTo>
                    <a:lnTo>
                      <a:pt x="1040" y="477"/>
                    </a:lnTo>
                    <a:lnTo>
                      <a:pt x="1031" y="538"/>
                    </a:lnTo>
                    <a:lnTo>
                      <a:pt x="972" y="502"/>
                    </a:lnTo>
                    <a:lnTo>
                      <a:pt x="933" y="441"/>
                    </a:lnTo>
                    <a:lnTo>
                      <a:pt x="920" y="382"/>
                    </a:lnTo>
                    <a:lnTo>
                      <a:pt x="900" y="366"/>
                    </a:lnTo>
                    <a:lnTo>
                      <a:pt x="872" y="368"/>
                    </a:lnTo>
                    <a:lnTo>
                      <a:pt x="777" y="440"/>
                    </a:lnTo>
                    <a:lnTo>
                      <a:pt x="705" y="449"/>
                    </a:lnTo>
                    <a:lnTo>
                      <a:pt x="655" y="480"/>
                    </a:lnTo>
                    <a:lnTo>
                      <a:pt x="614" y="528"/>
                    </a:lnTo>
                    <a:lnTo>
                      <a:pt x="598" y="583"/>
                    </a:lnTo>
                    <a:lnTo>
                      <a:pt x="599" y="611"/>
                    </a:lnTo>
                    <a:lnTo>
                      <a:pt x="627" y="623"/>
                    </a:lnTo>
                    <a:lnTo>
                      <a:pt x="617" y="647"/>
                    </a:lnTo>
                    <a:lnTo>
                      <a:pt x="533" y="765"/>
                    </a:lnTo>
                    <a:lnTo>
                      <a:pt x="121" y="739"/>
                    </a:lnTo>
                    <a:lnTo>
                      <a:pt x="97" y="767"/>
                    </a:lnTo>
                    <a:lnTo>
                      <a:pt x="236" y="918"/>
                    </a:lnTo>
                    <a:lnTo>
                      <a:pt x="273" y="910"/>
                    </a:lnTo>
                    <a:lnTo>
                      <a:pt x="306" y="915"/>
                    </a:lnTo>
                    <a:lnTo>
                      <a:pt x="348" y="944"/>
                    </a:lnTo>
                    <a:lnTo>
                      <a:pt x="354" y="955"/>
                    </a:lnTo>
                    <a:lnTo>
                      <a:pt x="407" y="960"/>
                    </a:lnTo>
                    <a:lnTo>
                      <a:pt x="425" y="988"/>
                    </a:lnTo>
                    <a:lnTo>
                      <a:pt x="140" y="1414"/>
                    </a:lnTo>
                    <a:lnTo>
                      <a:pt x="134" y="1594"/>
                    </a:lnTo>
                    <a:lnTo>
                      <a:pt x="146" y="1616"/>
                    </a:lnTo>
                    <a:lnTo>
                      <a:pt x="147" y="1632"/>
                    </a:lnTo>
                    <a:lnTo>
                      <a:pt x="118" y="1635"/>
                    </a:lnTo>
                    <a:lnTo>
                      <a:pt x="114" y="1661"/>
                    </a:lnTo>
                    <a:lnTo>
                      <a:pt x="73" y="1665"/>
                    </a:lnTo>
                    <a:lnTo>
                      <a:pt x="68" y="1676"/>
                    </a:lnTo>
                    <a:lnTo>
                      <a:pt x="24" y="1683"/>
                    </a:lnTo>
                    <a:lnTo>
                      <a:pt x="27" y="1727"/>
                    </a:lnTo>
                    <a:lnTo>
                      <a:pt x="0" y="1745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33" name="Freeform 45"/>
              <p:cNvSpPr>
                <a:spLocks noChangeAspect="1"/>
              </p:cNvSpPr>
              <p:nvPr/>
            </p:nvSpPr>
            <p:spPr bwMode="auto">
              <a:xfrm>
                <a:off x="4137" y="2373"/>
                <a:ext cx="147" cy="173"/>
              </a:xfrm>
              <a:custGeom>
                <a:avLst/>
                <a:gdLst>
                  <a:gd name="T0" fmla="*/ 377 w 813"/>
                  <a:gd name="T1" fmla="*/ 959 h 959"/>
                  <a:gd name="T2" fmla="*/ 696 w 813"/>
                  <a:gd name="T3" fmla="*/ 260 h 959"/>
                  <a:gd name="T4" fmla="*/ 813 w 813"/>
                  <a:gd name="T5" fmla="*/ 0 h 959"/>
                  <a:gd name="T6" fmla="*/ 764 w 813"/>
                  <a:gd name="T7" fmla="*/ 31 h 959"/>
                  <a:gd name="T8" fmla="*/ 720 w 813"/>
                  <a:gd name="T9" fmla="*/ 29 h 959"/>
                  <a:gd name="T10" fmla="*/ 675 w 813"/>
                  <a:gd name="T11" fmla="*/ 94 h 959"/>
                  <a:gd name="T12" fmla="*/ 653 w 813"/>
                  <a:gd name="T13" fmla="*/ 104 h 959"/>
                  <a:gd name="T14" fmla="*/ 626 w 813"/>
                  <a:gd name="T15" fmla="*/ 70 h 959"/>
                  <a:gd name="T16" fmla="*/ 621 w 813"/>
                  <a:gd name="T17" fmla="*/ 26 h 959"/>
                  <a:gd name="T18" fmla="*/ 593 w 813"/>
                  <a:gd name="T19" fmla="*/ 23 h 959"/>
                  <a:gd name="T20" fmla="*/ 572 w 813"/>
                  <a:gd name="T21" fmla="*/ 43 h 959"/>
                  <a:gd name="T22" fmla="*/ 553 w 813"/>
                  <a:gd name="T23" fmla="*/ 41 h 959"/>
                  <a:gd name="T24" fmla="*/ 548 w 813"/>
                  <a:gd name="T25" fmla="*/ 30 h 959"/>
                  <a:gd name="T26" fmla="*/ 434 w 813"/>
                  <a:gd name="T27" fmla="*/ 30 h 959"/>
                  <a:gd name="T28" fmla="*/ 328 w 813"/>
                  <a:gd name="T29" fmla="*/ 91 h 959"/>
                  <a:gd name="T30" fmla="*/ 321 w 813"/>
                  <a:gd name="T31" fmla="*/ 97 h 959"/>
                  <a:gd name="T32" fmla="*/ 270 w 813"/>
                  <a:gd name="T33" fmla="*/ 94 h 959"/>
                  <a:gd name="T34" fmla="*/ 226 w 813"/>
                  <a:gd name="T35" fmla="*/ 164 h 959"/>
                  <a:gd name="T36" fmla="*/ 188 w 813"/>
                  <a:gd name="T37" fmla="*/ 133 h 959"/>
                  <a:gd name="T38" fmla="*/ 100 w 813"/>
                  <a:gd name="T39" fmla="*/ 299 h 959"/>
                  <a:gd name="T40" fmla="*/ 93 w 813"/>
                  <a:gd name="T41" fmla="*/ 296 h 959"/>
                  <a:gd name="T42" fmla="*/ 29 w 813"/>
                  <a:gd name="T43" fmla="*/ 436 h 959"/>
                  <a:gd name="T44" fmla="*/ 2 w 813"/>
                  <a:gd name="T45" fmla="*/ 478 h 959"/>
                  <a:gd name="T46" fmla="*/ 0 w 813"/>
                  <a:gd name="T47" fmla="*/ 535 h 959"/>
                  <a:gd name="T48" fmla="*/ 24 w 813"/>
                  <a:gd name="T49" fmla="*/ 562 h 959"/>
                  <a:gd name="T50" fmla="*/ 65 w 813"/>
                  <a:gd name="T51" fmla="*/ 560 h 959"/>
                  <a:gd name="T52" fmla="*/ 56 w 813"/>
                  <a:gd name="T53" fmla="*/ 591 h 959"/>
                  <a:gd name="T54" fmla="*/ 27 w 813"/>
                  <a:gd name="T55" fmla="*/ 611 h 959"/>
                  <a:gd name="T56" fmla="*/ 18 w 813"/>
                  <a:gd name="T57" fmla="*/ 668 h 959"/>
                  <a:gd name="T58" fmla="*/ 48 w 813"/>
                  <a:gd name="T59" fmla="*/ 706 h 959"/>
                  <a:gd name="T60" fmla="*/ 25 w 813"/>
                  <a:gd name="T61" fmla="*/ 858 h 959"/>
                  <a:gd name="T62" fmla="*/ 65 w 813"/>
                  <a:gd name="T63" fmla="*/ 838 h 959"/>
                  <a:gd name="T64" fmla="*/ 129 w 813"/>
                  <a:gd name="T65" fmla="*/ 869 h 959"/>
                  <a:gd name="T66" fmla="*/ 159 w 813"/>
                  <a:gd name="T67" fmla="*/ 862 h 959"/>
                  <a:gd name="T68" fmla="*/ 237 w 813"/>
                  <a:gd name="T69" fmla="*/ 926 h 959"/>
                  <a:gd name="T70" fmla="*/ 296 w 813"/>
                  <a:gd name="T71" fmla="*/ 932 h 959"/>
                  <a:gd name="T72" fmla="*/ 352 w 813"/>
                  <a:gd name="T73" fmla="*/ 959 h 959"/>
                  <a:gd name="T74" fmla="*/ 377 w 813"/>
                  <a:gd name="T75" fmla="*/ 959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813" h="959">
                    <a:moveTo>
                      <a:pt x="377" y="959"/>
                    </a:moveTo>
                    <a:lnTo>
                      <a:pt x="696" y="260"/>
                    </a:lnTo>
                    <a:lnTo>
                      <a:pt x="813" y="0"/>
                    </a:lnTo>
                    <a:lnTo>
                      <a:pt x="764" y="31"/>
                    </a:lnTo>
                    <a:lnTo>
                      <a:pt x="720" y="29"/>
                    </a:lnTo>
                    <a:lnTo>
                      <a:pt x="675" y="94"/>
                    </a:lnTo>
                    <a:lnTo>
                      <a:pt x="653" y="104"/>
                    </a:lnTo>
                    <a:lnTo>
                      <a:pt x="626" y="70"/>
                    </a:lnTo>
                    <a:lnTo>
                      <a:pt x="621" y="26"/>
                    </a:lnTo>
                    <a:lnTo>
                      <a:pt x="593" y="23"/>
                    </a:lnTo>
                    <a:lnTo>
                      <a:pt x="572" y="43"/>
                    </a:lnTo>
                    <a:lnTo>
                      <a:pt x="553" y="41"/>
                    </a:lnTo>
                    <a:lnTo>
                      <a:pt x="548" y="30"/>
                    </a:lnTo>
                    <a:lnTo>
                      <a:pt x="434" y="30"/>
                    </a:lnTo>
                    <a:lnTo>
                      <a:pt x="328" y="91"/>
                    </a:lnTo>
                    <a:lnTo>
                      <a:pt x="321" y="97"/>
                    </a:lnTo>
                    <a:lnTo>
                      <a:pt x="270" y="94"/>
                    </a:lnTo>
                    <a:lnTo>
                      <a:pt x="226" y="164"/>
                    </a:lnTo>
                    <a:lnTo>
                      <a:pt x="188" y="133"/>
                    </a:lnTo>
                    <a:lnTo>
                      <a:pt x="100" y="299"/>
                    </a:lnTo>
                    <a:lnTo>
                      <a:pt x="93" y="296"/>
                    </a:lnTo>
                    <a:lnTo>
                      <a:pt x="29" y="436"/>
                    </a:lnTo>
                    <a:lnTo>
                      <a:pt x="2" y="478"/>
                    </a:lnTo>
                    <a:lnTo>
                      <a:pt x="0" y="535"/>
                    </a:lnTo>
                    <a:lnTo>
                      <a:pt x="24" y="562"/>
                    </a:lnTo>
                    <a:lnTo>
                      <a:pt x="65" y="560"/>
                    </a:lnTo>
                    <a:lnTo>
                      <a:pt x="56" y="591"/>
                    </a:lnTo>
                    <a:lnTo>
                      <a:pt x="27" y="611"/>
                    </a:lnTo>
                    <a:lnTo>
                      <a:pt x="18" y="668"/>
                    </a:lnTo>
                    <a:lnTo>
                      <a:pt x="48" y="706"/>
                    </a:lnTo>
                    <a:lnTo>
                      <a:pt x="25" y="858"/>
                    </a:lnTo>
                    <a:lnTo>
                      <a:pt x="65" y="838"/>
                    </a:lnTo>
                    <a:lnTo>
                      <a:pt x="129" y="869"/>
                    </a:lnTo>
                    <a:lnTo>
                      <a:pt x="159" y="862"/>
                    </a:lnTo>
                    <a:lnTo>
                      <a:pt x="237" y="926"/>
                    </a:lnTo>
                    <a:lnTo>
                      <a:pt x="296" y="932"/>
                    </a:lnTo>
                    <a:lnTo>
                      <a:pt x="352" y="959"/>
                    </a:lnTo>
                    <a:lnTo>
                      <a:pt x="377" y="959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34" name="Freeform 46"/>
              <p:cNvSpPr>
                <a:spLocks noChangeAspect="1"/>
              </p:cNvSpPr>
              <p:nvPr/>
            </p:nvSpPr>
            <p:spPr bwMode="auto">
              <a:xfrm>
                <a:off x="4164" y="1892"/>
                <a:ext cx="367" cy="289"/>
              </a:xfrm>
              <a:custGeom>
                <a:avLst/>
                <a:gdLst>
                  <a:gd name="T0" fmla="*/ 838 w 2035"/>
                  <a:gd name="T1" fmla="*/ 0 h 1604"/>
                  <a:gd name="T2" fmla="*/ 928 w 2035"/>
                  <a:gd name="T3" fmla="*/ 31 h 1604"/>
                  <a:gd name="T4" fmla="*/ 878 w 2035"/>
                  <a:gd name="T5" fmla="*/ 118 h 1604"/>
                  <a:gd name="T6" fmla="*/ 919 w 2035"/>
                  <a:gd name="T7" fmla="*/ 166 h 1604"/>
                  <a:gd name="T8" fmla="*/ 1056 w 2035"/>
                  <a:gd name="T9" fmla="*/ 215 h 1604"/>
                  <a:gd name="T10" fmla="*/ 1145 w 2035"/>
                  <a:gd name="T11" fmla="*/ 153 h 1604"/>
                  <a:gd name="T12" fmla="*/ 1417 w 2035"/>
                  <a:gd name="T13" fmla="*/ 250 h 1604"/>
                  <a:gd name="T14" fmla="*/ 1070 w 2035"/>
                  <a:gd name="T15" fmla="*/ 547 h 1604"/>
                  <a:gd name="T16" fmla="*/ 1030 w 2035"/>
                  <a:gd name="T17" fmla="*/ 580 h 1604"/>
                  <a:gd name="T18" fmla="*/ 1149 w 2035"/>
                  <a:gd name="T19" fmla="*/ 867 h 1604"/>
                  <a:gd name="T20" fmla="*/ 1743 w 2035"/>
                  <a:gd name="T21" fmla="*/ 774 h 1604"/>
                  <a:gd name="T22" fmla="*/ 1938 w 2035"/>
                  <a:gd name="T23" fmla="*/ 944 h 1604"/>
                  <a:gd name="T24" fmla="*/ 1895 w 2035"/>
                  <a:gd name="T25" fmla="*/ 1034 h 1604"/>
                  <a:gd name="T26" fmla="*/ 1827 w 2035"/>
                  <a:gd name="T27" fmla="*/ 1081 h 1604"/>
                  <a:gd name="T28" fmla="*/ 1789 w 2035"/>
                  <a:gd name="T29" fmla="*/ 1265 h 1604"/>
                  <a:gd name="T30" fmla="*/ 1919 w 2035"/>
                  <a:gd name="T31" fmla="*/ 1239 h 1604"/>
                  <a:gd name="T32" fmla="*/ 2010 w 2035"/>
                  <a:gd name="T33" fmla="*/ 1286 h 1604"/>
                  <a:gd name="T34" fmla="*/ 2035 w 2035"/>
                  <a:gd name="T35" fmla="*/ 1443 h 1604"/>
                  <a:gd name="T36" fmla="*/ 1726 w 2035"/>
                  <a:gd name="T37" fmla="*/ 1376 h 1604"/>
                  <a:gd name="T38" fmla="*/ 1549 w 2035"/>
                  <a:gd name="T39" fmla="*/ 1338 h 1604"/>
                  <a:gd name="T40" fmla="*/ 1380 w 2035"/>
                  <a:gd name="T41" fmla="*/ 1298 h 1604"/>
                  <a:gd name="T42" fmla="*/ 1030 w 2035"/>
                  <a:gd name="T43" fmla="*/ 1598 h 1604"/>
                  <a:gd name="T44" fmla="*/ 835 w 2035"/>
                  <a:gd name="T45" fmla="*/ 1540 h 1604"/>
                  <a:gd name="T46" fmla="*/ 657 w 2035"/>
                  <a:gd name="T47" fmla="*/ 1596 h 1604"/>
                  <a:gd name="T48" fmla="*/ 478 w 2035"/>
                  <a:gd name="T49" fmla="*/ 1571 h 1604"/>
                  <a:gd name="T50" fmla="*/ 400 w 2035"/>
                  <a:gd name="T51" fmla="*/ 1555 h 1604"/>
                  <a:gd name="T52" fmla="*/ 329 w 2035"/>
                  <a:gd name="T53" fmla="*/ 1522 h 1604"/>
                  <a:gd name="T54" fmla="*/ 279 w 2035"/>
                  <a:gd name="T55" fmla="*/ 1544 h 1604"/>
                  <a:gd name="T56" fmla="*/ 238 w 2035"/>
                  <a:gd name="T57" fmla="*/ 1453 h 1604"/>
                  <a:gd name="T58" fmla="*/ 254 w 2035"/>
                  <a:gd name="T59" fmla="*/ 1407 h 1604"/>
                  <a:gd name="T60" fmla="*/ 264 w 2035"/>
                  <a:gd name="T61" fmla="*/ 1291 h 1604"/>
                  <a:gd name="T62" fmla="*/ 184 w 2035"/>
                  <a:gd name="T63" fmla="*/ 1223 h 1604"/>
                  <a:gd name="T64" fmla="*/ 132 w 2035"/>
                  <a:gd name="T65" fmla="*/ 1129 h 1604"/>
                  <a:gd name="T66" fmla="*/ 46 w 2035"/>
                  <a:gd name="T67" fmla="*/ 1099 h 1604"/>
                  <a:gd name="T68" fmla="*/ 6 w 2035"/>
                  <a:gd name="T69" fmla="*/ 1083 h 1604"/>
                  <a:gd name="T70" fmla="*/ 17 w 2035"/>
                  <a:gd name="T71" fmla="*/ 964 h 1604"/>
                  <a:gd name="T72" fmla="*/ 86 w 2035"/>
                  <a:gd name="T73" fmla="*/ 940 h 1604"/>
                  <a:gd name="T74" fmla="*/ 101 w 2035"/>
                  <a:gd name="T75" fmla="*/ 967 h 1604"/>
                  <a:gd name="T76" fmla="*/ 365 w 2035"/>
                  <a:gd name="T77" fmla="*/ 618 h 1604"/>
                  <a:gd name="T78" fmla="*/ 344 w 2035"/>
                  <a:gd name="T79" fmla="*/ 554 h 1604"/>
                  <a:gd name="T80" fmla="*/ 455 w 2035"/>
                  <a:gd name="T81" fmla="*/ 547 h 1604"/>
                  <a:gd name="T82" fmla="*/ 506 w 2035"/>
                  <a:gd name="T83" fmla="*/ 551 h 1604"/>
                  <a:gd name="T84" fmla="*/ 515 w 2035"/>
                  <a:gd name="T85" fmla="*/ 504 h 1604"/>
                  <a:gd name="T86" fmla="*/ 418 w 2035"/>
                  <a:gd name="T87" fmla="*/ 300 h 1604"/>
                  <a:gd name="T88" fmla="*/ 644 w 2035"/>
                  <a:gd name="T89" fmla="*/ 26 h 1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035" h="1604">
                    <a:moveTo>
                      <a:pt x="644" y="26"/>
                    </a:moveTo>
                    <a:lnTo>
                      <a:pt x="838" y="0"/>
                    </a:lnTo>
                    <a:lnTo>
                      <a:pt x="896" y="6"/>
                    </a:lnTo>
                    <a:lnTo>
                      <a:pt x="928" y="31"/>
                    </a:lnTo>
                    <a:lnTo>
                      <a:pt x="929" y="63"/>
                    </a:lnTo>
                    <a:lnTo>
                      <a:pt x="878" y="118"/>
                    </a:lnTo>
                    <a:lnTo>
                      <a:pt x="892" y="155"/>
                    </a:lnTo>
                    <a:lnTo>
                      <a:pt x="919" y="166"/>
                    </a:lnTo>
                    <a:lnTo>
                      <a:pt x="952" y="247"/>
                    </a:lnTo>
                    <a:lnTo>
                      <a:pt x="1056" y="215"/>
                    </a:lnTo>
                    <a:lnTo>
                      <a:pt x="1080" y="159"/>
                    </a:lnTo>
                    <a:lnTo>
                      <a:pt x="1145" y="153"/>
                    </a:lnTo>
                    <a:lnTo>
                      <a:pt x="1182" y="37"/>
                    </a:lnTo>
                    <a:lnTo>
                      <a:pt x="1417" y="250"/>
                    </a:lnTo>
                    <a:lnTo>
                      <a:pt x="1181" y="591"/>
                    </a:lnTo>
                    <a:lnTo>
                      <a:pt x="1070" y="547"/>
                    </a:lnTo>
                    <a:lnTo>
                      <a:pt x="1021" y="547"/>
                    </a:lnTo>
                    <a:lnTo>
                      <a:pt x="1030" y="580"/>
                    </a:lnTo>
                    <a:lnTo>
                      <a:pt x="1124" y="739"/>
                    </a:lnTo>
                    <a:lnTo>
                      <a:pt x="1149" y="867"/>
                    </a:lnTo>
                    <a:lnTo>
                      <a:pt x="1453" y="825"/>
                    </a:lnTo>
                    <a:lnTo>
                      <a:pt x="1743" y="774"/>
                    </a:lnTo>
                    <a:lnTo>
                      <a:pt x="1923" y="873"/>
                    </a:lnTo>
                    <a:lnTo>
                      <a:pt x="1938" y="944"/>
                    </a:lnTo>
                    <a:lnTo>
                      <a:pt x="1930" y="1016"/>
                    </a:lnTo>
                    <a:lnTo>
                      <a:pt x="1895" y="1034"/>
                    </a:lnTo>
                    <a:lnTo>
                      <a:pt x="1882" y="1076"/>
                    </a:lnTo>
                    <a:lnTo>
                      <a:pt x="1827" y="1081"/>
                    </a:lnTo>
                    <a:lnTo>
                      <a:pt x="1835" y="1161"/>
                    </a:lnTo>
                    <a:lnTo>
                      <a:pt x="1789" y="1265"/>
                    </a:lnTo>
                    <a:lnTo>
                      <a:pt x="1867" y="1237"/>
                    </a:lnTo>
                    <a:lnTo>
                      <a:pt x="1919" y="1239"/>
                    </a:lnTo>
                    <a:lnTo>
                      <a:pt x="1977" y="1246"/>
                    </a:lnTo>
                    <a:lnTo>
                      <a:pt x="2010" y="1286"/>
                    </a:lnTo>
                    <a:lnTo>
                      <a:pt x="1999" y="1325"/>
                    </a:lnTo>
                    <a:lnTo>
                      <a:pt x="2035" y="1443"/>
                    </a:lnTo>
                    <a:lnTo>
                      <a:pt x="1908" y="1462"/>
                    </a:lnTo>
                    <a:lnTo>
                      <a:pt x="1726" y="1376"/>
                    </a:lnTo>
                    <a:lnTo>
                      <a:pt x="1599" y="1380"/>
                    </a:lnTo>
                    <a:lnTo>
                      <a:pt x="1549" y="1338"/>
                    </a:lnTo>
                    <a:lnTo>
                      <a:pt x="1435" y="1332"/>
                    </a:lnTo>
                    <a:lnTo>
                      <a:pt x="1380" y="1298"/>
                    </a:lnTo>
                    <a:lnTo>
                      <a:pt x="1090" y="1600"/>
                    </a:lnTo>
                    <a:lnTo>
                      <a:pt x="1030" y="1598"/>
                    </a:lnTo>
                    <a:lnTo>
                      <a:pt x="872" y="1542"/>
                    </a:lnTo>
                    <a:lnTo>
                      <a:pt x="835" y="1540"/>
                    </a:lnTo>
                    <a:lnTo>
                      <a:pt x="762" y="1604"/>
                    </a:lnTo>
                    <a:lnTo>
                      <a:pt x="657" y="1596"/>
                    </a:lnTo>
                    <a:lnTo>
                      <a:pt x="581" y="1569"/>
                    </a:lnTo>
                    <a:lnTo>
                      <a:pt x="478" y="1571"/>
                    </a:lnTo>
                    <a:lnTo>
                      <a:pt x="418" y="1571"/>
                    </a:lnTo>
                    <a:lnTo>
                      <a:pt x="400" y="1555"/>
                    </a:lnTo>
                    <a:lnTo>
                      <a:pt x="355" y="1552"/>
                    </a:lnTo>
                    <a:lnTo>
                      <a:pt x="329" y="1522"/>
                    </a:lnTo>
                    <a:lnTo>
                      <a:pt x="311" y="1538"/>
                    </a:lnTo>
                    <a:lnTo>
                      <a:pt x="279" y="1544"/>
                    </a:lnTo>
                    <a:lnTo>
                      <a:pt x="221" y="1487"/>
                    </a:lnTo>
                    <a:lnTo>
                      <a:pt x="238" y="1453"/>
                    </a:lnTo>
                    <a:lnTo>
                      <a:pt x="221" y="1425"/>
                    </a:lnTo>
                    <a:lnTo>
                      <a:pt x="254" y="1407"/>
                    </a:lnTo>
                    <a:lnTo>
                      <a:pt x="242" y="1351"/>
                    </a:lnTo>
                    <a:lnTo>
                      <a:pt x="264" y="1291"/>
                    </a:lnTo>
                    <a:lnTo>
                      <a:pt x="253" y="1250"/>
                    </a:lnTo>
                    <a:lnTo>
                      <a:pt x="184" y="1223"/>
                    </a:lnTo>
                    <a:lnTo>
                      <a:pt x="149" y="1185"/>
                    </a:lnTo>
                    <a:lnTo>
                      <a:pt x="132" y="1129"/>
                    </a:lnTo>
                    <a:lnTo>
                      <a:pt x="74" y="1120"/>
                    </a:lnTo>
                    <a:lnTo>
                      <a:pt x="46" y="1099"/>
                    </a:lnTo>
                    <a:lnTo>
                      <a:pt x="19" y="1118"/>
                    </a:lnTo>
                    <a:lnTo>
                      <a:pt x="6" y="1083"/>
                    </a:lnTo>
                    <a:lnTo>
                      <a:pt x="0" y="1012"/>
                    </a:lnTo>
                    <a:lnTo>
                      <a:pt x="17" y="964"/>
                    </a:lnTo>
                    <a:lnTo>
                      <a:pt x="24" y="946"/>
                    </a:lnTo>
                    <a:lnTo>
                      <a:pt x="86" y="940"/>
                    </a:lnTo>
                    <a:lnTo>
                      <a:pt x="86" y="949"/>
                    </a:lnTo>
                    <a:lnTo>
                      <a:pt x="101" y="967"/>
                    </a:lnTo>
                    <a:lnTo>
                      <a:pt x="139" y="944"/>
                    </a:lnTo>
                    <a:lnTo>
                      <a:pt x="365" y="618"/>
                    </a:lnTo>
                    <a:lnTo>
                      <a:pt x="316" y="583"/>
                    </a:lnTo>
                    <a:lnTo>
                      <a:pt x="344" y="554"/>
                    </a:lnTo>
                    <a:lnTo>
                      <a:pt x="401" y="579"/>
                    </a:lnTo>
                    <a:lnTo>
                      <a:pt x="455" y="547"/>
                    </a:lnTo>
                    <a:lnTo>
                      <a:pt x="480" y="564"/>
                    </a:lnTo>
                    <a:lnTo>
                      <a:pt x="506" y="551"/>
                    </a:lnTo>
                    <a:lnTo>
                      <a:pt x="495" y="514"/>
                    </a:lnTo>
                    <a:lnTo>
                      <a:pt x="515" y="504"/>
                    </a:lnTo>
                    <a:lnTo>
                      <a:pt x="608" y="365"/>
                    </a:lnTo>
                    <a:lnTo>
                      <a:pt x="418" y="300"/>
                    </a:lnTo>
                    <a:lnTo>
                      <a:pt x="608" y="164"/>
                    </a:lnTo>
                    <a:lnTo>
                      <a:pt x="644" y="26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35" name="Freeform 47"/>
              <p:cNvSpPr>
                <a:spLocks noChangeAspect="1"/>
              </p:cNvSpPr>
              <p:nvPr/>
            </p:nvSpPr>
            <p:spPr bwMode="auto">
              <a:xfrm>
                <a:off x="4348" y="1862"/>
                <a:ext cx="239" cy="187"/>
              </a:xfrm>
              <a:custGeom>
                <a:avLst/>
                <a:gdLst>
                  <a:gd name="T0" fmla="*/ 336 w 1325"/>
                  <a:gd name="T1" fmla="*/ 190 h 1035"/>
                  <a:gd name="T2" fmla="*/ 513 w 1325"/>
                  <a:gd name="T3" fmla="*/ 32 h 1035"/>
                  <a:gd name="T4" fmla="*/ 719 w 1325"/>
                  <a:gd name="T5" fmla="*/ 0 h 1035"/>
                  <a:gd name="T6" fmla="*/ 820 w 1325"/>
                  <a:gd name="T7" fmla="*/ 166 h 1035"/>
                  <a:gd name="T8" fmla="*/ 851 w 1325"/>
                  <a:gd name="T9" fmla="*/ 154 h 1035"/>
                  <a:gd name="T10" fmla="*/ 957 w 1325"/>
                  <a:gd name="T11" fmla="*/ 291 h 1035"/>
                  <a:gd name="T12" fmla="*/ 1111 w 1325"/>
                  <a:gd name="T13" fmla="*/ 179 h 1035"/>
                  <a:gd name="T14" fmla="*/ 1295 w 1325"/>
                  <a:gd name="T15" fmla="*/ 217 h 1035"/>
                  <a:gd name="T16" fmla="*/ 1282 w 1325"/>
                  <a:gd name="T17" fmla="*/ 302 h 1035"/>
                  <a:gd name="T18" fmla="*/ 1325 w 1325"/>
                  <a:gd name="T19" fmla="*/ 386 h 1035"/>
                  <a:gd name="T20" fmla="*/ 1253 w 1325"/>
                  <a:gd name="T21" fmla="*/ 475 h 1035"/>
                  <a:gd name="T22" fmla="*/ 1171 w 1325"/>
                  <a:gd name="T23" fmla="*/ 478 h 1035"/>
                  <a:gd name="T24" fmla="*/ 1134 w 1325"/>
                  <a:gd name="T25" fmla="*/ 509 h 1035"/>
                  <a:gd name="T26" fmla="*/ 1131 w 1325"/>
                  <a:gd name="T27" fmla="*/ 607 h 1035"/>
                  <a:gd name="T28" fmla="*/ 1025 w 1325"/>
                  <a:gd name="T29" fmla="*/ 709 h 1035"/>
                  <a:gd name="T30" fmla="*/ 944 w 1325"/>
                  <a:gd name="T31" fmla="*/ 754 h 1035"/>
                  <a:gd name="T32" fmla="*/ 892 w 1325"/>
                  <a:gd name="T33" fmla="*/ 754 h 1035"/>
                  <a:gd name="T34" fmla="*/ 845 w 1325"/>
                  <a:gd name="T35" fmla="*/ 820 h 1035"/>
                  <a:gd name="T36" fmla="*/ 941 w 1325"/>
                  <a:gd name="T37" fmla="*/ 998 h 1035"/>
                  <a:gd name="T38" fmla="*/ 901 w 1325"/>
                  <a:gd name="T39" fmla="*/ 1035 h 1035"/>
                  <a:gd name="T40" fmla="*/ 721 w 1325"/>
                  <a:gd name="T41" fmla="*/ 936 h 1035"/>
                  <a:gd name="T42" fmla="*/ 437 w 1325"/>
                  <a:gd name="T43" fmla="*/ 985 h 1035"/>
                  <a:gd name="T44" fmla="*/ 128 w 1325"/>
                  <a:gd name="T45" fmla="*/ 1029 h 1035"/>
                  <a:gd name="T46" fmla="*/ 104 w 1325"/>
                  <a:gd name="T47" fmla="*/ 901 h 1035"/>
                  <a:gd name="T48" fmla="*/ 9 w 1325"/>
                  <a:gd name="T49" fmla="*/ 743 h 1035"/>
                  <a:gd name="T50" fmla="*/ 0 w 1325"/>
                  <a:gd name="T51" fmla="*/ 710 h 1035"/>
                  <a:gd name="T52" fmla="*/ 48 w 1325"/>
                  <a:gd name="T53" fmla="*/ 708 h 1035"/>
                  <a:gd name="T54" fmla="*/ 161 w 1325"/>
                  <a:gd name="T55" fmla="*/ 754 h 1035"/>
                  <a:gd name="T56" fmla="*/ 396 w 1325"/>
                  <a:gd name="T57" fmla="*/ 411 h 1035"/>
                  <a:gd name="T58" fmla="*/ 163 w 1325"/>
                  <a:gd name="T59" fmla="*/ 200 h 1035"/>
                  <a:gd name="T60" fmla="*/ 209 w 1325"/>
                  <a:gd name="T61" fmla="*/ 177 h 1035"/>
                  <a:gd name="T62" fmla="*/ 336 w 1325"/>
                  <a:gd name="T63" fmla="*/ 190 h 10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25" h="1035">
                    <a:moveTo>
                      <a:pt x="336" y="190"/>
                    </a:moveTo>
                    <a:lnTo>
                      <a:pt x="513" y="32"/>
                    </a:lnTo>
                    <a:lnTo>
                      <a:pt x="719" y="0"/>
                    </a:lnTo>
                    <a:lnTo>
                      <a:pt x="820" y="166"/>
                    </a:lnTo>
                    <a:lnTo>
                      <a:pt x="851" y="154"/>
                    </a:lnTo>
                    <a:lnTo>
                      <a:pt x="957" y="291"/>
                    </a:lnTo>
                    <a:lnTo>
                      <a:pt x="1111" y="179"/>
                    </a:lnTo>
                    <a:lnTo>
                      <a:pt x="1295" y="217"/>
                    </a:lnTo>
                    <a:lnTo>
                      <a:pt x="1282" y="302"/>
                    </a:lnTo>
                    <a:lnTo>
                      <a:pt x="1325" y="386"/>
                    </a:lnTo>
                    <a:lnTo>
                      <a:pt x="1253" y="475"/>
                    </a:lnTo>
                    <a:lnTo>
                      <a:pt x="1171" y="478"/>
                    </a:lnTo>
                    <a:lnTo>
                      <a:pt x="1134" y="509"/>
                    </a:lnTo>
                    <a:lnTo>
                      <a:pt x="1131" y="607"/>
                    </a:lnTo>
                    <a:lnTo>
                      <a:pt x="1025" y="709"/>
                    </a:lnTo>
                    <a:lnTo>
                      <a:pt x="944" y="754"/>
                    </a:lnTo>
                    <a:lnTo>
                      <a:pt x="892" y="754"/>
                    </a:lnTo>
                    <a:lnTo>
                      <a:pt x="845" y="820"/>
                    </a:lnTo>
                    <a:lnTo>
                      <a:pt x="941" y="998"/>
                    </a:lnTo>
                    <a:lnTo>
                      <a:pt x="901" y="1035"/>
                    </a:lnTo>
                    <a:lnTo>
                      <a:pt x="721" y="936"/>
                    </a:lnTo>
                    <a:lnTo>
                      <a:pt x="437" y="985"/>
                    </a:lnTo>
                    <a:lnTo>
                      <a:pt x="128" y="1029"/>
                    </a:lnTo>
                    <a:lnTo>
                      <a:pt x="104" y="901"/>
                    </a:lnTo>
                    <a:lnTo>
                      <a:pt x="9" y="743"/>
                    </a:lnTo>
                    <a:lnTo>
                      <a:pt x="0" y="710"/>
                    </a:lnTo>
                    <a:lnTo>
                      <a:pt x="48" y="708"/>
                    </a:lnTo>
                    <a:lnTo>
                      <a:pt x="161" y="754"/>
                    </a:lnTo>
                    <a:lnTo>
                      <a:pt x="396" y="411"/>
                    </a:lnTo>
                    <a:lnTo>
                      <a:pt x="163" y="200"/>
                    </a:lnTo>
                    <a:lnTo>
                      <a:pt x="209" y="177"/>
                    </a:lnTo>
                    <a:lnTo>
                      <a:pt x="336" y="19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36" name="Freeform 48"/>
              <p:cNvSpPr>
                <a:spLocks noChangeAspect="1"/>
              </p:cNvSpPr>
              <p:nvPr/>
            </p:nvSpPr>
            <p:spPr bwMode="auto">
              <a:xfrm>
                <a:off x="4249" y="2126"/>
                <a:ext cx="285" cy="257"/>
              </a:xfrm>
              <a:custGeom>
                <a:avLst/>
                <a:gdLst>
                  <a:gd name="T0" fmla="*/ 4 w 1577"/>
                  <a:gd name="T1" fmla="*/ 271 h 1426"/>
                  <a:gd name="T2" fmla="*/ 104 w 1577"/>
                  <a:gd name="T3" fmla="*/ 270 h 1426"/>
                  <a:gd name="T4" fmla="*/ 181 w 1577"/>
                  <a:gd name="T5" fmla="*/ 297 h 1426"/>
                  <a:gd name="T6" fmla="*/ 284 w 1577"/>
                  <a:gd name="T7" fmla="*/ 305 h 1426"/>
                  <a:gd name="T8" fmla="*/ 359 w 1577"/>
                  <a:gd name="T9" fmla="*/ 241 h 1426"/>
                  <a:gd name="T10" fmla="*/ 395 w 1577"/>
                  <a:gd name="T11" fmla="*/ 243 h 1426"/>
                  <a:gd name="T12" fmla="*/ 552 w 1577"/>
                  <a:gd name="T13" fmla="*/ 298 h 1426"/>
                  <a:gd name="T14" fmla="*/ 614 w 1577"/>
                  <a:gd name="T15" fmla="*/ 301 h 1426"/>
                  <a:gd name="T16" fmla="*/ 903 w 1577"/>
                  <a:gd name="T17" fmla="*/ 0 h 1426"/>
                  <a:gd name="T18" fmla="*/ 959 w 1577"/>
                  <a:gd name="T19" fmla="*/ 33 h 1426"/>
                  <a:gd name="T20" fmla="*/ 1073 w 1577"/>
                  <a:gd name="T21" fmla="*/ 39 h 1426"/>
                  <a:gd name="T22" fmla="*/ 1123 w 1577"/>
                  <a:gd name="T23" fmla="*/ 81 h 1426"/>
                  <a:gd name="T24" fmla="*/ 1248 w 1577"/>
                  <a:gd name="T25" fmla="*/ 78 h 1426"/>
                  <a:gd name="T26" fmla="*/ 1431 w 1577"/>
                  <a:gd name="T27" fmla="*/ 162 h 1426"/>
                  <a:gd name="T28" fmla="*/ 1559 w 1577"/>
                  <a:gd name="T29" fmla="*/ 144 h 1426"/>
                  <a:gd name="T30" fmla="*/ 1549 w 1577"/>
                  <a:gd name="T31" fmla="*/ 209 h 1426"/>
                  <a:gd name="T32" fmla="*/ 1577 w 1577"/>
                  <a:gd name="T33" fmla="*/ 243 h 1426"/>
                  <a:gd name="T34" fmla="*/ 1340 w 1577"/>
                  <a:gd name="T35" fmla="*/ 504 h 1426"/>
                  <a:gd name="T36" fmla="*/ 1286 w 1577"/>
                  <a:gd name="T37" fmla="*/ 515 h 1426"/>
                  <a:gd name="T38" fmla="*/ 1249 w 1577"/>
                  <a:gd name="T39" fmla="*/ 501 h 1426"/>
                  <a:gd name="T40" fmla="*/ 1222 w 1577"/>
                  <a:gd name="T41" fmla="*/ 418 h 1426"/>
                  <a:gd name="T42" fmla="*/ 1076 w 1577"/>
                  <a:gd name="T43" fmla="*/ 410 h 1426"/>
                  <a:gd name="T44" fmla="*/ 949 w 1577"/>
                  <a:gd name="T45" fmla="*/ 470 h 1426"/>
                  <a:gd name="T46" fmla="*/ 882 w 1577"/>
                  <a:gd name="T47" fmla="*/ 531 h 1426"/>
                  <a:gd name="T48" fmla="*/ 867 w 1577"/>
                  <a:gd name="T49" fmla="*/ 568 h 1426"/>
                  <a:gd name="T50" fmla="*/ 790 w 1577"/>
                  <a:gd name="T51" fmla="*/ 694 h 1426"/>
                  <a:gd name="T52" fmla="*/ 695 w 1577"/>
                  <a:gd name="T53" fmla="*/ 765 h 1426"/>
                  <a:gd name="T54" fmla="*/ 549 w 1577"/>
                  <a:gd name="T55" fmla="*/ 767 h 1426"/>
                  <a:gd name="T56" fmla="*/ 544 w 1577"/>
                  <a:gd name="T57" fmla="*/ 1105 h 1426"/>
                  <a:gd name="T58" fmla="*/ 552 w 1577"/>
                  <a:gd name="T59" fmla="*/ 1154 h 1426"/>
                  <a:gd name="T60" fmla="*/ 583 w 1577"/>
                  <a:gd name="T61" fmla="*/ 1170 h 1426"/>
                  <a:gd name="T62" fmla="*/ 583 w 1577"/>
                  <a:gd name="T63" fmla="*/ 1231 h 1426"/>
                  <a:gd name="T64" fmla="*/ 540 w 1577"/>
                  <a:gd name="T65" fmla="*/ 1233 h 1426"/>
                  <a:gd name="T66" fmla="*/ 534 w 1577"/>
                  <a:gd name="T67" fmla="*/ 1314 h 1426"/>
                  <a:gd name="T68" fmla="*/ 375 w 1577"/>
                  <a:gd name="T69" fmla="*/ 1426 h 1426"/>
                  <a:gd name="T70" fmla="*/ 300 w 1577"/>
                  <a:gd name="T71" fmla="*/ 1393 h 1426"/>
                  <a:gd name="T72" fmla="*/ 247 w 1577"/>
                  <a:gd name="T73" fmla="*/ 1395 h 1426"/>
                  <a:gd name="T74" fmla="*/ 211 w 1577"/>
                  <a:gd name="T75" fmla="*/ 1347 h 1426"/>
                  <a:gd name="T76" fmla="*/ 188 w 1577"/>
                  <a:gd name="T77" fmla="*/ 1371 h 1426"/>
                  <a:gd name="T78" fmla="*/ 139 w 1577"/>
                  <a:gd name="T79" fmla="*/ 1399 h 1426"/>
                  <a:gd name="T80" fmla="*/ 96 w 1577"/>
                  <a:gd name="T81" fmla="*/ 1398 h 1426"/>
                  <a:gd name="T82" fmla="*/ 95 w 1577"/>
                  <a:gd name="T83" fmla="*/ 1360 h 1426"/>
                  <a:gd name="T84" fmla="*/ 68 w 1577"/>
                  <a:gd name="T85" fmla="*/ 1322 h 1426"/>
                  <a:gd name="T86" fmla="*/ 110 w 1577"/>
                  <a:gd name="T87" fmla="*/ 1173 h 1426"/>
                  <a:gd name="T88" fmla="*/ 106 w 1577"/>
                  <a:gd name="T89" fmla="*/ 1123 h 1426"/>
                  <a:gd name="T90" fmla="*/ 75 w 1577"/>
                  <a:gd name="T91" fmla="*/ 1082 h 1426"/>
                  <a:gd name="T92" fmla="*/ 16 w 1577"/>
                  <a:gd name="T93" fmla="*/ 1046 h 1426"/>
                  <a:gd name="T94" fmla="*/ 97 w 1577"/>
                  <a:gd name="T95" fmla="*/ 794 h 1426"/>
                  <a:gd name="T96" fmla="*/ 142 w 1577"/>
                  <a:gd name="T97" fmla="*/ 684 h 1426"/>
                  <a:gd name="T98" fmla="*/ 200 w 1577"/>
                  <a:gd name="T99" fmla="*/ 618 h 1426"/>
                  <a:gd name="T100" fmla="*/ 187 w 1577"/>
                  <a:gd name="T101" fmla="*/ 609 h 1426"/>
                  <a:gd name="T102" fmla="*/ 161 w 1577"/>
                  <a:gd name="T103" fmla="*/ 587 h 1426"/>
                  <a:gd name="T104" fmla="*/ 166 w 1577"/>
                  <a:gd name="T105" fmla="*/ 568 h 1426"/>
                  <a:gd name="T106" fmla="*/ 207 w 1577"/>
                  <a:gd name="T107" fmla="*/ 485 h 1426"/>
                  <a:gd name="T108" fmla="*/ 168 w 1577"/>
                  <a:gd name="T109" fmla="*/ 482 h 1426"/>
                  <a:gd name="T110" fmla="*/ 149 w 1577"/>
                  <a:gd name="T111" fmla="*/ 499 h 1426"/>
                  <a:gd name="T112" fmla="*/ 114 w 1577"/>
                  <a:gd name="T113" fmla="*/ 489 h 1426"/>
                  <a:gd name="T114" fmla="*/ 64 w 1577"/>
                  <a:gd name="T115" fmla="*/ 459 h 1426"/>
                  <a:gd name="T116" fmla="*/ 0 w 1577"/>
                  <a:gd name="T117" fmla="*/ 331 h 1426"/>
                  <a:gd name="T118" fmla="*/ 4 w 1577"/>
                  <a:gd name="T119" fmla="*/ 271 h 1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77" h="1426">
                    <a:moveTo>
                      <a:pt x="4" y="271"/>
                    </a:moveTo>
                    <a:lnTo>
                      <a:pt x="104" y="270"/>
                    </a:lnTo>
                    <a:lnTo>
                      <a:pt x="181" y="297"/>
                    </a:lnTo>
                    <a:lnTo>
                      <a:pt x="284" y="305"/>
                    </a:lnTo>
                    <a:lnTo>
                      <a:pt x="359" y="241"/>
                    </a:lnTo>
                    <a:lnTo>
                      <a:pt x="395" y="243"/>
                    </a:lnTo>
                    <a:lnTo>
                      <a:pt x="552" y="298"/>
                    </a:lnTo>
                    <a:lnTo>
                      <a:pt x="614" y="301"/>
                    </a:lnTo>
                    <a:lnTo>
                      <a:pt x="903" y="0"/>
                    </a:lnTo>
                    <a:lnTo>
                      <a:pt x="959" y="33"/>
                    </a:lnTo>
                    <a:lnTo>
                      <a:pt x="1073" y="39"/>
                    </a:lnTo>
                    <a:lnTo>
                      <a:pt x="1123" y="81"/>
                    </a:lnTo>
                    <a:lnTo>
                      <a:pt x="1248" y="78"/>
                    </a:lnTo>
                    <a:lnTo>
                      <a:pt x="1431" y="162"/>
                    </a:lnTo>
                    <a:lnTo>
                      <a:pt x="1559" y="144"/>
                    </a:lnTo>
                    <a:lnTo>
                      <a:pt x="1549" y="209"/>
                    </a:lnTo>
                    <a:lnTo>
                      <a:pt x="1577" y="243"/>
                    </a:lnTo>
                    <a:lnTo>
                      <a:pt x="1340" y="504"/>
                    </a:lnTo>
                    <a:lnTo>
                      <a:pt x="1286" y="515"/>
                    </a:lnTo>
                    <a:lnTo>
                      <a:pt x="1249" y="501"/>
                    </a:lnTo>
                    <a:lnTo>
                      <a:pt x="1222" y="418"/>
                    </a:lnTo>
                    <a:lnTo>
                      <a:pt x="1076" y="410"/>
                    </a:lnTo>
                    <a:lnTo>
                      <a:pt x="949" y="470"/>
                    </a:lnTo>
                    <a:lnTo>
                      <a:pt x="882" y="531"/>
                    </a:lnTo>
                    <a:lnTo>
                      <a:pt x="867" y="568"/>
                    </a:lnTo>
                    <a:lnTo>
                      <a:pt x="790" y="694"/>
                    </a:lnTo>
                    <a:lnTo>
                      <a:pt x="695" y="765"/>
                    </a:lnTo>
                    <a:lnTo>
                      <a:pt x="549" y="767"/>
                    </a:lnTo>
                    <a:lnTo>
                      <a:pt x="544" y="1105"/>
                    </a:lnTo>
                    <a:lnTo>
                      <a:pt x="552" y="1154"/>
                    </a:lnTo>
                    <a:lnTo>
                      <a:pt x="583" y="1170"/>
                    </a:lnTo>
                    <a:lnTo>
                      <a:pt x="583" y="1231"/>
                    </a:lnTo>
                    <a:lnTo>
                      <a:pt x="540" y="1233"/>
                    </a:lnTo>
                    <a:lnTo>
                      <a:pt x="534" y="1314"/>
                    </a:lnTo>
                    <a:lnTo>
                      <a:pt x="375" y="1426"/>
                    </a:lnTo>
                    <a:lnTo>
                      <a:pt x="300" y="1393"/>
                    </a:lnTo>
                    <a:lnTo>
                      <a:pt x="247" y="1395"/>
                    </a:lnTo>
                    <a:lnTo>
                      <a:pt x="211" y="1347"/>
                    </a:lnTo>
                    <a:lnTo>
                      <a:pt x="188" y="1371"/>
                    </a:lnTo>
                    <a:lnTo>
                      <a:pt x="139" y="1399"/>
                    </a:lnTo>
                    <a:lnTo>
                      <a:pt x="96" y="1398"/>
                    </a:lnTo>
                    <a:lnTo>
                      <a:pt x="95" y="1360"/>
                    </a:lnTo>
                    <a:lnTo>
                      <a:pt x="68" y="1322"/>
                    </a:lnTo>
                    <a:lnTo>
                      <a:pt x="110" y="1173"/>
                    </a:lnTo>
                    <a:lnTo>
                      <a:pt x="106" y="1123"/>
                    </a:lnTo>
                    <a:lnTo>
                      <a:pt x="75" y="1082"/>
                    </a:lnTo>
                    <a:lnTo>
                      <a:pt x="16" y="1046"/>
                    </a:lnTo>
                    <a:lnTo>
                      <a:pt x="97" y="794"/>
                    </a:lnTo>
                    <a:lnTo>
                      <a:pt x="142" y="684"/>
                    </a:lnTo>
                    <a:lnTo>
                      <a:pt x="200" y="618"/>
                    </a:lnTo>
                    <a:lnTo>
                      <a:pt x="187" y="609"/>
                    </a:lnTo>
                    <a:lnTo>
                      <a:pt x="161" y="587"/>
                    </a:lnTo>
                    <a:lnTo>
                      <a:pt x="166" y="568"/>
                    </a:lnTo>
                    <a:lnTo>
                      <a:pt x="207" y="485"/>
                    </a:lnTo>
                    <a:lnTo>
                      <a:pt x="168" y="482"/>
                    </a:lnTo>
                    <a:lnTo>
                      <a:pt x="149" y="499"/>
                    </a:lnTo>
                    <a:lnTo>
                      <a:pt x="114" y="489"/>
                    </a:lnTo>
                    <a:lnTo>
                      <a:pt x="64" y="459"/>
                    </a:lnTo>
                    <a:lnTo>
                      <a:pt x="0" y="331"/>
                    </a:lnTo>
                    <a:lnTo>
                      <a:pt x="4" y="271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37" name="Freeform 49"/>
              <p:cNvSpPr>
                <a:spLocks noChangeAspect="1"/>
              </p:cNvSpPr>
              <p:nvPr/>
            </p:nvSpPr>
            <p:spPr bwMode="auto">
              <a:xfrm>
                <a:off x="4194" y="2348"/>
                <a:ext cx="226" cy="371"/>
              </a:xfrm>
              <a:custGeom>
                <a:avLst/>
                <a:gdLst>
                  <a:gd name="T0" fmla="*/ 497 w 1255"/>
                  <a:gd name="T1" fmla="*/ 138 h 2054"/>
                  <a:gd name="T2" fmla="*/ 518 w 1255"/>
                  <a:gd name="T3" fmla="*/ 116 h 2054"/>
                  <a:gd name="T4" fmla="*/ 553 w 1255"/>
                  <a:gd name="T5" fmla="*/ 165 h 2054"/>
                  <a:gd name="T6" fmla="*/ 606 w 1255"/>
                  <a:gd name="T7" fmla="*/ 162 h 2054"/>
                  <a:gd name="T8" fmla="*/ 681 w 1255"/>
                  <a:gd name="T9" fmla="*/ 195 h 2054"/>
                  <a:gd name="T10" fmla="*/ 841 w 1255"/>
                  <a:gd name="T11" fmla="*/ 83 h 2054"/>
                  <a:gd name="T12" fmla="*/ 848 w 1255"/>
                  <a:gd name="T13" fmla="*/ 3 h 2054"/>
                  <a:gd name="T14" fmla="*/ 887 w 1255"/>
                  <a:gd name="T15" fmla="*/ 0 h 2054"/>
                  <a:gd name="T16" fmla="*/ 910 w 1255"/>
                  <a:gd name="T17" fmla="*/ 63 h 2054"/>
                  <a:gd name="T18" fmla="*/ 906 w 1255"/>
                  <a:gd name="T19" fmla="*/ 447 h 2054"/>
                  <a:gd name="T20" fmla="*/ 1001 w 1255"/>
                  <a:gd name="T21" fmla="*/ 642 h 2054"/>
                  <a:gd name="T22" fmla="*/ 1255 w 1255"/>
                  <a:gd name="T23" fmla="*/ 1055 h 2054"/>
                  <a:gd name="T24" fmla="*/ 1245 w 1255"/>
                  <a:gd name="T25" fmla="*/ 1075 h 2054"/>
                  <a:gd name="T26" fmla="*/ 1143 w 1255"/>
                  <a:gd name="T27" fmla="*/ 1136 h 2054"/>
                  <a:gd name="T28" fmla="*/ 1126 w 1255"/>
                  <a:gd name="T29" fmla="*/ 1207 h 2054"/>
                  <a:gd name="T30" fmla="*/ 1027 w 1255"/>
                  <a:gd name="T31" fmla="*/ 1291 h 2054"/>
                  <a:gd name="T32" fmla="*/ 877 w 1255"/>
                  <a:gd name="T33" fmla="*/ 1571 h 2054"/>
                  <a:gd name="T34" fmla="*/ 808 w 1255"/>
                  <a:gd name="T35" fmla="*/ 1583 h 2054"/>
                  <a:gd name="T36" fmla="*/ 812 w 1255"/>
                  <a:gd name="T37" fmla="*/ 1627 h 2054"/>
                  <a:gd name="T38" fmla="*/ 778 w 1255"/>
                  <a:gd name="T39" fmla="*/ 1642 h 2054"/>
                  <a:gd name="T40" fmla="*/ 779 w 1255"/>
                  <a:gd name="T41" fmla="*/ 1698 h 2054"/>
                  <a:gd name="T42" fmla="*/ 764 w 1255"/>
                  <a:gd name="T43" fmla="*/ 1703 h 2054"/>
                  <a:gd name="T44" fmla="*/ 767 w 1255"/>
                  <a:gd name="T45" fmla="*/ 1775 h 2054"/>
                  <a:gd name="T46" fmla="*/ 720 w 1255"/>
                  <a:gd name="T47" fmla="*/ 1799 h 2054"/>
                  <a:gd name="T48" fmla="*/ 711 w 1255"/>
                  <a:gd name="T49" fmla="*/ 1844 h 2054"/>
                  <a:gd name="T50" fmla="*/ 735 w 1255"/>
                  <a:gd name="T51" fmla="*/ 1886 h 2054"/>
                  <a:gd name="T52" fmla="*/ 684 w 1255"/>
                  <a:gd name="T53" fmla="*/ 2035 h 2054"/>
                  <a:gd name="T54" fmla="*/ 676 w 1255"/>
                  <a:gd name="T55" fmla="*/ 2054 h 2054"/>
                  <a:gd name="T56" fmla="*/ 637 w 1255"/>
                  <a:gd name="T57" fmla="*/ 2015 h 2054"/>
                  <a:gd name="T58" fmla="*/ 635 w 1255"/>
                  <a:gd name="T59" fmla="*/ 1832 h 2054"/>
                  <a:gd name="T60" fmla="*/ 550 w 1255"/>
                  <a:gd name="T61" fmla="*/ 1764 h 2054"/>
                  <a:gd name="T62" fmla="*/ 493 w 1255"/>
                  <a:gd name="T63" fmla="*/ 1823 h 2054"/>
                  <a:gd name="T64" fmla="*/ 426 w 1255"/>
                  <a:gd name="T65" fmla="*/ 1815 h 2054"/>
                  <a:gd name="T66" fmla="*/ 414 w 1255"/>
                  <a:gd name="T67" fmla="*/ 1729 h 2054"/>
                  <a:gd name="T68" fmla="*/ 165 w 1255"/>
                  <a:gd name="T69" fmla="*/ 1680 h 2054"/>
                  <a:gd name="T70" fmla="*/ 98 w 1255"/>
                  <a:gd name="T71" fmla="*/ 1577 h 2054"/>
                  <a:gd name="T72" fmla="*/ 41 w 1255"/>
                  <a:gd name="T73" fmla="*/ 1618 h 2054"/>
                  <a:gd name="T74" fmla="*/ 36 w 1255"/>
                  <a:gd name="T75" fmla="*/ 1559 h 2054"/>
                  <a:gd name="T76" fmla="*/ 21 w 1255"/>
                  <a:gd name="T77" fmla="*/ 1512 h 2054"/>
                  <a:gd name="T78" fmla="*/ 17 w 1255"/>
                  <a:gd name="T79" fmla="*/ 1451 h 2054"/>
                  <a:gd name="T80" fmla="*/ 31 w 1255"/>
                  <a:gd name="T81" fmla="*/ 1426 h 2054"/>
                  <a:gd name="T82" fmla="*/ 32 w 1255"/>
                  <a:gd name="T83" fmla="*/ 1351 h 2054"/>
                  <a:gd name="T84" fmla="*/ 46 w 1255"/>
                  <a:gd name="T85" fmla="*/ 1331 h 2054"/>
                  <a:gd name="T86" fmla="*/ 45 w 1255"/>
                  <a:gd name="T87" fmla="*/ 1313 h 2054"/>
                  <a:gd name="T88" fmla="*/ 0 w 1255"/>
                  <a:gd name="T89" fmla="*/ 1288 h 2054"/>
                  <a:gd name="T90" fmla="*/ 63 w 1255"/>
                  <a:gd name="T91" fmla="*/ 1095 h 2054"/>
                  <a:gd name="T92" fmla="*/ 497 w 1255"/>
                  <a:gd name="T93" fmla="*/ 138 h 20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55" h="2054">
                    <a:moveTo>
                      <a:pt x="497" y="138"/>
                    </a:moveTo>
                    <a:lnTo>
                      <a:pt x="518" y="116"/>
                    </a:lnTo>
                    <a:lnTo>
                      <a:pt x="553" y="165"/>
                    </a:lnTo>
                    <a:lnTo>
                      <a:pt x="606" y="162"/>
                    </a:lnTo>
                    <a:lnTo>
                      <a:pt x="681" y="195"/>
                    </a:lnTo>
                    <a:lnTo>
                      <a:pt x="841" y="83"/>
                    </a:lnTo>
                    <a:lnTo>
                      <a:pt x="848" y="3"/>
                    </a:lnTo>
                    <a:lnTo>
                      <a:pt x="887" y="0"/>
                    </a:lnTo>
                    <a:lnTo>
                      <a:pt x="910" y="63"/>
                    </a:lnTo>
                    <a:lnTo>
                      <a:pt x="906" y="447"/>
                    </a:lnTo>
                    <a:lnTo>
                      <a:pt x="1001" y="642"/>
                    </a:lnTo>
                    <a:lnTo>
                      <a:pt x="1255" y="1055"/>
                    </a:lnTo>
                    <a:lnTo>
                      <a:pt x="1245" y="1075"/>
                    </a:lnTo>
                    <a:lnTo>
                      <a:pt x="1143" y="1136"/>
                    </a:lnTo>
                    <a:lnTo>
                      <a:pt x="1126" y="1207"/>
                    </a:lnTo>
                    <a:lnTo>
                      <a:pt x="1027" y="1291"/>
                    </a:lnTo>
                    <a:lnTo>
                      <a:pt x="877" y="1571"/>
                    </a:lnTo>
                    <a:lnTo>
                      <a:pt x="808" y="1583"/>
                    </a:lnTo>
                    <a:lnTo>
                      <a:pt x="812" y="1627"/>
                    </a:lnTo>
                    <a:lnTo>
                      <a:pt x="778" y="1642"/>
                    </a:lnTo>
                    <a:lnTo>
                      <a:pt x="779" y="1698"/>
                    </a:lnTo>
                    <a:lnTo>
                      <a:pt x="764" y="1703"/>
                    </a:lnTo>
                    <a:lnTo>
                      <a:pt x="767" y="1775"/>
                    </a:lnTo>
                    <a:lnTo>
                      <a:pt x="720" y="1799"/>
                    </a:lnTo>
                    <a:lnTo>
                      <a:pt x="711" y="1844"/>
                    </a:lnTo>
                    <a:lnTo>
                      <a:pt x="735" y="1886"/>
                    </a:lnTo>
                    <a:lnTo>
                      <a:pt x="684" y="2035"/>
                    </a:lnTo>
                    <a:lnTo>
                      <a:pt x="676" y="2054"/>
                    </a:lnTo>
                    <a:lnTo>
                      <a:pt x="637" y="2015"/>
                    </a:lnTo>
                    <a:lnTo>
                      <a:pt x="635" y="1832"/>
                    </a:lnTo>
                    <a:lnTo>
                      <a:pt x="550" y="1764"/>
                    </a:lnTo>
                    <a:lnTo>
                      <a:pt x="493" y="1823"/>
                    </a:lnTo>
                    <a:lnTo>
                      <a:pt x="426" y="1815"/>
                    </a:lnTo>
                    <a:lnTo>
                      <a:pt x="414" y="1729"/>
                    </a:lnTo>
                    <a:lnTo>
                      <a:pt x="165" y="1680"/>
                    </a:lnTo>
                    <a:lnTo>
                      <a:pt x="98" y="1577"/>
                    </a:lnTo>
                    <a:lnTo>
                      <a:pt x="41" y="1618"/>
                    </a:lnTo>
                    <a:lnTo>
                      <a:pt x="36" y="1559"/>
                    </a:lnTo>
                    <a:lnTo>
                      <a:pt x="21" y="1512"/>
                    </a:lnTo>
                    <a:lnTo>
                      <a:pt x="17" y="1451"/>
                    </a:lnTo>
                    <a:lnTo>
                      <a:pt x="31" y="1426"/>
                    </a:lnTo>
                    <a:lnTo>
                      <a:pt x="32" y="1351"/>
                    </a:lnTo>
                    <a:lnTo>
                      <a:pt x="46" y="1331"/>
                    </a:lnTo>
                    <a:lnTo>
                      <a:pt x="45" y="1313"/>
                    </a:lnTo>
                    <a:lnTo>
                      <a:pt x="0" y="1288"/>
                    </a:lnTo>
                    <a:lnTo>
                      <a:pt x="63" y="1095"/>
                    </a:lnTo>
                    <a:lnTo>
                      <a:pt x="497" y="138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38" name="Freeform 50"/>
              <p:cNvSpPr>
                <a:spLocks noChangeAspect="1"/>
              </p:cNvSpPr>
              <p:nvPr/>
            </p:nvSpPr>
            <p:spPr bwMode="auto">
              <a:xfrm>
                <a:off x="4102" y="1502"/>
                <a:ext cx="234" cy="187"/>
              </a:xfrm>
              <a:custGeom>
                <a:avLst/>
                <a:gdLst>
                  <a:gd name="T0" fmla="*/ 1127 w 1301"/>
                  <a:gd name="T1" fmla="*/ 0 h 1035"/>
                  <a:gd name="T2" fmla="*/ 1162 w 1301"/>
                  <a:gd name="T3" fmla="*/ 172 h 1035"/>
                  <a:gd name="T4" fmla="*/ 1250 w 1301"/>
                  <a:gd name="T5" fmla="*/ 266 h 1035"/>
                  <a:gd name="T6" fmla="*/ 1258 w 1301"/>
                  <a:gd name="T7" fmla="*/ 345 h 1035"/>
                  <a:gd name="T8" fmla="*/ 1301 w 1301"/>
                  <a:gd name="T9" fmla="*/ 362 h 1035"/>
                  <a:gd name="T10" fmla="*/ 1297 w 1301"/>
                  <a:gd name="T11" fmla="*/ 403 h 1035"/>
                  <a:gd name="T12" fmla="*/ 1287 w 1301"/>
                  <a:gd name="T13" fmla="*/ 448 h 1035"/>
                  <a:gd name="T14" fmla="*/ 1246 w 1301"/>
                  <a:gd name="T15" fmla="*/ 478 h 1035"/>
                  <a:gd name="T16" fmla="*/ 1248 w 1301"/>
                  <a:gd name="T17" fmla="*/ 567 h 1035"/>
                  <a:gd name="T18" fmla="*/ 1268 w 1301"/>
                  <a:gd name="T19" fmla="*/ 597 h 1035"/>
                  <a:gd name="T20" fmla="*/ 1164 w 1301"/>
                  <a:gd name="T21" fmla="*/ 675 h 1035"/>
                  <a:gd name="T22" fmla="*/ 1095 w 1301"/>
                  <a:gd name="T23" fmla="*/ 695 h 1035"/>
                  <a:gd name="T24" fmla="*/ 1095 w 1301"/>
                  <a:gd name="T25" fmla="*/ 749 h 1035"/>
                  <a:gd name="T26" fmla="*/ 1063 w 1301"/>
                  <a:gd name="T27" fmla="*/ 755 h 1035"/>
                  <a:gd name="T28" fmla="*/ 1123 w 1301"/>
                  <a:gd name="T29" fmla="*/ 769 h 1035"/>
                  <a:gd name="T30" fmla="*/ 1113 w 1301"/>
                  <a:gd name="T31" fmla="*/ 826 h 1035"/>
                  <a:gd name="T32" fmla="*/ 1081 w 1301"/>
                  <a:gd name="T33" fmla="*/ 838 h 1035"/>
                  <a:gd name="T34" fmla="*/ 1125 w 1301"/>
                  <a:gd name="T35" fmla="*/ 836 h 1035"/>
                  <a:gd name="T36" fmla="*/ 1113 w 1301"/>
                  <a:gd name="T37" fmla="*/ 878 h 1035"/>
                  <a:gd name="T38" fmla="*/ 1091 w 1301"/>
                  <a:gd name="T39" fmla="*/ 906 h 1035"/>
                  <a:gd name="T40" fmla="*/ 1025 w 1301"/>
                  <a:gd name="T41" fmla="*/ 902 h 1035"/>
                  <a:gd name="T42" fmla="*/ 952 w 1301"/>
                  <a:gd name="T43" fmla="*/ 1019 h 1035"/>
                  <a:gd name="T44" fmla="*/ 954 w 1301"/>
                  <a:gd name="T45" fmla="*/ 1035 h 1035"/>
                  <a:gd name="T46" fmla="*/ 892 w 1301"/>
                  <a:gd name="T47" fmla="*/ 1029 h 1035"/>
                  <a:gd name="T48" fmla="*/ 779 w 1301"/>
                  <a:gd name="T49" fmla="*/ 969 h 1035"/>
                  <a:gd name="T50" fmla="*/ 626 w 1301"/>
                  <a:gd name="T51" fmla="*/ 965 h 1035"/>
                  <a:gd name="T52" fmla="*/ 495 w 1301"/>
                  <a:gd name="T53" fmla="*/ 1019 h 1035"/>
                  <a:gd name="T54" fmla="*/ 429 w 1301"/>
                  <a:gd name="T55" fmla="*/ 1009 h 1035"/>
                  <a:gd name="T56" fmla="*/ 415 w 1301"/>
                  <a:gd name="T57" fmla="*/ 945 h 1035"/>
                  <a:gd name="T58" fmla="*/ 308 w 1301"/>
                  <a:gd name="T59" fmla="*/ 933 h 1035"/>
                  <a:gd name="T60" fmla="*/ 0 w 1301"/>
                  <a:gd name="T61" fmla="*/ 643 h 1035"/>
                  <a:gd name="T62" fmla="*/ 14 w 1301"/>
                  <a:gd name="T63" fmla="*/ 617 h 1035"/>
                  <a:gd name="T64" fmla="*/ 55 w 1301"/>
                  <a:gd name="T65" fmla="*/ 605 h 1035"/>
                  <a:gd name="T66" fmla="*/ 159 w 1301"/>
                  <a:gd name="T67" fmla="*/ 488 h 1035"/>
                  <a:gd name="T68" fmla="*/ 243 w 1301"/>
                  <a:gd name="T69" fmla="*/ 462 h 1035"/>
                  <a:gd name="T70" fmla="*/ 425 w 1301"/>
                  <a:gd name="T71" fmla="*/ 460 h 1035"/>
                  <a:gd name="T72" fmla="*/ 465 w 1301"/>
                  <a:gd name="T73" fmla="*/ 323 h 1035"/>
                  <a:gd name="T74" fmla="*/ 536 w 1301"/>
                  <a:gd name="T75" fmla="*/ 317 h 1035"/>
                  <a:gd name="T76" fmla="*/ 513 w 1301"/>
                  <a:gd name="T77" fmla="*/ 258 h 1035"/>
                  <a:gd name="T78" fmla="*/ 485 w 1301"/>
                  <a:gd name="T79" fmla="*/ 229 h 1035"/>
                  <a:gd name="T80" fmla="*/ 437 w 1301"/>
                  <a:gd name="T81" fmla="*/ 178 h 1035"/>
                  <a:gd name="T82" fmla="*/ 642 w 1301"/>
                  <a:gd name="T83" fmla="*/ 210 h 1035"/>
                  <a:gd name="T84" fmla="*/ 1017 w 1301"/>
                  <a:gd name="T85" fmla="*/ 235 h 1035"/>
                  <a:gd name="T86" fmla="*/ 1127 w 1301"/>
                  <a:gd name="T87" fmla="*/ 0 h 10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01" h="1035">
                    <a:moveTo>
                      <a:pt x="1127" y="0"/>
                    </a:moveTo>
                    <a:lnTo>
                      <a:pt x="1162" y="172"/>
                    </a:lnTo>
                    <a:lnTo>
                      <a:pt x="1250" y="266"/>
                    </a:lnTo>
                    <a:lnTo>
                      <a:pt x="1258" y="345"/>
                    </a:lnTo>
                    <a:lnTo>
                      <a:pt x="1301" y="362"/>
                    </a:lnTo>
                    <a:lnTo>
                      <a:pt x="1297" y="403"/>
                    </a:lnTo>
                    <a:lnTo>
                      <a:pt x="1287" y="448"/>
                    </a:lnTo>
                    <a:lnTo>
                      <a:pt x="1246" y="478"/>
                    </a:lnTo>
                    <a:lnTo>
                      <a:pt x="1248" y="567"/>
                    </a:lnTo>
                    <a:lnTo>
                      <a:pt x="1268" y="597"/>
                    </a:lnTo>
                    <a:lnTo>
                      <a:pt x="1164" y="675"/>
                    </a:lnTo>
                    <a:lnTo>
                      <a:pt x="1095" y="695"/>
                    </a:lnTo>
                    <a:lnTo>
                      <a:pt x="1095" y="749"/>
                    </a:lnTo>
                    <a:lnTo>
                      <a:pt x="1063" y="755"/>
                    </a:lnTo>
                    <a:lnTo>
                      <a:pt x="1123" y="769"/>
                    </a:lnTo>
                    <a:lnTo>
                      <a:pt x="1113" y="826"/>
                    </a:lnTo>
                    <a:lnTo>
                      <a:pt x="1081" y="838"/>
                    </a:lnTo>
                    <a:lnTo>
                      <a:pt x="1125" y="836"/>
                    </a:lnTo>
                    <a:lnTo>
                      <a:pt x="1113" y="878"/>
                    </a:lnTo>
                    <a:lnTo>
                      <a:pt x="1091" y="906"/>
                    </a:lnTo>
                    <a:lnTo>
                      <a:pt x="1025" y="902"/>
                    </a:lnTo>
                    <a:lnTo>
                      <a:pt x="952" y="1019"/>
                    </a:lnTo>
                    <a:lnTo>
                      <a:pt x="954" y="1035"/>
                    </a:lnTo>
                    <a:lnTo>
                      <a:pt x="892" y="1029"/>
                    </a:lnTo>
                    <a:lnTo>
                      <a:pt x="779" y="969"/>
                    </a:lnTo>
                    <a:lnTo>
                      <a:pt x="626" y="965"/>
                    </a:lnTo>
                    <a:lnTo>
                      <a:pt x="495" y="1019"/>
                    </a:lnTo>
                    <a:lnTo>
                      <a:pt x="429" y="1009"/>
                    </a:lnTo>
                    <a:lnTo>
                      <a:pt x="415" y="945"/>
                    </a:lnTo>
                    <a:lnTo>
                      <a:pt x="308" y="933"/>
                    </a:lnTo>
                    <a:lnTo>
                      <a:pt x="0" y="643"/>
                    </a:lnTo>
                    <a:lnTo>
                      <a:pt x="14" y="617"/>
                    </a:lnTo>
                    <a:lnTo>
                      <a:pt x="55" y="605"/>
                    </a:lnTo>
                    <a:lnTo>
                      <a:pt x="159" y="488"/>
                    </a:lnTo>
                    <a:lnTo>
                      <a:pt x="243" y="462"/>
                    </a:lnTo>
                    <a:lnTo>
                      <a:pt x="425" y="460"/>
                    </a:lnTo>
                    <a:lnTo>
                      <a:pt x="465" y="323"/>
                    </a:lnTo>
                    <a:lnTo>
                      <a:pt x="536" y="317"/>
                    </a:lnTo>
                    <a:lnTo>
                      <a:pt x="513" y="258"/>
                    </a:lnTo>
                    <a:lnTo>
                      <a:pt x="485" y="229"/>
                    </a:lnTo>
                    <a:lnTo>
                      <a:pt x="437" y="178"/>
                    </a:lnTo>
                    <a:lnTo>
                      <a:pt x="642" y="210"/>
                    </a:lnTo>
                    <a:lnTo>
                      <a:pt x="1017" y="235"/>
                    </a:lnTo>
                    <a:lnTo>
                      <a:pt x="1127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39" name="Freeform 51"/>
              <p:cNvSpPr>
                <a:spLocks noChangeAspect="1"/>
              </p:cNvSpPr>
              <p:nvPr/>
            </p:nvSpPr>
            <p:spPr bwMode="auto">
              <a:xfrm>
                <a:off x="3964" y="1534"/>
                <a:ext cx="235" cy="140"/>
              </a:xfrm>
              <a:custGeom>
                <a:avLst/>
                <a:gdLst>
                  <a:gd name="T0" fmla="*/ 156 w 1301"/>
                  <a:gd name="T1" fmla="*/ 213 h 774"/>
                  <a:gd name="T2" fmla="*/ 120 w 1301"/>
                  <a:gd name="T3" fmla="*/ 332 h 774"/>
                  <a:gd name="T4" fmla="*/ 30 w 1301"/>
                  <a:gd name="T5" fmla="*/ 418 h 774"/>
                  <a:gd name="T6" fmla="*/ 0 w 1301"/>
                  <a:gd name="T7" fmla="*/ 562 h 774"/>
                  <a:gd name="T8" fmla="*/ 63 w 1301"/>
                  <a:gd name="T9" fmla="*/ 564 h 774"/>
                  <a:gd name="T10" fmla="*/ 111 w 1301"/>
                  <a:gd name="T11" fmla="*/ 597 h 774"/>
                  <a:gd name="T12" fmla="*/ 177 w 1301"/>
                  <a:gd name="T13" fmla="*/ 608 h 774"/>
                  <a:gd name="T14" fmla="*/ 200 w 1301"/>
                  <a:gd name="T15" fmla="*/ 697 h 774"/>
                  <a:gd name="T16" fmla="*/ 242 w 1301"/>
                  <a:gd name="T17" fmla="*/ 774 h 774"/>
                  <a:gd name="T18" fmla="*/ 766 w 1301"/>
                  <a:gd name="T19" fmla="*/ 464 h 774"/>
                  <a:gd name="T20" fmla="*/ 779 w 1301"/>
                  <a:gd name="T21" fmla="*/ 439 h 774"/>
                  <a:gd name="T22" fmla="*/ 819 w 1301"/>
                  <a:gd name="T23" fmla="*/ 425 h 774"/>
                  <a:gd name="T24" fmla="*/ 921 w 1301"/>
                  <a:gd name="T25" fmla="*/ 310 h 774"/>
                  <a:gd name="T26" fmla="*/ 1009 w 1301"/>
                  <a:gd name="T27" fmla="*/ 283 h 774"/>
                  <a:gd name="T28" fmla="*/ 1188 w 1301"/>
                  <a:gd name="T29" fmla="*/ 283 h 774"/>
                  <a:gd name="T30" fmla="*/ 1229 w 1301"/>
                  <a:gd name="T31" fmla="*/ 143 h 774"/>
                  <a:gd name="T32" fmla="*/ 1301 w 1301"/>
                  <a:gd name="T33" fmla="*/ 140 h 774"/>
                  <a:gd name="T34" fmla="*/ 1278 w 1301"/>
                  <a:gd name="T35" fmla="*/ 82 h 774"/>
                  <a:gd name="T36" fmla="*/ 1201 w 1301"/>
                  <a:gd name="T37" fmla="*/ 0 h 774"/>
                  <a:gd name="T38" fmla="*/ 1164 w 1301"/>
                  <a:gd name="T39" fmla="*/ 11 h 774"/>
                  <a:gd name="T40" fmla="*/ 1100 w 1301"/>
                  <a:gd name="T41" fmla="*/ 99 h 774"/>
                  <a:gd name="T42" fmla="*/ 999 w 1301"/>
                  <a:gd name="T43" fmla="*/ 108 h 774"/>
                  <a:gd name="T44" fmla="*/ 979 w 1301"/>
                  <a:gd name="T45" fmla="*/ 133 h 774"/>
                  <a:gd name="T46" fmla="*/ 751 w 1301"/>
                  <a:gd name="T47" fmla="*/ 136 h 774"/>
                  <a:gd name="T48" fmla="*/ 668 w 1301"/>
                  <a:gd name="T49" fmla="*/ 144 h 774"/>
                  <a:gd name="T50" fmla="*/ 687 w 1301"/>
                  <a:gd name="T51" fmla="*/ 175 h 774"/>
                  <a:gd name="T52" fmla="*/ 654 w 1301"/>
                  <a:gd name="T53" fmla="*/ 202 h 774"/>
                  <a:gd name="T54" fmla="*/ 615 w 1301"/>
                  <a:gd name="T55" fmla="*/ 202 h 774"/>
                  <a:gd name="T56" fmla="*/ 528 w 1301"/>
                  <a:gd name="T57" fmla="*/ 174 h 774"/>
                  <a:gd name="T58" fmla="*/ 156 w 1301"/>
                  <a:gd name="T59" fmla="*/ 213 h 7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301" h="774">
                    <a:moveTo>
                      <a:pt x="156" y="213"/>
                    </a:moveTo>
                    <a:lnTo>
                      <a:pt x="120" y="332"/>
                    </a:lnTo>
                    <a:lnTo>
                      <a:pt x="30" y="418"/>
                    </a:lnTo>
                    <a:lnTo>
                      <a:pt x="0" y="562"/>
                    </a:lnTo>
                    <a:lnTo>
                      <a:pt x="63" y="564"/>
                    </a:lnTo>
                    <a:lnTo>
                      <a:pt x="111" y="597"/>
                    </a:lnTo>
                    <a:lnTo>
                      <a:pt x="177" y="608"/>
                    </a:lnTo>
                    <a:lnTo>
                      <a:pt x="200" y="697"/>
                    </a:lnTo>
                    <a:lnTo>
                      <a:pt x="242" y="774"/>
                    </a:lnTo>
                    <a:lnTo>
                      <a:pt x="766" y="464"/>
                    </a:lnTo>
                    <a:lnTo>
                      <a:pt x="779" y="439"/>
                    </a:lnTo>
                    <a:lnTo>
                      <a:pt x="819" y="425"/>
                    </a:lnTo>
                    <a:lnTo>
                      <a:pt x="921" y="310"/>
                    </a:lnTo>
                    <a:lnTo>
                      <a:pt x="1009" y="283"/>
                    </a:lnTo>
                    <a:lnTo>
                      <a:pt x="1188" y="283"/>
                    </a:lnTo>
                    <a:lnTo>
                      <a:pt x="1229" y="143"/>
                    </a:lnTo>
                    <a:lnTo>
                      <a:pt x="1301" y="140"/>
                    </a:lnTo>
                    <a:lnTo>
                      <a:pt x="1278" y="82"/>
                    </a:lnTo>
                    <a:lnTo>
                      <a:pt x="1201" y="0"/>
                    </a:lnTo>
                    <a:lnTo>
                      <a:pt x="1164" y="11"/>
                    </a:lnTo>
                    <a:lnTo>
                      <a:pt x="1100" y="99"/>
                    </a:lnTo>
                    <a:lnTo>
                      <a:pt x="999" y="108"/>
                    </a:lnTo>
                    <a:lnTo>
                      <a:pt x="979" y="133"/>
                    </a:lnTo>
                    <a:lnTo>
                      <a:pt x="751" y="136"/>
                    </a:lnTo>
                    <a:lnTo>
                      <a:pt x="668" y="144"/>
                    </a:lnTo>
                    <a:lnTo>
                      <a:pt x="687" y="175"/>
                    </a:lnTo>
                    <a:lnTo>
                      <a:pt x="654" y="202"/>
                    </a:lnTo>
                    <a:lnTo>
                      <a:pt x="615" y="202"/>
                    </a:lnTo>
                    <a:lnTo>
                      <a:pt x="528" y="174"/>
                    </a:lnTo>
                    <a:lnTo>
                      <a:pt x="156" y="21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40" name="Freeform 52"/>
              <p:cNvSpPr>
                <a:spLocks noChangeAspect="1"/>
              </p:cNvSpPr>
              <p:nvPr/>
            </p:nvSpPr>
            <p:spPr bwMode="auto">
              <a:xfrm>
                <a:off x="3626" y="1919"/>
                <a:ext cx="356" cy="397"/>
              </a:xfrm>
              <a:custGeom>
                <a:avLst/>
                <a:gdLst>
                  <a:gd name="T0" fmla="*/ 726 w 1979"/>
                  <a:gd name="T1" fmla="*/ 250 h 2200"/>
                  <a:gd name="T2" fmla="*/ 921 w 1979"/>
                  <a:gd name="T3" fmla="*/ 79 h 2200"/>
                  <a:gd name="T4" fmla="*/ 1041 w 1979"/>
                  <a:gd name="T5" fmla="*/ 74 h 2200"/>
                  <a:gd name="T6" fmla="*/ 1103 w 1979"/>
                  <a:gd name="T7" fmla="*/ 4 h 2200"/>
                  <a:gd name="T8" fmla="*/ 1329 w 1979"/>
                  <a:gd name="T9" fmla="*/ 0 h 2200"/>
                  <a:gd name="T10" fmla="*/ 1319 w 1979"/>
                  <a:gd name="T11" fmla="*/ 79 h 2200"/>
                  <a:gd name="T12" fmla="*/ 1347 w 1979"/>
                  <a:gd name="T13" fmla="*/ 180 h 2200"/>
                  <a:gd name="T14" fmla="*/ 1429 w 1979"/>
                  <a:gd name="T15" fmla="*/ 228 h 2200"/>
                  <a:gd name="T16" fmla="*/ 1516 w 1979"/>
                  <a:gd name="T17" fmla="*/ 269 h 2200"/>
                  <a:gd name="T18" fmla="*/ 1575 w 1979"/>
                  <a:gd name="T19" fmla="*/ 399 h 2200"/>
                  <a:gd name="T20" fmla="*/ 1584 w 1979"/>
                  <a:gd name="T21" fmla="*/ 484 h 2200"/>
                  <a:gd name="T22" fmla="*/ 1721 w 1979"/>
                  <a:gd name="T23" fmla="*/ 708 h 2200"/>
                  <a:gd name="T24" fmla="*/ 1749 w 1979"/>
                  <a:gd name="T25" fmla="*/ 840 h 2200"/>
                  <a:gd name="T26" fmla="*/ 1731 w 1979"/>
                  <a:gd name="T27" fmla="*/ 900 h 2200"/>
                  <a:gd name="T28" fmla="*/ 1739 w 1979"/>
                  <a:gd name="T29" fmla="*/ 1014 h 2200"/>
                  <a:gd name="T30" fmla="*/ 1676 w 1979"/>
                  <a:gd name="T31" fmla="*/ 1071 h 2200"/>
                  <a:gd name="T32" fmla="*/ 1788 w 1979"/>
                  <a:gd name="T33" fmla="*/ 1250 h 2200"/>
                  <a:gd name="T34" fmla="*/ 1859 w 1979"/>
                  <a:gd name="T35" fmla="*/ 1247 h 2200"/>
                  <a:gd name="T36" fmla="*/ 1912 w 1979"/>
                  <a:gd name="T37" fmla="*/ 1290 h 2200"/>
                  <a:gd name="T38" fmla="*/ 1979 w 1979"/>
                  <a:gd name="T39" fmla="*/ 1320 h 2200"/>
                  <a:gd name="T40" fmla="*/ 1686 w 1979"/>
                  <a:gd name="T41" fmla="*/ 1925 h 2200"/>
                  <a:gd name="T42" fmla="*/ 1702 w 1979"/>
                  <a:gd name="T43" fmla="*/ 1961 h 2200"/>
                  <a:gd name="T44" fmla="*/ 1669 w 1979"/>
                  <a:gd name="T45" fmla="*/ 1992 h 2200"/>
                  <a:gd name="T46" fmla="*/ 1621 w 1979"/>
                  <a:gd name="T47" fmla="*/ 2005 h 2200"/>
                  <a:gd name="T48" fmla="*/ 1579 w 1979"/>
                  <a:gd name="T49" fmla="*/ 2055 h 2200"/>
                  <a:gd name="T50" fmla="*/ 1537 w 1979"/>
                  <a:gd name="T51" fmla="*/ 2075 h 2200"/>
                  <a:gd name="T52" fmla="*/ 1379 w 1979"/>
                  <a:gd name="T53" fmla="*/ 2140 h 2200"/>
                  <a:gd name="T54" fmla="*/ 1204 w 1979"/>
                  <a:gd name="T55" fmla="*/ 2129 h 2200"/>
                  <a:gd name="T56" fmla="*/ 1094 w 1979"/>
                  <a:gd name="T57" fmla="*/ 2163 h 2200"/>
                  <a:gd name="T58" fmla="*/ 1006 w 1979"/>
                  <a:gd name="T59" fmla="*/ 2115 h 2200"/>
                  <a:gd name="T60" fmla="*/ 802 w 1979"/>
                  <a:gd name="T61" fmla="*/ 2190 h 2200"/>
                  <a:gd name="T62" fmla="*/ 638 w 1979"/>
                  <a:gd name="T63" fmla="*/ 2038 h 2200"/>
                  <a:gd name="T64" fmla="*/ 472 w 1979"/>
                  <a:gd name="T65" fmla="*/ 2033 h 2200"/>
                  <a:gd name="T66" fmla="*/ 386 w 1979"/>
                  <a:gd name="T67" fmla="*/ 1982 h 2200"/>
                  <a:gd name="T68" fmla="*/ 273 w 1979"/>
                  <a:gd name="T69" fmla="*/ 1860 h 2200"/>
                  <a:gd name="T70" fmla="*/ 312 w 1979"/>
                  <a:gd name="T71" fmla="*/ 1745 h 2200"/>
                  <a:gd name="T72" fmla="*/ 369 w 1979"/>
                  <a:gd name="T73" fmla="*/ 1585 h 2200"/>
                  <a:gd name="T74" fmla="*/ 332 w 1979"/>
                  <a:gd name="T75" fmla="*/ 1497 h 2200"/>
                  <a:gd name="T76" fmla="*/ 262 w 1979"/>
                  <a:gd name="T77" fmla="*/ 1522 h 2200"/>
                  <a:gd name="T78" fmla="*/ 197 w 1979"/>
                  <a:gd name="T79" fmla="*/ 1444 h 2200"/>
                  <a:gd name="T80" fmla="*/ 146 w 1979"/>
                  <a:gd name="T81" fmla="*/ 1457 h 2200"/>
                  <a:gd name="T82" fmla="*/ 474 w 1979"/>
                  <a:gd name="T83" fmla="*/ 1195 h 2200"/>
                  <a:gd name="T84" fmla="*/ 596 w 1979"/>
                  <a:gd name="T85" fmla="*/ 1019 h 2200"/>
                  <a:gd name="T86" fmla="*/ 573 w 1979"/>
                  <a:gd name="T87" fmla="*/ 918 h 2200"/>
                  <a:gd name="T88" fmla="*/ 556 w 1979"/>
                  <a:gd name="T89" fmla="*/ 733 h 2200"/>
                  <a:gd name="T90" fmla="*/ 643 w 1979"/>
                  <a:gd name="T91" fmla="*/ 700 h 2200"/>
                  <a:gd name="T92" fmla="*/ 774 w 1979"/>
                  <a:gd name="T93" fmla="*/ 635 h 2200"/>
                  <a:gd name="T94" fmla="*/ 626 w 1979"/>
                  <a:gd name="T95" fmla="*/ 407 h 2200"/>
                  <a:gd name="T96" fmla="*/ 679 w 1979"/>
                  <a:gd name="T97" fmla="*/ 290 h 2200"/>
                  <a:gd name="T98" fmla="*/ 690 w 1979"/>
                  <a:gd name="T99" fmla="*/ 202 h 2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979" h="2200">
                    <a:moveTo>
                      <a:pt x="690" y="202"/>
                    </a:moveTo>
                    <a:lnTo>
                      <a:pt x="726" y="250"/>
                    </a:lnTo>
                    <a:lnTo>
                      <a:pt x="841" y="259"/>
                    </a:lnTo>
                    <a:lnTo>
                      <a:pt x="921" y="79"/>
                    </a:lnTo>
                    <a:lnTo>
                      <a:pt x="939" y="97"/>
                    </a:lnTo>
                    <a:lnTo>
                      <a:pt x="1041" y="74"/>
                    </a:lnTo>
                    <a:lnTo>
                      <a:pt x="1137" y="139"/>
                    </a:lnTo>
                    <a:lnTo>
                      <a:pt x="1103" y="4"/>
                    </a:lnTo>
                    <a:lnTo>
                      <a:pt x="1300" y="28"/>
                    </a:lnTo>
                    <a:lnTo>
                      <a:pt x="1329" y="0"/>
                    </a:lnTo>
                    <a:lnTo>
                      <a:pt x="1341" y="38"/>
                    </a:lnTo>
                    <a:lnTo>
                      <a:pt x="1319" y="79"/>
                    </a:lnTo>
                    <a:lnTo>
                      <a:pt x="1341" y="130"/>
                    </a:lnTo>
                    <a:lnTo>
                      <a:pt x="1347" y="180"/>
                    </a:lnTo>
                    <a:lnTo>
                      <a:pt x="1328" y="204"/>
                    </a:lnTo>
                    <a:lnTo>
                      <a:pt x="1429" y="228"/>
                    </a:lnTo>
                    <a:lnTo>
                      <a:pt x="1456" y="272"/>
                    </a:lnTo>
                    <a:lnTo>
                      <a:pt x="1516" y="269"/>
                    </a:lnTo>
                    <a:lnTo>
                      <a:pt x="1569" y="345"/>
                    </a:lnTo>
                    <a:lnTo>
                      <a:pt x="1575" y="399"/>
                    </a:lnTo>
                    <a:lnTo>
                      <a:pt x="1632" y="430"/>
                    </a:lnTo>
                    <a:lnTo>
                      <a:pt x="1584" y="484"/>
                    </a:lnTo>
                    <a:lnTo>
                      <a:pt x="1699" y="647"/>
                    </a:lnTo>
                    <a:lnTo>
                      <a:pt x="1721" y="708"/>
                    </a:lnTo>
                    <a:lnTo>
                      <a:pt x="1751" y="744"/>
                    </a:lnTo>
                    <a:lnTo>
                      <a:pt x="1749" y="840"/>
                    </a:lnTo>
                    <a:lnTo>
                      <a:pt x="1714" y="863"/>
                    </a:lnTo>
                    <a:lnTo>
                      <a:pt x="1731" y="900"/>
                    </a:lnTo>
                    <a:lnTo>
                      <a:pt x="1759" y="925"/>
                    </a:lnTo>
                    <a:lnTo>
                      <a:pt x="1739" y="1014"/>
                    </a:lnTo>
                    <a:lnTo>
                      <a:pt x="1691" y="1047"/>
                    </a:lnTo>
                    <a:lnTo>
                      <a:pt x="1676" y="1071"/>
                    </a:lnTo>
                    <a:lnTo>
                      <a:pt x="1651" y="1099"/>
                    </a:lnTo>
                    <a:lnTo>
                      <a:pt x="1788" y="1250"/>
                    </a:lnTo>
                    <a:lnTo>
                      <a:pt x="1827" y="1240"/>
                    </a:lnTo>
                    <a:lnTo>
                      <a:pt x="1859" y="1247"/>
                    </a:lnTo>
                    <a:lnTo>
                      <a:pt x="1900" y="1276"/>
                    </a:lnTo>
                    <a:lnTo>
                      <a:pt x="1912" y="1290"/>
                    </a:lnTo>
                    <a:lnTo>
                      <a:pt x="1957" y="1290"/>
                    </a:lnTo>
                    <a:lnTo>
                      <a:pt x="1979" y="1320"/>
                    </a:lnTo>
                    <a:lnTo>
                      <a:pt x="1694" y="1745"/>
                    </a:lnTo>
                    <a:lnTo>
                      <a:pt x="1686" y="1925"/>
                    </a:lnTo>
                    <a:lnTo>
                      <a:pt x="1699" y="1945"/>
                    </a:lnTo>
                    <a:lnTo>
                      <a:pt x="1702" y="1961"/>
                    </a:lnTo>
                    <a:lnTo>
                      <a:pt x="1672" y="1966"/>
                    </a:lnTo>
                    <a:lnTo>
                      <a:pt x="1669" y="1992"/>
                    </a:lnTo>
                    <a:lnTo>
                      <a:pt x="1627" y="1997"/>
                    </a:lnTo>
                    <a:lnTo>
                      <a:pt x="1621" y="2005"/>
                    </a:lnTo>
                    <a:lnTo>
                      <a:pt x="1578" y="2015"/>
                    </a:lnTo>
                    <a:lnTo>
                      <a:pt x="1579" y="2055"/>
                    </a:lnTo>
                    <a:lnTo>
                      <a:pt x="1554" y="2075"/>
                    </a:lnTo>
                    <a:lnTo>
                      <a:pt x="1537" y="2075"/>
                    </a:lnTo>
                    <a:lnTo>
                      <a:pt x="1449" y="2077"/>
                    </a:lnTo>
                    <a:lnTo>
                      <a:pt x="1379" y="2140"/>
                    </a:lnTo>
                    <a:lnTo>
                      <a:pt x="1269" y="2095"/>
                    </a:lnTo>
                    <a:lnTo>
                      <a:pt x="1204" y="2129"/>
                    </a:lnTo>
                    <a:lnTo>
                      <a:pt x="1124" y="2200"/>
                    </a:lnTo>
                    <a:lnTo>
                      <a:pt x="1094" y="2163"/>
                    </a:lnTo>
                    <a:lnTo>
                      <a:pt x="1066" y="2170"/>
                    </a:lnTo>
                    <a:lnTo>
                      <a:pt x="1006" y="2115"/>
                    </a:lnTo>
                    <a:lnTo>
                      <a:pt x="880" y="2115"/>
                    </a:lnTo>
                    <a:lnTo>
                      <a:pt x="802" y="2190"/>
                    </a:lnTo>
                    <a:lnTo>
                      <a:pt x="703" y="2155"/>
                    </a:lnTo>
                    <a:lnTo>
                      <a:pt x="638" y="2038"/>
                    </a:lnTo>
                    <a:lnTo>
                      <a:pt x="591" y="2015"/>
                    </a:lnTo>
                    <a:lnTo>
                      <a:pt x="472" y="2033"/>
                    </a:lnTo>
                    <a:lnTo>
                      <a:pt x="394" y="1998"/>
                    </a:lnTo>
                    <a:lnTo>
                      <a:pt x="386" y="1982"/>
                    </a:lnTo>
                    <a:lnTo>
                      <a:pt x="358" y="1875"/>
                    </a:lnTo>
                    <a:lnTo>
                      <a:pt x="273" y="1860"/>
                    </a:lnTo>
                    <a:lnTo>
                      <a:pt x="278" y="1834"/>
                    </a:lnTo>
                    <a:lnTo>
                      <a:pt x="312" y="1745"/>
                    </a:lnTo>
                    <a:lnTo>
                      <a:pt x="298" y="1695"/>
                    </a:lnTo>
                    <a:lnTo>
                      <a:pt x="369" y="1585"/>
                    </a:lnTo>
                    <a:lnTo>
                      <a:pt x="358" y="1530"/>
                    </a:lnTo>
                    <a:lnTo>
                      <a:pt x="332" y="1497"/>
                    </a:lnTo>
                    <a:lnTo>
                      <a:pt x="278" y="1500"/>
                    </a:lnTo>
                    <a:lnTo>
                      <a:pt x="262" y="1522"/>
                    </a:lnTo>
                    <a:lnTo>
                      <a:pt x="224" y="1463"/>
                    </a:lnTo>
                    <a:lnTo>
                      <a:pt x="197" y="1444"/>
                    </a:lnTo>
                    <a:lnTo>
                      <a:pt x="179" y="1468"/>
                    </a:lnTo>
                    <a:lnTo>
                      <a:pt x="146" y="1457"/>
                    </a:lnTo>
                    <a:lnTo>
                      <a:pt x="0" y="1421"/>
                    </a:lnTo>
                    <a:lnTo>
                      <a:pt x="474" y="1195"/>
                    </a:lnTo>
                    <a:lnTo>
                      <a:pt x="568" y="1020"/>
                    </a:lnTo>
                    <a:lnTo>
                      <a:pt x="596" y="1019"/>
                    </a:lnTo>
                    <a:lnTo>
                      <a:pt x="599" y="947"/>
                    </a:lnTo>
                    <a:lnTo>
                      <a:pt x="573" y="918"/>
                    </a:lnTo>
                    <a:lnTo>
                      <a:pt x="558" y="803"/>
                    </a:lnTo>
                    <a:lnTo>
                      <a:pt x="556" y="733"/>
                    </a:lnTo>
                    <a:lnTo>
                      <a:pt x="589" y="702"/>
                    </a:lnTo>
                    <a:lnTo>
                      <a:pt x="643" y="700"/>
                    </a:lnTo>
                    <a:lnTo>
                      <a:pt x="724" y="635"/>
                    </a:lnTo>
                    <a:lnTo>
                      <a:pt x="774" y="635"/>
                    </a:lnTo>
                    <a:lnTo>
                      <a:pt x="801" y="585"/>
                    </a:lnTo>
                    <a:lnTo>
                      <a:pt x="626" y="407"/>
                    </a:lnTo>
                    <a:lnTo>
                      <a:pt x="621" y="332"/>
                    </a:lnTo>
                    <a:lnTo>
                      <a:pt x="679" y="290"/>
                    </a:lnTo>
                    <a:lnTo>
                      <a:pt x="652" y="200"/>
                    </a:lnTo>
                    <a:lnTo>
                      <a:pt x="690" y="202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41" name="Freeform 53"/>
              <p:cNvSpPr>
                <a:spLocks noChangeAspect="1"/>
              </p:cNvSpPr>
              <p:nvPr/>
            </p:nvSpPr>
            <p:spPr bwMode="auto">
              <a:xfrm>
                <a:off x="3864" y="1911"/>
                <a:ext cx="264" cy="206"/>
              </a:xfrm>
              <a:custGeom>
                <a:avLst/>
                <a:gdLst>
                  <a:gd name="T0" fmla="*/ 31 w 1462"/>
                  <a:gd name="T1" fmla="*/ 0 h 1141"/>
                  <a:gd name="T2" fmla="*/ 5 w 1462"/>
                  <a:gd name="T3" fmla="*/ 40 h 1141"/>
                  <a:gd name="T4" fmla="*/ 19 w 1462"/>
                  <a:gd name="T5" fmla="*/ 78 h 1141"/>
                  <a:gd name="T6" fmla="*/ 0 w 1462"/>
                  <a:gd name="T7" fmla="*/ 120 h 1141"/>
                  <a:gd name="T8" fmla="*/ 20 w 1462"/>
                  <a:gd name="T9" fmla="*/ 167 h 1141"/>
                  <a:gd name="T10" fmla="*/ 27 w 1462"/>
                  <a:gd name="T11" fmla="*/ 222 h 1141"/>
                  <a:gd name="T12" fmla="*/ 5 w 1462"/>
                  <a:gd name="T13" fmla="*/ 246 h 1141"/>
                  <a:gd name="T14" fmla="*/ 109 w 1462"/>
                  <a:gd name="T15" fmla="*/ 271 h 1141"/>
                  <a:gd name="T16" fmla="*/ 136 w 1462"/>
                  <a:gd name="T17" fmla="*/ 314 h 1141"/>
                  <a:gd name="T18" fmla="*/ 193 w 1462"/>
                  <a:gd name="T19" fmla="*/ 310 h 1141"/>
                  <a:gd name="T20" fmla="*/ 250 w 1462"/>
                  <a:gd name="T21" fmla="*/ 387 h 1141"/>
                  <a:gd name="T22" fmla="*/ 255 w 1462"/>
                  <a:gd name="T23" fmla="*/ 441 h 1141"/>
                  <a:gd name="T24" fmla="*/ 313 w 1462"/>
                  <a:gd name="T25" fmla="*/ 472 h 1141"/>
                  <a:gd name="T26" fmla="*/ 265 w 1462"/>
                  <a:gd name="T27" fmla="*/ 524 h 1141"/>
                  <a:gd name="T28" fmla="*/ 377 w 1462"/>
                  <a:gd name="T29" fmla="*/ 686 h 1141"/>
                  <a:gd name="T30" fmla="*/ 400 w 1462"/>
                  <a:gd name="T31" fmla="*/ 747 h 1141"/>
                  <a:gd name="T32" fmla="*/ 431 w 1462"/>
                  <a:gd name="T33" fmla="*/ 784 h 1141"/>
                  <a:gd name="T34" fmla="*/ 428 w 1462"/>
                  <a:gd name="T35" fmla="*/ 884 h 1141"/>
                  <a:gd name="T36" fmla="*/ 393 w 1462"/>
                  <a:gd name="T37" fmla="*/ 905 h 1141"/>
                  <a:gd name="T38" fmla="*/ 407 w 1462"/>
                  <a:gd name="T39" fmla="*/ 940 h 1141"/>
                  <a:gd name="T40" fmla="*/ 438 w 1462"/>
                  <a:gd name="T41" fmla="*/ 966 h 1141"/>
                  <a:gd name="T42" fmla="*/ 421 w 1462"/>
                  <a:gd name="T43" fmla="*/ 1056 h 1141"/>
                  <a:gd name="T44" fmla="*/ 372 w 1462"/>
                  <a:gd name="T45" fmla="*/ 1083 h 1141"/>
                  <a:gd name="T46" fmla="*/ 356 w 1462"/>
                  <a:gd name="T47" fmla="*/ 1110 h 1141"/>
                  <a:gd name="T48" fmla="*/ 766 w 1462"/>
                  <a:gd name="T49" fmla="*/ 1141 h 1141"/>
                  <a:gd name="T50" fmla="*/ 853 w 1462"/>
                  <a:gd name="T51" fmla="*/ 1019 h 1141"/>
                  <a:gd name="T52" fmla="*/ 859 w 1462"/>
                  <a:gd name="T53" fmla="*/ 996 h 1141"/>
                  <a:gd name="T54" fmla="*/ 830 w 1462"/>
                  <a:gd name="T55" fmla="*/ 986 h 1141"/>
                  <a:gd name="T56" fmla="*/ 830 w 1462"/>
                  <a:gd name="T57" fmla="*/ 959 h 1141"/>
                  <a:gd name="T58" fmla="*/ 846 w 1462"/>
                  <a:gd name="T59" fmla="*/ 903 h 1141"/>
                  <a:gd name="T60" fmla="*/ 884 w 1462"/>
                  <a:gd name="T61" fmla="*/ 859 h 1141"/>
                  <a:gd name="T62" fmla="*/ 934 w 1462"/>
                  <a:gd name="T63" fmla="*/ 823 h 1141"/>
                  <a:gd name="T64" fmla="*/ 1006 w 1462"/>
                  <a:gd name="T65" fmla="*/ 815 h 1141"/>
                  <a:gd name="T66" fmla="*/ 1105 w 1462"/>
                  <a:gd name="T67" fmla="*/ 740 h 1141"/>
                  <a:gd name="T68" fmla="*/ 1129 w 1462"/>
                  <a:gd name="T69" fmla="*/ 740 h 1141"/>
                  <a:gd name="T70" fmla="*/ 1153 w 1462"/>
                  <a:gd name="T71" fmla="*/ 755 h 1141"/>
                  <a:gd name="T72" fmla="*/ 1165 w 1462"/>
                  <a:gd name="T73" fmla="*/ 813 h 1141"/>
                  <a:gd name="T74" fmla="*/ 1204 w 1462"/>
                  <a:gd name="T75" fmla="*/ 878 h 1141"/>
                  <a:gd name="T76" fmla="*/ 1264 w 1462"/>
                  <a:gd name="T77" fmla="*/ 912 h 1141"/>
                  <a:gd name="T78" fmla="*/ 1274 w 1462"/>
                  <a:gd name="T79" fmla="*/ 855 h 1141"/>
                  <a:gd name="T80" fmla="*/ 1226 w 1462"/>
                  <a:gd name="T81" fmla="*/ 750 h 1141"/>
                  <a:gd name="T82" fmla="*/ 1279 w 1462"/>
                  <a:gd name="T83" fmla="*/ 637 h 1141"/>
                  <a:gd name="T84" fmla="*/ 1253 w 1462"/>
                  <a:gd name="T85" fmla="*/ 582 h 1141"/>
                  <a:gd name="T86" fmla="*/ 1255 w 1462"/>
                  <a:gd name="T87" fmla="*/ 517 h 1141"/>
                  <a:gd name="T88" fmla="*/ 1222 w 1462"/>
                  <a:gd name="T89" fmla="*/ 470 h 1141"/>
                  <a:gd name="T90" fmla="*/ 1276 w 1462"/>
                  <a:gd name="T91" fmla="*/ 381 h 1141"/>
                  <a:gd name="T92" fmla="*/ 1286 w 1462"/>
                  <a:gd name="T93" fmla="*/ 259 h 1141"/>
                  <a:gd name="T94" fmla="*/ 1462 w 1462"/>
                  <a:gd name="T95" fmla="*/ 132 h 1141"/>
                  <a:gd name="T96" fmla="*/ 1435 w 1462"/>
                  <a:gd name="T97" fmla="*/ 85 h 1141"/>
                  <a:gd name="T98" fmla="*/ 1398 w 1462"/>
                  <a:gd name="T99" fmla="*/ 111 h 1141"/>
                  <a:gd name="T100" fmla="*/ 1389 w 1462"/>
                  <a:gd name="T101" fmla="*/ 99 h 1141"/>
                  <a:gd name="T102" fmla="*/ 1274 w 1462"/>
                  <a:gd name="T103" fmla="*/ 179 h 1141"/>
                  <a:gd name="T104" fmla="*/ 1246 w 1462"/>
                  <a:gd name="T105" fmla="*/ 174 h 1141"/>
                  <a:gd name="T106" fmla="*/ 1208 w 1462"/>
                  <a:gd name="T107" fmla="*/ 151 h 1141"/>
                  <a:gd name="T108" fmla="*/ 1201 w 1462"/>
                  <a:gd name="T109" fmla="*/ 98 h 1141"/>
                  <a:gd name="T110" fmla="*/ 749 w 1462"/>
                  <a:gd name="T111" fmla="*/ 101 h 1141"/>
                  <a:gd name="T112" fmla="*/ 565 w 1462"/>
                  <a:gd name="T113" fmla="*/ 161 h 1141"/>
                  <a:gd name="T114" fmla="*/ 536 w 1462"/>
                  <a:gd name="T115" fmla="*/ 176 h 1141"/>
                  <a:gd name="T116" fmla="*/ 31 w 1462"/>
                  <a:gd name="T117" fmla="*/ 0 h 1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462" h="1141">
                    <a:moveTo>
                      <a:pt x="31" y="0"/>
                    </a:moveTo>
                    <a:lnTo>
                      <a:pt x="5" y="40"/>
                    </a:lnTo>
                    <a:lnTo>
                      <a:pt x="19" y="78"/>
                    </a:lnTo>
                    <a:lnTo>
                      <a:pt x="0" y="120"/>
                    </a:lnTo>
                    <a:lnTo>
                      <a:pt x="20" y="167"/>
                    </a:lnTo>
                    <a:lnTo>
                      <a:pt x="27" y="222"/>
                    </a:lnTo>
                    <a:lnTo>
                      <a:pt x="5" y="246"/>
                    </a:lnTo>
                    <a:lnTo>
                      <a:pt x="109" y="271"/>
                    </a:lnTo>
                    <a:lnTo>
                      <a:pt x="136" y="314"/>
                    </a:lnTo>
                    <a:lnTo>
                      <a:pt x="193" y="310"/>
                    </a:lnTo>
                    <a:lnTo>
                      <a:pt x="250" y="387"/>
                    </a:lnTo>
                    <a:lnTo>
                      <a:pt x="255" y="441"/>
                    </a:lnTo>
                    <a:lnTo>
                      <a:pt x="313" y="472"/>
                    </a:lnTo>
                    <a:lnTo>
                      <a:pt x="265" y="524"/>
                    </a:lnTo>
                    <a:lnTo>
                      <a:pt x="377" y="686"/>
                    </a:lnTo>
                    <a:lnTo>
                      <a:pt x="400" y="747"/>
                    </a:lnTo>
                    <a:lnTo>
                      <a:pt x="431" y="784"/>
                    </a:lnTo>
                    <a:lnTo>
                      <a:pt x="428" y="884"/>
                    </a:lnTo>
                    <a:lnTo>
                      <a:pt x="393" y="905"/>
                    </a:lnTo>
                    <a:lnTo>
                      <a:pt x="407" y="940"/>
                    </a:lnTo>
                    <a:lnTo>
                      <a:pt x="438" y="966"/>
                    </a:lnTo>
                    <a:lnTo>
                      <a:pt x="421" y="1056"/>
                    </a:lnTo>
                    <a:lnTo>
                      <a:pt x="372" y="1083"/>
                    </a:lnTo>
                    <a:lnTo>
                      <a:pt x="356" y="1110"/>
                    </a:lnTo>
                    <a:lnTo>
                      <a:pt x="766" y="1141"/>
                    </a:lnTo>
                    <a:lnTo>
                      <a:pt x="853" y="1019"/>
                    </a:lnTo>
                    <a:lnTo>
                      <a:pt x="859" y="996"/>
                    </a:lnTo>
                    <a:lnTo>
                      <a:pt x="830" y="986"/>
                    </a:lnTo>
                    <a:lnTo>
                      <a:pt x="830" y="959"/>
                    </a:lnTo>
                    <a:lnTo>
                      <a:pt x="846" y="903"/>
                    </a:lnTo>
                    <a:lnTo>
                      <a:pt x="884" y="859"/>
                    </a:lnTo>
                    <a:lnTo>
                      <a:pt x="934" y="823"/>
                    </a:lnTo>
                    <a:lnTo>
                      <a:pt x="1006" y="815"/>
                    </a:lnTo>
                    <a:lnTo>
                      <a:pt x="1105" y="740"/>
                    </a:lnTo>
                    <a:lnTo>
                      <a:pt x="1129" y="740"/>
                    </a:lnTo>
                    <a:lnTo>
                      <a:pt x="1153" y="755"/>
                    </a:lnTo>
                    <a:lnTo>
                      <a:pt x="1165" y="813"/>
                    </a:lnTo>
                    <a:lnTo>
                      <a:pt x="1204" y="878"/>
                    </a:lnTo>
                    <a:lnTo>
                      <a:pt x="1264" y="912"/>
                    </a:lnTo>
                    <a:lnTo>
                      <a:pt x="1274" y="855"/>
                    </a:lnTo>
                    <a:lnTo>
                      <a:pt x="1226" y="750"/>
                    </a:lnTo>
                    <a:lnTo>
                      <a:pt x="1279" y="637"/>
                    </a:lnTo>
                    <a:lnTo>
                      <a:pt x="1253" y="582"/>
                    </a:lnTo>
                    <a:lnTo>
                      <a:pt x="1255" y="517"/>
                    </a:lnTo>
                    <a:lnTo>
                      <a:pt x="1222" y="470"/>
                    </a:lnTo>
                    <a:lnTo>
                      <a:pt x="1276" y="381"/>
                    </a:lnTo>
                    <a:lnTo>
                      <a:pt x="1286" y="259"/>
                    </a:lnTo>
                    <a:lnTo>
                      <a:pt x="1462" y="132"/>
                    </a:lnTo>
                    <a:lnTo>
                      <a:pt x="1435" y="85"/>
                    </a:lnTo>
                    <a:lnTo>
                      <a:pt x="1398" y="111"/>
                    </a:lnTo>
                    <a:lnTo>
                      <a:pt x="1389" y="99"/>
                    </a:lnTo>
                    <a:lnTo>
                      <a:pt x="1274" y="179"/>
                    </a:lnTo>
                    <a:lnTo>
                      <a:pt x="1246" y="174"/>
                    </a:lnTo>
                    <a:lnTo>
                      <a:pt x="1208" y="151"/>
                    </a:lnTo>
                    <a:lnTo>
                      <a:pt x="1201" y="98"/>
                    </a:lnTo>
                    <a:lnTo>
                      <a:pt x="749" y="101"/>
                    </a:lnTo>
                    <a:lnTo>
                      <a:pt x="565" y="161"/>
                    </a:lnTo>
                    <a:lnTo>
                      <a:pt x="536" y="176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42" name="Freeform 54"/>
              <p:cNvSpPr>
                <a:spLocks noChangeAspect="1"/>
              </p:cNvSpPr>
              <p:nvPr/>
            </p:nvSpPr>
            <p:spPr bwMode="auto">
              <a:xfrm>
                <a:off x="3842" y="1777"/>
                <a:ext cx="238" cy="166"/>
              </a:xfrm>
              <a:custGeom>
                <a:avLst/>
                <a:gdLst>
                  <a:gd name="T0" fmla="*/ 272 w 1325"/>
                  <a:gd name="T1" fmla="*/ 287 h 917"/>
                  <a:gd name="T2" fmla="*/ 383 w 1325"/>
                  <a:gd name="T3" fmla="*/ 270 h 917"/>
                  <a:gd name="T4" fmla="*/ 416 w 1325"/>
                  <a:gd name="T5" fmla="*/ 222 h 917"/>
                  <a:gd name="T6" fmla="*/ 369 w 1325"/>
                  <a:gd name="T7" fmla="*/ 177 h 917"/>
                  <a:gd name="T8" fmla="*/ 365 w 1325"/>
                  <a:gd name="T9" fmla="*/ 140 h 917"/>
                  <a:gd name="T10" fmla="*/ 431 w 1325"/>
                  <a:gd name="T11" fmla="*/ 109 h 917"/>
                  <a:gd name="T12" fmla="*/ 567 w 1325"/>
                  <a:gd name="T13" fmla="*/ 112 h 917"/>
                  <a:gd name="T14" fmla="*/ 596 w 1325"/>
                  <a:gd name="T15" fmla="*/ 156 h 917"/>
                  <a:gd name="T16" fmla="*/ 625 w 1325"/>
                  <a:gd name="T17" fmla="*/ 160 h 917"/>
                  <a:gd name="T18" fmla="*/ 635 w 1325"/>
                  <a:gd name="T19" fmla="*/ 129 h 917"/>
                  <a:gd name="T20" fmla="*/ 623 w 1325"/>
                  <a:gd name="T21" fmla="*/ 102 h 917"/>
                  <a:gd name="T22" fmla="*/ 620 w 1325"/>
                  <a:gd name="T23" fmla="*/ 46 h 917"/>
                  <a:gd name="T24" fmla="*/ 686 w 1325"/>
                  <a:gd name="T25" fmla="*/ 8 h 917"/>
                  <a:gd name="T26" fmla="*/ 738 w 1325"/>
                  <a:gd name="T27" fmla="*/ 56 h 917"/>
                  <a:gd name="T28" fmla="*/ 764 w 1325"/>
                  <a:gd name="T29" fmla="*/ 56 h 917"/>
                  <a:gd name="T30" fmla="*/ 764 w 1325"/>
                  <a:gd name="T31" fmla="*/ 0 h 917"/>
                  <a:gd name="T32" fmla="*/ 798 w 1325"/>
                  <a:gd name="T33" fmla="*/ 6 h 917"/>
                  <a:gd name="T34" fmla="*/ 827 w 1325"/>
                  <a:gd name="T35" fmla="*/ 102 h 917"/>
                  <a:gd name="T36" fmla="*/ 883 w 1325"/>
                  <a:gd name="T37" fmla="*/ 6 h 917"/>
                  <a:gd name="T38" fmla="*/ 970 w 1325"/>
                  <a:gd name="T39" fmla="*/ 105 h 917"/>
                  <a:gd name="T40" fmla="*/ 985 w 1325"/>
                  <a:gd name="T41" fmla="*/ 209 h 917"/>
                  <a:gd name="T42" fmla="*/ 1024 w 1325"/>
                  <a:gd name="T43" fmla="*/ 229 h 917"/>
                  <a:gd name="T44" fmla="*/ 1036 w 1325"/>
                  <a:gd name="T45" fmla="*/ 288 h 917"/>
                  <a:gd name="T46" fmla="*/ 1082 w 1325"/>
                  <a:gd name="T47" fmla="*/ 325 h 917"/>
                  <a:gd name="T48" fmla="*/ 1094 w 1325"/>
                  <a:gd name="T49" fmla="*/ 387 h 917"/>
                  <a:gd name="T50" fmla="*/ 1067 w 1325"/>
                  <a:gd name="T51" fmla="*/ 424 h 917"/>
                  <a:gd name="T52" fmla="*/ 1078 w 1325"/>
                  <a:gd name="T53" fmla="*/ 455 h 917"/>
                  <a:gd name="T54" fmla="*/ 1119 w 1325"/>
                  <a:gd name="T55" fmla="*/ 469 h 917"/>
                  <a:gd name="T56" fmla="*/ 1141 w 1325"/>
                  <a:gd name="T57" fmla="*/ 558 h 917"/>
                  <a:gd name="T58" fmla="*/ 1161 w 1325"/>
                  <a:gd name="T59" fmla="*/ 584 h 917"/>
                  <a:gd name="T60" fmla="*/ 1155 w 1325"/>
                  <a:gd name="T61" fmla="*/ 652 h 917"/>
                  <a:gd name="T62" fmla="*/ 1173 w 1325"/>
                  <a:gd name="T63" fmla="*/ 711 h 917"/>
                  <a:gd name="T64" fmla="*/ 1233 w 1325"/>
                  <a:gd name="T65" fmla="*/ 710 h 917"/>
                  <a:gd name="T66" fmla="*/ 1289 w 1325"/>
                  <a:gd name="T67" fmla="*/ 739 h 917"/>
                  <a:gd name="T68" fmla="*/ 1325 w 1325"/>
                  <a:gd name="T69" fmla="*/ 807 h 917"/>
                  <a:gd name="T70" fmla="*/ 1323 w 1325"/>
                  <a:gd name="T71" fmla="*/ 839 h 917"/>
                  <a:gd name="T72" fmla="*/ 869 w 1325"/>
                  <a:gd name="T73" fmla="*/ 840 h 917"/>
                  <a:gd name="T74" fmla="*/ 695 w 1325"/>
                  <a:gd name="T75" fmla="*/ 897 h 917"/>
                  <a:gd name="T76" fmla="*/ 654 w 1325"/>
                  <a:gd name="T77" fmla="*/ 917 h 917"/>
                  <a:gd name="T78" fmla="*/ 155 w 1325"/>
                  <a:gd name="T79" fmla="*/ 739 h 917"/>
                  <a:gd name="T80" fmla="*/ 153 w 1325"/>
                  <a:gd name="T81" fmla="*/ 722 h 917"/>
                  <a:gd name="T82" fmla="*/ 188 w 1325"/>
                  <a:gd name="T83" fmla="*/ 674 h 917"/>
                  <a:gd name="T84" fmla="*/ 151 w 1325"/>
                  <a:gd name="T85" fmla="*/ 640 h 917"/>
                  <a:gd name="T86" fmla="*/ 195 w 1325"/>
                  <a:gd name="T87" fmla="*/ 610 h 917"/>
                  <a:gd name="T88" fmla="*/ 31 w 1325"/>
                  <a:gd name="T89" fmla="*/ 579 h 917"/>
                  <a:gd name="T90" fmla="*/ 15 w 1325"/>
                  <a:gd name="T91" fmla="*/ 572 h 917"/>
                  <a:gd name="T92" fmla="*/ 0 w 1325"/>
                  <a:gd name="T93" fmla="*/ 540 h 917"/>
                  <a:gd name="T94" fmla="*/ 2 w 1325"/>
                  <a:gd name="T95" fmla="*/ 520 h 917"/>
                  <a:gd name="T96" fmla="*/ 125 w 1325"/>
                  <a:gd name="T97" fmla="*/ 426 h 917"/>
                  <a:gd name="T98" fmla="*/ 180 w 1325"/>
                  <a:gd name="T99" fmla="*/ 426 h 917"/>
                  <a:gd name="T100" fmla="*/ 290 w 1325"/>
                  <a:gd name="T101" fmla="*/ 340 h 917"/>
                  <a:gd name="T102" fmla="*/ 272 w 1325"/>
                  <a:gd name="T103" fmla="*/ 287 h 9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325" h="917">
                    <a:moveTo>
                      <a:pt x="272" y="287"/>
                    </a:moveTo>
                    <a:lnTo>
                      <a:pt x="383" y="270"/>
                    </a:lnTo>
                    <a:lnTo>
                      <a:pt x="416" y="222"/>
                    </a:lnTo>
                    <a:lnTo>
                      <a:pt x="369" y="177"/>
                    </a:lnTo>
                    <a:lnTo>
                      <a:pt x="365" y="140"/>
                    </a:lnTo>
                    <a:lnTo>
                      <a:pt x="431" y="109"/>
                    </a:lnTo>
                    <a:lnTo>
                      <a:pt x="567" y="112"/>
                    </a:lnTo>
                    <a:lnTo>
                      <a:pt x="596" y="156"/>
                    </a:lnTo>
                    <a:lnTo>
                      <a:pt x="625" y="160"/>
                    </a:lnTo>
                    <a:lnTo>
                      <a:pt x="635" y="129"/>
                    </a:lnTo>
                    <a:lnTo>
                      <a:pt x="623" y="102"/>
                    </a:lnTo>
                    <a:lnTo>
                      <a:pt x="620" y="46"/>
                    </a:lnTo>
                    <a:lnTo>
                      <a:pt x="686" y="8"/>
                    </a:lnTo>
                    <a:lnTo>
                      <a:pt x="738" y="56"/>
                    </a:lnTo>
                    <a:lnTo>
                      <a:pt x="764" y="56"/>
                    </a:lnTo>
                    <a:lnTo>
                      <a:pt x="764" y="0"/>
                    </a:lnTo>
                    <a:lnTo>
                      <a:pt x="798" y="6"/>
                    </a:lnTo>
                    <a:lnTo>
                      <a:pt x="827" y="102"/>
                    </a:lnTo>
                    <a:lnTo>
                      <a:pt x="883" y="6"/>
                    </a:lnTo>
                    <a:lnTo>
                      <a:pt x="970" y="105"/>
                    </a:lnTo>
                    <a:lnTo>
                      <a:pt x="985" y="209"/>
                    </a:lnTo>
                    <a:lnTo>
                      <a:pt x="1024" y="229"/>
                    </a:lnTo>
                    <a:lnTo>
                      <a:pt x="1036" y="288"/>
                    </a:lnTo>
                    <a:lnTo>
                      <a:pt x="1082" y="325"/>
                    </a:lnTo>
                    <a:lnTo>
                      <a:pt x="1094" y="387"/>
                    </a:lnTo>
                    <a:lnTo>
                      <a:pt x="1067" y="424"/>
                    </a:lnTo>
                    <a:lnTo>
                      <a:pt x="1078" y="455"/>
                    </a:lnTo>
                    <a:lnTo>
                      <a:pt x="1119" y="469"/>
                    </a:lnTo>
                    <a:lnTo>
                      <a:pt x="1141" y="558"/>
                    </a:lnTo>
                    <a:lnTo>
                      <a:pt x="1161" y="584"/>
                    </a:lnTo>
                    <a:lnTo>
                      <a:pt x="1155" y="652"/>
                    </a:lnTo>
                    <a:lnTo>
                      <a:pt x="1173" y="711"/>
                    </a:lnTo>
                    <a:lnTo>
                      <a:pt x="1233" y="710"/>
                    </a:lnTo>
                    <a:lnTo>
                      <a:pt x="1289" y="739"/>
                    </a:lnTo>
                    <a:lnTo>
                      <a:pt x="1325" y="807"/>
                    </a:lnTo>
                    <a:lnTo>
                      <a:pt x="1323" y="839"/>
                    </a:lnTo>
                    <a:lnTo>
                      <a:pt x="869" y="840"/>
                    </a:lnTo>
                    <a:lnTo>
                      <a:pt x="695" y="897"/>
                    </a:lnTo>
                    <a:lnTo>
                      <a:pt x="654" y="917"/>
                    </a:lnTo>
                    <a:lnTo>
                      <a:pt x="155" y="739"/>
                    </a:lnTo>
                    <a:lnTo>
                      <a:pt x="153" y="722"/>
                    </a:lnTo>
                    <a:lnTo>
                      <a:pt x="188" y="674"/>
                    </a:lnTo>
                    <a:lnTo>
                      <a:pt x="151" y="640"/>
                    </a:lnTo>
                    <a:lnTo>
                      <a:pt x="195" y="610"/>
                    </a:lnTo>
                    <a:lnTo>
                      <a:pt x="31" y="579"/>
                    </a:lnTo>
                    <a:lnTo>
                      <a:pt x="15" y="572"/>
                    </a:lnTo>
                    <a:lnTo>
                      <a:pt x="0" y="540"/>
                    </a:lnTo>
                    <a:lnTo>
                      <a:pt x="2" y="520"/>
                    </a:lnTo>
                    <a:lnTo>
                      <a:pt x="125" y="426"/>
                    </a:lnTo>
                    <a:lnTo>
                      <a:pt x="180" y="426"/>
                    </a:lnTo>
                    <a:lnTo>
                      <a:pt x="290" y="340"/>
                    </a:lnTo>
                    <a:lnTo>
                      <a:pt x="272" y="287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43" name="Freeform 55"/>
              <p:cNvSpPr>
                <a:spLocks noChangeAspect="1"/>
              </p:cNvSpPr>
              <p:nvPr/>
            </p:nvSpPr>
            <p:spPr bwMode="auto">
              <a:xfrm>
                <a:off x="3832" y="1547"/>
                <a:ext cx="456" cy="385"/>
              </a:xfrm>
              <a:custGeom>
                <a:avLst/>
                <a:gdLst>
                  <a:gd name="T0" fmla="*/ 94 w 2527"/>
                  <a:gd name="T1" fmla="*/ 279 h 2134"/>
                  <a:gd name="T2" fmla="*/ 165 w 2527"/>
                  <a:gd name="T3" fmla="*/ 127 h 2134"/>
                  <a:gd name="T4" fmla="*/ 264 w 2527"/>
                  <a:gd name="T5" fmla="*/ 108 h 2134"/>
                  <a:gd name="T6" fmla="*/ 402 w 2527"/>
                  <a:gd name="T7" fmla="*/ 21 h 2134"/>
                  <a:gd name="T8" fmla="*/ 529 w 2527"/>
                  <a:gd name="T9" fmla="*/ 0 h 2134"/>
                  <a:gd name="T10" fmla="*/ 687 w 2527"/>
                  <a:gd name="T11" fmla="*/ 82 h 2134"/>
                  <a:gd name="T12" fmla="*/ 752 w 2527"/>
                  <a:gd name="T13" fmla="*/ 103 h 2134"/>
                  <a:gd name="T14" fmla="*/ 837 w 2527"/>
                  <a:gd name="T15" fmla="*/ 62 h 2134"/>
                  <a:gd name="T16" fmla="*/ 855 w 2527"/>
                  <a:gd name="T17" fmla="*/ 256 h 2134"/>
                  <a:gd name="T18" fmla="*/ 732 w 2527"/>
                  <a:gd name="T19" fmla="*/ 488 h 2134"/>
                  <a:gd name="T20" fmla="*/ 840 w 2527"/>
                  <a:gd name="T21" fmla="*/ 524 h 2134"/>
                  <a:gd name="T22" fmla="*/ 937 w 2527"/>
                  <a:gd name="T23" fmla="*/ 626 h 2134"/>
                  <a:gd name="T24" fmla="*/ 1501 w 2527"/>
                  <a:gd name="T25" fmla="*/ 394 h 2134"/>
                  <a:gd name="T26" fmla="*/ 1910 w 2527"/>
                  <a:gd name="T27" fmla="*/ 694 h 2134"/>
                  <a:gd name="T28" fmla="*/ 1986 w 2527"/>
                  <a:gd name="T29" fmla="*/ 773 h 2134"/>
                  <a:gd name="T30" fmla="*/ 2274 w 2527"/>
                  <a:gd name="T31" fmla="*/ 720 h 2134"/>
                  <a:gd name="T32" fmla="*/ 2451 w 2527"/>
                  <a:gd name="T33" fmla="*/ 785 h 2134"/>
                  <a:gd name="T34" fmla="*/ 2527 w 2527"/>
                  <a:gd name="T35" fmla="*/ 812 h 2134"/>
                  <a:gd name="T36" fmla="*/ 2386 w 2527"/>
                  <a:gd name="T37" fmla="*/ 917 h 2134"/>
                  <a:gd name="T38" fmla="*/ 2336 w 2527"/>
                  <a:gd name="T39" fmla="*/ 1038 h 2134"/>
                  <a:gd name="T40" fmla="*/ 2295 w 2527"/>
                  <a:gd name="T41" fmla="*/ 1055 h 2134"/>
                  <a:gd name="T42" fmla="*/ 2353 w 2527"/>
                  <a:gd name="T43" fmla="*/ 1088 h 2134"/>
                  <a:gd name="T44" fmla="*/ 2448 w 2527"/>
                  <a:gd name="T45" fmla="*/ 1173 h 2134"/>
                  <a:gd name="T46" fmla="*/ 2341 w 2527"/>
                  <a:gd name="T47" fmla="*/ 1293 h 2134"/>
                  <a:gd name="T48" fmla="*/ 2380 w 2527"/>
                  <a:gd name="T49" fmla="*/ 1578 h 2134"/>
                  <a:gd name="T50" fmla="*/ 2080 w 2527"/>
                  <a:gd name="T51" fmla="*/ 1816 h 2134"/>
                  <a:gd name="T52" fmla="*/ 2003 w 2527"/>
                  <a:gd name="T53" fmla="*/ 1866 h 2134"/>
                  <a:gd name="T54" fmla="*/ 1924 w 2527"/>
                  <a:gd name="T55" fmla="*/ 1872 h 2134"/>
                  <a:gd name="T56" fmla="*/ 1795 w 2527"/>
                  <a:gd name="T57" fmla="*/ 1843 h 2134"/>
                  <a:gd name="T58" fmla="*/ 1687 w 2527"/>
                  <a:gd name="T59" fmla="*/ 1875 h 2134"/>
                  <a:gd name="T60" fmla="*/ 1622 w 2527"/>
                  <a:gd name="T61" fmla="*/ 1998 h 2134"/>
                  <a:gd name="T62" fmla="*/ 1572 w 2527"/>
                  <a:gd name="T63" fmla="*/ 2049 h 2134"/>
                  <a:gd name="T64" fmla="*/ 1378 w 2527"/>
                  <a:gd name="T65" fmla="*/ 2134 h 2134"/>
                  <a:gd name="T66" fmla="*/ 1340 w 2527"/>
                  <a:gd name="T67" fmla="*/ 2013 h 2134"/>
                  <a:gd name="T68" fmla="*/ 1225 w 2527"/>
                  <a:gd name="T69" fmla="*/ 1987 h 2134"/>
                  <a:gd name="T70" fmla="*/ 1213 w 2527"/>
                  <a:gd name="T71" fmla="*/ 1857 h 2134"/>
                  <a:gd name="T72" fmla="*/ 1166 w 2527"/>
                  <a:gd name="T73" fmla="*/ 1740 h 2134"/>
                  <a:gd name="T74" fmla="*/ 1116 w 2527"/>
                  <a:gd name="T75" fmla="*/ 1699 h 2134"/>
                  <a:gd name="T76" fmla="*/ 1134 w 2527"/>
                  <a:gd name="T77" fmla="*/ 1602 h 2134"/>
                  <a:gd name="T78" fmla="*/ 1075 w 2527"/>
                  <a:gd name="T79" fmla="*/ 1502 h 2134"/>
                  <a:gd name="T80" fmla="*/ 1016 w 2527"/>
                  <a:gd name="T81" fmla="*/ 1373 h 2134"/>
                  <a:gd name="T82" fmla="*/ 878 w 2527"/>
                  <a:gd name="T83" fmla="*/ 1378 h 2134"/>
                  <a:gd name="T84" fmla="*/ 817 w 2527"/>
                  <a:gd name="T85" fmla="*/ 1275 h 2134"/>
                  <a:gd name="T86" fmla="*/ 790 w 2527"/>
                  <a:gd name="T87" fmla="*/ 1328 h 2134"/>
                  <a:gd name="T88" fmla="*/ 673 w 2527"/>
                  <a:gd name="T89" fmla="*/ 1320 h 2134"/>
                  <a:gd name="T90" fmla="*/ 690 w 2527"/>
                  <a:gd name="T91" fmla="*/ 1402 h 2134"/>
                  <a:gd name="T92" fmla="*/ 647 w 2527"/>
                  <a:gd name="T93" fmla="*/ 1429 h 2134"/>
                  <a:gd name="T94" fmla="*/ 487 w 2527"/>
                  <a:gd name="T95" fmla="*/ 1381 h 2134"/>
                  <a:gd name="T96" fmla="*/ 420 w 2527"/>
                  <a:gd name="T97" fmla="*/ 1452 h 2134"/>
                  <a:gd name="T98" fmla="*/ 435 w 2527"/>
                  <a:gd name="T99" fmla="*/ 1546 h 2134"/>
                  <a:gd name="T100" fmla="*/ 255 w 2527"/>
                  <a:gd name="T101" fmla="*/ 1511 h 2134"/>
                  <a:gd name="T102" fmla="*/ 91 w 2527"/>
                  <a:gd name="T103" fmla="*/ 1481 h 2134"/>
                  <a:gd name="T104" fmla="*/ 126 w 2527"/>
                  <a:gd name="T105" fmla="*/ 1376 h 2134"/>
                  <a:gd name="T106" fmla="*/ 214 w 2527"/>
                  <a:gd name="T107" fmla="*/ 1320 h 2134"/>
                  <a:gd name="T108" fmla="*/ 129 w 2527"/>
                  <a:gd name="T109" fmla="*/ 1088 h 2134"/>
                  <a:gd name="T110" fmla="*/ 182 w 2527"/>
                  <a:gd name="T111" fmla="*/ 1061 h 2134"/>
                  <a:gd name="T112" fmla="*/ 270 w 2527"/>
                  <a:gd name="T113" fmla="*/ 888 h 2134"/>
                  <a:gd name="T114" fmla="*/ 185 w 2527"/>
                  <a:gd name="T115" fmla="*/ 644 h 2134"/>
                  <a:gd name="T116" fmla="*/ 38 w 2527"/>
                  <a:gd name="T117" fmla="*/ 530 h 2134"/>
                  <a:gd name="T118" fmla="*/ 0 w 2527"/>
                  <a:gd name="T119" fmla="*/ 382 h 2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27" h="2134">
                    <a:moveTo>
                      <a:pt x="44" y="330"/>
                    </a:moveTo>
                    <a:lnTo>
                      <a:pt x="94" y="279"/>
                    </a:lnTo>
                    <a:lnTo>
                      <a:pt x="114" y="209"/>
                    </a:lnTo>
                    <a:lnTo>
                      <a:pt x="165" y="127"/>
                    </a:lnTo>
                    <a:lnTo>
                      <a:pt x="235" y="97"/>
                    </a:lnTo>
                    <a:lnTo>
                      <a:pt x="264" y="108"/>
                    </a:lnTo>
                    <a:lnTo>
                      <a:pt x="317" y="45"/>
                    </a:lnTo>
                    <a:lnTo>
                      <a:pt x="402" y="21"/>
                    </a:lnTo>
                    <a:lnTo>
                      <a:pt x="391" y="6"/>
                    </a:lnTo>
                    <a:lnTo>
                      <a:pt x="529" y="0"/>
                    </a:lnTo>
                    <a:lnTo>
                      <a:pt x="634" y="82"/>
                    </a:lnTo>
                    <a:lnTo>
                      <a:pt x="687" y="82"/>
                    </a:lnTo>
                    <a:lnTo>
                      <a:pt x="699" y="65"/>
                    </a:lnTo>
                    <a:lnTo>
                      <a:pt x="752" y="103"/>
                    </a:lnTo>
                    <a:lnTo>
                      <a:pt x="769" y="103"/>
                    </a:lnTo>
                    <a:lnTo>
                      <a:pt x="837" y="62"/>
                    </a:lnTo>
                    <a:lnTo>
                      <a:pt x="887" y="141"/>
                    </a:lnTo>
                    <a:lnTo>
                      <a:pt x="855" y="256"/>
                    </a:lnTo>
                    <a:lnTo>
                      <a:pt x="766" y="344"/>
                    </a:lnTo>
                    <a:lnTo>
                      <a:pt x="732" y="488"/>
                    </a:lnTo>
                    <a:lnTo>
                      <a:pt x="796" y="494"/>
                    </a:lnTo>
                    <a:lnTo>
                      <a:pt x="840" y="524"/>
                    </a:lnTo>
                    <a:lnTo>
                      <a:pt x="910" y="544"/>
                    </a:lnTo>
                    <a:lnTo>
                      <a:pt x="937" y="626"/>
                    </a:lnTo>
                    <a:lnTo>
                      <a:pt x="972" y="702"/>
                    </a:lnTo>
                    <a:lnTo>
                      <a:pt x="1501" y="394"/>
                    </a:lnTo>
                    <a:lnTo>
                      <a:pt x="1810" y="691"/>
                    </a:lnTo>
                    <a:lnTo>
                      <a:pt x="1910" y="694"/>
                    </a:lnTo>
                    <a:lnTo>
                      <a:pt x="1924" y="758"/>
                    </a:lnTo>
                    <a:lnTo>
                      <a:pt x="1986" y="773"/>
                    </a:lnTo>
                    <a:lnTo>
                      <a:pt x="2130" y="714"/>
                    </a:lnTo>
                    <a:lnTo>
                      <a:pt x="2274" y="720"/>
                    </a:lnTo>
                    <a:lnTo>
                      <a:pt x="2377" y="776"/>
                    </a:lnTo>
                    <a:lnTo>
                      <a:pt x="2451" y="785"/>
                    </a:lnTo>
                    <a:lnTo>
                      <a:pt x="2448" y="770"/>
                    </a:lnTo>
                    <a:lnTo>
                      <a:pt x="2527" y="812"/>
                    </a:lnTo>
                    <a:lnTo>
                      <a:pt x="2482" y="920"/>
                    </a:lnTo>
                    <a:lnTo>
                      <a:pt x="2386" y="917"/>
                    </a:lnTo>
                    <a:lnTo>
                      <a:pt x="2403" y="1046"/>
                    </a:lnTo>
                    <a:lnTo>
                      <a:pt x="2336" y="1038"/>
                    </a:lnTo>
                    <a:lnTo>
                      <a:pt x="2301" y="1011"/>
                    </a:lnTo>
                    <a:lnTo>
                      <a:pt x="2295" y="1055"/>
                    </a:lnTo>
                    <a:lnTo>
                      <a:pt x="2324" y="1105"/>
                    </a:lnTo>
                    <a:lnTo>
                      <a:pt x="2353" y="1088"/>
                    </a:lnTo>
                    <a:lnTo>
                      <a:pt x="2380" y="1161"/>
                    </a:lnTo>
                    <a:lnTo>
                      <a:pt x="2448" y="1173"/>
                    </a:lnTo>
                    <a:lnTo>
                      <a:pt x="2488" y="1258"/>
                    </a:lnTo>
                    <a:lnTo>
                      <a:pt x="2341" y="1293"/>
                    </a:lnTo>
                    <a:lnTo>
                      <a:pt x="2315" y="1481"/>
                    </a:lnTo>
                    <a:lnTo>
                      <a:pt x="2380" y="1578"/>
                    </a:lnTo>
                    <a:lnTo>
                      <a:pt x="2192" y="1781"/>
                    </a:lnTo>
                    <a:lnTo>
                      <a:pt x="2080" y="1816"/>
                    </a:lnTo>
                    <a:lnTo>
                      <a:pt x="2019" y="1881"/>
                    </a:lnTo>
                    <a:lnTo>
                      <a:pt x="2003" y="1866"/>
                    </a:lnTo>
                    <a:lnTo>
                      <a:pt x="1939" y="1860"/>
                    </a:lnTo>
                    <a:lnTo>
                      <a:pt x="1924" y="1872"/>
                    </a:lnTo>
                    <a:lnTo>
                      <a:pt x="1868" y="1881"/>
                    </a:lnTo>
                    <a:lnTo>
                      <a:pt x="1795" y="1843"/>
                    </a:lnTo>
                    <a:lnTo>
                      <a:pt x="1769" y="1860"/>
                    </a:lnTo>
                    <a:lnTo>
                      <a:pt x="1687" y="1875"/>
                    </a:lnTo>
                    <a:lnTo>
                      <a:pt x="1634" y="1919"/>
                    </a:lnTo>
                    <a:lnTo>
                      <a:pt x="1622" y="1998"/>
                    </a:lnTo>
                    <a:lnTo>
                      <a:pt x="1589" y="2046"/>
                    </a:lnTo>
                    <a:lnTo>
                      <a:pt x="1572" y="2049"/>
                    </a:lnTo>
                    <a:lnTo>
                      <a:pt x="1428" y="2134"/>
                    </a:lnTo>
                    <a:lnTo>
                      <a:pt x="1378" y="2134"/>
                    </a:lnTo>
                    <a:lnTo>
                      <a:pt x="1378" y="2083"/>
                    </a:lnTo>
                    <a:lnTo>
                      <a:pt x="1340" y="2013"/>
                    </a:lnTo>
                    <a:lnTo>
                      <a:pt x="1284" y="1984"/>
                    </a:lnTo>
                    <a:lnTo>
                      <a:pt x="1225" y="1987"/>
                    </a:lnTo>
                    <a:lnTo>
                      <a:pt x="1208" y="1925"/>
                    </a:lnTo>
                    <a:lnTo>
                      <a:pt x="1213" y="1857"/>
                    </a:lnTo>
                    <a:lnTo>
                      <a:pt x="1189" y="1828"/>
                    </a:lnTo>
                    <a:lnTo>
                      <a:pt x="1166" y="1740"/>
                    </a:lnTo>
                    <a:lnTo>
                      <a:pt x="1131" y="1728"/>
                    </a:lnTo>
                    <a:lnTo>
                      <a:pt x="1116" y="1699"/>
                    </a:lnTo>
                    <a:lnTo>
                      <a:pt x="1146" y="1660"/>
                    </a:lnTo>
                    <a:lnTo>
                      <a:pt x="1134" y="1602"/>
                    </a:lnTo>
                    <a:lnTo>
                      <a:pt x="1090" y="1564"/>
                    </a:lnTo>
                    <a:lnTo>
                      <a:pt x="1075" y="1502"/>
                    </a:lnTo>
                    <a:lnTo>
                      <a:pt x="1037" y="1481"/>
                    </a:lnTo>
                    <a:lnTo>
                      <a:pt x="1016" y="1373"/>
                    </a:lnTo>
                    <a:lnTo>
                      <a:pt x="934" y="1282"/>
                    </a:lnTo>
                    <a:lnTo>
                      <a:pt x="878" y="1378"/>
                    </a:lnTo>
                    <a:lnTo>
                      <a:pt x="849" y="1282"/>
                    </a:lnTo>
                    <a:lnTo>
                      <a:pt x="817" y="1275"/>
                    </a:lnTo>
                    <a:lnTo>
                      <a:pt x="817" y="1328"/>
                    </a:lnTo>
                    <a:lnTo>
                      <a:pt x="790" y="1328"/>
                    </a:lnTo>
                    <a:lnTo>
                      <a:pt x="737" y="1282"/>
                    </a:lnTo>
                    <a:lnTo>
                      <a:pt x="673" y="1320"/>
                    </a:lnTo>
                    <a:lnTo>
                      <a:pt x="676" y="1376"/>
                    </a:lnTo>
                    <a:lnTo>
                      <a:pt x="690" y="1402"/>
                    </a:lnTo>
                    <a:lnTo>
                      <a:pt x="676" y="1434"/>
                    </a:lnTo>
                    <a:lnTo>
                      <a:pt x="647" y="1429"/>
                    </a:lnTo>
                    <a:lnTo>
                      <a:pt x="617" y="1387"/>
                    </a:lnTo>
                    <a:lnTo>
                      <a:pt x="487" y="1381"/>
                    </a:lnTo>
                    <a:lnTo>
                      <a:pt x="420" y="1413"/>
                    </a:lnTo>
                    <a:lnTo>
                      <a:pt x="420" y="1452"/>
                    </a:lnTo>
                    <a:lnTo>
                      <a:pt x="467" y="1499"/>
                    </a:lnTo>
                    <a:lnTo>
                      <a:pt x="435" y="1546"/>
                    </a:lnTo>
                    <a:lnTo>
                      <a:pt x="320" y="1561"/>
                    </a:lnTo>
                    <a:lnTo>
                      <a:pt x="255" y="1511"/>
                    </a:lnTo>
                    <a:lnTo>
                      <a:pt x="146" y="1505"/>
                    </a:lnTo>
                    <a:lnTo>
                      <a:pt x="91" y="1481"/>
                    </a:lnTo>
                    <a:lnTo>
                      <a:pt x="82" y="1458"/>
                    </a:lnTo>
                    <a:lnTo>
                      <a:pt x="126" y="1376"/>
                    </a:lnTo>
                    <a:lnTo>
                      <a:pt x="170" y="1370"/>
                    </a:lnTo>
                    <a:lnTo>
                      <a:pt x="214" y="1320"/>
                    </a:lnTo>
                    <a:lnTo>
                      <a:pt x="182" y="1258"/>
                    </a:lnTo>
                    <a:lnTo>
                      <a:pt x="129" y="1088"/>
                    </a:lnTo>
                    <a:lnTo>
                      <a:pt x="126" y="1061"/>
                    </a:lnTo>
                    <a:lnTo>
                      <a:pt x="182" y="1061"/>
                    </a:lnTo>
                    <a:lnTo>
                      <a:pt x="264" y="1006"/>
                    </a:lnTo>
                    <a:lnTo>
                      <a:pt x="270" y="888"/>
                    </a:lnTo>
                    <a:lnTo>
                      <a:pt x="197" y="858"/>
                    </a:lnTo>
                    <a:lnTo>
                      <a:pt x="185" y="644"/>
                    </a:lnTo>
                    <a:lnTo>
                      <a:pt x="67" y="564"/>
                    </a:lnTo>
                    <a:lnTo>
                      <a:pt x="38" y="530"/>
                    </a:lnTo>
                    <a:lnTo>
                      <a:pt x="50" y="491"/>
                    </a:lnTo>
                    <a:lnTo>
                      <a:pt x="0" y="382"/>
                    </a:lnTo>
                    <a:lnTo>
                      <a:pt x="44" y="33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44" name="Freeform 56"/>
              <p:cNvSpPr>
                <a:spLocks noChangeAspect="1"/>
              </p:cNvSpPr>
              <p:nvPr/>
            </p:nvSpPr>
            <p:spPr bwMode="auto">
              <a:xfrm>
                <a:off x="3679" y="2414"/>
                <a:ext cx="362" cy="311"/>
              </a:xfrm>
              <a:custGeom>
                <a:avLst/>
                <a:gdLst>
                  <a:gd name="T0" fmla="*/ 121 w 2006"/>
                  <a:gd name="T1" fmla="*/ 456 h 1725"/>
                  <a:gd name="T2" fmla="*/ 0 w 2006"/>
                  <a:gd name="T3" fmla="*/ 322 h 1725"/>
                  <a:gd name="T4" fmla="*/ 97 w 2006"/>
                  <a:gd name="T5" fmla="*/ 232 h 1725"/>
                  <a:gd name="T6" fmla="*/ 167 w 2006"/>
                  <a:gd name="T7" fmla="*/ 191 h 1725"/>
                  <a:gd name="T8" fmla="*/ 269 w 2006"/>
                  <a:gd name="T9" fmla="*/ 209 h 1725"/>
                  <a:gd name="T10" fmla="*/ 301 w 2006"/>
                  <a:gd name="T11" fmla="*/ 219 h 1725"/>
                  <a:gd name="T12" fmla="*/ 390 w 2006"/>
                  <a:gd name="T13" fmla="*/ 172 h 1725"/>
                  <a:gd name="T14" fmla="*/ 476 w 2006"/>
                  <a:gd name="T15" fmla="*/ 241 h 1725"/>
                  <a:gd name="T16" fmla="*/ 549 w 2006"/>
                  <a:gd name="T17" fmla="*/ 191 h 1725"/>
                  <a:gd name="T18" fmla="*/ 654 w 2006"/>
                  <a:gd name="T19" fmla="*/ 180 h 1725"/>
                  <a:gd name="T20" fmla="*/ 730 w 2006"/>
                  <a:gd name="T21" fmla="*/ 12 h 1725"/>
                  <a:gd name="T22" fmla="*/ 913 w 2006"/>
                  <a:gd name="T23" fmla="*/ 71 h 1725"/>
                  <a:gd name="T24" fmla="*/ 974 w 2006"/>
                  <a:gd name="T25" fmla="*/ 36 h 1725"/>
                  <a:gd name="T26" fmla="*/ 991 w 2006"/>
                  <a:gd name="T27" fmla="*/ 90 h 1725"/>
                  <a:gd name="T28" fmla="*/ 1168 w 2006"/>
                  <a:gd name="T29" fmla="*/ 142 h 1725"/>
                  <a:gd name="T30" fmla="*/ 1291 w 2006"/>
                  <a:gd name="T31" fmla="*/ 135 h 1725"/>
                  <a:gd name="T32" fmla="*/ 1364 w 2006"/>
                  <a:gd name="T33" fmla="*/ 213 h 1725"/>
                  <a:gd name="T34" fmla="*/ 1471 w 2006"/>
                  <a:gd name="T35" fmla="*/ 176 h 1725"/>
                  <a:gd name="T36" fmla="*/ 1579 w 2006"/>
                  <a:gd name="T37" fmla="*/ 127 h 1725"/>
                  <a:gd name="T38" fmla="*/ 1633 w 2006"/>
                  <a:gd name="T39" fmla="*/ 159 h 1725"/>
                  <a:gd name="T40" fmla="*/ 1684 w 2006"/>
                  <a:gd name="T41" fmla="*/ 144 h 1725"/>
                  <a:gd name="T42" fmla="*/ 1786 w 2006"/>
                  <a:gd name="T43" fmla="*/ 191 h 1725"/>
                  <a:gd name="T44" fmla="*/ 1864 w 2006"/>
                  <a:gd name="T45" fmla="*/ 152 h 1725"/>
                  <a:gd name="T46" fmla="*/ 1853 w 2006"/>
                  <a:gd name="T47" fmla="*/ 207 h 1725"/>
                  <a:gd name="T48" fmla="*/ 2006 w 2006"/>
                  <a:gd name="T49" fmla="*/ 278 h 1725"/>
                  <a:gd name="T50" fmla="*/ 1903 w 2006"/>
                  <a:gd name="T51" fmla="*/ 376 h 1725"/>
                  <a:gd name="T52" fmla="*/ 1803 w 2006"/>
                  <a:gd name="T53" fmla="*/ 510 h 1725"/>
                  <a:gd name="T54" fmla="*/ 1629 w 2006"/>
                  <a:gd name="T55" fmla="*/ 887 h 1725"/>
                  <a:gd name="T56" fmla="*/ 1640 w 2006"/>
                  <a:gd name="T57" fmla="*/ 1118 h 1725"/>
                  <a:gd name="T58" fmla="*/ 1590 w 2006"/>
                  <a:gd name="T59" fmla="*/ 1258 h 1725"/>
                  <a:gd name="T60" fmla="*/ 1479 w 2006"/>
                  <a:gd name="T61" fmla="*/ 1339 h 1725"/>
                  <a:gd name="T62" fmla="*/ 1301 w 2006"/>
                  <a:gd name="T63" fmla="*/ 1266 h 1725"/>
                  <a:gd name="T64" fmla="*/ 1183 w 2006"/>
                  <a:gd name="T65" fmla="*/ 1439 h 1725"/>
                  <a:gd name="T66" fmla="*/ 1080 w 2006"/>
                  <a:gd name="T67" fmla="*/ 1404 h 1725"/>
                  <a:gd name="T68" fmla="*/ 1006 w 2006"/>
                  <a:gd name="T69" fmla="*/ 1433 h 1725"/>
                  <a:gd name="T70" fmla="*/ 1062 w 2006"/>
                  <a:gd name="T71" fmla="*/ 1320 h 1725"/>
                  <a:gd name="T72" fmla="*/ 919 w 2006"/>
                  <a:gd name="T73" fmla="*/ 1415 h 1725"/>
                  <a:gd name="T74" fmla="*/ 799 w 2006"/>
                  <a:gd name="T75" fmla="*/ 1419 h 1725"/>
                  <a:gd name="T76" fmla="*/ 741 w 2006"/>
                  <a:gd name="T77" fmla="*/ 1516 h 1725"/>
                  <a:gd name="T78" fmla="*/ 447 w 2006"/>
                  <a:gd name="T79" fmla="*/ 1644 h 1725"/>
                  <a:gd name="T80" fmla="*/ 290 w 2006"/>
                  <a:gd name="T81" fmla="*/ 1705 h 1725"/>
                  <a:gd name="T82" fmla="*/ 312 w 2006"/>
                  <a:gd name="T83" fmla="*/ 1636 h 1725"/>
                  <a:gd name="T84" fmla="*/ 459 w 2006"/>
                  <a:gd name="T85" fmla="*/ 1559 h 1725"/>
                  <a:gd name="T86" fmla="*/ 519 w 2006"/>
                  <a:gd name="T87" fmla="*/ 1499 h 1725"/>
                  <a:gd name="T88" fmla="*/ 670 w 2006"/>
                  <a:gd name="T89" fmla="*/ 1327 h 1725"/>
                  <a:gd name="T90" fmla="*/ 700 w 2006"/>
                  <a:gd name="T91" fmla="*/ 1170 h 1725"/>
                  <a:gd name="T92" fmla="*/ 566 w 2006"/>
                  <a:gd name="T93" fmla="*/ 1092 h 1725"/>
                  <a:gd name="T94" fmla="*/ 571 w 2006"/>
                  <a:gd name="T95" fmla="*/ 1009 h 1725"/>
                  <a:gd name="T96" fmla="*/ 321 w 2006"/>
                  <a:gd name="T97" fmla="*/ 965 h 1725"/>
                  <a:gd name="T98" fmla="*/ 314 w 2006"/>
                  <a:gd name="T99" fmla="*/ 796 h 1725"/>
                  <a:gd name="T100" fmla="*/ 205 w 2006"/>
                  <a:gd name="T101" fmla="*/ 790 h 1725"/>
                  <a:gd name="T102" fmla="*/ 131 w 2006"/>
                  <a:gd name="T103" fmla="*/ 648 h 17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006" h="1725">
                    <a:moveTo>
                      <a:pt x="151" y="614"/>
                    </a:moveTo>
                    <a:lnTo>
                      <a:pt x="121" y="456"/>
                    </a:lnTo>
                    <a:lnTo>
                      <a:pt x="52" y="443"/>
                    </a:lnTo>
                    <a:lnTo>
                      <a:pt x="0" y="322"/>
                    </a:lnTo>
                    <a:lnTo>
                      <a:pt x="46" y="247"/>
                    </a:lnTo>
                    <a:lnTo>
                      <a:pt x="97" y="232"/>
                    </a:lnTo>
                    <a:lnTo>
                      <a:pt x="114" y="193"/>
                    </a:lnTo>
                    <a:lnTo>
                      <a:pt x="167" y="191"/>
                    </a:lnTo>
                    <a:lnTo>
                      <a:pt x="185" y="213"/>
                    </a:lnTo>
                    <a:lnTo>
                      <a:pt x="269" y="209"/>
                    </a:lnTo>
                    <a:lnTo>
                      <a:pt x="282" y="165"/>
                    </a:lnTo>
                    <a:lnTo>
                      <a:pt x="301" y="219"/>
                    </a:lnTo>
                    <a:lnTo>
                      <a:pt x="368" y="226"/>
                    </a:lnTo>
                    <a:lnTo>
                      <a:pt x="390" y="172"/>
                    </a:lnTo>
                    <a:lnTo>
                      <a:pt x="403" y="228"/>
                    </a:lnTo>
                    <a:lnTo>
                      <a:pt x="476" y="241"/>
                    </a:lnTo>
                    <a:lnTo>
                      <a:pt x="500" y="189"/>
                    </a:lnTo>
                    <a:lnTo>
                      <a:pt x="549" y="191"/>
                    </a:lnTo>
                    <a:lnTo>
                      <a:pt x="562" y="226"/>
                    </a:lnTo>
                    <a:lnTo>
                      <a:pt x="654" y="180"/>
                    </a:lnTo>
                    <a:lnTo>
                      <a:pt x="656" y="124"/>
                    </a:lnTo>
                    <a:lnTo>
                      <a:pt x="730" y="12"/>
                    </a:lnTo>
                    <a:lnTo>
                      <a:pt x="763" y="0"/>
                    </a:lnTo>
                    <a:lnTo>
                      <a:pt x="913" y="71"/>
                    </a:lnTo>
                    <a:lnTo>
                      <a:pt x="955" y="38"/>
                    </a:lnTo>
                    <a:lnTo>
                      <a:pt x="974" y="36"/>
                    </a:lnTo>
                    <a:lnTo>
                      <a:pt x="991" y="46"/>
                    </a:lnTo>
                    <a:lnTo>
                      <a:pt x="991" y="90"/>
                    </a:lnTo>
                    <a:lnTo>
                      <a:pt x="1153" y="105"/>
                    </a:lnTo>
                    <a:lnTo>
                      <a:pt x="1168" y="142"/>
                    </a:lnTo>
                    <a:lnTo>
                      <a:pt x="1232" y="155"/>
                    </a:lnTo>
                    <a:lnTo>
                      <a:pt x="1291" y="135"/>
                    </a:lnTo>
                    <a:lnTo>
                      <a:pt x="1364" y="135"/>
                    </a:lnTo>
                    <a:lnTo>
                      <a:pt x="1364" y="213"/>
                    </a:lnTo>
                    <a:lnTo>
                      <a:pt x="1446" y="165"/>
                    </a:lnTo>
                    <a:lnTo>
                      <a:pt x="1471" y="176"/>
                    </a:lnTo>
                    <a:lnTo>
                      <a:pt x="1504" y="129"/>
                    </a:lnTo>
                    <a:lnTo>
                      <a:pt x="1579" y="127"/>
                    </a:lnTo>
                    <a:lnTo>
                      <a:pt x="1613" y="152"/>
                    </a:lnTo>
                    <a:lnTo>
                      <a:pt x="1633" y="159"/>
                    </a:lnTo>
                    <a:lnTo>
                      <a:pt x="1648" y="138"/>
                    </a:lnTo>
                    <a:lnTo>
                      <a:pt x="1684" y="144"/>
                    </a:lnTo>
                    <a:lnTo>
                      <a:pt x="1758" y="189"/>
                    </a:lnTo>
                    <a:lnTo>
                      <a:pt x="1786" y="191"/>
                    </a:lnTo>
                    <a:lnTo>
                      <a:pt x="1818" y="146"/>
                    </a:lnTo>
                    <a:lnTo>
                      <a:pt x="1864" y="152"/>
                    </a:lnTo>
                    <a:lnTo>
                      <a:pt x="1864" y="193"/>
                    </a:lnTo>
                    <a:lnTo>
                      <a:pt x="1853" y="207"/>
                    </a:lnTo>
                    <a:lnTo>
                      <a:pt x="1864" y="238"/>
                    </a:lnTo>
                    <a:lnTo>
                      <a:pt x="2006" y="278"/>
                    </a:lnTo>
                    <a:lnTo>
                      <a:pt x="1934" y="370"/>
                    </a:lnTo>
                    <a:lnTo>
                      <a:pt x="1903" y="376"/>
                    </a:lnTo>
                    <a:lnTo>
                      <a:pt x="1889" y="435"/>
                    </a:lnTo>
                    <a:lnTo>
                      <a:pt x="1803" y="510"/>
                    </a:lnTo>
                    <a:lnTo>
                      <a:pt x="1640" y="850"/>
                    </a:lnTo>
                    <a:lnTo>
                      <a:pt x="1629" y="887"/>
                    </a:lnTo>
                    <a:lnTo>
                      <a:pt x="1657" y="917"/>
                    </a:lnTo>
                    <a:lnTo>
                      <a:pt x="1640" y="1118"/>
                    </a:lnTo>
                    <a:lnTo>
                      <a:pt x="1619" y="1139"/>
                    </a:lnTo>
                    <a:lnTo>
                      <a:pt x="1590" y="1258"/>
                    </a:lnTo>
                    <a:lnTo>
                      <a:pt x="1502" y="1295"/>
                    </a:lnTo>
                    <a:lnTo>
                      <a:pt x="1479" y="1339"/>
                    </a:lnTo>
                    <a:lnTo>
                      <a:pt x="1342" y="1266"/>
                    </a:lnTo>
                    <a:lnTo>
                      <a:pt x="1301" y="1266"/>
                    </a:lnTo>
                    <a:lnTo>
                      <a:pt x="1235" y="1430"/>
                    </a:lnTo>
                    <a:lnTo>
                      <a:pt x="1183" y="1439"/>
                    </a:lnTo>
                    <a:lnTo>
                      <a:pt x="1147" y="1395"/>
                    </a:lnTo>
                    <a:lnTo>
                      <a:pt x="1080" y="1404"/>
                    </a:lnTo>
                    <a:lnTo>
                      <a:pt x="1064" y="1430"/>
                    </a:lnTo>
                    <a:lnTo>
                      <a:pt x="1006" y="1433"/>
                    </a:lnTo>
                    <a:lnTo>
                      <a:pt x="1003" y="1396"/>
                    </a:lnTo>
                    <a:lnTo>
                      <a:pt x="1062" y="1320"/>
                    </a:lnTo>
                    <a:lnTo>
                      <a:pt x="986" y="1389"/>
                    </a:lnTo>
                    <a:lnTo>
                      <a:pt x="919" y="1415"/>
                    </a:lnTo>
                    <a:lnTo>
                      <a:pt x="875" y="1450"/>
                    </a:lnTo>
                    <a:lnTo>
                      <a:pt x="799" y="1419"/>
                    </a:lnTo>
                    <a:lnTo>
                      <a:pt x="730" y="1467"/>
                    </a:lnTo>
                    <a:lnTo>
                      <a:pt x="741" y="1516"/>
                    </a:lnTo>
                    <a:lnTo>
                      <a:pt x="537" y="1725"/>
                    </a:lnTo>
                    <a:lnTo>
                      <a:pt x="447" y="1644"/>
                    </a:lnTo>
                    <a:lnTo>
                      <a:pt x="340" y="1719"/>
                    </a:lnTo>
                    <a:lnTo>
                      <a:pt x="290" y="1705"/>
                    </a:lnTo>
                    <a:lnTo>
                      <a:pt x="282" y="1665"/>
                    </a:lnTo>
                    <a:lnTo>
                      <a:pt x="312" y="1636"/>
                    </a:lnTo>
                    <a:lnTo>
                      <a:pt x="388" y="1630"/>
                    </a:lnTo>
                    <a:lnTo>
                      <a:pt x="459" y="1559"/>
                    </a:lnTo>
                    <a:lnTo>
                      <a:pt x="470" y="1504"/>
                    </a:lnTo>
                    <a:lnTo>
                      <a:pt x="519" y="1499"/>
                    </a:lnTo>
                    <a:lnTo>
                      <a:pt x="629" y="1344"/>
                    </a:lnTo>
                    <a:lnTo>
                      <a:pt x="670" y="1327"/>
                    </a:lnTo>
                    <a:lnTo>
                      <a:pt x="715" y="1290"/>
                    </a:lnTo>
                    <a:lnTo>
                      <a:pt x="700" y="1170"/>
                    </a:lnTo>
                    <a:lnTo>
                      <a:pt x="681" y="1170"/>
                    </a:lnTo>
                    <a:lnTo>
                      <a:pt x="566" y="1092"/>
                    </a:lnTo>
                    <a:lnTo>
                      <a:pt x="627" y="1028"/>
                    </a:lnTo>
                    <a:lnTo>
                      <a:pt x="571" y="1009"/>
                    </a:lnTo>
                    <a:lnTo>
                      <a:pt x="445" y="1061"/>
                    </a:lnTo>
                    <a:lnTo>
                      <a:pt x="321" y="965"/>
                    </a:lnTo>
                    <a:lnTo>
                      <a:pt x="385" y="855"/>
                    </a:lnTo>
                    <a:lnTo>
                      <a:pt x="314" y="796"/>
                    </a:lnTo>
                    <a:lnTo>
                      <a:pt x="290" y="811"/>
                    </a:lnTo>
                    <a:lnTo>
                      <a:pt x="205" y="790"/>
                    </a:lnTo>
                    <a:lnTo>
                      <a:pt x="209" y="715"/>
                    </a:lnTo>
                    <a:lnTo>
                      <a:pt x="131" y="648"/>
                    </a:lnTo>
                    <a:lnTo>
                      <a:pt x="151" y="614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45" name="Freeform 57"/>
              <p:cNvSpPr>
                <a:spLocks noChangeAspect="1"/>
              </p:cNvSpPr>
              <p:nvPr/>
            </p:nvSpPr>
            <p:spPr bwMode="auto">
              <a:xfrm>
                <a:off x="3966" y="2493"/>
                <a:ext cx="146" cy="175"/>
              </a:xfrm>
              <a:custGeom>
                <a:avLst/>
                <a:gdLst>
                  <a:gd name="T0" fmla="*/ 445 w 811"/>
                  <a:gd name="T1" fmla="*/ 77 h 970"/>
                  <a:gd name="T2" fmla="*/ 775 w 811"/>
                  <a:gd name="T3" fmla="*/ 263 h 970"/>
                  <a:gd name="T4" fmla="*/ 777 w 811"/>
                  <a:gd name="T5" fmla="*/ 285 h 970"/>
                  <a:gd name="T6" fmla="*/ 728 w 811"/>
                  <a:gd name="T7" fmla="*/ 342 h 970"/>
                  <a:gd name="T8" fmla="*/ 724 w 811"/>
                  <a:gd name="T9" fmla="*/ 405 h 970"/>
                  <a:gd name="T10" fmla="*/ 811 w 811"/>
                  <a:gd name="T11" fmla="*/ 409 h 970"/>
                  <a:gd name="T12" fmla="*/ 783 w 811"/>
                  <a:gd name="T13" fmla="*/ 451 h 970"/>
                  <a:gd name="T14" fmla="*/ 723 w 811"/>
                  <a:gd name="T15" fmla="*/ 470 h 970"/>
                  <a:gd name="T16" fmla="*/ 690 w 811"/>
                  <a:gd name="T17" fmla="*/ 565 h 970"/>
                  <a:gd name="T18" fmla="*/ 689 w 811"/>
                  <a:gd name="T19" fmla="*/ 613 h 970"/>
                  <a:gd name="T20" fmla="*/ 650 w 811"/>
                  <a:gd name="T21" fmla="*/ 623 h 970"/>
                  <a:gd name="T22" fmla="*/ 636 w 811"/>
                  <a:gd name="T23" fmla="*/ 650 h 970"/>
                  <a:gd name="T24" fmla="*/ 668 w 811"/>
                  <a:gd name="T25" fmla="*/ 677 h 970"/>
                  <a:gd name="T26" fmla="*/ 684 w 811"/>
                  <a:gd name="T27" fmla="*/ 719 h 970"/>
                  <a:gd name="T28" fmla="*/ 668 w 811"/>
                  <a:gd name="T29" fmla="*/ 726 h 970"/>
                  <a:gd name="T30" fmla="*/ 663 w 811"/>
                  <a:gd name="T31" fmla="*/ 778 h 970"/>
                  <a:gd name="T32" fmla="*/ 701 w 811"/>
                  <a:gd name="T33" fmla="*/ 783 h 970"/>
                  <a:gd name="T34" fmla="*/ 670 w 811"/>
                  <a:gd name="T35" fmla="*/ 869 h 970"/>
                  <a:gd name="T36" fmla="*/ 560 w 811"/>
                  <a:gd name="T37" fmla="*/ 843 h 970"/>
                  <a:gd name="T38" fmla="*/ 479 w 811"/>
                  <a:gd name="T39" fmla="*/ 895 h 970"/>
                  <a:gd name="T40" fmla="*/ 352 w 811"/>
                  <a:gd name="T41" fmla="*/ 867 h 970"/>
                  <a:gd name="T42" fmla="*/ 278 w 811"/>
                  <a:gd name="T43" fmla="*/ 902 h 970"/>
                  <a:gd name="T44" fmla="*/ 209 w 811"/>
                  <a:gd name="T45" fmla="*/ 865 h 970"/>
                  <a:gd name="T46" fmla="*/ 158 w 811"/>
                  <a:gd name="T47" fmla="*/ 874 h 970"/>
                  <a:gd name="T48" fmla="*/ 129 w 811"/>
                  <a:gd name="T49" fmla="*/ 847 h 970"/>
                  <a:gd name="T50" fmla="*/ 50 w 811"/>
                  <a:gd name="T51" fmla="*/ 970 h 970"/>
                  <a:gd name="T52" fmla="*/ 14 w 811"/>
                  <a:gd name="T53" fmla="*/ 962 h 970"/>
                  <a:gd name="T54" fmla="*/ 0 w 811"/>
                  <a:gd name="T55" fmla="*/ 821 h 970"/>
                  <a:gd name="T56" fmla="*/ 24 w 811"/>
                  <a:gd name="T57" fmla="*/ 704 h 970"/>
                  <a:gd name="T58" fmla="*/ 50 w 811"/>
                  <a:gd name="T59" fmla="*/ 680 h 970"/>
                  <a:gd name="T60" fmla="*/ 65 w 811"/>
                  <a:gd name="T61" fmla="*/ 477 h 970"/>
                  <a:gd name="T62" fmla="*/ 37 w 811"/>
                  <a:gd name="T63" fmla="*/ 450 h 970"/>
                  <a:gd name="T64" fmla="*/ 48 w 811"/>
                  <a:gd name="T65" fmla="*/ 416 h 970"/>
                  <a:gd name="T66" fmla="*/ 208 w 811"/>
                  <a:gd name="T67" fmla="*/ 72 h 970"/>
                  <a:gd name="T68" fmla="*/ 297 w 811"/>
                  <a:gd name="T69" fmla="*/ 0 h 970"/>
                  <a:gd name="T70" fmla="*/ 296 w 811"/>
                  <a:gd name="T71" fmla="*/ 14 h 970"/>
                  <a:gd name="T72" fmla="*/ 371 w 811"/>
                  <a:gd name="T73" fmla="*/ 91 h 970"/>
                  <a:gd name="T74" fmla="*/ 397 w 811"/>
                  <a:gd name="T75" fmla="*/ 93 h 970"/>
                  <a:gd name="T76" fmla="*/ 445 w 811"/>
                  <a:gd name="T77" fmla="*/ 77 h 9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11" h="970">
                    <a:moveTo>
                      <a:pt x="445" y="77"/>
                    </a:moveTo>
                    <a:lnTo>
                      <a:pt x="775" y="263"/>
                    </a:lnTo>
                    <a:lnTo>
                      <a:pt x="777" y="285"/>
                    </a:lnTo>
                    <a:lnTo>
                      <a:pt x="728" y="342"/>
                    </a:lnTo>
                    <a:lnTo>
                      <a:pt x="724" y="405"/>
                    </a:lnTo>
                    <a:lnTo>
                      <a:pt x="811" y="409"/>
                    </a:lnTo>
                    <a:lnTo>
                      <a:pt x="783" y="451"/>
                    </a:lnTo>
                    <a:lnTo>
                      <a:pt x="723" y="470"/>
                    </a:lnTo>
                    <a:lnTo>
                      <a:pt x="690" y="565"/>
                    </a:lnTo>
                    <a:lnTo>
                      <a:pt x="689" y="613"/>
                    </a:lnTo>
                    <a:lnTo>
                      <a:pt x="650" y="623"/>
                    </a:lnTo>
                    <a:lnTo>
                      <a:pt x="636" y="650"/>
                    </a:lnTo>
                    <a:lnTo>
                      <a:pt x="668" y="677"/>
                    </a:lnTo>
                    <a:lnTo>
                      <a:pt x="684" y="719"/>
                    </a:lnTo>
                    <a:lnTo>
                      <a:pt x="668" y="726"/>
                    </a:lnTo>
                    <a:lnTo>
                      <a:pt x="663" y="778"/>
                    </a:lnTo>
                    <a:lnTo>
                      <a:pt x="701" y="783"/>
                    </a:lnTo>
                    <a:lnTo>
                      <a:pt x="670" y="869"/>
                    </a:lnTo>
                    <a:lnTo>
                      <a:pt x="560" y="843"/>
                    </a:lnTo>
                    <a:lnTo>
                      <a:pt x="479" y="895"/>
                    </a:lnTo>
                    <a:lnTo>
                      <a:pt x="352" y="867"/>
                    </a:lnTo>
                    <a:lnTo>
                      <a:pt x="278" y="902"/>
                    </a:lnTo>
                    <a:lnTo>
                      <a:pt x="209" y="865"/>
                    </a:lnTo>
                    <a:lnTo>
                      <a:pt x="158" y="874"/>
                    </a:lnTo>
                    <a:lnTo>
                      <a:pt x="129" y="847"/>
                    </a:lnTo>
                    <a:lnTo>
                      <a:pt x="50" y="970"/>
                    </a:lnTo>
                    <a:lnTo>
                      <a:pt x="14" y="962"/>
                    </a:lnTo>
                    <a:lnTo>
                      <a:pt x="0" y="821"/>
                    </a:lnTo>
                    <a:lnTo>
                      <a:pt x="24" y="704"/>
                    </a:lnTo>
                    <a:lnTo>
                      <a:pt x="50" y="680"/>
                    </a:lnTo>
                    <a:lnTo>
                      <a:pt x="65" y="477"/>
                    </a:lnTo>
                    <a:lnTo>
                      <a:pt x="37" y="450"/>
                    </a:lnTo>
                    <a:lnTo>
                      <a:pt x="48" y="416"/>
                    </a:lnTo>
                    <a:lnTo>
                      <a:pt x="208" y="72"/>
                    </a:lnTo>
                    <a:lnTo>
                      <a:pt x="297" y="0"/>
                    </a:lnTo>
                    <a:lnTo>
                      <a:pt x="296" y="14"/>
                    </a:lnTo>
                    <a:lnTo>
                      <a:pt x="371" y="91"/>
                    </a:lnTo>
                    <a:lnTo>
                      <a:pt x="397" y="93"/>
                    </a:lnTo>
                    <a:lnTo>
                      <a:pt x="445" y="77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46" name="Freeform 58"/>
              <p:cNvSpPr>
                <a:spLocks noChangeAspect="1"/>
              </p:cNvSpPr>
              <p:nvPr/>
            </p:nvSpPr>
            <p:spPr bwMode="auto">
              <a:xfrm>
                <a:off x="4080" y="2524"/>
                <a:ext cx="125" cy="140"/>
              </a:xfrm>
              <a:custGeom>
                <a:avLst/>
                <a:gdLst>
                  <a:gd name="T0" fmla="*/ 141 w 692"/>
                  <a:gd name="T1" fmla="*/ 90 h 779"/>
                  <a:gd name="T2" fmla="*/ 143 w 692"/>
                  <a:gd name="T3" fmla="*/ 114 h 779"/>
                  <a:gd name="T4" fmla="*/ 92 w 692"/>
                  <a:gd name="T5" fmla="*/ 172 h 779"/>
                  <a:gd name="T6" fmla="*/ 90 w 692"/>
                  <a:gd name="T7" fmla="*/ 236 h 779"/>
                  <a:gd name="T8" fmla="*/ 175 w 692"/>
                  <a:gd name="T9" fmla="*/ 238 h 779"/>
                  <a:gd name="T10" fmla="*/ 148 w 692"/>
                  <a:gd name="T11" fmla="*/ 280 h 779"/>
                  <a:gd name="T12" fmla="*/ 89 w 692"/>
                  <a:gd name="T13" fmla="*/ 299 h 779"/>
                  <a:gd name="T14" fmla="*/ 53 w 692"/>
                  <a:gd name="T15" fmla="*/ 403 h 779"/>
                  <a:gd name="T16" fmla="*/ 51 w 692"/>
                  <a:gd name="T17" fmla="*/ 442 h 779"/>
                  <a:gd name="T18" fmla="*/ 14 w 692"/>
                  <a:gd name="T19" fmla="*/ 451 h 779"/>
                  <a:gd name="T20" fmla="*/ 0 w 692"/>
                  <a:gd name="T21" fmla="*/ 479 h 779"/>
                  <a:gd name="T22" fmla="*/ 29 w 692"/>
                  <a:gd name="T23" fmla="*/ 502 h 779"/>
                  <a:gd name="T24" fmla="*/ 43 w 692"/>
                  <a:gd name="T25" fmla="*/ 523 h 779"/>
                  <a:gd name="T26" fmla="*/ 50 w 692"/>
                  <a:gd name="T27" fmla="*/ 548 h 779"/>
                  <a:gd name="T28" fmla="*/ 34 w 692"/>
                  <a:gd name="T29" fmla="*/ 557 h 779"/>
                  <a:gd name="T30" fmla="*/ 29 w 692"/>
                  <a:gd name="T31" fmla="*/ 607 h 779"/>
                  <a:gd name="T32" fmla="*/ 67 w 692"/>
                  <a:gd name="T33" fmla="*/ 611 h 779"/>
                  <a:gd name="T34" fmla="*/ 36 w 692"/>
                  <a:gd name="T35" fmla="*/ 694 h 779"/>
                  <a:gd name="T36" fmla="*/ 23 w 692"/>
                  <a:gd name="T37" fmla="*/ 732 h 779"/>
                  <a:gd name="T38" fmla="*/ 79 w 692"/>
                  <a:gd name="T39" fmla="*/ 727 h 779"/>
                  <a:gd name="T40" fmla="*/ 101 w 692"/>
                  <a:gd name="T41" fmla="*/ 761 h 779"/>
                  <a:gd name="T42" fmla="*/ 177 w 692"/>
                  <a:gd name="T43" fmla="*/ 779 h 779"/>
                  <a:gd name="T44" fmla="*/ 256 w 692"/>
                  <a:gd name="T45" fmla="*/ 722 h 779"/>
                  <a:gd name="T46" fmla="*/ 292 w 692"/>
                  <a:gd name="T47" fmla="*/ 773 h 779"/>
                  <a:gd name="T48" fmla="*/ 321 w 692"/>
                  <a:gd name="T49" fmla="*/ 768 h 779"/>
                  <a:gd name="T50" fmla="*/ 384 w 692"/>
                  <a:gd name="T51" fmla="*/ 713 h 779"/>
                  <a:gd name="T52" fmla="*/ 423 w 692"/>
                  <a:gd name="T53" fmla="*/ 779 h 779"/>
                  <a:gd name="T54" fmla="*/ 464 w 692"/>
                  <a:gd name="T55" fmla="*/ 770 h 779"/>
                  <a:gd name="T56" fmla="*/ 490 w 692"/>
                  <a:gd name="T57" fmla="*/ 713 h 779"/>
                  <a:gd name="T58" fmla="*/ 569 w 692"/>
                  <a:gd name="T59" fmla="*/ 727 h 779"/>
                  <a:gd name="T60" fmla="*/ 567 w 692"/>
                  <a:gd name="T61" fmla="*/ 627 h 779"/>
                  <a:gd name="T62" fmla="*/ 671 w 692"/>
                  <a:gd name="T63" fmla="*/ 646 h 779"/>
                  <a:gd name="T64" fmla="*/ 668 w 692"/>
                  <a:gd name="T65" fmla="*/ 590 h 779"/>
                  <a:gd name="T66" fmla="*/ 654 w 692"/>
                  <a:gd name="T67" fmla="*/ 545 h 779"/>
                  <a:gd name="T68" fmla="*/ 649 w 692"/>
                  <a:gd name="T69" fmla="*/ 481 h 779"/>
                  <a:gd name="T70" fmla="*/ 659 w 692"/>
                  <a:gd name="T71" fmla="*/ 458 h 779"/>
                  <a:gd name="T72" fmla="*/ 663 w 692"/>
                  <a:gd name="T73" fmla="*/ 384 h 779"/>
                  <a:gd name="T74" fmla="*/ 678 w 692"/>
                  <a:gd name="T75" fmla="*/ 359 h 779"/>
                  <a:gd name="T76" fmla="*/ 675 w 692"/>
                  <a:gd name="T77" fmla="*/ 342 h 779"/>
                  <a:gd name="T78" fmla="*/ 630 w 692"/>
                  <a:gd name="T79" fmla="*/ 318 h 779"/>
                  <a:gd name="T80" fmla="*/ 692 w 692"/>
                  <a:gd name="T81" fmla="*/ 130 h 779"/>
                  <a:gd name="T82" fmla="*/ 668 w 692"/>
                  <a:gd name="T83" fmla="*/ 125 h 779"/>
                  <a:gd name="T84" fmla="*/ 613 w 692"/>
                  <a:gd name="T85" fmla="*/ 100 h 779"/>
                  <a:gd name="T86" fmla="*/ 555 w 692"/>
                  <a:gd name="T87" fmla="*/ 93 h 779"/>
                  <a:gd name="T88" fmla="*/ 474 w 692"/>
                  <a:gd name="T89" fmla="*/ 30 h 779"/>
                  <a:gd name="T90" fmla="*/ 444 w 692"/>
                  <a:gd name="T91" fmla="*/ 35 h 779"/>
                  <a:gd name="T92" fmla="*/ 383 w 692"/>
                  <a:gd name="T93" fmla="*/ 5 h 779"/>
                  <a:gd name="T94" fmla="*/ 338 w 692"/>
                  <a:gd name="T95" fmla="*/ 25 h 779"/>
                  <a:gd name="T96" fmla="*/ 297 w 692"/>
                  <a:gd name="T97" fmla="*/ 0 h 779"/>
                  <a:gd name="T98" fmla="*/ 141 w 692"/>
                  <a:gd name="T99" fmla="*/ 90 h 7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92" h="779">
                    <a:moveTo>
                      <a:pt x="141" y="90"/>
                    </a:moveTo>
                    <a:lnTo>
                      <a:pt x="143" y="114"/>
                    </a:lnTo>
                    <a:lnTo>
                      <a:pt x="92" y="172"/>
                    </a:lnTo>
                    <a:lnTo>
                      <a:pt x="90" y="236"/>
                    </a:lnTo>
                    <a:lnTo>
                      <a:pt x="175" y="238"/>
                    </a:lnTo>
                    <a:lnTo>
                      <a:pt x="148" y="280"/>
                    </a:lnTo>
                    <a:lnTo>
                      <a:pt x="89" y="299"/>
                    </a:lnTo>
                    <a:lnTo>
                      <a:pt x="53" y="403"/>
                    </a:lnTo>
                    <a:lnTo>
                      <a:pt x="51" y="442"/>
                    </a:lnTo>
                    <a:lnTo>
                      <a:pt x="14" y="451"/>
                    </a:lnTo>
                    <a:lnTo>
                      <a:pt x="0" y="479"/>
                    </a:lnTo>
                    <a:lnTo>
                      <a:pt x="29" y="502"/>
                    </a:lnTo>
                    <a:lnTo>
                      <a:pt x="43" y="523"/>
                    </a:lnTo>
                    <a:lnTo>
                      <a:pt x="50" y="548"/>
                    </a:lnTo>
                    <a:lnTo>
                      <a:pt x="34" y="557"/>
                    </a:lnTo>
                    <a:lnTo>
                      <a:pt x="29" y="607"/>
                    </a:lnTo>
                    <a:lnTo>
                      <a:pt x="67" y="611"/>
                    </a:lnTo>
                    <a:lnTo>
                      <a:pt x="36" y="694"/>
                    </a:lnTo>
                    <a:lnTo>
                      <a:pt x="23" y="732"/>
                    </a:lnTo>
                    <a:lnTo>
                      <a:pt x="79" y="727"/>
                    </a:lnTo>
                    <a:lnTo>
                      <a:pt x="101" y="761"/>
                    </a:lnTo>
                    <a:lnTo>
                      <a:pt x="177" y="779"/>
                    </a:lnTo>
                    <a:lnTo>
                      <a:pt x="256" y="722"/>
                    </a:lnTo>
                    <a:lnTo>
                      <a:pt x="292" y="773"/>
                    </a:lnTo>
                    <a:lnTo>
                      <a:pt x="321" y="768"/>
                    </a:lnTo>
                    <a:lnTo>
                      <a:pt x="384" y="713"/>
                    </a:lnTo>
                    <a:lnTo>
                      <a:pt x="423" y="779"/>
                    </a:lnTo>
                    <a:lnTo>
                      <a:pt x="464" y="770"/>
                    </a:lnTo>
                    <a:lnTo>
                      <a:pt x="490" y="713"/>
                    </a:lnTo>
                    <a:lnTo>
                      <a:pt x="569" y="727"/>
                    </a:lnTo>
                    <a:lnTo>
                      <a:pt x="567" y="627"/>
                    </a:lnTo>
                    <a:lnTo>
                      <a:pt x="671" y="646"/>
                    </a:lnTo>
                    <a:lnTo>
                      <a:pt x="668" y="590"/>
                    </a:lnTo>
                    <a:lnTo>
                      <a:pt x="654" y="545"/>
                    </a:lnTo>
                    <a:lnTo>
                      <a:pt x="649" y="481"/>
                    </a:lnTo>
                    <a:lnTo>
                      <a:pt x="659" y="458"/>
                    </a:lnTo>
                    <a:lnTo>
                      <a:pt x="663" y="384"/>
                    </a:lnTo>
                    <a:lnTo>
                      <a:pt x="678" y="359"/>
                    </a:lnTo>
                    <a:lnTo>
                      <a:pt x="675" y="342"/>
                    </a:lnTo>
                    <a:lnTo>
                      <a:pt x="630" y="318"/>
                    </a:lnTo>
                    <a:lnTo>
                      <a:pt x="692" y="130"/>
                    </a:lnTo>
                    <a:lnTo>
                      <a:pt x="668" y="125"/>
                    </a:lnTo>
                    <a:lnTo>
                      <a:pt x="613" y="100"/>
                    </a:lnTo>
                    <a:lnTo>
                      <a:pt x="555" y="93"/>
                    </a:lnTo>
                    <a:lnTo>
                      <a:pt x="474" y="30"/>
                    </a:lnTo>
                    <a:lnTo>
                      <a:pt x="444" y="35"/>
                    </a:lnTo>
                    <a:lnTo>
                      <a:pt x="383" y="5"/>
                    </a:lnTo>
                    <a:lnTo>
                      <a:pt x="338" y="25"/>
                    </a:lnTo>
                    <a:lnTo>
                      <a:pt x="297" y="0"/>
                    </a:lnTo>
                    <a:lnTo>
                      <a:pt x="141" y="9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47" name="Freeform 59"/>
              <p:cNvSpPr>
                <a:spLocks noChangeAspect="1"/>
              </p:cNvSpPr>
              <p:nvPr/>
            </p:nvSpPr>
            <p:spPr bwMode="auto">
              <a:xfrm>
                <a:off x="4487" y="2013"/>
                <a:ext cx="166" cy="122"/>
              </a:xfrm>
              <a:custGeom>
                <a:avLst/>
                <a:gdLst>
                  <a:gd name="T0" fmla="*/ 163 w 916"/>
                  <a:gd name="T1" fmla="*/ 170 h 680"/>
                  <a:gd name="T2" fmla="*/ 206 w 916"/>
                  <a:gd name="T3" fmla="*/ 150 h 680"/>
                  <a:gd name="T4" fmla="*/ 185 w 916"/>
                  <a:gd name="T5" fmla="*/ 102 h 680"/>
                  <a:gd name="T6" fmla="*/ 320 w 916"/>
                  <a:gd name="T7" fmla="*/ 0 h 680"/>
                  <a:gd name="T8" fmla="*/ 566 w 916"/>
                  <a:gd name="T9" fmla="*/ 57 h 680"/>
                  <a:gd name="T10" fmla="*/ 825 w 916"/>
                  <a:gd name="T11" fmla="*/ 18 h 680"/>
                  <a:gd name="T12" fmla="*/ 916 w 916"/>
                  <a:gd name="T13" fmla="*/ 230 h 680"/>
                  <a:gd name="T14" fmla="*/ 867 w 916"/>
                  <a:gd name="T15" fmla="*/ 189 h 680"/>
                  <a:gd name="T16" fmla="*/ 621 w 916"/>
                  <a:gd name="T17" fmla="*/ 268 h 680"/>
                  <a:gd name="T18" fmla="*/ 638 w 916"/>
                  <a:gd name="T19" fmla="*/ 451 h 680"/>
                  <a:gd name="T20" fmla="*/ 682 w 916"/>
                  <a:gd name="T21" fmla="*/ 508 h 680"/>
                  <a:gd name="T22" fmla="*/ 630 w 916"/>
                  <a:gd name="T23" fmla="*/ 569 h 680"/>
                  <a:gd name="T24" fmla="*/ 649 w 916"/>
                  <a:gd name="T25" fmla="*/ 680 h 680"/>
                  <a:gd name="T26" fmla="*/ 216 w 916"/>
                  <a:gd name="T27" fmla="*/ 619 h 680"/>
                  <a:gd name="T28" fmla="*/ 181 w 916"/>
                  <a:gd name="T29" fmla="*/ 572 h 680"/>
                  <a:gd name="T30" fmla="*/ 76 w 916"/>
                  <a:gd name="T31" fmla="*/ 565 h 680"/>
                  <a:gd name="T32" fmla="*/ 0 w 916"/>
                  <a:gd name="T33" fmla="*/ 592 h 680"/>
                  <a:gd name="T34" fmla="*/ 43 w 916"/>
                  <a:gd name="T35" fmla="*/ 489 h 680"/>
                  <a:gd name="T36" fmla="*/ 33 w 916"/>
                  <a:gd name="T37" fmla="*/ 411 h 680"/>
                  <a:gd name="T38" fmla="*/ 89 w 916"/>
                  <a:gd name="T39" fmla="*/ 404 h 680"/>
                  <a:gd name="T40" fmla="*/ 103 w 916"/>
                  <a:gd name="T41" fmla="*/ 365 h 680"/>
                  <a:gd name="T42" fmla="*/ 139 w 916"/>
                  <a:gd name="T43" fmla="*/ 346 h 680"/>
                  <a:gd name="T44" fmla="*/ 143 w 916"/>
                  <a:gd name="T45" fmla="*/ 269 h 680"/>
                  <a:gd name="T46" fmla="*/ 131 w 916"/>
                  <a:gd name="T47" fmla="*/ 201 h 680"/>
                  <a:gd name="T48" fmla="*/ 163 w 916"/>
                  <a:gd name="T49" fmla="*/ 170 h 6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16" h="680">
                    <a:moveTo>
                      <a:pt x="163" y="170"/>
                    </a:moveTo>
                    <a:lnTo>
                      <a:pt x="206" y="150"/>
                    </a:lnTo>
                    <a:lnTo>
                      <a:pt x="185" y="102"/>
                    </a:lnTo>
                    <a:lnTo>
                      <a:pt x="320" y="0"/>
                    </a:lnTo>
                    <a:lnTo>
                      <a:pt x="566" y="57"/>
                    </a:lnTo>
                    <a:lnTo>
                      <a:pt x="825" y="18"/>
                    </a:lnTo>
                    <a:lnTo>
                      <a:pt x="916" y="230"/>
                    </a:lnTo>
                    <a:lnTo>
                      <a:pt x="867" y="189"/>
                    </a:lnTo>
                    <a:lnTo>
                      <a:pt x="621" y="268"/>
                    </a:lnTo>
                    <a:lnTo>
                      <a:pt x="638" y="451"/>
                    </a:lnTo>
                    <a:lnTo>
                      <a:pt x="682" y="508"/>
                    </a:lnTo>
                    <a:lnTo>
                      <a:pt x="630" y="569"/>
                    </a:lnTo>
                    <a:lnTo>
                      <a:pt x="649" y="680"/>
                    </a:lnTo>
                    <a:lnTo>
                      <a:pt x="216" y="619"/>
                    </a:lnTo>
                    <a:lnTo>
                      <a:pt x="181" y="572"/>
                    </a:lnTo>
                    <a:lnTo>
                      <a:pt x="76" y="565"/>
                    </a:lnTo>
                    <a:lnTo>
                      <a:pt x="0" y="592"/>
                    </a:lnTo>
                    <a:lnTo>
                      <a:pt x="43" y="489"/>
                    </a:lnTo>
                    <a:lnTo>
                      <a:pt x="33" y="411"/>
                    </a:lnTo>
                    <a:lnTo>
                      <a:pt x="89" y="404"/>
                    </a:lnTo>
                    <a:lnTo>
                      <a:pt x="103" y="365"/>
                    </a:lnTo>
                    <a:lnTo>
                      <a:pt x="139" y="346"/>
                    </a:lnTo>
                    <a:lnTo>
                      <a:pt x="143" y="269"/>
                    </a:lnTo>
                    <a:lnTo>
                      <a:pt x="131" y="201"/>
                    </a:lnTo>
                    <a:lnTo>
                      <a:pt x="163" y="17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268348" name="Freeform 60"/>
            <p:cNvSpPr>
              <a:spLocks/>
            </p:cNvSpPr>
            <p:nvPr/>
          </p:nvSpPr>
          <p:spPr bwMode="auto">
            <a:xfrm>
              <a:off x="4277" y="2488"/>
              <a:ext cx="859" cy="586"/>
            </a:xfrm>
            <a:custGeom>
              <a:avLst/>
              <a:gdLst>
                <a:gd name="T0" fmla="*/ 0 w 859"/>
                <a:gd name="T1" fmla="*/ 0 h 586"/>
                <a:gd name="T2" fmla="*/ 512 w 859"/>
                <a:gd name="T3" fmla="*/ 586 h 586"/>
                <a:gd name="T4" fmla="*/ 859 w 859"/>
                <a:gd name="T5" fmla="*/ 586 h 5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59" h="586">
                  <a:moveTo>
                    <a:pt x="0" y="0"/>
                  </a:moveTo>
                  <a:cubicBezTo>
                    <a:pt x="256" y="293"/>
                    <a:pt x="512" y="586"/>
                    <a:pt x="512" y="586"/>
                  </a:cubicBezTo>
                  <a:lnTo>
                    <a:pt x="859" y="586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268349" name="Group 61"/>
          <p:cNvGrpSpPr>
            <a:grpSpLocks/>
          </p:cNvGrpSpPr>
          <p:nvPr/>
        </p:nvGrpSpPr>
        <p:grpSpPr bwMode="auto">
          <a:xfrm>
            <a:off x="6851650" y="2398713"/>
            <a:ext cx="2041525" cy="2020887"/>
            <a:chOff x="4316" y="1511"/>
            <a:chExt cx="1286" cy="1273"/>
          </a:xfrm>
        </p:grpSpPr>
        <p:sp>
          <p:nvSpPr>
            <p:cNvPr id="268350" name="Text Box 62"/>
            <p:cNvSpPr txBox="1">
              <a:spLocks noChangeArrowheads="1"/>
            </p:cNvSpPr>
            <p:nvPr/>
          </p:nvSpPr>
          <p:spPr bwMode="auto">
            <a:xfrm>
              <a:off x="5045" y="2121"/>
              <a:ext cx="557" cy="4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Litoral Leste Jaguaribe</a:t>
              </a:r>
            </a:p>
          </p:txBody>
        </p:sp>
        <p:sp>
          <p:nvSpPr>
            <p:cNvPr id="268351" name="Freeform 63"/>
            <p:cNvSpPr>
              <a:spLocks/>
            </p:cNvSpPr>
            <p:nvPr/>
          </p:nvSpPr>
          <p:spPr bwMode="auto">
            <a:xfrm>
              <a:off x="4896" y="2285"/>
              <a:ext cx="660" cy="259"/>
            </a:xfrm>
            <a:custGeom>
              <a:avLst/>
              <a:gdLst>
                <a:gd name="T0" fmla="*/ 0 w 660"/>
                <a:gd name="T1" fmla="*/ 0 h 259"/>
                <a:gd name="T2" fmla="*/ 194 w 660"/>
                <a:gd name="T3" fmla="*/ 259 h 259"/>
                <a:gd name="T4" fmla="*/ 660 w 660"/>
                <a:gd name="T5" fmla="*/ 259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60" h="259">
                  <a:moveTo>
                    <a:pt x="0" y="0"/>
                  </a:moveTo>
                  <a:lnTo>
                    <a:pt x="194" y="259"/>
                  </a:lnTo>
                  <a:lnTo>
                    <a:pt x="660" y="259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68352" name="Group 64"/>
            <p:cNvGrpSpPr>
              <a:grpSpLocks/>
            </p:cNvGrpSpPr>
            <p:nvPr/>
          </p:nvGrpSpPr>
          <p:grpSpPr bwMode="auto">
            <a:xfrm>
              <a:off x="4316" y="1511"/>
              <a:ext cx="978" cy="1273"/>
              <a:chOff x="4316" y="1511"/>
              <a:chExt cx="978" cy="1273"/>
            </a:xfrm>
          </p:grpSpPr>
          <p:sp>
            <p:nvSpPr>
              <p:cNvPr id="268353" name="Freeform 65"/>
              <p:cNvSpPr>
                <a:spLocks noChangeAspect="1"/>
              </p:cNvSpPr>
              <p:nvPr/>
            </p:nvSpPr>
            <p:spPr bwMode="auto">
              <a:xfrm>
                <a:off x="4674" y="1513"/>
                <a:ext cx="73" cy="51"/>
              </a:xfrm>
              <a:custGeom>
                <a:avLst/>
                <a:gdLst>
                  <a:gd name="T0" fmla="*/ 404 w 404"/>
                  <a:gd name="T1" fmla="*/ 49 h 284"/>
                  <a:gd name="T2" fmla="*/ 366 w 404"/>
                  <a:gd name="T3" fmla="*/ 184 h 284"/>
                  <a:gd name="T4" fmla="*/ 274 w 404"/>
                  <a:gd name="T5" fmla="*/ 169 h 284"/>
                  <a:gd name="T6" fmla="*/ 292 w 404"/>
                  <a:gd name="T7" fmla="*/ 284 h 284"/>
                  <a:gd name="T8" fmla="*/ 0 w 404"/>
                  <a:gd name="T9" fmla="*/ 230 h 284"/>
                  <a:gd name="T10" fmla="*/ 28 w 404"/>
                  <a:gd name="T11" fmla="*/ 161 h 284"/>
                  <a:gd name="T12" fmla="*/ 217 w 404"/>
                  <a:gd name="T13" fmla="*/ 2 h 284"/>
                  <a:gd name="T14" fmla="*/ 259 w 404"/>
                  <a:gd name="T15" fmla="*/ 0 h 284"/>
                  <a:gd name="T16" fmla="*/ 348 w 404"/>
                  <a:gd name="T17" fmla="*/ 49 h 284"/>
                  <a:gd name="T18" fmla="*/ 404 w 404"/>
                  <a:gd name="T19" fmla="*/ 49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4" h="284">
                    <a:moveTo>
                      <a:pt x="404" y="49"/>
                    </a:moveTo>
                    <a:lnTo>
                      <a:pt x="366" y="184"/>
                    </a:lnTo>
                    <a:lnTo>
                      <a:pt x="274" y="169"/>
                    </a:lnTo>
                    <a:lnTo>
                      <a:pt x="292" y="284"/>
                    </a:lnTo>
                    <a:lnTo>
                      <a:pt x="0" y="230"/>
                    </a:lnTo>
                    <a:lnTo>
                      <a:pt x="28" y="161"/>
                    </a:lnTo>
                    <a:lnTo>
                      <a:pt x="217" y="2"/>
                    </a:lnTo>
                    <a:lnTo>
                      <a:pt x="259" y="0"/>
                    </a:lnTo>
                    <a:lnTo>
                      <a:pt x="348" y="49"/>
                    </a:lnTo>
                    <a:lnTo>
                      <a:pt x="404" y="49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54" name="Freeform 66"/>
              <p:cNvSpPr>
                <a:spLocks noChangeAspect="1"/>
              </p:cNvSpPr>
              <p:nvPr/>
            </p:nvSpPr>
            <p:spPr bwMode="auto">
              <a:xfrm>
                <a:off x="4916" y="1737"/>
                <a:ext cx="121" cy="86"/>
              </a:xfrm>
              <a:custGeom>
                <a:avLst/>
                <a:gdLst>
                  <a:gd name="T0" fmla="*/ 495 w 674"/>
                  <a:gd name="T1" fmla="*/ 0 h 475"/>
                  <a:gd name="T2" fmla="*/ 508 w 674"/>
                  <a:gd name="T3" fmla="*/ 9 h 475"/>
                  <a:gd name="T4" fmla="*/ 578 w 674"/>
                  <a:gd name="T5" fmla="*/ 9 h 475"/>
                  <a:gd name="T6" fmla="*/ 672 w 674"/>
                  <a:gd name="T7" fmla="*/ 61 h 475"/>
                  <a:gd name="T8" fmla="*/ 674 w 674"/>
                  <a:gd name="T9" fmla="*/ 98 h 475"/>
                  <a:gd name="T10" fmla="*/ 616 w 674"/>
                  <a:gd name="T11" fmla="*/ 145 h 475"/>
                  <a:gd name="T12" fmla="*/ 641 w 674"/>
                  <a:gd name="T13" fmla="*/ 238 h 475"/>
                  <a:gd name="T14" fmla="*/ 582 w 674"/>
                  <a:gd name="T15" fmla="*/ 365 h 475"/>
                  <a:gd name="T16" fmla="*/ 486 w 674"/>
                  <a:gd name="T17" fmla="*/ 340 h 475"/>
                  <a:gd name="T18" fmla="*/ 360 w 674"/>
                  <a:gd name="T19" fmla="*/ 475 h 475"/>
                  <a:gd name="T20" fmla="*/ 184 w 674"/>
                  <a:gd name="T21" fmla="*/ 447 h 475"/>
                  <a:gd name="T22" fmla="*/ 141 w 674"/>
                  <a:gd name="T23" fmla="*/ 412 h 475"/>
                  <a:gd name="T24" fmla="*/ 16 w 674"/>
                  <a:gd name="T25" fmla="*/ 425 h 475"/>
                  <a:gd name="T26" fmla="*/ 2 w 674"/>
                  <a:gd name="T27" fmla="*/ 384 h 475"/>
                  <a:gd name="T28" fmla="*/ 43 w 674"/>
                  <a:gd name="T29" fmla="*/ 272 h 475"/>
                  <a:gd name="T30" fmla="*/ 20 w 674"/>
                  <a:gd name="T31" fmla="*/ 233 h 475"/>
                  <a:gd name="T32" fmla="*/ 0 w 674"/>
                  <a:gd name="T33" fmla="*/ 117 h 475"/>
                  <a:gd name="T34" fmla="*/ 74 w 674"/>
                  <a:gd name="T35" fmla="*/ 58 h 475"/>
                  <a:gd name="T36" fmla="*/ 68 w 674"/>
                  <a:gd name="T37" fmla="*/ 31 h 475"/>
                  <a:gd name="T38" fmla="*/ 93 w 674"/>
                  <a:gd name="T39" fmla="*/ 5 h 475"/>
                  <a:gd name="T40" fmla="*/ 230 w 674"/>
                  <a:gd name="T41" fmla="*/ 50 h 475"/>
                  <a:gd name="T42" fmla="*/ 309 w 674"/>
                  <a:gd name="T43" fmla="*/ 54 h 475"/>
                  <a:gd name="T44" fmla="*/ 318 w 674"/>
                  <a:gd name="T45" fmla="*/ 30 h 475"/>
                  <a:gd name="T46" fmla="*/ 486 w 674"/>
                  <a:gd name="T47" fmla="*/ 30 h 475"/>
                  <a:gd name="T48" fmla="*/ 495 w 674"/>
                  <a:gd name="T49" fmla="*/ 0 h 4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74" h="475">
                    <a:moveTo>
                      <a:pt x="495" y="0"/>
                    </a:moveTo>
                    <a:lnTo>
                      <a:pt x="508" y="9"/>
                    </a:lnTo>
                    <a:lnTo>
                      <a:pt x="578" y="9"/>
                    </a:lnTo>
                    <a:lnTo>
                      <a:pt x="672" y="61"/>
                    </a:lnTo>
                    <a:lnTo>
                      <a:pt x="674" y="98"/>
                    </a:lnTo>
                    <a:lnTo>
                      <a:pt x="616" y="145"/>
                    </a:lnTo>
                    <a:lnTo>
                      <a:pt x="641" y="238"/>
                    </a:lnTo>
                    <a:lnTo>
                      <a:pt x="582" y="365"/>
                    </a:lnTo>
                    <a:lnTo>
                      <a:pt x="486" y="340"/>
                    </a:lnTo>
                    <a:lnTo>
                      <a:pt x="360" y="475"/>
                    </a:lnTo>
                    <a:lnTo>
                      <a:pt x="184" y="447"/>
                    </a:lnTo>
                    <a:lnTo>
                      <a:pt x="141" y="412"/>
                    </a:lnTo>
                    <a:lnTo>
                      <a:pt x="16" y="425"/>
                    </a:lnTo>
                    <a:lnTo>
                      <a:pt x="2" y="384"/>
                    </a:lnTo>
                    <a:lnTo>
                      <a:pt x="43" y="272"/>
                    </a:lnTo>
                    <a:lnTo>
                      <a:pt x="20" y="233"/>
                    </a:lnTo>
                    <a:lnTo>
                      <a:pt x="0" y="117"/>
                    </a:lnTo>
                    <a:lnTo>
                      <a:pt x="74" y="58"/>
                    </a:lnTo>
                    <a:lnTo>
                      <a:pt x="68" y="31"/>
                    </a:lnTo>
                    <a:lnTo>
                      <a:pt x="93" y="5"/>
                    </a:lnTo>
                    <a:lnTo>
                      <a:pt x="230" y="50"/>
                    </a:lnTo>
                    <a:lnTo>
                      <a:pt x="309" y="54"/>
                    </a:lnTo>
                    <a:lnTo>
                      <a:pt x="318" y="30"/>
                    </a:lnTo>
                    <a:lnTo>
                      <a:pt x="486" y="30"/>
                    </a:lnTo>
                    <a:lnTo>
                      <a:pt x="495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55" name="Freeform 67"/>
              <p:cNvSpPr>
                <a:spLocks noChangeAspect="1"/>
              </p:cNvSpPr>
              <p:nvPr/>
            </p:nvSpPr>
            <p:spPr bwMode="auto">
              <a:xfrm>
                <a:off x="4683" y="1567"/>
                <a:ext cx="321" cy="301"/>
              </a:xfrm>
              <a:custGeom>
                <a:avLst/>
                <a:gdLst>
                  <a:gd name="T0" fmla="*/ 703 w 1784"/>
                  <a:gd name="T1" fmla="*/ 0 h 1668"/>
                  <a:gd name="T2" fmla="*/ 658 w 1784"/>
                  <a:gd name="T3" fmla="*/ 48 h 1668"/>
                  <a:gd name="T4" fmla="*/ 652 w 1784"/>
                  <a:gd name="T5" fmla="*/ 154 h 1668"/>
                  <a:gd name="T6" fmla="*/ 590 w 1784"/>
                  <a:gd name="T7" fmla="*/ 283 h 1668"/>
                  <a:gd name="T8" fmla="*/ 508 w 1784"/>
                  <a:gd name="T9" fmla="*/ 291 h 1668"/>
                  <a:gd name="T10" fmla="*/ 431 w 1784"/>
                  <a:gd name="T11" fmla="*/ 335 h 1668"/>
                  <a:gd name="T12" fmla="*/ 396 w 1784"/>
                  <a:gd name="T13" fmla="*/ 578 h 1668"/>
                  <a:gd name="T14" fmla="*/ 363 w 1784"/>
                  <a:gd name="T15" fmla="*/ 835 h 1668"/>
                  <a:gd name="T16" fmla="*/ 304 w 1784"/>
                  <a:gd name="T17" fmla="*/ 963 h 1668"/>
                  <a:gd name="T18" fmla="*/ 222 w 1784"/>
                  <a:gd name="T19" fmla="*/ 1030 h 1668"/>
                  <a:gd name="T20" fmla="*/ 229 w 1784"/>
                  <a:gd name="T21" fmla="*/ 1061 h 1668"/>
                  <a:gd name="T22" fmla="*/ 176 w 1784"/>
                  <a:gd name="T23" fmla="*/ 1095 h 1668"/>
                  <a:gd name="T24" fmla="*/ 136 w 1784"/>
                  <a:gd name="T25" fmla="*/ 1070 h 1668"/>
                  <a:gd name="T26" fmla="*/ 101 w 1784"/>
                  <a:gd name="T27" fmla="*/ 1071 h 1668"/>
                  <a:gd name="T28" fmla="*/ 65 w 1784"/>
                  <a:gd name="T29" fmla="*/ 1257 h 1668"/>
                  <a:gd name="T30" fmla="*/ 1 w 1784"/>
                  <a:gd name="T31" fmla="*/ 1260 h 1668"/>
                  <a:gd name="T32" fmla="*/ 0 w 1784"/>
                  <a:gd name="T33" fmla="*/ 1289 h 1668"/>
                  <a:gd name="T34" fmla="*/ 64 w 1784"/>
                  <a:gd name="T35" fmla="*/ 1320 h 1668"/>
                  <a:gd name="T36" fmla="*/ 102 w 1784"/>
                  <a:gd name="T37" fmla="*/ 1318 h 1668"/>
                  <a:gd name="T38" fmla="*/ 253 w 1784"/>
                  <a:gd name="T39" fmla="*/ 1425 h 1668"/>
                  <a:gd name="T40" fmla="*/ 441 w 1784"/>
                  <a:gd name="T41" fmla="*/ 1538 h 1668"/>
                  <a:gd name="T42" fmla="*/ 588 w 1784"/>
                  <a:gd name="T43" fmla="*/ 1668 h 1668"/>
                  <a:gd name="T44" fmla="*/ 727 w 1784"/>
                  <a:gd name="T45" fmla="*/ 1638 h 1668"/>
                  <a:gd name="T46" fmla="*/ 747 w 1784"/>
                  <a:gd name="T47" fmla="*/ 1644 h 1668"/>
                  <a:gd name="T48" fmla="*/ 844 w 1784"/>
                  <a:gd name="T49" fmla="*/ 1645 h 1668"/>
                  <a:gd name="T50" fmla="*/ 842 w 1784"/>
                  <a:gd name="T51" fmla="*/ 1596 h 1668"/>
                  <a:gd name="T52" fmla="*/ 885 w 1784"/>
                  <a:gd name="T53" fmla="*/ 1580 h 1668"/>
                  <a:gd name="T54" fmla="*/ 914 w 1784"/>
                  <a:gd name="T55" fmla="*/ 1575 h 1668"/>
                  <a:gd name="T56" fmla="*/ 933 w 1784"/>
                  <a:gd name="T57" fmla="*/ 1586 h 1668"/>
                  <a:gd name="T58" fmla="*/ 1010 w 1784"/>
                  <a:gd name="T59" fmla="*/ 1589 h 1668"/>
                  <a:gd name="T60" fmla="*/ 1033 w 1784"/>
                  <a:gd name="T61" fmla="*/ 1570 h 1668"/>
                  <a:gd name="T62" fmla="*/ 1067 w 1784"/>
                  <a:gd name="T63" fmla="*/ 1577 h 1668"/>
                  <a:gd name="T64" fmla="*/ 1087 w 1784"/>
                  <a:gd name="T65" fmla="*/ 1593 h 1668"/>
                  <a:gd name="T66" fmla="*/ 1109 w 1784"/>
                  <a:gd name="T67" fmla="*/ 1597 h 1668"/>
                  <a:gd name="T68" fmla="*/ 1123 w 1784"/>
                  <a:gd name="T69" fmla="*/ 1582 h 1668"/>
                  <a:gd name="T70" fmla="*/ 1151 w 1784"/>
                  <a:gd name="T71" fmla="*/ 1585 h 1668"/>
                  <a:gd name="T72" fmla="*/ 1177 w 1784"/>
                  <a:gd name="T73" fmla="*/ 1594 h 1668"/>
                  <a:gd name="T74" fmla="*/ 1238 w 1784"/>
                  <a:gd name="T75" fmla="*/ 1561 h 1668"/>
                  <a:gd name="T76" fmla="*/ 1219 w 1784"/>
                  <a:gd name="T77" fmla="*/ 1494 h 1668"/>
                  <a:gd name="T78" fmla="*/ 1312 w 1784"/>
                  <a:gd name="T79" fmla="*/ 1368 h 1668"/>
                  <a:gd name="T80" fmla="*/ 1291 w 1784"/>
                  <a:gd name="T81" fmla="*/ 1334 h 1668"/>
                  <a:gd name="T82" fmla="*/ 1343 w 1784"/>
                  <a:gd name="T83" fmla="*/ 1229 h 1668"/>
                  <a:gd name="T84" fmla="*/ 1334 w 1784"/>
                  <a:gd name="T85" fmla="*/ 1193 h 1668"/>
                  <a:gd name="T86" fmla="*/ 1307 w 1784"/>
                  <a:gd name="T87" fmla="*/ 1174 h 1668"/>
                  <a:gd name="T88" fmla="*/ 1294 w 1784"/>
                  <a:gd name="T89" fmla="*/ 1060 h 1668"/>
                  <a:gd name="T90" fmla="*/ 1362 w 1784"/>
                  <a:gd name="T91" fmla="*/ 1007 h 1668"/>
                  <a:gd name="T92" fmla="*/ 1357 w 1784"/>
                  <a:gd name="T93" fmla="*/ 975 h 1668"/>
                  <a:gd name="T94" fmla="*/ 1381 w 1784"/>
                  <a:gd name="T95" fmla="*/ 958 h 1668"/>
                  <a:gd name="T96" fmla="*/ 1511 w 1784"/>
                  <a:gd name="T97" fmla="*/ 995 h 1668"/>
                  <a:gd name="T98" fmla="*/ 1599 w 1784"/>
                  <a:gd name="T99" fmla="*/ 1002 h 1668"/>
                  <a:gd name="T100" fmla="*/ 1607 w 1784"/>
                  <a:gd name="T101" fmla="*/ 978 h 1668"/>
                  <a:gd name="T102" fmla="*/ 1770 w 1784"/>
                  <a:gd name="T103" fmla="*/ 979 h 1668"/>
                  <a:gd name="T104" fmla="*/ 1784 w 1784"/>
                  <a:gd name="T105" fmla="*/ 947 h 1668"/>
                  <a:gd name="T106" fmla="*/ 1654 w 1784"/>
                  <a:gd name="T107" fmla="*/ 883 h 1668"/>
                  <a:gd name="T108" fmla="*/ 1483 w 1784"/>
                  <a:gd name="T109" fmla="*/ 760 h 1668"/>
                  <a:gd name="T110" fmla="*/ 1344 w 1784"/>
                  <a:gd name="T111" fmla="*/ 633 h 1668"/>
                  <a:gd name="T112" fmla="*/ 956 w 1784"/>
                  <a:gd name="T113" fmla="*/ 273 h 1668"/>
                  <a:gd name="T114" fmla="*/ 792 w 1784"/>
                  <a:gd name="T115" fmla="*/ 122 h 1668"/>
                  <a:gd name="T116" fmla="*/ 703 w 1784"/>
                  <a:gd name="T117" fmla="*/ 0 h 16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784" h="1668">
                    <a:moveTo>
                      <a:pt x="703" y="0"/>
                    </a:moveTo>
                    <a:lnTo>
                      <a:pt x="658" y="48"/>
                    </a:lnTo>
                    <a:lnTo>
                      <a:pt x="652" y="154"/>
                    </a:lnTo>
                    <a:lnTo>
                      <a:pt x="590" y="283"/>
                    </a:lnTo>
                    <a:lnTo>
                      <a:pt x="508" y="291"/>
                    </a:lnTo>
                    <a:lnTo>
                      <a:pt x="431" y="335"/>
                    </a:lnTo>
                    <a:lnTo>
                      <a:pt x="396" y="578"/>
                    </a:lnTo>
                    <a:lnTo>
                      <a:pt x="363" y="835"/>
                    </a:lnTo>
                    <a:lnTo>
                      <a:pt x="304" y="963"/>
                    </a:lnTo>
                    <a:lnTo>
                      <a:pt x="222" y="1030"/>
                    </a:lnTo>
                    <a:lnTo>
                      <a:pt x="229" y="1061"/>
                    </a:lnTo>
                    <a:lnTo>
                      <a:pt x="176" y="1095"/>
                    </a:lnTo>
                    <a:lnTo>
                      <a:pt x="136" y="1070"/>
                    </a:lnTo>
                    <a:lnTo>
                      <a:pt x="101" y="1071"/>
                    </a:lnTo>
                    <a:lnTo>
                      <a:pt x="65" y="1257"/>
                    </a:lnTo>
                    <a:lnTo>
                      <a:pt x="1" y="1260"/>
                    </a:lnTo>
                    <a:lnTo>
                      <a:pt x="0" y="1289"/>
                    </a:lnTo>
                    <a:lnTo>
                      <a:pt x="64" y="1320"/>
                    </a:lnTo>
                    <a:lnTo>
                      <a:pt x="102" y="1318"/>
                    </a:lnTo>
                    <a:lnTo>
                      <a:pt x="253" y="1425"/>
                    </a:lnTo>
                    <a:lnTo>
                      <a:pt x="441" y="1538"/>
                    </a:lnTo>
                    <a:lnTo>
                      <a:pt x="588" y="1668"/>
                    </a:lnTo>
                    <a:lnTo>
                      <a:pt x="727" y="1638"/>
                    </a:lnTo>
                    <a:lnTo>
                      <a:pt x="747" y="1644"/>
                    </a:lnTo>
                    <a:lnTo>
                      <a:pt x="844" y="1645"/>
                    </a:lnTo>
                    <a:lnTo>
                      <a:pt x="842" y="1596"/>
                    </a:lnTo>
                    <a:lnTo>
                      <a:pt x="885" y="1580"/>
                    </a:lnTo>
                    <a:lnTo>
                      <a:pt x="914" y="1575"/>
                    </a:lnTo>
                    <a:lnTo>
                      <a:pt x="933" y="1586"/>
                    </a:lnTo>
                    <a:lnTo>
                      <a:pt x="1010" y="1589"/>
                    </a:lnTo>
                    <a:lnTo>
                      <a:pt x="1033" y="1570"/>
                    </a:lnTo>
                    <a:lnTo>
                      <a:pt x="1067" y="1577"/>
                    </a:lnTo>
                    <a:lnTo>
                      <a:pt x="1087" y="1593"/>
                    </a:lnTo>
                    <a:lnTo>
                      <a:pt x="1109" y="1597"/>
                    </a:lnTo>
                    <a:lnTo>
                      <a:pt x="1123" y="1582"/>
                    </a:lnTo>
                    <a:lnTo>
                      <a:pt x="1151" y="1585"/>
                    </a:lnTo>
                    <a:lnTo>
                      <a:pt x="1177" y="1594"/>
                    </a:lnTo>
                    <a:lnTo>
                      <a:pt x="1238" y="1561"/>
                    </a:lnTo>
                    <a:lnTo>
                      <a:pt x="1219" y="1494"/>
                    </a:lnTo>
                    <a:lnTo>
                      <a:pt x="1312" y="1368"/>
                    </a:lnTo>
                    <a:lnTo>
                      <a:pt x="1291" y="1334"/>
                    </a:lnTo>
                    <a:lnTo>
                      <a:pt x="1343" y="1229"/>
                    </a:lnTo>
                    <a:lnTo>
                      <a:pt x="1334" y="1193"/>
                    </a:lnTo>
                    <a:lnTo>
                      <a:pt x="1307" y="1174"/>
                    </a:lnTo>
                    <a:lnTo>
                      <a:pt x="1294" y="1060"/>
                    </a:lnTo>
                    <a:lnTo>
                      <a:pt x="1362" y="1007"/>
                    </a:lnTo>
                    <a:lnTo>
                      <a:pt x="1357" y="975"/>
                    </a:lnTo>
                    <a:lnTo>
                      <a:pt x="1381" y="958"/>
                    </a:lnTo>
                    <a:lnTo>
                      <a:pt x="1511" y="995"/>
                    </a:lnTo>
                    <a:lnTo>
                      <a:pt x="1599" y="1002"/>
                    </a:lnTo>
                    <a:lnTo>
                      <a:pt x="1607" y="978"/>
                    </a:lnTo>
                    <a:lnTo>
                      <a:pt x="1770" y="979"/>
                    </a:lnTo>
                    <a:lnTo>
                      <a:pt x="1784" y="947"/>
                    </a:lnTo>
                    <a:lnTo>
                      <a:pt x="1654" y="883"/>
                    </a:lnTo>
                    <a:lnTo>
                      <a:pt x="1483" y="760"/>
                    </a:lnTo>
                    <a:lnTo>
                      <a:pt x="1344" y="633"/>
                    </a:lnTo>
                    <a:lnTo>
                      <a:pt x="956" y="273"/>
                    </a:lnTo>
                    <a:lnTo>
                      <a:pt x="792" y="122"/>
                    </a:lnTo>
                    <a:lnTo>
                      <a:pt x="703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56" name="Freeform 68"/>
              <p:cNvSpPr>
                <a:spLocks noChangeAspect="1"/>
              </p:cNvSpPr>
              <p:nvPr/>
            </p:nvSpPr>
            <p:spPr bwMode="auto">
              <a:xfrm>
                <a:off x="4630" y="1511"/>
                <a:ext cx="180" cy="283"/>
              </a:xfrm>
              <a:custGeom>
                <a:avLst/>
                <a:gdLst>
                  <a:gd name="T0" fmla="*/ 745 w 992"/>
                  <a:gd name="T1" fmla="*/ 0 h 1568"/>
                  <a:gd name="T2" fmla="*/ 852 w 992"/>
                  <a:gd name="T3" fmla="*/ 105 h 1568"/>
                  <a:gd name="T4" fmla="*/ 992 w 992"/>
                  <a:gd name="T5" fmla="*/ 306 h 1568"/>
                  <a:gd name="T6" fmla="*/ 949 w 992"/>
                  <a:gd name="T7" fmla="*/ 356 h 1568"/>
                  <a:gd name="T8" fmla="*/ 943 w 992"/>
                  <a:gd name="T9" fmla="*/ 462 h 1568"/>
                  <a:gd name="T10" fmla="*/ 879 w 992"/>
                  <a:gd name="T11" fmla="*/ 590 h 1568"/>
                  <a:gd name="T12" fmla="*/ 798 w 992"/>
                  <a:gd name="T13" fmla="*/ 598 h 1568"/>
                  <a:gd name="T14" fmla="*/ 720 w 992"/>
                  <a:gd name="T15" fmla="*/ 642 h 1568"/>
                  <a:gd name="T16" fmla="*/ 654 w 992"/>
                  <a:gd name="T17" fmla="*/ 1139 h 1568"/>
                  <a:gd name="T18" fmla="*/ 592 w 992"/>
                  <a:gd name="T19" fmla="*/ 1273 h 1568"/>
                  <a:gd name="T20" fmla="*/ 514 w 992"/>
                  <a:gd name="T21" fmla="*/ 1338 h 1568"/>
                  <a:gd name="T22" fmla="*/ 518 w 992"/>
                  <a:gd name="T23" fmla="*/ 1369 h 1568"/>
                  <a:gd name="T24" fmla="*/ 466 w 992"/>
                  <a:gd name="T25" fmla="*/ 1402 h 1568"/>
                  <a:gd name="T26" fmla="*/ 424 w 992"/>
                  <a:gd name="T27" fmla="*/ 1377 h 1568"/>
                  <a:gd name="T28" fmla="*/ 392 w 992"/>
                  <a:gd name="T29" fmla="*/ 1378 h 1568"/>
                  <a:gd name="T30" fmla="*/ 355 w 992"/>
                  <a:gd name="T31" fmla="*/ 1564 h 1568"/>
                  <a:gd name="T32" fmla="*/ 291 w 992"/>
                  <a:gd name="T33" fmla="*/ 1568 h 1568"/>
                  <a:gd name="T34" fmla="*/ 294 w 992"/>
                  <a:gd name="T35" fmla="*/ 1503 h 1568"/>
                  <a:gd name="T36" fmla="*/ 39 w 992"/>
                  <a:gd name="T37" fmla="*/ 1215 h 1568"/>
                  <a:gd name="T38" fmla="*/ 0 w 992"/>
                  <a:gd name="T39" fmla="*/ 1155 h 1568"/>
                  <a:gd name="T40" fmla="*/ 202 w 992"/>
                  <a:gd name="T41" fmla="*/ 1051 h 1568"/>
                  <a:gd name="T42" fmla="*/ 186 w 992"/>
                  <a:gd name="T43" fmla="*/ 703 h 1568"/>
                  <a:gd name="T44" fmla="*/ 212 w 992"/>
                  <a:gd name="T45" fmla="*/ 519 h 1568"/>
                  <a:gd name="T46" fmla="*/ 222 w 992"/>
                  <a:gd name="T47" fmla="*/ 439 h 1568"/>
                  <a:gd name="T48" fmla="*/ 227 w 992"/>
                  <a:gd name="T49" fmla="*/ 439 h 1568"/>
                  <a:gd name="T50" fmla="*/ 245 w 992"/>
                  <a:gd name="T51" fmla="*/ 237 h 1568"/>
                  <a:gd name="T52" fmla="*/ 536 w 992"/>
                  <a:gd name="T53" fmla="*/ 291 h 1568"/>
                  <a:gd name="T54" fmla="*/ 517 w 992"/>
                  <a:gd name="T55" fmla="*/ 174 h 1568"/>
                  <a:gd name="T56" fmla="*/ 610 w 992"/>
                  <a:gd name="T57" fmla="*/ 193 h 1568"/>
                  <a:gd name="T58" fmla="*/ 649 w 992"/>
                  <a:gd name="T59" fmla="*/ 55 h 1568"/>
                  <a:gd name="T60" fmla="*/ 699 w 992"/>
                  <a:gd name="T61" fmla="*/ 54 h 1568"/>
                  <a:gd name="T62" fmla="*/ 745 w 992"/>
                  <a:gd name="T63" fmla="*/ 0 h 1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92" h="1568">
                    <a:moveTo>
                      <a:pt x="745" y="0"/>
                    </a:moveTo>
                    <a:lnTo>
                      <a:pt x="852" y="105"/>
                    </a:lnTo>
                    <a:lnTo>
                      <a:pt x="992" y="306"/>
                    </a:lnTo>
                    <a:lnTo>
                      <a:pt x="949" y="356"/>
                    </a:lnTo>
                    <a:lnTo>
                      <a:pt x="943" y="462"/>
                    </a:lnTo>
                    <a:lnTo>
                      <a:pt x="879" y="590"/>
                    </a:lnTo>
                    <a:lnTo>
                      <a:pt x="798" y="598"/>
                    </a:lnTo>
                    <a:lnTo>
                      <a:pt x="720" y="642"/>
                    </a:lnTo>
                    <a:lnTo>
                      <a:pt x="654" y="1139"/>
                    </a:lnTo>
                    <a:lnTo>
                      <a:pt x="592" y="1273"/>
                    </a:lnTo>
                    <a:lnTo>
                      <a:pt x="514" y="1338"/>
                    </a:lnTo>
                    <a:lnTo>
                      <a:pt x="518" y="1369"/>
                    </a:lnTo>
                    <a:lnTo>
                      <a:pt x="466" y="1402"/>
                    </a:lnTo>
                    <a:lnTo>
                      <a:pt x="424" y="1377"/>
                    </a:lnTo>
                    <a:lnTo>
                      <a:pt x="392" y="1378"/>
                    </a:lnTo>
                    <a:lnTo>
                      <a:pt x="355" y="1564"/>
                    </a:lnTo>
                    <a:lnTo>
                      <a:pt x="291" y="1568"/>
                    </a:lnTo>
                    <a:lnTo>
                      <a:pt x="294" y="1503"/>
                    </a:lnTo>
                    <a:lnTo>
                      <a:pt x="39" y="1215"/>
                    </a:lnTo>
                    <a:lnTo>
                      <a:pt x="0" y="1155"/>
                    </a:lnTo>
                    <a:lnTo>
                      <a:pt x="202" y="1051"/>
                    </a:lnTo>
                    <a:lnTo>
                      <a:pt x="186" y="703"/>
                    </a:lnTo>
                    <a:lnTo>
                      <a:pt x="212" y="519"/>
                    </a:lnTo>
                    <a:lnTo>
                      <a:pt x="222" y="439"/>
                    </a:lnTo>
                    <a:lnTo>
                      <a:pt x="227" y="439"/>
                    </a:lnTo>
                    <a:lnTo>
                      <a:pt x="245" y="237"/>
                    </a:lnTo>
                    <a:lnTo>
                      <a:pt x="536" y="291"/>
                    </a:lnTo>
                    <a:lnTo>
                      <a:pt x="517" y="174"/>
                    </a:lnTo>
                    <a:lnTo>
                      <a:pt x="610" y="193"/>
                    </a:lnTo>
                    <a:lnTo>
                      <a:pt x="649" y="55"/>
                    </a:lnTo>
                    <a:lnTo>
                      <a:pt x="699" y="54"/>
                    </a:lnTo>
                    <a:lnTo>
                      <a:pt x="745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57" name="Freeform 69"/>
              <p:cNvSpPr>
                <a:spLocks noChangeAspect="1"/>
              </p:cNvSpPr>
              <p:nvPr/>
            </p:nvSpPr>
            <p:spPr bwMode="auto">
              <a:xfrm>
                <a:off x="5159" y="1871"/>
                <a:ext cx="135" cy="134"/>
              </a:xfrm>
              <a:custGeom>
                <a:avLst/>
                <a:gdLst>
                  <a:gd name="T0" fmla="*/ 52 w 750"/>
                  <a:gd name="T1" fmla="*/ 56 h 742"/>
                  <a:gd name="T2" fmla="*/ 179 w 750"/>
                  <a:gd name="T3" fmla="*/ 0 h 742"/>
                  <a:gd name="T4" fmla="*/ 283 w 750"/>
                  <a:gd name="T5" fmla="*/ 86 h 742"/>
                  <a:gd name="T6" fmla="*/ 747 w 750"/>
                  <a:gd name="T7" fmla="*/ 231 h 742"/>
                  <a:gd name="T8" fmla="*/ 750 w 750"/>
                  <a:gd name="T9" fmla="*/ 716 h 742"/>
                  <a:gd name="T10" fmla="*/ 658 w 750"/>
                  <a:gd name="T11" fmla="*/ 742 h 742"/>
                  <a:gd name="T12" fmla="*/ 664 w 750"/>
                  <a:gd name="T13" fmla="*/ 566 h 742"/>
                  <a:gd name="T14" fmla="*/ 642 w 750"/>
                  <a:gd name="T15" fmla="*/ 513 h 742"/>
                  <a:gd name="T16" fmla="*/ 588 w 750"/>
                  <a:gd name="T17" fmla="*/ 492 h 742"/>
                  <a:gd name="T18" fmla="*/ 532 w 750"/>
                  <a:gd name="T19" fmla="*/ 483 h 742"/>
                  <a:gd name="T20" fmla="*/ 173 w 750"/>
                  <a:gd name="T21" fmla="*/ 524 h 742"/>
                  <a:gd name="T22" fmla="*/ 0 w 750"/>
                  <a:gd name="T23" fmla="*/ 295 h 742"/>
                  <a:gd name="T24" fmla="*/ 52 w 750"/>
                  <a:gd name="T25" fmla="*/ 56 h 7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50" h="742">
                    <a:moveTo>
                      <a:pt x="52" y="56"/>
                    </a:moveTo>
                    <a:lnTo>
                      <a:pt x="179" y="0"/>
                    </a:lnTo>
                    <a:lnTo>
                      <a:pt x="283" y="86"/>
                    </a:lnTo>
                    <a:lnTo>
                      <a:pt x="747" y="231"/>
                    </a:lnTo>
                    <a:lnTo>
                      <a:pt x="750" y="716"/>
                    </a:lnTo>
                    <a:lnTo>
                      <a:pt x="658" y="742"/>
                    </a:lnTo>
                    <a:lnTo>
                      <a:pt x="664" y="566"/>
                    </a:lnTo>
                    <a:lnTo>
                      <a:pt x="642" y="513"/>
                    </a:lnTo>
                    <a:lnTo>
                      <a:pt x="588" y="492"/>
                    </a:lnTo>
                    <a:lnTo>
                      <a:pt x="532" y="483"/>
                    </a:lnTo>
                    <a:lnTo>
                      <a:pt x="173" y="524"/>
                    </a:lnTo>
                    <a:lnTo>
                      <a:pt x="0" y="295"/>
                    </a:lnTo>
                    <a:lnTo>
                      <a:pt x="52" y="56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58" name="Freeform 70"/>
              <p:cNvSpPr>
                <a:spLocks noChangeAspect="1"/>
              </p:cNvSpPr>
              <p:nvPr/>
            </p:nvSpPr>
            <p:spPr bwMode="auto">
              <a:xfrm>
                <a:off x="4316" y="2515"/>
                <a:ext cx="312" cy="269"/>
              </a:xfrm>
              <a:custGeom>
                <a:avLst/>
                <a:gdLst>
                  <a:gd name="T0" fmla="*/ 795 w 1728"/>
                  <a:gd name="T1" fmla="*/ 1358 h 1490"/>
                  <a:gd name="T2" fmla="*/ 826 w 1728"/>
                  <a:gd name="T3" fmla="*/ 1455 h 1490"/>
                  <a:gd name="T4" fmla="*/ 1053 w 1728"/>
                  <a:gd name="T5" fmla="*/ 1421 h 1490"/>
                  <a:gd name="T6" fmla="*/ 1241 w 1728"/>
                  <a:gd name="T7" fmla="*/ 1370 h 1490"/>
                  <a:gd name="T8" fmla="*/ 1379 w 1728"/>
                  <a:gd name="T9" fmla="*/ 1091 h 1490"/>
                  <a:gd name="T10" fmla="*/ 1468 w 1728"/>
                  <a:gd name="T11" fmla="*/ 845 h 1490"/>
                  <a:gd name="T12" fmla="*/ 1728 w 1728"/>
                  <a:gd name="T13" fmla="*/ 581 h 1490"/>
                  <a:gd name="T14" fmla="*/ 1603 w 1728"/>
                  <a:gd name="T15" fmla="*/ 559 h 1490"/>
                  <a:gd name="T16" fmla="*/ 1540 w 1728"/>
                  <a:gd name="T17" fmla="*/ 434 h 1490"/>
                  <a:gd name="T18" fmla="*/ 1613 w 1728"/>
                  <a:gd name="T19" fmla="*/ 387 h 1490"/>
                  <a:gd name="T20" fmla="*/ 1599 w 1728"/>
                  <a:gd name="T21" fmla="*/ 129 h 1490"/>
                  <a:gd name="T22" fmla="*/ 1468 w 1728"/>
                  <a:gd name="T23" fmla="*/ 25 h 1490"/>
                  <a:gd name="T24" fmla="*/ 1379 w 1728"/>
                  <a:gd name="T25" fmla="*/ 9 h 1490"/>
                  <a:gd name="T26" fmla="*/ 931 w 1728"/>
                  <a:gd name="T27" fmla="*/ 51 h 1490"/>
                  <a:gd name="T28" fmla="*/ 694 w 1728"/>
                  <a:gd name="T29" fmla="*/ 129 h 1490"/>
                  <a:gd name="T30" fmla="*/ 573 w 1728"/>
                  <a:gd name="T31" fmla="*/ 145 h 1490"/>
                  <a:gd name="T32" fmla="*/ 453 w 1728"/>
                  <a:gd name="T33" fmla="*/ 283 h 1490"/>
                  <a:gd name="T34" fmla="*/ 204 w 1728"/>
                  <a:gd name="T35" fmla="*/ 644 h 1490"/>
                  <a:gd name="T36" fmla="*/ 135 w 1728"/>
                  <a:gd name="T37" fmla="*/ 698 h 1490"/>
                  <a:gd name="T38" fmla="*/ 110 w 1728"/>
                  <a:gd name="T39" fmla="*/ 767 h 1490"/>
                  <a:gd name="T40" fmla="*/ 92 w 1728"/>
                  <a:gd name="T41" fmla="*/ 848 h 1490"/>
                  <a:gd name="T42" fmla="*/ 35 w 1728"/>
                  <a:gd name="T43" fmla="*/ 914 h 1490"/>
                  <a:gd name="T44" fmla="*/ 0 w 1728"/>
                  <a:gd name="T45" fmla="*/ 1122 h 1490"/>
                  <a:gd name="T46" fmla="*/ 148 w 1728"/>
                  <a:gd name="T47" fmla="*/ 1075 h 1490"/>
                  <a:gd name="T48" fmla="*/ 236 w 1728"/>
                  <a:gd name="T49" fmla="*/ 1244 h 1490"/>
                  <a:gd name="T50" fmla="*/ 315 w 1728"/>
                  <a:gd name="T51" fmla="*/ 1295 h 1490"/>
                  <a:gd name="T52" fmla="*/ 513 w 1728"/>
                  <a:gd name="T53" fmla="*/ 1217 h 1490"/>
                  <a:gd name="T54" fmla="*/ 559 w 1728"/>
                  <a:gd name="T55" fmla="*/ 1251 h 1490"/>
                  <a:gd name="T56" fmla="*/ 628 w 1728"/>
                  <a:gd name="T57" fmla="*/ 1197 h 1490"/>
                  <a:gd name="T58" fmla="*/ 688 w 1728"/>
                  <a:gd name="T59" fmla="*/ 1200 h 1490"/>
                  <a:gd name="T60" fmla="*/ 717 w 1728"/>
                  <a:gd name="T61" fmla="*/ 1178 h 1490"/>
                  <a:gd name="T62" fmla="*/ 805 w 1728"/>
                  <a:gd name="T63" fmla="*/ 1200 h 1490"/>
                  <a:gd name="T64" fmla="*/ 883 w 1728"/>
                  <a:gd name="T65" fmla="*/ 1178 h 14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728" h="1490">
                    <a:moveTo>
                      <a:pt x="883" y="1178"/>
                    </a:moveTo>
                    <a:lnTo>
                      <a:pt x="795" y="1358"/>
                    </a:lnTo>
                    <a:lnTo>
                      <a:pt x="799" y="1386"/>
                    </a:lnTo>
                    <a:lnTo>
                      <a:pt x="826" y="1455"/>
                    </a:lnTo>
                    <a:lnTo>
                      <a:pt x="968" y="1490"/>
                    </a:lnTo>
                    <a:lnTo>
                      <a:pt x="1053" y="1421"/>
                    </a:lnTo>
                    <a:lnTo>
                      <a:pt x="1147" y="1373"/>
                    </a:lnTo>
                    <a:lnTo>
                      <a:pt x="1241" y="1370"/>
                    </a:lnTo>
                    <a:lnTo>
                      <a:pt x="1373" y="1191"/>
                    </a:lnTo>
                    <a:lnTo>
                      <a:pt x="1379" y="1091"/>
                    </a:lnTo>
                    <a:lnTo>
                      <a:pt x="1458" y="930"/>
                    </a:lnTo>
                    <a:lnTo>
                      <a:pt x="1468" y="845"/>
                    </a:lnTo>
                    <a:lnTo>
                      <a:pt x="1493" y="917"/>
                    </a:lnTo>
                    <a:lnTo>
                      <a:pt x="1728" y="581"/>
                    </a:lnTo>
                    <a:lnTo>
                      <a:pt x="1544" y="764"/>
                    </a:lnTo>
                    <a:lnTo>
                      <a:pt x="1603" y="559"/>
                    </a:lnTo>
                    <a:lnTo>
                      <a:pt x="1559" y="518"/>
                    </a:lnTo>
                    <a:lnTo>
                      <a:pt x="1540" y="434"/>
                    </a:lnTo>
                    <a:lnTo>
                      <a:pt x="1578" y="396"/>
                    </a:lnTo>
                    <a:lnTo>
                      <a:pt x="1613" y="387"/>
                    </a:lnTo>
                    <a:lnTo>
                      <a:pt x="1616" y="126"/>
                    </a:lnTo>
                    <a:lnTo>
                      <a:pt x="1599" y="129"/>
                    </a:lnTo>
                    <a:lnTo>
                      <a:pt x="1544" y="103"/>
                    </a:lnTo>
                    <a:lnTo>
                      <a:pt x="1468" y="25"/>
                    </a:lnTo>
                    <a:lnTo>
                      <a:pt x="1421" y="37"/>
                    </a:lnTo>
                    <a:lnTo>
                      <a:pt x="1379" y="9"/>
                    </a:lnTo>
                    <a:lnTo>
                      <a:pt x="965" y="0"/>
                    </a:lnTo>
                    <a:lnTo>
                      <a:pt x="931" y="51"/>
                    </a:lnTo>
                    <a:lnTo>
                      <a:pt x="714" y="82"/>
                    </a:lnTo>
                    <a:lnTo>
                      <a:pt x="694" y="129"/>
                    </a:lnTo>
                    <a:lnTo>
                      <a:pt x="582" y="132"/>
                    </a:lnTo>
                    <a:lnTo>
                      <a:pt x="573" y="145"/>
                    </a:lnTo>
                    <a:lnTo>
                      <a:pt x="465" y="211"/>
                    </a:lnTo>
                    <a:lnTo>
                      <a:pt x="453" y="283"/>
                    </a:lnTo>
                    <a:lnTo>
                      <a:pt x="346" y="364"/>
                    </a:lnTo>
                    <a:lnTo>
                      <a:pt x="204" y="644"/>
                    </a:lnTo>
                    <a:lnTo>
                      <a:pt x="135" y="656"/>
                    </a:lnTo>
                    <a:lnTo>
                      <a:pt x="135" y="698"/>
                    </a:lnTo>
                    <a:lnTo>
                      <a:pt x="104" y="716"/>
                    </a:lnTo>
                    <a:lnTo>
                      <a:pt x="110" y="767"/>
                    </a:lnTo>
                    <a:lnTo>
                      <a:pt x="92" y="776"/>
                    </a:lnTo>
                    <a:lnTo>
                      <a:pt x="92" y="848"/>
                    </a:lnTo>
                    <a:lnTo>
                      <a:pt x="38" y="874"/>
                    </a:lnTo>
                    <a:lnTo>
                      <a:pt x="35" y="914"/>
                    </a:lnTo>
                    <a:lnTo>
                      <a:pt x="57" y="956"/>
                    </a:lnTo>
                    <a:lnTo>
                      <a:pt x="0" y="1122"/>
                    </a:lnTo>
                    <a:lnTo>
                      <a:pt x="110" y="1075"/>
                    </a:lnTo>
                    <a:lnTo>
                      <a:pt x="148" y="1075"/>
                    </a:lnTo>
                    <a:lnTo>
                      <a:pt x="217" y="1109"/>
                    </a:lnTo>
                    <a:lnTo>
                      <a:pt x="236" y="1244"/>
                    </a:lnTo>
                    <a:lnTo>
                      <a:pt x="264" y="1286"/>
                    </a:lnTo>
                    <a:lnTo>
                      <a:pt x="315" y="1295"/>
                    </a:lnTo>
                    <a:lnTo>
                      <a:pt x="459" y="1226"/>
                    </a:lnTo>
                    <a:lnTo>
                      <a:pt x="513" y="1217"/>
                    </a:lnTo>
                    <a:lnTo>
                      <a:pt x="507" y="1260"/>
                    </a:lnTo>
                    <a:lnTo>
                      <a:pt x="559" y="1251"/>
                    </a:lnTo>
                    <a:lnTo>
                      <a:pt x="565" y="1197"/>
                    </a:lnTo>
                    <a:lnTo>
                      <a:pt x="628" y="1197"/>
                    </a:lnTo>
                    <a:lnTo>
                      <a:pt x="642" y="1178"/>
                    </a:lnTo>
                    <a:lnTo>
                      <a:pt x="688" y="1200"/>
                    </a:lnTo>
                    <a:lnTo>
                      <a:pt x="711" y="1200"/>
                    </a:lnTo>
                    <a:lnTo>
                      <a:pt x="717" y="1178"/>
                    </a:lnTo>
                    <a:lnTo>
                      <a:pt x="770" y="1175"/>
                    </a:lnTo>
                    <a:lnTo>
                      <a:pt x="805" y="1200"/>
                    </a:lnTo>
                    <a:lnTo>
                      <a:pt x="836" y="1203"/>
                    </a:lnTo>
                    <a:lnTo>
                      <a:pt x="883" y="1178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59" name="Freeform 71"/>
              <p:cNvSpPr>
                <a:spLocks noChangeAspect="1"/>
              </p:cNvSpPr>
              <p:nvPr/>
            </p:nvSpPr>
            <p:spPr bwMode="auto">
              <a:xfrm>
                <a:off x="4608" y="2433"/>
                <a:ext cx="201" cy="185"/>
              </a:xfrm>
              <a:custGeom>
                <a:avLst/>
                <a:gdLst>
                  <a:gd name="T0" fmla="*/ 788 w 1115"/>
                  <a:gd name="T1" fmla="*/ 135 h 1025"/>
                  <a:gd name="T2" fmla="*/ 722 w 1115"/>
                  <a:gd name="T3" fmla="*/ 220 h 1025"/>
                  <a:gd name="T4" fmla="*/ 728 w 1115"/>
                  <a:gd name="T5" fmla="*/ 305 h 1025"/>
                  <a:gd name="T6" fmla="*/ 782 w 1115"/>
                  <a:gd name="T7" fmla="*/ 412 h 1025"/>
                  <a:gd name="T8" fmla="*/ 773 w 1115"/>
                  <a:gd name="T9" fmla="*/ 475 h 1025"/>
                  <a:gd name="T10" fmla="*/ 797 w 1115"/>
                  <a:gd name="T11" fmla="*/ 642 h 1025"/>
                  <a:gd name="T12" fmla="*/ 857 w 1115"/>
                  <a:gd name="T13" fmla="*/ 688 h 1025"/>
                  <a:gd name="T14" fmla="*/ 854 w 1115"/>
                  <a:gd name="T15" fmla="*/ 739 h 1025"/>
                  <a:gd name="T16" fmla="*/ 992 w 1115"/>
                  <a:gd name="T17" fmla="*/ 783 h 1025"/>
                  <a:gd name="T18" fmla="*/ 1068 w 1115"/>
                  <a:gd name="T19" fmla="*/ 820 h 1025"/>
                  <a:gd name="T20" fmla="*/ 1115 w 1115"/>
                  <a:gd name="T21" fmla="*/ 849 h 1025"/>
                  <a:gd name="T22" fmla="*/ 1100 w 1115"/>
                  <a:gd name="T23" fmla="*/ 880 h 1025"/>
                  <a:gd name="T24" fmla="*/ 1109 w 1115"/>
                  <a:gd name="T25" fmla="*/ 918 h 1025"/>
                  <a:gd name="T26" fmla="*/ 1065 w 1115"/>
                  <a:gd name="T27" fmla="*/ 991 h 1025"/>
                  <a:gd name="T28" fmla="*/ 1055 w 1115"/>
                  <a:gd name="T29" fmla="*/ 1025 h 1025"/>
                  <a:gd name="T30" fmla="*/ 745 w 1115"/>
                  <a:gd name="T31" fmla="*/ 1025 h 1025"/>
                  <a:gd name="T32" fmla="*/ 568 w 1115"/>
                  <a:gd name="T33" fmla="*/ 836 h 1025"/>
                  <a:gd name="T34" fmla="*/ 487 w 1115"/>
                  <a:gd name="T35" fmla="*/ 883 h 1025"/>
                  <a:gd name="T36" fmla="*/ 364 w 1115"/>
                  <a:gd name="T37" fmla="*/ 1003 h 1025"/>
                  <a:gd name="T38" fmla="*/ 273 w 1115"/>
                  <a:gd name="T39" fmla="*/ 984 h 1025"/>
                  <a:gd name="T40" fmla="*/ 226 w 1115"/>
                  <a:gd name="T41" fmla="*/ 937 h 1025"/>
                  <a:gd name="T42" fmla="*/ 223 w 1115"/>
                  <a:gd name="T43" fmla="*/ 896 h 1025"/>
                  <a:gd name="T44" fmla="*/ 178 w 1115"/>
                  <a:gd name="T45" fmla="*/ 893 h 1025"/>
                  <a:gd name="T46" fmla="*/ 166 w 1115"/>
                  <a:gd name="T47" fmla="*/ 905 h 1025"/>
                  <a:gd name="T48" fmla="*/ 122 w 1115"/>
                  <a:gd name="T49" fmla="*/ 890 h 1025"/>
                  <a:gd name="T50" fmla="*/ 94 w 1115"/>
                  <a:gd name="T51" fmla="*/ 868 h 1025"/>
                  <a:gd name="T52" fmla="*/ 72 w 1115"/>
                  <a:gd name="T53" fmla="*/ 862 h 1025"/>
                  <a:gd name="T54" fmla="*/ 34 w 1115"/>
                  <a:gd name="T55" fmla="*/ 915 h 1025"/>
                  <a:gd name="T56" fmla="*/ 46 w 1115"/>
                  <a:gd name="T57" fmla="*/ 789 h 1025"/>
                  <a:gd name="T58" fmla="*/ 75 w 1115"/>
                  <a:gd name="T59" fmla="*/ 682 h 1025"/>
                  <a:gd name="T60" fmla="*/ 66 w 1115"/>
                  <a:gd name="T61" fmla="*/ 579 h 1025"/>
                  <a:gd name="T62" fmla="*/ 37 w 1115"/>
                  <a:gd name="T63" fmla="*/ 567 h 1025"/>
                  <a:gd name="T64" fmla="*/ 0 w 1115"/>
                  <a:gd name="T65" fmla="*/ 525 h 1025"/>
                  <a:gd name="T66" fmla="*/ 3 w 1115"/>
                  <a:gd name="T67" fmla="*/ 472 h 1025"/>
                  <a:gd name="T68" fmla="*/ 72 w 1115"/>
                  <a:gd name="T69" fmla="*/ 418 h 1025"/>
                  <a:gd name="T70" fmla="*/ 103 w 1115"/>
                  <a:gd name="T71" fmla="*/ 340 h 1025"/>
                  <a:gd name="T72" fmla="*/ 91 w 1115"/>
                  <a:gd name="T73" fmla="*/ 252 h 1025"/>
                  <a:gd name="T74" fmla="*/ 154 w 1115"/>
                  <a:gd name="T75" fmla="*/ 167 h 1025"/>
                  <a:gd name="T76" fmla="*/ 178 w 1115"/>
                  <a:gd name="T77" fmla="*/ 63 h 1025"/>
                  <a:gd name="T78" fmla="*/ 719 w 1115"/>
                  <a:gd name="T79" fmla="*/ 0 h 1025"/>
                  <a:gd name="T80" fmla="*/ 722 w 1115"/>
                  <a:gd name="T81" fmla="*/ 69 h 1025"/>
                  <a:gd name="T82" fmla="*/ 788 w 1115"/>
                  <a:gd name="T83" fmla="*/ 135 h 10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15" h="1025">
                    <a:moveTo>
                      <a:pt x="788" y="135"/>
                    </a:moveTo>
                    <a:lnTo>
                      <a:pt x="722" y="220"/>
                    </a:lnTo>
                    <a:lnTo>
                      <a:pt x="728" y="305"/>
                    </a:lnTo>
                    <a:lnTo>
                      <a:pt x="782" y="412"/>
                    </a:lnTo>
                    <a:lnTo>
                      <a:pt x="773" y="475"/>
                    </a:lnTo>
                    <a:lnTo>
                      <a:pt x="797" y="642"/>
                    </a:lnTo>
                    <a:lnTo>
                      <a:pt x="857" y="688"/>
                    </a:lnTo>
                    <a:lnTo>
                      <a:pt x="854" y="739"/>
                    </a:lnTo>
                    <a:lnTo>
                      <a:pt x="992" y="783"/>
                    </a:lnTo>
                    <a:lnTo>
                      <a:pt x="1068" y="820"/>
                    </a:lnTo>
                    <a:lnTo>
                      <a:pt x="1115" y="849"/>
                    </a:lnTo>
                    <a:lnTo>
                      <a:pt x="1100" y="880"/>
                    </a:lnTo>
                    <a:lnTo>
                      <a:pt x="1109" y="918"/>
                    </a:lnTo>
                    <a:lnTo>
                      <a:pt x="1065" y="991"/>
                    </a:lnTo>
                    <a:lnTo>
                      <a:pt x="1055" y="1025"/>
                    </a:lnTo>
                    <a:lnTo>
                      <a:pt x="745" y="1025"/>
                    </a:lnTo>
                    <a:lnTo>
                      <a:pt x="568" y="836"/>
                    </a:lnTo>
                    <a:lnTo>
                      <a:pt x="487" y="883"/>
                    </a:lnTo>
                    <a:lnTo>
                      <a:pt x="364" y="1003"/>
                    </a:lnTo>
                    <a:lnTo>
                      <a:pt x="273" y="984"/>
                    </a:lnTo>
                    <a:lnTo>
                      <a:pt x="226" y="937"/>
                    </a:lnTo>
                    <a:lnTo>
                      <a:pt x="223" y="896"/>
                    </a:lnTo>
                    <a:lnTo>
                      <a:pt x="178" y="893"/>
                    </a:lnTo>
                    <a:lnTo>
                      <a:pt x="166" y="905"/>
                    </a:lnTo>
                    <a:lnTo>
                      <a:pt x="122" y="890"/>
                    </a:lnTo>
                    <a:lnTo>
                      <a:pt x="94" y="868"/>
                    </a:lnTo>
                    <a:lnTo>
                      <a:pt x="72" y="862"/>
                    </a:lnTo>
                    <a:lnTo>
                      <a:pt x="34" y="915"/>
                    </a:lnTo>
                    <a:lnTo>
                      <a:pt x="46" y="789"/>
                    </a:lnTo>
                    <a:lnTo>
                      <a:pt x="75" y="682"/>
                    </a:lnTo>
                    <a:lnTo>
                      <a:pt x="66" y="579"/>
                    </a:lnTo>
                    <a:lnTo>
                      <a:pt x="37" y="567"/>
                    </a:lnTo>
                    <a:lnTo>
                      <a:pt x="0" y="525"/>
                    </a:lnTo>
                    <a:lnTo>
                      <a:pt x="3" y="472"/>
                    </a:lnTo>
                    <a:lnTo>
                      <a:pt x="72" y="418"/>
                    </a:lnTo>
                    <a:lnTo>
                      <a:pt x="103" y="340"/>
                    </a:lnTo>
                    <a:lnTo>
                      <a:pt x="91" y="252"/>
                    </a:lnTo>
                    <a:lnTo>
                      <a:pt x="154" y="167"/>
                    </a:lnTo>
                    <a:lnTo>
                      <a:pt x="178" y="63"/>
                    </a:lnTo>
                    <a:lnTo>
                      <a:pt x="719" y="0"/>
                    </a:lnTo>
                    <a:lnTo>
                      <a:pt x="722" y="69"/>
                    </a:lnTo>
                    <a:lnTo>
                      <a:pt x="788" y="135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60" name="Freeform 72"/>
              <p:cNvSpPr>
                <a:spLocks noChangeAspect="1"/>
              </p:cNvSpPr>
              <p:nvPr/>
            </p:nvSpPr>
            <p:spPr bwMode="auto">
              <a:xfrm>
                <a:off x="4739" y="2451"/>
                <a:ext cx="130" cy="169"/>
              </a:xfrm>
              <a:custGeom>
                <a:avLst/>
                <a:gdLst>
                  <a:gd name="T0" fmla="*/ 604 w 720"/>
                  <a:gd name="T1" fmla="*/ 129 h 939"/>
                  <a:gd name="T2" fmla="*/ 582 w 720"/>
                  <a:gd name="T3" fmla="*/ 238 h 939"/>
                  <a:gd name="T4" fmla="*/ 585 w 720"/>
                  <a:gd name="T5" fmla="*/ 304 h 939"/>
                  <a:gd name="T6" fmla="*/ 720 w 720"/>
                  <a:gd name="T7" fmla="*/ 317 h 939"/>
                  <a:gd name="T8" fmla="*/ 717 w 720"/>
                  <a:gd name="T9" fmla="*/ 349 h 939"/>
                  <a:gd name="T10" fmla="*/ 501 w 720"/>
                  <a:gd name="T11" fmla="*/ 613 h 939"/>
                  <a:gd name="T12" fmla="*/ 472 w 720"/>
                  <a:gd name="T13" fmla="*/ 804 h 939"/>
                  <a:gd name="T14" fmla="*/ 406 w 720"/>
                  <a:gd name="T15" fmla="*/ 851 h 939"/>
                  <a:gd name="T16" fmla="*/ 393 w 720"/>
                  <a:gd name="T17" fmla="*/ 908 h 939"/>
                  <a:gd name="T18" fmla="*/ 333 w 720"/>
                  <a:gd name="T19" fmla="*/ 939 h 939"/>
                  <a:gd name="T20" fmla="*/ 327 w 720"/>
                  <a:gd name="T21" fmla="*/ 927 h 939"/>
                  <a:gd name="T22" fmla="*/ 340 w 720"/>
                  <a:gd name="T23" fmla="*/ 896 h 939"/>
                  <a:gd name="T24" fmla="*/ 384 w 720"/>
                  <a:gd name="T25" fmla="*/ 817 h 939"/>
                  <a:gd name="T26" fmla="*/ 375 w 720"/>
                  <a:gd name="T27" fmla="*/ 792 h 939"/>
                  <a:gd name="T28" fmla="*/ 387 w 720"/>
                  <a:gd name="T29" fmla="*/ 754 h 939"/>
                  <a:gd name="T30" fmla="*/ 274 w 720"/>
                  <a:gd name="T31" fmla="*/ 685 h 939"/>
                  <a:gd name="T32" fmla="*/ 132 w 720"/>
                  <a:gd name="T33" fmla="*/ 638 h 939"/>
                  <a:gd name="T34" fmla="*/ 126 w 720"/>
                  <a:gd name="T35" fmla="*/ 597 h 939"/>
                  <a:gd name="T36" fmla="*/ 75 w 720"/>
                  <a:gd name="T37" fmla="*/ 547 h 939"/>
                  <a:gd name="T38" fmla="*/ 51 w 720"/>
                  <a:gd name="T39" fmla="*/ 367 h 939"/>
                  <a:gd name="T40" fmla="*/ 57 w 720"/>
                  <a:gd name="T41" fmla="*/ 311 h 939"/>
                  <a:gd name="T42" fmla="*/ 9 w 720"/>
                  <a:gd name="T43" fmla="*/ 214 h 939"/>
                  <a:gd name="T44" fmla="*/ 0 w 720"/>
                  <a:gd name="T45" fmla="*/ 129 h 939"/>
                  <a:gd name="T46" fmla="*/ 66 w 720"/>
                  <a:gd name="T47" fmla="*/ 40 h 939"/>
                  <a:gd name="T48" fmla="*/ 95 w 720"/>
                  <a:gd name="T49" fmla="*/ 22 h 939"/>
                  <a:gd name="T50" fmla="*/ 117 w 720"/>
                  <a:gd name="T51" fmla="*/ 34 h 939"/>
                  <a:gd name="T52" fmla="*/ 154 w 720"/>
                  <a:gd name="T53" fmla="*/ 37 h 939"/>
                  <a:gd name="T54" fmla="*/ 170 w 720"/>
                  <a:gd name="T55" fmla="*/ 0 h 939"/>
                  <a:gd name="T56" fmla="*/ 227 w 720"/>
                  <a:gd name="T57" fmla="*/ 3 h 939"/>
                  <a:gd name="T58" fmla="*/ 255 w 720"/>
                  <a:gd name="T59" fmla="*/ 37 h 939"/>
                  <a:gd name="T60" fmla="*/ 302 w 720"/>
                  <a:gd name="T61" fmla="*/ 40 h 939"/>
                  <a:gd name="T62" fmla="*/ 330 w 720"/>
                  <a:gd name="T63" fmla="*/ 75 h 939"/>
                  <a:gd name="T64" fmla="*/ 378 w 720"/>
                  <a:gd name="T65" fmla="*/ 94 h 939"/>
                  <a:gd name="T66" fmla="*/ 399 w 720"/>
                  <a:gd name="T67" fmla="*/ 122 h 939"/>
                  <a:gd name="T68" fmla="*/ 438 w 720"/>
                  <a:gd name="T69" fmla="*/ 141 h 939"/>
                  <a:gd name="T70" fmla="*/ 604 w 720"/>
                  <a:gd name="T71" fmla="*/ 129 h 9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20" h="939">
                    <a:moveTo>
                      <a:pt x="604" y="129"/>
                    </a:moveTo>
                    <a:lnTo>
                      <a:pt x="582" y="238"/>
                    </a:lnTo>
                    <a:lnTo>
                      <a:pt x="585" y="304"/>
                    </a:lnTo>
                    <a:lnTo>
                      <a:pt x="720" y="317"/>
                    </a:lnTo>
                    <a:lnTo>
                      <a:pt x="717" y="349"/>
                    </a:lnTo>
                    <a:lnTo>
                      <a:pt x="501" y="613"/>
                    </a:lnTo>
                    <a:lnTo>
                      <a:pt x="472" y="804"/>
                    </a:lnTo>
                    <a:lnTo>
                      <a:pt x="406" y="851"/>
                    </a:lnTo>
                    <a:lnTo>
                      <a:pt x="393" y="908"/>
                    </a:lnTo>
                    <a:lnTo>
                      <a:pt x="333" y="939"/>
                    </a:lnTo>
                    <a:lnTo>
                      <a:pt x="327" y="927"/>
                    </a:lnTo>
                    <a:lnTo>
                      <a:pt x="340" y="896"/>
                    </a:lnTo>
                    <a:lnTo>
                      <a:pt x="384" y="817"/>
                    </a:lnTo>
                    <a:lnTo>
                      <a:pt x="375" y="792"/>
                    </a:lnTo>
                    <a:lnTo>
                      <a:pt x="387" y="754"/>
                    </a:lnTo>
                    <a:lnTo>
                      <a:pt x="274" y="685"/>
                    </a:lnTo>
                    <a:lnTo>
                      <a:pt x="132" y="638"/>
                    </a:lnTo>
                    <a:lnTo>
                      <a:pt x="126" y="597"/>
                    </a:lnTo>
                    <a:lnTo>
                      <a:pt x="75" y="547"/>
                    </a:lnTo>
                    <a:lnTo>
                      <a:pt x="51" y="367"/>
                    </a:lnTo>
                    <a:lnTo>
                      <a:pt x="57" y="311"/>
                    </a:lnTo>
                    <a:lnTo>
                      <a:pt x="9" y="214"/>
                    </a:lnTo>
                    <a:lnTo>
                      <a:pt x="0" y="129"/>
                    </a:lnTo>
                    <a:lnTo>
                      <a:pt x="66" y="40"/>
                    </a:lnTo>
                    <a:lnTo>
                      <a:pt x="95" y="22"/>
                    </a:lnTo>
                    <a:lnTo>
                      <a:pt x="117" y="34"/>
                    </a:lnTo>
                    <a:lnTo>
                      <a:pt x="154" y="37"/>
                    </a:lnTo>
                    <a:lnTo>
                      <a:pt x="170" y="0"/>
                    </a:lnTo>
                    <a:lnTo>
                      <a:pt x="227" y="3"/>
                    </a:lnTo>
                    <a:lnTo>
                      <a:pt x="255" y="37"/>
                    </a:lnTo>
                    <a:lnTo>
                      <a:pt x="302" y="40"/>
                    </a:lnTo>
                    <a:lnTo>
                      <a:pt x="330" y="75"/>
                    </a:lnTo>
                    <a:lnTo>
                      <a:pt x="378" y="94"/>
                    </a:lnTo>
                    <a:lnTo>
                      <a:pt x="399" y="122"/>
                    </a:lnTo>
                    <a:lnTo>
                      <a:pt x="438" y="141"/>
                    </a:lnTo>
                    <a:lnTo>
                      <a:pt x="604" y="129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61" name="Freeform 73"/>
              <p:cNvSpPr>
                <a:spLocks noChangeAspect="1"/>
              </p:cNvSpPr>
              <p:nvPr/>
            </p:nvSpPr>
            <p:spPr bwMode="auto">
              <a:xfrm>
                <a:off x="4624" y="2293"/>
                <a:ext cx="331" cy="182"/>
              </a:xfrm>
              <a:custGeom>
                <a:avLst/>
                <a:gdLst>
                  <a:gd name="T0" fmla="*/ 74 w 1837"/>
                  <a:gd name="T1" fmla="*/ 600 h 1011"/>
                  <a:gd name="T2" fmla="*/ 15 w 1837"/>
                  <a:gd name="T3" fmla="*/ 549 h 1011"/>
                  <a:gd name="T4" fmla="*/ 0 w 1837"/>
                  <a:gd name="T5" fmla="*/ 448 h 1011"/>
                  <a:gd name="T6" fmla="*/ 90 w 1837"/>
                  <a:gd name="T7" fmla="*/ 365 h 1011"/>
                  <a:gd name="T8" fmla="*/ 78 w 1837"/>
                  <a:gd name="T9" fmla="*/ 314 h 1011"/>
                  <a:gd name="T10" fmla="*/ 110 w 1837"/>
                  <a:gd name="T11" fmla="*/ 284 h 1011"/>
                  <a:gd name="T12" fmla="*/ 33 w 1837"/>
                  <a:gd name="T13" fmla="*/ 223 h 1011"/>
                  <a:gd name="T14" fmla="*/ 100 w 1837"/>
                  <a:gd name="T15" fmla="*/ 177 h 1011"/>
                  <a:gd name="T16" fmla="*/ 109 w 1837"/>
                  <a:gd name="T17" fmla="*/ 76 h 1011"/>
                  <a:gd name="T18" fmla="*/ 204 w 1837"/>
                  <a:gd name="T19" fmla="*/ 6 h 1011"/>
                  <a:gd name="T20" fmla="*/ 394 w 1837"/>
                  <a:gd name="T21" fmla="*/ 136 h 1011"/>
                  <a:gd name="T22" fmla="*/ 453 w 1837"/>
                  <a:gd name="T23" fmla="*/ 136 h 1011"/>
                  <a:gd name="T24" fmla="*/ 482 w 1837"/>
                  <a:gd name="T25" fmla="*/ 98 h 1011"/>
                  <a:gd name="T26" fmla="*/ 540 w 1837"/>
                  <a:gd name="T27" fmla="*/ 102 h 1011"/>
                  <a:gd name="T28" fmla="*/ 639 w 1837"/>
                  <a:gd name="T29" fmla="*/ 151 h 1011"/>
                  <a:gd name="T30" fmla="*/ 680 w 1837"/>
                  <a:gd name="T31" fmla="*/ 114 h 1011"/>
                  <a:gd name="T32" fmla="*/ 761 w 1837"/>
                  <a:gd name="T33" fmla="*/ 110 h 1011"/>
                  <a:gd name="T34" fmla="*/ 982 w 1837"/>
                  <a:gd name="T35" fmla="*/ 0 h 1011"/>
                  <a:gd name="T36" fmla="*/ 981 w 1837"/>
                  <a:gd name="T37" fmla="*/ 30 h 1011"/>
                  <a:gd name="T38" fmla="*/ 899 w 1837"/>
                  <a:gd name="T39" fmla="*/ 236 h 1011"/>
                  <a:gd name="T40" fmla="*/ 1352 w 1837"/>
                  <a:gd name="T41" fmla="*/ 240 h 1011"/>
                  <a:gd name="T42" fmla="*/ 1837 w 1837"/>
                  <a:gd name="T43" fmla="*/ 241 h 1011"/>
                  <a:gd name="T44" fmla="*/ 1824 w 1837"/>
                  <a:gd name="T45" fmla="*/ 301 h 1011"/>
                  <a:gd name="T46" fmla="*/ 1771 w 1837"/>
                  <a:gd name="T47" fmla="*/ 296 h 1011"/>
                  <a:gd name="T48" fmla="*/ 1702 w 1837"/>
                  <a:gd name="T49" fmla="*/ 365 h 1011"/>
                  <a:gd name="T50" fmla="*/ 1649 w 1837"/>
                  <a:gd name="T51" fmla="*/ 353 h 1011"/>
                  <a:gd name="T52" fmla="*/ 1659 w 1837"/>
                  <a:gd name="T53" fmla="*/ 453 h 1011"/>
                  <a:gd name="T54" fmla="*/ 1716 w 1837"/>
                  <a:gd name="T55" fmla="*/ 477 h 1011"/>
                  <a:gd name="T56" fmla="*/ 1661 w 1837"/>
                  <a:gd name="T57" fmla="*/ 579 h 1011"/>
                  <a:gd name="T58" fmla="*/ 1542 w 1837"/>
                  <a:gd name="T59" fmla="*/ 629 h 1011"/>
                  <a:gd name="T60" fmla="*/ 1522 w 1837"/>
                  <a:gd name="T61" fmla="*/ 654 h 1011"/>
                  <a:gd name="T62" fmla="*/ 1516 w 1837"/>
                  <a:gd name="T63" fmla="*/ 733 h 1011"/>
                  <a:gd name="T64" fmla="*/ 1482 w 1837"/>
                  <a:gd name="T65" fmla="*/ 750 h 1011"/>
                  <a:gd name="T66" fmla="*/ 1455 w 1837"/>
                  <a:gd name="T67" fmla="*/ 774 h 1011"/>
                  <a:gd name="T68" fmla="*/ 1396 w 1837"/>
                  <a:gd name="T69" fmla="*/ 896 h 1011"/>
                  <a:gd name="T70" fmla="*/ 1242 w 1837"/>
                  <a:gd name="T71" fmla="*/ 997 h 1011"/>
                  <a:gd name="T72" fmla="*/ 1078 w 1837"/>
                  <a:gd name="T73" fmla="*/ 1011 h 1011"/>
                  <a:gd name="T74" fmla="*/ 1037 w 1837"/>
                  <a:gd name="T75" fmla="*/ 1003 h 1011"/>
                  <a:gd name="T76" fmla="*/ 1026 w 1837"/>
                  <a:gd name="T77" fmla="*/ 969 h 1011"/>
                  <a:gd name="T78" fmla="*/ 966 w 1837"/>
                  <a:gd name="T79" fmla="*/ 946 h 1011"/>
                  <a:gd name="T80" fmla="*/ 947 w 1837"/>
                  <a:gd name="T81" fmla="*/ 915 h 1011"/>
                  <a:gd name="T82" fmla="*/ 891 w 1837"/>
                  <a:gd name="T83" fmla="*/ 910 h 1011"/>
                  <a:gd name="T84" fmla="*/ 868 w 1837"/>
                  <a:gd name="T85" fmla="*/ 881 h 1011"/>
                  <a:gd name="T86" fmla="*/ 810 w 1837"/>
                  <a:gd name="T87" fmla="*/ 876 h 1011"/>
                  <a:gd name="T88" fmla="*/ 795 w 1837"/>
                  <a:gd name="T89" fmla="*/ 906 h 1011"/>
                  <a:gd name="T90" fmla="*/ 755 w 1837"/>
                  <a:gd name="T91" fmla="*/ 907 h 1011"/>
                  <a:gd name="T92" fmla="*/ 732 w 1837"/>
                  <a:gd name="T93" fmla="*/ 899 h 1011"/>
                  <a:gd name="T94" fmla="*/ 700 w 1837"/>
                  <a:gd name="T95" fmla="*/ 915 h 1011"/>
                  <a:gd name="T96" fmla="*/ 635 w 1837"/>
                  <a:gd name="T97" fmla="*/ 851 h 1011"/>
                  <a:gd name="T98" fmla="*/ 631 w 1837"/>
                  <a:gd name="T99" fmla="*/ 779 h 1011"/>
                  <a:gd name="T100" fmla="*/ 204 w 1837"/>
                  <a:gd name="T101" fmla="*/ 824 h 1011"/>
                  <a:gd name="T102" fmla="*/ 90 w 1837"/>
                  <a:gd name="T103" fmla="*/ 843 h 1011"/>
                  <a:gd name="T104" fmla="*/ 74 w 1837"/>
                  <a:gd name="T105" fmla="*/ 600 h 10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837" h="1011">
                    <a:moveTo>
                      <a:pt x="74" y="600"/>
                    </a:moveTo>
                    <a:lnTo>
                      <a:pt x="15" y="549"/>
                    </a:lnTo>
                    <a:lnTo>
                      <a:pt x="0" y="448"/>
                    </a:lnTo>
                    <a:lnTo>
                      <a:pt x="90" y="365"/>
                    </a:lnTo>
                    <a:lnTo>
                      <a:pt x="78" y="314"/>
                    </a:lnTo>
                    <a:lnTo>
                      <a:pt x="110" y="284"/>
                    </a:lnTo>
                    <a:lnTo>
                      <a:pt x="33" y="223"/>
                    </a:lnTo>
                    <a:lnTo>
                      <a:pt x="100" y="177"/>
                    </a:lnTo>
                    <a:lnTo>
                      <a:pt x="109" y="76"/>
                    </a:lnTo>
                    <a:lnTo>
                      <a:pt x="204" y="6"/>
                    </a:lnTo>
                    <a:lnTo>
                      <a:pt x="394" y="136"/>
                    </a:lnTo>
                    <a:lnTo>
                      <a:pt x="453" y="136"/>
                    </a:lnTo>
                    <a:lnTo>
                      <a:pt x="482" y="98"/>
                    </a:lnTo>
                    <a:lnTo>
                      <a:pt x="540" y="102"/>
                    </a:lnTo>
                    <a:lnTo>
                      <a:pt x="639" y="151"/>
                    </a:lnTo>
                    <a:lnTo>
                      <a:pt x="680" y="114"/>
                    </a:lnTo>
                    <a:lnTo>
                      <a:pt x="761" y="110"/>
                    </a:lnTo>
                    <a:lnTo>
                      <a:pt x="982" y="0"/>
                    </a:lnTo>
                    <a:lnTo>
                      <a:pt x="981" y="30"/>
                    </a:lnTo>
                    <a:lnTo>
                      <a:pt x="899" y="236"/>
                    </a:lnTo>
                    <a:lnTo>
                      <a:pt x="1352" y="240"/>
                    </a:lnTo>
                    <a:lnTo>
                      <a:pt x="1837" y="241"/>
                    </a:lnTo>
                    <a:lnTo>
                      <a:pt x="1824" y="301"/>
                    </a:lnTo>
                    <a:lnTo>
                      <a:pt x="1771" y="296"/>
                    </a:lnTo>
                    <a:lnTo>
                      <a:pt x="1702" y="365"/>
                    </a:lnTo>
                    <a:lnTo>
                      <a:pt x="1649" y="353"/>
                    </a:lnTo>
                    <a:lnTo>
                      <a:pt x="1659" y="453"/>
                    </a:lnTo>
                    <a:lnTo>
                      <a:pt x="1716" y="477"/>
                    </a:lnTo>
                    <a:lnTo>
                      <a:pt x="1661" y="579"/>
                    </a:lnTo>
                    <a:lnTo>
                      <a:pt x="1542" y="629"/>
                    </a:lnTo>
                    <a:lnTo>
                      <a:pt x="1522" y="654"/>
                    </a:lnTo>
                    <a:lnTo>
                      <a:pt x="1516" y="733"/>
                    </a:lnTo>
                    <a:lnTo>
                      <a:pt x="1482" y="750"/>
                    </a:lnTo>
                    <a:lnTo>
                      <a:pt x="1455" y="774"/>
                    </a:lnTo>
                    <a:lnTo>
                      <a:pt x="1396" y="896"/>
                    </a:lnTo>
                    <a:lnTo>
                      <a:pt x="1242" y="997"/>
                    </a:lnTo>
                    <a:lnTo>
                      <a:pt x="1078" y="1011"/>
                    </a:lnTo>
                    <a:lnTo>
                      <a:pt x="1037" y="1003"/>
                    </a:lnTo>
                    <a:lnTo>
                      <a:pt x="1026" y="969"/>
                    </a:lnTo>
                    <a:lnTo>
                      <a:pt x="966" y="946"/>
                    </a:lnTo>
                    <a:lnTo>
                      <a:pt x="947" y="915"/>
                    </a:lnTo>
                    <a:lnTo>
                      <a:pt x="891" y="910"/>
                    </a:lnTo>
                    <a:lnTo>
                      <a:pt x="868" y="881"/>
                    </a:lnTo>
                    <a:lnTo>
                      <a:pt x="810" y="876"/>
                    </a:lnTo>
                    <a:lnTo>
                      <a:pt x="795" y="906"/>
                    </a:lnTo>
                    <a:lnTo>
                      <a:pt x="755" y="907"/>
                    </a:lnTo>
                    <a:lnTo>
                      <a:pt x="732" y="899"/>
                    </a:lnTo>
                    <a:lnTo>
                      <a:pt x="700" y="915"/>
                    </a:lnTo>
                    <a:lnTo>
                      <a:pt x="635" y="851"/>
                    </a:lnTo>
                    <a:lnTo>
                      <a:pt x="631" y="779"/>
                    </a:lnTo>
                    <a:lnTo>
                      <a:pt x="204" y="824"/>
                    </a:lnTo>
                    <a:lnTo>
                      <a:pt x="90" y="843"/>
                    </a:lnTo>
                    <a:lnTo>
                      <a:pt x="74" y="60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62" name="Freeform 74"/>
              <p:cNvSpPr>
                <a:spLocks noChangeAspect="1"/>
              </p:cNvSpPr>
              <p:nvPr/>
            </p:nvSpPr>
            <p:spPr bwMode="auto">
              <a:xfrm>
                <a:off x="4749" y="2071"/>
                <a:ext cx="267" cy="187"/>
              </a:xfrm>
              <a:custGeom>
                <a:avLst/>
                <a:gdLst>
                  <a:gd name="T0" fmla="*/ 1413 w 1480"/>
                  <a:gd name="T1" fmla="*/ 1038 h 1038"/>
                  <a:gd name="T2" fmla="*/ 1028 w 1480"/>
                  <a:gd name="T3" fmla="*/ 1033 h 1038"/>
                  <a:gd name="T4" fmla="*/ 983 w 1480"/>
                  <a:gd name="T5" fmla="*/ 964 h 1038"/>
                  <a:gd name="T6" fmla="*/ 914 w 1480"/>
                  <a:gd name="T7" fmla="*/ 907 h 1038"/>
                  <a:gd name="T8" fmla="*/ 869 w 1480"/>
                  <a:gd name="T9" fmla="*/ 888 h 1038"/>
                  <a:gd name="T10" fmla="*/ 574 w 1480"/>
                  <a:gd name="T11" fmla="*/ 668 h 1038"/>
                  <a:gd name="T12" fmla="*/ 505 w 1480"/>
                  <a:gd name="T13" fmla="*/ 686 h 1038"/>
                  <a:gd name="T14" fmla="*/ 358 w 1480"/>
                  <a:gd name="T15" fmla="*/ 767 h 1038"/>
                  <a:gd name="T16" fmla="*/ 142 w 1480"/>
                  <a:gd name="T17" fmla="*/ 700 h 1038"/>
                  <a:gd name="T18" fmla="*/ 48 w 1480"/>
                  <a:gd name="T19" fmla="*/ 599 h 1038"/>
                  <a:gd name="T20" fmla="*/ 32 w 1480"/>
                  <a:gd name="T21" fmla="*/ 639 h 1038"/>
                  <a:gd name="T22" fmla="*/ 64 w 1480"/>
                  <a:gd name="T23" fmla="*/ 686 h 1038"/>
                  <a:gd name="T24" fmla="*/ 46 w 1480"/>
                  <a:gd name="T25" fmla="*/ 707 h 1038"/>
                  <a:gd name="T26" fmla="*/ 21 w 1480"/>
                  <a:gd name="T27" fmla="*/ 677 h 1038"/>
                  <a:gd name="T28" fmla="*/ 0 w 1480"/>
                  <a:gd name="T29" fmla="*/ 643 h 1038"/>
                  <a:gd name="T30" fmla="*/ 14 w 1480"/>
                  <a:gd name="T31" fmla="*/ 506 h 1038"/>
                  <a:gd name="T32" fmla="*/ 117 w 1480"/>
                  <a:gd name="T33" fmla="*/ 219 h 1038"/>
                  <a:gd name="T34" fmla="*/ 119 w 1480"/>
                  <a:gd name="T35" fmla="*/ 12 h 1038"/>
                  <a:gd name="T36" fmla="*/ 179 w 1480"/>
                  <a:gd name="T37" fmla="*/ 0 h 1038"/>
                  <a:gd name="T38" fmla="*/ 229 w 1480"/>
                  <a:gd name="T39" fmla="*/ 37 h 1038"/>
                  <a:gd name="T40" fmla="*/ 606 w 1480"/>
                  <a:gd name="T41" fmla="*/ 347 h 1038"/>
                  <a:gd name="T42" fmla="*/ 658 w 1480"/>
                  <a:gd name="T43" fmla="*/ 363 h 1038"/>
                  <a:gd name="T44" fmla="*/ 677 w 1480"/>
                  <a:gd name="T45" fmla="*/ 342 h 1038"/>
                  <a:gd name="T46" fmla="*/ 824 w 1480"/>
                  <a:gd name="T47" fmla="*/ 347 h 1038"/>
                  <a:gd name="T48" fmla="*/ 914 w 1480"/>
                  <a:gd name="T49" fmla="*/ 411 h 1038"/>
                  <a:gd name="T50" fmla="*/ 993 w 1480"/>
                  <a:gd name="T51" fmla="*/ 508 h 1038"/>
                  <a:gd name="T52" fmla="*/ 1012 w 1480"/>
                  <a:gd name="T53" fmla="*/ 549 h 1038"/>
                  <a:gd name="T54" fmla="*/ 1028 w 1480"/>
                  <a:gd name="T55" fmla="*/ 613 h 1038"/>
                  <a:gd name="T56" fmla="*/ 1138 w 1480"/>
                  <a:gd name="T57" fmla="*/ 718 h 1038"/>
                  <a:gd name="T58" fmla="*/ 1223 w 1480"/>
                  <a:gd name="T59" fmla="*/ 727 h 1038"/>
                  <a:gd name="T60" fmla="*/ 1480 w 1480"/>
                  <a:gd name="T61" fmla="*/ 860 h 1038"/>
                  <a:gd name="T62" fmla="*/ 1422 w 1480"/>
                  <a:gd name="T63" fmla="*/ 993 h 1038"/>
                  <a:gd name="T64" fmla="*/ 1413 w 1480"/>
                  <a:gd name="T65" fmla="*/ 1038 h 10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80" h="1038">
                    <a:moveTo>
                      <a:pt x="1413" y="1038"/>
                    </a:moveTo>
                    <a:lnTo>
                      <a:pt x="1028" y="1033"/>
                    </a:lnTo>
                    <a:lnTo>
                      <a:pt x="983" y="964"/>
                    </a:lnTo>
                    <a:lnTo>
                      <a:pt x="914" y="907"/>
                    </a:lnTo>
                    <a:lnTo>
                      <a:pt x="869" y="888"/>
                    </a:lnTo>
                    <a:lnTo>
                      <a:pt x="574" y="668"/>
                    </a:lnTo>
                    <a:lnTo>
                      <a:pt x="505" y="686"/>
                    </a:lnTo>
                    <a:lnTo>
                      <a:pt x="358" y="767"/>
                    </a:lnTo>
                    <a:lnTo>
                      <a:pt x="142" y="700"/>
                    </a:lnTo>
                    <a:lnTo>
                      <a:pt x="48" y="599"/>
                    </a:lnTo>
                    <a:lnTo>
                      <a:pt x="32" y="639"/>
                    </a:lnTo>
                    <a:lnTo>
                      <a:pt x="64" y="686"/>
                    </a:lnTo>
                    <a:lnTo>
                      <a:pt x="46" y="707"/>
                    </a:lnTo>
                    <a:lnTo>
                      <a:pt x="21" y="677"/>
                    </a:lnTo>
                    <a:lnTo>
                      <a:pt x="0" y="643"/>
                    </a:lnTo>
                    <a:lnTo>
                      <a:pt x="14" y="506"/>
                    </a:lnTo>
                    <a:lnTo>
                      <a:pt x="117" y="219"/>
                    </a:lnTo>
                    <a:lnTo>
                      <a:pt x="119" y="12"/>
                    </a:lnTo>
                    <a:lnTo>
                      <a:pt x="179" y="0"/>
                    </a:lnTo>
                    <a:lnTo>
                      <a:pt x="229" y="37"/>
                    </a:lnTo>
                    <a:lnTo>
                      <a:pt x="606" y="347"/>
                    </a:lnTo>
                    <a:lnTo>
                      <a:pt x="658" y="363"/>
                    </a:lnTo>
                    <a:lnTo>
                      <a:pt x="677" y="342"/>
                    </a:lnTo>
                    <a:lnTo>
                      <a:pt x="824" y="347"/>
                    </a:lnTo>
                    <a:lnTo>
                      <a:pt x="914" y="411"/>
                    </a:lnTo>
                    <a:lnTo>
                      <a:pt x="993" y="508"/>
                    </a:lnTo>
                    <a:lnTo>
                      <a:pt x="1012" y="549"/>
                    </a:lnTo>
                    <a:lnTo>
                      <a:pt x="1028" y="613"/>
                    </a:lnTo>
                    <a:lnTo>
                      <a:pt x="1138" y="718"/>
                    </a:lnTo>
                    <a:lnTo>
                      <a:pt x="1223" y="727"/>
                    </a:lnTo>
                    <a:lnTo>
                      <a:pt x="1480" y="860"/>
                    </a:lnTo>
                    <a:lnTo>
                      <a:pt x="1422" y="993"/>
                    </a:lnTo>
                    <a:lnTo>
                      <a:pt x="1413" y="1038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63" name="Freeform 75"/>
              <p:cNvSpPr>
                <a:spLocks noChangeAspect="1"/>
              </p:cNvSpPr>
              <p:nvPr/>
            </p:nvSpPr>
            <p:spPr bwMode="auto">
              <a:xfrm>
                <a:off x="4790" y="1848"/>
                <a:ext cx="166" cy="145"/>
              </a:xfrm>
              <a:custGeom>
                <a:avLst/>
                <a:gdLst>
                  <a:gd name="T0" fmla="*/ 253 w 925"/>
                  <a:gd name="T1" fmla="*/ 85 h 806"/>
                  <a:gd name="T2" fmla="*/ 252 w 925"/>
                  <a:gd name="T3" fmla="*/ 34 h 806"/>
                  <a:gd name="T4" fmla="*/ 294 w 925"/>
                  <a:gd name="T5" fmla="*/ 20 h 806"/>
                  <a:gd name="T6" fmla="*/ 323 w 925"/>
                  <a:gd name="T7" fmla="*/ 15 h 806"/>
                  <a:gd name="T8" fmla="*/ 342 w 925"/>
                  <a:gd name="T9" fmla="*/ 27 h 806"/>
                  <a:gd name="T10" fmla="*/ 420 w 925"/>
                  <a:gd name="T11" fmla="*/ 29 h 806"/>
                  <a:gd name="T12" fmla="*/ 440 w 925"/>
                  <a:gd name="T13" fmla="*/ 10 h 806"/>
                  <a:gd name="T14" fmla="*/ 477 w 925"/>
                  <a:gd name="T15" fmla="*/ 17 h 806"/>
                  <a:gd name="T16" fmla="*/ 493 w 925"/>
                  <a:gd name="T17" fmla="*/ 31 h 806"/>
                  <a:gd name="T18" fmla="*/ 519 w 925"/>
                  <a:gd name="T19" fmla="*/ 37 h 806"/>
                  <a:gd name="T20" fmla="*/ 532 w 925"/>
                  <a:gd name="T21" fmla="*/ 22 h 806"/>
                  <a:gd name="T22" fmla="*/ 561 w 925"/>
                  <a:gd name="T23" fmla="*/ 23 h 806"/>
                  <a:gd name="T24" fmla="*/ 586 w 925"/>
                  <a:gd name="T25" fmla="*/ 34 h 806"/>
                  <a:gd name="T26" fmla="*/ 647 w 925"/>
                  <a:gd name="T27" fmla="*/ 0 h 806"/>
                  <a:gd name="T28" fmla="*/ 686 w 925"/>
                  <a:gd name="T29" fmla="*/ 103 h 806"/>
                  <a:gd name="T30" fmla="*/ 722 w 925"/>
                  <a:gd name="T31" fmla="*/ 195 h 806"/>
                  <a:gd name="T32" fmla="*/ 777 w 925"/>
                  <a:gd name="T33" fmla="*/ 211 h 806"/>
                  <a:gd name="T34" fmla="*/ 759 w 925"/>
                  <a:gd name="T35" fmla="*/ 432 h 806"/>
                  <a:gd name="T36" fmla="*/ 762 w 925"/>
                  <a:gd name="T37" fmla="*/ 498 h 806"/>
                  <a:gd name="T38" fmla="*/ 820 w 925"/>
                  <a:gd name="T39" fmla="*/ 578 h 806"/>
                  <a:gd name="T40" fmla="*/ 912 w 925"/>
                  <a:gd name="T41" fmla="*/ 694 h 806"/>
                  <a:gd name="T42" fmla="*/ 925 w 925"/>
                  <a:gd name="T43" fmla="*/ 748 h 806"/>
                  <a:gd name="T44" fmla="*/ 743 w 925"/>
                  <a:gd name="T45" fmla="*/ 772 h 806"/>
                  <a:gd name="T46" fmla="*/ 464 w 925"/>
                  <a:gd name="T47" fmla="*/ 806 h 806"/>
                  <a:gd name="T48" fmla="*/ 391 w 925"/>
                  <a:gd name="T49" fmla="*/ 705 h 806"/>
                  <a:gd name="T50" fmla="*/ 440 w 925"/>
                  <a:gd name="T51" fmla="*/ 604 h 806"/>
                  <a:gd name="T52" fmla="*/ 321 w 925"/>
                  <a:gd name="T53" fmla="*/ 467 h 806"/>
                  <a:gd name="T54" fmla="*/ 295 w 925"/>
                  <a:gd name="T55" fmla="*/ 382 h 806"/>
                  <a:gd name="T56" fmla="*/ 141 w 925"/>
                  <a:gd name="T57" fmla="*/ 273 h 806"/>
                  <a:gd name="T58" fmla="*/ 0 w 925"/>
                  <a:gd name="T59" fmla="*/ 109 h 806"/>
                  <a:gd name="T60" fmla="*/ 136 w 925"/>
                  <a:gd name="T61" fmla="*/ 78 h 806"/>
                  <a:gd name="T62" fmla="*/ 155 w 925"/>
                  <a:gd name="T63" fmla="*/ 83 h 806"/>
                  <a:gd name="T64" fmla="*/ 253 w 925"/>
                  <a:gd name="T65" fmla="*/ 85 h 8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925" h="806">
                    <a:moveTo>
                      <a:pt x="253" y="85"/>
                    </a:moveTo>
                    <a:lnTo>
                      <a:pt x="252" y="34"/>
                    </a:lnTo>
                    <a:lnTo>
                      <a:pt x="294" y="20"/>
                    </a:lnTo>
                    <a:lnTo>
                      <a:pt x="323" y="15"/>
                    </a:lnTo>
                    <a:lnTo>
                      <a:pt x="342" y="27"/>
                    </a:lnTo>
                    <a:lnTo>
                      <a:pt x="420" y="29"/>
                    </a:lnTo>
                    <a:lnTo>
                      <a:pt x="440" y="10"/>
                    </a:lnTo>
                    <a:lnTo>
                      <a:pt x="477" y="17"/>
                    </a:lnTo>
                    <a:lnTo>
                      <a:pt x="493" y="31"/>
                    </a:lnTo>
                    <a:lnTo>
                      <a:pt x="519" y="37"/>
                    </a:lnTo>
                    <a:lnTo>
                      <a:pt x="532" y="22"/>
                    </a:lnTo>
                    <a:lnTo>
                      <a:pt x="561" y="23"/>
                    </a:lnTo>
                    <a:lnTo>
                      <a:pt x="586" y="34"/>
                    </a:lnTo>
                    <a:lnTo>
                      <a:pt x="647" y="0"/>
                    </a:lnTo>
                    <a:lnTo>
                      <a:pt x="686" y="103"/>
                    </a:lnTo>
                    <a:lnTo>
                      <a:pt x="722" y="195"/>
                    </a:lnTo>
                    <a:lnTo>
                      <a:pt x="777" y="211"/>
                    </a:lnTo>
                    <a:lnTo>
                      <a:pt x="759" y="432"/>
                    </a:lnTo>
                    <a:lnTo>
                      <a:pt x="762" y="498"/>
                    </a:lnTo>
                    <a:lnTo>
                      <a:pt x="820" y="578"/>
                    </a:lnTo>
                    <a:lnTo>
                      <a:pt x="912" y="694"/>
                    </a:lnTo>
                    <a:lnTo>
                      <a:pt x="925" y="748"/>
                    </a:lnTo>
                    <a:lnTo>
                      <a:pt x="743" y="772"/>
                    </a:lnTo>
                    <a:lnTo>
                      <a:pt x="464" y="806"/>
                    </a:lnTo>
                    <a:lnTo>
                      <a:pt x="391" y="705"/>
                    </a:lnTo>
                    <a:lnTo>
                      <a:pt x="440" y="604"/>
                    </a:lnTo>
                    <a:lnTo>
                      <a:pt x="321" y="467"/>
                    </a:lnTo>
                    <a:lnTo>
                      <a:pt x="295" y="382"/>
                    </a:lnTo>
                    <a:lnTo>
                      <a:pt x="141" y="273"/>
                    </a:lnTo>
                    <a:lnTo>
                      <a:pt x="0" y="109"/>
                    </a:lnTo>
                    <a:lnTo>
                      <a:pt x="136" y="78"/>
                    </a:lnTo>
                    <a:lnTo>
                      <a:pt x="155" y="83"/>
                    </a:lnTo>
                    <a:lnTo>
                      <a:pt x="253" y="85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64" name="Freeform 76"/>
              <p:cNvSpPr>
                <a:spLocks noChangeAspect="1"/>
              </p:cNvSpPr>
              <p:nvPr/>
            </p:nvSpPr>
            <p:spPr bwMode="auto">
              <a:xfrm>
                <a:off x="4620" y="1848"/>
                <a:ext cx="382" cy="285"/>
              </a:xfrm>
              <a:custGeom>
                <a:avLst/>
                <a:gdLst>
                  <a:gd name="T0" fmla="*/ 839 w 2123"/>
                  <a:gd name="T1" fmla="*/ 1243 h 1579"/>
                  <a:gd name="T2" fmla="*/ 843 w 2123"/>
                  <a:gd name="T3" fmla="*/ 1228 h 1579"/>
                  <a:gd name="T4" fmla="*/ 664 w 2123"/>
                  <a:gd name="T5" fmla="*/ 938 h 1579"/>
                  <a:gd name="T6" fmla="*/ 614 w 2123"/>
                  <a:gd name="T7" fmla="*/ 938 h 1579"/>
                  <a:gd name="T8" fmla="*/ 523 w 2123"/>
                  <a:gd name="T9" fmla="*/ 872 h 1579"/>
                  <a:gd name="T10" fmla="*/ 434 w 2123"/>
                  <a:gd name="T11" fmla="*/ 870 h 1579"/>
                  <a:gd name="T12" fmla="*/ 349 w 2123"/>
                  <a:gd name="T13" fmla="*/ 836 h 1579"/>
                  <a:gd name="T14" fmla="*/ 146 w 2123"/>
                  <a:gd name="T15" fmla="*/ 870 h 1579"/>
                  <a:gd name="T16" fmla="*/ 123 w 2123"/>
                  <a:gd name="T17" fmla="*/ 861 h 1579"/>
                  <a:gd name="T18" fmla="*/ 105 w 2123"/>
                  <a:gd name="T19" fmla="*/ 799 h 1579"/>
                  <a:gd name="T20" fmla="*/ 0 w 2123"/>
                  <a:gd name="T21" fmla="*/ 731 h 1579"/>
                  <a:gd name="T22" fmla="*/ 342 w 2123"/>
                  <a:gd name="T23" fmla="*/ 395 h 1579"/>
                  <a:gd name="T24" fmla="*/ 450 w 2123"/>
                  <a:gd name="T25" fmla="*/ 269 h 1579"/>
                  <a:gd name="T26" fmla="*/ 503 w 2123"/>
                  <a:gd name="T27" fmla="*/ 271 h 1579"/>
                  <a:gd name="T28" fmla="*/ 523 w 2123"/>
                  <a:gd name="T29" fmla="*/ 288 h 1579"/>
                  <a:gd name="T30" fmla="*/ 547 w 2123"/>
                  <a:gd name="T31" fmla="*/ 293 h 1579"/>
                  <a:gd name="T32" fmla="*/ 821 w 2123"/>
                  <a:gd name="T33" fmla="*/ 0 h 1579"/>
                  <a:gd name="T34" fmla="*/ 942 w 2123"/>
                  <a:gd name="T35" fmla="*/ 108 h 1579"/>
                  <a:gd name="T36" fmla="*/ 1081 w 2123"/>
                  <a:gd name="T37" fmla="*/ 269 h 1579"/>
                  <a:gd name="T38" fmla="*/ 1236 w 2123"/>
                  <a:gd name="T39" fmla="*/ 380 h 1579"/>
                  <a:gd name="T40" fmla="*/ 1261 w 2123"/>
                  <a:gd name="T41" fmla="*/ 466 h 1579"/>
                  <a:gd name="T42" fmla="*/ 1384 w 2123"/>
                  <a:gd name="T43" fmla="*/ 602 h 1579"/>
                  <a:gd name="T44" fmla="*/ 1333 w 2123"/>
                  <a:gd name="T45" fmla="*/ 702 h 1579"/>
                  <a:gd name="T46" fmla="*/ 1406 w 2123"/>
                  <a:gd name="T47" fmla="*/ 804 h 1579"/>
                  <a:gd name="T48" fmla="*/ 1870 w 2123"/>
                  <a:gd name="T49" fmla="*/ 750 h 1579"/>
                  <a:gd name="T50" fmla="*/ 1921 w 2123"/>
                  <a:gd name="T51" fmla="*/ 815 h 1579"/>
                  <a:gd name="T52" fmla="*/ 1903 w 2123"/>
                  <a:gd name="T53" fmla="*/ 894 h 1579"/>
                  <a:gd name="T54" fmla="*/ 1855 w 2123"/>
                  <a:gd name="T55" fmla="*/ 975 h 1579"/>
                  <a:gd name="T56" fmla="*/ 1857 w 2123"/>
                  <a:gd name="T57" fmla="*/ 1027 h 1579"/>
                  <a:gd name="T58" fmla="*/ 1907 w 2123"/>
                  <a:gd name="T59" fmla="*/ 1095 h 1579"/>
                  <a:gd name="T60" fmla="*/ 2123 w 2123"/>
                  <a:gd name="T61" fmla="*/ 1266 h 1579"/>
                  <a:gd name="T62" fmla="*/ 2073 w 2123"/>
                  <a:gd name="T63" fmla="*/ 1303 h 1579"/>
                  <a:gd name="T64" fmla="*/ 2044 w 2123"/>
                  <a:gd name="T65" fmla="*/ 1303 h 1579"/>
                  <a:gd name="T66" fmla="*/ 2000 w 2123"/>
                  <a:gd name="T67" fmla="*/ 1258 h 1579"/>
                  <a:gd name="T68" fmla="*/ 1962 w 2123"/>
                  <a:gd name="T69" fmla="*/ 1260 h 1579"/>
                  <a:gd name="T70" fmla="*/ 1941 w 2123"/>
                  <a:gd name="T71" fmla="*/ 1272 h 1579"/>
                  <a:gd name="T72" fmla="*/ 1905 w 2123"/>
                  <a:gd name="T73" fmla="*/ 1266 h 1579"/>
                  <a:gd name="T74" fmla="*/ 1881 w 2123"/>
                  <a:gd name="T75" fmla="*/ 1221 h 1579"/>
                  <a:gd name="T76" fmla="*/ 1847 w 2123"/>
                  <a:gd name="T77" fmla="*/ 1263 h 1579"/>
                  <a:gd name="T78" fmla="*/ 1808 w 2123"/>
                  <a:gd name="T79" fmla="*/ 1285 h 1579"/>
                  <a:gd name="T80" fmla="*/ 1761 w 2123"/>
                  <a:gd name="T81" fmla="*/ 1327 h 1579"/>
                  <a:gd name="T82" fmla="*/ 1624 w 2123"/>
                  <a:gd name="T83" fmla="*/ 1343 h 1579"/>
                  <a:gd name="T84" fmla="*/ 1468 w 2123"/>
                  <a:gd name="T85" fmla="*/ 1400 h 1579"/>
                  <a:gd name="T86" fmla="*/ 1376 w 2123"/>
                  <a:gd name="T87" fmla="*/ 1512 h 1579"/>
                  <a:gd name="T88" fmla="*/ 1325 w 2123"/>
                  <a:gd name="T89" fmla="*/ 1579 h 1579"/>
                  <a:gd name="T90" fmla="*/ 1265 w 2123"/>
                  <a:gd name="T91" fmla="*/ 1534 h 1579"/>
                  <a:gd name="T92" fmla="*/ 946 w 2123"/>
                  <a:gd name="T93" fmla="*/ 1265 h 1579"/>
                  <a:gd name="T94" fmla="*/ 899 w 2123"/>
                  <a:gd name="T95" fmla="*/ 1232 h 1579"/>
                  <a:gd name="T96" fmla="*/ 839 w 2123"/>
                  <a:gd name="T97" fmla="*/ 1243 h 1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3" h="1579">
                    <a:moveTo>
                      <a:pt x="839" y="1243"/>
                    </a:moveTo>
                    <a:lnTo>
                      <a:pt x="843" y="1228"/>
                    </a:lnTo>
                    <a:lnTo>
                      <a:pt x="664" y="938"/>
                    </a:lnTo>
                    <a:lnTo>
                      <a:pt x="614" y="938"/>
                    </a:lnTo>
                    <a:lnTo>
                      <a:pt x="523" y="872"/>
                    </a:lnTo>
                    <a:lnTo>
                      <a:pt x="434" y="870"/>
                    </a:lnTo>
                    <a:lnTo>
                      <a:pt x="349" y="836"/>
                    </a:lnTo>
                    <a:lnTo>
                      <a:pt x="146" y="870"/>
                    </a:lnTo>
                    <a:lnTo>
                      <a:pt x="123" y="861"/>
                    </a:lnTo>
                    <a:lnTo>
                      <a:pt x="105" y="799"/>
                    </a:lnTo>
                    <a:lnTo>
                      <a:pt x="0" y="731"/>
                    </a:lnTo>
                    <a:lnTo>
                      <a:pt x="342" y="395"/>
                    </a:lnTo>
                    <a:lnTo>
                      <a:pt x="450" y="269"/>
                    </a:lnTo>
                    <a:lnTo>
                      <a:pt x="503" y="271"/>
                    </a:lnTo>
                    <a:lnTo>
                      <a:pt x="523" y="288"/>
                    </a:lnTo>
                    <a:lnTo>
                      <a:pt x="547" y="293"/>
                    </a:lnTo>
                    <a:lnTo>
                      <a:pt x="821" y="0"/>
                    </a:lnTo>
                    <a:lnTo>
                      <a:pt x="942" y="108"/>
                    </a:lnTo>
                    <a:lnTo>
                      <a:pt x="1081" y="269"/>
                    </a:lnTo>
                    <a:lnTo>
                      <a:pt x="1236" y="380"/>
                    </a:lnTo>
                    <a:lnTo>
                      <a:pt x="1261" y="466"/>
                    </a:lnTo>
                    <a:lnTo>
                      <a:pt x="1384" y="602"/>
                    </a:lnTo>
                    <a:lnTo>
                      <a:pt x="1333" y="702"/>
                    </a:lnTo>
                    <a:lnTo>
                      <a:pt x="1406" y="804"/>
                    </a:lnTo>
                    <a:lnTo>
                      <a:pt x="1870" y="750"/>
                    </a:lnTo>
                    <a:lnTo>
                      <a:pt x="1921" y="815"/>
                    </a:lnTo>
                    <a:lnTo>
                      <a:pt x="1903" y="894"/>
                    </a:lnTo>
                    <a:lnTo>
                      <a:pt x="1855" y="975"/>
                    </a:lnTo>
                    <a:lnTo>
                      <a:pt x="1857" y="1027"/>
                    </a:lnTo>
                    <a:lnTo>
                      <a:pt x="1907" y="1095"/>
                    </a:lnTo>
                    <a:lnTo>
                      <a:pt x="2123" y="1266"/>
                    </a:lnTo>
                    <a:lnTo>
                      <a:pt x="2073" y="1303"/>
                    </a:lnTo>
                    <a:lnTo>
                      <a:pt x="2044" y="1303"/>
                    </a:lnTo>
                    <a:lnTo>
                      <a:pt x="2000" y="1258"/>
                    </a:lnTo>
                    <a:lnTo>
                      <a:pt x="1962" y="1260"/>
                    </a:lnTo>
                    <a:lnTo>
                      <a:pt x="1941" y="1272"/>
                    </a:lnTo>
                    <a:lnTo>
                      <a:pt x="1905" y="1266"/>
                    </a:lnTo>
                    <a:lnTo>
                      <a:pt x="1881" y="1221"/>
                    </a:lnTo>
                    <a:lnTo>
                      <a:pt x="1847" y="1263"/>
                    </a:lnTo>
                    <a:lnTo>
                      <a:pt x="1808" y="1285"/>
                    </a:lnTo>
                    <a:lnTo>
                      <a:pt x="1761" y="1327"/>
                    </a:lnTo>
                    <a:lnTo>
                      <a:pt x="1624" y="1343"/>
                    </a:lnTo>
                    <a:lnTo>
                      <a:pt x="1468" y="1400"/>
                    </a:lnTo>
                    <a:lnTo>
                      <a:pt x="1376" y="1512"/>
                    </a:lnTo>
                    <a:lnTo>
                      <a:pt x="1325" y="1579"/>
                    </a:lnTo>
                    <a:lnTo>
                      <a:pt x="1265" y="1534"/>
                    </a:lnTo>
                    <a:lnTo>
                      <a:pt x="946" y="1265"/>
                    </a:lnTo>
                    <a:lnTo>
                      <a:pt x="899" y="1232"/>
                    </a:lnTo>
                    <a:lnTo>
                      <a:pt x="839" y="1243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65" name="Freeform 77"/>
              <p:cNvSpPr>
                <a:spLocks noChangeAspect="1"/>
              </p:cNvSpPr>
              <p:nvPr/>
            </p:nvSpPr>
            <p:spPr bwMode="auto">
              <a:xfrm>
                <a:off x="4937" y="1931"/>
                <a:ext cx="204" cy="187"/>
              </a:xfrm>
              <a:custGeom>
                <a:avLst/>
                <a:gdLst>
                  <a:gd name="T0" fmla="*/ 1078 w 1126"/>
                  <a:gd name="T1" fmla="*/ 0 h 1040"/>
                  <a:gd name="T2" fmla="*/ 1126 w 1126"/>
                  <a:gd name="T3" fmla="*/ 47 h 1040"/>
                  <a:gd name="T4" fmla="*/ 1126 w 1126"/>
                  <a:gd name="T5" fmla="*/ 59 h 1040"/>
                  <a:gd name="T6" fmla="*/ 1076 w 1126"/>
                  <a:gd name="T7" fmla="*/ 138 h 1040"/>
                  <a:gd name="T8" fmla="*/ 1113 w 1126"/>
                  <a:gd name="T9" fmla="*/ 259 h 1040"/>
                  <a:gd name="T10" fmla="*/ 952 w 1126"/>
                  <a:gd name="T11" fmla="*/ 636 h 1040"/>
                  <a:gd name="T12" fmla="*/ 743 w 1126"/>
                  <a:gd name="T13" fmla="*/ 985 h 1040"/>
                  <a:gd name="T14" fmla="*/ 715 w 1126"/>
                  <a:gd name="T15" fmla="*/ 1040 h 1040"/>
                  <a:gd name="T16" fmla="*/ 354 w 1126"/>
                  <a:gd name="T17" fmla="*/ 810 h 1040"/>
                  <a:gd name="T18" fmla="*/ 145 w 1126"/>
                  <a:gd name="T19" fmla="*/ 638 h 1040"/>
                  <a:gd name="T20" fmla="*/ 96 w 1126"/>
                  <a:gd name="T21" fmla="*/ 576 h 1040"/>
                  <a:gd name="T22" fmla="*/ 93 w 1126"/>
                  <a:gd name="T23" fmla="*/ 522 h 1040"/>
                  <a:gd name="T24" fmla="*/ 140 w 1126"/>
                  <a:gd name="T25" fmla="*/ 441 h 1040"/>
                  <a:gd name="T26" fmla="*/ 160 w 1126"/>
                  <a:gd name="T27" fmla="*/ 361 h 1040"/>
                  <a:gd name="T28" fmla="*/ 103 w 1126"/>
                  <a:gd name="T29" fmla="*/ 292 h 1040"/>
                  <a:gd name="T30" fmla="*/ 89 w 1126"/>
                  <a:gd name="T31" fmla="*/ 237 h 1040"/>
                  <a:gd name="T32" fmla="*/ 0 w 1126"/>
                  <a:gd name="T33" fmla="*/ 113 h 1040"/>
                  <a:gd name="T34" fmla="*/ 344 w 1126"/>
                  <a:gd name="T35" fmla="*/ 113 h 1040"/>
                  <a:gd name="T36" fmla="*/ 349 w 1126"/>
                  <a:gd name="T37" fmla="*/ 49 h 1040"/>
                  <a:gd name="T38" fmla="*/ 454 w 1126"/>
                  <a:gd name="T39" fmla="*/ 14 h 1040"/>
                  <a:gd name="T40" fmla="*/ 466 w 1126"/>
                  <a:gd name="T41" fmla="*/ 97 h 1040"/>
                  <a:gd name="T42" fmla="*/ 1078 w 1126"/>
                  <a:gd name="T43" fmla="*/ 0 h 10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26" h="1040">
                    <a:moveTo>
                      <a:pt x="1078" y="0"/>
                    </a:moveTo>
                    <a:lnTo>
                      <a:pt x="1126" y="47"/>
                    </a:lnTo>
                    <a:lnTo>
                      <a:pt x="1126" y="59"/>
                    </a:lnTo>
                    <a:lnTo>
                      <a:pt x="1076" y="138"/>
                    </a:lnTo>
                    <a:lnTo>
                      <a:pt x="1113" y="259"/>
                    </a:lnTo>
                    <a:lnTo>
                      <a:pt x="952" y="636"/>
                    </a:lnTo>
                    <a:lnTo>
                      <a:pt x="743" y="985"/>
                    </a:lnTo>
                    <a:lnTo>
                      <a:pt x="715" y="1040"/>
                    </a:lnTo>
                    <a:lnTo>
                      <a:pt x="354" y="810"/>
                    </a:lnTo>
                    <a:lnTo>
                      <a:pt x="145" y="638"/>
                    </a:lnTo>
                    <a:lnTo>
                      <a:pt x="96" y="576"/>
                    </a:lnTo>
                    <a:lnTo>
                      <a:pt x="93" y="522"/>
                    </a:lnTo>
                    <a:lnTo>
                      <a:pt x="140" y="441"/>
                    </a:lnTo>
                    <a:lnTo>
                      <a:pt x="160" y="361"/>
                    </a:lnTo>
                    <a:lnTo>
                      <a:pt x="103" y="292"/>
                    </a:lnTo>
                    <a:lnTo>
                      <a:pt x="89" y="237"/>
                    </a:lnTo>
                    <a:lnTo>
                      <a:pt x="0" y="113"/>
                    </a:lnTo>
                    <a:lnTo>
                      <a:pt x="344" y="113"/>
                    </a:lnTo>
                    <a:lnTo>
                      <a:pt x="349" y="49"/>
                    </a:lnTo>
                    <a:lnTo>
                      <a:pt x="454" y="14"/>
                    </a:lnTo>
                    <a:lnTo>
                      <a:pt x="466" y="97"/>
                    </a:lnTo>
                    <a:lnTo>
                      <a:pt x="1078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66" name="Freeform 78"/>
              <p:cNvSpPr>
                <a:spLocks noChangeAspect="1"/>
              </p:cNvSpPr>
              <p:nvPr/>
            </p:nvSpPr>
            <p:spPr bwMode="auto">
              <a:xfrm>
                <a:off x="4903" y="1755"/>
                <a:ext cx="375" cy="289"/>
              </a:xfrm>
              <a:custGeom>
                <a:avLst/>
                <a:gdLst>
                  <a:gd name="T0" fmla="*/ 744 w 2080"/>
                  <a:gd name="T1" fmla="*/ 0 h 1602"/>
                  <a:gd name="T2" fmla="*/ 749 w 2080"/>
                  <a:gd name="T3" fmla="*/ 39 h 1602"/>
                  <a:gd name="T4" fmla="*/ 789 w 2080"/>
                  <a:gd name="T5" fmla="*/ 79 h 1602"/>
                  <a:gd name="T6" fmla="*/ 829 w 2080"/>
                  <a:gd name="T7" fmla="*/ 204 h 1602"/>
                  <a:gd name="T8" fmla="*/ 977 w 2080"/>
                  <a:gd name="T9" fmla="*/ 337 h 1602"/>
                  <a:gd name="T10" fmla="*/ 1135 w 2080"/>
                  <a:gd name="T11" fmla="*/ 510 h 1602"/>
                  <a:gd name="T12" fmla="*/ 1277 w 2080"/>
                  <a:gd name="T13" fmla="*/ 624 h 1602"/>
                  <a:gd name="T14" fmla="*/ 1397 w 2080"/>
                  <a:gd name="T15" fmla="*/ 689 h 1602"/>
                  <a:gd name="T16" fmla="*/ 1470 w 2080"/>
                  <a:gd name="T17" fmla="*/ 695 h 1602"/>
                  <a:gd name="T18" fmla="*/ 1419 w 2080"/>
                  <a:gd name="T19" fmla="*/ 941 h 1602"/>
                  <a:gd name="T20" fmla="*/ 1590 w 2080"/>
                  <a:gd name="T21" fmla="*/ 1168 h 1602"/>
                  <a:gd name="T22" fmla="*/ 1941 w 2080"/>
                  <a:gd name="T23" fmla="*/ 1125 h 1602"/>
                  <a:gd name="T24" fmla="*/ 2004 w 2080"/>
                  <a:gd name="T25" fmla="*/ 1134 h 1602"/>
                  <a:gd name="T26" fmla="*/ 2057 w 2080"/>
                  <a:gd name="T27" fmla="*/ 1156 h 1602"/>
                  <a:gd name="T28" fmla="*/ 2080 w 2080"/>
                  <a:gd name="T29" fmla="*/ 1208 h 1602"/>
                  <a:gd name="T30" fmla="*/ 2075 w 2080"/>
                  <a:gd name="T31" fmla="*/ 1384 h 1602"/>
                  <a:gd name="T32" fmla="*/ 1144 w 2080"/>
                  <a:gd name="T33" fmla="*/ 1602 h 1602"/>
                  <a:gd name="T34" fmla="*/ 1305 w 2080"/>
                  <a:gd name="T35" fmla="*/ 1239 h 1602"/>
                  <a:gd name="T36" fmla="*/ 1263 w 2080"/>
                  <a:gd name="T37" fmla="*/ 1109 h 1602"/>
                  <a:gd name="T38" fmla="*/ 1317 w 2080"/>
                  <a:gd name="T39" fmla="*/ 1038 h 1602"/>
                  <a:gd name="T40" fmla="*/ 1314 w 2080"/>
                  <a:gd name="T41" fmla="*/ 1020 h 1602"/>
                  <a:gd name="T42" fmla="*/ 1223 w 2080"/>
                  <a:gd name="T43" fmla="*/ 935 h 1602"/>
                  <a:gd name="T44" fmla="*/ 1195 w 2080"/>
                  <a:gd name="T45" fmla="*/ 932 h 1602"/>
                  <a:gd name="T46" fmla="*/ 894 w 2080"/>
                  <a:gd name="T47" fmla="*/ 949 h 1602"/>
                  <a:gd name="T48" fmla="*/ 775 w 2080"/>
                  <a:gd name="T49" fmla="*/ 930 h 1602"/>
                  <a:gd name="T50" fmla="*/ 621 w 2080"/>
                  <a:gd name="T51" fmla="*/ 878 h 1602"/>
                  <a:gd name="T52" fmla="*/ 605 w 2080"/>
                  <a:gd name="T53" fmla="*/ 828 h 1602"/>
                  <a:gd name="T54" fmla="*/ 591 w 2080"/>
                  <a:gd name="T55" fmla="*/ 796 h 1602"/>
                  <a:gd name="T56" fmla="*/ 517 w 2080"/>
                  <a:gd name="T57" fmla="*/ 771 h 1602"/>
                  <a:gd name="T58" fmla="*/ 474 w 2080"/>
                  <a:gd name="T59" fmla="*/ 822 h 1602"/>
                  <a:gd name="T60" fmla="*/ 92 w 2080"/>
                  <a:gd name="T61" fmla="*/ 714 h 1602"/>
                  <a:gd name="T62" fmla="*/ 18 w 2080"/>
                  <a:gd name="T63" fmla="*/ 521 h 1602"/>
                  <a:gd name="T64" fmla="*/ 0 w 2080"/>
                  <a:gd name="T65" fmla="*/ 453 h 1602"/>
                  <a:gd name="T66" fmla="*/ 89 w 2080"/>
                  <a:gd name="T67" fmla="*/ 331 h 1602"/>
                  <a:gd name="T68" fmla="*/ 211 w 2080"/>
                  <a:gd name="T69" fmla="*/ 320 h 1602"/>
                  <a:gd name="T70" fmla="*/ 256 w 2080"/>
                  <a:gd name="T71" fmla="*/ 351 h 1602"/>
                  <a:gd name="T72" fmla="*/ 427 w 2080"/>
                  <a:gd name="T73" fmla="*/ 382 h 1602"/>
                  <a:gd name="T74" fmla="*/ 557 w 2080"/>
                  <a:gd name="T75" fmla="*/ 246 h 1602"/>
                  <a:gd name="T76" fmla="*/ 653 w 2080"/>
                  <a:gd name="T77" fmla="*/ 269 h 1602"/>
                  <a:gd name="T78" fmla="*/ 710 w 2080"/>
                  <a:gd name="T79" fmla="*/ 144 h 1602"/>
                  <a:gd name="T80" fmla="*/ 689 w 2080"/>
                  <a:gd name="T81" fmla="*/ 50 h 1602"/>
                  <a:gd name="T82" fmla="*/ 744 w 2080"/>
                  <a:gd name="T83" fmla="*/ 0 h 16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080" h="1602">
                    <a:moveTo>
                      <a:pt x="744" y="0"/>
                    </a:moveTo>
                    <a:lnTo>
                      <a:pt x="749" y="39"/>
                    </a:lnTo>
                    <a:lnTo>
                      <a:pt x="789" y="79"/>
                    </a:lnTo>
                    <a:lnTo>
                      <a:pt x="829" y="204"/>
                    </a:lnTo>
                    <a:lnTo>
                      <a:pt x="977" y="337"/>
                    </a:lnTo>
                    <a:lnTo>
                      <a:pt x="1135" y="510"/>
                    </a:lnTo>
                    <a:lnTo>
                      <a:pt x="1277" y="624"/>
                    </a:lnTo>
                    <a:lnTo>
                      <a:pt x="1397" y="689"/>
                    </a:lnTo>
                    <a:lnTo>
                      <a:pt x="1470" y="695"/>
                    </a:lnTo>
                    <a:lnTo>
                      <a:pt x="1419" y="941"/>
                    </a:lnTo>
                    <a:lnTo>
                      <a:pt x="1590" y="1168"/>
                    </a:lnTo>
                    <a:lnTo>
                      <a:pt x="1941" y="1125"/>
                    </a:lnTo>
                    <a:lnTo>
                      <a:pt x="2004" y="1134"/>
                    </a:lnTo>
                    <a:lnTo>
                      <a:pt x="2057" y="1156"/>
                    </a:lnTo>
                    <a:lnTo>
                      <a:pt x="2080" y="1208"/>
                    </a:lnTo>
                    <a:lnTo>
                      <a:pt x="2075" y="1384"/>
                    </a:lnTo>
                    <a:lnTo>
                      <a:pt x="1144" y="1602"/>
                    </a:lnTo>
                    <a:lnTo>
                      <a:pt x="1305" y="1239"/>
                    </a:lnTo>
                    <a:lnTo>
                      <a:pt x="1263" y="1109"/>
                    </a:lnTo>
                    <a:lnTo>
                      <a:pt x="1317" y="1038"/>
                    </a:lnTo>
                    <a:lnTo>
                      <a:pt x="1314" y="1020"/>
                    </a:lnTo>
                    <a:lnTo>
                      <a:pt x="1223" y="935"/>
                    </a:lnTo>
                    <a:lnTo>
                      <a:pt x="1195" y="932"/>
                    </a:lnTo>
                    <a:lnTo>
                      <a:pt x="894" y="949"/>
                    </a:lnTo>
                    <a:lnTo>
                      <a:pt x="775" y="930"/>
                    </a:lnTo>
                    <a:lnTo>
                      <a:pt x="621" y="878"/>
                    </a:lnTo>
                    <a:lnTo>
                      <a:pt x="605" y="828"/>
                    </a:lnTo>
                    <a:lnTo>
                      <a:pt x="591" y="796"/>
                    </a:lnTo>
                    <a:lnTo>
                      <a:pt x="517" y="771"/>
                    </a:lnTo>
                    <a:lnTo>
                      <a:pt x="474" y="822"/>
                    </a:lnTo>
                    <a:lnTo>
                      <a:pt x="92" y="714"/>
                    </a:lnTo>
                    <a:lnTo>
                      <a:pt x="18" y="521"/>
                    </a:lnTo>
                    <a:lnTo>
                      <a:pt x="0" y="453"/>
                    </a:lnTo>
                    <a:lnTo>
                      <a:pt x="89" y="331"/>
                    </a:lnTo>
                    <a:lnTo>
                      <a:pt x="211" y="320"/>
                    </a:lnTo>
                    <a:lnTo>
                      <a:pt x="256" y="351"/>
                    </a:lnTo>
                    <a:lnTo>
                      <a:pt x="427" y="382"/>
                    </a:lnTo>
                    <a:lnTo>
                      <a:pt x="557" y="246"/>
                    </a:lnTo>
                    <a:lnTo>
                      <a:pt x="653" y="269"/>
                    </a:lnTo>
                    <a:lnTo>
                      <a:pt x="710" y="144"/>
                    </a:lnTo>
                    <a:lnTo>
                      <a:pt x="689" y="50"/>
                    </a:lnTo>
                    <a:lnTo>
                      <a:pt x="744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67" name="Freeform 79"/>
              <p:cNvSpPr>
                <a:spLocks noChangeAspect="1"/>
              </p:cNvSpPr>
              <p:nvPr/>
            </p:nvSpPr>
            <p:spPr bwMode="auto">
              <a:xfrm>
                <a:off x="4661" y="2205"/>
                <a:ext cx="139" cy="115"/>
              </a:xfrm>
              <a:custGeom>
                <a:avLst/>
                <a:gdLst>
                  <a:gd name="T0" fmla="*/ 512 w 773"/>
                  <a:gd name="T1" fmla="*/ 0 h 641"/>
                  <a:gd name="T2" fmla="*/ 612 w 773"/>
                  <a:gd name="T3" fmla="*/ 132 h 641"/>
                  <a:gd name="T4" fmla="*/ 569 w 773"/>
                  <a:gd name="T5" fmla="*/ 273 h 641"/>
                  <a:gd name="T6" fmla="*/ 636 w 773"/>
                  <a:gd name="T7" fmla="*/ 372 h 641"/>
                  <a:gd name="T8" fmla="*/ 719 w 773"/>
                  <a:gd name="T9" fmla="*/ 415 h 641"/>
                  <a:gd name="T10" fmla="*/ 773 w 773"/>
                  <a:gd name="T11" fmla="*/ 489 h 641"/>
                  <a:gd name="T12" fmla="*/ 555 w 773"/>
                  <a:gd name="T13" fmla="*/ 599 h 641"/>
                  <a:gd name="T14" fmla="*/ 475 w 773"/>
                  <a:gd name="T15" fmla="*/ 602 h 641"/>
                  <a:gd name="T16" fmla="*/ 433 w 773"/>
                  <a:gd name="T17" fmla="*/ 641 h 641"/>
                  <a:gd name="T18" fmla="*/ 330 w 773"/>
                  <a:gd name="T19" fmla="*/ 590 h 641"/>
                  <a:gd name="T20" fmla="*/ 273 w 773"/>
                  <a:gd name="T21" fmla="*/ 588 h 641"/>
                  <a:gd name="T22" fmla="*/ 247 w 773"/>
                  <a:gd name="T23" fmla="*/ 626 h 641"/>
                  <a:gd name="T24" fmla="*/ 188 w 773"/>
                  <a:gd name="T25" fmla="*/ 625 h 641"/>
                  <a:gd name="T26" fmla="*/ 0 w 773"/>
                  <a:gd name="T27" fmla="*/ 497 h 641"/>
                  <a:gd name="T28" fmla="*/ 135 w 773"/>
                  <a:gd name="T29" fmla="*/ 449 h 641"/>
                  <a:gd name="T30" fmla="*/ 180 w 773"/>
                  <a:gd name="T31" fmla="*/ 429 h 641"/>
                  <a:gd name="T32" fmla="*/ 161 w 773"/>
                  <a:gd name="T33" fmla="*/ 381 h 641"/>
                  <a:gd name="T34" fmla="*/ 209 w 773"/>
                  <a:gd name="T35" fmla="*/ 244 h 641"/>
                  <a:gd name="T36" fmla="*/ 250 w 773"/>
                  <a:gd name="T37" fmla="*/ 198 h 641"/>
                  <a:gd name="T38" fmla="*/ 305 w 773"/>
                  <a:gd name="T39" fmla="*/ 181 h 641"/>
                  <a:gd name="T40" fmla="*/ 512 w 773"/>
                  <a:gd name="T41" fmla="*/ 0 h 6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73" h="641">
                    <a:moveTo>
                      <a:pt x="512" y="0"/>
                    </a:moveTo>
                    <a:lnTo>
                      <a:pt x="612" y="132"/>
                    </a:lnTo>
                    <a:lnTo>
                      <a:pt x="569" y="273"/>
                    </a:lnTo>
                    <a:lnTo>
                      <a:pt x="636" y="372"/>
                    </a:lnTo>
                    <a:lnTo>
                      <a:pt x="719" y="415"/>
                    </a:lnTo>
                    <a:lnTo>
                      <a:pt x="773" y="489"/>
                    </a:lnTo>
                    <a:lnTo>
                      <a:pt x="555" y="599"/>
                    </a:lnTo>
                    <a:lnTo>
                      <a:pt x="475" y="602"/>
                    </a:lnTo>
                    <a:lnTo>
                      <a:pt x="433" y="641"/>
                    </a:lnTo>
                    <a:lnTo>
                      <a:pt x="330" y="590"/>
                    </a:lnTo>
                    <a:lnTo>
                      <a:pt x="273" y="588"/>
                    </a:lnTo>
                    <a:lnTo>
                      <a:pt x="247" y="626"/>
                    </a:lnTo>
                    <a:lnTo>
                      <a:pt x="188" y="625"/>
                    </a:lnTo>
                    <a:lnTo>
                      <a:pt x="0" y="497"/>
                    </a:lnTo>
                    <a:lnTo>
                      <a:pt x="135" y="449"/>
                    </a:lnTo>
                    <a:lnTo>
                      <a:pt x="180" y="429"/>
                    </a:lnTo>
                    <a:lnTo>
                      <a:pt x="161" y="381"/>
                    </a:lnTo>
                    <a:lnTo>
                      <a:pt x="209" y="244"/>
                    </a:lnTo>
                    <a:lnTo>
                      <a:pt x="250" y="198"/>
                    </a:lnTo>
                    <a:lnTo>
                      <a:pt x="305" y="181"/>
                    </a:lnTo>
                    <a:lnTo>
                      <a:pt x="512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68" name="Freeform 80"/>
              <p:cNvSpPr>
                <a:spLocks noChangeAspect="1"/>
              </p:cNvSpPr>
              <p:nvPr/>
            </p:nvSpPr>
            <p:spPr bwMode="auto">
              <a:xfrm>
                <a:off x="4481" y="2307"/>
                <a:ext cx="162" cy="232"/>
              </a:xfrm>
              <a:custGeom>
                <a:avLst/>
                <a:gdLst>
                  <a:gd name="T0" fmla="*/ 900 w 902"/>
                  <a:gd name="T1" fmla="*/ 0 h 1286"/>
                  <a:gd name="T2" fmla="*/ 893 w 902"/>
                  <a:gd name="T3" fmla="*/ 98 h 1286"/>
                  <a:gd name="T4" fmla="*/ 825 w 902"/>
                  <a:gd name="T5" fmla="*/ 143 h 1286"/>
                  <a:gd name="T6" fmla="*/ 902 w 902"/>
                  <a:gd name="T7" fmla="*/ 205 h 1286"/>
                  <a:gd name="T8" fmla="*/ 870 w 902"/>
                  <a:gd name="T9" fmla="*/ 234 h 1286"/>
                  <a:gd name="T10" fmla="*/ 881 w 902"/>
                  <a:gd name="T11" fmla="*/ 286 h 1286"/>
                  <a:gd name="T12" fmla="*/ 792 w 902"/>
                  <a:gd name="T13" fmla="*/ 368 h 1286"/>
                  <a:gd name="T14" fmla="*/ 808 w 902"/>
                  <a:gd name="T15" fmla="*/ 472 h 1286"/>
                  <a:gd name="T16" fmla="*/ 867 w 902"/>
                  <a:gd name="T17" fmla="*/ 523 h 1286"/>
                  <a:gd name="T18" fmla="*/ 883 w 902"/>
                  <a:gd name="T19" fmla="*/ 756 h 1286"/>
                  <a:gd name="T20" fmla="*/ 857 w 902"/>
                  <a:gd name="T21" fmla="*/ 864 h 1286"/>
                  <a:gd name="T22" fmla="*/ 795 w 902"/>
                  <a:gd name="T23" fmla="*/ 944 h 1286"/>
                  <a:gd name="T24" fmla="*/ 808 w 902"/>
                  <a:gd name="T25" fmla="*/ 1042 h 1286"/>
                  <a:gd name="T26" fmla="*/ 773 w 902"/>
                  <a:gd name="T27" fmla="*/ 1114 h 1286"/>
                  <a:gd name="T28" fmla="*/ 710 w 902"/>
                  <a:gd name="T29" fmla="*/ 1166 h 1286"/>
                  <a:gd name="T30" fmla="*/ 703 w 902"/>
                  <a:gd name="T31" fmla="*/ 1222 h 1286"/>
                  <a:gd name="T32" fmla="*/ 746 w 902"/>
                  <a:gd name="T33" fmla="*/ 1266 h 1286"/>
                  <a:gd name="T34" fmla="*/ 693 w 902"/>
                  <a:gd name="T35" fmla="*/ 1286 h 1286"/>
                  <a:gd name="T36" fmla="*/ 637 w 902"/>
                  <a:gd name="T37" fmla="*/ 1259 h 1286"/>
                  <a:gd name="T38" fmla="*/ 559 w 902"/>
                  <a:gd name="T39" fmla="*/ 1181 h 1286"/>
                  <a:gd name="T40" fmla="*/ 508 w 902"/>
                  <a:gd name="T41" fmla="*/ 1189 h 1286"/>
                  <a:gd name="T42" fmla="*/ 466 w 902"/>
                  <a:gd name="T43" fmla="*/ 1161 h 1286"/>
                  <a:gd name="T44" fmla="*/ 57 w 902"/>
                  <a:gd name="T45" fmla="*/ 1154 h 1286"/>
                  <a:gd name="T46" fmla="*/ 0 w 902"/>
                  <a:gd name="T47" fmla="*/ 1097 h 1286"/>
                  <a:gd name="T48" fmla="*/ 111 w 902"/>
                  <a:gd name="T49" fmla="*/ 938 h 1286"/>
                  <a:gd name="T50" fmla="*/ 232 w 902"/>
                  <a:gd name="T51" fmla="*/ 771 h 1286"/>
                  <a:gd name="T52" fmla="*/ 272 w 902"/>
                  <a:gd name="T53" fmla="*/ 703 h 1286"/>
                  <a:gd name="T54" fmla="*/ 220 w 902"/>
                  <a:gd name="T55" fmla="*/ 691 h 1286"/>
                  <a:gd name="T56" fmla="*/ 220 w 902"/>
                  <a:gd name="T57" fmla="*/ 655 h 1286"/>
                  <a:gd name="T58" fmla="*/ 334 w 902"/>
                  <a:gd name="T59" fmla="*/ 518 h 1286"/>
                  <a:gd name="T60" fmla="*/ 528 w 902"/>
                  <a:gd name="T61" fmla="*/ 487 h 1286"/>
                  <a:gd name="T62" fmla="*/ 599 w 902"/>
                  <a:gd name="T63" fmla="*/ 359 h 1286"/>
                  <a:gd name="T64" fmla="*/ 512 w 902"/>
                  <a:gd name="T65" fmla="*/ 271 h 1286"/>
                  <a:gd name="T66" fmla="*/ 596 w 902"/>
                  <a:gd name="T67" fmla="*/ 178 h 1286"/>
                  <a:gd name="T68" fmla="*/ 601 w 902"/>
                  <a:gd name="T69" fmla="*/ 179 h 1286"/>
                  <a:gd name="T70" fmla="*/ 808 w 902"/>
                  <a:gd name="T71" fmla="*/ 56 h 1286"/>
                  <a:gd name="T72" fmla="*/ 900 w 902"/>
                  <a:gd name="T73" fmla="*/ 0 h 1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02" h="1286">
                    <a:moveTo>
                      <a:pt x="900" y="0"/>
                    </a:moveTo>
                    <a:lnTo>
                      <a:pt x="893" y="98"/>
                    </a:lnTo>
                    <a:lnTo>
                      <a:pt x="825" y="143"/>
                    </a:lnTo>
                    <a:lnTo>
                      <a:pt x="902" y="205"/>
                    </a:lnTo>
                    <a:lnTo>
                      <a:pt x="870" y="234"/>
                    </a:lnTo>
                    <a:lnTo>
                      <a:pt x="881" y="286"/>
                    </a:lnTo>
                    <a:lnTo>
                      <a:pt x="792" y="368"/>
                    </a:lnTo>
                    <a:lnTo>
                      <a:pt x="808" y="472"/>
                    </a:lnTo>
                    <a:lnTo>
                      <a:pt x="867" y="523"/>
                    </a:lnTo>
                    <a:lnTo>
                      <a:pt x="883" y="756"/>
                    </a:lnTo>
                    <a:lnTo>
                      <a:pt x="857" y="864"/>
                    </a:lnTo>
                    <a:lnTo>
                      <a:pt x="795" y="944"/>
                    </a:lnTo>
                    <a:lnTo>
                      <a:pt x="808" y="1042"/>
                    </a:lnTo>
                    <a:lnTo>
                      <a:pt x="773" y="1114"/>
                    </a:lnTo>
                    <a:lnTo>
                      <a:pt x="710" y="1166"/>
                    </a:lnTo>
                    <a:lnTo>
                      <a:pt x="703" y="1222"/>
                    </a:lnTo>
                    <a:lnTo>
                      <a:pt x="746" y="1266"/>
                    </a:lnTo>
                    <a:lnTo>
                      <a:pt x="693" y="1286"/>
                    </a:lnTo>
                    <a:lnTo>
                      <a:pt x="637" y="1259"/>
                    </a:lnTo>
                    <a:lnTo>
                      <a:pt x="559" y="1181"/>
                    </a:lnTo>
                    <a:lnTo>
                      <a:pt x="508" y="1189"/>
                    </a:lnTo>
                    <a:lnTo>
                      <a:pt x="466" y="1161"/>
                    </a:lnTo>
                    <a:lnTo>
                      <a:pt x="57" y="1154"/>
                    </a:lnTo>
                    <a:lnTo>
                      <a:pt x="0" y="1097"/>
                    </a:lnTo>
                    <a:lnTo>
                      <a:pt x="111" y="938"/>
                    </a:lnTo>
                    <a:lnTo>
                      <a:pt x="232" y="771"/>
                    </a:lnTo>
                    <a:lnTo>
                      <a:pt x="272" y="703"/>
                    </a:lnTo>
                    <a:lnTo>
                      <a:pt x="220" y="691"/>
                    </a:lnTo>
                    <a:lnTo>
                      <a:pt x="220" y="655"/>
                    </a:lnTo>
                    <a:lnTo>
                      <a:pt x="334" y="518"/>
                    </a:lnTo>
                    <a:lnTo>
                      <a:pt x="528" y="487"/>
                    </a:lnTo>
                    <a:lnTo>
                      <a:pt x="599" y="359"/>
                    </a:lnTo>
                    <a:lnTo>
                      <a:pt x="512" y="271"/>
                    </a:lnTo>
                    <a:lnTo>
                      <a:pt x="596" y="178"/>
                    </a:lnTo>
                    <a:lnTo>
                      <a:pt x="601" y="179"/>
                    </a:lnTo>
                    <a:lnTo>
                      <a:pt x="808" y="56"/>
                    </a:lnTo>
                    <a:lnTo>
                      <a:pt x="900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69" name="Freeform 81"/>
              <p:cNvSpPr>
                <a:spLocks noChangeAspect="1"/>
              </p:cNvSpPr>
              <p:nvPr/>
            </p:nvSpPr>
            <p:spPr bwMode="auto">
              <a:xfrm>
                <a:off x="4348" y="2200"/>
                <a:ext cx="241" cy="339"/>
              </a:xfrm>
              <a:custGeom>
                <a:avLst/>
                <a:gdLst>
                  <a:gd name="T0" fmla="*/ 534 w 1335"/>
                  <a:gd name="T1" fmla="*/ 0 h 1880"/>
                  <a:gd name="T2" fmla="*/ 406 w 1335"/>
                  <a:gd name="T3" fmla="*/ 61 h 1880"/>
                  <a:gd name="T4" fmla="*/ 337 w 1335"/>
                  <a:gd name="T5" fmla="*/ 123 h 1880"/>
                  <a:gd name="T6" fmla="*/ 321 w 1335"/>
                  <a:gd name="T7" fmla="*/ 163 h 1880"/>
                  <a:gd name="T8" fmla="*/ 245 w 1335"/>
                  <a:gd name="T9" fmla="*/ 288 h 1880"/>
                  <a:gd name="T10" fmla="*/ 148 w 1335"/>
                  <a:gd name="T11" fmla="*/ 357 h 1880"/>
                  <a:gd name="T12" fmla="*/ 3 w 1335"/>
                  <a:gd name="T13" fmla="*/ 360 h 1880"/>
                  <a:gd name="T14" fmla="*/ 0 w 1335"/>
                  <a:gd name="T15" fmla="*/ 697 h 1880"/>
                  <a:gd name="T16" fmla="*/ 5 w 1335"/>
                  <a:gd name="T17" fmla="*/ 745 h 1880"/>
                  <a:gd name="T18" fmla="*/ 41 w 1335"/>
                  <a:gd name="T19" fmla="*/ 763 h 1880"/>
                  <a:gd name="T20" fmla="*/ 37 w 1335"/>
                  <a:gd name="T21" fmla="*/ 824 h 1880"/>
                  <a:gd name="T22" fmla="*/ 60 w 1335"/>
                  <a:gd name="T23" fmla="*/ 892 h 1880"/>
                  <a:gd name="T24" fmla="*/ 55 w 1335"/>
                  <a:gd name="T25" fmla="*/ 1267 h 1880"/>
                  <a:gd name="T26" fmla="*/ 152 w 1335"/>
                  <a:gd name="T27" fmla="*/ 1469 h 1880"/>
                  <a:gd name="T28" fmla="*/ 406 w 1335"/>
                  <a:gd name="T29" fmla="*/ 1880 h 1880"/>
                  <a:gd name="T30" fmla="*/ 524 w 1335"/>
                  <a:gd name="T31" fmla="*/ 1872 h 1880"/>
                  <a:gd name="T32" fmla="*/ 539 w 1335"/>
                  <a:gd name="T33" fmla="*/ 1828 h 1880"/>
                  <a:gd name="T34" fmla="*/ 635 w 1335"/>
                  <a:gd name="T35" fmla="*/ 1816 h 1880"/>
                  <a:gd name="T36" fmla="*/ 755 w 1335"/>
                  <a:gd name="T37" fmla="*/ 1801 h 1880"/>
                  <a:gd name="T38" fmla="*/ 794 w 1335"/>
                  <a:gd name="T39" fmla="*/ 1749 h 1880"/>
                  <a:gd name="T40" fmla="*/ 735 w 1335"/>
                  <a:gd name="T41" fmla="*/ 1692 h 1880"/>
                  <a:gd name="T42" fmla="*/ 969 w 1335"/>
                  <a:gd name="T43" fmla="*/ 1365 h 1880"/>
                  <a:gd name="T44" fmla="*/ 1008 w 1335"/>
                  <a:gd name="T45" fmla="*/ 1298 h 1880"/>
                  <a:gd name="T46" fmla="*/ 957 w 1335"/>
                  <a:gd name="T47" fmla="*/ 1286 h 1880"/>
                  <a:gd name="T48" fmla="*/ 957 w 1335"/>
                  <a:gd name="T49" fmla="*/ 1250 h 1880"/>
                  <a:gd name="T50" fmla="*/ 1070 w 1335"/>
                  <a:gd name="T51" fmla="*/ 1113 h 1880"/>
                  <a:gd name="T52" fmla="*/ 1264 w 1335"/>
                  <a:gd name="T53" fmla="*/ 1084 h 1880"/>
                  <a:gd name="T54" fmla="*/ 1335 w 1335"/>
                  <a:gd name="T55" fmla="*/ 954 h 1880"/>
                  <a:gd name="T56" fmla="*/ 1249 w 1335"/>
                  <a:gd name="T57" fmla="*/ 868 h 1880"/>
                  <a:gd name="T58" fmla="*/ 1335 w 1335"/>
                  <a:gd name="T59" fmla="*/ 773 h 1880"/>
                  <a:gd name="T60" fmla="*/ 1079 w 1335"/>
                  <a:gd name="T61" fmla="*/ 549 h 1880"/>
                  <a:gd name="T62" fmla="*/ 484 w 1335"/>
                  <a:gd name="T63" fmla="*/ 474 h 1880"/>
                  <a:gd name="T64" fmla="*/ 743 w 1335"/>
                  <a:gd name="T65" fmla="*/ 106 h 1880"/>
                  <a:gd name="T66" fmla="*/ 705 w 1335"/>
                  <a:gd name="T67" fmla="*/ 94 h 1880"/>
                  <a:gd name="T68" fmla="*/ 679 w 1335"/>
                  <a:gd name="T69" fmla="*/ 10 h 1880"/>
                  <a:gd name="T70" fmla="*/ 534 w 1335"/>
                  <a:gd name="T71" fmla="*/ 0 h 18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35" h="1880">
                    <a:moveTo>
                      <a:pt x="534" y="0"/>
                    </a:moveTo>
                    <a:lnTo>
                      <a:pt x="406" y="61"/>
                    </a:lnTo>
                    <a:lnTo>
                      <a:pt x="337" y="123"/>
                    </a:lnTo>
                    <a:lnTo>
                      <a:pt x="321" y="163"/>
                    </a:lnTo>
                    <a:lnTo>
                      <a:pt x="245" y="288"/>
                    </a:lnTo>
                    <a:lnTo>
                      <a:pt x="148" y="357"/>
                    </a:lnTo>
                    <a:lnTo>
                      <a:pt x="3" y="360"/>
                    </a:lnTo>
                    <a:lnTo>
                      <a:pt x="0" y="697"/>
                    </a:lnTo>
                    <a:lnTo>
                      <a:pt x="5" y="745"/>
                    </a:lnTo>
                    <a:lnTo>
                      <a:pt x="41" y="763"/>
                    </a:lnTo>
                    <a:lnTo>
                      <a:pt x="37" y="824"/>
                    </a:lnTo>
                    <a:lnTo>
                      <a:pt x="60" y="892"/>
                    </a:lnTo>
                    <a:lnTo>
                      <a:pt x="55" y="1267"/>
                    </a:lnTo>
                    <a:lnTo>
                      <a:pt x="152" y="1469"/>
                    </a:lnTo>
                    <a:lnTo>
                      <a:pt x="406" y="1880"/>
                    </a:lnTo>
                    <a:lnTo>
                      <a:pt x="524" y="1872"/>
                    </a:lnTo>
                    <a:lnTo>
                      <a:pt x="539" y="1828"/>
                    </a:lnTo>
                    <a:lnTo>
                      <a:pt x="635" y="1816"/>
                    </a:lnTo>
                    <a:lnTo>
                      <a:pt x="755" y="1801"/>
                    </a:lnTo>
                    <a:lnTo>
                      <a:pt x="794" y="1749"/>
                    </a:lnTo>
                    <a:lnTo>
                      <a:pt x="735" y="1692"/>
                    </a:lnTo>
                    <a:lnTo>
                      <a:pt x="969" y="1365"/>
                    </a:lnTo>
                    <a:lnTo>
                      <a:pt x="1008" y="1298"/>
                    </a:lnTo>
                    <a:lnTo>
                      <a:pt x="957" y="1286"/>
                    </a:lnTo>
                    <a:lnTo>
                      <a:pt x="957" y="1250"/>
                    </a:lnTo>
                    <a:lnTo>
                      <a:pt x="1070" y="1113"/>
                    </a:lnTo>
                    <a:lnTo>
                      <a:pt x="1264" y="1084"/>
                    </a:lnTo>
                    <a:lnTo>
                      <a:pt x="1335" y="954"/>
                    </a:lnTo>
                    <a:lnTo>
                      <a:pt x="1249" y="868"/>
                    </a:lnTo>
                    <a:lnTo>
                      <a:pt x="1335" y="773"/>
                    </a:lnTo>
                    <a:lnTo>
                      <a:pt x="1079" y="549"/>
                    </a:lnTo>
                    <a:lnTo>
                      <a:pt x="484" y="474"/>
                    </a:lnTo>
                    <a:lnTo>
                      <a:pt x="743" y="106"/>
                    </a:lnTo>
                    <a:lnTo>
                      <a:pt x="705" y="94"/>
                    </a:lnTo>
                    <a:lnTo>
                      <a:pt x="679" y="10"/>
                    </a:lnTo>
                    <a:lnTo>
                      <a:pt x="534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70" name="Freeform 82"/>
              <p:cNvSpPr>
                <a:spLocks noChangeAspect="1"/>
              </p:cNvSpPr>
              <p:nvPr/>
            </p:nvSpPr>
            <p:spPr bwMode="auto">
              <a:xfrm>
                <a:off x="4753" y="2179"/>
                <a:ext cx="251" cy="158"/>
              </a:xfrm>
              <a:custGeom>
                <a:avLst/>
                <a:gdLst>
                  <a:gd name="T0" fmla="*/ 265 w 1393"/>
                  <a:gd name="T1" fmla="*/ 635 h 875"/>
                  <a:gd name="T2" fmla="*/ 208 w 1393"/>
                  <a:gd name="T3" fmla="*/ 558 h 875"/>
                  <a:gd name="T4" fmla="*/ 125 w 1393"/>
                  <a:gd name="T5" fmla="*/ 514 h 875"/>
                  <a:gd name="T6" fmla="*/ 58 w 1393"/>
                  <a:gd name="T7" fmla="*/ 415 h 875"/>
                  <a:gd name="T8" fmla="*/ 100 w 1393"/>
                  <a:gd name="T9" fmla="*/ 274 h 875"/>
                  <a:gd name="T10" fmla="*/ 0 w 1393"/>
                  <a:gd name="T11" fmla="*/ 141 h 875"/>
                  <a:gd name="T12" fmla="*/ 27 w 1393"/>
                  <a:gd name="T13" fmla="*/ 109 h 875"/>
                  <a:gd name="T14" fmla="*/ 43 w 1393"/>
                  <a:gd name="T15" fmla="*/ 83 h 875"/>
                  <a:gd name="T16" fmla="*/ 8 w 1393"/>
                  <a:gd name="T17" fmla="*/ 40 h 875"/>
                  <a:gd name="T18" fmla="*/ 27 w 1393"/>
                  <a:gd name="T19" fmla="*/ 0 h 875"/>
                  <a:gd name="T20" fmla="*/ 116 w 1393"/>
                  <a:gd name="T21" fmla="*/ 97 h 875"/>
                  <a:gd name="T22" fmla="*/ 337 w 1393"/>
                  <a:gd name="T23" fmla="*/ 168 h 875"/>
                  <a:gd name="T24" fmla="*/ 485 w 1393"/>
                  <a:gd name="T25" fmla="*/ 88 h 875"/>
                  <a:gd name="T26" fmla="*/ 553 w 1393"/>
                  <a:gd name="T27" fmla="*/ 69 h 875"/>
                  <a:gd name="T28" fmla="*/ 846 w 1393"/>
                  <a:gd name="T29" fmla="*/ 288 h 875"/>
                  <a:gd name="T30" fmla="*/ 892 w 1393"/>
                  <a:gd name="T31" fmla="*/ 306 h 875"/>
                  <a:gd name="T32" fmla="*/ 962 w 1393"/>
                  <a:gd name="T33" fmla="*/ 368 h 875"/>
                  <a:gd name="T34" fmla="*/ 1013 w 1393"/>
                  <a:gd name="T35" fmla="*/ 435 h 875"/>
                  <a:gd name="T36" fmla="*/ 1393 w 1393"/>
                  <a:gd name="T37" fmla="*/ 438 h 875"/>
                  <a:gd name="T38" fmla="*/ 1372 w 1393"/>
                  <a:gd name="T39" fmla="*/ 479 h 875"/>
                  <a:gd name="T40" fmla="*/ 1320 w 1393"/>
                  <a:gd name="T41" fmla="*/ 517 h 875"/>
                  <a:gd name="T42" fmla="*/ 1289 w 1393"/>
                  <a:gd name="T43" fmla="*/ 555 h 875"/>
                  <a:gd name="T44" fmla="*/ 1248 w 1393"/>
                  <a:gd name="T45" fmla="*/ 683 h 875"/>
                  <a:gd name="T46" fmla="*/ 1209 w 1393"/>
                  <a:gd name="T47" fmla="*/ 707 h 875"/>
                  <a:gd name="T48" fmla="*/ 1174 w 1393"/>
                  <a:gd name="T49" fmla="*/ 766 h 875"/>
                  <a:gd name="T50" fmla="*/ 1133 w 1393"/>
                  <a:gd name="T51" fmla="*/ 813 h 875"/>
                  <a:gd name="T52" fmla="*/ 1119 w 1393"/>
                  <a:gd name="T53" fmla="*/ 875 h 875"/>
                  <a:gd name="T54" fmla="*/ 618 w 1393"/>
                  <a:gd name="T55" fmla="*/ 869 h 875"/>
                  <a:gd name="T56" fmla="*/ 198 w 1393"/>
                  <a:gd name="T57" fmla="*/ 869 h 875"/>
                  <a:gd name="T58" fmla="*/ 179 w 1393"/>
                  <a:gd name="T59" fmla="*/ 870 h 875"/>
                  <a:gd name="T60" fmla="*/ 265 w 1393"/>
                  <a:gd name="T61" fmla="*/ 659 h 875"/>
                  <a:gd name="T62" fmla="*/ 265 w 1393"/>
                  <a:gd name="T63" fmla="*/ 635 h 8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93" h="875">
                    <a:moveTo>
                      <a:pt x="265" y="635"/>
                    </a:moveTo>
                    <a:lnTo>
                      <a:pt x="208" y="558"/>
                    </a:lnTo>
                    <a:lnTo>
                      <a:pt x="125" y="514"/>
                    </a:lnTo>
                    <a:lnTo>
                      <a:pt x="58" y="415"/>
                    </a:lnTo>
                    <a:lnTo>
                      <a:pt x="100" y="274"/>
                    </a:lnTo>
                    <a:lnTo>
                      <a:pt x="0" y="141"/>
                    </a:lnTo>
                    <a:lnTo>
                      <a:pt x="27" y="109"/>
                    </a:lnTo>
                    <a:lnTo>
                      <a:pt x="43" y="83"/>
                    </a:lnTo>
                    <a:lnTo>
                      <a:pt x="8" y="40"/>
                    </a:lnTo>
                    <a:lnTo>
                      <a:pt x="27" y="0"/>
                    </a:lnTo>
                    <a:lnTo>
                      <a:pt x="116" y="97"/>
                    </a:lnTo>
                    <a:lnTo>
                      <a:pt x="337" y="168"/>
                    </a:lnTo>
                    <a:lnTo>
                      <a:pt x="485" y="88"/>
                    </a:lnTo>
                    <a:lnTo>
                      <a:pt x="553" y="69"/>
                    </a:lnTo>
                    <a:lnTo>
                      <a:pt x="846" y="288"/>
                    </a:lnTo>
                    <a:lnTo>
                      <a:pt x="892" y="306"/>
                    </a:lnTo>
                    <a:lnTo>
                      <a:pt x="962" y="368"/>
                    </a:lnTo>
                    <a:lnTo>
                      <a:pt x="1013" y="435"/>
                    </a:lnTo>
                    <a:lnTo>
                      <a:pt x="1393" y="438"/>
                    </a:lnTo>
                    <a:lnTo>
                      <a:pt x="1372" y="479"/>
                    </a:lnTo>
                    <a:lnTo>
                      <a:pt x="1320" y="517"/>
                    </a:lnTo>
                    <a:lnTo>
                      <a:pt x="1289" y="555"/>
                    </a:lnTo>
                    <a:lnTo>
                      <a:pt x="1248" y="683"/>
                    </a:lnTo>
                    <a:lnTo>
                      <a:pt x="1209" y="707"/>
                    </a:lnTo>
                    <a:lnTo>
                      <a:pt x="1174" y="766"/>
                    </a:lnTo>
                    <a:lnTo>
                      <a:pt x="1133" y="813"/>
                    </a:lnTo>
                    <a:lnTo>
                      <a:pt x="1119" y="875"/>
                    </a:lnTo>
                    <a:lnTo>
                      <a:pt x="618" y="869"/>
                    </a:lnTo>
                    <a:lnTo>
                      <a:pt x="198" y="869"/>
                    </a:lnTo>
                    <a:lnTo>
                      <a:pt x="179" y="870"/>
                    </a:lnTo>
                    <a:lnTo>
                      <a:pt x="265" y="659"/>
                    </a:lnTo>
                    <a:lnTo>
                      <a:pt x="265" y="635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71" name="Freeform 83"/>
              <p:cNvSpPr>
                <a:spLocks noChangeAspect="1"/>
              </p:cNvSpPr>
              <p:nvPr/>
            </p:nvSpPr>
            <p:spPr bwMode="auto">
              <a:xfrm>
                <a:off x="4859" y="2069"/>
                <a:ext cx="208" cy="157"/>
              </a:xfrm>
              <a:custGeom>
                <a:avLst/>
                <a:gdLst>
                  <a:gd name="T0" fmla="*/ 795 w 1152"/>
                  <a:gd name="T1" fmla="*/ 47 h 872"/>
                  <a:gd name="T2" fmla="*/ 1152 w 1152"/>
                  <a:gd name="T3" fmla="*/ 274 h 872"/>
                  <a:gd name="T4" fmla="*/ 1015 w 1152"/>
                  <a:gd name="T5" fmla="*/ 567 h 872"/>
                  <a:gd name="T6" fmla="*/ 875 w 1152"/>
                  <a:gd name="T7" fmla="*/ 872 h 872"/>
                  <a:gd name="T8" fmla="*/ 618 w 1152"/>
                  <a:gd name="T9" fmla="*/ 739 h 872"/>
                  <a:gd name="T10" fmla="*/ 533 w 1152"/>
                  <a:gd name="T11" fmla="*/ 730 h 872"/>
                  <a:gd name="T12" fmla="*/ 423 w 1152"/>
                  <a:gd name="T13" fmla="*/ 625 h 872"/>
                  <a:gd name="T14" fmla="*/ 407 w 1152"/>
                  <a:gd name="T15" fmla="*/ 561 h 872"/>
                  <a:gd name="T16" fmla="*/ 388 w 1152"/>
                  <a:gd name="T17" fmla="*/ 520 h 872"/>
                  <a:gd name="T18" fmla="*/ 309 w 1152"/>
                  <a:gd name="T19" fmla="*/ 423 h 872"/>
                  <a:gd name="T20" fmla="*/ 219 w 1152"/>
                  <a:gd name="T21" fmla="*/ 359 h 872"/>
                  <a:gd name="T22" fmla="*/ 72 w 1152"/>
                  <a:gd name="T23" fmla="*/ 354 h 872"/>
                  <a:gd name="T24" fmla="*/ 53 w 1152"/>
                  <a:gd name="T25" fmla="*/ 375 h 872"/>
                  <a:gd name="T26" fmla="*/ 1 w 1152"/>
                  <a:gd name="T27" fmla="*/ 359 h 872"/>
                  <a:gd name="T28" fmla="*/ 0 w 1152"/>
                  <a:gd name="T29" fmla="*/ 358 h 872"/>
                  <a:gd name="T30" fmla="*/ 50 w 1152"/>
                  <a:gd name="T31" fmla="*/ 291 h 872"/>
                  <a:gd name="T32" fmla="*/ 142 w 1152"/>
                  <a:gd name="T33" fmla="*/ 179 h 872"/>
                  <a:gd name="T34" fmla="*/ 298 w 1152"/>
                  <a:gd name="T35" fmla="*/ 122 h 872"/>
                  <a:gd name="T36" fmla="*/ 435 w 1152"/>
                  <a:gd name="T37" fmla="*/ 106 h 872"/>
                  <a:gd name="T38" fmla="*/ 482 w 1152"/>
                  <a:gd name="T39" fmla="*/ 64 h 872"/>
                  <a:gd name="T40" fmla="*/ 521 w 1152"/>
                  <a:gd name="T41" fmla="*/ 42 h 872"/>
                  <a:gd name="T42" fmla="*/ 555 w 1152"/>
                  <a:gd name="T43" fmla="*/ 0 h 872"/>
                  <a:gd name="T44" fmla="*/ 579 w 1152"/>
                  <a:gd name="T45" fmla="*/ 45 h 872"/>
                  <a:gd name="T46" fmla="*/ 615 w 1152"/>
                  <a:gd name="T47" fmla="*/ 51 h 872"/>
                  <a:gd name="T48" fmla="*/ 636 w 1152"/>
                  <a:gd name="T49" fmla="*/ 39 h 872"/>
                  <a:gd name="T50" fmla="*/ 674 w 1152"/>
                  <a:gd name="T51" fmla="*/ 37 h 872"/>
                  <a:gd name="T52" fmla="*/ 718 w 1152"/>
                  <a:gd name="T53" fmla="*/ 82 h 872"/>
                  <a:gd name="T54" fmla="*/ 747 w 1152"/>
                  <a:gd name="T55" fmla="*/ 82 h 872"/>
                  <a:gd name="T56" fmla="*/ 795 w 1152"/>
                  <a:gd name="T57" fmla="*/ 47 h 8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52" h="872">
                    <a:moveTo>
                      <a:pt x="795" y="47"/>
                    </a:moveTo>
                    <a:lnTo>
                      <a:pt x="1152" y="274"/>
                    </a:lnTo>
                    <a:lnTo>
                      <a:pt x="1015" y="567"/>
                    </a:lnTo>
                    <a:lnTo>
                      <a:pt x="875" y="872"/>
                    </a:lnTo>
                    <a:lnTo>
                      <a:pt x="618" y="739"/>
                    </a:lnTo>
                    <a:lnTo>
                      <a:pt x="533" y="730"/>
                    </a:lnTo>
                    <a:lnTo>
                      <a:pt x="423" y="625"/>
                    </a:lnTo>
                    <a:lnTo>
                      <a:pt x="407" y="561"/>
                    </a:lnTo>
                    <a:lnTo>
                      <a:pt x="388" y="520"/>
                    </a:lnTo>
                    <a:lnTo>
                      <a:pt x="309" y="423"/>
                    </a:lnTo>
                    <a:lnTo>
                      <a:pt x="219" y="359"/>
                    </a:lnTo>
                    <a:lnTo>
                      <a:pt x="72" y="354"/>
                    </a:lnTo>
                    <a:lnTo>
                      <a:pt x="53" y="375"/>
                    </a:lnTo>
                    <a:lnTo>
                      <a:pt x="1" y="359"/>
                    </a:lnTo>
                    <a:lnTo>
                      <a:pt x="0" y="358"/>
                    </a:lnTo>
                    <a:lnTo>
                      <a:pt x="50" y="291"/>
                    </a:lnTo>
                    <a:lnTo>
                      <a:pt x="142" y="179"/>
                    </a:lnTo>
                    <a:lnTo>
                      <a:pt x="298" y="122"/>
                    </a:lnTo>
                    <a:lnTo>
                      <a:pt x="435" y="106"/>
                    </a:lnTo>
                    <a:lnTo>
                      <a:pt x="482" y="64"/>
                    </a:lnTo>
                    <a:lnTo>
                      <a:pt x="521" y="42"/>
                    </a:lnTo>
                    <a:lnTo>
                      <a:pt x="555" y="0"/>
                    </a:lnTo>
                    <a:lnTo>
                      <a:pt x="579" y="45"/>
                    </a:lnTo>
                    <a:lnTo>
                      <a:pt x="615" y="51"/>
                    </a:lnTo>
                    <a:lnTo>
                      <a:pt x="636" y="39"/>
                    </a:lnTo>
                    <a:lnTo>
                      <a:pt x="674" y="37"/>
                    </a:lnTo>
                    <a:lnTo>
                      <a:pt x="718" y="82"/>
                    </a:lnTo>
                    <a:lnTo>
                      <a:pt x="747" y="82"/>
                    </a:lnTo>
                    <a:lnTo>
                      <a:pt x="795" y="47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72" name="Freeform 84"/>
              <p:cNvSpPr>
                <a:spLocks noChangeAspect="1"/>
              </p:cNvSpPr>
              <p:nvPr/>
            </p:nvSpPr>
            <p:spPr bwMode="auto">
              <a:xfrm>
                <a:off x="4435" y="1799"/>
                <a:ext cx="336" cy="540"/>
              </a:xfrm>
              <a:custGeom>
                <a:avLst/>
                <a:gdLst>
                  <a:gd name="T0" fmla="*/ 0 w 1862"/>
                  <a:gd name="T1" fmla="*/ 2694 h 2994"/>
                  <a:gd name="T2" fmla="*/ 856 w 1862"/>
                  <a:gd name="T3" fmla="*/ 2994 h 2994"/>
                  <a:gd name="T4" fmla="*/ 1251 w 1862"/>
                  <a:gd name="T5" fmla="*/ 2743 h 2994"/>
                  <a:gd name="T6" fmla="*/ 1434 w 1862"/>
                  <a:gd name="T7" fmla="*/ 2675 h 2994"/>
                  <a:gd name="T8" fmla="*/ 1465 w 1862"/>
                  <a:gd name="T9" fmla="*/ 2490 h 2994"/>
                  <a:gd name="T10" fmla="*/ 1559 w 1862"/>
                  <a:gd name="T11" fmla="*/ 2426 h 2994"/>
                  <a:gd name="T12" fmla="*/ 1792 w 1862"/>
                  <a:gd name="T13" fmla="*/ 2214 h 2994"/>
                  <a:gd name="T14" fmla="*/ 1745 w 1862"/>
                  <a:gd name="T15" fmla="*/ 2145 h 2994"/>
                  <a:gd name="T16" fmla="*/ 1861 w 1862"/>
                  <a:gd name="T17" fmla="*/ 1723 h 2994"/>
                  <a:gd name="T18" fmla="*/ 1687 w 1862"/>
                  <a:gd name="T19" fmla="*/ 1214 h 2994"/>
                  <a:gd name="T20" fmla="*/ 1542 w 1862"/>
                  <a:gd name="T21" fmla="*/ 1143 h 2994"/>
                  <a:gd name="T22" fmla="*/ 1368 w 1862"/>
                  <a:gd name="T23" fmla="*/ 1109 h 2994"/>
                  <a:gd name="T24" fmla="*/ 1147 w 1862"/>
                  <a:gd name="T25" fmla="*/ 1131 h 2994"/>
                  <a:gd name="T26" fmla="*/ 1024 w 1862"/>
                  <a:gd name="T27" fmla="*/ 1004 h 2994"/>
                  <a:gd name="T28" fmla="*/ 1451 w 1862"/>
                  <a:gd name="T29" fmla="*/ 571 h 2994"/>
                  <a:gd name="T30" fmla="*/ 1521 w 1862"/>
                  <a:gd name="T31" fmla="*/ 542 h 2994"/>
                  <a:gd name="T32" fmla="*/ 1568 w 1862"/>
                  <a:gd name="T33" fmla="*/ 566 h 2994"/>
                  <a:gd name="T34" fmla="*/ 1814 w 1862"/>
                  <a:gd name="T35" fmla="*/ 247 h 2994"/>
                  <a:gd name="T36" fmla="*/ 1477 w 1862"/>
                  <a:gd name="T37" fmla="*/ 30 h 2994"/>
                  <a:gd name="T38" fmla="*/ 1376 w 1862"/>
                  <a:gd name="T39" fmla="*/ 0 h 2994"/>
                  <a:gd name="T40" fmla="*/ 1295 w 1862"/>
                  <a:gd name="T41" fmla="*/ 73 h 2994"/>
                  <a:gd name="T42" fmla="*/ 1338 w 1862"/>
                  <a:gd name="T43" fmla="*/ 243 h 2994"/>
                  <a:gd name="T44" fmla="*/ 1070 w 1862"/>
                  <a:gd name="T45" fmla="*/ 476 h 2994"/>
                  <a:gd name="T46" fmla="*/ 991 w 1862"/>
                  <a:gd name="T47" fmla="*/ 476 h 2994"/>
                  <a:gd name="T48" fmla="*/ 813 w 1862"/>
                  <a:gd name="T49" fmla="*/ 561 h 2994"/>
                  <a:gd name="T50" fmla="*/ 844 w 1862"/>
                  <a:gd name="T51" fmla="*/ 740 h 2994"/>
                  <a:gd name="T52" fmla="*/ 690 w 1862"/>
                  <a:gd name="T53" fmla="*/ 827 h 2994"/>
                  <a:gd name="T54" fmla="*/ 650 w 1862"/>
                  <a:gd name="T55" fmla="*/ 957 h 2994"/>
                  <a:gd name="T56" fmla="*/ 463 w 1862"/>
                  <a:gd name="T57" fmla="*/ 1106 h 2994"/>
                  <a:gd name="T58" fmla="*/ 365 w 1862"/>
                  <a:gd name="T59" fmla="*/ 1168 h 2994"/>
                  <a:gd name="T60" fmla="*/ 497 w 1862"/>
                  <a:gd name="T61" fmla="*/ 1333 h 2994"/>
                  <a:gd name="T62" fmla="*/ 611 w 1862"/>
                  <a:gd name="T63" fmla="*/ 1183 h 2994"/>
                  <a:gd name="T64" fmla="*/ 1116 w 1862"/>
                  <a:gd name="T65" fmla="*/ 1201 h 2994"/>
                  <a:gd name="T66" fmla="*/ 1158 w 1862"/>
                  <a:gd name="T67" fmla="*/ 1372 h 2994"/>
                  <a:gd name="T68" fmla="*/ 929 w 1862"/>
                  <a:gd name="T69" fmla="*/ 1634 h 2994"/>
                  <a:gd name="T70" fmla="*/ 921 w 1862"/>
                  <a:gd name="T71" fmla="*/ 1752 h 2994"/>
                  <a:gd name="T72" fmla="*/ 510 w 1862"/>
                  <a:gd name="T73" fmla="*/ 1802 h 2994"/>
                  <a:gd name="T74" fmla="*/ 534 w 1862"/>
                  <a:gd name="T75" fmla="*/ 1954 h 2994"/>
                  <a:gd name="T76" fmla="*/ 552 w 1862"/>
                  <a:gd name="T77" fmla="*/ 2055 h 2994"/>
                  <a:gd name="T78" fmla="*/ 258 w 1862"/>
                  <a:gd name="T79" fmla="*/ 2327 h 29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62" h="2994">
                    <a:moveTo>
                      <a:pt x="258" y="2327"/>
                    </a:moveTo>
                    <a:lnTo>
                      <a:pt x="0" y="2694"/>
                    </a:lnTo>
                    <a:lnTo>
                      <a:pt x="603" y="2770"/>
                    </a:lnTo>
                    <a:lnTo>
                      <a:pt x="856" y="2994"/>
                    </a:lnTo>
                    <a:lnTo>
                      <a:pt x="1119" y="2838"/>
                    </a:lnTo>
                    <a:lnTo>
                      <a:pt x="1251" y="2743"/>
                    </a:lnTo>
                    <a:lnTo>
                      <a:pt x="1394" y="2694"/>
                    </a:lnTo>
                    <a:lnTo>
                      <a:pt x="1434" y="2675"/>
                    </a:lnTo>
                    <a:lnTo>
                      <a:pt x="1414" y="2625"/>
                    </a:lnTo>
                    <a:lnTo>
                      <a:pt x="1465" y="2490"/>
                    </a:lnTo>
                    <a:lnTo>
                      <a:pt x="1503" y="2444"/>
                    </a:lnTo>
                    <a:lnTo>
                      <a:pt x="1559" y="2426"/>
                    </a:lnTo>
                    <a:lnTo>
                      <a:pt x="1763" y="2247"/>
                    </a:lnTo>
                    <a:lnTo>
                      <a:pt x="1792" y="2214"/>
                    </a:lnTo>
                    <a:lnTo>
                      <a:pt x="1762" y="2180"/>
                    </a:lnTo>
                    <a:lnTo>
                      <a:pt x="1745" y="2145"/>
                    </a:lnTo>
                    <a:lnTo>
                      <a:pt x="1756" y="2012"/>
                    </a:lnTo>
                    <a:lnTo>
                      <a:pt x="1861" y="1723"/>
                    </a:lnTo>
                    <a:lnTo>
                      <a:pt x="1862" y="1502"/>
                    </a:lnTo>
                    <a:lnTo>
                      <a:pt x="1687" y="1214"/>
                    </a:lnTo>
                    <a:lnTo>
                      <a:pt x="1636" y="1209"/>
                    </a:lnTo>
                    <a:lnTo>
                      <a:pt x="1542" y="1143"/>
                    </a:lnTo>
                    <a:lnTo>
                      <a:pt x="1453" y="1142"/>
                    </a:lnTo>
                    <a:lnTo>
                      <a:pt x="1368" y="1109"/>
                    </a:lnTo>
                    <a:lnTo>
                      <a:pt x="1170" y="1144"/>
                    </a:lnTo>
                    <a:lnTo>
                      <a:pt x="1147" y="1131"/>
                    </a:lnTo>
                    <a:lnTo>
                      <a:pt x="1127" y="1068"/>
                    </a:lnTo>
                    <a:lnTo>
                      <a:pt x="1024" y="1004"/>
                    </a:lnTo>
                    <a:lnTo>
                      <a:pt x="1370" y="663"/>
                    </a:lnTo>
                    <a:lnTo>
                      <a:pt x="1451" y="571"/>
                    </a:lnTo>
                    <a:lnTo>
                      <a:pt x="1473" y="542"/>
                    </a:lnTo>
                    <a:lnTo>
                      <a:pt x="1521" y="542"/>
                    </a:lnTo>
                    <a:lnTo>
                      <a:pt x="1543" y="559"/>
                    </a:lnTo>
                    <a:lnTo>
                      <a:pt x="1568" y="566"/>
                    </a:lnTo>
                    <a:lnTo>
                      <a:pt x="1845" y="275"/>
                    </a:lnTo>
                    <a:lnTo>
                      <a:pt x="1814" y="247"/>
                    </a:lnTo>
                    <a:lnTo>
                      <a:pt x="1623" y="134"/>
                    </a:lnTo>
                    <a:lnTo>
                      <a:pt x="1477" y="30"/>
                    </a:lnTo>
                    <a:lnTo>
                      <a:pt x="1436" y="30"/>
                    </a:lnTo>
                    <a:lnTo>
                      <a:pt x="1376" y="0"/>
                    </a:lnTo>
                    <a:lnTo>
                      <a:pt x="1302" y="32"/>
                    </a:lnTo>
                    <a:lnTo>
                      <a:pt x="1295" y="73"/>
                    </a:lnTo>
                    <a:lnTo>
                      <a:pt x="1354" y="109"/>
                    </a:lnTo>
                    <a:lnTo>
                      <a:pt x="1338" y="243"/>
                    </a:lnTo>
                    <a:lnTo>
                      <a:pt x="1285" y="247"/>
                    </a:lnTo>
                    <a:lnTo>
                      <a:pt x="1070" y="476"/>
                    </a:lnTo>
                    <a:lnTo>
                      <a:pt x="1008" y="465"/>
                    </a:lnTo>
                    <a:lnTo>
                      <a:pt x="991" y="476"/>
                    </a:lnTo>
                    <a:lnTo>
                      <a:pt x="906" y="469"/>
                    </a:lnTo>
                    <a:lnTo>
                      <a:pt x="813" y="561"/>
                    </a:lnTo>
                    <a:lnTo>
                      <a:pt x="800" y="650"/>
                    </a:lnTo>
                    <a:lnTo>
                      <a:pt x="844" y="740"/>
                    </a:lnTo>
                    <a:lnTo>
                      <a:pt x="771" y="825"/>
                    </a:lnTo>
                    <a:lnTo>
                      <a:pt x="690" y="827"/>
                    </a:lnTo>
                    <a:lnTo>
                      <a:pt x="648" y="863"/>
                    </a:lnTo>
                    <a:lnTo>
                      <a:pt x="650" y="957"/>
                    </a:lnTo>
                    <a:lnTo>
                      <a:pt x="547" y="1059"/>
                    </a:lnTo>
                    <a:lnTo>
                      <a:pt x="463" y="1106"/>
                    </a:lnTo>
                    <a:lnTo>
                      <a:pt x="409" y="1104"/>
                    </a:lnTo>
                    <a:lnTo>
                      <a:pt x="365" y="1168"/>
                    </a:lnTo>
                    <a:lnTo>
                      <a:pt x="459" y="1350"/>
                    </a:lnTo>
                    <a:lnTo>
                      <a:pt x="497" y="1333"/>
                    </a:lnTo>
                    <a:lnTo>
                      <a:pt x="476" y="1285"/>
                    </a:lnTo>
                    <a:lnTo>
                      <a:pt x="611" y="1183"/>
                    </a:lnTo>
                    <a:lnTo>
                      <a:pt x="857" y="1240"/>
                    </a:lnTo>
                    <a:lnTo>
                      <a:pt x="1116" y="1201"/>
                    </a:lnTo>
                    <a:lnTo>
                      <a:pt x="1207" y="1413"/>
                    </a:lnTo>
                    <a:lnTo>
                      <a:pt x="1158" y="1372"/>
                    </a:lnTo>
                    <a:lnTo>
                      <a:pt x="912" y="1451"/>
                    </a:lnTo>
                    <a:lnTo>
                      <a:pt x="929" y="1634"/>
                    </a:lnTo>
                    <a:lnTo>
                      <a:pt x="973" y="1691"/>
                    </a:lnTo>
                    <a:lnTo>
                      <a:pt x="921" y="1752"/>
                    </a:lnTo>
                    <a:lnTo>
                      <a:pt x="940" y="1863"/>
                    </a:lnTo>
                    <a:lnTo>
                      <a:pt x="510" y="1802"/>
                    </a:lnTo>
                    <a:lnTo>
                      <a:pt x="494" y="1835"/>
                    </a:lnTo>
                    <a:lnTo>
                      <a:pt x="534" y="1954"/>
                    </a:lnTo>
                    <a:lnTo>
                      <a:pt x="525" y="2018"/>
                    </a:lnTo>
                    <a:lnTo>
                      <a:pt x="552" y="2055"/>
                    </a:lnTo>
                    <a:lnTo>
                      <a:pt x="312" y="2317"/>
                    </a:lnTo>
                    <a:lnTo>
                      <a:pt x="258" y="2327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68373" name="Group 85"/>
          <p:cNvGrpSpPr>
            <a:grpSpLocks/>
          </p:cNvGrpSpPr>
          <p:nvPr/>
        </p:nvGrpSpPr>
        <p:grpSpPr bwMode="auto">
          <a:xfrm>
            <a:off x="5219700" y="4179888"/>
            <a:ext cx="2047875" cy="1790700"/>
            <a:chOff x="3288" y="2633"/>
            <a:chExt cx="1290" cy="1128"/>
          </a:xfrm>
        </p:grpSpPr>
        <p:sp>
          <p:nvSpPr>
            <p:cNvPr id="268374" name="Text Box 86"/>
            <p:cNvSpPr txBox="1">
              <a:spLocks noChangeArrowheads="1"/>
            </p:cNvSpPr>
            <p:nvPr/>
          </p:nvSpPr>
          <p:spPr bwMode="auto">
            <a:xfrm>
              <a:off x="3288" y="3511"/>
              <a:ext cx="711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Centro Sul Cariri</a:t>
              </a:r>
            </a:p>
          </p:txBody>
        </p:sp>
        <p:sp>
          <p:nvSpPr>
            <p:cNvPr id="268375" name="Freeform 87"/>
            <p:cNvSpPr>
              <a:spLocks/>
            </p:cNvSpPr>
            <p:nvPr/>
          </p:nvSpPr>
          <p:spPr bwMode="auto">
            <a:xfrm flipH="1">
              <a:off x="3323" y="3468"/>
              <a:ext cx="699" cy="274"/>
            </a:xfrm>
            <a:custGeom>
              <a:avLst/>
              <a:gdLst>
                <a:gd name="T0" fmla="*/ 0 w 647"/>
                <a:gd name="T1" fmla="*/ 0 h 140"/>
                <a:gd name="T2" fmla="*/ 165 w 647"/>
                <a:gd name="T3" fmla="*/ 140 h 140"/>
                <a:gd name="T4" fmla="*/ 647 w 647"/>
                <a:gd name="T5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7" h="140">
                  <a:moveTo>
                    <a:pt x="0" y="0"/>
                  </a:moveTo>
                  <a:lnTo>
                    <a:pt x="165" y="140"/>
                  </a:lnTo>
                  <a:lnTo>
                    <a:pt x="647" y="14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68376" name="Group 88"/>
            <p:cNvGrpSpPr>
              <a:grpSpLocks/>
            </p:cNvGrpSpPr>
            <p:nvPr/>
          </p:nvGrpSpPr>
          <p:grpSpPr bwMode="auto">
            <a:xfrm>
              <a:off x="3355" y="2633"/>
              <a:ext cx="1223" cy="1099"/>
              <a:chOff x="3355" y="2633"/>
              <a:chExt cx="1223" cy="1099"/>
            </a:xfrm>
          </p:grpSpPr>
          <p:sp>
            <p:nvSpPr>
              <p:cNvPr id="268377" name="Freeform 89"/>
              <p:cNvSpPr>
                <a:spLocks noChangeAspect="1"/>
              </p:cNvSpPr>
              <p:nvPr/>
            </p:nvSpPr>
            <p:spPr bwMode="auto">
              <a:xfrm>
                <a:off x="3549" y="3265"/>
                <a:ext cx="227" cy="222"/>
              </a:xfrm>
              <a:custGeom>
                <a:avLst/>
                <a:gdLst>
                  <a:gd name="T0" fmla="*/ 1227 w 1256"/>
                  <a:gd name="T1" fmla="*/ 185 h 1232"/>
                  <a:gd name="T2" fmla="*/ 1225 w 1256"/>
                  <a:gd name="T3" fmla="*/ 213 h 1232"/>
                  <a:gd name="T4" fmla="*/ 1249 w 1256"/>
                  <a:gd name="T5" fmla="*/ 278 h 1232"/>
                  <a:gd name="T6" fmla="*/ 1256 w 1256"/>
                  <a:gd name="T7" fmla="*/ 907 h 1232"/>
                  <a:gd name="T8" fmla="*/ 882 w 1256"/>
                  <a:gd name="T9" fmla="*/ 1052 h 1232"/>
                  <a:gd name="T10" fmla="*/ 879 w 1256"/>
                  <a:gd name="T11" fmla="*/ 1088 h 1232"/>
                  <a:gd name="T12" fmla="*/ 825 w 1256"/>
                  <a:gd name="T13" fmla="*/ 1124 h 1232"/>
                  <a:gd name="T14" fmla="*/ 625 w 1256"/>
                  <a:gd name="T15" fmla="*/ 1124 h 1232"/>
                  <a:gd name="T16" fmla="*/ 86 w 1256"/>
                  <a:gd name="T17" fmla="*/ 1232 h 1232"/>
                  <a:gd name="T18" fmla="*/ 0 w 1256"/>
                  <a:gd name="T19" fmla="*/ 1118 h 1232"/>
                  <a:gd name="T20" fmla="*/ 29 w 1256"/>
                  <a:gd name="T21" fmla="*/ 322 h 1232"/>
                  <a:gd name="T22" fmla="*/ 96 w 1256"/>
                  <a:gd name="T23" fmla="*/ 278 h 1232"/>
                  <a:gd name="T24" fmla="*/ 91 w 1256"/>
                  <a:gd name="T25" fmla="*/ 227 h 1232"/>
                  <a:gd name="T26" fmla="*/ 145 w 1256"/>
                  <a:gd name="T27" fmla="*/ 208 h 1232"/>
                  <a:gd name="T28" fmla="*/ 310 w 1256"/>
                  <a:gd name="T29" fmla="*/ 131 h 1232"/>
                  <a:gd name="T30" fmla="*/ 302 w 1256"/>
                  <a:gd name="T31" fmla="*/ 84 h 1232"/>
                  <a:gd name="T32" fmla="*/ 335 w 1256"/>
                  <a:gd name="T33" fmla="*/ 46 h 1232"/>
                  <a:gd name="T34" fmla="*/ 340 w 1256"/>
                  <a:gd name="T35" fmla="*/ 0 h 1232"/>
                  <a:gd name="T36" fmla="*/ 431 w 1256"/>
                  <a:gd name="T37" fmla="*/ 221 h 1232"/>
                  <a:gd name="T38" fmla="*/ 547 w 1256"/>
                  <a:gd name="T39" fmla="*/ 265 h 1232"/>
                  <a:gd name="T40" fmla="*/ 748 w 1256"/>
                  <a:gd name="T41" fmla="*/ 345 h 1232"/>
                  <a:gd name="T42" fmla="*/ 923 w 1256"/>
                  <a:gd name="T43" fmla="*/ 335 h 1232"/>
                  <a:gd name="T44" fmla="*/ 1142 w 1256"/>
                  <a:gd name="T45" fmla="*/ 178 h 1232"/>
                  <a:gd name="T46" fmla="*/ 1163 w 1256"/>
                  <a:gd name="T47" fmla="*/ 163 h 1232"/>
                  <a:gd name="T48" fmla="*/ 1227 w 1256"/>
                  <a:gd name="T49" fmla="*/ 185 h 1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56" h="1232">
                    <a:moveTo>
                      <a:pt x="1227" y="185"/>
                    </a:moveTo>
                    <a:lnTo>
                      <a:pt x="1225" y="213"/>
                    </a:lnTo>
                    <a:lnTo>
                      <a:pt x="1249" y="278"/>
                    </a:lnTo>
                    <a:lnTo>
                      <a:pt x="1256" y="907"/>
                    </a:lnTo>
                    <a:lnTo>
                      <a:pt x="882" y="1052"/>
                    </a:lnTo>
                    <a:lnTo>
                      <a:pt x="879" y="1088"/>
                    </a:lnTo>
                    <a:lnTo>
                      <a:pt x="825" y="1124"/>
                    </a:lnTo>
                    <a:lnTo>
                      <a:pt x="625" y="1124"/>
                    </a:lnTo>
                    <a:lnTo>
                      <a:pt x="86" y="1232"/>
                    </a:lnTo>
                    <a:lnTo>
                      <a:pt x="0" y="1118"/>
                    </a:lnTo>
                    <a:lnTo>
                      <a:pt x="29" y="322"/>
                    </a:lnTo>
                    <a:lnTo>
                      <a:pt x="96" y="278"/>
                    </a:lnTo>
                    <a:lnTo>
                      <a:pt x="91" y="227"/>
                    </a:lnTo>
                    <a:lnTo>
                      <a:pt x="145" y="208"/>
                    </a:lnTo>
                    <a:lnTo>
                      <a:pt x="310" y="131"/>
                    </a:lnTo>
                    <a:lnTo>
                      <a:pt x="302" y="84"/>
                    </a:lnTo>
                    <a:lnTo>
                      <a:pt x="335" y="46"/>
                    </a:lnTo>
                    <a:lnTo>
                      <a:pt x="340" y="0"/>
                    </a:lnTo>
                    <a:lnTo>
                      <a:pt x="431" y="221"/>
                    </a:lnTo>
                    <a:lnTo>
                      <a:pt x="547" y="265"/>
                    </a:lnTo>
                    <a:lnTo>
                      <a:pt x="748" y="345"/>
                    </a:lnTo>
                    <a:lnTo>
                      <a:pt x="923" y="335"/>
                    </a:lnTo>
                    <a:lnTo>
                      <a:pt x="1142" y="178"/>
                    </a:lnTo>
                    <a:lnTo>
                      <a:pt x="1163" y="163"/>
                    </a:lnTo>
                    <a:lnTo>
                      <a:pt x="1227" y="18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78" name="Freeform 90"/>
              <p:cNvSpPr>
                <a:spLocks noChangeAspect="1"/>
              </p:cNvSpPr>
              <p:nvPr/>
            </p:nvSpPr>
            <p:spPr bwMode="auto">
              <a:xfrm>
                <a:off x="3765" y="3009"/>
                <a:ext cx="181" cy="134"/>
              </a:xfrm>
              <a:custGeom>
                <a:avLst/>
                <a:gdLst>
                  <a:gd name="T0" fmla="*/ 571 w 1002"/>
                  <a:gd name="T1" fmla="*/ 0 h 742"/>
                  <a:gd name="T2" fmla="*/ 595 w 1002"/>
                  <a:gd name="T3" fmla="*/ 38 h 742"/>
                  <a:gd name="T4" fmla="*/ 577 w 1002"/>
                  <a:gd name="T5" fmla="*/ 76 h 742"/>
                  <a:gd name="T6" fmla="*/ 559 w 1002"/>
                  <a:gd name="T7" fmla="*/ 76 h 742"/>
                  <a:gd name="T8" fmla="*/ 563 w 1002"/>
                  <a:gd name="T9" fmla="*/ 120 h 742"/>
                  <a:gd name="T10" fmla="*/ 586 w 1002"/>
                  <a:gd name="T11" fmla="*/ 144 h 742"/>
                  <a:gd name="T12" fmla="*/ 647 w 1002"/>
                  <a:gd name="T13" fmla="*/ 123 h 742"/>
                  <a:gd name="T14" fmla="*/ 687 w 1002"/>
                  <a:gd name="T15" fmla="*/ 151 h 742"/>
                  <a:gd name="T16" fmla="*/ 723 w 1002"/>
                  <a:gd name="T17" fmla="*/ 128 h 742"/>
                  <a:gd name="T18" fmla="*/ 797 w 1002"/>
                  <a:gd name="T19" fmla="*/ 145 h 742"/>
                  <a:gd name="T20" fmla="*/ 819 w 1002"/>
                  <a:gd name="T21" fmla="*/ 174 h 742"/>
                  <a:gd name="T22" fmla="*/ 874 w 1002"/>
                  <a:gd name="T23" fmla="*/ 437 h 742"/>
                  <a:gd name="T24" fmla="*/ 982 w 1002"/>
                  <a:gd name="T25" fmla="*/ 440 h 742"/>
                  <a:gd name="T26" fmla="*/ 1002 w 1002"/>
                  <a:gd name="T27" fmla="*/ 502 h 742"/>
                  <a:gd name="T28" fmla="*/ 965 w 1002"/>
                  <a:gd name="T29" fmla="*/ 612 h 742"/>
                  <a:gd name="T30" fmla="*/ 856 w 1002"/>
                  <a:gd name="T31" fmla="*/ 643 h 742"/>
                  <a:gd name="T32" fmla="*/ 838 w 1002"/>
                  <a:gd name="T33" fmla="*/ 637 h 742"/>
                  <a:gd name="T34" fmla="*/ 833 w 1002"/>
                  <a:gd name="T35" fmla="*/ 614 h 742"/>
                  <a:gd name="T36" fmla="*/ 803 w 1002"/>
                  <a:gd name="T37" fmla="*/ 623 h 742"/>
                  <a:gd name="T38" fmla="*/ 832 w 1002"/>
                  <a:gd name="T39" fmla="*/ 725 h 742"/>
                  <a:gd name="T40" fmla="*/ 726 w 1002"/>
                  <a:gd name="T41" fmla="*/ 742 h 742"/>
                  <a:gd name="T42" fmla="*/ 680 w 1002"/>
                  <a:gd name="T43" fmla="*/ 614 h 742"/>
                  <a:gd name="T44" fmla="*/ 615 w 1002"/>
                  <a:gd name="T45" fmla="*/ 599 h 742"/>
                  <a:gd name="T46" fmla="*/ 577 w 1002"/>
                  <a:gd name="T47" fmla="*/ 622 h 742"/>
                  <a:gd name="T48" fmla="*/ 549 w 1002"/>
                  <a:gd name="T49" fmla="*/ 667 h 742"/>
                  <a:gd name="T50" fmla="*/ 401 w 1002"/>
                  <a:gd name="T51" fmla="*/ 660 h 742"/>
                  <a:gd name="T52" fmla="*/ 117 w 1002"/>
                  <a:gd name="T53" fmla="*/ 734 h 742"/>
                  <a:gd name="T54" fmla="*/ 66 w 1002"/>
                  <a:gd name="T55" fmla="*/ 609 h 742"/>
                  <a:gd name="T56" fmla="*/ 0 w 1002"/>
                  <a:gd name="T57" fmla="*/ 534 h 742"/>
                  <a:gd name="T58" fmla="*/ 99 w 1002"/>
                  <a:gd name="T59" fmla="*/ 440 h 742"/>
                  <a:gd name="T60" fmla="*/ 242 w 1002"/>
                  <a:gd name="T61" fmla="*/ 326 h 742"/>
                  <a:gd name="T62" fmla="*/ 237 w 1002"/>
                  <a:gd name="T63" fmla="*/ 305 h 742"/>
                  <a:gd name="T64" fmla="*/ 295 w 1002"/>
                  <a:gd name="T65" fmla="*/ 297 h 742"/>
                  <a:gd name="T66" fmla="*/ 368 w 1002"/>
                  <a:gd name="T67" fmla="*/ 224 h 742"/>
                  <a:gd name="T68" fmla="*/ 392 w 1002"/>
                  <a:gd name="T69" fmla="*/ 220 h 742"/>
                  <a:gd name="T70" fmla="*/ 448 w 1002"/>
                  <a:gd name="T71" fmla="*/ 198 h 742"/>
                  <a:gd name="T72" fmla="*/ 442 w 1002"/>
                  <a:gd name="T73" fmla="*/ 111 h 742"/>
                  <a:gd name="T74" fmla="*/ 467 w 1002"/>
                  <a:gd name="T75" fmla="*/ 83 h 742"/>
                  <a:gd name="T76" fmla="*/ 571 w 1002"/>
                  <a:gd name="T77" fmla="*/ 0 h 7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002" h="742">
                    <a:moveTo>
                      <a:pt x="571" y="0"/>
                    </a:moveTo>
                    <a:lnTo>
                      <a:pt x="595" y="38"/>
                    </a:lnTo>
                    <a:lnTo>
                      <a:pt x="577" y="76"/>
                    </a:lnTo>
                    <a:lnTo>
                      <a:pt x="559" y="76"/>
                    </a:lnTo>
                    <a:lnTo>
                      <a:pt x="563" y="120"/>
                    </a:lnTo>
                    <a:lnTo>
                      <a:pt x="586" y="144"/>
                    </a:lnTo>
                    <a:lnTo>
                      <a:pt x="647" y="123"/>
                    </a:lnTo>
                    <a:lnTo>
                      <a:pt x="687" y="151"/>
                    </a:lnTo>
                    <a:lnTo>
                      <a:pt x="723" y="128"/>
                    </a:lnTo>
                    <a:lnTo>
                      <a:pt x="797" y="145"/>
                    </a:lnTo>
                    <a:lnTo>
                      <a:pt x="819" y="174"/>
                    </a:lnTo>
                    <a:lnTo>
                      <a:pt x="874" y="437"/>
                    </a:lnTo>
                    <a:lnTo>
                      <a:pt x="982" y="440"/>
                    </a:lnTo>
                    <a:lnTo>
                      <a:pt x="1002" y="502"/>
                    </a:lnTo>
                    <a:lnTo>
                      <a:pt x="965" y="612"/>
                    </a:lnTo>
                    <a:lnTo>
                      <a:pt x="856" y="643"/>
                    </a:lnTo>
                    <a:lnTo>
                      <a:pt x="838" y="637"/>
                    </a:lnTo>
                    <a:lnTo>
                      <a:pt x="833" y="614"/>
                    </a:lnTo>
                    <a:lnTo>
                      <a:pt x="803" y="623"/>
                    </a:lnTo>
                    <a:lnTo>
                      <a:pt x="832" y="725"/>
                    </a:lnTo>
                    <a:lnTo>
                      <a:pt x="726" y="742"/>
                    </a:lnTo>
                    <a:lnTo>
                      <a:pt x="680" y="614"/>
                    </a:lnTo>
                    <a:lnTo>
                      <a:pt x="615" y="599"/>
                    </a:lnTo>
                    <a:lnTo>
                      <a:pt x="577" y="622"/>
                    </a:lnTo>
                    <a:lnTo>
                      <a:pt x="549" y="667"/>
                    </a:lnTo>
                    <a:lnTo>
                      <a:pt x="401" y="660"/>
                    </a:lnTo>
                    <a:lnTo>
                      <a:pt x="117" y="734"/>
                    </a:lnTo>
                    <a:lnTo>
                      <a:pt x="66" y="609"/>
                    </a:lnTo>
                    <a:lnTo>
                      <a:pt x="0" y="534"/>
                    </a:lnTo>
                    <a:lnTo>
                      <a:pt x="99" y="440"/>
                    </a:lnTo>
                    <a:lnTo>
                      <a:pt x="242" y="326"/>
                    </a:lnTo>
                    <a:lnTo>
                      <a:pt x="237" y="305"/>
                    </a:lnTo>
                    <a:lnTo>
                      <a:pt x="295" y="297"/>
                    </a:lnTo>
                    <a:lnTo>
                      <a:pt x="368" y="224"/>
                    </a:lnTo>
                    <a:lnTo>
                      <a:pt x="392" y="220"/>
                    </a:lnTo>
                    <a:lnTo>
                      <a:pt x="448" y="198"/>
                    </a:lnTo>
                    <a:lnTo>
                      <a:pt x="442" y="111"/>
                    </a:lnTo>
                    <a:lnTo>
                      <a:pt x="467" y="83"/>
                    </a:lnTo>
                    <a:lnTo>
                      <a:pt x="571" y="0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79" name="Freeform 91"/>
              <p:cNvSpPr>
                <a:spLocks noChangeAspect="1"/>
              </p:cNvSpPr>
              <p:nvPr/>
            </p:nvSpPr>
            <p:spPr bwMode="auto">
              <a:xfrm>
                <a:off x="3623" y="3052"/>
                <a:ext cx="185" cy="103"/>
              </a:xfrm>
              <a:custGeom>
                <a:avLst/>
                <a:gdLst>
                  <a:gd name="T0" fmla="*/ 469 w 1029"/>
                  <a:gd name="T1" fmla="*/ 28 h 571"/>
                  <a:gd name="T2" fmla="*/ 471 w 1029"/>
                  <a:gd name="T3" fmla="*/ 68 h 571"/>
                  <a:gd name="T4" fmla="*/ 483 w 1029"/>
                  <a:gd name="T5" fmla="*/ 99 h 571"/>
                  <a:gd name="T6" fmla="*/ 245 w 1029"/>
                  <a:gd name="T7" fmla="*/ 335 h 571"/>
                  <a:gd name="T8" fmla="*/ 263 w 1029"/>
                  <a:gd name="T9" fmla="*/ 374 h 571"/>
                  <a:gd name="T10" fmla="*/ 208 w 1029"/>
                  <a:gd name="T11" fmla="*/ 395 h 571"/>
                  <a:gd name="T12" fmla="*/ 138 w 1029"/>
                  <a:gd name="T13" fmla="*/ 444 h 571"/>
                  <a:gd name="T14" fmla="*/ 80 w 1029"/>
                  <a:gd name="T15" fmla="*/ 482 h 571"/>
                  <a:gd name="T16" fmla="*/ 2 w 1029"/>
                  <a:gd name="T17" fmla="*/ 472 h 571"/>
                  <a:gd name="T18" fmla="*/ 0 w 1029"/>
                  <a:gd name="T19" fmla="*/ 485 h 571"/>
                  <a:gd name="T20" fmla="*/ 13 w 1029"/>
                  <a:gd name="T21" fmla="*/ 514 h 571"/>
                  <a:gd name="T22" fmla="*/ 214 w 1029"/>
                  <a:gd name="T23" fmla="*/ 571 h 571"/>
                  <a:gd name="T24" fmla="*/ 267 w 1029"/>
                  <a:gd name="T25" fmla="*/ 571 h 571"/>
                  <a:gd name="T26" fmla="*/ 284 w 1029"/>
                  <a:gd name="T27" fmla="*/ 524 h 571"/>
                  <a:gd name="T28" fmla="*/ 277 w 1029"/>
                  <a:gd name="T29" fmla="*/ 509 h 571"/>
                  <a:gd name="T30" fmla="*/ 403 w 1029"/>
                  <a:gd name="T31" fmla="*/ 437 h 571"/>
                  <a:gd name="T32" fmla="*/ 590 w 1029"/>
                  <a:gd name="T33" fmla="*/ 427 h 571"/>
                  <a:gd name="T34" fmla="*/ 789 w 1029"/>
                  <a:gd name="T35" fmla="*/ 297 h 571"/>
                  <a:gd name="T36" fmla="*/ 888 w 1029"/>
                  <a:gd name="T37" fmla="*/ 204 h 571"/>
                  <a:gd name="T38" fmla="*/ 1029 w 1029"/>
                  <a:gd name="T39" fmla="*/ 92 h 571"/>
                  <a:gd name="T40" fmla="*/ 1022 w 1029"/>
                  <a:gd name="T41" fmla="*/ 44 h 571"/>
                  <a:gd name="T42" fmla="*/ 989 w 1029"/>
                  <a:gd name="T43" fmla="*/ 10 h 571"/>
                  <a:gd name="T44" fmla="*/ 922 w 1029"/>
                  <a:gd name="T45" fmla="*/ 35 h 571"/>
                  <a:gd name="T46" fmla="*/ 897 w 1029"/>
                  <a:gd name="T47" fmla="*/ 17 h 571"/>
                  <a:gd name="T48" fmla="*/ 871 w 1029"/>
                  <a:gd name="T49" fmla="*/ 0 h 571"/>
                  <a:gd name="T50" fmla="*/ 791 w 1029"/>
                  <a:gd name="T51" fmla="*/ 62 h 571"/>
                  <a:gd name="T52" fmla="*/ 764 w 1029"/>
                  <a:gd name="T53" fmla="*/ 56 h 571"/>
                  <a:gd name="T54" fmla="*/ 679 w 1029"/>
                  <a:gd name="T55" fmla="*/ 130 h 571"/>
                  <a:gd name="T56" fmla="*/ 549 w 1029"/>
                  <a:gd name="T57" fmla="*/ 42 h 571"/>
                  <a:gd name="T58" fmla="*/ 549 w 1029"/>
                  <a:gd name="T59" fmla="*/ 4 h 571"/>
                  <a:gd name="T60" fmla="*/ 534 w 1029"/>
                  <a:gd name="T61" fmla="*/ 0 h 571"/>
                  <a:gd name="T62" fmla="*/ 496 w 1029"/>
                  <a:gd name="T63" fmla="*/ 39 h 571"/>
                  <a:gd name="T64" fmla="*/ 469 w 1029"/>
                  <a:gd name="T65" fmla="*/ 28 h 5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29" h="571">
                    <a:moveTo>
                      <a:pt x="469" y="28"/>
                    </a:moveTo>
                    <a:lnTo>
                      <a:pt x="471" y="68"/>
                    </a:lnTo>
                    <a:lnTo>
                      <a:pt x="483" y="99"/>
                    </a:lnTo>
                    <a:lnTo>
                      <a:pt x="245" y="335"/>
                    </a:lnTo>
                    <a:lnTo>
                      <a:pt x="263" y="374"/>
                    </a:lnTo>
                    <a:lnTo>
                      <a:pt x="208" y="395"/>
                    </a:lnTo>
                    <a:lnTo>
                      <a:pt x="138" y="444"/>
                    </a:lnTo>
                    <a:lnTo>
                      <a:pt x="80" y="482"/>
                    </a:lnTo>
                    <a:lnTo>
                      <a:pt x="2" y="472"/>
                    </a:lnTo>
                    <a:lnTo>
                      <a:pt x="0" y="485"/>
                    </a:lnTo>
                    <a:lnTo>
                      <a:pt x="13" y="514"/>
                    </a:lnTo>
                    <a:lnTo>
                      <a:pt x="214" y="571"/>
                    </a:lnTo>
                    <a:lnTo>
                      <a:pt x="267" y="571"/>
                    </a:lnTo>
                    <a:lnTo>
                      <a:pt x="284" y="524"/>
                    </a:lnTo>
                    <a:lnTo>
                      <a:pt x="277" y="509"/>
                    </a:lnTo>
                    <a:lnTo>
                      <a:pt x="403" y="437"/>
                    </a:lnTo>
                    <a:lnTo>
                      <a:pt x="590" y="427"/>
                    </a:lnTo>
                    <a:lnTo>
                      <a:pt x="789" y="297"/>
                    </a:lnTo>
                    <a:lnTo>
                      <a:pt x="888" y="204"/>
                    </a:lnTo>
                    <a:lnTo>
                      <a:pt x="1029" y="92"/>
                    </a:lnTo>
                    <a:lnTo>
                      <a:pt x="1022" y="44"/>
                    </a:lnTo>
                    <a:lnTo>
                      <a:pt x="989" y="10"/>
                    </a:lnTo>
                    <a:lnTo>
                      <a:pt x="922" y="35"/>
                    </a:lnTo>
                    <a:lnTo>
                      <a:pt x="897" y="17"/>
                    </a:lnTo>
                    <a:lnTo>
                      <a:pt x="871" y="0"/>
                    </a:lnTo>
                    <a:lnTo>
                      <a:pt x="791" y="62"/>
                    </a:lnTo>
                    <a:lnTo>
                      <a:pt x="764" y="56"/>
                    </a:lnTo>
                    <a:lnTo>
                      <a:pt x="679" y="130"/>
                    </a:lnTo>
                    <a:lnTo>
                      <a:pt x="549" y="42"/>
                    </a:lnTo>
                    <a:lnTo>
                      <a:pt x="549" y="4"/>
                    </a:lnTo>
                    <a:lnTo>
                      <a:pt x="534" y="0"/>
                    </a:lnTo>
                    <a:lnTo>
                      <a:pt x="496" y="39"/>
                    </a:lnTo>
                    <a:lnTo>
                      <a:pt x="469" y="2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80" name="Freeform 92"/>
              <p:cNvSpPr>
                <a:spLocks noChangeAspect="1"/>
              </p:cNvSpPr>
              <p:nvPr/>
            </p:nvSpPr>
            <p:spPr bwMode="auto">
              <a:xfrm>
                <a:off x="4121" y="2666"/>
                <a:ext cx="199" cy="159"/>
              </a:xfrm>
              <a:custGeom>
                <a:avLst/>
                <a:gdLst>
                  <a:gd name="T0" fmla="*/ 0 w 1100"/>
                  <a:gd name="T1" fmla="*/ 528 h 878"/>
                  <a:gd name="T2" fmla="*/ 89 w 1100"/>
                  <a:gd name="T3" fmla="*/ 536 h 878"/>
                  <a:gd name="T4" fmla="*/ 76 w 1100"/>
                  <a:gd name="T5" fmla="*/ 764 h 878"/>
                  <a:gd name="T6" fmla="*/ 23 w 1100"/>
                  <a:gd name="T7" fmla="*/ 842 h 878"/>
                  <a:gd name="T8" fmla="*/ 496 w 1100"/>
                  <a:gd name="T9" fmla="*/ 874 h 878"/>
                  <a:gd name="T10" fmla="*/ 544 w 1100"/>
                  <a:gd name="T11" fmla="*/ 878 h 878"/>
                  <a:gd name="T12" fmla="*/ 719 w 1100"/>
                  <a:gd name="T13" fmla="*/ 751 h 878"/>
                  <a:gd name="T14" fmla="*/ 776 w 1100"/>
                  <a:gd name="T15" fmla="*/ 746 h 878"/>
                  <a:gd name="T16" fmla="*/ 815 w 1100"/>
                  <a:gd name="T17" fmla="*/ 804 h 878"/>
                  <a:gd name="T18" fmla="*/ 1000 w 1100"/>
                  <a:gd name="T19" fmla="*/ 681 h 878"/>
                  <a:gd name="T20" fmla="*/ 1035 w 1100"/>
                  <a:gd name="T21" fmla="*/ 532 h 878"/>
                  <a:gd name="T22" fmla="*/ 1100 w 1100"/>
                  <a:gd name="T23" fmla="*/ 396 h 878"/>
                  <a:gd name="T24" fmla="*/ 1080 w 1100"/>
                  <a:gd name="T25" fmla="*/ 290 h 878"/>
                  <a:gd name="T26" fmla="*/ 1042 w 1100"/>
                  <a:gd name="T27" fmla="*/ 253 h 878"/>
                  <a:gd name="T28" fmla="*/ 1040 w 1100"/>
                  <a:gd name="T29" fmla="*/ 69 h 878"/>
                  <a:gd name="T30" fmla="*/ 955 w 1100"/>
                  <a:gd name="T31" fmla="*/ 0 h 878"/>
                  <a:gd name="T32" fmla="*/ 898 w 1100"/>
                  <a:gd name="T33" fmla="*/ 58 h 878"/>
                  <a:gd name="T34" fmla="*/ 831 w 1100"/>
                  <a:gd name="T35" fmla="*/ 53 h 878"/>
                  <a:gd name="T36" fmla="*/ 822 w 1100"/>
                  <a:gd name="T37" fmla="*/ 123 h 878"/>
                  <a:gd name="T38" fmla="*/ 775 w 1100"/>
                  <a:gd name="T39" fmla="*/ 129 h 878"/>
                  <a:gd name="T40" fmla="*/ 698 w 1100"/>
                  <a:gd name="T41" fmla="*/ 300 h 878"/>
                  <a:gd name="T42" fmla="*/ 537 w 1100"/>
                  <a:gd name="T43" fmla="*/ 482 h 878"/>
                  <a:gd name="T44" fmla="*/ 159 w 1100"/>
                  <a:gd name="T45" fmla="*/ 390 h 878"/>
                  <a:gd name="T46" fmla="*/ 0 w 1100"/>
                  <a:gd name="T47" fmla="*/ 528 h 8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00" h="878">
                    <a:moveTo>
                      <a:pt x="0" y="528"/>
                    </a:moveTo>
                    <a:lnTo>
                      <a:pt x="89" y="536"/>
                    </a:lnTo>
                    <a:lnTo>
                      <a:pt x="76" y="764"/>
                    </a:lnTo>
                    <a:lnTo>
                      <a:pt x="23" y="842"/>
                    </a:lnTo>
                    <a:lnTo>
                      <a:pt x="496" y="874"/>
                    </a:lnTo>
                    <a:lnTo>
                      <a:pt x="544" y="878"/>
                    </a:lnTo>
                    <a:lnTo>
                      <a:pt x="719" y="751"/>
                    </a:lnTo>
                    <a:lnTo>
                      <a:pt x="776" y="746"/>
                    </a:lnTo>
                    <a:lnTo>
                      <a:pt x="815" y="804"/>
                    </a:lnTo>
                    <a:lnTo>
                      <a:pt x="1000" y="681"/>
                    </a:lnTo>
                    <a:lnTo>
                      <a:pt x="1035" y="532"/>
                    </a:lnTo>
                    <a:lnTo>
                      <a:pt x="1100" y="396"/>
                    </a:lnTo>
                    <a:lnTo>
                      <a:pt x="1080" y="290"/>
                    </a:lnTo>
                    <a:lnTo>
                      <a:pt x="1042" y="253"/>
                    </a:lnTo>
                    <a:lnTo>
                      <a:pt x="1040" y="69"/>
                    </a:lnTo>
                    <a:lnTo>
                      <a:pt x="955" y="0"/>
                    </a:lnTo>
                    <a:lnTo>
                      <a:pt x="898" y="58"/>
                    </a:lnTo>
                    <a:lnTo>
                      <a:pt x="831" y="53"/>
                    </a:lnTo>
                    <a:lnTo>
                      <a:pt x="822" y="123"/>
                    </a:lnTo>
                    <a:lnTo>
                      <a:pt x="775" y="129"/>
                    </a:lnTo>
                    <a:lnTo>
                      <a:pt x="698" y="300"/>
                    </a:lnTo>
                    <a:lnTo>
                      <a:pt x="537" y="482"/>
                    </a:lnTo>
                    <a:lnTo>
                      <a:pt x="159" y="390"/>
                    </a:lnTo>
                    <a:lnTo>
                      <a:pt x="0" y="52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81" name="Freeform 93"/>
              <p:cNvSpPr>
                <a:spLocks noChangeAspect="1"/>
              </p:cNvSpPr>
              <p:nvPr/>
            </p:nvSpPr>
            <p:spPr bwMode="auto">
              <a:xfrm>
                <a:off x="3771" y="2633"/>
                <a:ext cx="500" cy="232"/>
              </a:xfrm>
              <a:custGeom>
                <a:avLst/>
                <a:gdLst>
                  <a:gd name="T0" fmla="*/ 404 w 2767"/>
                  <a:gd name="T1" fmla="*/ 197 h 1286"/>
                  <a:gd name="T2" fmla="*/ 559 w 2767"/>
                  <a:gd name="T3" fmla="*/ 88 h 1286"/>
                  <a:gd name="T4" fmla="*/ 491 w 2767"/>
                  <a:gd name="T5" fmla="*/ 217 h 1286"/>
                  <a:gd name="T6" fmla="*/ 563 w 2767"/>
                  <a:gd name="T7" fmla="*/ 184 h 1286"/>
                  <a:gd name="T8" fmla="*/ 669 w 2767"/>
                  <a:gd name="T9" fmla="*/ 220 h 1286"/>
                  <a:gd name="T10" fmla="*/ 789 w 2767"/>
                  <a:gd name="T11" fmla="*/ 49 h 1286"/>
                  <a:gd name="T12" fmla="*/ 963 w 2767"/>
                  <a:gd name="T13" fmla="*/ 120 h 1286"/>
                  <a:gd name="T14" fmla="*/ 1076 w 2767"/>
                  <a:gd name="T15" fmla="*/ 39 h 1286"/>
                  <a:gd name="T16" fmla="*/ 1125 w 2767"/>
                  <a:gd name="T17" fmla="*/ 194 h 1286"/>
                  <a:gd name="T18" fmla="*/ 1206 w 2767"/>
                  <a:gd name="T19" fmla="*/ 68 h 1286"/>
                  <a:gd name="T20" fmla="*/ 1286 w 2767"/>
                  <a:gd name="T21" fmla="*/ 88 h 1286"/>
                  <a:gd name="T22" fmla="*/ 1432 w 2767"/>
                  <a:gd name="T23" fmla="*/ 88 h 1286"/>
                  <a:gd name="T24" fmla="*/ 1635 w 2767"/>
                  <a:gd name="T25" fmla="*/ 65 h 1286"/>
                  <a:gd name="T26" fmla="*/ 1736 w 2767"/>
                  <a:gd name="T27" fmla="*/ 123 h 1286"/>
                  <a:gd name="T28" fmla="*/ 1813 w 2767"/>
                  <a:gd name="T29" fmla="*/ 156 h 1286"/>
                  <a:gd name="T30" fmla="*/ 1965 w 2767"/>
                  <a:gd name="T31" fmla="*/ 116 h 1286"/>
                  <a:gd name="T32" fmla="*/ 2036 w 2767"/>
                  <a:gd name="T33" fmla="*/ 162 h 1286"/>
                  <a:gd name="T34" fmla="*/ 2132 w 2767"/>
                  <a:gd name="T35" fmla="*/ 168 h 1286"/>
                  <a:gd name="T36" fmla="*/ 2200 w 2767"/>
                  <a:gd name="T37" fmla="*/ 107 h 1286"/>
                  <a:gd name="T38" fmla="*/ 2278 w 2767"/>
                  <a:gd name="T39" fmla="*/ 20 h 1286"/>
                  <a:gd name="T40" fmla="*/ 2437 w 2767"/>
                  <a:gd name="T41" fmla="*/ 0 h 1286"/>
                  <a:gd name="T42" fmla="*/ 2759 w 2767"/>
                  <a:gd name="T43" fmla="*/ 153 h 1286"/>
                  <a:gd name="T44" fmla="*/ 2756 w 2767"/>
                  <a:gd name="T45" fmla="*/ 311 h 1286"/>
                  <a:gd name="T46" fmla="*/ 2634 w 2767"/>
                  <a:gd name="T47" fmla="*/ 484 h 1286"/>
                  <a:gd name="T48" fmla="*/ 2094 w 2767"/>
                  <a:gd name="T49" fmla="*/ 576 h 1286"/>
                  <a:gd name="T50" fmla="*/ 1665 w 2767"/>
                  <a:gd name="T51" fmla="*/ 866 h 1286"/>
                  <a:gd name="T52" fmla="*/ 1561 w 2767"/>
                  <a:gd name="T53" fmla="*/ 999 h 1286"/>
                  <a:gd name="T54" fmla="*/ 1432 w 2767"/>
                  <a:gd name="T55" fmla="*/ 1205 h 1286"/>
                  <a:gd name="T56" fmla="*/ 1202 w 2767"/>
                  <a:gd name="T57" fmla="*/ 1209 h 1286"/>
                  <a:gd name="T58" fmla="*/ 1116 w 2767"/>
                  <a:gd name="T59" fmla="*/ 1221 h 1286"/>
                  <a:gd name="T60" fmla="*/ 1021 w 2767"/>
                  <a:gd name="T61" fmla="*/ 1163 h 1286"/>
                  <a:gd name="T62" fmla="*/ 854 w 2767"/>
                  <a:gd name="T63" fmla="*/ 1202 h 1286"/>
                  <a:gd name="T64" fmla="*/ 679 w 2767"/>
                  <a:gd name="T65" fmla="*/ 1221 h 1286"/>
                  <a:gd name="T66" fmla="*/ 582 w 2767"/>
                  <a:gd name="T67" fmla="*/ 1047 h 1286"/>
                  <a:gd name="T68" fmla="*/ 533 w 2767"/>
                  <a:gd name="T69" fmla="*/ 960 h 1286"/>
                  <a:gd name="T70" fmla="*/ 592 w 2767"/>
                  <a:gd name="T71" fmla="*/ 850 h 1286"/>
                  <a:gd name="T72" fmla="*/ 524 w 2767"/>
                  <a:gd name="T73" fmla="*/ 850 h 1286"/>
                  <a:gd name="T74" fmla="*/ 462 w 2767"/>
                  <a:gd name="T75" fmla="*/ 928 h 1286"/>
                  <a:gd name="T76" fmla="*/ 327 w 2767"/>
                  <a:gd name="T77" fmla="*/ 830 h 1286"/>
                  <a:gd name="T78" fmla="*/ 275 w 2767"/>
                  <a:gd name="T79" fmla="*/ 598 h 1286"/>
                  <a:gd name="T80" fmla="*/ 204 w 2767"/>
                  <a:gd name="T81" fmla="*/ 598 h 1286"/>
                  <a:gd name="T82" fmla="*/ 107 w 2767"/>
                  <a:gd name="T83" fmla="*/ 576 h 1286"/>
                  <a:gd name="T84" fmla="*/ 0 w 2767"/>
                  <a:gd name="T85" fmla="*/ 527 h 1286"/>
                  <a:gd name="T86" fmla="*/ 216 w 2767"/>
                  <a:gd name="T87" fmla="*/ 249 h 1286"/>
                  <a:gd name="T88" fmla="*/ 356 w 2767"/>
                  <a:gd name="T89" fmla="*/ 233 h 1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767" h="1286">
                    <a:moveTo>
                      <a:pt x="356" y="233"/>
                    </a:moveTo>
                    <a:lnTo>
                      <a:pt x="404" y="197"/>
                    </a:lnTo>
                    <a:lnTo>
                      <a:pt x="462" y="178"/>
                    </a:lnTo>
                    <a:lnTo>
                      <a:pt x="559" y="88"/>
                    </a:lnTo>
                    <a:lnTo>
                      <a:pt x="488" y="178"/>
                    </a:lnTo>
                    <a:lnTo>
                      <a:pt x="491" y="217"/>
                    </a:lnTo>
                    <a:lnTo>
                      <a:pt x="549" y="213"/>
                    </a:lnTo>
                    <a:lnTo>
                      <a:pt x="563" y="184"/>
                    </a:lnTo>
                    <a:lnTo>
                      <a:pt x="631" y="178"/>
                    </a:lnTo>
                    <a:lnTo>
                      <a:pt x="669" y="220"/>
                    </a:lnTo>
                    <a:lnTo>
                      <a:pt x="721" y="213"/>
                    </a:lnTo>
                    <a:lnTo>
                      <a:pt x="789" y="49"/>
                    </a:lnTo>
                    <a:lnTo>
                      <a:pt x="830" y="49"/>
                    </a:lnTo>
                    <a:lnTo>
                      <a:pt x="963" y="120"/>
                    </a:lnTo>
                    <a:lnTo>
                      <a:pt x="983" y="78"/>
                    </a:lnTo>
                    <a:lnTo>
                      <a:pt x="1076" y="39"/>
                    </a:lnTo>
                    <a:lnTo>
                      <a:pt x="1089" y="188"/>
                    </a:lnTo>
                    <a:lnTo>
                      <a:pt x="1125" y="194"/>
                    </a:lnTo>
                    <a:lnTo>
                      <a:pt x="1170" y="126"/>
                    </a:lnTo>
                    <a:lnTo>
                      <a:pt x="1206" y="68"/>
                    </a:lnTo>
                    <a:lnTo>
                      <a:pt x="1238" y="97"/>
                    </a:lnTo>
                    <a:lnTo>
                      <a:pt x="1286" y="88"/>
                    </a:lnTo>
                    <a:lnTo>
                      <a:pt x="1354" y="126"/>
                    </a:lnTo>
                    <a:lnTo>
                      <a:pt x="1432" y="88"/>
                    </a:lnTo>
                    <a:lnTo>
                      <a:pt x="1555" y="116"/>
                    </a:lnTo>
                    <a:lnTo>
                      <a:pt x="1635" y="65"/>
                    </a:lnTo>
                    <a:lnTo>
                      <a:pt x="1749" y="88"/>
                    </a:lnTo>
                    <a:lnTo>
                      <a:pt x="1736" y="123"/>
                    </a:lnTo>
                    <a:lnTo>
                      <a:pt x="1793" y="120"/>
                    </a:lnTo>
                    <a:lnTo>
                      <a:pt x="1813" y="156"/>
                    </a:lnTo>
                    <a:lnTo>
                      <a:pt x="1891" y="172"/>
                    </a:lnTo>
                    <a:lnTo>
                      <a:pt x="1965" y="116"/>
                    </a:lnTo>
                    <a:lnTo>
                      <a:pt x="2003" y="165"/>
                    </a:lnTo>
                    <a:lnTo>
                      <a:pt x="2036" y="162"/>
                    </a:lnTo>
                    <a:lnTo>
                      <a:pt x="2094" y="107"/>
                    </a:lnTo>
                    <a:lnTo>
                      <a:pt x="2132" y="168"/>
                    </a:lnTo>
                    <a:lnTo>
                      <a:pt x="2172" y="162"/>
                    </a:lnTo>
                    <a:lnTo>
                      <a:pt x="2200" y="107"/>
                    </a:lnTo>
                    <a:lnTo>
                      <a:pt x="2281" y="116"/>
                    </a:lnTo>
                    <a:lnTo>
                      <a:pt x="2278" y="20"/>
                    </a:lnTo>
                    <a:lnTo>
                      <a:pt x="2388" y="39"/>
                    </a:lnTo>
                    <a:lnTo>
                      <a:pt x="2437" y="0"/>
                    </a:lnTo>
                    <a:lnTo>
                      <a:pt x="2508" y="97"/>
                    </a:lnTo>
                    <a:lnTo>
                      <a:pt x="2759" y="153"/>
                    </a:lnTo>
                    <a:lnTo>
                      <a:pt x="2767" y="236"/>
                    </a:lnTo>
                    <a:lnTo>
                      <a:pt x="2756" y="311"/>
                    </a:lnTo>
                    <a:lnTo>
                      <a:pt x="2715" y="311"/>
                    </a:lnTo>
                    <a:lnTo>
                      <a:pt x="2634" y="484"/>
                    </a:lnTo>
                    <a:lnTo>
                      <a:pt x="2475" y="666"/>
                    </a:lnTo>
                    <a:lnTo>
                      <a:pt x="2094" y="576"/>
                    </a:lnTo>
                    <a:lnTo>
                      <a:pt x="1755" y="879"/>
                    </a:lnTo>
                    <a:lnTo>
                      <a:pt x="1665" y="866"/>
                    </a:lnTo>
                    <a:lnTo>
                      <a:pt x="1558" y="953"/>
                    </a:lnTo>
                    <a:lnTo>
                      <a:pt x="1561" y="999"/>
                    </a:lnTo>
                    <a:lnTo>
                      <a:pt x="1406" y="1054"/>
                    </a:lnTo>
                    <a:lnTo>
                      <a:pt x="1432" y="1205"/>
                    </a:lnTo>
                    <a:lnTo>
                      <a:pt x="1241" y="1237"/>
                    </a:lnTo>
                    <a:lnTo>
                      <a:pt x="1202" y="1209"/>
                    </a:lnTo>
                    <a:lnTo>
                      <a:pt x="1131" y="1199"/>
                    </a:lnTo>
                    <a:lnTo>
                      <a:pt x="1116" y="1221"/>
                    </a:lnTo>
                    <a:lnTo>
                      <a:pt x="1073" y="1199"/>
                    </a:lnTo>
                    <a:lnTo>
                      <a:pt x="1021" y="1163"/>
                    </a:lnTo>
                    <a:lnTo>
                      <a:pt x="966" y="1193"/>
                    </a:lnTo>
                    <a:lnTo>
                      <a:pt x="854" y="1202"/>
                    </a:lnTo>
                    <a:lnTo>
                      <a:pt x="795" y="1251"/>
                    </a:lnTo>
                    <a:lnTo>
                      <a:pt x="679" y="1221"/>
                    </a:lnTo>
                    <a:lnTo>
                      <a:pt x="614" y="1286"/>
                    </a:lnTo>
                    <a:lnTo>
                      <a:pt x="582" y="1047"/>
                    </a:lnTo>
                    <a:lnTo>
                      <a:pt x="540" y="1015"/>
                    </a:lnTo>
                    <a:lnTo>
                      <a:pt x="533" y="960"/>
                    </a:lnTo>
                    <a:lnTo>
                      <a:pt x="579" y="921"/>
                    </a:lnTo>
                    <a:lnTo>
                      <a:pt x="592" y="850"/>
                    </a:lnTo>
                    <a:lnTo>
                      <a:pt x="559" y="830"/>
                    </a:lnTo>
                    <a:lnTo>
                      <a:pt x="524" y="850"/>
                    </a:lnTo>
                    <a:lnTo>
                      <a:pt x="505" y="888"/>
                    </a:lnTo>
                    <a:lnTo>
                      <a:pt x="462" y="928"/>
                    </a:lnTo>
                    <a:lnTo>
                      <a:pt x="427" y="827"/>
                    </a:lnTo>
                    <a:lnTo>
                      <a:pt x="327" y="830"/>
                    </a:lnTo>
                    <a:lnTo>
                      <a:pt x="327" y="656"/>
                    </a:lnTo>
                    <a:lnTo>
                      <a:pt x="275" y="598"/>
                    </a:lnTo>
                    <a:lnTo>
                      <a:pt x="240" y="579"/>
                    </a:lnTo>
                    <a:lnTo>
                      <a:pt x="204" y="598"/>
                    </a:lnTo>
                    <a:lnTo>
                      <a:pt x="145" y="543"/>
                    </a:lnTo>
                    <a:lnTo>
                      <a:pt x="107" y="576"/>
                    </a:lnTo>
                    <a:lnTo>
                      <a:pt x="78" y="539"/>
                    </a:lnTo>
                    <a:lnTo>
                      <a:pt x="0" y="527"/>
                    </a:lnTo>
                    <a:lnTo>
                      <a:pt x="227" y="301"/>
                    </a:lnTo>
                    <a:lnTo>
                      <a:pt x="216" y="249"/>
                    </a:lnTo>
                    <a:lnTo>
                      <a:pt x="284" y="200"/>
                    </a:lnTo>
                    <a:lnTo>
                      <a:pt x="356" y="233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82" name="Freeform 94"/>
              <p:cNvSpPr>
                <a:spLocks noChangeAspect="1"/>
              </p:cNvSpPr>
              <p:nvPr/>
            </p:nvSpPr>
            <p:spPr bwMode="auto">
              <a:xfrm>
                <a:off x="3844" y="2843"/>
                <a:ext cx="221" cy="181"/>
              </a:xfrm>
              <a:custGeom>
                <a:avLst/>
                <a:gdLst>
                  <a:gd name="T0" fmla="*/ 140 w 1227"/>
                  <a:gd name="T1" fmla="*/ 995 h 1002"/>
                  <a:gd name="T2" fmla="*/ 155 w 1227"/>
                  <a:gd name="T3" fmla="*/ 956 h 1002"/>
                  <a:gd name="T4" fmla="*/ 133 w 1227"/>
                  <a:gd name="T5" fmla="*/ 919 h 1002"/>
                  <a:gd name="T6" fmla="*/ 31 w 1227"/>
                  <a:gd name="T7" fmla="*/ 1002 h 1002"/>
                  <a:gd name="T8" fmla="*/ 10 w 1227"/>
                  <a:gd name="T9" fmla="*/ 1002 h 1002"/>
                  <a:gd name="T10" fmla="*/ 0 w 1227"/>
                  <a:gd name="T11" fmla="*/ 974 h 1002"/>
                  <a:gd name="T12" fmla="*/ 138 w 1227"/>
                  <a:gd name="T13" fmla="*/ 720 h 1002"/>
                  <a:gd name="T14" fmla="*/ 64 w 1227"/>
                  <a:gd name="T15" fmla="*/ 644 h 1002"/>
                  <a:gd name="T16" fmla="*/ 155 w 1227"/>
                  <a:gd name="T17" fmla="*/ 580 h 1002"/>
                  <a:gd name="T18" fmla="*/ 8 w 1227"/>
                  <a:gd name="T19" fmla="*/ 488 h 1002"/>
                  <a:gd name="T20" fmla="*/ 0 w 1227"/>
                  <a:gd name="T21" fmla="*/ 308 h 1002"/>
                  <a:gd name="T22" fmla="*/ 56 w 1227"/>
                  <a:gd name="T23" fmla="*/ 287 h 1002"/>
                  <a:gd name="T24" fmla="*/ 282 w 1227"/>
                  <a:gd name="T25" fmla="*/ 56 h 1002"/>
                  <a:gd name="T26" fmla="*/ 395 w 1227"/>
                  <a:gd name="T27" fmla="*/ 87 h 1002"/>
                  <a:gd name="T28" fmla="*/ 456 w 1227"/>
                  <a:gd name="T29" fmla="*/ 36 h 1002"/>
                  <a:gd name="T30" fmla="*/ 565 w 1227"/>
                  <a:gd name="T31" fmla="*/ 28 h 1002"/>
                  <a:gd name="T32" fmla="*/ 618 w 1227"/>
                  <a:gd name="T33" fmla="*/ 0 h 1002"/>
                  <a:gd name="T34" fmla="*/ 713 w 1227"/>
                  <a:gd name="T35" fmla="*/ 56 h 1002"/>
                  <a:gd name="T36" fmla="*/ 728 w 1227"/>
                  <a:gd name="T37" fmla="*/ 36 h 1002"/>
                  <a:gd name="T38" fmla="*/ 799 w 1227"/>
                  <a:gd name="T39" fmla="*/ 41 h 1002"/>
                  <a:gd name="T40" fmla="*/ 839 w 1227"/>
                  <a:gd name="T41" fmla="*/ 68 h 1002"/>
                  <a:gd name="T42" fmla="*/ 1033 w 1227"/>
                  <a:gd name="T43" fmla="*/ 38 h 1002"/>
                  <a:gd name="T44" fmla="*/ 998 w 1227"/>
                  <a:gd name="T45" fmla="*/ 142 h 1002"/>
                  <a:gd name="T46" fmla="*/ 982 w 1227"/>
                  <a:gd name="T47" fmla="*/ 183 h 1002"/>
                  <a:gd name="T48" fmla="*/ 1033 w 1227"/>
                  <a:gd name="T49" fmla="*/ 224 h 1002"/>
                  <a:gd name="T50" fmla="*/ 1084 w 1227"/>
                  <a:gd name="T51" fmla="*/ 267 h 1002"/>
                  <a:gd name="T52" fmla="*/ 1117 w 1227"/>
                  <a:gd name="T53" fmla="*/ 282 h 1002"/>
                  <a:gd name="T54" fmla="*/ 1155 w 1227"/>
                  <a:gd name="T55" fmla="*/ 249 h 1002"/>
                  <a:gd name="T56" fmla="*/ 1201 w 1227"/>
                  <a:gd name="T57" fmla="*/ 308 h 1002"/>
                  <a:gd name="T58" fmla="*/ 1193 w 1227"/>
                  <a:gd name="T59" fmla="*/ 387 h 1002"/>
                  <a:gd name="T60" fmla="*/ 1227 w 1227"/>
                  <a:gd name="T61" fmla="*/ 473 h 1002"/>
                  <a:gd name="T62" fmla="*/ 1227 w 1227"/>
                  <a:gd name="T63" fmla="*/ 486 h 1002"/>
                  <a:gd name="T64" fmla="*/ 1148 w 1227"/>
                  <a:gd name="T65" fmla="*/ 483 h 1002"/>
                  <a:gd name="T66" fmla="*/ 1119 w 1227"/>
                  <a:gd name="T67" fmla="*/ 565 h 1002"/>
                  <a:gd name="T68" fmla="*/ 998 w 1227"/>
                  <a:gd name="T69" fmla="*/ 641 h 1002"/>
                  <a:gd name="T70" fmla="*/ 927 w 1227"/>
                  <a:gd name="T71" fmla="*/ 630 h 1002"/>
                  <a:gd name="T72" fmla="*/ 784 w 1227"/>
                  <a:gd name="T73" fmla="*/ 771 h 1002"/>
                  <a:gd name="T74" fmla="*/ 623 w 1227"/>
                  <a:gd name="T75" fmla="*/ 843 h 1002"/>
                  <a:gd name="T76" fmla="*/ 430 w 1227"/>
                  <a:gd name="T77" fmla="*/ 944 h 1002"/>
                  <a:gd name="T78" fmla="*/ 304 w 1227"/>
                  <a:gd name="T79" fmla="*/ 997 h 1002"/>
                  <a:gd name="T80" fmla="*/ 285 w 1227"/>
                  <a:gd name="T81" fmla="*/ 985 h 1002"/>
                  <a:gd name="T82" fmla="*/ 250 w 1227"/>
                  <a:gd name="T83" fmla="*/ 982 h 1002"/>
                  <a:gd name="T84" fmla="*/ 224 w 1227"/>
                  <a:gd name="T85" fmla="*/ 997 h 1002"/>
                  <a:gd name="T86" fmla="*/ 140 w 1227"/>
                  <a:gd name="T87" fmla="*/ 995 h 10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27" h="1002">
                    <a:moveTo>
                      <a:pt x="140" y="995"/>
                    </a:moveTo>
                    <a:lnTo>
                      <a:pt x="155" y="956"/>
                    </a:lnTo>
                    <a:lnTo>
                      <a:pt x="133" y="919"/>
                    </a:lnTo>
                    <a:lnTo>
                      <a:pt x="31" y="1002"/>
                    </a:lnTo>
                    <a:lnTo>
                      <a:pt x="10" y="1002"/>
                    </a:lnTo>
                    <a:lnTo>
                      <a:pt x="0" y="974"/>
                    </a:lnTo>
                    <a:lnTo>
                      <a:pt x="138" y="720"/>
                    </a:lnTo>
                    <a:lnTo>
                      <a:pt x="64" y="644"/>
                    </a:lnTo>
                    <a:lnTo>
                      <a:pt x="155" y="580"/>
                    </a:lnTo>
                    <a:lnTo>
                      <a:pt x="8" y="488"/>
                    </a:lnTo>
                    <a:lnTo>
                      <a:pt x="0" y="308"/>
                    </a:lnTo>
                    <a:lnTo>
                      <a:pt x="56" y="287"/>
                    </a:lnTo>
                    <a:lnTo>
                      <a:pt x="282" y="56"/>
                    </a:lnTo>
                    <a:lnTo>
                      <a:pt x="395" y="87"/>
                    </a:lnTo>
                    <a:lnTo>
                      <a:pt x="456" y="36"/>
                    </a:lnTo>
                    <a:lnTo>
                      <a:pt x="565" y="28"/>
                    </a:lnTo>
                    <a:lnTo>
                      <a:pt x="618" y="0"/>
                    </a:lnTo>
                    <a:lnTo>
                      <a:pt x="713" y="56"/>
                    </a:lnTo>
                    <a:lnTo>
                      <a:pt x="728" y="36"/>
                    </a:lnTo>
                    <a:lnTo>
                      <a:pt x="799" y="41"/>
                    </a:lnTo>
                    <a:lnTo>
                      <a:pt x="839" y="68"/>
                    </a:lnTo>
                    <a:lnTo>
                      <a:pt x="1033" y="38"/>
                    </a:lnTo>
                    <a:lnTo>
                      <a:pt x="998" y="142"/>
                    </a:lnTo>
                    <a:lnTo>
                      <a:pt x="982" y="183"/>
                    </a:lnTo>
                    <a:lnTo>
                      <a:pt x="1033" y="224"/>
                    </a:lnTo>
                    <a:lnTo>
                      <a:pt x="1084" y="267"/>
                    </a:lnTo>
                    <a:lnTo>
                      <a:pt x="1117" y="282"/>
                    </a:lnTo>
                    <a:lnTo>
                      <a:pt x="1155" y="249"/>
                    </a:lnTo>
                    <a:lnTo>
                      <a:pt x="1201" y="308"/>
                    </a:lnTo>
                    <a:lnTo>
                      <a:pt x="1193" y="387"/>
                    </a:lnTo>
                    <a:lnTo>
                      <a:pt x="1227" y="473"/>
                    </a:lnTo>
                    <a:lnTo>
                      <a:pt x="1227" y="486"/>
                    </a:lnTo>
                    <a:lnTo>
                      <a:pt x="1148" y="483"/>
                    </a:lnTo>
                    <a:lnTo>
                      <a:pt x="1119" y="565"/>
                    </a:lnTo>
                    <a:lnTo>
                      <a:pt x="998" y="641"/>
                    </a:lnTo>
                    <a:lnTo>
                      <a:pt x="927" y="630"/>
                    </a:lnTo>
                    <a:lnTo>
                      <a:pt x="784" y="771"/>
                    </a:lnTo>
                    <a:lnTo>
                      <a:pt x="623" y="843"/>
                    </a:lnTo>
                    <a:lnTo>
                      <a:pt x="430" y="944"/>
                    </a:lnTo>
                    <a:lnTo>
                      <a:pt x="304" y="997"/>
                    </a:lnTo>
                    <a:lnTo>
                      <a:pt x="285" y="985"/>
                    </a:lnTo>
                    <a:lnTo>
                      <a:pt x="250" y="982"/>
                    </a:lnTo>
                    <a:lnTo>
                      <a:pt x="224" y="997"/>
                    </a:lnTo>
                    <a:lnTo>
                      <a:pt x="140" y="99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83" name="Freeform 95"/>
              <p:cNvSpPr>
                <a:spLocks noChangeAspect="1"/>
              </p:cNvSpPr>
              <p:nvPr/>
            </p:nvSpPr>
            <p:spPr bwMode="auto">
              <a:xfrm>
                <a:off x="4192" y="2993"/>
                <a:ext cx="233" cy="226"/>
              </a:xfrm>
              <a:custGeom>
                <a:avLst/>
                <a:gdLst>
                  <a:gd name="T0" fmla="*/ 213 w 1286"/>
                  <a:gd name="T1" fmla="*/ 453 h 1248"/>
                  <a:gd name="T2" fmla="*/ 21 w 1286"/>
                  <a:gd name="T3" fmla="*/ 822 h 1248"/>
                  <a:gd name="T4" fmla="*/ 0 w 1286"/>
                  <a:gd name="T5" fmla="*/ 927 h 1248"/>
                  <a:gd name="T6" fmla="*/ 67 w 1286"/>
                  <a:gd name="T7" fmla="*/ 1100 h 1248"/>
                  <a:gd name="T8" fmla="*/ 114 w 1286"/>
                  <a:gd name="T9" fmla="*/ 1153 h 1248"/>
                  <a:gd name="T10" fmla="*/ 181 w 1286"/>
                  <a:gd name="T11" fmla="*/ 1185 h 1248"/>
                  <a:gd name="T12" fmla="*/ 231 w 1286"/>
                  <a:gd name="T13" fmla="*/ 1184 h 1248"/>
                  <a:gd name="T14" fmla="*/ 252 w 1286"/>
                  <a:gd name="T15" fmla="*/ 1248 h 1248"/>
                  <a:gd name="T16" fmla="*/ 371 w 1286"/>
                  <a:gd name="T17" fmla="*/ 1136 h 1248"/>
                  <a:gd name="T18" fmla="*/ 427 w 1286"/>
                  <a:gd name="T19" fmla="*/ 1089 h 1248"/>
                  <a:gd name="T20" fmla="*/ 464 w 1286"/>
                  <a:gd name="T21" fmla="*/ 1085 h 1248"/>
                  <a:gd name="T22" fmla="*/ 481 w 1286"/>
                  <a:gd name="T23" fmla="*/ 1054 h 1248"/>
                  <a:gd name="T24" fmla="*/ 593 w 1286"/>
                  <a:gd name="T25" fmla="*/ 973 h 1248"/>
                  <a:gd name="T26" fmla="*/ 658 w 1286"/>
                  <a:gd name="T27" fmla="*/ 962 h 1248"/>
                  <a:gd name="T28" fmla="*/ 681 w 1286"/>
                  <a:gd name="T29" fmla="*/ 936 h 1248"/>
                  <a:gd name="T30" fmla="*/ 734 w 1286"/>
                  <a:gd name="T31" fmla="*/ 935 h 1248"/>
                  <a:gd name="T32" fmla="*/ 765 w 1286"/>
                  <a:gd name="T33" fmla="*/ 959 h 1248"/>
                  <a:gd name="T34" fmla="*/ 828 w 1286"/>
                  <a:gd name="T35" fmla="*/ 931 h 1248"/>
                  <a:gd name="T36" fmla="*/ 1022 w 1286"/>
                  <a:gd name="T37" fmla="*/ 931 h 1248"/>
                  <a:gd name="T38" fmla="*/ 1114 w 1286"/>
                  <a:gd name="T39" fmla="*/ 925 h 1248"/>
                  <a:gd name="T40" fmla="*/ 1157 w 1286"/>
                  <a:gd name="T41" fmla="*/ 898 h 1248"/>
                  <a:gd name="T42" fmla="*/ 1243 w 1286"/>
                  <a:gd name="T43" fmla="*/ 884 h 1248"/>
                  <a:gd name="T44" fmla="*/ 1221 w 1286"/>
                  <a:gd name="T45" fmla="*/ 830 h 1248"/>
                  <a:gd name="T46" fmla="*/ 1214 w 1286"/>
                  <a:gd name="T47" fmla="*/ 719 h 1248"/>
                  <a:gd name="T48" fmla="*/ 1213 w 1286"/>
                  <a:gd name="T49" fmla="*/ 669 h 1248"/>
                  <a:gd name="T50" fmla="*/ 1286 w 1286"/>
                  <a:gd name="T51" fmla="*/ 645 h 1248"/>
                  <a:gd name="T52" fmla="*/ 1186 w 1286"/>
                  <a:gd name="T53" fmla="*/ 568 h 1248"/>
                  <a:gd name="T54" fmla="*/ 1185 w 1286"/>
                  <a:gd name="T55" fmla="*/ 532 h 1248"/>
                  <a:gd name="T56" fmla="*/ 1116 w 1286"/>
                  <a:gd name="T57" fmla="*/ 480 h 1248"/>
                  <a:gd name="T58" fmla="*/ 1079 w 1286"/>
                  <a:gd name="T59" fmla="*/ 371 h 1248"/>
                  <a:gd name="T60" fmla="*/ 1124 w 1286"/>
                  <a:gd name="T61" fmla="*/ 294 h 1248"/>
                  <a:gd name="T62" fmla="*/ 1031 w 1286"/>
                  <a:gd name="T63" fmla="*/ 131 h 1248"/>
                  <a:gd name="T64" fmla="*/ 1022 w 1286"/>
                  <a:gd name="T65" fmla="*/ 41 h 1248"/>
                  <a:gd name="T66" fmla="*/ 988 w 1286"/>
                  <a:gd name="T67" fmla="*/ 34 h 1248"/>
                  <a:gd name="T68" fmla="*/ 871 w 1286"/>
                  <a:gd name="T69" fmla="*/ 0 h 1248"/>
                  <a:gd name="T70" fmla="*/ 851 w 1286"/>
                  <a:gd name="T71" fmla="*/ 117 h 1248"/>
                  <a:gd name="T72" fmla="*/ 773 w 1286"/>
                  <a:gd name="T73" fmla="*/ 216 h 1248"/>
                  <a:gd name="T74" fmla="*/ 764 w 1286"/>
                  <a:gd name="T75" fmla="*/ 232 h 1248"/>
                  <a:gd name="T76" fmla="*/ 722 w 1286"/>
                  <a:gd name="T77" fmla="*/ 239 h 1248"/>
                  <a:gd name="T78" fmla="*/ 724 w 1286"/>
                  <a:gd name="T79" fmla="*/ 270 h 1248"/>
                  <a:gd name="T80" fmla="*/ 658 w 1286"/>
                  <a:gd name="T81" fmla="*/ 297 h 1248"/>
                  <a:gd name="T82" fmla="*/ 605 w 1286"/>
                  <a:gd name="T83" fmla="*/ 276 h 1248"/>
                  <a:gd name="T84" fmla="*/ 549 w 1286"/>
                  <a:gd name="T85" fmla="*/ 287 h 1248"/>
                  <a:gd name="T86" fmla="*/ 484 w 1286"/>
                  <a:gd name="T87" fmla="*/ 324 h 1248"/>
                  <a:gd name="T88" fmla="*/ 462 w 1286"/>
                  <a:gd name="T89" fmla="*/ 319 h 1248"/>
                  <a:gd name="T90" fmla="*/ 445 w 1286"/>
                  <a:gd name="T91" fmla="*/ 287 h 1248"/>
                  <a:gd name="T92" fmla="*/ 417 w 1286"/>
                  <a:gd name="T93" fmla="*/ 285 h 1248"/>
                  <a:gd name="T94" fmla="*/ 413 w 1286"/>
                  <a:gd name="T95" fmla="*/ 310 h 1248"/>
                  <a:gd name="T96" fmla="*/ 467 w 1286"/>
                  <a:gd name="T97" fmla="*/ 386 h 1248"/>
                  <a:gd name="T98" fmla="*/ 213 w 1286"/>
                  <a:gd name="T99" fmla="*/ 453 h 1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286" h="1248">
                    <a:moveTo>
                      <a:pt x="213" y="453"/>
                    </a:moveTo>
                    <a:lnTo>
                      <a:pt x="21" y="822"/>
                    </a:lnTo>
                    <a:lnTo>
                      <a:pt x="0" y="927"/>
                    </a:lnTo>
                    <a:lnTo>
                      <a:pt x="67" y="1100"/>
                    </a:lnTo>
                    <a:lnTo>
                      <a:pt x="114" y="1153"/>
                    </a:lnTo>
                    <a:lnTo>
                      <a:pt x="181" y="1185"/>
                    </a:lnTo>
                    <a:lnTo>
                      <a:pt x="231" y="1184"/>
                    </a:lnTo>
                    <a:lnTo>
                      <a:pt x="252" y="1248"/>
                    </a:lnTo>
                    <a:lnTo>
                      <a:pt x="371" y="1136"/>
                    </a:lnTo>
                    <a:lnTo>
                      <a:pt x="427" y="1089"/>
                    </a:lnTo>
                    <a:lnTo>
                      <a:pt x="464" y="1085"/>
                    </a:lnTo>
                    <a:lnTo>
                      <a:pt x="481" y="1054"/>
                    </a:lnTo>
                    <a:lnTo>
                      <a:pt x="593" y="973"/>
                    </a:lnTo>
                    <a:lnTo>
                      <a:pt x="658" y="962"/>
                    </a:lnTo>
                    <a:lnTo>
                      <a:pt x="681" y="936"/>
                    </a:lnTo>
                    <a:lnTo>
                      <a:pt x="734" y="935"/>
                    </a:lnTo>
                    <a:lnTo>
                      <a:pt x="765" y="959"/>
                    </a:lnTo>
                    <a:lnTo>
                      <a:pt x="828" y="931"/>
                    </a:lnTo>
                    <a:lnTo>
                      <a:pt x="1022" y="931"/>
                    </a:lnTo>
                    <a:lnTo>
                      <a:pt x="1114" y="925"/>
                    </a:lnTo>
                    <a:lnTo>
                      <a:pt x="1157" y="898"/>
                    </a:lnTo>
                    <a:lnTo>
                      <a:pt x="1243" y="884"/>
                    </a:lnTo>
                    <a:lnTo>
                      <a:pt x="1221" y="830"/>
                    </a:lnTo>
                    <a:lnTo>
                      <a:pt x="1214" y="719"/>
                    </a:lnTo>
                    <a:lnTo>
                      <a:pt x="1213" y="669"/>
                    </a:lnTo>
                    <a:lnTo>
                      <a:pt x="1286" y="645"/>
                    </a:lnTo>
                    <a:lnTo>
                      <a:pt x="1186" y="568"/>
                    </a:lnTo>
                    <a:lnTo>
                      <a:pt x="1185" y="532"/>
                    </a:lnTo>
                    <a:lnTo>
                      <a:pt x="1116" y="480"/>
                    </a:lnTo>
                    <a:lnTo>
                      <a:pt x="1079" y="371"/>
                    </a:lnTo>
                    <a:lnTo>
                      <a:pt x="1124" y="294"/>
                    </a:lnTo>
                    <a:lnTo>
                      <a:pt x="1031" y="131"/>
                    </a:lnTo>
                    <a:lnTo>
                      <a:pt x="1022" y="41"/>
                    </a:lnTo>
                    <a:lnTo>
                      <a:pt x="988" y="34"/>
                    </a:lnTo>
                    <a:lnTo>
                      <a:pt x="871" y="0"/>
                    </a:lnTo>
                    <a:lnTo>
                      <a:pt x="851" y="117"/>
                    </a:lnTo>
                    <a:lnTo>
                      <a:pt x="773" y="216"/>
                    </a:lnTo>
                    <a:lnTo>
                      <a:pt x="764" y="232"/>
                    </a:lnTo>
                    <a:lnTo>
                      <a:pt x="722" y="239"/>
                    </a:lnTo>
                    <a:lnTo>
                      <a:pt x="724" y="270"/>
                    </a:lnTo>
                    <a:lnTo>
                      <a:pt x="658" y="297"/>
                    </a:lnTo>
                    <a:lnTo>
                      <a:pt x="605" y="276"/>
                    </a:lnTo>
                    <a:lnTo>
                      <a:pt x="549" y="287"/>
                    </a:lnTo>
                    <a:lnTo>
                      <a:pt x="484" y="324"/>
                    </a:lnTo>
                    <a:lnTo>
                      <a:pt x="462" y="319"/>
                    </a:lnTo>
                    <a:lnTo>
                      <a:pt x="445" y="287"/>
                    </a:lnTo>
                    <a:lnTo>
                      <a:pt x="417" y="285"/>
                    </a:lnTo>
                    <a:lnTo>
                      <a:pt x="413" y="310"/>
                    </a:lnTo>
                    <a:lnTo>
                      <a:pt x="467" y="386"/>
                    </a:lnTo>
                    <a:lnTo>
                      <a:pt x="213" y="453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84" name="Freeform 96"/>
              <p:cNvSpPr>
                <a:spLocks noChangeAspect="1"/>
              </p:cNvSpPr>
              <p:nvPr/>
            </p:nvSpPr>
            <p:spPr bwMode="auto">
              <a:xfrm>
                <a:off x="4021" y="2762"/>
                <a:ext cx="248" cy="211"/>
              </a:xfrm>
              <a:custGeom>
                <a:avLst/>
                <a:gdLst>
                  <a:gd name="T0" fmla="*/ 558 w 1373"/>
                  <a:gd name="T1" fmla="*/ 0 h 1170"/>
                  <a:gd name="T2" fmla="*/ 644 w 1373"/>
                  <a:gd name="T3" fmla="*/ 8 h 1170"/>
                  <a:gd name="T4" fmla="*/ 631 w 1373"/>
                  <a:gd name="T5" fmla="*/ 236 h 1170"/>
                  <a:gd name="T6" fmla="*/ 579 w 1373"/>
                  <a:gd name="T7" fmla="*/ 311 h 1170"/>
                  <a:gd name="T8" fmla="*/ 1096 w 1373"/>
                  <a:gd name="T9" fmla="*/ 348 h 1170"/>
                  <a:gd name="T10" fmla="*/ 1273 w 1373"/>
                  <a:gd name="T11" fmla="*/ 221 h 1170"/>
                  <a:gd name="T12" fmla="*/ 1330 w 1373"/>
                  <a:gd name="T13" fmla="*/ 218 h 1170"/>
                  <a:gd name="T14" fmla="*/ 1373 w 1373"/>
                  <a:gd name="T15" fmla="*/ 276 h 1170"/>
                  <a:gd name="T16" fmla="*/ 1373 w 1373"/>
                  <a:gd name="T17" fmla="*/ 412 h 1170"/>
                  <a:gd name="T18" fmla="*/ 1298 w 1373"/>
                  <a:gd name="T19" fmla="*/ 502 h 1170"/>
                  <a:gd name="T20" fmla="*/ 1256 w 1373"/>
                  <a:gd name="T21" fmla="*/ 532 h 1170"/>
                  <a:gd name="T22" fmla="*/ 1143 w 1373"/>
                  <a:gd name="T23" fmla="*/ 722 h 1170"/>
                  <a:gd name="T24" fmla="*/ 1132 w 1373"/>
                  <a:gd name="T25" fmla="*/ 726 h 1170"/>
                  <a:gd name="T26" fmla="*/ 1121 w 1373"/>
                  <a:gd name="T27" fmla="*/ 815 h 1170"/>
                  <a:gd name="T28" fmla="*/ 1071 w 1373"/>
                  <a:gd name="T29" fmla="*/ 870 h 1170"/>
                  <a:gd name="T30" fmla="*/ 978 w 1373"/>
                  <a:gd name="T31" fmla="*/ 895 h 1170"/>
                  <a:gd name="T32" fmla="*/ 886 w 1373"/>
                  <a:gd name="T33" fmla="*/ 935 h 1170"/>
                  <a:gd name="T34" fmla="*/ 885 w 1373"/>
                  <a:gd name="T35" fmla="*/ 999 h 1170"/>
                  <a:gd name="T36" fmla="*/ 814 w 1373"/>
                  <a:gd name="T37" fmla="*/ 1023 h 1170"/>
                  <a:gd name="T38" fmla="*/ 816 w 1373"/>
                  <a:gd name="T39" fmla="*/ 1095 h 1170"/>
                  <a:gd name="T40" fmla="*/ 789 w 1373"/>
                  <a:gd name="T41" fmla="*/ 1133 h 1170"/>
                  <a:gd name="T42" fmla="*/ 595 w 1373"/>
                  <a:gd name="T43" fmla="*/ 1150 h 1170"/>
                  <a:gd name="T44" fmla="*/ 595 w 1373"/>
                  <a:gd name="T45" fmla="*/ 1145 h 1170"/>
                  <a:gd name="T46" fmla="*/ 441 w 1373"/>
                  <a:gd name="T47" fmla="*/ 1170 h 1170"/>
                  <a:gd name="T48" fmla="*/ 394 w 1373"/>
                  <a:gd name="T49" fmla="*/ 1104 h 1170"/>
                  <a:gd name="T50" fmla="*/ 391 w 1373"/>
                  <a:gd name="T51" fmla="*/ 1069 h 1170"/>
                  <a:gd name="T52" fmla="*/ 413 w 1373"/>
                  <a:gd name="T53" fmla="*/ 1002 h 1170"/>
                  <a:gd name="T54" fmla="*/ 416 w 1373"/>
                  <a:gd name="T55" fmla="*/ 956 h 1170"/>
                  <a:gd name="T56" fmla="*/ 392 w 1373"/>
                  <a:gd name="T57" fmla="*/ 947 h 1170"/>
                  <a:gd name="T58" fmla="*/ 372 w 1373"/>
                  <a:gd name="T59" fmla="*/ 964 h 1170"/>
                  <a:gd name="T60" fmla="*/ 298 w 1373"/>
                  <a:gd name="T61" fmla="*/ 968 h 1170"/>
                  <a:gd name="T62" fmla="*/ 279 w 1373"/>
                  <a:gd name="T63" fmla="*/ 938 h 1170"/>
                  <a:gd name="T64" fmla="*/ 244 w 1373"/>
                  <a:gd name="T65" fmla="*/ 935 h 1170"/>
                  <a:gd name="T66" fmla="*/ 246 w 1373"/>
                  <a:gd name="T67" fmla="*/ 926 h 1170"/>
                  <a:gd name="T68" fmla="*/ 213 w 1373"/>
                  <a:gd name="T69" fmla="*/ 841 h 1170"/>
                  <a:gd name="T70" fmla="*/ 219 w 1373"/>
                  <a:gd name="T71" fmla="*/ 763 h 1170"/>
                  <a:gd name="T72" fmla="*/ 174 w 1373"/>
                  <a:gd name="T73" fmla="*/ 700 h 1170"/>
                  <a:gd name="T74" fmla="*/ 135 w 1373"/>
                  <a:gd name="T75" fmla="*/ 733 h 1170"/>
                  <a:gd name="T76" fmla="*/ 109 w 1373"/>
                  <a:gd name="T77" fmla="*/ 722 h 1170"/>
                  <a:gd name="T78" fmla="*/ 0 w 1373"/>
                  <a:gd name="T79" fmla="*/ 633 h 1170"/>
                  <a:gd name="T80" fmla="*/ 51 w 1373"/>
                  <a:gd name="T81" fmla="*/ 490 h 1170"/>
                  <a:gd name="T82" fmla="*/ 24 w 1373"/>
                  <a:gd name="T83" fmla="*/ 340 h 1170"/>
                  <a:gd name="T84" fmla="*/ 180 w 1373"/>
                  <a:gd name="T85" fmla="*/ 283 h 1170"/>
                  <a:gd name="T86" fmla="*/ 174 w 1373"/>
                  <a:gd name="T87" fmla="*/ 241 h 1170"/>
                  <a:gd name="T88" fmla="*/ 284 w 1373"/>
                  <a:gd name="T89" fmla="*/ 152 h 1170"/>
                  <a:gd name="T90" fmla="*/ 375 w 1373"/>
                  <a:gd name="T91" fmla="*/ 164 h 1170"/>
                  <a:gd name="T92" fmla="*/ 558 w 1373"/>
                  <a:gd name="T93" fmla="*/ 0 h 1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373" h="1170">
                    <a:moveTo>
                      <a:pt x="558" y="0"/>
                    </a:moveTo>
                    <a:lnTo>
                      <a:pt x="644" y="8"/>
                    </a:lnTo>
                    <a:lnTo>
                      <a:pt x="631" y="236"/>
                    </a:lnTo>
                    <a:lnTo>
                      <a:pt x="579" y="311"/>
                    </a:lnTo>
                    <a:lnTo>
                      <a:pt x="1096" y="348"/>
                    </a:lnTo>
                    <a:lnTo>
                      <a:pt x="1273" y="221"/>
                    </a:lnTo>
                    <a:lnTo>
                      <a:pt x="1330" y="218"/>
                    </a:lnTo>
                    <a:lnTo>
                      <a:pt x="1373" y="276"/>
                    </a:lnTo>
                    <a:lnTo>
                      <a:pt x="1373" y="412"/>
                    </a:lnTo>
                    <a:lnTo>
                      <a:pt x="1298" y="502"/>
                    </a:lnTo>
                    <a:lnTo>
                      <a:pt x="1256" y="532"/>
                    </a:lnTo>
                    <a:lnTo>
                      <a:pt x="1143" y="722"/>
                    </a:lnTo>
                    <a:lnTo>
                      <a:pt x="1132" y="726"/>
                    </a:lnTo>
                    <a:lnTo>
                      <a:pt x="1121" y="815"/>
                    </a:lnTo>
                    <a:lnTo>
                      <a:pt x="1071" y="870"/>
                    </a:lnTo>
                    <a:lnTo>
                      <a:pt x="978" y="895"/>
                    </a:lnTo>
                    <a:lnTo>
                      <a:pt x="886" y="935"/>
                    </a:lnTo>
                    <a:lnTo>
                      <a:pt x="885" y="999"/>
                    </a:lnTo>
                    <a:lnTo>
                      <a:pt x="814" y="1023"/>
                    </a:lnTo>
                    <a:lnTo>
                      <a:pt x="816" y="1095"/>
                    </a:lnTo>
                    <a:lnTo>
                      <a:pt x="789" y="1133"/>
                    </a:lnTo>
                    <a:lnTo>
                      <a:pt x="595" y="1150"/>
                    </a:lnTo>
                    <a:lnTo>
                      <a:pt x="595" y="1145"/>
                    </a:lnTo>
                    <a:lnTo>
                      <a:pt x="441" y="1170"/>
                    </a:lnTo>
                    <a:lnTo>
                      <a:pt x="394" y="1104"/>
                    </a:lnTo>
                    <a:lnTo>
                      <a:pt x="391" y="1069"/>
                    </a:lnTo>
                    <a:lnTo>
                      <a:pt x="413" y="1002"/>
                    </a:lnTo>
                    <a:lnTo>
                      <a:pt x="416" y="956"/>
                    </a:lnTo>
                    <a:lnTo>
                      <a:pt x="392" y="947"/>
                    </a:lnTo>
                    <a:lnTo>
                      <a:pt x="372" y="964"/>
                    </a:lnTo>
                    <a:lnTo>
                      <a:pt x="298" y="968"/>
                    </a:lnTo>
                    <a:lnTo>
                      <a:pt x="279" y="938"/>
                    </a:lnTo>
                    <a:lnTo>
                      <a:pt x="244" y="935"/>
                    </a:lnTo>
                    <a:lnTo>
                      <a:pt x="246" y="926"/>
                    </a:lnTo>
                    <a:lnTo>
                      <a:pt x="213" y="841"/>
                    </a:lnTo>
                    <a:lnTo>
                      <a:pt x="219" y="763"/>
                    </a:lnTo>
                    <a:lnTo>
                      <a:pt x="174" y="700"/>
                    </a:lnTo>
                    <a:lnTo>
                      <a:pt x="135" y="733"/>
                    </a:lnTo>
                    <a:lnTo>
                      <a:pt x="109" y="722"/>
                    </a:lnTo>
                    <a:lnTo>
                      <a:pt x="0" y="633"/>
                    </a:lnTo>
                    <a:lnTo>
                      <a:pt x="51" y="490"/>
                    </a:lnTo>
                    <a:lnTo>
                      <a:pt x="24" y="340"/>
                    </a:lnTo>
                    <a:lnTo>
                      <a:pt x="180" y="283"/>
                    </a:lnTo>
                    <a:lnTo>
                      <a:pt x="174" y="241"/>
                    </a:lnTo>
                    <a:lnTo>
                      <a:pt x="284" y="152"/>
                    </a:lnTo>
                    <a:lnTo>
                      <a:pt x="375" y="164"/>
                    </a:lnTo>
                    <a:lnTo>
                      <a:pt x="558" y="0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85" name="Freeform 97"/>
              <p:cNvSpPr>
                <a:spLocks noChangeAspect="1"/>
              </p:cNvSpPr>
              <p:nvPr/>
            </p:nvSpPr>
            <p:spPr bwMode="auto">
              <a:xfrm>
                <a:off x="3866" y="2931"/>
                <a:ext cx="272" cy="221"/>
              </a:xfrm>
              <a:custGeom>
                <a:avLst/>
                <a:gdLst>
                  <a:gd name="T0" fmla="*/ 809 w 1506"/>
                  <a:gd name="T1" fmla="*/ 931 h 1222"/>
                  <a:gd name="T2" fmla="*/ 902 w 1506"/>
                  <a:gd name="T3" fmla="*/ 1005 h 1222"/>
                  <a:gd name="T4" fmla="*/ 954 w 1506"/>
                  <a:gd name="T5" fmla="*/ 1042 h 1222"/>
                  <a:gd name="T6" fmla="*/ 1066 w 1506"/>
                  <a:gd name="T7" fmla="*/ 984 h 1222"/>
                  <a:gd name="T8" fmla="*/ 1157 w 1506"/>
                  <a:gd name="T9" fmla="*/ 969 h 1222"/>
                  <a:gd name="T10" fmla="*/ 1450 w 1506"/>
                  <a:gd name="T11" fmla="*/ 909 h 1222"/>
                  <a:gd name="T12" fmla="*/ 1346 w 1506"/>
                  <a:gd name="T13" fmla="*/ 878 h 1222"/>
                  <a:gd name="T14" fmla="*/ 1389 w 1506"/>
                  <a:gd name="T15" fmla="*/ 790 h 1222"/>
                  <a:gd name="T16" fmla="*/ 1454 w 1506"/>
                  <a:gd name="T17" fmla="*/ 676 h 1222"/>
                  <a:gd name="T18" fmla="*/ 1506 w 1506"/>
                  <a:gd name="T19" fmla="*/ 589 h 1222"/>
                  <a:gd name="T20" fmla="*/ 1450 w 1506"/>
                  <a:gd name="T21" fmla="*/ 471 h 1222"/>
                  <a:gd name="T22" fmla="*/ 1417 w 1506"/>
                  <a:gd name="T23" fmla="*/ 363 h 1222"/>
                  <a:gd name="T24" fmla="*/ 1456 w 1506"/>
                  <a:gd name="T25" fmla="*/ 211 h 1222"/>
                  <a:gd name="T26" fmla="*/ 1252 w 1506"/>
                  <a:gd name="T27" fmla="*/ 169 h 1222"/>
                  <a:gd name="T28" fmla="*/ 1271 w 1506"/>
                  <a:gd name="T29" fmla="*/ 62 h 1222"/>
                  <a:gd name="T30" fmla="*/ 1248 w 1506"/>
                  <a:gd name="T31" fmla="*/ 10 h 1222"/>
                  <a:gd name="T32" fmla="*/ 1158 w 1506"/>
                  <a:gd name="T33" fmla="*/ 34 h 1222"/>
                  <a:gd name="T34" fmla="*/ 1025 w 1506"/>
                  <a:gd name="T35" fmla="*/ 0 h 1222"/>
                  <a:gd name="T36" fmla="*/ 873 w 1506"/>
                  <a:gd name="T37" fmla="*/ 160 h 1222"/>
                  <a:gd name="T38" fmla="*/ 661 w 1506"/>
                  <a:gd name="T39" fmla="*/ 285 h 1222"/>
                  <a:gd name="T40" fmla="*/ 184 w 1506"/>
                  <a:gd name="T41" fmla="*/ 514 h 1222"/>
                  <a:gd name="T42" fmla="*/ 128 w 1506"/>
                  <a:gd name="T43" fmla="*/ 498 h 1222"/>
                  <a:gd name="T44" fmla="*/ 0 w 1506"/>
                  <a:gd name="T45" fmla="*/ 511 h 1222"/>
                  <a:gd name="T46" fmla="*/ 26 w 1506"/>
                  <a:gd name="T47" fmla="*/ 579 h 1222"/>
                  <a:gd name="T48" fmla="*/ 124 w 1506"/>
                  <a:gd name="T49" fmla="*/ 586 h 1222"/>
                  <a:gd name="T50" fmla="*/ 236 w 1506"/>
                  <a:gd name="T51" fmla="*/ 582 h 1222"/>
                  <a:gd name="T52" fmla="*/ 312 w 1506"/>
                  <a:gd name="T53" fmla="*/ 875 h 1222"/>
                  <a:gd name="T54" fmla="*/ 441 w 1506"/>
                  <a:gd name="T55" fmla="*/ 940 h 1222"/>
                  <a:gd name="T56" fmla="*/ 477 w 1506"/>
                  <a:gd name="T57" fmla="*/ 1131 h 1222"/>
                  <a:gd name="T58" fmla="*/ 511 w 1506"/>
                  <a:gd name="T59" fmla="*/ 1222 h 1222"/>
                  <a:gd name="T60" fmla="*/ 530 w 1506"/>
                  <a:gd name="T61" fmla="*/ 1171 h 1222"/>
                  <a:gd name="T62" fmla="*/ 547 w 1506"/>
                  <a:gd name="T63" fmla="*/ 1084 h 1222"/>
                  <a:gd name="T64" fmla="*/ 591 w 1506"/>
                  <a:gd name="T65" fmla="*/ 1044 h 1222"/>
                  <a:gd name="T66" fmla="*/ 629 w 1506"/>
                  <a:gd name="T67" fmla="*/ 1002 h 1222"/>
                  <a:gd name="T68" fmla="*/ 670 w 1506"/>
                  <a:gd name="T69" fmla="*/ 979 h 1222"/>
                  <a:gd name="T70" fmla="*/ 769 w 1506"/>
                  <a:gd name="T71" fmla="*/ 949 h 1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06" h="1222">
                    <a:moveTo>
                      <a:pt x="769" y="949"/>
                    </a:moveTo>
                    <a:lnTo>
                      <a:pt x="809" y="931"/>
                    </a:lnTo>
                    <a:lnTo>
                      <a:pt x="865" y="957"/>
                    </a:lnTo>
                    <a:lnTo>
                      <a:pt x="902" y="1005"/>
                    </a:lnTo>
                    <a:lnTo>
                      <a:pt x="931" y="1010"/>
                    </a:lnTo>
                    <a:lnTo>
                      <a:pt x="954" y="1042"/>
                    </a:lnTo>
                    <a:lnTo>
                      <a:pt x="1036" y="1028"/>
                    </a:lnTo>
                    <a:lnTo>
                      <a:pt x="1066" y="984"/>
                    </a:lnTo>
                    <a:lnTo>
                      <a:pt x="1105" y="948"/>
                    </a:lnTo>
                    <a:lnTo>
                      <a:pt x="1157" y="969"/>
                    </a:lnTo>
                    <a:lnTo>
                      <a:pt x="1363" y="970"/>
                    </a:lnTo>
                    <a:lnTo>
                      <a:pt x="1450" y="909"/>
                    </a:lnTo>
                    <a:lnTo>
                      <a:pt x="1437" y="878"/>
                    </a:lnTo>
                    <a:lnTo>
                      <a:pt x="1346" y="878"/>
                    </a:lnTo>
                    <a:lnTo>
                      <a:pt x="1336" y="847"/>
                    </a:lnTo>
                    <a:lnTo>
                      <a:pt x="1389" y="790"/>
                    </a:lnTo>
                    <a:lnTo>
                      <a:pt x="1387" y="718"/>
                    </a:lnTo>
                    <a:lnTo>
                      <a:pt x="1454" y="676"/>
                    </a:lnTo>
                    <a:lnTo>
                      <a:pt x="1468" y="609"/>
                    </a:lnTo>
                    <a:lnTo>
                      <a:pt x="1506" y="589"/>
                    </a:lnTo>
                    <a:lnTo>
                      <a:pt x="1495" y="527"/>
                    </a:lnTo>
                    <a:lnTo>
                      <a:pt x="1450" y="471"/>
                    </a:lnTo>
                    <a:lnTo>
                      <a:pt x="1384" y="453"/>
                    </a:lnTo>
                    <a:lnTo>
                      <a:pt x="1417" y="363"/>
                    </a:lnTo>
                    <a:lnTo>
                      <a:pt x="1448" y="341"/>
                    </a:lnTo>
                    <a:lnTo>
                      <a:pt x="1456" y="211"/>
                    </a:lnTo>
                    <a:lnTo>
                      <a:pt x="1298" y="234"/>
                    </a:lnTo>
                    <a:lnTo>
                      <a:pt x="1252" y="169"/>
                    </a:lnTo>
                    <a:lnTo>
                      <a:pt x="1248" y="135"/>
                    </a:lnTo>
                    <a:lnTo>
                      <a:pt x="1271" y="62"/>
                    </a:lnTo>
                    <a:lnTo>
                      <a:pt x="1272" y="21"/>
                    </a:lnTo>
                    <a:lnTo>
                      <a:pt x="1248" y="10"/>
                    </a:lnTo>
                    <a:lnTo>
                      <a:pt x="1228" y="31"/>
                    </a:lnTo>
                    <a:lnTo>
                      <a:pt x="1158" y="34"/>
                    </a:lnTo>
                    <a:lnTo>
                      <a:pt x="1134" y="1"/>
                    </a:lnTo>
                    <a:lnTo>
                      <a:pt x="1025" y="0"/>
                    </a:lnTo>
                    <a:lnTo>
                      <a:pt x="998" y="81"/>
                    </a:lnTo>
                    <a:lnTo>
                      <a:pt x="873" y="160"/>
                    </a:lnTo>
                    <a:lnTo>
                      <a:pt x="806" y="147"/>
                    </a:lnTo>
                    <a:lnTo>
                      <a:pt x="661" y="285"/>
                    </a:lnTo>
                    <a:lnTo>
                      <a:pt x="389" y="418"/>
                    </a:lnTo>
                    <a:lnTo>
                      <a:pt x="184" y="514"/>
                    </a:lnTo>
                    <a:lnTo>
                      <a:pt x="161" y="501"/>
                    </a:lnTo>
                    <a:lnTo>
                      <a:pt x="128" y="498"/>
                    </a:lnTo>
                    <a:lnTo>
                      <a:pt x="94" y="518"/>
                    </a:lnTo>
                    <a:lnTo>
                      <a:pt x="0" y="511"/>
                    </a:lnTo>
                    <a:lnTo>
                      <a:pt x="0" y="555"/>
                    </a:lnTo>
                    <a:lnTo>
                      <a:pt x="26" y="579"/>
                    </a:lnTo>
                    <a:lnTo>
                      <a:pt x="85" y="558"/>
                    </a:lnTo>
                    <a:lnTo>
                      <a:pt x="124" y="586"/>
                    </a:lnTo>
                    <a:lnTo>
                      <a:pt x="161" y="563"/>
                    </a:lnTo>
                    <a:lnTo>
                      <a:pt x="236" y="582"/>
                    </a:lnTo>
                    <a:lnTo>
                      <a:pt x="257" y="612"/>
                    </a:lnTo>
                    <a:lnTo>
                      <a:pt x="312" y="875"/>
                    </a:lnTo>
                    <a:lnTo>
                      <a:pt x="421" y="875"/>
                    </a:lnTo>
                    <a:lnTo>
                      <a:pt x="441" y="940"/>
                    </a:lnTo>
                    <a:lnTo>
                      <a:pt x="403" y="1046"/>
                    </a:lnTo>
                    <a:lnTo>
                      <a:pt x="477" y="1131"/>
                    </a:lnTo>
                    <a:lnTo>
                      <a:pt x="468" y="1160"/>
                    </a:lnTo>
                    <a:lnTo>
                      <a:pt x="511" y="1222"/>
                    </a:lnTo>
                    <a:lnTo>
                      <a:pt x="562" y="1217"/>
                    </a:lnTo>
                    <a:lnTo>
                      <a:pt x="530" y="1171"/>
                    </a:lnTo>
                    <a:lnTo>
                      <a:pt x="565" y="1120"/>
                    </a:lnTo>
                    <a:lnTo>
                      <a:pt x="547" y="1084"/>
                    </a:lnTo>
                    <a:lnTo>
                      <a:pt x="555" y="1044"/>
                    </a:lnTo>
                    <a:lnTo>
                      <a:pt x="591" y="1044"/>
                    </a:lnTo>
                    <a:lnTo>
                      <a:pt x="595" y="999"/>
                    </a:lnTo>
                    <a:lnTo>
                      <a:pt x="629" y="1002"/>
                    </a:lnTo>
                    <a:lnTo>
                      <a:pt x="624" y="985"/>
                    </a:lnTo>
                    <a:lnTo>
                      <a:pt x="670" y="979"/>
                    </a:lnTo>
                    <a:lnTo>
                      <a:pt x="738" y="1002"/>
                    </a:lnTo>
                    <a:lnTo>
                      <a:pt x="769" y="949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86" name="Freeform 98"/>
              <p:cNvSpPr>
                <a:spLocks noChangeAspect="1"/>
              </p:cNvSpPr>
              <p:nvPr/>
            </p:nvSpPr>
            <p:spPr bwMode="auto">
              <a:xfrm>
                <a:off x="4128" y="2920"/>
                <a:ext cx="222" cy="155"/>
              </a:xfrm>
              <a:custGeom>
                <a:avLst/>
                <a:gdLst>
                  <a:gd name="T0" fmla="*/ 547 w 1232"/>
                  <a:gd name="T1" fmla="*/ 833 h 862"/>
                  <a:gd name="T2" fmla="*/ 531 w 1232"/>
                  <a:gd name="T3" fmla="*/ 786 h 862"/>
                  <a:gd name="T4" fmla="*/ 495 w 1232"/>
                  <a:gd name="T5" fmla="*/ 727 h 862"/>
                  <a:gd name="T6" fmla="*/ 465 w 1232"/>
                  <a:gd name="T7" fmla="*/ 729 h 862"/>
                  <a:gd name="T8" fmla="*/ 421 w 1232"/>
                  <a:gd name="T9" fmla="*/ 723 h 862"/>
                  <a:gd name="T10" fmla="*/ 402 w 1232"/>
                  <a:gd name="T11" fmla="*/ 664 h 862"/>
                  <a:gd name="T12" fmla="*/ 373 w 1232"/>
                  <a:gd name="T13" fmla="*/ 615 h 862"/>
                  <a:gd name="T14" fmla="*/ 383 w 1232"/>
                  <a:gd name="T15" fmla="*/ 605 h 862"/>
                  <a:gd name="T16" fmla="*/ 397 w 1232"/>
                  <a:gd name="T17" fmla="*/ 577 h 862"/>
                  <a:gd name="T18" fmla="*/ 380 w 1232"/>
                  <a:gd name="T19" fmla="*/ 548 h 862"/>
                  <a:gd name="T20" fmla="*/ 295 w 1232"/>
                  <a:gd name="T21" fmla="*/ 531 h 862"/>
                  <a:gd name="T22" fmla="*/ 208 w 1232"/>
                  <a:gd name="T23" fmla="*/ 449 h 862"/>
                  <a:gd name="T24" fmla="*/ 177 w 1232"/>
                  <a:gd name="T25" fmla="*/ 453 h 862"/>
                  <a:gd name="T26" fmla="*/ 0 w 1232"/>
                  <a:gd name="T27" fmla="*/ 376 h 862"/>
                  <a:gd name="T28" fmla="*/ 2 w 1232"/>
                  <a:gd name="T29" fmla="*/ 274 h 862"/>
                  <a:gd name="T30" fmla="*/ 196 w 1232"/>
                  <a:gd name="T31" fmla="*/ 260 h 862"/>
                  <a:gd name="T32" fmla="*/ 223 w 1232"/>
                  <a:gd name="T33" fmla="*/ 225 h 862"/>
                  <a:gd name="T34" fmla="*/ 219 w 1232"/>
                  <a:gd name="T35" fmla="*/ 149 h 862"/>
                  <a:gd name="T36" fmla="*/ 292 w 1232"/>
                  <a:gd name="T37" fmla="*/ 128 h 862"/>
                  <a:gd name="T38" fmla="*/ 292 w 1232"/>
                  <a:gd name="T39" fmla="*/ 63 h 862"/>
                  <a:gd name="T40" fmla="*/ 383 w 1232"/>
                  <a:gd name="T41" fmla="*/ 22 h 862"/>
                  <a:gd name="T42" fmla="*/ 481 w 1232"/>
                  <a:gd name="T43" fmla="*/ 0 h 862"/>
                  <a:gd name="T44" fmla="*/ 498 w 1232"/>
                  <a:gd name="T45" fmla="*/ 35 h 862"/>
                  <a:gd name="T46" fmla="*/ 538 w 1232"/>
                  <a:gd name="T47" fmla="*/ 56 h 862"/>
                  <a:gd name="T48" fmla="*/ 642 w 1232"/>
                  <a:gd name="T49" fmla="*/ 57 h 862"/>
                  <a:gd name="T50" fmla="*/ 680 w 1232"/>
                  <a:gd name="T51" fmla="*/ 22 h 862"/>
                  <a:gd name="T52" fmla="*/ 727 w 1232"/>
                  <a:gd name="T53" fmla="*/ 19 h 862"/>
                  <a:gd name="T54" fmla="*/ 992 w 1232"/>
                  <a:gd name="T55" fmla="*/ 185 h 862"/>
                  <a:gd name="T56" fmla="*/ 1232 w 1232"/>
                  <a:gd name="T57" fmla="*/ 410 h 862"/>
                  <a:gd name="T58" fmla="*/ 1210 w 1232"/>
                  <a:gd name="T59" fmla="*/ 531 h 862"/>
                  <a:gd name="T60" fmla="*/ 1128 w 1232"/>
                  <a:gd name="T61" fmla="*/ 628 h 862"/>
                  <a:gd name="T62" fmla="*/ 1125 w 1232"/>
                  <a:gd name="T63" fmla="*/ 642 h 862"/>
                  <a:gd name="T64" fmla="*/ 1079 w 1232"/>
                  <a:gd name="T65" fmla="*/ 648 h 862"/>
                  <a:gd name="T66" fmla="*/ 1086 w 1232"/>
                  <a:gd name="T67" fmla="*/ 677 h 862"/>
                  <a:gd name="T68" fmla="*/ 1020 w 1232"/>
                  <a:gd name="T69" fmla="*/ 705 h 862"/>
                  <a:gd name="T70" fmla="*/ 964 w 1232"/>
                  <a:gd name="T71" fmla="*/ 685 h 862"/>
                  <a:gd name="T72" fmla="*/ 912 w 1232"/>
                  <a:gd name="T73" fmla="*/ 693 h 862"/>
                  <a:gd name="T74" fmla="*/ 849 w 1232"/>
                  <a:gd name="T75" fmla="*/ 730 h 862"/>
                  <a:gd name="T76" fmla="*/ 823 w 1232"/>
                  <a:gd name="T77" fmla="*/ 727 h 862"/>
                  <a:gd name="T78" fmla="*/ 807 w 1232"/>
                  <a:gd name="T79" fmla="*/ 693 h 862"/>
                  <a:gd name="T80" fmla="*/ 779 w 1232"/>
                  <a:gd name="T81" fmla="*/ 693 h 862"/>
                  <a:gd name="T82" fmla="*/ 771 w 1232"/>
                  <a:gd name="T83" fmla="*/ 718 h 862"/>
                  <a:gd name="T84" fmla="*/ 828 w 1232"/>
                  <a:gd name="T85" fmla="*/ 794 h 862"/>
                  <a:gd name="T86" fmla="*/ 573 w 1232"/>
                  <a:gd name="T87" fmla="*/ 862 h 862"/>
                  <a:gd name="T88" fmla="*/ 547 w 1232"/>
                  <a:gd name="T89" fmla="*/ 833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32" h="862">
                    <a:moveTo>
                      <a:pt x="547" y="833"/>
                    </a:moveTo>
                    <a:lnTo>
                      <a:pt x="531" y="786"/>
                    </a:lnTo>
                    <a:lnTo>
                      <a:pt x="495" y="727"/>
                    </a:lnTo>
                    <a:lnTo>
                      <a:pt x="465" y="729"/>
                    </a:lnTo>
                    <a:lnTo>
                      <a:pt x="421" y="723"/>
                    </a:lnTo>
                    <a:lnTo>
                      <a:pt x="402" y="664"/>
                    </a:lnTo>
                    <a:lnTo>
                      <a:pt x="373" y="615"/>
                    </a:lnTo>
                    <a:lnTo>
                      <a:pt x="383" y="605"/>
                    </a:lnTo>
                    <a:lnTo>
                      <a:pt x="397" y="577"/>
                    </a:lnTo>
                    <a:lnTo>
                      <a:pt x="380" y="548"/>
                    </a:lnTo>
                    <a:lnTo>
                      <a:pt x="295" y="531"/>
                    </a:lnTo>
                    <a:lnTo>
                      <a:pt x="208" y="449"/>
                    </a:lnTo>
                    <a:lnTo>
                      <a:pt x="177" y="453"/>
                    </a:lnTo>
                    <a:lnTo>
                      <a:pt x="0" y="376"/>
                    </a:lnTo>
                    <a:lnTo>
                      <a:pt x="2" y="274"/>
                    </a:lnTo>
                    <a:lnTo>
                      <a:pt x="196" y="260"/>
                    </a:lnTo>
                    <a:lnTo>
                      <a:pt x="223" y="225"/>
                    </a:lnTo>
                    <a:lnTo>
                      <a:pt x="219" y="149"/>
                    </a:lnTo>
                    <a:lnTo>
                      <a:pt x="292" y="128"/>
                    </a:lnTo>
                    <a:lnTo>
                      <a:pt x="292" y="63"/>
                    </a:lnTo>
                    <a:lnTo>
                      <a:pt x="383" y="22"/>
                    </a:lnTo>
                    <a:lnTo>
                      <a:pt x="481" y="0"/>
                    </a:lnTo>
                    <a:lnTo>
                      <a:pt x="498" y="35"/>
                    </a:lnTo>
                    <a:lnTo>
                      <a:pt x="538" y="56"/>
                    </a:lnTo>
                    <a:lnTo>
                      <a:pt x="642" y="57"/>
                    </a:lnTo>
                    <a:lnTo>
                      <a:pt x="680" y="22"/>
                    </a:lnTo>
                    <a:lnTo>
                      <a:pt x="727" y="19"/>
                    </a:lnTo>
                    <a:lnTo>
                      <a:pt x="992" y="185"/>
                    </a:lnTo>
                    <a:lnTo>
                      <a:pt x="1232" y="410"/>
                    </a:lnTo>
                    <a:lnTo>
                      <a:pt x="1210" y="531"/>
                    </a:lnTo>
                    <a:lnTo>
                      <a:pt x="1128" y="628"/>
                    </a:lnTo>
                    <a:lnTo>
                      <a:pt x="1125" y="642"/>
                    </a:lnTo>
                    <a:lnTo>
                      <a:pt x="1079" y="648"/>
                    </a:lnTo>
                    <a:lnTo>
                      <a:pt x="1086" y="677"/>
                    </a:lnTo>
                    <a:lnTo>
                      <a:pt x="1020" y="705"/>
                    </a:lnTo>
                    <a:lnTo>
                      <a:pt x="964" y="685"/>
                    </a:lnTo>
                    <a:lnTo>
                      <a:pt x="912" y="693"/>
                    </a:lnTo>
                    <a:lnTo>
                      <a:pt x="849" y="730"/>
                    </a:lnTo>
                    <a:lnTo>
                      <a:pt x="823" y="727"/>
                    </a:lnTo>
                    <a:lnTo>
                      <a:pt x="807" y="693"/>
                    </a:lnTo>
                    <a:lnTo>
                      <a:pt x="779" y="693"/>
                    </a:lnTo>
                    <a:lnTo>
                      <a:pt x="771" y="718"/>
                    </a:lnTo>
                    <a:lnTo>
                      <a:pt x="828" y="794"/>
                    </a:lnTo>
                    <a:lnTo>
                      <a:pt x="573" y="862"/>
                    </a:lnTo>
                    <a:lnTo>
                      <a:pt x="547" y="833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87" name="Freeform 99"/>
              <p:cNvSpPr>
                <a:spLocks noChangeAspect="1"/>
              </p:cNvSpPr>
              <p:nvPr/>
            </p:nvSpPr>
            <p:spPr bwMode="auto">
              <a:xfrm>
                <a:off x="3658" y="2783"/>
                <a:ext cx="224" cy="293"/>
              </a:xfrm>
              <a:custGeom>
                <a:avLst/>
                <a:gdLst>
                  <a:gd name="T0" fmla="*/ 100 w 1242"/>
                  <a:gd name="T1" fmla="*/ 501 h 1623"/>
                  <a:gd name="T2" fmla="*/ 193 w 1242"/>
                  <a:gd name="T3" fmla="*/ 392 h 1623"/>
                  <a:gd name="T4" fmla="*/ 296 w 1242"/>
                  <a:gd name="T5" fmla="*/ 387 h 1623"/>
                  <a:gd name="T6" fmla="*/ 353 w 1242"/>
                  <a:gd name="T7" fmla="*/ 413 h 1623"/>
                  <a:gd name="T8" fmla="*/ 419 w 1242"/>
                  <a:gd name="T9" fmla="*/ 400 h 1623"/>
                  <a:gd name="T10" fmla="*/ 524 w 1242"/>
                  <a:gd name="T11" fmla="*/ 438 h 1623"/>
                  <a:gd name="T12" fmla="*/ 582 w 1242"/>
                  <a:gd name="T13" fmla="*/ 494 h 1623"/>
                  <a:gd name="T14" fmla="*/ 725 w 1242"/>
                  <a:gd name="T15" fmla="*/ 483 h 1623"/>
                  <a:gd name="T16" fmla="*/ 793 w 1242"/>
                  <a:gd name="T17" fmla="*/ 411 h 1623"/>
                  <a:gd name="T18" fmla="*/ 833 w 1242"/>
                  <a:gd name="T19" fmla="*/ 292 h 1623"/>
                  <a:gd name="T20" fmla="*/ 873 w 1242"/>
                  <a:gd name="T21" fmla="*/ 200 h 1623"/>
                  <a:gd name="T22" fmla="*/ 925 w 1242"/>
                  <a:gd name="T23" fmla="*/ 120 h 1623"/>
                  <a:gd name="T24" fmla="*/ 981 w 1242"/>
                  <a:gd name="T25" fmla="*/ 46 h 1623"/>
                  <a:gd name="T26" fmla="*/ 1058 w 1242"/>
                  <a:gd name="T27" fmla="*/ 0 h 1623"/>
                  <a:gd name="T28" fmla="*/ 1132 w 1242"/>
                  <a:gd name="T29" fmla="*/ 63 h 1623"/>
                  <a:gd name="T30" fmla="*/ 1190 w 1242"/>
                  <a:gd name="T31" fmla="*/ 1 h 1623"/>
                  <a:gd name="T32" fmla="*/ 1208 w 1242"/>
                  <a:gd name="T33" fmla="*/ 92 h 1623"/>
                  <a:gd name="T34" fmla="*/ 1166 w 1242"/>
                  <a:gd name="T35" fmla="*/ 187 h 1623"/>
                  <a:gd name="T36" fmla="*/ 1242 w 1242"/>
                  <a:gd name="T37" fmla="*/ 459 h 1623"/>
                  <a:gd name="T38" fmla="*/ 1029 w 1242"/>
                  <a:gd name="T39" fmla="*/ 648 h 1623"/>
                  <a:gd name="T40" fmla="*/ 1183 w 1242"/>
                  <a:gd name="T41" fmla="*/ 914 h 1623"/>
                  <a:gd name="T42" fmla="*/ 1166 w 1242"/>
                  <a:gd name="T43" fmla="*/ 1057 h 1623"/>
                  <a:gd name="T44" fmla="*/ 1036 w 1242"/>
                  <a:gd name="T45" fmla="*/ 1337 h 1623"/>
                  <a:gd name="T46" fmla="*/ 1031 w 1242"/>
                  <a:gd name="T47" fmla="*/ 1365 h 1623"/>
                  <a:gd name="T48" fmla="*/ 991 w 1242"/>
                  <a:gd name="T49" fmla="*/ 1476 h 1623"/>
                  <a:gd name="T50" fmla="*/ 884 w 1242"/>
                  <a:gd name="T51" fmla="*/ 1552 h 1623"/>
                  <a:gd name="T52" fmla="*/ 825 w 1242"/>
                  <a:gd name="T53" fmla="*/ 1537 h 1623"/>
                  <a:gd name="T54" fmla="*/ 725 w 1242"/>
                  <a:gd name="T55" fmla="*/ 1523 h 1623"/>
                  <a:gd name="T56" fmla="*/ 594 w 1242"/>
                  <a:gd name="T57" fmla="*/ 1552 h 1623"/>
                  <a:gd name="T58" fmla="*/ 478 w 1242"/>
                  <a:gd name="T59" fmla="*/ 1623 h 1623"/>
                  <a:gd name="T60" fmla="*/ 351 w 1242"/>
                  <a:gd name="T61" fmla="*/ 1493 h 1623"/>
                  <a:gd name="T62" fmla="*/ 299 w 1242"/>
                  <a:gd name="T63" fmla="*/ 1527 h 1623"/>
                  <a:gd name="T64" fmla="*/ 269 w 1242"/>
                  <a:gd name="T65" fmla="*/ 1521 h 1623"/>
                  <a:gd name="T66" fmla="*/ 138 w 1242"/>
                  <a:gd name="T67" fmla="*/ 1512 h 1623"/>
                  <a:gd name="T68" fmla="*/ 125 w 1242"/>
                  <a:gd name="T69" fmla="*/ 1442 h 1623"/>
                  <a:gd name="T70" fmla="*/ 138 w 1242"/>
                  <a:gd name="T71" fmla="*/ 1367 h 1623"/>
                  <a:gd name="T72" fmla="*/ 103 w 1242"/>
                  <a:gd name="T73" fmla="*/ 1288 h 1623"/>
                  <a:gd name="T74" fmla="*/ 128 w 1242"/>
                  <a:gd name="T75" fmla="*/ 1219 h 1623"/>
                  <a:gd name="T76" fmla="*/ 176 w 1242"/>
                  <a:gd name="T77" fmla="*/ 1080 h 1623"/>
                  <a:gd name="T78" fmla="*/ 141 w 1242"/>
                  <a:gd name="T79" fmla="*/ 746 h 1623"/>
                  <a:gd name="T80" fmla="*/ 178 w 1242"/>
                  <a:gd name="T81" fmla="*/ 724 h 1623"/>
                  <a:gd name="T82" fmla="*/ 29 w 1242"/>
                  <a:gd name="T83" fmla="*/ 635 h 16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42" h="1623">
                    <a:moveTo>
                      <a:pt x="0" y="514"/>
                    </a:moveTo>
                    <a:lnTo>
                      <a:pt x="100" y="501"/>
                    </a:lnTo>
                    <a:lnTo>
                      <a:pt x="163" y="405"/>
                    </a:lnTo>
                    <a:lnTo>
                      <a:pt x="193" y="392"/>
                    </a:lnTo>
                    <a:lnTo>
                      <a:pt x="265" y="398"/>
                    </a:lnTo>
                    <a:lnTo>
                      <a:pt x="296" y="387"/>
                    </a:lnTo>
                    <a:lnTo>
                      <a:pt x="334" y="388"/>
                    </a:lnTo>
                    <a:lnTo>
                      <a:pt x="353" y="413"/>
                    </a:lnTo>
                    <a:lnTo>
                      <a:pt x="391" y="411"/>
                    </a:lnTo>
                    <a:lnTo>
                      <a:pt x="419" y="400"/>
                    </a:lnTo>
                    <a:lnTo>
                      <a:pt x="475" y="403"/>
                    </a:lnTo>
                    <a:lnTo>
                      <a:pt x="524" y="438"/>
                    </a:lnTo>
                    <a:lnTo>
                      <a:pt x="553" y="478"/>
                    </a:lnTo>
                    <a:lnTo>
                      <a:pt x="582" y="494"/>
                    </a:lnTo>
                    <a:lnTo>
                      <a:pt x="671" y="503"/>
                    </a:lnTo>
                    <a:lnTo>
                      <a:pt x="725" y="483"/>
                    </a:lnTo>
                    <a:lnTo>
                      <a:pt x="782" y="478"/>
                    </a:lnTo>
                    <a:lnTo>
                      <a:pt x="793" y="411"/>
                    </a:lnTo>
                    <a:lnTo>
                      <a:pt x="829" y="368"/>
                    </a:lnTo>
                    <a:lnTo>
                      <a:pt x="833" y="292"/>
                    </a:lnTo>
                    <a:lnTo>
                      <a:pt x="873" y="270"/>
                    </a:lnTo>
                    <a:lnTo>
                      <a:pt x="873" y="200"/>
                    </a:lnTo>
                    <a:lnTo>
                      <a:pt x="912" y="177"/>
                    </a:lnTo>
                    <a:lnTo>
                      <a:pt x="925" y="120"/>
                    </a:lnTo>
                    <a:lnTo>
                      <a:pt x="953" y="114"/>
                    </a:lnTo>
                    <a:lnTo>
                      <a:pt x="981" y="46"/>
                    </a:lnTo>
                    <a:lnTo>
                      <a:pt x="958" y="1"/>
                    </a:lnTo>
                    <a:lnTo>
                      <a:pt x="1058" y="0"/>
                    </a:lnTo>
                    <a:lnTo>
                      <a:pt x="1092" y="103"/>
                    </a:lnTo>
                    <a:lnTo>
                      <a:pt x="1132" y="63"/>
                    </a:lnTo>
                    <a:lnTo>
                      <a:pt x="1153" y="21"/>
                    </a:lnTo>
                    <a:lnTo>
                      <a:pt x="1190" y="1"/>
                    </a:lnTo>
                    <a:lnTo>
                      <a:pt x="1221" y="23"/>
                    </a:lnTo>
                    <a:lnTo>
                      <a:pt x="1208" y="92"/>
                    </a:lnTo>
                    <a:lnTo>
                      <a:pt x="1160" y="131"/>
                    </a:lnTo>
                    <a:lnTo>
                      <a:pt x="1166" y="187"/>
                    </a:lnTo>
                    <a:lnTo>
                      <a:pt x="1210" y="218"/>
                    </a:lnTo>
                    <a:lnTo>
                      <a:pt x="1242" y="459"/>
                    </a:lnTo>
                    <a:lnTo>
                      <a:pt x="1086" y="620"/>
                    </a:lnTo>
                    <a:lnTo>
                      <a:pt x="1029" y="648"/>
                    </a:lnTo>
                    <a:lnTo>
                      <a:pt x="1034" y="824"/>
                    </a:lnTo>
                    <a:lnTo>
                      <a:pt x="1183" y="914"/>
                    </a:lnTo>
                    <a:lnTo>
                      <a:pt x="1094" y="985"/>
                    </a:lnTo>
                    <a:lnTo>
                      <a:pt x="1166" y="1057"/>
                    </a:lnTo>
                    <a:lnTo>
                      <a:pt x="1029" y="1306"/>
                    </a:lnTo>
                    <a:lnTo>
                      <a:pt x="1036" y="1337"/>
                    </a:lnTo>
                    <a:lnTo>
                      <a:pt x="1064" y="1333"/>
                    </a:lnTo>
                    <a:lnTo>
                      <a:pt x="1031" y="1365"/>
                    </a:lnTo>
                    <a:lnTo>
                      <a:pt x="1036" y="1454"/>
                    </a:lnTo>
                    <a:lnTo>
                      <a:pt x="991" y="1476"/>
                    </a:lnTo>
                    <a:lnTo>
                      <a:pt x="955" y="1482"/>
                    </a:lnTo>
                    <a:lnTo>
                      <a:pt x="884" y="1552"/>
                    </a:lnTo>
                    <a:lnTo>
                      <a:pt x="829" y="1562"/>
                    </a:lnTo>
                    <a:lnTo>
                      <a:pt x="825" y="1537"/>
                    </a:lnTo>
                    <a:lnTo>
                      <a:pt x="793" y="1501"/>
                    </a:lnTo>
                    <a:lnTo>
                      <a:pt x="725" y="1523"/>
                    </a:lnTo>
                    <a:lnTo>
                      <a:pt x="673" y="1492"/>
                    </a:lnTo>
                    <a:lnTo>
                      <a:pt x="594" y="1552"/>
                    </a:lnTo>
                    <a:lnTo>
                      <a:pt x="565" y="1545"/>
                    </a:lnTo>
                    <a:lnTo>
                      <a:pt x="478" y="1623"/>
                    </a:lnTo>
                    <a:lnTo>
                      <a:pt x="354" y="1534"/>
                    </a:lnTo>
                    <a:lnTo>
                      <a:pt x="351" y="1493"/>
                    </a:lnTo>
                    <a:lnTo>
                      <a:pt x="333" y="1490"/>
                    </a:lnTo>
                    <a:lnTo>
                      <a:pt x="299" y="1527"/>
                    </a:lnTo>
                    <a:lnTo>
                      <a:pt x="275" y="1515"/>
                    </a:lnTo>
                    <a:lnTo>
                      <a:pt x="269" y="1521"/>
                    </a:lnTo>
                    <a:lnTo>
                      <a:pt x="179" y="1478"/>
                    </a:lnTo>
                    <a:lnTo>
                      <a:pt x="138" y="1512"/>
                    </a:lnTo>
                    <a:lnTo>
                      <a:pt x="97" y="1471"/>
                    </a:lnTo>
                    <a:lnTo>
                      <a:pt x="125" y="1442"/>
                    </a:lnTo>
                    <a:lnTo>
                      <a:pt x="142" y="1406"/>
                    </a:lnTo>
                    <a:lnTo>
                      <a:pt x="138" y="1367"/>
                    </a:lnTo>
                    <a:lnTo>
                      <a:pt x="80" y="1332"/>
                    </a:lnTo>
                    <a:lnTo>
                      <a:pt x="103" y="1288"/>
                    </a:lnTo>
                    <a:lnTo>
                      <a:pt x="148" y="1269"/>
                    </a:lnTo>
                    <a:lnTo>
                      <a:pt x="128" y="1219"/>
                    </a:lnTo>
                    <a:lnTo>
                      <a:pt x="185" y="1204"/>
                    </a:lnTo>
                    <a:lnTo>
                      <a:pt x="176" y="1080"/>
                    </a:lnTo>
                    <a:lnTo>
                      <a:pt x="94" y="954"/>
                    </a:lnTo>
                    <a:lnTo>
                      <a:pt x="141" y="746"/>
                    </a:lnTo>
                    <a:lnTo>
                      <a:pt x="178" y="750"/>
                    </a:lnTo>
                    <a:lnTo>
                      <a:pt x="178" y="724"/>
                    </a:lnTo>
                    <a:lnTo>
                      <a:pt x="78" y="674"/>
                    </a:lnTo>
                    <a:lnTo>
                      <a:pt x="29" y="635"/>
                    </a:lnTo>
                    <a:lnTo>
                      <a:pt x="0" y="514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88" name="Freeform 100"/>
              <p:cNvSpPr>
                <a:spLocks noChangeAspect="1"/>
              </p:cNvSpPr>
              <p:nvPr/>
            </p:nvSpPr>
            <p:spPr bwMode="auto">
              <a:xfrm>
                <a:off x="3998" y="2987"/>
                <a:ext cx="233" cy="212"/>
              </a:xfrm>
              <a:custGeom>
                <a:avLst/>
                <a:gdLst>
                  <a:gd name="T0" fmla="*/ 98 w 1290"/>
                  <a:gd name="T1" fmla="*/ 888 h 1168"/>
                  <a:gd name="T2" fmla="*/ 142 w 1290"/>
                  <a:gd name="T3" fmla="*/ 986 h 1168"/>
                  <a:gd name="T4" fmla="*/ 91 w 1290"/>
                  <a:gd name="T5" fmla="*/ 1007 h 1168"/>
                  <a:gd name="T6" fmla="*/ 103 w 1290"/>
                  <a:gd name="T7" fmla="*/ 1083 h 1168"/>
                  <a:gd name="T8" fmla="*/ 319 w 1290"/>
                  <a:gd name="T9" fmla="*/ 1077 h 1168"/>
                  <a:gd name="T10" fmla="*/ 389 w 1290"/>
                  <a:gd name="T11" fmla="*/ 1168 h 1168"/>
                  <a:gd name="T12" fmla="*/ 619 w 1290"/>
                  <a:gd name="T13" fmla="*/ 1089 h 1168"/>
                  <a:gd name="T14" fmla="*/ 813 w 1290"/>
                  <a:gd name="T15" fmla="*/ 1031 h 1168"/>
                  <a:gd name="T16" fmla="*/ 1007 w 1290"/>
                  <a:gd name="T17" fmla="*/ 1013 h 1168"/>
                  <a:gd name="T18" fmla="*/ 1078 w 1290"/>
                  <a:gd name="T19" fmla="*/ 956 h 1168"/>
                  <a:gd name="T20" fmla="*/ 1091 w 1290"/>
                  <a:gd name="T21" fmla="*/ 891 h 1168"/>
                  <a:gd name="T22" fmla="*/ 1098 w 1290"/>
                  <a:gd name="T23" fmla="*/ 853 h 1168"/>
                  <a:gd name="T24" fmla="*/ 1290 w 1290"/>
                  <a:gd name="T25" fmla="*/ 485 h 1168"/>
                  <a:gd name="T26" fmla="*/ 1264 w 1290"/>
                  <a:gd name="T27" fmla="*/ 458 h 1168"/>
                  <a:gd name="T28" fmla="*/ 1248 w 1290"/>
                  <a:gd name="T29" fmla="*/ 409 h 1168"/>
                  <a:gd name="T30" fmla="*/ 1212 w 1290"/>
                  <a:gd name="T31" fmla="*/ 351 h 1168"/>
                  <a:gd name="T32" fmla="*/ 1181 w 1290"/>
                  <a:gd name="T33" fmla="*/ 353 h 1168"/>
                  <a:gd name="T34" fmla="*/ 1139 w 1290"/>
                  <a:gd name="T35" fmla="*/ 347 h 1168"/>
                  <a:gd name="T36" fmla="*/ 1117 w 1290"/>
                  <a:gd name="T37" fmla="*/ 281 h 1168"/>
                  <a:gd name="T38" fmla="*/ 1090 w 1290"/>
                  <a:gd name="T39" fmla="*/ 237 h 1168"/>
                  <a:gd name="T40" fmla="*/ 1100 w 1290"/>
                  <a:gd name="T41" fmla="*/ 229 h 1168"/>
                  <a:gd name="T42" fmla="*/ 1115 w 1290"/>
                  <a:gd name="T43" fmla="*/ 197 h 1168"/>
                  <a:gd name="T44" fmla="*/ 1098 w 1290"/>
                  <a:gd name="T45" fmla="*/ 169 h 1168"/>
                  <a:gd name="T46" fmla="*/ 1013 w 1290"/>
                  <a:gd name="T47" fmla="*/ 152 h 1168"/>
                  <a:gd name="T48" fmla="*/ 925 w 1290"/>
                  <a:gd name="T49" fmla="*/ 71 h 1168"/>
                  <a:gd name="T50" fmla="*/ 886 w 1290"/>
                  <a:gd name="T51" fmla="*/ 71 h 1168"/>
                  <a:gd name="T52" fmla="*/ 716 w 1290"/>
                  <a:gd name="T53" fmla="*/ 0 h 1168"/>
                  <a:gd name="T54" fmla="*/ 715 w 1290"/>
                  <a:gd name="T55" fmla="*/ 25 h 1168"/>
                  <a:gd name="T56" fmla="*/ 685 w 1290"/>
                  <a:gd name="T57" fmla="*/ 48 h 1168"/>
                  <a:gd name="T58" fmla="*/ 654 w 1290"/>
                  <a:gd name="T59" fmla="*/ 138 h 1168"/>
                  <a:gd name="T60" fmla="*/ 714 w 1290"/>
                  <a:gd name="T61" fmla="*/ 156 h 1168"/>
                  <a:gd name="T62" fmla="*/ 764 w 1290"/>
                  <a:gd name="T63" fmla="*/ 212 h 1168"/>
                  <a:gd name="T64" fmla="*/ 775 w 1290"/>
                  <a:gd name="T65" fmla="*/ 275 h 1168"/>
                  <a:gd name="T66" fmla="*/ 737 w 1290"/>
                  <a:gd name="T67" fmla="*/ 296 h 1168"/>
                  <a:gd name="T68" fmla="*/ 725 w 1290"/>
                  <a:gd name="T69" fmla="*/ 358 h 1168"/>
                  <a:gd name="T70" fmla="*/ 655 w 1290"/>
                  <a:gd name="T71" fmla="*/ 401 h 1168"/>
                  <a:gd name="T72" fmla="*/ 660 w 1290"/>
                  <a:gd name="T73" fmla="*/ 475 h 1168"/>
                  <a:gd name="T74" fmla="*/ 603 w 1290"/>
                  <a:gd name="T75" fmla="*/ 530 h 1168"/>
                  <a:gd name="T76" fmla="*/ 615 w 1290"/>
                  <a:gd name="T77" fmla="*/ 564 h 1168"/>
                  <a:gd name="T78" fmla="*/ 704 w 1290"/>
                  <a:gd name="T79" fmla="*/ 561 h 1168"/>
                  <a:gd name="T80" fmla="*/ 718 w 1290"/>
                  <a:gd name="T81" fmla="*/ 592 h 1168"/>
                  <a:gd name="T82" fmla="*/ 630 w 1290"/>
                  <a:gd name="T83" fmla="*/ 658 h 1168"/>
                  <a:gd name="T84" fmla="*/ 428 w 1290"/>
                  <a:gd name="T85" fmla="*/ 656 h 1168"/>
                  <a:gd name="T86" fmla="*/ 374 w 1290"/>
                  <a:gd name="T87" fmla="*/ 633 h 1168"/>
                  <a:gd name="T88" fmla="*/ 336 w 1290"/>
                  <a:gd name="T89" fmla="*/ 669 h 1168"/>
                  <a:gd name="T90" fmla="*/ 305 w 1290"/>
                  <a:gd name="T91" fmla="*/ 711 h 1168"/>
                  <a:gd name="T92" fmla="*/ 221 w 1290"/>
                  <a:gd name="T93" fmla="*/ 726 h 1168"/>
                  <a:gd name="T94" fmla="*/ 202 w 1290"/>
                  <a:gd name="T95" fmla="*/ 695 h 1168"/>
                  <a:gd name="T96" fmla="*/ 170 w 1290"/>
                  <a:gd name="T97" fmla="*/ 690 h 1168"/>
                  <a:gd name="T98" fmla="*/ 135 w 1290"/>
                  <a:gd name="T99" fmla="*/ 643 h 1168"/>
                  <a:gd name="T100" fmla="*/ 77 w 1290"/>
                  <a:gd name="T101" fmla="*/ 617 h 1168"/>
                  <a:gd name="T102" fmla="*/ 36 w 1290"/>
                  <a:gd name="T103" fmla="*/ 633 h 1168"/>
                  <a:gd name="T104" fmla="*/ 4 w 1290"/>
                  <a:gd name="T105" fmla="*/ 687 h 1168"/>
                  <a:gd name="T106" fmla="*/ 19 w 1290"/>
                  <a:gd name="T107" fmla="*/ 737 h 1168"/>
                  <a:gd name="T108" fmla="*/ 0 w 1290"/>
                  <a:gd name="T109" fmla="*/ 791 h 1168"/>
                  <a:gd name="T110" fmla="*/ 61 w 1290"/>
                  <a:gd name="T111" fmla="*/ 913 h 1168"/>
                  <a:gd name="T112" fmla="*/ 98 w 1290"/>
                  <a:gd name="T113" fmla="*/ 888 h 1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290" h="1168">
                    <a:moveTo>
                      <a:pt x="98" y="888"/>
                    </a:moveTo>
                    <a:lnTo>
                      <a:pt x="142" y="986"/>
                    </a:lnTo>
                    <a:lnTo>
                      <a:pt x="91" y="1007"/>
                    </a:lnTo>
                    <a:lnTo>
                      <a:pt x="103" y="1083"/>
                    </a:lnTo>
                    <a:lnTo>
                      <a:pt x="319" y="1077"/>
                    </a:lnTo>
                    <a:lnTo>
                      <a:pt x="389" y="1168"/>
                    </a:lnTo>
                    <a:lnTo>
                      <a:pt x="619" y="1089"/>
                    </a:lnTo>
                    <a:lnTo>
                      <a:pt x="813" y="1031"/>
                    </a:lnTo>
                    <a:lnTo>
                      <a:pt x="1007" y="1013"/>
                    </a:lnTo>
                    <a:lnTo>
                      <a:pt x="1078" y="956"/>
                    </a:lnTo>
                    <a:lnTo>
                      <a:pt x="1091" y="891"/>
                    </a:lnTo>
                    <a:lnTo>
                      <a:pt x="1098" y="853"/>
                    </a:lnTo>
                    <a:lnTo>
                      <a:pt x="1290" y="485"/>
                    </a:lnTo>
                    <a:lnTo>
                      <a:pt x="1264" y="458"/>
                    </a:lnTo>
                    <a:lnTo>
                      <a:pt x="1248" y="409"/>
                    </a:lnTo>
                    <a:lnTo>
                      <a:pt x="1212" y="351"/>
                    </a:lnTo>
                    <a:lnTo>
                      <a:pt x="1181" y="353"/>
                    </a:lnTo>
                    <a:lnTo>
                      <a:pt x="1139" y="347"/>
                    </a:lnTo>
                    <a:lnTo>
                      <a:pt x="1117" y="281"/>
                    </a:lnTo>
                    <a:lnTo>
                      <a:pt x="1090" y="237"/>
                    </a:lnTo>
                    <a:lnTo>
                      <a:pt x="1100" y="229"/>
                    </a:lnTo>
                    <a:lnTo>
                      <a:pt x="1115" y="197"/>
                    </a:lnTo>
                    <a:lnTo>
                      <a:pt x="1098" y="169"/>
                    </a:lnTo>
                    <a:lnTo>
                      <a:pt x="1013" y="152"/>
                    </a:lnTo>
                    <a:lnTo>
                      <a:pt x="925" y="71"/>
                    </a:lnTo>
                    <a:lnTo>
                      <a:pt x="886" y="71"/>
                    </a:lnTo>
                    <a:lnTo>
                      <a:pt x="716" y="0"/>
                    </a:lnTo>
                    <a:lnTo>
                      <a:pt x="715" y="25"/>
                    </a:lnTo>
                    <a:lnTo>
                      <a:pt x="685" y="48"/>
                    </a:lnTo>
                    <a:lnTo>
                      <a:pt x="654" y="138"/>
                    </a:lnTo>
                    <a:lnTo>
                      <a:pt x="714" y="156"/>
                    </a:lnTo>
                    <a:lnTo>
                      <a:pt x="764" y="212"/>
                    </a:lnTo>
                    <a:lnTo>
                      <a:pt x="775" y="275"/>
                    </a:lnTo>
                    <a:lnTo>
                      <a:pt x="737" y="296"/>
                    </a:lnTo>
                    <a:lnTo>
                      <a:pt x="725" y="358"/>
                    </a:lnTo>
                    <a:lnTo>
                      <a:pt x="655" y="401"/>
                    </a:lnTo>
                    <a:lnTo>
                      <a:pt x="660" y="475"/>
                    </a:lnTo>
                    <a:lnTo>
                      <a:pt x="603" y="530"/>
                    </a:lnTo>
                    <a:lnTo>
                      <a:pt x="615" y="564"/>
                    </a:lnTo>
                    <a:lnTo>
                      <a:pt x="704" y="561"/>
                    </a:lnTo>
                    <a:lnTo>
                      <a:pt x="718" y="592"/>
                    </a:lnTo>
                    <a:lnTo>
                      <a:pt x="630" y="658"/>
                    </a:lnTo>
                    <a:lnTo>
                      <a:pt x="428" y="656"/>
                    </a:lnTo>
                    <a:lnTo>
                      <a:pt x="374" y="633"/>
                    </a:lnTo>
                    <a:lnTo>
                      <a:pt x="336" y="669"/>
                    </a:lnTo>
                    <a:lnTo>
                      <a:pt x="305" y="711"/>
                    </a:lnTo>
                    <a:lnTo>
                      <a:pt x="221" y="726"/>
                    </a:lnTo>
                    <a:lnTo>
                      <a:pt x="202" y="695"/>
                    </a:lnTo>
                    <a:lnTo>
                      <a:pt x="170" y="690"/>
                    </a:lnTo>
                    <a:lnTo>
                      <a:pt x="135" y="643"/>
                    </a:lnTo>
                    <a:lnTo>
                      <a:pt x="77" y="617"/>
                    </a:lnTo>
                    <a:lnTo>
                      <a:pt x="36" y="633"/>
                    </a:lnTo>
                    <a:lnTo>
                      <a:pt x="4" y="687"/>
                    </a:lnTo>
                    <a:lnTo>
                      <a:pt x="19" y="737"/>
                    </a:lnTo>
                    <a:lnTo>
                      <a:pt x="0" y="791"/>
                    </a:lnTo>
                    <a:lnTo>
                      <a:pt x="61" y="913"/>
                    </a:lnTo>
                    <a:lnTo>
                      <a:pt x="98" y="88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89" name="Freeform 101"/>
              <p:cNvSpPr>
                <a:spLocks noChangeAspect="1"/>
              </p:cNvSpPr>
              <p:nvPr/>
            </p:nvSpPr>
            <p:spPr bwMode="auto">
              <a:xfrm>
                <a:off x="3611" y="3234"/>
                <a:ext cx="165" cy="93"/>
              </a:xfrm>
              <a:custGeom>
                <a:avLst/>
                <a:gdLst>
                  <a:gd name="T0" fmla="*/ 142 w 916"/>
                  <a:gd name="T1" fmla="*/ 105 h 515"/>
                  <a:gd name="T2" fmla="*/ 218 w 916"/>
                  <a:gd name="T3" fmla="*/ 77 h 515"/>
                  <a:gd name="T4" fmla="*/ 230 w 916"/>
                  <a:gd name="T5" fmla="*/ 0 h 515"/>
                  <a:gd name="T6" fmla="*/ 263 w 916"/>
                  <a:gd name="T7" fmla="*/ 0 h 515"/>
                  <a:gd name="T8" fmla="*/ 300 w 916"/>
                  <a:gd name="T9" fmla="*/ 52 h 515"/>
                  <a:gd name="T10" fmla="*/ 571 w 916"/>
                  <a:gd name="T11" fmla="*/ 67 h 515"/>
                  <a:gd name="T12" fmla="*/ 638 w 916"/>
                  <a:gd name="T13" fmla="*/ 48 h 515"/>
                  <a:gd name="T14" fmla="*/ 718 w 916"/>
                  <a:gd name="T15" fmla="*/ 77 h 515"/>
                  <a:gd name="T16" fmla="*/ 728 w 916"/>
                  <a:gd name="T17" fmla="*/ 276 h 515"/>
                  <a:gd name="T18" fmla="*/ 805 w 916"/>
                  <a:gd name="T19" fmla="*/ 276 h 515"/>
                  <a:gd name="T20" fmla="*/ 897 w 916"/>
                  <a:gd name="T21" fmla="*/ 232 h 515"/>
                  <a:gd name="T22" fmla="*/ 916 w 916"/>
                  <a:gd name="T23" fmla="*/ 309 h 515"/>
                  <a:gd name="T24" fmla="*/ 864 w 916"/>
                  <a:gd name="T25" fmla="*/ 345 h 515"/>
                  <a:gd name="T26" fmla="*/ 825 w 916"/>
                  <a:gd name="T27" fmla="*/ 335 h 515"/>
                  <a:gd name="T28" fmla="*/ 586 w 916"/>
                  <a:gd name="T29" fmla="*/ 505 h 515"/>
                  <a:gd name="T30" fmla="*/ 413 w 916"/>
                  <a:gd name="T31" fmla="*/ 515 h 515"/>
                  <a:gd name="T32" fmla="*/ 91 w 916"/>
                  <a:gd name="T33" fmla="*/ 394 h 515"/>
                  <a:gd name="T34" fmla="*/ 0 w 916"/>
                  <a:gd name="T35" fmla="*/ 170 h 515"/>
                  <a:gd name="T36" fmla="*/ 142 w 916"/>
                  <a:gd name="T37" fmla="*/ 105 h 5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16" h="515">
                    <a:moveTo>
                      <a:pt x="142" y="105"/>
                    </a:moveTo>
                    <a:lnTo>
                      <a:pt x="218" y="77"/>
                    </a:lnTo>
                    <a:lnTo>
                      <a:pt x="230" y="0"/>
                    </a:lnTo>
                    <a:lnTo>
                      <a:pt x="263" y="0"/>
                    </a:lnTo>
                    <a:lnTo>
                      <a:pt x="300" y="52"/>
                    </a:lnTo>
                    <a:lnTo>
                      <a:pt x="571" y="67"/>
                    </a:lnTo>
                    <a:lnTo>
                      <a:pt x="638" y="48"/>
                    </a:lnTo>
                    <a:lnTo>
                      <a:pt x="718" y="77"/>
                    </a:lnTo>
                    <a:lnTo>
                      <a:pt x="728" y="276"/>
                    </a:lnTo>
                    <a:lnTo>
                      <a:pt x="805" y="276"/>
                    </a:lnTo>
                    <a:lnTo>
                      <a:pt x="897" y="232"/>
                    </a:lnTo>
                    <a:lnTo>
                      <a:pt x="916" y="309"/>
                    </a:lnTo>
                    <a:lnTo>
                      <a:pt x="864" y="345"/>
                    </a:lnTo>
                    <a:lnTo>
                      <a:pt x="825" y="335"/>
                    </a:lnTo>
                    <a:lnTo>
                      <a:pt x="586" y="505"/>
                    </a:lnTo>
                    <a:lnTo>
                      <a:pt x="413" y="515"/>
                    </a:lnTo>
                    <a:lnTo>
                      <a:pt x="91" y="394"/>
                    </a:lnTo>
                    <a:lnTo>
                      <a:pt x="0" y="170"/>
                    </a:lnTo>
                    <a:lnTo>
                      <a:pt x="142" y="10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90" name="Freeform 102"/>
              <p:cNvSpPr>
                <a:spLocks noChangeAspect="1"/>
              </p:cNvSpPr>
              <p:nvPr/>
            </p:nvSpPr>
            <p:spPr bwMode="auto">
              <a:xfrm>
                <a:off x="3355" y="3242"/>
                <a:ext cx="282" cy="225"/>
              </a:xfrm>
              <a:custGeom>
                <a:avLst/>
                <a:gdLst>
                  <a:gd name="T0" fmla="*/ 152 w 1562"/>
                  <a:gd name="T1" fmla="*/ 256 h 1244"/>
                  <a:gd name="T2" fmla="*/ 286 w 1562"/>
                  <a:gd name="T3" fmla="*/ 273 h 1244"/>
                  <a:gd name="T4" fmla="*/ 485 w 1562"/>
                  <a:gd name="T5" fmla="*/ 240 h 1244"/>
                  <a:gd name="T6" fmla="*/ 521 w 1562"/>
                  <a:gd name="T7" fmla="*/ 282 h 1244"/>
                  <a:gd name="T8" fmla="*/ 900 w 1562"/>
                  <a:gd name="T9" fmla="*/ 405 h 1244"/>
                  <a:gd name="T10" fmla="*/ 918 w 1562"/>
                  <a:gd name="T11" fmla="*/ 340 h 1244"/>
                  <a:gd name="T12" fmla="*/ 903 w 1562"/>
                  <a:gd name="T13" fmla="*/ 300 h 1244"/>
                  <a:gd name="T14" fmla="*/ 905 w 1562"/>
                  <a:gd name="T15" fmla="*/ 283 h 1244"/>
                  <a:gd name="T16" fmla="*/ 908 w 1562"/>
                  <a:gd name="T17" fmla="*/ 271 h 1244"/>
                  <a:gd name="T18" fmla="*/ 911 w 1562"/>
                  <a:gd name="T19" fmla="*/ 260 h 1244"/>
                  <a:gd name="T20" fmla="*/ 913 w 1562"/>
                  <a:gd name="T21" fmla="*/ 243 h 1244"/>
                  <a:gd name="T22" fmla="*/ 995 w 1562"/>
                  <a:gd name="T23" fmla="*/ 245 h 1244"/>
                  <a:gd name="T24" fmla="*/ 1089 w 1562"/>
                  <a:gd name="T25" fmla="*/ 191 h 1244"/>
                  <a:gd name="T26" fmla="*/ 1134 w 1562"/>
                  <a:gd name="T27" fmla="*/ 204 h 1244"/>
                  <a:gd name="T28" fmla="*/ 1256 w 1562"/>
                  <a:gd name="T29" fmla="*/ 106 h 1244"/>
                  <a:gd name="T30" fmla="*/ 1495 w 1562"/>
                  <a:gd name="T31" fmla="*/ 21 h 1244"/>
                  <a:gd name="T32" fmla="*/ 1539 w 1562"/>
                  <a:gd name="T33" fmla="*/ 0 h 1244"/>
                  <a:gd name="T34" fmla="*/ 1562 w 1562"/>
                  <a:gd name="T35" fmla="*/ 57 h 1244"/>
                  <a:gd name="T36" fmla="*/ 1556 w 1562"/>
                  <a:gd name="T37" fmla="*/ 58 h 1244"/>
                  <a:gd name="T38" fmla="*/ 1549 w 1562"/>
                  <a:gd name="T39" fmla="*/ 59 h 1244"/>
                  <a:gd name="T40" fmla="*/ 1541 w 1562"/>
                  <a:gd name="T41" fmla="*/ 62 h 1244"/>
                  <a:gd name="T42" fmla="*/ 1532 w 1562"/>
                  <a:gd name="T43" fmla="*/ 66 h 1244"/>
                  <a:gd name="T44" fmla="*/ 1512 w 1562"/>
                  <a:gd name="T45" fmla="*/ 76 h 1244"/>
                  <a:gd name="T46" fmla="*/ 1490 w 1562"/>
                  <a:gd name="T47" fmla="*/ 86 h 1244"/>
                  <a:gd name="T48" fmla="*/ 1469 w 1562"/>
                  <a:gd name="T49" fmla="*/ 97 h 1244"/>
                  <a:gd name="T50" fmla="*/ 1449 w 1562"/>
                  <a:gd name="T51" fmla="*/ 106 h 1244"/>
                  <a:gd name="T52" fmla="*/ 1440 w 1562"/>
                  <a:gd name="T53" fmla="*/ 110 h 1244"/>
                  <a:gd name="T54" fmla="*/ 1432 w 1562"/>
                  <a:gd name="T55" fmla="*/ 113 h 1244"/>
                  <a:gd name="T56" fmla="*/ 1424 w 1562"/>
                  <a:gd name="T57" fmla="*/ 115 h 1244"/>
                  <a:gd name="T58" fmla="*/ 1418 w 1562"/>
                  <a:gd name="T59" fmla="*/ 116 h 1244"/>
                  <a:gd name="T60" fmla="*/ 1415 w 1562"/>
                  <a:gd name="T61" fmla="*/ 166 h 1244"/>
                  <a:gd name="T62" fmla="*/ 1380 w 1562"/>
                  <a:gd name="T63" fmla="*/ 204 h 1244"/>
                  <a:gd name="T64" fmla="*/ 1387 w 1562"/>
                  <a:gd name="T65" fmla="*/ 256 h 1244"/>
                  <a:gd name="T66" fmla="*/ 1209 w 1562"/>
                  <a:gd name="T67" fmla="*/ 338 h 1244"/>
                  <a:gd name="T68" fmla="*/ 1173 w 1562"/>
                  <a:gd name="T69" fmla="*/ 349 h 1244"/>
                  <a:gd name="T70" fmla="*/ 1173 w 1562"/>
                  <a:gd name="T71" fmla="*/ 400 h 1244"/>
                  <a:gd name="T72" fmla="*/ 1109 w 1562"/>
                  <a:gd name="T73" fmla="*/ 444 h 1244"/>
                  <a:gd name="T74" fmla="*/ 1084 w 1562"/>
                  <a:gd name="T75" fmla="*/ 1244 h 1244"/>
                  <a:gd name="T76" fmla="*/ 1060 w 1562"/>
                  <a:gd name="T77" fmla="*/ 1220 h 1244"/>
                  <a:gd name="T78" fmla="*/ 990 w 1562"/>
                  <a:gd name="T79" fmla="*/ 1202 h 1244"/>
                  <a:gd name="T80" fmla="*/ 784 w 1562"/>
                  <a:gd name="T81" fmla="*/ 1112 h 1244"/>
                  <a:gd name="T82" fmla="*/ 691 w 1562"/>
                  <a:gd name="T83" fmla="*/ 1217 h 1244"/>
                  <a:gd name="T84" fmla="*/ 185 w 1562"/>
                  <a:gd name="T85" fmla="*/ 1227 h 1244"/>
                  <a:gd name="T86" fmla="*/ 202 w 1562"/>
                  <a:gd name="T87" fmla="*/ 1153 h 1244"/>
                  <a:gd name="T88" fmla="*/ 214 w 1562"/>
                  <a:gd name="T89" fmla="*/ 1006 h 1244"/>
                  <a:gd name="T90" fmla="*/ 180 w 1562"/>
                  <a:gd name="T91" fmla="*/ 947 h 1244"/>
                  <a:gd name="T92" fmla="*/ 70 w 1562"/>
                  <a:gd name="T93" fmla="*/ 862 h 1244"/>
                  <a:gd name="T94" fmla="*/ 16 w 1562"/>
                  <a:gd name="T95" fmla="*/ 787 h 1244"/>
                  <a:gd name="T96" fmla="*/ 0 w 1562"/>
                  <a:gd name="T97" fmla="*/ 596 h 1244"/>
                  <a:gd name="T98" fmla="*/ 152 w 1562"/>
                  <a:gd name="T99" fmla="*/ 256 h 1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562" h="1244">
                    <a:moveTo>
                      <a:pt x="152" y="256"/>
                    </a:moveTo>
                    <a:lnTo>
                      <a:pt x="286" y="273"/>
                    </a:lnTo>
                    <a:lnTo>
                      <a:pt x="485" y="240"/>
                    </a:lnTo>
                    <a:lnTo>
                      <a:pt x="521" y="282"/>
                    </a:lnTo>
                    <a:lnTo>
                      <a:pt x="900" y="405"/>
                    </a:lnTo>
                    <a:lnTo>
                      <a:pt x="918" y="340"/>
                    </a:lnTo>
                    <a:lnTo>
                      <a:pt x="903" y="300"/>
                    </a:lnTo>
                    <a:lnTo>
                      <a:pt x="905" y="283"/>
                    </a:lnTo>
                    <a:lnTo>
                      <a:pt x="908" y="271"/>
                    </a:lnTo>
                    <a:lnTo>
                      <a:pt x="911" y="260"/>
                    </a:lnTo>
                    <a:lnTo>
                      <a:pt x="913" y="243"/>
                    </a:lnTo>
                    <a:lnTo>
                      <a:pt x="995" y="245"/>
                    </a:lnTo>
                    <a:lnTo>
                      <a:pt x="1089" y="191"/>
                    </a:lnTo>
                    <a:lnTo>
                      <a:pt x="1134" y="204"/>
                    </a:lnTo>
                    <a:lnTo>
                      <a:pt x="1256" y="106"/>
                    </a:lnTo>
                    <a:lnTo>
                      <a:pt x="1495" y="21"/>
                    </a:lnTo>
                    <a:lnTo>
                      <a:pt x="1539" y="0"/>
                    </a:lnTo>
                    <a:lnTo>
                      <a:pt x="1562" y="57"/>
                    </a:lnTo>
                    <a:lnTo>
                      <a:pt x="1556" y="58"/>
                    </a:lnTo>
                    <a:lnTo>
                      <a:pt x="1549" y="59"/>
                    </a:lnTo>
                    <a:lnTo>
                      <a:pt x="1541" y="62"/>
                    </a:lnTo>
                    <a:lnTo>
                      <a:pt x="1532" y="66"/>
                    </a:lnTo>
                    <a:lnTo>
                      <a:pt x="1512" y="76"/>
                    </a:lnTo>
                    <a:lnTo>
                      <a:pt x="1490" y="86"/>
                    </a:lnTo>
                    <a:lnTo>
                      <a:pt x="1469" y="97"/>
                    </a:lnTo>
                    <a:lnTo>
                      <a:pt x="1449" y="106"/>
                    </a:lnTo>
                    <a:lnTo>
                      <a:pt x="1440" y="110"/>
                    </a:lnTo>
                    <a:lnTo>
                      <a:pt x="1432" y="113"/>
                    </a:lnTo>
                    <a:lnTo>
                      <a:pt x="1424" y="115"/>
                    </a:lnTo>
                    <a:lnTo>
                      <a:pt x="1418" y="116"/>
                    </a:lnTo>
                    <a:lnTo>
                      <a:pt x="1415" y="166"/>
                    </a:lnTo>
                    <a:lnTo>
                      <a:pt x="1380" y="204"/>
                    </a:lnTo>
                    <a:lnTo>
                      <a:pt x="1387" y="256"/>
                    </a:lnTo>
                    <a:lnTo>
                      <a:pt x="1209" y="338"/>
                    </a:lnTo>
                    <a:lnTo>
                      <a:pt x="1173" y="349"/>
                    </a:lnTo>
                    <a:lnTo>
                      <a:pt x="1173" y="400"/>
                    </a:lnTo>
                    <a:lnTo>
                      <a:pt x="1109" y="444"/>
                    </a:lnTo>
                    <a:lnTo>
                      <a:pt x="1084" y="1244"/>
                    </a:lnTo>
                    <a:lnTo>
                      <a:pt x="1060" y="1220"/>
                    </a:lnTo>
                    <a:lnTo>
                      <a:pt x="990" y="1202"/>
                    </a:lnTo>
                    <a:lnTo>
                      <a:pt x="784" y="1112"/>
                    </a:lnTo>
                    <a:lnTo>
                      <a:pt x="691" y="1217"/>
                    </a:lnTo>
                    <a:lnTo>
                      <a:pt x="185" y="1227"/>
                    </a:lnTo>
                    <a:lnTo>
                      <a:pt x="202" y="1153"/>
                    </a:lnTo>
                    <a:lnTo>
                      <a:pt x="214" y="1006"/>
                    </a:lnTo>
                    <a:lnTo>
                      <a:pt x="180" y="947"/>
                    </a:lnTo>
                    <a:lnTo>
                      <a:pt x="70" y="862"/>
                    </a:lnTo>
                    <a:lnTo>
                      <a:pt x="16" y="787"/>
                    </a:lnTo>
                    <a:lnTo>
                      <a:pt x="0" y="596"/>
                    </a:lnTo>
                    <a:lnTo>
                      <a:pt x="152" y="256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91" name="Freeform 103"/>
              <p:cNvSpPr>
                <a:spLocks noChangeAspect="1"/>
              </p:cNvSpPr>
              <p:nvPr/>
            </p:nvSpPr>
            <p:spPr bwMode="auto">
              <a:xfrm>
                <a:off x="3853" y="3240"/>
                <a:ext cx="106" cy="121"/>
              </a:xfrm>
              <a:custGeom>
                <a:avLst/>
                <a:gdLst>
                  <a:gd name="T0" fmla="*/ 14 w 587"/>
                  <a:gd name="T1" fmla="*/ 105 h 669"/>
                  <a:gd name="T2" fmla="*/ 11 w 587"/>
                  <a:gd name="T3" fmla="*/ 75 h 669"/>
                  <a:gd name="T4" fmla="*/ 132 w 587"/>
                  <a:gd name="T5" fmla="*/ 0 h 669"/>
                  <a:gd name="T6" fmla="*/ 256 w 587"/>
                  <a:gd name="T7" fmla="*/ 65 h 669"/>
                  <a:gd name="T8" fmla="*/ 254 w 587"/>
                  <a:gd name="T9" fmla="*/ 69 h 669"/>
                  <a:gd name="T10" fmla="*/ 332 w 587"/>
                  <a:gd name="T11" fmla="*/ 79 h 669"/>
                  <a:gd name="T12" fmla="*/ 395 w 587"/>
                  <a:gd name="T13" fmla="*/ 52 h 669"/>
                  <a:gd name="T14" fmla="*/ 465 w 587"/>
                  <a:gd name="T15" fmla="*/ 106 h 669"/>
                  <a:gd name="T16" fmla="*/ 581 w 587"/>
                  <a:gd name="T17" fmla="*/ 145 h 669"/>
                  <a:gd name="T18" fmla="*/ 587 w 587"/>
                  <a:gd name="T19" fmla="*/ 246 h 669"/>
                  <a:gd name="T20" fmla="*/ 559 w 587"/>
                  <a:gd name="T21" fmla="*/ 248 h 669"/>
                  <a:gd name="T22" fmla="*/ 529 w 587"/>
                  <a:gd name="T23" fmla="*/ 261 h 669"/>
                  <a:gd name="T24" fmla="*/ 519 w 587"/>
                  <a:gd name="T25" fmla="*/ 415 h 669"/>
                  <a:gd name="T26" fmla="*/ 531 w 587"/>
                  <a:gd name="T27" fmla="*/ 634 h 669"/>
                  <a:gd name="T28" fmla="*/ 523 w 587"/>
                  <a:gd name="T29" fmla="*/ 669 h 669"/>
                  <a:gd name="T30" fmla="*/ 216 w 587"/>
                  <a:gd name="T31" fmla="*/ 544 h 669"/>
                  <a:gd name="T32" fmla="*/ 52 w 587"/>
                  <a:gd name="T33" fmla="*/ 276 h 669"/>
                  <a:gd name="T34" fmla="*/ 0 w 587"/>
                  <a:gd name="T35" fmla="*/ 110 h 669"/>
                  <a:gd name="T36" fmla="*/ 14 w 587"/>
                  <a:gd name="T37" fmla="*/ 105 h 6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7" h="669">
                    <a:moveTo>
                      <a:pt x="14" y="105"/>
                    </a:moveTo>
                    <a:lnTo>
                      <a:pt x="11" y="75"/>
                    </a:lnTo>
                    <a:lnTo>
                      <a:pt x="132" y="0"/>
                    </a:lnTo>
                    <a:lnTo>
                      <a:pt x="256" y="65"/>
                    </a:lnTo>
                    <a:lnTo>
                      <a:pt x="254" y="69"/>
                    </a:lnTo>
                    <a:lnTo>
                      <a:pt x="332" y="79"/>
                    </a:lnTo>
                    <a:lnTo>
                      <a:pt x="395" y="52"/>
                    </a:lnTo>
                    <a:lnTo>
                      <a:pt x="465" y="106"/>
                    </a:lnTo>
                    <a:lnTo>
                      <a:pt x="581" y="145"/>
                    </a:lnTo>
                    <a:lnTo>
                      <a:pt x="587" y="246"/>
                    </a:lnTo>
                    <a:lnTo>
                      <a:pt x="559" y="248"/>
                    </a:lnTo>
                    <a:lnTo>
                      <a:pt x="529" y="261"/>
                    </a:lnTo>
                    <a:lnTo>
                      <a:pt x="519" y="415"/>
                    </a:lnTo>
                    <a:lnTo>
                      <a:pt x="531" y="634"/>
                    </a:lnTo>
                    <a:lnTo>
                      <a:pt x="523" y="669"/>
                    </a:lnTo>
                    <a:lnTo>
                      <a:pt x="216" y="544"/>
                    </a:lnTo>
                    <a:lnTo>
                      <a:pt x="52" y="276"/>
                    </a:lnTo>
                    <a:lnTo>
                      <a:pt x="0" y="110"/>
                    </a:lnTo>
                    <a:lnTo>
                      <a:pt x="14" y="10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92" name="Freeform 104"/>
              <p:cNvSpPr>
                <a:spLocks noChangeAspect="1"/>
              </p:cNvSpPr>
              <p:nvPr/>
            </p:nvSpPr>
            <p:spPr bwMode="auto">
              <a:xfrm>
                <a:off x="3767" y="3259"/>
                <a:ext cx="182" cy="178"/>
              </a:xfrm>
              <a:custGeom>
                <a:avLst/>
                <a:gdLst>
                  <a:gd name="T0" fmla="*/ 49 w 1009"/>
                  <a:gd name="T1" fmla="*/ 939 h 987"/>
                  <a:gd name="T2" fmla="*/ 144 w 1009"/>
                  <a:gd name="T3" fmla="*/ 931 h 987"/>
                  <a:gd name="T4" fmla="*/ 231 w 1009"/>
                  <a:gd name="T5" fmla="*/ 961 h 987"/>
                  <a:gd name="T6" fmla="*/ 437 w 1009"/>
                  <a:gd name="T7" fmla="*/ 949 h 987"/>
                  <a:gd name="T8" fmla="*/ 506 w 1009"/>
                  <a:gd name="T9" fmla="*/ 918 h 987"/>
                  <a:gd name="T10" fmla="*/ 682 w 1009"/>
                  <a:gd name="T11" fmla="*/ 900 h 987"/>
                  <a:gd name="T12" fmla="*/ 811 w 1009"/>
                  <a:gd name="T13" fmla="*/ 915 h 987"/>
                  <a:gd name="T14" fmla="*/ 1009 w 1009"/>
                  <a:gd name="T15" fmla="*/ 987 h 987"/>
                  <a:gd name="T16" fmla="*/ 999 w 1009"/>
                  <a:gd name="T17" fmla="*/ 563 h 987"/>
                  <a:gd name="T18" fmla="*/ 693 w 1009"/>
                  <a:gd name="T19" fmla="*/ 438 h 987"/>
                  <a:gd name="T20" fmla="*/ 529 w 1009"/>
                  <a:gd name="T21" fmla="*/ 170 h 987"/>
                  <a:gd name="T22" fmla="*/ 478 w 1009"/>
                  <a:gd name="T23" fmla="*/ 4 h 987"/>
                  <a:gd name="T24" fmla="*/ 463 w 1009"/>
                  <a:gd name="T25" fmla="*/ 8 h 987"/>
                  <a:gd name="T26" fmla="*/ 437 w 1009"/>
                  <a:gd name="T27" fmla="*/ 83 h 987"/>
                  <a:gd name="T28" fmla="*/ 416 w 1009"/>
                  <a:gd name="T29" fmla="*/ 92 h 987"/>
                  <a:gd name="T30" fmla="*/ 389 w 1009"/>
                  <a:gd name="T31" fmla="*/ 67 h 987"/>
                  <a:gd name="T32" fmla="*/ 385 w 1009"/>
                  <a:gd name="T33" fmla="*/ 0 h 987"/>
                  <a:gd name="T34" fmla="*/ 333 w 1009"/>
                  <a:gd name="T35" fmla="*/ 20 h 987"/>
                  <a:gd name="T36" fmla="*/ 134 w 1009"/>
                  <a:gd name="T37" fmla="*/ 65 h 987"/>
                  <a:gd name="T38" fmla="*/ 101 w 1009"/>
                  <a:gd name="T39" fmla="*/ 115 h 987"/>
                  <a:gd name="T40" fmla="*/ 67 w 1009"/>
                  <a:gd name="T41" fmla="*/ 79 h 987"/>
                  <a:gd name="T42" fmla="*/ 39 w 1009"/>
                  <a:gd name="T43" fmla="*/ 67 h 987"/>
                  <a:gd name="T44" fmla="*/ 33 w 1009"/>
                  <a:gd name="T45" fmla="*/ 100 h 987"/>
                  <a:gd name="T46" fmla="*/ 52 w 1009"/>
                  <a:gd name="T47" fmla="*/ 172 h 987"/>
                  <a:gd name="T48" fmla="*/ 0 w 1009"/>
                  <a:gd name="T49" fmla="*/ 209 h 987"/>
                  <a:gd name="T50" fmla="*/ 24 w 1009"/>
                  <a:gd name="T51" fmla="*/ 218 h 987"/>
                  <a:gd name="T52" fmla="*/ 18 w 1009"/>
                  <a:gd name="T53" fmla="*/ 244 h 987"/>
                  <a:gd name="T54" fmla="*/ 43 w 1009"/>
                  <a:gd name="T55" fmla="*/ 311 h 987"/>
                  <a:gd name="T56" fmla="*/ 48 w 1009"/>
                  <a:gd name="T57" fmla="*/ 824 h 987"/>
                  <a:gd name="T58" fmla="*/ 49 w 1009"/>
                  <a:gd name="T59" fmla="*/ 939 h 9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009" h="987">
                    <a:moveTo>
                      <a:pt x="49" y="939"/>
                    </a:moveTo>
                    <a:lnTo>
                      <a:pt x="144" y="931"/>
                    </a:lnTo>
                    <a:lnTo>
                      <a:pt x="231" y="961"/>
                    </a:lnTo>
                    <a:lnTo>
                      <a:pt x="437" y="949"/>
                    </a:lnTo>
                    <a:lnTo>
                      <a:pt x="506" y="918"/>
                    </a:lnTo>
                    <a:lnTo>
                      <a:pt x="682" y="900"/>
                    </a:lnTo>
                    <a:lnTo>
                      <a:pt x="811" y="915"/>
                    </a:lnTo>
                    <a:lnTo>
                      <a:pt x="1009" y="987"/>
                    </a:lnTo>
                    <a:lnTo>
                      <a:pt x="999" y="563"/>
                    </a:lnTo>
                    <a:lnTo>
                      <a:pt x="693" y="438"/>
                    </a:lnTo>
                    <a:lnTo>
                      <a:pt x="529" y="170"/>
                    </a:lnTo>
                    <a:lnTo>
                      <a:pt x="478" y="4"/>
                    </a:lnTo>
                    <a:lnTo>
                      <a:pt x="463" y="8"/>
                    </a:lnTo>
                    <a:lnTo>
                      <a:pt x="437" y="83"/>
                    </a:lnTo>
                    <a:lnTo>
                      <a:pt x="416" y="92"/>
                    </a:lnTo>
                    <a:lnTo>
                      <a:pt x="389" y="67"/>
                    </a:lnTo>
                    <a:lnTo>
                      <a:pt x="385" y="0"/>
                    </a:lnTo>
                    <a:lnTo>
                      <a:pt x="333" y="20"/>
                    </a:lnTo>
                    <a:lnTo>
                      <a:pt x="134" y="65"/>
                    </a:lnTo>
                    <a:lnTo>
                      <a:pt x="101" y="115"/>
                    </a:lnTo>
                    <a:lnTo>
                      <a:pt x="67" y="79"/>
                    </a:lnTo>
                    <a:lnTo>
                      <a:pt x="39" y="67"/>
                    </a:lnTo>
                    <a:lnTo>
                      <a:pt x="33" y="100"/>
                    </a:lnTo>
                    <a:lnTo>
                      <a:pt x="52" y="172"/>
                    </a:lnTo>
                    <a:lnTo>
                      <a:pt x="0" y="209"/>
                    </a:lnTo>
                    <a:lnTo>
                      <a:pt x="24" y="218"/>
                    </a:lnTo>
                    <a:lnTo>
                      <a:pt x="18" y="244"/>
                    </a:lnTo>
                    <a:lnTo>
                      <a:pt x="43" y="311"/>
                    </a:lnTo>
                    <a:lnTo>
                      <a:pt x="48" y="824"/>
                    </a:lnTo>
                    <a:lnTo>
                      <a:pt x="49" y="939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93" name="Freeform 105"/>
              <p:cNvSpPr>
                <a:spLocks noChangeAspect="1"/>
              </p:cNvSpPr>
              <p:nvPr/>
            </p:nvSpPr>
            <p:spPr bwMode="auto">
              <a:xfrm>
                <a:off x="3638" y="3106"/>
                <a:ext cx="309" cy="178"/>
              </a:xfrm>
              <a:custGeom>
                <a:avLst/>
                <a:gdLst>
                  <a:gd name="T0" fmla="*/ 185 w 1713"/>
                  <a:gd name="T1" fmla="*/ 270 h 988"/>
                  <a:gd name="T2" fmla="*/ 187 w 1713"/>
                  <a:gd name="T3" fmla="*/ 211 h 988"/>
                  <a:gd name="T4" fmla="*/ 309 w 1713"/>
                  <a:gd name="T5" fmla="*/ 141 h 988"/>
                  <a:gd name="T6" fmla="*/ 701 w 1713"/>
                  <a:gd name="T7" fmla="*/ 0 h 988"/>
                  <a:gd name="T8" fmla="*/ 819 w 1713"/>
                  <a:gd name="T9" fmla="*/ 201 h 988"/>
                  <a:gd name="T10" fmla="*/ 1252 w 1713"/>
                  <a:gd name="T11" fmla="*/ 131 h 988"/>
                  <a:gd name="T12" fmla="*/ 1317 w 1713"/>
                  <a:gd name="T13" fmla="*/ 67 h 988"/>
                  <a:gd name="T14" fmla="*/ 1427 w 1713"/>
                  <a:gd name="T15" fmla="*/ 206 h 988"/>
                  <a:gd name="T16" fmla="*/ 1585 w 1713"/>
                  <a:gd name="T17" fmla="*/ 217 h 988"/>
                  <a:gd name="T18" fmla="*/ 1566 w 1713"/>
                  <a:gd name="T19" fmla="*/ 292 h 988"/>
                  <a:gd name="T20" fmla="*/ 1502 w 1713"/>
                  <a:gd name="T21" fmla="*/ 461 h 988"/>
                  <a:gd name="T22" fmla="*/ 1543 w 1713"/>
                  <a:gd name="T23" fmla="*/ 417 h 988"/>
                  <a:gd name="T24" fmla="*/ 1621 w 1713"/>
                  <a:gd name="T25" fmla="*/ 446 h 988"/>
                  <a:gd name="T26" fmla="*/ 1705 w 1713"/>
                  <a:gd name="T27" fmla="*/ 421 h 988"/>
                  <a:gd name="T28" fmla="*/ 1698 w 1713"/>
                  <a:gd name="T29" fmla="*/ 498 h 988"/>
                  <a:gd name="T30" fmla="*/ 1603 w 1713"/>
                  <a:gd name="T31" fmla="*/ 551 h 988"/>
                  <a:gd name="T32" fmla="*/ 1419 w 1713"/>
                  <a:gd name="T33" fmla="*/ 645 h 988"/>
                  <a:gd name="T34" fmla="*/ 1342 w 1713"/>
                  <a:gd name="T35" fmla="*/ 603 h 988"/>
                  <a:gd name="T36" fmla="*/ 1283 w 1713"/>
                  <a:gd name="T37" fmla="*/ 647 h 988"/>
                  <a:gd name="T38" fmla="*/ 1136 w 1713"/>
                  <a:gd name="T39" fmla="*/ 742 h 988"/>
                  <a:gd name="T40" fmla="*/ 1074 w 1713"/>
                  <a:gd name="T41" fmla="*/ 809 h 988"/>
                  <a:gd name="T42" fmla="*/ 1206 w 1713"/>
                  <a:gd name="T43" fmla="*/ 849 h 988"/>
                  <a:gd name="T44" fmla="*/ 1151 w 1713"/>
                  <a:gd name="T45" fmla="*/ 931 h 988"/>
                  <a:gd name="T46" fmla="*/ 1103 w 1713"/>
                  <a:gd name="T47" fmla="*/ 913 h 988"/>
                  <a:gd name="T48" fmla="*/ 1051 w 1713"/>
                  <a:gd name="T49" fmla="*/ 869 h 988"/>
                  <a:gd name="T50" fmla="*/ 845 w 1713"/>
                  <a:gd name="T51" fmla="*/ 916 h 988"/>
                  <a:gd name="T52" fmla="*/ 778 w 1713"/>
                  <a:gd name="T53" fmla="*/ 923 h 988"/>
                  <a:gd name="T54" fmla="*/ 749 w 1713"/>
                  <a:gd name="T55" fmla="*/ 946 h 988"/>
                  <a:gd name="T56" fmla="*/ 577 w 1713"/>
                  <a:gd name="T57" fmla="*/ 988 h 988"/>
                  <a:gd name="T58" fmla="*/ 487 w 1713"/>
                  <a:gd name="T59" fmla="*/ 760 h 988"/>
                  <a:gd name="T60" fmla="*/ 154 w 1713"/>
                  <a:gd name="T61" fmla="*/ 764 h 988"/>
                  <a:gd name="T62" fmla="*/ 139 w 1713"/>
                  <a:gd name="T63" fmla="*/ 709 h 988"/>
                  <a:gd name="T64" fmla="*/ 195 w 1713"/>
                  <a:gd name="T65" fmla="*/ 506 h 988"/>
                  <a:gd name="T66" fmla="*/ 134 w 1713"/>
                  <a:gd name="T67" fmla="*/ 276 h 9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713" h="988">
                    <a:moveTo>
                      <a:pt x="134" y="276"/>
                    </a:moveTo>
                    <a:lnTo>
                      <a:pt x="185" y="270"/>
                    </a:lnTo>
                    <a:lnTo>
                      <a:pt x="197" y="232"/>
                    </a:lnTo>
                    <a:lnTo>
                      <a:pt x="187" y="211"/>
                    </a:lnTo>
                    <a:lnTo>
                      <a:pt x="249" y="173"/>
                    </a:lnTo>
                    <a:lnTo>
                      <a:pt x="309" y="141"/>
                    </a:lnTo>
                    <a:lnTo>
                      <a:pt x="502" y="129"/>
                    </a:lnTo>
                    <a:lnTo>
                      <a:pt x="701" y="0"/>
                    </a:lnTo>
                    <a:lnTo>
                      <a:pt x="773" y="83"/>
                    </a:lnTo>
                    <a:lnTo>
                      <a:pt x="819" y="201"/>
                    </a:lnTo>
                    <a:lnTo>
                      <a:pt x="1100" y="126"/>
                    </a:lnTo>
                    <a:lnTo>
                      <a:pt x="1252" y="131"/>
                    </a:lnTo>
                    <a:lnTo>
                      <a:pt x="1278" y="88"/>
                    </a:lnTo>
                    <a:lnTo>
                      <a:pt x="1317" y="67"/>
                    </a:lnTo>
                    <a:lnTo>
                      <a:pt x="1379" y="78"/>
                    </a:lnTo>
                    <a:lnTo>
                      <a:pt x="1427" y="206"/>
                    </a:lnTo>
                    <a:lnTo>
                      <a:pt x="1536" y="191"/>
                    </a:lnTo>
                    <a:lnTo>
                      <a:pt x="1585" y="217"/>
                    </a:lnTo>
                    <a:lnTo>
                      <a:pt x="1595" y="253"/>
                    </a:lnTo>
                    <a:lnTo>
                      <a:pt x="1566" y="292"/>
                    </a:lnTo>
                    <a:lnTo>
                      <a:pt x="1497" y="310"/>
                    </a:lnTo>
                    <a:lnTo>
                      <a:pt x="1502" y="461"/>
                    </a:lnTo>
                    <a:lnTo>
                      <a:pt x="1526" y="461"/>
                    </a:lnTo>
                    <a:lnTo>
                      <a:pt x="1543" y="417"/>
                    </a:lnTo>
                    <a:lnTo>
                      <a:pt x="1610" y="421"/>
                    </a:lnTo>
                    <a:lnTo>
                      <a:pt x="1621" y="446"/>
                    </a:lnTo>
                    <a:lnTo>
                      <a:pt x="1670" y="417"/>
                    </a:lnTo>
                    <a:lnTo>
                      <a:pt x="1705" y="421"/>
                    </a:lnTo>
                    <a:lnTo>
                      <a:pt x="1713" y="456"/>
                    </a:lnTo>
                    <a:lnTo>
                      <a:pt x="1698" y="498"/>
                    </a:lnTo>
                    <a:lnTo>
                      <a:pt x="1657" y="539"/>
                    </a:lnTo>
                    <a:lnTo>
                      <a:pt x="1603" y="551"/>
                    </a:lnTo>
                    <a:lnTo>
                      <a:pt x="1448" y="647"/>
                    </a:lnTo>
                    <a:lnTo>
                      <a:pt x="1419" y="645"/>
                    </a:lnTo>
                    <a:lnTo>
                      <a:pt x="1404" y="613"/>
                    </a:lnTo>
                    <a:lnTo>
                      <a:pt x="1342" y="603"/>
                    </a:lnTo>
                    <a:lnTo>
                      <a:pt x="1319" y="637"/>
                    </a:lnTo>
                    <a:lnTo>
                      <a:pt x="1283" y="647"/>
                    </a:lnTo>
                    <a:lnTo>
                      <a:pt x="1208" y="725"/>
                    </a:lnTo>
                    <a:lnTo>
                      <a:pt x="1136" y="742"/>
                    </a:lnTo>
                    <a:lnTo>
                      <a:pt x="1061" y="784"/>
                    </a:lnTo>
                    <a:lnTo>
                      <a:pt x="1074" y="809"/>
                    </a:lnTo>
                    <a:lnTo>
                      <a:pt x="1206" y="820"/>
                    </a:lnTo>
                    <a:lnTo>
                      <a:pt x="1206" y="849"/>
                    </a:lnTo>
                    <a:lnTo>
                      <a:pt x="1175" y="854"/>
                    </a:lnTo>
                    <a:lnTo>
                      <a:pt x="1151" y="931"/>
                    </a:lnTo>
                    <a:lnTo>
                      <a:pt x="1128" y="938"/>
                    </a:lnTo>
                    <a:lnTo>
                      <a:pt x="1103" y="913"/>
                    </a:lnTo>
                    <a:lnTo>
                      <a:pt x="1098" y="846"/>
                    </a:lnTo>
                    <a:lnTo>
                      <a:pt x="1051" y="869"/>
                    </a:lnTo>
                    <a:lnTo>
                      <a:pt x="894" y="905"/>
                    </a:lnTo>
                    <a:lnTo>
                      <a:pt x="845" y="916"/>
                    </a:lnTo>
                    <a:lnTo>
                      <a:pt x="816" y="961"/>
                    </a:lnTo>
                    <a:lnTo>
                      <a:pt x="778" y="923"/>
                    </a:lnTo>
                    <a:lnTo>
                      <a:pt x="752" y="916"/>
                    </a:lnTo>
                    <a:lnTo>
                      <a:pt x="749" y="946"/>
                    </a:lnTo>
                    <a:lnTo>
                      <a:pt x="659" y="988"/>
                    </a:lnTo>
                    <a:lnTo>
                      <a:pt x="577" y="988"/>
                    </a:lnTo>
                    <a:lnTo>
                      <a:pt x="564" y="789"/>
                    </a:lnTo>
                    <a:lnTo>
                      <a:pt x="487" y="760"/>
                    </a:lnTo>
                    <a:lnTo>
                      <a:pt x="417" y="779"/>
                    </a:lnTo>
                    <a:lnTo>
                      <a:pt x="154" y="764"/>
                    </a:lnTo>
                    <a:lnTo>
                      <a:pt x="112" y="714"/>
                    </a:lnTo>
                    <a:lnTo>
                      <a:pt x="139" y="709"/>
                    </a:lnTo>
                    <a:lnTo>
                      <a:pt x="182" y="598"/>
                    </a:lnTo>
                    <a:lnTo>
                      <a:pt x="195" y="506"/>
                    </a:lnTo>
                    <a:lnTo>
                      <a:pt x="0" y="392"/>
                    </a:lnTo>
                    <a:lnTo>
                      <a:pt x="134" y="276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94" name="Freeform 106"/>
              <p:cNvSpPr>
                <a:spLocks noChangeAspect="1"/>
              </p:cNvSpPr>
              <p:nvPr/>
            </p:nvSpPr>
            <p:spPr bwMode="auto">
              <a:xfrm>
                <a:off x="4084" y="3503"/>
                <a:ext cx="175" cy="152"/>
              </a:xfrm>
              <a:custGeom>
                <a:avLst/>
                <a:gdLst>
                  <a:gd name="T0" fmla="*/ 27 w 971"/>
                  <a:gd name="T1" fmla="*/ 548 h 838"/>
                  <a:gd name="T2" fmla="*/ 81 w 971"/>
                  <a:gd name="T3" fmla="*/ 569 h 838"/>
                  <a:gd name="T4" fmla="*/ 108 w 971"/>
                  <a:gd name="T5" fmla="*/ 611 h 838"/>
                  <a:gd name="T6" fmla="*/ 144 w 971"/>
                  <a:gd name="T7" fmla="*/ 627 h 838"/>
                  <a:gd name="T8" fmla="*/ 169 w 971"/>
                  <a:gd name="T9" fmla="*/ 634 h 838"/>
                  <a:gd name="T10" fmla="*/ 204 w 971"/>
                  <a:gd name="T11" fmla="*/ 658 h 838"/>
                  <a:gd name="T12" fmla="*/ 307 w 971"/>
                  <a:gd name="T13" fmla="*/ 650 h 838"/>
                  <a:gd name="T14" fmla="*/ 389 w 971"/>
                  <a:gd name="T15" fmla="*/ 733 h 838"/>
                  <a:gd name="T16" fmla="*/ 379 w 971"/>
                  <a:gd name="T17" fmla="*/ 794 h 838"/>
                  <a:gd name="T18" fmla="*/ 405 w 971"/>
                  <a:gd name="T19" fmla="*/ 804 h 838"/>
                  <a:gd name="T20" fmla="*/ 438 w 971"/>
                  <a:gd name="T21" fmla="*/ 771 h 838"/>
                  <a:gd name="T22" fmla="*/ 509 w 971"/>
                  <a:gd name="T23" fmla="*/ 749 h 838"/>
                  <a:gd name="T24" fmla="*/ 572 w 971"/>
                  <a:gd name="T25" fmla="*/ 747 h 838"/>
                  <a:gd name="T26" fmla="*/ 616 w 971"/>
                  <a:gd name="T27" fmla="*/ 810 h 838"/>
                  <a:gd name="T28" fmla="*/ 751 w 971"/>
                  <a:gd name="T29" fmla="*/ 838 h 838"/>
                  <a:gd name="T30" fmla="*/ 971 w 971"/>
                  <a:gd name="T31" fmla="*/ 533 h 838"/>
                  <a:gd name="T32" fmla="*/ 660 w 971"/>
                  <a:gd name="T33" fmla="*/ 347 h 838"/>
                  <a:gd name="T34" fmla="*/ 634 w 971"/>
                  <a:gd name="T35" fmla="*/ 319 h 838"/>
                  <a:gd name="T36" fmla="*/ 575 w 971"/>
                  <a:gd name="T37" fmla="*/ 132 h 838"/>
                  <a:gd name="T38" fmla="*/ 381 w 971"/>
                  <a:gd name="T39" fmla="*/ 82 h 838"/>
                  <a:gd name="T40" fmla="*/ 4 w 971"/>
                  <a:gd name="T41" fmla="*/ 0 h 838"/>
                  <a:gd name="T42" fmla="*/ 0 w 971"/>
                  <a:gd name="T43" fmla="*/ 532 h 838"/>
                  <a:gd name="T44" fmla="*/ 27 w 971"/>
                  <a:gd name="T45" fmla="*/ 548 h 8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71" h="838">
                    <a:moveTo>
                      <a:pt x="27" y="548"/>
                    </a:moveTo>
                    <a:lnTo>
                      <a:pt x="81" y="569"/>
                    </a:lnTo>
                    <a:lnTo>
                      <a:pt x="108" y="611"/>
                    </a:lnTo>
                    <a:lnTo>
                      <a:pt x="144" y="627"/>
                    </a:lnTo>
                    <a:lnTo>
                      <a:pt x="169" y="634"/>
                    </a:lnTo>
                    <a:lnTo>
                      <a:pt x="204" y="658"/>
                    </a:lnTo>
                    <a:lnTo>
                      <a:pt x="307" y="650"/>
                    </a:lnTo>
                    <a:lnTo>
                      <a:pt x="389" y="733"/>
                    </a:lnTo>
                    <a:lnTo>
                      <a:pt x="379" y="794"/>
                    </a:lnTo>
                    <a:lnTo>
                      <a:pt x="405" y="804"/>
                    </a:lnTo>
                    <a:lnTo>
                      <a:pt x="438" y="771"/>
                    </a:lnTo>
                    <a:lnTo>
                      <a:pt x="509" y="749"/>
                    </a:lnTo>
                    <a:lnTo>
                      <a:pt x="572" y="747"/>
                    </a:lnTo>
                    <a:lnTo>
                      <a:pt x="616" y="810"/>
                    </a:lnTo>
                    <a:lnTo>
                      <a:pt x="751" y="838"/>
                    </a:lnTo>
                    <a:lnTo>
                      <a:pt x="971" y="533"/>
                    </a:lnTo>
                    <a:lnTo>
                      <a:pt x="660" y="347"/>
                    </a:lnTo>
                    <a:lnTo>
                      <a:pt x="634" y="319"/>
                    </a:lnTo>
                    <a:lnTo>
                      <a:pt x="575" y="132"/>
                    </a:lnTo>
                    <a:lnTo>
                      <a:pt x="381" y="82"/>
                    </a:lnTo>
                    <a:lnTo>
                      <a:pt x="4" y="0"/>
                    </a:lnTo>
                    <a:lnTo>
                      <a:pt x="0" y="532"/>
                    </a:lnTo>
                    <a:lnTo>
                      <a:pt x="27" y="54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95" name="Freeform 107"/>
              <p:cNvSpPr>
                <a:spLocks noChangeAspect="1"/>
              </p:cNvSpPr>
              <p:nvPr/>
            </p:nvSpPr>
            <p:spPr bwMode="auto">
              <a:xfrm>
                <a:off x="4038" y="3372"/>
                <a:ext cx="127" cy="228"/>
              </a:xfrm>
              <a:custGeom>
                <a:avLst/>
                <a:gdLst>
                  <a:gd name="T0" fmla="*/ 0 w 708"/>
                  <a:gd name="T1" fmla="*/ 703 h 1264"/>
                  <a:gd name="T2" fmla="*/ 82 w 708"/>
                  <a:gd name="T3" fmla="*/ 747 h 1264"/>
                  <a:gd name="T4" fmla="*/ 101 w 708"/>
                  <a:gd name="T5" fmla="*/ 840 h 1264"/>
                  <a:gd name="T6" fmla="*/ 96 w 708"/>
                  <a:gd name="T7" fmla="*/ 943 h 1264"/>
                  <a:gd name="T8" fmla="*/ 75 w 708"/>
                  <a:gd name="T9" fmla="*/ 1010 h 1264"/>
                  <a:gd name="T10" fmla="*/ 80 w 708"/>
                  <a:gd name="T11" fmla="*/ 1200 h 1264"/>
                  <a:gd name="T12" fmla="*/ 195 w 708"/>
                  <a:gd name="T13" fmla="*/ 1223 h 1264"/>
                  <a:gd name="T14" fmla="*/ 258 w 708"/>
                  <a:gd name="T15" fmla="*/ 1264 h 1264"/>
                  <a:gd name="T16" fmla="*/ 262 w 708"/>
                  <a:gd name="T17" fmla="*/ 734 h 1264"/>
                  <a:gd name="T18" fmla="*/ 639 w 708"/>
                  <a:gd name="T19" fmla="*/ 813 h 1264"/>
                  <a:gd name="T20" fmla="*/ 639 w 708"/>
                  <a:gd name="T21" fmla="*/ 493 h 1264"/>
                  <a:gd name="T22" fmla="*/ 708 w 708"/>
                  <a:gd name="T23" fmla="*/ 241 h 1264"/>
                  <a:gd name="T24" fmla="*/ 701 w 708"/>
                  <a:gd name="T25" fmla="*/ 0 h 1264"/>
                  <a:gd name="T26" fmla="*/ 323 w 708"/>
                  <a:gd name="T27" fmla="*/ 146 h 1264"/>
                  <a:gd name="T28" fmla="*/ 9 w 708"/>
                  <a:gd name="T29" fmla="*/ 356 h 1264"/>
                  <a:gd name="T30" fmla="*/ 0 w 708"/>
                  <a:gd name="T31" fmla="*/ 703 h 1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08" h="1264">
                    <a:moveTo>
                      <a:pt x="0" y="703"/>
                    </a:moveTo>
                    <a:lnTo>
                      <a:pt x="82" y="747"/>
                    </a:lnTo>
                    <a:lnTo>
                      <a:pt x="101" y="840"/>
                    </a:lnTo>
                    <a:lnTo>
                      <a:pt x="96" y="943"/>
                    </a:lnTo>
                    <a:lnTo>
                      <a:pt x="75" y="1010"/>
                    </a:lnTo>
                    <a:lnTo>
                      <a:pt x="80" y="1200"/>
                    </a:lnTo>
                    <a:lnTo>
                      <a:pt x="195" y="1223"/>
                    </a:lnTo>
                    <a:lnTo>
                      <a:pt x="258" y="1264"/>
                    </a:lnTo>
                    <a:lnTo>
                      <a:pt x="262" y="734"/>
                    </a:lnTo>
                    <a:lnTo>
                      <a:pt x="639" y="813"/>
                    </a:lnTo>
                    <a:lnTo>
                      <a:pt x="639" y="493"/>
                    </a:lnTo>
                    <a:lnTo>
                      <a:pt x="708" y="241"/>
                    </a:lnTo>
                    <a:lnTo>
                      <a:pt x="701" y="0"/>
                    </a:lnTo>
                    <a:lnTo>
                      <a:pt x="323" y="146"/>
                    </a:lnTo>
                    <a:lnTo>
                      <a:pt x="9" y="356"/>
                    </a:lnTo>
                    <a:lnTo>
                      <a:pt x="0" y="703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96" name="Freeform 108"/>
              <p:cNvSpPr>
                <a:spLocks noChangeAspect="1"/>
              </p:cNvSpPr>
              <p:nvPr/>
            </p:nvSpPr>
            <p:spPr bwMode="auto">
              <a:xfrm>
                <a:off x="3947" y="3241"/>
                <a:ext cx="157" cy="258"/>
              </a:xfrm>
              <a:custGeom>
                <a:avLst/>
                <a:gdLst>
                  <a:gd name="T0" fmla="*/ 478 w 871"/>
                  <a:gd name="T1" fmla="*/ 35 h 1427"/>
                  <a:gd name="T2" fmla="*/ 591 w 871"/>
                  <a:gd name="T3" fmla="*/ 178 h 1427"/>
                  <a:gd name="T4" fmla="*/ 821 w 871"/>
                  <a:gd name="T5" fmla="*/ 173 h 1427"/>
                  <a:gd name="T6" fmla="*/ 803 w 871"/>
                  <a:gd name="T7" fmla="*/ 242 h 1427"/>
                  <a:gd name="T8" fmla="*/ 871 w 871"/>
                  <a:gd name="T9" fmla="*/ 335 h 1427"/>
                  <a:gd name="T10" fmla="*/ 784 w 871"/>
                  <a:gd name="T11" fmla="*/ 521 h 1427"/>
                  <a:gd name="T12" fmla="*/ 779 w 871"/>
                  <a:gd name="T13" fmla="*/ 688 h 1427"/>
                  <a:gd name="T14" fmla="*/ 817 w 871"/>
                  <a:gd name="T15" fmla="*/ 762 h 1427"/>
                  <a:gd name="T16" fmla="*/ 825 w 871"/>
                  <a:gd name="T17" fmla="*/ 872 h 1427"/>
                  <a:gd name="T18" fmla="*/ 511 w 871"/>
                  <a:gd name="T19" fmla="*/ 1080 h 1427"/>
                  <a:gd name="T20" fmla="*/ 501 w 871"/>
                  <a:gd name="T21" fmla="*/ 1427 h 1427"/>
                  <a:gd name="T22" fmla="*/ 486 w 871"/>
                  <a:gd name="T23" fmla="*/ 1423 h 1427"/>
                  <a:gd name="T24" fmla="*/ 429 w 871"/>
                  <a:gd name="T25" fmla="*/ 1424 h 1427"/>
                  <a:gd name="T26" fmla="*/ 398 w 871"/>
                  <a:gd name="T27" fmla="*/ 1406 h 1427"/>
                  <a:gd name="T28" fmla="*/ 353 w 871"/>
                  <a:gd name="T29" fmla="*/ 1363 h 1427"/>
                  <a:gd name="T30" fmla="*/ 327 w 871"/>
                  <a:gd name="T31" fmla="*/ 1325 h 1427"/>
                  <a:gd name="T32" fmla="*/ 197 w 871"/>
                  <a:gd name="T33" fmla="*/ 1238 h 1427"/>
                  <a:gd name="T34" fmla="*/ 100 w 871"/>
                  <a:gd name="T35" fmla="*/ 1186 h 1427"/>
                  <a:gd name="T36" fmla="*/ 9 w 871"/>
                  <a:gd name="T37" fmla="*/ 1085 h 1427"/>
                  <a:gd name="T38" fmla="*/ 5 w 871"/>
                  <a:gd name="T39" fmla="*/ 840 h 1427"/>
                  <a:gd name="T40" fmla="*/ 0 w 871"/>
                  <a:gd name="T41" fmla="*/ 661 h 1427"/>
                  <a:gd name="T42" fmla="*/ 12 w 871"/>
                  <a:gd name="T43" fmla="*/ 628 h 1427"/>
                  <a:gd name="T44" fmla="*/ 5 w 871"/>
                  <a:gd name="T45" fmla="*/ 490 h 1427"/>
                  <a:gd name="T46" fmla="*/ 0 w 871"/>
                  <a:gd name="T47" fmla="*/ 405 h 1427"/>
                  <a:gd name="T48" fmla="*/ 8 w 871"/>
                  <a:gd name="T49" fmla="*/ 256 h 1427"/>
                  <a:gd name="T50" fmla="*/ 42 w 871"/>
                  <a:gd name="T51" fmla="*/ 241 h 1427"/>
                  <a:gd name="T52" fmla="*/ 71 w 871"/>
                  <a:gd name="T53" fmla="*/ 243 h 1427"/>
                  <a:gd name="T54" fmla="*/ 58 w 871"/>
                  <a:gd name="T55" fmla="*/ 133 h 1427"/>
                  <a:gd name="T56" fmla="*/ 73 w 871"/>
                  <a:gd name="T57" fmla="*/ 65 h 1427"/>
                  <a:gd name="T58" fmla="*/ 273 w 871"/>
                  <a:gd name="T59" fmla="*/ 0 h 1427"/>
                  <a:gd name="T60" fmla="*/ 333 w 871"/>
                  <a:gd name="T61" fmla="*/ 34 h 1427"/>
                  <a:gd name="T62" fmla="*/ 478 w 871"/>
                  <a:gd name="T63" fmla="*/ 35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71" h="1427">
                    <a:moveTo>
                      <a:pt x="478" y="35"/>
                    </a:moveTo>
                    <a:lnTo>
                      <a:pt x="591" y="178"/>
                    </a:lnTo>
                    <a:lnTo>
                      <a:pt x="821" y="173"/>
                    </a:lnTo>
                    <a:lnTo>
                      <a:pt x="803" y="242"/>
                    </a:lnTo>
                    <a:lnTo>
                      <a:pt x="871" y="335"/>
                    </a:lnTo>
                    <a:lnTo>
                      <a:pt x="784" y="521"/>
                    </a:lnTo>
                    <a:lnTo>
                      <a:pt x="779" y="688"/>
                    </a:lnTo>
                    <a:lnTo>
                      <a:pt x="817" y="762"/>
                    </a:lnTo>
                    <a:lnTo>
                      <a:pt x="825" y="872"/>
                    </a:lnTo>
                    <a:lnTo>
                      <a:pt x="511" y="1080"/>
                    </a:lnTo>
                    <a:lnTo>
                      <a:pt x="501" y="1427"/>
                    </a:lnTo>
                    <a:lnTo>
                      <a:pt x="486" y="1423"/>
                    </a:lnTo>
                    <a:lnTo>
                      <a:pt x="429" y="1424"/>
                    </a:lnTo>
                    <a:lnTo>
                      <a:pt x="398" y="1406"/>
                    </a:lnTo>
                    <a:lnTo>
                      <a:pt x="353" y="1363"/>
                    </a:lnTo>
                    <a:lnTo>
                      <a:pt x="327" y="1325"/>
                    </a:lnTo>
                    <a:lnTo>
                      <a:pt x="197" y="1238"/>
                    </a:lnTo>
                    <a:lnTo>
                      <a:pt x="100" y="1186"/>
                    </a:lnTo>
                    <a:lnTo>
                      <a:pt x="9" y="1085"/>
                    </a:lnTo>
                    <a:lnTo>
                      <a:pt x="5" y="840"/>
                    </a:lnTo>
                    <a:lnTo>
                      <a:pt x="0" y="661"/>
                    </a:lnTo>
                    <a:lnTo>
                      <a:pt x="12" y="628"/>
                    </a:lnTo>
                    <a:lnTo>
                      <a:pt x="5" y="490"/>
                    </a:lnTo>
                    <a:lnTo>
                      <a:pt x="0" y="405"/>
                    </a:lnTo>
                    <a:lnTo>
                      <a:pt x="8" y="256"/>
                    </a:lnTo>
                    <a:lnTo>
                      <a:pt x="42" y="241"/>
                    </a:lnTo>
                    <a:lnTo>
                      <a:pt x="71" y="243"/>
                    </a:lnTo>
                    <a:lnTo>
                      <a:pt x="58" y="133"/>
                    </a:lnTo>
                    <a:lnTo>
                      <a:pt x="73" y="65"/>
                    </a:lnTo>
                    <a:lnTo>
                      <a:pt x="273" y="0"/>
                    </a:lnTo>
                    <a:lnTo>
                      <a:pt x="333" y="34"/>
                    </a:lnTo>
                    <a:lnTo>
                      <a:pt x="478" y="3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97" name="Freeform 109"/>
              <p:cNvSpPr>
                <a:spLocks noChangeAspect="1"/>
              </p:cNvSpPr>
              <p:nvPr/>
            </p:nvSpPr>
            <p:spPr bwMode="auto">
              <a:xfrm>
                <a:off x="3899" y="3108"/>
                <a:ext cx="169" cy="158"/>
              </a:xfrm>
              <a:custGeom>
                <a:avLst/>
                <a:gdLst>
                  <a:gd name="T0" fmla="*/ 138 w 936"/>
                  <a:gd name="T1" fmla="*/ 203 h 877"/>
                  <a:gd name="T2" fmla="*/ 149 w 936"/>
                  <a:gd name="T3" fmla="*/ 242 h 877"/>
                  <a:gd name="T4" fmla="*/ 119 w 936"/>
                  <a:gd name="T5" fmla="*/ 281 h 877"/>
                  <a:gd name="T6" fmla="*/ 47 w 936"/>
                  <a:gd name="T7" fmla="*/ 301 h 877"/>
                  <a:gd name="T8" fmla="*/ 55 w 936"/>
                  <a:gd name="T9" fmla="*/ 449 h 877"/>
                  <a:gd name="T10" fmla="*/ 76 w 936"/>
                  <a:gd name="T11" fmla="*/ 452 h 877"/>
                  <a:gd name="T12" fmla="*/ 97 w 936"/>
                  <a:gd name="T13" fmla="*/ 407 h 877"/>
                  <a:gd name="T14" fmla="*/ 162 w 936"/>
                  <a:gd name="T15" fmla="*/ 410 h 877"/>
                  <a:gd name="T16" fmla="*/ 173 w 936"/>
                  <a:gd name="T17" fmla="*/ 436 h 877"/>
                  <a:gd name="T18" fmla="*/ 223 w 936"/>
                  <a:gd name="T19" fmla="*/ 407 h 877"/>
                  <a:gd name="T20" fmla="*/ 261 w 936"/>
                  <a:gd name="T21" fmla="*/ 407 h 877"/>
                  <a:gd name="T22" fmla="*/ 264 w 936"/>
                  <a:gd name="T23" fmla="*/ 442 h 877"/>
                  <a:gd name="T24" fmla="*/ 251 w 936"/>
                  <a:gd name="T25" fmla="*/ 492 h 877"/>
                  <a:gd name="T26" fmla="*/ 212 w 936"/>
                  <a:gd name="T27" fmla="*/ 528 h 877"/>
                  <a:gd name="T28" fmla="*/ 156 w 936"/>
                  <a:gd name="T29" fmla="*/ 539 h 877"/>
                  <a:gd name="T30" fmla="*/ 133 w 936"/>
                  <a:gd name="T31" fmla="*/ 558 h 877"/>
                  <a:gd name="T32" fmla="*/ 203 w 936"/>
                  <a:gd name="T33" fmla="*/ 612 h 877"/>
                  <a:gd name="T34" fmla="*/ 0 w 936"/>
                  <a:gd name="T35" fmla="*/ 800 h 877"/>
                  <a:gd name="T36" fmla="*/ 74 w 936"/>
                  <a:gd name="T37" fmla="*/ 810 h 877"/>
                  <a:gd name="T38" fmla="*/ 139 w 936"/>
                  <a:gd name="T39" fmla="*/ 783 h 877"/>
                  <a:gd name="T40" fmla="*/ 209 w 936"/>
                  <a:gd name="T41" fmla="*/ 836 h 877"/>
                  <a:gd name="T42" fmla="*/ 302 w 936"/>
                  <a:gd name="T43" fmla="*/ 868 h 877"/>
                  <a:gd name="T44" fmla="*/ 323 w 936"/>
                  <a:gd name="T45" fmla="*/ 877 h 877"/>
                  <a:gd name="T46" fmla="*/ 340 w 936"/>
                  <a:gd name="T47" fmla="*/ 803 h 877"/>
                  <a:gd name="T48" fmla="*/ 537 w 936"/>
                  <a:gd name="T49" fmla="*/ 741 h 877"/>
                  <a:gd name="T50" fmla="*/ 598 w 936"/>
                  <a:gd name="T51" fmla="*/ 772 h 877"/>
                  <a:gd name="T52" fmla="*/ 744 w 936"/>
                  <a:gd name="T53" fmla="*/ 777 h 877"/>
                  <a:gd name="T54" fmla="*/ 936 w 936"/>
                  <a:gd name="T55" fmla="*/ 501 h 877"/>
                  <a:gd name="T56" fmla="*/ 869 w 936"/>
                  <a:gd name="T57" fmla="*/ 413 h 877"/>
                  <a:gd name="T58" fmla="*/ 651 w 936"/>
                  <a:gd name="T59" fmla="*/ 420 h 877"/>
                  <a:gd name="T60" fmla="*/ 639 w 936"/>
                  <a:gd name="T61" fmla="*/ 344 h 877"/>
                  <a:gd name="T62" fmla="*/ 692 w 936"/>
                  <a:gd name="T63" fmla="*/ 320 h 877"/>
                  <a:gd name="T64" fmla="*/ 646 w 936"/>
                  <a:gd name="T65" fmla="*/ 223 h 877"/>
                  <a:gd name="T66" fmla="*/ 609 w 936"/>
                  <a:gd name="T67" fmla="*/ 248 h 877"/>
                  <a:gd name="T68" fmla="*/ 549 w 936"/>
                  <a:gd name="T69" fmla="*/ 128 h 877"/>
                  <a:gd name="T70" fmla="*/ 569 w 936"/>
                  <a:gd name="T71" fmla="*/ 74 h 877"/>
                  <a:gd name="T72" fmla="*/ 555 w 936"/>
                  <a:gd name="T73" fmla="*/ 23 h 877"/>
                  <a:gd name="T74" fmla="*/ 487 w 936"/>
                  <a:gd name="T75" fmla="*/ 0 h 877"/>
                  <a:gd name="T76" fmla="*/ 441 w 936"/>
                  <a:gd name="T77" fmla="*/ 5 h 877"/>
                  <a:gd name="T78" fmla="*/ 443 w 936"/>
                  <a:gd name="T79" fmla="*/ 23 h 877"/>
                  <a:gd name="T80" fmla="*/ 412 w 936"/>
                  <a:gd name="T81" fmla="*/ 21 h 877"/>
                  <a:gd name="T82" fmla="*/ 408 w 936"/>
                  <a:gd name="T83" fmla="*/ 65 h 877"/>
                  <a:gd name="T84" fmla="*/ 373 w 936"/>
                  <a:gd name="T85" fmla="*/ 65 h 877"/>
                  <a:gd name="T86" fmla="*/ 363 w 936"/>
                  <a:gd name="T87" fmla="*/ 102 h 877"/>
                  <a:gd name="T88" fmla="*/ 381 w 936"/>
                  <a:gd name="T89" fmla="*/ 143 h 877"/>
                  <a:gd name="T90" fmla="*/ 346 w 936"/>
                  <a:gd name="T91" fmla="*/ 190 h 877"/>
                  <a:gd name="T92" fmla="*/ 379 w 936"/>
                  <a:gd name="T93" fmla="*/ 240 h 877"/>
                  <a:gd name="T94" fmla="*/ 326 w 936"/>
                  <a:gd name="T95" fmla="*/ 245 h 877"/>
                  <a:gd name="T96" fmla="*/ 282 w 936"/>
                  <a:gd name="T97" fmla="*/ 184 h 877"/>
                  <a:gd name="T98" fmla="*/ 293 w 936"/>
                  <a:gd name="T99" fmla="*/ 153 h 877"/>
                  <a:gd name="T100" fmla="*/ 221 w 936"/>
                  <a:gd name="T101" fmla="*/ 68 h 877"/>
                  <a:gd name="T102" fmla="*/ 112 w 936"/>
                  <a:gd name="T103" fmla="*/ 97 h 877"/>
                  <a:gd name="T104" fmla="*/ 94 w 936"/>
                  <a:gd name="T105" fmla="*/ 93 h 877"/>
                  <a:gd name="T106" fmla="*/ 88 w 936"/>
                  <a:gd name="T107" fmla="*/ 70 h 877"/>
                  <a:gd name="T108" fmla="*/ 58 w 936"/>
                  <a:gd name="T109" fmla="*/ 79 h 877"/>
                  <a:gd name="T110" fmla="*/ 87 w 936"/>
                  <a:gd name="T111" fmla="*/ 181 h 877"/>
                  <a:gd name="T112" fmla="*/ 138 w 936"/>
                  <a:gd name="T113" fmla="*/ 203 h 8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36" h="877">
                    <a:moveTo>
                      <a:pt x="138" y="203"/>
                    </a:moveTo>
                    <a:lnTo>
                      <a:pt x="149" y="242"/>
                    </a:lnTo>
                    <a:lnTo>
                      <a:pt x="119" y="281"/>
                    </a:lnTo>
                    <a:lnTo>
                      <a:pt x="47" y="301"/>
                    </a:lnTo>
                    <a:lnTo>
                      <a:pt x="55" y="449"/>
                    </a:lnTo>
                    <a:lnTo>
                      <a:pt x="76" y="452"/>
                    </a:lnTo>
                    <a:lnTo>
                      <a:pt x="97" y="407"/>
                    </a:lnTo>
                    <a:lnTo>
                      <a:pt x="162" y="410"/>
                    </a:lnTo>
                    <a:lnTo>
                      <a:pt x="173" y="436"/>
                    </a:lnTo>
                    <a:lnTo>
                      <a:pt x="223" y="407"/>
                    </a:lnTo>
                    <a:lnTo>
                      <a:pt x="261" y="407"/>
                    </a:lnTo>
                    <a:lnTo>
                      <a:pt x="264" y="442"/>
                    </a:lnTo>
                    <a:lnTo>
                      <a:pt x="251" y="492"/>
                    </a:lnTo>
                    <a:lnTo>
                      <a:pt x="212" y="528"/>
                    </a:lnTo>
                    <a:lnTo>
                      <a:pt x="156" y="539"/>
                    </a:lnTo>
                    <a:lnTo>
                      <a:pt x="133" y="558"/>
                    </a:lnTo>
                    <a:lnTo>
                      <a:pt x="203" y="612"/>
                    </a:lnTo>
                    <a:lnTo>
                      <a:pt x="0" y="800"/>
                    </a:lnTo>
                    <a:lnTo>
                      <a:pt x="74" y="810"/>
                    </a:lnTo>
                    <a:lnTo>
                      <a:pt x="139" y="783"/>
                    </a:lnTo>
                    <a:lnTo>
                      <a:pt x="209" y="836"/>
                    </a:lnTo>
                    <a:lnTo>
                      <a:pt x="302" y="868"/>
                    </a:lnTo>
                    <a:lnTo>
                      <a:pt x="323" y="877"/>
                    </a:lnTo>
                    <a:lnTo>
                      <a:pt x="340" y="803"/>
                    </a:lnTo>
                    <a:lnTo>
                      <a:pt x="537" y="741"/>
                    </a:lnTo>
                    <a:lnTo>
                      <a:pt x="598" y="772"/>
                    </a:lnTo>
                    <a:lnTo>
                      <a:pt x="744" y="777"/>
                    </a:lnTo>
                    <a:lnTo>
                      <a:pt x="936" y="501"/>
                    </a:lnTo>
                    <a:lnTo>
                      <a:pt x="869" y="413"/>
                    </a:lnTo>
                    <a:lnTo>
                      <a:pt x="651" y="420"/>
                    </a:lnTo>
                    <a:lnTo>
                      <a:pt x="639" y="344"/>
                    </a:lnTo>
                    <a:lnTo>
                      <a:pt x="692" y="320"/>
                    </a:lnTo>
                    <a:lnTo>
                      <a:pt x="646" y="223"/>
                    </a:lnTo>
                    <a:lnTo>
                      <a:pt x="609" y="248"/>
                    </a:lnTo>
                    <a:lnTo>
                      <a:pt x="549" y="128"/>
                    </a:lnTo>
                    <a:lnTo>
                      <a:pt x="569" y="74"/>
                    </a:lnTo>
                    <a:lnTo>
                      <a:pt x="555" y="23"/>
                    </a:lnTo>
                    <a:lnTo>
                      <a:pt x="487" y="0"/>
                    </a:lnTo>
                    <a:lnTo>
                      <a:pt x="441" y="5"/>
                    </a:lnTo>
                    <a:lnTo>
                      <a:pt x="443" y="23"/>
                    </a:lnTo>
                    <a:lnTo>
                      <a:pt x="412" y="21"/>
                    </a:lnTo>
                    <a:lnTo>
                      <a:pt x="408" y="65"/>
                    </a:lnTo>
                    <a:lnTo>
                      <a:pt x="373" y="65"/>
                    </a:lnTo>
                    <a:lnTo>
                      <a:pt x="363" y="102"/>
                    </a:lnTo>
                    <a:lnTo>
                      <a:pt x="381" y="143"/>
                    </a:lnTo>
                    <a:lnTo>
                      <a:pt x="346" y="190"/>
                    </a:lnTo>
                    <a:lnTo>
                      <a:pt x="379" y="240"/>
                    </a:lnTo>
                    <a:lnTo>
                      <a:pt x="326" y="245"/>
                    </a:lnTo>
                    <a:lnTo>
                      <a:pt x="282" y="184"/>
                    </a:lnTo>
                    <a:lnTo>
                      <a:pt x="293" y="153"/>
                    </a:lnTo>
                    <a:lnTo>
                      <a:pt x="221" y="68"/>
                    </a:lnTo>
                    <a:lnTo>
                      <a:pt x="112" y="97"/>
                    </a:lnTo>
                    <a:lnTo>
                      <a:pt x="94" y="93"/>
                    </a:lnTo>
                    <a:lnTo>
                      <a:pt x="88" y="70"/>
                    </a:lnTo>
                    <a:lnTo>
                      <a:pt x="58" y="79"/>
                    </a:lnTo>
                    <a:lnTo>
                      <a:pt x="87" y="181"/>
                    </a:lnTo>
                    <a:lnTo>
                      <a:pt x="138" y="203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98" name="Freeform 110"/>
              <p:cNvSpPr>
                <a:spLocks noChangeAspect="1"/>
              </p:cNvSpPr>
              <p:nvPr/>
            </p:nvSpPr>
            <p:spPr bwMode="auto">
              <a:xfrm>
                <a:off x="4392" y="3074"/>
                <a:ext cx="138" cy="117"/>
              </a:xfrm>
              <a:custGeom>
                <a:avLst/>
                <a:gdLst>
                  <a:gd name="T0" fmla="*/ 64 w 767"/>
                  <a:gd name="T1" fmla="*/ 448 h 646"/>
                  <a:gd name="T2" fmla="*/ 111 w 767"/>
                  <a:gd name="T3" fmla="*/ 488 h 646"/>
                  <a:gd name="T4" fmla="*/ 210 w 767"/>
                  <a:gd name="T5" fmla="*/ 488 h 646"/>
                  <a:gd name="T6" fmla="*/ 255 w 767"/>
                  <a:gd name="T7" fmla="*/ 539 h 646"/>
                  <a:gd name="T8" fmla="*/ 206 w 767"/>
                  <a:gd name="T9" fmla="*/ 588 h 646"/>
                  <a:gd name="T10" fmla="*/ 253 w 767"/>
                  <a:gd name="T11" fmla="*/ 634 h 646"/>
                  <a:gd name="T12" fmla="*/ 295 w 767"/>
                  <a:gd name="T13" fmla="*/ 646 h 646"/>
                  <a:gd name="T14" fmla="*/ 324 w 767"/>
                  <a:gd name="T15" fmla="*/ 611 h 646"/>
                  <a:gd name="T16" fmla="*/ 377 w 767"/>
                  <a:gd name="T17" fmla="*/ 610 h 646"/>
                  <a:gd name="T18" fmla="*/ 402 w 767"/>
                  <a:gd name="T19" fmla="*/ 574 h 646"/>
                  <a:gd name="T20" fmla="*/ 437 w 767"/>
                  <a:gd name="T21" fmla="*/ 568 h 646"/>
                  <a:gd name="T22" fmla="*/ 444 w 767"/>
                  <a:gd name="T23" fmla="*/ 533 h 646"/>
                  <a:gd name="T24" fmla="*/ 506 w 767"/>
                  <a:gd name="T25" fmla="*/ 523 h 646"/>
                  <a:gd name="T26" fmla="*/ 571 w 767"/>
                  <a:gd name="T27" fmla="*/ 482 h 646"/>
                  <a:gd name="T28" fmla="*/ 590 w 767"/>
                  <a:gd name="T29" fmla="*/ 383 h 646"/>
                  <a:gd name="T30" fmla="*/ 644 w 767"/>
                  <a:gd name="T31" fmla="*/ 333 h 646"/>
                  <a:gd name="T32" fmla="*/ 690 w 767"/>
                  <a:gd name="T33" fmla="*/ 310 h 646"/>
                  <a:gd name="T34" fmla="*/ 692 w 767"/>
                  <a:gd name="T35" fmla="*/ 262 h 646"/>
                  <a:gd name="T36" fmla="*/ 767 w 767"/>
                  <a:gd name="T37" fmla="*/ 252 h 646"/>
                  <a:gd name="T38" fmla="*/ 644 w 767"/>
                  <a:gd name="T39" fmla="*/ 147 h 646"/>
                  <a:gd name="T40" fmla="*/ 554 w 767"/>
                  <a:gd name="T41" fmla="*/ 145 h 646"/>
                  <a:gd name="T42" fmla="*/ 543 w 767"/>
                  <a:gd name="T43" fmla="*/ 187 h 646"/>
                  <a:gd name="T44" fmla="*/ 435 w 767"/>
                  <a:gd name="T45" fmla="*/ 180 h 646"/>
                  <a:gd name="T46" fmla="*/ 379 w 767"/>
                  <a:gd name="T47" fmla="*/ 140 h 646"/>
                  <a:gd name="T48" fmla="*/ 313 w 767"/>
                  <a:gd name="T49" fmla="*/ 140 h 646"/>
                  <a:gd name="T50" fmla="*/ 255 w 767"/>
                  <a:gd name="T51" fmla="*/ 27 h 646"/>
                  <a:gd name="T52" fmla="*/ 195 w 767"/>
                  <a:gd name="T53" fmla="*/ 27 h 646"/>
                  <a:gd name="T54" fmla="*/ 158 w 767"/>
                  <a:gd name="T55" fmla="*/ 36 h 646"/>
                  <a:gd name="T56" fmla="*/ 0 w 767"/>
                  <a:gd name="T57" fmla="*/ 0 h 646"/>
                  <a:gd name="T58" fmla="*/ 9 w 767"/>
                  <a:gd name="T59" fmla="*/ 31 h 646"/>
                  <a:gd name="T60" fmla="*/ 80 w 767"/>
                  <a:gd name="T61" fmla="*/ 84 h 646"/>
                  <a:gd name="T62" fmla="*/ 80 w 767"/>
                  <a:gd name="T63" fmla="*/ 120 h 646"/>
                  <a:gd name="T64" fmla="*/ 182 w 767"/>
                  <a:gd name="T65" fmla="*/ 198 h 646"/>
                  <a:gd name="T66" fmla="*/ 109 w 767"/>
                  <a:gd name="T67" fmla="*/ 222 h 646"/>
                  <a:gd name="T68" fmla="*/ 116 w 767"/>
                  <a:gd name="T69" fmla="*/ 381 h 646"/>
                  <a:gd name="T70" fmla="*/ 137 w 767"/>
                  <a:gd name="T71" fmla="*/ 435 h 646"/>
                  <a:gd name="T72" fmla="*/ 64 w 767"/>
                  <a:gd name="T73" fmla="*/ 448 h 6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67" h="646">
                    <a:moveTo>
                      <a:pt x="64" y="448"/>
                    </a:moveTo>
                    <a:lnTo>
                      <a:pt x="111" y="488"/>
                    </a:lnTo>
                    <a:lnTo>
                      <a:pt x="210" y="488"/>
                    </a:lnTo>
                    <a:lnTo>
                      <a:pt x="255" y="539"/>
                    </a:lnTo>
                    <a:lnTo>
                      <a:pt x="206" y="588"/>
                    </a:lnTo>
                    <a:lnTo>
                      <a:pt x="253" y="634"/>
                    </a:lnTo>
                    <a:lnTo>
                      <a:pt x="295" y="646"/>
                    </a:lnTo>
                    <a:lnTo>
                      <a:pt x="324" y="611"/>
                    </a:lnTo>
                    <a:lnTo>
                      <a:pt x="377" y="610"/>
                    </a:lnTo>
                    <a:lnTo>
                      <a:pt x="402" y="574"/>
                    </a:lnTo>
                    <a:lnTo>
                      <a:pt x="437" y="568"/>
                    </a:lnTo>
                    <a:lnTo>
                      <a:pt x="444" y="533"/>
                    </a:lnTo>
                    <a:lnTo>
                      <a:pt x="506" y="523"/>
                    </a:lnTo>
                    <a:lnTo>
                      <a:pt x="571" y="482"/>
                    </a:lnTo>
                    <a:lnTo>
                      <a:pt x="590" y="383"/>
                    </a:lnTo>
                    <a:lnTo>
                      <a:pt x="644" y="333"/>
                    </a:lnTo>
                    <a:lnTo>
                      <a:pt x="690" y="310"/>
                    </a:lnTo>
                    <a:lnTo>
                      <a:pt x="692" y="262"/>
                    </a:lnTo>
                    <a:lnTo>
                      <a:pt x="767" y="252"/>
                    </a:lnTo>
                    <a:lnTo>
                      <a:pt x="644" y="147"/>
                    </a:lnTo>
                    <a:lnTo>
                      <a:pt x="554" y="145"/>
                    </a:lnTo>
                    <a:lnTo>
                      <a:pt x="543" y="187"/>
                    </a:lnTo>
                    <a:lnTo>
                      <a:pt x="435" y="180"/>
                    </a:lnTo>
                    <a:lnTo>
                      <a:pt x="379" y="140"/>
                    </a:lnTo>
                    <a:lnTo>
                      <a:pt x="313" y="140"/>
                    </a:lnTo>
                    <a:lnTo>
                      <a:pt x="255" y="27"/>
                    </a:lnTo>
                    <a:lnTo>
                      <a:pt x="195" y="27"/>
                    </a:lnTo>
                    <a:lnTo>
                      <a:pt x="158" y="36"/>
                    </a:lnTo>
                    <a:lnTo>
                      <a:pt x="0" y="0"/>
                    </a:lnTo>
                    <a:lnTo>
                      <a:pt x="9" y="31"/>
                    </a:lnTo>
                    <a:lnTo>
                      <a:pt x="80" y="84"/>
                    </a:lnTo>
                    <a:lnTo>
                      <a:pt x="80" y="120"/>
                    </a:lnTo>
                    <a:lnTo>
                      <a:pt x="182" y="198"/>
                    </a:lnTo>
                    <a:lnTo>
                      <a:pt x="109" y="222"/>
                    </a:lnTo>
                    <a:lnTo>
                      <a:pt x="116" y="381"/>
                    </a:lnTo>
                    <a:lnTo>
                      <a:pt x="137" y="435"/>
                    </a:lnTo>
                    <a:lnTo>
                      <a:pt x="64" y="44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399" name="Freeform 111"/>
              <p:cNvSpPr>
                <a:spLocks noChangeAspect="1"/>
              </p:cNvSpPr>
              <p:nvPr/>
            </p:nvSpPr>
            <p:spPr bwMode="auto">
              <a:xfrm>
                <a:off x="4088" y="3293"/>
                <a:ext cx="94" cy="105"/>
              </a:xfrm>
              <a:custGeom>
                <a:avLst/>
                <a:gdLst>
                  <a:gd name="T0" fmla="*/ 89 w 521"/>
                  <a:gd name="T1" fmla="*/ 45 h 582"/>
                  <a:gd name="T2" fmla="*/ 230 w 521"/>
                  <a:gd name="T3" fmla="*/ 57 h 582"/>
                  <a:gd name="T4" fmla="*/ 272 w 521"/>
                  <a:gd name="T5" fmla="*/ 0 h 582"/>
                  <a:gd name="T6" fmla="*/ 315 w 521"/>
                  <a:gd name="T7" fmla="*/ 3 h 582"/>
                  <a:gd name="T8" fmla="*/ 415 w 521"/>
                  <a:gd name="T9" fmla="*/ 120 h 582"/>
                  <a:gd name="T10" fmla="*/ 500 w 521"/>
                  <a:gd name="T11" fmla="*/ 110 h 582"/>
                  <a:gd name="T12" fmla="*/ 506 w 521"/>
                  <a:gd name="T13" fmla="*/ 154 h 582"/>
                  <a:gd name="T14" fmla="*/ 521 w 521"/>
                  <a:gd name="T15" fmla="*/ 222 h 582"/>
                  <a:gd name="T16" fmla="*/ 475 w 521"/>
                  <a:gd name="T17" fmla="*/ 414 h 582"/>
                  <a:gd name="T18" fmla="*/ 44 w 521"/>
                  <a:gd name="T19" fmla="*/ 582 h 582"/>
                  <a:gd name="T20" fmla="*/ 39 w 521"/>
                  <a:gd name="T21" fmla="*/ 476 h 582"/>
                  <a:gd name="T22" fmla="*/ 0 w 521"/>
                  <a:gd name="T23" fmla="*/ 402 h 582"/>
                  <a:gd name="T24" fmla="*/ 6 w 521"/>
                  <a:gd name="T25" fmla="*/ 234 h 582"/>
                  <a:gd name="T26" fmla="*/ 89 w 521"/>
                  <a:gd name="T27" fmla="*/ 45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21" h="582">
                    <a:moveTo>
                      <a:pt x="89" y="45"/>
                    </a:moveTo>
                    <a:lnTo>
                      <a:pt x="230" y="57"/>
                    </a:lnTo>
                    <a:lnTo>
                      <a:pt x="272" y="0"/>
                    </a:lnTo>
                    <a:lnTo>
                      <a:pt x="315" y="3"/>
                    </a:lnTo>
                    <a:lnTo>
                      <a:pt x="415" y="120"/>
                    </a:lnTo>
                    <a:lnTo>
                      <a:pt x="500" y="110"/>
                    </a:lnTo>
                    <a:lnTo>
                      <a:pt x="506" y="154"/>
                    </a:lnTo>
                    <a:lnTo>
                      <a:pt x="521" y="222"/>
                    </a:lnTo>
                    <a:lnTo>
                      <a:pt x="475" y="414"/>
                    </a:lnTo>
                    <a:lnTo>
                      <a:pt x="44" y="582"/>
                    </a:lnTo>
                    <a:lnTo>
                      <a:pt x="39" y="476"/>
                    </a:lnTo>
                    <a:lnTo>
                      <a:pt x="0" y="402"/>
                    </a:lnTo>
                    <a:lnTo>
                      <a:pt x="6" y="234"/>
                    </a:lnTo>
                    <a:lnTo>
                      <a:pt x="89" y="45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400" name="Freeform 112"/>
              <p:cNvSpPr>
                <a:spLocks noChangeAspect="1"/>
              </p:cNvSpPr>
              <p:nvPr/>
            </p:nvSpPr>
            <p:spPr bwMode="auto">
              <a:xfrm>
                <a:off x="3382" y="3103"/>
                <a:ext cx="291" cy="213"/>
              </a:xfrm>
              <a:custGeom>
                <a:avLst/>
                <a:gdLst>
                  <a:gd name="T0" fmla="*/ 0 w 1611"/>
                  <a:gd name="T1" fmla="*/ 1029 h 1178"/>
                  <a:gd name="T2" fmla="*/ 93 w 1611"/>
                  <a:gd name="T3" fmla="*/ 812 h 1178"/>
                  <a:gd name="T4" fmla="*/ 184 w 1611"/>
                  <a:gd name="T5" fmla="*/ 763 h 1178"/>
                  <a:gd name="T6" fmla="*/ 191 w 1611"/>
                  <a:gd name="T7" fmla="*/ 720 h 1178"/>
                  <a:gd name="T8" fmla="*/ 222 w 1611"/>
                  <a:gd name="T9" fmla="*/ 683 h 1178"/>
                  <a:gd name="T10" fmla="*/ 242 w 1611"/>
                  <a:gd name="T11" fmla="*/ 686 h 1178"/>
                  <a:gd name="T12" fmla="*/ 284 w 1611"/>
                  <a:gd name="T13" fmla="*/ 636 h 1178"/>
                  <a:gd name="T14" fmla="*/ 343 w 1611"/>
                  <a:gd name="T15" fmla="*/ 603 h 1178"/>
                  <a:gd name="T16" fmla="*/ 415 w 1611"/>
                  <a:gd name="T17" fmla="*/ 564 h 1178"/>
                  <a:gd name="T18" fmla="*/ 426 w 1611"/>
                  <a:gd name="T19" fmla="*/ 526 h 1178"/>
                  <a:gd name="T20" fmla="*/ 390 w 1611"/>
                  <a:gd name="T21" fmla="*/ 474 h 1178"/>
                  <a:gd name="T22" fmla="*/ 379 w 1611"/>
                  <a:gd name="T23" fmla="*/ 430 h 1178"/>
                  <a:gd name="T24" fmla="*/ 413 w 1611"/>
                  <a:gd name="T25" fmla="*/ 379 h 1178"/>
                  <a:gd name="T26" fmla="*/ 410 w 1611"/>
                  <a:gd name="T27" fmla="*/ 297 h 1178"/>
                  <a:gd name="T28" fmla="*/ 480 w 1611"/>
                  <a:gd name="T29" fmla="*/ 289 h 1178"/>
                  <a:gd name="T30" fmla="*/ 543 w 1611"/>
                  <a:gd name="T31" fmla="*/ 230 h 1178"/>
                  <a:gd name="T32" fmla="*/ 596 w 1611"/>
                  <a:gd name="T33" fmla="*/ 139 h 1178"/>
                  <a:gd name="T34" fmla="*/ 632 w 1611"/>
                  <a:gd name="T35" fmla="*/ 158 h 1178"/>
                  <a:gd name="T36" fmla="*/ 668 w 1611"/>
                  <a:gd name="T37" fmla="*/ 119 h 1178"/>
                  <a:gd name="T38" fmla="*/ 730 w 1611"/>
                  <a:gd name="T39" fmla="*/ 137 h 1178"/>
                  <a:gd name="T40" fmla="*/ 791 w 1611"/>
                  <a:gd name="T41" fmla="*/ 93 h 1178"/>
                  <a:gd name="T42" fmla="*/ 830 w 1611"/>
                  <a:gd name="T43" fmla="*/ 137 h 1178"/>
                  <a:gd name="T44" fmla="*/ 851 w 1611"/>
                  <a:gd name="T45" fmla="*/ 139 h 1178"/>
                  <a:gd name="T46" fmla="*/ 877 w 1611"/>
                  <a:gd name="T47" fmla="*/ 116 h 1178"/>
                  <a:gd name="T48" fmla="*/ 959 w 1611"/>
                  <a:gd name="T49" fmla="*/ 111 h 1178"/>
                  <a:gd name="T50" fmla="*/ 1021 w 1611"/>
                  <a:gd name="T51" fmla="*/ 44 h 1178"/>
                  <a:gd name="T52" fmla="*/ 1145 w 1611"/>
                  <a:gd name="T53" fmla="*/ 37 h 1178"/>
                  <a:gd name="T54" fmla="*/ 1189 w 1611"/>
                  <a:gd name="T55" fmla="*/ 0 h 1178"/>
                  <a:gd name="T56" fmla="*/ 1215 w 1611"/>
                  <a:gd name="T57" fmla="*/ 8 h 1178"/>
                  <a:gd name="T58" fmla="*/ 1215 w 1611"/>
                  <a:gd name="T59" fmla="*/ 44 h 1178"/>
                  <a:gd name="T60" fmla="*/ 1256 w 1611"/>
                  <a:gd name="T61" fmla="*/ 96 h 1178"/>
                  <a:gd name="T62" fmla="*/ 1323 w 1611"/>
                  <a:gd name="T63" fmla="*/ 87 h 1178"/>
                  <a:gd name="T64" fmla="*/ 1369 w 1611"/>
                  <a:gd name="T65" fmla="*/ 139 h 1178"/>
                  <a:gd name="T66" fmla="*/ 1328 w 1611"/>
                  <a:gd name="T67" fmla="*/ 199 h 1178"/>
                  <a:gd name="T68" fmla="*/ 1343 w 1611"/>
                  <a:gd name="T69" fmla="*/ 228 h 1178"/>
                  <a:gd name="T70" fmla="*/ 1558 w 1611"/>
                  <a:gd name="T71" fmla="*/ 291 h 1178"/>
                  <a:gd name="T72" fmla="*/ 1410 w 1611"/>
                  <a:gd name="T73" fmla="*/ 405 h 1178"/>
                  <a:gd name="T74" fmla="*/ 1611 w 1611"/>
                  <a:gd name="T75" fmla="*/ 514 h 1178"/>
                  <a:gd name="T76" fmla="*/ 1599 w 1611"/>
                  <a:gd name="T77" fmla="*/ 613 h 1178"/>
                  <a:gd name="T78" fmla="*/ 1558 w 1611"/>
                  <a:gd name="T79" fmla="*/ 720 h 1178"/>
                  <a:gd name="T80" fmla="*/ 1532 w 1611"/>
                  <a:gd name="T81" fmla="*/ 723 h 1178"/>
                  <a:gd name="T82" fmla="*/ 1498 w 1611"/>
                  <a:gd name="T83" fmla="*/ 727 h 1178"/>
                  <a:gd name="T84" fmla="*/ 1489 w 1611"/>
                  <a:gd name="T85" fmla="*/ 801 h 1178"/>
                  <a:gd name="T86" fmla="*/ 1410 w 1611"/>
                  <a:gd name="T87" fmla="*/ 831 h 1178"/>
                  <a:gd name="T88" fmla="*/ 1388 w 1611"/>
                  <a:gd name="T89" fmla="*/ 774 h 1178"/>
                  <a:gd name="T90" fmla="*/ 1110 w 1611"/>
                  <a:gd name="T91" fmla="*/ 877 h 1178"/>
                  <a:gd name="T92" fmla="*/ 981 w 1611"/>
                  <a:gd name="T93" fmla="*/ 979 h 1178"/>
                  <a:gd name="T94" fmla="*/ 939 w 1611"/>
                  <a:gd name="T95" fmla="*/ 963 h 1178"/>
                  <a:gd name="T96" fmla="*/ 845 w 1611"/>
                  <a:gd name="T97" fmla="*/ 1018 h 1178"/>
                  <a:gd name="T98" fmla="*/ 760 w 1611"/>
                  <a:gd name="T99" fmla="*/ 1016 h 1178"/>
                  <a:gd name="T100" fmla="*/ 750 w 1611"/>
                  <a:gd name="T101" fmla="*/ 1076 h 1178"/>
                  <a:gd name="T102" fmla="*/ 769 w 1611"/>
                  <a:gd name="T103" fmla="*/ 1107 h 1178"/>
                  <a:gd name="T104" fmla="*/ 747 w 1611"/>
                  <a:gd name="T105" fmla="*/ 1178 h 1178"/>
                  <a:gd name="T106" fmla="*/ 364 w 1611"/>
                  <a:gd name="T107" fmla="*/ 1055 h 1178"/>
                  <a:gd name="T108" fmla="*/ 335 w 1611"/>
                  <a:gd name="T109" fmla="*/ 1015 h 1178"/>
                  <a:gd name="T110" fmla="*/ 132 w 1611"/>
                  <a:gd name="T111" fmla="*/ 1049 h 1178"/>
                  <a:gd name="T112" fmla="*/ 0 w 1611"/>
                  <a:gd name="T113" fmla="*/ 1029 h 1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611" h="1178">
                    <a:moveTo>
                      <a:pt x="0" y="1029"/>
                    </a:moveTo>
                    <a:lnTo>
                      <a:pt x="93" y="812"/>
                    </a:lnTo>
                    <a:lnTo>
                      <a:pt x="184" y="763"/>
                    </a:lnTo>
                    <a:lnTo>
                      <a:pt x="191" y="720"/>
                    </a:lnTo>
                    <a:lnTo>
                      <a:pt x="222" y="683"/>
                    </a:lnTo>
                    <a:lnTo>
                      <a:pt x="242" y="686"/>
                    </a:lnTo>
                    <a:lnTo>
                      <a:pt x="284" y="636"/>
                    </a:lnTo>
                    <a:lnTo>
                      <a:pt x="343" y="603"/>
                    </a:lnTo>
                    <a:lnTo>
                      <a:pt x="415" y="564"/>
                    </a:lnTo>
                    <a:lnTo>
                      <a:pt x="426" y="526"/>
                    </a:lnTo>
                    <a:lnTo>
                      <a:pt x="390" y="474"/>
                    </a:lnTo>
                    <a:lnTo>
                      <a:pt x="379" y="430"/>
                    </a:lnTo>
                    <a:lnTo>
                      <a:pt x="413" y="379"/>
                    </a:lnTo>
                    <a:lnTo>
                      <a:pt x="410" y="297"/>
                    </a:lnTo>
                    <a:lnTo>
                      <a:pt x="480" y="289"/>
                    </a:lnTo>
                    <a:lnTo>
                      <a:pt x="543" y="230"/>
                    </a:lnTo>
                    <a:lnTo>
                      <a:pt x="596" y="139"/>
                    </a:lnTo>
                    <a:lnTo>
                      <a:pt x="632" y="158"/>
                    </a:lnTo>
                    <a:lnTo>
                      <a:pt x="668" y="119"/>
                    </a:lnTo>
                    <a:lnTo>
                      <a:pt x="730" y="137"/>
                    </a:lnTo>
                    <a:lnTo>
                      <a:pt x="791" y="93"/>
                    </a:lnTo>
                    <a:lnTo>
                      <a:pt x="830" y="137"/>
                    </a:lnTo>
                    <a:lnTo>
                      <a:pt x="851" y="139"/>
                    </a:lnTo>
                    <a:lnTo>
                      <a:pt x="877" y="116"/>
                    </a:lnTo>
                    <a:lnTo>
                      <a:pt x="959" y="111"/>
                    </a:lnTo>
                    <a:lnTo>
                      <a:pt x="1021" y="44"/>
                    </a:lnTo>
                    <a:lnTo>
                      <a:pt x="1145" y="37"/>
                    </a:lnTo>
                    <a:lnTo>
                      <a:pt x="1189" y="0"/>
                    </a:lnTo>
                    <a:lnTo>
                      <a:pt x="1215" y="8"/>
                    </a:lnTo>
                    <a:lnTo>
                      <a:pt x="1215" y="44"/>
                    </a:lnTo>
                    <a:lnTo>
                      <a:pt x="1256" y="96"/>
                    </a:lnTo>
                    <a:lnTo>
                      <a:pt x="1323" y="87"/>
                    </a:lnTo>
                    <a:lnTo>
                      <a:pt x="1369" y="139"/>
                    </a:lnTo>
                    <a:lnTo>
                      <a:pt x="1328" y="199"/>
                    </a:lnTo>
                    <a:lnTo>
                      <a:pt x="1343" y="228"/>
                    </a:lnTo>
                    <a:lnTo>
                      <a:pt x="1558" y="291"/>
                    </a:lnTo>
                    <a:lnTo>
                      <a:pt x="1410" y="405"/>
                    </a:lnTo>
                    <a:lnTo>
                      <a:pt x="1611" y="514"/>
                    </a:lnTo>
                    <a:lnTo>
                      <a:pt x="1599" y="613"/>
                    </a:lnTo>
                    <a:lnTo>
                      <a:pt x="1558" y="720"/>
                    </a:lnTo>
                    <a:lnTo>
                      <a:pt x="1532" y="723"/>
                    </a:lnTo>
                    <a:lnTo>
                      <a:pt x="1498" y="727"/>
                    </a:lnTo>
                    <a:lnTo>
                      <a:pt x="1489" y="801"/>
                    </a:lnTo>
                    <a:lnTo>
                      <a:pt x="1410" y="831"/>
                    </a:lnTo>
                    <a:lnTo>
                      <a:pt x="1388" y="774"/>
                    </a:lnTo>
                    <a:lnTo>
                      <a:pt x="1110" y="877"/>
                    </a:lnTo>
                    <a:lnTo>
                      <a:pt x="981" y="979"/>
                    </a:lnTo>
                    <a:lnTo>
                      <a:pt x="939" y="963"/>
                    </a:lnTo>
                    <a:lnTo>
                      <a:pt x="845" y="1018"/>
                    </a:lnTo>
                    <a:lnTo>
                      <a:pt x="760" y="1016"/>
                    </a:lnTo>
                    <a:lnTo>
                      <a:pt x="750" y="1076"/>
                    </a:lnTo>
                    <a:lnTo>
                      <a:pt x="769" y="1107"/>
                    </a:lnTo>
                    <a:lnTo>
                      <a:pt x="747" y="1178"/>
                    </a:lnTo>
                    <a:lnTo>
                      <a:pt x="364" y="1055"/>
                    </a:lnTo>
                    <a:lnTo>
                      <a:pt x="335" y="1015"/>
                    </a:lnTo>
                    <a:lnTo>
                      <a:pt x="132" y="1049"/>
                    </a:lnTo>
                    <a:lnTo>
                      <a:pt x="0" y="1029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401" name="Freeform 113"/>
              <p:cNvSpPr>
                <a:spLocks noChangeAspect="1"/>
              </p:cNvSpPr>
              <p:nvPr/>
            </p:nvSpPr>
            <p:spPr bwMode="auto">
              <a:xfrm>
                <a:off x="3830" y="3208"/>
                <a:ext cx="106" cy="45"/>
              </a:xfrm>
              <a:custGeom>
                <a:avLst/>
                <a:gdLst>
                  <a:gd name="T0" fmla="*/ 142 w 590"/>
                  <a:gd name="T1" fmla="*/ 250 h 250"/>
                  <a:gd name="T2" fmla="*/ 261 w 590"/>
                  <a:gd name="T3" fmla="*/ 175 h 250"/>
                  <a:gd name="T4" fmla="*/ 387 w 590"/>
                  <a:gd name="T5" fmla="*/ 240 h 250"/>
                  <a:gd name="T6" fmla="*/ 536 w 590"/>
                  <a:gd name="T7" fmla="*/ 103 h 250"/>
                  <a:gd name="T8" fmla="*/ 590 w 590"/>
                  <a:gd name="T9" fmla="*/ 53 h 250"/>
                  <a:gd name="T10" fmla="*/ 514 w 590"/>
                  <a:gd name="T11" fmla="*/ 0 h 250"/>
                  <a:gd name="T12" fmla="*/ 389 w 590"/>
                  <a:gd name="T13" fmla="*/ 78 h 250"/>
                  <a:gd name="T14" fmla="*/ 357 w 590"/>
                  <a:gd name="T15" fmla="*/ 77 h 250"/>
                  <a:gd name="T16" fmla="*/ 342 w 590"/>
                  <a:gd name="T17" fmla="*/ 45 h 250"/>
                  <a:gd name="T18" fmla="*/ 281 w 590"/>
                  <a:gd name="T19" fmla="*/ 35 h 250"/>
                  <a:gd name="T20" fmla="*/ 258 w 590"/>
                  <a:gd name="T21" fmla="*/ 70 h 250"/>
                  <a:gd name="T22" fmla="*/ 221 w 590"/>
                  <a:gd name="T23" fmla="*/ 80 h 250"/>
                  <a:gd name="T24" fmla="*/ 147 w 590"/>
                  <a:gd name="T25" fmla="*/ 156 h 250"/>
                  <a:gd name="T26" fmla="*/ 76 w 590"/>
                  <a:gd name="T27" fmla="*/ 174 h 250"/>
                  <a:gd name="T28" fmla="*/ 0 w 590"/>
                  <a:gd name="T29" fmla="*/ 215 h 250"/>
                  <a:gd name="T30" fmla="*/ 13 w 590"/>
                  <a:gd name="T31" fmla="*/ 242 h 250"/>
                  <a:gd name="T32" fmla="*/ 142 w 590"/>
                  <a:gd name="T33" fmla="*/ 250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0" h="250">
                    <a:moveTo>
                      <a:pt x="142" y="250"/>
                    </a:moveTo>
                    <a:lnTo>
                      <a:pt x="261" y="175"/>
                    </a:lnTo>
                    <a:lnTo>
                      <a:pt x="387" y="240"/>
                    </a:lnTo>
                    <a:lnTo>
                      <a:pt x="536" y="103"/>
                    </a:lnTo>
                    <a:lnTo>
                      <a:pt x="590" y="53"/>
                    </a:lnTo>
                    <a:lnTo>
                      <a:pt x="514" y="0"/>
                    </a:lnTo>
                    <a:lnTo>
                      <a:pt x="389" y="78"/>
                    </a:lnTo>
                    <a:lnTo>
                      <a:pt x="357" y="77"/>
                    </a:lnTo>
                    <a:lnTo>
                      <a:pt x="342" y="45"/>
                    </a:lnTo>
                    <a:lnTo>
                      <a:pt x="281" y="35"/>
                    </a:lnTo>
                    <a:lnTo>
                      <a:pt x="258" y="70"/>
                    </a:lnTo>
                    <a:lnTo>
                      <a:pt x="221" y="80"/>
                    </a:lnTo>
                    <a:lnTo>
                      <a:pt x="147" y="156"/>
                    </a:lnTo>
                    <a:lnTo>
                      <a:pt x="76" y="174"/>
                    </a:lnTo>
                    <a:lnTo>
                      <a:pt x="0" y="215"/>
                    </a:lnTo>
                    <a:lnTo>
                      <a:pt x="13" y="242"/>
                    </a:lnTo>
                    <a:lnTo>
                      <a:pt x="142" y="250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402" name="Freeform 114"/>
              <p:cNvSpPr>
                <a:spLocks noChangeAspect="1"/>
              </p:cNvSpPr>
              <p:nvPr/>
            </p:nvSpPr>
            <p:spPr bwMode="auto">
              <a:xfrm>
                <a:off x="4243" y="3394"/>
                <a:ext cx="76" cy="88"/>
              </a:xfrm>
              <a:custGeom>
                <a:avLst/>
                <a:gdLst>
                  <a:gd name="T0" fmla="*/ 73 w 424"/>
                  <a:gd name="T1" fmla="*/ 470 h 489"/>
                  <a:gd name="T2" fmla="*/ 424 w 424"/>
                  <a:gd name="T3" fmla="*/ 489 h 489"/>
                  <a:gd name="T4" fmla="*/ 421 w 424"/>
                  <a:gd name="T5" fmla="*/ 324 h 489"/>
                  <a:gd name="T6" fmla="*/ 361 w 424"/>
                  <a:gd name="T7" fmla="*/ 172 h 489"/>
                  <a:gd name="T8" fmla="*/ 308 w 424"/>
                  <a:gd name="T9" fmla="*/ 96 h 489"/>
                  <a:gd name="T10" fmla="*/ 147 w 424"/>
                  <a:gd name="T11" fmla="*/ 49 h 489"/>
                  <a:gd name="T12" fmla="*/ 62 w 424"/>
                  <a:gd name="T13" fmla="*/ 0 h 489"/>
                  <a:gd name="T14" fmla="*/ 48 w 424"/>
                  <a:gd name="T15" fmla="*/ 35 h 489"/>
                  <a:gd name="T16" fmla="*/ 76 w 424"/>
                  <a:gd name="T17" fmla="*/ 79 h 489"/>
                  <a:gd name="T18" fmla="*/ 71 w 424"/>
                  <a:gd name="T19" fmla="*/ 114 h 489"/>
                  <a:gd name="T20" fmla="*/ 0 w 424"/>
                  <a:gd name="T21" fmla="*/ 181 h 489"/>
                  <a:gd name="T22" fmla="*/ 73 w 424"/>
                  <a:gd name="T23" fmla="*/ 470 h 4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24" h="489">
                    <a:moveTo>
                      <a:pt x="73" y="470"/>
                    </a:moveTo>
                    <a:lnTo>
                      <a:pt x="424" y="489"/>
                    </a:lnTo>
                    <a:lnTo>
                      <a:pt x="421" y="324"/>
                    </a:lnTo>
                    <a:lnTo>
                      <a:pt x="361" y="172"/>
                    </a:lnTo>
                    <a:lnTo>
                      <a:pt x="308" y="96"/>
                    </a:lnTo>
                    <a:lnTo>
                      <a:pt x="147" y="49"/>
                    </a:lnTo>
                    <a:lnTo>
                      <a:pt x="62" y="0"/>
                    </a:lnTo>
                    <a:lnTo>
                      <a:pt x="48" y="35"/>
                    </a:lnTo>
                    <a:lnTo>
                      <a:pt x="76" y="79"/>
                    </a:lnTo>
                    <a:lnTo>
                      <a:pt x="71" y="114"/>
                    </a:lnTo>
                    <a:lnTo>
                      <a:pt x="0" y="181"/>
                    </a:lnTo>
                    <a:lnTo>
                      <a:pt x="73" y="470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403" name="Freeform 115"/>
              <p:cNvSpPr>
                <a:spLocks noChangeAspect="1"/>
              </p:cNvSpPr>
              <p:nvPr/>
            </p:nvSpPr>
            <p:spPr bwMode="auto">
              <a:xfrm>
                <a:off x="4250" y="3287"/>
                <a:ext cx="155" cy="214"/>
              </a:xfrm>
              <a:custGeom>
                <a:avLst/>
                <a:gdLst>
                  <a:gd name="T0" fmla="*/ 20 w 859"/>
                  <a:gd name="T1" fmla="*/ 588 h 1187"/>
                  <a:gd name="T2" fmla="*/ 102 w 859"/>
                  <a:gd name="T3" fmla="*/ 640 h 1187"/>
                  <a:gd name="T4" fmla="*/ 266 w 859"/>
                  <a:gd name="T5" fmla="*/ 693 h 1187"/>
                  <a:gd name="T6" fmla="*/ 312 w 859"/>
                  <a:gd name="T7" fmla="*/ 760 h 1187"/>
                  <a:gd name="T8" fmla="*/ 379 w 859"/>
                  <a:gd name="T9" fmla="*/ 918 h 1187"/>
                  <a:gd name="T10" fmla="*/ 386 w 859"/>
                  <a:gd name="T11" fmla="*/ 1080 h 1187"/>
                  <a:gd name="T12" fmla="*/ 479 w 859"/>
                  <a:gd name="T13" fmla="*/ 1085 h 1187"/>
                  <a:gd name="T14" fmla="*/ 678 w 859"/>
                  <a:gd name="T15" fmla="*/ 1187 h 1187"/>
                  <a:gd name="T16" fmla="*/ 749 w 859"/>
                  <a:gd name="T17" fmla="*/ 833 h 1187"/>
                  <a:gd name="T18" fmla="*/ 859 w 859"/>
                  <a:gd name="T19" fmla="*/ 483 h 1187"/>
                  <a:gd name="T20" fmla="*/ 570 w 859"/>
                  <a:gd name="T21" fmla="*/ 508 h 1187"/>
                  <a:gd name="T22" fmla="*/ 459 w 859"/>
                  <a:gd name="T23" fmla="*/ 179 h 1187"/>
                  <a:gd name="T24" fmla="*/ 578 w 859"/>
                  <a:gd name="T25" fmla="*/ 0 h 1187"/>
                  <a:gd name="T26" fmla="*/ 424 w 859"/>
                  <a:gd name="T27" fmla="*/ 6 h 1187"/>
                  <a:gd name="T28" fmla="*/ 202 w 859"/>
                  <a:gd name="T29" fmla="*/ 222 h 1187"/>
                  <a:gd name="T30" fmla="*/ 207 w 859"/>
                  <a:gd name="T31" fmla="*/ 328 h 1187"/>
                  <a:gd name="T32" fmla="*/ 17 w 859"/>
                  <a:gd name="T33" fmla="*/ 491 h 1187"/>
                  <a:gd name="T34" fmla="*/ 0 w 859"/>
                  <a:gd name="T35" fmla="*/ 556 h 1187"/>
                  <a:gd name="T36" fmla="*/ 20 w 859"/>
                  <a:gd name="T37" fmla="*/ 588 h 1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59" h="1187">
                    <a:moveTo>
                      <a:pt x="20" y="588"/>
                    </a:moveTo>
                    <a:lnTo>
                      <a:pt x="102" y="640"/>
                    </a:lnTo>
                    <a:lnTo>
                      <a:pt x="266" y="693"/>
                    </a:lnTo>
                    <a:lnTo>
                      <a:pt x="312" y="760"/>
                    </a:lnTo>
                    <a:lnTo>
                      <a:pt x="379" y="918"/>
                    </a:lnTo>
                    <a:lnTo>
                      <a:pt x="386" y="1080"/>
                    </a:lnTo>
                    <a:lnTo>
                      <a:pt x="479" y="1085"/>
                    </a:lnTo>
                    <a:lnTo>
                      <a:pt x="678" y="1187"/>
                    </a:lnTo>
                    <a:lnTo>
                      <a:pt x="749" y="833"/>
                    </a:lnTo>
                    <a:lnTo>
                      <a:pt x="859" y="483"/>
                    </a:lnTo>
                    <a:lnTo>
                      <a:pt x="570" y="508"/>
                    </a:lnTo>
                    <a:lnTo>
                      <a:pt x="459" y="179"/>
                    </a:lnTo>
                    <a:lnTo>
                      <a:pt x="578" y="0"/>
                    </a:lnTo>
                    <a:lnTo>
                      <a:pt x="424" y="6"/>
                    </a:lnTo>
                    <a:lnTo>
                      <a:pt x="202" y="222"/>
                    </a:lnTo>
                    <a:lnTo>
                      <a:pt x="207" y="328"/>
                    </a:lnTo>
                    <a:lnTo>
                      <a:pt x="17" y="491"/>
                    </a:lnTo>
                    <a:lnTo>
                      <a:pt x="0" y="556"/>
                    </a:lnTo>
                    <a:lnTo>
                      <a:pt x="20" y="58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404" name="Freeform 116"/>
              <p:cNvSpPr>
                <a:spLocks noChangeAspect="1"/>
              </p:cNvSpPr>
              <p:nvPr/>
            </p:nvSpPr>
            <p:spPr bwMode="auto">
              <a:xfrm>
                <a:off x="4333" y="3230"/>
                <a:ext cx="196" cy="148"/>
              </a:xfrm>
              <a:custGeom>
                <a:avLst/>
                <a:gdLst>
                  <a:gd name="T0" fmla="*/ 611 w 1085"/>
                  <a:gd name="T1" fmla="*/ 38 h 822"/>
                  <a:gd name="T2" fmla="*/ 786 w 1085"/>
                  <a:gd name="T3" fmla="*/ 139 h 822"/>
                  <a:gd name="T4" fmla="*/ 907 w 1085"/>
                  <a:gd name="T5" fmla="*/ 226 h 822"/>
                  <a:gd name="T6" fmla="*/ 904 w 1085"/>
                  <a:gd name="T7" fmla="*/ 284 h 822"/>
                  <a:gd name="T8" fmla="*/ 953 w 1085"/>
                  <a:gd name="T9" fmla="*/ 363 h 822"/>
                  <a:gd name="T10" fmla="*/ 947 w 1085"/>
                  <a:gd name="T11" fmla="*/ 398 h 822"/>
                  <a:gd name="T12" fmla="*/ 898 w 1085"/>
                  <a:gd name="T13" fmla="*/ 468 h 822"/>
                  <a:gd name="T14" fmla="*/ 892 w 1085"/>
                  <a:gd name="T15" fmla="*/ 602 h 822"/>
                  <a:gd name="T16" fmla="*/ 868 w 1085"/>
                  <a:gd name="T17" fmla="*/ 644 h 822"/>
                  <a:gd name="T18" fmla="*/ 997 w 1085"/>
                  <a:gd name="T19" fmla="*/ 641 h 822"/>
                  <a:gd name="T20" fmla="*/ 1041 w 1085"/>
                  <a:gd name="T21" fmla="*/ 675 h 822"/>
                  <a:gd name="T22" fmla="*/ 1070 w 1085"/>
                  <a:gd name="T23" fmla="*/ 678 h 822"/>
                  <a:gd name="T24" fmla="*/ 1085 w 1085"/>
                  <a:gd name="T25" fmla="*/ 761 h 822"/>
                  <a:gd name="T26" fmla="*/ 1026 w 1085"/>
                  <a:gd name="T27" fmla="*/ 770 h 822"/>
                  <a:gd name="T28" fmla="*/ 994 w 1085"/>
                  <a:gd name="T29" fmla="*/ 746 h 822"/>
                  <a:gd name="T30" fmla="*/ 936 w 1085"/>
                  <a:gd name="T31" fmla="*/ 775 h 822"/>
                  <a:gd name="T32" fmla="*/ 728 w 1085"/>
                  <a:gd name="T33" fmla="*/ 801 h 822"/>
                  <a:gd name="T34" fmla="*/ 719 w 1085"/>
                  <a:gd name="T35" fmla="*/ 813 h 822"/>
                  <a:gd name="T36" fmla="*/ 582 w 1085"/>
                  <a:gd name="T37" fmla="*/ 816 h 822"/>
                  <a:gd name="T38" fmla="*/ 517 w 1085"/>
                  <a:gd name="T39" fmla="*/ 749 h 822"/>
                  <a:gd name="T40" fmla="*/ 480 w 1085"/>
                  <a:gd name="T41" fmla="*/ 775 h 822"/>
                  <a:gd name="T42" fmla="*/ 413 w 1085"/>
                  <a:gd name="T43" fmla="*/ 778 h 822"/>
                  <a:gd name="T44" fmla="*/ 392 w 1085"/>
                  <a:gd name="T45" fmla="*/ 801 h 822"/>
                  <a:gd name="T46" fmla="*/ 111 w 1085"/>
                  <a:gd name="T47" fmla="*/ 822 h 822"/>
                  <a:gd name="T48" fmla="*/ 0 w 1085"/>
                  <a:gd name="T49" fmla="*/ 498 h 822"/>
                  <a:gd name="T50" fmla="*/ 122 w 1085"/>
                  <a:gd name="T51" fmla="*/ 316 h 822"/>
                  <a:gd name="T52" fmla="*/ 310 w 1085"/>
                  <a:gd name="T53" fmla="*/ 3 h 822"/>
                  <a:gd name="T54" fmla="*/ 371 w 1085"/>
                  <a:gd name="T55" fmla="*/ 0 h 822"/>
                  <a:gd name="T56" fmla="*/ 392 w 1085"/>
                  <a:gd name="T57" fmla="*/ 29 h 822"/>
                  <a:gd name="T58" fmla="*/ 576 w 1085"/>
                  <a:gd name="T59" fmla="*/ 55 h 822"/>
                  <a:gd name="T60" fmla="*/ 611 w 1085"/>
                  <a:gd name="T61" fmla="*/ 38 h 8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085" h="822">
                    <a:moveTo>
                      <a:pt x="611" y="38"/>
                    </a:moveTo>
                    <a:lnTo>
                      <a:pt x="786" y="139"/>
                    </a:lnTo>
                    <a:lnTo>
                      <a:pt x="907" y="226"/>
                    </a:lnTo>
                    <a:lnTo>
                      <a:pt x="904" y="284"/>
                    </a:lnTo>
                    <a:lnTo>
                      <a:pt x="953" y="363"/>
                    </a:lnTo>
                    <a:lnTo>
                      <a:pt x="947" y="398"/>
                    </a:lnTo>
                    <a:lnTo>
                      <a:pt x="898" y="468"/>
                    </a:lnTo>
                    <a:lnTo>
                      <a:pt x="892" y="602"/>
                    </a:lnTo>
                    <a:lnTo>
                      <a:pt x="868" y="644"/>
                    </a:lnTo>
                    <a:lnTo>
                      <a:pt x="997" y="641"/>
                    </a:lnTo>
                    <a:lnTo>
                      <a:pt x="1041" y="675"/>
                    </a:lnTo>
                    <a:lnTo>
                      <a:pt x="1070" y="678"/>
                    </a:lnTo>
                    <a:lnTo>
                      <a:pt x="1085" y="761"/>
                    </a:lnTo>
                    <a:lnTo>
                      <a:pt x="1026" y="770"/>
                    </a:lnTo>
                    <a:lnTo>
                      <a:pt x="994" y="746"/>
                    </a:lnTo>
                    <a:lnTo>
                      <a:pt x="936" y="775"/>
                    </a:lnTo>
                    <a:lnTo>
                      <a:pt x="728" y="801"/>
                    </a:lnTo>
                    <a:lnTo>
                      <a:pt x="719" y="813"/>
                    </a:lnTo>
                    <a:lnTo>
                      <a:pt x="582" y="816"/>
                    </a:lnTo>
                    <a:lnTo>
                      <a:pt x="517" y="749"/>
                    </a:lnTo>
                    <a:lnTo>
                      <a:pt x="480" y="775"/>
                    </a:lnTo>
                    <a:lnTo>
                      <a:pt x="413" y="778"/>
                    </a:lnTo>
                    <a:lnTo>
                      <a:pt x="392" y="801"/>
                    </a:lnTo>
                    <a:lnTo>
                      <a:pt x="111" y="822"/>
                    </a:lnTo>
                    <a:lnTo>
                      <a:pt x="0" y="498"/>
                    </a:lnTo>
                    <a:lnTo>
                      <a:pt x="122" y="316"/>
                    </a:lnTo>
                    <a:lnTo>
                      <a:pt x="310" y="3"/>
                    </a:lnTo>
                    <a:lnTo>
                      <a:pt x="371" y="0"/>
                    </a:lnTo>
                    <a:lnTo>
                      <a:pt x="392" y="29"/>
                    </a:lnTo>
                    <a:lnTo>
                      <a:pt x="576" y="55"/>
                    </a:lnTo>
                    <a:lnTo>
                      <a:pt x="611" y="3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405" name="Freeform 117"/>
              <p:cNvSpPr>
                <a:spLocks noChangeAspect="1"/>
              </p:cNvSpPr>
              <p:nvPr/>
            </p:nvSpPr>
            <p:spPr bwMode="auto">
              <a:xfrm>
                <a:off x="4201" y="3155"/>
                <a:ext cx="252" cy="175"/>
              </a:xfrm>
              <a:custGeom>
                <a:avLst/>
                <a:gdLst>
                  <a:gd name="T0" fmla="*/ 0 w 1398"/>
                  <a:gd name="T1" fmla="*/ 504 h 972"/>
                  <a:gd name="T2" fmla="*/ 105 w 1398"/>
                  <a:gd name="T3" fmla="*/ 416 h 972"/>
                  <a:gd name="T4" fmla="*/ 152 w 1398"/>
                  <a:gd name="T5" fmla="*/ 416 h 972"/>
                  <a:gd name="T6" fmla="*/ 207 w 1398"/>
                  <a:gd name="T7" fmla="*/ 348 h 972"/>
                  <a:gd name="T8" fmla="*/ 380 w 1398"/>
                  <a:gd name="T9" fmla="*/ 194 h 972"/>
                  <a:gd name="T10" fmla="*/ 421 w 1398"/>
                  <a:gd name="T11" fmla="*/ 188 h 972"/>
                  <a:gd name="T12" fmla="*/ 438 w 1398"/>
                  <a:gd name="T13" fmla="*/ 150 h 972"/>
                  <a:gd name="T14" fmla="*/ 553 w 1398"/>
                  <a:gd name="T15" fmla="*/ 73 h 972"/>
                  <a:gd name="T16" fmla="*/ 608 w 1398"/>
                  <a:gd name="T17" fmla="*/ 68 h 972"/>
                  <a:gd name="T18" fmla="*/ 643 w 1398"/>
                  <a:gd name="T19" fmla="*/ 36 h 972"/>
                  <a:gd name="T20" fmla="*/ 690 w 1398"/>
                  <a:gd name="T21" fmla="*/ 36 h 972"/>
                  <a:gd name="T22" fmla="*/ 719 w 1398"/>
                  <a:gd name="T23" fmla="*/ 62 h 972"/>
                  <a:gd name="T24" fmla="*/ 795 w 1398"/>
                  <a:gd name="T25" fmla="*/ 30 h 972"/>
                  <a:gd name="T26" fmla="*/ 1058 w 1398"/>
                  <a:gd name="T27" fmla="*/ 30 h 972"/>
                  <a:gd name="T28" fmla="*/ 1111 w 1398"/>
                  <a:gd name="T29" fmla="*/ 0 h 972"/>
                  <a:gd name="T30" fmla="*/ 1126 w 1398"/>
                  <a:gd name="T31" fmla="*/ 0 h 972"/>
                  <a:gd name="T32" fmla="*/ 1170 w 1398"/>
                  <a:gd name="T33" fmla="*/ 42 h 972"/>
                  <a:gd name="T34" fmla="*/ 1266 w 1398"/>
                  <a:gd name="T35" fmla="*/ 39 h 972"/>
                  <a:gd name="T36" fmla="*/ 1316 w 1398"/>
                  <a:gd name="T37" fmla="*/ 86 h 972"/>
                  <a:gd name="T38" fmla="*/ 1266 w 1398"/>
                  <a:gd name="T39" fmla="*/ 138 h 972"/>
                  <a:gd name="T40" fmla="*/ 1319 w 1398"/>
                  <a:gd name="T41" fmla="*/ 188 h 972"/>
                  <a:gd name="T42" fmla="*/ 1360 w 1398"/>
                  <a:gd name="T43" fmla="*/ 196 h 972"/>
                  <a:gd name="T44" fmla="*/ 1366 w 1398"/>
                  <a:gd name="T45" fmla="*/ 275 h 972"/>
                  <a:gd name="T46" fmla="*/ 1354 w 1398"/>
                  <a:gd name="T47" fmla="*/ 320 h 972"/>
                  <a:gd name="T48" fmla="*/ 1398 w 1398"/>
                  <a:gd name="T49" fmla="*/ 361 h 972"/>
                  <a:gd name="T50" fmla="*/ 1398 w 1398"/>
                  <a:gd name="T51" fmla="*/ 416 h 972"/>
                  <a:gd name="T52" fmla="*/ 1351 w 1398"/>
                  <a:gd name="T53" fmla="*/ 451 h 972"/>
                  <a:gd name="T54" fmla="*/ 1307 w 1398"/>
                  <a:gd name="T55" fmla="*/ 471 h 972"/>
                  <a:gd name="T56" fmla="*/ 1128 w 1398"/>
                  <a:gd name="T57" fmla="*/ 443 h 972"/>
                  <a:gd name="T58" fmla="*/ 1111 w 1398"/>
                  <a:gd name="T59" fmla="*/ 416 h 972"/>
                  <a:gd name="T60" fmla="*/ 1044 w 1398"/>
                  <a:gd name="T61" fmla="*/ 416 h 972"/>
                  <a:gd name="T62" fmla="*/ 856 w 1398"/>
                  <a:gd name="T63" fmla="*/ 732 h 972"/>
                  <a:gd name="T64" fmla="*/ 696 w 1398"/>
                  <a:gd name="T65" fmla="*/ 735 h 972"/>
                  <a:gd name="T66" fmla="*/ 477 w 1398"/>
                  <a:gd name="T67" fmla="*/ 954 h 972"/>
                  <a:gd name="T68" fmla="*/ 415 w 1398"/>
                  <a:gd name="T69" fmla="*/ 914 h 972"/>
                  <a:gd name="T70" fmla="*/ 362 w 1398"/>
                  <a:gd name="T71" fmla="*/ 911 h 972"/>
                  <a:gd name="T72" fmla="*/ 356 w 1398"/>
                  <a:gd name="T73" fmla="*/ 928 h 972"/>
                  <a:gd name="T74" fmla="*/ 325 w 1398"/>
                  <a:gd name="T75" fmla="*/ 934 h 972"/>
                  <a:gd name="T76" fmla="*/ 286 w 1398"/>
                  <a:gd name="T77" fmla="*/ 972 h 972"/>
                  <a:gd name="T78" fmla="*/ 187 w 1398"/>
                  <a:gd name="T79" fmla="*/ 966 h 972"/>
                  <a:gd name="T80" fmla="*/ 120 w 1398"/>
                  <a:gd name="T81" fmla="*/ 887 h 972"/>
                  <a:gd name="T82" fmla="*/ 90 w 1398"/>
                  <a:gd name="T83" fmla="*/ 884 h 972"/>
                  <a:gd name="T84" fmla="*/ 58 w 1398"/>
                  <a:gd name="T85" fmla="*/ 735 h 972"/>
                  <a:gd name="T86" fmla="*/ 120 w 1398"/>
                  <a:gd name="T87" fmla="*/ 709 h 972"/>
                  <a:gd name="T88" fmla="*/ 0 w 1398"/>
                  <a:gd name="T89" fmla="*/ 504 h 9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398" h="972">
                    <a:moveTo>
                      <a:pt x="0" y="504"/>
                    </a:moveTo>
                    <a:lnTo>
                      <a:pt x="105" y="416"/>
                    </a:lnTo>
                    <a:lnTo>
                      <a:pt x="152" y="416"/>
                    </a:lnTo>
                    <a:lnTo>
                      <a:pt x="207" y="348"/>
                    </a:lnTo>
                    <a:lnTo>
                      <a:pt x="380" y="194"/>
                    </a:lnTo>
                    <a:lnTo>
                      <a:pt x="421" y="188"/>
                    </a:lnTo>
                    <a:lnTo>
                      <a:pt x="438" y="150"/>
                    </a:lnTo>
                    <a:lnTo>
                      <a:pt x="553" y="73"/>
                    </a:lnTo>
                    <a:lnTo>
                      <a:pt x="608" y="68"/>
                    </a:lnTo>
                    <a:lnTo>
                      <a:pt x="643" y="36"/>
                    </a:lnTo>
                    <a:lnTo>
                      <a:pt x="690" y="36"/>
                    </a:lnTo>
                    <a:lnTo>
                      <a:pt x="719" y="62"/>
                    </a:lnTo>
                    <a:lnTo>
                      <a:pt x="795" y="30"/>
                    </a:lnTo>
                    <a:lnTo>
                      <a:pt x="1058" y="30"/>
                    </a:lnTo>
                    <a:lnTo>
                      <a:pt x="1111" y="0"/>
                    </a:lnTo>
                    <a:lnTo>
                      <a:pt x="1126" y="0"/>
                    </a:lnTo>
                    <a:lnTo>
                      <a:pt x="1170" y="42"/>
                    </a:lnTo>
                    <a:lnTo>
                      <a:pt x="1266" y="39"/>
                    </a:lnTo>
                    <a:lnTo>
                      <a:pt x="1316" y="86"/>
                    </a:lnTo>
                    <a:lnTo>
                      <a:pt x="1266" y="138"/>
                    </a:lnTo>
                    <a:lnTo>
                      <a:pt x="1319" y="188"/>
                    </a:lnTo>
                    <a:lnTo>
                      <a:pt x="1360" y="196"/>
                    </a:lnTo>
                    <a:lnTo>
                      <a:pt x="1366" y="275"/>
                    </a:lnTo>
                    <a:lnTo>
                      <a:pt x="1354" y="320"/>
                    </a:lnTo>
                    <a:lnTo>
                      <a:pt x="1398" y="361"/>
                    </a:lnTo>
                    <a:lnTo>
                      <a:pt x="1398" y="416"/>
                    </a:lnTo>
                    <a:lnTo>
                      <a:pt x="1351" y="451"/>
                    </a:lnTo>
                    <a:lnTo>
                      <a:pt x="1307" y="471"/>
                    </a:lnTo>
                    <a:lnTo>
                      <a:pt x="1128" y="443"/>
                    </a:lnTo>
                    <a:lnTo>
                      <a:pt x="1111" y="416"/>
                    </a:lnTo>
                    <a:lnTo>
                      <a:pt x="1044" y="416"/>
                    </a:lnTo>
                    <a:lnTo>
                      <a:pt x="856" y="732"/>
                    </a:lnTo>
                    <a:lnTo>
                      <a:pt x="696" y="735"/>
                    </a:lnTo>
                    <a:lnTo>
                      <a:pt x="477" y="954"/>
                    </a:lnTo>
                    <a:lnTo>
                      <a:pt x="415" y="914"/>
                    </a:lnTo>
                    <a:lnTo>
                      <a:pt x="362" y="911"/>
                    </a:lnTo>
                    <a:lnTo>
                      <a:pt x="356" y="928"/>
                    </a:lnTo>
                    <a:lnTo>
                      <a:pt x="325" y="934"/>
                    </a:lnTo>
                    <a:lnTo>
                      <a:pt x="286" y="972"/>
                    </a:lnTo>
                    <a:lnTo>
                      <a:pt x="187" y="966"/>
                    </a:lnTo>
                    <a:lnTo>
                      <a:pt x="120" y="887"/>
                    </a:lnTo>
                    <a:lnTo>
                      <a:pt x="90" y="884"/>
                    </a:lnTo>
                    <a:lnTo>
                      <a:pt x="58" y="735"/>
                    </a:lnTo>
                    <a:lnTo>
                      <a:pt x="120" y="709"/>
                    </a:lnTo>
                    <a:lnTo>
                      <a:pt x="0" y="504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406" name="Freeform 118"/>
              <p:cNvSpPr>
                <a:spLocks noChangeAspect="1"/>
              </p:cNvSpPr>
              <p:nvPr/>
            </p:nvSpPr>
            <p:spPr bwMode="auto">
              <a:xfrm>
                <a:off x="4188" y="3497"/>
                <a:ext cx="97" cy="111"/>
              </a:xfrm>
              <a:custGeom>
                <a:avLst/>
                <a:gdLst>
                  <a:gd name="T0" fmla="*/ 393 w 539"/>
                  <a:gd name="T1" fmla="*/ 571 h 618"/>
                  <a:gd name="T2" fmla="*/ 413 w 539"/>
                  <a:gd name="T3" fmla="*/ 548 h 618"/>
                  <a:gd name="T4" fmla="*/ 495 w 539"/>
                  <a:gd name="T5" fmla="*/ 618 h 618"/>
                  <a:gd name="T6" fmla="*/ 539 w 539"/>
                  <a:gd name="T7" fmla="*/ 595 h 618"/>
                  <a:gd name="T8" fmla="*/ 532 w 539"/>
                  <a:gd name="T9" fmla="*/ 268 h 618"/>
                  <a:gd name="T10" fmla="*/ 411 w 539"/>
                  <a:gd name="T11" fmla="*/ 156 h 618"/>
                  <a:gd name="T12" fmla="*/ 325 w 539"/>
                  <a:gd name="T13" fmla="*/ 104 h 618"/>
                  <a:gd name="T14" fmla="*/ 183 w 539"/>
                  <a:gd name="T15" fmla="*/ 10 h 618"/>
                  <a:gd name="T16" fmla="*/ 142 w 539"/>
                  <a:gd name="T17" fmla="*/ 0 h 618"/>
                  <a:gd name="T18" fmla="*/ 0 w 539"/>
                  <a:gd name="T19" fmla="*/ 169 h 618"/>
                  <a:gd name="T20" fmla="*/ 58 w 539"/>
                  <a:gd name="T21" fmla="*/ 361 h 618"/>
                  <a:gd name="T22" fmla="*/ 85 w 539"/>
                  <a:gd name="T23" fmla="*/ 387 h 618"/>
                  <a:gd name="T24" fmla="*/ 393 w 539"/>
                  <a:gd name="T25" fmla="*/ 571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39" h="618">
                    <a:moveTo>
                      <a:pt x="393" y="571"/>
                    </a:moveTo>
                    <a:lnTo>
                      <a:pt x="413" y="548"/>
                    </a:lnTo>
                    <a:lnTo>
                      <a:pt x="495" y="618"/>
                    </a:lnTo>
                    <a:lnTo>
                      <a:pt x="539" y="595"/>
                    </a:lnTo>
                    <a:lnTo>
                      <a:pt x="532" y="268"/>
                    </a:lnTo>
                    <a:lnTo>
                      <a:pt x="411" y="156"/>
                    </a:lnTo>
                    <a:lnTo>
                      <a:pt x="325" y="104"/>
                    </a:lnTo>
                    <a:lnTo>
                      <a:pt x="183" y="10"/>
                    </a:lnTo>
                    <a:lnTo>
                      <a:pt x="142" y="0"/>
                    </a:lnTo>
                    <a:lnTo>
                      <a:pt x="0" y="169"/>
                    </a:lnTo>
                    <a:lnTo>
                      <a:pt x="58" y="361"/>
                    </a:lnTo>
                    <a:lnTo>
                      <a:pt x="85" y="387"/>
                    </a:lnTo>
                    <a:lnTo>
                      <a:pt x="393" y="571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407" name="Freeform 119"/>
              <p:cNvSpPr>
                <a:spLocks noChangeAspect="1"/>
              </p:cNvSpPr>
              <p:nvPr/>
            </p:nvSpPr>
            <p:spPr bwMode="auto">
              <a:xfrm>
                <a:off x="4219" y="3634"/>
                <a:ext cx="119" cy="98"/>
              </a:xfrm>
              <a:custGeom>
                <a:avLst/>
                <a:gdLst>
                  <a:gd name="T0" fmla="*/ 0 w 658"/>
                  <a:gd name="T1" fmla="*/ 116 h 547"/>
                  <a:gd name="T2" fmla="*/ 124 w 658"/>
                  <a:gd name="T3" fmla="*/ 264 h 547"/>
                  <a:gd name="T4" fmla="*/ 131 w 658"/>
                  <a:gd name="T5" fmla="*/ 336 h 547"/>
                  <a:gd name="T6" fmla="*/ 161 w 658"/>
                  <a:gd name="T7" fmla="*/ 383 h 547"/>
                  <a:gd name="T8" fmla="*/ 165 w 658"/>
                  <a:gd name="T9" fmla="*/ 479 h 547"/>
                  <a:gd name="T10" fmla="*/ 148 w 658"/>
                  <a:gd name="T11" fmla="*/ 505 h 547"/>
                  <a:gd name="T12" fmla="*/ 154 w 658"/>
                  <a:gd name="T13" fmla="*/ 547 h 547"/>
                  <a:gd name="T14" fmla="*/ 253 w 658"/>
                  <a:gd name="T15" fmla="*/ 482 h 547"/>
                  <a:gd name="T16" fmla="*/ 272 w 658"/>
                  <a:gd name="T17" fmla="*/ 440 h 547"/>
                  <a:gd name="T18" fmla="*/ 359 w 658"/>
                  <a:gd name="T19" fmla="*/ 447 h 547"/>
                  <a:gd name="T20" fmla="*/ 395 w 658"/>
                  <a:gd name="T21" fmla="*/ 412 h 547"/>
                  <a:gd name="T22" fmla="*/ 410 w 658"/>
                  <a:gd name="T23" fmla="*/ 409 h 547"/>
                  <a:gd name="T24" fmla="*/ 426 w 658"/>
                  <a:gd name="T25" fmla="*/ 422 h 547"/>
                  <a:gd name="T26" fmla="*/ 452 w 658"/>
                  <a:gd name="T27" fmla="*/ 489 h 547"/>
                  <a:gd name="T28" fmla="*/ 503 w 658"/>
                  <a:gd name="T29" fmla="*/ 511 h 547"/>
                  <a:gd name="T30" fmla="*/ 566 w 658"/>
                  <a:gd name="T31" fmla="*/ 503 h 547"/>
                  <a:gd name="T32" fmla="*/ 585 w 658"/>
                  <a:gd name="T33" fmla="*/ 460 h 547"/>
                  <a:gd name="T34" fmla="*/ 647 w 658"/>
                  <a:gd name="T35" fmla="*/ 377 h 547"/>
                  <a:gd name="T36" fmla="*/ 658 w 658"/>
                  <a:gd name="T37" fmla="*/ 306 h 547"/>
                  <a:gd name="T38" fmla="*/ 521 w 658"/>
                  <a:gd name="T39" fmla="*/ 313 h 547"/>
                  <a:gd name="T40" fmla="*/ 425 w 658"/>
                  <a:gd name="T41" fmla="*/ 306 h 547"/>
                  <a:gd name="T42" fmla="*/ 383 w 658"/>
                  <a:gd name="T43" fmla="*/ 275 h 547"/>
                  <a:gd name="T44" fmla="*/ 302 w 658"/>
                  <a:gd name="T45" fmla="*/ 257 h 547"/>
                  <a:gd name="T46" fmla="*/ 85 w 658"/>
                  <a:gd name="T47" fmla="*/ 0 h 547"/>
                  <a:gd name="T48" fmla="*/ 0 w 658"/>
                  <a:gd name="T49" fmla="*/ 116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58" h="547">
                    <a:moveTo>
                      <a:pt x="0" y="116"/>
                    </a:moveTo>
                    <a:lnTo>
                      <a:pt x="124" y="264"/>
                    </a:lnTo>
                    <a:lnTo>
                      <a:pt x="131" y="336"/>
                    </a:lnTo>
                    <a:lnTo>
                      <a:pt x="161" y="383"/>
                    </a:lnTo>
                    <a:lnTo>
                      <a:pt x="165" y="479"/>
                    </a:lnTo>
                    <a:lnTo>
                      <a:pt x="148" y="505"/>
                    </a:lnTo>
                    <a:lnTo>
                      <a:pt x="154" y="547"/>
                    </a:lnTo>
                    <a:lnTo>
                      <a:pt x="253" y="482"/>
                    </a:lnTo>
                    <a:lnTo>
                      <a:pt x="272" y="440"/>
                    </a:lnTo>
                    <a:lnTo>
                      <a:pt x="359" y="447"/>
                    </a:lnTo>
                    <a:lnTo>
                      <a:pt x="395" y="412"/>
                    </a:lnTo>
                    <a:lnTo>
                      <a:pt x="410" y="409"/>
                    </a:lnTo>
                    <a:lnTo>
                      <a:pt x="426" y="422"/>
                    </a:lnTo>
                    <a:lnTo>
                      <a:pt x="452" y="489"/>
                    </a:lnTo>
                    <a:lnTo>
                      <a:pt x="503" y="511"/>
                    </a:lnTo>
                    <a:lnTo>
                      <a:pt x="566" y="503"/>
                    </a:lnTo>
                    <a:lnTo>
                      <a:pt x="585" y="460"/>
                    </a:lnTo>
                    <a:lnTo>
                      <a:pt x="647" y="377"/>
                    </a:lnTo>
                    <a:lnTo>
                      <a:pt x="658" y="306"/>
                    </a:lnTo>
                    <a:lnTo>
                      <a:pt x="521" y="313"/>
                    </a:lnTo>
                    <a:lnTo>
                      <a:pt x="425" y="306"/>
                    </a:lnTo>
                    <a:lnTo>
                      <a:pt x="383" y="275"/>
                    </a:lnTo>
                    <a:lnTo>
                      <a:pt x="302" y="257"/>
                    </a:lnTo>
                    <a:lnTo>
                      <a:pt x="85" y="0"/>
                    </a:lnTo>
                    <a:lnTo>
                      <a:pt x="0" y="116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408" name="Freeform 120"/>
              <p:cNvSpPr>
                <a:spLocks noChangeAspect="1"/>
              </p:cNvSpPr>
              <p:nvPr/>
            </p:nvSpPr>
            <p:spPr bwMode="auto">
              <a:xfrm>
                <a:off x="4235" y="3589"/>
                <a:ext cx="130" cy="101"/>
              </a:xfrm>
              <a:custGeom>
                <a:avLst/>
                <a:gdLst>
                  <a:gd name="T0" fmla="*/ 146 w 722"/>
                  <a:gd name="T1" fmla="*/ 38 h 558"/>
                  <a:gd name="T2" fmla="*/ 231 w 722"/>
                  <a:gd name="T3" fmla="*/ 105 h 558"/>
                  <a:gd name="T4" fmla="*/ 275 w 722"/>
                  <a:gd name="T5" fmla="*/ 82 h 558"/>
                  <a:gd name="T6" fmla="*/ 494 w 722"/>
                  <a:gd name="T7" fmla="*/ 0 h 558"/>
                  <a:gd name="T8" fmla="*/ 722 w 722"/>
                  <a:gd name="T9" fmla="*/ 21 h 558"/>
                  <a:gd name="T10" fmla="*/ 722 w 722"/>
                  <a:gd name="T11" fmla="*/ 459 h 558"/>
                  <a:gd name="T12" fmla="*/ 713 w 722"/>
                  <a:gd name="T13" fmla="*/ 459 h 558"/>
                  <a:gd name="T14" fmla="*/ 702 w 722"/>
                  <a:gd name="T15" fmla="*/ 451 h 558"/>
                  <a:gd name="T16" fmla="*/ 669 w 722"/>
                  <a:gd name="T17" fmla="*/ 451 h 558"/>
                  <a:gd name="T18" fmla="*/ 649 w 722"/>
                  <a:gd name="T19" fmla="*/ 482 h 558"/>
                  <a:gd name="T20" fmla="*/ 626 w 722"/>
                  <a:gd name="T21" fmla="*/ 476 h 558"/>
                  <a:gd name="T22" fmla="*/ 582 w 722"/>
                  <a:gd name="T23" fmla="*/ 501 h 558"/>
                  <a:gd name="T24" fmla="*/ 567 w 722"/>
                  <a:gd name="T25" fmla="*/ 555 h 558"/>
                  <a:gd name="T26" fmla="*/ 340 w 722"/>
                  <a:gd name="T27" fmla="*/ 558 h 558"/>
                  <a:gd name="T28" fmla="*/ 301 w 722"/>
                  <a:gd name="T29" fmla="*/ 526 h 558"/>
                  <a:gd name="T30" fmla="*/ 216 w 722"/>
                  <a:gd name="T31" fmla="*/ 506 h 558"/>
                  <a:gd name="T32" fmla="*/ 0 w 722"/>
                  <a:gd name="T33" fmla="*/ 246 h 558"/>
                  <a:gd name="T34" fmla="*/ 146 w 722"/>
                  <a:gd name="T35" fmla="*/ 38 h 5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22" h="558">
                    <a:moveTo>
                      <a:pt x="146" y="38"/>
                    </a:moveTo>
                    <a:lnTo>
                      <a:pt x="231" y="105"/>
                    </a:lnTo>
                    <a:lnTo>
                      <a:pt x="275" y="82"/>
                    </a:lnTo>
                    <a:lnTo>
                      <a:pt x="494" y="0"/>
                    </a:lnTo>
                    <a:lnTo>
                      <a:pt x="722" y="21"/>
                    </a:lnTo>
                    <a:lnTo>
                      <a:pt x="722" y="459"/>
                    </a:lnTo>
                    <a:lnTo>
                      <a:pt x="713" y="459"/>
                    </a:lnTo>
                    <a:lnTo>
                      <a:pt x="702" y="451"/>
                    </a:lnTo>
                    <a:lnTo>
                      <a:pt x="669" y="451"/>
                    </a:lnTo>
                    <a:lnTo>
                      <a:pt x="649" y="482"/>
                    </a:lnTo>
                    <a:lnTo>
                      <a:pt x="626" y="476"/>
                    </a:lnTo>
                    <a:lnTo>
                      <a:pt x="582" y="501"/>
                    </a:lnTo>
                    <a:lnTo>
                      <a:pt x="567" y="555"/>
                    </a:lnTo>
                    <a:lnTo>
                      <a:pt x="340" y="558"/>
                    </a:lnTo>
                    <a:lnTo>
                      <a:pt x="301" y="526"/>
                    </a:lnTo>
                    <a:lnTo>
                      <a:pt x="216" y="506"/>
                    </a:lnTo>
                    <a:lnTo>
                      <a:pt x="0" y="246"/>
                    </a:lnTo>
                    <a:lnTo>
                      <a:pt x="146" y="38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409" name="Freeform 121"/>
              <p:cNvSpPr>
                <a:spLocks noChangeAspect="1"/>
              </p:cNvSpPr>
              <p:nvPr/>
            </p:nvSpPr>
            <p:spPr bwMode="auto">
              <a:xfrm>
                <a:off x="4152" y="3315"/>
                <a:ext cx="136" cy="212"/>
              </a:xfrm>
              <a:custGeom>
                <a:avLst/>
                <a:gdLst>
                  <a:gd name="T0" fmla="*/ 386 w 752"/>
                  <a:gd name="T1" fmla="*/ 1 h 1176"/>
                  <a:gd name="T2" fmla="*/ 457 w 752"/>
                  <a:gd name="T3" fmla="*/ 77 h 1176"/>
                  <a:gd name="T4" fmla="*/ 551 w 752"/>
                  <a:gd name="T5" fmla="*/ 88 h 1176"/>
                  <a:gd name="T6" fmla="*/ 586 w 752"/>
                  <a:gd name="T7" fmla="*/ 49 h 1176"/>
                  <a:gd name="T8" fmla="*/ 626 w 752"/>
                  <a:gd name="T9" fmla="*/ 43 h 1176"/>
                  <a:gd name="T10" fmla="*/ 627 w 752"/>
                  <a:gd name="T11" fmla="*/ 24 h 1176"/>
                  <a:gd name="T12" fmla="*/ 686 w 752"/>
                  <a:gd name="T13" fmla="*/ 28 h 1176"/>
                  <a:gd name="T14" fmla="*/ 748 w 752"/>
                  <a:gd name="T15" fmla="*/ 69 h 1176"/>
                  <a:gd name="T16" fmla="*/ 752 w 752"/>
                  <a:gd name="T17" fmla="*/ 175 h 1176"/>
                  <a:gd name="T18" fmla="*/ 560 w 752"/>
                  <a:gd name="T19" fmla="*/ 333 h 1176"/>
                  <a:gd name="T20" fmla="*/ 544 w 752"/>
                  <a:gd name="T21" fmla="*/ 397 h 1176"/>
                  <a:gd name="T22" fmla="*/ 565 w 752"/>
                  <a:gd name="T23" fmla="*/ 429 h 1176"/>
                  <a:gd name="T24" fmla="*/ 547 w 752"/>
                  <a:gd name="T25" fmla="*/ 476 h 1176"/>
                  <a:gd name="T26" fmla="*/ 576 w 752"/>
                  <a:gd name="T27" fmla="*/ 511 h 1176"/>
                  <a:gd name="T28" fmla="*/ 570 w 752"/>
                  <a:gd name="T29" fmla="*/ 549 h 1176"/>
                  <a:gd name="T30" fmla="*/ 502 w 752"/>
                  <a:gd name="T31" fmla="*/ 610 h 1176"/>
                  <a:gd name="T32" fmla="*/ 532 w 752"/>
                  <a:gd name="T33" fmla="*/ 731 h 1176"/>
                  <a:gd name="T34" fmla="*/ 581 w 752"/>
                  <a:gd name="T35" fmla="*/ 924 h 1176"/>
                  <a:gd name="T36" fmla="*/ 601 w 752"/>
                  <a:gd name="T37" fmla="*/ 959 h 1176"/>
                  <a:gd name="T38" fmla="*/ 577 w 752"/>
                  <a:gd name="T39" fmla="*/ 1012 h 1176"/>
                  <a:gd name="T40" fmla="*/ 548 w 752"/>
                  <a:gd name="T41" fmla="*/ 1043 h 1176"/>
                  <a:gd name="T42" fmla="*/ 495 w 752"/>
                  <a:gd name="T43" fmla="*/ 1047 h 1176"/>
                  <a:gd name="T44" fmla="*/ 336 w 752"/>
                  <a:gd name="T45" fmla="*/ 1008 h 1176"/>
                  <a:gd name="T46" fmla="*/ 194 w 752"/>
                  <a:gd name="T47" fmla="*/ 1176 h 1176"/>
                  <a:gd name="T48" fmla="*/ 0 w 752"/>
                  <a:gd name="T49" fmla="*/ 1127 h 1176"/>
                  <a:gd name="T50" fmla="*/ 1 w 752"/>
                  <a:gd name="T51" fmla="*/ 803 h 1176"/>
                  <a:gd name="T52" fmla="*/ 72 w 752"/>
                  <a:gd name="T53" fmla="*/ 549 h 1176"/>
                  <a:gd name="T54" fmla="*/ 68 w 752"/>
                  <a:gd name="T55" fmla="*/ 395 h 1176"/>
                  <a:gd name="T56" fmla="*/ 64 w 752"/>
                  <a:gd name="T57" fmla="*/ 312 h 1176"/>
                  <a:gd name="T58" fmla="*/ 116 w 752"/>
                  <a:gd name="T59" fmla="*/ 292 h 1176"/>
                  <a:gd name="T60" fmla="*/ 165 w 752"/>
                  <a:gd name="T61" fmla="*/ 100 h 1176"/>
                  <a:gd name="T62" fmla="*/ 148 w 752"/>
                  <a:gd name="T63" fmla="*/ 36 h 1176"/>
                  <a:gd name="T64" fmla="*/ 246 w 752"/>
                  <a:gd name="T65" fmla="*/ 34 h 1176"/>
                  <a:gd name="T66" fmla="*/ 354 w 752"/>
                  <a:gd name="T67" fmla="*/ 0 h 1176"/>
                  <a:gd name="T68" fmla="*/ 386 w 752"/>
                  <a:gd name="T69" fmla="*/ 1 h 1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52" h="1176">
                    <a:moveTo>
                      <a:pt x="386" y="1"/>
                    </a:moveTo>
                    <a:lnTo>
                      <a:pt x="457" y="77"/>
                    </a:lnTo>
                    <a:lnTo>
                      <a:pt x="551" y="88"/>
                    </a:lnTo>
                    <a:lnTo>
                      <a:pt x="586" y="49"/>
                    </a:lnTo>
                    <a:lnTo>
                      <a:pt x="626" y="43"/>
                    </a:lnTo>
                    <a:lnTo>
                      <a:pt x="627" y="24"/>
                    </a:lnTo>
                    <a:lnTo>
                      <a:pt x="686" y="28"/>
                    </a:lnTo>
                    <a:lnTo>
                      <a:pt x="748" y="69"/>
                    </a:lnTo>
                    <a:lnTo>
                      <a:pt x="752" y="175"/>
                    </a:lnTo>
                    <a:lnTo>
                      <a:pt x="560" y="333"/>
                    </a:lnTo>
                    <a:lnTo>
                      <a:pt x="544" y="397"/>
                    </a:lnTo>
                    <a:lnTo>
                      <a:pt x="565" y="429"/>
                    </a:lnTo>
                    <a:lnTo>
                      <a:pt x="547" y="476"/>
                    </a:lnTo>
                    <a:lnTo>
                      <a:pt x="576" y="511"/>
                    </a:lnTo>
                    <a:lnTo>
                      <a:pt x="570" y="549"/>
                    </a:lnTo>
                    <a:lnTo>
                      <a:pt x="502" y="610"/>
                    </a:lnTo>
                    <a:lnTo>
                      <a:pt x="532" y="731"/>
                    </a:lnTo>
                    <a:lnTo>
                      <a:pt x="581" y="924"/>
                    </a:lnTo>
                    <a:lnTo>
                      <a:pt x="601" y="959"/>
                    </a:lnTo>
                    <a:lnTo>
                      <a:pt x="577" y="1012"/>
                    </a:lnTo>
                    <a:lnTo>
                      <a:pt x="548" y="1043"/>
                    </a:lnTo>
                    <a:lnTo>
                      <a:pt x="495" y="1047"/>
                    </a:lnTo>
                    <a:lnTo>
                      <a:pt x="336" y="1008"/>
                    </a:lnTo>
                    <a:lnTo>
                      <a:pt x="194" y="1176"/>
                    </a:lnTo>
                    <a:lnTo>
                      <a:pt x="0" y="1127"/>
                    </a:lnTo>
                    <a:lnTo>
                      <a:pt x="1" y="803"/>
                    </a:lnTo>
                    <a:lnTo>
                      <a:pt x="72" y="549"/>
                    </a:lnTo>
                    <a:lnTo>
                      <a:pt x="68" y="395"/>
                    </a:lnTo>
                    <a:lnTo>
                      <a:pt x="64" y="312"/>
                    </a:lnTo>
                    <a:lnTo>
                      <a:pt x="116" y="292"/>
                    </a:lnTo>
                    <a:lnTo>
                      <a:pt x="165" y="100"/>
                    </a:lnTo>
                    <a:lnTo>
                      <a:pt x="148" y="36"/>
                    </a:lnTo>
                    <a:lnTo>
                      <a:pt x="246" y="34"/>
                    </a:lnTo>
                    <a:lnTo>
                      <a:pt x="354" y="0"/>
                    </a:lnTo>
                    <a:lnTo>
                      <a:pt x="386" y="1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410" name="Freeform 122"/>
              <p:cNvSpPr>
                <a:spLocks noChangeAspect="1"/>
              </p:cNvSpPr>
              <p:nvPr/>
            </p:nvSpPr>
            <p:spPr bwMode="auto">
              <a:xfrm>
                <a:off x="4373" y="3365"/>
                <a:ext cx="205" cy="237"/>
              </a:xfrm>
              <a:custGeom>
                <a:avLst/>
                <a:gdLst>
                  <a:gd name="T0" fmla="*/ 542 w 1138"/>
                  <a:gd name="T1" fmla="*/ 1316 h 1316"/>
                  <a:gd name="T2" fmla="*/ 565 w 1138"/>
                  <a:gd name="T3" fmla="*/ 1194 h 1316"/>
                  <a:gd name="T4" fmla="*/ 594 w 1138"/>
                  <a:gd name="T5" fmla="*/ 1170 h 1316"/>
                  <a:gd name="T6" fmla="*/ 661 w 1138"/>
                  <a:gd name="T7" fmla="*/ 1164 h 1316"/>
                  <a:gd name="T8" fmla="*/ 679 w 1138"/>
                  <a:gd name="T9" fmla="*/ 1132 h 1316"/>
                  <a:gd name="T10" fmla="*/ 728 w 1138"/>
                  <a:gd name="T11" fmla="*/ 1135 h 1316"/>
                  <a:gd name="T12" fmla="*/ 741 w 1138"/>
                  <a:gd name="T13" fmla="*/ 1062 h 1316"/>
                  <a:gd name="T14" fmla="*/ 752 w 1138"/>
                  <a:gd name="T15" fmla="*/ 986 h 1316"/>
                  <a:gd name="T16" fmla="*/ 798 w 1138"/>
                  <a:gd name="T17" fmla="*/ 883 h 1316"/>
                  <a:gd name="T18" fmla="*/ 834 w 1138"/>
                  <a:gd name="T19" fmla="*/ 863 h 1316"/>
                  <a:gd name="T20" fmla="*/ 784 w 1138"/>
                  <a:gd name="T21" fmla="*/ 766 h 1316"/>
                  <a:gd name="T22" fmla="*/ 910 w 1138"/>
                  <a:gd name="T23" fmla="*/ 757 h 1316"/>
                  <a:gd name="T24" fmla="*/ 921 w 1138"/>
                  <a:gd name="T25" fmla="*/ 717 h 1316"/>
                  <a:gd name="T26" fmla="*/ 983 w 1138"/>
                  <a:gd name="T27" fmla="*/ 678 h 1316"/>
                  <a:gd name="T28" fmla="*/ 983 w 1138"/>
                  <a:gd name="T29" fmla="*/ 635 h 1316"/>
                  <a:gd name="T30" fmla="*/ 954 w 1138"/>
                  <a:gd name="T31" fmla="*/ 614 h 1316"/>
                  <a:gd name="T32" fmla="*/ 1009 w 1138"/>
                  <a:gd name="T33" fmla="*/ 526 h 1316"/>
                  <a:gd name="T34" fmla="*/ 1012 w 1138"/>
                  <a:gd name="T35" fmla="*/ 501 h 1316"/>
                  <a:gd name="T36" fmla="*/ 1056 w 1138"/>
                  <a:gd name="T37" fmla="*/ 439 h 1316"/>
                  <a:gd name="T38" fmla="*/ 1068 w 1138"/>
                  <a:gd name="T39" fmla="*/ 398 h 1316"/>
                  <a:gd name="T40" fmla="*/ 1094 w 1138"/>
                  <a:gd name="T41" fmla="*/ 377 h 1316"/>
                  <a:gd name="T42" fmla="*/ 1089 w 1138"/>
                  <a:gd name="T43" fmla="*/ 316 h 1316"/>
                  <a:gd name="T44" fmla="*/ 1138 w 1138"/>
                  <a:gd name="T45" fmla="*/ 257 h 1316"/>
                  <a:gd name="T46" fmla="*/ 1126 w 1138"/>
                  <a:gd name="T47" fmla="*/ 176 h 1316"/>
                  <a:gd name="T48" fmla="*/ 1086 w 1138"/>
                  <a:gd name="T49" fmla="*/ 158 h 1316"/>
                  <a:gd name="T50" fmla="*/ 1086 w 1138"/>
                  <a:gd name="T51" fmla="*/ 88 h 1316"/>
                  <a:gd name="T52" fmla="*/ 1068 w 1138"/>
                  <a:gd name="T53" fmla="*/ 78 h 1316"/>
                  <a:gd name="T54" fmla="*/ 977 w 1138"/>
                  <a:gd name="T55" fmla="*/ 114 h 1316"/>
                  <a:gd name="T56" fmla="*/ 948 w 1138"/>
                  <a:gd name="T57" fmla="*/ 100 h 1316"/>
                  <a:gd name="T58" fmla="*/ 942 w 1138"/>
                  <a:gd name="T59" fmla="*/ 70 h 1316"/>
                  <a:gd name="T60" fmla="*/ 907 w 1138"/>
                  <a:gd name="T61" fmla="*/ 61 h 1316"/>
                  <a:gd name="T62" fmla="*/ 871 w 1138"/>
                  <a:gd name="T63" fmla="*/ 41 h 1316"/>
                  <a:gd name="T64" fmla="*/ 866 w 1138"/>
                  <a:gd name="T65" fmla="*/ 11 h 1316"/>
                  <a:gd name="T66" fmla="*/ 807 w 1138"/>
                  <a:gd name="T67" fmla="*/ 24 h 1316"/>
                  <a:gd name="T68" fmla="*/ 778 w 1138"/>
                  <a:gd name="T69" fmla="*/ 0 h 1316"/>
                  <a:gd name="T70" fmla="*/ 717 w 1138"/>
                  <a:gd name="T71" fmla="*/ 27 h 1316"/>
                  <a:gd name="T72" fmla="*/ 509 w 1138"/>
                  <a:gd name="T73" fmla="*/ 55 h 1316"/>
                  <a:gd name="T74" fmla="*/ 500 w 1138"/>
                  <a:gd name="T75" fmla="*/ 67 h 1316"/>
                  <a:gd name="T76" fmla="*/ 363 w 1138"/>
                  <a:gd name="T77" fmla="*/ 71 h 1316"/>
                  <a:gd name="T78" fmla="*/ 300 w 1138"/>
                  <a:gd name="T79" fmla="*/ 1 h 1316"/>
                  <a:gd name="T80" fmla="*/ 262 w 1138"/>
                  <a:gd name="T81" fmla="*/ 31 h 1316"/>
                  <a:gd name="T82" fmla="*/ 194 w 1138"/>
                  <a:gd name="T83" fmla="*/ 32 h 1316"/>
                  <a:gd name="T84" fmla="*/ 180 w 1138"/>
                  <a:gd name="T85" fmla="*/ 55 h 1316"/>
                  <a:gd name="T86" fmla="*/ 71 w 1138"/>
                  <a:gd name="T87" fmla="*/ 406 h 1316"/>
                  <a:gd name="T88" fmla="*/ 0 w 1138"/>
                  <a:gd name="T89" fmla="*/ 754 h 1316"/>
                  <a:gd name="T90" fmla="*/ 175 w 1138"/>
                  <a:gd name="T91" fmla="*/ 973 h 1316"/>
                  <a:gd name="T92" fmla="*/ 354 w 1138"/>
                  <a:gd name="T93" fmla="*/ 1225 h 1316"/>
                  <a:gd name="T94" fmla="*/ 542 w 1138"/>
                  <a:gd name="T95" fmla="*/ 1316 h 1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38" h="1316">
                    <a:moveTo>
                      <a:pt x="542" y="1316"/>
                    </a:moveTo>
                    <a:lnTo>
                      <a:pt x="565" y="1194"/>
                    </a:lnTo>
                    <a:lnTo>
                      <a:pt x="594" y="1170"/>
                    </a:lnTo>
                    <a:lnTo>
                      <a:pt x="661" y="1164"/>
                    </a:lnTo>
                    <a:lnTo>
                      <a:pt x="679" y="1132"/>
                    </a:lnTo>
                    <a:lnTo>
                      <a:pt x="728" y="1135"/>
                    </a:lnTo>
                    <a:lnTo>
                      <a:pt x="741" y="1062"/>
                    </a:lnTo>
                    <a:lnTo>
                      <a:pt x="752" y="986"/>
                    </a:lnTo>
                    <a:lnTo>
                      <a:pt x="798" y="883"/>
                    </a:lnTo>
                    <a:lnTo>
                      <a:pt x="834" y="863"/>
                    </a:lnTo>
                    <a:lnTo>
                      <a:pt x="784" y="766"/>
                    </a:lnTo>
                    <a:lnTo>
                      <a:pt x="910" y="757"/>
                    </a:lnTo>
                    <a:lnTo>
                      <a:pt x="921" y="717"/>
                    </a:lnTo>
                    <a:lnTo>
                      <a:pt x="983" y="678"/>
                    </a:lnTo>
                    <a:lnTo>
                      <a:pt x="983" y="635"/>
                    </a:lnTo>
                    <a:lnTo>
                      <a:pt x="954" y="614"/>
                    </a:lnTo>
                    <a:lnTo>
                      <a:pt x="1009" y="526"/>
                    </a:lnTo>
                    <a:lnTo>
                      <a:pt x="1012" y="501"/>
                    </a:lnTo>
                    <a:lnTo>
                      <a:pt x="1056" y="439"/>
                    </a:lnTo>
                    <a:lnTo>
                      <a:pt x="1068" y="398"/>
                    </a:lnTo>
                    <a:lnTo>
                      <a:pt x="1094" y="377"/>
                    </a:lnTo>
                    <a:lnTo>
                      <a:pt x="1089" y="316"/>
                    </a:lnTo>
                    <a:lnTo>
                      <a:pt x="1138" y="257"/>
                    </a:lnTo>
                    <a:lnTo>
                      <a:pt x="1126" y="176"/>
                    </a:lnTo>
                    <a:lnTo>
                      <a:pt x="1086" y="158"/>
                    </a:lnTo>
                    <a:lnTo>
                      <a:pt x="1086" y="88"/>
                    </a:lnTo>
                    <a:lnTo>
                      <a:pt x="1068" y="78"/>
                    </a:lnTo>
                    <a:lnTo>
                      <a:pt x="977" y="114"/>
                    </a:lnTo>
                    <a:lnTo>
                      <a:pt x="948" y="100"/>
                    </a:lnTo>
                    <a:lnTo>
                      <a:pt x="942" y="70"/>
                    </a:lnTo>
                    <a:lnTo>
                      <a:pt x="907" y="61"/>
                    </a:lnTo>
                    <a:lnTo>
                      <a:pt x="871" y="41"/>
                    </a:lnTo>
                    <a:lnTo>
                      <a:pt x="866" y="11"/>
                    </a:lnTo>
                    <a:lnTo>
                      <a:pt x="807" y="24"/>
                    </a:lnTo>
                    <a:lnTo>
                      <a:pt x="778" y="0"/>
                    </a:lnTo>
                    <a:lnTo>
                      <a:pt x="717" y="27"/>
                    </a:lnTo>
                    <a:lnTo>
                      <a:pt x="509" y="55"/>
                    </a:lnTo>
                    <a:lnTo>
                      <a:pt x="500" y="67"/>
                    </a:lnTo>
                    <a:lnTo>
                      <a:pt x="363" y="71"/>
                    </a:lnTo>
                    <a:lnTo>
                      <a:pt x="300" y="1"/>
                    </a:lnTo>
                    <a:lnTo>
                      <a:pt x="262" y="31"/>
                    </a:lnTo>
                    <a:lnTo>
                      <a:pt x="194" y="32"/>
                    </a:lnTo>
                    <a:lnTo>
                      <a:pt x="180" y="55"/>
                    </a:lnTo>
                    <a:lnTo>
                      <a:pt x="71" y="406"/>
                    </a:lnTo>
                    <a:lnTo>
                      <a:pt x="0" y="754"/>
                    </a:lnTo>
                    <a:lnTo>
                      <a:pt x="175" y="973"/>
                    </a:lnTo>
                    <a:lnTo>
                      <a:pt x="354" y="1225"/>
                    </a:lnTo>
                    <a:lnTo>
                      <a:pt x="542" y="1316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411" name="Freeform 123"/>
              <p:cNvSpPr>
                <a:spLocks noChangeAspect="1"/>
              </p:cNvSpPr>
              <p:nvPr/>
            </p:nvSpPr>
            <p:spPr bwMode="auto">
              <a:xfrm>
                <a:off x="4377" y="2970"/>
                <a:ext cx="156" cy="99"/>
              </a:xfrm>
              <a:custGeom>
                <a:avLst/>
                <a:gdLst>
                  <a:gd name="T0" fmla="*/ 0 w 869"/>
                  <a:gd name="T1" fmla="*/ 169 h 545"/>
                  <a:gd name="T2" fmla="*/ 47 w 869"/>
                  <a:gd name="T3" fmla="*/ 175 h 545"/>
                  <a:gd name="T4" fmla="*/ 69 w 869"/>
                  <a:gd name="T5" fmla="*/ 218 h 545"/>
                  <a:gd name="T6" fmla="*/ 273 w 869"/>
                  <a:gd name="T7" fmla="*/ 213 h 545"/>
                  <a:gd name="T8" fmla="*/ 319 w 869"/>
                  <a:gd name="T9" fmla="*/ 261 h 545"/>
                  <a:gd name="T10" fmla="*/ 464 w 869"/>
                  <a:gd name="T11" fmla="*/ 179 h 545"/>
                  <a:gd name="T12" fmla="*/ 466 w 869"/>
                  <a:gd name="T13" fmla="*/ 117 h 545"/>
                  <a:gd name="T14" fmla="*/ 570 w 869"/>
                  <a:gd name="T15" fmla="*/ 74 h 545"/>
                  <a:gd name="T16" fmla="*/ 612 w 869"/>
                  <a:gd name="T17" fmla="*/ 113 h 545"/>
                  <a:gd name="T18" fmla="*/ 752 w 869"/>
                  <a:gd name="T19" fmla="*/ 37 h 545"/>
                  <a:gd name="T20" fmla="*/ 809 w 869"/>
                  <a:gd name="T21" fmla="*/ 0 h 545"/>
                  <a:gd name="T22" fmla="*/ 869 w 869"/>
                  <a:gd name="T23" fmla="*/ 7 h 545"/>
                  <a:gd name="T24" fmla="*/ 778 w 869"/>
                  <a:gd name="T25" fmla="*/ 142 h 545"/>
                  <a:gd name="T26" fmla="*/ 818 w 869"/>
                  <a:gd name="T27" fmla="*/ 186 h 545"/>
                  <a:gd name="T28" fmla="*/ 814 w 869"/>
                  <a:gd name="T29" fmla="*/ 231 h 545"/>
                  <a:gd name="T30" fmla="*/ 721 w 869"/>
                  <a:gd name="T31" fmla="*/ 319 h 545"/>
                  <a:gd name="T32" fmla="*/ 709 w 869"/>
                  <a:gd name="T33" fmla="*/ 346 h 545"/>
                  <a:gd name="T34" fmla="*/ 723 w 869"/>
                  <a:gd name="T35" fmla="*/ 375 h 545"/>
                  <a:gd name="T36" fmla="*/ 749 w 869"/>
                  <a:gd name="T37" fmla="*/ 381 h 545"/>
                  <a:gd name="T38" fmla="*/ 750 w 869"/>
                  <a:gd name="T39" fmla="*/ 426 h 545"/>
                  <a:gd name="T40" fmla="*/ 700 w 869"/>
                  <a:gd name="T41" fmla="*/ 467 h 545"/>
                  <a:gd name="T42" fmla="*/ 663 w 869"/>
                  <a:gd name="T43" fmla="*/ 543 h 545"/>
                  <a:gd name="T44" fmla="*/ 619 w 869"/>
                  <a:gd name="T45" fmla="*/ 545 h 545"/>
                  <a:gd name="T46" fmla="*/ 408 w 869"/>
                  <a:gd name="T47" fmla="*/ 450 h 545"/>
                  <a:gd name="T48" fmla="*/ 341 w 869"/>
                  <a:gd name="T49" fmla="*/ 439 h 545"/>
                  <a:gd name="T50" fmla="*/ 272 w 869"/>
                  <a:gd name="T51" fmla="*/ 417 h 545"/>
                  <a:gd name="T52" fmla="*/ 210 w 869"/>
                  <a:gd name="T53" fmla="*/ 405 h 545"/>
                  <a:gd name="T54" fmla="*/ 100 w 869"/>
                  <a:gd name="T55" fmla="*/ 430 h 545"/>
                  <a:gd name="T56" fmla="*/ 100 w 869"/>
                  <a:gd name="T57" fmla="*/ 420 h 545"/>
                  <a:gd name="T58" fmla="*/ 9 w 869"/>
                  <a:gd name="T59" fmla="*/ 261 h 545"/>
                  <a:gd name="T60" fmla="*/ 0 w 869"/>
                  <a:gd name="T61" fmla="*/ 169 h 5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869" h="545">
                    <a:moveTo>
                      <a:pt x="0" y="169"/>
                    </a:moveTo>
                    <a:lnTo>
                      <a:pt x="47" y="175"/>
                    </a:lnTo>
                    <a:lnTo>
                      <a:pt x="69" y="218"/>
                    </a:lnTo>
                    <a:lnTo>
                      <a:pt x="273" y="213"/>
                    </a:lnTo>
                    <a:lnTo>
                      <a:pt x="319" y="261"/>
                    </a:lnTo>
                    <a:lnTo>
                      <a:pt x="464" y="179"/>
                    </a:lnTo>
                    <a:lnTo>
                      <a:pt x="466" y="117"/>
                    </a:lnTo>
                    <a:lnTo>
                      <a:pt x="570" y="74"/>
                    </a:lnTo>
                    <a:lnTo>
                      <a:pt x="612" y="113"/>
                    </a:lnTo>
                    <a:lnTo>
                      <a:pt x="752" y="37"/>
                    </a:lnTo>
                    <a:lnTo>
                      <a:pt x="809" y="0"/>
                    </a:lnTo>
                    <a:lnTo>
                      <a:pt x="869" y="7"/>
                    </a:lnTo>
                    <a:lnTo>
                      <a:pt x="778" y="142"/>
                    </a:lnTo>
                    <a:lnTo>
                      <a:pt x="818" y="186"/>
                    </a:lnTo>
                    <a:lnTo>
                      <a:pt x="814" y="231"/>
                    </a:lnTo>
                    <a:lnTo>
                      <a:pt x="721" y="319"/>
                    </a:lnTo>
                    <a:lnTo>
                      <a:pt x="709" y="346"/>
                    </a:lnTo>
                    <a:lnTo>
                      <a:pt x="723" y="375"/>
                    </a:lnTo>
                    <a:lnTo>
                      <a:pt x="749" y="381"/>
                    </a:lnTo>
                    <a:lnTo>
                      <a:pt x="750" y="426"/>
                    </a:lnTo>
                    <a:lnTo>
                      <a:pt x="700" y="467"/>
                    </a:lnTo>
                    <a:lnTo>
                      <a:pt x="663" y="543"/>
                    </a:lnTo>
                    <a:lnTo>
                      <a:pt x="619" y="545"/>
                    </a:lnTo>
                    <a:lnTo>
                      <a:pt x="408" y="450"/>
                    </a:lnTo>
                    <a:lnTo>
                      <a:pt x="341" y="439"/>
                    </a:lnTo>
                    <a:lnTo>
                      <a:pt x="272" y="417"/>
                    </a:lnTo>
                    <a:lnTo>
                      <a:pt x="210" y="405"/>
                    </a:lnTo>
                    <a:lnTo>
                      <a:pt x="100" y="430"/>
                    </a:lnTo>
                    <a:lnTo>
                      <a:pt x="100" y="420"/>
                    </a:lnTo>
                    <a:lnTo>
                      <a:pt x="9" y="261"/>
                    </a:lnTo>
                    <a:lnTo>
                      <a:pt x="0" y="169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412" name="Freeform 124"/>
              <p:cNvSpPr>
                <a:spLocks noChangeAspect="1"/>
              </p:cNvSpPr>
              <p:nvPr/>
            </p:nvSpPr>
            <p:spPr bwMode="auto">
              <a:xfrm>
                <a:off x="4388" y="3043"/>
                <a:ext cx="120" cy="64"/>
              </a:xfrm>
              <a:custGeom>
                <a:avLst/>
                <a:gdLst>
                  <a:gd name="T0" fmla="*/ 24 w 668"/>
                  <a:gd name="T1" fmla="*/ 171 h 356"/>
                  <a:gd name="T2" fmla="*/ 180 w 668"/>
                  <a:gd name="T3" fmla="*/ 209 h 356"/>
                  <a:gd name="T4" fmla="*/ 221 w 668"/>
                  <a:gd name="T5" fmla="*/ 198 h 356"/>
                  <a:gd name="T6" fmla="*/ 277 w 668"/>
                  <a:gd name="T7" fmla="*/ 198 h 356"/>
                  <a:gd name="T8" fmla="*/ 339 w 668"/>
                  <a:gd name="T9" fmla="*/ 313 h 356"/>
                  <a:gd name="T10" fmla="*/ 399 w 668"/>
                  <a:gd name="T11" fmla="*/ 311 h 356"/>
                  <a:gd name="T12" fmla="*/ 455 w 668"/>
                  <a:gd name="T13" fmla="*/ 350 h 356"/>
                  <a:gd name="T14" fmla="*/ 567 w 668"/>
                  <a:gd name="T15" fmla="*/ 356 h 356"/>
                  <a:gd name="T16" fmla="*/ 576 w 668"/>
                  <a:gd name="T17" fmla="*/ 316 h 356"/>
                  <a:gd name="T18" fmla="*/ 668 w 668"/>
                  <a:gd name="T19" fmla="*/ 316 h 356"/>
                  <a:gd name="T20" fmla="*/ 654 w 668"/>
                  <a:gd name="T21" fmla="*/ 231 h 356"/>
                  <a:gd name="T22" fmla="*/ 601 w 668"/>
                  <a:gd name="T23" fmla="*/ 140 h 356"/>
                  <a:gd name="T24" fmla="*/ 565 w 668"/>
                  <a:gd name="T25" fmla="*/ 142 h 356"/>
                  <a:gd name="T26" fmla="*/ 344 w 668"/>
                  <a:gd name="T27" fmla="*/ 43 h 356"/>
                  <a:gd name="T28" fmla="*/ 294 w 668"/>
                  <a:gd name="T29" fmla="*/ 38 h 356"/>
                  <a:gd name="T30" fmla="*/ 159 w 668"/>
                  <a:gd name="T31" fmla="*/ 0 h 356"/>
                  <a:gd name="T32" fmla="*/ 40 w 668"/>
                  <a:gd name="T33" fmla="*/ 25 h 356"/>
                  <a:gd name="T34" fmla="*/ 0 w 668"/>
                  <a:gd name="T35" fmla="*/ 92 h 356"/>
                  <a:gd name="T36" fmla="*/ 24 w 668"/>
                  <a:gd name="T37" fmla="*/ 171 h 3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68" h="356">
                    <a:moveTo>
                      <a:pt x="24" y="171"/>
                    </a:moveTo>
                    <a:lnTo>
                      <a:pt x="180" y="209"/>
                    </a:lnTo>
                    <a:lnTo>
                      <a:pt x="221" y="198"/>
                    </a:lnTo>
                    <a:lnTo>
                      <a:pt x="277" y="198"/>
                    </a:lnTo>
                    <a:lnTo>
                      <a:pt x="339" y="313"/>
                    </a:lnTo>
                    <a:lnTo>
                      <a:pt x="399" y="311"/>
                    </a:lnTo>
                    <a:lnTo>
                      <a:pt x="455" y="350"/>
                    </a:lnTo>
                    <a:lnTo>
                      <a:pt x="567" y="356"/>
                    </a:lnTo>
                    <a:lnTo>
                      <a:pt x="576" y="316"/>
                    </a:lnTo>
                    <a:lnTo>
                      <a:pt x="668" y="316"/>
                    </a:lnTo>
                    <a:lnTo>
                      <a:pt x="654" y="231"/>
                    </a:lnTo>
                    <a:lnTo>
                      <a:pt x="601" y="140"/>
                    </a:lnTo>
                    <a:lnTo>
                      <a:pt x="565" y="142"/>
                    </a:lnTo>
                    <a:lnTo>
                      <a:pt x="344" y="43"/>
                    </a:lnTo>
                    <a:lnTo>
                      <a:pt x="294" y="38"/>
                    </a:lnTo>
                    <a:lnTo>
                      <a:pt x="159" y="0"/>
                    </a:lnTo>
                    <a:lnTo>
                      <a:pt x="40" y="25"/>
                    </a:lnTo>
                    <a:lnTo>
                      <a:pt x="0" y="92"/>
                    </a:lnTo>
                    <a:lnTo>
                      <a:pt x="24" y="171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413" name="Freeform 125"/>
              <p:cNvSpPr>
                <a:spLocks noChangeAspect="1"/>
              </p:cNvSpPr>
              <p:nvPr/>
            </p:nvSpPr>
            <p:spPr bwMode="auto">
              <a:xfrm>
                <a:off x="4033" y="3160"/>
                <a:ext cx="205" cy="162"/>
              </a:xfrm>
              <a:custGeom>
                <a:avLst/>
                <a:gdLst>
                  <a:gd name="T0" fmla="*/ 34 w 205"/>
                  <a:gd name="T1" fmla="*/ 39 h 162"/>
                  <a:gd name="T2" fmla="*/ 67 w 205"/>
                  <a:gd name="T3" fmla="*/ 29 h 162"/>
                  <a:gd name="T4" fmla="*/ 67 w 205"/>
                  <a:gd name="T5" fmla="*/ 44 h 162"/>
                  <a:gd name="T6" fmla="*/ 82 w 205"/>
                  <a:gd name="T7" fmla="*/ 70 h 162"/>
                  <a:gd name="T8" fmla="*/ 88 w 205"/>
                  <a:gd name="T9" fmla="*/ 49 h 162"/>
                  <a:gd name="T10" fmla="*/ 79 w 205"/>
                  <a:gd name="T11" fmla="*/ 23 h 162"/>
                  <a:gd name="T12" fmla="*/ 112 w 205"/>
                  <a:gd name="T13" fmla="*/ 14 h 162"/>
                  <a:gd name="T14" fmla="*/ 147 w 205"/>
                  <a:gd name="T15" fmla="*/ 10 h 162"/>
                  <a:gd name="T16" fmla="*/ 159 w 205"/>
                  <a:gd name="T17" fmla="*/ 0 h 162"/>
                  <a:gd name="T18" fmla="*/ 172 w 205"/>
                  <a:gd name="T19" fmla="*/ 32 h 162"/>
                  <a:gd name="T20" fmla="*/ 181 w 205"/>
                  <a:gd name="T21" fmla="*/ 42 h 162"/>
                  <a:gd name="T22" fmla="*/ 192 w 205"/>
                  <a:gd name="T23" fmla="*/ 47 h 162"/>
                  <a:gd name="T24" fmla="*/ 201 w 205"/>
                  <a:gd name="T25" fmla="*/ 47 h 162"/>
                  <a:gd name="T26" fmla="*/ 205 w 205"/>
                  <a:gd name="T27" fmla="*/ 58 h 162"/>
                  <a:gd name="T28" fmla="*/ 195 w 205"/>
                  <a:gd name="T29" fmla="*/ 69 h 162"/>
                  <a:gd name="T30" fmla="*/ 187 w 205"/>
                  <a:gd name="T31" fmla="*/ 70 h 162"/>
                  <a:gd name="T32" fmla="*/ 167 w 205"/>
                  <a:gd name="T33" fmla="*/ 87 h 162"/>
                  <a:gd name="T34" fmla="*/ 189 w 205"/>
                  <a:gd name="T35" fmla="*/ 123 h 162"/>
                  <a:gd name="T36" fmla="*/ 178 w 205"/>
                  <a:gd name="T37" fmla="*/ 128 h 162"/>
                  <a:gd name="T38" fmla="*/ 184 w 205"/>
                  <a:gd name="T39" fmla="*/ 155 h 162"/>
                  <a:gd name="T40" fmla="*/ 164 w 205"/>
                  <a:gd name="T41" fmla="*/ 161 h 162"/>
                  <a:gd name="T42" fmla="*/ 146 w 205"/>
                  <a:gd name="T43" fmla="*/ 162 h 162"/>
                  <a:gd name="T44" fmla="*/ 145 w 205"/>
                  <a:gd name="T45" fmla="*/ 153 h 162"/>
                  <a:gd name="T46" fmla="*/ 130 w 205"/>
                  <a:gd name="T47" fmla="*/ 155 h 162"/>
                  <a:gd name="T48" fmla="*/ 111 w 205"/>
                  <a:gd name="T49" fmla="*/ 133 h 162"/>
                  <a:gd name="T50" fmla="*/ 104 w 205"/>
                  <a:gd name="T51" fmla="*/ 133 h 162"/>
                  <a:gd name="T52" fmla="*/ 96 w 205"/>
                  <a:gd name="T53" fmla="*/ 143 h 162"/>
                  <a:gd name="T54" fmla="*/ 71 w 205"/>
                  <a:gd name="T55" fmla="*/ 141 h 162"/>
                  <a:gd name="T56" fmla="*/ 59 w 205"/>
                  <a:gd name="T57" fmla="*/ 125 h 162"/>
                  <a:gd name="T58" fmla="*/ 62 w 205"/>
                  <a:gd name="T59" fmla="*/ 112 h 162"/>
                  <a:gd name="T60" fmla="*/ 20 w 205"/>
                  <a:gd name="T61" fmla="*/ 113 h 162"/>
                  <a:gd name="T62" fmla="*/ 0 w 205"/>
                  <a:gd name="T63" fmla="*/ 87 h 162"/>
                  <a:gd name="T64" fmla="*/ 34 w 205"/>
                  <a:gd name="T65" fmla="*/ 39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05" h="162">
                    <a:moveTo>
                      <a:pt x="34" y="39"/>
                    </a:moveTo>
                    <a:lnTo>
                      <a:pt x="67" y="29"/>
                    </a:lnTo>
                    <a:lnTo>
                      <a:pt x="67" y="44"/>
                    </a:lnTo>
                    <a:lnTo>
                      <a:pt x="82" y="70"/>
                    </a:lnTo>
                    <a:lnTo>
                      <a:pt x="88" y="49"/>
                    </a:lnTo>
                    <a:lnTo>
                      <a:pt x="79" y="23"/>
                    </a:lnTo>
                    <a:lnTo>
                      <a:pt x="112" y="14"/>
                    </a:lnTo>
                    <a:lnTo>
                      <a:pt x="147" y="10"/>
                    </a:lnTo>
                    <a:lnTo>
                      <a:pt x="159" y="0"/>
                    </a:lnTo>
                    <a:lnTo>
                      <a:pt x="172" y="32"/>
                    </a:lnTo>
                    <a:lnTo>
                      <a:pt x="181" y="42"/>
                    </a:lnTo>
                    <a:lnTo>
                      <a:pt x="192" y="47"/>
                    </a:lnTo>
                    <a:lnTo>
                      <a:pt x="201" y="47"/>
                    </a:lnTo>
                    <a:lnTo>
                      <a:pt x="205" y="58"/>
                    </a:lnTo>
                    <a:lnTo>
                      <a:pt x="195" y="69"/>
                    </a:lnTo>
                    <a:lnTo>
                      <a:pt x="187" y="70"/>
                    </a:lnTo>
                    <a:lnTo>
                      <a:pt x="167" y="87"/>
                    </a:lnTo>
                    <a:lnTo>
                      <a:pt x="189" y="123"/>
                    </a:lnTo>
                    <a:lnTo>
                      <a:pt x="178" y="128"/>
                    </a:lnTo>
                    <a:lnTo>
                      <a:pt x="184" y="155"/>
                    </a:lnTo>
                    <a:lnTo>
                      <a:pt x="164" y="161"/>
                    </a:lnTo>
                    <a:lnTo>
                      <a:pt x="146" y="162"/>
                    </a:lnTo>
                    <a:lnTo>
                      <a:pt x="145" y="153"/>
                    </a:lnTo>
                    <a:lnTo>
                      <a:pt x="130" y="155"/>
                    </a:lnTo>
                    <a:lnTo>
                      <a:pt x="111" y="133"/>
                    </a:lnTo>
                    <a:lnTo>
                      <a:pt x="104" y="133"/>
                    </a:lnTo>
                    <a:lnTo>
                      <a:pt x="96" y="143"/>
                    </a:lnTo>
                    <a:lnTo>
                      <a:pt x="71" y="141"/>
                    </a:lnTo>
                    <a:lnTo>
                      <a:pt x="59" y="125"/>
                    </a:lnTo>
                    <a:lnTo>
                      <a:pt x="62" y="112"/>
                    </a:lnTo>
                    <a:lnTo>
                      <a:pt x="20" y="113"/>
                    </a:lnTo>
                    <a:lnTo>
                      <a:pt x="0" y="87"/>
                    </a:lnTo>
                    <a:lnTo>
                      <a:pt x="34" y="39"/>
                    </a:lnTo>
                    <a:close/>
                  </a:path>
                </a:pathLst>
              </a:custGeom>
              <a:solidFill>
                <a:srgbClr val="AB971D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68414" name="Group 126"/>
          <p:cNvGrpSpPr>
            <a:grpSpLocks/>
          </p:cNvGrpSpPr>
          <p:nvPr/>
        </p:nvGrpSpPr>
        <p:grpSpPr bwMode="auto">
          <a:xfrm>
            <a:off x="4195763" y="2789238"/>
            <a:ext cx="1849437" cy="2192337"/>
            <a:chOff x="2643" y="1757"/>
            <a:chExt cx="1165" cy="1381"/>
          </a:xfrm>
        </p:grpSpPr>
        <p:sp>
          <p:nvSpPr>
            <p:cNvPr id="268415" name="Text Box 127"/>
            <p:cNvSpPr txBox="1">
              <a:spLocks noChangeArrowheads="1"/>
            </p:cNvSpPr>
            <p:nvPr/>
          </p:nvSpPr>
          <p:spPr bwMode="auto">
            <a:xfrm>
              <a:off x="2643" y="2700"/>
              <a:ext cx="57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  <a:p>
              <a:r>
                <a:rPr lang="pt-BR" sz="1000" dirty="0" err="1">
                  <a:solidFill>
                    <a:srgbClr val="066168"/>
                  </a:solidFill>
                  <a:latin typeface="Verdana" pitchFamily="34" charset="0"/>
                </a:rPr>
                <a:t>Inhamuns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268416" name="Freeform 128"/>
            <p:cNvSpPr>
              <a:spLocks/>
            </p:cNvSpPr>
            <p:nvPr/>
          </p:nvSpPr>
          <p:spPr bwMode="auto">
            <a:xfrm>
              <a:off x="2691" y="2850"/>
              <a:ext cx="674" cy="87"/>
            </a:xfrm>
            <a:custGeom>
              <a:avLst/>
              <a:gdLst>
                <a:gd name="T0" fmla="*/ 618 w 618"/>
                <a:gd name="T1" fmla="*/ 0 h 87"/>
                <a:gd name="T2" fmla="*/ 427 w 618"/>
                <a:gd name="T3" fmla="*/ 87 h 87"/>
                <a:gd name="T4" fmla="*/ 0 w 618"/>
                <a:gd name="T5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18" h="87">
                  <a:moveTo>
                    <a:pt x="618" y="0"/>
                  </a:moveTo>
                  <a:lnTo>
                    <a:pt x="427" y="87"/>
                  </a:lnTo>
                  <a:lnTo>
                    <a:pt x="0" y="87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68417" name="Group 129"/>
            <p:cNvGrpSpPr>
              <a:grpSpLocks/>
            </p:cNvGrpSpPr>
            <p:nvPr/>
          </p:nvGrpSpPr>
          <p:grpSpPr bwMode="auto">
            <a:xfrm>
              <a:off x="2980" y="1757"/>
              <a:ext cx="828" cy="1381"/>
              <a:chOff x="2980" y="1757"/>
              <a:chExt cx="828" cy="1381"/>
            </a:xfrm>
          </p:grpSpPr>
          <p:sp>
            <p:nvSpPr>
              <p:cNvPr id="268418" name="Freeform 130"/>
              <p:cNvSpPr>
                <a:spLocks noChangeAspect="1"/>
              </p:cNvSpPr>
              <p:nvPr/>
            </p:nvSpPr>
            <p:spPr bwMode="auto">
              <a:xfrm>
                <a:off x="2980" y="1757"/>
                <a:ext cx="379" cy="167"/>
              </a:xfrm>
              <a:custGeom>
                <a:avLst/>
                <a:gdLst>
                  <a:gd name="T0" fmla="*/ 203 w 2100"/>
                  <a:gd name="T1" fmla="*/ 119 h 925"/>
                  <a:gd name="T2" fmla="*/ 293 w 2100"/>
                  <a:gd name="T3" fmla="*/ 171 h 925"/>
                  <a:gd name="T4" fmla="*/ 502 w 2100"/>
                  <a:gd name="T5" fmla="*/ 146 h 925"/>
                  <a:gd name="T6" fmla="*/ 732 w 2100"/>
                  <a:gd name="T7" fmla="*/ 104 h 925"/>
                  <a:gd name="T8" fmla="*/ 972 w 2100"/>
                  <a:gd name="T9" fmla="*/ 121 h 925"/>
                  <a:gd name="T10" fmla="*/ 1112 w 2100"/>
                  <a:gd name="T11" fmla="*/ 139 h 925"/>
                  <a:gd name="T12" fmla="*/ 1198 w 2100"/>
                  <a:gd name="T13" fmla="*/ 121 h 925"/>
                  <a:gd name="T14" fmla="*/ 1425 w 2100"/>
                  <a:gd name="T15" fmla="*/ 0 h 925"/>
                  <a:gd name="T16" fmla="*/ 1724 w 2100"/>
                  <a:gd name="T17" fmla="*/ 126 h 925"/>
                  <a:gd name="T18" fmla="*/ 1767 w 2100"/>
                  <a:gd name="T19" fmla="*/ 11 h 925"/>
                  <a:gd name="T20" fmla="*/ 1900 w 2100"/>
                  <a:gd name="T21" fmla="*/ 188 h 925"/>
                  <a:gd name="T22" fmla="*/ 1933 w 2100"/>
                  <a:gd name="T23" fmla="*/ 295 h 925"/>
                  <a:gd name="T24" fmla="*/ 2024 w 2100"/>
                  <a:gd name="T25" fmla="*/ 405 h 925"/>
                  <a:gd name="T26" fmla="*/ 2082 w 2100"/>
                  <a:gd name="T27" fmla="*/ 423 h 925"/>
                  <a:gd name="T28" fmla="*/ 2066 w 2100"/>
                  <a:gd name="T29" fmla="*/ 567 h 925"/>
                  <a:gd name="T30" fmla="*/ 1956 w 2100"/>
                  <a:gd name="T31" fmla="*/ 632 h 925"/>
                  <a:gd name="T32" fmla="*/ 1810 w 2100"/>
                  <a:gd name="T33" fmla="*/ 886 h 925"/>
                  <a:gd name="T34" fmla="*/ 1504 w 2100"/>
                  <a:gd name="T35" fmla="*/ 882 h 925"/>
                  <a:gd name="T36" fmla="*/ 1373 w 2100"/>
                  <a:gd name="T37" fmla="*/ 888 h 925"/>
                  <a:gd name="T38" fmla="*/ 1160 w 2100"/>
                  <a:gd name="T39" fmla="*/ 909 h 925"/>
                  <a:gd name="T40" fmla="*/ 1202 w 2100"/>
                  <a:gd name="T41" fmla="*/ 832 h 925"/>
                  <a:gd name="T42" fmla="*/ 1205 w 2100"/>
                  <a:gd name="T43" fmla="*/ 779 h 925"/>
                  <a:gd name="T44" fmla="*/ 1142 w 2100"/>
                  <a:gd name="T45" fmla="*/ 882 h 925"/>
                  <a:gd name="T46" fmla="*/ 893 w 2100"/>
                  <a:gd name="T47" fmla="*/ 923 h 925"/>
                  <a:gd name="T48" fmla="*/ 821 w 2100"/>
                  <a:gd name="T49" fmla="*/ 832 h 925"/>
                  <a:gd name="T50" fmla="*/ 739 w 2100"/>
                  <a:gd name="T51" fmla="*/ 725 h 925"/>
                  <a:gd name="T52" fmla="*/ 435 w 2100"/>
                  <a:gd name="T53" fmla="*/ 585 h 925"/>
                  <a:gd name="T54" fmla="*/ 223 w 2100"/>
                  <a:gd name="T55" fmla="*/ 540 h 925"/>
                  <a:gd name="T56" fmla="*/ 156 w 2100"/>
                  <a:gd name="T57" fmla="*/ 509 h 925"/>
                  <a:gd name="T58" fmla="*/ 111 w 2100"/>
                  <a:gd name="T59" fmla="*/ 520 h 925"/>
                  <a:gd name="T60" fmla="*/ 95 w 2100"/>
                  <a:gd name="T61" fmla="*/ 488 h 925"/>
                  <a:gd name="T62" fmla="*/ 104 w 2100"/>
                  <a:gd name="T63" fmla="*/ 225 h 9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100" h="925">
                    <a:moveTo>
                      <a:pt x="95" y="137"/>
                    </a:moveTo>
                    <a:lnTo>
                      <a:pt x="203" y="119"/>
                    </a:lnTo>
                    <a:lnTo>
                      <a:pt x="262" y="146"/>
                    </a:lnTo>
                    <a:lnTo>
                      <a:pt x="293" y="171"/>
                    </a:lnTo>
                    <a:lnTo>
                      <a:pt x="363" y="171"/>
                    </a:lnTo>
                    <a:lnTo>
                      <a:pt x="502" y="146"/>
                    </a:lnTo>
                    <a:lnTo>
                      <a:pt x="630" y="90"/>
                    </a:lnTo>
                    <a:lnTo>
                      <a:pt x="732" y="104"/>
                    </a:lnTo>
                    <a:lnTo>
                      <a:pt x="758" y="111"/>
                    </a:lnTo>
                    <a:lnTo>
                      <a:pt x="972" y="121"/>
                    </a:lnTo>
                    <a:lnTo>
                      <a:pt x="1002" y="139"/>
                    </a:lnTo>
                    <a:lnTo>
                      <a:pt x="1112" y="139"/>
                    </a:lnTo>
                    <a:lnTo>
                      <a:pt x="1121" y="126"/>
                    </a:lnTo>
                    <a:lnTo>
                      <a:pt x="1198" y="121"/>
                    </a:lnTo>
                    <a:lnTo>
                      <a:pt x="1274" y="102"/>
                    </a:lnTo>
                    <a:lnTo>
                      <a:pt x="1425" y="0"/>
                    </a:lnTo>
                    <a:lnTo>
                      <a:pt x="1688" y="165"/>
                    </a:lnTo>
                    <a:lnTo>
                      <a:pt x="1724" y="126"/>
                    </a:lnTo>
                    <a:lnTo>
                      <a:pt x="1724" y="76"/>
                    </a:lnTo>
                    <a:lnTo>
                      <a:pt x="1767" y="11"/>
                    </a:lnTo>
                    <a:lnTo>
                      <a:pt x="1791" y="13"/>
                    </a:lnTo>
                    <a:lnTo>
                      <a:pt x="1900" y="188"/>
                    </a:lnTo>
                    <a:lnTo>
                      <a:pt x="1902" y="225"/>
                    </a:lnTo>
                    <a:lnTo>
                      <a:pt x="1933" y="295"/>
                    </a:lnTo>
                    <a:lnTo>
                      <a:pt x="1994" y="369"/>
                    </a:lnTo>
                    <a:lnTo>
                      <a:pt x="2024" y="405"/>
                    </a:lnTo>
                    <a:lnTo>
                      <a:pt x="2056" y="405"/>
                    </a:lnTo>
                    <a:lnTo>
                      <a:pt x="2082" y="423"/>
                    </a:lnTo>
                    <a:lnTo>
                      <a:pt x="2100" y="513"/>
                    </a:lnTo>
                    <a:lnTo>
                      <a:pt x="2066" y="567"/>
                    </a:lnTo>
                    <a:lnTo>
                      <a:pt x="2017" y="612"/>
                    </a:lnTo>
                    <a:lnTo>
                      <a:pt x="1956" y="632"/>
                    </a:lnTo>
                    <a:lnTo>
                      <a:pt x="1846" y="821"/>
                    </a:lnTo>
                    <a:lnTo>
                      <a:pt x="1810" y="886"/>
                    </a:lnTo>
                    <a:lnTo>
                      <a:pt x="1531" y="893"/>
                    </a:lnTo>
                    <a:lnTo>
                      <a:pt x="1504" y="882"/>
                    </a:lnTo>
                    <a:lnTo>
                      <a:pt x="1437" y="911"/>
                    </a:lnTo>
                    <a:lnTo>
                      <a:pt x="1373" y="888"/>
                    </a:lnTo>
                    <a:lnTo>
                      <a:pt x="1303" y="923"/>
                    </a:lnTo>
                    <a:lnTo>
                      <a:pt x="1160" y="909"/>
                    </a:lnTo>
                    <a:lnTo>
                      <a:pt x="1179" y="846"/>
                    </a:lnTo>
                    <a:lnTo>
                      <a:pt x="1202" y="832"/>
                    </a:lnTo>
                    <a:lnTo>
                      <a:pt x="1225" y="783"/>
                    </a:lnTo>
                    <a:lnTo>
                      <a:pt x="1205" y="779"/>
                    </a:lnTo>
                    <a:lnTo>
                      <a:pt x="1151" y="839"/>
                    </a:lnTo>
                    <a:lnTo>
                      <a:pt x="1142" y="882"/>
                    </a:lnTo>
                    <a:lnTo>
                      <a:pt x="1098" y="925"/>
                    </a:lnTo>
                    <a:lnTo>
                      <a:pt x="893" y="923"/>
                    </a:lnTo>
                    <a:lnTo>
                      <a:pt x="856" y="832"/>
                    </a:lnTo>
                    <a:lnTo>
                      <a:pt x="821" y="832"/>
                    </a:lnTo>
                    <a:lnTo>
                      <a:pt x="821" y="819"/>
                    </a:lnTo>
                    <a:lnTo>
                      <a:pt x="739" y="725"/>
                    </a:lnTo>
                    <a:lnTo>
                      <a:pt x="507" y="598"/>
                    </a:lnTo>
                    <a:lnTo>
                      <a:pt x="435" y="585"/>
                    </a:lnTo>
                    <a:lnTo>
                      <a:pt x="404" y="553"/>
                    </a:lnTo>
                    <a:lnTo>
                      <a:pt x="223" y="540"/>
                    </a:lnTo>
                    <a:lnTo>
                      <a:pt x="188" y="513"/>
                    </a:lnTo>
                    <a:lnTo>
                      <a:pt x="156" y="509"/>
                    </a:lnTo>
                    <a:lnTo>
                      <a:pt x="142" y="520"/>
                    </a:lnTo>
                    <a:lnTo>
                      <a:pt x="111" y="520"/>
                    </a:lnTo>
                    <a:lnTo>
                      <a:pt x="111" y="481"/>
                    </a:lnTo>
                    <a:lnTo>
                      <a:pt x="95" y="488"/>
                    </a:lnTo>
                    <a:lnTo>
                      <a:pt x="0" y="468"/>
                    </a:lnTo>
                    <a:lnTo>
                      <a:pt x="104" y="225"/>
                    </a:lnTo>
                    <a:lnTo>
                      <a:pt x="95" y="137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419" name="Freeform 131"/>
              <p:cNvSpPr>
                <a:spLocks noChangeAspect="1"/>
              </p:cNvSpPr>
              <p:nvPr/>
            </p:nvSpPr>
            <p:spPr bwMode="auto">
              <a:xfrm>
                <a:off x="3591" y="1923"/>
                <a:ext cx="179" cy="256"/>
              </a:xfrm>
              <a:custGeom>
                <a:avLst/>
                <a:gdLst>
                  <a:gd name="T0" fmla="*/ 114 w 992"/>
                  <a:gd name="T1" fmla="*/ 1420 h 1420"/>
                  <a:gd name="T2" fmla="*/ 192 w 992"/>
                  <a:gd name="T3" fmla="*/ 1394 h 1420"/>
                  <a:gd name="T4" fmla="*/ 665 w 992"/>
                  <a:gd name="T5" fmla="*/ 1170 h 1420"/>
                  <a:gd name="T6" fmla="*/ 758 w 992"/>
                  <a:gd name="T7" fmla="*/ 997 h 1420"/>
                  <a:gd name="T8" fmla="*/ 788 w 992"/>
                  <a:gd name="T9" fmla="*/ 993 h 1420"/>
                  <a:gd name="T10" fmla="*/ 792 w 992"/>
                  <a:gd name="T11" fmla="*/ 923 h 1420"/>
                  <a:gd name="T12" fmla="*/ 765 w 992"/>
                  <a:gd name="T13" fmla="*/ 891 h 1420"/>
                  <a:gd name="T14" fmla="*/ 753 w 992"/>
                  <a:gd name="T15" fmla="*/ 791 h 1420"/>
                  <a:gd name="T16" fmla="*/ 749 w 992"/>
                  <a:gd name="T17" fmla="*/ 708 h 1420"/>
                  <a:gd name="T18" fmla="*/ 781 w 992"/>
                  <a:gd name="T19" fmla="*/ 674 h 1420"/>
                  <a:gd name="T20" fmla="*/ 832 w 992"/>
                  <a:gd name="T21" fmla="*/ 675 h 1420"/>
                  <a:gd name="T22" fmla="*/ 917 w 992"/>
                  <a:gd name="T23" fmla="*/ 610 h 1420"/>
                  <a:gd name="T24" fmla="*/ 965 w 992"/>
                  <a:gd name="T25" fmla="*/ 609 h 1420"/>
                  <a:gd name="T26" fmla="*/ 992 w 992"/>
                  <a:gd name="T27" fmla="*/ 562 h 1420"/>
                  <a:gd name="T28" fmla="*/ 822 w 992"/>
                  <a:gd name="T29" fmla="*/ 384 h 1420"/>
                  <a:gd name="T30" fmla="*/ 815 w 992"/>
                  <a:gd name="T31" fmla="*/ 307 h 1420"/>
                  <a:gd name="T32" fmla="*/ 871 w 992"/>
                  <a:gd name="T33" fmla="*/ 266 h 1420"/>
                  <a:gd name="T34" fmla="*/ 845 w 992"/>
                  <a:gd name="T35" fmla="*/ 177 h 1420"/>
                  <a:gd name="T36" fmla="*/ 881 w 992"/>
                  <a:gd name="T37" fmla="*/ 176 h 1420"/>
                  <a:gd name="T38" fmla="*/ 891 w 992"/>
                  <a:gd name="T39" fmla="*/ 58 h 1420"/>
                  <a:gd name="T40" fmla="*/ 437 w 992"/>
                  <a:gd name="T41" fmla="*/ 0 h 1420"/>
                  <a:gd name="T42" fmla="*/ 247 w 992"/>
                  <a:gd name="T43" fmla="*/ 132 h 1420"/>
                  <a:gd name="T44" fmla="*/ 200 w 992"/>
                  <a:gd name="T45" fmla="*/ 285 h 1420"/>
                  <a:gd name="T46" fmla="*/ 231 w 992"/>
                  <a:gd name="T47" fmla="*/ 312 h 1420"/>
                  <a:gd name="T48" fmla="*/ 295 w 992"/>
                  <a:gd name="T49" fmla="*/ 274 h 1420"/>
                  <a:gd name="T50" fmla="*/ 315 w 992"/>
                  <a:gd name="T51" fmla="*/ 343 h 1420"/>
                  <a:gd name="T52" fmla="*/ 272 w 992"/>
                  <a:gd name="T53" fmla="*/ 438 h 1420"/>
                  <a:gd name="T54" fmla="*/ 284 w 992"/>
                  <a:gd name="T55" fmla="*/ 503 h 1420"/>
                  <a:gd name="T56" fmla="*/ 165 w 992"/>
                  <a:gd name="T57" fmla="*/ 605 h 1420"/>
                  <a:gd name="T58" fmla="*/ 90 w 992"/>
                  <a:gd name="T59" fmla="*/ 586 h 1420"/>
                  <a:gd name="T60" fmla="*/ 0 w 992"/>
                  <a:gd name="T61" fmla="*/ 599 h 1420"/>
                  <a:gd name="T62" fmla="*/ 2 w 992"/>
                  <a:gd name="T63" fmla="*/ 617 h 1420"/>
                  <a:gd name="T64" fmla="*/ 94 w 992"/>
                  <a:gd name="T65" fmla="*/ 720 h 1420"/>
                  <a:gd name="T66" fmla="*/ 86 w 992"/>
                  <a:gd name="T67" fmla="*/ 780 h 1420"/>
                  <a:gd name="T68" fmla="*/ 110 w 992"/>
                  <a:gd name="T69" fmla="*/ 807 h 1420"/>
                  <a:gd name="T70" fmla="*/ 173 w 992"/>
                  <a:gd name="T71" fmla="*/ 822 h 1420"/>
                  <a:gd name="T72" fmla="*/ 190 w 992"/>
                  <a:gd name="T73" fmla="*/ 880 h 1420"/>
                  <a:gd name="T74" fmla="*/ 248 w 992"/>
                  <a:gd name="T75" fmla="*/ 880 h 1420"/>
                  <a:gd name="T76" fmla="*/ 269 w 992"/>
                  <a:gd name="T77" fmla="*/ 918 h 1420"/>
                  <a:gd name="T78" fmla="*/ 300 w 992"/>
                  <a:gd name="T79" fmla="*/ 919 h 1420"/>
                  <a:gd name="T80" fmla="*/ 280 w 992"/>
                  <a:gd name="T81" fmla="*/ 973 h 1420"/>
                  <a:gd name="T82" fmla="*/ 155 w 992"/>
                  <a:gd name="T83" fmla="*/ 1007 h 1420"/>
                  <a:gd name="T84" fmla="*/ 138 w 992"/>
                  <a:gd name="T85" fmla="*/ 1029 h 1420"/>
                  <a:gd name="T86" fmla="*/ 177 w 992"/>
                  <a:gd name="T87" fmla="*/ 1139 h 1420"/>
                  <a:gd name="T88" fmla="*/ 160 w 992"/>
                  <a:gd name="T89" fmla="*/ 1141 h 1420"/>
                  <a:gd name="T90" fmla="*/ 143 w 992"/>
                  <a:gd name="T91" fmla="*/ 1171 h 1420"/>
                  <a:gd name="T92" fmla="*/ 201 w 992"/>
                  <a:gd name="T93" fmla="*/ 1221 h 1420"/>
                  <a:gd name="T94" fmla="*/ 188 w 992"/>
                  <a:gd name="T95" fmla="*/ 1318 h 1420"/>
                  <a:gd name="T96" fmla="*/ 168 w 992"/>
                  <a:gd name="T97" fmla="*/ 1381 h 1420"/>
                  <a:gd name="T98" fmla="*/ 128 w 992"/>
                  <a:gd name="T99" fmla="*/ 1397 h 1420"/>
                  <a:gd name="T100" fmla="*/ 114 w 992"/>
                  <a:gd name="T101" fmla="*/ 1420 h 1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992" h="1420">
                    <a:moveTo>
                      <a:pt x="114" y="1420"/>
                    </a:moveTo>
                    <a:lnTo>
                      <a:pt x="192" y="1394"/>
                    </a:lnTo>
                    <a:lnTo>
                      <a:pt x="665" y="1170"/>
                    </a:lnTo>
                    <a:lnTo>
                      <a:pt x="758" y="997"/>
                    </a:lnTo>
                    <a:lnTo>
                      <a:pt x="788" y="993"/>
                    </a:lnTo>
                    <a:lnTo>
                      <a:pt x="792" y="923"/>
                    </a:lnTo>
                    <a:lnTo>
                      <a:pt x="765" y="891"/>
                    </a:lnTo>
                    <a:lnTo>
                      <a:pt x="753" y="791"/>
                    </a:lnTo>
                    <a:lnTo>
                      <a:pt x="749" y="708"/>
                    </a:lnTo>
                    <a:lnTo>
                      <a:pt x="781" y="674"/>
                    </a:lnTo>
                    <a:lnTo>
                      <a:pt x="832" y="675"/>
                    </a:lnTo>
                    <a:lnTo>
                      <a:pt x="917" y="610"/>
                    </a:lnTo>
                    <a:lnTo>
                      <a:pt x="965" y="609"/>
                    </a:lnTo>
                    <a:lnTo>
                      <a:pt x="992" y="562"/>
                    </a:lnTo>
                    <a:lnTo>
                      <a:pt x="822" y="384"/>
                    </a:lnTo>
                    <a:lnTo>
                      <a:pt x="815" y="307"/>
                    </a:lnTo>
                    <a:lnTo>
                      <a:pt x="871" y="266"/>
                    </a:lnTo>
                    <a:lnTo>
                      <a:pt x="845" y="177"/>
                    </a:lnTo>
                    <a:lnTo>
                      <a:pt x="881" y="176"/>
                    </a:lnTo>
                    <a:lnTo>
                      <a:pt x="891" y="58"/>
                    </a:lnTo>
                    <a:lnTo>
                      <a:pt x="437" y="0"/>
                    </a:lnTo>
                    <a:lnTo>
                      <a:pt x="247" y="132"/>
                    </a:lnTo>
                    <a:lnTo>
                      <a:pt x="200" y="285"/>
                    </a:lnTo>
                    <a:lnTo>
                      <a:pt x="231" y="312"/>
                    </a:lnTo>
                    <a:lnTo>
                      <a:pt x="295" y="274"/>
                    </a:lnTo>
                    <a:lnTo>
                      <a:pt x="315" y="343"/>
                    </a:lnTo>
                    <a:lnTo>
                      <a:pt x="272" y="438"/>
                    </a:lnTo>
                    <a:lnTo>
                      <a:pt x="284" y="503"/>
                    </a:lnTo>
                    <a:lnTo>
                      <a:pt x="165" y="605"/>
                    </a:lnTo>
                    <a:lnTo>
                      <a:pt x="90" y="586"/>
                    </a:lnTo>
                    <a:lnTo>
                      <a:pt x="0" y="599"/>
                    </a:lnTo>
                    <a:lnTo>
                      <a:pt x="2" y="617"/>
                    </a:lnTo>
                    <a:lnTo>
                      <a:pt x="94" y="720"/>
                    </a:lnTo>
                    <a:lnTo>
                      <a:pt x="86" y="780"/>
                    </a:lnTo>
                    <a:lnTo>
                      <a:pt x="110" y="807"/>
                    </a:lnTo>
                    <a:lnTo>
                      <a:pt x="173" y="822"/>
                    </a:lnTo>
                    <a:lnTo>
                      <a:pt x="190" y="880"/>
                    </a:lnTo>
                    <a:lnTo>
                      <a:pt x="248" y="880"/>
                    </a:lnTo>
                    <a:lnTo>
                      <a:pt x="269" y="918"/>
                    </a:lnTo>
                    <a:lnTo>
                      <a:pt x="300" y="919"/>
                    </a:lnTo>
                    <a:lnTo>
                      <a:pt x="280" y="973"/>
                    </a:lnTo>
                    <a:lnTo>
                      <a:pt x="155" y="1007"/>
                    </a:lnTo>
                    <a:lnTo>
                      <a:pt x="138" y="1029"/>
                    </a:lnTo>
                    <a:lnTo>
                      <a:pt x="177" y="1139"/>
                    </a:lnTo>
                    <a:lnTo>
                      <a:pt x="160" y="1141"/>
                    </a:lnTo>
                    <a:lnTo>
                      <a:pt x="143" y="1171"/>
                    </a:lnTo>
                    <a:lnTo>
                      <a:pt x="201" y="1221"/>
                    </a:lnTo>
                    <a:lnTo>
                      <a:pt x="188" y="1318"/>
                    </a:lnTo>
                    <a:lnTo>
                      <a:pt x="168" y="1381"/>
                    </a:lnTo>
                    <a:lnTo>
                      <a:pt x="128" y="1397"/>
                    </a:lnTo>
                    <a:lnTo>
                      <a:pt x="114" y="1420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420" name="Freeform 132"/>
              <p:cNvSpPr>
                <a:spLocks noChangeAspect="1"/>
              </p:cNvSpPr>
              <p:nvPr/>
            </p:nvSpPr>
            <p:spPr bwMode="auto">
              <a:xfrm>
                <a:off x="3081" y="1962"/>
                <a:ext cx="303" cy="137"/>
              </a:xfrm>
              <a:custGeom>
                <a:avLst/>
                <a:gdLst>
                  <a:gd name="T0" fmla="*/ 1507 w 1676"/>
                  <a:gd name="T1" fmla="*/ 180 h 761"/>
                  <a:gd name="T2" fmla="*/ 1655 w 1676"/>
                  <a:gd name="T3" fmla="*/ 389 h 761"/>
                  <a:gd name="T4" fmla="*/ 1676 w 1676"/>
                  <a:gd name="T5" fmla="*/ 421 h 761"/>
                  <a:gd name="T6" fmla="*/ 1674 w 1676"/>
                  <a:gd name="T7" fmla="*/ 425 h 761"/>
                  <a:gd name="T8" fmla="*/ 1372 w 1676"/>
                  <a:gd name="T9" fmla="*/ 453 h 761"/>
                  <a:gd name="T10" fmla="*/ 1378 w 1676"/>
                  <a:gd name="T11" fmla="*/ 457 h 761"/>
                  <a:gd name="T12" fmla="*/ 1322 w 1676"/>
                  <a:gd name="T13" fmla="*/ 645 h 761"/>
                  <a:gd name="T14" fmla="*/ 1294 w 1676"/>
                  <a:gd name="T15" fmla="*/ 645 h 761"/>
                  <a:gd name="T16" fmla="*/ 1101 w 1676"/>
                  <a:gd name="T17" fmla="*/ 531 h 761"/>
                  <a:gd name="T18" fmla="*/ 353 w 1676"/>
                  <a:gd name="T19" fmla="*/ 702 h 761"/>
                  <a:gd name="T20" fmla="*/ 0 w 1676"/>
                  <a:gd name="T21" fmla="*/ 761 h 761"/>
                  <a:gd name="T22" fmla="*/ 84 w 1676"/>
                  <a:gd name="T23" fmla="*/ 558 h 761"/>
                  <a:gd name="T24" fmla="*/ 210 w 1676"/>
                  <a:gd name="T25" fmla="*/ 425 h 761"/>
                  <a:gd name="T26" fmla="*/ 359 w 1676"/>
                  <a:gd name="T27" fmla="*/ 323 h 761"/>
                  <a:gd name="T28" fmla="*/ 431 w 1676"/>
                  <a:gd name="T29" fmla="*/ 325 h 761"/>
                  <a:gd name="T30" fmla="*/ 574 w 1676"/>
                  <a:gd name="T31" fmla="*/ 258 h 761"/>
                  <a:gd name="T32" fmla="*/ 574 w 1676"/>
                  <a:gd name="T33" fmla="*/ 102 h 761"/>
                  <a:gd name="T34" fmla="*/ 556 w 1676"/>
                  <a:gd name="T35" fmla="*/ 72 h 761"/>
                  <a:gd name="T36" fmla="*/ 560 w 1676"/>
                  <a:gd name="T37" fmla="*/ 50 h 761"/>
                  <a:gd name="T38" fmla="*/ 620 w 1676"/>
                  <a:gd name="T39" fmla="*/ 0 h 761"/>
                  <a:gd name="T40" fmla="*/ 688 w 1676"/>
                  <a:gd name="T41" fmla="*/ 8 h 761"/>
                  <a:gd name="T42" fmla="*/ 727 w 1676"/>
                  <a:gd name="T43" fmla="*/ 66 h 761"/>
                  <a:gd name="T44" fmla="*/ 772 w 1676"/>
                  <a:gd name="T45" fmla="*/ 100 h 761"/>
                  <a:gd name="T46" fmla="*/ 845 w 1676"/>
                  <a:gd name="T47" fmla="*/ 112 h 761"/>
                  <a:gd name="T48" fmla="*/ 880 w 1676"/>
                  <a:gd name="T49" fmla="*/ 126 h 761"/>
                  <a:gd name="T50" fmla="*/ 913 w 1676"/>
                  <a:gd name="T51" fmla="*/ 176 h 761"/>
                  <a:gd name="T52" fmla="*/ 942 w 1676"/>
                  <a:gd name="T53" fmla="*/ 203 h 761"/>
                  <a:gd name="T54" fmla="*/ 955 w 1676"/>
                  <a:gd name="T55" fmla="*/ 261 h 761"/>
                  <a:gd name="T56" fmla="*/ 1076 w 1676"/>
                  <a:gd name="T57" fmla="*/ 196 h 761"/>
                  <a:gd name="T58" fmla="*/ 1150 w 1676"/>
                  <a:gd name="T59" fmla="*/ 248 h 761"/>
                  <a:gd name="T60" fmla="*/ 1172 w 1676"/>
                  <a:gd name="T61" fmla="*/ 254 h 761"/>
                  <a:gd name="T62" fmla="*/ 1258 w 1676"/>
                  <a:gd name="T63" fmla="*/ 211 h 761"/>
                  <a:gd name="T64" fmla="*/ 1341 w 1676"/>
                  <a:gd name="T65" fmla="*/ 60 h 761"/>
                  <a:gd name="T66" fmla="*/ 1384 w 1676"/>
                  <a:gd name="T67" fmla="*/ 29 h 761"/>
                  <a:gd name="T68" fmla="*/ 1507 w 1676"/>
                  <a:gd name="T69" fmla="*/ 180 h 7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76" h="761">
                    <a:moveTo>
                      <a:pt x="1507" y="180"/>
                    </a:moveTo>
                    <a:lnTo>
                      <a:pt x="1655" y="389"/>
                    </a:lnTo>
                    <a:lnTo>
                      <a:pt x="1676" y="421"/>
                    </a:lnTo>
                    <a:lnTo>
                      <a:pt x="1674" y="425"/>
                    </a:lnTo>
                    <a:lnTo>
                      <a:pt x="1372" y="453"/>
                    </a:lnTo>
                    <a:lnTo>
                      <a:pt x="1378" y="457"/>
                    </a:lnTo>
                    <a:lnTo>
                      <a:pt x="1322" y="645"/>
                    </a:lnTo>
                    <a:lnTo>
                      <a:pt x="1294" y="645"/>
                    </a:lnTo>
                    <a:lnTo>
                      <a:pt x="1101" y="531"/>
                    </a:lnTo>
                    <a:lnTo>
                      <a:pt x="353" y="702"/>
                    </a:lnTo>
                    <a:lnTo>
                      <a:pt x="0" y="761"/>
                    </a:lnTo>
                    <a:lnTo>
                      <a:pt x="84" y="558"/>
                    </a:lnTo>
                    <a:lnTo>
                      <a:pt x="210" y="425"/>
                    </a:lnTo>
                    <a:lnTo>
                      <a:pt x="359" y="323"/>
                    </a:lnTo>
                    <a:lnTo>
                      <a:pt x="431" y="325"/>
                    </a:lnTo>
                    <a:lnTo>
                      <a:pt x="574" y="258"/>
                    </a:lnTo>
                    <a:lnTo>
                      <a:pt x="574" y="102"/>
                    </a:lnTo>
                    <a:lnTo>
                      <a:pt x="556" y="72"/>
                    </a:lnTo>
                    <a:lnTo>
                      <a:pt x="560" y="50"/>
                    </a:lnTo>
                    <a:lnTo>
                      <a:pt x="620" y="0"/>
                    </a:lnTo>
                    <a:lnTo>
                      <a:pt x="688" y="8"/>
                    </a:lnTo>
                    <a:lnTo>
                      <a:pt x="727" y="66"/>
                    </a:lnTo>
                    <a:lnTo>
                      <a:pt x="772" y="100"/>
                    </a:lnTo>
                    <a:lnTo>
                      <a:pt x="845" y="112"/>
                    </a:lnTo>
                    <a:lnTo>
                      <a:pt x="880" y="126"/>
                    </a:lnTo>
                    <a:lnTo>
                      <a:pt x="913" y="176"/>
                    </a:lnTo>
                    <a:lnTo>
                      <a:pt x="942" y="203"/>
                    </a:lnTo>
                    <a:lnTo>
                      <a:pt x="955" y="261"/>
                    </a:lnTo>
                    <a:lnTo>
                      <a:pt x="1076" y="196"/>
                    </a:lnTo>
                    <a:lnTo>
                      <a:pt x="1150" y="248"/>
                    </a:lnTo>
                    <a:lnTo>
                      <a:pt x="1172" y="254"/>
                    </a:lnTo>
                    <a:lnTo>
                      <a:pt x="1258" y="211"/>
                    </a:lnTo>
                    <a:lnTo>
                      <a:pt x="1341" y="60"/>
                    </a:lnTo>
                    <a:lnTo>
                      <a:pt x="1384" y="29"/>
                    </a:lnTo>
                    <a:lnTo>
                      <a:pt x="1507" y="180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421" name="Freeform 133"/>
              <p:cNvSpPr>
                <a:spLocks noChangeAspect="1"/>
              </p:cNvSpPr>
              <p:nvPr/>
            </p:nvSpPr>
            <p:spPr bwMode="auto">
              <a:xfrm>
                <a:off x="3184" y="1905"/>
                <a:ext cx="147" cy="104"/>
              </a:xfrm>
              <a:custGeom>
                <a:avLst/>
                <a:gdLst>
                  <a:gd name="T0" fmla="*/ 34 w 818"/>
                  <a:gd name="T1" fmla="*/ 91 h 575"/>
                  <a:gd name="T2" fmla="*/ 174 w 818"/>
                  <a:gd name="T3" fmla="*/ 105 h 575"/>
                  <a:gd name="T4" fmla="*/ 246 w 818"/>
                  <a:gd name="T5" fmla="*/ 70 h 575"/>
                  <a:gd name="T6" fmla="*/ 312 w 818"/>
                  <a:gd name="T7" fmla="*/ 93 h 575"/>
                  <a:gd name="T8" fmla="*/ 378 w 818"/>
                  <a:gd name="T9" fmla="*/ 62 h 575"/>
                  <a:gd name="T10" fmla="*/ 401 w 818"/>
                  <a:gd name="T11" fmla="*/ 75 h 575"/>
                  <a:gd name="T12" fmla="*/ 680 w 818"/>
                  <a:gd name="T13" fmla="*/ 68 h 575"/>
                  <a:gd name="T14" fmla="*/ 723 w 818"/>
                  <a:gd name="T15" fmla="*/ 0 h 575"/>
                  <a:gd name="T16" fmla="*/ 738 w 818"/>
                  <a:gd name="T17" fmla="*/ 68 h 575"/>
                  <a:gd name="T18" fmla="*/ 771 w 818"/>
                  <a:gd name="T19" fmla="*/ 128 h 575"/>
                  <a:gd name="T20" fmla="*/ 765 w 818"/>
                  <a:gd name="T21" fmla="*/ 188 h 575"/>
                  <a:gd name="T22" fmla="*/ 818 w 818"/>
                  <a:gd name="T23" fmla="*/ 343 h 575"/>
                  <a:gd name="T24" fmla="*/ 777 w 818"/>
                  <a:gd name="T25" fmla="*/ 376 h 575"/>
                  <a:gd name="T26" fmla="*/ 708 w 818"/>
                  <a:gd name="T27" fmla="*/ 504 h 575"/>
                  <a:gd name="T28" fmla="*/ 690 w 818"/>
                  <a:gd name="T29" fmla="*/ 525 h 575"/>
                  <a:gd name="T30" fmla="*/ 608 w 818"/>
                  <a:gd name="T31" fmla="*/ 570 h 575"/>
                  <a:gd name="T32" fmla="*/ 587 w 818"/>
                  <a:gd name="T33" fmla="*/ 564 h 575"/>
                  <a:gd name="T34" fmla="*/ 512 w 818"/>
                  <a:gd name="T35" fmla="*/ 510 h 575"/>
                  <a:gd name="T36" fmla="*/ 389 w 818"/>
                  <a:gd name="T37" fmla="*/ 575 h 575"/>
                  <a:gd name="T38" fmla="*/ 376 w 818"/>
                  <a:gd name="T39" fmla="*/ 519 h 575"/>
                  <a:gd name="T40" fmla="*/ 341 w 818"/>
                  <a:gd name="T41" fmla="*/ 482 h 575"/>
                  <a:gd name="T42" fmla="*/ 312 w 818"/>
                  <a:gd name="T43" fmla="*/ 442 h 575"/>
                  <a:gd name="T44" fmla="*/ 279 w 818"/>
                  <a:gd name="T45" fmla="*/ 426 h 575"/>
                  <a:gd name="T46" fmla="*/ 204 w 818"/>
                  <a:gd name="T47" fmla="*/ 414 h 575"/>
                  <a:gd name="T48" fmla="*/ 161 w 818"/>
                  <a:gd name="T49" fmla="*/ 384 h 575"/>
                  <a:gd name="T50" fmla="*/ 124 w 818"/>
                  <a:gd name="T51" fmla="*/ 320 h 575"/>
                  <a:gd name="T52" fmla="*/ 54 w 818"/>
                  <a:gd name="T53" fmla="*/ 314 h 575"/>
                  <a:gd name="T54" fmla="*/ 0 w 818"/>
                  <a:gd name="T55" fmla="*/ 318 h 575"/>
                  <a:gd name="T56" fmla="*/ 0 w 818"/>
                  <a:gd name="T57" fmla="*/ 219 h 575"/>
                  <a:gd name="T58" fmla="*/ 46 w 818"/>
                  <a:gd name="T59" fmla="*/ 141 h 575"/>
                  <a:gd name="T60" fmla="*/ 34 w 818"/>
                  <a:gd name="T61" fmla="*/ 91 h 5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818" h="575">
                    <a:moveTo>
                      <a:pt x="34" y="91"/>
                    </a:moveTo>
                    <a:lnTo>
                      <a:pt x="174" y="105"/>
                    </a:lnTo>
                    <a:lnTo>
                      <a:pt x="246" y="70"/>
                    </a:lnTo>
                    <a:lnTo>
                      <a:pt x="312" y="93"/>
                    </a:lnTo>
                    <a:lnTo>
                      <a:pt x="378" y="62"/>
                    </a:lnTo>
                    <a:lnTo>
                      <a:pt x="401" y="75"/>
                    </a:lnTo>
                    <a:lnTo>
                      <a:pt x="680" y="68"/>
                    </a:lnTo>
                    <a:lnTo>
                      <a:pt x="723" y="0"/>
                    </a:lnTo>
                    <a:lnTo>
                      <a:pt x="738" y="68"/>
                    </a:lnTo>
                    <a:lnTo>
                      <a:pt x="771" y="128"/>
                    </a:lnTo>
                    <a:lnTo>
                      <a:pt x="765" y="188"/>
                    </a:lnTo>
                    <a:lnTo>
                      <a:pt x="818" y="343"/>
                    </a:lnTo>
                    <a:lnTo>
                      <a:pt x="777" y="376"/>
                    </a:lnTo>
                    <a:lnTo>
                      <a:pt x="708" y="504"/>
                    </a:lnTo>
                    <a:lnTo>
                      <a:pt x="690" y="525"/>
                    </a:lnTo>
                    <a:lnTo>
                      <a:pt x="608" y="570"/>
                    </a:lnTo>
                    <a:lnTo>
                      <a:pt x="587" y="564"/>
                    </a:lnTo>
                    <a:lnTo>
                      <a:pt x="512" y="510"/>
                    </a:lnTo>
                    <a:lnTo>
                      <a:pt x="389" y="575"/>
                    </a:lnTo>
                    <a:lnTo>
                      <a:pt x="376" y="519"/>
                    </a:lnTo>
                    <a:lnTo>
                      <a:pt x="341" y="482"/>
                    </a:lnTo>
                    <a:lnTo>
                      <a:pt x="312" y="442"/>
                    </a:lnTo>
                    <a:lnTo>
                      <a:pt x="279" y="426"/>
                    </a:lnTo>
                    <a:lnTo>
                      <a:pt x="204" y="414"/>
                    </a:lnTo>
                    <a:lnTo>
                      <a:pt x="161" y="384"/>
                    </a:lnTo>
                    <a:lnTo>
                      <a:pt x="124" y="320"/>
                    </a:lnTo>
                    <a:lnTo>
                      <a:pt x="54" y="314"/>
                    </a:lnTo>
                    <a:lnTo>
                      <a:pt x="0" y="318"/>
                    </a:lnTo>
                    <a:lnTo>
                      <a:pt x="0" y="219"/>
                    </a:lnTo>
                    <a:lnTo>
                      <a:pt x="46" y="141"/>
                    </a:lnTo>
                    <a:lnTo>
                      <a:pt x="34" y="91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422" name="Freeform 134"/>
              <p:cNvSpPr>
                <a:spLocks noChangeAspect="1"/>
              </p:cNvSpPr>
              <p:nvPr/>
            </p:nvSpPr>
            <p:spPr bwMode="auto">
              <a:xfrm>
                <a:off x="3314" y="1800"/>
                <a:ext cx="219" cy="237"/>
              </a:xfrm>
              <a:custGeom>
                <a:avLst/>
                <a:gdLst>
                  <a:gd name="T0" fmla="*/ 0 w 1214"/>
                  <a:gd name="T1" fmla="*/ 579 h 1314"/>
                  <a:gd name="T2" fmla="*/ 15 w 1214"/>
                  <a:gd name="T3" fmla="*/ 655 h 1314"/>
                  <a:gd name="T4" fmla="*/ 48 w 1214"/>
                  <a:gd name="T5" fmla="*/ 711 h 1314"/>
                  <a:gd name="T6" fmla="*/ 42 w 1214"/>
                  <a:gd name="T7" fmla="*/ 776 h 1314"/>
                  <a:gd name="T8" fmla="*/ 97 w 1214"/>
                  <a:gd name="T9" fmla="*/ 926 h 1314"/>
                  <a:gd name="T10" fmla="*/ 214 w 1214"/>
                  <a:gd name="T11" fmla="*/ 1069 h 1314"/>
                  <a:gd name="T12" fmla="*/ 387 w 1214"/>
                  <a:gd name="T13" fmla="*/ 1314 h 1314"/>
                  <a:gd name="T14" fmla="*/ 399 w 1214"/>
                  <a:gd name="T15" fmla="*/ 1212 h 1314"/>
                  <a:gd name="T16" fmla="*/ 372 w 1214"/>
                  <a:gd name="T17" fmla="*/ 1184 h 1314"/>
                  <a:gd name="T18" fmla="*/ 389 w 1214"/>
                  <a:gd name="T19" fmla="*/ 1095 h 1314"/>
                  <a:gd name="T20" fmla="*/ 443 w 1214"/>
                  <a:gd name="T21" fmla="*/ 1097 h 1314"/>
                  <a:gd name="T22" fmla="*/ 614 w 1214"/>
                  <a:gd name="T23" fmla="*/ 862 h 1314"/>
                  <a:gd name="T24" fmla="*/ 688 w 1214"/>
                  <a:gd name="T25" fmla="*/ 778 h 1314"/>
                  <a:gd name="T26" fmla="*/ 764 w 1214"/>
                  <a:gd name="T27" fmla="*/ 558 h 1314"/>
                  <a:gd name="T28" fmla="*/ 862 w 1214"/>
                  <a:gd name="T29" fmla="*/ 430 h 1314"/>
                  <a:gd name="T30" fmla="*/ 1085 w 1214"/>
                  <a:gd name="T31" fmla="*/ 439 h 1314"/>
                  <a:gd name="T32" fmla="*/ 1129 w 1214"/>
                  <a:gd name="T33" fmla="*/ 417 h 1314"/>
                  <a:gd name="T34" fmla="*/ 1129 w 1214"/>
                  <a:gd name="T35" fmla="*/ 387 h 1314"/>
                  <a:gd name="T36" fmla="*/ 1214 w 1214"/>
                  <a:gd name="T37" fmla="*/ 304 h 1314"/>
                  <a:gd name="T38" fmla="*/ 1205 w 1214"/>
                  <a:gd name="T39" fmla="*/ 256 h 1314"/>
                  <a:gd name="T40" fmla="*/ 1147 w 1214"/>
                  <a:gd name="T41" fmla="*/ 250 h 1314"/>
                  <a:gd name="T42" fmla="*/ 1069 w 1214"/>
                  <a:gd name="T43" fmla="*/ 250 h 1314"/>
                  <a:gd name="T44" fmla="*/ 1003 w 1214"/>
                  <a:gd name="T45" fmla="*/ 217 h 1314"/>
                  <a:gd name="T46" fmla="*/ 953 w 1214"/>
                  <a:gd name="T47" fmla="*/ 148 h 1314"/>
                  <a:gd name="T48" fmla="*/ 798 w 1214"/>
                  <a:gd name="T49" fmla="*/ 104 h 1314"/>
                  <a:gd name="T50" fmla="*/ 497 w 1214"/>
                  <a:gd name="T51" fmla="*/ 0 h 1314"/>
                  <a:gd name="T52" fmla="*/ 238 w 1214"/>
                  <a:gd name="T53" fmla="*/ 162 h 1314"/>
                  <a:gd name="T54" fmla="*/ 230 w 1214"/>
                  <a:gd name="T55" fmla="*/ 184 h 1314"/>
                  <a:gd name="T56" fmla="*/ 250 w 1214"/>
                  <a:gd name="T57" fmla="*/ 281 h 1314"/>
                  <a:gd name="T58" fmla="*/ 218 w 1214"/>
                  <a:gd name="T59" fmla="*/ 327 h 1314"/>
                  <a:gd name="T60" fmla="*/ 168 w 1214"/>
                  <a:gd name="T61" fmla="*/ 376 h 1314"/>
                  <a:gd name="T62" fmla="*/ 106 w 1214"/>
                  <a:gd name="T63" fmla="*/ 395 h 1314"/>
                  <a:gd name="T64" fmla="*/ 0 w 1214"/>
                  <a:gd name="T65" fmla="*/ 579 h 13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4" h="1314">
                    <a:moveTo>
                      <a:pt x="0" y="579"/>
                    </a:moveTo>
                    <a:lnTo>
                      <a:pt x="15" y="655"/>
                    </a:lnTo>
                    <a:lnTo>
                      <a:pt x="48" y="711"/>
                    </a:lnTo>
                    <a:lnTo>
                      <a:pt x="42" y="776"/>
                    </a:lnTo>
                    <a:lnTo>
                      <a:pt x="97" y="926"/>
                    </a:lnTo>
                    <a:lnTo>
                      <a:pt x="214" y="1069"/>
                    </a:lnTo>
                    <a:lnTo>
                      <a:pt x="387" y="1314"/>
                    </a:lnTo>
                    <a:lnTo>
                      <a:pt x="399" y="1212"/>
                    </a:lnTo>
                    <a:lnTo>
                      <a:pt x="372" y="1184"/>
                    </a:lnTo>
                    <a:lnTo>
                      <a:pt x="389" y="1095"/>
                    </a:lnTo>
                    <a:lnTo>
                      <a:pt x="443" y="1097"/>
                    </a:lnTo>
                    <a:lnTo>
                      <a:pt x="614" y="862"/>
                    </a:lnTo>
                    <a:lnTo>
                      <a:pt x="688" y="778"/>
                    </a:lnTo>
                    <a:lnTo>
                      <a:pt x="764" y="558"/>
                    </a:lnTo>
                    <a:lnTo>
                      <a:pt x="862" y="430"/>
                    </a:lnTo>
                    <a:lnTo>
                      <a:pt x="1085" y="439"/>
                    </a:lnTo>
                    <a:lnTo>
                      <a:pt x="1129" y="417"/>
                    </a:lnTo>
                    <a:lnTo>
                      <a:pt x="1129" y="387"/>
                    </a:lnTo>
                    <a:lnTo>
                      <a:pt x="1214" y="304"/>
                    </a:lnTo>
                    <a:lnTo>
                      <a:pt x="1205" y="256"/>
                    </a:lnTo>
                    <a:lnTo>
                      <a:pt x="1147" y="250"/>
                    </a:lnTo>
                    <a:lnTo>
                      <a:pt x="1069" y="250"/>
                    </a:lnTo>
                    <a:lnTo>
                      <a:pt x="1003" y="217"/>
                    </a:lnTo>
                    <a:lnTo>
                      <a:pt x="953" y="148"/>
                    </a:lnTo>
                    <a:lnTo>
                      <a:pt x="798" y="104"/>
                    </a:lnTo>
                    <a:lnTo>
                      <a:pt x="497" y="0"/>
                    </a:lnTo>
                    <a:lnTo>
                      <a:pt x="238" y="162"/>
                    </a:lnTo>
                    <a:lnTo>
                      <a:pt x="230" y="184"/>
                    </a:lnTo>
                    <a:lnTo>
                      <a:pt x="250" y="281"/>
                    </a:lnTo>
                    <a:lnTo>
                      <a:pt x="218" y="327"/>
                    </a:lnTo>
                    <a:lnTo>
                      <a:pt x="168" y="376"/>
                    </a:lnTo>
                    <a:lnTo>
                      <a:pt x="106" y="395"/>
                    </a:lnTo>
                    <a:lnTo>
                      <a:pt x="0" y="579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423" name="Freeform 135"/>
              <p:cNvSpPr>
                <a:spLocks noChangeAspect="1"/>
              </p:cNvSpPr>
              <p:nvPr/>
            </p:nvSpPr>
            <p:spPr bwMode="auto">
              <a:xfrm>
                <a:off x="3151" y="2316"/>
                <a:ext cx="231" cy="213"/>
              </a:xfrm>
              <a:custGeom>
                <a:avLst/>
                <a:gdLst>
                  <a:gd name="T0" fmla="*/ 58 w 1277"/>
                  <a:gd name="T1" fmla="*/ 236 h 1182"/>
                  <a:gd name="T2" fmla="*/ 123 w 1277"/>
                  <a:gd name="T3" fmla="*/ 257 h 1182"/>
                  <a:gd name="T4" fmla="*/ 212 w 1277"/>
                  <a:gd name="T5" fmla="*/ 312 h 1182"/>
                  <a:gd name="T6" fmla="*/ 242 w 1277"/>
                  <a:gd name="T7" fmla="*/ 312 h 1182"/>
                  <a:gd name="T8" fmla="*/ 287 w 1277"/>
                  <a:gd name="T9" fmla="*/ 257 h 1182"/>
                  <a:gd name="T10" fmla="*/ 389 w 1277"/>
                  <a:gd name="T11" fmla="*/ 272 h 1182"/>
                  <a:gd name="T12" fmla="*/ 454 w 1277"/>
                  <a:gd name="T13" fmla="*/ 312 h 1182"/>
                  <a:gd name="T14" fmla="*/ 532 w 1277"/>
                  <a:gd name="T15" fmla="*/ 312 h 1182"/>
                  <a:gd name="T16" fmla="*/ 543 w 1277"/>
                  <a:gd name="T17" fmla="*/ 274 h 1182"/>
                  <a:gd name="T18" fmla="*/ 581 w 1277"/>
                  <a:gd name="T19" fmla="*/ 261 h 1182"/>
                  <a:gd name="T20" fmla="*/ 657 w 1277"/>
                  <a:gd name="T21" fmla="*/ 294 h 1182"/>
                  <a:gd name="T22" fmla="*/ 674 w 1277"/>
                  <a:gd name="T23" fmla="*/ 225 h 1182"/>
                  <a:gd name="T24" fmla="*/ 795 w 1277"/>
                  <a:gd name="T25" fmla="*/ 225 h 1182"/>
                  <a:gd name="T26" fmla="*/ 802 w 1277"/>
                  <a:gd name="T27" fmla="*/ 238 h 1182"/>
                  <a:gd name="T28" fmla="*/ 1277 w 1277"/>
                  <a:gd name="T29" fmla="*/ 0 h 1182"/>
                  <a:gd name="T30" fmla="*/ 1250 w 1277"/>
                  <a:gd name="T31" fmla="*/ 132 h 1182"/>
                  <a:gd name="T32" fmla="*/ 1208 w 1277"/>
                  <a:gd name="T33" fmla="*/ 134 h 1182"/>
                  <a:gd name="T34" fmla="*/ 1076 w 1277"/>
                  <a:gd name="T35" fmla="*/ 372 h 1182"/>
                  <a:gd name="T36" fmla="*/ 1045 w 1277"/>
                  <a:gd name="T37" fmla="*/ 411 h 1182"/>
                  <a:gd name="T38" fmla="*/ 1043 w 1277"/>
                  <a:gd name="T39" fmla="*/ 439 h 1182"/>
                  <a:gd name="T40" fmla="*/ 1074 w 1277"/>
                  <a:gd name="T41" fmla="*/ 493 h 1182"/>
                  <a:gd name="T42" fmla="*/ 1085 w 1277"/>
                  <a:gd name="T43" fmla="*/ 526 h 1182"/>
                  <a:gd name="T44" fmla="*/ 1029 w 1277"/>
                  <a:gd name="T45" fmla="*/ 575 h 1182"/>
                  <a:gd name="T46" fmla="*/ 1018 w 1277"/>
                  <a:gd name="T47" fmla="*/ 593 h 1182"/>
                  <a:gd name="T48" fmla="*/ 1043 w 1277"/>
                  <a:gd name="T49" fmla="*/ 653 h 1182"/>
                  <a:gd name="T50" fmla="*/ 991 w 1277"/>
                  <a:gd name="T51" fmla="*/ 703 h 1182"/>
                  <a:gd name="T52" fmla="*/ 1011 w 1277"/>
                  <a:gd name="T53" fmla="*/ 727 h 1182"/>
                  <a:gd name="T54" fmla="*/ 1022 w 1277"/>
                  <a:gd name="T55" fmla="*/ 768 h 1182"/>
                  <a:gd name="T56" fmla="*/ 960 w 1277"/>
                  <a:gd name="T57" fmla="*/ 806 h 1182"/>
                  <a:gd name="T58" fmla="*/ 941 w 1277"/>
                  <a:gd name="T59" fmla="*/ 853 h 1182"/>
                  <a:gd name="T60" fmla="*/ 970 w 1277"/>
                  <a:gd name="T61" fmla="*/ 908 h 1182"/>
                  <a:gd name="T62" fmla="*/ 1047 w 1277"/>
                  <a:gd name="T63" fmla="*/ 910 h 1182"/>
                  <a:gd name="T64" fmla="*/ 1050 w 1277"/>
                  <a:gd name="T65" fmla="*/ 933 h 1182"/>
                  <a:gd name="T66" fmla="*/ 1012 w 1277"/>
                  <a:gd name="T67" fmla="*/ 974 h 1182"/>
                  <a:gd name="T68" fmla="*/ 1059 w 1277"/>
                  <a:gd name="T69" fmla="*/ 1048 h 1182"/>
                  <a:gd name="T70" fmla="*/ 1047 w 1277"/>
                  <a:gd name="T71" fmla="*/ 1085 h 1182"/>
                  <a:gd name="T72" fmla="*/ 989 w 1277"/>
                  <a:gd name="T73" fmla="*/ 1042 h 1182"/>
                  <a:gd name="T74" fmla="*/ 989 w 1277"/>
                  <a:gd name="T75" fmla="*/ 1031 h 1182"/>
                  <a:gd name="T76" fmla="*/ 977 w 1277"/>
                  <a:gd name="T77" fmla="*/ 987 h 1182"/>
                  <a:gd name="T78" fmla="*/ 940 w 1277"/>
                  <a:gd name="T79" fmla="*/ 973 h 1182"/>
                  <a:gd name="T80" fmla="*/ 907 w 1277"/>
                  <a:gd name="T81" fmla="*/ 940 h 1182"/>
                  <a:gd name="T82" fmla="*/ 888 w 1277"/>
                  <a:gd name="T83" fmla="*/ 884 h 1182"/>
                  <a:gd name="T84" fmla="*/ 869 w 1277"/>
                  <a:gd name="T85" fmla="*/ 854 h 1182"/>
                  <a:gd name="T86" fmla="*/ 822 w 1277"/>
                  <a:gd name="T87" fmla="*/ 835 h 1182"/>
                  <a:gd name="T88" fmla="*/ 795 w 1277"/>
                  <a:gd name="T89" fmla="*/ 796 h 1182"/>
                  <a:gd name="T90" fmla="*/ 630 w 1277"/>
                  <a:gd name="T91" fmla="*/ 1007 h 1182"/>
                  <a:gd name="T92" fmla="*/ 521 w 1277"/>
                  <a:gd name="T93" fmla="*/ 1089 h 1182"/>
                  <a:gd name="T94" fmla="*/ 482 w 1277"/>
                  <a:gd name="T95" fmla="*/ 1073 h 1182"/>
                  <a:gd name="T96" fmla="*/ 322 w 1277"/>
                  <a:gd name="T97" fmla="*/ 1182 h 1182"/>
                  <a:gd name="T98" fmla="*/ 101 w 1277"/>
                  <a:gd name="T99" fmla="*/ 1176 h 1182"/>
                  <a:gd name="T100" fmla="*/ 71 w 1277"/>
                  <a:gd name="T101" fmla="*/ 1126 h 1182"/>
                  <a:gd name="T102" fmla="*/ 63 w 1277"/>
                  <a:gd name="T103" fmla="*/ 1035 h 1182"/>
                  <a:gd name="T104" fmla="*/ 33 w 1277"/>
                  <a:gd name="T105" fmla="*/ 967 h 1182"/>
                  <a:gd name="T106" fmla="*/ 21 w 1277"/>
                  <a:gd name="T107" fmla="*/ 913 h 1182"/>
                  <a:gd name="T108" fmla="*/ 20 w 1277"/>
                  <a:gd name="T109" fmla="*/ 885 h 1182"/>
                  <a:gd name="T110" fmla="*/ 36 w 1277"/>
                  <a:gd name="T111" fmla="*/ 852 h 1182"/>
                  <a:gd name="T112" fmla="*/ 69 w 1277"/>
                  <a:gd name="T113" fmla="*/ 834 h 1182"/>
                  <a:gd name="T114" fmla="*/ 106 w 1277"/>
                  <a:gd name="T115" fmla="*/ 763 h 1182"/>
                  <a:gd name="T116" fmla="*/ 108 w 1277"/>
                  <a:gd name="T117" fmla="*/ 667 h 1182"/>
                  <a:gd name="T118" fmla="*/ 0 w 1277"/>
                  <a:gd name="T119" fmla="*/ 477 h 1182"/>
                  <a:gd name="T120" fmla="*/ 7 w 1277"/>
                  <a:gd name="T121" fmla="*/ 341 h 1182"/>
                  <a:gd name="T122" fmla="*/ 58 w 1277"/>
                  <a:gd name="T123" fmla="*/ 236 h 1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77" h="1182">
                    <a:moveTo>
                      <a:pt x="58" y="236"/>
                    </a:moveTo>
                    <a:lnTo>
                      <a:pt x="123" y="257"/>
                    </a:lnTo>
                    <a:lnTo>
                      <a:pt x="212" y="312"/>
                    </a:lnTo>
                    <a:lnTo>
                      <a:pt x="242" y="312"/>
                    </a:lnTo>
                    <a:lnTo>
                      <a:pt x="287" y="257"/>
                    </a:lnTo>
                    <a:lnTo>
                      <a:pt x="389" y="272"/>
                    </a:lnTo>
                    <a:lnTo>
                      <a:pt x="454" y="312"/>
                    </a:lnTo>
                    <a:lnTo>
                      <a:pt x="532" y="312"/>
                    </a:lnTo>
                    <a:lnTo>
                      <a:pt x="543" y="274"/>
                    </a:lnTo>
                    <a:lnTo>
                      <a:pt x="581" y="261"/>
                    </a:lnTo>
                    <a:lnTo>
                      <a:pt x="657" y="294"/>
                    </a:lnTo>
                    <a:lnTo>
                      <a:pt x="674" y="225"/>
                    </a:lnTo>
                    <a:lnTo>
                      <a:pt x="795" y="225"/>
                    </a:lnTo>
                    <a:lnTo>
                      <a:pt x="802" y="238"/>
                    </a:lnTo>
                    <a:lnTo>
                      <a:pt x="1277" y="0"/>
                    </a:lnTo>
                    <a:lnTo>
                      <a:pt x="1250" y="132"/>
                    </a:lnTo>
                    <a:lnTo>
                      <a:pt x="1208" y="134"/>
                    </a:lnTo>
                    <a:lnTo>
                      <a:pt x="1076" y="372"/>
                    </a:lnTo>
                    <a:lnTo>
                      <a:pt x="1045" y="411"/>
                    </a:lnTo>
                    <a:lnTo>
                      <a:pt x="1043" y="439"/>
                    </a:lnTo>
                    <a:lnTo>
                      <a:pt x="1074" y="493"/>
                    </a:lnTo>
                    <a:lnTo>
                      <a:pt x="1085" y="526"/>
                    </a:lnTo>
                    <a:lnTo>
                      <a:pt x="1029" y="575"/>
                    </a:lnTo>
                    <a:lnTo>
                      <a:pt x="1018" y="593"/>
                    </a:lnTo>
                    <a:lnTo>
                      <a:pt x="1043" y="653"/>
                    </a:lnTo>
                    <a:lnTo>
                      <a:pt x="991" y="703"/>
                    </a:lnTo>
                    <a:lnTo>
                      <a:pt x="1011" y="727"/>
                    </a:lnTo>
                    <a:lnTo>
                      <a:pt x="1022" y="768"/>
                    </a:lnTo>
                    <a:lnTo>
                      <a:pt x="960" y="806"/>
                    </a:lnTo>
                    <a:lnTo>
                      <a:pt x="941" y="853"/>
                    </a:lnTo>
                    <a:lnTo>
                      <a:pt x="970" y="908"/>
                    </a:lnTo>
                    <a:lnTo>
                      <a:pt x="1047" y="910"/>
                    </a:lnTo>
                    <a:lnTo>
                      <a:pt x="1050" y="933"/>
                    </a:lnTo>
                    <a:lnTo>
                      <a:pt x="1012" y="974"/>
                    </a:lnTo>
                    <a:lnTo>
                      <a:pt x="1059" y="1048"/>
                    </a:lnTo>
                    <a:lnTo>
                      <a:pt x="1047" y="1085"/>
                    </a:lnTo>
                    <a:lnTo>
                      <a:pt x="989" y="1042"/>
                    </a:lnTo>
                    <a:lnTo>
                      <a:pt x="989" y="1031"/>
                    </a:lnTo>
                    <a:lnTo>
                      <a:pt x="977" y="987"/>
                    </a:lnTo>
                    <a:lnTo>
                      <a:pt x="940" y="973"/>
                    </a:lnTo>
                    <a:lnTo>
                      <a:pt x="907" y="940"/>
                    </a:lnTo>
                    <a:lnTo>
                      <a:pt x="888" y="884"/>
                    </a:lnTo>
                    <a:lnTo>
                      <a:pt x="869" y="854"/>
                    </a:lnTo>
                    <a:lnTo>
                      <a:pt x="822" y="835"/>
                    </a:lnTo>
                    <a:lnTo>
                      <a:pt x="795" y="796"/>
                    </a:lnTo>
                    <a:lnTo>
                      <a:pt x="630" y="1007"/>
                    </a:lnTo>
                    <a:lnTo>
                      <a:pt x="521" y="1089"/>
                    </a:lnTo>
                    <a:lnTo>
                      <a:pt x="482" y="1073"/>
                    </a:lnTo>
                    <a:lnTo>
                      <a:pt x="322" y="1182"/>
                    </a:lnTo>
                    <a:lnTo>
                      <a:pt x="101" y="1176"/>
                    </a:lnTo>
                    <a:lnTo>
                      <a:pt x="71" y="1126"/>
                    </a:lnTo>
                    <a:lnTo>
                      <a:pt x="63" y="1035"/>
                    </a:lnTo>
                    <a:lnTo>
                      <a:pt x="33" y="967"/>
                    </a:lnTo>
                    <a:lnTo>
                      <a:pt x="21" y="913"/>
                    </a:lnTo>
                    <a:lnTo>
                      <a:pt x="20" y="885"/>
                    </a:lnTo>
                    <a:lnTo>
                      <a:pt x="36" y="852"/>
                    </a:lnTo>
                    <a:lnTo>
                      <a:pt x="69" y="834"/>
                    </a:lnTo>
                    <a:lnTo>
                      <a:pt x="106" y="763"/>
                    </a:lnTo>
                    <a:lnTo>
                      <a:pt x="108" y="667"/>
                    </a:lnTo>
                    <a:lnTo>
                      <a:pt x="0" y="477"/>
                    </a:lnTo>
                    <a:lnTo>
                      <a:pt x="7" y="341"/>
                    </a:lnTo>
                    <a:lnTo>
                      <a:pt x="58" y="23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424" name="Freeform 136"/>
              <p:cNvSpPr>
                <a:spLocks noChangeAspect="1"/>
              </p:cNvSpPr>
              <p:nvPr/>
            </p:nvSpPr>
            <p:spPr bwMode="auto">
              <a:xfrm>
                <a:off x="3042" y="2044"/>
                <a:ext cx="443" cy="328"/>
              </a:xfrm>
              <a:custGeom>
                <a:avLst/>
                <a:gdLst>
                  <a:gd name="T0" fmla="*/ 2113 w 2456"/>
                  <a:gd name="T1" fmla="*/ 1107 h 1817"/>
                  <a:gd name="T2" fmla="*/ 2330 w 2456"/>
                  <a:gd name="T3" fmla="*/ 965 h 1817"/>
                  <a:gd name="T4" fmla="*/ 2456 w 2456"/>
                  <a:gd name="T5" fmla="*/ 599 h 1817"/>
                  <a:gd name="T6" fmla="*/ 2451 w 2456"/>
                  <a:gd name="T7" fmla="*/ 567 h 1817"/>
                  <a:gd name="T8" fmla="*/ 2385 w 2456"/>
                  <a:gd name="T9" fmla="*/ 536 h 1817"/>
                  <a:gd name="T10" fmla="*/ 2299 w 2456"/>
                  <a:gd name="T11" fmla="*/ 469 h 1817"/>
                  <a:gd name="T12" fmla="*/ 2230 w 2456"/>
                  <a:gd name="T13" fmla="*/ 340 h 1817"/>
                  <a:gd name="T14" fmla="*/ 2201 w 2456"/>
                  <a:gd name="T15" fmla="*/ 369 h 1817"/>
                  <a:gd name="T16" fmla="*/ 2141 w 2456"/>
                  <a:gd name="T17" fmla="*/ 369 h 1817"/>
                  <a:gd name="T18" fmla="*/ 2113 w 2456"/>
                  <a:gd name="T19" fmla="*/ 343 h 1817"/>
                  <a:gd name="T20" fmla="*/ 2052 w 2456"/>
                  <a:gd name="T21" fmla="*/ 348 h 1817"/>
                  <a:gd name="T22" fmla="*/ 1912 w 2456"/>
                  <a:gd name="T23" fmla="*/ 277 h 1817"/>
                  <a:gd name="T24" fmla="*/ 1845 w 2456"/>
                  <a:gd name="T25" fmla="*/ 285 h 1817"/>
                  <a:gd name="T26" fmla="*/ 1815 w 2456"/>
                  <a:gd name="T27" fmla="*/ 285 h 1817"/>
                  <a:gd name="T28" fmla="*/ 1720 w 2456"/>
                  <a:gd name="T29" fmla="*/ 78 h 1817"/>
                  <a:gd name="T30" fmla="*/ 1594 w 2456"/>
                  <a:gd name="T31" fmla="*/ 0 h 1817"/>
                  <a:gd name="T32" fmla="*/ 1539 w 2456"/>
                  <a:gd name="T33" fmla="*/ 183 h 1817"/>
                  <a:gd name="T34" fmla="*/ 1507 w 2456"/>
                  <a:gd name="T35" fmla="*/ 183 h 1817"/>
                  <a:gd name="T36" fmla="*/ 1323 w 2456"/>
                  <a:gd name="T37" fmla="*/ 73 h 1817"/>
                  <a:gd name="T38" fmla="*/ 533 w 2456"/>
                  <a:gd name="T39" fmla="*/ 249 h 1817"/>
                  <a:gd name="T40" fmla="*/ 219 w 2456"/>
                  <a:gd name="T41" fmla="*/ 304 h 1817"/>
                  <a:gd name="T42" fmla="*/ 0 w 2456"/>
                  <a:gd name="T43" fmla="*/ 306 h 1817"/>
                  <a:gd name="T44" fmla="*/ 97 w 2456"/>
                  <a:gd name="T45" fmla="*/ 382 h 1817"/>
                  <a:gd name="T46" fmla="*/ 135 w 2456"/>
                  <a:gd name="T47" fmla="*/ 394 h 1817"/>
                  <a:gd name="T48" fmla="*/ 163 w 2456"/>
                  <a:gd name="T49" fmla="*/ 460 h 1817"/>
                  <a:gd name="T50" fmla="*/ 241 w 2456"/>
                  <a:gd name="T51" fmla="*/ 465 h 1817"/>
                  <a:gd name="T52" fmla="*/ 262 w 2456"/>
                  <a:gd name="T53" fmla="*/ 533 h 1817"/>
                  <a:gd name="T54" fmla="*/ 445 w 2456"/>
                  <a:gd name="T55" fmla="*/ 714 h 1817"/>
                  <a:gd name="T56" fmla="*/ 509 w 2456"/>
                  <a:gd name="T57" fmla="*/ 720 h 1817"/>
                  <a:gd name="T58" fmla="*/ 558 w 2456"/>
                  <a:gd name="T59" fmla="*/ 839 h 1817"/>
                  <a:gd name="T60" fmla="*/ 593 w 2456"/>
                  <a:gd name="T61" fmla="*/ 874 h 1817"/>
                  <a:gd name="T62" fmla="*/ 614 w 2456"/>
                  <a:gd name="T63" fmla="*/ 1029 h 1817"/>
                  <a:gd name="T64" fmla="*/ 644 w 2456"/>
                  <a:gd name="T65" fmla="*/ 1095 h 1817"/>
                  <a:gd name="T66" fmla="*/ 640 w 2456"/>
                  <a:gd name="T67" fmla="*/ 1177 h 1817"/>
                  <a:gd name="T68" fmla="*/ 372 w 2456"/>
                  <a:gd name="T69" fmla="*/ 1547 h 1817"/>
                  <a:gd name="T70" fmla="*/ 671 w 2456"/>
                  <a:gd name="T71" fmla="*/ 1743 h 1817"/>
                  <a:gd name="T72" fmla="*/ 723 w 2456"/>
                  <a:gd name="T73" fmla="*/ 1761 h 1817"/>
                  <a:gd name="T74" fmla="*/ 820 w 2456"/>
                  <a:gd name="T75" fmla="*/ 1817 h 1817"/>
                  <a:gd name="T76" fmla="*/ 849 w 2456"/>
                  <a:gd name="T77" fmla="*/ 1817 h 1817"/>
                  <a:gd name="T78" fmla="*/ 891 w 2456"/>
                  <a:gd name="T79" fmla="*/ 1764 h 1817"/>
                  <a:gd name="T80" fmla="*/ 988 w 2456"/>
                  <a:gd name="T81" fmla="*/ 1775 h 1817"/>
                  <a:gd name="T82" fmla="*/ 1056 w 2456"/>
                  <a:gd name="T83" fmla="*/ 1816 h 1817"/>
                  <a:gd name="T84" fmla="*/ 1134 w 2456"/>
                  <a:gd name="T85" fmla="*/ 1817 h 1817"/>
                  <a:gd name="T86" fmla="*/ 1145 w 2456"/>
                  <a:gd name="T87" fmla="*/ 1783 h 1817"/>
                  <a:gd name="T88" fmla="*/ 1190 w 2456"/>
                  <a:gd name="T89" fmla="*/ 1766 h 1817"/>
                  <a:gd name="T90" fmla="*/ 1260 w 2456"/>
                  <a:gd name="T91" fmla="*/ 1799 h 1817"/>
                  <a:gd name="T92" fmla="*/ 1281 w 2456"/>
                  <a:gd name="T93" fmla="*/ 1727 h 1817"/>
                  <a:gd name="T94" fmla="*/ 1394 w 2456"/>
                  <a:gd name="T95" fmla="*/ 1729 h 1817"/>
                  <a:gd name="T96" fmla="*/ 1411 w 2456"/>
                  <a:gd name="T97" fmla="*/ 1743 h 1817"/>
                  <a:gd name="T98" fmla="*/ 1888 w 2456"/>
                  <a:gd name="T99" fmla="*/ 1499 h 1817"/>
                  <a:gd name="T100" fmla="*/ 1956 w 2456"/>
                  <a:gd name="T101" fmla="*/ 1480 h 1817"/>
                  <a:gd name="T102" fmla="*/ 2113 w 2456"/>
                  <a:gd name="T103" fmla="*/ 1107 h 18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456" h="1817">
                    <a:moveTo>
                      <a:pt x="2113" y="1107"/>
                    </a:moveTo>
                    <a:lnTo>
                      <a:pt x="2330" y="965"/>
                    </a:lnTo>
                    <a:lnTo>
                      <a:pt x="2456" y="599"/>
                    </a:lnTo>
                    <a:lnTo>
                      <a:pt x="2451" y="567"/>
                    </a:lnTo>
                    <a:lnTo>
                      <a:pt x="2385" y="536"/>
                    </a:lnTo>
                    <a:lnTo>
                      <a:pt x="2299" y="469"/>
                    </a:lnTo>
                    <a:lnTo>
                      <a:pt x="2230" y="340"/>
                    </a:lnTo>
                    <a:lnTo>
                      <a:pt x="2201" y="369"/>
                    </a:lnTo>
                    <a:lnTo>
                      <a:pt x="2141" y="369"/>
                    </a:lnTo>
                    <a:lnTo>
                      <a:pt x="2113" y="343"/>
                    </a:lnTo>
                    <a:lnTo>
                      <a:pt x="2052" y="348"/>
                    </a:lnTo>
                    <a:lnTo>
                      <a:pt x="1912" y="277"/>
                    </a:lnTo>
                    <a:lnTo>
                      <a:pt x="1845" y="285"/>
                    </a:lnTo>
                    <a:lnTo>
                      <a:pt x="1815" y="285"/>
                    </a:lnTo>
                    <a:lnTo>
                      <a:pt x="1720" y="78"/>
                    </a:lnTo>
                    <a:lnTo>
                      <a:pt x="1594" y="0"/>
                    </a:lnTo>
                    <a:lnTo>
                      <a:pt x="1539" y="183"/>
                    </a:lnTo>
                    <a:lnTo>
                      <a:pt x="1507" y="183"/>
                    </a:lnTo>
                    <a:lnTo>
                      <a:pt x="1323" y="73"/>
                    </a:lnTo>
                    <a:lnTo>
                      <a:pt x="533" y="249"/>
                    </a:lnTo>
                    <a:lnTo>
                      <a:pt x="219" y="304"/>
                    </a:lnTo>
                    <a:lnTo>
                      <a:pt x="0" y="306"/>
                    </a:lnTo>
                    <a:lnTo>
                      <a:pt x="97" y="382"/>
                    </a:lnTo>
                    <a:lnTo>
                      <a:pt x="135" y="394"/>
                    </a:lnTo>
                    <a:lnTo>
                      <a:pt x="163" y="460"/>
                    </a:lnTo>
                    <a:lnTo>
                      <a:pt x="241" y="465"/>
                    </a:lnTo>
                    <a:lnTo>
                      <a:pt x="262" y="533"/>
                    </a:lnTo>
                    <a:lnTo>
                      <a:pt x="445" y="714"/>
                    </a:lnTo>
                    <a:lnTo>
                      <a:pt x="509" y="720"/>
                    </a:lnTo>
                    <a:lnTo>
                      <a:pt x="558" y="839"/>
                    </a:lnTo>
                    <a:lnTo>
                      <a:pt x="593" y="874"/>
                    </a:lnTo>
                    <a:lnTo>
                      <a:pt x="614" y="1029"/>
                    </a:lnTo>
                    <a:lnTo>
                      <a:pt x="644" y="1095"/>
                    </a:lnTo>
                    <a:lnTo>
                      <a:pt x="640" y="1177"/>
                    </a:lnTo>
                    <a:lnTo>
                      <a:pt x="372" y="1547"/>
                    </a:lnTo>
                    <a:lnTo>
                      <a:pt x="671" y="1743"/>
                    </a:lnTo>
                    <a:lnTo>
                      <a:pt x="723" y="1761"/>
                    </a:lnTo>
                    <a:lnTo>
                      <a:pt x="820" y="1817"/>
                    </a:lnTo>
                    <a:lnTo>
                      <a:pt x="849" y="1817"/>
                    </a:lnTo>
                    <a:lnTo>
                      <a:pt x="891" y="1764"/>
                    </a:lnTo>
                    <a:lnTo>
                      <a:pt x="988" y="1775"/>
                    </a:lnTo>
                    <a:lnTo>
                      <a:pt x="1056" y="1816"/>
                    </a:lnTo>
                    <a:lnTo>
                      <a:pt x="1134" y="1817"/>
                    </a:lnTo>
                    <a:lnTo>
                      <a:pt x="1145" y="1783"/>
                    </a:lnTo>
                    <a:lnTo>
                      <a:pt x="1190" y="1766"/>
                    </a:lnTo>
                    <a:lnTo>
                      <a:pt x="1260" y="1799"/>
                    </a:lnTo>
                    <a:lnTo>
                      <a:pt x="1281" y="1727"/>
                    </a:lnTo>
                    <a:lnTo>
                      <a:pt x="1394" y="1729"/>
                    </a:lnTo>
                    <a:lnTo>
                      <a:pt x="1411" y="1743"/>
                    </a:lnTo>
                    <a:lnTo>
                      <a:pt x="1888" y="1499"/>
                    </a:lnTo>
                    <a:lnTo>
                      <a:pt x="1956" y="1480"/>
                    </a:lnTo>
                    <a:lnTo>
                      <a:pt x="2113" y="1107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425" name="Freeform 137"/>
              <p:cNvSpPr>
                <a:spLocks noChangeAspect="1"/>
              </p:cNvSpPr>
              <p:nvPr/>
            </p:nvSpPr>
            <p:spPr bwMode="auto">
              <a:xfrm>
                <a:off x="3265" y="2316"/>
                <a:ext cx="543" cy="554"/>
              </a:xfrm>
              <a:custGeom>
                <a:avLst/>
                <a:gdLst>
                  <a:gd name="T0" fmla="*/ 2430 w 3006"/>
                  <a:gd name="T1" fmla="*/ 1072 h 3072"/>
                  <a:gd name="T2" fmla="*/ 2502 w 3006"/>
                  <a:gd name="T3" fmla="*/ 1258 h 3072"/>
                  <a:gd name="T4" fmla="*/ 2609 w 3006"/>
                  <a:gd name="T5" fmla="*/ 1339 h 3072"/>
                  <a:gd name="T6" fmla="*/ 2736 w 3006"/>
                  <a:gd name="T7" fmla="*/ 1603 h 3072"/>
                  <a:gd name="T8" fmla="*/ 2857 w 3006"/>
                  <a:gd name="T9" fmla="*/ 1633 h 3072"/>
                  <a:gd name="T10" fmla="*/ 3000 w 3006"/>
                  <a:gd name="T11" fmla="*/ 1759 h 3072"/>
                  <a:gd name="T12" fmla="*/ 2922 w 3006"/>
                  <a:gd name="T13" fmla="*/ 1886 h 3072"/>
                  <a:gd name="T14" fmla="*/ 2750 w 3006"/>
                  <a:gd name="T15" fmla="*/ 2101 h 3072"/>
                  <a:gd name="T16" fmla="*/ 2573 w 3006"/>
                  <a:gd name="T17" fmla="*/ 2206 h 3072"/>
                  <a:gd name="T18" fmla="*/ 2400 w 3006"/>
                  <a:gd name="T19" fmla="*/ 2235 h 3072"/>
                  <a:gd name="T20" fmla="*/ 2094 w 3006"/>
                  <a:gd name="T21" fmla="*/ 2300 h 3072"/>
                  <a:gd name="T22" fmla="*/ 1938 w 3006"/>
                  <a:gd name="T23" fmla="*/ 2327 h 3072"/>
                  <a:gd name="T24" fmla="*/ 1768 w 3006"/>
                  <a:gd name="T25" fmla="*/ 2359 h 3072"/>
                  <a:gd name="T26" fmla="*/ 1619 w 3006"/>
                  <a:gd name="T27" fmla="*/ 2418 h 3072"/>
                  <a:gd name="T28" fmla="*/ 1025 w 3006"/>
                  <a:gd name="T29" fmla="*/ 2988 h 3072"/>
                  <a:gd name="T30" fmla="*/ 710 w 3006"/>
                  <a:gd name="T31" fmla="*/ 3043 h 3072"/>
                  <a:gd name="T32" fmla="*/ 554 w 3006"/>
                  <a:gd name="T33" fmla="*/ 3069 h 3072"/>
                  <a:gd name="T34" fmla="*/ 446 w 3006"/>
                  <a:gd name="T35" fmla="*/ 2994 h 3072"/>
                  <a:gd name="T36" fmla="*/ 543 w 3006"/>
                  <a:gd name="T37" fmla="*/ 2857 h 3072"/>
                  <a:gd name="T38" fmla="*/ 824 w 3006"/>
                  <a:gd name="T39" fmla="*/ 2714 h 3072"/>
                  <a:gd name="T40" fmla="*/ 707 w 3006"/>
                  <a:gd name="T41" fmla="*/ 2402 h 3072"/>
                  <a:gd name="T42" fmla="*/ 869 w 3006"/>
                  <a:gd name="T43" fmla="*/ 2039 h 3072"/>
                  <a:gd name="T44" fmla="*/ 804 w 3006"/>
                  <a:gd name="T45" fmla="*/ 1890 h 3072"/>
                  <a:gd name="T46" fmla="*/ 521 w 3006"/>
                  <a:gd name="T47" fmla="*/ 1923 h 3072"/>
                  <a:gd name="T48" fmla="*/ 215 w 3006"/>
                  <a:gd name="T49" fmla="*/ 1939 h 3072"/>
                  <a:gd name="T50" fmla="*/ 24 w 3006"/>
                  <a:gd name="T51" fmla="*/ 1930 h 3072"/>
                  <a:gd name="T52" fmla="*/ 104 w 3006"/>
                  <a:gd name="T53" fmla="*/ 1815 h 3072"/>
                  <a:gd name="T54" fmla="*/ 159 w 3006"/>
                  <a:gd name="T55" fmla="*/ 1649 h 3072"/>
                  <a:gd name="T56" fmla="*/ 198 w 3006"/>
                  <a:gd name="T57" fmla="*/ 1557 h 3072"/>
                  <a:gd name="T58" fmla="*/ 256 w 3006"/>
                  <a:gd name="T59" fmla="*/ 1463 h 3072"/>
                  <a:gd name="T60" fmla="*/ 417 w 3006"/>
                  <a:gd name="T61" fmla="*/ 1450 h 3072"/>
                  <a:gd name="T62" fmla="*/ 521 w 3006"/>
                  <a:gd name="T63" fmla="*/ 1414 h 3072"/>
                  <a:gd name="T64" fmla="*/ 713 w 3006"/>
                  <a:gd name="T65" fmla="*/ 1345 h 3072"/>
                  <a:gd name="T66" fmla="*/ 813 w 3006"/>
                  <a:gd name="T67" fmla="*/ 1375 h 3072"/>
                  <a:gd name="T68" fmla="*/ 993 w 3006"/>
                  <a:gd name="T69" fmla="*/ 1372 h 3072"/>
                  <a:gd name="T70" fmla="*/ 1260 w 3006"/>
                  <a:gd name="T71" fmla="*/ 1108 h 3072"/>
                  <a:gd name="T72" fmla="*/ 1749 w 3006"/>
                  <a:gd name="T73" fmla="*/ 958 h 3072"/>
                  <a:gd name="T74" fmla="*/ 1690 w 3006"/>
                  <a:gd name="T75" fmla="*/ 697 h 3072"/>
                  <a:gd name="T76" fmla="*/ 1749 w 3006"/>
                  <a:gd name="T77" fmla="*/ 596 h 3072"/>
                  <a:gd name="T78" fmla="*/ 1873 w 3006"/>
                  <a:gd name="T79" fmla="*/ 521 h 3072"/>
                  <a:gd name="T80" fmla="*/ 2058 w 3006"/>
                  <a:gd name="T81" fmla="*/ 502 h 3072"/>
                  <a:gd name="T82" fmla="*/ 2091 w 3006"/>
                  <a:gd name="T83" fmla="*/ 209 h 3072"/>
                  <a:gd name="T84" fmla="*/ 2268 w 3006"/>
                  <a:gd name="T85" fmla="*/ 140 h 3072"/>
                  <a:gd name="T86" fmla="*/ 2303 w 3006"/>
                  <a:gd name="T87" fmla="*/ 306 h 3072"/>
                  <a:gd name="T88" fmla="*/ 2352 w 3006"/>
                  <a:gd name="T89" fmla="*/ 322 h 3072"/>
                  <a:gd name="T90" fmla="*/ 2397 w 3006"/>
                  <a:gd name="T91" fmla="*/ 433 h 3072"/>
                  <a:gd name="T92" fmla="*/ 2206 w 3006"/>
                  <a:gd name="T93" fmla="*/ 610 h 3072"/>
                  <a:gd name="T94" fmla="*/ 2268 w 3006"/>
                  <a:gd name="T95" fmla="*/ 753 h 3072"/>
                  <a:gd name="T96" fmla="*/ 2312 w 3006"/>
                  <a:gd name="T97" fmla="*/ 1006 h 30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06" h="3072">
                    <a:moveTo>
                      <a:pt x="2352" y="987"/>
                    </a:moveTo>
                    <a:lnTo>
                      <a:pt x="2414" y="997"/>
                    </a:lnTo>
                    <a:lnTo>
                      <a:pt x="2430" y="1072"/>
                    </a:lnTo>
                    <a:lnTo>
                      <a:pt x="2443" y="1157"/>
                    </a:lnTo>
                    <a:lnTo>
                      <a:pt x="2424" y="1189"/>
                    </a:lnTo>
                    <a:lnTo>
                      <a:pt x="2502" y="1258"/>
                    </a:lnTo>
                    <a:lnTo>
                      <a:pt x="2499" y="1333"/>
                    </a:lnTo>
                    <a:lnTo>
                      <a:pt x="2580" y="1352"/>
                    </a:lnTo>
                    <a:lnTo>
                      <a:pt x="2609" y="1339"/>
                    </a:lnTo>
                    <a:lnTo>
                      <a:pt x="2677" y="1398"/>
                    </a:lnTo>
                    <a:lnTo>
                      <a:pt x="2613" y="1506"/>
                    </a:lnTo>
                    <a:lnTo>
                      <a:pt x="2736" y="1603"/>
                    </a:lnTo>
                    <a:lnTo>
                      <a:pt x="2863" y="1551"/>
                    </a:lnTo>
                    <a:lnTo>
                      <a:pt x="2919" y="1571"/>
                    </a:lnTo>
                    <a:lnTo>
                      <a:pt x="2857" y="1633"/>
                    </a:lnTo>
                    <a:lnTo>
                      <a:pt x="2968" y="1711"/>
                    </a:lnTo>
                    <a:lnTo>
                      <a:pt x="2990" y="1711"/>
                    </a:lnTo>
                    <a:lnTo>
                      <a:pt x="3000" y="1759"/>
                    </a:lnTo>
                    <a:lnTo>
                      <a:pt x="3006" y="1834"/>
                    </a:lnTo>
                    <a:lnTo>
                      <a:pt x="2961" y="1870"/>
                    </a:lnTo>
                    <a:lnTo>
                      <a:pt x="2922" y="1886"/>
                    </a:lnTo>
                    <a:lnTo>
                      <a:pt x="2811" y="2044"/>
                    </a:lnTo>
                    <a:lnTo>
                      <a:pt x="2766" y="2047"/>
                    </a:lnTo>
                    <a:lnTo>
                      <a:pt x="2750" y="2101"/>
                    </a:lnTo>
                    <a:lnTo>
                      <a:pt x="2685" y="2170"/>
                    </a:lnTo>
                    <a:lnTo>
                      <a:pt x="2605" y="2179"/>
                    </a:lnTo>
                    <a:lnTo>
                      <a:pt x="2573" y="2206"/>
                    </a:lnTo>
                    <a:lnTo>
                      <a:pt x="2583" y="2245"/>
                    </a:lnTo>
                    <a:lnTo>
                      <a:pt x="2420" y="2252"/>
                    </a:lnTo>
                    <a:lnTo>
                      <a:pt x="2400" y="2235"/>
                    </a:lnTo>
                    <a:lnTo>
                      <a:pt x="2293" y="2238"/>
                    </a:lnTo>
                    <a:lnTo>
                      <a:pt x="2247" y="2268"/>
                    </a:lnTo>
                    <a:lnTo>
                      <a:pt x="2094" y="2300"/>
                    </a:lnTo>
                    <a:lnTo>
                      <a:pt x="2055" y="2287"/>
                    </a:lnTo>
                    <a:lnTo>
                      <a:pt x="1941" y="2287"/>
                    </a:lnTo>
                    <a:lnTo>
                      <a:pt x="1938" y="2327"/>
                    </a:lnTo>
                    <a:lnTo>
                      <a:pt x="1863" y="2381"/>
                    </a:lnTo>
                    <a:lnTo>
                      <a:pt x="1805" y="2378"/>
                    </a:lnTo>
                    <a:lnTo>
                      <a:pt x="1768" y="2359"/>
                    </a:lnTo>
                    <a:lnTo>
                      <a:pt x="1736" y="2378"/>
                    </a:lnTo>
                    <a:lnTo>
                      <a:pt x="1700" y="2349"/>
                    </a:lnTo>
                    <a:lnTo>
                      <a:pt x="1619" y="2418"/>
                    </a:lnTo>
                    <a:lnTo>
                      <a:pt x="1501" y="2564"/>
                    </a:lnTo>
                    <a:lnTo>
                      <a:pt x="1124" y="2943"/>
                    </a:lnTo>
                    <a:lnTo>
                      <a:pt x="1025" y="2988"/>
                    </a:lnTo>
                    <a:lnTo>
                      <a:pt x="925" y="2997"/>
                    </a:lnTo>
                    <a:lnTo>
                      <a:pt x="847" y="3014"/>
                    </a:lnTo>
                    <a:lnTo>
                      <a:pt x="710" y="3043"/>
                    </a:lnTo>
                    <a:lnTo>
                      <a:pt x="651" y="3021"/>
                    </a:lnTo>
                    <a:lnTo>
                      <a:pt x="602" y="3072"/>
                    </a:lnTo>
                    <a:lnTo>
                      <a:pt x="554" y="3069"/>
                    </a:lnTo>
                    <a:lnTo>
                      <a:pt x="527" y="3030"/>
                    </a:lnTo>
                    <a:lnTo>
                      <a:pt x="455" y="3053"/>
                    </a:lnTo>
                    <a:lnTo>
                      <a:pt x="446" y="2994"/>
                    </a:lnTo>
                    <a:lnTo>
                      <a:pt x="504" y="2943"/>
                    </a:lnTo>
                    <a:lnTo>
                      <a:pt x="514" y="2877"/>
                    </a:lnTo>
                    <a:lnTo>
                      <a:pt x="543" y="2857"/>
                    </a:lnTo>
                    <a:lnTo>
                      <a:pt x="583" y="2864"/>
                    </a:lnTo>
                    <a:lnTo>
                      <a:pt x="719" y="2798"/>
                    </a:lnTo>
                    <a:lnTo>
                      <a:pt x="824" y="2714"/>
                    </a:lnTo>
                    <a:lnTo>
                      <a:pt x="840" y="2580"/>
                    </a:lnTo>
                    <a:lnTo>
                      <a:pt x="710" y="2453"/>
                    </a:lnTo>
                    <a:lnTo>
                      <a:pt x="707" y="2402"/>
                    </a:lnTo>
                    <a:lnTo>
                      <a:pt x="817" y="2196"/>
                    </a:lnTo>
                    <a:lnTo>
                      <a:pt x="840" y="2203"/>
                    </a:lnTo>
                    <a:lnTo>
                      <a:pt x="869" y="2039"/>
                    </a:lnTo>
                    <a:lnTo>
                      <a:pt x="918" y="1988"/>
                    </a:lnTo>
                    <a:lnTo>
                      <a:pt x="850" y="1870"/>
                    </a:lnTo>
                    <a:lnTo>
                      <a:pt x="804" y="1890"/>
                    </a:lnTo>
                    <a:lnTo>
                      <a:pt x="759" y="1890"/>
                    </a:lnTo>
                    <a:lnTo>
                      <a:pt x="625" y="1929"/>
                    </a:lnTo>
                    <a:lnTo>
                      <a:pt x="521" y="1923"/>
                    </a:lnTo>
                    <a:lnTo>
                      <a:pt x="449" y="1902"/>
                    </a:lnTo>
                    <a:lnTo>
                      <a:pt x="331" y="1926"/>
                    </a:lnTo>
                    <a:lnTo>
                      <a:pt x="215" y="1939"/>
                    </a:lnTo>
                    <a:lnTo>
                      <a:pt x="110" y="2050"/>
                    </a:lnTo>
                    <a:lnTo>
                      <a:pt x="51" y="2014"/>
                    </a:lnTo>
                    <a:lnTo>
                      <a:pt x="24" y="1930"/>
                    </a:lnTo>
                    <a:lnTo>
                      <a:pt x="6" y="1896"/>
                    </a:lnTo>
                    <a:lnTo>
                      <a:pt x="0" y="1864"/>
                    </a:lnTo>
                    <a:lnTo>
                      <a:pt x="104" y="1815"/>
                    </a:lnTo>
                    <a:lnTo>
                      <a:pt x="100" y="1746"/>
                    </a:lnTo>
                    <a:lnTo>
                      <a:pt x="143" y="1705"/>
                    </a:lnTo>
                    <a:lnTo>
                      <a:pt x="159" y="1649"/>
                    </a:lnTo>
                    <a:lnTo>
                      <a:pt x="234" y="1652"/>
                    </a:lnTo>
                    <a:lnTo>
                      <a:pt x="224" y="1590"/>
                    </a:lnTo>
                    <a:lnTo>
                      <a:pt x="198" y="1557"/>
                    </a:lnTo>
                    <a:lnTo>
                      <a:pt x="201" y="1528"/>
                    </a:lnTo>
                    <a:lnTo>
                      <a:pt x="237" y="1512"/>
                    </a:lnTo>
                    <a:lnTo>
                      <a:pt x="256" y="1463"/>
                    </a:lnTo>
                    <a:lnTo>
                      <a:pt x="331" y="1420"/>
                    </a:lnTo>
                    <a:lnTo>
                      <a:pt x="387" y="1463"/>
                    </a:lnTo>
                    <a:lnTo>
                      <a:pt x="417" y="1450"/>
                    </a:lnTo>
                    <a:lnTo>
                      <a:pt x="446" y="1450"/>
                    </a:lnTo>
                    <a:lnTo>
                      <a:pt x="511" y="1391"/>
                    </a:lnTo>
                    <a:lnTo>
                      <a:pt x="521" y="1414"/>
                    </a:lnTo>
                    <a:lnTo>
                      <a:pt x="592" y="1411"/>
                    </a:lnTo>
                    <a:lnTo>
                      <a:pt x="586" y="1431"/>
                    </a:lnTo>
                    <a:lnTo>
                      <a:pt x="713" y="1345"/>
                    </a:lnTo>
                    <a:lnTo>
                      <a:pt x="756" y="1339"/>
                    </a:lnTo>
                    <a:lnTo>
                      <a:pt x="765" y="1382"/>
                    </a:lnTo>
                    <a:lnTo>
                      <a:pt x="813" y="1375"/>
                    </a:lnTo>
                    <a:lnTo>
                      <a:pt x="853" y="1395"/>
                    </a:lnTo>
                    <a:lnTo>
                      <a:pt x="909" y="1375"/>
                    </a:lnTo>
                    <a:lnTo>
                      <a:pt x="993" y="1372"/>
                    </a:lnTo>
                    <a:lnTo>
                      <a:pt x="1090" y="1313"/>
                    </a:lnTo>
                    <a:lnTo>
                      <a:pt x="1143" y="1242"/>
                    </a:lnTo>
                    <a:lnTo>
                      <a:pt x="1260" y="1108"/>
                    </a:lnTo>
                    <a:lnTo>
                      <a:pt x="1453" y="1118"/>
                    </a:lnTo>
                    <a:lnTo>
                      <a:pt x="1515" y="1143"/>
                    </a:lnTo>
                    <a:lnTo>
                      <a:pt x="1749" y="958"/>
                    </a:lnTo>
                    <a:lnTo>
                      <a:pt x="1752" y="925"/>
                    </a:lnTo>
                    <a:lnTo>
                      <a:pt x="1706" y="818"/>
                    </a:lnTo>
                    <a:lnTo>
                      <a:pt x="1690" y="697"/>
                    </a:lnTo>
                    <a:lnTo>
                      <a:pt x="1723" y="648"/>
                    </a:lnTo>
                    <a:lnTo>
                      <a:pt x="1709" y="635"/>
                    </a:lnTo>
                    <a:lnTo>
                      <a:pt x="1749" y="596"/>
                    </a:lnTo>
                    <a:lnTo>
                      <a:pt x="1850" y="554"/>
                    </a:lnTo>
                    <a:lnTo>
                      <a:pt x="1850" y="524"/>
                    </a:lnTo>
                    <a:lnTo>
                      <a:pt x="1873" y="521"/>
                    </a:lnTo>
                    <a:lnTo>
                      <a:pt x="1915" y="479"/>
                    </a:lnTo>
                    <a:lnTo>
                      <a:pt x="1964" y="463"/>
                    </a:lnTo>
                    <a:lnTo>
                      <a:pt x="2058" y="502"/>
                    </a:lnTo>
                    <a:lnTo>
                      <a:pt x="2101" y="404"/>
                    </a:lnTo>
                    <a:lnTo>
                      <a:pt x="2082" y="303"/>
                    </a:lnTo>
                    <a:lnTo>
                      <a:pt x="2091" y="209"/>
                    </a:lnTo>
                    <a:lnTo>
                      <a:pt x="2247" y="0"/>
                    </a:lnTo>
                    <a:lnTo>
                      <a:pt x="2225" y="75"/>
                    </a:lnTo>
                    <a:lnTo>
                      <a:pt x="2268" y="140"/>
                    </a:lnTo>
                    <a:lnTo>
                      <a:pt x="2290" y="235"/>
                    </a:lnTo>
                    <a:lnTo>
                      <a:pt x="2263" y="287"/>
                    </a:lnTo>
                    <a:lnTo>
                      <a:pt x="2303" y="306"/>
                    </a:lnTo>
                    <a:lnTo>
                      <a:pt x="2349" y="300"/>
                    </a:lnTo>
                    <a:lnTo>
                      <a:pt x="2365" y="303"/>
                    </a:lnTo>
                    <a:lnTo>
                      <a:pt x="2352" y="322"/>
                    </a:lnTo>
                    <a:lnTo>
                      <a:pt x="2365" y="359"/>
                    </a:lnTo>
                    <a:lnTo>
                      <a:pt x="2408" y="375"/>
                    </a:lnTo>
                    <a:lnTo>
                      <a:pt x="2397" y="433"/>
                    </a:lnTo>
                    <a:lnTo>
                      <a:pt x="2349" y="511"/>
                    </a:lnTo>
                    <a:lnTo>
                      <a:pt x="2202" y="590"/>
                    </a:lnTo>
                    <a:lnTo>
                      <a:pt x="2206" y="610"/>
                    </a:lnTo>
                    <a:lnTo>
                      <a:pt x="2257" y="619"/>
                    </a:lnTo>
                    <a:lnTo>
                      <a:pt x="2271" y="664"/>
                    </a:lnTo>
                    <a:lnTo>
                      <a:pt x="2268" y="753"/>
                    </a:lnTo>
                    <a:lnTo>
                      <a:pt x="2218" y="844"/>
                    </a:lnTo>
                    <a:lnTo>
                      <a:pt x="2225" y="883"/>
                    </a:lnTo>
                    <a:lnTo>
                      <a:pt x="2312" y="1006"/>
                    </a:lnTo>
                    <a:lnTo>
                      <a:pt x="2352" y="1006"/>
                    </a:lnTo>
                    <a:lnTo>
                      <a:pt x="2352" y="987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426" name="Freeform 138"/>
              <p:cNvSpPr>
                <a:spLocks noChangeAspect="1"/>
              </p:cNvSpPr>
              <p:nvPr/>
            </p:nvSpPr>
            <p:spPr bwMode="auto">
              <a:xfrm>
                <a:off x="3198" y="2653"/>
                <a:ext cx="315" cy="365"/>
              </a:xfrm>
              <a:custGeom>
                <a:avLst/>
                <a:gdLst>
                  <a:gd name="T0" fmla="*/ 172 w 1748"/>
                  <a:gd name="T1" fmla="*/ 391 h 2022"/>
                  <a:gd name="T2" fmla="*/ 219 w 1748"/>
                  <a:gd name="T3" fmla="*/ 340 h 2022"/>
                  <a:gd name="T4" fmla="*/ 416 w 1748"/>
                  <a:gd name="T5" fmla="*/ 292 h 2022"/>
                  <a:gd name="T6" fmla="*/ 447 w 1748"/>
                  <a:gd name="T7" fmla="*/ 227 h 2022"/>
                  <a:gd name="T8" fmla="*/ 588 w 1748"/>
                  <a:gd name="T9" fmla="*/ 67 h 2022"/>
                  <a:gd name="T10" fmla="*/ 826 w 1748"/>
                  <a:gd name="T11" fmla="*/ 30 h 2022"/>
                  <a:gd name="T12" fmla="*/ 998 w 1748"/>
                  <a:gd name="T13" fmla="*/ 62 h 2022"/>
                  <a:gd name="T14" fmla="*/ 1180 w 1748"/>
                  <a:gd name="T15" fmla="*/ 25 h 2022"/>
                  <a:gd name="T16" fmla="*/ 1290 w 1748"/>
                  <a:gd name="T17" fmla="*/ 121 h 2022"/>
                  <a:gd name="T18" fmla="*/ 1214 w 1748"/>
                  <a:gd name="T19" fmla="*/ 332 h 2022"/>
                  <a:gd name="T20" fmla="*/ 1077 w 1748"/>
                  <a:gd name="T21" fmla="*/ 537 h 2022"/>
                  <a:gd name="T22" fmla="*/ 1214 w 1748"/>
                  <a:gd name="T23" fmla="*/ 713 h 2022"/>
                  <a:gd name="T24" fmla="*/ 1096 w 1748"/>
                  <a:gd name="T25" fmla="*/ 930 h 2022"/>
                  <a:gd name="T26" fmla="*/ 922 w 1748"/>
                  <a:gd name="T27" fmla="*/ 988 h 2022"/>
                  <a:gd name="T28" fmla="*/ 877 w 1748"/>
                  <a:gd name="T29" fmla="*/ 1068 h 2022"/>
                  <a:gd name="T30" fmla="*/ 835 w 1748"/>
                  <a:gd name="T31" fmla="*/ 1182 h 2022"/>
                  <a:gd name="T32" fmla="*/ 928 w 1748"/>
                  <a:gd name="T33" fmla="*/ 1202 h 2022"/>
                  <a:gd name="T34" fmla="*/ 1023 w 1748"/>
                  <a:gd name="T35" fmla="*/ 1149 h 2022"/>
                  <a:gd name="T36" fmla="*/ 1312 w 1748"/>
                  <a:gd name="T37" fmla="*/ 1123 h 2022"/>
                  <a:gd name="T38" fmla="*/ 1501 w 1748"/>
                  <a:gd name="T39" fmla="*/ 1074 h 2022"/>
                  <a:gd name="T40" fmla="*/ 1736 w 1748"/>
                  <a:gd name="T41" fmla="*/ 1396 h 2022"/>
                  <a:gd name="T42" fmla="*/ 1616 w 1748"/>
                  <a:gd name="T43" fmla="*/ 1449 h 2022"/>
                  <a:gd name="T44" fmla="*/ 1537 w 1748"/>
                  <a:gd name="T45" fmla="*/ 1590 h 2022"/>
                  <a:gd name="T46" fmla="*/ 1335 w 1748"/>
                  <a:gd name="T47" fmla="*/ 1750 h 2022"/>
                  <a:gd name="T48" fmla="*/ 1147 w 1748"/>
                  <a:gd name="T49" fmla="*/ 1787 h 2022"/>
                  <a:gd name="T50" fmla="*/ 1074 w 1748"/>
                  <a:gd name="T51" fmla="*/ 1809 h 2022"/>
                  <a:gd name="T52" fmla="*/ 961 w 1748"/>
                  <a:gd name="T53" fmla="*/ 1806 h 2022"/>
                  <a:gd name="T54" fmla="*/ 883 w 1748"/>
                  <a:gd name="T55" fmla="*/ 1930 h 2022"/>
                  <a:gd name="T56" fmla="*/ 717 w 1748"/>
                  <a:gd name="T57" fmla="*/ 1992 h 2022"/>
                  <a:gd name="T58" fmla="*/ 635 w 1748"/>
                  <a:gd name="T59" fmla="*/ 2022 h 2022"/>
                  <a:gd name="T60" fmla="*/ 416 w 1748"/>
                  <a:gd name="T61" fmla="*/ 1989 h 2022"/>
                  <a:gd name="T62" fmla="*/ 222 w 1748"/>
                  <a:gd name="T63" fmla="*/ 1711 h 2022"/>
                  <a:gd name="T64" fmla="*/ 205 w 1748"/>
                  <a:gd name="T65" fmla="*/ 1595 h 2022"/>
                  <a:gd name="T66" fmla="*/ 189 w 1748"/>
                  <a:gd name="T67" fmla="*/ 1363 h 2022"/>
                  <a:gd name="T68" fmla="*/ 203 w 1748"/>
                  <a:gd name="T69" fmla="*/ 1272 h 2022"/>
                  <a:gd name="T70" fmla="*/ 253 w 1748"/>
                  <a:gd name="T71" fmla="*/ 1087 h 2022"/>
                  <a:gd name="T72" fmla="*/ 32 w 1748"/>
                  <a:gd name="T73" fmla="*/ 688 h 2022"/>
                  <a:gd name="T74" fmla="*/ 40 w 1748"/>
                  <a:gd name="T75" fmla="*/ 545 h 2022"/>
                  <a:gd name="T76" fmla="*/ 0 w 1748"/>
                  <a:gd name="T77" fmla="*/ 396 h 20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748" h="2022">
                    <a:moveTo>
                      <a:pt x="0" y="396"/>
                    </a:moveTo>
                    <a:lnTo>
                      <a:pt x="172" y="391"/>
                    </a:lnTo>
                    <a:lnTo>
                      <a:pt x="157" y="357"/>
                    </a:lnTo>
                    <a:lnTo>
                      <a:pt x="219" y="340"/>
                    </a:lnTo>
                    <a:lnTo>
                      <a:pt x="372" y="351"/>
                    </a:lnTo>
                    <a:lnTo>
                      <a:pt x="416" y="292"/>
                    </a:lnTo>
                    <a:lnTo>
                      <a:pt x="422" y="227"/>
                    </a:lnTo>
                    <a:lnTo>
                      <a:pt x="447" y="227"/>
                    </a:lnTo>
                    <a:lnTo>
                      <a:pt x="483" y="183"/>
                    </a:lnTo>
                    <a:lnTo>
                      <a:pt x="588" y="67"/>
                    </a:lnTo>
                    <a:lnTo>
                      <a:pt x="669" y="62"/>
                    </a:lnTo>
                    <a:lnTo>
                      <a:pt x="826" y="30"/>
                    </a:lnTo>
                    <a:lnTo>
                      <a:pt x="905" y="56"/>
                    </a:lnTo>
                    <a:lnTo>
                      <a:pt x="998" y="62"/>
                    </a:lnTo>
                    <a:lnTo>
                      <a:pt x="1136" y="17"/>
                    </a:lnTo>
                    <a:lnTo>
                      <a:pt x="1180" y="25"/>
                    </a:lnTo>
                    <a:lnTo>
                      <a:pt x="1223" y="0"/>
                    </a:lnTo>
                    <a:lnTo>
                      <a:pt x="1290" y="121"/>
                    </a:lnTo>
                    <a:lnTo>
                      <a:pt x="1245" y="168"/>
                    </a:lnTo>
                    <a:lnTo>
                      <a:pt x="1214" y="332"/>
                    </a:lnTo>
                    <a:lnTo>
                      <a:pt x="1198" y="323"/>
                    </a:lnTo>
                    <a:lnTo>
                      <a:pt x="1077" y="537"/>
                    </a:lnTo>
                    <a:lnTo>
                      <a:pt x="1088" y="588"/>
                    </a:lnTo>
                    <a:lnTo>
                      <a:pt x="1214" y="713"/>
                    </a:lnTo>
                    <a:lnTo>
                      <a:pt x="1198" y="837"/>
                    </a:lnTo>
                    <a:lnTo>
                      <a:pt x="1096" y="930"/>
                    </a:lnTo>
                    <a:lnTo>
                      <a:pt x="956" y="994"/>
                    </a:lnTo>
                    <a:lnTo>
                      <a:pt x="922" y="988"/>
                    </a:lnTo>
                    <a:lnTo>
                      <a:pt x="885" y="1003"/>
                    </a:lnTo>
                    <a:lnTo>
                      <a:pt x="877" y="1068"/>
                    </a:lnTo>
                    <a:lnTo>
                      <a:pt x="821" y="1123"/>
                    </a:lnTo>
                    <a:lnTo>
                      <a:pt x="835" y="1182"/>
                    </a:lnTo>
                    <a:lnTo>
                      <a:pt x="902" y="1163"/>
                    </a:lnTo>
                    <a:lnTo>
                      <a:pt x="928" y="1202"/>
                    </a:lnTo>
                    <a:lnTo>
                      <a:pt x="972" y="1206"/>
                    </a:lnTo>
                    <a:lnTo>
                      <a:pt x="1023" y="1149"/>
                    </a:lnTo>
                    <a:lnTo>
                      <a:pt x="1079" y="1171"/>
                    </a:lnTo>
                    <a:lnTo>
                      <a:pt x="1312" y="1123"/>
                    </a:lnTo>
                    <a:lnTo>
                      <a:pt x="1399" y="1118"/>
                    </a:lnTo>
                    <a:lnTo>
                      <a:pt x="1501" y="1074"/>
                    </a:lnTo>
                    <a:lnTo>
                      <a:pt x="1748" y="1343"/>
                    </a:lnTo>
                    <a:lnTo>
                      <a:pt x="1736" y="1396"/>
                    </a:lnTo>
                    <a:lnTo>
                      <a:pt x="1692" y="1388"/>
                    </a:lnTo>
                    <a:lnTo>
                      <a:pt x="1616" y="1449"/>
                    </a:lnTo>
                    <a:lnTo>
                      <a:pt x="1622" y="1495"/>
                    </a:lnTo>
                    <a:lnTo>
                      <a:pt x="1537" y="1590"/>
                    </a:lnTo>
                    <a:lnTo>
                      <a:pt x="1363" y="1649"/>
                    </a:lnTo>
                    <a:lnTo>
                      <a:pt x="1335" y="1750"/>
                    </a:lnTo>
                    <a:lnTo>
                      <a:pt x="1155" y="1767"/>
                    </a:lnTo>
                    <a:lnTo>
                      <a:pt x="1147" y="1787"/>
                    </a:lnTo>
                    <a:lnTo>
                      <a:pt x="1093" y="1784"/>
                    </a:lnTo>
                    <a:lnTo>
                      <a:pt x="1074" y="1809"/>
                    </a:lnTo>
                    <a:lnTo>
                      <a:pt x="1015" y="1820"/>
                    </a:lnTo>
                    <a:lnTo>
                      <a:pt x="961" y="1806"/>
                    </a:lnTo>
                    <a:lnTo>
                      <a:pt x="905" y="1862"/>
                    </a:lnTo>
                    <a:lnTo>
                      <a:pt x="883" y="1930"/>
                    </a:lnTo>
                    <a:lnTo>
                      <a:pt x="821" y="2003"/>
                    </a:lnTo>
                    <a:lnTo>
                      <a:pt x="717" y="1992"/>
                    </a:lnTo>
                    <a:lnTo>
                      <a:pt x="705" y="2014"/>
                    </a:lnTo>
                    <a:lnTo>
                      <a:pt x="635" y="2022"/>
                    </a:lnTo>
                    <a:lnTo>
                      <a:pt x="602" y="1986"/>
                    </a:lnTo>
                    <a:lnTo>
                      <a:pt x="416" y="1989"/>
                    </a:lnTo>
                    <a:lnTo>
                      <a:pt x="375" y="1860"/>
                    </a:lnTo>
                    <a:lnTo>
                      <a:pt x="222" y="1711"/>
                    </a:lnTo>
                    <a:lnTo>
                      <a:pt x="230" y="1655"/>
                    </a:lnTo>
                    <a:lnTo>
                      <a:pt x="205" y="1595"/>
                    </a:lnTo>
                    <a:lnTo>
                      <a:pt x="214" y="1422"/>
                    </a:lnTo>
                    <a:lnTo>
                      <a:pt x="189" y="1363"/>
                    </a:lnTo>
                    <a:lnTo>
                      <a:pt x="186" y="1331"/>
                    </a:lnTo>
                    <a:lnTo>
                      <a:pt x="203" y="1272"/>
                    </a:lnTo>
                    <a:lnTo>
                      <a:pt x="262" y="1169"/>
                    </a:lnTo>
                    <a:lnTo>
                      <a:pt x="253" y="1087"/>
                    </a:lnTo>
                    <a:lnTo>
                      <a:pt x="113" y="918"/>
                    </a:lnTo>
                    <a:lnTo>
                      <a:pt x="32" y="688"/>
                    </a:lnTo>
                    <a:lnTo>
                      <a:pt x="20" y="575"/>
                    </a:lnTo>
                    <a:lnTo>
                      <a:pt x="40" y="545"/>
                    </a:lnTo>
                    <a:lnTo>
                      <a:pt x="43" y="475"/>
                    </a:lnTo>
                    <a:lnTo>
                      <a:pt x="0" y="39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427" name="Freeform 139"/>
              <p:cNvSpPr>
                <a:spLocks noChangeAspect="1"/>
              </p:cNvSpPr>
              <p:nvPr/>
            </p:nvSpPr>
            <p:spPr bwMode="auto">
              <a:xfrm>
                <a:off x="3268" y="2865"/>
                <a:ext cx="442" cy="273"/>
              </a:xfrm>
              <a:custGeom>
                <a:avLst/>
                <a:gdLst>
                  <a:gd name="T0" fmla="*/ 1429 w 2449"/>
                  <a:gd name="T1" fmla="*/ 171 h 1511"/>
                  <a:gd name="T2" fmla="*/ 1538 w 2449"/>
                  <a:gd name="T3" fmla="*/ 128 h 1511"/>
                  <a:gd name="T4" fmla="*/ 1591 w 2449"/>
                  <a:gd name="T5" fmla="*/ 82 h 1511"/>
                  <a:gd name="T6" fmla="*/ 1737 w 2449"/>
                  <a:gd name="T7" fmla="*/ 92 h 1511"/>
                  <a:gd name="T8" fmla="*/ 1858 w 2449"/>
                  <a:gd name="T9" fmla="*/ 29 h 1511"/>
                  <a:gd name="T10" fmla="*/ 2016 w 2449"/>
                  <a:gd name="T11" fmla="*/ 0 h 1511"/>
                  <a:gd name="T12" fmla="*/ 2164 w 2449"/>
                  <a:gd name="T13" fmla="*/ 58 h 1511"/>
                  <a:gd name="T14" fmla="*/ 2239 w 2449"/>
                  <a:gd name="T15" fmla="*/ 212 h 1511"/>
                  <a:gd name="T16" fmla="*/ 2339 w 2449"/>
                  <a:gd name="T17" fmla="*/ 288 h 1511"/>
                  <a:gd name="T18" fmla="*/ 2255 w 2449"/>
                  <a:gd name="T19" fmla="*/ 497 h 1511"/>
                  <a:gd name="T20" fmla="*/ 2351 w 2449"/>
                  <a:gd name="T21" fmla="*/ 748 h 1511"/>
                  <a:gd name="T22" fmla="*/ 2309 w 2449"/>
                  <a:gd name="T23" fmla="*/ 810 h 1511"/>
                  <a:gd name="T24" fmla="*/ 2243 w 2449"/>
                  <a:gd name="T25" fmla="*/ 873 h 1511"/>
                  <a:gd name="T26" fmla="*/ 2307 w 2449"/>
                  <a:gd name="T27" fmla="*/ 943 h 1511"/>
                  <a:gd name="T28" fmla="*/ 2255 w 2449"/>
                  <a:gd name="T29" fmla="*/ 1011 h 1511"/>
                  <a:gd name="T30" fmla="*/ 2339 w 2449"/>
                  <a:gd name="T31" fmla="*/ 1023 h 1511"/>
                  <a:gd name="T32" fmla="*/ 2431 w 2449"/>
                  <a:gd name="T33" fmla="*/ 1064 h 1511"/>
                  <a:gd name="T34" fmla="*/ 2449 w 2449"/>
                  <a:gd name="T35" fmla="*/ 1134 h 1511"/>
                  <a:gd name="T36" fmla="*/ 2225 w 2449"/>
                  <a:gd name="T37" fmla="*/ 1409 h 1511"/>
                  <a:gd name="T38" fmla="*/ 2051 w 2449"/>
                  <a:gd name="T39" fmla="*/ 1511 h 1511"/>
                  <a:gd name="T40" fmla="*/ 2002 w 2449"/>
                  <a:gd name="T41" fmla="*/ 1456 h 1511"/>
                  <a:gd name="T42" fmla="*/ 1888 w 2449"/>
                  <a:gd name="T43" fmla="*/ 1415 h 1511"/>
                  <a:gd name="T44" fmla="*/ 1850 w 2449"/>
                  <a:gd name="T45" fmla="*/ 1330 h 1511"/>
                  <a:gd name="T46" fmla="*/ 1782 w 2449"/>
                  <a:gd name="T47" fmla="*/ 1354 h 1511"/>
                  <a:gd name="T48" fmla="*/ 1597 w 2449"/>
                  <a:gd name="T49" fmla="*/ 1428 h 1511"/>
                  <a:gd name="T50" fmla="*/ 1492 w 2449"/>
                  <a:gd name="T51" fmla="*/ 1454 h 1511"/>
                  <a:gd name="T52" fmla="*/ 1424 w 2449"/>
                  <a:gd name="T53" fmla="*/ 1411 h 1511"/>
                  <a:gd name="T54" fmla="*/ 1300 w 2449"/>
                  <a:gd name="T55" fmla="*/ 1438 h 1511"/>
                  <a:gd name="T56" fmla="*/ 1226 w 2449"/>
                  <a:gd name="T57" fmla="*/ 1456 h 1511"/>
                  <a:gd name="T58" fmla="*/ 1172 w 2449"/>
                  <a:gd name="T59" fmla="*/ 1421 h 1511"/>
                  <a:gd name="T60" fmla="*/ 1082 w 2449"/>
                  <a:gd name="T61" fmla="*/ 1491 h 1511"/>
                  <a:gd name="T62" fmla="*/ 1002 w 2449"/>
                  <a:gd name="T63" fmla="*/ 1468 h 1511"/>
                  <a:gd name="T64" fmla="*/ 942 w 2449"/>
                  <a:gd name="T65" fmla="*/ 1276 h 1511"/>
                  <a:gd name="T66" fmla="*/ 846 w 2449"/>
                  <a:gd name="T67" fmla="*/ 1212 h 1511"/>
                  <a:gd name="T68" fmla="*/ 819 w 2449"/>
                  <a:gd name="T69" fmla="*/ 1226 h 1511"/>
                  <a:gd name="T70" fmla="*/ 718 w 2449"/>
                  <a:gd name="T71" fmla="*/ 1216 h 1511"/>
                  <a:gd name="T72" fmla="*/ 577 w 2449"/>
                  <a:gd name="T73" fmla="*/ 1181 h 1511"/>
                  <a:gd name="T74" fmla="*/ 322 w 2449"/>
                  <a:gd name="T75" fmla="*/ 1070 h 1511"/>
                  <a:gd name="T76" fmla="*/ 136 w 2449"/>
                  <a:gd name="T77" fmla="*/ 1061 h 1511"/>
                  <a:gd name="T78" fmla="*/ 0 w 2449"/>
                  <a:gd name="T79" fmla="*/ 904 h 1511"/>
                  <a:gd name="T80" fmla="*/ 208 w 2449"/>
                  <a:gd name="T81" fmla="*/ 812 h 1511"/>
                  <a:gd name="T82" fmla="*/ 314 w 2449"/>
                  <a:gd name="T83" fmla="*/ 838 h 1511"/>
                  <a:gd name="T84" fmla="*/ 437 w 2449"/>
                  <a:gd name="T85" fmla="*/ 830 h 1511"/>
                  <a:gd name="T86" fmla="*/ 517 w 2449"/>
                  <a:gd name="T87" fmla="*/ 686 h 1511"/>
                  <a:gd name="T88" fmla="*/ 622 w 2449"/>
                  <a:gd name="T89" fmla="*/ 645 h 1511"/>
                  <a:gd name="T90" fmla="*/ 702 w 2449"/>
                  <a:gd name="T91" fmla="*/ 612 h 1511"/>
                  <a:gd name="T92" fmla="*/ 768 w 2449"/>
                  <a:gd name="T93" fmla="*/ 592 h 1511"/>
                  <a:gd name="T94" fmla="*/ 942 w 2449"/>
                  <a:gd name="T95" fmla="*/ 575 h 1511"/>
                  <a:gd name="T96" fmla="*/ 1143 w 2449"/>
                  <a:gd name="T97" fmla="*/ 417 h 1511"/>
                  <a:gd name="T98" fmla="*/ 1228 w 2449"/>
                  <a:gd name="T99" fmla="*/ 278 h 1511"/>
                  <a:gd name="T100" fmla="*/ 1346 w 2449"/>
                  <a:gd name="T101" fmla="*/ 222 h 15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49" h="1511">
                    <a:moveTo>
                      <a:pt x="1358" y="166"/>
                    </a:moveTo>
                    <a:lnTo>
                      <a:pt x="1429" y="171"/>
                    </a:lnTo>
                    <a:lnTo>
                      <a:pt x="1513" y="106"/>
                    </a:lnTo>
                    <a:lnTo>
                      <a:pt x="1538" y="128"/>
                    </a:lnTo>
                    <a:lnTo>
                      <a:pt x="1595" y="110"/>
                    </a:lnTo>
                    <a:lnTo>
                      <a:pt x="1591" y="82"/>
                    </a:lnTo>
                    <a:lnTo>
                      <a:pt x="1647" y="134"/>
                    </a:lnTo>
                    <a:lnTo>
                      <a:pt x="1737" y="92"/>
                    </a:lnTo>
                    <a:lnTo>
                      <a:pt x="1761" y="104"/>
                    </a:lnTo>
                    <a:lnTo>
                      <a:pt x="1858" y="29"/>
                    </a:lnTo>
                    <a:lnTo>
                      <a:pt x="1944" y="25"/>
                    </a:lnTo>
                    <a:lnTo>
                      <a:pt x="2016" y="0"/>
                    </a:lnTo>
                    <a:lnTo>
                      <a:pt x="2096" y="0"/>
                    </a:lnTo>
                    <a:lnTo>
                      <a:pt x="2164" y="58"/>
                    </a:lnTo>
                    <a:lnTo>
                      <a:pt x="2193" y="177"/>
                    </a:lnTo>
                    <a:lnTo>
                      <a:pt x="2239" y="212"/>
                    </a:lnTo>
                    <a:lnTo>
                      <a:pt x="2339" y="267"/>
                    </a:lnTo>
                    <a:lnTo>
                      <a:pt x="2339" y="288"/>
                    </a:lnTo>
                    <a:lnTo>
                      <a:pt x="2303" y="288"/>
                    </a:lnTo>
                    <a:lnTo>
                      <a:pt x="2255" y="497"/>
                    </a:lnTo>
                    <a:lnTo>
                      <a:pt x="2337" y="620"/>
                    </a:lnTo>
                    <a:lnTo>
                      <a:pt x="2351" y="748"/>
                    </a:lnTo>
                    <a:lnTo>
                      <a:pt x="2285" y="758"/>
                    </a:lnTo>
                    <a:lnTo>
                      <a:pt x="2309" y="810"/>
                    </a:lnTo>
                    <a:lnTo>
                      <a:pt x="2263" y="832"/>
                    </a:lnTo>
                    <a:lnTo>
                      <a:pt x="2243" y="873"/>
                    </a:lnTo>
                    <a:lnTo>
                      <a:pt x="2301" y="910"/>
                    </a:lnTo>
                    <a:lnTo>
                      <a:pt x="2307" y="943"/>
                    </a:lnTo>
                    <a:lnTo>
                      <a:pt x="2287" y="982"/>
                    </a:lnTo>
                    <a:lnTo>
                      <a:pt x="2255" y="1011"/>
                    </a:lnTo>
                    <a:lnTo>
                      <a:pt x="2297" y="1053"/>
                    </a:lnTo>
                    <a:lnTo>
                      <a:pt x="2339" y="1023"/>
                    </a:lnTo>
                    <a:lnTo>
                      <a:pt x="2383" y="1041"/>
                    </a:lnTo>
                    <a:lnTo>
                      <a:pt x="2431" y="1064"/>
                    </a:lnTo>
                    <a:lnTo>
                      <a:pt x="2435" y="1105"/>
                    </a:lnTo>
                    <a:lnTo>
                      <a:pt x="2449" y="1134"/>
                    </a:lnTo>
                    <a:lnTo>
                      <a:pt x="2207" y="1368"/>
                    </a:lnTo>
                    <a:lnTo>
                      <a:pt x="2225" y="1409"/>
                    </a:lnTo>
                    <a:lnTo>
                      <a:pt x="2174" y="1427"/>
                    </a:lnTo>
                    <a:lnTo>
                      <a:pt x="2051" y="1511"/>
                    </a:lnTo>
                    <a:lnTo>
                      <a:pt x="1964" y="1509"/>
                    </a:lnTo>
                    <a:lnTo>
                      <a:pt x="2002" y="1456"/>
                    </a:lnTo>
                    <a:lnTo>
                      <a:pt x="1954" y="1407"/>
                    </a:lnTo>
                    <a:lnTo>
                      <a:pt x="1888" y="1415"/>
                    </a:lnTo>
                    <a:lnTo>
                      <a:pt x="1846" y="1360"/>
                    </a:lnTo>
                    <a:lnTo>
                      <a:pt x="1850" y="1330"/>
                    </a:lnTo>
                    <a:lnTo>
                      <a:pt x="1819" y="1318"/>
                    </a:lnTo>
                    <a:lnTo>
                      <a:pt x="1782" y="1354"/>
                    </a:lnTo>
                    <a:lnTo>
                      <a:pt x="1653" y="1362"/>
                    </a:lnTo>
                    <a:lnTo>
                      <a:pt x="1597" y="1428"/>
                    </a:lnTo>
                    <a:lnTo>
                      <a:pt x="1507" y="1434"/>
                    </a:lnTo>
                    <a:lnTo>
                      <a:pt x="1492" y="1454"/>
                    </a:lnTo>
                    <a:lnTo>
                      <a:pt x="1470" y="1460"/>
                    </a:lnTo>
                    <a:lnTo>
                      <a:pt x="1424" y="1411"/>
                    </a:lnTo>
                    <a:lnTo>
                      <a:pt x="1360" y="1454"/>
                    </a:lnTo>
                    <a:lnTo>
                      <a:pt x="1300" y="1438"/>
                    </a:lnTo>
                    <a:lnTo>
                      <a:pt x="1264" y="1477"/>
                    </a:lnTo>
                    <a:lnTo>
                      <a:pt x="1226" y="1456"/>
                    </a:lnTo>
                    <a:lnTo>
                      <a:pt x="1215" y="1434"/>
                    </a:lnTo>
                    <a:lnTo>
                      <a:pt x="1172" y="1421"/>
                    </a:lnTo>
                    <a:lnTo>
                      <a:pt x="1125" y="1427"/>
                    </a:lnTo>
                    <a:lnTo>
                      <a:pt x="1082" y="1491"/>
                    </a:lnTo>
                    <a:lnTo>
                      <a:pt x="1039" y="1499"/>
                    </a:lnTo>
                    <a:lnTo>
                      <a:pt x="1002" y="1468"/>
                    </a:lnTo>
                    <a:lnTo>
                      <a:pt x="949" y="1352"/>
                    </a:lnTo>
                    <a:lnTo>
                      <a:pt x="942" y="1276"/>
                    </a:lnTo>
                    <a:lnTo>
                      <a:pt x="883" y="1257"/>
                    </a:lnTo>
                    <a:lnTo>
                      <a:pt x="846" y="1212"/>
                    </a:lnTo>
                    <a:lnTo>
                      <a:pt x="830" y="1210"/>
                    </a:lnTo>
                    <a:lnTo>
                      <a:pt x="819" y="1226"/>
                    </a:lnTo>
                    <a:lnTo>
                      <a:pt x="744" y="1224"/>
                    </a:lnTo>
                    <a:lnTo>
                      <a:pt x="718" y="1216"/>
                    </a:lnTo>
                    <a:lnTo>
                      <a:pt x="684" y="1206"/>
                    </a:lnTo>
                    <a:lnTo>
                      <a:pt x="577" y="1181"/>
                    </a:lnTo>
                    <a:lnTo>
                      <a:pt x="413" y="1161"/>
                    </a:lnTo>
                    <a:lnTo>
                      <a:pt x="322" y="1070"/>
                    </a:lnTo>
                    <a:lnTo>
                      <a:pt x="300" y="1061"/>
                    </a:lnTo>
                    <a:lnTo>
                      <a:pt x="136" y="1061"/>
                    </a:lnTo>
                    <a:lnTo>
                      <a:pt x="10" y="1001"/>
                    </a:lnTo>
                    <a:lnTo>
                      <a:pt x="0" y="904"/>
                    </a:lnTo>
                    <a:lnTo>
                      <a:pt x="27" y="816"/>
                    </a:lnTo>
                    <a:lnTo>
                      <a:pt x="208" y="812"/>
                    </a:lnTo>
                    <a:lnTo>
                      <a:pt x="242" y="848"/>
                    </a:lnTo>
                    <a:lnTo>
                      <a:pt x="314" y="838"/>
                    </a:lnTo>
                    <a:lnTo>
                      <a:pt x="325" y="818"/>
                    </a:lnTo>
                    <a:lnTo>
                      <a:pt x="437" y="830"/>
                    </a:lnTo>
                    <a:lnTo>
                      <a:pt x="491" y="760"/>
                    </a:lnTo>
                    <a:lnTo>
                      <a:pt x="517" y="686"/>
                    </a:lnTo>
                    <a:lnTo>
                      <a:pt x="575" y="626"/>
                    </a:lnTo>
                    <a:lnTo>
                      <a:pt x="622" y="645"/>
                    </a:lnTo>
                    <a:lnTo>
                      <a:pt x="680" y="637"/>
                    </a:lnTo>
                    <a:lnTo>
                      <a:pt x="702" y="612"/>
                    </a:lnTo>
                    <a:lnTo>
                      <a:pt x="758" y="608"/>
                    </a:lnTo>
                    <a:lnTo>
                      <a:pt x="768" y="592"/>
                    </a:lnTo>
                    <a:lnTo>
                      <a:pt x="897" y="579"/>
                    </a:lnTo>
                    <a:lnTo>
                      <a:pt x="942" y="575"/>
                    </a:lnTo>
                    <a:lnTo>
                      <a:pt x="973" y="473"/>
                    </a:lnTo>
                    <a:lnTo>
                      <a:pt x="1143" y="417"/>
                    </a:lnTo>
                    <a:lnTo>
                      <a:pt x="1232" y="325"/>
                    </a:lnTo>
                    <a:lnTo>
                      <a:pt x="1228" y="278"/>
                    </a:lnTo>
                    <a:lnTo>
                      <a:pt x="1300" y="212"/>
                    </a:lnTo>
                    <a:lnTo>
                      <a:pt x="1346" y="222"/>
                    </a:lnTo>
                    <a:lnTo>
                      <a:pt x="1358" y="166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68428" name="Group 140"/>
          <p:cNvGrpSpPr>
            <a:grpSpLocks/>
          </p:cNvGrpSpPr>
          <p:nvPr/>
        </p:nvGrpSpPr>
        <p:grpSpPr bwMode="auto">
          <a:xfrm>
            <a:off x="4013200" y="1574800"/>
            <a:ext cx="2208213" cy="1376363"/>
            <a:chOff x="2528" y="992"/>
            <a:chExt cx="1391" cy="867"/>
          </a:xfrm>
        </p:grpSpPr>
        <p:sp>
          <p:nvSpPr>
            <p:cNvPr id="268429" name="Text Box 141"/>
            <p:cNvSpPr txBox="1">
              <a:spLocks noChangeArrowheads="1"/>
            </p:cNvSpPr>
            <p:nvPr/>
          </p:nvSpPr>
          <p:spPr bwMode="auto">
            <a:xfrm>
              <a:off x="2528" y="1366"/>
              <a:ext cx="40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  <a:p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Sobral</a:t>
              </a:r>
            </a:p>
          </p:txBody>
        </p:sp>
        <p:sp>
          <p:nvSpPr>
            <p:cNvPr id="268430" name="Freeform 142"/>
            <p:cNvSpPr>
              <a:spLocks/>
            </p:cNvSpPr>
            <p:nvPr/>
          </p:nvSpPr>
          <p:spPr bwMode="auto">
            <a:xfrm>
              <a:off x="2582" y="1516"/>
              <a:ext cx="446" cy="87"/>
            </a:xfrm>
            <a:custGeom>
              <a:avLst/>
              <a:gdLst>
                <a:gd name="T0" fmla="*/ 618 w 618"/>
                <a:gd name="T1" fmla="*/ 0 h 87"/>
                <a:gd name="T2" fmla="*/ 427 w 618"/>
                <a:gd name="T3" fmla="*/ 87 h 87"/>
                <a:gd name="T4" fmla="*/ 0 w 618"/>
                <a:gd name="T5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18" h="87">
                  <a:moveTo>
                    <a:pt x="618" y="0"/>
                  </a:moveTo>
                  <a:lnTo>
                    <a:pt x="427" y="87"/>
                  </a:lnTo>
                  <a:lnTo>
                    <a:pt x="0" y="87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68431" name="Group 143"/>
            <p:cNvGrpSpPr>
              <a:grpSpLocks/>
            </p:cNvGrpSpPr>
            <p:nvPr/>
          </p:nvGrpSpPr>
          <p:grpSpPr bwMode="auto">
            <a:xfrm>
              <a:off x="2876" y="992"/>
              <a:ext cx="1043" cy="867"/>
              <a:chOff x="2876" y="992"/>
              <a:chExt cx="1043" cy="867"/>
            </a:xfrm>
          </p:grpSpPr>
          <p:sp>
            <p:nvSpPr>
              <p:cNvPr id="268432" name="Freeform 144"/>
              <p:cNvSpPr>
                <a:spLocks noChangeAspect="1"/>
              </p:cNvSpPr>
              <p:nvPr/>
            </p:nvSpPr>
            <p:spPr bwMode="auto">
              <a:xfrm>
                <a:off x="2992" y="1495"/>
                <a:ext cx="225" cy="104"/>
              </a:xfrm>
              <a:custGeom>
                <a:avLst/>
                <a:gdLst>
                  <a:gd name="T0" fmla="*/ 0 w 1247"/>
                  <a:gd name="T1" fmla="*/ 143 h 574"/>
                  <a:gd name="T2" fmla="*/ 88 w 1247"/>
                  <a:gd name="T3" fmla="*/ 101 h 574"/>
                  <a:gd name="T4" fmla="*/ 104 w 1247"/>
                  <a:gd name="T5" fmla="*/ 69 h 574"/>
                  <a:gd name="T6" fmla="*/ 187 w 1247"/>
                  <a:gd name="T7" fmla="*/ 68 h 574"/>
                  <a:gd name="T8" fmla="*/ 212 w 1247"/>
                  <a:gd name="T9" fmla="*/ 49 h 574"/>
                  <a:gd name="T10" fmla="*/ 264 w 1247"/>
                  <a:gd name="T11" fmla="*/ 38 h 574"/>
                  <a:gd name="T12" fmla="*/ 306 w 1247"/>
                  <a:gd name="T13" fmla="*/ 88 h 574"/>
                  <a:gd name="T14" fmla="*/ 356 w 1247"/>
                  <a:gd name="T15" fmla="*/ 88 h 574"/>
                  <a:gd name="T16" fmla="*/ 421 w 1247"/>
                  <a:gd name="T17" fmla="*/ 66 h 574"/>
                  <a:gd name="T18" fmla="*/ 491 w 1247"/>
                  <a:gd name="T19" fmla="*/ 57 h 574"/>
                  <a:gd name="T20" fmla="*/ 524 w 1247"/>
                  <a:gd name="T21" fmla="*/ 72 h 574"/>
                  <a:gd name="T22" fmla="*/ 567 w 1247"/>
                  <a:gd name="T23" fmla="*/ 58 h 574"/>
                  <a:gd name="T24" fmla="*/ 617 w 1247"/>
                  <a:gd name="T25" fmla="*/ 51 h 574"/>
                  <a:gd name="T26" fmla="*/ 620 w 1247"/>
                  <a:gd name="T27" fmla="*/ 40 h 574"/>
                  <a:gd name="T28" fmla="*/ 730 w 1247"/>
                  <a:gd name="T29" fmla="*/ 38 h 574"/>
                  <a:gd name="T30" fmla="*/ 741 w 1247"/>
                  <a:gd name="T31" fmla="*/ 21 h 574"/>
                  <a:gd name="T32" fmla="*/ 789 w 1247"/>
                  <a:gd name="T33" fmla="*/ 22 h 574"/>
                  <a:gd name="T34" fmla="*/ 799 w 1247"/>
                  <a:gd name="T35" fmla="*/ 38 h 574"/>
                  <a:gd name="T36" fmla="*/ 947 w 1247"/>
                  <a:gd name="T37" fmla="*/ 40 h 574"/>
                  <a:gd name="T38" fmla="*/ 985 w 1247"/>
                  <a:gd name="T39" fmla="*/ 55 h 574"/>
                  <a:gd name="T40" fmla="*/ 1070 w 1247"/>
                  <a:gd name="T41" fmla="*/ 46 h 574"/>
                  <a:gd name="T42" fmla="*/ 1130 w 1247"/>
                  <a:gd name="T43" fmla="*/ 0 h 574"/>
                  <a:gd name="T44" fmla="*/ 1177 w 1247"/>
                  <a:gd name="T45" fmla="*/ 22 h 574"/>
                  <a:gd name="T46" fmla="*/ 1170 w 1247"/>
                  <a:gd name="T47" fmla="*/ 186 h 574"/>
                  <a:gd name="T48" fmla="*/ 1157 w 1247"/>
                  <a:gd name="T49" fmla="*/ 259 h 574"/>
                  <a:gd name="T50" fmla="*/ 1136 w 1247"/>
                  <a:gd name="T51" fmla="*/ 281 h 574"/>
                  <a:gd name="T52" fmla="*/ 1138 w 1247"/>
                  <a:gd name="T53" fmla="*/ 333 h 574"/>
                  <a:gd name="T54" fmla="*/ 1172 w 1247"/>
                  <a:gd name="T55" fmla="*/ 393 h 574"/>
                  <a:gd name="T56" fmla="*/ 1205 w 1247"/>
                  <a:gd name="T57" fmla="*/ 422 h 574"/>
                  <a:gd name="T58" fmla="*/ 1247 w 1247"/>
                  <a:gd name="T59" fmla="*/ 448 h 574"/>
                  <a:gd name="T60" fmla="*/ 1131 w 1247"/>
                  <a:gd name="T61" fmla="*/ 557 h 574"/>
                  <a:gd name="T62" fmla="*/ 1100 w 1247"/>
                  <a:gd name="T63" fmla="*/ 574 h 574"/>
                  <a:gd name="T64" fmla="*/ 995 w 1247"/>
                  <a:gd name="T65" fmla="*/ 560 h 574"/>
                  <a:gd name="T66" fmla="*/ 1031 w 1247"/>
                  <a:gd name="T67" fmla="*/ 520 h 574"/>
                  <a:gd name="T68" fmla="*/ 1022 w 1247"/>
                  <a:gd name="T69" fmla="*/ 472 h 574"/>
                  <a:gd name="T70" fmla="*/ 1014 w 1247"/>
                  <a:gd name="T71" fmla="*/ 406 h 574"/>
                  <a:gd name="T72" fmla="*/ 844 w 1247"/>
                  <a:gd name="T73" fmla="*/ 252 h 574"/>
                  <a:gd name="T74" fmla="*/ 653 w 1247"/>
                  <a:gd name="T75" fmla="*/ 256 h 574"/>
                  <a:gd name="T76" fmla="*/ 647 w 1247"/>
                  <a:gd name="T77" fmla="*/ 281 h 574"/>
                  <a:gd name="T78" fmla="*/ 532 w 1247"/>
                  <a:gd name="T79" fmla="*/ 290 h 574"/>
                  <a:gd name="T80" fmla="*/ 448 w 1247"/>
                  <a:gd name="T81" fmla="*/ 234 h 574"/>
                  <a:gd name="T82" fmla="*/ 424 w 1247"/>
                  <a:gd name="T83" fmla="*/ 237 h 574"/>
                  <a:gd name="T84" fmla="*/ 308 w 1247"/>
                  <a:gd name="T85" fmla="*/ 308 h 574"/>
                  <a:gd name="T86" fmla="*/ 210 w 1247"/>
                  <a:gd name="T87" fmla="*/ 449 h 574"/>
                  <a:gd name="T88" fmla="*/ 0 w 1247"/>
                  <a:gd name="T89" fmla="*/ 143 h 5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47" h="574">
                    <a:moveTo>
                      <a:pt x="0" y="143"/>
                    </a:moveTo>
                    <a:lnTo>
                      <a:pt x="88" y="101"/>
                    </a:lnTo>
                    <a:lnTo>
                      <a:pt x="104" y="69"/>
                    </a:lnTo>
                    <a:lnTo>
                      <a:pt x="187" y="68"/>
                    </a:lnTo>
                    <a:lnTo>
                      <a:pt x="212" y="49"/>
                    </a:lnTo>
                    <a:lnTo>
                      <a:pt x="264" y="38"/>
                    </a:lnTo>
                    <a:lnTo>
                      <a:pt x="306" y="88"/>
                    </a:lnTo>
                    <a:lnTo>
                      <a:pt x="356" y="88"/>
                    </a:lnTo>
                    <a:lnTo>
                      <a:pt x="421" y="66"/>
                    </a:lnTo>
                    <a:lnTo>
                      <a:pt x="491" y="57"/>
                    </a:lnTo>
                    <a:lnTo>
                      <a:pt x="524" y="72"/>
                    </a:lnTo>
                    <a:lnTo>
                      <a:pt x="567" y="58"/>
                    </a:lnTo>
                    <a:lnTo>
                      <a:pt x="617" y="51"/>
                    </a:lnTo>
                    <a:lnTo>
                      <a:pt x="620" y="40"/>
                    </a:lnTo>
                    <a:lnTo>
                      <a:pt x="730" y="38"/>
                    </a:lnTo>
                    <a:lnTo>
                      <a:pt x="741" y="21"/>
                    </a:lnTo>
                    <a:lnTo>
                      <a:pt x="789" y="22"/>
                    </a:lnTo>
                    <a:lnTo>
                      <a:pt x="799" y="38"/>
                    </a:lnTo>
                    <a:lnTo>
                      <a:pt x="947" y="40"/>
                    </a:lnTo>
                    <a:lnTo>
                      <a:pt x="985" y="55"/>
                    </a:lnTo>
                    <a:lnTo>
                      <a:pt x="1070" y="46"/>
                    </a:lnTo>
                    <a:lnTo>
                      <a:pt x="1130" y="0"/>
                    </a:lnTo>
                    <a:lnTo>
                      <a:pt x="1177" y="22"/>
                    </a:lnTo>
                    <a:lnTo>
                      <a:pt x="1170" y="186"/>
                    </a:lnTo>
                    <a:lnTo>
                      <a:pt x="1157" y="259"/>
                    </a:lnTo>
                    <a:lnTo>
                      <a:pt x="1136" y="281"/>
                    </a:lnTo>
                    <a:lnTo>
                      <a:pt x="1138" y="333"/>
                    </a:lnTo>
                    <a:lnTo>
                      <a:pt x="1172" y="393"/>
                    </a:lnTo>
                    <a:lnTo>
                      <a:pt x="1205" y="422"/>
                    </a:lnTo>
                    <a:lnTo>
                      <a:pt x="1247" y="448"/>
                    </a:lnTo>
                    <a:lnTo>
                      <a:pt x="1131" y="557"/>
                    </a:lnTo>
                    <a:lnTo>
                      <a:pt x="1100" y="574"/>
                    </a:lnTo>
                    <a:lnTo>
                      <a:pt x="995" y="560"/>
                    </a:lnTo>
                    <a:lnTo>
                      <a:pt x="1031" y="520"/>
                    </a:lnTo>
                    <a:lnTo>
                      <a:pt x="1022" y="472"/>
                    </a:lnTo>
                    <a:lnTo>
                      <a:pt x="1014" y="406"/>
                    </a:lnTo>
                    <a:lnTo>
                      <a:pt x="844" y="252"/>
                    </a:lnTo>
                    <a:lnTo>
                      <a:pt x="653" y="256"/>
                    </a:lnTo>
                    <a:lnTo>
                      <a:pt x="647" y="281"/>
                    </a:lnTo>
                    <a:lnTo>
                      <a:pt x="532" y="290"/>
                    </a:lnTo>
                    <a:lnTo>
                      <a:pt x="448" y="234"/>
                    </a:lnTo>
                    <a:lnTo>
                      <a:pt x="424" y="237"/>
                    </a:lnTo>
                    <a:lnTo>
                      <a:pt x="308" y="308"/>
                    </a:lnTo>
                    <a:lnTo>
                      <a:pt x="210" y="449"/>
                    </a:lnTo>
                    <a:lnTo>
                      <a:pt x="0" y="14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433" name="Freeform 145"/>
              <p:cNvSpPr>
                <a:spLocks noChangeAspect="1"/>
              </p:cNvSpPr>
              <p:nvPr/>
            </p:nvSpPr>
            <p:spPr bwMode="auto">
              <a:xfrm>
                <a:off x="2978" y="1433"/>
                <a:ext cx="263" cy="89"/>
              </a:xfrm>
              <a:custGeom>
                <a:avLst/>
                <a:gdLst>
                  <a:gd name="T0" fmla="*/ 0 w 1460"/>
                  <a:gd name="T1" fmla="*/ 313 h 495"/>
                  <a:gd name="T2" fmla="*/ 96 w 1460"/>
                  <a:gd name="T3" fmla="*/ 292 h 495"/>
                  <a:gd name="T4" fmla="*/ 190 w 1460"/>
                  <a:gd name="T5" fmla="*/ 255 h 495"/>
                  <a:gd name="T6" fmla="*/ 268 w 1460"/>
                  <a:gd name="T7" fmla="*/ 252 h 495"/>
                  <a:gd name="T8" fmla="*/ 707 w 1460"/>
                  <a:gd name="T9" fmla="*/ 117 h 495"/>
                  <a:gd name="T10" fmla="*/ 779 w 1460"/>
                  <a:gd name="T11" fmla="*/ 79 h 495"/>
                  <a:gd name="T12" fmla="*/ 867 w 1460"/>
                  <a:gd name="T13" fmla="*/ 101 h 495"/>
                  <a:gd name="T14" fmla="*/ 927 w 1460"/>
                  <a:gd name="T15" fmla="*/ 123 h 495"/>
                  <a:gd name="T16" fmla="*/ 963 w 1460"/>
                  <a:gd name="T17" fmla="*/ 129 h 495"/>
                  <a:gd name="T18" fmla="*/ 975 w 1460"/>
                  <a:gd name="T19" fmla="*/ 93 h 495"/>
                  <a:gd name="T20" fmla="*/ 998 w 1460"/>
                  <a:gd name="T21" fmla="*/ 76 h 495"/>
                  <a:gd name="T22" fmla="*/ 1065 w 1460"/>
                  <a:gd name="T23" fmla="*/ 63 h 495"/>
                  <a:gd name="T24" fmla="*/ 1060 w 1460"/>
                  <a:gd name="T25" fmla="*/ 21 h 495"/>
                  <a:gd name="T26" fmla="*/ 1106 w 1460"/>
                  <a:gd name="T27" fmla="*/ 0 h 495"/>
                  <a:gd name="T28" fmla="*/ 1205 w 1460"/>
                  <a:gd name="T29" fmla="*/ 2 h 495"/>
                  <a:gd name="T30" fmla="*/ 1217 w 1460"/>
                  <a:gd name="T31" fmla="*/ 77 h 495"/>
                  <a:gd name="T32" fmla="*/ 1460 w 1460"/>
                  <a:gd name="T33" fmla="*/ 56 h 495"/>
                  <a:gd name="T34" fmla="*/ 1399 w 1460"/>
                  <a:gd name="T35" fmla="*/ 160 h 495"/>
                  <a:gd name="T36" fmla="*/ 1310 w 1460"/>
                  <a:gd name="T37" fmla="*/ 178 h 495"/>
                  <a:gd name="T38" fmla="*/ 1293 w 1460"/>
                  <a:gd name="T39" fmla="*/ 179 h 495"/>
                  <a:gd name="T40" fmla="*/ 1293 w 1460"/>
                  <a:gd name="T41" fmla="*/ 214 h 495"/>
                  <a:gd name="T42" fmla="*/ 1319 w 1460"/>
                  <a:gd name="T43" fmla="*/ 278 h 495"/>
                  <a:gd name="T44" fmla="*/ 1274 w 1460"/>
                  <a:gd name="T45" fmla="*/ 294 h 495"/>
                  <a:gd name="T46" fmla="*/ 1256 w 1460"/>
                  <a:gd name="T47" fmla="*/ 372 h 495"/>
                  <a:gd name="T48" fmla="*/ 1208 w 1460"/>
                  <a:gd name="T49" fmla="*/ 350 h 495"/>
                  <a:gd name="T50" fmla="*/ 1147 w 1460"/>
                  <a:gd name="T51" fmla="*/ 394 h 495"/>
                  <a:gd name="T52" fmla="*/ 1070 w 1460"/>
                  <a:gd name="T53" fmla="*/ 407 h 495"/>
                  <a:gd name="T54" fmla="*/ 1026 w 1460"/>
                  <a:gd name="T55" fmla="*/ 390 h 495"/>
                  <a:gd name="T56" fmla="*/ 875 w 1460"/>
                  <a:gd name="T57" fmla="*/ 388 h 495"/>
                  <a:gd name="T58" fmla="*/ 866 w 1460"/>
                  <a:gd name="T59" fmla="*/ 372 h 495"/>
                  <a:gd name="T60" fmla="*/ 819 w 1460"/>
                  <a:gd name="T61" fmla="*/ 372 h 495"/>
                  <a:gd name="T62" fmla="*/ 805 w 1460"/>
                  <a:gd name="T63" fmla="*/ 388 h 495"/>
                  <a:gd name="T64" fmla="*/ 699 w 1460"/>
                  <a:gd name="T65" fmla="*/ 390 h 495"/>
                  <a:gd name="T66" fmla="*/ 695 w 1460"/>
                  <a:gd name="T67" fmla="*/ 401 h 495"/>
                  <a:gd name="T68" fmla="*/ 646 w 1460"/>
                  <a:gd name="T69" fmla="*/ 407 h 495"/>
                  <a:gd name="T70" fmla="*/ 602 w 1460"/>
                  <a:gd name="T71" fmla="*/ 422 h 495"/>
                  <a:gd name="T72" fmla="*/ 569 w 1460"/>
                  <a:gd name="T73" fmla="*/ 408 h 495"/>
                  <a:gd name="T74" fmla="*/ 502 w 1460"/>
                  <a:gd name="T75" fmla="*/ 416 h 495"/>
                  <a:gd name="T76" fmla="*/ 436 w 1460"/>
                  <a:gd name="T77" fmla="*/ 438 h 495"/>
                  <a:gd name="T78" fmla="*/ 386 w 1460"/>
                  <a:gd name="T79" fmla="*/ 440 h 495"/>
                  <a:gd name="T80" fmla="*/ 342 w 1460"/>
                  <a:gd name="T81" fmla="*/ 390 h 495"/>
                  <a:gd name="T82" fmla="*/ 287 w 1460"/>
                  <a:gd name="T83" fmla="*/ 401 h 495"/>
                  <a:gd name="T84" fmla="*/ 262 w 1460"/>
                  <a:gd name="T85" fmla="*/ 418 h 495"/>
                  <a:gd name="T86" fmla="*/ 184 w 1460"/>
                  <a:gd name="T87" fmla="*/ 421 h 495"/>
                  <a:gd name="T88" fmla="*/ 165 w 1460"/>
                  <a:gd name="T89" fmla="*/ 451 h 495"/>
                  <a:gd name="T90" fmla="*/ 80 w 1460"/>
                  <a:gd name="T91" fmla="*/ 495 h 495"/>
                  <a:gd name="T92" fmla="*/ 20 w 1460"/>
                  <a:gd name="T93" fmla="*/ 408 h 495"/>
                  <a:gd name="T94" fmla="*/ 0 w 1460"/>
                  <a:gd name="T95" fmla="*/ 313 h 4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460" h="495">
                    <a:moveTo>
                      <a:pt x="0" y="313"/>
                    </a:moveTo>
                    <a:lnTo>
                      <a:pt x="96" y="292"/>
                    </a:lnTo>
                    <a:lnTo>
                      <a:pt x="190" y="255"/>
                    </a:lnTo>
                    <a:lnTo>
                      <a:pt x="268" y="252"/>
                    </a:lnTo>
                    <a:lnTo>
                      <a:pt x="707" y="117"/>
                    </a:lnTo>
                    <a:lnTo>
                      <a:pt x="779" y="79"/>
                    </a:lnTo>
                    <a:lnTo>
                      <a:pt x="867" y="101"/>
                    </a:lnTo>
                    <a:lnTo>
                      <a:pt x="927" y="123"/>
                    </a:lnTo>
                    <a:lnTo>
                      <a:pt x="963" y="129"/>
                    </a:lnTo>
                    <a:lnTo>
                      <a:pt x="975" y="93"/>
                    </a:lnTo>
                    <a:lnTo>
                      <a:pt x="998" y="76"/>
                    </a:lnTo>
                    <a:lnTo>
                      <a:pt x="1065" y="63"/>
                    </a:lnTo>
                    <a:lnTo>
                      <a:pt x="1060" y="21"/>
                    </a:lnTo>
                    <a:lnTo>
                      <a:pt x="1106" y="0"/>
                    </a:lnTo>
                    <a:lnTo>
                      <a:pt x="1205" y="2"/>
                    </a:lnTo>
                    <a:lnTo>
                      <a:pt x="1217" y="77"/>
                    </a:lnTo>
                    <a:lnTo>
                      <a:pt x="1460" y="56"/>
                    </a:lnTo>
                    <a:lnTo>
                      <a:pt x="1399" y="160"/>
                    </a:lnTo>
                    <a:lnTo>
                      <a:pt x="1310" y="178"/>
                    </a:lnTo>
                    <a:lnTo>
                      <a:pt x="1293" y="179"/>
                    </a:lnTo>
                    <a:lnTo>
                      <a:pt x="1293" y="214"/>
                    </a:lnTo>
                    <a:lnTo>
                      <a:pt x="1319" y="278"/>
                    </a:lnTo>
                    <a:lnTo>
                      <a:pt x="1274" y="294"/>
                    </a:lnTo>
                    <a:lnTo>
                      <a:pt x="1256" y="372"/>
                    </a:lnTo>
                    <a:lnTo>
                      <a:pt x="1208" y="350"/>
                    </a:lnTo>
                    <a:lnTo>
                      <a:pt x="1147" y="394"/>
                    </a:lnTo>
                    <a:lnTo>
                      <a:pt x="1070" y="407"/>
                    </a:lnTo>
                    <a:lnTo>
                      <a:pt x="1026" y="390"/>
                    </a:lnTo>
                    <a:lnTo>
                      <a:pt x="875" y="388"/>
                    </a:lnTo>
                    <a:lnTo>
                      <a:pt x="866" y="372"/>
                    </a:lnTo>
                    <a:lnTo>
                      <a:pt x="819" y="372"/>
                    </a:lnTo>
                    <a:lnTo>
                      <a:pt x="805" y="388"/>
                    </a:lnTo>
                    <a:lnTo>
                      <a:pt x="699" y="390"/>
                    </a:lnTo>
                    <a:lnTo>
                      <a:pt x="695" y="401"/>
                    </a:lnTo>
                    <a:lnTo>
                      <a:pt x="646" y="407"/>
                    </a:lnTo>
                    <a:lnTo>
                      <a:pt x="602" y="422"/>
                    </a:lnTo>
                    <a:lnTo>
                      <a:pt x="569" y="408"/>
                    </a:lnTo>
                    <a:lnTo>
                      <a:pt x="502" y="416"/>
                    </a:lnTo>
                    <a:lnTo>
                      <a:pt x="436" y="438"/>
                    </a:lnTo>
                    <a:lnTo>
                      <a:pt x="386" y="440"/>
                    </a:lnTo>
                    <a:lnTo>
                      <a:pt x="342" y="390"/>
                    </a:lnTo>
                    <a:lnTo>
                      <a:pt x="287" y="401"/>
                    </a:lnTo>
                    <a:lnTo>
                      <a:pt x="262" y="418"/>
                    </a:lnTo>
                    <a:lnTo>
                      <a:pt x="184" y="421"/>
                    </a:lnTo>
                    <a:lnTo>
                      <a:pt x="165" y="451"/>
                    </a:lnTo>
                    <a:lnTo>
                      <a:pt x="80" y="495"/>
                    </a:lnTo>
                    <a:lnTo>
                      <a:pt x="20" y="408"/>
                    </a:lnTo>
                    <a:lnTo>
                      <a:pt x="0" y="31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434" name="Freeform 146"/>
              <p:cNvSpPr>
                <a:spLocks noChangeAspect="1"/>
              </p:cNvSpPr>
              <p:nvPr/>
            </p:nvSpPr>
            <p:spPr bwMode="auto">
              <a:xfrm>
                <a:off x="2967" y="1383"/>
                <a:ext cx="277" cy="105"/>
              </a:xfrm>
              <a:custGeom>
                <a:avLst/>
                <a:gdLst>
                  <a:gd name="T0" fmla="*/ 0 w 1535"/>
                  <a:gd name="T1" fmla="*/ 380 h 587"/>
                  <a:gd name="T2" fmla="*/ 115 w 1535"/>
                  <a:gd name="T3" fmla="*/ 388 h 587"/>
                  <a:gd name="T4" fmla="*/ 179 w 1535"/>
                  <a:gd name="T5" fmla="*/ 347 h 587"/>
                  <a:gd name="T6" fmla="*/ 250 w 1535"/>
                  <a:gd name="T7" fmla="*/ 313 h 587"/>
                  <a:gd name="T8" fmla="*/ 355 w 1535"/>
                  <a:gd name="T9" fmla="*/ 214 h 587"/>
                  <a:gd name="T10" fmla="*/ 485 w 1535"/>
                  <a:gd name="T11" fmla="*/ 203 h 587"/>
                  <a:gd name="T12" fmla="*/ 509 w 1535"/>
                  <a:gd name="T13" fmla="*/ 186 h 587"/>
                  <a:gd name="T14" fmla="*/ 532 w 1535"/>
                  <a:gd name="T15" fmla="*/ 184 h 587"/>
                  <a:gd name="T16" fmla="*/ 542 w 1535"/>
                  <a:gd name="T17" fmla="*/ 195 h 587"/>
                  <a:gd name="T18" fmla="*/ 617 w 1535"/>
                  <a:gd name="T19" fmla="*/ 201 h 587"/>
                  <a:gd name="T20" fmla="*/ 653 w 1535"/>
                  <a:gd name="T21" fmla="*/ 214 h 587"/>
                  <a:gd name="T22" fmla="*/ 690 w 1535"/>
                  <a:gd name="T23" fmla="*/ 218 h 587"/>
                  <a:gd name="T24" fmla="*/ 741 w 1535"/>
                  <a:gd name="T25" fmla="*/ 198 h 587"/>
                  <a:gd name="T26" fmla="*/ 832 w 1535"/>
                  <a:gd name="T27" fmla="*/ 198 h 587"/>
                  <a:gd name="T28" fmla="*/ 833 w 1535"/>
                  <a:gd name="T29" fmla="*/ 178 h 587"/>
                  <a:gd name="T30" fmla="*/ 854 w 1535"/>
                  <a:gd name="T31" fmla="*/ 178 h 587"/>
                  <a:gd name="T32" fmla="*/ 862 w 1535"/>
                  <a:gd name="T33" fmla="*/ 198 h 587"/>
                  <a:gd name="T34" fmla="*/ 894 w 1535"/>
                  <a:gd name="T35" fmla="*/ 204 h 587"/>
                  <a:gd name="T36" fmla="*/ 935 w 1535"/>
                  <a:gd name="T37" fmla="*/ 90 h 587"/>
                  <a:gd name="T38" fmla="*/ 1023 w 1535"/>
                  <a:gd name="T39" fmla="*/ 30 h 587"/>
                  <a:gd name="T40" fmla="*/ 1088 w 1535"/>
                  <a:gd name="T41" fmla="*/ 30 h 587"/>
                  <a:gd name="T42" fmla="*/ 1092 w 1535"/>
                  <a:gd name="T43" fmla="*/ 22 h 587"/>
                  <a:gd name="T44" fmla="*/ 1130 w 1535"/>
                  <a:gd name="T45" fmla="*/ 0 h 587"/>
                  <a:gd name="T46" fmla="*/ 1288 w 1535"/>
                  <a:gd name="T47" fmla="*/ 28 h 587"/>
                  <a:gd name="T48" fmla="*/ 1514 w 1535"/>
                  <a:gd name="T49" fmla="*/ 16 h 587"/>
                  <a:gd name="T50" fmla="*/ 1531 w 1535"/>
                  <a:gd name="T51" fmla="*/ 46 h 587"/>
                  <a:gd name="T52" fmla="*/ 1535 w 1535"/>
                  <a:gd name="T53" fmla="*/ 78 h 587"/>
                  <a:gd name="T54" fmla="*/ 1519 w 1535"/>
                  <a:gd name="T55" fmla="*/ 111 h 587"/>
                  <a:gd name="T56" fmla="*/ 1486 w 1535"/>
                  <a:gd name="T57" fmla="*/ 147 h 587"/>
                  <a:gd name="T58" fmla="*/ 1462 w 1535"/>
                  <a:gd name="T59" fmla="*/ 207 h 587"/>
                  <a:gd name="T60" fmla="*/ 1406 w 1535"/>
                  <a:gd name="T61" fmla="*/ 222 h 587"/>
                  <a:gd name="T62" fmla="*/ 1379 w 1535"/>
                  <a:gd name="T63" fmla="*/ 267 h 587"/>
                  <a:gd name="T64" fmla="*/ 1356 w 1535"/>
                  <a:gd name="T65" fmla="*/ 286 h 587"/>
                  <a:gd name="T66" fmla="*/ 1321 w 1535"/>
                  <a:gd name="T67" fmla="*/ 283 h 587"/>
                  <a:gd name="T68" fmla="*/ 1288 w 1535"/>
                  <a:gd name="T69" fmla="*/ 267 h 587"/>
                  <a:gd name="T70" fmla="*/ 1263 w 1535"/>
                  <a:gd name="T71" fmla="*/ 278 h 587"/>
                  <a:gd name="T72" fmla="*/ 1174 w 1535"/>
                  <a:gd name="T73" fmla="*/ 276 h 587"/>
                  <a:gd name="T74" fmla="*/ 1122 w 1535"/>
                  <a:gd name="T75" fmla="*/ 294 h 587"/>
                  <a:gd name="T76" fmla="*/ 1123 w 1535"/>
                  <a:gd name="T77" fmla="*/ 339 h 587"/>
                  <a:gd name="T78" fmla="*/ 1061 w 1535"/>
                  <a:gd name="T79" fmla="*/ 352 h 587"/>
                  <a:gd name="T80" fmla="*/ 1035 w 1535"/>
                  <a:gd name="T81" fmla="*/ 366 h 587"/>
                  <a:gd name="T82" fmla="*/ 1025 w 1535"/>
                  <a:gd name="T83" fmla="*/ 402 h 587"/>
                  <a:gd name="T84" fmla="*/ 993 w 1535"/>
                  <a:gd name="T85" fmla="*/ 401 h 587"/>
                  <a:gd name="T86" fmla="*/ 913 w 1535"/>
                  <a:gd name="T87" fmla="*/ 374 h 587"/>
                  <a:gd name="T88" fmla="*/ 841 w 1535"/>
                  <a:gd name="T89" fmla="*/ 355 h 587"/>
                  <a:gd name="T90" fmla="*/ 752 w 1535"/>
                  <a:gd name="T91" fmla="*/ 398 h 587"/>
                  <a:gd name="T92" fmla="*/ 324 w 1535"/>
                  <a:gd name="T93" fmla="*/ 529 h 587"/>
                  <a:gd name="T94" fmla="*/ 251 w 1535"/>
                  <a:gd name="T95" fmla="*/ 531 h 587"/>
                  <a:gd name="T96" fmla="*/ 167 w 1535"/>
                  <a:gd name="T97" fmla="*/ 565 h 587"/>
                  <a:gd name="T98" fmla="*/ 62 w 1535"/>
                  <a:gd name="T99" fmla="*/ 587 h 587"/>
                  <a:gd name="T100" fmla="*/ 26 w 1535"/>
                  <a:gd name="T101" fmla="*/ 493 h 587"/>
                  <a:gd name="T102" fmla="*/ 21 w 1535"/>
                  <a:gd name="T103" fmla="*/ 438 h 587"/>
                  <a:gd name="T104" fmla="*/ 1 w 1535"/>
                  <a:gd name="T105" fmla="*/ 407 h 587"/>
                  <a:gd name="T106" fmla="*/ 0 w 1535"/>
                  <a:gd name="T107" fmla="*/ 380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35" h="587">
                    <a:moveTo>
                      <a:pt x="0" y="380"/>
                    </a:moveTo>
                    <a:lnTo>
                      <a:pt x="115" y="388"/>
                    </a:lnTo>
                    <a:lnTo>
                      <a:pt x="179" y="347"/>
                    </a:lnTo>
                    <a:lnTo>
                      <a:pt x="250" y="313"/>
                    </a:lnTo>
                    <a:lnTo>
                      <a:pt x="355" y="214"/>
                    </a:lnTo>
                    <a:lnTo>
                      <a:pt x="485" y="203"/>
                    </a:lnTo>
                    <a:lnTo>
                      <a:pt x="509" y="186"/>
                    </a:lnTo>
                    <a:lnTo>
                      <a:pt x="532" y="184"/>
                    </a:lnTo>
                    <a:lnTo>
                      <a:pt x="542" y="195"/>
                    </a:lnTo>
                    <a:lnTo>
                      <a:pt x="617" y="201"/>
                    </a:lnTo>
                    <a:lnTo>
                      <a:pt x="653" y="214"/>
                    </a:lnTo>
                    <a:lnTo>
                      <a:pt x="690" y="218"/>
                    </a:lnTo>
                    <a:lnTo>
                      <a:pt x="741" y="198"/>
                    </a:lnTo>
                    <a:lnTo>
                      <a:pt x="832" y="198"/>
                    </a:lnTo>
                    <a:lnTo>
                      <a:pt x="833" y="178"/>
                    </a:lnTo>
                    <a:lnTo>
                      <a:pt x="854" y="178"/>
                    </a:lnTo>
                    <a:lnTo>
                      <a:pt x="862" y="198"/>
                    </a:lnTo>
                    <a:lnTo>
                      <a:pt x="894" y="204"/>
                    </a:lnTo>
                    <a:lnTo>
                      <a:pt x="935" y="90"/>
                    </a:lnTo>
                    <a:lnTo>
                      <a:pt x="1023" y="30"/>
                    </a:lnTo>
                    <a:lnTo>
                      <a:pt x="1088" y="30"/>
                    </a:lnTo>
                    <a:lnTo>
                      <a:pt x="1092" y="22"/>
                    </a:lnTo>
                    <a:lnTo>
                      <a:pt x="1130" y="0"/>
                    </a:lnTo>
                    <a:lnTo>
                      <a:pt x="1288" y="28"/>
                    </a:lnTo>
                    <a:lnTo>
                      <a:pt x="1514" y="16"/>
                    </a:lnTo>
                    <a:lnTo>
                      <a:pt x="1531" y="46"/>
                    </a:lnTo>
                    <a:lnTo>
                      <a:pt x="1535" y="78"/>
                    </a:lnTo>
                    <a:lnTo>
                      <a:pt x="1519" y="111"/>
                    </a:lnTo>
                    <a:lnTo>
                      <a:pt x="1486" y="147"/>
                    </a:lnTo>
                    <a:lnTo>
                      <a:pt x="1462" y="207"/>
                    </a:lnTo>
                    <a:lnTo>
                      <a:pt x="1406" y="222"/>
                    </a:lnTo>
                    <a:lnTo>
                      <a:pt x="1379" y="267"/>
                    </a:lnTo>
                    <a:lnTo>
                      <a:pt x="1356" y="286"/>
                    </a:lnTo>
                    <a:lnTo>
                      <a:pt x="1321" y="283"/>
                    </a:lnTo>
                    <a:lnTo>
                      <a:pt x="1288" y="267"/>
                    </a:lnTo>
                    <a:lnTo>
                      <a:pt x="1263" y="278"/>
                    </a:lnTo>
                    <a:lnTo>
                      <a:pt x="1174" y="276"/>
                    </a:lnTo>
                    <a:lnTo>
                      <a:pt x="1122" y="294"/>
                    </a:lnTo>
                    <a:lnTo>
                      <a:pt x="1123" y="339"/>
                    </a:lnTo>
                    <a:lnTo>
                      <a:pt x="1061" y="352"/>
                    </a:lnTo>
                    <a:lnTo>
                      <a:pt x="1035" y="366"/>
                    </a:lnTo>
                    <a:lnTo>
                      <a:pt x="1025" y="402"/>
                    </a:lnTo>
                    <a:lnTo>
                      <a:pt x="993" y="401"/>
                    </a:lnTo>
                    <a:lnTo>
                      <a:pt x="913" y="374"/>
                    </a:lnTo>
                    <a:lnTo>
                      <a:pt x="841" y="355"/>
                    </a:lnTo>
                    <a:lnTo>
                      <a:pt x="752" y="398"/>
                    </a:lnTo>
                    <a:lnTo>
                      <a:pt x="324" y="529"/>
                    </a:lnTo>
                    <a:lnTo>
                      <a:pt x="251" y="531"/>
                    </a:lnTo>
                    <a:lnTo>
                      <a:pt x="167" y="565"/>
                    </a:lnTo>
                    <a:lnTo>
                      <a:pt x="62" y="587"/>
                    </a:lnTo>
                    <a:lnTo>
                      <a:pt x="26" y="493"/>
                    </a:lnTo>
                    <a:lnTo>
                      <a:pt x="21" y="438"/>
                    </a:lnTo>
                    <a:lnTo>
                      <a:pt x="1" y="407"/>
                    </a:lnTo>
                    <a:lnTo>
                      <a:pt x="0" y="38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435" name="Freeform 147"/>
              <p:cNvSpPr>
                <a:spLocks noChangeAspect="1"/>
              </p:cNvSpPr>
              <p:nvPr/>
            </p:nvSpPr>
            <p:spPr bwMode="auto">
              <a:xfrm>
                <a:off x="2913" y="1179"/>
                <a:ext cx="304" cy="274"/>
              </a:xfrm>
              <a:custGeom>
                <a:avLst/>
                <a:gdLst>
                  <a:gd name="T0" fmla="*/ 384 w 1684"/>
                  <a:gd name="T1" fmla="*/ 929 h 1515"/>
                  <a:gd name="T2" fmla="*/ 453 w 1684"/>
                  <a:gd name="T3" fmla="*/ 867 h 1515"/>
                  <a:gd name="T4" fmla="*/ 564 w 1684"/>
                  <a:gd name="T5" fmla="*/ 868 h 1515"/>
                  <a:gd name="T6" fmla="*/ 629 w 1684"/>
                  <a:gd name="T7" fmla="*/ 882 h 1515"/>
                  <a:gd name="T8" fmla="*/ 705 w 1684"/>
                  <a:gd name="T9" fmla="*/ 908 h 1515"/>
                  <a:gd name="T10" fmla="*/ 759 w 1684"/>
                  <a:gd name="T11" fmla="*/ 874 h 1515"/>
                  <a:gd name="T12" fmla="*/ 966 w 1684"/>
                  <a:gd name="T13" fmla="*/ 769 h 1515"/>
                  <a:gd name="T14" fmla="*/ 1222 w 1684"/>
                  <a:gd name="T15" fmla="*/ 566 h 1515"/>
                  <a:gd name="T16" fmla="*/ 1482 w 1684"/>
                  <a:gd name="T17" fmla="*/ 346 h 1515"/>
                  <a:gd name="T18" fmla="*/ 1455 w 1684"/>
                  <a:gd name="T19" fmla="*/ 308 h 1515"/>
                  <a:gd name="T20" fmla="*/ 1508 w 1684"/>
                  <a:gd name="T21" fmla="*/ 260 h 1515"/>
                  <a:gd name="T22" fmla="*/ 1479 w 1684"/>
                  <a:gd name="T23" fmla="*/ 203 h 1515"/>
                  <a:gd name="T24" fmla="*/ 1522 w 1684"/>
                  <a:gd name="T25" fmla="*/ 103 h 1515"/>
                  <a:gd name="T26" fmla="*/ 1596 w 1684"/>
                  <a:gd name="T27" fmla="*/ 0 h 1515"/>
                  <a:gd name="T28" fmla="*/ 1581 w 1684"/>
                  <a:gd name="T29" fmla="*/ 332 h 1515"/>
                  <a:gd name="T30" fmla="*/ 1408 w 1684"/>
                  <a:gd name="T31" fmla="*/ 473 h 1515"/>
                  <a:gd name="T32" fmla="*/ 1486 w 1684"/>
                  <a:gd name="T33" fmla="*/ 917 h 1515"/>
                  <a:gd name="T34" fmla="*/ 1431 w 1684"/>
                  <a:gd name="T35" fmla="*/ 1126 h 1515"/>
                  <a:gd name="T36" fmla="*/ 1389 w 1684"/>
                  <a:gd name="T37" fmla="*/ 1157 h 1515"/>
                  <a:gd name="T38" fmla="*/ 1233 w 1684"/>
                  <a:gd name="T39" fmla="*/ 1220 h 1515"/>
                  <a:gd name="T40" fmla="*/ 1160 w 1684"/>
                  <a:gd name="T41" fmla="*/ 1324 h 1515"/>
                  <a:gd name="T42" fmla="*/ 1136 w 1684"/>
                  <a:gd name="T43" fmla="*/ 1306 h 1515"/>
                  <a:gd name="T44" fmla="*/ 1039 w 1684"/>
                  <a:gd name="T45" fmla="*/ 1324 h 1515"/>
                  <a:gd name="T46" fmla="*/ 959 w 1684"/>
                  <a:gd name="T47" fmla="*/ 1342 h 1515"/>
                  <a:gd name="T48" fmla="*/ 840 w 1684"/>
                  <a:gd name="T49" fmla="*/ 1322 h 1515"/>
                  <a:gd name="T50" fmla="*/ 808 w 1684"/>
                  <a:gd name="T51" fmla="*/ 1312 h 1515"/>
                  <a:gd name="T52" fmla="*/ 655 w 1684"/>
                  <a:gd name="T53" fmla="*/ 1339 h 1515"/>
                  <a:gd name="T54" fmla="*/ 487 w 1684"/>
                  <a:gd name="T55" fmla="*/ 1469 h 1515"/>
                  <a:gd name="T56" fmla="*/ 299 w 1684"/>
                  <a:gd name="T57" fmla="*/ 1506 h 1515"/>
                  <a:gd name="T58" fmla="*/ 252 w 1684"/>
                  <a:gd name="T59" fmla="*/ 1337 h 1515"/>
                  <a:gd name="T60" fmla="*/ 144 w 1684"/>
                  <a:gd name="T61" fmla="*/ 1106 h 1515"/>
                  <a:gd name="T62" fmla="*/ 0 w 1684"/>
                  <a:gd name="T63" fmla="*/ 927 h 15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684" h="1515">
                    <a:moveTo>
                      <a:pt x="0" y="927"/>
                    </a:moveTo>
                    <a:lnTo>
                      <a:pt x="384" y="929"/>
                    </a:lnTo>
                    <a:lnTo>
                      <a:pt x="431" y="862"/>
                    </a:lnTo>
                    <a:lnTo>
                      <a:pt x="453" y="867"/>
                    </a:lnTo>
                    <a:lnTo>
                      <a:pt x="456" y="895"/>
                    </a:lnTo>
                    <a:lnTo>
                      <a:pt x="564" y="868"/>
                    </a:lnTo>
                    <a:lnTo>
                      <a:pt x="579" y="850"/>
                    </a:lnTo>
                    <a:lnTo>
                      <a:pt x="629" y="882"/>
                    </a:lnTo>
                    <a:lnTo>
                      <a:pt x="656" y="907"/>
                    </a:lnTo>
                    <a:lnTo>
                      <a:pt x="705" y="908"/>
                    </a:lnTo>
                    <a:lnTo>
                      <a:pt x="716" y="878"/>
                    </a:lnTo>
                    <a:lnTo>
                      <a:pt x="759" y="874"/>
                    </a:lnTo>
                    <a:lnTo>
                      <a:pt x="914" y="774"/>
                    </a:lnTo>
                    <a:lnTo>
                      <a:pt x="966" y="769"/>
                    </a:lnTo>
                    <a:lnTo>
                      <a:pt x="1006" y="719"/>
                    </a:lnTo>
                    <a:lnTo>
                      <a:pt x="1222" y="566"/>
                    </a:lnTo>
                    <a:lnTo>
                      <a:pt x="1439" y="392"/>
                    </a:lnTo>
                    <a:lnTo>
                      <a:pt x="1482" y="346"/>
                    </a:lnTo>
                    <a:lnTo>
                      <a:pt x="1477" y="324"/>
                    </a:lnTo>
                    <a:lnTo>
                      <a:pt x="1455" y="308"/>
                    </a:lnTo>
                    <a:lnTo>
                      <a:pt x="1476" y="280"/>
                    </a:lnTo>
                    <a:lnTo>
                      <a:pt x="1508" y="260"/>
                    </a:lnTo>
                    <a:lnTo>
                      <a:pt x="1479" y="228"/>
                    </a:lnTo>
                    <a:lnTo>
                      <a:pt x="1479" y="203"/>
                    </a:lnTo>
                    <a:lnTo>
                      <a:pt x="1527" y="163"/>
                    </a:lnTo>
                    <a:lnTo>
                      <a:pt x="1522" y="103"/>
                    </a:lnTo>
                    <a:lnTo>
                      <a:pt x="1545" y="48"/>
                    </a:lnTo>
                    <a:lnTo>
                      <a:pt x="1596" y="0"/>
                    </a:lnTo>
                    <a:lnTo>
                      <a:pt x="1684" y="137"/>
                    </a:lnTo>
                    <a:lnTo>
                      <a:pt x="1581" y="332"/>
                    </a:lnTo>
                    <a:lnTo>
                      <a:pt x="1444" y="431"/>
                    </a:lnTo>
                    <a:lnTo>
                      <a:pt x="1408" y="473"/>
                    </a:lnTo>
                    <a:lnTo>
                      <a:pt x="1440" y="656"/>
                    </a:lnTo>
                    <a:lnTo>
                      <a:pt x="1486" y="917"/>
                    </a:lnTo>
                    <a:lnTo>
                      <a:pt x="1497" y="959"/>
                    </a:lnTo>
                    <a:lnTo>
                      <a:pt x="1431" y="1126"/>
                    </a:lnTo>
                    <a:lnTo>
                      <a:pt x="1393" y="1147"/>
                    </a:lnTo>
                    <a:lnTo>
                      <a:pt x="1389" y="1157"/>
                    </a:lnTo>
                    <a:lnTo>
                      <a:pt x="1323" y="1158"/>
                    </a:lnTo>
                    <a:lnTo>
                      <a:pt x="1233" y="1220"/>
                    </a:lnTo>
                    <a:lnTo>
                      <a:pt x="1195" y="1331"/>
                    </a:lnTo>
                    <a:lnTo>
                      <a:pt x="1160" y="1324"/>
                    </a:lnTo>
                    <a:lnTo>
                      <a:pt x="1153" y="1306"/>
                    </a:lnTo>
                    <a:lnTo>
                      <a:pt x="1136" y="1306"/>
                    </a:lnTo>
                    <a:lnTo>
                      <a:pt x="1130" y="1325"/>
                    </a:lnTo>
                    <a:lnTo>
                      <a:pt x="1039" y="1324"/>
                    </a:lnTo>
                    <a:lnTo>
                      <a:pt x="994" y="1345"/>
                    </a:lnTo>
                    <a:lnTo>
                      <a:pt x="959" y="1342"/>
                    </a:lnTo>
                    <a:lnTo>
                      <a:pt x="920" y="1330"/>
                    </a:lnTo>
                    <a:lnTo>
                      <a:pt x="840" y="1322"/>
                    </a:lnTo>
                    <a:lnTo>
                      <a:pt x="831" y="1310"/>
                    </a:lnTo>
                    <a:lnTo>
                      <a:pt x="808" y="1312"/>
                    </a:lnTo>
                    <a:lnTo>
                      <a:pt x="780" y="1331"/>
                    </a:lnTo>
                    <a:lnTo>
                      <a:pt x="655" y="1339"/>
                    </a:lnTo>
                    <a:lnTo>
                      <a:pt x="556" y="1435"/>
                    </a:lnTo>
                    <a:lnTo>
                      <a:pt x="487" y="1469"/>
                    </a:lnTo>
                    <a:lnTo>
                      <a:pt x="415" y="1515"/>
                    </a:lnTo>
                    <a:lnTo>
                      <a:pt x="299" y="1506"/>
                    </a:lnTo>
                    <a:lnTo>
                      <a:pt x="299" y="1424"/>
                    </a:lnTo>
                    <a:lnTo>
                      <a:pt x="252" y="1337"/>
                    </a:lnTo>
                    <a:lnTo>
                      <a:pt x="233" y="1209"/>
                    </a:lnTo>
                    <a:lnTo>
                      <a:pt x="144" y="1106"/>
                    </a:lnTo>
                    <a:lnTo>
                      <a:pt x="38" y="1013"/>
                    </a:lnTo>
                    <a:lnTo>
                      <a:pt x="0" y="92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436" name="Freeform 148"/>
              <p:cNvSpPr>
                <a:spLocks noChangeAspect="1"/>
              </p:cNvSpPr>
              <p:nvPr/>
            </p:nvSpPr>
            <p:spPr bwMode="auto">
              <a:xfrm>
                <a:off x="2876" y="1101"/>
                <a:ext cx="304" cy="246"/>
              </a:xfrm>
              <a:custGeom>
                <a:avLst/>
                <a:gdLst>
                  <a:gd name="T0" fmla="*/ 0 w 1687"/>
                  <a:gd name="T1" fmla="*/ 915 h 1364"/>
                  <a:gd name="T2" fmla="*/ 204 w 1687"/>
                  <a:gd name="T3" fmla="*/ 1362 h 1364"/>
                  <a:gd name="T4" fmla="*/ 588 w 1687"/>
                  <a:gd name="T5" fmla="*/ 1364 h 1364"/>
                  <a:gd name="T6" fmla="*/ 635 w 1687"/>
                  <a:gd name="T7" fmla="*/ 1296 h 1364"/>
                  <a:gd name="T8" fmla="*/ 658 w 1687"/>
                  <a:gd name="T9" fmla="*/ 1302 h 1364"/>
                  <a:gd name="T10" fmla="*/ 661 w 1687"/>
                  <a:gd name="T11" fmla="*/ 1330 h 1364"/>
                  <a:gd name="T12" fmla="*/ 767 w 1687"/>
                  <a:gd name="T13" fmla="*/ 1304 h 1364"/>
                  <a:gd name="T14" fmla="*/ 783 w 1687"/>
                  <a:gd name="T15" fmla="*/ 1285 h 1364"/>
                  <a:gd name="T16" fmla="*/ 835 w 1687"/>
                  <a:gd name="T17" fmla="*/ 1318 h 1364"/>
                  <a:gd name="T18" fmla="*/ 862 w 1687"/>
                  <a:gd name="T19" fmla="*/ 1342 h 1364"/>
                  <a:gd name="T20" fmla="*/ 910 w 1687"/>
                  <a:gd name="T21" fmla="*/ 1344 h 1364"/>
                  <a:gd name="T22" fmla="*/ 920 w 1687"/>
                  <a:gd name="T23" fmla="*/ 1313 h 1364"/>
                  <a:gd name="T24" fmla="*/ 965 w 1687"/>
                  <a:gd name="T25" fmla="*/ 1308 h 1364"/>
                  <a:gd name="T26" fmla="*/ 1119 w 1687"/>
                  <a:gd name="T27" fmla="*/ 1210 h 1364"/>
                  <a:gd name="T28" fmla="*/ 1172 w 1687"/>
                  <a:gd name="T29" fmla="*/ 1204 h 1364"/>
                  <a:gd name="T30" fmla="*/ 1209 w 1687"/>
                  <a:gd name="T31" fmla="*/ 1156 h 1364"/>
                  <a:gd name="T32" fmla="*/ 1430 w 1687"/>
                  <a:gd name="T33" fmla="*/ 1000 h 1364"/>
                  <a:gd name="T34" fmla="*/ 1638 w 1687"/>
                  <a:gd name="T35" fmla="*/ 832 h 1364"/>
                  <a:gd name="T36" fmla="*/ 1687 w 1687"/>
                  <a:gd name="T37" fmla="*/ 782 h 1364"/>
                  <a:gd name="T38" fmla="*/ 1681 w 1687"/>
                  <a:gd name="T39" fmla="*/ 757 h 1364"/>
                  <a:gd name="T40" fmla="*/ 1661 w 1687"/>
                  <a:gd name="T41" fmla="*/ 743 h 1364"/>
                  <a:gd name="T42" fmla="*/ 1317 w 1687"/>
                  <a:gd name="T43" fmla="*/ 452 h 1364"/>
                  <a:gd name="T44" fmla="*/ 1189 w 1687"/>
                  <a:gd name="T45" fmla="*/ 367 h 1364"/>
                  <a:gd name="T46" fmla="*/ 1137 w 1687"/>
                  <a:gd name="T47" fmla="*/ 361 h 1364"/>
                  <a:gd name="T48" fmla="*/ 1124 w 1687"/>
                  <a:gd name="T49" fmla="*/ 319 h 1364"/>
                  <a:gd name="T50" fmla="*/ 1100 w 1687"/>
                  <a:gd name="T51" fmla="*/ 301 h 1364"/>
                  <a:gd name="T52" fmla="*/ 910 w 1687"/>
                  <a:gd name="T53" fmla="*/ 225 h 1364"/>
                  <a:gd name="T54" fmla="*/ 790 w 1687"/>
                  <a:gd name="T55" fmla="*/ 210 h 1364"/>
                  <a:gd name="T56" fmla="*/ 724 w 1687"/>
                  <a:gd name="T57" fmla="*/ 0 h 1364"/>
                  <a:gd name="T58" fmla="*/ 549 w 1687"/>
                  <a:gd name="T59" fmla="*/ 553 h 1364"/>
                  <a:gd name="T60" fmla="*/ 522 w 1687"/>
                  <a:gd name="T61" fmla="*/ 560 h 1364"/>
                  <a:gd name="T62" fmla="*/ 495 w 1687"/>
                  <a:gd name="T63" fmla="*/ 597 h 1364"/>
                  <a:gd name="T64" fmla="*/ 435 w 1687"/>
                  <a:gd name="T65" fmla="*/ 636 h 1364"/>
                  <a:gd name="T66" fmla="*/ 417 w 1687"/>
                  <a:gd name="T67" fmla="*/ 625 h 1364"/>
                  <a:gd name="T68" fmla="*/ 338 w 1687"/>
                  <a:gd name="T69" fmla="*/ 615 h 1364"/>
                  <a:gd name="T70" fmla="*/ 0 w 1687"/>
                  <a:gd name="T71" fmla="*/ 915 h 1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87" h="1364">
                    <a:moveTo>
                      <a:pt x="0" y="915"/>
                    </a:moveTo>
                    <a:lnTo>
                      <a:pt x="204" y="1362"/>
                    </a:lnTo>
                    <a:lnTo>
                      <a:pt x="588" y="1364"/>
                    </a:lnTo>
                    <a:lnTo>
                      <a:pt x="635" y="1296"/>
                    </a:lnTo>
                    <a:lnTo>
                      <a:pt x="658" y="1302"/>
                    </a:lnTo>
                    <a:lnTo>
                      <a:pt x="661" y="1330"/>
                    </a:lnTo>
                    <a:lnTo>
                      <a:pt x="767" y="1304"/>
                    </a:lnTo>
                    <a:lnTo>
                      <a:pt x="783" y="1285"/>
                    </a:lnTo>
                    <a:lnTo>
                      <a:pt x="835" y="1318"/>
                    </a:lnTo>
                    <a:lnTo>
                      <a:pt x="862" y="1342"/>
                    </a:lnTo>
                    <a:lnTo>
                      <a:pt x="910" y="1344"/>
                    </a:lnTo>
                    <a:lnTo>
                      <a:pt x="920" y="1313"/>
                    </a:lnTo>
                    <a:lnTo>
                      <a:pt x="965" y="1308"/>
                    </a:lnTo>
                    <a:lnTo>
                      <a:pt x="1119" y="1210"/>
                    </a:lnTo>
                    <a:lnTo>
                      <a:pt x="1172" y="1204"/>
                    </a:lnTo>
                    <a:lnTo>
                      <a:pt x="1209" y="1156"/>
                    </a:lnTo>
                    <a:lnTo>
                      <a:pt x="1430" y="1000"/>
                    </a:lnTo>
                    <a:lnTo>
                      <a:pt x="1638" y="832"/>
                    </a:lnTo>
                    <a:lnTo>
                      <a:pt x="1687" y="782"/>
                    </a:lnTo>
                    <a:lnTo>
                      <a:pt x="1681" y="757"/>
                    </a:lnTo>
                    <a:lnTo>
                      <a:pt x="1661" y="743"/>
                    </a:lnTo>
                    <a:lnTo>
                      <a:pt x="1317" y="452"/>
                    </a:lnTo>
                    <a:lnTo>
                      <a:pt x="1189" y="367"/>
                    </a:lnTo>
                    <a:lnTo>
                      <a:pt x="1137" y="361"/>
                    </a:lnTo>
                    <a:lnTo>
                      <a:pt x="1124" y="319"/>
                    </a:lnTo>
                    <a:lnTo>
                      <a:pt x="1100" y="301"/>
                    </a:lnTo>
                    <a:lnTo>
                      <a:pt x="910" y="225"/>
                    </a:lnTo>
                    <a:lnTo>
                      <a:pt x="790" y="210"/>
                    </a:lnTo>
                    <a:lnTo>
                      <a:pt x="724" y="0"/>
                    </a:lnTo>
                    <a:lnTo>
                      <a:pt x="549" y="553"/>
                    </a:lnTo>
                    <a:lnTo>
                      <a:pt x="522" y="560"/>
                    </a:lnTo>
                    <a:lnTo>
                      <a:pt x="495" y="597"/>
                    </a:lnTo>
                    <a:lnTo>
                      <a:pt x="435" y="636"/>
                    </a:lnTo>
                    <a:lnTo>
                      <a:pt x="417" y="625"/>
                    </a:lnTo>
                    <a:lnTo>
                      <a:pt x="338" y="615"/>
                    </a:lnTo>
                    <a:lnTo>
                      <a:pt x="0" y="91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437" name="Freeform 149"/>
              <p:cNvSpPr>
                <a:spLocks noChangeAspect="1"/>
              </p:cNvSpPr>
              <p:nvPr/>
            </p:nvSpPr>
            <p:spPr bwMode="auto">
              <a:xfrm>
                <a:off x="2997" y="1667"/>
                <a:ext cx="250" cy="121"/>
              </a:xfrm>
              <a:custGeom>
                <a:avLst/>
                <a:gdLst>
                  <a:gd name="T0" fmla="*/ 1265 w 1387"/>
                  <a:gd name="T1" fmla="*/ 232 h 670"/>
                  <a:gd name="T2" fmla="*/ 1290 w 1387"/>
                  <a:gd name="T3" fmla="*/ 279 h 670"/>
                  <a:gd name="T4" fmla="*/ 1362 w 1387"/>
                  <a:gd name="T5" fmla="*/ 282 h 670"/>
                  <a:gd name="T6" fmla="*/ 1387 w 1387"/>
                  <a:gd name="T7" fmla="*/ 262 h 670"/>
                  <a:gd name="T8" fmla="*/ 1373 w 1387"/>
                  <a:gd name="T9" fmla="*/ 351 h 670"/>
                  <a:gd name="T10" fmla="*/ 1346 w 1387"/>
                  <a:gd name="T11" fmla="*/ 369 h 670"/>
                  <a:gd name="T12" fmla="*/ 1327 w 1387"/>
                  <a:gd name="T13" fmla="*/ 499 h 670"/>
                  <a:gd name="T14" fmla="*/ 1175 w 1387"/>
                  <a:gd name="T15" fmla="*/ 599 h 670"/>
                  <a:gd name="T16" fmla="*/ 1109 w 1387"/>
                  <a:gd name="T17" fmla="*/ 619 h 670"/>
                  <a:gd name="T18" fmla="*/ 1020 w 1387"/>
                  <a:gd name="T19" fmla="*/ 619 h 670"/>
                  <a:gd name="T20" fmla="*/ 1015 w 1387"/>
                  <a:gd name="T21" fmla="*/ 640 h 670"/>
                  <a:gd name="T22" fmla="*/ 888 w 1387"/>
                  <a:gd name="T23" fmla="*/ 634 h 670"/>
                  <a:gd name="T24" fmla="*/ 877 w 1387"/>
                  <a:gd name="T25" fmla="*/ 621 h 670"/>
                  <a:gd name="T26" fmla="*/ 673 w 1387"/>
                  <a:gd name="T27" fmla="*/ 614 h 670"/>
                  <a:gd name="T28" fmla="*/ 636 w 1387"/>
                  <a:gd name="T29" fmla="*/ 602 h 670"/>
                  <a:gd name="T30" fmla="*/ 529 w 1387"/>
                  <a:gd name="T31" fmla="*/ 591 h 670"/>
                  <a:gd name="T32" fmla="*/ 413 w 1387"/>
                  <a:gd name="T33" fmla="*/ 643 h 670"/>
                  <a:gd name="T34" fmla="*/ 265 w 1387"/>
                  <a:gd name="T35" fmla="*/ 668 h 670"/>
                  <a:gd name="T36" fmla="*/ 203 w 1387"/>
                  <a:gd name="T37" fmla="*/ 670 h 670"/>
                  <a:gd name="T38" fmla="*/ 160 w 1387"/>
                  <a:gd name="T39" fmla="*/ 643 h 670"/>
                  <a:gd name="T40" fmla="*/ 124 w 1387"/>
                  <a:gd name="T41" fmla="*/ 629 h 670"/>
                  <a:gd name="T42" fmla="*/ 110 w 1387"/>
                  <a:gd name="T43" fmla="*/ 618 h 670"/>
                  <a:gd name="T44" fmla="*/ 0 w 1387"/>
                  <a:gd name="T45" fmla="*/ 635 h 670"/>
                  <a:gd name="T46" fmla="*/ 0 w 1387"/>
                  <a:gd name="T47" fmla="*/ 618 h 670"/>
                  <a:gd name="T48" fmla="*/ 146 w 1387"/>
                  <a:gd name="T49" fmla="*/ 541 h 670"/>
                  <a:gd name="T50" fmla="*/ 159 w 1387"/>
                  <a:gd name="T51" fmla="*/ 434 h 670"/>
                  <a:gd name="T52" fmla="*/ 160 w 1387"/>
                  <a:gd name="T53" fmla="*/ 295 h 670"/>
                  <a:gd name="T54" fmla="*/ 598 w 1387"/>
                  <a:gd name="T55" fmla="*/ 0 h 670"/>
                  <a:gd name="T56" fmla="*/ 869 w 1387"/>
                  <a:gd name="T57" fmla="*/ 47 h 670"/>
                  <a:gd name="T58" fmla="*/ 992 w 1387"/>
                  <a:gd name="T59" fmla="*/ 132 h 670"/>
                  <a:gd name="T60" fmla="*/ 1040 w 1387"/>
                  <a:gd name="T61" fmla="*/ 142 h 670"/>
                  <a:gd name="T62" fmla="*/ 1070 w 1387"/>
                  <a:gd name="T63" fmla="*/ 141 h 670"/>
                  <a:gd name="T64" fmla="*/ 1082 w 1387"/>
                  <a:gd name="T65" fmla="*/ 92 h 670"/>
                  <a:gd name="T66" fmla="*/ 1112 w 1387"/>
                  <a:gd name="T67" fmla="*/ 72 h 670"/>
                  <a:gd name="T68" fmla="*/ 1148 w 1387"/>
                  <a:gd name="T69" fmla="*/ 111 h 670"/>
                  <a:gd name="T70" fmla="*/ 1156 w 1387"/>
                  <a:gd name="T71" fmla="*/ 161 h 670"/>
                  <a:gd name="T72" fmla="*/ 1265 w 1387"/>
                  <a:gd name="T73" fmla="*/ 232 h 6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87" h="670">
                    <a:moveTo>
                      <a:pt x="1265" y="232"/>
                    </a:moveTo>
                    <a:lnTo>
                      <a:pt x="1290" y="279"/>
                    </a:lnTo>
                    <a:lnTo>
                      <a:pt x="1362" y="282"/>
                    </a:lnTo>
                    <a:lnTo>
                      <a:pt x="1387" y="262"/>
                    </a:lnTo>
                    <a:lnTo>
                      <a:pt x="1373" y="351"/>
                    </a:lnTo>
                    <a:lnTo>
                      <a:pt x="1346" y="369"/>
                    </a:lnTo>
                    <a:lnTo>
                      <a:pt x="1327" y="499"/>
                    </a:lnTo>
                    <a:lnTo>
                      <a:pt x="1175" y="599"/>
                    </a:lnTo>
                    <a:lnTo>
                      <a:pt x="1109" y="619"/>
                    </a:lnTo>
                    <a:lnTo>
                      <a:pt x="1020" y="619"/>
                    </a:lnTo>
                    <a:lnTo>
                      <a:pt x="1015" y="640"/>
                    </a:lnTo>
                    <a:lnTo>
                      <a:pt x="888" y="634"/>
                    </a:lnTo>
                    <a:lnTo>
                      <a:pt x="877" y="621"/>
                    </a:lnTo>
                    <a:lnTo>
                      <a:pt x="673" y="614"/>
                    </a:lnTo>
                    <a:lnTo>
                      <a:pt x="636" y="602"/>
                    </a:lnTo>
                    <a:lnTo>
                      <a:pt x="529" y="591"/>
                    </a:lnTo>
                    <a:lnTo>
                      <a:pt x="413" y="643"/>
                    </a:lnTo>
                    <a:lnTo>
                      <a:pt x="265" y="668"/>
                    </a:lnTo>
                    <a:lnTo>
                      <a:pt x="203" y="670"/>
                    </a:lnTo>
                    <a:lnTo>
                      <a:pt x="160" y="643"/>
                    </a:lnTo>
                    <a:lnTo>
                      <a:pt x="124" y="629"/>
                    </a:lnTo>
                    <a:lnTo>
                      <a:pt x="110" y="618"/>
                    </a:lnTo>
                    <a:lnTo>
                      <a:pt x="0" y="635"/>
                    </a:lnTo>
                    <a:lnTo>
                      <a:pt x="0" y="618"/>
                    </a:lnTo>
                    <a:lnTo>
                      <a:pt x="146" y="541"/>
                    </a:lnTo>
                    <a:lnTo>
                      <a:pt x="159" y="434"/>
                    </a:lnTo>
                    <a:lnTo>
                      <a:pt x="160" y="295"/>
                    </a:lnTo>
                    <a:lnTo>
                      <a:pt x="598" y="0"/>
                    </a:lnTo>
                    <a:lnTo>
                      <a:pt x="869" y="47"/>
                    </a:lnTo>
                    <a:lnTo>
                      <a:pt x="992" y="132"/>
                    </a:lnTo>
                    <a:lnTo>
                      <a:pt x="1040" y="142"/>
                    </a:lnTo>
                    <a:lnTo>
                      <a:pt x="1070" y="141"/>
                    </a:lnTo>
                    <a:lnTo>
                      <a:pt x="1082" y="92"/>
                    </a:lnTo>
                    <a:lnTo>
                      <a:pt x="1112" y="72"/>
                    </a:lnTo>
                    <a:lnTo>
                      <a:pt x="1148" y="111"/>
                    </a:lnTo>
                    <a:lnTo>
                      <a:pt x="1156" y="161"/>
                    </a:lnTo>
                    <a:lnTo>
                      <a:pt x="1265" y="232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438" name="Freeform 150"/>
              <p:cNvSpPr>
                <a:spLocks noChangeAspect="1"/>
              </p:cNvSpPr>
              <p:nvPr/>
            </p:nvSpPr>
            <p:spPr bwMode="auto">
              <a:xfrm>
                <a:off x="3226" y="1624"/>
                <a:ext cx="189" cy="209"/>
              </a:xfrm>
              <a:custGeom>
                <a:avLst/>
                <a:gdLst>
                  <a:gd name="T0" fmla="*/ 62 w 1049"/>
                  <a:gd name="T1" fmla="*/ 386 h 1156"/>
                  <a:gd name="T2" fmla="*/ 18 w 1049"/>
                  <a:gd name="T3" fmla="*/ 243 h 1156"/>
                  <a:gd name="T4" fmla="*/ 130 w 1049"/>
                  <a:gd name="T5" fmla="*/ 56 h 1156"/>
                  <a:gd name="T6" fmla="*/ 254 w 1049"/>
                  <a:gd name="T7" fmla="*/ 0 h 1156"/>
                  <a:gd name="T8" fmla="*/ 371 w 1049"/>
                  <a:gd name="T9" fmla="*/ 82 h 1156"/>
                  <a:gd name="T10" fmla="*/ 371 w 1049"/>
                  <a:gd name="T11" fmla="*/ 229 h 1156"/>
                  <a:gd name="T12" fmla="*/ 442 w 1049"/>
                  <a:gd name="T13" fmla="*/ 314 h 1156"/>
                  <a:gd name="T14" fmla="*/ 498 w 1049"/>
                  <a:gd name="T15" fmla="*/ 294 h 1156"/>
                  <a:gd name="T16" fmla="*/ 569 w 1049"/>
                  <a:gd name="T17" fmla="*/ 336 h 1156"/>
                  <a:gd name="T18" fmla="*/ 695 w 1049"/>
                  <a:gd name="T19" fmla="*/ 350 h 1156"/>
                  <a:gd name="T20" fmla="*/ 743 w 1049"/>
                  <a:gd name="T21" fmla="*/ 333 h 1156"/>
                  <a:gd name="T22" fmla="*/ 800 w 1049"/>
                  <a:gd name="T23" fmla="*/ 364 h 1156"/>
                  <a:gd name="T24" fmla="*/ 880 w 1049"/>
                  <a:gd name="T25" fmla="*/ 337 h 1156"/>
                  <a:gd name="T26" fmla="*/ 1049 w 1049"/>
                  <a:gd name="T27" fmla="*/ 317 h 1156"/>
                  <a:gd name="T28" fmla="*/ 1040 w 1049"/>
                  <a:gd name="T29" fmla="*/ 381 h 1156"/>
                  <a:gd name="T30" fmla="*/ 952 w 1049"/>
                  <a:gd name="T31" fmla="*/ 408 h 1156"/>
                  <a:gd name="T32" fmla="*/ 856 w 1049"/>
                  <a:gd name="T33" fmla="*/ 562 h 1156"/>
                  <a:gd name="T34" fmla="*/ 809 w 1049"/>
                  <a:gd name="T35" fmla="*/ 660 h 1156"/>
                  <a:gd name="T36" fmla="*/ 823 w 1049"/>
                  <a:gd name="T37" fmla="*/ 729 h 1156"/>
                  <a:gd name="T38" fmla="*/ 828 w 1049"/>
                  <a:gd name="T39" fmla="*/ 767 h 1156"/>
                  <a:gd name="T40" fmla="*/ 732 w 1049"/>
                  <a:gd name="T41" fmla="*/ 871 h 1156"/>
                  <a:gd name="T42" fmla="*/ 705 w 1049"/>
                  <a:gd name="T43" fmla="*/ 1039 h 1156"/>
                  <a:gd name="T44" fmla="*/ 699 w 1049"/>
                  <a:gd name="T45" fmla="*/ 1082 h 1156"/>
                  <a:gd name="T46" fmla="*/ 715 w 1049"/>
                  <a:gd name="T47" fmla="*/ 1156 h 1156"/>
                  <a:gd name="T48" fmla="*/ 658 w 1049"/>
                  <a:gd name="T49" fmla="*/ 1139 h 1156"/>
                  <a:gd name="T50" fmla="*/ 538 w 1049"/>
                  <a:gd name="T51" fmla="*/ 966 h 1156"/>
                  <a:gd name="T52" fmla="*/ 429 w 1049"/>
                  <a:gd name="T53" fmla="*/ 745 h 1156"/>
                  <a:gd name="T54" fmla="*/ 365 w 1049"/>
                  <a:gd name="T55" fmla="*/ 806 h 1156"/>
                  <a:gd name="T56" fmla="*/ 329 w 1049"/>
                  <a:gd name="T57" fmla="*/ 902 h 1156"/>
                  <a:gd name="T58" fmla="*/ 79 w 1049"/>
                  <a:gd name="T59" fmla="*/ 609 h 1156"/>
                  <a:gd name="T60" fmla="*/ 120 w 1049"/>
                  <a:gd name="T61" fmla="*/ 502 h 1156"/>
                  <a:gd name="T62" fmla="*/ 25 w 1049"/>
                  <a:gd name="T63" fmla="*/ 516 h 1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49" h="1156">
                    <a:moveTo>
                      <a:pt x="0" y="467"/>
                    </a:moveTo>
                    <a:lnTo>
                      <a:pt x="62" y="386"/>
                    </a:lnTo>
                    <a:lnTo>
                      <a:pt x="51" y="292"/>
                    </a:lnTo>
                    <a:lnTo>
                      <a:pt x="18" y="243"/>
                    </a:lnTo>
                    <a:lnTo>
                      <a:pt x="18" y="206"/>
                    </a:lnTo>
                    <a:lnTo>
                      <a:pt x="130" y="56"/>
                    </a:lnTo>
                    <a:lnTo>
                      <a:pt x="197" y="74"/>
                    </a:lnTo>
                    <a:lnTo>
                      <a:pt x="254" y="0"/>
                    </a:lnTo>
                    <a:lnTo>
                      <a:pt x="404" y="33"/>
                    </a:lnTo>
                    <a:lnTo>
                      <a:pt x="371" y="82"/>
                    </a:lnTo>
                    <a:lnTo>
                      <a:pt x="365" y="199"/>
                    </a:lnTo>
                    <a:lnTo>
                      <a:pt x="371" y="229"/>
                    </a:lnTo>
                    <a:lnTo>
                      <a:pt x="345" y="265"/>
                    </a:lnTo>
                    <a:lnTo>
                      <a:pt x="442" y="314"/>
                    </a:lnTo>
                    <a:lnTo>
                      <a:pt x="466" y="318"/>
                    </a:lnTo>
                    <a:lnTo>
                      <a:pt x="498" y="294"/>
                    </a:lnTo>
                    <a:lnTo>
                      <a:pt x="522" y="297"/>
                    </a:lnTo>
                    <a:lnTo>
                      <a:pt x="569" y="336"/>
                    </a:lnTo>
                    <a:lnTo>
                      <a:pt x="673" y="337"/>
                    </a:lnTo>
                    <a:lnTo>
                      <a:pt x="695" y="350"/>
                    </a:lnTo>
                    <a:lnTo>
                      <a:pt x="723" y="352"/>
                    </a:lnTo>
                    <a:lnTo>
                      <a:pt x="743" y="333"/>
                    </a:lnTo>
                    <a:lnTo>
                      <a:pt x="764" y="334"/>
                    </a:lnTo>
                    <a:lnTo>
                      <a:pt x="800" y="364"/>
                    </a:lnTo>
                    <a:lnTo>
                      <a:pt x="837" y="361"/>
                    </a:lnTo>
                    <a:lnTo>
                      <a:pt x="880" y="337"/>
                    </a:lnTo>
                    <a:lnTo>
                      <a:pt x="1018" y="307"/>
                    </a:lnTo>
                    <a:lnTo>
                      <a:pt x="1049" y="317"/>
                    </a:lnTo>
                    <a:lnTo>
                      <a:pt x="1040" y="348"/>
                    </a:lnTo>
                    <a:lnTo>
                      <a:pt x="1040" y="381"/>
                    </a:lnTo>
                    <a:lnTo>
                      <a:pt x="1021" y="400"/>
                    </a:lnTo>
                    <a:lnTo>
                      <a:pt x="952" y="408"/>
                    </a:lnTo>
                    <a:lnTo>
                      <a:pt x="939" y="490"/>
                    </a:lnTo>
                    <a:lnTo>
                      <a:pt x="856" y="562"/>
                    </a:lnTo>
                    <a:lnTo>
                      <a:pt x="825" y="618"/>
                    </a:lnTo>
                    <a:lnTo>
                      <a:pt x="809" y="660"/>
                    </a:lnTo>
                    <a:lnTo>
                      <a:pt x="806" y="720"/>
                    </a:lnTo>
                    <a:lnTo>
                      <a:pt x="823" y="729"/>
                    </a:lnTo>
                    <a:lnTo>
                      <a:pt x="834" y="745"/>
                    </a:lnTo>
                    <a:lnTo>
                      <a:pt x="828" y="767"/>
                    </a:lnTo>
                    <a:lnTo>
                      <a:pt x="756" y="849"/>
                    </a:lnTo>
                    <a:lnTo>
                      <a:pt x="732" y="871"/>
                    </a:lnTo>
                    <a:lnTo>
                      <a:pt x="737" y="973"/>
                    </a:lnTo>
                    <a:lnTo>
                      <a:pt x="705" y="1039"/>
                    </a:lnTo>
                    <a:lnTo>
                      <a:pt x="699" y="1056"/>
                    </a:lnTo>
                    <a:lnTo>
                      <a:pt x="699" y="1082"/>
                    </a:lnTo>
                    <a:lnTo>
                      <a:pt x="731" y="1137"/>
                    </a:lnTo>
                    <a:lnTo>
                      <a:pt x="715" y="1156"/>
                    </a:lnTo>
                    <a:lnTo>
                      <a:pt x="696" y="1139"/>
                    </a:lnTo>
                    <a:lnTo>
                      <a:pt x="658" y="1139"/>
                    </a:lnTo>
                    <a:lnTo>
                      <a:pt x="572" y="1029"/>
                    </a:lnTo>
                    <a:lnTo>
                      <a:pt x="538" y="966"/>
                    </a:lnTo>
                    <a:lnTo>
                      <a:pt x="535" y="918"/>
                    </a:lnTo>
                    <a:lnTo>
                      <a:pt x="429" y="745"/>
                    </a:lnTo>
                    <a:lnTo>
                      <a:pt x="409" y="744"/>
                    </a:lnTo>
                    <a:lnTo>
                      <a:pt x="365" y="806"/>
                    </a:lnTo>
                    <a:lnTo>
                      <a:pt x="360" y="861"/>
                    </a:lnTo>
                    <a:lnTo>
                      <a:pt x="329" y="902"/>
                    </a:lnTo>
                    <a:lnTo>
                      <a:pt x="64" y="729"/>
                    </a:lnTo>
                    <a:lnTo>
                      <a:pt x="79" y="609"/>
                    </a:lnTo>
                    <a:lnTo>
                      <a:pt x="109" y="587"/>
                    </a:lnTo>
                    <a:lnTo>
                      <a:pt x="120" y="502"/>
                    </a:lnTo>
                    <a:lnTo>
                      <a:pt x="97" y="519"/>
                    </a:lnTo>
                    <a:lnTo>
                      <a:pt x="25" y="516"/>
                    </a:lnTo>
                    <a:lnTo>
                      <a:pt x="0" y="46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439" name="Freeform 151"/>
              <p:cNvSpPr>
                <a:spLocks noChangeAspect="1"/>
              </p:cNvSpPr>
              <p:nvPr/>
            </p:nvSpPr>
            <p:spPr bwMode="auto">
              <a:xfrm>
                <a:off x="3026" y="1577"/>
                <a:ext cx="255" cy="144"/>
              </a:xfrm>
              <a:custGeom>
                <a:avLst/>
                <a:gdLst>
                  <a:gd name="T0" fmla="*/ 89 w 1412"/>
                  <a:gd name="T1" fmla="*/ 176 h 798"/>
                  <a:gd name="T2" fmla="*/ 229 w 1412"/>
                  <a:gd name="T3" fmla="*/ 270 h 798"/>
                  <a:gd name="T4" fmla="*/ 391 w 1412"/>
                  <a:gd name="T5" fmla="*/ 271 h 798"/>
                  <a:gd name="T6" fmla="*/ 446 w 1412"/>
                  <a:gd name="T7" fmla="*/ 233 h 798"/>
                  <a:gd name="T8" fmla="*/ 549 w 1412"/>
                  <a:gd name="T9" fmla="*/ 356 h 798"/>
                  <a:gd name="T10" fmla="*/ 808 w 1412"/>
                  <a:gd name="T11" fmla="*/ 113 h 798"/>
                  <a:gd name="T12" fmla="*/ 908 w 1412"/>
                  <a:gd name="T13" fmla="*/ 125 h 798"/>
                  <a:gd name="T14" fmla="*/ 951 w 1412"/>
                  <a:gd name="T15" fmla="*/ 102 h 798"/>
                  <a:gd name="T16" fmla="*/ 1054 w 1412"/>
                  <a:gd name="T17" fmla="*/ 0 h 798"/>
                  <a:gd name="T18" fmla="*/ 1102 w 1412"/>
                  <a:gd name="T19" fmla="*/ 11 h 798"/>
                  <a:gd name="T20" fmla="*/ 1108 w 1412"/>
                  <a:gd name="T21" fmla="*/ 30 h 798"/>
                  <a:gd name="T22" fmla="*/ 1186 w 1412"/>
                  <a:gd name="T23" fmla="*/ 36 h 798"/>
                  <a:gd name="T24" fmla="*/ 1275 w 1412"/>
                  <a:gd name="T25" fmla="*/ 36 h 798"/>
                  <a:gd name="T26" fmla="*/ 1288 w 1412"/>
                  <a:gd name="T27" fmla="*/ 69 h 798"/>
                  <a:gd name="T28" fmla="*/ 1309 w 1412"/>
                  <a:gd name="T29" fmla="*/ 91 h 798"/>
                  <a:gd name="T30" fmla="*/ 1327 w 1412"/>
                  <a:gd name="T31" fmla="*/ 80 h 798"/>
                  <a:gd name="T32" fmla="*/ 1356 w 1412"/>
                  <a:gd name="T33" fmla="*/ 58 h 798"/>
                  <a:gd name="T34" fmla="*/ 1393 w 1412"/>
                  <a:gd name="T35" fmla="*/ 63 h 798"/>
                  <a:gd name="T36" fmla="*/ 1412 w 1412"/>
                  <a:gd name="T37" fmla="*/ 102 h 798"/>
                  <a:gd name="T38" fmla="*/ 1409 w 1412"/>
                  <a:gd name="T39" fmla="*/ 171 h 798"/>
                  <a:gd name="T40" fmla="*/ 1362 w 1412"/>
                  <a:gd name="T41" fmla="*/ 260 h 798"/>
                  <a:gd name="T42" fmla="*/ 1303 w 1412"/>
                  <a:gd name="T43" fmla="*/ 340 h 798"/>
                  <a:gd name="T44" fmla="*/ 1235 w 1412"/>
                  <a:gd name="T45" fmla="*/ 320 h 798"/>
                  <a:gd name="T46" fmla="*/ 1141 w 1412"/>
                  <a:gd name="T47" fmla="*/ 445 h 798"/>
                  <a:gd name="T48" fmla="*/ 1122 w 1412"/>
                  <a:gd name="T49" fmla="*/ 471 h 798"/>
                  <a:gd name="T50" fmla="*/ 1125 w 1412"/>
                  <a:gd name="T51" fmla="*/ 510 h 798"/>
                  <a:gd name="T52" fmla="*/ 1153 w 1412"/>
                  <a:gd name="T53" fmla="*/ 551 h 798"/>
                  <a:gd name="T54" fmla="*/ 1169 w 1412"/>
                  <a:gd name="T55" fmla="*/ 649 h 798"/>
                  <a:gd name="T56" fmla="*/ 1103 w 1412"/>
                  <a:gd name="T57" fmla="*/ 734 h 798"/>
                  <a:gd name="T58" fmla="*/ 996 w 1412"/>
                  <a:gd name="T59" fmla="*/ 665 h 798"/>
                  <a:gd name="T60" fmla="*/ 987 w 1412"/>
                  <a:gd name="T61" fmla="*/ 610 h 798"/>
                  <a:gd name="T62" fmla="*/ 952 w 1412"/>
                  <a:gd name="T63" fmla="*/ 575 h 798"/>
                  <a:gd name="T64" fmla="*/ 922 w 1412"/>
                  <a:gd name="T65" fmla="*/ 591 h 798"/>
                  <a:gd name="T66" fmla="*/ 910 w 1412"/>
                  <a:gd name="T67" fmla="*/ 643 h 798"/>
                  <a:gd name="T68" fmla="*/ 876 w 1412"/>
                  <a:gd name="T69" fmla="*/ 643 h 798"/>
                  <a:gd name="T70" fmla="*/ 830 w 1412"/>
                  <a:gd name="T71" fmla="*/ 634 h 798"/>
                  <a:gd name="T72" fmla="*/ 712 w 1412"/>
                  <a:gd name="T73" fmla="*/ 551 h 798"/>
                  <a:gd name="T74" fmla="*/ 436 w 1412"/>
                  <a:gd name="T75" fmla="*/ 502 h 798"/>
                  <a:gd name="T76" fmla="*/ 0 w 1412"/>
                  <a:gd name="T77" fmla="*/ 798 h 798"/>
                  <a:gd name="T78" fmla="*/ 2 w 1412"/>
                  <a:gd name="T79" fmla="*/ 510 h 798"/>
                  <a:gd name="T80" fmla="*/ 36 w 1412"/>
                  <a:gd name="T81" fmla="*/ 362 h 798"/>
                  <a:gd name="T82" fmla="*/ 86 w 1412"/>
                  <a:gd name="T83" fmla="*/ 307 h 798"/>
                  <a:gd name="T84" fmla="*/ 89 w 1412"/>
                  <a:gd name="T85" fmla="*/ 176 h 7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12" h="798">
                    <a:moveTo>
                      <a:pt x="89" y="176"/>
                    </a:moveTo>
                    <a:lnTo>
                      <a:pt x="229" y="270"/>
                    </a:lnTo>
                    <a:lnTo>
                      <a:pt x="391" y="271"/>
                    </a:lnTo>
                    <a:lnTo>
                      <a:pt x="446" y="233"/>
                    </a:lnTo>
                    <a:lnTo>
                      <a:pt x="549" y="356"/>
                    </a:lnTo>
                    <a:lnTo>
                      <a:pt x="808" y="113"/>
                    </a:lnTo>
                    <a:lnTo>
                      <a:pt x="908" y="125"/>
                    </a:lnTo>
                    <a:lnTo>
                      <a:pt x="951" y="102"/>
                    </a:lnTo>
                    <a:lnTo>
                      <a:pt x="1054" y="0"/>
                    </a:lnTo>
                    <a:lnTo>
                      <a:pt x="1102" y="11"/>
                    </a:lnTo>
                    <a:lnTo>
                      <a:pt x="1108" y="30"/>
                    </a:lnTo>
                    <a:lnTo>
                      <a:pt x="1186" y="36"/>
                    </a:lnTo>
                    <a:lnTo>
                      <a:pt x="1275" y="36"/>
                    </a:lnTo>
                    <a:lnTo>
                      <a:pt x="1288" y="69"/>
                    </a:lnTo>
                    <a:lnTo>
                      <a:pt x="1309" y="91"/>
                    </a:lnTo>
                    <a:lnTo>
                      <a:pt x="1327" y="80"/>
                    </a:lnTo>
                    <a:lnTo>
                      <a:pt x="1356" y="58"/>
                    </a:lnTo>
                    <a:lnTo>
                      <a:pt x="1393" y="63"/>
                    </a:lnTo>
                    <a:lnTo>
                      <a:pt x="1412" y="102"/>
                    </a:lnTo>
                    <a:lnTo>
                      <a:pt x="1409" y="171"/>
                    </a:lnTo>
                    <a:lnTo>
                      <a:pt x="1362" y="260"/>
                    </a:lnTo>
                    <a:lnTo>
                      <a:pt x="1303" y="340"/>
                    </a:lnTo>
                    <a:lnTo>
                      <a:pt x="1235" y="320"/>
                    </a:lnTo>
                    <a:lnTo>
                      <a:pt x="1141" y="445"/>
                    </a:lnTo>
                    <a:lnTo>
                      <a:pt x="1122" y="471"/>
                    </a:lnTo>
                    <a:lnTo>
                      <a:pt x="1125" y="510"/>
                    </a:lnTo>
                    <a:lnTo>
                      <a:pt x="1153" y="551"/>
                    </a:lnTo>
                    <a:lnTo>
                      <a:pt x="1169" y="649"/>
                    </a:lnTo>
                    <a:lnTo>
                      <a:pt x="1103" y="734"/>
                    </a:lnTo>
                    <a:lnTo>
                      <a:pt x="996" y="665"/>
                    </a:lnTo>
                    <a:lnTo>
                      <a:pt x="987" y="610"/>
                    </a:lnTo>
                    <a:lnTo>
                      <a:pt x="952" y="575"/>
                    </a:lnTo>
                    <a:lnTo>
                      <a:pt x="922" y="591"/>
                    </a:lnTo>
                    <a:lnTo>
                      <a:pt x="910" y="643"/>
                    </a:lnTo>
                    <a:lnTo>
                      <a:pt x="876" y="643"/>
                    </a:lnTo>
                    <a:lnTo>
                      <a:pt x="830" y="634"/>
                    </a:lnTo>
                    <a:lnTo>
                      <a:pt x="712" y="551"/>
                    </a:lnTo>
                    <a:lnTo>
                      <a:pt x="436" y="502"/>
                    </a:lnTo>
                    <a:lnTo>
                      <a:pt x="0" y="798"/>
                    </a:lnTo>
                    <a:lnTo>
                      <a:pt x="2" y="510"/>
                    </a:lnTo>
                    <a:lnTo>
                      <a:pt x="36" y="362"/>
                    </a:lnTo>
                    <a:lnTo>
                      <a:pt x="86" y="307"/>
                    </a:lnTo>
                    <a:lnTo>
                      <a:pt x="89" y="17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440" name="Freeform 152"/>
              <p:cNvSpPr>
                <a:spLocks noChangeAspect="1"/>
              </p:cNvSpPr>
              <p:nvPr/>
            </p:nvSpPr>
            <p:spPr bwMode="auto">
              <a:xfrm>
                <a:off x="3030" y="1538"/>
                <a:ext cx="148" cy="103"/>
              </a:xfrm>
              <a:custGeom>
                <a:avLst/>
                <a:gdLst>
                  <a:gd name="T0" fmla="*/ 69 w 821"/>
                  <a:gd name="T1" fmla="*/ 390 h 569"/>
                  <a:gd name="T2" fmla="*/ 209 w 821"/>
                  <a:gd name="T3" fmla="*/ 481 h 569"/>
                  <a:gd name="T4" fmla="*/ 372 w 821"/>
                  <a:gd name="T5" fmla="*/ 484 h 569"/>
                  <a:gd name="T6" fmla="*/ 427 w 821"/>
                  <a:gd name="T7" fmla="*/ 446 h 569"/>
                  <a:gd name="T8" fmla="*/ 531 w 821"/>
                  <a:gd name="T9" fmla="*/ 569 h 569"/>
                  <a:gd name="T10" fmla="*/ 787 w 821"/>
                  <a:gd name="T11" fmla="*/ 323 h 569"/>
                  <a:gd name="T12" fmla="*/ 821 w 821"/>
                  <a:gd name="T13" fmla="*/ 284 h 569"/>
                  <a:gd name="T14" fmla="*/ 804 w 821"/>
                  <a:gd name="T15" fmla="*/ 170 h 569"/>
                  <a:gd name="T16" fmla="*/ 633 w 821"/>
                  <a:gd name="T17" fmla="*/ 14 h 569"/>
                  <a:gd name="T18" fmla="*/ 441 w 821"/>
                  <a:gd name="T19" fmla="*/ 20 h 569"/>
                  <a:gd name="T20" fmla="*/ 435 w 821"/>
                  <a:gd name="T21" fmla="*/ 45 h 569"/>
                  <a:gd name="T22" fmla="*/ 324 w 821"/>
                  <a:gd name="T23" fmla="*/ 54 h 569"/>
                  <a:gd name="T24" fmla="*/ 239 w 821"/>
                  <a:gd name="T25" fmla="*/ 0 h 569"/>
                  <a:gd name="T26" fmla="*/ 215 w 821"/>
                  <a:gd name="T27" fmla="*/ 0 h 569"/>
                  <a:gd name="T28" fmla="*/ 98 w 821"/>
                  <a:gd name="T29" fmla="*/ 73 h 569"/>
                  <a:gd name="T30" fmla="*/ 0 w 821"/>
                  <a:gd name="T31" fmla="*/ 212 h 569"/>
                  <a:gd name="T32" fmla="*/ 13 w 821"/>
                  <a:gd name="T33" fmla="*/ 273 h 569"/>
                  <a:gd name="T34" fmla="*/ 68 w 821"/>
                  <a:gd name="T35" fmla="*/ 368 h 569"/>
                  <a:gd name="T36" fmla="*/ 69 w 821"/>
                  <a:gd name="T37" fmla="*/ 390 h 5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21" h="569">
                    <a:moveTo>
                      <a:pt x="69" y="390"/>
                    </a:moveTo>
                    <a:lnTo>
                      <a:pt x="209" y="481"/>
                    </a:lnTo>
                    <a:lnTo>
                      <a:pt x="372" y="484"/>
                    </a:lnTo>
                    <a:lnTo>
                      <a:pt x="427" y="446"/>
                    </a:lnTo>
                    <a:lnTo>
                      <a:pt x="531" y="569"/>
                    </a:lnTo>
                    <a:lnTo>
                      <a:pt x="787" y="323"/>
                    </a:lnTo>
                    <a:lnTo>
                      <a:pt x="821" y="284"/>
                    </a:lnTo>
                    <a:lnTo>
                      <a:pt x="804" y="170"/>
                    </a:lnTo>
                    <a:lnTo>
                      <a:pt x="633" y="14"/>
                    </a:lnTo>
                    <a:lnTo>
                      <a:pt x="441" y="20"/>
                    </a:lnTo>
                    <a:lnTo>
                      <a:pt x="435" y="45"/>
                    </a:lnTo>
                    <a:lnTo>
                      <a:pt x="324" y="54"/>
                    </a:lnTo>
                    <a:lnTo>
                      <a:pt x="239" y="0"/>
                    </a:lnTo>
                    <a:lnTo>
                      <a:pt x="215" y="0"/>
                    </a:lnTo>
                    <a:lnTo>
                      <a:pt x="98" y="73"/>
                    </a:lnTo>
                    <a:lnTo>
                      <a:pt x="0" y="212"/>
                    </a:lnTo>
                    <a:lnTo>
                      <a:pt x="13" y="273"/>
                    </a:lnTo>
                    <a:lnTo>
                      <a:pt x="68" y="368"/>
                    </a:lnTo>
                    <a:lnTo>
                      <a:pt x="69" y="39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441" name="Freeform 153"/>
              <p:cNvSpPr>
                <a:spLocks noChangeAspect="1"/>
              </p:cNvSpPr>
              <p:nvPr/>
            </p:nvSpPr>
            <p:spPr bwMode="auto">
              <a:xfrm>
                <a:off x="3364" y="992"/>
                <a:ext cx="138" cy="199"/>
              </a:xfrm>
              <a:custGeom>
                <a:avLst/>
                <a:gdLst>
                  <a:gd name="T0" fmla="*/ 0 w 763"/>
                  <a:gd name="T1" fmla="*/ 83 h 1099"/>
                  <a:gd name="T2" fmla="*/ 219 w 763"/>
                  <a:gd name="T3" fmla="*/ 0 h 1099"/>
                  <a:gd name="T4" fmla="*/ 247 w 763"/>
                  <a:gd name="T5" fmla="*/ 29 h 1099"/>
                  <a:gd name="T6" fmla="*/ 304 w 763"/>
                  <a:gd name="T7" fmla="*/ 35 h 1099"/>
                  <a:gd name="T8" fmla="*/ 388 w 763"/>
                  <a:gd name="T9" fmla="*/ 113 h 1099"/>
                  <a:gd name="T10" fmla="*/ 397 w 763"/>
                  <a:gd name="T11" fmla="*/ 207 h 1099"/>
                  <a:gd name="T12" fmla="*/ 430 w 763"/>
                  <a:gd name="T13" fmla="*/ 255 h 1099"/>
                  <a:gd name="T14" fmla="*/ 515 w 763"/>
                  <a:gd name="T15" fmla="*/ 417 h 1099"/>
                  <a:gd name="T16" fmla="*/ 552 w 763"/>
                  <a:gd name="T17" fmla="*/ 424 h 1099"/>
                  <a:gd name="T18" fmla="*/ 621 w 763"/>
                  <a:gd name="T19" fmla="*/ 533 h 1099"/>
                  <a:gd name="T20" fmla="*/ 695 w 763"/>
                  <a:gd name="T21" fmla="*/ 539 h 1099"/>
                  <a:gd name="T22" fmla="*/ 740 w 763"/>
                  <a:gd name="T23" fmla="*/ 581 h 1099"/>
                  <a:gd name="T24" fmla="*/ 760 w 763"/>
                  <a:gd name="T25" fmla="*/ 587 h 1099"/>
                  <a:gd name="T26" fmla="*/ 763 w 763"/>
                  <a:gd name="T27" fmla="*/ 646 h 1099"/>
                  <a:gd name="T28" fmla="*/ 762 w 763"/>
                  <a:gd name="T29" fmla="*/ 813 h 1099"/>
                  <a:gd name="T30" fmla="*/ 660 w 763"/>
                  <a:gd name="T31" fmla="*/ 871 h 1099"/>
                  <a:gd name="T32" fmla="*/ 586 w 763"/>
                  <a:gd name="T33" fmla="*/ 880 h 1099"/>
                  <a:gd name="T34" fmla="*/ 569 w 763"/>
                  <a:gd name="T35" fmla="*/ 846 h 1099"/>
                  <a:gd name="T36" fmla="*/ 534 w 763"/>
                  <a:gd name="T37" fmla="*/ 850 h 1099"/>
                  <a:gd name="T38" fmla="*/ 515 w 763"/>
                  <a:gd name="T39" fmla="*/ 834 h 1099"/>
                  <a:gd name="T40" fmla="*/ 484 w 763"/>
                  <a:gd name="T41" fmla="*/ 846 h 1099"/>
                  <a:gd name="T42" fmla="*/ 430 w 763"/>
                  <a:gd name="T43" fmla="*/ 869 h 1099"/>
                  <a:gd name="T44" fmla="*/ 348 w 763"/>
                  <a:gd name="T45" fmla="*/ 891 h 1099"/>
                  <a:gd name="T46" fmla="*/ 186 w 763"/>
                  <a:gd name="T47" fmla="*/ 932 h 1099"/>
                  <a:gd name="T48" fmla="*/ 106 w 763"/>
                  <a:gd name="T49" fmla="*/ 1099 h 1099"/>
                  <a:gd name="T50" fmla="*/ 20 w 763"/>
                  <a:gd name="T51" fmla="*/ 1071 h 1099"/>
                  <a:gd name="T52" fmla="*/ 24 w 763"/>
                  <a:gd name="T53" fmla="*/ 969 h 1099"/>
                  <a:gd name="T54" fmla="*/ 100 w 763"/>
                  <a:gd name="T55" fmla="*/ 969 h 1099"/>
                  <a:gd name="T56" fmla="*/ 93 w 763"/>
                  <a:gd name="T57" fmla="*/ 920 h 1099"/>
                  <a:gd name="T58" fmla="*/ 139 w 763"/>
                  <a:gd name="T59" fmla="*/ 910 h 1099"/>
                  <a:gd name="T60" fmla="*/ 219 w 763"/>
                  <a:gd name="T61" fmla="*/ 846 h 1099"/>
                  <a:gd name="T62" fmla="*/ 237 w 763"/>
                  <a:gd name="T63" fmla="*/ 778 h 1099"/>
                  <a:gd name="T64" fmla="*/ 260 w 763"/>
                  <a:gd name="T65" fmla="*/ 747 h 1099"/>
                  <a:gd name="T66" fmla="*/ 287 w 763"/>
                  <a:gd name="T67" fmla="*/ 720 h 1099"/>
                  <a:gd name="T68" fmla="*/ 295 w 763"/>
                  <a:gd name="T69" fmla="*/ 606 h 1099"/>
                  <a:gd name="T70" fmla="*/ 282 w 763"/>
                  <a:gd name="T71" fmla="*/ 560 h 1099"/>
                  <a:gd name="T72" fmla="*/ 285 w 763"/>
                  <a:gd name="T73" fmla="*/ 530 h 1099"/>
                  <a:gd name="T74" fmla="*/ 306 w 763"/>
                  <a:gd name="T75" fmla="*/ 503 h 1099"/>
                  <a:gd name="T76" fmla="*/ 125 w 763"/>
                  <a:gd name="T77" fmla="*/ 424 h 1099"/>
                  <a:gd name="T78" fmla="*/ 110 w 763"/>
                  <a:gd name="T79" fmla="*/ 339 h 1099"/>
                  <a:gd name="T80" fmla="*/ 67 w 763"/>
                  <a:gd name="T81" fmla="*/ 274 h 1099"/>
                  <a:gd name="T82" fmla="*/ 60 w 763"/>
                  <a:gd name="T83" fmla="*/ 246 h 1099"/>
                  <a:gd name="T84" fmla="*/ 7 w 763"/>
                  <a:gd name="T85" fmla="*/ 190 h 1099"/>
                  <a:gd name="T86" fmla="*/ 0 w 763"/>
                  <a:gd name="T87" fmla="*/ 83 h 10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63" h="1099">
                    <a:moveTo>
                      <a:pt x="0" y="83"/>
                    </a:moveTo>
                    <a:lnTo>
                      <a:pt x="219" y="0"/>
                    </a:lnTo>
                    <a:lnTo>
                      <a:pt x="247" y="29"/>
                    </a:lnTo>
                    <a:lnTo>
                      <a:pt x="304" y="35"/>
                    </a:lnTo>
                    <a:lnTo>
                      <a:pt x="388" y="113"/>
                    </a:lnTo>
                    <a:lnTo>
                      <a:pt x="397" y="207"/>
                    </a:lnTo>
                    <a:lnTo>
                      <a:pt x="430" y="255"/>
                    </a:lnTo>
                    <a:lnTo>
                      <a:pt x="515" y="417"/>
                    </a:lnTo>
                    <a:lnTo>
                      <a:pt x="552" y="424"/>
                    </a:lnTo>
                    <a:lnTo>
                      <a:pt x="621" y="533"/>
                    </a:lnTo>
                    <a:lnTo>
                      <a:pt x="695" y="539"/>
                    </a:lnTo>
                    <a:lnTo>
                      <a:pt x="740" y="581"/>
                    </a:lnTo>
                    <a:lnTo>
                      <a:pt x="760" y="587"/>
                    </a:lnTo>
                    <a:lnTo>
                      <a:pt x="763" y="646"/>
                    </a:lnTo>
                    <a:lnTo>
                      <a:pt x="762" y="813"/>
                    </a:lnTo>
                    <a:lnTo>
                      <a:pt x="660" y="871"/>
                    </a:lnTo>
                    <a:lnTo>
                      <a:pt x="586" y="880"/>
                    </a:lnTo>
                    <a:lnTo>
                      <a:pt x="569" y="846"/>
                    </a:lnTo>
                    <a:lnTo>
                      <a:pt x="534" y="850"/>
                    </a:lnTo>
                    <a:lnTo>
                      <a:pt x="515" y="834"/>
                    </a:lnTo>
                    <a:lnTo>
                      <a:pt x="484" y="846"/>
                    </a:lnTo>
                    <a:lnTo>
                      <a:pt x="430" y="869"/>
                    </a:lnTo>
                    <a:lnTo>
                      <a:pt x="348" y="891"/>
                    </a:lnTo>
                    <a:lnTo>
                      <a:pt x="186" y="932"/>
                    </a:lnTo>
                    <a:lnTo>
                      <a:pt x="106" y="1099"/>
                    </a:lnTo>
                    <a:lnTo>
                      <a:pt x="20" y="1071"/>
                    </a:lnTo>
                    <a:lnTo>
                      <a:pt x="24" y="969"/>
                    </a:lnTo>
                    <a:lnTo>
                      <a:pt x="100" y="969"/>
                    </a:lnTo>
                    <a:lnTo>
                      <a:pt x="93" y="920"/>
                    </a:lnTo>
                    <a:lnTo>
                      <a:pt x="139" y="910"/>
                    </a:lnTo>
                    <a:lnTo>
                      <a:pt x="219" y="846"/>
                    </a:lnTo>
                    <a:lnTo>
                      <a:pt x="237" y="778"/>
                    </a:lnTo>
                    <a:lnTo>
                      <a:pt x="260" y="747"/>
                    </a:lnTo>
                    <a:lnTo>
                      <a:pt x="287" y="720"/>
                    </a:lnTo>
                    <a:lnTo>
                      <a:pt x="295" y="606"/>
                    </a:lnTo>
                    <a:lnTo>
                      <a:pt x="282" y="560"/>
                    </a:lnTo>
                    <a:lnTo>
                      <a:pt x="285" y="530"/>
                    </a:lnTo>
                    <a:lnTo>
                      <a:pt x="306" y="503"/>
                    </a:lnTo>
                    <a:lnTo>
                      <a:pt x="125" y="424"/>
                    </a:lnTo>
                    <a:lnTo>
                      <a:pt x="110" y="339"/>
                    </a:lnTo>
                    <a:lnTo>
                      <a:pt x="67" y="274"/>
                    </a:lnTo>
                    <a:lnTo>
                      <a:pt x="60" y="246"/>
                    </a:lnTo>
                    <a:lnTo>
                      <a:pt x="7" y="190"/>
                    </a:lnTo>
                    <a:lnTo>
                      <a:pt x="0" y="8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442" name="Freeform 154"/>
              <p:cNvSpPr>
                <a:spLocks noChangeAspect="1"/>
              </p:cNvSpPr>
              <p:nvPr/>
            </p:nvSpPr>
            <p:spPr bwMode="auto">
              <a:xfrm>
                <a:off x="3501" y="1107"/>
                <a:ext cx="211" cy="223"/>
              </a:xfrm>
              <a:custGeom>
                <a:avLst/>
                <a:gdLst>
                  <a:gd name="T0" fmla="*/ 0 w 1169"/>
                  <a:gd name="T1" fmla="*/ 177 h 1236"/>
                  <a:gd name="T2" fmla="*/ 0 w 1169"/>
                  <a:gd name="T3" fmla="*/ 47 h 1236"/>
                  <a:gd name="T4" fmla="*/ 394 w 1169"/>
                  <a:gd name="T5" fmla="*/ 21 h 1236"/>
                  <a:gd name="T6" fmla="*/ 486 w 1169"/>
                  <a:gd name="T7" fmla="*/ 21 h 1236"/>
                  <a:gd name="T8" fmla="*/ 512 w 1169"/>
                  <a:gd name="T9" fmla="*/ 44 h 1236"/>
                  <a:gd name="T10" fmla="*/ 585 w 1169"/>
                  <a:gd name="T11" fmla="*/ 42 h 1236"/>
                  <a:gd name="T12" fmla="*/ 617 w 1169"/>
                  <a:gd name="T13" fmla="*/ 12 h 1236"/>
                  <a:gd name="T14" fmla="*/ 644 w 1169"/>
                  <a:gd name="T15" fmla="*/ 0 h 1236"/>
                  <a:gd name="T16" fmla="*/ 698 w 1169"/>
                  <a:gd name="T17" fmla="*/ 37 h 1236"/>
                  <a:gd name="T18" fmla="*/ 740 w 1169"/>
                  <a:gd name="T19" fmla="*/ 36 h 1236"/>
                  <a:gd name="T20" fmla="*/ 767 w 1169"/>
                  <a:gd name="T21" fmla="*/ 44 h 1236"/>
                  <a:gd name="T22" fmla="*/ 843 w 1169"/>
                  <a:gd name="T23" fmla="*/ 42 h 1236"/>
                  <a:gd name="T24" fmla="*/ 830 w 1169"/>
                  <a:gd name="T25" fmla="*/ 154 h 1236"/>
                  <a:gd name="T26" fmla="*/ 846 w 1169"/>
                  <a:gd name="T27" fmla="*/ 169 h 1236"/>
                  <a:gd name="T28" fmla="*/ 1018 w 1169"/>
                  <a:gd name="T29" fmla="*/ 169 h 1236"/>
                  <a:gd name="T30" fmla="*/ 1027 w 1169"/>
                  <a:gd name="T31" fmla="*/ 177 h 1236"/>
                  <a:gd name="T32" fmla="*/ 1076 w 1169"/>
                  <a:gd name="T33" fmla="*/ 189 h 1236"/>
                  <a:gd name="T34" fmla="*/ 1096 w 1169"/>
                  <a:gd name="T35" fmla="*/ 172 h 1236"/>
                  <a:gd name="T36" fmla="*/ 1145 w 1169"/>
                  <a:gd name="T37" fmla="*/ 174 h 1236"/>
                  <a:gd name="T38" fmla="*/ 1169 w 1169"/>
                  <a:gd name="T39" fmla="*/ 197 h 1236"/>
                  <a:gd name="T40" fmla="*/ 1166 w 1169"/>
                  <a:gd name="T41" fmla="*/ 248 h 1236"/>
                  <a:gd name="T42" fmla="*/ 1136 w 1169"/>
                  <a:gd name="T43" fmla="*/ 331 h 1236"/>
                  <a:gd name="T44" fmla="*/ 1044 w 1169"/>
                  <a:gd name="T45" fmla="*/ 421 h 1236"/>
                  <a:gd name="T46" fmla="*/ 1039 w 1169"/>
                  <a:gd name="T47" fmla="*/ 482 h 1236"/>
                  <a:gd name="T48" fmla="*/ 1010 w 1169"/>
                  <a:gd name="T49" fmla="*/ 482 h 1236"/>
                  <a:gd name="T50" fmla="*/ 993 w 1169"/>
                  <a:gd name="T51" fmla="*/ 694 h 1236"/>
                  <a:gd name="T52" fmla="*/ 976 w 1169"/>
                  <a:gd name="T53" fmla="*/ 701 h 1236"/>
                  <a:gd name="T54" fmla="*/ 980 w 1169"/>
                  <a:gd name="T55" fmla="*/ 831 h 1236"/>
                  <a:gd name="T56" fmla="*/ 995 w 1169"/>
                  <a:gd name="T57" fmla="*/ 847 h 1236"/>
                  <a:gd name="T58" fmla="*/ 738 w 1169"/>
                  <a:gd name="T59" fmla="*/ 1075 h 1236"/>
                  <a:gd name="T60" fmla="*/ 769 w 1169"/>
                  <a:gd name="T61" fmla="*/ 1122 h 1236"/>
                  <a:gd name="T62" fmla="*/ 757 w 1169"/>
                  <a:gd name="T63" fmla="*/ 1236 h 1236"/>
                  <a:gd name="T64" fmla="*/ 676 w 1169"/>
                  <a:gd name="T65" fmla="*/ 1220 h 1236"/>
                  <a:gd name="T66" fmla="*/ 647 w 1169"/>
                  <a:gd name="T67" fmla="*/ 1165 h 1236"/>
                  <a:gd name="T68" fmla="*/ 580 w 1169"/>
                  <a:gd name="T69" fmla="*/ 1169 h 1236"/>
                  <a:gd name="T70" fmla="*/ 548 w 1169"/>
                  <a:gd name="T71" fmla="*/ 1185 h 1236"/>
                  <a:gd name="T72" fmla="*/ 527 w 1169"/>
                  <a:gd name="T73" fmla="*/ 1175 h 1236"/>
                  <a:gd name="T74" fmla="*/ 527 w 1169"/>
                  <a:gd name="T75" fmla="*/ 1127 h 1236"/>
                  <a:gd name="T76" fmla="*/ 512 w 1169"/>
                  <a:gd name="T77" fmla="*/ 1117 h 1236"/>
                  <a:gd name="T78" fmla="*/ 497 w 1169"/>
                  <a:gd name="T79" fmla="*/ 1111 h 1236"/>
                  <a:gd name="T80" fmla="*/ 436 w 1169"/>
                  <a:gd name="T81" fmla="*/ 1050 h 1236"/>
                  <a:gd name="T82" fmla="*/ 431 w 1169"/>
                  <a:gd name="T83" fmla="*/ 1019 h 1236"/>
                  <a:gd name="T84" fmla="*/ 465 w 1169"/>
                  <a:gd name="T85" fmla="*/ 984 h 1236"/>
                  <a:gd name="T86" fmla="*/ 461 w 1169"/>
                  <a:gd name="T87" fmla="*/ 961 h 1236"/>
                  <a:gd name="T88" fmla="*/ 415 w 1169"/>
                  <a:gd name="T89" fmla="*/ 958 h 1236"/>
                  <a:gd name="T90" fmla="*/ 386 w 1169"/>
                  <a:gd name="T91" fmla="*/ 925 h 1236"/>
                  <a:gd name="T92" fmla="*/ 371 w 1169"/>
                  <a:gd name="T93" fmla="*/ 892 h 1236"/>
                  <a:gd name="T94" fmla="*/ 224 w 1169"/>
                  <a:gd name="T95" fmla="*/ 867 h 1236"/>
                  <a:gd name="T96" fmla="*/ 285 w 1169"/>
                  <a:gd name="T97" fmla="*/ 820 h 1236"/>
                  <a:gd name="T98" fmla="*/ 290 w 1169"/>
                  <a:gd name="T99" fmla="*/ 601 h 1236"/>
                  <a:gd name="T100" fmla="*/ 204 w 1169"/>
                  <a:gd name="T101" fmla="*/ 509 h 1236"/>
                  <a:gd name="T102" fmla="*/ 109 w 1169"/>
                  <a:gd name="T103" fmla="*/ 339 h 1236"/>
                  <a:gd name="T104" fmla="*/ 23 w 1169"/>
                  <a:gd name="T105" fmla="*/ 316 h 1236"/>
                  <a:gd name="T106" fmla="*/ 0 w 1169"/>
                  <a:gd name="T107" fmla="*/ 177 h 1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69" h="1236">
                    <a:moveTo>
                      <a:pt x="0" y="177"/>
                    </a:moveTo>
                    <a:lnTo>
                      <a:pt x="0" y="47"/>
                    </a:lnTo>
                    <a:lnTo>
                      <a:pt x="394" y="21"/>
                    </a:lnTo>
                    <a:lnTo>
                      <a:pt x="486" y="21"/>
                    </a:lnTo>
                    <a:lnTo>
                      <a:pt x="512" y="44"/>
                    </a:lnTo>
                    <a:lnTo>
                      <a:pt x="585" y="42"/>
                    </a:lnTo>
                    <a:lnTo>
                      <a:pt x="617" y="12"/>
                    </a:lnTo>
                    <a:lnTo>
                      <a:pt x="644" y="0"/>
                    </a:lnTo>
                    <a:lnTo>
                      <a:pt x="698" y="37"/>
                    </a:lnTo>
                    <a:lnTo>
                      <a:pt x="740" y="36"/>
                    </a:lnTo>
                    <a:lnTo>
                      <a:pt x="767" y="44"/>
                    </a:lnTo>
                    <a:lnTo>
                      <a:pt x="843" y="42"/>
                    </a:lnTo>
                    <a:lnTo>
                      <a:pt x="830" y="154"/>
                    </a:lnTo>
                    <a:lnTo>
                      <a:pt x="846" y="169"/>
                    </a:lnTo>
                    <a:lnTo>
                      <a:pt x="1018" y="169"/>
                    </a:lnTo>
                    <a:lnTo>
                      <a:pt x="1027" y="177"/>
                    </a:lnTo>
                    <a:lnTo>
                      <a:pt x="1076" y="189"/>
                    </a:lnTo>
                    <a:lnTo>
                      <a:pt x="1096" y="172"/>
                    </a:lnTo>
                    <a:lnTo>
                      <a:pt x="1145" y="174"/>
                    </a:lnTo>
                    <a:lnTo>
                      <a:pt x="1169" y="197"/>
                    </a:lnTo>
                    <a:lnTo>
                      <a:pt x="1166" y="248"/>
                    </a:lnTo>
                    <a:lnTo>
                      <a:pt x="1136" y="331"/>
                    </a:lnTo>
                    <a:lnTo>
                      <a:pt x="1044" y="421"/>
                    </a:lnTo>
                    <a:lnTo>
                      <a:pt x="1039" y="482"/>
                    </a:lnTo>
                    <a:lnTo>
                      <a:pt x="1010" y="482"/>
                    </a:lnTo>
                    <a:lnTo>
                      <a:pt x="993" y="694"/>
                    </a:lnTo>
                    <a:lnTo>
                      <a:pt x="976" y="701"/>
                    </a:lnTo>
                    <a:lnTo>
                      <a:pt x="980" y="831"/>
                    </a:lnTo>
                    <a:lnTo>
                      <a:pt x="995" y="847"/>
                    </a:lnTo>
                    <a:lnTo>
                      <a:pt x="738" y="1075"/>
                    </a:lnTo>
                    <a:lnTo>
                      <a:pt x="769" y="1122"/>
                    </a:lnTo>
                    <a:lnTo>
                      <a:pt x="757" y="1236"/>
                    </a:lnTo>
                    <a:lnTo>
                      <a:pt x="676" y="1220"/>
                    </a:lnTo>
                    <a:lnTo>
                      <a:pt x="647" y="1165"/>
                    </a:lnTo>
                    <a:lnTo>
                      <a:pt x="580" y="1169"/>
                    </a:lnTo>
                    <a:lnTo>
                      <a:pt x="548" y="1185"/>
                    </a:lnTo>
                    <a:lnTo>
                      <a:pt x="527" y="1175"/>
                    </a:lnTo>
                    <a:lnTo>
                      <a:pt x="527" y="1127"/>
                    </a:lnTo>
                    <a:lnTo>
                      <a:pt x="512" y="1117"/>
                    </a:lnTo>
                    <a:lnTo>
                      <a:pt x="497" y="1111"/>
                    </a:lnTo>
                    <a:lnTo>
                      <a:pt x="436" y="1050"/>
                    </a:lnTo>
                    <a:lnTo>
                      <a:pt x="431" y="1019"/>
                    </a:lnTo>
                    <a:lnTo>
                      <a:pt x="465" y="984"/>
                    </a:lnTo>
                    <a:lnTo>
                      <a:pt x="461" y="961"/>
                    </a:lnTo>
                    <a:lnTo>
                      <a:pt x="415" y="958"/>
                    </a:lnTo>
                    <a:lnTo>
                      <a:pt x="386" y="925"/>
                    </a:lnTo>
                    <a:lnTo>
                      <a:pt x="371" y="892"/>
                    </a:lnTo>
                    <a:lnTo>
                      <a:pt x="224" y="867"/>
                    </a:lnTo>
                    <a:lnTo>
                      <a:pt x="285" y="820"/>
                    </a:lnTo>
                    <a:lnTo>
                      <a:pt x="290" y="601"/>
                    </a:lnTo>
                    <a:lnTo>
                      <a:pt x="204" y="509"/>
                    </a:lnTo>
                    <a:lnTo>
                      <a:pt x="109" y="339"/>
                    </a:lnTo>
                    <a:lnTo>
                      <a:pt x="23" y="316"/>
                    </a:lnTo>
                    <a:lnTo>
                      <a:pt x="0" y="17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443" name="Freeform 155"/>
              <p:cNvSpPr>
                <a:spLocks noChangeAspect="1"/>
              </p:cNvSpPr>
              <p:nvPr/>
            </p:nvSpPr>
            <p:spPr bwMode="auto">
              <a:xfrm>
                <a:off x="3280" y="1263"/>
                <a:ext cx="519" cy="325"/>
              </a:xfrm>
              <a:custGeom>
                <a:avLst/>
                <a:gdLst>
                  <a:gd name="T0" fmla="*/ 387 w 2877"/>
                  <a:gd name="T1" fmla="*/ 253 h 1803"/>
                  <a:gd name="T2" fmla="*/ 649 w 2877"/>
                  <a:gd name="T3" fmla="*/ 245 h 1803"/>
                  <a:gd name="T4" fmla="*/ 809 w 2877"/>
                  <a:gd name="T5" fmla="*/ 221 h 1803"/>
                  <a:gd name="T6" fmla="*/ 1047 w 2877"/>
                  <a:gd name="T7" fmla="*/ 185 h 1803"/>
                  <a:gd name="T8" fmla="*/ 1117 w 2877"/>
                  <a:gd name="T9" fmla="*/ 140 h 1803"/>
                  <a:gd name="T10" fmla="*/ 1271 w 2877"/>
                  <a:gd name="T11" fmla="*/ 163 h 1803"/>
                  <a:gd name="T12" fmla="*/ 1322 w 2877"/>
                  <a:gd name="T13" fmla="*/ 157 h 1803"/>
                  <a:gd name="T14" fmla="*/ 1379 w 2877"/>
                  <a:gd name="T15" fmla="*/ 64 h 1803"/>
                  <a:gd name="T16" fmla="*/ 1613 w 2877"/>
                  <a:gd name="T17" fmla="*/ 61 h 1803"/>
                  <a:gd name="T18" fmla="*/ 1692 w 2877"/>
                  <a:gd name="T19" fmla="*/ 117 h 1803"/>
                  <a:gd name="T20" fmla="*/ 1724 w 2877"/>
                  <a:gd name="T21" fmla="*/ 247 h 1803"/>
                  <a:gd name="T22" fmla="*/ 1778 w 2877"/>
                  <a:gd name="T23" fmla="*/ 323 h 1803"/>
                  <a:gd name="T24" fmla="*/ 1901 w 2877"/>
                  <a:gd name="T25" fmla="*/ 355 h 1803"/>
                  <a:gd name="T26" fmla="*/ 1964 w 2877"/>
                  <a:gd name="T27" fmla="*/ 210 h 1803"/>
                  <a:gd name="T28" fmla="*/ 2276 w 2877"/>
                  <a:gd name="T29" fmla="*/ 43 h 1803"/>
                  <a:gd name="T30" fmla="*/ 2412 w 2877"/>
                  <a:gd name="T31" fmla="*/ 6 h 1803"/>
                  <a:gd name="T32" fmla="*/ 2299 w 2877"/>
                  <a:gd name="T33" fmla="*/ 347 h 1803"/>
                  <a:gd name="T34" fmla="*/ 2371 w 2877"/>
                  <a:gd name="T35" fmla="*/ 632 h 1803"/>
                  <a:gd name="T36" fmla="*/ 2336 w 2877"/>
                  <a:gd name="T37" fmla="*/ 1022 h 1803"/>
                  <a:gd name="T38" fmla="*/ 2418 w 2877"/>
                  <a:gd name="T39" fmla="*/ 1166 h 1803"/>
                  <a:gd name="T40" fmla="*/ 2608 w 2877"/>
                  <a:gd name="T41" fmla="*/ 1322 h 1803"/>
                  <a:gd name="T42" fmla="*/ 2629 w 2877"/>
                  <a:gd name="T43" fmla="*/ 1420 h 1803"/>
                  <a:gd name="T44" fmla="*/ 2778 w 2877"/>
                  <a:gd name="T45" fmla="*/ 1490 h 1803"/>
                  <a:gd name="T46" fmla="*/ 2844 w 2877"/>
                  <a:gd name="T47" fmla="*/ 1613 h 1803"/>
                  <a:gd name="T48" fmla="*/ 2872 w 2877"/>
                  <a:gd name="T49" fmla="*/ 1705 h 1803"/>
                  <a:gd name="T50" fmla="*/ 2780 w 2877"/>
                  <a:gd name="T51" fmla="*/ 1788 h 1803"/>
                  <a:gd name="T52" fmla="*/ 2461 w 2877"/>
                  <a:gd name="T53" fmla="*/ 1705 h 1803"/>
                  <a:gd name="T54" fmla="*/ 2376 w 2877"/>
                  <a:gd name="T55" fmla="*/ 1625 h 1803"/>
                  <a:gd name="T56" fmla="*/ 2171 w 2877"/>
                  <a:gd name="T57" fmla="*/ 1554 h 1803"/>
                  <a:gd name="T58" fmla="*/ 1890 w 2877"/>
                  <a:gd name="T59" fmla="*/ 1426 h 1803"/>
                  <a:gd name="T60" fmla="*/ 1916 w 2877"/>
                  <a:gd name="T61" fmla="*/ 1007 h 1803"/>
                  <a:gd name="T62" fmla="*/ 1962 w 2877"/>
                  <a:gd name="T63" fmla="*/ 755 h 1803"/>
                  <a:gd name="T64" fmla="*/ 1944 w 2877"/>
                  <a:gd name="T65" fmla="*/ 427 h 1803"/>
                  <a:gd name="T66" fmla="*/ 1618 w 2877"/>
                  <a:gd name="T67" fmla="*/ 534 h 1803"/>
                  <a:gd name="T68" fmla="*/ 1594 w 2877"/>
                  <a:gd name="T69" fmla="*/ 632 h 1803"/>
                  <a:gd name="T70" fmla="*/ 1458 w 2877"/>
                  <a:gd name="T71" fmla="*/ 584 h 1803"/>
                  <a:gd name="T72" fmla="*/ 1415 w 2877"/>
                  <a:gd name="T73" fmla="*/ 607 h 1803"/>
                  <a:gd name="T74" fmla="*/ 1392 w 2877"/>
                  <a:gd name="T75" fmla="*/ 666 h 1803"/>
                  <a:gd name="T76" fmla="*/ 1456 w 2877"/>
                  <a:gd name="T77" fmla="*/ 864 h 1803"/>
                  <a:gd name="T78" fmla="*/ 1066 w 2877"/>
                  <a:gd name="T79" fmla="*/ 843 h 1803"/>
                  <a:gd name="T80" fmla="*/ 558 w 2877"/>
                  <a:gd name="T81" fmla="*/ 875 h 1803"/>
                  <a:gd name="T82" fmla="*/ 353 w 2877"/>
                  <a:gd name="T83" fmla="*/ 855 h 1803"/>
                  <a:gd name="T84" fmla="*/ 146 w 2877"/>
                  <a:gd name="T85" fmla="*/ 858 h 1803"/>
                  <a:gd name="T86" fmla="*/ 6 w 2877"/>
                  <a:gd name="T87" fmla="*/ 798 h 1803"/>
                  <a:gd name="T88" fmla="*/ 167 w 2877"/>
                  <a:gd name="T89" fmla="*/ 724 h 18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877" h="1803">
                    <a:moveTo>
                      <a:pt x="184" y="706"/>
                    </a:moveTo>
                    <a:lnTo>
                      <a:pt x="345" y="253"/>
                    </a:lnTo>
                    <a:lnTo>
                      <a:pt x="387" y="253"/>
                    </a:lnTo>
                    <a:lnTo>
                      <a:pt x="500" y="258"/>
                    </a:lnTo>
                    <a:lnTo>
                      <a:pt x="566" y="266"/>
                    </a:lnTo>
                    <a:lnTo>
                      <a:pt x="649" y="245"/>
                    </a:lnTo>
                    <a:lnTo>
                      <a:pt x="713" y="217"/>
                    </a:lnTo>
                    <a:lnTo>
                      <a:pt x="734" y="140"/>
                    </a:lnTo>
                    <a:lnTo>
                      <a:pt x="809" y="221"/>
                    </a:lnTo>
                    <a:lnTo>
                      <a:pt x="1011" y="233"/>
                    </a:lnTo>
                    <a:lnTo>
                      <a:pt x="1047" y="194"/>
                    </a:lnTo>
                    <a:lnTo>
                      <a:pt x="1047" y="185"/>
                    </a:lnTo>
                    <a:lnTo>
                      <a:pt x="1060" y="181"/>
                    </a:lnTo>
                    <a:lnTo>
                      <a:pt x="1130" y="194"/>
                    </a:lnTo>
                    <a:lnTo>
                      <a:pt x="1117" y="140"/>
                    </a:lnTo>
                    <a:lnTo>
                      <a:pt x="1231" y="138"/>
                    </a:lnTo>
                    <a:lnTo>
                      <a:pt x="1252" y="157"/>
                    </a:lnTo>
                    <a:lnTo>
                      <a:pt x="1271" y="163"/>
                    </a:lnTo>
                    <a:lnTo>
                      <a:pt x="1287" y="144"/>
                    </a:lnTo>
                    <a:lnTo>
                      <a:pt x="1303" y="142"/>
                    </a:lnTo>
                    <a:lnTo>
                      <a:pt x="1322" y="157"/>
                    </a:lnTo>
                    <a:lnTo>
                      <a:pt x="1357" y="157"/>
                    </a:lnTo>
                    <a:lnTo>
                      <a:pt x="1384" y="130"/>
                    </a:lnTo>
                    <a:lnTo>
                      <a:pt x="1379" y="64"/>
                    </a:lnTo>
                    <a:lnTo>
                      <a:pt x="1456" y="0"/>
                    </a:lnTo>
                    <a:lnTo>
                      <a:pt x="1596" y="27"/>
                    </a:lnTo>
                    <a:lnTo>
                      <a:pt x="1613" y="61"/>
                    </a:lnTo>
                    <a:lnTo>
                      <a:pt x="1640" y="93"/>
                    </a:lnTo>
                    <a:lnTo>
                      <a:pt x="1688" y="97"/>
                    </a:lnTo>
                    <a:lnTo>
                      <a:pt x="1692" y="117"/>
                    </a:lnTo>
                    <a:lnTo>
                      <a:pt x="1661" y="151"/>
                    </a:lnTo>
                    <a:lnTo>
                      <a:pt x="1663" y="181"/>
                    </a:lnTo>
                    <a:lnTo>
                      <a:pt x="1724" y="247"/>
                    </a:lnTo>
                    <a:lnTo>
                      <a:pt x="1758" y="262"/>
                    </a:lnTo>
                    <a:lnTo>
                      <a:pt x="1758" y="309"/>
                    </a:lnTo>
                    <a:lnTo>
                      <a:pt x="1778" y="323"/>
                    </a:lnTo>
                    <a:lnTo>
                      <a:pt x="1809" y="302"/>
                    </a:lnTo>
                    <a:lnTo>
                      <a:pt x="1875" y="301"/>
                    </a:lnTo>
                    <a:lnTo>
                      <a:pt x="1901" y="355"/>
                    </a:lnTo>
                    <a:lnTo>
                      <a:pt x="1987" y="372"/>
                    </a:lnTo>
                    <a:lnTo>
                      <a:pt x="1997" y="255"/>
                    </a:lnTo>
                    <a:lnTo>
                      <a:pt x="1964" y="210"/>
                    </a:lnTo>
                    <a:lnTo>
                      <a:pt x="2179" y="20"/>
                    </a:lnTo>
                    <a:lnTo>
                      <a:pt x="2235" y="34"/>
                    </a:lnTo>
                    <a:lnTo>
                      <a:pt x="2276" y="43"/>
                    </a:lnTo>
                    <a:lnTo>
                      <a:pt x="2334" y="29"/>
                    </a:lnTo>
                    <a:lnTo>
                      <a:pt x="2382" y="21"/>
                    </a:lnTo>
                    <a:lnTo>
                      <a:pt x="2412" y="6"/>
                    </a:lnTo>
                    <a:lnTo>
                      <a:pt x="2437" y="6"/>
                    </a:lnTo>
                    <a:lnTo>
                      <a:pt x="2448" y="20"/>
                    </a:lnTo>
                    <a:lnTo>
                      <a:pt x="2299" y="347"/>
                    </a:lnTo>
                    <a:lnTo>
                      <a:pt x="2312" y="451"/>
                    </a:lnTo>
                    <a:lnTo>
                      <a:pt x="2323" y="580"/>
                    </a:lnTo>
                    <a:lnTo>
                      <a:pt x="2371" y="632"/>
                    </a:lnTo>
                    <a:lnTo>
                      <a:pt x="2439" y="644"/>
                    </a:lnTo>
                    <a:lnTo>
                      <a:pt x="2610" y="1175"/>
                    </a:lnTo>
                    <a:lnTo>
                      <a:pt x="2336" y="1022"/>
                    </a:lnTo>
                    <a:lnTo>
                      <a:pt x="2357" y="1065"/>
                    </a:lnTo>
                    <a:lnTo>
                      <a:pt x="2357" y="1137"/>
                    </a:lnTo>
                    <a:lnTo>
                      <a:pt x="2418" y="1166"/>
                    </a:lnTo>
                    <a:lnTo>
                      <a:pt x="2557" y="1284"/>
                    </a:lnTo>
                    <a:lnTo>
                      <a:pt x="2557" y="1317"/>
                    </a:lnTo>
                    <a:lnTo>
                      <a:pt x="2608" y="1322"/>
                    </a:lnTo>
                    <a:lnTo>
                      <a:pt x="2635" y="1358"/>
                    </a:lnTo>
                    <a:lnTo>
                      <a:pt x="2646" y="1392"/>
                    </a:lnTo>
                    <a:lnTo>
                      <a:pt x="2629" y="1420"/>
                    </a:lnTo>
                    <a:lnTo>
                      <a:pt x="2615" y="1462"/>
                    </a:lnTo>
                    <a:lnTo>
                      <a:pt x="2743" y="1480"/>
                    </a:lnTo>
                    <a:lnTo>
                      <a:pt x="2778" y="1490"/>
                    </a:lnTo>
                    <a:lnTo>
                      <a:pt x="2782" y="1522"/>
                    </a:lnTo>
                    <a:lnTo>
                      <a:pt x="2782" y="1552"/>
                    </a:lnTo>
                    <a:lnTo>
                      <a:pt x="2844" y="1613"/>
                    </a:lnTo>
                    <a:lnTo>
                      <a:pt x="2844" y="1662"/>
                    </a:lnTo>
                    <a:lnTo>
                      <a:pt x="2834" y="1679"/>
                    </a:lnTo>
                    <a:lnTo>
                      <a:pt x="2872" y="1705"/>
                    </a:lnTo>
                    <a:lnTo>
                      <a:pt x="2877" y="1735"/>
                    </a:lnTo>
                    <a:lnTo>
                      <a:pt x="2823" y="1795"/>
                    </a:lnTo>
                    <a:lnTo>
                      <a:pt x="2780" y="1788"/>
                    </a:lnTo>
                    <a:lnTo>
                      <a:pt x="2706" y="1803"/>
                    </a:lnTo>
                    <a:lnTo>
                      <a:pt x="2497" y="1763"/>
                    </a:lnTo>
                    <a:lnTo>
                      <a:pt x="2461" y="1705"/>
                    </a:lnTo>
                    <a:lnTo>
                      <a:pt x="2393" y="1695"/>
                    </a:lnTo>
                    <a:lnTo>
                      <a:pt x="2393" y="1641"/>
                    </a:lnTo>
                    <a:lnTo>
                      <a:pt x="2376" y="1625"/>
                    </a:lnTo>
                    <a:lnTo>
                      <a:pt x="2310" y="1631"/>
                    </a:lnTo>
                    <a:lnTo>
                      <a:pt x="2222" y="1594"/>
                    </a:lnTo>
                    <a:lnTo>
                      <a:pt x="2171" y="1554"/>
                    </a:lnTo>
                    <a:lnTo>
                      <a:pt x="2101" y="1546"/>
                    </a:lnTo>
                    <a:lnTo>
                      <a:pt x="1973" y="1492"/>
                    </a:lnTo>
                    <a:lnTo>
                      <a:pt x="1890" y="1426"/>
                    </a:lnTo>
                    <a:lnTo>
                      <a:pt x="1724" y="1216"/>
                    </a:lnTo>
                    <a:lnTo>
                      <a:pt x="1828" y="1128"/>
                    </a:lnTo>
                    <a:lnTo>
                      <a:pt x="1916" y="1007"/>
                    </a:lnTo>
                    <a:lnTo>
                      <a:pt x="1910" y="917"/>
                    </a:lnTo>
                    <a:lnTo>
                      <a:pt x="1950" y="834"/>
                    </a:lnTo>
                    <a:lnTo>
                      <a:pt x="1962" y="755"/>
                    </a:lnTo>
                    <a:lnTo>
                      <a:pt x="1921" y="737"/>
                    </a:lnTo>
                    <a:lnTo>
                      <a:pt x="1954" y="658"/>
                    </a:lnTo>
                    <a:lnTo>
                      <a:pt x="1944" y="427"/>
                    </a:lnTo>
                    <a:lnTo>
                      <a:pt x="1571" y="415"/>
                    </a:lnTo>
                    <a:lnTo>
                      <a:pt x="1571" y="496"/>
                    </a:lnTo>
                    <a:lnTo>
                      <a:pt x="1618" y="534"/>
                    </a:lnTo>
                    <a:lnTo>
                      <a:pt x="1624" y="576"/>
                    </a:lnTo>
                    <a:lnTo>
                      <a:pt x="1620" y="615"/>
                    </a:lnTo>
                    <a:lnTo>
                      <a:pt x="1594" y="632"/>
                    </a:lnTo>
                    <a:lnTo>
                      <a:pt x="1551" y="640"/>
                    </a:lnTo>
                    <a:lnTo>
                      <a:pt x="1481" y="615"/>
                    </a:lnTo>
                    <a:lnTo>
                      <a:pt x="1458" y="584"/>
                    </a:lnTo>
                    <a:lnTo>
                      <a:pt x="1437" y="549"/>
                    </a:lnTo>
                    <a:lnTo>
                      <a:pt x="1421" y="545"/>
                    </a:lnTo>
                    <a:lnTo>
                      <a:pt x="1415" y="607"/>
                    </a:lnTo>
                    <a:lnTo>
                      <a:pt x="1431" y="625"/>
                    </a:lnTo>
                    <a:lnTo>
                      <a:pt x="1417" y="647"/>
                    </a:lnTo>
                    <a:lnTo>
                      <a:pt x="1392" y="666"/>
                    </a:lnTo>
                    <a:lnTo>
                      <a:pt x="1407" y="735"/>
                    </a:lnTo>
                    <a:lnTo>
                      <a:pt x="1466" y="819"/>
                    </a:lnTo>
                    <a:lnTo>
                      <a:pt x="1456" y="864"/>
                    </a:lnTo>
                    <a:lnTo>
                      <a:pt x="1268" y="864"/>
                    </a:lnTo>
                    <a:lnTo>
                      <a:pt x="1224" y="847"/>
                    </a:lnTo>
                    <a:lnTo>
                      <a:pt x="1066" y="843"/>
                    </a:lnTo>
                    <a:lnTo>
                      <a:pt x="989" y="753"/>
                    </a:lnTo>
                    <a:lnTo>
                      <a:pt x="745" y="888"/>
                    </a:lnTo>
                    <a:lnTo>
                      <a:pt x="558" y="875"/>
                    </a:lnTo>
                    <a:lnTo>
                      <a:pt x="451" y="913"/>
                    </a:lnTo>
                    <a:lnTo>
                      <a:pt x="380" y="867"/>
                    </a:lnTo>
                    <a:lnTo>
                      <a:pt x="353" y="855"/>
                    </a:lnTo>
                    <a:lnTo>
                      <a:pt x="285" y="790"/>
                    </a:lnTo>
                    <a:lnTo>
                      <a:pt x="211" y="807"/>
                    </a:lnTo>
                    <a:lnTo>
                      <a:pt x="146" y="858"/>
                    </a:lnTo>
                    <a:lnTo>
                      <a:pt x="130" y="836"/>
                    </a:lnTo>
                    <a:lnTo>
                      <a:pt x="74" y="832"/>
                    </a:lnTo>
                    <a:lnTo>
                      <a:pt x="6" y="798"/>
                    </a:lnTo>
                    <a:lnTo>
                      <a:pt x="0" y="756"/>
                    </a:lnTo>
                    <a:lnTo>
                      <a:pt x="72" y="734"/>
                    </a:lnTo>
                    <a:lnTo>
                      <a:pt x="167" y="724"/>
                    </a:lnTo>
                    <a:lnTo>
                      <a:pt x="184" y="70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444" name="Freeform 156"/>
              <p:cNvSpPr>
                <a:spLocks noChangeAspect="1"/>
              </p:cNvSpPr>
              <p:nvPr/>
            </p:nvSpPr>
            <p:spPr bwMode="auto">
              <a:xfrm>
                <a:off x="3374" y="1140"/>
                <a:ext cx="180" cy="153"/>
              </a:xfrm>
              <a:custGeom>
                <a:avLst/>
                <a:gdLst>
                  <a:gd name="T0" fmla="*/ 49 w 997"/>
                  <a:gd name="T1" fmla="*/ 283 h 849"/>
                  <a:gd name="T2" fmla="*/ 130 w 997"/>
                  <a:gd name="T3" fmla="*/ 117 h 849"/>
                  <a:gd name="T4" fmla="*/ 355 w 997"/>
                  <a:gd name="T5" fmla="*/ 60 h 849"/>
                  <a:gd name="T6" fmla="*/ 460 w 997"/>
                  <a:gd name="T7" fmla="*/ 19 h 849"/>
                  <a:gd name="T8" fmla="*/ 479 w 997"/>
                  <a:gd name="T9" fmla="*/ 36 h 849"/>
                  <a:gd name="T10" fmla="*/ 514 w 997"/>
                  <a:gd name="T11" fmla="*/ 32 h 849"/>
                  <a:gd name="T12" fmla="*/ 530 w 997"/>
                  <a:gd name="T13" fmla="*/ 66 h 849"/>
                  <a:gd name="T14" fmla="*/ 603 w 997"/>
                  <a:gd name="T15" fmla="*/ 58 h 849"/>
                  <a:gd name="T16" fmla="*/ 707 w 997"/>
                  <a:gd name="T17" fmla="*/ 0 h 849"/>
                  <a:gd name="T18" fmla="*/ 731 w 997"/>
                  <a:gd name="T19" fmla="*/ 140 h 849"/>
                  <a:gd name="T20" fmla="*/ 816 w 997"/>
                  <a:gd name="T21" fmla="*/ 161 h 849"/>
                  <a:gd name="T22" fmla="*/ 908 w 997"/>
                  <a:gd name="T23" fmla="*/ 328 h 849"/>
                  <a:gd name="T24" fmla="*/ 997 w 997"/>
                  <a:gd name="T25" fmla="*/ 425 h 849"/>
                  <a:gd name="T26" fmla="*/ 991 w 997"/>
                  <a:gd name="T27" fmla="*/ 640 h 849"/>
                  <a:gd name="T28" fmla="*/ 933 w 997"/>
                  <a:gd name="T29" fmla="*/ 688 h 849"/>
                  <a:gd name="T30" fmla="*/ 858 w 997"/>
                  <a:gd name="T31" fmla="*/ 750 h 849"/>
                  <a:gd name="T32" fmla="*/ 863 w 997"/>
                  <a:gd name="T33" fmla="*/ 814 h 849"/>
                  <a:gd name="T34" fmla="*/ 836 w 997"/>
                  <a:gd name="T35" fmla="*/ 843 h 849"/>
                  <a:gd name="T36" fmla="*/ 799 w 997"/>
                  <a:gd name="T37" fmla="*/ 843 h 849"/>
                  <a:gd name="T38" fmla="*/ 782 w 997"/>
                  <a:gd name="T39" fmla="*/ 828 h 849"/>
                  <a:gd name="T40" fmla="*/ 764 w 997"/>
                  <a:gd name="T41" fmla="*/ 828 h 849"/>
                  <a:gd name="T42" fmla="*/ 754 w 997"/>
                  <a:gd name="T43" fmla="*/ 849 h 849"/>
                  <a:gd name="T44" fmla="*/ 729 w 997"/>
                  <a:gd name="T45" fmla="*/ 845 h 849"/>
                  <a:gd name="T46" fmla="*/ 712 w 997"/>
                  <a:gd name="T47" fmla="*/ 824 h 849"/>
                  <a:gd name="T48" fmla="*/ 598 w 997"/>
                  <a:gd name="T49" fmla="*/ 826 h 849"/>
                  <a:gd name="T50" fmla="*/ 571 w 997"/>
                  <a:gd name="T51" fmla="*/ 760 h 849"/>
                  <a:gd name="T52" fmla="*/ 481 w 997"/>
                  <a:gd name="T53" fmla="*/ 696 h 849"/>
                  <a:gd name="T54" fmla="*/ 448 w 997"/>
                  <a:gd name="T55" fmla="*/ 679 h 849"/>
                  <a:gd name="T56" fmla="*/ 469 w 997"/>
                  <a:gd name="T57" fmla="*/ 611 h 849"/>
                  <a:gd name="T58" fmla="*/ 448 w 997"/>
                  <a:gd name="T59" fmla="*/ 555 h 849"/>
                  <a:gd name="T60" fmla="*/ 386 w 997"/>
                  <a:gd name="T61" fmla="*/ 522 h 849"/>
                  <a:gd name="T62" fmla="*/ 294 w 997"/>
                  <a:gd name="T63" fmla="*/ 518 h 849"/>
                  <a:gd name="T64" fmla="*/ 258 w 997"/>
                  <a:gd name="T65" fmla="*/ 447 h 849"/>
                  <a:gd name="T66" fmla="*/ 49 w 997"/>
                  <a:gd name="T67" fmla="*/ 520 h 849"/>
                  <a:gd name="T68" fmla="*/ 66 w 997"/>
                  <a:gd name="T69" fmla="*/ 454 h 849"/>
                  <a:gd name="T70" fmla="*/ 2 w 997"/>
                  <a:gd name="T71" fmla="*/ 411 h 849"/>
                  <a:gd name="T72" fmla="*/ 0 w 997"/>
                  <a:gd name="T73" fmla="*/ 390 h 849"/>
                  <a:gd name="T74" fmla="*/ 49 w 997"/>
                  <a:gd name="T75" fmla="*/ 283 h 8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97" h="849">
                    <a:moveTo>
                      <a:pt x="49" y="283"/>
                    </a:moveTo>
                    <a:lnTo>
                      <a:pt x="130" y="117"/>
                    </a:lnTo>
                    <a:lnTo>
                      <a:pt x="355" y="60"/>
                    </a:lnTo>
                    <a:lnTo>
                      <a:pt x="460" y="19"/>
                    </a:lnTo>
                    <a:lnTo>
                      <a:pt x="479" y="36"/>
                    </a:lnTo>
                    <a:lnTo>
                      <a:pt x="514" y="32"/>
                    </a:lnTo>
                    <a:lnTo>
                      <a:pt x="530" y="66"/>
                    </a:lnTo>
                    <a:lnTo>
                      <a:pt x="603" y="58"/>
                    </a:lnTo>
                    <a:lnTo>
                      <a:pt x="707" y="0"/>
                    </a:lnTo>
                    <a:lnTo>
                      <a:pt x="731" y="140"/>
                    </a:lnTo>
                    <a:lnTo>
                      <a:pt x="816" y="161"/>
                    </a:lnTo>
                    <a:lnTo>
                      <a:pt x="908" y="328"/>
                    </a:lnTo>
                    <a:lnTo>
                      <a:pt x="997" y="425"/>
                    </a:lnTo>
                    <a:lnTo>
                      <a:pt x="991" y="640"/>
                    </a:lnTo>
                    <a:lnTo>
                      <a:pt x="933" y="688"/>
                    </a:lnTo>
                    <a:lnTo>
                      <a:pt x="858" y="750"/>
                    </a:lnTo>
                    <a:lnTo>
                      <a:pt x="863" y="814"/>
                    </a:lnTo>
                    <a:lnTo>
                      <a:pt x="836" y="843"/>
                    </a:lnTo>
                    <a:lnTo>
                      <a:pt x="799" y="843"/>
                    </a:lnTo>
                    <a:lnTo>
                      <a:pt x="782" y="828"/>
                    </a:lnTo>
                    <a:lnTo>
                      <a:pt x="764" y="828"/>
                    </a:lnTo>
                    <a:lnTo>
                      <a:pt x="754" y="849"/>
                    </a:lnTo>
                    <a:lnTo>
                      <a:pt x="729" y="845"/>
                    </a:lnTo>
                    <a:lnTo>
                      <a:pt x="712" y="824"/>
                    </a:lnTo>
                    <a:lnTo>
                      <a:pt x="598" y="826"/>
                    </a:lnTo>
                    <a:lnTo>
                      <a:pt x="571" y="760"/>
                    </a:lnTo>
                    <a:lnTo>
                      <a:pt x="481" y="696"/>
                    </a:lnTo>
                    <a:lnTo>
                      <a:pt x="448" y="679"/>
                    </a:lnTo>
                    <a:lnTo>
                      <a:pt x="469" y="611"/>
                    </a:lnTo>
                    <a:lnTo>
                      <a:pt x="448" y="555"/>
                    </a:lnTo>
                    <a:lnTo>
                      <a:pt x="386" y="522"/>
                    </a:lnTo>
                    <a:lnTo>
                      <a:pt x="294" y="518"/>
                    </a:lnTo>
                    <a:lnTo>
                      <a:pt x="258" y="447"/>
                    </a:lnTo>
                    <a:lnTo>
                      <a:pt x="49" y="520"/>
                    </a:lnTo>
                    <a:lnTo>
                      <a:pt x="66" y="454"/>
                    </a:lnTo>
                    <a:lnTo>
                      <a:pt x="2" y="411"/>
                    </a:lnTo>
                    <a:lnTo>
                      <a:pt x="0" y="390"/>
                    </a:lnTo>
                    <a:lnTo>
                      <a:pt x="49" y="28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445" name="Freeform 157"/>
              <p:cNvSpPr>
                <a:spLocks noChangeAspect="1"/>
              </p:cNvSpPr>
              <p:nvPr/>
            </p:nvSpPr>
            <p:spPr bwMode="auto">
              <a:xfrm>
                <a:off x="3395" y="1220"/>
                <a:ext cx="89" cy="88"/>
              </a:xfrm>
              <a:custGeom>
                <a:avLst/>
                <a:gdLst>
                  <a:gd name="T0" fmla="*/ 6 w 492"/>
                  <a:gd name="T1" fmla="*/ 46 h 483"/>
                  <a:gd name="T2" fmla="*/ 23 w 492"/>
                  <a:gd name="T3" fmla="*/ 85 h 483"/>
                  <a:gd name="T4" fmla="*/ 2 w 492"/>
                  <a:gd name="T5" fmla="*/ 128 h 483"/>
                  <a:gd name="T6" fmla="*/ 0 w 492"/>
                  <a:gd name="T7" fmla="*/ 151 h 483"/>
                  <a:gd name="T8" fmla="*/ 68 w 492"/>
                  <a:gd name="T9" fmla="*/ 157 h 483"/>
                  <a:gd name="T10" fmla="*/ 137 w 492"/>
                  <a:gd name="T11" fmla="*/ 193 h 483"/>
                  <a:gd name="T12" fmla="*/ 130 w 492"/>
                  <a:gd name="T13" fmla="*/ 217 h 483"/>
                  <a:gd name="T14" fmla="*/ 103 w 492"/>
                  <a:gd name="T15" fmla="*/ 217 h 483"/>
                  <a:gd name="T16" fmla="*/ 91 w 492"/>
                  <a:gd name="T17" fmla="*/ 244 h 483"/>
                  <a:gd name="T18" fmla="*/ 64 w 492"/>
                  <a:gd name="T19" fmla="*/ 244 h 483"/>
                  <a:gd name="T20" fmla="*/ 136 w 492"/>
                  <a:gd name="T21" fmla="*/ 314 h 483"/>
                  <a:gd name="T22" fmla="*/ 39 w 492"/>
                  <a:gd name="T23" fmla="*/ 368 h 483"/>
                  <a:gd name="T24" fmla="*/ 9 w 492"/>
                  <a:gd name="T25" fmla="*/ 427 h 483"/>
                  <a:gd name="T26" fmla="*/ 6 w 492"/>
                  <a:gd name="T27" fmla="*/ 483 h 483"/>
                  <a:gd name="T28" fmla="*/ 71 w 492"/>
                  <a:gd name="T29" fmla="*/ 457 h 483"/>
                  <a:gd name="T30" fmla="*/ 96 w 492"/>
                  <a:gd name="T31" fmla="*/ 374 h 483"/>
                  <a:gd name="T32" fmla="*/ 173 w 492"/>
                  <a:gd name="T33" fmla="*/ 459 h 483"/>
                  <a:gd name="T34" fmla="*/ 298 w 492"/>
                  <a:gd name="T35" fmla="*/ 469 h 483"/>
                  <a:gd name="T36" fmla="*/ 378 w 492"/>
                  <a:gd name="T37" fmla="*/ 469 h 483"/>
                  <a:gd name="T38" fmla="*/ 403 w 492"/>
                  <a:gd name="T39" fmla="*/ 438 h 483"/>
                  <a:gd name="T40" fmla="*/ 409 w 492"/>
                  <a:gd name="T41" fmla="*/ 421 h 483"/>
                  <a:gd name="T42" fmla="*/ 424 w 492"/>
                  <a:gd name="T43" fmla="*/ 419 h 483"/>
                  <a:gd name="T44" fmla="*/ 492 w 492"/>
                  <a:gd name="T45" fmla="*/ 432 h 483"/>
                  <a:gd name="T46" fmla="*/ 481 w 492"/>
                  <a:gd name="T47" fmla="*/ 378 h 483"/>
                  <a:gd name="T48" fmla="*/ 456 w 492"/>
                  <a:gd name="T49" fmla="*/ 312 h 483"/>
                  <a:gd name="T50" fmla="*/ 368 w 492"/>
                  <a:gd name="T51" fmla="*/ 250 h 483"/>
                  <a:gd name="T52" fmla="*/ 333 w 492"/>
                  <a:gd name="T53" fmla="*/ 233 h 483"/>
                  <a:gd name="T54" fmla="*/ 352 w 492"/>
                  <a:gd name="T55" fmla="*/ 161 h 483"/>
                  <a:gd name="T56" fmla="*/ 335 w 492"/>
                  <a:gd name="T57" fmla="*/ 108 h 483"/>
                  <a:gd name="T58" fmla="*/ 275 w 492"/>
                  <a:gd name="T59" fmla="*/ 76 h 483"/>
                  <a:gd name="T60" fmla="*/ 173 w 492"/>
                  <a:gd name="T61" fmla="*/ 68 h 483"/>
                  <a:gd name="T62" fmla="*/ 143 w 492"/>
                  <a:gd name="T63" fmla="*/ 0 h 483"/>
                  <a:gd name="T64" fmla="*/ 6 w 492"/>
                  <a:gd name="T65" fmla="*/ 46 h 4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92" h="483">
                    <a:moveTo>
                      <a:pt x="6" y="46"/>
                    </a:moveTo>
                    <a:lnTo>
                      <a:pt x="23" y="85"/>
                    </a:lnTo>
                    <a:lnTo>
                      <a:pt x="2" y="128"/>
                    </a:lnTo>
                    <a:lnTo>
                      <a:pt x="0" y="151"/>
                    </a:lnTo>
                    <a:lnTo>
                      <a:pt x="68" y="157"/>
                    </a:lnTo>
                    <a:lnTo>
                      <a:pt x="137" y="193"/>
                    </a:lnTo>
                    <a:lnTo>
                      <a:pt x="130" y="217"/>
                    </a:lnTo>
                    <a:lnTo>
                      <a:pt x="103" y="217"/>
                    </a:lnTo>
                    <a:lnTo>
                      <a:pt x="91" y="244"/>
                    </a:lnTo>
                    <a:lnTo>
                      <a:pt x="64" y="244"/>
                    </a:lnTo>
                    <a:lnTo>
                      <a:pt x="136" y="314"/>
                    </a:lnTo>
                    <a:lnTo>
                      <a:pt x="39" y="368"/>
                    </a:lnTo>
                    <a:lnTo>
                      <a:pt x="9" y="427"/>
                    </a:lnTo>
                    <a:lnTo>
                      <a:pt x="6" y="483"/>
                    </a:lnTo>
                    <a:lnTo>
                      <a:pt x="71" y="457"/>
                    </a:lnTo>
                    <a:lnTo>
                      <a:pt x="96" y="374"/>
                    </a:lnTo>
                    <a:lnTo>
                      <a:pt x="173" y="459"/>
                    </a:lnTo>
                    <a:lnTo>
                      <a:pt x="298" y="469"/>
                    </a:lnTo>
                    <a:lnTo>
                      <a:pt x="378" y="469"/>
                    </a:lnTo>
                    <a:lnTo>
                      <a:pt x="403" y="438"/>
                    </a:lnTo>
                    <a:lnTo>
                      <a:pt x="409" y="421"/>
                    </a:lnTo>
                    <a:lnTo>
                      <a:pt x="424" y="419"/>
                    </a:lnTo>
                    <a:lnTo>
                      <a:pt x="492" y="432"/>
                    </a:lnTo>
                    <a:lnTo>
                      <a:pt x="481" y="378"/>
                    </a:lnTo>
                    <a:lnTo>
                      <a:pt x="456" y="312"/>
                    </a:lnTo>
                    <a:lnTo>
                      <a:pt x="368" y="250"/>
                    </a:lnTo>
                    <a:lnTo>
                      <a:pt x="333" y="233"/>
                    </a:lnTo>
                    <a:lnTo>
                      <a:pt x="352" y="161"/>
                    </a:lnTo>
                    <a:lnTo>
                      <a:pt x="335" y="108"/>
                    </a:lnTo>
                    <a:lnTo>
                      <a:pt x="275" y="76"/>
                    </a:lnTo>
                    <a:lnTo>
                      <a:pt x="173" y="68"/>
                    </a:lnTo>
                    <a:lnTo>
                      <a:pt x="143" y="0"/>
                    </a:lnTo>
                    <a:lnTo>
                      <a:pt x="6" y="4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446" name="Freeform 158"/>
              <p:cNvSpPr>
                <a:spLocks noChangeAspect="1"/>
              </p:cNvSpPr>
              <p:nvPr/>
            </p:nvSpPr>
            <p:spPr bwMode="auto">
              <a:xfrm>
                <a:off x="3339" y="1228"/>
                <a:ext cx="81" cy="83"/>
              </a:xfrm>
              <a:custGeom>
                <a:avLst/>
                <a:gdLst>
                  <a:gd name="T0" fmla="*/ 246 w 447"/>
                  <a:gd name="T1" fmla="*/ 26 h 458"/>
                  <a:gd name="T2" fmla="*/ 143 w 447"/>
                  <a:gd name="T3" fmla="*/ 123 h 458"/>
                  <a:gd name="T4" fmla="*/ 140 w 447"/>
                  <a:gd name="T5" fmla="*/ 164 h 458"/>
                  <a:gd name="T6" fmla="*/ 112 w 447"/>
                  <a:gd name="T7" fmla="*/ 169 h 458"/>
                  <a:gd name="T8" fmla="*/ 95 w 447"/>
                  <a:gd name="T9" fmla="*/ 162 h 458"/>
                  <a:gd name="T10" fmla="*/ 59 w 447"/>
                  <a:gd name="T11" fmla="*/ 175 h 458"/>
                  <a:gd name="T12" fmla="*/ 59 w 447"/>
                  <a:gd name="T13" fmla="*/ 196 h 458"/>
                  <a:gd name="T14" fmla="*/ 70 w 447"/>
                  <a:gd name="T15" fmla="*/ 215 h 458"/>
                  <a:gd name="T16" fmla="*/ 27 w 447"/>
                  <a:gd name="T17" fmla="*/ 234 h 458"/>
                  <a:gd name="T18" fmla="*/ 27 w 447"/>
                  <a:gd name="T19" fmla="*/ 291 h 458"/>
                  <a:gd name="T20" fmla="*/ 0 w 447"/>
                  <a:gd name="T21" fmla="*/ 313 h 458"/>
                  <a:gd name="T22" fmla="*/ 25 w 447"/>
                  <a:gd name="T23" fmla="*/ 334 h 458"/>
                  <a:gd name="T24" fmla="*/ 72 w 447"/>
                  <a:gd name="T25" fmla="*/ 343 h 458"/>
                  <a:gd name="T26" fmla="*/ 83 w 447"/>
                  <a:gd name="T27" fmla="*/ 394 h 458"/>
                  <a:gd name="T28" fmla="*/ 189 w 447"/>
                  <a:gd name="T29" fmla="*/ 447 h 458"/>
                  <a:gd name="T30" fmla="*/ 236 w 447"/>
                  <a:gd name="T31" fmla="*/ 458 h 458"/>
                  <a:gd name="T32" fmla="*/ 317 w 447"/>
                  <a:gd name="T33" fmla="*/ 437 h 458"/>
                  <a:gd name="T34" fmla="*/ 317 w 447"/>
                  <a:gd name="T35" fmla="*/ 386 h 458"/>
                  <a:gd name="T36" fmla="*/ 347 w 447"/>
                  <a:gd name="T37" fmla="*/ 324 h 458"/>
                  <a:gd name="T38" fmla="*/ 446 w 447"/>
                  <a:gd name="T39" fmla="*/ 268 h 458"/>
                  <a:gd name="T40" fmla="*/ 376 w 447"/>
                  <a:gd name="T41" fmla="*/ 198 h 458"/>
                  <a:gd name="T42" fmla="*/ 399 w 447"/>
                  <a:gd name="T43" fmla="*/ 198 h 458"/>
                  <a:gd name="T44" fmla="*/ 410 w 447"/>
                  <a:gd name="T45" fmla="*/ 173 h 458"/>
                  <a:gd name="T46" fmla="*/ 440 w 447"/>
                  <a:gd name="T47" fmla="*/ 169 h 458"/>
                  <a:gd name="T48" fmla="*/ 447 w 447"/>
                  <a:gd name="T49" fmla="*/ 149 h 458"/>
                  <a:gd name="T50" fmla="*/ 378 w 447"/>
                  <a:gd name="T51" fmla="*/ 111 h 458"/>
                  <a:gd name="T52" fmla="*/ 314 w 447"/>
                  <a:gd name="T53" fmla="*/ 105 h 458"/>
                  <a:gd name="T54" fmla="*/ 310 w 447"/>
                  <a:gd name="T55" fmla="*/ 83 h 458"/>
                  <a:gd name="T56" fmla="*/ 335 w 447"/>
                  <a:gd name="T57" fmla="*/ 41 h 458"/>
                  <a:gd name="T58" fmla="*/ 316 w 447"/>
                  <a:gd name="T59" fmla="*/ 0 h 458"/>
                  <a:gd name="T60" fmla="*/ 246 w 447"/>
                  <a:gd name="T61" fmla="*/ 26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47" h="458">
                    <a:moveTo>
                      <a:pt x="246" y="26"/>
                    </a:moveTo>
                    <a:lnTo>
                      <a:pt x="143" y="123"/>
                    </a:lnTo>
                    <a:lnTo>
                      <a:pt x="140" y="164"/>
                    </a:lnTo>
                    <a:lnTo>
                      <a:pt x="112" y="169"/>
                    </a:lnTo>
                    <a:lnTo>
                      <a:pt x="95" y="162"/>
                    </a:lnTo>
                    <a:lnTo>
                      <a:pt x="59" y="175"/>
                    </a:lnTo>
                    <a:lnTo>
                      <a:pt x="59" y="196"/>
                    </a:lnTo>
                    <a:lnTo>
                      <a:pt x="70" y="215"/>
                    </a:lnTo>
                    <a:lnTo>
                      <a:pt x="27" y="234"/>
                    </a:lnTo>
                    <a:lnTo>
                      <a:pt x="27" y="291"/>
                    </a:lnTo>
                    <a:lnTo>
                      <a:pt x="0" y="313"/>
                    </a:lnTo>
                    <a:lnTo>
                      <a:pt x="25" y="334"/>
                    </a:lnTo>
                    <a:lnTo>
                      <a:pt x="72" y="343"/>
                    </a:lnTo>
                    <a:lnTo>
                      <a:pt x="83" y="394"/>
                    </a:lnTo>
                    <a:lnTo>
                      <a:pt x="189" y="447"/>
                    </a:lnTo>
                    <a:lnTo>
                      <a:pt x="236" y="458"/>
                    </a:lnTo>
                    <a:lnTo>
                      <a:pt x="317" y="437"/>
                    </a:lnTo>
                    <a:lnTo>
                      <a:pt x="317" y="386"/>
                    </a:lnTo>
                    <a:lnTo>
                      <a:pt x="347" y="324"/>
                    </a:lnTo>
                    <a:lnTo>
                      <a:pt x="446" y="268"/>
                    </a:lnTo>
                    <a:lnTo>
                      <a:pt x="376" y="198"/>
                    </a:lnTo>
                    <a:lnTo>
                      <a:pt x="399" y="198"/>
                    </a:lnTo>
                    <a:lnTo>
                      <a:pt x="410" y="173"/>
                    </a:lnTo>
                    <a:lnTo>
                      <a:pt x="440" y="169"/>
                    </a:lnTo>
                    <a:lnTo>
                      <a:pt x="447" y="149"/>
                    </a:lnTo>
                    <a:lnTo>
                      <a:pt x="378" y="111"/>
                    </a:lnTo>
                    <a:lnTo>
                      <a:pt x="314" y="105"/>
                    </a:lnTo>
                    <a:lnTo>
                      <a:pt x="310" y="83"/>
                    </a:lnTo>
                    <a:lnTo>
                      <a:pt x="335" y="41"/>
                    </a:lnTo>
                    <a:lnTo>
                      <a:pt x="316" y="0"/>
                    </a:lnTo>
                    <a:lnTo>
                      <a:pt x="246" y="26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447" name="Freeform 159"/>
              <p:cNvSpPr>
                <a:spLocks noChangeAspect="1"/>
              </p:cNvSpPr>
              <p:nvPr/>
            </p:nvSpPr>
            <p:spPr bwMode="auto">
              <a:xfrm>
                <a:off x="3460" y="1400"/>
                <a:ext cx="65" cy="126"/>
              </a:xfrm>
              <a:custGeom>
                <a:avLst/>
                <a:gdLst>
                  <a:gd name="T0" fmla="*/ 0 w 359"/>
                  <a:gd name="T1" fmla="*/ 0 h 695"/>
                  <a:gd name="T2" fmla="*/ 8 w 359"/>
                  <a:gd name="T3" fmla="*/ 152 h 695"/>
                  <a:gd name="T4" fmla="*/ 20 w 359"/>
                  <a:gd name="T5" fmla="*/ 267 h 695"/>
                  <a:gd name="T6" fmla="*/ 32 w 359"/>
                  <a:gd name="T7" fmla="*/ 336 h 695"/>
                  <a:gd name="T8" fmla="*/ 11 w 359"/>
                  <a:gd name="T9" fmla="*/ 350 h 695"/>
                  <a:gd name="T10" fmla="*/ 18 w 359"/>
                  <a:gd name="T11" fmla="*/ 387 h 695"/>
                  <a:gd name="T12" fmla="*/ 34 w 359"/>
                  <a:gd name="T13" fmla="*/ 389 h 695"/>
                  <a:gd name="T14" fmla="*/ 46 w 359"/>
                  <a:gd name="T15" fmla="*/ 396 h 695"/>
                  <a:gd name="T16" fmla="*/ 47 w 359"/>
                  <a:gd name="T17" fmla="*/ 430 h 695"/>
                  <a:gd name="T18" fmla="*/ 47 w 359"/>
                  <a:gd name="T19" fmla="*/ 449 h 695"/>
                  <a:gd name="T20" fmla="*/ 68 w 359"/>
                  <a:gd name="T21" fmla="*/ 456 h 695"/>
                  <a:gd name="T22" fmla="*/ 65 w 359"/>
                  <a:gd name="T23" fmla="*/ 504 h 695"/>
                  <a:gd name="T24" fmla="*/ 126 w 359"/>
                  <a:gd name="T25" fmla="*/ 576 h 695"/>
                  <a:gd name="T26" fmla="*/ 141 w 359"/>
                  <a:gd name="T27" fmla="*/ 636 h 695"/>
                  <a:gd name="T28" fmla="*/ 187 w 359"/>
                  <a:gd name="T29" fmla="*/ 695 h 695"/>
                  <a:gd name="T30" fmla="*/ 239 w 359"/>
                  <a:gd name="T31" fmla="*/ 538 h 695"/>
                  <a:gd name="T32" fmla="*/ 263 w 359"/>
                  <a:gd name="T33" fmla="*/ 480 h 695"/>
                  <a:gd name="T34" fmla="*/ 359 w 359"/>
                  <a:gd name="T35" fmla="*/ 391 h 695"/>
                  <a:gd name="T36" fmla="*/ 317 w 359"/>
                  <a:gd name="T37" fmla="*/ 332 h 695"/>
                  <a:gd name="T38" fmla="*/ 64 w 359"/>
                  <a:gd name="T39" fmla="*/ 76 h 695"/>
                  <a:gd name="T40" fmla="*/ 0 w 359"/>
                  <a:gd name="T41" fmla="*/ 0 h 6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9" h="695">
                    <a:moveTo>
                      <a:pt x="0" y="0"/>
                    </a:moveTo>
                    <a:lnTo>
                      <a:pt x="8" y="152"/>
                    </a:lnTo>
                    <a:lnTo>
                      <a:pt x="20" y="267"/>
                    </a:lnTo>
                    <a:lnTo>
                      <a:pt x="32" y="336"/>
                    </a:lnTo>
                    <a:lnTo>
                      <a:pt x="11" y="350"/>
                    </a:lnTo>
                    <a:lnTo>
                      <a:pt x="18" y="387"/>
                    </a:lnTo>
                    <a:lnTo>
                      <a:pt x="34" y="389"/>
                    </a:lnTo>
                    <a:lnTo>
                      <a:pt x="46" y="396"/>
                    </a:lnTo>
                    <a:lnTo>
                      <a:pt x="47" y="430"/>
                    </a:lnTo>
                    <a:lnTo>
                      <a:pt x="47" y="449"/>
                    </a:lnTo>
                    <a:lnTo>
                      <a:pt x="68" y="456"/>
                    </a:lnTo>
                    <a:lnTo>
                      <a:pt x="65" y="504"/>
                    </a:lnTo>
                    <a:lnTo>
                      <a:pt x="126" y="576"/>
                    </a:lnTo>
                    <a:lnTo>
                      <a:pt x="141" y="636"/>
                    </a:lnTo>
                    <a:lnTo>
                      <a:pt x="187" y="695"/>
                    </a:lnTo>
                    <a:lnTo>
                      <a:pt x="239" y="538"/>
                    </a:lnTo>
                    <a:lnTo>
                      <a:pt x="263" y="480"/>
                    </a:lnTo>
                    <a:lnTo>
                      <a:pt x="359" y="391"/>
                    </a:lnTo>
                    <a:lnTo>
                      <a:pt x="317" y="332"/>
                    </a:lnTo>
                    <a:lnTo>
                      <a:pt x="64" y="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448" name="Freeform 160"/>
              <p:cNvSpPr>
                <a:spLocks noChangeAspect="1"/>
              </p:cNvSpPr>
              <p:nvPr/>
            </p:nvSpPr>
            <p:spPr bwMode="auto">
              <a:xfrm>
                <a:off x="3198" y="1140"/>
                <a:ext cx="188" cy="100"/>
              </a:xfrm>
              <a:custGeom>
                <a:avLst/>
                <a:gdLst>
                  <a:gd name="T0" fmla="*/ 0 w 1040"/>
                  <a:gd name="T1" fmla="*/ 553 h 559"/>
                  <a:gd name="T2" fmla="*/ 221 w 1040"/>
                  <a:gd name="T3" fmla="*/ 486 h 559"/>
                  <a:gd name="T4" fmla="*/ 278 w 1040"/>
                  <a:gd name="T5" fmla="*/ 472 h 559"/>
                  <a:gd name="T6" fmla="*/ 315 w 1040"/>
                  <a:gd name="T7" fmla="*/ 468 h 559"/>
                  <a:gd name="T8" fmla="*/ 361 w 1040"/>
                  <a:gd name="T9" fmla="*/ 476 h 559"/>
                  <a:gd name="T10" fmla="*/ 471 w 1040"/>
                  <a:gd name="T11" fmla="*/ 517 h 559"/>
                  <a:gd name="T12" fmla="*/ 512 w 1040"/>
                  <a:gd name="T13" fmla="*/ 486 h 559"/>
                  <a:gd name="T14" fmla="*/ 540 w 1040"/>
                  <a:gd name="T15" fmla="*/ 474 h 559"/>
                  <a:gd name="T16" fmla="*/ 570 w 1040"/>
                  <a:gd name="T17" fmla="*/ 484 h 559"/>
                  <a:gd name="T18" fmla="*/ 599 w 1040"/>
                  <a:gd name="T19" fmla="*/ 498 h 559"/>
                  <a:gd name="T20" fmla="*/ 605 w 1040"/>
                  <a:gd name="T21" fmla="*/ 535 h 559"/>
                  <a:gd name="T22" fmla="*/ 985 w 1040"/>
                  <a:gd name="T23" fmla="*/ 559 h 559"/>
                  <a:gd name="T24" fmla="*/ 1026 w 1040"/>
                  <a:gd name="T25" fmla="*/ 521 h 559"/>
                  <a:gd name="T26" fmla="*/ 1040 w 1040"/>
                  <a:gd name="T27" fmla="*/ 456 h 559"/>
                  <a:gd name="T28" fmla="*/ 981 w 1040"/>
                  <a:gd name="T29" fmla="*/ 411 h 559"/>
                  <a:gd name="T30" fmla="*/ 975 w 1040"/>
                  <a:gd name="T31" fmla="*/ 391 h 559"/>
                  <a:gd name="T32" fmla="*/ 1022 w 1040"/>
                  <a:gd name="T33" fmla="*/ 285 h 559"/>
                  <a:gd name="T34" fmla="*/ 937 w 1040"/>
                  <a:gd name="T35" fmla="*/ 255 h 559"/>
                  <a:gd name="T36" fmla="*/ 943 w 1040"/>
                  <a:gd name="T37" fmla="*/ 154 h 559"/>
                  <a:gd name="T38" fmla="*/ 870 w 1040"/>
                  <a:gd name="T39" fmla="*/ 164 h 559"/>
                  <a:gd name="T40" fmla="*/ 811 w 1040"/>
                  <a:gd name="T41" fmla="*/ 162 h 559"/>
                  <a:gd name="T42" fmla="*/ 742 w 1040"/>
                  <a:gd name="T43" fmla="*/ 97 h 559"/>
                  <a:gd name="T44" fmla="*/ 740 w 1040"/>
                  <a:gd name="T45" fmla="*/ 85 h 559"/>
                  <a:gd name="T46" fmla="*/ 821 w 1040"/>
                  <a:gd name="T47" fmla="*/ 37 h 559"/>
                  <a:gd name="T48" fmla="*/ 813 w 1040"/>
                  <a:gd name="T49" fmla="*/ 14 h 559"/>
                  <a:gd name="T50" fmla="*/ 732 w 1040"/>
                  <a:gd name="T51" fmla="*/ 2 h 559"/>
                  <a:gd name="T52" fmla="*/ 663 w 1040"/>
                  <a:gd name="T53" fmla="*/ 0 h 559"/>
                  <a:gd name="T54" fmla="*/ 623 w 1040"/>
                  <a:gd name="T55" fmla="*/ 10 h 559"/>
                  <a:gd name="T56" fmla="*/ 579 w 1040"/>
                  <a:gd name="T57" fmla="*/ 45 h 559"/>
                  <a:gd name="T58" fmla="*/ 566 w 1040"/>
                  <a:gd name="T59" fmla="*/ 87 h 559"/>
                  <a:gd name="T60" fmla="*/ 493 w 1040"/>
                  <a:gd name="T61" fmla="*/ 136 h 559"/>
                  <a:gd name="T62" fmla="*/ 434 w 1040"/>
                  <a:gd name="T63" fmla="*/ 81 h 559"/>
                  <a:gd name="T64" fmla="*/ 418 w 1040"/>
                  <a:gd name="T65" fmla="*/ 79 h 559"/>
                  <a:gd name="T66" fmla="*/ 437 w 1040"/>
                  <a:gd name="T67" fmla="*/ 211 h 559"/>
                  <a:gd name="T68" fmla="*/ 384 w 1040"/>
                  <a:gd name="T69" fmla="*/ 245 h 559"/>
                  <a:gd name="T70" fmla="*/ 339 w 1040"/>
                  <a:gd name="T71" fmla="*/ 239 h 559"/>
                  <a:gd name="T72" fmla="*/ 280 w 1040"/>
                  <a:gd name="T73" fmla="*/ 207 h 559"/>
                  <a:gd name="T74" fmla="*/ 246 w 1040"/>
                  <a:gd name="T75" fmla="*/ 207 h 559"/>
                  <a:gd name="T76" fmla="*/ 171 w 1040"/>
                  <a:gd name="T77" fmla="*/ 191 h 559"/>
                  <a:gd name="T78" fmla="*/ 120 w 1040"/>
                  <a:gd name="T79" fmla="*/ 209 h 559"/>
                  <a:gd name="T80" fmla="*/ 73 w 1040"/>
                  <a:gd name="T81" fmla="*/ 213 h 559"/>
                  <a:gd name="T82" fmla="*/ 65 w 1040"/>
                  <a:gd name="T83" fmla="*/ 199 h 559"/>
                  <a:gd name="T84" fmla="*/ 10 w 1040"/>
                  <a:gd name="T85" fmla="*/ 199 h 559"/>
                  <a:gd name="T86" fmla="*/ 16 w 1040"/>
                  <a:gd name="T87" fmla="*/ 218 h 559"/>
                  <a:gd name="T88" fmla="*/ 104 w 1040"/>
                  <a:gd name="T89" fmla="*/ 362 h 559"/>
                  <a:gd name="T90" fmla="*/ 0 w 1040"/>
                  <a:gd name="T91" fmla="*/ 553 h 5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040" h="559">
                    <a:moveTo>
                      <a:pt x="0" y="553"/>
                    </a:moveTo>
                    <a:lnTo>
                      <a:pt x="221" y="486"/>
                    </a:lnTo>
                    <a:lnTo>
                      <a:pt x="278" y="472"/>
                    </a:lnTo>
                    <a:lnTo>
                      <a:pt x="315" y="468"/>
                    </a:lnTo>
                    <a:lnTo>
                      <a:pt x="361" y="476"/>
                    </a:lnTo>
                    <a:lnTo>
                      <a:pt x="471" y="517"/>
                    </a:lnTo>
                    <a:lnTo>
                      <a:pt x="512" y="486"/>
                    </a:lnTo>
                    <a:lnTo>
                      <a:pt x="540" y="474"/>
                    </a:lnTo>
                    <a:lnTo>
                      <a:pt x="570" y="484"/>
                    </a:lnTo>
                    <a:lnTo>
                      <a:pt x="599" y="498"/>
                    </a:lnTo>
                    <a:lnTo>
                      <a:pt x="605" y="535"/>
                    </a:lnTo>
                    <a:lnTo>
                      <a:pt x="985" y="559"/>
                    </a:lnTo>
                    <a:lnTo>
                      <a:pt x="1026" y="521"/>
                    </a:lnTo>
                    <a:lnTo>
                      <a:pt x="1040" y="456"/>
                    </a:lnTo>
                    <a:lnTo>
                      <a:pt x="981" y="411"/>
                    </a:lnTo>
                    <a:lnTo>
                      <a:pt x="975" y="391"/>
                    </a:lnTo>
                    <a:lnTo>
                      <a:pt x="1022" y="285"/>
                    </a:lnTo>
                    <a:lnTo>
                      <a:pt x="937" y="255"/>
                    </a:lnTo>
                    <a:lnTo>
                      <a:pt x="943" y="154"/>
                    </a:lnTo>
                    <a:lnTo>
                      <a:pt x="870" y="164"/>
                    </a:lnTo>
                    <a:lnTo>
                      <a:pt x="811" y="162"/>
                    </a:lnTo>
                    <a:lnTo>
                      <a:pt x="742" y="97"/>
                    </a:lnTo>
                    <a:lnTo>
                      <a:pt x="740" y="85"/>
                    </a:lnTo>
                    <a:lnTo>
                      <a:pt x="821" y="37"/>
                    </a:lnTo>
                    <a:lnTo>
                      <a:pt x="813" y="14"/>
                    </a:lnTo>
                    <a:lnTo>
                      <a:pt x="732" y="2"/>
                    </a:lnTo>
                    <a:lnTo>
                      <a:pt x="663" y="0"/>
                    </a:lnTo>
                    <a:lnTo>
                      <a:pt x="623" y="10"/>
                    </a:lnTo>
                    <a:lnTo>
                      <a:pt x="579" y="45"/>
                    </a:lnTo>
                    <a:lnTo>
                      <a:pt x="566" y="87"/>
                    </a:lnTo>
                    <a:lnTo>
                      <a:pt x="493" y="136"/>
                    </a:lnTo>
                    <a:lnTo>
                      <a:pt x="434" y="81"/>
                    </a:lnTo>
                    <a:lnTo>
                      <a:pt x="418" y="79"/>
                    </a:lnTo>
                    <a:lnTo>
                      <a:pt x="437" y="211"/>
                    </a:lnTo>
                    <a:lnTo>
                      <a:pt x="384" y="245"/>
                    </a:lnTo>
                    <a:lnTo>
                      <a:pt x="339" y="239"/>
                    </a:lnTo>
                    <a:lnTo>
                      <a:pt x="280" y="207"/>
                    </a:lnTo>
                    <a:lnTo>
                      <a:pt x="246" y="207"/>
                    </a:lnTo>
                    <a:lnTo>
                      <a:pt x="171" y="191"/>
                    </a:lnTo>
                    <a:lnTo>
                      <a:pt x="120" y="209"/>
                    </a:lnTo>
                    <a:lnTo>
                      <a:pt x="73" y="213"/>
                    </a:lnTo>
                    <a:lnTo>
                      <a:pt x="65" y="199"/>
                    </a:lnTo>
                    <a:lnTo>
                      <a:pt x="10" y="199"/>
                    </a:lnTo>
                    <a:lnTo>
                      <a:pt x="16" y="218"/>
                    </a:lnTo>
                    <a:lnTo>
                      <a:pt x="104" y="362"/>
                    </a:lnTo>
                    <a:lnTo>
                      <a:pt x="0" y="55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449" name="Freeform 161"/>
              <p:cNvSpPr>
                <a:spLocks noChangeAspect="1"/>
              </p:cNvSpPr>
              <p:nvPr/>
            </p:nvSpPr>
            <p:spPr bwMode="auto">
              <a:xfrm>
                <a:off x="3697" y="1281"/>
                <a:ext cx="222" cy="326"/>
              </a:xfrm>
              <a:custGeom>
                <a:avLst/>
                <a:gdLst>
                  <a:gd name="T0" fmla="*/ 1170 w 1230"/>
                  <a:gd name="T1" fmla="*/ 694 h 1809"/>
                  <a:gd name="T2" fmla="*/ 1077 w 1230"/>
                  <a:gd name="T3" fmla="*/ 725 h 1809"/>
                  <a:gd name="T4" fmla="*/ 983 w 1230"/>
                  <a:gd name="T5" fmla="*/ 836 h 1809"/>
                  <a:gd name="T6" fmla="*/ 985 w 1230"/>
                  <a:gd name="T7" fmla="*/ 1120 h 1809"/>
                  <a:gd name="T8" fmla="*/ 1021 w 1230"/>
                  <a:gd name="T9" fmla="*/ 1190 h 1809"/>
                  <a:gd name="T10" fmla="*/ 1014 w 1230"/>
                  <a:gd name="T11" fmla="*/ 1286 h 1809"/>
                  <a:gd name="T12" fmla="*/ 1058 w 1230"/>
                  <a:gd name="T13" fmla="*/ 1317 h 1809"/>
                  <a:gd name="T14" fmla="*/ 1072 w 1230"/>
                  <a:gd name="T15" fmla="*/ 1517 h 1809"/>
                  <a:gd name="T16" fmla="*/ 1016 w 1230"/>
                  <a:gd name="T17" fmla="*/ 1582 h 1809"/>
                  <a:gd name="T18" fmla="*/ 918 w 1230"/>
                  <a:gd name="T19" fmla="*/ 1599 h 1809"/>
                  <a:gd name="T20" fmla="*/ 839 w 1230"/>
                  <a:gd name="T21" fmla="*/ 1755 h 1809"/>
                  <a:gd name="T22" fmla="*/ 735 w 1230"/>
                  <a:gd name="T23" fmla="*/ 1774 h 1809"/>
                  <a:gd name="T24" fmla="*/ 674 w 1230"/>
                  <a:gd name="T25" fmla="*/ 1635 h 1809"/>
                  <a:gd name="T26" fmla="*/ 562 w 1230"/>
                  <a:gd name="T27" fmla="*/ 1606 h 1809"/>
                  <a:gd name="T28" fmla="*/ 530 w 1230"/>
                  <a:gd name="T29" fmla="*/ 1563 h 1809"/>
                  <a:gd name="T30" fmla="*/ 470 w 1230"/>
                  <a:gd name="T31" fmla="*/ 1455 h 1809"/>
                  <a:gd name="T32" fmla="*/ 429 w 1230"/>
                  <a:gd name="T33" fmla="*/ 1380 h 1809"/>
                  <a:gd name="T34" fmla="*/ 313 w 1230"/>
                  <a:gd name="T35" fmla="*/ 1325 h 1809"/>
                  <a:gd name="T36" fmla="*/ 323 w 1230"/>
                  <a:gd name="T37" fmla="*/ 1262 h 1809"/>
                  <a:gd name="T38" fmla="*/ 243 w 1230"/>
                  <a:gd name="T39" fmla="*/ 1218 h 1809"/>
                  <a:gd name="T40" fmla="*/ 104 w 1230"/>
                  <a:gd name="T41" fmla="*/ 1067 h 1809"/>
                  <a:gd name="T42" fmla="*/ 44 w 1230"/>
                  <a:gd name="T43" fmla="*/ 966 h 1809"/>
                  <a:gd name="T44" fmla="*/ 297 w 1230"/>
                  <a:gd name="T45" fmla="*/ 1076 h 1809"/>
                  <a:gd name="T46" fmla="*/ 62 w 1230"/>
                  <a:gd name="T47" fmla="*/ 532 h 1809"/>
                  <a:gd name="T48" fmla="*/ 0 w 1230"/>
                  <a:gd name="T49" fmla="*/ 337 h 1809"/>
                  <a:gd name="T50" fmla="*/ 378 w 1230"/>
                  <a:gd name="T51" fmla="*/ 188 h 1809"/>
                  <a:gd name="T52" fmla="*/ 672 w 1230"/>
                  <a:gd name="T53" fmla="*/ 8 h 1809"/>
                  <a:gd name="T54" fmla="*/ 968 w 1230"/>
                  <a:gd name="T55" fmla="*/ 162 h 1809"/>
                  <a:gd name="T56" fmla="*/ 1000 w 1230"/>
                  <a:gd name="T57" fmla="*/ 143 h 1809"/>
                  <a:gd name="T58" fmla="*/ 1050 w 1230"/>
                  <a:gd name="T59" fmla="*/ 143 h 1809"/>
                  <a:gd name="T60" fmla="*/ 1086 w 1230"/>
                  <a:gd name="T61" fmla="*/ 369 h 1809"/>
                  <a:gd name="T62" fmla="*/ 1175 w 1230"/>
                  <a:gd name="T63" fmla="*/ 520 h 18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30" h="1809">
                    <a:moveTo>
                      <a:pt x="1230" y="688"/>
                    </a:moveTo>
                    <a:lnTo>
                      <a:pt x="1170" y="694"/>
                    </a:lnTo>
                    <a:lnTo>
                      <a:pt x="1132" y="725"/>
                    </a:lnTo>
                    <a:lnTo>
                      <a:pt x="1077" y="725"/>
                    </a:lnTo>
                    <a:lnTo>
                      <a:pt x="1050" y="768"/>
                    </a:lnTo>
                    <a:lnTo>
                      <a:pt x="983" y="836"/>
                    </a:lnTo>
                    <a:lnTo>
                      <a:pt x="1016" y="1088"/>
                    </a:lnTo>
                    <a:lnTo>
                      <a:pt x="985" y="1120"/>
                    </a:lnTo>
                    <a:lnTo>
                      <a:pt x="983" y="1163"/>
                    </a:lnTo>
                    <a:lnTo>
                      <a:pt x="1021" y="1190"/>
                    </a:lnTo>
                    <a:lnTo>
                      <a:pt x="1030" y="1269"/>
                    </a:lnTo>
                    <a:lnTo>
                      <a:pt x="1014" y="1286"/>
                    </a:lnTo>
                    <a:lnTo>
                      <a:pt x="1014" y="1315"/>
                    </a:lnTo>
                    <a:lnTo>
                      <a:pt x="1058" y="1317"/>
                    </a:lnTo>
                    <a:lnTo>
                      <a:pt x="1144" y="1500"/>
                    </a:lnTo>
                    <a:lnTo>
                      <a:pt x="1072" y="1517"/>
                    </a:lnTo>
                    <a:lnTo>
                      <a:pt x="1033" y="1548"/>
                    </a:lnTo>
                    <a:lnTo>
                      <a:pt x="1016" y="1582"/>
                    </a:lnTo>
                    <a:lnTo>
                      <a:pt x="981" y="1572"/>
                    </a:lnTo>
                    <a:lnTo>
                      <a:pt x="918" y="1599"/>
                    </a:lnTo>
                    <a:lnTo>
                      <a:pt x="860" y="1681"/>
                    </a:lnTo>
                    <a:lnTo>
                      <a:pt x="839" y="1755"/>
                    </a:lnTo>
                    <a:lnTo>
                      <a:pt x="783" y="1809"/>
                    </a:lnTo>
                    <a:lnTo>
                      <a:pt x="735" y="1774"/>
                    </a:lnTo>
                    <a:lnTo>
                      <a:pt x="684" y="1678"/>
                    </a:lnTo>
                    <a:lnTo>
                      <a:pt x="674" y="1635"/>
                    </a:lnTo>
                    <a:lnTo>
                      <a:pt x="564" y="1635"/>
                    </a:lnTo>
                    <a:lnTo>
                      <a:pt x="562" y="1606"/>
                    </a:lnTo>
                    <a:lnTo>
                      <a:pt x="518" y="1579"/>
                    </a:lnTo>
                    <a:lnTo>
                      <a:pt x="530" y="1563"/>
                    </a:lnTo>
                    <a:lnTo>
                      <a:pt x="530" y="1514"/>
                    </a:lnTo>
                    <a:lnTo>
                      <a:pt x="470" y="1455"/>
                    </a:lnTo>
                    <a:lnTo>
                      <a:pt x="465" y="1390"/>
                    </a:lnTo>
                    <a:lnTo>
                      <a:pt x="429" y="1380"/>
                    </a:lnTo>
                    <a:lnTo>
                      <a:pt x="304" y="1363"/>
                    </a:lnTo>
                    <a:lnTo>
                      <a:pt x="313" y="1325"/>
                    </a:lnTo>
                    <a:lnTo>
                      <a:pt x="332" y="1290"/>
                    </a:lnTo>
                    <a:lnTo>
                      <a:pt x="323" y="1262"/>
                    </a:lnTo>
                    <a:lnTo>
                      <a:pt x="297" y="1225"/>
                    </a:lnTo>
                    <a:lnTo>
                      <a:pt x="243" y="1218"/>
                    </a:lnTo>
                    <a:lnTo>
                      <a:pt x="246" y="1187"/>
                    </a:lnTo>
                    <a:lnTo>
                      <a:pt x="104" y="1067"/>
                    </a:lnTo>
                    <a:lnTo>
                      <a:pt x="41" y="1041"/>
                    </a:lnTo>
                    <a:lnTo>
                      <a:pt x="44" y="966"/>
                    </a:lnTo>
                    <a:lnTo>
                      <a:pt x="25" y="925"/>
                    </a:lnTo>
                    <a:lnTo>
                      <a:pt x="297" y="1076"/>
                    </a:lnTo>
                    <a:lnTo>
                      <a:pt x="130" y="546"/>
                    </a:lnTo>
                    <a:lnTo>
                      <a:pt x="62" y="532"/>
                    </a:lnTo>
                    <a:lnTo>
                      <a:pt x="10" y="481"/>
                    </a:lnTo>
                    <a:lnTo>
                      <a:pt x="0" y="337"/>
                    </a:lnTo>
                    <a:lnTo>
                      <a:pt x="332" y="373"/>
                    </a:lnTo>
                    <a:lnTo>
                      <a:pt x="378" y="188"/>
                    </a:lnTo>
                    <a:lnTo>
                      <a:pt x="590" y="0"/>
                    </a:lnTo>
                    <a:lnTo>
                      <a:pt x="672" y="8"/>
                    </a:lnTo>
                    <a:lnTo>
                      <a:pt x="783" y="123"/>
                    </a:lnTo>
                    <a:lnTo>
                      <a:pt x="968" y="162"/>
                    </a:lnTo>
                    <a:lnTo>
                      <a:pt x="1004" y="150"/>
                    </a:lnTo>
                    <a:lnTo>
                      <a:pt x="1000" y="143"/>
                    </a:lnTo>
                    <a:lnTo>
                      <a:pt x="1028" y="55"/>
                    </a:lnTo>
                    <a:lnTo>
                      <a:pt x="1050" y="143"/>
                    </a:lnTo>
                    <a:lnTo>
                      <a:pt x="1007" y="269"/>
                    </a:lnTo>
                    <a:lnTo>
                      <a:pt x="1086" y="369"/>
                    </a:lnTo>
                    <a:lnTo>
                      <a:pt x="1088" y="467"/>
                    </a:lnTo>
                    <a:lnTo>
                      <a:pt x="1175" y="520"/>
                    </a:lnTo>
                    <a:lnTo>
                      <a:pt x="1230" y="688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450" name="Freeform 162"/>
              <p:cNvSpPr>
                <a:spLocks noChangeAspect="1"/>
              </p:cNvSpPr>
              <p:nvPr/>
            </p:nvSpPr>
            <p:spPr bwMode="auto">
              <a:xfrm>
                <a:off x="3287" y="1625"/>
                <a:ext cx="157" cy="65"/>
              </a:xfrm>
              <a:custGeom>
                <a:avLst/>
                <a:gdLst>
                  <a:gd name="T0" fmla="*/ 59 w 869"/>
                  <a:gd name="T1" fmla="*/ 33 h 364"/>
                  <a:gd name="T2" fmla="*/ 350 w 869"/>
                  <a:gd name="T3" fmla="*/ 0 h 364"/>
                  <a:gd name="T4" fmla="*/ 455 w 869"/>
                  <a:gd name="T5" fmla="*/ 15 h 364"/>
                  <a:gd name="T6" fmla="*/ 501 w 869"/>
                  <a:gd name="T7" fmla="*/ 34 h 364"/>
                  <a:gd name="T8" fmla="*/ 568 w 869"/>
                  <a:gd name="T9" fmla="*/ 166 h 364"/>
                  <a:gd name="T10" fmla="*/ 614 w 869"/>
                  <a:gd name="T11" fmla="*/ 169 h 364"/>
                  <a:gd name="T12" fmla="*/ 641 w 869"/>
                  <a:gd name="T13" fmla="*/ 140 h 364"/>
                  <a:gd name="T14" fmla="*/ 715 w 869"/>
                  <a:gd name="T15" fmla="*/ 122 h 364"/>
                  <a:gd name="T16" fmla="*/ 742 w 869"/>
                  <a:gd name="T17" fmla="*/ 82 h 364"/>
                  <a:gd name="T18" fmla="*/ 774 w 869"/>
                  <a:gd name="T19" fmla="*/ 55 h 364"/>
                  <a:gd name="T20" fmla="*/ 828 w 869"/>
                  <a:gd name="T21" fmla="*/ 49 h 364"/>
                  <a:gd name="T22" fmla="*/ 859 w 869"/>
                  <a:gd name="T23" fmla="*/ 96 h 364"/>
                  <a:gd name="T24" fmla="*/ 869 w 869"/>
                  <a:gd name="T25" fmla="*/ 158 h 364"/>
                  <a:gd name="T26" fmla="*/ 758 w 869"/>
                  <a:gd name="T27" fmla="*/ 220 h 364"/>
                  <a:gd name="T28" fmla="*/ 748 w 869"/>
                  <a:gd name="T29" fmla="*/ 272 h 364"/>
                  <a:gd name="T30" fmla="*/ 700 w 869"/>
                  <a:gd name="T31" fmla="*/ 313 h 364"/>
                  <a:gd name="T32" fmla="*/ 678 w 869"/>
                  <a:gd name="T33" fmla="*/ 306 h 364"/>
                  <a:gd name="T34" fmla="*/ 536 w 869"/>
                  <a:gd name="T35" fmla="*/ 334 h 364"/>
                  <a:gd name="T36" fmla="*/ 495 w 869"/>
                  <a:gd name="T37" fmla="*/ 358 h 364"/>
                  <a:gd name="T38" fmla="*/ 455 w 869"/>
                  <a:gd name="T39" fmla="*/ 364 h 364"/>
                  <a:gd name="T40" fmla="*/ 424 w 869"/>
                  <a:gd name="T41" fmla="*/ 331 h 364"/>
                  <a:gd name="T42" fmla="*/ 401 w 869"/>
                  <a:gd name="T43" fmla="*/ 331 h 364"/>
                  <a:gd name="T44" fmla="*/ 378 w 869"/>
                  <a:gd name="T45" fmla="*/ 350 h 364"/>
                  <a:gd name="T46" fmla="*/ 357 w 869"/>
                  <a:gd name="T47" fmla="*/ 347 h 364"/>
                  <a:gd name="T48" fmla="*/ 328 w 869"/>
                  <a:gd name="T49" fmla="*/ 337 h 364"/>
                  <a:gd name="T50" fmla="*/ 224 w 869"/>
                  <a:gd name="T51" fmla="*/ 332 h 364"/>
                  <a:gd name="T52" fmla="*/ 179 w 869"/>
                  <a:gd name="T53" fmla="*/ 296 h 364"/>
                  <a:gd name="T54" fmla="*/ 152 w 869"/>
                  <a:gd name="T55" fmla="*/ 291 h 364"/>
                  <a:gd name="T56" fmla="*/ 122 w 869"/>
                  <a:gd name="T57" fmla="*/ 316 h 364"/>
                  <a:gd name="T58" fmla="*/ 101 w 869"/>
                  <a:gd name="T59" fmla="*/ 312 h 364"/>
                  <a:gd name="T60" fmla="*/ 0 w 869"/>
                  <a:gd name="T61" fmla="*/ 264 h 364"/>
                  <a:gd name="T62" fmla="*/ 28 w 869"/>
                  <a:gd name="T63" fmla="*/ 227 h 364"/>
                  <a:gd name="T64" fmla="*/ 20 w 869"/>
                  <a:gd name="T65" fmla="*/ 194 h 364"/>
                  <a:gd name="T66" fmla="*/ 28 w 869"/>
                  <a:gd name="T67" fmla="*/ 83 h 364"/>
                  <a:gd name="T68" fmla="*/ 59 w 869"/>
                  <a:gd name="T69" fmla="*/ 33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69" h="364">
                    <a:moveTo>
                      <a:pt x="59" y="33"/>
                    </a:moveTo>
                    <a:lnTo>
                      <a:pt x="350" y="0"/>
                    </a:lnTo>
                    <a:lnTo>
                      <a:pt x="455" y="15"/>
                    </a:lnTo>
                    <a:lnTo>
                      <a:pt x="501" y="34"/>
                    </a:lnTo>
                    <a:lnTo>
                      <a:pt x="568" y="166"/>
                    </a:lnTo>
                    <a:lnTo>
                      <a:pt x="614" y="169"/>
                    </a:lnTo>
                    <a:lnTo>
                      <a:pt x="641" y="140"/>
                    </a:lnTo>
                    <a:lnTo>
                      <a:pt x="715" y="122"/>
                    </a:lnTo>
                    <a:lnTo>
                      <a:pt x="742" y="82"/>
                    </a:lnTo>
                    <a:lnTo>
                      <a:pt x="774" y="55"/>
                    </a:lnTo>
                    <a:lnTo>
                      <a:pt x="828" y="49"/>
                    </a:lnTo>
                    <a:lnTo>
                      <a:pt x="859" y="96"/>
                    </a:lnTo>
                    <a:lnTo>
                      <a:pt x="869" y="158"/>
                    </a:lnTo>
                    <a:lnTo>
                      <a:pt x="758" y="220"/>
                    </a:lnTo>
                    <a:lnTo>
                      <a:pt x="748" y="272"/>
                    </a:lnTo>
                    <a:lnTo>
                      <a:pt x="700" y="313"/>
                    </a:lnTo>
                    <a:lnTo>
                      <a:pt x="678" y="306"/>
                    </a:lnTo>
                    <a:lnTo>
                      <a:pt x="536" y="334"/>
                    </a:lnTo>
                    <a:lnTo>
                      <a:pt x="495" y="358"/>
                    </a:lnTo>
                    <a:lnTo>
                      <a:pt x="455" y="364"/>
                    </a:lnTo>
                    <a:lnTo>
                      <a:pt x="424" y="331"/>
                    </a:lnTo>
                    <a:lnTo>
                      <a:pt x="401" y="331"/>
                    </a:lnTo>
                    <a:lnTo>
                      <a:pt x="378" y="350"/>
                    </a:lnTo>
                    <a:lnTo>
                      <a:pt x="357" y="347"/>
                    </a:lnTo>
                    <a:lnTo>
                      <a:pt x="328" y="337"/>
                    </a:lnTo>
                    <a:lnTo>
                      <a:pt x="224" y="332"/>
                    </a:lnTo>
                    <a:lnTo>
                      <a:pt x="179" y="296"/>
                    </a:lnTo>
                    <a:lnTo>
                      <a:pt x="152" y="291"/>
                    </a:lnTo>
                    <a:lnTo>
                      <a:pt x="122" y="316"/>
                    </a:lnTo>
                    <a:lnTo>
                      <a:pt x="101" y="312"/>
                    </a:lnTo>
                    <a:lnTo>
                      <a:pt x="0" y="264"/>
                    </a:lnTo>
                    <a:lnTo>
                      <a:pt x="28" y="227"/>
                    </a:lnTo>
                    <a:lnTo>
                      <a:pt x="20" y="194"/>
                    </a:lnTo>
                    <a:lnTo>
                      <a:pt x="28" y="83"/>
                    </a:lnTo>
                    <a:lnTo>
                      <a:pt x="59" y="3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451" name="Freeform 163"/>
              <p:cNvSpPr>
                <a:spLocks noChangeAspect="1"/>
              </p:cNvSpPr>
              <p:nvPr/>
            </p:nvSpPr>
            <p:spPr bwMode="auto">
              <a:xfrm>
                <a:off x="3350" y="1556"/>
                <a:ext cx="100" cy="99"/>
              </a:xfrm>
              <a:custGeom>
                <a:avLst/>
                <a:gdLst>
                  <a:gd name="T0" fmla="*/ 558 w 558"/>
                  <a:gd name="T1" fmla="*/ 33 h 548"/>
                  <a:gd name="T2" fmla="*/ 539 w 558"/>
                  <a:gd name="T3" fmla="*/ 68 h 548"/>
                  <a:gd name="T4" fmla="*/ 555 w 558"/>
                  <a:gd name="T5" fmla="*/ 126 h 548"/>
                  <a:gd name="T6" fmla="*/ 548 w 558"/>
                  <a:gd name="T7" fmla="*/ 210 h 548"/>
                  <a:gd name="T8" fmla="*/ 514 w 558"/>
                  <a:gd name="T9" fmla="*/ 269 h 548"/>
                  <a:gd name="T10" fmla="*/ 509 w 558"/>
                  <a:gd name="T11" fmla="*/ 347 h 548"/>
                  <a:gd name="T12" fmla="*/ 486 w 558"/>
                  <a:gd name="T13" fmla="*/ 431 h 548"/>
                  <a:gd name="T14" fmla="*/ 433 w 558"/>
                  <a:gd name="T15" fmla="*/ 432 h 548"/>
                  <a:gd name="T16" fmla="*/ 398 w 558"/>
                  <a:gd name="T17" fmla="*/ 460 h 548"/>
                  <a:gd name="T18" fmla="*/ 370 w 558"/>
                  <a:gd name="T19" fmla="*/ 500 h 548"/>
                  <a:gd name="T20" fmla="*/ 299 w 558"/>
                  <a:gd name="T21" fmla="*/ 519 h 548"/>
                  <a:gd name="T22" fmla="*/ 271 w 558"/>
                  <a:gd name="T23" fmla="*/ 548 h 548"/>
                  <a:gd name="T24" fmla="*/ 224 w 558"/>
                  <a:gd name="T25" fmla="*/ 547 h 548"/>
                  <a:gd name="T26" fmla="*/ 154 w 558"/>
                  <a:gd name="T27" fmla="*/ 413 h 548"/>
                  <a:gd name="T28" fmla="*/ 111 w 558"/>
                  <a:gd name="T29" fmla="*/ 395 h 548"/>
                  <a:gd name="T30" fmla="*/ 0 w 558"/>
                  <a:gd name="T31" fmla="*/ 381 h 548"/>
                  <a:gd name="T32" fmla="*/ 193 w 558"/>
                  <a:gd name="T33" fmla="*/ 268 h 548"/>
                  <a:gd name="T34" fmla="*/ 254 w 558"/>
                  <a:gd name="T35" fmla="*/ 271 h 548"/>
                  <a:gd name="T36" fmla="*/ 279 w 558"/>
                  <a:gd name="T37" fmla="*/ 206 h 548"/>
                  <a:gd name="T38" fmla="*/ 241 w 558"/>
                  <a:gd name="T39" fmla="*/ 53 h 548"/>
                  <a:gd name="T40" fmla="*/ 418 w 558"/>
                  <a:gd name="T41" fmla="*/ 0 h 548"/>
                  <a:gd name="T42" fmla="*/ 558 w 558"/>
                  <a:gd name="T43" fmla="*/ 33 h 5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58" h="548">
                    <a:moveTo>
                      <a:pt x="558" y="33"/>
                    </a:moveTo>
                    <a:lnTo>
                      <a:pt x="539" y="68"/>
                    </a:lnTo>
                    <a:lnTo>
                      <a:pt x="555" y="126"/>
                    </a:lnTo>
                    <a:lnTo>
                      <a:pt x="548" y="210"/>
                    </a:lnTo>
                    <a:lnTo>
                      <a:pt x="514" y="269"/>
                    </a:lnTo>
                    <a:lnTo>
                      <a:pt x="509" y="347"/>
                    </a:lnTo>
                    <a:lnTo>
                      <a:pt x="486" y="431"/>
                    </a:lnTo>
                    <a:lnTo>
                      <a:pt x="433" y="432"/>
                    </a:lnTo>
                    <a:lnTo>
                      <a:pt x="398" y="460"/>
                    </a:lnTo>
                    <a:lnTo>
                      <a:pt x="370" y="500"/>
                    </a:lnTo>
                    <a:lnTo>
                      <a:pt x="299" y="519"/>
                    </a:lnTo>
                    <a:lnTo>
                      <a:pt x="271" y="548"/>
                    </a:lnTo>
                    <a:lnTo>
                      <a:pt x="224" y="547"/>
                    </a:lnTo>
                    <a:lnTo>
                      <a:pt x="154" y="413"/>
                    </a:lnTo>
                    <a:lnTo>
                      <a:pt x="111" y="395"/>
                    </a:lnTo>
                    <a:lnTo>
                      <a:pt x="0" y="381"/>
                    </a:lnTo>
                    <a:lnTo>
                      <a:pt x="193" y="268"/>
                    </a:lnTo>
                    <a:lnTo>
                      <a:pt x="254" y="271"/>
                    </a:lnTo>
                    <a:lnTo>
                      <a:pt x="279" y="206"/>
                    </a:lnTo>
                    <a:lnTo>
                      <a:pt x="241" y="53"/>
                    </a:lnTo>
                    <a:lnTo>
                      <a:pt x="418" y="0"/>
                    </a:lnTo>
                    <a:lnTo>
                      <a:pt x="558" y="3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452" name="Freeform 164"/>
              <p:cNvSpPr>
                <a:spLocks noChangeAspect="1"/>
              </p:cNvSpPr>
              <p:nvPr/>
            </p:nvSpPr>
            <p:spPr bwMode="auto">
              <a:xfrm>
                <a:off x="3272" y="1516"/>
                <a:ext cx="153" cy="115"/>
              </a:xfrm>
              <a:custGeom>
                <a:avLst/>
                <a:gdLst>
                  <a:gd name="T0" fmla="*/ 212 w 852"/>
                  <a:gd name="T1" fmla="*/ 22 h 633"/>
                  <a:gd name="T2" fmla="*/ 220 w 852"/>
                  <a:gd name="T3" fmla="*/ 52 h 633"/>
                  <a:gd name="T4" fmla="*/ 246 w 852"/>
                  <a:gd name="T5" fmla="*/ 51 h 633"/>
                  <a:gd name="T6" fmla="*/ 288 w 852"/>
                  <a:gd name="T7" fmla="*/ 0 h 633"/>
                  <a:gd name="T8" fmla="*/ 297 w 852"/>
                  <a:gd name="T9" fmla="*/ 55 h 633"/>
                  <a:gd name="T10" fmla="*/ 340 w 852"/>
                  <a:gd name="T11" fmla="*/ 37 h 633"/>
                  <a:gd name="T12" fmla="*/ 442 w 852"/>
                  <a:gd name="T13" fmla="*/ 37 h 633"/>
                  <a:gd name="T14" fmla="*/ 506 w 852"/>
                  <a:gd name="T15" fmla="*/ 98 h 633"/>
                  <a:gd name="T16" fmla="*/ 717 w 852"/>
                  <a:gd name="T17" fmla="*/ 103 h 633"/>
                  <a:gd name="T18" fmla="*/ 852 w 852"/>
                  <a:gd name="T19" fmla="*/ 222 h 633"/>
                  <a:gd name="T20" fmla="*/ 672 w 852"/>
                  <a:gd name="T21" fmla="*/ 274 h 633"/>
                  <a:gd name="T22" fmla="*/ 711 w 852"/>
                  <a:gd name="T23" fmla="*/ 425 h 633"/>
                  <a:gd name="T24" fmla="*/ 687 w 852"/>
                  <a:gd name="T25" fmla="*/ 490 h 633"/>
                  <a:gd name="T26" fmla="*/ 625 w 852"/>
                  <a:gd name="T27" fmla="*/ 490 h 633"/>
                  <a:gd name="T28" fmla="*/ 430 w 852"/>
                  <a:gd name="T29" fmla="*/ 602 h 633"/>
                  <a:gd name="T30" fmla="*/ 148 w 852"/>
                  <a:gd name="T31" fmla="*/ 633 h 633"/>
                  <a:gd name="T32" fmla="*/ 0 w 852"/>
                  <a:gd name="T33" fmla="*/ 599 h 633"/>
                  <a:gd name="T34" fmla="*/ 47 w 852"/>
                  <a:gd name="T35" fmla="*/ 507 h 633"/>
                  <a:gd name="T36" fmla="*/ 52 w 852"/>
                  <a:gd name="T37" fmla="*/ 438 h 633"/>
                  <a:gd name="T38" fmla="*/ 35 w 852"/>
                  <a:gd name="T39" fmla="*/ 396 h 633"/>
                  <a:gd name="T40" fmla="*/ 153 w 852"/>
                  <a:gd name="T41" fmla="*/ 137 h 633"/>
                  <a:gd name="T42" fmla="*/ 212 w 852"/>
                  <a:gd name="T43" fmla="*/ 22 h 6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852" h="633">
                    <a:moveTo>
                      <a:pt x="212" y="22"/>
                    </a:moveTo>
                    <a:lnTo>
                      <a:pt x="220" y="52"/>
                    </a:lnTo>
                    <a:lnTo>
                      <a:pt x="246" y="51"/>
                    </a:lnTo>
                    <a:lnTo>
                      <a:pt x="288" y="0"/>
                    </a:lnTo>
                    <a:lnTo>
                      <a:pt x="297" y="55"/>
                    </a:lnTo>
                    <a:lnTo>
                      <a:pt x="340" y="37"/>
                    </a:lnTo>
                    <a:lnTo>
                      <a:pt x="442" y="37"/>
                    </a:lnTo>
                    <a:lnTo>
                      <a:pt x="506" y="98"/>
                    </a:lnTo>
                    <a:lnTo>
                      <a:pt x="717" y="103"/>
                    </a:lnTo>
                    <a:lnTo>
                      <a:pt x="852" y="222"/>
                    </a:lnTo>
                    <a:lnTo>
                      <a:pt x="672" y="274"/>
                    </a:lnTo>
                    <a:lnTo>
                      <a:pt x="711" y="425"/>
                    </a:lnTo>
                    <a:lnTo>
                      <a:pt x="687" y="490"/>
                    </a:lnTo>
                    <a:lnTo>
                      <a:pt x="625" y="490"/>
                    </a:lnTo>
                    <a:lnTo>
                      <a:pt x="430" y="602"/>
                    </a:lnTo>
                    <a:lnTo>
                      <a:pt x="148" y="633"/>
                    </a:lnTo>
                    <a:lnTo>
                      <a:pt x="0" y="599"/>
                    </a:lnTo>
                    <a:lnTo>
                      <a:pt x="47" y="507"/>
                    </a:lnTo>
                    <a:lnTo>
                      <a:pt x="52" y="438"/>
                    </a:lnTo>
                    <a:lnTo>
                      <a:pt x="35" y="396"/>
                    </a:lnTo>
                    <a:lnTo>
                      <a:pt x="153" y="137"/>
                    </a:lnTo>
                    <a:lnTo>
                      <a:pt x="212" y="22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453" name="Freeform 165"/>
              <p:cNvSpPr>
                <a:spLocks noChangeAspect="1"/>
              </p:cNvSpPr>
              <p:nvPr/>
            </p:nvSpPr>
            <p:spPr bwMode="auto">
              <a:xfrm>
                <a:off x="3351" y="1657"/>
                <a:ext cx="215" cy="202"/>
              </a:xfrm>
              <a:custGeom>
                <a:avLst/>
                <a:gdLst>
                  <a:gd name="T0" fmla="*/ 33 w 1192"/>
                  <a:gd name="T1" fmla="*/ 953 h 1123"/>
                  <a:gd name="T2" fmla="*/ 0 w 1192"/>
                  <a:gd name="T3" fmla="*/ 900 h 1123"/>
                  <a:gd name="T4" fmla="*/ 3 w 1192"/>
                  <a:gd name="T5" fmla="*/ 877 h 1123"/>
                  <a:gd name="T6" fmla="*/ 44 w 1192"/>
                  <a:gd name="T7" fmla="*/ 794 h 1123"/>
                  <a:gd name="T8" fmla="*/ 37 w 1192"/>
                  <a:gd name="T9" fmla="*/ 694 h 1123"/>
                  <a:gd name="T10" fmla="*/ 131 w 1192"/>
                  <a:gd name="T11" fmla="*/ 591 h 1123"/>
                  <a:gd name="T12" fmla="*/ 143 w 1192"/>
                  <a:gd name="T13" fmla="*/ 565 h 1123"/>
                  <a:gd name="T14" fmla="*/ 112 w 1192"/>
                  <a:gd name="T15" fmla="*/ 543 h 1123"/>
                  <a:gd name="T16" fmla="*/ 116 w 1192"/>
                  <a:gd name="T17" fmla="*/ 479 h 1123"/>
                  <a:gd name="T18" fmla="*/ 131 w 1192"/>
                  <a:gd name="T19" fmla="*/ 442 h 1123"/>
                  <a:gd name="T20" fmla="*/ 162 w 1192"/>
                  <a:gd name="T21" fmla="*/ 382 h 1123"/>
                  <a:gd name="T22" fmla="*/ 245 w 1192"/>
                  <a:gd name="T23" fmla="*/ 317 h 1123"/>
                  <a:gd name="T24" fmla="*/ 260 w 1192"/>
                  <a:gd name="T25" fmla="*/ 229 h 1123"/>
                  <a:gd name="T26" fmla="*/ 324 w 1192"/>
                  <a:gd name="T27" fmla="*/ 223 h 1123"/>
                  <a:gd name="T28" fmla="*/ 347 w 1192"/>
                  <a:gd name="T29" fmla="*/ 201 h 1123"/>
                  <a:gd name="T30" fmla="*/ 343 w 1192"/>
                  <a:gd name="T31" fmla="*/ 172 h 1123"/>
                  <a:gd name="T32" fmla="*/ 351 w 1192"/>
                  <a:gd name="T33" fmla="*/ 133 h 1123"/>
                  <a:gd name="T34" fmla="*/ 398 w 1192"/>
                  <a:gd name="T35" fmla="*/ 96 h 1123"/>
                  <a:gd name="T36" fmla="*/ 411 w 1192"/>
                  <a:gd name="T37" fmla="*/ 43 h 1123"/>
                  <a:gd name="T38" fmla="*/ 493 w 1192"/>
                  <a:gd name="T39" fmla="*/ 0 h 1123"/>
                  <a:gd name="T40" fmla="*/ 971 w 1192"/>
                  <a:gd name="T41" fmla="*/ 28 h 1123"/>
                  <a:gd name="T42" fmla="*/ 935 w 1192"/>
                  <a:gd name="T43" fmla="*/ 65 h 1123"/>
                  <a:gd name="T44" fmla="*/ 895 w 1192"/>
                  <a:gd name="T45" fmla="*/ 267 h 1123"/>
                  <a:gd name="T46" fmla="*/ 969 w 1192"/>
                  <a:gd name="T47" fmla="*/ 401 h 1123"/>
                  <a:gd name="T48" fmla="*/ 977 w 1192"/>
                  <a:gd name="T49" fmla="*/ 435 h 1123"/>
                  <a:gd name="T50" fmla="*/ 1047 w 1192"/>
                  <a:gd name="T51" fmla="*/ 512 h 1123"/>
                  <a:gd name="T52" fmla="*/ 1065 w 1192"/>
                  <a:gd name="T53" fmla="*/ 545 h 1123"/>
                  <a:gd name="T54" fmla="*/ 1084 w 1192"/>
                  <a:gd name="T55" fmla="*/ 578 h 1123"/>
                  <a:gd name="T56" fmla="*/ 1113 w 1192"/>
                  <a:gd name="T57" fmla="*/ 603 h 1123"/>
                  <a:gd name="T58" fmla="*/ 1126 w 1192"/>
                  <a:gd name="T59" fmla="*/ 685 h 1123"/>
                  <a:gd name="T60" fmla="*/ 1158 w 1192"/>
                  <a:gd name="T61" fmla="*/ 722 h 1123"/>
                  <a:gd name="T62" fmla="*/ 1115 w 1192"/>
                  <a:gd name="T63" fmla="*/ 766 h 1123"/>
                  <a:gd name="T64" fmla="*/ 1104 w 1192"/>
                  <a:gd name="T65" fmla="*/ 815 h 1123"/>
                  <a:gd name="T66" fmla="*/ 1165 w 1192"/>
                  <a:gd name="T67" fmla="*/ 847 h 1123"/>
                  <a:gd name="T68" fmla="*/ 1192 w 1192"/>
                  <a:gd name="T69" fmla="*/ 1075 h 1123"/>
                  <a:gd name="T70" fmla="*/ 1139 w 1192"/>
                  <a:gd name="T71" fmla="*/ 1123 h 1123"/>
                  <a:gd name="T72" fmla="*/ 999 w 1192"/>
                  <a:gd name="T73" fmla="*/ 1110 h 1123"/>
                  <a:gd name="T74" fmla="*/ 1010 w 1192"/>
                  <a:gd name="T75" fmla="*/ 1097 h 1123"/>
                  <a:gd name="T76" fmla="*/ 999 w 1192"/>
                  <a:gd name="T77" fmla="*/ 1049 h 1123"/>
                  <a:gd name="T78" fmla="*/ 867 w 1192"/>
                  <a:gd name="T79" fmla="*/ 1042 h 1123"/>
                  <a:gd name="T80" fmla="*/ 797 w 1192"/>
                  <a:gd name="T81" fmla="*/ 1009 h 1123"/>
                  <a:gd name="T82" fmla="*/ 749 w 1192"/>
                  <a:gd name="T83" fmla="*/ 941 h 1123"/>
                  <a:gd name="T84" fmla="*/ 583 w 1192"/>
                  <a:gd name="T85" fmla="*/ 893 h 1123"/>
                  <a:gd name="T86" fmla="*/ 294 w 1192"/>
                  <a:gd name="T87" fmla="*/ 794 h 1123"/>
                  <a:gd name="T88" fmla="*/ 33 w 1192"/>
                  <a:gd name="T89" fmla="*/ 953 h 1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192" h="1123">
                    <a:moveTo>
                      <a:pt x="33" y="953"/>
                    </a:moveTo>
                    <a:lnTo>
                      <a:pt x="0" y="900"/>
                    </a:lnTo>
                    <a:lnTo>
                      <a:pt x="3" y="877"/>
                    </a:lnTo>
                    <a:lnTo>
                      <a:pt x="44" y="794"/>
                    </a:lnTo>
                    <a:lnTo>
                      <a:pt x="37" y="694"/>
                    </a:lnTo>
                    <a:lnTo>
                      <a:pt x="131" y="591"/>
                    </a:lnTo>
                    <a:lnTo>
                      <a:pt x="143" y="565"/>
                    </a:lnTo>
                    <a:lnTo>
                      <a:pt x="112" y="543"/>
                    </a:lnTo>
                    <a:lnTo>
                      <a:pt x="116" y="479"/>
                    </a:lnTo>
                    <a:lnTo>
                      <a:pt x="131" y="442"/>
                    </a:lnTo>
                    <a:lnTo>
                      <a:pt x="162" y="382"/>
                    </a:lnTo>
                    <a:lnTo>
                      <a:pt x="245" y="317"/>
                    </a:lnTo>
                    <a:lnTo>
                      <a:pt x="260" y="229"/>
                    </a:lnTo>
                    <a:lnTo>
                      <a:pt x="324" y="223"/>
                    </a:lnTo>
                    <a:lnTo>
                      <a:pt x="347" y="201"/>
                    </a:lnTo>
                    <a:lnTo>
                      <a:pt x="343" y="172"/>
                    </a:lnTo>
                    <a:lnTo>
                      <a:pt x="351" y="133"/>
                    </a:lnTo>
                    <a:lnTo>
                      <a:pt x="398" y="96"/>
                    </a:lnTo>
                    <a:lnTo>
                      <a:pt x="411" y="43"/>
                    </a:lnTo>
                    <a:lnTo>
                      <a:pt x="493" y="0"/>
                    </a:lnTo>
                    <a:lnTo>
                      <a:pt x="971" y="28"/>
                    </a:lnTo>
                    <a:lnTo>
                      <a:pt x="935" y="65"/>
                    </a:lnTo>
                    <a:lnTo>
                      <a:pt x="895" y="267"/>
                    </a:lnTo>
                    <a:lnTo>
                      <a:pt x="969" y="401"/>
                    </a:lnTo>
                    <a:lnTo>
                      <a:pt x="977" y="435"/>
                    </a:lnTo>
                    <a:lnTo>
                      <a:pt x="1047" y="512"/>
                    </a:lnTo>
                    <a:lnTo>
                      <a:pt x="1065" y="545"/>
                    </a:lnTo>
                    <a:lnTo>
                      <a:pt x="1084" y="578"/>
                    </a:lnTo>
                    <a:lnTo>
                      <a:pt x="1113" y="603"/>
                    </a:lnTo>
                    <a:lnTo>
                      <a:pt x="1126" y="685"/>
                    </a:lnTo>
                    <a:lnTo>
                      <a:pt x="1158" y="722"/>
                    </a:lnTo>
                    <a:lnTo>
                      <a:pt x="1115" y="766"/>
                    </a:lnTo>
                    <a:lnTo>
                      <a:pt x="1104" y="815"/>
                    </a:lnTo>
                    <a:lnTo>
                      <a:pt x="1165" y="847"/>
                    </a:lnTo>
                    <a:lnTo>
                      <a:pt x="1192" y="1075"/>
                    </a:lnTo>
                    <a:lnTo>
                      <a:pt x="1139" y="1123"/>
                    </a:lnTo>
                    <a:lnTo>
                      <a:pt x="999" y="1110"/>
                    </a:lnTo>
                    <a:lnTo>
                      <a:pt x="1010" y="1097"/>
                    </a:lnTo>
                    <a:lnTo>
                      <a:pt x="999" y="1049"/>
                    </a:lnTo>
                    <a:lnTo>
                      <a:pt x="867" y="1042"/>
                    </a:lnTo>
                    <a:lnTo>
                      <a:pt x="797" y="1009"/>
                    </a:lnTo>
                    <a:lnTo>
                      <a:pt x="749" y="941"/>
                    </a:lnTo>
                    <a:lnTo>
                      <a:pt x="583" y="893"/>
                    </a:lnTo>
                    <a:lnTo>
                      <a:pt x="294" y="794"/>
                    </a:lnTo>
                    <a:lnTo>
                      <a:pt x="33" y="95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268454" name="Rectangle 166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68455" name="Text Box 167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268456" name="Rectangle 168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68457" name="Rectangle 169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 dirty="0" smtClean="0">
                <a:solidFill>
                  <a:schemeClr val="bg1"/>
                </a:solidFill>
                <a:latin typeface="Verdana" pitchFamily="34" charset="0"/>
              </a:rPr>
              <a:t>POLOS </a:t>
            </a:r>
            <a:r>
              <a:rPr lang="pt-BR" sz="1800" dirty="0">
                <a:solidFill>
                  <a:schemeClr val="bg1"/>
                </a:solidFill>
                <a:latin typeface="Verdana" pitchFamily="34" charset="0"/>
              </a:rPr>
              <a:t>DE PRODUÇÃO</a:t>
            </a:r>
          </a:p>
        </p:txBody>
      </p:sp>
      <p:grpSp>
        <p:nvGrpSpPr>
          <p:cNvPr id="268458" name="Group 170"/>
          <p:cNvGrpSpPr>
            <a:grpSpLocks/>
          </p:cNvGrpSpPr>
          <p:nvPr/>
        </p:nvGrpSpPr>
        <p:grpSpPr bwMode="auto">
          <a:xfrm>
            <a:off x="6538913" y="1905000"/>
            <a:ext cx="2351087" cy="862013"/>
            <a:chOff x="4119" y="1200"/>
            <a:chExt cx="1481" cy="543"/>
          </a:xfrm>
        </p:grpSpPr>
        <p:sp>
          <p:nvSpPr>
            <p:cNvPr id="268459" name="Text Box 171"/>
            <p:cNvSpPr txBox="1">
              <a:spLocks noChangeArrowheads="1"/>
            </p:cNvSpPr>
            <p:nvPr/>
          </p:nvSpPr>
          <p:spPr bwMode="auto">
            <a:xfrm>
              <a:off x="4632" y="1282"/>
              <a:ext cx="96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Metropolitano</a:t>
              </a:r>
            </a:p>
          </p:txBody>
        </p:sp>
        <p:sp>
          <p:nvSpPr>
            <p:cNvPr id="268460" name="Freeform 172"/>
            <p:cNvSpPr>
              <a:spLocks/>
            </p:cNvSpPr>
            <p:nvPr/>
          </p:nvSpPr>
          <p:spPr bwMode="auto">
            <a:xfrm>
              <a:off x="4568" y="1414"/>
              <a:ext cx="989" cy="2"/>
            </a:xfrm>
            <a:custGeom>
              <a:avLst/>
              <a:gdLst>
                <a:gd name="T0" fmla="*/ 0 w 989"/>
                <a:gd name="T1" fmla="*/ 2 h 2"/>
                <a:gd name="T2" fmla="*/ 137 w 989"/>
                <a:gd name="T3" fmla="*/ 0 h 2"/>
                <a:gd name="T4" fmla="*/ 989 w 989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89" h="2">
                  <a:moveTo>
                    <a:pt x="0" y="2"/>
                  </a:moveTo>
                  <a:lnTo>
                    <a:pt x="137" y="0"/>
                  </a:lnTo>
                  <a:lnTo>
                    <a:pt x="989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68461" name="Group 173"/>
            <p:cNvGrpSpPr>
              <a:grpSpLocks/>
            </p:cNvGrpSpPr>
            <p:nvPr/>
          </p:nvGrpSpPr>
          <p:grpSpPr bwMode="auto">
            <a:xfrm>
              <a:off x="4119" y="1200"/>
              <a:ext cx="556" cy="543"/>
              <a:chOff x="4119" y="1200"/>
              <a:chExt cx="556" cy="543"/>
            </a:xfrm>
          </p:grpSpPr>
          <p:grpSp>
            <p:nvGrpSpPr>
              <p:cNvPr id="268462" name="Group 174"/>
              <p:cNvGrpSpPr>
                <a:grpSpLocks/>
              </p:cNvGrpSpPr>
              <p:nvPr/>
            </p:nvGrpSpPr>
            <p:grpSpPr bwMode="auto">
              <a:xfrm>
                <a:off x="4119" y="1200"/>
                <a:ext cx="556" cy="543"/>
                <a:chOff x="4119" y="1200"/>
                <a:chExt cx="556" cy="543"/>
              </a:xfrm>
            </p:grpSpPr>
            <p:sp>
              <p:nvSpPr>
                <p:cNvPr id="268463" name="Freeform 175"/>
                <p:cNvSpPr>
                  <a:spLocks noChangeAspect="1"/>
                </p:cNvSpPr>
                <p:nvPr/>
              </p:nvSpPr>
              <p:spPr bwMode="auto">
                <a:xfrm>
                  <a:off x="4499" y="1424"/>
                  <a:ext cx="77" cy="113"/>
                </a:xfrm>
                <a:custGeom>
                  <a:avLst/>
                  <a:gdLst>
                    <a:gd name="T0" fmla="*/ 0 w 430"/>
                    <a:gd name="T1" fmla="*/ 480 h 619"/>
                    <a:gd name="T2" fmla="*/ 75 w 430"/>
                    <a:gd name="T3" fmla="*/ 380 h 619"/>
                    <a:gd name="T4" fmla="*/ 123 w 430"/>
                    <a:gd name="T5" fmla="*/ 384 h 619"/>
                    <a:gd name="T6" fmla="*/ 134 w 430"/>
                    <a:gd name="T7" fmla="*/ 378 h 619"/>
                    <a:gd name="T8" fmla="*/ 136 w 430"/>
                    <a:gd name="T9" fmla="*/ 361 h 619"/>
                    <a:gd name="T10" fmla="*/ 123 w 430"/>
                    <a:gd name="T11" fmla="*/ 339 h 619"/>
                    <a:gd name="T12" fmla="*/ 128 w 430"/>
                    <a:gd name="T13" fmla="*/ 322 h 619"/>
                    <a:gd name="T14" fmla="*/ 187 w 430"/>
                    <a:gd name="T15" fmla="*/ 256 h 619"/>
                    <a:gd name="T16" fmla="*/ 161 w 430"/>
                    <a:gd name="T17" fmla="*/ 119 h 619"/>
                    <a:gd name="T18" fmla="*/ 170 w 430"/>
                    <a:gd name="T19" fmla="*/ 108 h 619"/>
                    <a:gd name="T20" fmla="*/ 205 w 430"/>
                    <a:gd name="T21" fmla="*/ 82 h 619"/>
                    <a:gd name="T22" fmla="*/ 258 w 430"/>
                    <a:gd name="T23" fmla="*/ 86 h 619"/>
                    <a:gd name="T24" fmla="*/ 337 w 430"/>
                    <a:gd name="T25" fmla="*/ 33 h 619"/>
                    <a:gd name="T26" fmla="*/ 408 w 430"/>
                    <a:gd name="T27" fmla="*/ 0 h 619"/>
                    <a:gd name="T28" fmla="*/ 430 w 430"/>
                    <a:gd name="T29" fmla="*/ 13 h 619"/>
                    <a:gd name="T30" fmla="*/ 347 w 430"/>
                    <a:gd name="T31" fmla="*/ 355 h 619"/>
                    <a:gd name="T32" fmla="*/ 325 w 430"/>
                    <a:gd name="T33" fmla="*/ 523 h 619"/>
                    <a:gd name="T34" fmla="*/ 317 w 430"/>
                    <a:gd name="T35" fmla="*/ 619 h 619"/>
                    <a:gd name="T36" fmla="*/ 208 w 430"/>
                    <a:gd name="T37" fmla="*/ 489 h 619"/>
                    <a:gd name="T38" fmla="*/ 141 w 430"/>
                    <a:gd name="T39" fmla="*/ 519 h 619"/>
                    <a:gd name="T40" fmla="*/ 99 w 430"/>
                    <a:gd name="T41" fmla="*/ 525 h 619"/>
                    <a:gd name="T42" fmla="*/ 78 w 430"/>
                    <a:gd name="T43" fmla="*/ 489 h 619"/>
                    <a:gd name="T44" fmla="*/ 53 w 430"/>
                    <a:gd name="T45" fmla="*/ 494 h 619"/>
                    <a:gd name="T46" fmla="*/ 30 w 430"/>
                    <a:gd name="T47" fmla="*/ 507 h 619"/>
                    <a:gd name="T48" fmla="*/ 6 w 430"/>
                    <a:gd name="T49" fmla="*/ 504 h 619"/>
                    <a:gd name="T50" fmla="*/ 0 w 430"/>
                    <a:gd name="T51" fmla="*/ 480 h 6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430" h="619">
                      <a:moveTo>
                        <a:pt x="0" y="480"/>
                      </a:moveTo>
                      <a:lnTo>
                        <a:pt x="75" y="380"/>
                      </a:lnTo>
                      <a:lnTo>
                        <a:pt x="123" y="384"/>
                      </a:lnTo>
                      <a:lnTo>
                        <a:pt x="134" y="378"/>
                      </a:lnTo>
                      <a:lnTo>
                        <a:pt x="136" y="361"/>
                      </a:lnTo>
                      <a:lnTo>
                        <a:pt x="123" y="339"/>
                      </a:lnTo>
                      <a:lnTo>
                        <a:pt x="128" y="322"/>
                      </a:lnTo>
                      <a:lnTo>
                        <a:pt x="187" y="256"/>
                      </a:lnTo>
                      <a:lnTo>
                        <a:pt x="161" y="119"/>
                      </a:lnTo>
                      <a:lnTo>
                        <a:pt x="170" y="108"/>
                      </a:lnTo>
                      <a:lnTo>
                        <a:pt x="205" y="82"/>
                      </a:lnTo>
                      <a:lnTo>
                        <a:pt x="258" y="86"/>
                      </a:lnTo>
                      <a:lnTo>
                        <a:pt x="337" y="33"/>
                      </a:lnTo>
                      <a:lnTo>
                        <a:pt x="408" y="0"/>
                      </a:lnTo>
                      <a:lnTo>
                        <a:pt x="430" y="13"/>
                      </a:lnTo>
                      <a:lnTo>
                        <a:pt x="347" y="355"/>
                      </a:lnTo>
                      <a:lnTo>
                        <a:pt x="325" y="523"/>
                      </a:lnTo>
                      <a:lnTo>
                        <a:pt x="317" y="619"/>
                      </a:lnTo>
                      <a:lnTo>
                        <a:pt x="208" y="489"/>
                      </a:lnTo>
                      <a:lnTo>
                        <a:pt x="141" y="519"/>
                      </a:lnTo>
                      <a:lnTo>
                        <a:pt x="99" y="525"/>
                      </a:lnTo>
                      <a:lnTo>
                        <a:pt x="78" y="489"/>
                      </a:lnTo>
                      <a:lnTo>
                        <a:pt x="53" y="494"/>
                      </a:lnTo>
                      <a:lnTo>
                        <a:pt x="30" y="507"/>
                      </a:lnTo>
                      <a:lnTo>
                        <a:pt x="6" y="504"/>
                      </a:lnTo>
                      <a:lnTo>
                        <a:pt x="0" y="48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68464" name="Freeform 176"/>
                <p:cNvSpPr>
                  <a:spLocks noChangeAspect="1"/>
                </p:cNvSpPr>
                <p:nvPr/>
              </p:nvSpPr>
              <p:spPr bwMode="auto">
                <a:xfrm>
                  <a:off x="4490" y="1395"/>
                  <a:ext cx="83" cy="99"/>
                </a:xfrm>
                <a:custGeom>
                  <a:avLst/>
                  <a:gdLst>
                    <a:gd name="T0" fmla="*/ 168 w 462"/>
                    <a:gd name="T1" fmla="*/ 0 h 551"/>
                    <a:gd name="T2" fmla="*/ 140 w 462"/>
                    <a:gd name="T3" fmla="*/ 13 h 551"/>
                    <a:gd name="T4" fmla="*/ 145 w 462"/>
                    <a:gd name="T5" fmla="*/ 66 h 551"/>
                    <a:gd name="T6" fmla="*/ 145 w 462"/>
                    <a:gd name="T7" fmla="*/ 100 h 551"/>
                    <a:gd name="T8" fmla="*/ 79 w 462"/>
                    <a:gd name="T9" fmla="*/ 122 h 551"/>
                    <a:gd name="T10" fmla="*/ 78 w 462"/>
                    <a:gd name="T11" fmla="*/ 137 h 551"/>
                    <a:gd name="T12" fmla="*/ 9 w 462"/>
                    <a:gd name="T13" fmla="*/ 133 h 551"/>
                    <a:gd name="T14" fmla="*/ 0 w 462"/>
                    <a:gd name="T15" fmla="*/ 167 h 551"/>
                    <a:gd name="T16" fmla="*/ 176 w 462"/>
                    <a:gd name="T17" fmla="*/ 250 h 551"/>
                    <a:gd name="T18" fmla="*/ 93 w 462"/>
                    <a:gd name="T19" fmla="*/ 353 h 551"/>
                    <a:gd name="T20" fmla="*/ 35 w 462"/>
                    <a:gd name="T21" fmla="*/ 411 h 551"/>
                    <a:gd name="T22" fmla="*/ 57 w 462"/>
                    <a:gd name="T23" fmla="*/ 456 h 551"/>
                    <a:gd name="T24" fmla="*/ 93 w 462"/>
                    <a:gd name="T25" fmla="*/ 480 h 551"/>
                    <a:gd name="T26" fmla="*/ 112 w 462"/>
                    <a:gd name="T27" fmla="*/ 494 h 551"/>
                    <a:gd name="T28" fmla="*/ 124 w 462"/>
                    <a:gd name="T29" fmla="*/ 545 h 551"/>
                    <a:gd name="T30" fmla="*/ 174 w 462"/>
                    <a:gd name="T31" fmla="*/ 551 h 551"/>
                    <a:gd name="T32" fmla="*/ 188 w 462"/>
                    <a:gd name="T33" fmla="*/ 544 h 551"/>
                    <a:gd name="T34" fmla="*/ 188 w 462"/>
                    <a:gd name="T35" fmla="*/ 530 h 551"/>
                    <a:gd name="T36" fmla="*/ 174 w 462"/>
                    <a:gd name="T37" fmla="*/ 503 h 551"/>
                    <a:gd name="T38" fmla="*/ 177 w 462"/>
                    <a:gd name="T39" fmla="*/ 489 h 551"/>
                    <a:gd name="T40" fmla="*/ 238 w 462"/>
                    <a:gd name="T41" fmla="*/ 423 h 551"/>
                    <a:gd name="T42" fmla="*/ 221 w 462"/>
                    <a:gd name="T43" fmla="*/ 342 h 551"/>
                    <a:gd name="T44" fmla="*/ 212 w 462"/>
                    <a:gd name="T45" fmla="*/ 291 h 551"/>
                    <a:gd name="T46" fmla="*/ 220 w 462"/>
                    <a:gd name="T47" fmla="*/ 275 h 551"/>
                    <a:gd name="T48" fmla="*/ 237 w 462"/>
                    <a:gd name="T49" fmla="*/ 261 h 551"/>
                    <a:gd name="T50" fmla="*/ 256 w 462"/>
                    <a:gd name="T51" fmla="*/ 249 h 551"/>
                    <a:gd name="T52" fmla="*/ 310 w 462"/>
                    <a:gd name="T53" fmla="*/ 253 h 551"/>
                    <a:gd name="T54" fmla="*/ 384 w 462"/>
                    <a:gd name="T55" fmla="*/ 203 h 551"/>
                    <a:gd name="T56" fmla="*/ 462 w 462"/>
                    <a:gd name="T57" fmla="*/ 167 h 551"/>
                    <a:gd name="T58" fmla="*/ 429 w 462"/>
                    <a:gd name="T59" fmla="*/ 147 h 551"/>
                    <a:gd name="T60" fmla="*/ 413 w 462"/>
                    <a:gd name="T61" fmla="*/ 125 h 551"/>
                    <a:gd name="T62" fmla="*/ 382 w 462"/>
                    <a:gd name="T63" fmla="*/ 124 h 551"/>
                    <a:gd name="T64" fmla="*/ 371 w 462"/>
                    <a:gd name="T65" fmla="*/ 148 h 551"/>
                    <a:gd name="T66" fmla="*/ 357 w 462"/>
                    <a:gd name="T67" fmla="*/ 145 h 551"/>
                    <a:gd name="T68" fmla="*/ 168 w 462"/>
                    <a:gd name="T69" fmla="*/ 0 h 5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462" h="551">
                      <a:moveTo>
                        <a:pt x="168" y="0"/>
                      </a:moveTo>
                      <a:lnTo>
                        <a:pt x="140" y="13"/>
                      </a:lnTo>
                      <a:lnTo>
                        <a:pt x="145" y="66"/>
                      </a:lnTo>
                      <a:lnTo>
                        <a:pt x="145" y="100"/>
                      </a:lnTo>
                      <a:lnTo>
                        <a:pt x="79" y="122"/>
                      </a:lnTo>
                      <a:lnTo>
                        <a:pt x="78" y="137"/>
                      </a:lnTo>
                      <a:lnTo>
                        <a:pt x="9" y="133"/>
                      </a:lnTo>
                      <a:lnTo>
                        <a:pt x="0" y="167"/>
                      </a:lnTo>
                      <a:lnTo>
                        <a:pt x="176" y="250"/>
                      </a:lnTo>
                      <a:lnTo>
                        <a:pt x="93" y="353"/>
                      </a:lnTo>
                      <a:lnTo>
                        <a:pt x="35" y="411"/>
                      </a:lnTo>
                      <a:lnTo>
                        <a:pt x="57" y="456"/>
                      </a:lnTo>
                      <a:lnTo>
                        <a:pt x="93" y="480"/>
                      </a:lnTo>
                      <a:lnTo>
                        <a:pt x="112" y="494"/>
                      </a:lnTo>
                      <a:lnTo>
                        <a:pt x="124" y="545"/>
                      </a:lnTo>
                      <a:lnTo>
                        <a:pt x="174" y="551"/>
                      </a:lnTo>
                      <a:lnTo>
                        <a:pt x="188" y="544"/>
                      </a:lnTo>
                      <a:lnTo>
                        <a:pt x="188" y="530"/>
                      </a:lnTo>
                      <a:lnTo>
                        <a:pt x="174" y="503"/>
                      </a:lnTo>
                      <a:lnTo>
                        <a:pt x="177" y="489"/>
                      </a:lnTo>
                      <a:lnTo>
                        <a:pt x="238" y="423"/>
                      </a:lnTo>
                      <a:lnTo>
                        <a:pt x="221" y="342"/>
                      </a:lnTo>
                      <a:lnTo>
                        <a:pt x="212" y="291"/>
                      </a:lnTo>
                      <a:lnTo>
                        <a:pt x="220" y="275"/>
                      </a:lnTo>
                      <a:lnTo>
                        <a:pt x="237" y="261"/>
                      </a:lnTo>
                      <a:lnTo>
                        <a:pt x="256" y="249"/>
                      </a:lnTo>
                      <a:lnTo>
                        <a:pt x="310" y="253"/>
                      </a:lnTo>
                      <a:lnTo>
                        <a:pt x="384" y="203"/>
                      </a:lnTo>
                      <a:lnTo>
                        <a:pt x="462" y="167"/>
                      </a:lnTo>
                      <a:lnTo>
                        <a:pt x="429" y="147"/>
                      </a:lnTo>
                      <a:lnTo>
                        <a:pt x="413" y="125"/>
                      </a:lnTo>
                      <a:lnTo>
                        <a:pt x="382" y="124"/>
                      </a:lnTo>
                      <a:lnTo>
                        <a:pt x="371" y="148"/>
                      </a:lnTo>
                      <a:lnTo>
                        <a:pt x="357" y="145"/>
                      </a:lnTo>
                      <a:lnTo>
                        <a:pt x="168" y="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68465" name="Freeform 177"/>
                <p:cNvSpPr>
                  <a:spLocks noChangeAspect="1"/>
                </p:cNvSpPr>
                <p:nvPr/>
              </p:nvSpPr>
              <p:spPr bwMode="auto">
                <a:xfrm>
                  <a:off x="4595" y="1400"/>
                  <a:ext cx="58" cy="76"/>
                </a:xfrm>
                <a:custGeom>
                  <a:avLst/>
                  <a:gdLst>
                    <a:gd name="T0" fmla="*/ 0 w 320"/>
                    <a:gd name="T1" fmla="*/ 422 h 422"/>
                    <a:gd name="T2" fmla="*/ 9 w 320"/>
                    <a:gd name="T3" fmla="*/ 275 h 422"/>
                    <a:gd name="T4" fmla="*/ 101 w 320"/>
                    <a:gd name="T5" fmla="*/ 143 h 422"/>
                    <a:gd name="T6" fmla="*/ 140 w 320"/>
                    <a:gd name="T7" fmla="*/ 114 h 422"/>
                    <a:gd name="T8" fmla="*/ 172 w 320"/>
                    <a:gd name="T9" fmla="*/ 131 h 422"/>
                    <a:gd name="T10" fmla="*/ 195 w 320"/>
                    <a:gd name="T11" fmla="*/ 119 h 422"/>
                    <a:gd name="T12" fmla="*/ 215 w 320"/>
                    <a:gd name="T13" fmla="*/ 99 h 422"/>
                    <a:gd name="T14" fmla="*/ 211 w 320"/>
                    <a:gd name="T15" fmla="*/ 24 h 422"/>
                    <a:gd name="T16" fmla="*/ 220 w 320"/>
                    <a:gd name="T17" fmla="*/ 0 h 422"/>
                    <a:gd name="T18" fmla="*/ 267 w 320"/>
                    <a:gd name="T19" fmla="*/ 3 h 422"/>
                    <a:gd name="T20" fmla="*/ 292 w 320"/>
                    <a:gd name="T21" fmla="*/ 27 h 422"/>
                    <a:gd name="T22" fmla="*/ 298 w 320"/>
                    <a:gd name="T23" fmla="*/ 41 h 422"/>
                    <a:gd name="T24" fmla="*/ 293 w 320"/>
                    <a:gd name="T25" fmla="*/ 105 h 422"/>
                    <a:gd name="T26" fmla="*/ 306 w 320"/>
                    <a:gd name="T27" fmla="*/ 119 h 422"/>
                    <a:gd name="T28" fmla="*/ 320 w 320"/>
                    <a:gd name="T29" fmla="*/ 202 h 422"/>
                    <a:gd name="T30" fmla="*/ 214 w 320"/>
                    <a:gd name="T31" fmla="*/ 286 h 422"/>
                    <a:gd name="T32" fmla="*/ 183 w 320"/>
                    <a:gd name="T33" fmla="*/ 357 h 422"/>
                    <a:gd name="T34" fmla="*/ 158 w 320"/>
                    <a:gd name="T35" fmla="*/ 347 h 422"/>
                    <a:gd name="T36" fmla="*/ 131 w 320"/>
                    <a:gd name="T37" fmla="*/ 347 h 422"/>
                    <a:gd name="T38" fmla="*/ 101 w 320"/>
                    <a:gd name="T39" fmla="*/ 389 h 422"/>
                    <a:gd name="T40" fmla="*/ 97 w 320"/>
                    <a:gd name="T41" fmla="*/ 364 h 422"/>
                    <a:gd name="T42" fmla="*/ 76 w 320"/>
                    <a:gd name="T43" fmla="*/ 363 h 422"/>
                    <a:gd name="T44" fmla="*/ 45 w 320"/>
                    <a:gd name="T45" fmla="*/ 394 h 422"/>
                    <a:gd name="T46" fmla="*/ 0 w 320"/>
                    <a:gd name="T47" fmla="*/ 422 h 4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20" h="422">
                      <a:moveTo>
                        <a:pt x="0" y="422"/>
                      </a:moveTo>
                      <a:lnTo>
                        <a:pt x="9" y="275"/>
                      </a:lnTo>
                      <a:lnTo>
                        <a:pt x="101" y="143"/>
                      </a:lnTo>
                      <a:lnTo>
                        <a:pt x="140" y="114"/>
                      </a:lnTo>
                      <a:lnTo>
                        <a:pt x="172" y="131"/>
                      </a:lnTo>
                      <a:lnTo>
                        <a:pt x="195" y="119"/>
                      </a:lnTo>
                      <a:lnTo>
                        <a:pt x="215" y="99"/>
                      </a:lnTo>
                      <a:lnTo>
                        <a:pt x="211" y="24"/>
                      </a:lnTo>
                      <a:lnTo>
                        <a:pt x="220" y="0"/>
                      </a:lnTo>
                      <a:lnTo>
                        <a:pt x="267" y="3"/>
                      </a:lnTo>
                      <a:lnTo>
                        <a:pt x="292" y="27"/>
                      </a:lnTo>
                      <a:lnTo>
                        <a:pt x="298" y="41"/>
                      </a:lnTo>
                      <a:lnTo>
                        <a:pt x="293" y="105"/>
                      </a:lnTo>
                      <a:lnTo>
                        <a:pt x="306" y="119"/>
                      </a:lnTo>
                      <a:lnTo>
                        <a:pt x="320" y="202"/>
                      </a:lnTo>
                      <a:lnTo>
                        <a:pt x="214" y="286"/>
                      </a:lnTo>
                      <a:lnTo>
                        <a:pt x="183" y="357"/>
                      </a:lnTo>
                      <a:lnTo>
                        <a:pt x="158" y="347"/>
                      </a:lnTo>
                      <a:lnTo>
                        <a:pt x="131" y="347"/>
                      </a:lnTo>
                      <a:lnTo>
                        <a:pt x="101" y="389"/>
                      </a:lnTo>
                      <a:lnTo>
                        <a:pt x="97" y="364"/>
                      </a:lnTo>
                      <a:lnTo>
                        <a:pt x="76" y="363"/>
                      </a:lnTo>
                      <a:lnTo>
                        <a:pt x="45" y="394"/>
                      </a:lnTo>
                      <a:lnTo>
                        <a:pt x="0" y="422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68466" name="Freeform 178"/>
                <p:cNvSpPr>
                  <a:spLocks noChangeAspect="1"/>
                </p:cNvSpPr>
                <p:nvPr/>
              </p:nvSpPr>
              <p:spPr bwMode="auto">
                <a:xfrm>
                  <a:off x="4520" y="1331"/>
                  <a:ext cx="140" cy="118"/>
                </a:xfrm>
                <a:custGeom>
                  <a:avLst/>
                  <a:gdLst>
                    <a:gd name="T0" fmla="*/ 425 w 775"/>
                    <a:gd name="T1" fmla="*/ 655 h 655"/>
                    <a:gd name="T2" fmla="*/ 370 w 775"/>
                    <a:gd name="T3" fmla="*/ 567 h 655"/>
                    <a:gd name="T4" fmla="*/ 263 w 775"/>
                    <a:gd name="T5" fmla="*/ 498 h 655"/>
                    <a:gd name="T6" fmla="*/ 242 w 775"/>
                    <a:gd name="T7" fmla="*/ 474 h 655"/>
                    <a:gd name="T8" fmla="*/ 212 w 775"/>
                    <a:gd name="T9" fmla="*/ 475 h 655"/>
                    <a:gd name="T10" fmla="*/ 203 w 775"/>
                    <a:gd name="T11" fmla="*/ 498 h 655"/>
                    <a:gd name="T12" fmla="*/ 188 w 775"/>
                    <a:gd name="T13" fmla="*/ 494 h 655"/>
                    <a:gd name="T14" fmla="*/ 0 w 775"/>
                    <a:gd name="T15" fmla="*/ 350 h 655"/>
                    <a:gd name="T16" fmla="*/ 108 w 775"/>
                    <a:gd name="T17" fmla="*/ 175 h 655"/>
                    <a:gd name="T18" fmla="*/ 111 w 775"/>
                    <a:gd name="T19" fmla="*/ 133 h 655"/>
                    <a:gd name="T20" fmla="*/ 60 w 775"/>
                    <a:gd name="T21" fmla="*/ 88 h 655"/>
                    <a:gd name="T22" fmla="*/ 55 w 775"/>
                    <a:gd name="T23" fmla="*/ 36 h 655"/>
                    <a:gd name="T24" fmla="*/ 130 w 775"/>
                    <a:gd name="T25" fmla="*/ 35 h 655"/>
                    <a:gd name="T26" fmla="*/ 161 w 775"/>
                    <a:gd name="T27" fmla="*/ 0 h 655"/>
                    <a:gd name="T28" fmla="*/ 332 w 775"/>
                    <a:gd name="T29" fmla="*/ 78 h 655"/>
                    <a:gd name="T30" fmla="*/ 397 w 775"/>
                    <a:gd name="T31" fmla="*/ 72 h 655"/>
                    <a:gd name="T32" fmla="*/ 502 w 775"/>
                    <a:gd name="T33" fmla="*/ 108 h 655"/>
                    <a:gd name="T34" fmla="*/ 528 w 775"/>
                    <a:gd name="T35" fmla="*/ 33 h 655"/>
                    <a:gd name="T36" fmla="*/ 615 w 775"/>
                    <a:gd name="T37" fmla="*/ 156 h 655"/>
                    <a:gd name="T38" fmla="*/ 775 w 775"/>
                    <a:gd name="T39" fmla="*/ 416 h 655"/>
                    <a:gd name="T40" fmla="*/ 717 w 775"/>
                    <a:gd name="T41" fmla="*/ 420 h 655"/>
                    <a:gd name="T42" fmla="*/ 714 w 775"/>
                    <a:gd name="T43" fmla="*/ 408 h 655"/>
                    <a:gd name="T44" fmla="*/ 690 w 775"/>
                    <a:gd name="T45" fmla="*/ 385 h 655"/>
                    <a:gd name="T46" fmla="*/ 641 w 775"/>
                    <a:gd name="T47" fmla="*/ 377 h 655"/>
                    <a:gd name="T48" fmla="*/ 631 w 775"/>
                    <a:gd name="T49" fmla="*/ 400 h 655"/>
                    <a:gd name="T50" fmla="*/ 634 w 775"/>
                    <a:gd name="T51" fmla="*/ 475 h 655"/>
                    <a:gd name="T52" fmla="*/ 610 w 775"/>
                    <a:gd name="T53" fmla="*/ 502 h 655"/>
                    <a:gd name="T54" fmla="*/ 591 w 775"/>
                    <a:gd name="T55" fmla="*/ 511 h 655"/>
                    <a:gd name="T56" fmla="*/ 559 w 775"/>
                    <a:gd name="T57" fmla="*/ 491 h 655"/>
                    <a:gd name="T58" fmla="*/ 520 w 775"/>
                    <a:gd name="T59" fmla="*/ 519 h 655"/>
                    <a:gd name="T60" fmla="*/ 425 w 775"/>
                    <a:gd name="T61" fmla="*/ 655 h 6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775" h="655">
                      <a:moveTo>
                        <a:pt x="425" y="655"/>
                      </a:moveTo>
                      <a:lnTo>
                        <a:pt x="370" y="567"/>
                      </a:lnTo>
                      <a:lnTo>
                        <a:pt x="263" y="498"/>
                      </a:lnTo>
                      <a:lnTo>
                        <a:pt x="242" y="474"/>
                      </a:lnTo>
                      <a:lnTo>
                        <a:pt x="212" y="475"/>
                      </a:lnTo>
                      <a:lnTo>
                        <a:pt x="203" y="498"/>
                      </a:lnTo>
                      <a:lnTo>
                        <a:pt x="188" y="494"/>
                      </a:lnTo>
                      <a:lnTo>
                        <a:pt x="0" y="350"/>
                      </a:lnTo>
                      <a:lnTo>
                        <a:pt x="108" y="175"/>
                      </a:lnTo>
                      <a:lnTo>
                        <a:pt x="111" y="133"/>
                      </a:lnTo>
                      <a:lnTo>
                        <a:pt x="60" y="88"/>
                      </a:lnTo>
                      <a:lnTo>
                        <a:pt x="55" y="36"/>
                      </a:lnTo>
                      <a:lnTo>
                        <a:pt x="130" y="35"/>
                      </a:lnTo>
                      <a:lnTo>
                        <a:pt x="161" y="0"/>
                      </a:lnTo>
                      <a:lnTo>
                        <a:pt x="332" y="78"/>
                      </a:lnTo>
                      <a:lnTo>
                        <a:pt x="397" y="72"/>
                      </a:lnTo>
                      <a:lnTo>
                        <a:pt x="502" y="108"/>
                      </a:lnTo>
                      <a:lnTo>
                        <a:pt x="528" y="33"/>
                      </a:lnTo>
                      <a:lnTo>
                        <a:pt x="615" y="156"/>
                      </a:lnTo>
                      <a:lnTo>
                        <a:pt x="775" y="416"/>
                      </a:lnTo>
                      <a:lnTo>
                        <a:pt x="717" y="420"/>
                      </a:lnTo>
                      <a:lnTo>
                        <a:pt x="714" y="408"/>
                      </a:lnTo>
                      <a:lnTo>
                        <a:pt x="690" y="385"/>
                      </a:lnTo>
                      <a:lnTo>
                        <a:pt x="641" y="377"/>
                      </a:lnTo>
                      <a:lnTo>
                        <a:pt x="631" y="400"/>
                      </a:lnTo>
                      <a:lnTo>
                        <a:pt x="634" y="475"/>
                      </a:lnTo>
                      <a:lnTo>
                        <a:pt x="610" y="502"/>
                      </a:lnTo>
                      <a:lnTo>
                        <a:pt x="591" y="511"/>
                      </a:lnTo>
                      <a:lnTo>
                        <a:pt x="559" y="491"/>
                      </a:lnTo>
                      <a:lnTo>
                        <a:pt x="520" y="519"/>
                      </a:lnTo>
                      <a:lnTo>
                        <a:pt x="425" y="655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68467" name="Freeform 179"/>
                <p:cNvSpPr>
                  <a:spLocks noChangeAspect="1"/>
                </p:cNvSpPr>
                <p:nvPr/>
              </p:nvSpPr>
              <p:spPr bwMode="auto">
                <a:xfrm>
                  <a:off x="4305" y="1424"/>
                  <a:ext cx="216" cy="142"/>
                </a:xfrm>
                <a:custGeom>
                  <a:avLst/>
                  <a:gdLst>
                    <a:gd name="T0" fmla="*/ 1021 w 1197"/>
                    <a:gd name="T1" fmla="*/ 0 h 787"/>
                    <a:gd name="T2" fmla="*/ 958 w 1197"/>
                    <a:gd name="T3" fmla="*/ 67 h 787"/>
                    <a:gd name="T4" fmla="*/ 930 w 1197"/>
                    <a:gd name="T5" fmla="*/ 73 h 787"/>
                    <a:gd name="T6" fmla="*/ 845 w 1197"/>
                    <a:gd name="T7" fmla="*/ 246 h 787"/>
                    <a:gd name="T8" fmla="*/ 794 w 1197"/>
                    <a:gd name="T9" fmla="*/ 239 h 787"/>
                    <a:gd name="T10" fmla="*/ 697 w 1197"/>
                    <a:gd name="T11" fmla="*/ 351 h 787"/>
                    <a:gd name="T12" fmla="*/ 650 w 1197"/>
                    <a:gd name="T13" fmla="*/ 358 h 787"/>
                    <a:gd name="T14" fmla="*/ 637 w 1197"/>
                    <a:gd name="T15" fmla="*/ 340 h 787"/>
                    <a:gd name="T16" fmla="*/ 592 w 1197"/>
                    <a:gd name="T17" fmla="*/ 351 h 787"/>
                    <a:gd name="T18" fmla="*/ 498 w 1197"/>
                    <a:gd name="T19" fmla="*/ 439 h 787"/>
                    <a:gd name="T20" fmla="*/ 399 w 1197"/>
                    <a:gd name="T21" fmla="*/ 367 h 787"/>
                    <a:gd name="T22" fmla="*/ 175 w 1197"/>
                    <a:gd name="T23" fmla="*/ 290 h 787"/>
                    <a:gd name="T24" fmla="*/ 0 w 1197"/>
                    <a:gd name="T25" fmla="*/ 430 h 787"/>
                    <a:gd name="T26" fmla="*/ 35 w 1197"/>
                    <a:gd name="T27" fmla="*/ 600 h 787"/>
                    <a:gd name="T28" fmla="*/ 121 w 1197"/>
                    <a:gd name="T29" fmla="*/ 697 h 787"/>
                    <a:gd name="T30" fmla="*/ 522 w 1197"/>
                    <a:gd name="T31" fmla="*/ 717 h 787"/>
                    <a:gd name="T32" fmla="*/ 544 w 1197"/>
                    <a:gd name="T33" fmla="*/ 682 h 787"/>
                    <a:gd name="T34" fmla="*/ 719 w 1197"/>
                    <a:gd name="T35" fmla="*/ 787 h 787"/>
                    <a:gd name="T36" fmla="*/ 773 w 1197"/>
                    <a:gd name="T37" fmla="*/ 703 h 787"/>
                    <a:gd name="T38" fmla="*/ 806 w 1197"/>
                    <a:gd name="T39" fmla="*/ 742 h 787"/>
                    <a:gd name="T40" fmla="*/ 830 w 1197"/>
                    <a:gd name="T41" fmla="*/ 689 h 787"/>
                    <a:gd name="T42" fmla="*/ 863 w 1197"/>
                    <a:gd name="T43" fmla="*/ 689 h 787"/>
                    <a:gd name="T44" fmla="*/ 870 w 1197"/>
                    <a:gd name="T45" fmla="*/ 703 h 787"/>
                    <a:gd name="T46" fmla="*/ 894 w 1197"/>
                    <a:gd name="T47" fmla="*/ 701 h 787"/>
                    <a:gd name="T48" fmla="*/ 916 w 1197"/>
                    <a:gd name="T49" fmla="*/ 675 h 787"/>
                    <a:gd name="T50" fmla="*/ 1055 w 1197"/>
                    <a:gd name="T51" fmla="*/ 590 h 787"/>
                    <a:gd name="T52" fmla="*/ 1055 w 1197"/>
                    <a:gd name="T53" fmla="*/ 561 h 787"/>
                    <a:gd name="T54" fmla="*/ 1080 w 1197"/>
                    <a:gd name="T55" fmla="*/ 503 h 787"/>
                    <a:gd name="T56" fmla="*/ 1073 w 1197"/>
                    <a:gd name="T57" fmla="*/ 479 h 787"/>
                    <a:gd name="T58" fmla="*/ 1149 w 1197"/>
                    <a:gd name="T59" fmla="*/ 379 h 787"/>
                    <a:gd name="T60" fmla="*/ 1134 w 1197"/>
                    <a:gd name="T61" fmla="*/ 328 h 787"/>
                    <a:gd name="T62" fmla="*/ 1081 w 1197"/>
                    <a:gd name="T63" fmla="*/ 292 h 787"/>
                    <a:gd name="T64" fmla="*/ 1056 w 1197"/>
                    <a:gd name="T65" fmla="*/ 246 h 787"/>
                    <a:gd name="T66" fmla="*/ 1119 w 1197"/>
                    <a:gd name="T67" fmla="*/ 179 h 787"/>
                    <a:gd name="T68" fmla="*/ 1197 w 1197"/>
                    <a:gd name="T69" fmla="*/ 83 h 787"/>
                    <a:gd name="T70" fmla="*/ 1021 w 1197"/>
                    <a:gd name="T71" fmla="*/ 0 h 7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197" h="787">
                      <a:moveTo>
                        <a:pt x="1021" y="0"/>
                      </a:moveTo>
                      <a:lnTo>
                        <a:pt x="958" y="67"/>
                      </a:lnTo>
                      <a:lnTo>
                        <a:pt x="930" y="73"/>
                      </a:lnTo>
                      <a:lnTo>
                        <a:pt x="845" y="246"/>
                      </a:lnTo>
                      <a:lnTo>
                        <a:pt x="794" y="239"/>
                      </a:lnTo>
                      <a:lnTo>
                        <a:pt x="697" y="351"/>
                      </a:lnTo>
                      <a:lnTo>
                        <a:pt x="650" y="358"/>
                      </a:lnTo>
                      <a:lnTo>
                        <a:pt x="637" y="340"/>
                      </a:lnTo>
                      <a:lnTo>
                        <a:pt x="592" y="351"/>
                      </a:lnTo>
                      <a:lnTo>
                        <a:pt x="498" y="439"/>
                      </a:lnTo>
                      <a:lnTo>
                        <a:pt x="399" y="367"/>
                      </a:lnTo>
                      <a:lnTo>
                        <a:pt x="175" y="290"/>
                      </a:lnTo>
                      <a:lnTo>
                        <a:pt x="0" y="430"/>
                      </a:lnTo>
                      <a:lnTo>
                        <a:pt x="35" y="600"/>
                      </a:lnTo>
                      <a:lnTo>
                        <a:pt x="121" y="697"/>
                      </a:lnTo>
                      <a:lnTo>
                        <a:pt x="522" y="717"/>
                      </a:lnTo>
                      <a:lnTo>
                        <a:pt x="544" y="682"/>
                      </a:lnTo>
                      <a:lnTo>
                        <a:pt x="719" y="787"/>
                      </a:lnTo>
                      <a:lnTo>
                        <a:pt x="773" y="703"/>
                      </a:lnTo>
                      <a:lnTo>
                        <a:pt x="806" y="742"/>
                      </a:lnTo>
                      <a:lnTo>
                        <a:pt x="830" y="689"/>
                      </a:lnTo>
                      <a:lnTo>
                        <a:pt x="863" y="689"/>
                      </a:lnTo>
                      <a:lnTo>
                        <a:pt x="870" y="703"/>
                      </a:lnTo>
                      <a:lnTo>
                        <a:pt x="894" y="701"/>
                      </a:lnTo>
                      <a:lnTo>
                        <a:pt x="916" y="675"/>
                      </a:lnTo>
                      <a:lnTo>
                        <a:pt x="1055" y="590"/>
                      </a:lnTo>
                      <a:lnTo>
                        <a:pt x="1055" y="561"/>
                      </a:lnTo>
                      <a:lnTo>
                        <a:pt x="1080" y="503"/>
                      </a:lnTo>
                      <a:lnTo>
                        <a:pt x="1073" y="479"/>
                      </a:lnTo>
                      <a:lnTo>
                        <a:pt x="1149" y="379"/>
                      </a:lnTo>
                      <a:lnTo>
                        <a:pt x="1134" y="328"/>
                      </a:lnTo>
                      <a:lnTo>
                        <a:pt x="1081" y="292"/>
                      </a:lnTo>
                      <a:lnTo>
                        <a:pt x="1056" y="246"/>
                      </a:lnTo>
                      <a:lnTo>
                        <a:pt x="1119" y="179"/>
                      </a:lnTo>
                      <a:lnTo>
                        <a:pt x="1197" y="83"/>
                      </a:lnTo>
                      <a:lnTo>
                        <a:pt x="1021" y="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68468" name="Freeform 180"/>
                <p:cNvSpPr>
                  <a:spLocks noChangeAspect="1"/>
                </p:cNvSpPr>
                <p:nvPr/>
              </p:nvSpPr>
              <p:spPr bwMode="auto">
                <a:xfrm>
                  <a:off x="4427" y="1513"/>
                  <a:ext cx="132" cy="113"/>
                </a:xfrm>
                <a:custGeom>
                  <a:avLst/>
                  <a:gdLst>
                    <a:gd name="T0" fmla="*/ 130 w 729"/>
                    <a:gd name="T1" fmla="*/ 250 h 625"/>
                    <a:gd name="T2" fmla="*/ 112 w 729"/>
                    <a:gd name="T3" fmla="*/ 367 h 625"/>
                    <a:gd name="T4" fmla="*/ 8 w 729"/>
                    <a:gd name="T5" fmla="*/ 402 h 625"/>
                    <a:gd name="T6" fmla="*/ 0 w 729"/>
                    <a:gd name="T7" fmla="*/ 439 h 625"/>
                    <a:gd name="T8" fmla="*/ 50 w 729"/>
                    <a:gd name="T9" fmla="*/ 509 h 625"/>
                    <a:gd name="T10" fmla="*/ 95 w 729"/>
                    <a:gd name="T11" fmla="*/ 522 h 625"/>
                    <a:gd name="T12" fmla="*/ 98 w 729"/>
                    <a:gd name="T13" fmla="*/ 540 h 625"/>
                    <a:gd name="T14" fmla="*/ 141 w 729"/>
                    <a:gd name="T15" fmla="*/ 540 h 625"/>
                    <a:gd name="T16" fmla="*/ 202 w 729"/>
                    <a:gd name="T17" fmla="*/ 521 h 625"/>
                    <a:gd name="T18" fmla="*/ 220 w 729"/>
                    <a:gd name="T19" fmla="*/ 557 h 625"/>
                    <a:gd name="T20" fmla="*/ 221 w 729"/>
                    <a:gd name="T21" fmla="*/ 625 h 625"/>
                    <a:gd name="T22" fmla="*/ 255 w 729"/>
                    <a:gd name="T23" fmla="*/ 625 h 625"/>
                    <a:gd name="T24" fmla="*/ 291 w 729"/>
                    <a:gd name="T25" fmla="*/ 528 h 625"/>
                    <a:gd name="T26" fmla="*/ 369 w 729"/>
                    <a:gd name="T27" fmla="*/ 506 h 625"/>
                    <a:gd name="T28" fmla="*/ 432 w 729"/>
                    <a:gd name="T29" fmla="*/ 479 h 625"/>
                    <a:gd name="T30" fmla="*/ 556 w 729"/>
                    <a:gd name="T31" fmla="*/ 499 h 625"/>
                    <a:gd name="T32" fmla="*/ 579 w 729"/>
                    <a:gd name="T33" fmla="*/ 456 h 625"/>
                    <a:gd name="T34" fmla="*/ 620 w 729"/>
                    <a:gd name="T35" fmla="*/ 442 h 625"/>
                    <a:gd name="T36" fmla="*/ 729 w 729"/>
                    <a:gd name="T37" fmla="*/ 374 h 625"/>
                    <a:gd name="T38" fmla="*/ 729 w 729"/>
                    <a:gd name="T39" fmla="*/ 355 h 625"/>
                    <a:gd name="T40" fmla="*/ 702 w 729"/>
                    <a:gd name="T41" fmla="*/ 316 h 625"/>
                    <a:gd name="T42" fmla="*/ 607 w 729"/>
                    <a:gd name="T43" fmla="*/ 306 h 625"/>
                    <a:gd name="T44" fmla="*/ 588 w 729"/>
                    <a:gd name="T45" fmla="*/ 278 h 625"/>
                    <a:gd name="T46" fmla="*/ 616 w 729"/>
                    <a:gd name="T47" fmla="*/ 155 h 625"/>
                    <a:gd name="T48" fmla="*/ 714 w 729"/>
                    <a:gd name="T49" fmla="*/ 131 h 625"/>
                    <a:gd name="T50" fmla="*/ 605 w 729"/>
                    <a:gd name="T51" fmla="*/ 0 h 625"/>
                    <a:gd name="T52" fmla="*/ 543 w 729"/>
                    <a:gd name="T53" fmla="*/ 25 h 625"/>
                    <a:gd name="T54" fmla="*/ 496 w 729"/>
                    <a:gd name="T55" fmla="*/ 34 h 625"/>
                    <a:gd name="T56" fmla="*/ 477 w 729"/>
                    <a:gd name="T57" fmla="*/ 2 h 625"/>
                    <a:gd name="T58" fmla="*/ 449 w 729"/>
                    <a:gd name="T59" fmla="*/ 5 h 625"/>
                    <a:gd name="T60" fmla="*/ 428 w 729"/>
                    <a:gd name="T61" fmla="*/ 15 h 625"/>
                    <a:gd name="T62" fmla="*/ 404 w 729"/>
                    <a:gd name="T63" fmla="*/ 15 h 625"/>
                    <a:gd name="T64" fmla="*/ 382 w 729"/>
                    <a:gd name="T65" fmla="*/ 66 h 625"/>
                    <a:gd name="T66" fmla="*/ 378 w 729"/>
                    <a:gd name="T67" fmla="*/ 98 h 625"/>
                    <a:gd name="T68" fmla="*/ 248 w 729"/>
                    <a:gd name="T69" fmla="*/ 179 h 625"/>
                    <a:gd name="T70" fmla="*/ 221 w 729"/>
                    <a:gd name="T71" fmla="*/ 210 h 625"/>
                    <a:gd name="T72" fmla="*/ 196 w 729"/>
                    <a:gd name="T73" fmla="*/ 212 h 625"/>
                    <a:gd name="T74" fmla="*/ 184 w 729"/>
                    <a:gd name="T75" fmla="*/ 197 h 625"/>
                    <a:gd name="T76" fmla="*/ 154 w 729"/>
                    <a:gd name="T77" fmla="*/ 199 h 625"/>
                    <a:gd name="T78" fmla="*/ 130 w 729"/>
                    <a:gd name="T79" fmla="*/ 250 h 6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729" h="625">
                      <a:moveTo>
                        <a:pt x="130" y="250"/>
                      </a:moveTo>
                      <a:lnTo>
                        <a:pt x="112" y="367"/>
                      </a:lnTo>
                      <a:lnTo>
                        <a:pt x="8" y="402"/>
                      </a:lnTo>
                      <a:lnTo>
                        <a:pt x="0" y="439"/>
                      </a:lnTo>
                      <a:lnTo>
                        <a:pt x="50" y="509"/>
                      </a:lnTo>
                      <a:lnTo>
                        <a:pt x="95" y="522"/>
                      </a:lnTo>
                      <a:lnTo>
                        <a:pt x="98" y="540"/>
                      </a:lnTo>
                      <a:lnTo>
                        <a:pt x="141" y="540"/>
                      </a:lnTo>
                      <a:lnTo>
                        <a:pt x="202" y="521"/>
                      </a:lnTo>
                      <a:lnTo>
                        <a:pt x="220" y="557"/>
                      </a:lnTo>
                      <a:lnTo>
                        <a:pt x="221" y="625"/>
                      </a:lnTo>
                      <a:lnTo>
                        <a:pt x="255" y="625"/>
                      </a:lnTo>
                      <a:lnTo>
                        <a:pt x="291" y="528"/>
                      </a:lnTo>
                      <a:lnTo>
                        <a:pt x="369" y="506"/>
                      </a:lnTo>
                      <a:lnTo>
                        <a:pt x="432" y="479"/>
                      </a:lnTo>
                      <a:lnTo>
                        <a:pt x="556" y="499"/>
                      </a:lnTo>
                      <a:lnTo>
                        <a:pt x="579" y="456"/>
                      </a:lnTo>
                      <a:lnTo>
                        <a:pt x="620" y="442"/>
                      </a:lnTo>
                      <a:lnTo>
                        <a:pt x="729" y="374"/>
                      </a:lnTo>
                      <a:lnTo>
                        <a:pt x="729" y="355"/>
                      </a:lnTo>
                      <a:lnTo>
                        <a:pt x="702" y="316"/>
                      </a:lnTo>
                      <a:lnTo>
                        <a:pt x="607" y="306"/>
                      </a:lnTo>
                      <a:lnTo>
                        <a:pt x="588" y="278"/>
                      </a:lnTo>
                      <a:lnTo>
                        <a:pt x="616" y="155"/>
                      </a:lnTo>
                      <a:lnTo>
                        <a:pt x="714" y="131"/>
                      </a:lnTo>
                      <a:lnTo>
                        <a:pt x="605" y="0"/>
                      </a:lnTo>
                      <a:lnTo>
                        <a:pt x="543" y="25"/>
                      </a:lnTo>
                      <a:lnTo>
                        <a:pt x="496" y="34"/>
                      </a:lnTo>
                      <a:lnTo>
                        <a:pt x="477" y="2"/>
                      </a:lnTo>
                      <a:lnTo>
                        <a:pt x="449" y="5"/>
                      </a:lnTo>
                      <a:lnTo>
                        <a:pt x="428" y="15"/>
                      </a:lnTo>
                      <a:lnTo>
                        <a:pt x="404" y="15"/>
                      </a:lnTo>
                      <a:lnTo>
                        <a:pt x="382" y="66"/>
                      </a:lnTo>
                      <a:lnTo>
                        <a:pt x="378" y="98"/>
                      </a:lnTo>
                      <a:lnTo>
                        <a:pt x="248" y="179"/>
                      </a:lnTo>
                      <a:lnTo>
                        <a:pt x="221" y="210"/>
                      </a:lnTo>
                      <a:lnTo>
                        <a:pt x="196" y="212"/>
                      </a:lnTo>
                      <a:lnTo>
                        <a:pt x="184" y="197"/>
                      </a:lnTo>
                      <a:lnTo>
                        <a:pt x="154" y="199"/>
                      </a:lnTo>
                      <a:lnTo>
                        <a:pt x="130" y="25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68469" name="Freeform 181"/>
                <p:cNvSpPr>
                  <a:spLocks noChangeAspect="1"/>
                </p:cNvSpPr>
                <p:nvPr/>
              </p:nvSpPr>
              <p:spPr bwMode="auto">
                <a:xfrm>
                  <a:off x="4528" y="1580"/>
                  <a:ext cx="142" cy="68"/>
                </a:xfrm>
                <a:custGeom>
                  <a:avLst/>
                  <a:gdLst>
                    <a:gd name="T0" fmla="*/ 793 w 793"/>
                    <a:gd name="T1" fmla="*/ 53 h 376"/>
                    <a:gd name="T2" fmla="*/ 754 w 793"/>
                    <a:gd name="T3" fmla="*/ 322 h 376"/>
                    <a:gd name="T4" fmla="*/ 576 w 793"/>
                    <a:gd name="T5" fmla="*/ 341 h 376"/>
                    <a:gd name="T6" fmla="*/ 524 w 793"/>
                    <a:gd name="T7" fmla="*/ 376 h 376"/>
                    <a:gd name="T8" fmla="*/ 419 w 793"/>
                    <a:gd name="T9" fmla="*/ 337 h 376"/>
                    <a:gd name="T10" fmla="*/ 150 w 793"/>
                    <a:gd name="T11" fmla="*/ 335 h 376"/>
                    <a:gd name="T12" fmla="*/ 0 w 793"/>
                    <a:gd name="T13" fmla="*/ 130 h 376"/>
                    <a:gd name="T14" fmla="*/ 28 w 793"/>
                    <a:gd name="T15" fmla="*/ 79 h 376"/>
                    <a:gd name="T16" fmla="*/ 61 w 793"/>
                    <a:gd name="T17" fmla="*/ 72 h 376"/>
                    <a:gd name="T18" fmla="*/ 172 w 793"/>
                    <a:gd name="T19" fmla="*/ 0 h 376"/>
                    <a:gd name="T20" fmla="*/ 396 w 793"/>
                    <a:gd name="T21" fmla="*/ 58 h 376"/>
                    <a:gd name="T22" fmla="*/ 460 w 793"/>
                    <a:gd name="T23" fmla="*/ 41 h 376"/>
                    <a:gd name="T24" fmla="*/ 793 w 793"/>
                    <a:gd name="T25" fmla="*/ 53 h 3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93" h="376">
                      <a:moveTo>
                        <a:pt x="793" y="53"/>
                      </a:moveTo>
                      <a:lnTo>
                        <a:pt x="754" y="322"/>
                      </a:lnTo>
                      <a:lnTo>
                        <a:pt x="576" y="341"/>
                      </a:lnTo>
                      <a:lnTo>
                        <a:pt x="524" y="376"/>
                      </a:lnTo>
                      <a:lnTo>
                        <a:pt x="419" y="337"/>
                      </a:lnTo>
                      <a:lnTo>
                        <a:pt x="150" y="335"/>
                      </a:lnTo>
                      <a:lnTo>
                        <a:pt x="0" y="130"/>
                      </a:lnTo>
                      <a:lnTo>
                        <a:pt x="28" y="79"/>
                      </a:lnTo>
                      <a:lnTo>
                        <a:pt x="61" y="72"/>
                      </a:lnTo>
                      <a:lnTo>
                        <a:pt x="172" y="0"/>
                      </a:lnTo>
                      <a:lnTo>
                        <a:pt x="396" y="58"/>
                      </a:lnTo>
                      <a:lnTo>
                        <a:pt x="460" y="41"/>
                      </a:lnTo>
                      <a:lnTo>
                        <a:pt x="793" y="53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68470" name="Freeform 182"/>
                <p:cNvSpPr>
                  <a:spLocks noChangeAspect="1"/>
                </p:cNvSpPr>
                <p:nvPr/>
              </p:nvSpPr>
              <p:spPr bwMode="auto">
                <a:xfrm>
                  <a:off x="4555" y="1638"/>
                  <a:ext cx="112" cy="105"/>
                </a:xfrm>
                <a:custGeom>
                  <a:avLst/>
                  <a:gdLst>
                    <a:gd name="T0" fmla="*/ 601 w 621"/>
                    <a:gd name="T1" fmla="*/ 0 h 582"/>
                    <a:gd name="T2" fmla="*/ 621 w 621"/>
                    <a:gd name="T3" fmla="*/ 348 h 582"/>
                    <a:gd name="T4" fmla="*/ 414 w 621"/>
                    <a:gd name="T5" fmla="*/ 454 h 582"/>
                    <a:gd name="T6" fmla="*/ 461 w 621"/>
                    <a:gd name="T7" fmla="*/ 520 h 582"/>
                    <a:gd name="T8" fmla="*/ 443 w 621"/>
                    <a:gd name="T9" fmla="*/ 582 h 582"/>
                    <a:gd name="T10" fmla="*/ 131 w 621"/>
                    <a:gd name="T11" fmla="*/ 469 h 582"/>
                    <a:gd name="T12" fmla="*/ 80 w 621"/>
                    <a:gd name="T13" fmla="*/ 269 h 582"/>
                    <a:gd name="T14" fmla="*/ 78 w 621"/>
                    <a:gd name="T15" fmla="*/ 144 h 582"/>
                    <a:gd name="T16" fmla="*/ 9 w 621"/>
                    <a:gd name="T17" fmla="*/ 29 h 582"/>
                    <a:gd name="T18" fmla="*/ 0 w 621"/>
                    <a:gd name="T19" fmla="*/ 18 h 582"/>
                    <a:gd name="T20" fmla="*/ 274 w 621"/>
                    <a:gd name="T21" fmla="*/ 18 h 582"/>
                    <a:gd name="T22" fmla="*/ 369 w 621"/>
                    <a:gd name="T23" fmla="*/ 59 h 582"/>
                    <a:gd name="T24" fmla="*/ 425 w 621"/>
                    <a:gd name="T25" fmla="*/ 18 h 582"/>
                    <a:gd name="T26" fmla="*/ 601 w 621"/>
                    <a:gd name="T27" fmla="*/ 0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21" h="582">
                      <a:moveTo>
                        <a:pt x="601" y="0"/>
                      </a:moveTo>
                      <a:lnTo>
                        <a:pt x="621" y="348"/>
                      </a:lnTo>
                      <a:lnTo>
                        <a:pt x="414" y="454"/>
                      </a:lnTo>
                      <a:lnTo>
                        <a:pt x="461" y="520"/>
                      </a:lnTo>
                      <a:lnTo>
                        <a:pt x="443" y="582"/>
                      </a:lnTo>
                      <a:lnTo>
                        <a:pt x="131" y="469"/>
                      </a:lnTo>
                      <a:lnTo>
                        <a:pt x="80" y="269"/>
                      </a:lnTo>
                      <a:lnTo>
                        <a:pt x="78" y="144"/>
                      </a:lnTo>
                      <a:lnTo>
                        <a:pt x="9" y="29"/>
                      </a:lnTo>
                      <a:lnTo>
                        <a:pt x="0" y="18"/>
                      </a:lnTo>
                      <a:lnTo>
                        <a:pt x="274" y="18"/>
                      </a:lnTo>
                      <a:lnTo>
                        <a:pt x="369" y="59"/>
                      </a:lnTo>
                      <a:lnTo>
                        <a:pt x="425" y="18"/>
                      </a:lnTo>
                      <a:lnTo>
                        <a:pt x="601" y="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68471" name="Freeform 183"/>
                <p:cNvSpPr>
                  <a:spLocks noChangeAspect="1"/>
                </p:cNvSpPr>
                <p:nvPr/>
              </p:nvSpPr>
              <p:spPr bwMode="auto">
                <a:xfrm>
                  <a:off x="4558" y="1532"/>
                  <a:ext cx="117" cy="59"/>
                </a:xfrm>
                <a:custGeom>
                  <a:avLst/>
                  <a:gdLst>
                    <a:gd name="T0" fmla="*/ 0 w 644"/>
                    <a:gd name="T1" fmla="*/ 271 h 324"/>
                    <a:gd name="T2" fmla="*/ 224 w 644"/>
                    <a:gd name="T3" fmla="*/ 324 h 324"/>
                    <a:gd name="T4" fmla="*/ 296 w 644"/>
                    <a:gd name="T5" fmla="*/ 304 h 324"/>
                    <a:gd name="T6" fmla="*/ 624 w 644"/>
                    <a:gd name="T7" fmla="*/ 324 h 324"/>
                    <a:gd name="T8" fmla="*/ 644 w 644"/>
                    <a:gd name="T9" fmla="*/ 109 h 324"/>
                    <a:gd name="T10" fmla="*/ 531 w 644"/>
                    <a:gd name="T11" fmla="*/ 74 h 324"/>
                    <a:gd name="T12" fmla="*/ 447 w 644"/>
                    <a:gd name="T13" fmla="*/ 89 h 324"/>
                    <a:gd name="T14" fmla="*/ 380 w 644"/>
                    <a:gd name="T15" fmla="*/ 79 h 324"/>
                    <a:gd name="T16" fmla="*/ 319 w 644"/>
                    <a:gd name="T17" fmla="*/ 55 h 324"/>
                    <a:gd name="T18" fmla="*/ 263 w 644"/>
                    <a:gd name="T19" fmla="*/ 55 h 324"/>
                    <a:gd name="T20" fmla="*/ 217 w 644"/>
                    <a:gd name="T21" fmla="*/ 66 h 324"/>
                    <a:gd name="T22" fmla="*/ 112 w 644"/>
                    <a:gd name="T23" fmla="*/ 0 h 324"/>
                    <a:gd name="T24" fmla="*/ 119 w 644"/>
                    <a:gd name="T25" fmla="*/ 79 h 324"/>
                    <a:gd name="T26" fmla="*/ 22 w 644"/>
                    <a:gd name="T27" fmla="*/ 252 h 324"/>
                    <a:gd name="T28" fmla="*/ 2 w 644"/>
                    <a:gd name="T29" fmla="*/ 247 h 324"/>
                    <a:gd name="T30" fmla="*/ 0 w 644"/>
                    <a:gd name="T31" fmla="*/ 271 h 3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644" h="324">
                      <a:moveTo>
                        <a:pt x="0" y="271"/>
                      </a:moveTo>
                      <a:lnTo>
                        <a:pt x="224" y="324"/>
                      </a:lnTo>
                      <a:lnTo>
                        <a:pt x="296" y="304"/>
                      </a:lnTo>
                      <a:lnTo>
                        <a:pt x="624" y="324"/>
                      </a:lnTo>
                      <a:lnTo>
                        <a:pt x="644" y="109"/>
                      </a:lnTo>
                      <a:lnTo>
                        <a:pt x="531" y="74"/>
                      </a:lnTo>
                      <a:lnTo>
                        <a:pt x="447" y="89"/>
                      </a:lnTo>
                      <a:lnTo>
                        <a:pt x="380" y="79"/>
                      </a:lnTo>
                      <a:lnTo>
                        <a:pt x="319" y="55"/>
                      </a:lnTo>
                      <a:lnTo>
                        <a:pt x="263" y="55"/>
                      </a:lnTo>
                      <a:lnTo>
                        <a:pt x="217" y="66"/>
                      </a:lnTo>
                      <a:lnTo>
                        <a:pt x="112" y="0"/>
                      </a:lnTo>
                      <a:lnTo>
                        <a:pt x="119" y="79"/>
                      </a:lnTo>
                      <a:lnTo>
                        <a:pt x="22" y="252"/>
                      </a:lnTo>
                      <a:lnTo>
                        <a:pt x="2" y="247"/>
                      </a:lnTo>
                      <a:lnTo>
                        <a:pt x="0" y="271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68472" name="Freeform 184"/>
                <p:cNvSpPr>
                  <a:spLocks noChangeAspect="1"/>
                </p:cNvSpPr>
                <p:nvPr/>
              </p:nvSpPr>
              <p:spPr bwMode="auto">
                <a:xfrm>
                  <a:off x="4303" y="1246"/>
                  <a:ext cx="246" cy="258"/>
                </a:xfrm>
                <a:custGeom>
                  <a:avLst/>
                  <a:gdLst>
                    <a:gd name="T0" fmla="*/ 622 w 1362"/>
                    <a:gd name="T1" fmla="*/ 0 h 1427"/>
                    <a:gd name="T2" fmla="*/ 787 w 1362"/>
                    <a:gd name="T3" fmla="*/ 211 h 1427"/>
                    <a:gd name="T4" fmla="*/ 990 w 1362"/>
                    <a:gd name="T5" fmla="*/ 302 h 1427"/>
                    <a:gd name="T6" fmla="*/ 1020 w 1362"/>
                    <a:gd name="T7" fmla="*/ 353 h 1427"/>
                    <a:gd name="T8" fmla="*/ 1172 w 1362"/>
                    <a:gd name="T9" fmla="*/ 454 h 1427"/>
                    <a:gd name="T10" fmla="*/ 1325 w 1362"/>
                    <a:gd name="T11" fmla="*/ 453 h 1427"/>
                    <a:gd name="T12" fmla="*/ 1362 w 1362"/>
                    <a:gd name="T13" fmla="*/ 471 h 1427"/>
                    <a:gd name="T14" fmla="*/ 1332 w 1362"/>
                    <a:gd name="T15" fmla="*/ 505 h 1427"/>
                    <a:gd name="T16" fmla="*/ 1257 w 1362"/>
                    <a:gd name="T17" fmla="*/ 506 h 1427"/>
                    <a:gd name="T18" fmla="*/ 1261 w 1362"/>
                    <a:gd name="T19" fmla="*/ 554 h 1427"/>
                    <a:gd name="T20" fmla="*/ 1314 w 1362"/>
                    <a:gd name="T21" fmla="*/ 604 h 1427"/>
                    <a:gd name="T22" fmla="*/ 1310 w 1362"/>
                    <a:gd name="T23" fmla="*/ 645 h 1427"/>
                    <a:gd name="T24" fmla="*/ 1203 w 1362"/>
                    <a:gd name="T25" fmla="*/ 818 h 1427"/>
                    <a:gd name="T26" fmla="*/ 1174 w 1362"/>
                    <a:gd name="T27" fmla="*/ 833 h 1427"/>
                    <a:gd name="T28" fmla="*/ 1180 w 1362"/>
                    <a:gd name="T29" fmla="*/ 918 h 1427"/>
                    <a:gd name="T30" fmla="*/ 1113 w 1362"/>
                    <a:gd name="T31" fmla="*/ 943 h 1427"/>
                    <a:gd name="T32" fmla="*/ 1113 w 1362"/>
                    <a:gd name="T33" fmla="*/ 958 h 1427"/>
                    <a:gd name="T34" fmla="*/ 1043 w 1362"/>
                    <a:gd name="T35" fmla="*/ 954 h 1427"/>
                    <a:gd name="T36" fmla="*/ 1034 w 1362"/>
                    <a:gd name="T37" fmla="*/ 986 h 1427"/>
                    <a:gd name="T38" fmla="*/ 971 w 1362"/>
                    <a:gd name="T39" fmla="*/ 1054 h 1427"/>
                    <a:gd name="T40" fmla="*/ 943 w 1362"/>
                    <a:gd name="T41" fmla="*/ 1059 h 1427"/>
                    <a:gd name="T42" fmla="*/ 860 w 1362"/>
                    <a:gd name="T43" fmla="*/ 1233 h 1427"/>
                    <a:gd name="T44" fmla="*/ 808 w 1362"/>
                    <a:gd name="T45" fmla="*/ 1226 h 1427"/>
                    <a:gd name="T46" fmla="*/ 712 w 1362"/>
                    <a:gd name="T47" fmla="*/ 1336 h 1427"/>
                    <a:gd name="T48" fmla="*/ 663 w 1362"/>
                    <a:gd name="T49" fmla="*/ 1346 h 1427"/>
                    <a:gd name="T50" fmla="*/ 649 w 1362"/>
                    <a:gd name="T51" fmla="*/ 1328 h 1427"/>
                    <a:gd name="T52" fmla="*/ 607 w 1362"/>
                    <a:gd name="T53" fmla="*/ 1339 h 1427"/>
                    <a:gd name="T54" fmla="*/ 511 w 1362"/>
                    <a:gd name="T55" fmla="*/ 1427 h 1427"/>
                    <a:gd name="T56" fmla="*/ 412 w 1362"/>
                    <a:gd name="T57" fmla="*/ 1354 h 1427"/>
                    <a:gd name="T58" fmla="*/ 187 w 1362"/>
                    <a:gd name="T59" fmla="*/ 1277 h 1427"/>
                    <a:gd name="T60" fmla="*/ 125 w 1362"/>
                    <a:gd name="T61" fmla="*/ 1210 h 1427"/>
                    <a:gd name="T62" fmla="*/ 135 w 1362"/>
                    <a:gd name="T63" fmla="*/ 1178 h 1427"/>
                    <a:gd name="T64" fmla="*/ 113 w 1362"/>
                    <a:gd name="T65" fmla="*/ 1134 h 1427"/>
                    <a:gd name="T66" fmla="*/ 83 w 1362"/>
                    <a:gd name="T67" fmla="*/ 1127 h 1427"/>
                    <a:gd name="T68" fmla="*/ 66 w 1362"/>
                    <a:gd name="T69" fmla="*/ 1104 h 1427"/>
                    <a:gd name="T70" fmla="*/ 66 w 1362"/>
                    <a:gd name="T71" fmla="*/ 1063 h 1427"/>
                    <a:gd name="T72" fmla="*/ 0 w 1362"/>
                    <a:gd name="T73" fmla="*/ 945 h 1427"/>
                    <a:gd name="T74" fmla="*/ 74 w 1362"/>
                    <a:gd name="T75" fmla="*/ 857 h 1427"/>
                    <a:gd name="T76" fmla="*/ 69 w 1362"/>
                    <a:gd name="T77" fmla="*/ 752 h 1427"/>
                    <a:gd name="T78" fmla="*/ 133 w 1362"/>
                    <a:gd name="T79" fmla="*/ 728 h 1427"/>
                    <a:gd name="T80" fmla="*/ 151 w 1362"/>
                    <a:gd name="T81" fmla="*/ 590 h 1427"/>
                    <a:gd name="T82" fmla="*/ 125 w 1362"/>
                    <a:gd name="T83" fmla="*/ 535 h 1427"/>
                    <a:gd name="T84" fmla="*/ 203 w 1362"/>
                    <a:gd name="T85" fmla="*/ 439 h 1427"/>
                    <a:gd name="T86" fmla="*/ 250 w 1362"/>
                    <a:gd name="T87" fmla="*/ 439 h 1427"/>
                    <a:gd name="T88" fmla="*/ 271 w 1362"/>
                    <a:gd name="T89" fmla="*/ 406 h 1427"/>
                    <a:gd name="T90" fmla="*/ 353 w 1362"/>
                    <a:gd name="T91" fmla="*/ 439 h 1427"/>
                    <a:gd name="T92" fmla="*/ 393 w 1362"/>
                    <a:gd name="T93" fmla="*/ 439 h 1427"/>
                    <a:gd name="T94" fmla="*/ 540 w 1362"/>
                    <a:gd name="T95" fmla="*/ 127 h 1427"/>
                    <a:gd name="T96" fmla="*/ 622 w 1362"/>
                    <a:gd name="T97" fmla="*/ 0 h 14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1362" h="1427">
                      <a:moveTo>
                        <a:pt x="622" y="0"/>
                      </a:moveTo>
                      <a:lnTo>
                        <a:pt x="787" y="211"/>
                      </a:lnTo>
                      <a:lnTo>
                        <a:pt x="990" y="302"/>
                      </a:lnTo>
                      <a:lnTo>
                        <a:pt x="1020" y="353"/>
                      </a:lnTo>
                      <a:lnTo>
                        <a:pt x="1172" y="454"/>
                      </a:lnTo>
                      <a:lnTo>
                        <a:pt x="1325" y="453"/>
                      </a:lnTo>
                      <a:lnTo>
                        <a:pt x="1362" y="471"/>
                      </a:lnTo>
                      <a:lnTo>
                        <a:pt x="1332" y="505"/>
                      </a:lnTo>
                      <a:lnTo>
                        <a:pt x="1257" y="506"/>
                      </a:lnTo>
                      <a:lnTo>
                        <a:pt x="1261" y="554"/>
                      </a:lnTo>
                      <a:lnTo>
                        <a:pt x="1314" y="604"/>
                      </a:lnTo>
                      <a:lnTo>
                        <a:pt x="1310" y="645"/>
                      </a:lnTo>
                      <a:lnTo>
                        <a:pt x="1203" y="818"/>
                      </a:lnTo>
                      <a:lnTo>
                        <a:pt x="1174" y="833"/>
                      </a:lnTo>
                      <a:lnTo>
                        <a:pt x="1180" y="918"/>
                      </a:lnTo>
                      <a:lnTo>
                        <a:pt x="1113" y="943"/>
                      </a:lnTo>
                      <a:lnTo>
                        <a:pt x="1113" y="958"/>
                      </a:lnTo>
                      <a:lnTo>
                        <a:pt x="1043" y="954"/>
                      </a:lnTo>
                      <a:lnTo>
                        <a:pt x="1034" y="986"/>
                      </a:lnTo>
                      <a:lnTo>
                        <a:pt x="971" y="1054"/>
                      </a:lnTo>
                      <a:lnTo>
                        <a:pt x="943" y="1059"/>
                      </a:lnTo>
                      <a:lnTo>
                        <a:pt x="860" y="1233"/>
                      </a:lnTo>
                      <a:lnTo>
                        <a:pt x="808" y="1226"/>
                      </a:lnTo>
                      <a:lnTo>
                        <a:pt x="712" y="1336"/>
                      </a:lnTo>
                      <a:lnTo>
                        <a:pt x="663" y="1346"/>
                      </a:lnTo>
                      <a:lnTo>
                        <a:pt x="649" y="1328"/>
                      </a:lnTo>
                      <a:lnTo>
                        <a:pt x="607" y="1339"/>
                      </a:lnTo>
                      <a:lnTo>
                        <a:pt x="511" y="1427"/>
                      </a:lnTo>
                      <a:lnTo>
                        <a:pt x="412" y="1354"/>
                      </a:lnTo>
                      <a:lnTo>
                        <a:pt x="187" y="1277"/>
                      </a:lnTo>
                      <a:lnTo>
                        <a:pt x="125" y="1210"/>
                      </a:lnTo>
                      <a:lnTo>
                        <a:pt x="135" y="1178"/>
                      </a:lnTo>
                      <a:lnTo>
                        <a:pt x="113" y="1134"/>
                      </a:lnTo>
                      <a:lnTo>
                        <a:pt x="83" y="1127"/>
                      </a:lnTo>
                      <a:lnTo>
                        <a:pt x="66" y="1104"/>
                      </a:lnTo>
                      <a:lnTo>
                        <a:pt x="66" y="1063"/>
                      </a:lnTo>
                      <a:lnTo>
                        <a:pt x="0" y="945"/>
                      </a:lnTo>
                      <a:lnTo>
                        <a:pt x="74" y="857"/>
                      </a:lnTo>
                      <a:lnTo>
                        <a:pt x="69" y="752"/>
                      </a:lnTo>
                      <a:lnTo>
                        <a:pt x="133" y="728"/>
                      </a:lnTo>
                      <a:lnTo>
                        <a:pt x="151" y="590"/>
                      </a:lnTo>
                      <a:lnTo>
                        <a:pt x="125" y="535"/>
                      </a:lnTo>
                      <a:lnTo>
                        <a:pt x="203" y="439"/>
                      </a:lnTo>
                      <a:lnTo>
                        <a:pt x="250" y="439"/>
                      </a:lnTo>
                      <a:lnTo>
                        <a:pt x="271" y="406"/>
                      </a:lnTo>
                      <a:lnTo>
                        <a:pt x="353" y="439"/>
                      </a:lnTo>
                      <a:lnTo>
                        <a:pt x="393" y="439"/>
                      </a:lnTo>
                      <a:lnTo>
                        <a:pt x="540" y="127"/>
                      </a:lnTo>
                      <a:lnTo>
                        <a:pt x="622" y="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268473" name="Freeform 185"/>
                <p:cNvSpPr>
                  <a:spLocks noChangeAspect="1"/>
                </p:cNvSpPr>
                <p:nvPr/>
              </p:nvSpPr>
              <p:spPr bwMode="auto">
                <a:xfrm>
                  <a:off x="4119" y="1200"/>
                  <a:ext cx="296" cy="143"/>
                </a:xfrm>
                <a:custGeom>
                  <a:avLst/>
                  <a:gdLst>
                    <a:gd name="T0" fmla="*/ 1238 w 1642"/>
                    <a:gd name="T1" fmla="*/ 0 h 794"/>
                    <a:gd name="T2" fmla="*/ 1330 w 1642"/>
                    <a:gd name="T3" fmla="*/ 140 h 794"/>
                    <a:gd name="T4" fmla="*/ 1406 w 1642"/>
                    <a:gd name="T5" fmla="*/ 147 h 794"/>
                    <a:gd name="T6" fmla="*/ 1500 w 1642"/>
                    <a:gd name="T7" fmla="*/ 243 h 794"/>
                    <a:gd name="T8" fmla="*/ 1642 w 1642"/>
                    <a:gd name="T9" fmla="*/ 257 h 794"/>
                    <a:gd name="T10" fmla="*/ 1561 w 1642"/>
                    <a:gd name="T11" fmla="*/ 382 h 794"/>
                    <a:gd name="T12" fmla="*/ 1410 w 1642"/>
                    <a:gd name="T13" fmla="*/ 698 h 794"/>
                    <a:gd name="T14" fmla="*/ 1376 w 1642"/>
                    <a:gd name="T15" fmla="*/ 698 h 794"/>
                    <a:gd name="T16" fmla="*/ 1292 w 1642"/>
                    <a:gd name="T17" fmla="*/ 664 h 794"/>
                    <a:gd name="T18" fmla="*/ 1270 w 1642"/>
                    <a:gd name="T19" fmla="*/ 696 h 794"/>
                    <a:gd name="T20" fmla="*/ 1223 w 1642"/>
                    <a:gd name="T21" fmla="*/ 698 h 794"/>
                    <a:gd name="T22" fmla="*/ 1145 w 1642"/>
                    <a:gd name="T23" fmla="*/ 794 h 794"/>
                    <a:gd name="T24" fmla="*/ 1064 w 1642"/>
                    <a:gd name="T25" fmla="*/ 734 h 794"/>
                    <a:gd name="T26" fmla="*/ 1021 w 1642"/>
                    <a:gd name="T27" fmla="*/ 713 h 794"/>
                    <a:gd name="T28" fmla="*/ 724 w 1642"/>
                    <a:gd name="T29" fmla="*/ 744 h 794"/>
                    <a:gd name="T30" fmla="*/ 600 w 1642"/>
                    <a:gd name="T31" fmla="*/ 748 h 794"/>
                    <a:gd name="T32" fmla="*/ 597 w 1642"/>
                    <a:gd name="T33" fmla="*/ 762 h 794"/>
                    <a:gd name="T34" fmla="*/ 514 w 1642"/>
                    <a:gd name="T35" fmla="*/ 768 h 794"/>
                    <a:gd name="T36" fmla="*/ 500 w 1642"/>
                    <a:gd name="T37" fmla="*/ 747 h 794"/>
                    <a:gd name="T38" fmla="*/ 306 w 1642"/>
                    <a:gd name="T39" fmla="*/ 728 h 794"/>
                    <a:gd name="T40" fmla="*/ 267 w 1642"/>
                    <a:gd name="T41" fmla="*/ 625 h 794"/>
                    <a:gd name="T42" fmla="*/ 299 w 1642"/>
                    <a:gd name="T43" fmla="*/ 496 h 794"/>
                    <a:gd name="T44" fmla="*/ 303 w 1642"/>
                    <a:gd name="T45" fmla="*/ 471 h 794"/>
                    <a:gd name="T46" fmla="*/ 224 w 1642"/>
                    <a:gd name="T47" fmla="*/ 387 h 794"/>
                    <a:gd name="T48" fmla="*/ 0 w 1642"/>
                    <a:gd name="T49" fmla="*/ 356 h 794"/>
                    <a:gd name="T50" fmla="*/ 4 w 1642"/>
                    <a:gd name="T51" fmla="*/ 210 h 794"/>
                    <a:gd name="T52" fmla="*/ 46 w 1642"/>
                    <a:gd name="T53" fmla="*/ 210 h 794"/>
                    <a:gd name="T54" fmla="*/ 86 w 1642"/>
                    <a:gd name="T55" fmla="*/ 169 h 794"/>
                    <a:gd name="T56" fmla="*/ 87 w 1642"/>
                    <a:gd name="T57" fmla="*/ 143 h 794"/>
                    <a:gd name="T58" fmla="*/ 689 w 1642"/>
                    <a:gd name="T59" fmla="*/ 145 h 794"/>
                    <a:gd name="T60" fmla="*/ 985 w 1642"/>
                    <a:gd name="T61" fmla="*/ 148 h 794"/>
                    <a:gd name="T62" fmla="*/ 1102 w 1642"/>
                    <a:gd name="T63" fmla="*/ 248 h 794"/>
                    <a:gd name="T64" fmla="*/ 1142 w 1642"/>
                    <a:gd name="T65" fmla="*/ 222 h 794"/>
                    <a:gd name="T66" fmla="*/ 1121 w 1642"/>
                    <a:gd name="T67" fmla="*/ 154 h 794"/>
                    <a:gd name="T68" fmla="*/ 1186 w 1642"/>
                    <a:gd name="T69" fmla="*/ 110 h 794"/>
                    <a:gd name="T70" fmla="*/ 1238 w 1642"/>
                    <a:gd name="T71" fmla="*/ 0 h 7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642" h="794">
                      <a:moveTo>
                        <a:pt x="1238" y="0"/>
                      </a:moveTo>
                      <a:lnTo>
                        <a:pt x="1330" y="140"/>
                      </a:lnTo>
                      <a:lnTo>
                        <a:pt x="1406" y="147"/>
                      </a:lnTo>
                      <a:lnTo>
                        <a:pt x="1500" y="243"/>
                      </a:lnTo>
                      <a:lnTo>
                        <a:pt x="1642" y="257"/>
                      </a:lnTo>
                      <a:lnTo>
                        <a:pt x="1561" y="382"/>
                      </a:lnTo>
                      <a:lnTo>
                        <a:pt x="1410" y="698"/>
                      </a:lnTo>
                      <a:lnTo>
                        <a:pt x="1376" y="698"/>
                      </a:lnTo>
                      <a:lnTo>
                        <a:pt x="1292" y="664"/>
                      </a:lnTo>
                      <a:lnTo>
                        <a:pt x="1270" y="696"/>
                      </a:lnTo>
                      <a:lnTo>
                        <a:pt x="1223" y="698"/>
                      </a:lnTo>
                      <a:lnTo>
                        <a:pt x="1145" y="794"/>
                      </a:lnTo>
                      <a:lnTo>
                        <a:pt x="1064" y="734"/>
                      </a:lnTo>
                      <a:lnTo>
                        <a:pt x="1021" y="713"/>
                      </a:lnTo>
                      <a:lnTo>
                        <a:pt x="724" y="744"/>
                      </a:lnTo>
                      <a:lnTo>
                        <a:pt x="600" y="748"/>
                      </a:lnTo>
                      <a:lnTo>
                        <a:pt x="597" y="762"/>
                      </a:lnTo>
                      <a:lnTo>
                        <a:pt x="514" y="768"/>
                      </a:lnTo>
                      <a:lnTo>
                        <a:pt x="500" y="747"/>
                      </a:lnTo>
                      <a:lnTo>
                        <a:pt x="306" y="728"/>
                      </a:lnTo>
                      <a:lnTo>
                        <a:pt x="267" y="625"/>
                      </a:lnTo>
                      <a:lnTo>
                        <a:pt x="299" y="496"/>
                      </a:lnTo>
                      <a:lnTo>
                        <a:pt x="303" y="471"/>
                      </a:lnTo>
                      <a:lnTo>
                        <a:pt x="224" y="387"/>
                      </a:lnTo>
                      <a:lnTo>
                        <a:pt x="0" y="356"/>
                      </a:lnTo>
                      <a:lnTo>
                        <a:pt x="4" y="210"/>
                      </a:lnTo>
                      <a:lnTo>
                        <a:pt x="46" y="210"/>
                      </a:lnTo>
                      <a:lnTo>
                        <a:pt x="86" y="169"/>
                      </a:lnTo>
                      <a:lnTo>
                        <a:pt x="87" y="143"/>
                      </a:lnTo>
                      <a:lnTo>
                        <a:pt x="689" y="145"/>
                      </a:lnTo>
                      <a:lnTo>
                        <a:pt x="985" y="148"/>
                      </a:lnTo>
                      <a:lnTo>
                        <a:pt x="1102" y="248"/>
                      </a:lnTo>
                      <a:lnTo>
                        <a:pt x="1142" y="222"/>
                      </a:lnTo>
                      <a:lnTo>
                        <a:pt x="1121" y="154"/>
                      </a:lnTo>
                      <a:lnTo>
                        <a:pt x="1186" y="110"/>
                      </a:lnTo>
                      <a:lnTo>
                        <a:pt x="1238" y="0"/>
                      </a:lnTo>
                      <a:close/>
                    </a:path>
                  </a:pathLst>
                </a:custGeom>
                <a:solidFill>
                  <a:srgbClr val="0C3213"/>
                </a:solidFill>
                <a:ln w="190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</p:grpSp>
          <p:sp>
            <p:nvSpPr>
              <p:cNvPr id="268474" name="Freeform 186"/>
              <p:cNvSpPr>
                <a:spLocks noChangeAspect="1"/>
              </p:cNvSpPr>
              <p:nvPr/>
            </p:nvSpPr>
            <p:spPr bwMode="auto">
              <a:xfrm>
                <a:off x="4520" y="1331"/>
                <a:ext cx="140" cy="118"/>
              </a:xfrm>
              <a:custGeom>
                <a:avLst/>
                <a:gdLst>
                  <a:gd name="T0" fmla="*/ 425 w 775"/>
                  <a:gd name="T1" fmla="*/ 655 h 655"/>
                  <a:gd name="T2" fmla="*/ 370 w 775"/>
                  <a:gd name="T3" fmla="*/ 567 h 655"/>
                  <a:gd name="T4" fmla="*/ 263 w 775"/>
                  <a:gd name="T5" fmla="*/ 498 h 655"/>
                  <a:gd name="T6" fmla="*/ 242 w 775"/>
                  <a:gd name="T7" fmla="*/ 474 h 655"/>
                  <a:gd name="T8" fmla="*/ 212 w 775"/>
                  <a:gd name="T9" fmla="*/ 475 h 655"/>
                  <a:gd name="T10" fmla="*/ 203 w 775"/>
                  <a:gd name="T11" fmla="*/ 498 h 655"/>
                  <a:gd name="T12" fmla="*/ 188 w 775"/>
                  <a:gd name="T13" fmla="*/ 494 h 655"/>
                  <a:gd name="T14" fmla="*/ 0 w 775"/>
                  <a:gd name="T15" fmla="*/ 350 h 655"/>
                  <a:gd name="T16" fmla="*/ 108 w 775"/>
                  <a:gd name="T17" fmla="*/ 175 h 655"/>
                  <a:gd name="T18" fmla="*/ 111 w 775"/>
                  <a:gd name="T19" fmla="*/ 133 h 655"/>
                  <a:gd name="T20" fmla="*/ 60 w 775"/>
                  <a:gd name="T21" fmla="*/ 88 h 655"/>
                  <a:gd name="T22" fmla="*/ 55 w 775"/>
                  <a:gd name="T23" fmla="*/ 36 h 655"/>
                  <a:gd name="T24" fmla="*/ 130 w 775"/>
                  <a:gd name="T25" fmla="*/ 35 h 655"/>
                  <a:gd name="T26" fmla="*/ 161 w 775"/>
                  <a:gd name="T27" fmla="*/ 0 h 655"/>
                  <a:gd name="T28" fmla="*/ 332 w 775"/>
                  <a:gd name="T29" fmla="*/ 78 h 655"/>
                  <a:gd name="T30" fmla="*/ 397 w 775"/>
                  <a:gd name="T31" fmla="*/ 72 h 655"/>
                  <a:gd name="T32" fmla="*/ 502 w 775"/>
                  <a:gd name="T33" fmla="*/ 108 h 655"/>
                  <a:gd name="T34" fmla="*/ 528 w 775"/>
                  <a:gd name="T35" fmla="*/ 33 h 655"/>
                  <a:gd name="T36" fmla="*/ 615 w 775"/>
                  <a:gd name="T37" fmla="*/ 156 h 655"/>
                  <a:gd name="T38" fmla="*/ 775 w 775"/>
                  <a:gd name="T39" fmla="*/ 416 h 655"/>
                  <a:gd name="T40" fmla="*/ 717 w 775"/>
                  <a:gd name="T41" fmla="*/ 420 h 655"/>
                  <a:gd name="T42" fmla="*/ 714 w 775"/>
                  <a:gd name="T43" fmla="*/ 408 h 655"/>
                  <a:gd name="T44" fmla="*/ 690 w 775"/>
                  <a:gd name="T45" fmla="*/ 385 h 655"/>
                  <a:gd name="T46" fmla="*/ 641 w 775"/>
                  <a:gd name="T47" fmla="*/ 377 h 655"/>
                  <a:gd name="T48" fmla="*/ 631 w 775"/>
                  <a:gd name="T49" fmla="*/ 400 h 655"/>
                  <a:gd name="T50" fmla="*/ 634 w 775"/>
                  <a:gd name="T51" fmla="*/ 475 h 655"/>
                  <a:gd name="T52" fmla="*/ 610 w 775"/>
                  <a:gd name="T53" fmla="*/ 502 h 655"/>
                  <a:gd name="T54" fmla="*/ 591 w 775"/>
                  <a:gd name="T55" fmla="*/ 511 h 655"/>
                  <a:gd name="T56" fmla="*/ 559 w 775"/>
                  <a:gd name="T57" fmla="*/ 491 h 655"/>
                  <a:gd name="T58" fmla="*/ 520 w 775"/>
                  <a:gd name="T59" fmla="*/ 519 h 655"/>
                  <a:gd name="T60" fmla="*/ 425 w 775"/>
                  <a:gd name="T61" fmla="*/ 655 h 6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75" h="655">
                    <a:moveTo>
                      <a:pt x="425" y="655"/>
                    </a:moveTo>
                    <a:lnTo>
                      <a:pt x="370" y="567"/>
                    </a:lnTo>
                    <a:lnTo>
                      <a:pt x="263" y="498"/>
                    </a:lnTo>
                    <a:lnTo>
                      <a:pt x="242" y="474"/>
                    </a:lnTo>
                    <a:lnTo>
                      <a:pt x="212" y="475"/>
                    </a:lnTo>
                    <a:lnTo>
                      <a:pt x="203" y="498"/>
                    </a:lnTo>
                    <a:lnTo>
                      <a:pt x="188" y="494"/>
                    </a:lnTo>
                    <a:lnTo>
                      <a:pt x="0" y="350"/>
                    </a:lnTo>
                    <a:lnTo>
                      <a:pt x="108" y="175"/>
                    </a:lnTo>
                    <a:lnTo>
                      <a:pt x="111" y="133"/>
                    </a:lnTo>
                    <a:lnTo>
                      <a:pt x="60" y="88"/>
                    </a:lnTo>
                    <a:lnTo>
                      <a:pt x="55" y="36"/>
                    </a:lnTo>
                    <a:lnTo>
                      <a:pt x="130" y="35"/>
                    </a:lnTo>
                    <a:lnTo>
                      <a:pt x="161" y="0"/>
                    </a:lnTo>
                    <a:lnTo>
                      <a:pt x="332" y="78"/>
                    </a:lnTo>
                    <a:lnTo>
                      <a:pt x="397" y="72"/>
                    </a:lnTo>
                    <a:lnTo>
                      <a:pt x="502" y="108"/>
                    </a:lnTo>
                    <a:lnTo>
                      <a:pt x="528" y="33"/>
                    </a:lnTo>
                    <a:lnTo>
                      <a:pt x="615" y="156"/>
                    </a:lnTo>
                    <a:lnTo>
                      <a:pt x="775" y="416"/>
                    </a:lnTo>
                    <a:lnTo>
                      <a:pt x="717" y="420"/>
                    </a:lnTo>
                    <a:lnTo>
                      <a:pt x="714" y="408"/>
                    </a:lnTo>
                    <a:lnTo>
                      <a:pt x="690" y="385"/>
                    </a:lnTo>
                    <a:lnTo>
                      <a:pt x="641" y="377"/>
                    </a:lnTo>
                    <a:lnTo>
                      <a:pt x="631" y="400"/>
                    </a:lnTo>
                    <a:lnTo>
                      <a:pt x="634" y="475"/>
                    </a:lnTo>
                    <a:lnTo>
                      <a:pt x="610" y="502"/>
                    </a:lnTo>
                    <a:lnTo>
                      <a:pt x="591" y="511"/>
                    </a:lnTo>
                    <a:lnTo>
                      <a:pt x="559" y="491"/>
                    </a:lnTo>
                    <a:lnTo>
                      <a:pt x="520" y="519"/>
                    </a:lnTo>
                    <a:lnTo>
                      <a:pt x="425" y="655"/>
                    </a:lnTo>
                    <a:close/>
                  </a:path>
                </a:pathLst>
              </a:custGeom>
              <a:solidFill>
                <a:srgbClr val="3366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68483" name="Group 195"/>
          <p:cNvGrpSpPr>
            <a:grpSpLocks/>
          </p:cNvGrpSpPr>
          <p:nvPr/>
        </p:nvGrpSpPr>
        <p:grpSpPr bwMode="auto">
          <a:xfrm>
            <a:off x="6875463" y="1558925"/>
            <a:ext cx="1846262" cy="581025"/>
            <a:chOff x="4331" y="982"/>
            <a:chExt cx="1163" cy="366"/>
          </a:xfrm>
        </p:grpSpPr>
        <p:sp>
          <p:nvSpPr>
            <p:cNvPr id="268484" name="Text Box 196"/>
            <p:cNvSpPr txBox="1">
              <a:spLocks noChangeArrowheads="1"/>
            </p:cNvSpPr>
            <p:nvPr/>
          </p:nvSpPr>
          <p:spPr bwMode="auto">
            <a:xfrm>
              <a:off x="4331" y="982"/>
              <a:ext cx="454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Pecém</a:t>
              </a:r>
            </a:p>
          </p:txBody>
        </p:sp>
        <p:pic>
          <p:nvPicPr>
            <p:cNvPr id="268485" name="Picture 197" descr="Imagem3"/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4" y="1141"/>
              <a:ext cx="162" cy="10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68486" name="Text Box 198"/>
            <p:cNvSpPr txBox="1">
              <a:spLocks noChangeArrowheads="1"/>
            </p:cNvSpPr>
            <p:nvPr/>
          </p:nvSpPr>
          <p:spPr bwMode="auto">
            <a:xfrm>
              <a:off x="4641" y="1162"/>
              <a:ext cx="85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Mucuripe</a:t>
              </a:r>
            </a:p>
          </p:txBody>
        </p:sp>
        <p:pic>
          <p:nvPicPr>
            <p:cNvPr id="268487" name="Picture 199" descr="Imagem3"/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22" y="1246"/>
              <a:ext cx="156" cy="10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68488" name="Text Box 200"/>
          <p:cNvSpPr txBox="1">
            <a:spLocks noChangeArrowheads="1"/>
          </p:cNvSpPr>
          <p:nvPr/>
        </p:nvSpPr>
        <p:spPr bwMode="auto">
          <a:xfrm>
            <a:off x="114300" y="3849688"/>
            <a:ext cx="40227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Valor</a:t>
            </a:r>
            <a:r>
              <a:rPr lang="pt-BR"/>
              <a:t> </a:t>
            </a:r>
            <a:r>
              <a:rPr lang="pt-BR">
                <a:solidFill>
                  <a:srgbClr val="066168"/>
                </a:solidFill>
                <a:latin typeface="Verdana" pitchFamily="34" charset="0"/>
              </a:rPr>
              <a:t>216 mil</a:t>
            </a:r>
            <a:endParaRPr lang="pt-BR" b="0">
              <a:solidFill>
                <a:srgbClr val="066168"/>
              </a:solidFill>
              <a:latin typeface="Verdana" pitchFamily="34" charset="0"/>
            </a:endParaRPr>
          </a:p>
        </p:txBody>
      </p:sp>
      <p:sp>
        <p:nvSpPr>
          <p:cNvPr id="268489" name="Line 201"/>
          <p:cNvSpPr>
            <a:spLocks noChangeShapeType="1"/>
          </p:cNvSpPr>
          <p:nvPr/>
        </p:nvSpPr>
        <p:spPr bwMode="auto">
          <a:xfrm>
            <a:off x="107950" y="3778250"/>
            <a:ext cx="3594100" cy="14288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268490" name="Group 202"/>
          <p:cNvGrpSpPr>
            <a:grpSpLocks/>
          </p:cNvGrpSpPr>
          <p:nvPr/>
        </p:nvGrpSpPr>
        <p:grpSpPr bwMode="auto">
          <a:xfrm>
            <a:off x="0" y="1063625"/>
            <a:ext cx="3419475" cy="304800"/>
            <a:chOff x="0" y="670"/>
            <a:chExt cx="2154" cy="192"/>
          </a:xfrm>
        </p:grpSpPr>
        <p:sp>
          <p:nvSpPr>
            <p:cNvPr id="268491" name="Rectangle 203"/>
            <p:cNvSpPr>
              <a:spLocks noChangeArrowheads="1"/>
            </p:cNvSpPr>
            <p:nvPr/>
          </p:nvSpPr>
          <p:spPr bwMode="auto">
            <a:xfrm>
              <a:off x="0" y="687"/>
              <a:ext cx="158" cy="136"/>
            </a:xfrm>
            <a:prstGeom prst="rect">
              <a:avLst/>
            </a:prstGeom>
            <a:solidFill>
              <a:srgbClr val="07767E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68492" name="Text Box 204"/>
            <p:cNvSpPr txBox="1">
              <a:spLocks noChangeArrowheads="1"/>
            </p:cNvSpPr>
            <p:nvPr/>
          </p:nvSpPr>
          <p:spPr bwMode="auto">
            <a:xfrm>
              <a:off x="178" y="670"/>
              <a:ext cx="1976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400">
                  <a:solidFill>
                    <a:srgbClr val="066168"/>
                  </a:solidFill>
                  <a:latin typeface="Verdana" pitchFamily="34" charset="0"/>
                </a:rPr>
                <a:t>PRODUÇÃO DE MEL</a:t>
              </a:r>
            </a:p>
          </p:txBody>
        </p:sp>
      </p:grpSp>
      <p:sp>
        <p:nvSpPr>
          <p:cNvPr id="268495" name="Rectangle 207"/>
          <p:cNvSpPr>
            <a:spLocks noChangeArrowheads="1"/>
          </p:cNvSpPr>
          <p:nvPr/>
        </p:nvSpPr>
        <p:spPr bwMode="auto">
          <a:xfrm>
            <a:off x="0" y="1519238"/>
            <a:ext cx="2916238" cy="39687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pt-BR" sz="1400">
              <a:solidFill>
                <a:schemeClr val="bg1"/>
              </a:solidFill>
              <a:latin typeface="Verdana" pitchFamily="34" charset="0"/>
            </a:endParaRPr>
          </a:p>
        </p:txBody>
      </p:sp>
      <p:sp>
        <p:nvSpPr>
          <p:cNvPr id="268496" name="Text Box 208"/>
          <p:cNvSpPr txBox="1">
            <a:spLocks noChangeArrowheads="1"/>
          </p:cNvSpPr>
          <p:nvPr/>
        </p:nvSpPr>
        <p:spPr bwMode="auto">
          <a:xfrm>
            <a:off x="714375" y="1565275"/>
            <a:ext cx="14890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pt-BR" sz="1400" dirty="0" smtClean="0">
                <a:solidFill>
                  <a:schemeClr val="bg1"/>
                </a:solidFill>
                <a:latin typeface="Verdana" pitchFamily="34" charset="0"/>
              </a:rPr>
              <a:t>Polo </a:t>
            </a:r>
            <a:r>
              <a:rPr lang="pt-BR" sz="1400" dirty="0">
                <a:solidFill>
                  <a:schemeClr val="bg1"/>
                </a:solidFill>
                <a:latin typeface="Verdana" pitchFamily="34" charset="0"/>
              </a:rPr>
              <a:t>Baturité</a:t>
            </a:r>
          </a:p>
        </p:txBody>
      </p:sp>
      <p:sp>
        <p:nvSpPr>
          <p:cNvPr id="268497" name="Text Box 209"/>
          <p:cNvSpPr txBox="1">
            <a:spLocks noChangeArrowheads="1"/>
          </p:cNvSpPr>
          <p:nvPr/>
        </p:nvSpPr>
        <p:spPr bwMode="auto">
          <a:xfrm rot="5400000" flipH="1">
            <a:off x="7571582" y="4620418"/>
            <a:ext cx="2978150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pt-BR" sz="800">
                <a:solidFill>
                  <a:srgbClr val="066168"/>
                </a:solidFill>
                <a:latin typeface="Verdana" pitchFamily="34" charset="0"/>
              </a:rPr>
              <a:t>Fonte: IBGE - Pesquisa Pecuária Municipal/2009</a:t>
            </a:r>
          </a:p>
        </p:txBody>
      </p:sp>
      <p:grpSp>
        <p:nvGrpSpPr>
          <p:cNvPr id="268475" name="Group 187"/>
          <p:cNvGrpSpPr>
            <a:grpSpLocks/>
          </p:cNvGrpSpPr>
          <p:nvPr/>
        </p:nvGrpSpPr>
        <p:grpSpPr bwMode="auto">
          <a:xfrm>
            <a:off x="6843713" y="2286000"/>
            <a:ext cx="2265362" cy="752475"/>
            <a:chOff x="4311" y="1440"/>
            <a:chExt cx="1427" cy="474"/>
          </a:xfrm>
        </p:grpSpPr>
        <p:sp>
          <p:nvSpPr>
            <p:cNvPr id="268476" name="Text Box 188"/>
            <p:cNvSpPr txBox="1">
              <a:spLocks noChangeArrowheads="1"/>
            </p:cNvSpPr>
            <p:nvPr/>
          </p:nvSpPr>
          <p:spPr bwMode="auto">
            <a:xfrm>
              <a:off x="4770" y="1440"/>
              <a:ext cx="96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Baturité</a:t>
              </a:r>
            </a:p>
          </p:txBody>
        </p:sp>
        <p:grpSp>
          <p:nvGrpSpPr>
            <p:cNvPr id="268477" name="Group 189"/>
            <p:cNvGrpSpPr>
              <a:grpSpLocks/>
            </p:cNvGrpSpPr>
            <p:nvPr/>
          </p:nvGrpSpPr>
          <p:grpSpPr bwMode="auto">
            <a:xfrm>
              <a:off x="4311" y="1610"/>
              <a:ext cx="372" cy="304"/>
              <a:chOff x="4311" y="1610"/>
              <a:chExt cx="372" cy="304"/>
            </a:xfrm>
          </p:grpSpPr>
          <p:sp>
            <p:nvSpPr>
              <p:cNvPr id="268478" name="Freeform 190"/>
              <p:cNvSpPr>
                <a:spLocks noChangeAspect="1"/>
              </p:cNvSpPr>
              <p:nvPr/>
            </p:nvSpPr>
            <p:spPr bwMode="auto">
              <a:xfrm>
                <a:off x="4482" y="1644"/>
                <a:ext cx="97" cy="105"/>
              </a:xfrm>
              <a:custGeom>
                <a:avLst/>
                <a:gdLst>
                  <a:gd name="T0" fmla="*/ 2 w 539"/>
                  <a:gd name="T1" fmla="*/ 437 h 582"/>
                  <a:gd name="T2" fmla="*/ 102 w 539"/>
                  <a:gd name="T3" fmla="*/ 570 h 582"/>
                  <a:gd name="T4" fmla="*/ 148 w 539"/>
                  <a:gd name="T5" fmla="*/ 582 h 582"/>
                  <a:gd name="T6" fmla="*/ 240 w 539"/>
                  <a:gd name="T7" fmla="*/ 550 h 582"/>
                  <a:gd name="T8" fmla="*/ 283 w 539"/>
                  <a:gd name="T9" fmla="*/ 475 h 582"/>
                  <a:gd name="T10" fmla="*/ 316 w 539"/>
                  <a:gd name="T11" fmla="*/ 483 h 582"/>
                  <a:gd name="T12" fmla="*/ 408 w 539"/>
                  <a:gd name="T13" fmla="*/ 475 h 582"/>
                  <a:gd name="T14" fmla="*/ 539 w 539"/>
                  <a:gd name="T15" fmla="*/ 437 h 582"/>
                  <a:gd name="T16" fmla="*/ 488 w 539"/>
                  <a:gd name="T17" fmla="*/ 229 h 582"/>
                  <a:gd name="T18" fmla="*/ 488 w 539"/>
                  <a:gd name="T19" fmla="*/ 112 h 582"/>
                  <a:gd name="T20" fmla="*/ 414 w 539"/>
                  <a:gd name="T21" fmla="*/ 0 h 582"/>
                  <a:gd name="T22" fmla="*/ 107 w 539"/>
                  <a:gd name="T23" fmla="*/ 104 h 582"/>
                  <a:gd name="T24" fmla="*/ 69 w 539"/>
                  <a:gd name="T25" fmla="*/ 124 h 582"/>
                  <a:gd name="T26" fmla="*/ 30 w 539"/>
                  <a:gd name="T27" fmla="*/ 163 h 582"/>
                  <a:gd name="T28" fmla="*/ 0 w 539"/>
                  <a:gd name="T29" fmla="*/ 301 h 582"/>
                  <a:gd name="T30" fmla="*/ 2 w 539"/>
                  <a:gd name="T31" fmla="*/ 437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39" h="582">
                    <a:moveTo>
                      <a:pt x="2" y="437"/>
                    </a:moveTo>
                    <a:lnTo>
                      <a:pt x="102" y="570"/>
                    </a:lnTo>
                    <a:lnTo>
                      <a:pt x="148" y="582"/>
                    </a:lnTo>
                    <a:lnTo>
                      <a:pt x="240" y="550"/>
                    </a:lnTo>
                    <a:lnTo>
                      <a:pt x="283" y="475"/>
                    </a:lnTo>
                    <a:lnTo>
                      <a:pt x="316" y="483"/>
                    </a:lnTo>
                    <a:lnTo>
                      <a:pt x="408" y="475"/>
                    </a:lnTo>
                    <a:lnTo>
                      <a:pt x="539" y="437"/>
                    </a:lnTo>
                    <a:lnTo>
                      <a:pt x="488" y="229"/>
                    </a:lnTo>
                    <a:lnTo>
                      <a:pt x="488" y="112"/>
                    </a:lnTo>
                    <a:lnTo>
                      <a:pt x="414" y="0"/>
                    </a:lnTo>
                    <a:lnTo>
                      <a:pt x="107" y="104"/>
                    </a:lnTo>
                    <a:lnTo>
                      <a:pt x="69" y="124"/>
                    </a:lnTo>
                    <a:lnTo>
                      <a:pt x="30" y="163"/>
                    </a:lnTo>
                    <a:lnTo>
                      <a:pt x="0" y="301"/>
                    </a:lnTo>
                    <a:lnTo>
                      <a:pt x="2" y="437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479" name="Freeform 191"/>
              <p:cNvSpPr>
                <a:spLocks noChangeAspect="1"/>
              </p:cNvSpPr>
              <p:nvPr/>
            </p:nvSpPr>
            <p:spPr bwMode="auto">
              <a:xfrm>
                <a:off x="4511" y="1723"/>
                <a:ext cx="172" cy="178"/>
              </a:xfrm>
              <a:custGeom>
                <a:avLst/>
                <a:gdLst>
                  <a:gd name="T0" fmla="*/ 952 w 954"/>
                  <a:gd name="T1" fmla="*/ 424 h 992"/>
                  <a:gd name="T2" fmla="*/ 954 w 954"/>
                  <a:gd name="T3" fmla="*/ 330 h 992"/>
                  <a:gd name="T4" fmla="*/ 706 w 954"/>
                  <a:gd name="T5" fmla="*/ 51 h 992"/>
                  <a:gd name="T6" fmla="*/ 688 w 954"/>
                  <a:gd name="T7" fmla="*/ 115 h 992"/>
                  <a:gd name="T8" fmla="*/ 376 w 954"/>
                  <a:gd name="T9" fmla="*/ 0 h 992"/>
                  <a:gd name="T10" fmla="*/ 240 w 954"/>
                  <a:gd name="T11" fmla="*/ 158 h 992"/>
                  <a:gd name="T12" fmla="*/ 84 w 954"/>
                  <a:gd name="T13" fmla="*/ 207 h 992"/>
                  <a:gd name="T14" fmla="*/ 46 w 954"/>
                  <a:gd name="T15" fmla="*/ 273 h 992"/>
                  <a:gd name="T16" fmla="*/ 54 w 954"/>
                  <a:gd name="T17" fmla="*/ 389 h 992"/>
                  <a:gd name="T18" fmla="*/ 87 w 954"/>
                  <a:gd name="T19" fmla="*/ 444 h 992"/>
                  <a:gd name="T20" fmla="*/ 92 w 954"/>
                  <a:gd name="T21" fmla="*/ 513 h 992"/>
                  <a:gd name="T22" fmla="*/ 0 w 954"/>
                  <a:gd name="T23" fmla="*/ 593 h 992"/>
                  <a:gd name="T24" fmla="*/ 115 w 954"/>
                  <a:gd name="T25" fmla="*/ 856 h 992"/>
                  <a:gd name="T26" fmla="*/ 120 w 954"/>
                  <a:gd name="T27" fmla="*/ 939 h 992"/>
                  <a:gd name="T28" fmla="*/ 392 w 954"/>
                  <a:gd name="T29" fmla="*/ 992 h 992"/>
                  <a:gd name="T30" fmla="*/ 483 w 954"/>
                  <a:gd name="T31" fmla="*/ 892 h 992"/>
                  <a:gd name="T32" fmla="*/ 568 w 954"/>
                  <a:gd name="T33" fmla="*/ 902 h 992"/>
                  <a:gd name="T34" fmla="*/ 583 w 954"/>
                  <a:gd name="T35" fmla="*/ 892 h 992"/>
                  <a:gd name="T36" fmla="*/ 647 w 954"/>
                  <a:gd name="T37" fmla="*/ 902 h 992"/>
                  <a:gd name="T38" fmla="*/ 859 w 954"/>
                  <a:gd name="T39" fmla="*/ 673 h 992"/>
                  <a:gd name="T40" fmla="*/ 913 w 954"/>
                  <a:gd name="T41" fmla="*/ 667 h 992"/>
                  <a:gd name="T42" fmla="*/ 930 w 954"/>
                  <a:gd name="T43" fmla="*/ 534 h 992"/>
                  <a:gd name="T44" fmla="*/ 872 w 954"/>
                  <a:gd name="T45" fmla="*/ 501 h 992"/>
                  <a:gd name="T46" fmla="*/ 880 w 954"/>
                  <a:gd name="T47" fmla="*/ 458 h 992"/>
                  <a:gd name="T48" fmla="*/ 952 w 954"/>
                  <a:gd name="T49" fmla="*/ 424 h 9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54" h="992">
                    <a:moveTo>
                      <a:pt x="952" y="424"/>
                    </a:moveTo>
                    <a:lnTo>
                      <a:pt x="954" y="330"/>
                    </a:lnTo>
                    <a:lnTo>
                      <a:pt x="706" y="51"/>
                    </a:lnTo>
                    <a:lnTo>
                      <a:pt x="688" y="115"/>
                    </a:lnTo>
                    <a:lnTo>
                      <a:pt x="376" y="0"/>
                    </a:lnTo>
                    <a:lnTo>
                      <a:pt x="240" y="158"/>
                    </a:lnTo>
                    <a:lnTo>
                      <a:pt x="84" y="207"/>
                    </a:lnTo>
                    <a:lnTo>
                      <a:pt x="46" y="273"/>
                    </a:lnTo>
                    <a:lnTo>
                      <a:pt x="54" y="389"/>
                    </a:lnTo>
                    <a:lnTo>
                      <a:pt x="87" y="444"/>
                    </a:lnTo>
                    <a:lnTo>
                      <a:pt x="92" y="513"/>
                    </a:lnTo>
                    <a:lnTo>
                      <a:pt x="0" y="593"/>
                    </a:lnTo>
                    <a:lnTo>
                      <a:pt x="115" y="856"/>
                    </a:lnTo>
                    <a:lnTo>
                      <a:pt x="120" y="939"/>
                    </a:lnTo>
                    <a:lnTo>
                      <a:pt x="392" y="992"/>
                    </a:lnTo>
                    <a:lnTo>
                      <a:pt x="483" y="892"/>
                    </a:lnTo>
                    <a:lnTo>
                      <a:pt x="568" y="902"/>
                    </a:lnTo>
                    <a:lnTo>
                      <a:pt x="583" y="892"/>
                    </a:lnTo>
                    <a:lnTo>
                      <a:pt x="647" y="902"/>
                    </a:lnTo>
                    <a:lnTo>
                      <a:pt x="859" y="673"/>
                    </a:lnTo>
                    <a:lnTo>
                      <a:pt x="913" y="667"/>
                    </a:lnTo>
                    <a:lnTo>
                      <a:pt x="930" y="534"/>
                    </a:lnTo>
                    <a:lnTo>
                      <a:pt x="872" y="501"/>
                    </a:lnTo>
                    <a:lnTo>
                      <a:pt x="880" y="458"/>
                    </a:lnTo>
                    <a:lnTo>
                      <a:pt x="952" y="424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480" name="Freeform 192"/>
              <p:cNvSpPr>
                <a:spLocks noChangeAspect="1"/>
              </p:cNvSpPr>
              <p:nvPr/>
            </p:nvSpPr>
            <p:spPr bwMode="auto">
              <a:xfrm>
                <a:off x="4394" y="1684"/>
                <a:ext cx="185" cy="230"/>
              </a:xfrm>
              <a:custGeom>
                <a:avLst/>
                <a:gdLst>
                  <a:gd name="T0" fmla="*/ 855 w 1024"/>
                  <a:gd name="T1" fmla="*/ 1167 h 1276"/>
                  <a:gd name="T2" fmla="*/ 699 w 1024"/>
                  <a:gd name="T3" fmla="*/ 1276 h 1276"/>
                  <a:gd name="T4" fmla="*/ 594 w 1024"/>
                  <a:gd name="T5" fmla="*/ 1142 h 1276"/>
                  <a:gd name="T6" fmla="*/ 564 w 1024"/>
                  <a:gd name="T7" fmla="*/ 1154 h 1276"/>
                  <a:gd name="T8" fmla="*/ 464 w 1024"/>
                  <a:gd name="T9" fmla="*/ 987 h 1276"/>
                  <a:gd name="T10" fmla="*/ 254 w 1024"/>
                  <a:gd name="T11" fmla="*/ 1021 h 1276"/>
                  <a:gd name="T12" fmla="*/ 318 w 1024"/>
                  <a:gd name="T13" fmla="*/ 724 h 1276"/>
                  <a:gd name="T14" fmla="*/ 236 w 1024"/>
                  <a:gd name="T15" fmla="*/ 711 h 1276"/>
                  <a:gd name="T16" fmla="*/ 195 w 1024"/>
                  <a:gd name="T17" fmla="*/ 655 h 1276"/>
                  <a:gd name="T18" fmla="*/ 144 w 1024"/>
                  <a:gd name="T19" fmla="*/ 668 h 1276"/>
                  <a:gd name="T20" fmla="*/ 128 w 1024"/>
                  <a:gd name="T21" fmla="*/ 693 h 1276"/>
                  <a:gd name="T22" fmla="*/ 57 w 1024"/>
                  <a:gd name="T23" fmla="*/ 693 h 1276"/>
                  <a:gd name="T24" fmla="*/ 22 w 1024"/>
                  <a:gd name="T25" fmla="*/ 602 h 1276"/>
                  <a:gd name="T26" fmla="*/ 80 w 1024"/>
                  <a:gd name="T27" fmla="*/ 450 h 1276"/>
                  <a:gd name="T28" fmla="*/ 11 w 1024"/>
                  <a:gd name="T29" fmla="*/ 474 h 1276"/>
                  <a:gd name="T30" fmla="*/ 0 w 1024"/>
                  <a:gd name="T31" fmla="*/ 230 h 1276"/>
                  <a:gd name="T32" fmla="*/ 73 w 1024"/>
                  <a:gd name="T33" fmla="*/ 44 h 1276"/>
                  <a:gd name="T34" fmla="*/ 190 w 1024"/>
                  <a:gd name="T35" fmla="*/ 52 h 1276"/>
                  <a:gd name="T36" fmla="*/ 239 w 1024"/>
                  <a:gd name="T37" fmla="*/ 0 h 1276"/>
                  <a:gd name="T38" fmla="*/ 293 w 1024"/>
                  <a:gd name="T39" fmla="*/ 13 h 1276"/>
                  <a:gd name="T40" fmla="*/ 374 w 1024"/>
                  <a:gd name="T41" fmla="*/ 203 h 1276"/>
                  <a:gd name="T42" fmla="*/ 446 w 1024"/>
                  <a:gd name="T43" fmla="*/ 243 h 1276"/>
                  <a:gd name="T44" fmla="*/ 487 w 1024"/>
                  <a:gd name="T45" fmla="*/ 230 h 1276"/>
                  <a:gd name="T46" fmla="*/ 487 w 1024"/>
                  <a:gd name="T47" fmla="*/ 218 h 1276"/>
                  <a:gd name="T48" fmla="*/ 587 w 1024"/>
                  <a:gd name="T49" fmla="*/ 343 h 1276"/>
                  <a:gd name="T50" fmla="*/ 630 w 1024"/>
                  <a:gd name="T51" fmla="*/ 358 h 1276"/>
                  <a:gd name="T52" fmla="*/ 725 w 1024"/>
                  <a:gd name="T53" fmla="*/ 326 h 1276"/>
                  <a:gd name="T54" fmla="*/ 768 w 1024"/>
                  <a:gd name="T55" fmla="*/ 254 h 1276"/>
                  <a:gd name="T56" fmla="*/ 801 w 1024"/>
                  <a:gd name="T57" fmla="*/ 259 h 1276"/>
                  <a:gd name="T58" fmla="*/ 893 w 1024"/>
                  <a:gd name="T59" fmla="*/ 251 h 1276"/>
                  <a:gd name="T60" fmla="*/ 1024 w 1024"/>
                  <a:gd name="T61" fmla="*/ 213 h 1276"/>
                  <a:gd name="T62" fmla="*/ 890 w 1024"/>
                  <a:gd name="T63" fmla="*/ 373 h 1276"/>
                  <a:gd name="T64" fmla="*/ 735 w 1024"/>
                  <a:gd name="T65" fmla="*/ 420 h 1276"/>
                  <a:gd name="T66" fmla="*/ 694 w 1024"/>
                  <a:gd name="T67" fmla="*/ 486 h 1276"/>
                  <a:gd name="T68" fmla="*/ 702 w 1024"/>
                  <a:gd name="T69" fmla="*/ 604 h 1276"/>
                  <a:gd name="T70" fmla="*/ 740 w 1024"/>
                  <a:gd name="T71" fmla="*/ 661 h 1276"/>
                  <a:gd name="T72" fmla="*/ 735 w 1024"/>
                  <a:gd name="T73" fmla="*/ 735 h 1276"/>
                  <a:gd name="T74" fmla="*/ 651 w 1024"/>
                  <a:gd name="T75" fmla="*/ 804 h 1276"/>
                  <a:gd name="T76" fmla="*/ 766 w 1024"/>
                  <a:gd name="T77" fmla="*/ 1080 h 1276"/>
                  <a:gd name="T78" fmla="*/ 771 w 1024"/>
                  <a:gd name="T79" fmla="*/ 1152 h 1276"/>
                  <a:gd name="T80" fmla="*/ 855 w 1024"/>
                  <a:gd name="T81" fmla="*/ 1167 h 1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24" h="1276">
                    <a:moveTo>
                      <a:pt x="855" y="1167"/>
                    </a:moveTo>
                    <a:lnTo>
                      <a:pt x="699" y="1276"/>
                    </a:lnTo>
                    <a:lnTo>
                      <a:pt x="594" y="1142"/>
                    </a:lnTo>
                    <a:lnTo>
                      <a:pt x="564" y="1154"/>
                    </a:lnTo>
                    <a:lnTo>
                      <a:pt x="464" y="987"/>
                    </a:lnTo>
                    <a:lnTo>
                      <a:pt x="254" y="1021"/>
                    </a:lnTo>
                    <a:lnTo>
                      <a:pt x="318" y="724"/>
                    </a:lnTo>
                    <a:lnTo>
                      <a:pt x="236" y="711"/>
                    </a:lnTo>
                    <a:lnTo>
                      <a:pt x="195" y="655"/>
                    </a:lnTo>
                    <a:lnTo>
                      <a:pt x="144" y="668"/>
                    </a:lnTo>
                    <a:lnTo>
                      <a:pt x="128" y="693"/>
                    </a:lnTo>
                    <a:lnTo>
                      <a:pt x="57" y="693"/>
                    </a:lnTo>
                    <a:lnTo>
                      <a:pt x="22" y="602"/>
                    </a:lnTo>
                    <a:lnTo>
                      <a:pt x="80" y="450"/>
                    </a:lnTo>
                    <a:lnTo>
                      <a:pt x="11" y="474"/>
                    </a:lnTo>
                    <a:lnTo>
                      <a:pt x="0" y="230"/>
                    </a:lnTo>
                    <a:lnTo>
                      <a:pt x="73" y="44"/>
                    </a:lnTo>
                    <a:lnTo>
                      <a:pt x="190" y="52"/>
                    </a:lnTo>
                    <a:lnTo>
                      <a:pt x="239" y="0"/>
                    </a:lnTo>
                    <a:lnTo>
                      <a:pt x="293" y="13"/>
                    </a:lnTo>
                    <a:lnTo>
                      <a:pt x="374" y="203"/>
                    </a:lnTo>
                    <a:lnTo>
                      <a:pt x="446" y="243"/>
                    </a:lnTo>
                    <a:lnTo>
                      <a:pt x="487" y="230"/>
                    </a:lnTo>
                    <a:lnTo>
                      <a:pt x="487" y="218"/>
                    </a:lnTo>
                    <a:lnTo>
                      <a:pt x="587" y="343"/>
                    </a:lnTo>
                    <a:lnTo>
                      <a:pt x="630" y="358"/>
                    </a:lnTo>
                    <a:lnTo>
                      <a:pt x="725" y="326"/>
                    </a:lnTo>
                    <a:lnTo>
                      <a:pt x="768" y="254"/>
                    </a:lnTo>
                    <a:lnTo>
                      <a:pt x="801" y="259"/>
                    </a:lnTo>
                    <a:lnTo>
                      <a:pt x="893" y="251"/>
                    </a:lnTo>
                    <a:lnTo>
                      <a:pt x="1024" y="213"/>
                    </a:lnTo>
                    <a:lnTo>
                      <a:pt x="890" y="373"/>
                    </a:lnTo>
                    <a:lnTo>
                      <a:pt x="735" y="420"/>
                    </a:lnTo>
                    <a:lnTo>
                      <a:pt x="694" y="486"/>
                    </a:lnTo>
                    <a:lnTo>
                      <a:pt x="702" y="604"/>
                    </a:lnTo>
                    <a:lnTo>
                      <a:pt x="740" y="661"/>
                    </a:lnTo>
                    <a:lnTo>
                      <a:pt x="735" y="735"/>
                    </a:lnTo>
                    <a:lnTo>
                      <a:pt x="651" y="804"/>
                    </a:lnTo>
                    <a:lnTo>
                      <a:pt x="766" y="1080"/>
                    </a:lnTo>
                    <a:lnTo>
                      <a:pt x="771" y="1152"/>
                    </a:lnTo>
                    <a:lnTo>
                      <a:pt x="855" y="1167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68481" name="Freeform 193"/>
              <p:cNvSpPr>
                <a:spLocks noChangeAspect="1"/>
              </p:cNvSpPr>
              <p:nvPr/>
            </p:nvSpPr>
            <p:spPr bwMode="auto">
              <a:xfrm>
                <a:off x="4311" y="1610"/>
                <a:ext cx="55" cy="87"/>
              </a:xfrm>
              <a:custGeom>
                <a:avLst/>
                <a:gdLst>
                  <a:gd name="T0" fmla="*/ 107 w 301"/>
                  <a:gd name="T1" fmla="*/ 0 h 479"/>
                  <a:gd name="T2" fmla="*/ 0 w 301"/>
                  <a:gd name="T3" fmla="*/ 77 h 479"/>
                  <a:gd name="T4" fmla="*/ 163 w 301"/>
                  <a:gd name="T5" fmla="*/ 479 h 479"/>
                  <a:gd name="T6" fmla="*/ 301 w 301"/>
                  <a:gd name="T7" fmla="*/ 289 h 479"/>
                  <a:gd name="T8" fmla="*/ 263 w 301"/>
                  <a:gd name="T9" fmla="*/ 228 h 479"/>
                  <a:gd name="T10" fmla="*/ 150 w 301"/>
                  <a:gd name="T11" fmla="*/ 190 h 479"/>
                  <a:gd name="T12" fmla="*/ 158 w 301"/>
                  <a:gd name="T13" fmla="*/ 102 h 479"/>
                  <a:gd name="T14" fmla="*/ 123 w 301"/>
                  <a:gd name="T15" fmla="*/ 62 h 479"/>
                  <a:gd name="T16" fmla="*/ 120 w 301"/>
                  <a:gd name="T17" fmla="*/ 15 h 479"/>
                  <a:gd name="T18" fmla="*/ 107 w 301"/>
                  <a:gd name="T19" fmla="*/ 0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1" h="479">
                    <a:moveTo>
                      <a:pt x="107" y="0"/>
                    </a:moveTo>
                    <a:lnTo>
                      <a:pt x="0" y="77"/>
                    </a:lnTo>
                    <a:lnTo>
                      <a:pt x="163" y="479"/>
                    </a:lnTo>
                    <a:lnTo>
                      <a:pt x="301" y="289"/>
                    </a:lnTo>
                    <a:lnTo>
                      <a:pt x="263" y="228"/>
                    </a:lnTo>
                    <a:lnTo>
                      <a:pt x="150" y="190"/>
                    </a:lnTo>
                    <a:lnTo>
                      <a:pt x="158" y="102"/>
                    </a:lnTo>
                    <a:lnTo>
                      <a:pt x="123" y="62"/>
                    </a:lnTo>
                    <a:lnTo>
                      <a:pt x="120" y="15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268482" name="Freeform 194"/>
            <p:cNvSpPr>
              <a:spLocks/>
            </p:cNvSpPr>
            <p:nvPr/>
          </p:nvSpPr>
          <p:spPr bwMode="auto">
            <a:xfrm>
              <a:off x="4481" y="1588"/>
              <a:ext cx="982" cy="240"/>
            </a:xfrm>
            <a:custGeom>
              <a:avLst/>
              <a:gdLst>
                <a:gd name="T0" fmla="*/ 0 w 982"/>
                <a:gd name="T1" fmla="*/ 212 h 240"/>
                <a:gd name="T2" fmla="*/ 442 w 982"/>
                <a:gd name="T3" fmla="*/ 0 h 240"/>
                <a:gd name="T4" fmla="*/ 982 w 982"/>
                <a:gd name="T5" fmla="*/ 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82" h="240">
                  <a:moveTo>
                    <a:pt x="0" y="212"/>
                  </a:moveTo>
                  <a:cubicBezTo>
                    <a:pt x="308" y="240"/>
                    <a:pt x="206" y="62"/>
                    <a:pt x="442" y="0"/>
                  </a:cubicBezTo>
                  <a:cubicBezTo>
                    <a:pt x="712" y="0"/>
                    <a:pt x="982" y="0"/>
                    <a:pt x="982" y="0"/>
                  </a:cubicBez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</p:grp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6832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7" dur="indefinite"/>
                                        <p:tgtEl>
                                          <p:spTgt spid="2683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9" dur="indefinite"/>
                                        <p:tgtEl>
                                          <p:spTgt spid="26834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0" dur="indefinite"/>
                                        <p:tgtEl>
                                          <p:spTgt spid="268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2" dur="indefinite"/>
                                        <p:tgtEl>
                                          <p:spTgt spid="26837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3" dur="indefinite"/>
                                        <p:tgtEl>
                                          <p:spTgt spid="268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5" dur="indefinite"/>
                                        <p:tgtEl>
                                          <p:spTgt spid="26841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16" dur="indefinite"/>
                                        <p:tgtEl>
                                          <p:spTgt spid="2684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8" dur="indefinite"/>
                                        <p:tgtEl>
                                          <p:spTgt spid="26830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9" dur="indefinite"/>
                                        <p:tgtEl>
                                          <p:spTgt spid="268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1" dur="indefinite"/>
                                        <p:tgtEl>
                                          <p:spTgt spid="26842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22" dur="indefinite"/>
                                        <p:tgtEl>
                                          <p:spTgt spid="268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4" dur="indefinite"/>
                                        <p:tgtEl>
                                          <p:spTgt spid="26845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25" dur="indefinite"/>
                                        <p:tgtEl>
                                          <p:spTgt spid="2684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7" dur="800" fill="hold"/>
                                        <p:tgtEl>
                                          <p:spTgt spid="268475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300"/>
                                        <p:tgtEl>
                                          <p:spTgt spid="268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268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300"/>
                                        <p:tgtEl>
                                          <p:spTgt spid="268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2" presetClass="entr" presetSubtype="8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268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300"/>
                                        <p:tgtEl>
                                          <p:spTgt spid="2683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1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4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300"/>
                                        <p:tgtEl>
                                          <p:spTgt spid="2684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2" presetClass="entr" presetSubtype="8" fill="hold" grpId="0" nodeType="withEffect">
                                  <p:stCondLst>
                                    <p:cond delay="1100"/>
                                  </p:stCondLst>
                                  <p:iterate type="lt">
                                    <p:tmAbs val="5000"/>
                                  </p:iterate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2684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4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300"/>
                                        <p:tgtEl>
                                          <p:spTgt spid="2684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4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300"/>
                                        <p:tgtEl>
                                          <p:spTgt spid="2684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8302" grpId="0"/>
      <p:bldP spid="268304" grpId="0" animBg="1"/>
      <p:bldP spid="268305" grpId="0" animBg="1"/>
      <p:bldP spid="268488" grpId="0"/>
      <p:bldP spid="268489" grpId="0" animBg="1"/>
      <p:bldP spid="268495" grpId="0" animBg="1"/>
      <p:bldP spid="268496" grpId="0"/>
    </p:bld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0338" name="Group 2"/>
          <p:cNvGrpSpPr>
            <a:grpSpLocks/>
          </p:cNvGrpSpPr>
          <p:nvPr/>
        </p:nvGrpSpPr>
        <p:grpSpPr bwMode="auto">
          <a:xfrm>
            <a:off x="0" y="488950"/>
            <a:ext cx="3924300" cy="438150"/>
            <a:chOff x="0" y="308"/>
            <a:chExt cx="2472" cy="276"/>
          </a:xfrm>
        </p:grpSpPr>
        <p:sp>
          <p:nvSpPr>
            <p:cNvPr id="270339" name="Rectangle 3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70340" name="Rectangle 4"/>
            <p:cNvSpPr>
              <a:spLocks noChangeArrowheads="1"/>
            </p:cNvSpPr>
            <p:nvPr/>
          </p:nvSpPr>
          <p:spPr bwMode="auto">
            <a:xfrm>
              <a:off x="43" y="326"/>
              <a:ext cx="2240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sz="1800">
                  <a:solidFill>
                    <a:schemeClr val="bg1"/>
                  </a:solidFill>
                  <a:latin typeface="Verdana" pitchFamily="34" charset="0"/>
                </a:rPr>
                <a:t>AGRONEGÓCIO CEARENSE</a:t>
              </a:r>
              <a:endParaRPr lang="pt-BR" sz="1800">
                <a:solidFill>
                  <a:schemeClr val="bg1"/>
                </a:solidFill>
                <a:latin typeface="Verdana" pitchFamily="34" charset="0"/>
              </a:endParaRPr>
            </a:p>
          </p:txBody>
        </p:sp>
      </p:grpSp>
      <p:pic>
        <p:nvPicPr>
          <p:cNvPr id="270341" name="Picture 5" descr="folha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46973"/>
          <a:stretch>
            <a:fillRect/>
          </a:stretch>
        </p:blipFill>
        <p:spPr bwMode="auto">
          <a:xfrm>
            <a:off x="-352425" y="1816100"/>
            <a:ext cx="8720138" cy="503713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70342" name="Text Box 6"/>
          <p:cNvSpPr txBox="1">
            <a:spLocks noChangeArrowheads="1"/>
          </p:cNvSpPr>
          <p:nvPr/>
        </p:nvSpPr>
        <p:spPr bwMode="auto">
          <a:xfrm>
            <a:off x="34925" y="90488"/>
            <a:ext cx="23447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</a:t>
            </a:r>
          </a:p>
        </p:txBody>
      </p:sp>
      <p:sp>
        <p:nvSpPr>
          <p:cNvPr id="270343" name="Text Box 7"/>
          <p:cNvSpPr txBox="1">
            <a:spLocks noChangeArrowheads="1"/>
          </p:cNvSpPr>
          <p:nvPr/>
        </p:nvSpPr>
        <p:spPr bwMode="auto">
          <a:xfrm>
            <a:off x="282575" y="1385888"/>
            <a:ext cx="3857625" cy="517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BRASIL: MUNICÍPIOS MAIORES PRODUTORES DE MEL (2009)</a:t>
            </a:r>
          </a:p>
        </p:txBody>
      </p:sp>
      <p:sp>
        <p:nvSpPr>
          <p:cNvPr id="270344" name="Rectangle 8"/>
          <p:cNvSpPr>
            <a:spLocks noChangeArrowheads="1"/>
          </p:cNvSpPr>
          <p:nvPr/>
        </p:nvSpPr>
        <p:spPr bwMode="auto">
          <a:xfrm>
            <a:off x="0" y="1412875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70345" name="Text Box 9"/>
          <p:cNvSpPr txBox="1">
            <a:spLocks noChangeArrowheads="1"/>
          </p:cNvSpPr>
          <p:nvPr/>
        </p:nvSpPr>
        <p:spPr bwMode="auto">
          <a:xfrm rot="-21600000">
            <a:off x="107950" y="5746750"/>
            <a:ext cx="14224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000" b="0">
                <a:solidFill>
                  <a:srgbClr val="066168"/>
                </a:solidFill>
                <a:latin typeface="Verdana" pitchFamily="34" charset="0"/>
              </a:rPr>
              <a:t>Fonte: IBGE</a:t>
            </a:r>
          </a:p>
          <a:p>
            <a:r>
              <a:rPr lang="pt-BR" sz="1000" b="0">
                <a:solidFill>
                  <a:srgbClr val="066168"/>
                </a:solidFill>
                <a:latin typeface="Verdana" pitchFamily="34" charset="0"/>
              </a:rPr>
              <a:t>Elaboração: ADECE</a:t>
            </a:r>
          </a:p>
        </p:txBody>
      </p:sp>
      <p:grpSp>
        <p:nvGrpSpPr>
          <p:cNvPr id="270346" name="Group 10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270347" name="Rectangle 11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70348" name="Rectangle 12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270349" name="Group 13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270350" name="Freeform 14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70351" name="Freeform 15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70352" name="Freeform 16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270353" name="Freeform 17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70354" name="Freeform 18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270355" name="Picture 19" descr="Barra inferior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70356" name="Picture 20" descr="Logo ADECE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70357" name="Picture 21" descr="LOGO Governo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70358" name="Text Box 22"/>
          <p:cNvSpPr txBox="1">
            <a:spLocks noChangeArrowheads="1"/>
          </p:cNvSpPr>
          <p:nvPr/>
        </p:nvSpPr>
        <p:spPr bwMode="auto">
          <a:xfrm>
            <a:off x="161925" y="2087563"/>
            <a:ext cx="1465263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200" b="0">
                <a:latin typeface="Verdana" pitchFamily="34" charset="0"/>
              </a:rPr>
              <a:t>TONELADAS</a:t>
            </a:r>
          </a:p>
        </p:txBody>
      </p:sp>
      <p:sp>
        <p:nvSpPr>
          <p:cNvPr id="270359" name="Rectangle 23"/>
          <p:cNvSpPr>
            <a:spLocks noChangeArrowheads="1"/>
          </p:cNvSpPr>
          <p:nvPr/>
        </p:nvSpPr>
        <p:spPr bwMode="auto">
          <a:xfrm>
            <a:off x="47625" y="2041525"/>
            <a:ext cx="134938" cy="252413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grpSp>
        <p:nvGrpSpPr>
          <p:cNvPr id="270360" name="Group 24"/>
          <p:cNvGrpSpPr>
            <a:grpSpLocks/>
          </p:cNvGrpSpPr>
          <p:nvPr/>
        </p:nvGrpSpPr>
        <p:grpSpPr bwMode="auto">
          <a:xfrm>
            <a:off x="-107950" y="5448300"/>
            <a:ext cx="8337550" cy="285750"/>
            <a:chOff x="-68" y="3432"/>
            <a:chExt cx="5252" cy="180"/>
          </a:xfrm>
        </p:grpSpPr>
        <p:sp>
          <p:nvSpPr>
            <p:cNvPr id="270361" name="Rectangle 25"/>
            <p:cNvSpPr>
              <a:spLocks noChangeArrowheads="1"/>
            </p:cNvSpPr>
            <p:nvPr/>
          </p:nvSpPr>
          <p:spPr bwMode="auto">
            <a:xfrm>
              <a:off x="-68" y="3432"/>
              <a:ext cx="5252" cy="180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70362" name="Text Box 26"/>
            <p:cNvSpPr txBox="1">
              <a:spLocks noChangeArrowheads="1"/>
            </p:cNvSpPr>
            <p:nvPr/>
          </p:nvSpPr>
          <p:spPr bwMode="auto">
            <a:xfrm rot="-21600000">
              <a:off x="159" y="3455"/>
              <a:ext cx="200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1º</a:t>
              </a:r>
            </a:p>
          </p:txBody>
        </p:sp>
        <p:sp>
          <p:nvSpPr>
            <p:cNvPr id="270363" name="Text Box 27"/>
            <p:cNvSpPr txBox="1">
              <a:spLocks noChangeArrowheads="1"/>
            </p:cNvSpPr>
            <p:nvPr/>
          </p:nvSpPr>
          <p:spPr bwMode="auto">
            <a:xfrm rot="-21600000">
              <a:off x="677" y="3455"/>
              <a:ext cx="200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2º</a:t>
              </a:r>
            </a:p>
          </p:txBody>
        </p:sp>
        <p:sp>
          <p:nvSpPr>
            <p:cNvPr id="270364" name="Text Box 28"/>
            <p:cNvSpPr txBox="1">
              <a:spLocks noChangeArrowheads="1"/>
            </p:cNvSpPr>
            <p:nvPr/>
          </p:nvSpPr>
          <p:spPr bwMode="auto">
            <a:xfrm rot="-21600000">
              <a:off x="1195" y="3455"/>
              <a:ext cx="200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3º</a:t>
              </a:r>
            </a:p>
          </p:txBody>
        </p:sp>
        <p:sp>
          <p:nvSpPr>
            <p:cNvPr id="270365" name="Text Box 29"/>
            <p:cNvSpPr txBox="1">
              <a:spLocks noChangeArrowheads="1"/>
            </p:cNvSpPr>
            <p:nvPr/>
          </p:nvSpPr>
          <p:spPr bwMode="auto">
            <a:xfrm rot="-21600000">
              <a:off x="1714" y="3455"/>
              <a:ext cx="200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4º</a:t>
              </a:r>
            </a:p>
          </p:txBody>
        </p:sp>
        <p:sp>
          <p:nvSpPr>
            <p:cNvPr id="270366" name="Text Box 30"/>
            <p:cNvSpPr txBox="1">
              <a:spLocks noChangeArrowheads="1"/>
            </p:cNvSpPr>
            <p:nvPr/>
          </p:nvSpPr>
          <p:spPr bwMode="auto">
            <a:xfrm rot="-21600000">
              <a:off x="2232" y="3455"/>
              <a:ext cx="200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5º</a:t>
              </a:r>
            </a:p>
          </p:txBody>
        </p:sp>
        <p:sp>
          <p:nvSpPr>
            <p:cNvPr id="270367" name="Text Box 31"/>
            <p:cNvSpPr txBox="1">
              <a:spLocks noChangeArrowheads="1"/>
            </p:cNvSpPr>
            <p:nvPr/>
          </p:nvSpPr>
          <p:spPr bwMode="auto">
            <a:xfrm rot="-21600000">
              <a:off x="2751" y="3455"/>
              <a:ext cx="200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6º</a:t>
              </a:r>
            </a:p>
          </p:txBody>
        </p:sp>
        <p:sp>
          <p:nvSpPr>
            <p:cNvPr id="270368" name="Text Box 32"/>
            <p:cNvSpPr txBox="1">
              <a:spLocks noChangeArrowheads="1"/>
            </p:cNvSpPr>
            <p:nvPr/>
          </p:nvSpPr>
          <p:spPr bwMode="auto">
            <a:xfrm rot="-21600000">
              <a:off x="3269" y="3455"/>
              <a:ext cx="200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7º</a:t>
              </a:r>
            </a:p>
          </p:txBody>
        </p:sp>
        <p:sp>
          <p:nvSpPr>
            <p:cNvPr id="270369" name="Text Box 33"/>
            <p:cNvSpPr txBox="1">
              <a:spLocks noChangeArrowheads="1"/>
            </p:cNvSpPr>
            <p:nvPr/>
          </p:nvSpPr>
          <p:spPr bwMode="auto">
            <a:xfrm rot="-21600000">
              <a:off x="3787" y="3455"/>
              <a:ext cx="200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8º</a:t>
              </a:r>
            </a:p>
          </p:txBody>
        </p:sp>
        <p:sp>
          <p:nvSpPr>
            <p:cNvPr id="270370" name="Text Box 34"/>
            <p:cNvSpPr txBox="1">
              <a:spLocks noChangeArrowheads="1"/>
            </p:cNvSpPr>
            <p:nvPr/>
          </p:nvSpPr>
          <p:spPr bwMode="auto">
            <a:xfrm rot="-21600000">
              <a:off x="4306" y="3455"/>
              <a:ext cx="200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9º</a:t>
              </a:r>
            </a:p>
          </p:txBody>
        </p:sp>
        <p:sp>
          <p:nvSpPr>
            <p:cNvPr id="270371" name="Text Box 35"/>
            <p:cNvSpPr txBox="1">
              <a:spLocks noChangeArrowheads="1"/>
            </p:cNvSpPr>
            <p:nvPr/>
          </p:nvSpPr>
          <p:spPr bwMode="auto">
            <a:xfrm rot="-21600000">
              <a:off x="4801" y="3455"/>
              <a:ext cx="246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10º</a:t>
              </a:r>
            </a:p>
          </p:txBody>
        </p:sp>
        <p:sp>
          <p:nvSpPr>
            <p:cNvPr id="270372" name="Line 36"/>
            <p:cNvSpPr>
              <a:spLocks noChangeShapeType="1"/>
            </p:cNvSpPr>
            <p:nvPr/>
          </p:nvSpPr>
          <p:spPr bwMode="auto">
            <a:xfrm>
              <a:off x="518" y="3457"/>
              <a:ext cx="0" cy="136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70373" name="Line 37"/>
            <p:cNvSpPr>
              <a:spLocks noChangeShapeType="1"/>
            </p:cNvSpPr>
            <p:nvPr/>
          </p:nvSpPr>
          <p:spPr bwMode="auto">
            <a:xfrm>
              <a:off x="1036" y="3457"/>
              <a:ext cx="0" cy="136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70374" name="Line 38"/>
            <p:cNvSpPr>
              <a:spLocks noChangeShapeType="1"/>
            </p:cNvSpPr>
            <p:nvPr/>
          </p:nvSpPr>
          <p:spPr bwMode="auto">
            <a:xfrm>
              <a:off x="1555" y="3457"/>
              <a:ext cx="0" cy="136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70375" name="Line 39"/>
            <p:cNvSpPr>
              <a:spLocks noChangeShapeType="1"/>
            </p:cNvSpPr>
            <p:nvPr/>
          </p:nvSpPr>
          <p:spPr bwMode="auto">
            <a:xfrm>
              <a:off x="2073" y="3457"/>
              <a:ext cx="0" cy="136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70376" name="Line 40"/>
            <p:cNvSpPr>
              <a:spLocks noChangeShapeType="1"/>
            </p:cNvSpPr>
            <p:nvPr/>
          </p:nvSpPr>
          <p:spPr bwMode="auto">
            <a:xfrm>
              <a:off x="2592" y="3457"/>
              <a:ext cx="0" cy="136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70377" name="Line 41"/>
            <p:cNvSpPr>
              <a:spLocks noChangeShapeType="1"/>
            </p:cNvSpPr>
            <p:nvPr/>
          </p:nvSpPr>
          <p:spPr bwMode="auto">
            <a:xfrm>
              <a:off x="3110" y="3457"/>
              <a:ext cx="0" cy="136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70378" name="Line 42"/>
            <p:cNvSpPr>
              <a:spLocks noChangeShapeType="1"/>
            </p:cNvSpPr>
            <p:nvPr/>
          </p:nvSpPr>
          <p:spPr bwMode="auto">
            <a:xfrm>
              <a:off x="3628" y="3457"/>
              <a:ext cx="0" cy="136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70379" name="Line 43"/>
            <p:cNvSpPr>
              <a:spLocks noChangeShapeType="1"/>
            </p:cNvSpPr>
            <p:nvPr/>
          </p:nvSpPr>
          <p:spPr bwMode="auto">
            <a:xfrm>
              <a:off x="4147" y="3457"/>
              <a:ext cx="0" cy="136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70380" name="Line 44"/>
            <p:cNvSpPr>
              <a:spLocks noChangeShapeType="1"/>
            </p:cNvSpPr>
            <p:nvPr/>
          </p:nvSpPr>
          <p:spPr bwMode="auto">
            <a:xfrm>
              <a:off x="4665" y="3457"/>
              <a:ext cx="0" cy="136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70381" name="Line 45"/>
            <p:cNvSpPr>
              <a:spLocks noChangeShapeType="1"/>
            </p:cNvSpPr>
            <p:nvPr/>
          </p:nvSpPr>
          <p:spPr bwMode="auto">
            <a:xfrm>
              <a:off x="0" y="3457"/>
              <a:ext cx="0" cy="136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270382" name="Text Box 46"/>
          <p:cNvSpPr txBox="1">
            <a:spLocks noChangeArrowheads="1"/>
          </p:cNvSpPr>
          <p:nvPr/>
        </p:nvSpPr>
        <p:spPr bwMode="auto">
          <a:xfrm>
            <a:off x="936625" y="2576513"/>
            <a:ext cx="5921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pt-BR" sz="1000">
                <a:solidFill>
                  <a:srgbClr val="066168"/>
                </a:solidFill>
                <a:latin typeface="Verdana" pitchFamily="34" charset="0"/>
              </a:rPr>
              <a:t>580,0</a:t>
            </a:r>
          </a:p>
        </p:txBody>
      </p:sp>
      <p:sp>
        <p:nvSpPr>
          <p:cNvPr id="270383" name="Text Box 47"/>
          <p:cNvSpPr txBox="1">
            <a:spLocks noChangeArrowheads="1"/>
          </p:cNvSpPr>
          <p:nvPr/>
        </p:nvSpPr>
        <p:spPr bwMode="auto">
          <a:xfrm>
            <a:off x="1760538" y="2900363"/>
            <a:ext cx="5921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pt-BR" sz="1000">
                <a:solidFill>
                  <a:srgbClr val="066168"/>
                </a:solidFill>
                <a:latin typeface="Verdana" pitchFamily="34" charset="0"/>
              </a:rPr>
              <a:t>506,2</a:t>
            </a:r>
          </a:p>
        </p:txBody>
      </p:sp>
      <p:sp>
        <p:nvSpPr>
          <p:cNvPr id="270384" name="Text Box 48"/>
          <p:cNvSpPr txBox="1">
            <a:spLocks noChangeArrowheads="1"/>
          </p:cNvSpPr>
          <p:nvPr/>
        </p:nvSpPr>
        <p:spPr bwMode="auto">
          <a:xfrm>
            <a:off x="2582863" y="3195638"/>
            <a:ext cx="5921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pt-BR" sz="1000">
                <a:solidFill>
                  <a:srgbClr val="066168"/>
                </a:solidFill>
                <a:latin typeface="Verdana" pitchFamily="34" charset="0"/>
              </a:rPr>
              <a:t>440,0</a:t>
            </a:r>
          </a:p>
        </p:txBody>
      </p:sp>
      <p:sp>
        <p:nvSpPr>
          <p:cNvPr id="270385" name="Text Box 49"/>
          <p:cNvSpPr txBox="1">
            <a:spLocks noChangeArrowheads="1"/>
          </p:cNvSpPr>
          <p:nvPr/>
        </p:nvSpPr>
        <p:spPr bwMode="auto">
          <a:xfrm>
            <a:off x="3406775" y="3246438"/>
            <a:ext cx="5921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pt-BR" sz="1000">
                <a:solidFill>
                  <a:srgbClr val="066168"/>
                </a:solidFill>
                <a:latin typeface="Verdana" pitchFamily="34" charset="0"/>
              </a:rPr>
              <a:t>430,0</a:t>
            </a:r>
          </a:p>
        </p:txBody>
      </p:sp>
      <p:sp>
        <p:nvSpPr>
          <p:cNvPr id="270386" name="Text Box 50"/>
          <p:cNvSpPr txBox="1">
            <a:spLocks noChangeArrowheads="1"/>
          </p:cNvSpPr>
          <p:nvPr/>
        </p:nvSpPr>
        <p:spPr bwMode="auto">
          <a:xfrm>
            <a:off x="4229100" y="3294063"/>
            <a:ext cx="5921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pt-BR" sz="1000">
                <a:solidFill>
                  <a:srgbClr val="066168"/>
                </a:solidFill>
                <a:latin typeface="Verdana" pitchFamily="34" charset="0"/>
              </a:rPr>
              <a:t>421,9</a:t>
            </a:r>
          </a:p>
        </p:txBody>
      </p:sp>
      <p:sp>
        <p:nvSpPr>
          <p:cNvPr id="270387" name="Text Box 51"/>
          <p:cNvSpPr txBox="1">
            <a:spLocks noChangeArrowheads="1"/>
          </p:cNvSpPr>
          <p:nvPr/>
        </p:nvSpPr>
        <p:spPr bwMode="auto">
          <a:xfrm>
            <a:off x="114300" y="2495550"/>
            <a:ext cx="5921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pt-BR" sz="1000">
                <a:solidFill>
                  <a:srgbClr val="076D27"/>
                </a:solidFill>
                <a:latin typeface="Verdana" pitchFamily="34" charset="0"/>
              </a:rPr>
              <a:t>600,0</a:t>
            </a:r>
          </a:p>
        </p:txBody>
      </p:sp>
      <p:grpSp>
        <p:nvGrpSpPr>
          <p:cNvPr id="270388" name="Group 52"/>
          <p:cNvGrpSpPr>
            <a:grpSpLocks/>
          </p:cNvGrpSpPr>
          <p:nvPr/>
        </p:nvGrpSpPr>
        <p:grpSpPr bwMode="auto">
          <a:xfrm>
            <a:off x="230188" y="2725738"/>
            <a:ext cx="360362" cy="2706687"/>
            <a:chOff x="145" y="1717"/>
            <a:chExt cx="227" cy="1705"/>
          </a:xfrm>
        </p:grpSpPr>
        <p:sp>
          <p:nvSpPr>
            <p:cNvPr id="270389" name="AutoShape 53"/>
            <p:cNvSpPr>
              <a:spLocks noChangeArrowheads="1"/>
            </p:cNvSpPr>
            <p:nvPr/>
          </p:nvSpPr>
          <p:spPr bwMode="auto">
            <a:xfrm>
              <a:off x="145" y="1717"/>
              <a:ext cx="227" cy="1686"/>
            </a:xfrm>
            <a:prstGeom prst="can">
              <a:avLst>
                <a:gd name="adj" fmla="val 26443"/>
              </a:avLst>
            </a:prstGeom>
            <a:gradFill rotWithShape="1">
              <a:gsLst>
                <a:gs pos="0">
                  <a:srgbClr val="087E2D">
                    <a:gamma/>
                    <a:shade val="36078"/>
                    <a:invGamma/>
                  </a:srgbClr>
                </a:gs>
                <a:gs pos="50000">
                  <a:srgbClr val="087E2D"/>
                </a:gs>
                <a:gs pos="100000">
                  <a:srgbClr val="087E2D">
                    <a:gamma/>
                    <a:shade val="3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70390" name="Text Box 54"/>
            <p:cNvSpPr txBox="1">
              <a:spLocks noChangeArrowheads="1"/>
            </p:cNvSpPr>
            <p:nvPr/>
          </p:nvSpPr>
          <p:spPr bwMode="auto">
            <a:xfrm rot="-5400000">
              <a:off x="-289" y="2798"/>
              <a:ext cx="1094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Limoeiro do Norte/CE</a:t>
              </a:r>
            </a:p>
          </p:txBody>
        </p:sp>
      </p:grpSp>
      <p:grpSp>
        <p:nvGrpSpPr>
          <p:cNvPr id="270391" name="Group 55"/>
          <p:cNvGrpSpPr>
            <a:grpSpLocks/>
          </p:cNvGrpSpPr>
          <p:nvPr/>
        </p:nvGrpSpPr>
        <p:grpSpPr bwMode="auto">
          <a:xfrm>
            <a:off x="1052513" y="2813050"/>
            <a:ext cx="360362" cy="2617788"/>
            <a:chOff x="663" y="1772"/>
            <a:chExt cx="227" cy="1649"/>
          </a:xfrm>
        </p:grpSpPr>
        <p:sp>
          <p:nvSpPr>
            <p:cNvPr id="270392" name="AutoShape 56"/>
            <p:cNvSpPr>
              <a:spLocks noChangeArrowheads="1"/>
            </p:cNvSpPr>
            <p:nvPr/>
          </p:nvSpPr>
          <p:spPr bwMode="auto">
            <a:xfrm>
              <a:off x="663" y="1772"/>
              <a:ext cx="227" cy="1631"/>
            </a:xfrm>
            <a:prstGeom prst="can">
              <a:avLst>
                <a:gd name="adj" fmla="val 25979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70393" name="Text Box 57"/>
            <p:cNvSpPr txBox="1">
              <a:spLocks noChangeArrowheads="1"/>
            </p:cNvSpPr>
            <p:nvPr/>
          </p:nvSpPr>
          <p:spPr bwMode="auto">
            <a:xfrm rot="-5400000">
              <a:off x="419" y="2994"/>
              <a:ext cx="70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Araripina/PE</a:t>
              </a:r>
            </a:p>
          </p:txBody>
        </p:sp>
      </p:grpSp>
      <p:grpSp>
        <p:nvGrpSpPr>
          <p:cNvPr id="270394" name="Group 58"/>
          <p:cNvGrpSpPr>
            <a:grpSpLocks/>
          </p:cNvGrpSpPr>
          <p:nvPr/>
        </p:nvGrpSpPr>
        <p:grpSpPr bwMode="auto">
          <a:xfrm>
            <a:off x="1876425" y="3144838"/>
            <a:ext cx="360363" cy="2286000"/>
            <a:chOff x="1182" y="1981"/>
            <a:chExt cx="227" cy="1440"/>
          </a:xfrm>
        </p:grpSpPr>
        <p:sp>
          <p:nvSpPr>
            <p:cNvPr id="270395" name="AutoShape 59"/>
            <p:cNvSpPr>
              <a:spLocks noChangeArrowheads="1"/>
            </p:cNvSpPr>
            <p:nvPr/>
          </p:nvSpPr>
          <p:spPr bwMode="auto">
            <a:xfrm>
              <a:off x="1182" y="1981"/>
              <a:ext cx="227" cy="1422"/>
            </a:xfrm>
            <a:prstGeom prst="can">
              <a:avLst>
                <a:gd name="adj" fmla="val 25115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70396" name="Text Box 60"/>
            <p:cNvSpPr txBox="1">
              <a:spLocks noChangeArrowheads="1"/>
            </p:cNvSpPr>
            <p:nvPr/>
          </p:nvSpPr>
          <p:spPr bwMode="auto">
            <a:xfrm rot="-5400000">
              <a:off x="1009" y="3065"/>
              <a:ext cx="55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Apodi/RN</a:t>
              </a:r>
            </a:p>
          </p:txBody>
        </p:sp>
      </p:grpSp>
      <p:grpSp>
        <p:nvGrpSpPr>
          <p:cNvPr id="270397" name="Group 61"/>
          <p:cNvGrpSpPr>
            <a:grpSpLocks/>
          </p:cNvGrpSpPr>
          <p:nvPr/>
        </p:nvGrpSpPr>
        <p:grpSpPr bwMode="auto">
          <a:xfrm>
            <a:off x="2698750" y="3438525"/>
            <a:ext cx="360363" cy="1993900"/>
            <a:chOff x="1700" y="2166"/>
            <a:chExt cx="227" cy="1256"/>
          </a:xfrm>
        </p:grpSpPr>
        <p:sp>
          <p:nvSpPr>
            <p:cNvPr id="270398" name="AutoShape 62"/>
            <p:cNvSpPr>
              <a:spLocks noChangeArrowheads="1"/>
            </p:cNvSpPr>
            <p:nvPr/>
          </p:nvSpPr>
          <p:spPr bwMode="auto">
            <a:xfrm>
              <a:off x="1700" y="2166"/>
              <a:ext cx="227" cy="1237"/>
            </a:xfrm>
            <a:prstGeom prst="can">
              <a:avLst>
                <a:gd name="adj" fmla="val 25985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70399" name="Text Box 63"/>
            <p:cNvSpPr txBox="1">
              <a:spLocks noChangeArrowheads="1"/>
            </p:cNvSpPr>
            <p:nvPr/>
          </p:nvSpPr>
          <p:spPr bwMode="auto">
            <a:xfrm rot="-5400000">
              <a:off x="1537" y="3084"/>
              <a:ext cx="52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Içara/SC</a:t>
              </a:r>
            </a:p>
          </p:txBody>
        </p:sp>
      </p:grpSp>
      <p:grpSp>
        <p:nvGrpSpPr>
          <p:cNvPr id="270400" name="Group 64"/>
          <p:cNvGrpSpPr>
            <a:grpSpLocks/>
          </p:cNvGrpSpPr>
          <p:nvPr/>
        </p:nvGrpSpPr>
        <p:grpSpPr bwMode="auto">
          <a:xfrm>
            <a:off x="3522663" y="3482975"/>
            <a:ext cx="360362" cy="1947863"/>
            <a:chOff x="2219" y="2194"/>
            <a:chExt cx="227" cy="1227"/>
          </a:xfrm>
        </p:grpSpPr>
        <p:sp>
          <p:nvSpPr>
            <p:cNvPr id="270401" name="AutoShape 65"/>
            <p:cNvSpPr>
              <a:spLocks noChangeArrowheads="1"/>
            </p:cNvSpPr>
            <p:nvPr/>
          </p:nvSpPr>
          <p:spPr bwMode="auto">
            <a:xfrm>
              <a:off x="2219" y="2194"/>
              <a:ext cx="227" cy="1209"/>
            </a:xfrm>
            <a:prstGeom prst="can">
              <a:avLst>
                <a:gd name="adj" fmla="val 25101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70402" name="Text Box 66"/>
            <p:cNvSpPr txBox="1">
              <a:spLocks noChangeArrowheads="1"/>
            </p:cNvSpPr>
            <p:nvPr/>
          </p:nvSpPr>
          <p:spPr bwMode="auto">
            <a:xfrm rot="-5400000">
              <a:off x="1950" y="2950"/>
              <a:ext cx="78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Bom Retiro/SC</a:t>
              </a:r>
            </a:p>
          </p:txBody>
        </p:sp>
      </p:grpSp>
      <p:grpSp>
        <p:nvGrpSpPr>
          <p:cNvPr id="270403" name="Group 67"/>
          <p:cNvGrpSpPr>
            <a:grpSpLocks/>
          </p:cNvGrpSpPr>
          <p:nvPr/>
        </p:nvGrpSpPr>
        <p:grpSpPr bwMode="auto">
          <a:xfrm>
            <a:off x="4344988" y="3524250"/>
            <a:ext cx="360362" cy="1905000"/>
            <a:chOff x="2737" y="2220"/>
            <a:chExt cx="227" cy="1200"/>
          </a:xfrm>
        </p:grpSpPr>
        <p:sp>
          <p:nvSpPr>
            <p:cNvPr id="270404" name="AutoShape 68"/>
            <p:cNvSpPr>
              <a:spLocks noChangeArrowheads="1"/>
            </p:cNvSpPr>
            <p:nvPr/>
          </p:nvSpPr>
          <p:spPr bwMode="auto">
            <a:xfrm>
              <a:off x="2737" y="2220"/>
              <a:ext cx="227" cy="1183"/>
            </a:xfrm>
            <a:prstGeom prst="can">
              <a:avLst>
                <a:gd name="adj" fmla="val 25985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70405" name="Text Box 69"/>
            <p:cNvSpPr txBox="1">
              <a:spLocks noChangeArrowheads="1"/>
            </p:cNvSpPr>
            <p:nvPr/>
          </p:nvSpPr>
          <p:spPr bwMode="auto">
            <a:xfrm rot="-5400000">
              <a:off x="2600" y="3089"/>
              <a:ext cx="509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Picos/PI</a:t>
              </a:r>
            </a:p>
          </p:txBody>
        </p:sp>
      </p:grpSp>
      <p:grpSp>
        <p:nvGrpSpPr>
          <p:cNvPr id="270406" name="Group 70"/>
          <p:cNvGrpSpPr>
            <a:grpSpLocks/>
          </p:cNvGrpSpPr>
          <p:nvPr/>
        </p:nvGrpSpPr>
        <p:grpSpPr bwMode="auto">
          <a:xfrm>
            <a:off x="5167313" y="3527425"/>
            <a:ext cx="360362" cy="1911350"/>
            <a:chOff x="3255" y="2222"/>
            <a:chExt cx="227" cy="1204"/>
          </a:xfrm>
        </p:grpSpPr>
        <p:sp>
          <p:nvSpPr>
            <p:cNvPr id="270407" name="AutoShape 71"/>
            <p:cNvSpPr>
              <a:spLocks noChangeArrowheads="1"/>
            </p:cNvSpPr>
            <p:nvPr/>
          </p:nvSpPr>
          <p:spPr bwMode="auto">
            <a:xfrm>
              <a:off x="3255" y="2222"/>
              <a:ext cx="227" cy="1181"/>
            </a:xfrm>
            <a:prstGeom prst="can">
              <a:avLst>
                <a:gd name="adj" fmla="val 25122"/>
              </a:avLst>
            </a:prstGeom>
            <a:gradFill rotWithShape="1">
              <a:gsLst>
                <a:gs pos="0">
                  <a:srgbClr val="087E2D">
                    <a:gamma/>
                    <a:shade val="36078"/>
                    <a:invGamma/>
                  </a:srgbClr>
                </a:gs>
                <a:gs pos="50000">
                  <a:srgbClr val="087E2D"/>
                </a:gs>
                <a:gs pos="100000">
                  <a:srgbClr val="087E2D">
                    <a:gamma/>
                    <a:shade val="3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70408" name="Text Box 72"/>
            <p:cNvSpPr txBox="1">
              <a:spLocks noChangeArrowheads="1"/>
            </p:cNvSpPr>
            <p:nvPr/>
          </p:nvSpPr>
          <p:spPr bwMode="auto">
            <a:xfrm rot="16200000">
              <a:off x="2807" y="2781"/>
              <a:ext cx="1134" cy="1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chemeClr val="bg1"/>
                  </a:solidFill>
                  <a:latin typeface="Verdana" pitchFamily="34" charset="0"/>
                </a:rPr>
                <a:t>Tabuleiro do Norte/CE</a:t>
              </a:r>
              <a:endParaRPr lang="pt-BR" sz="1000" dirty="0">
                <a:solidFill>
                  <a:schemeClr val="bg1"/>
                </a:solidFill>
                <a:latin typeface="Verdana" pitchFamily="34" charset="0"/>
              </a:endParaRPr>
            </a:p>
          </p:txBody>
        </p:sp>
      </p:grpSp>
      <p:grpSp>
        <p:nvGrpSpPr>
          <p:cNvPr id="270409" name="Group 73"/>
          <p:cNvGrpSpPr>
            <a:grpSpLocks/>
          </p:cNvGrpSpPr>
          <p:nvPr/>
        </p:nvGrpSpPr>
        <p:grpSpPr bwMode="auto">
          <a:xfrm>
            <a:off x="5991225" y="3578225"/>
            <a:ext cx="360363" cy="1852613"/>
            <a:chOff x="3774" y="2254"/>
            <a:chExt cx="227" cy="1167"/>
          </a:xfrm>
        </p:grpSpPr>
        <p:sp>
          <p:nvSpPr>
            <p:cNvPr id="270410" name="AutoShape 74"/>
            <p:cNvSpPr>
              <a:spLocks noChangeArrowheads="1"/>
            </p:cNvSpPr>
            <p:nvPr/>
          </p:nvSpPr>
          <p:spPr bwMode="auto">
            <a:xfrm>
              <a:off x="3774" y="2254"/>
              <a:ext cx="227" cy="1149"/>
            </a:xfrm>
            <a:prstGeom prst="can">
              <a:avLst>
                <a:gd name="adj" fmla="val 26878"/>
              </a:avLst>
            </a:prstGeom>
            <a:gradFill rotWithShape="1">
              <a:gsLst>
                <a:gs pos="0">
                  <a:srgbClr val="087E2D">
                    <a:gamma/>
                    <a:shade val="36078"/>
                    <a:invGamma/>
                  </a:srgbClr>
                </a:gs>
                <a:gs pos="50000">
                  <a:srgbClr val="087E2D"/>
                </a:gs>
                <a:gs pos="100000">
                  <a:srgbClr val="087E2D">
                    <a:gamma/>
                    <a:shade val="3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70411" name="Text Box 75"/>
            <p:cNvSpPr txBox="1">
              <a:spLocks noChangeArrowheads="1"/>
            </p:cNvSpPr>
            <p:nvPr/>
          </p:nvSpPr>
          <p:spPr bwMode="auto">
            <a:xfrm rot="-5400000">
              <a:off x="3355" y="2814"/>
              <a:ext cx="106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Santana do Cariri/CE</a:t>
              </a:r>
            </a:p>
          </p:txBody>
        </p:sp>
      </p:grpSp>
      <p:grpSp>
        <p:nvGrpSpPr>
          <p:cNvPr id="270412" name="Group 76"/>
          <p:cNvGrpSpPr>
            <a:grpSpLocks/>
          </p:cNvGrpSpPr>
          <p:nvPr/>
        </p:nvGrpSpPr>
        <p:grpSpPr bwMode="auto">
          <a:xfrm>
            <a:off x="6813550" y="3708400"/>
            <a:ext cx="360363" cy="1722438"/>
            <a:chOff x="4292" y="2336"/>
            <a:chExt cx="227" cy="1085"/>
          </a:xfrm>
        </p:grpSpPr>
        <p:sp>
          <p:nvSpPr>
            <p:cNvPr id="270413" name="AutoShape 77"/>
            <p:cNvSpPr>
              <a:spLocks noChangeArrowheads="1"/>
            </p:cNvSpPr>
            <p:nvPr/>
          </p:nvSpPr>
          <p:spPr bwMode="auto">
            <a:xfrm>
              <a:off x="4292" y="2336"/>
              <a:ext cx="227" cy="1067"/>
            </a:xfrm>
            <a:prstGeom prst="can">
              <a:avLst>
                <a:gd name="adj" fmla="val 25744"/>
              </a:avLst>
            </a:prstGeom>
            <a:gradFill rotWithShape="1">
              <a:gsLst>
                <a:gs pos="0">
                  <a:srgbClr val="087E2D">
                    <a:gamma/>
                    <a:shade val="36078"/>
                    <a:invGamma/>
                  </a:srgbClr>
                </a:gs>
                <a:gs pos="50000">
                  <a:srgbClr val="087E2D"/>
                </a:gs>
                <a:gs pos="100000">
                  <a:srgbClr val="087E2D">
                    <a:gamma/>
                    <a:shade val="3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70414" name="Text Box 78"/>
            <p:cNvSpPr txBox="1">
              <a:spLocks noChangeArrowheads="1"/>
            </p:cNvSpPr>
            <p:nvPr/>
          </p:nvSpPr>
          <p:spPr bwMode="auto">
            <a:xfrm rot="16200000">
              <a:off x="3960" y="2900"/>
              <a:ext cx="88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chemeClr val="bg1"/>
                  </a:solidFill>
                  <a:latin typeface="Verdana" pitchFamily="34" charset="0"/>
                </a:rPr>
                <a:t>Morada Nova/CE</a:t>
              </a:r>
              <a:endParaRPr lang="pt-BR" sz="1000" dirty="0">
                <a:solidFill>
                  <a:schemeClr val="bg1"/>
                </a:solidFill>
                <a:latin typeface="Verdana" pitchFamily="34" charset="0"/>
              </a:endParaRPr>
            </a:p>
          </p:txBody>
        </p:sp>
      </p:grpSp>
      <p:grpSp>
        <p:nvGrpSpPr>
          <p:cNvPr id="270415" name="Group 79"/>
          <p:cNvGrpSpPr>
            <a:grpSpLocks/>
          </p:cNvGrpSpPr>
          <p:nvPr/>
        </p:nvGrpSpPr>
        <p:grpSpPr bwMode="auto">
          <a:xfrm>
            <a:off x="7637463" y="3843338"/>
            <a:ext cx="360362" cy="1589087"/>
            <a:chOff x="4811" y="2421"/>
            <a:chExt cx="227" cy="1001"/>
          </a:xfrm>
        </p:grpSpPr>
        <p:sp>
          <p:nvSpPr>
            <p:cNvPr id="270416" name="AutoShape 80"/>
            <p:cNvSpPr>
              <a:spLocks noChangeArrowheads="1"/>
            </p:cNvSpPr>
            <p:nvPr/>
          </p:nvSpPr>
          <p:spPr bwMode="auto">
            <a:xfrm>
              <a:off x="4811" y="2421"/>
              <a:ext cx="227" cy="982"/>
            </a:xfrm>
            <a:prstGeom prst="can">
              <a:avLst>
                <a:gd name="adj" fmla="val 27318"/>
              </a:avLst>
            </a:prstGeom>
            <a:gradFill rotWithShape="1">
              <a:gsLst>
                <a:gs pos="0">
                  <a:srgbClr val="087E2D">
                    <a:gamma/>
                    <a:shade val="36078"/>
                    <a:invGamma/>
                  </a:srgbClr>
                </a:gs>
                <a:gs pos="50000">
                  <a:srgbClr val="087E2D"/>
                </a:gs>
                <a:gs pos="100000">
                  <a:srgbClr val="087E2D">
                    <a:gamma/>
                    <a:shade val="3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70417" name="Text Box 81"/>
            <p:cNvSpPr txBox="1">
              <a:spLocks noChangeArrowheads="1"/>
            </p:cNvSpPr>
            <p:nvPr/>
          </p:nvSpPr>
          <p:spPr bwMode="auto">
            <a:xfrm rot="-5400000">
              <a:off x="4540" y="2971"/>
              <a:ext cx="749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Alto Santo/CE</a:t>
              </a:r>
            </a:p>
          </p:txBody>
        </p:sp>
      </p:grpSp>
      <p:sp>
        <p:nvSpPr>
          <p:cNvPr id="270418" name="Text Box 82"/>
          <p:cNvSpPr txBox="1">
            <a:spLocks noChangeArrowheads="1"/>
          </p:cNvSpPr>
          <p:nvPr/>
        </p:nvSpPr>
        <p:spPr bwMode="auto">
          <a:xfrm>
            <a:off x="7521575" y="3602038"/>
            <a:ext cx="5921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pt-BR" sz="1000">
                <a:solidFill>
                  <a:srgbClr val="076D27"/>
                </a:solidFill>
                <a:latin typeface="Verdana" pitchFamily="34" charset="0"/>
              </a:rPr>
              <a:t>350,0</a:t>
            </a:r>
          </a:p>
        </p:txBody>
      </p:sp>
      <p:sp>
        <p:nvSpPr>
          <p:cNvPr id="270419" name="Text Box 83"/>
          <p:cNvSpPr txBox="1">
            <a:spLocks noChangeArrowheads="1"/>
          </p:cNvSpPr>
          <p:nvPr/>
        </p:nvSpPr>
        <p:spPr bwMode="auto">
          <a:xfrm>
            <a:off x="6697663" y="3481388"/>
            <a:ext cx="5921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pt-BR" sz="1000">
                <a:solidFill>
                  <a:srgbClr val="076D27"/>
                </a:solidFill>
                <a:latin typeface="Verdana" pitchFamily="34" charset="0"/>
              </a:rPr>
              <a:t>380,0</a:t>
            </a:r>
          </a:p>
        </p:txBody>
      </p:sp>
      <p:sp>
        <p:nvSpPr>
          <p:cNvPr id="270420" name="Text Box 84"/>
          <p:cNvSpPr txBox="1">
            <a:spLocks noChangeArrowheads="1"/>
          </p:cNvSpPr>
          <p:nvPr/>
        </p:nvSpPr>
        <p:spPr bwMode="auto">
          <a:xfrm>
            <a:off x="5875338" y="3348038"/>
            <a:ext cx="5921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pt-BR" sz="1000">
                <a:solidFill>
                  <a:srgbClr val="076D27"/>
                </a:solidFill>
                <a:latin typeface="Verdana" pitchFamily="34" charset="0"/>
              </a:rPr>
              <a:t>409,6</a:t>
            </a:r>
          </a:p>
        </p:txBody>
      </p:sp>
      <p:sp>
        <p:nvSpPr>
          <p:cNvPr id="270421" name="Text Box 85"/>
          <p:cNvSpPr txBox="1">
            <a:spLocks noChangeArrowheads="1"/>
          </p:cNvSpPr>
          <p:nvPr/>
        </p:nvSpPr>
        <p:spPr bwMode="auto">
          <a:xfrm>
            <a:off x="5051425" y="3290888"/>
            <a:ext cx="5921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pt-BR" sz="1000">
                <a:solidFill>
                  <a:srgbClr val="076D27"/>
                </a:solidFill>
                <a:latin typeface="Verdana" pitchFamily="34" charset="0"/>
              </a:rPr>
              <a:t>420,0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270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2703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" presetClass="entr" presetSubtype="8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703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703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12" presetClass="entr" presetSubtype="1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17" dur="300"/>
                                        <p:tgtEl>
                                          <p:spTgt spid="270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300"/>
                                        <p:tgtEl>
                                          <p:spTgt spid="2703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7" presetClass="entr" presetSubtype="4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703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703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2703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2703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1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300"/>
                                        <p:tgtEl>
                                          <p:spTgt spid="2703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7" presetClass="entr" presetSubtype="4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703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703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2703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2703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300"/>
                                        <p:tgtEl>
                                          <p:spTgt spid="270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7" presetClass="entr" presetSubtype="4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2703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703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703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2703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2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300"/>
                                        <p:tgtEl>
                                          <p:spTgt spid="270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7" presetClass="entr" presetSubtype="4" fill="hold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2703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2703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2703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2703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2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300"/>
                                        <p:tgtEl>
                                          <p:spTgt spid="2703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7" presetClass="entr" presetSubtype="4" fill="hold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2704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2704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2704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2704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2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300"/>
                                        <p:tgtEl>
                                          <p:spTgt spid="2703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7" presetClass="entr" presetSubtype="4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2704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2704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2704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2704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2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300"/>
                                        <p:tgtEl>
                                          <p:spTgt spid="270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7" presetClass="entr" presetSubtype="4" fill="hold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2704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2704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2704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2704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300"/>
                                        <p:tgtEl>
                                          <p:spTgt spid="270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7" presetClass="entr" presetSubtype="4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6" dur="500" fill="hold"/>
                                        <p:tgtEl>
                                          <p:spTgt spid="2704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2704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2704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500" fill="hold"/>
                                        <p:tgtEl>
                                          <p:spTgt spid="2704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grpId="0" nodeType="withEffect">
                                  <p:stCondLst>
                                    <p:cond delay="3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300"/>
                                        <p:tgtEl>
                                          <p:spTgt spid="270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7" presetClass="entr" presetSubtype="4" fill="hold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500" fill="hold"/>
                                        <p:tgtEl>
                                          <p:spTgt spid="2704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500" fill="hold"/>
                                        <p:tgtEl>
                                          <p:spTgt spid="2704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500" fill="hold"/>
                                        <p:tgtEl>
                                          <p:spTgt spid="2704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2704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grpId="0" nodeType="withEffect">
                                  <p:stCondLst>
                                    <p:cond delay="3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300"/>
                                        <p:tgtEl>
                                          <p:spTgt spid="270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17" presetClass="entr" presetSubtype="4" fill="hold" nodeType="withEffect">
                                  <p:stCondLst>
                                    <p:cond delay="290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4" dur="500" fill="hold"/>
                                        <p:tgtEl>
                                          <p:spTgt spid="2704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500" fill="hold"/>
                                        <p:tgtEl>
                                          <p:spTgt spid="2704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500" fill="hold"/>
                                        <p:tgtEl>
                                          <p:spTgt spid="2704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500" fill="hold"/>
                                        <p:tgtEl>
                                          <p:spTgt spid="2704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10" presetClass="entr" presetSubtype="0" fill="hold" grpId="0" nodeType="withEffect">
                                  <p:stCondLst>
                                    <p:cond delay="3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300"/>
                                        <p:tgtEl>
                                          <p:spTgt spid="270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22" presetClass="entr" presetSubtype="8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3" dur="2300"/>
                                        <p:tgtEl>
                                          <p:spTgt spid="2703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10" presetClass="entr" presetSubtype="0" fill="hold" grpId="0" nodeType="withEffect">
                                  <p:stCondLst>
                                    <p:cond delay="3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300"/>
                                        <p:tgtEl>
                                          <p:spTgt spid="270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2" presetClass="entr" presetSubtype="8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300" fill="hold"/>
                                        <p:tgtEl>
                                          <p:spTgt spid="2703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300" fill="hold"/>
                                        <p:tgtEl>
                                          <p:spTgt spid="2703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0343" grpId="0"/>
      <p:bldP spid="270344" grpId="0" animBg="1"/>
      <p:bldP spid="270345" grpId="0"/>
      <p:bldP spid="270358" grpId="0"/>
      <p:bldP spid="270359" grpId="0" animBg="1"/>
      <p:bldP spid="270382" grpId="0"/>
      <p:bldP spid="270383" grpId="0"/>
      <p:bldP spid="270384" grpId="0"/>
      <p:bldP spid="270385" grpId="0"/>
      <p:bldP spid="270386" grpId="0"/>
      <p:bldP spid="270387" grpId="0"/>
      <p:bldP spid="270418" grpId="0"/>
      <p:bldP spid="270419" grpId="0"/>
      <p:bldP spid="270420" grpId="0"/>
      <p:bldP spid="270421" grpId="0"/>
    </p:bld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2386" name="Group 2"/>
          <p:cNvGrpSpPr>
            <a:grpSpLocks/>
          </p:cNvGrpSpPr>
          <p:nvPr/>
        </p:nvGrpSpPr>
        <p:grpSpPr bwMode="auto">
          <a:xfrm>
            <a:off x="0" y="488950"/>
            <a:ext cx="3924300" cy="438150"/>
            <a:chOff x="0" y="308"/>
            <a:chExt cx="2472" cy="276"/>
          </a:xfrm>
        </p:grpSpPr>
        <p:sp>
          <p:nvSpPr>
            <p:cNvPr id="272387" name="Rectangle 3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72388" name="Rectangle 4"/>
            <p:cNvSpPr>
              <a:spLocks noChangeArrowheads="1"/>
            </p:cNvSpPr>
            <p:nvPr/>
          </p:nvSpPr>
          <p:spPr bwMode="auto">
            <a:xfrm>
              <a:off x="43" y="326"/>
              <a:ext cx="144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sz="1800">
                  <a:solidFill>
                    <a:schemeClr val="bg1"/>
                  </a:solidFill>
                  <a:latin typeface="Verdana" pitchFamily="34" charset="0"/>
                </a:rPr>
                <a:t>AGRONEGÓCIOS</a:t>
              </a:r>
              <a:endParaRPr lang="pt-BR" sz="1800">
                <a:solidFill>
                  <a:schemeClr val="bg1"/>
                </a:solidFill>
                <a:latin typeface="Verdana" pitchFamily="34" charset="0"/>
              </a:endParaRPr>
            </a:p>
          </p:txBody>
        </p:sp>
      </p:grpSp>
      <p:pic>
        <p:nvPicPr>
          <p:cNvPr id="272389" name="Picture 5" descr="25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35625" y="39688"/>
            <a:ext cx="3517900" cy="68183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72390" name="Text Box 6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272391" name="Text Box 7"/>
          <p:cNvSpPr txBox="1">
            <a:spLocks noChangeArrowheads="1"/>
          </p:cNvSpPr>
          <p:nvPr/>
        </p:nvSpPr>
        <p:spPr bwMode="auto">
          <a:xfrm>
            <a:off x="250825" y="1412875"/>
            <a:ext cx="25638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APICULTURA DO CEARÁ</a:t>
            </a:r>
          </a:p>
        </p:txBody>
      </p:sp>
      <p:sp>
        <p:nvSpPr>
          <p:cNvPr id="272392" name="Rectangle 8"/>
          <p:cNvSpPr>
            <a:spLocks noChangeArrowheads="1"/>
          </p:cNvSpPr>
          <p:nvPr/>
        </p:nvSpPr>
        <p:spPr bwMode="auto">
          <a:xfrm>
            <a:off x="0" y="1412875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72393" name="Text Box 9"/>
          <p:cNvSpPr txBox="1">
            <a:spLocks noChangeArrowheads="1"/>
          </p:cNvSpPr>
          <p:nvPr/>
        </p:nvSpPr>
        <p:spPr bwMode="auto">
          <a:xfrm>
            <a:off x="323850" y="1824038"/>
            <a:ext cx="21939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AÇÕES REALIZADAS</a:t>
            </a:r>
          </a:p>
        </p:txBody>
      </p:sp>
      <p:sp>
        <p:nvSpPr>
          <p:cNvPr id="272394" name="Text Box 10"/>
          <p:cNvSpPr txBox="1">
            <a:spLocks noChangeArrowheads="1"/>
          </p:cNvSpPr>
          <p:nvPr/>
        </p:nvSpPr>
        <p:spPr bwMode="auto">
          <a:xfrm>
            <a:off x="323850" y="2178050"/>
            <a:ext cx="4248150" cy="549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Colaboração em encontros de associações cearenses do setor apícola</a:t>
            </a:r>
          </a:p>
        </p:txBody>
      </p:sp>
      <p:sp>
        <p:nvSpPr>
          <p:cNvPr id="272395" name="Text Box 11"/>
          <p:cNvSpPr txBox="1">
            <a:spLocks noChangeArrowheads="1"/>
          </p:cNvSpPr>
          <p:nvPr/>
        </p:nvSpPr>
        <p:spPr bwMode="auto">
          <a:xfrm>
            <a:off x="323850" y="2852738"/>
            <a:ext cx="4608513" cy="777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Apoio na elaboração dos editais do FECOP, quando 5 unidades foram contempladas com recursos para adequação da infraestrutura</a:t>
            </a:r>
          </a:p>
        </p:txBody>
      </p:sp>
      <p:sp>
        <p:nvSpPr>
          <p:cNvPr id="272396" name="Text Box 12"/>
          <p:cNvSpPr txBox="1">
            <a:spLocks noChangeArrowheads="1"/>
          </p:cNvSpPr>
          <p:nvPr/>
        </p:nvSpPr>
        <p:spPr bwMode="auto">
          <a:xfrm>
            <a:off x="323850" y="3762375"/>
            <a:ext cx="4103688" cy="549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 dirty="0">
                <a:solidFill>
                  <a:srgbClr val="066168"/>
                </a:solidFill>
                <a:latin typeface="Verdana" pitchFamily="34" charset="0"/>
              </a:rPr>
              <a:t>Participação na reunião da </a:t>
            </a:r>
            <a:r>
              <a:rPr lang="pt-BR" sz="1500" b="0" dirty="0" smtClean="0">
                <a:solidFill>
                  <a:srgbClr val="066168"/>
                </a:solidFill>
                <a:latin typeface="Verdana" pitchFamily="34" charset="0"/>
              </a:rPr>
              <a:t>Câmara </a:t>
            </a:r>
            <a:r>
              <a:rPr lang="pt-BR" sz="1500" b="0" dirty="0">
                <a:solidFill>
                  <a:srgbClr val="066168"/>
                </a:solidFill>
                <a:latin typeface="Verdana" pitchFamily="34" charset="0"/>
              </a:rPr>
              <a:t>Setorial do Mel nacional, em Brasília/DF</a:t>
            </a:r>
          </a:p>
        </p:txBody>
      </p:sp>
      <p:sp>
        <p:nvSpPr>
          <p:cNvPr id="272397" name="Text Box 13"/>
          <p:cNvSpPr txBox="1">
            <a:spLocks noChangeArrowheads="1"/>
          </p:cNvSpPr>
          <p:nvPr/>
        </p:nvSpPr>
        <p:spPr bwMode="auto">
          <a:xfrm>
            <a:off x="323850" y="4410075"/>
            <a:ext cx="4895850" cy="549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Apoio na articulação do Programa PAS-MEL </a:t>
            </a:r>
          </a:p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com SEBRAE, SENAI, produtores e cooperativas</a:t>
            </a:r>
          </a:p>
        </p:txBody>
      </p:sp>
      <p:sp>
        <p:nvSpPr>
          <p:cNvPr id="272398" name="Text Box 14"/>
          <p:cNvSpPr txBox="1">
            <a:spLocks noChangeArrowheads="1"/>
          </p:cNvSpPr>
          <p:nvPr/>
        </p:nvSpPr>
        <p:spPr bwMode="auto">
          <a:xfrm>
            <a:off x="323850" y="5084763"/>
            <a:ext cx="3168650" cy="549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Parceria com OCB para criação de novas cooperativas</a:t>
            </a:r>
          </a:p>
        </p:txBody>
      </p:sp>
      <p:sp>
        <p:nvSpPr>
          <p:cNvPr id="272399" name="Line 15"/>
          <p:cNvSpPr>
            <a:spLocks noChangeShapeType="1"/>
          </p:cNvSpPr>
          <p:nvPr/>
        </p:nvSpPr>
        <p:spPr bwMode="auto">
          <a:xfrm>
            <a:off x="323850" y="2798763"/>
            <a:ext cx="4689475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72400" name="Line 16"/>
          <p:cNvSpPr>
            <a:spLocks noChangeShapeType="1"/>
          </p:cNvSpPr>
          <p:nvPr/>
        </p:nvSpPr>
        <p:spPr bwMode="auto">
          <a:xfrm>
            <a:off x="323850" y="3702050"/>
            <a:ext cx="4689475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72401" name="Line 17"/>
          <p:cNvSpPr>
            <a:spLocks noChangeShapeType="1"/>
          </p:cNvSpPr>
          <p:nvPr/>
        </p:nvSpPr>
        <p:spPr bwMode="auto">
          <a:xfrm>
            <a:off x="323850" y="4344988"/>
            <a:ext cx="4689475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72402" name="Line 18"/>
          <p:cNvSpPr>
            <a:spLocks noChangeShapeType="1"/>
          </p:cNvSpPr>
          <p:nvPr/>
        </p:nvSpPr>
        <p:spPr bwMode="auto">
          <a:xfrm>
            <a:off x="323850" y="5013325"/>
            <a:ext cx="4689475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72403" name="Oval 19"/>
          <p:cNvSpPr>
            <a:spLocks noChangeArrowheads="1"/>
          </p:cNvSpPr>
          <p:nvPr/>
        </p:nvSpPr>
        <p:spPr bwMode="auto">
          <a:xfrm>
            <a:off x="7019925" y="2962275"/>
            <a:ext cx="3130550" cy="3130550"/>
          </a:xfrm>
          <a:prstGeom prst="ellipse">
            <a:avLst/>
          </a:prstGeom>
          <a:solidFill>
            <a:srgbClr val="00ACB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72404" name="Oval 20"/>
          <p:cNvSpPr>
            <a:spLocks noChangeArrowheads="1"/>
          </p:cNvSpPr>
          <p:nvPr/>
        </p:nvSpPr>
        <p:spPr bwMode="auto">
          <a:xfrm>
            <a:off x="7129463" y="3067050"/>
            <a:ext cx="3130550" cy="3130550"/>
          </a:xfrm>
          <a:prstGeom prst="ellipse">
            <a:avLst/>
          </a:prstGeom>
          <a:solidFill>
            <a:srgbClr val="8FC663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rgbClr val="42979D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72405" name="Oval 21" descr="Imagem2"/>
          <p:cNvSpPr>
            <a:spLocks noChangeArrowheads="1"/>
          </p:cNvSpPr>
          <p:nvPr/>
        </p:nvSpPr>
        <p:spPr bwMode="auto">
          <a:xfrm>
            <a:off x="7235825" y="3068638"/>
            <a:ext cx="3130550" cy="3130550"/>
          </a:xfrm>
          <a:prstGeom prst="ellipse">
            <a:avLst/>
          </a:prstGeom>
          <a:blipFill dpi="0" rotWithShape="1">
            <a:blip r:embed="rId4"/>
            <a:srcRect/>
            <a:stretch>
              <a:fillRect r="-17973"/>
            </a:stretch>
          </a:blip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/>
          <a:p>
            <a:endParaRPr lang="pt-BR"/>
          </a:p>
        </p:txBody>
      </p:sp>
      <p:sp>
        <p:nvSpPr>
          <p:cNvPr id="272406" name="Oval 22"/>
          <p:cNvSpPr>
            <a:spLocks noChangeArrowheads="1"/>
          </p:cNvSpPr>
          <p:nvPr/>
        </p:nvSpPr>
        <p:spPr bwMode="auto">
          <a:xfrm>
            <a:off x="7342188" y="811213"/>
            <a:ext cx="3130550" cy="3130550"/>
          </a:xfrm>
          <a:prstGeom prst="ellipse">
            <a:avLst/>
          </a:prstGeom>
          <a:solidFill>
            <a:srgbClr val="00ACB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72407" name="Oval 23"/>
          <p:cNvSpPr>
            <a:spLocks noChangeArrowheads="1"/>
          </p:cNvSpPr>
          <p:nvPr/>
        </p:nvSpPr>
        <p:spPr bwMode="auto">
          <a:xfrm>
            <a:off x="7377113" y="915988"/>
            <a:ext cx="3130550" cy="3130550"/>
          </a:xfrm>
          <a:prstGeom prst="ellipse">
            <a:avLst/>
          </a:prstGeom>
          <a:solidFill>
            <a:srgbClr val="8FC663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rgbClr val="42979D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72408" name="Oval 24" descr="Imagem3"/>
          <p:cNvSpPr>
            <a:spLocks noChangeArrowheads="1"/>
          </p:cNvSpPr>
          <p:nvPr/>
        </p:nvSpPr>
        <p:spPr bwMode="auto">
          <a:xfrm>
            <a:off x="7486650" y="925513"/>
            <a:ext cx="3130550" cy="3130550"/>
          </a:xfrm>
          <a:prstGeom prst="ellipse">
            <a:avLst/>
          </a:prstGeom>
          <a:blipFill dpi="0" rotWithShape="1">
            <a:blip r:embed="rId5"/>
            <a:srcRect/>
            <a:stretch>
              <a:fillRect r="-24490"/>
            </a:stretch>
          </a:blip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pic>
        <p:nvPicPr>
          <p:cNvPr id="272409" name="Picture 25" descr="Untitled-1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85113" y="3076575"/>
            <a:ext cx="2328862" cy="97948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72410" name="Group 26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272411" name="Rectangle 27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72412" name="Rectangle 28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272413" name="Group 29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272414" name="Freeform 30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72415" name="Freeform 31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72416" name="Freeform 32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272417" name="Freeform 33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72418" name="Freeform 34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272419" name="Picture 35" descr="Barra inferior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72420" name="Picture 36" descr="Logo ADECE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72421" name="Picture 37" descr="LOGO Governo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"/>
                                        <p:tgtEl>
                                          <p:spTgt spid="2723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2723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72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1" presetClass="entr" presetSubtype="1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6" dur="300"/>
                                        <p:tgtEl>
                                          <p:spTgt spid="2724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1" presetClass="entr" presetSubtype="1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9" dur="300"/>
                                        <p:tgtEl>
                                          <p:spTgt spid="2724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1" presetClass="entr" presetSubtype="1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2" dur="300"/>
                                        <p:tgtEl>
                                          <p:spTgt spid="2724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724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1" presetClass="entr" presetSubtype="1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8" dur="300"/>
                                        <p:tgtEl>
                                          <p:spTgt spid="2724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1" presetClass="entr" presetSubtype="1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31" dur="300"/>
                                        <p:tgtEl>
                                          <p:spTgt spid="2724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1" presetClass="entr" presetSubtype="1" fill="hold" grpId="0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34" dur="300"/>
                                        <p:tgtEl>
                                          <p:spTgt spid="2724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7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300"/>
                                        <p:tgtEl>
                                          <p:spTgt spid="2723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300"/>
                                        <p:tgtEl>
                                          <p:spTgt spid="272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8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2723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13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300"/>
                                        <p:tgtEl>
                                          <p:spTgt spid="272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8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272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16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300"/>
                                        <p:tgtEl>
                                          <p:spTgt spid="272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8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272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19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300"/>
                                        <p:tgtEl>
                                          <p:spTgt spid="272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8" fill="hold" grpId="0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272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22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300"/>
                                        <p:tgtEl>
                                          <p:spTgt spid="2723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" presetClass="entr" presetSubtype="8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300" fill="hold"/>
                                        <p:tgtEl>
                                          <p:spTgt spid="2723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300" fill="hold"/>
                                        <p:tgtEl>
                                          <p:spTgt spid="2723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2391" grpId="0"/>
      <p:bldP spid="272392" grpId="0" animBg="1"/>
      <p:bldP spid="272393" grpId="0"/>
      <p:bldP spid="272394" grpId="0"/>
      <p:bldP spid="272395" grpId="0"/>
      <p:bldP spid="272396" grpId="0"/>
      <p:bldP spid="272397" grpId="0"/>
      <p:bldP spid="272398" grpId="0"/>
      <p:bldP spid="272399" grpId="0" animBg="1"/>
      <p:bldP spid="272400" grpId="0" animBg="1"/>
      <p:bldP spid="272401" grpId="0" animBg="1"/>
      <p:bldP spid="272402" grpId="0" animBg="1"/>
      <p:bldP spid="272403" grpId="0" animBg="1"/>
      <p:bldP spid="272404" grpId="0" animBg="1"/>
      <p:bldP spid="272405" grpId="0" animBg="1"/>
      <p:bldP spid="272406" grpId="0" animBg="1"/>
      <p:bldP spid="272407" grpId="0" animBg="1"/>
      <p:bldP spid="272408" grpId="0" animBg="1"/>
    </p:bld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4434" name="Picture 2" descr="25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35625" y="39688"/>
            <a:ext cx="3517900" cy="68183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74435" name="Text Box 3"/>
          <p:cNvSpPr txBox="1">
            <a:spLocks noChangeArrowheads="1"/>
          </p:cNvSpPr>
          <p:nvPr/>
        </p:nvSpPr>
        <p:spPr bwMode="auto">
          <a:xfrm>
            <a:off x="250825" y="1412875"/>
            <a:ext cx="25638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APICULTURA DO CEARÁ</a:t>
            </a:r>
          </a:p>
        </p:txBody>
      </p:sp>
      <p:sp>
        <p:nvSpPr>
          <p:cNvPr id="274436" name="Rectangle 4"/>
          <p:cNvSpPr>
            <a:spLocks noChangeArrowheads="1"/>
          </p:cNvSpPr>
          <p:nvPr/>
        </p:nvSpPr>
        <p:spPr bwMode="auto">
          <a:xfrm>
            <a:off x="0" y="1412875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74437" name="Text Box 5"/>
          <p:cNvSpPr txBox="1">
            <a:spLocks noChangeArrowheads="1"/>
          </p:cNvSpPr>
          <p:nvPr/>
        </p:nvSpPr>
        <p:spPr bwMode="auto">
          <a:xfrm>
            <a:off x="323850" y="1824038"/>
            <a:ext cx="2049463" cy="517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AÇÕES PREVISTAS</a:t>
            </a:r>
          </a:p>
          <a:p>
            <a:endParaRPr lang="pt-BR" sz="1400">
              <a:solidFill>
                <a:srgbClr val="066168"/>
              </a:solidFill>
              <a:latin typeface="Verdana" pitchFamily="34" charset="0"/>
            </a:endParaRPr>
          </a:p>
        </p:txBody>
      </p:sp>
      <p:sp>
        <p:nvSpPr>
          <p:cNvPr id="274438" name="Text Box 6"/>
          <p:cNvSpPr txBox="1">
            <a:spLocks noChangeArrowheads="1"/>
          </p:cNvSpPr>
          <p:nvPr/>
        </p:nvSpPr>
        <p:spPr bwMode="auto">
          <a:xfrm>
            <a:off x="323850" y="2178050"/>
            <a:ext cx="3455988" cy="549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Colaboração na elaboração do Plano Apícola Cearense da SDA </a:t>
            </a:r>
          </a:p>
        </p:txBody>
      </p:sp>
      <p:sp>
        <p:nvSpPr>
          <p:cNvPr id="274439" name="Text Box 7"/>
          <p:cNvSpPr txBox="1">
            <a:spLocks noChangeArrowheads="1"/>
          </p:cNvSpPr>
          <p:nvPr/>
        </p:nvSpPr>
        <p:spPr bwMode="auto">
          <a:xfrm>
            <a:off x="323850" y="2854325"/>
            <a:ext cx="5184775" cy="549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Adequação das unidades de extração de produtos apícolas para atender as normas SIF /SIE/SIM</a:t>
            </a:r>
          </a:p>
        </p:txBody>
      </p:sp>
      <p:sp>
        <p:nvSpPr>
          <p:cNvPr id="274440" name="Text Box 8"/>
          <p:cNvSpPr txBox="1">
            <a:spLocks noChangeArrowheads="1"/>
          </p:cNvSpPr>
          <p:nvPr/>
        </p:nvSpPr>
        <p:spPr bwMode="auto">
          <a:xfrm>
            <a:off x="323850" y="3530600"/>
            <a:ext cx="5327650" cy="320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Apoio a proposta de melhoramento genético </a:t>
            </a:r>
          </a:p>
        </p:txBody>
      </p:sp>
      <p:sp>
        <p:nvSpPr>
          <p:cNvPr id="274441" name="Text Box 9"/>
          <p:cNvSpPr txBox="1">
            <a:spLocks noChangeArrowheads="1"/>
          </p:cNvSpPr>
          <p:nvPr/>
        </p:nvSpPr>
        <p:spPr bwMode="auto">
          <a:xfrm>
            <a:off x="323850" y="3978275"/>
            <a:ext cx="5256213" cy="549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 dirty="0">
                <a:solidFill>
                  <a:srgbClr val="066168"/>
                </a:solidFill>
                <a:latin typeface="Verdana" pitchFamily="34" charset="0"/>
              </a:rPr>
              <a:t>Apoio ao estudo de proteção do mel cearense contra </a:t>
            </a:r>
            <a:r>
              <a:rPr lang="pt-BR" sz="1500" b="0" dirty="0" smtClean="0">
                <a:solidFill>
                  <a:srgbClr val="066168"/>
                </a:solidFill>
                <a:latin typeface="Verdana" pitchFamily="34" charset="0"/>
              </a:rPr>
              <a:t>OGM (Organismos </a:t>
            </a:r>
            <a:r>
              <a:rPr lang="pt-BR" sz="1500" b="0" dirty="0">
                <a:solidFill>
                  <a:srgbClr val="066168"/>
                </a:solidFill>
                <a:latin typeface="Verdana" pitchFamily="34" charset="0"/>
              </a:rPr>
              <a:t>Geneticamente Modificados</a:t>
            </a:r>
            <a:r>
              <a:rPr lang="pt-BR" sz="1500" b="0" dirty="0" smtClean="0">
                <a:solidFill>
                  <a:srgbClr val="066168"/>
                </a:solidFill>
                <a:latin typeface="Verdana" pitchFamily="34" charset="0"/>
              </a:rPr>
              <a:t>) </a:t>
            </a:r>
            <a:endParaRPr lang="pt-BR" sz="1500" b="0" dirty="0">
              <a:solidFill>
                <a:srgbClr val="066168"/>
              </a:solidFill>
              <a:latin typeface="Verdana" pitchFamily="34" charset="0"/>
            </a:endParaRPr>
          </a:p>
        </p:txBody>
      </p:sp>
      <p:sp>
        <p:nvSpPr>
          <p:cNvPr id="274442" name="Text Box 10"/>
          <p:cNvSpPr txBox="1">
            <a:spLocks noChangeArrowheads="1"/>
          </p:cNvSpPr>
          <p:nvPr/>
        </p:nvSpPr>
        <p:spPr bwMode="auto">
          <a:xfrm>
            <a:off x="323850" y="4654550"/>
            <a:ext cx="5572125" cy="1006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Colaboração no projeto de indicação geográfica (IG) do mel do Cipó-Uva, com envolvimento de 12 municípios </a:t>
            </a:r>
          </a:p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e 180 apicultores da Chapada do Araripe, com apoio </a:t>
            </a:r>
          </a:p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do SEBRAE, Embrapa, URCA, Fundetec, CSMel</a:t>
            </a:r>
          </a:p>
        </p:txBody>
      </p:sp>
      <p:sp>
        <p:nvSpPr>
          <p:cNvPr id="274443" name="Line 11"/>
          <p:cNvSpPr>
            <a:spLocks noChangeShapeType="1"/>
          </p:cNvSpPr>
          <p:nvPr/>
        </p:nvSpPr>
        <p:spPr bwMode="auto">
          <a:xfrm>
            <a:off x="323850" y="2790825"/>
            <a:ext cx="5394325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74444" name="Line 12"/>
          <p:cNvSpPr>
            <a:spLocks noChangeShapeType="1"/>
          </p:cNvSpPr>
          <p:nvPr/>
        </p:nvSpPr>
        <p:spPr bwMode="auto">
          <a:xfrm>
            <a:off x="323850" y="3467100"/>
            <a:ext cx="5394325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74445" name="Line 13"/>
          <p:cNvSpPr>
            <a:spLocks noChangeShapeType="1"/>
          </p:cNvSpPr>
          <p:nvPr/>
        </p:nvSpPr>
        <p:spPr bwMode="auto">
          <a:xfrm>
            <a:off x="323850" y="3914775"/>
            <a:ext cx="5394325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74446" name="Line 14"/>
          <p:cNvSpPr>
            <a:spLocks noChangeShapeType="1"/>
          </p:cNvSpPr>
          <p:nvPr/>
        </p:nvSpPr>
        <p:spPr bwMode="auto">
          <a:xfrm>
            <a:off x="323850" y="4591050"/>
            <a:ext cx="5394325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74447" name="Oval 15"/>
          <p:cNvSpPr>
            <a:spLocks noChangeArrowheads="1"/>
          </p:cNvSpPr>
          <p:nvPr/>
        </p:nvSpPr>
        <p:spPr bwMode="auto">
          <a:xfrm>
            <a:off x="7019925" y="2962275"/>
            <a:ext cx="3130550" cy="3130550"/>
          </a:xfrm>
          <a:prstGeom prst="ellipse">
            <a:avLst/>
          </a:prstGeom>
          <a:solidFill>
            <a:srgbClr val="00ACB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74448" name="Oval 16"/>
          <p:cNvSpPr>
            <a:spLocks noChangeArrowheads="1"/>
          </p:cNvSpPr>
          <p:nvPr/>
        </p:nvSpPr>
        <p:spPr bwMode="auto">
          <a:xfrm>
            <a:off x="7129463" y="3067050"/>
            <a:ext cx="3130550" cy="3130550"/>
          </a:xfrm>
          <a:prstGeom prst="ellipse">
            <a:avLst/>
          </a:prstGeom>
          <a:solidFill>
            <a:srgbClr val="8FC663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rgbClr val="42979D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74449" name="Oval 17" descr="Imagem2"/>
          <p:cNvSpPr>
            <a:spLocks noChangeArrowheads="1"/>
          </p:cNvSpPr>
          <p:nvPr/>
        </p:nvSpPr>
        <p:spPr bwMode="auto">
          <a:xfrm>
            <a:off x="7235825" y="3068638"/>
            <a:ext cx="3130550" cy="3130550"/>
          </a:xfrm>
          <a:prstGeom prst="ellipse">
            <a:avLst/>
          </a:prstGeom>
          <a:blipFill dpi="0" rotWithShape="1">
            <a:blip r:embed="rId4"/>
            <a:srcRect/>
            <a:stretch>
              <a:fillRect r="-17973"/>
            </a:stretch>
          </a:blip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/>
          <a:p>
            <a:endParaRPr lang="pt-BR"/>
          </a:p>
        </p:txBody>
      </p:sp>
      <p:sp>
        <p:nvSpPr>
          <p:cNvPr id="274450" name="Oval 18"/>
          <p:cNvSpPr>
            <a:spLocks noChangeArrowheads="1"/>
          </p:cNvSpPr>
          <p:nvPr/>
        </p:nvSpPr>
        <p:spPr bwMode="auto">
          <a:xfrm>
            <a:off x="7342188" y="811213"/>
            <a:ext cx="3130550" cy="3130550"/>
          </a:xfrm>
          <a:prstGeom prst="ellipse">
            <a:avLst/>
          </a:prstGeom>
          <a:solidFill>
            <a:srgbClr val="00ACB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74451" name="Oval 19"/>
          <p:cNvSpPr>
            <a:spLocks noChangeArrowheads="1"/>
          </p:cNvSpPr>
          <p:nvPr/>
        </p:nvSpPr>
        <p:spPr bwMode="auto">
          <a:xfrm>
            <a:off x="7377113" y="915988"/>
            <a:ext cx="3130550" cy="3130550"/>
          </a:xfrm>
          <a:prstGeom prst="ellipse">
            <a:avLst/>
          </a:prstGeom>
          <a:solidFill>
            <a:srgbClr val="8FC663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rgbClr val="42979D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74452" name="Oval 20" descr="Imagem3"/>
          <p:cNvSpPr>
            <a:spLocks noChangeArrowheads="1"/>
          </p:cNvSpPr>
          <p:nvPr/>
        </p:nvSpPr>
        <p:spPr bwMode="auto">
          <a:xfrm>
            <a:off x="7486650" y="925513"/>
            <a:ext cx="3130550" cy="3130550"/>
          </a:xfrm>
          <a:prstGeom prst="ellipse">
            <a:avLst/>
          </a:prstGeom>
          <a:blipFill dpi="0" rotWithShape="1">
            <a:blip r:embed="rId5"/>
            <a:srcRect/>
            <a:stretch>
              <a:fillRect r="-24490"/>
            </a:stretch>
          </a:blip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pic>
        <p:nvPicPr>
          <p:cNvPr id="274453" name="Picture 21" descr="Untitled-1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85113" y="3076575"/>
            <a:ext cx="2328862" cy="97948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74454" name="Group 22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274455" name="Rectangle 23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74456" name="Rectangle 24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274457" name="Group 25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274458" name="Freeform 26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74459" name="Freeform 27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74460" name="Freeform 28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274461" name="Freeform 29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74462" name="Freeform 30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274463" name="Picture 31" descr="Barra inferior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74464" name="Picture 32" descr="Logo ADECE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74465" name="Picture 33" descr="LOGO Governo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74466" name="Rectangle 34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74467" name="Text Box 35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274468" name="Rectangle 36"/>
          <p:cNvSpPr>
            <a:spLocks noChangeArrowheads="1"/>
          </p:cNvSpPr>
          <p:nvPr/>
        </p:nvSpPr>
        <p:spPr bwMode="auto">
          <a:xfrm>
            <a:off x="68263" y="517525"/>
            <a:ext cx="229552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sz="1800">
                <a:solidFill>
                  <a:schemeClr val="bg1"/>
                </a:solidFill>
                <a:latin typeface="Verdana" pitchFamily="34" charset="0"/>
              </a:rPr>
              <a:t>AGRONEGÓCIOS</a:t>
            </a:r>
            <a:endParaRPr lang="pt-BR" sz="1800">
              <a:solidFill>
                <a:schemeClr val="bg1"/>
              </a:solidFill>
              <a:latin typeface="Verdana" pitchFamily="34" charset="0"/>
            </a:endParaRP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"/>
                                        <p:tgtEl>
                                          <p:spTgt spid="2744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2744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7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2744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300"/>
                                        <p:tgtEl>
                                          <p:spTgt spid="2744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8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2744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13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300"/>
                                        <p:tgtEl>
                                          <p:spTgt spid="2744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8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2744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16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300"/>
                                        <p:tgtEl>
                                          <p:spTgt spid="2744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8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274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19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4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300"/>
                                        <p:tgtEl>
                                          <p:spTgt spid="2744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8" fill="hold" grpId="0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2744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22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300"/>
                                        <p:tgtEl>
                                          <p:spTgt spid="274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4435" grpId="0"/>
      <p:bldP spid="274436" grpId="0" animBg="1"/>
      <p:bldP spid="274437" grpId="0"/>
      <p:bldP spid="274438" grpId="0"/>
      <p:bldP spid="274439" grpId="0"/>
      <p:bldP spid="274440" grpId="0"/>
      <p:bldP spid="274441" grpId="0"/>
      <p:bldP spid="274442" grpId="0"/>
      <p:bldP spid="274443" grpId="0" animBg="1"/>
      <p:bldP spid="274444" grpId="0" animBg="1"/>
      <p:bldP spid="274445" grpId="0" animBg="1"/>
      <p:bldP spid="274446" grpId="0" animBg="1"/>
    </p:bld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6482" name="Group 2"/>
          <p:cNvGrpSpPr>
            <a:grpSpLocks/>
          </p:cNvGrpSpPr>
          <p:nvPr/>
        </p:nvGrpSpPr>
        <p:grpSpPr bwMode="auto">
          <a:xfrm>
            <a:off x="0" y="488950"/>
            <a:ext cx="3924300" cy="438150"/>
            <a:chOff x="0" y="308"/>
            <a:chExt cx="2472" cy="276"/>
          </a:xfrm>
        </p:grpSpPr>
        <p:sp>
          <p:nvSpPr>
            <p:cNvPr id="276483" name="Rectangle 3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76484" name="Rectangle 4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76485" name="Rectangle 5"/>
            <p:cNvSpPr>
              <a:spLocks noChangeArrowheads="1"/>
            </p:cNvSpPr>
            <p:nvPr/>
          </p:nvSpPr>
          <p:spPr bwMode="auto">
            <a:xfrm>
              <a:off x="0" y="331"/>
              <a:ext cx="2404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800" dirty="0" smtClean="0">
                  <a:solidFill>
                    <a:schemeClr val="bg1"/>
                  </a:solidFill>
                  <a:latin typeface="Verdana" pitchFamily="34" charset="0"/>
                </a:rPr>
                <a:t>POLOS </a:t>
              </a:r>
              <a:r>
                <a:rPr lang="pt-BR" sz="1800" dirty="0">
                  <a:solidFill>
                    <a:schemeClr val="bg1"/>
                  </a:solidFill>
                  <a:latin typeface="Verdana" pitchFamily="34" charset="0"/>
                </a:rPr>
                <a:t>DE PRODUÇÃO</a:t>
              </a:r>
            </a:p>
          </p:txBody>
        </p:sp>
      </p:grpSp>
      <p:sp>
        <p:nvSpPr>
          <p:cNvPr id="276486" name="Text Box 6"/>
          <p:cNvSpPr txBox="1">
            <a:spLocks noChangeArrowheads="1"/>
          </p:cNvSpPr>
          <p:nvPr/>
        </p:nvSpPr>
        <p:spPr bwMode="auto">
          <a:xfrm>
            <a:off x="282575" y="1196975"/>
            <a:ext cx="34972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PRODUÇÃO DE TILÁPIA (2011)</a:t>
            </a:r>
          </a:p>
        </p:txBody>
      </p:sp>
      <p:sp>
        <p:nvSpPr>
          <p:cNvPr id="276487" name="Rectangle 7"/>
          <p:cNvSpPr>
            <a:spLocks noChangeArrowheads="1"/>
          </p:cNvSpPr>
          <p:nvPr/>
        </p:nvSpPr>
        <p:spPr bwMode="auto">
          <a:xfrm>
            <a:off x="0" y="1223963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76488" name="Text Box 8"/>
          <p:cNvSpPr txBox="1">
            <a:spLocks noChangeArrowheads="1"/>
          </p:cNvSpPr>
          <p:nvPr/>
        </p:nvSpPr>
        <p:spPr bwMode="auto">
          <a:xfrm>
            <a:off x="117475" y="1628775"/>
            <a:ext cx="35179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1º produtor e exportador do Brasil</a:t>
            </a:r>
          </a:p>
        </p:txBody>
      </p:sp>
      <p:sp>
        <p:nvSpPr>
          <p:cNvPr id="276489" name="Text Box 9"/>
          <p:cNvSpPr txBox="1">
            <a:spLocks noChangeArrowheads="1"/>
          </p:cNvSpPr>
          <p:nvPr/>
        </p:nvSpPr>
        <p:spPr bwMode="auto">
          <a:xfrm>
            <a:off x="117475" y="1927225"/>
            <a:ext cx="34686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7 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polos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em 55 municípios</a:t>
            </a:r>
          </a:p>
        </p:txBody>
      </p:sp>
      <p:sp>
        <p:nvSpPr>
          <p:cNvPr id="276490" name="Text Box 10"/>
          <p:cNvSpPr txBox="1">
            <a:spLocks noChangeArrowheads="1"/>
          </p:cNvSpPr>
          <p:nvPr/>
        </p:nvSpPr>
        <p:spPr bwMode="auto">
          <a:xfrm>
            <a:off x="117475" y="2225675"/>
            <a:ext cx="27987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60 açudes produtores</a:t>
            </a:r>
          </a:p>
        </p:txBody>
      </p:sp>
      <p:sp>
        <p:nvSpPr>
          <p:cNvPr id="276491" name="Text Box 11"/>
          <p:cNvSpPr txBox="1">
            <a:spLocks noChangeArrowheads="1"/>
          </p:cNvSpPr>
          <p:nvPr/>
        </p:nvSpPr>
        <p:spPr bwMode="auto">
          <a:xfrm>
            <a:off x="39688" y="2524125"/>
            <a:ext cx="366236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 25 projetos comunitários</a:t>
            </a:r>
          </a:p>
        </p:txBody>
      </p:sp>
      <p:sp>
        <p:nvSpPr>
          <p:cNvPr id="276492" name="Text Box 12"/>
          <p:cNvSpPr txBox="1">
            <a:spLocks noChangeArrowheads="1"/>
          </p:cNvSpPr>
          <p:nvPr/>
        </p:nvSpPr>
        <p:spPr bwMode="auto">
          <a:xfrm>
            <a:off x="117475" y="2820988"/>
            <a:ext cx="40227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676 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produtores</a:t>
            </a:r>
            <a:endParaRPr lang="pt-BR" sz="1400" b="0" dirty="0">
              <a:solidFill>
                <a:srgbClr val="066168"/>
              </a:solidFill>
              <a:latin typeface="Verdana" pitchFamily="34" charset="0"/>
            </a:endParaRPr>
          </a:p>
        </p:txBody>
      </p:sp>
      <p:grpSp>
        <p:nvGrpSpPr>
          <p:cNvPr id="276493" name="Group 13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276494" name="Rectangle 14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76495" name="Rectangle 15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276496" name="Group 16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276497" name="Freeform 17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76498" name="Freeform 18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76499" name="Freeform 19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276500" name="Freeform 20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76501" name="Freeform 21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276502" name="Picture 22" descr="Barra inferior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76503" name="Picture 23" descr="Logo ADECE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76504" name="Picture 24" descr="LOGO Governo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76505" name="Text Box 25"/>
          <p:cNvSpPr txBox="1">
            <a:spLocks noChangeArrowheads="1"/>
          </p:cNvSpPr>
          <p:nvPr/>
        </p:nvSpPr>
        <p:spPr bwMode="auto">
          <a:xfrm>
            <a:off x="117475" y="3119438"/>
            <a:ext cx="36623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21,3 mil toneladas 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produzidas</a:t>
            </a:r>
            <a:endParaRPr lang="pt-BR" sz="1400" b="0" dirty="0">
              <a:solidFill>
                <a:srgbClr val="066168"/>
              </a:solidFill>
              <a:latin typeface="Verdana" pitchFamily="34" charset="0"/>
            </a:endParaRPr>
          </a:p>
        </p:txBody>
      </p:sp>
      <p:sp>
        <p:nvSpPr>
          <p:cNvPr id="276506" name="Text Box 26"/>
          <p:cNvSpPr txBox="1">
            <a:spLocks noChangeArrowheads="1"/>
          </p:cNvSpPr>
          <p:nvPr/>
        </p:nvSpPr>
        <p:spPr bwMode="auto">
          <a:xfrm>
            <a:off x="17463" y="3417888"/>
            <a:ext cx="474186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 Potencial de produção: 200 mil toneladas/ano</a:t>
            </a:r>
          </a:p>
        </p:txBody>
      </p:sp>
      <p:sp>
        <p:nvSpPr>
          <p:cNvPr id="276507" name="Text Box 27"/>
          <p:cNvSpPr txBox="1">
            <a:spLocks noChangeArrowheads="1"/>
          </p:cNvSpPr>
          <p:nvPr/>
        </p:nvSpPr>
        <p:spPr bwMode="auto">
          <a:xfrm>
            <a:off x="73025" y="3714750"/>
            <a:ext cx="40227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Potencial de exportação: U$ 100 milhões</a:t>
            </a:r>
          </a:p>
        </p:txBody>
      </p:sp>
      <p:sp>
        <p:nvSpPr>
          <p:cNvPr id="276508" name="Line 28"/>
          <p:cNvSpPr>
            <a:spLocks noChangeShapeType="1"/>
          </p:cNvSpPr>
          <p:nvPr/>
        </p:nvSpPr>
        <p:spPr bwMode="auto">
          <a:xfrm>
            <a:off x="146050" y="1930400"/>
            <a:ext cx="4065588" cy="1588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76509" name="Line 29"/>
          <p:cNvSpPr>
            <a:spLocks noChangeShapeType="1"/>
          </p:cNvSpPr>
          <p:nvPr/>
        </p:nvSpPr>
        <p:spPr bwMode="auto">
          <a:xfrm>
            <a:off x="146050" y="2228850"/>
            <a:ext cx="4065588" cy="1588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76510" name="Line 30"/>
          <p:cNvSpPr>
            <a:spLocks noChangeShapeType="1"/>
          </p:cNvSpPr>
          <p:nvPr/>
        </p:nvSpPr>
        <p:spPr bwMode="auto">
          <a:xfrm>
            <a:off x="146050" y="2525713"/>
            <a:ext cx="4065588" cy="1587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76511" name="Line 31"/>
          <p:cNvSpPr>
            <a:spLocks noChangeShapeType="1"/>
          </p:cNvSpPr>
          <p:nvPr/>
        </p:nvSpPr>
        <p:spPr bwMode="auto">
          <a:xfrm>
            <a:off x="146050" y="2824163"/>
            <a:ext cx="4065588" cy="1587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76512" name="Line 32"/>
          <p:cNvSpPr>
            <a:spLocks noChangeShapeType="1"/>
          </p:cNvSpPr>
          <p:nvPr/>
        </p:nvSpPr>
        <p:spPr bwMode="auto">
          <a:xfrm>
            <a:off x="146050" y="3122613"/>
            <a:ext cx="4065588" cy="1587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76513" name="Line 33"/>
          <p:cNvSpPr>
            <a:spLocks noChangeShapeType="1"/>
          </p:cNvSpPr>
          <p:nvPr/>
        </p:nvSpPr>
        <p:spPr bwMode="auto">
          <a:xfrm>
            <a:off x="146050" y="3419475"/>
            <a:ext cx="4065588" cy="1588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76514" name="Line 34"/>
          <p:cNvSpPr>
            <a:spLocks noChangeShapeType="1"/>
          </p:cNvSpPr>
          <p:nvPr/>
        </p:nvSpPr>
        <p:spPr bwMode="auto">
          <a:xfrm>
            <a:off x="146050" y="3717925"/>
            <a:ext cx="4065588" cy="1588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276515" name="Group 35"/>
          <p:cNvGrpSpPr>
            <a:grpSpLocks/>
          </p:cNvGrpSpPr>
          <p:nvPr/>
        </p:nvGrpSpPr>
        <p:grpSpPr bwMode="auto">
          <a:xfrm rot="-225211">
            <a:off x="2236788" y="4537075"/>
            <a:ext cx="2478087" cy="1651000"/>
            <a:chOff x="383" y="2021"/>
            <a:chExt cx="2530" cy="1790"/>
          </a:xfrm>
        </p:grpSpPr>
        <p:pic>
          <p:nvPicPr>
            <p:cNvPr id="276516" name="Picture 36" descr="caixa foto_2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681">
              <a:off x="383" y="2021"/>
              <a:ext cx="2530" cy="179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76517" name="Rectangle 37" descr="Imagem1"/>
            <p:cNvSpPr>
              <a:spLocks noChangeArrowheads="1"/>
            </p:cNvSpPr>
            <p:nvPr/>
          </p:nvSpPr>
          <p:spPr bwMode="auto">
            <a:xfrm>
              <a:off x="547" y="2169"/>
              <a:ext cx="2206" cy="1476"/>
            </a:xfrm>
            <a:prstGeom prst="rect">
              <a:avLst/>
            </a:prstGeom>
            <a:blipFill dpi="0" rotWithShape="1">
              <a:blip r:embed="rId7"/>
              <a:srcRect/>
              <a:stretch>
                <a:fillRect r="-2406"/>
              </a:stretch>
            </a:blip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pic>
        <p:nvPicPr>
          <p:cNvPr id="276518" name="Picture 38" descr="996749_59950327"/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32138" y="4503738"/>
            <a:ext cx="384175" cy="3714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76519" name="Text Box 39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pic>
        <p:nvPicPr>
          <p:cNvPr id="276520" name="Picture 40" descr="Mapa_CE2"/>
          <p:cNvPicPr>
            <a:picLocks noChangeAspect="1"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1010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76521" name="Text Box 41"/>
          <p:cNvSpPr txBox="1">
            <a:spLocks noChangeArrowheads="1"/>
          </p:cNvSpPr>
          <p:nvPr/>
        </p:nvSpPr>
        <p:spPr bwMode="auto">
          <a:xfrm>
            <a:off x="4251325" y="2224088"/>
            <a:ext cx="64135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000" dirty="0" smtClean="0">
                <a:solidFill>
                  <a:srgbClr val="066168"/>
                </a:solidFill>
                <a:latin typeface="Verdana" pitchFamily="34" charset="0"/>
              </a:rPr>
              <a:t>Polo</a:t>
            </a:r>
            <a:endParaRPr lang="pt-BR" sz="1000" dirty="0">
              <a:solidFill>
                <a:srgbClr val="066168"/>
              </a:solidFill>
              <a:latin typeface="Verdana" pitchFamily="34" charset="0"/>
            </a:endParaRPr>
          </a:p>
          <a:p>
            <a:r>
              <a:rPr lang="pt-BR" sz="1000" dirty="0">
                <a:solidFill>
                  <a:srgbClr val="066168"/>
                </a:solidFill>
                <a:latin typeface="Verdana" pitchFamily="34" charset="0"/>
              </a:rPr>
              <a:t>Sobral</a:t>
            </a:r>
          </a:p>
        </p:txBody>
      </p:sp>
      <p:sp>
        <p:nvSpPr>
          <p:cNvPr id="276522" name="Freeform 42"/>
          <p:cNvSpPr>
            <a:spLocks/>
          </p:cNvSpPr>
          <p:nvPr/>
        </p:nvSpPr>
        <p:spPr bwMode="auto">
          <a:xfrm>
            <a:off x="4337050" y="2187575"/>
            <a:ext cx="1304925" cy="406400"/>
          </a:xfrm>
          <a:custGeom>
            <a:avLst/>
            <a:gdLst>
              <a:gd name="T0" fmla="*/ 822 w 822"/>
              <a:gd name="T1" fmla="*/ 0 h 256"/>
              <a:gd name="T2" fmla="*/ 303 w 822"/>
              <a:gd name="T3" fmla="*/ 256 h 256"/>
              <a:gd name="T4" fmla="*/ 0 w 822"/>
              <a:gd name="T5" fmla="*/ 25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22" h="256">
                <a:moveTo>
                  <a:pt x="822" y="0"/>
                </a:moveTo>
                <a:lnTo>
                  <a:pt x="303" y="256"/>
                </a:lnTo>
                <a:lnTo>
                  <a:pt x="0" y="256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76523" name="Text Box 43"/>
          <p:cNvSpPr txBox="1">
            <a:spLocks noChangeArrowheads="1"/>
          </p:cNvSpPr>
          <p:nvPr/>
        </p:nvSpPr>
        <p:spPr bwMode="auto">
          <a:xfrm>
            <a:off x="7772400" y="2212975"/>
            <a:ext cx="122396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000" dirty="0" smtClean="0">
                <a:solidFill>
                  <a:srgbClr val="066168"/>
                </a:solidFill>
                <a:latin typeface="Verdana" pitchFamily="34" charset="0"/>
              </a:rPr>
              <a:t>Polo </a:t>
            </a:r>
            <a:r>
              <a:rPr lang="pt-BR" sz="1000" dirty="0">
                <a:solidFill>
                  <a:srgbClr val="066168"/>
                </a:solidFill>
                <a:latin typeface="Verdana" pitchFamily="34" charset="0"/>
              </a:rPr>
              <a:t>Fortaleza</a:t>
            </a:r>
          </a:p>
        </p:txBody>
      </p:sp>
      <p:sp>
        <p:nvSpPr>
          <p:cNvPr id="276524" name="Freeform 44"/>
          <p:cNvSpPr>
            <a:spLocks/>
          </p:cNvSpPr>
          <p:nvPr/>
        </p:nvSpPr>
        <p:spPr bwMode="auto">
          <a:xfrm>
            <a:off x="7524750" y="2354263"/>
            <a:ext cx="1428750" cy="92075"/>
          </a:xfrm>
          <a:custGeom>
            <a:avLst/>
            <a:gdLst>
              <a:gd name="T0" fmla="*/ 0 w 900"/>
              <a:gd name="T1" fmla="*/ 0 h 58"/>
              <a:gd name="T2" fmla="*/ 233 w 900"/>
              <a:gd name="T3" fmla="*/ 58 h 58"/>
              <a:gd name="T4" fmla="*/ 900 w 900"/>
              <a:gd name="T5" fmla="*/ 53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00" h="58">
                <a:moveTo>
                  <a:pt x="0" y="0"/>
                </a:moveTo>
                <a:lnTo>
                  <a:pt x="233" y="58"/>
                </a:lnTo>
                <a:lnTo>
                  <a:pt x="900" y="53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76525" name="Text Box 45"/>
          <p:cNvSpPr txBox="1">
            <a:spLocks noChangeArrowheads="1"/>
          </p:cNvSpPr>
          <p:nvPr/>
        </p:nvSpPr>
        <p:spPr bwMode="auto">
          <a:xfrm>
            <a:off x="7940675" y="3821113"/>
            <a:ext cx="1036638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000" dirty="0" smtClean="0">
                <a:solidFill>
                  <a:srgbClr val="066168"/>
                </a:solidFill>
                <a:latin typeface="Verdana" pitchFamily="34" charset="0"/>
              </a:rPr>
              <a:t>Polo </a:t>
            </a:r>
            <a:r>
              <a:rPr lang="pt-BR" sz="1000" dirty="0" err="1">
                <a:solidFill>
                  <a:srgbClr val="066168"/>
                </a:solidFill>
                <a:latin typeface="Verdana" pitchFamily="34" charset="0"/>
              </a:rPr>
              <a:t>Castanhão</a:t>
            </a:r>
            <a:endParaRPr lang="pt-BR" sz="1000" dirty="0">
              <a:solidFill>
                <a:srgbClr val="066168"/>
              </a:solidFill>
              <a:latin typeface="Verdana" pitchFamily="34" charset="0"/>
            </a:endParaRPr>
          </a:p>
        </p:txBody>
      </p:sp>
      <p:sp>
        <p:nvSpPr>
          <p:cNvPr id="276526" name="Freeform 46"/>
          <p:cNvSpPr>
            <a:spLocks/>
          </p:cNvSpPr>
          <p:nvPr/>
        </p:nvSpPr>
        <p:spPr bwMode="auto">
          <a:xfrm>
            <a:off x="7753350" y="3978275"/>
            <a:ext cx="1044575" cy="196850"/>
          </a:xfrm>
          <a:custGeom>
            <a:avLst/>
            <a:gdLst>
              <a:gd name="T0" fmla="*/ 0 w 658"/>
              <a:gd name="T1" fmla="*/ 0 h 124"/>
              <a:gd name="T2" fmla="*/ 172 w 658"/>
              <a:gd name="T3" fmla="*/ 124 h 124"/>
              <a:gd name="T4" fmla="*/ 658 w 658"/>
              <a:gd name="T5" fmla="*/ 124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58" h="124">
                <a:moveTo>
                  <a:pt x="0" y="0"/>
                </a:moveTo>
                <a:lnTo>
                  <a:pt x="172" y="124"/>
                </a:lnTo>
                <a:lnTo>
                  <a:pt x="658" y="124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76527" name="Text Box 47"/>
          <p:cNvSpPr txBox="1">
            <a:spLocks noChangeArrowheads="1"/>
          </p:cNvSpPr>
          <p:nvPr/>
        </p:nvSpPr>
        <p:spPr bwMode="auto">
          <a:xfrm>
            <a:off x="7426325" y="4652963"/>
            <a:ext cx="10366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000" dirty="0" smtClean="0">
                <a:solidFill>
                  <a:srgbClr val="066168"/>
                </a:solidFill>
                <a:latin typeface="Verdana" pitchFamily="34" charset="0"/>
              </a:rPr>
              <a:t>Polo </a:t>
            </a:r>
            <a:r>
              <a:rPr lang="pt-BR" sz="1000" dirty="0">
                <a:solidFill>
                  <a:srgbClr val="066168"/>
                </a:solidFill>
                <a:latin typeface="Verdana" pitchFamily="34" charset="0"/>
              </a:rPr>
              <a:t>Orós</a:t>
            </a:r>
          </a:p>
        </p:txBody>
      </p:sp>
      <p:sp>
        <p:nvSpPr>
          <p:cNvPr id="276528" name="Freeform 48"/>
          <p:cNvSpPr>
            <a:spLocks/>
          </p:cNvSpPr>
          <p:nvPr/>
        </p:nvSpPr>
        <p:spPr bwMode="auto">
          <a:xfrm>
            <a:off x="7318375" y="4640263"/>
            <a:ext cx="941388" cy="219075"/>
          </a:xfrm>
          <a:custGeom>
            <a:avLst/>
            <a:gdLst>
              <a:gd name="T0" fmla="*/ 0 w 593"/>
              <a:gd name="T1" fmla="*/ 0 h 138"/>
              <a:gd name="T2" fmla="*/ 107 w 593"/>
              <a:gd name="T3" fmla="*/ 138 h 138"/>
              <a:gd name="T4" fmla="*/ 593 w 593"/>
              <a:gd name="T5" fmla="*/ 138 h 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593" h="138">
                <a:moveTo>
                  <a:pt x="0" y="0"/>
                </a:moveTo>
                <a:lnTo>
                  <a:pt x="107" y="138"/>
                </a:lnTo>
                <a:lnTo>
                  <a:pt x="593" y="138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76529" name="Text Box 49"/>
          <p:cNvSpPr txBox="1">
            <a:spLocks noChangeArrowheads="1"/>
          </p:cNvSpPr>
          <p:nvPr/>
        </p:nvSpPr>
        <p:spPr bwMode="auto">
          <a:xfrm>
            <a:off x="4430713" y="4016375"/>
            <a:ext cx="859531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000" dirty="0" smtClean="0">
                <a:solidFill>
                  <a:srgbClr val="066168"/>
                </a:solidFill>
                <a:latin typeface="Verdana" pitchFamily="34" charset="0"/>
              </a:rPr>
              <a:t>Polo</a:t>
            </a:r>
            <a:endParaRPr lang="pt-BR" sz="1000" dirty="0">
              <a:solidFill>
                <a:srgbClr val="066168"/>
              </a:solidFill>
              <a:latin typeface="Verdana" pitchFamily="34" charset="0"/>
            </a:endParaRPr>
          </a:p>
          <a:p>
            <a:r>
              <a:rPr lang="pt-BR" sz="1000" dirty="0" smtClean="0">
                <a:solidFill>
                  <a:srgbClr val="066168"/>
                </a:solidFill>
                <a:latin typeface="Verdana" pitchFamily="34" charset="0"/>
              </a:rPr>
              <a:t>Banabuiú</a:t>
            </a:r>
            <a:endParaRPr lang="pt-BR" sz="1000" dirty="0">
              <a:solidFill>
                <a:srgbClr val="066168"/>
              </a:solidFill>
              <a:latin typeface="Verdana" pitchFamily="34" charset="0"/>
            </a:endParaRPr>
          </a:p>
        </p:txBody>
      </p:sp>
      <p:sp>
        <p:nvSpPr>
          <p:cNvPr id="276530" name="Freeform 50"/>
          <p:cNvSpPr>
            <a:spLocks/>
          </p:cNvSpPr>
          <p:nvPr/>
        </p:nvSpPr>
        <p:spPr bwMode="auto">
          <a:xfrm>
            <a:off x="4495800" y="4044950"/>
            <a:ext cx="1663700" cy="341313"/>
          </a:xfrm>
          <a:custGeom>
            <a:avLst/>
            <a:gdLst>
              <a:gd name="T0" fmla="*/ 1048 w 1048"/>
              <a:gd name="T1" fmla="*/ 0 h 215"/>
              <a:gd name="T2" fmla="*/ 402 w 1048"/>
              <a:gd name="T3" fmla="*/ 215 h 215"/>
              <a:gd name="T4" fmla="*/ 0 w 1048"/>
              <a:gd name="T5" fmla="*/ 215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048" h="215">
                <a:moveTo>
                  <a:pt x="1048" y="0"/>
                </a:moveTo>
                <a:lnTo>
                  <a:pt x="402" y="215"/>
                </a:lnTo>
                <a:lnTo>
                  <a:pt x="0" y="215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276531" name="Group 51"/>
          <p:cNvGrpSpPr>
            <a:grpSpLocks/>
          </p:cNvGrpSpPr>
          <p:nvPr/>
        </p:nvGrpSpPr>
        <p:grpSpPr bwMode="auto">
          <a:xfrm>
            <a:off x="5889625" y="2967038"/>
            <a:ext cx="1441450" cy="1358900"/>
            <a:chOff x="3626" y="1869"/>
            <a:chExt cx="908" cy="856"/>
          </a:xfrm>
        </p:grpSpPr>
        <p:sp>
          <p:nvSpPr>
            <p:cNvPr id="276532" name="Freeform 52"/>
            <p:cNvSpPr>
              <a:spLocks noChangeAspect="1"/>
            </p:cNvSpPr>
            <p:nvPr/>
          </p:nvSpPr>
          <p:spPr bwMode="auto">
            <a:xfrm>
              <a:off x="3662" y="2279"/>
              <a:ext cx="310" cy="219"/>
            </a:xfrm>
            <a:custGeom>
              <a:avLst/>
              <a:gdLst>
                <a:gd name="T0" fmla="*/ 1532 w 1717"/>
                <a:gd name="T1" fmla="*/ 832 h 1213"/>
                <a:gd name="T2" fmla="*/ 1622 w 1717"/>
                <a:gd name="T3" fmla="*/ 705 h 1213"/>
                <a:gd name="T4" fmla="*/ 1646 w 1717"/>
                <a:gd name="T5" fmla="*/ 618 h 1213"/>
                <a:gd name="T6" fmla="*/ 1674 w 1717"/>
                <a:gd name="T7" fmla="*/ 589 h 1213"/>
                <a:gd name="T8" fmla="*/ 1578 w 1717"/>
                <a:gd name="T9" fmla="*/ 541 h 1213"/>
                <a:gd name="T10" fmla="*/ 1491 w 1717"/>
                <a:gd name="T11" fmla="*/ 470 h 1213"/>
                <a:gd name="T12" fmla="*/ 1438 w 1717"/>
                <a:gd name="T13" fmla="*/ 408 h 1213"/>
                <a:gd name="T14" fmla="*/ 1415 w 1717"/>
                <a:gd name="T15" fmla="*/ 351 h 1213"/>
                <a:gd name="T16" fmla="*/ 1350 w 1717"/>
                <a:gd name="T17" fmla="*/ 258 h 1213"/>
                <a:gd name="T18" fmla="*/ 1329 w 1717"/>
                <a:gd name="T19" fmla="*/ 162 h 1213"/>
                <a:gd name="T20" fmla="*/ 1381 w 1717"/>
                <a:gd name="T21" fmla="*/ 119 h 1213"/>
                <a:gd name="T22" fmla="*/ 1245 w 1717"/>
                <a:gd name="T23" fmla="*/ 80 h 1213"/>
                <a:gd name="T24" fmla="*/ 1175 w 1717"/>
                <a:gd name="T25" fmla="*/ 144 h 1213"/>
                <a:gd name="T26" fmla="*/ 1065 w 1717"/>
                <a:gd name="T27" fmla="*/ 99 h 1213"/>
                <a:gd name="T28" fmla="*/ 920 w 1717"/>
                <a:gd name="T29" fmla="*/ 202 h 1213"/>
                <a:gd name="T30" fmla="*/ 894 w 1717"/>
                <a:gd name="T31" fmla="*/ 167 h 1213"/>
                <a:gd name="T32" fmla="*/ 802 w 1717"/>
                <a:gd name="T33" fmla="*/ 120 h 1213"/>
                <a:gd name="T34" fmla="*/ 595 w 1717"/>
                <a:gd name="T35" fmla="*/ 194 h 1213"/>
                <a:gd name="T36" fmla="*/ 432 w 1717"/>
                <a:gd name="T37" fmla="*/ 41 h 1213"/>
                <a:gd name="T38" fmla="*/ 266 w 1717"/>
                <a:gd name="T39" fmla="*/ 36 h 1213"/>
                <a:gd name="T40" fmla="*/ 116 w 1717"/>
                <a:gd name="T41" fmla="*/ 64 h 1213"/>
                <a:gd name="T42" fmla="*/ 55 w 1717"/>
                <a:gd name="T43" fmla="*/ 190 h 1213"/>
                <a:gd name="T44" fmla="*/ 64 w 1717"/>
                <a:gd name="T45" fmla="*/ 345 h 1213"/>
                <a:gd name="T46" fmla="*/ 71 w 1717"/>
                <a:gd name="T47" fmla="*/ 494 h 1213"/>
                <a:gd name="T48" fmla="*/ 141 w 1717"/>
                <a:gd name="T49" fmla="*/ 500 h 1213"/>
                <a:gd name="T50" fmla="*/ 151 w 1717"/>
                <a:gd name="T51" fmla="*/ 526 h 1213"/>
                <a:gd name="T52" fmla="*/ 190 w 1717"/>
                <a:gd name="T53" fmla="*/ 572 h 1213"/>
                <a:gd name="T54" fmla="*/ 196 w 1717"/>
                <a:gd name="T55" fmla="*/ 634 h 1213"/>
                <a:gd name="T56" fmla="*/ 0 w 1717"/>
                <a:gd name="T57" fmla="*/ 795 h 1213"/>
                <a:gd name="T58" fmla="*/ 53 w 1717"/>
                <a:gd name="T59" fmla="*/ 821 h 1213"/>
                <a:gd name="T60" fmla="*/ 64 w 1717"/>
                <a:gd name="T61" fmla="*/ 969 h 1213"/>
                <a:gd name="T62" fmla="*/ 21 w 1717"/>
                <a:gd name="T63" fmla="*/ 1088 h 1213"/>
                <a:gd name="T64" fmla="*/ 149 w 1717"/>
                <a:gd name="T65" fmla="*/ 1211 h 1213"/>
                <a:gd name="T66" fmla="*/ 139 w 1717"/>
                <a:gd name="T67" fmla="*/ 994 h 1213"/>
                <a:gd name="T68" fmla="*/ 205 w 1717"/>
                <a:gd name="T69" fmla="*/ 938 h 1213"/>
                <a:gd name="T70" fmla="*/ 275 w 1717"/>
                <a:gd name="T71" fmla="*/ 957 h 1213"/>
                <a:gd name="T72" fmla="*/ 374 w 1717"/>
                <a:gd name="T73" fmla="*/ 918 h 1213"/>
                <a:gd name="T74" fmla="*/ 457 w 1717"/>
                <a:gd name="T75" fmla="*/ 974 h 1213"/>
                <a:gd name="T76" fmla="*/ 492 w 1717"/>
                <a:gd name="T77" fmla="*/ 976 h 1213"/>
                <a:gd name="T78" fmla="*/ 591 w 1717"/>
                <a:gd name="T79" fmla="*/ 936 h 1213"/>
                <a:gd name="T80" fmla="*/ 651 w 1717"/>
                <a:gd name="T81" fmla="*/ 969 h 1213"/>
                <a:gd name="T82" fmla="*/ 746 w 1717"/>
                <a:gd name="T83" fmla="*/ 870 h 1213"/>
                <a:gd name="T84" fmla="*/ 856 w 1717"/>
                <a:gd name="T85" fmla="*/ 746 h 1213"/>
                <a:gd name="T86" fmla="*/ 1049 w 1717"/>
                <a:gd name="T87" fmla="*/ 781 h 1213"/>
                <a:gd name="T88" fmla="*/ 1081 w 1717"/>
                <a:gd name="T89" fmla="*/ 789 h 1213"/>
                <a:gd name="T90" fmla="*/ 1247 w 1717"/>
                <a:gd name="T91" fmla="*/ 851 h 1213"/>
                <a:gd name="T92" fmla="*/ 1292 w 1717"/>
                <a:gd name="T93" fmla="*/ 897 h 1213"/>
                <a:gd name="T94" fmla="*/ 1382 w 1717"/>
                <a:gd name="T95" fmla="*/ 881 h 1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17" h="1213">
                  <a:moveTo>
                    <a:pt x="1464" y="876"/>
                  </a:moveTo>
                  <a:lnTo>
                    <a:pt x="1532" y="832"/>
                  </a:lnTo>
                  <a:lnTo>
                    <a:pt x="1579" y="788"/>
                  </a:lnTo>
                  <a:lnTo>
                    <a:pt x="1622" y="705"/>
                  </a:lnTo>
                  <a:lnTo>
                    <a:pt x="1619" y="658"/>
                  </a:lnTo>
                  <a:lnTo>
                    <a:pt x="1646" y="618"/>
                  </a:lnTo>
                  <a:lnTo>
                    <a:pt x="1717" y="604"/>
                  </a:lnTo>
                  <a:lnTo>
                    <a:pt x="1674" y="589"/>
                  </a:lnTo>
                  <a:lnTo>
                    <a:pt x="1629" y="535"/>
                  </a:lnTo>
                  <a:lnTo>
                    <a:pt x="1578" y="541"/>
                  </a:lnTo>
                  <a:lnTo>
                    <a:pt x="1539" y="489"/>
                  </a:lnTo>
                  <a:lnTo>
                    <a:pt x="1491" y="470"/>
                  </a:lnTo>
                  <a:lnTo>
                    <a:pt x="1438" y="443"/>
                  </a:lnTo>
                  <a:lnTo>
                    <a:pt x="1438" y="408"/>
                  </a:lnTo>
                  <a:lnTo>
                    <a:pt x="1420" y="381"/>
                  </a:lnTo>
                  <a:lnTo>
                    <a:pt x="1415" y="351"/>
                  </a:lnTo>
                  <a:lnTo>
                    <a:pt x="1384" y="328"/>
                  </a:lnTo>
                  <a:lnTo>
                    <a:pt x="1350" y="258"/>
                  </a:lnTo>
                  <a:lnTo>
                    <a:pt x="1348" y="215"/>
                  </a:lnTo>
                  <a:lnTo>
                    <a:pt x="1329" y="162"/>
                  </a:lnTo>
                  <a:lnTo>
                    <a:pt x="1358" y="155"/>
                  </a:lnTo>
                  <a:lnTo>
                    <a:pt x="1381" y="119"/>
                  </a:lnTo>
                  <a:lnTo>
                    <a:pt x="1346" y="80"/>
                  </a:lnTo>
                  <a:lnTo>
                    <a:pt x="1245" y="80"/>
                  </a:lnTo>
                  <a:lnTo>
                    <a:pt x="1208" y="111"/>
                  </a:lnTo>
                  <a:lnTo>
                    <a:pt x="1175" y="144"/>
                  </a:lnTo>
                  <a:lnTo>
                    <a:pt x="1113" y="122"/>
                  </a:lnTo>
                  <a:lnTo>
                    <a:pt x="1065" y="99"/>
                  </a:lnTo>
                  <a:lnTo>
                    <a:pt x="999" y="132"/>
                  </a:lnTo>
                  <a:lnTo>
                    <a:pt x="920" y="202"/>
                  </a:lnTo>
                  <a:lnTo>
                    <a:pt x="898" y="181"/>
                  </a:lnTo>
                  <a:lnTo>
                    <a:pt x="894" y="167"/>
                  </a:lnTo>
                  <a:lnTo>
                    <a:pt x="864" y="175"/>
                  </a:lnTo>
                  <a:lnTo>
                    <a:pt x="802" y="120"/>
                  </a:lnTo>
                  <a:lnTo>
                    <a:pt x="676" y="120"/>
                  </a:lnTo>
                  <a:lnTo>
                    <a:pt x="595" y="194"/>
                  </a:lnTo>
                  <a:lnTo>
                    <a:pt x="499" y="161"/>
                  </a:lnTo>
                  <a:lnTo>
                    <a:pt x="432" y="41"/>
                  </a:lnTo>
                  <a:lnTo>
                    <a:pt x="384" y="16"/>
                  </a:lnTo>
                  <a:lnTo>
                    <a:pt x="266" y="36"/>
                  </a:lnTo>
                  <a:lnTo>
                    <a:pt x="188" y="0"/>
                  </a:lnTo>
                  <a:lnTo>
                    <a:pt x="116" y="64"/>
                  </a:lnTo>
                  <a:lnTo>
                    <a:pt x="71" y="68"/>
                  </a:lnTo>
                  <a:lnTo>
                    <a:pt x="55" y="190"/>
                  </a:lnTo>
                  <a:lnTo>
                    <a:pt x="23" y="275"/>
                  </a:lnTo>
                  <a:lnTo>
                    <a:pt x="64" y="345"/>
                  </a:lnTo>
                  <a:lnTo>
                    <a:pt x="85" y="440"/>
                  </a:lnTo>
                  <a:lnTo>
                    <a:pt x="71" y="494"/>
                  </a:lnTo>
                  <a:lnTo>
                    <a:pt x="93" y="510"/>
                  </a:lnTo>
                  <a:lnTo>
                    <a:pt x="141" y="500"/>
                  </a:lnTo>
                  <a:lnTo>
                    <a:pt x="161" y="504"/>
                  </a:lnTo>
                  <a:lnTo>
                    <a:pt x="151" y="526"/>
                  </a:lnTo>
                  <a:lnTo>
                    <a:pt x="165" y="558"/>
                  </a:lnTo>
                  <a:lnTo>
                    <a:pt x="190" y="572"/>
                  </a:lnTo>
                  <a:lnTo>
                    <a:pt x="209" y="576"/>
                  </a:lnTo>
                  <a:lnTo>
                    <a:pt x="196" y="634"/>
                  </a:lnTo>
                  <a:lnTo>
                    <a:pt x="151" y="715"/>
                  </a:lnTo>
                  <a:lnTo>
                    <a:pt x="0" y="795"/>
                  </a:lnTo>
                  <a:lnTo>
                    <a:pt x="9" y="819"/>
                  </a:lnTo>
                  <a:lnTo>
                    <a:pt x="53" y="821"/>
                  </a:lnTo>
                  <a:lnTo>
                    <a:pt x="73" y="881"/>
                  </a:lnTo>
                  <a:lnTo>
                    <a:pt x="64" y="969"/>
                  </a:lnTo>
                  <a:lnTo>
                    <a:pt x="23" y="1040"/>
                  </a:lnTo>
                  <a:lnTo>
                    <a:pt x="21" y="1088"/>
                  </a:lnTo>
                  <a:lnTo>
                    <a:pt x="109" y="1213"/>
                  </a:lnTo>
                  <a:lnTo>
                    <a:pt x="149" y="1211"/>
                  </a:lnTo>
                  <a:lnTo>
                    <a:pt x="93" y="1068"/>
                  </a:lnTo>
                  <a:lnTo>
                    <a:pt x="139" y="994"/>
                  </a:lnTo>
                  <a:lnTo>
                    <a:pt x="188" y="978"/>
                  </a:lnTo>
                  <a:lnTo>
                    <a:pt x="205" y="938"/>
                  </a:lnTo>
                  <a:lnTo>
                    <a:pt x="256" y="936"/>
                  </a:lnTo>
                  <a:lnTo>
                    <a:pt x="275" y="957"/>
                  </a:lnTo>
                  <a:lnTo>
                    <a:pt x="360" y="955"/>
                  </a:lnTo>
                  <a:lnTo>
                    <a:pt x="374" y="918"/>
                  </a:lnTo>
                  <a:lnTo>
                    <a:pt x="391" y="965"/>
                  </a:lnTo>
                  <a:lnTo>
                    <a:pt x="457" y="974"/>
                  </a:lnTo>
                  <a:lnTo>
                    <a:pt x="480" y="920"/>
                  </a:lnTo>
                  <a:lnTo>
                    <a:pt x="492" y="976"/>
                  </a:lnTo>
                  <a:lnTo>
                    <a:pt x="567" y="988"/>
                  </a:lnTo>
                  <a:lnTo>
                    <a:pt x="591" y="936"/>
                  </a:lnTo>
                  <a:lnTo>
                    <a:pt x="641" y="938"/>
                  </a:lnTo>
                  <a:lnTo>
                    <a:pt x="651" y="969"/>
                  </a:lnTo>
                  <a:lnTo>
                    <a:pt x="744" y="928"/>
                  </a:lnTo>
                  <a:lnTo>
                    <a:pt x="746" y="870"/>
                  </a:lnTo>
                  <a:lnTo>
                    <a:pt x="820" y="761"/>
                  </a:lnTo>
                  <a:lnTo>
                    <a:pt x="856" y="746"/>
                  </a:lnTo>
                  <a:lnTo>
                    <a:pt x="1003" y="817"/>
                  </a:lnTo>
                  <a:lnTo>
                    <a:pt x="1049" y="781"/>
                  </a:lnTo>
                  <a:lnTo>
                    <a:pt x="1069" y="783"/>
                  </a:lnTo>
                  <a:lnTo>
                    <a:pt x="1081" y="789"/>
                  </a:lnTo>
                  <a:lnTo>
                    <a:pt x="1085" y="839"/>
                  </a:lnTo>
                  <a:lnTo>
                    <a:pt x="1247" y="851"/>
                  </a:lnTo>
                  <a:lnTo>
                    <a:pt x="1259" y="887"/>
                  </a:lnTo>
                  <a:lnTo>
                    <a:pt x="1292" y="897"/>
                  </a:lnTo>
                  <a:lnTo>
                    <a:pt x="1326" y="901"/>
                  </a:lnTo>
                  <a:lnTo>
                    <a:pt x="1382" y="881"/>
                  </a:lnTo>
                  <a:lnTo>
                    <a:pt x="1464" y="876"/>
                  </a:lnTo>
                  <a:close/>
                </a:path>
              </a:pathLst>
            </a:custGeom>
            <a:solidFill>
              <a:srgbClr val="0C3213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276533" name="Freeform 53"/>
            <p:cNvSpPr>
              <a:spLocks noChangeAspect="1"/>
            </p:cNvSpPr>
            <p:nvPr/>
          </p:nvSpPr>
          <p:spPr bwMode="auto">
            <a:xfrm>
              <a:off x="3902" y="2301"/>
              <a:ext cx="252" cy="239"/>
            </a:xfrm>
            <a:custGeom>
              <a:avLst/>
              <a:gdLst>
                <a:gd name="T0" fmla="*/ 1326 w 1396"/>
                <a:gd name="T1" fmla="*/ 847 h 1327"/>
                <a:gd name="T2" fmla="*/ 1302 w 1396"/>
                <a:gd name="T3" fmla="*/ 936 h 1327"/>
                <a:gd name="T4" fmla="*/ 1368 w 1396"/>
                <a:gd name="T5" fmla="*/ 960 h 1327"/>
                <a:gd name="T6" fmla="*/ 1328 w 1396"/>
                <a:gd name="T7" fmla="*/ 1013 h 1327"/>
                <a:gd name="T8" fmla="*/ 1349 w 1396"/>
                <a:gd name="T9" fmla="*/ 1106 h 1327"/>
                <a:gd name="T10" fmla="*/ 1284 w 1396"/>
                <a:gd name="T11" fmla="*/ 1235 h 1327"/>
                <a:gd name="T12" fmla="*/ 798 w 1396"/>
                <a:gd name="T13" fmla="*/ 1140 h 1327"/>
                <a:gd name="T14" fmla="*/ 723 w 1396"/>
                <a:gd name="T15" fmla="*/ 1154 h 1327"/>
                <a:gd name="T16" fmla="*/ 664 w 1396"/>
                <a:gd name="T17" fmla="*/ 1002 h 1327"/>
                <a:gd name="T18" fmla="*/ 767 w 1396"/>
                <a:gd name="T19" fmla="*/ 905 h 1327"/>
                <a:gd name="T20" fmla="*/ 613 w 1396"/>
                <a:gd name="T21" fmla="*/ 835 h 1327"/>
                <a:gd name="T22" fmla="*/ 625 w 1396"/>
                <a:gd name="T23" fmla="*/ 777 h 1327"/>
                <a:gd name="T24" fmla="*/ 545 w 1396"/>
                <a:gd name="T25" fmla="*/ 815 h 1327"/>
                <a:gd name="T26" fmla="*/ 447 w 1396"/>
                <a:gd name="T27" fmla="*/ 770 h 1327"/>
                <a:gd name="T28" fmla="*/ 395 w 1396"/>
                <a:gd name="T29" fmla="*/ 784 h 1327"/>
                <a:gd name="T30" fmla="*/ 339 w 1396"/>
                <a:gd name="T31" fmla="*/ 751 h 1327"/>
                <a:gd name="T32" fmla="*/ 232 w 1396"/>
                <a:gd name="T33" fmla="*/ 801 h 1327"/>
                <a:gd name="T34" fmla="*/ 124 w 1396"/>
                <a:gd name="T35" fmla="*/ 842 h 1327"/>
                <a:gd name="T36" fmla="*/ 213 w 1396"/>
                <a:gd name="T37" fmla="*/ 702 h 1327"/>
                <a:gd name="T38" fmla="*/ 293 w 1396"/>
                <a:gd name="T39" fmla="*/ 583 h 1327"/>
                <a:gd name="T40" fmla="*/ 312 w 1396"/>
                <a:gd name="T41" fmla="*/ 498 h 1327"/>
                <a:gd name="T42" fmla="*/ 344 w 1396"/>
                <a:gd name="T43" fmla="*/ 471 h 1327"/>
                <a:gd name="T44" fmla="*/ 249 w 1396"/>
                <a:gd name="T45" fmla="*/ 419 h 1327"/>
                <a:gd name="T46" fmla="*/ 106 w 1396"/>
                <a:gd name="T47" fmla="*/ 321 h 1327"/>
                <a:gd name="T48" fmla="*/ 92 w 1396"/>
                <a:gd name="T49" fmla="*/ 258 h 1327"/>
                <a:gd name="T50" fmla="*/ 56 w 1396"/>
                <a:gd name="T51" fmla="*/ 210 h 1327"/>
                <a:gd name="T52" fmla="*/ 17 w 1396"/>
                <a:gd name="T53" fmla="*/ 94 h 1327"/>
                <a:gd name="T54" fmla="*/ 26 w 1396"/>
                <a:gd name="T55" fmla="*/ 36 h 1327"/>
                <a:gd name="T56" fmla="*/ 111 w 1396"/>
                <a:gd name="T57" fmla="*/ 75 h 1327"/>
                <a:gd name="T58" fmla="*/ 225 w 1396"/>
                <a:gd name="T59" fmla="*/ 113 h 1327"/>
                <a:gd name="T60" fmla="*/ 262 w 1396"/>
                <a:gd name="T61" fmla="*/ 94 h 1327"/>
                <a:gd name="T62" fmla="*/ 332 w 1396"/>
                <a:gd name="T63" fmla="*/ 99 h 1327"/>
                <a:gd name="T64" fmla="*/ 404 w 1396"/>
                <a:gd name="T65" fmla="*/ 31 h 1327"/>
                <a:gd name="T66" fmla="*/ 470 w 1396"/>
                <a:gd name="T67" fmla="*/ 155 h 1327"/>
                <a:gd name="T68" fmla="*/ 653 w 1396"/>
                <a:gd name="T69" fmla="*/ 344 h 1327"/>
                <a:gd name="T70" fmla="*/ 707 w 1396"/>
                <a:gd name="T71" fmla="*/ 336 h 1327"/>
                <a:gd name="T72" fmla="*/ 908 w 1396"/>
                <a:gd name="T73" fmla="*/ 441 h 1327"/>
                <a:gd name="T74" fmla="*/ 1216 w 1396"/>
                <a:gd name="T75" fmla="*/ 431 h 1327"/>
                <a:gd name="T76" fmla="*/ 1336 w 1396"/>
                <a:gd name="T77" fmla="*/ 581 h 1327"/>
                <a:gd name="T78" fmla="*/ 1363 w 1396"/>
                <a:gd name="T79" fmla="*/ 677 h 1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396" h="1327">
                  <a:moveTo>
                    <a:pt x="1396" y="694"/>
                  </a:moveTo>
                  <a:lnTo>
                    <a:pt x="1326" y="847"/>
                  </a:lnTo>
                  <a:lnTo>
                    <a:pt x="1303" y="880"/>
                  </a:lnTo>
                  <a:lnTo>
                    <a:pt x="1302" y="936"/>
                  </a:lnTo>
                  <a:lnTo>
                    <a:pt x="1326" y="964"/>
                  </a:lnTo>
                  <a:lnTo>
                    <a:pt x="1368" y="960"/>
                  </a:lnTo>
                  <a:lnTo>
                    <a:pt x="1357" y="994"/>
                  </a:lnTo>
                  <a:lnTo>
                    <a:pt x="1328" y="1013"/>
                  </a:lnTo>
                  <a:lnTo>
                    <a:pt x="1319" y="1071"/>
                  </a:lnTo>
                  <a:lnTo>
                    <a:pt x="1349" y="1106"/>
                  </a:lnTo>
                  <a:lnTo>
                    <a:pt x="1326" y="1260"/>
                  </a:lnTo>
                  <a:lnTo>
                    <a:pt x="1284" y="1235"/>
                  </a:lnTo>
                  <a:lnTo>
                    <a:pt x="1128" y="1327"/>
                  </a:lnTo>
                  <a:lnTo>
                    <a:pt x="798" y="1140"/>
                  </a:lnTo>
                  <a:lnTo>
                    <a:pt x="746" y="1157"/>
                  </a:lnTo>
                  <a:lnTo>
                    <a:pt x="723" y="1154"/>
                  </a:lnTo>
                  <a:lnTo>
                    <a:pt x="649" y="1077"/>
                  </a:lnTo>
                  <a:lnTo>
                    <a:pt x="664" y="1002"/>
                  </a:lnTo>
                  <a:lnTo>
                    <a:pt x="695" y="997"/>
                  </a:lnTo>
                  <a:lnTo>
                    <a:pt x="767" y="905"/>
                  </a:lnTo>
                  <a:lnTo>
                    <a:pt x="629" y="864"/>
                  </a:lnTo>
                  <a:lnTo>
                    <a:pt x="613" y="835"/>
                  </a:lnTo>
                  <a:lnTo>
                    <a:pt x="627" y="823"/>
                  </a:lnTo>
                  <a:lnTo>
                    <a:pt x="625" y="777"/>
                  </a:lnTo>
                  <a:lnTo>
                    <a:pt x="583" y="772"/>
                  </a:lnTo>
                  <a:lnTo>
                    <a:pt x="545" y="815"/>
                  </a:lnTo>
                  <a:lnTo>
                    <a:pt x="518" y="813"/>
                  </a:lnTo>
                  <a:lnTo>
                    <a:pt x="447" y="770"/>
                  </a:lnTo>
                  <a:lnTo>
                    <a:pt x="412" y="763"/>
                  </a:lnTo>
                  <a:lnTo>
                    <a:pt x="395" y="784"/>
                  </a:lnTo>
                  <a:lnTo>
                    <a:pt x="375" y="777"/>
                  </a:lnTo>
                  <a:lnTo>
                    <a:pt x="339" y="751"/>
                  </a:lnTo>
                  <a:lnTo>
                    <a:pt x="266" y="753"/>
                  </a:lnTo>
                  <a:lnTo>
                    <a:pt x="232" y="801"/>
                  </a:lnTo>
                  <a:lnTo>
                    <a:pt x="208" y="791"/>
                  </a:lnTo>
                  <a:lnTo>
                    <a:pt x="124" y="842"/>
                  </a:lnTo>
                  <a:lnTo>
                    <a:pt x="131" y="755"/>
                  </a:lnTo>
                  <a:lnTo>
                    <a:pt x="213" y="702"/>
                  </a:lnTo>
                  <a:lnTo>
                    <a:pt x="252" y="660"/>
                  </a:lnTo>
                  <a:lnTo>
                    <a:pt x="293" y="583"/>
                  </a:lnTo>
                  <a:lnTo>
                    <a:pt x="288" y="537"/>
                  </a:lnTo>
                  <a:lnTo>
                    <a:pt x="312" y="498"/>
                  </a:lnTo>
                  <a:lnTo>
                    <a:pt x="384" y="484"/>
                  </a:lnTo>
                  <a:lnTo>
                    <a:pt x="344" y="471"/>
                  </a:lnTo>
                  <a:lnTo>
                    <a:pt x="300" y="414"/>
                  </a:lnTo>
                  <a:lnTo>
                    <a:pt x="249" y="419"/>
                  </a:lnTo>
                  <a:lnTo>
                    <a:pt x="211" y="370"/>
                  </a:lnTo>
                  <a:lnTo>
                    <a:pt x="106" y="321"/>
                  </a:lnTo>
                  <a:lnTo>
                    <a:pt x="108" y="293"/>
                  </a:lnTo>
                  <a:lnTo>
                    <a:pt x="92" y="258"/>
                  </a:lnTo>
                  <a:lnTo>
                    <a:pt x="89" y="232"/>
                  </a:lnTo>
                  <a:lnTo>
                    <a:pt x="56" y="210"/>
                  </a:lnTo>
                  <a:lnTo>
                    <a:pt x="21" y="138"/>
                  </a:lnTo>
                  <a:lnTo>
                    <a:pt x="17" y="94"/>
                  </a:lnTo>
                  <a:lnTo>
                    <a:pt x="0" y="43"/>
                  </a:lnTo>
                  <a:lnTo>
                    <a:pt x="26" y="36"/>
                  </a:lnTo>
                  <a:lnTo>
                    <a:pt x="49" y="0"/>
                  </a:lnTo>
                  <a:lnTo>
                    <a:pt x="111" y="75"/>
                  </a:lnTo>
                  <a:lnTo>
                    <a:pt x="161" y="99"/>
                  </a:lnTo>
                  <a:lnTo>
                    <a:pt x="225" y="113"/>
                  </a:lnTo>
                  <a:lnTo>
                    <a:pt x="239" y="94"/>
                  </a:lnTo>
                  <a:lnTo>
                    <a:pt x="262" y="94"/>
                  </a:lnTo>
                  <a:lnTo>
                    <a:pt x="283" y="118"/>
                  </a:lnTo>
                  <a:lnTo>
                    <a:pt x="332" y="99"/>
                  </a:lnTo>
                  <a:lnTo>
                    <a:pt x="361" y="24"/>
                  </a:lnTo>
                  <a:lnTo>
                    <a:pt x="404" y="31"/>
                  </a:lnTo>
                  <a:lnTo>
                    <a:pt x="421" y="127"/>
                  </a:lnTo>
                  <a:lnTo>
                    <a:pt x="470" y="155"/>
                  </a:lnTo>
                  <a:lnTo>
                    <a:pt x="463" y="273"/>
                  </a:lnTo>
                  <a:lnTo>
                    <a:pt x="653" y="344"/>
                  </a:lnTo>
                  <a:lnTo>
                    <a:pt x="671" y="331"/>
                  </a:lnTo>
                  <a:lnTo>
                    <a:pt x="707" y="336"/>
                  </a:lnTo>
                  <a:lnTo>
                    <a:pt x="840" y="412"/>
                  </a:lnTo>
                  <a:lnTo>
                    <a:pt x="908" y="441"/>
                  </a:lnTo>
                  <a:lnTo>
                    <a:pt x="1002" y="494"/>
                  </a:lnTo>
                  <a:lnTo>
                    <a:pt x="1216" y="431"/>
                  </a:lnTo>
                  <a:lnTo>
                    <a:pt x="1331" y="532"/>
                  </a:lnTo>
                  <a:lnTo>
                    <a:pt x="1336" y="581"/>
                  </a:lnTo>
                  <a:lnTo>
                    <a:pt x="1378" y="613"/>
                  </a:lnTo>
                  <a:lnTo>
                    <a:pt x="1363" y="677"/>
                  </a:lnTo>
                  <a:lnTo>
                    <a:pt x="1396" y="694"/>
                  </a:lnTo>
                  <a:close/>
                </a:path>
              </a:pathLst>
            </a:custGeom>
            <a:solidFill>
              <a:srgbClr val="0C3213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276534" name="Freeform 54"/>
            <p:cNvSpPr>
              <a:spLocks noChangeAspect="1"/>
            </p:cNvSpPr>
            <p:nvPr/>
          </p:nvSpPr>
          <p:spPr bwMode="auto">
            <a:xfrm>
              <a:off x="3906" y="1978"/>
              <a:ext cx="381" cy="449"/>
            </a:xfrm>
            <a:custGeom>
              <a:avLst/>
              <a:gdLst>
                <a:gd name="T0" fmla="*/ 133 w 2114"/>
                <a:gd name="T1" fmla="*/ 1880 h 2486"/>
                <a:gd name="T2" fmla="*/ 239 w 2114"/>
                <a:gd name="T3" fmla="*/ 1880 h 2486"/>
                <a:gd name="T4" fmla="*/ 341 w 2114"/>
                <a:gd name="T5" fmla="*/ 1812 h 2486"/>
                <a:gd name="T6" fmla="*/ 449 w 2114"/>
                <a:gd name="T7" fmla="*/ 1941 h 2486"/>
                <a:gd name="T8" fmla="*/ 632 w 2114"/>
                <a:gd name="T9" fmla="*/ 2128 h 2486"/>
                <a:gd name="T10" fmla="*/ 693 w 2114"/>
                <a:gd name="T11" fmla="*/ 2127 h 2486"/>
                <a:gd name="T12" fmla="*/ 984 w 2114"/>
                <a:gd name="T13" fmla="*/ 2281 h 2486"/>
                <a:gd name="T14" fmla="*/ 1318 w 2114"/>
                <a:gd name="T15" fmla="*/ 2367 h 2486"/>
                <a:gd name="T16" fmla="*/ 1384 w 2114"/>
                <a:gd name="T17" fmla="*/ 2486 h 2486"/>
                <a:gd name="T18" fmla="*/ 1554 w 2114"/>
                <a:gd name="T19" fmla="*/ 2281 h 2486"/>
                <a:gd name="T20" fmla="*/ 1713 w 2114"/>
                <a:gd name="T21" fmla="*/ 2216 h 2486"/>
                <a:gd name="T22" fmla="*/ 1852 w 2114"/>
                <a:gd name="T23" fmla="*/ 2230 h 2486"/>
                <a:gd name="T24" fmla="*/ 1909 w 2114"/>
                <a:gd name="T25" fmla="*/ 2257 h 2486"/>
                <a:gd name="T26" fmla="*/ 1958 w 2114"/>
                <a:gd name="T27" fmla="*/ 2281 h 2486"/>
                <a:gd name="T28" fmla="*/ 2000 w 2114"/>
                <a:gd name="T29" fmla="*/ 2178 h 2486"/>
                <a:gd name="T30" fmla="*/ 2011 w 2114"/>
                <a:gd name="T31" fmla="*/ 1941 h 2486"/>
                <a:gd name="T32" fmla="*/ 2004 w 2114"/>
                <a:gd name="T33" fmla="*/ 1611 h 2486"/>
                <a:gd name="T34" fmla="*/ 2094 w 2114"/>
                <a:gd name="T35" fmla="*/ 1429 h 2486"/>
                <a:gd name="T36" fmla="*/ 2083 w 2114"/>
                <a:gd name="T37" fmla="*/ 1364 h 2486"/>
                <a:gd name="T38" fmla="*/ 2055 w 2114"/>
                <a:gd name="T39" fmla="*/ 1317 h 2486"/>
                <a:gd name="T40" fmla="*/ 1946 w 2114"/>
                <a:gd name="T41" fmla="*/ 1234 h 2486"/>
                <a:gd name="T42" fmla="*/ 1849 w 2114"/>
                <a:gd name="T43" fmla="*/ 1089 h 2486"/>
                <a:gd name="T44" fmla="*/ 1758 w 2114"/>
                <a:gd name="T45" fmla="*/ 1038 h 2486"/>
                <a:gd name="T46" fmla="*/ 1652 w 2114"/>
                <a:gd name="T47" fmla="*/ 1006 h 2486"/>
                <a:gd name="T48" fmla="*/ 1684 w 2114"/>
                <a:gd name="T49" fmla="*/ 925 h 2486"/>
                <a:gd name="T50" fmla="*/ 1682 w 2114"/>
                <a:gd name="T51" fmla="*/ 770 h 2486"/>
                <a:gd name="T52" fmla="*/ 1561 w 2114"/>
                <a:gd name="T53" fmla="*/ 649 h 2486"/>
                <a:gd name="T54" fmla="*/ 1449 w 2114"/>
                <a:gd name="T55" fmla="*/ 635 h 2486"/>
                <a:gd name="T56" fmla="*/ 1445 w 2114"/>
                <a:gd name="T57" fmla="*/ 482 h 2486"/>
                <a:gd name="T58" fmla="*/ 1259 w 2114"/>
                <a:gd name="T59" fmla="*/ 264 h 2486"/>
                <a:gd name="T60" fmla="*/ 1203 w 2114"/>
                <a:gd name="T61" fmla="*/ 140 h 2486"/>
                <a:gd name="T62" fmla="*/ 1073 w 2114"/>
                <a:gd name="T63" fmla="*/ 12 h 2486"/>
                <a:gd name="T64" fmla="*/ 1022 w 2114"/>
                <a:gd name="T65" fmla="*/ 143 h 2486"/>
                <a:gd name="T66" fmla="*/ 1003 w 2114"/>
                <a:gd name="T67" fmla="*/ 348 h 2486"/>
                <a:gd name="T68" fmla="*/ 1040 w 2114"/>
                <a:gd name="T69" fmla="*/ 477 h 2486"/>
                <a:gd name="T70" fmla="*/ 933 w 2114"/>
                <a:gd name="T71" fmla="*/ 441 h 2486"/>
                <a:gd name="T72" fmla="*/ 872 w 2114"/>
                <a:gd name="T73" fmla="*/ 368 h 2486"/>
                <a:gd name="T74" fmla="*/ 655 w 2114"/>
                <a:gd name="T75" fmla="*/ 480 h 2486"/>
                <a:gd name="T76" fmla="*/ 599 w 2114"/>
                <a:gd name="T77" fmla="*/ 611 h 2486"/>
                <a:gd name="T78" fmla="*/ 533 w 2114"/>
                <a:gd name="T79" fmla="*/ 765 h 2486"/>
                <a:gd name="T80" fmla="*/ 236 w 2114"/>
                <a:gd name="T81" fmla="*/ 918 h 2486"/>
                <a:gd name="T82" fmla="*/ 348 w 2114"/>
                <a:gd name="T83" fmla="*/ 944 h 2486"/>
                <a:gd name="T84" fmla="*/ 425 w 2114"/>
                <a:gd name="T85" fmla="*/ 988 h 2486"/>
                <a:gd name="T86" fmla="*/ 146 w 2114"/>
                <a:gd name="T87" fmla="*/ 1616 h 2486"/>
                <a:gd name="T88" fmla="*/ 114 w 2114"/>
                <a:gd name="T89" fmla="*/ 1661 h 2486"/>
                <a:gd name="T90" fmla="*/ 24 w 2114"/>
                <a:gd name="T91" fmla="*/ 1683 h 2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114" h="2486">
                  <a:moveTo>
                    <a:pt x="0" y="1745"/>
                  </a:moveTo>
                  <a:lnTo>
                    <a:pt x="93" y="1861"/>
                  </a:lnTo>
                  <a:lnTo>
                    <a:pt x="133" y="1880"/>
                  </a:lnTo>
                  <a:lnTo>
                    <a:pt x="203" y="1900"/>
                  </a:lnTo>
                  <a:lnTo>
                    <a:pt x="219" y="1878"/>
                  </a:lnTo>
                  <a:lnTo>
                    <a:pt x="239" y="1880"/>
                  </a:lnTo>
                  <a:lnTo>
                    <a:pt x="266" y="1903"/>
                  </a:lnTo>
                  <a:lnTo>
                    <a:pt x="313" y="1886"/>
                  </a:lnTo>
                  <a:lnTo>
                    <a:pt x="341" y="1812"/>
                  </a:lnTo>
                  <a:lnTo>
                    <a:pt x="387" y="1816"/>
                  </a:lnTo>
                  <a:lnTo>
                    <a:pt x="402" y="1912"/>
                  </a:lnTo>
                  <a:lnTo>
                    <a:pt x="449" y="1941"/>
                  </a:lnTo>
                  <a:lnTo>
                    <a:pt x="442" y="2062"/>
                  </a:lnTo>
                  <a:lnTo>
                    <a:pt x="584" y="2110"/>
                  </a:lnTo>
                  <a:lnTo>
                    <a:pt x="632" y="2128"/>
                  </a:lnTo>
                  <a:lnTo>
                    <a:pt x="649" y="2119"/>
                  </a:lnTo>
                  <a:lnTo>
                    <a:pt x="675" y="2119"/>
                  </a:lnTo>
                  <a:lnTo>
                    <a:pt x="693" y="2127"/>
                  </a:lnTo>
                  <a:lnTo>
                    <a:pt x="821" y="2195"/>
                  </a:lnTo>
                  <a:lnTo>
                    <a:pt x="889" y="2225"/>
                  </a:lnTo>
                  <a:lnTo>
                    <a:pt x="984" y="2281"/>
                  </a:lnTo>
                  <a:lnTo>
                    <a:pt x="1194" y="2216"/>
                  </a:lnTo>
                  <a:lnTo>
                    <a:pt x="1311" y="2318"/>
                  </a:lnTo>
                  <a:lnTo>
                    <a:pt x="1318" y="2367"/>
                  </a:lnTo>
                  <a:lnTo>
                    <a:pt x="1358" y="2395"/>
                  </a:lnTo>
                  <a:lnTo>
                    <a:pt x="1344" y="2463"/>
                  </a:lnTo>
                  <a:lnTo>
                    <a:pt x="1384" y="2486"/>
                  </a:lnTo>
                  <a:lnTo>
                    <a:pt x="1471" y="2318"/>
                  </a:lnTo>
                  <a:lnTo>
                    <a:pt x="1510" y="2351"/>
                  </a:lnTo>
                  <a:lnTo>
                    <a:pt x="1554" y="2281"/>
                  </a:lnTo>
                  <a:lnTo>
                    <a:pt x="1603" y="2284"/>
                  </a:lnTo>
                  <a:lnTo>
                    <a:pt x="1611" y="2277"/>
                  </a:lnTo>
                  <a:lnTo>
                    <a:pt x="1713" y="2216"/>
                  </a:lnTo>
                  <a:lnTo>
                    <a:pt x="1832" y="2216"/>
                  </a:lnTo>
                  <a:lnTo>
                    <a:pt x="1836" y="2227"/>
                  </a:lnTo>
                  <a:lnTo>
                    <a:pt x="1852" y="2230"/>
                  </a:lnTo>
                  <a:lnTo>
                    <a:pt x="1875" y="2211"/>
                  </a:lnTo>
                  <a:lnTo>
                    <a:pt x="1904" y="2213"/>
                  </a:lnTo>
                  <a:lnTo>
                    <a:pt x="1909" y="2257"/>
                  </a:lnTo>
                  <a:lnTo>
                    <a:pt x="1920" y="2268"/>
                  </a:lnTo>
                  <a:lnTo>
                    <a:pt x="1936" y="2291"/>
                  </a:lnTo>
                  <a:lnTo>
                    <a:pt x="1958" y="2281"/>
                  </a:lnTo>
                  <a:lnTo>
                    <a:pt x="1969" y="2265"/>
                  </a:lnTo>
                  <a:lnTo>
                    <a:pt x="2002" y="2216"/>
                  </a:lnTo>
                  <a:lnTo>
                    <a:pt x="2000" y="2178"/>
                  </a:lnTo>
                  <a:lnTo>
                    <a:pt x="1974" y="2141"/>
                  </a:lnTo>
                  <a:lnTo>
                    <a:pt x="2016" y="1992"/>
                  </a:lnTo>
                  <a:lnTo>
                    <a:pt x="2011" y="1941"/>
                  </a:lnTo>
                  <a:lnTo>
                    <a:pt x="1979" y="1898"/>
                  </a:lnTo>
                  <a:lnTo>
                    <a:pt x="1922" y="1864"/>
                  </a:lnTo>
                  <a:lnTo>
                    <a:pt x="2004" y="1611"/>
                  </a:lnTo>
                  <a:lnTo>
                    <a:pt x="2049" y="1501"/>
                  </a:lnTo>
                  <a:lnTo>
                    <a:pt x="2105" y="1434"/>
                  </a:lnTo>
                  <a:lnTo>
                    <a:pt x="2094" y="1429"/>
                  </a:lnTo>
                  <a:lnTo>
                    <a:pt x="2067" y="1404"/>
                  </a:lnTo>
                  <a:lnTo>
                    <a:pt x="2072" y="1385"/>
                  </a:lnTo>
                  <a:lnTo>
                    <a:pt x="2083" y="1364"/>
                  </a:lnTo>
                  <a:lnTo>
                    <a:pt x="2114" y="1302"/>
                  </a:lnTo>
                  <a:lnTo>
                    <a:pt x="2072" y="1301"/>
                  </a:lnTo>
                  <a:lnTo>
                    <a:pt x="2055" y="1317"/>
                  </a:lnTo>
                  <a:lnTo>
                    <a:pt x="2018" y="1306"/>
                  </a:lnTo>
                  <a:lnTo>
                    <a:pt x="1969" y="1277"/>
                  </a:lnTo>
                  <a:lnTo>
                    <a:pt x="1946" y="1234"/>
                  </a:lnTo>
                  <a:lnTo>
                    <a:pt x="1906" y="1149"/>
                  </a:lnTo>
                  <a:lnTo>
                    <a:pt x="1909" y="1090"/>
                  </a:lnTo>
                  <a:lnTo>
                    <a:pt x="1849" y="1089"/>
                  </a:lnTo>
                  <a:lnTo>
                    <a:pt x="1827" y="1073"/>
                  </a:lnTo>
                  <a:lnTo>
                    <a:pt x="1784" y="1071"/>
                  </a:lnTo>
                  <a:lnTo>
                    <a:pt x="1758" y="1038"/>
                  </a:lnTo>
                  <a:lnTo>
                    <a:pt x="1740" y="1059"/>
                  </a:lnTo>
                  <a:lnTo>
                    <a:pt x="1709" y="1063"/>
                  </a:lnTo>
                  <a:lnTo>
                    <a:pt x="1652" y="1006"/>
                  </a:lnTo>
                  <a:lnTo>
                    <a:pt x="1668" y="968"/>
                  </a:lnTo>
                  <a:lnTo>
                    <a:pt x="1649" y="945"/>
                  </a:lnTo>
                  <a:lnTo>
                    <a:pt x="1684" y="925"/>
                  </a:lnTo>
                  <a:lnTo>
                    <a:pt x="1670" y="871"/>
                  </a:lnTo>
                  <a:lnTo>
                    <a:pt x="1695" y="809"/>
                  </a:lnTo>
                  <a:lnTo>
                    <a:pt x="1682" y="770"/>
                  </a:lnTo>
                  <a:lnTo>
                    <a:pt x="1611" y="740"/>
                  </a:lnTo>
                  <a:lnTo>
                    <a:pt x="1577" y="702"/>
                  </a:lnTo>
                  <a:lnTo>
                    <a:pt x="1561" y="649"/>
                  </a:lnTo>
                  <a:lnTo>
                    <a:pt x="1500" y="637"/>
                  </a:lnTo>
                  <a:lnTo>
                    <a:pt x="1476" y="619"/>
                  </a:lnTo>
                  <a:lnTo>
                    <a:pt x="1449" y="635"/>
                  </a:lnTo>
                  <a:lnTo>
                    <a:pt x="1433" y="598"/>
                  </a:lnTo>
                  <a:lnTo>
                    <a:pt x="1431" y="528"/>
                  </a:lnTo>
                  <a:lnTo>
                    <a:pt x="1445" y="482"/>
                  </a:lnTo>
                  <a:lnTo>
                    <a:pt x="1454" y="470"/>
                  </a:lnTo>
                  <a:lnTo>
                    <a:pt x="1454" y="449"/>
                  </a:lnTo>
                  <a:lnTo>
                    <a:pt x="1259" y="264"/>
                  </a:lnTo>
                  <a:lnTo>
                    <a:pt x="1254" y="216"/>
                  </a:lnTo>
                  <a:lnTo>
                    <a:pt x="1208" y="214"/>
                  </a:lnTo>
                  <a:lnTo>
                    <a:pt x="1203" y="140"/>
                  </a:lnTo>
                  <a:lnTo>
                    <a:pt x="1178" y="81"/>
                  </a:lnTo>
                  <a:lnTo>
                    <a:pt x="1103" y="69"/>
                  </a:lnTo>
                  <a:lnTo>
                    <a:pt x="1073" y="12"/>
                  </a:lnTo>
                  <a:lnTo>
                    <a:pt x="1050" y="0"/>
                  </a:lnTo>
                  <a:lnTo>
                    <a:pt x="992" y="96"/>
                  </a:lnTo>
                  <a:lnTo>
                    <a:pt x="1022" y="143"/>
                  </a:lnTo>
                  <a:lnTo>
                    <a:pt x="1023" y="209"/>
                  </a:lnTo>
                  <a:lnTo>
                    <a:pt x="1046" y="260"/>
                  </a:lnTo>
                  <a:lnTo>
                    <a:pt x="1003" y="348"/>
                  </a:lnTo>
                  <a:lnTo>
                    <a:pt x="992" y="373"/>
                  </a:lnTo>
                  <a:lnTo>
                    <a:pt x="1007" y="397"/>
                  </a:lnTo>
                  <a:lnTo>
                    <a:pt x="1040" y="477"/>
                  </a:lnTo>
                  <a:lnTo>
                    <a:pt x="1031" y="538"/>
                  </a:lnTo>
                  <a:lnTo>
                    <a:pt x="972" y="502"/>
                  </a:lnTo>
                  <a:lnTo>
                    <a:pt x="933" y="441"/>
                  </a:lnTo>
                  <a:lnTo>
                    <a:pt x="920" y="382"/>
                  </a:lnTo>
                  <a:lnTo>
                    <a:pt x="900" y="366"/>
                  </a:lnTo>
                  <a:lnTo>
                    <a:pt x="872" y="368"/>
                  </a:lnTo>
                  <a:lnTo>
                    <a:pt x="777" y="440"/>
                  </a:lnTo>
                  <a:lnTo>
                    <a:pt x="705" y="449"/>
                  </a:lnTo>
                  <a:lnTo>
                    <a:pt x="655" y="480"/>
                  </a:lnTo>
                  <a:lnTo>
                    <a:pt x="614" y="528"/>
                  </a:lnTo>
                  <a:lnTo>
                    <a:pt x="598" y="583"/>
                  </a:lnTo>
                  <a:lnTo>
                    <a:pt x="599" y="611"/>
                  </a:lnTo>
                  <a:lnTo>
                    <a:pt x="627" y="623"/>
                  </a:lnTo>
                  <a:lnTo>
                    <a:pt x="617" y="647"/>
                  </a:lnTo>
                  <a:lnTo>
                    <a:pt x="533" y="765"/>
                  </a:lnTo>
                  <a:lnTo>
                    <a:pt x="121" y="739"/>
                  </a:lnTo>
                  <a:lnTo>
                    <a:pt x="97" y="767"/>
                  </a:lnTo>
                  <a:lnTo>
                    <a:pt x="236" y="918"/>
                  </a:lnTo>
                  <a:lnTo>
                    <a:pt x="273" y="910"/>
                  </a:lnTo>
                  <a:lnTo>
                    <a:pt x="306" y="915"/>
                  </a:lnTo>
                  <a:lnTo>
                    <a:pt x="348" y="944"/>
                  </a:lnTo>
                  <a:lnTo>
                    <a:pt x="354" y="955"/>
                  </a:lnTo>
                  <a:lnTo>
                    <a:pt x="407" y="960"/>
                  </a:lnTo>
                  <a:lnTo>
                    <a:pt x="425" y="988"/>
                  </a:lnTo>
                  <a:lnTo>
                    <a:pt x="140" y="1414"/>
                  </a:lnTo>
                  <a:lnTo>
                    <a:pt x="134" y="1594"/>
                  </a:lnTo>
                  <a:lnTo>
                    <a:pt x="146" y="1616"/>
                  </a:lnTo>
                  <a:lnTo>
                    <a:pt x="147" y="1632"/>
                  </a:lnTo>
                  <a:lnTo>
                    <a:pt x="118" y="1635"/>
                  </a:lnTo>
                  <a:lnTo>
                    <a:pt x="114" y="1661"/>
                  </a:lnTo>
                  <a:lnTo>
                    <a:pt x="73" y="1665"/>
                  </a:lnTo>
                  <a:lnTo>
                    <a:pt x="68" y="1676"/>
                  </a:lnTo>
                  <a:lnTo>
                    <a:pt x="24" y="1683"/>
                  </a:lnTo>
                  <a:lnTo>
                    <a:pt x="27" y="1727"/>
                  </a:lnTo>
                  <a:lnTo>
                    <a:pt x="0" y="1745"/>
                  </a:lnTo>
                  <a:close/>
                </a:path>
              </a:pathLst>
            </a:custGeom>
            <a:solidFill>
              <a:srgbClr val="0C3213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276535" name="Freeform 55"/>
            <p:cNvSpPr>
              <a:spLocks noChangeAspect="1"/>
            </p:cNvSpPr>
            <p:nvPr/>
          </p:nvSpPr>
          <p:spPr bwMode="auto">
            <a:xfrm>
              <a:off x="4137" y="2373"/>
              <a:ext cx="147" cy="173"/>
            </a:xfrm>
            <a:custGeom>
              <a:avLst/>
              <a:gdLst>
                <a:gd name="T0" fmla="*/ 377 w 813"/>
                <a:gd name="T1" fmla="*/ 959 h 959"/>
                <a:gd name="T2" fmla="*/ 696 w 813"/>
                <a:gd name="T3" fmla="*/ 260 h 959"/>
                <a:gd name="T4" fmla="*/ 813 w 813"/>
                <a:gd name="T5" fmla="*/ 0 h 959"/>
                <a:gd name="T6" fmla="*/ 764 w 813"/>
                <a:gd name="T7" fmla="*/ 31 h 959"/>
                <a:gd name="T8" fmla="*/ 720 w 813"/>
                <a:gd name="T9" fmla="*/ 29 h 959"/>
                <a:gd name="T10" fmla="*/ 675 w 813"/>
                <a:gd name="T11" fmla="*/ 94 h 959"/>
                <a:gd name="T12" fmla="*/ 653 w 813"/>
                <a:gd name="T13" fmla="*/ 104 h 959"/>
                <a:gd name="T14" fmla="*/ 626 w 813"/>
                <a:gd name="T15" fmla="*/ 70 h 959"/>
                <a:gd name="T16" fmla="*/ 621 w 813"/>
                <a:gd name="T17" fmla="*/ 26 h 959"/>
                <a:gd name="T18" fmla="*/ 593 w 813"/>
                <a:gd name="T19" fmla="*/ 23 h 959"/>
                <a:gd name="T20" fmla="*/ 572 w 813"/>
                <a:gd name="T21" fmla="*/ 43 h 959"/>
                <a:gd name="T22" fmla="*/ 553 w 813"/>
                <a:gd name="T23" fmla="*/ 41 h 959"/>
                <a:gd name="T24" fmla="*/ 548 w 813"/>
                <a:gd name="T25" fmla="*/ 30 h 959"/>
                <a:gd name="T26" fmla="*/ 434 w 813"/>
                <a:gd name="T27" fmla="*/ 30 h 959"/>
                <a:gd name="T28" fmla="*/ 328 w 813"/>
                <a:gd name="T29" fmla="*/ 91 h 959"/>
                <a:gd name="T30" fmla="*/ 321 w 813"/>
                <a:gd name="T31" fmla="*/ 97 h 959"/>
                <a:gd name="T32" fmla="*/ 270 w 813"/>
                <a:gd name="T33" fmla="*/ 94 h 959"/>
                <a:gd name="T34" fmla="*/ 226 w 813"/>
                <a:gd name="T35" fmla="*/ 164 h 959"/>
                <a:gd name="T36" fmla="*/ 188 w 813"/>
                <a:gd name="T37" fmla="*/ 133 h 959"/>
                <a:gd name="T38" fmla="*/ 100 w 813"/>
                <a:gd name="T39" fmla="*/ 299 h 959"/>
                <a:gd name="T40" fmla="*/ 93 w 813"/>
                <a:gd name="T41" fmla="*/ 296 h 959"/>
                <a:gd name="T42" fmla="*/ 29 w 813"/>
                <a:gd name="T43" fmla="*/ 436 h 959"/>
                <a:gd name="T44" fmla="*/ 2 w 813"/>
                <a:gd name="T45" fmla="*/ 478 h 959"/>
                <a:gd name="T46" fmla="*/ 0 w 813"/>
                <a:gd name="T47" fmla="*/ 535 h 959"/>
                <a:gd name="T48" fmla="*/ 24 w 813"/>
                <a:gd name="T49" fmla="*/ 562 h 959"/>
                <a:gd name="T50" fmla="*/ 65 w 813"/>
                <a:gd name="T51" fmla="*/ 560 h 959"/>
                <a:gd name="T52" fmla="*/ 56 w 813"/>
                <a:gd name="T53" fmla="*/ 591 h 959"/>
                <a:gd name="T54" fmla="*/ 27 w 813"/>
                <a:gd name="T55" fmla="*/ 611 h 959"/>
                <a:gd name="T56" fmla="*/ 18 w 813"/>
                <a:gd name="T57" fmla="*/ 668 h 959"/>
                <a:gd name="T58" fmla="*/ 48 w 813"/>
                <a:gd name="T59" fmla="*/ 706 h 959"/>
                <a:gd name="T60" fmla="*/ 25 w 813"/>
                <a:gd name="T61" fmla="*/ 858 h 959"/>
                <a:gd name="T62" fmla="*/ 65 w 813"/>
                <a:gd name="T63" fmla="*/ 838 h 959"/>
                <a:gd name="T64" fmla="*/ 129 w 813"/>
                <a:gd name="T65" fmla="*/ 869 h 959"/>
                <a:gd name="T66" fmla="*/ 159 w 813"/>
                <a:gd name="T67" fmla="*/ 862 h 959"/>
                <a:gd name="T68" fmla="*/ 237 w 813"/>
                <a:gd name="T69" fmla="*/ 926 h 959"/>
                <a:gd name="T70" fmla="*/ 296 w 813"/>
                <a:gd name="T71" fmla="*/ 932 h 959"/>
                <a:gd name="T72" fmla="*/ 352 w 813"/>
                <a:gd name="T73" fmla="*/ 959 h 959"/>
                <a:gd name="T74" fmla="*/ 377 w 813"/>
                <a:gd name="T75" fmla="*/ 959 h 9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13" h="959">
                  <a:moveTo>
                    <a:pt x="377" y="959"/>
                  </a:moveTo>
                  <a:lnTo>
                    <a:pt x="696" y="260"/>
                  </a:lnTo>
                  <a:lnTo>
                    <a:pt x="813" y="0"/>
                  </a:lnTo>
                  <a:lnTo>
                    <a:pt x="764" y="31"/>
                  </a:lnTo>
                  <a:lnTo>
                    <a:pt x="720" y="29"/>
                  </a:lnTo>
                  <a:lnTo>
                    <a:pt x="675" y="94"/>
                  </a:lnTo>
                  <a:lnTo>
                    <a:pt x="653" y="104"/>
                  </a:lnTo>
                  <a:lnTo>
                    <a:pt x="626" y="70"/>
                  </a:lnTo>
                  <a:lnTo>
                    <a:pt x="621" y="26"/>
                  </a:lnTo>
                  <a:lnTo>
                    <a:pt x="593" y="23"/>
                  </a:lnTo>
                  <a:lnTo>
                    <a:pt x="572" y="43"/>
                  </a:lnTo>
                  <a:lnTo>
                    <a:pt x="553" y="41"/>
                  </a:lnTo>
                  <a:lnTo>
                    <a:pt x="548" y="30"/>
                  </a:lnTo>
                  <a:lnTo>
                    <a:pt x="434" y="30"/>
                  </a:lnTo>
                  <a:lnTo>
                    <a:pt x="328" y="91"/>
                  </a:lnTo>
                  <a:lnTo>
                    <a:pt x="321" y="97"/>
                  </a:lnTo>
                  <a:lnTo>
                    <a:pt x="270" y="94"/>
                  </a:lnTo>
                  <a:lnTo>
                    <a:pt x="226" y="164"/>
                  </a:lnTo>
                  <a:lnTo>
                    <a:pt x="188" y="133"/>
                  </a:lnTo>
                  <a:lnTo>
                    <a:pt x="100" y="299"/>
                  </a:lnTo>
                  <a:lnTo>
                    <a:pt x="93" y="296"/>
                  </a:lnTo>
                  <a:lnTo>
                    <a:pt x="29" y="436"/>
                  </a:lnTo>
                  <a:lnTo>
                    <a:pt x="2" y="478"/>
                  </a:lnTo>
                  <a:lnTo>
                    <a:pt x="0" y="535"/>
                  </a:lnTo>
                  <a:lnTo>
                    <a:pt x="24" y="562"/>
                  </a:lnTo>
                  <a:lnTo>
                    <a:pt x="65" y="560"/>
                  </a:lnTo>
                  <a:lnTo>
                    <a:pt x="56" y="591"/>
                  </a:lnTo>
                  <a:lnTo>
                    <a:pt x="27" y="611"/>
                  </a:lnTo>
                  <a:lnTo>
                    <a:pt x="18" y="668"/>
                  </a:lnTo>
                  <a:lnTo>
                    <a:pt x="48" y="706"/>
                  </a:lnTo>
                  <a:lnTo>
                    <a:pt x="25" y="858"/>
                  </a:lnTo>
                  <a:lnTo>
                    <a:pt x="65" y="838"/>
                  </a:lnTo>
                  <a:lnTo>
                    <a:pt x="129" y="869"/>
                  </a:lnTo>
                  <a:lnTo>
                    <a:pt x="159" y="862"/>
                  </a:lnTo>
                  <a:lnTo>
                    <a:pt x="237" y="926"/>
                  </a:lnTo>
                  <a:lnTo>
                    <a:pt x="296" y="932"/>
                  </a:lnTo>
                  <a:lnTo>
                    <a:pt x="352" y="959"/>
                  </a:lnTo>
                  <a:lnTo>
                    <a:pt x="377" y="959"/>
                  </a:lnTo>
                  <a:close/>
                </a:path>
              </a:pathLst>
            </a:custGeom>
            <a:solidFill>
              <a:srgbClr val="0C3213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276536" name="Freeform 56"/>
            <p:cNvSpPr>
              <a:spLocks noChangeAspect="1"/>
            </p:cNvSpPr>
            <p:nvPr/>
          </p:nvSpPr>
          <p:spPr bwMode="auto">
            <a:xfrm>
              <a:off x="4080" y="1869"/>
              <a:ext cx="235" cy="198"/>
            </a:xfrm>
            <a:custGeom>
              <a:avLst/>
              <a:gdLst>
                <a:gd name="T0" fmla="*/ 812 w 1303"/>
                <a:gd name="T1" fmla="*/ 0 h 1091"/>
                <a:gd name="T2" fmla="*/ 843 w 1303"/>
                <a:gd name="T3" fmla="*/ 23 h 1091"/>
                <a:gd name="T4" fmla="*/ 851 w 1303"/>
                <a:gd name="T5" fmla="*/ 57 h 1091"/>
                <a:gd name="T6" fmla="*/ 980 w 1303"/>
                <a:gd name="T7" fmla="*/ 59 h 1091"/>
                <a:gd name="T8" fmla="*/ 1009 w 1303"/>
                <a:gd name="T9" fmla="*/ 93 h 1091"/>
                <a:gd name="T10" fmla="*/ 1071 w 1303"/>
                <a:gd name="T11" fmla="*/ 54 h 1091"/>
                <a:gd name="T12" fmla="*/ 1171 w 1303"/>
                <a:gd name="T13" fmla="*/ 57 h 1091"/>
                <a:gd name="T14" fmla="*/ 1256 w 1303"/>
                <a:gd name="T15" fmla="*/ 82 h 1091"/>
                <a:gd name="T16" fmla="*/ 1303 w 1303"/>
                <a:gd name="T17" fmla="*/ 123 h 1091"/>
                <a:gd name="T18" fmla="*/ 1104 w 1303"/>
                <a:gd name="T19" fmla="*/ 150 h 1091"/>
                <a:gd name="T20" fmla="*/ 1071 w 1303"/>
                <a:gd name="T21" fmla="*/ 287 h 1091"/>
                <a:gd name="T22" fmla="*/ 879 w 1303"/>
                <a:gd name="T23" fmla="*/ 424 h 1091"/>
                <a:gd name="T24" fmla="*/ 1068 w 1303"/>
                <a:gd name="T25" fmla="*/ 488 h 1091"/>
                <a:gd name="T26" fmla="*/ 980 w 1303"/>
                <a:gd name="T27" fmla="*/ 625 h 1091"/>
                <a:gd name="T28" fmla="*/ 954 w 1303"/>
                <a:gd name="T29" fmla="*/ 635 h 1091"/>
                <a:gd name="T30" fmla="*/ 969 w 1303"/>
                <a:gd name="T31" fmla="*/ 672 h 1091"/>
                <a:gd name="T32" fmla="*/ 944 w 1303"/>
                <a:gd name="T33" fmla="*/ 687 h 1091"/>
                <a:gd name="T34" fmla="*/ 919 w 1303"/>
                <a:gd name="T35" fmla="*/ 670 h 1091"/>
                <a:gd name="T36" fmla="*/ 864 w 1303"/>
                <a:gd name="T37" fmla="*/ 703 h 1091"/>
                <a:gd name="T38" fmla="*/ 807 w 1303"/>
                <a:gd name="T39" fmla="*/ 677 h 1091"/>
                <a:gd name="T40" fmla="*/ 775 w 1303"/>
                <a:gd name="T41" fmla="*/ 705 h 1091"/>
                <a:gd name="T42" fmla="*/ 827 w 1303"/>
                <a:gd name="T43" fmla="*/ 739 h 1091"/>
                <a:gd name="T44" fmla="*/ 603 w 1303"/>
                <a:gd name="T45" fmla="*/ 1064 h 1091"/>
                <a:gd name="T46" fmla="*/ 561 w 1303"/>
                <a:gd name="T47" fmla="*/ 1091 h 1091"/>
                <a:gd name="T48" fmla="*/ 548 w 1303"/>
                <a:gd name="T49" fmla="*/ 1074 h 1091"/>
                <a:gd name="T50" fmla="*/ 546 w 1303"/>
                <a:gd name="T51" fmla="*/ 1062 h 1091"/>
                <a:gd name="T52" fmla="*/ 486 w 1303"/>
                <a:gd name="T53" fmla="*/ 1069 h 1091"/>
                <a:gd name="T54" fmla="*/ 489 w 1303"/>
                <a:gd name="T55" fmla="*/ 1054 h 1091"/>
                <a:gd name="T56" fmla="*/ 292 w 1303"/>
                <a:gd name="T57" fmla="*/ 868 h 1091"/>
                <a:gd name="T58" fmla="*/ 287 w 1303"/>
                <a:gd name="T59" fmla="*/ 819 h 1091"/>
                <a:gd name="T60" fmla="*/ 241 w 1303"/>
                <a:gd name="T61" fmla="*/ 819 h 1091"/>
                <a:gd name="T62" fmla="*/ 236 w 1303"/>
                <a:gd name="T63" fmla="*/ 747 h 1091"/>
                <a:gd name="T64" fmla="*/ 210 w 1303"/>
                <a:gd name="T65" fmla="*/ 682 h 1091"/>
                <a:gd name="T66" fmla="*/ 135 w 1303"/>
                <a:gd name="T67" fmla="*/ 672 h 1091"/>
                <a:gd name="T68" fmla="*/ 107 w 1303"/>
                <a:gd name="T69" fmla="*/ 618 h 1091"/>
                <a:gd name="T70" fmla="*/ 78 w 1303"/>
                <a:gd name="T71" fmla="*/ 602 h 1091"/>
                <a:gd name="T72" fmla="*/ 85 w 1303"/>
                <a:gd name="T73" fmla="*/ 488 h 1091"/>
                <a:gd name="T74" fmla="*/ 262 w 1303"/>
                <a:gd name="T75" fmla="*/ 364 h 1091"/>
                <a:gd name="T76" fmla="*/ 236 w 1303"/>
                <a:gd name="T77" fmla="*/ 315 h 1091"/>
                <a:gd name="T78" fmla="*/ 197 w 1303"/>
                <a:gd name="T79" fmla="*/ 341 h 1091"/>
                <a:gd name="T80" fmla="*/ 189 w 1303"/>
                <a:gd name="T81" fmla="*/ 328 h 1091"/>
                <a:gd name="T82" fmla="*/ 73 w 1303"/>
                <a:gd name="T83" fmla="*/ 411 h 1091"/>
                <a:gd name="T84" fmla="*/ 42 w 1303"/>
                <a:gd name="T85" fmla="*/ 403 h 1091"/>
                <a:gd name="T86" fmla="*/ 5 w 1303"/>
                <a:gd name="T87" fmla="*/ 379 h 1091"/>
                <a:gd name="T88" fmla="*/ 0 w 1303"/>
                <a:gd name="T89" fmla="*/ 354 h 1091"/>
                <a:gd name="T90" fmla="*/ 50 w 1303"/>
                <a:gd name="T91" fmla="*/ 351 h 1091"/>
                <a:gd name="T92" fmla="*/ 182 w 1303"/>
                <a:gd name="T93" fmla="*/ 269 h 1091"/>
                <a:gd name="T94" fmla="*/ 215 w 1303"/>
                <a:gd name="T95" fmla="*/ 256 h 1091"/>
                <a:gd name="T96" fmla="*/ 247 w 1303"/>
                <a:gd name="T97" fmla="*/ 215 h 1091"/>
                <a:gd name="T98" fmla="*/ 254 w 1303"/>
                <a:gd name="T99" fmla="*/ 132 h 1091"/>
                <a:gd name="T100" fmla="*/ 306 w 1303"/>
                <a:gd name="T101" fmla="*/ 90 h 1091"/>
                <a:gd name="T102" fmla="*/ 391 w 1303"/>
                <a:gd name="T103" fmla="*/ 80 h 1091"/>
                <a:gd name="T104" fmla="*/ 414 w 1303"/>
                <a:gd name="T105" fmla="*/ 54 h 1091"/>
                <a:gd name="T106" fmla="*/ 484 w 1303"/>
                <a:gd name="T107" fmla="*/ 98 h 1091"/>
                <a:gd name="T108" fmla="*/ 543 w 1303"/>
                <a:gd name="T109" fmla="*/ 90 h 1091"/>
                <a:gd name="T110" fmla="*/ 558 w 1303"/>
                <a:gd name="T111" fmla="*/ 75 h 1091"/>
                <a:gd name="T112" fmla="*/ 621 w 1303"/>
                <a:gd name="T113" fmla="*/ 82 h 1091"/>
                <a:gd name="T114" fmla="*/ 638 w 1303"/>
                <a:gd name="T115" fmla="*/ 98 h 1091"/>
                <a:gd name="T116" fmla="*/ 706 w 1303"/>
                <a:gd name="T117" fmla="*/ 33 h 1091"/>
                <a:gd name="T118" fmla="*/ 812 w 1303"/>
                <a:gd name="T119" fmla="*/ 0 h 10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303" h="1091">
                  <a:moveTo>
                    <a:pt x="812" y="0"/>
                  </a:moveTo>
                  <a:lnTo>
                    <a:pt x="843" y="23"/>
                  </a:lnTo>
                  <a:lnTo>
                    <a:pt x="851" y="57"/>
                  </a:lnTo>
                  <a:lnTo>
                    <a:pt x="980" y="59"/>
                  </a:lnTo>
                  <a:lnTo>
                    <a:pt x="1009" y="93"/>
                  </a:lnTo>
                  <a:lnTo>
                    <a:pt x="1071" y="54"/>
                  </a:lnTo>
                  <a:lnTo>
                    <a:pt x="1171" y="57"/>
                  </a:lnTo>
                  <a:lnTo>
                    <a:pt x="1256" y="82"/>
                  </a:lnTo>
                  <a:lnTo>
                    <a:pt x="1303" y="123"/>
                  </a:lnTo>
                  <a:lnTo>
                    <a:pt x="1104" y="150"/>
                  </a:lnTo>
                  <a:lnTo>
                    <a:pt x="1071" y="287"/>
                  </a:lnTo>
                  <a:lnTo>
                    <a:pt x="879" y="424"/>
                  </a:lnTo>
                  <a:lnTo>
                    <a:pt x="1068" y="488"/>
                  </a:lnTo>
                  <a:lnTo>
                    <a:pt x="980" y="625"/>
                  </a:lnTo>
                  <a:lnTo>
                    <a:pt x="954" y="635"/>
                  </a:lnTo>
                  <a:lnTo>
                    <a:pt x="969" y="672"/>
                  </a:lnTo>
                  <a:lnTo>
                    <a:pt x="944" y="687"/>
                  </a:lnTo>
                  <a:lnTo>
                    <a:pt x="919" y="670"/>
                  </a:lnTo>
                  <a:lnTo>
                    <a:pt x="864" y="703"/>
                  </a:lnTo>
                  <a:lnTo>
                    <a:pt x="807" y="677"/>
                  </a:lnTo>
                  <a:lnTo>
                    <a:pt x="775" y="705"/>
                  </a:lnTo>
                  <a:lnTo>
                    <a:pt x="827" y="739"/>
                  </a:lnTo>
                  <a:lnTo>
                    <a:pt x="603" y="1064"/>
                  </a:lnTo>
                  <a:lnTo>
                    <a:pt x="561" y="1091"/>
                  </a:lnTo>
                  <a:lnTo>
                    <a:pt x="548" y="1074"/>
                  </a:lnTo>
                  <a:lnTo>
                    <a:pt x="546" y="1062"/>
                  </a:lnTo>
                  <a:lnTo>
                    <a:pt x="486" y="1069"/>
                  </a:lnTo>
                  <a:lnTo>
                    <a:pt x="489" y="1054"/>
                  </a:lnTo>
                  <a:lnTo>
                    <a:pt x="292" y="868"/>
                  </a:lnTo>
                  <a:lnTo>
                    <a:pt x="287" y="819"/>
                  </a:lnTo>
                  <a:lnTo>
                    <a:pt x="241" y="819"/>
                  </a:lnTo>
                  <a:lnTo>
                    <a:pt x="236" y="747"/>
                  </a:lnTo>
                  <a:lnTo>
                    <a:pt x="210" y="682"/>
                  </a:lnTo>
                  <a:lnTo>
                    <a:pt x="135" y="672"/>
                  </a:lnTo>
                  <a:lnTo>
                    <a:pt x="107" y="618"/>
                  </a:lnTo>
                  <a:lnTo>
                    <a:pt x="78" y="602"/>
                  </a:lnTo>
                  <a:lnTo>
                    <a:pt x="85" y="488"/>
                  </a:lnTo>
                  <a:lnTo>
                    <a:pt x="262" y="364"/>
                  </a:lnTo>
                  <a:lnTo>
                    <a:pt x="236" y="315"/>
                  </a:lnTo>
                  <a:lnTo>
                    <a:pt x="197" y="341"/>
                  </a:lnTo>
                  <a:lnTo>
                    <a:pt x="189" y="328"/>
                  </a:lnTo>
                  <a:lnTo>
                    <a:pt x="73" y="411"/>
                  </a:lnTo>
                  <a:lnTo>
                    <a:pt x="42" y="403"/>
                  </a:lnTo>
                  <a:lnTo>
                    <a:pt x="5" y="379"/>
                  </a:lnTo>
                  <a:lnTo>
                    <a:pt x="0" y="354"/>
                  </a:lnTo>
                  <a:lnTo>
                    <a:pt x="50" y="351"/>
                  </a:lnTo>
                  <a:lnTo>
                    <a:pt x="182" y="269"/>
                  </a:lnTo>
                  <a:lnTo>
                    <a:pt x="215" y="256"/>
                  </a:lnTo>
                  <a:lnTo>
                    <a:pt x="247" y="215"/>
                  </a:lnTo>
                  <a:lnTo>
                    <a:pt x="254" y="132"/>
                  </a:lnTo>
                  <a:lnTo>
                    <a:pt x="306" y="90"/>
                  </a:lnTo>
                  <a:lnTo>
                    <a:pt x="391" y="80"/>
                  </a:lnTo>
                  <a:lnTo>
                    <a:pt x="414" y="54"/>
                  </a:lnTo>
                  <a:lnTo>
                    <a:pt x="484" y="98"/>
                  </a:lnTo>
                  <a:lnTo>
                    <a:pt x="543" y="90"/>
                  </a:lnTo>
                  <a:lnTo>
                    <a:pt x="558" y="75"/>
                  </a:lnTo>
                  <a:lnTo>
                    <a:pt x="621" y="82"/>
                  </a:lnTo>
                  <a:lnTo>
                    <a:pt x="638" y="98"/>
                  </a:lnTo>
                  <a:lnTo>
                    <a:pt x="706" y="33"/>
                  </a:lnTo>
                  <a:lnTo>
                    <a:pt x="812" y="0"/>
                  </a:lnTo>
                  <a:close/>
                </a:path>
              </a:pathLst>
            </a:custGeom>
            <a:solidFill>
              <a:srgbClr val="0C3213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76537" name="Freeform 57"/>
            <p:cNvSpPr>
              <a:spLocks noChangeAspect="1"/>
            </p:cNvSpPr>
            <p:nvPr/>
          </p:nvSpPr>
          <p:spPr bwMode="auto">
            <a:xfrm>
              <a:off x="4164" y="1892"/>
              <a:ext cx="367" cy="289"/>
            </a:xfrm>
            <a:custGeom>
              <a:avLst/>
              <a:gdLst>
                <a:gd name="T0" fmla="*/ 838 w 2035"/>
                <a:gd name="T1" fmla="*/ 0 h 1604"/>
                <a:gd name="T2" fmla="*/ 928 w 2035"/>
                <a:gd name="T3" fmla="*/ 31 h 1604"/>
                <a:gd name="T4" fmla="*/ 878 w 2035"/>
                <a:gd name="T5" fmla="*/ 118 h 1604"/>
                <a:gd name="T6" fmla="*/ 919 w 2035"/>
                <a:gd name="T7" fmla="*/ 166 h 1604"/>
                <a:gd name="T8" fmla="*/ 1056 w 2035"/>
                <a:gd name="T9" fmla="*/ 215 h 1604"/>
                <a:gd name="T10" fmla="*/ 1145 w 2035"/>
                <a:gd name="T11" fmla="*/ 153 h 1604"/>
                <a:gd name="T12" fmla="*/ 1417 w 2035"/>
                <a:gd name="T13" fmla="*/ 250 h 1604"/>
                <a:gd name="T14" fmla="*/ 1070 w 2035"/>
                <a:gd name="T15" fmla="*/ 547 h 1604"/>
                <a:gd name="T16" fmla="*/ 1030 w 2035"/>
                <a:gd name="T17" fmla="*/ 580 h 1604"/>
                <a:gd name="T18" fmla="*/ 1149 w 2035"/>
                <a:gd name="T19" fmla="*/ 867 h 1604"/>
                <a:gd name="T20" fmla="*/ 1743 w 2035"/>
                <a:gd name="T21" fmla="*/ 774 h 1604"/>
                <a:gd name="T22" fmla="*/ 1938 w 2035"/>
                <a:gd name="T23" fmla="*/ 944 h 1604"/>
                <a:gd name="T24" fmla="*/ 1895 w 2035"/>
                <a:gd name="T25" fmla="*/ 1034 h 1604"/>
                <a:gd name="T26" fmla="*/ 1827 w 2035"/>
                <a:gd name="T27" fmla="*/ 1081 h 1604"/>
                <a:gd name="T28" fmla="*/ 1789 w 2035"/>
                <a:gd name="T29" fmla="*/ 1265 h 1604"/>
                <a:gd name="T30" fmla="*/ 1919 w 2035"/>
                <a:gd name="T31" fmla="*/ 1239 h 1604"/>
                <a:gd name="T32" fmla="*/ 2010 w 2035"/>
                <a:gd name="T33" fmla="*/ 1286 h 1604"/>
                <a:gd name="T34" fmla="*/ 2035 w 2035"/>
                <a:gd name="T35" fmla="*/ 1443 h 1604"/>
                <a:gd name="T36" fmla="*/ 1726 w 2035"/>
                <a:gd name="T37" fmla="*/ 1376 h 1604"/>
                <a:gd name="T38" fmla="*/ 1549 w 2035"/>
                <a:gd name="T39" fmla="*/ 1338 h 1604"/>
                <a:gd name="T40" fmla="*/ 1380 w 2035"/>
                <a:gd name="T41" fmla="*/ 1298 h 1604"/>
                <a:gd name="T42" fmla="*/ 1030 w 2035"/>
                <a:gd name="T43" fmla="*/ 1598 h 1604"/>
                <a:gd name="T44" fmla="*/ 835 w 2035"/>
                <a:gd name="T45" fmla="*/ 1540 h 1604"/>
                <a:gd name="T46" fmla="*/ 657 w 2035"/>
                <a:gd name="T47" fmla="*/ 1596 h 1604"/>
                <a:gd name="T48" fmla="*/ 478 w 2035"/>
                <a:gd name="T49" fmla="*/ 1571 h 1604"/>
                <a:gd name="T50" fmla="*/ 400 w 2035"/>
                <a:gd name="T51" fmla="*/ 1555 h 1604"/>
                <a:gd name="T52" fmla="*/ 329 w 2035"/>
                <a:gd name="T53" fmla="*/ 1522 h 1604"/>
                <a:gd name="T54" fmla="*/ 279 w 2035"/>
                <a:gd name="T55" fmla="*/ 1544 h 1604"/>
                <a:gd name="T56" fmla="*/ 238 w 2035"/>
                <a:gd name="T57" fmla="*/ 1453 h 1604"/>
                <a:gd name="T58" fmla="*/ 254 w 2035"/>
                <a:gd name="T59" fmla="*/ 1407 h 1604"/>
                <a:gd name="T60" fmla="*/ 264 w 2035"/>
                <a:gd name="T61" fmla="*/ 1291 h 1604"/>
                <a:gd name="T62" fmla="*/ 184 w 2035"/>
                <a:gd name="T63" fmla="*/ 1223 h 1604"/>
                <a:gd name="T64" fmla="*/ 132 w 2035"/>
                <a:gd name="T65" fmla="*/ 1129 h 1604"/>
                <a:gd name="T66" fmla="*/ 46 w 2035"/>
                <a:gd name="T67" fmla="*/ 1099 h 1604"/>
                <a:gd name="T68" fmla="*/ 6 w 2035"/>
                <a:gd name="T69" fmla="*/ 1083 h 1604"/>
                <a:gd name="T70" fmla="*/ 17 w 2035"/>
                <a:gd name="T71" fmla="*/ 964 h 1604"/>
                <a:gd name="T72" fmla="*/ 86 w 2035"/>
                <a:gd name="T73" fmla="*/ 940 h 1604"/>
                <a:gd name="T74" fmla="*/ 101 w 2035"/>
                <a:gd name="T75" fmla="*/ 967 h 1604"/>
                <a:gd name="T76" fmla="*/ 365 w 2035"/>
                <a:gd name="T77" fmla="*/ 618 h 1604"/>
                <a:gd name="T78" fmla="*/ 344 w 2035"/>
                <a:gd name="T79" fmla="*/ 554 h 1604"/>
                <a:gd name="T80" fmla="*/ 455 w 2035"/>
                <a:gd name="T81" fmla="*/ 547 h 1604"/>
                <a:gd name="T82" fmla="*/ 506 w 2035"/>
                <a:gd name="T83" fmla="*/ 551 h 1604"/>
                <a:gd name="T84" fmla="*/ 515 w 2035"/>
                <a:gd name="T85" fmla="*/ 504 h 1604"/>
                <a:gd name="T86" fmla="*/ 418 w 2035"/>
                <a:gd name="T87" fmla="*/ 300 h 1604"/>
                <a:gd name="T88" fmla="*/ 644 w 2035"/>
                <a:gd name="T89" fmla="*/ 26 h 1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035" h="1604">
                  <a:moveTo>
                    <a:pt x="644" y="26"/>
                  </a:moveTo>
                  <a:lnTo>
                    <a:pt x="838" y="0"/>
                  </a:lnTo>
                  <a:lnTo>
                    <a:pt x="896" y="6"/>
                  </a:lnTo>
                  <a:lnTo>
                    <a:pt x="928" y="31"/>
                  </a:lnTo>
                  <a:lnTo>
                    <a:pt x="929" y="63"/>
                  </a:lnTo>
                  <a:lnTo>
                    <a:pt x="878" y="118"/>
                  </a:lnTo>
                  <a:lnTo>
                    <a:pt x="892" y="155"/>
                  </a:lnTo>
                  <a:lnTo>
                    <a:pt x="919" y="166"/>
                  </a:lnTo>
                  <a:lnTo>
                    <a:pt x="952" y="247"/>
                  </a:lnTo>
                  <a:lnTo>
                    <a:pt x="1056" y="215"/>
                  </a:lnTo>
                  <a:lnTo>
                    <a:pt x="1080" y="159"/>
                  </a:lnTo>
                  <a:lnTo>
                    <a:pt x="1145" y="153"/>
                  </a:lnTo>
                  <a:lnTo>
                    <a:pt x="1182" y="37"/>
                  </a:lnTo>
                  <a:lnTo>
                    <a:pt x="1417" y="250"/>
                  </a:lnTo>
                  <a:lnTo>
                    <a:pt x="1181" y="591"/>
                  </a:lnTo>
                  <a:lnTo>
                    <a:pt x="1070" y="547"/>
                  </a:lnTo>
                  <a:lnTo>
                    <a:pt x="1021" y="547"/>
                  </a:lnTo>
                  <a:lnTo>
                    <a:pt x="1030" y="580"/>
                  </a:lnTo>
                  <a:lnTo>
                    <a:pt x="1124" y="739"/>
                  </a:lnTo>
                  <a:lnTo>
                    <a:pt x="1149" y="867"/>
                  </a:lnTo>
                  <a:lnTo>
                    <a:pt x="1453" y="825"/>
                  </a:lnTo>
                  <a:lnTo>
                    <a:pt x="1743" y="774"/>
                  </a:lnTo>
                  <a:lnTo>
                    <a:pt x="1923" y="873"/>
                  </a:lnTo>
                  <a:lnTo>
                    <a:pt x="1938" y="944"/>
                  </a:lnTo>
                  <a:lnTo>
                    <a:pt x="1930" y="1016"/>
                  </a:lnTo>
                  <a:lnTo>
                    <a:pt x="1895" y="1034"/>
                  </a:lnTo>
                  <a:lnTo>
                    <a:pt x="1882" y="1076"/>
                  </a:lnTo>
                  <a:lnTo>
                    <a:pt x="1827" y="1081"/>
                  </a:lnTo>
                  <a:lnTo>
                    <a:pt x="1835" y="1161"/>
                  </a:lnTo>
                  <a:lnTo>
                    <a:pt x="1789" y="1265"/>
                  </a:lnTo>
                  <a:lnTo>
                    <a:pt x="1867" y="1237"/>
                  </a:lnTo>
                  <a:lnTo>
                    <a:pt x="1919" y="1239"/>
                  </a:lnTo>
                  <a:lnTo>
                    <a:pt x="1977" y="1246"/>
                  </a:lnTo>
                  <a:lnTo>
                    <a:pt x="2010" y="1286"/>
                  </a:lnTo>
                  <a:lnTo>
                    <a:pt x="1999" y="1325"/>
                  </a:lnTo>
                  <a:lnTo>
                    <a:pt x="2035" y="1443"/>
                  </a:lnTo>
                  <a:lnTo>
                    <a:pt x="1908" y="1462"/>
                  </a:lnTo>
                  <a:lnTo>
                    <a:pt x="1726" y="1376"/>
                  </a:lnTo>
                  <a:lnTo>
                    <a:pt x="1599" y="1380"/>
                  </a:lnTo>
                  <a:lnTo>
                    <a:pt x="1549" y="1338"/>
                  </a:lnTo>
                  <a:lnTo>
                    <a:pt x="1435" y="1332"/>
                  </a:lnTo>
                  <a:lnTo>
                    <a:pt x="1380" y="1298"/>
                  </a:lnTo>
                  <a:lnTo>
                    <a:pt x="1090" y="1600"/>
                  </a:lnTo>
                  <a:lnTo>
                    <a:pt x="1030" y="1598"/>
                  </a:lnTo>
                  <a:lnTo>
                    <a:pt x="872" y="1542"/>
                  </a:lnTo>
                  <a:lnTo>
                    <a:pt x="835" y="1540"/>
                  </a:lnTo>
                  <a:lnTo>
                    <a:pt x="762" y="1604"/>
                  </a:lnTo>
                  <a:lnTo>
                    <a:pt x="657" y="1596"/>
                  </a:lnTo>
                  <a:lnTo>
                    <a:pt x="581" y="1569"/>
                  </a:lnTo>
                  <a:lnTo>
                    <a:pt x="478" y="1571"/>
                  </a:lnTo>
                  <a:lnTo>
                    <a:pt x="418" y="1571"/>
                  </a:lnTo>
                  <a:lnTo>
                    <a:pt x="400" y="1555"/>
                  </a:lnTo>
                  <a:lnTo>
                    <a:pt x="355" y="1552"/>
                  </a:lnTo>
                  <a:lnTo>
                    <a:pt x="329" y="1522"/>
                  </a:lnTo>
                  <a:lnTo>
                    <a:pt x="311" y="1538"/>
                  </a:lnTo>
                  <a:lnTo>
                    <a:pt x="279" y="1544"/>
                  </a:lnTo>
                  <a:lnTo>
                    <a:pt x="221" y="1487"/>
                  </a:lnTo>
                  <a:lnTo>
                    <a:pt x="238" y="1453"/>
                  </a:lnTo>
                  <a:lnTo>
                    <a:pt x="221" y="1425"/>
                  </a:lnTo>
                  <a:lnTo>
                    <a:pt x="254" y="1407"/>
                  </a:lnTo>
                  <a:lnTo>
                    <a:pt x="242" y="1351"/>
                  </a:lnTo>
                  <a:lnTo>
                    <a:pt x="264" y="1291"/>
                  </a:lnTo>
                  <a:lnTo>
                    <a:pt x="253" y="1250"/>
                  </a:lnTo>
                  <a:lnTo>
                    <a:pt x="184" y="1223"/>
                  </a:lnTo>
                  <a:lnTo>
                    <a:pt x="149" y="1185"/>
                  </a:lnTo>
                  <a:lnTo>
                    <a:pt x="132" y="1129"/>
                  </a:lnTo>
                  <a:lnTo>
                    <a:pt x="74" y="1120"/>
                  </a:lnTo>
                  <a:lnTo>
                    <a:pt x="46" y="1099"/>
                  </a:lnTo>
                  <a:lnTo>
                    <a:pt x="19" y="1118"/>
                  </a:lnTo>
                  <a:lnTo>
                    <a:pt x="6" y="1083"/>
                  </a:lnTo>
                  <a:lnTo>
                    <a:pt x="0" y="1012"/>
                  </a:lnTo>
                  <a:lnTo>
                    <a:pt x="17" y="964"/>
                  </a:lnTo>
                  <a:lnTo>
                    <a:pt x="24" y="946"/>
                  </a:lnTo>
                  <a:lnTo>
                    <a:pt x="86" y="940"/>
                  </a:lnTo>
                  <a:lnTo>
                    <a:pt x="86" y="949"/>
                  </a:lnTo>
                  <a:lnTo>
                    <a:pt x="101" y="967"/>
                  </a:lnTo>
                  <a:lnTo>
                    <a:pt x="139" y="944"/>
                  </a:lnTo>
                  <a:lnTo>
                    <a:pt x="365" y="618"/>
                  </a:lnTo>
                  <a:lnTo>
                    <a:pt x="316" y="583"/>
                  </a:lnTo>
                  <a:lnTo>
                    <a:pt x="344" y="554"/>
                  </a:lnTo>
                  <a:lnTo>
                    <a:pt x="401" y="579"/>
                  </a:lnTo>
                  <a:lnTo>
                    <a:pt x="455" y="547"/>
                  </a:lnTo>
                  <a:lnTo>
                    <a:pt x="480" y="564"/>
                  </a:lnTo>
                  <a:lnTo>
                    <a:pt x="506" y="551"/>
                  </a:lnTo>
                  <a:lnTo>
                    <a:pt x="495" y="514"/>
                  </a:lnTo>
                  <a:lnTo>
                    <a:pt x="515" y="504"/>
                  </a:lnTo>
                  <a:lnTo>
                    <a:pt x="608" y="365"/>
                  </a:lnTo>
                  <a:lnTo>
                    <a:pt x="418" y="300"/>
                  </a:lnTo>
                  <a:lnTo>
                    <a:pt x="608" y="164"/>
                  </a:lnTo>
                  <a:lnTo>
                    <a:pt x="644" y="26"/>
                  </a:lnTo>
                  <a:close/>
                </a:path>
              </a:pathLst>
            </a:custGeom>
            <a:solidFill>
              <a:srgbClr val="0C3213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276538" name="Freeform 58"/>
            <p:cNvSpPr>
              <a:spLocks noChangeAspect="1"/>
            </p:cNvSpPr>
            <p:nvPr/>
          </p:nvSpPr>
          <p:spPr bwMode="auto">
            <a:xfrm>
              <a:off x="4249" y="2126"/>
              <a:ext cx="285" cy="257"/>
            </a:xfrm>
            <a:custGeom>
              <a:avLst/>
              <a:gdLst>
                <a:gd name="T0" fmla="*/ 4 w 1577"/>
                <a:gd name="T1" fmla="*/ 271 h 1426"/>
                <a:gd name="T2" fmla="*/ 104 w 1577"/>
                <a:gd name="T3" fmla="*/ 270 h 1426"/>
                <a:gd name="T4" fmla="*/ 181 w 1577"/>
                <a:gd name="T5" fmla="*/ 297 h 1426"/>
                <a:gd name="T6" fmla="*/ 284 w 1577"/>
                <a:gd name="T7" fmla="*/ 305 h 1426"/>
                <a:gd name="T8" fmla="*/ 359 w 1577"/>
                <a:gd name="T9" fmla="*/ 241 h 1426"/>
                <a:gd name="T10" fmla="*/ 395 w 1577"/>
                <a:gd name="T11" fmla="*/ 243 h 1426"/>
                <a:gd name="T12" fmla="*/ 552 w 1577"/>
                <a:gd name="T13" fmla="*/ 298 h 1426"/>
                <a:gd name="T14" fmla="*/ 614 w 1577"/>
                <a:gd name="T15" fmla="*/ 301 h 1426"/>
                <a:gd name="T16" fmla="*/ 903 w 1577"/>
                <a:gd name="T17" fmla="*/ 0 h 1426"/>
                <a:gd name="T18" fmla="*/ 959 w 1577"/>
                <a:gd name="T19" fmla="*/ 33 h 1426"/>
                <a:gd name="T20" fmla="*/ 1073 w 1577"/>
                <a:gd name="T21" fmla="*/ 39 h 1426"/>
                <a:gd name="T22" fmla="*/ 1123 w 1577"/>
                <a:gd name="T23" fmla="*/ 81 h 1426"/>
                <a:gd name="T24" fmla="*/ 1248 w 1577"/>
                <a:gd name="T25" fmla="*/ 78 h 1426"/>
                <a:gd name="T26" fmla="*/ 1431 w 1577"/>
                <a:gd name="T27" fmla="*/ 162 h 1426"/>
                <a:gd name="T28" fmla="*/ 1559 w 1577"/>
                <a:gd name="T29" fmla="*/ 144 h 1426"/>
                <a:gd name="T30" fmla="*/ 1549 w 1577"/>
                <a:gd name="T31" fmla="*/ 209 h 1426"/>
                <a:gd name="T32" fmla="*/ 1577 w 1577"/>
                <a:gd name="T33" fmla="*/ 243 h 1426"/>
                <a:gd name="T34" fmla="*/ 1340 w 1577"/>
                <a:gd name="T35" fmla="*/ 504 h 1426"/>
                <a:gd name="T36" fmla="*/ 1286 w 1577"/>
                <a:gd name="T37" fmla="*/ 515 h 1426"/>
                <a:gd name="T38" fmla="*/ 1249 w 1577"/>
                <a:gd name="T39" fmla="*/ 501 h 1426"/>
                <a:gd name="T40" fmla="*/ 1222 w 1577"/>
                <a:gd name="T41" fmla="*/ 418 h 1426"/>
                <a:gd name="T42" fmla="*/ 1076 w 1577"/>
                <a:gd name="T43" fmla="*/ 410 h 1426"/>
                <a:gd name="T44" fmla="*/ 949 w 1577"/>
                <a:gd name="T45" fmla="*/ 470 h 1426"/>
                <a:gd name="T46" fmla="*/ 882 w 1577"/>
                <a:gd name="T47" fmla="*/ 531 h 1426"/>
                <a:gd name="T48" fmla="*/ 867 w 1577"/>
                <a:gd name="T49" fmla="*/ 568 h 1426"/>
                <a:gd name="T50" fmla="*/ 790 w 1577"/>
                <a:gd name="T51" fmla="*/ 694 h 1426"/>
                <a:gd name="T52" fmla="*/ 695 w 1577"/>
                <a:gd name="T53" fmla="*/ 765 h 1426"/>
                <a:gd name="T54" fmla="*/ 549 w 1577"/>
                <a:gd name="T55" fmla="*/ 767 h 1426"/>
                <a:gd name="T56" fmla="*/ 544 w 1577"/>
                <a:gd name="T57" fmla="*/ 1105 h 1426"/>
                <a:gd name="T58" fmla="*/ 552 w 1577"/>
                <a:gd name="T59" fmla="*/ 1154 h 1426"/>
                <a:gd name="T60" fmla="*/ 583 w 1577"/>
                <a:gd name="T61" fmla="*/ 1170 h 1426"/>
                <a:gd name="T62" fmla="*/ 583 w 1577"/>
                <a:gd name="T63" fmla="*/ 1231 h 1426"/>
                <a:gd name="T64" fmla="*/ 540 w 1577"/>
                <a:gd name="T65" fmla="*/ 1233 h 1426"/>
                <a:gd name="T66" fmla="*/ 534 w 1577"/>
                <a:gd name="T67" fmla="*/ 1314 h 1426"/>
                <a:gd name="T68" fmla="*/ 375 w 1577"/>
                <a:gd name="T69" fmla="*/ 1426 h 1426"/>
                <a:gd name="T70" fmla="*/ 300 w 1577"/>
                <a:gd name="T71" fmla="*/ 1393 h 1426"/>
                <a:gd name="T72" fmla="*/ 247 w 1577"/>
                <a:gd name="T73" fmla="*/ 1395 h 1426"/>
                <a:gd name="T74" fmla="*/ 211 w 1577"/>
                <a:gd name="T75" fmla="*/ 1347 h 1426"/>
                <a:gd name="T76" fmla="*/ 188 w 1577"/>
                <a:gd name="T77" fmla="*/ 1371 h 1426"/>
                <a:gd name="T78" fmla="*/ 139 w 1577"/>
                <a:gd name="T79" fmla="*/ 1399 h 1426"/>
                <a:gd name="T80" fmla="*/ 96 w 1577"/>
                <a:gd name="T81" fmla="*/ 1398 h 1426"/>
                <a:gd name="T82" fmla="*/ 95 w 1577"/>
                <a:gd name="T83" fmla="*/ 1360 h 1426"/>
                <a:gd name="T84" fmla="*/ 68 w 1577"/>
                <a:gd name="T85" fmla="*/ 1322 h 1426"/>
                <a:gd name="T86" fmla="*/ 110 w 1577"/>
                <a:gd name="T87" fmla="*/ 1173 h 1426"/>
                <a:gd name="T88" fmla="*/ 106 w 1577"/>
                <a:gd name="T89" fmla="*/ 1123 h 1426"/>
                <a:gd name="T90" fmla="*/ 75 w 1577"/>
                <a:gd name="T91" fmla="*/ 1082 h 1426"/>
                <a:gd name="T92" fmla="*/ 16 w 1577"/>
                <a:gd name="T93" fmla="*/ 1046 h 1426"/>
                <a:gd name="T94" fmla="*/ 97 w 1577"/>
                <a:gd name="T95" fmla="*/ 794 h 1426"/>
                <a:gd name="T96" fmla="*/ 142 w 1577"/>
                <a:gd name="T97" fmla="*/ 684 h 1426"/>
                <a:gd name="T98" fmla="*/ 200 w 1577"/>
                <a:gd name="T99" fmla="*/ 618 h 1426"/>
                <a:gd name="T100" fmla="*/ 187 w 1577"/>
                <a:gd name="T101" fmla="*/ 609 h 1426"/>
                <a:gd name="T102" fmla="*/ 161 w 1577"/>
                <a:gd name="T103" fmla="*/ 587 h 1426"/>
                <a:gd name="T104" fmla="*/ 166 w 1577"/>
                <a:gd name="T105" fmla="*/ 568 h 1426"/>
                <a:gd name="T106" fmla="*/ 207 w 1577"/>
                <a:gd name="T107" fmla="*/ 485 h 1426"/>
                <a:gd name="T108" fmla="*/ 168 w 1577"/>
                <a:gd name="T109" fmla="*/ 482 h 1426"/>
                <a:gd name="T110" fmla="*/ 149 w 1577"/>
                <a:gd name="T111" fmla="*/ 499 h 1426"/>
                <a:gd name="T112" fmla="*/ 114 w 1577"/>
                <a:gd name="T113" fmla="*/ 489 h 1426"/>
                <a:gd name="T114" fmla="*/ 64 w 1577"/>
                <a:gd name="T115" fmla="*/ 459 h 1426"/>
                <a:gd name="T116" fmla="*/ 0 w 1577"/>
                <a:gd name="T117" fmla="*/ 331 h 1426"/>
                <a:gd name="T118" fmla="*/ 4 w 1577"/>
                <a:gd name="T119" fmla="*/ 271 h 1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577" h="1426">
                  <a:moveTo>
                    <a:pt x="4" y="271"/>
                  </a:moveTo>
                  <a:lnTo>
                    <a:pt x="104" y="270"/>
                  </a:lnTo>
                  <a:lnTo>
                    <a:pt x="181" y="297"/>
                  </a:lnTo>
                  <a:lnTo>
                    <a:pt x="284" y="305"/>
                  </a:lnTo>
                  <a:lnTo>
                    <a:pt x="359" y="241"/>
                  </a:lnTo>
                  <a:lnTo>
                    <a:pt x="395" y="243"/>
                  </a:lnTo>
                  <a:lnTo>
                    <a:pt x="552" y="298"/>
                  </a:lnTo>
                  <a:lnTo>
                    <a:pt x="614" y="301"/>
                  </a:lnTo>
                  <a:lnTo>
                    <a:pt x="903" y="0"/>
                  </a:lnTo>
                  <a:lnTo>
                    <a:pt x="959" y="33"/>
                  </a:lnTo>
                  <a:lnTo>
                    <a:pt x="1073" y="39"/>
                  </a:lnTo>
                  <a:lnTo>
                    <a:pt x="1123" y="81"/>
                  </a:lnTo>
                  <a:lnTo>
                    <a:pt x="1248" y="78"/>
                  </a:lnTo>
                  <a:lnTo>
                    <a:pt x="1431" y="162"/>
                  </a:lnTo>
                  <a:lnTo>
                    <a:pt x="1559" y="144"/>
                  </a:lnTo>
                  <a:lnTo>
                    <a:pt x="1549" y="209"/>
                  </a:lnTo>
                  <a:lnTo>
                    <a:pt x="1577" y="243"/>
                  </a:lnTo>
                  <a:lnTo>
                    <a:pt x="1340" y="504"/>
                  </a:lnTo>
                  <a:lnTo>
                    <a:pt x="1286" y="515"/>
                  </a:lnTo>
                  <a:lnTo>
                    <a:pt x="1249" y="501"/>
                  </a:lnTo>
                  <a:lnTo>
                    <a:pt x="1222" y="418"/>
                  </a:lnTo>
                  <a:lnTo>
                    <a:pt x="1076" y="410"/>
                  </a:lnTo>
                  <a:lnTo>
                    <a:pt x="949" y="470"/>
                  </a:lnTo>
                  <a:lnTo>
                    <a:pt x="882" y="531"/>
                  </a:lnTo>
                  <a:lnTo>
                    <a:pt x="867" y="568"/>
                  </a:lnTo>
                  <a:lnTo>
                    <a:pt x="790" y="694"/>
                  </a:lnTo>
                  <a:lnTo>
                    <a:pt x="695" y="765"/>
                  </a:lnTo>
                  <a:lnTo>
                    <a:pt x="549" y="767"/>
                  </a:lnTo>
                  <a:lnTo>
                    <a:pt x="544" y="1105"/>
                  </a:lnTo>
                  <a:lnTo>
                    <a:pt x="552" y="1154"/>
                  </a:lnTo>
                  <a:lnTo>
                    <a:pt x="583" y="1170"/>
                  </a:lnTo>
                  <a:lnTo>
                    <a:pt x="583" y="1231"/>
                  </a:lnTo>
                  <a:lnTo>
                    <a:pt x="540" y="1233"/>
                  </a:lnTo>
                  <a:lnTo>
                    <a:pt x="534" y="1314"/>
                  </a:lnTo>
                  <a:lnTo>
                    <a:pt x="375" y="1426"/>
                  </a:lnTo>
                  <a:lnTo>
                    <a:pt x="300" y="1393"/>
                  </a:lnTo>
                  <a:lnTo>
                    <a:pt x="247" y="1395"/>
                  </a:lnTo>
                  <a:lnTo>
                    <a:pt x="211" y="1347"/>
                  </a:lnTo>
                  <a:lnTo>
                    <a:pt x="188" y="1371"/>
                  </a:lnTo>
                  <a:lnTo>
                    <a:pt x="139" y="1399"/>
                  </a:lnTo>
                  <a:lnTo>
                    <a:pt x="96" y="1398"/>
                  </a:lnTo>
                  <a:lnTo>
                    <a:pt x="95" y="1360"/>
                  </a:lnTo>
                  <a:lnTo>
                    <a:pt x="68" y="1322"/>
                  </a:lnTo>
                  <a:lnTo>
                    <a:pt x="110" y="1173"/>
                  </a:lnTo>
                  <a:lnTo>
                    <a:pt x="106" y="1123"/>
                  </a:lnTo>
                  <a:lnTo>
                    <a:pt x="75" y="1082"/>
                  </a:lnTo>
                  <a:lnTo>
                    <a:pt x="16" y="1046"/>
                  </a:lnTo>
                  <a:lnTo>
                    <a:pt x="97" y="794"/>
                  </a:lnTo>
                  <a:lnTo>
                    <a:pt x="142" y="684"/>
                  </a:lnTo>
                  <a:lnTo>
                    <a:pt x="200" y="618"/>
                  </a:lnTo>
                  <a:lnTo>
                    <a:pt x="187" y="609"/>
                  </a:lnTo>
                  <a:lnTo>
                    <a:pt x="161" y="587"/>
                  </a:lnTo>
                  <a:lnTo>
                    <a:pt x="166" y="568"/>
                  </a:lnTo>
                  <a:lnTo>
                    <a:pt x="207" y="485"/>
                  </a:lnTo>
                  <a:lnTo>
                    <a:pt x="168" y="482"/>
                  </a:lnTo>
                  <a:lnTo>
                    <a:pt x="149" y="499"/>
                  </a:lnTo>
                  <a:lnTo>
                    <a:pt x="114" y="489"/>
                  </a:lnTo>
                  <a:lnTo>
                    <a:pt x="64" y="459"/>
                  </a:lnTo>
                  <a:lnTo>
                    <a:pt x="0" y="331"/>
                  </a:lnTo>
                  <a:lnTo>
                    <a:pt x="4" y="271"/>
                  </a:lnTo>
                  <a:close/>
                </a:path>
              </a:pathLst>
            </a:custGeom>
            <a:solidFill>
              <a:srgbClr val="0C3213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276539" name="Freeform 59"/>
            <p:cNvSpPr>
              <a:spLocks noChangeAspect="1"/>
            </p:cNvSpPr>
            <p:nvPr/>
          </p:nvSpPr>
          <p:spPr bwMode="auto">
            <a:xfrm>
              <a:off x="4194" y="2348"/>
              <a:ext cx="226" cy="371"/>
            </a:xfrm>
            <a:custGeom>
              <a:avLst/>
              <a:gdLst>
                <a:gd name="T0" fmla="*/ 497 w 1255"/>
                <a:gd name="T1" fmla="*/ 138 h 2054"/>
                <a:gd name="T2" fmla="*/ 518 w 1255"/>
                <a:gd name="T3" fmla="*/ 116 h 2054"/>
                <a:gd name="T4" fmla="*/ 553 w 1255"/>
                <a:gd name="T5" fmla="*/ 165 h 2054"/>
                <a:gd name="T6" fmla="*/ 606 w 1255"/>
                <a:gd name="T7" fmla="*/ 162 h 2054"/>
                <a:gd name="T8" fmla="*/ 681 w 1255"/>
                <a:gd name="T9" fmla="*/ 195 h 2054"/>
                <a:gd name="T10" fmla="*/ 841 w 1255"/>
                <a:gd name="T11" fmla="*/ 83 h 2054"/>
                <a:gd name="T12" fmla="*/ 848 w 1255"/>
                <a:gd name="T13" fmla="*/ 3 h 2054"/>
                <a:gd name="T14" fmla="*/ 887 w 1255"/>
                <a:gd name="T15" fmla="*/ 0 h 2054"/>
                <a:gd name="T16" fmla="*/ 910 w 1255"/>
                <a:gd name="T17" fmla="*/ 63 h 2054"/>
                <a:gd name="T18" fmla="*/ 906 w 1255"/>
                <a:gd name="T19" fmla="*/ 447 h 2054"/>
                <a:gd name="T20" fmla="*/ 1001 w 1255"/>
                <a:gd name="T21" fmla="*/ 642 h 2054"/>
                <a:gd name="T22" fmla="*/ 1255 w 1255"/>
                <a:gd name="T23" fmla="*/ 1055 h 2054"/>
                <a:gd name="T24" fmla="*/ 1245 w 1255"/>
                <a:gd name="T25" fmla="*/ 1075 h 2054"/>
                <a:gd name="T26" fmla="*/ 1143 w 1255"/>
                <a:gd name="T27" fmla="*/ 1136 h 2054"/>
                <a:gd name="T28" fmla="*/ 1126 w 1255"/>
                <a:gd name="T29" fmla="*/ 1207 h 2054"/>
                <a:gd name="T30" fmla="*/ 1027 w 1255"/>
                <a:gd name="T31" fmla="*/ 1291 h 2054"/>
                <a:gd name="T32" fmla="*/ 877 w 1255"/>
                <a:gd name="T33" fmla="*/ 1571 h 2054"/>
                <a:gd name="T34" fmla="*/ 808 w 1255"/>
                <a:gd name="T35" fmla="*/ 1583 h 2054"/>
                <a:gd name="T36" fmla="*/ 812 w 1255"/>
                <a:gd name="T37" fmla="*/ 1627 h 2054"/>
                <a:gd name="T38" fmla="*/ 778 w 1255"/>
                <a:gd name="T39" fmla="*/ 1642 h 2054"/>
                <a:gd name="T40" fmla="*/ 779 w 1255"/>
                <a:gd name="T41" fmla="*/ 1698 h 2054"/>
                <a:gd name="T42" fmla="*/ 764 w 1255"/>
                <a:gd name="T43" fmla="*/ 1703 h 2054"/>
                <a:gd name="T44" fmla="*/ 767 w 1255"/>
                <a:gd name="T45" fmla="*/ 1775 h 2054"/>
                <a:gd name="T46" fmla="*/ 720 w 1255"/>
                <a:gd name="T47" fmla="*/ 1799 h 2054"/>
                <a:gd name="T48" fmla="*/ 711 w 1255"/>
                <a:gd name="T49" fmla="*/ 1844 h 2054"/>
                <a:gd name="T50" fmla="*/ 735 w 1255"/>
                <a:gd name="T51" fmla="*/ 1886 h 2054"/>
                <a:gd name="T52" fmla="*/ 684 w 1255"/>
                <a:gd name="T53" fmla="*/ 2035 h 2054"/>
                <a:gd name="T54" fmla="*/ 676 w 1255"/>
                <a:gd name="T55" fmla="*/ 2054 h 2054"/>
                <a:gd name="T56" fmla="*/ 637 w 1255"/>
                <a:gd name="T57" fmla="*/ 2015 h 2054"/>
                <a:gd name="T58" fmla="*/ 635 w 1255"/>
                <a:gd name="T59" fmla="*/ 1832 h 2054"/>
                <a:gd name="T60" fmla="*/ 550 w 1255"/>
                <a:gd name="T61" fmla="*/ 1764 h 2054"/>
                <a:gd name="T62" fmla="*/ 493 w 1255"/>
                <a:gd name="T63" fmla="*/ 1823 h 2054"/>
                <a:gd name="T64" fmla="*/ 426 w 1255"/>
                <a:gd name="T65" fmla="*/ 1815 h 2054"/>
                <a:gd name="T66" fmla="*/ 414 w 1255"/>
                <a:gd name="T67" fmla="*/ 1729 h 2054"/>
                <a:gd name="T68" fmla="*/ 165 w 1255"/>
                <a:gd name="T69" fmla="*/ 1680 h 2054"/>
                <a:gd name="T70" fmla="*/ 98 w 1255"/>
                <a:gd name="T71" fmla="*/ 1577 h 2054"/>
                <a:gd name="T72" fmla="*/ 41 w 1255"/>
                <a:gd name="T73" fmla="*/ 1618 h 2054"/>
                <a:gd name="T74" fmla="*/ 36 w 1255"/>
                <a:gd name="T75" fmla="*/ 1559 h 2054"/>
                <a:gd name="T76" fmla="*/ 21 w 1255"/>
                <a:gd name="T77" fmla="*/ 1512 h 2054"/>
                <a:gd name="T78" fmla="*/ 17 w 1255"/>
                <a:gd name="T79" fmla="*/ 1451 h 2054"/>
                <a:gd name="T80" fmla="*/ 31 w 1255"/>
                <a:gd name="T81" fmla="*/ 1426 h 2054"/>
                <a:gd name="T82" fmla="*/ 32 w 1255"/>
                <a:gd name="T83" fmla="*/ 1351 h 2054"/>
                <a:gd name="T84" fmla="*/ 46 w 1255"/>
                <a:gd name="T85" fmla="*/ 1331 h 2054"/>
                <a:gd name="T86" fmla="*/ 45 w 1255"/>
                <a:gd name="T87" fmla="*/ 1313 h 2054"/>
                <a:gd name="T88" fmla="*/ 0 w 1255"/>
                <a:gd name="T89" fmla="*/ 1288 h 2054"/>
                <a:gd name="T90" fmla="*/ 63 w 1255"/>
                <a:gd name="T91" fmla="*/ 1095 h 2054"/>
                <a:gd name="T92" fmla="*/ 497 w 1255"/>
                <a:gd name="T93" fmla="*/ 138 h 20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5" h="2054">
                  <a:moveTo>
                    <a:pt x="497" y="138"/>
                  </a:moveTo>
                  <a:lnTo>
                    <a:pt x="518" y="116"/>
                  </a:lnTo>
                  <a:lnTo>
                    <a:pt x="553" y="165"/>
                  </a:lnTo>
                  <a:lnTo>
                    <a:pt x="606" y="162"/>
                  </a:lnTo>
                  <a:lnTo>
                    <a:pt x="681" y="195"/>
                  </a:lnTo>
                  <a:lnTo>
                    <a:pt x="841" y="83"/>
                  </a:lnTo>
                  <a:lnTo>
                    <a:pt x="848" y="3"/>
                  </a:lnTo>
                  <a:lnTo>
                    <a:pt x="887" y="0"/>
                  </a:lnTo>
                  <a:lnTo>
                    <a:pt x="910" y="63"/>
                  </a:lnTo>
                  <a:lnTo>
                    <a:pt x="906" y="447"/>
                  </a:lnTo>
                  <a:lnTo>
                    <a:pt x="1001" y="642"/>
                  </a:lnTo>
                  <a:lnTo>
                    <a:pt x="1255" y="1055"/>
                  </a:lnTo>
                  <a:lnTo>
                    <a:pt x="1245" y="1075"/>
                  </a:lnTo>
                  <a:lnTo>
                    <a:pt x="1143" y="1136"/>
                  </a:lnTo>
                  <a:lnTo>
                    <a:pt x="1126" y="1207"/>
                  </a:lnTo>
                  <a:lnTo>
                    <a:pt x="1027" y="1291"/>
                  </a:lnTo>
                  <a:lnTo>
                    <a:pt x="877" y="1571"/>
                  </a:lnTo>
                  <a:lnTo>
                    <a:pt x="808" y="1583"/>
                  </a:lnTo>
                  <a:lnTo>
                    <a:pt x="812" y="1627"/>
                  </a:lnTo>
                  <a:lnTo>
                    <a:pt x="778" y="1642"/>
                  </a:lnTo>
                  <a:lnTo>
                    <a:pt x="779" y="1698"/>
                  </a:lnTo>
                  <a:lnTo>
                    <a:pt x="764" y="1703"/>
                  </a:lnTo>
                  <a:lnTo>
                    <a:pt x="767" y="1775"/>
                  </a:lnTo>
                  <a:lnTo>
                    <a:pt x="720" y="1799"/>
                  </a:lnTo>
                  <a:lnTo>
                    <a:pt x="711" y="1844"/>
                  </a:lnTo>
                  <a:lnTo>
                    <a:pt x="735" y="1886"/>
                  </a:lnTo>
                  <a:lnTo>
                    <a:pt x="684" y="2035"/>
                  </a:lnTo>
                  <a:lnTo>
                    <a:pt x="676" y="2054"/>
                  </a:lnTo>
                  <a:lnTo>
                    <a:pt x="637" y="2015"/>
                  </a:lnTo>
                  <a:lnTo>
                    <a:pt x="635" y="1832"/>
                  </a:lnTo>
                  <a:lnTo>
                    <a:pt x="550" y="1764"/>
                  </a:lnTo>
                  <a:lnTo>
                    <a:pt x="493" y="1823"/>
                  </a:lnTo>
                  <a:lnTo>
                    <a:pt x="426" y="1815"/>
                  </a:lnTo>
                  <a:lnTo>
                    <a:pt x="414" y="1729"/>
                  </a:lnTo>
                  <a:lnTo>
                    <a:pt x="165" y="1680"/>
                  </a:lnTo>
                  <a:lnTo>
                    <a:pt x="98" y="1577"/>
                  </a:lnTo>
                  <a:lnTo>
                    <a:pt x="41" y="1618"/>
                  </a:lnTo>
                  <a:lnTo>
                    <a:pt x="36" y="1559"/>
                  </a:lnTo>
                  <a:lnTo>
                    <a:pt x="21" y="1512"/>
                  </a:lnTo>
                  <a:lnTo>
                    <a:pt x="17" y="1451"/>
                  </a:lnTo>
                  <a:lnTo>
                    <a:pt x="31" y="1426"/>
                  </a:lnTo>
                  <a:lnTo>
                    <a:pt x="32" y="1351"/>
                  </a:lnTo>
                  <a:lnTo>
                    <a:pt x="46" y="1331"/>
                  </a:lnTo>
                  <a:lnTo>
                    <a:pt x="45" y="1313"/>
                  </a:lnTo>
                  <a:lnTo>
                    <a:pt x="0" y="1288"/>
                  </a:lnTo>
                  <a:lnTo>
                    <a:pt x="63" y="1095"/>
                  </a:lnTo>
                  <a:lnTo>
                    <a:pt x="497" y="138"/>
                  </a:lnTo>
                  <a:close/>
                </a:path>
              </a:pathLst>
            </a:custGeom>
            <a:solidFill>
              <a:srgbClr val="0C3213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276540" name="Freeform 60"/>
            <p:cNvSpPr>
              <a:spLocks noChangeAspect="1"/>
            </p:cNvSpPr>
            <p:nvPr/>
          </p:nvSpPr>
          <p:spPr bwMode="auto">
            <a:xfrm>
              <a:off x="3626" y="1919"/>
              <a:ext cx="356" cy="397"/>
            </a:xfrm>
            <a:custGeom>
              <a:avLst/>
              <a:gdLst>
                <a:gd name="T0" fmla="*/ 726 w 1979"/>
                <a:gd name="T1" fmla="*/ 250 h 2200"/>
                <a:gd name="T2" fmla="*/ 921 w 1979"/>
                <a:gd name="T3" fmla="*/ 79 h 2200"/>
                <a:gd name="T4" fmla="*/ 1041 w 1979"/>
                <a:gd name="T5" fmla="*/ 74 h 2200"/>
                <a:gd name="T6" fmla="*/ 1103 w 1979"/>
                <a:gd name="T7" fmla="*/ 4 h 2200"/>
                <a:gd name="T8" fmla="*/ 1329 w 1979"/>
                <a:gd name="T9" fmla="*/ 0 h 2200"/>
                <a:gd name="T10" fmla="*/ 1319 w 1979"/>
                <a:gd name="T11" fmla="*/ 79 h 2200"/>
                <a:gd name="T12" fmla="*/ 1347 w 1979"/>
                <a:gd name="T13" fmla="*/ 180 h 2200"/>
                <a:gd name="T14" fmla="*/ 1429 w 1979"/>
                <a:gd name="T15" fmla="*/ 228 h 2200"/>
                <a:gd name="T16" fmla="*/ 1516 w 1979"/>
                <a:gd name="T17" fmla="*/ 269 h 2200"/>
                <a:gd name="T18" fmla="*/ 1575 w 1979"/>
                <a:gd name="T19" fmla="*/ 399 h 2200"/>
                <a:gd name="T20" fmla="*/ 1584 w 1979"/>
                <a:gd name="T21" fmla="*/ 484 h 2200"/>
                <a:gd name="T22" fmla="*/ 1721 w 1979"/>
                <a:gd name="T23" fmla="*/ 708 h 2200"/>
                <a:gd name="T24" fmla="*/ 1749 w 1979"/>
                <a:gd name="T25" fmla="*/ 840 h 2200"/>
                <a:gd name="T26" fmla="*/ 1731 w 1979"/>
                <a:gd name="T27" fmla="*/ 900 h 2200"/>
                <a:gd name="T28" fmla="*/ 1739 w 1979"/>
                <a:gd name="T29" fmla="*/ 1014 h 2200"/>
                <a:gd name="T30" fmla="*/ 1676 w 1979"/>
                <a:gd name="T31" fmla="*/ 1071 h 2200"/>
                <a:gd name="T32" fmla="*/ 1788 w 1979"/>
                <a:gd name="T33" fmla="*/ 1250 h 2200"/>
                <a:gd name="T34" fmla="*/ 1859 w 1979"/>
                <a:gd name="T35" fmla="*/ 1247 h 2200"/>
                <a:gd name="T36" fmla="*/ 1912 w 1979"/>
                <a:gd name="T37" fmla="*/ 1290 h 2200"/>
                <a:gd name="T38" fmla="*/ 1979 w 1979"/>
                <a:gd name="T39" fmla="*/ 1320 h 2200"/>
                <a:gd name="T40" fmla="*/ 1686 w 1979"/>
                <a:gd name="T41" fmla="*/ 1925 h 2200"/>
                <a:gd name="T42" fmla="*/ 1702 w 1979"/>
                <a:gd name="T43" fmla="*/ 1961 h 2200"/>
                <a:gd name="T44" fmla="*/ 1669 w 1979"/>
                <a:gd name="T45" fmla="*/ 1992 h 2200"/>
                <a:gd name="T46" fmla="*/ 1621 w 1979"/>
                <a:gd name="T47" fmla="*/ 2005 h 2200"/>
                <a:gd name="T48" fmla="*/ 1579 w 1979"/>
                <a:gd name="T49" fmla="*/ 2055 h 2200"/>
                <a:gd name="T50" fmla="*/ 1537 w 1979"/>
                <a:gd name="T51" fmla="*/ 2075 h 2200"/>
                <a:gd name="T52" fmla="*/ 1379 w 1979"/>
                <a:gd name="T53" fmla="*/ 2140 h 2200"/>
                <a:gd name="T54" fmla="*/ 1204 w 1979"/>
                <a:gd name="T55" fmla="*/ 2129 h 2200"/>
                <a:gd name="T56" fmla="*/ 1094 w 1979"/>
                <a:gd name="T57" fmla="*/ 2163 h 2200"/>
                <a:gd name="T58" fmla="*/ 1006 w 1979"/>
                <a:gd name="T59" fmla="*/ 2115 h 2200"/>
                <a:gd name="T60" fmla="*/ 802 w 1979"/>
                <a:gd name="T61" fmla="*/ 2190 h 2200"/>
                <a:gd name="T62" fmla="*/ 638 w 1979"/>
                <a:gd name="T63" fmla="*/ 2038 h 2200"/>
                <a:gd name="T64" fmla="*/ 472 w 1979"/>
                <a:gd name="T65" fmla="*/ 2033 h 2200"/>
                <a:gd name="T66" fmla="*/ 386 w 1979"/>
                <a:gd name="T67" fmla="*/ 1982 h 2200"/>
                <a:gd name="T68" fmla="*/ 273 w 1979"/>
                <a:gd name="T69" fmla="*/ 1860 h 2200"/>
                <a:gd name="T70" fmla="*/ 312 w 1979"/>
                <a:gd name="T71" fmla="*/ 1745 h 2200"/>
                <a:gd name="T72" fmla="*/ 369 w 1979"/>
                <a:gd name="T73" fmla="*/ 1585 h 2200"/>
                <a:gd name="T74" fmla="*/ 332 w 1979"/>
                <a:gd name="T75" fmla="*/ 1497 h 2200"/>
                <a:gd name="T76" fmla="*/ 262 w 1979"/>
                <a:gd name="T77" fmla="*/ 1522 h 2200"/>
                <a:gd name="T78" fmla="*/ 197 w 1979"/>
                <a:gd name="T79" fmla="*/ 1444 h 2200"/>
                <a:gd name="T80" fmla="*/ 146 w 1979"/>
                <a:gd name="T81" fmla="*/ 1457 h 2200"/>
                <a:gd name="T82" fmla="*/ 474 w 1979"/>
                <a:gd name="T83" fmla="*/ 1195 h 2200"/>
                <a:gd name="T84" fmla="*/ 596 w 1979"/>
                <a:gd name="T85" fmla="*/ 1019 h 2200"/>
                <a:gd name="T86" fmla="*/ 573 w 1979"/>
                <a:gd name="T87" fmla="*/ 918 h 2200"/>
                <a:gd name="T88" fmla="*/ 556 w 1979"/>
                <a:gd name="T89" fmla="*/ 733 h 2200"/>
                <a:gd name="T90" fmla="*/ 643 w 1979"/>
                <a:gd name="T91" fmla="*/ 700 h 2200"/>
                <a:gd name="T92" fmla="*/ 774 w 1979"/>
                <a:gd name="T93" fmla="*/ 635 h 2200"/>
                <a:gd name="T94" fmla="*/ 626 w 1979"/>
                <a:gd name="T95" fmla="*/ 407 h 2200"/>
                <a:gd name="T96" fmla="*/ 679 w 1979"/>
                <a:gd name="T97" fmla="*/ 290 h 2200"/>
                <a:gd name="T98" fmla="*/ 690 w 1979"/>
                <a:gd name="T99" fmla="*/ 202 h 2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979" h="2200">
                  <a:moveTo>
                    <a:pt x="690" y="202"/>
                  </a:moveTo>
                  <a:lnTo>
                    <a:pt x="726" y="250"/>
                  </a:lnTo>
                  <a:lnTo>
                    <a:pt x="841" y="259"/>
                  </a:lnTo>
                  <a:lnTo>
                    <a:pt x="921" y="79"/>
                  </a:lnTo>
                  <a:lnTo>
                    <a:pt x="939" y="97"/>
                  </a:lnTo>
                  <a:lnTo>
                    <a:pt x="1041" y="74"/>
                  </a:lnTo>
                  <a:lnTo>
                    <a:pt x="1137" y="139"/>
                  </a:lnTo>
                  <a:lnTo>
                    <a:pt x="1103" y="4"/>
                  </a:lnTo>
                  <a:lnTo>
                    <a:pt x="1300" y="28"/>
                  </a:lnTo>
                  <a:lnTo>
                    <a:pt x="1329" y="0"/>
                  </a:lnTo>
                  <a:lnTo>
                    <a:pt x="1341" y="38"/>
                  </a:lnTo>
                  <a:lnTo>
                    <a:pt x="1319" y="79"/>
                  </a:lnTo>
                  <a:lnTo>
                    <a:pt x="1341" y="130"/>
                  </a:lnTo>
                  <a:lnTo>
                    <a:pt x="1347" y="180"/>
                  </a:lnTo>
                  <a:lnTo>
                    <a:pt x="1328" y="204"/>
                  </a:lnTo>
                  <a:lnTo>
                    <a:pt x="1429" y="228"/>
                  </a:lnTo>
                  <a:lnTo>
                    <a:pt x="1456" y="272"/>
                  </a:lnTo>
                  <a:lnTo>
                    <a:pt x="1516" y="269"/>
                  </a:lnTo>
                  <a:lnTo>
                    <a:pt x="1569" y="345"/>
                  </a:lnTo>
                  <a:lnTo>
                    <a:pt x="1575" y="399"/>
                  </a:lnTo>
                  <a:lnTo>
                    <a:pt x="1632" y="430"/>
                  </a:lnTo>
                  <a:lnTo>
                    <a:pt x="1584" y="484"/>
                  </a:lnTo>
                  <a:lnTo>
                    <a:pt x="1699" y="647"/>
                  </a:lnTo>
                  <a:lnTo>
                    <a:pt x="1721" y="708"/>
                  </a:lnTo>
                  <a:lnTo>
                    <a:pt x="1751" y="744"/>
                  </a:lnTo>
                  <a:lnTo>
                    <a:pt x="1749" y="840"/>
                  </a:lnTo>
                  <a:lnTo>
                    <a:pt x="1714" y="863"/>
                  </a:lnTo>
                  <a:lnTo>
                    <a:pt x="1731" y="900"/>
                  </a:lnTo>
                  <a:lnTo>
                    <a:pt x="1759" y="925"/>
                  </a:lnTo>
                  <a:lnTo>
                    <a:pt x="1739" y="1014"/>
                  </a:lnTo>
                  <a:lnTo>
                    <a:pt x="1691" y="1047"/>
                  </a:lnTo>
                  <a:lnTo>
                    <a:pt x="1676" y="1071"/>
                  </a:lnTo>
                  <a:lnTo>
                    <a:pt x="1651" y="1099"/>
                  </a:lnTo>
                  <a:lnTo>
                    <a:pt x="1788" y="1250"/>
                  </a:lnTo>
                  <a:lnTo>
                    <a:pt x="1827" y="1240"/>
                  </a:lnTo>
                  <a:lnTo>
                    <a:pt x="1859" y="1247"/>
                  </a:lnTo>
                  <a:lnTo>
                    <a:pt x="1900" y="1276"/>
                  </a:lnTo>
                  <a:lnTo>
                    <a:pt x="1912" y="1290"/>
                  </a:lnTo>
                  <a:lnTo>
                    <a:pt x="1957" y="1290"/>
                  </a:lnTo>
                  <a:lnTo>
                    <a:pt x="1979" y="1320"/>
                  </a:lnTo>
                  <a:lnTo>
                    <a:pt x="1694" y="1745"/>
                  </a:lnTo>
                  <a:lnTo>
                    <a:pt x="1686" y="1925"/>
                  </a:lnTo>
                  <a:lnTo>
                    <a:pt x="1699" y="1945"/>
                  </a:lnTo>
                  <a:lnTo>
                    <a:pt x="1702" y="1961"/>
                  </a:lnTo>
                  <a:lnTo>
                    <a:pt x="1672" y="1966"/>
                  </a:lnTo>
                  <a:lnTo>
                    <a:pt x="1669" y="1992"/>
                  </a:lnTo>
                  <a:lnTo>
                    <a:pt x="1627" y="1997"/>
                  </a:lnTo>
                  <a:lnTo>
                    <a:pt x="1621" y="2005"/>
                  </a:lnTo>
                  <a:lnTo>
                    <a:pt x="1578" y="2015"/>
                  </a:lnTo>
                  <a:lnTo>
                    <a:pt x="1579" y="2055"/>
                  </a:lnTo>
                  <a:lnTo>
                    <a:pt x="1554" y="2075"/>
                  </a:lnTo>
                  <a:lnTo>
                    <a:pt x="1537" y="2075"/>
                  </a:lnTo>
                  <a:lnTo>
                    <a:pt x="1449" y="2077"/>
                  </a:lnTo>
                  <a:lnTo>
                    <a:pt x="1379" y="2140"/>
                  </a:lnTo>
                  <a:lnTo>
                    <a:pt x="1269" y="2095"/>
                  </a:lnTo>
                  <a:lnTo>
                    <a:pt x="1204" y="2129"/>
                  </a:lnTo>
                  <a:lnTo>
                    <a:pt x="1124" y="2200"/>
                  </a:lnTo>
                  <a:lnTo>
                    <a:pt x="1094" y="2163"/>
                  </a:lnTo>
                  <a:lnTo>
                    <a:pt x="1066" y="2170"/>
                  </a:lnTo>
                  <a:lnTo>
                    <a:pt x="1006" y="2115"/>
                  </a:lnTo>
                  <a:lnTo>
                    <a:pt x="880" y="2115"/>
                  </a:lnTo>
                  <a:lnTo>
                    <a:pt x="802" y="2190"/>
                  </a:lnTo>
                  <a:lnTo>
                    <a:pt x="703" y="2155"/>
                  </a:lnTo>
                  <a:lnTo>
                    <a:pt x="638" y="2038"/>
                  </a:lnTo>
                  <a:lnTo>
                    <a:pt x="591" y="2015"/>
                  </a:lnTo>
                  <a:lnTo>
                    <a:pt x="472" y="2033"/>
                  </a:lnTo>
                  <a:lnTo>
                    <a:pt x="394" y="1998"/>
                  </a:lnTo>
                  <a:lnTo>
                    <a:pt x="386" y="1982"/>
                  </a:lnTo>
                  <a:lnTo>
                    <a:pt x="358" y="1875"/>
                  </a:lnTo>
                  <a:lnTo>
                    <a:pt x="273" y="1860"/>
                  </a:lnTo>
                  <a:lnTo>
                    <a:pt x="278" y="1834"/>
                  </a:lnTo>
                  <a:lnTo>
                    <a:pt x="312" y="1745"/>
                  </a:lnTo>
                  <a:lnTo>
                    <a:pt x="298" y="1695"/>
                  </a:lnTo>
                  <a:lnTo>
                    <a:pt x="369" y="1585"/>
                  </a:lnTo>
                  <a:lnTo>
                    <a:pt x="358" y="1530"/>
                  </a:lnTo>
                  <a:lnTo>
                    <a:pt x="332" y="1497"/>
                  </a:lnTo>
                  <a:lnTo>
                    <a:pt x="278" y="1500"/>
                  </a:lnTo>
                  <a:lnTo>
                    <a:pt x="262" y="1522"/>
                  </a:lnTo>
                  <a:lnTo>
                    <a:pt x="224" y="1463"/>
                  </a:lnTo>
                  <a:lnTo>
                    <a:pt x="197" y="1444"/>
                  </a:lnTo>
                  <a:lnTo>
                    <a:pt x="179" y="1468"/>
                  </a:lnTo>
                  <a:lnTo>
                    <a:pt x="146" y="1457"/>
                  </a:lnTo>
                  <a:lnTo>
                    <a:pt x="0" y="1421"/>
                  </a:lnTo>
                  <a:lnTo>
                    <a:pt x="474" y="1195"/>
                  </a:lnTo>
                  <a:lnTo>
                    <a:pt x="568" y="1020"/>
                  </a:lnTo>
                  <a:lnTo>
                    <a:pt x="596" y="1019"/>
                  </a:lnTo>
                  <a:lnTo>
                    <a:pt x="599" y="947"/>
                  </a:lnTo>
                  <a:lnTo>
                    <a:pt x="573" y="918"/>
                  </a:lnTo>
                  <a:lnTo>
                    <a:pt x="558" y="803"/>
                  </a:lnTo>
                  <a:lnTo>
                    <a:pt x="556" y="733"/>
                  </a:lnTo>
                  <a:lnTo>
                    <a:pt x="589" y="702"/>
                  </a:lnTo>
                  <a:lnTo>
                    <a:pt x="643" y="700"/>
                  </a:lnTo>
                  <a:lnTo>
                    <a:pt x="724" y="635"/>
                  </a:lnTo>
                  <a:lnTo>
                    <a:pt x="774" y="635"/>
                  </a:lnTo>
                  <a:lnTo>
                    <a:pt x="801" y="585"/>
                  </a:lnTo>
                  <a:lnTo>
                    <a:pt x="626" y="407"/>
                  </a:lnTo>
                  <a:lnTo>
                    <a:pt x="621" y="332"/>
                  </a:lnTo>
                  <a:lnTo>
                    <a:pt x="679" y="290"/>
                  </a:lnTo>
                  <a:lnTo>
                    <a:pt x="652" y="200"/>
                  </a:lnTo>
                  <a:lnTo>
                    <a:pt x="690" y="202"/>
                  </a:lnTo>
                  <a:close/>
                </a:path>
              </a:pathLst>
            </a:custGeom>
            <a:solidFill>
              <a:srgbClr val="0C3213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276541" name="Freeform 61"/>
            <p:cNvSpPr>
              <a:spLocks noChangeAspect="1"/>
            </p:cNvSpPr>
            <p:nvPr/>
          </p:nvSpPr>
          <p:spPr bwMode="auto">
            <a:xfrm>
              <a:off x="3679" y="2414"/>
              <a:ext cx="362" cy="311"/>
            </a:xfrm>
            <a:custGeom>
              <a:avLst/>
              <a:gdLst>
                <a:gd name="T0" fmla="*/ 121 w 2006"/>
                <a:gd name="T1" fmla="*/ 456 h 1725"/>
                <a:gd name="T2" fmla="*/ 0 w 2006"/>
                <a:gd name="T3" fmla="*/ 322 h 1725"/>
                <a:gd name="T4" fmla="*/ 97 w 2006"/>
                <a:gd name="T5" fmla="*/ 232 h 1725"/>
                <a:gd name="T6" fmla="*/ 167 w 2006"/>
                <a:gd name="T7" fmla="*/ 191 h 1725"/>
                <a:gd name="T8" fmla="*/ 269 w 2006"/>
                <a:gd name="T9" fmla="*/ 209 h 1725"/>
                <a:gd name="T10" fmla="*/ 301 w 2006"/>
                <a:gd name="T11" fmla="*/ 219 h 1725"/>
                <a:gd name="T12" fmla="*/ 390 w 2006"/>
                <a:gd name="T13" fmla="*/ 172 h 1725"/>
                <a:gd name="T14" fmla="*/ 476 w 2006"/>
                <a:gd name="T15" fmla="*/ 241 h 1725"/>
                <a:gd name="T16" fmla="*/ 549 w 2006"/>
                <a:gd name="T17" fmla="*/ 191 h 1725"/>
                <a:gd name="T18" fmla="*/ 654 w 2006"/>
                <a:gd name="T19" fmla="*/ 180 h 1725"/>
                <a:gd name="T20" fmla="*/ 730 w 2006"/>
                <a:gd name="T21" fmla="*/ 12 h 1725"/>
                <a:gd name="T22" fmla="*/ 913 w 2006"/>
                <a:gd name="T23" fmla="*/ 71 h 1725"/>
                <a:gd name="T24" fmla="*/ 974 w 2006"/>
                <a:gd name="T25" fmla="*/ 36 h 1725"/>
                <a:gd name="T26" fmla="*/ 991 w 2006"/>
                <a:gd name="T27" fmla="*/ 90 h 1725"/>
                <a:gd name="T28" fmla="*/ 1168 w 2006"/>
                <a:gd name="T29" fmla="*/ 142 h 1725"/>
                <a:gd name="T30" fmla="*/ 1291 w 2006"/>
                <a:gd name="T31" fmla="*/ 135 h 1725"/>
                <a:gd name="T32" fmla="*/ 1364 w 2006"/>
                <a:gd name="T33" fmla="*/ 213 h 1725"/>
                <a:gd name="T34" fmla="*/ 1471 w 2006"/>
                <a:gd name="T35" fmla="*/ 176 h 1725"/>
                <a:gd name="T36" fmla="*/ 1579 w 2006"/>
                <a:gd name="T37" fmla="*/ 127 h 1725"/>
                <a:gd name="T38" fmla="*/ 1633 w 2006"/>
                <a:gd name="T39" fmla="*/ 159 h 1725"/>
                <a:gd name="T40" fmla="*/ 1684 w 2006"/>
                <a:gd name="T41" fmla="*/ 144 h 1725"/>
                <a:gd name="T42" fmla="*/ 1786 w 2006"/>
                <a:gd name="T43" fmla="*/ 191 h 1725"/>
                <a:gd name="T44" fmla="*/ 1864 w 2006"/>
                <a:gd name="T45" fmla="*/ 152 h 1725"/>
                <a:gd name="T46" fmla="*/ 1853 w 2006"/>
                <a:gd name="T47" fmla="*/ 207 h 1725"/>
                <a:gd name="T48" fmla="*/ 2006 w 2006"/>
                <a:gd name="T49" fmla="*/ 278 h 1725"/>
                <a:gd name="T50" fmla="*/ 1903 w 2006"/>
                <a:gd name="T51" fmla="*/ 376 h 1725"/>
                <a:gd name="T52" fmla="*/ 1803 w 2006"/>
                <a:gd name="T53" fmla="*/ 510 h 1725"/>
                <a:gd name="T54" fmla="*/ 1629 w 2006"/>
                <a:gd name="T55" fmla="*/ 887 h 1725"/>
                <a:gd name="T56" fmla="*/ 1640 w 2006"/>
                <a:gd name="T57" fmla="*/ 1118 h 1725"/>
                <a:gd name="T58" fmla="*/ 1590 w 2006"/>
                <a:gd name="T59" fmla="*/ 1258 h 1725"/>
                <a:gd name="T60" fmla="*/ 1479 w 2006"/>
                <a:gd name="T61" fmla="*/ 1339 h 1725"/>
                <a:gd name="T62" fmla="*/ 1301 w 2006"/>
                <a:gd name="T63" fmla="*/ 1266 h 1725"/>
                <a:gd name="T64" fmla="*/ 1183 w 2006"/>
                <a:gd name="T65" fmla="*/ 1439 h 1725"/>
                <a:gd name="T66" fmla="*/ 1080 w 2006"/>
                <a:gd name="T67" fmla="*/ 1404 h 1725"/>
                <a:gd name="T68" fmla="*/ 1006 w 2006"/>
                <a:gd name="T69" fmla="*/ 1433 h 1725"/>
                <a:gd name="T70" fmla="*/ 1062 w 2006"/>
                <a:gd name="T71" fmla="*/ 1320 h 1725"/>
                <a:gd name="T72" fmla="*/ 919 w 2006"/>
                <a:gd name="T73" fmla="*/ 1415 h 1725"/>
                <a:gd name="T74" fmla="*/ 799 w 2006"/>
                <a:gd name="T75" fmla="*/ 1419 h 1725"/>
                <a:gd name="T76" fmla="*/ 741 w 2006"/>
                <a:gd name="T77" fmla="*/ 1516 h 1725"/>
                <a:gd name="T78" fmla="*/ 447 w 2006"/>
                <a:gd name="T79" fmla="*/ 1644 h 1725"/>
                <a:gd name="T80" fmla="*/ 290 w 2006"/>
                <a:gd name="T81" fmla="*/ 1705 h 1725"/>
                <a:gd name="T82" fmla="*/ 312 w 2006"/>
                <a:gd name="T83" fmla="*/ 1636 h 1725"/>
                <a:gd name="T84" fmla="*/ 459 w 2006"/>
                <a:gd name="T85" fmla="*/ 1559 h 1725"/>
                <a:gd name="T86" fmla="*/ 519 w 2006"/>
                <a:gd name="T87" fmla="*/ 1499 h 1725"/>
                <a:gd name="T88" fmla="*/ 670 w 2006"/>
                <a:gd name="T89" fmla="*/ 1327 h 1725"/>
                <a:gd name="T90" fmla="*/ 700 w 2006"/>
                <a:gd name="T91" fmla="*/ 1170 h 1725"/>
                <a:gd name="T92" fmla="*/ 566 w 2006"/>
                <a:gd name="T93" fmla="*/ 1092 h 1725"/>
                <a:gd name="T94" fmla="*/ 571 w 2006"/>
                <a:gd name="T95" fmla="*/ 1009 h 1725"/>
                <a:gd name="T96" fmla="*/ 321 w 2006"/>
                <a:gd name="T97" fmla="*/ 965 h 1725"/>
                <a:gd name="T98" fmla="*/ 314 w 2006"/>
                <a:gd name="T99" fmla="*/ 796 h 1725"/>
                <a:gd name="T100" fmla="*/ 205 w 2006"/>
                <a:gd name="T101" fmla="*/ 790 h 1725"/>
                <a:gd name="T102" fmla="*/ 131 w 2006"/>
                <a:gd name="T103" fmla="*/ 648 h 17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006" h="1725">
                  <a:moveTo>
                    <a:pt x="151" y="614"/>
                  </a:moveTo>
                  <a:lnTo>
                    <a:pt x="121" y="456"/>
                  </a:lnTo>
                  <a:lnTo>
                    <a:pt x="52" y="443"/>
                  </a:lnTo>
                  <a:lnTo>
                    <a:pt x="0" y="322"/>
                  </a:lnTo>
                  <a:lnTo>
                    <a:pt x="46" y="247"/>
                  </a:lnTo>
                  <a:lnTo>
                    <a:pt x="97" y="232"/>
                  </a:lnTo>
                  <a:lnTo>
                    <a:pt x="114" y="193"/>
                  </a:lnTo>
                  <a:lnTo>
                    <a:pt x="167" y="191"/>
                  </a:lnTo>
                  <a:lnTo>
                    <a:pt x="185" y="213"/>
                  </a:lnTo>
                  <a:lnTo>
                    <a:pt x="269" y="209"/>
                  </a:lnTo>
                  <a:lnTo>
                    <a:pt x="282" y="165"/>
                  </a:lnTo>
                  <a:lnTo>
                    <a:pt x="301" y="219"/>
                  </a:lnTo>
                  <a:lnTo>
                    <a:pt x="368" y="226"/>
                  </a:lnTo>
                  <a:lnTo>
                    <a:pt x="390" y="172"/>
                  </a:lnTo>
                  <a:lnTo>
                    <a:pt x="403" y="228"/>
                  </a:lnTo>
                  <a:lnTo>
                    <a:pt x="476" y="241"/>
                  </a:lnTo>
                  <a:lnTo>
                    <a:pt x="500" y="189"/>
                  </a:lnTo>
                  <a:lnTo>
                    <a:pt x="549" y="191"/>
                  </a:lnTo>
                  <a:lnTo>
                    <a:pt x="562" y="226"/>
                  </a:lnTo>
                  <a:lnTo>
                    <a:pt x="654" y="180"/>
                  </a:lnTo>
                  <a:lnTo>
                    <a:pt x="656" y="124"/>
                  </a:lnTo>
                  <a:lnTo>
                    <a:pt x="730" y="12"/>
                  </a:lnTo>
                  <a:lnTo>
                    <a:pt x="763" y="0"/>
                  </a:lnTo>
                  <a:lnTo>
                    <a:pt x="913" y="71"/>
                  </a:lnTo>
                  <a:lnTo>
                    <a:pt x="955" y="38"/>
                  </a:lnTo>
                  <a:lnTo>
                    <a:pt x="974" y="36"/>
                  </a:lnTo>
                  <a:lnTo>
                    <a:pt x="991" y="46"/>
                  </a:lnTo>
                  <a:lnTo>
                    <a:pt x="991" y="90"/>
                  </a:lnTo>
                  <a:lnTo>
                    <a:pt x="1153" y="105"/>
                  </a:lnTo>
                  <a:lnTo>
                    <a:pt x="1168" y="142"/>
                  </a:lnTo>
                  <a:lnTo>
                    <a:pt x="1232" y="155"/>
                  </a:lnTo>
                  <a:lnTo>
                    <a:pt x="1291" y="135"/>
                  </a:lnTo>
                  <a:lnTo>
                    <a:pt x="1364" y="135"/>
                  </a:lnTo>
                  <a:lnTo>
                    <a:pt x="1364" y="213"/>
                  </a:lnTo>
                  <a:lnTo>
                    <a:pt x="1446" y="165"/>
                  </a:lnTo>
                  <a:lnTo>
                    <a:pt x="1471" y="176"/>
                  </a:lnTo>
                  <a:lnTo>
                    <a:pt x="1504" y="129"/>
                  </a:lnTo>
                  <a:lnTo>
                    <a:pt x="1579" y="127"/>
                  </a:lnTo>
                  <a:lnTo>
                    <a:pt x="1613" y="152"/>
                  </a:lnTo>
                  <a:lnTo>
                    <a:pt x="1633" y="159"/>
                  </a:lnTo>
                  <a:lnTo>
                    <a:pt x="1648" y="138"/>
                  </a:lnTo>
                  <a:lnTo>
                    <a:pt x="1684" y="144"/>
                  </a:lnTo>
                  <a:lnTo>
                    <a:pt x="1758" y="189"/>
                  </a:lnTo>
                  <a:lnTo>
                    <a:pt x="1786" y="191"/>
                  </a:lnTo>
                  <a:lnTo>
                    <a:pt x="1818" y="146"/>
                  </a:lnTo>
                  <a:lnTo>
                    <a:pt x="1864" y="152"/>
                  </a:lnTo>
                  <a:lnTo>
                    <a:pt x="1864" y="193"/>
                  </a:lnTo>
                  <a:lnTo>
                    <a:pt x="1853" y="207"/>
                  </a:lnTo>
                  <a:lnTo>
                    <a:pt x="1864" y="238"/>
                  </a:lnTo>
                  <a:lnTo>
                    <a:pt x="2006" y="278"/>
                  </a:lnTo>
                  <a:lnTo>
                    <a:pt x="1934" y="370"/>
                  </a:lnTo>
                  <a:lnTo>
                    <a:pt x="1903" y="376"/>
                  </a:lnTo>
                  <a:lnTo>
                    <a:pt x="1889" y="435"/>
                  </a:lnTo>
                  <a:lnTo>
                    <a:pt x="1803" y="510"/>
                  </a:lnTo>
                  <a:lnTo>
                    <a:pt x="1640" y="850"/>
                  </a:lnTo>
                  <a:lnTo>
                    <a:pt x="1629" y="887"/>
                  </a:lnTo>
                  <a:lnTo>
                    <a:pt x="1657" y="917"/>
                  </a:lnTo>
                  <a:lnTo>
                    <a:pt x="1640" y="1118"/>
                  </a:lnTo>
                  <a:lnTo>
                    <a:pt x="1619" y="1139"/>
                  </a:lnTo>
                  <a:lnTo>
                    <a:pt x="1590" y="1258"/>
                  </a:lnTo>
                  <a:lnTo>
                    <a:pt x="1502" y="1295"/>
                  </a:lnTo>
                  <a:lnTo>
                    <a:pt x="1479" y="1339"/>
                  </a:lnTo>
                  <a:lnTo>
                    <a:pt x="1342" y="1266"/>
                  </a:lnTo>
                  <a:lnTo>
                    <a:pt x="1301" y="1266"/>
                  </a:lnTo>
                  <a:lnTo>
                    <a:pt x="1235" y="1430"/>
                  </a:lnTo>
                  <a:lnTo>
                    <a:pt x="1183" y="1439"/>
                  </a:lnTo>
                  <a:lnTo>
                    <a:pt x="1147" y="1395"/>
                  </a:lnTo>
                  <a:lnTo>
                    <a:pt x="1080" y="1404"/>
                  </a:lnTo>
                  <a:lnTo>
                    <a:pt x="1064" y="1430"/>
                  </a:lnTo>
                  <a:lnTo>
                    <a:pt x="1006" y="1433"/>
                  </a:lnTo>
                  <a:lnTo>
                    <a:pt x="1003" y="1396"/>
                  </a:lnTo>
                  <a:lnTo>
                    <a:pt x="1062" y="1320"/>
                  </a:lnTo>
                  <a:lnTo>
                    <a:pt x="986" y="1389"/>
                  </a:lnTo>
                  <a:lnTo>
                    <a:pt x="919" y="1415"/>
                  </a:lnTo>
                  <a:lnTo>
                    <a:pt x="875" y="1450"/>
                  </a:lnTo>
                  <a:lnTo>
                    <a:pt x="799" y="1419"/>
                  </a:lnTo>
                  <a:lnTo>
                    <a:pt x="730" y="1467"/>
                  </a:lnTo>
                  <a:lnTo>
                    <a:pt x="741" y="1516"/>
                  </a:lnTo>
                  <a:lnTo>
                    <a:pt x="537" y="1725"/>
                  </a:lnTo>
                  <a:lnTo>
                    <a:pt x="447" y="1644"/>
                  </a:lnTo>
                  <a:lnTo>
                    <a:pt x="340" y="1719"/>
                  </a:lnTo>
                  <a:lnTo>
                    <a:pt x="290" y="1705"/>
                  </a:lnTo>
                  <a:lnTo>
                    <a:pt x="282" y="1665"/>
                  </a:lnTo>
                  <a:lnTo>
                    <a:pt x="312" y="1636"/>
                  </a:lnTo>
                  <a:lnTo>
                    <a:pt x="388" y="1630"/>
                  </a:lnTo>
                  <a:lnTo>
                    <a:pt x="459" y="1559"/>
                  </a:lnTo>
                  <a:lnTo>
                    <a:pt x="470" y="1504"/>
                  </a:lnTo>
                  <a:lnTo>
                    <a:pt x="519" y="1499"/>
                  </a:lnTo>
                  <a:lnTo>
                    <a:pt x="629" y="1344"/>
                  </a:lnTo>
                  <a:lnTo>
                    <a:pt x="670" y="1327"/>
                  </a:lnTo>
                  <a:lnTo>
                    <a:pt x="715" y="1290"/>
                  </a:lnTo>
                  <a:lnTo>
                    <a:pt x="700" y="1170"/>
                  </a:lnTo>
                  <a:lnTo>
                    <a:pt x="681" y="1170"/>
                  </a:lnTo>
                  <a:lnTo>
                    <a:pt x="566" y="1092"/>
                  </a:lnTo>
                  <a:lnTo>
                    <a:pt x="627" y="1028"/>
                  </a:lnTo>
                  <a:lnTo>
                    <a:pt x="571" y="1009"/>
                  </a:lnTo>
                  <a:lnTo>
                    <a:pt x="445" y="1061"/>
                  </a:lnTo>
                  <a:lnTo>
                    <a:pt x="321" y="965"/>
                  </a:lnTo>
                  <a:lnTo>
                    <a:pt x="385" y="855"/>
                  </a:lnTo>
                  <a:lnTo>
                    <a:pt x="314" y="796"/>
                  </a:lnTo>
                  <a:lnTo>
                    <a:pt x="290" y="811"/>
                  </a:lnTo>
                  <a:lnTo>
                    <a:pt x="205" y="790"/>
                  </a:lnTo>
                  <a:lnTo>
                    <a:pt x="209" y="715"/>
                  </a:lnTo>
                  <a:lnTo>
                    <a:pt x="131" y="648"/>
                  </a:lnTo>
                  <a:lnTo>
                    <a:pt x="151" y="614"/>
                  </a:lnTo>
                  <a:close/>
                </a:path>
              </a:pathLst>
            </a:custGeom>
            <a:solidFill>
              <a:srgbClr val="0C3213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276542" name="Freeform 62"/>
            <p:cNvSpPr>
              <a:spLocks noChangeAspect="1"/>
            </p:cNvSpPr>
            <p:nvPr/>
          </p:nvSpPr>
          <p:spPr bwMode="auto">
            <a:xfrm>
              <a:off x="3966" y="2493"/>
              <a:ext cx="146" cy="175"/>
            </a:xfrm>
            <a:custGeom>
              <a:avLst/>
              <a:gdLst>
                <a:gd name="T0" fmla="*/ 445 w 811"/>
                <a:gd name="T1" fmla="*/ 77 h 970"/>
                <a:gd name="T2" fmla="*/ 775 w 811"/>
                <a:gd name="T3" fmla="*/ 263 h 970"/>
                <a:gd name="T4" fmla="*/ 777 w 811"/>
                <a:gd name="T5" fmla="*/ 285 h 970"/>
                <a:gd name="T6" fmla="*/ 728 w 811"/>
                <a:gd name="T7" fmla="*/ 342 h 970"/>
                <a:gd name="T8" fmla="*/ 724 w 811"/>
                <a:gd name="T9" fmla="*/ 405 h 970"/>
                <a:gd name="T10" fmla="*/ 811 w 811"/>
                <a:gd name="T11" fmla="*/ 409 h 970"/>
                <a:gd name="T12" fmla="*/ 783 w 811"/>
                <a:gd name="T13" fmla="*/ 451 h 970"/>
                <a:gd name="T14" fmla="*/ 723 w 811"/>
                <a:gd name="T15" fmla="*/ 470 h 970"/>
                <a:gd name="T16" fmla="*/ 690 w 811"/>
                <a:gd name="T17" fmla="*/ 565 h 970"/>
                <a:gd name="T18" fmla="*/ 689 w 811"/>
                <a:gd name="T19" fmla="*/ 613 h 970"/>
                <a:gd name="T20" fmla="*/ 650 w 811"/>
                <a:gd name="T21" fmla="*/ 623 h 970"/>
                <a:gd name="T22" fmla="*/ 636 w 811"/>
                <a:gd name="T23" fmla="*/ 650 h 970"/>
                <a:gd name="T24" fmla="*/ 668 w 811"/>
                <a:gd name="T25" fmla="*/ 677 h 970"/>
                <a:gd name="T26" fmla="*/ 684 w 811"/>
                <a:gd name="T27" fmla="*/ 719 h 970"/>
                <a:gd name="T28" fmla="*/ 668 w 811"/>
                <a:gd name="T29" fmla="*/ 726 h 970"/>
                <a:gd name="T30" fmla="*/ 663 w 811"/>
                <a:gd name="T31" fmla="*/ 778 h 970"/>
                <a:gd name="T32" fmla="*/ 701 w 811"/>
                <a:gd name="T33" fmla="*/ 783 h 970"/>
                <a:gd name="T34" fmla="*/ 670 w 811"/>
                <a:gd name="T35" fmla="*/ 869 h 970"/>
                <a:gd name="T36" fmla="*/ 560 w 811"/>
                <a:gd name="T37" fmla="*/ 843 h 970"/>
                <a:gd name="T38" fmla="*/ 479 w 811"/>
                <a:gd name="T39" fmla="*/ 895 h 970"/>
                <a:gd name="T40" fmla="*/ 352 w 811"/>
                <a:gd name="T41" fmla="*/ 867 h 970"/>
                <a:gd name="T42" fmla="*/ 278 w 811"/>
                <a:gd name="T43" fmla="*/ 902 h 970"/>
                <a:gd name="T44" fmla="*/ 209 w 811"/>
                <a:gd name="T45" fmla="*/ 865 h 970"/>
                <a:gd name="T46" fmla="*/ 158 w 811"/>
                <a:gd name="T47" fmla="*/ 874 h 970"/>
                <a:gd name="T48" fmla="*/ 129 w 811"/>
                <a:gd name="T49" fmla="*/ 847 h 970"/>
                <a:gd name="T50" fmla="*/ 50 w 811"/>
                <a:gd name="T51" fmla="*/ 970 h 970"/>
                <a:gd name="T52" fmla="*/ 14 w 811"/>
                <a:gd name="T53" fmla="*/ 962 h 970"/>
                <a:gd name="T54" fmla="*/ 0 w 811"/>
                <a:gd name="T55" fmla="*/ 821 h 970"/>
                <a:gd name="T56" fmla="*/ 24 w 811"/>
                <a:gd name="T57" fmla="*/ 704 h 970"/>
                <a:gd name="T58" fmla="*/ 50 w 811"/>
                <a:gd name="T59" fmla="*/ 680 h 970"/>
                <a:gd name="T60" fmla="*/ 65 w 811"/>
                <a:gd name="T61" fmla="*/ 477 h 970"/>
                <a:gd name="T62" fmla="*/ 37 w 811"/>
                <a:gd name="T63" fmla="*/ 450 h 970"/>
                <a:gd name="T64" fmla="*/ 48 w 811"/>
                <a:gd name="T65" fmla="*/ 416 h 970"/>
                <a:gd name="T66" fmla="*/ 208 w 811"/>
                <a:gd name="T67" fmla="*/ 72 h 970"/>
                <a:gd name="T68" fmla="*/ 297 w 811"/>
                <a:gd name="T69" fmla="*/ 0 h 970"/>
                <a:gd name="T70" fmla="*/ 296 w 811"/>
                <a:gd name="T71" fmla="*/ 14 h 970"/>
                <a:gd name="T72" fmla="*/ 371 w 811"/>
                <a:gd name="T73" fmla="*/ 91 h 970"/>
                <a:gd name="T74" fmla="*/ 397 w 811"/>
                <a:gd name="T75" fmla="*/ 93 h 970"/>
                <a:gd name="T76" fmla="*/ 445 w 811"/>
                <a:gd name="T77" fmla="*/ 77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11" h="970">
                  <a:moveTo>
                    <a:pt x="445" y="77"/>
                  </a:moveTo>
                  <a:lnTo>
                    <a:pt x="775" y="263"/>
                  </a:lnTo>
                  <a:lnTo>
                    <a:pt x="777" y="285"/>
                  </a:lnTo>
                  <a:lnTo>
                    <a:pt x="728" y="342"/>
                  </a:lnTo>
                  <a:lnTo>
                    <a:pt x="724" y="405"/>
                  </a:lnTo>
                  <a:lnTo>
                    <a:pt x="811" y="409"/>
                  </a:lnTo>
                  <a:lnTo>
                    <a:pt x="783" y="451"/>
                  </a:lnTo>
                  <a:lnTo>
                    <a:pt x="723" y="470"/>
                  </a:lnTo>
                  <a:lnTo>
                    <a:pt x="690" y="565"/>
                  </a:lnTo>
                  <a:lnTo>
                    <a:pt x="689" y="613"/>
                  </a:lnTo>
                  <a:lnTo>
                    <a:pt x="650" y="623"/>
                  </a:lnTo>
                  <a:lnTo>
                    <a:pt x="636" y="650"/>
                  </a:lnTo>
                  <a:lnTo>
                    <a:pt x="668" y="677"/>
                  </a:lnTo>
                  <a:lnTo>
                    <a:pt x="684" y="719"/>
                  </a:lnTo>
                  <a:lnTo>
                    <a:pt x="668" y="726"/>
                  </a:lnTo>
                  <a:lnTo>
                    <a:pt x="663" y="778"/>
                  </a:lnTo>
                  <a:lnTo>
                    <a:pt x="701" y="783"/>
                  </a:lnTo>
                  <a:lnTo>
                    <a:pt x="670" y="869"/>
                  </a:lnTo>
                  <a:lnTo>
                    <a:pt x="560" y="843"/>
                  </a:lnTo>
                  <a:lnTo>
                    <a:pt x="479" y="895"/>
                  </a:lnTo>
                  <a:lnTo>
                    <a:pt x="352" y="867"/>
                  </a:lnTo>
                  <a:lnTo>
                    <a:pt x="278" y="902"/>
                  </a:lnTo>
                  <a:lnTo>
                    <a:pt x="209" y="865"/>
                  </a:lnTo>
                  <a:lnTo>
                    <a:pt x="158" y="874"/>
                  </a:lnTo>
                  <a:lnTo>
                    <a:pt x="129" y="847"/>
                  </a:lnTo>
                  <a:lnTo>
                    <a:pt x="50" y="970"/>
                  </a:lnTo>
                  <a:lnTo>
                    <a:pt x="14" y="962"/>
                  </a:lnTo>
                  <a:lnTo>
                    <a:pt x="0" y="821"/>
                  </a:lnTo>
                  <a:lnTo>
                    <a:pt x="24" y="704"/>
                  </a:lnTo>
                  <a:lnTo>
                    <a:pt x="50" y="680"/>
                  </a:lnTo>
                  <a:lnTo>
                    <a:pt x="65" y="477"/>
                  </a:lnTo>
                  <a:lnTo>
                    <a:pt x="37" y="450"/>
                  </a:lnTo>
                  <a:lnTo>
                    <a:pt x="48" y="416"/>
                  </a:lnTo>
                  <a:lnTo>
                    <a:pt x="208" y="72"/>
                  </a:lnTo>
                  <a:lnTo>
                    <a:pt x="297" y="0"/>
                  </a:lnTo>
                  <a:lnTo>
                    <a:pt x="296" y="14"/>
                  </a:lnTo>
                  <a:lnTo>
                    <a:pt x="371" y="91"/>
                  </a:lnTo>
                  <a:lnTo>
                    <a:pt x="397" y="93"/>
                  </a:lnTo>
                  <a:lnTo>
                    <a:pt x="445" y="77"/>
                  </a:lnTo>
                  <a:close/>
                </a:path>
              </a:pathLst>
            </a:custGeom>
            <a:solidFill>
              <a:srgbClr val="0C3213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276543" name="Freeform 63"/>
            <p:cNvSpPr>
              <a:spLocks noChangeAspect="1"/>
            </p:cNvSpPr>
            <p:nvPr/>
          </p:nvSpPr>
          <p:spPr bwMode="auto">
            <a:xfrm>
              <a:off x="4080" y="2524"/>
              <a:ext cx="125" cy="140"/>
            </a:xfrm>
            <a:custGeom>
              <a:avLst/>
              <a:gdLst>
                <a:gd name="T0" fmla="*/ 141 w 692"/>
                <a:gd name="T1" fmla="*/ 90 h 779"/>
                <a:gd name="T2" fmla="*/ 143 w 692"/>
                <a:gd name="T3" fmla="*/ 114 h 779"/>
                <a:gd name="T4" fmla="*/ 92 w 692"/>
                <a:gd name="T5" fmla="*/ 172 h 779"/>
                <a:gd name="T6" fmla="*/ 90 w 692"/>
                <a:gd name="T7" fmla="*/ 236 h 779"/>
                <a:gd name="T8" fmla="*/ 175 w 692"/>
                <a:gd name="T9" fmla="*/ 238 h 779"/>
                <a:gd name="T10" fmla="*/ 148 w 692"/>
                <a:gd name="T11" fmla="*/ 280 h 779"/>
                <a:gd name="T12" fmla="*/ 89 w 692"/>
                <a:gd name="T13" fmla="*/ 299 h 779"/>
                <a:gd name="T14" fmla="*/ 53 w 692"/>
                <a:gd name="T15" fmla="*/ 403 h 779"/>
                <a:gd name="T16" fmla="*/ 51 w 692"/>
                <a:gd name="T17" fmla="*/ 442 h 779"/>
                <a:gd name="T18" fmla="*/ 14 w 692"/>
                <a:gd name="T19" fmla="*/ 451 h 779"/>
                <a:gd name="T20" fmla="*/ 0 w 692"/>
                <a:gd name="T21" fmla="*/ 479 h 779"/>
                <a:gd name="T22" fmla="*/ 29 w 692"/>
                <a:gd name="T23" fmla="*/ 502 h 779"/>
                <a:gd name="T24" fmla="*/ 43 w 692"/>
                <a:gd name="T25" fmla="*/ 523 h 779"/>
                <a:gd name="T26" fmla="*/ 50 w 692"/>
                <a:gd name="T27" fmla="*/ 548 h 779"/>
                <a:gd name="T28" fmla="*/ 34 w 692"/>
                <a:gd name="T29" fmla="*/ 557 h 779"/>
                <a:gd name="T30" fmla="*/ 29 w 692"/>
                <a:gd name="T31" fmla="*/ 607 h 779"/>
                <a:gd name="T32" fmla="*/ 67 w 692"/>
                <a:gd name="T33" fmla="*/ 611 h 779"/>
                <a:gd name="T34" fmla="*/ 36 w 692"/>
                <a:gd name="T35" fmla="*/ 694 h 779"/>
                <a:gd name="T36" fmla="*/ 23 w 692"/>
                <a:gd name="T37" fmla="*/ 732 h 779"/>
                <a:gd name="T38" fmla="*/ 79 w 692"/>
                <a:gd name="T39" fmla="*/ 727 h 779"/>
                <a:gd name="T40" fmla="*/ 101 w 692"/>
                <a:gd name="T41" fmla="*/ 761 h 779"/>
                <a:gd name="T42" fmla="*/ 177 w 692"/>
                <a:gd name="T43" fmla="*/ 779 h 779"/>
                <a:gd name="T44" fmla="*/ 256 w 692"/>
                <a:gd name="T45" fmla="*/ 722 h 779"/>
                <a:gd name="T46" fmla="*/ 292 w 692"/>
                <a:gd name="T47" fmla="*/ 773 h 779"/>
                <a:gd name="T48" fmla="*/ 321 w 692"/>
                <a:gd name="T49" fmla="*/ 768 h 779"/>
                <a:gd name="T50" fmla="*/ 384 w 692"/>
                <a:gd name="T51" fmla="*/ 713 h 779"/>
                <a:gd name="T52" fmla="*/ 423 w 692"/>
                <a:gd name="T53" fmla="*/ 779 h 779"/>
                <a:gd name="T54" fmla="*/ 464 w 692"/>
                <a:gd name="T55" fmla="*/ 770 h 779"/>
                <a:gd name="T56" fmla="*/ 490 w 692"/>
                <a:gd name="T57" fmla="*/ 713 h 779"/>
                <a:gd name="T58" fmla="*/ 569 w 692"/>
                <a:gd name="T59" fmla="*/ 727 h 779"/>
                <a:gd name="T60" fmla="*/ 567 w 692"/>
                <a:gd name="T61" fmla="*/ 627 h 779"/>
                <a:gd name="T62" fmla="*/ 671 w 692"/>
                <a:gd name="T63" fmla="*/ 646 h 779"/>
                <a:gd name="T64" fmla="*/ 668 w 692"/>
                <a:gd name="T65" fmla="*/ 590 h 779"/>
                <a:gd name="T66" fmla="*/ 654 w 692"/>
                <a:gd name="T67" fmla="*/ 545 h 779"/>
                <a:gd name="T68" fmla="*/ 649 w 692"/>
                <a:gd name="T69" fmla="*/ 481 h 779"/>
                <a:gd name="T70" fmla="*/ 659 w 692"/>
                <a:gd name="T71" fmla="*/ 458 h 779"/>
                <a:gd name="T72" fmla="*/ 663 w 692"/>
                <a:gd name="T73" fmla="*/ 384 h 779"/>
                <a:gd name="T74" fmla="*/ 678 w 692"/>
                <a:gd name="T75" fmla="*/ 359 h 779"/>
                <a:gd name="T76" fmla="*/ 675 w 692"/>
                <a:gd name="T77" fmla="*/ 342 h 779"/>
                <a:gd name="T78" fmla="*/ 630 w 692"/>
                <a:gd name="T79" fmla="*/ 318 h 779"/>
                <a:gd name="T80" fmla="*/ 692 w 692"/>
                <a:gd name="T81" fmla="*/ 130 h 779"/>
                <a:gd name="T82" fmla="*/ 668 w 692"/>
                <a:gd name="T83" fmla="*/ 125 h 779"/>
                <a:gd name="T84" fmla="*/ 613 w 692"/>
                <a:gd name="T85" fmla="*/ 100 h 779"/>
                <a:gd name="T86" fmla="*/ 555 w 692"/>
                <a:gd name="T87" fmla="*/ 93 h 779"/>
                <a:gd name="T88" fmla="*/ 474 w 692"/>
                <a:gd name="T89" fmla="*/ 30 h 779"/>
                <a:gd name="T90" fmla="*/ 444 w 692"/>
                <a:gd name="T91" fmla="*/ 35 h 779"/>
                <a:gd name="T92" fmla="*/ 383 w 692"/>
                <a:gd name="T93" fmla="*/ 5 h 779"/>
                <a:gd name="T94" fmla="*/ 338 w 692"/>
                <a:gd name="T95" fmla="*/ 25 h 779"/>
                <a:gd name="T96" fmla="*/ 297 w 692"/>
                <a:gd name="T97" fmla="*/ 0 h 779"/>
                <a:gd name="T98" fmla="*/ 141 w 692"/>
                <a:gd name="T99" fmla="*/ 90 h 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92" h="779">
                  <a:moveTo>
                    <a:pt x="141" y="90"/>
                  </a:moveTo>
                  <a:lnTo>
                    <a:pt x="143" y="114"/>
                  </a:lnTo>
                  <a:lnTo>
                    <a:pt x="92" y="172"/>
                  </a:lnTo>
                  <a:lnTo>
                    <a:pt x="90" y="236"/>
                  </a:lnTo>
                  <a:lnTo>
                    <a:pt x="175" y="238"/>
                  </a:lnTo>
                  <a:lnTo>
                    <a:pt x="148" y="280"/>
                  </a:lnTo>
                  <a:lnTo>
                    <a:pt x="89" y="299"/>
                  </a:lnTo>
                  <a:lnTo>
                    <a:pt x="53" y="403"/>
                  </a:lnTo>
                  <a:lnTo>
                    <a:pt x="51" y="442"/>
                  </a:lnTo>
                  <a:lnTo>
                    <a:pt x="14" y="451"/>
                  </a:lnTo>
                  <a:lnTo>
                    <a:pt x="0" y="479"/>
                  </a:lnTo>
                  <a:lnTo>
                    <a:pt x="29" y="502"/>
                  </a:lnTo>
                  <a:lnTo>
                    <a:pt x="43" y="523"/>
                  </a:lnTo>
                  <a:lnTo>
                    <a:pt x="50" y="548"/>
                  </a:lnTo>
                  <a:lnTo>
                    <a:pt x="34" y="557"/>
                  </a:lnTo>
                  <a:lnTo>
                    <a:pt x="29" y="607"/>
                  </a:lnTo>
                  <a:lnTo>
                    <a:pt x="67" y="611"/>
                  </a:lnTo>
                  <a:lnTo>
                    <a:pt x="36" y="694"/>
                  </a:lnTo>
                  <a:lnTo>
                    <a:pt x="23" y="732"/>
                  </a:lnTo>
                  <a:lnTo>
                    <a:pt x="79" y="727"/>
                  </a:lnTo>
                  <a:lnTo>
                    <a:pt x="101" y="761"/>
                  </a:lnTo>
                  <a:lnTo>
                    <a:pt x="177" y="779"/>
                  </a:lnTo>
                  <a:lnTo>
                    <a:pt x="256" y="722"/>
                  </a:lnTo>
                  <a:lnTo>
                    <a:pt x="292" y="773"/>
                  </a:lnTo>
                  <a:lnTo>
                    <a:pt x="321" y="768"/>
                  </a:lnTo>
                  <a:lnTo>
                    <a:pt x="384" y="713"/>
                  </a:lnTo>
                  <a:lnTo>
                    <a:pt x="423" y="779"/>
                  </a:lnTo>
                  <a:lnTo>
                    <a:pt x="464" y="770"/>
                  </a:lnTo>
                  <a:lnTo>
                    <a:pt x="490" y="713"/>
                  </a:lnTo>
                  <a:lnTo>
                    <a:pt x="569" y="727"/>
                  </a:lnTo>
                  <a:lnTo>
                    <a:pt x="567" y="627"/>
                  </a:lnTo>
                  <a:lnTo>
                    <a:pt x="671" y="646"/>
                  </a:lnTo>
                  <a:lnTo>
                    <a:pt x="668" y="590"/>
                  </a:lnTo>
                  <a:lnTo>
                    <a:pt x="654" y="545"/>
                  </a:lnTo>
                  <a:lnTo>
                    <a:pt x="649" y="481"/>
                  </a:lnTo>
                  <a:lnTo>
                    <a:pt x="659" y="458"/>
                  </a:lnTo>
                  <a:lnTo>
                    <a:pt x="663" y="384"/>
                  </a:lnTo>
                  <a:lnTo>
                    <a:pt x="678" y="359"/>
                  </a:lnTo>
                  <a:lnTo>
                    <a:pt x="675" y="342"/>
                  </a:lnTo>
                  <a:lnTo>
                    <a:pt x="630" y="318"/>
                  </a:lnTo>
                  <a:lnTo>
                    <a:pt x="692" y="130"/>
                  </a:lnTo>
                  <a:lnTo>
                    <a:pt x="668" y="125"/>
                  </a:lnTo>
                  <a:lnTo>
                    <a:pt x="613" y="100"/>
                  </a:lnTo>
                  <a:lnTo>
                    <a:pt x="555" y="93"/>
                  </a:lnTo>
                  <a:lnTo>
                    <a:pt x="474" y="30"/>
                  </a:lnTo>
                  <a:lnTo>
                    <a:pt x="444" y="35"/>
                  </a:lnTo>
                  <a:lnTo>
                    <a:pt x="383" y="5"/>
                  </a:lnTo>
                  <a:lnTo>
                    <a:pt x="338" y="25"/>
                  </a:lnTo>
                  <a:lnTo>
                    <a:pt x="297" y="0"/>
                  </a:lnTo>
                  <a:lnTo>
                    <a:pt x="141" y="90"/>
                  </a:lnTo>
                  <a:close/>
                </a:path>
              </a:pathLst>
            </a:custGeom>
            <a:solidFill>
              <a:srgbClr val="0C3213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276544" name="Text Box 64"/>
          <p:cNvSpPr txBox="1">
            <a:spLocks noChangeArrowheads="1"/>
          </p:cNvSpPr>
          <p:nvPr/>
        </p:nvSpPr>
        <p:spPr bwMode="auto">
          <a:xfrm>
            <a:off x="7394575" y="1647825"/>
            <a:ext cx="132556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000" dirty="0" smtClean="0">
                <a:solidFill>
                  <a:srgbClr val="066168"/>
                </a:solidFill>
                <a:latin typeface="Verdana" pitchFamily="34" charset="0"/>
              </a:rPr>
              <a:t>Polo </a:t>
            </a:r>
            <a:r>
              <a:rPr lang="pt-BR" sz="1000" dirty="0">
                <a:solidFill>
                  <a:srgbClr val="066168"/>
                </a:solidFill>
                <a:latin typeface="Verdana" pitchFamily="34" charset="0"/>
              </a:rPr>
              <a:t>Pentecoste</a:t>
            </a:r>
          </a:p>
        </p:txBody>
      </p:sp>
      <p:sp>
        <p:nvSpPr>
          <p:cNvPr id="276545" name="Freeform 65"/>
          <p:cNvSpPr>
            <a:spLocks/>
          </p:cNvSpPr>
          <p:nvPr/>
        </p:nvSpPr>
        <p:spPr bwMode="auto">
          <a:xfrm>
            <a:off x="7172325" y="1863725"/>
            <a:ext cx="1503363" cy="298450"/>
          </a:xfrm>
          <a:custGeom>
            <a:avLst/>
            <a:gdLst>
              <a:gd name="T0" fmla="*/ 0 w 947"/>
              <a:gd name="T1" fmla="*/ 188 h 188"/>
              <a:gd name="T2" fmla="*/ 196 w 947"/>
              <a:gd name="T3" fmla="*/ 2 h 188"/>
              <a:gd name="T4" fmla="*/ 947 w 947"/>
              <a:gd name="T5" fmla="*/ 0 h 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47" h="188">
                <a:moveTo>
                  <a:pt x="0" y="188"/>
                </a:moveTo>
                <a:lnTo>
                  <a:pt x="196" y="2"/>
                </a:lnTo>
                <a:lnTo>
                  <a:pt x="947" y="0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276546" name="Group 66"/>
          <p:cNvGrpSpPr>
            <a:grpSpLocks/>
          </p:cNvGrpSpPr>
          <p:nvPr/>
        </p:nvGrpSpPr>
        <p:grpSpPr bwMode="auto">
          <a:xfrm>
            <a:off x="6284913" y="1978025"/>
            <a:ext cx="1069975" cy="703263"/>
            <a:chOff x="3875" y="1246"/>
            <a:chExt cx="674" cy="443"/>
          </a:xfrm>
        </p:grpSpPr>
        <p:sp>
          <p:nvSpPr>
            <p:cNvPr id="276547" name="Freeform 67"/>
            <p:cNvSpPr>
              <a:spLocks noChangeAspect="1"/>
            </p:cNvSpPr>
            <p:nvPr/>
          </p:nvSpPr>
          <p:spPr bwMode="auto">
            <a:xfrm>
              <a:off x="4102" y="1502"/>
              <a:ext cx="234" cy="187"/>
            </a:xfrm>
            <a:custGeom>
              <a:avLst/>
              <a:gdLst>
                <a:gd name="T0" fmla="*/ 1127 w 1301"/>
                <a:gd name="T1" fmla="*/ 0 h 1035"/>
                <a:gd name="T2" fmla="*/ 1162 w 1301"/>
                <a:gd name="T3" fmla="*/ 172 h 1035"/>
                <a:gd name="T4" fmla="*/ 1250 w 1301"/>
                <a:gd name="T5" fmla="*/ 266 h 1035"/>
                <a:gd name="T6" fmla="*/ 1258 w 1301"/>
                <a:gd name="T7" fmla="*/ 345 h 1035"/>
                <a:gd name="T8" fmla="*/ 1301 w 1301"/>
                <a:gd name="T9" fmla="*/ 362 h 1035"/>
                <a:gd name="T10" fmla="*/ 1297 w 1301"/>
                <a:gd name="T11" fmla="*/ 403 h 1035"/>
                <a:gd name="T12" fmla="*/ 1287 w 1301"/>
                <a:gd name="T13" fmla="*/ 448 h 1035"/>
                <a:gd name="T14" fmla="*/ 1246 w 1301"/>
                <a:gd name="T15" fmla="*/ 478 h 1035"/>
                <a:gd name="T16" fmla="*/ 1248 w 1301"/>
                <a:gd name="T17" fmla="*/ 567 h 1035"/>
                <a:gd name="T18" fmla="*/ 1268 w 1301"/>
                <a:gd name="T19" fmla="*/ 597 h 1035"/>
                <a:gd name="T20" fmla="*/ 1164 w 1301"/>
                <a:gd name="T21" fmla="*/ 675 h 1035"/>
                <a:gd name="T22" fmla="*/ 1095 w 1301"/>
                <a:gd name="T23" fmla="*/ 695 h 1035"/>
                <a:gd name="T24" fmla="*/ 1095 w 1301"/>
                <a:gd name="T25" fmla="*/ 749 h 1035"/>
                <a:gd name="T26" fmla="*/ 1063 w 1301"/>
                <a:gd name="T27" fmla="*/ 755 h 1035"/>
                <a:gd name="T28" fmla="*/ 1123 w 1301"/>
                <a:gd name="T29" fmla="*/ 769 h 1035"/>
                <a:gd name="T30" fmla="*/ 1113 w 1301"/>
                <a:gd name="T31" fmla="*/ 826 h 1035"/>
                <a:gd name="T32" fmla="*/ 1081 w 1301"/>
                <a:gd name="T33" fmla="*/ 838 h 1035"/>
                <a:gd name="T34" fmla="*/ 1125 w 1301"/>
                <a:gd name="T35" fmla="*/ 836 h 1035"/>
                <a:gd name="T36" fmla="*/ 1113 w 1301"/>
                <a:gd name="T37" fmla="*/ 878 h 1035"/>
                <a:gd name="T38" fmla="*/ 1091 w 1301"/>
                <a:gd name="T39" fmla="*/ 906 h 1035"/>
                <a:gd name="T40" fmla="*/ 1025 w 1301"/>
                <a:gd name="T41" fmla="*/ 902 h 1035"/>
                <a:gd name="T42" fmla="*/ 952 w 1301"/>
                <a:gd name="T43" fmla="*/ 1019 h 1035"/>
                <a:gd name="T44" fmla="*/ 954 w 1301"/>
                <a:gd name="T45" fmla="*/ 1035 h 1035"/>
                <a:gd name="T46" fmla="*/ 892 w 1301"/>
                <a:gd name="T47" fmla="*/ 1029 h 1035"/>
                <a:gd name="T48" fmla="*/ 779 w 1301"/>
                <a:gd name="T49" fmla="*/ 969 h 1035"/>
                <a:gd name="T50" fmla="*/ 626 w 1301"/>
                <a:gd name="T51" fmla="*/ 965 h 1035"/>
                <a:gd name="T52" fmla="*/ 495 w 1301"/>
                <a:gd name="T53" fmla="*/ 1019 h 1035"/>
                <a:gd name="T54" fmla="*/ 429 w 1301"/>
                <a:gd name="T55" fmla="*/ 1009 h 1035"/>
                <a:gd name="T56" fmla="*/ 415 w 1301"/>
                <a:gd name="T57" fmla="*/ 945 h 1035"/>
                <a:gd name="T58" fmla="*/ 308 w 1301"/>
                <a:gd name="T59" fmla="*/ 933 h 1035"/>
                <a:gd name="T60" fmla="*/ 0 w 1301"/>
                <a:gd name="T61" fmla="*/ 643 h 1035"/>
                <a:gd name="T62" fmla="*/ 14 w 1301"/>
                <a:gd name="T63" fmla="*/ 617 h 1035"/>
                <a:gd name="T64" fmla="*/ 55 w 1301"/>
                <a:gd name="T65" fmla="*/ 605 h 1035"/>
                <a:gd name="T66" fmla="*/ 159 w 1301"/>
                <a:gd name="T67" fmla="*/ 488 h 1035"/>
                <a:gd name="T68" fmla="*/ 243 w 1301"/>
                <a:gd name="T69" fmla="*/ 462 h 1035"/>
                <a:gd name="T70" fmla="*/ 425 w 1301"/>
                <a:gd name="T71" fmla="*/ 460 h 1035"/>
                <a:gd name="T72" fmla="*/ 465 w 1301"/>
                <a:gd name="T73" fmla="*/ 323 h 1035"/>
                <a:gd name="T74" fmla="*/ 536 w 1301"/>
                <a:gd name="T75" fmla="*/ 317 h 1035"/>
                <a:gd name="T76" fmla="*/ 513 w 1301"/>
                <a:gd name="T77" fmla="*/ 258 h 1035"/>
                <a:gd name="T78" fmla="*/ 485 w 1301"/>
                <a:gd name="T79" fmla="*/ 229 h 1035"/>
                <a:gd name="T80" fmla="*/ 437 w 1301"/>
                <a:gd name="T81" fmla="*/ 178 h 1035"/>
                <a:gd name="T82" fmla="*/ 642 w 1301"/>
                <a:gd name="T83" fmla="*/ 210 h 1035"/>
                <a:gd name="T84" fmla="*/ 1017 w 1301"/>
                <a:gd name="T85" fmla="*/ 235 h 1035"/>
                <a:gd name="T86" fmla="*/ 1127 w 1301"/>
                <a:gd name="T87" fmla="*/ 0 h 10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01" h="1035">
                  <a:moveTo>
                    <a:pt x="1127" y="0"/>
                  </a:moveTo>
                  <a:lnTo>
                    <a:pt x="1162" y="172"/>
                  </a:lnTo>
                  <a:lnTo>
                    <a:pt x="1250" y="266"/>
                  </a:lnTo>
                  <a:lnTo>
                    <a:pt x="1258" y="345"/>
                  </a:lnTo>
                  <a:lnTo>
                    <a:pt x="1301" y="362"/>
                  </a:lnTo>
                  <a:lnTo>
                    <a:pt x="1297" y="403"/>
                  </a:lnTo>
                  <a:lnTo>
                    <a:pt x="1287" y="448"/>
                  </a:lnTo>
                  <a:lnTo>
                    <a:pt x="1246" y="478"/>
                  </a:lnTo>
                  <a:lnTo>
                    <a:pt x="1248" y="567"/>
                  </a:lnTo>
                  <a:lnTo>
                    <a:pt x="1268" y="597"/>
                  </a:lnTo>
                  <a:lnTo>
                    <a:pt x="1164" y="675"/>
                  </a:lnTo>
                  <a:lnTo>
                    <a:pt x="1095" y="695"/>
                  </a:lnTo>
                  <a:lnTo>
                    <a:pt x="1095" y="749"/>
                  </a:lnTo>
                  <a:lnTo>
                    <a:pt x="1063" y="755"/>
                  </a:lnTo>
                  <a:lnTo>
                    <a:pt x="1123" y="769"/>
                  </a:lnTo>
                  <a:lnTo>
                    <a:pt x="1113" y="826"/>
                  </a:lnTo>
                  <a:lnTo>
                    <a:pt x="1081" y="838"/>
                  </a:lnTo>
                  <a:lnTo>
                    <a:pt x="1125" y="836"/>
                  </a:lnTo>
                  <a:lnTo>
                    <a:pt x="1113" y="878"/>
                  </a:lnTo>
                  <a:lnTo>
                    <a:pt x="1091" y="906"/>
                  </a:lnTo>
                  <a:lnTo>
                    <a:pt x="1025" y="902"/>
                  </a:lnTo>
                  <a:lnTo>
                    <a:pt x="952" y="1019"/>
                  </a:lnTo>
                  <a:lnTo>
                    <a:pt x="954" y="1035"/>
                  </a:lnTo>
                  <a:lnTo>
                    <a:pt x="892" y="1029"/>
                  </a:lnTo>
                  <a:lnTo>
                    <a:pt x="779" y="969"/>
                  </a:lnTo>
                  <a:lnTo>
                    <a:pt x="626" y="965"/>
                  </a:lnTo>
                  <a:lnTo>
                    <a:pt x="495" y="1019"/>
                  </a:lnTo>
                  <a:lnTo>
                    <a:pt x="429" y="1009"/>
                  </a:lnTo>
                  <a:lnTo>
                    <a:pt x="415" y="945"/>
                  </a:lnTo>
                  <a:lnTo>
                    <a:pt x="308" y="933"/>
                  </a:lnTo>
                  <a:lnTo>
                    <a:pt x="0" y="643"/>
                  </a:lnTo>
                  <a:lnTo>
                    <a:pt x="14" y="617"/>
                  </a:lnTo>
                  <a:lnTo>
                    <a:pt x="55" y="605"/>
                  </a:lnTo>
                  <a:lnTo>
                    <a:pt x="159" y="488"/>
                  </a:lnTo>
                  <a:lnTo>
                    <a:pt x="243" y="462"/>
                  </a:lnTo>
                  <a:lnTo>
                    <a:pt x="425" y="460"/>
                  </a:lnTo>
                  <a:lnTo>
                    <a:pt x="465" y="323"/>
                  </a:lnTo>
                  <a:lnTo>
                    <a:pt x="536" y="317"/>
                  </a:lnTo>
                  <a:lnTo>
                    <a:pt x="513" y="258"/>
                  </a:lnTo>
                  <a:lnTo>
                    <a:pt x="485" y="229"/>
                  </a:lnTo>
                  <a:lnTo>
                    <a:pt x="437" y="178"/>
                  </a:lnTo>
                  <a:lnTo>
                    <a:pt x="642" y="210"/>
                  </a:lnTo>
                  <a:lnTo>
                    <a:pt x="1017" y="235"/>
                  </a:lnTo>
                  <a:lnTo>
                    <a:pt x="1127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76548" name="Freeform 68"/>
            <p:cNvSpPr>
              <a:spLocks noChangeAspect="1"/>
            </p:cNvSpPr>
            <p:nvPr/>
          </p:nvSpPr>
          <p:spPr bwMode="auto">
            <a:xfrm>
              <a:off x="4303" y="1246"/>
              <a:ext cx="246" cy="258"/>
            </a:xfrm>
            <a:custGeom>
              <a:avLst/>
              <a:gdLst>
                <a:gd name="T0" fmla="*/ 622 w 1362"/>
                <a:gd name="T1" fmla="*/ 0 h 1427"/>
                <a:gd name="T2" fmla="*/ 787 w 1362"/>
                <a:gd name="T3" fmla="*/ 211 h 1427"/>
                <a:gd name="T4" fmla="*/ 990 w 1362"/>
                <a:gd name="T5" fmla="*/ 302 h 1427"/>
                <a:gd name="T6" fmla="*/ 1020 w 1362"/>
                <a:gd name="T7" fmla="*/ 353 h 1427"/>
                <a:gd name="T8" fmla="*/ 1172 w 1362"/>
                <a:gd name="T9" fmla="*/ 454 h 1427"/>
                <a:gd name="T10" fmla="*/ 1325 w 1362"/>
                <a:gd name="T11" fmla="*/ 453 h 1427"/>
                <a:gd name="T12" fmla="*/ 1362 w 1362"/>
                <a:gd name="T13" fmla="*/ 471 h 1427"/>
                <a:gd name="T14" fmla="*/ 1332 w 1362"/>
                <a:gd name="T15" fmla="*/ 505 h 1427"/>
                <a:gd name="T16" fmla="*/ 1257 w 1362"/>
                <a:gd name="T17" fmla="*/ 506 h 1427"/>
                <a:gd name="T18" fmla="*/ 1261 w 1362"/>
                <a:gd name="T19" fmla="*/ 554 h 1427"/>
                <a:gd name="T20" fmla="*/ 1314 w 1362"/>
                <a:gd name="T21" fmla="*/ 604 h 1427"/>
                <a:gd name="T22" fmla="*/ 1310 w 1362"/>
                <a:gd name="T23" fmla="*/ 645 h 1427"/>
                <a:gd name="T24" fmla="*/ 1203 w 1362"/>
                <a:gd name="T25" fmla="*/ 818 h 1427"/>
                <a:gd name="T26" fmla="*/ 1174 w 1362"/>
                <a:gd name="T27" fmla="*/ 833 h 1427"/>
                <a:gd name="T28" fmla="*/ 1180 w 1362"/>
                <a:gd name="T29" fmla="*/ 918 h 1427"/>
                <a:gd name="T30" fmla="*/ 1113 w 1362"/>
                <a:gd name="T31" fmla="*/ 943 h 1427"/>
                <a:gd name="T32" fmla="*/ 1113 w 1362"/>
                <a:gd name="T33" fmla="*/ 958 h 1427"/>
                <a:gd name="T34" fmla="*/ 1043 w 1362"/>
                <a:gd name="T35" fmla="*/ 954 h 1427"/>
                <a:gd name="T36" fmla="*/ 1034 w 1362"/>
                <a:gd name="T37" fmla="*/ 986 h 1427"/>
                <a:gd name="T38" fmla="*/ 971 w 1362"/>
                <a:gd name="T39" fmla="*/ 1054 h 1427"/>
                <a:gd name="T40" fmla="*/ 943 w 1362"/>
                <a:gd name="T41" fmla="*/ 1059 h 1427"/>
                <a:gd name="T42" fmla="*/ 860 w 1362"/>
                <a:gd name="T43" fmla="*/ 1233 h 1427"/>
                <a:gd name="T44" fmla="*/ 808 w 1362"/>
                <a:gd name="T45" fmla="*/ 1226 h 1427"/>
                <a:gd name="T46" fmla="*/ 712 w 1362"/>
                <a:gd name="T47" fmla="*/ 1336 h 1427"/>
                <a:gd name="T48" fmla="*/ 663 w 1362"/>
                <a:gd name="T49" fmla="*/ 1346 h 1427"/>
                <a:gd name="T50" fmla="*/ 649 w 1362"/>
                <a:gd name="T51" fmla="*/ 1328 h 1427"/>
                <a:gd name="T52" fmla="*/ 607 w 1362"/>
                <a:gd name="T53" fmla="*/ 1339 h 1427"/>
                <a:gd name="T54" fmla="*/ 511 w 1362"/>
                <a:gd name="T55" fmla="*/ 1427 h 1427"/>
                <a:gd name="T56" fmla="*/ 412 w 1362"/>
                <a:gd name="T57" fmla="*/ 1354 h 1427"/>
                <a:gd name="T58" fmla="*/ 187 w 1362"/>
                <a:gd name="T59" fmla="*/ 1277 h 1427"/>
                <a:gd name="T60" fmla="*/ 125 w 1362"/>
                <a:gd name="T61" fmla="*/ 1210 h 1427"/>
                <a:gd name="T62" fmla="*/ 135 w 1362"/>
                <a:gd name="T63" fmla="*/ 1178 h 1427"/>
                <a:gd name="T64" fmla="*/ 113 w 1362"/>
                <a:gd name="T65" fmla="*/ 1134 h 1427"/>
                <a:gd name="T66" fmla="*/ 83 w 1362"/>
                <a:gd name="T67" fmla="*/ 1127 h 1427"/>
                <a:gd name="T68" fmla="*/ 66 w 1362"/>
                <a:gd name="T69" fmla="*/ 1104 h 1427"/>
                <a:gd name="T70" fmla="*/ 66 w 1362"/>
                <a:gd name="T71" fmla="*/ 1063 h 1427"/>
                <a:gd name="T72" fmla="*/ 0 w 1362"/>
                <a:gd name="T73" fmla="*/ 945 h 1427"/>
                <a:gd name="T74" fmla="*/ 74 w 1362"/>
                <a:gd name="T75" fmla="*/ 857 h 1427"/>
                <a:gd name="T76" fmla="*/ 69 w 1362"/>
                <a:gd name="T77" fmla="*/ 752 h 1427"/>
                <a:gd name="T78" fmla="*/ 133 w 1362"/>
                <a:gd name="T79" fmla="*/ 728 h 1427"/>
                <a:gd name="T80" fmla="*/ 151 w 1362"/>
                <a:gd name="T81" fmla="*/ 590 h 1427"/>
                <a:gd name="T82" fmla="*/ 125 w 1362"/>
                <a:gd name="T83" fmla="*/ 535 h 1427"/>
                <a:gd name="T84" fmla="*/ 203 w 1362"/>
                <a:gd name="T85" fmla="*/ 439 h 1427"/>
                <a:gd name="T86" fmla="*/ 250 w 1362"/>
                <a:gd name="T87" fmla="*/ 439 h 1427"/>
                <a:gd name="T88" fmla="*/ 271 w 1362"/>
                <a:gd name="T89" fmla="*/ 406 h 1427"/>
                <a:gd name="T90" fmla="*/ 353 w 1362"/>
                <a:gd name="T91" fmla="*/ 439 h 1427"/>
                <a:gd name="T92" fmla="*/ 393 w 1362"/>
                <a:gd name="T93" fmla="*/ 439 h 1427"/>
                <a:gd name="T94" fmla="*/ 540 w 1362"/>
                <a:gd name="T95" fmla="*/ 127 h 1427"/>
                <a:gd name="T96" fmla="*/ 622 w 1362"/>
                <a:gd name="T97" fmla="*/ 0 h 1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62" h="1427">
                  <a:moveTo>
                    <a:pt x="622" y="0"/>
                  </a:moveTo>
                  <a:lnTo>
                    <a:pt x="787" y="211"/>
                  </a:lnTo>
                  <a:lnTo>
                    <a:pt x="990" y="302"/>
                  </a:lnTo>
                  <a:lnTo>
                    <a:pt x="1020" y="353"/>
                  </a:lnTo>
                  <a:lnTo>
                    <a:pt x="1172" y="454"/>
                  </a:lnTo>
                  <a:lnTo>
                    <a:pt x="1325" y="453"/>
                  </a:lnTo>
                  <a:lnTo>
                    <a:pt x="1362" y="471"/>
                  </a:lnTo>
                  <a:lnTo>
                    <a:pt x="1332" y="505"/>
                  </a:lnTo>
                  <a:lnTo>
                    <a:pt x="1257" y="506"/>
                  </a:lnTo>
                  <a:lnTo>
                    <a:pt x="1261" y="554"/>
                  </a:lnTo>
                  <a:lnTo>
                    <a:pt x="1314" y="604"/>
                  </a:lnTo>
                  <a:lnTo>
                    <a:pt x="1310" y="645"/>
                  </a:lnTo>
                  <a:lnTo>
                    <a:pt x="1203" y="818"/>
                  </a:lnTo>
                  <a:lnTo>
                    <a:pt x="1174" y="833"/>
                  </a:lnTo>
                  <a:lnTo>
                    <a:pt x="1180" y="918"/>
                  </a:lnTo>
                  <a:lnTo>
                    <a:pt x="1113" y="943"/>
                  </a:lnTo>
                  <a:lnTo>
                    <a:pt x="1113" y="958"/>
                  </a:lnTo>
                  <a:lnTo>
                    <a:pt x="1043" y="954"/>
                  </a:lnTo>
                  <a:lnTo>
                    <a:pt x="1034" y="986"/>
                  </a:lnTo>
                  <a:lnTo>
                    <a:pt x="971" y="1054"/>
                  </a:lnTo>
                  <a:lnTo>
                    <a:pt x="943" y="1059"/>
                  </a:lnTo>
                  <a:lnTo>
                    <a:pt x="860" y="1233"/>
                  </a:lnTo>
                  <a:lnTo>
                    <a:pt x="808" y="1226"/>
                  </a:lnTo>
                  <a:lnTo>
                    <a:pt x="712" y="1336"/>
                  </a:lnTo>
                  <a:lnTo>
                    <a:pt x="663" y="1346"/>
                  </a:lnTo>
                  <a:lnTo>
                    <a:pt x="649" y="1328"/>
                  </a:lnTo>
                  <a:lnTo>
                    <a:pt x="607" y="1339"/>
                  </a:lnTo>
                  <a:lnTo>
                    <a:pt x="511" y="1427"/>
                  </a:lnTo>
                  <a:lnTo>
                    <a:pt x="412" y="1354"/>
                  </a:lnTo>
                  <a:lnTo>
                    <a:pt x="187" y="1277"/>
                  </a:lnTo>
                  <a:lnTo>
                    <a:pt x="125" y="1210"/>
                  </a:lnTo>
                  <a:lnTo>
                    <a:pt x="135" y="1178"/>
                  </a:lnTo>
                  <a:lnTo>
                    <a:pt x="113" y="1134"/>
                  </a:lnTo>
                  <a:lnTo>
                    <a:pt x="83" y="1127"/>
                  </a:lnTo>
                  <a:lnTo>
                    <a:pt x="66" y="1104"/>
                  </a:lnTo>
                  <a:lnTo>
                    <a:pt x="66" y="1063"/>
                  </a:lnTo>
                  <a:lnTo>
                    <a:pt x="0" y="945"/>
                  </a:lnTo>
                  <a:lnTo>
                    <a:pt x="74" y="857"/>
                  </a:lnTo>
                  <a:lnTo>
                    <a:pt x="69" y="752"/>
                  </a:lnTo>
                  <a:lnTo>
                    <a:pt x="133" y="728"/>
                  </a:lnTo>
                  <a:lnTo>
                    <a:pt x="151" y="590"/>
                  </a:lnTo>
                  <a:lnTo>
                    <a:pt x="125" y="535"/>
                  </a:lnTo>
                  <a:lnTo>
                    <a:pt x="203" y="439"/>
                  </a:lnTo>
                  <a:lnTo>
                    <a:pt x="250" y="439"/>
                  </a:lnTo>
                  <a:lnTo>
                    <a:pt x="271" y="406"/>
                  </a:lnTo>
                  <a:lnTo>
                    <a:pt x="353" y="439"/>
                  </a:lnTo>
                  <a:lnTo>
                    <a:pt x="393" y="439"/>
                  </a:lnTo>
                  <a:lnTo>
                    <a:pt x="540" y="127"/>
                  </a:lnTo>
                  <a:lnTo>
                    <a:pt x="622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76549" name="Freeform 69"/>
            <p:cNvSpPr>
              <a:spLocks noChangeAspect="1"/>
            </p:cNvSpPr>
            <p:nvPr/>
          </p:nvSpPr>
          <p:spPr bwMode="auto">
            <a:xfrm>
              <a:off x="4045" y="1328"/>
              <a:ext cx="292" cy="217"/>
            </a:xfrm>
            <a:custGeom>
              <a:avLst/>
              <a:gdLst>
                <a:gd name="T0" fmla="*/ 718 w 1620"/>
                <a:gd name="T1" fmla="*/ 14 h 1199"/>
                <a:gd name="T2" fmla="*/ 911 w 1620"/>
                <a:gd name="T3" fmla="*/ 37 h 1199"/>
                <a:gd name="T4" fmla="*/ 927 w 1620"/>
                <a:gd name="T5" fmla="*/ 59 h 1199"/>
                <a:gd name="T6" fmla="*/ 1008 w 1620"/>
                <a:gd name="T7" fmla="*/ 53 h 1199"/>
                <a:gd name="T8" fmla="*/ 1011 w 1620"/>
                <a:gd name="T9" fmla="*/ 37 h 1199"/>
                <a:gd name="T10" fmla="*/ 1145 w 1620"/>
                <a:gd name="T11" fmla="*/ 29 h 1199"/>
                <a:gd name="T12" fmla="*/ 1428 w 1620"/>
                <a:gd name="T13" fmla="*/ 0 h 1199"/>
                <a:gd name="T14" fmla="*/ 1473 w 1620"/>
                <a:gd name="T15" fmla="*/ 23 h 1199"/>
                <a:gd name="T16" fmla="*/ 1555 w 1620"/>
                <a:gd name="T17" fmla="*/ 82 h 1199"/>
                <a:gd name="T18" fmla="*/ 1585 w 1620"/>
                <a:gd name="T19" fmla="*/ 137 h 1199"/>
                <a:gd name="T20" fmla="*/ 1565 w 1620"/>
                <a:gd name="T21" fmla="*/ 272 h 1199"/>
                <a:gd name="T22" fmla="*/ 1501 w 1620"/>
                <a:gd name="T23" fmla="*/ 297 h 1199"/>
                <a:gd name="T24" fmla="*/ 1505 w 1620"/>
                <a:gd name="T25" fmla="*/ 403 h 1199"/>
                <a:gd name="T26" fmla="*/ 1432 w 1620"/>
                <a:gd name="T27" fmla="*/ 493 h 1199"/>
                <a:gd name="T28" fmla="*/ 1497 w 1620"/>
                <a:gd name="T29" fmla="*/ 604 h 1199"/>
                <a:gd name="T30" fmla="*/ 1499 w 1620"/>
                <a:gd name="T31" fmla="*/ 653 h 1199"/>
                <a:gd name="T32" fmla="*/ 1517 w 1620"/>
                <a:gd name="T33" fmla="*/ 679 h 1199"/>
                <a:gd name="T34" fmla="*/ 1541 w 1620"/>
                <a:gd name="T35" fmla="*/ 679 h 1199"/>
                <a:gd name="T36" fmla="*/ 1567 w 1620"/>
                <a:gd name="T37" fmla="*/ 723 h 1199"/>
                <a:gd name="T38" fmla="*/ 1559 w 1620"/>
                <a:gd name="T39" fmla="*/ 755 h 1199"/>
                <a:gd name="T40" fmla="*/ 1620 w 1620"/>
                <a:gd name="T41" fmla="*/ 823 h 1199"/>
                <a:gd name="T42" fmla="*/ 1442 w 1620"/>
                <a:gd name="T43" fmla="*/ 964 h 1199"/>
                <a:gd name="T44" fmla="*/ 1334 w 1620"/>
                <a:gd name="T45" fmla="*/ 1199 h 1199"/>
                <a:gd name="T46" fmla="*/ 976 w 1620"/>
                <a:gd name="T47" fmla="*/ 1176 h 1199"/>
                <a:gd name="T48" fmla="*/ 752 w 1620"/>
                <a:gd name="T49" fmla="*/ 1142 h 1199"/>
                <a:gd name="T50" fmla="*/ 788 w 1620"/>
                <a:gd name="T51" fmla="*/ 1060 h 1199"/>
                <a:gd name="T52" fmla="*/ 786 w 1620"/>
                <a:gd name="T53" fmla="*/ 1029 h 1199"/>
                <a:gd name="T54" fmla="*/ 814 w 1620"/>
                <a:gd name="T55" fmla="*/ 995 h 1199"/>
                <a:gd name="T56" fmla="*/ 796 w 1620"/>
                <a:gd name="T57" fmla="*/ 968 h 1199"/>
                <a:gd name="T58" fmla="*/ 824 w 1620"/>
                <a:gd name="T59" fmla="*/ 937 h 1199"/>
                <a:gd name="T60" fmla="*/ 784 w 1620"/>
                <a:gd name="T61" fmla="*/ 902 h 1199"/>
                <a:gd name="T62" fmla="*/ 812 w 1620"/>
                <a:gd name="T63" fmla="*/ 839 h 1199"/>
                <a:gd name="T64" fmla="*/ 802 w 1620"/>
                <a:gd name="T65" fmla="*/ 782 h 1199"/>
                <a:gd name="T66" fmla="*/ 722 w 1620"/>
                <a:gd name="T67" fmla="*/ 685 h 1199"/>
                <a:gd name="T68" fmla="*/ 724 w 1620"/>
                <a:gd name="T69" fmla="*/ 659 h 1199"/>
                <a:gd name="T70" fmla="*/ 752 w 1620"/>
                <a:gd name="T71" fmla="*/ 616 h 1199"/>
                <a:gd name="T72" fmla="*/ 702 w 1620"/>
                <a:gd name="T73" fmla="*/ 576 h 1199"/>
                <a:gd name="T74" fmla="*/ 522 w 1620"/>
                <a:gd name="T75" fmla="*/ 739 h 1199"/>
                <a:gd name="T76" fmla="*/ 438 w 1620"/>
                <a:gd name="T77" fmla="*/ 753 h 1199"/>
                <a:gd name="T78" fmla="*/ 419 w 1620"/>
                <a:gd name="T79" fmla="*/ 788 h 1199"/>
                <a:gd name="T80" fmla="*/ 397 w 1620"/>
                <a:gd name="T81" fmla="*/ 784 h 1199"/>
                <a:gd name="T82" fmla="*/ 278 w 1620"/>
                <a:gd name="T83" fmla="*/ 479 h 1199"/>
                <a:gd name="T84" fmla="*/ 55 w 1620"/>
                <a:gd name="T85" fmla="*/ 457 h 1199"/>
                <a:gd name="T86" fmla="*/ 13 w 1620"/>
                <a:gd name="T87" fmla="*/ 409 h 1199"/>
                <a:gd name="T88" fmla="*/ 0 w 1620"/>
                <a:gd name="T89" fmla="*/ 309 h 1199"/>
                <a:gd name="T90" fmla="*/ 118 w 1620"/>
                <a:gd name="T91" fmla="*/ 282 h 1199"/>
                <a:gd name="T92" fmla="*/ 118 w 1620"/>
                <a:gd name="T93" fmla="*/ 252 h 1199"/>
                <a:gd name="T94" fmla="*/ 178 w 1620"/>
                <a:gd name="T95" fmla="*/ 252 h 1199"/>
                <a:gd name="T96" fmla="*/ 186 w 1620"/>
                <a:gd name="T97" fmla="*/ 264 h 1199"/>
                <a:gd name="T98" fmla="*/ 219 w 1620"/>
                <a:gd name="T99" fmla="*/ 264 h 1199"/>
                <a:gd name="T100" fmla="*/ 231 w 1620"/>
                <a:gd name="T101" fmla="*/ 219 h 1199"/>
                <a:gd name="T102" fmla="*/ 280 w 1620"/>
                <a:gd name="T103" fmla="*/ 149 h 1199"/>
                <a:gd name="T104" fmla="*/ 321 w 1620"/>
                <a:gd name="T105" fmla="*/ 180 h 1199"/>
                <a:gd name="T106" fmla="*/ 358 w 1620"/>
                <a:gd name="T107" fmla="*/ 143 h 1199"/>
                <a:gd name="T108" fmla="*/ 387 w 1620"/>
                <a:gd name="T109" fmla="*/ 139 h 1199"/>
                <a:gd name="T110" fmla="*/ 450 w 1620"/>
                <a:gd name="T111" fmla="*/ 172 h 1199"/>
                <a:gd name="T112" fmla="*/ 528 w 1620"/>
                <a:gd name="T113" fmla="*/ 147 h 1199"/>
                <a:gd name="T114" fmla="*/ 718 w 1620"/>
                <a:gd name="T115" fmla="*/ 14 h 1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620" h="1199">
                  <a:moveTo>
                    <a:pt x="718" y="14"/>
                  </a:moveTo>
                  <a:lnTo>
                    <a:pt x="911" y="37"/>
                  </a:lnTo>
                  <a:lnTo>
                    <a:pt x="927" y="59"/>
                  </a:lnTo>
                  <a:lnTo>
                    <a:pt x="1008" y="53"/>
                  </a:lnTo>
                  <a:lnTo>
                    <a:pt x="1011" y="37"/>
                  </a:lnTo>
                  <a:lnTo>
                    <a:pt x="1145" y="29"/>
                  </a:lnTo>
                  <a:lnTo>
                    <a:pt x="1428" y="0"/>
                  </a:lnTo>
                  <a:lnTo>
                    <a:pt x="1473" y="23"/>
                  </a:lnTo>
                  <a:lnTo>
                    <a:pt x="1555" y="82"/>
                  </a:lnTo>
                  <a:lnTo>
                    <a:pt x="1585" y="137"/>
                  </a:lnTo>
                  <a:lnTo>
                    <a:pt x="1565" y="272"/>
                  </a:lnTo>
                  <a:lnTo>
                    <a:pt x="1501" y="297"/>
                  </a:lnTo>
                  <a:lnTo>
                    <a:pt x="1505" y="403"/>
                  </a:lnTo>
                  <a:lnTo>
                    <a:pt x="1432" y="493"/>
                  </a:lnTo>
                  <a:lnTo>
                    <a:pt x="1497" y="604"/>
                  </a:lnTo>
                  <a:lnTo>
                    <a:pt x="1499" y="653"/>
                  </a:lnTo>
                  <a:lnTo>
                    <a:pt x="1517" y="679"/>
                  </a:lnTo>
                  <a:lnTo>
                    <a:pt x="1541" y="679"/>
                  </a:lnTo>
                  <a:lnTo>
                    <a:pt x="1567" y="723"/>
                  </a:lnTo>
                  <a:lnTo>
                    <a:pt x="1559" y="755"/>
                  </a:lnTo>
                  <a:lnTo>
                    <a:pt x="1620" y="823"/>
                  </a:lnTo>
                  <a:lnTo>
                    <a:pt x="1442" y="964"/>
                  </a:lnTo>
                  <a:lnTo>
                    <a:pt x="1334" y="1199"/>
                  </a:lnTo>
                  <a:lnTo>
                    <a:pt x="976" y="1176"/>
                  </a:lnTo>
                  <a:lnTo>
                    <a:pt x="752" y="1142"/>
                  </a:lnTo>
                  <a:lnTo>
                    <a:pt x="788" y="1060"/>
                  </a:lnTo>
                  <a:lnTo>
                    <a:pt x="786" y="1029"/>
                  </a:lnTo>
                  <a:lnTo>
                    <a:pt x="814" y="995"/>
                  </a:lnTo>
                  <a:lnTo>
                    <a:pt x="796" y="968"/>
                  </a:lnTo>
                  <a:lnTo>
                    <a:pt x="824" y="937"/>
                  </a:lnTo>
                  <a:lnTo>
                    <a:pt x="784" y="902"/>
                  </a:lnTo>
                  <a:lnTo>
                    <a:pt x="812" y="839"/>
                  </a:lnTo>
                  <a:lnTo>
                    <a:pt x="802" y="782"/>
                  </a:lnTo>
                  <a:lnTo>
                    <a:pt x="722" y="685"/>
                  </a:lnTo>
                  <a:lnTo>
                    <a:pt x="724" y="659"/>
                  </a:lnTo>
                  <a:lnTo>
                    <a:pt x="752" y="616"/>
                  </a:lnTo>
                  <a:lnTo>
                    <a:pt x="702" y="576"/>
                  </a:lnTo>
                  <a:lnTo>
                    <a:pt x="522" y="739"/>
                  </a:lnTo>
                  <a:lnTo>
                    <a:pt x="438" y="753"/>
                  </a:lnTo>
                  <a:lnTo>
                    <a:pt x="419" y="788"/>
                  </a:lnTo>
                  <a:lnTo>
                    <a:pt x="397" y="784"/>
                  </a:lnTo>
                  <a:lnTo>
                    <a:pt x="278" y="479"/>
                  </a:lnTo>
                  <a:lnTo>
                    <a:pt x="55" y="457"/>
                  </a:lnTo>
                  <a:lnTo>
                    <a:pt x="13" y="409"/>
                  </a:lnTo>
                  <a:lnTo>
                    <a:pt x="0" y="309"/>
                  </a:lnTo>
                  <a:lnTo>
                    <a:pt x="118" y="282"/>
                  </a:lnTo>
                  <a:lnTo>
                    <a:pt x="118" y="252"/>
                  </a:lnTo>
                  <a:lnTo>
                    <a:pt x="178" y="252"/>
                  </a:lnTo>
                  <a:lnTo>
                    <a:pt x="186" y="264"/>
                  </a:lnTo>
                  <a:lnTo>
                    <a:pt x="219" y="264"/>
                  </a:lnTo>
                  <a:lnTo>
                    <a:pt x="231" y="219"/>
                  </a:lnTo>
                  <a:lnTo>
                    <a:pt x="280" y="149"/>
                  </a:lnTo>
                  <a:lnTo>
                    <a:pt x="321" y="180"/>
                  </a:lnTo>
                  <a:lnTo>
                    <a:pt x="358" y="143"/>
                  </a:lnTo>
                  <a:lnTo>
                    <a:pt x="387" y="139"/>
                  </a:lnTo>
                  <a:lnTo>
                    <a:pt x="450" y="172"/>
                  </a:lnTo>
                  <a:lnTo>
                    <a:pt x="528" y="147"/>
                  </a:lnTo>
                  <a:lnTo>
                    <a:pt x="718" y="14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76550" name="Freeform 70"/>
            <p:cNvSpPr>
              <a:spLocks noChangeAspect="1"/>
            </p:cNvSpPr>
            <p:nvPr/>
          </p:nvSpPr>
          <p:spPr bwMode="auto">
            <a:xfrm>
              <a:off x="3995" y="1264"/>
              <a:ext cx="145" cy="120"/>
            </a:xfrm>
            <a:custGeom>
              <a:avLst/>
              <a:gdLst>
                <a:gd name="T0" fmla="*/ 469 w 801"/>
                <a:gd name="T1" fmla="*/ 0 h 665"/>
                <a:gd name="T2" fmla="*/ 639 w 801"/>
                <a:gd name="T3" fmla="*/ 4 h 665"/>
                <a:gd name="T4" fmla="*/ 682 w 801"/>
                <a:gd name="T5" fmla="*/ 136 h 665"/>
                <a:gd name="T6" fmla="*/ 696 w 801"/>
                <a:gd name="T7" fmla="*/ 287 h 665"/>
                <a:gd name="T8" fmla="*/ 784 w 801"/>
                <a:gd name="T9" fmla="*/ 318 h 665"/>
                <a:gd name="T10" fmla="*/ 801 w 801"/>
                <a:gd name="T11" fmla="*/ 503 h 665"/>
                <a:gd name="T12" fmla="*/ 720 w 801"/>
                <a:gd name="T13" fmla="*/ 529 h 665"/>
                <a:gd name="T14" fmla="*/ 662 w 801"/>
                <a:gd name="T15" fmla="*/ 496 h 665"/>
                <a:gd name="T16" fmla="*/ 631 w 801"/>
                <a:gd name="T17" fmla="*/ 500 h 665"/>
                <a:gd name="T18" fmla="*/ 595 w 801"/>
                <a:gd name="T19" fmla="*/ 538 h 665"/>
                <a:gd name="T20" fmla="*/ 552 w 801"/>
                <a:gd name="T21" fmla="*/ 506 h 665"/>
                <a:gd name="T22" fmla="*/ 503 w 801"/>
                <a:gd name="T23" fmla="*/ 574 h 665"/>
                <a:gd name="T24" fmla="*/ 489 w 801"/>
                <a:gd name="T25" fmla="*/ 622 h 665"/>
                <a:gd name="T26" fmla="*/ 459 w 801"/>
                <a:gd name="T27" fmla="*/ 622 h 665"/>
                <a:gd name="T28" fmla="*/ 447 w 801"/>
                <a:gd name="T29" fmla="*/ 609 h 665"/>
                <a:gd name="T30" fmla="*/ 391 w 801"/>
                <a:gd name="T31" fmla="*/ 610 h 665"/>
                <a:gd name="T32" fmla="*/ 390 w 801"/>
                <a:gd name="T33" fmla="*/ 639 h 665"/>
                <a:gd name="T34" fmla="*/ 272 w 801"/>
                <a:gd name="T35" fmla="*/ 665 h 665"/>
                <a:gd name="T36" fmla="*/ 262 w 801"/>
                <a:gd name="T37" fmla="*/ 564 h 665"/>
                <a:gd name="T38" fmla="*/ 12 w 801"/>
                <a:gd name="T39" fmla="*/ 409 h 665"/>
                <a:gd name="T40" fmla="*/ 0 w 801"/>
                <a:gd name="T41" fmla="*/ 298 h 665"/>
                <a:gd name="T42" fmla="*/ 300 w 801"/>
                <a:gd name="T43" fmla="*/ 154 h 665"/>
                <a:gd name="T44" fmla="*/ 332 w 801"/>
                <a:gd name="T45" fmla="*/ 166 h 665"/>
                <a:gd name="T46" fmla="*/ 383 w 801"/>
                <a:gd name="T47" fmla="*/ 138 h 665"/>
                <a:gd name="T48" fmla="*/ 469 w 801"/>
                <a:gd name="T49" fmla="*/ 0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01" h="665">
                  <a:moveTo>
                    <a:pt x="469" y="0"/>
                  </a:moveTo>
                  <a:lnTo>
                    <a:pt x="639" y="4"/>
                  </a:lnTo>
                  <a:lnTo>
                    <a:pt x="682" y="136"/>
                  </a:lnTo>
                  <a:lnTo>
                    <a:pt x="696" y="287"/>
                  </a:lnTo>
                  <a:lnTo>
                    <a:pt x="784" y="318"/>
                  </a:lnTo>
                  <a:lnTo>
                    <a:pt x="801" y="503"/>
                  </a:lnTo>
                  <a:lnTo>
                    <a:pt x="720" y="529"/>
                  </a:lnTo>
                  <a:lnTo>
                    <a:pt x="662" y="496"/>
                  </a:lnTo>
                  <a:lnTo>
                    <a:pt x="631" y="500"/>
                  </a:lnTo>
                  <a:lnTo>
                    <a:pt x="595" y="538"/>
                  </a:lnTo>
                  <a:lnTo>
                    <a:pt x="552" y="506"/>
                  </a:lnTo>
                  <a:lnTo>
                    <a:pt x="503" y="574"/>
                  </a:lnTo>
                  <a:lnTo>
                    <a:pt x="489" y="622"/>
                  </a:lnTo>
                  <a:lnTo>
                    <a:pt x="459" y="622"/>
                  </a:lnTo>
                  <a:lnTo>
                    <a:pt x="447" y="609"/>
                  </a:lnTo>
                  <a:lnTo>
                    <a:pt x="391" y="610"/>
                  </a:lnTo>
                  <a:lnTo>
                    <a:pt x="390" y="639"/>
                  </a:lnTo>
                  <a:lnTo>
                    <a:pt x="272" y="665"/>
                  </a:lnTo>
                  <a:lnTo>
                    <a:pt x="262" y="564"/>
                  </a:lnTo>
                  <a:lnTo>
                    <a:pt x="12" y="409"/>
                  </a:lnTo>
                  <a:lnTo>
                    <a:pt x="0" y="298"/>
                  </a:lnTo>
                  <a:lnTo>
                    <a:pt x="300" y="154"/>
                  </a:lnTo>
                  <a:lnTo>
                    <a:pt x="332" y="166"/>
                  </a:lnTo>
                  <a:lnTo>
                    <a:pt x="383" y="138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76551" name="Freeform 71"/>
            <p:cNvSpPr>
              <a:spLocks noChangeAspect="1"/>
            </p:cNvSpPr>
            <p:nvPr/>
          </p:nvSpPr>
          <p:spPr bwMode="auto">
            <a:xfrm>
              <a:off x="3983" y="1492"/>
              <a:ext cx="117" cy="81"/>
            </a:xfrm>
            <a:custGeom>
              <a:avLst/>
              <a:gdLst>
                <a:gd name="T0" fmla="*/ 133 w 646"/>
                <a:gd name="T1" fmla="*/ 95 h 449"/>
                <a:gd name="T2" fmla="*/ 250 w 646"/>
                <a:gd name="T3" fmla="*/ 110 h 449"/>
                <a:gd name="T4" fmla="*/ 305 w 646"/>
                <a:gd name="T5" fmla="*/ 0 h 449"/>
                <a:gd name="T6" fmla="*/ 646 w 646"/>
                <a:gd name="T7" fmla="*/ 373 h 449"/>
                <a:gd name="T8" fmla="*/ 561 w 646"/>
                <a:gd name="T9" fmla="*/ 380 h 449"/>
                <a:gd name="T10" fmla="*/ 580 w 646"/>
                <a:gd name="T11" fmla="*/ 410 h 449"/>
                <a:gd name="T12" fmla="*/ 547 w 646"/>
                <a:gd name="T13" fmla="*/ 438 h 449"/>
                <a:gd name="T14" fmla="*/ 509 w 646"/>
                <a:gd name="T15" fmla="*/ 438 h 449"/>
                <a:gd name="T16" fmla="*/ 419 w 646"/>
                <a:gd name="T17" fmla="*/ 409 h 449"/>
                <a:gd name="T18" fmla="*/ 48 w 646"/>
                <a:gd name="T19" fmla="*/ 449 h 449"/>
                <a:gd name="T20" fmla="*/ 0 w 646"/>
                <a:gd name="T21" fmla="*/ 365 h 449"/>
                <a:gd name="T22" fmla="*/ 74 w 646"/>
                <a:gd name="T23" fmla="*/ 143 h 449"/>
                <a:gd name="T24" fmla="*/ 98 w 646"/>
                <a:gd name="T25" fmla="*/ 113 h 449"/>
                <a:gd name="T26" fmla="*/ 133 w 646"/>
                <a:gd name="T27" fmla="*/ 95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46" h="449">
                  <a:moveTo>
                    <a:pt x="133" y="95"/>
                  </a:moveTo>
                  <a:lnTo>
                    <a:pt x="250" y="110"/>
                  </a:lnTo>
                  <a:lnTo>
                    <a:pt x="305" y="0"/>
                  </a:lnTo>
                  <a:lnTo>
                    <a:pt x="646" y="373"/>
                  </a:lnTo>
                  <a:lnTo>
                    <a:pt x="561" y="380"/>
                  </a:lnTo>
                  <a:lnTo>
                    <a:pt x="580" y="410"/>
                  </a:lnTo>
                  <a:lnTo>
                    <a:pt x="547" y="438"/>
                  </a:lnTo>
                  <a:lnTo>
                    <a:pt x="509" y="438"/>
                  </a:lnTo>
                  <a:lnTo>
                    <a:pt x="419" y="409"/>
                  </a:lnTo>
                  <a:lnTo>
                    <a:pt x="48" y="449"/>
                  </a:lnTo>
                  <a:lnTo>
                    <a:pt x="0" y="365"/>
                  </a:lnTo>
                  <a:lnTo>
                    <a:pt x="74" y="143"/>
                  </a:lnTo>
                  <a:lnTo>
                    <a:pt x="98" y="113"/>
                  </a:lnTo>
                  <a:lnTo>
                    <a:pt x="133" y="95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76552" name="Freeform 72"/>
            <p:cNvSpPr>
              <a:spLocks noChangeAspect="1"/>
            </p:cNvSpPr>
            <p:nvPr/>
          </p:nvSpPr>
          <p:spPr bwMode="auto">
            <a:xfrm>
              <a:off x="3875" y="1363"/>
              <a:ext cx="170" cy="203"/>
            </a:xfrm>
            <a:custGeom>
              <a:avLst/>
              <a:gdLst>
                <a:gd name="T0" fmla="*/ 0 w 944"/>
                <a:gd name="T1" fmla="*/ 379 h 1124"/>
                <a:gd name="T2" fmla="*/ 68 w 944"/>
                <a:gd name="T3" fmla="*/ 314 h 1124"/>
                <a:gd name="T4" fmla="*/ 94 w 944"/>
                <a:gd name="T5" fmla="*/ 270 h 1124"/>
                <a:gd name="T6" fmla="*/ 150 w 944"/>
                <a:gd name="T7" fmla="*/ 270 h 1124"/>
                <a:gd name="T8" fmla="*/ 187 w 944"/>
                <a:gd name="T9" fmla="*/ 239 h 1124"/>
                <a:gd name="T10" fmla="*/ 247 w 944"/>
                <a:gd name="T11" fmla="*/ 234 h 1124"/>
                <a:gd name="T12" fmla="*/ 271 w 944"/>
                <a:gd name="T13" fmla="*/ 258 h 1124"/>
                <a:gd name="T14" fmla="*/ 306 w 944"/>
                <a:gd name="T15" fmla="*/ 260 h 1124"/>
                <a:gd name="T16" fmla="*/ 319 w 944"/>
                <a:gd name="T17" fmla="*/ 238 h 1124"/>
                <a:gd name="T18" fmla="*/ 398 w 944"/>
                <a:gd name="T19" fmla="*/ 245 h 1124"/>
                <a:gd name="T20" fmla="*/ 409 w 944"/>
                <a:gd name="T21" fmla="*/ 255 h 1124"/>
                <a:gd name="T22" fmla="*/ 647 w 944"/>
                <a:gd name="T23" fmla="*/ 66 h 1124"/>
                <a:gd name="T24" fmla="*/ 660 w 944"/>
                <a:gd name="T25" fmla="*/ 0 h 1124"/>
                <a:gd name="T26" fmla="*/ 743 w 944"/>
                <a:gd name="T27" fmla="*/ 30 h 1124"/>
                <a:gd name="T28" fmla="*/ 744 w 944"/>
                <a:gd name="T29" fmla="*/ 211 h 1124"/>
                <a:gd name="T30" fmla="*/ 780 w 944"/>
                <a:gd name="T31" fmla="*/ 221 h 1124"/>
                <a:gd name="T32" fmla="*/ 798 w 944"/>
                <a:gd name="T33" fmla="*/ 341 h 1124"/>
                <a:gd name="T34" fmla="*/ 887 w 944"/>
                <a:gd name="T35" fmla="*/ 351 h 1124"/>
                <a:gd name="T36" fmla="*/ 944 w 944"/>
                <a:gd name="T37" fmla="*/ 341 h 1124"/>
                <a:gd name="T38" fmla="*/ 696 w 944"/>
                <a:gd name="T39" fmla="*/ 606 h 1124"/>
                <a:gd name="T40" fmla="*/ 723 w 944"/>
                <a:gd name="T41" fmla="*/ 664 h 1124"/>
                <a:gd name="T42" fmla="*/ 711 w 944"/>
                <a:gd name="T43" fmla="*/ 706 h 1124"/>
                <a:gd name="T44" fmla="*/ 734 w 944"/>
                <a:gd name="T45" fmla="*/ 806 h 1124"/>
                <a:gd name="T46" fmla="*/ 699 w 944"/>
                <a:gd name="T47" fmla="*/ 825 h 1124"/>
                <a:gd name="T48" fmla="*/ 675 w 944"/>
                <a:gd name="T49" fmla="*/ 855 h 1124"/>
                <a:gd name="T50" fmla="*/ 598 w 944"/>
                <a:gd name="T51" fmla="*/ 1080 h 1124"/>
                <a:gd name="T52" fmla="*/ 542 w 944"/>
                <a:gd name="T53" fmla="*/ 1124 h 1124"/>
                <a:gd name="T54" fmla="*/ 520 w 944"/>
                <a:gd name="T55" fmla="*/ 1124 h 1124"/>
                <a:gd name="T56" fmla="*/ 465 w 944"/>
                <a:gd name="T57" fmla="*/ 1085 h 1124"/>
                <a:gd name="T58" fmla="*/ 448 w 944"/>
                <a:gd name="T59" fmla="*/ 1104 h 1124"/>
                <a:gd name="T60" fmla="*/ 398 w 944"/>
                <a:gd name="T61" fmla="*/ 1104 h 1124"/>
                <a:gd name="T62" fmla="*/ 290 w 944"/>
                <a:gd name="T63" fmla="*/ 1021 h 1124"/>
                <a:gd name="T64" fmla="*/ 153 w 944"/>
                <a:gd name="T65" fmla="*/ 1024 h 1124"/>
                <a:gd name="T66" fmla="*/ 75 w 944"/>
                <a:gd name="T67" fmla="*/ 863 h 1124"/>
                <a:gd name="T68" fmla="*/ 32 w 944"/>
                <a:gd name="T69" fmla="*/ 859 h 1124"/>
                <a:gd name="T70" fmla="*/ 30 w 944"/>
                <a:gd name="T71" fmla="*/ 830 h 1124"/>
                <a:gd name="T72" fmla="*/ 48 w 944"/>
                <a:gd name="T73" fmla="*/ 813 h 1124"/>
                <a:gd name="T74" fmla="*/ 38 w 944"/>
                <a:gd name="T75" fmla="*/ 735 h 1124"/>
                <a:gd name="T76" fmla="*/ 0 w 944"/>
                <a:gd name="T77" fmla="*/ 708 h 1124"/>
                <a:gd name="T78" fmla="*/ 0 w 944"/>
                <a:gd name="T79" fmla="*/ 667 h 1124"/>
                <a:gd name="T80" fmla="*/ 35 w 944"/>
                <a:gd name="T81" fmla="*/ 633 h 1124"/>
                <a:gd name="T82" fmla="*/ 0 w 944"/>
                <a:gd name="T83" fmla="*/ 379 h 1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44" h="1124">
                  <a:moveTo>
                    <a:pt x="0" y="379"/>
                  </a:moveTo>
                  <a:lnTo>
                    <a:pt x="68" y="314"/>
                  </a:lnTo>
                  <a:lnTo>
                    <a:pt x="94" y="270"/>
                  </a:lnTo>
                  <a:lnTo>
                    <a:pt x="150" y="270"/>
                  </a:lnTo>
                  <a:lnTo>
                    <a:pt x="187" y="239"/>
                  </a:lnTo>
                  <a:lnTo>
                    <a:pt x="247" y="234"/>
                  </a:lnTo>
                  <a:lnTo>
                    <a:pt x="271" y="258"/>
                  </a:lnTo>
                  <a:lnTo>
                    <a:pt x="306" y="260"/>
                  </a:lnTo>
                  <a:lnTo>
                    <a:pt x="319" y="238"/>
                  </a:lnTo>
                  <a:lnTo>
                    <a:pt x="398" y="245"/>
                  </a:lnTo>
                  <a:lnTo>
                    <a:pt x="409" y="255"/>
                  </a:lnTo>
                  <a:lnTo>
                    <a:pt x="647" y="66"/>
                  </a:lnTo>
                  <a:lnTo>
                    <a:pt x="660" y="0"/>
                  </a:lnTo>
                  <a:lnTo>
                    <a:pt x="743" y="30"/>
                  </a:lnTo>
                  <a:lnTo>
                    <a:pt x="744" y="211"/>
                  </a:lnTo>
                  <a:lnTo>
                    <a:pt x="780" y="221"/>
                  </a:lnTo>
                  <a:lnTo>
                    <a:pt x="798" y="341"/>
                  </a:lnTo>
                  <a:lnTo>
                    <a:pt x="887" y="351"/>
                  </a:lnTo>
                  <a:lnTo>
                    <a:pt x="944" y="341"/>
                  </a:lnTo>
                  <a:lnTo>
                    <a:pt x="696" y="606"/>
                  </a:lnTo>
                  <a:lnTo>
                    <a:pt x="723" y="664"/>
                  </a:lnTo>
                  <a:lnTo>
                    <a:pt x="711" y="706"/>
                  </a:lnTo>
                  <a:lnTo>
                    <a:pt x="734" y="806"/>
                  </a:lnTo>
                  <a:lnTo>
                    <a:pt x="699" y="825"/>
                  </a:lnTo>
                  <a:lnTo>
                    <a:pt x="675" y="855"/>
                  </a:lnTo>
                  <a:lnTo>
                    <a:pt x="598" y="1080"/>
                  </a:lnTo>
                  <a:lnTo>
                    <a:pt x="542" y="1124"/>
                  </a:lnTo>
                  <a:lnTo>
                    <a:pt x="520" y="1124"/>
                  </a:lnTo>
                  <a:lnTo>
                    <a:pt x="465" y="1085"/>
                  </a:lnTo>
                  <a:lnTo>
                    <a:pt x="448" y="1104"/>
                  </a:lnTo>
                  <a:lnTo>
                    <a:pt x="398" y="1104"/>
                  </a:lnTo>
                  <a:lnTo>
                    <a:pt x="290" y="1021"/>
                  </a:lnTo>
                  <a:lnTo>
                    <a:pt x="153" y="1024"/>
                  </a:lnTo>
                  <a:lnTo>
                    <a:pt x="75" y="863"/>
                  </a:lnTo>
                  <a:lnTo>
                    <a:pt x="32" y="859"/>
                  </a:lnTo>
                  <a:lnTo>
                    <a:pt x="30" y="830"/>
                  </a:lnTo>
                  <a:lnTo>
                    <a:pt x="48" y="813"/>
                  </a:lnTo>
                  <a:lnTo>
                    <a:pt x="38" y="735"/>
                  </a:lnTo>
                  <a:lnTo>
                    <a:pt x="0" y="708"/>
                  </a:lnTo>
                  <a:lnTo>
                    <a:pt x="0" y="667"/>
                  </a:lnTo>
                  <a:lnTo>
                    <a:pt x="35" y="633"/>
                  </a:lnTo>
                  <a:lnTo>
                    <a:pt x="0" y="379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276553" name="Group 73"/>
          <p:cNvGrpSpPr>
            <a:grpSpLocks/>
          </p:cNvGrpSpPr>
          <p:nvPr/>
        </p:nvGrpSpPr>
        <p:grpSpPr bwMode="auto">
          <a:xfrm>
            <a:off x="7275513" y="2233613"/>
            <a:ext cx="493712" cy="614362"/>
            <a:chOff x="4499" y="1407"/>
            <a:chExt cx="311" cy="387"/>
          </a:xfrm>
        </p:grpSpPr>
        <p:sp>
          <p:nvSpPr>
            <p:cNvPr id="276554" name="Freeform 74"/>
            <p:cNvSpPr>
              <a:spLocks noChangeAspect="1"/>
            </p:cNvSpPr>
            <p:nvPr/>
          </p:nvSpPr>
          <p:spPr bwMode="auto">
            <a:xfrm>
              <a:off x="4533" y="1427"/>
              <a:ext cx="64" cy="151"/>
            </a:xfrm>
            <a:custGeom>
              <a:avLst/>
              <a:gdLst>
                <a:gd name="T0" fmla="*/ 241 w 351"/>
                <a:gd name="T1" fmla="*/ 0 h 834"/>
                <a:gd name="T2" fmla="*/ 297 w 351"/>
                <a:gd name="T3" fmla="*/ 39 h 834"/>
                <a:gd name="T4" fmla="*/ 351 w 351"/>
                <a:gd name="T5" fmla="*/ 130 h 834"/>
                <a:gd name="T6" fmla="*/ 345 w 351"/>
                <a:gd name="T7" fmla="*/ 269 h 834"/>
                <a:gd name="T8" fmla="*/ 317 w 351"/>
                <a:gd name="T9" fmla="*/ 286 h 834"/>
                <a:gd name="T10" fmla="*/ 294 w 351"/>
                <a:gd name="T11" fmla="*/ 322 h 834"/>
                <a:gd name="T12" fmla="*/ 300 w 351"/>
                <a:gd name="T13" fmla="*/ 397 h 834"/>
                <a:gd name="T14" fmla="*/ 273 w 351"/>
                <a:gd name="T15" fmla="*/ 425 h 834"/>
                <a:gd name="T16" fmla="*/ 264 w 351"/>
                <a:gd name="T17" fmla="*/ 454 h 834"/>
                <a:gd name="T18" fmla="*/ 297 w 351"/>
                <a:gd name="T19" fmla="*/ 503 h 834"/>
                <a:gd name="T20" fmla="*/ 249 w 351"/>
                <a:gd name="T21" fmla="*/ 584 h 834"/>
                <a:gd name="T22" fmla="*/ 258 w 351"/>
                <a:gd name="T23" fmla="*/ 659 h 834"/>
                <a:gd name="T24" fmla="*/ 201 w 351"/>
                <a:gd name="T25" fmla="*/ 762 h 834"/>
                <a:gd name="T26" fmla="*/ 163 w 351"/>
                <a:gd name="T27" fmla="*/ 834 h 834"/>
                <a:gd name="T28" fmla="*/ 139 w 351"/>
                <a:gd name="T29" fmla="*/ 834 h 834"/>
                <a:gd name="T30" fmla="*/ 114 w 351"/>
                <a:gd name="T31" fmla="*/ 792 h 834"/>
                <a:gd name="T32" fmla="*/ 17 w 351"/>
                <a:gd name="T33" fmla="*/ 782 h 834"/>
                <a:gd name="T34" fmla="*/ 0 w 351"/>
                <a:gd name="T35" fmla="*/ 753 h 834"/>
                <a:gd name="T36" fmla="*/ 28 w 351"/>
                <a:gd name="T37" fmla="*/ 633 h 834"/>
                <a:gd name="T38" fmla="*/ 125 w 351"/>
                <a:gd name="T39" fmla="*/ 609 h 834"/>
                <a:gd name="T40" fmla="*/ 133 w 351"/>
                <a:gd name="T41" fmla="*/ 517 h 834"/>
                <a:gd name="T42" fmla="*/ 153 w 351"/>
                <a:gd name="T43" fmla="*/ 351 h 834"/>
                <a:gd name="T44" fmla="*/ 241 w 351"/>
                <a:gd name="T45" fmla="*/ 0 h 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51" h="834">
                  <a:moveTo>
                    <a:pt x="241" y="0"/>
                  </a:moveTo>
                  <a:lnTo>
                    <a:pt x="297" y="39"/>
                  </a:lnTo>
                  <a:lnTo>
                    <a:pt x="351" y="130"/>
                  </a:lnTo>
                  <a:lnTo>
                    <a:pt x="345" y="269"/>
                  </a:lnTo>
                  <a:lnTo>
                    <a:pt x="317" y="286"/>
                  </a:lnTo>
                  <a:lnTo>
                    <a:pt x="294" y="322"/>
                  </a:lnTo>
                  <a:lnTo>
                    <a:pt x="300" y="397"/>
                  </a:lnTo>
                  <a:lnTo>
                    <a:pt x="273" y="425"/>
                  </a:lnTo>
                  <a:lnTo>
                    <a:pt x="264" y="454"/>
                  </a:lnTo>
                  <a:lnTo>
                    <a:pt x="297" y="503"/>
                  </a:lnTo>
                  <a:lnTo>
                    <a:pt x="249" y="584"/>
                  </a:lnTo>
                  <a:lnTo>
                    <a:pt x="258" y="659"/>
                  </a:lnTo>
                  <a:lnTo>
                    <a:pt x="201" y="762"/>
                  </a:lnTo>
                  <a:lnTo>
                    <a:pt x="163" y="834"/>
                  </a:lnTo>
                  <a:lnTo>
                    <a:pt x="139" y="834"/>
                  </a:lnTo>
                  <a:lnTo>
                    <a:pt x="114" y="792"/>
                  </a:lnTo>
                  <a:lnTo>
                    <a:pt x="17" y="782"/>
                  </a:lnTo>
                  <a:lnTo>
                    <a:pt x="0" y="753"/>
                  </a:lnTo>
                  <a:lnTo>
                    <a:pt x="28" y="633"/>
                  </a:lnTo>
                  <a:lnTo>
                    <a:pt x="125" y="609"/>
                  </a:lnTo>
                  <a:lnTo>
                    <a:pt x="133" y="517"/>
                  </a:lnTo>
                  <a:lnTo>
                    <a:pt x="153" y="351"/>
                  </a:lnTo>
                  <a:lnTo>
                    <a:pt x="241" y="0"/>
                  </a:lnTo>
                  <a:close/>
                </a:path>
              </a:pathLst>
            </a:custGeom>
            <a:solidFill>
              <a:srgbClr val="964B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76555" name="Freeform 75"/>
            <p:cNvSpPr>
              <a:spLocks noChangeAspect="1"/>
            </p:cNvSpPr>
            <p:nvPr/>
          </p:nvSpPr>
          <p:spPr bwMode="auto">
            <a:xfrm>
              <a:off x="4558" y="1532"/>
              <a:ext cx="117" cy="59"/>
            </a:xfrm>
            <a:custGeom>
              <a:avLst/>
              <a:gdLst>
                <a:gd name="T0" fmla="*/ 0 w 644"/>
                <a:gd name="T1" fmla="*/ 271 h 324"/>
                <a:gd name="T2" fmla="*/ 224 w 644"/>
                <a:gd name="T3" fmla="*/ 324 h 324"/>
                <a:gd name="T4" fmla="*/ 296 w 644"/>
                <a:gd name="T5" fmla="*/ 304 h 324"/>
                <a:gd name="T6" fmla="*/ 624 w 644"/>
                <a:gd name="T7" fmla="*/ 324 h 324"/>
                <a:gd name="T8" fmla="*/ 644 w 644"/>
                <a:gd name="T9" fmla="*/ 109 h 324"/>
                <a:gd name="T10" fmla="*/ 531 w 644"/>
                <a:gd name="T11" fmla="*/ 74 h 324"/>
                <a:gd name="T12" fmla="*/ 447 w 644"/>
                <a:gd name="T13" fmla="*/ 89 h 324"/>
                <a:gd name="T14" fmla="*/ 380 w 644"/>
                <a:gd name="T15" fmla="*/ 79 h 324"/>
                <a:gd name="T16" fmla="*/ 319 w 644"/>
                <a:gd name="T17" fmla="*/ 55 h 324"/>
                <a:gd name="T18" fmla="*/ 263 w 644"/>
                <a:gd name="T19" fmla="*/ 55 h 324"/>
                <a:gd name="T20" fmla="*/ 217 w 644"/>
                <a:gd name="T21" fmla="*/ 66 h 324"/>
                <a:gd name="T22" fmla="*/ 112 w 644"/>
                <a:gd name="T23" fmla="*/ 0 h 324"/>
                <a:gd name="T24" fmla="*/ 119 w 644"/>
                <a:gd name="T25" fmla="*/ 79 h 324"/>
                <a:gd name="T26" fmla="*/ 22 w 644"/>
                <a:gd name="T27" fmla="*/ 252 h 324"/>
                <a:gd name="T28" fmla="*/ 2 w 644"/>
                <a:gd name="T29" fmla="*/ 247 h 324"/>
                <a:gd name="T30" fmla="*/ 0 w 644"/>
                <a:gd name="T31" fmla="*/ 271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44" h="324">
                  <a:moveTo>
                    <a:pt x="0" y="271"/>
                  </a:moveTo>
                  <a:lnTo>
                    <a:pt x="224" y="324"/>
                  </a:lnTo>
                  <a:lnTo>
                    <a:pt x="296" y="304"/>
                  </a:lnTo>
                  <a:lnTo>
                    <a:pt x="624" y="324"/>
                  </a:lnTo>
                  <a:lnTo>
                    <a:pt x="644" y="109"/>
                  </a:lnTo>
                  <a:lnTo>
                    <a:pt x="531" y="74"/>
                  </a:lnTo>
                  <a:lnTo>
                    <a:pt x="447" y="89"/>
                  </a:lnTo>
                  <a:lnTo>
                    <a:pt x="380" y="79"/>
                  </a:lnTo>
                  <a:lnTo>
                    <a:pt x="319" y="55"/>
                  </a:lnTo>
                  <a:lnTo>
                    <a:pt x="263" y="55"/>
                  </a:lnTo>
                  <a:lnTo>
                    <a:pt x="217" y="66"/>
                  </a:lnTo>
                  <a:lnTo>
                    <a:pt x="112" y="0"/>
                  </a:lnTo>
                  <a:lnTo>
                    <a:pt x="119" y="79"/>
                  </a:lnTo>
                  <a:lnTo>
                    <a:pt x="22" y="252"/>
                  </a:lnTo>
                  <a:lnTo>
                    <a:pt x="2" y="247"/>
                  </a:lnTo>
                  <a:lnTo>
                    <a:pt x="0" y="271"/>
                  </a:lnTo>
                  <a:close/>
                </a:path>
              </a:pathLst>
            </a:custGeom>
            <a:solidFill>
              <a:srgbClr val="964B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76556" name="Freeform 76"/>
            <p:cNvSpPr>
              <a:spLocks noChangeAspect="1"/>
            </p:cNvSpPr>
            <p:nvPr/>
          </p:nvSpPr>
          <p:spPr bwMode="auto">
            <a:xfrm>
              <a:off x="4499" y="1424"/>
              <a:ext cx="77" cy="113"/>
            </a:xfrm>
            <a:custGeom>
              <a:avLst/>
              <a:gdLst>
                <a:gd name="T0" fmla="*/ 0 w 430"/>
                <a:gd name="T1" fmla="*/ 480 h 619"/>
                <a:gd name="T2" fmla="*/ 75 w 430"/>
                <a:gd name="T3" fmla="*/ 380 h 619"/>
                <a:gd name="T4" fmla="*/ 123 w 430"/>
                <a:gd name="T5" fmla="*/ 384 h 619"/>
                <a:gd name="T6" fmla="*/ 134 w 430"/>
                <a:gd name="T7" fmla="*/ 378 h 619"/>
                <a:gd name="T8" fmla="*/ 136 w 430"/>
                <a:gd name="T9" fmla="*/ 361 h 619"/>
                <a:gd name="T10" fmla="*/ 123 w 430"/>
                <a:gd name="T11" fmla="*/ 339 h 619"/>
                <a:gd name="T12" fmla="*/ 128 w 430"/>
                <a:gd name="T13" fmla="*/ 322 h 619"/>
                <a:gd name="T14" fmla="*/ 187 w 430"/>
                <a:gd name="T15" fmla="*/ 256 h 619"/>
                <a:gd name="T16" fmla="*/ 161 w 430"/>
                <a:gd name="T17" fmla="*/ 119 h 619"/>
                <a:gd name="T18" fmla="*/ 170 w 430"/>
                <a:gd name="T19" fmla="*/ 108 h 619"/>
                <a:gd name="T20" fmla="*/ 205 w 430"/>
                <a:gd name="T21" fmla="*/ 82 h 619"/>
                <a:gd name="T22" fmla="*/ 258 w 430"/>
                <a:gd name="T23" fmla="*/ 86 h 619"/>
                <a:gd name="T24" fmla="*/ 337 w 430"/>
                <a:gd name="T25" fmla="*/ 33 h 619"/>
                <a:gd name="T26" fmla="*/ 408 w 430"/>
                <a:gd name="T27" fmla="*/ 0 h 619"/>
                <a:gd name="T28" fmla="*/ 430 w 430"/>
                <a:gd name="T29" fmla="*/ 13 h 619"/>
                <a:gd name="T30" fmla="*/ 347 w 430"/>
                <a:gd name="T31" fmla="*/ 355 h 619"/>
                <a:gd name="T32" fmla="*/ 325 w 430"/>
                <a:gd name="T33" fmla="*/ 523 h 619"/>
                <a:gd name="T34" fmla="*/ 317 w 430"/>
                <a:gd name="T35" fmla="*/ 619 h 619"/>
                <a:gd name="T36" fmla="*/ 208 w 430"/>
                <a:gd name="T37" fmla="*/ 489 h 619"/>
                <a:gd name="T38" fmla="*/ 141 w 430"/>
                <a:gd name="T39" fmla="*/ 519 h 619"/>
                <a:gd name="T40" fmla="*/ 99 w 430"/>
                <a:gd name="T41" fmla="*/ 525 h 619"/>
                <a:gd name="T42" fmla="*/ 78 w 430"/>
                <a:gd name="T43" fmla="*/ 489 h 619"/>
                <a:gd name="T44" fmla="*/ 53 w 430"/>
                <a:gd name="T45" fmla="*/ 494 h 619"/>
                <a:gd name="T46" fmla="*/ 30 w 430"/>
                <a:gd name="T47" fmla="*/ 507 h 619"/>
                <a:gd name="T48" fmla="*/ 6 w 430"/>
                <a:gd name="T49" fmla="*/ 504 h 619"/>
                <a:gd name="T50" fmla="*/ 0 w 430"/>
                <a:gd name="T51" fmla="*/ 480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30" h="619">
                  <a:moveTo>
                    <a:pt x="0" y="480"/>
                  </a:moveTo>
                  <a:lnTo>
                    <a:pt x="75" y="380"/>
                  </a:lnTo>
                  <a:lnTo>
                    <a:pt x="123" y="384"/>
                  </a:lnTo>
                  <a:lnTo>
                    <a:pt x="134" y="378"/>
                  </a:lnTo>
                  <a:lnTo>
                    <a:pt x="136" y="361"/>
                  </a:lnTo>
                  <a:lnTo>
                    <a:pt x="123" y="339"/>
                  </a:lnTo>
                  <a:lnTo>
                    <a:pt x="128" y="322"/>
                  </a:lnTo>
                  <a:lnTo>
                    <a:pt x="187" y="256"/>
                  </a:lnTo>
                  <a:lnTo>
                    <a:pt x="161" y="119"/>
                  </a:lnTo>
                  <a:lnTo>
                    <a:pt x="170" y="108"/>
                  </a:lnTo>
                  <a:lnTo>
                    <a:pt x="205" y="82"/>
                  </a:lnTo>
                  <a:lnTo>
                    <a:pt x="258" y="86"/>
                  </a:lnTo>
                  <a:lnTo>
                    <a:pt x="337" y="33"/>
                  </a:lnTo>
                  <a:lnTo>
                    <a:pt x="408" y="0"/>
                  </a:lnTo>
                  <a:lnTo>
                    <a:pt x="430" y="13"/>
                  </a:lnTo>
                  <a:lnTo>
                    <a:pt x="347" y="355"/>
                  </a:lnTo>
                  <a:lnTo>
                    <a:pt x="325" y="523"/>
                  </a:lnTo>
                  <a:lnTo>
                    <a:pt x="317" y="619"/>
                  </a:lnTo>
                  <a:lnTo>
                    <a:pt x="208" y="489"/>
                  </a:lnTo>
                  <a:lnTo>
                    <a:pt x="141" y="519"/>
                  </a:lnTo>
                  <a:lnTo>
                    <a:pt x="99" y="525"/>
                  </a:lnTo>
                  <a:lnTo>
                    <a:pt x="78" y="489"/>
                  </a:lnTo>
                  <a:lnTo>
                    <a:pt x="53" y="494"/>
                  </a:lnTo>
                  <a:lnTo>
                    <a:pt x="30" y="507"/>
                  </a:lnTo>
                  <a:lnTo>
                    <a:pt x="6" y="504"/>
                  </a:lnTo>
                  <a:lnTo>
                    <a:pt x="0" y="480"/>
                  </a:lnTo>
                  <a:close/>
                </a:path>
              </a:pathLst>
            </a:custGeom>
            <a:solidFill>
              <a:srgbClr val="964B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76557" name="Freeform 77"/>
            <p:cNvSpPr>
              <a:spLocks noChangeAspect="1"/>
            </p:cNvSpPr>
            <p:nvPr/>
          </p:nvSpPr>
          <p:spPr bwMode="auto">
            <a:xfrm>
              <a:off x="4578" y="1407"/>
              <a:ext cx="187" cy="145"/>
            </a:xfrm>
            <a:custGeom>
              <a:avLst/>
              <a:gdLst>
                <a:gd name="T0" fmla="*/ 1030 w 1030"/>
                <a:gd name="T1" fmla="*/ 579 h 803"/>
                <a:gd name="T2" fmla="*/ 986 w 1030"/>
                <a:gd name="T3" fmla="*/ 633 h 803"/>
                <a:gd name="T4" fmla="*/ 877 w 1030"/>
                <a:gd name="T5" fmla="*/ 635 h 803"/>
                <a:gd name="T6" fmla="*/ 788 w 1030"/>
                <a:gd name="T7" fmla="*/ 582 h 803"/>
                <a:gd name="T8" fmla="*/ 747 w 1030"/>
                <a:gd name="T9" fmla="*/ 585 h 803"/>
                <a:gd name="T10" fmla="*/ 683 w 1030"/>
                <a:gd name="T11" fmla="*/ 642 h 803"/>
                <a:gd name="T12" fmla="*/ 620 w 1030"/>
                <a:gd name="T13" fmla="*/ 699 h 803"/>
                <a:gd name="T14" fmla="*/ 552 w 1030"/>
                <a:gd name="T15" fmla="*/ 758 h 803"/>
                <a:gd name="T16" fmla="*/ 534 w 1030"/>
                <a:gd name="T17" fmla="*/ 803 h 803"/>
                <a:gd name="T18" fmla="*/ 468 w 1030"/>
                <a:gd name="T19" fmla="*/ 782 h 803"/>
                <a:gd name="T20" fmla="*/ 418 w 1030"/>
                <a:gd name="T21" fmla="*/ 768 h 803"/>
                <a:gd name="T22" fmla="*/ 343 w 1030"/>
                <a:gd name="T23" fmla="*/ 781 h 803"/>
                <a:gd name="T24" fmla="*/ 271 w 1030"/>
                <a:gd name="T25" fmla="*/ 772 h 803"/>
                <a:gd name="T26" fmla="*/ 212 w 1030"/>
                <a:gd name="T27" fmla="*/ 748 h 803"/>
                <a:gd name="T28" fmla="*/ 145 w 1030"/>
                <a:gd name="T29" fmla="*/ 746 h 803"/>
                <a:gd name="T30" fmla="*/ 104 w 1030"/>
                <a:gd name="T31" fmla="*/ 761 h 803"/>
                <a:gd name="T32" fmla="*/ 0 w 1030"/>
                <a:gd name="T33" fmla="*/ 693 h 803"/>
                <a:gd name="T34" fmla="*/ 44 w 1030"/>
                <a:gd name="T35" fmla="*/ 612 h 803"/>
                <a:gd name="T36" fmla="*/ 16 w 1030"/>
                <a:gd name="T37" fmla="*/ 569 h 803"/>
                <a:gd name="T38" fmla="*/ 21 w 1030"/>
                <a:gd name="T39" fmla="*/ 537 h 803"/>
                <a:gd name="T40" fmla="*/ 48 w 1030"/>
                <a:gd name="T41" fmla="*/ 510 h 803"/>
                <a:gd name="T42" fmla="*/ 44 w 1030"/>
                <a:gd name="T43" fmla="*/ 436 h 803"/>
                <a:gd name="T44" fmla="*/ 66 w 1030"/>
                <a:gd name="T45" fmla="*/ 399 h 803"/>
                <a:gd name="T46" fmla="*/ 139 w 1030"/>
                <a:gd name="T47" fmla="*/ 353 h 803"/>
                <a:gd name="T48" fmla="*/ 168 w 1030"/>
                <a:gd name="T49" fmla="*/ 324 h 803"/>
                <a:gd name="T50" fmla="*/ 188 w 1030"/>
                <a:gd name="T51" fmla="*/ 325 h 803"/>
                <a:gd name="T52" fmla="*/ 194 w 1030"/>
                <a:gd name="T53" fmla="*/ 349 h 803"/>
                <a:gd name="T54" fmla="*/ 222 w 1030"/>
                <a:gd name="T55" fmla="*/ 307 h 803"/>
                <a:gd name="T56" fmla="*/ 250 w 1030"/>
                <a:gd name="T57" fmla="*/ 307 h 803"/>
                <a:gd name="T58" fmla="*/ 274 w 1030"/>
                <a:gd name="T59" fmla="*/ 316 h 803"/>
                <a:gd name="T60" fmla="*/ 307 w 1030"/>
                <a:gd name="T61" fmla="*/ 247 h 803"/>
                <a:gd name="T62" fmla="*/ 414 w 1030"/>
                <a:gd name="T63" fmla="*/ 161 h 803"/>
                <a:gd name="T64" fmla="*/ 400 w 1030"/>
                <a:gd name="T65" fmla="*/ 81 h 803"/>
                <a:gd name="T66" fmla="*/ 388 w 1030"/>
                <a:gd name="T67" fmla="*/ 66 h 803"/>
                <a:gd name="T68" fmla="*/ 391 w 1030"/>
                <a:gd name="T69" fmla="*/ 2 h 803"/>
                <a:gd name="T70" fmla="*/ 450 w 1030"/>
                <a:gd name="T71" fmla="*/ 0 h 803"/>
                <a:gd name="T72" fmla="*/ 577 w 1030"/>
                <a:gd name="T73" fmla="*/ 201 h 803"/>
                <a:gd name="T74" fmla="*/ 760 w 1030"/>
                <a:gd name="T75" fmla="*/ 361 h 803"/>
                <a:gd name="T76" fmla="*/ 892 w 1030"/>
                <a:gd name="T77" fmla="*/ 418 h 803"/>
                <a:gd name="T78" fmla="*/ 994 w 1030"/>
                <a:gd name="T79" fmla="*/ 543 h 803"/>
                <a:gd name="T80" fmla="*/ 1030 w 1030"/>
                <a:gd name="T81" fmla="*/ 579 h 8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030" h="803">
                  <a:moveTo>
                    <a:pt x="1030" y="579"/>
                  </a:moveTo>
                  <a:lnTo>
                    <a:pt x="986" y="633"/>
                  </a:lnTo>
                  <a:lnTo>
                    <a:pt x="877" y="635"/>
                  </a:lnTo>
                  <a:lnTo>
                    <a:pt x="788" y="582"/>
                  </a:lnTo>
                  <a:lnTo>
                    <a:pt x="747" y="585"/>
                  </a:lnTo>
                  <a:lnTo>
                    <a:pt x="683" y="642"/>
                  </a:lnTo>
                  <a:lnTo>
                    <a:pt x="620" y="699"/>
                  </a:lnTo>
                  <a:lnTo>
                    <a:pt x="552" y="758"/>
                  </a:lnTo>
                  <a:lnTo>
                    <a:pt x="534" y="803"/>
                  </a:lnTo>
                  <a:lnTo>
                    <a:pt x="468" y="782"/>
                  </a:lnTo>
                  <a:lnTo>
                    <a:pt x="418" y="768"/>
                  </a:lnTo>
                  <a:lnTo>
                    <a:pt x="343" y="781"/>
                  </a:lnTo>
                  <a:lnTo>
                    <a:pt x="271" y="772"/>
                  </a:lnTo>
                  <a:lnTo>
                    <a:pt x="212" y="748"/>
                  </a:lnTo>
                  <a:lnTo>
                    <a:pt x="145" y="746"/>
                  </a:lnTo>
                  <a:lnTo>
                    <a:pt x="104" y="761"/>
                  </a:lnTo>
                  <a:lnTo>
                    <a:pt x="0" y="693"/>
                  </a:lnTo>
                  <a:lnTo>
                    <a:pt x="44" y="612"/>
                  </a:lnTo>
                  <a:lnTo>
                    <a:pt x="16" y="569"/>
                  </a:lnTo>
                  <a:lnTo>
                    <a:pt x="21" y="537"/>
                  </a:lnTo>
                  <a:lnTo>
                    <a:pt x="48" y="510"/>
                  </a:lnTo>
                  <a:lnTo>
                    <a:pt x="44" y="436"/>
                  </a:lnTo>
                  <a:lnTo>
                    <a:pt x="66" y="399"/>
                  </a:lnTo>
                  <a:lnTo>
                    <a:pt x="139" y="353"/>
                  </a:lnTo>
                  <a:lnTo>
                    <a:pt x="168" y="324"/>
                  </a:lnTo>
                  <a:lnTo>
                    <a:pt x="188" y="325"/>
                  </a:lnTo>
                  <a:lnTo>
                    <a:pt x="194" y="349"/>
                  </a:lnTo>
                  <a:lnTo>
                    <a:pt x="222" y="307"/>
                  </a:lnTo>
                  <a:lnTo>
                    <a:pt x="250" y="307"/>
                  </a:lnTo>
                  <a:lnTo>
                    <a:pt x="274" y="316"/>
                  </a:lnTo>
                  <a:lnTo>
                    <a:pt x="307" y="247"/>
                  </a:lnTo>
                  <a:lnTo>
                    <a:pt x="414" y="161"/>
                  </a:lnTo>
                  <a:lnTo>
                    <a:pt x="400" y="81"/>
                  </a:lnTo>
                  <a:lnTo>
                    <a:pt x="388" y="66"/>
                  </a:lnTo>
                  <a:lnTo>
                    <a:pt x="391" y="2"/>
                  </a:lnTo>
                  <a:lnTo>
                    <a:pt x="450" y="0"/>
                  </a:lnTo>
                  <a:lnTo>
                    <a:pt x="577" y="201"/>
                  </a:lnTo>
                  <a:lnTo>
                    <a:pt x="760" y="361"/>
                  </a:lnTo>
                  <a:lnTo>
                    <a:pt x="892" y="418"/>
                  </a:lnTo>
                  <a:lnTo>
                    <a:pt x="994" y="543"/>
                  </a:lnTo>
                  <a:lnTo>
                    <a:pt x="1030" y="579"/>
                  </a:lnTo>
                  <a:close/>
                </a:path>
              </a:pathLst>
            </a:custGeom>
            <a:solidFill>
              <a:srgbClr val="964B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76558" name="Freeform 78"/>
            <p:cNvSpPr>
              <a:spLocks noChangeAspect="1"/>
            </p:cNvSpPr>
            <p:nvPr/>
          </p:nvSpPr>
          <p:spPr bwMode="auto">
            <a:xfrm>
              <a:off x="4528" y="1580"/>
              <a:ext cx="142" cy="68"/>
            </a:xfrm>
            <a:custGeom>
              <a:avLst/>
              <a:gdLst>
                <a:gd name="T0" fmla="*/ 793 w 793"/>
                <a:gd name="T1" fmla="*/ 53 h 376"/>
                <a:gd name="T2" fmla="*/ 754 w 793"/>
                <a:gd name="T3" fmla="*/ 322 h 376"/>
                <a:gd name="T4" fmla="*/ 576 w 793"/>
                <a:gd name="T5" fmla="*/ 341 h 376"/>
                <a:gd name="T6" fmla="*/ 524 w 793"/>
                <a:gd name="T7" fmla="*/ 376 h 376"/>
                <a:gd name="T8" fmla="*/ 419 w 793"/>
                <a:gd name="T9" fmla="*/ 337 h 376"/>
                <a:gd name="T10" fmla="*/ 150 w 793"/>
                <a:gd name="T11" fmla="*/ 335 h 376"/>
                <a:gd name="T12" fmla="*/ 0 w 793"/>
                <a:gd name="T13" fmla="*/ 130 h 376"/>
                <a:gd name="T14" fmla="*/ 28 w 793"/>
                <a:gd name="T15" fmla="*/ 79 h 376"/>
                <a:gd name="T16" fmla="*/ 61 w 793"/>
                <a:gd name="T17" fmla="*/ 72 h 376"/>
                <a:gd name="T18" fmla="*/ 172 w 793"/>
                <a:gd name="T19" fmla="*/ 0 h 376"/>
                <a:gd name="T20" fmla="*/ 396 w 793"/>
                <a:gd name="T21" fmla="*/ 58 h 376"/>
                <a:gd name="T22" fmla="*/ 460 w 793"/>
                <a:gd name="T23" fmla="*/ 41 h 376"/>
                <a:gd name="T24" fmla="*/ 793 w 793"/>
                <a:gd name="T25" fmla="*/ 5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93" h="376">
                  <a:moveTo>
                    <a:pt x="793" y="53"/>
                  </a:moveTo>
                  <a:lnTo>
                    <a:pt x="754" y="322"/>
                  </a:lnTo>
                  <a:lnTo>
                    <a:pt x="576" y="341"/>
                  </a:lnTo>
                  <a:lnTo>
                    <a:pt x="524" y="376"/>
                  </a:lnTo>
                  <a:lnTo>
                    <a:pt x="419" y="337"/>
                  </a:lnTo>
                  <a:lnTo>
                    <a:pt x="150" y="335"/>
                  </a:lnTo>
                  <a:lnTo>
                    <a:pt x="0" y="130"/>
                  </a:lnTo>
                  <a:lnTo>
                    <a:pt x="28" y="79"/>
                  </a:lnTo>
                  <a:lnTo>
                    <a:pt x="61" y="72"/>
                  </a:lnTo>
                  <a:lnTo>
                    <a:pt x="172" y="0"/>
                  </a:lnTo>
                  <a:lnTo>
                    <a:pt x="396" y="58"/>
                  </a:lnTo>
                  <a:lnTo>
                    <a:pt x="460" y="41"/>
                  </a:lnTo>
                  <a:lnTo>
                    <a:pt x="793" y="53"/>
                  </a:lnTo>
                  <a:close/>
                </a:path>
              </a:pathLst>
            </a:custGeom>
            <a:solidFill>
              <a:srgbClr val="964B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76559" name="Freeform 79"/>
            <p:cNvSpPr>
              <a:spLocks noChangeAspect="1"/>
            </p:cNvSpPr>
            <p:nvPr/>
          </p:nvSpPr>
          <p:spPr bwMode="auto">
            <a:xfrm>
              <a:off x="4630" y="1511"/>
              <a:ext cx="180" cy="283"/>
            </a:xfrm>
            <a:custGeom>
              <a:avLst/>
              <a:gdLst>
                <a:gd name="T0" fmla="*/ 745 w 992"/>
                <a:gd name="T1" fmla="*/ 0 h 1568"/>
                <a:gd name="T2" fmla="*/ 852 w 992"/>
                <a:gd name="T3" fmla="*/ 105 h 1568"/>
                <a:gd name="T4" fmla="*/ 992 w 992"/>
                <a:gd name="T5" fmla="*/ 306 h 1568"/>
                <a:gd name="T6" fmla="*/ 949 w 992"/>
                <a:gd name="T7" fmla="*/ 356 h 1568"/>
                <a:gd name="T8" fmla="*/ 943 w 992"/>
                <a:gd name="T9" fmla="*/ 462 h 1568"/>
                <a:gd name="T10" fmla="*/ 879 w 992"/>
                <a:gd name="T11" fmla="*/ 590 h 1568"/>
                <a:gd name="T12" fmla="*/ 798 w 992"/>
                <a:gd name="T13" fmla="*/ 598 h 1568"/>
                <a:gd name="T14" fmla="*/ 720 w 992"/>
                <a:gd name="T15" fmla="*/ 642 h 1568"/>
                <a:gd name="T16" fmla="*/ 654 w 992"/>
                <a:gd name="T17" fmla="*/ 1139 h 1568"/>
                <a:gd name="T18" fmla="*/ 592 w 992"/>
                <a:gd name="T19" fmla="*/ 1273 h 1568"/>
                <a:gd name="T20" fmla="*/ 514 w 992"/>
                <a:gd name="T21" fmla="*/ 1338 h 1568"/>
                <a:gd name="T22" fmla="*/ 518 w 992"/>
                <a:gd name="T23" fmla="*/ 1369 h 1568"/>
                <a:gd name="T24" fmla="*/ 466 w 992"/>
                <a:gd name="T25" fmla="*/ 1402 h 1568"/>
                <a:gd name="T26" fmla="*/ 424 w 992"/>
                <a:gd name="T27" fmla="*/ 1377 h 1568"/>
                <a:gd name="T28" fmla="*/ 392 w 992"/>
                <a:gd name="T29" fmla="*/ 1378 h 1568"/>
                <a:gd name="T30" fmla="*/ 355 w 992"/>
                <a:gd name="T31" fmla="*/ 1564 h 1568"/>
                <a:gd name="T32" fmla="*/ 291 w 992"/>
                <a:gd name="T33" fmla="*/ 1568 h 1568"/>
                <a:gd name="T34" fmla="*/ 294 w 992"/>
                <a:gd name="T35" fmla="*/ 1503 h 1568"/>
                <a:gd name="T36" fmla="*/ 39 w 992"/>
                <a:gd name="T37" fmla="*/ 1215 h 1568"/>
                <a:gd name="T38" fmla="*/ 0 w 992"/>
                <a:gd name="T39" fmla="*/ 1155 h 1568"/>
                <a:gd name="T40" fmla="*/ 202 w 992"/>
                <a:gd name="T41" fmla="*/ 1051 h 1568"/>
                <a:gd name="T42" fmla="*/ 186 w 992"/>
                <a:gd name="T43" fmla="*/ 703 h 1568"/>
                <a:gd name="T44" fmla="*/ 212 w 992"/>
                <a:gd name="T45" fmla="*/ 519 h 1568"/>
                <a:gd name="T46" fmla="*/ 222 w 992"/>
                <a:gd name="T47" fmla="*/ 439 h 1568"/>
                <a:gd name="T48" fmla="*/ 227 w 992"/>
                <a:gd name="T49" fmla="*/ 439 h 1568"/>
                <a:gd name="T50" fmla="*/ 245 w 992"/>
                <a:gd name="T51" fmla="*/ 237 h 1568"/>
                <a:gd name="T52" fmla="*/ 536 w 992"/>
                <a:gd name="T53" fmla="*/ 291 h 1568"/>
                <a:gd name="T54" fmla="*/ 517 w 992"/>
                <a:gd name="T55" fmla="*/ 174 h 1568"/>
                <a:gd name="T56" fmla="*/ 610 w 992"/>
                <a:gd name="T57" fmla="*/ 193 h 1568"/>
                <a:gd name="T58" fmla="*/ 649 w 992"/>
                <a:gd name="T59" fmla="*/ 55 h 1568"/>
                <a:gd name="T60" fmla="*/ 699 w 992"/>
                <a:gd name="T61" fmla="*/ 54 h 1568"/>
                <a:gd name="T62" fmla="*/ 745 w 992"/>
                <a:gd name="T63" fmla="*/ 0 h 1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92" h="1568">
                  <a:moveTo>
                    <a:pt x="745" y="0"/>
                  </a:moveTo>
                  <a:lnTo>
                    <a:pt x="852" y="105"/>
                  </a:lnTo>
                  <a:lnTo>
                    <a:pt x="992" y="306"/>
                  </a:lnTo>
                  <a:lnTo>
                    <a:pt x="949" y="356"/>
                  </a:lnTo>
                  <a:lnTo>
                    <a:pt x="943" y="462"/>
                  </a:lnTo>
                  <a:lnTo>
                    <a:pt x="879" y="590"/>
                  </a:lnTo>
                  <a:lnTo>
                    <a:pt x="798" y="598"/>
                  </a:lnTo>
                  <a:lnTo>
                    <a:pt x="720" y="642"/>
                  </a:lnTo>
                  <a:lnTo>
                    <a:pt x="654" y="1139"/>
                  </a:lnTo>
                  <a:lnTo>
                    <a:pt x="592" y="1273"/>
                  </a:lnTo>
                  <a:lnTo>
                    <a:pt x="514" y="1338"/>
                  </a:lnTo>
                  <a:lnTo>
                    <a:pt x="518" y="1369"/>
                  </a:lnTo>
                  <a:lnTo>
                    <a:pt x="466" y="1402"/>
                  </a:lnTo>
                  <a:lnTo>
                    <a:pt x="424" y="1377"/>
                  </a:lnTo>
                  <a:lnTo>
                    <a:pt x="392" y="1378"/>
                  </a:lnTo>
                  <a:lnTo>
                    <a:pt x="355" y="1564"/>
                  </a:lnTo>
                  <a:lnTo>
                    <a:pt x="291" y="1568"/>
                  </a:lnTo>
                  <a:lnTo>
                    <a:pt x="294" y="1503"/>
                  </a:lnTo>
                  <a:lnTo>
                    <a:pt x="39" y="1215"/>
                  </a:lnTo>
                  <a:lnTo>
                    <a:pt x="0" y="1155"/>
                  </a:lnTo>
                  <a:lnTo>
                    <a:pt x="202" y="1051"/>
                  </a:lnTo>
                  <a:lnTo>
                    <a:pt x="186" y="703"/>
                  </a:lnTo>
                  <a:lnTo>
                    <a:pt x="212" y="519"/>
                  </a:lnTo>
                  <a:lnTo>
                    <a:pt x="222" y="439"/>
                  </a:lnTo>
                  <a:lnTo>
                    <a:pt x="227" y="439"/>
                  </a:lnTo>
                  <a:lnTo>
                    <a:pt x="245" y="237"/>
                  </a:lnTo>
                  <a:lnTo>
                    <a:pt x="536" y="291"/>
                  </a:lnTo>
                  <a:lnTo>
                    <a:pt x="517" y="174"/>
                  </a:lnTo>
                  <a:lnTo>
                    <a:pt x="610" y="193"/>
                  </a:lnTo>
                  <a:lnTo>
                    <a:pt x="649" y="55"/>
                  </a:lnTo>
                  <a:lnTo>
                    <a:pt x="699" y="54"/>
                  </a:lnTo>
                  <a:lnTo>
                    <a:pt x="745" y="0"/>
                  </a:lnTo>
                  <a:close/>
                </a:path>
              </a:pathLst>
            </a:custGeom>
            <a:solidFill>
              <a:srgbClr val="964B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276560" name="Group 80"/>
          <p:cNvGrpSpPr>
            <a:grpSpLocks/>
          </p:cNvGrpSpPr>
          <p:nvPr/>
        </p:nvGrpSpPr>
        <p:grpSpPr bwMode="auto">
          <a:xfrm>
            <a:off x="6985000" y="2855913"/>
            <a:ext cx="1014413" cy="1563687"/>
            <a:chOff x="4316" y="1799"/>
            <a:chExt cx="639" cy="985"/>
          </a:xfrm>
        </p:grpSpPr>
        <p:sp>
          <p:nvSpPr>
            <p:cNvPr id="276561" name="Freeform 81"/>
            <p:cNvSpPr>
              <a:spLocks noChangeAspect="1"/>
            </p:cNvSpPr>
            <p:nvPr/>
          </p:nvSpPr>
          <p:spPr bwMode="auto">
            <a:xfrm>
              <a:off x="4608" y="2433"/>
              <a:ext cx="201" cy="185"/>
            </a:xfrm>
            <a:custGeom>
              <a:avLst/>
              <a:gdLst>
                <a:gd name="T0" fmla="*/ 788 w 1115"/>
                <a:gd name="T1" fmla="*/ 135 h 1025"/>
                <a:gd name="T2" fmla="*/ 722 w 1115"/>
                <a:gd name="T3" fmla="*/ 220 h 1025"/>
                <a:gd name="T4" fmla="*/ 728 w 1115"/>
                <a:gd name="T5" fmla="*/ 305 h 1025"/>
                <a:gd name="T6" fmla="*/ 782 w 1115"/>
                <a:gd name="T7" fmla="*/ 412 h 1025"/>
                <a:gd name="T8" fmla="*/ 773 w 1115"/>
                <a:gd name="T9" fmla="*/ 475 h 1025"/>
                <a:gd name="T10" fmla="*/ 797 w 1115"/>
                <a:gd name="T11" fmla="*/ 642 h 1025"/>
                <a:gd name="T12" fmla="*/ 857 w 1115"/>
                <a:gd name="T13" fmla="*/ 688 h 1025"/>
                <a:gd name="T14" fmla="*/ 854 w 1115"/>
                <a:gd name="T15" fmla="*/ 739 h 1025"/>
                <a:gd name="T16" fmla="*/ 992 w 1115"/>
                <a:gd name="T17" fmla="*/ 783 h 1025"/>
                <a:gd name="T18" fmla="*/ 1068 w 1115"/>
                <a:gd name="T19" fmla="*/ 820 h 1025"/>
                <a:gd name="T20" fmla="*/ 1115 w 1115"/>
                <a:gd name="T21" fmla="*/ 849 h 1025"/>
                <a:gd name="T22" fmla="*/ 1100 w 1115"/>
                <a:gd name="T23" fmla="*/ 880 h 1025"/>
                <a:gd name="T24" fmla="*/ 1109 w 1115"/>
                <a:gd name="T25" fmla="*/ 918 h 1025"/>
                <a:gd name="T26" fmla="*/ 1065 w 1115"/>
                <a:gd name="T27" fmla="*/ 991 h 1025"/>
                <a:gd name="T28" fmla="*/ 1055 w 1115"/>
                <a:gd name="T29" fmla="*/ 1025 h 1025"/>
                <a:gd name="T30" fmla="*/ 745 w 1115"/>
                <a:gd name="T31" fmla="*/ 1025 h 1025"/>
                <a:gd name="T32" fmla="*/ 568 w 1115"/>
                <a:gd name="T33" fmla="*/ 836 h 1025"/>
                <a:gd name="T34" fmla="*/ 487 w 1115"/>
                <a:gd name="T35" fmla="*/ 883 h 1025"/>
                <a:gd name="T36" fmla="*/ 364 w 1115"/>
                <a:gd name="T37" fmla="*/ 1003 h 1025"/>
                <a:gd name="T38" fmla="*/ 273 w 1115"/>
                <a:gd name="T39" fmla="*/ 984 h 1025"/>
                <a:gd name="T40" fmla="*/ 226 w 1115"/>
                <a:gd name="T41" fmla="*/ 937 h 1025"/>
                <a:gd name="T42" fmla="*/ 223 w 1115"/>
                <a:gd name="T43" fmla="*/ 896 h 1025"/>
                <a:gd name="T44" fmla="*/ 178 w 1115"/>
                <a:gd name="T45" fmla="*/ 893 h 1025"/>
                <a:gd name="T46" fmla="*/ 166 w 1115"/>
                <a:gd name="T47" fmla="*/ 905 h 1025"/>
                <a:gd name="T48" fmla="*/ 122 w 1115"/>
                <a:gd name="T49" fmla="*/ 890 h 1025"/>
                <a:gd name="T50" fmla="*/ 94 w 1115"/>
                <a:gd name="T51" fmla="*/ 868 h 1025"/>
                <a:gd name="T52" fmla="*/ 72 w 1115"/>
                <a:gd name="T53" fmla="*/ 862 h 1025"/>
                <a:gd name="T54" fmla="*/ 34 w 1115"/>
                <a:gd name="T55" fmla="*/ 915 h 1025"/>
                <a:gd name="T56" fmla="*/ 46 w 1115"/>
                <a:gd name="T57" fmla="*/ 789 h 1025"/>
                <a:gd name="T58" fmla="*/ 75 w 1115"/>
                <a:gd name="T59" fmla="*/ 682 h 1025"/>
                <a:gd name="T60" fmla="*/ 66 w 1115"/>
                <a:gd name="T61" fmla="*/ 579 h 1025"/>
                <a:gd name="T62" fmla="*/ 37 w 1115"/>
                <a:gd name="T63" fmla="*/ 567 h 1025"/>
                <a:gd name="T64" fmla="*/ 0 w 1115"/>
                <a:gd name="T65" fmla="*/ 525 h 1025"/>
                <a:gd name="T66" fmla="*/ 3 w 1115"/>
                <a:gd name="T67" fmla="*/ 472 h 1025"/>
                <a:gd name="T68" fmla="*/ 72 w 1115"/>
                <a:gd name="T69" fmla="*/ 418 h 1025"/>
                <a:gd name="T70" fmla="*/ 103 w 1115"/>
                <a:gd name="T71" fmla="*/ 340 h 1025"/>
                <a:gd name="T72" fmla="*/ 91 w 1115"/>
                <a:gd name="T73" fmla="*/ 252 h 1025"/>
                <a:gd name="T74" fmla="*/ 154 w 1115"/>
                <a:gd name="T75" fmla="*/ 167 h 1025"/>
                <a:gd name="T76" fmla="*/ 178 w 1115"/>
                <a:gd name="T77" fmla="*/ 63 h 1025"/>
                <a:gd name="T78" fmla="*/ 719 w 1115"/>
                <a:gd name="T79" fmla="*/ 0 h 1025"/>
                <a:gd name="T80" fmla="*/ 722 w 1115"/>
                <a:gd name="T81" fmla="*/ 69 h 1025"/>
                <a:gd name="T82" fmla="*/ 788 w 1115"/>
                <a:gd name="T83" fmla="*/ 135 h 10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15" h="1025">
                  <a:moveTo>
                    <a:pt x="788" y="135"/>
                  </a:moveTo>
                  <a:lnTo>
                    <a:pt x="722" y="220"/>
                  </a:lnTo>
                  <a:lnTo>
                    <a:pt x="728" y="305"/>
                  </a:lnTo>
                  <a:lnTo>
                    <a:pt x="782" y="412"/>
                  </a:lnTo>
                  <a:lnTo>
                    <a:pt x="773" y="475"/>
                  </a:lnTo>
                  <a:lnTo>
                    <a:pt x="797" y="642"/>
                  </a:lnTo>
                  <a:lnTo>
                    <a:pt x="857" y="688"/>
                  </a:lnTo>
                  <a:lnTo>
                    <a:pt x="854" y="739"/>
                  </a:lnTo>
                  <a:lnTo>
                    <a:pt x="992" y="783"/>
                  </a:lnTo>
                  <a:lnTo>
                    <a:pt x="1068" y="820"/>
                  </a:lnTo>
                  <a:lnTo>
                    <a:pt x="1115" y="849"/>
                  </a:lnTo>
                  <a:lnTo>
                    <a:pt x="1100" y="880"/>
                  </a:lnTo>
                  <a:lnTo>
                    <a:pt x="1109" y="918"/>
                  </a:lnTo>
                  <a:lnTo>
                    <a:pt x="1065" y="991"/>
                  </a:lnTo>
                  <a:lnTo>
                    <a:pt x="1055" y="1025"/>
                  </a:lnTo>
                  <a:lnTo>
                    <a:pt x="745" y="1025"/>
                  </a:lnTo>
                  <a:lnTo>
                    <a:pt x="568" y="836"/>
                  </a:lnTo>
                  <a:lnTo>
                    <a:pt x="487" y="883"/>
                  </a:lnTo>
                  <a:lnTo>
                    <a:pt x="364" y="1003"/>
                  </a:lnTo>
                  <a:lnTo>
                    <a:pt x="273" y="984"/>
                  </a:lnTo>
                  <a:lnTo>
                    <a:pt x="226" y="937"/>
                  </a:lnTo>
                  <a:lnTo>
                    <a:pt x="223" y="896"/>
                  </a:lnTo>
                  <a:lnTo>
                    <a:pt x="178" y="893"/>
                  </a:lnTo>
                  <a:lnTo>
                    <a:pt x="166" y="905"/>
                  </a:lnTo>
                  <a:lnTo>
                    <a:pt x="122" y="890"/>
                  </a:lnTo>
                  <a:lnTo>
                    <a:pt x="94" y="868"/>
                  </a:lnTo>
                  <a:lnTo>
                    <a:pt x="72" y="862"/>
                  </a:lnTo>
                  <a:lnTo>
                    <a:pt x="34" y="915"/>
                  </a:lnTo>
                  <a:lnTo>
                    <a:pt x="46" y="789"/>
                  </a:lnTo>
                  <a:lnTo>
                    <a:pt x="75" y="682"/>
                  </a:lnTo>
                  <a:lnTo>
                    <a:pt x="66" y="579"/>
                  </a:lnTo>
                  <a:lnTo>
                    <a:pt x="37" y="567"/>
                  </a:lnTo>
                  <a:lnTo>
                    <a:pt x="0" y="525"/>
                  </a:lnTo>
                  <a:lnTo>
                    <a:pt x="3" y="472"/>
                  </a:lnTo>
                  <a:lnTo>
                    <a:pt x="72" y="418"/>
                  </a:lnTo>
                  <a:lnTo>
                    <a:pt x="103" y="340"/>
                  </a:lnTo>
                  <a:lnTo>
                    <a:pt x="91" y="252"/>
                  </a:lnTo>
                  <a:lnTo>
                    <a:pt x="154" y="167"/>
                  </a:lnTo>
                  <a:lnTo>
                    <a:pt x="178" y="63"/>
                  </a:lnTo>
                  <a:lnTo>
                    <a:pt x="719" y="0"/>
                  </a:lnTo>
                  <a:lnTo>
                    <a:pt x="722" y="69"/>
                  </a:lnTo>
                  <a:lnTo>
                    <a:pt x="788" y="135"/>
                  </a:lnTo>
                  <a:close/>
                </a:path>
              </a:pathLst>
            </a:custGeom>
            <a:solidFill>
              <a:srgbClr val="6D2579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76562" name="Freeform 82"/>
            <p:cNvSpPr>
              <a:spLocks noChangeAspect="1"/>
            </p:cNvSpPr>
            <p:nvPr/>
          </p:nvSpPr>
          <p:spPr bwMode="auto">
            <a:xfrm>
              <a:off x="4739" y="2451"/>
              <a:ext cx="130" cy="169"/>
            </a:xfrm>
            <a:custGeom>
              <a:avLst/>
              <a:gdLst>
                <a:gd name="T0" fmla="*/ 604 w 720"/>
                <a:gd name="T1" fmla="*/ 129 h 939"/>
                <a:gd name="T2" fmla="*/ 582 w 720"/>
                <a:gd name="T3" fmla="*/ 238 h 939"/>
                <a:gd name="T4" fmla="*/ 585 w 720"/>
                <a:gd name="T5" fmla="*/ 304 h 939"/>
                <a:gd name="T6" fmla="*/ 720 w 720"/>
                <a:gd name="T7" fmla="*/ 317 h 939"/>
                <a:gd name="T8" fmla="*/ 717 w 720"/>
                <a:gd name="T9" fmla="*/ 349 h 939"/>
                <a:gd name="T10" fmla="*/ 501 w 720"/>
                <a:gd name="T11" fmla="*/ 613 h 939"/>
                <a:gd name="T12" fmla="*/ 472 w 720"/>
                <a:gd name="T13" fmla="*/ 804 h 939"/>
                <a:gd name="T14" fmla="*/ 406 w 720"/>
                <a:gd name="T15" fmla="*/ 851 h 939"/>
                <a:gd name="T16" fmla="*/ 393 w 720"/>
                <a:gd name="T17" fmla="*/ 908 h 939"/>
                <a:gd name="T18" fmla="*/ 333 w 720"/>
                <a:gd name="T19" fmla="*/ 939 h 939"/>
                <a:gd name="T20" fmla="*/ 327 w 720"/>
                <a:gd name="T21" fmla="*/ 927 h 939"/>
                <a:gd name="T22" fmla="*/ 340 w 720"/>
                <a:gd name="T23" fmla="*/ 896 h 939"/>
                <a:gd name="T24" fmla="*/ 384 w 720"/>
                <a:gd name="T25" fmla="*/ 817 h 939"/>
                <a:gd name="T26" fmla="*/ 375 w 720"/>
                <a:gd name="T27" fmla="*/ 792 h 939"/>
                <a:gd name="T28" fmla="*/ 387 w 720"/>
                <a:gd name="T29" fmla="*/ 754 h 939"/>
                <a:gd name="T30" fmla="*/ 274 w 720"/>
                <a:gd name="T31" fmla="*/ 685 h 939"/>
                <a:gd name="T32" fmla="*/ 132 w 720"/>
                <a:gd name="T33" fmla="*/ 638 h 939"/>
                <a:gd name="T34" fmla="*/ 126 w 720"/>
                <a:gd name="T35" fmla="*/ 597 h 939"/>
                <a:gd name="T36" fmla="*/ 75 w 720"/>
                <a:gd name="T37" fmla="*/ 547 h 939"/>
                <a:gd name="T38" fmla="*/ 51 w 720"/>
                <a:gd name="T39" fmla="*/ 367 h 939"/>
                <a:gd name="T40" fmla="*/ 57 w 720"/>
                <a:gd name="T41" fmla="*/ 311 h 939"/>
                <a:gd name="T42" fmla="*/ 9 w 720"/>
                <a:gd name="T43" fmla="*/ 214 h 939"/>
                <a:gd name="T44" fmla="*/ 0 w 720"/>
                <a:gd name="T45" fmla="*/ 129 h 939"/>
                <a:gd name="T46" fmla="*/ 66 w 720"/>
                <a:gd name="T47" fmla="*/ 40 h 939"/>
                <a:gd name="T48" fmla="*/ 95 w 720"/>
                <a:gd name="T49" fmla="*/ 22 h 939"/>
                <a:gd name="T50" fmla="*/ 117 w 720"/>
                <a:gd name="T51" fmla="*/ 34 h 939"/>
                <a:gd name="T52" fmla="*/ 154 w 720"/>
                <a:gd name="T53" fmla="*/ 37 h 939"/>
                <a:gd name="T54" fmla="*/ 170 w 720"/>
                <a:gd name="T55" fmla="*/ 0 h 939"/>
                <a:gd name="T56" fmla="*/ 227 w 720"/>
                <a:gd name="T57" fmla="*/ 3 h 939"/>
                <a:gd name="T58" fmla="*/ 255 w 720"/>
                <a:gd name="T59" fmla="*/ 37 h 939"/>
                <a:gd name="T60" fmla="*/ 302 w 720"/>
                <a:gd name="T61" fmla="*/ 40 h 939"/>
                <a:gd name="T62" fmla="*/ 330 w 720"/>
                <a:gd name="T63" fmla="*/ 75 h 939"/>
                <a:gd name="T64" fmla="*/ 378 w 720"/>
                <a:gd name="T65" fmla="*/ 94 h 939"/>
                <a:gd name="T66" fmla="*/ 399 w 720"/>
                <a:gd name="T67" fmla="*/ 122 h 939"/>
                <a:gd name="T68" fmla="*/ 438 w 720"/>
                <a:gd name="T69" fmla="*/ 141 h 939"/>
                <a:gd name="T70" fmla="*/ 604 w 720"/>
                <a:gd name="T71" fmla="*/ 129 h 9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20" h="939">
                  <a:moveTo>
                    <a:pt x="604" y="129"/>
                  </a:moveTo>
                  <a:lnTo>
                    <a:pt x="582" y="238"/>
                  </a:lnTo>
                  <a:lnTo>
                    <a:pt x="585" y="304"/>
                  </a:lnTo>
                  <a:lnTo>
                    <a:pt x="720" y="317"/>
                  </a:lnTo>
                  <a:lnTo>
                    <a:pt x="717" y="349"/>
                  </a:lnTo>
                  <a:lnTo>
                    <a:pt x="501" y="613"/>
                  </a:lnTo>
                  <a:lnTo>
                    <a:pt x="472" y="804"/>
                  </a:lnTo>
                  <a:lnTo>
                    <a:pt x="406" y="851"/>
                  </a:lnTo>
                  <a:lnTo>
                    <a:pt x="393" y="908"/>
                  </a:lnTo>
                  <a:lnTo>
                    <a:pt x="333" y="939"/>
                  </a:lnTo>
                  <a:lnTo>
                    <a:pt x="327" y="927"/>
                  </a:lnTo>
                  <a:lnTo>
                    <a:pt x="340" y="896"/>
                  </a:lnTo>
                  <a:lnTo>
                    <a:pt x="384" y="817"/>
                  </a:lnTo>
                  <a:lnTo>
                    <a:pt x="375" y="792"/>
                  </a:lnTo>
                  <a:lnTo>
                    <a:pt x="387" y="754"/>
                  </a:lnTo>
                  <a:lnTo>
                    <a:pt x="274" y="685"/>
                  </a:lnTo>
                  <a:lnTo>
                    <a:pt x="132" y="638"/>
                  </a:lnTo>
                  <a:lnTo>
                    <a:pt x="126" y="597"/>
                  </a:lnTo>
                  <a:lnTo>
                    <a:pt x="75" y="547"/>
                  </a:lnTo>
                  <a:lnTo>
                    <a:pt x="51" y="367"/>
                  </a:lnTo>
                  <a:lnTo>
                    <a:pt x="57" y="311"/>
                  </a:lnTo>
                  <a:lnTo>
                    <a:pt x="9" y="214"/>
                  </a:lnTo>
                  <a:lnTo>
                    <a:pt x="0" y="129"/>
                  </a:lnTo>
                  <a:lnTo>
                    <a:pt x="66" y="40"/>
                  </a:lnTo>
                  <a:lnTo>
                    <a:pt x="95" y="22"/>
                  </a:lnTo>
                  <a:lnTo>
                    <a:pt x="117" y="34"/>
                  </a:lnTo>
                  <a:lnTo>
                    <a:pt x="154" y="37"/>
                  </a:lnTo>
                  <a:lnTo>
                    <a:pt x="170" y="0"/>
                  </a:lnTo>
                  <a:lnTo>
                    <a:pt x="227" y="3"/>
                  </a:lnTo>
                  <a:lnTo>
                    <a:pt x="255" y="37"/>
                  </a:lnTo>
                  <a:lnTo>
                    <a:pt x="302" y="40"/>
                  </a:lnTo>
                  <a:lnTo>
                    <a:pt x="330" y="75"/>
                  </a:lnTo>
                  <a:lnTo>
                    <a:pt x="378" y="94"/>
                  </a:lnTo>
                  <a:lnTo>
                    <a:pt x="399" y="122"/>
                  </a:lnTo>
                  <a:lnTo>
                    <a:pt x="438" y="141"/>
                  </a:lnTo>
                  <a:lnTo>
                    <a:pt x="604" y="129"/>
                  </a:lnTo>
                  <a:close/>
                </a:path>
              </a:pathLst>
            </a:custGeom>
            <a:solidFill>
              <a:srgbClr val="6D2579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76563" name="Freeform 83"/>
            <p:cNvSpPr>
              <a:spLocks noChangeAspect="1"/>
            </p:cNvSpPr>
            <p:nvPr/>
          </p:nvSpPr>
          <p:spPr bwMode="auto">
            <a:xfrm>
              <a:off x="4624" y="2293"/>
              <a:ext cx="331" cy="182"/>
            </a:xfrm>
            <a:custGeom>
              <a:avLst/>
              <a:gdLst>
                <a:gd name="T0" fmla="*/ 74 w 1837"/>
                <a:gd name="T1" fmla="*/ 600 h 1011"/>
                <a:gd name="T2" fmla="*/ 15 w 1837"/>
                <a:gd name="T3" fmla="*/ 549 h 1011"/>
                <a:gd name="T4" fmla="*/ 0 w 1837"/>
                <a:gd name="T5" fmla="*/ 448 h 1011"/>
                <a:gd name="T6" fmla="*/ 90 w 1837"/>
                <a:gd name="T7" fmla="*/ 365 h 1011"/>
                <a:gd name="T8" fmla="*/ 78 w 1837"/>
                <a:gd name="T9" fmla="*/ 314 h 1011"/>
                <a:gd name="T10" fmla="*/ 110 w 1837"/>
                <a:gd name="T11" fmla="*/ 284 h 1011"/>
                <a:gd name="T12" fmla="*/ 33 w 1837"/>
                <a:gd name="T13" fmla="*/ 223 h 1011"/>
                <a:gd name="T14" fmla="*/ 100 w 1837"/>
                <a:gd name="T15" fmla="*/ 177 h 1011"/>
                <a:gd name="T16" fmla="*/ 109 w 1837"/>
                <a:gd name="T17" fmla="*/ 76 h 1011"/>
                <a:gd name="T18" fmla="*/ 204 w 1837"/>
                <a:gd name="T19" fmla="*/ 6 h 1011"/>
                <a:gd name="T20" fmla="*/ 394 w 1837"/>
                <a:gd name="T21" fmla="*/ 136 h 1011"/>
                <a:gd name="T22" fmla="*/ 453 w 1837"/>
                <a:gd name="T23" fmla="*/ 136 h 1011"/>
                <a:gd name="T24" fmla="*/ 482 w 1837"/>
                <a:gd name="T25" fmla="*/ 98 h 1011"/>
                <a:gd name="T26" fmla="*/ 540 w 1837"/>
                <a:gd name="T27" fmla="*/ 102 h 1011"/>
                <a:gd name="T28" fmla="*/ 639 w 1837"/>
                <a:gd name="T29" fmla="*/ 151 h 1011"/>
                <a:gd name="T30" fmla="*/ 680 w 1837"/>
                <a:gd name="T31" fmla="*/ 114 h 1011"/>
                <a:gd name="T32" fmla="*/ 761 w 1837"/>
                <a:gd name="T33" fmla="*/ 110 h 1011"/>
                <a:gd name="T34" fmla="*/ 982 w 1837"/>
                <a:gd name="T35" fmla="*/ 0 h 1011"/>
                <a:gd name="T36" fmla="*/ 981 w 1837"/>
                <a:gd name="T37" fmla="*/ 30 h 1011"/>
                <a:gd name="T38" fmla="*/ 899 w 1837"/>
                <a:gd name="T39" fmla="*/ 236 h 1011"/>
                <a:gd name="T40" fmla="*/ 1352 w 1837"/>
                <a:gd name="T41" fmla="*/ 240 h 1011"/>
                <a:gd name="T42" fmla="*/ 1837 w 1837"/>
                <a:gd name="T43" fmla="*/ 241 h 1011"/>
                <a:gd name="T44" fmla="*/ 1824 w 1837"/>
                <a:gd name="T45" fmla="*/ 301 h 1011"/>
                <a:gd name="T46" fmla="*/ 1771 w 1837"/>
                <a:gd name="T47" fmla="*/ 296 h 1011"/>
                <a:gd name="T48" fmla="*/ 1702 w 1837"/>
                <a:gd name="T49" fmla="*/ 365 h 1011"/>
                <a:gd name="T50" fmla="*/ 1649 w 1837"/>
                <a:gd name="T51" fmla="*/ 353 h 1011"/>
                <a:gd name="T52" fmla="*/ 1659 w 1837"/>
                <a:gd name="T53" fmla="*/ 453 h 1011"/>
                <a:gd name="T54" fmla="*/ 1716 w 1837"/>
                <a:gd name="T55" fmla="*/ 477 h 1011"/>
                <a:gd name="T56" fmla="*/ 1661 w 1837"/>
                <a:gd name="T57" fmla="*/ 579 h 1011"/>
                <a:gd name="T58" fmla="*/ 1542 w 1837"/>
                <a:gd name="T59" fmla="*/ 629 h 1011"/>
                <a:gd name="T60" fmla="*/ 1522 w 1837"/>
                <a:gd name="T61" fmla="*/ 654 h 1011"/>
                <a:gd name="T62" fmla="*/ 1516 w 1837"/>
                <a:gd name="T63" fmla="*/ 733 h 1011"/>
                <a:gd name="T64" fmla="*/ 1482 w 1837"/>
                <a:gd name="T65" fmla="*/ 750 h 1011"/>
                <a:gd name="T66" fmla="*/ 1455 w 1837"/>
                <a:gd name="T67" fmla="*/ 774 h 1011"/>
                <a:gd name="T68" fmla="*/ 1396 w 1837"/>
                <a:gd name="T69" fmla="*/ 896 h 1011"/>
                <a:gd name="T70" fmla="*/ 1242 w 1837"/>
                <a:gd name="T71" fmla="*/ 997 h 1011"/>
                <a:gd name="T72" fmla="*/ 1078 w 1837"/>
                <a:gd name="T73" fmla="*/ 1011 h 1011"/>
                <a:gd name="T74" fmla="*/ 1037 w 1837"/>
                <a:gd name="T75" fmla="*/ 1003 h 1011"/>
                <a:gd name="T76" fmla="*/ 1026 w 1837"/>
                <a:gd name="T77" fmla="*/ 969 h 1011"/>
                <a:gd name="T78" fmla="*/ 966 w 1837"/>
                <a:gd name="T79" fmla="*/ 946 h 1011"/>
                <a:gd name="T80" fmla="*/ 947 w 1837"/>
                <a:gd name="T81" fmla="*/ 915 h 1011"/>
                <a:gd name="T82" fmla="*/ 891 w 1837"/>
                <a:gd name="T83" fmla="*/ 910 h 1011"/>
                <a:gd name="T84" fmla="*/ 868 w 1837"/>
                <a:gd name="T85" fmla="*/ 881 h 1011"/>
                <a:gd name="T86" fmla="*/ 810 w 1837"/>
                <a:gd name="T87" fmla="*/ 876 h 1011"/>
                <a:gd name="T88" fmla="*/ 795 w 1837"/>
                <a:gd name="T89" fmla="*/ 906 h 1011"/>
                <a:gd name="T90" fmla="*/ 755 w 1837"/>
                <a:gd name="T91" fmla="*/ 907 h 1011"/>
                <a:gd name="T92" fmla="*/ 732 w 1837"/>
                <a:gd name="T93" fmla="*/ 899 h 1011"/>
                <a:gd name="T94" fmla="*/ 700 w 1837"/>
                <a:gd name="T95" fmla="*/ 915 h 1011"/>
                <a:gd name="T96" fmla="*/ 635 w 1837"/>
                <a:gd name="T97" fmla="*/ 851 h 1011"/>
                <a:gd name="T98" fmla="*/ 631 w 1837"/>
                <a:gd name="T99" fmla="*/ 779 h 1011"/>
                <a:gd name="T100" fmla="*/ 204 w 1837"/>
                <a:gd name="T101" fmla="*/ 824 h 1011"/>
                <a:gd name="T102" fmla="*/ 90 w 1837"/>
                <a:gd name="T103" fmla="*/ 843 h 1011"/>
                <a:gd name="T104" fmla="*/ 74 w 1837"/>
                <a:gd name="T105" fmla="*/ 600 h 10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37" h="1011">
                  <a:moveTo>
                    <a:pt x="74" y="600"/>
                  </a:moveTo>
                  <a:lnTo>
                    <a:pt x="15" y="549"/>
                  </a:lnTo>
                  <a:lnTo>
                    <a:pt x="0" y="448"/>
                  </a:lnTo>
                  <a:lnTo>
                    <a:pt x="90" y="365"/>
                  </a:lnTo>
                  <a:lnTo>
                    <a:pt x="78" y="314"/>
                  </a:lnTo>
                  <a:lnTo>
                    <a:pt x="110" y="284"/>
                  </a:lnTo>
                  <a:lnTo>
                    <a:pt x="33" y="223"/>
                  </a:lnTo>
                  <a:lnTo>
                    <a:pt x="100" y="177"/>
                  </a:lnTo>
                  <a:lnTo>
                    <a:pt x="109" y="76"/>
                  </a:lnTo>
                  <a:lnTo>
                    <a:pt x="204" y="6"/>
                  </a:lnTo>
                  <a:lnTo>
                    <a:pt x="394" y="136"/>
                  </a:lnTo>
                  <a:lnTo>
                    <a:pt x="453" y="136"/>
                  </a:lnTo>
                  <a:lnTo>
                    <a:pt x="482" y="98"/>
                  </a:lnTo>
                  <a:lnTo>
                    <a:pt x="540" y="102"/>
                  </a:lnTo>
                  <a:lnTo>
                    <a:pt x="639" y="151"/>
                  </a:lnTo>
                  <a:lnTo>
                    <a:pt x="680" y="114"/>
                  </a:lnTo>
                  <a:lnTo>
                    <a:pt x="761" y="110"/>
                  </a:lnTo>
                  <a:lnTo>
                    <a:pt x="982" y="0"/>
                  </a:lnTo>
                  <a:lnTo>
                    <a:pt x="981" y="30"/>
                  </a:lnTo>
                  <a:lnTo>
                    <a:pt x="899" y="236"/>
                  </a:lnTo>
                  <a:lnTo>
                    <a:pt x="1352" y="240"/>
                  </a:lnTo>
                  <a:lnTo>
                    <a:pt x="1837" y="241"/>
                  </a:lnTo>
                  <a:lnTo>
                    <a:pt x="1824" y="301"/>
                  </a:lnTo>
                  <a:lnTo>
                    <a:pt x="1771" y="296"/>
                  </a:lnTo>
                  <a:lnTo>
                    <a:pt x="1702" y="365"/>
                  </a:lnTo>
                  <a:lnTo>
                    <a:pt x="1649" y="353"/>
                  </a:lnTo>
                  <a:lnTo>
                    <a:pt x="1659" y="453"/>
                  </a:lnTo>
                  <a:lnTo>
                    <a:pt x="1716" y="477"/>
                  </a:lnTo>
                  <a:lnTo>
                    <a:pt x="1661" y="579"/>
                  </a:lnTo>
                  <a:lnTo>
                    <a:pt x="1542" y="629"/>
                  </a:lnTo>
                  <a:lnTo>
                    <a:pt x="1522" y="654"/>
                  </a:lnTo>
                  <a:lnTo>
                    <a:pt x="1516" y="733"/>
                  </a:lnTo>
                  <a:lnTo>
                    <a:pt x="1482" y="750"/>
                  </a:lnTo>
                  <a:lnTo>
                    <a:pt x="1455" y="774"/>
                  </a:lnTo>
                  <a:lnTo>
                    <a:pt x="1396" y="896"/>
                  </a:lnTo>
                  <a:lnTo>
                    <a:pt x="1242" y="997"/>
                  </a:lnTo>
                  <a:lnTo>
                    <a:pt x="1078" y="1011"/>
                  </a:lnTo>
                  <a:lnTo>
                    <a:pt x="1037" y="1003"/>
                  </a:lnTo>
                  <a:lnTo>
                    <a:pt x="1026" y="969"/>
                  </a:lnTo>
                  <a:lnTo>
                    <a:pt x="966" y="946"/>
                  </a:lnTo>
                  <a:lnTo>
                    <a:pt x="947" y="915"/>
                  </a:lnTo>
                  <a:lnTo>
                    <a:pt x="891" y="910"/>
                  </a:lnTo>
                  <a:lnTo>
                    <a:pt x="868" y="881"/>
                  </a:lnTo>
                  <a:lnTo>
                    <a:pt x="810" y="876"/>
                  </a:lnTo>
                  <a:lnTo>
                    <a:pt x="795" y="906"/>
                  </a:lnTo>
                  <a:lnTo>
                    <a:pt x="755" y="907"/>
                  </a:lnTo>
                  <a:lnTo>
                    <a:pt x="732" y="899"/>
                  </a:lnTo>
                  <a:lnTo>
                    <a:pt x="700" y="915"/>
                  </a:lnTo>
                  <a:lnTo>
                    <a:pt x="635" y="851"/>
                  </a:lnTo>
                  <a:lnTo>
                    <a:pt x="631" y="779"/>
                  </a:lnTo>
                  <a:lnTo>
                    <a:pt x="204" y="824"/>
                  </a:lnTo>
                  <a:lnTo>
                    <a:pt x="90" y="843"/>
                  </a:lnTo>
                  <a:lnTo>
                    <a:pt x="74" y="600"/>
                  </a:lnTo>
                  <a:close/>
                </a:path>
              </a:pathLst>
            </a:custGeom>
            <a:solidFill>
              <a:srgbClr val="6D2579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76564" name="Freeform 84"/>
            <p:cNvSpPr>
              <a:spLocks noChangeAspect="1"/>
            </p:cNvSpPr>
            <p:nvPr/>
          </p:nvSpPr>
          <p:spPr bwMode="auto">
            <a:xfrm>
              <a:off x="4644" y="2584"/>
              <a:ext cx="155" cy="129"/>
            </a:xfrm>
            <a:custGeom>
              <a:avLst/>
              <a:gdLst>
                <a:gd name="T0" fmla="*/ 66 w 857"/>
                <a:gd name="T1" fmla="*/ 148 h 714"/>
                <a:gd name="T2" fmla="*/ 166 w 857"/>
                <a:gd name="T3" fmla="*/ 167 h 714"/>
                <a:gd name="T4" fmla="*/ 276 w 857"/>
                <a:gd name="T5" fmla="*/ 54 h 714"/>
                <a:gd name="T6" fmla="*/ 367 w 857"/>
                <a:gd name="T7" fmla="*/ 0 h 714"/>
                <a:gd name="T8" fmla="*/ 544 w 857"/>
                <a:gd name="T9" fmla="*/ 186 h 714"/>
                <a:gd name="T10" fmla="*/ 854 w 857"/>
                <a:gd name="T11" fmla="*/ 189 h 714"/>
                <a:gd name="T12" fmla="*/ 851 w 857"/>
                <a:gd name="T13" fmla="*/ 204 h 714"/>
                <a:gd name="T14" fmla="*/ 857 w 857"/>
                <a:gd name="T15" fmla="*/ 252 h 714"/>
                <a:gd name="T16" fmla="*/ 833 w 857"/>
                <a:gd name="T17" fmla="*/ 279 h 714"/>
                <a:gd name="T18" fmla="*/ 782 w 857"/>
                <a:gd name="T19" fmla="*/ 284 h 714"/>
                <a:gd name="T20" fmla="*/ 565 w 857"/>
                <a:gd name="T21" fmla="*/ 462 h 714"/>
                <a:gd name="T22" fmla="*/ 553 w 857"/>
                <a:gd name="T23" fmla="*/ 579 h 714"/>
                <a:gd name="T24" fmla="*/ 364 w 857"/>
                <a:gd name="T25" fmla="*/ 708 h 714"/>
                <a:gd name="T26" fmla="*/ 343 w 857"/>
                <a:gd name="T27" fmla="*/ 688 h 714"/>
                <a:gd name="T28" fmla="*/ 283 w 857"/>
                <a:gd name="T29" fmla="*/ 685 h 714"/>
                <a:gd name="T30" fmla="*/ 245 w 857"/>
                <a:gd name="T31" fmla="*/ 663 h 714"/>
                <a:gd name="T32" fmla="*/ 235 w 857"/>
                <a:gd name="T33" fmla="*/ 691 h 714"/>
                <a:gd name="T34" fmla="*/ 217 w 857"/>
                <a:gd name="T35" fmla="*/ 708 h 714"/>
                <a:gd name="T36" fmla="*/ 178 w 857"/>
                <a:gd name="T37" fmla="*/ 714 h 714"/>
                <a:gd name="T38" fmla="*/ 122 w 857"/>
                <a:gd name="T39" fmla="*/ 613 h 714"/>
                <a:gd name="T40" fmla="*/ 46 w 857"/>
                <a:gd name="T41" fmla="*/ 610 h 714"/>
                <a:gd name="T42" fmla="*/ 0 w 857"/>
                <a:gd name="T43" fmla="*/ 478 h 714"/>
                <a:gd name="T44" fmla="*/ 94 w 857"/>
                <a:gd name="T45" fmla="*/ 408 h 714"/>
                <a:gd name="T46" fmla="*/ 66 w 857"/>
                <a:gd name="T47" fmla="*/ 148 h 7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857" h="714">
                  <a:moveTo>
                    <a:pt x="66" y="148"/>
                  </a:moveTo>
                  <a:lnTo>
                    <a:pt x="166" y="167"/>
                  </a:lnTo>
                  <a:lnTo>
                    <a:pt x="276" y="54"/>
                  </a:lnTo>
                  <a:lnTo>
                    <a:pt x="367" y="0"/>
                  </a:lnTo>
                  <a:lnTo>
                    <a:pt x="544" y="186"/>
                  </a:lnTo>
                  <a:lnTo>
                    <a:pt x="854" y="189"/>
                  </a:lnTo>
                  <a:lnTo>
                    <a:pt x="851" y="204"/>
                  </a:lnTo>
                  <a:lnTo>
                    <a:pt x="857" y="252"/>
                  </a:lnTo>
                  <a:lnTo>
                    <a:pt x="833" y="279"/>
                  </a:lnTo>
                  <a:lnTo>
                    <a:pt x="782" y="284"/>
                  </a:lnTo>
                  <a:lnTo>
                    <a:pt x="565" y="462"/>
                  </a:lnTo>
                  <a:lnTo>
                    <a:pt x="553" y="579"/>
                  </a:lnTo>
                  <a:lnTo>
                    <a:pt x="364" y="708"/>
                  </a:lnTo>
                  <a:lnTo>
                    <a:pt x="343" y="688"/>
                  </a:lnTo>
                  <a:lnTo>
                    <a:pt x="283" y="685"/>
                  </a:lnTo>
                  <a:lnTo>
                    <a:pt x="245" y="663"/>
                  </a:lnTo>
                  <a:lnTo>
                    <a:pt x="235" y="691"/>
                  </a:lnTo>
                  <a:lnTo>
                    <a:pt x="217" y="708"/>
                  </a:lnTo>
                  <a:lnTo>
                    <a:pt x="178" y="714"/>
                  </a:lnTo>
                  <a:lnTo>
                    <a:pt x="122" y="613"/>
                  </a:lnTo>
                  <a:lnTo>
                    <a:pt x="46" y="610"/>
                  </a:lnTo>
                  <a:lnTo>
                    <a:pt x="0" y="478"/>
                  </a:lnTo>
                  <a:lnTo>
                    <a:pt x="94" y="408"/>
                  </a:lnTo>
                  <a:lnTo>
                    <a:pt x="66" y="148"/>
                  </a:lnTo>
                  <a:close/>
                </a:path>
              </a:pathLst>
            </a:custGeom>
            <a:solidFill>
              <a:srgbClr val="6D2579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76565" name="Freeform 85"/>
            <p:cNvSpPr>
              <a:spLocks noChangeAspect="1"/>
            </p:cNvSpPr>
            <p:nvPr/>
          </p:nvSpPr>
          <p:spPr bwMode="auto">
            <a:xfrm>
              <a:off x="4435" y="1799"/>
              <a:ext cx="336" cy="540"/>
            </a:xfrm>
            <a:custGeom>
              <a:avLst/>
              <a:gdLst>
                <a:gd name="T0" fmla="*/ 0 w 1862"/>
                <a:gd name="T1" fmla="*/ 2694 h 2994"/>
                <a:gd name="T2" fmla="*/ 856 w 1862"/>
                <a:gd name="T3" fmla="*/ 2994 h 2994"/>
                <a:gd name="T4" fmla="*/ 1251 w 1862"/>
                <a:gd name="T5" fmla="*/ 2743 h 2994"/>
                <a:gd name="T6" fmla="*/ 1434 w 1862"/>
                <a:gd name="T7" fmla="*/ 2675 h 2994"/>
                <a:gd name="T8" fmla="*/ 1465 w 1862"/>
                <a:gd name="T9" fmla="*/ 2490 h 2994"/>
                <a:gd name="T10" fmla="*/ 1559 w 1862"/>
                <a:gd name="T11" fmla="*/ 2426 h 2994"/>
                <a:gd name="T12" fmla="*/ 1792 w 1862"/>
                <a:gd name="T13" fmla="*/ 2214 h 2994"/>
                <a:gd name="T14" fmla="*/ 1745 w 1862"/>
                <a:gd name="T15" fmla="*/ 2145 h 2994"/>
                <a:gd name="T16" fmla="*/ 1861 w 1862"/>
                <a:gd name="T17" fmla="*/ 1723 h 2994"/>
                <a:gd name="T18" fmla="*/ 1687 w 1862"/>
                <a:gd name="T19" fmla="*/ 1214 h 2994"/>
                <a:gd name="T20" fmla="*/ 1542 w 1862"/>
                <a:gd name="T21" fmla="*/ 1143 h 2994"/>
                <a:gd name="T22" fmla="*/ 1368 w 1862"/>
                <a:gd name="T23" fmla="*/ 1109 h 2994"/>
                <a:gd name="T24" fmla="*/ 1147 w 1862"/>
                <a:gd name="T25" fmla="*/ 1131 h 2994"/>
                <a:gd name="T26" fmla="*/ 1024 w 1862"/>
                <a:gd name="T27" fmla="*/ 1004 h 2994"/>
                <a:gd name="T28" fmla="*/ 1451 w 1862"/>
                <a:gd name="T29" fmla="*/ 571 h 2994"/>
                <a:gd name="T30" fmla="*/ 1521 w 1862"/>
                <a:gd name="T31" fmla="*/ 542 h 2994"/>
                <a:gd name="T32" fmla="*/ 1568 w 1862"/>
                <a:gd name="T33" fmla="*/ 566 h 2994"/>
                <a:gd name="T34" fmla="*/ 1814 w 1862"/>
                <a:gd name="T35" fmla="*/ 247 h 2994"/>
                <a:gd name="T36" fmla="*/ 1477 w 1862"/>
                <a:gd name="T37" fmla="*/ 30 h 2994"/>
                <a:gd name="T38" fmla="*/ 1376 w 1862"/>
                <a:gd name="T39" fmla="*/ 0 h 2994"/>
                <a:gd name="T40" fmla="*/ 1295 w 1862"/>
                <a:gd name="T41" fmla="*/ 73 h 2994"/>
                <a:gd name="T42" fmla="*/ 1338 w 1862"/>
                <a:gd name="T43" fmla="*/ 243 h 2994"/>
                <a:gd name="T44" fmla="*/ 1070 w 1862"/>
                <a:gd name="T45" fmla="*/ 476 h 2994"/>
                <a:gd name="T46" fmla="*/ 991 w 1862"/>
                <a:gd name="T47" fmla="*/ 476 h 2994"/>
                <a:gd name="T48" fmla="*/ 813 w 1862"/>
                <a:gd name="T49" fmla="*/ 561 h 2994"/>
                <a:gd name="T50" fmla="*/ 844 w 1862"/>
                <a:gd name="T51" fmla="*/ 740 h 2994"/>
                <a:gd name="T52" fmla="*/ 690 w 1862"/>
                <a:gd name="T53" fmla="*/ 827 h 2994"/>
                <a:gd name="T54" fmla="*/ 650 w 1862"/>
                <a:gd name="T55" fmla="*/ 957 h 2994"/>
                <a:gd name="T56" fmla="*/ 463 w 1862"/>
                <a:gd name="T57" fmla="*/ 1106 h 2994"/>
                <a:gd name="T58" fmla="*/ 365 w 1862"/>
                <a:gd name="T59" fmla="*/ 1168 h 2994"/>
                <a:gd name="T60" fmla="*/ 497 w 1862"/>
                <a:gd name="T61" fmla="*/ 1333 h 2994"/>
                <a:gd name="T62" fmla="*/ 611 w 1862"/>
                <a:gd name="T63" fmla="*/ 1183 h 2994"/>
                <a:gd name="T64" fmla="*/ 1116 w 1862"/>
                <a:gd name="T65" fmla="*/ 1201 h 2994"/>
                <a:gd name="T66" fmla="*/ 1158 w 1862"/>
                <a:gd name="T67" fmla="*/ 1372 h 2994"/>
                <a:gd name="T68" fmla="*/ 929 w 1862"/>
                <a:gd name="T69" fmla="*/ 1634 h 2994"/>
                <a:gd name="T70" fmla="*/ 921 w 1862"/>
                <a:gd name="T71" fmla="*/ 1752 h 2994"/>
                <a:gd name="T72" fmla="*/ 510 w 1862"/>
                <a:gd name="T73" fmla="*/ 1802 h 2994"/>
                <a:gd name="T74" fmla="*/ 534 w 1862"/>
                <a:gd name="T75" fmla="*/ 1954 h 2994"/>
                <a:gd name="T76" fmla="*/ 552 w 1862"/>
                <a:gd name="T77" fmla="*/ 2055 h 2994"/>
                <a:gd name="T78" fmla="*/ 258 w 1862"/>
                <a:gd name="T79" fmla="*/ 2327 h 2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62" h="2994">
                  <a:moveTo>
                    <a:pt x="258" y="2327"/>
                  </a:moveTo>
                  <a:lnTo>
                    <a:pt x="0" y="2694"/>
                  </a:lnTo>
                  <a:lnTo>
                    <a:pt x="603" y="2770"/>
                  </a:lnTo>
                  <a:lnTo>
                    <a:pt x="856" y="2994"/>
                  </a:lnTo>
                  <a:lnTo>
                    <a:pt x="1119" y="2838"/>
                  </a:lnTo>
                  <a:lnTo>
                    <a:pt x="1251" y="2743"/>
                  </a:lnTo>
                  <a:lnTo>
                    <a:pt x="1394" y="2694"/>
                  </a:lnTo>
                  <a:lnTo>
                    <a:pt x="1434" y="2675"/>
                  </a:lnTo>
                  <a:lnTo>
                    <a:pt x="1414" y="2625"/>
                  </a:lnTo>
                  <a:lnTo>
                    <a:pt x="1465" y="2490"/>
                  </a:lnTo>
                  <a:lnTo>
                    <a:pt x="1503" y="2444"/>
                  </a:lnTo>
                  <a:lnTo>
                    <a:pt x="1559" y="2426"/>
                  </a:lnTo>
                  <a:lnTo>
                    <a:pt x="1763" y="2247"/>
                  </a:lnTo>
                  <a:lnTo>
                    <a:pt x="1792" y="2214"/>
                  </a:lnTo>
                  <a:lnTo>
                    <a:pt x="1762" y="2180"/>
                  </a:lnTo>
                  <a:lnTo>
                    <a:pt x="1745" y="2145"/>
                  </a:lnTo>
                  <a:lnTo>
                    <a:pt x="1756" y="2012"/>
                  </a:lnTo>
                  <a:lnTo>
                    <a:pt x="1861" y="1723"/>
                  </a:lnTo>
                  <a:lnTo>
                    <a:pt x="1862" y="1502"/>
                  </a:lnTo>
                  <a:lnTo>
                    <a:pt x="1687" y="1214"/>
                  </a:lnTo>
                  <a:lnTo>
                    <a:pt x="1636" y="1209"/>
                  </a:lnTo>
                  <a:lnTo>
                    <a:pt x="1542" y="1143"/>
                  </a:lnTo>
                  <a:lnTo>
                    <a:pt x="1453" y="1142"/>
                  </a:lnTo>
                  <a:lnTo>
                    <a:pt x="1368" y="1109"/>
                  </a:lnTo>
                  <a:lnTo>
                    <a:pt x="1170" y="1144"/>
                  </a:lnTo>
                  <a:lnTo>
                    <a:pt x="1147" y="1131"/>
                  </a:lnTo>
                  <a:lnTo>
                    <a:pt x="1127" y="1068"/>
                  </a:lnTo>
                  <a:lnTo>
                    <a:pt x="1024" y="1004"/>
                  </a:lnTo>
                  <a:lnTo>
                    <a:pt x="1370" y="663"/>
                  </a:lnTo>
                  <a:lnTo>
                    <a:pt x="1451" y="571"/>
                  </a:lnTo>
                  <a:lnTo>
                    <a:pt x="1473" y="542"/>
                  </a:lnTo>
                  <a:lnTo>
                    <a:pt x="1521" y="542"/>
                  </a:lnTo>
                  <a:lnTo>
                    <a:pt x="1543" y="559"/>
                  </a:lnTo>
                  <a:lnTo>
                    <a:pt x="1568" y="566"/>
                  </a:lnTo>
                  <a:lnTo>
                    <a:pt x="1845" y="275"/>
                  </a:lnTo>
                  <a:lnTo>
                    <a:pt x="1814" y="247"/>
                  </a:lnTo>
                  <a:lnTo>
                    <a:pt x="1623" y="134"/>
                  </a:lnTo>
                  <a:lnTo>
                    <a:pt x="1477" y="30"/>
                  </a:lnTo>
                  <a:lnTo>
                    <a:pt x="1436" y="30"/>
                  </a:lnTo>
                  <a:lnTo>
                    <a:pt x="1376" y="0"/>
                  </a:lnTo>
                  <a:lnTo>
                    <a:pt x="1302" y="32"/>
                  </a:lnTo>
                  <a:lnTo>
                    <a:pt x="1295" y="73"/>
                  </a:lnTo>
                  <a:lnTo>
                    <a:pt x="1354" y="109"/>
                  </a:lnTo>
                  <a:lnTo>
                    <a:pt x="1338" y="243"/>
                  </a:lnTo>
                  <a:lnTo>
                    <a:pt x="1285" y="247"/>
                  </a:lnTo>
                  <a:lnTo>
                    <a:pt x="1070" y="476"/>
                  </a:lnTo>
                  <a:lnTo>
                    <a:pt x="1008" y="465"/>
                  </a:lnTo>
                  <a:lnTo>
                    <a:pt x="991" y="476"/>
                  </a:lnTo>
                  <a:lnTo>
                    <a:pt x="906" y="469"/>
                  </a:lnTo>
                  <a:lnTo>
                    <a:pt x="813" y="561"/>
                  </a:lnTo>
                  <a:lnTo>
                    <a:pt x="800" y="650"/>
                  </a:lnTo>
                  <a:lnTo>
                    <a:pt x="844" y="740"/>
                  </a:lnTo>
                  <a:lnTo>
                    <a:pt x="771" y="825"/>
                  </a:lnTo>
                  <a:lnTo>
                    <a:pt x="690" y="827"/>
                  </a:lnTo>
                  <a:lnTo>
                    <a:pt x="648" y="863"/>
                  </a:lnTo>
                  <a:lnTo>
                    <a:pt x="650" y="957"/>
                  </a:lnTo>
                  <a:lnTo>
                    <a:pt x="547" y="1059"/>
                  </a:lnTo>
                  <a:lnTo>
                    <a:pt x="463" y="1106"/>
                  </a:lnTo>
                  <a:lnTo>
                    <a:pt x="409" y="1104"/>
                  </a:lnTo>
                  <a:lnTo>
                    <a:pt x="365" y="1168"/>
                  </a:lnTo>
                  <a:lnTo>
                    <a:pt x="459" y="1350"/>
                  </a:lnTo>
                  <a:lnTo>
                    <a:pt x="497" y="1333"/>
                  </a:lnTo>
                  <a:lnTo>
                    <a:pt x="476" y="1285"/>
                  </a:lnTo>
                  <a:lnTo>
                    <a:pt x="611" y="1183"/>
                  </a:lnTo>
                  <a:lnTo>
                    <a:pt x="857" y="1240"/>
                  </a:lnTo>
                  <a:lnTo>
                    <a:pt x="1116" y="1201"/>
                  </a:lnTo>
                  <a:lnTo>
                    <a:pt x="1207" y="1413"/>
                  </a:lnTo>
                  <a:lnTo>
                    <a:pt x="1158" y="1372"/>
                  </a:lnTo>
                  <a:lnTo>
                    <a:pt x="912" y="1451"/>
                  </a:lnTo>
                  <a:lnTo>
                    <a:pt x="929" y="1634"/>
                  </a:lnTo>
                  <a:lnTo>
                    <a:pt x="973" y="1691"/>
                  </a:lnTo>
                  <a:lnTo>
                    <a:pt x="921" y="1752"/>
                  </a:lnTo>
                  <a:lnTo>
                    <a:pt x="940" y="1863"/>
                  </a:lnTo>
                  <a:lnTo>
                    <a:pt x="510" y="1802"/>
                  </a:lnTo>
                  <a:lnTo>
                    <a:pt x="494" y="1835"/>
                  </a:lnTo>
                  <a:lnTo>
                    <a:pt x="534" y="1954"/>
                  </a:lnTo>
                  <a:lnTo>
                    <a:pt x="525" y="2018"/>
                  </a:lnTo>
                  <a:lnTo>
                    <a:pt x="552" y="2055"/>
                  </a:lnTo>
                  <a:lnTo>
                    <a:pt x="312" y="2317"/>
                  </a:lnTo>
                  <a:lnTo>
                    <a:pt x="258" y="2327"/>
                  </a:lnTo>
                  <a:close/>
                </a:path>
              </a:pathLst>
            </a:custGeom>
            <a:solidFill>
              <a:srgbClr val="6D2579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76566" name="Freeform 86"/>
            <p:cNvSpPr>
              <a:spLocks noChangeAspect="1"/>
            </p:cNvSpPr>
            <p:nvPr/>
          </p:nvSpPr>
          <p:spPr bwMode="auto">
            <a:xfrm>
              <a:off x="4316" y="2515"/>
              <a:ext cx="312" cy="269"/>
            </a:xfrm>
            <a:custGeom>
              <a:avLst/>
              <a:gdLst>
                <a:gd name="T0" fmla="*/ 795 w 1728"/>
                <a:gd name="T1" fmla="*/ 1358 h 1490"/>
                <a:gd name="T2" fmla="*/ 826 w 1728"/>
                <a:gd name="T3" fmla="*/ 1455 h 1490"/>
                <a:gd name="T4" fmla="*/ 1053 w 1728"/>
                <a:gd name="T5" fmla="*/ 1421 h 1490"/>
                <a:gd name="T6" fmla="*/ 1241 w 1728"/>
                <a:gd name="T7" fmla="*/ 1370 h 1490"/>
                <a:gd name="T8" fmla="*/ 1379 w 1728"/>
                <a:gd name="T9" fmla="*/ 1091 h 1490"/>
                <a:gd name="T10" fmla="*/ 1468 w 1728"/>
                <a:gd name="T11" fmla="*/ 845 h 1490"/>
                <a:gd name="T12" fmla="*/ 1728 w 1728"/>
                <a:gd name="T13" fmla="*/ 581 h 1490"/>
                <a:gd name="T14" fmla="*/ 1603 w 1728"/>
                <a:gd name="T15" fmla="*/ 559 h 1490"/>
                <a:gd name="T16" fmla="*/ 1540 w 1728"/>
                <a:gd name="T17" fmla="*/ 434 h 1490"/>
                <a:gd name="T18" fmla="*/ 1613 w 1728"/>
                <a:gd name="T19" fmla="*/ 387 h 1490"/>
                <a:gd name="T20" fmla="*/ 1599 w 1728"/>
                <a:gd name="T21" fmla="*/ 129 h 1490"/>
                <a:gd name="T22" fmla="*/ 1468 w 1728"/>
                <a:gd name="T23" fmla="*/ 25 h 1490"/>
                <a:gd name="T24" fmla="*/ 1379 w 1728"/>
                <a:gd name="T25" fmla="*/ 9 h 1490"/>
                <a:gd name="T26" fmla="*/ 931 w 1728"/>
                <a:gd name="T27" fmla="*/ 51 h 1490"/>
                <a:gd name="T28" fmla="*/ 694 w 1728"/>
                <a:gd name="T29" fmla="*/ 129 h 1490"/>
                <a:gd name="T30" fmla="*/ 573 w 1728"/>
                <a:gd name="T31" fmla="*/ 145 h 1490"/>
                <a:gd name="T32" fmla="*/ 453 w 1728"/>
                <a:gd name="T33" fmla="*/ 283 h 1490"/>
                <a:gd name="T34" fmla="*/ 204 w 1728"/>
                <a:gd name="T35" fmla="*/ 644 h 1490"/>
                <a:gd name="T36" fmla="*/ 135 w 1728"/>
                <a:gd name="T37" fmla="*/ 698 h 1490"/>
                <a:gd name="T38" fmla="*/ 110 w 1728"/>
                <a:gd name="T39" fmla="*/ 767 h 1490"/>
                <a:gd name="T40" fmla="*/ 92 w 1728"/>
                <a:gd name="T41" fmla="*/ 848 h 1490"/>
                <a:gd name="T42" fmla="*/ 35 w 1728"/>
                <a:gd name="T43" fmla="*/ 914 h 1490"/>
                <a:gd name="T44" fmla="*/ 0 w 1728"/>
                <a:gd name="T45" fmla="*/ 1122 h 1490"/>
                <a:gd name="T46" fmla="*/ 148 w 1728"/>
                <a:gd name="T47" fmla="*/ 1075 h 1490"/>
                <a:gd name="T48" fmla="*/ 236 w 1728"/>
                <a:gd name="T49" fmla="*/ 1244 h 1490"/>
                <a:gd name="T50" fmla="*/ 315 w 1728"/>
                <a:gd name="T51" fmla="*/ 1295 h 1490"/>
                <a:gd name="T52" fmla="*/ 513 w 1728"/>
                <a:gd name="T53" fmla="*/ 1217 h 1490"/>
                <a:gd name="T54" fmla="*/ 559 w 1728"/>
                <a:gd name="T55" fmla="*/ 1251 h 1490"/>
                <a:gd name="T56" fmla="*/ 628 w 1728"/>
                <a:gd name="T57" fmla="*/ 1197 h 1490"/>
                <a:gd name="T58" fmla="*/ 688 w 1728"/>
                <a:gd name="T59" fmla="*/ 1200 h 1490"/>
                <a:gd name="T60" fmla="*/ 717 w 1728"/>
                <a:gd name="T61" fmla="*/ 1178 h 1490"/>
                <a:gd name="T62" fmla="*/ 805 w 1728"/>
                <a:gd name="T63" fmla="*/ 1200 h 1490"/>
                <a:gd name="T64" fmla="*/ 883 w 1728"/>
                <a:gd name="T65" fmla="*/ 1178 h 1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728" h="1490">
                  <a:moveTo>
                    <a:pt x="883" y="1178"/>
                  </a:moveTo>
                  <a:lnTo>
                    <a:pt x="795" y="1358"/>
                  </a:lnTo>
                  <a:lnTo>
                    <a:pt x="799" y="1386"/>
                  </a:lnTo>
                  <a:lnTo>
                    <a:pt x="826" y="1455"/>
                  </a:lnTo>
                  <a:lnTo>
                    <a:pt x="968" y="1490"/>
                  </a:lnTo>
                  <a:lnTo>
                    <a:pt x="1053" y="1421"/>
                  </a:lnTo>
                  <a:lnTo>
                    <a:pt x="1147" y="1373"/>
                  </a:lnTo>
                  <a:lnTo>
                    <a:pt x="1241" y="1370"/>
                  </a:lnTo>
                  <a:lnTo>
                    <a:pt x="1373" y="1191"/>
                  </a:lnTo>
                  <a:lnTo>
                    <a:pt x="1379" y="1091"/>
                  </a:lnTo>
                  <a:lnTo>
                    <a:pt x="1458" y="930"/>
                  </a:lnTo>
                  <a:lnTo>
                    <a:pt x="1468" y="845"/>
                  </a:lnTo>
                  <a:lnTo>
                    <a:pt x="1493" y="917"/>
                  </a:lnTo>
                  <a:lnTo>
                    <a:pt x="1728" y="581"/>
                  </a:lnTo>
                  <a:lnTo>
                    <a:pt x="1544" y="764"/>
                  </a:lnTo>
                  <a:lnTo>
                    <a:pt x="1603" y="559"/>
                  </a:lnTo>
                  <a:lnTo>
                    <a:pt x="1559" y="518"/>
                  </a:lnTo>
                  <a:lnTo>
                    <a:pt x="1540" y="434"/>
                  </a:lnTo>
                  <a:lnTo>
                    <a:pt x="1578" y="396"/>
                  </a:lnTo>
                  <a:lnTo>
                    <a:pt x="1613" y="387"/>
                  </a:lnTo>
                  <a:lnTo>
                    <a:pt x="1616" y="126"/>
                  </a:lnTo>
                  <a:lnTo>
                    <a:pt x="1599" y="129"/>
                  </a:lnTo>
                  <a:lnTo>
                    <a:pt x="1544" y="103"/>
                  </a:lnTo>
                  <a:lnTo>
                    <a:pt x="1468" y="25"/>
                  </a:lnTo>
                  <a:lnTo>
                    <a:pt x="1421" y="37"/>
                  </a:lnTo>
                  <a:lnTo>
                    <a:pt x="1379" y="9"/>
                  </a:lnTo>
                  <a:lnTo>
                    <a:pt x="965" y="0"/>
                  </a:lnTo>
                  <a:lnTo>
                    <a:pt x="931" y="51"/>
                  </a:lnTo>
                  <a:lnTo>
                    <a:pt x="714" y="82"/>
                  </a:lnTo>
                  <a:lnTo>
                    <a:pt x="694" y="129"/>
                  </a:lnTo>
                  <a:lnTo>
                    <a:pt x="582" y="132"/>
                  </a:lnTo>
                  <a:lnTo>
                    <a:pt x="573" y="145"/>
                  </a:lnTo>
                  <a:lnTo>
                    <a:pt x="465" y="211"/>
                  </a:lnTo>
                  <a:lnTo>
                    <a:pt x="453" y="283"/>
                  </a:lnTo>
                  <a:lnTo>
                    <a:pt x="346" y="364"/>
                  </a:lnTo>
                  <a:lnTo>
                    <a:pt x="204" y="644"/>
                  </a:lnTo>
                  <a:lnTo>
                    <a:pt x="135" y="656"/>
                  </a:lnTo>
                  <a:lnTo>
                    <a:pt x="135" y="698"/>
                  </a:lnTo>
                  <a:lnTo>
                    <a:pt x="104" y="716"/>
                  </a:lnTo>
                  <a:lnTo>
                    <a:pt x="110" y="767"/>
                  </a:lnTo>
                  <a:lnTo>
                    <a:pt x="92" y="776"/>
                  </a:lnTo>
                  <a:lnTo>
                    <a:pt x="92" y="848"/>
                  </a:lnTo>
                  <a:lnTo>
                    <a:pt x="38" y="874"/>
                  </a:lnTo>
                  <a:lnTo>
                    <a:pt x="35" y="914"/>
                  </a:lnTo>
                  <a:lnTo>
                    <a:pt x="57" y="956"/>
                  </a:lnTo>
                  <a:lnTo>
                    <a:pt x="0" y="1122"/>
                  </a:lnTo>
                  <a:lnTo>
                    <a:pt x="110" y="1075"/>
                  </a:lnTo>
                  <a:lnTo>
                    <a:pt x="148" y="1075"/>
                  </a:lnTo>
                  <a:lnTo>
                    <a:pt x="217" y="1109"/>
                  </a:lnTo>
                  <a:lnTo>
                    <a:pt x="236" y="1244"/>
                  </a:lnTo>
                  <a:lnTo>
                    <a:pt x="264" y="1286"/>
                  </a:lnTo>
                  <a:lnTo>
                    <a:pt x="315" y="1295"/>
                  </a:lnTo>
                  <a:lnTo>
                    <a:pt x="459" y="1226"/>
                  </a:lnTo>
                  <a:lnTo>
                    <a:pt x="513" y="1217"/>
                  </a:lnTo>
                  <a:lnTo>
                    <a:pt x="507" y="1260"/>
                  </a:lnTo>
                  <a:lnTo>
                    <a:pt x="559" y="1251"/>
                  </a:lnTo>
                  <a:lnTo>
                    <a:pt x="565" y="1197"/>
                  </a:lnTo>
                  <a:lnTo>
                    <a:pt x="628" y="1197"/>
                  </a:lnTo>
                  <a:lnTo>
                    <a:pt x="642" y="1178"/>
                  </a:lnTo>
                  <a:lnTo>
                    <a:pt x="688" y="1200"/>
                  </a:lnTo>
                  <a:lnTo>
                    <a:pt x="711" y="1200"/>
                  </a:lnTo>
                  <a:lnTo>
                    <a:pt x="717" y="1178"/>
                  </a:lnTo>
                  <a:lnTo>
                    <a:pt x="770" y="1175"/>
                  </a:lnTo>
                  <a:lnTo>
                    <a:pt x="805" y="1200"/>
                  </a:lnTo>
                  <a:lnTo>
                    <a:pt x="836" y="1203"/>
                  </a:lnTo>
                  <a:lnTo>
                    <a:pt x="883" y="1178"/>
                  </a:lnTo>
                  <a:close/>
                </a:path>
              </a:pathLst>
            </a:custGeom>
            <a:solidFill>
              <a:srgbClr val="6D2579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276567" name="Group 87"/>
          <p:cNvGrpSpPr>
            <a:grpSpLocks/>
          </p:cNvGrpSpPr>
          <p:nvPr/>
        </p:nvGrpSpPr>
        <p:grpSpPr bwMode="auto">
          <a:xfrm>
            <a:off x="6270625" y="4232275"/>
            <a:ext cx="1150938" cy="1054100"/>
            <a:chOff x="3866" y="2666"/>
            <a:chExt cx="725" cy="664"/>
          </a:xfrm>
        </p:grpSpPr>
        <p:sp>
          <p:nvSpPr>
            <p:cNvPr id="276568" name="Freeform 88"/>
            <p:cNvSpPr>
              <a:spLocks noChangeAspect="1"/>
            </p:cNvSpPr>
            <p:nvPr/>
          </p:nvSpPr>
          <p:spPr bwMode="auto">
            <a:xfrm>
              <a:off x="4121" y="2666"/>
              <a:ext cx="199" cy="159"/>
            </a:xfrm>
            <a:custGeom>
              <a:avLst/>
              <a:gdLst>
                <a:gd name="T0" fmla="*/ 0 w 1100"/>
                <a:gd name="T1" fmla="*/ 528 h 878"/>
                <a:gd name="T2" fmla="*/ 89 w 1100"/>
                <a:gd name="T3" fmla="*/ 536 h 878"/>
                <a:gd name="T4" fmla="*/ 76 w 1100"/>
                <a:gd name="T5" fmla="*/ 764 h 878"/>
                <a:gd name="T6" fmla="*/ 23 w 1100"/>
                <a:gd name="T7" fmla="*/ 842 h 878"/>
                <a:gd name="T8" fmla="*/ 496 w 1100"/>
                <a:gd name="T9" fmla="*/ 874 h 878"/>
                <a:gd name="T10" fmla="*/ 544 w 1100"/>
                <a:gd name="T11" fmla="*/ 878 h 878"/>
                <a:gd name="T12" fmla="*/ 719 w 1100"/>
                <a:gd name="T13" fmla="*/ 751 h 878"/>
                <a:gd name="T14" fmla="*/ 776 w 1100"/>
                <a:gd name="T15" fmla="*/ 746 h 878"/>
                <a:gd name="T16" fmla="*/ 815 w 1100"/>
                <a:gd name="T17" fmla="*/ 804 h 878"/>
                <a:gd name="T18" fmla="*/ 1000 w 1100"/>
                <a:gd name="T19" fmla="*/ 681 h 878"/>
                <a:gd name="T20" fmla="*/ 1035 w 1100"/>
                <a:gd name="T21" fmla="*/ 532 h 878"/>
                <a:gd name="T22" fmla="*/ 1100 w 1100"/>
                <a:gd name="T23" fmla="*/ 396 h 878"/>
                <a:gd name="T24" fmla="*/ 1080 w 1100"/>
                <a:gd name="T25" fmla="*/ 290 h 878"/>
                <a:gd name="T26" fmla="*/ 1042 w 1100"/>
                <a:gd name="T27" fmla="*/ 253 h 878"/>
                <a:gd name="T28" fmla="*/ 1040 w 1100"/>
                <a:gd name="T29" fmla="*/ 69 h 878"/>
                <a:gd name="T30" fmla="*/ 955 w 1100"/>
                <a:gd name="T31" fmla="*/ 0 h 878"/>
                <a:gd name="T32" fmla="*/ 898 w 1100"/>
                <a:gd name="T33" fmla="*/ 58 h 878"/>
                <a:gd name="T34" fmla="*/ 831 w 1100"/>
                <a:gd name="T35" fmla="*/ 53 h 878"/>
                <a:gd name="T36" fmla="*/ 822 w 1100"/>
                <a:gd name="T37" fmla="*/ 123 h 878"/>
                <a:gd name="T38" fmla="*/ 775 w 1100"/>
                <a:gd name="T39" fmla="*/ 129 h 878"/>
                <a:gd name="T40" fmla="*/ 698 w 1100"/>
                <a:gd name="T41" fmla="*/ 300 h 878"/>
                <a:gd name="T42" fmla="*/ 537 w 1100"/>
                <a:gd name="T43" fmla="*/ 482 h 878"/>
                <a:gd name="T44" fmla="*/ 159 w 1100"/>
                <a:gd name="T45" fmla="*/ 390 h 878"/>
                <a:gd name="T46" fmla="*/ 0 w 1100"/>
                <a:gd name="T47" fmla="*/ 528 h 8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00" h="878">
                  <a:moveTo>
                    <a:pt x="0" y="528"/>
                  </a:moveTo>
                  <a:lnTo>
                    <a:pt x="89" y="536"/>
                  </a:lnTo>
                  <a:lnTo>
                    <a:pt x="76" y="764"/>
                  </a:lnTo>
                  <a:lnTo>
                    <a:pt x="23" y="842"/>
                  </a:lnTo>
                  <a:lnTo>
                    <a:pt x="496" y="874"/>
                  </a:lnTo>
                  <a:lnTo>
                    <a:pt x="544" y="878"/>
                  </a:lnTo>
                  <a:lnTo>
                    <a:pt x="719" y="751"/>
                  </a:lnTo>
                  <a:lnTo>
                    <a:pt x="776" y="746"/>
                  </a:lnTo>
                  <a:lnTo>
                    <a:pt x="815" y="804"/>
                  </a:lnTo>
                  <a:lnTo>
                    <a:pt x="1000" y="681"/>
                  </a:lnTo>
                  <a:lnTo>
                    <a:pt x="1035" y="532"/>
                  </a:lnTo>
                  <a:lnTo>
                    <a:pt x="1100" y="396"/>
                  </a:lnTo>
                  <a:lnTo>
                    <a:pt x="1080" y="290"/>
                  </a:lnTo>
                  <a:lnTo>
                    <a:pt x="1042" y="253"/>
                  </a:lnTo>
                  <a:lnTo>
                    <a:pt x="1040" y="69"/>
                  </a:lnTo>
                  <a:lnTo>
                    <a:pt x="955" y="0"/>
                  </a:lnTo>
                  <a:lnTo>
                    <a:pt x="898" y="58"/>
                  </a:lnTo>
                  <a:lnTo>
                    <a:pt x="831" y="53"/>
                  </a:lnTo>
                  <a:lnTo>
                    <a:pt x="822" y="123"/>
                  </a:lnTo>
                  <a:lnTo>
                    <a:pt x="775" y="129"/>
                  </a:lnTo>
                  <a:lnTo>
                    <a:pt x="698" y="300"/>
                  </a:lnTo>
                  <a:lnTo>
                    <a:pt x="537" y="482"/>
                  </a:lnTo>
                  <a:lnTo>
                    <a:pt x="159" y="390"/>
                  </a:lnTo>
                  <a:lnTo>
                    <a:pt x="0" y="528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76569" name="Freeform 89"/>
            <p:cNvSpPr>
              <a:spLocks noChangeAspect="1"/>
            </p:cNvSpPr>
            <p:nvPr/>
          </p:nvSpPr>
          <p:spPr bwMode="auto">
            <a:xfrm>
              <a:off x="4192" y="2993"/>
              <a:ext cx="233" cy="226"/>
            </a:xfrm>
            <a:custGeom>
              <a:avLst/>
              <a:gdLst>
                <a:gd name="T0" fmla="*/ 213 w 1286"/>
                <a:gd name="T1" fmla="*/ 453 h 1248"/>
                <a:gd name="T2" fmla="*/ 21 w 1286"/>
                <a:gd name="T3" fmla="*/ 822 h 1248"/>
                <a:gd name="T4" fmla="*/ 0 w 1286"/>
                <a:gd name="T5" fmla="*/ 927 h 1248"/>
                <a:gd name="T6" fmla="*/ 67 w 1286"/>
                <a:gd name="T7" fmla="*/ 1100 h 1248"/>
                <a:gd name="T8" fmla="*/ 114 w 1286"/>
                <a:gd name="T9" fmla="*/ 1153 h 1248"/>
                <a:gd name="T10" fmla="*/ 181 w 1286"/>
                <a:gd name="T11" fmla="*/ 1185 h 1248"/>
                <a:gd name="T12" fmla="*/ 231 w 1286"/>
                <a:gd name="T13" fmla="*/ 1184 h 1248"/>
                <a:gd name="T14" fmla="*/ 252 w 1286"/>
                <a:gd name="T15" fmla="*/ 1248 h 1248"/>
                <a:gd name="T16" fmla="*/ 371 w 1286"/>
                <a:gd name="T17" fmla="*/ 1136 h 1248"/>
                <a:gd name="T18" fmla="*/ 427 w 1286"/>
                <a:gd name="T19" fmla="*/ 1089 h 1248"/>
                <a:gd name="T20" fmla="*/ 464 w 1286"/>
                <a:gd name="T21" fmla="*/ 1085 h 1248"/>
                <a:gd name="T22" fmla="*/ 481 w 1286"/>
                <a:gd name="T23" fmla="*/ 1054 h 1248"/>
                <a:gd name="T24" fmla="*/ 593 w 1286"/>
                <a:gd name="T25" fmla="*/ 973 h 1248"/>
                <a:gd name="T26" fmla="*/ 658 w 1286"/>
                <a:gd name="T27" fmla="*/ 962 h 1248"/>
                <a:gd name="T28" fmla="*/ 681 w 1286"/>
                <a:gd name="T29" fmla="*/ 936 h 1248"/>
                <a:gd name="T30" fmla="*/ 734 w 1286"/>
                <a:gd name="T31" fmla="*/ 935 h 1248"/>
                <a:gd name="T32" fmla="*/ 765 w 1286"/>
                <a:gd name="T33" fmla="*/ 959 h 1248"/>
                <a:gd name="T34" fmla="*/ 828 w 1286"/>
                <a:gd name="T35" fmla="*/ 931 h 1248"/>
                <a:gd name="T36" fmla="*/ 1022 w 1286"/>
                <a:gd name="T37" fmla="*/ 931 h 1248"/>
                <a:gd name="T38" fmla="*/ 1114 w 1286"/>
                <a:gd name="T39" fmla="*/ 925 h 1248"/>
                <a:gd name="T40" fmla="*/ 1157 w 1286"/>
                <a:gd name="T41" fmla="*/ 898 h 1248"/>
                <a:gd name="T42" fmla="*/ 1243 w 1286"/>
                <a:gd name="T43" fmla="*/ 884 h 1248"/>
                <a:gd name="T44" fmla="*/ 1221 w 1286"/>
                <a:gd name="T45" fmla="*/ 830 h 1248"/>
                <a:gd name="T46" fmla="*/ 1214 w 1286"/>
                <a:gd name="T47" fmla="*/ 719 h 1248"/>
                <a:gd name="T48" fmla="*/ 1213 w 1286"/>
                <a:gd name="T49" fmla="*/ 669 h 1248"/>
                <a:gd name="T50" fmla="*/ 1286 w 1286"/>
                <a:gd name="T51" fmla="*/ 645 h 1248"/>
                <a:gd name="T52" fmla="*/ 1186 w 1286"/>
                <a:gd name="T53" fmla="*/ 568 h 1248"/>
                <a:gd name="T54" fmla="*/ 1185 w 1286"/>
                <a:gd name="T55" fmla="*/ 532 h 1248"/>
                <a:gd name="T56" fmla="*/ 1116 w 1286"/>
                <a:gd name="T57" fmla="*/ 480 h 1248"/>
                <a:gd name="T58" fmla="*/ 1079 w 1286"/>
                <a:gd name="T59" fmla="*/ 371 h 1248"/>
                <a:gd name="T60" fmla="*/ 1124 w 1286"/>
                <a:gd name="T61" fmla="*/ 294 h 1248"/>
                <a:gd name="T62" fmla="*/ 1031 w 1286"/>
                <a:gd name="T63" fmla="*/ 131 h 1248"/>
                <a:gd name="T64" fmla="*/ 1022 w 1286"/>
                <a:gd name="T65" fmla="*/ 41 h 1248"/>
                <a:gd name="T66" fmla="*/ 988 w 1286"/>
                <a:gd name="T67" fmla="*/ 34 h 1248"/>
                <a:gd name="T68" fmla="*/ 871 w 1286"/>
                <a:gd name="T69" fmla="*/ 0 h 1248"/>
                <a:gd name="T70" fmla="*/ 851 w 1286"/>
                <a:gd name="T71" fmla="*/ 117 h 1248"/>
                <a:gd name="T72" fmla="*/ 773 w 1286"/>
                <a:gd name="T73" fmla="*/ 216 h 1248"/>
                <a:gd name="T74" fmla="*/ 764 w 1286"/>
                <a:gd name="T75" fmla="*/ 232 h 1248"/>
                <a:gd name="T76" fmla="*/ 722 w 1286"/>
                <a:gd name="T77" fmla="*/ 239 h 1248"/>
                <a:gd name="T78" fmla="*/ 724 w 1286"/>
                <a:gd name="T79" fmla="*/ 270 h 1248"/>
                <a:gd name="T80" fmla="*/ 658 w 1286"/>
                <a:gd name="T81" fmla="*/ 297 h 1248"/>
                <a:gd name="T82" fmla="*/ 605 w 1286"/>
                <a:gd name="T83" fmla="*/ 276 h 1248"/>
                <a:gd name="T84" fmla="*/ 549 w 1286"/>
                <a:gd name="T85" fmla="*/ 287 h 1248"/>
                <a:gd name="T86" fmla="*/ 484 w 1286"/>
                <a:gd name="T87" fmla="*/ 324 h 1248"/>
                <a:gd name="T88" fmla="*/ 462 w 1286"/>
                <a:gd name="T89" fmla="*/ 319 h 1248"/>
                <a:gd name="T90" fmla="*/ 445 w 1286"/>
                <a:gd name="T91" fmla="*/ 287 h 1248"/>
                <a:gd name="T92" fmla="*/ 417 w 1286"/>
                <a:gd name="T93" fmla="*/ 285 h 1248"/>
                <a:gd name="T94" fmla="*/ 413 w 1286"/>
                <a:gd name="T95" fmla="*/ 310 h 1248"/>
                <a:gd name="T96" fmla="*/ 467 w 1286"/>
                <a:gd name="T97" fmla="*/ 386 h 1248"/>
                <a:gd name="T98" fmla="*/ 213 w 1286"/>
                <a:gd name="T99" fmla="*/ 453 h 1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286" h="1248">
                  <a:moveTo>
                    <a:pt x="213" y="453"/>
                  </a:moveTo>
                  <a:lnTo>
                    <a:pt x="21" y="822"/>
                  </a:lnTo>
                  <a:lnTo>
                    <a:pt x="0" y="927"/>
                  </a:lnTo>
                  <a:lnTo>
                    <a:pt x="67" y="1100"/>
                  </a:lnTo>
                  <a:lnTo>
                    <a:pt x="114" y="1153"/>
                  </a:lnTo>
                  <a:lnTo>
                    <a:pt x="181" y="1185"/>
                  </a:lnTo>
                  <a:lnTo>
                    <a:pt x="231" y="1184"/>
                  </a:lnTo>
                  <a:lnTo>
                    <a:pt x="252" y="1248"/>
                  </a:lnTo>
                  <a:lnTo>
                    <a:pt x="371" y="1136"/>
                  </a:lnTo>
                  <a:lnTo>
                    <a:pt x="427" y="1089"/>
                  </a:lnTo>
                  <a:lnTo>
                    <a:pt x="464" y="1085"/>
                  </a:lnTo>
                  <a:lnTo>
                    <a:pt x="481" y="1054"/>
                  </a:lnTo>
                  <a:lnTo>
                    <a:pt x="593" y="973"/>
                  </a:lnTo>
                  <a:lnTo>
                    <a:pt x="658" y="962"/>
                  </a:lnTo>
                  <a:lnTo>
                    <a:pt x="681" y="936"/>
                  </a:lnTo>
                  <a:lnTo>
                    <a:pt x="734" y="935"/>
                  </a:lnTo>
                  <a:lnTo>
                    <a:pt x="765" y="959"/>
                  </a:lnTo>
                  <a:lnTo>
                    <a:pt x="828" y="931"/>
                  </a:lnTo>
                  <a:lnTo>
                    <a:pt x="1022" y="931"/>
                  </a:lnTo>
                  <a:lnTo>
                    <a:pt x="1114" y="925"/>
                  </a:lnTo>
                  <a:lnTo>
                    <a:pt x="1157" y="898"/>
                  </a:lnTo>
                  <a:lnTo>
                    <a:pt x="1243" y="884"/>
                  </a:lnTo>
                  <a:lnTo>
                    <a:pt x="1221" y="830"/>
                  </a:lnTo>
                  <a:lnTo>
                    <a:pt x="1214" y="719"/>
                  </a:lnTo>
                  <a:lnTo>
                    <a:pt x="1213" y="669"/>
                  </a:lnTo>
                  <a:lnTo>
                    <a:pt x="1286" y="645"/>
                  </a:lnTo>
                  <a:lnTo>
                    <a:pt x="1186" y="568"/>
                  </a:lnTo>
                  <a:lnTo>
                    <a:pt x="1185" y="532"/>
                  </a:lnTo>
                  <a:lnTo>
                    <a:pt x="1116" y="480"/>
                  </a:lnTo>
                  <a:lnTo>
                    <a:pt x="1079" y="371"/>
                  </a:lnTo>
                  <a:lnTo>
                    <a:pt x="1124" y="294"/>
                  </a:lnTo>
                  <a:lnTo>
                    <a:pt x="1031" y="131"/>
                  </a:lnTo>
                  <a:lnTo>
                    <a:pt x="1022" y="41"/>
                  </a:lnTo>
                  <a:lnTo>
                    <a:pt x="988" y="34"/>
                  </a:lnTo>
                  <a:lnTo>
                    <a:pt x="871" y="0"/>
                  </a:lnTo>
                  <a:lnTo>
                    <a:pt x="851" y="117"/>
                  </a:lnTo>
                  <a:lnTo>
                    <a:pt x="773" y="216"/>
                  </a:lnTo>
                  <a:lnTo>
                    <a:pt x="764" y="232"/>
                  </a:lnTo>
                  <a:lnTo>
                    <a:pt x="722" y="239"/>
                  </a:lnTo>
                  <a:lnTo>
                    <a:pt x="724" y="270"/>
                  </a:lnTo>
                  <a:lnTo>
                    <a:pt x="658" y="297"/>
                  </a:lnTo>
                  <a:lnTo>
                    <a:pt x="605" y="276"/>
                  </a:lnTo>
                  <a:lnTo>
                    <a:pt x="549" y="287"/>
                  </a:lnTo>
                  <a:lnTo>
                    <a:pt x="484" y="324"/>
                  </a:lnTo>
                  <a:lnTo>
                    <a:pt x="462" y="319"/>
                  </a:lnTo>
                  <a:lnTo>
                    <a:pt x="445" y="287"/>
                  </a:lnTo>
                  <a:lnTo>
                    <a:pt x="417" y="285"/>
                  </a:lnTo>
                  <a:lnTo>
                    <a:pt x="413" y="310"/>
                  </a:lnTo>
                  <a:lnTo>
                    <a:pt x="467" y="386"/>
                  </a:lnTo>
                  <a:lnTo>
                    <a:pt x="213" y="453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76570" name="Freeform 90"/>
            <p:cNvSpPr>
              <a:spLocks noChangeAspect="1"/>
            </p:cNvSpPr>
            <p:nvPr/>
          </p:nvSpPr>
          <p:spPr bwMode="auto">
            <a:xfrm>
              <a:off x="4214" y="2728"/>
              <a:ext cx="377" cy="289"/>
            </a:xfrm>
            <a:custGeom>
              <a:avLst/>
              <a:gdLst>
                <a:gd name="T0" fmla="*/ 1643 w 2091"/>
                <a:gd name="T1" fmla="*/ 1389 h 1603"/>
                <a:gd name="T2" fmla="*/ 1770 w 2091"/>
                <a:gd name="T3" fmla="*/ 1350 h 1603"/>
                <a:gd name="T4" fmla="*/ 1812 w 2091"/>
                <a:gd name="T5" fmla="*/ 1253 h 1603"/>
                <a:gd name="T6" fmla="*/ 1909 w 2091"/>
                <a:gd name="T7" fmla="*/ 1155 h 1603"/>
                <a:gd name="T8" fmla="*/ 1957 w 2091"/>
                <a:gd name="T9" fmla="*/ 1078 h 1603"/>
                <a:gd name="T10" fmla="*/ 2042 w 2091"/>
                <a:gd name="T11" fmla="*/ 997 h 1603"/>
                <a:gd name="T12" fmla="*/ 2091 w 2091"/>
                <a:gd name="T13" fmla="*/ 958 h 1603"/>
                <a:gd name="T14" fmla="*/ 1998 w 2091"/>
                <a:gd name="T15" fmla="*/ 939 h 1603"/>
                <a:gd name="T16" fmla="*/ 1821 w 2091"/>
                <a:gd name="T17" fmla="*/ 904 h 1603"/>
                <a:gd name="T18" fmla="*/ 1859 w 2091"/>
                <a:gd name="T19" fmla="*/ 840 h 1603"/>
                <a:gd name="T20" fmla="*/ 1932 w 2091"/>
                <a:gd name="T21" fmla="*/ 779 h 1603"/>
                <a:gd name="T22" fmla="*/ 1880 w 2091"/>
                <a:gd name="T23" fmla="*/ 658 h 1603"/>
                <a:gd name="T24" fmla="*/ 1913 w 2091"/>
                <a:gd name="T25" fmla="*/ 584 h 1603"/>
                <a:gd name="T26" fmla="*/ 1934 w 2091"/>
                <a:gd name="T27" fmla="*/ 502 h 1603"/>
                <a:gd name="T28" fmla="*/ 1988 w 2091"/>
                <a:gd name="T29" fmla="*/ 432 h 1603"/>
                <a:gd name="T30" fmla="*/ 2063 w 2091"/>
                <a:gd name="T31" fmla="*/ 362 h 1603"/>
                <a:gd name="T32" fmla="*/ 1984 w 2091"/>
                <a:gd name="T33" fmla="*/ 388 h 1603"/>
                <a:gd name="T34" fmla="*/ 1902 w 2091"/>
                <a:gd name="T35" fmla="*/ 300 h 1603"/>
                <a:gd name="T36" fmla="*/ 1809 w 2091"/>
                <a:gd name="T37" fmla="*/ 221 h 1603"/>
                <a:gd name="T38" fmla="*/ 1718 w 2091"/>
                <a:gd name="T39" fmla="*/ 195 h 1603"/>
                <a:gd name="T40" fmla="*/ 1533 w 2091"/>
                <a:gd name="T41" fmla="*/ 315 h 1603"/>
                <a:gd name="T42" fmla="*/ 1362 w 2091"/>
                <a:gd name="T43" fmla="*/ 212 h 1603"/>
                <a:gd name="T44" fmla="*/ 1446 w 2091"/>
                <a:gd name="T45" fmla="*/ 0 h 1603"/>
                <a:gd name="T46" fmla="*/ 1369 w 2091"/>
                <a:gd name="T47" fmla="*/ 24 h 1603"/>
                <a:gd name="T48" fmla="*/ 1282 w 2091"/>
                <a:gd name="T49" fmla="*/ 5 h 1603"/>
                <a:gd name="T50" fmla="*/ 1251 w 2091"/>
                <a:gd name="T51" fmla="*/ 24 h 1603"/>
                <a:gd name="T52" fmla="*/ 1190 w 2091"/>
                <a:gd name="T53" fmla="*/ 19 h 1603"/>
                <a:gd name="T54" fmla="*/ 1117 w 2091"/>
                <a:gd name="T55" fmla="*/ 141 h 1603"/>
                <a:gd name="T56" fmla="*/ 1063 w 2091"/>
                <a:gd name="T57" fmla="*/ 475 h 1603"/>
                <a:gd name="T58" fmla="*/ 885 w 2091"/>
                <a:gd name="T59" fmla="*/ 695 h 1603"/>
                <a:gd name="T60" fmla="*/ 782 w 2091"/>
                <a:gd name="T61" fmla="*/ 641 h 1603"/>
                <a:gd name="T62" fmla="*/ 597 w 2091"/>
                <a:gd name="T63" fmla="*/ 723 h 1603"/>
                <a:gd name="T64" fmla="*/ 550 w 2091"/>
                <a:gd name="T65" fmla="*/ 847 h 1603"/>
                <a:gd name="T66" fmla="*/ 298 w 2091"/>
                <a:gd name="T67" fmla="*/ 883 h 1603"/>
                <a:gd name="T68" fmla="*/ 59 w 2091"/>
                <a:gd name="T69" fmla="*/ 918 h 1603"/>
                <a:gd name="T70" fmla="*/ 0 w 2091"/>
                <a:gd name="T71" fmla="*/ 1063 h 1603"/>
                <a:gd name="T72" fmla="*/ 59 w 2091"/>
                <a:gd name="T73" fmla="*/ 1120 h 1603"/>
                <a:gd name="T74" fmla="*/ 202 w 2091"/>
                <a:gd name="T75" fmla="*/ 1087 h 1603"/>
                <a:gd name="T76" fmla="*/ 509 w 2091"/>
                <a:gd name="T77" fmla="*/ 1246 h 1603"/>
                <a:gd name="T78" fmla="*/ 865 w 2091"/>
                <a:gd name="T79" fmla="*/ 1507 h 1603"/>
                <a:gd name="T80" fmla="*/ 970 w 2091"/>
                <a:gd name="T81" fmla="*/ 1564 h 1603"/>
                <a:gd name="T82" fmla="*/ 1219 w 2091"/>
                <a:gd name="T83" fmla="*/ 1603 h 1603"/>
                <a:gd name="T84" fmla="*/ 1366 w 2091"/>
                <a:gd name="T85" fmla="*/ 1462 h 1603"/>
                <a:gd name="T86" fmla="*/ 1512 w 2091"/>
                <a:gd name="T87" fmla="*/ 1457 h 16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91" h="1603">
                  <a:moveTo>
                    <a:pt x="1512" y="1457"/>
                  </a:moveTo>
                  <a:lnTo>
                    <a:pt x="1643" y="1389"/>
                  </a:lnTo>
                  <a:lnTo>
                    <a:pt x="1711" y="1346"/>
                  </a:lnTo>
                  <a:lnTo>
                    <a:pt x="1770" y="1350"/>
                  </a:lnTo>
                  <a:lnTo>
                    <a:pt x="1766" y="1287"/>
                  </a:lnTo>
                  <a:lnTo>
                    <a:pt x="1812" y="1253"/>
                  </a:lnTo>
                  <a:lnTo>
                    <a:pt x="1859" y="1214"/>
                  </a:lnTo>
                  <a:lnTo>
                    <a:pt x="1909" y="1155"/>
                  </a:lnTo>
                  <a:lnTo>
                    <a:pt x="1925" y="1089"/>
                  </a:lnTo>
                  <a:lnTo>
                    <a:pt x="1957" y="1078"/>
                  </a:lnTo>
                  <a:lnTo>
                    <a:pt x="1972" y="1024"/>
                  </a:lnTo>
                  <a:lnTo>
                    <a:pt x="2042" y="997"/>
                  </a:lnTo>
                  <a:lnTo>
                    <a:pt x="2049" y="965"/>
                  </a:lnTo>
                  <a:lnTo>
                    <a:pt x="2091" y="958"/>
                  </a:lnTo>
                  <a:lnTo>
                    <a:pt x="2038" y="908"/>
                  </a:lnTo>
                  <a:lnTo>
                    <a:pt x="1998" y="939"/>
                  </a:lnTo>
                  <a:lnTo>
                    <a:pt x="1880" y="935"/>
                  </a:lnTo>
                  <a:lnTo>
                    <a:pt x="1821" y="904"/>
                  </a:lnTo>
                  <a:lnTo>
                    <a:pt x="1823" y="878"/>
                  </a:lnTo>
                  <a:lnTo>
                    <a:pt x="1859" y="840"/>
                  </a:lnTo>
                  <a:lnTo>
                    <a:pt x="1906" y="843"/>
                  </a:lnTo>
                  <a:lnTo>
                    <a:pt x="1932" y="779"/>
                  </a:lnTo>
                  <a:lnTo>
                    <a:pt x="1887" y="740"/>
                  </a:lnTo>
                  <a:lnTo>
                    <a:pt x="1880" y="658"/>
                  </a:lnTo>
                  <a:lnTo>
                    <a:pt x="1916" y="615"/>
                  </a:lnTo>
                  <a:lnTo>
                    <a:pt x="1913" y="584"/>
                  </a:lnTo>
                  <a:lnTo>
                    <a:pt x="1889" y="536"/>
                  </a:lnTo>
                  <a:lnTo>
                    <a:pt x="1934" y="502"/>
                  </a:lnTo>
                  <a:lnTo>
                    <a:pt x="1955" y="498"/>
                  </a:lnTo>
                  <a:lnTo>
                    <a:pt x="1988" y="432"/>
                  </a:lnTo>
                  <a:lnTo>
                    <a:pt x="2028" y="423"/>
                  </a:lnTo>
                  <a:lnTo>
                    <a:pt x="2063" y="362"/>
                  </a:lnTo>
                  <a:lnTo>
                    <a:pt x="2056" y="345"/>
                  </a:lnTo>
                  <a:lnTo>
                    <a:pt x="1984" y="388"/>
                  </a:lnTo>
                  <a:lnTo>
                    <a:pt x="1920" y="364"/>
                  </a:lnTo>
                  <a:lnTo>
                    <a:pt x="1902" y="300"/>
                  </a:lnTo>
                  <a:lnTo>
                    <a:pt x="1850" y="277"/>
                  </a:lnTo>
                  <a:lnTo>
                    <a:pt x="1809" y="221"/>
                  </a:lnTo>
                  <a:lnTo>
                    <a:pt x="1816" y="193"/>
                  </a:lnTo>
                  <a:lnTo>
                    <a:pt x="1718" y="195"/>
                  </a:lnTo>
                  <a:lnTo>
                    <a:pt x="1620" y="243"/>
                  </a:lnTo>
                  <a:lnTo>
                    <a:pt x="1533" y="315"/>
                  </a:lnTo>
                  <a:lnTo>
                    <a:pt x="1396" y="280"/>
                  </a:lnTo>
                  <a:lnTo>
                    <a:pt x="1362" y="212"/>
                  </a:lnTo>
                  <a:lnTo>
                    <a:pt x="1362" y="175"/>
                  </a:lnTo>
                  <a:lnTo>
                    <a:pt x="1446" y="0"/>
                  </a:lnTo>
                  <a:lnTo>
                    <a:pt x="1396" y="24"/>
                  </a:lnTo>
                  <a:lnTo>
                    <a:pt x="1369" y="24"/>
                  </a:lnTo>
                  <a:lnTo>
                    <a:pt x="1333" y="0"/>
                  </a:lnTo>
                  <a:lnTo>
                    <a:pt x="1282" y="5"/>
                  </a:lnTo>
                  <a:lnTo>
                    <a:pt x="1275" y="26"/>
                  </a:lnTo>
                  <a:lnTo>
                    <a:pt x="1251" y="24"/>
                  </a:lnTo>
                  <a:lnTo>
                    <a:pt x="1207" y="5"/>
                  </a:lnTo>
                  <a:lnTo>
                    <a:pt x="1190" y="19"/>
                  </a:lnTo>
                  <a:lnTo>
                    <a:pt x="1137" y="26"/>
                  </a:lnTo>
                  <a:lnTo>
                    <a:pt x="1117" y="141"/>
                  </a:lnTo>
                  <a:lnTo>
                    <a:pt x="1054" y="383"/>
                  </a:lnTo>
                  <a:lnTo>
                    <a:pt x="1063" y="475"/>
                  </a:lnTo>
                  <a:lnTo>
                    <a:pt x="1080" y="526"/>
                  </a:lnTo>
                  <a:lnTo>
                    <a:pt x="885" y="695"/>
                  </a:lnTo>
                  <a:lnTo>
                    <a:pt x="817" y="667"/>
                  </a:lnTo>
                  <a:lnTo>
                    <a:pt x="782" y="641"/>
                  </a:lnTo>
                  <a:lnTo>
                    <a:pt x="724" y="709"/>
                  </a:lnTo>
                  <a:lnTo>
                    <a:pt x="597" y="723"/>
                  </a:lnTo>
                  <a:lnTo>
                    <a:pt x="547" y="756"/>
                  </a:lnTo>
                  <a:lnTo>
                    <a:pt x="550" y="847"/>
                  </a:lnTo>
                  <a:lnTo>
                    <a:pt x="352" y="852"/>
                  </a:lnTo>
                  <a:lnTo>
                    <a:pt x="298" y="883"/>
                  </a:lnTo>
                  <a:lnTo>
                    <a:pt x="235" y="822"/>
                  </a:lnTo>
                  <a:lnTo>
                    <a:pt x="59" y="918"/>
                  </a:lnTo>
                  <a:lnTo>
                    <a:pt x="48" y="1008"/>
                  </a:lnTo>
                  <a:lnTo>
                    <a:pt x="0" y="1063"/>
                  </a:lnTo>
                  <a:lnTo>
                    <a:pt x="19" y="1099"/>
                  </a:lnTo>
                  <a:lnTo>
                    <a:pt x="59" y="1120"/>
                  </a:lnTo>
                  <a:lnTo>
                    <a:pt x="157" y="1122"/>
                  </a:lnTo>
                  <a:lnTo>
                    <a:pt x="202" y="1087"/>
                  </a:lnTo>
                  <a:lnTo>
                    <a:pt x="247" y="1085"/>
                  </a:lnTo>
                  <a:lnTo>
                    <a:pt x="509" y="1246"/>
                  </a:lnTo>
                  <a:lnTo>
                    <a:pt x="749" y="1474"/>
                  </a:lnTo>
                  <a:lnTo>
                    <a:pt x="865" y="1507"/>
                  </a:lnTo>
                  <a:lnTo>
                    <a:pt x="946" y="1521"/>
                  </a:lnTo>
                  <a:lnTo>
                    <a:pt x="970" y="1564"/>
                  </a:lnTo>
                  <a:lnTo>
                    <a:pt x="1171" y="1559"/>
                  </a:lnTo>
                  <a:lnTo>
                    <a:pt x="1219" y="1603"/>
                  </a:lnTo>
                  <a:lnTo>
                    <a:pt x="1364" y="1521"/>
                  </a:lnTo>
                  <a:lnTo>
                    <a:pt x="1366" y="1462"/>
                  </a:lnTo>
                  <a:lnTo>
                    <a:pt x="1469" y="1421"/>
                  </a:lnTo>
                  <a:lnTo>
                    <a:pt x="1512" y="1457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76571" name="Freeform 91"/>
            <p:cNvSpPr>
              <a:spLocks noChangeAspect="1"/>
            </p:cNvSpPr>
            <p:nvPr/>
          </p:nvSpPr>
          <p:spPr bwMode="auto">
            <a:xfrm>
              <a:off x="4021" y="2762"/>
              <a:ext cx="248" cy="211"/>
            </a:xfrm>
            <a:custGeom>
              <a:avLst/>
              <a:gdLst>
                <a:gd name="T0" fmla="*/ 558 w 1373"/>
                <a:gd name="T1" fmla="*/ 0 h 1170"/>
                <a:gd name="T2" fmla="*/ 644 w 1373"/>
                <a:gd name="T3" fmla="*/ 8 h 1170"/>
                <a:gd name="T4" fmla="*/ 631 w 1373"/>
                <a:gd name="T5" fmla="*/ 236 h 1170"/>
                <a:gd name="T6" fmla="*/ 579 w 1373"/>
                <a:gd name="T7" fmla="*/ 311 h 1170"/>
                <a:gd name="T8" fmla="*/ 1096 w 1373"/>
                <a:gd name="T9" fmla="*/ 348 h 1170"/>
                <a:gd name="T10" fmla="*/ 1273 w 1373"/>
                <a:gd name="T11" fmla="*/ 221 h 1170"/>
                <a:gd name="T12" fmla="*/ 1330 w 1373"/>
                <a:gd name="T13" fmla="*/ 218 h 1170"/>
                <a:gd name="T14" fmla="*/ 1373 w 1373"/>
                <a:gd name="T15" fmla="*/ 276 h 1170"/>
                <a:gd name="T16" fmla="*/ 1373 w 1373"/>
                <a:gd name="T17" fmla="*/ 412 h 1170"/>
                <a:gd name="T18" fmla="*/ 1298 w 1373"/>
                <a:gd name="T19" fmla="*/ 502 h 1170"/>
                <a:gd name="T20" fmla="*/ 1256 w 1373"/>
                <a:gd name="T21" fmla="*/ 532 h 1170"/>
                <a:gd name="T22" fmla="*/ 1143 w 1373"/>
                <a:gd name="T23" fmla="*/ 722 h 1170"/>
                <a:gd name="T24" fmla="*/ 1132 w 1373"/>
                <a:gd name="T25" fmla="*/ 726 h 1170"/>
                <a:gd name="T26" fmla="*/ 1121 w 1373"/>
                <a:gd name="T27" fmla="*/ 815 h 1170"/>
                <a:gd name="T28" fmla="*/ 1071 w 1373"/>
                <a:gd name="T29" fmla="*/ 870 h 1170"/>
                <a:gd name="T30" fmla="*/ 978 w 1373"/>
                <a:gd name="T31" fmla="*/ 895 h 1170"/>
                <a:gd name="T32" fmla="*/ 886 w 1373"/>
                <a:gd name="T33" fmla="*/ 935 h 1170"/>
                <a:gd name="T34" fmla="*/ 885 w 1373"/>
                <a:gd name="T35" fmla="*/ 999 h 1170"/>
                <a:gd name="T36" fmla="*/ 814 w 1373"/>
                <a:gd name="T37" fmla="*/ 1023 h 1170"/>
                <a:gd name="T38" fmla="*/ 816 w 1373"/>
                <a:gd name="T39" fmla="*/ 1095 h 1170"/>
                <a:gd name="T40" fmla="*/ 789 w 1373"/>
                <a:gd name="T41" fmla="*/ 1133 h 1170"/>
                <a:gd name="T42" fmla="*/ 595 w 1373"/>
                <a:gd name="T43" fmla="*/ 1150 h 1170"/>
                <a:gd name="T44" fmla="*/ 595 w 1373"/>
                <a:gd name="T45" fmla="*/ 1145 h 1170"/>
                <a:gd name="T46" fmla="*/ 441 w 1373"/>
                <a:gd name="T47" fmla="*/ 1170 h 1170"/>
                <a:gd name="T48" fmla="*/ 394 w 1373"/>
                <a:gd name="T49" fmla="*/ 1104 h 1170"/>
                <a:gd name="T50" fmla="*/ 391 w 1373"/>
                <a:gd name="T51" fmla="*/ 1069 h 1170"/>
                <a:gd name="T52" fmla="*/ 413 w 1373"/>
                <a:gd name="T53" fmla="*/ 1002 h 1170"/>
                <a:gd name="T54" fmla="*/ 416 w 1373"/>
                <a:gd name="T55" fmla="*/ 956 h 1170"/>
                <a:gd name="T56" fmla="*/ 392 w 1373"/>
                <a:gd name="T57" fmla="*/ 947 h 1170"/>
                <a:gd name="T58" fmla="*/ 372 w 1373"/>
                <a:gd name="T59" fmla="*/ 964 h 1170"/>
                <a:gd name="T60" fmla="*/ 298 w 1373"/>
                <a:gd name="T61" fmla="*/ 968 h 1170"/>
                <a:gd name="T62" fmla="*/ 279 w 1373"/>
                <a:gd name="T63" fmla="*/ 938 h 1170"/>
                <a:gd name="T64" fmla="*/ 244 w 1373"/>
                <a:gd name="T65" fmla="*/ 935 h 1170"/>
                <a:gd name="T66" fmla="*/ 246 w 1373"/>
                <a:gd name="T67" fmla="*/ 926 h 1170"/>
                <a:gd name="T68" fmla="*/ 213 w 1373"/>
                <a:gd name="T69" fmla="*/ 841 h 1170"/>
                <a:gd name="T70" fmla="*/ 219 w 1373"/>
                <a:gd name="T71" fmla="*/ 763 h 1170"/>
                <a:gd name="T72" fmla="*/ 174 w 1373"/>
                <a:gd name="T73" fmla="*/ 700 h 1170"/>
                <a:gd name="T74" fmla="*/ 135 w 1373"/>
                <a:gd name="T75" fmla="*/ 733 h 1170"/>
                <a:gd name="T76" fmla="*/ 109 w 1373"/>
                <a:gd name="T77" fmla="*/ 722 h 1170"/>
                <a:gd name="T78" fmla="*/ 0 w 1373"/>
                <a:gd name="T79" fmla="*/ 633 h 1170"/>
                <a:gd name="T80" fmla="*/ 51 w 1373"/>
                <a:gd name="T81" fmla="*/ 490 h 1170"/>
                <a:gd name="T82" fmla="*/ 24 w 1373"/>
                <a:gd name="T83" fmla="*/ 340 h 1170"/>
                <a:gd name="T84" fmla="*/ 180 w 1373"/>
                <a:gd name="T85" fmla="*/ 283 h 1170"/>
                <a:gd name="T86" fmla="*/ 174 w 1373"/>
                <a:gd name="T87" fmla="*/ 241 h 1170"/>
                <a:gd name="T88" fmla="*/ 284 w 1373"/>
                <a:gd name="T89" fmla="*/ 152 h 1170"/>
                <a:gd name="T90" fmla="*/ 375 w 1373"/>
                <a:gd name="T91" fmla="*/ 164 h 1170"/>
                <a:gd name="T92" fmla="*/ 558 w 1373"/>
                <a:gd name="T93" fmla="*/ 0 h 1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73" h="1170">
                  <a:moveTo>
                    <a:pt x="558" y="0"/>
                  </a:moveTo>
                  <a:lnTo>
                    <a:pt x="644" y="8"/>
                  </a:lnTo>
                  <a:lnTo>
                    <a:pt x="631" y="236"/>
                  </a:lnTo>
                  <a:lnTo>
                    <a:pt x="579" y="311"/>
                  </a:lnTo>
                  <a:lnTo>
                    <a:pt x="1096" y="348"/>
                  </a:lnTo>
                  <a:lnTo>
                    <a:pt x="1273" y="221"/>
                  </a:lnTo>
                  <a:lnTo>
                    <a:pt x="1330" y="218"/>
                  </a:lnTo>
                  <a:lnTo>
                    <a:pt x="1373" y="276"/>
                  </a:lnTo>
                  <a:lnTo>
                    <a:pt x="1373" y="412"/>
                  </a:lnTo>
                  <a:lnTo>
                    <a:pt x="1298" y="502"/>
                  </a:lnTo>
                  <a:lnTo>
                    <a:pt x="1256" y="532"/>
                  </a:lnTo>
                  <a:lnTo>
                    <a:pt x="1143" y="722"/>
                  </a:lnTo>
                  <a:lnTo>
                    <a:pt x="1132" y="726"/>
                  </a:lnTo>
                  <a:lnTo>
                    <a:pt x="1121" y="815"/>
                  </a:lnTo>
                  <a:lnTo>
                    <a:pt x="1071" y="870"/>
                  </a:lnTo>
                  <a:lnTo>
                    <a:pt x="978" y="895"/>
                  </a:lnTo>
                  <a:lnTo>
                    <a:pt x="886" y="935"/>
                  </a:lnTo>
                  <a:lnTo>
                    <a:pt x="885" y="999"/>
                  </a:lnTo>
                  <a:lnTo>
                    <a:pt x="814" y="1023"/>
                  </a:lnTo>
                  <a:lnTo>
                    <a:pt x="816" y="1095"/>
                  </a:lnTo>
                  <a:lnTo>
                    <a:pt x="789" y="1133"/>
                  </a:lnTo>
                  <a:lnTo>
                    <a:pt x="595" y="1150"/>
                  </a:lnTo>
                  <a:lnTo>
                    <a:pt x="595" y="1145"/>
                  </a:lnTo>
                  <a:lnTo>
                    <a:pt x="441" y="1170"/>
                  </a:lnTo>
                  <a:lnTo>
                    <a:pt x="394" y="1104"/>
                  </a:lnTo>
                  <a:lnTo>
                    <a:pt x="391" y="1069"/>
                  </a:lnTo>
                  <a:lnTo>
                    <a:pt x="413" y="1002"/>
                  </a:lnTo>
                  <a:lnTo>
                    <a:pt x="416" y="956"/>
                  </a:lnTo>
                  <a:lnTo>
                    <a:pt x="392" y="947"/>
                  </a:lnTo>
                  <a:lnTo>
                    <a:pt x="372" y="964"/>
                  </a:lnTo>
                  <a:lnTo>
                    <a:pt x="298" y="968"/>
                  </a:lnTo>
                  <a:lnTo>
                    <a:pt x="279" y="938"/>
                  </a:lnTo>
                  <a:lnTo>
                    <a:pt x="244" y="935"/>
                  </a:lnTo>
                  <a:lnTo>
                    <a:pt x="246" y="926"/>
                  </a:lnTo>
                  <a:lnTo>
                    <a:pt x="213" y="841"/>
                  </a:lnTo>
                  <a:lnTo>
                    <a:pt x="219" y="763"/>
                  </a:lnTo>
                  <a:lnTo>
                    <a:pt x="174" y="700"/>
                  </a:lnTo>
                  <a:lnTo>
                    <a:pt x="135" y="733"/>
                  </a:lnTo>
                  <a:lnTo>
                    <a:pt x="109" y="722"/>
                  </a:lnTo>
                  <a:lnTo>
                    <a:pt x="0" y="633"/>
                  </a:lnTo>
                  <a:lnTo>
                    <a:pt x="51" y="490"/>
                  </a:lnTo>
                  <a:lnTo>
                    <a:pt x="24" y="340"/>
                  </a:lnTo>
                  <a:lnTo>
                    <a:pt x="180" y="283"/>
                  </a:lnTo>
                  <a:lnTo>
                    <a:pt x="174" y="241"/>
                  </a:lnTo>
                  <a:lnTo>
                    <a:pt x="284" y="152"/>
                  </a:lnTo>
                  <a:lnTo>
                    <a:pt x="375" y="164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76572" name="Freeform 92"/>
            <p:cNvSpPr>
              <a:spLocks noChangeAspect="1"/>
            </p:cNvSpPr>
            <p:nvPr/>
          </p:nvSpPr>
          <p:spPr bwMode="auto">
            <a:xfrm>
              <a:off x="4227" y="2709"/>
              <a:ext cx="191" cy="184"/>
            </a:xfrm>
            <a:custGeom>
              <a:avLst/>
              <a:gdLst>
                <a:gd name="T0" fmla="*/ 493 w 1058"/>
                <a:gd name="T1" fmla="*/ 57 h 1019"/>
                <a:gd name="T2" fmla="*/ 516 w 1058"/>
                <a:gd name="T3" fmla="*/ 164 h 1019"/>
                <a:gd name="T4" fmla="*/ 450 w 1058"/>
                <a:gd name="T5" fmla="*/ 296 h 1019"/>
                <a:gd name="T6" fmla="*/ 411 w 1058"/>
                <a:gd name="T7" fmla="*/ 453 h 1019"/>
                <a:gd name="T8" fmla="*/ 229 w 1058"/>
                <a:gd name="T9" fmla="*/ 570 h 1019"/>
                <a:gd name="T10" fmla="*/ 232 w 1058"/>
                <a:gd name="T11" fmla="*/ 699 h 1019"/>
                <a:gd name="T12" fmla="*/ 163 w 1058"/>
                <a:gd name="T13" fmla="*/ 793 h 1019"/>
                <a:gd name="T14" fmla="*/ 119 w 1058"/>
                <a:gd name="T15" fmla="*/ 820 h 1019"/>
                <a:gd name="T16" fmla="*/ 0 w 1058"/>
                <a:gd name="T17" fmla="*/ 1019 h 1019"/>
                <a:gd name="T18" fmla="*/ 166 w 1058"/>
                <a:gd name="T19" fmla="*/ 925 h 1019"/>
                <a:gd name="T20" fmla="*/ 223 w 1058"/>
                <a:gd name="T21" fmla="*/ 988 h 1019"/>
                <a:gd name="T22" fmla="*/ 289 w 1058"/>
                <a:gd name="T23" fmla="*/ 953 h 1019"/>
                <a:gd name="T24" fmla="*/ 477 w 1058"/>
                <a:gd name="T25" fmla="*/ 953 h 1019"/>
                <a:gd name="T26" fmla="*/ 474 w 1058"/>
                <a:gd name="T27" fmla="*/ 862 h 1019"/>
                <a:gd name="T28" fmla="*/ 531 w 1058"/>
                <a:gd name="T29" fmla="*/ 827 h 1019"/>
                <a:gd name="T30" fmla="*/ 660 w 1058"/>
                <a:gd name="T31" fmla="*/ 811 h 1019"/>
                <a:gd name="T32" fmla="*/ 710 w 1058"/>
                <a:gd name="T33" fmla="*/ 745 h 1019"/>
                <a:gd name="T34" fmla="*/ 748 w 1058"/>
                <a:gd name="T35" fmla="*/ 774 h 1019"/>
                <a:gd name="T36" fmla="*/ 814 w 1058"/>
                <a:gd name="T37" fmla="*/ 799 h 1019"/>
                <a:gd name="T38" fmla="*/ 1015 w 1058"/>
                <a:gd name="T39" fmla="*/ 633 h 1019"/>
                <a:gd name="T40" fmla="*/ 992 w 1058"/>
                <a:gd name="T41" fmla="*/ 585 h 1019"/>
                <a:gd name="T42" fmla="*/ 983 w 1058"/>
                <a:gd name="T43" fmla="*/ 491 h 1019"/>
                <a:gd name="T44" fmla="*/ 1058 w 1058"/>
                <a:gd name="T45" fmla="*/ 180 h 1019"/>
                <a:gd name="T46" fmla="*/ 1009 w 1058"/>
                <a:gd name="T47" fmla="*/ 186 h 1019"/>
                <a:gd name="T48" fmla="*/ 1009 w 1058"/>
                <a:gd name="T49" fmla="*/ 146 h 1019"/>
                <a:gd name="T50" fmla="*/ 955 w 1058"/>
                <a:gd name="T51" fmla="*/ 152 h 1019"/>
                <a:gd name="T52" fmla="*/ 814 w 1058"/>
                <a:gd name="T53" fmla="*/ 224 h 1019"/>
                <a:gd name="T54" fmla="*/ 760 w 1058"/>
                <a:gd name="T55" fmla="*/ 218 h 1019"/>
                <a:gd name="T56" fmla="*/ 729 w 1058"/>
                <a:gd name="T57" fmla="*/ 180 h 1019"/>
                <a:gd name="T58" fmla="*/ 716 w 1058"/>
                <a:gd name="T59" fmla="*/ 38 h 1019"/>
                <a:gd name="T60" fmla="*/ 647 w 1058"/>
                <a:gd name="T61" fmla="*/ 0 h 1019"/>
                <a:gd name="T62" fmla="*/ 609 w 1058"/>
                <a:gd name="T63" fmla="*/ 0 h 1019"/>
                <a:gd name="T64" fmla="*/ 493 w 1058"/>
                <a:gd name="T65" fmla="*/ 57 h 10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58" h="1019">
                  <a:moveTo>
                    <a:pt x="493" y="57"/>
                  </a:moveTo>
                  <a:lnTo>
                    <a:pt x="516" y="164"/>
                  </a:lnTo>
                  <a:lnTo>
                    <a:pt x="450" y="296"/>
                  </a:lnTo>
                  <a:lnTo>
                    <a:pt x="411" y="453"/>
                  </a:lnTo>
                  <a:lnTo>
                    <a:pt x="229" y="570"/>
                  </a:lnTo>
                  <a:lnTo>
                    <a:pt x="232" y="699"/>
                  </a:lnTo>
                  <a:lnTo>
                    <a:pt x="163" y="793"/>
                  </a:lnTo>
                  <a:lnTo>
                    <a:pt x="119" y="820"/>
                  </a:lnTo>
                  <a:lnTo>
                    <a:pt x="0" y="1019"/>
                  </a:lnTo>
                  <a:lnTo>
                    <a:pt x="166" y="925"/>
                  </a:lnTo>
                  <a:lnTo>
                    <a:pt x="223" y="988"/>
                  </a:lnTo>
                  <a:lnTo>
                    <a:pt x="289" y="953"/>
                  </a:lnTo>
                  <a:lnTo>
                    <a:pt x="477" y="953"/>
                  </a:lnTo>
                  <a:lnTo>
                    <a:pt x="474" y="862"/>
                  </a:lnTo>
                  <a:lnTo>
                    <a:pt x="531" y="827"/>
                  </a:lnTo>
                  <a:lnTo>
                    <a:pt x="660" y="811"/>
                  </a:lnTo>
                  <a:lnTo>
                    <a:pt x="710" y="745"/>
                  </a:lnTo>
                  <a:lnTo>
                    <a:pt x="748" y="774"/>
                  </a:lnTo>
                  <a:lnTo>
                    <a:pt x="814" y="799"/>
                  </a:lnTo>
                  <a:lnTo>
                    <a:pt x="1015" y="633"/>
                  </a:lnTo>
                  <a:lnTo>
                    <a:pt x="992" y="585"/>
                  </a:lnTo>
                  <a:lnTo>
                    <a:pt x="983" y="491"/>
                  </a:lnTo>
                  <a:lnTo>
                    <a:pt x="1058" y="180"/>
                  </a:lnTo>
                  <a:lnTo>
                    <a:pt x="1009" y="186"/>
                  </a:lnTo>
                  <a:lnTo>
                    <a:pt x="1009" y="146"/>
                  </a:lnTo>
                  <a:lnTo>
                    <a:pt x="955" y="152"/>
                  </a:lnTo>
                  <a:lnTo>
                    <a:pt x="814" y="224"/>
                  </a:lnTo>
                  <a:lnTo>
                    <a:pt x="760" y="218"/>
                  </a:lnTo>
                  <a:lnTo>
                    <a:pt x="729" y="180"/>
                  </a:lnTo>
                  <a:lnTo>
                    <a:pt x="716" y="38"/>
                  </a:lnTo>
                  <a:lnTo>
                    <a:pt x="647" y="0"/>
                  </a:lnTo>
                  <a:lnTo>
                    <a:pt x="609" y="0"/>
                  </a:lnTo>
                  <a:lnTo>
                    <a:pt x="493" y="57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76573" name="Freeform 93"/>
            <p:cNvSpPr>
              <a:spLocks noChangeAspect="1"/>
            </p:cNvSpPr>
            <p:nvPr/>
          </p:nvSpPr>
          <p:spPr bwMode="auto">
            <a:xfrm>
              <a:off x="3866" y="2931"/>
              <a:ext cx="272" cy="221"/>
            </a:xfrm>
            <a:custGeom>
              <a:avLst/>
              <a:gdLst>
                <a:gd name="T0" fmla="*/ 809 w 1506"/>
                <a:gd name="T1" fmla="*/ 931 h 1222"/>
                <a:gd name="T2" fmla="*/ 902 w 1506"/>
                <a:gd name="T3" fmla="*/ 1005 h 1222"/>
                <a:gd name="T4" fmla="*/ 954 w 1506"/>
                <a:gd name="T5" fmla="*/ 1042 h 1222"/>
                <a:gd name="T6" fmla="*/ 1066 w 1506"/>
                <a:gd name="T7" fmla="*/ 984 h 1222"/>
                <a:gd name="T8" fmla="*/ 1157 w 1506"/>
                <a:gd name="T9" fmla="*/ 969 h 1222"/>
                <a:gd name="T10" fmla="*/ 1450 w 1506"/>
                <a:gd name="T11" fmla="*/ 909 h 1222"/>
                <a:gd name="T12" fmla="*/ 1346 w 1506"/>
                <a:gd name="T13" fmla="*/ 878 h 1222"/>
                <a:gd name="T14" fmla="*/ 1389 w 1506"/>
                <a:gd name="T15" fmla="*/ 790 h 1222"/>
                <a:gd name="T16" fmla="*/ 1454 w 1506"/>
                <a:gd name="T17" fmla="*/ 676 h 1222"/>
                <a:gd name="T18" fmla="*/ 1506 w 1506"/>
                <a:gd name="T19" fmla="*/ 589 h 1222"/>
                <a:gd name="T20" fmla="*/ 1450 w 1506"/>
                <a:gd name="T21" fmla="*/ 471 h 1222"/>
                <a:gd name="T22" fmla="*/ 1417 w 1506"/>
                <a:gd name="T23" fmla="*/ 363 h 1222"/>
                <a:gd name="T24" fmla="*/ 1456 w 1506"/>
                <a:gd name="T25" fmla="*/ 211 h 1222"/>
                <a:gd name="T26" fmla="*/ 1252 w 1506"/>
                <a:gd name="T27" fmla="*/ 169 h 1222"/>
                <a:gd name="T28" fmla="*/ 1271 w 1506"/>
                <a:gd name="T29" fmla="*/ 62 h 1222"/>
                <a:gd name="T30" fmla="*/ 1248 w 1506"/>
                <a:gd name="T31" fmla="*/ 10 h 1222"/>
                <a:gd name="T32" fmla="*/ 1158 w 1506"/>
                <a:gd name="T33" fmla="*/ 34 h 1222"/>
                <a:gd name="T34" fmla="*/ 1025 w 1506"/>
                <a:gd name="T35" fmla="*/ 0 h 1222"/>
                <a:gd name="T36" fmla="*/ 873 w 1506"/>
                <a:gd name="T37" fmla="*/ 160 h 1222"/>
                <a:gd name="T38" fmla="*/ 661 w 1506"/>
                <a:gd name="T39" fmla="*/ 285 h 1222"/>
                <a:gd name="T40" fmla="*/ 184 w 1506"/>
                <a:gd name="T41" fmla="*/ 514 h 1222"/>
                <a:gd name="T42" fmla="*/ 128 w 1506"/>
                <a:gd name="T43" fmla="*/ 498 h 1222"/>
                <a:gd name="T44" fmla="*/ 0 w 1506"/>
                <a:gd name="T45" fmla="*/ 511 h 1222"/>
                <a:gd name="T46" fmla="*/ 26 w 1506"/>
                <a:gd name="T47" fmla="*/ 579 h 1222"/>
                <a:gd name="T48" fmla="*/ 124 w 1506"/>
                <a:gd name="T49" fmla="*/ 586 h 1222"/>
                <a:gd name="T50" fmla="*/ 236 w 1506"/>
                <a:gd name="T51" fmla="*/ 582 h 1222"/>
                <a:gd name="T52" fmla="*/ 312 w 1506"/>
                <a:gd name="T53" fmla="*/ 875 h 1222"/>
                <a:gd name="T54" fmla="*/ 441 w 1506"/>
                <a:gd name="T55" fmla="*/ 940 h 1222"/>
                <a:gd name="T56" fmla="*/ 477 w 1506"/>
                <a:gd name="T57" fmla="*/ 1131 h 1222"/>
                <a:gd name="T58" fmla="*/ 511 w 1506"/>
                <a:gd name="T59" fmla="*/ 1222 h 1222"/>
                <a:gd name="T60" fmla="*/ 530 w 1506"/>
                <a:gd name="T61" fmla="*/ 1171 h 1222"/>
                <a:gd name="T62" fmla="*/ 547 w 1506"/>
                <a:gd name="T63" fmla="*/ 1084 h 1222"/>
                <a:gd name="T64" fmla="*/ 591 w 1506"/>
                <a:gd name="T65" fmla="*/ 1044 h 1222"/>
                <a:gd name="T66" fmla="*/ 629 w 1506"/>
                <a:gd name="T67" fmla="*/ 1002 h 1222"/>
                <a:gd name="T68" fmla="*/ 670 w 1506"/>
                <a:gd name="T69" fmla="*/ 979 h 1222"/>
                <a:gd name="T70" fmla="*/ 769 w 1506"/>
                <a:gd name="T71" fmla="*/ 949 h 1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506" h="1222">
                  <a:moveTo>
                    <a:pt x="769" y="949"/>
                  </a:moveTo>
                  <a:lnTo>
                    <a:pt x="809" y="931"/>
                  </a:lnTo>
                  <a:lnTo>
                    <a:pt x="865" y="957"/>
                  </a:lnTo>
                  <a:lnTo>
                    <a:pt x="902" y="1005"/>
                  </a:lnTo>
                  <a:lnTo>
                    <a:pt x="931" y="1010"/>
                  </a:lnTo>
                  <a:lnTo>
                    <a:pt x="954" y="1042"/>
                  </a:lnTo>
                  <a:lnTo>
                    <a:pt x="1036" y="1028"/>
                  </a:lnTo>
                  <a:lnTo>
                    <a:pt x="1066" y="984"/>
                  </a:lnTo>
                  <a:lnTo>
                    <a:pt x="1105" y="948"/>
                  </a:lnTo>
                  <a:lnTo>
                    <a:pt x="1157" y="969"/>
                  </a:lnTo>
                  <a:lnTo>
                    <a:pt x="1363" y="970"/>
                  </a:lnTo>
                  <a:lnTo>
                    <a:pt x="1450" y="909"/>
                  </a:lnTo>
                  <a:lnTo>
                    <a:pt x="1437" y="878"/>
                  </a:lnTo>
                  <a:lnTo>
                    <a:pt x="1346" y="878"/>
                  </a:lnTo>
                  <a:lnTo>
                    <a:pt x="1336" y="847"/>
                  </a:lnTo>
                  <a:lnTo>
                    <a:pt x="1389" y="790"/>
                  </a:lnTo>
                  <a:lnTo>
                    <a:pt x="1387" y="718"/>
                  </a:lnTo>
                  <a:lnTo>
                    <a:pt x="1454" y="676"/>
                  </a:lnTo>
                  <a:lnTo>
                    <a:pt x="1468" y="609"/>
                  </a:lnTo>
                  <a:lnTo>
                    <a:pt x="1506" y="589"/>
                  </a:lnTo>
                  <a:lnTo>
                    <a:pt x="1495" y="527"/>
                  </a:lnTo>
                  <a:lnTo>
                    <a:pt x="1450" y="471"/>
                  </a:lnTo>
                  <a:lnTo>
                    <a:pt x="1384" y="453"/>
                  </a:lnTo>
                  <a:lnTo>
                    <a:pt x="1417" y="363"/>
                  </a:lnTo>
                  <a:lnTo>
                    <a:pt x="1448" y="341"/>
                  </a:lnTo>
                  <a:lnTo>
                    <a:pt x="1456" y="211"/>
                  </a:lnTo>
                  <a:lnTo>
                    <a:pt x="1298" y="234"/>
                  </a:lnTo>
                  <a:lnTo>
                    <a:pt x="1252" y="169"/>
                  </a:lnTo>
                  <a:lnTo>
                    <a:pt x="1248" y="135"/>
                  </a:lnTo>
                  <a:lnTo>
                    <a:pt x="1271" y="62"/>
                  </a:lnTo>
                  <a:lnTo>
                    <a:pt x="1272" y="21"/>
                  </a:lnTo>
                  <a:lnTo>
                    <a:pt x="1248" y="10"/>
                  </a:lnTo>
                  <a:lnTo>
                    <a:pt x="1228" y="31"/>
                  </a:lnTo>
                  <a:lnTo>
                    <a:pt x="1158" y="34"/>
                  </a:lnTo>
                  <a:lnTo>
                    <a:pt x="1134" y="1"/>
                  </a:lnTo>
                  <a:lnTo>
                    <a:pt x="1025" y="0"/>
                  </a:lnTo>
                  <a:lnTo>
                    <a:pt x="998" y="81"/>
                  </a:lnTo>
                  <a:lnTo>
                    <a:pt x="873" y="160"/>
                  </a:lnTo>
                  <a:lnTo>
                    <a:pt x="806" y="147"/>
                  </a:lnTo>
                  <a:lnTo>
                    <a:pt x="661" y="285"/>
                  </a:lnTo>
                  <a:lnTo>
                    <a:pt x="389" y="418"/>
                  </a:lnTo>
                  <a:lnTo>
                    <a:pt x="184" y="514"/>
                  </a:lnTo>
                  <a:lnTo>
                    <a:pt x="161" y="501"/>
                  </a:lnTo>
                  <a:lnTo>
                    <a:pt x="128" y="498"/>
                  </a:lnTo>
                  <a:lnTo>
                    <a:pt x="94" y="518"/>
                  </a:lnTo>
                  <a:lnTo>
                    <a:pt x="0" y="511"/>
                  </a:lnTo>
                  <a:lnTo>
                    <a:pt x="0" y="555"/>
                  </a:lnTo>
                  <a:lnTo>
                    <a:pt x="26" y="579"/>
                  </a:lnTo>
                  <a:lnTo>
                    <a:pt x="85" y="558"/>
                  </a:lnTo>
                  <a:lnTo>
                    <a:pt x="124" y="586"/>
                  </a:lnTo>
                  <a:lnTo>
                    <a:pt x="161" y="563"/>
                  </a:lnTo>
                  <a:lnTo>
                    <a:pt x="236" y="582"/>
                  </a:lnTo>
                  <a:lnTo>
                    <a:pt x="257" y="612"/>
                  </a:lnTo>
                  <a:lnTo>
                    <a:pt x="312" y="875"/>
                  </a:lnTo>
                  <a:lnTo>
                    <a:pt x="421" y="875"/>
                  </a:lnTo>
                  <a:lnTo>
                    <a:pt x="441" y="940"/>
                  </a:lnTo>
                  <a:lnTo>
                    <a:pt x="403" y="1046"/>
                  </a:lnTo>
                  <a:lnTo>
                    <a:pt x="477" y="1131"/>
                  </a:lnTo>
                  <a:lnTo>
                    <a:pt x="468" y="1160"/>
                  </a:lnTo>
                  <a:lnTo>
                    <a:pt x="511" y="1222"/>
                  </a:lnTo>
                  <a:lnTo>
                    <a:pt x="562" y="1217"/>
                  </a:lnTo>
                  <a:lnTo>
                    <a:pt x="530" y="1171"/>
                  </a:lnTo>
                  <a:lnTo>
                    <a:pt x="565" y="1120"/>
                  </a:lnTo>
                  <a:lnTo>
                    <a:pt x="547" y="1084"/>
                  </a:lnTo>
                  <a:lnTo>
                    <a:pt x="555" y="1044"/>
                  </a:lnTo>
                  <a:lnTo>
                    <a:pt x="591" y="1044"/>
                  </a:lnTo>
                  <a:lnTo>
                    <a:pt x="595" y="999"/>
                  </a:lnTo>
                  <a:lnTo>
                    <a:pt x="629" y="1002"/>
                  </a:lnTo>
                  <a:lnTo>
                    <a:pt x="624" y="985"/>
                  </a:lnTo>
                  <a:lnTo>
                    <a:pt x="670" y="979"/>
                  </a:lnTo>
                  <a:lnTo>
                    <a:pt x="738" y="1002"/>
                  </a:lnTo>
                  <a:lnTo>
                    <a:pt x="769" y="949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76574" name="Freeform 94"/>
            <p:cNvSpPr>
              <a:spLocks noChangeAspect="1"/>
            </p:cNvSpPr>
            <p:nvPr/>
          </p:nvSpPr>
          <p:spPr bwMode="auto">
            <a:xfrm>
              <a:off x="4201" y="3155"/>
              <a:ext cx="252" cy="175"/>
            </a:xfrm>
            <a:custGeom>
              <a:avLst/>
              <a:gdLst>
                <a:gd name="T0" fmla="*/ 0 w 1398"/>
                <a:gd name="T1" fmla="*/ 504 h 972"/>
                <a:gd name="T2" fmla="*/ 105 w 1398"/>
                <a:gd name="T3" fmla="*/ 416 h 972"/>
                <a:gd name="T4" fmla="*/ 152 w 1398"/>
                <a:gd name="T5" fmla="*/ 416 h 972"/>
                <a:gd name="T6" fmla="*/ 207 w 1398"/>
                <a:gd name="T7" fmla="*/ 348 h 972"/>
                <a:gd name="T8" fmla="*/ 380 w 1398"/>
                <a:gd name="T9" fmla="*/ 194 h 972"/>
                <a:gd name="T10" fmla="*/ 421 w 1398"/>
                <a:gd name="T11" fmla="*/ 188 h 972"/>
                <a:gd name="T12" fmla="*/ 438 w 1398"/>
                <a:gd name="T13" fmla="*/ 150 h 972"/>
                <a:gd name="T14" fmla="*/ 553 w 1398"/>
                <a:gd name="T15" fmla="*/ 73 h 972"/>
                <a:gd name="T16" fmla="*/ 608 w 1398"/>
                <a:gd name="T17" fmla="*/ 68 h 972"/>
                <a:gd name="T18" fmla="*/ 643 w 1398"/>
                <a:gd name="T19" fmla="*/ 36 h 972"/>
                <a:gd name="T20" fmla="*/ 690 w 1398"/>
                <a:gd name="T21" fmla="*/ 36 h 972"/>
                <a:gd name="T22" fmla="*/ 719 w 1398"/>
                <a:gd name="T23" fmla="*/ 62 h 972"/>
                <a:gd name="T24" fmla="*/ 795 w 1398"/>
                <a:gd name="T25" fmla="*/ 30 h 972"/>
                <a:gd name="T26" fmla="*/ 1058 w 1398"/>
                <a:gd name="T27" fmla="*/ 30 h 972"/>
                <a:gd name="T28" fmla="*/ 1111 w 1398"/>
                <a:gd name="T29" fmla="*/ 0 h 972"/>
                <a:gd name="T30" fmla="*/ 1126 w 1398"/>
                <a:gd name="T31" fmla="*/ 0 h 972"/>
                <a:gd name="T32" fmla="*/ 1170 w 1398"/>
                <a:gd name="T33" fmla="*/ 42 h 972"/>
                <a:gd name="T34" fmla="*/ 1266 w 1398"/>
                <a:gd name="T35" fmla="*/ 39 h 972"/>
                <a:gd name="T36" fmla="*/ 1316 w 1398"/>
                <a:gd name="T37" fmla="*/ 86 h 972"/>
                <a:gd name="T38" fmla="*/ 1266 w 1398"/>
                <a:gd name="T39" fmla="*/ 138 h 972"/>
                <a:gd name="T40" fmla="*/ 1319 w 1398"/>
                <a:gd name="T41" fmla="*/ 188 h 972"/>
                <a:gd name="T42" fmla="*/ 1360 w 1398"/>
                <a:gd name="T43" fmla="*/ 196 h 972"/>
                <a:gd name="T44" fmla="*/ 1366 w 1398"/>
                <a:gd name="T45" fmla="*/ 275 h 972"/>
                <a:gd name="T46" fmla="*/ 1354 w 1398"/>
                <a:gd name="T47" fmla="*/ 320 h 972"/>
                <a:gd name="T48" fmla="*/ 1398 w 1398"/>
                <a:gd name="T49" fmla="*/ 361 h 972"/>
                <a:gd name="T50" fmla="*/ 1398 w 1398"/>
                <a:gd name="T51" fmla="*/ 416 h 972"/>
                <a:gd name="T52" fmla="*/ 1351 w 1398"/>
                <a:gd name="T53" fmla="*/ 451 h 972"/>
                <a:gd name="T54" fmla="*/ 1307 w 1398"/>
                <a:gd name="T55" fmla="*/ 471 h 972"/>
                <a:gd name="T56" fmla="*/ 1128 w 1398"/>
                <a:gd name="T57" fmla="*/ 443 h 972"/>
                <a:gd name="T58" fmla="*/ 1111 w 1398"/>
                <a:gd name="T59" fmla="*/ 416 h 972"/>
                <a:gd name="T60" fmla="*/ 1044 w 1398"/>
                <a:gd name="T61" fmla="*/ 416 h 972"/>
                <a:gd name="T62" fmla="*/ 856 w 1398"/>
                <a:gd name="T63" fmla="*/ 732 h 972"/>
                <a:gd name="T64" fmla="*/ 696 w 1398"/>
                <a:gd name="T65" fmla="*/ 735 h 972"/>
                <a:gd name="T66" fmla="*/ 477 w 1398"/>
                <a:gd name="T67" fmla="*/ 954 h 972"/>
                <a:gd name="T68" fmla="*/ 415 w 1398"/>
                <a:gd name="T69" fmla="*/ 914 h 972"/>
                <a:gd name="T70" fmla="*/ 362 w 1398"/>
                <a:gd name="T71" fmla="*/ 911 h 972"/>
                <a:gd name="T72" fmla="*/ 356 w 1398"/>
                <a:gd name="T73" fmla="*/ 928 h 972"/>
                <a:gd name="T74" fmla="*/ 325 w 1398"/>
                <a:gd name="T75" fmla="*/ 934 h 972"/>
                <a:gd name="T76" fmla="*/ 286 w 1398"/>
                <a:gd name="T77" fmla="*/ 972 h 972"/>
                <a:gd name="T78" fmla="*/ 187 w 1398"/>
                <a:gd name="T79" fmla="*/ 966 h 972"/>
                <a:gd name="T80" fmla="*/ 120 w 1398"/>
                <a:gd name="T81" fmla="*/ 887 h 972"/>
                <a:gd name="T82" fmla="*/ 90 w 1398"/>
                <a:gd name="T83" fmla="*/ 884 h 972"/>
                <a:gd name="T84" fmla="*/ 58 w 1398"/>
                <a:gd name="T85" fmla="*/ 735 h 972"/>
                <a:gd name="T86" fmla="*/ 120 w 1398"/>
                <a:gd name="T87" fmla="*/ 709 h 972"/>
                <a:gd name="T88" fmla="*/ 0 w 1398"/>
                <a:gd name="T89" fmla="*/ 504 h 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98" h="972">
                  <a:moveTo>
                    <a:pt x="0" y="504"/>
                  </a:moveTo>
                  <a:lnTo>
                    <a:pt x="105" y="416"/>
                  </a:lnTo>
                  <a:lnTo>
                    <a:pt x="152" y="416"/>
                  </a:lnTo>
                  <a:lnTo>
                    <a:pt x="207" y="348"/>
                  </a:lnTo>
                  <a:lnTo>
                    <a:pt x="380" y="194"/>
                  </a:lnTo>
                  <a:lnTo>
                    <a:pt x="421" y="188"/>
                  </a:lnTo>
                  <a:lnTo>
                    <a:pt x="438" y="150"/>
                  </a:lnTo>
                  <a:lnTo>
                    <a:pt x="553" y="73"/>
                  </a:lnTo>
                  <a:lnTo>
                    <a:pt x="608" y="68"/>
                  </a:lnTo>
                  <a:lnTo>
                    <a:pt x="643" y="36"/>
                  </a:lnTo>
                  <a:lnTo>
                    <a:pt x="690" y="36"/>
                  </a:lnTo>
                  <a:lnTo>
                    <a:pt x="719" y="62"/>
                  </a:lnTo>
                  <a:lnTo>
                    <a:pt x="795" y="30"/>
                  </a:lnTo>
                  <a:lnTo>
                    <a:pt x="1058" y="30"/>
                  </a:lnTo>
                  <a:lnTo>
                    <a:pt x="1111" y="0"/>
                  </a:lnTo>
                  <a:lnTo>
                    <a:pt x="1126" y="0"/>
                  </a:lnTo>
                  <a:lnTo>
                    <a:pt x="1170" y="42"/>
                  </a:lnTo>
                  <a:lnTo>
                    <a:pt x="1266" y="39"/>
                  </a:lnTo>
                  <a:lnTo>
                    <a:pt x="1316" y="86"/>
                  </a:lnTo>
                  <a:lnTo>
                    <a:pt x="1266" y="138"/>
                  </a:lnTo>
                  <a:lnTo>
                    <a:pt x="1319" y="188"/>
                  </a:lnTo>
                  <a:lnTo>
                    <a:pt x="1360" y="196"/>
                  </a:lnTo>
                  <a:lnTo>
                    <a:pt x="1366" y="275"/>
                  </a:lnTo>
                  <a:lnTo>
                    <a:pt x="1354" y="320"/>
                  </a:lnTo>
                  <a:lnTo>
                    <a:pt x="1398" y="361"/>
                  </a:lnTo>
                  <a:lnTo>
                    <a:pt x="1398" y="416"/>
                  </a:lnTo>
                  <a:lnTo>
                    <a:pt x="1351" y="451"/>
                  </a:lnTo>
                  <a:lnTo>
                    <a:pt x="1307" y="471"/>
                  </a:lnTo>
                  <a:lnTo>
                    <a:pt x="1128" y="443"/>
                  </a:lnTo>
                  <a:lnTo>
                    <a:pt x="1111" y="416"/>
                  </a:lnTo>
                  <a:lnTo>
                    <a:pt x="1044" y="416"/>
                  </a:lnTo>
                  <a:lnTo>
                    <a:pt x="856" y="732"/>
                  </a:lnTo>
                  <a:lnTo>
                    <a:pt x="696" y="735"/>
                  </a:lnTo>
                  <a:lnTo>
                    <a:pt x="477" y="954"/>
                  </a:lnTo>
                  <a:lnTo>
                    <a:pt x="415" y="914"/>
                  </a:lnTo>
                  <a:lnTo>
                    <a:pt x="362" y="911"/>
                  </a:lnTo>
                  <a:lnTo>
                    <a:pt x="356" y="928"/>
                  </a:lnTo>
                  <a:lnTo>
                    <a:pt x="325" y="934"/>
                  </a:lnTo>
                  <a:lnTo>
                    <a:pt x="286" y="972"/>
                  </a:lnTo>
                  <a:lnTo>
                    <a:pt x="187" y="966"/>
                  </a:lnTo>
                  <a:lnTo>
                    <a:pt x="120" y="887"/>
                  </a:lnTo>
                  <a:lnTo>
                    <a:pt x="90" y="884"/>
                  </a:lnTo>
                  <a:lnTo>
                    <a:pt x="58" y="735"/>
                  </a:lnTo>
                  <a:lnTo>
                    <a:pt x="120" y="709"/>
                  </a:lnTo>
                  <a:lnTo>
                    <a:pt x="0" y="504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76575" name="Freeform 95"/>
            <p:cNvSpPr>
              <a:spLocks noChangeAspect="1"/>
            </p:cNvSpPr>
            <p:nvPr/>
          </p:nvSpPr>
          <p:spPr bwMode="auto">
            <a:xfrm>
              <a:off x="4128" y="2920"/>
              <a:ext cx="222" cy="155"/>
            </a:xfrm>
            <a:custGeom>
              <a:avLst/>
              <a:gdLst>
                <a:gd name="T0" fmla="*/ 547 w 1232"/>
                <a:gd name="T1" fmla="*/ 833 h 862"/>
                <a:gd name="T2" fmla="*/ 531 w 1232"/>
                <a:gd name="T3" fmla="*/ 786 h 862"/>
                <a:gd name="T4" fmla="*/ 495 w 1232"/>
                <a:gd name="T5" fmla="*/ 727 h 862"/>
                <a:gd name="T6" fmla="*/ 465 w 1232"/>
                <a:gd name="T7" fmla="*/ 729 h 862"/>
                <a:gd name="T8" fmla="*/ 421 w 1232"/>
                <a:gd name="T9" fmla="*/ 723 h 862"/>
                <a:gd name="T10" fmla="*/ 402 w 1232"/>
                <a:gd name="T11" fmla="*/ 664 h 862"/>
                <a:gd name="T12" fmla="*/ 373 w 1232"/>
                <a:gd name="T13" fmla="*/ 615 h 862"/>
                <a:gd name="T14" fmla="*/ 383 w 1232"/>
                <a:gd name="T15" fmla="*/ 605 h 862"/>
                <a:gd name="T16" fmla="*/ 397 w 1232"/>
                <a:gd name="T17" fmla="*/ 577 h 862"/>
                <a:gd name="T18" fmla="*/ 380 w 1232"/>
                <a:gd name="T19" fmla="*/ 548 h 862"/>
                <a:gd name="T20" fmla="*/ 295 w 1232"/>
                <a:gd name="T21" fmla="*/ 531 h 862"/>
                <a:gd name="T22" fmla="*/ 208 w 1232"/>
                <a:gd name="T23" fmla="*/ 449 h 862"/>
                <a:gd name="T24" fmla="*/ 177 w 1232"/>
                <a:gd name="T25" fmla="*/ 453 h 862"/>
                <a:gd name="T26" fmla="*/ 0 w 1232"/>
                <a:gd name="T27" fmla="*/ 376 h 862"/>
                <a:gd name="T28" fmla="*/ 2 w 1232"/>
                <a:gd name="T29" fmla="*/ 274 h 862"/>
                <a:gd name="T30" fmla="*/ 196 w 1232"/>
                <a:gd name="T31" fmla="*/ 260 h 862"/>
                <a:gd name="T32" fmla="*/ 223 w 1232"/>
                <a:gd name="T33" fmla="*/ 225 h 862"/>
                <a:gd name="T34" fmla="*/ 219 w 1232"/>
                <a:gd name="T35" fmla="*/ 149 h 862"/>
                <a:gd name="T36" fmla="*/ 292 w 1232"/>
                <a:gd name="T37" fmla="*/ 128 h 862"/>
                <a:gd name="T38" fmla="*/ 292 w 1232"/>
                <a:gd name="T39" fmla="*/ 63 h 862"/>
                <a:gd name="T40" fmla="*/ 383 w 1232"/>
                <a:gd name="T41" fmla="*/ 22 h 862"/>
                <a:gd name="T42" fmla="*/ 481 w 1232"/>
                <a:gd name="T43" fmla="*/ 0 h 862"/>
                <a:gd name="T44" fmla="*/ 498 w 1232"/>
                <a:gd name="T45" fmla="*/ 35 h 862"/>
                <a:gd name="T46" fmla="*/ 538 w 1232"/>
                <a:gd name="T47" fmla="*/ 56 h 862"/>
                <a:gd name="T48" fmla="*/ 642 w 1232"/>
                <a:gd name="T49" fmla="*/ 57 h 862"/>
                <a:gd name="T50" fmla="*/ 680 w 1232"/>
                <a:gd name="T51" fmla="*/ 22 h 862"/>
                <a:gd name="T52" fmla="*/ 727 w 1232"/>
                <a:gd name="T53" fmla="*/ 19 h 862"/>
                <a:gd name="T54" fmla="*/ 992 w 1232"/>
                <a:gd name="T55" fmla="*/ 185 h 862"/>
                <a:gd name="T56" fmla="*/ 1232 w 1232"/>
                <a:gd name="T57" fmla="*/ 410 h 862"/>
                <a:gd name="T58" fmla="*/ 1210 w 1232"/>
                <a:gd name="T59" fmla="*/ 531 h 862"/>
                <a:gd name="T60" fmla="*/ 1128 w 1232"/>
                <a:gd name="T61" fmla="*/ 628 h 862"/>
                <a:gd name="T62" fmla="*/ 1125 w 1232"/>
                <a:gd name="T63" fmla="*/ 642 h 862"/>
                <a:gd name="T64" fmla="*/ 1079 w 1232"/>
                <a:gd name="T65" fmla="*/ 648 h 862"/>
                <a:gd name="T66" fmla="*/ 1086 w 1232"/>
                <a:gd name="T67" fmla="*/ 677 h 862"/>
                <a:gd name="T68" fmla="*/ 1020 w 1232"/>
                <a:gd name="T69" fmla="*/ 705 h 862"/>
                <a:gd name="T70" fmla="*/ 964 w 1232"/>
                <a:gd name="T71" fmla="*/ 685 h 862"/>
                <a:gd name="T72" fmla="*/ 912 w 1232"/>
                <a:gd name="T73" fmla="*/ 693 h 862"/>
                <a:gd name="T74" fmla="*/ 849 w 1232"/>
                <a:gd name="T75" fmla="*/ 730 h 862"/>
                <a:gd name="T76" fmla="*/ 823 w 1232"/>
                <a:gd name="T77" fmla="*/ 727 h 862"/>
                <a:gd name="T78" fmla="*/ 807 w 1232"/>
                <a:gd name="T79" fmla="*/ 693 h 862"/>
                <a:gd name="T80" fmla="*/ 779 w 1232"/>
                <a:gd name="T81" fmla="*/ 693 h 862"/>
                <a:gd name="T82" fmla="*/ 771 w 1232"/>
                <a:gd name="T83" fmla="*/ 718 h 862"/>
                <a:gd name="T84" fmla="*/ 828 w 1232"/>
                <a:gd name="T85" fmla="*/ 794 h 862"/>
                <a:gd name="T86" fmla="*/ 573 w 1232"/>
                <a:gd name="T87" fmla="*/ 862 h 862"/>
                <a:gd name="T88" fmla="*/ 547 w 1232"/>
                <a:gd name="T89" fmla="*/ 833 h 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232" h="862">
                  <a:moveTo>
                    <a:pt x="547" y="833"/>
                  </a:moveTo>
                  <a:lnTo>
                    <a:pt x="531" y="786"/>
                  </a:lnTo>
                  <a:lnTo>
                    <a:pt x="495" y="727"/>
                  </a:lnTo>
                  <a:lnTo>
                    <a:pt x="465" y="729"/>
                  </a:lnTo>
                  <a:lnTo>
                    <a:pt x="421" y="723"/>
                  </a:lnTo>
                  <a:lnTo>
                    <a:pt x="402" y="664"/>
                  </a:lnTo>
                  <a:lnTo>
                    <a:pt x="373" y="615"/>
                  </a:lnTo>
                  <a:lnTo>
                    <a:pt x="383" y="605"/>
                  </a:lnTo>
                  <a:lnTo>
                    <a:pt x="397" y="577"/>
                  </a:lnTo>
                  <a:lnTo>
                    <a:pt x="380" y="548"/>
                  </a:lnTo>
                  <a:lnTo>
                    <a:pt x="295" y="531"/>
                  </a:lnTo>
                  <a:lnTo>
                    <a:pt x="208" y="449"/>
                  </a:lnTo>
                  <a:lnTo>
                    <a:pt x="177" y="453"/>
                  </a:lnTo>
                  <a:lnTo>
                    <a:pt x="0" y="376"/>
                  </a:lnTo>
                  <a:lnTo>
                    <a:pt x="2" y="274"/>
                  </a:lnTo>
                  <a:lnTo>
                    <a:pt x="196" y="260"/>
                  </a:lnTo>
                  <a:lnTo>
                    <a:pt x="223" y="225"/>
                  </a:lnTo>
                  <a:lnTo>
                    <a:pt x="219" y="149"/>
                  </a:lnTo>
                  <a:lnTo>
                    <a:pt x="292" y="128"/>
                  </a:lnTo>
                  <a:lnTo>
                    <a:pt x="292" y="63"/>
                  </a:lnTo>
                  <a:lnTo>
                    <a:pt x="383" y="22"/>
                  </a:lnTo>
                  <a:lnTo>
                    <a:pt x="481" y="0"/>
                  </a:lnTo>
                  <a:lnTo>
                    <a:pt x="498" y="35"/>
                  </a:lnTo>
                  <a:lnTo>
                    <a:pt x="538" y="56"/>
                  </a:lnTo>
                  <a:lnTo>
                    <a:pt x="642" y="57"/>
                  </a:lnTo>
                  <a:lnTo>
                    <a:pt x="680" y="22"/>
                  </a:lnTo>
                  <a:lnTo>
                    <a:pt x="727" y="19"/>
                  </a:lnTo>
                  <a:lnTo>
                    <a:pt x="992" y="185"/>
                  </a:lnTo>
                  <a:lnTo>
                    <a:pt x="1232" y="410"/>
                  </a:lnTo>
                  <a:lnTo>
                    <a:pt x="1210" y="531"/>
                  </a:lnTo>
                  <a:lnTo>
                    <a:pt x="1128" y="628"/>
                  </a:lnTo>
                  <a:lnTo>
                    <a:pt x="1125" y="642"/>
                  </a:lnTo>
                  <a:lnTo>
                    <a:pt x="1079" y="648"/>
                  </a:lnTo>
                  <a:lnTo>
                    <a:pt x="1086" y="677"/>
                  </a:lnTo>
                  <a:lnTo>
                    <a:pt x="1020" y="705"/>
                  </a:lnTo>
                  <a:lnTo>
                    <a:pt x="964" y="685"/>
                  </a:lnTo>
                  <a:lnTo>
                    <a:pt x="912" y="693"/>
                  </a:lnTo>
                  <a:lnTo>
                    <a:pt x="849" y="730"/>
                  </a:lnTo>
                  <a:lnTo>
                    <a:pt x="823" y="727"/>
                  </a:lnTo>
                  <a:lnTo>
                    <a:pt x="807" y="693"/>
                  </a:lnTo>
                  <a:lnTo>
                    <a:pt x="779" y="693"/>
                  </a:lnTo>
                  <a:lnTo>
                    <a:pt x="771" y="718"/>
                  </a:lnTo>
                  <a:lnTo>
                    <a:pt x="828" y="794"/>
                  </a:lnTo>
                  <a:lnTo>
                    <a:pt x="573" y="862"/>
                  </a:lnTo>
                  <a:lnTo>
                    <a:pt x="547" y="833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76576" name="Freeform 96"/>
            <p:cNvSpPr>
              <a:spLocks noChangeAspect="1"/>
            </p:cNvSpPr>
            <p:nvPr/>
          </p:nvSpPr>
          <p:spPr bwMode="auto">
            <a:xfrm>
              <a:off x="3998" y="2987"/>
              <a:ext cx="233" cy="212"/>
            </a:xfrm>
            <a:custGeom>
              <a:avLst/>
              <a:gdLst>
                <a:gd name="T0" fmla="*/ 98 w 1290"/>
                <a:gd name="T1" fmla="*/ 888 h 1168"/>
                <a:gd name="T2" fmla="*/ 142 w 1290"/>
                <a:gd name="T3" fmla="*/ 986 h 1168"/>
                <a:gd name="T4" fmla="*/ 91 w 1290"/>
                <a:gd name="T5" fmla="*/ 1007 h 1168"/>
                <a:gd name="T6" fmla="*/ 103 w 1290"/>
                <a:gd name="T7" fmla="*/ 1083 h 1168"/>
                <a:gd name="T8" fmla="*/ 319 w 1290"/>
                <a:gd name="T9" fmla="*/ 1077 h 1168"/>
                <a:gd name="T10" fmla="*/ 389 w 1290"/>
                <a:gd name="T11" fmla="*/ 1168 h 1168"/>
                <a:gd name="T12" fmla="*/ 619 w 1290"/>
                <a:gd name="T13" fmla="*/ 1089 h 1168"/>
                <a:gd name="T14" fmla="*/ 813 w 1290"/>
                <a:gd name="T15" fmla="*/ 1031 h 1168"/>
                <a:gd name="T16" fmla="*/ 1007 w 1290"/>
                <a:gd name="T17" fmla="*/ 1013 h 1168"/>
                <a:gd name="T18" fmla="*/ 1078 w 1290"/>
                <a:gd name="T19" fmla="*/ 956 h 1168"/>
                <a:gd name="T20" fmla="*/ 1091 w 1290"/>
                <a:gd name="T21" fmla="*/ 891 h 1168"/>
                <a:gd name="T22" fmla="*/ 1098 w 1290"/>
                <a:gd name="T23" fmla="*/ 853 h 1168"/>
                <a:gd name="T24" fmla="*/ 1290 w 1290"/>
                <a:gd name="T25" fmla="*/ 485 h 1168"/>
                <a:gd name="T26" fmla="*/ 1264 w 1290"/>
                <a:gd name="T27" fmla="*/ 458 h 1168"/>
                <a:gd name="T28" fmla="*/ 1248 w 1290"/>
                <a:gd name="T29" fmla="*/ 409 h 1168"/>
                <a:gd name="T30" fmla="*/ 1212 w 1290"/>
                <a:gd name="T31" fmla="*/ 351 h 1168"/>
                <a:gd name="T32" fmla="*/ 1181 w 1290"/>
                <a:gd name="T33" fmla="*/ 353 h 1168"/>
                <a:gd name="T34" fmla="*/ 1139 w 1290"/>
                <a:gd name="T35" fmla="*/ 347 h 1168"/>
                <a:gd name="T36" fmla="*/ 1117 w 1290"/>
                <a:gd name="T37" fmla="*/ 281 h 1168"/>
                <a:gd name="T38" fmla="*/ 1090 w 1290"/>
                <a:gd name="T39" fmla="*/ 237 h 1168"/>
                <a:gd name="T40" fmla="*/ 1100 w 1290"/>
                <a:gd name="T41" fmla="*/ 229 h 1168"/>
                <a:gd name="T42" fmla="*/ 1115 w 1290"/>
                <a:gd name="T43" fmla="*/ 197 h 1168"/>
                <a:gd name="T44" fmla="*/ 1098 w 1290"/>
                <a:gd name="T45" fmla="*/ 169 h 1168"/>
                <a:gd name="T46" fmla="*/ 1013 w 1290"/>
                <a:gd name="T47" fmla="*/ 152 h 1168"/>
                <a:gd name="T48" fmla="*/ 925 w 1290"/>
                <a:gd name="T49" fmla="*/ 71 h 1168"/>
                <a:gd name="T50" fmla="*/ 886 w 1290"/>
                <a:gd name="T51" fmla="*/ 71 h 1168"/>
                <a:gd name="T52" fmla="*/ 716 w 1290"/>
                <a:gd name="T53" fmla="*/ 0 h 1168"/>
                <a:gd name="T54" fmla="*/ 715 w 1290"/>
                <a:gd name="T55" fmla="*/ 25 h 1168"/>
                <a:gd name="T56" fmla="*/ 685 w 1290"/>
                <a:gd name="T57" fmla="*/ 48 h 1168"/>
                <a:gd name="T58" fmla="*/ 654 w 1290"/>
                <a:gd name="T59" fmla="*/ 138 h 1168"/>
                <a:gd name="T60" fmla="*/ 714 w 1290"/>
                <a:gd name="T61" fmla="*/ 156 h 1168"/>
                <a:gd name="T62" fmla="*/ 764 w 1290"/>
                <a:gd name="T63" fmla="*/ 212 h 1168"/>
                <a:gd name="T64" fmla="*/ 775 w 1290"/>
                <a:gd name="T65" fmla="*/ 275 h 1168"/>
                <a:gd name="T66" fmla="*/ 737 w 1290"/>
                <a:gd name="T67" fmla="*/ 296 h 1168"/>
                <a:gd name="T68" fmla="*/ 725 w 1290"/>
                <a:gd name="T69" fmla="*/ 358 h 1168"/>
                <a:gd name="T70" fmla="*/ 655 w 1290"/>
                <a:gd name="T71" fmla="*/ 401 h 1168"/>
                <a:gd name="T72" fmla="*/ 660 w 1290"/>
                <a:gd name="T73" fmla="*/ 475 h 1168"/>
                <a:gd name="T74" fmla="*/ 603 w 1290"/>
                <a:gd name="T75" fmla="*/ 530 h 1168"/>
                <a:gd name="T76" fmla="*/ 615 w 1290"/>
                <a:gd name="T77" fmla="*/ 564 h 1168"/>
                <a:gd name="T78" fmla="*/ 704 w 1290"/>
                <a:gd name="T79" fmla="*/ 561 h 1168"/>
                <a:gd name="T80" fmla="*/ 718 w 1290"/>
                <a:gd name="T81" fmla="*/ 592 h 1168"/>
                <a:gd name="T82" fmla="*/ 630 w 1290"/>
                <a:gd name="T83" fmla="*/ 658 h 1168"/>
                <a:gd name="T84" fmla="*/ 428 w 1290"/>
                <a:gd name="T85" fmla="*/ 656 h 1168"/>
                <a:gd name="T86" fmla="*/ 374 w 1290"/>
                <a:gd name="T87" fmla="*/ 633 h 1168"/>
                <a:gd name="T88" fmla="*/ 336 w 1290"/>
                <a:gd name="T89" fmla="*/ 669 h 1168"/>
                <a:gd name="T90" fmla="*/ 305 w 1290"/>
                <a:gd name="T91" fmla="*/ 711 h 1168"/>
                <a:gd name="T92" fmla="*/ 221 w 1290"/>
                <a:gd name="T93" fmla="*/ 726 h 1168"/>
                <a:gd name="T94" fmla="*/ 202 w 1290"/>
                <a:gd name="T95" fmla="*/ 695 h 1168"/>
                <a:gd name="T96" fmla="*/ 170 w 1290"/>
                <a:gd name="T97" fmla="*/ 690 h 1168"/>
                <a:gd name="T98" fmla="*/ 135 w 1290"/>
                <a:gd name="T99" fmla="*/ 643 h 1168"/>
                <a:gd name="T100" fmla="*/ 77 w 1290"/>
                <a:gd name="T101" fmla="*/ 617 h 1168"/>
                <a:gd name="T102" fmla="*/ 36 w 1290"/>
                <a:gd name="T103" fmla="*/ 633 h 1168"/>
                <a:gd name="T104" fmla="*/ 4 w 1290"/>
                <a:gd name="T105" fmla="*/ 687 h 1168"/>
                <a:gd name="T106" fmla="*/ 19 w 1290"/>
                <a:gd name="T107" fmla="*/ 737 h 1168"/>
                <a:gd name="T108" fmla="*/ 0 w 1290"/>
                <a:gd name="T109" fmla="*/ 791 h 1168"/>
                <a:gd name="T110" fmla="*/ 61 w 1290"/>
                <a:gd name="T111" fmla="*/ 913 h 1168"/>
                <a:gd name="T112" fmla="*/ 98 w 1290"/>
                <a:gd name="T113" fmla="*/ 888 h 1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290" h="1168">
                  <a:moveTo>
                    <a:pt x="98" y="888"/>
                  </a:moveTo>
                  <a:lnTo>
                    <a:pt x="142" y="986"/>
                  </a:lnTo>
                  <a:lnTo>
                    <a:pt x="91" y="1007"/>
                  </a:lnTo>
                  <a:lnTo>
                    <a:pt x="103" y="1083"/>
                  </a:lnTo>
                  <a:lnTo>
                    <a:pt x="319" y="1077"/>
                  </a:lnTo>
                  <a:lnTo>
                    <a:pt x="389" y="1168"/>
                  </a:lnTo>
                  <a:lnTo>
                    <a:pt x="619" y="1089"/>
                  </a:lnTo>
                  <a:lnTo>
                    <a:pt x="813" y="1031"/>
                  </a:lnTo>
                  <a:lnTo>
                    <a:pt x="1007" y="1013"/>
                  </a:lnTo>
                  <a:lnTo>
                    <a:pt x="1078" y="956"/>
                  </a:lnTo>
                  <a:lnTo>
                    <a:pt x="1091" y="891"/>
                  </a:lnTo>
                  <a:lnTo>
                    <a:pt x="1098" y="853"/>
                  </a:lnTo>
                  <a:lnTo>
                    <a:pt x="1290" y="485"/>
                  </a:lnTo>
                  <a:lnTo>
                    <a:pt x="1264" y="458"/>
                  </a:lnTo>
                  <a:lnTo>
                    <a:pt x="1248" y="409"/>
                  </a:lnTo>
                  <a:lnTo>
                    <a:pt x="1212" y="351"/>
                  </a:lnTo>
                  <a:lnTo>
                    <a:pt x="1181" y="353"/>
                  </a:lnTo>
                  <a:lnTo>
                    <a:pt x="1139" y="347"/>
                  </a:lnTo>
                  <a:lnTo>
                    <a:pt x="1117" y="281"/>
                  </a:lnTo>
                  <a:lnTo>
                    <a:pt x="1090" y="237"/>
                  </a:lnTo>
                  <a:lnTo>
                    <a:pt x="1100" y="229"/>
                  </a:lnTo>
                  <a:lnTo>
                    <a:pt x="1115" y="197"/>
                  </a:lnTo>
                  <a:lnTo>
                    <a:pt x="1098" y="169"/>
                  </a:lnTo>
                  <a:lnTo>
                    <a:pt x="1013" y="152"/>
                  </a:lnTo>
                  <a:lnTo>
                    <a:pt x="925" y="71"/>
                  </a:lnTo>
                  <a:lnTo>
                    <a:pt x="886" y="71"/>
                  </a:lnTo>
                  <a:lnTo>
                    <a:pt x="716" y="0"/>
                  </a:lnTo>
                  <a:lnTo>
                    <a:pt x="715" y="25"/>
                  </a:lnTo>
                  <a:lnTo>
                    <a:pt x="685" y="48"/>
                  </a:lnTo>
                  <a:lnTo>
                    <a:pt x="654" y="138"/>
                  </a:lnTo>
                  <a:lnTo>
                    <a:pt x="714" y="156"/>
                  </a:lnTo>
                  <a:lnTo>
                    <a:pt x="764" y="212"/>
                  </a:lnTo>
                  <a:lnTo>
                    <a:pt x="775" y="275"/>
                  </a:lnTo>
                  <a:lnTo>
                    <a:pt x="737" y="296"/>
                  </a:lnTo>
                  <a:lnTo>
                    <a:pt x="725" y="358"/>
                  </a:lnTo>
                  <a:lnTo>
                    <a:pt x="655" y="401"/>
                  </a:lnTo>
                  <a:lnTo>
                    <a:pt x="660" y="475"/>
                  </a:lnTo>
                  <a:lnTo>
                    <a:pt x="603" y="530"/>
                  </a:lnTo>
                  <a:lnTo>
                    <a:pt x="615" y="564"/>
                  </a:lnTo>
                  <a:lnTo>
                    <a:pt x="704" y="561"/>
                  </a:lnTo>
                  <a:lnTo>
                    <a:pt x="718" y="592"/>
                  </a:lnTo>
                  <a:lnTo>
                    <a:pt x="630" y="658"/>
                  </a:lnTo>
                  <a:lnTo>
                    <a:pt x="428" y="656"/>
                  </a:lnTo>
                  <a:lnTo>
                    <a:pt x="374" y="633"/>
                  </a:lnTo>
                  <a:lnTo>
                    <a:pt x="336" y="669"/>
                  </a:lnTo>
                  <a:lnTo>
                    <a:pt x="305" y="711"/>
                  </a:lnTo>
                  <a:lnTo>
                    <a:pt x="221" y="726"/>
                  </a:lnTo>
                  <a:lnTo>
                    <a:pt x="202" y="695"/>
                  </a:lnTo>
                  <a:lnTo>
                    <a:pt x="170" y="690"/>
                  </a:lnTo>
                  <a:lnTo>
                    <a:pt x="135" y="643"/>
                  </a:lnTo>
                  <a:lnTo>
                    <a:pt x="77" y="617"/>
                  </a:lnTo>
                  <a:lnTo>
                    <a:pt x="36" y="633"/>
                  </a:lnTo>
                  <a:lnTo>
                    <a:pt x="4" y="687"/>
                  </a:lnTo>
                  <a:lnTo>
                    <a:pt x="19" y="737"/>
                  </a:lnTo>
                  <a:lnTo>
                    <a:pt x="0" y="791"/>
                  </a:lnTo>
                  <a:lnTo>
                    <a:pt x="61" y="913"/>
                  </a:lnTo>
                  <a:lnTo>
                    <a:pt x="98" y="888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276577" name="Group 97"/>
          <p:cNvGrpSpPr>
            <a:grpSpLocks/>
          </p:cNvGrpSpPr>
          <p:nvPr/>
        </p:nvGrpSpPr>
        <p:grpSpPr bwMode="auto">
          <a:xfrm>
            <a:off x="4843463" y="1757363"/>
            <a:ext cx="1471612" cy="1476375"/>
            <a:chOff x="2967" y="1107"/>
            <a:chExt cx="927" cy="930"/>
          </a:xfrm>
        </p:grpSpPr>
        <p:sp>
          <p:nvSpPr>
            <p:cNvPr id="276578" name="Freeform 98"/>
            <p:cNvSpPr>
              <a:spLocks noChangeAspect="1"/>
            </p:cNvSpPr>
            <p:nvPr/>
          </p:nvSpPr>
          <p:spPr bwMode="auto">
            <a:xfrm>
              <a:off x="3473" y="1338"/>
              <a:ext cx="161" cy="144"/>
            </a:xfrm>
            <a:custGeom>
              <a:avLst/>
              <a:gdLst>
                <a:gd name="T0" fmla="*/ 0 w 891"/>
                <a:gd name="T1" fmla="*/ 428 h 800"/>
                <a:gd name="T2" fmla="*/ 150 w 891"/>
                <a:gd name="T3" fmla="*/ 432 h 800"/>
                <a:gd name="T4" fmla="*/ 197 w 891"/>
                <a:gd name="T5" fmla="*/ 449 h 800"/>
                <a:gd name="T6" fmla="*/ 384 w 891"/>
                <a:gd name="T7" fmla="*/ 449 h 800"/>
                <a:gd name="T8" fmla="*/ 397 w 891"/>
                <a:gd name="T9" fmla="*/ 405 h 800"/>
                <a:gd name="T10" fmla="*/ 338 w 891"/>
                <a:gd name="T11" fmla="*/ 321 h 800"/>
                <a:gd name="T12" fmla="*/ 323 w 891"/>
                <a:gd name="T13" fmla="*/ 251 h 800"/>
                <a:gd name="T14" fmla="*/ 348 w 891"/>
                <a:gd name="T15" fmla="*/ 235 h 800"/>
                <a:gd name="T16" fmla="*/ 362 w 891"/>
                <a:gd name="T17" fmla="*/ 215 h 800"/>
                <a:gd name="T18" fmla="*/ 345 w 891"/>
                <a:gd name="T19" fmla="*/ 195 h 800"/>
                <a:gd name="T20" fmla="*/ 350 w 891"/>
                <a:gd name="T21" fmla="*/ 131 h 800"/>
                <a:gd name="T22" fmla="*/ 364 w 891"/>
                <a:gd name="T23" fmla="*/ 133 h 800"/>
                <a:gd name="T24" fmla="*/ 407 w 891"/>
                <a:gd name="T25" fmla="*/ 198 h 800"/>
                <a:gd name="T26" fmla="*/ 477 w 891"/>
                <a:gd name="T27" fmla="*/ 225 h 800"/>
                <a:gd name="T28" fmla="*/ 528 w 891"/>
                <a:gd name="T29" fmla="*/ 218 h 800"/>
                <a:gd name="T30" fmla="*/ 553 w 891"/>
                <a:gd name="T31" fmla="*/ 200 h 800"/>
                <a:gd name="T32" fmla="*/ 555 w 891"/>
                <a:gd name="T33" fmla="*/ 169 h 800"/>
                <a:gd name="T34" fmla="*/ 550 w 891"/>
                <a:gd name="T35" fmla="*/ 120 h 800"/>
                <a:gd name="T36" fmla="*/ 500 w 891"/>
                <a:gd name="T37" fmla="*/ 82 h 800"/>
                <a:gd name="T38" fmla="*/ 502 w 891"/>
                <a:gd name="T39" fmla="*/ 0 h 800"/>
                <a:gd name="T40" fmla="*/ 874 w 891"/>
                <a:gd name="T41" fmla="*/ 13 h 800"/>
                <a:gd name="T42" fmla="*/ 886 w 891"/>
                <a:gd name="T43" fmla="*/ 239 h 800"/>
                <a:gd name="T44" fmla="*/ 851 w 891"/>
                <a:gd name="T45" fmla="*/ 323 h 800"/>
                <a:gd name="T46" fmla="*/ 891 w 891"/>
                <a:gd name="T47" fmla="*/ 340 h 800"/>
                <a:gd name="T48" fmla="*/ 881 w 891"/>
                <a:gd name="T49" fmla="*/ 422 h 800"/>
                <a:gd name="T50" fmla="*/ 841 w 891"/>
                <a:gd name="T51" fmla="*/ 502 h 800"/>
                <a:gd name="T52" fmla="*/ 844 w 891"/>
                <a:gd name="T53" fmla="*/ 592 h 800"/>
                <a:gd name="T54" fmla="*/ 755 w 891"/>
                <a:gd name="T55" fmla="*/ 720 h 800"/>
                <a:gd name="T56" fmla="*/ 651 w 891"/>
                <a:gd name="T57" fmla="*/ 800 h 800"/>
                <a:gd name="T58" fmla="*/ 282 w 891"/>
                <a:gd name="T59" fmla="*/ 738 h 800"/>
                <a:gd name="T60" fmla="*/ 243 w 891"/>
                <a:gd name="T61" fmla="*/ 677 h 800"/>
                <a:gd name="T62" fmla="*/ 0 w 891"/>
                <a:gd name="T63" fmla="*/ 428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91" h="800">
                  <a:moveTo>
                    <a:pt x="0" y="428"/>
                  </a:moveTo>
                  <a:lnTo>
                    <a:pt x="150" y="432"/>
                  </a:lnTo>
                  <a:lnTo>
                    <a:pt x="197" y="449"/>
                  </a:lnTo>
                  <a:lnTo>
                    <a:pt x="384" y="449"/>
                  </a:lnTo>
                  <a:lnTo>
                    <a:pt x="397" y="405"/>
                  </a:lnTo>
                  <a:lnTo>
                    <a:pt x="338" y="321"/>
                  </a:lnTo>
                  <a:lnTo>
                    <a:pt x="323" y="251"/>
                  </a:lnTo>
                  <a:lnTo>
                    <a:pt x="348" y="235"/>
                  </a:lnTo>
                  <a:lnTo>
                    <a:pt x="362" y="215"/>
                  </a:lnTo>
                  <a:lnTo>
                    <a:pt x="345" y="195"/>
                  </a:lnTo>
                  <a:lnTo>
                    <a:pt x="350" y="131"/>
                  </a:lnTo>
                  <a:lnTo>
                    <a:pt x="364" y="133"/>
                  </a:lnTo>
                  <a:lnTo>
                    <a:pt x="407" y="198"/>
                  </a:lnTo>
                  <a:lnTo>
                    <a:pt x="477" y="225"/>
                  </a:lnTo>
                  <a:lnTo>
                    <a:pt x="528" y="218"/>
                  </a:lnTo>
                  <a:lnTo>
                    <a:pt x="553" y="200"/>
                  </a:lnTo>
                  <a:lnTo>
                    <a:pt x="555" y="169"/>
                  </a:lnTo>
                  <a:lnTo>
                    <a:pt x="550" y="120"/>
                  </a:lnTo>
                  <a:lnTo>
                    <a:pt x="500" y="82"/>
                  </a:lnTo>
                  <a:lnTo>
                    <a:pt x="502" y="0"/>
                  </a:lnTo>
                  <a:lnTo>
                    <a:pt x="874" y="13"/>
                  </a:lnTo>
                  <a:lnTo>
                    <a:pt x="886" y="239"/>
                  </a:lnTo>
                  <a:lnTo>
                    <a:pt x="851" y="323"/>
                  </a:lnTo>
                  <a:lnTo>
                    <a:pt x="891" y="340"/>
                  </a:lnTo>
                  <a:lnTo>
                    <a:pt x="881" y="422"/>
                  </a:lnTo>
                  <a:lnTo>
                    <a:pt x="841" y="502"/>
                  </a:lnTo>
                  <a:lnTo>
                    <a:pt x="844" y="592"/>
                  </a:lnTo>
                  <a:lnTo>
                    <a:pt x="755" y="720"/>
                  </a:lnTo>
                  <a:lnTo>
                    <a:pt x="651" y="800"/>
                  </a:lnTo>
                  <a:lnTo>
                    <a:pt x="282" y="738"/>
                  </a:lnTo>
                  <a:lnTo>
                    <a:pt x="243" y="677"/>
                  </a:lnTo>
                  <a:lnTo>
                    <a:pt x="0" y="428"/>
                  </a:lnTo>
                  <a:close/>
                </a:path>
              </a:pathLst>
            </a:custGeom>
            <a:solidFill>
              <a:srgbClr val="800000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276579" name="Freeform 99"/>
            <p:cNvSpPr>
              <a:spLocks noChangeAspect="1"/>
            </p:cNvSpPr>
            <p:nvPr/>
          </p:nvSpPr>
          <p:spPr bwMode="auto">
            <a:xfrm>
              <a:off x="2967" y="1383"/>
              <a:ext cx="277" cy="105"/>
            </a:xfrm>
            <a:custGeom>
              <a:avLst/>
              <a:gdLst>
                <a:gd name="T0" fmla="*/ 0 w 1535"/>
                <a:gd name="T1" fmla="*/ 380 h 587"/>
                <a:gd name="T2" fmla="*/ 115 w 1535"/>
                <a:gd name="T3" fmla="*/ 388 h 587"/>
                <a:gd name="T4" fmla="*/ 179 w 1535"/>
                <a:gd name="T5" fmla="*/ 347 h 587"/>
                <a:gd name="T6" fmla="*/ 250 w 1535"/>
                <a:gd name="T7" fmla="*/ 313 h 587"/>
                <a:gd name="T8" fmla="*/ 355 w 1535"/>
                <a:gd name="T9" fmla="*/ 214 h 587"/>
                <a:gd name="T10" fmla="*/ 485 w 1535"/>
                <a:gd name="T11" fmla="*/ 203 h 587"/>
                <a:gd name="T12" fmla="*/ 509 w 1535"/>
                <a:gd name="T13" fmla="*/ 186 h 587"/>
                <a:gd name="T14" fmla="*/ 532 w 1535"/>
                <a:gd name="T15" fmla="*/ 184 h 587"/>
                <a:gd name="T16" fmla="*/ 542 w 1535"/>
                <a:gd name="T17" fmla="*/ 195 h 587"/>
                <a:gd name="T18" fmla="*/ 617 w 1535"/>
                <a:gd name="T19" fmla="*/ 201 h 587"/>
                <a:gd name="T20" fmla="*/ 653 w 1535"/>
                <a:gd name="T21" fmla="*/ 214 h 587"/>
                <a:gd name="T22" fmla="*/ 690 w 1535"/>
                <a:gd name="T23" fmla="*/ 218 h 587"/>
                <a:gd name="T24" fmla="*/ 741 w 1535"/>
                <a:gd name="T25" fmla="*/ 198 h 587"/>
                <a:gd name="T26" fmla="*/ 832 w 1535"/>
                <a:gd name="T27" fmla="*/ 198 h 587"/>
                <a:gd name="T28" fmla="*/ 833 w 1535"/>
                <a:gd name="T29" fmla="*/ 178 h 587"/>
                <a:gd name="T30" fmla="*/ 854 w 1535"/>
                <a:gd name="T31" fmla="*/ 178 h 587"/>
                <a:gd name="T32" fmla="*/ 862 w 1535"/>
                <a:gd name="T33" fmla="*/ 198 h 587"/>
                <a:gd name="T34" fmla="*/ 894 w 1535"/>
                <a:gd name="T35" fmla="*/ 204 h 587"/>
                <a:gd name="T36" fmla="*/ 935 w 1535"/>
                <a:gd name="T37" fmla="*/ 90 h 587"/>
                <a:gd name="T38" fmla="*/ 1023 w 1535"/>
                <a:gd name="T39" fmla="*/ 30 h 587"/>
                <a:gd name="T40" fmla="*/ 1088 w 1535"/>
                <a:gd name="T41" fmla="*/ 30 h 587"/>
                <a:gd name="T42" fmla="*/ 1092 w 1535"/>
                <a:gd name="T43" fmla="*/ 22 h 587"/>
                <a:gd name="T44" fmla="*/ 1130 w 1535"/>
                <a:gd name="T45" fmla="*/ 0 h 587"/>
                <a:gd name="T46" fmla="*/ 1288 w 1535"/>
                <a:gd name="T47" fmla="*/ 28 h 587"/>
                <a:gd name="T48" fmla="*/ 1514 w 1535"/>
                <a:gd name="T49" fmla="*/ 16 h 587"/>
                <a:gd name="T50" fmla="*/ 1531 w 1535"/>
                <a:gd name="T51" fmla="*/ 46 h 587"/>
                <a:gd name="T52" fmla="*/ 1535 w 1535"/>
                <a:gd name="T53" fmla="*/ 78 h 587"/>
                <a:gd name="T54" fmla="*/ 1519 w 1535"/>
                <a:gd name="T55" fmla="*/ 111 h 587"/>
                <a:gd name="T56" fmla="*/ 1486 w 1535"/>
                <a:gd name="T57" fmla="*/ 147 h 587"/>
                <a:gd name="T58" fmla="*/ 1462 w 1535"/>
                <a:gd name="T59" fmla="*/ 207 h 587"/>
                <a:gd name="T60" fmla="*/ 1406 w 1535"/>
                <a:gd name="T61" fmla="*/ 222 h 587"/>
                <a:gd name="T62" fmla="*/ 1379 w 1535"/>
                <a:gd name="T63" fmla="*/ 267 h 587"/>
                <a:gd name="T64" fmla="*/ 1356 w 1535"/>
                <a:gd name="T65" fmla="*/ 286 h 587"/>
                <a:gd name="T66" fmla="*/ 1321 w 1535"/>
                <a:gd name="T67" fmla="*/ 283 h 587"/>
                <a:gd name="T68" fmla="*/ 1288 w 1535"/>
                <a:gd name="T69" fmla="*/ 267 h 587"/>
                <a:gd name="T70" fmla="*/ 1263 w 1535"/>
                <a:gd name="T71" fmla="*/ 278 h 587"/>
                <a:gd name="T72" fmla="*/ 1174 w 1535"/>
                <a:gd name="T73" fmla="*/ 276 h 587"/>
                <a:gd name="T74" fmla="*/ 1122 w 1535"/>
                <a:gd name="T75" fmla="*/ 294 h 587"/>
                <a:gd name="T76" fmla="*/ 1123 w 1535"/>
                <a:gd name="T77" fmla="*/ 339 h 587"/>
                <a:gd name="T78" fmla="*/ 1061 w 1535"/>
                <a:gd name="T79" fmla="*/ 352 h 587"/>
                <a:gd name="T80" fmla="*/ 1035 w 1535"/>
                <a:gd name="T81" fmla="*/ 366 h 587"/>
                <a:gd name="T82" fmla="*/ 1025 w 1535"/>
                <a:gd name="T83" fmla="*/ 402 h 587"/>
                <a:gd name="T84" fmla="*/ 993 w 1535"/>
                <a:gd name="T85" fmla="*/ 401 h 587"/>
                <a:gd name="T86" fmla="*/ 913 w 1535"/>
                <a:gd name="T87" fmla="*/ 374 h 587"/>
                <a:gd name="T88" fmla="*/ 841 w 1535"/>
                <a:gd name="T89" fmla="*/ 355 h 587"/>
                <a:gd name="T90" fmla="*/ 752 w 1535"/>
                <a:gd name="T91" fmla="*/ 398 h 587"/>
                <a:gd name="T92" fmla="*/ 324 w 1535"/>
                <a:gd name="T93" fmla="*/ 529 h 587"/>
                <a:gd name="T94" fmla="*/ 251 w 1535"/>
                <a:gd name="T95" fmla="*/ 531 h 587"/>
                <a:gd name="T96" fmla="*/ 167 w 1535"/>
                <a:gd name="T97" fmla="*/ 565 h 587"/>
                <a:gd name="T98" fmla="*/ 62 w 1535"/>
                <a:gd name="T99" fmla="*/ 587 h 587"/>
                <a:gd name="T100" fmla="*/ 26 w 1535"/>
                <a:gd name="T101" fmla="*/ 493 h 587"/>
                <a:gd name="T102" fmla="*/ 21 w 1535"/>
                <a:gd name="T103" fmla="*/ 438 h 587"/>
                <a:gd name="T104" fmla="*/ 1 w 1535"/>
                <a:gd name="T105" fmla="*/ 407 h 587"/>
                <a:gd name="T106" fmla="*/ 0 w 1535"/>
                <a:gd name="T107" fmla="*/ 38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35" h="587">
                  <a:moveTo>
                    <a:pt x="0" y="380"/>
                  </a:moveTo>
                  <a:lnTo>
                    <a:pt x="115" y="388"/>
                  </a:lnTo>
                  <a:lnTo>
                    <a:pt x="179" y="347"/>
                  </a:lnTo>
                  <a:lnTo>
                    <a:pt x="250" y="313"/>
                  </a:lnTo>
                  <a:lnTo>
                    <a:pt x="355" y="214"/>
                  </a:lnTo>
                  <a:lnTo>
                    <a:pt x="485" y="203"/>
                  </a:lnTo>
                  <a:lnTo>
                    <a:pt x="509" y="186"/>
                  </a:lnTo>
                  <a:lnTo>
                    <a:pt x="532" y="184"/>
                  </a:lnTo>
                  <a:lnTo>
                    <a:pt x="542" y="195"/>
                  </a:lnTo>
                  <a:lnTo>
                    <a:pt x="617" y="201"/>
                  </a:lnTo>
                  <a:lnTo>
                    <a:pt x="653" y="214"/>
                  </a:lnTo>
                  <a:lnTo>
                    <a:pt x="690" y="218"/>
                  </a:lnTo>
                  <a:lnTo>
                    <a:pt x="741" y="198"/>
                  </a:lnTo>
                  <a:lnTo>
                    <a:pt x="832" y="198"/>
                  </a:lnTo>
                  <a:lnTo>
                    <a:pt x="833" y="178"/>
                  </a:lnTo>
                  <a:lnTo>
                    <a:pt x="854" y="178"/>
                  </a:lnTo>
                  <a:lnTo>
                    <a:pt x="862" y="198"/>
                  </a:lnTo>
                  <a:lnTo>
                    <a:pt x="894" y="204"/>
                  </a:lnTo>
                  <a:lnTo>
                    <a:pt x="935" y="90"/>
                  </a:lnTo>
                  <a:lnTo>
                    <a:pt x="1023" y="30"/>
                  </a:lnTo>
                  <a:lnTo>
                    <a:pt x="1088" y="30"/>
                  </a:lnTo>
                  <a:lnTo>
                    <a:pt x="1092" y="22"/>
                  </a:lnTo>
                  <a:lnTo>
                    <a:pt x="1130" y="0"/>
                  </a:lnTo>
                  <a:lnTo>
                    <a:pt x="1288" y="28"/>
                  </a:lnTo>
                  <a:lnTo>
                    <a:pt x="1514" y="16"/>
                  </a:lnTo>
                  <a:lnTo>
                    <a:pt x="1531" y="46"/>
                  </a:lnTo>
                  <a:lnTo>
                    <a:pt x="1535" y="78"/>
                  </a:lnTo>
                  <a:lnTo>
                    <a:pt x="1519" y="111"/>
                  </a:lnTo>
                  <a:lnTo>
                    <a:pt x="1486" y="147"/>
                  </a:lnTo>
                  <a:lnTo>
                    <a:pt x="1462" y="207"/>
                  </a:lnTo>
                  <a:lnTo>
                    <a:pt x="1406" y="222"/>
                  </a:lnTo>
                  <a:lnTo>
                    <a:pt x="1379" y="267"/>
                  </a:lnTo>
                  <a:lnTo>
                    <a:pt x="1356" y="286"/>
                  </a:lnTo>
                  <a:lnTo>
                    <a:pt x="1321" y="283"/>
                  </a:lnTo>
                  <a:lnTo>
                    <a:pt x="1288" y="267"/>
                  </a:lnTo>
                  <a:lnTo>
                    <a:pt x="1263" y="278"/>
                  </a:lnTo>
                  <a:lnTo>
                    <a:pt x="1174" y="276"/>
                  </a:lnTo>
                  <a:lnTo>
                    <a:pt x="1122" y="294"/>
                  </a:lnTo>
                  <a:lnTo>
                    <a:pt x="1123" y="339"/>
                  </a:lnTo>
                  <a:lnTo>
                    <a:pt x="1061" y="352"/>
                  </a:lnTo>
                  <a:lnTo>
                    <a:pt x="1035" y="366"/>
                  </a:lnTo>
                  <a:lnTo>
                    <a:pt x="1025" y="402"/>
                  </a:lnTo>
                  <a:lnTo>
                    <a:pt x="993" y="401"/>
                  </a:lnTo>
                  <a:lnTo>
                    <a:pt x="913" y="374"/>
                  </a:lnTo>
                  <a:lnTo>
                    <a:pt x="841" y="355"/>
                  </a:lnTo>
                  <a:lnTo>
                    <a:pt x="752" y="398"/>
                  </a:lnTo>
                  <a:lnTo>
                    <a:pt x="324" y="529"/>
                  </a:lnTo>
                  <a:lnTo>
                    <a:pt x="251" y="531"/>
                  </a:lnTo>
                  <a:lnTo>
                    <a:pt x="167" y="565"/>
                  </a:lnTo>
                  <a:lnTo>
                    <a:pt x="62" y="587"/>
                  </a:lnTo>
                  <a:lnTo>
                    <a:pt x="26" y="493"/>
                  </a:lnTo>
                  <a:lnTo>
                    <a:pt x="21" y="438"/>
                  </a:lnTo>
                  <a:lnTo>
                    <a:pt x="1" y="407"/>
                  </a:lnTo>
                  <a:lnTo>
                    <a:pt x="0" y="380"/>
                  </a:lnTo>
                  <a:close/>
                </a:path>
              </a:pathLst>
            </a:custGeom>
            <a:solidFill>
              <a:srgbClr val="800000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276580" name="Freeform 100"/>
            <p:cNvSpPr>
              <a:spLocks noChangeAspect="1"/>
            </p:cNvSpPr>
            <p:nvPr/>
          </p:nvSpPr>
          <p:spPr bwMode="auto">
            <a:xfrm>
              <a:off x="3501" y="1107"/>
              <a:ext cx="211" cy="223"/>
            </a:xfrm>
            <a:custGeom>
              <a:avLst/>
              <a:gdLst>
                <a:gd name="T0" fmla="*/ 0 w 1169"/>
                <a:gd name="T1" fmla="*/ 177 h 1236"/>
                <a:gd name="T2" fmla="*/ 0 w 1169"/>
                <a:gd name="T3" fmla="*/ 47 h 1236"/>
                <a:gd name="T4" fmla="*/ 394 w 1169"/>
                <a:gd name="T5" fmla="*/ 21 h 1236"/>
                <a:gd name="T6" fmla="*/ 486 w 1169"/>
                <a:gd name="T7" fmla="*/ 21 h 1236"/>
                <a:gd name="T8" fmla="*/ 512 w 1169"/>
                <a:gd name="T9" fmla="*/ 44 h 1236"/>
                <a:gd name="T10" fmla="*/ 585 w 1169"/>
                <a:gd name="T11" fmla="*/ 42 h 1236"/>
                <a:gd name="T12" fmla="*/ 617 w 1169"/>
                <a:gd name="T13" fmla="*/ 12 h 1236"/>
                <a:gd name="T14" fmla="*/ 644 w 1169"/>
                <a:gd name="T15" fmla="*/ 0 h 1236"/>
                <a:gd name="T16" fmla="*/ 698 w 1169"/>
                <a:gd name="T17" fmla="*/ 37 h 1236"/>
                <a:gd name="T18" fmla="*/ 740 w 1169"/>
                <a:gd name="T19" fmla="*/ 36 h 1236"/>
                <a:gd name="T20" fmla="*/ 767 w 1169"/>
                <a:gd name="T21" fmla="*/ 44 h 1236"/>
                <a:gd name="T22" fmla="*/ 843 w 1169"/>
                <a:gd name="T23" fmla="*/ 42 h 1236"/>
                <a:gd name="T24" fmla="*/ 830 w 1169"/>
                <a:gd name="T25" fmla="*/ 154 h 1236"/>
                <a:gd name="T26" fmla="*/ 846 w 1169"/>
                <a:gd name="T27" fmla="*/ 169 h 1236"/>
                <a:gd name="T28" fmla="*/ 1018 w 1169"/>
                <a:gd name="T29" fmla="*/ 169 h 1236"/>
                <a:gd name="T30" fmla="*/ 1027 w 1169"/>
                <a:gd name="T31" fmla="*/ 177 h 1236"/>
                <a:gd name="T32" fmla="*/ 1076 w 1169"/>
                <a:gd name="T33" fmla="*/ 189 h 1236"/>
                <a:gd name="T34" fmla="*/ 1096 w 1169"/>
                <a:gd name="T35" fmla="*/ 172 h 1236"/>
                <a:gd name="T36" fmla="*/ 1145 w 1169"/>
                <a:gd name="T37" fmla="*/ 174 h 1236"/>
                <a:gd name="T38" fmla="*/ 1169 w 1169"/>
                <a:gd name="T39" fmla="*/ 197 h 1236"/>
                <a:gd name="T40" fmla="*/ 1166 w 1169"/>
                <a:gd name="T41" fmla="*/ 248 h 1236"/>
                <a:gd name="T42" fmla="*/ 1136 w 1169"/>
                <a:gd name="T43" fmla="*/ 331 h 1236"/>
                <a:gd name="T44" fmla="*/ 1044 w 1169"/>
                <a:gd name="T45" fmla="*/ 421 h 1236"/>
                <a:gd name="T46" fmla="*/ 1039 w 1169"/>
                <a:gd name="T47" fmla="*/ 482 h 1236"/>
                <a:gd name="T48" fmla="*/ 1010 w 1169"/>
                <a:gd name="T49" fmla="*/ 482 h 1236"/>
                <a:gd name="T50" fmla="*/ 993 w 1169"/>
                <a:gd name="T51" fmla="*/ 694 h 1236"/>
                <a:gd name="T52" fmla="*/ 976 w 1169"/>
                <a:gd name="T53" fmla="*/ 701 h 1236"/>
                <a:gd name="T54" fmla="*/ 980 w 1169"/>
                <a:gd name="T55" fmla="*/ 831 h 1236"/>
                <a:gd name="T56" fmla="*/ 995 w 1169"/>
                <a:gd name="T57" fmla="*/ 847 h 1236"/>
                <a:gd name="T58" fmla="*/ 738 w 1169"/>
                <a:gd name="T59" fmla="*/ 1075 h 1236"/>
                <a:gd name="T60" fmla="*/ 769 w 1169"/>
                <a:gd name="T61" fmla="*/ 1122 h 1236"/>
                <a:gd name="T62" fmla="*/ 757 w 1169"/>
                <a:gd name="T63" fmla="*/ 1236 h 1236"/>
                <a:gd name="T64" fmla="*/ 676 w 1169"/>
                <a:gd name="T65" fmla="*/ 1220 h 1236"/>
                <a:gd name="T66" fmla="*/ 647 w 1169"/>
                <a:gd name="T67" fmla="*/ 1165 h 1236"/>
                <a:gd name="T68" fmla="*/ 580 w 1169"/>
                <a:gd name="T69" fmla="*/ 1169 h 1236"/>
                <a:gd name="T70" fmla="*/ 548 w 1169"/>
                <a:gd name="T71" fmla="*/ 1185 h 1236"/>
                <a:gd name="T72" fmla="*/ 527 w 1169"/>
                <a:gd name="T73" fmla="*/ 1175 h 1236"/>
                <a:gd name="T74" fmla="*/ 527 w 1169"/>
                <a:gd name="T75" fmla="*/ 1127 h 1236"/>
                <a:gd name="T76" fmla="*/ 512 w 1169"/>
                <a:gd name="T77" fmla="*/ 1117 h 1236"/>
                <a:gd name="T78" fmla="*/ 497 w 1169"/>
                <a:gd name="T79" fmla="*/ 1111 h 1236"/>
                <a:gd name="T80" fmla="*/ 436 w 1169"/>
                <a:gd name="T81" fmla="*/ 1050 h 1236"/>
                <a:gd name="T82" fmla="*/ 431 w 1169"/>
                <a:gd name="T83" fmla="*/ 1019 h 1236"/>
                <a:gd name="T84" fmla="*/ 465 w 1169"/>
                <a:gd name="T85" fmla="*/ 984 h 1236"/>
                <a:gd name="T86" fmla="*/ 461 w 1169"/>
                <a:gd name="T87" fmla="*/ 961 h 1236"/>
                <a:gd name="T88" fmla="*/ 415 w 1169"/>
                <a:gd name="T89" fmla="*/ 958 h 1236"/>
                <a:gd name="T90" fmla="*/ 386 w 1169"/>
                <a:gd name="T91" fmla="*/ 925 h 1236"/>
                <a:gd name="T92" fmla="*/ 371 w 1169"/>
                <a:gd name="T93" fmla="*/ 892 h 1236"/>
                <a:gd name="T94" fmla="*/ 224 w 1169"/>
                <a:gd name="T95" fmla="*/ 867 h 1236"/>
                <a:gd name="T96" fmla="*/ 285 w 1169"/>
                <a:gd name="T97" fmla="*/ 820 h 1236"/>
                <a:gd name="T98" fmla="*/ 290 w 1169"/>
                <a:gd name="T99" fmla="*/ 601 h 1236"/>
                <a:gd name="T100" fmla="*/ 204 w 1169"/>
                <a:gd name="T101" fmla="*/ 509 h 1236"/>
                <a:gd name="T102" fmla="*/ 109 w 1169"/>
                <a:gd name="T103" fmla="*/ 339 h 1236"/>
                <a:gd name="T104" fmla="*/ 23 w 1169"/>
                <a:gd name="T105" fmla="*/ 316 h 1236"/>
                <a:gd name="T106" fmla="*/ 0 w 1169"/>
                <a:gd name="T107" fmla="*/ 177 h 1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69" h="1236">
                  <a:moveTo>
                    <a:pt x="0" y="177"/>
                  </a:moveTo>
                  <a:lnTo>
                    <a:pt x="0" y="47"/>
                  </a:lnTo>
                  <a:lnTo>
                    <a:pt x="394" y="21"/>
                  </a:lnTo>
                  <a:lnTo>
                    <a:pt x="486" y="21"/>
                  </a:lnTo>
                  <a:lnTo>
                    <a:pt x="512" y="44"/>
                  </a:lnTo>
                  <a:lnTo>
                    <a:pt x="585" y="42"/>
                  </a:lnTo>
                  <a:lnTo>
                    <a:pt x="617" y="12"/>
                  </a:lnTo>
                  <a:lnTo>
                    <a:pt x="644" y="0"/>
                  </a:lnTo>
                  <a:lnTo>
                    <a:pt x="698" y="37"/>
                  </a:lnTo>
                  <a:lnTo>
                    <a:pt x="740" y="36"/>
                  </a:lnTo>
                  <a:lnTo>
                    <a:pt x="767" y="44"/>
                  </a:lnTo>
                  <a:lnTo>
                    <a:pt x="843" y="42"/>
                  </a:lnTo>
                  <a:lnTo>
                    <a:pt x="830" y="154"/>
                  </a:lnTo>
                  <a:lnTo>
                    <a:pt x="846" y="169"/>
                  </a:lnTo>
                  <a:lnTo>
                    <a:pt x="1018" y="169"/>
                  </a:lnTo>
                  <a:lnTo>
                    <a:pt x="1027" y="177"/>
                  </a:lnTo>
                  <a:lnTo>
                    <a:pt x="1076" y="189"/>
                  </a:lnTo>
                  <a:lnTo>
                    <a:pt x="1096" y="172"/>
                  </a:lnTo>
                  <a:lnTo>
                    <a:pt x="1145" y="174"/>
                  </a:lnTo>
                  <a:lnTo>
                    <a:pt x="1169" y="197"/>
                  </a:lnTo>
                  <a:lnTo>
                    <a:pt x="1166" y="248"/>
                  </a:lnTo>
                  <a:lnTo>
                    <a:pt x="1136" y="331"/>
                  </a:lnTo>
                  <a:lnTo>
                    <a:pt x="1044" y="421"/>
                  </a:lnTo>
                  <a:lnTo>
                    <a:pt x="1039" y="482"/>
                  </a:lnTo>
                  <a:lnTo>
                    <a:pt x="1010" y="482"/>
                  </a:lnTo>
                  <a:lnTo>
                    <a:pt x="993" y="694"/>
                  </a:lnTo>
                  <a:lnTo>
                    <a:pt x="976" y="701"/>
                  </a:lnTo>
                  <a:lnTo>
                    <a:pt x="980" y="831"/>
                  </a:lnTo>
                  <a:lnTo>
                    <a:pt x="995" y="847"/>
                  </a:lnTo>
                  <a:lnTo>
                    <a:pt x="738" y="1075"/>
                  </a:lnTo>
                  <a:lnTo>
                    <a:pt x="769" y="1122"/>
                  </a:lnTo>
                  <a:lnTo>
                    <a:pt x="757" y="1236"/>
                  </a:lnTo>
                  <a:lnTo>
                    <a:pt x="676" y="1220"/>
                  </a:lnTo>
                  <a:lnTo>
                    <a:pt x="647" y="1165"/>
                  </a:lnTo>
                  <a:lnTo>
                    <a:pt x="580" y="1169"/>
                  </a:lnTo>
                  <a:lnTo>
                    <a:pt x="548" y="1185"/>
                  </a:lnTo>
                  <a:lnTo>
                    <a:pt x="527" y="1175"/>
                  </a:lnTo>
                  <a:lnTo>
                    <a:pt x="527" y="1127"/>
                  </a:lnTo>
                  <a:lnTo>
                    <a:pt x="512" y="1117"/>
                  </a:lnTo>
                  <a:lnTo>
                    <a:pt x="497" y="1111"/>
                  </a:lnTo>
                  <a:lnTo>
                    <a:pt x="436" y="1050"/>
                  </a:lnTo>
                  <a:lnTo>
                    <a:pt x="431" y="1019"/>
                  </a:lnTo>
                  <a:lnTo>
                    <a:pt x="465" y="984"/>
                  </a:lnTo>
                  <a:lnTo>
                    <a:pt x="461" y="961"/>
                  </a:lnTo>
                  <a:lnTo>
                    <a:pt x="415" y="958"/>
                  </a:lnTo>
                  <a:lnTo>
                    <a:pt x="386" y="925"/>
                  </a:lnTo>
                  <a:lnTo>
                    <a:pt x="371" y="892"/>
                  </a:lnTo>
                  <a:lnTo>
                    <a:pt x="224" y="867"/>
                  </a:lnTo>
                  <a:lnTo>
                    <a:pt x="285" y="820"/>
                  </a:lnTo>
                  <a:lnTo>
                    <a:pt x="290" y="601"/>
                  </a:lnTo>
                  <a:lnTo>
                    <a:pt x="204" y="509"/>
                  </a:lnTo>
                  <a:lnTo>
                    <a:pt x="109" y="339"/>
                  </a:lnTo>
                  <a:lnTo>
                    <a:pt x="23" y="316"/>
                  </a:lnTo>
                  <a:lnTo>
                    <a:pt x="0" y="177"/>
                  </a:lnTo>
                  <a:close/>
                </a:path>
              </a:pathLst>
            </a:custGeom>
            <a:solidFill>
              <a:srgbClr val="800000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276581" name="Freeform 101"/>
            <p:cNvSpPr>
              <a:spLocks noChangeAspect="1"/>
            </p:cNvSpPr>
            <p:nvPr/>
          </p:nvSpPr>
          <p:spPr bwMode="auto">
            <a:xfrm>
              <a:off x="3167" y="1224"/>
              <a:ext cx="209" cy="205"/>
            </a:xfrm>
            <a:custGeom>
              <a:avLst/>
              <a:gdLst>
                <a:gd name="T0" fmla="*/ 53 w 1160"/>
                <a:gd name="T1" fmla="*/ 521 h 1137"/>
                <a:gd name="T2" fmla="*/ 98 w 1160"/>
                <a:gd name="T3" fmla="*/ 497 h 1137"/>
                <a:gd name="T4" fmla="*/ 110 w 1160"/>
                <a:gd name="T5" fmla="*/ 446 h 1137"/>
                <a:gd name="T6" fmla="*/ 139 w 1160"/>
                <a:gd name="T7" fmla="*/ 448 h 1137"/>
                <a:gd name="T8" fmla="*/ 167 w 1160"/>
                <a:gd name="T9" fmla="*/ 469 h 1137"/>
                <a:gd name="T10" fmla="*/ 193 w 1160"/>
                <a:gd name="T11" fmla="*/ 461 h 1137"/>
                <a:gd name="T12" fmla="*/ 234 w 1160"/>
                <a:gd name="T13" fmla="*/ 426 h 1137"/>
                <a:gd name="T14" fmla="*/ 273 w 1160"/>
                <a:gd name="T15" fmla="*/ 422 h 1137"/>
                <a:gd name="T16" fmla="*/ 476 w 1160"/>
                <a:gd name="T17" fmla="*/ 650 h 1137"/>
                <a:gd name="T18" fmla="*/ 417 w 1160"/>
                <a:gd name="T19" fmla="*/ 744 h 1137"/>
                <a:gd name="T20" fmla="*/ 404 w 1160"/>
                <a:gd name="T21" fmla="*/ 778 h 1137"/>
                <a:gd name="T22" fmla="*/ 407 w 1160"/>
                <a:gd name="T23" fmla="*/ 898 h 1137"/>
                <a:gd name="T24" fmla="*/ 427 w 1160"/>
                <a:gd name="T25" fmla="*/ 928 h 1137"/>
                <a:gd name="T26" fmla="*/ 429 w 1160"/>
                <a:gd name="T27" fmla="*/ 957 h 1137"/>
                <a:gd name="T28" fmla="*/ 417 w 1160"/>
                <a:gd name="T29" fmla="*/ 985 h 1137"/>
                <a:gd name="T30" fmla="*/ 378 w 1160"/>
                <a:gd name="T31" fmla="*/ 1034 h 1137"/>
                <a:gd name="T32" fmla="*/ 372 w 1160"/>
                <a:gd name="T33" fmla="*/ 1052 h 1137"/>
                <a:gd name="T34" fmla="*/ 457 w 1160"/>
                <a:gd name="T35" fmla="*/ 1137 h 1137"/>
                <a:gd name="T36" fmla="*/ 549 w 1160"/>
                <a:gd name="T37" fmla="*/ 1022 h 1137"/>
                <a:gd name="T38" fmla="*/ 636 w 1160"/>
                <a:gd name="T39" fmla="*/ 1018 h 1137"/>
                <a:gd name="T40" fmla="*/ 630 w 1160"/>
                <a:gd name="T41" fmla="*/ 979 h 1137"/>
                <a:gd name="T42" fmla="*/ 697 w 1160"/>
                <a:gd name="T43" fmla="*/ 955 h 1137"/>
                <a:gd name="T44" fmla="*/ 798 w 1160"/>
                <a:gd name="T45" fmla="*/ 943 h 1137"/>
                <a:gd name="T46" fmla="*/ 816 w 1160"/>
                <a:gd name="T47" fmla="*/ 924 h 1137"/>
                <a:gd name="T48" fmla="*/ 974 w 1160"/>
                <a:gd name="T49" fmla="*/ 473 h 1137"/>
                <a:gd name="T50" fmla="*/ 1160 w 1160"/>
                <a:gd name="T51" fmla="*/ 481 h 1137"/>
                <a:gd name="T52" fmla="*/ 1041 w 1160"/>
                <a:gd name="T53" fmla="*/ 422 h 1137"/>
                <a:gd name="T54" fmla="*/ 1029 w 1160"/>
                <a:gd name="T55" fmla="*/ 373 h 1137"/>
                <a:gd name="T56" fmla="*/ 986 w 1160"/>
                <a:gd name="T57" fmla="*/ 363 h 1137"/>
                <a:gd name="T58" fmla="*/ 958 w 1160"/>
                <a:gd name="T59" fmla="*/ 343 h 1137"/>
                <a:gd name="T60" fmla="*/ 984 w 1160"/>
                <a:gd name="T61" fmla="*/ 320 h 1137"/>
                <a:gd name="T62" fmla="*/ 986 w 1160"/>
                <a:gd name="T63" fmla="*/ 260 h 1137"/>
                <a:gd name="T64" fmla="*/ 1027 w 1160"/>
                <a:gd name="T65" fmla="*/ 243 h 1137"/>
                <a:gd name="T66" fmla="*/ 1018 w 1160"/>
                <a:gd name="T67" fmla="*/ 229 h 1137"/>
                <a:gd name="T68" fmla="*/ 1018 w 1160"/>
                <a:gd name="T69" fmla="*/ 205 h 1137"/>
                <a:gd name="T70" fmla="*/ 1051 w 1160"/>
                <a:gd name="T71" fmla="*/ 191 h 1137"/>
                <a:gd name="T72" fmla="*/ 1067 w 1160"/>
                <a:gd name="T73" fmla="*/ 197 h 1137"/>
                <a:gd name="T74" fmla="*/ 1096 w 1160"/>
                <a:gd name="T75" fmla="*/ 193 h 1137"/>
                <a:gd name="T76" fmla="*/ 1102 w 1160"/>
                <a:gd name="T77" fmla="*/ 148 h 1137"/>
                <a:gd name="T78" fmla="*/ 1160 w 1160"/>
                <a:gd name="T79" fmla="*/ 95 h 1137"/>
                <a:gd name="T80" fmla="*/ 778 w 1160"/>
                <a:gd name="T81" fmla="*/ 69 h 1137"/>
                <a:gd name="T82" fmla="*/ 776 w 1160"/>
                <a:gd name="T83" fmla="*/ 36 h 1137"/>
                <a:gd name="T84" fmla="*/ 748 w 1160"/>
                <a:gd name="T85" fmla="*/ 20 h 1137"/>
                <a:gd name="T86" fmla="*/ 715 w 1160"/>
                <a:gd name="T87" fmla="*/ 10 h 1137"/>
                <a:gd name="T88" fmla="*/ 691 w 1160"/>
                <a:gd name="T89" fmla="*/ 20 h 1137"/>
                <a:gd name="T90" fmla="*/ 648 w 1160"/>
                <a:gd name="T91" fmla="*/ 53 h 1137"/>
                <a:gd name="T92" fmla="*/ 534 w 1160"/>
                <a:gd name="T93" fmla="*/ 8 h 1137"/>
                <a:gd name="T94" fmla="*/ 490 w 1160"/>
                <a:gd name="T95" fmla="*/ 0 h 1137"/>
                <a:gd name="T96" fmla="*/ 453 w 1160"/>
                <a:gd name="T97" fmla="*/ 6 h 1137"/>
                <a:gd name="T98" fmla="*/ 177 w 1160"/>
                <a:gd name="T99" fmla="*/ 89 h 1137"/>
                <a:gd name="T100" fmla="*/ 39 w 1160"/>
                <a:gd name="T101" fmla="*/ 185 h 1137"/>
                <a:gd name="T102" fmla="*/ 0 w 1160"/>
                <a:gd name="T103" fmla="*/ 229 h 1137"/>
                <a:gd name="T104" fmla="*/ 53 w 1160"/>
                <a:gd name="T105" fmla="*/ 521 h 1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160" h="1137">
                  <a:moveTo>
                    <a:pt x="53" y="521"/>
                  </a:moveTo>
                  <a:lnTo>
                    <a:pt x="98" y="497"/>
                  </a:lnTo>
                  <a:lnTo>
                    <a:pt x="110" y="446"/>
                  </a:lnTo>
                  <a:lnTo>
                    <a:pt x="139" y="448"/>
                  </a:lnTo>
                  <a:lnTo>
                    <a:pt x="167" y="469"/>
                  </a:lnTo>
                  <a:lnTo>
                    <a:pt x="193" y="461"/>
                  </a:lnTo>
                  <a:lnTo>
                    <a:pt x="234" y="426"/>
                  </a:lnTo>
                  <a:lnTo>
                    <a:pt x="273" y="422"/>
                  </a:lnTo>
                  <a:lnTo>
                    <a:pt x="476" y="650"/>
                  </a:lnTo>
                  <a:lnTo>
                    <a:pt x="417" y="744"/>
                  </a:lnTo>
                  <a:lnTo>
                    <a:pt x="404" y="778"/>
                  </a:lnTo>
                  <a:lnTo>
                    <a:pt x="407" y="898"/>
                  </a:lnTo>
                  <a:lnTo>
                    <a:pt x="427" y="928"/>
                  </a:lnTo>
                  <a:lnTo>
                    <a:pt x="429" y="957"/>
                  </a:lnTo>
                  <a:lnTo>
                    <a:pt x="417" y="985"/>
                  </a:lnTo>
                  <a:lnTo>
                    <a:pt x="378" y="1034"/>
                  </a:lnTo>
                  <a:lnTo>
                    <a:pt x="372" y="1052"/>
                  </a:lnTo>
                  <a:lnTo>
                    <a:pt x="457" y="1137"/>
                  </a:lnTo>
                  <a:lnTo>
                    <a:pt x="549" y="1022"/>
                  </a:lnTo>
                  <a:lnTo>
                    <a:pt x="636" y="1018"/>
                  </a:lnTo>
                  <a:lnTo>
                    <a:pt x="630" y="979"/>
                  </a:lnTo>
                  <a:lnTo>
                    <a:pt x="697" y="955"/>
                  </a:lnTo>
                  <a:lnTo>
                    <a:pt x="798" y="943"/>
                  </a:lnTo>
                  <a:lnTo>
                    <a:pt x="816" y="924"/>
                  </a:lnTo>
                  <a:lnTo>
                    <a:pt x="974" y="473"/>
                  </a:lnTo>
                  <a:lnTo>
                    <a:pt x="1160" y="481"/>
                  </a:lnTo>
                  <a:lnTo>
                    <a:pt x="1041" y="422"/>
                  </a:lnTo>
                  <a:lnTo>
                    <a:pt x="1029" y="373"/>
                  </a:lnTo>
                  <a:lnTo>
                    <a:pt x="986" y="363"/>
                  </a:lnTo>
                  <a:lnTo>
                    <a:pt x="958" y="343"/>
                  </a:lnTo>
                  <a:lnTo>
                    <a:pt x="984" y="320"/>
                  </a:lnTo>
                  <a:lnTo>
                    <a:pt x="986" y="260"/>
                  </a:lnTo>
                  <a:lnTo>
                    <a:pt x="1027" y="243"/>
                  </a:lnTo>
                  <a:lnTo>
                    <a:pt x="1018" y="229"/>
                  </a:lnTo>
                  <a:lnTo>
                    <a:pt x="1018" y="205"/>
                  </a:lnTo>
                  <a:lnTo>
                    <a:pt x="1051" y="191"/>
                  </a:lnTo>
                  <a:lnTo>
                    <a:pt x="1067" y="197"/>
                  </a:lnTo>
                  <a:lnTo>
                    <a:pt x="1096" y="193"/>
                  </a:lnTo>
                  <a:lnTo>
                    <a:pt x="1102" y="148"/>
                  </a:lnTo>
                  <a:lnTo>
                    <a:pt x="1160" y="95"/>
                  </a:lnTo>
                  <a:lnTo>
                    <a:pt x="778" y="69"/>
                  </a:lnTo>
                  <a:lnTo>
                    <a:pt x="776" y="36"/>
                  </a:lnTo>
                  <a:lnTo>
                    <a:pt x="748" y="20"/>
                  </a:lnTo>
                  <a:lnTo>
                    <a:pt x="715" y="10"/>
                  </a:lnTo>
                  <a:lnTo>
                    <a:pt x="691" y="20"/>
                  </a:lnTo>
                  <a:lnTo>
                    <a:pt x="648" y="53"/>
                  </a:lnTo>
                  <a:lnTo>
                    <a:pt x="534" y="8"/>
                  </a:lnTo>
                  <a:lnTo>
                    <a:pt x="490" y="0"/>
                  </a:lnTo>
                  <a:lnTo>
                    <a:pt x="453" y="6"/>
                  </a:lnTo>
                  <a:lnTo>
                    <a:pt x="177" y="89"/>
                  </a:lnTo>
                  <a:lnTo>
                    <a:pt x="39" y="185"/>
                  </a:lnTo>
                  <a:lnTo>
                    <a:pt x="0" y="229"/>
                  </a:lnTo>
                  <a:lnTo>
                    <a:pt x="53" y="521"/>
                  </a:lnTo>
                  <a:close/>
                </a:path>
              </a:pathLst>
            </a:custGeom>
            <a:solidFill>
              <a:srgbClr val="800000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276582" name="Freeform 102"/>
            <p:cNvSpPr>
              <a:spLocks noChangeAspect="1"/>
            </p:cNvSpPr>
            <p:nvPr/>
          </p:nvSpPr>
          <p:spPr bwMode="auto">
            <a:xfrm>
              <a:off x="3314" y="1800"/>
              <a:ext cx="219" cy="237"/>
            </a:xfrm>
            <a:custGeom>
              <a:avLst/>
              <a:gdLst>
                <a:gd name="T0" fmla="*/ 0 w 1214"/>
                <a:gd name="T1" fmla="*/ 579 h 1314"/>
                <a:gd name="T2" fmla="*/ 15 w 1214"/>
                <a:gd name="T3" fmla="*/ 655 h 1314"/>
                <a:gd name="T4" fmla="*/ 48 w 1214"/>
                <a:gd name="T5" fmla="*/ 711 h 1314"/>
                <a:gd name="T6" fmla="*/ 42 w 1214"/>
                <a:gd name="T7" fmla="*/ 776 h 1314"/>
                <a:gd name="T8" fmla="*/ 97 w 1214"/>
                <a:gd name="T9" fmla="*/ 926 h 1314"/>
                <a:gd name="T10" fmla="*/ 214 w 1214"/>
                <a:gd name="T11" fmla="*/ 1069 h 1314"/>
                <a:gd name="T12" fmla="*/ 387 w 1214"/>
                <a:gd name="T13" fmla="*/ 1314 h 1314"/>
                <a:gd name="T14" fmla="*/ 399 w 1214"/>
                <a:gd name="T15" fmla="*/ 1212 h 1314"/>
                <a:gd name="T16" fmla="*/ 372 w 1214"/>
                <a:gd name="T17" fmla="*/ 1184 h 1314"/>
                <a:gd name="T18" fmla="*/ 389 w 1214"/>
                <a:gd name="T19" fmla="*/ 1095 h 1314"/>
                <a:gd name="T20" fmla="*/ 443 w 1214"/>
                <a:gd name="T21" fmla="*/ 1097 h 1314"/>
                <a:gd name="T22" fmla="*/ 614 w 1214"/>
                <a:gd name="T23" fmla="*/ 862 h 1314"/>
                <a:gd name="T24" fmla="*/ 688 w 1214"/>
                <a:gd name="T25" fmla="*/ 778 h 1314"/>
                <a:gd name="T26" fmla="*/ 764 w 1214"/>
                <a:gd name="T27" fmla="*/ 558 h 1314"/>
                <a:gd name="T28" fmla="*/ 862 w 1214"/>
                <a:gd name="T29" fmla="*/ 430 h 1314"/>
                <a:gd name="T30" fmla="*/ 1085 w 1214"/>
                <a:gd name="T31" fmla="*/ 439 h 1314"/>
                <a:gd name="T32" fmla="*/ 1129 w 1214"/>
                <a:gd name="T33" fmla="*/ 417 h 1314"/>
                <a:gd name="T34" fmla="*/ 1129 w 1214"/>
                <a:gd name="T35" fmla="*/ 387 h 1314"/>
                <a:gd name="T36" fmla="*/ 1214 w 1214"/>
                <a:gd name="T37" fmla="*/ 304 h 1314"/>
                <a:gd name="T38" fmla="*/ 1205 w 1214"/>
                <a:gd name="T39" fmla="*/ 256 h 1314"/>
                <a:gd name="T40" fmla="*/ 1147 w 1214"/>
                <a:gd name="T41" fmla="*/ 250 h 1314"/>
                <a:gd name="T42" fmla="*/ 1069 w 1214"/>
                <a:gd name="T43" fmla="*/ 250 h 1314"/>
                <a:gd name="T44" fmla="*/ 1003 w 1214"/>
                <a:gd name="T45" fmla="*/ 217 h 1314"/>
                <a:gd name="T46" fmla="*/ 953 w 1214"/>
                <a:gd name="T47" fmla="*/ 148 h 1314"/>
                <a:gd name="T48" fmla="*/ 798 w 1214"/>
                <a:gd name="T49" fmla="*/ 104 h 1314"/>
                <a:gd name="T50" fmla="*/ 497 w 1214"/>
                <a:gd name="T51" fmla="*/ 0 h 1314"/>
                <a:gd name="T52" fmla="*/ 238 w 1214"/>
                <a:gd name="T53" fmla="*/ 162 h 1314"/>
                <a:gd name="T54" fmla="*/ 230 w 1214"/>
                <a:gd name="T55" fmla="*/ 184 h 1314"/>
                <a:gd name="T56" fmla="*/ 250 w 1214"/>
                <a:gd name="T57" fmla="*/ 281 h 1314"/>
                <a:gd name="T58" fmla="*/ 218 w 1214"/>
                <a:gd name="T59" fmla="*/ 327 h 1314"/>
                <a:gd name="T60" fmla="*/ 168 w 1214"/>
                <a:gd name="T61" fmla="*/ 376 h 1314"/>
                <a:gd name="T62" fmla="*/ 106 w 1214"/>
                <a:gd name="T63" fmla="*/ 395 h 1314"/>
                <a:gd name="T64" fmla="*/ 0 w 1214"/>
                <a:gd name="T65" fmla="*/ 579 h 1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14" h="1314">
                  <a:moveTo>
                    <a:pt x="0" y="579"/>
                  </a:moveTo>
                  <a:lnTo>
                    <a:pt x="15" y="655"/>
                  </a:lnTo>
                  <a:lnTo>
                    <a:pt x="48" y="711"/>
                  </a:lnTo>
                  <a:lnTo>
                    <a:pt x="42" y="776"/>
                  </a:lnTo>
                  <a:lnTo>
                    <a:pt x="97" y="926"/>
                  </a:lnTo>
                  <a:lnTo>
                    <a:pt x="214" y="1069"/>
                  </a:lnTo>
                  <a:lnTo>
                    <a:pt x="387" y="1314"/>
                  </a:lnTo>
                  <a:lnTo>
                    <a:pt x="399" y="1212"/>
                  </a:lnTo>
                  <a:lnTo>
                    <a:pt x="372" y="1184"/>
                  </a:lnTo>
                  <a:lnTo>
                    <a:pt x="389" y="1095"/>
                  </a:lnTo>
                  <a:lnTo>
                    <a:pt x="443" y="1097"/>
                  </a:lnTo>
                  <a:lnTo>
                    <a:pt x="614" y="862"/>
                  </a:lnTo>
                  <a:lnTo>
                    <a:pt x="688" y="778"/>
                  </a:lnTo>
                  <a:lnTo>
                    <a:pt x="764" y="558"/>
                  </a:lnTo>
                  <a:lnTo>
                    <a:pt x="862" y="430"/>
                  </a:lnTo>
                  <a:lnTo>
                    <a:pt x="1085" y="439"/>
                  </a:lnTo>
                  <a:lnTo>
                    <a:pt x="1129" y="417"/>
                  </a:lnTo>
                  <a:lnTo>
                    <a:pt x="1129" y="387"/>
                  </a:lnTo>
                  <a:lnTo>
                    <a:pt x="1214" y="304"/>
                  </a:lnTo>
                  <a:lnTo>
                    <a:pt x="1205" y="256"/>
                  </a:lnTo>
                  <a:lnTo>
                    <a:pt x="1147" y="250"/>
                  </a:lnTo>
                  <a:lnTo>
                    <a:pt x="1069" y="250"/>
                  </a:lnTo>
                  <a:lnTo>
                    <a:pt x="1003" y="217"/>
                  </a:lnTo>
                  <a:lnTo>
                    <a:pt x="953" y="148"/>
                  </a:lnTo>
                  <a:lnTo>
                    <a:pt x="798" y="104"/>
                  </a:lnTo>
                  <a:lnTo>
                    <a:pt x="497" y="0"/>
                  </a:lnTo>
                  <a:lnTo>
                    <a:pt x="238" y="162"/>
                  </a:lnTo>
                  <a:lnTo>
                    <a:pt x="230" y="184"/>
                  </a:lnTo>
                  <a:lnTo>
                    <a:pt x="250" y="281"/>
                  </a:lnTo>
                  <a:lnTo>
                    <a:pt x="218" y="327"/>
                  </a:lnTo>
                  <a:lnTo>
                    <a:pt x="168" y="376"/>
                  </a:lnTo>
                  <a:lnTo>
                    <a:pt x="106" y="395"/>
                  </a:lnTo>
                  <a:lnTo>
                    <a:pt x="0" y="579"/>
                  </a:lnTo>
                  <a:close/>
                </a:path>
              </a:pathLst>
            </a:custGeom>
            <a:solidFill>
              <a:srgbClr val="800000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276583" name="Freeform 103"/>
            <p:cNvSpPr>
              <a:spLocks noChangeAspect="1"/>
            </p:cNvSpPr>
            <p:nvPr/>
          </p:nvSpPr>
          <p:spPr bwMode="auto">
            <a:xfrm>
              <a:off x="3280" y="1263"/>
              <a:ext cx="519" cy="325"/>
            </a:xfrm>
            <a:custGeom>
              <a:avLst/>
              <a:gdLst>
                <a:gd name="T0" fmla="*/ 387 w 2877"/>
                <a:gd name="T1" fmla="*/ 253 h 1803"/>
                <a:gd name="T2" fmla="*/ 649 w 2877"/>
                <a:gd name="T3" fmla="*/ 245 h 1803"/>
                <a:gd name="T4" fmla="*/ 809 w 2877"/>
                <a:gd name="T5" fmla="*/ 221 h 1803"/>
                <a:gd name="T6" fmla="*/ 1047 w 2877"/>
                <a:gd name="T7" fmla="*/ 185 h 1803"/>
                <a:gd name="T8" fmla="*/ 1117 w 2877"/>
                <a:gd name="T9" fmla="*/ 140 h 1803"/>
                <a:gd name="T10" fmla="*/ 1271 w 2877"/>
                <a:gd name="T11" fmla="*/ 163 h 1803"/>
                <a:gd name="T12" fmla="*/ 1322 w 2877"/>
                <a:gd name="T13" fmla="*/ 157 h 1803"/>
                <a:gd name="T14" fmla="*/ 1379 w 2877"/>
                <a:gd name="T15" fmla="*/ 64 h 1803"/>
                <a:gd name="T16" fmla="*/ 1613 w 2877"/>
                <a:gd name="T17" fmla="*/ 61 h 1803"/>
                <a:gd name="T18" fmla="*/ 1692 w 2877"/>
                <a:gd name="T19" fmla="*/ 117 h 1803"/>
                <a:gd name="T20" fmla="*/ 1724 w 2877"/>
                <a:gd name="T21" fmla="*/ 247 h 1803"/>
                <a:gd name="T22" fmla="*/ 1778 w 2877"/>
                <a:gd name="T23" fmla="*/ 323 h 1803"/>
                <a:gd name="T24" fmla="*/ 1901 w 2877"/>
                <a:gd name="T25" fmla="*/ 355 h 1803"/>
                <a:gd name="T26" fmla="*/ 1964 w 2877"/>
                <a:gd name="T27" fmla="*/ 210 h 1803"/>
                <a:gd name="T28" fmla="*/ 2276 w 2877"/>
                <a:gd name="T29" fmla="*/ 43 h 1803"/>
                <a:gd name="T30" fmla="*/ 2412 w 2877"/>
                <a:gd name="T31" fmla="*/ 6 h 1803"/>
                <a:gd name="T32" fmla="*/ 2299 w 2877"/>
                <a:gd name="T33" fmla="*/ 347 h 1803"/>
                <a:gd name="T34" fmla="*/ 2371 w 2877"/>
                <a:gd name="T35" fmla="*/ 632 h 1803"/>
                <a:gd name="T36" fmla="*/ 2336 w 2877"/>
                <a:gd name="T37" fmla="*/ 1022 h 1803"/>
                <a:gd name="T38" fmla="*/ 2418 w 2877"/>
                <a:gd name="T39" fmla="*/ 1166 h 1803"/>
                <a:gd name="T40" fmla="*/ 2608 w 2877"/>
                <a:gd name="T41" fmla="*/ 1322 h 1803"/>
                <a:gd name="T42" fmla="*/ 2629 w 2877"/>
                <a:gd name="T43" fmla="*/ 1420 h 1803"/>
                <a:gd name="T44" fmla="*/ 2778 w 2877"/>
                <a:gd name="T45" fmla="*/ 1490 h 1803"/>
                <a:gd name="T46" fmla="*/ 2844 w 2877"/>
                <a:gd name="T47" fmla="*/ 1613 h 1803"/>
                <a:gd name="T48" fmla="*/ 2872 w 2877"/>
                <a:gd name="T49" fmla="*/ 1705 h 1803"/>
                <a:gd name="T50" fmla="*/ 2780 w 2877"/>
                <a:gd name="T51" fmla="*/ 1788 h 1803"/>
                <a:gd name="T52" fmla="*/ 2461 w 2877"/>
                <a:gd name="T53" fmla="*/ 1705 h 1803"/>
                <a:gd name="T54" fmla="*/ 2376 w 2877"/>
                <a:gd name="T55" fmla="*/ 1625 h 1803"/>
                <a:gd name="T56" fmla="*/ 2171 w 2877"/>
                <a:gd name="T57" fmla="*/ 1554 h 1803"/>
                <a:gd name="T58" fmla="*/ 1890 w 2877"/>
                <a:gd name="T59" fmla="*/ 1426 h 1803"/>
                <a:gd name="T60" fmla="*/ 1916 w 2877"/>
                <a:gd name="T61" fmla="*/ 1007 h 1803"/>
                <a:gd name="T62" fmla="*/ 1962 w 2877"/>
                <a:gd name="T63" fmla="*/ 755 h 1803"/>
                <a:gd name="T64" fmla="*/ 1944 w 2877"/>
                <a:gd name="T65" fmla="*/ 427 h 1803"/>
                <a:gd name="T66" fmla="*/ 1618 w 2877"/>
                <a:gd name="T67" fmla="*/ 534 h 1803"/>
                <a:gd name="T68" fmla="*/ 1594 w 2877"/>
                <a:gd name="T69" fmla="*/ 632 h 1803"/>
                <a:gd name="T70" fmla="*/ 1458 w 2877"/>
                <a:gd name="T71" fmla="*/ 584 h 1803"/>
                <a:gd name="T72" fmla="*/ 1415 w 2877"/>
                <a:gd name="T73" fmla="*/ 607 h 1803"/>
                <a:gd name="T74" fmla="*/ 1392 w 2877"/>
                <a:gd name="T75" fmla="*/ 666 h 1803"/>
                <a:gd name="T76" fmla="*/ 1456 w 2877"/>
                <a:gd name="T77" fmla="*/ 864 h 1803"/>
                <a:gd name="T78" fmla="*/ 1066 w 2877"/>
                <a:gd name="T79" fmla="*/ 843 h 1803"/>
                <a:gd name="T80" fmla="*/ 558 w 2877"/>
                <a:gd name="T81" fmla="*/ 875 h 1803"/>
                <a:gd name="T82" fmla="*/ 353 w 2877"/>
                <a:gd name="T83" fmla="*/ 855 h 1803"/>
                <a:gd name="T84" fmla="*/ 146 w 2877"/>
                <a:gd name="T85" fmla="*/ 858 h 1803"/>
                <a:gd name="T86" fmla="*/ 6 w 2877"/>
                <a:gd name="T87" fmla="*/ 798 h 1803"/>
                <a:gd name="T88" fmla="*/ 167 w 2877"/>
                <a:gd name="T89" fmla="*/ 724 h 18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877" h="1803">
                  <a:moveTo>
                    <a:pt x="184" y="706"/>
                  </a:moveTo>
                  <a:lnTo>
                    <a:pt x="345" y="253"/>
                  </a:lnTo>
                  <a:lnTo>
                    <a:pt x="387" y="253"/>
                  </a:lnTo>
                  <a:lnTo>
                    <a:pt x="500" y="258"/>
                  </a:lnTo>
                  <a:lnTo>
                    <a:pt x="566" y="266"/>
                  </a:lnTo>
                  <a:lnTo>
                    <a:pt x="649" y="245"/>
                  </a:lnTo>
                  <a:lnTo>
                    <a:pt x="713" y="217"/>
                  </a:lnTo>
                  <a:lnTo>
                    <a:pt x="734" y="140"/>
                  </a:lnTo>
                  <a:lnTo>
                    <a:pt x="809" y="221"/>
                  </a:lnTo>
                  <a:lnTo>
                    <a:pt x="1011" y="233"/>
                  </a:lnTo>
                  <a:lnTo>
                    <a:pt x="1047" y="194"/>
                  </a:lnTo>
                  <a:lnTo>
                    <a:pt x="1047" y="185"/>
                  </a:lnTo>
                  <a:lnTo>
                    <a:pt x="1060" y="181"/>
                  </a:lnTo>
                  <a:lnTo>
                    <a:pt x="1130" y="194"/>
                  </a:lnTo>
                  <a:lnTo>
                    <a:pt x="1117" y="140"/>
                  </a:lnTo>
                  <a:lnTo>
                    <a:pt x="1231" y="138"/>
                  </a:lnTo>
                  <a:lnTo>
                    <a:pt x="1252" y="157"/>
                  </a:lnTo>
                  <a:lnTo>
                    <a:pt x="1271" y="163"/>
                  </a:lnTo>
                  <a:lnTo>
                    <a:pt x="1287" y="144"/>
                  </a:lnTo>
                  <a:lnTo>
                    <a:pt x="1303" y="142"/>
                  </a:lnTo>
                  <a:lnTo>
                    <a:pt x="1322" y="157"/>
                  </a:lnTo>
                  <a:lnTo>
                    <a:pt x="1357" y="157"/>
                  </a:lnTo>
                  <a:lnTo>
                    <a:pt x="1384" y="130"/>
                  </a:lnTo>
                  <a:lnTo>
                    <a:pt x="1379" y="64"/>
                  </a:lnTo>
                  <a:lnTo>
                    <a:pt x="1456" y="0"/>
                  </a:lnTo>
                  <a:lnTo>
                    <a:pt x="1596" y="27"/>
                  </a:lnTo>
                  <a:lnTo>
                    <a:pt x="1613" y="61"/>
                  </a:lnTo>
                  <a:lnTo>
                    <a:pt x="1640" y="93"/>
                  </a:lnTo>
                  <a:lnTo>
                    <a:pt x="1688" y="97"/>
                  </a:lnTo>
                  <a:lnTo>
                    <a:pt x="1692" y="117"/>
                  </a:lnTo>
                  <a:lnTo>
                    <a:pt x="1661" y="151"/>
                  </a:lnTo>
                  <a:lnTo>
                    <a:pt x="1663" y="181"/>
                  </a:lnTo>
                  <a:lnTo>
                    <a:pt x="1724" y="247"/>
                  </a:lnTo>
                  <a:lnTo>
                    <a:pt x="1758" y="262"/>
                  </a:lnTo>
                  <a:lnTo>
                    <a:pt x="1758" y="309"/>
                  </a:lnTo>
                  <a:lnTo>
                    <a:pt x="1778" y="323"/>
                  </a:lnTo>
                  <a:lnTo>
                    <a:pt x="1809" y="302"/>
                  </a:lnTo>
                  <a:lnTo>
                    <a:pt x="1875" y="301"/>
                  </a:lnTo>
                  <a:lnTo>
                    <a:pt x="1901" y="355"/>
                  </a:lnTo>
                  <a:lnTo>
                    <a:pt x="1987" y="372"/>
                  </a:lnTo>
                  <a:lnTo>
                    <a:pt x="1997" y="255"/>
                  </a:lnTo>
                  <a:lnTo>
                    <a:pt x="1964" y="210"/>
                  </a:lnTo>
                  <a:lnTo>
                    <a:pt x="2179" y="20"/>
                  </a:lnTo>
                  <a:lnTo>
                    <a:pt x="2235" y="34"/>
                  </a:lnTo>
                  <a:lnTo>
                    <a:pt x="2276" y="43"/>
                  </a:lnTo>
                  <a:lnTo>
                    <a:pt x="2334" y="29"/>
                  </a:lnTo>
                  <a:lnTo>
                    <a:pt x="2382" y="21"/>
                  </a:lnTo>
                  <a:lnTo>
                    <a:pt x="2412" y="6"/>
                  </a:lnTo>
                  <a:lnTo>
                    <a:pt x="2437" y="6"/>
                  </a:lnTo>
                  <a:lnTo>
                    <a:pt x="2448" y="20"/>
                  </a:lnTo>
                  <a:lnTo>
                    <a:pt x="2299" y="347"/>
                  </a:lnTo>
                  <a:lnTo>
                    <a:pt x="2312" y="451"/>
                  </a:lnTo>
                  <a:lnTo>
                    <a:pt x="2323" y="580"/>
                  </a:lnTo>
                  <a:lnTo>
                    <a:pt x="2371" y="632"/>
                  </a:lnTo>
                  <a:lnTo>
                    <a:pt x="2439" y="644"/>
                  </a:lnTo>
                  <a:lnTo>
                    <a:pt x="2610" y="1175"/>
                  </a:lnTo>
                  <a:lnTo>
                    <a:pt x="2336" y="1022"/>
                  </a:lnTo>
                  <a:lnTo>
                    <a:pt x="2357" y="1065"/>
                  </a:lnTo>
                  <a:lnTo>
                    <a:pt x="2357" y="1137"/>
                  </a:lnTo>
                  <a:lnTo>
                    <a:pt x="2418" y="1166"/>
                  </a:lnTo>
                  <a:lnTo>
                    <a:pt x="2557" y="1284"/>
                  </a:lnTo>
                  <a:lnTo>
                    <a:pt x="2557" y="1317"/>
                  </a:lnTo>
                  <a:lnTo>
                    <a:pt x="2608" y="1322"/>
                  </a:lnTo>
                  <a:lnTo>
                    <a:pt x="2635" y="1358"/>
                  </a:lnTo>
                  <a:lnTo>
                    <a:pt x="2646" y="1392"/>
                  </a:lnTo>
                  <a:lnTo>
                    <a:pt x="2629" y="1420"/>
                  </a:lnTo>
                  <a:lnTo>
                    <a:pt x="2615" y="1462"/>
                  </a:lnTo>
                  <a:lnTo>
                    <a:pt x="2743" y="1480"/>
                  </a:lnTo>
                  <a:lnTo>
                    <a:pt x="2778" y="1490"/>
                  </a:lnTo>
                  <a:lnTo>
                    <a:pt x="2782" y="1522"/>
                  </a:lnTo>
                  <a:lnTo>
                    <a:pt x="2782" y="1552"/>
                  </a:lnTo>
                  <a:lnTo>
                    <a:pt x="2844" y="1613"/>
                  </a:lnTo>
                  <a:lnTo>
                    <a:pt x="2844" y="1662"/>
                  </a:lnTo>
                  <a:lnTo>
                    <a:pt x="2834" y="1679"/>
                  </a:lnTo>
                  <a:lnTo>
                    <a:pt x="2872" y="1705"/>
                  </a:lnTo>
                  <a:lnTo>
                    <a:pt x="2877" y="1735"/>
                  </a:lnTo>
                  <a:lnTo>
                    <a:pt x="2823" y="1795"/>
                  </a:lnTo>
                  <a:lnTo>
                    <a:pt x="2780" y="1788"/>
                  </a:lnTo>
                  <a:lnTo>
                    <a:pt x="2706" y="1803"/>
                  </a:lnTo>
                  <a:lnTo>
                    <a:pt x="2497" y="1763"/>
                  </a:lnTo>
                  <a:lnTo>
                    <a:pt x="2461" y="1705"/>
                  </a:lnTo>
                  <a:lnTo>
                    <a:pt x="2393" y="1695"/>
                  </a:lnTo>
                  <a:lnTo>
                    <a:pt x="2393" y="1641"/>
                  </a:lnTo>
                  <a:lnTo>
                    <a:pt x="2376" y="1625"/>
                  </a:lnTo>
                  <a:lnTo>
                    <a:pt x="2310" y="1631"/>
                  </a:lnTo>
                  <a:lnTo>
                    <a:pt x="2222" y="1594"/>
                  </a:lnTo>
                  <a:lnTo>
                    <a:pt x="2171" y="1554"/>
                  </a:lnTo>
                  <a:lnTo>
                    <a:pt x="2101" y="1546"/>
                  </a:lnTo>
                  <a:lnTo>
                    <a:pt x="1973" y="1492"/>
                  </a:lnTo>
                  <a:lnTo>
                    <a:pt x="1890" y="1426"/>
                  </a:lnTo>
                  <a:lnTo>
                    <a:pt x="1724" y="1216"/>
                  </a:lnTo>
                  <a:lnTo>
                    <a:pt x="1828" y="1128"/>
                  </a:lnTo>
                  <a:lnTo>
                    <a:pt x="1916" y="1007"/>
                  </a:lnTo>
                  <a:lnTo>
                    <a:pt x="1910" y="917"/>
                  </a:lnTo>
                  <a:lnTo>
                    <a:pt x="1950" y="834"/>
                  </a:lnTo>
                  <a:lnTo>
                    <a:pt x="1962" y="755"/>
                  </a:lnTo>
                  <a:lnTo>
                    <a:pt x="1921" y="737"/>
                  </a:lnTo>
                  <a:lnTo>
                    <a:pt x="1954" y="658"/>
                  </a:lnTo>
                  <a:lnTo>
                    <a:pt x="1944" y="427"/>
                  </a:lnTo>
                  <a:lnTo>
                    <a:pt x="1571" y="415"/>
                  </a:lnTo>
                  <a:lnTo>
                    <a:pt x="1571" y="496"/>
                  </a:lnTo>
                  <a:lnTo>
                    <a:pt x="1618" y="534"/>
                  </a:lnTo>
                  <a:lnTo>
                    <a:pt x="1624" y="576"/>
                  </a:lnTo>
                  <a:lnTo>
                    <a:pt x="1620" y="615"/>
                  </a:lnTo>
                  <a:lnTo>
                    <a:pt x="1594" y="632"/>
                  </a:lnTo>
                  <a:lnTo>
                    <a:pt x="1551" y="640"/>
                  </a:lnTo>
                  <a:lnTo>
                    <a:pt x="1481" y="615"/>
                  </a:lnTo>
                  <a:lnTo>
                    <a:pt x="1458" y="584"/>
                  </a:lnTo>
                  <a:lnTo>
                    <a:pt x="1437" y="549"/>
                  </a:lnTo>
                  <a:lnTo>
                    <a:pt x="1421" y="545"/>
                  </a:lnTo>
                  <a:lnTo>
                    <a:pt x="1415" y="607"/>
                  </a:lnTo>
                  <a:lnTo>
                    <a:pt x="1431" y="625"/>
                  </a:lnTo>
                  <a:lnTo>
                    <a:pt x="1417" y="647"/>
                  </a:lnTo>
                  <a:lnTo>
                    <a:pt x="1392" y="666"/>
                  </a:lnTo>
                  <a:lnTo>
                    <a:pt x="1407" y="735"/>
                  </a:lnTo>
                  <a:lnTo>
                    <a:pt x="1466" y="819"/>
                  </a:lnTo>
                  <a:lnTo>
                    <a:pt x="1456" y="864"/>
                  </a:lnTo>
                  <a:lnTo>
                    <a:pt x="1268" y="864"/>
                  </a:lnTo>
                  <a:lnTo>
                    <a:pt x="1224" y="847"/>
                  </a:lnTo>
                  <a:lnTo>
                    <a:pt x="1066" y="843"/>
                  </a:lnTo>
                  <a:lnTo>
                    <a:pt x="989" y="753"/>
                  </a:lnTo>
                  <a:lnTo>
                    <a:pt x="745" y="888"/>
                  </a:lnTo>
                  <a:lnTo>
                    <a:pt x="558" y="875"/>
                  </a:lnTo>
                  <a:lnTo>
                    <a:pt x="451" y="913"/>
                  </a:lnTo>
                  <a:lnTo>
                    <a:pt x="380" y="867"/>
                  </a:lnTo>
                  <a:lnTo>
                    <a:pt x="353" y="855"/>
                  </a:lnTo>
                  <a:lnTo>
                    <a:pt x="285" y="790"/>
                  </a:lnTo>
                  <a:lnTo>
                    <a:pt x="211" y="807"/>
                  </a:lnTo>
                  <a:lnTo>
                    <a:pt x="146" y="858"/>
                  </a:lnTo>
                  <a:lnTo>
                    <a:pt x="130" y="836"/>
                  </a:lnTo>
                  <a:lnTo>
                    <a:pt x="74" y="832"/>
                  </a:lnTo>
                  <a:lnTo>
                    <a:pt x="6" y="798"/>
                  </a:lnTo>
                  <a:lnTo>
                    <a:pt x="0" y="756"/>
                  </a:lnTo>
                  <a:lnTo>
                    <a:pt x="72" y="734"/>
                  </a:lnTo>
                  <a:lnTo>
                    <a:pt x="167" y="724"/>
                  </a:lnTo>
                  <a:lnTo>
                    <a:pt x="184" y="706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76584" name="Freeform 104"/>
            <p:cNvSpPr>
              <a:spLocks noChangeAspect="1"/>
            </p:cNvSpPr>
            <p:nvPr/>
          </p:nvSpPr>
          <p:spPr bwMode="auto">
            <a:xfrm>
              <a:off x="3374" y="1140"/>
              <a:ext cx="180" cy="153"/>
            </a:xfrm>
            <a:custGeom>
              <a:avLst/>
              <a:gdLst>
                <a:gd name="T0" fmla="*/ 49 w 997"/>
                <a:gd name="T1" fmla="*/ 283 h 849"/>
                <a:gd name="T2" fmla="*/ 130 w 997"/>
                <a:gd name="T3" fmla="*/ 117 h 849"/>
                <a:gd name="T4" fmla="*/ 355 w 997"/>
                <a:gd name="T5" fmla="*/ 60 h 849"/>
                <a:gd name="T6" fmla="*/ 460 w 997"/>
                <a:gd name="T7" fmla="*/ 19 h 849"/>
                <a:gd name="T8" fmla="*/ 479 w 997"/>
                <a:gd name="T9" fmla="*/ 36 h 849"/>
                <a:gd name="T10" fmla="*/ 514 w 997"/>
                <a:gd name="T11" fmla="*/ 32 h 849"/>
                <a:gd name="T12" fmla="*/ 530 w 997"/>
                <a:gd name="T13" fmla="*/ 66 h 849"/>
                <a:gd name="T14" fmla="*/ 603 w 997"/>
                <a:gd name="T15" fmla="*/ 58 h 849"/>
                <a:gd name="T16" fmla="*/ 707 w 997"/>
                <a:gd name="T17" fmla="*/ 0 h 849"/>
                <a:gd name="T18" fmla="*/ 731 w 997"/>
                <a:gd name="T19" fmla="*/ 140 h 849"/>
                <a:gd name="T20" fmla="*/ 816 w 997"/>
                <a:gd name="T21" fmla="*/ 161 h 849"/>
                <a:gd name="T22" fmla="*/ 908 w 997"/>
                <a:gd name="T23" fmla="*/ 328 h 849"/>
                <a:gd name="T24" fmla="*/ 997 w 997"/>
                <a:gd name="T25" fmla="*/ 425 h 849"/>
                <a:gd name="T26" fmla="*/ 991 w 997"/>
                <a:gd name="T27" fmla="*/ 640 h 849"/>
                <a:gd name="T28" fmla="*/ 933 w 997"/>
                <a:gd name="T29" fmla="*/ 688 h 849"/>
                <a:gd name="T30" fmla="*/ 858 w 997"/>
                <a:gd name="T31" fmla="*/ 750 h 849"/>
                <a:gd name="T32" fmla="*/ 863 w 997"/>
                <a:gd name="T33" fmla="*/ 814 h 849"/>
                <a:gd name="T34" fmla="*/ 836 w 997"/>
                <a:gd name="T35" fmla="*/ 843 h 849"/>
                <a:gd name="T36" fmla="*/ 799 w 997"/>
                <a:gd name="T37" fmla="*/ 843 h 849"/>
                <a:gd name="T38" fmla="*/ 782 w 997"/>
                <a:gd name="T39" fmla="*/ 828 h 849"/>
                <a:gd name="T40" fmla="*/ 764 w 997"/>
                <a:gd name="T41" fmla="*/ 828 h 849"/>
                <a:gd name="T42" fmla="*/ 754 w 997"/>
                <a:gd name="T43" fmla="*/ 849 h 849"/>
                <a:gd name="T44" fmla="*/ 729 w 997"/>
                <a:gd name="T45" fmla="*/ 845 h 849"/>
                <a:gd name="T46" fmla="*/ 712 w 997"/>
                <a:gd name="T47" fmla="*/ 824 h 849"/>
                <a:gd name="T48" fmla="*/ 598 w 997"/>
                <a:gd name="T49" fmla="*/ 826 h 849"/>
                <a:gd name="T50" fmla="*/ 571 w 997"/>
                <a:gd name="T51" fmla="*/ 760 h 849"/>
                <a:gd name="T52" fmla="*/ 481 w 997"/>
                <a:gd name="T53" fmla="*/ 696 h 849"/>
                <a:gd name="T54" fmla="*/ 448 w 997"/>
                <a:gd name="T55" fmla="*/ 679 h 849"/>
                <a:gd name="T56" fmla="*/ 469 w 997"/>
                <a:gd name="T57" fmla="*/ 611 h 849"/>
                <a:gd name="T58" fmla="*/ 448 w 997"/>
                <a:gd name="T59" fmla="*/ 555 h 849"/>
                <a:gd name="T60" fmla="*/ 386 w 997"/>
                <a:gd name="T61" fmla="*/ 522 h 849"/>
                <a:gd name="T62" fmla="*/ 294 w 997"/>
                <a:gd name="T63" fmla="*/ 518 h 849"/>
                <a:gd name="T64" fmla="*/ 258 w 997"/>
                <a:gd name="T65" fmla="*/ 447 h 849"/>
                <a:gd name="T66" fmla="*/ 49 w 997"/>
                <a:gd name="T67" fmla="*/ 520 h 849"/>
                <a:gd name="T68" fmla="*/ 66 w 997"/>
                <a:gd name="T69" fmla="*/ 454 h 849"/>
                <a:gd name="T70" fmla="*/ 2 w 997"/>
                <a:gd name="T71" fmla="*/ 411 h 849"/>
                <a:gd name="T72" fmla="*/ 0 w 997"/>
                <a:gd name="T73" fmla="*/ 390 h 849"/>
                <a:gd name="T74" fmla="*/ 49 w 997"/>
                <a:gd name="T75" fmla="*/ 283 h 8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7" h="849">
                  <a:moveTo>
                    <a:pt x="49" y="283"/>
                  </a:moveTo>
                  <a:lnTo>
                    <a:pt x="130" y="117"/>
                  </a:lnTo>
                  <a:lnTo>
                    <a:pt x="355" y="60"/>
                  </a:lnTo>
                  <a:lnTo>
                    <a:pt x="460" y="19"/>
                  </a:lnTo>
                  <a:lnTo>
                    <a:pt x="479" y="36"/>
                  </a:lnTo>
                  <a:lnTo>
                    <a:pt x="514" y="32"/>
                  </a:lnTo>
                  <a:lnTo>
                    <a:pt x="530" y="66"/>
                  </a:lnTo>
                  <a:lnTo>
                    <a:pt x="603" y="58"/>
                  </a:lnTo>
                  <a:lnTo>
                    <a:pt x="707" y="0"/>
                  </a:lnTo>
                  <a:lnTo>
                    <a:pt x="731" y="140"/>
                  </a:lnTo>
                  <a:lnTo>
                    <a:pt x="816" y="161"/>
                  </a:lnTo>
                  <a:lnTo>
                    <a:pt x="908" y="328"/>
                  </a:lnTo>
                  <a:lnTo>
                    <a:pt x="997" y="425"/>
                  </a:lnTo>
                  <a:lnTo>
                    <a:pt x="991" y="640"/>
                  </a:lnTo>
                  <a:lnTo>
                    <a:pt x="933" y="688"/>
                  </a:lnTo>
                  <a:lnTo>
                    <a:pt x="858" y="750"/>
                  </a:lnTo>
                  <a:lnTo>
                    <a:pt x="863" y="814"/>
                  </a:lnTo>
                  <a:lnTo>
                    <a:pt x="836" y="843"/>
                  </a:lnTo>
                  <a:lnTo>
                    <a:pt x="799" y="843"/>
                  </a:lnTo>
                  <a:lnTo>
                    <a:pt x="782" y="828"/>
                  </a:lnTo>
                  <a:lnTo>
                    <a:pt x="764" y="828"/>
                  </a:lnTo>
                  <a:lnTo>
                    <a:pt x="754" y="849"/>
                  </a:lnTo>
                  <a:lnTo>
                    <a:pt x="729" y="845"/>
                  </a:lnTo>
                  <a:lnTo>
                    <a:pt x="712" y="824"/>
                  </a:lnTo>
                  <a:lnTo>
                    <a:pt x="598" y="826"/>
                  </a:lnTo>
                  <a:lnTo>
                    <a:pt x="571" y="760"/>
                  </a:lnTo>
                  <a:lnTo>
                    <a:pt x="481" y="696"/>
                  </a:lnTo>
                  <a:lnTo>
                    <a:pt x="448" y="679"/>
                  </a:lnTo>
                  <a:lnTo>
                    <a:pt x="469" y="611"/>
                  </a:lnTo>
                  <a:lnTo>
                    <a:pt x="448" y="555"/>
                  </a:lnTo>
                  <a:lnTo>
                    <a:pt x="386" y="522"/>
                  </a:lnTo>
                  <a:lnTo>
                    <a:pt x="294" y="518"/>
                  </a:lnTo>
                  <a:lnTo>
                    <a:pt x="258" y="447"/>
                  </a:lnTo>
                  <a:lnTo>
                    <a:pt x="49" y="520"/>
                  </a:lnTo>
                  <a:lnTo>
                    <a:pt x="66" y="454"/>
                  </a:lnTo>
                  <a:lnTo>
                    <a:pt x="2" y="411"/>
                  </a:lnTo>
                  <a:lnTo>
                    <a:pt x="0" y="390"/>
                  </a:lnTo>
                  <a:lnTo>
                    <a:pt x="49" y="283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76585" name="Freeform 105"/>
            <p:cNvSpPr>
              <a:spLocks noChangeAspect="1"/>
            </p:cNvSpPr>
            <p:nvPr/>
          </p:nvSpPr>
          <p:spPr bwMode="auto">
            <a:xfrm>
              <a:off x="3198" y="1140"/>
              <a:ext cx="188" cy="100"/>
            </a:xfrm>
            <a:custGeom>
              <a:avLst/>
              <a:gdLst>
                <a:gd name="T0" fmla="*/ 0 w 1040"/>
                <a:gd name="T1" fmla="*/ 553 h 559"/>
                <a:gd name="T2" fmla="*/ 221 w 1040"/>
                <a:gd name="T3" fmla="*/ 486 h 559"/>
                <a:gd name="T4" fmla="*/ 278 w 1040"/>
                <a:gd name="T5" fmla="*/ 472 h 559"/>
                <a:gd name="T6" fmla="*/ 315 w 1040"/>
                <a:gd name="T7" fmla="*/ 468 h 559"/>
                <a:gd name="T8" fmla="*/ 361 w 1040"/>
                <a:gd name="T9" fmla="*/ 476 h 559"/>
                <a:gd name="T10" fmla="*/ 471 w 1040"/>
                <a:gd name="T11" fmla="*/ 517 h 559"/>
                <a:gd name="T12" fmla="*/ 512 w 1040"/>
                <a:gd name="T13" fmla="*/ 486 h 559"/>
                <a:gd name="T14" fmla="*/ 540 w 1040"/>
                <a:gd name="T15" fmla="*/ 474 h 559"/>
                <a:gd name="T16" fmla="*/ 570 w 1040"/>
                <a:gd name="T17" fmla="*/ 484 h 559"/>
                <a:gd name="T18" fmla="*/ 599 w 1040"/>
                <a:gd name="T19" fmla="*/ 498 h 559"/>
                <a:gd name="T20" fmla="*/ 605 w 1040"/>
                <a:gd name="T21" fmla="*/ 535 h 559"/>
                <a:gd name="T22" fmla="*/ 985 w 1040"/>
                <a:gd name="T23" fmla="*/ 559 h 559"/>
                <a:gd name="T24" fmla="*/ 1026 w 1040"/>
                <a:gd name="T25" fmla="*/ 521 h 559"/>
                <a:gd name="T26" fmla="*/ 1040 w 1040"/>
                <a:gd name="T27" fmla="*/ 456 h 559"/>
                <a:gd name="T28" fmla="*/ 981 w 1040"/>
                <a:gd name="T29" fmla="*/ 411 h 559"/>
                <a:gd name="T30" fmla="*/ 975 w 1040"/>
                <a:gd name="T31" fmla="*/ 391 h 559"/>
                <a:gd name="T32" fmla="*/ 1022 w 1040"/>
                <a:gd name="T33" fmla="*/ 285 h 559"/>
                <a:gd name="T34" fmla="*/ 937 w 1040"/>
                <a:gd name="T35" fmla="*/ 255 h 559"/>
                <a:gd name="T36" fmla="*/ 943 w 1040"/>
                <a:gd name="T37" fmla="*/ 154 h 559"/>
                <a:gd name="T38" fmla="*/ 870 w 1040"/>
                <a:gd name="T39" fmla="*/ 164 h 559"/>
                <a:gd name="T40" fmla="*/ 811 w 1040"/>
                <a:gd name="T41" fmla="*/ 162 h 559"/>
                <a:gd name="T42" fmla="*/ 742 w 1040"/>
                <a:gd name="T43" fmla="*/ 97 h 559"/>
                <a:gd name="T44" fmla="*/ 740 w 1040"/>
                <a:gd name="T45" fmla="*/ 85 h 559"/>
                <a:gd name="T46" fmla="*/ 821 w 1040"/>
                <a:gd name="T47" fmla="*/ 37 h 559"/>
                <a:gd name="T48" fmla="*/ 813 w 1040"/>
                <a:gd name="T49" fmla="*/ 14 h 559"/>
                <a:gd name="T50" fmla="*/ 732 w 1040"/>
                <a:gd name="T51" fmla="*/ 2 h 559"/>
                <a:gd name="T52" fmla="*/ 663 w 1040"/>
                <a:gd name="T53" fmla="*/ 0 h 559"/>
                <a:gd name="T54" fmla="*/ 623 w 1040"/>
                <a:gd name="T55" fmla="*/ 10 h 559"/>
                <a:gd name="T56" fmla="*/ 579 w 1040"/>
                <a:gd name="T57" fmla="*/ 45 h 559"/>
                <a:gd name="T58" fmla="*/ 566 w 1040"/>
                <a:gd name="T59" fmla="*/ 87 h 559"/>
                <a:gd name="T60" fmla="*/ 493 w 1040"/>
                <a:gd name="T61" fmla="*/ 136 h 559"/>
                <a:gd name="T62" fmla="*/ 434 w 1040"/>
                <a:gd name="T63" fmla="*/ 81 h 559"/>
                <a:gd name="T64" fmla="*/ 418 w 1040"/>
                <a:gd name="T65" fmla="*/ 79 h 559"/>
                <a:gd name="T66" fmla="*/ 437 w 1040"/>
                <a:gd name="T67" fmla="*/ 211 h 559"/>
                <a:gd name="T68" fmla="*/ 384 w 1040"/>
                <a:gd name="T69" fmla="*/ 245 h 559"/>
                <a:gd name="T70" fmla="*/ 339 w 1040"/>
                <a:gd name="T71" fmla="*/ 239 h 559"/>
                <a:gd name="T72" fmla="*/ 280 w 1040"/>
                <a:gd name="T73" fmla="*/ 207 h 559"/>
                <a:gd name="T74" fmla="*/ 246 w 1040"/>
                <a:gd name="T75" fmla="*/ 207 h 559"/>
                <a:gd name="T76" fmla="*/ 171 w 1040"/>
                <a:gd name="T77" fmla="*/ 191 h 559"/>
                <a:gd name="T78" fmla="*/ 120 w 1040"/>
                <a:gd name="T79" fmla="*/ 209 h 559"/>
                <a:gd name="T80" fmla="*/ 73 w 1040"/>
                <a:gd name="T81" fmla="*/ 213 h 559"/>
                <a:gd name="T82" fmla="*/ 65 w 1040"/>
                <a:gd name="T83" fmla="*/ 199 h 559"/>
                <a:gd name="T84" fmla="*/ 10 w 1040"/>
                <a:gd name="T85" fmla="*/ 199 h 559"/>
                <a:gd name="T86" fmla="*/ 16 w 1040"/>
                <a:gd name="T87" fmla="*/ 218 h 559"/>
                <a:gd name="T88" fmla="*/ 104 w 1040"/>
                <a:gd name="T89" fmla="*/ 362 h 559"/>
                <a:gd name="T90" fmla="*/ 0 w 1040"/>
                <a:gd name="T91" fmla="*/ 553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40" h="559">
                  <a:moveTo>
                    <a:pt x="0" y="553"/>
                  </a:moveTo>
                  <a:lnTo>
                    <a:pt x="221" y="486"/>
                  </a:lnTo>
                  <a:lnTo>
                    <a:pt x="278" y="472"/>
                  </a:lnTo>
                  <a:lnTo>
                    <a:pt x="315" y="468"/>
                  </a:lnTo>
                  <a:lnTo>
                    <a:pt x="361" y="476"/>
                  </a:lnTo>
                  <a:lnTo>
                    <a:pt x="471" y="517"/>
                  </a:lnTo>
                  <a:lnTo>
                    <a:pt x="512" y="486"/>
                  </a:lnTo>
                  <a:lnTo>
                    <a:pt x="540" y="474"/>
                  </a:lnTo>
                  <a:lnTo>
                    <a:pt x="570" y="484"/>
                  </a:lnTo>
                  <a:lnTo>
                    <a:pt x="599" y="498"/>
                  </a:lnTo>
                  <a:lnTo>
                    <a:pt x="605" y="535"/>
                  </a:lnTo>
                  <a:lnTo>
                    <a:pt x="985" y="559"/>
                  </a:lnTo>
                  <a:lnTo>
                    <a:pt x="1026" y="521"/>
                  </a:lnTo>
                  <a:lnTo>
                    <a:pt x="1040" y="456"/>
                  </a:lnTo>
                  <a:lnTo>
                    <a:pt x="981" y="411"/>
                  </a:lnTo>
                  <a:lnTo>
                    <a:pt x="975" y="391"/>
                  </a:lnTo>
                  <a:lnTo>
                    <a:pt x="1022" y="285"/>
                  </a:lnTo>
                  <a:lnTo>
                    <a:pt x="937" y="255"/>
                  </a:lnTo>
                  <a:lnTo>
                    <a:pt x="943" y="154"/>
                  </a:lnTo>
                  <a:lnTo>
                    <a:pt x="870" y="164"/>
                  </a:lnTo>
                  <a:lnTo>
                    <a:pt x="811" y="162"/>
                  </a:lnTo>
                  <a:lnTo>
                    <a:pt x="742" y="97"/>
                  </a:lnTo>
                  <a:lnTo>
                    <a:pt x="740" y="85"/>
                  </a:lnTo>
                  <a:lnTo>
                    <a:pt x="821" y="37"/>
                  </a:lnTo>
                  <a:lnTo>
                    <a:pt x="813" y="14"/>
                  </a:lnTo>
                  <a:lnTo>
                    <a:pt x="732" y="2"/>
                  </a:lnTo>
                  <a:lnTo>
                    <a:pt x="663" y="0"/>
                  </a:lnTo>
                  <a:lnTo>
                    <a:pt x="623" y="10"/>
                  </a:lnTo>
                  <a:lnTo>
                    <a:pt x="579" y="45"/>
                  </a:lnTo>
                  <a:lnTo>
                    <a:pt x="566" y="87"/>
                  </a:lnTo>
                  <a:lnTo>
                    <a:pt x="493" y="136"/>
                  </a:lnTo>
                  <a:lnTo>
                    <a:pt x="434" y="81"/>
                  </a:lnTo>
                  <a:lnTo>
                    <a:pt x="418" y="79"/>
                  </a:lnTo>
                  <a:lnTo>
                    <a:pt x="437" y="211"/>
                  </a:lnTo>
                  <a:lnTo>
                    <a:pt x="384" y="245"/>
                  </a:lnTo>
                  <a:lnTo>
                    <a:pt x="339" y="239"/>
                  </a:lnTo>
                  <a:lnTo>
                    <a:pt x="280" y="207"/>
                  </a:lnTo>
                  <a:lnTo>
                    <a:pt x="246" y="207"/>
                  </a:lnTo>
                  <a:lnTo>
                    <a:pt x="171" y="191"/>
                  </a:lnTo>
                  <a:lnTo>
                    <a:pt x="120" y="209"/>
                  </a:lnTo>
                  <a:lnTo>
                    <a:pt x="73" y="213"/>
                  </a:lnTo>
                  <a:lnTo>
                    <a:pt x="65" y="199"/>
                  </a:lnTo>
                  <a:lnTo>
                    <a:pt x="10" y="199"/>
                  </a:lnTo>
                  <a:lnTo>
                    <a:pt x="16" y="218"/>
                  </a:lnTo>
                  <a:lnTo>
                    <a:pt x="104" y="362"/>
                  </a:lnTo>
                  <a:lnTo>
                    <a:pt x="0" y="553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76586" name="Freeform 106"/>
            <p:cNvSpPr>
              <a:spLocks noChangeAspect="1"/>
            </p:cNvSpPr>
            <p:nvPr/>
          </p:nvSpPr>
          <p:spPr bwMode="auto">
            <a:xfrm>
              <a:off x="3350" y="1556"/>
              <a:ext cx="100" cy="99"/>
            </a:xfrm>
            <a:custGeom>
              <a:avLst/>
              <a:gdLst>
                <a:gd name="T0" fmla="*/ 558 w 558"/>
                <a:gd name="T1" fmla="*/ 33 h 548"/>
                <a:gd name="T2" fmla="*/ 539 w 558"/>
                <a:gd name="T3" fmla="*/ 68 h 548"/>
                <a:gd name="T4" fmla="*/ 555 w 558"/>
                <a:gd name="T5" fmla="*/ 126 h 548"/>
                <a:gd name="T6" fmla="*/ 548 w 558"/>
                <a:gd name="T7" fmla="*/ 210 h 548"/>
                <a:gd name="T8" fmla="*/ 514 w 558"/>
                <a:gd name="T9" fmla="*/ 269 h 548"/>
                <a:gd name="T10" fmla="*/ 509 w 558"/>
                <a:gd name="T11" fmla="*/ 347 h 548"/>
                <a:gd name="T12" fmla="*/ 486 w 558"/>
                <a:gd name="T13" fmla="*/ 431 h 548"/>
                <a:gd name="T14" fmla="*/ 433 w 558"/>
                <a:gd name="T15" fmla="*/ 432 h 548"/>
                <a:gd name="T16" fmla="*/ 398 w 558"/>
                <a:gd name="T17" fmla="*/ 460 h 548"/>
                <a:gd name="T18" fmla="*/ 370 w 558"/>
                <a:gd name="T19" fmla="*/ 500 h 548"/>
                <a:gd name="T20" fmla="*/ 299 w 558"/>
                <a:gd name="T21" fmla="*/ 519 h 548"/>
                <a:gd name="T22" fmla="*/ 271 w 558"/>
                <a:gd name="T23" fmla="*/ 548 h 548"/>
                <a:gd name="T24" fmla="*/ 224 w 558"/>
                <a:gd name="T25" fmla="*/ 547 h 548"/>
                <a:gd name="T26" fmla="*/ 154 w 558"/>
                <a:gd name="T27" fmla="*/ 413 h 548"/>
                <a:gd name="T28" fmla="*/ 111 w 558"/>
                <a:gd name="T29" fmla="*/ 395 h 548"/>
                <a:gd name="T30" fmla="*/ 0 w 558"/>
                <a:gd name="T31" fmla="*/ 381 h 548"/>
                <a:gd name="T32" fmla="*/ 193 w 558"/>
                <a:gd name="T33" fmla="*/ 268 h 548"/>
                <a:gd name="T34" fmla="*/ 254 w 558"/>
                <a:gd name="T35" fmla="*/ 271 h 548"/>
                <a:gd name="T36" fmla="*/ 279 w 558"/>
                <a:gd name="T37" fmla="*/ 206 h 548"/>
                <a:gd name="T38" fmla="*/ 241 w 558"/>
                <a:gd name="T39" fmla="*/ 53 h 548"/>
                <a:gd name="T40" fmla="*/ 418 w 558"/>
                <a:gd name="T41" fmla="*/ 0 h 548"/>
                <a:gd name="T42" fmla="*/ 558 w 558"/>
                <a:gd name="T43" fmla="*/ 33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58" h="548">
                  <a:moveTo>
                    <a:pt x="558" y="33"/>
                  </a:moveTo>
                  <a:lnTo>
                    <a:pt x="539" y="68"/>
                  </a:lnTo>
                  <a:lnTo>
                    <a:pt x="555" y="126"/>
                  </a:lnTo>
                  <a:lnTo>
                    <a:pt x="548" y="210"/>
                  </a:lnTo>
                  <a:lnTo>
                    <a:pt x="514" y="269"/>
                  </a:lnTo>
                  <a:lnTo>
                    <a:pt x="509" y="347"/>
                  </a:lnTo>
                  <a:lnTo>
                    <a:pt x="486" y="431"/>
                  </a:lnTo>
                  <a:lnTo>
                    <a:pt x="433" y="432"/>
                  </a:lnTo>
                  <a:lnTo>
                    <a:pt x="398" y="460"/>
                  </a:lnTo>
                  <a:lnTo>
                    <a:pt x="370" y="500"/>
                  </a:lnTo>
                  <a:lnTo>
                    <a:pt x="299" y="519"/>
                  </a:lnTo>
                  <a:lnTo>
                    <a:pt x="271" y="548"/>
                  </a:lnTo>
                  <a:lnTo>
                    <a:pt x="224" y="547"/>
                  </a:lnTo>
                  <a:lnTo>
                    <a:pt x="154" y="413"/>
                  </a:lnTo>
                  <a:lnTo>
                    <a:pt x="111" y="395"/>
                  </a:lnTo>
                  <a:lnTo>
                    <a:pt x="0" y="381"/>
                  </a:lnTo>
                  <a:lnTo>
                    <a:pt x="193" y="268"/>
                  </a:lnTo>
                  <a:lnTo>
                    <a:pt x="254" y="271"/>
                  </a:lnTo>
                  <a:lnTo>
                    <a:pt x="279" y="206"/>
                  </a:lnTo>
                  <a:lnTo>
                    <a:pt x="241" y="53"/>
                  </a:lnTo>
                  <a:lnTo>
                    <a:pt x="418" y="0"/>
                  </a:lnTo>
                  <a:lnTo>
                    <a:pt x="558" y="33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76587" name="Freeform 107"/>
            <p:cNvSpPr>
              <a:spLocks noChangeAspect="1"/>
            </p:cNvSpPr>
            <p:nvPr/>
          </p:nvSpPr>
          <p:spPr bwMode="auto">
            <a:xfrm>
              <a:off x="3506" y="1770"/>
              <a:ext cx="200" cy="208"/>
            </a:xfrm>
            <a:custGeom>
              <a:avLst/>
              <a:gdLst>
                <a:gd name="T0" fmla="*/ 63 w 1112"/>
                <a:gd name="T1" fmla="*/ 552 h 1153"/>
                <a:gd name="T2" fmla="*/ 140 w 1112"/>
                <a:gd name="T3" fmla="*/ 480 h 1153"/>
                <a:gd name="T4" fmla="*/ 280 w 1112"/>
                <a:gd name="T5" fmla="*/ 493 h 1153"/>
                <a:gd name="T6" fmla="*/ 333 w 1112"/>
                <a:gd name="T7" fmla="*/ 445 h 1153"/>
                <a:gd name="T8" fmla="*/ 306 w 1112"/>
                <a:gd name="T9" fmla="*/ 217 h 1153"/>
                <a:gd name="T10" fmla="*/ 248 w 1112"/>
                <a:gd name="T11" fmla="*/ 185 h 1153"/>
                <a:gd name="T12" fmla="*/ 254 w 1112"/>
                <a:gd name="T13" fmla="*/ 138 h 1153"/>
                <a:gd name="T14" fmla="*/ 301 w 1112"/>
                <a:gd name="T15" fmla="*/ 92 h 1153"/>
                <a:gd name="T16" fmla="*/ 269 w 1112"/>
                <a:gd name="T17" fmla="*/ 57 h 1153"/>
                <a:gd name="T18" fmla="*/ 429 w 1112"/>
                <a:gd name="T19" fmla="*/ 41 h 1153"/>
                <a:gd name="T20" fmla="*/ 450 w 1112"/>
                <a:gd name="T21" fmla="*/ 57 h 1153"/>
                <a:gd name="T22" fmla="*/ 469 w 1112"/>
                <a:gd name="T23" fmla="*/ 130 h 1153"/>
                <a:gd name="T24" fmla="*/ 505 w 1112"/>
                <a:gd name="T25" fmla="*/ 160 h 1153"/>
                <a:gd name="T26" fmla="*/ 565 w 1112"/>
                <a:gd name="T27" fmla="*/ 171 h 1153"/>
                <a:gd name="T28" fmla="*/ 615 w 1112"/>
                <a:gd name="T29" fmla="*/ 149 h 1153"/>
                <a:gd name="T30" fmla="*/ 661 w 1112"/>
                <a:gd name="T31" fmla="*/ 173 h 1153"/>
                <a:gd name="T32" fmla="*/ 744 w 1112"/>
                <a:gd name="T33" fmla="*/ 158 h 1153"/>
                <a:gd name="T34" fmla="*/ 783 w 1112"/>
                <a:gd name="T35" fmla="*/ 160 h 1153"/>
                <a:gd name="T36" fmla="*/ 786 w 1112"/>
                <a:gd name="T37" fmla="*/ 119 h 1153"/>
                <a:gd name="T38" fmla="*/ 898 w 1112"/>
                <a:gd name="T39" fmla="*/ 51 h 1153"/>
                <a:gd name="T40" fmla="*/ 919 w 1112"/>
                <a:gd name="T41" fmla="*/ 7 h 1153"/>
                <a:gd name="T42" fmla="*/ 965 w 1112"/>
                <a:gd name="T43" fmla="*/ 0 h 1153"/>
                <a:gd name="T44" fmla="*/ 995 w 1112"/>
                <a:gd name="T45" fmla="*/ 15 h 1153"/>
                <a:gd name="T46" fmla="*/ 1093 w 1112"/>
                <a:gd name="T47" fmla="*/ 105 h 1153"/>
                <a:gd name="T48" fmla="*/ 1112 w 1112"/>
                <a:gd name="T49" fmla="*/ 138 h 1153"/>
                <a:gd name="T50" fmla="*/ 1097 w 1112"/>
                <a:gd name="T51" fmla="*/ 204 h 1153"/>
                <a:gd name="T52" fmla="*/ 1044 w 1112"/>
                <a:gd name="T53" fmla="*/ 274 h 1153"/>
                <a:gd name="T54" fmla="*/ 1033 w 1112"/>
                <a:gd name="T55" fmla="*/ 323 h 1153"/>
                <a:gd name="T56" fmla="*/ 985 w 1112"/>
                <a:gd name="T57" fmla="*/ 383 h 1153"/>
                <a:gd name="T58" fmla="*/ 946 w 1112"/>
                <a:gd name="T59" fmla="*/ 379 h 1153"/>
                <a:gd name="T60" fmla="*/ 900 w 1112"/>
                <a:gd name="T61" fmla="*/ 381 h 1153"/>
                <a:gd name="T62" fmla="*/ 867 w 1112"/>
                <a:gd name="T63" fmla="*/ 440 h 1153"/>
                <a:gd name="T64" fmla="*/ 815 w 1112"/>
                <a:gd name="T65" fmla="*/ 436 h 1153"/>
                <a:gd name="T66" fmla="*/ 744 w 1112"/>
                <a:gd name="T67" fmla="*/ 458 h 1153"/>
                <a:gd name="T68" fmla="*/ 722 w 1112"/>
                <a:gd name="T69" fmla="*/ 502 h 1153"/>
                <a:gd name="T70" fmla="*/ 764 w 1112"/>
                <a:gd name="T71" fmla="*/ 567 h 1153"/>
                <a:gd name="T72" fmla="*/ 781 w 1112"/>
                <a:gd name="T73" fmla="*/ 679 h 1153"/>
                <a:gd name="T74" fmla="*/ 808 w 1112"/>
                <a:gd name="T75" fmla="*/ 679 h 1153"/>
                <a:gd name="T76" fmla="*/ 838 w 1112"/>
                <a:gd name="T77" fmla="*/ 701 h 1153"/>
                <a:gd name="T78" fmla="*/ 843 w 1112"/>
                <a:gd name="T79" fmla="*/ 773 h 1153"/>
                <a:gd name="T80" fmla="*/ 885 w 1112"/>
                <a:gd name="T81" fmla="*/ 793 h 1153"/>
                <a:gd name="T82" fmla="*/ 913 w 1112"/>
                <a:gd name="T83" fmla="*/ 846 h 1153"/>
                <a:gd name="T84" fmla="*/ 720 w 1112"/>
                <a:gd name="T85" fmla="*/ 975 h 1153"/>
                <a:gd name="T86" fmla="*/ 668 w 1112"/>
                <a:gd name="T87" fmla="*/ 1134 h 1153"/>
                <a:gd name="T88" fmla="*/ 609 w 1112"/>
                <a:gd name="T89" fmla="*/ 1153 h 1153"/>
                <a:gd name="T90" fmla="*/ 512 w 1112"/>
                <a:gd name="T91" fmla="*/ 1067 h 1153"/>
                <a:gd name="T92" fmla="*/ 392 w 1112"/>
                <a:gd name="T93" fmla="*/ 1100 h 1153"/>
                <a:gd name="T94" fmla="*/ 346 w 1112"/>
                <a:gd name="T95" fmla="*/ 1051 h 1153"/>
                <a:gd name="T96" fmla="*/ 223 w 1112"/>
                <a:gd name="T97" fmla="*/ 1032 h 1153"/>
                <a:gd name="T98" fmla="*/ 112 w 1112"/>
                <a:gd name="T99" fmla="*/ 911 h 1153"/>
                <a:gd name="T100" fmla="*/ 91 w 1112"/>
                <a:gd name="T101" fmla="*/ 800 h 1153"/>
                <a:gd name="T102" fmla="*/ 0 w 1112"/>
                <a:gd name="T103" fmla="*/ 646 h 1153"/>
                <a:gd name="T104" fmla="*/ 30 w 1112"/>
                <a:gd name="T105" fmla="*/ 603 h 1153"/>
                <a:gd name="T106" fmla="*/ 65 w 1112"/>
                <a:gd name="T107" fmla="*/ 582 h 1153"/>
                <a:gd name="T108" fmla="*/ 63 w 1112"/>
                <a:gd name="T109" fmla="*/ 552 h 1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112" h="1153">
                  <a:moveTo>
                    <a:pt x="63" y="552"/>
                  </a:moveTo>
                  <a:lnTo>
                    <a:pt x="140" y="480"/>
                  </a:lnTo>
                  <a:lnTo>
                    <a:pt x="280" y="493"/>
                  </a:lnTo>
                  <a:lnTo>
                    <a:pt x="333" y="445"/>
                  </a:lnTo>
                  <a:lnTo>
                    <a:pt x="306" y="217"/>
                  </a:lnTo>
                  <a:lnTo>
                    <a:pt x="248" y="185"/>
                  </a:lnTo>
                  <a:lnTo>
                    <a:pt x="254" y="138"/>
                  </a:lnTo>
                  <a:lnTo>
                    <a:pt x="301" y="92"/>
                  </a:lnTo>
                  <a:lnTo>
                    <a:pt x="269" y="57"/>
                  </a:lnTo>
                  <a:lnTo>
                    <a:pt x="429" y="41"/>
                  </a:lnTo>
                  <a:lnTo>
                    <a:pt x="450" y="57"/>
                  </a:lnTo>
                  <a:lnTo>
                    <a:pt x="469" y="130"/>
                  </a:lnTo>
                  <a:lnTo>
                    <a:pt x="505" y="160"/>
                  </a:lnTo>
                  <a:lnTo>
                    <a:pt x="565" y="171"/>
                  </a:lnTo>
                  <a:lnTo>
                    <a:pt x="615" y="149"/>
                  </a:lnTo>
                  <a:lnTo>
                    <a:pt x="661" y="173"/>
                  </a:lnTo>
                  <a:lnTo>
                    <a:pt x="744" y="158"/>
                  </a:lnTo>
                  <a:lnTo>
                    <a:pt x="783" y="160"/>
                  </a:lnTo>
                  <a:lnTo>
                    <a:pt x="786" y="119"/>
                  </a:lnTo>
                  <a:lnTo>
                    <a:pt x="898" y="51"/>
                  </a:lnTo>
                  <a:lnTo>
                    <a:pt x="919" y="7"/>
                  </a:lnTo>
                  <a:lnTo>
                    <a:pt x="965" y="0"/>
                  </a:lnTo>
                  <a:lnTo>
                    <a:pt x="995" y="15"/>
                  </a:lnTo>
                  <a:lnTo>
                    <a:pt x="1093" y="105"/>
                  </a:lnTo>
                  <a:lnTo>
                    <a:pt x="1112" y="138"/>
                  </a:lnTo>
                  <a:lnTo>
                    <a:pt x="1097" y="204"/>
                  </a:lnTo>
                  <a:lnTo>
                    <a:pt x="1044" y="274"/>
                  </a:lnTo>
                  <a:lnTo>
                    <a:pt x="1033" y="323"/>
                  </a:lnTo>
                  <a:lnTo>
                    <a:pt x="985" y="383"/>
                  </a:lnTo>
                  <a:lnTo>
                    <a:pt x="946" y="379"/>
                  </a:lnTo>
                  <a:lnTo>
                    <a:pt x="900" y="381"/>
                  </a:lnTo>
                  <a:lnTo>
                    <a:pt x="867" y="440"/>
                  </a:lnTo>
                  <a:lnTo>
                    <a:pt x="815" y="436"/>
                  </a:lnTo>
                  <a:lnTo>
                    <a:pt x="744" y="458"/>
                  </a:lnTo>
                  <a:lnTo>
                    <a:pt x="722" y="502"/>
                  </a:lnTo>
                  <a:lnTo>
                    <a:pt x="764" y="567"/>
                  </a:lnTo>
                  <a:lnTo>
                    <a:pt x="781" y="679"/>
                  </a:lnTo>
                  <a:lnTo>
                    <a:pt x="808" y="679"/>
                  </a:lnTo>
                  <a:lnTo>
                    <a:pt x="838" y="701"/>
                  </a:lnTo>
                  <a:lnTo>
                    <a:pt x="843" y="773"/>
                  </a:lnTo>
                  <a:lnTo>
                    <a:pt x="885" y="793"/>
                  </a:lnTo>
                  <a:lnTo>
                    <a:pt x="913" y="846"/>
                  </a:lnTo>
                  <a:lnTo>
                    <a:pt x="720" y="975"/>
                  </a:lnTo>
                  <a:lnTo>
                    <a:pt x="668" y="1134"/>
                  </a:lnTo>
                  <a:lnTo>
                    <a:pt x="609" y="1153"/>
                  </a:lnTo>
                  <a:lnTo>
                    <a:pt x="512" y="1067"/>
                  </a:lnTo>
                  <a:lnTo>
                    <a:pt x="392" y="1100"/>
                  </a:lnTo>
                  <a:lnTo>
                    <a:pt x="346" y="1051"/>
                  </a:lnTo>
                  <a:lnTo>
                    <a:pt x="223" y="1032"/>
                  </a:lnTo>
                  <a:lnTo>
                    <a:pt x="112" y="911"/>
                  </a:lnTo>
                  <a:lnTo>
                    <a:pt x="91" y="800"/>
                  </a:lnTo>
                  <a:lnTo>
                    <a:pt x="0" y="646"/>
                  </a:lnTo>
                  <a:lnTo>
                    <a:pt x="30" y="603"/>
                  </a:lnTo>
                  <a:lnTo>
                    <a:pt x="65" y="582"/>
                  </a:lnTo>
                  <a:lnTo>
                    <a:pt x="63" y="552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76588" name="Freeform 108"/>
            <p:cNvSpPr>
              <a:spLocks noChangeAspect="1"/>
            </p:cNvSpPr>
            <p:nvPr/>
          </p:nvSpPr>
          <p:spPr bwMode="auto">
            <a:xfrm>
              <a:off x="3437" y="1472"/>
              <a:ext cx="457" cy="493"/>
            </a:xfrm>
            <a:custGeom>
              <a:avLst/>
              <a:gdLst>
                <a:gd name="T0" fmla="*/ 86 w 2531"/>
                <a:gd name="T1" fmla="*/ 504 h 2738"/>
                <a:gd name="T2" fmla="*/ 306 w 2531"/>
                <a:gd name="T3" fmla="*/ 295 h 2738"/>
                <a:gd name="T4" fmla="*/ 386 w 2531"/>
                <a:gd name="T5" fmla="*/ 87 h 2738"/>
                <a:gd name="T6" fmla="*/ 854 w 2531"/>
                <a:gd name="T7" fmla="*/ 62 h 2738"/>
                <a:gd name="T8" fmla="*/ 1100 w 2531"/>
                <a:gd name="T9" fmla="*/ 339 h 2738"/>
                <a:gd name="T10" fmla="*/ 1298 w 2531"/>
                <a:gd name="T11" fmla="*/ 400 h 2738"/>
                <a:gd name="T12" fmla="*/ 1439 w 2531"/>
                <a:gd name="T13" fmla="*/ 477 h 2738"/>
                <a:gd name="T14" fmla="*/ 1524 w 2531"/>
                <a:gd name="T15" fmla="*/ 486 h 2738"/>
                <a:gd name="T16" fmla="*/ 1591 w 2531"/>
                <a:gd name="T17" fmla="*/ 550 h 2738"/>
                <a:gd name="T18" fmla="*/ 1838 w 2531"/>
                <a:gd name="T19" fmla="*/ 651 h 2738"/>
                <a:gd name="T20" fmla="*/ 1953 w 2531"/>
                <a:gd name="T21" fmla="*/ 642 h 2738"/>
                <a:gd name="T22" fmla="*/ 2117 w 2531"/>
                <a:gd name="T23" fmla="*/ 582 h 2738"/>
                <a:gd name="T24" fmla="*/ 2176 w 2531"/>
                <a:gd name="T25" fmla="*/ 721 h 2738"/>
                <a:gd name="T26" fmla="*/ 2187 w 2531"/>
                <a:gd name="T27" fmla="*/ 804 h 2738"/>
                <a:gd name="T28" fmla="*/ 2226 w 2531"/>
                <a:gd name="T29" fmla="*/ 946 h 2738"/>
                <a:gd name="T30" fmla="*/ 2373 w 2531"/>
                <a:gd name="T31" fmla="*/ 1064 h 2738"/>
                <a:gd name="T32" fmla="*/ 2454 w 2531"/>
                <a:gd name="T33" fmla="*/ 1312 h 2738"/>
                <a:gd name="T34" fmla="*/ 2363 w 2531"/>
                <a:gd name="T35" fmla="*/ 1478 h 2738"/>
                <a:gd name="T36" fmla="*/ 2322 w 2531"/>
                <a:gd name="T37" fmla="*/ 1521 h 2738"/>
                <a:gd name="T38" fmla="*/ 2408 w 2531"/>
                <a:gd name="T39" fmla="*/ 1733 h 2738"/>
                <a:gd name="T40" fmla="*/ 2316 w 2531"/>
                <a:gd name="T41" fmla="*/ 1792 h 2738"/>
                <a:gd name="T42" fmla="*/ 2280 w 2531"/>
                <a:gd name="T43" fmla="*/ 1904 h 2738"/>
                <a:gd name="T44" fmla="*/ 2440 w 2531"/>
                <a:gd name="T45" fmla="*/ 1930 h 2738"/>
                <a:gd name="T46" fmla="*/ 2531 w 2531"/>
                <a:gd name="T47" fmla="*/ 2035 h 2738"/>
                <a:gd name="T48" fmla="*/ 2367 w 2531"/>
                <a:gd name="T49" fmla="*/ 2119 h 2738"/>
                <a:gd name="T50" fmla="*/ 2240 w 2531"/>
                <a:gd name="T51" fmla="*/ 2236 h 2738"/>
                <a:gd name="T52" fmla="*/ 2271 w 2531"/>
                <a:gd name="T53" fmla="*/ 2275 h 2738"/>
                <a:gd name="T54" fmla="*/ 2390 w 2531"/>
                <a:gd name="T55" fmla="*/ 2336 h 2738"/>
                <a:gd name="T56" fmla="*/ 2394 w 2531"/>
                <a:gd name="T57" fmla="*/ 2413 h 2738"/>
                <a:gd name="T58" fmla="*/ 2347 w 2531"/>
                <a:gd name="T59" fmla="*/ 2506 h 2738"/>
                <a:gd name="T60" fmla="*/ 2181 w 2531"/>
                <a:gd name="T61" fmla="*/ 2618 h 2738"/>
                <a:gd name="T62" fmla="*/ 2053 w 2531"/>
                <a:gd name="T63" fmla="*/ 2558 h 2738"/>
                <a:gd name="T64" fmla="*/ 1982 w 2531"/>
                <a:gd name="T65" fmla="*/ 2572 h 2738"/>
                <a:gd name="T66" fmla="*/ 1884 w 2531"/>
                <a:gd name="T67" fmla="*/ 2738 h 2738"/>
                <a:gd name="T68" fmla="*/ 1734 w 2531"/>
                <a:gd name="T69" fmla="*/ 2680 h 2738"/>
                <a:gd name="T70" fmla="*/ 1292 w 2531"/>
                <a:gd name="T71" fmla="*/ 2506 h 2738"/>
                <a:gd name="T72" fmla="*/ 1223 w 2531"/>
                <a:gd name="T73" fmla="*/ 2428 h 2738"/>
                <a:gd name="T74" fmla="*/ 1189 w 2531"/>
                <a:gd name="T75" fmla="*/ 2337 h 2738"/>
                <a:gd name="T76" fmla="*/ 1143 w 2531"/>
                <a:gd name="T77" fmla="*/ 2218 h 2738"/>
                <a:gd name="T78" fmla="*/ 1125 w 2531"/>
                <a:gd name="T79" fmla="*/ 2116 h 2738"/>
                <a:gd name="T80" fmla="*/ 1248 w 2531"/>
                <a:gd name="T81" fmla="*/ 2097 h 2738"/>
                <a:gd name="T82" fmla="*/ 1327 w 2531"/>
                <a:gd name="T83" fmla="*/ 2035 h 2738"/>
                <a:gd name="T84" fmla="*/ 1413 w 2531"/>
                <a:gd name="T85" fmla="*/ 1982 h 2738"/>
                <a:gd name="T86" fmla="*/ 1480 w 2531"/>
                <a:gd name="T87" fmla="*/ 1856 h 2738"/>
                <a:gd name="T88" fmla="*/ 1468 w 2531"/>
                <a:gd name="T89" fmla="*/ 1759 h 2738"/>
                <a:gd name="T90" fmla="*/ 1348 w 2531"/>
                <a:gd name="T91" fmla="*/ 1656 h 2738"/>
                <a:gd name="T92" fmla="*/ 1277 w 2531"/>
                <a:gd name="T93" fmla="*/ 1708 h 2738"/>
                <a:gd name="T94" fmla="*/ 1161 w 2531"/>
                <a:gd name="T95" fmla="*/ 1815 h 2738"/>
                <a:gd name="T96" fmla="*/ 1044 w 2531"/>
                <a:gd name="T97" fmla="*/ 1830 h 2738"/>
                <a:gd name="T98" fmla="*/ 943 w 2531"/>
                <a:gd name="T99" fmla="*/ 1825 h 2738"/>
                <a:gd name="T100" fmla="*/ 848 w 2531"/>
                <a:gd name="T101" fmla="*/ 1782 h 2738"/>
                <a:gd name="T102" fmla="*/ 805 w 2531"/>
                <a:gd name="T103" fmla="*/ 1699 h 2738"/>
                <a:gd name="T104" fmla="*/ 633 w 2531"/>
                <a:gd name="T105" fmla="*/ 1632 h 2738"/>
                <a:gd name="T106" fmla="*/ 561 w 2531"/>
                <a:gd name="T107" fmla="*/ 1531 h 2738"/>
                <a:gd name="T108" fmla="*/ 492 w 2531"/>
                <a:gd name="T109" fmla="*/ 1432 h 2738"/>
                <a:gd name="T110" fmla="*/ 455 w 2531"/>
                <a:gd name="T111" fmla="*/ 1098 h 2738"/>
                <a:gd name="T112" fmla="*/ 9 w 2531"/>
                <a:gd name="T113" fmla="*/ 1027 h 2738"/>
                <a:gd name="T114" fmla="*/ 30 w 2531"/>
                <a:gd name="T115" fmla="*/ 947 h 2738"/>
                <a:gd name="T116" fmla="*/ 27 w 2531"/>
                <a:gd name="T117" fmla="*/ 817 h 2738"/>
                <a:gd name="T118" fmla="*/ 64 w 2531"/>
                <a:gd name="T119" fmla="*/ 681 h 2738"/>
                <a:gd name="T120" fmla="*/ 53 w 2531"/>
                <a:gd name="T121" fmla="*/ 536 h 2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31" h="2738">
                  <a:moveTo>
                    <a:pt x="72" y="501"/>
                  </a:moveTo>
                  <a:lnTo>
                    <a:pt x="86" y="504"/>
                  </a:lnTo>
                  <a:lnTo>
                    <a:pt x="251" y="494"/>
                  </a:lnTo>
                  <a:lnTo>
                    <a:pt x="306" y="295"/>
                  </a:lnTo>
                  <a:lnTo>
                    <a:pt x="312" y="303"/>
                  </a:lnTo>
                  <a:lnTo>
                    <a:pt x="386" y="87"/>
                  </a:lnTo>
                  <a:lnTo>
                    <a:pt x="478" y="0"/>
                  </a:lnTo>
                  <a:lnTo>
                    <a:pt x="854" y="62"/>
                  </a:lnTo>
                  <a:lnTo>
                    <a:pt x="1022" y="273"/>
                  </a:lnTo>
                  <a:lnTo>
                    <a:pt x="1100" y="339"/>
                  </a:lnTo>
                  <a:lnTo>
                    <a:pt x="1229" y="390"/>
                  </a:lnTo>
                  <a:lnTo>
                    <a:pt x="1298" y="400"/>
                  </a:lnTo>
                  <a:lnTo>
                    <a:pt x="1351" y="439"/>
                  </a:lnTo>
                  <a:lnTo>
                    <a:pt x="1439" y="477"/>
                  </a:lnTo>
                  <a:lnTo>
                    <a:pt x="1504" y="471"/>
                  </a:lnTo>
                  <a:lnTo>
                    <a:pt x="1524" y="486"/>
                  </a:lnTo>
                  <a:lnTo>
                    <a:pt x="1519" y="541"/>
                  </a:lnTo>
                  <a:lnTo>
                    <a:pt x="1591" y="550"/>
                  </a:lnTo>
                  <a:lnTo>
                    <a:pt x="1624" y="606"/>
                  </a:lnTo>
                  <a:lnTo>
                    <a:pt x="1838" y="651"/>
                  </a:lnTo>
                  <a:lnTo>
                    <a:pt x="1906" y="633"/>
                  </a:lnTo>
                  <a:lnTo>
                    <a:pt x="1953" y="642"/>
                  </a:lnTo>
                  <a:lnTo>
                    <a:pt x="2008" y="579"/>
                  </a:lnTo>
                  <a:lnTo>
                    <a:pt x="2117" y="582"/>
                  </a:lnTo>
                  <a:lnTo>
                    <a:pt x="2126" y="627"/>
                  </a:lnTo>
                  <a:lnTo>
                    <a:pt x="2176" y="721"/>
                  </a:lnTo>
                  <a:lnTo>
                    <a:pt x="2228" y="756"/>
                  </a:lnTo>
                  <a:lnTo>
                    <a:pt x="2187" y="804"/>
                  </a:lnTo>
                  <a:lnTo>
                    <a:pt x="2234" y="905"/>
                  </a:lnTo>
                  <a:lnTo>
                    <a:pt x="2226" y="946"/>
                  </a:lnTo>
                  <a:lnTo>
                    <a:pt x="2253" y="982"/>
                  </a:lnTo>
                  <a:lnTo>
                    <a:pt x="2373" y="1064"/>
                  </a:lnTo>
                  <a:lnTo>
                    <a:pt x="2379" y="1282"/>
                  </a:lnTo>
                  <a:lnTo>
                    <a:pt x="2454" y="1312"/>
                  </a:lnTo>
                  <a:lnTo>
                    <a:pt x="2449" y="1426"/>
                  </a:lnTo>
                  <a:lnTo>
                    <a:pt x="2363" y="1478"/>
                  </a:lnTo>
                  <a:lnTo>
                    <a:pt x="2316" y="1479"/>
                  </a:lnTo>
                  <a:lnTo>
                    <a:pt x="2322" y="1521"/>
                  </a:lnTo>
                  <a:lnTo>
                    <a:pt x="2373" y="1683"/>
                  </a:lnTo>
                  <a:lnTo>
                    <a:pt x="2408" y="1733"/>
                  </a:lnTo>
                  <a:lnTo>
                    <a:pt x="2363" y="1788"/>
                  </a:lnTo>
                  <a:lnTo>
                    <a:pt x="2316" y="1792"/>
                  </a:lnTo>
                  <a:lnTo>
                    <a:pt x="2267" y="1876"/>
                  </a:lnTo>
                  <a:lnTo>
                    <a:pt x="2280" y="1904"/>
                  </a:lnTo>
                  <a:lnTo>
                    <a:pt x="2331" y="1927"/>
                  </a:lnTo>
                  <a:lnTo>
                    <a:pt x="2440" y="1930"/>
                  </a:lnTo>
                  <a:lnTo>
                    <a:pt x="2510" y="1978"/>
                  </a:lnTo>
                  <a:lnTo>
                    <a:pt x="2531" y="2035"/>
                  </a:lnTo>
                  <a:lnTo>
                    <a:pt x="2422" y="2122"/>
                  </a:lnTo>
                  <a:lnTo>
                    <a:pt x="2367" y="2119"/>
                  </a:lnTo>
                  <a:lnTo>
                    <a:pt x="2244" y="2211"/>
                  </a:lnTo>
                  <a:lnTo>
                    <a:pt x="2240" y="2236"/>
                  </a:lnTo>
                  <a:lnTo>
                    <a:pt x="2258" y="2267"/>
                  </a:lnTo>
                  <a:lnTo>
                    <a:pt x="2271" y="2275"/>
                  </a:lnTo>
                  <a:lnTo>
                    <a:pt x="2436" y="2305"/>
                  </a:lnTo>
                  <a:lnTo>
                    <a:pt x="2390" y="2336"/>
                  </a:lnTo>
                  <a:lnTo>
                    <a:pt x="2430" y="2370"/>
                  </a:lnTo>
                  <a:lnTo>
                    <a:pt x="2394" y="2413"/>
                  </a:lnTo>
                  <a:lnTo>
                    <a:pt x="2396" y="2437"/>
                  </a:lnTo>
                  <a:lnTo>
                    <a:pt x="2347" y="2506"/>
                  </a:lnTo>
                  <a:lnTo>
                    <a:pt x="2145" y="2483"/>
                  </a:lnTo>
                  <a:lnTo>
                    <a:pt x="2181" y="2618"/>
                  </a:lnTo>
                  <a:lnTo>
                    <a:pt x="2087" y="2551"/>
                  </a:lnTo>
                  <a:lnTo>
                    <a:pt x="2053" y="2558"/>
                  </a:lnTo>
                  <a:lnTo>
                    <a:pt x="2014" y="2569"/>
                  </a:lnTo>
                  <a:lnTo>
                    <a:pt x="1982" y="2572"/>
                  </a:lnTo>
                  <a:lnTo>
                    <a:pt x="1965" y="2557"/>
                  </a:lnTo>
                  <a:lnTo>
                    <a:pt x="1884" y="2738"/>
                  </a:lnTo>
                  <a:lnTo>
                    <a:pt x="1771" y="2728"/>
                  </a:lnTo>
                  <a:lnTo>
                    <a:pt x="1734" y="2680"/>
                  </a:lnTo>
                  <a:lnTo>
                    <a:pt x="1740" y="2563"/>
                  </a:lnTo>
                  <a:lnTo>
                    <a:pt x="1292" y="2506"/>
                  </a:lnTo>
                  <a:lnTo>
                    <a:pt x="1266" y="2450"/>
                  </a:lnTo>
                  <a:lnTo>
                    <a:pt x="1223" y="2428"/>
                  </a:lnTo>
                  <a:lnTo>
                    <a:pt x="1217" y="2356"/>
                  </a:lnTo>
                  <a:lnTo>
                    <a:pt x="1189" y="2337"/>
                  </a:lnTo>
                  <a:lnTo>
                    <a:pt x="1161" y="2336"/>
                  </a:lnTo>
                  <a:lnTo>
                    <a:pt x="1143" y="2218"/>
                  </a:lnTo>
                  <a:lnTo>
                    <a:pt x="1102" y="2159"/>
                  </a:lnTo>
                  <a:lnTo>
                    <a:pt x="1125" y="2116"/>
                  </a:lnTo>
                  <a:lnTo>
                    <a:pt x="1189" y="2092"/>
                  </a:lnTo>
                  <a:lnTo>
                    <a:pt x="1248" y="2097"/>
                  </a:lnTo>
                  <a:lnTo>
                    <a:pt x="1280" y="2038"/>
                  </a:lnTo>
                  <a:lnTo>
                    <a:pt x="1327" y="2035"/>
                  </a:lnTo>
                  <a:lnTo>
                    <a:pt x="1363" y="2041"/>
                  </a:lnTo>
                  <a:lnTo>
                    <a:pt x="1413" y="1982"/>
                  </a:lnTo>
                  <a:lnTo>
                    <a:pt x="1425" y="1929"/>
                  </a:lnTo>
                  <a:lnTo>
                    <a:pt x="1480" y="1856"/>
                  </a:lnTo>
                  <a:lnTo>
                    <a:pt x="1492" y="1797"/>
                  </a:lnTo>
                  <a:lnTo>
                    <a:pt x="1468" y="1759"/>
                  </a:lnTo>
                  <a:lnTo>
                    <a:pt x="1369" y="1668"/>
                  </a:lnTo>
                  <a:lnTo>
                    <a:pt x="1348" y="1656"/>
                  </a:lnTo>
                  <a:lnTo>
                    <a:pt x="1299" y="1662"/>
                  </a:lnTo>
                  <a:lnTo>
                    <a:pt x="1277" y="1708"/>
                  </a:lnTo>
                  <a:lnTo>
                    <a:pt x="1166" y="1773"/>
                  </a:lnTo>
                  <a:lnTo>
                    <a:pt x="1161" y="1815"/>
                  </a:lnTo>
                  <a:lnTo>
                    <a:pt x="1124" y="1815"/>
                  </a:lnTo>
                  <a:lnTo>
                    <a:pt x="1044" y="1830"/>
                  </a:lnTo>
                  <a:lnTo>
                    <a:pt x="993" y="1804"/>
                  </a:lnTo>
                  <a:lnTo>
                    <a:pt x="943" y="1825"/>
                  </a:lnTo>
                  <a:lnTo>
                    <a:pt x="887" y="1816"/>
                  </a:lnTo>
                  <a:lnTo>
                    <a:pt x="848" y="1782"/>
                  </a:lnTo>
                  <a:lnTo>
                    <a:pt x="833" y="1715"/>
                  </a:lnTo>
                  <a:lnTo>
                    <a:pt x="805" y="1699"/>
                  </a:lnTo>
                  <a:lnTo>
                    <a:pt x="646" y="1714"/>
                  </a:lnTo>
                  <a:lnTo>
                    <a:pt x="633" y="1632"/>
                  </a:lnTo>
                  <a:lnTo>
                    <a:pt x="599" y="1596"/>
                  </a:lnTo>
                  <a:lnTo>
                    <a:pt x="561" y="1531"/>
                  </a:lnTo>
                  <a:lnTo>
                    <a:pt x="501" y="1470"/>
                  </a:lnTo>
                  <a:lnTo>
                    <a:pt x="492" y="1432"/>
                  </a:lnTo>
                  <a:lnTo>
                    <a:pt x="418" y="1298"/>
                  </a:lnTo>
                  <a:lnTo>
                    <a:pt x="455" y="1098"/>
                  </a:lnTo>
                  <a:lnTo>
                    <a:pt x="494" y="1055"/>
                  </a:lnTo>
                  <a:lnTo>
                    <a:pt x="9" y="1027"/>
                  </a:lnTo>
                  <a:lnTo>
                    <a:pt x="39" y="1008"/>
                  </a:lnTo>
                  <a:lnTo>
                    <a:pt x="30" y="947"/>
                  </a:lnTo>
                  <a:lnTo>
                    <a:pt x="0" y="900"/>
                  </a:lnTo>
                  <a:lnTo>
                    <a:pt x="27" y="817"/>
                  </a:lnTo>
                  <a:lnTo>
                    <a:pt x="27" y="742"/>
                  </a:lnTo>
                  <a:lnTo>
                    <a:pt x="64" y="681"/>
                  </a:lnTo>
                  <a:lnTo>
                    <a:pt x="71" y="592"/>
                  </a:lnTo>
                  <a:lnTo>
                    <a:pt x="53" y="536"/>
                  </a:lnTo>
                  <a:lnTo>
                    <a:pt x="72" y="501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276589" name="Freeform 109"/>
          <p:cNvSpPr>
            <a:spLocks noChangeAspect="1"/>
          </p:cNvSpPr>
          <p:nvPr/>
        </p:nvSpPr>
        <p:spPr bwMode="auto">
          <a:xfrm>
            <a:off x="7308850" y="2133600"/>
            <a:ext cx="222250" cy="187325"/>
          </a:xfrm>
          <a:custGeom>
            <a:avLst/>
            <a:gdLst>
              <a:gd name="T0" fmla="*/ 425 w 775"/>
              <a:gd name="T1" fmla="*/ 655 h 655"/>
              <a:gd name="T2" fmla="*/ 370 w 775"/>
              <a:gd name="T3" fmla="*/ 567 h 655"/>
              <a:gd name="T4" fmla="*/ 263 w 775"/>
              <a:gd name="T5" fmla="*/ 498 h 655"/>
              <a:gd name="T6" fmla="*/ 242 w 775"/>
              <a:gd name="T7" fmla="*/ 474 h 655"/>
              <a:gd name="T8" fmla="*/ 212 w 775"/>
              <a:gd name="T9" fmla="*/ 475 h 655"/>
              <a:gd name="T10" fmla="*/ 203 w 775"/>
              <a:gd name="T11" fmla="*/ 498 h 655"/>
              <a:gd name="T12" fmla="*/ 188 w 775"/>
              <a:gd name="T13" fmla="*/ 494 h 655"/>
              <a:gd name="T14" fmla="*/ 0 w 775"/>
              <a:gd name="T15" fmla="*/ 350 h 655"/>
              <a:gd name="T16" fmla="*/ 108 w 775"/>
              <a:gd name="T17" fmla="*/ 175 h 655"/>
              <a:gd name="T18" fmla="*/ 111 w 775"/>
              <a:gd name="T19" fmla="*/ 133 h 655"/>
              <a:gd name="T20" fmla="*/ 60 w 775"/>
              <a:gd name="T21" fmla="*/ 88 h 655"/>
              <a:gd name="T22" fmla="*/ 55 w 775"/>
              <a:gd name="T23" fmla="*/ 36 h 655"/>
              <a:gd name="T24" fmla="*/ 130 w 775"/>
              <a:gd name="T25" fmla="*/ 35 h 655"/>
              <a:gd name="T26" fmla="*/ 161 w 775"/>
              <a:gd name="T27" fmla="*/ 0 h 655"/>
              <a:gd name="T28" fmla="*/ 332 w 775"/>
              <a:gd name="T29" fmla="*/ 78 h 655"/>
              <a:gd name="T30" fmla="*/ 397 w 775"/>
              <a:gd name="T31" fmla="*/ 72 h 655"/>
              <a:gd name="T32" fmla="*/ 502 w 775"/>
              <a:gd name="T33" fmla="*/ 108 h 655"/>
              <a:gd name="T34" fmla="*/ 528 w 775"/>
              <a:gd name="T35" fmla="*/ 33 h 655"/>
              <a:gd name="T36" fmla="*/ 615 w 775"/>
              <a:gd name="T37" fmla="*/ 156 h 655"/>
              <a:gd name="T38" fmla="*/ 775 w 775"/>
              <a:gd name="T39" fmla="*/ 416 h 655"/>
              <a:gd name="T40" fmla="*/ 717 w 775"/>
              <a:gd name="T41" fmla="*/ 420 h 655"/>
              <a:gd name="T42" fmla="*/ 714 w 775"/>
              <a:gd name="T43" fmla="*/ 408 h 655"/>
              <a:gd name="T44" fmla="*/ 690 w 775"/>
              <a:gd name="T45" fmla="*/ 385 h 655"/>
              <a:gd name="T46" fmla="*/ 641 w 775"/>
              <a:gd name="T47" fmla="*/ 377 h 655"/>
              <a:gd name="T48" fmla="*/ 631 w 775"/>
              <a:gd name="T49" fmla="*/ 400 h 655"/>
              <a:gd name="T50" fmla="*/ 634 w 775"/>
              <a:gd name="T51" fmla="*/ 475 h 655"/>
              <a:gd name="T52" fmla="*/ 610 w 775"/>
              <a:gd name="T53" fmla="*/ 502 h 655"/>
              <a:gd name="T54" fmla="*/ 591 w 775"/>
              <a:gd name="T55" fmla="*/ 511 h 655"/>
              <a:gd name="T56" fmla="*/ 559 w 775"/>
              <a:gd name="T57" fmla="*/ 491 h 655"/>
              <a:gd name="T58" fmla="*/ 520 w 775"/>
              <a:gd name="T59" fmla="*/ 519 h 655"/>
              <a:gd name="T60" fmla="*/ 425 w 775"/>
              <a:gd name="T61" fmla="*/ 655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775" h="655">
                <a:moveTo>
                  <a:pt x="425" y="655"/>
                </a:moveTo>
                <a:lnTo>
                  <a:pt x="370" y="567"/>
                </a:lnTo>
                <a:lnTo>
                  <a:pt x="263" y="498"/>
                </a:lnTo>
                <a:lnTo>
                  <a:pt x="242" y="474"/>
                </a:lnTo>
                <a:lnTo>
                  <a:pt x="212" y="475"/>
                </a:lnTo>
                <a:lnTo>
                  <a:pt x="203" y="498"/>
                </a:lnTo>
                <a:lnTo>
                  <a:pt x="188" y="494"/>
                </a:lnTo>
                <a:lnTo>
                  <a:pt x="0" y="350"/>
                </a:lnTo>
                <a:lnTo>
                  <a:pt x="108" y="175"/>
                </a:lnTo>
                <a:lnTo>
                  <a:pt x="111" y="133"/>
                </a:lnTo>
                <a:lnTo>
                  <a:pt x="60" y="88"/>
                </a:lnTo>
                <a:lnTo>
                  <a:pt x="55" y="36"/>
                </a:lnTo>
                <a:lnTo>
                  <a:pt x="130" y="35"/>
                </a:lnTo>
                <a:lnTo>
                  <a:pt x="161" y="0"/>
                </a:lnTo>
                <a:lnTo>
                  <a:pt x="332" y="78"/>
                </a:lnTo>
                <a:lnTo>
                  <a:pt x="397" y="72"/>
                </a:lnTo>
                <a:lnTo>
                  <a:pt x="502" y="108"/>
                </a:lnTo>
                <a:lnTo>
                  <a:pt x="528" y="33"/>
                </a:lnTo>
                <a:lnTo>
                  <a:pt x="615" y="156"/>
                </a:lnTo>
                <a:lnTo>
                  <a:pt x="775" y="416"/>
                </a:lnTo>
                <a:lnTo>
                  <a:pt x="717" y="420"/>
                </a:lnTo>
                <a:lnTo>
                  <a:pt x="714" y="408"/>
                </a:lnTo>
                <a:lnTo>
                  <a:pt x="690" y="385"/>
                </a:lnTo>
                <a:lnTo>
                  <a:pt x="641" y="377"/>
                </a:lnTo>
                <a:lnTo>
                  <a:pt x="631" y="400"/>
                </a:lnTo>
                <a:lnTo>
                  <a:pt x="634" y="475"/>
                </a:lnTo>
                <a:lnTo>
                  <a:pt x="610" y="502"/>
                </a:lnTo>
                <a:lnTo>
                  <a:pt x="591" y="511"/>
                </a:lnTo>
                <a:lnTo>
                  <a:pt x="559" y="491"/>
                </a:lnTo>
                <a:lnTo>
                  <a:pt x="520" y="519"/>
                </a:lnTo>
                <a:lnTo>
                  <a:pt x="425" y="655"/>
                </a:lnTo>
                <a:close/>
              </a:path>
            </a:pathLst>
          </a:custGeom>
          <a:noFill/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336600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76590" name="Text Box 110"/>
          <p:cNvSpPr txBox="1">
            <a:spLocks noChangeArrowheads="1"/>
          </p:cNvSpPr>
          <p:nvPr/>
        </p:nvSpPr>
        <p:spPr bwMode="auto">
          <a:xfrm>
            <a:off x="6948488" y="1557338"/>
            <a:ext cx="8016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Pecém</a:t>
            </a:r>
          </a:p>
        </p:txBody>
      </p:sp>
      <p:pic>
        <p:nvPicPr>
          <p:cNvPr id="276591" name="Picture 111" descr="Imagem3"/>
          <p:cNvPicPr>
            <a:picLocks noChangeAspect="1" noChangeArrowheads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89775" y="1804988"/>
            <a:ext cx="257175" cy="1682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76592" name="Text Box 112"/>
          <p:cNvSpPr txBox="1">
            <a:spLocks noChangeArrowheads="1"/>
          </p:cNvSpPr>
          <p:nvPr/>
        </p:nvSpPr>
        <p:spPr bwMode="auto">
          <a:xfrm>
            <a:off x="7610475" y="1928813"/>
            <a:ext cx="1354138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Mucuripe</a:t>
            </a:r>
          </a:p>
        </p:txBody>
      </p:sp>
      <p:pic>
        <p:nvPicPr>
          <p:cNvPr id="276593" name="Picture 113" descr="Imagem3"/>
          <p:cNvPicPr>
            <a:picLocks noChangeAspect="1" noChangeArrowheads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51725" y="1973263"/>
            <a:ext cx="247650" cy="1619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2764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4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300"/>
                                        <p:tgtEl>
                                          <p:spTgt spid="2764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4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2764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2765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2764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765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1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300"/>
                                        <p:tgtEl>
                                          <p:spTgt spid="276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2765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300"/>
                                        <p:tgtEl>
                                          <p:spTgt spid="2764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8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2765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nodeType="withEffect">
                                  <p:stCondLst>
                                    <p:cond delay="1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4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300"/>
                                        <p:tgtEl>
                                          <p:spTgt spid="2764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8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2765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2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300"/>
                                        <p:tgtEl>
                                          <p:spTgt spid="2765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8" fill="hold" grpId="0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2765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2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300"/>
                                        <p:tgtEl>
                                          <p:spTgt spid="2765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8" fill="hold" grpId="0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2765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2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300"/>
                                        <p:tgtEl>
                                          <p:spTgt spid="2765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3" presetClass="entr" presetSubtype="36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2765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2765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2765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2765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(6*min(max(#ppt_w*#ppt_h,.3),1)-7.4)/-.7*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" presetID="31" presetClass="entr" presetSubtype="0" fill="hold" nodeType="withEffect">
                                  <p:stCondLst>
                                    <p:cond delay="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765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2765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2765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765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3" presetClass="entr" presetSubtype="16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300" fill="hold"/>
                                        <p:tgtEl>
                                          <p:spTgt spid="2765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300" fill="hold"/>
                                        <p:tgtEl>
                                          <p:spTgt spid="2765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3" presetClass="entr" presetSubtype="16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" dur="200" fill="hold"/>
                                        <p:tgtEl>
                                          <p:spTgt spid="2765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200" fill="hold"/>
                                        <p:tgtEl>
                                          <p:spTgt spid="2765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6" presetClass="emph" presetSubtype="0" autoRev="1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animScale>
                                      <p:cBhvr>
                                        <p:cTn id="77" dur="100" fill="hold"/>
                                        <p:tgtEl>
                                          <p:spTgt spid="276546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78" presetID="22" presetClass="entr" presetSubtype="8" fill="hold" grpId="0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0" dur="300"/>
                                        <p:tgtEl>
                                          <p:spTgt spid="2765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1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300"/>
                                        <p:tgtEl>
                                          <p:spTgt spid="2765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23" presetClass="entr" presetSubtype="16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6" dur="200" fill="hold"/>
                                        <p:tgtEl>
                                          <p:spTgt spid="2765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200" fill="hold"/>
                                        <p:tgtEl>
                                          <p:spTgt spid="2765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6" presetClass="emph" presetSubtype="0" autoRev="1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animScale>
                                      <p:cBhvr>
                                        <p:cTn id="89" dur="100" fill="hold"/>
                                        <p:tgtEl>
                                          <p:spTgt spid="27655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300"/>
                                        <p:tgtEl>
                                          <p:spTgt spid="2765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22" presetClass="entr" presetSubtype="8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5" dur="300"/>
                                        <p:tgtEl>
                                          <p:spTgt spid="2765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23" presetClass="entr" presetSubtype="16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8" dur="200" fill="hold"/>
                                        <p:tgtEl>
                                          <p:spTgt spid="2765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200" fill="hold"/>
                                        <p:tgtEl>
                                          <p:spTgt spid="2765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6" presetClass="emph" presetSubtype="0" autoRev="1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animScale>
                                      <p:cBhvr>
                                        <p:cTn id="101" dur="100" fill="hold"/>
                                        <p:tgtEl>
                                          <p:spTgt spid="27656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02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300"/>
                                        <p:tgtEl>
                                          <p:spTgt spid="2765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7" dur="300"/>
                                        <p:tgtEl>
                                          <p:spTgt spid="2765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23" presetClass="entr" presetSubtype="16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0" dur="200" fill="hold"/>
                                        <p:tgtEl>
                                          <p:spTgt spid="2765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200" fill="hold"/>
                                        <p:tgtEl>
                                          <p:spTgt spid="2765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6" presetClass="emph" presetSubtype="0" autoRev="1" fill="hold" nodeType="withEffect">
                                  <p:stCondLst>
                                    <p:cond delay="1700"/>
                                  </p:stCondLst>
                                  <p:childTnLst>
                                    <p:animScale>
                                      <p:cBhvr>
                                        <p:cTn id="113" dur="100" fill="hold"/>
                                        <p:tgtEl>
                                          <p:spTgt spid="27656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4" presetID="10" presetClass="entr" presetSubtype="0" fill="hold" grpId="0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300"/>
                                        <p:tgtEl>
                                          <p:spTgt spid="2765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22" presetClass="entr" presetSubtype="8" fill="hold" grpId="0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9" dur="300"/>
                                        <p:tgtEl>
                                          <p:spTgt spid="2765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23" presetClass="entr" presetSubtype="16" fill="hold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2" dur="200" fill="hold"/>
                                        <p:tgtEl>
                                          <p:spTgt spid="2765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" dur="200" fill="hold"/>
                                        <p:tgtEl>
                                          <p:spTgt spid="2765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6" presetClass="emph" presetSubtype="0" autoRev="1" fill="hold" nodeType="withEffect">
                                  <p:stCondLst>
                                    <p:cond delay="1900"/>
                                  </p:stCondLst>
                                  <p:childTnLst>
                                    <p:animScale>
                                      <p:cBhvr>
                                        <p:cTn id="125" dur="100" fill="hold"/>
                                        <p:tgtEl>
                                          <p:spTgt spid="27653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26" presetID="10" presetClass="entr" presetSubtype="0" fill="hold" grpId="0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300"/>
                                        <p:tgtEl>
                                          <p:spTgt spid="2765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" presetID="22" presetClass="entr" presetSubtype="2" fill="hold" grpId="0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1" dur="300"/>
                                        <p:tgtEl>
                                          <p:spTgt spid="2765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" presetID="23" presetClass="entr" presetSubtype="16" fill="hold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4" dur="200" fill="hold"/>
                                        <p:tgtEl>
                                          <p:spTgt spid="2765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5" dur="200" fill="hold"/>
                                        <p:tgtEl>
                                          <p:spTgt spid="2765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6" presetClass="emph" presetSubtype="0" autoRev="1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animScale>
                                      <p:cBhvr>
                                        <p:cTn id="137" dur="100" fill="hold"/>
                                        <p:tgtEl>
                                          <p:spTgt spid="27657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8" presetID="22" presetClass="entr" presetSubtype="2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40" dur="300"/>
                                        <p:tgtEl>
                                          <p:spTgt spid="2765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1" presetID="10" presetClass="entr" presetSubtype="0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300"/>
                                        <p:tgtEl>
                                          <p:spTgt spid="2765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10" presetClass="entr" presetSubtype="0" fill="hold" grpId="0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500"/>
                                        <p:tgtEl>
                                          <p:spTgt spid="2765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2765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" presetID="10" presetClass="entr" presetSubtype="0" fill="hold" grpId="0" nodeType="withEffect">
                                  <p:stCondLst>
                                    <p:cond delay="1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300"/>
                                        <p:tgtEl>
                                          <p:spTgt spid="2765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10" presetClass="entr" presetSubtype="0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500"/>
                                        <p:tgtEl>
                                          <p:spTgt spid="2765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6" presetID="10" presetClass="entr" presetSubtype="0" fill="hold" grpId="0" nodeType="withEffect">
                                  <p:stCondLst>
                                    <p:cond delay="1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300"/>
                                        <p:tgtEl>
                                          <p:spTgt spid="2765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2" presetClass="entr" presetSubtype="8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4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1" dur="300" fill="hold"/>
                                        <p:tgtEl>
                                          <p:spTgt spid="2764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2" dur="300" fill="hold"/>
                                        <p:tgtEl>
                                          <p:spTgt spid="2764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6486" grpId="0"/>
      <p:bldP spid="276487" grpId="0" animBg="1"/>
      <p:bldP spid="276505" grpId="0"/>
      <p:bldP spid="276506" grpId="0"/>
      <p:bldP spid="276507" grpId="0"/>
      <p:bldP spid="276508" grpId="0" animBg="1"/>
      <p:bldP spid="276509" grpId="0" animBg="1"/>
      <p:bldP spid="276510" grpId="0" animBg="1"/>
      <p:bldP spid="276511" grpId="0" animBg="1"/>
      <p:bldP spid="276512" grpId="0" animBg="1"/>
      <p:bldP spid="276513" grpId="0" animBg="1"/>
      <p:bldP spid="276514" grpId="0" animBg="1"/>
      <p:bldP spid="276521" grpId="0"/>
      <p:bldP spid="276522" grpId="0" animBg="1"/>
      <p:bldP spid="276523" grpId="0"/>
      <p:bldP spid="276524" grpId="0" animBg="1"/>
      <p:bldP spid="276525" grpId="0"/>
      <p:bldP spid="276526" grpId="0" animBg="1"/>
      <p:bldP spid="276527" grpId="0"/>
      <p:bldP spid="276528" grpId="0" animBg="1"/>
      <p:bldP spid="276529" grpId="0"/>
      <p:bldP spid="276530" grpId="0" animBg="1"/>
      <p:bldP spid="276544" grpId="0"/>
      <p:bldP spid="276545" grpId="0" animBg="1"/>
      <p:bldP spid="276589" grpId="0" animBg="1"/>
      <p:bldP spid="276590" grpId="0"/>
      <p:bldP spid="276592" grpId="0"/>
    </p:bld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8530" name="Group 2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278531" name="Rectangle 3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78532" name="Rectangle 4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278533" name="Group 5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278534" name="Freeform 6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78535" name="Freeform 7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78536" name="Freeform 8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278537" name="Freeform 9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78538" name="Freeform 10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278539" name="Picture 11" descr="Barra inferior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78540" name="Picture 12" descr="Logo ADECE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78541" name="Picture 13" descr="LOGO Governo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78542" name="Text Box 14"/>
          <p:cNvSpPr txBox="1">
            <a:spLocks noChangeArrowheads="1"/>
          </p:cNvSpPr>
          <p:nvPr/>
        </p:nvSpPr>
        <p:spPr bwMode="auto">
          <a:xfrm>
            <a:off x="117475" y="1944688"/>
            <a:ext cx="4022725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dirty="0">
                <a:solidFill>
                  <a:srgbClr val="066168"/>
                </a:solidFill>
                <a:latin typeface="Verdana" pitchFamily="34" charset="0"/>
              </a:rPr>
              <a:t>6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municípios:</a:t>
            </a:r>
          </a:p>
          <a:p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Morada Nova, Alto Santo, </a:t>
            </a:r>
            <a:r>
              <a:rPr lang="pt-BR" sz="1400" b="0" dirty="0" err="1" smtClean="0">
                <a:solidFill>
                  <a:srgbClr val="066168"/>
                </a:solidFill>
                <a:latin typeface="Verdana" pitchFamily="34" charset="0"/>
              </a:rPr>
              <a:t>Potiretama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Iracema, </a:t>
            </a:r>
            <a:r>
              <a:rPr lang="pt-BR" sz="1400" b="0" dirty="0" err="1">
                <a:solidFill>
                  <a:srgbClr val="066168"/>
                </a:solidFill>
                <a:latin typeface="Verdana" pitchFamily="34" charset="0"/>
              </a:rPr>
              <a:t>Ererê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, Jaguaribe </a:t>
            </a:r>
          </a:p>
        </p:txBody>
      </p:sp>
      <p:sp>
        <p:nvSpPr>
          <p:cNvPr id="278543" name="Text Box 15"/>
          <p:cNvSpPr txBox="1">
            <a:spLocks noChangeArrowheads="1"/>
          </p:cNvSpPr>
          <p:nvPr/>
        </p:nvSpPr>
        <p:spPr bwMode="auto">
          <a:xfrm>
            <a:off x="117475" y="2867025"/>
            <a:ext cx="1938338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66,5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mil ton/ano</a:t>
            </a:r>
          </a:p>
        </p:txBody>
      </p:sp>
      <p:sp>
        <p:nvSpPr>
          <p:cNvPr id="278544" name="Line 16"/>
          <p:cNvSpPr>
            <a:spLocks noChangeShapeType="1"/>
          </p:cNvSpPr>
          <p:nvPr/>
        </p:nvSpPr>
        <p:spPr bwMode="auto">
          <a:xfrm>
            <a:off x="146050" y="2816225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78545" name="Line 17"/>
          <p:cNvSpPr>
            <a:spLocks noChangeShapeType="1"/>
          </p:cNvSpPr>
          <p:nvPr/>
        </p:nvSpPr>
        <p:spPr bwMode="auto">
          <a:xfrm>
            <a:off x="146050" y="3313113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78546" name="Text Box 18"/>
          <p:cNvSpPr txBox="1">
            <a:spLocks noChangeArrowheads="1"/>
          </p:cNvSpPr>
          <p:nvPr/>
        </p:nvSpPr>
        <p:spPr bwMode="auto">
          <a:xfrm>
            <a:off x="117475" y="3363913"/>
            <a:ext cx="12541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16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açudes</a:t>
            </a:r>
          </a:p>
        </p:txBody>
      </p:sp>
      <p:sp>
        <p:nvSpPr>
          <p:cNvPr id="278548" name="Rectangle 20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78549" name="Text Box 21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278550" name="Rectangle 22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78551" name="Rectangle 23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 dirty="0" smtClean="0">
                <a:solidFill>
                  <a:schemeClr val="bg1"/>
                </a:solidFill>
                <a:latin typeface="Verdana" pitchFamily="34" charset="0"/>
              </a:rPr>
              <a:t>POLOS </a:t>
            </a:r>
            <a:r>
              <a:rPr lang="pt-BR" sz="1800" dirty="0">
                <a:solidFill>
                  <a:schemeClr val="bg1"/>
                </a:solidFill>
                <a:latin typeface="Verdana" pitchFamily="34" charset="0"/>
              </a:rPr>
              <a:t>DE PRODUÇÃO</a:t>
            </a:r>
          </a:p>
        </p:txBody>
      </p:sp>
      <p:pic>
        <p:nvPicPr>
          <p:cNvPr id="278552" name="Picture 24" descr="Mapa_CE2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1010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78553" name="Group 25"/>
          <p:cNvGrpSpPr>
            <a:grpSpLocks/>
          </p:cNvGrpSpPr>
          <p:nvPr/>
        </p:nvGrpSpPr>
        <p:grpSpPr bwMode="auto">
          <a:xfrm>
            <a:off x="4430713" y="2967038"/>
            <a:ext cx="2900362" cy="1449387"/>
            <a:chOff x="2791" y="1869"/>
            <a:chExt cx="1827" cy="913"/>
          </a:xfrm>
        </p:grpSpPr>
        <p:sp>
          <p:nvSpPr>
            <p:cNvPr id="278554" name="Text Box 26"/>
            <p:cNvSpPr txBox="1">
              <a:spLocks noChangeArrowheads="1"/>
            </p:cNvSpPr>
            <p:nvPr/>
          </p:nvSpPr>
          <p:spPr bwMode="auto">
            <a:xfrm>
              <a:off x="2791" y="2530"/>
              <a:ext cx="541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Banabuiú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278555" name="Freeform 27"/>
            <p:cNvSpPr>
              <a:spLocks/>
            </p:cNvSpPr>
            <p:nvPr/>
          </p:nvSpPr>
          <p:spPr bwMode="auto">
            <a:xfrm>
              <a:off x="2832" y="2548"/>
              <a:ext cx="1048" cy="215"/>
            </a:xfrm>
            <a:custGeom>
              <a:avLst/>
              <a:gdLst>
                <a:gd name="T0" fmla="*/ 1048 w 1048"/>
                <a:gd name="T1" fmla="*/ 0 h 215"/>
                <a:gd name="T2" fmla="*/ 402 w 1048"/>
                <a:gd name="T3" fmla="*/ 215 h 215"/>
                <a:gd name="T4" fmla="*/ 0 w 1048"/>
                <a:gd name="T5" fmla="*/ 215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48" h="215">
                  <a:moveTo>
                    <a:pt x="1048" y="0"/>
                  </a:moveTo>
                  <a:lnTo>
                    <a:pt x="402" y="215"/>
                  </a:lnTo>
                  <a:lnTo>
                    <a:pt x="0" y="215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78556" name="Group 28"/>
            <p:cNvGrpSpPr>
              <a:grpSpLocks/>
            </p:cNvGrpSpPr>
            <p:nvPr/>
          </p:nvGrpSpPr>
          <p:grpSpPr bwMode="auto">
            <a:xfrm>
              <a:off x="3710" y="1869"/>
              <a:ext cx="908" cy="856"/>
              <a:chOff x="3626" y="1869"/>
              <a:chExt cx="908" cy="856"/>
            </a:xfrm>
          </p:grpSpPr>
          <p:sp>
            <p:nvSpPr>
              <p:cNvPr id="278557" name="Freeform 29"/>
              <p:cNvSpPr>
                <a:spLocks noChangeAspect="1"/>
              </p:cNvSpPr>
              <p:nvPr/>
            </p:nvSpPr>
            <p:spPr bwMode="auto">
              <a:xfrm>
                <a:off x="3662" y="2279"/>
                <a:ext cx="310" cy="219"/>
              </a:xfrm>
              <a:custGeom>
                <a:avLst/>
                <a:gdLst>
                  <a:gd name="T0" fmla="*/ 1532 w 1717"/>
                  <a:gd name="T1" fmla="*/ 832 h 1213"/>
                  <a:gd name="T2" fmla="*/ 1622 w 1717"/>
                  <a:gd name="T3" fmla="*/ 705 h 1213"/>
                  <a:gd name="T4" fmla="*/ 1646 w 1717"/>
                  <a:gd name="T5" fmla="*/ 618 h 1213"/>
                  <a:gd name="T6" fmla="*/ 1674 w 1717"/>
                  <a:gd name="T7" fmla="*/ 589 h 1213"/>
                  <a:gd name="T8" fmla="*/ 1578 w 1717"/>
                  <a:gd name="T9" fmla="*/ 541 h 1213"/>
                  <a:gd name="T10" fmla="*/ 1491 w 1717"/>
                  <a:gd name="T11" fmla="*/ 470 h 1213"/>
                  <a:gd name="T12" fmla="*/ 1438 w 1717"/>
                  <a:gd name="T13" fmla="*/ 408 h 1213"/>
                  <a:gd name="T14" fmla="*/ 1415 w 1717"/>
                  <a:gd name="T15" fmla="*/ 351 h 1213"/>
                  <a:gd name="T16" fmla="*/ 1350 w 1717"/>
                  <a:gd name="T17" fmla="*/ 258 h 1213"/>
                  <a:gd name="T18" fmla="*/ 1329 w 1717"/>
                  <a:gd name="T19" fmla="*/ 162 h 1213"/>
                  <a:gd name="T20" fmla="*/ 1381 w 1717"/>
                  <a:gd name="T21" fmla="*/ 119 h 1213"/>
                  <a:gd name="T22" fmla="*/ 1245 w 1717"/>
                  <a:gd name="T23" fmla="*/ 80 h 1213"/>
                  <a:gd name="T24" fmla="*/ 1175 w 1717"/>
                  <a:gd name="T25" fmla="*/ 144 h 1213"/>
                  <a:gd name="T26" fmla="*/ 1065 w 1717"/>
                  <a:gd name="T27" fmla="*/ 99 h 1213"/>
                  <a:gd name="T28" fmla="*/ 920 w 1717"/>
                  <a:gd name="T29" fmla="*/ 202 h 1213"/>
                  <a:gd name="T30" fmla="*/ 894 w 1717"/>
                  <a:gd name="T31" fmla="*/ 167 h 1213"/>
                  <a:gd name="T32" fmla="*/ 802 w 1717"/>
                  <a:gd name="T33" fmla="*/ 120 h 1213"/>
                  <a:gd name="T34" fmla="*/ 595 w 1717"/>
                  <a:gd name="T35" fmla="*/ 194 h 1213"/>
                  <a:gd name="T36" fmla="*/ 432 w 1717"/>
                  <a:gd name="T37" fmla="*/ 41 h 1213"/>
                  <a:gd name="T38" fmla="*/ 266 w 1717"/>
                  <a:gd name="T39" fmla="*/ 36 h 1213"/>
                  <a:gd name="T40" fmla="*/ 116 w 1717"/>
                  <a:gd name="T41" fmla="*/ 64 h 1213"/>
                  <a:gd name="T42" fmla="*/ 55 w 1717"/>
                  <a:gd name="T43" fmla="*/ 190 h 1213"/>
                  <a:gd name="T44" fmla="*/ 64 w 1717"/>
                  <a:gd name="T45" fmla="*/ 345 h 1213"/>
                  <a:gd name="T46" fmla="*/ 71 w 1717"/>
                  <a:gd name="T47" fmla="*/ 494 h 1213"/>
                  <a:gd name="T48" fmla="*/ 141 w 1717"/>
                  <a:gd name="T49" fmla="*/ 500 h 1213"/>
                  <a:gd name="T50" fmla="*/ 151 w 1717"/>
                  <a:gd name="T51" fmla="*/ 526 h 1213"/>
                  <a:gd name="T52" fmla="*/ 190 w 1717"/>
                  <a:gd name="T53" fmla="*/ 572 h 1213"/>
                  <a:gd name="T54" fmla="*/ 196 w 1717"/>
                  <a:gd name="T55" fmla="*/ 634 h 1213"/>
                  <a:gd name="T56" fmla="*/ 0 w 1717"/>
                  <a:gd name="T57" fmla="*/ 795 h 1213"/>
                  <a:gd name="T58" fmla="*/ 53 w 1717"/>
                  <a:gd name="T59" fmla="*/ 821 h 1213"/>
                  <a:gd name="T60" fmla="*/ 64 w 1717"/>
                  <a:gd name="T61" fmla="*/ 969 h 1213"/>
                  <a:gd name="T62" fmla="*/ 21 w 1717"/>
                  <a:gd name="T63" fmla="*/ 1088 h 1213"/>
                  <a:gd name="T64" fmla="*/ 149 w 1717"/>
                  <a:gd name="T65" fmla="*/ 1211 h 1213"/>
                  <a:gd name="T66" fmla="*/ 139 w 1717"/>
                  <a:gd name="T67" fmla="*/ 994 h 1213"/>
                  <a:gd name="T68" fmla="*/ 205 w 1717"/>
                  <a:gd name="T69" fmla="*/ 938 h 1213"/>
                  <a:gd name="T70" fmla="*/ 275 w 1717"/>
                  <a:gd name="T71" fmla="*/ 957 h 1213"/>
                  <a:gd name="T72" fmla="*/ 374 w 1717"/>
                  <a:gd name="T73" fmla="*/ 918 h 1213"/>
                  <a:gd name="T74" fmla="*/ 457 w 1717"/>
                  <a:gd name="T75" fmla="*/ 974 h 1213"/>
                  <a:gd name="T76" fmla="*/ 492 w 1717"/>
                  <a:gd name="T77" fmla="*/ 976 h 1213"/>
                  <a:gd name="T78" fmla="*/ 591 w 1717"/>
                  <a:gd name="T79" fmla="*/ 936 h 1213"/>
                  <a:gd name="T80" fmla="*/ 651 w 1717"/>
                  <a:gd name="T81" fmla="*/ 969 h 1213"/>
                  <a:gd name="T82" fmla="*/ 746 w 1717"/>
                  <a:gd name="T83" fmla="*/ 870 h 1213"/>
                  <a:gd name="T84" fmla="*/ 856 w 1717"/>
                  <a:gd name="T85" fmla="*/ 746 h 1213"/>
                  <a:gd name="T86" fmla="*/ 1049 w 1717"/>
                  <a:gd name="T87" fmla="*/ 781 h 1213"/>
                  <a:gd name="T88" fmla="*/ 1081 w 1717"/>
                  <a:gd name="T89" fmla="*/ 789 h 1213"/>
                  <a:gd name="T90" fmla="*/ 1247 w 1717"/>
                  <a:gd name="T91" fmla="*/ 851 h 1213"/>
                  <a:gd name="T92" fmla="*/ 1292 w 1717"/>
                  <a:gd name="T93" fmla="*/ 897 h 1213"/>
                  <a:gd name="T94" fmla="*/ 1382 w 1717"/>
                  <a:gd name="T95" fmla="*/ 881 h 1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717" h="1213">
                    <a:moveTo>
                      <a:pt x="1464" y="876"/>
                    </a:moveTo>
                    <a:lnTo>
                      <a:pt x="1532" y="832"/>
                    </a:lnTo>
                    <a:lnTo>
                      <a:pt x="1579" y="788"/>
                    </a:lnTo>
                    <a:lnTo>
                      <a:pt x="1622" y="705"/>
                    </a:lnTo>
                    <a:lnTo>
                      <a:pt x="1619" y="658"/>
                    </a:lnTo>
                    <a:lnTo>
                      <a:pt x="1646" y="618"/>
                    </a:lnTo>
                    <a:lnTo>
                      <a:pt x="1717" y="604"/>
                    </a:lnTo>
                    <a:lnTo>
                      <a:pt x="1674" y="589"/>
                    </a:lnTo>
                    <a:lnTo>
                      <a:pt x="1629" y="535"/>
                    </a:lnTo>
                    <a:lnTo>
                      <a:pt x="1578" y="541"/>
                    </a:lnTo>
                    <a:lnTo>
                      <a:pt x="1539" y="489"/>
                    </a:lnTo>
                    <a:lnTo>
                      <a:pt x="1491" y="470"/>
                    </a:lnTo>
                    <a:lnTo>
                      <a:pt x="1438" y="443"/>
                    </a:lnTo>
                    <a:lnTo>
                      <a:pt x="1438" y="408"/>
                    </a:lnTo>
                    <a:lnTo>
                      <a:pt x="1420" y="381"/>
                    </a:lnTo>
                    <a:lnTo>
                      <a:pt x="1415" y="351"/>
                    </a:lnTo>
                    <a:lnTo>
                      <a:pt x="1384" y="328"/>
                    </a:lnTo>
                    <a:lnTo>
                      <a:pt x="1350" y="258"/>
                    </a:lnTo>
                    <a:lnTo>
                      <a:pt x="1348" y="215"/>
                    </a:lnTo>
                    <a:lnTo>
                      <a:pt x="1329" y="162"/>
                    </a:lnTo>
                    <a:lnTo>
                      <a:pt x="1358" y="155"/>
                    </a:lnTo>
                    <a:lnTo>
                      <a:pt x="1381" y="119"/>
                    </a:lnTo>
                    <a:lnTo>
                      <a:pt x="1346" y="80"/>
                    </a:lnTo>
                    <a:lnTo>
                      <a:pt x="1245" y="80"/>
                    </a:lnTo>
                    <a:lnTo>
                      <a:pt x="1208" y="111"/>
                    </a:lnTo>
                    <a:lnTo>
                      <a:pt x="1175" y="144"/>
                    </a:lnTo>
                    <a:lnTo>
                      <a:pt x="1113" y="122"/>
                    </a:lnTo>
                    <a:lnTo>
                      <a:pt x="1065" y="99"/>
                    </a:lnTo>
                    <a:lnTo>
                      <a:pt x="999" y="132"/>
                    </a:lnTo>
                    <a:lnTo>
                      <a:pt x="920" y="202"/>
                    </a:lnTo>
                    <a:lnTo>
                      <a:pt x="898" y="181"/>
                    </a:lnTo>
                    <a:lnTo>
                      <a:pt x="894" y="167"/>
                    </a:lnTo>
                    <a:lnTo>
                      <a:pt x="864" y="175"/>
                    </a:lnTo>
                    <a:lnTo>
                      <a:pt x="802" y="120"/>
                    </a:lnTo>
                    <a:lnTo>
                      <a:pt x="676" y="120"/>
                    </a:lnTo>
                    <a:lnTo>
                      <a:pt x="595" y="194"/>
                    </a:lnTo>
                    <a:lnTo>
                      <a:pt x="499" y="161"/>
                    </a:lnTo>
                    <a:lnTo>
                      <a:pt x="432" y="41"/>
                    </a:lnTo>
                    <a:lnTo>
                      <a:pt x="384" y="16"/>
                    </a:lnTo>
                    <a:lnTo>
                      <a:pt x="266" y="36"/>
                    </a:lnTo>
                    <a:lnTo>
                      <a:pt x="188" y="0"/>
                    </a:lnTo>
                    <a:lnTo>
                      <a:pt x="116" y="64"/>
                    </a:lnTo>
                    <a:lnTo>
                      <a:pt x="71" y="68"/>
                    </a:lnTo>
                    <a:lnTo>
                      <a:pt x="55" y="190"/>
                    </a:lnTo>
                    <a:lnTo>
                      <a:pt x="23" y="275"/>
                    </a:lnTo>
                    <a:lnTo>
                      <a:pt x="64" y="345"/>
                    </a:lnTo>
                    <a:lnTo>
                      <a:pt x="85" y="440"/>
                    </a:lnTo>
                    <a:lnTo>
                      <a:pt x="71" y="494"/>
                    </a:lnTo>
                    <a:lnTo>
                      <a:pt x="93" y="510"/>
                    </a:lnTo>
                    <a:lnTo>
                      <a:pt x="141" y="500"/>
                    </a:lnTo>
                    <a:lnTo>
                      <a:pt x="161" y="504"/>
                    </a:lnTo>
                    <a:lnTo>
                      <a:pt x="151" y="526"/>
                    </a:lnTo>
                    <a:lnTo>
                      <a:pt x="165" y="558"/>
                    </a:lnTo>
                    <a:lnTo>
                      <a:pt x="190" y="572"/>
                    </a:lnTo>
                    <a:lnTo>
                      <a:pt x="209" y="576"/>
                    </a:lnTo>
                    <a:lnTo>
                      <a:pt x="196" y="634"/>
                    </a:lnTo>
                    <a:lnTo>
                      <a:pt x="151" y="715"/>
                    </a:lnTo>
                    <a:lnTo>
                      <a:pt x="0" y="795"/>
                    </a:lnTo>
                    <a:lnTo>
                      <a:pt x="9" y="819"/>
                    </a:lnTo>
                    <a:lnTo>
                      <a:pt x="53" y="821"/>
                    </a:lnTo>
                    <a:lnTo>
                      <a:pt x="73" y="881"/>
                    </a:lnTo>
                    <a:lnTo>
                      <a:pt x="64" y="969"/>
                    </a:lnTo>
                    <a:lnTo>
                      <a:pt x="23" y="1040"/>
                    </a:lnTo>
                    <a:lnTo>
                      <a:pt x="21" y="1088"/>
                    </a:lnTo>
                    <a:lnTo>
                      <a:pt x="109" y="1213"/>
                    </a:lnTo>
                    <a:lnTo>
                      <a:pt x="149" y="1211"/>
                    </a:lnTo>
                    <a:lnTo>
                      <a:pt x="93" y="1068"/>
                    </a:lnTo>
                    <a:lnTo>
                      <a:pt x="139" y="994"/>
                    </a:lnTo>
                    <a:lnTo>
                      <a:pt x="188" y="978"/>
                    </a:lnTo>
                    <a:lnTo>
                      <a:pt x="205" y="938"/>
                    </a:lnTo>
                    <a:lnTo>
                      <a:pt x="256" y="936"/>
                    </a:lnTo>
                    <a:lnTo>
                      <a:pt x="275" y="957"/>
                    </a:lnTo>
                    <a:lnTo>
                      <a:pt x="360" y="955"/>
                    </a:lnTo>
                    <a:lnTo>
                      <a:pt x="374" y="918"/>
                    </a:lnTo>
                    <a:lnTo>
                      <a:pt x="391" y="965"/>
                    </a:lnTo>
                    <a:lnTo>
                      <a:pt x="457" y="974"/>
                    </a:lnTo>
                    <a:lnTo>
                      <a:pt x="480" y="920"/>
                    </a:lnTo>
                    <a:lnTo>
                      <a:pt x="492" y="976"/>
                    </a:lnTo>
                    <a:lnTo>
                      <a:pt x="567" y="988"/>
                    </a:lnTo>
                    <a:lnTo>
                      <a:pt x="591" y="936"/>
                    </a:lnTo>
                    <a:lnTo>
                      <a:pt x="641" y="938"/>
                    </a:lnTo>
                    <a:lnTo>
                      <a:pt x="651" y="969"/>
                    </a:lnTo>
                    <a:lnTo>
                      <a:pt x="744" y="928"/>
                    </a:lnTo>
                    <a:lnTo>
                      <a:pt x="746" y="870"/>
                    </a:lnTo>
                    <a:lnTo>
                      <a:pt x="820" y="761"/>
                    </a:lnTo>
                    <a:lnTo>
                      <a:pt x="856" y="746"/>
                    </a:lnTo>
                    <a:lnTo>
                      <a:pt x="1003" y="817"/>
                    </a:lnTo>
                    <a:lnTo>
                      <a:pt x="1049" y="781"/>
                    </a:lnTo>
                    <a:lnTo>
                      <a:pt x="1069" y="783"/>
                    </a:lnTo>
                    <a:lnTo>
                      <a:pt x="1081" y="789"/>
                    </a:lnTo>
                    <a:lnTo>
                      <a:pt x="1085" y="839"/>
                    </a:lnTo>
                    <a:lnTo>
                      <a:pt x="1247" y="851"/>
                    </a:lnTo>
                    <a:lnTo>
                      <a:pt x="1259" y="887"/>
                    </a:lnTo>
                    <a:lnTo>
                      <a:pt x="1292" y="897"/>
                    </a:lnTo>
                    <a:lnTo>
                      <a:pt x="1326" y="901"/>
                    </a:lnTo>
                    <a:lnTo>
                      <a:pt x="1382" y="881"/>
                    </a:lnTo>
                    <a:lnTo>
                      <a:pt x="1464" y="876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78558" name="Freeform 30"/>
              <p:cNvSpPr>
                <a:spLocks noChangeAspect="1"/>
              </p:cNvSpPr>
              <p:nvPr/>
            </p:nvSpPr>
            <p:spPr bwMode="auto">
              <a:xfrm>
                <a:off x="3902" y="2301"/>
                <a:ext cx="252" cy="239"/>
              </a:xfrm>
              <a:custGeom>
                <a:avLst/>
                <a:gdLst>
                  <a:gd name="T0" fmla="*/ 1326 w 1396"/>
                  <a:gd name="T1" fmla="*/ 847 h 1327"/>
                  <a:gd name="T2" fmla="*/ 1302 w 1396"/>
                  <a:gd name="T3" fmla="*/ 936 h 1327"/>
                  <a:gd name="T4" fmla="*/ 1368 w 1396"/>
                  <a:gd name="T5" fmla="*/ 960 h 1327"/>
                  <a:gd name="T6" fmla="*/ 1328 w 1396"/>
                  <a:gd name="T7" fmla="*/ 1013 h 1327"/>
                  <a:gd name="T8" fmla="*/ 1349 w 1396"/>
                  <a:gd name="T9" fmla="*/ 1106 h 1327"/>
                  <a:gd name="T10" fmla="*/ 1284 w 1396"/>
                  <a:gd name="T11" fmla="*/ 1235 h 1327"/>
                  <a:gd name="T12" fmla="*/ 798 w 1396"/>
                  <a:gd name="T13" fmla="*/ 1140 h 1327"/>
                  <a:gd name="T14" fmla="*/ 723 w 1396"/>
                  <a:gd name="T15" fmla="*/ 1154 h 1327"/>
                  <a:gd name="T16" fmla="*/ 664 w 1396"/>
                  <a:gd name="T17" fmla="*/ 1002 h 1327"/>
                  <a:gd name="T18" fmla="*/ 767 w 1396"/>
                  <a:gd name="T19" fmla="*/ 905 h 1327"/>
                  <a:gd name="T20" fmla="*/ 613 w 1396"/>
                  <a:gd name="T21" fmla="*/ 835 h 1327"/>
                  <a:gd name="T22" fmla="*/ 625 w 1396"/>
                  <a:gd name="T23" fmla="*/ 777 h 1327"/>
                  <a:gd name="T24" fmla="*/ 545 w 1396"/>
                  <a:gd name="T25" fmla="*/ 815 h 1327"/>
                  <a:gd name="T26" fmla="*/ 447 w 1396"/>
                  <a:gd name="T27" fmla="*/ 770 h 1327"/>
                  <a:gd name="T28" fmla="*/ 395 w 1396"/>
                  <a:gd name="T29" fmla="*/ 784 h 1327"/>
                  <a:gd name="T30" fmla="*/ 339 w 1396"/>
                  <a:gd name="T31" fmla="*/ 751 h 1327"/>
                  <a:gd name="T32" fmla="*/ 232 w 1396"/>
                  <a:gd name="T33" fmla="*/ 801 h 1327"/>
                  <a:gd name="T34" fmla="*/ 124 w 1396"/>
                  <a:gd name="T35" fmla="*/ 842 h 1327"/>
                  <a:gd name="T36" fmla="*/ 213 w 1396"/>
                  <a:gd name="T37" fmla="*/ 702 h 1327"/>
                  <a:gd name="T38" fmla="*/ 293 w 1396"/>
                  <a:gd name="T39" fmla="*/ 583 h 1327"/>
                  <a:gd name="T40" fmla="*/ 312 w 1396"/>
                  <a:gd name="T41" fmla="*/ 498 h 1327"/>
                  <a:gd name="T42" fmla="*/ 344 w 1396"/>
                  <a:gd name="T43" fmla="*/ 471 h 1327"/>
                  <a:gd name="T44" fmla="*/ 249 w 1396"/>
                  <a:gd name="T45" fmla="*/ 419 h 1327"/>
                  <a:gd name="T46" fmla="*/ 106 w 1396"/>
                  <a:gd name="T47" fmla="*/ 321 h 1327"/>
                  <a:gd name="T48" fmla="*/ 92 w 1396"/>
                  <a:gd name="T49" fmla="*/ 258 h 1327"/>
                  <a:gd name="T50" fmla="*/ 56 w 1396"/>
                  <a:gd name="T51" fmla="*/ 210 h 1327"/>
                  <a:gd name="T52" fmla="*/ 17 w 1396"/>
                  <a:gd name="T53" fmla="*/ 94 h 1327"/>
                  <a:gd name="T54" fmla="*/ 26 w 1396"/>
                  <a:gd name="T55" fmla="*/ 36 h 1327"/>
                  <a:gd name="T56" fmla="*/ 111 w 1396"/>
                  <a:gd name="T57" fmla="*/ 75 h 1327"/>
                  <a:gd name="T58" fmla="*/ 225 w 1396"/>
                  <a:gd name="T59" fmla="*/ 113 h 1327"/>
                  <a:gd name="T60" fmla="*/ 262 w 1396"/>
                  <a:gd name="T61" fmla="*/ 94 h 1327"/>
                  <a:gd name="T62" fmla="*/ 332 w 1396"/>
                  <a:gd name="T63" fmla="*/ 99 h 1327"/>
                  <a:gd name="T64" fmla="*/ 404 w 1396"/>
                  <a:gd name="T65" fmla="*/ 31 h 1327"/>
                  <a:gd name="T66" fmla="*/ 470 w 1396"/>
                  <a:gd name="T67" fmla="*/ 155 h 1327"/>
                  <a:gd name="T68" fmla="*/ 653 w 1396"/>
                  <a:gd name="T69" fmla="*/ 344 h 1327"/>
                  <a:gd name="T70" fmla="*/ 707 w 1396"/>
                  <a:gd name="T71" fmla="*/ 336 h 1327"/>
                  <a:gd name="T72" fmla="*/ 908 w 1396"/>
                  <a:gd name="T73" fmla="*/ 441 h 1327"/>
                  <a:gd name="T74" fmla="*/ 1216 w 1396"/>
                  <a:gd name="T75" fmla="*/ 431 h 1327"/>
                  <a:gd name="T76" fmla="*/ 1336 w 1396"/>
                  <a:gd name="T77" fmla="*/ 581 h 1327"/>
                  <a:gd name="T78" fmla="*/ 1363 w 1396"/>
                  <a:gd name="T79" fmla="*/ 677 h 1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96" h="1327">
                    <a:moveTo>
                      <a:pt x="1396" y="694"/>
                    </a:moveTo>
                    <a:lnTo>
                      <a:pt x="1326" y="847"/>
                    </a:lnTo>
                    <a:lnTo>
                      <a:pt x="1303" y="880"/>
                    </a:lnTo>
                    <a:lnTo>
                      <a:pt x="1302" y="936"/>
                    </a:lnTo>
                    <a:lnTo>
                      <a:pt x="1326" y="964"/>
                    </a:lnTo>
                    <a:lnTo>
                      <a:pt x="1368" y="960"/>
                    </a:lnTo>
                    <a:lnTo>
                      <a:pt x="1357" y="994"/>
                    </a:lnTo>
                    <a:lnTo>
                      <a:pt x="1328" y="1013"/>
                    </a:lnTo>
                    <a:lnTo>
                      <a:pt x="1319" y="1071"/>
                    </a:lnTo>
                    <a:lnTo>
                      <a:pt x="1349" y="1106"/>
                    </a:lnTo>
                    <a:lnTo>
                      <a:pt x="1326" y="1260"/>
                    </a:lnTo>
                    <a:lnTo>
                      <a:pt x="1284" y="1235"/>
                    </a:lnTo>
                    <a:lnTo>
                      <a:pt x="1128" y="1327"/>
                    </a:lnTo>
                    <a:lnTo>
                      <a:pt x="798" y="1140"/>
                    </a:lnTo>
                    <a:lnTo>
                      <a:pt x="746" y="1157"/>
                    </a:lnTo>
                    <a:lnTo>
                      <a:pt x="723" y="1154"/>
                    </a:lnTo>
                    <a:lnTo>
                      <a:pt x="649" y="1077"/>
                    </a:lnTo>
                    <a:lnTo>
                      <a:pt x="664" y="1002"/>
                    </a:lnTo>
                    <a:lnTo>
                      <a:pt x="695" y="997"/>
                    </a:lnTo>
                    <a:lnTo>
                      <a:pt x="767" y="905"/>
                    </a:lnTo>
                    <a:lnTo>
                      <a:pt x="629" y="864"/>
                    </a:lnTo>
                    <a:lnTo>
                      <a:pt x="613" y="835"/>
                    </a:lnTo>
                    <a:lnTo>
                      <a:pt x="627" y="823"/>
                    </a:lnTo>
                    <a:lnTo>
                      <a:pt x="625" y="777"/>
                    </a:lnTo>
                    <a:lnTo>
                      <a:pt x="583" y="772"/>
                    </a:lnTo>
                    <a:lnTo>
                      <a:pt x="545" y="815"/>
                    </a:lnTo>
                    <a:lnTo>
                      <a:pt x="518" y="813"/>
                    </a:lnTo>
                    <a:lnTo>
                      <a:pt x="447" y="770"/>
                    </a:lnTo>
                    <a:lnTo>
                      <a:pt x="412" y="763"/>
                    </a:lnTo>
                    <a:lnTo>
                      <a:pt x="395" y="784"/>
                    </a:lnTo>
                    <a:lnTo>
                      <a:pt x="375" y="777"/>
                    </a:lnTo>
                    <a:lnTo>
                      <a:pt x="339" y="751"/>
                    </a:lnTo>
                    <a:lnTo>
                      <a:pt x="266" y="753"/>
                    </a:lnTo>
                    <a:lnTo>
                      <a:pt x="232" y="801"/>
                    </a:lnTo>
                    <a:lnTo>
                      <a:pt x="208" y="791"/>
                    </a:lnTo>
                    <a:lnTo>
                      <a:pt x="124" y="842"/>
                    </a:lnTo>
                    <a:lnTo>
                      <a:pt x="131" y="755"/>
                    </a:lnTo>
                    <a:lnTo>
                      <a:pt x="213" y="702"/>
                    </a:lnTo>
                    <a:lnTo>
                      <a:pt x="252" y="660"/>
                    </a:lnTo>
                    <a:lnTo>
                      <a:pt x="293" y="583"/>
                    </a:lnTo>
                    <a:lnTo>
                      <a:pt x="288" y="537"/>
                    </a:lnTo>
                    <a:lnTo>
                      <a:pt x="312" y="498"/>
                    </a:lnTo>
                    <a:lnTo>
                      <a:pt x="384" y="484"/>
                    </a:lnTo>
                    <a:lnTo>
                      <a:pt x="344" y="471"/>
                    </a:lnTo>
                    <a:lnTo>
                      <a:pt x="300" y="414"/>
                    </a:lnTo>
                    <a:lnTo>
                      <a:pt x="249" y="419"/>
                    </a:lnTo>
                    <a:lnTo>
                      <a:pt x="211" y="370"/>
                    </a:lnTo>
                    <a:lnTo>
                      <a:pt x="106" y="321"/>
                    </a:lnTo>
                    <a:lnTo>
                      <a:pt x="108" y="293"/>
                    </a:lnTo>
                    <a:lnTo>
                      <a:pt x="92" y="258"/>
                    </a:lnTo>
                    <a:lnTo>
                      <a:pt x="89" y="232"/>
                    </a:lnTo>
                    <a:lnTo>
                      <a:pt x="56" y="210"/>
                    </a:lnTo>
                    <a:lnTo>
                      <a:pt x="21" y="138"/>
                    </a:lnTo>
                    <a:lnTo>
                      <a:pt x="17" y="94"/>
                    </a:lnTo>
                    <a:lnTo>
                      <a:pt x="0" y="43"/>
                    </a:lnTo>
                    <a:lnTo>
                      <a:pt x="26" y="36"/>
                    </a:lnTo>
                    <a:lnTo>
                      <a:pt x="49" y="0"/>
                    </a:lnTo>
                    <a:lnTo>
                      <a:pt x="111" y="75"/>
                    </a:lnTo>
                    <a:lnTo>
                      <a:pt x="161" y="99"/>
                    </a:lnTo>
                    <a:lnTo>
                      <a:pt x="225" y="113"/>
                    </a:lnTo>
                    <a:lnTo>
                      <a:pt x="239" y="94"/>
                    </a:lnTo>
                    <a:lnTo>
                      <a:pt x="262" y="94"/>
                    </a:lnTo>
                    <a:lnTo>
                      <a:pt x="283" y="118"/>
                    </a:lnTo>
                    <a:lnTo>
                      <a:pt x="332" y="99"/>
                    </a:lnTo>
                    <a:lnTo>
                      <a:pt x="361" y="24"/>
                    </a:lnTo>
                    <a:lnTo>
                      <a:pt x="404" y="31"/>
                    </a:lnTo>
                    <a:lnTo>
                      <a:pt x="421" y="127"/>
                    </a:lnTo>
                    <a:lnTo>
                      <a:pt x="470" y="155"/>
                    </a:lnTo>
                    <a:lnTo>
                      <a:pt x="463" y="273"/>
                    </a:lnTo>
                    <a:lnTo>
                      <a:pt x="653" y="344"/>
                    </a:lnTo>
                    <a:lnTo>
                      <a:pt x="671" y="331"/>
                    </a:lnTo>
                    <a:lnTo>
                      <a:pt x="707" y="336"/>
                    </a:lnTo>
                    <a:lnTo>
                      <a:pt x="840" y="412"/>
                    </a:lnTo>
                    <a:lnTo>
                      <a:pt x="908" y="441"/>
                    </a:lnTo>
                    <a:lnTo>
                      <a:pt x="1002" y="494"/>
                    </a:lnTo>
                    <a:lnTo>
                      <a:pt x="1216" y="431"/>
                    </a:lnTo>
                    <a:lnTo>
                      <a:pt x="1331" y="532"/>
                    </a:lnTo>
                    <a:lnTo>
                      <a:pt x="1336" y="581"/>
                    </a:lnTo>
                    <a:lnTo>
                      <a:pt x="1378" y="613"/>
                    </a:lnTo>
                    <a:lnTo>
                      <a:pt x="1363" y="677"/>
                    </a:lnTo>
                    <a:lnTo>
                      <a:pt x="1396" y="694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78559" name="Freeform 31"/>
              <p:cNvSpPr>
                <a:spLocks noChangeAspect="1"/>
              </p:cNvSpPr>
              <p:nvPr/>
            </p:nvSpPr>
            <p:spPr bwMode="auto">
              <a:xfrm>
                <a:off x="3906" y="1978"/>
                <a:ext cx="381" cy="449"/>
              </a:xfrm>
              <a:custGeom>
                <a:avLst/>
                <a:gdLst>
                  <a:gd name="T0" fmla="*/ 133 w 2114"/>
                  <a:gd name="T1" fmla="*/ 1880 h 2486"/>
                  <a:gd name="T2" fmla="*/ 239 w 2114"/>
                  <a:gd name="T3" fmla="*/ 1880 h 2486"/>
                  <a:gd name="T4" fmla="*/ 341 w 2114"/>
                  <a:gd name="T5" fmla="*/ 1812 h 2486"/>
                  <a:gd name="T6" fmla="*/ 449 w 2114"/>
                  <a:gd name="T7" fmla="*/ 1941 h 2486"/>
                  <a:gd name="T8" fmla="*/ 632 w 2114"/>
                  <a:gd name="T9" fmla="*/ 2128 h 2486"/>
                  <a:gd name="T10" fmla="*/ 693 w 2114"/>
                  <a:gd name="T11" fmla="*/ 2127 h 2486"/>
                  <a:gd name="T12" fmla="*/ 984 w 2114"/>
                  <a:gd name="T13" fmla="*/ 2281 h 2486"/>
                  <a:gd name="T14" fmla="*/ 1318 w 2114"/>
                  <a:gd name="T15" fmla="*/ 2367 h 2486"/>
                  <a:gd name="T16" fmla="*/ 1384 w 2114"/>
                  <a:gd name="T17" fmla="*/ 2486 h 2486"/>
                  <a:gd name="T18" fmla="*/ 1554 w 2114"/>
                  <a:gd name="T19" fmla="*/ 2281 h 2486"/>
                  <a:gd name="T20" fmla="*/ 1713 w 2114"/>
                  <a:gd name="T21" fmla="*/ 2216 h 2486"/>
                  <a:gd name="T22" fmla="*/ 1852 w 2114"/>
                  <a:gd name="T23" fmla="*/ 2230 h 2486"/>
                  <a:gd name="T24" fmla="*/ 1909 w 2114"/>
                  <a:gd name="T25" fmla="*/ 2257 h 2486"/>
                  <a:gd name="T26" fmla="*/ 1958 w 2114"/>
                  <a:gd name="T27" fmla="*/ 2281 h 2486"/>
                  <a:gd name="T28" fmla="*/ 2000 w 2114"/>
                  <a:gd name="T29" fmla="*/ 2178 h 2486"/>
                  <a:gd name="T30" fmla="*/ 2011 w 2114"/>
                  <a:gd name="T31" fmla="*/ 1941 h 2486"/>
                  <a:gd name="T32" fmla="*/ 2004 w 2114"/>
                  <a:gd name="T33" fmla="*/ 1611 h 2486"/>
                  <a:gd name="T34" fmla="*/ 2094 w 2114"/>
                  <a:gd name="T35" fmla="*/ 1429 h 2486"/>
                  <a:gd name="T36" fmla="*/ 2083 w 2114"/>
                  <a:gd name="T37" fmla="*/ 1364 h 2486"/>
                  <a:gd name="T38" fmla="*/ 2055 w 2114"/>
                  <a:gd name="T39" fmla="*/ 1317 h 2486"/>
                  <a:gd name="T40" fmla="*/ 1946 w 2114"/>
                  <a:gd name="T41" fmla="*/ 1234 h 2486"/>
                  <a:gd name="T42" fmla="*/ 1849 w 2114"/>
                  <a:gd name="T43" fmla="*/ 1089 h 2486"/>
                  <a:gd name="T44" fmla="*/ 1758 w 2114"/>
                  <a:gd name="T45" fmla="*/ 1038 h 2486"/>
                  <a:gd name="T46" fmla="*/ 1652 w 2114"/>
                  <a:gd name="T47" fmla="*/ 1006 h 2486"/>
                  <a:gd name="T48" fmla="*/ 1684 w 2114"/>
                  <a:gd name="T49" fmla="*/ 925 h 2486"/>
                  <a:gd name="T50" fmla="*/ 1682 w 2114"/>
                  <a:gd name="T51" fmla="*/ 770 h 2486"/>
                  <a:gd name="T52" fmla="*/ 1561 w 2114"/>
                  <a:gd name="T53" fmla="*/ 649 h 2486"/>
                  <a:gd name="T54" fmla="*/ 1449 w 2114"/>
                  <a:gd name="T55" fmla="*/ 635 h 2486"/>
                  <a:gd name="T56" fmla="*/ 1445 w 2114"/>
                  <a:gd name="T57" fmla="*/ 482 h 2486"/>
                  <a:gd name="T58" fmla="*/ 1259 w 2114"/>
                  <a:gd name="T59" fmla="*/ 264 h 2486"/>
                  <a:gd name="T60" fmla="*/ 1203 w 2114"/>
                  <a:gd name="T61" fmla="*/ 140 h 2486"/>
                  <a:gd name="T62" fmla="*/ 1073 w 2114"/>
                  <a:gd name="T63" fmla="*/ 12 h 2486"/>
                  <a:gd name="T64" fmla="*/ 1022 w 2114"/>
                  <a:gd name="T65" fmla="*/ 143 h 2486"/>
                  <a:gd name="T66" fmla="*/ 1003 w 2114"/>
                  <a:gd name="T67" fmla="*/ 348 h 2486"/>
                  <a:gd name="T68" fmla="*/ 1040 w 2114"/>
                  <a:gd name="T69" fmla="*/ 477 h 2486"/>
                  <a:gd name="T70" fmla="*/ 933 w 2114"/>
                  <a:gd name="T71" fmla="*/ 441 h 2486"/>
                  <a:gd name="T72" fmla="*/ 872 w 2114"/>
                  <a:gd name="T73" fmla="*/ 368 h 2486"/>
                  <a:gd name="T74" fmla="*/ 655 w 2114"/>
                  <a:gd name="T75" fmla="*/ 480 h 2486"/>
                  <a:gd name="T76" fmla="*/ 599 w 2114"/>
                  <a:gd name="T77" fmla="*/ 611 h 2486"/>
                  <a:gd name="T78" fmla="*/ 533 w 2114"/>
                  <a:gd name="T79" fmla="*/ 765 h 2486"/>
                  <a:gd name="T80" fmla="*/ 236 w 2114"/>
                  <a:gd name="T81" fmla="*/ 918 h 2486"/>
                  <a:gd name="T82" fmla="*/ 348 w 2114"/>
                  <a:gd name="T83" fmla="*/ 944 h 2486"/>
                  <a:gd name="T84" fmla="*/ 425 w 2114"/>
                  <a:gd name="T85" fmla="*/ 988 h 2486"/>
                  <a:gd name="T86" fmla="*/ 146 w 2114"/>
                  <a:gd name="T87" fmla="*/ 1616 h 2486"/>
                  <a:gd name="T88" fmla="*/ 114 w 2114"/>
                  <a:gd name="T89" fmla="*/ 1661 h 2486"/>
                  <a:gd name="T90" fmla="*/ 24 w 2114"/>
                  <a:gd name="T91" fmla="*/ 1683 h 24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114" h="2486">
                    <a:moveTo>
                      <a:pt x="0" y="1745"/>
                    </a:moveTo>
                    <a:lnTo>
                      <a:pt x="93" y="1861"/>
                    </a:lnTo>
                    <a:lnTo>
                      <a:pt x="133" y="1880"/>
                    </a:lnTo>
                    <a:lnTo>
                      <a:pt x="203" y="1900"/>
                    </a:lnTo>
                    <a:lnTo>
                      <a:pt x="219" y="1878"/>
                    </a:lnTo>
                    <a:lnTo>
                      <a:pt x="239" y="1880"/>
                    </a:lnTo>
                    <a:lnTo>
                      <a:pt x="266" y="1903"/>
                    </a:lnTo>
                    <a:lnTo>
                      <a:pt x="313" y="1886"/>
                    </a:lnTo>
                    <a:lnTo>
                      <a:pt x="341" y="1812"/>
                    </a:lnTo>
                    <a:lnTo>
                      <a:pt x="387" y="1816"/>
                    </a:lnTo>
                    <a:lnTo>
                      <a:pt x="402" y="1912"/>
                    </a:lnTo>
                    <a:lnTo>
                      <a:pt x="449" y="1941"/>
                    </a:lnTo>
                    <a:lnTo>
                      <a:pt x="442" y="2062"/>
                    </a:lnTo>
                    <a:lnTo>
                      <a:pt x="584" y="2110"/>
                    </a:lnTo>
                    <a:lnTo>
                      <a:pt x="632" y="2128"/>
                    </a:lnTo>
                    <a:lnTo>
                      <a:pt x="649" y="2119"/>
                    </a:lnTo>
                    <a:lnTo>
                      <a:pt x="675" y="2119"/>
                    </a:lnTo>
                    <a:lnTo>
                      <a:pt x="693" y="2127"/>
                    </a:lnTo>
                    <a:lnTo>
                      <a:pt x="821" y="2195"/>
                    </a:lnTo>
                    <a:lnTo>
                      <a:pt x="889" y="2225"/>
                    </a:lnTo>
                    <a:lnTo>
                      <a:pt x="984" y="2281"/>
                    </a:lnTo>
                    <a:lnTo>
                      <a:pt x="1194" y="2216"/>
                    </a:lnTo>
                    <a:lnTo>
                      <a:pt x="1311" y="2318"/>
                    </a:lnTo>
                    <a:lnTo>
                      <a:pt x="1318" y="2367"/>
                    </a:lnTo>
                    <a:lnTo>
                      <a:pt x="1358" y="2395"/>
                    </a:lnTo>
                    <a:lnTo>
                      <a:pt x="1344" y="2463"/>
                    </a:lnTo>
                    <a:lnTo>
                      <a:pt x="1384" y="2486"/>
                    </a:lnTo>
                    <a:lnTo>
                      <a:pt x="1471" y="2318"/>
                    </a:lnTo>
                    <a:lnTo>
                      <a:pt x="1510" y="2351"/>
                    </a:lnTo>
                    <a:lnTo>
                      <a:pt x="1554" y="2281"/>
                    </a:lnTo>
                    <a:lnTo>
                      <a:pt x="1603" y="2284"/>
                    </a:lnTo>
                    <a:lnTo>
                      <a:pt x="1611" y="2277"/>
                    </a:lnTo>
                    <a:lnTo>
                      <a:pt x="1713" y="2216"/>
                    </a:lnTo>
                    <a:lnTo>
                      <a:pt x="1832" y="2216"/>
                    </a:lnTo>
                    <a:lnTo>
                      <a:pt x="1836" y="2227"/>
                    </a:lnTo>
                    <a:lnTo>
                      <a:pt x="1852" y="2230"/>
                    </a:lnTo>
                    <a:lnTo>
                      <a:pt x="1875" y="2211"/>
                    </a:lnTo>
                    <a:lnTo>
                      <a:pt x="1904" y="2213"/>
                    </a:lnTo>
                    <a:lnTo>
                      <a:pt x="1909" y="2257"/>
                    </a:lnTo>
                    <a:lnTo>
                      <a:pt x="1920" y="2268"/>
                    </a:lnTo>
                    <a:lnTo>
                      <a:pt x="1936" y="2291"/>
                    </a:lnTo>
                    <a:lnTo>
                      <a:pt x="1958" y="2281"/>
                    </a:lnTo>
                    <a:lnTo>
                      <a:pt x="1969" y="2265"/>
                    </a:lnTo>
                    <a:lnTo>
                      <a:pt x="2002" y="2216"/>
                    </a:lnTo>
                    <a:lnTo>
                      <a:pt x="2000" y="2178"/>
                    </a:lnTo>
                    <a:lnTo>
                      <a:pt x="1974" y="2141"/>
                    </a:lnTo>
                    <a:lnTo>
                      <a:pt x="2016" y="1992"/>
                    </a:lnTo>
                    <a:lnTo>
                      <a:pt x="2011" y="1941"/>
                    </a:lnTo>
                    <a:lnTo>
                      <a:pt x="1979" y="1898"/>
                    </a:lnTo>
                    <a:lnTo>
                      <a:pt x="1922" y="1864"/>
                    </a:lnTo>
                    <a:lnTo>
                      <a:pt x="2004" y="1611"/>
                    </a:lnTo>
                    <a:lnTo>
                      <a:pt x="2049" y="1501"/>
                    </a:lnTo>
                    <a:lnTo>
                      <a:pt x="2105" y="1434"/>
                    </a:lnTo>
                    <a:lnTo>
                      <a:pt x="2094" y="1429"/>
                    </a:lnTo>
                    <a:lnTo>
                      <a:pt x="2067" y="1404"/>
                    </a:lnTo>
                    <a:lnTo>
                      <a:pt x="2072" y="1385"/>
                    </a:lnTo>
                    <a:lnTo>
                      <a:pt x="2083" y="1364"/>
                    </a:lnTo>
                    <a:lnTo>
                      <a:pt x="2114" y="1302"/>
                    </a:lnTo>
                    <a:lnTo>
                      <a:pt x="2072" y="1301"/>
                    </a:lnTo>
                    <a:lnTo>
                      <a:pt x="2055" y="1317"/>
                    </a:lnTo>
                    <a:lnTo>
                      <a:pt x="2018" y="1306"/>
                    </a:lnTo>
                    <a:lnTo>
                      <a:pt x="1969" y="1277"/>
                    </a:lnTo>
                    <a:lnTo>
                      <a:pt x="1946" y="1234"/>
                    </a:lnTo>
                    <a:lnTo>
                      <a:pt x="1906" y="1149"/>
                    </a:lnTo>
                    <a:lnTo>
                      <a:pt x="1909" y="1090"/>
                    </a:lnTo>
                    <a:lnTo>
                      <a:pt x="1849" y="1089"/>
                    </a:lnTo>
                    <a:lnTo>
                      <a:pt x="1827" y="1073"/>
                    </a:lnTo>
                    <a:lnTo>
                      <a:pt x="1784" y="1071"/>
                    </a:lnTo>
                    <a:lnTo>
                      <a:pt x="1758" y="1038"/>
                    </a:lnTo>
                    <a:lnTo>
                      <a:pt x="1740" y="1059"/>
                    </a:lnTo>
                    <a:lnTo>
                      <a:pt x="1709" y="1063"/>
                    </a:lnTo>
                    <a:lnTo>
                      <a:pt x="1652" y="1006"/>
                    </a:lnTo>
                    <a:lnTo>
                      <a:pt x="1668" y="968"/>
                    </a:lnTo>
                    <a:lnTo>
                      <a:pt x="1649" y="945"/>
                    </a:lnTo>
                    <a:lnTo>
                      <a:pt x="1684" y="925"/>
                    </a:lnTo>
                    <a:lnTo>
                      <a:pt x="1670" y="871"/>
                    </a:lnTo>
                    <a:lnTo>
                      <a:pt x="1695" y="809"/>
                    </a:lnTo>
                    <a:lnTo>
                      <a:pt x="1682" y="770"/>
                    </a:lnTo>
                    <a:lnTo>
                      <a:pt x="1611" y="740"/>
                    </a:lnTo>
                    <a:lnTo>
                      <a:pt x="1577" y="702"/>
                    </a:lnTo>
                    <a:lnTo>
                      <a:pt x="1561" y="649"/>
                    </a:lnTo>
                    <a:lnTo>
                      <a:pt x="1500" y="637"/>
                    </a:lnTo>
                    <a:lnTo>
                      <a:pt x="1476" y="619"/>
                    </a:lnTo>
                    <a:lnTo>
                      <a:pt x="1449" y="635"/>
                    </a:lnTo>
                    <a:lnTo>
                      <a:pt x="1433" y="598"/>
                    </a:lnTo>
                    <a:lnTo>
                      <a:pt x="1431" y="528"/>
                    </a:lnTo>
                    <a:lnTo>
                      <a:pt x="1445" y="482"/>
                    </a:lnTo>
                    <a:lnTo>
                      <a:pt x="1454" y="470"/>
                    </a:lnTo>
                    <a:lnTo>
                      <a:pt x="1454" y="449"/>
                    </a:lnTo>
                    <a:lnTo>
                      <a:pt x="1259" y="264"/>
                    </a:lnTo>
                    <a:lnTo>
                      <a:pt x="1254" y="216"/>
                    </a:lnTo>
                    <a:lnTo>
                      <a:pt x="1208" y="214"/>
                    </a:lnTo>
                    <a:lnTo>
                      <a:pt x="1203" y="140"/>
                    </a:lnTo>
                    <a:lnTo>
                      <a:pt x="1178" y="81"/>
                    </a:lnTo>
                    <a:lnTo>
                      <a:pt x="1103" y="69"/>
                    </a:lnTo>
                    <a:lnTo>
                      <a:pt x="1073" y="12"/>
                    </a:lnTo>
                    <a:lnTo>
                      <a:pt x="1050" y="0"/>
                    </a:lnTo>
                    <a:lnTo>
                      <a:pt x="992" y="96"/>
                    </a:lnTo>
                    <a:lnTo>
                      <a:pt x="1022" y="143"/>
                    </a:lnTo>
                    <a:lnTo>
                      <a:pt x="1023" y="209"/>
                    </a:lnTo>
                    <a:lnTo>
                      <a:pt x="1046" y="260"/>
                    </a:lnTo>
                    <a:lnTo>
                      <a:pt x="1003" y="348"/>
                    </a:lnTo>
                    <a:lnTo>
                      <a:pt x="992" y="373"/>
                    </a:lnTo>
                    <a:lnTo>
                      <a:pt x="1007" y="397"/>
                    </a:lnTo>
                    <a:lnTo>
                      <a:pt x="1040" y="477"/>
                    </a:lnTo>
                    <a:lnTo>
                      <a:pt x="1031" y="538"/>
                    </a:lnTo>
                    <a:lnTo>
                      <a:pt x="972" y="502"/>
                    </a:lnTo>
                    <a:lnTo>
                      <a:pt x="933" y="441"/>
                    </a:lnTo>
                    <a:lnTo>
                      <a:pt x="920" y="382"/>
                    </a:lnTo>
                    <a:lnTo>
                      <a:pt x="900" y="366"/>
                    </a:lnTo>
                    <a:lnTo>
                      <a:pt x="872" y="368"/>
                    </a:lnTo>
                    <a:lnTo>
                      <a:pt x="777" y="440"/>
                    </a:lnTo>
                    <a:lnTo>
                      <a:pt x="705" y="449"/>
                    </a:lnTo>
                    <a:lnTo>
                      <a:pt x="655" y="480"/>
                    </a:lnTo>
                    <a:lnTo>
                      <a:pt x="614" y="528"/>
                    </a:lnTo>
                    <a:lnTo>
                      <a:pt x="598" y="583"/>
                    </a:lnTo>
                    <a:lnTo>
                      <a:pt x="599" y="611"/>
                    </a:lnTo>
                    <a:lnTo>
                      <a:pt x="627" y="623"/>
                    </a:lnTo>
                    <a:lnTo>
                      <a:pt x="617" y="647"/>
                    </a:lnTo>
                    <a:lnTo>
                      <a:pt x="533" y="765"/>
                    </a:lnTo>
                    <a:lnTo>
                      <a:pt x="121" y="739"/>
                    </a:lnTo>
                    <a:lnTo>
                      <a:pt x="97" y="767"/>
                    </a:lnTo>
                    <a:lnTo>
                      <a:pt x="236" y="918"/>
                    </a:lnTo>
                    <a:lnTo>
                      <a:pt x="273" y="910"/>
                    </a:lnTo>
                    <a:lnTo>
                      <a:pt x="306" y="915"/>
                    </a:lnTo>
                    <a:lnTo>
                      <a:pt x="348" y="944"/>
                    </a:lnTo>
                    <a:lnTo>
                      <a:pt x="354" y="955"/>
                    </a:lnTo>
                    <a:lnTo>
                      <a:pt x="407" y="960"/>
                    </a:lnTo>
                    <a:lnTo>
                      <a:pt x="425" y="988"/>
                    </a:lnTo>
                    <a:lnTo>
                      <a:pt x="140" y="1414"/>
                    </a:lnTo>
                    <a:lnTo>
                      <a:pt x="134" y="1594"/>
                    </a:lnTo>
                    <a:lnTo>
                      <a:pt x="146" y="1616"/>
                    </a:lnTo>
                    <a:lnTo>
                      <a:pt x="147" y="1632"/>
                    </a:lnTo>
                    <a:lnTo>
                      <a:pt x="118" y="1635"/>
                    </a:lnTo>
                    <a:lnTo>
                      <a:pt x="114" y="1661"/>
                    </a:lnTo>
                    <a:lnTo>
                      <a:pt x="73" y="1665"/>
                    </a:lnTo>
                    <a:lnTo>
                      <a:pt x="68" y="1676"/>
                    </a:lnTo>
                    <a:lnTo>
                      <a:pt x="24" y="1683"/>
                    </a:lnTo>
                    <a:lnTo>
                      <a:pt x="27" y="1727"/>
                    </a:lnTo>
                    <a:lnTo>
                      <a:pt x="0" y="1745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78560" name="Freeform 32"/>
              <p:cNvSpPr>
                <a:spLocks noChangeAspect="1"/>
              </p:cNvSpPr>
              <p:nvPr/>
            </p:nvSpPr>
            <p:spPr bwMode="auto">
              <a:xfrm>
                <a:off x="4137" y="2373"/>
                <a:ext cx="147" cy="173"/>
              </a:xfrm>
              <a:custGeom>
                <a:avLst/>
                <a:gdLst>
                  <a:gd name="T0" fmla="*/ 377 w 813"/>
                  <a:gd name="T1" fmla="*/ 959 h 959"/>
                  <a:gd name="T2" fmla="*/ 696 w 813"/>
                  <a:gd name="T3" fmla="*/ 260 h 959"/>
                  <a:gd name="T4" fmla="*/ 813 w 813"/>
                  <a:gd name="T5" fmla="*/ 0 h 959"/>
                  <a:gd name="T6" fmla="*/ 764 w 813"/>
                  <a:gd name="T7" fmla="*/ 31 h 959"/>
                  <a:gd name="T8" fmla="*/ 720 w 813"/>
                  <a:gd name="T9" fmla="*/ 29 h 959"/>
                  <a:gd name="T10" fmla="*/ 675 w 813"/>
                  <a:gd name="T11" fmla="*/ 94 h 959"/>
                  <a:gd name="T12" fmla="*/ 653 w 813"/>
                  <a:gd name="T13" fmla="*/ 104 h 959"/>
                  <a:gd name="T14" fmla="*/ 626 w 813"/>
                  <a:gd name="T15" fmla="*/ 70 h 959"/>
                  <a:gd name="T16" fmla="*/ 621 w 813"/>
                  <a:gd name="T17" fmla="*/ 26 h 959"/>
                  <a:gd name="T18" fmla="*/ 593 w 813"/>
                  <a:gd name="T19" fmla="*/ 23 h 959"/>
                  <a:gd name="T20" fmla="*/ 572 w 813"/>
                  <a:gd name="T21" fmla="*/ 43 h 959"/>
                  <a:gd name="T22" fmla="*/ 553 w 813"/>
                  <a:gd name="T23" fmla="*/ 41 h 959"/>
                  <a:gd name="T24" fmla="*/ 548 w 813"/>
                  <a:gd name="T25" fmla="*/ 30 h 959"/>
                  <a:gd name="T26" fmla="*/ 434 w 813"/>
                  <a:gd name="T27" fmla="*/ 30 h 959"/>
                  <a:gd name="T28" fmla="*/ 328 w 813"/>
                  <a:gd name="T29" fmla="*/ 91 h 959"/>
                  <a:gd name="T30" fmla="*/ 321 w 813"/>
                  <a:gd name="T31" fmla="*/ 97 h 959"/>
                  <a:gd name="T32" fmla="*/ 270 w 813"/>
                  <a:gd name="T33" fmla="*/ 94 h 959"/>
                  <a:gd name="T34" fmla="*/ 226 w 813"/>
                  <a:gd name="T35" fmla="*/ 164 h 959"/>
                  <a:gd name="T36" fmla="*/ 188 w 813"/>
                  <a:gd name="T37" fmla="*/ 133 h 959"/>
                  <a:gd name="T38" fmla="*/ 100 w 813"/>
                  <a:gd name="T39" fmla="*/ 299 h 959"/>
                  <a:gd name="T40" fmla="*/ 93 w 813"/>
                  <a:gd name="T41" fmla="*/ 296 h 959"/>
                  <a:gd name="T42" fmla="*/ 29 w 813"/>
                  <a:gd name="T43" fmla="*/ 436 h 959"/>
                  <a:gd name="T44" fmla="*/ 2 w 813"/>
                  <a:gd name="T45" fmla="*/ 478 h 959"/>
                  <a:gd name="T46" fmla="*/ 0 w 813"/>
                  <a:gd name="T47" fmla="*/ 535 h 959"/>
                  <a:gd name="T48" fmla="*/ 24 w 813"/>
                  <a:gd name="T49" fmla="*/ 562 h 959"/>
                  <a:gd name="T50" fmla="*/ 65 w 813"/>
                  <a:gd name="T51" fmla="*/ 560 h 959"/>
                  <a:gd name="T52" fmla="*/ 56 w 813"/>
                  <a:gd name="T53" fmla="*/ 591 h 959"/>
                  <a:gd name="T54" fmla="*/ 27 w 813"/>
                  <a:gd name="T55" fmla="*/ 611 h 959"/>
                  <a:gd name="T56" fmla="*/ 18 w 813"/>
                  <a:gd name="T57" fmla="*/ 668 h 959"/>
                  <a:gd name="T58" fmla="*/ 48 w 813"/>
                  <a:gd name="T59" fmla="*/ 706 h 959"/>
                  <a:gd name="T60" fmla="*/ 25 w 813"/>
                  <a:gd name="T61" fmla="*/ 858 h 959"/>
                  <a:gd name="T62" fmla="*/ 65 w 813"/>
                  <a:gd name="T63" fmla="*/ 838 h 959"/>
                  <a:gd name="T64" fmla="*/ 129 w 813"/>
                  <a:gd name="T65" fmla="*/ 869 h 959"/>
                  <a:gd name="T66" fmla="*/ 159 w 813"/>
                  <a:gd name="T67" fmla="*/ 862 h 959"/>
                  <a:gd name="T68" fmla="*/ 237 w 813"/>
                  <a:gd name="T69" fmla="*/ 926 h 959"/>
                  <a:gd name="T70" fmla="*/ 296 w 813"/>
                  <a:gd name="T71" fmla="*/ 932 h 959"/>
                  <a:gd name="T72" fmla="*/ 352 w 813"/>
                  <a:gd name="T73" fmla="*/ 959 h 959"/>
                  <a:gd name="T74" fmla="*/ 377 w 813"/>
                  <a:gd name="T75" fmla="*/ 959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813" h="959">
                    <a:moveTo>
                      <a:pt x="377" y="959"/>
                    </a:moveTo>
                    <a:lnTo>
                      <a:pt x="696" y="260"/>
                    </a:lnTo>
                    <a:lnTo>
                      <a:pt x="813" y="0"/>
                    </a:lnTo>
                    <a:lnTo>
                      <a:pt x="764" y="31"/>
                    </a:lnTo>
                    <a:lnTo>
                      <a:pt x="720" y="29"/>
                    </a:lnTo>
                    <a:lnTo>
                      <a:pt x="675" y="94"/>
                    </a:lnTo>
                    <a:lnTo>
                      <a:pt x="653" y="104"/>
                    </a:lnTo>
                    <a:lnTo>
                      <a:pt x="626" y="70"/>
                    </a:lnTo>
                    <a:lnTo>
                      <a:pt x="621" y="26"/>
                    </a:lnTo>
                    <a:lnTo>
                      <a:pt x="593" y="23"/>
                    </a:lnTo>
                    <a:lnTo>
                      <a:pt x="572" y="43"/>
                    </a:lnTo>
                    <a:lnTo>
                      <a:pt x="553" y="41"/>
                    </a:lnTo>
                    <a:lnTo>
                      <a:pt x="548" y="30"/>
                    </a:lnTo>
                    <a:lnTo>
                      <a:pt x="434" y="30"/>
                    </a:lnTo>
                    <a:lnTo>
                      <a:pt x="328" y="91"/>
                    </a:lnTo>
                    <a:lnTo>
                      <a:pt x="321" y="97"/>
                    </a:lnTo>
                    <a:lnTo>
                      <a:pt x="270" y="94"/>
                    </a:lnTo>
                    <a:lnTo>
                      <a:pt x="226" y="164"/>
                    </a:lnTo>
                    <a:lnTo>
                      <a:pt x="188" y="133"/>
                    </a:lnTo>
                    <a:lnTo>
                      <a:pt x="100" y="299"/>
                    </a:lnTo>
                    <a:lnTo>
                      <a:pt x="93" y="296"/>
                    </a:lnTo>
                    <a:lnTo>
                      <a:pt x="29" y="436"/>
                    </a:lnTo>
                    <a:lnTo>
                      <a:pt x="2" y="478"/>
                    </a:lnTo>
                    <a:lnTo>
                      <a:pt x="0" y="535"/>
                    </a:lnTo>
                    <a:lnTo>
                      <a:pt x="24" y="562"/>
                    </a:lnTo>
                    <a:lnTo>
                      <a:pt x="65" y="560"/>
                    </a:lnTo>
                    <a:lnTo>
                      <a:pt x="56" y="591"/>
                    </a:lnTo>
                    <a:lnTo>
                      <a:pt x="27" y="611"/>
                    </a:lnTo>
                    <a:lnTo>
                      <a:pt x="18" y="668"/>
                    </a:lnTo>
                    <a:lnTo>
                      <a:pt x="48" y="706"/>
                    </a:lnTo>
                    <a:lnTo>
                      <a:pt x="25" y="858"/>
                    </a:lnTo>
                    <a:lnTo>
                      <a:pt x="65" y="838"/>
                    </a:lnTo>
                    <a:lnTo>
                      <a:pt x="129" y="869"/>
                    </a:lnTo>
                    <a:lnTo>
                      <a:pt x="159" y="862"/>
                    </a:lnTo>
                    <a:lnTo>
                      <a:pt x="237" y="926"/>
                    </a:lnTo>
                    <a:lnTo>
                      <a:pt x="296" y="932"/>
                    </a:lnTo>
                    <a:lnTo>
                      <a:pt x="352" y="959"/>
                    </a:lnTo>
                    <a:lnTo>
                      <a:pt x="377" y="959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78561" name="Freeform 33"/>
              <p:cNvSpPr>
                <a:spLocks noChangeAspect="1"/>
              </p:cNvSpPr>
              <p:nvPr/>
            </p:nvSpPr>
            <p:spPr bwMode="auto">
              <a:xfrm>
                <a:off x="4080" y="1869"/>
                <a:ext cx="235" cy="198"/>
              </a:xfrm>
              <a:custGeom>
                <a:avLst/>
                <a:gdLst>
                  <a:gd name="T0" fmla="*/ 812 w 1303"/>
                  <a:gd name="T1" fmla="*/ 0 h 1091"/>
                  <a:gd name="T2" fmla="*/ 843 w 1303"/>
                  <a:gd name="T3" fmla="*/ 23 h 1091"/>
                  <a:gd name="T4" fmla="*/ 851 w 1303"/>
                  <a:gd name="T5" fmla="*/ 57 h 1091"/>
                  <a:gd name="T6" fmla="*/ 980 w 1303"/>
                  <a:gd name="T7" fmla="*/ 59 h 1091"/>
                  <a:gd name="T8" fmla="*/ 1009 w 1303"/>
                  <a:gd name="T9" fmla="*/ 93 h 1091"/>
                  <a:gd name="T10" fmla="*/ 1071 w 1303"/>
                  <a:gd name="T11" fmla="*/ 54 h 1091"/>
                  <a:gd name="T12" fmla="*/ 1171 w 1303"/>
                  <a:gd name="T13" fmla="*/ 57 h 1091"/>
                  <a:gd name="T14" fmla="*/ 1256 w 1303"/>
                  <a:gd name="T15" fmla="*/ 82 h 1091"/>
                  <a:gd name="T16" fmla="*/ 1303 w 1303"/>
                  <a:gd name="T17" fmla="*/ 123 h 1091"/>
                  <a:gd name="T18" fmla="*/ 1104 w 1303"/>
                  <a:gd name="T19" fmla="*/ 150 h 1091"/>
                  <a:gd name="T20" fmla="*/ 1071 w 1303"/>
                  <a:gd name="T21" fmla="*/ 287 h 1091"/>
                  <a:gd name="T22" fmla="*/ 879 w 1303"/>
                  <a:gd name="T23" fmla="*/ 424 h 1091"/>
                  <a:gd name="T24" fmla="*/ 1068 w 1303"/>
                  <a:gd name="T25" fmla="*/ 488 h 1091"/>
                  <a:gd name="T26" fmla="*/ 980 w 1303"/>
                  <a:gd name="T27" fmla="*/ 625 h 1091"/>
                  <a:gd name="T28" fmla="*/ 954 w 1303"/>
                  <a:gd name="T29" fmla="*/ 635 h 1091"/>
                  <a:gd name="T30" fmla="*/ 969 w 1303"/>
                  <a:gd name="T31" fmla="*/ 672 h 1091"/>
                  <a:gd name="T32" fmla="*/ 944 w 1303"/>
                  <a:gd name="T33" fmla="*/ 687 h 1091"/>
                  <a:gd name="T34" fmla="*/ 919 w 1303"/>
                  <a:gd name="T35" fmla="*/ 670 h 1091"/>
                  <a:gd name="T36" fmla="*/ 864 w 1303"/>
                  <a:gd name="T37" fmla="*/ 703 h 1091"/>
                  <a:gd name="T38" fmla="*/ 807 w 1303"/>
                  <a:gd name="T39" fmla="*/ 677 h 1091"/>
                  <a:gd name="T40" fmla="*/ 775 w 1303"/>
                  <a:gd name="T41" fmla="*/ 705 h 1091"/>
                  <a:gd name="T42" fmla="*/ 827 w 1303"/>
                  <a:gd name="T43" fmla="*/ 739 h 1091"/>
                  <a:gd name="T44" fmla="*/ 603 w 1303"/>
                  <a:gd name="T45" fmla="*/ 1064 h 1091"/>
                  <a:gd name="T46" fmla="*/ 561 w 1303"/>
                  <a:gd name="T47" fmla="*/ 1091 h 1091"/>
                  <a:gd name="T48" fmla="*/ 548 w 1303"/>
                  <a:gd name="T49" fmla="*/ 1074 h 1091"/>
                  <a:gd name="T50" fmla="*/ 546 w 1303"/>
                  <a:gd name="T51" fmla="*/ 1062 h 1091"/>
                  <a:gd name="T52" fmla="*/ 486 w 1303"/>
                  <a:gd name="T53" fmla="*/ 1069 h 1091"/>
                  <a:gd name="T54" fmla="*/ 489 w 1303"/>
                  <a:gd name="T55" fmla="*/ 1054 h 1091"/>
                  <a:gd name="T56" fmla="*/ 292 w 1303"/>
                  <a:gd name="T57" fmla="*/ 868 h 1091"/>
                  <a:gd name="T58" fmla="*/ 287 w 1303"/>
                  <a:gd name="T59" fmla="*/ 819 h 1091"/>
                  <a:gd name="T60" fmla="*/ 241 w 1303"/>
                  <a:gd name="T61" fmla="*/ 819 h 1091"/>
                  <a:gd name="T62" fmla="*/ 236 w 1303"/>
                  <a:gd name="T63" fmla="*/ 747 h 1091"/>
                  <a:gd name="T64" fmla="*/ 210 w 1303"/>
                  <a:gd name="T65" fmla="*/ 682 h 1091"/>
                  <a:gd name="T66" fmla="*/ 135 w 1303"/>
                  <a:gd name="T67" fmla="*/ 672 h 1091"/>
                  <a:gd name="T68" fmla="*/ 107 w 1303"/>
                  <a:gd name="T69" fmla="*/ 618 h 1091"/>
                  <a:gd name="T70" fmla="*/ 78 w 1303"/>
                  <a:gd name="T71" fmla="*/ 602 h 1091"/>
                  <a:gd name="T72" fmla="*/ 85 w 1303"/>
                  <a:gd name="T73" fmla="*/ 488 h 1091"/>
                  <a:gd name="T74" fmla="*/ 262 w 1303"/>
                  <a:gd name="T75" fmla="*/ 364 h 1091"/>
                  <a:gd name="T76" fmla="*/ 236 w 1303"/>
                  <a:gd name="T77" fmla="*/ 315 h 1091"/>
                  <a:gd name="T78" fmla="*/ 197 w 1303"/>
                  <a:gd name="T79" fmla="*/ 341 h 1091"/>
                  <a:gd name="T80" fmla="*/ 189 w 1303"/>
                  <a:gd name="T81" fmla="*/ 328 h 1091"/>
                  <a:gd name="T82" fmla="*/ 73 w 1303"/>
                  <a:gd name="T83" fmla="*/ 411 h 1091"/>
                  <a:gd name="T84" fmla="*/ 42 w 1303"/>
                  <a:gd name="T85" fmla="*/ 403 h 1091"/>
                  <a:gd name="T86" fmla="*/ 5 w 1303"/>
                  <a:gd name="T87" fmla="*/ 379 h 1091"/>
                  <a:gd name="T88" fmla="*/ 0 w 1303"/>
                  <a:gd name="T89" fmla="*/ 354 h 1091"/>
                  <a:gd name="T90" fmla="*/ 50 w 1303"/>
                  <a:gd name="T91" fmla="*/ 351 h 1091"/>
                  <a:gd name="T92" fmla="*/ 182 w 1303"/>
                  <a:gd name="T93" fmla="*/ 269 h 1091"/>
                  <a:gd name="T94" fmla="*/ 215 w 1303"/>
                  <a:gd name="T95" fmla="*/ 256 h 1091"/>
                  <a:gd name="T96" fmla="*/ 247 w 1303"/>
                  <a:gd name="T97" fmla="*/ 215 h 1091"/>
                  <a:gd name="T98" fmla="*/ 254 w 1303"/>
                  <a:gd name="T99" fmla="*/ 132 h 1091"/>
                  <a:gd name="T100" fmla="*/ 306 w 1303"/>
                  <a:gd name="T101" fmla="*/ 90 h 1091"/>
                  <a:gd name="T102" fmla="*/ 391 w 1303"/>
                  <a:gd name="T103" fmla="*/ 80 h 1091"/>
                  <a:gd name="T104" fmla="*/ 414 w 1303"/>
                  <a:gd name="T105" fmla="*/ 54 h 1091"/>
                  <a:gd name="T106" fmla="*/ 484 w 1303"/>
                  <a:gd name="T107" fmla="*/ 98 h 1091"/>
                  <a:gd name="T108" fmla="*/ 543 w 1303"/>
                  <a:gd name="T109" fmla="*/ 90 h 1091"/>
                  <a:gd name="T110" fmla="*/ 558 w 1303"/>
                  <a:gd name="T111" fmla="*/ 75 h 1091"/>
                  <a:gd name="T112" fmla="*/ 621 w 1303"/>
                  <a:gd name="T113" fmla="*/ 82 h 1091"/>
                  <a:gd name="T114" fmla="*/ 638 w 1303"/>
                  <a:gd name="T115" fmla="*/ 98 h 1091"/>
                  <a:gd name="T116" fmla="*/ 706 w 1303"/>
                  <a:gd name="T117" fmla="*/ 33 h 1091"/>
                  <a:gd name="T118" fmla="*/ 812 w 1303"/>
                  <a:gd name="T119" fmla="*/ 0 h 10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03" h="1091">
                    <a:moveTo>
                      <a:pt x="812" y="0"/>
                    </a:moveTo>
                    <a:lnTo>
                      <a:pt x="843" y="23"/>
                    </a:lnTo>
                    <a:lnTo>
                      <a:pt x="851" y="57"/>
                    </a:lnTo>
                    <a:lnTo>
                      <a:pt x="980" y="59"/>
                    </a:lnTo>
                    <a:lnTo>
                      <a:pt x="1009" y="93"/>
                    </a:lnTo>
                    <a:lnTo>
                      <a:pt x="1071" y="54"/>
                    </a:lnTo>
                    <a:lnTo>
                      <a:pt x="1171" y="57"/>
                    </a:lnTo>
                    <a:lnTo>
                      <a:pt x="1256" y="82"/>
                    </a:lnTo>
                    <a:lnTo>
                      <a:pt x="1303" y="123"/>
                    </a:lnTo>
                    <a:lnTo>
                      <a:pt x="1104" y="150"/>
                    </a:lnTo>
                    <a:lnTo>
                      <a:pt x="1071" y="287"/>
                    </a:lnTo>
                    <a:lnTo>
                      <a:pt x="879" y="424"/>
                    </a:lnTo>
                    <a:lnTo>
                      <a:pt x="1068" y="488"/>
                    </a:lnTo>
                    <a:lnTo>
                      <a:pt x="980" y="625"/>
                    </a:lnTo>
                    <a:lnTo>
                      <a:pt x="954" y="635"/>
                    </a:lnTo>
                    <a:lnTo>
                      <a:pt x="969" y="672"/>
                    </a:lnTo>
                    <a:lnTo>
                      <a:pt x="944" y="687"/>
                    </a:lnTo>
                    <a:lnTo>
                      <a:pt x="919" y="670"/>
                    </a:lnTo>
                    <a:lnTo>
                      <a:pt x="864" y="703"/>
                    </a:lnTo>
                    <a:lnTo>
                      <a:pt x="807" y="677"/>
                    </a:lnTo>
                    <a:lnTo>
                      <a:pt x="775" y="705"/>
                    </a:lnTo>
                    <a:lnTo>
                      <a:pt x="827" y="739"/>
                    </a:lnTo>
                    <a:lnTo>
                      <a:pt x="603" y="1064"/>
                    </a:lnTo>
                    <a:lnTo>
                      <a:pt x="561" y="1091"/>
                    </a:lnTo>
                    <a:lnTo>
                      <a:pt x="548" y="1074"/>
                    </a:lnTo>
                    <a:lnTo>
                      <a:pt x="546" y="1062"/>
                    </a:lnTo>
                    <a:lnTo>
                      <a:pt x="486" y="1069"/>
                    </a:lnTo>
                    <a:lnTo>
                      <a:pt x="489" y="1054"/>
                    </a:lnTo>
                    <a:lnTo>
                      <a:pt x="292" y="868"/>
                    </a:lnTo>
                    <a:lnTo>
                      <a:pt x="287" y="819"/>
                    </a:lnTo>
                    <a:lnTo>
                      <a:pt x="241" y="819"/>
                    </a:lnTo>
                    <a:lnTo>
                      <a:pt x="236" y="747"/>
                    </a:lnTo>
                    <a:lnTo>
                      <a:pt x="210" y="682"/>
                    </a:lnTo>
                    <a:lnTo>
                      <a:pt x="135" y="672"/>
                    </a:lnTo>
                    <a:lnTo>
                      <a:pt x="107" y="618"/>
                    </a:lnTo>
                    <a:lnTo>
                      <a:pt x="78" y="602"/>
                    </a:lnTo>
                    <a:lnTo>
                      <a:pt x="85" y="488"/>
                    </a:lnTo>
                    <a:lnTo>
                      <a:pt x="262" y="364"/>
                    </a:lnTo>
                    <a:lnTo>
                      <a:pt x="236" y="315"/>
                    </a:lnTo>
                    <a:lnTo>
                      <a:pt x="197" y="341"/>
                    </a:lnTo>
                    <a:lnTo>
                      <a:pt x="189" y="328"/>
                    </a:lnTo>
                    <a:lnTo>
                      <a:pt x="73" y="411"/>
                    </a:lnTo>
                    <a:lnTo>
                      <a:pt x="42" y="403"/>
                    </a:lnTo>
                    <a:lnTo>
                      <a:pt x="5" y="379"/>
                    </a:lnTo>
                    <a:lnTo>
                      <a:pt x="0" y="354"/>
                    </a:lnTo>
                    <a:lnTo>
                      <a:pt x="50" y="351"/>
                    </a:lnTo>
                    <a:lnTo>
                      <a:pt x="182" y="269"/>
                    </a:lnTo>
                    <a:lnTo>
                      <a:pt x="215" y="256"/>
                    </a:lnTo>
                    <a:lnTo>
                      <a:pt x="247" y="215"/>
                    </a:lnTo>
                    <a:lnTo>
                      <a:pt x="254" y="132"/>
                    </a:lnTo>
                    <a:lnTo>
                      <a:pt x="306" y="90"/>
                    </a:lnTo>
                    <a:lnTo>
                      <a:pt x="391" y="80"/>
                    </a:lnTo>
                    <a:lnTo>
                      <a:pt x="414" y="54"/>
                    </a:lnTo>
                    <a:lnTo>
                      <a:pt x="484" y="98"/>
                    </a:lnTo>
                    <a:lnTo>
                      <a:pt x="543" y="90"/>
                    </a:lnTo>
                    <a:lnTo>
                      <a:pt x="558" y="75"/>
                    </a:lnTo>
                    <a:lnTo>
                      <a:pt x="621" y="82"/>
                    </a:lnTo>
                    <a:lnTo>
                      <a:pt x="638" y="98"/>
                    </a:lnTo>
                    <a:lnTo>
                      <a:pt x="706" y="33"/>
                    </a:lnTo>
                    <a:lnTo>
                      <a:pt x="812" y="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78562" name="Freeform 34"/>
              <p:cNvSpPr>
                <a:spLocks noChangeAspect="1"/>
              </p:cNvSpPr>
              <p:nvPr/>
            </p:nvSpPr>
            <p:spPr bwMode="auto">
              <a:xfrm>
                <a:off x="4164" y="1892"/>
                <a:ext cx="367" cy="289"/>
              </a:xfrm>
              <a:custGeom>
                <a:avLst/>
                <a:gdLst>
                  <a:gd name="T0" fmla="*/ 838 w 2035"/>
                  <a:gd name="T1" fmla="*/ 0 h 1604"/>
                  <a:gd name="T2" fmla="*/ 928 w 2035"/>
                  <a:gd name="T3" fmla="*/ 31 h 1604"/>
                  <a:gd name="T4" fmla="*/ 878 w 2035"/>
                  <a:gd name="T5" fmla="*/ 118 h 1604"/>
                  <a:gd name="T6" fmla="*/ 919 w 2035"/>
                  <a:gd name="T7" fmla="*/ 166 h 1604"/>
                  <a:gd name="T8" fmla="*/ 1056 w 2035"/>
                  <a:gd name="T9" fmla="*/ 215 h 1604"/>
                  <a:gd name="T10" fmla="*/ 1145 w 2035"/>
                  <a:gd name="T11" fmla="*/ 153 h 1604"/>
                  <a:gd name="T12" fmla="*/ 1417 w 2035"/>
                  <a:gd name="T13" fmla="*/ 250 h 1604"/>
                  <a:gd name="T14" fmla="*/ 1070 w 2035"/>
                  <a:gd name="T15" fmla="*/ 547 h 1604"/>
                  <a:gd name="T16" fmla="*/ 1030 w 2035"/>
                  <a:gd name="T17" fmla="*/ 580 h 1604"/>
                  <a:gd name="T18" fmla="*/ 1149 w 2035"/>
                  <a:gd name="T19" fmla="*/ 867 h 1604"/>
                  <a:gd name="T20" fmla="*/ 1743 w 2035"/>
                  <a:gd name="T21" fmla="*/ 774 h 1604"/>
                  <a:gd name="T22" fmla="*/ 1938 w 2035"/>
                  <a:gd name="T23" fmla="*/ 944 h 1604"/>
                  <a:gd name="T24" fmla="*/ 1895 w 2035"/>
                  <a:gd name="T25" fmla="*/ 1034 h 1604"/>
                  <a:gd name="T26" fmla="*/ 1827 w 2035"/>
                  <a:gd name="T27" fmla="*/ 1081 h 1604"/>
                  <a:gd name="T28" fmla="*/ 1789 w 2035"/>
                  <a:gd name="T29" fmla="*/ 1265 h 1604"/>
                  <a:gd name="T30" fmla="*/ 1919 w 2035"/>
                  <a:gd name="T31" fmla="*/ 1239 h 1604"/>
                  <a:gd name="T32" fmla="*/ 2010 w 2035"/>
                  <a:gd name="T33" fmla="*/ 1286 h 1604"/>
                  <a:gd name="T34" fmla="*/ 2035 w 2035"/>
                  <a:gd name="T35" fmla="*/ 1443 h 1604"/>
                  <a:gd name="T36" fmla="*/ 1726 w 2035"/>
                  <a:gd name="T37" fmla="*/ 1376 h 1604"/>
                  <a:gd name="T38" fmla="*/ 1549 w 2035"/>
                  <a:gd name="T39" fmla="*/ 1338 h 1604"/>
                  <a:gd name="T40" fmla="*/ 1380 w 2035"/>
                  <a:gd name="T41" fmla="*/ 1298 h 1604"/>
                  <a:gd name="T42" fmla="*/ 1030 w 2035"/>
                  <a:gd name="T43" fmla="*/ 1598 h 1604"/>
                  <a:gd name="T44" fmla="*/ 835 w 2035"/>
                  <a:gd name="T45" fmla="*/ 1540 h 1604"/>
                  <a:gd name="T46" fmla="*/ 657 w 2035"/>
                  <a:gd name="T47" fmla="*/ 1596 h 1604"/>
                  <a:gd name="T48" fmla="*/ 478 w 2035"/>
                  <a:gd name="T49" fmla="*/ 1571 h 1604"/>
                  <a:gd name="T50" fmla="*/ 400 w 2035"/>
                  <a:gd name="T51" fmla="*/ 1555 h 1604"/>
                  <a:gd name="T52" fmla="*/ 329 w 2035"/>
                  <a:gd name="T53" fmla="*/ 1522 h 1604"/>
                  <a:gd name="T54" fmla="*/ 279 w 2035"/>
                  <a:gd name="T55" fmla="*/ 1544 h 1604"/>
                  <a:gd name="T56" fmla="*/ 238 w 2035"/>
                  <a:gd name="T57" fmla="*/ 1453 h 1604"/>
                  <a:gd name="T58" fmla="*/ 254 w 2035"/>
                  <a:gd name="T59" fmla="*/ 1407 h 1604"/>
                  <a:gd name="T60" fmla="*/ 264 w 2035"/>
                  <a:gd name="T61" fmla="*/ 1291 h 1604"/>
                  <a:gd name="T62" fmla="*/ 184 w 2035"/>
                  <a:gd name="T63" fmla="*/ 1223 h 1604"/>
                  <a:gd name="T64" fmla="*/ 132 w 2035"/>
                  <a:gd name="T65" fmla="*/ 1129 h 1604"/>
                  <a:gd name="T66" fmla="*/ 46 w 2035"/>
                  <a:gd name="T67" fmla="*/ 1099 h 1604"/>
                  <a:gd name="T68" fmla="*/ 6 w 2035"/>
                  <a:gd name="T69" fmla="*/ 1083 h 1604"/>
                  <a:gd name="T70" fmla="*/ 17 w 2035"/>
                  <a:gd name="T71" fmla="*/ 964 h 1604"/>
                  <a:gd name="T72" fmla="*/ 86 w 2035"/>
                  <a:gd name="T73" fmla="*/ 940 h 1604"/>
                  <a:gd name="T74" fmla="*/ 101 w 2035"/>
                  <a:gd name="T75" fmla="*/ 967 h 1604"/>
                  <a:gd name="T76" fmla="*/ 365 w 2035"/>
                  <a:gd name="T77" fmla="*/ 618 h 1604"/>
                  <a:gd name="T78" fmla="*/ 344 w 2035"/>
                  <a:gd name="T79" fmla="*/ 554 h 1604"/>
                  <a:gd name="T80" fmla="*/ 455 w 2035"/>
                  <a:gd name="T81" fmla="*/ 547 h 1604"/>
                  <a:gd name="T82" fmla="*/ 506 w 2035"/>
                  <a:gd name="T83" fmla="*/ 551 h 1604"/>
                  <a:gd name="T84" fmla="*/ 515 w 2035"/>
                  <a:gd name="T85" fmla="*/ 504 h 1604"/>
                  <a:gd name="T86" fmla="*/ 418 w 2035"/>
                  <a:gd name="T87" fmla="*/ 300 h 1604"/>
                  <a:gd name="T88" fmla="*/ 644 w 2035"/>
                  <a:gd name="T89" fmla="*/ 26 h 1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035" h="1604">
                    <a:moveTo>
                      <a:pt x="644" y="26"/>
                    </a:moveTo>
                    <a:lnTo>
                      <a:pt x="838" y="0"/>
                    </a:lnTo>
                    <a:lnTo>
                      <a:pt x="896" y="6"/>
                    </a:lnTo>
                    <a:lnTo>
                      <a:pt x="928" y="31"/>
                    </a:lnTo>
                    <a:lnTo>
                      <a:pt x="929" y="63"/>
                    </a:lnTo>
                    <a:lnTo>
                      <a:pt x="878" y="118"/>
                    </a:lnTo>
                    <a:lnTo>
                      <a:pt x="892" y="155"/>
                    </a:lnTo>
                    <a:lnTo>
                      <a:pt x="919" y="166"/>
                    </a:lnTo>
                    <a:lnTo>
                      <a:pt x="952" y="247"/>
                    </a:lnTo>
                    <a:lnTo>
                      <a:pt x="1056" y="215"/>
                    </a:lnTo>
                    <a:lnTo>
                      <a:pt x="1080" y="159"/>
                    </a:lnTo>
                    <a:lnTo>
                      <a:pt x="1145" y="153"/>
                    </a:lnTo>
                    <a:lnTo>
                      <a:pt x="1182" y="37"/>
                    </a:lnTo>
                    <a:lnTo>
                      <a:pt x="1417" y="250"/>
                    </a:lnTo>
                    <a:lnTo>
                      <a:pt x="1181" y="591"/>
                    </a:lnTo>
                    <a:lnTo>
                      <a:pt x="1070" y="547"/>
                    </a:lnTo>
                    <a:lnTo>
                      <a:pt x="1021" y="547"/>
                    </a:lnTo>
                    <a:lnTo>
                      <a:pt x="1030" y="580"/>
                    </a:lnTo>
                    <a:lnTo>
                      <a:pt x="1124" y="739"/>
                    </a:lnTo>
                    <a:lnTo>
                      <a:pt x="1149" y="867"/>
                    </a:lnTo>
                    <a:lnTo>
                      <a:pt x="1453" y="825"/>
                    </a:lnTo>
                    <a:lnTo>
                      <a:pt x="1743" y="774"/>
                    </a:lnTo>
                    <a:lnTo>
                      <a:pt x="1923" y="873"/>
                    </a:lnTo>
                    <a:lnTo>
                      <a:pt x="1938" y="944"/>
                    </a:lnTo>
                    <a:lnTo>
                      <a:pt x="1930" y="1016"/>
                    </a:lnTo>
                    <a:lnTo>
                      <a:pt x="1895" y="1034"/>
                    </a:lnTo>
                    <a:lnTo>
                      <a:pt x="1882" y="1076"/>
                    </a:lnTo>
                    <a:lnTo>
                      <a:pt x="1827" y="1081"/>
                    </a:lnTo>
                    <a:lnTo>
                      <a:pt x="1835" y="1161"/>
                    </a:lnTo>
                    <a:lnTo>
                      <a:pt x="1789" y="1265"/>
                    </a:lnTo>
                    <a:lnTo>
                      <a:pt x="1867" y="1237"/>
                    </a:lnTo>
                    <a:lnTo>
                      <a:pt x="1919" y="1239"/>
                    </a:lnTo>
                    <a:lnTo>
                      <a:pt x="1977" y="1246"/>
                    </a:lnTo>
                    <a:lnTo>
                      <a:pt x="2010" y="1286"/>
                    </a:lnTo>
                    <a:lnTo>
                      <a:pt x="1999" y="1325"/>
                    </a:lnTo>
                    <a:lnTo>
                      <a:pt x="2035" y="1443"/>
                    </a:lnTo>
                    <a:lnTo>
                      <a:pt x="1908" y="1462"/>
                    </a:lnTo>
                    <a:lnTo>
                      <a:pt x="1726" y="1376"/>
                    </a:lnTo>
                    <a:lnTo>
                      <a:pt x="1599" y="1380"/>
                    </a:lnTo>
                    <a:lnTo>
                      <a:pt x="1549" y="1338"/>
                    </a:lnTo>
                    <a:lnTo>
                      <a:pt x="1435" y="1332"/>
                    </a:lnTo>
                    <a:lnTo>
                      <a:pt x="1380" y="1298"/>
                    </a:lnTo>
                    <a:lnTo>
                      <a:pt x="1090" y="1600"/>
                    </a:lnTo>
                    <a:lnTo>
                      <a:pt x="1030" y="1598"/>
                    </a:lnTo>
                    <a:lnTo>
                      <a:pt x="872" y="1542"/>
                    </a:lnTo>
                    <a:lnTo>
                      <a:pt x="835" y="1540"/>
                    </a:lnTo>
                    <a:lnTo>
                      <a:pt x="762" y="1604"/>
                    </a:lnTo>
                    <a:lnTo>
                      <a:pt x="657" y="1596"/>
                    </a:lnTo>
                    <a:lnTo>
                      <a:pt x="581" y="1569"/>
                    </a:lnTo>
                    <a:lnTo>
                      <a:pt x="478" y="1571"/>
                    </a:lnTo>
                    <a:lnTo>
                      <a:pt x="418" y="1571"/>
                    </a:lnTo>
                    <a:lnTo>
                      <a:pt x="400" y="1555"/>
                    </a:lnTo>
                    <a:lnTo>
                      <a:pt x="355" y="1552"/>
                    </a:lnTo>
                    <a:lnTo>
                      <a:pt x="329" y="1522"/>
                    </a:lnTo>
                    <a:lnTo>
                      <a:pt x="311" y="1538"/>
                    </a:lnTo>
                    <a:lnTo>
                      <a:pt x="279" y="1544"/>
                    </a:lnTo>
                    <a:lnTo>
                      <a:pt x="221" y="1487"/>
                    </a:lnTo>
                    <a:lnTo>
                      <a:pt x="238" y="1453"/>
                    </a:lnTo>
                    <a:lnTo>
                      <a:pt x="221" y="1425"/>
                    </a:lnTo>
                    <a:lnTo>
                      <a:pt x="254" y="1407"/>
                    </a:lnTo>
                    <a:lnTo>
                      <a:pt x="242" y="1351"/>
                    </a:lnTo>
                    <a:lnTo>
                      <a:pt x="264" y="1291"/>
                    </a:lnTo>
                    <a:lnTo>
                      <a:pt x="253" y="1250"/>
                    </a:lnTo>
                    <a:lnTo>
                      <a:pt x="184" y="1223"/>
                    </a:lnTo>
                    <a:lnTo>
                      <a:pt x="149" y="1185"/>
                    </a:lnTo>
                    <a:lnTo>
                      <a:pt x="132" y="1129"/>
                    </a:lnTo>
                    <a:lnTo>
                      <a:pt x="74" y="1120"/>
                    </a:lnTo>
                    <a:lnTo>
                      <a:pt x="46" y="1099"/>
                    </a:lnTo>
                    <a:lnTo>
                      <a:pt x="19" y="1118"/>
                    </a:lnTo>
                    <a:lnTo>
                      <a:pt x="6" y="1083"/>
                    </a:lnTo>
                    <a:lnTo>
                      <a:pt x="0" y="1012"/>
                    </a:lnTo>
                    <a:lnTo>
                      <a:pt x="17" y="964"/>
                    </a:lnTo>
                    <a:lnTo>
                      <a:pt x="24" y="946"/>
                    </a:lnTo>
                    <a:lnTo>
                      <a:pt x="86" y="940"/>
                    </a:lnTo>
                    <a:lnTo>
                      <a:pt x="86" y="949"/>
                    </a:lnTo>
                    <a:lnTo>
                      <a:pt x="101" y="967"/>
                    </a:lnTo>
                    <a:lnTo>
                      <a:pt x="139" y="944"/>
                    </a:lnTo>
                    <a:lnTo>
                      <a:pt x="365" y="618"/>
                    </a:lnTo>
                    <a:lnTo>
                      <a:pt x="316" y="583"/>
                    </a:lnTo>
                    <a:lnTo>
                      <a:pt x="344" y="554"/>
                    </a:lnTo>
                    <a:lnTo>
                      <a:pt x="401" y="579"/>
                    </a:lnTo>
                    <a:lnTo>
                      <a:pt x="455" y="547"/>
                    </a:lnTo>
                    <a:lnTo>
                      <a:pt x="480" y="564"/>
                    </a:lnTo>
                    <a:lnTo>
                      <a:pt x="506" y="551"/>
                    </a:lnTo>
                    <a:lnTo>
                      <a:pt x="495" y="514"/>
                    </a:lnTo>
                    <a:lnTo>
                      <a:pt x="515" y="504"/>
                    </a:lnTo>
                    <a:lnTo>
                      <a:pt x="608" y="365"/>
                    </a:lnTo>
                    <a:lnTo>
                      <a:pt x="418" y="300"/>
                    </a:lnTo>
                    <a:lnTo>
                      <a:pt x="608" y="164"/>
                    </a:lnTo>
                    <a:lnTo>
                      <a:pt x="644" y="26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78563" name="Freeform 35"/>
              <p:cNvSpPr>
                <a:spLocks noChangeAspect="1"/>
              </p:cNvSpPr>
              <p:nvPr/>
            </p:nvSpPr>
            <p:spPr bwMode="auto">
              <a:xfrm>
                <a:off x="4249" y="2126"/>
                <a:ext cx="285" cy="257"/>
              </a:xfrm>
              <a:custGeom>
                <a:avLst/>
                <a:gdLst>
                  <a:gd name="T0" fmla="*/ 4 w 1577"/>
                  <a:gd name="T1" fmla="*/ 271 h 1426"/>
                  <a:gd name="T2" fmla="*/ 104 w 1577"/>
                  <a:gd name="T3" fmla="*/ 270 h 1426"/>
                  <a:gd name="T4" fmla="*/ 181 w 1577"/>
                  <a:gd name="T5" fmla="*/ 297 h 1426"/>
                  <a:gd name="T6" fmla="*/ 284 w 1577"/>
                  <a:gd name="T7" fmla="*/ 305 h 1426"/>
                  <a:gd name="T8" fmla="*/ 359 w 1577"/>
                  <a:gd name="T9" fmla="*/ 241 h 1426"/>
                  <a:gd name="T10" fmla="*/ 395 w 1577"/>
                  <a:gd name="T11" fmla="*/ 243 h 1426"/>
                  <a:gd name="T12" fmla="*/ 552 w 1577"/>
                  <a:gd name="T13" fmla="*/ 298 h 1426"/>
                  <a:gd name="T14" fmla="*/ 614 w 1577"/>
                  <a:gd name="T15" fmla="*/ 301 h 1426"/>
                  <a:gd name="T16" fmla="*/ 903 w 1577"/>
                  <a:gd name="T17" fmla="*/ 0 h 1426"/>
                  <a:gd name="T18" fmla="*/ 959 w 1577"/>
                  <a:gd name="T19" fmla="*/ 33 h 1426"/>
                  <a:gd name="T20" fmla="*/ 1073 w 1577"/>
                  <a:gd name="T21" fmla="*/ 39 h 1426"/>
                  <a:gd name="T22" fmla="*/ 1123 w 1577"/>
                  <a:gd name="T23" fmla="*/ 81 h 1426"/>
                  <a:gd name="T24" fmla="*/ 1248 w 1577"/>
                  <a:gd name="T25" fmla="*/ 78 h 1426"/>
                  <a:gd name="T26" fmla="*/ 1431 w 1577"/>
                  <a:gd name="T27" fmla="*/ 162 h 1426"/>
                  <a:gd name="T28" fmla="*/ 1559 w 1577"/>
                  <a:gd name="T29" fmla="*/ 144 h 1426"/>
                  <a:gd name="T30" fmla="*/ 1549 w 1577"/>
                  <a:gd name="T31" fmla="*/ 209 h 1426"/>
                  <a:gd name="T32" fmla="*/ 1577 w 1577"/>
                  <a:gd name="T33" fmla="*/ 243 h 1426"/>
                  <a:gd name="T34" fmla="*/ 1340 w 1577"/>
                  <a:gd name="T35" fmla="*/ 504 h 1426"/>
                  <a:gd name="T36" fmla="*/ 1286 w 1577"/>
                  <a:gd name="T37" fmla="*/ 515 h 1426"/>
                  <a:gd name="T38" fmla="*/ 1249 w 1577"/>
                  <a:gd name="T39" fmla="*/ 501 h 1426"/>
                  <a:gd name="T40" fmla="*/ 1222 w 1577"/>
                  <a:gd name="T41" fmla="*/ 418 h 1426"/>
                  <a:gd name="T42" fmla="*/ 1076 w 1577"/>
                  <a:gd name="T43" fmla="*/ 410 h 1426"/>
                  <a:gd name="T44" fmla="*/ 949 w 1577"/>
                  <a:gd name="T45" fmla="*/ 470 h 1426"/>
                  <a:gd name="T46" fmla="*/ 882 w 1577"/>
                  <a:gd name="T47" fmla="*/ 531 h 1426"/>
                  <a:gd name="T48" fmla="*/ 867 w 1577"/>
                  <a:gd name="T49" fmla="*/ 568 h 1426"/>
                  <a:gd name="T50" fmla="*/ 790 w 1577"/>
                  <a:gd name="T51" fmla="*/ 694 h 1426"/>
                  <a:gd name="T52" fmla="*/ 695 w 1577"/>
                  <a:gd name="T53" fmla="*/ 765 h 1426"/>
                  <a:gd name="T54" fmla="*/ 549 w 1577"/>
                  <a:gd name="T55" fmla="*/ 767 h 1426"/>
                  <a:gd name="T56" fmla="*/ 544 w 1577"/>
                  <a:gd name="T57" fmla="*/ 1105 h 1426"/>
                  <a:gd name="T58" fmla="*/ 552 w 1577"/>
                  <a:gd name="T59" fmla="*/ 1154 h 1426"/>
                  <a:gd name="T60" fmla="*/ 583 w 1577"/>
                  <a:gd name="T61" fmla="*/ 1170 h 1426"/>
                  <a:gd name="T62" fmla="*/ 583 w 1577"/>
                  <a:gd name="T63" fmla="*/ 1231 h 1426"/>
                  <a:gd name="T64" fmla="*/ 540 w 1577"/>
                  <a:gd name="T65" fmla="*/ 1233 h 1426"/>
                  <a:gd name="T66" fmla="*/ 534 w 1577"/>
                  <a:gd name="T67" fmla="*/ 1314 h 1426"/>
                  <a:gd name="T68" fmla="*/ 375 w 1577"/>
                  <a:gd name="T69" fmla="*/ 1426 h 1426"/>
                  <a:gd name="T70" fmla="*/ 300 w 1577"/>
                  <a:gd name="T71" fmla="*/ 1393 h 1426"/>
                  <a:gd name="T72" fmla="*/ 247 w 1577"/>
                  <a:gd name="T73" fmla="*/ 1395 h 1426"/>
                  <a:gd name="T74" fmla="*/ 211 w 1577"/>
                  <a:gd name="T75" fmla="*/ 1347 h 1426"/>
                  <a:gd name="T76" fmla="*/ 188 w 1577"/>
                  <a:gd name="T77" fmla="*/ 1371 h 1426"/>
                  <a:gd name="T78" fmla="*/ 139 w 1577"/>
                  <a:gd name="T79" fmla="*/ 1399 h 1426"/>
                  <a:gd name="T80" fmla="*/ 96 w 1577"/>
                  <a:gd name="T81" fmla="*/ 1398 h 1426"/>
                  <a:gd name="T82" fmla="*/ 95 w 1577"/>
                  <a:gd name="T83" fmla="*/ 1360 h 1426"/>
                  <a:gd name="T84" fmla="*/ 68 w 1577"/>
                  <a:gd name="T85" fmla="*/ 1322 h 1426"/>
                  <a:gd name="T86" fmla="*/ 110 w 1577"/>
                  <a:gd name="T87" fmla="*/ 1173 h 1426"/>
                  <a:gd name="T88" fmla="*/ 106 w 1577"/>
                  <a:gd name="T89" fmla="*/ 1123 h 1426"/>
                  <a:gd name="T90" fmla="*/ 75 w 1577"/>
                  <a:gd name="T91" fmla="*/ 1082 h 1426"/>
                  <a:gd name="T92" fmla="*/ 16 w 1577"/>
                  <a:gd name="T93" fmla="*/ 1046 h 1426"/>
                  <a:gd name="T94" fmla="*/ 97 w 1577"/>
                  <a:gd name="T95" fmla="*/ 794 h 1426"/>
                  <a:gd name="T96" fmla="*/ 142 w 1577"/>
                  <a:gd name="T97" fmla="*/ 684 h 1426"/>
                  <a:gd name="T98" fmla="*/ 200 w 1577"/>
                  <a:gd name="T99" fmla="*/ 618 h 1426"/>
                  <a:gd name="T100" fmla="*/ 187 w 1577"/>
                  <a:gd name="T101" fmla="*/ 609 h 1426"/>
                  <a:gd name="T102" fmla="*/ 161 w 1577"/>
                  <a:gd name="T103" fmla="*/ 587 h 1426"/>
                  <a:gd name="T104" fmla="*/ 166 w 1577"/>
                  <a:gd name="T105" fmla="*/ 568 h 1426"/>
                  <a:gd name="T106" fmla="*/ 207 w 1577"/>
                  <a:gd name="T107" fmla="*/ 485 h 1426"/>
                  <a:gd name="T108" fmla="*/ 168 w 1577"/>
                  <a:gd name="T109" fmla="*/ 482 h 1426"/>
                  <a:gd name="T110" fmla="*/ 149 w 1577"/>
                  <a:gd name="T111" fmla="*/ 499 h 1426"/>
                  <a:gd name="T112" fmla="*/ 114 w 1577"/>
                  <a:gd name="T113" fmla="*/ 489 h 1426"/>
                  <a:gd name="T114" fmla="*/ 64 w 1577"/>
                  <a:gd name="T115" fmla="*/ 459 h 1426"/>
                  <a:gd name="T116" fmla="*/ 0 w 1577"/>
                  <a:gd name="T117" fmla="*/ 331 h 1426"/>
                  <a:gd name="T118" fmla="*/ 4 w 1577"/>
                  <a:gd name="T119" fmla="*/ 271 h 1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77" h="1426">
                    <a:moveTo>
                      <a:pt x="4" y="271"/>
                    </a:moveTo>
                    <a:lnTo>
                      <a:pt x="104" y="270"/>
                    </a:lnTo>
                    <a:lnTo>
                      <a:pt x="181" y="297"/>
                    </a:lnTo>
                    <a:lnTo>
                      <a:pt x="284" y="305"/>
                    </a:lnTo>
                    <a:lnTo>
                      <a:pt x="359" y="241"/>
                    </a:lnTo>
                    <a:lnTo>
                      <a:pt x="395" y="243"/>
                    </a:lnTo>
                    <a:lnTo>
                      <a:pt x="552" y="298"/>
                    </a:lnTo>
                    <a:lnTo>
                      <a:pt x="614" y="301"/>
                    </a:lnTo>
                    <a:lnTo>
                      <a:pt x="903" y="0"/>
                    </a:lnTo>
                    <a:lnTo>
                      <a:pt x="959" y="33"/>
                    </a:lnTo>
                    <a:lnTo>
                      <a:pt x="1073" y="39"/>
                    </a:lnTo>
                    <a:lnTo>
                      <a:pt x="1123" y="81"/>
                    </a:lnTo>
                    <a:lnTo>
                      <a:pt x="1248" y="78"/>
                    </a:lnTo>
                    <a:lnTo>
                      <a:pt x="1431" y="162"/>
                    </a:lnTo>
                    <a:lnTo>
                      <a:pt x="1559" y="144"/>
                    </a:lnTo>
                    <a:lnTo>
                      <a:pt x="1549" y="209"/>
                    </a:lnTo>
                    <a:lnTo>
                      <a:pt x="1577" y="243"/>
                    </a:lnTo>
                    <a:lnTo>
                      <a:pt x="1340" y="504"/>
                    </a:lnTo>
                    <a:lnTo>
                      <a:pt x="1286" y="515"/>
                    </a:lnTo>
                    <a:lnTo>
                      <a:pt x="1249" y="501"/>
                    </a:lnTo>
                    <a:lnTo>
                      <a:pt x="1222" y="418"/>
                    </a:lnTo>
                    <a:lnTo>
                      <a:pt x="1076" y="410"/>
                    </a:lnTo>
                    <a:lnTo>
                      <a:pt x="949" y="470"/>
                    </a:lnTo>
                    <a:lnTo>
                      <a:pt x="882" y="531"/>
                    </a:lnTo>
                    <a:lnTo>
                      <a:pt x="867" y="568"/>
                    </a:lnTo>
                    <a:lnTo>
                      <a:pt x="790" y="694"/>
                    </a:lnTo>
                    <a:lnTo>
                      <a:pt x="695" y="765"/>
                    </a:lnTo>
                    <a:lnTo>
                      <a:pt x="549" y="767"/>
                    </a:lnTo>
                    <a:lnTo>
                      <a:pt x="544" y="1105"/>
                    </a:lnTo>
                    <a:lnTo>
                      <a:pt x="552" y="1154"/>
                    </a:lnTo>
                    <a:lnTo>
                      <a:pt x="583" y="1170"/>
                    </a:lnTo>
                    <a:lnTo>
                      <a:pt x="583" y="1231"/>
                    </a:lnTo>
                    <a:lnTo>
                      <a:pt x="540" y="1233"/>
                    </a:lnTo>
                    <a:lnTo>
                      <a:pt x="534" y="1314"/>
                    </a:lnTo>
                    <a:lnTo>
                      <a:pt x="375" y="1426"/>
                    </a:lnTo>
                    <a:lnTo>
                      <a:pt x="300" y="1393"/>
                    </a:lnTo>
                    <a:lnTo>
                      <a:pt x="247" y="1395"/>
                    </a:lnTo>
                    <a:lnTo>
                      <a:pt x="211" y="1347"/>
                    </a:lnTo>
                    <a:lnTo>
                      <a:pt x="188" y="1371"/>
                    </a:lnTo>
                    <a:lnTo>
                      <a:pt x="139" y="1399"/>
                    </a:lnTo>
                    <a:lnTo>
                      <a:pt x="96" y="1398"/>
                    </a:lnTo>
                    <a:lnTo>
                      <a:pt x="95" y="1360"/>
                    </a:lnTo>
                    <a:lnTo>
                      <a:pt x="68" y="1322"/>
                    </a:lnTo>
                    <a:lnTo>
                      <a:pt x="110" y="1173"/>
                    </a:lnTo>
                    <a:lnTo>
                      <a:pt x="106" y="1123"/>
                    </a:lnTo>
                    <a:lnTo>
                      <a:pt x="75" y="1082"/>
                    </a:lnTo>
                    <a:lnTo>
                      <a:pt x="16" y="1046"/>
                    </a:lnTo>
                    <a:lnTo>
                      <a:pt x="97" y="794"/>
                    </a:lnTo>
                    <a:lnTo>
                      <a:pt x="142" y="684"/>
                    </a:lnTo>
                    <a:lnTo>
                      <a:pt x="200" y="618"/>
                    </a:lnTo>
                    <a:lnTo>
                      <a:pt x="187" y="609"/>
                    </a:lnTo>
                    <a:lnTo>
                      <a:pt x="161" y="587"/>
                    </a:lnTo>
                    <a:lnTo>
                      <a:pt x="166" y="568"/>
                    </a:lnTo>
                    <a:lnTo>
                      <a:pt x="207" y="485"/>
                    </a:lnTo>
                    <a:lnTo>
                      <a:pt x="168" y="482"/>
                    </a:lnTo>
                    <a:lnTo>
                      <a:pt x="149" y="499"/>
                    </a:lnTo>
                    <a:lnTo>
                      <a:pt x="114" y="489"/>
                    </a:lnTo>
                    <a:lnTo>
                      <a:pt x="64" y="459"/>
                    </a:lnTo>
                    <a:lnTo>
                      <a:pt x="0" y="331"/>
                    </a:lnTo>
                    <a:lnTo>
                      <a:pt x="4" y="271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78564" name="Freeform 36"/>
              <p:cNvSpPr>
                <a:spLocks noChangeAspect="1"/>
              </p:cNvSpPr>
              <p:nvPr/>
            </p:nvSpPr>
            <p:spPr bwMode="auto">
              <a:xfrm>
                <a:off x="4194" y="2348"/>
                <a:ext cx="226" cy="371"/>
              </a:xfrm>
              <a:custGeom>
                <a:avLst/>
                <a:gdLst>
                  <a:gd name="T0" fmla="*/ 497 w 1255"/>
                  <a:gd name="T1" fmla="*/ 138 h 2054"/>
                  <a:gd name="T2" fmla="*/ 518 w 1255"/>
                  <a:gd name="T3" fmla="*/ 116 h 2054"/>
                  <a:gd name="T4" fmla="*/ 553 w 1255"/>
                  <a:gd name="T5" fmla="*/ 165 h 2054"/>
                  <a:gd name="T6" fmla="*/ 606 w 1255"/>
                  <a:gd name="T7" fmla="*/ 162 h 2054"/>
                  <a:gd name="T8" fmla="*/ 681 w 1255"/>
                  <a:gd name="T9" fmla="*/ 195 h 2054"/>
                  <a:gd name="T10" fmla="*/ 841 w 1255"/>
                  <a:gd name="T11" fmla="*/ 83 h 2054"/>
                  <a:gd name="T12" fmla="*/ 848 w 1255"/>
                  <a:gd name="T13" fmla="*/ 3 h 2054"/>
                  <a:gd name="T14" fmla="*/ 887 w 1255"/>
                  <a:gd name="T15" fmla="*/ 0 h 2054"/>
                  <a:gd name="T16" fmla="*/ 910 w 1255"/>
                  <a:gd name="T17" fmla="*/ 63 h 2054"/>
                  <a:gd name="T18" fmla="*/ 906 w 1255"/>
                  <a:gd name="T19" fmla="*/ 447 h 2054"/>
                  <a:gd name="T20" fmla="*/ 1001 w 1255"/>
                  <a:gd name="T21" fmla="*/ 642 h 2054"/>
                  <a:gd name="T22" fmla="*/ 1255 w 1255"/>
                  <a:gd name="T23" fmla="*/ 1055 h 2054"/>
                  <a:gd name="T24" fmla="*/ 1245 w 1255"/>
                  <a:gd name="T25" fmla="*/ 1075 h 2054"/>
                  <a:gd name="T26" fmla="*/ 1143 w 1255"/>
                  <a:gd name="T27" fmla="*/ 1136 h 2054"/>
                  <a:gd name="T28" fmla="*/ 1126 w 1255"/>
                  <a:gd name="T29" fmla="*/ 1207 h 2054"/>
                  <a:gd name="T30" fmla="*/ 1027 w 1255"/>
                  <a:gd name="T31" fmla="*/ 1291 h 2054"/>
                  <a:gd name="T32" fmla="*/ 877 w 1255"/>
                  <a:gd name="T33" fmla="*/ 1571 h 2054"/>
                  <a:gd name="T34" fmla="*/ 808 w 1255"/>
                  <a:gd name="T35" fmla="*/ 1583 h 2054"/>
                  <a:gd name="T36" fmla="*/ 812 w 1255"/>
                  <a:gd name="T37" fmla="*/ 1627 h 2054"/>
                  <a:gd name="T38" fmla="*/ 778 w 1255"/>
                  <a:gd name="T39" fmla="*/ 1642 h 2054"/>
                  <a:gd name="T40" fmla="*/ 779 w 1255"/>
                  <a:gd name="T41" fmla="*/ 1698 h 2054"/>
                  <a:gd name="T42" fmla="*/ 764 w 1255"/>
                  <a:gd name="T43" fmla="*/ 1703 h 2054"/>
                  <a:gd name="T44" fmla="*/ 767 w 1255"/>
                  <a:gd name="T45" fmla="*/ 1775 h 2054"/>
                  <a:gd name="T46" fmla="*/ 720 w 1255"/>
                  <a:gd name="T47" fmla="*/ 1799 h 2054"/>
                  <a:gd name="T48" fmla="*/ 711 w 1255"/>
                  <a:gd name="T49" fmla="*/ 1844 h 2054"/>
                  <a:gd name="T50" fmla="*/ 735 w 1255"/>
                  <a:gd name="T51" fmla="*/ 1886 h 2054"/>
                  <a:gd name="T52" fmla="*/ 684 w 1255"/>
                  <a:gd name="T53" fmla="*/ 2035 h 2054"/>
                  <a:gd name="T54" fmla="*/ 676 w 1255"/>
                  <a:gd name="T55" fmla="*/ 2054 h 2054"/>
                  <a:gd name="T56" fmla="*/ 637 w 1255"/>
                  <a:gd name="T57" fmla="*/ 2015 h 2054"/>
                  <a:gd name="T58" fmla="*/ 635 w 1255"/>
                  <a:gd name="T59" fmla="*/ 1832 h 2054"/>
                  <a:gd name="T60" fmla="*/ 550 w 1255"/>
                  <a:gd name="T61" fmla="*/ 1764 h 2054"/>
                  <a:gd name="T62" fmla="*/ 493 w 1255"/>
                  <a:gd name="T63" fmla="*/ 1823 h 2054"/>
                  <a:gd name="T64" fmla="*/ 426 w 1255"/>
                  <a:gd name="T65" fmla="*/ 1815 h 2054"/>
                  <a:gd name="T66" fmla="*/ 414 w 1255"/>
                  <a:gd name="T67" fmla="*/ 1729 h 2054"/>
                  <a:gd name="T68" fmla="*/ 165 w 1255"/>
                  <a:gd name="T69" fmla="*/ 1680 h 2054"/>
                  <a:gd name="T70" fmla="*/ 98 w 1255"/>
                  <a:gd name="T71" fmla="*/ 1577 h 2054"/>
                  <a:gd name="T72" fmla="*/ 41 w 1255"/>
                  <a:gd name="T73" fmla="*/ 1618 h 2054"/>
                  <a:gd name="T74" fmla="*/ 36 w 1255"/>
                  <a:gd name="T75" fmla="*/ 1559 h 2054"/>
                  <a:gd name="T76" fmla="*/ 21 w 1255"/>
                  <a:gd name="T77" fmla="*/ 1512 h 2054"/>
                  <a:gd name="T78" fmla="*/ 17 w 1255"/>
                  <a:gd name="T79" fmla="*/ 1451 h 2054"/>
                  <a:gd name="T80" fmla="*/ 31 w 1255"/>
                  <a:gd name="T81" fmla="*/ 1426 h 2054"/>
                  <a:gd name="T82" fmla="*/ 32 w 1255"/>
                  <a:gd name="T83" fmla="*/ 1351 h 2054"/>
                  <a:gd name="T84" fmla="*/ 46 w 1255"/>
                  <a:gd name="T85" fmla="*/ 1331 h 2054"/>
                  <a:gd name="T86" fmla="*/ 45 w 1255"/>
                  <a:gd name="T87" fmla="*/ 1313 h 2054"/>
                  <a:gd name="T88" fmla="*/ 0 w 1255"/>
                  <a:gd name="T89" fmla="*/ 1288 h 2054"/>
                  <a:gd name="T90" fmla="*/ 63 w 1255"/>
                  <a:gd name="T91" fmla="*/ 1095 h 2054"/>
                  <a:gd name="T92" fmla="*/ 497 w 1255"/>
                  <a:gd name="T93" fmla="*/ 138 h 20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55" h="2054">
                    <a:moveTo>
                      <a:pt x="497" y="138"/>
                    </a:moveTo>
                    <a:lnTo>
                      <a:pt x="518" y="116"/>
                    </a:lnTo>
                    <a:lnTo>
                      <a:pt x="553" y="165"/>
                    </a:lnTo>
                    <a:lnTo>
                      <a:pt x="606" y="162"/>
                    </a:lnTo>
                    <a:lnTo>
                      <a:pt x="681" y="195"/>
                    </a:lnTo>
                    <a:lnTo>
                      <a:pt x="841" y="83"/>
                    </a:lnTo>
                    <a:lnTo>
                      <a:pt x="848" y="3"/>
                    </a:lnTo>
                    <a:lnTo>
                      <a:pt x="887" y="0"/>
                    </a:lnTo>
                    <a:lnTo>
                      <a:pt x="910" y="63"/>
                    </a:lnTo>
                    <a:lnTo>
                      <a:pt x="906" y="447"/>
                    </a:lnTo>
                    <a:lnTo>
                      <a:pt x="1001" y="642"/>
                    </a:lnTo>
                    <a:lnTo>
                      <a:pt x="1255" y="1055"/>
                    </a:lnTo>
                    <a:lnTo>
                      <a:pt x="1245" y="1075"/>
                    </a:lnTo>
                    <a:lnTo>
                      <a:pt x="1143" y="1136"/>
                    </a:lnTo>
                    <a:lnTo>
                      <a:pt x="1126" y="1207"/>
                    </a:lnTo>
                    <a:lnTo>
                      <a:pt x="1027" y="1291"/>
                    </a:lnTo>
                    <a:lnTo>
                      <a:pt x="877" y="1571"/>
                    </a:lnTo>
                    <a:lnTo>
                      <a:pt x="808" y="1583"/>
                    </a:lnTo>
                    <a:lnTo>
                      <a:pt x="812" y="1627"/>
                    </a:lnTo>
                    <a:lnTo>
                      <a:pt x="778" y="1642"/>
                    </a:lnTo>
                    <a:lnTo>
                      <a:pt x="779" y="1698"/>
                    </a:lnTo>
                    <a:lnTo>
                      <a:pt x="764" y="1703"/>
                    </a:lnTo>
                    <a:lnTo>
                      <a:pt x="767" y="1775"/>
                    </a:lnTo>
                    <a:lnTo>
                      <a:pt x="720" y="1799"/>
                    </a:lnTo>
                    <a:lnTo>
                      <a:pt x="711" y="1844"/>
                    </a:lnTo>
                    <a:lnTo>
                      <a:pt x="735" y="1886"/>
                    </a:lnTo>
                    <a:lnTo>
                      <a:pt x="684" y="2035"/>
                    </a:lnTo>
                    <a:lnTo>
                      <a:pt x="676" y="2054"/>
                    </a:lnTo>
                    <a:lnTo>
                      <a:pt x="637" y="2015"/>
                    </a:lnTo>
                    <a:lnTo>
                      <a:pt x="635" y="1832"/>
                    </a:lnTo>
                    <a:lnTo>
                      <a:pt x="550" y="1764"/>
                    </a:lnTo>
                    <a:lnTo>
                      <a:pt x="493" y="1823"/>
                    </a:lnTo>
                    <a:lnTo>
                      <a:pt x="426" y="1815"/>
                    </a:lnTo>
                    <a:lnTo>
                      <a:pt x="414" y="1729"/>
                    </a:lnTo>
                    <a:lnTo>
                      <a:pt x="165" y="1680"/>
                    </a:lnTo>
                    <a:lnTo>
                      <a:pt x="98" y="1577"/>
                    </a:lnTo>
                    <a:lnTo>
                      <a:pt x="41" y="1618"/>
                    </a:lnTo>
                    <a:lnTo>
                      <a:pt x="36" y="1559"/>
                    </a:lnTo>
                    <a:lnTo>
                      <a:pt x="21" y="1512"/>
                    </a:lnTo>
                    <a:lnTo>
                      <a:pt x="17" y="1451"/>
                    </a:lnTo>
                    <a:lnTo>
                      <a:pt x="31" y="1426"/>
                    </a:lnTo>
                    <a:lnTo>
                      <a:pt x="32" y="1351"/>
                    </a:lnTo>
                    <a:lnTo>
                      <a:pt x="46" y="1331"/>
                    </a:lnTo>
                    <a:lnTo>
                      <a:pt x="45" y="1313"/>
                    </a:lnTo>
                    <a:lnTo>
                      <a:pt x="0" y="1288"/>
                    </a:lnTo>
                    <a:lnTo>
                      <a:pt x="63" y="1095"/>
                    </a:lnTo>
                    <a:lnTo>
                      <a:pt x="497" y="138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78565" name="Freeform 37"/>
              <p:cNvSpPr>
                <a:spLocks noChangeAspect="1"/>
              </p:cNvSpPr>
              <p:nvPr/>
            </p:nvSpPr>
            <p:spPr bwMode="auto">
              <a:xfrm>
                <a:off x="3626" y="1919"/>
                <a:ext cx="356" cy="397"/>
              </a:xfrm>
              <a:custGeom>
                <a:avLst/>
                <a:gdLst>
                  <a:gd name="T0" fmla="*/ 726 w 1979"/>
                  <a:gd name="T1" fmla="*/ 250 h 2200"/>
                  <a:gd name="T2" fmla="*/ 921 w 1979"/>
                  <a:gd name="T3" fmla="*/ 79 h 2200"/>
                  <a:gd name="T4" fmla="*/ 1041 w 1979"/>
                  <a:gd name="T5" fmla="*/ 74 h 2200"/>
                  <a:gd name="T6" fmla="*/ 1103 w 1979"/>
                  <a:gd name="T7" fmla="*/ 4 h 2200"/>
                  <a:gd name="T8" fmla="*/ 1329 w 1979"/>
                  <a:gd name="T9" fmla="*/ 0 h 2200"/>
                  <a:gd name="T10" fmla="*/ 1319 w 1979"/>
                  <a:gd name="T11" fmla="*/ 79 h 2200"/>
                  <a:gd name="T12" fmla="*/ 1347 w 1979"/>
                  <a:gd name="T13" fmla="*/ 180 h 2200"/>
                  <a:gd name="T14" fmla="*/ 1429 w 1979"/>
                  <a:gd name="T15" fmla="*/ 228 h 2200"/>
                  <a:gd name="T16" fmla="*/ 1516 w 1979"/>
                  <a:gd name="T17" fmla="*/ 269 h 2200"/>
                  <a:gd name="T18" fmla="*/ 1575 w 1979"/>
                  <a:gd name="T19" fmla="*/ 399 h 2200"/>
                  <a:gd name="T20" fmla="*/ 1584 w 1979"/>
                  <a:gd name="T21" fmla="*/ 484 h 2200"/>
                  <a:gd name="T22" fmla="*/ 1721 w 1979"/>
                  <a:gd name="T23" fmla="*/ 708 h 2200"/>
                  <a:gd name="T24" fmla="*/ 1749 w 1979"/>
                  <a:gd name="T25" fmla="*/ 840 h 2200"/>
                  <a:gd name="T26" fmla="*/ 1731 w 1979"/>
                  <a:gd name="T27" fmla="*/ 900 h 2200"/>
                  <a:gd name="T28" fmla="*/ 1739 w 1979"/>
                  <a:gd name="T29" fmla="*/ 1014 h 2200"/>
                  <a:gd name="T30" fmla="*/ 1676 w 1979"/>
                  <a:gd name="T31" fmla="*/ 1071 h 2200"/>
                  <a:gd name="T32" fmla="*/ 1788 w 1979"/>
                  <a:gd name="T33" fmla="*/ 1250 h 2200"/>
                  <a:gd name="T34" fmla="*/ 1859 w 1979"/>
                  <a:gd name="T35" fmla="*/ 1247 h 2200"/>
                  <a:gd name="T36" fmla="*/ 1912 w 1979"/>
                  <a:gd name="T37" fmla="*/ 1290 h 2200"/>
                  <a:gd name="T38" fmla="*/ 1979 w 1979"/>
                  <a:gd name="T39" fmla="*/ 1320 h 2200"/>
                  <a:gd name="T40" fmla="*/ 1686 w 1979"/>
                  <a:gd name="T41" fmla="*/ 1925 h 2200"/>
                  <a:gd name="T42" fmla="*/ 1702 w 1979"/>
                  <a:gd name="T43" fmla="*/ 1961 h 2200"/>
                  <a:gd name="T44" fmla="*/ 1669 w 1979"/>
                  <a:gd name="T45" fmla="*/ 1992 h 2200"/>
                  <a:gd name="T46" fmla="*/ 1621 w 1979"/>
                  <a:gd name="T47" fmla="*/ 2005 h 2200"/>
                  <a:gd name="T48" fmla="*/ 1579 w 1979"/>
                  <a:gd name="T49" fmla="*/ 2055 h 2200"/>
                  <a:gd name="T50" fmla="*/ 1537 w 1979"/>
                  <a:gd name="T51" fmla="*/ 2075 h 2200"/>
                  <a:gd name="T52" fmla="*/ 1379 w 1979"/>
                  <a:gd name="T53" fmla="*/ 2140 h 2200"/>
                  <a:gd name="T54" fmla="*/ 1204 w 1979"/>
                  <a:gd name="T55" fmla="*/ 2129 h 2200"/>
                  <a:gd name="T56" fmla="*/ 1094 w 1979"/>
                  <a:gd name="T57" fmla="*/ 2163 h 2200"/>
                  <a:gd name="T58" fmla="*/ 1006 w 1979"/>
                  <a:gd name="T59" fmla="*/ 2115 h 2200"/>
                  <a:gd name="T60" fmla="*/ 802 w 1979"/>
                  <a:gd name="T61" fmla="*/ 2190 h 2200"/>
                  <a:gd name="T62" fmla="*/ 638 w 1979"/>
                  <a:gd name="T63" fmla="*/ 2038 h 2200"/>
                  <a:gd name="T64" fmla="*/ 472 w 1979"/>
                  <a:gd name="T65" fmla="*/ 2033 h 2200"/>
                  <a:gd name="T66" fmla="*/ 386 w 1979"/>
                  <a:gd name="T67" fmla="*/ 1982 h 2200"/>
                  <a:gd name="T68" fmla="*/ 273 w 1979"/>
                  <a:gd name="T69" fmla="*/ 1860 h 2200"/>
                  <a:gd name="T70" fmla="*/ 312 w 1979"/>
                  <a:gd name="T71" fmla="*/ 1745 h 2200"/>
                  <a:gd name="T72" fmla="*/ 369 w 1979"/>
                  <a:gd name="T73" fmla="*/ 1585 h 2200"/>
                  <a:gd name="T74" fmla="*/ 332 w 1979"/>
                  <a:gd name="T75" fmla="*/ 1497 h 2200"/>
                  <a:gd name="T76" fmla="*/ 262 w 1979"/>
                  <a:gd name="T77" fmla="*/ 1522 h 2200"/>
                  <a:gd name="T78" fmla="*/ 197 w 1979"/>
                  <a:gd name="T79" fmla="*/ 1444 h 2200"/>
                  <a:gd name="T80" fmla="*/ 146 w 1979"/>
                  <a:gd name="T81" fmla="*/ 1457 h 2200"/>
                  <a:gd name="T82" fmla="*/ 474 w 1979"/>
                  <a:gd name="T83" fmla="*/ 1195 h 2200"/>
                  <a:gd name="T84" fmla="*/ 596 w 1979"/>
                  <a:gd name="T85" fmla="*/ 1019 h 2200"/>
                  <a:gd name="T86" fmla="*/ 573 w 1979"/>
                  <a:gd name="T87" fmla="*/ 918 h 2200"/>
                  <a:gd name="T88" fmla="*/ 556 w 1979"/>
                  <a:gd name="T89" fmla="*/ 733 h 2200"/>
                  <a:gd name="T90" fmla="*/ 643 w 1979"/>
                  <a:gd name="T91" fmla="*/ 700 h 2200"/>
                  <a:gd name="T92" fmla="*/ 774 w 1979"/>
                  <a:gd name="T93" fmla="*/ 635 h 2200"/>
                  <a:gd name="T94" fmla="*/ 626 w 1979"/>
                  <a:gd name="T95" fmla="*/ 407 h 2200"/>
                  <a:gd name="T96" fmla="*/ 679 w 1979"/>
                  <a:gd name="T97" fmla="*/ 290 h 2200"/>
                  <a:gd name="T98" fmla="*/ 690 w 1979"/>
                  <a:gd name="T99" fmla="*/ 202 h 2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979" h="2200">
                    <a:moveTo>
                      <a:pt x="690" y="202"/>
                    </a:moveTo>
                    <a:lnTo>
                      <a:pt x="726" y="250"/>
                    </a:lnTo>
                    <a:lnTo>
                      <a:pt x="841" y="259"/>
                    </a:lnTo>
                    <a:lnTo>
                      <a:pt x="921" y="79"/>
                    </a:lnTo>
                    <a:lnTo>
                      <a:pt x="939" y="97"/>
                    </a:lnTo>
                    <a:lnTo>
                      <a:pt x="1041" y="74"/>
                    </a:lnTo>
                    <a:lnTo>
                      <a:pt x="1137" y="139"/>
                    </a:lnTo>
                    <a:lnTo>
                      <a:pt x="1103" y="4"/>
                    </a:lnTo>
                    <a:lnTo>
                      <a:pt x="1300" y="28"/>
                    </a:lnTo>
                    <a:lnTo>
                      <a:pt x="1329" y="0"/>
                    </a:lnTo>
                    <a:lnTo>
                      <a:pt x="1341" y="38"/>
                    </a:lnTo>
                    <a:lnTo>
                      <a:pt x="1319" y="79"/>
                    </a:lnTo>
                    <a:lnTo>
                      <a:pt x="1341" y="130"/>
                    </a:lnTo>
                    <a:lnTo>
                      <a:pt x="1347" y="180"/>
                    </a:lnTo>
                    <a:lnTo>
                      <a:pt x="1328" y="204"/>
                    </a:lnTo>
                    <a:lnTo>
                      <a:pt x="1429" y="228"/>
                    </a:lnTo>
                    <a:lnTo>
                      <a:pt x="1456" y="272"/>
                    </a:lnTo>
                    <a:lnTo>
                      <a:pt x="1516" y="269"/>
                    </a:lnTo>
                    <a:lnTo>
                      <a:pt x="1569" y="345"/>
                    </a:lnTo>
                    <a:lnTo>
                      <a:pt x="1575" y="399"/>
                    </a:lnTo>
                    <a:lnTo>
                      <a:pt x="1632" y="430"/>
                    </a:lnTo>
                    <a:lnTo>
                      <a:pt x="1584" y="484"/>
                    </a:lnTo>
                    <a:lnTo>
                      <a:pt x="1699" y="647"/>
                    </a:lnTo>
                    <a:lnTo>
                      <a:pt x="1721" y="708"/>
                    </a:lnTo>
                    <a:lnTo>
                      <a:pt x="1751" y="744"/>
                    </a:lnTo>
                    <a:lnTo>
                      <a:pt x="1749" y="840"/>
                    </a:lnTo>
                    <a:lnTo>
                      <a:pt x="1714" y="863"/>
                    </a:lnTo>
                    <a:lnTo>
                      <a:pt x="1731" y="900"/>
                    </a:lnTo>
                    <a:lnTo>
                      <a:pt x="1759" y="925"/>
                    </a:lnTo>
                    <a:lnTo>
                      <a:pt x="1739" y="1014"/>
                    </a:lnTo>
                    <a:lnTo>
                      <a:pt x="1691" y="1047"/>
                    </a:lnTo>
                    <a:lnTo>
                      <a:pt x="1676" y="1071"/>
                    </a:lnTo>
                    <a:lnTo>
                      <a:pt x="1651" y="1099"/>
                    </a:lnTo>
                    <a:lnTo>
                      <a:pt x="1788" y="1250"/>
                    </a:lnTo>
                    <a:lnTo>
                      <a:pt x="1827" y="1240"/>
                    </a:lnTo>
                    <a:lnTo>
                      <a:pt x="1859" y="1247"/>
                    </a:lnTo>
                    <a:lnTo>
                      <a:pt x="1900" y="1276"/>
                    </a:lnTo>
                    <a:lnTo>
                      <a:pt x="1912" y="1290"/>
                    </a:lnTo>
                    <a:lnTo>
                      <a:pt x="1957" y="1290"/>
                    </a:lnTo>
                    <a:lnTo>
                      <a:pt x="1979" y="1320"/>
                    </a:lnTo>
                    <a:lnTo>
                      <a:pt x="1694" y="1745"/>
                    </a:lnTo>
                    <a:lnTo>
                      <a:pt x="1686" y="1925"/>
                    </a:lnTo>
                    <a:lnTo>
                      <a:pt x="1699" y="1945"/>
                    </a:lnTo>
                    <a:lnTo>
                      <a:pt x="1702" y="1961"/>
                    </a:lnTo>
                    <a:lnTo>
                      <a:pt x="1672" y="1966"/>
                    </a:lnTo>
                    <a:lnTo>
                      <a:pt x="1669" y="1992"/>
                    </a:lnTo>
                    <a:lnTo>
                      <a:pt x="1627" y="1997"/>
                    </a:lnTo>
                    <a:lnTo>
                      <a:pt x="1621" y="2005"/>
                    </a:lnTo>
                    <a:lnTo>
                      <a:pt x="1578" y="2015"/>
                    </a:lnTo>
                    <a:lnTo>
                      <a:pt x="1579" y="2055"/>
                    </a:lnTo>
                    <a:lnTo>
                      <a:pt x="1554" y="2075"/>
                    </a:lnTo>
                    <a:lnTo>
                      <a:pt x="1537" y="2075"/>
                    </a:lnTo>
                    <a:lnTo>
                      <a:pt x="1449" y="2077"/>
                    </a:lnTo>
                    <a:lnTo>
                      <a:pt x="1379" y="2140"/>
                    </a:lnTo>
                    <a:lnTo>
                      <a:pt x="1269" y="2095"/>
                    </a:lnTo>
                    <a:lnTo>
                      <a:pt x="1204" y="2129"/>
                    </a:lnTo>
                    <a:lnTo>
                      <a:pt x="1124" y="2200"/>
                    </a:lnTo>
                    <a:lnTo>
                      <a:pt x="1094" y="2163"/>
                    </a:lnTo>
                    <a:lnTo>
                      <a:pt x="1066" y="2170"/>
                    </a:lnTo>
                    <a:lnTo>
                      <a:pt x="1006" y="2115"/>
                    </a:lnTo>
                    <a:lnTo>
                      <a:pt x="880" y="2115"/>
                    </a:lnTo>
                    <a:lnTo>
                      <a:pt x="802" y="2190"/>
                    </a:lnTo>
                    <a:lnTo>
                      <a:pt x="703" y="2155"/>
                    </a:lnTo>
                    <a:lnTo>
                      <a:pt x="638" y="2038"/>
                    </a:lnTo>
                    <a:lnTo>
                      <a:pt x="591" y="2015"/>
                    </a:lnTo>
                    <a:lnTo>
                      <a:pt x="472" y="2033"/>
                    </a:lnTo>
                    <a:lnTo>
                      <a:pt x="394" y="1998"/>
                    </a:lnTo>
                    <a:lnTo>
                      <a:pt x="386" y="1982"/>
                    </a:lnTo>
                    <a:lnTo>
                      <a:pt x="358" y="1875"/>
                    </a:lnTo>
                    <a:lnTo>
                      <a:pt x="273" y="1860"/>
                    </a:lnTo>
                    <a:lnTo>
                      <a:pt x="278" y="1834"/>
                    </a:lnTo>
                    <a:lnTo>
                      <a:pt x="312" y="1745"/>
                    </a:lnTo>
                    <a:lnTo>
                      <a:pt x="298" y="1695"/>
                    </a:lnTo>
                    <a:lnTo>
                      <a:pt x="369" y="1585"/>
                    </a:lnTo>
                    <a:lnTo>
                      <a:pt x="358" y="1530"/>
                    </a:lnTo>
                    <a:lnTo>
                      <a:pt x="332" y="1497"/>
                    </a:lnTo>
                    <a:lnTo>
                      <a:pt x="278" y="1500"/>
                    </a:lnTo>
                    <a:lnTo>
                      <a:pt x="262" y="1522"/>
                    </a:lnTo>
                    <a:lnTo>
                      <a:pt x="224" y="1463"/>
                    </a:lnTo>
                    <a:lnTo>
                      <a:pt x="197" y="1444"/>
                    </a:lnTo>
                    <a:lnTo>
                      <a:pt x="179" y="1468"/>
                    </a:lnTo>
                    <a:lnTo>
                      <a:pt x="146" y="1457"/>
                    </a:lnTo>
                    <a:lnTo>
                      <a:pt x="0" y="1421"/>
                    </a:lnTo>
                    <a:lnTo>
                      <a:pt x="474" y="1195"/>
                    </a:lnTo>
                    <a:lnTo>
                      <a:pt x="568" y="1020"/>
                    </a:lnTo>
                    <a:lnTo>
                      <a:pt x="596" y="1019"/>
                    </a:lnTo>
                    <a:lnTo>
                      <a:pt x="599" y="947"/>
                    </a:lnTo>
                    <a:lnTo>
                      <a:pt x="573" y="918"/>
                    </a:lnTo>
                    <a:lnTo>
                      <a:pt x="558" y="803"/>
                    </a:lnTo>
                    <a:lnTo>
                      <a:pt x="556" y="733"/>
                    </a:lnTo>
                    <a:lnTo>
                      <a:pt x="589" y="702"/>
                    </a:lnTo>
                    <a:lnTo>
                      <a:pt x="643" y="700"/>
                    </a:lnTo>
                    <a:lnTo>
                      <a:pt x="724" y="635"/>
                    </a:lnTo>
                    <a:lnTo>
                      <a:pt x="774" y="635"/>
                    </a:lnTo>
                    <a:lnTo>
                      <a:pt x="801" y="585"/>
                    </a:lnTo>
                    <a:lnTo>
                      <a:pt x="626" y="407"/>
                    </a:lnTo>
                    <a:lnTo>
                      <a:pt x="621" y="332"/>
                    </a:lnTo>
                    <a:lnTo>
                      <a:pt x="679" y="290"/>
                    </a:lnTo>
                    <a:lnTo>
                      <a:pt x="652" y="200"/>
                    </a:lnTo>
                    <a:lnTo>
                      <a:pt x="690" y="202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78566" name="Freeform 38"/>
              <p:cNvSpPr>
                <a:spLocks noChangeAspect="1"/>
              </p:cNvSpPr>
              <p:nvPr/>
            </p:nvSpPr>
            <p:spPr bwMode="auto">
              <a:xfrm>
                <a:off x="3679" y="2414"/>
                <a:ext cx="362" cy="311"/>
              </a:xfrm>
              <a:custGeom>
                <a:avLst/>
                <a:gdLst>
                  <a:gd name="T0" fmla="*/ 121 w 2006"/>
                  <a:gd name="T1" fmla="*/ 456 h 1725"/>
                  <a:gd name="T2" fmla="*/ 0 w 2006"/>
                  <a:gd name="T3" fmla="*/ 322 h 1725"/>
                  <a:gd name="T4" fmla="*/ 97 w 2006"/>
                  <a:gd name="T5" fmla="*/ 232 h 1725"/>
                  <a:gd name="T6" fmla="*/ 167 w 2006"/>
                  <a:gd name="T7" fmla="*/ 191 h 1725"/>
                  <a:gd name="T8" fmla="*/ 269 w 2006"/>
                  <a:gd name="T9" fmla="*/ 209 h 1725"/>
                  <a:gd name="T10" fmla="*/ 301 w 2006"/>
                  <a:gd name="T11" fmla="*/ 219 h 1725"/>
                  <a:gd name="T12" fmla="*/ 390 w 2006"/>
                  <a:gd name="T13" fmla="*/ 172 h 1725"/>
                  <a:gd name="T14" fmla="*/ 476 w 2006"/>
                  <a:gd name="T15" fmla="*/ 241 h 1725"/>
                  <a:gd name="T16" fmla="*/ 549 w 2006"/>
                  <a:gd name="T17" fmla="*/ 191 h 1725"/>
                  <a:gd name="T18" fmla="*/ 654 w 2006"/>
                  <a:gd name="T19" fmla="*/ 180 h 1725"/>
                  <a:gd name="T20" fmla="*/ 730 w 2006"/>
                  <a:gd name="T21" fmla="*/ 12 h 1725"/>
                  <a:gd name="T22" fmla="*/ 913 w 2006"/>
                  <a:gd name="T23" fmla="*/ 71 h 1725"/>
                  <a:gd name="T24" fmla="*/ 974 w 2006"/>
                  <a:gd name="T25" fmla="*/ 36 h 1725"/>
                  <a:gd name="T26" fmla="*/ 991 w 2006"/>
                  <a:gd name="T27" fmla="*/ 90 h 1725"/>
                  <a:gd name="T28" fmla="*/ 1168 w 2006"/>
                  <a:gd name="T29" fmla="*/ 142 h 1725"/>
                  <a:gd name="T30" fmla="*/ 1291 w 2006"/>
                  <a:gd name="T31" fmla="*/ 135 h 1725"/>
                  <a:gd name="T32" fmla="*/ 1364 w 2006"/>
                  <a:gd name="T33" fmla="*/ 213 h 1725"/>
                  <a:gd name="T34" fmla="*/ 1471 w 2006"/>
                  <a:gd name="T35" fmla="*/ 176 h 1725"/>
                  <a:gd name="T36" fmla="*/ 1579 w 2006"/>
                  <a:gd name="T37" fmla="*/ 127 h 1725"/>
                  <a:gd name="T38" fmla="*/ 1633 w 2006"/>
                  <a:gd name="T39" fmla="*/ 159 h 1725"/>
                  <a:gd name="T40" fmla="*/ 1684 w 2006"/>
                  <a:gd name="T41" fmla="*/ 144 h 1725"/>
                  <a:gd name="T42" fmla="*/ 1786 w 2006"/>
                  <a:gd name="T43" fmla="*/ 191 h 1725"/>
                  <a:gd name="T44" fmla="*/ 1864 w 2006"/>
                  <a:gd name="T45" fmla="*/ 152 h 1725"/>
                  <a:gd name="T46" fmla="*/ 1853 w 2006"/>
                  <a:gd name="T47" fmla="*/ 207 h 1725"/>
                  <a:gd name="T48" fmla="*/ 2006 w 2006"/>
                  <a:gd name="T49" fmla="*/ 278 h 1725"/>
                  <a:gd name="T50" fmla="*/ 1903 w 2006"/>
                  <a:gd name="T51" fmla="*/ 376 h 1725"/>
                  <a:gd name="T52" fmla="*/ 1803 w 2006"/>
                  <a:gd name="T53" fmla="*/ 510 h 1725"/>
                  <a:gd name="T54" fmla="*/ 1629 w 2006"/>
                  <a:gd name="T55" fmla="*/ 887 h 1725"/>
                  <a:gd name="T56" fmla="*/ 1640 w 2006"/>
                  <a:gd name="T57" fmla="*/ 1118 h 1725"/>
                  <a:gd name="T58" fmla="*/ 1590 w 2006"/>
                  <a:gd name="T59" fmla="*/ 1258 h 1725"/>
                  <a:gd name="T60" fmla="*/ 1479 w 2006"/>
                  <a:gd name="T61" fmla="*/ 1339 h 1725"/>
                  <a:gd name="T62" fmla="*/ 1301 w 2006"/>
                  <a:gd name="T63" fmla="*/ 1266 h 1725"/>
                  <a:gd name="T64" fmla="*/ 1183 w 2006"/>
                  <a:gd name="T65" fmla="*/ 1439 h 1725"/>
                  <a:gd name="T66" fmla="*/ 1080 w 2006"/>
                  <a:gd name="T67" fmla="*/ 1404 h 1725"/>
                  <a:gd name="T68" fmla="*/ 1006 w 2006"/>
                  <a:gd name="T69" fmla="*/ 1433 h 1725"/>
                  <a:gd name="T70" fmla="*/ 1062 w 2006"/>
                  <a:gd name="T71" fmla="*/ 1320 h 1725"/>
                  <a:gd name="T72" fmla="*/ 919 w 2006"/>
                  <a:gd name="T73" fmla="*/ 1415 h 1725"/>
                  <a:gd name="T74" fmla="*/ 799 w 2006"/>
                  <a:gd name="T75" fmla="*/ 1419 h 1725"/>
                  <a:gd name="T76" fmla="*/ 741 w 2006"/>
                  <a:gd name="T77" fmla="*/ 1516 h 1725"/>
                  <a:gd name="T78" fmla="*/ 447 w 2006"/>
                  <a:gd name="T79" fmla="*/ 1644 h 1725"/>
                  <a:gd name="T80" fmla="*/ 290 w 2006"/>
                  <a:gd name="T81" fmla="*/ 1705 h 1725"/>
                  <a:gd name="T82" fmla="*/ 312 w 2006"/>
                  <a:gd name="T83" fmla="*/ 1636 h 1725"/>
                  <a:gd name="T84" fmla="*/ 459 w 2006"/>
                  <a:gd name="T85" fmla="*/ 1559 h 1725"/>
                  <a:gd name="T86" fmla="*/ 519 w 2006"/>
                  <a:gd name="T87" fmla="*/ 1499 h 1725"/>
                  <a:gd name="T88" fmla="*/ 670 w 2006"/>
                  <a:gd name="T89" fmla="*/ 1327 h 1725"/>
                  <a:gd name="T90" fmla="*/ 700 w 2006"/>
                  <a:gd name="T91" fmla="*/ 1170 h 1725"/>
                  <a:gd name="T92" fmla="*/ 566 w 2006"/>
                  <a:gd name="T93" fmla="*/ 1092 h 1725"/>
                  <a:gd name="T94" fmla="*/ 571 w 2006"/>
                  <a:gd name="T95" fmla="*/ 1009 h 1725"/>
                  <a:gd name="T96" fmla="*/ 321 w 2006"/>
                  <a:gd name="T97" fmla="*/ 965 h 1725"/>
                  <a:gd name="T98" fmla="*/ 314 w 2006"/>
                  <a:gd name="T99" fmla="*/ 796 h 1725"/>
                  <a:gd name="T100" fmla="*/ 205 w 2006"/>
                  <a:gd name="T101" fmla="*/ 790 h 1725"/>
                  <a:gd name="T102" fmla="*/ 131 w 2006"/>
                  <a:gd name="T103" fmla="*/ 648 h 17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006" h="1725">
                    <a:moveTo>
                      <a:pt x="151" y="614"/>
                    </a:moveTo>
                    <a:lnTo>
                      <a:pt x="121" y="456"/>
                    </a:lnTo>
                    <a:lnTo>
                      <a:pt x="52" y="443"/>
                    </a:lnTo>
                    <a:lnTo>
                      <a:pt x="0" y="322"/>
                    </a:lnTo>
                    <a:lnTo>
                      <a:pt x="46" y="247"/>
                    </a:lnTo>
                    <a:lnTo>
                      <a:pt x="97" y="232"/>
                    </a:lnTo>
                    <a:lnTo>
                      <a:pt x="114" y="193"/>
                    </a:lnTo>
                    <a:lnTo>
                      <a:pt x="167" y="191"/>
                    </a:lnTo>
                    <a:lnTo>
                      <a:pt x="185" y="213"/>
                    </a:lnTo>
                    <a:lnTo>
                      <a:pt x="269" y="209"/>
                    </a:lnTo>
                    <a:lnTo>
                      <a:pt x="282" y="165"/>
                    </a:lnTo>
                    <a:lnTo>
                      <a:pt x="301" y="219"/>
                    </a:lnTo>
                    <a:lnTo>
                      <a:pt x="368" y="226"/>
                    </a:lnTo>
                    <a:lnTo>
                      <a:pt x="390" y="172"/>
                    </a:lnTo>
                    <a:lnTo>
                      <a:pt x="403" y="228"/>
                    </a:lnTo>
                    <a:lnTo>
                      <a:pt x="476" y="241"/>
                    </a:lnTo>
                    <a:lnTo>
                      <a:pt x="500" y="189"/>
                    </a:lnTo>
                    <a:lnTo>
                      <a:pt x="549" y="191"/>
                    </a:lnTo>
                    <a:lnTo>
                      <a:pt x="562" y="226"/>
                    </a:lnTo>
                    <a:lnTo>
                      <a:pt x="654" y="180"/>
                    </a:lnTo>
                    <a:lnTo>
                      <a:pt x="656" y="124"/>
                    </a:lnTo>
                    <a:lnTo>
                      <a:pt x="730" y="12"/>
                    </a:lnTo>
                    <a:lnTo>
                      <a:pt x="763" y="0"/>
                    </a:lnTo>
                    <a:lnTo>
                      <a:pt x="913" y="71"/>
                    </a:lnTo>
                    <a:lnTo>
                      <a:pt x="955" y="38"/>
                    </a:lnTo>
                    <a:lnTo>
                      <a:pt x="974" y="36"/>
                    </a:lnTo>
                    <a:lnTo>
                      <a:pt x="991" y="46"/>
                    </a:lnTo>
                    <a:lnTo>
                      <a:pt x="991" y="90"/>
                    </a:lnTo>
                    <a:lnTo>
                      <a:pt x="1153" y="105"/>
                    </a:lnTo>
                    <a:lnTo>
                      <a:pt x="1168" y="142"/>
                    </a:lnTo>
                    <a:lnTo>
                      <a:pt x="1232" y="155"/>
                    </a:lnTo>
                    <a:lnTo>
                      <a:pt x="1291" y="135"/>
                    </a:lnTo>
                    <a:lnTo>
                      <a:pt x="1364" y="135"/>
                    </a:lnTo>
                    <a:lnTo>
                      <a:pt x="1364" y="213"/>
                    </a:lnTo>
                    <a:lnTo>
                      <a:pt x="1446" y="165"/>
                    </a:lnTo>
                    <a:lnTo>
                      <a:pt x="1471" y="176"/>
                    </a:lnTo>
                    <a:lnTo>
                      <a:pt x="1504" y="129"/>
                    </a:lnTo>
                    <a:lnTo>
                      <a:pt x="1579" y="127"/>
                    </a:lnTo>
                    <a:lnTo>
                      <a:pt x="1613" y="152"/>
                    </a:lnTo>
                    <a:lnTo>
                      <a:pt x="1633" y="159"/>
                    </a:lnTo>
                    <a:lnTo>
                      <a:pt x="1648" y="138"/>
                    </a:lnTo>
                    <a:lnTo>
                      <a:pt x="1684" y="144"/>
                    </a:lnTo>
                    <a:lnTo>
                      <a:pt x="1758" y="189"/>
                    </a:lnTo>
                    <a:lnTo>
                      <a:pt x="1786" y="191"/>
                    </a:lnTo>
                    <a:lnTo>
                      <a:pt x="1818" y="146"/>
                    </a:lnTo>
                    <a:lnTo>
                      <a:pt x="1864" y="152"/>
                    </a:lnTo>
                    <a:lnTo>
                      <a:pt x="1864" y="193"/>
                    </a:lnTo>
                    <a:lnTo>
                      <a:pt x="1853" y="207"/>
                    </a:lnTo>
                    <a:lnTo>
                      <a:pt x="1864" y="238"/>
                    </a:lnTo>
                    <a:lnTo>
                      <a:pt x="2006" y="278"/>
                    </a:lnTo>
                    <a:lnTo>
                      <a:pt x="1934" y="370"/>
                    </a:lnTo>
                    <a:lnTo>
                      <a:pt x="1903" y="376"/>
                    </a:lnTo>
                    <a:lnTo>
                      <a:pt x="1889" y="435"/>
                    </a:lnTo>
                    <a:lnTo>
                      <a:pt x="1803" y="510"/>
                    </a:lnTo>
                    <a:lnTo>
                      <a:pt x="1640" y="850"/>
                    </a:lnTo>
                    <a:lnTo>
                      <a:pt x="1629" y="887"/>
                    </a:lnTo>
                    <a:lnTo>
                      <a:pt x="1657" y="917"/>
                    </a:lnTo>
                    <a:lnTo>
                      <a:pt x="1640" y="1118"/>
                    </a:lnTo>
                    <a:lnTo>
                      <a:pt x="1619" y="1139"/>
                    </a:lnTo>
                    <a:lnTo>
                      <a:pt x="1590" y="1258"/>
                    </a:lnTo>
                    <a:lnTo>
                      <a:pt x="1502" y="1295"/>
                    </a:lnTo>
                    <a:lnTo>
                      <a:pt x="1479" y="1339"/>
                    </a:lnTo>
                    <a:lnTo>
                      <a:pt x="1342" y="1266"/>
                    </a:lnTo>
                    <a:lnTo>
                      <a:pt x="1301" y="1266"/>
                    </a:lnTo>
                    <a:lnTo>
                      <a:pt x="1235" y="1430"/>
                    </a:lnTo>
                    <a:lnTo>
                      <a:pt x="1183" y="1439"/>
                    </a:lnTo>
                    <a:lnTo>
                      <a:pt x="1147" y="1395"/>
                    </a:lnTo>
                    <a:lnTo>
                      <a:pt x="1080" y="1404"/>
                    </a:lnTo>
                    <a:lnTo>
                      <a:pt x="1064" y="1430"/>
                    </a:lnTo>
                    <a:lnTo>
                      <a:pt x="1006" y="1433"/>
                    </a:lnTo>
                    <a:lnTo>
                      <a:pt x="1003" y="1396"/>
                    </a:lnTo>
                    <a:lnTo>
                      <a:pt x="1062" y="1320"/>
                    </a:lnTo>
                    <a:lnTo>
                      <a:pt x="986" y="1389"/>
                    </a:lnTo>
                    <a:lnTo>
                      <a:pt x="919" y="1415"/>
                    </a:lnTo>
                    <a:lnTo>
                      <a:pt x="875" y="1450"/>
                    </a:lnTo>
                    <a:lnTo>
                      <a:pt x="799" y="1419"/>
                    </a:lnTo>
                    <a:lnTo>
                      <a:pt x="730" y="1467"/>
                    </a:lnTo>
                    <a:lnTo>
                      <a:pt x="741" y="1516"/>
                    </a:lnTo>
                    <a:lnTo>
                      <a:pt x="537" y="1725"/>
                    </a:lnTo>
                    <a:lnTo>
                      <a:pt x="447" y="1644"/>
                    </a:lnTo>
                    <a:lnTo>
                      <a:pt x="340" y="1719"/>
                    </a:lnTo>
                    <a:lnTo>
                      <a:pt x="290" y="1705"/>
                    </a:lnTo>
                    <a:lnTo>
                      <a:pt x="282" y="1665"/>
                    </a:lnTo>
                    <a:lnTo>
                      <a:pt x="312" y="1636"/>
                    </a:lnTo>
                    <a:lnTo>
                      <a:pt x="388" y="1630"/>
                    </a:lnTo>
                    <a:lnTo>
                      <a:pt x="459" y="1559"/>
                    </a:lnTo>
                    <a:lnTo>
                      <a:pt x="470" y="1504"/>
                    </a:lnTo>
                    <a:lnTo>
                      <a:pt x="519" y="1499"/>
                    </a:lnTo>
                    <a:lnTo>
                      <a:pt x="629" y="1344"/>
                    </a:lnTo>
                    <a:lnTo>
                      <a:pt x="670" y="1327"/>
                    </a:lnTo>
                    <a:lnTo>
                      <a:pt x="715" y="1290"/>
                    </a:lnTo>
                    <a:lnTo>
                      <a:pt x="700" y="1170"/>
                    </a:lnTo>
                    <a:lnTo>
                      <a:pt x="681" y="1170"/>
                    </a:lnTo>
                    <a:lnTo>
                      <a:pt x="566" y="1092"/>
                    </a:lnTo>
                    <a:lnTo>
                      <a:pt x="627" y="1028"/>
                    </a:lnTo>
                    <a:lnTo>
                      <a:pt x="571" y="1009"/>
                    </a:lnTo>
                    <a:lnTo>
                      <a:pt x="445" y="1061"/>
                    </a:lnTo>
                    <a:lnTo>
                      <a:pt x="321" y="965"/>
                    </a:lnTo>
                    <a:lnTo>
                      <a:pt x="385" y="855"/>
                    </a:lnTo>
                    <a:lnTo>
                      <a:pt x="314" y="796"/>
                    </a:lnTo>
                    <a:lnTo>
                      <a:pt x="290" y="811"/>
                    </a:lnTo>
                    <a:lnTo>
                      <a:pt x="205" y="790"/>
                    </a:lnTo>
                    <a:lnTo>
                      <a:pt x="209" y="715"/>
                    </a:lnTo>
                    <a:lnTo>
                      <a:pt x="131" y="648"/>
                    </a:lnTo>
                    <a:lnTo>
                      <a:pt x="151" y="614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78567" name="Freeform 39"/>
              <p:cNvSpPr>
                <a:spLocks noChangeAspect="1"/>
              </p:cNvSpPr>
              <p:nvPr/>
            </p:nvSpPr>
            <p:spPr bwMode="auto">
              <a:xfrm>
                <a:off x="3966" y="2493"/>
                <a:ext cx="146" cy="175"/>
              </a:xfrm>
              <a:custGeom>
                <a:avLst/>
                <a:gdLst>
                  <a:gd name="T0" fmla="*/ 445 w 811"/>
                  <a:gd name="T1" fmla="*/ 77 h 970"/>
                  <a:gd name="T2" fmla="*/ 775 w 811"/>
                  <a:gd name="T3" fmla="*/ 263 h 970"/>
                  <a:gd name="T4" fmla="*/ 777 w 811"/>
                  <a:gd name="T5" fmla="*/ 285 h 970"/>
                  <a:gd name="T6" fmla="*/ 728 w 811"/>
                  <a:gd name="T7" fmla="*/ 342 h 970"/>
                  <a:gd name="T8" fmla="*/ 724 w 811"/>
                  <a:gd name="T9" fmla="*/ 405 h 970"/>
                  <a:gd name="T10" fmla="*/ 811 w 811"/>
                  <a:gd name="T11" fmla="*/ 409 h 970"/>
                  <a:gd name="T12" fmla="*/ 783 w 811"/>
                  <a:gd name="T13" fmla="*/ 451 h 970"/>
                  <a:gd name="T14" fmla="*/ 723 w 811"/>
                  <a:gd name="T15" fmla="*/ 470 h 970"/>
                  <a:gd name="T16" fmla="*/ 690 w 811"/>
                  <a:gd name="T17" fmla="*/ 565 h 970"/>
                  <a:gd name="T18" fmla="*/ 689 w 811"/>
                  <a:gd name="T19" fmla="*/ 613 h 970"/>
                  <a:gd name="T20" fmla="*/ 650 w 811"/>
                  <a:gd name="T21" fmla="*/ 623 h 970"/>
                  <a:gd name="T22" fmla="*/ 636 w 811"/>
                  <a:gd name="T23" fmla="*/ 650 h 970"/>
                  <a:gd name="T24" fmla="*/ 668 w 811"/>
                  <a:gd name="T25" fmla="*/ 677 h 970"/>
                  <a:gd name="T26" fmla="*/ 684 w 811"/>
                  <a:gd name="T27" fmla="*/ 719 h 970"/>
                  <a:gd name="T28" fmla="*/ 668 w 811"/>
                  <a:gd name="T29" fmla="*/ 726 h 970"/>
                  <a:gd name="T30" fmla="*/ 663 w 811"/>
                  <a:gd name="T31" fmla="*/ 778 h 970"/>
                  <a:gd name="T32" fmla="*/ 701 w 811"/>
                  <a:gd name="T33" fmla="*/ 783 h 970"/>
                  <a:gd name="T34" fmla="*/ 670 w 811"/>
                  <a:gd name="T35" fmla="*/ 869 h 970"/>
                  <a:gd name="T36" fmla="*/ 560 w 811"/>
                  <a:gd name="T37" fmla="*/ 843 h 970"/>
                  <a:gd name="T38" fmla="*/ 479 w 811"/>
                  <a:gd name="T39" fmla="*/ 895 h 970"/>
                  <a:gd name="T40" fmla="*/ 352 w 811"/>
                  <a:gd name="T41" fmla="*/ 867 h 970"/>
                  <a:gd name="T42" fmla="*/ 278 w 811"/>
                  <a:gd name="T43" fmla="*/ 902 h 970"/>
                  <a:gd name="T44" fmla="*/ 209 w 811"/>
                  <a:gd name="T45" fmla="*/ 865 h 970"/>
                  <a:gd name="T46" fmla="*/ 158 w 811"/>
                  <a:gd name="T47" fmla="*/ 874 h 970"/>
                  <a:gd name="T48" fmla="*/ 129 w 811"/>
                  <a:gd name="T49" fmla="*/ 847 h 970"/>
                  <a:gd name="T50" fmla="*/ 50 w 811"/>
                  <a:gd name="T51" fmla="*/ 970 h 970"/>
                  <a:gd name="T52" fmla="*/ 14 w 811"/>
                  <a:gd name="T53" fmla="*/ 962 h 970"/>
                  <a:gd name="T54" fmla="*/ 0 w 811"/>
                  <a:gd name="T55" fmla="*/ 821 h 970"/>
                  <a:gd name="T56" fmla="*/ 24 w 811"/>
                  <a:gd name="T57" fmla="*/ 704 h 970"/>
                  <a:gd name="T58" fmla="*/ 50 w 811"/>
                  <a:gd name="T59" fmla="*/ 680 h 970"/>
                  <a:gd name="T60" fmla="*/ 65 w 811"/>
                  <a:gd name="T61" fmla="*/ 477 h 970"/>
                  <a:gd name="T62" fmla="*/ 37 w 811"/>
                  <a:gd name="T63" fmla="*/ 450 h 970"/>
                  <a:gd name="T64" fmla="*/ 48 w 811"/>
                  <a:gd name="T65" fmla="*/ 416 h 970"/>
                  <a:gd name="T66" fmla="*/ 208 w 811"/>
                  <a:gd name="T67" fmla="*/ 72 h 970"/>
                  <a:gd name="T68" fmla="*/ 297 w 811"/>
                  <a:gd name="T69" fmla="*/ 0 h 970"/>
                  <a:gd name="T70" fmla="*/ 296 w 811"/>
                  <a:gd name="T71" fmla="*/ 14 h 970"/>
                  <a:gd name="T72" fmla="*/ 371 w 811"/>
                  <a:gd name="T73" fmla="*/ 91 h 970"/>
                  <a:gd name="T74" fmla="*/ 397 w 811"/>
                  <a:gd name="T75" fmla="*/ 93 h 970"/>
                  <a:gd name="T76" fmla="*/ 445 w 811"/>
                  <a:gd name="T77" fmla="*/ 77 h 9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11" h="970">
                    <a:moveTo>
                      <a:pt x="445" y="77"/>
                    </a:moveTo>
                    <a:lnTo>
                      <a:pt x="775" y="263"/>
                    </a:lnTo>
                    <a:lnTo>
                      <a:pt x="777" y="285"/>
                    </a:lnTo>
                    <a:lnTo>
                      <a:pt x="728" y="342"/>
                    </a:lnTo>
                    <a:lnTo>
                      <a:pt x="724" y="405"/>
                    </a:lnTo>
                    <a:lnTo>
                      <a:pt x="811" y="409"/>
                    </a:lnTo>
                    <a:lnTo>
                      <a:pt x="783" y="451"/>
                    </a:lnTo>
                    <a:lnTo>
                      <a:pt x="723" y="470"/>
                    </a:lnTo>
                    <a:lnTo>
                      <a:pt x="690" y="565"/>
                    </a:lnTo>
                    <a:lnTo>
                      <a:pt x="689" y="613"/>
                    </a:lnTo>
                    <a:lnTo>
                      <a:pt x="650" y="623"/>
                    </a:lnTo>
                    <a:lnTo>
                      <a:pt x="636" y="650"/>
                    </a:lnTo>
                    <a:lnTo>
                      <a:pt x="668" y="677"/>
                    </a:lnTo>
                    <a:lnTo>
                      <a:pt x="684" y="719"/>
                    </a:lnTo>
                    <a:lnTo>
                      <a:pt x="668" y="726"/>
                    </a:lnTo>
                    <a:lnTo>
                      <a:pt x="663" y="778"/>
                    </a:lnTo>
                    <a:lnTo>
                      <a:pt x="701" y="783"/>
                    </a:lnTo>
                    <a:lnTo>
                      <a:pt x="670" y="869"/>
                    </a:lnTo>
                    <a:lnTo>
                      <a:pt x="560" y="843"/>
                    </a:lnTo>
                    <a:lnTo>
                      <a:pt x="479" y="895"/>
                    </a:lnTo>
                    <a:lnTo>
                      <a:pt x="352" y="867"/>
                    </a:lnTo>
                    <a:lnTo>
                      <a:pt x="278" y="902"/>
                    </a:lnTo>
                    <a:lnTo>
                      <a:pt x="209" y="865"/>
                    </a:lnTo>
                    <a:lnTo>
                      <a:pt x="158" y="874"/>
                    </a:lnTo>
                    <a:lnTo>
                      <a:pt x="129" y="847"/>
                    </a:lnTo>
                    <a:lnTo>
                      <a:pt x="50" y="970"/>
                    </a:lnTo>
                    <a:lnTo>
                      <a:pt x="14" y="962"/>
                    </a:lnTo>
                    <a:lnTo>
                      <a:pt x="0" y="821"/>
                    </a:lnTo>
                    <a:lnTo>
                      <a:pt x="24" y="704"/>
                    </a:lnTo>
                    <a:lnTo>
                      <a:pt x="50" y="680"/>
                    </a:lnTo>
                    <a:lnTo>
                      <a:pt x="65" y="477"/>
                    </a:lnTo>
                    <a:lnTo>
                      <a:pt x="37" y="450"/>
                    </a:lnTo>
                    <a:lnTo>
                      <a:pt x="48" y="416"/>
                    </a:lnTo>
                    <a:lnTo>
                      <a:pt x="208" y="72"/>
                    </a:lnTo>
                    <a:lnTo>
                      <a:pt x="297" y="0"/>
                    </a:lnTo>
                    <a:lnTo>
                      <a:pt x="296" y="14"/>
                    </a:lnTo>
                    <a:lnTo>
                      <a:pt x="371" y="91"/>
                    </a:lnTo>
                    <a:lnTo>
                      <a:pt x="397" y="93"/>
                    </a:lnTo>
                    <a:lnTo>
                      <a:pt x="445" y="77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78568" name="Freeform 40"/>
              <p:cNvSpPr>
                <a:spLocks noChangeAspect="1"/>
              </p:cNvSpPr>
              <p:nvPr/>
            </p:nvSpPr>
            <p:spPr bwMode="auto">
              <a:xfrm>
                <a:off x="4080" y="2524"/>
                <a:ext cx="125" cy="140"/>
              </a:xfrm>
              <a:custGeom>
                <a:avLst/>
                <a:gdLst>
                  <a:gd name="T0" fmla="*/ 141 w 692"/>
                  <a:gd name="T1" fmla="*/ 90 h 779"/>
                  <a:gd name="T2" fmla="*/ 143 w 692"/>
                  <a:gd name="T3" fmla="*/ 114 h 779"/>
                  <a:gd name="T4" fmla="*/ 92 w 692"/>
                  <a:gd name="T5" fmla="*/ 172 h 779"/>
                  <a:gd name="T6" fmla="*/ 90 w 692"/>
                  <a:gd name="T7" fmla="*/ 236 h 779"/>
                  <a:gd name="T8" fmla="*/ 175 w 692"/>
                  <a:gd name="T9" fmla="*/ 238 h 779"/>
                  <a:gd name="T10" fmla="*/ 148 w 692"/>
                  <a:gd name="T11" fmla="*/ 280 h 779"/>
                  <a:gd name="T12" fmla="*/ 89 w 692"/>
                  <a:gd name="T13" fmla="*/ 299 h 779"/>
                  <a:gd name="T14" fmla="*/ 53 w 692"/>
                  <a:gd name="T15" fmla="*/ 403 h 779"/>
                  <a:gd name="T16" fmla="*/ 51 w 692"/>
                  <a:gd name="T17" fmla="*/ 442 h 779"/>
                  <a:gd name="T18" fmla="*/ 14 w 692"/>
                  <a:gd name="T19" fmla="*/ 451 h 779"/>
                  <a:gd name="T20" fmla="*/ 0 w 692"/>
                  <a:gd name="T21" fmla="*/ 479 h 779"/>
                  <a:gd name="T22" fmla="*/ 29 w 692"/>
                  <a:gd name="T23" fmla="*/ 502 h 779"/>
                  <a:gd name="T24" fmla="*/ 43 w 692"/>
                  <a:gd name="T25" fmla="*/ 523 h 779"/>
                  <a:gd name="T26" fmla="*/ 50 w 692"/>
                  <a:gd name="T27" fmla="*/ 548 h 779"/>
                  <a:gd name="T28" fmla="*/ 34 w 692"/>
                  <a:gd name="T29" fmla="*/ 557 h 779"/>
                  <a:gd name="T30" fmla="*/ 29 w 692"/>
                  <a:gd name="T31" fmla="*/ 607 h 779"/>
                  <a:gd name="T32" fmla="*/ 67 w 692"/>
                  <a:gd name="T33" fmla="*/ 611 h 779"/>
                  <a:gd name="T34" fmla="*/ 36 w 692"/>
                  <a:gd name="T35" fmla="*/ 694 h 779"/>
                  <a:gd name="T36" fmla="*/ 23 w 692"/>
                  <a:gd name="T37" fmla="*/ 732 h 779"/>
                  <a:gd name="T38" fmla="*/ 79 w 692"/>
                  <a:gd name="T39" fmla="*/ 727 h 779"/>
                  <a:gd name="T40" fmla="*/ 101 w 692"/>
                  <a:gd name="T41" fmla="*/ 761 h 779"/>
                  <a:gd name="T42" fmla="*/ 177 w 692"/>
                  <a:gd name="T43" fmla="*/ 779 h 779"/>
                  <a:gd name="T44" fmla="*/ 256 w 692"/>
                  <a:gd name="T45" fmla="*/ 722 h 779"/>
                  <a:gd name="T46" fmla="*/ 292 w 692"/>
                  <a:gd name="T47" fmla="*/ 773 h 779"/>
                  <a:gd name="T48" fmla="*/ 321 w 692"/>
                  <a:gd name="T49" fmla="*/ 768 h 779"/>
                  <a:gd name="T50" fmla="*/ 384 w 692"/>
                  <a:gd name="T51" fmla="*/ 713 h 779"/>
                  <a:gd name="T52" fmla="*/ 423 w 692"/>
                  <a:gd name="T53" fmla="*/ 779 h 779"/>
                  <a:gd name="T54" fmla="*/ 464 w 692"/>
                  <a:gd name="T55" fmla="*/ 770 h 779"/>
                  <a:gd name="T56" fmla="*/ 490 w 692"/>
                  <a:gd name="T57" fmla="*/ 713 h 779"/>
                  <a:gd name="T58" fmla="*/ 569 w 692"/>
                  <a:gd name="T59" fmla="*/ 727 h 779"/>
                  <a:gd name="T60" fmla="*/ 567 w 692"/>
                  <a:gd name="T61" fmla="*/ 627 h 779"/>
                  <a:gd name="T62" fmla="*/ 671 w 692"/>
                  <a:gd name="T63" fmla="*/ 646 h 779"/>
                  <a:gd name="T64" fmla="*/ 668 w 692"/>
                  <a:gd name="T65" fmla="*/ 590 h 779"/>
                  <a:gd name="T66" fmla="*/ 654 w 692"/>
                  <a:gd name="T67" fmla="*/ 545 h 779"/>
                  <a:gd name="T68" fmla="*/ 649 w 692"/>
                  <a:gd name="T69" fmla="*/ 481 h 779"/>
                  <a:gd name="T70" fmla="*/ 659 w 692"/>
                  <a:gd name="T71" fmla="*/ 458 h 779"/>
                  <a:gd name="T72" fmla="*/ 663 w 692"/>
                  <a:gd name="T73" fmla="*/ 384 h 779"/>
                  <a:gd name="T74" fmla="*/ 678 w 692"/>
                  <a:gd name="T75" fmla="*/ 359 h 779"/>
                  <a:gd name="T76" fmla="*/ 675 w 692"/>
                  <a:gd name="T77" fmla="*/ 342 h 779"/>
                  <a:gd name="T78" fmla="*/ 630 w 692"/>
                  <a:gd name="T79" fmla="*/ 318 h 779"/>
                  <a:gd name="T80" fmla="*/ 692 w 692"/>
                  <a:gd name="T81" fmla="*/ 130 h 779"/>
                  <a:gd name="T82" fmla="*/ 668 w 692"/>
                  <a:gd name="T83" fmla="*/ 125 h 779"/>
                  <a:gd name="T84" fmla="*/ 613 w 692"/>
                  <a:gd name="T85" fmla="*/ 100 h 779"/>
                  <a:gd name="T86" fmla="*/ 555 w 692"/>
                  <a:gd name="T87" fmla="*/ 93 h 779"/>
                  <a:gd name="T88" fmla="*/ 474 w 692"/>
                  <a:gd name="T89" fmla="*/ 30 h 779"/>
                  <a:gd name="T90" fmla="*/ 444 w 692"/>
                  <a:gd name="T91" fmla="*/ 35 h 779"/>
                  <a:gd name="T92" fmla="*/ 383 w 692"/>
                  <a:gd name="T93" fmla="*/ 5 h 779"/>
                  <a:gd name="T94" fmla="*/ 338 w 692"/>
                  <a:gd name="T95" fmla="*/ 25 h 779"/>
                  <a:gd name="T96" fmla="*/ 297 w 692"/>
                  <a:gd name="T97" fmla="*/ 0 h 779"/>
                  <a:gd name="T98" fmla="*/ 141 w 692"/>
                  <a:gd name="T99" fmla="*/ 90 h 7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92" h="779">
                    <a:moveTo>
                      <a:pt x="141" y="90"/>
                    </a:moveTo>
                    <a:lnTo>
                      <a:pt x="143" y="114"/>
                    </a:lnTo>
                    <a:lnTo>
                      <a:pt x="92" y="172"/>
                    </a:lnTo>
                    <a:lnTo>
                      <a:pt x="90" y="236"/>
                    </a:lnTo>
                    <a:lnTo>
                      <a:pt x="175" y="238"/>
                    </a:lnTo>
                    <a:lnTo>
                      <a:pt x="148" y="280"/>
                    </a:lnTo>
                    <a:lnTo>
                      <a:pt x="89" y="299"/>
                    </a:lnTo>
                    <a:lnTo>
                      <a:pt x="53" y="403"/>
                    </a:lnTo>
                    <a:lnTo>
                      <a:pt x="51" y="442"/>
                    </a:lnTo>
                    <a:lnTo>
                      <a:pt x="14" y="451"/>
                    </a:lnTo>
                    <a:lnTo>
                      <a:pt x="0" y="479"/>
                    </a:lnTo>
                    <a:lnTo>
                      <a:pt x="29" y="502"/>
                    </a:lnTo>
                    <a:lnTo>
                      <a:pt x="43" y="523"/>
                    </a:lnTo>
                    <a:lnTo>
                      <a:pt x="50" y="548"/>
                    </a:lnTo>
                    <a:lnTo>
                      <a:pt x="34" y="557"/>
                    </a:lnTo>
                    <a:lnTo>
                      <a:pt x="29" y="607"/>
                    </a:lnTo>
                    <a:lnTo>
                      <a:pt x="67" y="611"/>
                    </a:lnTo>
                    <a:lnTo>
                      <a:pt x="36" y="694"/>
                    </a:lnTo>
                    <a:lnTo>
                      <a:pt x="23" y="732"/>
                    </a:lnTo>
                    <a:lnTo>
                      <a:pt x="79" y="727"/>
                    </a:lnTo>
                    <a:lnTo>
                      <a:pt x="101" y="761"/>
                    </a:lnTo>
                    <a:lnTo>
                      <a:pt x="177" y="779"/>
                    </a:lnTo>
                    <a:lnTo>
                      <a:pt x="256" y="722"/>
                    </a:lnTo>
                    <a:lnTo>
                      <a:pt x="292" y="773"/>
                    </a:lnTo>
                    <a:lnTo>
                      <a:pt x="321" y="768"/>
                    </a:lnTo>
                    <a:lnTo>
                      <a:pt x="384" y="713"/>
                    </a:lnTo>
                    <a:lnTo>
                      <a:pt x="423" y="779"/>
                    </a:lnTo>
                    <a:lnTo>
                      <a:pt x="464" y="770"/>
                    </a:lnTo>
                    <a:lnTo>
                      <a:pt x="490" y="713"/>
                    </a:lnTo>
                    <a:lnTo>
                      <a:pt x="569" y="727"/>
                    </a:lnTo>
                    <a:lnTo>
                      <a:pt x="567" y="627"/>
                    </a:lnTo>
                    <a:lnTo>
                      <a:pt x="671" y="646"/>
                    </a:lnTo>
                    <a:lnTo>
                      <a:pt x="668" y="590"/>
                    </a:lnTo>
                    <a:lnTo>
                      <a:pt x="654" y="545"/>
                    </a:lnTo>
                    <a:lnTo>
                      <a:pt x="649" y="481"/>
                    </a:lnTo>
                    <a:lnTo>
                      <a:pt x="659" y="458"/>
                    </a:lnTo>
                    <a:lnTo>
                      <a:pt x="663" y="384"/>
                    </a:lnTo>
                    <a:lnTo>
                      <a:pt x="678" y="359"/>
                    </a:lnTo>
                    <a:lnTo>
                      <a:pt x="675" y="342"/>
                    </a:lnTo>
                    <a:lnTo>
                      <a:pt x="630" y="318"/>
                    </a:lnTo>
                    <a:lnTo>
                      <a:pt x="692" y="130"/>
                    </a:lnTo>
                    <a:lnTo>
                      <a:pt x="668" y="125"/>
                    </a:lnTo>
                    <a:lnTo>
                      <a:pt x="613" y="100"/>
                    </a:lnTo>
                    <a:lnTo>
                      <a:pt x="555" y="93"/>
                    </a:lnTo>
                    <a:lnTo>
                      <a:pt x="474" y="30"/>
                    </a:lnTo>
                    <a:lnTo>
                      <a:pt x="444" y="35"/>
                    </a:lnTo>
                    <a:lnTo>
                      <a:pt x="383" y="5"/>
                    </a:lnTo>
                    <a:lnTo>
                      <a:pt x="338" y="25"/>
                    </a:lnTo>
                    <a:lnTo>
                      <a:pt x="297" y="0"/>
                    </a:lnTo>
                    <a:lnTo>
                      <a:pt x="141" y="9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78569" name="Group 41"/>
          <p:cNvGrpSpPr>
            <a:grpSpLocks/>
          </p:cNvGrpSpPr>
          <p:nvPr/>
        </p:nvGrpSpPr>
        <p:grpSpPr bwMode="auto">
          <a:xfrm>
            <a:off x="7275513" y="2212975"/>
            <a:ext cx="1720850" cy="635000"/>
            <a:chOff x="4583" y="1394"/>
            <a:chExt cx="1084" cy="400"/>
          </a:xfrm>
        </p:grpSpPr>
        <p:sp>
          <p:nvSpPr>
            <p:cNvPr id="278570" name="Text Box 42"/>
            <p:cNvSpPr txBox="1">
              <a:spLocks noChangeArrowheads="1"/>
            </p:cNvSpPr>
            <p:nvPr/>
          </p:nvSpPr>
          <p:spPr bwMode="auto">
            <a:xfrm>
              <a:off x="4896" y="1394"/>
              <a:ext cx="77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Fortaleza</a:t>
              </a:r>
            </a:p>
          </p:txBody>
        </p:sp>
        <p:sp>
          <p:nvSpPr>
            <p:cNvPr id="278571" name="Freeform 43"/>
            <p:cNvSpPr>
              <a:spLocks/>
            </p:cNvSpPr>
            <p:nvPr/>
          </p:nvSpPr>
          <p:spPr bwMode="auto">
            <a:xfrm>
              <a:off x="4740" y="1483"/>
              <a:ext cx="900" cy="58"/>
            </a:xfrm>
            <a:custGeom>
              <a:avLst/>
              <a:gdLst>
                <a:gd name="T0" fmla="*/ 0 w 900"/>
                <a:gd name="T1" fmla="*/ 0 h 58"/>
                <a:gd name="T2" fmla="*/ 233 w 900"/>
                <a:gd name="T3" fmla="*/ 58 h 58"/>
                <a:gd name="T4" fmla="*/ 900 w 900"/>
                <a:gd name="T5" fmla="*/ 53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00" h="58">
                  <a:moveTo>
                    <a:pt x="0" y="0"/>
                  </a:moveTo>
                  <a:lnTo>
                    <a:pt x="233" y="58"/>
                  </a:lnTo>
                  <a:lnTo>
                    <a:pt x="900" y="53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78572" name="Group 44"/>
            <p:cNvGrpSpPr>
              <a:grpSpLocks/>
            </p:cNvGrpSpPr>
            <p:nvPr/>
          </p:nvGrpSpPr>
          <p:grpSpPr bwMode="auto">
            <a:xfrm>
              <a:off x="4583" y="1407"/>
              <a:ext cx="311" cy="387"/>
              <a:chOff x="4499" y="1407"/>
              <a:chExt cx="311" cy="387"/>
            </a:xfrm>
          </p:grpSpPr>
          <p:sp>
            <p:nvSpPr>
              <p:cNvPr id="278573" name="Freeform 45"/>
              <p:cNvSpPr>
                <a:spLocks noChangeAspect="1"/>
              </p:cNvSpPr>
              <p:nvPr/>
            </p:nvSpPr>
            <p:spPr bwMode="auto">
              <a:xfrm>
                <a:off x="4533" y="1427"/>
                <a:ext cx="64" cy="151"/>
              </a:xfrm>
              <a:custGeom>
                <a:avLst/>
                <a:gdLst>
                  <a:gd name="T0" fmla="*/ 241 w 351"/>
                  <a:gd name="T1" fmla="*/ 0 h 834"/>
                  <a:gd name="T2" fmla="*/ 297 w 351"/>
                  <a:gd name="T3" fmla="*/ 39 h 834"/>
                  <a:gd name="T4" fmla="*/ 351 w 351"/>
                  <a:gd name="T5" fmla="*/ 130 h 834"/>
                  <a:gd name="T6" fmla="*/ 345 w 351"/>
                  <a:gd name="T7" fmla="*/ 269 h 834"/>
                  <a:gd name="T8" fmla="*/ 317 w 351"/>
                  <a:gd name="T9" fmla="*/ 286 h 834"/>
                  <a:gd name="T10" fmla="*/ 294 w 351"/>
                  <a:gd name="T11" fmla="*/ 322 h 834"/>
                  <a:gd name="T12" fmla="*/ 300 w 351"/>
                  <a:gd name="T13" fmla="*/ 397 h 834"/>
                  <a:gd name="T14" fmla="*/ 273 w 351"/>
                  <a:gd name="T15" fmla="*/ 425 h 834"/>
                  <a:gd name="T16" fmla="*/ 264 w 351"/>
                  <a:gd name="T17" fmla="*/ 454 h 834"/>
                  <a:gd name="T18" fmla="*/ 297 w 351"/>
                  <a:gd name="T19" fmla="*/ 503 h 834"/>
                  <a:gd name="T20" fmla="*/ 249 w 351"/>
                  <a:gd name="T21" fmla="*/ 584 h 834"/>
                  <a:gd name="T22" fmla="*/ 258 w 351"/>
                  <a:gd name="T23" fmla="*/ 659 h 834"/>
                  <a:gd name="T24" fmla="*/ 201 w 351"/>
                  <a:gd name="T25" fmla="*/ 762 h 834"/>
                  <a:gd name="T26" fmla="*/ 163 w 351"/>
                  <a:gd name="T27" fmla="*/ 834 h 834"/>
                  <a:gd name="T28" fmla="*/ 139 w 351"/>
                  <a:gd name="T29" fmla="*/ 834 h 834"/>
                  <a:gd name="T30" fmla="*/ 114 w 351"/>
                  <a:gd name="T31" fmla="*/ 792 h 834"/>
                  <a:gd name="T32" fmla="*/ 17 w 351"/>
                  <a:gd name="T33" fmla="*/ 782 h 834"/>
                  <a:gd name="T34" fmla="*/ 0 w 351"/>
                  <a:gd name="T35" fmla="*/ 753 h 834"/>
                  <a:gd name="T36" fmla="*/ 28 w 351"/>
                  <a:gd name="T37" fmla="*/ 633 h 834"/>
                  <a:gd name="T38" fmla="*/ 125 w 351"/>
                  <a:gd name="T39" fmla="*/ 609 h 834"/>
                  <a:gd name="T40" fmla="*/ 133 w 351"/>
                  <a:gd name="T41" fmla="*/ 517 h 834"/>
                  <a:gd name="T42" fmla="*/ 153 w 351"/>
                  <a:gd name="T43" fmla="*/ 351 h 834"/>
                  <a:gd name="T44" fmla="*/ 241 w 351"/>
                  <a:gd name="T45" fmla="*/ 0 h 8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51" h="834">
                    <a:moveTo>
                      <a:pt x="241" y="0"/>
                    </a:moveTo>
                    <a:lnTo>
                      <a:pt x="297" y="39"/>
                    </a:lnTo>
                    <a:lnTo>
                      <a:pt x="351" y="130"/>
                    </a:lnTo>
                    <a:lnTo>
                      <a:pt x="345" y="269"/>
                    </a:lnTo>
                    <a:lnTo>
                      <a:pt x="317" y="286"/>
                    </a:lnTo>
                    <a:lnTo>
                      <a:pt x="294" y="322"/>
                    </a:lnTo>
                    <a:lnTo>
                      <a:pt x="300" y="397"/>
                    </a:lnTo>
                    <a:lnTo>
                      <a:pt x="273" y="425"/>
                    </a:lnTo>
                    <a:lnTo>
                      <a:pt x="264" y="454"/>
                    </a:lnTo>
                    <a:lnTo>
                      <a:pt x="297" y="503"/>
                    </a:lnTo>
                    <a:lnTo>
                      <a:pt x="249" y="584"/>
                    </a:lnTo>
                    <a:lnTo>
                      <a:pt x="258" y="659"/>
                    </a:lnTo>
                    <a:lnTo>
                      <a:pt x="201" y="762"/>
                    </a:lnTo>
                    <a:lnTo>
                      <a:pt x="163" y="834"/>
                    </a:lnTo>
                    <a:lnTo>
                      <a:pt x="139" y="834"/>
                    </a:lnTo>
                    <a:lnTo>
                      <a:pt x="114" y="792"/>
                    </a:lnTo>
                    <a:lnTo>
                      <a:pt x="17" y="782"/>
                    </a:lnTo>
                    <a:lnTo>
                      <a:pt x="0" y="753"/>
                    </a:lnTo>
                    <a:lnTo>
                      <a:pt x="28" y="633"/>
                    </a:lnTo>
                    <a:lnTo>
                      <a:pt x="125" y="609"/>
                    </a:lnTo>
                    <a:lnTo>
                      <a:pt x="133" y="517"/>
                    </a:lnTo>
                    <a:lnTo>
                      <a:pt x="153" y="351"/>
                    </a:lnTo>
                    <a:lnTo>
                      <a:pt x="241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78574" name="Freeform 46"/>
              <p:cNvSpPr>
                <a:spLocks noChangeAspect="1"/>
              </p:cNvSpPr>
              <p:nvPr/>
            </p:nvSpPr>
            <p:spPr bwMode="auto">
              <a:xfrm>
                <a:off x="4558" y="1532"/>
                <a:ext cx="117" cy="59"/>
              </a:xfrm>
              <a:custGeom>
                <a:avLst/>
                <a:gdLst>
                  <a:gd name="T0" fmla="*/ 0 w 644"/>
                  <a:gd name="T1" fmla="*/ 271 h 324"/>
                  <a:gd name="T2" fmla="*/ 224 w 644"/>
                  <a:gd name="T3" fmla="*/ 324 h 324"/>
                  <a:gd name="T4" fmla="*/ 296 w 644"/>
                  <a:gd name="T5" fmla="*/ 304 h 324"/>
                  <a:gd name="T6" fmla="*/ 624 w 644"/>
                  <a:gd name="T7" fmla="*/ 324 h 324"/>
                  <a:gd name="T8" fmla="*/ 644 w 644"/>
                  <a:gd name="T9" fmla="*/ 109 h 324"/>
                  <a:gd name="T10" fmla="*/ 531 w 644"/>
                  <a:gd name="T11" fmla="*/ 74 h 324"/>
                  <a:gd name="T12" fmla="*/ 447 w 644"/>
                  <a:gd name="T13" fmla="*/ 89 h 324"/>
                  <a:gd name="T14" fmla="*/ 380 w 644"/>
                  <a:gd name="T15" fmla="*/ 79 h 324"/>
                  <a:gd name="T16" fmla="*/ 319 w 644"/>
                  <a:gd name="T17" fmla="*/ 55 h 324"/>
                  <a:gd name="T18" fmla="*/ 263 w 644"/>
                  <a:gd name="T19" fmla="*/ 55 h 324"/>
                  <a:gd name="T20" fmla="*/ 217 w 644"/>
                  <a:gd name="T21" fmla="*/ 66 h 324"/>
                  <a:gd name="T22" fmla="*/ 112 w 644"/>
                  <a:gd name="T23" fmla="*/ 0 h 324"/>
                  <a:gd name="T24" fmla="*/ 119 w 644"/>
                  <a:gd name="T25" fmla="*/ 79 h 324"/>
                  <a:gd name="T26" fmla="*/ 22 w 644"/>
                  <a:gd name="T27" fmla="*/ 252 h 324"/>
                  <a:gd name="T28" fmla="*/ 2 w 644"/>
                  <a:gd name="T29" fmla="*/ 247 h 324"/>
                  <a:gd name="T30" fmla="*/ 0 w 644"/>
                  <a:gd name="T31" fmla="*/ 271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44" h="324">
                    <a:moveTo>
                      <a:pt x="0" y="271"/>
                    </a:moveTo>
                    <a:lnTo>
                      <a:pt x="224" y="324"/>
                    </a:lnTo>
                    <a:lnTo>
                      <a:pt x="296" y="304"/>
                    </a:lnTo>
                    <a:lnTo>
                      <a:pt x="624" y="324"/>
                    </a:lnTo>
                    <a:lnTo>
                      <a:pt x="644" y="109"/>
                    </a:lnTo>
                    <a:lnTo>
                      <a:pt x="531" y="74"/>
                    </a:lnTo>
                    <a:lnTo>
                      <a:pt x="447" y="89"/>
                    </a:lnTo>
                    <a:lnTo>
                      <a:pt x="380" y="79"/>
                    </a:lnTo>
                    <a:lnTo>
                      <a:pt x="319" y="55"/>
                    </a:lnTo>
                    <a:lnTo>
                      <a:pt x="263" y="55"/>
                    </a:lnTo>
                    <a:lnTo>
                      <a:pt x="217" y="66"/>
                    </a:lnTo>
                    <a:lnTo>
                      <a:pt x="112" y="0"/>
                    </a:lnTo>
                    <a:lnTo>
                      <a:pt x="119" y="79"/>
                    </a:lnTo>
                    <a:lnTo>
                      <a:pt x="22" y="252"/>
                    </a:lnTo>
                    <a:lnTo>
                      <a:pt x="2" y="247"/>
                    </a:lnTo>
                    <a:lnTo>
                      <a:pt x="0" y="271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78575" name="Freeform 47"/>
              <p:cNvSpPr>
                <a:spLocks noChangeAspect="1"/>
              </p:cNvSpPr>
              <p:nvPr/>
            </p:nvSpPr>
            <p:spPr bwMode="auto">
              <a:xfrm>
                <a:off x="4499" y="1424"/>
                <a:ext cx="77" cy="113"/>
              </a:xfrm>
              <a:custGeom>
                <a:avLst/>
                <a:gdLst>
                  <a:gd name="T0" fmla="*/ 0 w 430"/>
                  <a:gd name="T1" fmla="*/ 480 h 619"/>
                  <a:gd name="T2" fmla="*/ 75 w 430"/>
                  <a:gd name="T3" fmla="*/ 380 h 619"/>
                  <a:gd name="T4" fmla="*/ 123 w 430"/>
                  <a:gd name="T5" fmla="*/ 384 h 619"/>
                  <a:gd name="T6" fmla="*/ 134 w 430"/>
                  <a:gd name="T7" fmla="*/ 378 h 619"/>
                  <a:gd name="T8" fmla="*/ 136 w 430"/>
                  <a:gd name="T9" fmla="*/ 361 h 619"/>
                  <a:gd name="T10" fmla="*/ 123 w 430"/>
                  <a:gd name="T11" fmla="*/ 339 h 619"/>
                  <a:gd name="T12" fmla="*/ 128 w 430"/>
                  <a:gd name="T13" fmla="*/ 322 h 619"/>
                  <a:gd name="T14" fmla="*/ 187 w 430"/>
                  <a:gd name="T15" fmla="*/ 256 h 619"/>
                  <a:gd name="T16" fmla="*/ 161 w 430"/>
                  <a:gd name="T17" fmla="*/ 119 h 619"/>
                  <a:gd name="T18" fmla="*/ 170 w 430"/>
                  <a:gd name="T19" fmla="*/ 108 h 619"/>
                  <a:gd name="T20" fmla="*/ 205 w 430"/>
                  <a:gd name="T21" fmla="*/ 82 h 619"/>
                  <a:gd name="T22" fmla="*/ 258 w 430"/>
                  <a:gd name="T23" fmla="*/ 86 h 619"/>
                  <a:gd name="T24" fmla="*/ 337 w 430"/>
                  <a:gd name="T25" fmla="*/ 33 h 619"/>
                  <a:gd name="T26" fmla="*/ 408 w 430"/>
                  <a:gd name="T27" fmla="*/ 0 h 619"/>
                  <a:gd name="T28" fmla="*/ 430 w 430"/>
                  <a:gd name="T29" fmla="*/ 13 h 619"/>
                  <a:gd name="T30" fmla="*/ 347 w 430"/>
                  <a:gd name="T31" fmla="*/ 355 h 619"/>
                  <a:gd name="T32" fmla="*/ 325 w 430"/>
                  <a:gd name="T33" fmla="*/ 523 h 619"/>
                  <a:gd name="T34" fmla="*/ 317 w 430"/>
                  <a:gd name="T35" fmla="*/ 619 h 619"/>
                  <a:gd name="T36" fmla="*/ 208 w 430"/>
                  <a:gd name="T37" fmla="*/ 489 h 619"/>
                  <a:gd name="T38" fmla="*/ 141 w 430"/>
                  <a:gd name="T39" fmla="*/ 519 h 619"/>
                  <a:gd name="T40" fmla="*/ 99 w 430"/>
                  <a:gd name="T41" fmla="*/ 525 h 619"/>
                  <a:gd name="T42" fmla="*/ 78 w 430"/>
                  <a:gd name="T43" fmla="*/ 489 h 619"/>
                  <a:gd name="T44" fmla="*/ 53 w 430"/>
                  <a:gd name="T45" fmla="*/ 494 h 619"/>
                  <a:gd name="T46" fmla="*/ 30 w 430"/>
                  <a:gd name="T47" fmla="*/ 507 h 619"/>
                  <a:gd name="T48" fmla="*/ 6 w 430"/>
                  <a:gd name="T49" fmla="*/ 504 h 619"/>
                  <a:gd name="T50" fmla="*/ 0 w 430"/>
                  <a:gd name="T51" fmla="*/ 480 h 6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30" h="619">
                    <a:moveTo>
                      <a:pt x="0" y="480"/>
                    </a:moveTo>
                    <a:lnTo>
                      <a:pt x="75" y="380"/>
                    </a:lnTo>
                    <a:lnTo>
                      <a:pt x="123" y="384"/>
                    </a:lnTo>
                    <a:lnTo>
                      <a:pt x="134" y="378"/>
                    </a:lnTo>
                    <a:lnTo>
                      <a:pt x="136" y="361"/>
                    </a:lnTo>
                    <a:lnTo>
                      <a:pt x="123" y="339"/>
                    </a:lnTo>
                    <a:lnTo>
                      <a:pt x="128" y="322"/>
                    </a:lnTo>
                    <a:lnTo>
                      <a:pt x="187" y="256"/>
                    </a:lnTo>
                    <a:lnTo>
                      <a:pt x="161" y="119"/>
                    </a:lnTo>
                    <a:lnTo>
                      <a:pt x="170" y="108"/>
                    </a:lnTo>
                    <a:lnTo>
                      <a:pt x="205" y="82"/>
                    </a:lnTo>
                    <a:lnTo>
                      <a:pt x="258" y="86"/>
                    </a:lnTo>
                    <a:lnTo>
                      <a:pt x="337" y="33"/>
                    </a:lnTo>
                    <a:lnTo>
                      <a:pt x="408" y="0"/>
                    </a:lnTo>
                    <a:lnTo>
                      <a:pt x="430" y="13"/>
                    </a:lnTo>
                    <a:lnTo>
                      <a:pt x="347" y="355"/>
                    </a:lnTo>
                    <a:lnTo>
                      <a:pt x="325" y="523"/>
                    </a:lnTo>
                    <a:lnTo>
                      <a:pt x="317" y="619"/>
                    </a:lnTo>
                    <a:lnTo>
                      <a:pt x="208" y="489"/>
                    </a:lnTo>
                    <a:lnTo>
                      <a:pt x="141" y="519"/>
                    </a:lnTo>
                    <a:lnTo>
                      <a:pt x="99" y="525"/>
                    </a:lnTo>
                    <a:lnTo>
                      <a:pt x="78" y="489"/>
                    </a:lnTo>
                    <a:lnTo>
                      <a:pt x="53" y="494"/>
                    </a:lnTo>
                    <a:lnTo>
                      <a:pt x="30" y="507"/>
                    </a:lnTo>
                    <a:lnTo>
                      <a:pt x="6" y="504"/>
                    </a:lnTo>
                    <a:lnTo>
                      <a:pt x="0" y="48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78576" name="Freeform 48"/>
              <p:cNvSpPr>
                <a:spLocks noChangeAspect="1"/>
              </p:cNvSpPr>
              <p:nvPr/>
            </p:nvSpPr>
            <p:spPr bwMode="auto">
              <a:xfrm>
                <a:off x="4578" y="1407"/>
                <a:ext cx="187" cy="145"/>
              </a:xfrm>
              <a:custGeom>
                <a:avLst/>
                <a:gdLst>
                  <a:gd name="T0" fmla="*/ 1030 w 1030"/>
                  <a:gd name="T1" fmla="*/ 579 h 803"/>
                  <a:gd name="T2" fmla="*/ 986 w 1030"/>
                  <a:gd name="T3" fmla="*/ 633 h 803"/>
                  <a:gd name="T4" fmla="*/ 877 w 1030"/>
                  <a:gd name="T5" fmla="*/ 635 h 803"/>
                  <a:gd name="T6" fmla="*/ 788 w 1030"/>
                  <a:gd name="T7" fmla="*/ 582 h 803"/>
                  <a:gd name="T8" fmla="*/ 747 w 1030"/>
                  <a:gd name="T9" fmla="*/ 585 h 803"/>
                  <a:gd name="T10" fmla="*/ 683 w 1030"/>
                  <a:gd name="T11" fmla="*/ 642 h 803"/>
                  <a:gd name="T12" fmla="*/ 620 w 1030"/>
                  <a:gd name="T13" fmla="*/ 699 h 803"/>
                  <a:gd name="T14" fmla="*/ 552 w 1030"/>
                  <a:gd name="T15" fmla="*/ 758 h 803"/>
                  <a:gd name="T16" fmla="*/ 534 w 1030"/>
                  <a:gd name="T17" fmla="*/ 803 h 803"/>
                  <a:gd name="T18" fmla="*/ 468 w 1030"/>
                  <a:gd name="T19" fmla="*/ 782 h 803"/>
                  <a:gd name="T20" fmla="*/ 418 w 1030"/>
                  <a:gd name="T21" fmla="*/ 768 h 803"/>
                  <a:gd name="T22" fmla="*/ 343 w 1030"/>
                  <a:gd name="T23" fmla="*/ 781 h 803"/>
                  <a:gd name="T24" fmla="*/ 271 w 1030"/>
                  <a:gd name="T25" fmla="*/ 772 h 803"/>
                  <a:gd name="T26" fmla="*/ 212 w 1030"/>
                  <a:gd name="T27" fmla="*/ 748 h 803"/>
                  <a:gd name="T28" fmla="*/ 145 w 1030"/>
                  <a:gd name="T29" fmla="*/ 746 h 803"/>
                  <a:gd name="T30" fmla="*/ 104 w 1030"/>
                  <a:gd name="T31" fmla="*/ 761 h 803"/>
                  <a:gd name="T32" fmla="*/ 0 w 1030"/>
                  <a:gd name="T33" fmla="*/ 693 h 803"/>
                  <a:gd name="T34" fmla="*/ 44 w 1030"/>
                  <a:gd name="T35" fmla="*/ 612 h 803"/>
                  <a:gd name="T36" fmla="*/ 16 w 1030"/>
                  <a:gd name="T37" fmla="*/ 569 h 803"/>
                  <a:gd name="T38" fmla="*/ 21 w 1030"/>
                  <a:gd name="T39" fmla="*/ 537 h 803"/>
                  <a:gd name="T40" fmla="*/ 48 w 1030"/>
                  <a:gd name="T41" fmla="*/ 510 h 803"/>
                  <a:gd name="T42" fmla="*/ 44 w 1030"/>
                  <a:gd name="T43" fmla="*/ 436 h 803"/>
                  <a:gd name="T44" fmla="*/ 66 w 1030"/>
                  <a:gd name="T45" fmla="*/ 399 h 803"/>
                  <a:gd name="T46" fmla="*/ 139 w 1030"/>
                  <a:gd name="T47" fmla="*/ 353 h 803"/>
                  <a:gd name="T48" fmla="*/ 168 w 1030"/>
                  <a:gd name="T49" fmla="*/ 324 h 803"/>
                  <a:gd name="T50" fmla="*/ 188 w 1030"/>
                  <a:gd name="T51" fmla="*/ 325 h 803"/>
                  <a:gd name="T52" fmla="*/ 194 w 1030"/>
                  <a:gd name="T53" fmla="*/ 349 h 803"/>
                  <a:gd name="T54" fmla="*/ 222 w 1030"/>
                  <a:gd name="T55" fmla="*/ 307 h 803"/>
                  <a:gd name="T56" fmla="*/ 250 w 1030"/>
                  <a:gd name="T57" fmla="*/ 307 h 803"/>
                  <a:gd name="T58" fmla="*/ 274 w 1030"/>
                  <a:gd name="T59" fmla="*/ 316 h 803"/>
                  <a:gd name="T60" fmla="*/ 307 w 1030"/>
                  <a:gd name="T61" fmla="*/ 247 h 803"/>
                  <a:gd name="T62" fmla="*/ 414 w 1030"/>
                  <a:gd name="T63" fmla="*/ 161 h 803"/>
                  <a:gd name="T64" fmla="*/ 400 w 1030"/>
                  <a:gd name="T65" fmla="*/ 81 h 803"/>
                  <a:gd name="T66" fmla="*/ 388 w 1030"/>
                  <a:gd name="T67" fmla="*/ 66 h 803"/>
                  <a:gd name="T68" fmla="*/ 391 w 1030"/>
                  <a:gd name="T69" fmla="*/ 2 h 803"/>
                  <a:gd name="T70" fmla="*/ 450 w 1030"/>
                  <a:gd name="T71" fmla="*/ 0 h 803"/>
                  <a:gd name="T72" fmla="*/ 577 w 1030"/>
                  <a:gd name="T73" fmla="*/ 201 h 803"/>
                  <a:gd name="T74" fmla="*/ 760 w 1030"/>
                  <a:gd name="T75" fmla="*/ 361 h 803"/>
                  <a:gd name="T76" fmla="*/ 892 w 1030"/>
                  <a:gd name="T77" fmla="*/ 418 h 803"/>
                  <a:gd name="T78" fmla="*/ 994 w 1030"/>
                  <a:gd name="T79" fmla="*/ 543 h 803"/>
                  <a:gd name="T80" fmla="*/ 1030 w 1030"/>
                  <a:gd name="T81" fmla="*/ 579 h 8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30" h="803">
                    <a:moveTo>
                      <a:pt x="1030" y="579"/>
                    </a:moveTo>
                    <a:lnTo>
                      <a:pt x="986" y="633"/>
                    </a:lnTo>
                    <a:lnTo>
                      <a:pt x="877" y="635"/>
                    </a:lnTo>
                    <a:lnTo>
                      <a:pt x="788" y="582"/>
                    </a:lnTo>
                    <a:lnTo>
                      <a:pt x="747" y="585"/>
                    </a:lnTo>
                    <a:lnTo>
                      <a:pt x="683" y="642"/>
                    </a:lnTo>
                    <a:lnTo>
                      <a:pt x="620" y="699"/>
                    </a:lnTo>
                    <a:lnTo>
                      <a:pt x="552" y="758"/>
                    </a:lnTo>
                    <a:lnTo>
                      <a:pt x="534" y="803"/>
                    </a:lnTo>
                    <a:lnTo>
                      <a:pt x="468" y="782"/>
                    </a:lnTo>
                    <a:lnTo>
                      <a:pt x="418" y="768"/>
                    </a:lnTo>
                    <a:lnTo>
                      <a:pt x="343" y="781"/>
                    </a:lnTo>
                    <a:lnTo>
                      <a:pt x="271" y="772"/>
                    </a:lnTo>
                    <a:lnTo>
                      <a:pt x="212" y="748"/>
                    </a:lnTo>
                    <a:lnTo>
                      <a:pt x="145" y="746"/>
                    </a:lnTo>
                    <a:lnTo>
                      <a:pt x="104" y="761"/>
                    </a:lnTo>
                    <a:lnTo>
                      <a:pt x="0" y="693"/>
                    </a:lnTo>
                    <a:lnTo>
                      <a:pt x="44" y="612"/>
                    </a:lnTo>
                    <a:lnTo>
                      <a:pt x="16" y="569"/>
                    </a:lnTo>
                    <a:lnTo>
                      <a:pt x="21" y="537"/>
                    </a:lnTo>
                    <a:lnTo>
                      <a:pt x="48" y="510"/>
                    </a:lnTo>
                    <a:lnTo>
                      <a:pt x="44" y="436"/>
                    </a:lnTo>
                    <a:lnTo>
                      <a:pt x="66" y="399"/>
                    </a:lnTo>
                    <a:lnTo>
                      <a:pt x="139" y="353"/>
                    </a:lnTo>
                    <a:lnTo>
                      <a:pt x="168" y="324"/>
                    </a:lnTo>
                    <a:lnTo>
                      <a:pt x="188" y="325"/>
                    </a:lnTo>
                    <a:lnTo>
                      <a:pt x="194" y="349"/>
                    </a:lnTo>
                    <a:lnTo>
                      <a:pt x="222" y="307"/>
                    </a:lnTo>
                    <a:lnTo>
                      <a:pt x="250" y="307"/>
                    </a:lnTo>
                    <a:lnTo>
                      <a:pt x="274" y="316"/>
                    </a:lnTo>
                    <a:lnTo>
                      <a:pt x="307" y="247"/>
                    </a:lnTo>
                    <a:lnTo>
                      <a:pt x="414" y="161"/>
                    </a:lnTo>
                    <a:lnTo>
                      <a:pt x="400" y="81"/>
                    </a:lnTo>
                    <a:lnTo>
                      <a:pt x="388" y="66"/>
                    </a:lnTo>
                    <a:lnTo>
                      <a:pt x="391" y="2"/>
                    </a:lnTo>
                    <a:lnTo>
                      <a:pt x="450" y="0"/>
                    </a:lnTo>
                    <a:lnTo>
                      <a:pt x="577" y="201"/>
                    </a:lnTo>
                    <a:lnTo>
                      <a:pt x="760" y="361"/>
                    </a:lnTo>
                    <a:lnTo>
                      <a:pt x="892" y="418"/>
                    </a:lnTo>
                    <a:lnTo>
                      <a:pt x="994" y="543"/>
                    </a:lnTo>
                    <a:lnTo>
                      <a:pt x="1030" y="579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78577" name="Freeform 49"/>
              <p:cNvSpPr>
                <a:spLocks noChangeAspect="1"/>
              </p:cNvSpPr>
              <p:nvPr/>
            </p:nvSpPr>
            <p:spPr bwMode="auto">
              <a:xfrm>
                <a:off x="4528" y="1580"/>
                <a:ext cx="142" cy="68"/>
              </a:xfrm>
              <a:custGeom>
                <a:avLst/>
                <a:gdLst>
                  <a:gd name="T0" fmla="*/ 793 w 793"/>
                  <a:gd name="T1" fmla="*/ 53 h 376"/>
                  <a:gd name="T2" fmla="*/ 754 w 793"/>
                  <a:gd name="T3" fmla="*/ 322 h 376"/>
                  <a:gd name="T4" fmla="*/ 576 w 793"/>
                  <a:gd name="T5" fmla="*/ 341 h 376"/>
                  <a:gd name="T6" fmla="*/ 524 w 793"/>
                  <a:gd name="T7" fmla="*/ 376 h 376"/>
                  <a:gd name="T8" fmla="*/ 419 w 793"/>
                  <a:gd name="T9" fmla="*/ 337 h 376"/>
                  <a:gd name="T10" fmla="*/ 150 w 793"/>
                  <a:gd name="T11" fmla="*/ 335 h 376"/>
                  <a:gd name="T12" fmla="*/ 0 w 793"/>
                  <a:gd name="T13" fmla="*/ 130 h 376"/>
                  <a:gd name="T14" fmla="*/ 28 w 793"/>
                  <a:gd name="T15" fmla="*/ 79 h 376"/>
                  <a:gd name="T16" fmla="*/ 61 w 793"/>
                  <a:gd name="T17" fmla="*/ 72 h 376"/>
                  <a:gd name="T18" fmla="*/ 172 w 793"/>
                  <a:gd name="T19" fmla="*/ 0 h 376"/>
                  <a:gd name="T20" fmla="*/ 396 w 793"/>
                  <a:gd name="T21" fmla="*/ 58 h 376"/>
                  <a:gd name="T22" fmla="*/ 460 w 793"/>
                  <a:gd name="T23" fmla="*/ 41 h 376"/>
                  <a:gd name="T24" fmla="*/ 793 w 793"/>
                  <a:gd name="T25" fmla="*/ 53 h 3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93" h="376">
                    <a:moveTo>
                      <a:pt x="793" y="53"/>
                    </a:moveTo>
                    <a:lnTo>
                      <a:pt x="754" y="322"/>
                    </a:lnTo>
                    <a:lnTo>
                      <a:pt x="576" y="341"/>
                    </a:lnTo>
                    <a:lnTo>
                      <a:pt x="524" y="376"/>
                    </a:lnTo>
                    <a:lnTo>
                      <a:pt x="419" y="337"/>
                    </a:lnTo>
                    <a:lnTo>
                      <a:pt x="150" y="335"/>
                    </a:lnTo>
                    <a:lnTo>
                      <a:pt x="0" y="130"/>
                    </a:lnTo>
                    <a:lnTo>
                      <a:pt x="28" y="79"/>
                    </a:lnTo>
                    <a:lnTo>
                      <a:pt x="61" y="72"/>
                    </a:lnTo>
                    <a:lnTo>
                      <a:pt x="172" y="0"/>
                    </a:lnTo>
                    <a:lnTo>
                      <a:pt x="396" y="58"/>
                    </a:lnTo>
                    <a:lnTo>
                      <a:pt x="460" y="41"/>
                    </a:lnTo>
                    <a:lnTo>
                      <a:pt x="793" y="53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78578" name="Freeform 50"/>
              <p:cNvSpPr>
                <a:spLocks noChangeAspect="1"/>
              </p:cNvSpPr>
              <p:nvPr/>
            </p:nvSpPr>
            <p:spPr bwMode="auto">
              <a:xfrm>
                <a:off x="4630" y="1511"/>
                <a:ext cx="180" cy="283"/>
              </a:xfrm>
              <a:custGeom>
                <a:avLst/>
                <a:gdLst>
                  <a:gd name="T0" fmla="*/ 745 w 992"/>
                  <a:gd name="T1" fmla="*/ 0 h 1568"/>
                  <a:gd name="T2" fmla="*/ 852 w 992"/>
                  <a:gd name="T3" fmla="*/ 105 h 1568"/>
                  <a:gd name="T4" fmla="*/ 992 w 992"/>
                  <a:gd name="T5" fmla="*/ 306 h 1568"/>
                  <a:gd name="T6" fmla="*/ 949 w 992"/>
                  <a:gd name="T7" fmla="*/ 356 h 1568"/>
                  <a:gd name="T8" fmla="*/ 943 w 992"/>
                  <a:gd name="T9" fmla="*/ 462 h 1568"/>
                  <a:gd name="T10" fmla="*/ 879 w 992"/>
                  <a:gd name="T11" fmla="*/ 590 h 1568"/>
                  <a:gd name="T12" fmla="*/ 798 w 992"/>
                  <a:gd name="T13" fmla="*/ 598 h 1568"/>
                  <a:gd name="T14" fmla="*/ 720 w 992"/>
                  <a:gd name="T15" fmla="*/ 642 h 1568"/>
                  <a:gd name="T16" fmla="*/ 654 w 992"/>
                  <a:gd name="T17" fmla="*/ 1139 h 1568"/>
                  <a:gd name="T18" fmla="*/ 592 w 992"/>
                  <a:gd name="T19" fmla="*/ 1273 h 1568"/>
                  <a:gd name="T20" fmla="*/ 514 w 992"/>
                  <a:gd name="T21" fmla="*/ 1338 h 1568"/>
                  <a:gd name="T22" fmla="*/ 518 w 992"/>
                  <a:gd name="T23" fmla="*/ 1369 h 1568"/>
                  <a:gd name="T24" fmla="*/ 466 w 992"/>
                  <a:gd name="T25" fmla="*/ 1402 h 1568"/>
                  <a:gd name="T26" fmla="*/ 424 w 992"/>
                  <a:gd name="T27" fmla="*/ 1377 h 1568"/>
                  <a:gd name="T28" fmla="*/ 392 w 992"/>
                  <a:gd name="T29" fmla="*/ 1378 h 1568"/>
                  <a:gd name="T30" fmla="*/ 355 w 992"/>
                  <a:gd name="T31" fmla="*/ 1564 h 1568"/>
                  <a:gd name="T32" fmla="*/ 291 w 992"/>
                  <a:gd name="T33" fmla="*/ 1568 h 1568"/>
                  <a:gd name="T34" fmla="*/ 294 w 992"/>
                  <a:gd name="T35" fmla="*/ 1503 h 1568"/>
                  <a:gd name="T36" fmla="*/ 39 w 992"/>
                  <a:gd name="T37" fmla="*/ 1215 h 1568"/>
                  <a:gd name="T38" fmla="*/ 0 w 992"/>
                  <a:gd name="T39" fmla="*/ 1155 h 1568"/>
                  <a:gd name="T40" fmla="*/ 202 w 992"/>
                  <a:gd name="T41" fmla="*/ 1051 h 1568"/>
                  <a:gd name="T42" fmla="*/ 186 w 992"/>
                  <a:gd name="T43" fmla="*/ 703 h 1568"/>
                  <a:gd name="T44" fmla="*/ 212 w 992"/>
                  <a:gd name="T45" fmla="*/ 519 h 1568"/>
                  <a:gd name="T46" fmla="*/ 222 w 992"/>
                  <a:gd name="T47" fmla="*/ 439 h 1568"/>
                  <a:gd name="T48" fmla="*/ 227 w 992"/>
                  <a:gd name="T49" fmla="*/ 439 h 1568"/>
                  <a:gd name="T50" fmla="*/ 245 w 992"/>
                  <a:gd name="T51" fmla="*/ 237 h 1568"/>
                  <a:gd name="T52" fmla="*/ 536 w 992"/>
                  <a:gd name="T53" fmla="*/ 291 h 1568"/>
                  <a:gd name="T54" fmla="*/ 517 w 992"/>
                  <a:gd name="T55" fmla="*/ 174 h 1568"/>
                  <a:gd name="T56" fmla="*/ 610 w 992"/>
                  <a:gd name="T57" fmla="*/ 193 h 1568"/>
                  <a:gd name="T58" fmla="*/ 649 w 992"/>
                  <a:gd name="T59" fmla="*/ 55 h 1568"/>
                  <a:gd name="T60" fmla="*/ 699 w 992"/>
                  <a:gd name="T61" fmla="*/ 54 h 1568"/>
                  <a:gd name="T62" fmla="*/ 745 w 992"/>
                  <a:gd name="T63" fmla="*/ 0 h 1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92" h="1568">
                    <a:moveTo>
                      <a:pt x="745" y="0"/>
                    </a:moveTo>
                    <a:lnTo>
                      <a:pt x="852" y="105"/>
                    </a:lnTo>
                    <a:lnTo>
                      <a:pt x="992" y="306"/>
                    </a:lnTo>
                    <a:lnTo>
                      <a:pt x="949" y="356"/>
                    </a:lnTo>
                    <a:lnTo>
                      <a:pt x="943" y="462"/>
                    </a:lnTo>
                    <a:lnTo>
                      <a:pt x="879" y="590"/>
                    </a:lnTo>
                    <a:lnTo>
                      <a:pt x="798" y="598"/>
                    </a:lnTo>
                    <a:lnTo>
                      <a:pt x="720" y="642"/>
                    </a:lnTo>
                    <a:lnTo>
                      <a:pt x="654" y="1139"/>
                    </a:lnTo>
                    <a:lnTo>
                      <a:pt x="592" y="1273"/>
                    </a:lnTo>
                    <a:lnTo>
                      <a:pt x="514" y="1338"/>
                    </a:lnTo>
                    <a:lnTo>
                      <a:pt x="518" y="1369"/>
                    </a:lnTo>
                    <a:lnTo>
                      <a:pt x="466" y="1402"/>
                    </a:lnTo>
                    <a:lnTo>
                      <a:pt x="424" y="1377"/>
                    </a:lnTo>
                    <a:lnTo>
                      <a:pt x="392" y="1378"/>
                    </a:lnTo>
                    <a:lnTo>
                      <a:pt x="355" y="1564"/>
                    </a:lnTo>
                    <a:lnTo>
                      <a:pt x="291" y="1568"/>
                    </a:lnTo>
                    <a:lnTo>
                      <a:pt x="294" y="1503"/>
                    </a:lnTo>
                    <a:lnTo>
                      <a:pt x="39" y="1215"/>
                    </a:lnTo>
                    <a:lnTo>
                      <a:pt x="0" y="1155"/>
                    </a:lnTo>
                    <a:lnTo>
                      <a:pt x="202" y="1051"/>
                    </a:lnTo>
                    <a:lnTo>
                      <a:pt x="186" y="703"/>
                    </a:lnTo>
                    <a:lnTo>
                      <a:pt x="212" y="519"/>
                    </a:lnTo>
                    <a:lnTo>
                      <a:pt x="222" y="439"/>
                    </a:lnTo>
                    <a:lnTo>
                      <a:pt x="227" y="439"/>
                    </a:lnTo>
                    <a:lnTo>
                      <a:pt x="245" y="237"/>
                    </a:lnTo>
                    <a:lnTo>
                      <a:pt x="536" y="291"/>
                    </a:lnTo>
                    <a:lnTo>
                      <a:pt x="517" y="174"/>
                    </a:lnTo>
                    <a:lnTo>
                      <a:pt x="610" y="193"/>
                    </a:lnTo>
                    <a:lnTo>
                      <a:pt x="649" y="55"/>
                    </a:lnTo>
                    <a:lnTo>
                      <a:pt x="699" y="54"/>
                    </a:lnTo>
                    <a:lnTo>
                      <a:pt x="745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78579" name="Group 51"/>
          <p:cNvGrpSpPr>
            <a:grpSpLocks/>
          </p:cNvGrpSpPr>
          <p:nvPr/>
        </p:nvGrpSpPr>
        <p:grpSpPr bwMode="auto">
          <a:xfrm>
            <a:off x="6270625" y="4232275"/>
            <a:ext cx="2192338" cy="1054100"/>
            <a:chOff x="3950" y="2666"/>
            <a:chExt cx="1381" cy="664"/>
          </a:xfrm>
        </p:grpSpPr>
        <p:sp>
          <p:nvSpPr>
            <p:cNvPr id="278580" name="Text Box 52"/>
            <p:cNvSpPr txBox="1">
              <a:spLocks noChangeArrowheads="1"/>
            </p:cNvSpPr>
            <p:nvPr/>
          </p:nvSpPr>
          <p:spPr bwMode="auto">
            <a:xfrm>
              <a:off x="4678" y="2931"/>
              <a:ext cx="65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Orós</a:t>
              </a:r>
            </a:p>
          </p:txBody>
        </p:sp>
        <p:sp>
          <p:nvSpPr>
            <p:cNvPr id="278581" name="Freeform 53"/>
            <p:cNvSpPr>
              <a:spLocks/>
            </p:cNvSpPr>
            <p:nvPr/>
          </p:nvSpPr>
          <p:spPr bwMode="auto">
            <a:xfrm>
              <a:off x="4610" y="2923"/>
              <a:ext cx="593" cy="138"/>
            </a:xfrm>
            <a:custGeom>
              <a:avLst/>
              <a:gdLst>
                <a:gd name="T0" fmla="*/ 0 w 593"/>
                <a:gd name="T1" fmla="*/ 0 h 138"/>
                <a:gd name="T2" fmla="*/ 107 w 593"/>
                <a:gd name="T3" fmla="*/ 138 h 138"/>
                <a:gd name="T4" fmla="*/ 593 w 593"/>
                <a:gd name="T5" fmla="*/ 138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93" h="138">
                  <a:moveTo>
                    <a:pt x="0" y="0"/>
                  </a:moveTo>
                  <a:lnTo>
                    <a:pt x="107" y="138"/>
                  </a:lnTo>
                  <a:lnTo>
                    <a:pt x="593" y="138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78582" name="Group 54"/>
            <p:cNvGrpSpPr>
              <a:grpSpLocks/>
            </p:cNvGrpSpPr>
            <p:nvPr/>
          </p:nvGrpSpPr>
          <p:grpSpPr bwMode="auto">
            <a:xfrm>
              <a:off x="3950" y="2666"/>
              <a:ext cx="725" cy="664"/>
              <a:chOff x="3866" y="2666"/>
              <a:chExt cx="725" cy="664"/>
            </a:xfrm>
          </p:grpSpPr>
          <p:sp>
            <p:nvSpPr>
              <p:cNvPr id="278583" name="Freeform 55"/>
              <p:cNvSpPr>
                <a:spLocks noChangeAspect="1"/>
              </p:cNvSpPr>
              <p:nvPr/>
            </p:nvSpPr>
            <p:spPr bwMode="auto">
              <a:xfrm>
                <a:off x="4121" y="2666"/>
                <a:ext cx="199" cy="159"/>
              </a:xfrm>
              <a:custGeom>
                <a:avLst/>
                <a:gdLst>
                  <a:gd name="T0" fmla="*/ 0 w 1100"/>
                  <a:gd name="T1" fmla="*/ 528 h 878"/>
                  <a:gd name="T2" fmla="*/ 89 w 1100"/>
                  <a:gd name="T3" fmla="*/ 536 h 878"/>
                  <a:gd name="T4" fmla="*/ 76 w 1100"/>
                  <a:gd name="T5" fmla="*/ 764 h 878"/>
                  <a:gd name="T6" fmla="*/ 23 w 1100"/>
                  <a:gd name="T7" fmla="*/ 842 h 878"/>
                  <a:gd name="T8" fmla="*/ 496 w 1100"/>
                  <a:gd name="T9" fmla="*/ 874 h 878"/>
                  <a:gd name="T10" fmla="*/ 544 w 1100"/>
                  <a:gd name="T11" fmla="*/ 878 h 878"/>
                  <a:gd name="T12" fmla="*/ 719 w 1100"/>
                  <a:gd name="T13" fmla="*/ 751 h 878"/>
                  <a:gd name="T14" fmla="*/ 776 w 1100"/>
                  <a:gd name="T15" fmla="*/ 746 h 878"/>
                  <a:gd name="T16" fmla="*/ 815 w 1100"/>
                  <a:gd name="T17" fmla="*/ 804 h 878"/>
                  <a:gd name="T18" fmla="*/ 1000 w 1100"/>
                  <a:gd name="T19" fmla="*/ 681 h 878"/>
                  <a:gd name="T20" fmla="*/ 1035 w 1100"/>
                  <a:gd name="T21" fmla="*/ 532 h 878"/>
                  <a:gd name="T22" fmla="*/ 1100 w 1100"/>
                  <a:gd name="T23" fmla="*/ 396 h 878"/>
                  <a:gd name="T24" fmla="*/ 1080 w 1100"/>
                  <a:gd name="T25" fmla="*/ 290 h 878"/>
                  <a:gd name="T26" fmla="*/ 1042 w 1100"/>
                  <a:gd name="T27" fmla="*/ 253 h 878"/>
                  <a:gd name="T28" fmla="*/ 1040 w 1100"/>
                  <a:gd name="T29" fmla="*/ 69 h 878"/>
                  <a:gd name="T30" fmla="*/ 955 w 1100"/>
                  <a:gd name="T31" fmla="*/ 0 h 878"/>
                  <a:gd name="T32" fmla="*/ 898 w 1100"/>
                  <a:gd name="T33" fmla="*/ 58 h 878"/>
                  <a:gd name="T34" fmla="*/ 831 w 1100"/>
                  <a:gd name="T35" fmla="*/ 53 h 878"/>
                  <a:gd name="T36" fmla="*/ 822 w 1100"/>
                  <a:gd name="T37" fmla="*/ 123 h 878"/>
                  <a:gd name="T38" fmla="*/ 775 w 1100"/>
                  <a:gd name="T39" fmla="*/ 129 h 878"/>
                  <a:gd name="T40" fmla="*/ 698 w 1100"/>
                  <a:gd name="T41" fmla="*/ 300 h 878"/>
                  <a:gd name="T42" fmla="*/ 537 w 1100"/>
                  <a:gd name="T43" fmla="*/ 482 h 878"/>
                  <a:gd name="T44" fmla="*/ 159 w 1100"/>
                  <a:gd name="T45" fmla="*/ 390 h 878"/>
                  <a:gd name="T46" fmla="*/ 0 w 1100"/>
                  <a:gd name="T47" fmla="*/ 528 h 8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00" h="878">
                    <a:moveTo>
                      <a:pt x="0" y="528"/>
                    </a:moveTo>
                    <a:lnTo>
                      <a:pt x="89" y="536"/>
                    </a:lnTo>
                    <a:lnTo>
                      <a:pt x="76" y="764"/>
                    </a:lnTo>
                    <a:lnTo>
                      <a:pt x="23" y="842"/>
                    </a:lnTo>
                    <a:lnTo>
                      <a:pt x="496" y="874"/>
                    </a:lnTo>
                    <a:lnTo>
                      <a:pt x="544" y="878"/>
                    </a:lnTo>
                    <a:lnTo>
                      <a:pt x="719" y="751"/>
                    </a:lnTo>
                    <a:lnTo>
                      <a:pt x="776" y="746"/>
                    </a:lnTo>
                    <a:lnTo>
                      <a:pt x="815" y="804"/>
                    </a:lnTo>
                    <a:lnTo>
                      <a:pt x="1000" y="681"/>
                    </a:lnTo>
                    <a:lnTo>
                      <a:pt x="1035" y="532"/>
                    </a:lnTo>
                    <a:lnTo>
                      <a:pt x="1100" y="396"/>
                    </a:lnTo>
                    <a:lnTo>
                      <a:pt x="1080" y="290"/>
                    </a:lnTo>
                    <a:lnTo>
                      <a:pt x="1042" y="253"/>
                    </a:lnTo>
                    <a:lnTo>
                      <a:pt x="1040" y="69"/>
                    </a:lnTo>
                    <a:lnTo>
                      <a:pt x="955" y="0"/>
                    </a:lnTo>
                    <a:lnTo>
                      <a:pt x="898" y="58"/>
                    </a:lnTo>
                    <a:lnTo>
                      <a:pt x="831" y="53"/>
                    </a:lnTo>
                    <a:lnTo>
                      <a:pt x="822" y="123"/>
                    </a:lnTo>
                    <a:lnTo>
                      <a:pt x="775" y="129"/>
                    </a:lnTo>
                    <a:lnTo>
                      <a:pt x="698" y="300"/>
                    </a:lnTo>
                    <a:lnTo>
                      <a:pt x="537" y="482"/>
                    </a:lnTo>
                    <a:lnTo>
                      <a:pt x="159" y="390"/>
                    </a:lnTo>
                    <a:lnTo>
                      <a:pt x="0" y="528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78584" name="Freeform 56"/>
              <p:cNvSpPr>
                <a:spLocks noChangeAspect="1"/>
              </p:cNvSpPr>
              <p:nvPr/>
            </p:nvSpPr>
            <p:spPr bwMode="auto">
              <a:xfrm>
                <a:off x="4192" y="2993"/>
                <a:ext cx="233" cy="226"/>
              </a:xfrm>
              <a:custGeom>
                <a:avLst/>
                <a:gdLst>
                  <a:gd name="T0" fmla="*/ 213 w 1286"/>
                  <a:gd name="T1" fmla="*/ 453 h 1248"/>
                  <a:gd name="T2" fmla="*/ 21 w 1286"/>
                  <a:gd name="T3" fmla="*/ 822 h 1248"/>
                  <a:gd name="T4" fmla="*/ 0 w 1286"/>
                  <a:gd name="T5" fmla="*/ 927 h 1248"/>
                  <a:gd name="T6" fmla="*/ 67 w 1286"/>
                  <a:gd name="T7" fmla="*/ 1100 h 1248"/>
                  <a:gd name="T8" fmla="*/ 114 w 1286"/>
                  <a:gd name="T9" fmla="*/ 1153 h 1248"/>
                  <a:gd name="T10" fmla="*/ 181 w 1286"/>
                  <a:gd name="T11" fmla="*/ 1185 h 1248"/>
                  <a:gd name="T12" fmla="*/ 231 w 1286"/>
                  <a:gd name="T13" fmla="*/ 1184 h 1248"/>
                  <a:gd name="T14" fmla="*/ 252 w 1286"/>
                  <a:gd name="T15" fmla="*/ 1248 h 1248"/>
                  <a:gd name="T16" fmla="*/ 371 w 1286"/>
                  <a:gd name="T17" fmla="*/ 1136 h 1248"/>
                  <a:gd name="T18" fmla="*/ 427 w 1286"/>
                  <a:gd name="T19" fmla="*/ 1089 h 1248"/>
                  <a:gd name="T20" fmla="*/ 464 w 1286"/>
                  <a:gd name="T21" fmla="*/ 1085 h 1248"/>
                  <a:gd name="T22" fmla="*/ 481 w 1286"/>
                  <a:gd name="T23" fmla="*/ 1054 h 1248"/>
                  <a:gd name="T24" fmla="*/ 593 w 1286"/>
                  <a:gd name="T25" fmla="*/ 973 h 1248"/>
                  <a:gd name="T26" fmla="*/ 658 w 1286"/>
                  <a:gd name="T27" fmla="*/ 962 h 1248"/>
                  <a:gd name="T28" fmla="*/ 681 w 1286"/>
                  <a:gd name="T29" fmla="*/ 936 h 1248"/>
                  <a:gd name="T30" fmla="*/ 734 w 1286"/>
                  <a:gd name="T31" fmla="*/ 935 h 1248"/>
                  <a:gd name="T32" fmla="*/ 765 w 1286"/>
                  <a:gd name="T33" fmla="*/ 959 h 1248"/>
                  <a:gd name="T34" fmla="*/ 828 w 1286"/>
                  <a:gd name="T35" fmla="*/ 931 h 1248"/>
                  <a:gd name="T36" fmla="*/ 1022 w 1286"/>
                  <a:gd name="T37" fmla="*/ 931 h 1248"/>
                  <a:gd name="T38" fmla="*/ 1114 w 1286"/>
                  <a:gd name="T39" fmla="*/ 925 h 1248"/>
                  <a:gd name="T40" fmla="*/ 1157 w 1286"/>
                  <a:gd name="T41" fmla="*/ 898 h 1248"/>
                  <a:gd name="T42" fmla="*/ 1243 w 1286"/>
                  <a:gd name="T43" fmla="*/ 884 h 1248"/>
                  <a:gd name="T44" fmla="*/ 1221 w 1286"/>
                  <a:gd name="T45" fmla="*/ 830 h 1248"/>
                  <a:gd name="T46" fmla="*/ 1214 w 1286"/>
                  <a:gd name="T47" fmla="*/ 719 h 1248"/>
                  <a:gd name="T48" fmla="*/ 1213 w 1286"/>
                  <a:gd name="T49" fmla="*/ 669 h 1248"/>
                  <a:gd name="T50" fmla="*/ 1286 w 1286"/>
                  <a:gd name="T51" fmla="*/ 645 h 1248"/>
                  <a:gd name="T52" fmla="*/ 1186 w 1286"/>
                  <a:gd name="T53" fmla="*/ 568 h 1248"/>
                  <a:gd name="T54" fmla="*/ 1185 w 1286"/>
                  <a:gd name="T55" fmla="*/ 532 h 1248"/>
                  <a:gd name="T56" fmla="*/ 1116 w 1286"/>
                  <a:gd name="T57" fmla="*/ 480 h 1248"/>
                  <a:gd name="T58" fmla="*/ 1079 w 1286"/>
                  <a:gd name="T59" fmla="*/ 371 h 1248"/>
                  <a:gd name="T60" fmla="*/ 1124 w 1286"/>
                  <a:gd name="T61" fmla="*/ 294 h 1248"/>
                  <a:gd name="T62" fmla="*/ 1031 w 1286"/>
                  <a:gd name="T63" fmla="*/ 131 h 1248"/>
                  <a:gd name="T64" fmla="*/ 1022 w 1286"/>
                  <a:gd name="T65" fmla="*/ 41 h 1248"/>
                  <a:gd name="T66" fmla="*/ 988 w 1286"/>
                  <a:gd name="T67" fmla="*/ 34 h 1248"/>
                  <a:gd name="T68" fmla="*/ 871 w 1286"/>
                  <a:gd name="T69" fmla="*/ 0 h 1248"/>
                  <a:gd name="T70" fmla="*/ 851 w 1286"/>
                  <a:gd name="T71" fmla="*/ 117 h 1248"/>
                  <a:gd name="T72" fmla="*/ 773 w 1286"/>
                  <a:gd name="T73" fmla="*/ 216 h 1248"/>
                  <a:gd name="T74" fmla="*/ 764 w 1286"/>
                  <a:gd name="T75" fmla="*/ 232 h 1248"/>
                  <a:gd name="T76" fmla="*/ 722 w 1286"/>
                  <a:gd name="T77" fmla="*/ 239 h 1248"/>
                  <a:gd name="T78" fmla="*/ 724 w 1286"/>
                  <a:gd name="T79" fmla="*/ 270 h 1248"/>
                  <a:gd name="T80" fmla="*/ 658 w 1286"/>
                  <a:gd name="T81" fmla="*/ 297 h 1248"/>
                  <a:gd name="T82" fmla="*/ 605 w 1286"/>
                  <a:gd name="T83" fmla="*/ 276 h 1248"/>
                  <a:gd name="T84" fmla="*/ 549 w 1286"/>
                  <a:gd name="T85" fmla="*/ 287 h 1248"/>
                  <a:gd name="T86" fmla="*/ 484 w 1286"/>
                  <a:gd name="T87" fmla="*/ 324 h 1248"/>
                  <a:gd name="T88" fmla="*/ 462 w 1286"/>
                  <a:gd name="T89" fmla="*/ 319 h 1248"/>
                  <a:gd name="T90" fmla="*/ 445 w 1286"/>
                  <a:gd name="T91" fmla="*/ 287 h 1248"/>
                  <a:gd name="T92" fmla="*/ 417 w 1286"/>
                  <a:gd name="T93" fmla="*/ 285 h 1248"/>
                  <a:gd name="T94" fmla="*/ 413 w 1286"/>
                  <a:gd name="T95" fmla="*/ 310 h 1248"/>
                  <a:gd name="T96" fmla="*/ 467 w 1286"/>
                  <a:gd name="T97" fmla="*/ 386 h 1248"/>
                  <a:gd name="T98" fmla="*/ 213 w 1286"/>
                  <a:gd name="T99" fmla="*/ 453 h 1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286" h="1248">
                    <a:moveTo>
                      <a:pt x="213" y="453"/>
                    </a:moveTo>
                    <a:lnTo>
                      <a:pt x="21" y="822"/>
                    </a:lnTo>
                    <a:lnTo>
                      <a:pt x="0" y="927"/>
                    </a:lnTo>
                    <a:lnTo>
                      <a:pt x="67" y="1100"/>
                    </a:lnTo>
                    <a:lnTo>
                      <a:pt x="114" y="1153"/>
                    </a:lnTo>
                    <a:lnTo>
                      <a:pt x="181" y="1185"/>
                    </a:lnTo>
                    <a:lnTo>
                      <a:pt x="231" y="1184"/>
                    </a:lnTo>
                    <a:lnTo>
                      <a:pt x="252" y="1248"/>
                    </a:lnTo>
                    <a:lnTo>
                      <a:pt x="371" y="1136"/>
                    </a:lnTo>
                    <a:lnTo>
                      <a:pt x="427" y="1089"/>
                    </a:lnTo>
                    <a:lnTo>
                      <a:pt x="464" y="1085"/>
                    </a:lnTo>
                    <a:lnTo>
                      <a:pt x="481" y="1054"/>
                    </a:lnTo>
                    <a:lnTo>
                      <a:pt x="593" y="973"/>
                    </a:lnTo>
                    <a:lnTo>
                      <a:pt x="658" y="962"/>
                    </a:lnTo>
                    <a:lnTo>
                      <a:pt x="681" y="936"/>
                    </a:lnTo>
                    <a:lnTo>
                      <a:pt x="734" y="935"/>
                    </a:lnTo>
                    <a:lnTo>
                      <a:pt x="765" y="959"/>
                    </a:lnTo>
                    <a:lnTo>
                      <a:pt x="828" y="931"/>
                    </a:lnTo>
                    <a:lnTo>
                      <a:pt x="1022" y="931"/>
                    </a:lnTo>
                    <a:lnTo>
                      <a:pt x="1114" y="925"/>
                    </a:lnTo>
                    <a:lnTo>
                      <a:pt x="1157" y="898"/>
                    </a:lnTo>
                    <a:lnTo>
                      <a:pt x="1243" y="884"/>
                    </a:lnTo>
                    <a:lnTo>
                      <a:pt x="1221" y="830"/>
                    </a:lnTo>
                    <a:lnTo>
                      <a:pt x="1214" y="719"/>
                    </a:lnTo>
                    <a:lnTo>
                      <a:pt x="1213" y="669"/>
                    </a:lnTo>
                    <a:lnTo>
                      <a:pt x="1286" y="645"/>
                    </a:lnTo>
                    <a:lnTo>
                      <a:pt x="1186" y="568"/>
                    </a:lnTo>
                    <a:lnTo>
                      <a:pt x="1185" y="532"/>
                    </a:lnTo>
                    <a:lnTo>
                      <a:pt x="1116" y="480"/>
                    </a:lnTo>
                    <a:lnTo>
                      <a:pt x="1079" y="371"/>
                    </a:lnTo>
                    <a:lnTo>
                      <a:pt x="1124" y="294"/>
                    </a:lnTo>
                    <a:lnTo>
                      <a:pt x="1031" y="131"/>
                    </a:lnTo>
                    <a:lnTo>
                      <a:pt x="1022" y="41"/>
                    </a:lnTo>
                    <a:lnTo>
                      <a:pt x="988" y="34"/>
                    </a:lnTo>
                    <a:lnTo>
                      <a:pt x="871" y="0"/>
                    </a:lnTo>
                    <a:lnTo>
                      <a:pt x="851" y="117"/>
                    </a:lnTo>
                    <a:lnTo>
                      <a:pt x="773" y="216"/>
                    </a:lnTo>
                    <a:lnTo>
                      <a:pt x="764" y="232"/>
                    </a:lnTo>
                    <a:lnTo>
                      <a:pt x="722" y="239"/>
                    </a:lnTo>
                    <a:lnTo>
                      <a:pt x="724" y="270"/>
                    </a:lnTo>
                    <a:lnTo>
                      <a:pt x="658" y="297"/>
                    </a:lnTo>
                    <a:lnTo>
                      <a:pt x="605" y="276"/>
                    </a:lnTo>
                    <a:lnTo>
                      <a:pt x="549" y="287"/>
                    </a:lnTo>
                    <a:lnTo>
                      <a:pt x="484" y="324"/>
                    </a:lnTo>
                    <a:lnTo>
                      <a:pt x="462" y="319"/>
                    </a:lnTo>
                    <a:lnTo>
                      <a:pt x="445" y="287"/>
                    </a:lnTo>
                    <a:lnTo>
                      <a:pt x="417" y="285"/>
                    </a:lnTo>
                    <a:lnTo>
                      <a:pt x="413" y="310"/>
                    </a:lnTo>
                    <a:lnTo>
                      <a:pt x="467" y="386"/>
                    </a:lnTo>
                    <a:lnTo>
                      <a:pt x="213" y="453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78585" name="Freeform 57"/>
              <p:cNvSpPr>
                <a:spLocks noChangeAspect="1"/>
              </p:cNvSpPr>
              <p:nvPr/>
            </p:nvSpPr>
            <p:spPr bwMode="auto">
              <a:xfrm>
                <a:off x="4214" y="2728"/>
                <a:ext cx="377" cy="289"/>
              </a:xfrm>
              <a:custGeom>
                <a:avLst/>
                <a:gdLst>
                  <a:gd name="T0" fmla="*/ 1643 w 2091"/>
                  <a:gd name="T1" fmla="*/ 1389 h 1603"/>
                  <a:gd name="T2" fmla="*/ 1770 w 2091"/>
                  <a:gd name="T3" fmla="*/ 1350 h 1603"/>
                  <a:gd name="T4" fmla="*/ 1812 w 2091"/>
                  <a:gd name="T5" fmla="*/ 1253 h 1603"/>
                  <a:gd name="T6" fmla="*/ 1909 w 2091"/>
                  <a:gd name="T7" fmla="*/ 1155 h 1603"/>
                  <a:gd name="T8" fmla="*/ 1957 w 2091"/>
                  <a:gd name="T9" fmla="*/ 1078 h 1603"/>
                  <a:gd name="T10" fmla="*/ 2042 w 2091"/>
                  <a:gd name="T11" fmla="*/ 997 h 1603"/>
                  <a:gd name="T12" fmla="*/ 2091 w 2091"/>
                  <a:gd name="T13" fmla="*/ 958 h 1603"/>
                  <a:gd name="T14" fmla="*/ 1998 w 2091"/>
                  <a:gd name="T15" fmla="*/ 939 h 1603"/>
                  <a:gd name="T16" fmla="*/ 1821 w 2091"/>
                  <a:gd name="T17" fmla="*/ 904 h 1603"/>
                  <a:gd name="T18" fmla="*/ 1859 w 2091"/>
                  <a:gd name="T19" fmla="*/ 840 h 1603"/>
                  <a:gd name="T20" fmla="*/ 1932 w 2091"/>
                  <a:gd name="T21" fmla="*/ 779 h 1603"/>
                  <a:gd name="T22" fmla="*/ 1880 w 2091"/>
                  <a:gd name="T23" fmla="*/ 658 h 1603"/>
                  <a:gd name="T24" fmla="*/ 1913 w 2091"/>
                  <a:gd name="T25" fmla="*/ 584 h 1603"/>
                  <a:gd name="T26" fmla="*/ 1934 w 2091"/>
                  <a:gd name="T27" fmla="*/ 502 h 1603"/>
                  <a:gd name="T28" fmla="*/ 1988 w 2091"/>
                  <a:gd name="T29" fmla="*/ 432 h 1603"/>
                  <a:gd name="T30" fmla="*/ 2063 w 2091"/>
                  <a:gd name="T31" fmla="*/ 362 h 1603"/>
                  <a:gd name="T32" fmla="*/ 1984 w 2091"/>
                  <a:gd name="T33" fmla="*/ 388 h 1603"/>
                  <a:gd name="T34" fmla="*/ 1902 w 2091"/>
                  <a:gd name="T35" fmla="*/ 300 h 1603"/>
                  <a:gd name="T36" fmla="*/ 1809 w 2091"/>
                  <a:gd name="T37" fmla="*/ 221 h 1603"/>
                  <a:gd name="T38" fmla="*/ 1718 w 2091"/>
                  <a:gd name="T39" fmla="*/ 195 h 1603"/>
                  <a:gd name="T40" fmla="*/ 1533 w 2091"/>
                  <a:gd name="T41" fmla="*/ 315 h 1603"/>
                  <a:gd name="T42" fmla="*/ 1362 w 2091"/>
                  <a:gd name="T43" fmla="*/ 212 h 1603"/>
                  <a:gd name="T44" fmla="*/ 1446 w 2091"/>
                  <a:gd name="T45" fmla="*/ 0 h 1603"/>
                  <a:gd name="T46" fmla="*/ 1369 w 2091"/>
                  <a:gd name="T47" fmla="*/ 24 h 1603"/>
                  <a:gd name="T48" fmla="*/ 1282 w 2091"/>
                  <a:gd name="T49" fmla="*/ 5 h 1603"/>
                  <a:gd name="T50" fmla="*/ 1251 w 2091"/>
                  <a:gd name="T51" fmla="*/ 24 h 1603"/>
                  <a:gd name="T52" fmla="*/ 1190 w 2091"/>
                  <a:gd name="T53" fmla="*/ 19 h 1603"/>
                  <a:gd name="T54" fmla="*/ 1117 w 2091"/>
                  <a:gd name="T55" fmla="*/ 141 h 1603"/>
                  <a:gd name="T56" fmla="*/ 1063 w 2091"/>
                  <a:gd name="T57" fmla="*/ 475 h 1603"/>
                  <a:gd name="T58" fmla="*/ 885 w 2091"/>
                  <a:gd name="T59" fmla="*/ 695 h 1603"/>
                  <a:gd name="T60" fmla="*/ 782 w 2091"/>
                  <a:gd name="T61" fmla="*/ 641 h 1603"/>
                  <a:gd name="T62" fmla="*/ 597 w 2091"/>
                  <a:gd name="T63" fmla="*/ 723 h 1603"/>
                  <a:gd name="T64" fmla="*/ 550 w 2091"/>
                  <a:gd name="T65" fmla="*/ 847 h 1603"/>
                  <a:gd name="T66" fmla="*/ 298 w 2091"/>
                  <a:gd name="T67" fmla="*/ 883 h 1603"/>
                  <a:gd name="T68" fmla="*/ 59 w 2091"/>
                  <a:gd name="T69" fmla="*/ 918 h 1603"/>
                  <a:gd name="T70" fmla="*/ 0 w 2091"/>
                  <a:gd name="T71" fmla="*/ 1063 h 1603"/>
                  <a:gd name="T72" fmla="*/ 59 w 2091"/>
                  <a:gd name="T73" fmla="*/ 1120 h 1603"/>
                  <a:gd name="T74" fmla="*/ 202 w 2091"/>
                  <a:gd name="T75" fmla="*/ 1087 h 1603"/>
                  <a:gd name="T76" fmla="*/ 509 w 2091"/>
                  <a:gd name="T77" fmla="*/ 1246 h 1603"/>
                  <a:gd name="T78" fmla="*/ 865 w 2091"/>
                  <a:gd name="T79" fmla="*/ 1507 h 1603"/>
                  <a:gd name="T80" fmla="*/ 970 w 2091"/>
                  <a:gd name="T81" fmla="*/ 1564 h 1603"/>
                  <a:gd name="T82" fmla="*/ 1219 w 2091"/>
                  <a:gd name="T83" fmla="*/ 1603 h 1603"/>
                  <a:gd name="T84" fmla="*/ 1366 w 2091"/>
                  <a:gd name="T85" fmla="*/ 1462 h 1603"/>
                  <a:gd name="T86" fmla="*/ 1512 w 2091"/>
                  <a:gd name="T87" fmla="*/ 1457 h 16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091" h="1603">
                    <a:moveTo>
                      <a:pt x="1512" y="1457"/>
                    </a:moveTo>
                    <a:lnTo>
                      <a:pt x="1643" y="1389"/>
                    </a:lnTo>
                    <a:lnTo>
                      <a:pt x="1711" y="1346"/>
                    </a:lnTo>
                    <a:lnTo>
                      <a:pt x="1770" y="1350"/>
                    </a:lnTo>
                    <a:lnTo>
                      <a:pt x="1766" y="1287"/>
                    </a:lnTo>
                    <a:lnTo>
                      <a:pt x="1812" y="1253"/>
                    </a:lnTo>
                    <a:lnTo>
                      <a:pt x="1859" y="1214"/>
                    </a:lnTo>
                    <a:lnTo>
                      <a:pt x="1909" y="1155"/>
                    </a:lnTo>
                    <a:lnTo>
                      <a:pt x="1925" y="1089"/>
                    </a:lnTo>
                    <a:lnTo>
                      <a:pt x="1957" y="1078"/>
                    </a:lnTo>
                    <a:lnTo>
                      <a:pt x="1972" y="1024"/>
                    </a:lnTo>
                    <a:lnTo>
                      <a:pt x="2042" y="997"/>
                    </a:lnTo>
                    <a:lnTo>
                      <a:pt x="2049" y="965"/>
                    </a:lnTo>
                    <a:lnTo>
                      <a:pt x="2091" y="958"/>
                    </a:lnTo>
                    <a:lnTo>
                      <a:pt x="2038" y="908"/>
                    </a:lnTo>
                    <a:lnTo>
                      <a:pt x="1998" y="939"/>
                    </a:lnTo>
                    <a:lnTo>
                      <a:pt x="1880" y="935"/>
                    </a:lnTo>
                    <a:lnTo>
                      <a:pt x="1821" y="904"/>
                    </a:lnTo>
                    <a:lnTo>
                      <a:pt x="1823" y="878"/>
                    </a:lnTo>
                    <a:lnTo>
                      <a:pt x="1859" y="840"/>
                    </a:lnTo>
                    <a:lnTo>
                      <a:pt x="1906" y="843"/>
                    </a:lnTo>
                    <a:lnTo>
                      <a:pt x="1932" y="779"/>
                    </a:lnTo>
                    <a:lnTo>
                      <a:pt x="1887" y="740"/>
                    </a:lnTo>
                    <a:lnTo>
                      <a:pt x="1880" y="658"/>
                    </a:lnTo>
                    <a:lnTo>
                      <a:pt x="1916" y="615"/>
                    </a:lnTo>
                    <a:lnTo>
                      <a:pt x="1913" y="584"/>
                    </a:lnTo>
                    <a:lnTo>
                      <a:pt x="1889" y="536"/>
                    </a:lnTo>
                    <a:lnTo>
                      <a:pt x="1934" y="502"/>
                    </a:lnTo>
                    <a:lnTo>
                      <a:pt x="1955" y="498"/>
                    </a:lnTo>
                    <a:lnTo>
                      <a:pt x="1988" y="432"/>
                    </a:lnTo>
                    <a:lnTo>
                      <a:pt x="2028" y="423"/>
                    </a:lnTo>
                    <a:lnTo>
                      <a:pt x="2063" y="362"/>
                    </a:lnTo>
                    <a:lnTo>
                      <a:pt x="2056" y="345"/>
                    </a:lnTo>
                    <a:lnTo>
                      <a:pt x="1984" y="388"/>
                    </a:lnTo>
                    <a:lnTo>
                      <a:pt x="1920" y="364"/>
                    </a:lnTo>
                    <a:lnTo>
                      <a:pt x="1902" y="300"/>
                    </a:lnTo>
                    <a:lnTo>
                      <a:pt x="1850" y="277"/>
                    </a:lnTo>
                    <a:lnTo>
                      <a:pt x="1809" y="221"/>
                    </a:lnTo>
                    <a:lnTo>
                      <a:pt x="1816" y="193"/>
                    </a:lnTo>
                    <a:lnTo>
                      <a:pt x="1718" y="195"/>
                    </a:lnTo>
                    <a:lnTo>
                      <a:pt x="1620" y="243"/>
                    </a:lnTo>
                    <a:lnTo>
                      <a:pt x="1533" y="315"/>
                    </a:lnTo>
                    <a:lnTo>
                      <a:pt x="1396" y="280"/>
                    </a:lnTo>
                    <a:lnTo>
                      <a:pt x="1362" y="212"/>
                    </a:lnTo>
                    <a:lnTo>
                      <a:pt x="1362" y="175"/>
                    </a:lnTo>
                    <a:lnTo>
                      <a:pt x="1446" y="0"/>
                    </a:lnTo>
                    <a:lnTo>
                      <a:pt x="1396" y="24"/>
                    </a:lnTo>
                    <a:lnTo>
                      <a:pt x="1369" y="24"/>
                    </a:lnTo>
                    <a:lnTo>
                      <a:pt x="1333" y="0"/>
                    </a:lnTo>
                    <a:lnTo>
                      <a:pt x="1282" y="5"/>
                    </a:lnTo>
                    <a:lnTo>
                      <a:pt x="1275" y="26"/>
                    </a:lnTo>
                    <a:lnTo>
                      <a:pt x="1251" y="24"/>
                    </a:lnTo>
                    <a:lnTo>
                      <a:pt x="1207" y="5"/>
                    </a:lnTo>
                    <a:lnTo>
                      <a:pt x="1190" y="19"/>
                    </a:lnTo>
                    <a:lnTo>
                      <a:pt x="1137" y="26"/>
                    </a:lnTo>
                    <a:lnTo>
                      <a:pt x="1117" y="141"/>
                    </a:lnTo>
                    <a:lnTo>
                      <a:pt x="1054" y="383"/>
                    </a:lnTo>
                    <a:lnTo>
                      <a:pt x="1063" y="475"/>
                    </a:lnTo>
                    <a:lnTo>
                      <a:pt x="1080" y="526"/>
                    </a:lnTo>
                    <a:lnTo>
                      <a:pt x="885" y="695"/>
                    </a:lnTo>
                    <a:lnTo>
                      <a:pt x="817" y="667"/>
                    </a:lnTo>
                    <a:lnTo>
                      <a:pt x="782" y="641"/>
                    </a:lnTo>
                    <a:lnTo>
                      <a:pt x="724" y="709"/>
                    </a:lnTo>
                    <a:lnTo>
                      <a:pt x="597" y="723"/>
                    </a:lnTo>
                    <a:lnTo>
                      <a:pt x="547" y="756"/>
                    </a:lnTo>
                    <a:lnTo>
                      <a:pt x="550" y="847"/>
                    </a:lnTo>
                    <a:lnTo>
                      <a:pt x="352" y="852"/>
                    </a:lnTo>
                    <a:lnTo>
                      <a:pt x="298" y="883"/>
                    </a:lnTo>
                    <a:lnTo>
                      <a:pt x="235" y="822"/>
                    </a:lnTo>
                    <a:lnTo>
                      <a:pt x="59" y="918"/>
                    </a:lnTo>
                    <a:lnTo>
                      <a:pt x="48" y="1008"/>
                    </a:lnTo>
                    <a:lnTo>
                      <a:pt x="0" y="1063"/>
                    </a:lnTo>
                    <a:lnTo>
                      <a:pt x="19" y="1099"/>
                    </a:lnTo>
                    <a:lnTo>
                      <a:pt x="59" y="1120"/>
                    </a:lnTo>
                    <a:lnTo>
                      <a:pt x="157" y="1122"/>
                    </a:lnTo>
                    <a:lnTo>
                      <a:pt x="202" y="1087"/>
                    </a:lnTo>
                    <a:lnTo>
                      <a:pt x="247" y="1085"/>
                    </a:lnTo>
                    <a:lnTo>
                      <a:pt x="509" y="1246"/>
                    </a:lnTo>
                    <a:lnTo>
                      <a:pt x="749" y="1474"/>
                    </a:lnTo>
                    <a:lnTo>
                      <a:pt x="865" y="1507"/>
                    </a:lnTo>
                    <a:lnTo>
                      <a:pt x="946" y="1521"/>
                    </a:lnTo>
                    <a:lnTo>
                      <a:pt x="970" y="1564"/>
                    </a:lnTo>
                    <a:lnTo>
                      <a:pt x="1171" y="1559"/>
                    </a:lnTo>
                    <a:lnTo>
                      <a:pt x="1219" y="1603"/>
                    </a:lnTo>
                    <a:lnTo>
                      <a:pt x="1364" y="1521"/>
                    </a:lnTo>
                    <a:lnTo>
                      <a:pt x="1366" y="1462"/>
                    </a:lnTo>
                    <a:lnTo>
                      <a:pt x="1469" y="1421"/>
                    </a:lnTo>
                    <a:lnTo>
                      <a:pt x="1512" y="1457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78586" name="Freeform 58"/>
              <p:cNvSpPr>
                <a:spLocks noChangeAspect="1"/>
              </p:cNvSpPr>
              <p:nvPr/>
            </p:nvSpPr>
            <p:spPr bwMode="auto">
              <a:xfrm>
                <a:off x="4021" y="2762"/>
                <a:ext cx="248" cy="211"/>
              </a:xfrm>
              <a:custGeom>
                <a:avLst/>
                <a:gdLst>
                  <a:gd name="T0" fmla="*/ 558 w 1373"/>
                  <a:gd name="T1" fmla="*/ 0 h 1170"/>
                  <a:gd name="T2" fmla="*/ 644 w 1373"/>
                  <a:gd name="T3" fmla="*/ 8 h 1170"/>
                  <a:gd name="T4" fmla="*/ 631 w 1373"/>
                  <a:gd name="T5" fmla="*/ 236 h 1170"/>
                  <a:gd name="T6" fmla="*/ 579 w 1373"/>
                  <a:gd name="T7" fmla="*/ 311 h 1170"/>
                  <a:gd name="T8" fmla="*/ 1096 w 1373"/>
                  <a:gd name="T9" fmla="*/ 348 h 1170"/>
                  <a:gd name="T10" fmla="*/ 1273 w 1373"/>
                  <a:gd name="T11" fmla="*/ 221 h 1170"/>
                  <a:gd name="T12" fmla="*/ 1330 w 1373"/>
                  <a:gd name="T13" fmla="*/ 218 h 1170"/>
                  <a:gd name="T14" fmla="*/ 1373 w 1373"/>
                  <a:gd name="T15" fmla="*/ 276 h 1170"/>
                  <a:gd name="T16" fmla="*/ 1373 w 1373"/>
                  <a:gd name="T17" fmla="*/ 412 h 1170"/>
                  <a:gd name="T18" fmla="*/ 1298 w 1373"/>
                  <a:gd name="T19" fmla="*/ 502 h 1170"/>
                  <a:gd name="T20" fmla="*/ 1256 w 1373"/>
                  <a:gd name="T21" fmla="*/ 532 h 1170"/>
                  <a:gd name="T22" fmla="*/ 1143 w 1373"/>
                  <a:gd name="T23" fmla="*/ 722 h 1170"/>
                  <a:gd name="T24" fmla="*/ 1132 w 1373"/>
                  <a:gd name="T25" fmla="*/ 726 h 1170"/>
                  <a:gd name="T26" fmla="*/ 1121 w 1373"/>
                  <a:gd name="T27" fmla="*/ 815 h 1170"/>
                  <a:gd name="T28" fmla="*/ 1071 w 1373"/>
                  <a:gd name="T29" fmla="*/ 870 h 1170"/>
                  <a:gd name="T30" fmla="*/ 978 w 1373"/>
                  <a:gd name="T31" fmla="*/ 895 h 1170"/>
                  <a:gd name="T32" fmla="*/ 886 w 1373"/>
                  <a:gd name="T33" fmla="*/ 935 h 1170"/>
                  <a:gd name="T34" fmla="*/ 885 w 1373"/>
                  <a:gd name="T35" fmla="*/ 999 h 1170"/>
                  <a:gd name="T36" fmla="*/ 814 w 1373"/>
                  <a:gd name="T37" fmla="*/ 1023 h 1170"/>
                  <a:gd name="T38" fmla="*/ 816 w 1373"/>
                  <a:gd name="T39" fmla="*/ 1095 h 1170"/>
                  <a:gd name="T40" fmla="*/ 789 w 1373"/>
                  <a:gd name="T41" fmla="*/ 1133 h 1170"/>
                  <a:gd name="T42" fmla="*/ 595 w 1373"/>
                  <a:gd name="T43" fmla="*/ 1150 h 1170"/>
                  <a:gd name="T44" fmla="*/ 595 w 1373"/>
                  <a:gd name="T45" fmla="*/ 1145 h 1170"/>
                  <a:gd name="T46" fmla="*/ 441 w 1373"/>
                  <a:gd name="T47" fmla="*/ 1170 h 1170"/>
                  <a:gd name="T48" fmla="*/ 394 w 1373"/>
                  <a:gd name="T49" fmla="*/ 1104 h 1170"/>
                  <a:gd name="T50" fmla="*/ 391 w 1373"/>
                  <a:gd name="T51" fmla="*/ 1069 h 1170"/>
                  <a:gd name="T52" fmla="*/ 413 w 1373"/>
                  <a:gd name="T53" fmla="*/ 1002 h 1170"/>
                  <a:gd name="T54" fmla="*/ 416 w 1373"/>
                  <a:gd name="T55" fmla="*/ 956 h 1170"/>
                  <a:gd name="T56" fmla="*/ 392 w 1373"/>
                  <a:gd name="T57" fmla="*/ 947 h 1170"/>
                  <a:gd name="T58" fmla="*/ 372 w 1373"/>
                  <a:gd name="T59" fmla="*/ 964 h 1170"/>
                  <a:gd name="T60" fmla="*/ 298 w 1373"/>
                  <a:gd name="T61" fmla="*/ 968 h 1170"/>
                  <a:gd name="T62" fmla="*/ 279 w 1373"/>
                  <a:gd name="T63" fmla="*/ 938 h 1170"/>
                  <a:gd name="T64" fmla="*/ 244 w 1373"/>
                  <a:gd name="T65" fmla="*/ 935 h 1170"/>
                  <a:gd name="T66" fmla="*/ 246 w 1373"/>
                  <a:gd name="T67" fmla="*/ 926 h 1170"/>
                  <a:gd name="T68" fmla="*/ 213 w 1373"/>
                  <a:gd name="T69" fmla="*/ 841 h 1170"/>
                  <a:gd name="T70" fmla="*/ 219 w 1373"/>
                  <a:gd name="T71" fmla="*/ 763 h 1170"/>
                  <a:gd name="T72" fmla="*/ 174 w 1373"/>
                  <a:gd name="T73" fmla="*/ 700 h 1170"/>
                  <a:gd name="T74" fmla="*/ 135 w 1373"/>
                  <a:gd name="T75" fmla="*/ 733 h 1170"/>
                  <a:gd name="T76" fmla="*/ 109 w 1373"/>
                  <a:gd name="T77" fmla="*/ 722 h 1170"/>
                  <a:gd name="T78" fmla="*/ 0 w 1373"/>
                  <a:gd name="T79" fmla="*/ 633 h 1170"/>
                  <a:gd name="T80" fmla="*/ 51 w 1373"/>
                  <a:gd name="T81" fmla="*/ 490 h 1170"/>
                  <a:gd name="T82" fmla="*/ 24 w 1373"/>
                  <a:gd name="T83" fmla="*/ 340 h 1170"/>
                  <a:gd name="T84" fmla="*/ 180 w 1373"/>
                  <a:gd name="T85" fmla="*/ 283 h 1170"/>
                  <a:gd name="T86" fmla="*/ 174 w 1373"/>
                  <a:gd name="T87" fmla="*/ 241 h 1170"/>
                  <a:gd name="T88" fmla="*/ 284 w 1373"/>
                  <a:gd name="T89" fmla="*/ 152 h 1170"/>
                  <a:gd name="T90" fmla="*/ 375 w 1373"/>
                  <a:gd name="T91" fmla="*/ 164 h 1170"/>
                  <a:gd name="T92" fmla="*/ 558 w 1373"/>
                  <a:gd name="T93" fmla="*/ 0 h 1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373" h="1170">
                    <a:moveTo>
                      <a:pt x="558" y="0"/>
                    </a:moveTo>
                    <a:lnTo>
                      <a:pt x="644" y="8"/>
                    </a:lnTo>
                    <a:lnTo>
                      <a:pt x="631" y="236"/>
                    </a:lnTo>
                    <a:lnTo>
                      <a:pt x="579" y="311"/>
                    </a:lnTo>
                    <a:lnTo>
                      <a:pt x="1096" y="348"/>
                    </a:lnTo>
                    <a:lnTo>
                      <a:pt x="1273" y="221"/>
                    </a:lnTo>
                    <a:lnTo>
                      <a:pt x="1330" y="218"/>
                    </a:lnTo>
                    <a:lnTo>
                      <a:pt x="1373" y="276"/>
                    </a:lnTo>
                    <a:lnTo>
                      <a:pt x="1373" y="412"/>
                    </a:lnTo>
                    <a:lnTo>
                      <a:pt x="1298" y="502"/>
                    </a:lnTo>
                    <a:lnTo>
                      <a:pt x="1256" y="532"/>
                    </a:lnTo>
                    <a:lnTo>
                      <a:pt x="1143" y="722"/>
                    </a:lnTo>
                    <a:lnTo>
                      <a:pt x="1132" y="726"/>
                    </a:lnTo>
                    <a:lnTo>
                      <a:pt x="1121" y="815"/>
                    </a:lnTo>
                    <a:lnTo>
                      <a:pt x="1071" y="870"/>
                    </a:lnTo>
                    <a:lnTo>
                      <a:pt x="978" y="895"/>
                    </a:lnTo>
                    <a:lnTo>
                      <a:pt x="886" y="935"/>
                    </a:lnTo>
                    <a:lnTo>
                      <a:pt x="885" y="999"/>
                    </a:lnTo>
                    <a:lnTo>
                      <a:pt x="814" y="1023"/>
                    </a:lnTo>
                    <a:lnTo>
                      <a:pt x="816" y="1095"/>
                    </a:lnTo>
                    <a:lnTo>
                      <a:pt x="789" y="1133"/>
                    </a:lnTo>
                    <a:lnTo>
                      <a:pt x="595" y="1150"/>
                    </a:lnTo>
                    <a:lnTo>
                      <a:pt x="595" y="1145"/>
                    </a:lnTo>
                    <a:lnTo>
                      <a:pt x="441" y="1170"/>
                    </a:lnTo>
                    <a:lnTo>
                      <a:pt x="394" y="1104"/>
                    </a:lnTo>
                    <a:lnTo>
                      <a:pt x="391" y="1069"/>
                    </a:lnTo>
                    <a:lnTo>
                      <a:pt x="413" y="1002"/>
                    </a:lnTo>
                    <a:lnTo>
                      <a:pt x="416" y="956"/>
                    </a:lnTo>
                    <a:lnTo>
                      <a:pt x="392" y="947"/>
                    </a:lnTo>
                    <a:lnTo>
                      <a:pt x="372" y="964"/>
                    </a:lnTo>
                    <a:lnTo>
                      <a:pt x="298" y="968"/>
                    </a:lnTo>
                    <a:lnTo>
                      <a:pt x="279" y="938"/>
                    </a:lnTo>
                    <a:lnTo>
                      <a:pt x="244" y="935"/>
                    </a:lnTo>
                    <a:lnTo>
                      <a:pt x="246" y="926"/>
                    </a:lnTo>
                    <a:lnTo>
                      <a:pt x="213" y="841"/>
                    </a:lnTo>
                    <a:lnTo>
                      <a:pt x="219" y="763"/>
                    </a:lnTo>
                    <a:lnTo>
                      <a:pt x="174" y="700"/>
                    </a:lnTo>
                    <a:lnTo>
                      <a:pt x="135" y="733"/>
                    </a:lnTo>
                    <a:lnTo>
                      <a:pt x="109" y="722"/>
                    </a:lnTo>
                    <a:lnTo>
                      <a:pt x="0" y="633"/>
                    </a:lnTo>
                    <a:lnTo>
                      <a:pt x="51" y="490"/>
                    </a:lnTo>
                    <a:lnTo>
                      <a:pt x="24" y="340"/>
                    </a:lnTo>
                    <a:lnTo>
                      <a:pt x="180" y="283"/>
                    </a:lnTo>
                    <a:lnTo>
                      <a:pt x="174" y="241"/>
                    </a:lnTo>
                    <a:lnTo>
                      <a:pt x="284" y="152"/>
                    </a:lnTo>
                    <a:lnTo>
                      <a:pt x="375" y="164"/>
                    </a:lnTo>
                    <a:lnTo>
                      <a:pt x="558" y="0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78587" name="Freeform 59"/>
              <p:cNvSpPr>
                <a:spLocks noChangeAspect="1"/>
              </p:cNvSpPr>
              <p:nvPr/>
            </p:nvSpPr>
            <p:spPr bwMode="auto">
              <a:xfrm>
                <a:off x="4227" y="2709"/>
                <a:ext cx="191" cy="184"/>
              </a:xfrm>
              <a:custGeom>
                <a:avLst/>
                <a:gdLst>
                  <a:gd name="T0" fmla="*/ 493 w 1058"/>
                  <a:gd name="T1" fmla="*/ 57 h 1019"/>
                  <a:gd name="T2" fmla="*/ 516 w 1058"/>
                  <a:gd name="T3" fmla="*/ 164 h 1019"/>
                  <a:gd name="T4" fmla="*/ 450 w 1058"/>
                  <a:gd name="T5" fmla="*/ 296 h 1019"/>
                  <a:gd name="T6" fmla="*/ 411 w 1058"/>
                  <a:gd name="T7" fmla="*/ 453 h 1019"/>
                  <a:gd name="T8" fmla="*/ 229 w 1058"/>
                  <a:gd name="T9" fmla="*/ 570 h 1019"/>
                  <a:gd name="T10" fmla="*/ 232 w 1058"/>
                  <a:gd name="T11" fmla="*/ 699 h 1019"/>
                  <a:gd name="T12" fmla="*/ 163 w 1058"/>
                  <a:gd name="T13" fmla="*/ 793 h 1019"/>
                  <a:gd name="T14" fmla="*/ 119 w 1058"/>
                  <a:gd name="T15" fmla="*/ 820 h 1019"/>
                  <a:gd name="T16" fmla="*/ 0 w 1058"/>
                  <a:gd name="T17" fmla="*/ 1019 h 1019"/>
                  <a:gd name="T18" fmla="*/ 166 w 1058"/>
                  <a:gd name="T19" fmla="*/ 925 h 1019"/>
                  <a:gd name="T20" fmla="*/ 223 w 1058"/>
                  <a:gd name="T21" fmla="*/ 988 h 1019"/>
                  <a:gd name="T22" fmla="*/ 289 w 1058"/>
                  <a:gd name="T23" fmla="*/ 953 h 1019"/>
                  <a:gd name="T24" fmla="*/ 477 w 1058"/>
                  <a:gd name="T25" fmla="*/ 953 h 1019"/>
                  <a:gd name="T26" fmla="*/ 474 w 1058"/>
                  <a:gd name="T27" fmla="*/ 862 h 1019"/>
                  <a:gd name="T28" fmla="*/ 531 w 1058"/>
                  <a:gd name="T29" fmla="*/ 827 h 1019"/>
                  <a:gd name="T30" fmla="*/ 660 w 1058"/>
                  <a:gd name="T31" fmla="*/ 811 h 1019"/>
                  <a:gd name="T32" fmla="*/ 710 w 1058"/>
                  <a:gd name="T33" fmla="*/ 745 h 1019"/>
                  <a:gd name="T34" fmla="*/ 748 w 1058"/>
                  <a:gd name="T35" fmla="*/ 774 h 1019"/>
                  <a:gd name="T36" fmla="*/ 814 w 1058"/>
                  <a:gd name="T37" fmla="*/ 799 h 1019"/>
                  <a:gd name="T38" fmla="*/ 1015 w 1058"/>
                  <a:gd name="T39" fmla="*/ 633 h 1019"/>
                  <a:gd name="T40" fmla="*/ 992 w 1058"/>
                  <a:gd name="T41" fmla="*/ 585 h 1019"/>
                  <a:gd name="T42" fmla="*/ 983 w 1058"/>
                  <a:gd name="T43" fmla="*/ 491 h 1019"/>
                  <a:gd name="T44" fmla="*/ 1058 w 1058"/>
                  <a:gd name="T45" fmla="*/ 180 h 1019"/>
                  <a:gd name="T46" fmla="*/ 1009 w 1058"/>
                  <a:gd name="T47" fmla="*/ 186 h 1019"/>
                  <a:gd name="T48" fmla="*/ 1009 w 1058"/>
                  <a:gd name="T49" fmla="*/ 146 h 1019"/>
                  <a:gd name="T50" fmla="*/ 955 w 1058"/>
                  <a:gd name="T51" fmla="*/ 152 h 1019"/>
                  <a:gd name="T52" fmla="*/ 814 w 1058"/>
                  <a:gd name="T53" fmla="*/ 224 h 1019"/>
                  <a:gd name="T54" fmla="*/ 760 w 1058"/>
                  <a:gd name="T55" fmla="*/ 218 h 1019"/>
                  <a:gd name="T56" fmla="*/ 729 w 1058"/>
                  <a:gd name="T57" fmla="*/ 180 h 1019"/>
                  <a:gd name="T58" fmla="*/ 716 w 1058"/>
                  <a:gd name="T59" fmla="*/ 38 h 1019"/>
                  <a:gd name="T60" fmla="*/ 647 w 1058"/>
                  <a:gd name="T61" fmla="*/ 0 h 1019"/>
                  <a:gd name="T62" fmla="*/ 609 w 1058"/>
                  <a:gd name="T63" fmla="*/ 0 h 1019"/>
                  <a:gd name="T64" fmla="*/ 493 w 1058"/>
                  <a:gd name="T65" fmla="*/ 57 h 10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58" h="1019">
                    <a:moveTo>
                      <a:pt x="493" y="57"/>
                    </a:moveTo>
                    <a:lnTo>
                      <a:pt x="516" y="164"/>
                    </a:lnTo>
                    <a:lnTo>
                      <a:pt x="450" y="296"/>
                    </a:lnTo>
                    <a:lnTo>
                      <a:pt x="411" y="453"/>
                    </a:lnTo>
                    <a:lnTo>
                      <a:pt x="229" y="570"/>
                    </a:lnTo>
                    <a:lnTo>
                      <a:pt x="232" y="699"/>
                    </a:lnTo>
                    <a:lnTo>
                      <a:pt x="163" y="793"/>
                    </a:lnTo>
                    <a:lnTo>
                      <a:pt x="119" y="820"/>
                    </a:lnTo>
                    <a:lnTo>
                      <a:pt x="0" y="1019"/>
                    </a:lnTo>
                    <a:lnTo>
                      <a:pt x="166" y="925"/>
                    </a:lnTo>
                    <a:lnTo>
                      <a:pt x="223" y="988"/>
                    </a:lnTo>
                    <a:lnTo>
                      <a:pt x="289" y="953"/>
                    </a:lnTo>
                    <a:lnTo>
                      <a:pt x="477" y="953"/>
                    </a:lnTo>
                    <a:lnTo>
                      <a:pt x="474" y="862"/>
                    </a:lnTo>
                    <a:lnTo>
                      <a:pt x="531" y="827"/>
                    </a:lnTo>
                    <a:lnTo>
                      <a:pt x="660" y="811"/>
                    </a:lnTo>
                    <a:lnTo>
                      <a:pt x="710" y="745"/>
                    </a:lnTo>
                    <a:lnTo>
                      <a:pt x="748" y="774"/>
                    </a:lnTo>
                    <a:lnTo>
                      <a:pt x="814" y="799"/>
                    </a:lnTo>
                    <a:lnTo>
                      <a:pt x="1015" y="633"/>
                    </a:lnTo>
                    <a:lnTo>
                      <a:pt x="992" y="585"/>
                    </a:lnTo>
                    <a:lnTo>
                      <a:pt x="983" y="491"/>
                    </a:lnTo>
                    <a:lnTo>
                      <a:pt x="1058" y="180"/>
                    </a:lnTo>
                    <a:lnTo>
                      <a:pt x="1009" y="186"/>
                    </a:lnTo>
                    <a:lnTo>
                      <a:pt x="1009" y="146"/>
                    </a:lnTo>
                    <a:lnTo>
                      <a:pt x="955" y="152"/>
                    </a:lnTo>
                    <a:lnTo>
                      <a:pt x="814" y="224"/>
                    </a:lnTo>
                    <a:lnTo>
                      <a:pt x="760" y="218"/>
                    </a:lnTo>
                    <a:lnTo>
                      <a:pt x="729" y="180"/>
                    </a:lnTo>
                    <a:lnTo>
                      <a:pt x="716" y="38"/>
                    </a:lnTo>
                    <a:lnTo>
                      <a:pt x="647" y="0"/>
                    </a:lnTo>
                    <a:lnTo>
                      <a:pt x="609" y="0"/>
                    </a:lnTo>
                    <a:lnTo>
                      <a:pt x="493" y="57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78588" name="Freeform 60"/>
              <p:cNvSpPr>
                <a:spLocks noChangeAspect="1"/>
              </p:cNvSpPr>
              <p:nvPr/>
            </p:nvSpPr>
            <p:spPr bwMode="auto">
              <a:xfrm>
                <a:off x="3866" y="2931"/>
                <a:ext cx="272" cy="221"/>
              </a:xfrm>
              <a:custGeom>
                <a:avLst/>
                <a:gdLst>
                  <a:gd name="T0" fmla="*/ 809 w 1506"/>
                  <a:gd name="T1" fmla="*/ 931 h 1222"/>
                  <a:gd name="T2" fmla="*/ 902 w 1506"/>
                  <a:gd name="T3" fmla="*/ 1005 h 1222"/>
                  <a:gd name="T4" fmla="*/ 954 w 1506"/>
                  <a:gd name="T5" fmla="*/ 1042 h 1222"/>
                  <a:gd name="T6" fmla="*/ 1066 w 1506"/>
                  <a:gd name="T7" fmla="*/ 984 h 1222"/>
                  <a:gd name="T8" fmla="*/ 1157 w 1506"/>
                  <a:gd name="T9" fmla="*/ 969 h 1222"/>
                  <a:gd name="T10" fmla="*/ 1450 w 1506"/>
                  <a:gd name="T11" fmla="*/ 909 h 1222"/>
                  <a:gd name="T12" fmla="*/ 1346 w 1506"/>
                  <a:gd name="T13" fmla="*/ 878 h 1222"/>
                  <a:gd name="T14" fmla="*/ 1389 w 1506"/>
                  <a:gd name="T15" fmla="*/ 790 h 1222"/>
                  <a:gd name="T16" fmla="*/ 1454 w 1506"/>
                  <a:gd name="T17" fmla="*/ 676 h 1222"/>
                  <a:gd name="T18" fmla="*/ 1506 w 1506"/>
                  <a:gd name="T19" fmla="*/ 589 h 1222"/>
                  <a:gd name="T20" fmla="*/ 1450 w 1506"/>
                  <a:gd name="T21" fmla="*/ 471 h 1222"/>
                  <a:gd name="T22" fmla="*/ 1417 w 1506"/>
                  <a:gd name="T23" fmla="*/ 363 h 1222"/>
                  <a:gd name="T24" fmla="*/ 1456 w 1506"/>
                  <a:gd name="T25" fmla="*/ 211 h 1222"/>
                  <a:gd name="T26" fmla="*/ 1252 w 1506"/>
                  <a:gd name="T27" fmla="*/ 169 h 1222"/>
                  <a:gd name="T28" fmla="*/ 1271 w 1506"/>
                  <a:gd name="T29" fmla="*/ 62 h 1222"/>
                  <a:gd name="T30" fmla="*/ 1248 w 1506"/>
                  <a:gd name="T31" fmla="*/ 10 h 1222"/>
                  <a:gd name="T32" fmla="*/ 1158 w 1506"/>
                  <a:gd name="T33" fmla="*/ 34 h 1222"/>
                  <a:gd name="T34" fmla="*/ 1025 w 1506"/>
                  <a:gd name="T35" fmla="*/ 0 h 1222"/>
                  <a:gd name="T36" fmla="*/ 873 w 1506"/>
                  <a:gd name="T37" fmla="*/ 160 h 1222"/>
                  <a:gd name="T38" fmla="*/ 661 w 1506"/>
                  <a:gd name="T39" fmla="*/ 285 h 1222"/>
                  <a:gd name="T40" fmla="*/ 184 w 1506"/>
                  <a:gd name="T41" fmla="*/ 514 h 1222"/>
                  <a:gd name="T42" fmla="*/ 128 w 1506"/>
                  <a:gd name="T43" fmla="*/ 498 h 1222"/>
                  <a:gd name="T44" fmla="*/ 0 w 1506"/>
                  <a:gd name="T45" fmla="*/ 511 h 1222"/>
                  <a:gd name="T46" fmla="*/ 26 w 1506"/>
                  <a:gd name="T47" fmla="*/ 579 h 1222"/>
                  <a:gd name="T48" fmla="*/ 124 w 1506"/>
                  <a:gd name="T49" fmla="*/ 586 h 1222"/>
                  <a:gd name="T50" fmla="*/ 236 w 1506"/>
                  <a:gd name="T51" fmla="*/ 582 h 1222"/>
                  <a:gd name="T52" fmla="*/ 312 w 1506"/>
                  <a:gd name="T53" fmla="*/ 875 h 1222"/>
                  <a:gd name="T54" fmla="*/ 441 w 1506"/>
                  <a:gd name="T55" fmla="*/ 940 h 1222"/>
                  <a:gd name="T56" fmla="*/ 477 w 1506"/>
                  <a:gd name="T57" fmla="*/ 1131 h 1222"/>
                  <a:gd name="T58" fmla="*/ 511 w 1506"/>
                  <a:gd name="T59" fmla="*/ 1222 h 1222"/>
                  <a:gd name="T60" fmla="*/ 530 w 1506"/>
                  <a:gd name="T61" fmla="*/ 1171 h 1222"/>
                  <a:gd name="T62" fmla="*/ 547 w 1506"/>
                  <a:gd name="T63" fmla="*/ 1084 h 1222"/>
                  <a:gd name="T64" fmla="*/ 591 w 1506"/>
                  <a:gd name="T65" fmla="*/ 1044 h 1222"/>
                  <a:gd name="T66" fmla="*/ 629 w 1506"/>
                  <a:gd name="T67" fmla="*/ 1002 h 1222"/>
                  <a:gd name="T68" fmla="*/ 670 w 1506"/>
                  <a:gd name="T69" fmla="*/ 979 h 1222"/>
                  <a:gd name="T70" fmla="*/ 769 w 1506"/>
                  <a:gd name="T71" fmla="*/ 949 h 1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06" h="1222">
                    <a:moveTo>
                      <a:pt x="769" y="949"/>
                    </a:moveTo>
                    <a:lnTo>
                      <a:pt x="809" y="931"/>
                    </a:lnTo>
                    <a:lnTo>
                      <a:pt x="865" y="957"/>
                    </a:lnTo>
                    <a:lnTo>
                      <a:pt x="902" y="1005"/>
                    </a:lnTo>
                    <a:lnTo>
                      <a:pt x="931" y="1010"/>
                    </a:lnTo>
                    <a:lnTo>
                      <a:pt x="954" y="1042"/>
                    </a:lnTo>
                    <a:lnTo>
                      <a:pt x="1036" y="1028"/>
                    </a:lnTo>
                    <a:lnTo>
                      <a:pt x="1066" y="984"/>
                    </a:lnTo>
                    <a:lnTo>
                      <a:pt x="1105" y="948"/>
                    </a:lnTo>
                    <a:lnTo>
                      <a:pt x="1157" y="969"/>
                    </a:lnTo>
                    <a:lnTo>
                      <a:pt x="1363" y="970"/>
                    </a:lnTo>
                    <a:lnTo>
                      <a:pt x="1450" y="909"/>
                    </a:lnTo>
                    <a:lnTo>
                      <a:pt x="1437" y="878"/>
                    </a:lnTo>
                    <a:lnTo>
                      <a:pt x="1346" y="878"/>
                    </a:lnTo>
                    <a:lnTo>
                      <a:pt x="1336" y="847"/>
                    </a:lnTo>
                    <a:lnTo>
                      <a:pt x="1389" y="790"/>
                    </a:lnTo>
                    <a:lnTo>
                      <a:pt x="1387" y="718"/>
                    </a:lnTo>
                    <a:lnTo>
                      <a:pt x="1454" y="676"/>
                    </a:lnTo>
                    <a:lnTo>
                      <a:pt x="1468" y="609"/>
                    </a:lnTo>
                    <a:lnTo>
                      <a:pt x="1506" y="589"/>
                    </a:lnTo>
                    <a:lnTo>
                      <a:pt x="1495" y="527"/>
                    </a:lnTo>
                    <a:lnTo>
                      <a:pt x="1450" y="471"/>
                    </a:lnTo>
                    <a:lnTo>
                      <a:pt x="1384" y="453"/>
                    </a:lnTo>
                    <a:lnTo>
                      <a:pt x="1417" y="363"/>
                    </a:lnTo>
                    <a:lnTo>
                      <a:pt x="1448" y="341"/>
                    </a:lnTo>
                    <a:lnTo>
                      <a:pt x="1456" y="211"/>
                    </a:lnTo>
                    <a:lnTo>
                      <a:pt x="1298" y="234"/>
                    </a:lnTo>
                    <a:lnTo>
                      <a:pt x="1252" y="169"/>
                    </a:lnTo>
                    <a:lnTo>
                      <a:pt x="1248" y="135"/>
                    </a:lnTo>
                    <a:lnTo>
                      <a:pt x="1271" y="62"/>
                    </a:lnTo>
                    <a:lnTo>
                      <a:pt x="1272" y="21"/>
                    </a:lnTo>
                    <a:lnTo>
                      <a:pt x="1248" y="10"/>
                    </a:lnTo>
                    <a:lnTo>
                      <a:pt x="1228" y="31"/>
                    </a:lnTo>
                    <a:lnTo>
                      <a:pt x="1158" y="34"/>
                    </a:lnTo>
                    <a:lnTo>
                      <a:pt x="1134" y="1"/>
                    </a:lnTo>
                    <a:lnTo>
                      <a:pt x="1025" y="0"/>
                    </a:lnTo>
                    <a:lnTo>
                      <a:pt x="998" y="81"/>
                    </a:lnTo>
                    <a:lnTo>
                      <a:pt x="873" y="160"/>
                    </a:lnTo>
                    <a:lnTo>
                      <a:pt x="806" y="147"/>
                    </a:lnTo>
                    <a:lnTo>
                      <a:pt x="661" y="285"/>
                    </a:lnTo>
                    <a:lnTo>
                      <a:pt x="389" y="418"/>
                    </a:lnTo>
                    <a:lnTo>
                      <a:pt x="184" y="514"/>
                    </a:lnTo>
                    <a:lnTo>
                      <a:pt x="161" y="501"/>
                    </a:lnTo>
                    <a:lnTo>
                      <a:pt x="128" y="498"/>
                    </a:lnTo>
                    <a:lnTo>
                      <a:pt x="94" y="518"/>
                    </a:lnTo>
                    <a:lnTo>
                      <a:pt x="0" y="511"/>
                    </a:lnTo>
                    <a:lnTo>
                      <a:pt x="0" y="555"/>
                    </a:lnTo>
                    <a:lnTo>
                      <a:pt x="26" y="579"/>
                    </a:lnTo>
                    <a:lnTo>
                      <a:pt x="85" y="558"/>
                    </a:lnTo>
                    <a:lnTo>
                      <a:pt x="124" y="586"/>
                    </a:lnTo>
                    <a:lnTo>
                      <a:pt x="161" y="563"/>
                    </a:lnTo>
                    <a:lnTo>
                      <a:pt x="236" y="582"/>
                    </a:lnTo>
                    <a:lnTo>
                      <a:pt x="257" y="612"/>
                    </a:lnTo>
                    <a:lnTo>
                      <a:pt x="312" y="875"/>
                    </a:lnTo>
                    <a:lnTo>
                      <a:pt x="421" y="875"/>
                    </a:lnTo>
                    <a:lnTo>
                      <a:pt x="441" y="940"/>
                    </a:lnTo>
                    <a:lnTo>
                      <a:pt x="403" y="1046"/>
                    </a:lnTo>
                    <a:lnTo>
                      <a:pt x="477" y="1131"/>
                    </a:lnTo>
                    <a:lnTo>
                      <a:pt x="468" y="1160"/>
                    </a:lnTo>
                    <a:lnTo>
                      <a:pt x="511" y="1222"/>
                    </a:lnTo>
                    <a:lnTo>
                      <a:pt x="562" y="1217"/>
                    </a:lnTo>
                    <a:lnTo>
                      <a:pt x="530" y="1171"/>
                    </a:lnTo>
                    <a:lnTo>
                      <a:pt x="565" y="1120"/>
                    </a:lnTo>
                    <a:lnTo>
                      <a:pt x="547" y="1084"/>
                    </a:lnTo>
                    <a:lnTo>
                      <a:pt x="555" y="1044"/>
                    </a:lnTo>
                    <a:lnTo>
                      <a:pt x="591" y="1044"/>
                    </a:lnTo>
                    <a:lnTo>
                      <a:pt x="595" y="999"/>
                    </a:lnTo>
                    <a:lnTo>
                      <a:pt x="629" y="1002"/>
                    </a:lnTo>
                    <a:lnTo>
                      <a:pt x="624" y="985"/>
                    </a:lnTo>
                    <a:lnTo>
                      <a:pt x="670" y="979"/>
                    </a:lnTo>
                    <a:lnTo>
                      <a:pt x="738" y="1002"/>
                    </a:lnTo>
                    <a:lnTo>
                      <a:pt x="769" y="949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78589" name="Freeform 61"/>
              <p:cNvSpPr>
                <a:spLocks noChangeAspect="1"/>
              </p:cNvSpPr>
              <p:nvPr/>
            </p:nvSpPr>
            <p:spPr bwMode="auto">
              <a:xfrm>
                <a:off x="4201" y="3155"/>
                <a:ext cx="252" cy="175"/>
              </a:xfrm>
              <a:custGeom>
                <a:avLst/>
                <a:gdLst>
                  <a:gd name="T0" fmla="*/ 0 w 1398"/>
                  <a:gd name="T1" fmla="*/ 504 h 972"/>
                  <a:gd name="T2" fmla="*/ 105 w 1398"/>
                  <a:gd name="T3" fmla="*/ 416 h 972"/>
                  <a:gd name="T4" fmla="*/ 152 w 1398"/>
                  <a:gd name="T5" fmla="*/ 416 h 972"/>
                  <a:gd name="T6" fmla="*/ 207 w 1398"/>
                  <a:gd name="T7" fmla="*/ 348 h 972"/>
                  <a:gd name="T8" fmla="*/ 380 w 1398"/>
                  <a:gd name="T9" fmla="*/ 194 h 972"/>
                  <a:gd name="T10" fmla="*/ 421 w 1398"/>
                  <a:gd name="T11" fmla="*/ 188 h 972"/>
                  <a:gd name="T12" fmla="*/ 438 w 1398"/>
                  <a:gd name="T13" fmla="*/ 150 h 972"/>
                  <a:gd name="T14" fmla="*/ 553 w 1398"/>
                  <a:gd name="T15" fmla="*/ 73 h 972"/>
                  <a:gd name="T16" fmla="*/ 608 w 1398"/>
                  <a:gd name="T17" fmla="*/ 68 h 972"/>
                  <a:gd name="T18" fmla="*/ 643 w 1398"/>
                  <a:gd name="T19" fmla="*/ 36 h 972"/>
                  <a:gd name="T20" fmla="*/ 690 w 1398"/>
                  <a:gd name="T21" fmla="*/ 36 h 972"/>
                  <a:gd name="T22" fmla="*/ 719 w 1398"/>
                  <a:gd name="T23" fmla="*/ 62 h 972"/>
                  <a:gd name="T24" fmla="*/ 795 w 1398"/>
                  <a:gd name="T25" fmla="*/ 30 h 972"/>
                  <a:gd name="T26" fmla="*/ 1058 w 1398"/>
                  <a:gd name="T27" fmla="*/ 30 h 972"/>
                  <a:gd name="T28" fmla="*/ 1111 w 1398"/>
                  <a:gd name="T29" fmla="*/ 0 h 972"/>
                  <a:gd name="T30" fmla="*/ 1126 w 1398"/>
                  <a:gd name="T31" fmla="*/ 0 h 972"/>
                  <a:gd name="T32" fmla="*/ 1170 w 1398"/>
                  <a:gd name="T33" fmla="*/ 42 h 972"/>
                  <a:gd name="T34" fmla="*/ 1266 w 1398"/>
                  <a:gd name="T35" fmla="*/ 39 h 972"/>
                  <a:gd name="T36" fmla="*/ 1316 w 1398"/>
                  <a:gd name="T37" fmla="*/ 86 h 972"/>
                  <a:gd name="T38" fmla="*/ 1266 w 1398"/>
                  <a:gd name="T39" fmla="*/ 138 h 972"/>
                  <a:gd name="T40" fmla="*/ 1319 w 1398"/>
                  <a:gd name="T41" fmla="*/ 188 h 972"/>
                  <a:gd name="T42" fmla="*/ 1360 w 1398"/>
                  <a:gd name="T43" fmla="*/ 196 h 972"/>
                  <a:gd name="T44" fmla="*/ 1366 w 1398"/>
                  <a:gd name="T45" fmla="*/ 275 h 972"/>
                  <a:gd name="T46" fmla="*/ 1354 w 1398"/>
                  <a:gd name="T47" fmla="*/ 320 h 972"/>
                  <a:gd name="T48" fmla="*/ 1398 w 1398"/>
                  <a:gd name="T49" fmla="*/ 361 h 972"/>
                  <a:gd name="T50" fmla="*/ 1398 w 1398"/>
                  <a:gd name="T51" fmla="*/ 416 h 972"/>
                  <a:gd name="T52" fmla="*/ 1351 w 1398"/>
                  <a:gd name="T53" fmla="*/ 451 h 972"/>
                  <a:gd name="T54" fmla="*/ 1307 w 1398"/>
                  <a:gd name="T55" fmla="*/ 471 h 972"/>
                  <a:gd name="T56" fmla="*/ 1128 w 1398"/>
                  <a:gd name="T57" fmla="*/ 443 h 972"/>
                  <a:gd name="T58" fmla="*/ 1111 w 1398"/>
                  <a:gd name="T59" fmla="*/ 416 h 972"/>
                  <a:gd name="T60" fmla="*/ 1044 w 1398"/>
                  <a:gd name="T61" fmla="*/ 416 h 972"/>
                  <a:gd name="T62" fmla="*/ 856 w 1398"/>
                  <a:gd name="T63" fmla="*/ 732 h 972"/>
                  <a:gd name="T64" fmla="*/ 696 w 1398"/>
                  <a:gd name="T65" fmla="*/ 735 h 972"/>
                  <a:gd name="T66" fmla="*/ 477 w 1398"/>
                  <a:gd name="T67" fmla="*/ 954 h 972"/>
                  <a:gd name="T68" fmla="*/ 415 w 1398"/>
                  <a:gd name="T69" fmla="*/ 914 h 972"/>
                  <a:gd name="T70" fmla="*/ 362 w 1398"/>
                  <a:gd name="T71" fmla="*/ 911 h 972"/>
                  <a:gd name="T72" fmla="*/ 356 w 1398"/>
                  <a:gd name="T73" fmla="*/ 928 h 972"/>
                  <a:gd name="T74" fmla="*/ 325 w 1398"/>
                  <a:gd name="T75" fmla="*/ 934 h 972"/>
                  <a:gd name="T76" fmla="*/ 286 w 1398"/>
                  <a:gd name="T77" fmla="*/ 972 h 972"/>
                  <a:gd name="T78" fmla="*/ 187 w 1398"/>
                  <a:gd name="T79" fmla="*/ 966 h 972"/>
                  <a:gd name="T80" fmla="*/ 120 w 1398"/>
                  <a:gd name="T81" fmla="*/ 887 h 972"/>
                  <a:gd name="T82" fmla="*/ 90 w 1398"/>
                  <a:gd name="T83" fmla="*/ 884 h 972"/>
                  <a:gd name="T84" fmla="*/ 58 w 1398"/>
                  <a:gd name="T85" fmla="*/ 735 h 972"/>
                  <a:gd name="T86" fmla="*/ 120 w 1398"/>
                  <a:gd name="T87" fmla="*/ 709 h 972"/>
                  <a:gd name="T88" fmla="*/ 0 w 1398"/>
                  <a:gd name="T89" fmla="*/ 504 h 9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398" h="972">
                    <a:moveTo>
                      <a:pt x="0" y="504"/>
                    </a:moveTo>
                    <a:lnTo>
                      <a:pt x="105" y="416"/>
                    </a:lnTo>
                    <a:lnTo>
                      <a:pt x="152" y="416"/>
                    </a:lnTo>
                    <a:lnTo>
                      <a:pt x="207" y="348"/>
                    </a:lnTo>
                    <a:lnTo>
                      <a:pt x="380" y="194"/>
                    </a:lnTo>
                    <a:lnTo>
                      <a:pt x="421" y="188"/>
                    </a:lnTo>
                    <a:lnTo>
                      <a:pt x="438" y="150"/>
                    </a:lnTo>
                    <a:lnTo>
                      <a:pt x="553" y="73"/>
                    </a:lnTo>
                    <a:lnTo>
                      <a:pt x="608" y="68"/>
                    </a:lnTo>
                    <a:lnTo>
                      <a:pt x="643" y="36"/>
                    </a:lnTo>
                    <a:lnTo>
                      <a:pt x="690" y="36"/>
                    </a:lnTo>
                    <a:lnTo>
                      <a:pt x="719" y="62"/>
                    </a:lnTo>
                    <a:lnTo>
                      <a:pt x="795" y="30"/>
                    </a:lnTo>
                    <a:lnTo>
                      <a:pt x="1058" y="30"/>
                    </a:lnTo>
                    <a:lnTo>
                      <a:pt x="1111" y="0"/>
                    </a:lnTo>
                    <a:lnTo>
                      <a:pt x="1126" y="0"/>
                    </a:lnTo>
                    <a:lnTo>
                      <a:pt x="1170" y="42"/>
                    </a:lnTo>
                    <a:lnTo>
                      <a:pt x="1266" y="39"/>
                    </a:lnTo>
                    <a:lnTo>
                      <a:pt x="1316" y="86"/>
                    </a:lnTo>
                    <a:lnTo>
                      <a:pt x="1266" y="138"/>
                    </a:lnTo>
                    <a:lnTo>
                      <a:pt x="1319" y="188"/>
                    </a:lnTo>
                    <a:lnTo>
                      <a:pt x="1360" y="196"/>
                    </a:lnTo>
                    <a:lnTo>
                      <a:pt x="1366" y="275"/>
                    </a:lnTo>
                    <a:lnTo>
                      <a:pt x="1354" y="320"/>
                    </a:lnTo>
                    <a:lnTo>
                      <a:pt x="1398" y="361"/>
                    </a:lnTo>
                    <a:lnTo>
                      <a:pt x="1398" y="416"/>
                    </a:lnTo>
                    <a:lnTo>
                      <a:pt x="1351" y="451"/>
                    </a:lnTo>
                    <a:lnTo>
                      <a:pt x="1307" y="471"/>
                    </a:lnTo>
                    <a:lnTo>
                      <a:pt x="1128" y="443"/>
                    </a:lnTo>
                    <a:lnTo>
                      <a:pt x="1111" y="416"/>
                    </a:lnTo>
                    <a:lnTo>
                      <a:pt x="1044" y="416"/>
                    </a:lnTo>
                    <a:lnTo>
                      <a:pt x="856" y="732"/>
                    </a:lnTo>
                    <a:lnTo>
                      <a:pt x="696" y="735"/>
                    </a:lnTo>
                    <a:lnTo>
                      <a:pt x="477" y="954"/>
                    </a:lnTo>
                    <a:lnTo>
                      <a:pt x="415" y="914"/>
                    </a:lnTo>
                    <a:lnTo>
                      <a:pt x="362" y="911"/>
                    </a:lnTo>
                    <a:lnTo>
                      <a:pt x="356" y="928"/>
                    </a:lnTo>
                    <a:lnTo>
                      <a:pt x="325" y="934"/>
                    </a:lnTo>
                    <a:lnTo>
                      <a:pt x="286" y="972"/>
                    </a:lnTo>
                    <a:lnTo>
                      <a:pt x="187" y="966"/>
                    </a:lnTo>
                    <a:lnTo>
                      <a:pt x="120" y="887"/>
                    </a:lnTo>
                    <a:lnTo>
                      <a:pt x="90" y="884"/>
                    </a:lnTo>
                    <a:lnTo>
                      <a:pt x="58" y="735"/>
                    </a:lnTo>
                    <a:lnTo>
                      <a:pt x="120" y="709"/>
                    </a:lnTo>
                    <a:lnTo>
                      <a:pt x="0" y="504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78590" name="Freeform 62"/>
              <p:cNvSpPr>
                <a:spLocks noChangeAspect="1"/>
              </p:cNvSpPr>
              <p:nvPr/>
            </p:nvSpPr>
            <p:spPr bwMode="auto">
              <a:xfrm>
                <a:off x="4128" y="2920"/>
                <a:ext cx="222" cy="155"/>
              </a:xfrm>
              <a:custGeom>
                <a:avLst/>
                <a:gdLst>
                  <a:gd name="T0" fmla="*/ 547 w 1232"/>
                  <a:gd name="T1" fmla="*/ 833 h 862"/>
                  <a:gd name="T2" fmla="*/ 531 w 1232"/>
                  <a:gd name="T3" fmla="*/ 786 h 862"/>
                  <a:gd name="T4" fmla="*/ 495 w 1232"/>
                  <a:gd name="T5" fmla="*/ 727 h 862"/>
                  <a:gd name="T6" fmla="*/ 465 w 1232"/>
                  <a:gd name="T7" fmla="*/ 729 h 862"/>
                  <a:gd name="T8" fmla="*/ 421 w 1232"/>
                  <a:gd name="T9" fmla="*/ 723 h 862"/>
                  <a:gd name="T10" fmla="*/ 402 w 1232"/>
                  <a:gd name="T11" fmla="*/ 664 h 862"/>
                  <a:gd name="T12" fmla="*/ 373 w 1232"/>
                  <a:gd name="T13" fmla="*/ 615 h 862"/>
                  <a:gd name="T14" fmla="*/ 383 w 1232"/>
                  <a:gd name="T15" fmla="*/ 605 h 862"/>
                  <a:gd name="T16" fmla="*/ 397 w 1232"/>
                  <a:gd name="T17" fmla="*/ 577 h 862"/>
                  <a:gd name="T18" fmla="*/ 380 w 1232"/>
                  <a:gd name="T19" fmla="*/ 548 h 862"/>
                  <a:gd name="T20" fmla="*/ 295 w 1232"/>
                  <a:gd name="T21" fmla="*/ 531 h 862"/>
                  <a:gd name="T22" fmla="*/ 208 w 1232"/>
                  <a:gd name="T23" fmla="*/ 449 h 862"/>
                  <a:gd name="T24" fmla="*/ 177 w 1232"/>
                  <a:gd name="T25" fmla="*/ 453 h 862"/>
                  <a:gd name="T26" fmla="*/ 0 w 1232"/>
                  <a:gd name="T27" fmla="*/ 376 h 862"/>
                  <a:gd name="T28" fmla="*/ 2 w 1232"/>
                  <a:gd name="T29" fmla="*/ 274 h 862"/>
                  <a:gd name="T30" fmla="*/ 196 w 1232"/>
                  <a:gd name="T31" fmla="*/ 260 h 862"/>
                  <a:gd name="T32" fmla="*/ 223 w 1232"/>
                  <a:gd name="T33" fmla="*/ 225 h 862"/>
                  <a:gd name="T34" fmla="*/ 219 w 1232"/>
                  <a:gd name="T35" fmla="*/ 149 h 862"/>
                  <a:gd name="T36" fmla="*/ 292 w 1232"/>
                  <a:gd name="T37" fmla="*/ 128 h 862"/>
                  <a:gd name="T38" fmla="*/ 292 w 1232"/>
                  <a:gd name="T39" fmla="*/ 63 h 862"/>
                  <a:gd name="T40" fmla="*/ 383 w 1232"/>
                  <a:gd name="T41" fmla="*/ 22 h 862"/>
                  <a:gd name="T42" fmla="*/ 481 w 1232"/>
                  <a:gd name="T43" fmla="*/ 0 h 862"/>
                  <a:gd name="T44" fmla="*/ 498 w 1232"/>
                  <a:gd name="T45" fmla="*/ 35 h 862"/>
                  <a:gd name="T46" fmla="*/ 538 w 1232"/>
                  <a:gd name="T47" fmla="*/ 56 h 862"/>
                  <a:gd name="T48" fmla="*/ 642 w 1232"/>
                  <a:gd name="T49" fmla="*/ 57 h 862"/>
                  <a:gd name="T50" fmla="*/ 680 w 1232"/>
                  <a:gd name="T51" fmla="*/ 22 h 862"/>
                  <a:gd name="T52" fmla="*/ 727 w 1232"/>
                  <a:gd name="T53" fmla="*/ 19 h 862"/>
                  <a:gd name="T54" fmla="*/ 992 w 1232"/>
                  <a:gd name="T55" fmla="*/ 185 h 862"/>
                  <a:gd name="T56" fmla="*/ 1232 w 1232"/>
                  <a:gd name="T57" fmla="*/ 410 h 862"/>
                  <a:gd name="T58" fmla="*/ 1210 w 1232"/>
                  <a:gd name="T59" fmla="*/ 531 h 862"/>
                  <a:gd name="T60" fmla="*/ 1128 w 1232"/>
                  <a:gd name="T61" fmla="*/ 628 h 862"/>
                  <a:gd name="T62" fmla="*/ 1125 w 1232"/>
                  <a:gd name="T63" fmla="*/ 642 h 862"/>
                  <a:gd name="T64" fmla="*/ 1079 w 1232"/>
                  <a:gd name="T65" fmla="*/ 648 h 862"/>
                  <a:gd name="T66" fmla="*/ 1086 w 1232"/>
                  <a:gd name="T67" fmla="*/ 677 h 862"/>
                  <a:gd name="T68" fmla="*/ 1020 w 1232"/>
                  <a:gd name="T69" fmla="*/ 705 h 862"/>
                  <a:gd name="T70" fmla="*/ 964 w 1232"/>
                  <a:gd name="T71" fmla="*/ 685 h 862"/>
                  <a:gd name="T72" fmla="*/ 912 w 1232"/>
                  <a:gd name="T73" fmla="*/ 693 h 862"/>
                  <a:gd name="T74" fmla="*/ 849 w 1232"/>
                  <a:gd name="T75" fmla="*/ 730 h 862"/>
                  <a:gd name="T76" fmla="*/ 823 w 1232"/>
                  <a:gd name="T77" fmla="*/ 727 h 862"/>
                  <a:gd name="T78" fmla="*/ 807 w 1232"/>
                  <a:gd name="T79" fmla="*/ 693 h 862"/>
                  <a:gd name="T80" fmla="*/ 779 w 1232"/>
                  <a:gd name="T81" fmla="*/ 693 h 862"/>
                  <a:gd name="T82" fmla="*/ 771 w 1232"/>
                  <a:gd name="T83" fmla="*/ 718 h 862"/>
                  <a:gd name="T84" fmla="*/ 828 w 1232"/>
                  <a:gd name="T85" fmla="*/ 794 h 862"/>
                  <a:gd name="T86" fmla="*/ 573 w 1232"/>
                  <a:gd name="T87" fmla="*/ 862 h 862"/>
                  <a:gd name="T88" fmla="*/ 547 w 1232"/>
                  <a:gd name="T89" fmla="*/ 833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32" h="862">
                    <a:moveTo>
                      <a:pt x="547" y="833"/>
                    </a:moveTo>
                    <a:lnTo>
                      <a:pt x="531" y="786"/>
                    </a:lnTo>
                    <a:lnTo>
                      <a:pt x="495" y="727"/>
                    </a:lnTo>
                    <a:lnTo>
                      <a:pt x="465" y="729"/>
                    </a:lnTo>
                    <a:lnTo>
                      <a:pt x="421" y="723"/>
                    </a:lnTo>
                    <a:lnTo>
                      <a:pt x="402" y="664"/>
                    </a:lnTo>
                    <a:lnTo>
                      <a:pt x="373" y="615"/>
                    </a:lnTo>
                    <a:lnTo>
                      <a:pt x="383" y="605"/>
                    </a:lnTo>
                    <a:lnTo>
                      <a:pt x="397" y="577"/>
                    </a:lnTo>
                    <a:lnTo>
                      <a:pt x="380" y="548"/>
                    </a:lnTo>
                    <a:lnTo>
                      <a:pt x="295" y="531"/>
                    </a:lnTo>
                    <a:lnTo>
                      <a:pt x="208" y="449"/>
                    </a:lnTo>
                    <a:lnTo>
                      <a:pt x="177" y="453"/>
                    </a:lnTo>
                    <a:lnTo>
                      <a:pt x="0" y="376"/>
                    </a:lnTo>
                    <a:lnTo>
                      <a:pt x="2" y="274"/>
                    </a:lnTo>
                    <a:lnTo>
                      <a:pt x="196" y="260"/>
                    </a:lnTo>
                    <a:lnTo>
                      <a:pt x="223" y="225"/>
                    </a:lnTo>
                    <a:lnTo>
                      <a:pt x="219" y="149"/>
                    </a:lnTo>
                    <a:lnTo>
                      <a:pt x="292" y="128"/>
                    </a:lnTo>
                    <a:lnTo>
                      <a:pt x="292" y="63"/>
                    </a:lnTo>
                    <a:lnTo>
                      <a:pt x="383" y="22"/>
                    </a:lnTo>
                    <a:lnTo>
                      <a:pt x="481" y="0"/>
                    </a:lnTo>
                    <a:lnTo>
                      <a:pt x="498" y="35"/>
                    </a:lnTo>
                    <a:lnTo>
                      <a:pt x="538" y="56"/>
                    </a:lnTo>
                    <a:lnTo>
                      <a:pt x="642" y="57"/>
                    </a:lnTo>
                    <a:lnTo>
                      <a:pt x="680" y="22"/>
                    </a:lnTo>
                    <a:lnTo>
                      <a:pt x="727" y="19"/>
                    </a:lnTo>
                    <a:lnTo>
                      <a:pt x="992" y="185"/>
                    </a:lnTo>
                    <a:lnTo>
                      <a:pt x="1232" y="410"/>
                    </a:lnTo>
                    <a:lnTo>
                      <a:pt x="1210" y="531"/>
                    </a:lnTo>
                    <a:lnTo>
                      <a:pt x="1128" y="628"/>
                    </a:lnTo>
                    <a:lnTo>
                      <a:pt x="1125" y="642"/>
                    </a:lnTo>
                    <a:lnTo>
                      <a:pt x="1079" y="648"/>
                    </a:lnTo>
                    <a:lnTo>
                      <a:pt x="1086" y="677"/>
                    </a:lnTo>
                    <a:lnTo>
                      <a:pt x="1020" y="705"/>
                    </a:lnTo>
                    <a:lnTo>
                      <a:pt x="964" y="685"/>
                    </a:lnTo>
                    <a:lnTo>
                      <a:pt x="912" y="693"/>
                    </a:lnTo>
                    <a:lnTo>
                      <a:pt x="849" y="730"/>
                    </a:lnTo>
                    <a:lnTo>
                      <a:pt x="823" y="727"/>
                    </a:lnTo>
                    <a:lnTo>
                      <a:pt x="807" y="693"/>
                    </a:lnTo>
                    <a:lnTo>
                      <a:pt x="779" y="693"/>
                    </a:lnTo>
                    <a:lnTo>
                      <a:pt x="771" y="718"/>
                    </a:lnTo>
                    <a:lnTo>
                      <a:pt x="828" y="794"/>
                    </a:lnTo>
                    <a:lnTo>
                      <a:pt x="573" y="862"/>
                    </a:lnTo>
                    <a:lnTo>
                      <a:pt x="547" y="833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78591" name="Freeform 63"/>
              <p:cNvSpPr>
                <a:spLocks noChangeAspect="1"/>
              </p:cNvSpPr>
              <p:nvPr/>
            </p:nvSpPr>
            <p:spPr bwMode="auto">
              <a:xfrm>
                <a:off x="3998" y="2987"/>
                <a:ext cx="233" cy="212"/>
              </a:xfrm>
              <a:custGeom>
                <a:avLst/>
                <a:gdLst>
                  <a:gd name="T0" fmla="*/ 98 w 1290"/>
                  <a:gd name="T1" fmla="*/ 888 h 1168"/>
                  <a:gd name="T2" fmla="*/ 142 w 1290"/>
                  <a:gd name="T3" fmla="*/ 986 h 1168"/>
                  <a:gd name="T4" fmla="*/ 91 w 1290"/>
                  <a:gd name="T5" fmla="*/ 1007 h 1168"/>
                  <a:gd name="T6" fmla="*/ 103 w 1290"/>
                  <a:gd name="T7" fmla="*/ 1083 h 1168"/>
                  <a:gd name="T8" fmla="*/ 319 w 1290"/>
                  <a:gd name="T9" fmla="*/ 1077 h 1168"/>
                  <a:gd name="T10" fmla="*/ 389 w 1290"/>
                  <a:gd name="T11" fmla="*/ 1168 h 1168"/>
                  <a:gd name="T12" fmla="*/ 619 w 1290"/>
                  <a:gd name="T13" fmla="*/ 1089 h 1168"/>
                  <a:gd name="T14" fmla="*/ 813 w 1290"/>
                  <a:gd name="T15" fmla="*/ 1031 h 1168"/>
                  <a:gd name="T16" fmla="*/ 1007 w 1290"/>
                  <a:gd name="T17" fmla="*/ 1013 h 1168"/>
                  <a:gd name="T18" fmla="*/ 1078 w 1290"/>
                  <a:gd name="T19" fmla="*/ 956 h 1168"/>
                  <a:gd name="T20" fmla="*/ 1091 w 1290"/>
                  <a:gd name="T21" fmla="*/ 891 h 1168"/>
                  <a:gd name="T22" fmla="*/ 1098 w 1290"/>
                  <a:gd name="T23" fmla="*/ 853 h 1168"/>
                  <a:gd name="T24" fmla="*/ 1290 w 1290"/>
                  <a:gd name="T25" fmla="*/ 485 h 1168"/>
                  <a:gd name="T26" fmla="*/ 1264 w 1290"/>
                  <a:gd name="T27" fmla="*/ 458 h 1168"/>
                  <a:gd name="T28" fmla="*/ 1248 w 1290"/>
                  <a:gd name="T29" fmla="*/ 409 h 1168"/>
                  <a:gd name="T30" fmla="*/ 1212 w 1290"/>
                  <a:gd name="T31" fmla="*/ 351 h 1168"/>
                  <a:gd name="T32" fmla="*/ 1181 w 1290"/>
                  <a:gd name="T33" fmla="*/ 353 h 1168"/>
                  <a:gd name="T34" fmla="*/ 1139 w 1290"/>
                  <a:gd name="T35" fmla="*/ 347 h 1168"/>
                  <a:gd name="T36" fmla="*/ 1117 w 1290"/>
                  <a:gd name="T37" fmla="*/ 281 h 1168"/>
                  <a:gd name="T38" fmla="*/ 1090 w 1290"/>
                  <a:gd name="T39" fmla="*/ 237 h 1168"/>
                  <a:gd name="T40" fmla="*/ 1100 w 1290"/>
                  <a:gd name="T41" fmla="*/ 229 h 1168"/>
                  <a:gd name="T42" fmla="*/ 1115 w 1290"/>
                  <a:gd name="T43" fmla="*/ 197 h 1168"/>
                  <a:gd name="T44" fmla="*/ 1098 w 1290"/>
                  <a:gd name="T45" fmla="*/ 169 h 1168"/>
                  <a:gd name="T46" fmla="*/ 1013 w 1290"/>
                  <a:gd name="T47" fmla="*/ 152 h 1168"/>
                  <a:gd name="T48" fmla="*/ 925 w 1290"/>
                  <a:gd name="T49" fmla="*/ 71 h 1168"/>
                  <a:gd name="T50" fmla="*/ 886 w 1290"/>
                  <a:gd name="T51" fmla="*/ 71 h 1168"/>
                  <a:gd name="T52" fmla="*/ 716 w 1290"/>
                  <a:gd name="T53" fmla="*/ 0 h 1168"/>
                  <a:gd name="T54" fmla="*/ 715 w 1290"/>
                  <a:gd name="T55" fmla="*/ 25 h 1168"/>
                  <a:gd name="T56" fmla="*/ 685 w 1290"/>
                  <a:gd name="T57" fmla="*/ 48 h 1168"/>
                  <a:gd name="T58" fmla="*/ 654 w 1290"/>
                  <a:gd name="T59" fmla="*/ 138 h 1168"/>
                  <a:gd name="T60" fmla="*/ 714 w 1290"/>
                  <a:gd name="T61" fmla="*/ 156 h 1168"/>
                  <a:gd name="T62" fmla="*/ 764 w 1290"/>
                  <a:gd name="T63" fmla="*/ 212 h 1168"/>
                  <a:gd name="T64" fmla="*/ 775 w 1290"/>
                  <a:gd name="T65" fmla="*/ 275 h 1168"/>
                  <a:gd name="T66" fmla="*/ 737 w 1290"/>
                  <a:gd name="T67" fmla="*/ 296 h 1168"/>
                  <a:gd name="T68" fmla="*/ 725 w 1290"/>
                  <a:gd name="T69" fmla="*/ 358 h 1168"/>
                  <a:gd name="T70" fmla="*/ 655 w 1290"/>
                  <a:gd name="T71" fmla="*/ 401 h 1168"/>
                  <a:gd name="T72" fmla="*/ 660 w 1290"/>
                  <a:gd name="T73" fmla="*/ 475 h 1168"/>
                  <a:gd name="T74" fmla="*/ 603 w 1290"/>
                  <a:gd name="T75" fmla="*/ 530 h 1168"/>
                  <a:gd name="T76" fmla="*/ 615 w 1290"/>
                  <a:gd name="T77" fmla="*/ 564 h 1168"/>
                  <a:gd name="T78" fmla="*/ 704 w 1290"/>
                  <a:gd name="T79" fmla="*/ 561 h 1168"/>
                  <a:gd name="T80" fmla="*/ 718 w 1290"/>
                  <a:gd name="T81" fmla="*/ 592 h 1168"/>
                  <a:gd name="T82" fmla="*/ 630 w 1290"/>
                  <a:gd name="T83" fmla="*/ 658 h 1168"/>
                  <a:gd name="T84" fmla="*/ 428 w 1290"/>
                  <a:gd name="T85" fmla="*/ 656 h 1168"/>
                  <a:gd name="T86" fmla="*/ 374 w 1290"/>
                  <a:gd name="T87" fmla="*/ 633 h 1168"/>
                  <a:gd name="T88" fmla="*/ 336 w 1290"/>
                  <a:gd name="T89" fmla="*/ 669 h 1168"/>
                  <a:gd name="T90" fmla="*/ 305 w 1290"/>
                  <a:gd name="T91" fmla="*/ 711 h 1168"/>
                  <a:gd name="T92" fmla="*/ 221 w 1290"/>
                  <a:gd name="T93" fmla="*/ 726 h 1168"/>
                  <a:gd name="T94" fmla="*/ 202 w 1290"/>
                  <a:gd name="T95" fmla="*/ 695 h 1168"/>
                  <a:gd name="T96" fmla="*/ 170 w 1290"/>
                  <a:gd name="T97" fmla="*/ 690 h 1168"/>
                  <a:gd name="T98" fmla="*/ 135 w 1290"/>
                  <a:gd name="T99" fmla="*/ 643 h 1168"/>
                  <a:gd name="T100" fmla="*/ 77 w 1290"/>
                  <a:gd name="T101" fmla="*/ 617 h 1168"/>
                  <a:gd name="T102" fmla="*/ 36 w 1290"/>
                  <a:gd name="T103" fmla="*/ 633 h 1168"/>
                  <a:gd name="T104" fmla="*/ 4 w 1290"/>
                  <a:gd name="T105" fmla="*/ 687 h 1168"/>
                  <a:gd name="T106" fmla="*/ 19 w 1290"/>
                  <a:gd name="T107" fmla="*/ 737 h 1168"/>
                  <a:gd name="T108" fmla="*/ 0 w 1290"/>
                  <a:gd name="T109" fmla="*/ 791 h 1168"/>
                  <a:gd name="T110" fmla="*/ 61 w 1290"/>
                  <a:gd name="T111" fmla="*/ 913 h 1168"/>
                  <a:gd name="T112" fmla="*/ 98 w 1290"/>
                  <a:gd name="T113" fmla="*/ 888 h 1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290" h="1168">
                    <a:moveTo>
                      <a:pt x="98" y="888"/>
                    </a:moveTo>
                    <a:lnTo>
                      <a:pt x="142" y="986"/>
                    </a:lnTo>
                    <a:lnTo>
                      <a:pt x="91" y="1007"/>
                    </a:lnTo>
                    <a:lnTo>
                      <a:pt x="103" y="1083"/>
                    </a:lnTo>
                    <a:lnTo>
                      <a:pt x="319" y="1077"/>
                    </a:lnTo>
                    <a:lnTo>
                      <a:pt x="389" y="1168"/>
                    </a:lnTo>
                    <a:lnTo>
                      <a:pt x="619" y="1089"/>
                    </a:lnTo>
                    <a:lnTo>
                      <a:pt x="813" y="1031"/>
                    </a:lnTo>
                    <a:lnTo>
                      <a:pt x="1007" y="1013"/>
                    </a:lnTo>
                    <a:lnTo>
                      <a:pt x="1078" y="956"/>
                    </a:lnTo>
                    <a:lnTo>
                      <a:pt x="1091" y="891"/>
                    </a:lnTo>
                    <a:lnTo>
                      <a:pt x="1098" y="853"/>
                    </a:lnTo>
                    <a:lnTo>
                      <a:pt x="1290" y="485"/>
                    </a:lnTo>
                    <a:lnTo>
                      <a:pt x="1264" y="458"/>
                    </a:lnTo>
                    <a:lnTo>
                      <a:pt x="1248" y="409"/>
                    </a:lnTo>
                    <a:lnTo>
                      <a:pt x="1212" y="351"/>
                    </a:lnTo>
                    <a:lnTo>
                      <a:pt x="1181" y="353"/>
                    </a:lnTo>
                    <a:lnTo>
                      <a:pt x="1139" y="347"/>
                    </a:lnTo>
                    <a:lnTo>
                      <a:pt x="1117" y="281"/>
                    </a:lnTo>
                    <a:lnTo>
                      <a:pt x="1090" y="237"/>
                    </a:lnTo>
                    <a:lnTo>
                      <a:pt x="1100" y="229"/>
                    </a:lnTo>
                    <a:lnTo>
                      <a:pt x="1115" y="197"/>
                    </a:lnTo>
                    <a:lnTo>
                      <a:pt x="1098" y="169"/>
                    </a:lnTo>
                    <a:lnTo>
                      <a:pt x="1013" y="152"/>
                    </a:lnTo>
                    <a:lnTo>
                      <a:pt x="925" y="71"/>
                    </a:lnTo>
                    <a:lnTo>
                      <a:pt x="886" y="71"/>
                    </a:lnTo>
                    <a:lnTo>
                      <a:pt x="716" y="0"/>
                    </a:lnTo>
                    <a:lnTo>
                      <a:pt x="715" y="25"/>
                    </a:lnTo>
                    <a:lnTo>
                      <a:pt x="685" y="48"/>
                    </a:lnTo>
                    <a:lnTo>
                      <a:pt x="654" y="138"/>
                    </a:lnTo>
                    <a:lnTo>
                      <a:pt x="714" y="156"/>
                    </a:lnTo>
                    <a:lnTo>
                      <a:pt x="764" y="212"/>
                    </a:lnTo>
                    <a:lnTo>
                      <a:pt x="775" y="275"/>
                    </a:lnTo>
                    <a:lnTo>
                      <a:pt x="737" y="296"/>
                    </a:lnTo>
                    <a:lnTo>
                      <a:pt x="725" y="358"/>
                    </a:lnTo>
                    <a:lnTo>
                      <a:pt x="655" y="401"/>
                    </a:lnTo>
                    <a:lnTo>
                      <a:pt x="660" y="475"/>
                    </a:lnTo>
                    <a:lnTo>
                      <a:pt x="603" y="530"/>
                    </a:lnTo>
                    <a:lnTo>
                      <a:pt x="615" y="564"/>
                    </a:lnTo>
                    <a:lnTo>
                      <a:pt x="704" y="561"/>
                    </a:lnTo>
                    <a:lnTo>
                      <a:pt x="718" y="592"/>
                    </a:lnTo>
                    <a:lnTo>
                      <a:pt x="630" y="658"/>
                    </a:lnTo>
                    <a:lnTo>
                      <a:pt x="428" y="656"/>
                    </a:lnTo>
                    <a:lnTo>
                      <a:pt x="374" y="633"/>
                    </a:lnTo>
                    <a:lnTo>
                      <a:pt x="336" y="669"/>
                    </a:lnTo>
                    <a:lnTo>
                      <a:pt x="305" y="711"/>
                    </a:lnTo>
                    <a:lnTo>
                      <a:pt x="221" y="726"/>
                    </a:lnTo>
                    <a:lnTo>
                      <a:pt x="202" y="695"/>
                    </a:lnTo>
                    <a:lnTo>
                      <a:pt x="170" y="690"/>
                    </a:lnTo>
                    <a:lnTo>
                      <a:pt x="135" y="643"/>
                    </a:lnTo>
                    <a:lnTo>
                      <a:pt x="77" y="617"/>
                    </a:lnTo>
                    <a:lnTo>
                      <a:pt x="36" y="633"/>
                    </a:lnTo>
                    <a:lnTo>
                      <a:pt x="4" y="687"/>
                    </a:lnTo>
                    <a:lnTo>
                      <a:pt x="19" y="737"/>
                    </a:lnTo>
                    <a:lnTo>
                      <a:pt x="0" y="791"/>
                    </a:lnTo>
                    <a:lnTo>
                      <a:pt x="61" y="913"/>
                    </a:lnTo>
                    <a:lnTo>
                      <a:pt x="98" y="888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78592" name="Group 64"/>
          <p:cNvGrpSpPr>
            <a:grpSpLocks/>
          </p:cNvGrpSpPr>
          <p:nvPr/>
        </p:nvGrpSpPr>
        <p:grpSpPr bwMode="auto">
          <a:xfrm>
            <a:off x="4251325" y="1757363"/>
            <a:ext cx="2063750" cy="1476375"/>
            <a:chOff x="2678" y="1107"/>
            <a:chExt cx="1300" cy="930"/>
          </a:xfrm>
        </p:grpSpPr>
        <p:sp>
          <p:nvSpPr>
            <p:cNvPr id="278593" name="Text Box 65"/>
            <p:cNvSpPr txBox="1">
              <a:spLocks noChangeArrowheads="1"/>
            </p:cNvSpPr>
            <p:nvPr/>
          </p:nvSpPr>
          <p:spPr bwMode="auto">
            <a:xfrm>
              <a:off x="2678" y="1401"/>
              <a:ext cx="40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  <a:p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Sobral</a:t>
              </a:r>
            </a:p>
          </p:txBody>
        </p:sp>
        <p:sp>
          <p:nvSpPr>
            <p:cNvPr id="278594" name="Freeform 66"/>
            <p:cNvSpPr>
              <a:spLocks/>
            </p:cNvSpPr>
            <p:nvPr/>
          </p:nvSpPr>
          <p:spPr bwMode="auto">
            <a:xfrm>
              <a:off x="2732" y="1378"/>
              <a:ext cx="822" cy="256"/>
            </a:xfrm>
            <a:custGeom>
              <a:avLst/>
              <a:gdLst>
                <a:gd name="T0" fmla="*/ 822 w 822"/>
                <a:gd name="T1" fmla="*/ 0 h 256"/>
                <a:gd name="T2" fmla="*/ 303 w 822"/>
                <a:gd name="T3" fmla="*/ 256 h 256"/>
                <a:gd name="T4" fmla="*/ 0 w 822"/>
                <a:gd name="T5" fmla="*/ 25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22" h="256">
                  <a:moveTo>
                    <a:pt x="822" y="0"/>
                  </a:moveTo>
                  <a:lnTo>
                    <a:pt x="303" y="256"/>
                  </a:lnTo>
                  <a:lnTo>
                    <a:pt x="0" y="256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78595" name="Group 67"/>
            <p:cNvGrpSpPr>
              <a:grpSpLocks/>
            </p:cNvGrpSpPr>
            <p:nvPr/>
          </p:nvGrpSpPr>
          <p:grpSpPr bwMode="auto">
            <a:xfrm>
              <a:off x="3051" y="1107"/>
              <a:ext cx="927" cy="930"/>
              <a:chOff x="2967" y="1107"/>
              <a:chExt cx="927" cy="930"/>
            </a:xfrm>
          </p:grpSpPr>
          <p:sp>
            <p:nvSpPr>
              <p:cNvPr id="278596" name="Freeform 68"/>
              <p:cNvSpPr>
                <a:spLocks noChangeAspect="1"/>
              </p:cNvSpPr>
              <p:nvPr/>
            </p:nvSpPr>
            <p:spPr bwMode="auto">
              <a:xfrm>
                <a:off x="3473" y="1338"/>
                <a:ext cx="161" cy="144"/>
              </a:xfrm>
              <a:custGeom>
                <a:avLst/>
                <a:gdLst>
                  <a:gd name="T0" fmla="*/ 0 w 891"/>
                  <a:gd name="T1" fmla="*/ 428 h 800"/>
                  <a:gd name="T2" fmla="*/ 150 w 891"/>
                  <a:gd name="T3" fmla="*/ 432 h 800"/>
                  <a:gd name="T4" fmla="*/ 197 w 891"/>
                  <a:gd name="T5" fmla="*/ 449 h 800"/>
                  <a:gd name="T6" fmla="*/ 384 w 891"/>
                  <a:gd name="T7" fmla="*/ 449 h 800"/>
                  <a:gd name="T8" fmla="*/ 397 w 891"/>
                  <a:gd name="T9" fmla="*/ 405 h 800"/>
                  <a:gd name="T10" fmla="*/ 338 w 891"/>
                  <a:gd name="T11" fmla="*/ 321 h 800"/>
                  <a:gd name="T12" fmla="*/ 323 w 891"/>
                  <a:gd name="T13" fmla="*/ 251 h 800"/>
                  <a:gd name="T14" fmla="*/ 348 w 891"/>
                  <a:gd name="T15" fmla="*/ 235 h 800"/>
                  <a:gd name="T16" fmla="*/ 362 w 891"/>
                  <a:gd name="T17" fmla="*/ 215 h 800"/>
                  <a:gd name="T18" fmla="*/ 345 w 891"/>
                  <a:gd name="T19" fmla="*/ 195 h 800"/>
                  <a:gd name="T20" fmla="*/ 350 w 891"/>
                  <a:gd name="T21" fmla="*/ 131 h 800"/>
                  <a:gd name="T22" fmla="*/ 364 w 891"/>
                  <a:gd name="T23" fmla="*/ 133 h 800"/>
                  <a:gd name="T24" fmla="*/ 407 w 891"/>
                  <a:gd name="T25" fmla="*/ 198 h 800"/>
                  <a:gd name="T26" fmla="*/ 477 w 891"/>
                  <a:gd name="T27" fmla="*/ 225 h 800"/>
                  <a:gd name="T28" fmla="*/ 528 w 891"/>
                  <a:gd name="T29" fmla="*/ 218 h 800"/>
                  <a:gd name="T30" fmla="*/ 553 w 891"/>
                  <a:gd name="T31" fmla="*/ 200 h 800"/>
                  <a:gd name="T32" fmla="*/ 555 w 891"/>
                  <a:gd name="T33" fmla="*/ 169 h 800"/>
                  <a:gd name="T34" fmla="*/ 550 w 891"/>
                  <a:gd name="T35" fmla="*/ 120 h 800"/>
                  <a:gd name="T36" fmla="*/ 500 w 891"/>
                  <a:gd name="T37" fmla="*/ 82 h 800"/>
                  <a:gd name="T38" fmla="*/ 502 w 891"/>
                  <a:gd name="T39" fmla="*/ 0 h 800"/>
                  <a:gd name="T40" fmla="*/ 874 w 891"/>
                  <a:gd name="T41" fmla="*/ 13 h 800"/>
                  <a:gd name="T42" fmla="*/ 886 w 891"/>
                  <a:gd name="T43" fmla="*/ 239 h 800"/>
                  <a:gd name="T44" fmla="*/ 851 w 891"/>
                  <a:gd name="T45" fmla="*/ 323 h 800"/>
                  <a:gd name="T46" fmla="*/ 891 w 891"/>
                  <a:gd name="T47" fmla="*/ 340 h 800"/>
                  <a:gd name="T48" fmla="*/ 881 w 891"/>
                  <a:gd name="T49" fmla="*/ 422 h 800"/>
                  <a:gd name="T50" fmla="*/ 841 w 891"/>
                  <a:gd name="T51" fmla="*/ 502 h 800"/>
                  <a:gd name="T52" fmla="*/ 844 w 891"/>
                  <a:gd name="T53" fmla="*/ 592 h 800"/>
                  <a:gd name="T54" fmla="*/ 755 w 891"/>
                  <a:gd name="T55" fmla="*/ 720 h 800"/>
                  <a:gd name="T56" fmla="*/ 651 w 891"/>
                  <a:gd name="T57" fmla="*/ 800 h 800"/>
                  <a:gd name="T58" fmla="*/ 282 w 891"/>
                  <a:gd name="T59" fmla="*/ 738 h 800"/>
                  <a:gd name="T60" fmla="*/ 243 w 891"/>
                  <a:gd name="T61" fmla="*/ 677 h 800"/>
                  <a:gd name="T62" fmla="*/ 0 w 891"/>
                  <a:gd name="T63" fmla="*/ 428 h 8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91" h="800">
                    <a:moveTo>
                      <a:pt x="0" y="428"/>
                    </a:moveTo>
                    <a:lnTo>
                      <a:pt x="150" y="432"/>
                    </a:lnTo>
                    <a:lnTo>
                      <a:pt x="197" y="449"/>
                    </a:lnTo>
                    <a:lnTo>
                      <a:pt x="384" y="449"/>
                    </a:lnTo>
                    <a:lnTo>
                      <a:pt x="397" y="405"/>
                    </a:lnTo>
                    <a:lnTo>
                      <a:pt x="338" y="321"/>
                    </a:lnTo>
                    <a:lnTo>
                      <a:pt x="323" y="251"/>
                    </a:lnTo>
                    <a:lnTo>
                      <a:pt x="348" y="235"/>
                    </a:lnTo>
                    <a:lnTo>
                      <a:pt x="362" y="215"/>
                    </a:lnTo>
                    <a:lnTo>
                      <a:pt x="345" y="195"/>
                    </a:lnTo>
                    <a:lnTo>
                      <a:pt x="350" y="131"/>
                    </a:lnTo>
                    <a:lnTo>
                      <a:pt x="364" y="133"/>
                    </a:lnTo>
                    <a:lnTo>
                      <a:pt x="407" y="198"/>
                    </a:lnTo>
                    <a:lnTo>
                      <a:pt x="477" y="225"/>
                    </a:lnTo>
                    <a:lnTo>
                      <a:pt x="528" y="218"/>
                    </a:lnTo>
                    <a:lnTo>
                      <a:pt x="553" y="200"/>
                    </a:lnTo>
                    <a:lnTo>
                      <a:pt x="555" y="169"/>
                    </a:lnTo>
                    <a:lnTo>
                      <a:pt x="550" y="120"/>
                    </a:lnTo>
                    <a:lnTo>
                      <a:pt x="500" y="82"/>
                    </a:lnTo>
                    <a:lnTo>
                      <a:pt x="502" y="0"/>
                    </a:lnTo>
                    <a:lnTo>
                      <a:pt x="874" y="13"/>
                    </a:lnTo>
                    <a:lnTo>
                      <a:pt x="886" y="239"/>
                    </a:lnTo>
                    <a:lnTo>
                      <a:pt x="851" y="323"/>
                    </a:lnTo>
                    <a:lnTo>
                      <a:pt x="891" y="340"/>
                    </a:lnTo>
                    <a:lnTo>
                      <a:pt x="881" y="422"/>
                    </a:lnTo>
                    <a:lnTo>
                      <a:pt x="841" y="502"/>
                    </a:lnTo>
                    <a:lnTo>
                      <a:pt x="844" y="592"/>
                    </a:lnTo>
                    <a:lnTo>
                      <a:pt x="755" y="720"/>
                    </a:lnTo>
                    <a:lnTo>
                      <a:pt x="651" y="800"/>
                    </a:lnTo>
                    <a:lnTo>
                      <a:pt x="282" y="738"/>
                    </a:lnTo>
                    <a:lnTo>
                      <a:pt x="243" y="677"/>
                    </a:lnTo>
                    <a:lnTo>
                      <a:pt x="0" y="428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78597" name="Freeform 69"/>
              <p:cNvSpPr>
                <a:spLocks noChangeAspect="1"/>
              </p:cNvSpPr>
              <p:nvPr/>
            </p:nvSpPr>
            <p:spPr bwMode="auto">
              <a:xfrm>
                <a:off x="2967" y="1383"/>
                <a:ext cx="277" cy="105"/>
              </a:xfrm>
              <a:custGeom>
                <a:avLst/>
                <a:gdLst>
                  <a:gd name="T0" fmla="*/ 0 w 1535"/>
                  <a:gd name="T1" fmla="*/ 380 h 587"/>
                  <a:gd name="T2" fmla="*/ 115 w 1535"/>
                  <a:gd name="T3" fmla="*/ 388 h 587"/>
                  <a:gd name="T4" fmla="*/ 179 w 1535"/>
                  <a:gd name="T5" fmla="*/ 347 h 587"/>
                  <a:gd name="T6" fmla="*/ 250 w 1535"/>
                  <a:gd name="T7" fmla="*/ 313 h 587"/>
                  <a:gd name="T8" fmla="*/ 355 w 1535"/>
                  <a:gd name="T9" fmla="*/ 214 h 587"/>
                  <a:gd name="T10" fmla="*/ 485 w 1535"/>
                  <a:gd name="T11" fmla="*/ 203 h 587"/>
                  <a:gd name="T12" fmla="*/ 509 w 1535"/>
                  <a:gd name="T13" fmla="*/ 186 h 587"/>
                  <a:gd name="T14" fmla="*/ 532 w 1535"/>
                  <a:gd name="T15" fmla="*/ 184 h 587"/>
                  <a:gd name="T16" fmla="*/ 542 w 1535"/>
                  <a:gd name="T17" fmla="*/ 195 h 587"/>
                  <a:gd name="T18" fmla="*/ 617 w 1535"/>
                  <a:gd name="T19" fmla="*/ 201 h 587"/>
                  <a:gd name="T20" fmla="*/ 653 w 1535"/>
                  <a:gd name="T21" fmla="*/ 214 h 587"/>
                  <a:gd name="T22" fmla="*/ 690 w 1535"/>
                  <a:gd name="T23" fmla="*/ 218 h 587"/>
                  <a:gd name="T24" fmla="*/ 741 w 1535"/>
                  <a:gd name="T25" fmla="*/ 198 h 587"/>
                  <a:gd name="T26" fmla="*/ 832 w 1535"/>
                  <a:gd name="T27" fmla="*/ 198 h 587"/>
                  <a:gd name="T28" fmla="*/ 833 w 1535"/>
                  <a:gd name="T29" fmla="*/ 178 h 587"/>
                  <a:gd name="T30" fmla="*/ 854 w 1535"/>
                  <a:gd name="T31" fmla="*/ 178 h 587"/>
                  <a:gd name="T32" fmla="*/ 862 w 1535"/>
                  <a:gd name="T33" fmla="*/ 198 h 587"/>
                  <a:gd name="T34" fmla="*/ 894 w 1535"/>
                  <a:gd name="T35" fmla="*/ 204 h 587"/>
                  <a:gd name="T36" fmla="*/ 935 w 1535"/>
                  <a:gd name="T37" fmla="*/ 90 h 587"/>
                  <a:gd name="T38" fmla="*/ 1023 w 1535"/>
                  <a:gd name="T39" fmla="*/ 30 h 587"/>
                  <a:gd name="T40" fmla="*/ 1088 w 1535"/>
                  <a:gd name="T41" fmla="*/ 30 h 587"/>
                  <a:gd name="T42" fmla="*/ 1092 w 1535"/>
                  <a:gd name="T43" fmla="*/ 22 h 587"/>
                  <a:gd name="T44" fmla="*/ 1130 w 1535"/>
                  <a:gd name="T45" fmla="*/ 0 h 587"/>
                  <a:gd name="T46" fmla="*/ 1288 w 1535"/>
                  <a:gd name="T47" fmla="*/ 28 h 587"/>
                  <a:gd name="T48" fmla="*/ 1514 w 1535"/>
                  <a:gd name="T49" fmla="*/ 16 h 587"/>
                  <a:gd name="T50" fmla="*/ 1531 w 1535"/>
                  <a:gd name="T51" fmla="*/ 46 h 587"/>
                  <a:gd name="T52" fmla="*/ 1535 w 1535"/>
                  <a:gd name="T53" fmla="*/ 78 h 587"/>
                  <a:gd name="T54" fmla="*/ 1519 w 1535"/>
                  <a:gd name="T55" fmla="*/ 111 h 587"/>
                  <a:gd name="T56" fmla="*/ 1486 w 1535"/>
                  <a:gd name="T57" fmla="*/ 147 h 587"/>
                  <a:gd name="T58" fmla="*/ 1462 w 1535"/>
                  <a:gd name="T59" fmla="*/ 207 h 587"/>
                  <a:gd name="T60" fmla="*/ 1406 w 1535"/>
                  <a:gd name="T61" fmla="*/ 222 h 587"/>
                  <a:gd name="T62" fmla="*/ 1379 w 1535"/>
                  <a:gd name="T63" fmla="*/ 267 h 587"/>
                  <a:gd name="T64" fmla="*/ 1356 w 1535"/>
                  <a:gd name="T65" fmla="*/ 286 h 587"/>
                  <a:gd name="T66" fmla="*/ 1321 w 1535"/>
                  <a:gd name="T67" fmla="*/ 283 h 587"/>
                  <a:gd name="T68" fmla="*/ 1288 w 1535"/>
                  <a:gd name="T69" fmla="*/ 267 h 587"/>
                  <a:gd name="T70" fmla="*/ 1263 w 1535"/>
                  <a:gd name="T71" fmla="*/ 278 h 587"/>
                  <a:gd name="T72" fmla="*/ 1174 w 1535"/>
                  <a:gd name="T73" fmla="*/ 276 h 587"/>
                  <a:gd name="T74" fmla="*/ 1122 w 1535"/>
                  <a:gd name="T75" fmla="*/ 294 h 587"/>
                  <a:gd name="T76" fmla="*/ 1123 w 1535"/>
                  <a:gd name="T77" fmla="*/ 339 h 587"/>
                  <a:gd name="T78" fmla="*/ 1061 w 1535"/>
                  <a:gd name="T79" fmla="*/ 352 h 587"/>
                  <a:gd name="T80" fmla="*/ 1035 w 1535"/>
                  <a:gd name="T81" fmla="*/ 366 h 587"/>
                  <a:gd name="T82" fmla="*/ 1025 w 1535"/>
                  <a:gd name="T83" fmla="*/ 402 h 587"/>
                  <a:gd name="T84" fmla="*/ 993 w 1535"/>
                  <a:gd name="T85" fmla="*/ 401 h 587"/>
                  <a:gd name="T86" fmla="*/ 913 w 1535"/>
                  <a:gd name="T87" fmla="*/ 374 h 587"/>
                  <a:gd name="T88" fmla="*/ 841 w 1535"/>
                  <a:gd name="T89" fmla="*/ 355 h 587"/>
                  <a:gd name="T90" fmla="*/ 752 w 1535"/>
                  <a:gd name="T91" fmla="*/ 398 h 587"/>
                  <a:gd name="T92" fmla="*/ 324 w 1535"/>
                  <a:gd name="T93" fmla="*/ 529 h 587"/>
                  <a:gd name="T94" fmla="*/ 251 w 1535"/>
                  <a:gd name="T95" fmla="*/ 531 h 587"/>
                  <a:gd name="T96" fmla="*/ 167 w 1535"/>
                  <a:gd name="T97" fmla="*/ 565 h 587"/>
                  <a:gd name="T98" fmla="*/ 62 w 1535"/>
                  <a:gd name="T99" fmla="*/ 587 h 587"/>
                  <a:gd name="T100" fmla="*/ 26 w 1535"/>
                  <a:gd name="T101" fmla="*/ 493 h 587"/>
                  <a:gd name="T102" fmla="*/ 21 w 1535"/>
                  <a:gd name="T103" fmla="*/ 438 h 587"/>
                  <a:gd name="T104" fmla="*/ 1 w 1535"/>
                  <a:gd name="T105" fmla="*/ 407 h 587"/>
                  <a:gd name="T106" fmla="*/ 0 w 1535"/>
                  <a:gd name="T107" fmla="*/ 380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35" h="587">
                    <a:moveTo>
                      <a:pt x="0" y="380"/>
                    </a:moveTo>
                    <a:lnTo>
                      <a:pt x="115" y="388"/>
                    </a:lnTo>
                    <a:lnTo>
                      <a:pt x="179" y="347"/>
                    </a:lnTo>
                    <a:lnTo>
                      <a:pt x="250" y="313"/>
                    </a:lnTo>
                    <a:lnTo>
                      <a:pt x="355" y="214"/>
                    </a:lnTo>
                    <a:lnTo>
                      <a:pt x="485" y="203"/>
                    </a:lnTo>
                    <a:lnTo>
                      <a:pt x="509" y="186"/>
                    </a:lnTo>
                    <a:lnTo>
                      <a:pt x="532" y="184"/>
                    </a:lnTo>
                    <a:lnTo>
                      <a:pt x="542" y="195"/>
                    </a:lnTo>
                    <a:lnTo>
                      <a:pt x="617" y="201"/>
                    </a:lnTo>
                    <a:lnTo>
                      <a:pt x="653" y="214"/>
                    </a:lnTo>
                    <a:lnTo>
                      <a:pt x="690" y="218"/>
                    </a:lnTo>
                    <a:lnTo>
                      <a:pt x="741" y="198"/>
                    </a:lnTo>
                    <a:lnTo>
                      <a:pt x="832" y="198"/>
                    </a:lnTo>
                    <a:lnTo>
                      <a:pt x="833" y="178"/>
                    </a:lnTo>
                    <a:lnTo>
                      <a:pt x="854" y="178"/>
                    </a:lnTo>
                    <a:lnTo>
                      <a:pt x="862" y="198"/>
                    </a:lnTo>
                    <a:lnTo>
                      <a:pt x="894" y="204"/>
                    </a:lnTo>
                    <a:lnTo>
                      <a:pt x="935" y="90"/>
                    </a:lnTo>
                    <a:lnTo>
                      <a:pt x="1023" y="30"/>
                    </a:lnTo>
                    <a:lnTo>
                      <a:pt x="1088" y="30"/>
                    </a:lnTo>
                    <a:lnTo>
                      <a:pt x="1092" y="22"/>
                    </a:lnTo>
                    <a:lnTo>
                      <a:pt x="1130" y="0"/>
                    </a:lnTo>
                    <a:lnTo>
                      <a:pt x="1288" y="28"/>
                    </a:lnTo>
                    <a:lnTo>
                      <a:pt x="1514" y="16"/>
                    </a:lnTo>
                    <a:lnTo>
                      <a:pt x="1531" y="46"/>
                    </a:lnTo>
                    <a:lnTo>
                      <a:pt x="1535" y="78"/>
                    </a:lnTo>
                    <a:lnTo>
                      <a:pt x="1519" y="111"/>
                    </a:lnTo>
                    <a:lnTo>
                      <a:pt x="1486" y="147"/>
                    </a:lnTo>
                    <a:lnTo>
                      <a:pt x="1462" y="207"/>
                    </a:lnTo>
                    <a:lnTo>
                      <a:pt x="1406" y="222"/>
                    </a:lnTo>
                    <a:lnTo>
                      <a:pt x="1379" y="267"/>
                    </a:lnTo>
                    <a:lnTo>
                      <a:pt x="1356" y="286"/>
                    </a:lnTo>
                    <a:lnTo>
                      <a:pt x="1321" y="283"/>
                    </a:lnTo>
                    <a:lnTo>
                      <a:pt x="1288" y="267"/>
                    </a:lnTo>
                    <a:lnTo>
                      <a:pt x="1263" y="278"/>
                    </a:lnTo>
                    <a:lnTo>
                      <a:pt x="1174" y="276"/>
                    </a:lnTo>
                    <a:lnTo>
                      <a:pt x="1122" y="294"/>
                    </a:lnTo>
                    <a:lnTo>
                      <a:pt x="1123" y="339"/>
                    </a:lnTo>
                    <a:lnTo>
                      <a:pt x="1061" y="352"/>
                    </a:lnTo>
                    <a:lnTo>
                      <a:pt x="1035" y="366"/>
                    </a:lnTo>
                    <a:lnTo>
                      <a:pt x="1025" y="402"/>
                    </a:lnTo>
                    <a:lnTo>
                      <a:pt x="993" y="401"/>
                    </a:lnTo>
                    <a:lnTo>
                      <a:pt x="913" y="374"/>
                    </a:lnTo>
                    <a:lnTo>
                      <a:pt x="841" y="355"/>
                    </a:lnTo>
                    <a:lnTo>
                      <a:pt x="752" y="398"/>
                    </a:lnTo>
                    <a:lnTo>
                      <a:pt x="324" y="529"/>
                    </a:lnTo>
                    <a:lnTo>
                      <a:pt x="251" y="531"/>
                    </a:lnTo>
                    <a:lnTo>
                      <a:pt x="167" y="565"/>
                    </a:lnTo>
                    <a:lnTo>
                      <a:pt x="62" y="587"/>
                    </a:lnTo>
                    <a:lnTo>
                      <a:pt x="26" y="493"/>
                    </a:lnTo>
                    <a:lnTo>
                      <a:pt x="21" y="438"/>
                    </a:lnTo>
                    <a:lnTo>
                      <a:pt x="1" y="407"/>
                    </a:lnTo>
                    <a:lnTo>
                      <a:pt x="0" y="38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78598" name="Freeform 70"/>
              <p:cNvSpPr>
                <a:spLocks noChangeAspect="1"/>
              </p:cNvSpPr>
              <p:nvPr/>
            </p:nvSpPr>
            <p:spPr bwMode="auto">
              <a:xfrm>
                <a:off x="3501" y="1107"/>
                <a:ext cx="211" cy="223"/>
              </a:xfrm>
              <a:custGeom>
                <a:avLst/>
                <a:gdLst>
                  <a:gd name="T0" fmla="*/ 0 w 1169"/>
                  <a:gd name="T1" fmla="*/ 177 h 1236"/>
                  <a:gd name="T2" fmla="*/ 0 w 1169"/>
                  <a:gd name="T3" fmla="*/ 47 h 1236"/>
                  <a:gd name="T4" fmla="*/ 394 w 1169"/>
                  <a:gd name="T5" fmla="*/ 21 h 1236"/>
                  <a:gd name="T6" fmla="*/ 486 w 1169"/>
                  <a:gd name="T7" fmla="*/ 21 h 1236"/>
                  <a:gd name="T8" fmla="*/ 512 w 1169"/>
                  <a:gd name="T9" fmla="*/ 44 h 1236"/>
                  <a:gd name="T10" fmla="*/ 585 w 1169"/>
                  <a:gd name="T11" fmla="*/ 42 h 1236"/>
                  <a:gd name="T12" fmla="*/ 617 w 1169"/>
                  <a:gd name="T13" fmla="*/ 12 h 1236"/>
                  <a:gd name="T14" fmla="*/ 644 w 1169"/>
                  <a:gd name="T15" fmla="*/ 0 h 1236"/>
                  <a:gd name="T16" fmla="*/ 698 w 1169"/>
                  <a:gd name="T17" fmla="*/ 37 h 1236"/>
                  <a:gd name="T18" fmla="*/ 740 w 1169"/>
                  <a:gd name="T19" fmla="*/ 36 h 1236"/>
                  <a:gd name="T20" fmla="*/ 767 w 1169"/>
                  <a:gd name="T21" fmla="*/ 44 h 1236"/>
                  <a:gd name="T22" fmla="*/ 843 w 1169"/>
                  <a:gd name="T23" fmla="*/ 42 h 1236"/>
                  <a:gd name="T24" fmla="*/ 830 w 1169"/>
                  <a:gd name="T25" fmla="*/ 154 h 1236"/>
                  <a:gd name="T26" fmla="*/ 846 w 1169"/>
                  <a:gd name="T27" fmla="*/ 169 h 1236"/>
                  <a:gd name="T28" fmla="*/ 1018 w 1169"/>
                  <a:gd name="T29" fmla="*/ 169 h 1236"/>
                  <a:gd name="T30" fmla="*/ 1027 w 1169"/>
                  <a:gd name="T31" fmla="*/ 177 h 1236"/>
                  <a:gd name="T32" fmla="*/ 1076 w 1169"/>
                  <a:gd name="T33" fmla="*/ 189 h 1236"/>
                  <a:gd name="T34" fmla="*/ 1096 w 1169"/>
                  <a:gd name="T35" fmla="*/ 172 h 1236"/>
                  <a:gd name="T36" fmla="*/ 1145 w 1169"/>
                  <a:gd name="T37" fmla="*/ 174 h 1236"/>
                  <a:gd name="T38" fmla="*/ 1169 w 1169"/>
                  <a:gd name="T39" fmla="*/ 197 h 1236"/>
                  <a:gd name="T40" fmla="*/ 1166 w 1169"/>
                  <a:gd name="T41" fmla="*/ 248 h 1236"/>
                  <a:gd name="T42" fmla="*/ 1136 w 1169"/>
                  <a:gd name="T43" fmla="*/ 331 h 1236"/>
                  <a:gd name="T44" fmla="*/ 1044 w 1169"/>
                  <a:gd name="T45" fmla="*/ 421 h 1236"/>
                  <a:gd name="T46" fmla="*/ 1039 w 1169"/>
                  <a:gd name="T47" fmla="*/ 482 h 1236"/>
                  <a:gd name="T48" fmla="*/ 1010 w 1169"/>
                  <a:gd name="T49" fmla="*/ 482 h 1236"/>
                  <a:gd name="T50" fmla="*/ 993 w 1169"/>
                  <a:gd name="T51" fmla="*/ 694 h 1236"/>
                  <a:gd name="T52" fmla="*/ 976 w 1169"/>
                  <a:gd name="T53" fmla="*/ 701 h 1236"/>
                  <a:gd name="T54" fmla="*/ 980 w 1169"/>
                  <a:gd name="T55" fmla="*/ 831 h 1236"/>
                  <a:gd name="T56" fmla="*/ 995 w 1169"/>
                  <a:gd name="T57" fmla="*/ 847 h 1236"/>
                  <a:gd name="T58" fmla="*/ 738 w 1169"/>
                  <a:gd name="T59" fmla="*/ 1075 h 1236"/>
                  <a:gd name="T60" fmla="*/ 769 w 1169"/>
                  <a:gd name="T61" fmla="*/ 1122 h 1236"/>
                  <a:gd name="T62" fmla="*/ 757 w 1169"/>
                  <a:gd name="T63" fmla="*/ 1236 h 1236"/>
                  <a:gd name="T64" fmla="*/ 676 w 1169"/>
                  <a:gd name="T65" fmla="*/ 1220 h 1236"/>
                  <a:gd name="T66" fmla="*/ 647 w 1169"/>
                  <a:gd name="T67" fmla="*/ 1165 h 1236"/>
                  <a:gd name="T68" fmla="*/ 580 w 1169"/>
                  <a:gd name="T69" fmla="*/ 1169 h 1236"/>
                  <a:gd name="T70" fmla="*/ 548 w 1169"/>
                  <a:gd name="T71" fmla="*/ 1185 h 1236"/>
                  <a:gd name="T72" fmla="*/ 527 w 1169"/>
                  <a:gd name="T73" fmla="*/ 1175 h 1236"/>
                  <a:gd name="T74" fmla="*/ 527 w 1169"/>
                  <a:gd name="T75" fmla="*/ 1127 h 1236"/>
                  <a:gd name="T76" fmla="*/ 512 w 1169"/>
                  <a:gd name="T77" fmla="*/ 1117 h 1236"/>
                  <a:gd name="T78" fmla="*/ 497 w 1169"/>
                  <a:gd name="T79" fmla="*/ 1111 h 1236"/>
                  <a:gd name="T80" fmla="*/ 436 w 1169"/>
                  <a:gd name="T81" fmla="*/ 1050 h 1236"/>
                  <a:gd name="T82" fmla="*/ 431 w 1169"/>
                  <a:gd name="T83" fmla="*/ 1019 h 1236"/>
                  <a:gd name="T84" fmla="*/ 465 w 1169"/>
                  <a:gd name="T85" fmla="*/ 984 h 1236"/>
                  <a:gd name="T86" fmla="*/ 461 w 1169"/>
                  <a:gd name="T87" fmla="*/ 961 h 1236"/>
                  <a:gd name="T88" fmla="*/ 415 w 1169"/>
                  <a:gd name="T89" fmla="*/ 958 h 1236"/>
                  <a:gd name="T90" fmla="*/ 386 w 1169"/>
                  <a:gd name="T91" fmla="*/ 925 h 1236"/>
                  <a:gd name="T92" fmla="*/ 371 w 1169"/>
                  <a:gd name="T93" fmla="*/ 892 h 1236"/>
                  <a:gd name="T94" fmla="*/ 224 w 1169"/>
                  <a:gd name="T95" fmla="*/ 867 h 1236"/>
                  <a:gd name="T96" fmla="*/ 285 w 1169"/>
                  <a:gd name="T97" fmla="*/ 820 h 1236"/>
                  <a:gd name="T98" fmla="*/ 290 w 1169"/>
                  <a:gd name="T99" fmla="*/ 601 h 1236"/>
                  <a:gd name="T100" fmla="*/ 204 w 1169"/>
                  <a:gd name="T101" fmla="*/ 509 h 1236"/>
                  <a:gd name="T102" fmla="*/ 109 w 1169"/>
                  <a:gd name="T103" fmla="*/ 339 h 1236"/>
                  <a:gd name="T104" fmla="*/ 23 w 1169"/>
                  <a:gd name="T105" fmla="*/ 316 h 1236"/>
                  <a:gd name="T106" fmla="*/ 0 w 1169"/>
                  <a:gd name="T107" fmla="*/ 177 h 1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69" h="1236">
                    <a:moveTo>
                      <a:pt x="0" y="177"/>
                    </a:moveTo>
                    <a:lnTo>
                      <a:pt x="0" y="47"/>
                    </a:lnTo>
                    <a:lnTo>
                      <a:pt x="394" y="21"/>
                    </a:lnTo>
                    <a:lnTo>
                      <a:pt x="486" y="21"/>
                    </a:lnTo>
                    <a:lnTo>
                      <a:pt x="512" y="44"/>
                    </a:lnTo>
                    <a:lnTo>
                      <a:pt x="585" y="42"/>
                    </a:lnTo>
                    <a:lnTo>
                      <a:pt x="617" y="12"/>
                    </a:lnTo>
                    <a:lnTo>
                      <a:pt x="644" y="0"/>
                    </a:lnTo>
                    <a:lnTo>
                      <a:pt x="698" y="37"/>
                    </a:lnTo>
                    <a:lnTo>
                      <a:pt x="740" y="36"/>
                    </a:lnTo>
                    <a:lnTo>
                      <a:pt x="767" y="44"/>
                    </a:lnTo>
                    <a:lnTo>
                      <a:pt x="843" y="42"/>
                    </a:lnTo>
                    <a:lnTo>
                      <a:pt x="830" y="154"/>
                    </a:lnTo>
                    <a:lnTo>
                      <a:pt x="846" y="169"/>
                    </a:lnTo>
                    <a:lnTo>
                      <a:pt x="1018" y="169"/>
                    </a:lnTo>
                    <a:lnTo>
                      <a:pt x="1027" y="177"/>
                    </a:lnTo>
                    <a:lnTo>
                      <a:pt x="1076" y="189"/>
                    </a:lnTo>
                    <a:lnTo>
                      <a:pt x="1096" y="172"/>
                    </a:lnTo>
                    <a:lnTo>
                      <a:pt x="1145" y="174"/>
                    </a:lnTo>
                    <a:lnTo>
                      <a:pt x="1169" y="197"/>
                    </a:lnTo>
                    <a:lnTo>
                      <a:pt x="1166" y="248"/>
                    </a:lnTo>
                    <a:lnTo>
                      <a:pt x="1136" y="331"/>
                    </a:lnTo>
                    <a:lnTo>
                      <a:pt x="1044" y="421"/>
                    </a:lnTo>
                    <a:lnTo>
                      <a:pt x="1039" y="482"/>
                    </a:lnTo>
                    <a:lnTo>
                      <a:pt x="1010" y="482"/>
                    </a:lnTo>
                    <a:lnTo>
                      <a:pt x="993" y="694"/>
                    </a:lnTo>
                    <a:lnTo>
                      <a:pt x="976" y="701"/>
                    </a:lnTo>
                    <a:lnTo>
                      <a:pt x="980" y="831"/>
                    </a:lnTo>
                    <a:lnTo>
                      <a:pt x="995" y="847"/>
                    </a:lnTo>
                    <a:lnTo>
                      <a:pt x="738" y="1075"/>
                    </a:lnTo>
                    <a:lnTo>
                      <a:pt x="769" y="1122"/>
                    </a:lnTo>
                    <a:lnTo>
                      <a:pt x="757" y="1236"/>
                    </a:lnTo>
                    <a:lnTo>
                      <a:pt x="676" y="1220"/>
                    </a:lnTo>
                    <a:lnTo>
                      <a:pt x="647" y="1165"/>
                    </a:lnTo>
                    <a:lnTo>
                      <a:pt x="580" y="1169"/>
                    </a:lnTo>
                    <a:lnTo>
                      <a:pt x="548" y="1185"/>
                    </a:lnTo>
                    <a:lnTo>
                      <a:pt x="527" y="1175"/>
                    </a:lnTo>
                    <a:lnTo>
                      <a:pt x="527" y="1127"/>
                    </a:lnTo>
                    <a:lnTo>
                      <a:pt x="512" y="1117"/>
                    </a:lnTo>
                    <a:lnTo>
                      <a:pt x="497" y="1111"/>
                    </a:lnTo>
                    <a:lnTo>
                      <a:pt x="436" y="1050"/>
                    </a:lnTo>
                    <a:lnTo>
                      <a:pt x="431" y="1019"/>
                    </a:lnTo>
                    <a:lnTo>
                      <a:pt x="465" y="984"/>
                    </a:lnTo>
                    <a:lnTo>
                      <a:pt x="461" y="961"/>
                    </a:lnTo>
                    <a:lnTo>
                      <a:pt x="415" y="958"/>
                    </a:lnTo>
                    <a:lnTo>
                      <a:pt x="386" y="925"/>
                    </a:lnTo>
                    <a:lnTo>
                      <a:pt x="371" y="892"/>
                    </a:lnTo>
                    <a:lnTo>
                      <a:pt x="224" y="867"/>
                    </a:lnTo>
                    <a:lnTo>
                      <a:pt x="285" y="820"/>
                    </a:lnTo>
                    <a:lnTo>
                      <a:pt x="290" y="601"/>
                    </a:lnTo>
                    <a:lnTo>
                      <a:pt x="204" y="509"/>
                    </a:lnTo>
                    <a:lnTo>
                      <a:pt x="109" y="339"/>
                    </a:lnTo>
                    <a:lnTo>
                      <a:pt x="23" y="316"/>
                    </a:lnTo>
                    <a:lnTo>
                      <a:pt x="0" y="177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78599" name="Freeform 71"/>
              <p:cNvSpPr>
                <a:spLocks noChangeAspect="1"/>
              </p:cNvSpPr>
              <p:nvPr/>
            </p:nvSpPr>
            <p:spPr bwMode="auto">
              <a:xfrm>
                <a:off x="3167" y="1224"/>
                <a:ext cx="209" cy="205"/>
              </a:xfrm>
              <a:custGeom>
                <a:avLst/>
                <a:gdLst>
                  <a:gd name="T0" fmla="*/ 53 w 1160"/>
                  <a:gd name="T1" fmla="*/ 521 h 1137"/>
                  <a:gd name="T2" fmla="*/ 98 w 1160"/>
                  <a:gd name="T3" fmla="*/ 497 h 1137"/>
                  <a:gd name="T4" fmla="*/ 110 w 1160"/>
                  <a:gd name="T5" fmla="*/ 446 h 1137"/>
                  <a:gd name="T6" fmla="*/ 139 w 1160"/>
                  <a:gd name="T7" fmla="*/ 448 h 1137"/>
                  <a:gd name="T8" fmla="*/ 167 w 1160"/>
                  <a:gd name="T9" fmla="*/ 469 h 1137"/>
                  <a:gd name="T10" fmla="*/ 193 w 1160"/>
                  <a:gd name="T11" fmla="*/ 461 h 1137"/>
                  <a:gd name="T12" fmla="*/ 234 w 1160"/>
                  <a:gd name="T13" fmla="*/ 426 h 1137"/>
                  <a:gd name="T14" fmla="*/ 273 w 1160"/>
                  <a:gd name="T15" fmla="*/ 422 h 1137"/>
                  <a:gd name="T16" fmla="*/ 476 w 1160"/>
                  <a:gd name="T17" fmla="*/ 650 h 1137"/>
                  <a:gd name="T18" fmla="*/ 417 w 1160"/>
                  <a:gd name="T19" fmla="*/ 744 h 1137"/>
                  <a:gd name="T20" fmla="*/ 404 w 1160"/>
                  <a:gd name="T21" fmla="*/ 778 h 1137"/>
                  <a:gd name="T22" fmla="*/ 407 w 1160"/>
                  <a:gd name="T23" fmla="*/ 898 h 1137"/>
                  <a:gd name="T24" fmla="*/ 427 w 1160"/>
                  <a:gd name="T25" fmla="*/ 928 h 1137"/>
                  <a:gd name="T26" fmla="*/ 429 w 1160"/>
                  <a:gd name="T27" fmla="*/ 957 h 1137"/>
                  <a:gd name="T28" fmla="*/ 417 w 1160"/>
                  <a:gd name="T29" fmla="*/ 985 h 1137"/>
                  <a:gd name="T30" fmla="*/ 378 w 1160"/>
                  <a:gd name="T31" fmla="*/ 1034 h 1137"/>
                  <a:gd name="T32" fmla="*/ 372 w 1160"/>
                  <a:gd name="T33" fmla="*/ 1052 h 1137"/>
                  <a:gd name="T34" fmla="*/ 457 w 1160"/>
                  <a:gd name="T35" fmla="*/ 1137 h 1137"/>
                  <a:gd name="T36" fmla="*/ 549 w 1160"/>
                  <a:gd name="T37" fmla="*/ 1022 h 1137"/>
                  <a:gd name="T38" fmla="*/ 636 w 1160"/>
                  <a:gd name="T39" fmla="*/ 1018 h 1137"/>
                  <a:gd name="T40" fmla="*/ 630 w 1160"/>
                  <a:gd name="T41" fmla="*/ 979 h 1137"/>
                  <a:gd name="T42" fmla="*/ 697 w 1160"/>
                  <a:gd name="T43" fmla="*/ 955 h 1137"/>
                  <a:gd name="T44" fmla="*/ 798 w 1160"/>
                  <a:gd name="T45" fmla="*/ 943 h 1137"/>
                  <a:gd name="T46" fmla="*/ 816 w 1160"/>
                  <a:gd name="T47" fmla="*/ 924 h 1137"/>
                  <a:gd name="T48" fmla="*/ 974 w 1160"/>
                  <a:gd name="T49" fmla="*/ 473 h 1137"/>
                  <a:gd name="T50" fmla="*/ 1160 w 1160"/>
                  <a:gd name="T51" fmla="*/ 481 h 1137"/>
                  <a:gd name="T52" fmla="*/ 1041 w 1160"/>
                  <a:gd name="T53" fmla="*/ 422 h 1137"/>
                  <a:gd name="T54" fmla="*/ 1029 w 1160"/>
                  <a:gd name="T55" fmla="*/ 373 h 1137"/>
                  <a:gd name="T56" fmla="*/ 986 w 1160"/>
                  <a:gd name="T57" fmla="*/ 363 h 1137"/>
                  <a:gd name="T58" fmla="*/ 958 w 1160"/>
                  <a:gd name="T59" fmla="*/ 343 h 1137"/>
                  <a:gd name="T60" fmla="*/ 984 w 1160"/>
                  <a:gd name="T61" fmla="*/ 320 h 1137"/>
                  <a:gd name="T62" fmla="*/ 986 w 1160"/>
                  <a:gd name="T63" fmla="*/ 260 h 1137"/>
                  <a:gd name="T64" fmla="*/ 1027 w 1160"/>
                  <a:gd name="T65" fmla="*/ 243 h 1137"/>
                  <a:gd name="T66" fmla="*/ 1018 w 1160"/>
                  <a:gd name="T67" fmla="*/ 229 h 1137"/>
                  <a:gd name="T68" fmla="*/ 1018 w 1160"/>
                  <a:gd name="T69" fmla="*/ 205 h 1137"/>
                  <a:gd name="T70" fmla="*/ 1051 w 1160"/>
                  <a:gd name="T71" fmla="*/ 191 h 1137"/>
                  <a:gd name="T72" fmla="*/ 1067 w 1160"/>
                  <a:gd name="T73" fmla="*/ 197 h 1137"/>
                  <a:gd name="T74" fmla="*/ 1096 w 1160"/>
                  <a:gd name="T75" fmla="*/ 193 h 1137"/>
                  <a:gd name="T76" fmla="*/ 1102 w 1160"/>
                  <a:gd name="T77" fmla="*/ 148 h 1137"/>
                  <a:gd name="T78" fmla="*/ 1160 w 1160"/>
                  <a:gd name="T79" fmla="*/ 95 h 1137"/>
                  <a:gd name="T80" fmla="*/ 778 w 1160"/>
                  <a:gd name="T81" fmla="*/ 69 h 1137"/>
                  <a:gd name="T82" fmla="*/ 776 w 1160"/>
                  <a:gd name="T83" fmla="*/ 36 h 1137"/>
                  <a:gd name="T84" fmla="*/ 748 w 1160"/>
                  <a:gd name="T85" fmla="*/ 20 h 1137"/>
                  <a:gd name="T86" fmla="*/ 715 w 1160"/>
                  <a:gd name="T87" fmla="*/ 10 h 1137"/>
                  <a:gd name="T88" fmla="*/ 691 w 1160"/>
                  <a:gd name="T89" fmla="*/ 20 h 1137"/>
                  <a:gd name="T90" fmla="*/ 648 w 1160"/>
                  <a:gd name="T91" fmla="*/ 53 h 1137"/>
                  <a:gd name="T92" fmla="*/ 534 w 1160"/>
                  <a:gd name="T93" fmla="*/ 8 h 1137"/>
                  <a:gd name="T94" fmla="*/ 490 w 1160"/>
                  <a:gd name="T95" fmla="*/ 0 h 1137"/>
                  <a:gd name="T96" fmla="*/ 453 w 1160"/>
                  <a:gd name="T97" fmla="*/ 6 h 1137"/>
                  <a:gd name="T98" fmla="*/ 177 w 1160"/>
                  <a:gd name="T99" fmla="*/ 89 h 1137"/>
                  <a:gd name="T100" fmla="*/ 39 w 1160"/>
                  <a:gd name="T101" fmla="*/ 185 h 1137"/>
                  <a:gd name="T102" fmla="*/ 0 w 1160"/>
                  <a:gd name="T103" fmla="*/ 229 h 1137"/>
                  <a:gd name="T104" fmla="*/ 53 w 1160"/>
                  <a:gd name="T105" fmla="*/ 521 h 1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160" h="1137">
                    <a:moveTo>
                      <a:pt x="53" y="521"/>
                    </a:moveTo>
                    <a:lnTo>
                      <a:pt x="98" y="497"/>
                    </a:lnTo>
                    <a:lnTo>
                      <a:pt x="110" y="446"/>
                    </a:lnTo>
                    <a:lnTo>
                      <a:pt x="139" y="448"/>
                    </a:lnTo>
                    <a:lnTo>
                      <a:pt x="167" y="469"/>
                    </a:lnTo>
                    <a:lnTo>
                      <a:pt x="193" y="461"/>
                    </a:lnTo>
                    <a:lnTo>
                      <a:pt x="234" y="426"/>
                    </a:lnTo>
                    <a:lnTo>
                      <a:pt x="273" y="422"/>
                    </a:lnTo>
                    <a:lnTo>
                      <a:pt x="476" y="650"/>
                    </a:lnTo>
                    <a:lnTo>
                      <a:pt x="417" y="744"/>
                    </a:lnTo>
                    <a:lnTo>
                      <a:pt x="404" y="778"/>
                    </a:lnTo>
                    <a:lnTo>
                      <a:pt x="407" y="898"/>
                    </a:lnTo>
                    <a:lnTo>
                      <a:pt x="427" y="928"/>
                    </a:lnTo>
                    <a:lnTo>
                      <a:pt x="429" y="957"/>
                    </a:lnTo>
                    <a:lnTo>
                      <a:pt x="417" y="985"/>
                    </a:lnTo>
                    <a:lnTo>
                      <a:pt x="378" y="1034"/>
                    </a:lnTo>
                    <a:lnTo>
                      <a:pt x="372" y="1052"/>
                    </a:lnTo>
                    <a:lnTo>
                      <a:pt x="457" y="1137"/>
                    </a:lnTo>
                    <a:lnTo>
                      <a:pt x="549" y="1022"/>
                    </a:lnTo>
                    <a:lnTo>
                      <a:pt x="636" y="1018"/>
                    </a:lnTo>
                    <a:lnTo>
                      <a:pt x="630" y="979"/>
                    </a:lnTo>
                    <a:lnTo>
                      <a:pt x="697" y="955"/>
                    </a:lnTo>
                    <a:lnTo>
                      <a:pt x="798" y="943"/>
                    </a:lnTo>
                    <a:lnTo>
                      <a:pt x="816" y="924"/>
                    </a:lnTo>
                    <a:lnTo>
                      <a:pt x="974" y="473"/>
                    </a:lnTo>
                    <a:lnTo>
                      <a:pt x="1160" y="481"/>
                    </a:lnTo>
                    <a:lnTo>
                      <a:pt x="1041" y="422"/>
                    </a:lnTo>
                    <a:lnTo>
                      <a:pt x="1029" y="373"/>
                    </a:lnTo>
                    <a:lnTo>
                      <a:pt x="986" y="363"/>
                    </a:lnTo>
                    <a:lnTo>
                      <a:pt x="958" y="343"/>
                    </a:lnTo>
                    <a:lnTo>
                      <a:pt x="984" y="320"/>
                    </a:lnTo>
                    <a:lnTo>
                      <a:pt x="986" y="260"/>
                    </a:lnTo>
                    <a:lnTo>
                      <a:pt x="1027" y="243"/>
                    </a:lnTo>
                    <a:lnTo>
                      <a:pt x="1018" y="229"/>
                    </a:lnTo>
                    <a:lnTo>
                      <a:pt x="1018" y="205"/>
                    </a:lnTo>
                    <a:lnTo>
                      <a:pt x="1051" y="191"/>
                    </a:lnTo>
                    <a:lnTo>
                      <a:pt x="1067" y="197"/>
                    </a:lnTo>
                    <a:lnTo>
                      <a:pt x="1096" y="193"/>
                    </a:lnTo>
                    <a:lnTo>
                      <a:pt x="1102" y="148"/>
                    </a:lnTo>
                    <a:lnTo>
                      <a:pt x="1160" y="95"/>
                    </a:lnTo>
                    <a:lnTo>
                      <a:pt x="778" y="69"/>
                    </a:lnTo>
                    <a:lnTo>
                      <a:pt x="776" y="36"/>
                    </a:lnTo>
                    <a:lnTo>
                      <a:pt x="748" y="20"/>
                    </a:lnTo>
                    <a:lnTo>
                      <a:pt x="715" y="10"/>
                    </a:lnTo>
                    <a:lnTo>
                      <a:pt x="691" y="20"/>
                    </a:lnTo>
                    <a:lnTo>
                      <a:pt x="648" y="53"/>
                    </a:lnTo>
                    <a:lnTo>
                      <a:pt x="534" y="8"/>
                    </a:lnTo>
                    <a:lnTo>
                      <a:pt x="490" y="0"/>
                    </a:lnTo>
                    <a:lnTo>
                      <a:pt x="453" y="6"/>
                    </a:lnTo>
                    <a:lnTo>
                      <a:pt x="177" y="89"/>
                    </a:lnTo>
                    <a:lnTo>
                      <a:pt x="39" y="185"/>
                    </a:lnTo>
                    <a:lnTo>
                      <a:pt x="0" y="229"/>
                    </a:lnTo>
                    <a:lnTo>
                      <a:pt x="53" y="521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78600" name="Freeform 72"/>
              <p:cNvSpPr>
                <a:spLocks noChangeAspect="1"/>
              </p:cNvSpPr>
              <p:nvPr/>
            </p:nvSpPr>
            <p:spPr bwMode="auto">
              <a:xfrm>
                <a:off x="3314" y="1800"/>
                <a:ext cx="219" cy="237"/>
              </a:xfrm>
              <a:custGeom>
                <a:avLst/>
                <a:gdLst>
                  <a:gd name="T0" fmla="*/ 0 w 1214"/>
                  <a:gd name="T1" fmla="*/ 579 h 1314"/>
                  <a:gd name="T2" fmla="*/ 15 w 1214"/>
                  <a:gd name="T3" fmla="*/ 655 h 1314"/>
                  <a:gd name="T4" fmla="*/ 48 w 1214"/>
                  <a:gd name="T5" fmla="*/ 711 h 1314"/>
                  <a:gd name="T6" fmla="*/ 42 w 1214"/>
                  <a:gd name="T7" fmla="*/ 776 h 1314"/>
                  <a:gd name="T8" fmla="*/ 97 w 1214"/>
                  <a:gd name="T9" fmla="*/ 926 h 1314"/>
                  <a:gd name="T10" fmla="*/ 214 w 1214"/>
                  <a:gd name="T11" fmla="*/ 1069 h 1314"/>
                  <a:gd name="T12" fmla="*/ 387 w 1214"/>
                  <a:gd name="T13" fmla="*/ 1314 h 1314"/>
                  <a:gd name="T14" fmla="*/ 399 w 1214"/>
                  <a:gd name="T15" fmla="*/ 1212 h 1314"/>
                  <a:gd name="T16" fmla="*/ 372 w 1214"/>
                  <a:gd name="T17" fmla="*/ 1184 h 1314"/>
                  <a:gd name="T18" fmla="*/ 389 w 1214"/>
                  <a:gd name="T19" fmla="*/ 1095 h 1314"/>
                  <a:gd name="T20" fmla="*/ 443 w 1214"/>
                  <a:gd name="T21" fmla="*/ 1097 h 1314"/>
                  <a:gd name="T22" fmla="*/ 614 w 1214"/>
                  <a:gd name="T23" fmla="*/ 862 h 1314"/>
                  <a:gd name="T24" fmla="*/ 688 w 1214"/>
                  <a:gd name="T25" fmla="*/ 778 h 1314"/>
                  <a:gd name="T26" fmla="*/ 764 w 1214"/>
                  <a:gd name="T27" fmla="*/ 558 h 1314"/>
                  <a:gd name="T28" fmla="*/ 862 w 1214"/>
                  <a:gd name="T29" fmla="*/ 430 h 1314"/>
                  <a:gd name="T30" fmla="*/ 1085 w 1214"/>
                  <a:gd name="T31" fmla="*/ 439 h 1314"/>
                  <a:gd name="T32" fmla="*/ 1129 w 1214"/>
                  <a:gd name="T33" fmla="*/ 417 h 1314"/>
                  <a:gd name="T34" fmla="*/ 1129 w 1214"/>
                  <a:gd name="T35" fmla="*/ 387 h 1314"/>
                  <a:gd name="T36" fmla="*/ 1214 w 1214"/>
                  <a:gd name="T37" fmla="*/ 304 h 1314"/>
                  <a:gd name="T38" fmla="*/ 1205 w 1214"/>
                  <a:gd name="T39" fmla="*/ 256 h 1314"/>
                  <a:gd name="T40" fmla="*/ 1147 w 1214"/>
                  <a:gd name="T41" fmla="*/ 250 h 1314"/>
                  <a:gd name="T42" fmla="*/ 1069 w 1214"/>
                  <a:gd name="T43" fmla="*/ 250 h 1314"/>
                  <a:gd name="T44" fmla="*/ 1003 w 1214"/>
                  <a:gd name="T45" fmla="*/ 217 h 1314"/>
                  <a:gd name="T46" fmla="*/ 953 w 1214"/>
                  <a:gd name="T47" fmla="*/ 148 h 1314"/>
                  <a:gd name="T48" fmla="*/ 798 w 1214"/>
                  <a:gd name="T49" fmla="*/ 104 h 1314"/>
                  <a:gd name="T50" fmla="*/ 497 w 1214"/>
                  <a:gd name="T51" fmla="*/ 0 h 1314"/>
                  <a:gd name="T52" fmla="*/ 238 w 1214"/>
                  <a:gd name="T53" fmla="*/ 162 h 1314"/>
                  <a:gd name="T54" fmla="*/ 230 w 1214"/>
                  <a:gd name="T55" fmla="*/ 184 h 1314"/>
                  <a:gd name="T56" fmla="*/ 250 w 1214"/>
                  <a:gd name="T57" fmla="*/ 281 h 1314"/>
                  <a:gd name="T58" fmla="*/ 218 w 1214"/>
                  <a:gd name="T59" fmla="*/ 327 h 1314"/>
                  <a:gd name="T60" fmla="*/ 168 w 1214"/>
                  <a:gd name="T61" fmla="*/ 376 h 1314"/>
                  <a:gd name="T62" fmla="*/ 106 w 1214"/>
                  <a:gd name="T63" fmla="*/ 395 h 1314"/>
                  <a:gd name="T64" fmla="*/ 0 w 1214"/>
                  <a:gd name="T65" fmla="*/ 579 h 13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4" h="1314">
                    <a:moveTo>
                      <a:pt x="0" y="579"/>
                    </a:moveTo>
                    <a:lnTo>
                      <a:pt x="15" y="655"/>
                    </a:lnTo>
                    <a:lnTo>
                      <a:pt x="48" y="711"/>
                    </a:lnTo>
                    <a:lnTo>
                      <a:pt x="42" y="776"/>
                    </a:lnTo>
                    <a:lnTo>
                      <a:pt x="97" y="926"/>
                    </a:lnTo>
                    <a:lnTo>
                      <a:pt x="214" y="1069"/>
                    </a:lnTo>
                    <a:lnTo>
                      <a:pt x="387" y="1314"/>
                    </a:lnTo>
                    <a:lnTo>
                      <a:pt x="399" y="1212"/>
                    </a:lnTo>
                    <a:lnTo>
                      <a:pt x="372" y="1184"/>
                    </a:lnTo>
                    <a:lnTo>
                      <a:pt x="389" y="1095"/>
                    </a:lnTo>
                    <a:lnTo>
                      <a:pt x="443" y="1097"/>
                    </a:lnTo>
                    <a:lnTo>
                      <a:pt x="614" y="862"/>
                    </a:lnTo>
                    <a:lnTo>
                      <a:pt x="688" y="778"/>
                    </a:lnTo>
                    <a:lnTo>
                      <a:pt x="764" y="558"/>
                    </a:lnTo>
                    <a:lnTo>
                      <a:pt x="862" y="430"/>
                    </a:lnTo>
                    <a:lnTo>
                      <a:pt x="1085" y="439"/>
                    </a:lnTo>
                    <a:lnTo>
                      <a:pt x="1129" y="417"/>
                    </a:lnTo>
                    <a:lnTo>
                      <a:pt x="1129" y="387"/>
                    </a:lnTo>
                    <a:lnTo>
                      <a:pt x="1214" y="304"/>
                    </a:lnTo>
                    <a:lnTo>
                      <a:pt x="1205" y="256"/>
                    </a:lnTo>
                    <a:lnTo>
                      <a:pt x="1147" y="250"/>
                    </a:lnTo>
                    <a:lnTo>
                      <a:pt x="1069" y="250"/>
                    </a:lnTo>
                    <a:lnTo>
                      <a:pt x="1003" y="217"/>
                    </a:lnTo>
                    <a:lnTo>
                      <a:pt x="953" y="148"/>
                    </a:lnTo>
                    <a:lnTo>
                      <a:pt x="798" y="104"/>
                    </a:lnTo>
                    <a:lnTo>
                      <a:pt x="497" y="0"/>
                    </a:lnTo>
                    <a:lnTo>
                      <a:pt x="238" y="162"/>
                    </a:lnTo>
                    <a:lnTo>
                      <a:pt x="230" y="184"/>
                    </a:lnTo>
                    <a:lnTo>
                      <a:pt x="250" y="281"/>
                    </a:lnTo>
                    <a:lnTo>
                      <a:pt x="218" y="327"/>
                    </a:lnTo>
                    <a:lnTo>
                      <a:pt x="168" y="376"/>
                    </a:lnTo>
                    <a:lnTo>
                      <a:pt x="106" y="395"/>
                    </a:lnTo>
                    <a:lnTo>
                      <a:pt x="0" y="579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78601" name="Freeform 73"/>
              <p:cNvSpPr>
                <a:spLocks noChangeAspect="1"/>
              </p:cNvSpPr>
              <p:nvPr/>
            </p:nvSpPr>
            <p:spPr bwMode="auto">
              <a:xfrm>
                <a:off x="3280" y="1263"/>
                <a:ext cx="519" cy="325"/>
              </a:xfrm>
              <a:custGeom>
                <a:avLst/>
                <a:gdLst>
                  <a:gd name="T0" fmla="*/ 387 w 2877"/>
                  <a:gd name="T1" fmla="*/ 253 h 1803"/>
                  <a:gd name="T2" fmla="*/ 649 w 2877"/>
                  <a:gd name="T3" fmla="*/ 245 h 1803"/>
                  <a:gd name="T4" fmla="*/ 809 w 2877"/>
                  <a:gd name="T5" fmla="*/ 221 h 1803"/>
                  <a:gd name="T6" fmla="*/ 1047 w 2877"/>
                  <a:gd name="T7" fmla="*/ 185 h 1803"/>
                  <a:gd name="T8" fmla="*/ 1117 w 2877"/>
                  <a:gd name="T9" fmla="*/ 140 h 1803"/>
                  <a:gd name="T10" fmla="*/ 1271 w 2877"/>
                  <a:gd name="T11" fmla="*/ 163 h 1803"/>
                  <a:gd name="T12" fmla="*/ 1322 w 2877"/>
                  <a:gd name="T13" fmla="*/ 157 h 1803"/>
                  <a:gd name="T14" fmla="*/ 1379 w 2877"/>
                  <a:gd name="T15" fmla="*/ 64 h 1803"/>
                  <a:gd name="T16" fmla="*/ 1613 w 2877"/>
                  <a:gd name="T17" fmla="*/ 61 h 1803"/>
                  <a:gd name="T18" fmla="*/ 1692 w 2877"/>
                  <a:gd name="T19" fmla="*/ 117 h 1803"/>
                  <a:gd name="T20" fmla="*/ 1724 w 2877"/>
                  <a:gd name="T21" fmla="*/ 247 h 1803"/>
                  <a:gd name="T22" fmla="*/ 1778 w 2877"/>
                  <a:gd name="T23" fmla="*/ 323 h 1803"/>
                  <a:gd name="T24" fmla="*/ 1901 w 2877"/>
                  <a:gd name="T25" fmla="*/ 355 h 1803"/>
                  <a:gd name="T26" fmla="*/ 1964 w 2877"/>
                  <a:gd name="T27" fmla="*/ 210 h 1803"/>
                  <a:gd name="T28" fmla="*/ 2276 w 2877"/>
                  <a:gd name="T29" fmla="*/ 43 h 1803"/>
                  <a:gd name="T30" fmla="*/ 2412 w 2877"/>
                  <a:gd name="T31" fmla="*/ 6 h 1803"/>
                  <a:gd name="T32" fmla="*/ 2299 w 2877"/>
                  <a:gd name="T33" fmla="*/ 347 h 1803"/>
                  <a:gd name="T34" fmla="*/ 2371 w 2877"/>
                  <a:gd name="T35" fmla="*/ 632 h 1803"/>
                  <a:gd name="T36" fmla="*/ 2336 w 2877"/>
                  <a:gd name="T37" fmla="*/ 1022 h 1803"/>
                  <a:gd name="T38" fmla="*/ 2418 w 2877"/>
                  <a:gd name="T39" fmla="*/ 1166 h 1803"/>
                  <a:gd name="T40" fmla="*/ 2608 w 2877"/>
                  <a:gd name="T41" fmla="*/ 1322 h 1803"/>
                  <a:gd name="T42" fmla="*/ 2629 w 2877"/>
                  <a:gd name="T43" fmla="*/ 1420 h 1803"/>
                  <a:gd name="T44" fmla="*/ 2778 w 2877"/>
                  <a:gd name="T45" fmla="*/ 1490 h 1803"/>
                  <a:gd name="T46" fmla="*/ 2844 w 2877"/>
                  <a:gd name="T47" fmla="*/ 1613 h 1803"/>
                  <a:gd name="T48" fmla="*/ 2872 w 2877"/>
                  <a:gd name="T49" fmla="*/ 1705 h 1803"/>
                  <a:gd name="T50" fmla="*/ 2780 w 2877"/>
                  <a:gd name="T51" fmla="*/ 1788 h 1803"/>
                  <a:gd name="T52" fmla="*/ 2461 w 2877"/>
                  <a:gd name="T53" fmla="*/ 1705 h 1803"/>
                  <a:gd name="T54" fmla="*/ 2376 w 2877"/>
                  <a:gd name="T55" fmla="*/ 1625 h 1803"/>
                  <a:gd name="T56" fmla="*/ 2171 w 2877"/>
                  <a:gd name="T57" fmla="*/ 1554 h 1803"/>
                  <a:gd name="T58" fmla="*/ 1890 w 2877"/>
                  <a:gd name="T59" fmla="*/ 1426 h 1803"/>
                  <a:gd name="T60" fmla="*/ 1916 w 2877"/>
                  <a:gd name="T61" fmla="*/ 1007 h 1803"/>
                  <a:gd name="T62" fmla="*/ 1962 w 2877"/>
                  <a:gd name="T63" fmla="*/ 755 h 1803"/>
                  <a:gd name="T64" fmla="*/ 1944 w 2877"/>
                  <a:gd name="T65" fmla="*/ 427 h 1803"/>
                  <a:gd name="T66" fmla="*/ 1618 w 2877"/>
                  <a:gd name="T67" fmla="*/ 534 h 1803"/>
                  <a:gd name="T68" fmla="*/ 1594 w 2877"/>
                  <a:gd name="T69" fmla="*/ 632 h 1803"/>
                  <a:gd name="T70" fmla="*/ 1458 w 2877"/>
                  <a:gd name="T71" fmla="*/ 584 h 1803"/>
                  <a:gd name="T72" fmla="*/ 1415 w 2877"/>
                  <a:gd name="T73" fmla="*/ 607 h 1803"/>
                  <a:gd name="T74" fmla="*/ 1392 w 2877"/>
                  <a:gd name="T75" fmla="*/ 666 h 1803"/>
                  <a:gd name="T76" fmla="*/ 1456 w 2877"/>
                  <a:gd name="T77" fmla="*/ 864 h 1803"/>
                  <a:gd name="T78" fmla="*/ 1066 w 2877"/>
                  <a:gd name="T79" fmla="*/ 843 h 1803"/>
                  <a:gd name="T80" fmla="*/ 558 w 2877"/>
                  <a:gd name="T81" fmla="*/ 875 h 1803"/>
                  <a:gd name="T82" fmla="*/ 353 w 2877"/>
                  <a:gd name="T83" fmla="*/ 855 h 1803"/>
                  <a:gd name="T84" fmla="*/ 146 w 2877"/>
                  <a:gd name="T85" fmla="*/ 858 h 1803"/>
                  <a:gd name="T86" fmla="*/ 6 w 2877"/>
                  <a:gd name="T87" fmla="*/ 798 h 1803"/>
                  <a:gd name="T88" fmla="*/ 167 w 2877"/>
                  <a:gd name="T89" fmla="*/ 724 h 18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877" h="1803">
                    <a:moveTo>
                      <a:pt x="184" y="706"/>
                    </a:moveTo>
                    <a:lnTo>
                      <a:pt x="345" y="253"/>
                    </a:lnTo>
                    <a:lnTo>
                      <a:pt x="387" y="253"/>
                    </a:lnTo>
                    <a:lnTo>
                      <a:pt x="500" y="258"/>
                    </a:lnTo>
                    <a:lnTo>
                      <a:pt x="566" y="266"/>
                    </a:lnTo>
                    <a:lnTo>
                      <a:pt x="649" y="245"/>
                    </a:lnTo>
                    <a:lnTo>
                      <a:pt x="713" y="217"/>
                    </a:lnTo>
                    <a:lnTo>
                      <a:pt x="734" y="140"/>
                    </a:lnTo>
                    <a:lnTo>
                      <a:pt x="809" y="221"/>
                    </a:lnTo>
                    <a:lnTo>
                      <a:pt x="1011" y="233"/>
                    </a:lnTo>
                    <a:lnTo>
                      <a:pt x="1047" y="194"/>
                    </a:lnTo>
                    <a:lnTo>
                      <a:pt x="1047" y="185"/>
                    </a:lnTo>
                    <a:lnTo>
                      <a:pt x="1060" y="181"/>
                    </a:lnTo>
                    <a:lnTo>
                      <a:pt x="1130" y="194"/>
                    </a:lnTo>
                    <a:lnTo>
                      <a:pt x="1117" y="140"/>
                    </a:lnTo>
                    <a:lnTo>
                      <a:pt x="1231" y="138"/>
                    </a:lnTo>
                    <a:lnTo>
                      <a:pt x="1252" y="157"/>
                    </a:lnTo>
                    <a:lnTo>
                      <a:pt x="1271" y="163"/>
                    </a:lnTo>
                    <a:lnTo>
                      <a:pt x="1287" y="144"/>
                    </a:lnTo>
                    <a:lnTo>
                      <a:pt x="1303" y="142"/>
                    </a:lnTo>
                    <a:lnTo>
                      <a:pt x="1322" y="157"/>
                    </a:lnTo>
                    <a:lnTo>
                      <a:pt x="1357" y="157"/>
                    </a:lnTo>
                    <a:lnTo>
                      <a:pt x="1384" y="130"/>
                    </a:lnTo>
                    <a:lnTo>
                      <a:pt x="1379" y="64"/>
                    </a:lnTo>
                    <a:lnTo>
                      <a:pt x="1456" y="0"/>
                    </a:lnTo>
                    <a:lnTo>
                      <a:pt x="1596" y="27"/>
                    </a:lnTo>
                    <a:lnTo>
                      <a:pt x="1613" y="61"/>
                    </a:lnTo>
                    <a:lnTo>
                      <a:pt x="1640" y="93"/>
                    </a:lnTo>
                    <a:lnTo>
                      <a:pt x="1688" y="97"/>
                    </a:lnTo>
                    <a:lnTo>
                      <a:pt x="1692" y="117"/>
                    </a:lnTo>
                    <a:lnTo>
                      <a:pt x="1661" y="151"/>
                    </a:lnTo>
                    <a:lnTo>
                      <a:pt x="1663" y="181"/>
                    </a:lnTo>
                    <a:lnTo>
                      <a:pt x="1724" y="247"/>
                    </a:lnTo>
                    <a:lnTo>
                      <a:pt x="1758" y="262"/>
                    </a:lnTo>
                    <a:lnTo>
                      <a:pt x="1758" y="309"/>
                    </a:lnTo>
                    <a:lnTo>
                      <a:pt x="1778" y="323"/>
                    </a:lnTo>
                    <a:lnTo>
                      <a:pt x="1809" y="302"/>
                    </a:lnTo>
                    <a:lnTo>
                      <a:pt x="1875" y="301"/>
                    </a:lnTo>
                    <a:lnTo>
                      <a:pt x="1901" y="355"/>
                    </a:lnTo>
                    <a:lnTo>
                      <a:pt x="1987" y="372"/>
                    </a:lnTo>
                    <a:lnTo>
                      <a:pt x="1997" y="255"/>
                    </a:lnTo>
                    <a:lnTo>
                      <a:pt x="1964" y="210"/>
                    </a:lnTo>
                    <a:lnTo>
                      <a:pt x="2179" y="20"/>
                    </a:lnTo>
                    <a:lnTo>
                      <a:pt x="2235" y="34"/>
                    </a:lnTo>
                    <a:lnTo>
                      <a:pt x="2276" y="43"/>
                    </a:lnTo>
                    <a:lnTo>
                      <a:pt x="2334" y="29"/>
                    </a:lnTo>
                    <a:lnTo>
                      <a:pt x="2382" y="21"/>
                    </a:lnTo>
                    <a:lnTo>
                      <a:pt x="2412" y="6"/>
                    </a:lnTo>
                    <a:lnTo>
                      <a:pt x="2437" y="6"/>
                    </a:lnTo>
                    <a:lnTo>
                      <a:pt x="2448" y="20"/>
                    </a:lnTo>
                    <a:lnTo>
                      <a:pt x="2299" y="347"/>
                    </a:lnTo>
                    <a:lnTo>
                      <a:pt x="2312" y="451"/>
                    </a:lnTo>
                    <a:lnTo>
                      <a:pt x="2323" y="580"/>
                    </a:lnTo>
                    <a:lnTo>
                      <a:pt x="2371" y="632"/>
                    </a:lnTo>
                    <a:lnTo>
                      <a:pt x="2439" y="644"/>
                    </a:lnTo>
                    <a:lnTo>
                      <a:pt x="2610" y="1175"/>
                    </a:lnTo>
                    <a:lnTo>
                      <a:pt x="2336" y="1022"/>
                    </a:lnTo>
                    <a:lnTo>
                      <a:pt x="2357" y="1065"/>
                    </a:lnTo>
                    <a:lnTo>
                      <a:pt x="2357" y="1137"/>
                    </a:lnTo>
                    <a:lnTo>
                      <a:pt x="2418" y="1166"/>
                    </a:lnTo>
                    <a:lnTo>
                      <a:pt x="2557" y="1284"/>
                    </a:lnTo>
                    <a:lnTo>
                      <a:pt x="2557" y="1317"/>
                    </a:lnTo>
                    <a:lnTo>
                      <a:pt x="2608" y="1322"/>
                    </a:lnTo>
                    <a:lnTo>
                      <a:pt x="2635" y="1358"/>
                    </a:lnTo>
                    <a:lnTo>
                      <a:pt x="2646" y="1392"/>
                    </a:lnTo>
                    <a:lnTo>
                      <a:pt x="2629" y="1420"/>
                    </a:lnTo>
                    <a:lnTo>
                      <a:pt x="2615" y="1462"/>
                    </a:lnTo>
                    <a:lnTo>
                      <a:pt x="2743" y="1480"/>
                    </a:lnTo>
                    <a:lnTo>
                      <a:pt x="2778" y="1490"/>
                    </a:lnTo>
                    <a:lnTo>
                      <a:pt x="2782" y="1522"/>
                    </a:lnTo>
                    <a:lnTo>
                      <a:pt x="2782" y="1552"/>
                    </a:lnTo>
                    <a:lnTo>
                      <a:pt x="2844" y="1613"/>
                    </a:lnTo>
                    <a:lnTo>
                      <a:pt x="2844" y="1662"/>
                    </a:lnTo>
                    <a:lnTo>
                      <a:pt x="2834" y="1679"/>
                    </a:lnTo>
                    <a:lnTo>
                      <a:pt x="2872" y="1705"/>
                    </a:lnTo>
                    <a:lnTo>
                      <a:pt x="2877" y="1735"/>
                    </a:lnTo>
                    <a:lnTo>
                      <a:pt x="2823" y="1795"/>
                    </a:lnTo>
                    <a:lnTo>
                      <a:pt x="2780" y="1788"/>
                    </a:lnTo>
                    <a:lnTo>
                      <a:pt x="2706" y="1803"/>
                    </a:lnTo>
                    <a:lnTo>
                      <a:pt x="2497" y="1763"/>
                    </a:lnTo>
                    <a:lnTo>
                      <a:pt x="2461" y="1705"/>
                    </a:lnTo>
                    <a:lnTo>
                      <a:pt x="2393" y="1695"/>
                    </a:lnTo>
                    <a:lnTo>
                      <a:pt x="2393" y="1641"/>
                    </a:lnTo>
                    <a:lnTo>
                      <a:pt x="2376" y="1625"/>
                    </a:lnTo>
                    <a:lnTo>
                      <a:pt x="2310" y="1631"/>
                    </a:lnTo>
                    <a:lnTo>
                      <a:pt x="2222" y="1594"/>
                    </a:lnTo>
                    <a:lnTo>
                      <a:pt x="2171" y="1554"/>
                    </a:lnTo>
                    <a:lnTo>
                      <a:pt x="2101" y="1546"/>
                    </a:lnTo>
                    <a:lnTo>
                      <a:pt x="1973" y="1492"/>
                    </a:lnTo>
                    <a:lnTo>
                      <a:pt x="1890" y="1426"/>
                    </a:lnTo>
                    <a:lnTo>
                      <a:pt x="1724" y="1216"/>
                    </a:lnTo>
                    <a:lnTo>
                      <a:pt x="1828" y="1128"/>
                    </a:lnTo>
                    <a:lnTo>
                      <a:pt x="1916" y="1007"/>
                    </a:lnTo>
                    <a:lnTo>
                      <a:pt x="1910" y="917"/>
                    </a:lnTo>
                    <a:lnTo>
                      <a:pt x="1950" y="834"/>
                    </a:lnTo>
                    <a:lnTo>
                      <a:pt x="1962" y="755"/>
                    </a:lnTo>
                    <a:lnTo>
                      <a:pt x="1921" y="737"/>
                    </a:lnTo>
                    <a:lnTo>
                      <a:pt x="1954" y="658"/>
                    </a:lnTo>
                    <a:lnTo>
                      <a:pt x="1944" y="427"/>
                    </a:lnTo>
                    <a:lnTo>
                      <a:pt x="1571" y="415"/>
                    </a:lnTo>
                    <a:lnTo>
                      <a:pt x="1571" y="496"/>
                    </a:lnTo>
                    <a:lnTo>
                      <a:pt x="1618" y="534"/>
                    </a:lnTo>
                    <a:lnTo>
                      <a:pt x="1624" y="576"/>
                    </a:lnTo>
                    <a:lnTo>
                      <a:pt x="1620" y="615"/>
                    </a:lnTo>
                    <a:lnTo>
                      <a:pt x="1594" y="632"/>
                    </a:lnTo>
                    <a:lnTo>
                      <a:pt x="1551" y="640"/>
                    </a:lnTo>
                    <a:lnTo>
                      <a:pt x="1481" y="615"/>
                    </a:lnTo>
                    <a:lnTo>
                      <a:pt x="1458" y="584"/>
                    </a:lnTo>
                    <a:lnTo>
                      <a:pt x="1437" y="549"/>
                    </a:lnTo>
                    <a:lnTo>
                      <a:pt x="1421" y="545"/>
                    </a:lnTo>
                    <a:lnTo>
                      <a:pt x="1415" y="607"/>
                    </a:lnTo>
                    <a:lnTo>
                      <a:pt x="1431" y="625"/>
                    </a:lnTo>
                    <a:lnTo>
                      <a:pt x="1417" y="647"/>
                    </a:lnTo>
                    <a:lnTo>
                      <a:pt x="1392" y="666"/>
                    </a:lnTo>
                    <a:lnTo>
                      <a:pt x="1407" y="735"/>
                    </a:lnTo>
                    <a:lnTo>
                      <a:pt x="1466" y="819"/>
                    </a:lnTo>
                    <a:lnTo>
                      <a:pt x="1456" y="864"/>
                    </a:lnTo>
                    <a:lnTo>
                      <a:pt x="1268" y="864"/>
                    </a:lnTo>
                    <a:lnTo>
                      <a:pt x="1224" y="847"/>
                    </a:lnTo>
                    <a:lnTo>
                      <a:pt x="1066" y="843"/>
                    </a:lnTo>
                    <a:lnTo>
                      <a:pt x="989" y="753"/>
                    </a:lnTo>
                    <a:lnTo>
                      <a:pt x="745" y="888"/>
                    </a:lnTo>
                    <a:lnTo>
                      <a:pt x="558" y="875"/>
                    </a:lnTo>
                    <a:lnTo>
                      <a:pt x="451" y="913"/>
                    </a:lnTo>
                    <a:lnTo>
                      <a:pt x="380" y="867"/>
                    </a:lnTo>
                    <a:lnTo>
                      <a:pt x="353" y="855"/>
                    </a:lnTo>
                    <a:lnTo>
                      <a:pt x="285" y="790"/>
                    </a:lnTo>
                    <a:lnTo>
                      <a:pt x="211" y="807"/>
                    </a:lnTo>
                    <a:lnTo>
                      <a:pt x="146" y="858"/>
                    </a:lnTo>
                    <a:lnTo>
                      <a:pt x="130" y="836"/>
                    </a:lnTo>
                    <a:lnTo>
                      <a:pt x="74" y="832"/>
                    </a:lnTo>
                    <a:lnTo>
                      <a:pt x="6" y="798"/>
                    </a:lnTo>
                    <a:lnTo>
                      <a:pt x="0" y="756"/>
                    </a:lnTo>
                    <a:lnTo>
                      <a:pt x="72" y="734"/>
                    </a:lnTo>
                    <a:lnTo>
                      <a:pt x="167" y="724"/>
                    </a:lnTo>
                    <a:lnTo>
                      <a:pt x="184" y="706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78602" name="Freeform 74"/>
              <p:cNvSpPr>
                <a:spLocks noChangeAspect="1"/>
              </p:cNvSpPr>
              <p:nvPr/>
            </p:nvSpPr>
            <p:spPr bwMode="auto">
              <a:xfrm>
                <a:off x="3374" y="1140"/>
                <a:ext cx="180" cy="153"/>
              </a:xfrm>
              <a:custGeom>
                <a:avLst/>
                <a:gdLst>
                  <a:gd name="T0" fmla="*/ 49 w 997"/>
                  <a:gd name="T1" fmla="*/ 283 h 849"/>
                  <a:gd name="T2" fmla="*/ 130 w 997"/>
                  <a:gd name="T3" fmla="*/ 117 h 849"/>
                  <a:gd name="T4" fmla="*/ 355 w 997"/>
                  <a:gd name="T5" fmla="*/ 60 h 849"/>
                  <a:gd name="T6" fmla="*/ 460 w 997"/>
                  <a:gd name="T7" fmla="*/ 19 h 849"/>
                  <a:gd name="T8" fmla="*/ 479 w 997"/>
                  <a:gd name="T9" fmla="*/ 36 h 849"/>
                  <a:gd name="T10" fmla="*/ 514 w 997"/>
                  <a:gd name="T11" fmla="*/ 32 h 849"/>
                  <a:gd name="T12" fmla="*/ 530 w 997"/>
                  <a:gd name="T13" fmla="*/ 66 h 849"/>
                  <a:gd name="T14" fmla="*/ 603 w 997"/>
                  <a:gd name="T15" fmla="*/ 58 h 849"/>
                  <a:gd name="T16" fmla="*/ 707 w 997"/>
                  <a:gd name="T17" fmla="*/ 0 h 849"/>
                  <a:gd name="T18" fmla="*/ 731 w 997"/>
                  <a:gd name="T19" fmla="*/ 140 h 849"/>
                  <a:gd name="T20" fmla="*/ 816 w 997"/>
                  <a:gd name="T21" fmla="*/ 161 h 849"/>
                  <a:gd name="T22" fmla="*/ 908 w 997"/>
                  <a:gd name="T23" fmla="*/ 328 h 849"/>
                  <a:gd name="T24" fmla="*/ 997 w 997"/>
                  <a:gd name="T25" fmla="*/ 425 h 849"/>
                  <a:gd name="T26" fmla="*/ 991 w 997"/>
                  <a:gd name="T27" fmla="*/ 640 h 849"/>
                  <a:gd name="T28" fmla="*/ 933 w 997"/>
                  <a:gd name="T29" fmla="*/ 688 h 849"/>
                  <a:gd name="T30" fmla="*/ 858 w 997"/>
                  <a:gd name="T31" fmla="*/ 750 h 849"/>
                  <a:gd name="T32" fmla="*/ 863 w 997"/>
                  <a:gd name="T33" fmla="*/ 814 h 849"/>
                  <a:gd name="T34" fmla="*/ 836 w 997"/>
                  <a:gd name="T35" fmla="*/ 843 h 849"/>
                  <a:gd name="T36" fmla="*/ 799 w 997"/>
                  <a:gd name="T37" fmla="*/ 843 h 849"/>
                  <a:gd name="T38" fmla="*/ 782 w 997"/>
                  <a:gd name="T39" fmla="*/ 828 h 849"/>
                  <a:gd name="T40" fmla="*/ 764 w 997"/>
                  <a:gd name="T41" fmla="*/ 828 h 849"/>
                  <a:gd name="T42" fmla="*/ 754 w 997"/>
                  <a:gd name="T43" fmla="*/ 849 h 849"/>
                  <a:gd name="T44" fmla="*/ 729 w 997"/>
                  <a:gd name="T45" fmla="*/ 845 h 849"/>
                  <a:gd name="T46" fmla="*/ 712 w 997"/>
                  <a:gd name="T47" fmla="*/ 824 h 849"/>
                  <a:gd name="T48" fmla="*/ 598 w 997"/>
                  <a:gd name="T49" fmla="*/ 826 h 849"/>
                  <a:gd name="T50" fmla="*/ 571 w 997"/>
                  <a:gd name="T51" fmla="*/ 760 h 849"/>
                  <a:gd name="T52" fmla="*/ 481 w 997"/>
                  <a:gd name="T53" fmla="*/ 696 h 849"/>
                  <a:gd name="T54" fmla="*/ 448 w 997"/>
                  <a:gd name="T55" fmla="*/ 679 h 849"/>
                  <a:gd name="T56" fmla="*/ 469 w 997"/>
                  <a:gd name="T57" fmla="*/ 611 h 849"/>
                  <a:gd name="T58" fmla="*/ 448 w 997"/>
                  <a:gd name="T59" fmla="*/ 555 h 849"/>
                  <a:gd name="T60" fmla="*/ 386 w 997"/>
                  <a:gd name="T61" fmla="*/ 522 h 849"/>
                  <a:gd name="T62" fmla="*/ 294 w 997"/>
                  <a:gd name="T63" fmla="*/ 518 h 849"/>
                  <a:gd name="T64" fmla="*/ 258 w 997"/>
                  <a:gd name="T65" fmla="*/ 447 h 849"/>
                  <a:gd name="T66" fmla="*/ 49 w 997"/>
                  <a:gd name="T67" fmla="*/ 520 h 849"/>
                  <a:gd name="T68" fmla="*/ 66 w 997"/>
                  <a:gd name="T69" fmla="*/ 454 h 849"/>
                  <a:gd name="T70" fmla="*/ 2 w 997"/>
                  <a:gd name="T71" fmla="*/ 411 h 849"/>
                  <a:gd name="T72" fmla="*/ 0 w 997"/>
                  <a:gd name="T73" fmla="*/ 390 h 849"/>
                  <a:gd name="T74" fmla="*/ 49 w 997"/>
                  <a:gd name="T75" fmla="*/ 283 h 8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97" h="849">
                    <a:moveTo>
                      <a:pt x="49" y="283"/>
                    </a:moveTo>
                    <a:lnTo>
                      <a:pt x="130" y="117"/>
                    </a:lnTo>
                    <a:lnTo>
                      <a:pt x="355" y="60"/>
                    </a:lnTo>
                    <a:lnTo>
                      <a:pt x="460" y="19"/>
                    </a:lnTo>
                    <a:lnTo>
                      <a:pt x="479" y="36"/>
                    </a:lnTo>
                    <a:lnTo>
                      <a:pt x="514" y="32"/>
                    </a:lnTo>
                    <a:lnTo>
                      <a:pt x="530" y="66"/>
                    </a:lnTo>
                    <a:lnTo>
                      <a:pt x="603" y="58"/>
                    </a:lnTo>
                    <a:lnTo>
                      <a:pt x="707" y="0"/>
                    </a:lnTo>
                    <a:lnTo>
                      <a:pt x="731" y="140"/>
                    </a:lnTo>
                    <a:lnTo>
                      <a:pt x="816" y="161"/>
                    </a:lnTo>
                    <a:lnTo>
                      <a:pt x="908" y="328"/>
                    </a:lnTo>
                    <a:lnTo>
                      <a:pt x="997" y="425"/>
                    </a:lnTo>
                    <a:lnTo>
                      <a:pt x="991" y="640"/>
                    </a:lnTo>
                    <a:lnTo>
                      <a:pt x="933" y="688"/>
                    </a:lnTo>
                    <a:lnTo>
                      <a:pt x="858" y="750"/>
                    </a:lnTo>
                    <a:lnTo>
                      <a:pt x="863" y="814"/>
                    </a:lnTo>
                    <a:lnTo>
                      <a:pt x="836" y="843"/>
                    </a:lnTo>
                    <a:lnTo>
                      <a:pt x="799" y="843"/>
                    </a:lnTo>
                    <a:lnTo>
                      <a:pt x="782" y="828"/>
                    </a:lnTo>
                    <a:lnTo>
                      <a:pt x="764" y="828"/>
                    </a:lnTo>
                    <a:lnTo>
                      <a:pt x="754" y="849"/>
                    </a:lnTo>
                    <a:lnTo>
                      <a:pt x="729" y="845"/>
                    </a:lnTo>
                    <a:lnTo>
                      <a:pt x="712" y="824"/>
                    </a:lnTo>
                    <a:lnTo>
                      <a:pt x="598" y="826"/>
                    </a:lnTo>
                    <a:lnTo>
                      <a:pt x="571" y="760"/>
                    </a:lnTo>
                    <a:lnTo>
                      <a:pt x="481" y="696"/>
                    </a:lnTo>
                    <a:lnTo>
                      <a:pt x="448" y="679"/>
                    </a:lnTo>
                    <a:lnTo>
                      <a:pt x="469" y="611"/>
                    </a:lnTo>
                    <a:lnTo>
                      <a:pt x="448" y="555"/>
                    </a:lnTo>
                    <a:lnTo>
                      <a:pt x="386" y="522"/>
                    </a:lnTo>
                    <a:lnTo>
                      <a:pt x="294" y="518"/>
                    </a:lnTo>
                    <a:lnTo>
                      <a:pt x="258" y="447"/>
                    </a:lnTo>
                    <a:lnTo>
                      <a:pt x="49" y="520"/>
                    </a:lnTo>
                    <a:lnTo>
                      <a:pt x="66" y="454"/>
                    </a:lnTo>
                    <a:lnTo>
                      <a:pt x="2" y="411"/>
                    </a:lnTo>
                    <a:lnTo>
                      <a:pt x="0" y="390"/>
                    </a:lnTo>
                    <a:lnTo>
                      <a:pt x="49" y="28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78603" name="Freeform 75"/>
              <p:cNvSpPr>
                <a:spLocks noChangeAspect="1"/>
              </p:cNvSpPr>
              <p:nvPr/>
            </p:nvSpPr>
            <p:spPr bwMode="auto">
              <a:xfrm>
                <a:off x="3198" y="1140"/>
                <a:ext cx="188" cy="100"/>
              </a:xfrm>
              <a:custGeom>
                <a:avLst/>
                <a:gdLst>
                  <a:gd name="T0" fmla="*/ 0 w 1040"/>
                  <a:gd name="T1" fmla="*/ 553 h 559"/>
                  <a:gd name="T2" fmla="*/ 221 w 1040"/>
                  <a:gd name="T3" fmla="*/ 486 h 559"/>
                  <a:gd name="T4" fmla="*/ 278 w 1040"/>
                  <a:gd name="T5" fmla="*/ 472 h 559"/>
                  <a:gd name="T6" fmla="*/ 315 w 1040"/>
                  <a:gd name="T7" fmla="*/ 468 h 559"/>
                  <a:gd name="T8" fmla="*/ 361 w 1040"/>
                  <a:gd name="T9" fmla="*/ 476 h 559"/>
                  <a:gd name="T10" fmla="*/ 471 w 1040"/>
                  <a:gd name="T11" fmla="*/ 517 h 559"/>
                  <a:gd name="T12" fmla="*/ 512 w 1040"/>
                  <a:gd name="T13" fmla="*/ 486 h 559"/>
                  <a:gd name="T14" fmla="*/ 540 w 1040"/>
                  <a:gd name="T15" fmla="*/ 474 h 559"/>
                  <a:gd name="T16" fmla="*/ 570 w 1040"/>
                  <a:gd name="T17" fmla="*/ 484 h 559"/>
                  <a:gd name="T18" fmla="*/ 599 w 1040"/>
                  <a:gd name="T19" fmla="*/ 498 h 559"/>
                  <a:gd name="T20" fmla="*/ 605 w 1040"/>
                  <a:gd name="T21" fmla="*/ 535 h 559"/>
                  <a:gd name="T22" fmla="*/ 985 w 1040"/>
                  <a:gd name="T23" fmla="*/ 559 h 559"/>
                  <a:gd name="T24" fmla="*/ 1026 w 1040"/>
                  <a:gd name="T25" fmla="*/ 521 h 559"/>
                  <a:gd name="T26" fmla="*/ 1040 w 1040"/>
                  <a:gd name="T27" fmla="*/ 456 h 559"/>
                  <a:gd name="T28" fmla="*/ 981 w 1040"/>
                  <a:gd name="T29" fmla="*/ 411 h 559"/>
                  <a:gd name="T30" fmla="*/ 975 w 1040"/>
                  <a:gd name="T31" fmla="*/ 391 h 559"/>
                  <a:gd name="T32" fmla="*/ 1022 w 1040"/>
                  <a:gd name="T33" fmla="*/ 285 h 559"/>
                  <a:gd name="T34" fmla="*/ 937 w 1040"/>
                  <a:gd name="T35" fmla="*/ 255 h 559"/>
                  <a:gd name="T36" fmla="*/ 943 w 1040"/>
                  <a:gd name="T37" fmla="*/ 154 h 559"/>
                  <a:gd name="T38" fmla="*/ 870 w 1040"/>
                  <a:gd name="T39" fmla="*/ 164 h 559"/>
                  <a:gd name="T40" fmla="*/ 811 w 1040"/>
                  <a:gd name="T41" fmla="*/ 162 h 559"/>
                  <a:gd name="T42" fmla="*/ 742 w 1040"/>
                  <a:gd name="T43" fmla="*/ 97 h 559"/>
                  <a:gd name="T44" fmla="*/ 740 w 1040"/>
                  <a:gd name="T45" fmla="*/ 85 h 559"/>
                  <a:gd name="T46" fmla="*/ 821 w 1040"/>
                  <a:gd name="T47" fmla="*/ 37 h 559"/>
                  <a:gd name="T48" fmla="*/ 813 w 1040"/>
                  <a:gd name="T49" fmla="*/ 14 h 559"/>
                  <a:gd name="T50" fmla="*/ 732 w 1040"/>
                  <a:gd name="T51" fmla="*/ 2 h 559"/>
                  <a:gd name="T52" fmla="*/ 663 w 1040"/>
                  <a:gd name="T53" fmla="*/ 0 h 559"/>
                  <a:gd name="T54" fmla="*/ 623 w 1040"/>
                  <a:gd name="T55" fmla="*/ 10 h 559"/>
                  <a:gd name="T56" fmla="*/ 579 w 1040"/>
                  <a:gd name="T57" fmla="*/ 45 h 559"/>
                  <a:gd name="T58" fmla="*/ 566 w 1040"/>
                  <a:gd name="T59" fmla="*/ 87 h 559"/>
                  <a:gd name="T60" fmla="*/ 493 w 1040"/>
                  <a:gd name="T61" fmla="*/ 136 h 559"/>
                  <a:gd name="T62" fmla="*/ 434 w 1040"/>
                  <a:gd name="T63" fmla="*/ 81 h 559"/>
                  <a:gd name="T64" fmla="*/ 418 w 1040"/>
                  <a:gd name="T65" fmla="*/ 79 h 559"/>
                  <a:gd name="T66" fmla="*/ 437 w 1040"/>
                  <a:gd name="T67" fmla="*/ 211 h 559"/>
                  <a:gd name="T68" fmla="*/ 384 w 1040"/>
                  <a:gd name="T69" fmla="*/ 245 h 559"/>
                  <a:gd name="T70" fmla="*/ 339 w 1040"/>
                  <a:gd name="T71" fmla="*/ 239 h 559"/>
                  <a:gd name="T72" fmla="*/ 280 w 1040"/>
                  <a:gd name="T73" fmla="*/ 207 h 559"/>
                  <a:gd name="T74" fmla="*/ 246 w 1040"/>
                  <a:gd name="T75" fmla="*/ 207 h 559"/>
                  <a:gd name="T76" fmla="*/ 171 w 1040"/>
                  <a:gd name="T77" fmla="*/ 191 h 559"/>
                  <a:gd name="T78" fmla="*/ 120 w 1040"/>
                  <a:gd name="T79" fmla="*/ 209 h 559"/>
                  <a:gd name="T80" fmla="*/ 73 w 1040"/>
                  <a:gd name="T81" fmla="*/ 213 h 559"/>
                  <a:gd name="T82" fmla="*/ 65 w 1040"/>
                  <a:gd name="T83" fmla="*/ 199 h 559"/>
                  <a:gd name="T84" fmla="*/ 10 w 1040"/>
                  <a:gd name="T85" fmla="*/ 199 h 559"/>
                  <a:gd name="T86" fmla="*/ 16 w 1040"/>
                  <a:gd name="T87" fmla="*/ 218 h 559"/>
                  <a:gd name="T88" fmla="*/ 104 w 1040"/>
                  <a:gd name="T89" fmla="*/ 362 h 559"/>
                  <a:gd name="T90" fmla="*/ 0 w 1040"/>
                  <a:gd name="T91" fmla="*/ 553 h 5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040" h="559">
                    <a:moveTo>
                      <a:pt x="0" y="553"/>
                    </a:moveTo>
                    <a:lnTo>
                      <a:pt x="221" y="486"/>
                    </a:lnTo>
                    <a:lnTo>
                      <a:pt x="278" y="472"/>
                    </a:lnTo>
                    <a:lnTo>
                      <a:pt x="315" y="468"/>
                    </a:lnTo>
                    <a:lnTo>
                      <a:pt x="361" y="476"/>
                    </a:lnTo>
                    <a:lnTo>
                      <a:pt x="471" y="517"/>
                    </a:lnTo>
                    <a:lnTo>
                      <a:pt x="512" y="486"/>
                    </a:lnTo>
                    <a:lnTo>
                      <a:pt x="540" y="474"/>
                    </a:lnTo>
                    <a:lnTo>
                      <a:pt x="570" y="484"/>
                    </a:lnTo>
                    <a:lnTo>
                      <a:pt x="599" y="498"/>
                    </a:lnTo>
                    <a:lnTo>
                      <a:pt x="605" y="535"/>
                    </a:lnTo>
                    <a:lnTo>
                      <a:pt x="985" y="559"/>
                    </a:lnTo>
                    <a:lnTo>
                      <a:pt x="1026" y="521"/>
                    </a:lnTo>
                    <a:lnTo>
                      <a:pt x="1040" y="456"/>
                    </a:lnTo>
                    <a:lnTo>
                      <a:pt x="981" y="411"/>
                    </a:lnTo>
                    <a:lnTo>
                      <a:pt x="975" y="391"/>
                    </a:lnTo>
                    <a:lnTo>
                      <a:pt x="1022" y="285"/>
                    </a:lnTo>
                    <a:lnTo>
                      <a:pt x="937" y="255"/>
                    </a:lnTo>
                    <a:lnTo>
                      <a:pt x="943" y="154"/>
                    </a:lnTo>
                    <a:lnTo>
                      <a:pt x="870" y="164"/>
                    </a:lnTo>
                    <a:lnTo>
                      <a:pt x="811" y="162"/>
                    </a:lnTo>
                    <a:lnTo>
                      <a:pt x="742" y="97"/>
                    </a:lnTo>
                    <a:lnTo>
                      <a:pt x="740" y="85"/>
                    </a:lnTo>
                    <a:lnTo>
                      <a:pt x="821" y="37"/>
                    </a:lnTo>
                    <a:lnTo>
                      <a:pt x="813" y="14"/>
                    </a:lnTo>
                    <a:lnTo>
                      <a:pt x="732" y="2"/>
                    </a:lnTo>
                    <a:lnTo>
                      <a:pt x="663" y="0"/>
                    </a:lnTo>
                    <a:lnTo>
                      <a:pt x="623" y="10"/>
                    </a:lnTo>
                    <a:lnTo>
                      <a:pt x="579" y="45"/>
                    </a:lnTo>
                    <a:lnTo>
                      <a:pt x="566" y="87"/>
                    </a:lnTo>
                    <a:lnTo>
                      <a:pt x="493" y="136"/>
                    </a:lnTo>
                    <a:lnTo>
                      <a:pt x="434" y="81"/>
                    </a:lnTo>
                    <a:lnTo>
                      <a:pt x="418" y="79"/>
                    </a:lnTo>
                    <a:lnTo>
                      <a:pt x="437" y="211"/>
                    </a:lnTo>
                    <a:lnTo>
                      <a:pt x="384" y="245"/>
                    </a:lnTo>
                    <a:lnTo>
                      <a:pt x="339" y="239"/>
                    </a:lnTo>
                    <a:lnTo>
                      <a:pt x="280" y="207"/>
                    </a:lnTo>
                    <a:lnTo>
                      <a:pt x="246" y="207"/>
                    </a:lnTo>
                    <a:lnTo>
                      <a:pt x="171" y="191"/>
                    </a:lnTo>
                    <a:lnTo>
                      <a:pt x="120" y="209"/>
                    </a:lnTo>
                    <a:lnTo>
                      <a:pt x="73" y="213"/>
                    </a:lnTo>
                    <a:lnTo>
                      <a:pt x="65" y="199"/>
                    </a:lnTo>
                    <a:lnTo>
                      <a:pt x="10" y="199"/>
                    </a:lnTo>
                    <a:lnTo>
                      <a:pt x="16" y="218"/>
                    </a:lnTo>
                    <a:lnTo>
                      <a:pt x="104" y="362"/>
                    </a:lnTo>
                    <a:lnTo>
                      <a:pt x="0" y="55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78604" name="Freeform 76"/>
              <p:cNvSpPr>
                <a:spLocks noChangeAspect="1"/>
              </p:cNvSpPr>
              <p:nvPr/>
            </p:nvSpPr>
            <p:spPr bwMode="auto">
              <a:xfrm>
                <a:off x="3350" y="1556"/>
                <a:ext cx="100" cy="99"/>
              </a:xfrm>
              <a:custGeom>
                <a:avLst/>
                <a:gdLst>
                  <a:gd name="T0" fmla="*/ 558 w 558"/>
                  <a:gd name="T1" fmla="*/ 33 h 548"/>
                  <a:gd name="T2" fmla="*/ 539 w 558"/>
                  <a:gd name="T3" fmla="*/ 68 h 548"/>
                  <a:gd name="T4" fmla="*/ 555 w 558"/>
                  <a:gd name="T5" fmla="*/ 126 h 548"/>
                  <a:gd name="T6" fmla="*/ 548 w 558"/>
                  <a:gd name="T7" fmla="*/ 210 h 548"/>
                  <a:gd name="T8" fmla="*/ 514 w 558"/>
                  <a:gd name="T9" fmla="*/ 269 h 548"/>
                  <a:gd name="T10" fmla="*/ 509 w 558"/>
                  <a:gd name="T11" fmla="*/ 347 h 548"/>
                  <a:gd name="T12" fmla="*/ 486 w 558"/>
                  <a:gd name="T13" fmla="*/ 431 h 548"/>
                  <a:gd name="T14" fmla="*/ 433 w 558"/>
                  <a:gd name="T15" fmla="*/ 432 h 548"/>
                  <a:gd name="T16" fmla="*/ 398 w 558"/>
                  <a:gd name="T17" fmla="*/ 460 h 548"/>
                  <a:gd name="T18" fmla="*/ 370 w 558"/>
                  <a:gd name="T19" fmla="*/ 500 h 548"/>
                  <a:gd name="T20" fmla="*/ 299 w 558"/>
                  <a:gd name="T21" fmla="*/ 519 h 548"/>
                  <a:gd name="T22" fmla="*/ 271 w 558"/>
                  <a:gd name="T23" fmla="*/ 548 h 548"/>
                  <a:gd name="T24" fmla="*/ 224 w 558"/>
                  <a:gd name="T25" fmla="*/ 547 h 548"/>
                  <a:gd name="T26" fmla="*/ 154 w 558"/>
                  <a:gd name="T27" fmla="*/ 413 h 548"/>
                  <a:gd name="T28" fmla="*/ 111 w 558"/>
                  <a:gd name="T29" fmla="*/ 395 h 548"/>
                  <a:gd name="T30" fmla="*/ 0 w 558"/>
                  <a:gd name="T31" fmla="*/ 381 h 548"/>
                  <a:gd name="T32" fmla="*/ 193 w 558"/>
                  <a:gd name="T33" fmla="*/ 268 h 548"/>
                  <a:gd name="T34" fmla="*/ 254 w 558"/>
                  <a:gd name="T35" fmla="*/ 271 h 548"/>
                  <a:gd name="T36" fmla="*/ 279 w 558"/>
                  <a:gd name="T37" fmla="*/ 206 h 548"/>
                  <a:gd name="T38" fmla="*/ 241 w 558"/>
                  <a:gd name="T39" fmla="*/ 53 h 548"/>
                  <a:gd name="T40" fmla="*/ 418 w 558"/>
                  <a:gd name="T41" fmla="*/ 0 h 548"/>
                  <a:gd name="T42" fmla="*/ 558 w 558"/>
                  <a:gd name="T43" fmla="*/ 33 h 5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58" h="548">
                    <a:moveTo>
                      <a:pt x="558" y="33"/>
                    </a:moveTo>
                    <a:lnTo>
                      <a:pt x="539" y="68"/>
                    </a:lnTo>
                    <a:lnTo>
                      <a:pt x="555" y="126"/>
                    </a:lnTo>
                    <a:lnTo>
                      <a:pt x="548" y="210"/>
                    </a:lnTo>
                    <a:lnTo>
                      <a:pt x="514" y="269"/>
                    </a:lnTo>
                    <a:lnTo>
                      <a:pt x="509" y="347"/>
                    </a:lnTo>
                    <a:lnTo>
                      <a:pt x="486" y="431"/>
                    </a:lnTo>
                    <a:lnTo>
                      <a:pt x="433" y="432"/>
                    </a:lnTo>
                    <a:lnTo>
                      <a:pt x="398" y="460"/>
                    </a:lnTo>
                    <a:lnTo>
                      <a:pt x="370" y="500"/>
                    </a:lnTo>
                    <a:lnTo>
                      <a:pt x="299" y="519"/>
                    </a:lnTo>
                    <a:lnTo>
                      <a:pt x="271" y="548"/>
                    </a:lnTo>
                    <a:lnTo>
                      <a:pt x="224" y="547"/>
                    </a:lnTo>
                    <a:lnTo>
                      <a:pt x="154" y="413"/>
                    </a:lnTo>
                    <a:lnTo>
                      <a:pt x="111" y="395"/>
                    </a:lnTo>
                    <a:lnTo>
                      <a:pt x="0" y="381"/>
                    </a:lnTo>
                    <a:lnTo>
                      <a:pt x="193" y="268"/>
                    </a:lnTo>
                    <a:lnTo>
                      <a:pt x="254" y="271"/>
                    </a:lnTo>
                    <a:lnTo>
                      <a:pt x="279" y="206"/>
                    </a:lnTo>
                    <a:lnTo>
                      <a:pt x="241" y="53"/>
                    </a:lnTo>
                    <a:lnTo>
                      <a:pt x="418" y="0"/>
                    </a:lnTo>
                    <a:lnTo>
                      <a:pt x="558" y="3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78605" name="Freeform 77"/>
              <p:cNvSpPr>
                <a:spLocks noChangeAspect="1"/>
              </p:cNvSpPr>
              <p:nvPr/>
            </p:nvSpPr>
            <p:spPr bwMode="auto">
              <a:xfrm>
                <a:off x="3506" y="1770"/>
                <a:ext cx="200" cy="208"/>
              </a:xfrm>
              <a:custGeom>
                <a:avLst/>
                <a:gdLst>
                  <a:gd name="T0" fmla="*/ 63 w 1112"/>
                  <a:gd name="T1" fmla="*/ 552 h 1153"/>
                  <a:gd name="T2" fmla="*/ 140 w 1112"/>
                  <a:gd name="T3" fmla="*/ 480 h 1153"/>
                  <a:gd name="T4" fmla="*/ 280 w 1112"/>
                  <a:gd name="T5" fmla="*/ 493 h 1153"/>
                  <a:gd name="T6" fmla="*/ 333 w 1112"/>
                  <a:gd name="T7" fmla="*/ 445 h 1153"/>
                  <a:gd name="T8" fmla="*/ 306 w 1112"/>
                  <a:gd name="T9" fmla="*/ 217 h 1153"/>
                  <a:gd name="T10" fmla="*/ 248 w 1112"/>
                  <a:gd name="T11" fmla="*/ 185 h 1153"/>
                  <a:gd name="T12" fmla="*/ 254 w 1112"/>
                  <a:gd name="T13" fmla="*/ 138 h 1153"/>
                  <a:gd name="T14" fmla="*/ 301 w 1112"/>
                  <a:gd name="T15" fmla="*/ 92 h 1153"/>
                  <a:gd name="T16" fmla="*/ 269 w 1112"/>
                  <a:gd name="T17" fmla="*/ 57 h 1153"/>
                  <a:gd name="T18" fmla="*/ 429 w 1112"/>
                  <a:gd name="T19" fmla="*/ 41 h 1153"/>
                  <a:gd name="T20" fmla="*/ 450 w 1112"/>
                  <a:gd name="T21" fmla="*/ 57 h 1153"/>
                  <a:gd name="T22" fmla="*/ 469 w 1112"/>
                  <a:gd name="T23" fmla="*/ 130 h 1153"/>
                  <a:gd name="T24" fmla="*/ 505 w 1112"/>
                  <a:gd name="T25" fmla="*/ 160 h 1153"/>
                  <a:gd name="T26" fmla="*/ 565 w 1112"/>
                  <a:gd name="T27" fmla="*/ 171 h 1153"/>
                  <a:gd name="T28" fmla="*/ 615 w 1112"/>
                  <a:gd name="T29" fmla="*/ 149 h 1153"/>
                  <a:gd name="T30" fmla="*/ 661 w 1112"/>
                  <a:gd name="T31" fmla="*/ 173 h 1153"/>
                  <a:gd name="T32" fmla="*/ 744 w 1112"/>
                  <a:gd name="T33" fmla="*/ 158 h 1153"/>
                  <a:gd name="T34" fmla="*/ 783 w 1112"/>
                  <a:gd name="T35" fmla="*/ 160 h 1153"/>
                  <a:gd name="T36" fmla="*/ 786 w 1112"/>
                  <a:gd name="T37" fmla="*/ 119 h 1153"/>
                  <a:gd name="T38" fmla="*/ 898 w 1112"/>
                  <a:gd name="T39" fmla="*/ 51 h 1153"/>
                  <a:gd name="T40" fmla="*/ 919 w 1112"/>
                  <a:gd name="T41" fmla="*/ 7 h 1153"/>
                  <a:gd name="T42" fmla="*/ 965 w 1112"/>
                  <a:gd name="T43" fmla="*/ 0 h 1153"/>
                  <a:gd name="T44" fmla="*/ 995 w 1112"/>
                  <a:gd name="T45" fmla="*/ 15 h 1153"/>
                  <a:gd name="T46" fmla="*/ 1093 w 1112"/>
                  <a:gd name="T47" fmla="*/ 105 h 1153"/>
                  <a:gd name="T48" fmla="*/ 1112 w 1112"/>
                  <a:gd name="T49" fmla="*/ 138 h 1153"/>
                  <a:gd name="T50" fmla="*/ 1097 w 1112"/>
                  <a:gd name="T51" fmla="*/ 204 h 1153"/>
                  <a:gd name="T52" fmla="*/ 1044 w 1112"/>
                  <a:gd name="T53" fmla="*/ 274 h 1153"/>
                  <a:gd name="T54" fmla="*/ 1033 w 1112"/>
                  <a:gd name="T55" fmla="*/ 323 h 1153"/>
                  <a:gd name="T56" fmla="*/ 985 w 1112"/>
                  <a:gd name="T57" fmla="*/ 383 h 1153"/>
                  <a:gd name="T58" fmla="*/ 946 w 1112"/>
                  <a:gd name="T59" fmla="*/ 379 h 1153"/>
                  <a:gd name="T60" fmla="*/ 900 w 1112"/>
                  <a:gd name="T61" fmla="*/ 381 h 1153"/>
                  <a:gd name="T62" fmla="*/ 867 w 1112"/>
                  <a:gd name="T63" fmla="*/ 440 h 1153"/>
                  <a:gd name="T64" fmla="*/ 815 w 1112"/>
                  <a:gd name="T65" fmla="*/ 436 h 1153"/>
                  <a:gd name="T66" fmla="*/ 744 w 1112"/>
                  <a:gd name="T67" fmla="*/ 458 h 1153"/>
                  <a:gd name="T68" fmla="*/ 722 w 1112"/>
                  <a:gd name="T69" fmla="*/ 502 h 1153"/>
                  <a:gd name="T70" fmla="*/ 764 w 1112"/>
                  <a:gd name="T71" fmla="*/ 567 h 1153"/>
                  <a:gd name="T72" fmla="*/ 781 w 1112"/>
                  <a:gd name="T73" fmla="*/ 679 h 1153"/>
                  <a:gd name="T74" fmla="*/ 808 w 1112"/>
                  <a:gd name="T75" fmla="*/ 679 h 1153"/>
                  <a:gd name="T76" fmla="*/ 838 w 1112"/>
                  <a:gd name="T77" fmla="*/ 701 h 1153"/>
                  <a:gd name="T78" fmla="*/ 843 w 1112"/>
                  <a:gd name="T79" fmla="*/ 773 h 1153"/>
                  <a:gd name="T80" fmla="*/ 885 w 1112"/>
                  <a:gd name="T81" fmla="*/ 793 h 1153"/>
                  <a:gd name="T82" fmla="*/ 913 w 1112"/>
                  <a:gd name="T83" fmla="*/ 846 h 1153"/>
                  <a:gd name="T84" fmla="*/ 720 w 1112"/>
                  <a:gd name="T85" fmla="*/ 975 h 1153"/>
                  <a:gd name="T86" fmla="*/ 668 w 1112"/>
                  <a:gd name="T87" fmla="*/ 1134 h 1153"/>
                  <a:gd name="T88" fmla="*/ 609 w 1112"/>
                  <a:gd name="T89" fmla="*/ 1153 h 1153"/>
                  <a:gd name="T90" fmla="*/ 512 w 1112"/>
                  <a:gd name="T91" fmla="*/ 1067 h 1153"/>
                  <a:gd name="T92" fmla="*/ 392 w 1112"/>
                  <a:gd name="T93" fmla="*/ 1100 h 1153"/>
                  <a:gd name="T94" fmla="*/ 346 w 1112"/>
                  <a:gd name="T95" fmla="*/ 1051 h 1153"/>
                  <a:gd name="T96" fmla="*/ 223 w 1112"/>
                  <a:gd name="T97" fmla="*/ 1032 h 1153"/>
                  <a:gd name="T98" fmla="*/ 112 w 1112"/>
                  <a:gd name="T99" fmla="*/ 911 h 1153"/>
                  <a:gd name="T100" fmla="*/ 91 w 1112"/>
                  <a:gd name="T101" fmla="*/ 800 h 1153"/>
                  <a:gd name="T102" fmla="*/ 0 w 1112"/>
                  <a:gd name="T103" fmla="*/ 646 h 1153"/>
                  <a:gd name="T104" fmla="*/ 30 w 1112"/>
                  <a:gd name="T105" fmla="*/ 603 h 1153"/>
                  <a:gd name="T106" fmla="*/ 65 w 1112"/>
                  <a:gd name="T107" fmla="*/ 582 h 1153"/>
                  <a:gd name="T108" fmla="*/ 63 w 1112"/>
                  <a:gd name="T109" fmla="*/ 552 h 1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12" h="1153">
                    <a:moveTo>
                      <a:pt x="63" y="552"/>
                    </a:moveTo>
                    <a:lnTo>
                      <a:pt x="140" y="480"/>
                    </a:lnTo>
                    <a:lnTo>
                      <a:pt x="280" y="493"/>
                    </a:lnTo>
                    <a:lnTo>
                      <a:pt x="333" y="445"/>
                    </a:lnTo>
                    <a:lnTo>
                      <a:pt x="306" y="217"/>
                    </a:lnTo>
                    <a:lnTo>
                      <a:pt x="248" y="185"/>
                    </a:lnTo>
                    <a:lnTo>
                      <a:pt x="254" y="138"/>
                    </a:lnTo>
                    <a:lnTo>
                      <a:pt x="301" y="92"/>
                    </a:lnTo>
                    <a:lnTo>
                      <a:pt x="269" y="57"/>
                    </a:lnTo>
                    <a:lnTo>
                      <a:pt x="429" y="41"/>
                    </a:lnTo>
                    <a:lnTo>
                      <a:pt x="450" y="57"/>
                    </a:lnTo>
                    <a:lnTo>
                      <a:pt x="469" y="130"/>
                    </a:lnTo>
                    <a:lnTo>
                      <a:pt x="505" y="160"/>
                    </a:lnTo>
                    <a:lnTo>
                      <a:pt x="565" y="171"/>
                    </a:lnTo>
                    <a:lnTo>
                      <a:pt x="615" y="149"/>
                    </a:lnTo>
                    <a:lnTo>
                      <a:pt x="661" y="173"/>
                    </a:lnTo>
                    <a:lnTo>
                      <a:pt x="744" y="158"/>
                    </a:lnTo>
                    <a:lnTo>
                      <a:pt x="783" y="160"/>
                    </a:lnTo>
                    <a:lnTo>
                      <a:pt x="786" y="119"/>
                    </a:lnTo>
                    <a:lnTo>
                      <a:pt x="898" y="51"/>
                    </a:lnTo>
                    <a:lnTo>
                      <a:pt x="919" y="7"/>
                    </a:lnTo>
                    <a:lnTo>
                      <a:pt x="965" y="0"/>
                    </a:lnTo>
                    <a:lnTo>
                      <a:pt x="995" y="15"/>
                    </a:lnTo>
                    <a:lnTo>
                      <a:pt x="1093" y="105"/>
                    </a:lnTo>
                    <a:lnTo>
                      <a:pt x="1112" y="138"/>
                    </a:lnTo>
                    <a:lnTo>
                      <a:pt x="1097" y="204"/>
                    </a:lnTo>
                    <a:lnTo>
                      <a:pt x="1044" y="274"/>
                    </a:lnTo>
                    <a:lnTo>
                      <a:pt x="1033" y="323"/>
                    </a:lnTo>
                    <a:lnTo>
                      <a:pt x="985" y="383"/>
                    </a:lnTo>
                    <a:lnTo>
                      <a:pt x="946" y="379"/>
                    </a:lnTo>
                    <a:lnTo>
                      <a:pt x="900" y="381"/>
                    </a:lnTo>
                    <a:lnTo>
                      <a:pt x="867" y="440"/>
                    </a:lnTo>
                    <a:lnTo>
                      <a:pt x="815" y="436"/>
                    </a:lnTo>
                    <a:lnTo>
                      <a:pt x="744" y="458"/>
                    </a:lnTo>
                    <a:lnTo>
                      <a:pt x="722" y="502"/>
                    </a:lnTo>
                    <a:lnTo>
                      <a:pt x="764" y="567"/>
                    </a:lnTo>
                    <a:lnTo>
                      <a:pt x="781" y="679"/>
                    </a:lnTo>
                    <a:lnTo>
                      <a:pt x="808" y="679"/>
                    </a:lnTo>
                    <a:lnTo>
                      <a:pt x="838" y="701"/>
                    </a:lnTo>
                    <a:lnTo>
                      <a:pt x="843" y="773"/>
                    </a:lnTo>
                    <a:lnTo>
                      <a:pt x="885" y="793"/>
                    </a:lnTo>
                    <a:lnTo>
                      <a:pt x="913" y="846"/>
                    </a:lnTo>
                    <a:lnTo>
                      <a:pt x="720" y="975"/>
                    </a:lnTo>
                    <a:lnTo>
                      <a:pt x="668" y="1134"/>
                    </a:lnTo>
                    <a:lnTo>
                      <a:pt x="609" y="1153"/>
                    </a:lnTo>
                    <a:lnTo>
                      <a:pt x="512" y="1067"/>
                    </a:lnTo>
                    <a:lnTo>
                      <a:pt x="392" y="1100"/>
                    </a:lnTo>
                    <a:lnTo>
                      <a:pt x="346" y="1051"/>
                    </a:lnTo>
                    <a:lnTo>
                      <a:pt x="223" y="1032"/>
                    </a:lnTo>
                    <a:lnTo>
                      <a:pt x="112" y="911"/>
                    </a:lnTo>
                    <a:lnTo>
                      <a:pt x="91" y="800"/>
                    </a:lnTo>
                    <a:lnTo>
                      <a:pt x="0" y="646"/>
                    </a:lnTo>
                    <a:lnTo>
                      <a:pt x="30" y="603"/>
                    </a:lnTo>
                    <a:lnTo>
                      <a:pt x="65" y="582"/>
                    </a:lnTo>
                    <a:lnTo>
                      <a:pt x="63" y="552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78606" name="Freeform 78"/>
              <p:cNvSpPr>
                <a:spLocks noChangeAspect="1"/>
              </p:cNvSpPr>
              <p:nvPr/>
            </p:nvSpPr>
            <p:spPr bwMode="auto">
              <a:xfrm>
                <a:off x="3437" y="1472"/>
                <a:ext cx="457" cy="493"/>
              </a:xfrm>
              <a:custGeom>
                <a:avLst/>
                <a:gdLst>
                  <a:gd name="T0" fmla="*/ 86 w 2531"/>
                  <a:gd name="T1" fmla="*/ 504 h 2738"/>
                  <a:gd name="T2" fmla="*/ 306 w 2531"/>
                  <a:gd name="T3" fmla="*/ 295 h 2738"/>
                  <a:gd name="T4" fmla="*/ 386 w 2531"/>
                  <a:gd name="T5" fmla="*/ 87 h 2738"/>
                  <a:gd name="T6" fmla="*/ 854 w 2531"/>
                  <a:gd name="T7" fmla="*/ 62 h 2738"/>
                  <a:gd name="T8" fmla="*/ 1100 w 2531"/>
                  <a:gd name="T9" fmla="*/ 339 h 2738"/>
                  <a:gd name="T10" fmla="*/ 1298 w 2531"/>
                  <a:gd name="T11" fmla="*/ 400 h 2738"/>
                  <a:gd name="T12" fmla="*/ 1439 w 2531"/>
                  <a:gd name="T13" fmla="*/ 477 h 2738"/>
                  <a:gd name="T14" fmla="*/ 1524 w 2531"/>
                  <a:gd name="T15" fmla="*/ 486 h 2738"/>
                  <a:gd name="T16" fmla="*/ 1591 w 2531"/>
                  <a:gd name="T17" fmla="*/ 550 h 2738"/>
                  <a:gd name="T18" fmla="*/ 1838 w 2531"/>
                  <a:gd name="T19" fmla="*/ 651 h 2738"/>
                  <a:gd name="T20" fmla="*/ 1953 w 2531"/>
                  <a:gd name="T21" fmla="*/ 642 h 2738"/>
                  <a:gd name="T22" fmla="*/ 2117 w 2531"/>
                  <a:gd name="T23" fmla="*/ 582 h 2738"/>
                  <a:gd name="T24" fmla="*/ 2176 w 2531"/>
                  <a:gd name="T25" fmla="*/ 721 h 2738"/>
                  <a:gd name="T26" fmla="*/ 2187 w 2531"/>
                  <a:gd name="T27" fmla="*/ 804 h 2738"/>
                  <a:gd name="T28" fmla="*/ 2226 w 2531"/>
                  <a:gd name="T29" fmla="*/ 946 h 2738"/>
                  <a:gd name="T30" fmla="*/ 2373 w 2531"/>
                  <a:gd name="T31" fmla="*/ 1064 h 2738"/>
                  <a:gd name="T32" fmla="*/ 2454 w 2531"/>
                  <a:gd name="T33" fmla="*/ 1312 h 2738"/>
                  <a:gd name="T34" fmla="*/ 2363 w 2531"/>
                  <a:gd name="T35" fmla="*/ 1478 h 2738"/>
                  <a:gd name="T36" fmla="*/ 2322 w 2531"/>
                  <a:gd name="T37" fmla="*/ 1521 h 2738"/>
                  <a:gd name="T38" fmla="*/ 2408 w 2531"/>
                  <a:gd name="T39" fmla="*/ 1733 h 2738"/>
                  <a:gd name="T40" fmla="*/ 2316 w 2531"/>
                  <a:gd name="T41" fmla="*/ 1792 h 2738"/>
                  <a:gd name="T42" fmla="*/ 2280 w 2531"/>
                  <a:gd name="T43" fmla="*/ 1904 h 2738"/>
                  <a:gd name="T44" fmla="*/ 2440 w 2531"/>
                  <a:gd name="T45" fmla="*/ 1930 h 2738"/>
                  <a:gd name="T46" fmla="*/ 2531 w 2531"/>
                  <a:gd name="T47" fmla="*/ 2035 h 2738"/>
                  <a:gd name="T48" fmla="*/ 2367 w 2531"/>
                  <a:gd name="T49" fmla="*/ 2119 h 2738"/>
                  <a:gd name="T50" fmla="*/ 2240 w 2531"/>
                  <a:gd name="T51" fmla="*/ 2236 h 2738"/>
                  <a:gd name="T52" fmla="*/ 2271 w 2531"/>
                  <a:gd name="T53" fmla="*/ 2275 h 2738"/>
                  <a:gd name="T54" fmla="*/ 2390 w 2531"/>
                  <a:gd name="T55" fmla="*/ 2336 h 2738"/>
                  <a:gd name="T56" fmla="*/ 2394 w 2531"/>
                  <a:gd name="T57" fmla="*/ 2413 h 2738"/>
                  <a:gd name="T58" fmla="*/ 2347 w 2531"/>
                  <a:gd name="T59" fmla="*/ 2506 h 2738"/>
                  <a:gd name="T60" fmla="*/ 2181 w 2531"/>
                  <a:gd name="T61" fmla="*/ 2618 h 2738"/>
                  <a:gd name="T62" fmla="*/ 2053 w 2531"/>
                  <a:gd name="T63" fmla="*/ 2558 h 2738"/>
                  <a:gd name="T64" fmla="*/ 1982 w 2531"/>
                  <a:gd name="T65" fmla="*/ 2572 h 2738"/>
                  <a:gd name="T66" fmla="*/ 1884 w 2531"/>
                  <a:gd name="T67" fmla="*/ 2738 h 2738"/>
                  <a:gd name="T68" fmla="*/ 1734 w 2531"/>
                  <a:gd name="T69" fmla="*/ 2680 h 2738"/>
                  <a:gd name="T70" fmla="*/ 1292 w 2531"/>
                  <a:gd name="T71" fmla="*/ 2506 h 2738"/>
                  <a:gd name="T72" fmla="*/ 1223 w 2531"/>
                  <a:gd name="T73" fmla="*/ 2428 h 2738"/>
                  <a:gd name="T74" fmla="*/ 1189 w 2531"/>
                  <a:gd name="T75" fmla="*/ 2337 h 2738"/>
                  <a:gd name="T76" fmla="*/ 1143 w 2531"/>
                  <a:gd name="T77" fmla="*/ 2218 h 2738"/>
                  <a:gd name="T78" fmla="*/ 1125 w 2531"/>
                  <a:gd name="T79" fmla="*/ 2116 h 2738"/>
                  <a:gd name="T80" fmla="*/ 1248 w 2531"/>
                  <a:gd name="T81" fmla="*/ 2097 h 2738"/>
                  <a:gd name="T82" fmla="*/ 1327 w 2531"/>
                  <a:gd name="T83" fmla="*/ 2035 h 2738"/>
                  <a:gd name="T84" fmla="*/ 1413 w 2531"/>
                  <a:gd name="T85" fmla="*/ 1982 h 2738"/>
                  <a:gd name="T86" fmla="*/ 1480 w 2531"/>
                  <a:gd name="T87" fmla="*/ 1856 h 2738"/>
                  <a:gd name="T88" fmla="*/ 1468 w 2531"/>
                  <a:gd name="T89" fmla="*/ 1759 h 2738"/>
                  <a:gd name="T90" fmla="*/ 1348 w 2531"/>
                  <a:gd name="T91" fmla="*/ 1656 h 2738"/>
                  <a:gd name="T92" fmla="*/ 1277 w 2531"/>
                  <a:gd name="T93" fmla="*/ 1708 h 2738"/>
                  <a:gd name="T94" fmla="*/ 1161 w 2531"/>
                  <a:gd name="T95" fmla="*/ 1815 h 2738"/>
                  <a:gd name="T96" fmla="*/ 1044 w 2531"/>
                  <a:gd name="T97" fmla="*/ 1830 h 2738"/>
                  <a:gd name="T98" fmla="*/ 943 w 2531"/>
                  <a:gd name="T99" fmla="*/ 1825 h 2738"/>
                  <a:gd name="T100" fmla="*/ 848 w 2531"/>
                  <a:gd name="T101" fmla="*/ 1782 h 2738"/>
                  <a:gd name="T102" fmla="*/ 805 w 2531"/>
                  <a:gd name="T103" fmla="*/ 1699 h 2738"/>
                  <a:gd name="T104" fmla="*/ 633 w 2531"/>
                  <a:gd name="T105" fmla="*/ 1632 h 2738"/>
                  <a:gd name="T106" fmla="*/ 561 w 2531"/>
                  <a:gd name="T107" fmla="*/ 1531 h 2738"/>
                  <a:gd name="T108" fmla="*/ 492 w 2531"/>
                  <a:gd name="T109" fmla="*/ 1432 h 2738"/>
                  <a:gd name="T110" fmla="*/ 455 w 2531"/>
                  <a:gd name="T111" fmla="*/ 1098 h 2738"/>
                  <a:gd name="T112" fmla="*/ 9 w 2531"/>
                  <a:gd name="T113" fmla="*/ 1027 h 2738"/>
                  <a:gd name="T114" fmla="*/ 30 w 2531"/>
                  <a:gd name="T115" fmla="*/ 947 h 2738"/>
                  <a:gd name="T116" fmla="*/ 27 w 2531"/>
                  <a:gd name="T117" fmla="*/ 817 h 2738"/>
                  <a:gd name="T118" fmla="*/ 64 w 2531"/>
                  <a:gd name="T119" fmla="*/ 681 h 2738"/>
                  <a:gd name="T120" fmla="*/ 53 w 2531"/>
                  <a:gd name="T121" fmla="*/ 536 h 27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31" h="2738">
                    <a:moveTo>
                      <a:pt x="72" y="501"/>
                    </a:moveTo>
                    <a:lnTo>
                      <a:pt x="86" y="504"/>
                    </a:lnTo>
                    <a:lnTo>
                      <a:pt x="251" y="494"/>
                    </a:lnTo>
                    <a:lnTo>
                      <a:pt x="306" y="295"/>
                    </a:lnTo>
                    <a:lnTo>
                      <a:pt x="312" y="303"/>
                    </a:lnTo>
                    <a:lnTo>
                      <a:pt x="386" y="87"/>
                    </a:lnTo>
                    <a:lnTo>
                      <a:pt x="478" y="0"/>
                    </a:lnTo>
                    <a:lnTo>
                      <a:pt x="854" y="62"/>
                    </a:lnTo>
                    <a:lnTo>
                      <a:pt x="1022" y="273"/>
                    </a:lnTo>
                    <a:lnTo>
                      <a:pt x="1100" y="339"/>
                    </a:lnTo>
                    <a:lnTo>
                      <a:pt x="1229" y="390"/>
                    </a:lnTo>
                    <a:lnTo>
                      <a:pt x="1298" y="400"/>
                    </a:lnTo>
                    <a:lnTo>
                      <a:pt x="1351" y="439"/>
                    </a:lnTo>
                    <a:lnTo>
                      <a:pt x="1439" y="477"/>
                    </a:lnTo>
                    <a:lnTo>
                      <a:pt x="1504" y="471"/>
                    </a:lnTo>
                    <a:lnTo>
                      <a:pt x="1524" y="486"/>
                    </a:lnTo>
                    <a:lnTo>
                      <a:pt x="1519" y="541"/>
                    </a:lnTo>
                    <a:lnTo>
                      <a:pt x="1591" y="550"/>
                    </a:lnTo>
                    <a:lnTo>
                      <a:pt x="1624" y="606"/>
                    </a:lnTo>
                    <a:lnTo>
                      <a:pt x="1838" y="651"/>
                    </a:lnTo>
                    <a:lnTo>
                      <a:pt x="1906" y="633"/>
                    </a:lnTo>
                    <a:lnTo>
                      <a:pt x="1953" y="642"/>
                    </a:lnTo>
                    <a:lnTo>
                      <a:pt x="2008" y="579"/>
                    </a:lnTo>
                    <a:lnTo>
                      <a:pt x="2117" y="582"/>
                    </a:lnTo>
                    <a:lnTo>
                      <a:pt x="2126" y="627"/>
                    </a:lnTo>
                    <a:lnTo>
                      <a:pt x="2176" y="721"/>
                    </a:lnTo>
                    <a:lnTo>
                      <a:pt x="2228" y="756"/>
                    </a:lnTo>
                    <a:lnTo>
                      <a:pt x="2187" y="804"/>
                    </a:lnTo>
                    <a:lnTo>
                      <a:pt x="2234" y="905"/>
                    </a:lnTo>
                    <a:lnTo>
                      <a:pt x="2226" y="946"/>
                    </a:lnTo>
                    <a:lnTo>
                      <a:pt x="2253" y="982"/>
                    </a:lnTo>
                    <a:lnTo>
                      <a:pt x="2373" y="1064"/>
                    </a:lnTo>
                    <a:lnTo>
                      <a:pt x="2379" y="1282"/>
                    </a:lnTo>
                    <a:lnTo>
                      <a:pt x="2454" y="1312"/>
                    </a:lnTo>
                    <a:lnTo>
                      <a:pt x="2449" y="1426"/>
                    </a:lnTo>
                    <a:lnTo>
                      <a:pt x="2363" y="1478"/>
                    </a:lnTo>
                    <a:lnTo>
                      <a:pt x="2316" y="1479"/>
                    </a:lnTo>
                    <a:lnTo>
                      <a:pt x="2322" y="1521"/>
                    </a:lnTo>
                    <a:lnTo>
                      <a:pt x="2373" y="1683"/>
                    </a:lnTo>
                    <a:lnTo>
                      <a:pt x="2408" y="1733"/>
                    </a:lnTo>
                    <a:lnTo>
                      <a:pt x="2363" y="1788"/>
                    </a:lnTo>
                    <a:lnTo>
                      <a:pt x="2316" y="1792"/>
                    </a:lnTo>
                    <a:lnTo>
                      <a:pt x="2267" y="1876"/>
                    </a:lnTo>
                    <a:lnTo>
                      <a:pt x="2280" y="1904"/>
                    </a:lnTo>
                    <a:lnTo>
                      <a:pt x="2331" y="1927"/>
                    </a:lnTo>
                    <a:lnTo>
                      <a:pt x="2440" y="1930"/>
                    </a:lnTo>
                    <a:lnTo>
                      <a:pt x="2510" y="1978"/>
                    </a:lnTo>
                    <a:lnTo>
                      <a:pt x="2531" y="2035"/>
                    </a:lnTo>
                    <a:lnTo>
                      <a:pt x="2422" y="2122"/>
                    </a:lnTo>
                    <a:lnTo>
                      <a:pt x="2367" y="2119"/>
                    </a:lnTo>
                    <a:lnTo>
                      <a:pt x="2244" y="2211"/>
                    </a:lnTo>
                    <a:lnTo>
                      <a:pt x="2240" y="2236"/>
                    </a:lnTo>
                    <a:lnTo>
                      <a:pt x="2258" y="2267"/>
                    </a:lnTo>
                    <a:lnTo>
                      <a:pt x="2271" y="2275"/>
                    </a:lnTo>
                    <a:lnTo>
                      <a:pt x="2436" y="2305"/>
                    </a:lnTo>
                    <a:lnTo>
                      <a:pt x="2390" y="2336"/>
                    </a:lnTo>
                    <a:lnTo>
                      <a:pt x="2430" y="2370"/>
                    </a:lnTo>
                    <a:lnTo>
                      <a:pt x="2394" y="2413"/>
                    </a:lnTo>
                    <a:lnTo>
                      <a:pt x="2396" y="2437"/>
                    </a:lnTo>
                    <a:lnTo>
                      <a:pt x="2347" y="2506"/>
                    </a:lnTo>
                    <a:lnTo>
                      <a:pt x="2145" y="2483"/>
                    </a:lnTo>
                    <a:lnTo>
                      <a:pt x="2181" y="2618"/>
                    </a:lnTo>
                    <a:lnTo>
                      <a:pt x="2087" y="2551"/>
                    </a:lnTo>
                    <a:lnTo>
                      <a:pt x="2053" y="2558"/>
                    </a:lnTo>
                    <a:lnTo>
                      <a:pt x="2014" y="2569"/>
                    </a:lnTo>
                    <a:lnTo>
                      <a:pt x="1982" y="2572"/>
                    </a:lnTo>
                    <a:lnTo>
                      <a:pt x="1965" y="2557"/>
                    </a:lnTo>
                    <a:lnTo>
                      <a:pt x="1884" y="2738"/>
                    </a:lnTo>
                    <a:lnTo>
                      <a:pt x="1771" y="2728"/>
                    </a:lnTo>
                    <a:lnTo>
                      <a:pt x="1734" y="2680"/>
                    </a:lnTo>
                    <a:lnTo>
                      <a:pt x="1740" y="2563"/>
                    </a:lnTo>
                    <a:lnTo>
                      <a:pt x="1292" y="2506"/>
                    </a:lnTo>
                    <a:lnTo>
                      <a:pt x="1266" y="2450"/>
                    </a:lnTo>
                    <a:lnTo>
                      <a:pt x="1223" y="2428"/>
                    </a:lnTo>
                    <a:lnTo>
                      <a:pt x="1217" y="2356"/>
                    </a:lnTo>
                    <a:lnTo>
                      <a:pt x="1189" y="2337"/>
                    </a:lnTo>
                    <a:lnTo>
                      <a:pt x="1161" y="2336"/>
                    </a:lnTo>
                    <a:lnTo>
                      <a:pt x="1143" y="2218"/>
                    </a:lnTo>
                    <a:lnTo>
                      <a:pt x="1102" y="2159"/>
                    </a:lnTo>
                    <a:lnTo>
                      <a:pt x="1125" y="2116"/>
                    </a:lnTo>
                    <a:lnTo>
                      <a:pt x="1189" y="2092"/>
                    </a:lnTo>
                    <a:lnTo>
                      <a:pt x="1248" y="2097"/>
                    </a:lnTo>
                    <a:lnTo>
                      <a:pt x="1280" y="2038"/>
                    </a:lnTo>
                    <a:lnTo>
                      <a:pt x="1327" y="2035"/>
                    </a:lnTo>
                    <a:lnTo>
                      <a:pt x="1363" y="2041"/>
                    </a:lnTo>
                    <a:lnTo>
                      <a:pt x="1413" y="1982"/>
                    </a:lnTo>
                    <a:lnTo>
                      <a:pt x="1425" y="1929"/>
                    </a:lnTo>
                    <a:lnTo>
                      <a:pt x="1480" y="1856"/>
                    </a:lnTo>
                    <a:lnTo>
                      <a:pt x="1492" y="1797"/>
                    </a:lnTo>
                    <a:lnTo>
                      <a:pt x="1468" y="1759"/>
                    </a:lnTo>
                    <a:lnTo>
                      <a:pt x="1369" y="1668"/>
                    </a:lnTo>
                    <a:lnTo>
                      <a:pt x="1348" y="1656"/>
                    </a:lnTo>
                    <a:lnTo>
                      <a:pt x="1299" y="1662"/>
                    </a:lnTo>
                    <a:lnTo>
                      <a:pt x="1277" y="1708"/>
                    </a:lnTo>
                    <a:lnTo>
                      <a:pt x="1166" y="1773"/>
                    </a:lnTo>
                    <a:lnTo>
                      <a:pt x="1161" y="1815"/>
                    </a:lnTo>
                    <a:lnTo>
                      <a:pt x="1124" y="1815"/>
                    </a:lnTo>
                    <a:lnTo>
                      <a:pt x="1044" y="1830"/>
                    </a:lnTo>
                    <a:lnTo>
                      <a:pt x="993" y="1804"/>
                    </a:lnTo>
                    <a:lnTo>
                      <a:pt x="943" y="1825"/>
                    </a:lnTo>
                    <a:lnTo>
                      <a:pt x="887" y="1816"/>
                    </a:lnTo>
                    <a:lnTo>
                      <a:pt x="848" y="1782"/>
                    </a:lnTo>
                    <a:lnTo>
                      <a:pt x="833" y="1715"/>
                    </a:lnTo>
                    <a:lnTo>
                      <a:pt x="805" y="1699"/>
                    </a:lnTo>
                    <a:lnTo>
                      <a:pt x="646" y="1714"/>
                    </a:lnTo>
                    <a:lnTo>
                      <a:pt x="633" y="1632"/>
                    </a:lnTo>
                    <a:lnTo>
                      <a:pt x="599" y="1596"/>
                    </a:lnTo>
                    <a:lnTo>
                      <a:pt x="561" y="1531"/>
                    </a:lnTo>
                    <a:lnTo>
                      <a:pt x="501" y="1470"/>
                    </a:lnTo>
                    <a:lnTo>
                      <a:pt x="492" y="1432"/>
                    </a:lnTo>
                    <a:lnTo>
                      <a:pt x="418" y="1298"/>
                    </a:lnTo>
                    <a:lnTo>
                      <a:pt x="455" y="1098"/>
                    </a:lnTo>
                    <a:lnTo>
                      <a:pt x="494" y="1055"/>
                    </a:lnTo>
                    <a:lnTo>
                      <a:pt x="9" y="1027"/>
                    </a:lnTo>
                    <a:lnTo>
                      <a:pt x="39" y="1008"/>
                    </a:lnTo>
                    <a:lnTo>
                      <a:pt x="30" y="947"/>
                    </a:lnTo>
                    <a:lnTo>
                      <a:pt x="0" y="900"/>
                    </a:lnTo>
                    <a:lnTo>
                      <a:pt x="27" y="817"/>
                    </a:lnTo>
                    <a:lnTo>
                      <a:pt x="27" y="742"/>
                    </a:lnTo>
                    <a:lnTo>
                      <a:pt x="64" y="681"/>
                    </a:lnTo>
                    <a:lnTo>
                      <a:pt x="71" y="592"/>
                    </a:lnTo>
                    <a:lnTo>
                      <a:pt x="53" y="536"/>
                    </a:lnTo>
                    <a:lnTo>
                      <a:pt x="72" y="501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278607" name="Freeform 79"/>
          <p:cNvSpPr>
            <a:spLocks noChangeAspect="1"/>
          </p:cNvSpPr>
          <p:nvPr/>
        </p:nvSpPr>
        <p:spPr bwMode="auto">
          <a:xfrm>
            <a:off x="7308850" y="2133600"/>
            <a:ext cx="222250" cy="187325"/>
          </a:xfrm>
          <a:custGeom>
            <a:avLst/>
            <a:gdLst>
              <a:gd name="T0" fmla="*/ 425 w 775"/>
              <a:gd name="T1" fmla="*/ 655 h 655"/>
              <a:gd name="T2" fmla="*/ 370 w 775"/>
              <a:gd name="T3" fmla="*/ 567 h 655"/>
              <a:gd name="T4" fmla="*/ 263 w 775"/>
              <a:gd name="T5" fmla="*/ 498 h 655"/>
              <a:gd name="T6" fmla="*/ 242 w 775"/>
              <a:gd name="T7" fmla="*/ 474 h 655"/>
              <a:gd name="T8" fmla="*/ 212 w 775"/>
              <a:gd name="T9" fmla="*/ 475 h 655"/>
              <a:gd name="T10" fmla="*/ 203 w 775"/>
              <a:gd name="T11" fmla="*/ 498 h 655"/>
              <a:gd name="T12" fmla="*/ 188 w 775"/>
              <a:gd name="T13" fmla="*/ 494 h 655"/>
              <a:gd name="T14" fmla="*/ 0 w 775"/>
              <a:gd name="T15" fmla="*/ 350 h 655"/>
              <a:gd name="T16" fmla="*/ 108 w 775"/>
              <a:gd name="T17" fmla="*/ 175 h 655"/>
              <a:gd name="T18" fmla="*/ 111 w 775"/>
              <a:gd name="T19" fmla="*/ 133 h 655"/>
              <a:gd name="T20" fmla="*/ 60 w 775"/>
              <a:gd name="T21" fmla="*/ 88 h 655"/>
              <a:gd name="T22" fmla="*/ 55 w 775"/>
              <a:gd name="T23" fmla="*/ 36 h 655"/>
              <a:gd name="T24" fmla="*/ 130 w 775"/>
              <a:gd name="T25" fmla="*/ 35 h 655"/>
              <a:gd name="T26" fmla="*/ 161 w 775"/>
              <a:gd name="T27" fmla="*/ 0 h 655"/>
              <a:gd name="T28" fmla="*/ 332 w 775"/>
              <a:gd name="T29" fmla="*/ 78 h 655"/>
              <a:gd name="T30" fmla="*/ 397 w 775"/>
              <a:gd name="T31" fmla="*/ 72 h 655"/>
              <a:gd name="T32" fmla="*/ 502 w 775"/>
              <a:gd name="T33" fmla="*/ 108 h 655"/>
              <a:gd name="T34" fmla="*/ 528 w 775"/>
              <a:gd name="T35" fmla="*/ 33 h 655"/>
              <a:gd name="T36" fmla="*/ 615 w 775"/>
              <a:gd name="T37" fmla="*/ 156 h 655"/>
              <a:gd name="T38" fmla="*/ 775 w 775"/>
              <a:gd name="T39" fmla="*/ 416 h 655"/>
              <a:gd name="T40" fmla="*/ 717 w 775"/>
              <a:gd name="T41" fmla="*/ 420 h 655"/>
              <a:gd name="T42" fmla="*/ 714 w 775"/>
              <a:gd name="T43" fmla="*/ 408 h 655"/>
              <a:gd name="T44" fmla="*/ 690 w 775"/>
              <a:gd name="T45" fmla="*/ 385 h 655"/>
              <a:gd name="T46" fmla="*/ 641 w 775"/>
              <a:gd name="T47" fmla="*/ 377 h 655"/>
              <a:gd name="T48" fmla="*/ 631 w 775"/>
              <a:gd name="T49" fmla="*/ 400 h 655"/>
              <a:gd name="T50" fmla="*/ 634 w 775"/>
              <a:gd name="T51" fmla="*/ 475 h 655"/>
              <a:gd name="T52" fmla="*/ 610 w 775"/>
              <a:gd name="T53" fmla="*/ 502 h 655"/>
              <a:gd name="T54" fmla="*/ 591 w 775"/>
              <a:gd name="T55" fmla="*/ 511 h 655"/>
              <a:gd name="T56" fmla="*/ 559 w 775"/>
              <a:gd name="T57" fmla="*/ 491 h 655"/>
              <a:gd name="T58" fmla="*/ 520 w 775"/>
              <a:gd name="T59" fmla="*/ 519 h 655"/>
              <a:gd name="T60" fmla="*/ 425 w 775"/>
              <a:gd name="T61" fmla="*/ 655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775" h="655">
                <a:moveTo>
                  <a:pt x="425" y="655"/>
                </a:moveTo>
                <a:lnTo>
                  <a:pt x="370" y="567"/>
                </a:lnTo>
                <a:lnTo>
                  <a:pt x="263" y="498"/>
                </a:lnTo>
                <a:lnTo>
                  <a:pt x="242" y="474"/>
                </a:lnTo>
                <a:lnTo>
                  <a:pt x="212" y="475"/>
                </a:lnTo>
                <a:lnTo>
                  <a:pt x="203" y="498"/>
                </a:lnTo>
                <a:lnTo>
                  <a:pt x="188" y="494"/>
                </a:lnTo>
                <a:lnTo>
                  <a:pt x="0" y="350"/>
                </a:lnTo>
                <a:lnTo>
                  <a:pt x="108" y="175"/>
                </a:lnTo>
                <a:lnTo>
                  <a:pt x="111" y="133"/>
                </a:lnTo>
                <a:lnTo>
                  <a:pt x="60" y="88"/>
                </a:lnTo>
                <a:lnTo>
                  <a:pt x="55" y="36"/>
                </a:lnTo>
                <a:lnTo>
                  <a:pt x="130" y="35"/>
                </a:lnTo>
                <a:lnTo>
                  <a:pt x="161" y="0"/>
                </a:lnTo>
                <a:lnTo>
                  <a:pt x="332" y="78"/>
                </a:lnTo>
                <a:lnTo>
                  <a:pt x="397" y="72"/>
                </a:lnTo>
                <a:lnTo>
                  <a:pt x="502" y="108"/>
                </a:lnTo>
                <a:lnTo>
                  <a:pt x="528" y="33"/>
                </a:lnTo>
                <a:lnTo>
                  <a:pt x="615" y="156"/>
                </a:lnTo>
                <a:lnTo>
                  <a:pt x="775" y="416"/>
                </a:lnTo>
                <a:lnTo>
                  <a:pt x="717" y="420"/>
                </a:lnTo>
                <a:lnTo>
                  <a:pt x="714" y="408"/>
                </a:lnTo>
                <a:lnTo>
                  <a:pt x="690" y="385"/>
                </a:lnTo>
                <a:lnTo>
                  <a:pt x="641" y="377"/>
                </a:lnTo>
                <a:lnTo>
                  <a:pt x="631" y="400"/>
                </a:lnTo>
                <a:lnTo>
                  <a:pt x="634" y="475"/>
                </a:lnTo>
                <a:lnTo>
                  <a:pt x="610" y="502"/>
                </a:lnTo>
                <a:lnTo>
                  <a:pt x="591" y="511"/>
                </a:lnTo>
                <a:lnTo>
                  <a:pt x="559" y="491"/>
                </a:lnTo>
                <a:lnTo>
                  <a:pt x="520" y="519"/>
                </a:lnTo>
                <a:lnTo>
                  <a:pt x="425" y="655"/>
                </a:lnTo>
                <a:close/>
              </a:path>
            </a:pathLst>
          </a:custGeom>
          <a:noFill/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336600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278608" name="Group 80"/>
          <p:cNvGrpSpPr>
            <a:grpSpLocks/>
          </p:cNvGrpSpPr>
          <p:nvPr/>
        </p:nvGrpSpPr>
        <p:grpSpPr bwMode="auto">
          <a:xfrm>
            <a:off x="6985000" y="2855913"/>
            <a:ext cx="1992313" cy="1563687"/>
            <a:chOff x="4400" y="1799"/>
            <a:chExt cx="1255" cy="985"/>
          </a:xfrm>
        </p:grpSpPr>
        <p:sp>
          <p:nvSpPr>
            <p:cNvPr id="278609" name="Text Box 81"/>
            <p:cNvSpPr txBox="1">
              <a:spLocks noChangeArrowheads="1"/>
            </p:cNvSpPr>
            <p:nvPr/>
          </p:nvSpPr>
          <p:spPr bwMode="auto">
            <a:xfrm>
              <a:off x="5002" y="2407"/>
              <a:ext cx="65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 err="1">
                  <a:solidFill>
                    <a:srgbClr val="066168"/>
                  </a:solidFill>
                  <a:latin typeface="Verdana" pitchFamily="34" charset="0"/>
                </a:rPr>
                <a:t>Castanhão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278610" name="Freeform 82"/>
            <p:cNvSpPr>
              <a:spLocks/>
            </p:cNvSpPr>
            <p:nvPr/>
          </p:nvSpPr>
          <p:spPr bwMode="auto">
            <a:xfrm>
              <a:off x="4884" y="2506"/>
              <a:ext cx="658" cy="124"/>
            </a:xfrm>
            <a:custGeom>
              <a:avLst/>
              <a:gdLst>
                <a:gd name="T0" fmla="*/ 0 w 658"/>
                <a:gd name="T1" fmla="*/ 0 h 124"/>
                <a:gd name="T2" fmla="*/ 172 w 658"/>
                <a:gd name="T3" fmla="*/ 124 h 124"/>
                <a:gd name="T4" fmla="*/ 658 w 658"/>
                <a:gd name="T5" fmla="*/ 12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58" h="124">
                  <a:moveTo>
                    <a:pt x="0" y="0"/>
                  </a:moveTo>
                  <a:lnTo>
                    <a:pt x="172" y="124"/>
                  </a:lnTo>
                  <a:lnTo>
                    <a:pt x="658" y="124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78611" name="Group 83"/>
            <p:cNvGrpSpPr>
              <a:grpSpLocks/>
            </p:cNvGrpSpPr>
            <p:nvPr/>
          </p:nvGrpSpPr>
          <p:grpSpPr bwMode="auto">
            <a:xfrm>
              <a:off x="4400" y="1799"/>
              <a:ext cx="639" cy="985"/>
              <a:chOff x="4316" y="1799"/>
              <a:chExt cx="639" cy="985"/>
            </a:xfrm>
          </p:grpSpPr>
          <p:sp>
            <p:nvSpPr>
              <p:cNvPr id="278612" name="Freeform 84"/>
              <p:cNvSpPr>
                <a:spLocks noChangeAspect="1"/>
              </p:cNvSpPr>
              <p:nvPr/>
            </p:nvSpPr>
            <p:spPr bwMode="auto">
              <a:xfrm>
                <a:off x="4608" y="2433"/>
                <a:ext cx="201" cy="185"/>
              </a:xfrm>
              <a:custGeom>
                <a:avLst/>
                <a:gdLst>
                  <a:gd name="T0" fmla="*/ 788 w 1115"/>
                  <a:gd name="T1" fmla="*/ 135 h 1025"/>
                  <a:gd name="T2" fmla="*/ 722 w 1115"/>
                  <a:gd name="T3" fmla="*/ 220 h 1025"/>
                  <a:gd name="T4" fmla="*/ 728 w 1115"/>
                  <a:gd name="T5" fmla="*/ 305 h 1025"/>
                  <a:gd name="T6" fmla="*/ 782 w 1115"/>
                  <a:gd name="T7" fmla="*/ 412 h 1025"/>
                  <a:gd name="T8" fmla="*/ 773 w 1115"/>
                  <a:gd name="T9" fmla="*/ 475 h 1025"/>
                  <a:gd name="T10" fmla="*/ 797 w 1115"/>
                  <a:gd name="T11" fmla="*/ 642 h 1025"/>
                  <a:gd name="T12" fmla="*/ 857 w 1115"/>
                  <a:gd name="T13" fmla="*/ 688 h 1025"/>
                  <a:gd name="T14" fmla="*/ 854 w 1115"/>
                  <a:gd name="T15" fmla="*/ 739 h 1025"/>
                  <a:gd name="T16" fmla="*/ 992 w 1115"/>
                  <a:gd name="T17" fmla="*/ 783 h 1025"/>
                  <a:gd name="T18" fmla="*/ 1068 w 1115"/>
                  <a:gd name="T19" fmla="*/ 820 h 1025"/>
                  <a:gd name="T20" fmla="*/ 1115 w 1115"/>
                  <a:gd name="T21" fmla="*/ 849 h 1025"/>
                  <a:gd name="T22" fmla="*/ 1100 w 1115"/>
                  <a:gd name="T23" fmla="*/ 880 h 1025"/>
                  <a:gd name="T24" fmla="*/ 1109 w 1115"/>
                  <a:gd name="T25" fmla="*/ 918 h 1025"/>
                  <a:gd name="T26" fmla="*/ 1065 w 1115"/>
                  <a:gd name="T27" fmla="*/ 991 h 1025"/>
                  <a:gd name="T28" fmla="*/ 1055 w 1115"/>
                  <a:gd name="T29" fmla="*/ 1025 h 1025"/>
                  <a:gd name="T30" fmla="*/ 745 w 1115"/>
                  <a:gd name="T31" fmla="*/ 1025 h 1025"/>
                  <a:gd name="T32" fmla="*/ 568 w 1115"/>
                  <a:gd name="T33" fmla="*/ 836 h 1025"/>
                  <a:gd name="T34" fmla="*/ 487 w 1115"/>
                  <a:gd name="T35" fmla="*/ 883 h 1025"/>
                  <a:gd name="T36" fmla="*/ 364 w 1115"/>
                  <a:gd name="T37" fmla="*/ 1003 h 1025"/>
                  <a:gd name="T38" fmla="*/ 273 w 1115"/>
                  <a:gd name="T39" fmla="*/ 984 h 1025"/>
                  <a:gd name="T40" fmla="*/ 226 w 1115"/>
                  <a:gd name="T41" fmla="*/ 937 h 1025"/>
                  <a:gd name="T42" fmla="*/ 223 w 1115"/>
                  <a:gd name="T43" fmla="*/ 896 h 1025"/>
                  <a:gd name="T44" fmla="*/ 178 w 1115"/>
                  <a:gd name="T45" fmla="*/ 893 h 1025"/>
                  <a:gd name="T46" fmla="*/ 166 w 1115"/>
                  <a:gd name="T47" fmla="*/ 905 h 1025"/>
                  <a:gd name="T48" fmla="*/ 122 w 1115"/>
                  <a:gd name="T49" fmla="*/ 890 h 1025"/>
                  <a:gd name="T50" fmla="*/ 94 w 1115"/>
                  <a:gd name="T51" fmla="*/ 868 h 1025"/>
                  <a:gd name="T52" fmla="*/ 72 w 1115"/>
                  <a:gd name="T53" fmla="*/ 862 h 1025"/>
                  <a:gd name="T54" fmla="*/ 34 w 1115"/>
                  <a:gd name="T55" fmla="*/ 915 h 1025"/>
                  <a:gd name="T56" fmla="*/ 46 w 1115"/>
                  <a:gd name="T57" fmla="*/ 789 h 1025"/>
                  <a:gd name="T58" fmla="*/ 75 w 1115"/>
                  <a:gd name="T59" fmla="*/ 682 h 1025"/>
                  <a:gd name="T60" fmla="*/ 66 w 1115"/>
                  <a:gd name="T61" fmla="*/ 579 h 1025"/>
                  <a:gd name="T62" fmla="*/ 37 w 1115"/>
                  <a:gd name="T63" fmla="*/ 567 h 1025"/>
                  <a:gd name="T64" fmla="*/ 0 w 1115"/>
                  <a:gd name="T65" fmla="*/ 525 h 1025"/>
                  <a:gd name="T66" fmla="*/ 3 w 1115"/>
                  <a:gd name="T67" fmla="*/ 472 h 1025"/>
                  <a:gd name="T68" fmla="*/ 72 w 1115"/>
                  <a:gd name="T69" fmla="*/ 418 h 1025"/>
                  <a:gd name="T70" fmla="*/ 103 w 1115"/>
                  <a:gd name="T71" fmla="*/ 340 h 1025"/>
                  <a:gd name="T72" fmla="*/ 91 w 1115"/>
                  <a:gd name="T73" fmla="*/ 252 h 1025"/>
                  <a:gd name="T74" fmla="*/ 154 w 1115"/>
                  <a:gd name="T75" fmla="*/ 167 h 1025"/>
                  <a:gd name="T76" fmla="*/ 178 w 1115"/>
                  <a:gd name="T77" fmla="*/ 63 h 1025"/>
                  <a:gd name="T78" fmla="*/ 719 w 1115"/>
                  <a:gd name="T79" fmla="*/ 0 h 1025"/>
                  <a:gd name="T80" fmla="*/ 722 w 1115"/>
                  <a:gd name="T81" fmla="*/ 69 h 1025"/>
                  <a:gd name="T82" fmla="*/ 788 w 1115"/>
                  <a:gd name="T83" fmla="*/ 135 h 10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15" h="1025">
                    <a:moveTo>
                      <a:pt x="788" y="135"/>
                    </a:moveTo>
                    <a:lnTo>
                      <a:pt x="722" y="220"/>
                    </a:lnTo>
                    <a:lnTo>
                      <a:pt x="728" y="305"/>
                    </a:lnTo>
                    <a:lnTo>
                      <a:pt x="782" y="412"/>
                    </a:lnTo>
                    <a:lnTo>
                      <a:pt x="773" y="475"/>
                    </a:lnTo>
                    <a:lnTo>
                      <a:pt x="797" y="642"/>
                    </a:lnTo>
                    <a:lnTo>
                      <a:pt x="857" y="688"/>
                    </a:lnTo>
                    <a:lnTo>
                      <a:pt x="854" y="739"/>
                    </a:lnTo>
                    <a:lnTo>
                      <a:pt x="992" y="783"/>
                    </a:lnTo>
                    <a:lnTo>
                      <a:pt x="1068" y="820"/>
                    </a:lnTo>
                    <a:lnTo>
                      <a:pt x="1115" y="849"/>
                    </a:lnTo>
                    <a:lnTo>
                      <a:pt x="1100" y="880"/>
                    </a:lnTo>
                    <a:lnTo>
                      <a:pt x="1109" y="918"/>
                    </a:lnTo>
                    <a:lnTo>
                      <a:pt x="1065" y="991"/>
                    </a:lnTo>
                    <a:lnTo>
                      <a:pt x="1055" y="1025"/>
                    </a:lnTo>
                    <a:lnTo>
                      <a:pt x="745" y="1025"/>
                    </a:lnTo>
                    <a:lnTo>
                      <a:pt x="568" y="836"/>
                    </a:lnTo>
                    <a:lnTo>
                      <a:pt x="487" y="883"/>
                    </a:lnTo>
                    <a:lnTo>
                      <a:pt x="364" y="1003"/>
                    </a:lnTo>
                    <a:lnTo>
                      <a:pt x="273" y="984"/>
                    </a:lnTo>
                    <a:lnTo>
                      <a:pt x="226" y="937"/>
                    </a:lnTo>
                    <a:lnTo>
                      <a:pt x="223" y="896"/>
                    </a:lnTo>
                    <a:lnTo>
                      <a:pt x="178" y="893"/>
                    </a:lnTo>
                    <a:lnTo>
                      <a:pt x="166" y="905"/>
                    </a:lnTo>
                    <a:lnTo>
                      <a:pt x="122" y="890"/>
                    </a:lnTo>
                    <a:lnTo>
                      <a:pt x="94" y="868"/>
                    </a:lnTo>
                    <a:lnTo>
                      <a:pt x="72" y="862"/>
                    </a:lnTo>
                    <a:lnTo>
                      <a:pt x="34" y="915"/>
                    </a:lnTo>
                    <a:lnTo>
                      <a:pt x="46" y="789"/>
                    </a:lnTo>
                    <a:lnTo>
                      <a:pt x="75" y="682"/>
                    </a:lnTo>
                    <a:lnTo>
                      <a:pt x="66" y="579"/>
                    </a:lnTo>
                    <a:lnTo>
                      <a:pt x="37" y="567"/>
                    </a:lnTo>
                    <a:lnTo>
                      <a:pt x="0" y="525"/>
                    </a:lnTo>
                    <a:lnTo>
                      <a:pt x="3" y="472"/>
                    </a:lnTo>
                    <a:lnTo>
                      <a:pt x="72" y="418"/>
                    </a:lnTo>
                    <a:lnTo>
                      <a:pt x="103" y="340"/>
                    </a:lnTo>
                    <a:lnTo>
                      <a:pt x="91" y="252"/>
                    </a:lnTo>
                    <a:lnTo>
                      <a:pt x="154" y="167"/>
                    </a:lnTo>
                    <a:lnTo>
                      <a:pt x="178" y="63"/>
                    </a:lnTo>
                    <a:lnTo>
                      <a:pt x="719" y="0"/>
                    </a:lnTo>
                    <a:lnTo>
                      <a:pt x="722" y="69"/>
                    </a:lnTo>
                    <a:lnTo>
                      <a:pt x="788" y="135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78613" name="Freeform 85"/>
              <p:cNvSpPr>
                <a:spLocks noChangeAspect="1"/>
              </p:cNvSpPr>
              <p:nvPr/>
            </p:nvSpPr>
            <p:spPr bwMode="auto">
              <a:xfrm>
                <a:off x="4739" y="2451"/>
                <a:ext cx="130" cy="169"/>
              </a:xfrm>
              <a:custGeom>
                <a:avLst/>
                <a:gdLst>
                  <a:gd name="T0" fmla="*/ 604 w 720"/>
                  <a:gd name="T1" fmla="*/ 129 h 939"/>
                  <a:gd name="T2" fmla="*/ 582 w 720"/>
                  <a:gd name="T3" fmla="*/ 238 h 939"/>
                  <a:gd name="T4" fmla="*/ 585 w 720"/>
                  <a:gd name="T5" fmla="*/ 304 h 939"/>
                  <a:gd name="T6" fmla="*/ 720 w 720"/>
                  <a:gd name="T7" fmla="*/ 317 h 939"/>
                  <a:gd name="T8" fmla="*/ 717 w 720"/>
                  <a:gd name="T9" fmla="*/ 349 h 939"/>
                  <a:gd name="T10" fmla="*/ 501 w 720"/>
                  <a:gd name="T11" fmla="*/ 613 h 939"/>
                  <a:gd name="T12" fmla="*/ 472 w 720"/>
                  <a:gd name="T13" fmla="*/ 804 h 939"/>
                  <a:gd name="T14" fmla="*/ 406 w 720"/>
                  <a:gd name="T15" fmla="*/ 851 h 939"/>
                  <a:gd name="T16" fmla="*/ 393 w 720"/>
                  <a:gd name="T17" fmla="*/ 908 h 939"/>
                  <a:gd name="T18" fmla="*/ 333 w 720"/>
                  <a:gd name="T19" fmla="*/ 939 h 939"/>
                  <a:gd name="T20" fmla="*/ 327 w 720"/>
                  <a:gd name="T21" fmla="*/ 927 h 939"/>
                  <a:gd name="T22" fmla="*/ 340 w 720"/>
                  <a:gd name="T23" fmla="*/ 896 h 939"/>
                  <a:gd name="T24" fmla="*/ 384 w 720"/>
                  <a:gd name="T25" fmla="*/ 817 h 939"/>
                  <a:gd name="T26" fmla="*/ 375 w 720"/>
                  <a:gd name="T27" fmla="*/ 792 h 939"/>
                  <a:gd name="T28" fmla="*/ 387 w 720"/>
                  <a:gd name="T29" fmla="*/ 754 h 939"/>
                  <a:gd name="T30" fmla="*/ 274 w 720"/>
                  <a:gd name="T31" fmla="*/ 685 h 939"/>
                  <a:gd name="T32" fmla="*/ 132 w 720"/>
                  <a:gd name="T33" fmla="*/ 638 h 939"/>
                  <a:gd name="T34" fmla="*/ 126 w 720"/>
                  <a:gd name="T35" fmla="*/ 597 h 939"/>
                  <a:gd name="T36" fmla="*/ 75 w 720"/>
                  <a:gd name="T37" fmla="*/ 547 h 939"/>
                  <a:gd name="T38" fmla="*/ 51 w 720"/>
                  <a:gd name="T39" fmla="*/ 367 h 939"/>
                  <a:gd name="T40" fmla="*/ 57 w 720"/>
                  <a:gd name="T41" fmla="*/ 311 h 939"/>
                  <a:gd name="T42" fmla="*/ 9 w 720"/>
                  <a:gd name="T43" fmla="*/ 214 h 939"/>
                  <a:gd name="T44" fmla="*/ 0 w 720"/>
                  <a:gd name="T45" fmla="*/ 129 h 939"/>
                  <a:gd name="T46" fmla="*/ 66 w 720"/>
                  <a:gd name="T47" fmla="*/ 40 h 939"/>
                  <a:gd name="T48" fmla="*/ 95 w 720"/>
                  <a:gd name="T49" fmla="*/ 22 h 939"/>
                  <a:gd name="T50" fmla="*/ 117 w 720"/>
                  <a:gd name="T51" fmla="*/ 34 h 939"/>
                  <a:gd name="T52" fmla="*/ 154 w 720"/>
                  <a:gd name="T53" fmla="*/ 37 h 939"/>
                  <a:gd name="T54" fmla="*/ 170 w 720"/>
                  <a:gd name="T55" fmla="*/ 0 h 939"/>
                  <a:gd name="T56" fmla="*/ 227 w 720"/>
                  <a:gd name="T57" fmla="*/ 3 h 939"/>
                  <a:gd name="T58" fmla="*/ 255 w 720"/>
                  <a:gd name="T59" fmla="*/ 37 h 939"/>
                  <a:gd name="T60" fmla="*/ 302 w 720"/>
                  <a:gd name="T61" fmla="*/ 40 h 939"/>
                  <a:gd name="T62" fmla="*/ 330 w 720"/>
                  <a:gd name="T63" fmla="*/ 75 h 939"/>
                  <a:gd name="T64" fmla="*/ 378 w 720"/>
                  <a:gd name="T65" fmla="*/ 94 h 939"/>
                  <a:gd name="T66" fmla="*/ 399 w 720"/>
                  <a:gd name="T67" fmla="*/ 122 h 939"/>
                  <a:gd name="T68" fmla="*/ 438 w 720"/>
                  <a:gd name="T69" fmla="*/ 141 h 939"/>
                  <a:gd name="T70" fmla="*/ 604 w 720"/>
                  <a:gd name="T71" fmla="*/ 129 h 9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20" h="939">
                    <a:moveTo>
                      <a:pt x="604" y="129"/>
                    </a:moveTo>
                    <a:lnTo>
                      <a:pt x="582" y="238"/>
                    </a:lnTo>
                    <a:lnTo>
                      <a:pt x="585" y="304"/>
                    </a:lnTo>
                    <a:lnTo>
                      <a:pt x="720" y="317"/>
                    </a:lnTo>
                    <a:lnTo>
                      <a:pt x="717" y="349"/>
                    </a:lnTo>
                    <a:lnTo>
                      <a:pt x="501" y="613"/>
                    </a:lnTo>
                    <a:lnTo>
                      <a:pt x="472" y="804"/>
                    </a:lnTo>
                    <a:lnTo>
                      <a:pt x="406" y="851"/>
                    </a:lnTo>
                    <a:lnTo>
                      <a:pt x="393" y="908"/>
                    </a:lnTo>
                    <a:lnTo>
                      <a:pt x="333" y="939"/>
                    </a:lnTo>
                    <a:lnTo>
                      <a:pt x="327" y="927"/>
                    </a:lnTo>
                    <a:lnTo>
                      <a:pt x="340" y="896"/>
                    </a:lnTo>
                    <a:lnTo>
                      <a:pt x="384" y="817"/>
                    </a:lnTo>
                    <a:lnTo>
                      <a:pt x="375" y="792"/>
                    </a:lnTo>
                    <a:lnTo>
                      <a:pt x="387" y="754"/>
                    </a:lnTo>
                    <a:lnTo>
                      <a:pt x="274" y="685"/>
                    </a:lnTo>
                    <a:lnTo>
                      <a:pt x="132" y="638"/>
                    </a:lnTo>
                    <a:lnTo>
                      <a:pt x="126" y="597"/>
                    </a:lnTo>
                    <a:lnTo>
                      <a:pt x="75" y="547"/>
                    </a:lnTo>
                    <a:lnTo>
                      <a:pt x="51" y="367"/>
                    </a:lnTo>
                    <a:lnTo>
                      <a:pt x="57" y="311"/>
                    </a:lnTo>
                    <a:lnTo>
                      <a:pt x="9" y="214"/>
                    </a:lnTo>
                    <a:lnTo>
                      <a:pt x="0" y="129"/>
                    </a:lnTo>
                    <a:lnTo>
                      <a:pt x="66" y="40"/>
                    </a:lnTo>
                    <a:lnTo>
                      <a:pt x="95" y="22"/>
                    </a:lnTo>
                    <a:lnTo>
                      <a:pt x="117" y="34"/>
                    </a:lnTo>
                    <a:lnTo>
                      <a:pt x="154" y="37"/>
                    </a:lnTo>
                    <a:lnTo>
                      <a:pt x="170" y="0"/>
                    </a:lnTo>
                    <a:lnTo>
                      <a:pt x="227" y="3"/>
                    </a:lnTo>
                    <a:lnTo>
                      <a:pt x="255" y="37"/>
                    </a:lnTo>
                    <a:lnTo>
                      <a:pt x="302" y="40"/>
                    </a:lnTo>
                    <a:lnTo>
                      <a:pt x="330" y="75"/>
                    </a:lnTo>
                    <a:lnTo>
                      <a:pt x="378" y="94"/>
                    </a:lnTo>
                    <a:lnTo>
                      <a:pt x="399" y="122"/>
                    </a:lnTo>
                    <a:lnTo>
                      <a:pt x="438" y="141"/>
                    </a:lnTo>
                    <a:lnTo>
                      <a:pt x="604" y="129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78614" name="Freeform 86"/>
              <p:cNvSpPr>
                <a:spLocks noChangeAspect="1"/>
              </p:cNvSpPr>
              <p:nvPr/>
            </p:nvSpPr>
            <p:spPr bwMode="auto">
              <a:xfrm>
                <a:off x="4624" y="2293"/>
                <a:ext cx="331" cy="182"/>
              </a:xfrm>
              <a:custGeom>
                <a:avLst/>
                <a:gdLst>
                  <a:gd name="T0" fmla="*/ 74 w 1837"/>
                  <a:gd name="T1" fmla="*/ 600 h 1011"/>
                  <a:gd name="T2" fmla="*/ 15 w 1837"/>
                  <a:gd name="T3" fmla="*/ 549 h 1011"/>
                  <a:gd name="T4" fmla="*/ 0 w 1837"/>
                  <a:gd name="T5" fmla="*/ 448 h 1011"/>
                  <a:gd name="T6" fmla="*/ 90 w 1837"/>
                  <a:gd name="T7" fmla="*/ 365 h 1011"/>
                  <a:gd name="T8" fmla="*/ 78 w 1837"/>
                  <a:gd name="T9" fmla="*/ 314 h 1011"/>
                  <a:gd name="T10" fmla="*/ 110 w 1837"/>
                  <a:gd name="T11" fmla="*/ 284 h 1011"/>
                  <a:gd name="T12" fmla="*/ 33 w 1837"/>
                  <a:gd name="T13" fmla="*/ 223 h 1011"/>
                  <a:gd name="T14" fmla="*/ 100 w 1837"/>
                  <a:gd name="T15" fmla="*/ 177 h 1011"/>
                  <a:gd name="T16" fmla="*/ 109 w 1837"/>
                  <a:gd name="T17" fmla="*/ 76 h 1011"/>
                  <a:gd name="T18" fmla="*/ 204 w 1837"/>
                  <a:gd name="T19" fmla="*/ 6 h 1011"/>
                  <a:gd name="T20" fmla="*/ 394 w 1837"/>
                  <a:gd name="T21" fmla="*/ 136 h 1011"/>
                  <a:gd name="T22" fmla="*/ 453 w 1837"/>
                  <a:gd name="T23" fmla="*/ 136 h 1011"/>
                  <a:gd name="T24" fmla="*/ 482 w 1837"/>
                  <a:gd name="T25" fmla="*/ 98 h 1011"/>
                  <a:gd name="T26" fmla="*/ 540 w 1837"/>
                  <a:gd name="T27" fmla="*/ 102 h 1011"/>
                  <a:gd name="T28" fmla="*/ 639 w 1837"/>
                  <a:gd name="T29" fmla="*/ 151 h 1011"/>
                  <a:gd name="T30" fmla="*/ 680 w 1837"/>
                  <a:gd name="T31" fmla="*/ 114 h 1011"/>
                  <a:gd name="T32" fmla="*/ 761 w 1837"/>
                  <a:gd name="T33" fmla="*/ 110 h 1011"/>
                  <a:gd name="T34" fmla="*/ 982 w 1837"/>
                  <a:gd name="T35" fmla="*/ 0 h 1011"/>
                  <a:gd name="T36" fmla="*/ 981 w 1837"/>
                  <a:gd name="T37" fmla="*/ 30 h 1011"/>
                  <a:gd name="T38" fmla="*/ 899 w 1837"/>
                  <a:gd name="T39" fmla="*/ 236 h 1011"/>
                  <a:gd name="T40" fmla="*/ 1352 w 1837"/>
                  <a:gd name="T41" fmla="*/ 240 h 1011"/>
                  <a:gd name="T42" fmla="*/ 1837 w 1837"/>
                  <a:gd name="T43" fmla="*/ 241 h 1011"/>
                  <a:gd name="T44" fmla="*/ 1824 w 1837"/>
                  <a:gd name="T45" fmla="*/ 301 h 1011"/>
                  <a:gd name="T46" fmla="*/ 1771 w 1837"/>
                  <a:gd name="T47" fmla="*/ 296 h 1011"/>
                  <a:gd name="T48" fmla="*/ 1702 w 1837"/>
                  <a:gd name="T49" fmla="*/ 365 h 1011"/>
                  <a:gd name="T50" fmla="*/ 1649 w 1837"/>
                  <a:gd name="T51" fmla="*/ 353 h 1011"/>
                  <a:gd name="T52" fmla="*/ 1659 w 1837"/>
                  <a:gd name="T53" fmla="*/ 453 h 1011"/>
                  <a:gd name="T54" fmla="*/ 1716 w 1837"/>
                  <a:gd name="T55" fmla="*/ 477 h 1011"/>
                  <a:gd name="T56" fmla="*/ 1661 w 1837"/>
                  <a:gd name="T57" fmla="*/ 579 h 1011"/>
                  <a:gd name="T58" fmla="*/ 1542 w 1837"/>
                  <a:gd name="T59" fmla="*/ 629 h 1011"/>
                  <a:gd name="T60" fmla="*/ 1522 w 1837"/>
                  <a:gd name="T61" fmla="*/ 654 h 1011"/>
                  <a:gd name="T62" fmla="*/ 1516 w 1837"/>
                  <a:gd name="T63" fmla="*/ 733 h 1011"/>
                  <a:gd name="T64" fmla="*/ 1482 w 1837"/>
                  <a:gd name="T65" fmla="*/ 750 h 1011"/>
                  <a:gd name="T66" fmla="*/ 1455 w 1837"/>
                  <a:gd name="T67" fmla="*/ 774 h 1011"/>
                  <a:gd name="T68" fmla="*/ 1396 w 1837"/>
                  <a:gd name="T69" fmla="*/ 896 h 1011"/>
                  <a:gd name="T70" fmla="*/ 1242 w 1837"/>
                  <a:gd name="T71" fmla="*/ 997 h 1011"/>
                  <a:gd name="T72" fmla="*/ 1078 w 1837"/>
                  <a:gd name="T73" fmla="*/ 1011 h 1011"/>
                  <a:gd name="T74" fmla="*/ 1037 w 1837"/>
                  <a:gd name="T75" fmla="*/ 1003 h 1011"/>
                  <a:gd name="T76" fmla="*/ 1026 w 1837"/>
                  <a:gd name="T77" fmla="*/ 969 h 1011"/>
                  <a:gd name="T78" fmla="*/ 966 w 1837"/>
                  <a:gd name="T79" fmla="*/ 946 h 1011"/>
                  <a:gd name="T80" fmla="*/ 947 w 1837"/>
                  <a:gd name="T81" fmla="*/ 915 h 1011"/>
                  <a:gd name="T82" fmla="*/ 891 w 1837"/>
                  <a:gd name="T83" fmla="*/ 910 h 1011"/>
                  <a:gd name="T84" fmla="*/ 868 w 1837"/>
                  <a:gd name="T85" fmla="*/ 881 h 1011"/>
                  <a:gd name="T86" fmla="*/ 810 w 1837"/>
                  <a:gd name="T87" fmla="*/ 876 h 1011"/>
                  <a:gd name="T88" fmla="*/ 795 w 1837"/>
                  <a:gd name="T89" fmla="*/ 906 h 1011"/>
                  <a:gd name="T90" fmla="*/ 755 w 1837"/>
                  <a:gd name="T91" fmla="*/ 907 h 1011"/>
                  <a:gd name="T92" fmla="*/ 732 w 1837"/>
                  <a:gd name="T93" fmla="*/ 899 h 1011"/>
                  <a:gd name="T94" fmla="*/ 700 w 1837"/>
                  <a:gd name="T95" fmla="*/ 915 h 1011"/>
                  <a:gd name="T96" fmla="*/ 635 w 1837"/>
                  <a:gd name="T97" fmla="*/ 851 h 1011"/>
                  <a:gd name="T98" fmla="*/ 631 w 1837"/>
                  <a:gd name="T99" fmla="*/ 779 h 1011"/>
                  <a:gd name="T100" fmla="*/ 204 w 1837"/>
                  <a:gd name="T101" fmla="*/ 824 h 1011"/>
                  <a:gd name="T102" fmla="*/ 90 w 1837"/>
                  <a:gd name="T103" fmla="*/ 843 h 1011"/>
                  <a:gd name="T104" fmla="*/ 74 w 1837"/>
                  <a:gd name="T105" fmla="*/ 600 h 10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837" h="1011">
                    <a:moveTo>
                      <a:pt x="74" y="600"/>
                    </a:moveTo>
                    <a:lnTo>
                      <a:pt x="15" y="549"/>
                    </a:lnTo>
                    <a:lnTo>
                      <a:pt x="0" y="448"/>
                    </a:lnTo>
                    <a:lnTo>
                      <a:pt x="90" y="365"/>
                    </a:lnTo>
                    <a:lnTo>
                      <a:pt x="78" y="314"/>
                    </a:lnTo>
                    <a:lnTo>
                      <a:pt x="110" y="284"/>
                    </a:lnTo>
                    <a:lnTo>
                      <a:pt x="33" y="223"/>
                    </a:lnTo>
                    <a:lnTo>
                      <a:pt x="100" y="177"/>
                    </a:lnTo>
                    <a:lnTo>
                      <a:pt x="109" y="76"/>
                    </a:lnTo>
                    <a:lnTo>
                      <a:pt x="204" y="6"/>
                    </a:lnTo>
                    <a:lnTo>
                      <a:pt x="394" y="136"/>
                    </a:lnTo>
                    <a:lnTo>
                      <a:pt x="453" y="136"/>
                    </a:lnTo>
                    <a:lnTo>
                      <a:pt x="482" y="98"/>
                    </a:lnTo>
                    <a:lnTo>
                      <a:pt x="540" y="102"/>
                    </a:lnTo>
                    <a:lnTo>
                      <a:pt x="639" y="151"/>
                    </a:lnTo>
                    <a:lnTo>
                      <a:pt x="680" y="114"/>
                    </a:lnTo>
                    <a:lnTo>
                      <a:pt x="761" y="110"/>
                    </a:lnTo>
                    <a:lnTo>
                      <a:pt x="982" y="0"/>
                    </a:lnTo>
                    <a:lnTo>
                      <a:pt x="981" y="30"/>
                    </a:lnTo>
                    <a:lnTo>
                      <a:pt x="899" y="236"/>
                    </a:lnTo>
                    <a:lnTo>
                      <a:pt x="1352" y="240"/>
                    </a:lnTo>
                    <a:lnTo>
                      <a:pt x="1837" y="241"/>
                    </a:lnTo>
                    <a:lnTo>
                      <a:pt x="1824" y="301"/>
                    </a:lnTo>
                    <a:lnTo>
                      <a:pt x="1771" y="296"/>
                    </a:lnTo>
                    <a:lnTo>
                      <a:pt x="1702" y="365"/>
                    </a:lnTo>
                    <a:lnTo>
                      <a:pt x="1649" y="353"/>
                    </a:lnTo>
                    <a:lnTo>
                      <a:pt x="1659" y="453"/>
                    </a:lnTo>
                    <a:lnTo>
                      <a:pt x="1716" y="477"/>
                    </a:lnTo>
                    <a:lnTo>
                      <a:pt x="1661" y="579"/>
                    </a:lnTo>
                    <a:lnTo>
                      <a:pt x="1542" y="629"/>
                    </a:lnTo>
                    <a:lnTo>
                      <a:pt x="1522" y="654"/>
                    </a:lnTo>
                    <a:lnTo>
                      <a:pt x="1516" y="733"/>
                    </a:lnTo>
                    <a:lnTo>
                      <a:pt x="1482" y="750"/>
                    </a:lnTo>
                    <a:lnTo>
                      <a:pt x="1455" y="774"/>
                    </a:lnTo>
                    <a:lnTo>
                      <a:pt x="1396" y="896"/>
                    </a:lnTo>
                    <a:lnTo>
                      <a:pt x="1242" y="997"/>
                    </a:lnTo>
                    <a:lnTo>
                      <a:pt x="1078" y="1011"/>
                    </a:lnTo>
                    <a:lnTo>
                      <a:pt x="1037" y="1003"/>
                    </a:lnTo>
                    <a:lnTo>
                      <a:pt x="1026" y="969"/>
                    </a:lnTo>
                    <a:lnTo>
                      <a:pt x="966" y="946"/>
                    </a:lnTo>
                    <a:lnTo>
                      <a:pt x="947" y="915"/>
                    </a:lnTo>
                    <a:lnTo>
                      <a:pt x="891" y="910"/>
                    </a:lnTo>
                    <a:lnTo>
                      <a:pt x="868" y="881"/>
                    </a:lnTo>
                    <a:lnTo>
                      <a:pt x="810" y="876"/>
                    </a:lnTo>
                    <a:lnTo>
                      <a:pt x="795" y="906"/>
                    </a:lnTo>
                    <a:lnTo>
                      <a:pt x="755" y="907"/>
                    </a:lnTo>
                    <a:lnTo>
                      <a:pt x="732" y="899"/>
                    </a:lnTo>
                    <a:lnTo>
                      <a:pt x="700" y="915"/>
                    </a:lnTo>
                    <a:lnTo>
                      <a:pt x="635" y="851"/>
                    </a:lnTo>
                    <a:lnTo>
                      <a:pt x="631" y="779"/>
                    </a:lnTo>
                    <a:lnTo>
                      <a:pt x="204" y="824"/>
                    </a:lnTo>
                    <a:lnTo>
                      <a:pt x="90" y="843"/>
                    </a:lnTo>
                    <a:lnTo>
                      <a:pt x="74" y="60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78615" name="Freeform 87"/>
              <p:cNvSpPr>
                <a:spLocks noChangeAspect="1"/>
              </p:cNvSpPr>
              <p:nvPr/>
            </p:nvSpPr>
            <p:spPr bwMode="auto">
              <a:xfrm>
                <a:off x="4644" y="2584"/>
                <a:ext cx="155" cy="129"/>
              </a:xfrm>
              <a:custGeom>
                <a:avLst/>
                <a:gdLst>
                  <a:gd name="T0" fmla="*/ 66 w 857"/>
                  <a:gd name="T1" fmla="*/ 148 h 714"/>
                  <a:gd name="T2" fmla="*/ 166 w 857"/>
                  <a:gd name="T3" fmla="*/ 167 h 714"/>
                  <a:gd name="T4" fmla="*/ 276 w 857"/>
                  <a:gd name="T5" fmla="*/ 54 h 714"/>
                  <a:gd name="T6" fmla="*/ 367 w 857"/>
                  <a:gd name="T7" fmla="*/ 0 h 714"/>
                  <a:gd name="T8" fmla="*/ 544 w 857"/>
                  <a:gd name="T9" fmla="*/ 186 h 714"/>
                  <a:gd name="T10" fmla="*/ 854 w 857"/>
                  <a:gd name="T11" fmla="*/ 189 h 714"/>
                  <a:gd name="T12" fmla="*/ 851 w 857"/>
                  <a:gd name="T13" fmla="*/ 204 h 714"/>
                  <a:gd name="T14" fmla="*/ 857 w 857"/>
                  <a:gd name="T15" fmla="*/ 252 h 714"/>
                  <a:gd name="T16" fmla="*/ 833 w 857"/>
                  <a:gd name="T17" fmla="*/ 279 h 714"/>
                  <a:gd name="T18" fmla="*/ 782 w 857"/>
                  <a:gd name="T19" fmla="*/ 284 h 714"/>
                  <a:gd name="T20" fmla="*/ 565 w 857"/>
                  <a:gd name="T21" fmla="*/ 462 h 714"/>
                  <a:gd name="T22" fmla="*/ 553 w 857"/>
                  <a:gd name="T23" fmla="*/ 579 h 714"/>
                  <a:gd name="T24" fmla="*/ 364 w 857"/>
                  <a:gd name="T25" fmla="*/ 708 h 714"/>
                  <a:gd name="T26" fmla="*/ 343 w 857"/>
                  <a:gd name="T27" fmla="*/ 688 h 714"/>
                  <a:gd name="T28" fmla="*/ 283 w 857"/>
                  <a:gd name="T29" fmla="*/ 685 h 714"/>
                  <a:gd name="T30" fmla="*/ 245 w 857"/>
                  <a:gd name="T31" fmla="*/ 663 h 714"/>
                  <a:gd name="T32" fmla="*/ 235 w 857"/>
                  <a:gd name="T33" fmla="*/ 691 h 714"/>
                  <a:gd name="T34" fmla="*/ 217 w 857"/>
                  <a:gd name="T35" fmla="*/ 708 h 714"/>
                  <a:gd name="T36" fmla="*/ 178 w 857"/>
                  <a:gd name="T37" fmla="*/ 714 h 714"/>
                  <a:gd name="T38" fmla="*/ 122 w 857"/>
                  <a:gd name="T39" fmla="*/ 613 h 714"/>
                  <a:gd name="T40" fmla="*/ 46 w 857"/>
                  <a:gd name="T41" fmla="*/ 610 h 714"/>
                  <a:gd name="T42" fmla="*/ 0 w 857"/>
                  <a:gd name="T43" fmla="*/ 478 h 714"/>
                  <a:gd name="T44" fmla="*/ 94 w 857"/>
                  <a:gd name="T45" fmla="*/ 408 h 714"/>
                  <a:gd name="T46" fmla="*/ 66 w 857"/>
                  <a:gd name="T47" fmla="*/ 148 h 7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57" h="714">
                    <a:moveTo>
                      <a:pt x="66" y="148"/>
                    </a:moveTo>
                    <a:lnTo>
                      <a:pt x="166" y="167"/>
                    </a:lnTo>
                    <a:lnTo>
                      <a:pt x="276" y="54"/>
                    </a:lnTo>
                    <a:lnTo>
                      <a:pt x="367" y="0"/>
                    </a:lnTo>
                    <a:lnTo>
                      <a:pt x="544" y="186"/>
                    </a:lnTo>
                    <a:lnTo>
                      <a:pt x="854" y="189"/>
                    </a:lnTo>
                    <a:lnTo>
                      <a:pt x="851" y="204"/>
                    </a:lnTo>
                    <a:lnTo>
                      <a:pt x="857" y="252"/>
                    </a:lnTo>
                    <a:lnTo>
                      <a:pt x="833" y="279"/>
                    </a:lnTo>
                    <a:lnTo>
                      <a:pt x="782" y="284"/>
                    </a:lnTo>
                    <a:lnTo>
                      <a:pt x="565" y="462"/>
                    </a:lnTo>
                    <a:lnTo>
                      <a:pt x="553" y="579"/>
                    </a:lnTo>
                    <a:lnTo>
                      <a:pt x="364" y="708"/>
                    </a:lnTo>
                    <a:lnTo>
                      <a:pt x="343" y="688"/>
                    </a:lnTo>
                    <a:lnTo>
                      <a:pt x="283" y="685"/>
                    </a:lnTo>
                    <a:lnTo>
                      <a:pt x="245" y="663"/>
                    </a:lnTo>
                    <a:lnTo>
                      <a:pt x="235" y="691"/>
                    </a:lnTo>
                    <a:lnTo>
                      <a:pt x="217" y="708"/>
                    </a:lnTo>
                    <a:lnTo>
                      <a:pt x="178" y="714"/>
                    </a:lnTo>
                    <a:lnTo>
                      <a:pt x="122" y="613"/>
                    </a:lnTo>
                    <a:lnTo>
                      <a:pt x="46" y="610"/>
                    </a:lnTo>
                    <a:lnTo>
                      <a:pt x="0" y="478"/>
                    </a:lnTo>
                    <a:lnTo>
                      <a:pt x="94" y="408"/>
                    </a:lnTo>
                    <a:lnTo>
                      <a:pt x="66" y="148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78616" name="Freeform 88"/>
              <p:cNvSpPr>
                <a:spLocks noChangeAspect="1"/>
              </p:cNvSpPr>
              <p:nvPr/>
            </p:nvSpPr>
            <p:spPr bwMode="auto">
              <a:xfrm>
                <a:off x="4435" y="1799"/>
                <a:ext cx="336" cy="540"/>
              </a:xfrm>
              <a:custGeom>
                <a:avLst/>
                <a:gdLst>
                  <a:gd name="T0" fmla="*/ 0 w 1862"/>
                  <a:gd name="T1" fmla="*/ 2694 h 2994"/>
                  <a:gd name="T2" fmla="*/ 856 w 1862"/>
                  <a:gd name="T3" fmla="*/ 2994 h 2994"/>
                  <a:gd name="T4" fmla="*/ 1251 w 1862"/>
                  <a:gd name="T5" fmla="*/ 2743 h 2994"/>
                  <a:gd name="T6" fmla="*/ 1434 w 1862"/>
                  <a:gd name="T7" fmla="*/ 2675 h 2994"/>
                  <a:gd name="T8" fmla="*/ 1465 w 1862"/>
                  <a:gd name="T9" fmla="*/ 2490 h 2994"/>
                  <a:gd name="T10" fmla="*/ 1559 w 1862"/>
                  <a:gd name="T11" fmla="*/ 2426 h 2994"/>
                  <a:gd name="T12" fmla="*/ 1792 w 1862"/>
                  <a:gd name="T13" fmla="*/ 2214 h 2994"/>
                  <a:gd name="T14" fmla="*/ 1745 w 1862"/>
                  <a:gd name="T15" fmla="*/ 2145 h 2994"/>
                  <a:gd name="T16" fmla="*/ 1861 w 1862"/>
                  <a:gd name="T17" fmla="*/ 1723 h 2994"/>
                  <a:gd name="T18" fmla="*/ 1687 w 1862"/>
                  <a:gd name="T19" fmla="*/ 1214 h 2994"/>
                  <a:gd name="T20" fmla="*/ 1542 w 1862"/>
                  <a:gd name="T21" fmla="*/ 1143 h 2994"/>
                  <a:gd name="T22" fmla="*/ 1368 w 1862"/>
                  <a:gd name="T23" fmla="*/ 1109 h 2994"/>
                  <a:gd name="T24" fmla="*/ 1147 w 1862"/>
                  <a:gd name="T25" fmla="*/ 1131 h 2994"/>
                  <a:gd name="T26" fmla="*/ 1024 w 1862"/>
                  <a:gd name="T27" fmla="*/ 1004 h 2994"/>
                  <a:gd name="T28" fmla="*/ 1451 w 1862"/>
                  <a:gd name="T29" fmla="*/ 571 h 2994"/>
                  <a:gd name="T30" fmla="*/ 1521 w 1862"/>
                  <a:gd name="T31" fmla="*/ 542 h 2994"/>
                  <a:gd name="T32" fmla="*/ 1568 w 1862"/>
                  <a:gd name="T33" fmla="*/ 566 h 2994"/>
                  <a:gd name="T34" fmla="*/ 1814 w 1862"/>
                  <a:gd name="T35" fmla="*/ 247 h 2994"/>
                  <a:gd name="T36" fmla="*/ 1477 w 1862"/>
                  <a:gd name="T37" fmla="*/ 30 h 2994"/>
                  <a:gd name="T38" fmla="*/ 1376 w 1862"/>
                  <a:gd name="T39" fmla="*/ 0 h 2994"/>
                  <a:gd name="T40" fmla="*/ 1295 w 1862"/>
                  <a:gd name="T41" fmla="*/ 73 h 2994"/>
                  <a:gd name="T42" fmla="*/ 1338 w 1862"/>
                  <a:gd name="T43" fmla="*/ 243 h 2994"/>
                  <a:gd name="T44" fmla="*/ 1070 w 1862"/>
                  <a:gd name="T45" fmla="*/ 476 h 2994"/>
                  <a:gd name="T46" fmla="*/ 991 w 1862"/>
                  <a:gd name="T47" fmla="*/ 476 h 2994"/>
                  <a:gd name="T48" fmla="*/ 813 w 1862"/>
                  <a:gd name="T49" fmla="*/ 561 h 2994"/>
                  <a:gd name="T50" fmla="*/ 844 w 1862"/>
                  <a:gd name="T51" fmla="*/ 740 h 2994"/>
                  <a:gd name="T52" fmla="*/ 690 w 1862"/>
                  <a:gd name="T53" fmla="*/ 827 h 2994"/>
                  <a:gd name="T54" fmla="*/ 650 w 1862"/>
                  <a:gd name="T55" fmla="*/ 957 h 2994"/>
                  <a:gd name="T56" fmla="*/ 463 w 1862"/>
                  <a:gd name="T57" fmla="*/ 1106 h 2994"/>
                  <a:gd name="T58" fmla="*/ 365 w 1862"/>
                  <a:gd name="T59" fmla="*/ 1168 h 2994"/>
                  <a:gd name="T60" fmla="*/ 497 w 1862"/>
                  <a:gd name="T61" fmla="*/ 1333 h 2994"/>
                  <a:gd name="T62" fmla="*/ 611 w 1862"/>
                  <a:gd name="T63" fmla="*/ 1183 h 2994"/>
                  <a:gd name="T64" fmla="*/ 1116 w 1862"/>
                  <a:gd name="T65" fmla="*/ 1201 h 2994"/>
                  <a:gd name="T66" fmla="*/ 1158 w 1862"/>
                  <a:gd name="T67" fmla="*/ 1372 h 2994"/>
                  <a:gd name="T68" fmla="*/ 929 w 1862"/>
                  <a:gd name="T69" fmla="*/ 1634 h 2994"/>
                  <a:gd name="T70" fmla="*/ 921 w 1862"/>
                  <a:gd name="T71" fmla="*/ 1752 h 2994"/>
                  <a:gd name="T72" fmla="*/ 510 w 1862"/>
                  <a:gd name="T73" fmla="*/ 1802 h 2994"/>
                  <a:gd name="T74" fmla="*/ 534 w 1862"/>
                  <a:gd name="T75" fmla="*/ 1954 h 2994"/>
                  <a:gd name="T76" fmla="*/ 552 w 1862"/>
                  <a:gd name="T77" fmla="*/ 2055 h 2994"/>
                  <a:gd name="T78" fmla="*/ 258 w 1862"/>
                  <a:gd name="T79" fmla="*/ 2327 h 29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62" h="2994">
                    <a:moveTo>
                      <a:pt x="258" y="2327"/>
                    </a:moveTo>
                    <a:lnTo>
                      <a:pt x="0" y="2694"/>
                    </a:lnTo>
                    <a:lnTo>
                      <a:pt x="603" y="2770"/>
                    </a:lnTo>
                    <a:lnTo>
                      <a:pt x="856" y="2994"/>
                    </a:lnTo>
                    <a:lnTo>
                      <a:pt x="1119" y="2838"/>
                    </a:lnTo>
                    <a:lnTo>
                      <a:pt x="1251" y="2743"/>
                    </a:lnTo>
                    <a:lnTo>
                      <a:pt x="1394" y="2694"/>
                    </a:lnTo>
                    <a:lnTo>
                      <a:pt x="1434" y="2675"/>
                    </a:lnTo>
                    <a:lnTo>
                      <a:pt x="1414" y="2625"/>
                    </a:lnTo>
                    <a:lnTo>
                      <a:pt x="1465" y="2490"/>
                    </a:lnTo>
                    <a:lnTo>
                      <a:pt x="1503" y="2444"/>
                    </a:lnTo>
                    <a:lnTo>
                      <a:pt x="1559" y="2426"/>
                    </a:lnTo>
                    <a:lnTo>
                      <a:pt x="1763" y="2247"/>
                    </a:lnTo>
                    <a:lnTo>
                      <a:pt x="1792" y="2214"/>
                    </a:lnTo>
                    <a:lnTo>
                      <a:pt x="1762" y="2180"/>
                    </a:lnTo>
                    <a:lnTo>
                      <a:pt x="1745" y="2145"/>
                    </a:lnTo>
                    <a:lnTo>
                      <a:pt x="1756" y="2012"/>
                    </a:lnTo>
                    <a:lnTo>
                      <a:pt x="1861" y="1723"/>
                    </a:lnTo>
                    <a:lnTo>
                      <a:pt x="1862" y="1502"/>
                    </a:lnTo>
                    <a:lnTo>
                      <a:pt x="1687" y="1214"/>
                    </a:lnTo>
                    <a:lnTo>
                      <a:pt x="1636" y="1209"/>
                    </a:lnTo>
                    <a:lnTo>
                      <a:pt x="1542" y="1143"/>
                    </a:lnTo>
                    <a:lnTo>
                      <a:pt x="1453" y="1142"/>
                    </a:lnTo>
                    <a:lnTo>
                      <a:pt x="1368" y="1109"/>
                    </a:lnTo>
                    <a:lnTo>
                      <a:pt x="1170" y="1144"/>
                    </a:lnTo>
                    <a:lnTo>
                      <a:pt x="1147" y="1131"/>
                    </a:lnTo>
                    <a:lnTo>
                      <a:pt x="1127" y="1068"/>
                    </a:lnTo>
                    <a:lnTo>
                      <a:pt x="1024" y="1004"/>
                    </a:lnTo>
                    <a:lnTo>
                      <a:pt x="1370" y="663"/>
                    </a:lnTo>
                    <a:lnTo>
                      <a:pt x="1451" y="571"/>
                    </a:lnTo>
                    <a:lnTo>
                      <a:pt x="1473" y="542"/>
                    </a:lnTo>
                    <a:lnTo>
                      <a:pt x="1521" y="542"/>
                    </a:lnTo>
                    <a:lnTo>
                      <a:pt x="1543" y="559"/>
                    </a:lnTo>
                    <a:lnTo>
                      <a:pt x="1568" y="566"/>
                    </a:lnTo>
                    <a:lnTo>
                      <a:pt x="1845" y="275"/>
                    </a:lnTo>
                    <a:lnTo>
                      <a:pt x="1814" y="247"/>
                    </a:lnTo>
                    <a:lnTo>
                      <a:pt x="1623" y="134"/>
                    </a:lnTo>
                    <a:lnTo>
                      <a:pt x="1477" y="30"/>
                    </a:lnTo>
                    <a:lnTo>
                      <a:pt x="1436" y="30"/>
                    </a:lnTo>
                    <a:lnTo>
                      <a:pt x="1376" y="0"/>
                    </a:lnTo>
                    <a:lnTo>
                      <a:pt x="1302" y="32"/>
                    </a:lnTo>
                    <a:lnTo>
                      <a:pt x="1295" y="73"/>
                    </a:lnTo>
                    <a:lnTo>
                      <a:pt x="1354" y="109"/>
                    </a:lnTo>
                    <a:lnTo>
                      <a:pt x="1338" y="243"/>
                    </a:lnTo>
                    <a:lnTo>
                      <a:pt x="1285" y="247"/>
                    </a:lnTo>
                    <a:lnTo>
                      <a:pt x="1070" y="476"/>
                    </a:lnTo>
                    <a:lnTo>
                      <a:pt x="1008" y="465"/>
                    </a:lnTo>
                    <a:lnTo>
                      <a:pt x="991" y="476"/>
                    </a:lnTo>
                    <a:lnTo>
                      <a:pt x="906" y="469"/>
                    </a:lnTo>
                    <a:lnTo>
                      <a:pt x="813" y="561"/>
                    </a:lnTo>
                    <a:lnTo>
                      <a:pt x="800" y="650"/>
                    </a:lnTo>
                    <a:lnTo>
                      <a:pt x="844" y="740"/>
                    </a:lnTo>
                    <a:lnTo>
                      <a:pt x="771" y="825"/>
                    </a:lnTo>
                    <a:lnTo>
                      <a:pt x="690" y="827"/>
                    </a:lnTo>
                    <a:lnTo>
                      <a:pt x="648" y="863"/>
                    </a:lnTo>
                    <a:lnTo>
                      <a:pt x="650" y="957"/>
                    </a:lnTo>
                    <a:lnTo>
                      <a:pt x="547" y="1059"/>
                    </a:lnTo>
                    <a:lnTo>
                      <a:pt x="463" y="1106"/>
                    </a:lnTo>
                    <a:lnTo>
                      <a:pt x="409" y="1104"/>
                    </a:lnTo>
                    <a:lnTo>
                      <a:pt x="365" y="1168"/>
                    </a:lnTo>
                    <a:lnTo>
                      <a:pt x="459" y="1350"/>
                    </a:lnTo>
                    <a:lnTo>
                      <a:pt x="497" y="1333"/>
                    </a:lnTo>
                    <a:lnTo>
                      <a:pt x="476" y="1285"/>
                    </a:lnTo>
                    <a:lnTo>
                      <a:pt x="611" y="1183"/>
                    </a:lnTo>
                    <a:lnTo>
                      <a:pt x="857" y="1240"/>
                    </a:lnTo>
                    <a:lnTo>
                      <a:pt x="1116" y="1201"/>
                    </a:lnTo>
                    <a:lnTo>
                      <a:pt x="1207" y="1413"/>
                    </a:lnTo>
                    <a:lnTo>
                      <a:pt x="1158" y="1372"/>
                    </a:lnTo>
                    <a:lnTo>
                      <a:pt x="912" y="1451"/>
                    </a:lnTo>
                    <a:lnTo>
                      <a:pt x="929" y="1634"/>
                    </a:lnTo>
                    <a:lnTo>
                      <a:pt x="973" y="1691"/>
                    </a:lnTo>
                    <a:lnTo>
                      <a:pt x="921" y="1752"/>
                    </a:lnTo>
                    <a:lnTo>
                      <a:pt x="940" y="1863"/>
                    </a:lnTo>
                    <a:lnTo>
                      <a:pt x="510" y="1802"/>
                    </a:lnTo>
                    <a:lnTo>
                      <a:pt x="494" y="1835"/>
                    </a:lnTo>
                    <a:lnTo>
                      <a:pt x="534" y="1954"/>
                    </a:lnTo>
                    <a:lnTo>
                      <a:pt x="525" y="2018"/>
                    </a:lnTo>
                    <a:lnTo>
                      <a:pt x="552" y="2055"/>
                    </a:lnTo>
                    <a:lnTo>
                      <a:pt x="312" y="2317"/>
                    </a:lnTo>
                    <a:lnTo>
                      <a:pt x="258" y="2327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78617" name="Freeform 89"/>
              <p:cNvSpPr>
                <a:spLocks noChangeAspect="1"/>
              </p:cNvSpPr>
              <p:nvPr/>
            </p:nvSpPr>
            <p:spPr bwMode="auto">
              <a:xfrm>
                <a:off x="4316" y="2515"/>
                <a:ext cx="312" cy="269"/>
              </a:xfrm>
              <a:custGeom>
                <a:avLst/>
                <a:gdLst>
                  <a:gd name="T0" fmla="*/ 795 w 1728"/>
                  <a:gd name="T1" fmla="*/ 1358 h 1490"/>
                  <a:gd name="T2" fmla="*/ 826 w 1728"/>
                  <a:gd name="T3" fmla="*/ 1455 h 1490"/>
                  <a:gd name="T4" fmla="*/ 1053 w 1728"/>
                  <a:gd name="T5" fmla="*/ 1421 h 1490"/>
                  <a:gd name="T6" fmla="*/ 1241 w 1728"/>
                  <a:gd name="T7" fmla="*/ 1370 h 1490"/>
                  <a:gd name="T8" fmla="*/ 1379 w 1728"/>
                  <a:gd name="T9" fmla="*/ 1091 h 1490"/>
                  <a:gd name="T10" fmla="*/ 1468 w 1728"/>
                  <a:gd name="T11" fmla="*/ 845 h 1490"/>
                  <a:gd name="T12" fmla="*/ 1728 w 1728"/>
                  <a:gd name="T13" fmla="*/ 581 h 1490"/>
                  <a:gd name="T14" fmla="*/ 1603 w 1728"/>
                  <a:gd name="T15" fmla="*/ 559 h 1490"/>
                  <a:gd name="T16" fmla="*/ 1540 w 1728"/>
                  <a:gd name="T17" fmla="*/ 434 h 1490"/>
                  <a:gd name="T18" fmla="*/ 1613 w 1728"/>
                  <a:gd name="T19" fmla="*/ 387 h 1490"/>
                  <a:gd name="T20" fmla="*/ 1599 w 1728"/>
                  <a:gd name="T21" fmla="*/ 129 h 1490"/>
                  <a:gd name="T22" fmla="*/ 1468 w 1728"/>
                  <a:gd name="T23" fmla="*/ 25 h 1490"/>
                  <a:gd name="T24" fmla="*/ 1379 w 1728"/>
                  <a:gd name="T25" fmla="*/ 9 h 1490"/>
                  <a:gd name="T26" fmla="*/ 931 w 1728"/>
                  <a:gd name="T27" fmla="*/ 51 h 1490"/>
                  <a:gd name="T28" fmla="*/ 694 w 1728"/>
                  <a:gd name="T29" fmla="*/ 129 h 1490"/>
                  <a:gd name="T30" fmla="*/ 573 w 1728"/>
                  <a:gd name="T31" fmla="*/ 145 h 1490"/>
                  <a:gd name="T32" fmla="*/ 453 w 1728"/>
                  <a:gd name="T33" fmla="*/ 283 h 1490"/>
                  <a:gd name="T34" fmla="*/ 204 w 1728"/>
                  <a:gd name="T35" fmla="*/ 644 h 1490"/>
                  <a:gd name="T36" fmla="*/ 135 w 1728"/>
                  <a:gd name="T37" fmla="*/ 698 h 1490"/>
                  <a:gd name="T38" fmla="*/ 110 w 1728"/>
                  <a:gd name="T39" fmla="*/ 767 h 1490"/>
                  <a:gd name="T40" fmla="*/ 92 w 1728"/>
                  <a:gd name="T41" fmla="*/ 848 h 1490"/>
                  <a:gd name="T42" fmla="*/ 35 w 1728"/>
                  <a:gd name="T43" fmla="*/ 914 h 1490"/>
                  <a:gd name="T44" fmla="*/ 0 w 1728"/>
                  <a:gd name="T45" fmla="*/ 1122 h 1490"/>
                  <a:gd name="T46" fmla="*/ 148 w 1728"/>
                  <a:gd name="T47" fmla="*/ 1075 h 1490"/>
                  <a:gd name="T48" fmla="*/ 236 w 1728"/>
                  <a:gd name="T49" fmla="*/ 1244 h 1490"/>
                  <a:gd name="T50" fmla="*/ 315 w 1728"/>
                  <a:gd name="T51" fmla="*/ 1295 h 1490"/>
                  <a:gd name="T52" fmla="*/ 513 w 1728"/>
                  <a:gd name="T53" fmla="*/ 1217 h 1490"/>
                  <a:gd name="T54" fmla="*/ 559 w 1728"/>
                  <a:gd name="T55" fmla="*/ 1251 h 1490"/>
                  <a:gd name="T56" fmla="*/ 628 w 1728"/>
                  <a:gd name="T57" fmla="*/ 1197 h 1490"/>
                  <a:gd name="T58" fmla="*/ 688 w 1728"/>
                  <a:gd name="T59" fmla="*/ 1200 h 1490"/>
                  <a:gd name="T60" fmla="*/ 717 w 1728"/>
                  <a:gd name="T61" fmla="*/ 1178 h 1490"/>
                  <a:gd name="T62" fmla="*/ 805 w 1728"/>
                  <a:gd name="T63" fmla="*/ 1200 h 1490"/>
                  <a:gd name="T64" fmla="*/ 883 w 1728"/>
                  <a:gd name="T65" fmla="*/ 1178 h 14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728" h="1490">
                    <a:moveTo>
                      <a:pt x="883" y="1178"/>
                    </a:moveTo>
                    <a:lnTo>
                      <a:pt x="795" y="1358"/>
                    </a:lnTo>
                    <a:lnTo>
                      <a:pt x="799" y="1386"/>
                    </a:lnTo>
                    <a:lnTo>
                      <a:pt x="826" y="1455"/>
                    </a:lnTo>
                    <a:lnTo>
                      <a:pt x="968" y="1490"/>
                    </a:lnTo>
                    <a:lnTo>
                      <a:pt x="1053" y="1421"/>
                    </a:lnTo>
                    <a:lnTo>
                      <a:pt x="1147" y="1373"/>
                    </a:lnTo>
                    <a:lnTo>
                      <a:pt x="1241" y="1370"/>
                    </a:lnTo>
                    <a:lnTo>
                      <a:pt x="1373" y="1191"/>
                    </a:lnTo>
                    <a:lnTo>
                      <a:pt x="1379" y="1091"/>
                    </a:lnTo>
                    <a:lnTo>
                      <a:pt x="1458" y="930"/>
                    </a:lnTo>
                    <a:lnTo>
                      <a:pt x="1468" y="845"/>
                    </a:lnTo>
                    <a:lnTo>
                      <a:pt x="1493" y="917"/>
                    </a:lnTo>
                    <a:lnTo>
                      <a:pt x="1728" y="581"/>
                    </a:lnTo>
                    <a:lnTo>
                      <a:pt x="1544" y="764"/>
                    </a:lnTo>
                    <a:lnTo>
                      <a:pt x="1603" y="559"/>
                    </a:lnTo>
                    <a:lnTo>
                      <a:pt x="1559" y="518"/>
                    </a:lnTo>
                    <a:lnTo>
                      <a:pt x="1540" y="434"/>
                    </a:lnTo>
                    <a:lnTo>
                      <a:pt x="1578" y="396"/>
                    </a:lnTo>
                    <a:lnTo>
                      <a:pt x="1613" y="387"/>
                    </a:lnTo>
                    <a:lnTo>
                      <a:pt x="1616" y="126"/>
                    </a:lnTo>
                    <a:lnTo>
                      <a:pt x="1599" y="129"/>
                    </a:lnTo>
                    <a:lnTo>
                      <a:pt x="1544" y="103"/>
                    </a:lnTo>
                    <a:lnTo>
                      <a:pt x="1468" y="25"/>
                    </a:lnTo>
                    <a:lnTo>
                      <a:pt x="1421" y="37"/>
                    </a:lnTo>
                    <a:lnTo>
                      <a:pt x="1379" y="9"/>
                    </a:lnTo>
                    <a:lnTo>
                      <a:pt x="965" y="0"/>
                    </a:lnTo>
                    <a:lnTo>
                      <a:pt x="931" y="51"/>
                    </a:lnTo>
                    <a:lnTo>
                      <a:pt x="714" y="82"/>
                    </a:lnTo>
                    <a:lnTo>
                      <a:pt x="694" y="129"/>
                    </a:lnTo>
                    <a:lnTo>
                      <a:pt x="582" y="132"/>
                    </a:lnTo>
                    <a:lnTo>
                      <a:pt x="573" y="145"/>
                    </a:lnTo>
                    <a:lnTo>
                      <a:pt x="465" y="211"/>
                    </a:lnTo>
                    <a:lnTo>
                      <a:pt x="453" y="283"/>
                    </a:lnTo>
                    <a:lnTo>
                      <a:pt x="346" y="364"/>
                    </a:lnTo>
                    <a:lnTo>
                      <a:pt x="204" y="644"/>
                    </a:lnTo>
                    <a:lnTo>
                      <a:pt x="135" y="656"/>
                    </a:lnTo>
                    <a:lnTo>
                      <a:pt x="135" y="698"/>
                    </a:lnTo>
                    <a:lnTo>
                      <a:pt x="104" y="716"/>
                    </a:lnTo>
                    <a:lnTo>
                      <a:pt x="110" y="767"/>
                    </a:lnTo>
                    <a:lnTo>
                      <a:pt x="92" y="776"/>
                    </a:lnTo>
                    <a:lnTo>
                      <a:pt x="92" y="848"/>
                    </a:lnTo>
                    <a:lnTo>
                      <a:pt x="38" y="874"/>
                    </a:lnTo>
                    <a:lnTo>
                      <a:pt x="35" y="914"/>
                    </a:lnTo>
                    <a:lnTo>
                      <a:pt x="57" y="956"/>
                    </a:lnTo>
                    <a:lnTo>
                      <a:pt x="0" y="1122"/>
                    </a:lnTo>
                    <a:lnTo>
                      <a:pt x="110" y="1075"/>
                    </a:lnTo>
                    <a:lnTo>
                      <a:pt x="148" y="1075"/>
                    </a:lnTo>
                    <a:lnTo>
                      <a:pt x="217" y="1109"/>
                    </a:lnTo>
                    <a:lnTo>
                      <a:pt x="236" y="1244"/>
                    </a:lnTo>
                    <a:lnTo>
                      <a:pt x="264" y="1286"/>
                    </a:lnTo>
                    <a:lnTo>
                      <a:pt x="315" y="1295"/>
                    </a:lnTo>
                    <a:lnTo>
                      <a:pt x="459" y="1226"/>
                    </a:lnTo>
                    <a:lnTo>
                      <a:pt x="513" y="1217"/>
                    </a:lnTo>
                    <a:lnTo>
                      <a:pt x="507" y="1260"/>
                    </a:lnTo>
                    <a:lnTo>
                      <a:pt x="559" y="1251"/>
                    </a:lnTo>
                    <a:lnTo>
                      <a:pt x="565" y="1197"/>
                    </a:lnTo>
                    <a:lnTo>
                      <a:pt x="628" y="1197"/>
                    </a:lnTo>
                    <a:lnTo>
                      <a:pt x="642" y="1178"/>
                    </a:lnTo>
                    <a:lnTo>
                      <a:pt x="688" y="1200"/>
                    </a:lnTo>
                    <a:lnTo>
                      <a:pt x="711" y="1200"/>
                    </a:lnTo>
                    <a:lnTo>
                      <a:pt x="717" y="1178"/>
                    </a:lnTo>
                    <a:lnTo>
                      <a:pt x="770" y="1175"/>
                    </a:lnTo>
                    <a:lnTo>
                      <a:pt x="805" y="1200"/>
                    </a:lnTo>
                    <a:lnTo>
                      <a:pt x="836" y="1203"/>
                    </a:lnTo>
                    <a:lnTo>
                      <a:pt x="883" y="1178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78618" name="Group 90"/>
          <p:cNvGrpSpPr>
            <a:grpSpLocks/>
          </p:cNvGrpSpPr>
          <p:nvPr/>
        </p:nvGrpSpPr>
        <p:grpSpPr bwMode="auto">
          <a:xfrm>
            <a:off x="6284913" y="1647825"/>
            <a:ext cx="2435225" cy="1033463"/>
            <a:chOff x="3959" y="1038"/>
            <a:chExt cx="1534" cy="651"/>
          </a:xfrm>
        </p:grpSpPr>
        <p:sp>
          <p:nvSpPr>
            <p:cNvPr id="278619" name="Text Box 91"/>
            <p:cNvSpPr txBox="1">
              <a:spLocks noChangeArrowheads="1"/>
            </p:cNvSpPr>
            <p:nvPr/>
          </p:nvSpPr>
          <p:spPr bwMode="auto">
            <a:xfrm>
              <a:off x="4658" y="1038"/>
              <a:ext cx="835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Pentecoste</a:t>
              </a:r>
            </a:p>
          </p:txBody>
        </p:sp>
        <p:sp>
          <p:nvSpPr>
            <p:cNvPr id="278620" name="Freeform 92"/>
            <p:cNvSpPr>
              <a:spLocks/>
            </p:cNvSpPr>
            <p:nvPr/>
          </p:nvSpPr>
          <p:spPr bwMode="auto">
            <a:xfrm>
              <a:off x="4518" y="1174"/>
              <a:ext cx="947" cy="188"/>
            </a:xfrm>
            <a:custGeom>
              <a:avLst/>
              <a:gdLst>
                <a:gd name="T0" fmla="*/ 0 w 947"/>
                <a:gd name="T1" fmla="*/ 188 h 188"/>
                <a:gd name="T2" fmla="*/ 196 w 947"/>
                <a:gd name="T3" fmla="*/ 2 h 188"/>
                <a:gd name="T4" fmla="*/ 947 w 947"/>
                <a:gd name="T5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47" h="188">
                  <a:moveTo>
                    <a:pt x="0" y="188"/>
                  </a:moveTo>
                  <a:lnTo>
                    <a:pt x="196" y="2"/>
                  </a:lnTo>
                  <a:lnTo>
                    <a:pt x="947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78621" name="Group 93"/>
            <p:cNvGrpSpPr>
              <a:grpSpLocks/>
            </p:cNvGrpSpPr>
            <p:nvPr/>
          </p:nvGrpSpPr>
          <p:grpSpPr bwMode="auto">
            <a:xfrm>
              <a:off x="3959" y="1246"/>
              <a:ext cx="674" cy="443"/>
              <a:chOff x="3875" y="1246"/>
              <a:chExt cx="674" cy="443"/>
            </a:xfrm>
          </p:grpSpPr>
          <p:sp>
            <p:nvSpPr>
              <p:cNvPr id="278622" name="Freeform 94"/>
              <p:cNvSpPr>
                <a:spLocks noChangeAspect="1"/>
              </p:cNvSpPr>
              <p:nvPr/>
            </p:nvSpPr>
            <p:spPr bwMode="auto">
              <a:xfrm>
                <a:off x="4102" y="1502"/>
                <a:ext cx="234" cy="187"/>
              </a:xfrm>
              <a:custGeom>
                <a:avLst/>
                <a:gdLst>
                  <a:gd name="T0" fmla="*/ 1127 w 1301"/>
                  <a:gd name="T1" fmla="*/ 0 h 1035"/>
                  <a:gd name="T2" fmla="*/ 1162 w 1301"/>
                  <a:gd name="T3" fmla="*/ 172 h 1035"/>
                  <a:gd name="T4" fmla="*/ 1250 w 1301"/>
                  <a:gd name="T5" fmla="*/ 266 h 1035"/>
                  <a:gd name="T6" fmla="*/ 1258 w 1301"/>
                  <a:gd name="T7" fmla="*/ 345 h 1035"/>
                  <a:gd name="T8" fmla="*/ 1301 w 1301"/>
                  <a:gd name="T9" fmla="*/ 362 h 1035"/>
                  <a:gd name="T10" fmla="*/ 1297 w 1301"/>
                  <a:gd name="T11" fmla="*/ 403 h 1035"/>
                  <a:gd name="T12" fmla="*/ 1287 w 1301"/>
                  <a:gd name="T13" fmla="*/ 448 h 1035"/>
                  <a:gd name="T14" fmla="*/ 1246 w 1301"/>
                  <a:gd name="T15" fmla="*/ 478 h 1035"/>
                  <a:gd name="T16" fmla="*/ 1248 w 1301"/>
                  <a:gd name="T17" fmla="*/ 567 h 1035"/>
                  <a:gd name="T18" fmla="*/ 1268 w 1301"/>
                  <a:gd name="T19" fmla="*/ 597 h 1035"/>
                  <a:gd name="T20" fmla="*/ 1164 w 1301"/>
                  <a:gd name="T21" fmla="*/ 675 h 1035"/>
                  <a:gd name="T22" fmla="*/ 1095 w 1301"/>
                  <a:gd name="T23" fmla="*/ 695 h 1035"/>
                  <a:gd name="T24" fmla="*/ 1095 w 1301"/>
                  <a:gd name="T25" fmla="*/ 749 h 1035"/>
                  <a:gd name="T26" fmla="*/ 1063 w 1301"/>
                  <a:gd name="T27" fmla="*/ 755 h 1035"/>
                  <a:gd name="T28" fmla="*/ 1123 w 1301"/>
                  <a:gd name="T29" fmla="*/ 769 h 1035"/>
                  <a:gd name="T30" fmla="*/ 1113 w 1301"/>
                  <a:gd name="T31" fmla="*/ 826 h 1035"/>
                  <a:gd name="T32" fmla="*/ 1081 w 1301"/>
                  <a:gd name="T33" fmla="*/ 838 h 1035"/>
                  <a:gd name="T34" fmla="*/ 1125 w 1301"/>
                  <a:gd name="T35" fmla="*/ 836 h 1035"/>
                  <a:gd name="T36" fmla="*/ 1113 w 1301"/>
                  <a:gd name="T37" fmla="*/ 878 h 1035"/>
                  <a:gd name="T38" fmla="*/ 1091 w 1301"/>
                  <a:gd name="T39" fmla="*/ 906 h 1035"/>
                  <a:gd name="T40" fmla="*/ 1025 w 1301"/>
                  <a:gd name="T41" fmla="*/ 902 h 1035"/>
                  <a:gd name="T42" fmla="*/ 952 w 1301"/>
                  <a:gd name="T43" fmla="*/ 1019 h 1035"/>
                  <a:gd name="T44" fmla="*/ 954 w 1301"/>
                  <a:gd name="T45" fmla="*/ 1035 h 1035"/>
                  <a:gd name="T46" fmla="*/ 892 w 1301"/>
                  <a:gd name="T47" fmla="*/ 1029 h 1035"/>
                  <a:gd name="T48" fmla="*/ 779 w 1301"/>
                  <a:gd name="T49" fmla="*/ 969 h 1035"/>
                  <a:gd name="T50" fmla="*/ 626 w 1301"/>
                  <a:gd name="T51" fmla="*/ 965 h 1035"/>
                  <a:gd name="T52" fmla="*/ 495 w 1301"/>
                  <a:gd name="T53" fmla="*/ 1019 h 1035"/>
                  <a:gd name="T54" fmla="*/ 429 w 1301"/>
                  <a:gd name="T55" fmla="*/ 1009 h 1035"/>
                  <a:gd name="T56" fmla="*/ 415 w 1301"/>
                  <a:gd name="T57" fmla="*/ 945 h 1035"/>
                  <a:gd name="T58" fmla="*/ 308 w 1301"/>
                  <a:gd name="T59" fmla="*/ 933 h 1035"/>
                  <a:gd name="T60" fmla="*/ 0 w 1301"/>
                  <a:gd name="T61" fmla="*/ 643 h 1035"/>
                  <a:gd name="T62" fmla="*/ 14 w 1301"/>
                  <a:gd name="T63" fmla="*/ 617 h 1035"/>
                  <a:gd name="T64" fmla="*/ 55 w 1301"/>
                  <a:gd name="T65" fmla="*/ 605 h 1035"/>
                  <a:gd name="T66" fmla="*/ 159 w 1301"/>
                  <a:gd name="T67" fmla="*/ 488 h 1035"/>
                  <a:gd name="T68" fmla="*/ 243 w 1301"/>
                  <a:gd name="T69" fmla="*/ 462 h 1035"/>
                  <a:gd name="T70" fmla="*/ 425 w 1301"/>
                  <a:gd name="T71" fmla="*/ 460 h 1035"/>
                  <a:gd name="T72" fmla="*/ 465 w 1301"/>
                  <a:gd name="T73" fmla="*/ 323 h 1035"/>
                  <a:gd name="T74" fmla="*/ 536 w 1301"/>
                  <a:gd name="T75" fmla="*/ 317 h 1035"/>
                  <a:gd name="T76" fmla="*/ 513 w 1301"/>
                  <a:gd name="T77" fmla="*/ 258 h 1035"/>
                  <a:gd name="T78" fmla="*/ 485 w 1301"/>
                  <a:gd name="T79" fmla="*/ 229 h 1035"/>
                  <a:gd name="T80" fmla="*/ 437 w 1301"/>
                  <a:gd name="T81" fmla="*/ 178 h 1035"/>
                  <a:gd name="T82" fmla="*/ 642 w 1301"/>
                  <a:gd name="T83" fmla="*/ 210 h 1035"/>
                  <a:gd name="T84" fmla="*/ 1017 w 1301"/>
                  <a:gd name="T85" fmla="*/ 235 h 1035"/>
                  <a:gd name="T86" fmla="*/ 1127 w 1301"/>
                  <a:gd name="T87" fmla="*/ 0 h 10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01" h="1035">
                    <a:moveTo>
                      <a:pt x="1127" y="0"/>
                    </a:moveTo>
                    <a:lnTo>
                      <a:pt x="1162" y="172"/>
                    </a:lnTo>
                    <a:lnTo>
                      <a:pt x="1250" y="266"/>
                    </a:lnTo>
                    <a:lnTo>
                      <a:pt x="1258" y="345"/>
                    </a:lnTo>
                    <a:lnTo>
                      <a:pt x="1301" y="362"/>
                    </a:lnTo>
                    <a:lnTo>
                      <a:pt x="1297" y="403"/>
                    </a:lnTo>
                    <a:lnTo>
                      <a:pt x="1287" y="448"/>
                    </a:lnTo>
                    <a:lnTo>
                      <a:pt x="1246" y="478"/>
                    </a:lnTo>
                    <a:lnTo>
                      <a:pt x="1248" y="567"/>
                    </a:lnTo>
                    <a:lnTo>
                      <a:pt x="1268" y="597"/>
                    </a:lnTo>
                    <a:lnTo>
                      <a:pt x="1164" y="675"/>
                    </a:lnTo>
                    <a:lnTo>
                      <a:pt x="1095" y="695"/>
                    </a:lnTo>
                    <a:lnTo>
                      <a:pt x="1095" y="749"/>
                    </a:lnTo>
                    <a:lnTo>
                      <a:pt x="1063" y="755"/>
                    </a:lnTo>
                    <a:lnTo>
                      <a:pt x="1123" y="769"/>
                    </a:lnTo>
                    <a:lnTo>
                      <a:pt x="1113" y="826"/>
                    </a:lnTo>
                    <a:lnTo>
                      <a:pt x="1081" y="838"/>
                    </a:lnTo>
                    <a:lnTo>
                      <a:pt x="1125" y="836"/>
                    </a:lnTo>
                    <a:lnTo>
                      <a:pt x="1113" y="878"/>
                    </a:lnTo>
                    <a:lnTo>
                      <a:pt x="1091" y="906"/>
                    </a:lnTo>
                    <a:lnTo>
                      <a:pt x="1025" y="902"/>
                    </a:lnTo>
                    <a:lnTo>
                      <a:pt x="952" y="1019"/>
                    </a:lnTo>
                    <a:lnTo>
                      <a:pt x="954" y="1035"/>
                    </a:lnTo>
                    <a:lnTo>
                      <a:pt x="892" y="1029"/>
                    </a:lnTo>
                    <a:lnTo>
                      <a:pt x="779" y="969"/>
                    </a:lnTo>
                    <a:lnTo>
                      <a:pt x="626" y="965"/>
                    </a:lnTo>
                    <a:lnTo>
                      <a:pt x="495" y="1019"/>
                    </a:lnTo>
                    <a:lnTo>
                      <a:pt x="429" y="1009"/>
                    </a:lnTo>
                    <a:lnTo>
                      <a:pt x="415" y="945"/>
                    </a:lnTo>
                    <a:lnTo>
                      <a:pt x="308" y="933"/>
                    </a:lnTo>
                    <a:lnTo>
                      <a:pt x="0" y="643"/>
                    </a:lnTo>
                    <a:lnTo>
                      <a:pt x="14" y="617"/>
                    </a:lnTo>
                    <a:lnTo>
                      <a:pt x="55" y="605"/>
                    </a:lnTo>
                    <a:lnTo>
                      <a:pt x="159" y="488"/>
                    </a:lnTo>
                    <a:lnTo>
                      <a:pt x="243" y="462"/>
                    </a:lnTo>
                    <a:lnTo>
                      <a:pt x="425" y="460"/>
                    </a:lnTo>
                    <a:lnTo>
                      <a:pt x="465" y="323"/>
                    </a:lnTo>
                    <a:lnTo>
                      <a:pt x="536" y="317"/>
                    </a:lnTo>
                    <a:lnTo>
                      <a:pt x="513" y="258"/>
                    </a:lnTo>
                    <a:lnTo>
                      <a:pt x="485" y="229"/>
                    </a:lnTo>
                    <a:lnTo>
                      <a:pt x="437" y="178"/>
                    </a:lnTo>
                    <a:lnTo>
                      <a:pt x="642" y="210"/>
                    </a:lnTo>
                    <a:lnTo>
                      <a:pt x="1017" y="235"/>
                    </a:lnTo>
                    <a:lnTo>
                      <a:pt x="1127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78623" name="Freeform 95"/>
              <p:cNvSpPr>
                <a:spLocks noChangeAspect="1"/>
              </p:cNvSpPr>
              <p:nvPr/>
            </p:nvSpPr>
            <p:spPr bwMode="auto">
              <a:xfrm>
                <a:off x="4303" y="1246"/>
                <a:ext cx="246" cy="258"/>
              </a:xfrm>
              <a:custGeom>
                <a:avLst/>
                <a:gdLst>
                  <a:gd name="T0" fmla="*/ 622 w 1362"/>
                  <a:gd name="T1" fmla="*/ 0 h 1427"/>
                  <a:gd name="T2" fmla="*/ 787 w 1362"/>
                  <a:gd name="T3" fmla="*/ 211 h 1427"/>
                  <a:gd name="T4" fmla="*/ 990 w 1362"/>
                  <a:gd name="T5" fmla="*/ 302 h 1427"/>
                  <a:gd name="T6" fmla="*/ 1020 w 1362"/>
                  <a:gd name="T7" fmla="*/ 353 h 1427"/>
                  <a:gd name="T8" fmla="*/ 1172 w 1362"/>
                  <a:gd name="T9" fmla="*/ 454 h 1427"/>
                  <a:gd name="T10" fmla="*/ 1325 w 1362"/>
                  <a:gd name="T11" fmla="*/ 453 h 1427"/>
                  <a:gd name="T12" fmla="*/ 1362 w 1362"/>
                  <a:gd name="T13" fmla="*/ 471 h 1427"/>
                  <a:gd name="T14" fmla="*/ 1332 w 1362"/>
                  <a:gd name="T15" fmla="*/ 505 h 1427"/>
                  <a:gd name="T16" fmla="*/ 1257 w 1362"/>
                  <a:gd name="T17" fmla="*/ 506 h 1427"/>
                  <a:gd name="T18" fmla="*/ 1261 w 1362"/>
                  <a:gd name="T19" fmla="*/ 554 h 1427"/>
                  <a:gd name="T20" fmla="*/ 1314 w 1362"/>
                  <a:gd name="T21" fmla="*/ 604 h 1427"/>
                  <a:gd name="T22" fmla="*/ 1310 w 1362"/>
                  <a:gd name="T23" fmla="*/ 645 h 1427"/>
                  <a:gd name="T24" fmla="*/ 1203 w 1362"/>
                  <a:gd name="T25" fmla="*/ 818 h 1427"/>
                  <a:gd name="T26" fmla="*/ 1174 w 1362"/>
                  <a:gd name="T27" fmla="*/ 833 h 1427"/>
                  <a:gd name="T28" fmla="*/ 1180 w 1362"/>
                  <a:gd name="T29" fmla="*/ 918 h 1427"/>
                  <a:gd name="T30" fmla="*/ 1113 w 1362"/>
                  <a:gd name="T31" fmla="*/ 943 h 1427"/>
                  <a:gd name="T32" fmla="*/ 1113 w 1362"/>
                  <a:gd name="T33" fmla="*/ 958 h 1427"/>
                  <a:gd name="T34" fmla="*/ 1043 w 1362"/>
                  <a:gd name="T35" fmla="*/ 954 h 1427"/>
                  <a:gd name="T36" fmla="*/ 1034 w 1362"/>
                  <a:gd name="T37" fmla="*/ 986 h 1427"/>
                  <a:gd name="T38" fmla="*/ 971 w 1362"/>
                  <a:gd name="T39" fmla="*/ 1054 h 1427"/>
                  <a:gd name="T40" fmla="*/ 943 w 1362"/>
                  <a:gd name="T41" fmla="*/ 1059 h 1427"/>
                  <a:gd name="T42" fmla="*/ 860 w 1362"/>
                  <a:gd name="T43" fmla="*/ 1233 h 1427"/>
                  <a:gd name="T44" fmla="*/ 808 w 1362"/>
                  <a:gd name="T45" fmla="*/ 1226 h 1427"/>
                  <a:gd name="T46" fmla="*/ 712 w 1362"/>
                  <a:gd name="T47" fmla="*/ 1336 h 1427"/>
                  <a:gd name="T48" fmla="*/ 663 w 1362"/>
                  <a:gd name="T49" fmla="*/ 1346 h 1427"/>
                  <a:gd name="T50" fmla="*/ 649 w 1362"/>
                  <a:gd name="T51" fmla="*/ 1328 h 1427"/>
                  <a:gd name="T52" fmla="*/ 607 w 1362"/>
                  <a:gd name="T53" fmla="*/ 1339 h 1427"/>
                  <a:gd name="T54" fmla="*/ 511 w 1362"/>
                  <a:gd name="T55" fmla="*/ 1427 h 1427"/>
                  <a:gd name="T56" fmla="*/ 412 w 1362"/>
                  <a:gd name="T57" fmla="*/ 1354 h 1427"/>
                  <a:gd name="T58" fmla="*/ 187 w 1362"/>
                  <a:gd name="T59" fmla="*/ 1277 h 1427"/>
                  <a:gd name="T60" fmla="*/ 125 w 1362"/>
                  <a:gd name="T61" fmla="*/ 1210 h 1427"/>
                  <a:gd name="T62" fmla="*/ 135 w 1362"/>
                  <a:gd name="T63" fmla="*/ 1178 h 1427"/>
                  <a:gd name="T64" fmla="*/ 113 w 1362"/>
                  <a:gd name="T65" fmla="*/ 1134 h 1427"/>
                  <a:gd name="T66" fmla="*/ 83 w 1362"/>
                  <a:gd name="T67" fmla="*/ 1127 h 1427"/>
                  <a:gd name="T68" fmla="*/ 66 w 1362"/>
                  <a:gd name="T69" fmla="*/ 1104 h 1427"/>
                  <a:gd name="T70" fmla="*/ 66 w 1362"/>
                  <a:gd name="T71" fmla="*/ 1063 h 1427"/>
                  <a:gd name="T72" fmla="*/ 0 w 1362"/>
                  <a:gd name="T73" fmla="*/ 945 h 1427"/>
                  <a:gd name="T74" fmla="*/ 74 w 1362"/>
                  <a:gd name="T75" fmla="*/ 857 h 1427"/>
                  <a:gd name="T76" fmla="*/ 69 w 1362"/>
                  <a:gd name="T77" fmla="*/ 752 h 1427"/>
                  <a:gd name="T78" fmla="*/ 133 w 1362"/>
                  <a:gd name="T79" fmla="*/ 728 h 1427"/>
                  <a:gd name="T80" fmla="*/ 151 w 1362"/>
                  <a:gd name="T81" fmla="*/ 590 h 1427"/>
                  <a:gd name="T82" fmla="*/ 125 w 1362"/>
                  <a:gd name="T83" fmla="*/ 535 h 1427"/>
                  <a:gd name="T84" fmla="*/ 203 w 1362"/>
                  <a:gd name="T85" fmla="*/ 439 h 1427"/>
                  <a:gd name="T86" fmla="*/ 250 w 1362"/>
                  <a:gd name="T87" fmla="*/ 439 h 1427"/>
                  <a:gd name="T88" fmla="*/ 271 w 1362"/>
                  <a:gd name="T89" fmla="*/ 406 h 1427"/>
                  <a:gd name="T90" fmla="*/ 353 w 1362"/>
                  <a:gd name="T91" fmla="*/ 439 h 1427"/>
                  <a:gd name="T92" fmla="*/ 393 w 1362"/>
                  <a:gd name="T93" fmla="*/ 439 h 1427"/>
                  <a:gd name="T94" fmla="*/ 540 w 1362"/>
                  <a:gd name="T95" fmla="*/ 127 h 1427"/>
                  <a:gd name="T96" fmla="*/ 622 w 1362"/>
                  <a:gd name="T97" fmla="*/ 0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362" h="1427">
                    <a:moveTo>
                      <a:pt x="622" y="0"/>
                    </a:moveTo>
                    <a:lnTo>
                      <a:pt x="787" y="211"/>
                    </a:lnTo>
                    <a:lnTo>
                      <a:pt x="990" y="302"/>
                    </a:lnTo>
                    <a:lnTo>
                      <a:pt x="1020" y="353"/>
                    </a:lnTo>
                    <a:lnTo>
                      <a:pt x="1172" y="454"/>
                    </a:lnTo>
                    <a:lnTo>
                      <a:pt x="1325" y="453"/>
                    </a:lnTo>
                    <a:lnTo>
                      <a:pt x="1362" y="471"/>
                    </a:lnTo>
                    <a:lnTo>
                      <a:pt x="1332" y="505"/>
                    </a:lnTo>
                    <a:lnTo>
                      <a:pt x="1257" y="506"/>
                    </a:lnTo>
                    <a:lnTo>
                      <a:pt x="1261" y="554"/>
                    </a:lnTo>
                    <a:lnTo>
                      <a:pt x="1314" y="604"/>
                    </a:lnTo>
                    <a:lnTo>
                      <a:pt x="1310" y="645"/>
                    </a:lnTo>
                    <a:lnTo>
                      <a:pt x="1203" y="818"/>
                    </a:lnTo>
                    <a:lnTo>
                      <a:pt x="1174" y="833"/>
                    </a:lnTo>
                    <a:lnTo>
                      <a:pt x="1180" y="918"/>
                    </a:lnTo>
                    <a:lnTo>
                      <a:pt x="1113" y="943"/>
                    </a:lnTo>
                    <a:lnTo>
                      <a:pt x="1113" y="958"/>
                    </a:lnTo>
                    <a:lnTo>
                      <a:pt x="1043" y="954"/>
                    </a:lnTo>
                    <a:lnTo>
                      <a:pt x="1034" y="986"/>
                    </a:lnTo>
                    <a:lnTo>
                      <a:pt x="971" y="1054"/>
                    </a:lnTo>
                    <a:lnTo>
                      <a:pt x="943" y="1059"/>
                    </a:lnTo>
                    <a:lnTo>
                      <a:pt x="860" y="1233"/>
                    </a:lnTo>
                    <a:lnTo>
                      <a:pt x="808" y="1226"/>
                    </a:lnTo>
                    <a:lnTo>
                      <a:pt x="712" y="1336"/>
                    </a:lnTo>
                    <a:lnTo>
                      <a:pt x="663" y="1346"/>
                    </a:lnTo>
                    <a:lnTo>
                      <a:pt x="649" y="1328"/>
                    </a:lnTo>
                    <a:lnTo>
                      <a:pt x="607" y="1339"/>
                    </a:lnTo>
                    <a:lnTo>
                      <a:pt x="511" y="1427"/>
                    </a:lnTo>
                    <a:lnTo>
                      <a:pt x="412" y="1354"/>
                    </a:lnTo>
                    <a:lnTo>
                      <a:pt x="187" y="1277"/>
                    </a:lnTo>
                    <a:lnTo>
                      <a:pt x="125" y="1210"/>
                    </a:lnTo>
                    <a:lnTo>
                      <a:pt x="135" y="1178"/>
                    </a:lnTo>
                    <a:lnTo>
                      <a:pt x="113" y="1134"/>
                    </a:lnTo>
                    <a:lnTo>
                      <a:pt x="83" y="1127"/>
                    </a:lnTo>
                    <a:lnTo>
                      <a:pt x="66" y="1104"/>
                    </a:lnTo>
                    <a:lnTo>
                      <a:pt x="66" y="1063"/>
                    </a:lnTo>
                    <a:lnTo>
                      <a:pt x="0" y="945"/>
                    </a:lnTo>
                    <a:lnTo>
                      <a:pt x="74" y="857"/>
                    </a:lnTo>
                    <a:lnTo>
                      <a:pt x="69" y="752"/>
                    </a:lnTo>
                    <a:lnTo>
                      <a:pt x="133" y="728"/>
                    </a:lnTo>
                    <a:lnTo>
                      <a:pt x="151" y="590"/>
                    </a:lnTo>
                    <a:lnTo>
                      <a:pt x="125" y="535"/>
                    </a:lnTo>
                    <a:lnTo>
                      <a:pt x="203" y="439"/>
                    </a:lnTo>
                    <a:lnTo>
                      <a:pt x="250" y="439"/>
                    </a:lnTo>
                    <a:lnTo>
                      <a:pt x="271" y="406"/>
                    </a:lnTo>
                    <a:lnTo>
                      <a:pt x="353" y="439"/>
                    </a:lnTo>
                    <a:lnTo>
                      <a:pt x="393" y="439"/>
                    </a:lnTo>
                    <a:lnTo>
                      <a:pt x="540" y="127"/>
                    </a:lnTo>
                    <a:lnTo>
                      <a:pt x="622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78624" name="Freeform 96"/>
              <p:cNvSpPr>
                <a:spLocks noChangeAspect="1"/>
              </p:cNvSpPr>
              <p:nvPr/>
            </p:nvSpPr>
            <p:spPr bwMode="auto">
              <a:xfrm>
                <a:off x="4045" y="1328"/>
                <a:ext cx="292" cy="217"/>
              </a:xfrm>
              <a:custGeom>
                <a:avLst/>
                <a:gdLst>
                  <a:gd name="T0" fmla="*/ 718 w 1620"/>
                  <a:gd name="T1" fmla="*/ 14 h 1199"/>
                  <a:gd name="T2" fmla="*/ 911 w 1620"/>
                  <a:gd name="T3" fmla="*/ 37 h 1199"/>
                  <a:gd name="T4" fmla="*/ 927 w 1620"/>
                  <a:gd name="T5" fmla="*/ 59 h 1199"/>
                  <a:gd name="T6" fmla="*/ 1008 w 1620"/>
                  <a:gd name="T7" fmla="*/ 53 h 1199"/>
                  <a:gd name="T8" fmla="*/ 1011 w 1620"/>
                  <a:gd name="T9" fmla="*/ 37 h 1199"/>
                  <a:gd name="T10" fmla="*/ 1145 w 1620"/>
                  <a:gd name="T11" fmla="*/ 29 h 1199"/>
                  <a:gd name="T12" fmla="*/ 1428 w 1620"/>
                  <a:gd name="T13" fmla="*/ 0 h 1199"/>
                  <a:gd name="T14" fmla="*/ 1473 w 1620"/>
                  <a:gd name="T15" fmla="*/ 23 h 1199"/>
                  <a:gd name="T16" fmla="*/ 1555 w 1620"/>
                  <a:gd name="T17" fmla="*/ 82 h 1199"/>
                  <a:gd name="T18" fmla="*/ 1585 w 1620"/>
                  <a:gd name="T19" fmla="*/ 137 h 1199"/>
                  <a:gd name="T20" fmla="*/ 1565 w 1620"/>
                  <a:gd name="T21" fmla="*/ 272 h 1199"/>
                  <a:gd name="T22" fmla="*/ 1501 w 1620"/>
                  <a:gd name="T23" fmla="*/ 297 h 1199"/>
                  <a:gd name="T24" fmla="*/ 1505 w 1620"/>
                  <a:gd name="T25" fmla="*/ 403 h 1199"/>
                  <a:gd name="T26" fmla="*/ 1432 w 1620"/>
                  <a:gd name="T27" fmla="*/ 493 h 1199"/>
                  <a:gd name="T28" fmla="*/ 1497 w 1620"/>
                  <a:gd name="T29" fmla="*/ 604 h 1199"/>
                  <a:gd name="T30" fmla="*/ 1499 w 1620"/>
                  <a:gd name="T31" fmla="*/ 653 h 1199"/>
                  <a:gd name="T32" fmla="*/ 1517 w 1620"/>
                  <a:gd name="T33" fmla="*/ 679 h 1199"/>
                  <a:gd name="T34" fmla="*/ 1541 w 1620"/>
                  <a:gd name="T35" fmla="*/ 679 h 1199"/>
                  <a:gd name="T36" fmla="*/ 1567 w 1620"/>
                  <a:gd name="T37" fmla="*/ 723 h 1199"/>
                  <a:gd name="T38" fmla="*/ 1559 w 1620"/>
                  <a:gd name="T39" fmla="*/ 755 h 1199"/>
                  <a:gd name="T40" fmla="*/ 1620 w 1620"/>
                  <a:gd name="T41" fmla="*/ 823 h 1199"/>
                  <a:gd name="T42" fmla="*/ 1442 w 1620"/>
                  <a:gd name="T43" fmla="*/ 964 h 1199"/>
                  <a:gd name="T44" fmla="*/ 1334 w 1620"/>
                  <a:gd name="T45" fmla="*/ 1199 h 1199"/>
                  <a:gd name="T46" fmla="*/ 976 w 1620"/>
                  <a:gd name="T47" fmla="*/ 1176 h 1199"/>
                  <a:gd name="T48" fmla="*/ 752 w 1620"/>
                  <a:gd name="T49" fmla="*/ 1142 h 1199"/>
                  <a:gd name="T50" fmla="*/ 788 w 1620"/>
                  <a:gd name="T51" fmla="*/ 1060 h 1199"/>
                  <a:gd name="T52" fmla="*/ 786 w 1620"/>
                  <a:gd name="T53" fmla="*/ 1029 h 1199"/>
                  <a:gd name="T54" fmla="*/ 814 w 1620"/>
                  <a:gd name="T55" fmla="*/ 995 h 1199"/>
                  <a:gd name="T56" fmla="*/ 796 w 1620"/>
                  <a:gd name="T57" fmla="*/ 968 h 1199"/>
                  <a:gd name="T58" fmla="*/ 824 w 1620"/>
                  <a:gd name="T59" fmla="*/ 937 h 1199"/>
                  <a:gd name="T60" fmla="*/ 784 w 1620"/>
                  <a:gd name="T61" fmla="*/ 902 h 1199"/>
                  <a:gd name="T62" fmla="*/ 812 w 1620"/>
                  <a:gd name="T63" fmla="*/ 839 h 1199"/>
                  <a:gd name="T64" fmla="*/ 802 w 1620"/>
                  <a:gd name="T65" fmla="*/ 782 h 1199"/>
                  <a:gd name="T66" fmla="*/ 722 w 1620"/>
                  <a:gd name="T67" fmla="*/ 685 h 1199"/>
                  <a:gd name="T68" fmla="*/ 724 w 1620"/>
                  <a:gd name="T69" fmla="*/ 659 h 1199"/>
                  <a:gd name="T70" fmla="*/ 752 w 1620"/>
                  <a:gd name="T71" fmla="*/ 616 h 1199"/>
                  <a:gd name="T72" fmla="*/ 702 w 1620"/>
                  <a:gd name="T73" fmla="*/ 576 h 1199"/>
                  <a:gd name="T74" fmla="*/ 522 w 1620"/>
                  <a:gd name="T75" fmla="*/ 739 h 1199"/>
                  <a:gd name="T76" fmla="*/ 438 w 1620"/>
                  <a:gd name="T77" fmla="*/ 753 h 1199"/>
                  <a:gd name="T78" fmla="*/ 419 w 1620"/>
                  <a:gd name="T79" fmla="*/ 788 h 1199"/>
                  <a:gd name="T80" fmla="*/ 397 w 1620"/>
                  <a:gd name="T81" fmla="*/ 784 h 1199"/>
                  <a:gd name="T82" fmla="*/ 278 w 1620"/>
                  <a:gd name="T83" fmla="*/ 479 h 1199"/>
                  <a:gd name="T84" fmla="*/ 55 w 1620"/>
                  <a:gd name="T85" fmla="*/ 457 h 1199"/>
                  <a:gd name="T86" fmla="*/ 13 w 1620"/>
                  <a:gd name="T87" fmla="*/ 409 h 1199"/>
                  <a:gd name="T88" fmla="*/ 0 w 1620"/>
                  <a:gd name="T89" fmla="*/ 309 h 1199"/>
                  <a:gd name="T90" fmla="*/ 118 w 1620"/>
                  <a:gd name="T91" fmla="*/ 282 h 1199"/>
                  <a:gd name="T92" fmla="*/ 118 w 1620"/>
                  <a:gd name="T93" fmla="*/ 252 h 1199"/>
                  <a:gd name="T94" fmla="*/ 178 w 1620"/>
                  <a:gd name="T95" fmla="*/ 252 h 1199"/>
                  <a:gd name="T96" fmla="*/ 186 w 1620"/>
                  <a:gd name="T97" fmla="*/ 264 h 1199"/>
                  <a:gd name="T98" fmla="*/ 219 w 1620"/>
                  <a:gd name="T99" fmla="*/ 264 h 1199"/>
                  <a:gd name="T100" fmla="*/ 231 w 1620"/>
                  <a:gd name="T101" fmla="*/ 219 h 1199"/>
                  <a:gd name="T102" fmla="*/ 280 w 1620"/>
                  <a:gd name="T103" fmla="*/ 149 h 1199"/>
                  <a:gd name="T104" fmla="*/ 321 w 1620"/>
                  <a:gd name="T105" fmla="*/ 180 h 1199"/>
                  <a:gd name="T106" fmla="*/ 358 w 1620"/>
                  <a:gd name="T107" fmla="*/ 143 h 1199"/>
                  <a:gd name="T108" fmla="*/ 387 w 1620"/>
                  <a:gd name="T109" fmla="*/ 139 h 1199"/>
                  <a:gd name="T110" fmla="*/ 450 w 1620"/>
                  <a:gd name="T111" fmla="*/ 172 h 1199"/>
                  <a:gd name="T112" fmla="*/ 528 w 1620"/>
                  <a:gd name="T113" fmla="*/ 147 h 1199"/>
                  <a:gd name="T114" fmla="*/ 718 w 1620"/>
                  <a:gd name="T115" fmla="*/ 14 h 1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620" h="1199">
                    <a:moveTo>
                      <a:pt x="718" y="14"/>
                    </a:moveTo>
                    <a:lnTo>
                      <a:pt x="911" y="37"/>
                    </a:lnTo>
                    <a:lnTo>
                      <a:pt x="927" y="59"/>
                    </a:lnTo>
                    <a:lnTo>
                      <a:pt x="1008" y="53"/>
                    </a:lnTo>
                    <a:lnTo>
                      <a:pt x="1011" y="37"/>
                    </a:lnTo>
                    <a:lnTo>
                      <a:pt x="1145" y="29"/>
                    </a:lnTo>
                    <a:lnTo>
                      <a:pt x="1428" y="0"/>
                    </a:lnTo>
                    <a:lnTo>
                      <a:pt x="1473" y="23"/>
                    </a:lnTo>
                    <a:lnTo>
                      <a:pt x="1555" y="82"/>
                    </a:lnTo>
                    <a:lnTo>
                      <a:pt x="1585" y="137"/>
                    </a:lnTo>
                    <a:lnTo>
                      <a:pt x="1565" y="272"/>
                    </a:lnTo>
                    <a:lnTo>
                      <a:pt x="1501" y="297"/>
                    </a:lnTo>
                    <a:lnTo>
                      <a:pt x="1505" y="403"/>
                    </a:lnTo>
                    <a:lnTo>
                      <a:pt x="1432" y="493"/>
                    </a:lnTo>
                    <a:lnTo>
                      <a:pt x="1497" y="604"/>
                    </a:lnTo>
                    <a:lnTo>
                      <a:pt x="1499" y="653"/>
                    </a:lnTo>
                    <a:lnTo>
                      <a:pt x="1517" y="679"/>
                    </a:lnTo>
                    <a:lnTo>
                      <a:pt x="1541" y="679"/>
                    </a:lnTo>
                    <a:lnTo>
                      <a:pt x="1567" y="723"/>
                    </a:lnTo>
                    <a:lnTo>
                      <a:pt x="1559" y="755"/>
                    </a:lnTo>
                    <a:lnTo>
                      <a:pt x="1620" y="823"/>
                    </a:lnTo>
                    <a:lnTo>
                      <a:pt x="1442" y="964"/>
                    </a:lnTo>
                    <a:lnTo>
                      <a:pt x="1334" y="1199"/>
                    </a:lnTo>
                    <a:lnTo>
                      <a:pt x="976" y="1176"/>
                    </a:lnTo>
                    <a:lnTo>
                      <a:pt x="752" y="1142"/>
                    </a:lnTo>
                    <a:lnTo>
                      <a:pt x="788" y="1060"/>
                    </a:lnTo>
                    <a:lnTo>
                      <a:pt x="786" y="1029"/>
                    </a:lnTo>
                    <a:lnTo>
                      <a:pt x="814" y="995"/>
                    </a:lnTo>
                    <a:lnTo>
                      <a:pt x="796" y="968"/>
                    </a:lnTo>
                    <a:lnTo>
                      <a:pt x="824" y="937"/>
                    </a:lnTo>
                    <a:lnTo>
                      <a:pt x="784" y="902"/>
                    </a:lnTo>
                    <a:lnTo>
                      <a:pt x="812" y="839"/>
                    </a:lnTo>
                    <a:lnTo>
                      <a:pt x="802" y="782"/>
                    </a:lnTo>
                    <a:lnTo>
                      <a:pt x="722" y="685"/>
                    </a:lnTo>
                    <a:lnTo>
                      <a:pt x="724" y="659"/>
                    </a:lnTo>
                    <a:lnTo>
                      <a:pt x="752" y="616"/>
                    </a:lnTo>
                    <a:lnTo>
                      <a:pt x="702" y="576"/>
                    </a:lnTo>
                    <a:lnTo>
                      <a:pt x="522" y="739"/>
                    </a:lnTo>
                    <a:lnTo>
                      <a:pt x="438" y="753"/>
                    </a:lnTo>
                    <a:lnTo>
                      <a:pt x="419" y="788"/>
                    </a:lnTo>
                    <a:lnTo>
                      <a:pt x="397" y="784"/>
                    </a:lnTo>
                    <a:lnTo>
                      <a:pt x="278" y="479"/>
                    </a:lnTo>
                    <a:lnTo>
                      <a:pt x="55" y="457"/>
                    </a:lnTo>
                    <a:lnTo>
                      <a:pt x="13" y="409"/>
                    </a:lnTo>
                    <a:lnTo>
                      <a:pt x="0" y="309"/>
                    </a:lnTo>
                    <a:lnTo>
                      <a:pt x="118" y="282"/>
                    </a:lnTo>
                    <a:lnTo>
                      <a:pt x="118" y="252"/>
                    </a:lnTo>
                    <a:lnTo>
                      <a:pt x="178" y="252"/>
                    </a:lnTo>
                    <a:lnTo>
                      <a:pt x="186" y="264"/>
                    </a:lnTo>
                    <a:lnTo>
                      <a:pt x="219" y="264"/>
                    </a:lnTo>
                    <a:lnTo>
                      <a:pt x="231" y="219"/>
                    </a:lnTo>
                    <a:lnTo>
                      <a:pt x="280" y="149"/>
                    </a:lnTo>
                    <a:lnTo>
                      <a:pt x="321" y="180"/>
                    </a:lnTo>
                    <a:lnTo>
                      <a:pt x="358" y="143"/>
                    </a:lnTo>
                    <a:lnTo>
                      <a:pt x="387" y="139"/>
                    </a:lnTo>
                    <a:lnTo>
                      <a:pt x="450" y="172"/>
                    </a:lnTo>
                    <a:lnTo>
                      <a:pt x="528" y="147"/>
                    </a:lnTo>
                    <a:lnTo>
                      <a:pt x="718" y="14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78625" name="Freeform 97"/>
              <p:cNvSpPr>
                <a:spLocks noChangeAspect="1"/>
              </p:cNvSpPr>
              <p:nvPr/>
            </p:nvSpPr>
            <p:spPr bwMode="auto">
              <a:xfrm>
                <a:off x="3995" y="1264"/>
                <a:ext cx="145" cy="120"/>
              </a:xfrm>
              <a:custGeom>
                <a:avLst/>
                <a:gdLst>
                  <a:gd name="T0" fmla="*/ 469 w 801"/>
                  <a:gd name="T1" fmla="*/ 0 h 665"/>
                  <a:gd name="T2" fmla="*/ 639 w 801"/>
                  <a:gd name="T3" fmla="*/ 4 h 665"/>
                  <a:gd name="T4" fmla="*/ 682 w 801"/>
                  <a:gd name="T5" fmla="*/ 136 h 665"/>
                  <a:gd name="T6" fmla="*/ 696 w 801"/>
                  <a:gd name="T7" fmla="*/ 287 h 665"/>
                  <a:gd name="T8" fmla="*/ 784 w 801"/>
                  <a:gd name="T9" fmla="*/ 318 h 665"/>
                  <a:gd name="T10" fmla="*/ 801 w 801"/>
                  <a:gd name="T11" fmla="*/ 503 h 665"/>
                  <a:gd name="T12" fmla="*/ 720 w 801"/>
                  <a:gd name="T13" fmla="*/ 529 h 665"/>
                  <a:gd name="T14" fmla="*/ 662 w 801"/>
                  <a:gd name="T15" fmla="*/ 496 h 665"/>
                  <a:gd name="T16" fmla="*/ 631 w 801"/>
                  <a:gd name="T17" fmla="*/ 500 h 665"/>
                  <a:gd name="T18" fmla="*/ 595 w 801"/>
                  <a:gd name="T19" fmla="*/ 538 h 665"/>
                  <a:gd name="T20" fmla="*/ 552 w 801"/>
                  <a:gd name="T21" fmla="*/ 506 h 665"/>
                  <a:gd name="T22" fmla="*/ 503 w 801"/>
                  <a:gd name="T23" fmla="*/ 574 h 665"/>
                  <a:gd name="T24" fmla="*/ 489 w 801"/>
                  <a:gd name="T25" fmla="*/ 622 h 665"/>
                  <a:gd name="T26" fmla="*/ 459 w 801"/>
                  <a:gd name="T27" fmla="*/ 622 h 665"/>
                  <a:gd name="T28" fmla="*/ 447 w 801"/>
                  <a:gd name="T29" fmla="*/ 609 h 665"/>
                  <a:gd name="T30" fmla="*/ 391 w 801"/>
                  <a:gd name="T31" fmla="*/ 610 h 665"/>
                  <a:gd name="T32" fmla="*/ 390 w 801"/>
                  <a:gd name="T33" fmla="*/ 639 h 665"/>
                  <a:gd name="T34" fmla="*/ 272 w 801"/>
                  <a:gd name="T35" fmla="*/ 665 h 665"/>
                  <a:gd name="T36" fmla="*/ 262 w 801"/>
                  <a:gd name="T37" fmla="*/ 564 h 665"/>
                  <a:gd name="T38" fmla="*/ 12 w 801"/>
                  <a:gd name="T39" fmla="*/ 409 h 665"/>
                  <a:gd name="T40" fmla="*/ 0 w 801"/>
                  <a:gd name="T41" fmla="*/ 298 h 665"/>
                  <a:gd name="T42" fmla="*/ 300 w 801"/>
                  <a:gd name="T43" fmla="*/ 154 h 665"/>
                  <a:gd name="T44" fmla="*/ 332 w 801"/>
                  <a:gd name="T45" fmla="*/ 166 h 665"/>
                  <a:gd name="T46" fmla="*/ 383 w 801"/>
                  <a:gd name="T47" fmla="*/ 138 h 665"/>
                  <a:gd name="T48" fmla="*/ 469 w 801"/>
                  <a:gd name="T49" fmla="*/ 0 h 6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01" h="665">
                    <a:moveTo>
                      <a:pt x="469" y="0"/>
                    </a:moveTo>
                    <a:lnTo>
                      <a:pt x="639" y="4"/>
                    </a:lnTo>
                    <a:lnTo>
                      <a:pt x="682" y="136"/>
                    </a:lnTo>
                    <a:lnTo>
                      <a:pt x="696" y="287"/>
                    </a:lnTo>
                    <a:lnTo>
                      <a:pt x="784" y="318"/>
                    </a:lnTo>
                    <a:lnTo>
                      <a:pt x="801" y="503"/>
                    </a:lnTo>
                    <a:lnTo>
                      <a:pt x="720" y="529"/>
                    </a:lnTo>
                    <a:lnTo>
                      <a:pt x="662" y="496"/>
                    </a:lnTo>
                    <a:lnTo>
                      <a:pt x="631" y="500"/>
                    </a:lnTo>
                    <a:lnTo>
                      <a:pt x="595" y="538"/>
                    </a:lnTo>
                    <a:lnTo>
                      <a:pt x="552" y="506"/>
                    </a:lnTo>
                    <a:lnTo>
                      <a:pt x="503" y="574"/>
                    </a:lnTo>
                    <a:lnTo>
                      <a:pt x="489" y="622"/>
                    </a:lnTo>
                    <a:lnTo>
                      <a:pt x="459" y="622"/>
                    </a:lnTo>
                    <a:lnTo>
                      <a:pt x="447" y="609"/>
                    </a:lnTo>
                    <a:lnTo>
                      <a:pt x="391" y="610"/>
                    </a:lnTo>
                    <a:lnTo>
                      <a:pt x="390" y="639"/>
                    </a:lnTo>
                    <a:lnTo>
                      <a:pt x="272" y="665"/>
                    </a:lnTo>
                    <a:lnTo>
                      <a:pt x="262" y="564"/>
                    </a:lnTo>
                    <a:lnTo>
                      <a:pt x="12" y="409"/>
                    </a:lnTo>
                    <a:lnTo>
                      <a:pt x="0" y="298"/>
                    </a:lnTo>
                    <a:lnTo>
                      <a:pt x="300" y="154"/>
                    </a:lnTo>
                    <a:lnTo>
                      <a:pt x="332" y="166"/>
                    </a:lnTo>
                    <a:lnTo>
                      <a:pt x="383" y="138"/>
                    </a:lnTo>
                    <a:lnTo>
                      <a:pt x="469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78626" name="Freeform 98"/>
              <p:cNvSpPr>
                <a:spLocks noChangeAspect="1"/>
              </p:cNvSpPr>
              <p:nvPr/>
            </p:nvSpPr>
            <p:spPr bwMode="auto">
              <a:xfrm>
                <a:off x="3983" y="1492"/>
                <a:ext cx="117" cy="81"/>
              </a:xfrm>
              <a:custGeom>
                <a:avLst/>
                <a:gdLst>
                  <a:gd name="T0" fmla="*/ 133 w 646"/>
                  <a:gd name="T1" fmla="*/ 95 h 449"/>
                  <a:gd name="T2" fmla="*/ 250 w 646"/>
                  <a:gd name="T3" fmla="*/ 110 h 449"/>
                  <a:gd name="T4" fmla="*/ 305 w 646"/>
                  <a:gd name="T5" fmla="*/ 0 h 449"/>
                  <a:gd name="T6" fmla="*/ 646 w 646"/>
                  <a:gd name="T7" fmla="*/ 373 h 449"/>
                  <a:gd name="T8" fmla="*/ 561 w 646"/>
                  <a:gd name="T9" fmla="*/ 380 h 449"/>
                  <a:gd name="T10" fmla="*/ 580 w 646"/>
                  <a:gd name="T11" fmla="*/ 410 h 449"/>
                  <a:gd name="T12" fmla="*/ 547 w 646"/>
                  <a:gd name="T13" fmla="*/ 438 h 449"/>
                  <a:gd name="T14" fmla="*/ 509 w 646"/>
                  <a:gd name="T15" fmla="*/ 438 h 449"/>
                  <a:gd name="T16" fmla="*/ 419 w 646"/>
                  <a:gd name="T17" fmla="*/ 409 h 449"/>
                  <a:gd name="T18" fmla="*/ 48 w 646"/>
                  <a:gd name="T19" fmla="*/ 449 h 449"/>
                  <a:gd name="T20" fmla="*/ 0 w 646"/>
                  <a:gd name="T21" fmla="*/ 365 h 449"/>
                  <a:gd name="T22" fmla="*/ 74 w 646"/>
                  <a:gd name="T23" fmla="*/ 143 h 449"/>
                  <a:gd name="T24" fmla="*/ 98 w 646"/>
                  <a:gd name="T25" fmla="*/ 113 h 449"/>
                  <a:gd name="T26" fmla="*/ 133 w 646"/>
                  <a:gd name="T27" fmla="*/ 95 h 4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46" h="449">
                    <a:moveTo>
                      <a:pt x="133" y="95"/>
                    </a:moveTo>
                    <a:lnTo>
                      <a:pt x="250" y="110"/>
                    </a:lnTo>
                    <a:lnTo>
                      <a:pt x="305" y="0"/>
                    </a:lnTo>
                    <a:lnTo>
                      <a:pt x="646" y="373"/>
                    </a:lnTo>
                    <a:lnTo>
                      <a:pt x="561" y="380"/>
                    </a:lnTo>
                    <a:lnTo>
                      <a:pt x="580" y="410"/>
                    </a:lnTo>
                    <a:lnTo>
                      <a:pt x="547" y="438"/>
                    </a:lnTo>
                    <a:lnTo>
                      <a:pt x="509" y="438"/>
                    </a:lnTo>
                    <a:lnTo>
                      <a:pt x="419" y="409"/>
                    </a:lnTo>
                    <a:lnTo>
                      <a:pt x="48" y="449"/>
                    </a:lnTo>
                    <a:lnTo>
                      <a:pt x="0" y="365"/>
                    </a:lnTo>
                    <a:lnTo>
                      <a:pt x="74" y="143"/>
                    </a:lnTo>
                    <a:lnTo>
                      <a:pt x="98" y="113"/>
                    </a:lnTo>
                    <a:lnTo>
                      <a:pt x="133" y="9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78627" name="Freeform 99"/>
              <p:cNvSpPr>
                <a:spLocks noChangeAspect="1"/>
              </p:cNvSpPr>
              <p:nvPr/>
            </p:nvSpPr>
            <p:spPr bwMode="auto">
              <a:xfrm>
                <a:off x="3875" y="1363"/>
                <a:ext cx="170" cy="203"/>
              </a:xfrm>
              <a:custGeom>
                <a:avLst/>
                <a:gdLst>
                  <a:gd name="T0" fmla="*/ 0 w 944"/>
                  <a:gd name="T1" fmla="*/ 379 h 1124"/>
                  <a:gd name="T2" fmla="*/ 68 w 944"/>
                  <a:gd name="T3" fmla="*/ 314 h 1124"/>
                  <a:gd name="T4" fmla="*/ 94 w 944"/>
                  <a:gd name="T5" fmla="*/ 270 h 1124"/>
                  <a:gd name="T6" fmla="*/ 150 w 944"/>
                  <a:gd name="T7" fmla="*/ 270 h 1124"/>
                  <a:gd name="T8" fmla="*/ 187 w 944"/>
                  <a:gd name="T9" fmla="*/ 239 h 1124"/>
                  <a:gd name="T10" fmla="*/ 247 w 944"/>
                  <a:gd name="T11" fmla="*/ 234 h 1124"/>
                  <a:gd name="T12" fmla="*/ 271 w 944"/>
                  <a:gd name="T13" fmla="*/ 258 h 1124"/>
                  <a:gd name="T14" fmla="*/ 306 w 944"/>
                  <a:gd name="T15" fmla="*/ 260 h 1124"/>
                  <a:gd name="T16" fmla="*/ 319 w 944"/>
                  <a:gd name="T17" fmla="*/ 238 h 1124"/>
                  <a:gd name="T18" fmla="*/ 398 w 944"/>
                  <a:gd name="T19" fmla="*/ 245 h 1124"/>
                  <a:gd name="T20" fmla="*/ 409 w 944"/>
                  <a:gd name="T21" fmla="*/ 255 h 1124"/>
                  <a:gd name="T22" fmla="*/ 647 w 944"/>
                  <a:gd name="T23" fmla="*/ 66 h 1124"/>
                  <a:gd name="T24" fmla="*/ 660 w 944"/>
                  <a:gd name="T25" fmla="*/ 0 h 1124"/>
                  <a:gd name="T26" fmla="*/ 743 w 944"/>
                  <a:gd name="T27" fmla="*/ 30 h 1124"/>
                  <a:gd name="T28" fmla="*/ 744 w 944"/>
                  <a:gd name="T29" fmla="*/ 211 h 1124"/>
                  <a:gd name="T30" fmla="*/ 780 w 944"/>
                  <a:gd name="T31" fmla="*/ 221 h 1124"/>
                  <a:gd name="T32" fmla="*/ 798 w 944"/>
                  <a:gd name="T33" fmla="*/ 341 h 1124"/>
                  <a:gd name="T34" fmla="*/ 887 w 944"/>
                  <a:gd name="T35" fmla="*/ 351 h 1124"/>
                  <a:gd name="T36" fmla="*/ 944 w 944"/>
                  <a:gd name="T37" fmla="*/ 341 h 1124"/>
                  <a:gd name="T38" fmla="*/ 696 w 944"/>
                  <a:gd name="T39" fmla="*/ 606 h 1124"/>
                  <a:gd name="T40" fmla="*/ 723 w 944"/>
                  <a:gd name="T41" fmla="*/ 664 h 1124"/>
                  <a:gd name="T42" fmla="*/ 711 w 944"/>
                  <a:gd name="T43" fmla="*/ 706 h 1124"/>
                  <a:gd name="T44" fmla="*/ 734 w 944"/>
                  <a:gd name="T45" fmla="*/ 806 h 1124"/>
                  <a:gd name="T46" fmla="*/ 699 w 944"/>
                  <a:gd name="T47" fmla="*/ 825 h 1124"/>
                  <a:gd name="T48" fmla="*/ 675 w 944"/>
                  <a:gd name="T49" fmla="*/ 855 h 1124"/>
                  <a:gd name="T50" fmla="*/ 598 w 944"/>
                  <a:gd name="T51" fmla="*/ 1080 h 1124"/>
                  <a:gd name="T52" fmla="*/ 542 w 944"/>
                  <a:gd name="T53" fmla="*/ 1124 h 1124"/>
                  <a:gd name="T54" fmla="*/ 520 w 944"/>
                  <a:gd name="T55" fmla="*/ 1124 h 1124"/>
                  <a:gd name="T56" fmla="*/ 465 w 944"/>
                  <a:gd name="T57" fmla="*/ 1085 h 1124"/>
                  <a:gd name="T58" fmla="*/ 448 w 944"/>
                  <a:gd name="T59" fmla="*/ 1104 h 1124"/>
                  <a:gd name="T60" fmla="*/ 398 w 944"/>
                  <a:gd name="T61" fmla="*/ 1104 h 1124"/>
                  <a:gd name="T62" fmla="*/ 290 w 944"/>
                  <a:gd name="T63" fmla="*/ 1021 h 1124"/>
                  <a:gd name="T64" fmla="*/ 153 w 944"/>
                  <a:gd name="T65" fmla="*/ 1024 h 1124"/>
                  <a:gd name="T66" fmla="*/ 75 w 944"/>
                  <a:gd name="T67" fmla="*/ 863 h 1124"/>
                  <a:gd name="T68" fmla="*/ 32 w 944"/>
                  <a:gd name="T69" fmla="*/ 859 h 1124"/>
                  <a:gd name="T70" fmla="*/ 30 w 944"/>
                  <a:gd name="T71" fmla="*/ 830 h 1124"/>
                  <a:gd name="T72" fmla="*/ 48 w 944"/>
                  <a:gd name="T73" fmla="*/ 813 h 1124"/>
                  <a:gd name="T74" fmla="*/ 38 w 944"/>
                  <a:gd name="T75" fmla="*/ 735 h 1124"/>
                  <a:gd name="T76" fmla="*/ 0 w 944"/>
                  <a:gd name="T77" fmla="*/ 708 h 1124"/>
                  <a:gd name="T78" fmla="*/ 0 w 944"/>
                  <a:gd name="T79" fmla="*/ 667 h 1124"/>
                  <a:gd name="T80" fmla="*/ 35 w 944"/>
                  <a:gd name="T81" fmla="*/ 633 h 1124"/>
                  <a:gd name="T82" fmla="*/ 0 w 944"/>
                  <a:gd name="T83" fmla="*/ 379 h 1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944" h="1124">
                    <a:moveTo>
                      <a:pt x="0" y="379"/>
                    </a:moveTo>
                    <a:lnTo>
                      <a:pt x="68" y="314"/>
                    </a:lnTo>
                    <a:lnTo>
                      <a:pt x="94" y="270"/>
                    </a:lnTo>
                    <a:lnTo>
                      <a:pt x="150" y="270"/>
                    </a:lnTo>
                    <a:lnTo>
                      <a:pt x="187" y="239"/>
                    </a:lnTo>
                    <a:lnTo>
                      <a:pt x="247" y="234"/>
                    </a:lnTo>
                    <a:lnTo>
                      <a:pt x="271" y="258"/>
                    </a:lnTo>
                    <a:lnTo>
                      <a:pt x="306" y="260"/>
                    </a:lnTo>
                    <a:lnTo>
                      <a:pt x="319" y="238"/>
                    </a:lnTo>
                    <a:lnTo>
                      <a:pt x="398" y="245"/>
                    </a:lnTo>
                    <a:lnTo>
                      <a:pt x="409" y="255"/>
                    </a:lnTo>
                    <a:lnTo>
                      <a:pt x="647" y="66"/>
                    </a:lnTo>
                    <a:lnTo>
                      <a:pt x="660" y="0"/>
                    </a:lnTo>
                    <a:lnTo>
                      <a:pt x="743" y="30"/>
                    </a:lnTo>
                    <a:lnTo>
                      <a:pt x="744" y="211"/>
                    </a:lnTo>
                    <a:lnTo>
                      <a:pt x="780" y="221"/>
                    </a:lnTo>
                    <a:lnTo>
                      <a:pt x="798" y="341"/>
                    </a:lnTo>
                    <a:lnTo>
                      <a:pt x="887" y="351"/>
                    </a:lnTo>
                    <a:lnTo>
                      <a:pt x="944" y="341"/>
                    </a:lnTo>
                    <a:lnTo>
                      <a:pt x="696" y="606"/>
                    </a:lnTo>
                    <a:lnTo>
                      <a:pt x="723" y="664"/>
                    </a:lnTo>
                    <a:lnTo>
                      <a:pt x="711" y="706"/>
                    </a:lnTo>
                    <a:lnTo>
                      <a:pt x="734" y="806"/>
                    </a:lnTo>
                    <a:lnTo>
                      <a:pt x="699" y="825"/>
                    </a:lnTo>
                    <a:lnTo>
                      <a:pt x="675" y="855"/>
                    </a:lnTo>
                    <a:lnTo>
                      <a:pt x="598" y="1080"/>
                    </a:lnTo>
                    <a:lnTo>
                      <a:pt x="542" y="1124"/>
                    </a:lnTo>
                    <a:lnTo>
                      <a:pt x="520" y="1124"/>
                    </a:lnTo>
                    <a:lnTo>
                      <a:pt x="465" y="1085"/>
                    </a:lnTo>
                    <a:lnTo>
                      <a:pt x="448" y="1104"/>
                    </a:lnTo>
                    <a:lnTo>
                      <a:pt x="398" y="1104"/>
                    </a:lnTo>
                    <a:lnTo>
                      <a:pt x="290" y="1021"/>
                    </a:lnTo>
                    <a:lnTo>
                      <a:pt x="153" y="1024"/>
                    </a:lnTo>
                    <a:lnTo>
                      <a:pt x="75" y="863"/>
                    </a:lnTo>
                    <a:lnTo>
                      <a:pt x="32" y="859"/>
                    </a:lnTo>
                    <a:lnTo>
                      <a:pt x="30" y="830"/>
                    </a:lnTo>
                    <a:lnTo>
                      <a:pt x="48" y="813"/>
                    </a:lnTo>
                    <a:lnTo>
                      <a:pt x="38" y="735"/>
                    </a:lnTo>
                    <a:lnTo>
                      <a:pt x="0" y="708"/>
                    </a:lnTo>
                    <a:lnTo>
                      <a:pt x="0" y="667"/>
                    </a:lnTo>
                    <a:lnTo>
                      <a:pt x="35" y="633"/>
                    </a:lnTo>
                    <a:lnTo>
                      <a:pt x="0" y="379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78628" name="Group 100"/>
          <p:cNvGrpSpPr>
            <a:grpSpLocks/>
          </p:cNvGrpSpPr>
          <p:nvPr/>
        </p:nvGrpSpPr>
        <p:grpSpPr bwMode="auto">
          <a:xfrm>
            <a:off x="6948488" y="1557338"/>
            <a:ext cx="2016125" cy="585787"/>
            <a:chOff x="4377" y="981"/>
            <a:chExt cx="1270" cy="369"/>
          </a:xfrm>
        </p:grpSpPr>
        <p:sp>
          <p:nvSpPr>
            <p:cNvPr id="278629" name="Text Box 101"/>
            <p:cNvSpPr txBox="1">
              <a:spLocks noChangeArrowheads="1"/>
            </p:cNvSpPr>
            <p:nvPr/>
          </p:nvSpPr>
          <p:spPr bwMode="auto">
            <a:xfrm>
              <a:off x="4377" y="981"/>
              <a:ext cx="505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Pecém</a:t>
              </a:r>
            </a:p>
          </p:txBody>
        </p:sp>
        <p:pic>
          <p:nvPicPr>
            <p:cNvPr id="278630" name="Picture 102" descr="Imagem3"/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66" y="1137"/>
              <a:ext cx="162" cy="10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78631" name="Text Box 103"/>
            <p:cNvSpPr txBox="1">
              <a:spLocks noChangeArrowheads="1"/>
            </p:cNvSpPr>
            <p:nvPr/>
          </p:nvSpPr>
          <p:spPr bwMode="auto">
            <a:xfrm>
              <a:off x="4794" y="1215"/>
              <a:ext cx="85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Mucuripe</a:t>
              </a:r>
            </a:p>
          </p:txBody>
        </p:sp>
        <p:pic>
          <p:nvPicPr>
            <p:cNvPr id="278632" name="Picture 104" descr="Imagem3"/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94" y="1243"/>
              <a:ext cx="156" cy="10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278633" name="Group 105"/>
          <p:cNvGrpSpPr>
            <a:grpSpLocks/>
          </p:cNvGrpSpPr>
          <p:nvPr/>
        </p:nvGrpSpPr>
        <p:grpSpPr bwMode="auto">
          <a:xfrm>
            <a:off x="0" y="1196975"/>
            <a:ext cx="3779838" cy="304800"/>
            <a:chOff x="0" y="754"/>
            <a:chExt cx="2381" cy="192"/>
          </a:xfrm>
        </p:grpSpPr>
        <p:sp>
          <p:nvSpPr>
            <p:cNvPr id="278634" name="Text Box 106"/>
            <p:cNvSpPr txBox="1">
              <a:spLocks noChangeArrowheads="1"/>
            </p:cNvSpPr>
            <p:nvPr/>
          </p:nvSpPr>
          <p:spPr bwMode="auto">
            <a:xfrm>
              <a:off x="178" y="754"/>
              <a:ext cx="2203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400">
                  <a:solidFill>
                    <a:srgbClr val="066168"/>
                  </a:solidFill>
                  <a:latin typeface="Verdana" pitchFamily="34" charset="0"/>
                </a:rPr>
                <a:t>PRODUÇÃO DE TILÁPIA (2011)</a:t>
              </a:r>
            </a:p>
          </p:txBody>
        </p:sp>
        <p:sp>
          <p:nvSpPr>
            <p:cNvPr id="278635" name="Rectangle 107"/>
            <p:cNvSpPr>
              <a:spLocks noChangeArrowheads="1"/>
            </p:cNvSpPr>
            <p:nvPr/>
          </p:nvSpPr>
          <p:spPr bwMode="auto">
            <a:xfrm>
              <a:off x="0" y="771"/>
              <a:ext cx="158" cy="136"/>
            </a:xfrm>
            <a:prstGeom prst="rect">
              <a:avLst/>
            </a:prstGeom>
            <a:solidFill>
              <a:srgbClr val="07767E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sp>
        <p:nvSpPr>
          <p:cNvPr id="278637" name="Rectangle 109"/>
          <p:cNvSpPr>
            <a:spLocks noChangeArrowheads="1"/>
          </p:cNvSpPr>
          <p:nvPr/>
        </p:nvSpPr>
        <p:spPr bwMode="auto">
          <a:xfrm>
            <a:off x="0" y="1519238"/>
            <a:ext cx="2916238" cy="39687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pt-BR" sz="1400">
              <a:solidFill>
                <a:schemeClr val="bg1"/>
              </a:solidFill>
              <a:latin typeface="Verdana" pitchFamily="34" charset="0"/>
            </a:endParaRPr>
          </a:p>
        </p:txBody>
      </p:sp>
      <p:sp>
        <p:nvSpPr>
          <p:cNvPr id="278638" name="Text Box 110"/>
          <p:cNvSpPr txBox="1">
            <a:spLocks noChangeArrowheads="1"/>
          </p:cNvSpPr>
          <p:nvPr/>
        </p:nvSpPr>
        <p:spPr bwMode="auto">
          <a:xfrm>
            <a:off x="593725" y="1565275"/>
            <a:ext cx="17272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pt-BR" sz="1400" dirty="0" smtClean="0">
                <a:solidFill>
                  <a:schemeClr val="bg1"/>
                </a:solidFill>
                <a:latin typeface="Verdana" pitchFamily="34" charset="0"/>
              </a:rPr>
              <a:t>Polo </a:t>
            </a:r>
            <a:r>
              <a:rPr lang="pt-BR" sz="1400" dirty="0" err="1">
                <a:solidFill>
                  <a:schemeClr val="bg1"/>
                </a:solidFill>
                <a:latin typeface="Verdana" pitchFamily="34" charset="0"/>
              </a:rPr>
              <a:t>Castanhão</a:t>
            </a:r>
            <a:endParaRPr lang="pt-BR" sz="1400" dirty="0">
              <a:solidFill>
                <a:schemeClr val="bg1"/>
              </a:solidFill>
              <a:latin typeface="Verdana" pitchFamily="34" charset="0"/>
            </a:endParaRP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5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00"/>
                                        <p:tgtEl>
                                          <p:spTgt spid="2785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2785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5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2785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5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2785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5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2785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1" dur="indefinite"/>
                                        <p:tgtEl>
                                          <p:spTgt spid="27859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22" dur="indefinite"/>
                                        <p:tgtEl>
                                          <p:spTgt spid="2785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4" dur="indefinite"/>
                                        <p:tgtEl>
                                          <p:spTgt spid="27860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25" dur="indefinite"/>
                                        <p:tgtEl>
                                          <p:spTgt spid="2786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7" dur="indefinite"/>
                                        <p:tgtEl>
                                          <p:spTgt spid="27855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28" dur="indefinite"/>
                                        <p:tgtEl>
                                          <p:spTgt spid="2785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0" dur="indefinite"/>
                                        <p:tgtEl>
                                          <p:spTgt spid="27857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31" dur="indefinite"/>
                                        <p:tgtEl>
                                          <p:spTgt spid="2785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3" dur="indefinite"/>
                                        <p:tgtEl>
                                          <p:spTgt spid="27856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34" dur="indefinite"/>
                                        <p:tgtEl>
                                          <p:spTgt spid="2785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6" dur="indefinite"/>
                                        <p:tgtEl>
                                          <p:spTgt spid="27861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37" dur="indefinite"/>
                                        <p:tgtEl>
                                          <p:spTgt spid="2786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9" dur="800" fill="hold"/>
                                        <p:tgtEl>
                                          <p:spTgt spid="278608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40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6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300"/>
                                        <p:tgtEl>
                                          <p:spTgt spid="2786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6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300"/>
                                        <p:tgtEl>
                                          <p:spTgt spid="2786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8542" grpId="0"/>
      <p:bldP spid="278544" grpId="0" animBg="1"/>
      <p:bldP spid="278545" grpId="0" animBg="1"/>
      <p:bldP spid="278607" grpId="0" animBg="1"/>
      <p:bldP spid="278637" grpId="0" animBg="1"/>
      <p:bldP spid="278638" grpId="0"/>
    </p:bld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0578" name="Group 2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280579" name="Rectangle 3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80580" name="Rectangle 4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280581" name="Group 5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280582" name="Freeform 6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80583" name="Freeform 7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80584" name="Freeform 8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280585" name="Freeform 9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80586" name="Freeform 10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280587" name="Picture 11" descr="Barra inferior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80588" name="Picture 12" descr="Logo ADECE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80589" name="Picture 13" descr="LOGO Governo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80590" name="Text Box 14"/>
          <p:cNvSpPr txBox="1">
            <a:spLocks noChangeArrowheads="1"/>
          </p:cNvSpPr>
          <p:nvPr/>
        </p:nvSpPr>
        <p:spPr bwMode="auto">
          <a:xfrm>
            <a:off x="117475" y="1944688"/>
            <a:ext cx="4022725" cy="12618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dirty="0">
                <a:solidFill>
                  <a:srgbClr val="066168"/>
                </a:solidFill>
                <a:latin typeface="Verdana" pitchFamily="34" charset="0"/>
              </a:rPr>
              <a:t>12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municípios:</a:t>
            </a:r>
          </a:p>
          <a:p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Boa Viagem,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Pedra Branca, Mombaça, Piquet Carneiro, Dep. </a:t>
            </a:r>
            <a:r>
              <a:rPr lang="pt-BR" sz="1400" b="0" dirty="0" err="1">
                <a:solidFill>
                  <a:srgbClr val="066168"/>
                </a:solidFill>
                <a:latin typeface="Verdana" pitchFamily="34" charset="0"/>
              </a:rPr>
              <a:t>Irapuan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 Pinheiro, </a:t>
            </a:r>
            <a:r>
              <a:rPr lang="pt-BR" sz="1400" b="0" dirty="0" err="1">
                <a:solidFill>
                  <a:srgbClr val="066168"/>
                </a:solidFill>
                <a:latin typeface="Verdana" pitchFamily="34" charset="0"/>
              </a:rPr>
              <a:t>Solonópole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, Milhã, Senador Pompeu, Banabuiú, Quixeramobim, Quixadá, </a:t>
            </a:r>
            <a:r>
              <a:rPr lang="pt-BR" sz="1400" b="0" dirty="0" err="1">
                <a:solidFill>
                  <a:srgbClr val="066168"/>
                </a:solidFill>
                <a:latin typeface="Verdana" pitchFamily="34" charset="0"/>
              </a:rPr>
              <a:t>Choró</a:t>
            </a:r>
            <a:endParaRPr lang="pt-BR" sz="1400" b="0" dirty="0">
              <a:solidFill>
                <a:srgbClr val="066168"/>
              </a:solidFill>
              <a:latin typeface="Verdana" pitchFamily="34" charset="0"/>
            </a:endParaRPr>
          </a:p>
        </p:txBody>
      </p:sp>
      <p:sp>
        <p:nvSpPr>
          <p:cNvPr id="280591" name="Text Box 15"/>
          <p:cNvSpPr txBox="1">
            <a:spLocks noChangeArrowheads="1"/>
          </p:cNvSpPr>
          <p:nvPr/>
        </p:nvSpPr>
        <p:spPr bwMode="auto">
          <a:xfrm>
            <a:off x="117475" y="3313113"/>
            <a:ext cx="1938338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58,5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mil ton/ano</a:t>
            </a:r>
          </a:p>
        </p:txBody>
      </p:sp>
      <p:sp>
        <p:nvSpPr>
          <p:cNvPr id="280592" name="Line 16"/>
          <p:cNvSpPr>
            <a:spLocks noChangeShapeType="1"/>
          </p:cNvSpPr>
          <p:nvPr/>
        </p:nvSpPr>
        <p:spPr bwMode="auto">
          <a:xfrm>
            <a:off x="146050" y="3252788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80593" name="Line 17"/>
          <p:cNvSpPr>
            <a:spLocks noChangeShapeType="1"/>
          </p:cNvSpPr>
          <p:nvPr/>
        </p:nvSpPr>
        <p:spPr bwMode="auto">
          <a:xfrm>
            <a:off x="146050" y="3770313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80594" name="Text Box 18"/>
          <p:cNvSpPr txBox="1">
            <a:spLocks noChangeArrowheads="1"/>
          </p:cNvSpPr>
          <p:nvPr/>
        </p:nvSpPr>
        <p:spPr bwMode="auto">
          <a:xfrm>
            <a:off x="117475" y="3830638"/>
            <a:ext cx="12541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38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açudes</a:t>
            </a:r>
          </a:p>
        </p:txBody>
      </p:sp>
      <p:sp>
        <p:nvSpPr>
          <p:cNvPr id="280595" name="Rectangle 19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80596" name="Text Box 20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280597" name="Rectangle 21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80598" name="Rectangle 22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 dirty="0" smtClean="0">
                <a:solidFill>
                  <a:schemeClr val="bg1"/>
                </a:solidFill>
                <a:latin typeface="Verdana" pitchFamily="34" charset="0"/>
              </a:rPr>
              <a:t>POLOS </a:t>
            </a:r>
            <a:r>
              <a:rPr lang="pt-BR" sz="1800" dirty="0">
                <a:solidFill>
                  <a:schemeClr val="bg1"/>
                </a:solidFill>
                <a:latin typeface="Verdana" pitchFamily="34" charset="0"/>
              </a:rPr>
              <a:t>DE PRODUÇÃO</a:t>
            </a:r>
          </a:p>
        </p:txBody>
      </p:sp>
      <p:pic>
        <p:nvPicPr>
          <p:cNvPr id="280599" name="Picture 23" descr="Mapa_CE2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1010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80600" name="Group 24"/>
          <p:cNvGrpSpPr>
            <a:grpSpLocks/>
          </p:cNvGrpSpPr>
          <p:nvPr/>
        </p:nvGrpSpPr>
        <p:grpSpPr bwMode="auto">
          <a:xfrm>
            <a:off x="7275513" y="2212975"/>
            <a:ext cx="1720850" cy="635000"/>
            <a:chOff x="4583" y="1394"/>
            <a:chExt cx="1084" cy="400"/>
          </a:xfrm>
        </p:grpSpPr>
        <p:sp>
          <p:nvSpPr>
            <p:cNvPr id="280601" name="Text Box 25"/>
            <p:cNvSpPr txBox="1">
              <a:spLocks noChangeArrowheads="1"/>
            </p:cNvSpPr>
            <p:nvPr/>
          </p:nvSpPr>
          <p:spPr bwMode="auto">
            <a:xfrm>
              <a:off x="4896" y="1394"/>
              <a:ext cx="77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Fortaleza</a:t>
              </a:r>
            </a:p>
          </p:txBody>
        </p:sp>
        <p:sp>
          <p:nvSpPr>
            <p:cNvPr id="280602" name="Freeform 26"/>
            <p:cNvSpPr>
              <a:spLocks/>
            </p:cNvSpPr>
            <p:nvPr/>
          </p:nvSpPr>
          <p:spPr bwMode="auto">
            <a:xfrm>
              <a:off x="4740" y="1483"/>
              <a:ext cx="900" cy="58"/>
            </a:xfrm>
            <a:custGeom>
              <a:avLst/>
              <a:gdLst>
                <a:gd name="T0" fmla="*/ 0 w 900"/>
                <a:gd name="T1" fmla="*/ 0 h 58"/>
                <a:gd name="T2" fmla="*/ 233 w 900"/>
                <a:gd name="T3" fmla="*/ 58 h 58"/>
                <a:gd name="T4" fmla="*/ 900 w 900"/>
                <a:gd name="T5" fmla="*/ 53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00" h="58">
                  <a:moveTo>
                    <a:pt x="0" y="0"/>
                  </a:moveTo>
                  <a:lnTo>
                    <a:pt x="233" y="58"/>
                  </a:lnTo>
                  <a:lnTo>
                    <a:pt x="900" y="53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80603" name="Group 27"/>
            <p:cNvGrpSpPr>
              <a:grpSpLocks/>
            </p:cNvGrpSpPr>
            <p:nvPr/>
          </p:nvGrpSpPr>
          <p:grpSpPr bwMode="auto">
            <a:xfrm>
              <a:off x="4583" y="1407"/>
              <a:ext cx="311" cy="387"/>
              <a:chOff x="4499" y="1407"/>
              <a:chExt cx="311" cy="387"/>
            </a:xfrm>
          </p:grpSpPr>
          <p:sp>
            <p:nvSpPr>
              <p:cNvPr id="280604" name="Freeform 28"/>
              <p:cNvSpPr>
                <a:spLocks noChangeAspect="1"/>
              </p:cNvSpPr>
              <p:nvPr/>
            </p:nvSpPr>
            <p:spPr bwMode="auto">
              <a:xfrm>
                <a:off x="4533" y="1427"/>
                <a:ext cx="64" cy="151"/>
              </a:xfrm>
              <a:custGeom>
                <a:avLst/>
                <a:gdLst>
                  <a:gd name="T0" fmla="*/ 241 w 351"/>
                  <a:gd name="T1" fmla="*/ 0 h 834"/>
                  <a:gd name="T2" fmla="*/ 297 w 351"/>
                  <a:gd name="T3" fmla="*/ 39 h 834"/>
                  <a:gd name="T4" fmla="*/ 351 w 351"/>
                  <a:gd name="T5" fmla="*/ 130 h 834"/>
                  <a:gd name="T6" fmla="*/ 345 w 351"/>
                  <a:gd name="T7" fmla="*/ 269 h 834"/>
                  <a:gd name="T8" fmla="*/ 317 w 351"/>
                  <a:gd name="T9" fmla="*/ 286 h 834"/>
                  <a:gd name="T10" fmla="*/ 294 w 351"/>
                  <a:gd name="T11" fmla="*/ 322 h 834"/>
                  <a:gd name="T12" fmla="*/ 300 w 351"/>
                  <a:gd name="T13" fmla="*/ 397 h 834"/>
                  <a:gd name="T14" fmla="*/ 273 w 351"/>
                  <a:gd name="T15" fmla="*/ 425 h 834"/>
                  <a:gd name="T16" fmla="*/ 264 w 351"/>
                  <a:gd name="T17" fmla="*/ 454 h 834"/>
                  <a:gd name="T18" fmla="*/ 297 w 351"/>
                  <a:gd name="T19" fmla="*/ 503 h 834"/>
                  <a:gd name="T20" fmla="*/ 249 w 351"/>
                  <a:gd name="T21" fmla="*/ 584 h 834"/>
                  <a:gd name="T22" fmla="*/ 258 w 351"/>
                  <a:gd name="T23" fmla="*/ 659 h 834"/>
                  <a:gd name="T24" fmla="*/ 201 w 351"/>
                  <a:gd name="T25" fmla="*/ 762 h 834"/>
                  <a:gd name="T26" fmla="*/ 163 w 351"/>
                  <a:gd name="T27" fmla="*/ 834 h 834"/>
                  <a:gd name="T28" fmla="*/ 139 w 351"/>
                  <a:gd name="T29" fmla="*/ 834 h 834"/>
                  <a:gd name="T30" fmla="*/ 114 w 351"/>
                  <a:gd name="T31" fmla="*/ 792 h 834"/>
                  <a:gd name="T32" fmla="*/ 17 w 351"/>
                  <a:gd name="T33" fmla="*/ 782 h 834"/>
                  <a:gd name="T34" fmla="*/ 0 w 351"/>
                  <a:gd name="T35" fmla="*/ 753 h 834"/>
                  <a:gd name="T36" fmla="*/ 28 w 351"/>
                  <a:gd name="T37" fmla="*/ 633 h 834"/>
                  <a:gd name="T38" fmla="*/ 125 w 351"/>
                  <a:gd name="T39" fmla="*/ 609 h 834"/>
                  <a:gd name="T40" fmla="*/ 133 w 351"/>
                  <a:gd name="T41" fmla="*/ 517 h 834"/>
                  <a:gd name="T42" fmla="*/ 153 w 351"/>
                  <a:gd name="T43" fmla="*/ 351 h 834"/>
                  <a:gd name="T44" fmla="*/ 241 w 351"/>
                  <a:gd name="T45" fmla="*/ 0 h 8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51" h="834">
                    <a:moveTo>
                      <a:pt x="241" y="0"/>
                    </a:moveTo>
                    <a:lnTo>
                      <a:pt x="297" y="39"/>
                    </a:lnTo>
                    <a:lnTo>
                      <a:pt x="351" y="130"/>
                    </a:lnTo>
                    <a:lnTo>
                      <a:pt x="345" y="269"/>
                    </a:lnTo>
                    <a:lnTo>
                      <a:pt x="317" y="286"/>
                    </a:lnTo>
                    <a:lnTo>
                      <a:pt x="294" y="322"/>
                    </a:lnTo>
                    <a:lnTo>
                      <a:pt x="300" y="397"/>
                    </a:lnTo>
                    <a:lnTo>
                      <a:pt x="273" y="425"/>
                    </a:lnTo>
                    <a:lnTo>
                      <a:pt x="264" y="454"/>
                    </a:lnTo>
                    <a:lnTo>
                      <a:pt x="297" y="503"/>
                    </a:lnTo>
                    <a:lnTo>
                      <a:pt x="249" y="584"/>
                    </a:lnTo>
                    <a:lnTo>
                      <a:pt x="258" y="659"/>
                    </a:lnTo>
                    <a:lnTo>
                      <a:pt x="201" y="762"/>
                    </a:lnTo>
                    <a:lnTo>
                      <a:pt x="163" y="834"/>
                    </a:lnTo>
                    <a:lnTo>
                      <a:pt x="139" y="834"/>
                    </a:lnTo>
                    <a:lnTo>
                      <a:pt x="114" y="792"/>
                    </a:lnTo>
                    <a:lnTo>
                      <a:pt x="17" y="782"/>
                    </a:lnTo>
                    <a:lnTo>
                      <a:pt x="0" y="753"/>
                    </a:lnTo>
                    <a:lnTo>
                      <a:pt x="28" y="633"/>
                    </a:lnTo>
                    <a:lnTo>
                      <a:pt x="125" y="609"/>
                    </a:lnTo>
                    <a:lnTo>
                      <a:pt x="133" y="517"/>
                    </a:lnTo>
                    <a:lnTo>
                      <a:pt x="153" y="351"/>
                    </a:lnTo>
                    <a:lnTo>
                      <a:pt x="241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0605" name="Freeform 29"/>
              <p:cNvSpPr>
                <a:spLocks noChangeAspect="1"/>
              </p:cNvSpPr>
              <p:nvPr/>
            </p:nvSpPr>
            <p:spPr bwMode="auto">
              <a:xfrm>
                <a:off x="4558" y="1532"/>
                <a:ext cx="117" cy="59"/>
              </a:xfrm>
              <a:custGeom>
                <a:avLst/>
                <a:gdLst>
                  <a:gd name="T0" fmla="*/ 0 w 644"/>
                  <a:gd name="T1" fmla="*/ 271 h 324"/>
                  <a:gd name="T2" fmla="*/ 224 w 644"/>
                  <a:gd name="T3" fmla="*/ 324 h 324"/>
                  <a:gd name="T4" fmla="*/ 296 w 644"/>
                  <a:gd name="T5" fmla="*/ 304 h 324"/>
                  <a:gd name="T6" fmla="*/ 624 w 644"/>
                  <a:gd name="T7" fmla="*/ 324 h 324"/>
                  <a:gd name="T8" fmla="*/ 644 w 644"/>
                  <a:gd name="T9" fmla="*/ 109 h 324"/>
                  <a:gd name="T10" fmla="*/ 531 w 644"/>
                  <a:gd name="T11" fmla="*/ 74 h 324"/>
                  <a:gd name="T12" fmla="*/ 447 w 644"/>
                  <a:gd name="T13" fmla="*/ 89 h 324"/>
                  <a:gd name="T14" fmla="*/ 380 w 644"/>
                  <a:gd name="T15" fmla="*/ 79 h 324"/>
                  <a:gd name="T16" fmla="*/ 319 w 644"/>
                  <a:gd name="T17" fmla="*/ 55 h 324"/>
                  <a:gd name="T18" fmla="*/ 263 w 644"/>
                  <a:gd name="T19" fmla="*/ 55 h 324"/>
                  <a:gd name="T20" fmla="*/ 217 w 644"/>
                  <a:gd name="T21" fmla="*/ 66 h 324"/>
                  <a:gd name="T22" fmla="*/ 112 w 644"/>
                  <a:gd name="T23" fmla="*/ 0 h 324"/>
                  <a:gd name="T24" fmla="*/ 119 w 644"/>
                  <a:gd name="T25" fmla="*/ 79 h 324"/>
                  <a:gd name="T26" fmla="*/ 22 w 644"/>
                  <a:gd name="T27" fmla="*/ 252 h 324"/>
                  <a:gd name="T28" fmla="*/ 2 w 644"/>
                  <a:gd name="T29" fmla="*/ 247 h 324"/>
                  <a:gd name="T30" fmla="*/ 0 w 644"/>
                  <a:gd name="T31" fmla="*/ 271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44" h="324">
                    <a:moveTo>
                      <a:pt x="0" y="271"/>
                    </a:moveTo>
                    <a:lnTo>
                      <a:pt x="224" y="324"/>
                    </a:lnTo>
                    <a:lnTo>
                      <a:pt x="296" y="304"/>
                    </a:lnTo>
                    <a:lnTo>
                      <a:pt x="624" y="324"/>
                    </a:lnTo>
                    <a:lnTo>
                      <a:pt x="644" y="109"/>
                    </a:lnTo>
                    <a:lnTo>
                      <a:pt x="531" y="74"/>
                    </a:lnTo>
                    <a:lnTo>
                      <a:pt x="447" y="89"/>
                    </a:lnTo>
                    <a:lnTo>
                      <a:pt x="380" y="79"/>
                    </a:lnTo>
                    <a:lnTo>
                      <a:pt x="319" y="55"/>
                    </a:lnTo>
                    <a:lnTo>
                      <a:pt x="263" y="55"/>
                    </a:lnTo>
                    <a:lnTo>
                      <a:pt x="217" y="66"/>
                    </a:lnTo>
                    <a:lnTo>
                      <a:pt x="112" y="0"/>
                    </a:lnTo>
                    <a:lnTo>
                      <a:pt x="119" y="79"/>
                    </a:lnTo>
                    <a:lnTo>
                      <a:pt x="22" y="252"/>
                    </a:lnTo>
                    <a:lnTo>
                      <a:pt x="2" y="247"/>
                    </a:lnTo>
                    <a:lnTo>
                      <a:pt x="0" y="271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0606" name="Freeform 30"/>
              <p:cNvSpPr>
                <a:spLocks noChangeAspect="1"/>
              </p:cNvSpPr>
              <p:nvPr/>
            </p:nvSpPr>
            <p:spPr bwMode="auto">
              <a:xfrm>
                <a:off x="4499" y="1424"/>
                <a:ext cx="77" cy="113"/>
              </a:xfrm>
              <a:custGeom>
                <a:avLst/>
                <a:gdLst>
                  <a:gd name="T0" fmla="*/ 0 w 430"/>
                  <a:gd name="T1" fmla="*/ 480 h 619"/>
                  <a:gd name="T2" fmla="*/ 75 w 430"/>
                  <a:gd name="T3" fmla="*/ 380 h 619"/>
                  <a:gd name="T4" fmla="*/ 123 w 430"/>
                  <a:gd name="T5" fmla="*/ 384 h 619"/>
                  <a:gd name="T6" fmla="*/ 134 w 430"/>
                  <a:gd name="T7" fmla="*/ 378 h 619"/>
                  <a:gd name="T8" fmla="*/ 136 w 430"/>
                  <a:gd name="T9" fmla="*/ 361 h 619"/>
                  <a:gd name="T10" fmla="*/ 123 w 430"/>
                  <a:gd name="T11" fmla="*/ 339 h 619"/>
                  <a:gd name="T12" fmla="*/ 128 w 430"/>
                  <a:gd name="T13" fmla="*/ 322 h 619"/>
                  <a:gd name="T14" fmla="*/ 187 w 430"/>
                  <a:gd name="T15" fmla="*/ 256 h 619"/>
                  <a:gd name="T16" fmla="*/ 161 w 430"/>
                  <a:gd name="T17" fmla="*/ 119 h 619"/>
                  <a:gd name="T18" fmla="*/ 170 w 430"/>
                  <a:gd name="T19" fmla="*/ 108 h 619"/>
                  <a:gd name="T20" fmla="*/ 205 w 430"/>
                  <a:gd name="T21" fmla="*/ 82 h 619"/>
                  <a:gd name="T22" fmla="*/ 258 w 430"/>
                  <a:gd name="T23" fmla="*/ 86 h 619"/>
                  <a:gd name="T24" fmla="*/ 337 w 430"/>
                  <a:gd name="T25" fmla="*/ 33 h 619"/>
                  <a:gd name="T26" fmla="*/ 408 w 430"/>
                  <a:gd name="T27" fmla="*/ 0 h 619"/>
                  <a:gd name="T28" fmla="*/ 430 w 430"/>
                  <a:gd name="T29" fmla="*/ 13 h 619"/>
                  <a:gd name="T30" fmla="*/ 347 w 430"/>
                  <a:gd name="T31" fmla="*/ 355 h 619"/>
                  <a:gd name="T32" fmla="*/ 325 w 430"/>
                  <a:gd name="T33" fmla="*/ 523 h 619"/>
                  <a:gd name="T34" fmla="*/ 317 w 430"/>
                  <a:gd name="T35" fmla="*/ 619 h 619"/>
                  <a:gd name="T36" fmla="*/ 208 w 430"/>
                  <a:gd name="T37" fmla="*/ 489 h 619"/>
                  <a:gd name="T38" fmla="*/ 141 w 430"/>
                  <a:gd name="T39" fmla="*/ 519 h 619"/>
                  <a:gd name="T40" fmla="*/ 99 w 430"/>
                  <a:gd name="T41" fmla="*/ 525 h 619"/>
                  <a:gd name="T42" fmla="*/ 78 w 430"/>
                  <a:gd name="T43" fmla="*/ 489 h 619"/>
                  <a:gd name="T44" fmla="*/ 53 w 430"/>
                  <a:gd name="T45" fmla="*/ 494 h 619"/>
                  <a:gd name="T46" fmla="*/ 30 w 430"/>
                  <a:gd name="T47" fmla="*/ 507 h 619"/>
                  <a:gd name="T48" fmla="*/ 6 w 430"/>
                  <a:gd name="T49" fmla="*/ 504 h 619"/>
                  <a:gd name="T50" fmla="*/ 0 w 430"/>
                  <a:gd name="T51" fmla="*/ 480 h 6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30" h="619">
                    <a:moveTo>
                      <a:pt x="0" y="480"/>
                    </a:moveTo>
                    <a:lnTo>
                      <a:pt x="75" y="380"/>
                    </a:lnTo>
                    <a:lnTo>
                      <a:pt x="123" y="384"/>
                    </a:lnTo>
                    <a:lnTo>
                      <a:pt x="134" y="378"/>
                    </a:lnTo>
                    <a:lnTo>
                      <a:pt x="136" y="361"/>
                    </a:lnTo>
                    <a:lnTo>
                      <a:pt x="123" y="339"/>
                    </a:lnTo>
                    <a:lnTo>
                      <a:pt x="128" y="322"/>
                    </a:lnTo>
                    <a:lnTo>
                      <a:pt x="187" y="256"/>
                    </a:lnTo>
                    <a:lnTo>
                      <a:pt x="161" y="119"/>
                    </a:lnTo>
                    <a:lnTo>
                      <a:pt x="170" y="108"/>
                    </a:lnTo>
                    <a:lnTo>
                      <a:pt x="205" y="82"/>
                    </a:lnTo>
                    <a:lnTo>
                      <a:pt x="258" y="86"/>
                    </a:lnTo>
                    <a:lnTo>
                      <a:pt x="337" y="33"/>
                    </a:lnTo>
                    <a:lnTo>
                      <a:pt x="408" y="0"/>
                    </a:lnTo>
                    <a:lnTo>
                      <a:pt x="430" y="13"/>
                    </a:lnTo>
                    <a:lnTo>
                      <a:pt x="347" y="355"/>
                    </a:lnTo>
                    <a:lnTo>
                      <a:pt x="325" y="523"/>
                    </a:lnTo>
                    <a:lnTo>
                      <a:pt x="317" y="619"/>
                    </a:lnTo>
                    <a:lnTo>
                      <a:pt x="208" y="489"/>
                    </a:lnTo>
                    <a:lnTo>
                      <a:pt x="141" y="519"/>
                    </a:lnTo>
                    <a:lnTo>
                      <a:pt x="99" y="525"/>
                    </a:lnTo>
                    <a:lnTo>
                      <a:pt x="78" y="489"/>
                    </a:lnTo>
                    <a:lnTo>
                      <a:pt x="53" y="494"/>
                    </a:lnTo>
                    <a:lnTo>
                      <a:pt x="30" y="507"/>
                    </a:lnTo>
                    <a:lnTo>
                      <a:pt x="6" y="504"/>
                    </a:lnTo>
                    <a:lnTo>
                      <a:pt x="0" y="48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0607" name="Freeform 31"/>
              <p:cNvSpPr>
                <a:spLocks noChangeAspect="1"/>
              </p:cNvSpPr>
              <p:nvPr/>
            </p:nvSpPr>
            <p:spPr bwMode="auto">
              <a:xfrm>
                <a:off x="4578" y="1407"/>
                <a:ext cx="187" cy="145"/>
              </a:xfrm>
              <a:custGeom>
                <a:avLst/>
                <a:gdLst>
                  <a:gd name="T0" fmla="*/ 1030 w 1030"/>
                  <a:gd name="T1" fmla="*/ 579 h 803"/>
                  <a:gd name="T2" fmla="*/ 986 w 1030"/>
                  <a:gd name="T3" fmla="*/ 633 h 803"/>
                  <a:gd name="T4" fmla="*/ 877 w 1030"/>
                  <a:gd name="T5" fmla="*/ 635 h 803"/>
                  <a:gd name="T6" fmla="*/ 788 w 1030"/>
                  <a:gd name="T7" fmla="*/ 582 h 803"/>
                  <a:gd name="T8" fmla="*/ 747 w 1030"/>
                  <a:gd name="T9" fmla="*/ 585 h 803"/>
                  <a:gd name="T10" fmla="*/ 683 w 1030"/>
                  <a:gd name="T11" fmla="*/ 642 h 803"/>
                  <a:gd name="T12" fmla="*/ 620 w 1030"/>
                  <a:gd name="T13" fmla="*/ 699 h 803"/>
                  <a:gd name="T14" fmla="*/ 552 w 1030"/>
                  <a:gd name="T15" fmla="*/ 758 h 803"/>
                  <a:gd name="T16" fmla="*/ 534 w 1030"/>
                  <a:gd name="T17" fmla="*/ 803 h 803"/>
                  <a:gd name="T18" fmla="*/ 468 w 1030"/>
                  <a:gd name="T19" fmla="*/ 782 h 803"/>
                  <a:gd name="T20" fmla="*/ 418 w 1030"/>
                  <a:gd name="T21" fmla="*/ 768 h 803"/>
                  <a:gd name="T22" fmla="*/ 343 w 1030"/>
                  <a:gd name="T23" fmla="*/ 781 h 803"/>
                  <a:gd name="T24" fmla="*/ 271 w 1030"/>
                  <a:gd name="T25" fmla="*/ 772 h 803"/>
                  <a:gd name="T26" fmla="*/ 212 w 1030"/>
                  <a:gd name="T27" fmla="*/ 748 h 803"/>
                  <a:gd name="T28" fmla="*/ 145 w 1030"/>
                  <a:gd name="T29" fmla="*/ 746 h 803"/>
                  <a:gd name="T30" fmla="*/ 104 w 1030"/>
                  <a:gd name="T31" fmla="*/ 761 h 803"/>
                  <a:gd name="T32" fmla="*/ 0 w 1030"/>
                  <a:gd name="T33" fmla="*/ 693 h 803"/>
                  <a:gd name="T34" fmla="*/ 44 w 1030"/>
                  <a:gd name="T35" fmla="*/ 612 h 803"/>
                  <a:gd name="T36" fmla="*/ 16 w 1030"/>
                  <a:gd name="T37" fmla="*/ 569 h 803"/>
                  <a:gd name="T38" fmla="*/ 21 w 1030"/>
                  <a:gd name="T39" fmla="*/ 537 h 803"/>
                  <a:gd name="T40" fmla="*/ 48 w 1030"/>
                  <a:gd name="T41" fmla="*/ 510 h 803"/>
                  <a:gd name="T42" fmla="*/ 44 w 1030"/>
                  <a:gd name="T43" fmla="*/ 436 h 803"/>
                  <a:gd name="T44" fmla="*/ 66 w 1030"/>
                  <a:gd name="T45" fmla="*/ 399 h 803"/>
                  <a:gd name="T46" fmla="*/ 139 w 1030"/>
                  <a:gd name="T47" fmla="*/ 353 h 803"/>
                  <a:gd name="T48" fmla="*/ 168 w 1030"/>
                  <a:gd name="T49" fmla="*/ 324 h 803"/>
                  <a:gd name="T50" fmla="*/ 188 w 1030"/>
                  <a:gd name="T51" fmla="*/ 325 h 803"/>
                  <a:gd name="T52" fmla="*/ 194 w 1030"/>
                  <a:gd name="T53" fmla="*/ 349 h 803"/>
                  <a:gd name="T54" fmla="*/ 222 w 1030"/>
                  <a:gd name="T55" fmla="*/ 307 h 803"/>
                  <a:gd name="T56" fmla="*/ 250 w 1030"/>
                  <a:gd name="T57" fmla="*/ 307 h 803"/>
                  <a:gd name="T58" fmla="*/ 274 w 1030"/>
                  <a:gd name="T59" fmla="*/ 316 h 803"/>
                  <a:gd name="T60" fmla="*/ 307 w 1030"/>
                  <a:gd name="T61" fmla="*/ 247 h 803"/>
                  <a:gd name="T62" fmla="*/ 414 w 1030"/>
                  <a:gd name="T63" fmla="*/ 161 h 803"/>
                  <a:gd name="T64" fmla="*/ 400 w 1030"/>
                  <a:gd name="T65" fmla="*/ 81 h 803"/>
                  <a:gd name="T66" fmla="*/ 388 w 1030"/>
                  <a:gd name="T67" fmla="*/ 66 h 803"/>
                  <a:gd name="T68" fmla="*/ 391 w 1030"/>
                  <a:gd name="T69" fmla="*/ 2 h 803"/>
                  <a:gd name="T70" fmla="*/ 450 w 1030"/>
                  <a:gd name="T71" fmla="*/ 0 h 803"/>
                  <a:gd name="T72" fmla="*/ 577 w 1030"/>
                  <a:gd name="T73" fmla="*/ 201 h 803"/>
                  <a:gd name="T74" fmla="*/ 760 w 1030"/>
                  <a:gd name="T75" fmla="*/ 361 h 803"/>
                  <a:gd name="T76" fmla="*/ 892 w 1030"/>
                  <a:gd name="T77" fmla="*/ 418 h 803"/>
                  <a:gd name="T78" fmla="*/ 994 w 1030"/>
                  <a:gd name="T79" fmla="*/ 543 h 803"/>
                  <a:gd name="T80" fmla="*/ 1030 w 1030"/>
                  <a:gd name="T81" fmla="*/ 579 h 8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30" h="803">
                    <a:moveTo>
                      <a:pt x="1030" y="579"/>
                    </a:moveTo>
                    <a:lnTo>
                      <a:pt x="986" y="633"/>
                    </a:lnTo>
                    <a:lnTo>
                      <a:pt x="877" y="635"/>
                    </a:lnTo>
                    <a:lnTo>
                      <a:pt x="788" y="582"/>
                    </a:lnTo>
                    <a:lnTo>
                      <a:pt x="747" y="585"/>
                    </a:lnTo>
                    <a:lnTo>
                      <a:pt x="683" y="642"/>
                    </a:lnTo>
                    <a:lnTo>
                      <a:pt x="620" y="699"/>
                    </a:lnTo>
                    <a:lnTo>
                      <a:pt x="552" y="758"/>
                    </a:lnTo>
                    <a:lnTo>
                      <a:pt x="534" y="803"/>
                    </a:lnTo>
                    <a:lnTo>
                      <a:pt x="468" y="782"/>
                    </a:lnTo>
                    <a:lnTo>
                      <a:pt x="418" y="768"/>
                    </a:lnTo>
                    <a:lnTo>
                      <a:pt x="343" y="781"/>
                    </a:lnTo>
                    <a:lnTo>
                      <a:pt x="271" y="772"/>
                    </a:lnTo>
                    <a:lnTo>
                      <a:pt x="212" y="748"/>
                    </a:lnTo>
                    <a:lnTo>
                      <a:pt x="145" y="746"/>
                    </a:lnTo>
                    <a:lnTo>
                      <a:pt x="104" y="761"/>
                    </a:lnTo>
                    <a:lnTo>
                      <a:pt x="0" y="693"/>
                    </a:lnTo>
                    <a:lnTo>
                      <a:pt x="44" y="612"/>
                    </a:lnTo>
                    <a:lnTo>
                      <a:pt x="16" y="569"/>
                    </a:lnTo>
                    <a:lnTo>
                      <a:pt x="21" y="537"/>
                    </a:lnTo>
                    <a:lnTo>
                      <a:pt x="48" y="510"/>
                    </a:lnTo>
                    <a:lnTo>
                      <a:pt x="44" y="436"/>
                    </a:lnTo>
                    <a:lnTo>
                      <a:pt x="66" y="399"/>
                    </a:lnTo>
                    <a:lnTo>
                      <a:pt x="139" y="353"/>
                    </a:lnTo>
                    <a:lnTo>
                      <a:pt x="168" y="324"/>
                    </a:lnTo>
                    <a:lnTo>
                      <a:pt x="188" y="325"/>
                    </a:lnTo>
                    <a:lnTo>
                      <a:pt x="194" y="349"/>
                    </a:lnTo>
                    <a:lnTo>
                      <a:pt x="222" y="307"/>
                    </a:lnTo>
                    <a:lnTo>
                      <a:pt x="250" y="307"/>
                    </a:lnTo>
                    <a:lnTo>
                      <a:pt x="274" y="316"/>
                    </a:lnTo>
                    <a:lnTo>
                      <a:pt x="307" y="247"/>
                    </a:lnTo>
                    <a:lnTo>
                      <a:pt x="414" y="161"/>
                    </a:lnTo>
                    <a:lnTo>
                      <a:pt x="400" y="81"/>
                    </a:lnTo>
                    <a:lnTo>
                      <a:pt x="388" y="66"/>
                    </a:lnTo>
                    <a:lnTo>
                      <a:pt x="391" y="2"/>
                    </a:lnTo>
                    <a:lnTo>
                      <a:pt x="450" y="0"/>
                    </a:lnTo>
                    <a:lnTo>
                      <a:pt x="577" y="201"/>
                    </a:lnTo>
                    <a:lnTo>
                      <a:pt x="760" y="361"/>
                    </a:lnTo>
                    <a:lnTo>
                      <a:pt x="892" y="418"/>
                    </a:lnTo>
                    <a:lnTo>
                      <a:pt x="994" y="543"/>
                    </a:lnTo>
                    <a:lnTo>
                      <a:pt x="1030" y="579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0608" name="Freeform 32"/>
              <p:cNvSpPr>
                <a:spLocks noChangeAspect="1"/>
              </p:cNvSpPr>
              <p:nvPr/>
            </p:nvSpPr>
            <p:spPr bwMode="auto">
              <a:xfrm>
                <a:off x="4528" y="1580"/>
                <a:ext cx="142" cy="68"/>
              </a:xfrm>
              <a:custGeom>
                <a:avLst/>
                <a:gdLst>
                  <a:gd name="T0" fmla="*/ 793 w 793"/>
                  <a:gd name="T1" fmla="*/ 53 h 376"/>
                  <a:gd name="T2" fmla="*/ 754 w 793"/>
                  <a:gd name="T3" fmla="*/ 322 h 376"/>
                  <a:gd name="T4" fmla="*/ 576 w 793"/>
                  <a:gd name="T5" fmla="*/ 341 h 376"/>
                  <a:gd name="T6" fmla="*/ 524 w 793"/>
                  <a:gd name="T7" fmla="*/ 376 h 376"/>
                  <a:gd name="T8" fmla="*/ 419 w 793"/>
                  <a:gd name="T9" fmla="*/ 337 h 376"/>
                  <a:gd name="T10" fmla="*/ 150 w 793"/>
                  <a:gd name="T11" fmla="*/ 335 h 376"/>
                  <a:gd name="T12" fmla="*/ 0 w 793"/>
                  <a:gd name="T13" fmla="*/ 130 h 376"/>
                  <a:gd name="T14" fmla="*/ 28 w 793"/>
                  <a:gd name="T15" fmla="*/ 79 h 376"/>
                  <a:gd name="T16" fmla="*/ 61 w 793"/>
                  <a:gd name="T17" fmla="*/ 72 h 376"/>
                  <a:gd name="T18" fmla="*/ 172 w 793"/>
                  <a:gd name="T19" fmla="*/ 0 h 376"/>
                  <a:gd name="T20" fmla="*/ 396 w 793"/>
                  <a:gd name="T21" fmla="*/ 58 h 376"/>
                  <a:gd name="T22" fmla="*/ 460 w 793"/>
                  <a:gd name="T23" fmla="*/ 41 h 376"/>
                  <a:gd name="T24" fmla="*/ 793 w 793"/>
                  <a:gd name="T25" fmla="*/ 53 h 3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93" h="376">
                    <a:moveTo>
                      <a:pt x="793" y="53"/>
                    </a:moveTo>
                    <a:lnTo>
                      <a:pt x="754" y="322"/>
                    </a:lnTo>
                    <a:lnTo>
                      <a:pt x="576" y="341"/>
                    </a:lnTo>
                    <a:lnTo>
                      <a:pt x="524" y="376"/>
                    </a:lnTo>
                    <a:lnTo>
                      <a:pt x="419" y="337"/>
                    </a:lnTo>
                    <a:lnTo>
                      <a:pt x="150" y="335"/>
                    </a:lnTo>
                    <a:lnTo>
                      <a:pt x="0" y="130"/>
                    </a:lnTo>
                    <a:lnTo>
                      <a:pt x="28" y="79"/>
                    </a:lnTo>
                    <a:lnTo>
                      <a:pt x="61" y="72"/>
                    </a:lnTo>
                    <a:lnTo>
                      <a:pt x="172" y="0"/>
                    </a:lnTo>
                    <a:lnTo>
                      <a:pt x="396" y="58"/>
                    </a:lnTo>
                    <a:lnTo>
                      <a:pt x="460" y="41"/>
                    </a:lnTo>
                    <a:lnTo>
                      <a:pt x="793" y="53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0609" name="Freeform 33"/>
              <p:cNvSpPr>
                <a:spLocks noChangeAspect="1"/>
              </p:cNvSpPr>
              <p:nvPr/>
            </p:nvSpPr>
            <p:spPr bwMode="auto">
              <a:xfrm>
                <a:off x="4630" y="1511"/>
                <a:ext cx="180" cy="283"/>
              </a:xfrm>
              <a:custGeom>
                <a:avLst/>
                <a:gdLst>
                  <a:gd name="T0" fmla="*/ 745 w 992"/>
                  <a:gd name="T1" fmla="*/ 0 h 1568"/>
                  <a:gd name="T2" fmla="*/ 852 w 992"/>
                  <a:gd name="T3" fmla="*/ 105 h 1568"/>
                  <a:gd name="T4" fmla="*/ 992 w 992"/>
                  <a:gd name="T5" fmla="*/ 306 h 1568"/>
                  <a:gd name="T6" fmla="*/ 949 w 992"/>
                  <a:gd name="T7" fmla="*/ 356 h 1568"/>
                  <a:gd name="T8" fmla="*/ 943 w 992"/>
                  <a:gd name="T9" fmla="*/ 462 h 1568"/>
                  <a:gd name="T10" fmla="*/ 879 w 992"/>
                  <a:gd name="T11" fmla="*/ 590 h 1568"/>
                  <a:gd name="T12" fmla="*/ 798 w 992"/>
                  <a:gd name="T13" fmla="*/ 598 h 1568"/>
                  <a:gd name="T14" fmla="*/ 720 w 992"/>
                  <a:gd name="T15" fmla="*/ 642 h 1568"/>
                  <a:gd name="T16" fmla="*/ 654 w 992"/>
                  <a:gd name="T17" fmla="*/ 1139 h 1568"/>
                  <a:gd name="T18" fmla="*/ 592 w 992"/>
                  <a:gd name="T19" fmla="*/ 1273 h 1568"/>
                  <a:gd name="T20" fmla="*/ 514 w 992"/>
                  <a:gd name="T21" fmla="*/ 1338 h 1568"/>
                  <a:gd name="T22" fmla="*/ 518 w 992"/>
                  <a:gd name="T23" fmla="*/ 1369 h 1568"/>
                  <a:gd name="T24" fmla="*/ 466 w 992"/>
                  <a:gd name="T25" fmla="*/ 1402 h 1568"/>
                  <a:gd name="T26" fmla="*/ 424 w 992"/>
                  <a:gd name="T27" fmla="*/ 1377 h 1568"/>
                  <a:gd name="T28" fmla="*/ 392 w 992"/>
                  <a:gd name="T29" fmla="*/ 1378 h 1568"/>
                  <a:gd name="T30" fmla="*/ 355 w 992"/>
                  <a:gd name="T31" fmla="*/ 1564 h 1568"/>
                  <a:gd name="T32" fmla="*/ 291 w 992"/>
                  <a:gd name="T33" fmla="*/ 1568 h 1568"/>
                  <a:gd name="T34" fmla="*/ 294 w 992"/>
                  <a:gd name="T35" fmla="*/ 1503 h 1568"/>
                  <a:gd name="T36" fmla="*/ 39 w 992"/>
                  <a:gd name="T37" fmla="*/ 1215 h 1568"/>
                  <a:gd name="T38" fmla="*/ 0 w 992"/>
                  <a:gd name="T39" fmla="*/ 1155 h 1568"/>
                  <a:gd name="T40" fmla="*/ 202 w 992"/>
                  <a:gd name="T41" fmla="*/ 1051 h 1568"/>
                  <a:gd name="T42" fmla="*/ 186 w 992"/>
                  <a:gd name="T43" fmla="*/ 703 h 1568"/>
                  <a:gd name="T44" fmla="*/ 212 w 992"/>
                  <a:gd name="T45" fmla="*/ 519 h 1568"/>
                  <a:gd name="T46" fmla="*/ 222 w 992"/>
                  <a:gd name="T47" fmla="*/ 439 h 1568"/>
                  <a:gd name="T48" fmla="*/ 227 w 992"/>
                  <a:gd name="T49" fmla="*/ 439 h 1568"/>
                  <a:gd name="T50" fmla="*/ 245 w 992"/>
                  <a:gd name="T51" fmla="*/ 237 h 1568"/>
                  <a:gd name="T52" fmla="*/ 536 w 992"/>
                  <a:gd name="T53" fmla="*/ 291 h 1568"/>
                  <a:gd name="T54" fmla="*/ 517 w 992"/>
                  <a:gd name="T55" fmla="*/ 174 h 1568"/>
                  <a:gd name="T56" fmla="*/ 610 w 992"/>
                  <a:gd name="T57" fmla="*/ 193 h 1568"/>
                  <a:gd name="T58" fmla="*/ 649 w 992"/>
                  <a:gd name="T59" fmla="*/ 55 h 1568"/>
                  <a:gd name="T60" fmla="*/ 699 w 992"/>
                  <a:gd name="T61" fmla="*/ 54 h 1568"/>
                  <a:gd name="T62" fmla="*/ 745 w 992"/>
                  <a:gd name="T63" fmla="*/ 0 h 1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92" h="1568">
                    <a:moveTo>
                      <a:pt x="745" y="0"/>
                    </a:moveTo>
                    <a:lnTo>
                      <a:pt x="852" y="105"/>
                    </a:lnTo>
                    <a:lnTo>
                      <a:pt x="992" y="306"/>
                    </a:lnTo>
                    <a:lnTo>
                      <a:pt x="949" y="356"/>
                    </a:lnTo>
                    <a:lnTo>
                      <a:pt x="943" y="462"/>
                    </a:lnTo>
                    <a:lnTo>
                      <a:pt x="879" y="590"/>
                    </a:lnTo>
                    <a:lnTo>
                      <a:pt x="798" y="598"/>
                    </a:lnTo>
                    <a:lnTo>
                      <a:pt x="720" y="642"/>
                    </a:lnTo>
                    <a:lnTo>
                      <a:pt x="654" y="1139"/>
                    </a:lnTo>
                    <a:lnTo>
                      <a:pt x="592" y="1273"/>
                    </a:lnTo>
                    <a:lnTo>
                      <a:pt x="514" y="1338"/>
                    </a:lnTo>
                    <a:lnTo>
                      <a:pt x="518" y="1369"/>
                    </a:lnTo>
                    <a:lnTo>
                      <a:pt x="466" y="1402"/>
                    </a:lnTo>
                    <a:lnTo>
                      <a:pt x="424" y="1377"/>
                    </a:lnTo>
                    <a:lnTo>
                      <a:pt x="392" y="1378"/>
                    </a:lnTo>
                    <a:lnTo>
                      <a:pt x="355" y="1564"/>
                    </a:lnTo>
                    <a:lnTo>
                      <a:pt x="291" y="1568"/>
                    </a:lnTo>
                    <a:lnTo>
                      <a:pt x="294" y="1503"/>
                    </a:lnTo>
                    <a:lnTo>
                      <a:pt x="39" y="1215"/>
                    </a:lnTo>
                    <a:lnTo>
                      <a:pt x="0" y="1155"/>
                    </a:lnTo>
                    <a:lnTo>
                      <a:pt x="202" y="1051"/>
                    </a:lnTo>
                    <a:lnTo>
                      <a:pt x="186" y="703"/>
                    </a:lnTo>
                    <a:lnTo>
                      <a:pt x="212" y="519"/>
                    </a:lnTo>
                    <a:lnTo>
                      <a:pt x="222" y="439"/>
                    </a:lnTo>
                    <a:lnTo>
                      <a:pt x="227" y="439"/>
                    </a:lnTo>
                    <a:lnTo>
                      <a:pt x="245" y="237"/>
                    </a:lnTo>
                    <a:lnTo>
                      <a:pt x="536" y="291"/>
                    </a:lnTo>
                    <a:lnTo>
                      <a:pt x="517" y="174"/>
                    </a:lnTo>
                    <a:lnTo>
                      <a:pt x="610" y="193"/>
                    </a:lnTo>
                    <a:lnTo>
                      <a:pt x="649" y="55"/>
                    </a:lnTo>
                    <a:lnTo>
                      <a:pt x="699" y="54"/>
                    </a:lnTo>
                    <a:lnTo>
                      <a:pt x="745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80610" name="Group 34"/>
          <p:cNvGrpSpPr>
            <a:grpSpLocks/>
          </p:cNvGrpSpPr>
          <p:nvPr/>
        </p:nvGrpSpPr>
        <p:grpSpPr bwMode="auto">
          <a:xfrm>
            <a:off x="6985000" y="2855913"/>
            <a:ext cx="1992313" cy="1563687"/>
            <a:chOff x="4400" y="1799"/>
            <a:chExt cx="1255" cy="985"/>
          </a:xfrm>
        </p:grpSpPr>
        <p:sp>
          <p:nvSpPr>
            <p:cNvPr id="280611" name="Text Box 35"/>
            <p:cNvSpPr txBox="1">
              <a:spLocks noChangeArrowheads="1"/>
            </p:cNvSpPr>
            <p:nvPr/>
          </p:nvSpPr>
          <p:spPr bwMode="auto">
            <a:xfrm>
              <a:off x="5002" y="2407"/>
              <a:ext cx="65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 err="1">
                  <a:solidFill>
                    <a:srgbClr val="066168"/>
                  </a:solidFill>
                  <a:latin typeface="Verdana" pitchFamily="34" charset="0"/>
                </a:rPr>
                <a:t>Castanhão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280612" name="Freeform 36"/>
            <p:cNvSpPr>
              <a:spLocks/>
            </p:cNvSpPr>
            <p:nvPr/>
          </p:nvSpPr>
          <p:spPr bwMode="auto">
            <a:xfrm>
              <a:off x="4884" y="2506"/>
              <a:ext cx="658" cy="124"/>
            </a:xfrm>
            <a:custGeom>
              <a:avLst/>
              <a:gdLst>
                <a:gd name="T0" fmla="*/ 0 w 658"/>
                <a:gd name="T1" fmla="*/ 0 h 124"/>
                <a:gd name="T2" fmla="*/ 172 w 658"/>
                <a:gd name="T3" fmla="*/ 124 h 124"/>
                <a:gd name="T4" fmla="*/ 658 w 658"/>
                <a:gd name="T5" fmla="*/ 12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58" h="124">
                  <a:moveTo>
                    <a:pt x="0" y="0"/>
                  </a:moveTo>
                  <a:lnTo>
                    <a:pt x="172" y="124"/>
                  </a:lnTo>
                  <a:lnTo>
                    <a:pt x="658" y="124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80613" name="Group 37"/>
            <p:cNvGrpSpPr>
              <a:grpSpLocks/>
            </p:cNvGrpSpPr>
            <p:nvPr/>
          </p:nvGrpSpPr>
          <p:grpSpPr bwMode="auto">
            <a:xfrm>
              <a:off x="4400" y="1799"/>
              <a:ext cx="639" cy="985"/>
              <a:chOff x="4316" y="1799"/>
              <a:chExt cx="639" cy="985"/>
            </a:xfrm>
          </p:grpSpPr>
          <p:sp>
            <p:nvSpPr>
              <p:cNvPr id="280614" name="Freeform 38"/>
              <p:cNvSpPr>
                <a:spLocks noChangeAspect="1"/>
              </p:cNvSpPr>
              <p:nvPr/>
            </p:nvSpPr>
            <p:spPr bwMode="auto">
              <a:xfrm>
                <a:off x="4608" y="2433"/>
                <a:ext cx="201" cy="185"/>
              </a:xfrm>
              <a:custGeom>
                <a:avLst/>
                <a:gdLst>
                  <a:gd name="T0" fmla="*/ 788 w 1115"/>
                  <a:gd name="T1" fmla="*/ 135 h 1025"/>
                  <a:gd name="T2" fmla="*/ 722 w 1115"/>
                  <a:gd name="T3" fmla="*/ 220 h 1025"/>
                  <a:gd name="T4" fmla="*/ 728 w 1115"/>
                  <a:gd name="T5" fmla="*/ 305 h 1025"/>
                  <a:gd name="T6" fmla="*/ 782 w 1115"/>
                  <a:gd name="T7" fmla="*/ 412 h 1025"/>
                  <a:gd name="T8" fmla="*/ 773 w 1115"/>
                  <a:gd name="T9" fmla="*/ 475 h 1025"/>
                  <a:gd name="T10" fmla="*/ 797 w 1115"/>
                  <a:gd name="T11" fmla="*/ 642 h 1025"/>
                  <a:gd name="T12" fmla="*/ 857 w 1115"/>
                  <a:gd name="T13" fmla="*/ 688 h 1025"/>
                  <a:gd name="T14" fmla="*/ 854 w 1115"/>
                  <a:gd name="T15" fmla="*/ 739 h 1025"/>
                  <a:gd name="T16" fmla="*/ 992 w 1115"/>
                  <a:gd name="T17" fmla="*/ 783 h 1025"/>
                  <a:gd name="T18" fmla="*/ 1068 w 1115"/>
                  <a:gd name="T19" fmla="*/ 820 h 1025"/>
                  <a:gd name="T20" fmla="*/ 1115 w 1115"/>
                  <a:gd name="T21" fmla="*/ 849 h 1025"/>
                  <a:gd name="T22" fmla="*/ 1100 w 1115"/>
                  <a:gd name="T23" fmla="*/ 880 h 1025"/>
                  <a:gd name="T24" fmla="*/ 1109 w 1115"/>
                  <a:gd name="T25" fmla="*/ 918 h 1025"/>
                  <a:gd name="T26" fmla="*/ 1065 w 1115"/>
                  <a:gd name="T27" fmla="*/ 991 h 1025"/>
                  <a:gd name="T28" fmla="*/ 1055 w 1115"/>
                  <a:gd name="T29" fmla="*/ 1025 h 1025"/>
                  <a:gd name="T30" fmla="*/ 745 w 1115"/>
                  <a:gd name="T31" fmla="*/ 1025 h 1025"/>
                  <a:gd name="T32" fmla="*/ 568 w 1115"/>
                  <a:gd name="T33" fmla="*/ 836 h 1025"/>
                  <a:gd name="T34" fmla="*/ 487 w 1115"/>
                  <a:gd name="T35" fmla="*/ 883 h 1025"/>
                  <a:gd name="T36" fmla="*/ 364 w 1115"/>
                  <a:gd name="T37" fmla="*/ 1003 h 1025"/>
                  <a:gd name="T38" fmla="*/ 273 w 1115"/>
                  <a:gd name="T39" fmla="*/ 984 h 1025"/>
                  <a:gd name="T40" fmla="*/ 226 w 1115"/>
                  <a:gd name="T41" fmla="*/ 937 h 1025"/>
                  <a:gd name="T42" fmla="*/ 223 w 1115"/>
                  <a:gd name="T43" fmla="*/ 896 h 1025"/>
                  <a:gd name="T44" fmla="*/ 178 w 1115"/>
                  <a:gd name="T45" fmla="*/ 893 h 1025"/>
                  <a:gd name="T46" fmla="*/ 166 w 1115"/>
                  <a:gd name="T47" fmla="*/ 905 h 1025"/>
                  <a:gd name="T48" fmla="*/ 122 w 1115"/>
                  <a:gd name="T49" fmla="*/ 890 h 1025"/>
                  <a:gd name="T50" fmla="*/ 94 w 1115"/>
                  <a:gd name="T51" fmla="*/ 868 h 1025"/>
                  <a:gd name="T52" fmla="*/ 72 w 1115"/>
                  <a:gd name="T53" fmla="*/ 862 h 1025"/>
                  <a:gd name="T54" fmla="*/ 34 w 1115"/>
                  <a:gd name="T55" fmla="*/ 915 h 1025"/>
                  <a:gd name="T56" fmla="*/ 46 w 1115"/>
                  <a:gd name="T57" fmla="*/ 789 h 1025"/>
                  <a:gd name="T58" fmla="*/ 75 w 1115"/>
                  <a:gd name="T59" fmla="*/ 682 h 1025"/>
                  <a:gd name="T60" fmla="*/ 66 w 1115"/>
                  <a:gd name="T61" fmla="*/ 579 h 1025"/>
                  <a:gd name="T62" fmla="*/ 37 w 1115"/>
                  <a:gd name="T63" fmla="*/ 567 h 1025"/>
                  <a:gd name="T64" fmla="*/ 0 w 1115"/>
                  <a:gd name="T65" fmla="*/ 525 h 1025"/>
                  <a:gd name="T66" fmla="*/ 3 w 1115"/>
                  <a:gd name="T67" fmla="*/ 472 h 1025"/>
                  <a:gd name="T68" fmla="*/ 72 w 1115"/>
                  <a:gd name="T69" fmla="*/ 418 h 1025"/>
                  <a:gd name="T70" fmla="*/ 103 w 1115"/>
                  <a:gd name="T71" fmla="*/ 340 h 1025"/>
                  <a:gd name="T72" fmla="*/ 91 w 1115"/>
                  <a:gd name="T73" fmla="*/ 252 h 1025"/>
                  <a:gd name="T74" fmla="*/ 154 w 1115"/>
                  <a:gd name="T75" fmla="*/ 167 h 1025"/>
                  <a:gd name="T76" fmla="*/ 178 w 1115"/>
                  <a:gd name="T77" fmla="*/ 63 h 1025"/>
                  <a:gd name="T78" fmla="*/ 719 w 1115"/>
                  <a:gd name="T79" fmla="*/ 0 h 1025"/>
                  <a:gd name="T80" fmla="*/ 722 w 1115"/>
                  <a:gd name="T81" fmla="*/ 69 h 1025"/>
                  <a:gd name="T82" fmla="*/ 788 w 1115"/>
                  <a:gd name="T83" fmla="*/ 135 h 10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15" h="1025">
                    <a:moveTo>
                      <a:pt x="788" y="135"/>
                    </a:moveTo>
                    <a:lnTo>
                      <a:pt x="722" y="220"/>
                    </a:lnTo>
                    <a:lnTo>
                      <a:pt x="728" y="305"/>
                    </a:lnTo>
                    <a:lnTo>
                      <a:pt x="782" y="412"/>
                    </a:lnTo>
                    <a:lnTo>
                      <a:pt x="773" y="475"/>
                    </a:lnTo>
                    <a:lnTo>
                      <a:pt x="797" y="642"/>
                    </a:lnTo>
                    <a:lnTo>
                      <a:pt x="857" y="688"/>
                    </a:lnTo>
                    <a:lnTo>
                      <a:pt x="854" y="739"/>
                    </a:lnTo>
                    <a:lnTo>
                      <a:pt x="992" y="783"/>
                    </a:lnTo>
                    <a:lnTo>
                      <a:pt x="1068" y="820"/>
                    </a:lnTo>
                    <a:lnTo>
                      <a:pt x="1115" y="849"/>
                    </a:lnTo>
                    <a:lnTo>
                      <a:pt x="1100" y="880"/>
                    </a:lnTo>
                    <a:lnTo>
                      <a:pt x="1109" y="918"/>
                    </a:lnTo>
                    <a:lnTo>
                      <a:pt x="1065" y="991"/>
                    </a:lnTo>
                    <a:lnTo>
                      <a:pt x="1055" y="1025"/>
                    </a:lnTo>
                    <a:lnTo>
                      <a:pt x="745" y="1025"/>
                    </a:lnTo>
                    <a:lnTo>
                      <a:pt x="568" y="836"/>
                    </a:lnTo>
                    <a:lnTo>
                      <a:pt x="487" y="883"/>
                    </a:lnTo>
                    <a:lnTo>
                      <a:pt x="364" y="1003"/>
                    </a:lnTo>
                    <a:lnTo>
                      <a:pt x="273" y="984"/>
                    </a:lnTo>
                    <a:lnTo>
                      <a:pt x="226" y="937"/>
                    </a:lnTo>
                    <a:lnTo>
                      <a:pt x="223" y="896"/>
                    </a:lnTo>
                    <a:lnTo>
                      <a:pt x="178" y="893"/>
                    </a:lnTo>
                    <a:lnTo>
                      <a:pt x="166" y="905"/>
                    </a:lnTo>
                    <a:lnTo>
                      <a:pt x="122" y="890"/>
                    </a:lnTo>
                    <a:lnTo>
                      <a:pt x="94" y="868"/>
                    </a:lnTo>
                    <a:lnTo>
                      <a:pt x="72" y="862"/>
                    </a:lnTo>
                    <a:lnTo>
                      <a:pt x="34" y="915"/>
                    </a:lnTo>
                    <a:lnTo>
                      <a:pt x="46" y="789"/>
                    </a:lnTo>
                    <a:lnTo>
                      <a:pt x="75" y="682"/>
                    </a:lnTo>
                    <a:lnTo>
                      <a:pt x="66" y="579"/>
                    </a:lnTo>
                    <a:lnTo>
                      <a:pt x="37" y="567"/>
                    </a:lnTo>
                    <a:lnTo>
                      <a:pt x="0" y="525"/>
                    </a:lnTo>
                    <a:lnTo>
                      <a:pt x="3" y="472"/>
                    </a:lnTo>
                    <a:lnTo>
                      <a:pt x="72" y="418"/>
                    </a:lnTo>
                    <a:lnTo>
                      <a:pt x="103" y="340"/>
                    </a:lnTo>
                    <a:lnTo>
                      <a:pt x="91" y="252"/>
                    </a:lnTo>
                    <a:lnTo>
                      <a:pt x="154" y="167"/>
                    </a:lnTo>
                    <a:lnTo>
                      <a:pt x="178" y="63"/>
                    </a:lnTo>
                    <a:lnTo>
                      <a:pt x="719" y="0"/>
                    </a:lnTo>
                    <a:lnTo>
                      <a:pt x="722" y="69"/>
                    </a:lnTo>
                    <a:lnTo>
                      <a:pt x="788" y="135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0615" name="Freeform 39"/>
              <p:cNvSpPr>
                <a:spLocks noChangeAspect="1"/>
              </p:cNvSpPr>
              <p:nvPr/>
            </p:nvSpPr>
            <p:spPr bwMode="auto">
              <a:xfrm>
                <a:off x="4739" y="2451"/>
                <a:ext cx="130" cy="169"/>
              </a:xfrm>
              <a:custGeom>
                <a:avLst/>
                <a:gdLst>
                  <a:gd name="T0" fmla="*/ 604 w 720"/>
                  <a:gd name="T1" fmla="*/ 129 h 939"/>
                  <a:gd name="T2" fmla="*/ 582 w 720"/>
                  <a:gd name="T3" fmla="*/ 238 h 939"/>
                  <a:gd name="T4" fmla="*/ 585 w 720"/>
                  <a:gd name="T5" fmla="*/ 304 h 939"/>
                  <a:gd name="T6" fmla="*/ 720 w 720"/>
                  <a:gd name="T7" fmla="*/ 317 h 939"/>
                  <a:gd name="T8" fmla="*/ 717 w 720"/>
                  <a:gd name="T9" fmla="*/ 349 h 939"/>
                  <a:gd name="T10" fmla="*/ 501 w 720"/>
                  <a:gd name="T11" fmla="*/ 613 h 939"/>
                  <a:gd name="T12" fmla="*/ 472 w 720"/>
                  <a:gd name="T13" fmla="*/ 804 h 939"/>
                  <a:gd name="T14" fmla="*/ 406 w 720"/>
                  <a:gd name="T15" fmla="*/ 851 h 939"/>
                  <a:gd name="T16" fmla="*/ 393 w 720"/>
                  <a:gd name="T17" fmla="*/ 908 h 939"/>
                  <a:gd name="T18" fmla="*/ 333 w 720"/>
                  <a:gd name="T19" fmla="*/ 939 h 939"/>
                  <a:gd name="T20" fmla="*/ 327 w 720"/>
                  <a:gd name="T21" fmla="*/ 927 h 939"/>
                  <a:gd name="T22" fmla="*/ 340 w 720"/>
                  <a:gd name="T23" fmla="*/ 896 h 939"/>
                  <a:gd name="T24" fmla="*/ 384 w 720"/>
                  <a:gd name="T25" fmla="*/ 817 h 939"/>
                  <a:gd name="T26" fmla="*/ 375 w 720"/>
                  <a:gd name="T27" fmla="*/ 792 h 939"/>
                  <a:gd name="T28" fmla="*/ 387 w 720"/>
                  <a:gd name="T29" fmla="*/ 754 h 939"/>
                  <a:gd name="T30" fmla="*/ 274 w 720"/>
                  <a:gd name="T31" fmla="*/ 685 h 939"/>
                  <a:gd name="T32" fmla="*/ 132 w 720"/>
                  <a:gd name="T33" fmla="*/ 638 h 939"/>
                  <a:gd name="T34" fmla="*/ 126 w 720"/>
                  <a:gd name="T35" fmla="*/ 597 h 939"/>
                  <a:gd name="T36" fmla="*/ 75 w 720"/>
                  <a:gd name="T37" fmla="*/ 547 h 939"/>
                  <a:gd name="T38" fmla="*/ 51 w 720"/>
                  <a:gd name="T39" fmla="*/ 367 h 939"/>
                  <a:gd name="T40" fmla="*/ 57 w 720"/>
                  <a:gd name="T41" fmla="*/ 311 h 939"/>
                  <a:gd name="T42" fmla="*/ 9 w 720"/>
                  <a:gd name="T43" fmla="*/ 214 h 939"/>
                  <a:gd name="T44" fmla="*/ 0 w 720"/>
                  <a:gd name="T45" fmla="*/ 129 h 939"/>
                  <a:gd name="T46" fmla="*/ 66 w 720"/>
                  <a:gd name="T47" fmla="*/ 40 h 939"/>
                  <a:gd name="T48" fmla="*/ 95 w 720"/>
                  <a:gd name="T49" fmla="*/ 22 h 939"/>
                  <a:gd name="T50" fmla="*/ 117 w 720"/>
                  <a:gd name="T51" fmla="*/ 34 h 939"/>
                  <a:gd name="T52" fmla="*/ 154 w 720"/>
                  <a:gd name="T53" fmla="*/ 37 h 939"/>
                  <a:gd name="T54" fmla="*/ 170 w 720"/>
                  <a:gd name="T55" fmla="*/ 0 h 939"/>
                  <a:gd name="T56" fmla="*/ 227 w 720"/>
                  <a:gd name="T57" fmla="*/ 3 h 939"/>
                  <a:gd name="T58" fmla="*/ 255 w 720"/>
                  <a:gd name="T59" fmla="*/ 37 h 939"/>
                  <a:gd name="T60" fmla="*/ 302 w 720"/>
                  <a:gd name="T61" fmla="*/ 40 h 939"/>
                  <a:gd name="T62" fmla="*/ 330 w 720"/>
                  <a:gd name="T63" fmla="*/ 75 h 939"/>
                  <a:gd name="T64" fmla="*/ 378 w 720"/>
                  <a:gd name="T65" fmla="*/ 94 h 939"/>
                  <a:gd name="T66" fmla="*/ 399 w 720"/>
                  <a:gd name="T67" fmla="*/ 122 h 939"/>
                  <a:gd name="T68" fmla="*/ 438 w 720"/>
                  <a:gd name="T69" fmla="*/ 141 h 939"/>
                  <a:gd name="T70" fmla="*/ 604 w 720"/>
                  <a:gd name="T71" fmla="*/ 129 h 9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20" h="939">
                    <a:moveTo>
                      <a:pt x="604" y="129"/>
                    </a:moveTo>
                    <a:lnTo>
                      <a:pt x="582" y="238"/>
                    </a:lnTo>
                    <a:lnTo>
                      <a:pt x="585" y="304"/>
                    </a:lnTo>
                    <a:lnTo>
                      <a:pt x="720" y="317"/>
                    </a:lnTo>
                    <a:lnTo>
                      <a:pt x="717" y="349"/>
                    </a:lnTo>
                    <a:lnTo>
                      <a:pt x="501" y="613"/>
                    </a:lnTo>
                    <a:lnTo>
                      <a:pt x="472" y="804"/>
                    </a:lnTo>
                    <a:lnTo>
                      <a:pt x="406" y="851"/>
                    </a:lnTo>
                    <a:lnTo>
                      <a:pt x="393" y="908"/>
                    </a:lnTo>
                    <a:lnTo>
                      <a:pt x="333" y="939"/>
                    </a:lnTo>
                    <a:lnTo>
                      <a:pt x="327" y="927"/>
                    </a:lnTo>
                    <a:lnTo>
                      <a:pt x="340" y="896"/>
                    </a:lnTo>
                    <a:lnTo>
                      <a:pt x="384" y="817"/>
                    </a:lnTo>
                    <a:lnTo>
                      <a:pt x="375" y="792"/>
                    </a:lnTo>
                    <a:lnTo>
                      <a:pt x="387" y="754"/>
                    </a:lnTo>
                    <a:lnTo>
                      <a:pt x="274" y="685"/>
                    </a:lnTo>
                    <a:lnTo>
                      <a:pt x="132" y="638"/>
                    </a:lnTo>
                    <a:lnTo>
                      <a:pt x="126" y="597"/>
                    </a:lnTo>
                    <a:lnTo>
                      <a:pt x="75" y="547"/>
                    </a:lnTo>
                    <a:lnTo>
                      <a:pt x="51" y="367"/>
                    </a:lnTo>
                    <a:lnTo>
                      <a:pt x="57" y="311"/>
                    </a:lnTo>
                    <a:lnTo>
                      <a:pt x="9" y="214"/>
                    </a:lnTo>
                    <a:lnTo>
                      <a:pt x="0" y="129"/>
                    </a:lnTo>
                    <a:lnTo>
                      <a:pt x="66" y="40"/>
                    </a:lnTo>
                    <a:lnTo>
                      <a:pt x="95" y="22"/>
                    </a:lnTo>
                    <a:lnTo>
                      <a:pt x="117" y="34"/>
                    </a:lnTo>
                    <a:lnTo>
                      <a:pt x="154" y="37"/>
                    </a:lnTo>
                    <a:lnTo>
                      <a:pt x="170" y="0"/>
                    </a:lnTo>
                    <a:lnTo>
                      <a:pt x="227" y="3"/>
                    </a:lnTo>
                    <a:lnTo>
                      <a:pt x="255" y="37"/>
                    </a:lnTo>
                    <a:lnTo>
                      <a:pt x="302" y="40"/>
                    </a:lnTo>
                    <a:lnTo>
                      <a:pt x="330" y="75"/>
                    </a:lnTo>
                    <a:lnTo>
                      <a:pt x="378" y="94"/>
                    </a:lnTo>
                    <a:lnTo>
                      <a:pt x="399" y="122"/>
                    </a:lnTo>
                    <a:lnTo>
                      <a:pt x="438" y="141"/>
                    </a:lnTo>
                    <a:lnTo>
                      <a:pt x="604" y="129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0616" name="Freeform 40"/>
              <p:cNvSpPr>
                <a:spLocks noChangeAspect="1"/>
              </p:cNvSpPr>
              <p:nvPr/>
            </p:nvSpPr>
            <p:spPr bwMode="auto">
              <a:xfrm>
                <a:off x="4624" y="2293"/>
                <a:ext cx="331" cy="182"/>
              </a:xfrm>
              <a:custGeom>
                <a:avLst/>
                <a:gdLst>
                  <a:gd name="T0" fmla="*/ 74 w 1837"/>
                  <a:gd name="T1" fmla="*/ 600 h 1011"/>
                  <a:gd name="T2" fmla="*/ 15 w 1837"/>
                  <a:gd name="T3" fmla="*/ 549 h 1011"/>
                  <a:gd name="T4" fmla="*/ 0 w 1837"/>
                  <a:gd name="T5" fmla="*/ 448 h 1011"/>
                  <a:gd name="T6" fmla="*/ 90 w 1837"/>
                  <a:gd name="T7" fmla="*/ 365 h 1011"/>
                  <a:gd name="T8" fmla="*/ 78 w 1837"/>
                  <a:gd name="T9" fmla="*/ 314 h 1011"/>
                  <a:gd name="T10" fmla="*/ 110 w 1837"/>
                  <a:gd name="T11" fmla="*/ 284 h 1011"/>
                  <a:gd name="T12" fmla="*/ 33 w 1837"/>
                  <a:gd name="T13" fmla="*/ 223 h 1011"/>
                  <a:gd name="T14" fmla="*/ 100 w 1837"/>
                  <a:gd name="T15" fmla="*/ 177 h 1011"/>
                  <a:gd name="T16" fmla="*/ 109 w 1837"/>
                  <a:gd name="T17" fmla="*/ 76 h 1011"/>
                  <a:gd name="T18" fmla="*/ 204 w 1837"/>
                  <a:gd name="T19" fmla="*/ 6 h 1011"/>
                  <a:gd name="T20" fmla="*/ 394 w 1837"/>
                  <a:gd name="T21" fmla="*/ 136 h 1011"/>
                  <a:gd name="T22" fmla="*/ 453 w 1837"/>
                  <a:gd name="T23" fmla="*/ 136 h 1011"/>
                  <a:gd name="T24" fmla="*/ 482 w 1837"/>
                  <a:gd name="T25" fmla="*/ 98 h 1011"/>
                  <a:gd name="T26" fmla="*/ 540 w 1837"/>
                  <a:gd name="T27" fmla="*/ 102 h 1011"/>
                  <a:gd name="T28" fmla="*/ 639 w 1837"/>
                  <a:gd name="T29" fmla="*/ 151 h 1011"/>
                  <a:gd name="T30" fmla="*/ 680 w 1837"/>
                  <a:gd name="T31" fmla="*/ 114 h 1011"/>
                  <a:gd name="T32" fmla="*/ 761 w 1837"/>
                  <a:gd name="T33" fmla="*/ 110 h 1011"/>
                  <a:gd name="T34" fmla="*/ 982 w 1837"/>
                  <a:gd name="T35" fmla="*/ 0 h 1011"/>
                  <a:gd name="T36" fmla="*/ 981 w 1837"/>
                  <a:gd name="T37" fmla="*/ 30 h 1011"/>
                  <a:gd name="T38" fmla="*/ 899 w 1837"/>
                  <a:gd name="T39" fmla="*/ 236 h 1011"/>
                  <a:gd name="T40" fmla="*/ 1352 w 1837"/>
                  <a:gd name="T41" fmla="*/ 240 h 1011"/>
                  <a:gd name="T42" fmla="*/ 1837 w 1837"/>
                  <a:gd name="T43" fmla="*/ 241 h 1011"/>
                  <a:gd name="T44" fmla="*/ 1824 w 1837"/>
                  <a:gd name="T45" fmla="*/ 301 h 1011"/>
                  <a:gd name="T46" fmla="*/ 1771 w 1837"/>
                  <a:gd name="T47" fmla="*/ 296 h 1011"/>
                  <a:gd name="T48" fmla="*/ 1702 w 1837"/>
                  <a:gd name="T49" fmla="*/ 365 h 1011"/>
                  <a:gd name="T50" fmla="*/ 1649 w 1837"/>
                  <a:gd name="T51" fmla="*/ 353 h 1011"/>
                  <a:gd name="T52" fmla="*/ 1659 w 1837"/>
                  <a:gd name="T53" fmla="*/ 453 h 1011"/>
                  <a:gd name="T54" fmla="*/ 1716 w 1837"/>
                  <a:gd name="T55" fmla="*/ 477 h 1011"/>
                  <a:gd name="T56" fmla="*/ 1661 w 1837"/>
                  <a:gd name="T57" fmla="*/ 579 h 1011"/>
                  <a:gd name="T58" fmla="*/ 1542 w 1837"/>
                  <a:gd name="T59" fmla="*/ 629 h 1011"/>
                  <a:gd name="T60" fmla="*/ 1522 w 1837"/>
                  <a:gd name="T61" fmla="*/ 654 h 1011"/>
                  <a:gd name="T62" fmla="*/ 1516 w 1837"/>
                  <a:gd name="T63" fmla="*/ 733 h 1011"/>
                  <a:gd name="T64" fmla="*/ 1482 w 1837"/>
                  <a:gd name="T65" fmla="*/ 750 h 1011"/>
                  <a:gd name="T66" fmla="*/ 1455 w 1837"/>
                  <a:gd name="T67" fmla="*/ 774 h 1011"/>
                  <a:gd name="T68" fmla="*/ 1396 w 1837"/>
                  <a:gd name="T69" fmla="*/ 896 h 1011"/>
                  <a:gd name="T70" fmla="*/ 1242 w 1837"/>
                  <a:gd name="T71" fmla="*/ 997 h 1011"/>
                  <a:gd name="T72" fmla="*/ 1078 w 1837"/>
                  <a:gd name="T73" fmla="*/ 1011 h 1011"/>
                  <a:gd name="T74" fmla="*/ 1037 w 1837"/>
                  <a:gd name="T75" fmla="*/ 1003 h 1011"/>
                  <a:gd name="T76" fmla="*/ 1026 w 1837"/>
                  <a:gd name="T77" fmla="*/ 969 h 1011"/>
                  <a:gd name="T78" fmla="*/ 966 w 1837"/>
                  <a:gd name="T79" fmla="*/ 946 h 1011"/>
                  <a:gd name="T80" fmla="*/ 947 w 1837"/>
                  <a:gd name="T81" fmla="*/ 915 h 1011"/>
                  <a:gd name="T82" fmla="*/ 891 w 1837"/>
                  <a:gd name="T83" fmla="*/ 910 h 1011"/>
                  <a:gd name="T84" fmla="*/ 868 w 1837"/>
                  <a:gd name="T85" fmla="*/ 881 h 1011"/>
                  <a:gd name="T86" fmla="*/ 810 w 1837"/>
                  <a:gd name="T87" fmla="*/ 876 h 1011"/>
                  <a:gd name="T88" fmla="*/ 795 w 1837"/>
                  <a:gd name="T89" fmla="*/ 906 h 1011"/>
                  <a:gd name="T90" fmla="*/ 755 w 1837"/>
                  <a:gd name="T91" fmla="*/ 907 h 1011"/>
                  <a:gd name="T92" fmla="*/ 732 w 1837"/>
                  <a:gd name="T93" fmla="*/ 899 h 1011"/>
                  <a:gd name="T94" fmla="*/ 700 w 1837"/>
                  <a:gd name="T95" fmla="*/ 915 h 1011"/>
                  <a:gd name="T96" fmla="*/ 635 w 1837"/>
                  <a:gd name="T97" fmla="*/ 851 h 1011"/>
                  <a:gd name="T98" fmla="*/ 631 w 1837"/>
                  <a:gd name="T99" fmla="*/ 779 h 1011"/>
                  <a:gd name="T100" fmla="*/ 204 w 1837"/>
                  <a:gd name="T101" fmla="*/ 824 h 1011"/>
                  <a:gd name="T102" fmla="*/ 90 w 1837"/>
                  <a:gd name="T103" fmla="*/ 843 h 1011"/>
                  <a:gd name="T104" fmla="*/ 74 w 1837"/>
                  <a:gd name="T105" fmla="*/ 600 h 10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837" h="1011">
                    <a:moveTo>
                      <a:pt x="74" y="600"/>
                    </a:moveTo>
                    <a:lnTo>
                      <a:pt x="15" y="549"/>
                    </a:lnTo>
                    <a:lnTo>
                      <a:pt x="0" y="448"/>
                    </a:lnTo>
                    <a:lnTo>
                      <a:pt x="90" y="365"/>
                    </a:lnTo>
                    <a:lnTo>
                      <a:pt x="78" y="314"/>
                    </a:lnTo>
                    <a:lnTo>
                      <a:pt x="110" y="284"/>
                    </a:lnTo>
                    <a:lnTo>
                      <a:pt x="33" y="223"/>
                    </a:lnTo>
                    <a:lnTo>
                      <a:pt x="100" y="177"/>
                    </a:lnTo>
                    <a:lnTo>
                      <a:pt x="109" y="76"/>
                    </a:lnTo>
                    <a:lnTo>
                      <a:pt x="204" y="6"/>
                    </a:lnTo>
                    <a:lnTo>
                      <a:pt x="394" y="136"/>
                    </a:lnTo>
                    <a:lnTo>
                      <a:pt x="453" y="136"/>
                    </a:lnTo>
                    <a:lnTo>
                      <a:pt x="482" y="98"/>
                    </a:lnTo>
                    <a:lnTo>
                      <a:pt x="540" y="102"/>
                    </a:lnTo>
                    <a:lnTo>
                      <a:pt x="639" y="151"/>
                    </a:lnTo>
                    <a:lnTo>
                      <a:pt x="680" y="114"/>
                    </a:lnTo>
                    <a:lnTo>
                      <a:pt x="761" y="110"/>
                    </a:lnTo>
                    <a:lnTo>
                      <a:pt x="982" y="0"/>
                    </a:lnTo>
                    <a:lnTo>
                      <a:pt x="981" y="30"/>
                    </a:lnTo>
                    <a:lnTo>
                      <a:pt x="899" y="236"/>
                    </a:lnTo>
                    <a:lnTo>
                      <a:pt x="1352" y="240"/>
                    </a:lnTo>
                    <a:lnTo>
                      <a:pt x="1837" y="241"/>
                    </a:lnTo>
                    <a:lnTo>
                      <a:pt x="1824" y="301"/>
                    </a:lnTo>
                    <a:lnTo>
                      <a:pt x="1771" y="296"/>
                    </a:lnTo>
                    <a:lnTo>
                      <a:pt x="1702" y="365"/>
                    </a:lnTo>
                    <a:lnTo>
                      <a:pt x="1649" y="353"/>
                    </a:lnTo>
                    <a:lnTo>
                      <a:pt x="1659" y="453"/>
                    </a:lnTo>
                    <a:lnTo>
                      <a:pt x="1716" y="477"/>
                    </a:lnTo>
                    <a:lnTo>
                      <a:pt x="1661" y="579"/>
                    </a:lnTo>
                    <a:lnTo>
                      <a:pt x="1542" y="629"/>
                    </a:lnTo>
                    <a:lnTo>
                      <a:pt x="1522" y="654"/>
                    </a:lnTo>
                    <a:lnTo>
                      <a:pt x="1516" y="733"/>
                    </a:lnTo>
                    <a:lnTo>
                      <a:pt x="1482" y="750"/>
                    </a:lnTo>
                    <a:lnTo>
                      <a:pt x="1455" y="774"/>
                    </a:lnTo>
                    <a:lnTo>
                      <a:pt x="1396" y="896"/>
                    </a:lnTo>
                    <a:lnTo>
                      <a:pt x="1242" y="997"/>
                    </a:lnTo>
                    <a:lnTo>
                      <a:pt x="1078" y="1011"/>
                    </a:lnTo>
                    <a:lnTo>
                      <a:pt x="1037" y="1003"/>
                    </a:lnTo>
                    <a:lnTo>
                      <a:pt x="1026" y="969"/>
                    </a:lnTo>
                    <a:lnTo>
                      <a:pt x="966" y="946"/>
                    </a:lnTo>
                    <a:lnTo>
                      <a:pt x="947" y="915"/>
                    </a:lnTo>
                    <a:lnTo>
                      <a:pt x="891" y="910"/>
                    </a:lnTo>
                    <a:lnTo>
                      <a:pt x="868" y="881"/>
                    </a:lnTo>
                    <a:lnTo>
                      <a:pt x="810" y="876"/>
                    </a:lnTo>
                    <a:lnTo>
                      <a:pt x="795" y="906"/>
                    </a:lnTo>
                    <a:lnTo>
                      <a:pt x="755" y="907"/>
                    </a:lnTo>
                    <a:lnTo>
                      <a:pt x="732" y="899"/>
                    </a:lnTo>
                    <a:lnTo>
                      <a:pt x="700" y="915"/>
                    </a:lnTo>
                    <a:lnTo>
                      <a:pt x="635" y="851"/>
                    </a:lnTo>
                    <a:lnTo>
                      <a:pt x="631" y="779"/>
                    </a:lnTo>
                    <a:lnTo>
                      <a:pt x="204" y="824"/>
                    </a:lnTo>
                    <a:lnTo>
                      <a:pt x="90" y="843"/>
                    </a:lnTo>
                    <a:lnTo>
                      <a:pt x="74" y="60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0617" name="Freeform 41"/>
              <p:cNvSpPr>
                <a:spLocks noChangeAspect="1"/>
              </p:cNvSpPr>
              <p:nvPr/>
            </p:nvSpPr>
            <p:spPr bwMode="auto">
              <a:xfrm>
                <a:off x="4644" y="2584"/>
                <a:ext cx="155" cy="129"/>
              </a:xfrm>
              <a:custGeom>
                <a:avLst/>
                <a:gdLst>
                  <a:gd name="T0" fmla="*/ 66 w 857"/>
                  <a:gd name="T1" fmla="*/ 148 h 714"/>
                  <a:gd name="T2" fmla="*/ 166 w 857"/>
                  <a:gd name="T3" fmla="*/ 167 h 714"/>
                  <a:gd name="T4" fmla="*/ 276 w 857"/>
                  <a:gd name="T5" fmla="*/ 54 h 714"/>
                  <a:gd name="T6" fmla="*/ 367 w 857"/>
                  <a:gd name="T7" fmla="*/ 0 h 714"/>
                  <a:gd name="T8" fmla="*/ 544 w 857"/>
                  <a:gd name="T9" fmla="*/ 186 h 714"/>
                  <a:gd name="T10" fmla="*/ 854 w 857"/>
                  <a:gd name="T11" fmla="*/ 189 h 714"/>
                  <a:gd name="T12" fmla="*/ 851 w 857"/>
                  <a:gd name="T13" fmla="*/ 204 h 714"/>
                  <a:gd name="T14" fmla="*/ 857 w 857"/>
                  <a:gd name="T15" fmla="*/ 252 h 714"/>
                  <a:gd name="T16" fmla="*/ 833 w 857"/>
                  <a:gd name="T17" fmla="*/ 279 h 714"/>
                  <a:gd name="T18" fmla="*/ 782 w 857"/>
                  <a:gd name="T19" fmla="*/ 284 h 714"/>
                  <a:gd name="T20" fmla="*/ 565 w 857"/>
                  <a:gd name="T21" fmla="*/ 462 h 714"/>
                  <a:gd name="T22" fmla="*/ 553 w 857"/>
                  <a:gd name="T23" fmla="*/ 579 h 714"/>
                  <a:gd name="T24" fmla="*/ 364 w 857"/>
                  <a:gd name="T25" fmla="*/ 708 h 714"/>
                  <a:gd name="T26" fmla="*/ 343 w 857"/>
                  <a:gd name="T27" fmla="*/ 688 h 714"/>
                  <a:gd name="T28" fmla="*/ 283 w 857"/>
                  <a:gd name="T29" fmla="*/ 685 h 714"/>
                  <a:gd name="T30" fmla="*/ 245 w 857"/>
                  <a:gd name="T31" fmla="*/ 663 h 714"/>
                  <a:gd name="T32" fmla="*/ 235 w 857"/>
                  <a:gd name="T33" fmla="*/ 691 h 714"/>
                  <a:gd name="T34" fmla="*/ 217 w 857"/>
                  <a:gd name="T35" fmla="*/ 708 h 714"/>
                  <a:gd name="T36" fmla="*/ 178 w 857"/>
                  <a:gd name="T37" fmla="*/ 714 h 714"/>
                  <a:gd name="T38" fmla="*/ 122 w 857"/>
                  <a:gd name="T39" fmla="*/ 613 h 714"/>
                  <a:gd name="T40" fmla="*/ 46 w 857"/>
                  <a:gd name="T41" fmla="*/ 610 h 714"/>
                  <a:gd name="T42" fmla="*/ 0 w 857"/>
                  <a:gd name="T43" fmla="*/ 478 h 714"/>
                  <a:gd name="T44" fmla="*/ 94 w 857"/>
                  <a:gd name="T45" fmla="*/ 408 h 714"/>
                  <a:gd name="T46" fmla="*/ 66 w 857"/>
                  <a:gd name="T47" fmla="*/ 148 h 7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57" h="714">
                    <a:moveTo>
                      <a:pt x="66" y="148"/>
                    </a:moveTo>
                    <a:lnTo>
                      <a:pt x="166" y="167"/>
                    </a:lnTo>
                    <a:lnTo>
                      <a:pt x="276" y="54"/>
                    </a:lnTo>
                    <a:lnTo>
                      <a:pt x="367" y="0"/>
                    </a:lnTo>
                    <a:lnTo>
                      <a:pt x="544" y="186"/>
                    </a:lnTo>
                    <a:lnTo>
                      <a:pt x="854" y="189"/>
                    </a:lnTo>
                    <a:lnTo>
                      <a:pt x="851" y="204"/>
                    </a:lnTo>
                    <a:lnTo>
                      <a:pt x="857" y="252"/>
                    </a:lnTo>
                    <a:lnTo>
                      <a:pt x="833" y="279"/>
                    </a:lnTo>
                    <a:lnTo>
                      <a:pt x="782" y="284"/>
                    </a:lnTo>
                    <a:lnTo>
                      <a:pt x="565" y="462"/>
                    </a:lnTo>
                    <a:lnTo>
                      <a:pt x="553" y="579"/>
                    </a:lnTo>
                    <a:lnTo>
                      <a:pt x="364" y="708"/>
                    </a:lnTo>
                    <a:lnTo>
                      <a:pt x="343" y="688"/>
                    </a:lnTo>
                    <a:lnTo>
                      <a:pt x="283" y="685"/>
                    </a:lnTo>
                    <a:lnTo>
                      <a:pt x="245" y="663"/>
                    </a:lnTo>
                    <a:lnTo>
                      <a:pt x="235" y="691"/>
                    </a:lnTo>
                    <a:lnTo>
                      <a:pt x="217" y="708"/>
                    </a:lnTo>
                    <a:lnTo>
                      <a:pt x="178" y="714"/>
                    </a:lnTo>
                    <a:lnTo>
                      <a:pt x="122" y="613"/>
                    </a:lnTo>
                    <a:lnTo>
                      <a:pt x="46" y="610"/>
                    </a:lnTo>
                    <a:lnTo>
                      <a:pt x="0" y="478"/>
                    </a:lnTo>
                    <a:lnTo>
                      <a:pt x="94" y="408"/>
                    </a:lnTo>
                    <a:lnTo>
                      <a:pt x="66" y="148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0618" name="Freeform 42"/>
              <p:cNvSpPr>
                <a:spLocks noChangeAspect="1"/>
              </p:cNvSpPr>
              <p:nvPr/>
            </p:nvSpPr>
            <p:spPr bwMode="auto">
              <a:xfrm>
                <a:off x="4435" y="1799"/>
                <a:ext cx="336" cy="540"/>
              </a:xfrm>
              <a:custGeom>
                <a:avLst/>
                <a:gdLst>
                  <a:gd name="T0" fmla="*/ 0 w 1862"/>
                  <a:gd name="T1" fmla="*/ 2694 h 2994"/>
                  <a:gd name="T2" fmla="*/ 856 w 1862"/>
                  <a:gd name="T3" fmla="*/ 2994 h 2994"/>
                  <a:gd name="T4" fmla="*/ 1251 w 1862"/>
                  <a:gd name="T5" fmla="*/ 2743 h 2994"/>
                  <a:gd name="T6" fmla="*/ 1434 w 1862"/>
                  <a:gd name="T7" fmla="*/ 2675 h 2994"/>
                  <a:gd name="T8" fmla="*/ 1465 w 1862"/>
                  <a:gd name="T9" fmla="*/ 2490 h 2994"/>
                  <a:gd name="T10" fmla="*/ 1559 w 1862"/>
                  <a:gd name="T11" fmla="*/ 2426 h 2994"/>
                  <a:gd name="T12" fmla="*/ 1792 w 1862"/>
                  <a:gd name="T13" fmla="*/ 2214 h 2994"/>
                  <a:gd name="T14" fmla="*/ 1745 w 1862"/>
                  <a:gd name="T15" fmla="*/ 2145 h 2994"/>
                  <a:gd name="T16" fmla="*/ 1861 w 1862"/>
                  <a:gd name="T17" fmla="*/ 1723 h 2994"/>
                  <a:gd name="T18" fmla="*/ 1687 w 1862"/>
                  <a:gd name="T19" fmla="*/ 1214 h 2994"/>
                  <a:gd name="T20" fmla="*/ 1542 w 1862"/>
                  <a:gd name="T21" fmla="*/ 1143 h 2994"/>
                  <a:gd name="T22" fmla="*/ 1368 w 1862"/>
                  <a:gd name="T23" fmla="*/ 1109 h 2994"/>
                  <a:gd name="T24" fmla="*/ 1147 w 1862"/>
                  <a:gd name="T25" fmla="*/ 1131 h 2994"/>
                  <a:gd name="T26" fmla="*/ 1024 w 1862"/>
                  <a:gd name="T27" fmla="*/ 1004 h 2994"/>
                  <a:gd name="T28" fmla="*/ 1451 w 1862"/>
                  <a:gd name="T29" fmla="*/ 571 h 2994"/>
                  <a:gd name="T30" fmla="*/ 1521 w 1862"/>
                  <a:gd name="T31" fmla="*/ 542 h 2994"/>
                  <a:gd name="T32" fmla="*/ 1568 w 1862"/>
                  <a:gd name="T33" fmla="*/ 566 h 2994"/>
                  <a:gd name="T34" fmla="*/ 1814 w 1862"/>
                  <a:gd name="T35" fmla="*/ 247 h 2994"/>
                  <a:gd name="T36" fmla="*/ 1477 w 1862"/>
                  <a:gd name="T37" fmla="*/ 30 h 2994"/>
                  <a:gd name="T38" fmla="*/ 1376 w 1862"/>
                  <a:gd name="T39" fmla="*/ 0 h 2994"/>
                  <a:gd name="T40" fmla="*/ 1295 w 1862"/>
                  <a:gd name="T41" fmla="*/ 73 h 2994"/>
                  <a:gd name="T42" fmla="*/ 1338 w 1862"/>
                  <a:gd name="T43" fmla="*/ 243 h 2994"/>
                  <a:gd name="T44" fmla="*/ 1070 w 1862"/>
                  <a:gd name="T45" fmla="*/ 476 h 2994"/>
                  <a:gd name="T46" fmla="*/ 991 w 1862"/>
                  <a:gd name="T47" fmla="*/ 476 h 2994"/>
                  <a:gd name="T48" fmla="*/ 813 w 1862"/>
                  <a:gd name="T49" fmla="*/ 561 h 2994"/>
                  <a:gd name="T50" fmla="*/ 844 w 1862"/>
                  <a:gd name="T51" fmla="*/ 740 h 2994"/>
                  <a:gd name="T52" fmla="*/ 690 w 1862"/>
                  <a:gd name="T53" fmla="*/ 827 h 2994"/>
                  <a:gd name="T54" fmla="*/ 650 w 1862"/>
                  <a:gd name="T55" fmla="*/ 957 h 2994"/>
                  <a:gd name="T56" fmla="*/ 463 w 1862"/>
                  <a:gd name="T57" fmla="*/ 1106 h 2994"/>
                  <a:gd name="T58" fmla="*/ 365 w 1862"/>
                  <a:gd name="T59" fmla="*/ 1168 h 2994"/>
                  <a:gd name="T60" fmla="*/ 497 w 1862"/>
                  <a:gd name="T61" fmla="*/ 1333 h 2994"/>
                  <a:gd name="T62" fmla="*/ 611 w 1862"/>
                  <a:gd name="T63" fmla="*/ 1183 h 2994"/>
                  <a:gd name="T64" fmla="*/ 1116 w 1862"/>
                  <a:gd name="T65" fmla="*/ 1201 h 2994"/>
                  <a:gd name="T66" fmla="*/ 1158 w 1862"/>
                  <a:gd name="T67" fmla="*/ 1372 h 2994"/>
                  <a:gd name="T68" fmla="*/ 929 w 1862"/>
                  <a:gd name="T69" fmla="*/ 1634 h 2994"/>
                  <a:gd name="T70" fmla="*/ 921 w 1862"/>
                  <a:gd name="T71" fmla="*/ 1752 h 2994"/>
                  <a:gd name="T72" fmla="*/ 510 w 1862"/>
                  <a:gd name="T73" fmla="*/ 1802 h 2994"/>
                  <a:gd name="T74" fmla="*/ 534 w 1862"/>
                  <a:gd name="T75" fmla="*/ 1954 h 2994"/>
                  <a:gd name="T76" fmla="*/ 552 w 1862"/>
                  <a:gd name="T77" fmla="*/ 2055 h 2994"/>
                  <a:gd name="T78" fmla="*/ 258 w 1862"/>
                  <a:gd name="T79" fmla="*/ 2327 h 29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62" h="2994">
                    <a:moveTo>
                      <a:pt x="258" y="2327"/>
                    </a:moveTo>
                    <a:lnTo>
                      <a:pt x="0" y="2694"/>
                    </a:lnTo>
                    <a:lnTo>
                      <a:pt x="603" y="2770"/>
                    </a:lnTo>
                    <a:lnTo>
                      <a:pt x="856" y="2994"/>
                    </a:lnTo>
                    <a:lnTo>
                      <a:pt x="1119" y="2838"/>
                    </a:lnTo>
                    <a:lnTo>
                      <a:pt x="1251" y="2743"/>
                    </a:lnTo>
                    <a:lnTo>
                      <a:pt x="1394" y="2694"/>
                    </a:lnTo>
                    <a:lnTo>
                      <a:pt x="1434" y="2675"/>
                    </a:lnTo>
                    <a:lnTo>
                      <a:pt x="1414" y="2625"/>
                    </a:lnTo>
                    <a:lnTo>
                      <a:pt x="1465" y="2490"/>
                    </a:lnTo>
                    <a:lnTo>
                      <a:pt x="1503" y="2444"/>
                    </a:lnTo>
                    <a:lnTo>
                      <a:pt x="1559" y="2426"/>
                    </a:lnTo>
                    <a:lnTo>
                      <a:pt x="1763" y="2247"/>
                    </a:lnTo>
                    <a:lnTo>
                      <a:pt x="1792" y="2214"/>
                    </a:lnTo>
                    <a:lnTo>
                      <a:pt x="1762" y="2180"/>
                    </a:lnTo>
                    <a:lnTo>
                      <a:pt x="1745" y="2145"/>
                    </a:lnTo>
                    <a:lnTo>
                      <a:pt x="1756" y="2012"/>
                    </a:lnTo>
                    <a:lnTo>
                      <a:pt x="1861" y="1723"/>
                    </a:lnTo>
                    <a:lnTo>
                      <a:pt x="1862" y="1502"/>
                    </a:lnTo>
                    <a:lnTo>
                      <a:pt x="1687" y="1214"/>
                    </a:lnTo>
                    <a:lnTo>
                      <a:pt x="1636" y="1209"/>
                    </a:lnTo>
                    <a:lnTo>
                      <a:pt x="1542" y="1143"/>
                    </a:lnTo>
                    <a:lnTo>
                      <a:pt x="1453" y="1142"/>
                    </a:lnTo>
                    <a:lnTo>
                      <a:pt x="1368" y="1109"/>
                    </a:lnTo>
                    <a:lnTo>
                      <a:pt x="1170" y="1144"/>
                    </a:lnTo>
                    <a:lnTo>
                      <a:pt x="1147" y="1131"/>
                    </a:lnTo>
                    <a:lnTo>
                      <a:pt x="1127" y="1068"/>
                    </a:lnTo>
                    <a:lnTo>
                      <a:pt x="1024" y="1004"/>
                    </a:lnTo>
                    <a:lnTo>
                      <a:pt x="1370" y="663"/>
                    </a:lnTo>
                    <a:lnTo>
                      <a:pt x="1451" y="571"/>
                    </a:lnTo>
                    <a:lnTo>
                      <a:pt x="1473" y="542"/>
                    </a:lnTo>
                    <a:lnTo>
                      <a:pt x="1521" y="542"/>
                    </a:lnTo>
                    <a:lnTo>
                      <a:pt x="1543" y="559"/>
                    </a:lnTo>
                    <a:lnTo>
                      <a:pt x="1568" y="566"/>
                    </a:lnTo>
                    <a:lnTo>
                      <a:pt x="1845" y="275"/>
                    </a:lnTo>
                    <a:lnTo>
                      <a:pt x="1814" y="247"/>
                    </a:lnTo>
                    <a:lnTo>
                      <a:pt x="1623" y="134"/>
                    </a:lnTo>
                    <a:lnTo>
                      <a:pt x="1477" y="30"/>
                    </a:lnTo>
                    <a:lnTo>
                      <a:pt x="1436" y="30"/>
                    </a:lnTo>
                    <a:lnTo>
                      <a:pt x="1376" y="0"/>
                    </a:lnTo>
                    <a:lnTo>
                      <a:pt x="1302" y="32"/>
                    </a:lnTo>
                    <a:lnTo>
                      <a:pt x="1295" y="73"/>
                    </a:lnTo>
                    <a:lnTo>
                      <a:pt x="1354" y="109"/>
                    </a:lnTo>
                    <a:lnTo>
                      <a:pt x="1338" y="243"/>
                    </a:lnTo>
                    <a:lnTo>
                      <a:pt x="1285" y="247"/>
                    </a:lnTo>
                    <a:lnTo>
                      <a:pt x="1070" y="476"/>
                    </a:lnTo>
                    <a:lnTo>
                      <a:pt x="1008" y="465"/>
                    </a:lnTo>
                    <a:lnTo>
                      <a:pt x="991" y="476"/>
                    </a:lnTo>
                    <a:lnTo>
                      <a:pt x="906" y="469"/>
                    </a:lnTo>
                    <a:lnTo>
                      <a:pt x="813" y="561"/>
                    </a:lnTo>
                    <a:lnTo>
                      <a:pt x="800" y="650"/>
                    </a:lnTo>
                    <a:lnTo>
                      <a:pt x="844" y="740"/>
                    </a:lnTo>
                    <a:lnTo>
                      <a:pt x="771" y="825"/>
                    </a:lnTo>
                    <a:lnTo>
                      <a:pt x="690" y="827"/>
                    </a:lnTo>
                    <a:lnTo>
                      <a:pt x="648" y="863"/>
                    </a:lnTo>
                    <a:lnTo>
                      <a:pt x="650" y="957"/>
                    </a:lnTo>
                    <a:lnTo>
                      <a:pt x="547" y="1059"/>
                    </a:lnTo>
                    <a:lnTo>
                      <a:pt x="463" y="1106"/>
                    </a:lnTo>
                    <a:lnTo>
                      <a:pt x="409" y="1104"/>
                    </a:lnTo>
                    <a:lnTo>
                      <a:pt x="365" y="1168"/>
                    </a:lnTo>
                    <a:lnTo>
                      <a:pt x="459" y="1350"/>
                    </a:lnTo>
                    <a:lnTo>
                      <a:pt x="497" y="1333"/>
                    </a:lnTo>
                    <a:lnTo>
                      <a:pt x="476" y="1285"/>
                    </a:lnTo>
                    <a:lnTo>
                      <a:pt x="611" y="1183"/>
                    </a:lnTo>
                    <a:lnTo>
                      <a:pt x="857" y="1240"/>
                    </a:lnTo>
                    <a:lnTo>
                      <a:pt x="1116" y="1201"/>
                    </a:lnTo>
                    <a:lnTo>
                      <a:pt x="1207" y="1413"/>
                    </a:lnTo>
                    <a:lnTo>
                      <a:pt x="1158" y="1372"/>
                    </a:lnTo>
                    <a:lnTo>
                      <a:pt x="912" y="1451"/>
                    </a:lnTo>
                    <a:lnTo>
                      <a:pt x="929" y="1634"/>
                    </a:lnTo>
                    <a:lnTo>
                      <a:pt x="973" y="1691"/>
                    </a:lnTo>
                    <a:lnTo>
                      <a:pt x="921" y="1752"/>
                    </a:lnTo>
                    <a:lnTo>
                      <a:pt x="940" y="1863"/>
                    </a:lnTo>
                    <a:lnTo>
                      <a:pt x="510" y="1802"/>
                    </a:lnTo>
                    <a:lnTo>
                      <a:pt x="494" y="1835"/>
                    </a:lnTo>
                    <a:lnTo>
                      <a:pt x="534" y="1954"/>
                    </a:lnTo>
                    <a:lnTo>
                      <a:pt x="525" y="2018"/>
                    </a:lnTo>
                    <a:lnTo>
                      <a:pt x="552" y="2055"/>
                    </a:lnTo>
                    <a:lnTo>
                      <a:pt x="312" y="2317"/>
                    </a:lnTo>
                    <a:lnTo>
                      <a:pt x="258" y="2327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0619" name="Freeform 43"/>
              <p:cNvSpPr>
                <a:spLocks noChangeAspect="1"/>
              </p:cNvSpPr>
              <p:nvPr/>
            </p:nvSpPr>
            <p:spPr bwMode="auto">
              <a:xfrm>
                <a:off x="4316" y="2515"/>
                <a:ext cx="312" cy="269"/>
              </a:xfrm>
              <a:custGeom>
                <a:avLst/>
                <a:gdLst>
                  <a:gd name="T0" fmla="*/ 795 w 1728"/>
                  <a:gd name="T1" fmla="*/ 1358 h 1490"/>
                  <a:gd name="T2" fmla="*/ 826 w 1728"/>
                  <a:gd name="T3" fmla="*/ 1455 h 1490"/>
                  <a:gd name="T4" fmla="*/ 1053 w 1728"/>
                  <a:gd name="T5" fmla="*/ 1421 h 1490"/>
                  <a:gd name="T6" fmla="*/ 1241 w 1728"/>
                  <a:gd name="T7" fmla="*/ 1370 h 1490"/>
                  <a:gd name="T8" fmla="*/ 1379 w 1728"/>
                  <a:gd name="T9" fmla="*/ 1091 h 1490"/>
                  <a:gd name="T10" fmla="*/ 1468 w 1728"/>
                  <a:gd name="T11" fmla="*/ 845 h 1490"/>
                  <a:gd name="T12" fmla="*/ 1728 w 1728"/>
                  <a:gd name="T13" fmla="*/ 581 h 1490"/>
                  <a:gd name="T14" fmla="*/ 1603 w 1728"/>
                  <a:gd name="T15" fmla="*/ 559 h 1490"/>
                  <a:gd name="T16" fmla="*/ 1540 w 1728"/>
                  <a:gd name="T17" fmla="*/ 434 h 1490"/>
                  <a:gd name="T18" fmla="*/ 1613 w 1728"/>
                  <a:gd name="T19" fmla="*/ 387 h 1490"/>
                  <a:gd name="T20" fmla="*/ 1599 w 1728"/>
                  <a:gd name="T21" fmla="*/ 129 h 1490"/>
                  <a:gd name="T22" fmla="*/ 1468 w 1728"/>
                  <a:gd name="T23" fmla="*/ 25 h 1490"/>
                  <a:gd name="T24" fmla="*/ 1379 w 1728"/>
                  <a:gd name="T25" fmla="*/ 9 h 1490"/>
                  <a:gd name="T26" fmla="*/ 931 w 1728"/>
                  <a:gd name="T27" fmla="*/ 51 h 1490"/>
                  <a:gd name="T28" fmla="*/ 694 w 1728"/>
                  <a:gd name="T29" fmla="*/ 129 h 1490"/>
                  <a:gd name="T30" fmla="*/ 573 w 1728"/>
                  <a:gd name="T31" fmla="*/ 145 h 1490"/>
                  <a:gd name="T32" fmla="*/ 453 w 1728"/>
                  <a:gd name="T33" fmla="*/ 283 h 1490"/>
                  <a:gd name="T34" fmla="*/ 204 w 1728"/>
                  <a:gd name="T35" fmla="*/ 644 h 1490"/>
                  <a:gd name="T36" fmla="*/ 135 w 1728"/>
                  <a:gd name="T37" fmla="*/ 698 h 1490"/>
                  <a:gd name="T38" fmla="*/ 110 w 1728"/>
                  <a:gd name="T39" fmla="*/ 767 h 1490"/>
                  <a:gd name="T40" fmla="*/ 92 w 1728"/>
                  <a:gd name="T41" fmla="*/ 848 h 1490"/>
                  <a:gd name="T42" fmla="*/ 35 w 1728"/>
                  <a:gd name="T43" fmla="*/ 914 h 1490"/>
                  <a:gd name="T44" fmla="*/ 0 w 1728"/>
                  <a:gd name="T45" fmla="*/ 1122 h 1490"/>
                  <a:gd name="T46" fmla="*/ 148 w 1728"/>
                  <a:gd name="T47" fmla="*/ 1075 h 1490"/>
                  <a:gd name="T48" fmla="*/ 236 w 1728"/>
                  <a:gd name="T49" fmla="*/ 1244 h 1490"/>
                  <a:gd name="T50" fmla="*/ 315 w 1728"/>
                  <a:gd name="T51" fmla="*/ 1295 h 1490"/>
                  <a:gd name="T52" fmla="*/ 513 w 1728"/>
                  <a:gd name="T53" fmla="*/ 1217 h 1490"/>
                  <a:gd name="T54" fmla="*/ 559 w 1728"/>
                  <a:gd name="T55" fmla="*/ 1251 h 1490"/>
                  <a:gd name="T56" fmla="*/ 628 w 1728"/>
                  <a:gd name="T57" fmla="*/ 1197 h 1490"/>
                  <a:gd name="T58" fmla="*/ 688 w 1728"/>
                  <a:gd name="T59" fmla="*/ 1200 h 1490"/>
                  <a:gd name="T60" fmla="*/ 717 w 1728"/>
                  <a:gd name="T61" fmla="*/ 1178 h 1490"/>
                  <a:gd name="T62" fmla="*/ 805 w 1728"/>
                  <a:gd name="T63" fmla="*/ 1200 h 1490"/>
                  <a:gd name="T64" fmla="*/ 883 w 1728"/>
                  <a:gd name="T65" fmla="*/ 1178 h 14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728" h="1490">
                    <a:moveTo>
                      <a:pt x="883" y="1178"/>
                    </a:moveTo>
                    <a:lnTo>
                      <a:pt x="795" y="1358"/>
                    </a:lnTo>
                    <a:lnTo>
                      <a:pt x="799" y="1386"/>
                    </a:lnTo>
                    <a:lnTo>
                      <a:pt x="826" y="1455"/>
                    </a:lnTo>
                    <a:lnTo>
                      <a:pt x="968" y="1490"/>
                    </a:lnTo>
                    <a:lnTo>
                      <a:pt x="1053" y="1421"/>
                    </a:lnTo>
                    <a:lnTo>
                      <a:pt x="1147" y="1373"/>
                    </a:lnTo>
                    <a:lnTo>
                      <a:pt x="1241" y="1370"/>
                    </a:lnTo>
                    <a:lnTo>
                      <a:pt x="1373" y="1191"/>
                    </a:lnTo>
                    <a:lnTo>
                      <a:pt x="1379" y="1091"/>
                    </a:lnTo>
                    <a:lnTo>
                      <a:pt x="1458" y="930"/>
                    </a:lnTo>
                    <a:lnTo>
                      <a:pt x="1468" y="845"/>
                    </a:lnTo>
                    <a:lnTo>
                      <a:pt x="1493" y="917"/>
                    </a:lnTo>
                    <a:lnTo>
                      <a:pt x="1728" y="581"/>
                    </a:lnTo>
                    <a:lnTo>
                      <a:pt x="1544" y="764"/>
                    </a:lnTo>
                    <a:lnTo>
                      <a:pt x="1603" y="559"/>
                    </a:lnTo>
                    <a:lnTo>
                      <a:pt x="1559" y="518"/>
                    </a:lnTo>
                    <a:lnTo>
                      <a:pt x="1540" y="434"/>
                    </a:lnTo>
                    <a:lnTo>
                      <a:pt x="1578" y="396"/>
                    </a:lnTo>
                    <a:lnTo>
                      <a:pt x="1613" y="387"/>
                    </a:lnTo>
                    <a:lnTo>
                      <a:pt x="1616" y="126"/>
                    </a:lnTo>
                    <a:lnTo>
                      <a:pt x="1599" y="129"/>
                    </a:lnTo>
                    <a:lnTo>
                      <a:pt x="1544" y="103"/>
                    </a:lnTo>
                    <a:lnTo>
                      <a:pt x="1468" y="25"/>
                    </a:lnTo>
                    <a:lnTo>
                      <a:pt x="1421" y="37"/>
                    </a:lnTo>
                    <a:lnTo>
                      <a:pt x="1379" y="9"/>
                    </a:lnTo>
                    <a:lnTo>
                      <a:pt x="965" y="0"/>
                    </a:lnTo>
                    <a:lnTo>
                      <a:pt x="931" y="51"/>
                    </a:lnTo>
                    <a:lnTo>
                      <a:pt x="714" y="82"/>
                    </a:lnTo>
                    <a:lnTo>
                      <a:pt x="694" y="129"/>
                    </a:lnTo>
                    <a:lnTo>
                      <a:pt x="582" y="132"/>
                    </a:lnTo>
                    <a:lnTo>
                      <a:pt x="573" y="145"/>
                    </a:lnTo>
                    <a:lnTo>
                      <a:pt x="465" y="211"/>
                    </a:lnTo>
                    <a:lnTo>
                      <a:pt x="453" y="283"/>
                    </a:lnTo>
                    <a:lnTo>
                      <a:pt x="346" y="364"/>
                    </a:lnTo>
                    <a:lnTo>
                      <a:pt x="204" y="644"/>
                    </a:lnTo>
                    <a:lnTo>
                      <a:pt x="135" y="656"/>
                    </a:lnTo>
                    <a:lnTo>
                      <a:pt x="135" y="698"/>
                    </a:lnTo>
                    <a:lnTo>
                      <a:pt x="104" y="716"/>
                    </a:lnTo>
                    <a:lnTo>
                      <a:pt x="110" y="767"/>
                    </a:lnTo>
                    <a:lnTo>
                      <a:pt x="92" y="776"/>
                    </a:lnTo>
                    <a:lnTo>
                      <a:pt x="92" y="848"/>
                    </a:lnTo>
                    <a:lnTo>
                      <a:pt x="38" y="874"/>
                    </a:lnTo>
                    <a:lnTo>
                      <a:pt x="35" y="914"/>
                    </a:lnTo>
                    <a:lnTo>
                      <a:pt x="57" y="956"/>
                    </a:lnTo>
                    <a:lnTo>
                      <a:pt x="0" y="1122"/>
                    </a:lnTo>
                    <a:lnTo>
                      <a:pt x="110" y="1075"/>
                    </a:lnTo>
                    <a:lnTo>
                      <a:pt x="148" y="1075"/>
                    </a:lnTo>
                    <a:lnTo>
                      <a:pt x="217" y="1109"/>
                    </a:lnTo>
                    <a:lnTo>
                      <a:pt x="236" y="1244"/>
                    </a:lnTo>
                    <a:lnTo>
                      <a:pt x="264" y="1286"/>
                    </a:lnTo>
                    <a:lnTo>
                      <a:pt x="315" y="1295"/>
                    </a:lnTo>
                    <a:lnTo>
                      <a:pt x="459" y="1226"/>
                    </a:lnTo>
                    <a:lnTo>
                      <a:pt x="513" y="1217"/>
                    </a:lnTo>
                    <a:lnTo>
                      <a:pt x="507" y="1260"/>
                    </a:lnTo>
                    <a:lnTo>
                      <a:pt x="559" y="1251"/>
                    </a:lnTo>
                    <a:lnTo>
                      <a:pt x="565" y="1197"/>
                    </a:lnTo>
                    <a:lnTo>
                      <a:pt x="628" y="1197"/>
                    </a:lnTo>
                    <a:lnTo>
                      <a:pt x="642" y="1178"/>
                    </a:lnTo>
                    <a:lnTo>
                      <a:pt x="688" y="1200"/>
                    </a:lnTo>
                    <a:lnTo>
                      <a:pt x="711" y="1200"/>
                    </a:lnTo>
                    <a:lnTo>
                      <a:pt x="717" y="1178"/>
                    </a:lnTo>
                    <a:lnTo>
                      <a:pt x="770" y="1175"/>
                    </a:lnTo>
                    <a:lnTo>
                      <a:pt x="805" y="1200"/>
                    </a:lnTo>
                    <a:lnTo>
                      <a:pt x="836" y="1203"/>
                    </a:lnTo>
                    <a:lnTo>
                      <a:pt x="883" y="1178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80620" name="Group 44"/>
          <p:cNvGrpSpPr>
            <a:grpSpLocks/>
          </p:cNvGrpSpPr>
          <p:nvPr/>
        </p:nvGrpSpPr>
        <p:grpSpPr bwMode="auto">
          <a:xfrm>
            <a:off x="6270625" y="4232275"/>
            <a:ext cx="2192338" cy="1054100"/>
            <a:chOff x="3950" y="2666"/>
            <a:chExt cx="1381" cy="664"/>
          </a:xfrm>
        </p:grpSpPr>
        <p:sp>
          <p:nvSpPr>
            <p:cNvPr id="280621" name="Text Box 45"/>
            <p:cNvSpPr txBox="1">
              <a:spLocks noChangeArrowheads="1"/>
            </p:cNvSpPr>
            <p:nvPr/>
          </p:nvSpPr>
          <p:spPr bwMode="auto">
            <a:xfrm>
              <a:off x="4678" y="2931"/>
              <a:ext cx="65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Orós</a:t>
              </a:r>
            </a:p>
          </p:txBody>
        </p:sp>
        <p:sp>
          <p:nvSpPr>
            <p:cNvPr id="280622" name="Freeform 46"/>
            <p:cNvSpPr>
              <a:spLocks/>
            </p:cNvSpPr>
            <p:nvPr/>
          </p:nvSpPr>
          <p:spPr bwMode="auto">
            <a:xfrm>
              <a:off x="4610" y="2923"/>
              <a:ext cx="593" cy="138"/>
            </a:xfrm>
            <a:custGeom>
              <a:avLst/>
              <a:gdLst>
                <a:gd name="T0" fmla="*/ 0 w 593"/>
                <a:gd name="T1" fmla="*/ 0 h 138"/>
                <a:gd name="T2" fmla="*/ 107 w 593"/>
                <a:gd name="T3" fmla="*/ 138 h 138"/>
                <a:gd name="T4" fmla="*/ 593 w 593"/>
                <a:gd name="T5" fmla="*/ 138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93" h="138">
                  <a:moveTo>
                    <a:pt x="0" y="0"/>
                  </a:moveTo>
                  <a:lnTo>
                    <a:pt x="107" y="138"/>
                  </a:lnTo>
                  <a:lnTo>
                    <a:pt x="593" y="138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80623" name="Group 47"/>
            <p:cNvGrpSpPr>
              <a:grpSpLocks/>
            </p:cNvGrpSpPr>
            <p:nvPr/>
          </p:nvGrpSpPr>
          <p:grpSpPr bwMode="auto">
            <a:xfrm>
              <a:off x="3950" y="2666"/>
              <a:ext cx="725" cy="664"/>
              <a:chOff x="3866" y="2666"/>
              <a:chExt cx="725" cy="664"/>
            </a:xfrm>
          </p:grpSpPr>
          <p:sp>
            <p:nvSpPr>
              <p:cNvPr id="280624" name="Freeform 48"/>
              <p:cNvSpPr>
                <a:spLocks noChangeAspect="1"/>
              </p:cNvSpPr>
              <p:nvPr/>
            </p:nvSpPr>
            <p:spPr bwMode="auto">
              <a:xfrm>
                <a:off x="4121" y="2666"/>
                <a:ext cx="199" cy="159"/>
              </a:xfrm>
              <a:custGeom>
                <a:avLst/>
                <a:gdLst>
                  <a:gd name="T0" fmla="*/ 0 w 1100"/>
                  <a:gd name="T1" fmla="*/ 528 h 878"/>
                  <a:gd name="T2" fmla="*/ 89 w 1100"/>
                  <a:gd name="T3" fmla="*/ 536 h 878"/>
                  <a:gd name="T4" fmla="*/ 76 w 1100"/>
                  <a:gd name="T5" fmla="*/ 764 h 878"/>
                  <a:gd name="T6" fmla="*/ 23 w 1100"/>
                  <a:gd name="T7" fmla="*/ 842 h 878"/>
                  <a:gd name="T8" fmla="*/ 496 w 1100"/>
                  <a:gd name="T9" fmla="*/ 874 h 878"/>
                  <a:gd name="T10" fmla="*/ 544 w 1100"/>
                  <a:gd name="T11" fmla="*/ 878 h 878"/>
                  <a:gd name="T12" fmla="*/ 719 w 1100"/>
                  <a:gd name="T13" fmla="*/ 751 h 878"/>
                  <a:gd name="T14" fmla="*/ 776 w 1100"/>
                  <a:gd name="T15" fmla="*/ 746 h 878"/>
                  <a:gd name="T16" fmla="*/ 815 w 1100"/>
                  <a:gd name="T17" fmla="*/ 804 h 878"/>
                  <a:gd name="T18" fmla="*/ 1000 w 1100"/>
                  <a:gd name="T19" fmla="*/ 681 h 878"/>
                  <a:gd name="T20" fmla="*/ 1035 w 1100"/>
                  <a:gd name="T21" fmla="*/ 532 h 878"/>
                  <a:gd name="T22" fmla="*/ 1100 w 1100"/>
                  <a:gd name="T23" fmla="*/ 396 h 878"/>
                  <a:gd name="T24" fmla="*/ 1080 w 1100"/>
                  <a:gd name="T25" fmla="*/ 290 h 878"/>
                  <a:gd name="T26" fmla="*/ 1042 w 1100"/>
                  <a:gd name="T27" fmla="*/ 253 h 878"/>
                  <a:gd name="T28" fmla="*/ 1040 w 1100"/>
                  <a:gd name="T29" fmla="*/ 69 h 878"/>
                  <a:gd name="T30" fmla="*/ 955 w 1100"/>
                  <a:gd name="T31" fmla="*/ 0 h 878"/>
                  <a:gd name="T32" fmla="*/ 898 w 1100"/>
                  <a:gd name="T33" fmla="*/ 58 h 878"/>
                  <a:gd name="T34" fmla="*/ 831 w 1100"/>
                  <a:gd name="T35" fmla="*/ 53 h 878"/>
                  <a:gd name="T36" fmla="*/ 822 w 1100"/>
                  <a:gd name="T37" fmla="*/ 123 h 878"/>
                  <a:gd name="T38" fmla="*/ 775 w 1100"/>
                  <a:gd name="T39" fmla="*/ 129 h 878"/>
                  <a:gd name="T40" fmla="*/ 698 w 1100"/>
                  <a:gd name="T41" fmla="*/ 300 h 878"/>
                  <a:gd name="T42" fmla="*/ 537 w 1100"/>
                  <a:gd name="T43" fmla="*/ 482 h 878"/>
                  <a:gd name="T44" fmla="*/ 159 w 1100"/>
                  <a:gd name="T45" fmla="*/ 390 h 878"/>
                  <a:gd name="T46" fmla="*/ 0 w 1100"/>
                  <a:gd name="T47" fmla="*/ 528 h 8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00" h="878">
                    <a:moveTo>
                      <a:pt x="0" y="528"/>
                    </a:moveTo>
                    <a:lnTo>
                      <a:pt x="89" y="536"/>
                    </a:lnTo>
                    <a:lnTo>
                      <a:pt x="76" y="764"/>
                    </a:lnTo>
                    <a:lnTo>
                      <a:pt x="23" y="842"/>
                    </a:lnTo>
                    <a:lnTo>
                      <a:pt x="496" y="874"/>
                    </a:lnTo>
                    <a:lnTo>
                      <a:pt x="544" y="878"/>
                    </a:lnTo>
                    <a:lnTo>
                      <a:pt x="719" y="751"/>
                    </a:lnTo>
                    <a:lnTo>
                      <a:pt x="776" y="746"/>
                    </a:lnTo>
                    <a:lnTo>
                      <a:pt x="815" y="804"/>
                    </a:lnTo>
                    <a:lnTo>
                      <a:pt x="1000" y="681"/>
                    </a:lnTo>
                    <a:lnTo>
                      <a:pt x="1035" y="532"/>
                    </a:lnTo>
                    <a:lnTo>
                      <a:pt x="1100" y="396"/>
                    </a:lnTo>
                    <a:lnTo>
                      <a:pt x="1080" y="290"/>
                    </a:lnTo>
                    <a:lnTo>
                      <a:pt x="1042" y="253"/>
                    </a:lnTo>
                    <a:lnTo>
                      <a:pt x="1040" y="69"/>
                    </a:lnTo>
                    <a:lnTo>
                      <a:pt x="955" y="0"/>
                    </a:lnTo>
                    <a:lnTo>
                      <a:pt x="898" y="58"/>
                    </a:lnTo>
                    <a:lnTo>
                      <a:pt x="831" y="53"/>
                    </a:lnTo>
                    <a:lnTo>
                      <a:pt x="822" y="123"/>
                    </a:lnTo>
                    <a:lnTo>
                      <a:pt x="775" y="129"/>
                    </a:lnTo>
                    <a:lnTo>
                      <a:pt x="698" y="300"/>
                    </a:lnTo>
                    <a:lnTo>
                      <a:pt x="537" y="482"/>
                    </a:lnTo>
                    <a:lnTo>
                      <a:pt x="159" y="390"/>
                    </a:lnTo>
                    <a:lnTo>
                      <a:pt x="0" y="528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0625" name="Freeform 49"/>
              <p:cNvSpPr>
                <a:spLocks noChangeAspect="1"/>
              </p:cNvSpPr>
              <p:nvPr/>
            </p:nvSpPr>
            <p:spPr bwMode="auto">
              <a:xfrm>
                <a:off x="4192" y="2993"/>
                <a:ext cx="233" cy="226"/>
              </a:xfrm>
              <a:custGeom>
                <a:avLst/>
                <a:gdLst>
                  <a:gd name="T0" fmla="*/ 213 w 1286"/>
                  <a:gd name="T1" fmla="*/ 453 h 1248"/>
                  <a:gd name="T2" fmla="*/ 21 w 1286"/>
                  <a:gd name="T3" fmla="*/ 822 h 1248"/>
                  <a:gd name="T4" fmla="*/ 0 w 1286"/>
                  <a:gd name="T5" fmla="*/ 927 h 1248"/>
                  <a:gd name="T6" fmla="*/ 67 w 1286"/>
                  <a:gd name="T7" fmla="*/ 1100 h 1248"/>
                  <a:gd name="T8" fmla="*/ 114 w 1286"/>
                  <a:gd name="T9" fmla="*/ 1153 h 1248"/>
                  <a:gd name="T10" fmla="*/ 181 w 1286"/>
                  <a:gd name="T11" fmla="*/ 1185 h 1248"/>
                  <a:gd name="T12" fmla="*/ 231 w 1286"/>
                  <a:gd name="T13" fmla="*/ 1184 h 1248"/>
                  <a:gd name="T14" fmla="*/ 252 w 1286"/>
                  <a:gd name="T15" fmla="*/ 1248 h 1248"/>
                  <a:gd name="T16" fmla="*/ 371 w 1286"/>
                  <a:gd name="T17" fmla="*/ 1136 h 1248"/>
                  <a:gd name="T18" fmla="*/ 427 w 1286"/>
                  <a:gd name="T19" fmla="*/ 1089 h 1248"/>
                  <a:gd name="T20" fmla="*/ 464 w 1286"/>
                  <a:gd name="T21" fmla="*/ 1085 h 1248"/>
                  <a:gd name="T22" fmla="*/ 481 w 1286"/>
                  <a:gd name="T23" fmla="*/ 1054 h 1248"/>
                  <a:gd name="T24" fmla="*/ 593 w 1286"/>
                  <a:gd name="T25" fmla="*/ 973 h 1248"/>
                  <a:gd name="T26" fmla="*/ 658 w 1286"/>
                  <a:gd name="T27" fmla="*/ 962 h 1248"/>
                  <a:gd name="T28" fmla="*/ 681 w 1286"/>
                  <a:gd name="T29" fmla="*/ 936 h 1248"/>
                  <a:gd name="T30" fmla="*/ 734 w 1286"/>
                  <a:gd name="T31" fmla="*/ 935 h 1248"/>
                  <a:gd name="T32" fmla="*/ 765 w 1286"/>
                  <a:gd name="T33" fmla="*/ 959 h 1248"/>
                  <a:gd name="T34" fmla="*/ 828 w 1286"/>
                  <a:gd name="T35" fmla="*/ 931 h 1248"/>
                  <a:gd name="T36" fmla="*/ 1022 w 1286"/>
                  <a:gd name="T37" fmla="*/ 931 h 1248"/>
                  <a:gd name="T38" fmla="*/ 1114 w 1286"/>
                  <a:gd name="T39" fmla="*/ 925 h 1248"/>
                  <a:gd name="T40" fmla="*/ 1157 w 1286"/>
                  <a:gd name="T41" fmla="*/ 898 h 1248"/>
                  <a:gd name="T42" fmla="*/ 1243 w 1286"/>
                  <a:gd name="T43" fmla="*/ 884 h 1248"/>
                  <a:gd name="T44" fmla="*/ 1221 w 1286"/>
                  <a:gd name="T45" fmla="*/ 830 h 1248"/>
                  <a:gd name="T46" fmla="*/ 1214 w 1286"/>
                  <a:gd name="T47" fmla="*/ 719 h 1248"/>
                  <a:gd name="T48" fmla="*/ 1213 w 1286"/>
                  <a:gd name="T49" fmla="*/ 669 h 1248"/>
                  <a:gd name="T50" fmla="*/ 1286 w 1286"/>
                  <a:gd name="T51" fmla="*/ 645 h 1248"/>
                  <a:gd name="T52" fmla="*/ 1186 w 1286"/>
                  <a:gd name="T53" fmla="*/ 568 h 1248"/>
                  <a:gd name="T54" fmla="*/ 1185 w 1286"/>
                  <a:gd name="T55" fmla="*/ 532 h 1248"/>
                  <a:gd name="T56" fmla="*/ 1116 w 1286"/>
                  <a:gd name="T57" fmla="*/ 480 h 1248"/>
                  <a:gd name="T58" fmla="*/ 1079 w 1286"/>
                  <a:gd name="T59" fmla="*/ 371 h 1248"/>
                  <a:gd name="T60" fmla="*/ 1124 w 1286"/>
                  <a:gd name="T61" fmla="*/ 294 h 1248"/>
                  <a:gd name="T62" fmla="*/ 1031 w 1286"/>
                  <a:gd name="T63" fmla="*/ 131 h 1248"/>
                  <a:gd name="T64" fmla="*/ 1022 w 1286"/>
                  <a:gd name="T65" fmla="*/ 41 h 1248"/>
                  <a:gd name="T66" fmla="*/ 988 w 1286"/>
                  <a:gd name="T67" fmla="*/ 34 h 1248"/>
                  <a:gd name="T68" fmla="*/ 871 w 1286"/>
                  <a:gd name="T69" fmla="*/ 0 h 1248"/>
                  <a:gd name="T70" fmla="*/ 851 w 1286"/>
                  <a:gd name="T71" fmla="*/ 117 h 1248"/>
                  <a:gd name="T72" fmla="*/ 773 w 1286"/>
                  <a:gd name="T73" fmla="*/ 216 h 1248"/>
                  <a:gd name="T74" fmla="*/ 764 w 1286"/>
                  <a:gd name="T75" fmla="*/ 232 h 1248"/>
                  <a:gd name="T76" fmla="*/ 722 w 1286"/>
                  <a:gd name="T77" fmla="*/ 239 h 1248"/>
                  <a:gd name="T78" fmla="*/ 724 w 1286"/>
                  <a:gd name="T79" fmla="*/ 270 h 1248"/>
                  <a:gd name="T80" fmla="*/ 658 w 1286"/>
                  <a:gd name="T81" fmla="*/ 297 h 1248"/>
                  <a:gd name="T82" fmla="*/ 605 w 1286"/>
                  <a:gd name="T83" fmla="*/ 276 h 1248"/>
                  <a:gd name="T84" fmla="*/ 549 w 1286"/>
                  <a:gd name="T85" fmla="*/ 287 h 1248"/>
                  <a:gd name="T86" fmla="*/ 484 w 1286"/>
                  <a:gd name="T87" fmla="*/ 324 h 1248"/>
                  <a:gd name="T88" fmla="*/ 462 w 1286"/>
                  <a:gd name="T89" fmla="*/ 319 h 1248"/>
                  <a:gd name="T90" fmla="*/ 445 w 1286"/>
                  <a:gd name="T91" fmla="*/ 287 h 1248"/>
                  <a:gd name="T92" fmla="*/ 417 w 1286"/>
                  <a:gd name="T93" fmla="*/ 285 h 1248"/>
                  <a:gd name="T94" fmla="*/ 413 w 1286"/>
                  <a:gd name="T95" fmla="*/ 310 h 1248"/>
                  <a:gd name="T96" fmla="*/ 467 w 1286"/>
                  <a:gd name="T97" fmla="*/ 386 h 1248"/>
                  <a:gd name="T98" fmla="*/ 213 w 1286"/>
                  <a:gd name="T99" fmla="*/ 453 h 1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286" h="1248">
                    <a:moveTo>
                      <a:pt x="213" y="453"/>
                    </a:moveTo>
                    <a:lnTo>
                      <a:pt x="21" y="822"/>
                    </a:lnTo>
                    <a:lnTo>
                      <a:pt x="0" y="927"/>
                    </a:lnTo>
                    <a:lnTo>
                      <a:pt x="67" y="1100"/>
                    </a:lnTo>
                    <a:lnTo>
                      <a:pt x="114" y="1153"/>
                    </a:lnTo>
                    <a:lnTo>
                      <a:pt x="181" y="1185"/>
                    </a:lnTo>
                    <a:lnTo>
                      <a:pt x="231" y="1184"/>
                    </a:lnTo>
                    <a:lnTo>
                      <a:pt x="252" y="1248"/>
                    </a:lnTo>
                    <a:lnTo>
                      <a:pt x="371" y="1136"/>
                    </a:lnTo>
                    <a:lnTo>
                      <a:pt x="427" y="1089"/>
                    </a:lnTo>
                    <a:lnTo>
                      <a:pt x="464" y="1085"/>
                    </a:lnTo>
                    <a:lnTo>
                      <a:pt x="481" y="1054"/>
                    </a:lnTo>
                    <a:lnTo>
                      <a:pt x="593" y="973"/>
                    </a:lnTo>
                    <a:lnTo>
                      <a:pt x="658" y="962"/>
                    </a:lnTo>
                    <a:lnTo>
                      <a:pt x="681" y="936"/>
                    </a:lnTo>
                    <a:lnTo>
                      <a:pt x="734" y="935"/>
                    </a:lnTo>
                    <a:lnTo>
                      <a:pt x="765" y="959"/>
                    </a:lnTo>
                    <a:lnTo>
                      <a:pt x="828" y="931"/>
                    </a:lnTo>
                    <a:lnTo>
                      <a:pt x="1022" y="931"/>
                    </a:lnTo>
                    <a:lnTo>
                      <a:pt x="1114" y="925"/>
                    </a:lnTo>
                    <a:lnTo>
                      <a:pt x="1157" y="898"/>
                    </a:lnTo>
                    <a:lnTo>
                      <a:pt x="1243" y="884"/>
                    </a:lnTo>
                    <a:lnTo>
                      <a:pt x="1221" y="830"/>
                    </a:lnTo>
                    <a:lnTo>
                      <a:pt x="1214" y="719"/>
                    </a:lnTo>
                    <a:lnTo>
                      <a:pt x="1213" y="669"/>
                    </a:lnTo>
                    <a:lnTo>
                      <a:pt x="1286" y="645"/>
                    </a:lnTo>
                    <a:lnTo>
                      <a:pt x="1186" y="568"/>
                    </a:lnTo>
                    <a:lnTo>
                      <a:pt x="1185" y="532"/>
                    </a:lnTo>
                    <a:lnTo>
                      <a:pt x="1116" y="480"/>
                    </a:lnTo>
                    <a:lnTo>
                      <a:pt x="1079" y="371"/>
                    </a:lnTo>
                    <a:lnTo>
                      <a:pt x="1124" y="294"/>
                    </a:lnTo>
                    <a:lnTo>
                      <a:pt x="1031" y="131"/>
                    </a:lnTo>
                    <a:lnTo>
                      <a:pt x="1022" y="41"/>
                    </a:lnTo>
                    <a:lnTo>
                      <a:pt x="988" y="34"/>
                    </a:lnTo>
                    <a:lnTo>
                      <a:pt x="871" y="0"/>
                    </a:lnTo>
                    <a:lnTo>
                      <a:pt x="851" y="117"/>
                    </a:lnTo>
                    <a:lnTo>
                      <a:pt x="773" y="216"/>
                    </a:lnTo>
                    <a:lnTo>
                      <a:pt x="764" y="232"/>
                    </a:lnTo>
                    <a:lnTo>
                      <a:pt x="722" y="239"/>
                    </a:lnTo>
                    <a:lnTo>
                      <a:pt x="724" y="270"/>
                    </a:lnTo>
                    <a:lnTo>
                      <a:pt x="658" y="297"/>
                    </a:lnTo>
                    <a:lnTo>
                      <a:pt x="605" y="276"/>
                    </a:lnTo>
                    <a:lnTo>
                      <a:pt x="549" y="287"/>
                    </a:lnTo>
                    <a:lnTo>
                      <a:pt x="484" y="324"/>
                    </a:lnTo>
                    <a:lnTo>
                      <a:pt x="462" y="319"/>
                    </a:lnTo>
                    <a:lnTo>
                      <a:pt x="445" y="287"/>
                    </a:lnTo>
                    <a:lnTo>
                      <a:pt x="417" y="285"/>
                    </a:lnTo>
                    <a:lnTo>
                      <a:pt x="413" y="310"/>
                    </a:lnTo>
                    <a:lnTo>
                      <a:pt x="467" y="386"/>
                    </a:lnTo>
                    <a:lnTo>
                      <a:pt x="213" y="453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0626" name="Freeform 50"/>
              <p:cNvSpPr>
                <a:spLocks noChangeAspect="1"/>
              </p:cNvSpPr>
              <p:nvPr/>
            </p:nvSpPr>
            <p:spPr bwMode="auto">
              <a:xfrm>
                <a:off x="4214" y="2728"/>
                <a:ext cx="377" cy="289"/>
              </a:xfrm>
              <a:custGeom>
                <a:avLst/>
                <a:gdLst>
                  <a:gd name="T0" fmla="*/ 1643 w 2091"/>
                  <a:gd name="T1" fmla="*/ 1389 h 1603"/>
                  <a:gd name="T2" fmla="*/ 1770 w 2091"/>
                  <a:gd name="T3" fmla="*/ 1350 h 1603"/>
                  <a:gd name="T4" fmla="*/ 1812 w 2091"/>
                  <a:gd name="T5" fmla="*/ 1253 h 1603"/>
                  <a:gd name="T6" fmla="*/ 1909 w 2091"/>
                  <a:gd name="T7" fmla="*/ 1155 h 1603"/>
                  <a:gd name="T8" fmla="*/ 1957 w 2091"/>
                  <a:gd name="T9" fmla="*/ 1078 h 1603"/>
                  <a:gd name="T10" fmla="*/ 2042 w 2091"/>
                  <a:gd name="T11" fmla="*/ 997 h 1603"/>
                  <a:gd name="T12" fmla="*/ 2091 w 2091"/>
                  <a:gd name="T13" fmla="*/ 958 h 1603"/>
                  <a:gd name="T14" fmla="*/ 1998 w 2091"/>
                  <a:gd name="T15" fmla="*/ 939 h 1603"/>
                  <a:gd name="T16" fmla="*/ 1821 w 2091"/>
                  <a:gd name="T17" fmla="*/ 904 h 1603"/>
                  <a:gd name="T18" fmla="*/ 1859 w 2091"/>
                  <a:gd name="T19" fmla="*/ 840 h 1603"/>
                  <a:gd name="T20" fmla="*/ 1932 w 2091"/>
                  <a:gd name="T21" fmla="*/ 779 h 1603"/>
                  <a:gd name="T22" fmla="*/ 1880 w 2091"/>
                  <a:gd name="T23" fmla="*/ 658 h 1603"/>
                  <a:gd name="T24" fmla="*/ 1913 w 2091"/>
                  <a:gd name="T25" fmla="*/ 584 h 1603"/>
                  <a:gd name="T26" fmla="*/ 1934 w 2091"/>
                  <a:gd name="T27" fmla="*/ 502 h 1603"/>
                  <a:gd name="T28" fmla="*/ 1988 w 2091"/>
                  <a:gd name="T29" fmla="*/ 432 h 1603"/>
                  <a:gd name="T30" fmla="*/ 2063 w 2091"/>
                  <a:gd name="T31" fmla="*/ 362 h 1603"/>
                  <a:gd name="T32" fmla="*/ 1984 w 2091"/>
                  <a:gd name="T33" fmla="*/ 388 h 1603"/>
                  <a:gd name="T34" fmla="*/ 1902 w 2091"/>
                  <a:gd name="T35" fmla="*/ 300 h 1603"/>
                  <a:gd name="T36" fmla="*/ 1809 w 2091"/>
                  <a:gd name="T37" fmla="*/ 221 h 1603"/>
                  <a:gd name="T38" fmla="*/ 1718 w 2091"/>
                  <a:gd name="T39" fmla="*/ 195 h 1603"/>
                  <a:gd name="T40" fmla="*/ 1533 w 2091"/>
                  <a:gd name="T41" fmla="*/ 315 h 1603"/>
                  <a:gd name="T42" fmla="*/ 1362 w 2091"/>
                  <a:gd name="T43" fmla="*/ 212 h 1603"/>
                  <a:gd name="T44" fmla="*/ 1446 w 2091"/>
                  <a:gd name="T45" fmla="*/ 0 h 1603"/>
                  <a:gd name="T46" fmla="*/ 1369 w 2091"/>
                  <a:gd name="T47" fmla="*/ 24 h 1603"/>
                  <a:gd name="T48" fmla="*/ 1282 w 2091"/>
                  <a:gd name="T49" fmla="*/ 5 h 1603"/>
                  <a:gd name="T50" fmla="*/ 1251 w 2091"/>
                  <a:gd name="T51" fmla="*/ 24 h 1603"/>
                  <a:gd name="T52" fmla="*/ 1190 w 2091"/>
                  <a:gd name="T53" fmla="*/ 19 h 1603"/>
                  <a:gd name="T54" fmla="*/ 1117 w 2091"/>
                  <a:gd name="T55" fmla="*/ 141 h 1603"/>
                  <a:gd name="T56" fmla="*/ 1063 w 2091"/>
                  <a:gd name="T57" fmla="*/ 475 h 1603"/>
                  <a:gd name="T58" fmla="*/ 885 w 2091"/>
                  <a:gd name="T59" fmla="*/ 695 h 1603"/>
                  <a:gd name="T60" fmla="*/ 782 w 2091"/>
                  <a:gd name="T61" fmla="*/ 641 h 1603"/>
                  <a:gd name="T62" fmla="*/ 597 w 2091"/>
                  <a:gd name="T63" fmla="*/ 723 h 1603"/>
                  <a:gd name="T64" fmla="*/ 550 w 2091"/>
                  <a:gd name="T65" fmla="*/ 847 h 1603"/>
                  <a:gd name="T66" fmla="*/ 298 w 2091"/>
                  <a:gd name="T67" fmla="*/ 883 h 1603"/>
                  <a:gd name="T68" fmla="*/ 59 w 2091"/>
                  <a:gd name="T69" fmla="*/ 918 h 1603"/>
                  <a:gd name="T70" fmla="*/ 0 w 2091"/>
                  <a:gd name="T71" fmla="*/ 1063 h 1603"/>
                  <a:gd name="T72" fmla="*/ 59 w 2091"/>
                  <a:gd name="T73" fmla="*/ 1120 h 1603"/>
                  <a:gd name="T74" fmla="*/ 202 w 2091"/>
                  <a:gd name="T75" fmla="*/ 1087 h 1603"/>
                  <a:gd name="T76" fmla="*/ 509 w 2091"/>
                  <a:gd name="T77" fmla="*/ 1246 h 1603"/>
                  <a:gd name="T78" fmla="*/ 865 w 2091"/>
                  <a:gd name="T79" fmla="*/ 1507 h 1603"/>
                  <a:gd name="T80" fmla="*/ 970 w 2091"/>
                  <a:gd name="T81" fmla="*/ 1564 h 1603"/>
                  <a:gd name="T82" fmla="*/ 1219 w 2091"/>
                  <a:gd name="T83" fmla="*/ 1603 h 1603"/>
                  <a:gd name="T84" fmla="*/ 1366 w 2091"/>
                  <a:gd name="T85" fmla="*/ 1462 h 1603"/>
                  <a:gd name="T86" fmla="*/ 1512 w 2091"/>
                  <a:gd name="T87" fmla="*/ 1457 h 16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091" h="1603">
                    <a:moveTo>
                      <a:pt x="1512" y="1457"/>
                    </a:moveTo>
                    <a:lnTo>
                      <a:pt x="1643" y="1389"/>
                    </a:lnTo>
                    <a:lnTo>
                      <a:pt x="1711" y="1346"/>
                    </a:lnTo>
                    <a:lnTo>
                      <a:pt x="1770" y="1350"/>
                    </a:lnTo>
                    <a:lnTo>
                      <a:pt x="1766" y="1287"/>
                    </a:lnTo>
                    <a:lnTo>
                      <a:pt x="1812" y="1253"/>
                    </a:lnTo>
                    <a:lnTo>
                      <a:pt x="1859" y="1214"/>
                    </a:lnTo>
                    <a:lnTo>
                      <a:pt x="1909" y="1155"/>
                    </a:lnTo>
                    <a:lnTo>
                      <a:pt x="1925" y="1089"/>
                    </a:lnTo>
                    <a:lnTo>
                      <a:pt x="1957" y="1078"/>
                    </a:lnTo>
                    <a:lnTo>
                      <a:pt x="1972" y="1024"/>
                    </a:lnTo>
                    <a:lnTo>
                      <a:pt x="2042" y="997"/>
                    </a:lnTo>
                    <a:lnTo>
                      <a:pt x="2049" y="965"/>
                    </a:lnTo>
                    <a:lnTo>
                      <a:pt x="2091" y="958"/>
                    </a:lnTo>
                    <a:lnTo>
                      <a:pt x="2038" y="908"/>
                    </a:lnTo>
                    <a:lnTo>
                      <a:pt x="1998" y="939"/>
                    </a:lnTo>
                    <a:lnTo>
                      <a:pt x="1880" y="935"/>
                    </a:lnTo>
                    <a:lnTo>
                      <a:pt x="1821" y="904"/>
                    </a:lnTo>
                    <a:lnTo>
                      <a:pt x="1823" y="878"/>
                    </a:lnTo>
                    <a:lnTo>
                      <a:pt x="1859" y="840"/>
                    </a:lnTo>
                    <a:lnTo>
                      <a:pt x="1906" y="843"/>
                    </a:lnTo>
                    <a:lnTo>
                      <a:pt x="1932" y="779"/>
                    </a:lnTo>
                    <a:lnTo>
                      <a:pt x="1887" y="740"/>
                    </a:lnTo>
                    <a:lnTo>
                      <a:pt x="1880" y="658"/>
                    </a:lnTo>
                    <a:lnTo>
                      <a:pt x="1916" y="615"/>
                    </a:lnTo>
                    <a:lnTo>
                      <a:pt x="1913" y="584"/>
                    </a:lnTo>
                    <a:lnTo>
                      <a:pt x="1889" y="536"/>
                    </a:lnTo>
                    <a:lnTo>
                      <a:pt x="1934" y="502"/>
                    </a:lnTo>
                    <a:lnTo>
                      <a:pt x="1955" y="498"/>
                    </a:lnTo>
                    <a:lnTo>
                      <a:pt x="1988" y="432"/>
                    </a:lnTo>
                    <a:lnTo>
                      <a:pt x="2028" y="423"/>
                    </a:lnTo>
                    <a:lnTo>
                      <a:pt x="2063" y="362"/>
                    </a:lnTo>
                    <a:lnTo>
                      <a:pt x="2056" y="345"/>
                    </a:lnTo>
                    <a:lnTo>
                      <a:pt x="1984" y="388"/>
                    </a:lnTo>
                    <a:lnTo>
                      <a:pt x="1920" y="364"/>
                    </a:lnTo>
                    <a:lnTo>
                      <a:pt x="1902" y="300"/>
                    </a:lnTo>
                    <a:lnTo>
                      <a:pt x="1850" y="277"/>
                    </a:lnTo>
                    <a:lnTo>
                      <a:pt x="1809" y="221"/>
                    </a:lnTo>
                    <a:lnTo>
                      <a:pt x="1816" y="193"/>
                    </a:lnTo>
                    <a:lnTo>
                      <a:pt x="1718" y="195"/>
                    </a:lnTo>
                    <a:lnTo>
                      <a:pt x="1620" y="243"/>
                    </a:lnTo>
                    <a:lnTo>
                      <a:pt x="1533" y="315"/>
                    </a:lnTo>
                    <a:lnTo>
                      <a:pt x="1396" y="280"/>
                    </a:lnTo>
                    <a:lnTo>
                      <a:pt x="1362" y="212"/>
                    </a:lnTo>
                    <a:lnTo>
                      <a:pt x="1362" y="175"/>
                    </a:lnTo>
                    <a:lnTo>
                      <a:pt x="1446" y="0"/>
                    </a:lnTo>
                    <a:lnTo>
                      <a:pt x="1396" y="24"/>
                    </a:lnTo>
                    <a:lnTo>
                      <a:pt x="1369" y="24"/>
                    </a:lnTo>
                    <a:lnTo>
                      <a:pt x="1333" y="0"/>
                    </a:lnTo>
                    <a:lnTo>
                      <a:pt x="1282" y="5"/>
                    </a:lnTo>
                    <a:lnTo>
                      <a:pt x="1275" y="26"/>
                    </a:lnTo>
                    <a:lnTo>
                      <a:pt x="1251" y="24"/>
                    </a:lnTo>
                    <a:lnTo>
                      <a:pt x="1207" y="5"/>
                    </a:lnTo>
                    <a:lnTo>
                      <a:pt x="1190" y="19"/>
                    </a:lnTo>
                    <a:lnTo>
                      <a:pt x="1137" y="26"/>
                    </a:lnTo>
                    <a:lnTo>
                      <a:pt x="1117" y="141"/>
                    </a:lnTo>
                    <a:lnTo>
                      <a:pt x="1054" y="383"/>
                    </a:lnTo>
                    <a:lnTo>
                      <a:pt x="1063" y="475"/>
                    </a:lnTo>
                    <a:lnTo>
                      <a:pt x="1080" y="526"/>
                    </a:lnTo>
                    <a:lnTo>
                      <a:pt x="885" y="695"/>
                    </a:lnTo>
                    <a:lnTo>
                      <a:pt x="817" y="667"/>
                    </a:lnTo>
                    <a:lnTo>
                      <a:pt x="782" y="641"/>
                    </a:lnTo>
                    <a:lnTo>
                      <a:pt x="724" y="709"/>
                    </a:lnTo>
                    <a:lnTo>
                      <a:pt x="597" y="723"/>
                    </a:lnTo>
                    <a:lnTo>
                      <a:pt x="547" y="756"/>
                    </a:lnTo>
                    <a:lnTo>
                      <a:pt x="550" y="847"/>
                    </a:lnTo>
                    <a:lnTo>
                      <a:pt x="352" y="852"/>
                    </a:lnTo>
                    <a:lnTo>
                      <a:pt x="298" y="883"/>
                    </a:lnTo>
                    <a:lnTo>
                      <a:pt x="235" y="822"/>
                    </a:lnTo>
                    <a:lnTo>
                      <a:pt x="59" y="918"/>
                    </a:lnTo>
                    <a:lnTo>
                      <a:pt x="48" y="1008"/>
                    </a:lnTo>
                    <a:lnTo>
                      <a:pt x="0" y="1063"/>
                    </a:lnTo>
                    <a:lnTo>
                      <a:pt x="19" y="1099"/>
                    </a:lnTo>
                    <a:lnTo>
                      <a:pt x="59" y="1120"/>
                    </a:lnTo>
                    <a:lnTo>
                      <a:pt x="157" y="1122"/>
                    </a:lnTo>
                    <a:lnTo>
                      <a:pt x="202" y="1087"/>
                    </a:lnTo>
                    <a:lnTo>
                      <a:pt x="247" y="1085"/>
                    </a:lnTo>
                    <a:lnTo>
                      <a:pt x="509" y="1246"/>
                    </a:lnTo>
                    <a:lnTo>
                      <a:pt x="749" y="1474"/>
                    </a:lnTo>
                    <a:lnTo>
                      <a:pt x="865" y="1507"/>
                    </a:lnTo>
                    <a:lnTo>
                      <a:pt x="946" y="1521"/>
                    </a:lnTo>
                    <a:lnTo>
                      <a:pt x="970" y="1564"/>
                    </a:lnTo>
                    <a:lnTo>
                      <a:pt x="1171" y="1559"/>
                    </a:lnTo>
                    <a:lnTo>
                      <a:pt x="1219" y="1603"/>
                    </a:lnTo>
                    <a:lnTo>
                      <a:pt x="1364" y="1521"/>
                    </a:lnTo>
                    <a:lnTo>
                      <a:pt x="1366" y="1462"/>
                    </a:lnTo>
                    <a:lnTo>
                      <a:pt x="1469" y="1421"/>
                    </a:lnTo>
                    <a:lnTo>
                      <a:pt x="1512" y="1457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0627" name="Freeform 51"/>
              <p:cNvSpPr>
                <a:spLocks noChangeAspect="1"/>
              </p:cNvSpPr>
              <p:nvPr/>
            </p:nvSpPr>
            <p:spPr bwMode="auto">
              <a:xfrm>
                <a:off x="4021" y="2762"/>
                <a:ext cx="248" cy="211"/>
              </a:xfrm>
              <a:custGeom>
                <a:avLst/>
                <a:gdLst>
                  <a:gd name="T0" fmla="*/ 558 w 1373"/>
                  <a:gd name="T1" fmla="*/ 0 h 1170"/>
                  <a:gd name="T2" fmla="*/ 644 w 1373"/>
                  <a:gd name="T3" fmla="*/ 8 h 1170"/>
                  <a:gd name="T4" fmla="*/ 631 w 1373"/>
                  <a:gd name="T5" fmla="*/ 236 h 1170"/>
                  <a:gd name="T6" fmla="*/ 579 w 1373"/>
                  <a:gd name="T7" fmla="*/ 311 h 1170"/>
                  <a:gd name="T8" fmla="*/ 1096 w 1373"/>
                  <a:gd name="T9" fmla="*/ 348 h 1170"/>
                  <a:gd name="T10" fmla="*/ 1273 w 1373"/>
                  <a:gd name="T11" fmla="*/ 221 h 1170"/>
                  <a:gd name="T12" fmla="*/ 1330 w 1373"/>
                  <a:gd name="T13" fmla="*/ 218 h 1170"/>
                  <a:gd name="T14" fmla="*/ 1373 w 1373"/>
                  <a:gd name="T15" fmla="*/ 276 h 1170"/>
                  <a:gd name="T16" fmla="*/ 1373 w 1373"/>
                  <a:gd name="T17" fmla="*/ 412 h 1170"/>
                  <a:gd name="T18" fmla="*/ 1298 w 1373"/>
                  <a:gd name="T19" fmla="*/ 502 h 1170"/>
                  <a:gd name="T20" fmla="*/ 1256 w 1373"/>
                  <a:gd name="T21" fmla="*/ 532 h 1170"/>
                  <a:gd name="T22" fmla="*/ 1143 w 1373"/>
                  <a:gd name="T23" fmla="*/ 722 h 1170"/>
                  <a:gd name="T24" fmla="*/ 1132 w 1373"/>
                  <a:gd name="T25" fmla="*/ 726 h 1170"/>
                  <a:gd name="T26" fmla="*/ 1121 w 1373"/>
                  <a:gd name="T27" fmla="*/ 815 h 1170"/>
                  <a:gd name="T28" fmla="*/ 1071 w 1373"/>
                  <a:gd name="T29" fmla="*/ 870 h 1170"/>
                  <a:gd name="T30" fmla="*/ 978 w 1373"/>
                  <a:gd name="T31" fmla="*/ 895 h 1170"/>
                  <a:gd name="T32" fmla="*/ 886 w 1373"/>
                  <a:gd name="T33" fmla="*/ 935 h 1170"/>
                  <a:gd name="T34" fmla="*/ 885 w 1373"/>
                  <a:gd name="T35" fmla="*/ 999 h 1170"/>
                  <a:gd name="T36" fmla="*/ 814 w 1373"/>
                  <a:gd name="T37" fmla="*/ 1023 h 1170"/>
                  <a:gd name="T38" fmla="*/ 816 w 1373"/>
                  <a:gd name="T39" fmla="*/ 1095 h 1170"/>
                  <a:gd name="T40" fmla="*/ 789 w 1373"/>
                  <a:gd name="T41" fmla="*/ 1133 h 1170"/>
                  <a:gd name="T42" fmla="*/ 595 w 1373"/>
                  <a:gd name="T43" fmla="*/ 1150 h 1170"/>
                  <a:gd name="T44" fmla="*/ 595 w 1373"/>
                  <a:gd name="T45" fmla="*/ 1145 h 1170"/>
                  <a:gd name="T46" fmla="*/ 441 w 1373"/>
                  <a:gd name="T47" fmla="*/ 1170 h 1170"/>
                  <a:gd name="T48" fmla="*/ 394 w 1373"/>
                  <a:gd name="T49" fmla="*/ 1104 h 1170"/>
                  <a:gd name="T50" fmla="*/ 391 w 1373"/>
                  <a:gd name="T51" fmla="*/ 1069 h 1170"/>
                  <a:gd name="T52" fmla="*/ 413 w 1373"/>
                  <a:gd name="T53" fmla="*/ 1002 h 1170"/>
                  <a:gd name="T54" fmla="*/ 416 w 1373"/>
                  <a:gd name="T55" fmla="*/ 956 h 1170"/>
                  <a:gd name="T56" fmla="*/ 392 w 1373"/>
                  <a:gd name="T57" fmla="*/ 947 h 1170"/>
                  <a:gd name="T58" fmla="*/ 372 w 1373"/>
                  <a:gd name="T59" fmla="*/ 964 h 1170"/>
                  <a:gd name="T60" fmla="*/ 298 w 1373"/>
                  <a:gd name="T61" fmla="*/ 968 h 1170"/>
                  <a:gd name="T62" fmla="*/ 279 w 1373"/>
                  <a:gd name="T63" fmla="*/ 938 h 1170"/>
                  <a:gd name="T64" fmla="*/ 244 w 1373"/>
                  <a:gd name="T65" fmla="*/ 935 h 1170"/>
                  <a:gd name="T66" fmla="*/ 246 w 1373"/>
                  <a:gd name="T67" fmla="*/ 926 h 1170"/>
                  <a:gd name="T68" fmla="*/ 213 w 1373"/>
                  <a:gd name="T69" fmla="*/ 841 h 1170"/>
                  <a:gd name="T70" fmla="*/ 219 w 1373"/>
                  <a:gd name="T71" fmla="*/ 763 h 1170"/>
                  <a:gd name="T72" fmla="*/ 174 w 1373"/>
                  <a:gd name="T73" fmla="*/ 700 h 1170"/>
                  <a:gd name="T74" fmla="*/ 135 w 1373"/>
                  <a:gd name="T75" fmla="*/ 733 h 1170"/>
                  <a:gd name="T76" fmla="*/ 109 w 1373"/>
                  <a:gd name="T77" fmla="*/ 722 h 1170"/>
                  <a:gd name="T78" fmla="*/ 0 w 1373"/>
                  <a:gd name="T79" fmla="*/ 633 h 1170"/>
                  <a:gd name="T80" fmla="*/ 51 w 1373"/>
                  <a:gd name="T81" fmla="*/ 490 h 1170"/>
                  <a:gd name="T82" fmla="*/ 24 w 1373"/>
                  <a:gd name="T83" fmla="*/ 340 h 1170"/>
                  <a:gd name="T84" fmla="*/ 180 w 1373"/>
                  <a:gd name="T85" fmla="*/ 283 h 1170"/>
                  <a:gd name="T86" fmla="*/ 174 w 1373"/>
                  <a:gd name="T87" fmla="*/ 241 h 1170"/>
                  <a:gd name="T88" fmla="*/ 284 w 1373"/>
                  <a:gd name="T89" fmla="*/ 152 h 1170"/>
                  <a:gd name="T90" fmla="*/ 375 w 1373"/>
                  <a:gd name="T91" fmla="*/ 164 h 1170"/>
                  <a:gd name="T92" fmla="*/ 558 w 1373"/>
                  <a:gd name="T93" fmla="*/ 0 h 1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373" h="1170">
                    <a:moveTo>
                      <a:pt x="558" y="0"/>
                    </a:moveTo>
                    <a:lnTo>
                      <a:pt x="644" y="8"/>
                    </a:lnTo>
                    <a:lnTo>
                      <a:pt x="631" y="236"/>
                    </a:lnTo>
                    <a:lnTo>
                      <a:pt x="579" y="311"/>
                    </a:lnTo>
                    <a:lnTo>
                      <a:pt x="1096" y="348"/>
                    </a:lnTo>
                    <a:lnTo>
                      <a:pt x="1273" y="221"/>
                    </a:lnTo>
                    <a:lnTo>
                      <a:pt x="1330" y="218"/>
                    </a:lnTo>
                    <a:lnTo>
                      <a:pt x="1373" y="276"/>
                    </a:lnTo>
                    <a:lnTo>
                      <a:pt x="1373" y="412"/>
                    </a:lnTo>
                    <a:lnTo>
                      <a:pt x="1298" y="502"/>
                    </a:lnTo>
                    <a:lnTo>
                      <a:pt x="1256" y="532"/>
                    </a:lnTo>
                    <a:lnTo>
                      <a:pt x="1143" y="722"/>
                    </a:lnTo>
                    <a:lnTo>
                      <a:pt x="1132" y="726"/>
                    </a:lnTo>
                    <a:lnTo>
                      <a:pt x="1121" y="815"/>
                    </a:lnTo>
                    <a:lnTo>
                      <a:pt x="1071" y="870"/>
                    </a:lnTo>
                    <a:lnTo>
                      <a:pt x="978" y="895"/>
                    </a:lnTo>
                    <a:lnTo>
                      <a:pt x="886" y="935"/>
                    </a:lnTo>
                    <a:lnTo>
                      <a:pt x="885" y="999"/>
                    </a:lnTo>
                    <a:lnTo>
                      <a:pt x="814" y="1023"/>
                    </a:lnTo>
                    <a:lnTo>
                      <a:pt x="816" y="1095"/>
                    </a:lnTo>
                    <a:lnTo>
                      <a:pt x="789" y="1133"/>
                    </a:lnTo>
                    <a:lnTo>
                      <a:pt x="595" y="1150"/>
                    </a:lnTo>
                    <a:lnTo>
                      <a:pt x="595" y="1145"/>
                    </a:lnTo>
                    <a:lnTo>
                      <a:pt x="441" y="1170"/>
                    </a:lnTo>
                    <a:lnTo>
                      <a:pt x="394" y="1104"/>
                    </a:lnTo>
                    <a:lnTo>
                      <a:pt x="391" y="1069"/>
                    </a:lnTo>
                    <a:lnTo>
                      <a:pt x="413" y="1002"/>
                    </a:lnTo>
                    <a:lnTo>
                      <a:pt x="416" y="956"/>
                    </a:lnTo>
                    <a:lnTo>
                      <a:pt x="392" y="947"/>
                    </a:lnTo>
                    <a:lnTo>
                      <a:pt x="372" y="964"/>
                    </a:lnTo>
                    <a:lnTo>
                      <a:pt x="298" y="968"/>
                    </a:lnTo>
                    <a:lnTo>
                      <a:pt x="279" y="938"/>
                    </a:lnTo>
                    <a:lnTo>
                      <a:pt x="244" y="935"/>
                    </a:lnTo>
                    <a:lnTo>
                      <a:pt x="246" y="926"/>
                    </a:lnTo>
                    <a:lnTo>
                      <a:pt x="213" y="841"/>
                    </a:lnTo>
                    <a:lnTo>
                      <a:pt x="219" y="763"/>
                    </a:lnTo>
                    <a:lnTo>
                      <a:pt x="174" y="700"/>
                    </a:lnTo>
                    <a:lnTo>
                      <a:pt x="135" y="733"/>
                    </a:lnTo>
                    <a:lnTo>
                      <a:pt x="109" y="722"/>
                    </a:lnTo>
                    <a:lnTo>
                      <a:pt x="0" y="633"/>
                    </a:lnTo>
                    <a:lnTo>
                      <a:pt x="51" y="490"/>
                    </a:lnTo>
                    <a:lnTo>
                      <a:pt x="24" y="340"/>
                    </a:lnTo>
                    <a:lnTo>
                      <a:pt x="180" y="283"/>
                    </a:lnTo>
                    <a:lnTo>
                      <a:pt x="174" y="241"/>
                    </a:lnTo>
                    <a:lnTo>
                      <a:pt x="284" y="152"/>
                    </a:lnTo>
                    <a:lnTo>
                      <a:pt x="375" y="164"/>
                    </a:lnTo>
                    <a:lnTo>
                      <a:pt x="558" y="0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0628" name="Freeform 52"/>
              <p:cNvSpPr>
                <a:spLocks noChangeAspect="1"/>
              </p:cNvSpPr>
              <p:nvPr/>
            </p:nvSpPr>
            <p:spPr bwMode="auto">
              <a:xfrm>
                <a:off x="4227" y="2709"/>
                <a:ext cx="191" cy="184"/>
              </a:xfrm>
              <a:custGeom>
                <a:avLst/>
                <a:gdLst>
                  <a:gd name="T0" fmla="*/ 493 w 1058"/>
                  <a:gd name="T1" fmla="*/ 57 h 1019"/>
                  <a:gd name="T2" fmla="*/ 516 w 1058"/>
                  <a:gd name="T3" fmla="*/ 164 h 1019"/>
                  <a:gd name="T4" fmla="*/ 450 w 1058"/>
                  <a:gd name="T5" fmla="*/ 296 h 1019"/>
                  <a:gd name="T6" fmla="*/ 411 w 1058"/>
                  <a:gd name="T7" fmla="*/ 453 h 1019"/>
                  <a:gd name="T8" fmla="*/ 229 w 1058"/>
                  <a:gd name="T9" fmla="*/ 570 h 1019"/>
                  <a:gd name="T10" fmla="*/ 232 w 1058"/>
                  <a:gd name="T11" fmla="*/ 699 h 1019"/>
                  <a:gd name="T12" fmla="*/ 163 w 1058"/>
                  <a:gd name="T13" fmla="*/ 793 h 1019"/>
                  <a:gd name="T14" fmla="*/ 119 w 1058"/>
                  <a:gd name="T15" fmla="*/ 820 h 1019"/>
                  <a:gd name="T16" fmla="*/ 0 w 1058"/>
                  <a:gd name="T17" fmla="*/ 1019 h 1019"/>
                  <a:gd name="T18" fmla="*/ 166 w 1058"/>
                  <a:gd name="T19" fmla="*/ 925 h 1019"/>
                  <a:gd name="T20" fmla="*/ 223 w 1058"/>
                  <a:gd name="T21" fmla="*/ 988 h 1019"/>
                  <a:gd name="T22" fmla="*/ 289 w 1058"/>
                  <a:gd name="T23" fmla="*/ 953 h 1019"/>
                  <a:gd name="T24" fmla="*/ 477 w 1058"/>
                  <a:gd name="T25" fmla="*/ 953 h 1019"/>
                  <a:gd name="T26" fmla="*/ 474 w 1058"/>
                  <a:gd name="T27" fmla="*/ 862 h 1019"/>
                  <a:gd name="T28" fmla="*/ 531 w 1058"/>
                  <a:gd name="T29" fmla="*/ 827 h 1019"/>
                  <a:gd name="T30" fmla="*/ 660 w 1058"/>
                  <a:gd name="T31" fmla="*/ 811 h 1019"/>
                  <a:gd name="T32" fmla="*/ 710 w 1058"/>
                  <a:gd name="T33" fmla="*/ 745 h 1019"/>
                  <a:gd name="T34" fmla="*/ 748 w 1058"/>
                  <a:gd name="T35" fmla="*/ 774 h 1019"/>
                  <a:gd name="T36" fmla="*/ 814 w 1058"/>
                  <a:gd name="T37" fmla="*/ 799 h 1019"/>
                  <a:gd name="T38" fmla="*/ 1015 w 1058"/>
                  <a:gd name="T39" fmla="*/ 633 h 1019"/>
                  <a:gd name="T40" fmla="*/ 992 w 1058"/>
                  <a:gd name="T41" fmla="*/ 585 h 1019"/>
                  <a:gd name="T42" fmla="*/ 983 w 1058"/>
                  <a:gd name="T43" fmla="*/ 491 h 1019"/>
                  <a:gd name="T44" fmla="*/ 1058 w 1058"/>
                  <a:gd name="T45" fmla="*/ 180 h 1019"/>
                  <a:gd name="T46" fmla="*/ 1009 w 1058"/>
                  <a:gd name="T47" fmla="*/ 186 h 1019"/>
                  <a:gd name="T48" fmla="*/ 1009 w 1058"/>
                  <a:gd name="T49" fmla="*/ 146 h 1019"/>
                  <a:gd name="T50" fmla="*/ 955 w 1058"/>
                  <a:gd name="T51" fmla="*/ 152 h 1019"/>
                  <a:gd name="T52" fmla="*/ 814 w 1058"/>
                  <a:gd name="T53" fmla="*/ 224 h 1019"/>
                  <a:gd name="T54" fmla="*/ 760 w 1058"/>
                  <a:gd name="T55" fmla="*/ 218 h 1019"/>
                  <a:gd name="T56" fmla="*/ 729 w 1058"/>
                  <a:gd name="T57" fmla="*/ 180 h 1019"/>
                  <a:gd name="T58" fmla="*/ 716 w 1058"/>
                  <a:gd name="T59" fmla="*/ 38 h 1019"/>
                  <a:gd name="T60" fmla="*/ 647 w 1058"/>
                  <a:gd name="T61" fmla="*/ 0 h 1019"/>
                  <a:gd name="T62" fmla="*/ 609 w 1058"/>
                  <a:gd name="T63" fmla="*/ 0 h 1019"/>
                  <a:gd name="T64" fmla="*/ 493 w 1058"/>
                  <a:gd name="T65" fmla="*/ 57 h 10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58" h="1019">
                    <a:moveTo>
                      <a:pt x="493" y="57"/>
                    </a:moveTo>
                    <a:lnTo>
                      <a:pt x="516" y="164"/>
                    </a:lnTo>
                    <a:lnTo>
                      <a:pt x="450" y="296"/>
                    </a:lnTo>
                    <a:lnTo>
                      <a:pt x="411" y="453"/>
                    </a:lnTo>
                    <a:lnTo>
                      <a:pt x="229" y="570"/>
                    </a:lnTo>
                    <a:lnTo>
                      <a:pt x="232" y="699"/>
                    </a:lnTo>
                    <a:lnTo>
                      <a:pt x="163" y="793"/>
                    </a:lnTo>
                    <a:lnTo>
                      <a:pt x="119" y="820"/>
                    </a:lnTo>
                    <a:lnTo>
                      <a:pt x="0" y="1019"/>
                    </a:lnTo>
                    <a:lnTo>
                      <a:pt x="166" y="925"/>
                    </a:lnTo>
                    <a:lnTo>
                      <a:pt x="223" y="988"/>
                    </a:lnTo>
                    <a:lnTo>
                      <a:pt x="289" y="953"/>
                    </a:lnTo>
                    <a:lnTo>
                      <a:pt x="477" y="953"/>
                    </a:lnTo>
                    <a:lnTo>
                      <a:pt x="474" y="862"/>
                    </a:lnTo>
                    <a:lnTo>
                      <a:pt x="531" y="827"/>
                    </a:lnTo>
                    <a:lnTo>
                      <a:pt x="660" y="811"/>
                    </a:lnTo>
                    <a:lnTo>
                      <a:pt x="710" y="745"/>
                    </a:lnTo>
                    <a:lnTo>
                      <a:pt x="748" y="774"/>
                    </a:lnTo>
                    <a:lnTo>
                      <a:pt x="814" y="799"/>
                    </a:lnTo>
                    <a:lnTo>
                      <a:pt x="1015" y="633"/>
                    </a:lnTo>
                    <a:lnTo>
                      <a:pt x="992" y="585"/>
                    </a:lnTo>
                    <a:lnTo>
                      <a:pt x="983" y="491"/>
                    </a:lnTo>
                    <a:lnTo>
                      <a:pt x="1058" y="180"/>
                    </a:lnTo>
                    <a:lnTo>
                      <a:pt x="1009" y="186"/>
                    </a:lnTo>
                    <a:lnTo>
                      <a:pt x="1009" y="146"/>
                    </a:lnTo>
                    <a:lnTo>
                      <a:pt x="955" y="152"/>
                    </a:lnTo>
                    <a:lnTo>
                      <a:pt x="814" y="224"/>
                    </a:lnTo>
                    <a:lnTo>
                      <a:pt x="760" y="218"/>
                    </a:lnTo>
                    <a:lnTo>
                      <a:pt x="729" y="180"/>
                    </a:lnTo>
                    <a:lnTo>
                      <a:pt x="716" y="38"/>
                    </a:lnTo>
                    <a:lnTo>
                      <a:pt x="647" y="0"/>
                    </a:lnTo>
                    <a:lnTo>
                      <a:pt x="609" y="0"/>
                    </a:lnTo>
                    <a:lnTo>
                      <a:pt x="493" y="57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0629" name="Freeform 53"/>
              <p:cNvSpPr>
                <a:spLocks noChangeAspect="1"/>
              </p:cNvSpPr>
              <p:nvPr/>
            </p:nvSpPr>
            <p:spPr bwMode="auto">
              <a:xfrm>
                <a:off x="3866" y="2931"/>
                <a:ext cx="272" cy="221"/>
              </a:xfrm>
              <a:custGeom>
                <a:avLst/>
                <a:gdLst>
                  <a:gd name="T0" fmla="*/ 809 w 1506"/>
                  <a:gd name="T1" fmla="*/ 931 h 1222"/>
                  <a:gd name="T2" fmla="*/ 902 w 1506"/>
                  <a:gd name="T3" fmla="*/ 1005 h 1222"/>
                  <a:gd name="T4" fmla="*/ 954 w 1506"/>
                  <a:gd name="T5" fmla="*/ 1042 h 1222"/>
                  <a:gd name="T6" fmla="*/ 1066 w 1506"/>
                  <a:gd name="T7" fmla="*/ 984 h 1222"/>
                  <a:gd name="T8" fmla="*/ 1157 w 1506"/>
                  <a:gd name="T9" fmla="*/ 969 h 1222"/>
                  <a:gd name="T10" fmla="*/ 1450 w 1506"/>
                  <a:gd name="T11" fmla="*/ 909 h 1222"/>
                  <a:gd name="T12" fmla="*/ 1346 w 1506"/>
                  <a:gd name="T13" fmla="*/ 878 h 1222"/>
                  <a:gd name="T14" fmla="*/ 1389 w 1506"/>
                  <a:gd name="T15" fmla="*/ 790 h 1222"/>
                  <a:gd name="T16" fmla="*/ 1454 w 1506"/>
                  <a:gd name="T17" fmla="*/ 676 h 1222"/>
                  <a:gd name="T18" fmla="*/ 1506 w 1506"/>
                  <a:gd name="T19" fmla="*/ 589 h 1222"/>
                  <a:gd name="T20" fmla="*/ 1450 w 1506"/>
                  <a:gd name="T21" fmla="*/ 471 h 1222"/>
                  <a:gd name="T22" fmla="*/ 1417 w 1506"/>
                  <a:gd name="T23" fmla="*/ 363 h 1222"/>
                  <a:gd name="T24" fmla="*/ 1456 w 1506"/>
                  <a:gd name="T25" fmla="*/ 211 h 1222"/>
                  <a:gd name="T26" fmla="*/ 1252 w 1506"/>
                  <a:gd name="T27" fmla="*/ 169 h 1222"/>
                  <a:gd name="T28" fmla="*/ 1271 w 1506"/>
                  <a:gd name="T29" fmla="*/ 62 h 1222"/>
                  <a:gd name="T30" fmla="*/ 1248 w 1506"/>
                  <a:gd name="T31" fmla="*/ 10 h 1222"/>
                  <a:gd name="T32" fmla="*/ 1158 w 1506"/>
                  <a:gd name="T33" fmla="*/ 34 h 1222"/>
                  <a:gd name="T34" fmla="*/ 1025 w 1506"/>
                  <a:gd name="T35" fmla="*/ 0 h 1222"/>
                  <a:gd name="T36" fmla="*/ 873 w 1506"/>
                  <a:gd name="T37" fmla="*/ 160 h 1222"/>
                  <a:gd name="T38" fmla="*/ 661 w 1506"/>
                  <a:gd name="T39" fmla="*/ 285 h 1222"/>
                  <a:gd name="T40" fmla="*/ 184 w 1506"/>
                  <a:gd name="T41" fmla="*/ 514 h 1222"/>
                  <a:gd name="T42" fmla="*/ 128 w 1506"/>
                  <a:gd name="T43" fmla="*/ 498 h 1222"/>
                  <a:gd name="T44" fmla="*/ 0 w 1506"/>
                  <a:gd name="T45" fmla="*/ 511 h 1222"/>
                  <a:gd name="T46" fmla="*/ 26 w 1506"/>
                  <a:gd name="T47" fmla="*/ 579 h 1222"/>
                  <a:gd name="T48" fmla="*/ 124 w 1506"/>
                  <a:gd name="T49" fmla="*/ 586 h 1222"/>
                  <a:gd name="T50" fmla="*/ 236 w 1506"/>
                  <a:gd name="T51" fmla="*/ 582 h 1222"/>
                  <a:gd name="T52" fmla="*/ 312 w 1506"/>
                  <a:gd name="T53" fmla="*/ 875 h 1222"/>
                  <a:gd name="T54" fmla="*/ 441 w 1506"/>
                  <a:gd name="T55" fmla="*/ 940 h 1222"/>
                  <a:gd name="T56" fmla="*/ 477 w 1506"/>
                  <a:gd name="T57" fmla="*/ 1131 h 1222"/>
                  <a:gd name="T58" fmla="*/ 511 w 1506"/>
                  <a:gd name="T59" fmla="*/ 1222 h 1222"/>
                  <a:gd name="T60" fmla="*/ 530 w 1506"/>
                  <a:gd name="T61" fmla="*/ 1171 h 1222"/>
                  <a:gd name="T62" fmla="*/ 547 w 1506"/>
                  <a:gd name="T63" fmla="*/ 1084 h 1222"/>
                  <a:gd name="T64" fmla="*/ 591 w 1506"/>
                  <a:gd name="T65" fmla="*/ 1044 h 1222"/>
                  <a:gd name="T66" fmla="*/ 629 w 1506"/>
                  <a:gd name="T67" fmla="*/ 1002 h 1222"/>
                  <a:gd name="T68" fmla="*/ 670 w 1506"/>
                  <a:gd name="T69" fmla="*/ 979 h 1222"/>
                  <a:gd name="T70" fmla="*/ 769 w 1506"/>
                  <a:gd name="T71" fmla="*/ 949 h 1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06" h="1222">
                    <a:moveTo>
                      <a:pt x="769" y="949"/>
                    </a:moveTo>
                    <a:lnTo>
                      <a:pt x="809" y="931"/>
                    </a:lnTo>
                    <a:lnTo>
                      <a:pt x="865" y="957"/>
                    </a:lnTo>
                    <a:lnTo>
                      <a:pt x="902" y="1005"/>
                    </a:lnTo>
                    <a:lnTo>
                      <a:pt x="931" y="1010"/>
                    </a:lnTo>
                    <a:lnTo>
                      <a:pt x="954" y="1042"/>
                    </a:lnTo>
                    <a:lnTo>
                      <a:pt x="1036" y="1028"/>
                    </a:lnTo>
                    <a:lnTo>
                      <a:pt x="1066" y="984"/>
                    </a:lnTo>
                    <a:lnTo>
                      <a:pt x="1105" y="948"/>
                    </a:lnTo>
                    <a:lnTo>
                      <a:pt x="1157" y="969"/>
                    </a:lnTo>
                    <a:lnTo>
                      <a:pt x="1363" y="970"/>
                    </a:lnTo>
                    <a:lnTo>
                      <a:pt x="1450" y="909"/>
                    </a:lnTo>
                    <a:lnTo>
                      <a:pt x="1437" y="878"/>
                    </a:lnTo>
                    <a:lnTo>
                      <a:pt x="1346" y="878"/>
                    </a:lnTo>
                    <a:lnTo>
                      <a:pt x="1336" y="847"/>
                    </a:lnTo>
                    <a:lnTo>
                      <a:pt x="1389" y="790"/>
                    </a:lnTo>
                    <a:lnTo>
                      <a:pt x="1387" y="718"/>
                    </a:lnTo>
                    <a:lnTo>
                      <a:pt x="1454" y="676"/>
                    </a:lnTo>
                    <a:lnTo>
                      <a:pt x="1468" y="609"/>
                    </a:lnTo>
                    <a:lnTo>
                      <a:pt x="1506" y="589"/>
                    </a:lnTo>
                    <a:lnTo>
                      <a:pt x="1495" y="527"/>
                    </a:lnTo>
                    <a:lnTo>
                      <a:pt x="1450" y="471"/>
                    </a:lnTo>
                    <a:lnTo>
                      <a:pt x="1384" y="453"/>
                    </a:lnTo>
                    <a:lnTo>
                      <a:pt x="1417" y="363"/>
                    </a:lnTo>
                    <a:lnTo>
                      <a:pt x="1448" y="341"/>
                    </a:lnTo>
                    <a:lnTo>
                      <a:pt x="1456" y="211"/>
                    </a:lnTo>
                    <a:lnTo>
                      <a:pt x="1298" y="234"/>
                    </a:lnTo>
                    <a:lnTo>
                      <a:pt x="1252" y="169"/>
                    </a:lnTo>
                    <a:lnTo>
                      <a:pt x="1248" y="135"/>
                    </a:lnTo>
                    <a:lnTo>
                      <a:pt x="1271" y="62"/>
                    </a:lnTo>
                    <a:lnTo>
                      <a:pt x="1272" y="21"/>
                    </a:lnTo>
                    <a:lnTo>
                      <a:pt x="1248" y="10"/>
                    </a:lnTo>
                    <a:lnTo>
                      <a:pt x="1228" y="31"/>
                    </a:lnTo>
                    <a:lnTo>
                      <a:pt x="1158" y="34"/>
                    </a:lnTo>
                    <a:lnTo>
                      <a:pt x="1134" y="1"/>
                    </a:lnTo>
                    <a:lnTo>
                      <a:pt x="1025" y="0"/>
                    </a:lnTo>
                    <a:lnTo>
                      <a:pt x="998" y="81"/>
                    </a:lnTo>
                    <a:lnTo>
                      <a:pt x="873" y="160"/>
                    </a:lnTo>
                    <a:lnTo>
                      <a:pt x="806" y="147"/>
                    </a:lnTo>
                    <a:lnTo>
                      <a:pt x="661" y="285"/>
                    </a:lnTo>
                    <a:lnTo>
                      <a:pt x="389" y="418"/>
                    </a:lnTo>
                    <a:lnTo>
                      <a:pt x="184" y="514"/>
                    </a:lnTo>
                    <a:lnTo>
                      <a:pt x="161" y="501"/>
                    </a:lnTo>
                    <a:lnTo>
                      <a:pt x="128" y="498"/>
                    </a:lnTo>
                    <a:lnTo>
                      <a:pt x="94" y="518"/>
                    </a:lnTo>
                    <a:lnTo>
                      <a:pt x="0" y="511"/>
                    </a:lnTo>
                    <a:lnTo>
                      <a:pt x="0" y="555"/>
                    </a:lnTo>
                    <a:lnTo>
                      <a:pt x="26" y="579"/>
                    </a:lnTo>
                    <a:lnTo>
                      <a:pt x="85" y="558"/>
                    </a:lnTo>
                    <a:lnTo>
                      <a:pt x="124" y="586"/>
                    </a:lnTo>
                    <a:lnTo>
                      <a:pt x="161" y="563"/>
                    </a:lnTo>
                    <a:lnTo>
                      <a:pt x="236" y="582"/>
                    </a:lnTo>
                    <a:lnTo>
                      <a:pt x="257" y="612"/>
                    </a:lnTo>
                    <a:lnTo>
                      <a:pt x="312" y="875"/>
                    </a:lnTo>
                    <a:lnTo>
                      <a:pt x="421" y="875"/>
                    </a:lnTo>
                    <a:lnTo>
                      <a:pt x="441" y="940"/>
                    </a:lnTo>
                    <a:lnTo>
                      <a:pt x="403" y="1046"/>
                    </a:lnTo>
                    <a:lnTo>
                      <a:pt x="477" y="1131"/>
                    </a:lnTo>
                    <a:lnTo>
                      <a:pt x="468" y="1160"/>
                    </a:lnTo>
                    <a:lnTo>
                      <a:pt x="511" y="1222"/>
                    </a:lnTo>
                    <a:lnTo>
                      <a:pt x="562" y="1217"/>
                    </a:lnTo>
                    <a:lnTo>
                      <a:pt x="530" y="1171"/>
                    </a:lnTo>
                    <a:lnTo>
                      <a:pt x="565" y="1120"/>
                    </a:lnTo>
                    <a:lnTo>
                      <a:pt x="547" y="1084"/>
                    </a:lnTo>
                    <a:lnTo>
                      <a:pt x="555" y="1044"/>
                    </a:lnTo>
                    <a:lnTo>
                      <a:pt x="591" y="1044"/>
                    </a:lnTo>
                    <a:lnTo>
                      <a:pt x="595" y="999"/>
                    </a:lnTo>
                    <a:lnTo>
                      <a:pt x="629" y="1002"/>
                    </a:lnTo>
                    <a:lnTo>
                      <a:pt x="624" y="985"/>
                    </a:lnTo>
                    <a:lnTo>
                      <a:pt x="670" y="979"/>
                    </a:lnTo>
                    <a:lnTo>
                      <a:pt x="738" y="1002"/>
                    </a:lnTo>
                    <a:lnTo>
                      <a:pt x="769" y="949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0630" name="Freeform 54"/>
              <p:cNvSpPr>
                <a:spLocks noChangeAspect="1"/>
              </p:cNvSpPr>
              <p:nvPr/>
            </p:nvSpPr>
            <p:spPr bwMode="auto">
              <a:xfrm>
                <a:off x="4201" y="3155"/>
                <a:ext cx="252" cy="175"/>
              </a:xfrm>
              <a:custGeom>
                <a:avLst/>
                <a:gdLst>
                  <a:gd name="T0" fmla="*/ 0 w 1398"/>
                  <a:gd name="T1" fmla="*/ 504 h 972"/>
                  <a:gd name="T2" fmla="*/ 105 w 1398"/>
                  <a:gd name="T3" fmla="*/ 416 h 972"/>
                  <a:gd name="T4" fmla="*/ 152 w 1398"/>
                  <a:gd name="T5" fmla="*/ 416 h 972"/>
                  <a:gd name="T6" fmla="*/ 207 w 1398"/>
                  <a:gd name="T7" fmla="*/ 348 h 972"/>
                  <a:gd name="T8" fmla="*/ 380 w 1398"/>
                  <a:gd name="T9" fmla="*/ 194 h 972"/>
                  <a:gd name="T10" fmla="*/ 421 w 1398"/>
                  <a:gd name="T11" fmla="*/ 188 h 972"/>
                  <a:gd name="T12" fmla="*/ 438 w 1398"/>
                  <a:gd name="T13" fmla="*/ 150 h 972"/>
                  <a:gd name="T14" fmla="*/ 553 w 1398"/>
                  <a:gd name="T15" fmla="*/ 73 h 972"/>
                  <a:gd name="T16" fmla="*/ 608 w 1398"/>
                  <a:gd name="T17" fmla="*/ 68 h 972"/>
                  <a:gd name="T18" fmla="*/ 643 w 1398"/>
                  <a:gd name="T19" fmla="*/ 36 h 972"/>
                  <a:gd name="T20" fmla="*/ 690 w 1398"/>
                  <a:gd name="T21" fmla="*/ 36 h 972"/>
                  <a:gd name="T22" fmla="*/ 719 w 1398"/>
                  <a:gd name="T23" fmla="*/ 62 h 972"/>
                  <a:gd name="T24" fmla="*/ 795 w 1398"/>
                  <a:gd name="T25" fmla="*/ 30 h 972"/>
                  <a:gd name="T26" fmla="*/ 1058 w 1398"/>
                  <a:gd name="T27" fmla="*/ 30 h 972"/>
                  <a:gd name="T28" fmla="*/ 1111 w 1398"/>
                  <a:gd name="T29" fmla="*/ 0 h 972"/>
                  <a:gd name="T30" fmla="*/ 1126 w 1398"/>
                  <a:gd name="T31" fmla="*/ 0 h 972"/>
                  <a:gd name="T32" fmla="*/ 1170 w 1398"/>
                  <a:gd name="T33" fmla="*/ 42 h 972"/>
                  <a:gd name="T34" fmla="*/ 1266 w 1398"/>
                  <a:gd name="T35" fmla="*/ 39 h 972"/>
                  <a:gd name="T36" fmla="*/ 1316 w 1398"/>
                  <a:gd name="T37" fmla="*/ 86 h 972"/>
                  <a:gd name="T38" fmla="*/ 1266 w 1398"/>
                  <a:gd name="T39" fmla="*/ 138 h 972"/>
                  <a:gd name="T40" fmla="*/ 1319 w 1398"/>
                  <a:gd name="T41" fmla="*/ 188 h 972"/>
                  <a:gd name="T42" fmla="*/ 1360 w 1398"/>
                  <a:gd name="T43" fmla="*/ 196 h 972"/>
                  <a:gd name="T44" fmla="*/ 1366 w 1398"/>
                  <a:gd name="T45" fmla="*/ 275 h 972"/>
                  <a:gd name="T46" fmla="*/ 1354 w 1398"/>
                  <a:gd name="T47" fmla="*/ 320 h 972"/>
                  <a:gd name="T48" fmla="*/ 1398 w 1398"/>
                  <a:gd name="T49" fmla="*/ 361 h 972"/>
                  <a:gd name="T50" fmla="*/ 1398 w 1398"/>
                  <a:gd name="T51" fmla="*/ 416 h 972"/>
                  <a:gd name="T52" fmla="*/ 1351 w 1398"/>
                  <a:gd name="T53" fmla="*/ 451 h 972"/>
                  <a:gd name="T54" fmla="*/ 1307 w 1398"/>
                  <a:gd name="T55" fmla="*/ 471 h 972"/>
                  <a:gd name="T56" fmla="*/ 1128 w 1398"/>
                  <a:gd name="T57" fmla="*/ 443 h 972"/>
                  <a:gd name="T58" fmla="*/ 1111 w 1398"/>
                  <a:gd name="T59" fmla="*/ 416 h 972"/>
                  <a:gd name="T60" fmla="*/ 1044 w 1398"/>
                  <a:gd name="T61" fmla="*/ 416 h 972"/>
                  <a:gd name="T62" fmla="*/ 856 w 1398"/>
                  <a:gd name="T63" fmla="*/ 732 h 972"/>
                  <a:gd name="T64" fmla="*/ 696 w 1398"/>
                  <a:gd name="T65" fmla="*/ 735 h 972"/>
                  <a:gd name="T66" fmla="*/ 477 w 1398"/>
                  <a:gd name="T67" fmla="*/ 954 h 972"/>
                  <a:gd name="T68" fmla="*/ 415 w 1398"/>
                  <a:gd name="T69" fmla="*/ 914 h 972"/>
                  <a:gd name="T70" fmla="*/ 362 w 1398"/>
                  <a:gd name="T71" fmla="*/ 911 h 972"/>
                  <a:gd name="T72" fmla="*/ 356 w 1398"/>
                  <a:gd name="T73" fmla="*/ 928 h 972"/>
                  <a:gd name="T74" fmla="*/ 325 w 1398"/>
                  <a:gd name="T75" fmla="*/ 934 h 972"/>
                  <a:gd name="T76" fmla="*/ 286 w 1398"/>
                  <a:gd name="T77" fmla="*/ 972 h 972"/>
                  <a:gd name="T78" fmla="*/ 187 w 1398"/>
                  <a:gd name="T79" fmla="*/ 966 h 972"/>
                  <a:gd name="T80" fmla="*/ 120 w 1398"/>
                  <a:gd name="T81" fmla="*/ 887 h 972"/>
                  <a:gd name="T82" fmla="*/ 90 w 1398"/>
                  <a:gd name="T83" fmla="*/ 884 h 972"/>
                  <a:gd name="T84" fmla="*/ 58 w 1398"/>
                  <a:gd name="T85" fmla="*/ 735 h 972"/>
                  <a:gd name="T86" fmla="*/ 120 w 1398"/>
                  <a:gd name="T87" fmla="*/ 709 h 972"/>
                  <a:gd name="T88" fmla="*/ 0 w 1398"/>
                  <a:gd name="T89" fmla="*/ 504 h 9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398" h="972">
                    <a:moveTo>
                      <a:pt x="0" y="504"/>
                    </a:moveTo>
                    <a:lnTo>
                      <a:pt x="105" y="416"/>
                    </a:lnTo>
                    <a:lnTo>
                      <a:pt x="152" y="416"/>
                    </a:lnTo>
                    <a:lnTo>
                      <a:pt x="207" y="348"/>
                    </a:lnTo>
                    <a:lnTo>
                      <a:pt x="380" y="194"/>
                    </a:lnTo>
                    <a:lnTo>
                      <a:pt x="421" y="188"/>
                    </a:lnTo>
                    <a:lnTo>
                      <a:pt x="438" y="150"/>
                    </a:lnTo>
                    <a:lnTo>
                      <a:pt x="553" y="73"/>
                    </a:lnTo>
                    <a:lnTo>
                      <a:pt x="608" y="68"/>
                    </a:lnTo>
                    <a:lnTo>
                      <a:pt x="643" y="36"/>
                    </a:lnTo>
                    <a:lnTo>
                      <a:pt x="690" y="36"/>
                    </a:lnTo>
                    <a:lnTo>
                      <a:pt x="719" y="62"/>
                    </a:lnTo>
                    <a:lnTo>
                      <a:pt x="795" y="30"/>
                    </a:lnTo>
                    <a:lnTo>
                      <a:pt x="1058" y="30"/>
                    </a:lnTo>
                    <a:lnTo>
                      <a:pt x="1111" y="0"/>
                    </a:lnTo>
                    <a:lnTo>
                      <a:pt x="1126" y="0"/>
                    </a:lnTo>
                    <a:lnTo>
                      <a:pt x="1170" y="42"/>
                    </a:lnTo>
                    <a:lnTo>
                      <a:pt x="1266" y="39"/>
                    </a:lnTo>
                    <a:lnTo>
                      <a:pt x="1316" y="86"/>
                    </a:lnTo>
                    <a:lnTo>
                      <a:pt x="1266" y="138"/>
                    </a:lnTo>
                    <a:lnTo>
                      <a:pt x="1319" y="188"/>
                    </a:lnTo>
                    <a:lnTo>
                      <a:pt x="1360" y="196"/>
                    </a:lnTo>
                    <a:lnTo>
                      <a:pt x="1366" y="275"/>
                    </a:lnTo>
                    <a:lnTo>
                      <a:pt x="1354" y="320"/>
                    </a:lnTo>
                    <a:lnTo>
                      <a:pt x="1398" y="361"/>
                    </a:lnTo>
                    <a:lnTo>
                      <a:pt x="1398" y="416"/>
                    </a:lnTo>
                    <a:lnTo>
                      <a:pt x="1351" y="451"/>
                    </a:lnTo>
                    <a:lnTo>
                      <a:pt x="1307" y="471"/>
                    </a:lnTo>
                    <a:lnTo>
                      <a:pt x="1128" y="443"/>
                    </a:lnTo>
                    <a:lnTo>
                      <a:pt x="1111" y="416"/>
                    </a:lnTo>
                    <a:lnTo>
                      <a:pt x="1044" y="416"/>
                    </a:lnTo>
                    <a:lnTo>
                      <a:pt x="856" y="732"/>
                    </a:lnTo>
                    <a:lnTo>
                      <a:pt x="696" y="735"/>
                    </a:lnTo>
                    <a:lnTo>
                      <a:pt x="477" y="954"/>
                    </a:lnTo>
                    <a:lnTo>
                      <a:pt x="415" y="914"/>
                    </a:lnTo>
                    <a:lnTo>
                      <a:pt x="362" y="911"/>
                    </a:lnTo>
                    <a:lnTo>
                      <a:pt x="356" y="928"/>
                    </a:lnTo>
                    <a:lnTo>
                      <a:pt x="325" y="934"/>
                    </a:lnTo>
                    <a:lnTo>
                      <a:pt x="286" y="972"/>
                    </a:lnTo>
                    <a:lnTo>
                      <a:pt x="187" y="966"/>
                    </a:lnTo>
                    <a:lnTo>
                      <a:pt x="120" y="887"/>
                    </a:lnTo>
                    <a:lnTo>
                      <a:pt x="90" y="884"/>
                    </a:lnTo>
                    <a:lnTo>
                      <a:pt x="58" y="735"/>
                    </a:lnTo>
                    <a:lnTo>
                      <a:pt x="120" y="709"/>
                    </a:lnTo>
                    <a:lnTo>
                      <a:pt x="0" y="504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0631" name="Freeform 55"/>
              <p:cNvSpPr>
                <a:spLocks noChangeAspect="1"/>
              </p:cNvSpPr>
              <p:nvPr/>
            </p:nvSpPr>
            <p:spPr bwMode="auto">
              <a:xfrm>
                <a:off x="4128" y="2920"/>
                <a:ext cx="222" cy="155"/>
              </a:xfrm>
              <a:custGeom>
                <a:avLst/>
                <a:gdLst>
                  <a:gd name="T0" fmla="*/ 547 w 1232"/>
                  <a:gd name="T1" fmla="*/ 833 h 862"/>
                  <a:gd name="T2" fmla="*/ 531 w 1232"/>
                  <a:gd name="T3" fmla="*/ 786 h 862"/>
                  <a:gd name="T4" fmla="*/ 495 w 1232"/>
                  <a:gd name="T5" fmla="*/ 727 h 862"/>
                  <a:gd name="T6" fmla="*/ 465 w 1232"/>
                  <a:gd name="T7" fmla="*/ 729 h 862"/>
                  <a:gd name="T8" fmla="*/ 421 w 1232"/>
                  <a:gd name="T9" fmla="*/ 723 h 862"/>
                  <a:gd name="T10" fmla="*/ 402 w 1232"/>
                  <a:gd name="T11" fmla="*/ 664 h 862"/>
                  <a:gd name="T12" fmla="*/ 373 w 1232"/>
                  <a:gd name="T13" fmla="*/ 615 h 862"/>
                  <a:gd name="T14" fmla="*/ 383 w 1232"/>
                  <a:gd name="T15" fmla="*/ 605 h 862"/>
                  <a:gd name="T16" fmla="*/ 397 w 1232"/>
                  <a:gd name="T17" fmla="*/ 577 h 862"/>
                  <a:gd name="T18" fmla="*/ 380 w 1232"/>
                  <a:gd name="T19" fmla="*/ 548 h 862"/>
                  <a:gd name="T20" fmla="*/ 295 w 1232"/>
                  <a:gd name="T21" fmla="*/ 531 h 862"/>
                  <a:gd name="T22" fmla="*/ 208 w 1232"/>
                  <a:gd name="T23" fmla="*/ 449 h 862"/>
                  <a:gd name="T24" fmla="*/ 177 w 1232"/>
                  <a:gd name="T25" fmla="*/ 453 h 862"/>
                  <a:gd name="T26" fmla="*/ 0 w 1232"/>
                  <a:gd name="T27" fmla="*/ 376 h 862"/>
                  <a:gd name="T28" fmla="*/ 2 w 1232"/>
                  <a:gd name="T29" fmla="*/ 274 h 862"/>
                  <a:gd name="T30" fmla="*/ 196 w 1232"/>
                  <a:gd name="T31" fmla="*/ 260 h 862"/>
                  <a:gd name="T32" fmla="*/ 223 w 1232"/>
                  <a:gd name="T33" fmla="*/ 225 h 862"/>
                  <a:gd name="T34" fmla="*/ 219 w 1232"/>
                  <a:gd name="T35" fmla="*/ 149 h 862"/>
                  <a:gd name="T36" fmla="*/ 292 w 1232"/>
                  <a:gd name="T37" fmla="*/ 128 h 862"/>
                  <a:gd name="T38" fmla="*/ 292 w 1232"/>
                  <a:gd name="T39" fmla="*/ 63 h 862"/>
                  <a:gd name="T40" fmla="*/ 383 w 1232"/>
                  <a:gd name="T41" fmla="*/ 22 h 862"/>
                  <a:gd name="T42" fmla="*/ 481 w 1232"/>
                  <a:gd name="T43" fmla="*/ 0 h 862"/>
                  <a:gd name="T44" fmla="*/ 498 w 1232"/>
                  <a:gd name="T45" fmla="*/ 35 h 862"/>
                  <a:gd name="T46" fmla="*/ 538 w 1232"/>
                  <a:gd name="T47" fmla="*/ 56 h 862"/>
                  <a:gd name="T48" fmla="*/ 642 w 1232"/>
                  <a:gd name="T49" fmla="*/ 57 h 862"/>
                  <a:gd name="T50" fmla="*/ 680 w 1232"/>
                  <a:gd name="T51" fmla="*/ 22 h 862"/>
                  <a:gd name="T52" fmla="*/ 727 w 1232"/>
                  <a:gd name="T53" fmla="*/ 19 h 862"/>
                  <a:gd name="T54" fmla="*/ 992 w 1232"/>
                  <a:gd name="T55" fmla="*/ 185 h 862"/>
                  <a:gd name="T56" fmla="*/ 1232 w 1232"/>
                  <a:gd name="T57" fmla="*/ 410 h 862"/>
                  <a:gd name="T58" fmla="*/ 1210 w 1232"/>
                  <a:gd name="T59" fmla="*/ 531 h 862"/>
                  <a:gd name="T60" fmla="*/ 1128 w 1232"/>
                  <a:gd name="T61" fmla="*/ 628 h 862"/>
                  <a:gd name="T62" fmla="*/ 1125 w 1232"/>
                  <a:gd name="T63" fmla="*/ 642 h 862"/>
                  <a:gd name="T64" fmla="*/ 1079 w 1232"/>
                  <a:gd name="T65" fmla="*/ 648 h 862"/>
                  <a:gd name="T66" fmla="*/ 1086 w 1232"/>
                  <a:gd name="T67" fmla="*/ 677 h 862"/>
                  <a:gd name="T68" fmla="*/ 1020 w 1232"/>
                  <a:gd name="T69" fmla="*/ 705 h 862"/>
                  <a:gd name="T70" fmla="*/ 964 w 1232"/>
                  <a:gd name="T71" fmla="*/ 685 h 862"/>
                  <a:gd name="T72" fmla="*/ 912 w 1232"/>
                  <a:gd name="T73" fmla="*/ 693 h 862"/>
                  <a:gd name="T74" fmla="*/ 849 w 1232"/>
                  <a:gd name="T75" fmla="*/ 730 h 862"/>
                  <a:gd name="T76" fmla="*/ 823 w 1232"/>
                  <a:gd name="T77" fmla="*/ 727 h 862"/>
                  <a:gd name="T78" fmla="*/ 807 w 1232"/>
                  <a:gd name="T79" fmla="*/ 693 h 862"/>
                  <a:gd name="T80" fmla="*/ 779 w 1232"/>
                  <a:gd name="T81" fmla="*/ 693 h 862"/>
                  <a:gd name="T82" fmla="*/ 771 w 1232"/>
                  <a:gd name="T83" fmla="*/ 718 h 862"/>
                  <a:gd name="T84" fmla="*/ 828 w 1232"/>
                  <a:gd name="T85" fmla="*/ 794 h 862"/>
                  <a:gd name="T86" fmla="*/ 573 w 1232"/>
                  <a:gd name="T87" fmla="*/ 862 h 862"/>
                  <a:gd name="T88" fmla="*/ 547 w 1232"/>
                  <a:gd name="T89" fmla="*/ 833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32" h="862">
                    <a:moveTo>
                      <a:pt x="547" y="833"/>
                    </a:moveTo>
                    <a:lnTo>
                      <a:pt x="531" y="786"/>
                    </a:lnTo>
                    <a:lnTo>
                      <a:pt x="495" y="727"/>
                    </a:lnTo>
                    <a:lnTo>
                      <a:pt x="465" y="729"/>
                    </a:lnTo>
                    <a:lnTo>
                      <a:pt x="421" y="723"/>
                    </a:lnTo>
                    <a:lnTo>
                      <a:pt x="402" y="664"/>
                    </a:lnTo>
                    <a:lnTo>
                      <a:pt x="373" y="615"/>
                    </a:lnTo>
                    <a:lnTo>
                      <a:pt x="383" y="605"/>
                    </a:lnTo>
                    <a:lnTo>
                      <a:pt x="397" y="577"/>
                    </a:lnTo>
                    <a:lnTo>
                      <a:pt x="380" y="548"/>
                    </a:lnTo>
                    <a:lnTo>
                      <a:pt x="295" y="531"/>
                    </a:lnTo>
                    <a:lnTo>
                      <a:pt x="208" y="449"/>
                    </a:lnTo>
                    <a:lnTo>
                      <a:pt x="177" y="453"/>
                    </a:lnTo>
                    <a:lnTo>
                      <a:pt x="0" y="376"/>
                    </a:lnTo>
                    <a:lnTo>
                      <a:pt x="2" y="274"/>
                    </a:lnTo>
                    <a:lnTo>
                      <a:pt x="196" y="260"/>
                    </a:lnTo>
                    <a:lnTo>
                      <a:pt x="223" y="225"/>
                    </a:lnTo>
                    <a:lnTo>
                      <a:pt x="219" y="149"/>
                    </a:lnTo>
                    <a:lnTo>
                      <a:pt x="292" y="128"/>
                    </a:lnTo>
                    <a:lnTo>
                      <a:pt x="292" y="63"/>
                    </a:lnTo>
                    <a:lnTo>
                      <a:pt x="383" y="22"/>
                    </a:lnTo>
                    <a:lnTo>
                      <a:pt x="481" y="0"/>
                    </a:lnTo>
                    <a:lnTo>
                      <a:pt x="498" y="35"/>
                    </a:lnTo>
                    <a:lnTo>
                      <a:pt x="538" y="56"/>
                    </a:lnTo>
                    <a:lnTo>
                      <a:pt x="642" y="57"/>
                    </a:lnTo>
                    <a:lnTo>
                      <a:pt x="680" y="22"/>
                    </a:lnTo>
                    <a:lnTo>
                      <a:pt x="727" y="19"/>
                    </a:lnTo>
                    <a:lnTo>
                      <a:pt x="992" y="185"/>
                    </a:lnTo>
                    <a:lnTo>
                      <a:pt x="1232" y="410"/>
                    </a:lnTo>
                    <a:lnTo>
                      <a:pt x="1210" y="531"/>
                    </a:lnTo>
                    <a:lnTo>
                      <a:pt x="1128" y="628"/>
                    </a:lnTo>
                    <a:lnTo>
                      <a:pt x="1125" y="642"/>
                    </a:lnTo>
                    <a:lnTo>
                      <a:pt x="1079" y="648"/>
                    </a:lnTo>
                    <a:lnTo>
                      <a:pt x="1086" y="677"/>
                    </a:lnTo>
                    <a:lnTo>
                      <a:pt x="1020" y="705"/>
                    </a:lnTo>
                    <a:lnTo>
                      <a:pt x="964" y="685"/>
                    </a:lnTo>
                    <a:lnTo>
                      <a:pt x="912" y="693"/>
                    </a:lnTo>
                    <a:lnTo>
                      <a:pt x="849" y="730"/>
                    </a:lnTo>
                    <a:lnTo>
                      <a:pt x="823" y="727"/>
                    </a:lnTo>
                    <a:lnTo>
                      <a:pt x="807" y="693"/>
                    </a:lnTo>
                    <a:lnTo>
                      <a:pt x="779" y="693"/>
                    </a:lnTo>
                    <a:lnTo>
                      <a:pt x="771" y="718"/>
                    </a:lnTo>
                    <a:lnTo>
                      <a:pt x="828" y="794"/>
                    </a:lnTo>
                    <a:lnTo>
                      <a:pt x="573" y="862"/>
                    </a:lnTo>
                    <a:lnTo>
                      <a:pt x="547" y="833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0632" name="Freeform 56"/>
              <p:cNvSpPr>
                <a:spLocks noChangeAspect="1"/>
              </p:cNvSpPr>
              <p:nvPr/>
            </p:nvSpPr>
            <p:spPr bwMode="auto">
              <a:xfrm>
                <a:off x="3998" y="2987"/>
                <a:ext cx="233" cy="212"/>
              </a:xfrm>
              <a:custGeom>
                <a:avLst/>
                <a:gdLst>
                  <a:gd name="T0" fmla="*/ 98 w 1290"/>
                  <a:gd name="T1" fmla="*/ 888 h 1168"/>
                  <a:gd name="T2" fmla="*/ 142 w 1290"/>
                  <a:gd name="T3" fmla="*/ 986 h 1168"/>
                  <a:gd name="T4" fmla="*/ 91 w 1290"/>
                  <a:gd name="T5" fmla="*/ 1007 h 1168"/>
                  <a:gd name="T6" fmla="*/ 103 w 1290"/>
                  <a:gd name="T7" fmla="*/ 1083 h 1168"/>
                  <a:gd name="T8" fmla="*/ 319 w 1290"/>
                  <a:gd name="T9" fmla="*/ 1077 h 1168"/>
                  <a:gd name="T10" fmla="*/ 389 w 1290"/>
                  <a:gd name="T11" fmla="*/ 1168 h 1168"/>
                  <a:gd name="T12" fmla="*/ 619 w 1290"/>
                  <a:gd name="T13" fmla="*/ 1089 h 1168"/>
                  <a:gd name="T14" fmla="*/ 813 w 1290"/>
                  <a:gd name="T15" fmla="*/ 1031 h 1168"/>
                  <a:gd name="T16" fmla="*/ 1007 w 1290"/>
                  <a:gd name="T17" fmla="*/ 1013 h 1168"/>
                  <a:gd name="T18" fmla="*/ 1078 w 1290"/>
                  <a:gd name="T19" fmla="*/ 956 h 1168"/>
                  <a:gd name="T20" fmla="*/ 1091 w 1290"/>
                  <a:gd name="T21" fmla="*/ 891 h 1168"/>
                  <a:gd name="T22" fmla="*/ 1098 w 1290"/>
                  <a:gd name="T23" fmla="*/ 853 h 1168"/>
                  <a:gd name="T24" fmla="*/ 1290 w 1290"/>
                  <a:gd name="T25" fmla="*/ 485 h 1168"/>
                  <a:gd name="T26" fmla="*/ 1264 w 1290"/>
                  <a:gd name="T27" fmla="*/ 458 h 1168"/>
                  <a:gd name="T28" fmla="*/ 1248 w 1290"/>
                  <a:gd name="T29" fmla="*/ 409 h 1168"/>
                  <a:gd name="T30" fmla="*/ 1212 w 1290"/>
                  <a:gd name="T31" fmla="*/ 351 h 1168"/>
                  <a:gd name="T32" fmla="*/ 1181 w 1290"/>
                  <a:gd name="T33" fmla="*/ 353 h 1168"/>
                  <a:gd name="T34" fmla="*/ 1139 w 1290"/>
                  <a:gd name="T35" fmla="*/ 347 h 1168"/>
                  <a:gd name="T36" fmla="*/ 1117 w 1290"/>
                  <a:gd name="T37" fmla="*/ 281 h 1168"/>
                  <a:gd name="T38" fmla="*/ 1090 w 1290"/>
                  <a:gd name="T39" fmla="*/ 237 h 1168"/>
                  <a:gd name="T40" fmla="*/ 1100 w 1290"/>
                  <a:gd name="T41" fmla="*/ 229 h 1168"/>
                  <a:gd name="T42" fmla="*/ 1115 w 1290"/>
                  <a:gd name="T43" fmla="*/ 197 h 1168"/>
                  <a:gd name="T44" fmla="*/ 1098 w 1290"/>
                  <a:gd name="T45" fmla="*/ 169 h 1168"/>
                  <a:gd name="T46" fmla="*/ 1013 w 1290"/>
                  <a:gd name="T47" fmla="*/ 152 h 1168"/>
                  <a:gd name="T48" fmla="*/ 925 w 1290"/>
                  <a:gd name="T49" fmla="*/ 71 h 1168"/>
                  <a:gd name="T50" fmla="*/ 886 w 1290"/>
                  <a:gd name="T51" fmla="*/ 71 h 1168"/>
                  <a:gd name="T52" fmla="*/ 716 w 1290"/>
                  <a:gd name="T53" fmla="*/ 0 h 1168"/>
                  <a:gd name="T54" fmla="*/ 715 w 1290"/>
                  <a:gd name="T55" fmla="*/ 25 h 1168"/>
                  <a:gd name="T56" fmla="*/ 685 w 1290"/>
                  <a:gd name="T57" fmla="*/ 48 h 1168"/>
                  <a:gd name="T58" fmla="*/ 654 w 1290"/>
                  <a:gd name="T59" fmla="*/ 138 h 1168"/>
                  <a:gd name="T60" fmla="*/ 714 w 1290"/>
                  <a:gd name="T61" fmla="*/ 156 h 1168"/>
                  <a:gd name="T62" fmla="*/ 764 w 1290"/>
                  <a:gd name="T63" fmla="*/ 212 h 1168"/>
                  <a:gd name="T64" fmla="*/ 775 w 1290"/>
                  <a:gd name="T65" fmla="*/ 275 h 1168"/>
                  <a:gd name="T66" fmla="*/ 737 w 1290"/>
                  <a:gd name="T67" fmla="*/ 296 h 1168"/>
                  <a:gd name="T68" fmla="*/ 725 w 1290"/>
                  <a:gd name="T69" fmla="*/ 358 h 1168"/>
                  <a:gd name="T70" fmla="*/ 655 w 1290"/>
                  <a:gd name="T71" fmla="*/ 401 h 1168"/>
                  <a:gd name="T72" fmla="*/ 660 w 1290"/>
                  <a:gd name="T73" fmla="*/ 475 h 1168"/>
                  <a:gd name="T74" fmla="*/ 603 w 1290"/>
                  <a:gd name="T75" fmla="*/ 530 h 1168"/>
                  <a:gd name="T76" fmla="*/ 615 w 1290"/>
                  <a:gd name="T77" fmla="*/ 564 h 1168"/>
                  <a:gd name="T78" fmla="*/ 704 w 1290"/>
                  <a:gd name="T79" fmla="*/ 561 h 1168"/>
                  <a:gd name="T80" fmla="*/ 718 w 1290"/>
                  <a:gd name="T81" fmla="*/ 592 h 1168"/>
                  <a:gd name="T82" fmla="*/ 630 w 1290"/>
                  <a:gd name="T83" fmla="*/ 658 h 1168"/>
                  <a:gd name="T84" fmla="*/ 428 w 1290"/>
                  <a:gd name="T85" fmla="*/ 656 h 1168"/>
                  <a:gd name="T86" fmla="*/ 374 w 1290"/>
                  <a:gd name="T87" fmla="*/ 633 h 1168"/>
                  <a:gd name="T88" fmla="*/ 336 w 1290"/>
                  <a:gd name="T89" fmla="*/ 669 h 1168"/>
                  <a:gd name="T90" fmla="*/ 305 w 1290"/>
                  <a:gd name="T91" fmla="*/ 711 h 1168"/>
                  <a:gd name="T92" fmla="*/ 221 w 1290"/>
                  <a:gd name="T93" fmla="*/ 726 h 1168"/>
                  <a:gd name="T94" fmla="*/ 202 w 1290"/>
                  <a:gd name="T95" fmla="*/ 695 h 1168"/>
                  <a:gd name="T96" fmla="*/ 170 w 1290"/>
                  <a:gd name="T97" fmla="*/ 690 h 1168"/>
                  <a:gd name="T98" fmla="*/ 135 w 1290"/>
                  <a:gd name="T99" fmla="*/ 643 h 1168"/>
                  <a:gd name="T100" fmla="*/ 77 w 1290"/>
                  <a:gd name="T101" fmla="*/ 617 h 1168"/>
                  <a:gd name="T102" fmla="*/ 36 w 1290"/>
                  <a:gd name="T103" fmla="*/ 633 h 1168"/>
                  <a:gd name="T104" fmla="*/ 4 w 1290"/>
                  <a:gd name="T105" fmla="*/ 687 h 1168"/>
                  <a:gd name="T106" fmla="*/ 19 w 1290"/>
                  <a:gd name="T107" fmla="*/ 737 h 1168"/>
                  <a:gd name="T108" fmla="*/ 0 w 1290"/>
                  <a:gd name="T109" fmla="*/ 791 h 1168"/>
                  <a:gd name="T110" fmla="*/ 61 w 1290"/>
                  <a:gd name="T111" fmla="*/ 913 h 1168"/>
                  <a:gd name="T112" fmla="*/ 98 w 1290"/>
                  <a:gd name="T113" fmla="*/ 888 h 1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290" h="1168">
                    <a:moveTo>
                      <a:pt x="98" y="888"/>
                    </a:moveTo>
                    <a:lnTo>
                      <a:pt x="142" y="986"/>
                    </a:lnTo>
                    <a:lnTo>
                      <a:pt x="91" y="1007"/>
                    </a:lnTo>
                    <a:lnTo>
                      <a:pt x="103" y="1083"/>
                    </a:lnTo>
                    <a:lnTo>
                      <a:pt x="319" y="1077"/>
                    </a:lnTo>
                    <a:lnTo>
                      <a:pt x="389" y="1168"/>
                    </a:lnTo>
                    <a:lnTo>
                      <a:pt x="619" y="1089"/>
                    </a:lnTo>
                    <a:lnTo>
                      <a:pt x="813" y="1031"/>
                    </a:lnTo>
                    <a:lnTo>
                      <a:pt x="1007" y="1013"/>
                    </a:lnTo>
                    <a:lnTo>
                      <a:pt x="1078" y="956"/>
                    </a:lnTo>
                    <a:lnTo>
                      <a:pt x="1091" y="891"/>
                    </a:lnTo>
                    <a:lnTo>
                      <a:pt x="1098" y="853"/>
                    </a:lnTo>
                    <a:lnTo>
                      <a:pt x="1290" y="485"/>
                    </a:lnTo>
                    <a:lnTo>
                      <a:pt x="1264" y="458"/>
                    </a:lnTo>
                    <a:lnTo>
                      <a:pt x="1248" y="409"/>
                    </a:lnTo>
                    <a:lnTo>
                      <a:pt x="1212" y="351"/>
                    </a:lnTo>
                    <a:lnTo>
                      <a:pt x="1181" y="353"/>
                    </a:lnTo>
                    <a:lnTo>
                      <a:pt x="1139" y="347"/>
                    </a:lnTo>
                    <a:lnTo>
                      <a:pt x="1117" y="281"/>
                    </a:lnTo>
                    <a:lnTo>
                      <a:pt x="1090" y="237"/>
                    </a:lnTo>
                    <a:lnTo>
                      <a:pt x="1100" y="229"/>
                    </a:lnTo>
                    <a:lnTo>
                      <a:pt x="1115" y="197"/>
                    </a:lnTo>
                    <a:lnTo>
                      <a:pt x="1098" y="169"/>
                    </a:lnTo>
                    <a:lnTo>
                      <a:pt x="1013" y="152"/>
                    </a:lnTo>
                    <a:lnTo>
                      <a:pt x="925" y="71"/>
                    </a:lnTo>
                    <a:lnTo>
                      <a:pt x="886" y="71"/>
                    </a:lnTo>
                    <a:lnTo>
                      <a:pt x="716" y="0"/>
                    </a:lnTo>
                    <a:lnTo>
                      <a:pt x="715" y="25"/>
                    </a:lnTo>
                    <a:lnTo>
                      <a:pt x="685" y="48"/>
                    </a:lnTo>
                    <a:lnTo>
                      <a:pt x="654" y="138"/>
                    </a:lnTo>
                    <a:lnTo>
                      <a:pt x="714" y="156"/>
                    </a:lnTo>
                    <a:lnTo>
                      <a:pt x="764" y="212"/>
                    </a:lnTo>
                    <a:lnTo>
                      <a:pt x="775" y="275"/>
                    </a:lnTo>
                    <a:lnTo>
                      <a:pt x="737" y="296"/>
                    </a:lnTo>
                    <a:lnTo>
                      <a:pt x="725" y="358"/>
                    </a:lnTo>
                    <a:lnTo>
                      <a:pt x="655" y="401"/>
                    </a:lnTo>
                    <a:lnTo>
                      <a:pt x="660" y="475"/>
                    </a:lnTo>
                    <a:lnTo>
                      <a:pt x="603" y="530"/>
                    </a:lnTo>
                    <a:lnTo>
                      <a:pt x="615" y="564"/>
                    </a:lnTo>
                    <a:lnTo>
                      <a:pt x="704" y="561"/>
                    </a:lnTo>
                    <a:lnTo>
                      <a:pt x="718" y="592"/>
                    </a:lnTo>
                    <a:lnTo>
                      <a:pt x="630" y="658"/>
                    </a:lnTo>
                    <a:lnTo>
                      <a:pt x="428" y="656"/>
                    </a:lnTo>
                    <a:lnTo>
                      <a:pt x="374" y="633"/>
                    </a:lnTo>
                    <a:lnTo>
                      <a:pt x="336" y="669"/>
                    </a:lnTo>
                    <a:lnTo>
                      <a:pt x="305" y="711"/>
                    </a:lnTo>
                    <a:lnTo>
                      <a:pt x="221" y="726"/>
                    </a:lnTo>
                    <a:lnTo>
                      <a:pt x="202" y="695"/>
                    </a:lnTo>
                    <a:lnTo>
                      <a:pt x="170" y="690"/>
                    </a:lnTo>
                    <a:lnTo>
                      <a:pt x="135" y="643"/>
                    </a:lnTo>
                    <a:lnTo>
                      <a:pt x="77" y="617"/>
                    </a:lnTo>
                    <a:lnTo>
                      <a:pt x="36" y="633"/>
                    </a:lnTo>
                    <a:lnTo>
                      <a:pt x="4" y="687"/>
                    </a:lnTo>
                    <a:lnTo>
                      <a:pt x="19" y="737"/>
                    </a:lnTo>
                    <a:lnTo>
                      <a:pt x="0" y="791"/>
                    </a:lnTo>
                    <a:lnTo>
                      <a:pt x="61" y="913"/>
                    </a:lnTo>
                    <a:lnTo>
                      <a:pt x="98" y="888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80633" name="Group 57"/>
          <p:cNvGrpSpPr>
            <a:grpSpLocks/>
          </p:cNvGrpSpPr>
          <p:nvPr/>
        </p:nvGrpSpPr>
        <p:grpSpPr bwMode="auto">
          <a:xfrm>
            <a:off x="4251325" y="1757363"/>
            <a:ext cx="2063750" cy="1476375"/>
            <a:chOff x="2678" y="1107"/>
            <a:chExt cx="1300" cy="930"/>
          </a:xfrm>
        </p:grpSpPr>
        <p:sp>
          <p:nvSpPr>
            <p:cNvPr id="280634" name="Text Box 58"/>
            <p:cNvSpPr txBox="1">
              <a:spLocks noChangeArrowheads="1"/>
            </p:cNvSpPr>
            <p:nvPr/>
          </p:nvSpPr>
          <p:spPr bwMode="auto">
            <a:xfrm>
              <a:off x="2678" y="1401"/>
              <a:ext cx="40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  <a:p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Sobral</a:t>
              </a:r>
            </a:p>
          </p:txBody>
        </p:sp>
        <p:sp>
          <p:nvSpPr>
            <p:cNvPr id="280635" name="Freeform 59"/>
            <p:cNvSpPr>
              <a:spLocks/>
            </p:cNvSpPr>
            <p:nvPr/>
          </p:nvSpPr>
          <p:spPr bwMode="auto">
            <a:xfrm>
              <a:off x="2732" y="1378"/>
              <a:ext cx="822" cy="256"/>
            </a:xfrm>
            <a:custGeom>
              <a:avLst/>
              <a:gdLst>
                <a:gd name="T0" fmla="*/ 822 w 822"/>
                <a:gd name="T1" fmla="*/ 0 h 256"/>
                <a:gd name="T2" fmla="*/ 303 w 822"/>
                <a:gd name="T3" fmla="*/ 256 h 256"/>
                <a:gd name="T4" fmla="*/ 0 w 822"/>
                <a:gd name="T5" fmla="*/ 25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22" h="256">
                  <a:moveTo>
                    <a:pt x="822" y="0"/>
                  </a:moveTo>
                  <a:lnTo>
                    <a:pt x="303" y="256"/>
                  </a:lnTo>
                  <a:lnTo>
                    <a:pt x="0" y="256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80636" name="Group 60"/>
            <p:cNvGrpSpPr>
              <a:grpSpLocks/>
            </p:cNvGrpSpPr>
            <p:nvPr/>
          </p:nvGrpSpPr>
          <p:grpSpPr bwMode="auto">
            <a:xfrm>
              <a:off x="3051" y="1107"/>
              <a:ext cx="927" cy="930"/>
              <a:chOff x="2967" y="1107"/>
              <a:chExt cx="927" cy="930"/>
            </a:xfrm>
          </p:grpSpPr>
          <p:sp>
            <p:nvSpPr>
              <p:cNvPr id="280637" name="Freeform 61"/>
              <p:cNvSpPr>
                <a:spLocks noChangeAspect="1"/>
              </p:cNvSpPr>
              <p:nvPr/>
            </p:nvSpPr>
            <p:spPr bwMode="auto">
              <a:xfrm>
                <a:off x="3473" y="1338"/>
                <a:ext cx="161" cy="144"/>
              </a:xfrm>
              <a:custGeom>
                <a:avLst/>
                <a:gdLst>
                  <a:gd name="T0" fmla="*/ 0 w 891"/>
                  <a:gd name="T1" fmla="*/ 428 h 800"/>
                  <a:gd name="T2" fmla="*/ 150 w 891"/>
                  <a:gd name="T3" fmla="*/ 432 h 800"/>
                  <a:gd name="T4" fmla="*/ 197 w 891"/>
                  <a:gd name="T5" fmla="*/ 449 h 800"/>
                  <a:gd name="T6" fmla="*/ 384 w 891"/>
                  <a:gd name="T7" fmla="*/ 449 h 800"/>
                  <a:gd name="T8" fmla="*/ 397 w 891"/>
                  <a:gd name="T9" fmla="*/ 405 h 800"/>
                  <a:gd name="T10" fmla="*/ 338 w 891"/>
                  <a:gd name="T11" fmla="*/ 321 h 800"/>
                  <a:gd name="T12" fmla="*/ 323 w 891"/>
                  <a:gd name="T13" fmla="*/ 251 h 800"/>
                  <a:gd name="T14" fmla="*/ 348 w 891"/>
                  <a:gd name="T15" fmla="*/ 235 h 800"/>
                  <a:gd name="T16" fmla="*/ 362 w 891"/>
                  <a:gd name="T17" fmla="*/ 215 h 800"/>
                  <a:gd name="T18" fmla="*/ 345 w 891"/>
                  <a:gd name="T19" fmla="*/ 195 h 800"/>
                  <a:gd name="T20" fmla="*/ 350 w 891"/>
                  <a:gd name="T21" fmla="*/ 131 h 800"/>
                  <a:gd name="T22" fmla="*/ 364 w 891"/>
                  <a:gd name="T23" fmla="*/ 133 h 800"/>
                  <a:gd name="T24" fmla="*/ 407 w 891"/>
                  <a:gd name="T25" fmla="*/ 198 h 800"/>
                  <a:gd name="T26" fmla="*/ 477 w 891"/>
                  <a:gd name="T27" fmla="*/ 225 h 800"/>
                  <a:gd name="T28" fmla="*/ 528 w 891"/>
                  <a:gd name="T29" fmla="*/ 218 h 800"/>
                  <a:gd name="T30" fmla="*/ 553 w 891"/>
                  <a:gd name="T31" fmla="*/ 200 h 800"/>
                  <a:gd name="T32" fmla="*/ 555 w 891"/>
                  <a:gd name="T33" fmla="*/ 169 h 800"/>
                  <a:gd name="T34" fmla="*/ 550 w 891"/>
                  <a:gd name="T35" fmla="*/ 120 h 800"/>
                  <a:gd name="T36" fmla="*/ 500 w 891"/>
                  <a:gd name="T37" fmla="*/ 82 h 800"/>
                  <a:gd name="T38" fmla="*/ 502 w 891"/>
                  <a:gd name="T39" fmla="*/ 0 h 800"/>
                  <a:gd name="T40" fmla="*/ 874 w 891"/>
                  <a:gd name="T41" fmla="*/ 13 h 800"/>
                  <a:gd name="T42" fmla="*/ 886 w 891"/>
                  <a:gd name="T43" fmla="*/ 239 h 800"/>
                  <a:gd name="T44" fmla="*/ 851 w 891"/>
                  <a:gd name="T45" fmla="*/ 323 h 800"/>
                  <a:gd name="T46" fmla="*/ 891 w 891"/>
                  <a:gd name="T47" fmla="*/ 340 h 800"/>
                  <a:gd name="T48" fmla="*/ 881 w 891"/>
                  <a:gd name="T49" fmla="*/ 422 h 800"/>
                  <a:gd name="T50" fmla="*/ 841 w 891"/>
                  <a:gd name="T51" fmla="*/ 502 h 800"/>
                  <a:gd name="T52" fmla="*/ 844 w 891"/>
                  <a:gd name="T53" fmla="*/ 592 h 800"/>
                  <a:gd name="T54" fmla="*/ 755 w 891"/>
                  <a:gd name="T55" fmla="*/ 720 h 800"/>
                  <a:gd name="T56" fmla="*/ 651 w 891"/>
                  <a:gd name="T57" fmla="*/ 800 h 800"/>
                  <a:gd name="T58" fmla="*/ 282 w 891"/>
                  <a:gd name="T59" fmla="*/ 738 h 800"/>
                  <a:gd name="T60" fmla="*/ 243 w 891"/>
                  <a:gd name="T61" fmla="*/ 677 h 800"/>
                  <a:gd name="T62" fmla="*/ 0 w 891"/>
                  <a:gd name="T63" fmla="*/ 428 h 8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91" h="800">
                    <a:moveTo>
                      <a:pt x="0" y="428"/>
                    </a:moveTo>
                    <a:lnTo>
                      <a:pt x="150" y="432"/>
                    </a:lnTo>
                    <a:lnTo>
                      <a:pt x="197" y="449"/>
                    </a:lnTo>
                    <a:lnTo>
                      <a:pt x="384" y="449"/>
                    </a:lnTo>
                    <a:lnTo>
                      <a:pt x="397" y="405"/>
                    </a:lnTo>
                    <a:lnTo>
                      <a:pt x="338" y="321"/>
                    </a:lnTo>
                    <a:lnTo>
                      <a:pt x="323" y="251"/>
                    </a:lnTo>
                    <a:lnTo>
                      <a:pt x="348" y="235"/>
                    </a:lnTo>
                    <a:lnTo>
                      <a:pt x="362" y="215"/>
                    </a:lnTo>
                    <a:lnTo>
                      <a:pt x="345" y="195"/>
                    </a:lnTo>
                    <a:lnTo>
                      <a:pt x="350" y="131"/>
                    </a:lnTo>
                    <a:lnTo>
                      <a:pt x="364" y="133"/>
                    </a:lnTo>
                    <a:lnTo>
                      <a:pt x="407" y="198"/>
                    </a:lnTo>
                    <a:lnTo>
                      <a:pt x="477" y="225"/>
                    </a:lnTo>
                    <a:lnTo>
                      <a:pt x="528" y="218"/>
                    </a:lnTo>
                    <a:lnTo>
                      <a:pt x="553" y="200"/>
                    </a:lnTo>
                    <a:lnTo>
                      <a:pt x="555" y="169"/>
                    </a:lnTo>
                    <a:lnTo>
                      <a:pt x="550" y="120"/>
                    </a:lnTo>
                    <a:lnTo>
                      <a:pt x="500" y="82"/>
                    </a:lnTo>
                    <a:lnTo>
                      <a:pt x="502" y="0"/>
                    </a:lnTo>
                    <a:lnTo>
                      <a:pt x="874" y="13"/>
                    </a:lnTo>
                    <a:lnTo>
                      <a:pt x="886" y="239"/>
                    </a:lnTo>
                    <a:lnTo>
                      <a:pt x="851" y="323"/>
                    </a:lnTo>
                    <a:lnTo>
                      <a:pt x="891" y="340"/>
                    </a:lnTo>
                    <a:lnTo>
                      <a:pt x="881" y="422"/>
                    </a:lnTo>
                    <a:lnTo>
                      <a:pt x="841" y="502"/>
                    </a:lnTo>
                    <a:lnTo>
                      <a:pt x="844" y="592"/>
                    </a:lnTo>
                    <a:lnTo>
                      <a:pt x="755" y="720"/>
                    </a:lnTo>
                    <a:lnTo>
                      <a:pt x="651" y="800"/>
                    </a:lnTo>
                    <a:lnTo>
                      <a:pt x="282" y="738"/>
                    </a:lnTo>
                    <a:lnTo>
                      <a:pt x="243" y="677"/>
                    </a:lnTo>
                    <a:lnTo>
                      <a:pt x="0" y="428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0638" name="Freeform 62"/>
              <p:cNvSpPr>
                <a:spLocks noChangeAspect="1"/>
              </p:cNvSpPr>
              <p:nvPr/>
            </p:nvSpPr>
            <p:spPr bwMode="auto">
              <a:xfrm>
                <a:off x="2967" y="1383"/>
                <a:ext cx="277" cy="105"/>
              </a:xfrm>
              <a:custGeom>
                <a:avLst/>
                <a:gdLst>
                  <a:gd name="T0" fmla="*/ 0 w 1535"/>
                  <a:gd name="T1" fmla="*/ 380 h 587"/>
                  <a:gd name="T2" fmla="*/ 115 w 1535"/>
                  <a:gd name="T3" fmla="*/ 388 h 587"/>
                  <a:gd name="T4" fmla="*/ 179 w 1535"/>
                  <a:gd name="T5" fmla="*/ 347 h 587"/>
                  <a:gd name="T6" fmla="*/ 250 w 1535"/>
                  <a:gd name="T7" fmla="*/ 313 h 587"/>
                  <a:gd name="T8" fmla="*/ 355 w 1535"/>
                  <a:gd name="T9" fmla="*/ 214 h 587"/>
                  <a:gd name="T10" fmla="*/ 485 w 1535"/>
                  <a:gd name="T11" fmla="*/ 203 h 587"/>
                  <a:gd name="T12" fmla="*/ 509 w 1535"/>
                  <a:gd name="T13" fmla="*/ 186 h 587"/>
                  <a:gd name="T14" fmla="*/ 532 w 1535"/>
                  <a:gd name="T15" fmla="*/ 184 h 587"/>
                  <a:gd name="T16" fmla="*/ 542 w 1535"/>
                  <a:gd name="T17" fmla="*/ 195 h 587"/>
                  <a:gd name="T18" fmla="*/ 617 w 1535"/>
                  <a:gd name="T19" fmla="*/ 201 h 587"/>
                  <a:gd name="T20" fmla="*/ 653 w 1535"/>
                  <a:gd name="T21" fmla="*/ 214 h 587"/>
                  <a:gd name="T22" fmla="*/ 690 w 1535"/>
                  <a:gd name="T23" fmla="*/ 218 h 587"/>
                  <a:gd name="T24" fmla="*/ 741 w 1535"/>
                  <a:gd name="T25" fmla="*/ 198 h 587"/>
                  <a:gd name="T26" fmla="*/ 832 w 1535"/>
                  <a:gd name="T27" fmla="*/ 198 h 587"/>
                  <a:gd name="T28" fmla="*/ 833 w 1535"/>
                  <a:gd name="T29" fmla="*/ 178 h 587"/>
                  <a:gd name="T30" fmla="*/ 854 w 1535"/>
                  <a:gd name="T31" fmla="*/ 178 h 587"/>
                  <a:gd name="T32" fmla="*/ 862 w 1535"/>
                  <a:gd name="T33" fmla="*/ 198 h 587"/>
                  <a:gd name="T34" fmla="*/ 894 w 1535"/>
                  <a:gd name="T35" fmla="*/ 204 h 587"/>
                  <a:gd name="T36" fmla="*/ 935 w 1535"/>
                  <a:gd name="T37" fmla="*/ 90 h 587"/>
                  <a:gd name="T38" fmla="*/ 1023 w 1535"/>
                  <a:gd name="T39" fmla="*/ 30 h 587"/>
                  <a:gd name="T40" fmla="*/ 1088 w 1535"/>
                  <a:gd name="T41" fmla="*/ 30 h 587"/>
                  <a:gd name="T42" fmla="*/ 1092 w 1535"/>
                  <a:gd name="T43" fmla="*/ 22 h 587"/>
                  <a:gd name="T44" fmla="*/ 1130 w 1535"/>
                  <a:gd name="T45" fmla="*/ 0 h 587"/>
                  <a:gd name="T46" fmla="*/ 1288 w 1535"/>
                  <a:gd name="T47" fmla="*/ 28 h 587"/>
                  <a:gd name="T48" fmla="*/ 1514 w 1535"/>
                  <a:gd name="T49" fmla="*/ 16 h 587"/>
                  <a:gd name="T50" fmla="*/ 1531 w 1535"/>
                  <a:gd name="T51" fmla="*/ 46 h 587"/>
                  <a:gd name="T52" fmla="*/ 1535 w 1535"/>
                  <a:gd name="T53" fmla="*/ 78 h 587"/>
                  <a:gd name="T54" fmla="*/ 1519 w 1535"/>
                  <a:gd name="T55" fmla="*/ 111 h 587"/>
                  <a:gd name="T56" fmla="*/ 1486 w 1535"/>
                  <a:gd name="T57" fmla="*/ 147 h 587"/>
                  <a:gd name="T58" fmla="*/ 1462 w 1535"/>
                  <a:gd name="T59" fmla="*/ 207 h 587"/>
                  <a:gd name="T60" fmla="*/ 1406 w 1535"/>
                  <a:gd name="T61" fmla="*/ 222 h 587"/>
                  <a:gd name="T62" fmla="*/ 1379 w 1535"/>
                  <a:gd name="T63" fmla="*/ 267 h 587"/>
                  <a:gd name="T64" fmla="*/ 1356 w 1535"/>
                  <a:gd name="T65" fmla="*/ 286 h 587"/>
                  <a:gd name="T66" fmla="*/ 1321 w 1535"/>
                  <a:gd name="T67" fmla="*/ 283 h 587"/>
                  <a:gd name="T68" fmla="*/ 1288 w 1535"/>
                  <a:gd name="T69" fmla="*/ 267 h 587"/>
                  <a:gd name="T70" fmla="*/ 1263 w 1535"/>
                  <a:gd name="T71" fmla="*/ 278 h 587"/>
                  <a:gd name="T72" fmla="*/ 1174 w 1535"/>
                  <a:gd name="T73" fmla="*/ 276 h 587"/>
                  <a:gd name="T74" fmla="*/ 1122 w 1535"/>
                  <a:gd name="T75" fmla="*/ 294 h 587"/>
                  <a:gd name="T76" fmla="*/ 1123 w 1535"/>
                  <a:gd name="T77" fmla="*/ 339 h 587"/>
                  <a:gd name="T78" fmla="*/ 1061 w 1535"/>
                  <a:gd name="T79" fmla="*/ 352 h 587"/>
                  <a:gd name="T80" fmla="*/ 1035 w 1535"/>
                  <a:gd name="T81" fmla="*/ 366 h 587"/>
                  <a:gd name="T82" fmla="*/ 1025 w 1535"/>
                  <a:gd name="T83" fmla="*/ 402 h 587"/>
                  <a:gd name="T84" fmla="*/ 993 w 1535"/>
                  <a:gd name="T85" fmla="*/ 401 h 587"/>
                  <a:gd name="T86" fmla="*/ 913 w 1535"/>
                  <a:gd name="T87" fmla="*/ 374 h 587"/>
                  <a:gd name="T88" fmla="*/ 841 w 1535"/>
                  <a:gd name="T89" fmla="*/ 355 h 587"/>
                  <a:gd name="T90" fmla="*/ 752 w 1535"/>
                  <a:gd name="T91" fmla="*/ 398 h 587"/>
                  <a:gd name="T92" fmla="*/ 324 w 1535"/>
                  <a:gd name="T93" fmla="*/ 529 h 587"/>
                  <a:gd name="T94" fmla="*/ 251 w 1535"/>
                  <a:gd name="T95" fmla="*/ 531 h 587"/>
                  <a:gd name="T96" fmla="*/ 167 w 1535"/>
                  <a:gd name="T97" fmla="*/ 565 h 587"/>
                  <a:gd name="T98" fmla="*/ 62 w 1535"/>
                  <a:gd name="T99" fmla="*/ 587 h 587"/>
                  <a:gd name="T100" fmla="*/ 26 w 1535"/>
                  <a:gd name="T101" fmla="*/ 493 h 587"/>
                  <a:gd name="T102" fmla="*/ 21 w 1535"/>
                  <a:gd name="T103" fmla="*/ 438 h 587"/>
                  <a:gd name="T104" fmla="*/ 1 w 1535"/>
                  <a:gd name="T105" fmla="*/ 407 h 587"/>
                  <a:gd name="T106" fmla="*/ 0 w 1535"/>
                  <a:gd name="T107" fmla="*/ 380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35" h="587">
                    <a:moveTo>
                      <a:pt x="0" y="380"/>
                    </a:moveTo>
                    <a:lnTo>
                      <a:pt x="115" y="388"/>
                    </a:lnTo>
                    <a:lnTo>
                      <a:pt x="179" y="347"/>
                    </a:lnTo>
                    <a:lnTo>
                      <a:pt x="250" y="313"/>
                    </a:lnTo>
                    <a:lnTo>
                      <a:pt x="355" y="214"/>
                    </a:lnTo>
                    <a:lnTo>
                      <a:pt x="485" y="203"/>
                    </a:lnTo>
                    <a:lnTo>
                      <a:pt x="509" y="186"/>
                    </a:lnTo>
                    <a:lnTo>
                      <a:pt x="532" y="184"/>
                    </a:lnTo>
                    <a:lnTo>
                      <a:pt x="542" y="195"/>
                    </a:lnTo>
                    <a:lnTo>
                      <a:pt x="617" y="201"/>
                    </a:lnTo>
                    <a:lnTo>
                      <a:pt x="653" y="214"/>
                    </a:lnTo>
                    <a:lnTo>
                      <a:pt x="690" y="218"/>
                    </a:lnTo>
                    <a:lnTo>
                      <a:pt x="741" y="198"/>
                    </a:lnTo>
                    <a:lnTo>
                      <a:pt x="832" y="198"/>
                    </a:lnTo>
                    <a:lnTo>
                      <a:pt x="833" y="178"/>
                    </a:lnTo>
                    <a:lnTo>
                      <a:pt x="854" y="178"/>
                    </a:lnTo>
                    <a:lnTo>
                      <a:pt x="862" y="198"/>
                    </a:lnTo>
                    <a:lnTo>
                      <a:pt x="894" y="204"/>
                    </a:lnTo>
                    <a:lnTo>
                      <a:pt x="935" y="90"/>
                    </a:lnTo>
                    <a:lnTo>
                      <a:pt x="1023" y="30"/>
                    </a:lnTo>
                    <a:lnTo>
                      <a:pt x="1088" y="30"/>
                    </a:lnTo>
                    <a:lnTo>
                      <a:pt x="1092" y="22"/>
                    </a:lnTo>
                    <a:lnTo>
                      <a:pt x="1130" y="0"/>
                    </a:lnTo>
                    <a:lnTo>
                      <a:pt x="1288" y="28"/>
                    </a:lnTo>
                    <a:lnTo>
                      <a:pt x="1514" y="16"/>
                    </a:lnTo>
                    <a:lnTo>
                      <a:pt x="1531" y="46"/>
                    </a:lnTo>
                    <a:lnTo>
                      <a:pt x="1535" y="78"/>
                    </a:lnTo>
                    <a:lnTo>
                      <a:pt x="1519" y="111"/>
                    </a:lnTo>
                    <a:lnTo>
                      <a:pt x="1486" y="147"/>
                    </a:lnTo>
                    <a:lnTo>
                      <a:pt x="1462" y="207"/>
                    </a:lnTo>
                    <a:lnTo>
                      <a:pt x="1406" y="222"/>
                    </a:lnTo>
                    <a:lnTo>
                      <a:pt x="1379" y="267"/>
                    </a:lnTo>
                    <a:lnTo>
                      <a:pt x="1356" y="286"/>
                    </a:lnTo>
                    <a:lnTo>
                      <a:pt x="1321" y="283"/>
                    </a:lnTo>
                    <a:lnTo>
                      <a:pt x="1288" y="267"/>
                    </a:lnTo>
                    <a:lnTo>
                      <a:pt x="1263" y="278"/>
                    </a:lnTo>
                    <a:lnTo>
                      <a:pt x="1174" y="276"/>
                    </a:lnTo>
                    <a:lnTo>
                      <a:pt x="1122" y="294"/>
                    </a:lnTo>
                    <a:lnTo>
                      <a:pt x="1123" y="339"/>
                    </a:lnTo>
                    <a:lnTo>
                      <a:pt x="1061" y="352"/>
                    </a:lnTo>
                    <a:lnTo>
                      <a:pt x="1035" y="366"/>
                    </a:lnTo>
                    <a:lnTo>
                      <a:pt x="1025" y="402"/>
                    </a:lnTo>
                    <a:lnTo>
                      <a:pt x="993" y="401"/>
                    </a:lnTo>
                    <a:lnTo>
                      <a:pt x="913" y="374"/>
                    </a:lnTo>
                    <a:lnTo>
                      <a:pt x="841" y="355"/>
                    </a:lnTo>
                    <a:lnTo>
                      <a:pt x="752" y="398"/>
                    </a:lnTo>
                    <a:lnTo>
                      <a:pt x="324" y="529"/>
                    </a:lnTo>
                    <a:lnTo>
                      <a:pt x="251" y="531"/>
                    </a:lnTo>
                    <a:lnTo>
                      <a:pt x="167" y="565"/>
                    </a:lnTo>
                    <a:lnTo>
                      <a:pt x="62" y="587"/>
                    </a:lnTo>
                    <a:lnTo>
                      <a:pt x="26" y="493"/>
                    </a:lnTo>
                    <a:lnTo>
                      <a:pt x="21" y="438"/>
                    </a:lnTo>
                    <a:lnTo>
                      <a:pt x="1" y="407"/>
                    </a:lnTo>
                    <a:lnTo>
                      <a:pt x="0" y="38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0639" name="Freeform 63"/>
              <p:cNvSpPr>
                <a:spLocks noChangeAspect="1"/>
              </p:cNvSpPr>
              <p:nvPr/>
            </p:nvSpPr>
            <p:spPr bwMode="auto">
              <a:xfrm>
                <a:off x="3501" y="1107"/>
                <a:ext cx="211" cy="223"/>
              </a:xfrm>
              <a:custGeom>
                <a:avLst/>
                <a:gdLst>
                  <a:gd name="T0" fmla="*/ 0 w 1169"/>
                  <a:gd name="T1" fmla="*/ 177 h 1236"/>
                  <a:gd name="T2" fmla="*/ 0 w 1169"/>
                  <a:gd name="T3" fmla="*/ 47 h 1236"/>
                  <a:gd name="T4" fmla="*/ 394 w 1169"/>
                  <a:gd name="T5" fmla="*/ 21 h 1236"/>
                  <a:gd name="T6" fmla="*/ 486 w 1169"/>
                  <a:gd name="T7" fmla="*/ 21 h 1236"/>
                  <a:gd name="T8" fmla="*/ 512 w 1169"/>
                  <a:gd name="T9" fmla="*/ 44 h 1236"/>
                  <a:gd name="T10" fmla="*/ 585 w 1169"/>
                  <a:gd name="T11" fmla="*/ 42 h 1236"/>
                  <a:gd name="T12" fmla="*/ 617 w 1169"/>
                  <a:gd name="T13" fmla="*/ 12 h 1236"/>
                  <a:gd name="T14" fmla="*/ 644 w 1169"/>
                  <a:gd name="T15" fmla="*/ 0 h 1236"/>
                  <a:gd name="T16" fmla="*/ 698 w 1169"/>
                  <a:gd name="T17" fmla="*/ 37 h 1236"/>
                  <a:gd name="T18" fmla="*/ 740 w 1169"/>
                  <a:gd name="T19" fmla="*/ 36 h 1236"/>
                  <a:gd name="T20" fmla="*/ 767 w 1169"/>
                  <a:gd name="T21" fmla="*/ 44 h 1236"/>
                  <a:gd name="T22" fmla="*/ 843 w 1169"/>
                  <a:gd name="T23" fmla="*/ 42 h 1236"/>
                  <a:gd name="T24" fmla="*/ 830 w 1169"/>
                  <a:gd name="T25" fmla="*/ 154 h 1236"/>
                  <a:gd name="T26" fmla="*/ 846 w 1169"/>
                  <a:gd name="T27" fmla="*/ 169 h 1236"/>
                  <a:gd name="T28" fmla="*/ 1018 w 1169"/>
                  <a:gd name="T29" fmla="*/ 169 h 1236"/>
                  <a:gd name="T30" fmla="*/ 1027 w 1169"/>
                  <a:gd name="T31" fmla="*/ 177 h 1236"/>
                  <a:gd name="T32" fmla="*/ 1076 w 1169"/>
                  <a:gd name="T33" fmla="*/ 189 h 1236"/>
                  <a:gd name="T34" fmla="*/ 1096 w 1169"/>
                  <a:gd name="T35" fmla="*/ 172 h 1236"/>
                  <a:gd name="T36" fmla="*/ 1145 w 1169"/>
                  <a:gd name="T37" fmla="*/ 174 h 1236"/>
                  <a:gd name="T38" fmla="*/ 1169 w 1169"/>
                  <a:gd name="T39" fmla="*/ 197 h 1236"/>
                  <a:gd name="T40" fmla="*/ 1166 w 1169"/>
                  <a:gd name="T41" fmla="*/ 248 h 1236"/>
                  <a:gd name="T42" fmla="*/ 1136 w 1169"/>
                  <a:gd name="T43" fmla="*/ 331 h 1236"/>
                  <a:gd name="T44" fmla="*/ 1044 w 1169"/>
                  <a:gd name="T45" fmla="*/ 421 h 1236"/>
                  <a:gd name="T46" fmla="*/ 1039 w 1169"/>
                  <a:gd name="T47" fmla="*/ 482 h 1236"/>
                  <a:gd name="T48" fmla="*/ 1010 w 1169"/>
                  <a:gd name="T49" fmla="*/ 482 h 1236"/>
                  <a:gd name="T50" fmla="*/ 993 w 1169"/>
                  <a:gd name="T51" fmla="*/ 694 h 1236"/>
                  <a:gd name="T52" fmla="*/ 976 w 1169"/>
                  <a:gd name="T53" fmla="*/ 701 h 1236"/>
                  <a:gd name="T54" fmla="*/ 980 w 1169"/>
                  <a:gd name="T55" fmla="*/ 831 h 1236"/>
                  <a:gd name="T56" fmla="*/ 995 w 1169"/>
                  <a:gd name="T57" fmla="*/ 847 h 1236"/>
                  <a:gd name="T58" fmla="*/ 738 w 1169"/>
                  <a:gd name="T59" fmla="*/ 1075 h 1236"/>
                  <a:gd name="T60" fmla="*/ 769 w 1169"/>
                  <a:gd name="T61" fmla="*/ 1122 h 1236"/>
                  <a:gd name="T62" fmla="*/ 757 w 1169"/>
                  <a:gd name="T63" fmla="*/ 1236 h 1236"/>
                  <a:gd name="T64" fmla="*/ 676 w 1169"/>
                  <a:gd name="T65" fmla="*/ 1220 h 1236"/>
                  <a:gd name="T66" fmla="*/ 647 w 1169"/>
                  <a:gd name="T67" fmla="*/ 1165 h 1236"/>
                  <a:gd name="T68" fmla="*/ 580 w 1169"/>
                  <a:gd name="T69" fmla="*/ 1169 h 1236"/>
                  <a:gd name="T70" fmla="*/ 548 w 1169"/>
                  <a:gd name="T71" fmla="*/ 1185 h 1236"/>
                  <a:gd name="T72" fmla="*/ 527 w 1169"/>
                  <a:gd name="T73" fmla="*/ 1175 h 1236"/>
                  <a:gd name="T74" fmla="*/ 527 w 1169"/>
                  <a:gd name="T75" fmla="*/ 1127 h 1236"/>
                  <a:gd name="T76" fmla="*/ 512 w 1169"/>
                  <a:gd name="T77" fmla="*/ 1117 h 1236"/>
                  <a:gd name="T78" fmla="*/ 497 w 1169"/>
                  <a:gd name="T79" fmla="*/ 1111 h 1236"/>
                  <a:gd name="T80" fmla="*/ 436 w 1169"/>
                  <a:gd name="T81" fmla="*/ 1050 h 1236"/>
                  <a:gd name="T82" fmla="*/ 431 w 1169"/>
                  <a:gd name="T83" fmla="*/ 1019 h 1236"/>
                  <a:gd name="T84" fmla="*/ 465 w 1169"/>
                  <a:gd name="T85" fmla="*/ 984 h 1236"/>
                  <a:gd name="T86" fmla="*/ 461 w 1169"/>
                  <a:gd name="T87" fmla="*/ 961 h 1236"/>
                  <a:gd name="T88" fmla="*/ 415 w 1169"/>
                  <a:gd name="T89" fmla="*/ 958 h 1236"/>
                  <a:gd name="T90" fmla="*/ 386 w 1169"/>
                  <a:gd name="T91" fmla="*/ 925 h 1236"/>
                  <a:gd name="T92" fmla="*/ 371 w 1169"/>
                  <a:gd name="T93" fmla="*/ 892 h 1236"/>
                  <a:gd name="T94" fmla="*/ 224 w 1169"/>
                  <a:gd name="T95" fmla="*/ 867 h 1236"/>
                  <a:gd name="T96" fmla="*/ 285 w 1169"/>
                  <a:gd name="T97" fmla="*/ 820 h 1236"/>
                  <a:gd name="T98" fmla="*/ 290 w 1169"/>
                  <a:gd name="T99" fmla="*/ 601 h 1236"/>
                  <a:gd name="T100" fmla="*/ 204 w 1169"/>
                  <a:gd name="T101" fmla="*/ 509 h 1236"/>
                  <a:gd name="T102" fmla="*/ 109 w 1169"/>
                  <a:gd name="T103" fmla="*/ 339 h 1236"/>
                  <a:gd name="T104" fmla="*/ 23 w 1169"/>
                  <a:gd name="T105" fmla="*/ 316 h 1236"/>
                  <a:gd name="T106" fmla="*/ 0 w 1169"/>
                  <a:gd name="T107" fmla="*/ 177 h 1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69" h="1236">
                    <a:moveTo>
                      <a:pt x="0" y="177"/>
                    </a:moveTo>
                    <a:lnTo>
                      <a:pt x="0" y="47"/>
                    </a:lnTo>
                    <a:lnTo>
                      <a:pt x="394" y="21"/>
                    </a:lnTo>
                    <a:lnTo>
                      <a:pt x="486" y="21"/>
                    </a:lnTo>
                    <a:lnTo>
                      <a:pt x="512" y="44"/>
                    </a:lnTo>
                    <a:lnTo>
                      <a:pt x="585" y="42"/>
                    </a:lnTo>
                    <a:lnTo>
                      <a:pt x="617" y="12"/>
                    </a:lnTo>
                    <a:lnTo>
                      <a:pt x="644" y="0"/>
                    </a:lnTo>
                    <a:lnTo>
                      <a:pt x="698" y="37"/>
                    </a:lnTo>
                    <a:lnTo>
                      <a:pt x="740" y="36"/>
                    </a:lnTo>
                    <a:lnTo>
                      <a:pt x="767" y="44"/>
                    </a:lnTo>
                    <a:lnTo>
                      <a:pt x="843" y="42"/>
                    </a:lnTo>
                    <a:lnTo>
                      <a:pt x="830" y="154"/>
                    </a:lnTo>
                    <a:lnTo>
                      <a:pt x="846" y="169"/>
                    </a:lnTo>
                    <a:lnTo>
                      <a:pt x="1018" y="169"/>
                    </a:lnTo>
                    <a:lnTo>
                      <a:pt x="1027" y="177"/>
                    </a:lnTo>
                    <a:lnTo>
                      <a:pt x="1076" y="189"/>
                    </a:lnTo>
                    <a:lnTo>
                      <a:pt x="1096" y="172"/>
                    </a:lnTo>
                    <a:lnTo>
                      <a:pt x="1145" y="174"/>
                    </a:lnTo>
                    <a:lnTo>
                      <a:pt x="1169" y="197"/>
                    </a:lnTo>
                    <a:lnTo>
                      <a:pt x="1166" y="248"/>
                    </a:lnTo>
                    <a:lnTo>
                      <a:pt x="1136" y="331"/>
                    </a:lnTo>
                    <a:lnTo>
                      <a:pt x="1044" y="421"/>
                    </a:lnTo>
                    <a:lnTo>
                      <a:pt x="1039" y="482"/>
                    </a:lnTo>
                    <a:lnTo>
                      <a:pt x="1010" y="482"/>
                    </a:lnTo>
                    <a:lnTo>
                      <a:pt x="993" y="694"/>
                    </a:lnTo>
                    <a:lnTo>
                      <a:pt x="976" y="701"/>
                    </a:lnTo>
                    <a:lnTo>
                      <a:pt x="980" y="831"/>
                    </a:lnTo>
                    <a:lnTo>
                      <a:pt x="995" y="847"/>
                    </a:lnTo>
                    <a:lnTo>
                      <a:pt x="738" y="1075"/>
                    </a:lnTo>
                    <a:lnTo>
                      <a:pt x="769" y="1122"/>
                    </a:lnTo>
                    <a:lnTo>
                      <a:pt x="757" y="1236"/>
                    </a:lnTo>
                    <a:lnTo>
                      <a:pt x="676" y="1220"/>
                    </a:lnTo>
                    <a:lnTo>
                      <a:pt x="647" y="1165"/>
                    </a:lnTo>
                    <a:lnTo>
                      <a:pt x="580" y="1169"/>
                    </a:lnTo>
                    <a:lnTo>
                      <a:pt x="548" y="1185"/>
                    </a:lnTo>
                    <a:lnTo>
                      <a:pt x="527" y="1175"/>
                    </a:lnTo>
                    <a:lnTo>
                      <a:pt x="527" y="1127"/>
                    </a:lnTo>
                    <a:lnTo>
                      <a:pt x="512" y="1117"/>
                    </a:lnTo>
                    <a:lnTo>
                      <a:pt x="497" y="1111"/>
                    </a:lnTo>
                    <a:lnTo>
                      <a:pt x="436" y="1050"/>
                    </a:lnTo>
                    <a:lnTo>
                      <a:pt x="431" y="1019"/>
                    </a:lnTo>
                    <a:lnTo>
                      <a:pt x="465" y="984"/>
                    </a:lnTo>
                    <a:lnTo>
                      <a:pt x="461" y="961"/>
                    </a:lnTo>
                    <a:lnTo>
                      <a:pt x="415" y="958"/>
                    </a:lnTo>
                    <a:lnTo>
                      <a:pt x="386" y="925"/>
                    </a:lnTo>
                    <a:lnTo>
                      <a:pt x="371" y="892"/>
                    </a:lnTo>
                    <a:lnTo>
                      <a:pt x="224" y="867"/>
                    </a:lnTo>
                    <a:lnTo>
                      <a:pt x="285" y="820"/>
                    </a:lnTo>
                    <a:lnTo>
                      <a:pt x="290" y="601"/>
                    </a:lnTo>
                    <a:lnTo>
                      <a:pt x="204" y="509"/>
                    </a:lnTo>
                    <a:lnTo>
                      <a:pt x="109" y="339"/>
                    </a:lnTo>
                    <a:lnTo>
                      <a:pt x="23" y="316"/>
                    </a:lnTo>
                    <a:lnTo>
                      <a:pt x="0" y="177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0640" name="Freeform 64"/>
              <p:cNvSpPr>
                <a:spLocks noChangeAspect="1"/>
              </p:cNvSpPr>
              <p:nvPr/>
            </p:nvSpPr>
            <p:spPr bwMode="auto">
              <a:xfrm>
                <a:off x="3167" y="1224"/>
                <a:ext cx="209" cy="205"/>
              </a:xfrm>
              <a:custGeom>
                <a:avLst/>
                <a:gdLst>
                  <a:gd name="T0" fmla="*/ 53 w 1160"/>
                  <a:gd name="T1" fmla="*/ 521 h 1137"/>
                  <a:gd name="T2" fmla="*/ 98 w 1160"/>
                  <a:gd name="T3" fmla="*/ 497 h 1137"/>
                  <a:gd name="T4" fmla="*/ 110 w 1160"/>
                  <a:gd name="T5" fmla="*/ 446 h 1137"/>
                  <a:gd name="T6" fmla="*/ 139 w 1160"/>
                  <a:gd name="T7" fmla="*/ 448 h 1137"/>
                  <a:gd name="T8" fmla="*/ 167 w 1160"/>
                  <a:gd name="T9" fmla="*/ 469 h 1137"/>
                  <a:gd name="T10" fmla="*/ 193 w 1160"/>
                  <a:gd name="T11" fmla="*/ 461 h 1137"/>
                  <a:gd name="T12" fmla="*/ 234 w 1160"/>
                  <a:gd name="T13" fmla="*/ 426 h 1137"/>
                  <a:gd name="T14" fmla="*/ 273 w 1160"/>
                  <a:gd name="T15" fmla="*/ 422 h 1137"/>
                  <a:gd name="T16" fmla="*/ 476 w 1160"/>
                  <a:gd name="T17" fmla="*/ 650 h 1137"/>
                  <a:gd name="T18" fmla="*/ 417 w 1160"/>
                  <a:gd name="T19" fmla="*/ 744 h 1137"/>
                  <a:gd name="T20" fmla="*/ 404 w 1160"/>
                  <a:gd name="T21" fmla="*/ 778 h 1137"/>
                  <a:gd name="T22" fmla="*/ 407 w 1160"/>
                  <a:gd name="T23" fmla="*/ 898 h 1137"/>
                  <a:gd name="T24" fmla="*/ 427 w 1160"/>
                  <a:gd name="T25" fmla="*/ 928 h 1137"/>
                  <a:gd name="T26" fmla="*/ 429 w 1160"/>
                  <a:gd name="T27" fmla="*/ 957 h 1137"/>
                  <a:gd name="T28" fmla="*/ 417 w 1160"/>
                  <a:gd name="T29" fmla="*/ 985 h 1137"/>
                  <a:gd name="T30" fmla="*/ 378 w 1160"/>
                  <a:gd name="T31" fmla="*/ 1034 h 1137"/>
                  <a:gd name="T32" fmla="*/ 372 w 1160"/>
                  <a:gd name="T33" fmla="*/ 1052 h 1137"/>
                  <a:gd name="T34" fmla="*/ 457 w 1160"/>
                  <a:gd name="T35" fmla="*/ 1137 h 1137"/>
                  <a:gd name="T36" fmla="*/ 549 w 1160"/>
                  <a:gd name="T37" fmla="*/ 1022 h 1137"/>
                  <a:gd name="T38" fmla="*/ 636 w 1160"/>
                  <a:gd name="T39" fmla="*/ 1018 h 1137"/>
                  <a:gd name="T40" fmla="*/ 630 w 1160"/>
                  <a:gd name="T41" fmla="*/ 979 h 1137"/>
                  <a:gd name="T42" fmla="*/ 697 w 1160"/>
                  <a:gd name="T43" fmla="*/ 955 h 1137"/>
                  <a:gd name="T44" fmla="*/ 798 w 1160"/>
                  <a:gd name="T45" fmla="*/ 943 h 1137"/>
                  <a:gd name="T46" fmla="*/ 816 w 1160"/>
                  <a:gd name="T47" fmla="*/ 924 h 1137"/>
                  <a:gd name="T48" fmla="*/ 974 w 1160"/>
                  <a:gd name="T49" fmla="*/ 473 h 1137"/>
                  <a:gd name="T50" fmla="*/ 1160 w 1160"/>
                  <a:gd name="T51" fmla="*/ 481 h 1137"/>
                  <a:gd name="T52" fmla="*/ 1041 w 1160"/>
                  <a:gd name="T53" fmla="*/ 422 h 1137"/>
                  <a:gd name="T54" fmla="*/ 1029 w 1160"/>
                  <a:gd name="T55" fmla="*/ 373 h 1137"/>
                  <a:gd name="T56" fmla="*/ 986 w 1160"/>
                  <a:gd name="T57" fmla="*/ 363 h 1137"/>
                  <a:gd name="T58" fmla="*/ 958 w 1160"/>
                  <a:gd name="T59" fmla="*/ 343 h 1137"/>
                  <a:gd name="T60" fmla="*/ 984 w 1160"/>
                  <a:gd name="T61" fmla="*/ 320 h 1137"/>
                  <a:gd name="T62" fmla="*/ 986 w 1160"/>
                  <a:gd name="T63" fmla="*/ 260 h 1137"/>
                  <a:gd name="T64" fmla="*/ 1027 w 1160"/>
                  <a:gd name="T65" fmla="*/ 243 h 1137"/>
                  <a:gd name="T66" fmla="*/ 1018 w 1160"/>
                  <a:gd name="T67" fmla="*/ 229 h 1137"/>
                  <a:gd name="T68" fmla="*/ 1018 w 1160"/>
                  <a:gd name="T69" fmla="*/ 205 h 1137"/>
                  <a:gd name="T70" fmla="*/ 1051 w 1160"/>
                  <a:gd name="T71" fmla="*/ 191 h 1137"/>
                  <a:gd name="T72" fmla="*/ 1067 w 1160"/>
                  <a:gd name="T73" fmla="*/ 197 h 1137"/>
                  <a:gd name="T74" fmla="*/ 1096 w 1160"/>
                  <a:gd name="T75" fmla="*/ 193 h 1137"/>
                  <a:gd name="T76" fmla="*/ 1102 w 1160"/>
                  <a:gd name="T77" fmla="*/ 148 h 1137"/>
                  <a:gd name="T78" fmla="*/ 1160 w 1160"/>
                  <a:gd name="T79" fmla="*/ 95 h 1137"/>
                  <a:gd name="T80" fmla="*/ 778 w 1160"/>
                  <a:gd name="T81" fmla="*/ 69 h 1137"/>
                  <a:gd name="T82" fmla="*/ 776 w 1160"/>
                  <a:gd name="T83" fmla="*/ 36 h 1137"/>
                  <a:gd name="T84" fmla="*/ 748 w 1160"/>
                  <a:gd name="T85" fmla="*/ 20 h 1137"/>
                  <a:gd name="T86" fmla="*/ 715 w 1160"/>
                  <a:gd name="T87" fmla="*/ 10 h 1137"/>
                  <a:gd name="T88" fmla="*/ 691 w 1160"/>
                  <a:gd name="T89" fmla="*/ 20 h 1137"/>
                  <a:gd name="T90" fmla="*/ 648 w 1160"/>
                  <a:gd name="T91" fmla="*/ 53 h 1137"/>
                  <a:gd name="T92" fmla="*/ 534 w 1160"/>
                  <a:gd name="T93" fmla="*/ 8 h 1137"/>
                  <a:gd name="T94" fmla="*/ 490 w 1160"/>
                  <a:gd name="T95" fmla="*/ 0 h 1137"/>
                  <a:gd name="T96" fmla="*/ 453 w 1160"/>
                  <a:gd name="T97" fmla="*/ 6 h 1137"/>
                  <a:gd name="T98" fmla="*/ 177 w 1160"/>
                  <a:gd name="T99" fmla="*/ 89 h 1137"/>
                  <a:gd name="T100" fmla="*/ 39 w 1160"/>
                  <a:gd name="T101" fmla="*/ 185 h 1137"/>
                  <a:gd name="T102" fmla="*/ 0 w 1160"/>
                  <a:gd name="T103" fmla="*/ 229 h 1137"/>
                  <a:gd name="T104" fmla="*/ 53 w 1160"/>
                  <a:gd name="T105" fmla="*/ 521 h 1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160" h="1137">
                    <a:moveTo>
                      <a:pt x="53" y="521"/>
                    </a:moveTo>
                    <a:lnTo>
                      <a:pt x="98" y="497"/>
                    </a:lnTo>
                    <a:lnTo>
                      <a:pt x="110" y="446"/>
                    </a:lnTo>
                    <a:lnTo>
                      <a:pt x="139" y="448"/>
                    </a:lnTo>
                    <a:lnTo>
                      <a:pt x="167" y="469"/>
                    </a:lnTo>
                    <a:lnTo>
                      <a:pt x="193" y="461"/>
                    </a:lnTo>
                    <a:lnTo>
                      <a:pt x="234" y="426"/>
                    </a:lnTo>
                    <a:lnTo>
                      <a:pt x="273" y="422"/>
                    </a:lnTo>
                    <a:lnTo>
                      <a:pt x="476" y="650"/>
                    </a:lnTo>
                    <a:lnTo>
                      <a:pt x="417" y="744"/>
                    </a:lnTo>
                    <a:lnTo>
                      <a:pt x="404" y="778"/>
                    </a:lnTo>
                    <a:lnTo>
                      <a:pt x="407" y="898"/>
                    </a:lnTo>
                    <a:lnTo>
                      <a:pt x="427" y="928"/>
                    </a:lnTo>
                    <a:lnTo>
                      <a:pt x="429" y="957"/>
                    </a:lnTo>
                    <a:lnTo>
                      <a:pt x="417" y="985"/>
                    </a:lnTo>
                    <a:lnTo>
                      <a:pt x="378" y="1034"/>
                    </a:lnTo>
                    <a:lnTo>
                      <a:pt x="372" y="1052"/>
                    </a:lnTo>
                    <a:lnTo>
                      <a:pt x="457" y="1137"/>
                    </a:lnTo>
                    <a:lnTo>
                      <a:pt x="549" y="1022"/>
                    </a:lnTo>
                    <a:lnTo>
                      <a:pt x="636" y="1018"/>
                    </a:lnTo>
                    <a:lnTo>
                      <a:pt x="630" y="979"/>
                    </a:lnTo>
                    <a:lnTo>
                      <a:pt x="697" y="955"/>
                    </a:lnTo>
                    <a:lnTo>
                      <a:pt x="798" y="943"/>
                    </a:lnTo>
                    <a:lnTo>
                      <a:pt x="816" y="924"/>
                    </a:lnTo>
                    <a:lnTo>
                      <a:pt x="974" y="473"/>
                    </a:lnTo>
                    <a:lnTo>
                      <a:pt x="1160" y="481"/>
                    </a:lnTo>
                    <a:lnTo>
                      <a:pt x="1041" y="422"/>
                    </a:lnTo>
                    <a:lnTo>
                      <a:pt x="1029" y="373"/>
                    </a:lnTo>
                    <a:lnTo>
                      <a:pt x="986" y="363"/>
                    </a:lnTo>
                    <a:lnTo>
                      <a:pt x="958" y="343"/>
                    </a:lnTo>
                    <a:lnTo>
                      <a:pt x="984" y="320"/>
                    </a:lnTo>
                    <a:lnTo>
                      <a:pt x="986" y="260"/>
                    </a:lnTo>
                    <a:lnTo>
                      <a:pt x="1027" y="243"/>
                    </a:lnTo>
                    <a:lnTo>
                      <a:pt x="1018" y="229"/>
                    </a:lnTo>
                    <a:lnTo>
                      <a:pt x="1018" y="205"/>
                    </a:lnTo>
                    <a:lnTo>
                      <a:pt x="1051" y="191"/>
                    </a:lnTo>
                    <a:lnTo>
                      <a:pt x="1067" y="197"/>
                    </a:lnTo>
                    <a:lnTo>
                      <a:pt x="1096" y="193"/>
                    </a:lnTo>
                    <a:lnTo>
                      <a:pt x="1102" y="148"/>
                    </a:lnTo>
                    <a:lnTo>
                      <a:pt x="1160" y="95"/>
                    </a:lnTo>
                    <a:lnTo>
                      <a:pt x="778" y="69"/>
                    </a:lnTo>
                    <a:lnTo>
                      <a:pt x="776" y="36"/>
                    </a:lnTo>
                    <a:lnTo>
                      <a:pt x="748" y="20"/>
                    </a:lnTo>
                    <a:lnTo>
                      <a:pt x="715" y="10"/>
                    </a:lnTo>
                    <a:lnTo>
                      <a:pt x="691" y="20"/>
                    </a:lnTo>
                    <a:lnTo>
                      <a:pt x="648" y="53"/>
                    </a:lnTo>
                    <a:lnTo>
                      <a:pt x="534" y="8"/>
                    </a:lnTo>
                    <a:lnTo>
                      <a:pt x="490" y="0"/>
                    </a:lnTo>
                    <a:lnTo>
                      <a:pt x="453" y="6"/>
                    </a:lnTo>
                    <a:lnTo>
                      <a:pt x="177" y="89"/>
                    </a:lnTo>
                    <a:lnTo>
                      <a:pt x="39" y="185"/>
                    </a:lnTo>
                    <a:lnTo>
                      <a:pt x="0" y="229"/>
                    </a:lnTo>
                    <a:lnTo>
                      <a:pt x="53" y="521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0641" name="Freeform 65"/>
              <p:cNvSpPr>
                <a:spLocks noChangeAspect="1"/>
              </p:cNvSpPr>
              <p:nvPr/>
            </p:nvSpPr>
            <p:spPr bwMode="auto">
              <a:xfrm>
                <a:off x="3314" y="1800"/>
                <a:ext cx="219" cy="237"/>
              </a:xfrm>
              <a:custGeom>
                <a:avLst/>
                <a:gdLst>
                  <a:gd name="T0" fmla="*/ 0 w 1214"/>
                  <a:gd name="T1" fmla="*/ 579 h 1314"/>
                  <a:gd name="T2" fmla="*/ 15 w 1214"/>
                  <a:gd name="T3" fmla="*/ 655 h 1314"/>
                  <a:gd name="T4" fmla="*/ 48 w 1214"/>
                  <a:gd name="T5" fmla="*/ 711 h 1314"/>
                  <a:gd name="T6" fmla="*/ 42 w 1214"/>
                  <a:gd name="T7" fmla="*/ 776 h 1314"/>
                  <a:gd name="T8" fmla="*/ 97 w 1214"/>
                  <a:gd name="T9" fmla="*/ 926 h 1314"/>
                  <a:gd name="T10" fmla="*/ 214 w 1214"/>
                  <a:gd name="T11" fmla="*/ 1069 h 1314"/>
                  <a:gd name="T12" fmla="*/ 387 w 1214"/>
                  <a:gd name="T13" fmla="*/ 1314 h 1314"/>
                  <a:gd name="T14" fmla="*/ 399 w 1214"/>
                  <a:gd name="T15" fmla="*/ 1212 h 1314"/>
                  <a:gd name="T16" fmla="*/ 372 w 1214"/>
                  <a:gd name="T17" fmla="*/ 1184 h 1314"/>
                  <a:gd name="T18" fmla="*/ 389 w 1214"/>
                  <a:gd name="T19" fmla="*/ 1095 h 1314"/>
                  <a:gd name="T20" fmla="*/ 443 w 1214"/>
                  <a:gd name="T21" fmla="*/ 1097 h 1314"/>
                  <a:gd name="T22" fmla="*/ 614 w 1214"/>
                  <a:gd name="T23" fmla="*/ 862 h 1314"/>
                  <a:gd name="T24" fmla="*/ 688 w 1214"/>
                  <a:gd name="T25" fmla="*/ 778 h 1314"/>
                  <a:gd name="T26" fmla="*/ 764 w 1214"/>
                  <a:gd name="T27" fmla="*/ 558 h 1314"/>
                  <a:gd name="T28" fmla="*/ 862 w 1214"/>
                  <a:gd name="T29" fmla="*/ 430 h 1314"/>
                  <a:gd name="T30" fmla="*/ 1085 w 1214"/>
                  <a:gd name="T31" fmla="*/ 439 h 1314"/>
                  <a:gd name="T32" fmla="*/ 1129 w 1214"/>
                  <a:gd name="T33" fmla="*/ 417 h 1314"/>
                  <a:gd name="T34" fmla="*/ 1129 w 1214"/>
                  <a:gd name="T35" fmla="*/ 387 h 1314"/>
                  <a:gd name="T36" fmla="*/ 1214 w 1214"/>
                  <a:gd name="T37" fmla="*/ 304 h 1314"/>
                  <a:gd name="T38" fmla="*/ 1205 w 1214"/>
                  <a:gd name="T39" fmla="*/ 256 h 1314"/>
                  <a:gd name="T40" fmla="*/ 1147 w 1214"/>
                  <a:gd name="T41" fmla="*/ 250 h 1314"/>
                  <a:gd name="T42" fmla="*/ 1069 w 1214"/>
                  <a:gd name="T43" fmla="*/ 250 h 1314"/>
                  <a:gd name="T44" fmla="*/ 1003 w 1214"/>
                  <a:gd name="T45" fmla="*/ 217 h 1314"/>
                  <a:gd name="T46" fmla="*/ 953 w 1214"/>
                  <a:gd name="T47" fmla="*/ 148 h 1314"/>
                  <a:gd name="T48" fmla="*/ 798 w 1214"/>
                  <a:gd name="T49" fmla="*/ 104 h 1314"/>
                  <a:gd name="T50" fmla="*/ 497 w 1214"/>
                  <a:gd name="T51" fmla="*/ 0 h 1314"/>
                  <a:gd name="T52" fmla="*/ 238 w 1214"/>
                  <a:gd name="T53" fmla="*/ 162 h 1314"/>
                  <a:gd name="T54" fmla="*/ 230 w 1214"/>
                  <a:gd name="T55" fmla="*/ 184 h 1314"/>
                  <a:gd name="T56" fmla="*/ 250 w 1214"/>
                  <a:gd name="T57" fmla="*/ 281 h 1314"/>
                  <a:gd name="T58" fmla="*/ 218 w 1214"/>
                  <a:gd name="T59" fmla="*/ 327 h 1314"/>
                  <a:gd name="T60" fmla="*/ 168 w 1214"/>
                  <a:gd name="T61" fmla="*/ 376 h 1314"/>
                  <a:gd name="T62" fmla="*/ 106 w 1214"/>
                  <a:gd name="T63" fmla="*/ 395 h 1314"/>
                  <a:gd name="T64" fmla="*/ 0 w 1214"/>
                  <a:gd name="T65" fmla="*/ 579 h 13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4" h="1314">
                    <a:moveTo>
                      <a:pt x="0" y="579"/>
                    </a:moveTo>
                    <a:lnTo>
                      <a:pt x="15" y="655"/>
                    </a:lnTo>
                    <a:lnTo>
                      <a:pt x="48" y="711"/>
                    </a:lnTo>
                    <a:lnTo>
                      <a:pt x="42" y="776"/>
                    </a:lnTo>
                    <a:lnTo>
                      <a:pt x="97" y="926"/>
                    </a:lnTo>
                    <a:lnTo>
                      <a:pt x="214" y="1069"/>
                    </a:lnTo>
                    <a:lnTo>
                      <a:pt x="387" y="1314"/>
                    </a:lnTo>
                    <a:lnTo>
                      <a:pt x="399" y="1212"/>
                    </a:lnTo>
                    <a:lnTo>
                      <a:pt x="372" y="1184"/>
                    </a:lnTo>
                    <a:lnTo>
                      <a:pt x="389" y="1095"/>
                    </a:lnTo>
                    <a:lnTo>
                      <a:pt x="443" y="1097"/>
                    </a:lnTo>
                    <a:lnTo>
                      <a:pt x="614" y="862"/>
                    </a:lnTo>
                    <a:lnTo>
                      <a:pt x="688" y="778"/>
                    </a:lnTo>
                    <a:lnTo>
                      <a:pt x="764" y="558"/>
                    </a:lnTo>
                    <a:lnTo>
                      <a:pt x="862" y="430"/>
                    </a:lnTo>
                    <a:lnTo>
                      <a:pt x="1085" y="439"/>
                    </a:lnTo>
                    <a:lnTo>
                      <a:pt x="1129" y="417"/>
                    </a:lnTo>
                    <a:lnTo>
                      <a:pt x="1129" y="387"/>
                    </a:lnTo>
                    <a:lnTo>
                      <a:pt x="1214" y="304"/>
                    </a:lnTo>
                    <a:lnTo>
                      <a:pt x="1205" y="256"/>
                    </a:lnTo>
                    <a:lnTo>
                      <a:pt x="1147" y="250"/>
                    </a:lnTo>
                    <a:lnTo>
                      <a:pt x="1069" y="250"/>
                    </a:lnTo>
                    <a:lnTo>
                      <a:pt x="1003" y="217"/>
                    </a:lnTo>
                    <a:lnTo>
                      <a:pt x="953" y="148"/>
                    </a:lnTo>
                    <a:lnTo>
                      <a:pt x="798" y="104"/>
                    </a:lnTo>
                    <a:lnTo>
                      <a:pt x="497" y="0"/>
                    </a:lnTo>
                    <a:lnTo>
                      <a:pt x="238" y="162"/>
                    </a:lnTo>
                    <a:lnTo>
                      <a:pt x="230" y="184"/>
                    </a:lnTo>
                    <a:lnTo>
                      <a:pt x="250" y="281"/>
                    </a:lnTo>
                    <a:lnTo>
                      <a:pt x="218" y="327"/>
                    </a:lnTo>
                    <a:lnTo>
                      <a:pt x="168" y="376"/>
                    </a:lnTo>
                    <a:lnTo>
                      <a:pt x="106" y="395"/>
                    </a:lnTo>
                    <a:lnTo>
                      <a:pt x="0" y="579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0642" name="Freeform 66"/>
              <p:cNvSpPr>
                <a:spLocks noChangeAspect="1"/>
              </p:cNvSpPr>
              <p:nvPr/>
            </p:nvSpPr>
            <p:spPr bwMode="auto">
              <a:xfrm>
                <a:off x="3280" y="1263"/>
                <a:ext cx="519" cy="325"/>
              </a:xfrm>
              <a:custGeom>
                <a:avLst/>
                <a:gdLst>
                  <a:gd name="T0" fmla="*/ 387 w 2877"/>
                  <a:gd name="T1" fmla="*/ 253 h 1803"/>
                  <a:gd name="T2" fmla="*/ 649 w 2877"/>
                  <a:gd name="T3" fmla="*/ 245 h 1803"/>
                  <a:gd name="T4" fmla="*/ 809 w 2877"/>
                  <a:gd name="T5" fmla="*/ 221 h 1803"/>
                  <a:gd name="T6" fmla="*/ 1047 w 2877"/>
                  <a:gd name="T7" fmla="*/ 185 h 1803"/>
                  <a:gd name="T8" fmla="*/ 1117 w 2877"/>
                  <a:gd name="T9" fmla="*/ 140 h 1803"/>
                  <a:gd name="T10" fmla="*/ 1271 w 2877"/>
                  <a:gd name="T11" fmla="*/ 163 h 1803"/>
                  <a:gd name="T12" fmla="*/ 1322 w 2877"/>
                  <a:gd name="T13" fmla="*/ 157 h 1803"/>
                  <a:gd name="T14" fmla="*/ 1379 w 2877"/>
                  <a:gd name="T15" fmla="*/ 64 h 1803"/>
                  <a:gd name="T16" fmla="*/ 1613 w 2877"/>
                  <a:gd name="T17" fmla="*/ 61 h 1803"/>
                  <a:gd name="T18" fmla="*/ 1692 w 2877"/>
                  <a:gd name="T19" fmla="*/ 117 h 1803"/>
                  <a:gd name="T20" fmla="*/ 1724 w 2877"/>
                  <a:gd name="T21" fmla="*/ 247 h 1803"/>
                  <a:gd name="T22" fmla="*/ 1778 w 2877"/>
                  <a:gd name="T23" fmla="*/ 323 h 1803"/>
                  <a:gd name="T24" fmla="*/ 1901 w 2877"/>
                  <a:gd name="T25" fmla="*/ 355 h 1803"/>
                  <a:gd name="T26" fmla="*/ 1964 w 2877"/>
                  <a:gd name="T27" fmla="*/ 210 h 1803"/>
                  <a:gd name="T28" fmla="*/ 2276 w 2877"/>
                  <a:gd name="T29" fmla="*/ 43 h 1803"/>
                  <a:gd name="T30" fmla="*/ 2412 w 2877"/>
                  <a:gd name="T31" fmla="*/ 6 h 1803"/>
                  <a:gd name="T32" fmla="*/ 2299 w 2877"/>
                  <a:gd name="T33" fmla="*/ 347 h 1803"/>
                  <a:gd name="T34" fmla="*/ 2371 w 2877"/>
                  <a:gd name="T35" fmla="*/ 632 h 1803"/>
                  <a:gd name="T36" fmla="*/ 2336 w 2877"/>
                  <a:gd name="T37" fmla="*/ 1022 h 1803"/>
                  <a:gd name="T38" fmla="*/ 2418 w 2877"/>
                  <a:gd name="T39" fmla="*/ 1166 h 1803"/>
                  <a:gd name="T40" fmla="*/ 2608 w 2877"/>
                  <a:gd name="T41" fmla="*/ 1322 h 1803"/>
                  <a:gd name="T42" fmla="*/ 2629 w 2877"/>
                  <a:gd name="T43" fmla="*/ 1420 h 1803"/>
                  <a:gd name="T44" fmla="*/ 2778 w 2877"/>
                  <a:gd name="T45" fmla="*/ 1490 h 1803"/>
                  <a:gd name="T46" fmla="*/ 2844 w 2877"/>
                  <a:gd name="T47" fmla="*/ 1613 h 1803"/>
                  <a:gd name="T48" fmla="*/ 2872 w 2877"/>
                  <a:gd name="T49" fmla="*/ 1705 h 1803"/>
                  <a:gd name="T50" fmla="*/ 2780 w 2877"/>
                  <a:gd name="T51" fmla="*/ 1788 h 1803"/>
                  <a:gd name="T52" fmla="*/ 2461 w 2877"/>
                  <a:gd name="T53" fmla="*/ 1705 h 1803"/>
                  <a:gd name="T54" fmla="*/ 2376 w 2877"/>
                  <a:gd name="T55" fmla="*/ 1625 h 1803"/>
                  <a:gd name="T56" fmla="*/ 2171 w 2877"/>
                  <a:gd name="T57" fmla="*/ 1554 h 1803"/>
                  <a:gd name="T58" fmla="*/ 1890 w 2877"/>
                  <a:gd name="T59" fmla="*/ 1426 h 1803"/>
                  <a:gd name="T60" fmla="*/ 1916 w 2877"/>
                  <a:gd name="T61" fmla="*/ 1007 h 1803"/>
                  <a:gd name="T62" fmla="*/ 1962 w 2877"/>
                  <a:gd name="T63" fmla="*/ 755 h 1803"/>
                  <a:gd name="T64" fmla="*/ 1944 w 2877"/>
                  <a:gd name="T65" fmla="*/ 427 h 1803"/>
                  <a:gd name="T66" fmla="*/ 1618 w 2877"/>
                  <a:gd name="T67" fmla="*/ 534 h 1803"/>
                  <a:gd name="T68" fmla="*/ 1594 w 2877"/>
                  <a:gd name="T69" fmla="*/ 632 h 1803"/>
                  <a:gd name="T70" fmla="*/ 1458 w 2877"/>
                  <a:gd name="T71" fmla="*/ 584 h 1803"/>
                  <a:gd name="T72" fmla="*/ 1415 w 2877"/>
                  <a:gd name="T73" fmla="*/ 607 h 1803"/>
                  <a:gd name="T74" fmla="*/ 1392 w 2877"/>
                  <a:gd name="T75" fmla="*/ 666 h 1803"/>
                  <a:gd name="T76" fmla="*/ 1456 w 2877"/>
                  <a:gd name="T77" fmla="*/ 864 h 1803"/>
                  <a:gd name="T78" fmla="*/ 1066 w 2877"/>
                  <a:gd name="T79" fmla="*/ 843 h 1803"/>
                  <a:gd name="T80" fmla="*/ 558 w 2877"/>
                  <a:gd name="T81" fmla="*/ 875 h 1803"/>
                  <a:gd name="T82" fmla="*/ 353 w 2877"/>
                  <a:gd name="T83" fmla="*/ 855 h 1803"/>
                  <a:gd name="T84" fmla="*/ 146 w 2877"/>
                  <a:gd name="T85" fmla="*/ 858 h 1803"/>
                  <a:gd name="T86" fmla="*/ 6 w 2877"/>
                  <a:gd name="T87" fmla="*/ 798 h 1803"/>
                  <a:gd name="T88" fmla="*/ 167 w 2877"/>
                  <a:gd name="T89" fmla="*/ 724 h 18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877" h="1803">
                    <a:moveTo>
                      <a:pt x="184" y="706"/>
                    </a:moveTo>
                    <a:lnTo>
                      <a:pt x="345" y="253"/>
                    </a:lnTo>
                    <a:lnTo>
                      <a:pt x="387" y="253"/>
                    </a:lnTo>
                    <a:lnTo>
                      <a:pt x="500" y="258"/>
                    </a:lnTo>
                    <a:lnTo>
                      <a:pt x="566" y="266"/>
                    </a:lnTo>
                    <a:lnTo>
                      <a:pt x="649" y="245"/>
                    </a:lnTo>
                    <a:lnTo>
                      <a:pt x="713" y="217"/>
                    </a:lnTo>
                    <a:lnTo>
                      <a:pt x="734" y="140"/>
                    </a:lnTo>
                    <a:lnTo>
                      <a:pt x="809" y="221"/>
                    </a:lnTo>
                    <a:lnTo>
                      <a:pt x="1011" y="233"/>
                    </a:lnTo>
                    <a:lnTo>
                      <a:pt x="1047" y="194"/>
                    </a:lnTo>
                    <a:lnTo>
                      <a:pt x="1047" y="185"/>
                    </a:lnTo>
                    <a:lnTo>
                      <a:pt x="1060" y="181"/>
                    </a:lnTo>
                    <a:lnTo>
                      <a:pt x="1130" y="194"/>
                    </a:lnTo>
                    <a:lnTo>
                      <a:pt x="1117" y="140"/>
                    </a:lnTo>
                    <a:lnTo>
                      <a:pt x="1231" y="138"/>
                    </a:lnTo>
                    <a:lnTo>
                      <a:pt x="1252" y="157"/>
                    </a:lnTo>
                    <a:lnTo>
                      <a:pt x="1271" y="163"/>
                    </a:lnTo>
                    <a:lnTo>
                      <a:pt x="1287" y="144"/>
                    </a:lnTo>
                    <a:lnTo>
                      <a:pt x="1303" y="142"/>
                    </a:lnTo>
                    <a:lnTo>
                      <a:pt x="1322" y="157"/>
                    </a:lnTo>
                    <a:lnTo>
                      <a:pt x="1357" y="157"/>
                    </a:lnTo>
                    <a:lnTo>
                      <a:pt x="1384" y="130"/>
                    </a:lnTo>
                    <a:lnTo>
                      <a:pt x="1379" y="64"/>
                    </a:lnTo>
                    <a:lnTo>
                      <a:pt x="1456" y="0"/>
                    </a:lnTo>
                    <a:lnTo>
                      <a:pt x="1596" y="27"/>
                    </a:lnTo>
                    <a:lnTo>
                      <a:pt x="1613" y="61"/>
                    </a:lnTo>
                    <a:lnTo>
                      <a:pt x="1640" y="93"/>
                    </a:lnTo>
                    <a:lnTo>
                      <a:pt x="1688" y="97"/>
                    </a:lnTo>
                    <a:lnTo>
                      <a:pt x="1692" y="117"/>
                    </a:lnTo>
                    <a:lnTo>
                      <a:pt x="1661" y="151"/>
                    </a:lnTo>
                    <a:lnTo>
                      <a:pt x="1663" y="181"/>
                    </a:lnTo>
                    <a:lnTo>
                      <a:pt x="1724" y="247"/>
                    </a:lnTo>
                    <a:lnTo>
                      <a:pt x="1758" y="262"/>
                    </a:lnTo>
                    <a:lnTo>
                      <a:pt x="1758" y="309"/>
                    </a:lnTo>
                    <a:lnTo>
                      <a:pt x="1778" y="323"/>
                    </a:lnTo>
                    <a:lnTo>
                      <a:pt x="1809" y="302"/>
                    </a:lnTo>
                    <a:lnTo>
                      <a:pt x="1875" y="301"/>
                    </a:lnTo>
                    <a:lnTo>
                      <a:pt x="1901" y="355"/>
                    </a:lnTo>
                    <a:lnTo>
                      <a:pt x="1987" y="372"/>
                    </a:lnTo>
                    <a:lnTo>
                      <a:pt x="1997" y="255"/>
                    </a:lnTo>
                    <a:lnTo>
                      <a:pt x="1964" y="210"/>
                    </a:lnTo>
                    <a:lnTo>
                      <a:pt x="2179" y="20"/>
                    </a:lnTo>
                    <a:lnTo>
                      <a:pt x="2235" y="34"/>
                    </a:lnTo>
                    <a:lnTo>
                      <a:pt x="2276" y="43"/>
                    </a:lnTo>
                    <a:lnTo>
                      <a:pt x="2334" y="29"/>
                    </a:lnTo>
                    <a:lnTo>
                      <a:pt x="2382" y="21"/>
                    </a:lnTo>
                    <a:lnTo>
                      <a:pt x="2412" y="6"/>
                    </a:lnTo>
                    <a:lnTo>
                      <a:pt x="2437" y="6"/>
                    </a:lnTo>
                    <a:lnTo>
                      <a:pt x="2448" y="20"/>
                    </a:lnTo>
                    <a:lnTo>
                      <a:pt x="2299" y="347"/>
                    </a:lnTo>
                    <a:lnTo>
                      <a:pt x="2312" y="451"/>
                    </a:lnTo>
                    <a:lnTo>
                      <a:pt x="2323" y="580"/>
                    </a:lnTo>
                    <a:lnTo>
                      <a:pt x="2371" y="632"/>
                    </a:lnTo>
                    <a:lnTo>
                      <a:pt x="2439" y="644"/>
                    </a:lnTo>
                    <a:lnTo>
                      <a:pt x="2610" y="1175"/>
                    </a:lnTo>
                    <a:lnTo>
                      <a:pt x="2336" y="1022"/>
                    </a:lnTo>
                    <a:lnTo>
                      <a:pt x="2357" y="1065"/>
                    </a:lnTo>
                    <a:lnTo>
                      <a:pt x="2357" y="1137"/>
                    </a:lnTo>
                    <a:lnTo>
                      <a:pt x="2418" y="1166"/>
                    </a:lnTo>
                    <a:lnTo>
                      <a:pt x="2557" y="1284"/>
                    </a:lnTo>
                    <a:lnTo>
                      <a:pt x="2557" y="1317"/>
                    </a:lnTo>
                    <a:lnTo>
                      <a:pt x="2608" y="1322"/>
                    </a:lnTo>
                    <a:lnTo>
                      <a:pt x="2635" y="1358"/>
                    </a:lnTo>
                    <a:lnTo>
                      <a:pt x="2646" y="1392"/>
                    </a:lnTo>
                    <a:lnTo>
                      <a:pt x="2629" y="1420"/>
                    </a:lnTo>
                    <a:lnTo>
                      <a:pt x="2615" y="1462"/>
                    </a:lnTo>
                    <a:lnTo>
                      <a:pt x="2743" y="1480"/>
                    </a:lnTo>
                    <a:lnTo>
                      <a:pt x="2778" y="1490"/>
                    </a:lnTo>
                    <a:lnTo>
                      <a:pt x="2782" y="1522"/>
                    </a:lnTo>
                    <a:lnTo>
                      <a:pt x="2782" y="1552"/>
                    </a:lnTo>
                    <a:lnTo>
                      <a:pt x="2844" y="1613"/>
                    </a:lnTo>
                    <a:lnTo>
                      <a:pt x="2844" y="1662"/>
                    </a:lnTo>
                    <a:lnTo>
                      <a:pt x="2834" y="1679"/>
                    </a:lnTo>
                    <a:lnTo>
                      <a:pt x="2872" y="1705"/>
                    </a:lnTo>
                    <a:lnTo>
                      <a:pt x="2877" y="1735"/>
                    </a:lnTo>
                    <a:lnTo>
                      <a:pt x="2823" y="1795"/>
                    </a:lnTo>
                    <a:lnTo>
                      <a:pt x="2780" y="1788"/>
                    </a:lnTo>
                    <a:lnTo>
                      <a:pt x="2706" y="1803"/>
                    </a:lnTo>
                    <a:lnTo>
                      <a:pt x="2497" y="1763"/>
                    </a:lnTo>
                    <a:lnTo>
                      <a:pt x="2461" y="1705"/>
                    </a:lnTo>
                    <a:lnTo>
                      <a:pt x="2393" y="1695"/>
                    </a:lnTo>
                    <a:lnTo>
                      <a:pt x="2393" y="1641"/>
                    </a:lnTo>
                    <a:lnTo>
                      <a:pt x="2376" y="1625"/>
                    </a:lnTo>
                    <a:lnTo>
                      <a:pt x="2310" y="1631"/>
                    </a:lnTo>
                    <a:lnTo>
                      <a:pt x="2222" y="1594"/>
                    </a:lnTo>
                    <a:lnTo>
                      <a:pt x="2171" y="1554"/>
                    </a:lnTo>
                    <a:lnTo>
                      <a:pt x="2101" y="1546"/>
                    </a:lnTo>
                    <a:lnTo>
                      <a:pt x="1973" y="1492"/>
                    </a:lnTo>
                    <a:lnTo>
                      <a:pt x="1890" y="1426"/>
                    </a:lnTo>
                    <a:lnTo>
                      <a:pt x="1724" y="1216"/>
                    </a:lnTo>
                    <a:lnTo>
                      <a:pt x="1828" y="1128"/>
                    </a:lnTo>
                    <a:lnTo>
                      <a:pt x="1916" y="1007"/>
                    </a:lnTo>
                    <a:lnTo>
                      <a:pt x="1910" y="917"/>
                    </a:lnTo>
                    <a:lnTo>
                      <a:pt x="1950" y="834"/>
                    </a:lnTo>
                    <a:lnTo>
                      <a:pt x="1962" y="755"/>
                    </a:lnTo>
                    <a:lnTo>
                      <a:pt x="1921" y="737"/>
                    </a:lnTo>
                    <a:lnTo>
                      <a:pt x="1954" y="658"/>
                    </a:lnTo>
                    <a:lnTo>
                      <a:pt x="1944" y="427"/>
                    </a:lnTo>
                    <a:lnTo>
                      <a:pt x="1571" y="415"/>
                    </a:lnTo>
                    <a:lnTo>
                      <a:pt x="1571" y="496"/>
                    </a:lnTo>
                    <a:lnTo>
                      <a:pt x="1618" y="534"/>
                    </a:lnTo>
                    <a:lnTo>
                      <a:pt x="1624" y="576"/>
                    </a:lnTo>
                    <a:lnTo>
                      <a:pt x="1620" y="615"/>
                    </a:lnTo>
                    <a:lnTo>
                      <a:pt x="1594" y="632"/>
                    </a:lnTo>
                    <a:lnTo>
                      <a:pt x="1551" y="640"/>
                    </a:lnTo>
                    <a:lnTo>
                      <a:pt x="1481" y="615"/>
                    </a:lnTo>
                    <a:lnTo>
                      <a:pt x="1458" y="584"/>
                    </a:lnTo>
                    <a:lnTo>
                      <a:pt x="1437" y="549"/>
                    </a:lnTo>
                    <a:lnTo>
                      <a:pt x="1421" y="545"/>
                    </a:lnTo>
                    <a:lnTo>
                      <a:pt x="1415" y="607"/>
                    </a:lnTo>
                    <a:lnTo>
                      <a:pt x="1431" y="625"/>
                    </a:lnTo>
                    <a:lnTo>
                      <a:pt x="1417" y="647"/>
                    </a:lnTo>
                    <a:lnTo>
                      <a:pt x="1392" y="666"/>
                    </a:lnTo>
                    <a:lnTo>
                      <a:pt x="1407" y="735"/>
                    </a:lnTo>
                    <a:lnTo>
                      <a:pt x="1466" y="819"/>
                    </a:lnTo>
                    <a:lnTo>
                      <a:pt x="1456" y="864"/>
                    </a:lnTo>
                    <a:lnTo>
                      <a:pt x="1268" y="864"/>
                    </a:lnTo>
                    <a:lnTo>
                      <a:pt x="1224" y="847"/>
                    </a:lnTo>
                    <a:lnTo>
                      <a:pt x="1066" y="843"/>
                    </a:lnTo>
                    <a:lnTo>
                      <a:pt x="989" y="753"/>
                    </a:lnTo>
                    <a:lnTo>
                      <a:pt x="745" y="888"/>
                    </a:lnTo>
                    <a:lnTo>
                      <a:pt x="558" y="875"/>
                    </a:lnTo>
                    <a:lnTo>
                      <a:pt x="451" y="913"/>
                    </a:lnTo>
                    <a:lnTo>
                      <a:pt x="380" y="867"/>
                    </a:lnTo>
                    <a:lnTo>
                      <a:pt x="353" y="855"/>
                    </a:lnTo>
                    <a:lnTo>
                      <a:pt x="285" y="790"/>
                    </a:lnTo>
                    <a:lnTo>
                      <a:pt x="211" y="807"/>
                    </a:lnTo>
                    <a:lnTo>
                      <a:pt x="146" y="858"/>
                    </a:lnTo>
                    <a:lnTo>
                      <a:pt x="130" y="836"/>
                    </a:lnTo>
                    <a:lnTo>
                      <a:pt x="74" y="832"/>
                    </a:lnTo>
                    <a:lnTo>
                      <a:pt x="6" y="798"/>
                    </a:lnTo>
                    <a:lnTo>
                      <a:pt x="0" y="756"/>
                    </a:lnTo>
                    <a:lnTo>
                      <a:pt x="72" y="734"/>
                    </a:lnTo>
                    <a:lnTo>
                      <a:pt x="167" y="724"/>
                    </a:lnTo>
                    <a:lnTo>
                      <a:pt x="184" y="706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0643" name="Freeform 67"/>
              <p:cNvSpPr>
                <a:spLocks noChangeAspect="1"/>
              </p:cNvSpPr>
              <p:nvPr/>
            </p:nvSpPr>
            <p:spPr bwMode="auto">
              <a:xfrm>
                <a:off x="3374" y="1140"/>
                <a:ext cx="180" cy="153"/>
              </a:xfrm>
              <a:custGeom>
                <a:avLst/>
                <a:gdLst>
                  <a:gd name="T0" fmla="*/ 49 w 997"/>
                  <a:gd name="T1" fmla="*/ 283 h 849"/>
                  <a:gd name="T2" fmla="*/ 130 w 997"/>
                  <a:gd name="T3" fmla="*/ 117 h 849"/>
                  <a:gd name="T4" fmla="*/ 355 w 997"/>
                  <a:gd name="T5" fmla="*/ 60 h 849"/>
                  <a:gd name="T6" fmla="*/ 460 w 997"/>
                  <a:gd name="T7" fmla="*/ 19 h 849"/>
                  <a:gd name="T8" fmla="*/ 479 w 997"/>
                  <a:gd name="T9" fmla="*/ 36 h 849"/>
                  <a:gd name="T10" fmla="*/ 514 w 997"/>
                  <a:gd name="T11" fmla="*/ 32 h 849"/>
                  <a:gd name="T12" fmla="*/ 530 w 997"/>
                  <a:gd name="T13" fmla="*/ 66 h 849"/>
                  <a:gd name="T14" fmla="*/ 603 w 997"/>
                  <a:gd name="T15" fmla="*/ 58 h 849"/>
                  <a:gd name="T16" fmla="*/ 707 w 997"/>
                  <a:gd name="T17" fmla="*/ 0 h 849"/>
                  <a:gd name="T18" fmla="*/ 731 w 997"/>
                  <a:gd name="T19" fmla="*/ 140 h 849"/>
                  <a:gd name="T20" fmla="*/ 816 w 997"/>
                  <a:gd name="T21" fmla="*/ 161 h 849"/>
                  <a:gd name="T22" fmla="*/ 908 w 997"/>
                  <a:gd name="T23" fmla="*/ 328 h 849"/>
                  <a:gd name="T24" fmla="*/ 997 w 997"/>
                  <a:gd name="T25" fmla="*/ 425 h 849"/>
                  <a:gd name="T26" fmla="*/ 991 w 997"/>
                  <a:gd name="T27" fmla="*/ 640 h 849"/>
                  <a:gd name="T28" fmla="*/ 933 w 997"/>
                  <a:gd name="T29" fmla="*/ 688 h 849"/>
                  <a:gd name="T30" fmla="*/ 858 w 997"/>
                  <a:gd name="T31" fmla="*/ 750 h 849"/>
                  <a:gd name="T32" fmla="*/ 863 w 997"/>
                  <a:gd name="T33" fmla="*/ 814 h 849"/>
                  <a:gd name="T34" fmla="*/ 836 w 997"/>
                  <a:gd name="T35" fmla="*/ 843 h 849"/>
                  <a:gd name="T36" fmla="*/ 799 w 997"/>
                  <a:gd name="T37" fmla="*/ 843 h 849"/>
                  <a:gd name="T38" fmla="*/ 782 w 997"/>
                  <a:gd name="T39" fmla="*/ 828 h 849"/>
                  <a:gd name="T40" fmla="*/ 764 w 997"/>
                  <a:gd name="T41" fmla="*/ 828 h 849"/>
                  <a:gd name="T42" fmla="*/ 754 w 997"/>
                  <a:gd name="T43" fmla="*/ 849 h 849"/>
                  <a:gd name="T44" fmla="*/ 729 w 997"/>
                  <a:gd name="T45" fmla="*/ 845 h 849"/>
                  <a:gd name="T46" fmla="*/ 712 w 997"/>
                  <a:gd name="T47" fmla="*/ 824 h 849"/>
                  <a:gd name="T48" fmla="*/ 598 w 997"/>
                  <a:gd name="T49" fmla="*/ 826 h 849"/>
                  <a:gd name="T50" fmla="*/ 571 w 997"/>
                  <a:gd name="T51" fmla="*/ 760 h 849"/>
                  <a:gd name="T52" fmla="*/ 481 w 997"/>
                  <a:gd name="T53" fmla="*/ 696 h 849"/>
                  <a:gd name="T54" fmla="*/ 448 w 997"/>
                  <a:gd name="T55" fmla="*/ 679 h 849"/>
                  <a:gd name="T56" fmla="*/ 469 w 997"/>
                  <a:gd name="T57" fmla="*/ 611 h 849"/>
                  <a:gd name="T58" fmla="*/ 448 w 997"/>
                  <a:gd name="T59" fmla="*/ 555 h 849"/>
                  <a:gd name="T60" fmla="*/ 386 w 997"/>
                  <a:gd name="T61" fmla="*/ 522 h 849"/>
                  <a:gd name="T62" fmla="*/ 294 w 997"/>
                  <a:gd name="T63" fmla="*/ 518 h 849"/>
                  <a:gd name="T64" fmla="*/ 258 w 997"/>
                  <a:gd name="T65" fmla="*/ 447 h 849"/>
                  <a:gd name="T66" fmla="*/ 49 w 997"/>
                  <a:gd name="T67" fmla="*/ 520 h 849"/>
                  <a:gd name="T68" fmla="*/ 66 w 997"/>
                  <a:gd name="T69" fmla="*/ 454 h 849"/>
                  <a:gd name="T70" fmla="*/ 2 w 997"/>
                  <a:gd name="T71" fmla="*/ 411 h 849"/>
                  <a:gd name="T72" fmla="*/ 0 w 997"/>
                  <a:gd name="T73" fmla="*/ 390 h 849"/>
                  <a:gd name="T74" fmla="*/ 49 w 997"/>
                  <a:gd name="T75" fmla="*/ 283 h 8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97" h="849">
                    <a:moveTo>
                      <a:pt x="49" y="283"/>
                    </a:moveTo>
                    <a:lnTo>
                      <a:pt x="130" y="117"/>
                    </a:lnTo>
                    <a:lnTo>
                      <a:pt x="355" y="60"/>
                    </a:lnTo>
                    <a:lnTo>
                      <a:pt x="460" y="19"/>
                    </a:lnTo>
                    <a:lnTo>
                      <a:pt x="479" y="36"/>
                    </a:lnTo>
                    <a:lnTo>
                      <a:pt x="514" y="32"/>
                    </a:lnTo>
                    <a:lnTo>
                      <a:pt x="530" y="66"/>
                    </a:lnTo>
                    <a:lnTo>
                      <a:pt x="603" y="58"/>
                    </a:lnTo>
                    <a:lnTo>
                      <a:pt x="707" y="0"/>
                    </a:lnTo>
                    <a:lnTo>
                      <a:pt x="731" y="140"/>
                    </a:lnTo>
                    <a:lnTo>
                      <a:pt x="816" y="161"/>
                    </a:lnTo>
                    <a:lnTo>
                      <a:pt x="908" y="328"/>
                    </a:lnTo>
                    <a:lnTo>
                      <a:pt x="997" y="425"/>
                    </a:lnTo>
                    <a:lnTo>
                      <a:pt x="991" y="640"/>
                    </a:lnTo>
                    <a:lnTo>
                      <a:pt x="933" y="688"/>
                    </a:lnTo>
                    <a:lnTo>
                      <a:pt x="858" y="750"/>
                    </a:lnTo>
                    <a:lnTo>
                      <a:pt x="863" y="814"/>
                    </a:lnTo>
                    <a:lnTo>
                      <a:pt x="836" y="843"/>
                    </a:lnTo>
                    <a:lnTo>
                      <a:pt x="799" y="843"/>
                    </a:lnTo>
                    <a:lnTo>
                      <a:pt x="782" y="828"/>
                    </a:lnTo>
                    <a:lnTo>
                      <a:pt x="764" y="828"/>
                    </a:lnTo>
                    <a:lnTo>
                      <a:pt x="754" y="849"/>
                    </a:lnTo>
                    <a:lnTo>
                      <a:pt x="729" y="845"/>
                    </a:lnTo>
                    <a:lnTo>
                      <a:pt x="712" y="824"/>
                    </a:lnTo>
                    <a:lnTo>
                      <a:pt x="598" y="826"/>
                    </a:lnTo>
                    <a:lnTo>
                      <a:pt x="571" y="760"/>
                    </a:lnTo>
                    <a:lnTo>
                      <a:pt x="481" y="696"/>
                    </a:lnTo>
                    <a:lnTo>
                      <a:pt x="448" y="679"/>
                    </a:lnTo>
                    <a:lnTo>
                      <a:pt x="469" y="611"/>
                    </a:lnTo>
                    <a:lnTo>
                      <a:pt x="448" y="555"/>
                    </a:lnTo>
                    <a:lnTo>
                      <a:pt x="386" y="522"/>
                    </a:lnTo>
                    <a:lnTo>
                      <a:pt x="294" y="518"/>
                    </a:lnTo>
                    <a:lnTo>
                      <a:pt x="258" y="447"/>
                    </a:lnTo>
                    <a:lnTo>
                      <a:pt x="49" y="520"/>
                    </a:lnTo>
                    <a:lnTo>
                      <a:pt x="66" y="454"/>
                    </a:lnTo>
                    <a:lnTo>
                      <a:pt x="2" y="411"/>
                    </a:lnTo>
                    <a:lnTo>
                      <a:pt x="0" y="390"/>
                    </a:lnTo>
                    <a:lnTo>
                      <a:pt x="49" y="28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0644" name="Freeform 68"/>
              <p:cNvSpPr>
                <a:spLocks noChangeAspect="1"/>
              </p:cNvSpPr>
              <p:nvPr/>
            </p:nvSpPr>
            <p:spPr bwMode="auto">
              <a:xfrm>
                <a:off x="3198" y="1140"/>
                <a:ext cx="188" cy="100"/>
              </a:xfrm>
              <a:custGeom>
                <a:avLst/>
                <a:gdLst>
                  <a:gd name="T0" fmla="*/ 0 w 1040"/>
                  <a:gd name="T1" fmla="*/ 553 h 559"/>
                  <a:gd name="T2" fmla="*/ 221 w 1040"/>
                  <a:gd name="T3" fmla="*/ 486 h 559"/>
                  <a:gd name="T4" fmla="*/ 278 w 1040"/>
                  <a:gd name="T5" fmla="*/ 472 h 559"/>
                  <a:gd name="T6" fmla="*/ 315 w 1040"/>
                  <a:gd name="T7" fmla="*/ 468 h 559"/>
                  <a:gd name="T8" fmla="*/ 361 w 1040"/>
                  <a:gd name="T9" fmla="*/ 476 h 559"/>
                  <a:gd name="T10" fmla="*/ 471 w 1040"/>
                  <a:gd name="T11" fmla="*/ 517 h 559"/>
                  <a:gd name="T12" fmla="*/ 512 w 1040"/>
                  <a:gd name="T13" fmla="*/ 486 h 559"/>
                  <a:gd name="T14" fmla="*/ 540 w 1040"/>
                  <a:gd name="T15" fmla="*/ 474 h 559"/>
                  <a:gd name="T16" fmla="*/ 570 w 1040"/>
                  <a:gd name="T17" fmla="*/ 484 h 559"/>
                  <a:gd name="T18" fmla="*/ 599 w 1040"/>
                  <a:gd name="T19" fmla="*/ 498 h 559"/>
                  <a:gd name="T20" fmla="*/ 605 w 1040"/>
                  <a:gd name="T21" fmla="*/ 535 h 559"/>
                  <a:gd name="T22" fmla="*/ 985 w 1040"/>
                  <a:gd name="T23" fmla="*/ 559 h 559"/>
                  <a:gd name="T24" fmla="*/ 1026 w 1040"/>
                  <a:gd name="T25" fmla="*/ 521 h 559"/>
                  <a:gd name="T26" fmla="*/ 1040 w 1040"/>
                  <a:gd name="T27" fmla="*/ 456 h 559"/>
                  <a:gd name="T28" fmla="*/ 981 w 1040"/>
                  <a:gd name="T29" fmla="*/ 411 h 559"/>
                  <a:gd name="T30" fmla="*/ 975 w 1040"/>
                  <a:gd name="T31" fmla="*/ 391 h 559"/>
                  <a:gd name="T32" fmla="*/ 1022 w 1040"/>
                  <a:gd name="T33" fmla="*/ 285 h 559"/>
                  <a:gd name="T34" fmla="*/ 937 w 1040"/>
                  <a:gd name="T35" fmla="*/ 255 h 559"/>
                  <a:gd name="T36" fmla="*/ 943 w 1040"/>
                  <a:gd name="T37" fmla="*/ 154 h 559"/>
                  <a:gd name="T38" fmla="*/ 870 w 1040"/>
                  <a:gd name="T39" fmla="*/ 164 h 559"/>
                  <a:gd name="T40" fmla="*/ 811 w 1040"/>
                  <a:gd name="T41" fmla="*/ 162 h 559"/>
                  <a:gd name="T42" fmla="*/ 742 w 1040"/>
                  <a:gd name="T43" fmla="*/ 97 h 559"/>
                  <a:gd name="T44" fmla="*/ 740 w 1040"/>
                  <a:gd name="T45" fmla="*/ 85 h 559"/>
                  <a:gd name="T46" fmla="*/ 821 w 1040"/>
                  <a:gd name="T47" fmla="*/ 37 h 559"/>
                  <a:gd name="T48" fmla="*/ 813 w 1040"/>
                  <a:gd name="T49" fmla="*/ 14 h 559"/>
                  <a:gd name="T50" fmla="*/ 732 w 1040"/>
                  <a:gd name="T51" fmla="*/ 2 h 559"/>
                  <a:gd name="T52" fmla="*/ 663 w 1040"/>
                  <a:gd name="T53" fmla="*/ 0 h 559"/>
                  <a:gd name="T54" fmla="*/ 623 w 1040"/>
                  <a:gd name="T55" fmla="*/ 10 h 559"/>
                  <a:gd name="T56" fmla="*/ 579 w 1040"/>
                  <a:gd name="T57" fmla="*/ 45 h 559"/>
                  <a:gd name="T58" fmla="*/ 566 w 1040"/>
                  <a:gd name="T59" fmla="*/ 87 h 559"/>
                  <a:gd name="T60" fmla="*/ 493 w 1040"/>
                  <a:gd name="T61" fmla="*/ 136 h 559"/>
                  <a:gd name="T62" fmla="*/ 434 w 1040"/>
                  <a:gd name="T63" fmla="*/ 81 h 559"/>
                  <a:gd name="T64" fmla="*/ 418 w 1040"/>
                  <a:gd name="T65" fmla="*/ 79 h 559"/>
                  <a:gd name="T66" fmla="*/ 437 w 1040"/>
                  <a:gd name="T67" fmla="*/ 211 h 559"/>
                  <a:gd name="T68" fmla="*/ 384 w 1040"/>
                  <a:gd name="T69" fmla="*/ 245 h 559"/>
                  <a:gd name="T70" fmla="*/ 339 w 1040"/>
                  <a:gd name="T71" fmla="*/ 239 h 559"/>
                  <a:gd name="T72" fmla="*/ 280 w 1040"/>
                  <a:gd name="T73" fmla="*/ 207 h 559"/>
                  <a:gd name="T74" fmla="*/ 246 w 1040"/>
                  <a:gd name="T75" fmla="*/ 207 h 559"/>
                  <a:gd name="T76" fmla="*/ 171 w 1040"/>
                  <a:gd name="T77" fmla="*/ 191 h 559"/>
                  <a:gd name="T78" fmla="*/ 120 w 1040"/>
                  <a:gd name="T79" fmla="*/ 209 h 559"/>
                  <a:gd name="T80" fmla="*/ 73 w 1040"/>
                  <a:gd name="T81" fmla="*/ 213 h 559"/>
                  <a:gd name="T82" fmla="*/ 65 w 1040"/>
                  <a:gd name="T83" fmla="*/ 199 h 559"/>
                  <a:gd name="T84" fmla="*/ 10 w 1040"/>
                  <a:gd name="T85" fmla="*/ 199 h 559"/>
                  <a:gd name="T86" fmla="*/ 16 w 1040"/>
                  <a:gd name="T87" fmla="*/ 218 h 559"/>
                  <a:gd name="T88" fmla="*/ 104 w 1040"/>
                  <a:gd name="T89" fmla="*/ 362 h 559"/>
                  <a:gd name="T90" fmla="*/ 0 w 1040"/>
                  <a:gd name="T91" fmla="*/ 553 h 5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040" h="559">
                    <a:moveTo>
                      <a:pt x="0" y="553"/>
                    </a:moveTo>
                    <a:lnTo>
                      <a:pt x="221" y="486"/>
                    </a:lnTo>
                    <a:lnTo>
                      <a:pt x="278" y="472"/>
                    </a:lnTo>
                    <a:lnTo>
                      <a:pt x="315" y="468"/>
                    </a:lnTo>
                    <a:lnTo>
                      <a:pt x="361" y="476"/>
                    </a:lnTo>
                    <a:lnTo>
                      <a:pt x="471" y="517"/>
                    </a:lnTo>
                    <a:lnTo>
                      <a:pt x="512" y="486"/>
                    </a:lnTo>
                    <a:lnTo>
                      <a:pt x="540" y="474"/>
                    </a:lnTo>
                    <a:lnTo>
                      <a:pt x="570" y="484"/>
                    </a:lnTo>
                    <a:lnTo>
                      <a:pt x="599" y="498"/>
                    </a:lnTo>
                    <a:lnTo>
                      <a:pt x="605" y="535"/>
                    </a:lnTo>
                    <a:lnTo>
                      <a:pt x="985" y="559"/>
                    </a:lnTo>
                    <a:lnTo>
                      <a:pt x="1026" y="521"/>
                    </a:lnTo>
                    <a:lnTo>
                      <a:pt x="1040" y="456"/>
                    </a:lnTo>
                    <a:lnTo>
                      <a:pt x="981" y="411"/>
                    </a:lnTo>
                    <a:lnTo>
                      <a:pt x="975" y="391"/>
                    </a:lnTo>
                    <a:lnTo>
                      <a:pt x="1022" y="285"/>
                    </a:lnTo>
                    <a:lnTo>
                      <a:pt x="937" y="255"/>
                    </a:lnTo>
                    <a:lnTo>
                      <a:pt x="943" y="154"/>
                    </a:lnTo>
                    <a:lnTo>
                      <a:pt x="870" y="164"/>
                    </a:lnTo>
                    <a:lnTo>
                      <a:pt x="811" y="162"/>
                    </a:lnTo>
                    <a:lnTo>
                      <a:pt x="742" y="97"/>
                    </a:lnTo>
                    <a:lnTo>
                      <a:pt x="740" y="85"/>
                    </a:lnTo>
                    <a:lnTo>
                      <a:pt x="821" y="37"/>
                    </a:lnTo>
                    <a:lnTo>
                      <a:pt x="813" y="14"/>
                    </a:lnTo>
                    <a:lnTo>
                      <a:pt x="732" y="2"/>
                    </a:lnTo>
                    <a:lnTo>
                      <a:pt x="663" y="0"/>
                    </a:lnTo>
                    <a:lnTo>
                      <a:pt x="623" y="10"/>
                    </a:lnTo>
                    <a:lnTo>
                      <a:pt x="579" y="45"/>
                    </a:lnTo>
                    <a:lnTo>
                      <a:pt x="566" y="87"/>
                    </a:lnTo>
                    <a:lnTo>
                      <a:pt x="493" y="136"/>
                    </a:lnTo>
                    <a:lnTo>
                      <a:pt x="434" y="81"/>
                    </a:lnTo>
                    <a:lnTo>
                      <a:pt x="418" y="79"/>
                    </a:lnTo>
                    <a:lnTo>
                      <a:pt x="437" y="211"/>
                    </a:lnTo>
                    <a:lnTo>
                      <a:pt x="384" y="245"/>
                    </a:lnTo>
                    <a:lnTo>
                      <a:pt x="339" y="239"/>
                    </a:lnTo>
                    <a:lnTo>
                      <a:pt x="280" y="207"/>
                    </a:lnTo>
                    <a:lnTo>
                      <a:pt x="246" y="207"/>
                    </a:lnTo>
                    <a:lnTo>
                      <a:pt x="171" y="191"/>
                    </a:lnTo>
                    <a:lnTo>
                      <a:pt x="120" y="209"/>
                    </a:lnTo>
                    <a:lnTo>
                      <a:pt x="73" y="213"/>
                    </a:lnTo>
                    <a:lnTo>
                      <a:pt x="65" y="199"/>
                    </a:lnTo>
                    <a:lnTo>
                      <a:pt x="10" y="199"/>
                    </a:lnTo>
                    <a:lnTo>
                      <a:pt x="16" y="218"/>
                    </a:lnTo>
                    <a:lnTo>
                      <a:pt x="104" y="362"/>
                    </a:lnTo>
                    <a:lnTo>
                      <a:pt x="0" y="55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0645" name="Freeform 69"/>
              <p:cNvSpPr>
                <a:spLocks noChangeAspect="1"/>
              </p:cNvSpPr>
              <p:nvPr/>
            </p:nvSpPr>
            <p:spPr bwMode="auto">
              <a:xfrm>
                <a:off x="3350" y="1556"/>
                <a:ext cx="100" cy="99"/>
              </a:xfrm>
              <a:custGeom>
                <a:avLst/>
                <a:gdLst>
                  <a:gd name="T0" fmla="*/ 558 w 558"/>
                  <a:gd name="T1" fmla="*/ 33 h 548"/>
                  <a:gd name="T2" fmla="*/ 539 w 558"/>
                  <a:gd name="T3" fmla="*/ 68 h 548"/>
                  <a:gd name="T4" fmla="*/ 555 w 558"/>
                  <a:gd name="T5" fmla="*/ 126 h 548"/>
                  <a:gd name="T6" fmla="*/ 548 w 558"/>
                  <a:gd name="T7" fmla="*/ 210 h 548"/>
                  <a:gd name="T8" fmla="*/ 514 w 558"/>
                  <a:gd name="T9" fmla="*/ 269 h 548"/>
                  <a:gd name="T10" fmla="*/ 509 w 558"/>
                  <a:gd name="T11" fmla="*/ 347 h 548"/>
                  <a:gd name="T12" fmla="*/ 486 w 558"/>
                  <a:gd name="T13" fmla="*/ 431 h 548"/>
                  <a:gd name="T14" fmla="*/ 433 w 558"/>
                  <a:gd name="T15" fmla="*/ 432 h 548"/>
                  <a:gd name="T16" fmla="*/ 398 w 558"/>
                  <a:gd name="T17" fmla="*/ 460 h 548"/>
                  <a:gd name="T18" fmla="*/ 370 w 558"/>
                  <a:gd name="T19" fmla="*/ 500 h 548"/>
                  <a:gd name="T20" fmla="*/ 299 w 558"/>
                  <a:gd name="T21" fmla="*/ 519 h 548"/>
                  <a:gd name="T22" fmla="*/ 271 w 558"/>
                  <a:gd name="T23" fmla="*/ 548 h 548"/>
                  <a:gd name="T24" fmla="*/ 224 w 558"/>
                  <a:gd name="T25" fmla="*/ 547 h 548"/>
                  <a:gd name="T26" fmla="*/ 154 w 558"/>
                  <a:gd name="T27" fmla="*/ 413 h 548"/>
                  <a:gd name="T28" fmla="*/ 111 w 558"/>
                  <a:gd name="T29" fmla="*/ 395 h 548"/>
                  <a:gd name="T30" fmla="*/ 0 w 558"/>
                  <a:gd name="T31" fmla="*/ 381 h 548"/>
                  <a:gd name="T32" fmla="*/ 193 w 558"/>
                  <a:gd name="T33" fmla="*/ 268 h 548"/>
                  <a:gd name="T34" fmla="*/ 254 w 558"/>
                  <a:gd name="T35" fmla="*/ 271 h 548"/>
                  <a:gd name="T36" fmla="*/ 279 w 558"/>
                  <a:gd name="T37" fmla="*/ 206 h 548"/>
                  <a:gd name="T38" fmla="*/ 241 w 558"/>
                  <a:gd name="T39" fmla="*/ 53 h 548"/>
                  <a:gd name="T40" fmla="*/ 418 w 558"/>
                  <a:gd name="T41" fmla="*/ 0 h 548"/>
                  <a:gd name="T42" fmla="*/ 558 w 558"/>
                  <a:gd name="T43" fmla="*/ 33 h 5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58" h="548">
                    <a:moveTo>
                      <a:pt x="558" y="33"/>
                    </a:moveTo>
                    <a:lnTo>
                      <a:pt x="539" y="68"/>
                    </a:lnTo>
                    <a:lnTo>
                      <a:pt x="555" y="126"/>
                    </a:lnTo>
                    <a:lnTo>
                      <a:pt x="548" y="210"/>
                    </a:lnTo>
                    <a:lnTo>
                      <a:pt x="514" y="269"/>
                    </a:lnTo>
                    <a:lnTo>
                      <a:pt x="509" y="347"/>
                    </a:lnTo>
                    <a:lnTo>
                      <a:pt x="486" y="431"/>
                    </a:lnTo>
                    <a:lnTo>
                      <a:pt x="433" y="432"/>
                    </a:lnTo>
                    <a:lnTo>
                      <a:pt x="398" y="460"/>
                    </a:lnTo>
                    <a:lnTo>
                      <a:pt x="370" y="500"/>
                    </a:lnTo>
                    <a:lnTo>
                      <a:pt x="299" y="519"/>
                    </a:lnTo>
                    <a:lnTo>
                      <a:pt x="271" y="548"/>
                    </a:lnTo>
                    <a:lnTo>
                      <a:pt x="224" y="547"/>
                    </a:lnTo>
                    <a:lnTo>
                      <a:pt x="154" y="413"/>
                    </a:lnTo>
                    <a:lnTo>
                      <a:pt x="111" y="395"/>
                    </a:lnTo>
                    <a:lnTo>
                      <a:pt x="0" y="381"/>
                    </a:lnTo>
                    <a:lnTo>
                      <a:pt x="193" y="268"/>
                    </a:lnTo>
                    <a:lnTo>
                      <a:pt x="254" y="271"/>
                    </a:lnTo>
                    <a:lnTo>
                      <a:pt x="279" y="206"/>
                    </a:lnTo>
                    <a:lnTo>
                      <a:pt x="241" y="53"/>
                    </a:lnTo>
                    <a:lnTo>
                      <a:pt x="418" y="0"/>
                    </a:lnTo>
                    <a:lnTo>
                      <a:pt x="558" y="3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0646" name="Freeform 70"/>
              <p:cNvSpPr>
                <a:spLocks noChangeAspect="1"/>
              </p:cNvSpPr>
              <p:nvPr/>
            </p:nvSpPr>
            <p:spPr bwMode="auto">
              <a:xfrm>
                <a:off x="3506" y="1770"/>
                <a:ext cx="200" cy="208"/>
              </a:xfrm>
              <a:custGeom>
                <a:avLst/>
                <a:gdLst>
                  <a:gd name="T0" fmla="*/ 63 w 1112"/>
                  <a:gd name="T1" fmla="*/ 552 h 1153"/>
                  <a:gd name="T2" fmla="*/ 140 w 1112"/>
                  <a:gd name="T3" fmla="*/ 480 h 1153"/>
                  <a:gd name="T4" fmla="*/ 280 w 1112"/>
                  <a:gd name="T5" fmla="*/ 493 h 1153"/>
                  <a:gd name="T6" fmla="*/ 333 w 1112"/>
                  <a:gd name="T7" fmla="*/ 445 h 1153"/>
                  <a:gd name="T8" fmla="*/ 306 w 1112"/>
                  <a:gd name="T9" fmla="*/ 217 h 1153"/>
                  <a:gd name="T10" fmla="*/ 248 w 1112"/>
                  <a:gd name="T11" fmla="*/ 185 h 1153"/>
                  <a:gd name="T12" fmla="*/ 254 w 1112"/>
                  <a:gd name="T13" fmla="*/ 138 h 1153"/>
                  <a:gd name="T14" fmla="*/ 301 w 1112"/>
                  <a:gd name="T15" fmla="*/ 92 h 1153"/>
                  <a:gd name="T16" fmla="*/ 269 w 1112"/>
                  <a:gd name="T17" fmla="*/ 57 h 1153"/>
                  <a:gd name="T18" fmla="*/ 429 w 1112"/>
                  <a:gd name="T19" fmla="*/ 41 h 1153"/>
                  <a:gd name="T20" fmla="*/ 450 w 1112"/>
                  <a:gd name="T21" fmla="*/ 57 h 1153"/>
                  <a:gd name="T22" fmla="*/ 469 w 1112"/>
                  <a:gd name="T23" fmla="*/ 130 h 1153"/>
                  <a:gd name="T24" fmla="*/ 505 w 1112"/>
                  <a:gd name="T25" fmla="*/ 160 h 1153"/>
                  <a:gd name="T26" fmla="*/ 565 w 1112"/>
                  <a:gd name="T27" fmla="*/ 171 h 1153"/>
                  <a:gd name="T28" fmla="*/ 615 w 1112"/>
                  <a:gd name="T29" fmla="*/ 149 h 1153"/>
                  <a:gd name="T30" fmla="*/ 661 w 1112"/>
                  <a:gd name="T31" fmla="*/ 173 h 1153"/>
                  <a:gd name="T32" fmla="*/ 744 w 1112"/>
                  <a:gd name="T33" fmla="*/ 158 h 1153"/>
                  <a:gd name="T34" fmla="*/ 783 w 1112"/>
                  <a:gd name="T35" fmla="*/ 160 h 1153"/>
                  <a:gd name="T36" fmla="*/ 786 w 1112"/>
                  <a:gd name="T37" fmla="*/ 119 h 1153"/>
                  <a:gd name="T38" fmla="*/ 898 w 1112"/>
                  <a:gd name="T39" fmla="*/ 51 h 1153"/>
                  <a:gd name="T40" fmla="*/ 919 w 1112"/>
                  <a:gd name="T41" fmla="*/ 7 h 1153"/>
                  <a:gd name="T42" fmla="*/ 965 w 1112"/>
                  <a:gd name="T43" fmla="*/ 0 h 1153"/>
                  <a:gd name="T44" fmla="*/ 995 w 1112"/>
                  <a:gd name="T45" fmla="*/ 15 h 1153"/>
                  <a:gd name="T46" fmla="*/ 1093 w 1112"/>
                  <a:gd name="T47" fmla="*/ 105 h 1153"/>
                  <a:gd name="T48" fmla="*/ 1112 w 1112"/>
                  <a:gd name="T49" fmla="*/ 138 h 1153"/>
                  <a:gd name="T50" fmla="*/ 1097 w 1112"/>
                  <a:gd name="T51" fmla="*/ 204 h 1153"/>
                  <a:gd name="T52" fmla="*/ 1044 w 1112"/>
                  <a:gd name="T53" fmla="*/ 274 h 1153"/>
                  <a:gd name="T54" fmla="*/ 1033 w 1112"/>
                  <a:gd name="T55" fmla="*/ 323 h 1153"/>
                  <a:gd name="T56" fmla="*/ 985 w 1112"/>
                  <a:gd name="T57" fmla="*/ 383 h 1153"/>
                  <a:gd name="T58" fmla="*/ 946 w 1112"/>
                  <a:gd name="T59" fmla="*/ 379 h 1153"/>
                  <a:gd name="T60" fmla="*/ 900 w 1112"/>
                  <a:gd name="T61" fmla="*/ 381 h 1153"/>
                  <a:gd name="T62" fmla="*/ 867 w 1112"/>
                  <a:gd name="T63" fmla="*/ 440 h 1153"/>
                  <a:gd name="T64" fmla="*/ 815 w 1112"/>
                  <a:gd name="T65" fmla="*/ 436 h 1153"/>
                  <a:gd name="T66" fmla="*/ 744 w 1112"/>
                  <a:gd name="T67" fmla="*/ 458 h 1153"/>
                  <a:gd name="T68" fmla="*/ 722 w 1112"/>
                  <a:gd name="T69" fmla="*/ 502 h 1153"/>
                  <a:gd name="T70" fmla="*/ 764 w 1112"/>
                  <a:gd name="T71" fmla="*/ 567 h 1153"/>
                  <a:gd name="T72" fmla="*/ 781 w 1112"/>
                  <a:gd name="T73" fmla="*/ 679 h 1153"/>
                  <a:gd name="T74" fmla="*/ 808 w 1112"/>
                  <a:gd name="T75" fmla="*/ 679 h 1153"/>
                  <a:gd name="T76" fmla="*/ 838 w 1112"/>
                  <a:gd name="T77" fmla="*/ 701 h 1153"/>
                  <a:gd name="T78" fmla="*/ 843 w 1112"/>
                  <a:gd name="T79" fmla="*/ 773 h 1153"/>
                  <a:gd name="T80" fmla="*/ 885 w 1112"/>
                  <a:gd name="T81" fmla="*/ 793 h 1153"/>
                  <a:gd name="T82" fmla="*/ 913 w 1112"/>
                  <a:gd name="T83" fmla="*/ 846 h 1153"/>
                  <a:gd name="T84" fmla="*/ 720 w 1112"/>
                  <a:gd name="T85" fmla="*/ 975 h 1153"/>
                  <a:gd name="T86" fmla="*/ 668 w 1112"/>
                  <a:gd name="T87" fmla="*/ 1134 h 1153"/>
                  <a:gd name="T88" fmla="*/ 609 w 1112"/>
                  <a:gd name="T89" fmla="*/ 1153 h 1153"/>
                  <a:gd name="T90" fmla="*/ 512 w 1112"/>
                  <a:gd name="T91" fmla="*/ 1067 h 1153"/>
                  <a:gd name="T92" fmla="*/ 392 w 1112"/>
                  <a:gd name="T93" fmla="*/ 1100 h 1153"/>
                  <a:gd name="T94" fmla="*/ 346 w 1112"/>
                  <a:gd name="T95" fmla="*/ 1051 h 1153"/>
                  <a:gd name="T96" fmla="*/ 223 w 1112"/>
                  <a:gd name="T97" fmla="*/ 1032 h 1153"/>
                  <a:gd name="T98" fmla="*/ 112 w 1112"/>
                  <a:gd name="T99" fmla="*/ 911 h 1153"/>
                  <a:gd name="T100" fmla="*/ 91 w 1112"/>
                  <a:gd name="T101" fmla="*/ 800 h 1153"/>
                  <a:gd name="T102" fmla="*/ 0 w 1112"/>
                  <a:gd name="T103" fmla="*/ 646 h 1153"/>
                  <a:gd name="T104" fmla="*/ 30 w 1112"/>
                  <a:gd name="T105" fmla="*/ 603 h 1153"/>
                  <a:gd name="T106" fmla="*/ 65 w 1112"/>
                  <a:gd name="T107" fmla="*/ 582 h 1153"/>
                  <a:gd name="T108" fmla="*/ 63 w 1112"/>
                  <a:gd name="T109" fmla="*/ 552 h 1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12" h="1153">
                    <a:moveTo>
                      <a:pt x="63" y="552"/>
                    </a:moveTo>
                    <a:lnTo>
                      <a:pt x="140" y="480"/>
                    </a:lnTo>
                    <a:lnTo>
                      <a:pt x="280" y="493"/>
                    </a:lnTo>
                    <a:lnTo>
                      <a:pt x="333" y="445"/>
                    </a:lnTo>
                    <a:lnTo>
                      <a:pt x="306" y="217"/>
                    </a:lnTo>
                    <a:lnTo>
                      <a:pt x="248" y="185"/>
                    </a:lnTo>
                    <a:lnTo>
                      <a:pt x="254" y="138"/>
                    </a:lnTo>
                    <a:lnTo>
                      <a:pt x="301" y="92"/>
                    </a:lnTo>
                    <a:lnTo>
                      <a:pt x="269" y="57"/>
                    </a:lnTo>
                    <a:lnTo>
                      <a:pt x="429" y="41"/>
                    </a:lnTo>
                    <a:lnTo>
                      <a:pt x="450" y="57"/>
                    </a:lnTo>
                    <a:lnTo>
                      <a:pt x="469" y="130"/>
                    </a:lnTo>
                    <a:lnTo>
                      <a:pt x="505" y="160"/>
                    </a:lnTo>
                    <a:lnTo>
                      <a:pt x="565" y="171"/>
                    </a:lnTo>
                    <a:lnTo>
                      <a:pt x="615" y="149"/>
                    </a:lnTo>
                    <a:lnTo>
                      <a:pt x="661" y="173"/>
                    </a:lnTo>
                    <a:lnTo>
                      <a:pt x="744" y="158"/>
                    </a:lnTo>
                    <a:lnTo>
                      <a:pt x="783" y="160"/>
                    </a:lnTo>
                    <a:lnTo>
                      <a:pt x="786" y="119"/>
                    </a:lnTo>
                    <a:lnTo>
                      <a:pt x="898" y="51"/>
                    </a:lnTo>
                    <a:lnTo>
                      <a:pt x="919" y="7"/>
                    </a:lnTo>
                    <a:lnTo>
                      <a:pt x="965" y="0"/>
                    </a:lnTo>
                    <a:lnTo>
                      <a:pt x="995" y="15"/>
                    </a:lnTo>
                    <a:lnTo>
                      <a:pt x="1093" y="105"/>
                    </a:lnTo>
                    <a:lnTo>
                      <a:pt x="1112" y="138"/>
                    </a:lnTo>
                    <a:lnTo>
                      <a:pt x="1097" y="204"/>
                    </a:lnTo>
                    <a:lnTo>
                      <a:pt x="1044" y="274"/>
                    </a:lnTo>
                    <a:lnTo>
                      <a:pt x="1033" y="323"/>
                    </a:lnTo>
                    <a:lnTo>
                      <a:pt x="985" y="383"/>
                    </a:lnTo>
                    <a:lnTo>
                      <a:pt x="946" y="379"/>
                    </a:lnTo>
                    <a:lnTo>
                      <a:pt x="900" y="381"/>
                    </a:lnTo>
                    <a:lnTo>
                      <a:pt x="867" y="440"/>
                    </a:lnTo>
                    <a:lnTo>
                      <a:pt x="815" y="436"/>
                    </a:lnTo>
                    <a:lnTo>
                      <a:pt x="744" y="458"/>
                    </a:lnTo>
                    <a:lnTo>
                      <a:pt x="722" y="502"/>
                    </a:lnTo>
                    <a:lnTo>
                      <a:pt x="764" y="567"/>
                    </a:lnTo>
                    <a:lnTo>
                      <a:pt x="781" y="679"/>
                    </a:lnTo>
                    <a:lnTo>
                      <a:pt x="808" y="679"/>
                    </a:lnTo>
                    <a:lnTo>
                      <a:pt x="838" y="701"/>
                    </a:lnTo>
                    <a:lnTo>
                      <a:pt x="843" y="773"/>
                    </a:lnTo>
                    <a:lnTo>
                      <a:pt x="885" y="793"/>
                    </a:lnTo>
                    <a:lnTo>
                      <a:pt x="913" y="846"/>
                    </a:lnTo>
                    <a:lnTo>
                      <a:pt x="720" y="975"/>
                    </a:lnTo>
                    <a:lnTo>
                      <a:pt x="668" y="1134"/>
                    </a:lnTo>
                    <a:lnTo>
                      <a:pt x="609" y="1153"/>
                    </a:lnTo>
                    <a:lnTo>
                      <a:pt x="512" y="1067"/>
                    </a:lnTo>
                    <a:lnTo>
                      <a:pt x="392" y="1100"/>
                    </a:lnTo>
                    <a:lnTo>
                      <a:pt x="346" y="1051"/>
                    </a:lnTo>
                    <a:lnTo>
                      <a:pt x="223" y="1032"/>
                    </a:lnTo>
                    <a:lnTo>
                      <a:pt x="112" y="911"/>
                    </a:lnTo>
                    <a:lnTo>
                      <a:pt x="91" y="800"/>
                    </a:lnTo>
                    <a:lnTo>
                      <a:pt x="0" y="646"/>
                    </a:lnTo>
                    <a:lnTo>
                      <a:pt x="30" y="603"/>
                    </a:lnTo>
                    <a:lnTo>
                      <a:pt x="65" y="582"/>
                    </a:lnTo>
                    <a:lnTo>
                      <a:pt x="63" y="552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0647" name="Freeform 71"/>
              <p:cNvSpPr>
                <a:spLocks noChangeAspect="1"/>
              </p:cNvSpPr>
              <p:nvPr/>
            </p:nvSpPr>
            <p:spPr bwMode="auto">
              <a:xfrm>
                <a:off x="3437" y="1472"/>
                <a:ext cx="457" cy="493"/>
              </a:xfrm>
              <a:custGeom>
                <a:avLst/>
                <a:gdLst>
                  <a:gd name="T0" fmla="*/ 86 w 2531"/>
                  <a:gd name="T1" fmla="*/ 504 h 2738"/>
                  <a:gd name="T2" fmla="*/ 306 w 2531"/>
                  <a:gd name="T3" fmla="*/ 295 h 2738"/>
                  <a:gd name="T4" fmla="*/ 386 w 2531"/>
                  <a:gd name="T5" fmla="*/ 87 h 2738"/>
                  <a:gd name="T6" fmla="*/ 854 w 2531"/>
                  <a:gd name="T7" fmla="*/ 62 h 2738"/>
                  <a:gd name="T8" fmla="*/ 1100 w 2531"/>
                  <a:gd name="T9" fmla="*/ 339 h 2738"/>
                  <a:gd name="T10" fmla="*/ 1298 w 2531"/>
                  <a:gd name="T11" fmla="*/ 400 h 2738"/>
                  <a:gd name="T12" fmla="*/ 1439 w 2531"/>
                  <a:gd name="T13" fmla="*/ 477 h 2738"/>
                  <a:gd name="T14" fmla="*/ 1524 w 2531"/>
                  <a:gd name="T15" fmla="*/ 486 h 2738"/>
                  <a:gd name="T16" fmla="*/ 1591 w 2531"/>
                  <a:gd name="T17" fmla="*/ 550 h 2738"/>
                  <a:gd name="T18" fmla="*/ 1838 w 2531"/>
                  <a:gd name="T19" fmla="*/ 651 h 2738"/>
                  <a:gd name="T20" fmla="*/ 1953 w 2531"/>
                  <a:gd name="T21" fmla="*/ 642 h 2738"/>
                  <a:gd name="T22" fmla="*/ 2117 w 2531"/>
                  <a:gd name="T23" fmla="*/ 582 h 2738"/>
                  <a:gd name="T24" fmla="*/ 2176 w 2531"/>
                  <a:gd name="T25" fmla="*/ 721 h 2738"/>
                  <a:gd name="T26" fmla="*/ 2187 w 2531"/>
                  <a:gd name="T27" fmla="*/ 804 h 2738"/>
                  <a:gd name="T28" fmla="*/ 2226 w 2531"/>
                  <a:gd name="T29" fmla="*/ 946 h 2738"/>
                  <a:gd name="T30" fmla="*/ 2373 w 2531"/>
                  <a:gd name="T31" fmla="*/ 1064 h 2738"/>
                  <a:gd name="T32" fmla="*/ 2454 w 2531"/>
                  <a:gd name="T33" fmla="*/ 1312 h 2738"/>
                  <a:gd name="T34" fmla="*/ 2363 w 2531"/>
                  <a:gd name="T35" fmla="*/ 1478 h 2738"/>
                  <a:gd name="T36" fmla="*/ 2322 w 2531"/>
                  <a:gd name="T37" fmla="*/ 1521 h 2738"/>
                  <a:gd name="T38" fmla="*/ 2408 w 2531"/>
                  <a:gd name="T39" fmla="*/ 1733 h 2738"/>
                  <a:gd name="T40" fmla="*/ 2316 w 2531"/>
                  <a:gd name="T41" fmla="*/ 1792 h 2738"/>
                  <a:gd name="T42" fmla="*/ 2280 w 2531"/>
                  <a:gd name="T43" fmla="*/ 1904 h 2738"/>
                  <a:gd name="T44" fmla="*/ 2440 w 2531"/>
                  <a:gd name="T45" fmla="*/ 1930 h 2738"/>
                  <a:gd name="T46" fmla="*/ 2531 w 2531"/>
                  <a:gd name="T47" fmla="*/ 2035 h 2738"/>
                  <a:gd name="T48" fmla="*/ 2367 w 2531"/>
                  <a:gd name="T49" fmla="*/ 2119 h 2738"/>
                  <a:gd name="T50" fmla="*/ 2240 w 2531"/>
                  <a:gd name="T51" fmla="*/ 2236 h 2738"/>
                  <a:gd name="T52" fmla="*/ 2271 w 2531"/>
                  <a:gd name="T53" fmla="*/ 2275 h 2738"/>
                  <a:gd name="T54" fmla="*/ 2390 w 2531"/>
                  <a:gd name="T55" fmla="*/ 2336 h 2738"/>
                  <a:gd name="T56" fmla="*/ 2394 w 2531"/>
                  <a:gd name="T57" fmla="*/ 2413 h 2738"/>
                  <a:gd name="T58" fmla="*/ 2347 w 2531"/>
                  <a:gd name="T59" fmla="*/ 2506 h 2738"/>
                  <a:gd name="T60" fmla="*/ 2181 w 2531"/>
                  <a:gd name="T61" fmla="*/ 2618 h 2738"/>
                  <a:gd name="T62" fmla="*/ 2053 w 2531"/>
                  <a:gd name="T63" fmla="*/ 2558 h 2738"/>
                  <a:gd name="T64" fmla="*/ 1982 w 2531"/>
                  <a:gd name="T65" fmla="*/ 2572 h 2738"/>
                  <a:gd name="T66" fmla="*/ 1884 w 2531"/>
                  <a:gd name="T67" fmla="*/ 2738 h 2738"/>
                  <a:gd name="T68" fmla="*/ 1734 w 2531"/>
                  <a:gd name="T69" fmla="*/ 2680 h 2738"/>
                  <a:gd name="T70" fmla="*/ 1292 w 2531"/>
                  <a:gd name="T71" fmla="*/ 2506 h 2738"/>
                  <a:gd name="T72" fmla="*/ 1223 w 2531"/>
                  <a:gd name="T73" fmla="*/ 2428 h 2738"/>
                  <a:gd name="T74" fmla="*/ 1189 w 2531"/>
                  <a:gd name="T75" fmla="*/ 2337 h 2738"/>
                  <a:gd name="T76" fmla="*/ 1143 w 2531"/>
                  <a:gd name="T77" fmla="*/ 2218 h 2738"/>
                  <a:gd name="T78" fmla="*/ 1125 w 2531"/>
                  <a:gd name="T79" fmla="*/ 2116 h 2738"/>
                  <a:gd name="T80" fmla="*/ 1248 w 2531"/>
                  <a:gd name="T81" fmla="*/ 2097 h 2738"/>
                  <a:gd name="T82" fmla="*/ 1327 w 2531"/>
                  <a:gd name="T83" fmla="*/ 2035 h 2738"/>
                  <a:gd name="T84" fmla="*/ 1413 w 2531"/>
                  <a:gd name="T85" fmla="*/ 1982 h 2738"/>
                  <a:gd name="T86" fmla="*/ 1480 w 2531"/>
                  <a:gd name="T87" fmla="*/ 1856 h 2738"/>
                  <a:gd name="T88" fmla="*/ 1468 w 2531"/>
                  <a:gd name="T89" fmla="*/ 1759 h 2738"/>
                  <a:gd name="T90" fmla="*/ 1348 w 2531"/>
                  <a:gd name="T91" fmla="*/ 1656 h 2738"/>
                  <a:gd name="T92" fmla="*/ 1277 w 2531"/>
                  <a:gd name="T93" fmla="*/ 1708 h 2738"/>
                  <a:gd name="T94" fmla="*/ 1161 w 2531"/>
                  <a:gd name="T95" fmla="*/ 1815 h 2738"/>
                  <a:gd name="T96" fmla="*/ 1044 w 2531"/>
                  <a:gd name="T97" fmla="*/ 1830 h 2738"/>
                  <a:gd name="T98" fmla="*/ 943 w 2531"/>
                  <a:gd name="T99" fmla="*/ 1825 h 2738"/>
                  <a:gd name="T100" fmla="*/ 848 w 2531"/>
                  <a:gd name="T101" fmla="*/ 1782 h 2738"/>
                  <a:gd name="T102" fmla="*/ 805 w 2531"/>
                  <a:gd name="T103" fmla="*/ 1699 h 2738"/>
                  <a:gd name="T104" fmla="*/ 633 w 2531"/>
                  <a:gd name="T105" fmla="*/ 1632 h 2738"/>
                  <a:gd name="T106" fmla="*/ 561 w 2531"/>
                  <a:gd name="T107" fmla="*/ 1531 h 2738"/>
                  <a:gd name="T108" fmla="*/ 492 w 2531"/>
                  <a:gd name="T109" fmla="*/ 1432 h 2738"/>
                  <a:gd name="T110" fmla="*/ 455 w 2531"/>
                  <a:gd name="T111" fmla="*/ 1098 h 2738"/>
                  <a:gd name="T112" fmla="*/ 9 w 2531"/>
                  <a:gd name="T113" fmla="*/ 1027 h 2738"/>
                  <a:gd name="T114" fmla="*/ 30 w 2531"/>
                  <a:gd name="T115" fmla="*/ 947 h 2738"/>
                  <a:gd name="T116" fmla="*/ 27 w 2531"/>
                  <a:gd name="T117" fmla="*/ 817 h 2738"/>
                  <a:gd name="T118" fmla="*/ 64 w 2531"/>
                  <a:gd name="T119" fmla="*/ 681 h 2738"/>
                  <a:gd name="T120" fmla="*/ 53 w 2531"/>
                  <a:gd name="T121" fmla="*/ 536 h 27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31" h="2738">
                    <a:moveTo>
                      <a:pt x="72" y="501"/>
                    </a:moveTo>
                    <a:lnTo>
                      <a:pt x="86" y="504"/>
                    </a:lnTo>
                    <a:lnTo>
                      <a:pt x="251" y="494"/>
                    </a:lnTo>
                    <a:lnTo>
                      <a:pt x="306" y="295"/>
                    </a:lnTo>
                    <a:lnTo>
                      <a:pt x="312" y="303"/>
                    </a:lnTo>
                    <a:lnTo>
                      <a:pt x="386" y="87"/>
                    </a:lnTo>
                    <a:lnTo>
                      <a:pt x="478" y="0"/>
                    </a:lnTo>
                    <a:lnTo>
                      <a:pt x="854" y="62"/>
                    </a:lnTo>
                    <a:lnTo>
                      <a:pt x="1022" y="273"/>
                    </a:lnTo>
                    <a:lnTo>
                      <a:pt x="1100" y="339"/>
                    </a:lnTo>
                    <a:lnTo>
                      <a:pt x="1229" y="390"/>
                    </a:lnTo>
                    <a:lnTo>
                      <a:pt x="1298" y="400"/>
                    </a:lnTo>
                    <a:lnTo>
                      <a:pt x="1351" y="439"/>
                    </a:lnTo>
                    <a:lnTo>
                      <a:pt x="1439" y="477"/>
                    </a:lnTo>
                    <a:lnTo>
                      <a:pt x="1504" y="471"/>
                    </a:lnTo>
                    <a:lnTo>
                      <a:pt x="1524" y="486"/>
                    </a:lnTo>
                    <a:lnTo>
                      <a:pt x="1519" y="541"/>
                    </a:lnTo>
                    <a:lnTo>
                      <a:pt x="1591" y="550"/>
                    </a:lnTo>
                    <a:lnTo>
                      <a:pt x="1624" y="606"/>
                    </a:lnTo>
                    <a:lnTo>
                      <a:pt x="1838" y="651"/>
                    </a:lnTo>
                    <a:lnTo>
                      <a:pt x="1906" y="633"/>
                    </a:lnTo>
                    <a:lnTo>
                      <a:pt x="1953" y="642"/>
                    </a:lnTo>
                    <a:lnTo>
                      <a:pt x="2008" y="579"/>
                    </a:lnTo>
                    <a:lnTo>
                      <a:pt x="2117" y="582"/>
                    </a:lnTo>
                    <a:lnTo>
                      <a:pt x="2126" y="627"/>
                    </a:lnTo>
                    <a:lnTo>
                      <a:pt x="2176" y="721"/>
                    </a:lnTo>
                    <a:lnTo>
                      <a:pt x="2228" y="756"/>
                    </a:lnTo>
                    <a:lnTo>
                      <a:pt x="2187" y="804"/>
                    </a:lnTo>
                    <a:lnTo>
                      <a:pt x="2234" y="905"/>
                    </a:lnTo>
                    <a:lnTo>
                      <a:pt x="2226" y="946"/>
                    </a:lnTo>
                    <a:lnTo>
                      <a:pt x="2253" y="982"/>
                    </a:lnTo>
                    <a:lnTo>
                      <a:pt x="2373" y="1064"/>
                    </a:lnTo>
                    <a:lnTo>
                      <a:pt x="2379" y="1282"/>
                    </a:lnTo>
                    <a:lnTo>
                      <a:pt x="2454" y="1312"/>
                    </a:lnTo>
                    <a:lnTo>
                      <a:pt x="2449" y="1426"/>
                    </a:lnTo>
                    <a:lnTo>
                      <a:pt x="2363" y="1478"/>
                    </a:lnTo>
                    <a:lnTo>
                      <a:pt x="2316" y="1479"/>
                    </a:lnTo>
                    <a:lnTo>
                      <a:pt x="2322" y="1521"/>
                    </a:lnTo>
                    <a:lnTo>
                      <a:pt x="2373" y="1683"/>
                    </a:lnTo>
                    <a:lnTo>
                      <a:pt x="2408" y="1733"/>
                    </a:lnTo>
                    <a:lnTo>
                      <a:pt x="2363" y="1788"/>
                    </a:lnTo>
                    <a:lnTo>
                      <a:pt x="2316" y="1792"/>
                    </a:lnTo>
                    <a:lnTo>
                      <a:pt x="2267" y="1876"/>
                    </a:lnTo>
                    <a:lnTo>
                      <a:pt x="2280" y="1904"/>
                    </a:lnTo>
                    <a:lnTo>
                      <a:pt x="2331" y="1927"/>
                    </a:lnTo>
                    <a:lnTo>
                      <a:pt x="2440" y="1930"/>
                    </a:lnTo>
                    <a:lnTo>
                      <a:pt x="2510" y="1978"/>
                    </a:lnTo>
                    <a:lnTo>
                      <a:pt x="2531" y="2035"/>
                    </a:lnTo>
                    <a:lnTo>
                      <a:pt x="2422" y="2122"/>
                    </a:lnTo>
                    <a:lnTo>
                      <a:pt x="2367" y="2119"/>
                    </a:lnTo>
                    <a:lnTo>
                      <a:pt x="2244" y="2211"/>
                    </a:lnTo>
                    <a:lnTo>
                      <a:pt x="2240" y="2236"/>
                    </a:lnTo>
                    <a:lnTo>
                      <a:pt x="2258" y="2267"/>
                    </a:lnTo>
                    <a:lnTo>
                      <a:pt x="2271" y="2275"/>
                    </a:lnTo>
                    <a:lnTo>
                      <a:pt x="2436" y="2305"/>
                    </a:lnTo>
                    <a:lnTo>
                      <a:pt x="2390" y="2336"/>
                    </a:lnTo>
                    <a:lnTo>
                      <a:pt x="2430" y="2370"/>
                    </a:lnTo>
                    <a:lnTo>
                      <a:pt x="2394" y="2413"/>
                    </a:lnTo>
                    <a:lnTo>
                      <a:pt x="2396" y="2437"/>
                    </a:lnTo>
                    <a:lnTo>
                      <a:pt x="2347" y="2506"/>
                    </a:lnTo>
                    <a:lnTo>
                      <a:pt x="2145" y="2483"/>
                    </a:lnTo>
                    <a:lnTo>
                      <a:pt x="2181" y="2618"/>
                    </a:lnTo>
                    <a:lnTo>
                      <a:pt x="2087" y="2551"/>
                    </a:lnTo>
                    <a:lnTo>
                      <a:pt x="2053" y="2558"/>
                    </a:lnTo>
                    <a:lnTo>
                      <a:pt x="2014" y="2569"/>
                    </a:lnTo>
                    <a:lnTo>
                      <a:pt x="1982" y="2572"/>
                    </a:lnTo>
                    <a:lnTo>
                      <a:pt x="1965" y="2557"/>
                    </a:lnTo>
                    <a:lnTo>
                      <a:pt x="1884" y="2738"/>
                    </a:lnTo>
                    <a:lnTo>
                      <a:pt x="1771" y="2728"/>
                    </a:lnTo>
                    <a:lnTo>
                      <a:pt x="1734" y="2680"/>
                    </a:lnTo>
                    <a:lnTo>
                      <a:pt x="1740" y="2563"/>
                    </a:lnTo>
                    <a:lnTo>
                      <a:pt x="1292" y="2506"/>
                    </a:lnTo>
                    <a:lnTo>
                      <a:pt x="1266" y="2450"/>
                    </a:lnTo>
                    <a:lnTo>
                      <a:pt x="1223" y="2428"/>
                    </a:lnTo>
                    <a:lnTo>
                      <a:pt x="1217" y="2356"/>
                    </a:lnTo>
                    <a:lnTo>
                      <a:pt x="1189" y="2337"/>
                    </a:lnTo>
                    <a:lnTo>
                      <a:pt x="1161" y="2336"/>
                    </a:lnTo>
                    <a:lnTo>
                      <a:pt x="1143" y="2218"/>
                    </a:lnTo>
                    <a:lnTo>
                      <a:pt x="1102" y="2159"/>
                    </a:lnTo>
                    <a:lnTo>
                      <a:pt x="1125" y="2116"/>
                    </a:lnTo>
                    <a:lnTo>
                      <a:pt x="1189" y="2092"/>
                    </a:lnTo>
                    <a:lnTo>
                      <a:pt x="1248" y="2097"/>
                    </a:lnTo>
                    <a:lnTo>
                      <a:pt x="1280" y="2038"/>
                    </a:lnTo>
                    <a:lnTo>
                      <a:pt x="1327" y="2035"/>
                    </a:lnTo>
                    <a:lnTo>
                      <a:pt x="1363" y="2041"/>
                    </a:lnTo>
                    <a:lnTo>
                      <a:pt x="1413" y="1982"/>
                    </a:lnTo>
                    <a:lnTo>
                      <a:pt x="1425" y="1929"/>
                    </a:lnTo>
                    <a:lnTo>
                      <a:pt x="1480" y="1856"/>
                    </a:lnTo>
                    <a:lnTo>
                      <a:pt x="1492" y="1797"/>
                    </a:lnTo>
                    <a:lnTo>
                      <a:pt x="1468" y="1759"/>
                    </a:lnTo>
                    <a:lnTo>
                      <a:pt x="1369" y="1668"/>
                    </a:lnTo>
                    <a:lnTo>
                      <a:pt x="1348" y="1656"/>
                    </a:lnTo>
                    <a:lnTo>
                      <a:pt x="1299" y="1662"/>
                    </a:lnTo>
                    <a:lnTo>
                      <a:pt x="1277" y="1708"/>
                    </a:lnTo>
                    <a:lnTo>
                      <a:pt x="1166" y="1773"/>
                    </a:lnTo>
                    <a:lnTo>
                      <a:pt x="1161" y="1815"/>
                    </a:lnTo>
                    <a:lnTo>
                      <a:pt x="1124" y="1815"/>
                    </a:lnTo>
                    <a:lnTo>
                      <a:pt x="1044" y="1830"/>
                    </a:lnTo>
                    <a:lnTo>
                      <a:pt x="993" y="1804"/>
                    </a:lnTo>
                    <a:lnTo>
                      <a:pt x="943" y="1825"/>
                    </a:lnTo>
                    <a:lnTo>
                      <a:pt x="887" y="1816"/>
                    </a:lnTo>
                    <a:lnTo>
                      <a:pt x="848" y="1782"/>
                    </a:lnTo>
                    <a:lnTo>
                      <a:pt x="833" y="1715"/>
                    </a:lnTo>
                    <a:lnTo>
                      <a:pt x="805" y="1699"/>
                    </a:lnTo>
                    <a:lnTo>
                      <a:pt x="646" y="1714"/>
                    </a:lnTo>
                    <a:lnTo>
                      <a:pt x="633" y="1632"/>
                    </a:lnTo>
                    <a:lnTo>
                      <a:pt x="599" y="1596"/>
                    </a:lnTo>
                    <a:lnTo>
                      <a:pt x="561" y="1531"/>
                    </a:lnTo>
                    <a:lnTo>
                      <a:pt x="501" y="1470"/>
                    </a:lnTo>
                    <a:lnTo>
                      <a:pt x="492" y="1432"/>
                    </a:lnTo>
                    <a:lnTo>
                      <a:pt x="418" y="1298"/>
                    </a:lnTo>
                    <a:lnTo>
                      <a:pt x="455" y="1098"/>
                    </a:lnTo>
                    <a:lnTo>
                      <a:pt x="494" y="1055"/>
                    </a:lnTo>
                    <a:lnTo>
                      <a:pt x="9" y="1027"/>
                    </a:lnTo>
                    <a:lnTo>
                      <a:pt x="39" y="1008"/>
                    </a:lnTo>
                    <a:lnTo>
                      <a:pt x="30" y="947"/>
                    </a:lnTo>
                    <a:lnTo>
                      <a:pt x="0" y="900"/>
                    </a:lnTo>
                    <a:lnTo>
                      <a:pt x="27" y="817"/>
                    </a:lnTo>
                    <a:lnTo>
                      <a:pt x="27" y="742"/>
                    </a:lnTo>
                    <a:lnTo>
                      <a:pt x="64" y="681"/>
                    </a:lnTo>
                    <a:lnTo>
                      <a:pt x="71" y="592"/>
                    </a:lnTo>
                    <a:lnTo>
                      <a:pt x="53" y="536"/>
                    </a:lnTo>
                    <a:lnTo>
                      <a:pt x="72" y="501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280648" name="Freeform 72"/>
          <p:cNvSpPr>
            <a:spLocks noChangeAspect="1"/>
          </p:cNvSpPr>
          <p:nvPr/>
        </p:nvSpPr>
        <p:spPr bwMode="auto">
          <a:xfrm>
            <a:off x="7308850" y="2133600"/>
            <a:ext cx="222250" cy="187325"/>
          </a:xfrm>
          <a:custGeom>
            <a:avLst/>
            <a:gdLst>
              <a:gd name="T0" fmla="*/ 425 w 775"/>
              <a:gd name="T1" fmla="*/ 655 h 655"/>
              <a:gd name="T2" fmla="*/ 370 w 775"/>
              <a:gd name="T3" fmla="*/ 567 h 655"/>
              <a:gd name="T4" fmla="*/ 263 w 775"/>
              <a:gd name="T5" fmla="*/ 498 h 655"/>
              <a:gd name="T6" fmla="*/ 242 w 775"/>
              <a:gd name="T7" fmla="*/ 474 h 655"/>
              <a:gd name="T8" fmla="*/ 212 w 775"/>
              <a:gd name="T9" fmla="*/ 475 h 655"/>
              <a:gd name="T10" fmla="*/ 203 w 775"/>
              <a:gd name="T11" fmla="*/ 498 h 655"/>
              <a:gd name="T12" fmla="*/ 188 w 775"/>
              <a:gd name="T13" fmla="*/ 494 h 655"/>
              <a:gd name="T14" fmla="*/ 0 w 775"/>
              <a:gd name="T15" fmla="*/ 350 h 655"/>
              <a:gd name="T16" fmla="*/ 108 w 775"/>
              <a:gd name="T17" fmla="*/ 175 h 655"/>
              <a:gd name="T18" fmla="*/ 111 w 775"/>
              <a:gd name="T19" fmla="*/ 133 h 655"/>
              <a:gd name="T20" fmla="*/ 60 w 775"/>
              <a:gd name="T21" fmla="*/ 88 h 655"/>
              <a:gd name="T22" fmla="*/ 55 w 775"/>
              <a:gd name="T23" fmla="*/ 36 h 655"/>
              <a:gd name="T24" fmla="*/ 130 w 775"/>
              <a:gd name="T25" fmla="*/ 35 h 655"/>
              <a:gd name="T26" fmla="*/ 161 w 775"/>
              <a:gd name="T27" fmla="*/ 0 h 655"/>
              <a:gd name="T28" fmla="*/ 332 w 775"/>
              <a:gd name="T29" fmla="*/ 78 h 655"/>
              <a:gd name="T30" fmla="*/ 397 w 775"/>
              <a:gd name="T31" fmla="*/ 72 h 655"/>
              <a:gd name="T32" fmla="*/ 502 w 775"/>
              <a:gd name="T33" fmla="*/ 108 h 655"/>
              <a:gd name="T34" fmla="*/ 528 w 775"/>
              <a:gd name="T35" fmla="*/ 33 h 655"/>
              <a:gd name="T36" fmla="*/ 615 w 775"/>
              <a:gd name="T37" fmla="*/ 156 h 655"/>
              <a:gd name="T38" fmla="*/ 775 w 775"/>
              <a:gd name="T39" fmla="*/ 416 h 655"/>
              <a:gd name="T40" fmla="*/ 717 w 775"/>
              <a:gd name="T41" fmla="*/ 420 h 655"/>
              <a:gd name="T42" fmla="*/ 714 w 775"/>
              <a:gd name="T43" fmla="*/ 408 h 655"/>
              <a:gd name="T44" fmla="*/ 690 w 775"/>
              <a:gd name="T45" fmla="*/ 385 h 655"/>
              <a:gd name="T46" fmla="*/ 641 w 775"/>
              <a:gd name="T47" fmla="*/ 377 h 655"/>
              <a:gd name="T48" fmla="*/ 631 w 775"/>
              <a:gd name="T49" fmla="*/ 400 h 655"/>
              <a:gd name="T50" fmla="*/ 634 w 775"/>
              <a:gd name="T51" fmla="*/ 475 h 655"/>
              <a:gd name="T52" fmla="*/ 610 w 775"/>
              <a:gd name="T53" fmla="*/ 502 h 655"/>
              <a:gd name="T54" fmla="*/ 591 w 775"/>
              <a:gd name="T55" fmla="*/ 511 h 655"/>
              <a:gd name="T56" fmla="*/ 559 w 775"/>
              <a:gd name="T57" fmla="*/ 491 h 655"/>
              <a:gd name="T58" fmla="*/ 520 w 775"/>
              <a:gd name="T59" fmla="*/ 519 h 655"/>
              <a:gd name="T60" fmla="*/ 425 w 775"/>
              <a:gd name="T61" fmla="*/ 655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775" h="655">
                <a:moveTo>
                  <a:pt x="425" y="655"/>
                </a:moveTo>
                <a:lnTo>
                  <a:pt x="370" y="567"/>
                </a:lnTo>
                <a:lnTo>
                  <a:pt x="263" y="498"/>
                </a:lnTo>
                <a:lnTo>
                  <a:pt x="242" y="474"/>
                </a:lnTo>
                <a:lnTo>
                  <a:pt x="212" y="475"/>
                </a:lnTo>
                <a:lnTo>
                  <a:pt x="203" y="498"/>
                </a:lnTo>
                <a:lnTo>
                  <a:pt x="188" y="494"/>
                </a:lnTo>
                <a:lnTo>
                  <a:pt x="0" y="350"/>
                </a:lnTo>
                <a:lnTo>
                  <a:pt x="108" y="175"/>
                </a:lnTo>
                <a:lnTo>
                  <a:pt x="111" y="133"/>
                </a:lnTo>
                <a:lnTo>
                  <a:pt x="60" y="88"/>
                </a:lnTo>
                <a:lnTo>
                  <a:pt x="55" y="36"/>
                </a:lnTo>
                <a:lnTo>
                  <a:pt x="130" y="35"/>
                </a:lnTo>
                <a:lnTo>
                  <a:pt x="161" y="0"/>
                </a:lnTo>
                <a:lnTo>
                  <a:pt x="332" y="78"/>
                </a:lnTo>
                <a:lnTo>
                  <a:pt x="397" y="72"/>
                </a:lnTo>
                <a:lnTo>
                  <a:pt x="502" y="108"/>
                </a:lnTo>
                <a:lnTo>
                  <a:pt x="528" y="33"/>
                </a:lnTo>
                <a:lnTo>
                  <a:pt x="615" y="156"/>
                </a:lnTo>
                <a:lnTo>
                  <a:pt x="775" y="416"/>
                </a:lnTo>
                <a:lnTo>
                  <a:pt x="717" y="420"/>
                </a:lnTo>
                <a:lnTo>
                  <a:pt x="714" y="408"/>
                </a:lnTo>
                <a:lnTo>
                  <a:pt x="690" y="385"/>
                </a:lnTo>
                <a:lnTo>
                  <a:pt x="641" y="377"/>
                </a:lnTo>
                <a:lnTo>
                  <a:pt x="631" y="400"/>
                </a:lnTo>
                <a:lnTo>
                  <a:pt x="634" y="475"/>
                </a:lnTo>
                <a:lnTo>
                  <a:pt x="610" y="502"/>
                </a:lnTo>
                <a:lnTo>
                  <a:pt x="591" y="511"/>
                </a:lnTo>
                <a:lnTo>
                  <a:pt x="559" y="491"/>
                </a:lnTo>
                <a:lnTo>
                  <a:pt x="520" y="519"/>
                </a:lnTo>
                <a:lnTo>
                  <a:pt x="425" y="655"/>
                </a:lnTo>
                <a:close/>
              </a:path>
            </a:pathLst>
          </a:custGeom>
          <a:noFill/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336600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280649" name="Group 73"/>
          <p:cNvGrpSpPr>
            <a:grpSpLocks/>
          </p:cNvGrpSpPr>
          <p:nvPr/>
        </p:nvGrpSpPr>
        <p:grpSpPr bwMode="auto">
          <a:xfrm>
            <a:off x="4430713" y="2967038"/>
            <a:ext cx="2900362" cy="1446212"/>
            <a:chOff x="2791" y="1869"/>
            <a:chExt cx="1827" cy="911"/>
          </a:xfrm>
        </p:grpSpPr>
        <p:sp>
          <p:nvSpPr>
            <p:cNvPr id="280650" name="Text Box 74"/>
            <p:cNvSpPr txBox="1">
              <a:spLocks noChangeArrowheads="1"/>
            </p:cNvSpPr>
            <p:nvPr/>
          </p:nvSpPr>
          <p:spPr bwMode="auto">
            <a:xfrm>
              <a:off x="2791" y="2530"/>
              <a:ext cx="53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  <a:p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Banabuiú</a:t>
              </a:r>
            </a:p>
          </p:txBody>
        </p:sp>
        <p:sp>
          <p:nvSpPr>
            <p:cNvPr id="280651" name="Freeform 75"/>
            <p:cNvSpPr>
              <a:spLocks/>
            </p:cNvSpPr>
            <p:nvPr/>
          </p:nvSpPr>
          <p:spPr bwMode="auto">
            <a:xfrm>
              <a:off x="2832" y="2548"/>
              <a:ext cx="1048" cy="215"/>
            </a:xfrm>
            <a:custGeom>
              <a:avLst/>
              <a:gdLst>
                <a:gd name="T0" fmla="*/ 1048 w 1048"/>
                <a:gd name="T1" fmla="*/ 0 h 215"/>
                <a:gd name="T2" fmla="*/ 402 w 1048"/>
                <a:gd name="T3" fmla="*/ 215 h 215"/>
                <a:gd name="T4" fmla="*/ 0 w 1048"/>
                <a:gd name="T5" fmla="*/ 215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48" h="215">
                  <a:moveTo>
                    <a:pt x="1048" y="0"/>
                  </a:moveTo>
                  <a:lnTo>
                    <a:pt x="402" y="215"/>
                  </a:lnTo>
                  <a:lnTo>
                    <a:pt x="0" y="215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80652" name="Group 76"/>
            <p:cNvGrpSpPr>
              <a:grpSpLocks/>
            </p:cNvGrpSpPr>
            <p:nvPr/>
          </p:nvGrpSpPr>
          <p:grpSpPr bwMode="auto">
            <a:xfrm>
              <a:off x="3710" y="1869"/>
              <a:ext cx="908" cy="856"/>
              <a:chOff x="3626" y="1869"/>
              <a:chExt cx="908" cy="856"/>
            </a:xfrm>
          </p:grpSpPr>
          <p:sp>
            <p:nvSpPr>
              <p:cNvPr id="280653" name="Freeform 77"/>
              <p:cNvSpPr>
                <a:spLocks noChangeAspect="1"/>
              </p:cNvSpPr>
              <p:nvPr/>
            </p:nvSpPr>
            <p:spPr bwMode="auto">
              <a:xfrm>
                <a:off x="3662" y="2279"/>
                <a:ext cx="310" cy="219"/>
              </a:xfrm>
              <a:custGeom>
                <a:avLst/>
                <a:gdLst>
                  <a:gd name="T0" fmla="*/ 1532 w 1717"/>
                  <a:gd name="T1" fmla="*/ 832 h 1213"/>
                  <a:gd name="T2" fmla="*/ 1622 w 1717"/>
                  <a:gd name="T3" fmla="*/ 705 h 1213"/>
                  <a:gd name="T4" fmla="*/ 1646 w 1717"/>
                  <a:gd name="T5" fmla="*/ 618 h 1213"/>
                  <a:gd name="T6" fmla="*/ 1674 w 1717"/>
                  <a:gd name="T7" fmla="*/ 589 h 1213"/>
                  <a:gd name="T8" fmla="*/ 1578 w 1717"/>
                  <a:gd name="T9" fmla="*/ 541 h 1213"/>
                  <a:gd name="T10" fmla="*/ 1491 w 1717"/>
                  <a:gd name="T11" fmla="*/ 470 h 1213"/>
                  <a:gd name="T12" fmla="*/ 1438 w 1717"/>
                  <a:gd name="T13" fmla="*/ 408 h 1213"/>
                  <a:gd name="T14" fmla="*/ 1415 w 1717"/>
                  <a:gd name="T15" fmla="*/ 351 h 1213"/>
                  <a:gd name="T16" fmla="*/ 1350 w 1717"/>
                  <a:gd name="T17" fmla="*/ 258 h 1213"/>
                  <a:gd name="T18" fmla="*/ 1329 w 1717"/>
                  <a:gd name="T19" fmla="*/ 162 h 1213"/>
                  <a:gd name="T20" fmla="*/ 1381 w 1717"/>
                  <a:gd name="T21" fmla="*/ 119 h 1213"/>
                  <a:gd name="T22" fmla="*/ 1245 w 1717"/>
                  <a:gd name="T23" fmla="*/ 80 h 1213"/>
                  <a:gd name="T24" fmla="*/ 1175 w 1717"/>
                  <a:gd name="T25" fmla="*/ 144 h 1213"/>
                  <a:gd name="T26" fmla="*/ 1065 w 1717"/>
                  <a:gd name="T27" fmla="*/ 99 h 1213"/>
                  <a:gd name="T28" fmla="*/ 920 w 1717"/>
                  <a:gd name="T29" fmla="*/ 202 h 1213"/>
                  <a:gd name="T30" fmla="*/ 894 w 1717"/>
                  <a:gd name="T31" fmla="*/ 167 h 1213"/>
                  <a:gd name="T32" fmla="*/ 802 w 1717"/>
                  <a:gd name="T33" fmla="*/ 120 h 1213"/>
                  <a:gd name="T34" fmla="*/ 595 w 1717"/>
                  <a:gd name="T35" fmla="*/ 194 h 1213"/>
                  <a:gd name="T36" fmla="*/ 432 w 1717"/>
                  <a:gd name="T37" fmla="*/ 41 h 1213"/>
                  <a:gd name="T38" fmla="*/ 266 w 1717"/>
                  <a:gd name="T39" fmla="*/ 36 h 1213"/>
                  <a:gd name="T40" fmla="*/ 116 w 1717"/>
                  <a:gd name="T41" fmla="*/ 64 h 1213"/>
                  <a:gd name="T42" fmla="*/ 55 w 1717"/>
                  <a:gd name="T43" fmla="*/ 190 h 1213"/>
                  <a:gd name="T44" fmla="*/ 64 w 1717"/>
                  <a:gd name="T45" fmla="*/ 345 h 1213"/>
                  <a:gd name="T46" fmla="*/ 71 w 1717"/>
                  <a:gd name="T47" fmla="*/ 494 h 1213"/>
                  <a:gd name="T48" fmla="*/ 141 w 1717"/>
                  <a:gd name="T49" fmla="*/ 500 h 1213"/>
                  <a:gd name="T50" fmla="*/ 151 w 1717"/>
                  <a:gd name="T51" fmla="*/ 526 h 1213"/>
                  <a:gd name="T52" fmla="*/ 190 w 1717"/>
                  <a:gd name="T53" fmla="*/ 572 h 1213"/>
                  <a:gd name="T54" fmla="*/ 196 w 1717"/>
                  <a:gd name="T55" fmla="*/ 634 h 1213"/>
                  <a:gd name="T56" fmla="*/ 0 w 1717"/>
                  <a:gd name="T57" fmla="*/ 795 h 1213"/>
                  <a:gd name="T58" fmla="*/ 53 w 1717"/>
                  <a:gd name="T59" fmla="*/ 821 h 1213"/>
                  <a:gd name="T60" fmla="*/ 64 w 1717"/>
                  <a:gd name="T61" fmla="*/ 969 h 1213"/>
                  <a:gd name="T62" fmla="*/ 21 w 1717"/>
                  <a:gd name="T63" fmla="*/ 1088 h 1213"/>
                  <a:gd name="T64" fmla="*/ 149 w 1717"/>
                  <a:gd name="T65" fmla="*/ 1211 h 1213"/>
                  <a:gd name="T66" fmla="*/ 139 w 1717"/>
                  <a:gd name="T67" fmla="*/ 994 h 1213"/>
                  <a:gd name="T68" fmla="*/ 205 w 1717"/>
                  <a:gd name="T69" fmla="*/ 938 h 1213"/>
                  <a:gd name="T70" fmla="*/ 275 w 1717"/>
                  <a:gd name="T71" fmla="*/ 957 h 1213"/>
                  <a:gd name="T72" fmla="*/ 374 w 1717"/>
                  <a:gd name="T73" fmla="*/ 918 h 1213"/>
                  <a:gd name="T74" fmla="*/ 457 w 1717"/>
                  <a:gd name="T75" fmla="*/ 974 h 1213"/>
                  <a:gd name="T76" fmla="*/ 492 w 1717"/>
                  <a:gd name="T77" fmla="*/ 976 h 1213"/>
                  <a:gd name="T78" fmla="*/ 591 w 1717"/>
                  <a:gd name="T79" fmla="*/ 936 h 1213"/>
                  <a:gd name="T80" fmla="*/ 651 w 1717"/>
                  <a:gd name="T81" fmla="*/ 969 h 1213"/>
                  <a:gd name="T82" fmla="*/ 746 w 1717"/>
                  <a:gd name="T83" fmla="*/ 870 h 1213"/>
                  <a:gd name="T84" fmla="*/ 856 w 1717"/>
                  <a:gd name="T85" fmla="*/ 746 h 1213"/>
                  <a:gd name="T86" fmla="*/ 1049 w 1717"/>
                  <a:gd name="T87" fmla="*/ 781 h 1213"/>
                  <a:gd name="T88" fmla="*/ 1081 w 1717"/>
                  <a:gd name="T89" fmla="*/ 789 h 1213"/>
                  <a:gd name="T90" fmla="*/ 1247 w 1717"/>
                  <a:gd name="T91" fmla="*/ 851 h 1213"/>
                  <a:gd name="T92" fmla="*/ 1292 w 1717"/>
                  <a:gd name="T93" fmla="*/ 897 h 1213"/>
                  <a:gd name="T94" fmla="*/ 1382 w 1717"/>
                  <a:gd name="T95" fmla="*/ 881 h 1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717" h="1213">
                    <a:moveTo>
                      <a:pt x="1464" y="876"/>
                    </a:moveTo>
                    <a:lnTo>
                      <a:pt x="1532" y="832"/>
                    </a:lnTo>
                    <a:lnTo>
                      <a:pt x="1579" y="788"/>
                    </a:lnTo>
                    <a:lnTo>
                      <a:pt x="1622" y="705"/>
                    </a:lnTo>
                    <a:lnTo>
                      <a:pt x="1619" y="658"/>
                    </a:lnTo>
                    <a:lnTo>
                      <a:pt x="1646" y="618"/>
                    </a:lnTo>
                    <a:lnTo>
                      <a:pt x="1717" y="604"/>
                    </a:lnTo>
                    <a:lnTo>
                      <a:pt x="1674" y="589"/>
                    </a:lnTo>
                    <a:lnTo>
                      <a:pt x="1629" y="535"/>
                    </a:lnTo>
                    <a:lnTo>
                      <a:pt x="1578" y="541"/>
                    </a:lnTo>
                    <a:lnTo>
                      <a:pt x="1539" y="489"/>
                    </a:lnTo>
                    <a:lnTo>
                      <a:pt x="1491" y="470"/>
                    </a:lnTo>
                    <a:lnTo>
                      <a:pt x="1438" y="443"/>
                    </a:lnTo>
                    <a:lnTo>
                      <a:pt x="1438" y="408"/>
                    </a:lnTo>
                    <a:lnTo>
                      <a:pt x="1420" y="381"/>
                    </a:lnTo>
                    <a:lnTo>
                      <a:pt x="1415" y="351"/>
                    </a:lnTo>
                    <a:lnTo>
                      <a:pt x="1384" y="328"/>
                    </a:lnTo>
                    <a:lnTo>
                      <a:pt x="1350" y="258"/>
                    </a:lnTo>
                    <a:lnTo>
                      <a:pt x="1348" y="215"/>
                    </a:lnTo>
                    <a:lnTo>
                      <a:pt x="1329" y="162"/>
                    </a:lnTo>
                    <a:lnTo>
                      <a:pt x="1358" y="155"/>
                    </a:lnTo>
                    <a:lnTo>
                      <a:pt x="1381" y="119"/>
                    </a:lnTo>
                    <a:lnTo>
                      <a:pt x="1346" y="80"/>
                    </a:lnTo>
                    <a:lnTo>
                      <a:pt x="1245" y="80"/>
                    </a:lnTo>
                    <a:lnTo>
                      <a:pt x="1208" y="111"/>
                    </a:lnTo>
                    <a:lnTo>
                      <a:pt x="1175" y="144"/>
                    </a:lnTo>
                    <a:lnTo>
                      <a:pt x="1113" y="122"/>
                    </a:lnTo>
                    <a:lnTo>
                      <a:pt x="1065" y="99"/>
                    </a:lnTo>
                    <a:lnTo>
                      <a:pt x="999" y="132"/>
                    </a:lnTo>
                    <a:lnTo>
                      <a:pt x="920" y="202"/>
                    </a:lnTo>
                    <a:lnTo>
                      <a:pt x="898" y="181"/>
                    </a:lnTo>
                    <a:lnTo>
                      <a:pt x="894" y="167"/>
                    </a:lnTo>
                    <a:lnTo>
                      <a:pt x="864" y="175"/>
                    </a:lnTo>
                    <a:lnTo>
                      <a:pt x="802" y="120"/>
                    </a:lnTo>
                    <a:lnTo>
                      <a:pt x="676" y="120"/>
                    </a:lnTo>
                    <a:lnTo>
                      <a:pt x="595" y="194"/>
                    </a:lnTo>
                    <a:lnTo>
                      <a:pt x="499" y="161"/>
                    </a:lnTo>
                    <a:lnTo>
                      <a:pt x="432" y="41"/>
                    </a:lnTo>
                    <a:lnTo>
                      <a:pt x="384" y="16"/>
                    </a:lnTo>
                    <a:lnTo>
                      <a:pt x="266" y="36"/>
                    </a:lnTo>
                    <a:lnTo>
                      <a:pt x="188" y="0"/>
                    </a:lnTo>
                    <a:lnTo>
                      <a:pt x="116" y="64"/>
                    </a:lnTo>
                    <a:lnTo>
                      <a:pt x="71" y="68"/>
                    </a:lnTo>
                    <a:lnTo>
                      <a:pt x="55" y="190"/>
                    </a:lnTo>
                    <a:lnTo>
                      <a:pt x="23" y="275"/>
                    </a:lnTo>
                    <a:lnTo>
                      <a:pt x="64" y="345"/>
                    </a:lnTo>
                    <a:lnTo>
                      <a:pt x="85" y="440"/>
                    </a:lnTo>
                    <a:lnTo>
                      <a:pt x="71" y="494"/>
                    </a:lnTo>
                    <a:lnTo>
                      <a:pt x="93" y="510"/>
                    </a:lnTo>
                    <a:lnTo>
                      <a:pt x="141" y="500"/>
                    </a:lnTo>
                    <a:lnTo>
                      <a:pt x="161" y="504"/>
                    </a:lnTo>
                    <a:lnTo>
                      <a:pt x="151" y="526"/>
                    </a:lnTo>
                    <a:lnTo>
                      <a:pt x="165" y="558"/>
                    </a:lnTo>
                    <a:lnTo>
                      <a:pt x="190" y="572"/>
                    </a:lnTo>
                    <a:lnTo>
                      <a:pt x="209" y="576"/>
                    </a:lnTo>
                    <a:lnTo>
                      <a:pt x="196" y="634"/>
                    </a:lnTo>
                    <a:lnTo>
                      <a:pt x="151" y="715"/>
                    </a:lnTo>
                    <a:lnTo>
                      <a:pt x="0" y="795"/>
                    </a:lnTo>
                    <a:lnTo>
                      <a:pt x="9" y="819"/>
                    </a:lnTo>
                    <a:lnTo>
                      <a:pt x="53" y="821"/>
                    </a:lnTo>
                    <a:lnTo>
                      <a:pt x="73" y="881"/>
                    </a:lnTo>
                    <a:lnTo>
                      <a:pt x="64" y="969"/>
                    </a:lnTo>
                    <a:lnTo>
                      <a:pt x="23" y="1040"/>
                    </a:lnTo>
                    <a:lnTo>
                      <a:pt x="21" y="1088"/>
                    </a:lnTo>
                    <a:lnTo>
                      <a:pt x="109" y="1213"/>
                    </a:lnTo>
                    <a:lnTo>
                      <a:pt x="149" y="1211"/>
                    </a:lnTo>
                    <a:lnTo>
                      <a:pt x="93" y="1068"/>
                    </a:lnTo>
                    <a:lnTo>
                      <a:pt x="139" y="994"/>
                    </a:lnTo>
                    <a:lnTo>
                      <a:pt x="188" y="978"/>
                    </a:lnTo>
                    <a:lnTo>
                      <a:pt x="205" y="938"/>
                    </a:lnTo>
                    <a:lnTo>
                      <a:pt x="256" y="936"/>
                    </a:lnTo>
                    <a:lnTo>
                      <a:pt x="275" y="957"/>
                    </a:lnTo>
                    <a:lnTo>
                      <a:pt x="360" y="955"/>
                    </a:lnTo>
                    <a:lnTo>
                      <a:pt x="374" y="918"/>
                    </a:lnTo>
                    <a:lnTo>
                      <a:pt x="391" y="965"/>
                    </a:lnTo>
                    <a:lnTo>
                      <a:pt x="457" y="974"/>
                    </a:lnTo>
                    <a:lnTo>
                      <a:pt x="480" y="920"/>
                    </a:lnTo>
                    <a:lnTo>
                      <a:pt x="492" y="976"/>
                    </a:lnTo>
                    <a:lnTo>
                      <a:pt x="567" y="988"/>
                    </a:lnTo>
                    <a:lnTo>
                      <a:pt x="591" y="936"/>
                    </a:lnTo>
                    <a:lnTo>
                      <a:pt x="641" y="938"/>
                    </a:lnTo>
                    <a:lnTo>
                      <a:pt x="651" y="969"/>
                    </a:lnTo>
                    <a:lnTo>
                      <a:pt x="744" y="928"/>
                    </a:lnTo>
                    <a:lnTo>
                      <a:pt x="746" y="870"/>
                    </a:lnTo>
                    <a:lnTo>
                      <a:pt x="820" y="761"/>
                    </a:lnTo>
                    <a:lnTo>
                      <a:pt x="856" y="746"/>
                    </a:lnTo>
                    <a:lnTo>
                      <a:pt x="1003" y="817"/>
                    </a:lnTo>
                    <a:lnTo>
                      <a:pt x="1049" y="781"/>
                    </a:lnTo>
                    <a:lnTo>
                      <a:pt x="1069" y="783"/>
                    </a:lnTo>
                    <a:lnTo>
                      <a:pt x="1081" y="789"/>
                    </a:lnTo>
                    <a:lnTo>
                      <a:pt x="1085" y="839"/>
                    </a:lnTo>
                    <a:lnTo>
                      <a:pt x="1247" y="851"/>
                    </a:lnTo>
                    <a:lnTo>
                      <a:pt x="1259" y="887"/>
                    </a:lnTo>
                    <a:lnTo>
                      <a:pt x="1292" y="897"/>
                    </a:lnTo>
                    <a:lnTo>
                      <a:pt x="1326" y="901"/>
                    </a:lnTo>
                    <a:lnTo>
                      <a:pt x="1382" y="881"/>
                    </a:lnTo>
                    <a:lnTo>
                      <a:pt x="1464" y="876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0654" name="Freeform 78"/>
              <p:cNvSpPr>
                <a:spLocks noChangeAspect="1"/>
              </p:cNvSpPr>
              <p:nvPr/>
            </p:nvSpPr>
            <p:spPr bwMode="auto">
              <a:xfrm>
                <a:off x="3902" y="2301"/>
                <a:ext cx="252" cy="239"/>
              </a:xfrm>
              <a:custGeom>
                <a:avLst/>
                <a:gdLst>
                  <a:gd name="T0" fmla="*/ 1326 w 1396"/>
                  <a:gd name="T1" fmla="*/ 847 h 1327"/>
                  <a:gd name="T2" fmla="*/ 1302 w 1396"/>
                  <a:gd name="T3" fmla="*/ 936 h 1327"/>
                  <a:gd name="T4" fmla="*/ 1368 w 1396"/>
                  <a:gd name="T5" fmla="*/ 960 h 1327"/>
                  <a:gd name="T6" fmla="*/ 1328 w 1396"/>
                  <a:gd name="T7" fmla="*/ 1013 h 1327"/>
                  <a:gd name="T8" fmla="*/ 1349 w 1396"/>
                  <a:gd name="T9" fmla="*/ 1106 h 1327"/>
                  <a:gd name="T10" fmla="*/ 1284 w 1396"/>
                  <a:gd name="T11" fmla="*/ 1235 h 1327"/>
                  <a:gd name="T12" fmla="*/ 798 w 1396"/>
                  <a:gd name="T13" fmla="*/ 1140 h 1327"/>
                  <a:gd name="T14" fmla="*/ 723 w 1396"/>
                  <a:gd name="T15" fmla="*/ 1154 h 1327"/>
                  <a:gd name="T16" fmla="*/ 664 w 1396"/>
                  <a:gd name="T17" fmla="*/ 1002 h 1327"/>
                  <a:gd name="T18" fmla="*/ 767 w 1396"/>
                  <a:gd name="T19" fmla="*/ 905 h 1327"/>
                  <a:gd name="T20" fmla="*/ 613 w 1396"/>
                  <a:gd name="T21" fmla="*/ 835 h 1327"/>
                  <a:gd name="T22" fmla="*/ 625 w 1396"/>
                  <a:gd name="T23" fmla="*/ 777 h 1327"/>
                  <a:gd name="T24" fmla="*/ 545 w 1396"/>
                  <a:gd name="T25" fmla="*/ 815 h 1327"/>
                  <a:gd name="T26" fmla="*/ 447 w 1396"/>
                  <a:gd name="T27" fmla="*/ 770 h 1327"/>
                  <a:gd name="T28" fmla="*/ 395 w 1396"/>
                  <a:gd name="T29" fmla="*/ 784 h 1327"/>
                  <a:gd name="T30" fmla="*/ 339 w 1396"/>
                  <a:gd name="T31" fmla="*/ 751 h 1327"/>
                  <a:gd name="T32" fmla="*/ 232 w 1396"/>
                  <a:gd name="T33" fmla="*/ 801 h 1327"/>
                  <a:gd name="T34" fmla="*/ 124 w 1396"/>
                  <a:gd name="T35" fmla="*/ 842 h 1327"/>
                  <a:gd name="T36" fmla="*/ 213 w 1396"/>
                  <a:gd name="T37" fmla="*/ 702 h 1327"/>
                  <a:gd name="T38" fmla="*/ 293 w 1396"/>
                  <a:gd name="T39" fmla="*/ 583 h 1327"/>
                  <a:gd name="T40" fmla="*/ 312 w 1396"/>
                  <a:gd name="T41" fmla="*/ 498 h 1327"/>
                  <a:gd name="T42" fmla="*/ 344 w 1396"/>
                  <a:gd name="T43" fmla="*/ 471 h 1327"/>
                  <a:gd name="T44" fmla="*/ 249 w 1396"/>
                  <a:gd name="T45" fmla="*/ 419 h 1327"/>
                  <a:gd name="T46" fmla="*/ 106 w 1396"/>
                  <a:gd name="T47" fmla="*/ 321 h 1327"/>
                  <a:gd name="T48" fmla="*/ 92 w 1396"/>
                  <a:gd name="T49" fmla="*/ 258 h 1327"/>
                  <a:gd name="T50" fmla="*/ 56 w 1396"/>
                  <a:gd name="T51" fmla="*/ 210 h 1327"/>
                  <a:gd name="T52" fmla="*/ 17 w 1396"/>
                  <a:gd name="T53" fmla="*/ 94 h 1327"/>
                  <a:gd name="T54" fmla="*/ 26 w 1396"/>
                  <a:gd name="T55" fmla="*/ 36 h 1327"/>
                  <a:gd name="T56" fmla="*/ 111 w 1396"/>
                  <a:gd name="T57" fmla="*/ 75 h 1327"/>
                  <a:gd name="T58" fmla="*/ 225 w 1396"/>
                  <a:gd name="T59" fmla="*/ 113 h 1327"/>
                  <a:gd name="T60" fmla="*/ 262 w 1396"/>
                  <a:gd name="T61" fmla="*/ 94 h 1327"/>
                  <a:gd name="T62" fmla="*/ 332 w 1396"/>
                  <a:gd name="T63" fmla="*/ 99 h 1327"/>
                  <a:gd name="T64" fmla="*/ 404 w 1396"/>
                  <a:gd name="T65" fmla="*/ 31 h 1327"/>
                  <a:gd name="T66" fmla="*/ 470 w 1396"/>
                  <a:gd name="T67" fmla="*/ 155 h 1327"/>
                  <a:gd name="T68" fmla="*/ 653 w 1396"/>
                  <a:gd name="T69" fmla="*/ 344 h 1327"/>
                  <a:gd name="T70" fmla="*/ 707 w 1396"/>
                  <a:gd name="T71" fmla="*/ 336 h 1327"/>
                  <a:gd name="T72" fmla="*/ 908 w 1396"/>
                  <a:gd name="T73" fmla="*/ 441 h 1327"/>
                  <a:gd name="T74" fmla="*/ 1216 w 1396"/>
                  <a:gd name="T75" fmla="*/ 431 h 1327"/>
                  <a:gd name="T76" fmla="*/ 1336 w 1396"/>
                  <a:gd name="T77" fmla="*/ 581 h 1327"/>
                  <a:gd name="T78" fmla="*/ 1363 w 1396"/>
                  <a:gd name="T79" fmla="*/ 677 h 1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96" h="1327">
                    <a:moveTo>
                      <a:pt x="1396" y="694"/>
                    </a:moveTo>
                    <a:lnTo>
                      <a:pt x="1326" y="847"/>
                    </a:lnTo>
                    <a:lnTo>
                      <a:pt x="1303" y="880"/>
                    </a:lnTo>
                    <a:lnTo>
                      <a:pt x="1302" y="936"/>
                    </a:lnTo>
                    <a:lnTo>
                      <a:pt x="1326" y="964"/>
                    </a:lnTo>
                    <a:lnTo>
                      <a:pt x="1368" y="960"/>
                    </a:lnTo>
                    <a:lnTo>
                      <a:pt x="1357" y="994"/>
                    </a:lnTo>
                    <a:lnTo>
                      <a:pt x="1328" y="1013"/>
                    </a:lnTo>
                    <a:lnTo>
                      <a:pt x="1319" y="1071"/>
                    </a:lnTo>
                    <a:lnTo>
                      <a:pt x="1349" y="1106"/>
                    </a:lnTo>
                    <a:lnTo>
                      <a:pt x="1326" y="1260"/>
                    </a:lnTo>
                    <a:lnTo>
                      <a:pt x="1284" y="1235"/>
                    </a:lnTo>
                    <a:lnTo>
                      <a:pt x="1128" y="1327"/>
                    </a:lnTo>
                    <a:lnTo>
                      <a:pt x="798" y="1140"/>
                    </a:lnTo>
                    <a:lnTo>
                      <a:pt x="746" y="1157"/>
                    </a:lnTo>
                    <a:lnTo>
                      <a:pt x="723" y="1154"/>
                    </a:lnTo>
                    <a:lnTo>
                      <a:pt x="649" y="1077"/>
                    </a:lnTo>
                    <a:lnTo>
                      <a:pt x="664" y="1002"/>
                    </a:lnTo>
                    <a:lnTo>
                      <a:pt x="695" y="997"/>
                    </a:lnTo>
                    <a:lnTo>
                      <a:pt x="767" y="905"/>
                    </a:lnTo>
                    <a:lnTo>
                      <a:pt x="629" y="864"/>
                    </a:lnTo>
                    <a:lnTo>
                      <a:pt x="613" y="835"/>
                    </a:lnTo>
                    <a:lnTo>
                      <a:pt x="627" y="823"/>
                    </a:lnTo>
                    <a:lnTo>
                      <a:pt x="625" y="777"/>
                    </a:lnTo>
                    <a:lnTo>
                      <a:pt x="583" y="772"/>
                    </a:lnTo>
                    <a:lnTo>
                      <a:pt x="545" y="815"/>
                    </a:lnTo>
                    <a:lnTo>
                      <a:pt x="518" y="813"/>
                    </a:lnTo>
                    <a:lnTo>
                      <a:pt x="447" y="770"/>
                    </a:lnTo>
                    <a:lnTo>
                      <a:pt x="412" y="763"/>
                    </a:lnTo>
                    <a:lnTo>
                      <a:pt x="395" y="784"/>
                    </a:lnTo>
                    <a:lnTo>
                      <a:pt x="375" y="777"/>
                    </a:lnTo>
                    <a:lnTo>
                      <a:pt x="339" y="751"/>
                    </a:lnTo>
                    <a:lnTo>
                      <a:pt x="266" y="753"/>
                    </a:lnTo>
                    <a:lnTo>
                      <a:pt x="232" y="801"/>
                    </a:lnTo>
                    <a:lnTo>
                      <a:pt x="208" y="791"/>
                    </a:lnTo>
                    <a:lnTo>
                      <a:pt x="124" y="842"/>
                    </a:lnTo>
                    <a:lnTo>
                      <a:pt x="131" y="755"/>
                    </a:lnTo>
                    <a:lnTo>
                      <a:pt x="213" y="702"/>
                    </a:lnTo>
                    <a:lnTo>
                      <a:pt x="252" y="660"/>
                    </a:lnTo>
                    <a:lnTo>
                      <a:pt x="293" y="583"/>
                    </a:lnTo>
                    <a:lnTo>
                      <a:pt x="288" y="537"/>
                    </a:lnTo>
                    <a:lnTo>
                      <a:pt x="312" y="498"/>
                    </a:lnTo>
                    <a:lnTo>
                      <a:pt x="384" y="484"/>
                    </a:lnTo>
                    <a:lnTo>
                      <a:pt x="344" y="471"/>
                    </a:lnTo>
                    <a:lnTo>
                      <a:pt x="300" y="414"/>
                    </a:lnTo>
                    <a:lnTo>
                      <a:pt x="249" y="419"/>
                    </a:lnTo>
                    <a:lnTo>
                      <a:pt x="211" y="370"/>
                    </a:lnTo>
                    <a:lnTo>
                      <a:pt x="106" y="321"/>
                    </a:lnTo>
                    <a:lnTo>
                      <a:pt x="108" y="293"/>
                    </a:lnTo>
                    <a:lnTo>
                      <a:pt x="92" y="258"/>
                    </a:lnTo>
                    <a:lnTo>
                      <a:pt x="89" y="232"/>
                    </a:lnTo>
                    <a:lnTo>
                      <a:pt x="56" y="210"/>
                    </a:lnTo>
                    <a:lnTo>
                      <a:pt x="21" y="138"/>
                    </a:lnTo>
                    <a:lnTo>
                      <a:pt x="17" y="94"/>
                    </a:lnTo>
                    <a:lnTo>
                      <a:pt x="0" y="43"/>
                    </a:lnTo>
                    <a:lnTo>
                      <a:pt x="26" y="36"/>
                    </a:lnTo>
                    <a:lnTo>
                      <a:pt x="49" y="0"/>
                    </a:lnTo>
                    <a:lnTo>
                      <a:pt x="111" y="75"/>
                    </a:lnTo>
                    <a:lnTo>
                      <a:pt x="161" y="99"/>
                    </a:lnTo>
                    <a:lnTo>
                      <a:pt x="225" y="113"/>
                    </a:lnTo>
                    <a:lnTo>
                      <a:pt x="239" y="94"/>
                    </a:lnTo>
                    <a:lnTo>
                      <a:pt x="262" y="94"/>
                    </a:lnTo>
                    <a:lnTo>
                      <a:pt x="283" y="118"/>
                    </a:lnTo>
                    <a:lnTo>
                      <a:pt x="332" y="99"/>
                    </a:lnTo>
                    <a:lnTo>
                      <a:pt x="361" y="24"/>
                    </a:lnTo>
                    <a:lnTo>
                      <a:pt x="404" y="31"/>
                    </a:lnTo>
                    <a:lnTo>
                      <a:pt x="421" y="127"/>
                    </a:lnTo>
                    <a:lnTo>
                      <a:pt x="470" y="155"/>
                    </a:lnTo>
                    <a:lnTo>
                      <a:pt x="463" y="273"/>
                    </a:lnTo>
                    <a:lnTo>
                      <a:pt x="653" y="344"/>
                    </a:lnTo>
                    <a:lnTo>
                      <a:pt x="671" y="331"/>
                    </a:lnTo>
                    <a:lnTo>
                      <a:pt x="707" y="336"/>
                    </a:lnTo>
                    <a:lnTo>
                      <a:pt x="840" y="412"/>
                    </a:lnTo>
                    <a:lnTo>
                      <a:pt x="908" y="441"/>
                    </a:lnTo>
                    <a:lnTo>
                      <a:pt x="1002" y="494"/>
                    </a:lnTo>
                    <a:lnTo>
                      <a:pt x="1216" y="431"/>
                    </a:lnTo>
                    <a:lnTo>
                      <a:pt x="1331" y="532"/>
                    </a:lnTo>
                    <a:lnTo>
                      <a:pt x="1336" y="581"/>
                    </a:lnTo>
                    <a:lnTo>
                      <a:pt x="1378" y="613"/>
                    </a:lnTo>
                    <a:lnTo>
                      <a:pt x="1363" y="677"/>
                    </a:lnTo>
                    <a:lnTo>
                      <a:pt x="1396" y="694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0655" name="Freeform 79"/>
              <p:cNvSpPr>
                <a:spLocks noChangeAspect="1"/>
              </p:cNvSpPr>
              <p:nvPr/>
            </p:nvSpPr>
            <p:spPr bwMode="auto">
              <a:xfrm>
                <a:off x="3906" y="1978"/>
                <a:ext cx="381" cy="449"/>
              </a:xfrm>
              <a:custGeom>
                <a:avLst/>
                <a:gdLst>
                  <a:gd name="T0" fmla="*/ 133 w 2114"/>
                  <a:gd name="T1" fmla="*/ 1880 h 2486"/>
                  <a:gd name="T2" fmla="*/ 239 w 2114"/>
                  <a:gd name="T3" fmla="*/ 1880 h 2486"/>
                  <a:gd name="T4" fmla="*/ 341 w 2114"/>
                  <a:gd name="T5" fmla="*/ 1812 h 2486"/>
                  <a:gd name="T6" fmla="*/ 449 w 2114"/>
                  <a:gd name="T7" fmla="*/ 1941 h 2486"/>
                  <a:gd name="T8" fmla="*/ 632 w 2114"/>
                  <a:gd name="T9" fmla="*/ 2128 h 2486"/>
                  <a:gd name="T10" fmla="*/ 693 w 2114"/>
                  <a:gd name="T11" fmla="*/ 2127 h 2486"/>
                  <a:gd name="T12" fmla="*/ 984 w 2114"/>
                  <a:gd name="T13" fmla="*/ 2281 h 2486"/>
                  <a:gd name="T14" fmla="*/ 1318 w 2114"/>
                  <a:gd name="T15" fmla="*/ 2367 h 2486"/>
                  <a:gd name="T16" fmla="*/ 1384 w 2114"/>
                  <a:gd name="T17" fmla="*/ 2486 h 2486"/>
                  <a:gd name="T18" fmla="*/ 1554 w 2114"/>
                  <a:gd name="T19" fmla="*/ 2281 h 2486"/>
                  <a:gd name="T20" fmla="*/ 1713 w 2114"/>
                  <a:gd name="T21" fmla="*/ 2216 h 2486"/>
                  <a:gd name="T22" fmla="*/ 1852 w 2114"/>
                  <a:gd name="T23" fmla="*/ 2230 h 2486"/>
                  <a:gd name="T24" fmla="*/ 1909 w 2114"/>
                  <a:gd name="T25" fmla="*/ 2257 h 2486"/>
                  <a:gd name="T26" fmla="*/ 1958 w 2114"/>
                  <a:gd name="T27" fmla="*/ 2281 h 2486"/>
                  <a:gd name="T28" fmla="*/ 2000 w 2114"/>
                  <a:gd name="T29" fmla="*/ 2178 h 2486"/>
                  <a:gd name="T30" fmla="*/ 2011 w 2114"/>
                  <a:gd name="T31" fmla="*/ 1941 h 2486"/>
                  <a:gd name="T32" fmla="*/ 2004 w 2114"/>
                  <a:gd name="T33" fmla="*/ 1611 h 2486"/>
                  <a:gd name="T34" fmla="*/ 2094 w 2114"/>
                  <a:gd name="T35" fmla="*/ 1429 h 2486"/>
                  <a:gd name="T36" fmla="*/ 2083 w 2114"/>
                  <a:gd name="T37" fmla="*/ 1364 h 2486"/>
                  <a:gd name="T38" fmla="*/ 2055 w 2114"/>
                  <a:gd name="T39" fmla="*/ 1317 h 2486"/>
                  <a:gd name="T40" fmla="*/ 1946 w 2114"/>
                  <a:gd name="T41" fmla="*/ 1234 h 2486"/>
                  <a:gd name="T42" fmla="*/ 1849 w 2114"/>
                  <a:gd name="T43" fmla="*/ 1089 h 2486"/>
                  <a:gd name="T44" fmla="*/ 1758 w 2114"/>
                  <a:gd name="T45" fmla="*/ 1038 h 2486"/>
                  <a:gd name="T46" fmla="*/ 1652 w 2114"/>
                  <a:gd name="T47" fmla="*/ 1006 h 2486"/>
                  <a:gd name="T48" fmla="*/ 1684 w 2114"/>
                  <a:gd name="T49" fmla="*/ 925 h 2486"/>
                  <a:gd name="T50" fmla="*/ 1682 w 2114"/>
                  <a:gd name="T51" fmla="*/ 770 h 2486"/>
                  <a:gd name="T52" fmla="*/ 1561 w 2114"/>
                  <a:gd name="T53" fmla="*/ 649 h 2486"/>
                  <a:gd name="T54" fmla="*/ 1449 w 2114"/>
                  <a:gd name="T55" fmla="*/ 635 h 2486"/>
                  <a:gd name="T56" fmla="*/ 1445 w 2114"/>
                  <a:gd name="T57" fmla="*/ 482 h 2486"/>
                  <a:gd name="T58" fmla="*/ 1259 w 2114"/>
                  <a:gd name="T59" fmla="*/ 264 h 2486"/>
                  <a:gd name="T60" fmla="*/ 1203 w 2114"/>
                  <a:gd name="T61" fmla="*/ 140 h 2486"/>
                  <a:gd name="T62" fmla="*/ 1073 w 2114"/>
                  <a:gd name="T63" fmla="*/ 12 h 2486"/>
                  <a:gd name="T64" fmla="*/ 1022 w 2114"/>
                  <a:gd name="T65" fmla="*/ 143 h 2486"/>
                  <a:gd name="T66" fmla="*/ 1003 w 2114"/>
                  <a:gd name="T67" fmla="*/ 348 h 2486"/>
                  <a:gd name="T68" fmla="*/ 1040 w 2114"/>
                  <a:gd name="T69" fmla="*/ 477 h 2486"/>
                  <a:gd name="T70" fmla="*/ 933 w 2114"/>
                  <a:gd name="T71" fmla="*/ 441 h 2486"/>
                  <a:gd name="T72" fmla="*/ 872 w 2114"/>
                  <a:gd name="T73" fmla="*/ 368 h 2486"/>
                  <a:gd name="T74" fmla="*/ 655 w 2114"/>
                  <a:gd name="T75" fmla="*/ 480 h 2486"/>
                  <a:gd name="T76" fmla="*/ 599 w 2114"/>
                  <a:gd name="T77" fmla="*/ 611 h 2486"/>
                  <a:gd name="T78" fmla="*/ 533 w 2114"/>
                  <a:gd name="T79" fmla="*/ 765 h 2486"/>
                  <a:gd name="T80" fmla="*/ 236 w 2114"/>
                  <a:gd name="T81" fmla="*/ 918 h 2486"/>
                  <a:gd name="T82" fmla="*/ 348 w 2114"/>
                  <a:gd name="T83" fmla="*/ 944 h 2486"/>
                  <a:gd name="T84" fmla="*/ 425 w 2114"/>
                  <a:gd name="T85" fmla="*/ 988 h 2486"/>
                  <a:gd name="T86" fmla="*/ 146 w 2114"/>
                  <a:gd name="T87" fmla="*/ 1616 h 2486"/>
                  <a:gd name="T88" fmla="*/ 114 w 2114"/>
                  <a:gd name="T89" fmla="*/ 1661 h 2486"/>
                  <a:gd name="T90" fmla="*/ 24 w 2114"/>
                  <a:gd name="T91" fmla="*/ 1683 h 24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114" h="2486">
                    <a:moveTo>
                      <a:pt x="0" y="1745"/>
                    </a:moveTo>
                    <a:lnTo>
                      <a:pt x="93" y="1861"/>
                    </a:lnTo>
                    <a:lnTo>
                      <a:pt x="133" y="1880"/>
                    </a:lnTo>
                    <a:lnTo>
                      <a:pt x="203" y="1900"/>
                    </a:lnTo>
                    <a:lnTo>
                      <a:pt x="219" y="1878"/>
                    </a:lnTo>
                    <a:lnTo>
                      <a:pt x="239" y="1880"/>
                    </a:lnTo>
                    <a:lnTo>
                      <a:pt x="266" y="1903"/>
                    </a:lnTo>
                    <a:lnTo>
                      <a:pt x="313" y="1886"/>
                    </a:lnTo>
                    <a:lnTo>
                      <a:pt x="341" y="1812"/>
                    </a:lnTo>
                    <a:lnTo>
                      <a:pt x="387" y="1816"/>
                    </a:lnTo>
                    <a:lnTo>
                      <a:pt x="402" y="1912"/>
                    </a:lnTo>
                    <a:lnTo>
                      <a:pt x="449" y="1941"/>
                    </a:lnTo>
                    <a:lnTo>
                      <a:pt x="442" y="2062"/>
                    </a:lnTo>
                    <a:lnTo>
                      <a:pt x="584" y="2110"/>
                    </a:lnTo>
                    <a:lnTo>
                      <a:pt x="632" y="2128"/>
                    </a:lnTo>
                    <a:lnTo>
                      <a:pt x="649" y="2119"/>
                    </a:lnTo>
                    <a:lnTo>
                      <a:pt x="675" y="2119"/>
                    </a:lnTo>
                    <a:lnTo>
                      <a:pt x="693" y="2127"/>
                    </a:lnTo>
                    <a:lnTo>
                      <a:pt x="821" y="2195"/>
                    </a:lnTo>
                    <a:lnTo>
                      <a:pt x="889" y="2225"/>
                    </a:lnTo>
                    <a:lnTo>
                      <a:pt x="984" y="2281"/>
                    </a:lnTo>
                    <a:lnTo>
                      <a:pt x="1194" y="2216"/>
                    </a:lnTo>
                    <a:lnTo>
                      <a:pt x="1311" y="2318"/>
                    </a:lnTo>
                    <a:lnTo>
                      <a:pt x="1318" y="2367"/>
                    </a:lnTo>
                    <a:lnTo>
                      <a:pt x="1358" y="2395"/>
                    </a:lnTo>
                    <a:lnTo>
                      <a:pt x="1344" y="2463"/>
                    </a:lnTo>
                    <a:lnTo>
                      <a:pt x="1384" y="2486"/>
                    </a:lnTo>
                    <a:lnTo>
                      <a:pt x="1471" y="2318"/>
                    </a:lnTo>
                    <a:lnTo>
                      <a:pt x="1510" y="2351"/>
                    </a:lnTo>
                    <a:lnTo>
                      <a:pt x="1554" y="2281"/>
                    </a:lnTo>
                    <a:lnTo>
                      <a:pt x="1603" y="2284"/>
                    </a:lnTo>
                    <a:lnTo>
                      <a:pt x="1611" y="2277"/>
                    </a:lnTo>
                    <a:lnTo>
                      <a:pt x="1713" y="2216"/>
                    </a:lnTo>
                    <a:lnTo>
                      <a:pt x="1832" y="2216"/>
                    </a:lnTo>
                    <a:lnTo>
                      <a:pt x="1836" y="2227"/>
                    </a:lnTo>
                    <a:lnTo>
                      <a:pt x="1852" y="2230"/>
                    </a:lnTo>
                    <a:lnTo>
                      <a:pt x="1875" y="2211"/>
                    </a:lnTo>
                    <a:lnTo>
                      <a:pt x="1904" y="2213"/>
                    </a:lnTo>
                    <a:lnTo>
                      <a:pt x="1909" y="2257"/>
                    </a:lnTo>
                    <a:lnTo>
                      <a:pt x="1920" y="2268"/>
                    </a:lnTo>
                    <a:lnTo>
                      <a:pt x="1936" y="2291"/>
                    </a:lnTo>
                    <a:lnTo>
                      <a:pt x="1958" y="2281"/>
                    </a:lnTo>
                    <a:lnTo>
                      <a:pt x="1969" y="2265"/>
                    </a:lnTo>
                    <a:lnTo>
                      <a:pt x="2002" y="2216"/>
                    </a:lnTo>
                    <a:lnTo>
                      <a:pt x="2000" y="2178"/>
                    </a:lnTo>
                    <a:lnTo>
                      <a:pt x="1974" y="2141"/>
                    </a:lnTo>
                    <a:lnTo>
                      <a:pt x="2016" y="1992"/>
                    </a:lnTo>
                    <a:lnTo>
                      <a:pt x="2011" y="1941"/>
                    </a:lnTo>
                    <a:lnTo>
                      <a:pt x="1979" y="1898"/>
                    </a:lnTo>
                    <a:lnTo>
                      <a:pt x="1922" y="1864"/>
                    </a:lnTo>
                    <a:lnTo>
                      <a:pt x="2004" y="1611"/>
                    </a:lnTo>
                    <a:lnTo>
                      <a:pt x="2049" y="1501"/>
                    </a:lnTo>
                    <a:lnTo>
                      <a:pt x="2105" y="1434"/>
                    </a:lnTo>
                    <a:lnTo>
                      <a:pt x="2094" y="1429"/>
                    </a:lnTo>
                    <a:lnTo>
                      <a:pt x="2067" y="1404"/>
                    </a:lnTo>
                    <a:lnTo>
                      <a:pt x="2072" y="1385"/>
                    </a:lnTo>
                    <a:lnTo>
                      <a:pt x="2083" y="1364"/>
                    </a:lnTo>
                    <a:lnTo>
                      <a:pt x="2114" y="1302"/>
                    </a:lnTo>
                    <a:lnTo>
                      <a:pt x="2072" y="1301"/>
                    </a:lnTo>
                    <a:lnTo>
                      <a:pt x="2055" y="1317"/>
                    </a:lnTo>
                    <a:lnTo>
                      <a:pt x="2018" y="1306"/>
                    </a:lnTo>
                    <a:lnTo>
                      <a:pt x="1969" y="1277"/>
                    </a:lnTo>
                    <a:lnTo>
                      <a:pt x="1946" y="1234"/>
                    </a:lnTo>
                    <a:lnTo>
                      <a:pt x="1906" y="1149"/>
                    </a:lnTo>
                    <a:lnTo>
                      <a:pt x="1909" y="1090"/>
                    </a:lnTo>
                    <a:lnTo>
                      <a:pt x="1849" y="1089"/>
                    </a:lnTo>
                    <a:lnTo>
                      <a:pt x="1827" y="1073"/>
                    </a:lnTo>
                    <a:lnTo>
                      <a:pt x="1784" y="1071"/>
                    </a:lnTo>
                    <a:lnTo>
                      <a:pt x="1758" y="1038"/>
                    </a:lnTo>
                    <a:lnTo>
                      <a:pt x="1740" y="1059"/>
                    </a:lnTo>
                    <a:lnTo>
                      <a:pt x="1709" y="1063"/>
                    </a:lnTo>
                    <a:lnTo>
                      <a:pt x="1652" y="1006"/>
                    </a:lnTo>
                    <a:lnTo>
                      <a:pt x="1668" y="968"/>
                    </a:lnTo>
                    <a:lnTo>
                      <a:pt x="1649" y="945"/>
                    </a:lnTo>
                    <a:lnTo>
                      <a:pt x="1684" y="925"/>
                    </a:lnTo>
                    <a:lnTo>
                      <a:pt x="1670" y="871"/>
                    </a:lnTo>
                    <a:lnTo>
                      <a:pt x="1695" y="809"/>
                    </a:lnTo>
                    <a:lnTo>
                      <a:pt x="1682" y="770"/>
                    </a:lnTo>
                    <a:lnTo>
                      <a:pt x="1611" y="740"/>
                    </a:lnTo>
                    <a:lnTo>
                      <a:pt x="1577" y="702"/>
                    </a:lnTo>
                    <a:lnTo>
                      <a:pt x="1561" y="649"/>
                    </a:lnTo>
                    <a:lnTo>
                      <a:pt x="1500" y="637"/>
                    </a:lnTo>
                    <a:lnTo>
                      <a:pt x="1476" y="619"/>
                    </a:lnTo>
                    <a:lnTo>
                      <a:pt x="1449" y="635"/>
                    </a:lnTo>
                    <a:lnTo>
                      <a:pt x="1433" y="598"/>
                    </a:lnTo>
                    <a:lnTo>
                      <a:pt x="1431" y="528"/>
                    </a:lnTo>
                    <a:lnTo>
                      <a:pt x="1445" y="482"/>
                    </a:lnTo>
                    <a:lnTo>
                      <a:pt x="1454" y="470"/>
                    </a:lnTo>
                    <a:lnTo>
                      <a:pt x="1454" y="449"/>
                    </a:lnTo>
                    <a:lnTo>
                      <a:pt x="1259" y="264"/>
                    </a:lnTo>
                    <a:lnTo>
                      <a:pt x="1254" y="216"/>
                    </a:lnTo>
                    <a:lnTo>
                      <a:pt x="1208" y="214"/>
                    </a:lnTo>
                    <a:lnTo>
                      <a:pt x="1203" y="140"/>
                    </a:lnTo>
                    <a:lnTo>
                      <a:pt x="1178" y="81"/>
                    </a:lnTo>
                    <a:lnTo>
                      <a:pt x="1103" y="69"/>
                    </a:lnTo>
                    <a:lnTo>
                      <a:pt x="1073" y="12"/>
                    </a:lnTo>
                    <a:lnTo>
                      <a:pt x="1050" y="0"/>
                    </a:lnTo>
                    <a:lnTo>
                      <a:pt x="992" y="96"/>
                    </a:lnTo>
                    <a:lnTo>
                      <a:pt x="1022" y="143"/>
                    </a:lnTo>
                    <a:lnTo>
                      <a:pt x="1023" y="209"/>
                    </a:lnTo>
                    <a:lnTo>
                      <a:pt x="1046" y="260"/>
                    </a:lnTo>
                    <a:lnTo>
                      <a:pt x="1003" y="348"/>
                    </a:lnTo>
                    <a:lnTo>
                      <a:pt x="992" y="373"/>
                    </a:lnTo>
                    <a:lnTo>
                      <a:pt x="1007" y="397"/>
                    </a:lnTo>
                    <a:lnTo>
                      <a:pt x="1040" y="477"/>
                    </a:lnTo>
                    <a:lnTo>
                      <a:pt x="1031" y="538"/>
                    </a:lnTo>
                    <a:lnTo>
                      <a:pt x="972" y="502"/>
                    </a:lnTo>
                    <a:lnTo>
                      <a:pt x="933" y="441"/>
                    </a:lnTo>
                    <a:lnTo>
                      <a:pt x="920" y="382"/>
                    </a:lnTo>
                    <a:lnTo>
                      <a:pt x="900" y="366"/>
                    </a:lnTo>
                    <a:lnTo>
                      <a:pt x="872" y="368"/>
                    </a:lnTo>
                    <a:lnTo>
                      <a:pt x="777" y="440"/>
                    </a:lnTo>
                    <a:lnTo>
                      <a:pt x="705" y="449"/>
                    </a:lnTo>
                    <a:lnTo>
                      <a:pt x="655" y="480"/>
                    </a:lnTo>
                    <a:lnTo>
                      <a:pt x="614" y="528"/>
                    </a:lnTo>
                    <a:lnTo>
                      <a:pt x="598" y="583"/>
                    </a:lnTo>
                    <a:lnTo>
                      <a:pt x="599" y="611"/>
                    </a:lnTo>
                    <a:lnTo>
                      <a:pt x="627" y="623"/>
                    </a:lnTo>
                    <a:lnTo>
                      <a:pt x="617" y="647"/>
                    </a:lnTo>
                    <a:lnTo>
                      <a:pt x="533" y="765"/>
                    </a:lnTo>
                    <a:lnTo>
                      <a:pt x="121" y="739"/>
                    </a:lnTo>
                    <a:lnTo>
                      <a:pt x="97" y="767"/>
                    </a:lnTo>
                    <a:lnTo>
                      <a:pt x="236" y="918"/>
                    </a:lnTo>
                    <a:lnTo>
                      <a:pt x="273" y="910"/>
                    </a:lnTo>
                    <a:lnTo>
                      <a:pt x="306" y="915"/>
                    </a:lnTo>
                    <a:lnTo>
                      <a:pt x="348" y="944"/>
                    </a:lnTo>
                    <a:lnTo>
                      <a:pt x="354" y="955"/>
                    </a:lnTo>
                    <a:lnTo>
                      <a:pt x="407" y="960"/>
                    </a:lnTo>
                    <a:lnTo>
                      <a:pt x="425" y="988"/>
                    </a:lnTo>
                    <a:lnTo>
                      <a:pt x="140" y="1414"/>
                    </a:lnTo>
                    <a:lnTo>
                      <a:pt x="134" y="1594"/>
                    </a:lnTo>
                    <a:lnTo>
                      <a:pt x="146" y="1616"/>
                    </a:lnTo>
                    <a:lnTo>
                      <a:pt x="147" y="1632"/>
                    </a:lnTo>
                    <a:lnTo>
                      <a:pt x="118" y="1635"/>
                    </a:lnTo>
                    <a:lnTo>
                      <a:pt x="114" y="1661"/>
                    </a:lnTo>
                    <a:lnTo>
                      <a:pt x="73" y="1665"/>
                    </a:lnTo>
                    <a:lnTo>
                      <a:pt x="68" y="1676"/>
                    </a:lnTo>
                    <a:lnTo>
                      <a:pt x="24" y="1683"/>
                    </a:lnTo>
                    <a:lnTo>
                      <a:pt x="27" y="1727"/>
                    </a:lnTo>
                    <a:lnTo>
                      <a:pt x="0" y="1745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0656" name="Freeform 80"/>
              <p:cNvSpPr>
                <a:spLocks noChangeAspect="1"/>
              </p:cNvSpPr>
              <p:nvPr/>
            </p:nvSpPr>
            <p:spPr bwMode="auto">
              <a:xfrm>
                <a:off x="4137" y="2373"/>
                <a:ext cx="147" cy="173"/>
              </a:xfrm>
              <a:custGeom>
                <a:avLst/>
                <a:gdLst>
                  <a:gd name="T0" fmla="*/ 377 w 813"/>
                  <a:gd name="T1" fmla="*/ 959 h 959"/>
                  <a:gd name="T2" fmla="*/ 696 w 813"/>
                  <a:gd name="T3" fmla="*/ 260 h 959"/>
                  <a:gd name="T4" fmla="*/ 813 w 813"/>
                  <a:gd name="T5" fmla="*/ 0 h 959"/>
                  <a:gd name="T6" fmla="*/ 764 w 813"/>
                  <a:gd name="T7" fmla="*/ 31 h 959"/>
                  <a:gd name="T8" fmla="*/ 720 w 813"/>
                  <a:gd name="T9" fmla="*/ 29 h 959"/>
                  <a:gd name="T10" fmla="*/ 675 w 813"/>
                  <a:gd name="T11" fmla="*/ 94 h 959"/>
                  <a:gd name="T12" fmla="*/ 653 w 813"/>
                  <a:gd name="T13" fmla="*/ 104 h 959"/>
                  <a:gd name="T14" fmla="*/ 626 w 813"/>
                  <a:gd name="T15" fmla="*/ 70 h 959"/>
                  <a:gd name="T16" fmla="*/ 621 w 813"/>
                  <a:gd name="T17" fmla="*/ 26 h 959"/>
                  <a:gd name="T18" fmla="*/ 593 w 813"/>
                  <a:gd name="T19" fmla="*/ 23 h 959"/>
                  <a:gd name="T20" fmla="*/ 572 w 813"/>
                  <a:gd name="T21" fmla="*/ 43 h 959"/>
                  <a:gd name="T22" fmla="*/ 553 w 813"/>
                  <a:gd name="T23" fmla="*/ 41 h 959"/>
                  <a:gd name="T24" fmla="*/ 548 w 813"/>
                  <a:gd name="T25" fmla="*/ 30 h 959"/>
                  <a:gd name="T26" fmla="*/ 434 w 813"/>
                  <a:gd name="T27" fmla="*/ 30 h 959"/>
                  <a:gd name="T28" fmla="*/ 328 w 813"/>
                  <a:gd name="T29" fmla="*/ 91 h 959"/>
                  <a:gd name="T30" fmla="*/ 321 w 813"/>
                  <a:gd name="T31" fmla="*/ 97 h 959"/>
                  <a:gd name="T32" fmla="*/ 270 w 813"/>
                  <a:gd name="T33" fmla="*/ 94 h 959"/>
                  <a:gd name="T34" fmla="*/ 226 w 813"/>
                  <a:gd name="T35" fmla="*/ 164 h 959"/>
                  <a:gd name="T36" fmla="*/ 188 w 813"/>
                  <a:gd name="T37" fmla="*/ 133 h 959"/>
                  <a:gd name="T38" fmla="*/ 100 w 813"/>
                  <a:gd name="T39" fmla="*/ 299 h 959"/>
                  <a:gd name="T40" fmla="*/ 93 w 813"/>
                  <a:gd name="T41" fmla="*/ 296 h 959"/>
                  <a:gd name="T42" fmla="*/ 29 w 813"/>
                  <a:gd name="T43" fmla="*/ 436 h 959"/>
                  <a:gd name="T44" fmla="*/ 2 w 813"/>
                  <a:gd name="T45" fmla="*/ 478 h 959"/>
                  <a:gd name="T46" fmla="*/ 0 w 813"/>
                  <a:gd name="T47" fmla="*/ 535 h 959"/>
                  <a:gd name="T48" fmla="*/ 24 w 813"/>
                  <a:gd name="T49" fmla="*/ 562 h 959"/>
                  <a:gd name="T50" fmla="*/ 65 w 813"/>
                  <a:gd name="T51" fmla="*/ 560 h 959"/>
                  <a:gd name="T52" fmla="*/ 56 w 813"/>
                  <a:gd name="T53" fmla="*/ 591 h 959"/>
                  <a:gd name="T54" fmla="*/ 27 w 813"/>
                  <a:gd name="T55" fmla="*/ 611 h 959"/>
                  <a:gd name="T56" fmla="*/ 18 w 813"/>
                  <a:gd name="T57" fmla="*/ 668 h 959"/>
                  <a:gd name="T58" fmla="*/ 48 w 813"/>
                  <a:gd name="T59" fmla="*/ 706 h 959"/>
                  <a:gd name="T60" fmla="*/ 25 w 813"/>
                  <a:gd name="T61" fmla="*/ 858 h 959"/>
                  <a:gd name="T62" fmla="*/ 65 w 813"/>
                  <a:gd name="T63" fmla="*/ 838 h 959"/>
                  <a:gd name="T64" fmla="*/ 129 w 813"/>
                  <a:gd name="T65" fmla="*/ 869 h 959"/>
                  <a:gd name="T66" fmla="*/ 159 w 813"/>
                  <a:gd name="T67" fmla="*/ 862 h 959"/>
                  <a:gd name="T68" fmla="*/ 237 w 813"/>
                  <a:gd name="T69" fmla="*/ 926 h 959"/>
                  <a:gd name="T70" fmla="*/ 296 w 813"/>
                  <a:gd name="T71" fmla="*/ 932 h 959"/>
                  <a:gd name="T72" fmla="*/ 352 w 813"/>
                  <a:gd name="T73" fmla="*/ 959 h 959"/>
                  <a:gd name="T74" fmla="*/ 377 w 813"/>
                  <a:gd name="T75" fmla="*/ 959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813" h="959">
                    <a:moveTo>
                      <a:pt x="377" y="959"/>
                    </a:moveTo>
                    <a:lnTo>
                      <a:pt x="696" y="260"/>
                    </a:lnTo>
                    <a:lnTo>
                      <a:pt x="813" y="0"/>
                    </a:lnTo>
                    <a:lnTo>
                      <a:pt x="764" y="31"/>
                    </a:lnTo>
                    <a:lnTo>
                      <a:pt x="720" y="29"/>
                    </a:lnTo>
                    <a:lnTo>
                      <a:pt x="675" y="94"/>
                    </a:lnTo>
                    <a:lnTo>
                      <a:pt x="653" y="104"/>
                    </a:lnTo>
                    <a:lnTo>
                      <a:pt x="626" y="70"/>
                    </a:lnTo>
                    <a:lnTo>
                      <a:pt x="621" y="26"/>
                    </a:lnTo>
                    <a:lnTo>
                      <a:pt x="593" y="23"/>
                    </a:lnTo>
                    <a:lnTo>
                      <a:pt x="572" y="43"/>
                    </a:lnTo>
                    <a:lnTo>
                      <a:pt x="553" y="41"/>
                    </a:lnTo>
                    <a:lnTo>
                      <a:pt x="548" y="30"/>
                    </a:lnTo>
                    <a:lnTo>
                      <a:pt x="434" y="30"/>
                    </a:lnTo>
                    <a:lnTo>
                      <a:pt x="328" y="91"/>
                    </a:lnTo>
                    <a:lnTo>
                      <a:pt x="321" y="97"/>
                    </a:lnTo>
                    <a:lnTo>
                      <a:pt x="270" y="94"/>
                    </a:lnTo>
                    <a:lnTo>
                      <a:pt x="226" y="164"/>
                    </a:lnTo>
                    <a:lnTo>
                      <a:pt x="188" y="133"/>
                    </a:lnTo>
                    <a:lnTo>
                      <a:pt x="100" y="299"/>
                    </a:lnTo>
                    <a:lnTo>
                      <a:pt x="93" y="296"/>
                    </a:lnTo>
                    <a:lnTo>
                      <a:pt x="29" y="436"/>
                    </a:lnTo>
                    <a:lnTo>
                      <a:pt x="2" y="478"/>
                    </a:lnTo>
                    <a:lnTo>
                      <a:pt x="0" y="535"/>
                    </a:lnTo>
                    <a:lnTo>
                      <a:pt x="24" y="562"/>
                    </a:lnTo>
                    <a:lnTo>
                      <a:pt x="65" y="560"/>
                    </a:lnTo>
                    <a:lnTo>
                      <a:pt x="56" y="591"/>
                    </a:lnTo>
                    <a:lnTo>
                      <a:pt x="27" y="611"/>
                    </a:lnTo>
                    <a:lnTo>
                      <a:pt x="18" y="668"/>
                    </a:lnTo>
                    <a:lnTo>
                      <a:pt x="48" y="706"/>
                    </a:lnTo>
                    <a:lnTo>
                      <a:pt x="25" y="858"/>
                    </a:lnTo>
                    <a:lnTo>
                      <a:pt x="65" y="838"/>
                    </a:lnTo>
                    <a:lnTo>
                      <a:pt x="129" y="869"/>
                    </a:lnTo>
                    <a:lnTo>
                      <a:pt x="159" y="862"/>
                    </a:lnTo>
                    <a:lnTo>
                      <a:pt x="237" y="926"/>
                    </a:lnTo>
                    <a:lnTo>
                      <a:pt x="296" y="932"/>
                    </a:lnTo>
                    <a:lnTo>
                      <a:pt x="352" y="959"/>
                    </a:lnTo>
                    <a:lnTo>
                      <a:pt x="377" y="959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0657" name="Freeform 81"/>
              <p:cNvSpPr>
                <a:spLocks noChangeAspect="1"/>
              </p:cNvSpPr>
              <p:nvPr/>
            </p:nvSpPr>
            <p:spPr bwMode="auto">
              <a:xfrm>
                <a:off x="4080" y="1869"/>
                <a:ext cx="235" cy="198"/>
              </a:xfrm>
              <a:custGeom>
                <a:avLst/>
                <a:gdLst>
                  <a:gd name="T0" fmla="*/ 812 w 1303"/>
                  <a:gd name="T1" fmla="*/ 0 h 1091"/>
                  <a:gd name="T2" fmla="*/ 843 w 1303"/>
                  <a:gd name="T3" fmla="*/ 23 h 1091"/>
                  <a:gd name="T4" fmla="*/ 851 w 1303"/>
                  <a:gd name="T5" fmla="*/ 57 h 1091"/>
                  <a:gd name="T6" fmla="*/ 980 w 1303"/>
                  <a:gd name="T7" fmla="*/ 59 h 1091"/>
                  <a:gd name="T8" fmla="*/ 1009 w 1303"/>
                  <a:gd name="T9" fmla="*/ 93 h 1091"/>
                  <a:gd name="T10" fmla="*/ 1071 w 1303"/>
                  <a:gd name="T11" fmla="*/ 54 h 1091"/>
                  <a:gd name="T12" fmla="*/ 1171 w 1303"/>
                  <a:gd name="T13" fmla="*/ 57 h 1091"/>
                  <a:gd name="T14" fmla="*/ 1256 w 1303"/>
                  <a:gd name="T15" fmla="*/ 82 h 1091"/>
                  <a:gd name="T16" fmla="*/ 1303 w 1303"/>
                  <a:gd name="T17" fmla="*/ 123 h 1091"/>
                  <a:gd name="T18" fmla="*/ 1104 w 1303"/>
                  <a:gd name="T19" fmla="*/ 150 h 1091"/>
                  <a:gd name="T20" fmla="*/ 1071 w 1303"/>
                  <a:gd name="T21" fmla="*/ 287 h 1091"/>
                  <a:gd name="T22" fmla="*/ 879 w 1303"/>
                  <a:gd name="T23" fmla="*/ 424 h 1091"/>
                  <a:gd name="T24" fmla="*/ 1068 w 1303"/>
                  <a:gd name="T25" fmla="*/ 488 h 1091"/>
                  <a:gd name="T26" fmla="*/ 980 w 1303"/>
                  <a:gd name="T27" fmla="*/ 625 h 1091"/>
                  <a:gd name="T28" fmla="*/ 954 w 1303"/>
                  <a:gd name="T29" fmla="*/ 635 h 1091"/>
                  <a:gd name="T30" fmla="*/ 969 w 1303"/>
                  <a:gd name="T31" fmla="*/ 672 h 1091"/>
                  <a:gd name="T32" fmla="*/ 944 w 1303"/>
                  <a:gd name="T33" fmla="*/ 687 h 1091"/>
                  <a:gd name="T34" fmla="*/ 919 w 1303"/>
                  <a:gd name="T35" fmla="*/ 670 h 1091"/>
                  <a:gd name="T36" fmla="*/ 864 w 1303"/>
                  <a:gd name="T37" fmla="*/ 703 h 1091"/>
                  <a:gd name="T38" fmla="*/ 807 w 1303"/>
                  <a:gd name="T39" fmla="*/ 677 h 1091"/>
                  <a:gd name="T40" fmla="*/ 775 w 1303"/>
                  <a:gd name="T41" fmla="*/ 705 h 1091"/>
                  <a:gd name="T42" fmla="*/ 827 w 1303"/>
                  <a:gd name="T43" fmla="*/ 739 h 1091"/>
                  <a:gd name="T44" fmla="*/ 603 w 1303"/>
                  <a:gd name="T45" fmla="*/ 1064 h 1091"/>
                  <a:gd name="T46" fmla="*/ 561 w 1303"/>
                  <a:gd name="T47" fmla="*/ 1091 h 1091"/>
                  <a:gd name="T48" fmla="*/ 548 w 1303"/>
                  <a:gd name="T49" fmla="*/ 1074 h 1091"/>
                  <a:gd name="T50" fmla="*/ 546 w 1303"/>
                  <a:gd name="T51" fmla="*/ 1062 h 1091"/>
                  <a:gd name="T52" fmla="*/ 486 w 1303"/>
                  <a:gd name="T53" fmla="*/ 1069 h 1091"/>
                  <a:gd name="T54" fmla="*/ 489 w 1303"/>
                  <a:gd name="T55" fmla="*/ 1054 h 1091"/>
                  <a:gd name="T56" fmla="*/ 292 w 1303"/>
                  <a:gd name="T57" fmla="*/ 868 h 1091"/>
                  <a:gd name="T58" fmla="*/ 287 w 1303"/>
                  <a:gd name="T59" fmla="*/ 819 h 1091"/>
                  <a:gd name="T60" fmla="*/ 241 w 1303"/>
                  <a:gd name="T61" fmla="*/ 819 h 1091"/>
                  <a:gd name="T62" fmla="*/ 236 w 1303"/>
                  <a:gd name="T63" fmla="*/ 747 h 1091"/>
                  <a:gd name="T64" fmla="*/ 210 w 1303"/>
                  <a:gd name="T65" fmla="*/ 682 h 1091"/>
                  <a:gd name="T66" fmla="*/ 135 w 1303"/>
                  <a:gd name="T67" fmla="*/ 672 h 1091"/>
                  <a:gd name="T68" fmla="*/ 107 w 1303"/>
                  <a:gd name="T69" fmla="*/ 618 h 1091"/>
                  <a:gd name="T70" fmla="*/ 78 w 1303"/>
                  <a:gd name="T71" fmla="*/ 602 h 1091"/>
                  <a:gd name="T72" fmla="*/ 85 w 1303"/>
                  <a:gd name="T73" fmla="*/ 488 h 1091"/>
                  <a:gd name="T74" fmla="*/ 262 w 1303"/>
                  <a:gd name="T75" fmla="*/ 364 h 1091"/>
                  <a:gd name="T76" fmla="*/ 236 w 1303"/>
                  <a:gd name="T77" fmla="*/ 315 h 1091"/>
                  <a:gd name="T78" fmla="*/ 197 w 1303"/>
                  <a:gd name="T79" fmla="*/ 341 h 1091"/>
                  <a:gd name="T80" fmla="*/ 189 w 1303"/>
                  <a:gd name="T81" fmla="*/ 328 h 1091"/>
                  <a:gd name="T82" fmla="*/ 73 w 1303"/>
                  <a:gd name="T83" fmla="*/ 411 h 1091"/>
                  <a:gd name="T84" fmla="*/ 42 w 1303"/>
                  <a:gd name="T85" fmla="*/ 403 h 1091"/>
                  <a:gd name="T86" fmla="*/ 5 w 1303"/>
                  <a:gd name="T87" fmla="*/ 379 h 1091"/>
                  <a:gd name="T88" fmla="*/ 0 w 1303"/>
                  <a:gd name="T89" fmla="*/ 354 h 1091"/>
                  <a:gd name="T90" fmla="*/ 50 w 1303"/>
                  <a:gd name="T91" fmla="*/ 351 h 1091"/>
                  <a:gd name="T92" fmla="*/ 182 w 1303"/>
                  <a:gd name="T93" fmla="*/ 269 h 1091"/>
                  <a:gd name="T94" fmla="*/ 215 w 1303"/>
                  <a:gd name="T95" fmla="*/ 256 h 1091"/>
                  <a:gd name="T96" fmla="*/ 247 w 1303"/>
                  <a:gd name="T97" fmla="*/ 215 h 1091"/>
                  <a:gd name="T98" fmla="*/ 254 w 1303"/>
                  <a:gd name="T99" fmla="*/ 132 h 1091"/>
                  <a:gd name="T100" fmla="*/ 306 w 1303"/>
                  <a:gd name="T101" fmla="*/ 90 h 1091"/>
                  <a:gd name="T102" fmla="*/ 391 w 1303"/>
                  <a:gd name="T103" fmla="*/ 80 h 1091"/>
                  <a:gd name="T104" fmla="*/ 414 w 1303"/>
                  <a:gd name="T105" fmla="*/ 54 h 1091"/>
                  <a:gd name="T106" fmla="*/ 484 w 1303"/>
                  <a:gd name="T107" fmla="*/ 98 h 1091"/>
                  <a:gd name="T108" fmla="*/ 543 w 1303"/>
                  <a:gd name="T109" fmla="*/ 90 h 1091"/>
                  <a:gd name="T110" fmla="*/ 558 w 1303"/>
                  <a:gd name="T111" fmla="*/ 75 h 1091"/>
                  <a:gd name="T112" fmla="*/ 621 w 1303"/>
                  <a:gd name="T113" fmla="*/ 82 h 1091"/>
                  <a:gd name="T114" fmla="*/ 638 w 1303"/>
                  <a:gd name="T115" fmla="*/ 98 h 1091"/>
                  <a:gd name="T116" fmla="*/ 706 w 1303"/>
                  <a:gd name="T117" fmla="*/ 33 h 1091"/>
                  <a:gd name="T118" fmla="*/ 812 w 1303"/>
                  <a:gd name="T119" fmla="*/ 0 h 10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03" h="1091">
                    <a:moveTo>
                      <a:pt x="812" y="0"/>
                    </a:moveTo>
                    <a:lnTo>
                      <a:pt x="843" y="23"/>
                    </a:lnTo>
                    <a:lnTo>
                      <a:pt x="851" y="57"/>
                    </a:lnTo>
                    <a:lnTo>
                      <a:pt x="980" y="59"/>
                    </a:lnTo>
                    <a:lnTo>
                      <a:pt x="1009" y="93"/>
                    </a:lnTo>
                    <a:lnTo>
                      <a:pt x="1071" y="54"/>
                    </a:lnTo>
                    <a:lnTo>
                      <a:pt x="1171" y="57"/>
                    </a:lnTo>
                    <a:lnTo>
                      <a:pt x="1256" y="82"/>
                    </a:lnTo>
                    <a:lnTo>
                      <a:pt x="1303" y="123"/>
                    </a:lnTo>
                    <a:lnTo>
                      <a:pt x="1104" y="150"/>
                    </a:lnTo>
                    <a:lnTo>
                      <a:pt x="1071" y="287"/>
                    </a:lnTo>
                    <a:lnTo>
                      <a:pt x="879" y="424"/>
                    </a:lnTo>
                    <a:lnTo>
                      <a:pt x="1068" y="488"/>
                    </a:lnTo>
                    <a:lnTo>
                      <a:pt x="980" y="625"/>
                    </a:lnTo>
                    <a:lnTo>
                      <a:pt x="954" y="635"/>
                    </a:lnTo>
                    <a:lnTo>
                      <a:pt x="969" y="672"/>
                    </a:lnTo>
                    <a:lnTo>
                      <a:pt x="944" y="687"/>
                    </a:lnTo>
                    <a:lnTo>
                      <a:pt x="919" y="670"/>
                    </a:lnTo>
                    <a:lnTo>
                      <a:pt x="864" y="703"/>
                    </a:lnTo>
                    <a:lnTo>
                      <a:pt x="807" y="677"/>
                    </a:lnTo>
                    <a:lnTo>
                      <a:pt x="775" y="705"/>
                    </a:lnTo>
                    <a:lnTo>
                      <a:pt x="827" y="739"/>
                    </a:lnTo>
                    <a:lnTo>
                      <a:pt x="603" y="1064"/>
                    </a:lnTo>
                    <a:lnTo>
                      <a:pt x="561" y="1091"/>
                    </a:lnTo>
                    <a:lnTo>
                      <a:pt x="548" y="1074"/>
                    </a:lnTo>
                    <a:lnTo>
                      <a:pt x="546" y="1062"/>
                    </a:lnTo>
                    <a:lnTo>
                      <a:pt x="486" y="1069"/>
                    </a:lnTo>
                    <a:lnTo>
                      <a:pt x="489" y="1054"/>
                    </a:lnTo>
                    <a:lnTo>
                      <a:pt x="292" y="868"/>
                    </a:lnTo>
                    <a:lnTo>
                      <a:pt x="287" y="819"/>
                    </a:lnTo>
                    <a:lnTo>
                      <a:pt x="241" y="819"/>
                    </a:lnTo>
                    <a:lnTo>
                      <a:pt x="236" y="747"/>
                    </a:lnTo>
                    <a:lnTo>
                      <a:pt x="210" y="682"/>
                    </a:lnTo>
                    <a:lnTo>
                      <a:pt x="135" y="672"/>
                    </a:lnTo>
                    <a:lnTo>
                      <a:pt x="107" y="618"/>
                    </a:lnTo>
                    <a:lnTo>
                      <a:pt x="78" y="602"/>
                    </a:lnTo>
                    <a:lnTo>
                      <a:pt x="85" y="488"/>
                    </a:lnTo>
                    <a:lnTo>
                      <a:pt x="262" y="364"/>
                    </a:lnTo>
                    <a:lnTo>
                      <a:pt x="236" y="315"/>
                    </a:lnTo>
                    <a:lnTo>
                      <a:pt x="197" y="341"/>
                    </a:lnTo>
                    <a:lnTo>
                      <a:pt x="189" y="328"/>
                    </a:lnTo>
                    <a:lnTo>
                      <a:pt x="73" y="411"/>
                    </a:lnTo>
                    <a:lnTo>
                      <a:pt x="42" y="403"/>
                    </a:lnTo>
                    <a:lnTo>
                      <a:pt x="5" y="379"/>
                    </a:lnTo>
                    <a:lnTo>
                      <a:pt x="0" y="354"/>
                    </a:lnTo>
                    <a:lnTo>
                      <a:pt x="50" y="351"/>
                    </a:lnTo>
                    <a:lnTo>
                      <a:pt x="182" y="269"/>
                    </a:lnTo>
                    <a:lnTo>
                      <a:pt x="215" y="256"/>
                    </a:lnTo>
                    <a:lnTo>
                      <a:pt x="247" y="215"/>
                    </a:lnTo>
                    <a:lnTo>
                      <a:pt x="254" y="132"/>
                    </a:lnTo>
                    <a:lnTo>
                      <a:pt x="306" y="90"/>
                    </a:lnTo>
                    <a:lnTo>
                      <a:pt x="391" y="80"/>
                    </a:lnTo>
                    <a:lnTo>
                      <a:pt x="414" y="54"/>
                    </a:lnTo>
                    <a:lnTo>
                      <a:pt x="484" y="98"/>
                    </a:lnTo>
                    <a:lnTo>
                      <a:pt x="543" y="90"/>
                    </a:lnTo>
                    <a:lnTo>
                      <a:pt x="558" y="75"/>
                    </a:lnTo>
                    <a:lnTo>
                      <a:pt x="621" y="82"/>
                    </a:lnTo>
                    <a:lnTo>
                      <a:pt x="638" y="98"/>
                    </a:lnTo>
                    <a:lnTo>
                      <a:pt x="706" y="33"/>
                    </a:lnTo>
                    <a:lnTo>
                      <a:pt x="812" y="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0658" name="Freeform 82"/>
              <p:cNvSpPr>
                <a:spLocks noChangeAspect="1"/>
              </p:cNvSpPr>
              <p:nvPr/>
            </p:nvSpPr>
            <p:spPr bwMode="auto">
              <a:xfrm>
                <a:off x="4164" y="1892"/>
                <a:ext cx="367" cy="289"/>
              </a:xfrm>
              <a:custGeom>
                <a:avLst/>
                <a:gdLst>
                  <a:gd name="T0" fmla="*/ 838 w 2035"/>
                  <a:gd name="T1" fmla="*/ 0 h 1604"/>
                  <a:gd name="T2" fmla="*/ 928 w 2035"/>
                  <a:gd name="T3" fmla="*/ 31 h 1604"/>
                  <a:gd name="T4" fmla="*/ 878 w 2035"/>
                  <a:gd name="T5" fmla="*/ 118 h 1604"/>
                  <a:gd name="T6" fmla="*/ 919 w 2035"/>
                  <a:gd name="T7" fmla="*/ 166 h 1604"/>
                  <a:gd name="T8" fmla="*/ 1056 w 2035"/>
                  <a:gd name="T9" fmla="*/ 215 h 1604"/>
                  <a:gd name="T10" fmla="*/ 1145 w 2035"/>
                  <a:gd name="T11" fmla="*/ 153 h 1604"/>
                  <a:gd name="T12" fmla="*/ 1417 w 2035"/>
                  <a:gd name="T13" fmla="*/ 250 h 1604"/>
                  <a:gd name="T14" fmla="*/ 1070 w 2035"/>
                  <a:gd name="T15" fmla="*/ 547 h 1604"/>
                  <a:gd name="T16" fmla="*/ 1030 w 2035"/>
                  <a:gd name="T17" fmla="*/ 580 h 1604"/>
                  <a:gd name="T18" fmla="*/ 1149 w 2035"/>
                  <a:gd name="T19" fmla="*/ 867 h 1604"/>
                  <a:gd name="T20" fmla="*/ 1743 w 2035"/>
                  <a:gd name="T21" fmla="*/ 774 h 1604"/>
                  <a:gd name="T22" fmla="*/ 1938 w 2035"/>
                  <a:gd name="T23" fmla="*/ 944 h 1604"/>
                  <a:gd name="T24" fmla="*/ 1895 w 2035"/>
                  <a:gd name="T25" fmla="*/ 1034 h 1604"/>
                  <a:gd name="T26" fmla="*/ 1827 w 2035"/>
                  <a:gd name="T27" fmla="*/ 1081 h 1604"/>
                  <a:gd name="T28" fmla="*/ 1789 w 2035"/>
                  <a:gd name="T29" fmla="*/ 1265 h 1604"/>
                  <a:gd name="T30" fmla="*/ 1919 w 2035"/>
                  <a:gd name="T31" fmla="*/ 1239 h 1604"/>
                  <a:gd name="T32" fmla="*/ 2010 w 2035"/>
                  <a:gd name="T33" fmla="*/ 1286 h 1604"/>
                  <a:gd name="T34" fmla="*/ 2035 w 2035"/>
                  <a:gd name="T35" fmla="*/ 1443 h 1604"/>
                  <a:gd name="T36" fmla="*/ 1726 w 2035"/>
                  <a:gd name="T37" fmla="*/ 1376 h 1604"/>
                  <a:gd name="T38" fmla="*/ 1549 w 2035"/>
                  <a:gd name="T39" fmla="*/ 1338 h 1604"/>
                  <a:gd name="T40" fmla="*/ 1380 w 2035"/>
                  <a:gd name="T41" fmla="*/ 1298 h 1604"/>
                  <a:gd name="T42" fmla="*/ 1030 w 2035"/>
                  <a:gd name="T43" fmla="*/ 1598 h 1604"/>
                  <a:gd name="T44" fmla="*/ 835 w 2035"/>
                  <a:gd name="T45" fmla="*/ 1540 h 1604"/>
                  <a:gd name="T46" fmla="*/ 657 w 2035"/>
                  <a:gd name="T47" fmla="*/ 1596 h 1604"/>
                  <a:gd name="T48" fmla="*/ 478 w 2035"/>
                  <a:gd name="T49" fmla="*/ 1571 h 1604"/>
                  <a:gd name="T50" fmla="*/ 400 w 2035"/>
                  <a:gd name="T51" fmla="*/ 1555 h 1604"/>
                  <a:gd name="T52" fmla="*/ 329 w 2035"/>
                  <a:gd name="T53" fmla="*/ 1522 h 1604"/>
                  <a:gd name="T54" fmla="*/ 279 w 2035"/>
                  <a:gd name="T55" fmla="*/ 1544 h 1604"/>
                  <a:gd name="T56" fmla="*/ 238 w 2035"/>
                  <a:gd name="T57" fmla="*/ 1453 h 1604"/>
                  <a:gd name="T58" fmla="*/ 254 w 2035"/>
                  <a:gd name="T59" fmla="*/ 1407 h 1604"/>
                  <a:gd name="T60" fmla="*/ 264 w 2035"/>
                  <a:gd name="T61" fmla="*/ 1291 h 1604"/>
                  <a:gd name="T62" fmla="*/ 184 w 2035"/>
                  <a:gd name="T63" fmla="*/ 1223 h 1604"/>
                  <a:gd name="T64" fmla="*/ 132 w 2035"/>
                  <a:gd name="T65" fmla="*/ 1129 h 1604"/>
                  <a:gd name="T66" fmla="*/ 46 w 2035"/>
                  <a:gd name="T67" fmla="*/ 1099 h 1604"/>
                  <a:gd name="T68" fmla="*/ 6 w 2035"/>
                  <a:gd name="T69" fmla="*/ 1083 h 1604"/>
                  <a:gd name="T70" fmla="*/ 17 w 2035"/>
                  <a:gd name="T71" fmla="*/ 964 h 1604"/>
                  <a:gd name="T72" fmla="*/ 86 w 2035"/>
                  <a:gd name="T73" fmla="*/ 940 h 1604"/>
                  <a:gd name="T74" fmla="*/ 101 w 2035"/>
                  <a:gd name="T75" fmla="*/ 967 h 1604"/>
                  <a:gd name="T76" fmla="*/ 365 w 2035"/>
                  <a:gd name="T77" fmla="*/ 618 h 1604"/>
                  <a:gd name="T78" fmla="*/ 344 w 2035"/>
                  <a:gd name="T79" fmla="*/ 554 h 1604"/>
                  <a:gd name="T80" fmla="*/ 455 w 2035"/>
                  <a:gd name="T81" fmla="*/ 547 h 1604"/>
                  <a:gd name="T82" fmla="*/ 506 w 2035"/>
                  <a:gd name="T83" fmla="*/ 551 h 1604"/>
                  <a:gd name="T84" fmla="*/ 515 w 2035"/>
                  <a:gd name="T85" fmla="*/ 504 h 1604"/>
                  <a:gd name="T86" fmla="*/ 418 w 2035"/>
                  <a:gd name="T87" fmla="*/ 300 h 1604"/>
                  <a:gd name="T88" fmla="*/ 644 w 2035"/>
                  <a:gd name="T89" fmla="*/ 26 h 1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035" h="1604">
                    <a:moveTo>
                      <a:pt x="644" y="26"/>
                    </a:moveTo>
                    <a:lnTo>
                      <a:pt x="838" y="0"/>
                    </a:lnTo>
                    <a:lnTo>
                      <a:pt x="896" y="6"/>
                    </a:lnTo>
                    <a:lnTo>
                      <a:pt x="928" y="31"/>
                    </a:lnTo>
                    <a:lnTo>
                      <a:pt x="929" y="63"/>
                    </a:lnTo>
                    <a:lnTo>
                      <a:pt x="878" y="118"/>
                    </a:lnTo>
                    <a:lnTo>
                      <a:pt x="892" y="155"/>
                    </a:lnTo>
                    <a:lnTo>
                      <a:pt x="919" y="166"/>
                    </a:lnTo>
                    <a:lnTo>
                      <a:pt x="952" y="247"/>
                    </a:lnTo>
                    <a:lnTo>
                      <a:pt x="1056" y="215"/>
                    </a:lnTo>
                    <a:lnTo>
                      <a:pt x="1080" y="159"/>
                    </a:lnTo>
                    <a:lnTo>
                      <a:pt x="1145" y="153"/>
                    </a:lnTo>
                    <a:lnTo>
                      <a:pt x="1182" y="37"/>
                    </a:lnTo>
                    <a:lnTo>
                      <a:pt x="1417" y="250"/>
                    </a:lnTo>
                    <a:lnTo>
                      <a:pt x="1181" y="591"/>
                    </a:lnTo>
                    <a:lnTo>
                      <a:pt x="1070" y="547"/>
                    </a:lnTo>
                    <a:lnTo>
                      <a:pt x="1021" y="547"/>
                    </a:lnTo>
                    <a:lnTo>
                      <a:pt x="1030" y="580"/>
                    </a:lnTo>
                    <a:lnTo>
                      <a:pt x="1124" y="739"/>
                    </a:lnTo>
                    <a:lnTo>
                      <a:pt x="1149" y="867"/>
                    </a:lnTo>
                    <a:lnTo>
                      <a:pt x="1453" y="825"/>
                    </a:lnTo>
                    <a:lnTo>
                      <a:pt x="1743" y="774"/>
                    </a:lnTo>
                    <a:lnTo>
                      <a:pt x="1923" y="873"/>
                    </a:lnTo>
                    <a:lnTo>
                      <a:pt x="1938" y="944"/>
                    </a:lnTo>
                    <a:lnTo>
                      <a:pt x="1930" y="1016"/>
                    </a:lnTo>
                    <a:lnTo>
                      <a:pt x="1895" y="1034"/>
                    </a:lnTo>
                    <a:lnTo>
                      <a:pt x="1882" y="1076"/>
                    </a:lnTo>
                    <a:lnTo>
                      <a:pt x="1827" y="1081"/>
                    </a:lnTo>
                    <a:lnTo>
                      <a:pt x="1835" y="1161"/>
                    </a:lnTo>
                    <a:lnTo>
                      <a:pt x="1789" y="1265"/>
                    </a:lnTo>
                    <a:lnTo>
                      <a:pt x="1867" y="1237"/>
                    </a:lnTo>
                    <a:lnTo>
                      <a:pt x="1919" y="1239"/>
                    </a:lnTo>
                    <a:lnTo>
                      <a:pt x="1977" y="1246"/>
                    </a:lnTo>
                    <a:lnTo>
                      <a:pt x="2010" y="1286"/>
                    </a:lnTo>
                    <a:lnTo>
                      <a:pt x="1999" y="1325"/>
                    </a:lnTo>
                    <a:lnTo>
                      <a:pt x="2035" y="1443"/>
                    </a:lnTo>
                    <a:lnTo>
                      <a:pt x="1908" y="1462"/>
                    </a:lnTo>
                    <a:lnTo>
                      <a:pt x="1726" y="1376"/>
                    </a:lnTo>
                    <a:lnTo>
                      <a:pt x="1599" y="1380"/>
                    </a:lnTo>
                    <a:lnTo>
                      <a:pt x="1549" y="1338"/>
                    </a:lnTo>
                    <a:lnTo>
                      <a:pt x="1435" y="1332"/>
                    </a:lnTo>
                    <a:lnTo>
                      <a:pt x="1380" y="1298"/>
                    </a:lnTo>
                    <a:lnTo>
                      <a:pt x="1090" y="1600"/>
                    </a:lnTo>
                    <a:lnTo>
                      <a:pt x="1030" y="1598"/>
                    </a:lnTo>
                    <a:lnTo>
                      <a:pt x="872" y="1542"/>
                    </a:lnTo>
                    <a:lnTo>
                      <a:pt x="835" y="1540"/>
                    </a:lnTo>
                    <a:lnTo>
                      <a:pt x="762" y="1604"/>
                    </a:lnTo>
                    <a:lnTo>
                      <a:pt x="657" y="1596"/>
                    </a:lnTo>
                    <a:lnTo>
                      <a:pt x="581" y="1569"/>
                    </a:lnTo>
                    <a:lnTo>
                      <a:pt x="478" y="1571"/>
                    </a:lnTo>
                    <a:lnTo>
                      <a:pt x="418" y="1571"/>
                    </a:lnTo>
                    <a:lnTo>
                      <a:pt x="400" y="1555"/>
                    </a:lnTo>
                    <a:lnTo>
                      <a:pt x="355" y="1552"/>
                    </a:lnTo>
                    <a:lnTo>
                      <a:pt x="329" y="1522"/>
                    </a:lnTo>
                    <a:lnTo>
                      <a:pt x="311" y="1538"/>
                    </a:lnTo>
                    <a:lnTo>
                      <a:pt x="279" y="1544"/>
                    </a:lnTo>
                    <a:lnTo>
                      <a:pt x="221" y="1487"/>
                    </a:lnTo>
                    <a:lnTo>
                      <a:pt x="238" y="1453"/>
                    </a:lnTo>
                    <a:lnTo>
                      <a:pt x="221" y="1425"/>
                    </a:lnTo>
                    <a:lnTo>
                      <a:pt x="254" y="1407"/>
                    </a:lnTo>
                    <a:lnTo>
                      <a:pt x="242" y="1351"/>
                    </a:lnTo>
                    <a:lnTo>
                      <a:pt x="264" y="1291"/>
                    </a:lnTo>
                    <a:lnTo>
                      <a:pt x="253" y="1250"/>
                    </a:lnTo>
                    <a:lnTo>
                      <a:pt x="184" y="1223"/>
                    </a:lnTo>
                    <a:lnTo>
                      <a:pt x="149" y="1185"/>
                    </a:lnTo>
                    <a:lnTo>
                      <a:pt x="132" y="1129"/>
                    </a:lnTo>
                    <a:lnTo>
                      <a:pt x="74" y="1120"/>
                    </a:lnTo>
                    <a:lnTo>
                      <a:pt x="46" y="1099"/>
                    </a:lnTo>
                    <a:lnTo>
                      <a:pt x="19" y="1118"/>
                    </a:lnTo>
                    <a:lnTo>
                      <a:pt x="6" y="1083"/>
                    </a:lnTo>
                    <a:lnTo>
                      <a:pt x="0" y="1012"/>
                    </a:lnTo>
                    <a:lnTo>
                      <a:pt x="17" y="964"/>
                    </a:lnTo>
                    <a:lnTo>
                      <a:pt x="24" y="946"/>
                    </a:lnTo>
                    <a:lnTo>
                      <a:pt x="86" y="940"/>
                    </a:lnTo>
                    <a:lnTo>
                      <a:pt x="86" y="949"/>
                    </a:lnTo>
                    <a:lnTo>
                      <a:pt x="101" y="967"/>
                    </a:lnTo>
                    <a:lnTo>
                      <a:pt x="139" y="944"/>
                    </a:lnTo>
                    <a:lnTo>
                      <a:pt x="365" y="618"/>
                    </a:lnTo>
                    <a:lnTo>
                      <a:pt x="316" y="583"/>
                    </a:lnTo>
                    <a:lnTo>
                      <a:pt x="344" y="554"/>
                    </a:lnTo>
                    <a:lnTo>
                      <a:pt x="401" y="579"/>
                    </a:lnTo>
                    <a:lnTo>
                      <a:pt x="455" y="547"/>
                    </a:lnTo>
                    <a:lnTo>
                      <a:pt x="480" y="564"/>
                    </a:lnTo>
                    <a:lnTo>
                      <a:pt x="506" y="551"/>
                    </a:lnTo>
                    <a:lnTo>
                      <a:pt x="495" y="514"/>
                    </a:lnTo>
                    <a:lnTo>
                      <a:pt x="515" y="504"/>
                    </a:lnTo>
                    <a:lnTo>
                      <a:pt x="608" y="365"/>
                    </a:lnTo>
                    <a:lnTo>
                      <a:pt x="418" y="300"/>
                    </a:lnTo>
                    <a:lnTo>
                      <a:pt x="608" y="164"/>
                    </a:lnTo>
                    <a:lnTo>
                      <a:pt x="644" y="26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0659" name="Freeform 83"/>
              <p:cNvSpPr>
                <a:spLocks noChangeAspect="1"/>
              </p:cNvSpPr>
              <p:nvPr/>
            </p:nvSpPr>
            <p:spPr bwMode="auto">
              <a:xfrm>
                <a:off x="4249" y="2126"/>
                <a:ext cx="285" cy="257"/>
              </a:xfrm>
              <a:custGeom>
                <a:avLst/>
                <a:gdLst>
                  <a:gd name="T0" fmla="*/ 4 w 1577"/>
                  <a:gd name="T1" fmla="*/ 271 h 1426"/>
                  <a:gd name="T2" fmla="*/ 104 w 1577"/>
                  <a:gd name="T3" fmla="*/ 270 h 1426"/>
                  <a:gd name="T4" fmla="*/ 181 w 1577"/>
                  <a:gd name="T5" fmla="*/ 297 h 1426"/>
                  <a:gd name="T6" fmla="*/ 284 w 1577"/>
                  <a:gd name="T7" fmla="*/ 305 h 1426"/>
                  <a:gd name="T8" fmla="*/ 359 w 1577"/>
                  <a:gd name="T9" fmla="*/ 241 h 1426"/>
                  <a:gd name="T10" fmla="*/ 395 w 1577"/>
                  <a:gd name="T11" fmla="*/ 243 h 1426"/>
                  <a:gd name="T12" fmla="*/ 552 w 1577"/>
                  <a:gd name="T13" fmla="*/ 298 h 1426"/>
                  <a:gd name="T14" fmla="*/ 614 w 1577"/>
                  <a:gd name="T15" fmla="*/ 301 h 1426"/>
                  <a:gd name="T16" fmla="*/ 903 w 1577"/>
                  <a:gd name="T17" fmla="*/ 0 h 1426"/>
                  <a:gd name="T18" fmla="*/ 959 w 1577"/>
                  <a:gd name="T19" fmla="*/ 33 h 1426"/>
                  <a:gd name="T20" fmla="*/ 1073 w 1577"/>
                  <a:gd name="T21" fmla="*/ 39 h 1426"/>
                  <a:gd name="T22" fmla="*/ 1123 w 1577"/>
                  <a:gd name="T23" fmla="*/ 81 h 1426"/>
                  <a:gd name="T24" fmla="*/ 1248 w 1577"/>
                  <a:gd name="T25" fmla="*/ 78 h 1426"/>
                  <a:gd name="T26" fmla="*/ 1431 w 1577"/>
                  <a:gd name="T27" fmla="*/ 162 h 1426"/>
                  <a:gd name="T28" fmla="*/ 1559 w 1577"/>
                  <a:gd name="T29" fmla="*/ 144 h 1426"/>
                  <a:gd name="T30" fmla="*/ 1549 w 1577"/>
                  <a:gd name="T31" fmla="*/ 209 h 1426"/>
                  <a:gd name="T32" fmla="*/ 1577 w 1577"/>
                  <a:gd name="T33" fmla="*/ 243 h 1426"/>
                  <a:gd name="T34" fmla="*/ 1340 w 1577"/>
                  <a:gd name="T35" fmla="*/ 504 h 1426"/>
                  <a:gd name="T36" fmla="*/ 1286 w 1577"/>
                  <a:gd name="T37" fmla="*/ 515 h 1426"/>
                  <a:gd name="T38" fmla="*/ 1249 w 1577"/>
                  <a:gd name="T39" fmla="*/ 501 h 1426"/>
                  <a:gd name="T40" fmla="*/ 1222 w 1577"/>
                  <a:gd name="T41" fmla="*/ 418 h 1426"/>
                  <a:gd name="T42" fmla="*/ 1076 w 1577"/>
                  <a:gd name="T43" fmla="*/ 410 h 1426"/>
                  <a:gd name="T44" fmla="*/ 949 w 1577"/>
                  <a:gd name="T45" fmla="*/ 470 h 1426"/>
                  <a:gd name="T46" fmla="*/ 882 w 1577"/>
                  <a:gd name="T47" fmla="*/ 531 h 1426"/>
                  <a:gd name="T48" fmla="*/ 867 w 1577"/>
                  <a:gd name="T49" fmla="*/ 568 h 1426"/>
                  <a:gd name="T50" fmla="*/ 790 w 1577"/>
                  <a:gd name="T51" fmla="*/ 694 h 1426"/>
                  <a:gd name="T52" fmla="*/ 695 w 1577"/>
                  <a:gd name="T53" fmla="*/ 765 h 1426"/>
                  <a:gd name="T54" fmla="*/ 549 w 1577"/>
                  <a:gd name="T55" fmla="*/ 767 h 1426"/>
                  <a:gd name="T56" fmla="*/ 544 w 1577"/>
                  <a:gd name="T57" fmla="*/ 1105 h 1426"/>
                  <a:gd name="T58" fmla="*/ 552 w 1577"/>
                  <a:gd name="T59" fmla="*/ 1154 h 1426"/>
                  <a:gd name="T60" fmla="*/ 583 w 1577"/>
                  <a:gd name="T61" fmla="*/ 1170 h 1426"/>
                  <a:gd name="T62" fmla="*/ 583 w 1577"/>
                  <a:gd name="T63" fmla="*/ 1231 h 1426"/>
                  <a:gd name="T64" fmla="*/ 540 w 1577"/>
                  <a:gd name="T65" fmla="*/ 1233 h 1426"/>
                  <a:gd name="T66" fmla="*/ 534 w 1577"/>
                  <a:gd name="T67" fmla="*/ 1314 h 1426"/>
                  <a:gd name="T68" fmla="*/ 375 w 1577"/>
                  <a:gd name="T69" fmla="*/ 1426 h 1426"/>
                  <a:gd name="T70" fmla="*/ 300 w 1577"/>
                  <a:gd name="T71" fmla="*/ 1393 h 1426"/>
                  <a:gd name="T72" fmla="*/ 247 w 1577"/>
                  <a:gd name="T73" fmla="*/ 1395 h 1426"/>
                  <a:gd name="T74" fmla="*/ 211 w 1577"/>
                  <a:gd name="T75" fmla="*/ 1347 h 1426"/>
                  <a:gd name="T76" fmla="*/ 188 w 1577"/>
                  <a:gd name="T77" fmla="*/ 1371 h 1426"/>
                  <a:gd name="T78" fmla="*/ 139 w 1577"/>
                  <a:gd name="T79" fmla="*/ 1399 h 1426"/>
                  <a:gd name="T80" fmla="*/ 96 w 1577"/>
                  <a:gd name="T81" fmla="*/ 1398 h 1426"/>
                  <a:gd name="T82" fmla="*/ 95 w 1577"/>
                  <a:gd name="T83" fmla="*/ 1360 h 1426"/>
                  <a:gd name="T84" fmla="*/ 68 w 1577"/>
                  <a:gd name="T85" fmla="*/ 1322 h 1426"/>
                  <a:gd name="T86" fmla="*/ 110 w 1577"/>
                  <a:gd name="T87" fmla="*/ 1173 h 1426"/>
                  <a:gd name="T88" fmla="*/ 106 w 1577"/>
                  <a:gd name="T89" fmla="*/ 1123 h 1426"/>
                  <a:gd name="T90" fmla="*/ 75 w 1577"/>
                  <a:gd name="T91" fmla="*/ 1082 h 1426"/>
                  <a:gd name="T92" fmla="*/ 16 w 1577"/>
                  <a:gd name="T93" fmla="*/ 1046 h 1426"/>
                  <a:gd name="T94" fmla="*/ 97 w 1577"/>
                  <a:gd name="T95" fmla="*/ 794 h 1426"/>
                  <a:gd name="T96" fmla="*/ 142 w 1577"/>
                  <a:gd name="T97" fmla="*/ 684 h 1426"/>
                  <a:gd name="T98" fmla="*/ 200 w 1577"/>
                  <a:gd name="T99" fmla="*/ 618 h 1426"/>
                  <a:gd name="T100" fmla="*/ 187 w 1577"/>
                  <a:gd name="T101" fmla="*/ 609 h 1426"/>
                  <a:gd name="T102" fmla="*/ 161 w 1577"/>
                  <a:gd name="T103" fmla="*/ 587 h 1426"/>
                  <a:gd name="T104" fmla="*/ 166 w 1577"/>
                  <a:gd name="T105" fmla="*/ 568 h 1426"/>
                  <a:gd name="T106" fmla="*/ 207 w 1577"/>
                  <a:gd name="T107" fmla="*/ 485 h 1426"/>
                  <a:gd name="T108" fmla="*/ 168 w 1577"/>
                  <a:gd name="T109" fmla="*/ 482 h 1426"/>
                  <a:gd name="T110" fmla="*/ 149 w 1577"/>
                  <a:gd name="T111" fmla="*/ 499 h 1426"/>
                  <a:gd name="T112" fmla="*/ 114 w 1577"/>
                  <a:gd name="T113" fmla="*/ 489 h 1426"/>
                  <a:gd name="T114" fmla="*/ 64 w 1577"/>
                  <a:gd name="T115" fmla="*/ 459 h 1426"/>
                  <a:gd name="T116" fmla="*/ 0 w 1577"/>
                  <a:gd name="T117" fmla="*/ 331 h 1426"/>
                  <a:gd name="T118" fmla="*/ 4 w 1577"/>
                  <a:gd name="T119" fmla="*/ 271 h 1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77" h="1426">
                    <a:moveTo>
                      <a:pt x="4" y="271"/>
                    </a:moveTo>
                    <a:lnTo>
                      <a:pt x="104" y="270"/>
                    </a:lnTo>
                    <a:lnTo>
                      <a:pt x="181" y="297"/>
                    </a:lnTo>
                    <a:lnTo>
                      <a:pt x="284" y="305"/>
                    </a:lnTo>
                    <a:lnTo>
                      <a:pt x="359" y="241"/>
                    </a:lnTo>
                    <a:lnTo>
                      <a:pt x="395" y="243"/>
                    </a:lnTo>
                    <a:lnTo>
                      <a:pt x="552" y="298"/>
                    </a:lnTo>
                    <a:lnTo>
                      <a:pt x="614" y="301"/>
                    </a:lnTo>
                    <a:lnTo>
                      <a:pt x="903" y="0"/>
                    </a:lnTo>
                    <a:lnTo>
                      <a:pt x="959" y="33"/>
                    </a:lnTo>
                    <a:lnTo>
                      <a:pt x="1073" y="39"/>
                    </a:lnTo>
                    <a:lnTo>
                      <a:pt x="1123" y="81"/>
                    </a:lnTo>
                    <a:lnTo>
                      <a:pt x="1248" y="78"/>
                    </a:lnTo>
                    <a:lnTo>
                      <a:pt x="1431" y="162"/>
                    </a:lnTo>
                    <a:lnTo>
                      <a:pt x="1559" y="144"/>
                    </a:lnTo>
                    <a:lnTo>
                      <a:pt x="1549" y="209"/>
                    </a:lnTo>
                    <a:lnTo>
                      <a:pt x="1577" y="243"/>
                    </a:lnTo>
                    <a:lnTo>
                      <a:pt x="1340" y="504"/>
                    </a:lnTo>
                    <a:lnTo>
                      <a:pt x="1286" y="515"/>
                    </a:lnTo>
                    <a:lnTo>
                      <a:pt x="1249" y="501"/>
                    </a:lnTo>
                    <a:lnTo>
                      <a:pt x="1222" y="418"/>
                    </a:lnTo>
                    <a:lnTo>
                      <a:pt x="1076" y="410"/>
                    </a:lnTo>
                    <a:lnTo>
                      <a:pt x="949" y="470"/>
                    </a:lnTo>
                    <a:lnTo>
                      <a:pt x="882" y="531"/>
                    </a:lnTo>
                    <a:lnTo>
                      <a:pt x="867" y="568"/>
                    </a:lnTo>
                    <a:lnTo>
                      <a:pt x="790" y="694"/>
                    </a:lnTo>
                    <a:lnTo>
                      <a:pt x="695" y="765"/>
                    </a:lnTo>
                    <a:lnTo>
                      <a:pt x="549" y="767"/>
                    </a:lnTo>
                    <a:lnTo>
                      <a:pt x="544" y="1105"/>
                    </a:lnTo>
                    <a:lnTo>
                      <a:pt x="552" y="1154"/>
                    </a:lnTo>
                    <a:lnTo>
                      <a:pt x="583" y="1170"/>
                    </a:lnTo>
                    <a:lnTo>
                      <a:pt x="583" y="1231"/>
                    </a:lnTo>
                    <a:lnTo>
                      <a:pt x="540" y="1233"/>
                    </a:lnTo>
                    <a:lnTo>
                      <a:pt x="534" y="1314"/>
                    </a:lnTo>
                    <a:lnTo>
                      <a:pt x="375" y="1426"/>
                    </a:lnTo>
                    <a:lnTo>
                      <a:pt x="300" y="1393"/>
                    </a:lnTo>
                    <a:lnTo>
                      <a:pt x="247" y="1395"/>
                    </a:lnTo>
                    <a:lnTo>
                      <a:pt x="211" y="1347"/>
                    </a:lnTo>
                    <a:lnTo>
                      <a:pt x="188" y="1371"/>
                    </a:lnTo>
                    <a:lnTo>
                      <a:pt x="139" y="1399"/>
                    </a:lnTo>
                    <a:lnTo>
                      <a:pt x="96" y="1398"/>
                    </a:lnTo>
                    <a:lnTo>
                      <a:pt x="95" y="1360"/>
                    </a:lnTo>
                    <a:lnTo>
                      <a:pt x="68" y="1322"/>
                    </a:lnTo>
                    <a:lnTo>
                      <a:pt x="110" y="1173"/>
                    </a:lnTo>
                    <a:lnTo>
                      <a:pt x="106" y="1123"/>
                    </a:lnTo>
                    <a:lnTo>
                      <a:pt x="75" y="1082"/>
                    </a:lnTo>
                    <a:lnTo>
                      <a:pt x="16" y="1046"/>
                    </a:lnTo>
                    <a:lnTo>
                      <a:pt x="97" y="794"/>
                    </a:lnTo>
                    <a:lnTo>
                      <a:pt x="142" y="684"/>
                    </a:lnTo>
                    <a:lnTo>
                      <a:pt x="200" y="618"/>
                    </a:lnTo>
                    <a:lnTo>
                      <a:pt x="187" y="609"/>
                    </a:lnTo>
                    <a:lnTo>
                      <a:pt x="161" y="587"/>
                    </a:lnTo>
                    <a:lnTo>
                      <a:pt x="166" y="568"/>
                    </a:lnTo>
                    <a:lnTo>
                      <a:pt x="207" y="485"/>
                    </a:lnTo>
                    <a:lnTo>
                      <a:pt x="168" y="482"/>
                    </a:lnTo>
                    <a:lnTo>
                      <a:pt x="149" y="499"/>
                    </a:lnTo>
                    <a:lnTo>
                      <a:pt x="114" y="489"/>
                    </a:lnTo>
                    <a:lnTo>
                      <a:pt x="64" y="459"/>
                    </a:lnTo>
                    <a:lnTo>
                      <a:pt x="0" y="331"/>
                    </a:lnTo>
                    <a:lnTo>
                      <a:pt x="4" y="271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0660" name="Freeform 84"/>
              <p:cNvSpPr>
                <a:spLocks noChangeAspect="1"/>
              </p:cNvSpPr>
              <p:nvPr/>
            </p:nvSpPr>
            <p:spPr bwMode="auto">
              <a:xfrm>
                <a:off x="4194" y="2348"/>
                <a:ext cx="226" cy="371"/>
              </a:xfrm>
              <a:custGeom>
                <a:avLst/>
                <a:gdLst>
                  <a:gd name="T0" fmla="*/ 497 w 1255"/>
                  <a:gd name="T1" fmla="*/ 138 h 2054"/>
                  <a:gd name="T2" fmla="*/ 518 w 1255"/>
                  <a:gd name="T3" fmla="*/ 116 h 2054"/>
                  <a:gd name="T4" fmla="*/ 553 w 1255"/>
                  <a:gd name="T5" fmla="*/ 165 h 2054"/>
                  <a:gd name="T6" fmla="*/ 606 w 1255"/>
                  <a:gd name="T7" fmla="*/ 162 h 2054"/>
                  <a:gd name="T8" fmla="*/ 681 w 1255"/>
                  <a:gd name="T9" fmla="*/ 195 h 2054"/>
                  <a:gd name="T10" fmla="*/ 841 w 1255"/>
                  <a:gd name="T11" fmla="*/ 83 h 2054"/>
                  <a:gd name="T12" fmla="*/ 848 w 1255"/>
                  <a:gd name="T13" fmla="*/ 3 h 2054"/>
                  <a:gd name="T14" fmla="*/ 887 w 1255"/>
                  <a:gd name="T15" fmla="*/ 0 h 2054"/>
                  <a:gd name="T16" fmla="*/ 910 w 1255"/>
                  <a:gd name="T17" fmla="*/ 63 h 2054"/>
                  <a:gd name="T18" fmla="*/ 906 w 1255"/>
                  <a:gd name="T19" fmla="*/ 447 h 2054"/>
                  <a:gd name="T20" fmla="*/ 1001 w 1255"/>
                  <a:gd name="T21" fmla="*/ 642 h 2054"/>
                  <a:gd name="T22" fmla="*/ 1255 w 1255"/>
                  <a:gd name="T23" fmla="*/ 1055 h 2054"/>
                  <a:gd name="T24" fmla="*/ 1245 w 1255"/>
                  <a:gd name="T25" fmla="*/ 1075 h 2054"/>
                  <a:gd name="T26" fmla="*/ 1143 w 1255"/>
                  <a:gd name="T27" fmla="*/ 1136 h 2054"/>
                  <a:gd name="T28" fmla="*/ 1126 w 1255"/>
                  <a:gd name="T29" fmla="*/ 1207 h 2054"/>
                  <a:gd name="T30" fmla="*/ 1027 w 1255"/>
                  <a:gd name="T31" fmla="*/ 1291 h 2054"/>
                  <a:gd name="T32" fmla="*/ 877 w 1255"/>
                  <a:gd name="T33" fmla="*/ 1571 h 2054"/>
                  <a:gd name="T34" fmla="*/ 808 w 1255"/>
                  <a:gd name="T35" fmla="*/ 1583 h 2054"/>
                  <a:gd name="T36" fmla="*/ 812 w 1255"/>
                  <a:gd name="T37" fmla="*/ 1627 h 2054"/>
                  <a:gd name="T38" fmla="*/ 778 w 1255"/>
                  <a:gd name="T39" fmla="*/ 1642 h 2054"/>
                  <a:gd name="T40" fmla="*/ 779 w 1255"/>
                  <a:gd name="T41" fmla="*/ 1698 h 2054"/>
                  <a:gd name="T42" fmla="*/ 764 w 1255"/>
                  <a:gd name="T43" fmla="*/ 1703 h 2054"/>
                  <a:gd name="T44" fmla="*/ 767 w 1255"/>
                  <a:gd name="T45" fmla="*/ 1775 h 2054"/>
                  <a:gd name="T46" fmla="*/ 720 w 1255"/>
                  <a:gd name="T47" fmla="*/ 1799 h 2054"/>
                  <a:gd name="T48" fmla="*/ 711 w 1255"/>
                  <a:gd name="T49" fmla="*/ 1844 h 2054"/>
                  <a:gd name="T50" fmla="*/ 735 w 1255"/>
                  <a:gd name="T51" fmla="*/ 1886 h 2054"/>
                  <a:gd name="T52" fmla="*/ 684 w 1255"/>
                  <a:gd name="T53" fmla="*/ 2035 h 2054"/>
                  <a:gd name="T54" fmla="*/ 676 w 1255"/>
                  <a:gd name="T55" fmla="*/ 2054 h 2054"/>
                  <a:gd name="T56" fmla="*/ 637 w 1255"/>
                  <a:gd name="T57" fmla="*/ 2015 h 2054"/>
                  <a:gd name="T58" fmla="*/ 635 w 1255"/>
                  <a:gd name="T59" fmla="*/ 1832 h 2054"/>
                  <a:gd name="T60" fmla="*/ 550 w 1255"/>
                  <a:gd name="T61" fmla="*/ 1764 h 2054"/>
                  <a:gd name="T62" fmla="*/ 493 w 1255"/>
                  <a:gd name="T63" fmla="*/ 1823 h 2054"/>
                  <a:gd name="T64" fmla="*/ 426 w 1255"/>
                  <a:gd name="T65" fmla="*/ 1815 h 2054"/>
                  <a:gd name="T66" fmla="*/ 414 w 1255"/>
                  <a:gd name="T67" fmla="*/ 1729 h 2054"/>
                  <a:gd name="T68" fmla="*/ 165 w 1255"/>
                  <a:gd name="T69" fmla="*/ 1680 h 2054"/>
                  <a:gd name="T70" fmla="*/ 98 w 1255"/>
                  <a:gd name="T71" fmla="*/ 1577 h 2054"/>
                  <a:gd name="T72" fmla="*/ 41 w 1255"/>
                  <a:gd name="T73" fmla="*/ 1618 h 2054"/>
                  <a:gd name="T74" fmla="*/ 36 w 1255"/>
                  <a:gd name="T75" fmla="*/ 1559 h 2054"/>
                  <a:gd name="T76" fmla="*/ 21 w 1255"/>
                  <a:gd name="T77" fmla="*/ 1512 h 2054"/>
                  <a:gd name="T78" fmla="*/ 17 w 1255"/>
                  <a:gd name="T79" fmla="*/ 1451 h 2054"/>
                  <a:gd name="T80" fmla="*/ 31 w 1255"/>
                  <a:gd name="T81" fmla="*/ 1426 h 2054"/>
                  <a:gd name="T82" fmla="*/ 32 w 1255"/>
                  <a:gd name="T83" fmla="*/ 1351 h 2054"/>
                  <a:gd name="T84" fmla="*/ 46 w 1255"/>
                  <a:gd name="T85" fmla="*/ 1331 h 2054"/>
                  <a:gd name="T86" fmla="*/ 45 w 1255"/>
                  <a:gd name="T87" fmla="*/ 1313 h 2054"/>
                  <a:gd name="T88" fmla="*/ 0 w 1255"/>
                  <a:gd name="T89" fmla="*/ 1288 h 2054"/>
                  <a:gd name="T90" fmla="*/ 63 w 1255"/>
                  <a:gd name="T91" fmla="*/ 1095 h 2054"/>
                  <a:gd name="T92" fmla="*/ 497 w 1255"/>
                  <a:gd name="T93" fmla="*/ 138 h 20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55" h="2054">
                    <a:moveTo>
                      <a:pt x="497" y="138"/>
                    </a:moveTo>
                    <a:lnTo>
                      <a:pt x="518" y="116"/>
                    </a:lnTo>
                    <a:lnTo>
                      <a:pt x="553" y="165"/>
                    </a:lnTo>
                    <a:lnTo>
                      <a:pt x="606" y="162"/>
                    </a:lnTo>
                    <a:lnTo>
                      <a:pt x="681" y="195"/>
                    </a:lnTo>
                    <a:lnTo>
                      <a:pt x="841" y="83"/>
                    </a:lnTo>
                    <a:lnTo>
                      <a:pt x="848" y="3"/>
                    </a:lnTo>
                    <a:lnTo>
                      <a:pt x="887" y="0"/>
                    </a:lnTo>
                    <a:lnTo>
                      <a:pt x="910" y="63"/>
                    </a:lnTo>
                    <a:lnTo>
                      <a:pt x="906" y="447"/>
                    </a:lnTo>
                    <a:lnTo>
                      <a:pt x="1001" y="642"/>
                    </a:lnTo>
                    <a:lnTo>
                      <a:pt x="1255" y="1055"/>
                    </a:lnTo>
                    <a:lnTo>
                      <a:pt x="1245" y="1075"/>
                    </a:lnTo>
                    <a:lnTo>
                      <a:pt x="1143" y="1136"/>
                    </a:lnTo>
                    <a:lnTo>
                      <a:pt x="1126" y="1207"/>
                    </a:lnTo>
                    <a:lnTo>
                      <a:pt x="1027" y="1291"/>
                    </a:lnTo>
                    <a:lnTo>
                      <a:pt x="877" y="1571"/>
                    </a:lnTo>
                    <a:lnTo>
                      <a:pt x="808" y="1583"/>
                    </a:lnTo>
                    <a:lnTo>
                      <a:pt x="812" y="1627"/>
                    </a:lnTo>
                    <a:lnTo>
                      <a:pt x="778" y="1642"/>
                    </a:lnTo>
                    <a:lnTo>
                      <a:pt x="779" y="1698"/>
                    </a:lnTo>
                    <a:lnTo>
                      <a:pt x="764" y="1703"/>
                    </a:lnTo>
                    <a:lnTo>
                      <a:pt x="767" y="1775"/>
                    </a:lnTo>
                    <a:lnTo>
                      <a:pt x="720" y="1799"/>
                    </a:lnTo>
                    <a:lnTo>
                      <a:pt x="711" y="1844"/>
                    </a:lnTo>
                    <a:lnTo>
                      <a:pt x="735" y="1886"/>
                    </a:lnTo>
                    <a:lnTo>
                      <a:pt x="684" y="2035"/>
                    </a:lnTo>
                    <a:lnTo>
                      <a:pt x="676" y="2054"/>
                    </a:lnTo>
                    <a:lnTo>
                      <a:pt x="637" y="2015"/>
                    </a:lnTo>
                    <a:lnTo>
                      <a:pt x="635" y="1832"/>
                    </a:lnTo>
                    <a:lnTo>
                      <a:pt x="550" y="1764"/>
                    </a:lnTo>
                    <a:lnTo>
                      <a:pt x="493" y="1823"/>
                    </a:lnTo>
                    <a:lnTo>
                      <a:pt x="426" y="1815"/>
                    </a:lnTo>
                    <a:lnTo>
                      <a:pt x="414" y="1729"/>
                    </a:lnTo>
                    <a:lnTo>
                      <a:pt x="165" y="1680"/>
                    </a:lnTo>
                    <a:lnTo>
                      <a:pt x="98" y="1577"/>
                    </a:lnTo>
                    <a:lnTo>
                      <a:pt x="41" y="1618"/>
                    </a:lnTo>
                    <a:lnTo>
                      <a:pt x="36" y="1559"/>
                    </a:lnTo>
                    <a:lnTo>
                      <a:pt x="21" y="1512"/>
                    </a:lnTo>
                    <a:lnTo>
                      <a:pt x="17" y="1451"/>
                    </a:lnTo>
                    <a:lnTo>
                      <a:pt x="31" y="1426"/>
                    </a:lnTo>
                    <a:lnTo>
                      <a:pt x="32" y="1351"/>
                    </a:lnTo>
                    <a:lnTo>
                      <a:pt x="46" y="1331"/>
                    </a:lnTo>
                    <a:lnTo>
                      <a:pt x="45" y="1313"/>
                    </a:lnTo>
                    <a:lnTo>
                      <a:pt x="0" y="1288"/>
                    </a:lnTo>
                    <a:lnTo>
                      <a:pt x="63" y="1095"/>
                    </a:lnTo>
                    <a:lnTo>
                      <a:pt x="497" y="138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0661" name="Freeform 85"/>
              <p:cNvSpPr>
                <a:spLocks noChangeAspect="1"/>
              </p:cNvSpPr>
              <p:nvPr/>
            </p:nvSpPr>
            <p:spPr bwMode="auto">
              <a:xfrm>
                <a:off x="3626" y="1919"/>
                <a:ext cx="356" cy="397"/>
              </a:xfrm>
              <a:custGeom>
                <a:avLst/>
                <a:gdLst>
                  <a:gd name="T0" fmla="*/ 726 w 1979"/>
                  <a:gd name="T1" fmla="*/ 250 h 2200"/>
                  <a:gd name="T2" fmla="*/ 921 w 1979"/>
                  <a:gd name="T3" fmla="*/ 79 h 2200"/>
                  <a:gd name="T4" fmla="*/ 1041 w 1979"/>
                  <a:gd name="T5" fmla="*/ 74 h 2200"/>
                  <a:gd name="T6" fmla="*/ 1103 w 1979"/>
                  <a:gd name="T7" fmla="*/ 4 h 2200"/>
                  <a:gd name="T8" fmla="*/ 1329 w 1979"/>
                  <a:gd name="T9" fmla="*/ 0 h 2200"/>
                  <a:gd name="T10" fmla="*/ 1319 w 1979"/>
                  <a:gd name="T11" fmla="*/ 79 h 2200"/>
                  <a:gd name="T12" fmla="*/ 1347 w 1979"/>
                  <a:gd name="T13" fmla="*/ 180 h 2200"/>
                  <a:gd name="T14" fmla="*/ 1429 w 1979"/>
                  <a:gd name="T15" fmla="*/ 228 h 2200"/>
                  <a:gd name="T16" fmla="*/ 1516 w 1979"/>
                  <a:gd name="T17" fmla="*/ 269 h 2200"/>
                  <a:gd name="T18" fmla="*/ 1575 w 1979"/>
                  <a:gd name="T19" fmla="*/ 399 h 2200"/>
                  <a:gd name="T20" fmla="*/ 1584 w 1979"/>
                  <a:gd name="T21" fmla="*/ 484 h 2200"/>
                  <a:gd name="T22" fmla="*/ 1721 w 1979"/>
                  <a:gd name="T23" fmla="*/ 708 h 2200"/>
                  <a:gd name="T24" fmla="*/ 1749 w 1979"/>
                  <a:gd name="T25" fmla="*/ 840 h 2200"/>
                  <a:gd name="T26" fmla="*/ 1731 w 1979"/>
                  <a:gd name="T27" fmla="*/ 900 h 2200"/>
                  <a:gd name="T28" fmla="*/ 1739 w 1979"/>
                  <a:gd name="T29" fmla="*/ 1014 h 2200"/>
                  <a:gd name="T30" fmla="*/ 1676 w 1979"/>
                  <a:gd name="T31" fmla="*/ 1071 h 2200"/>
                  <a:gd name="T32" fmla="*/ 1788 w 1979"/>
                  <a:gd name="T33" fmla="*/ 1250 h 2200"/>
                  <a:gd name="T34" fmla="*/ 1859 w 1979"/>
                  <a:gd name="T35" fmla="*/ 1247 h 2200"/>
                  <a:gd name="T36" fmla="*/ 1912 w 1979"/>
                  <a:gd name="T37" fmla="*/ 1290 h 2200"/>
                  <a:gd name="T38" fmla="*/ 1979 w 1979"/>
                  <a:gd name="T39" fmla="*/ 1320 h 2200"/>
                  <a:gd name="T40" fmla="*/ 1686 w 1979"/>
                  <a:gd name="T41" fmla="*/ 1925 h 2200"/>
                  <a:gd name="T42" fmla="*/ 1702 w 1979"/>
                  <a:gd name="T43" fmla="*/ 1961 h 2200"/>
                  <a:gd name="T44" fmla="*/ 1669 w 1979"/>
                  <a:gd name="T45" fmla="*/ 1992 h 2200"/>
                  <a:gd name="T46" fmla="*/ 1621 w 1979"/>
                  <a:gd name="T47" fmla="*/ 2005 h 2200"/>
                  <a:gd name="T48" fmla="*/ 1579 w 1979"/>
                  <a:gd name="T49" fmla="*/ 2055 h 2200"/>
                  <a:gd name="T50" fmla="*/ 1537 w 1979"/>
                  <a:gd name="T51" fmla="*/ 2075 h 2200"/>
                  <a:gd name="T52" fmla="*/ 1379 w 1979"/>
                  <a:gd name="T53" fmla="*/ 2140 h 2200"/>
                  <a:gd name="T54" fmla="*/ 1204 w 1979"/>
                  <a:gd name="T55" fmla="*/ 2129 h 2200"/>
                  <a:gd name="T56" fmla="*/ 1094 w 1979"/>
                  <a:gd name="T57" fmla="*/ 2163 h 2200"/>
                  <a:gd name="T58" fmla="*/ 1006 w 1979"/>
                  <a:gd name="T59" fmla="*/ 2115 h 2200"/>
                  <a:gd name="T60" fmla="*/ 802 w 1979"/>
                  <a:gd name="T61" fmla="*/ 2190 h 2200"/>
                  <a:gd name="T62" fmla="*/ 638 w 1979"/>
                  <a:gd name="T63" fmla="*/ 2038 h 2200"/>
                  <a:gd name="T64" fmla="*/ 472 w 1979"/>
                  <a:gd name="T65" fmla="*/ 2033 h 2200"/>
                  <a:gd name="T66" fmla="*/ 386 w 1979"/>
                  <a:gd name="T67" fmla="*/ 1982 h 2200"/>
                  <a:gd name="T68" fmla="*/ 273 w 1979"/>
                  <a:gd name="T69" fmla="*/ 1860 h 2200"/>
                  <a:gd name="T70" fmla="*/ 312 w 1979"/>
                  <a:gd name="T71" fmla="*/ 1745 h 2200"/>
                  <a:gd name="T72" fmla="*/ 369 w 1979"/>
                  <a:gd name="T73" fmla="*/ 1585 h 2200"/>
                  <a:gd name="T74" fmla="*/ 332 w 1979"/>
                  <a:gd name="T75" fmla="*/ 1497 h 2200"/>
                  <a:gd name="T76" fmla="*/ 262 w 1979"/>
                  <a:gd name="T77" fmla="*/ 1522 h 2200"/>
                  <a:gd name="T78" fmla="*/ 197 w 1979"/>
                  <a:gd name="T79" fmla="*/ 1444 h 2200"/>
                  <a:gd name="T80" fmla="*/ 146 w 1979"/>
                  <a:gd name="T81" fmla="*/ 1457 h 2200"/>
                  <a:gd name="T82" fmla="*/ 474 w 1979"/>
                  <a:gd name="T83" fmla="*/ 1195 h 2200"/>
                  <a:gd name="T84" fmla="*/ 596 w 1979"/>
                  <a:gd name="T85" fmla="*/ 1019 h 2200"/>
                  <a:gd name="T86" fmla="*/ 573 w 1979"/>
                  <a:gd name="T87" fmla="*/ 918 h 2200"/>
                  <a:gd name="T88" fmla="*/ 556 w 1979"/>
                  <a:gd name="T89" fmla="*/ 733 h 2200"/>
                  <a:gd name="T90" fmla="*/ 643 w 1979"/>
                  <a:gd name="T91" fmla="*/ 700 h 2200"/>
                  <a:gd name="T92" fmla="*/ 774 w 1979"/>
                  <a:gd name="T93" fmla="*/ 635 h 2200"/>
                  <a:gd name="T94" fmla="*/ 626 w 1979"/>
                  <a:gd name="T95" fmla="*/ 407 h 2200"/>
                  <a:gd name="T96" fmla="*/ 679 w 1979"/>
                  <a:gd name="T97" fmla="*/ 290 h 2200"/>
                  <a:gd name="T98" fmla="*/ 690 w 1979"/>
                  <a:gd name="T99" fmla="*/ 202 h 2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979" h="2200">
                    <a:moveTo>
                      <a:pt x="690" y="202"/>
                    </a:moveTo>
                    <a:lnTo>
                      <a:pt x="726" y="250"/>
                    </a:lnTo>
                    <a:lnTo>
                      <a:pt x="841" y="259"/>
                    </a:lnTo>
                    <a:lnTo>
                      <a:pt x="921" y="79"/>
                    </a:lnTo>
                    <a:lnTo>
                      <a:pt x="939" y="97"/>
                    </a:lnTo>
                    <a:lnTo>
                      <a:pt x="1041" y="74"/>
                    </a:lnTo>
                    <a:lnTo>
                      <a:pt x="1137" y="139"/>
                    </a:lnTo>
                    <a:lnTo>
                      <a:pt x="1103" y="4"/>
                    </a:lnTo>
                    <a:lnTo>
                      <a:pt x="1300" y="28"/>
                    </a:lnTo>
                    <a:lnTo>
                      <a:pt x="1329" y="0"/>
                    </a:lnTo>
                    <a:lnTo>
                      <a:pt x="1341" y="38"/>
                    </a:lnTo>
                    <a:lnTo>
                      <a:pt x="1319" y="79"/>
                    </a:lnTo>
                    <a:lnTo>
                      <a:pt x="1341" y="130"/>
                    </a:lnTo>
                    <a:lnTo>
                      <a:pt x="1347" y="180"/>
                    </a:lnTo>
                    <a:lnTo>
                      <a:pt x="1328" y="204"/>
                    </a:lnTo>
                    <a:lnTo>
                      <a:pt x="1429" y="228"/>
                    </a:lnTo>
                    <a:lnTo>
                      <a:pt x="1456" y="272"/>
                    </a:lnTo>
                    <a:lnTo>
                      <a:pt x="1516" y="269"/>
                    </a:lnTo>
                    <a:lnTo>
                      <a:pt x="1569" y="345"/>
                    </a:lnTo>
                    <a:lnTo>
                      <a:pt x="1575" y="399"/>
                    </a:lnTo>
                    <a:lnTo>
                      <a:pt x="1632" y="430"/>
                    </a:lnTo>
                    <a:lnTo>
                      <a:pt x="1584" y="484"/>
                    </a:lnTo>
                    <a:lnTo>
                      <a:pt x="1699" y="647"/>
                    </a:lnTo>
                    <a:lnTo>
                      <a:pt x="1721" y="708"/>
                    </a:lnTo>
                    <a:lnTo>
                      <a:pt x="1751" y="744"/>
                    </a:lnTo>
                    <a:lnTo>
                      <a:pt x="1749" y="840"/>
                    </a:lnTo>
                    <a:lnTo>
                      <a:pt x="1714" y="863"/>
                    </a:lnTo>
                    <a:lnTo>
                      <a:pt x="1731" y="900"/>
                    </a:lnTo>
                    <a:lnTo>
                      <a:pt x="1759" y="925"/>
                    </a:lnTo>
                    <a:lnTo>
                      <a:pt x="1739" y="1014"/>
                    </a:lnTo>
                    <a:lnTo>
                      <a:pt x="1691" y="1047"/>
                    </a:lnTo>
                    <a:lnTo>
                      <a:pt x="1676" y="1071"/>
                    </a:lnTo>
                    <a:lnTo>
                      <a:pt x="1651" y="1099"/>
                    </a:lnTo>
                    <a:lnTo>
                      <a:pt x="1788" y="1250"/>
                    </a:lnTo>
                    <a:lnTo>
                      <a:pt x="1827" y="1240"/>
                    </a:lnTo>
                    <a:lnTo>
                      <a:pt x="1859" y="1247"/>
                    </a:lnTo>
                    <a:lnTo>
                      <a:pt x="1900" y="1276"/>
                    </a:lnTo>
                    <a:lnTo>
                      <a:pt x="1912" y="1290"/>
                    </a:lnTo>
                    <a:lnTo>
                      <a:pt x="1957" y="1290"/>
                    </a:lnTo>
                    <a:lnTo>
                      <a:pt x="1979" y="1320"/>
                    </a:lnTo>
                    <a:lnTo>
                      <a:pt x="1694" y="1745"/>
                    </a:lnTo>
                    <a:lnTo>
                      <a:pt x="1686" y="1925"/>
                    </a:lnTo>
                    <a:lnTo>
                      <a:pt x="1699" y="1945"/>
                    </a:lnTo>
                    <a:lnTo>
                      <a:pt x="1702" y="1961"/>
                    </a:lnTo>
                    <a:lnTo>
                      <a:pt x="1672" y="1966"/>
                    </a:lnTo>
                    <a:lnTo>
                      <a:pt x="1669" y="1992"/>
                    </a:lnTo>
                    <a:lnTo>
                      <a:pt x="1627" y="1997"/>
                    </a:lnTo>
                    <a:lnTo>
                      <a:pt x="1621" y="2005"/>
                    </a:lnTo>
                    <a:lnTo>
                      <a:pt x="1578" y="2015"/>
                    </a:lnTo>
                    <a:lnTo>
                      <a:pt x="1579" y="2055"/>
                    </a:lnTo>
                    <a:lnTo>
                      <a:pt x="1554" y="2075"/>
                    </a:lnTo>
                    <a:lnTo>
                      <a:pt x="1537" y="2075"/>
                    </a:lnTo>
                    <a:lnTo>
                      <a:pt x="1449" y="2077"/>
                    </a:lnTo>
                    <a:lnTo>
                      <a:pt x="1379" y="2140"/>
                    </a:lnTo>
                    <a:lnTo>
                      <a:pt x="1269" y="2095"/>
                    </a:lnTo>
                    <a:lnTo>
                      <a:pt x="1204" y="2129"/>
                    </a:lnTo>
                    <a:lnTo>
                      <a:pt x="1124" y="2200"/>
                    </a:lnTo>
                    <a:lnTo>
                      <a:pt x="1094" y="2163"/>
                    </a:lnTo>
                    <a:lnTo>
                      <a:pt x="1066" y="2170"/>
                    </a:lnTo>
                    <a:lnTo>
                      <a:pt x="1006" y="2115"/>
                    </a:lnTo>
                    <a:lnTo>
                      <a:pt x="880" y="2115"/>
                    </a:lnTo>
                    <a:lnTo>
                      <a:pt x="802" y="2190"/>
                    </a:lnTo>
                    <a:lnTo>
                      <a:pt x="703" y="2155"/>
                    </a:lnTo>
                    <a:lnTo>
                      <a:pt x="638" y="2038"/>
                    </a:lnTo>
                    <a:lnTo>
                      <a:pt x="591" y="2015"/>
                    </a:lnTo>
                    <a:lnTo>
                      <a:pt x="472" y="2033"/>
                    </a:lnTo>
                    <a:lnTo>
                      <a:pt x="394" y="1998"/>
                    </a:lnTo>
                    <a:lnTo>
                      <a:pt x="386" y="1982"/>
                    </a:lnTo>
                    <a:lnTo>
                      <a:pt x="358" y="1875"/>
                    </a:lnTo>
                    <a:lnTo>
                      <a:pt x="273" y="1860"/>
                    </a:lnTo>
                    <a:lnTo>
                      <a:pt x="278" y="1834"/>
                    </a:lnTo>
                    <a:lnTo>
                      <a:pt x="312" y="1745"/>
                    </a:lnTo>
                    <a:lnTo>
                      <a:pt x="298" y="1695"/>
                    </a:lnTo>
                    <a:lnTo>
                      <a:pt x="369" y="1585"/>
                    </a:lnTo>
                    <a:lnTo>
                      <a:pt x="358" y="1530"/>
                    </a:lnTo>
                    <a:lnTo>
                      <a:pt x="332" y="1497"/>
                    </a:lnTo>
                    <a:lnTo>
                      <a:pt x="278" y="1500"/>
                    </a:lnTo>
                    <a:lnTo>
                      <a:pt x="262" y="1522"/>
                    </a:lnTo>
                    <a:lnTo>
                      <a:pt x="224" y="1463"/>
                    </a:lnTo>
                    <a:lnTo>
                      <a:pt x="197" y="1444"/>
                    </a:lnTo>
                    <a:lnTo>
                      <a:pt x="179" y="1468"/>
                    </a:lnTo>
                    <a:lnTo>
                      <a:pt x="146" y="1457"/>
                    </a:lnTo>
                    <a:lnTo>
                      <a:pt x="0" y="1421"/>
                    </a:lnTo>
                    <a:lnTo>
                      <a:pt x="474" y="1195"/>
                    </a:lnTo>
                    <a:lnTo>
                      <a:pt x="568" y="1020"/>
                    </a:lnTo>
                    <a:lnTo>
                      <a:pt x="596" y="1019"/>
                    </a:lnTo>
                    <a:lnTo>
                      <a:pt x="599" y="947"/>
                    </a:lnTo>
                    <a:lnTo>
                      <a:pt x="573" y="918"/>
                    </a:lnTo>
                    <a:lnTo>
                      <a:pt x="558" y="803"/>
                    </a:lnTo>
                    <a:lnTo>
                      <a:pt x="556" y="733"/>
                    </a:lnTo>
                    <a:lnTo>
                      <a:pt x="589" y="702"/>
                    </a:lnTo>
                    <a:lnTo>
                      <a:pt x="643" y="700"/>
                    </a:lnTo>
                    <a:lnTo>
                      <a:pt x="724" y="635"/>
                    </a:lnTo>
                    <a:lnTo>
                      <a:pt x="774" y="635"/>
                    </a:lnTo>
                    <a:lnTo>
                      <a:pt x="801" y="585"/>
                    </a:lnTo>
                    <a:lnTo>
                      <a:pt x="626" y="407"/>
                    </a:lnTo>
                    <a:lnTo>
                      <a:pt x="621" y="332"/>
                    </a:lnTo>
                    <a:lnTo>
                      <a:pt x="679" y="290"/>
                    </a:lnTo>
                    <a:lnTo>
                      <a:pt x="652" y="200"/>
                    </a:lnTo>
                    <a:lnTo>
                      <a:pt x="690" y="202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0662" name="Freeform 86"/>
              <p:cNvSpPr>
                <a:spLocks noChangeAspect="1"/>
              </p:cNvSpPr>
              <p:nvPr/>
            </p:nvSpPr>
            <p:spPr bwMode="auto">
              <a:xfrm>
                <a:off x="3679" y="2414"/>
                <a:ext cx="362" cy="311"/>
              </a:xfrm>
              <a:custGeom>
                <a:avLst/>
                <a:gdLst>
                  <a:gd name="T0" fmla="*/ 121 w 2006"/>
                  <a:gd name="T1" fmla="*/ 456 h 1725"/>
                  <a:gd name="T2" fmla="*/ 0 w 2006"/>
                  <a:gd name="T3" fmla="*/ 322 h 1725"/>
                  <a:gd name="T4" fmla="*/ 97 w 2006"/>
                  <a:gd name="T5" fmla="*/ 232 h 1725"/>
                  <a:gd name="T6" fmla="*/ 167 w 2006"/>
                  <a:gd name="T7" fmla="*/ 191 h 1725"/>
                  <a:gd name="T8" fmla="*/ 269 w 2006"/>
                  <a:gd name="T9" fmla="*/ 209 h 1725"/>
                  <a:gd name="T10" fmla="*/ 301 w 2006"/>
                  <a:gd name="T11" fmla="*/ 219 h 1725"/>
                  <a:gd name="T12" fmla="*/ 390 w 2006"/>
                  <a:gd name="T13" fmla="*/ 172 h 1725"/>
                  <a:gd name="T14" fmla="*/ 476 w 2006"/>
                  <a:gd name="T15" fmla="*/ 241 h 1725"/>
                  <a:gd name="T16" fmla="*/ 549 w 2006"/>
                  <a:gd name="T17" fmla="*/ 191 h 1725"/>
                  <a:gd name="T18" fmla="*/ 654 w 2006"/>
                  <a:gd name="T19" fmla="*/ 180 h 1725"/>
                  <a:gd name="T20" fmla="*/ 730 w 2006"/>
                  <a:gd name="T21" fmla="*/ 12 h 1725"/>
                  <a:gd name="T22" fmla="*/ 913 w 2006"/>
                  <a:gd name="T23" fmla="*/ 71 h 1725"/>
                  <a:gd name="T24" fmla="*/ 974 w 2006"/>
                  <a:gd name="T25" fmla="*/ 36 h 1725"/>
                  <a:gd name="T26" fmla="*/ 991 w 2006"/>
                  <a:gd name="T27" fmla="*/ 90 h 1725"/>
                  <a:gd name="T28" fmla="*/ 1168 w 2006"/>
                  <a:gd name="T29" fmla="*/ 142 h 1725"/>
                  <a:gd name="T30" fmla="*/ 1291 w 2006"/>
                  <a:gd name="T31" fmla="*/ 135 h 1725"/>
                  <a:gd name="T32" fmla="*/ 1364 w 2006"/>
                  <a:gd name="T33" fmla="*/ 213 h 1725"/>
                  <a:gd name="T34" fmla="*/ 1471 w 2006"/>
                  <a:gd name="T35" fmla="*/ 176 h 1725"/>
                  <a:gd name="T36" fmla="*/ 1579 w 2006"/>
                  <a:gd name="T37" fmla="*/ 127 h 1725"/>
                  <a:gd name="T38" fmla="*/ 1633 w 2006"/>
                  <a:gd name="T39" fmla="*/ 159 h 1725"/>
                  <a:gd name="T40" fmla="*/ 1684 w 2006"/>
                  <a:gd name="T41" fmla="*/ 144 h 1725"/>
                  <a:gd name="T42" fmla="*/ 1786 w 2006"/>
                  <a:gd name="T43" fmla="*/ 191 h 1725"/>
                  <a:gd name="T44" fmla="*/ 1864 w 2006"/>
                  <a:gd name="T45" fmla="*/ 152 h 1725"/>
                  <a:gd name="T46" fmla="*/ 1853 w 2006"/>
                  <a:gd name="T47" fmla="*/ 207 h 1725"/>
                  <a:gd name="T48" fmla="*/ 2006 w 2006"/>
                  <a:gd name="T49" fmla="*/ 278 h 1725"/>
                  <a:gd name="T50" fmla="*/ 1903 w 2006"/>
                  <a:gd name="T51" fmla="*/ 376 h 1725"/>
                  <a:gd name="T52" fmla="*/ 1803 w 2006"/>
                  <a:gd name="T53" fmla="*/ 510 h 1725"/>
                  <a:gd name="T54" fmla="*/ 1629 w 2006"/>
                  <a:gd name="T55" fmla="*/ 887 h 1725"/>
                  <a:gd name="T56" fmla="*/ 1640 w 2006"/>
                  <a:gd name="T57" fmla="*/ 1118 h 1725"/>
                  <a:gd name="T58" fmla="*/ 1590 w 2006"/>
                  <a:gd name="T59" fmla="*/ 1258 h 1725"/>
                  <a:gd name="T60" fmla="*/ 1479 w 2006"/>
                  <a:gd name="T61" fmla="*/ 1339 h 1725"/>
                  <a:gd name="T62" fmla="*/ 1301 w 2006"/>
                  <a:gd name="T63" fmla="*/ 1266 h 1725"/>
                  <a:gd name="T64" fmla="*/ 1183 w 2006"/>
                  <a:gd name="T65" fmla="*/ 1439 h 1725"/>
                  <a:gd name="T66" fmla="*/ 1080 w 2006"/>
                  <a:gd name="T67" fmla="*/ 1404 h 1725"/>
                  <a:gd name="T68" fmla="*/ 1006 w 2006"/>
                  <a:gd name="T69" fmla="*/ 1433 h 1725"/>
                  <a:gd name="T70" fmla="*/ 1062 w 2006"/>
                  <a:gd name="T71" fmla="*/ 1320 h 1725"/>
                  <a:gd name="T72" fmla="*/ 919 w 2006"/>
                  <a:gd name="T73" fmla="*/ 1415 h 1725"/>
                  <a:gd name="T74" fmla="*/ 799 w 2006"/>
                  <a:gd name="T75" fmla="*/ 1419 h 1725"/>
                  <a:gd name="T76" fmla="*/ 741 w 2006"/>
                  <a:gd name="T77" fmla="*/ 1516 h 1725"/>
                  <a:gd name="T78" fmla="*/ 447 w 2006"/>
                  <a:gd name="T79" fmla="*/ 1644 h 1725"/>
                  <a:gd name="T80" fmla="*/ 290 w 2006"/>
                  <a:gd name="T81" fmla="*/ 1705 h 1725"/>
                  <a:gd name="T82" fmla="*/ 312 w 2006"/>
                  <a:gd name="T83" fmla="*/ 1636 h 1725"/>
                  <a:gd name="T84" fmla="*/ 459 w 2006"/>
                  <a:gd name="T85" fmla="*/ 1559 h 1725"/>
                  <a:gd name="T86" fmla="*/ 519 w 2006"/>
                  <a:gd name="T87" fmla="*/ 1499 h 1725"/>
                  <a:gd name="T88" fmla="*/ 670 w 2006"/>
                  <a:gd name="T89" fmla="*/ 1327 h 1725"/>
                  <a:gd name="T90" fmla="*/ 700 w 2006"/>
                  <a:gd name="T91" fmla="*/ 1170 h 1725"/>
                  <a:gd name="T92" fmla="*/ 566 w 2006"/>
                  <a:gd name="T93" fmla="*/ 1092 h 1725"/>
                  <a:gd name="T94" fmla="*/ 571 w 2006"/>
                  <a:gd name="T95" fmla="*/ 1009 h 1725"/>
                  <a:gd name="T96" fmla="*/ 321 w 2006"/>
                  <a:gd name="T97" fmla="*/ 965 h 1725"/>
                  <a:gd name="T98" fmla="*/ 314 w 2006"/>
                  <a:gd name="T99" fmla="*/ 796 h 1725"/>
                  <a:gd name="T100" fmla="*/ 205 w 2006"/>
                  <a:gd name="T101" fmla="*/ 790 h 1725"/>
                  <a:gd name="T102" fmla="*/ 131 w 2006"/>
                  <a:gd name="T103" fmla="*/ 648 h 17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006" h="1725">
                    <a:moveTo>
                      <a:pt x="151" y="614"/>
                    </a:moveTo>
                    <a:lnTo>
                      <a:pt x="121" y="456"/>
                    </a:lnTo>
                    <a:lnTo>
                      <a:pt x="52" y="443"/>
                    </a:lnTo>
                    <a:lnTo>
                      <a:pt x="0" y="322"/>
                    </a:lnTo>
                    <a:lnTo>
                      <a:pt x="46" y="247"/>
                    </a:lnTo>
                    <a:lnTo>
                      <a:pt x="97" y="232"/>
                    </a:lnTo>
                    <a:lnTo>
                      <a:pt x="114" y="193"/>
                    </a:lnTo>
                    <a:lnTo>
                      <a:pt x="167" y="191"/>
                    </a:lnTo>
                    <a:lnTo>
                      <a:pt x="185" y="213"/>
                    </a:lnTo>
                    <a:lnTo>
                      <a:pt x="269" y="209"/>
                    </a:lnTo>
                    <a:lnTo>
                      <a:pt x="282" y="165"/>
                    </a:lnTo>
                    <a:lnTo>
                      <a:pt x="301" y="219"/>
                    </a:lnTo>
                    <a:lnTo>
                      <a:pt x="368" y="226"/>
                    </a:lnTo>
                    <a:lnTo>
                      <a:pt x="390" y="172"/>
                    </a:lnTo>
                    <a:lnTo>
                      <a:pt x="403" y="228"/>
                    </a:lnTo>
                    <a:lnTo>
                      <a:pt x="476" y="241"/>
                    </a:lnTo>
                    <a:lnTo>
                      <a:pt x="500" y="189"/>
                    </a:lnTo>
                    <a:lnTo>
                      <a:pt x="549" y="191"/>
                    </a:lnTo>
                    <a:lnTo>
                      <a:pt x="562" y="226"/>
                    </a:lnTo>
                    <a:lnTo>
                      <a:pt x="654" y="180"/>
                    </a:lnTo>
                    <a:lnTo>
                      <a:pt x="656" y="124"/>
                    </a:lnTo>
                    <a:lnTo>
                      <a:pt x="730" y="12"/>
                    </a:lnTo>
                    <a:lnTo>
                      <a:pt x="763" y="0"/>
                    </a:lnTo>
                    <a:lnTo>
                      <a:pt x="913" y="71"/>
                    </a:lnTo>
                    <a:lnTo>
                      <a:pt x="955" y="38"/>
                    </a:lnTo>
                    <a:lnTo>
                      <a:pt x="974" y="36"/>
                    </a:lnTo>
                    <a:lnTo>
                      <a:pt x="991" y="46"/>
                    </a:lnTo>
                    <a:lnTo>
                      <a:pt x="991" y="90"/>
                    </a:lnTo>
                    <a:lnTo>
                      <a:pt x="1153" y="105"/>
                    </a:lnTo>
                    <a:lnTo>
                      <a:pt x="1168" y="142"/>
                    </a:lnTo>
                    <a:lnTo>
                      <a:pt x="1232" y="155"/>
                    </a:lnTo>
                    <a:lnTo>
                      <a:pt x="1291" y="135"/>
                    </a:lnTo>
                    <a:lnTo>
                      <a:pt x="1364" y="135"/>
                    </a:lnTo>
                    <a:lnTo>
                      <a:pt x="1364" y="213"/>
                    </a:lnTo>
                    <a:lnTo>
                      <a:pt x="1446" y="165"/>
                    </a:lnTo>
                    <a:lnTo>
                      <a:pt x="1471" y="176"/>
                    </a:lnTo>
                    <a:lnTo>
                      <a:pt x="1504" y="129"/>
                    </a:lnTo>
                    <a:lnTo>
                      <a:pt x="1579" y="127"/>
                    </a:lnTo>
                    <a:lnTo>
                      <a:pt x="1613" y="152"/>
                    </a:lnTo>
                    <a:lnTo>
                      <a:pt x="1633" y="159"/>
                    </a:lnTo>
                    <a:lnTo>
                      <a:pt x="1648" y="138"/>
                    </a:lnTo>
                    <a:lnTo>
                      <a:pt x="1684" y="144"/>
                    </a:lnTo>
                    <a:lnTo>
                      <a:pt x="1758" y="189"/>
                    </a:lnTo>
                    <a:lnTo>
                      <a:pt x="1786" y="191"/>
                    </a:lnTo>
                    <a:lnTo>
                      <a:pt x="1818" y="146"/>
                    </a:lnTo>
                    <a:lnTo>
                      <a:pt x="1864" y="152"/>
                    </a:lnTo>
                    <a:lnTo>
                      <a:pt x="1864" y="193"/>
                    </a:lnTo>
                    <a:lnTo>
                      <a:pt x="1853" y="207"/>
                    </a:lnTo>
                    <a:lnTo>
                      <a:pt x="1864" y="238"/>
                    </a:lnTo>
                    <a:lnTo>
                      <a:pt x="2006" y="278"/>
                    </a:lnTo>
                    <a:lnTo>
                      <a:pt x="1934" y="370"/>
                    </a:lnTo>
                    <a:lnTo>
                      <a:pt x="1903" y="376"/>
                    </a:lnTo>
                    <a:lnTo>
                      <a:pt x="1889" y="435"/>
                    </a:lnTo>
                    <a:lnTo>
                      <a:pt x="1803" y="510"/>
                    </a:lnTo>
                    <a:lnTo>
                      <a:pt x="1640" y="850"/>
                    </a:lnTo>
                    <a:lnTo>
                      <a:pt x="1629" y="887"/>
                    </a:lnTo>
                    <a:lnTo>
                      <a:pt x="1657" y="917"/>
                    </a:lnTo>
                    <a:lnTo>
                      <a:pt x="1640" y="1118"/>
                    </a:lnTo>
                    <a:lnTo>
                      <a:pt x="1619" y="1139"/>
                    </a:lnTo>
                    <a:lnTo>
                      <a:pt x="1590" y="1258"/>
                    </a:lnTo>
                    <a:lnTo>
                      <a:pt x="1502" y="1295"/>
                    </a:lnTo>
                    <a:lnTo>
                      <a:pt x="1479" y="1339"/>
                    </a:lnTo>
                    <a:lnTo>
                      <a:pt x="1342" y="1266"/>
                    </a:lnTo>
                    <a:lnTo>
                      <a:pt x="1301" y="1266"/>
                    </a:lnTo>
                    <a:lnTo>
                      <a:pt x="1235" y="1430"/>
                    </a:lnTo>
                    <a:lnTo>
                      <a:pt x="1183" y="1439"/>
                    </a:lnTo>
                    <a:lnTo>
                      <a:pt x="1147" y="1395"/>
                    </a:lnTo>
                    <a:lnTo>
                      <a:pt x="1080" y="1404"/>
                    </a:lnTo>
                    <a:lnTo>
                      <a:pt x="1064" y="1430"/>
                    </a:lnTo>
                    <a:lnTo>
                      <a:pt x="1006" y="1433"/>
                    </a:lnTo>
                    <a:lnTo>
                      <a:pt x="1003" y="1396"/>
                    </a:lnTo>
                    <a:lnTo>
                      <a:pt x="1062" y="1320"/>
                    </a:lnTo>
                    <a:lnTo>
                      <a:pt x="986" y="1389"/>
                    </a:lnTo>
                    <a:lnTo>
                      <a:pt x="919" y="1415"/>
                    </a:lnTo>
                    <a:lnTo>
                      <a:pt x="875" y="1450"/>
                    </a:lnTo>
                    <a:lnTo>
                      <a:pt x="799" y="1419"/>
                    </a:lnTo>
                    <a:lnTo>
                      <a:pt x="730" y="1467"/>
                    </a:lnTo>
                    <a:lnTo>
                      <a:pt x="741" y="1516"/>
                    </a:lnTo>
                    <a:lnTo>
                      <a:pt x="537" y="1725"/>
                    </a:lnTo>
                    <a:lnTo>
                      <a:pt x="447" y="1644"/>
                    </a:lnTo>
                    <a:lnTo>
                      <a:pt x="340" y="1719"/>
                    </a:lnTo>
                    <a:lnTo>
                      <a:pt x="290" y="1705"/>
                    </a:lnTo>
                    <a:lnTo>
                      <a:pt x="282" y="1665"/>
                    </a:lnTo>
                    <a:lnTo>
                      <a:pt x="312" y="1636"/>
                    </a:lnTo>
                    <a:lnTo>
                      <a:pt x="388" y="1630"/>
                    </a:lnTo>
                    <a:lnTo>
                      <a:pt x="459" y="1559"/>
                    </a:lnTo>
                    <a:lnTo>
                      <a:pt x="470" y="1504"/>
                    </a:lnTo>
                    <a:lnTo>
                      <a:pt x="519" y="1499"/>
                    </a:lnTo>
                    <a:lnTo>
                      <a:pt x="629" y="1344"/>
                    </a:lnTo>
                    <a:lnTo>
                      <a:pt x="670" y="1327"/>
                    </a:lnTo>
                    <a:lnTo>
                      <a:pt x="715" y="1290"/>
                    </a:lnTo>
                    <a:lnTo>
                      <a:pt x="700" y="1170"/>
                    </a:lnTo>
                    <a:lnTo>
                      <a:pt x="681" y="1170"/>
                    </a:lnTo>
                    <a:lnTo>
                      <a:pt x="566" y="1092"/>
                    </a:lnTo>
                    <a:lnTo>
                      <a:pt x="627" y="1028"/>
                    </a:lnTo>
                    <a:lnTo>
                      <a:pt x="571" y="1009"/>
                    </a:lnTo>
                    <a:lnTo>
                      <a:pt x="445" y="1061"/>
                    </a:lnTo>
                    <a:lnTo>
                      <a:pt x="321" y="965"/>
                    </a:lnTo>
                    <a:lnTo>
                      <a:pt x="385" y="855"/>
                    </a:lnTo>
                    <a:lnTo>
                      <a:pt x="314" y="796"/>
                    </a:lnTo>
                    <a:lnTo>
                      <a:pt x="290" y="811"/>
                    </a:lnTo>
                    <a:lnTo>
                      <a:pt x="205" y="790"/>
                    </a:lnTo>
                    <a:lnTo>
                      <a:pt x="209" y="715"/>
                    </a:lnTo>
                    <a:lnTo>
                      <a:pt x="131" y="648"/>
                    </a:lnTo>
                    <a:lnTo>
                      <a:pt x="151" y="614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0663" name="Freeform 87"/>
              <p:cNvSpPr>
                <a:spLocks noChangeAspect="1"/>
              </p:cNvSpPr>
              <p:nvPr/>
            </p:nvSpPr>
            <p:spPr bwMode="auto">
              <a:xfrm>
                <a:off x="3966" y="2493"/>
                <a:ext cx="146" cy="175"/>
              </a:xfrm>
              <a:custGeom>
                <a:avLst/>
                <a:gdLst>
                  <a:gd name="T0" fmla="*/ 445 w 811"/>
                  <a:gd name="T1" fmla="*/ 77 h 970"/>
                  <a:gd name="T2" fmla="*/ 775 w 811"/>
                  <a:gd name="T3" fmla="*/ 263 h 970"/>
                  <a:gd name="T4" fmla="*/ 777 w 811"/>
                  <a:gd name="T5" fmla="*/ 285 h 970"/>
                  <a:gd name="T6" fmla="*/ 728 w 811"/>
                  <a:gd name="T7" fmla="*/ 342 h 970"/>
                  <a:gd name="T8" fmla="*/ 724 w 811"/>
                  <a:gd name="T9" fmla="*/ 405 h 970"/>
                  <a:gd name="T10" fmla="*/ 811 w 811"/>
                  <a:gd name="T11" fmla="*/ 409 h 970"/>
                  <a:gd name="T12" fmla="*/ 783 w 811"/>
                  <a:gd name="T13" fmla="*/ 451 h 970"/>
                  <a:gd name="T14" fmla="*/ 723 w 811"/>
                  <a:gd name="T15" fmla="*/ 470 h 970"/>
                  <a:gd name="T16" fmla="*/ 690 w 811"/>
                  <a:gd name="T17" fmla="*/ 565 h 970"/>
                  <a:gd name="T18" fmla="*/ 689 w 811"/>
                  <a:gd name="T19" fmla="*/ 613 h 970"/>
                  <a:gd name="T20" fmla="*/ 650 w 811"/>
                  <a:gd name="T21" fmla="*/ 623 h 970"/>
                  <a:gd name="T22" fmla="*/ 636 w 811"/>
                  <a:gd name="T23" fmla="*/ 650 h 970"/>
                  <a:gd name="T24" fmla="*/ 668 w 811"/>
                  <a:gd name="T25" fmla="*/ 677 h 970"/>
                  <a:gd name="T26" fmla="*/ 684 w 811"/>
                  <a:gd name="T27" fmla="*/ 719 h 970"/>
                  <a:gd name="T28" fmla="*/ 668 w 811"/>
                  <a:gd name="T29" fmla="*/ 726 h 970"/>
                  <a:gd name="T30" fmla="*/ 663 w 811"/>
                  <a:gd name="T31" fmla="*/ 778 h 970"/>
                  <a:gd name="T32" fmla="*/ 701 w 811"/>
                  <a:gd name="T33" fmla="*/ 783 h 970"/>
                  <a:gd name="T34" fmla="*/ 670 w 811"/>
                  <a:gd name="T35" fmla="*/ 869 h 970"/>
                  <a:gd name="T36" fmla="*/ 560 w 811"/>
                  <a:gd name="T37" fmla="*/ 843 h 970"/>
                  <a:gd name="T38" fmla="*/ 479 w 811"/>
                  <a:gd name="T39" fmla="*/ 895 h 970"/>
                  <a:gd name="T40" fmla="*/ 352 w 811"/>
                  <a:gd name="T41" fmla="*/ 867 h 970"/>
                  <a:gd name="T42" fmla="*/ 278 w 811"/>
                  <a:gd name="T43" fmla="*/ 902 h 970"/>
                  <a:gd name="T44" fmla="*/ 209 w 811"/>
                  <a:gd name="T45" fmla="*/ 865 h 970"/>
                  <a:gd name="T46" fmla="*/ 158 w 811"/>
                  <a:gd name="T47" fmla="*/ 874 h 970"/>
                  <a:gd name="T48" fmla="*/ 129 w 811"/>
                  <a:gd name="T49" fmla="*/ 847 h 970"/>
                  <a:gd name="T50" fmla="*/ 50 w 811"/>
                  <a:gd name="T51" fmla="*/ 970 h 970"/>
                  <a:gd name="T52" fmla="*/ 14 w 811"/>
                  <a:gd name="T53" fmla="*/ 962 h 970"/>
                  <a:gd name="T54" fmla="*/ 0 w 811"/>
                  <a:gd name="T55" fmla="*/ 821 h 970"/>
                  <a:gd name="T56" fmla="*/ 24 w 811"/>
                  <a:gd name="T57" fmla="*/ 704 h 970"/>
                  <a:gd name="T58" fmla="*/ 50 w 811"/>
                  <a:gd name="T59" fmla="*/ 680 h 970"/>
                  <a:gd name="T60" fmla="*/ 65 w 811"/>
                  <a:gd name="T61" fmla="*/ 477 h 970"/>
                  <a:gd name="T62" fmla="*/ 37 w 811"/>
                  <a:gd name="T63" fmla="*/ 450 h 970"/>
                  <a:gd name="T64" fmla="*/ 48 w 811"/>
                  <a:gd name="T65" fmla="*/ 416 h 970"/>
                  <a:gd name="T66" fmla="*/ 208 w 811"/>
                  <a:gd name="T67" fmla="*/ 72 h 970"/>
                  <a:gd name="T68" fmla="*/ 297 w 811"/>
                  <a:gd name="T69" fmla="*/ 0 h 970"/>
                  <a:gd name="T70" fmla="*/ 296 w 811"/>
                  <a:gd name="T71" fmla="*/ 14 h 970"/>
                  <a:gd name="T72" fmla="*/ 371 w 811"/>
                  <a:gd name="T73" fmla="*/ 91 h 970"/>
                  <a:gd name="T74" fmla="*/ 397 w 811"/>
                  <a:gd name="T75" fmla="*/ 93 h 970"/>
                  <a:gd name="T76" fmla="*/ 445 w 811"/>
                  <a:gd name="T77" fmla="*/ 77 h 9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11" h="970">
                    <a:moveTo>
                      <a:pt x="445" y="77"/>
                    </a:moveTo>
                    <a:lnTo>
                      <a:pt x="775" y="263"/>
                    </a:lnTo>
                    <a:lnTo>
                      <a:pt x="777" y="285"/>
                    </a:lnTo>
                    <a:lnTo>
                      <a:pt x="728" y="342"/>
                    </a:lnTo>
                    <a:lnTo>
                      <a:pt x="724" y="405"/>
                    </a:lnTo>
                    <a:lnTo>
                      <a:pt x="811" y="409"/>
                    </a:lnTo>
                    <a:lnTo>
                      <a:pt x="783" y="451"/>
                    </a:lnTo>
                    <a:lnTo>
                      <a:pt x="723" y="470"/>
                    </a:lnTo>
                    <a:lnTo>
                      <a:pt x="690" y="565"/>
                    </a:lnTo>
                    <a:lnTo>
                      <a:pt x="689" y="613"/>
                    </a:lnTo>
                    <a:lnTo>
                      <a:pt x="650" y="623"/>
                    </a:lnTo>
                    <a:lnTo>
                      <a:pt x="636" y="650"/>
                    </a:lnTo>
                    <a:lnTo>
                      <a:pt x="668" y="677"/>
                    </a:lnTo>
                    <a:lnTo>
                      <a:pt x="684" y="719"/>
                    </a:lnTo>
                    <a:lnTo>
                      <a:pt x="668" y="726"/>
                    </a:lnTo>
                    <a:lnTo>
                      <a:pt x="663" y="778"/>
                    </a:lnTo>
                    <a:lnTo>
                      <a:pt x="701" y="783"/>
                    </a:lnTo>
                    <a:lnTo>
                      <a:pt x="670" y="869"/>
                    </a:lnTo>
                    <a:lnTo>
                      <a:pt x="560" y="843"/>
                    </a:lnTo>
                    <a:lnTo>
                      <a:pt x="479" y="895"/>
                    </a:lnTo>
                    <a:lnTo>
                      <a:pt x="352" y="867"/>
                    </a:lnTo>
                    <a:lnTo>
                      <a:pt x="278" y="902"/>
                    </a:lnTo>
                    <a:lnTo>
                      <a:pt x="209" y="865"/>
                    </a:lnTo>
                    <a:lnTo>
                      <a:pt x="158" y="874"/>
                    </a:lnTo>
                    <a:lnTo>
                      <a:pt x="129" y="847"/>
                    </a:lnTo>
                    <a:lnTo>
                      <a:pt x="50" y="970"/>
                    </a:lnTo>
                    <a:lnTo>
                      <a:pt x="14" y="962"/>
                    </a:lnTo>
                    <a:lnTo>
                      <a:pt x="0" y="821"/>
                    </a:lnTo>
                    <a:lnTo>
                      <a:pt x="24" y="704"/>
                    </a:lnTo>
                    <a:lnTo>
                      <a:pt x="50" y="680"/>
                    </a:lnTo>
                    <a:lnTo>
                      <a:pt x="65" y="477"/>
                    </a:lnTo>
                    <a:lnTo>
                      <a:pt x="37" y="450"/>
                    </a:lnTo>
                    <a:lnTo>
                      <a:pt x="48" y="416"/>
                    </a:lnTo>
                    <a:lnTo>
                      <a:pt x="208" y="72"/>
                    </a:lnTo>
                    <a:lnTo>
                      <a:pt x="297" y="0"/>
                    </a:lnTo>
                    <a:lnTo>
                      <a:pt x="296" y="14"/>
                    </a:lnTo>
                    <a:lnTo>
                      <a:pt x="371" y="91"/>
                    </a:lnTo>
                    <a:lnTo>
                      <a:pt x="397" y="93"/>
                    </a:lnTo>
                    <a:lnTo>
                      <a:pt x="445" y="77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0664" name="Freeform 88"/>
              <p:cNvSpPr>
                <a:spLocks noChangeAspect="1"/>
              </p:cNvSpPr>
              <p:nvPr/>
            </p:nvSpPr>
            <p:spPr bwMode="auto">
              <a:xfrm>
                <a:off x="4080" y="2524"/>
                <a:ext cx="125" cy="140"/>
              </a:xfrm>
              <a:custGeom>
                <a:avLst/>
                <a:gdLst>
                  <a:gd name="T0" fmla="*/ 141 w 692"/>
                  <a:gd name="T1" fmla="*/ 90 h 779"/>
                  <a:gd name="T2" fmla="*/ 143 w 692"/>
                  <a:gd name="T3" fmla="*/ 114 h 779"/>
                  <a:gd name="T4" fmla="*/ 92 w 692"/>
                  <a:gd name="T5" fmla="*/ 172 h 779"/>
                  <a:gd name="T6" fmla="*/ 90 w 692"/>
                  <a:gd name="T7" fmla="*/ 236 h 779"/>
                  <a:gd name="T8" fmla="*/ 175 w 692"/>
                  <a:gd name="T9" fmla="*/ 238 h 779"/>
                  <a:gd name="T10" fmla="*/ 148 w 692"/>
                  <a:gd name="T11" fmla="*/ 280 h 779"/>
                  <a:gd name="T12" fmla="*/ 89 w 692"/>
                  <a:gd name="T13" fmla="*/ 299 h 779"/>
                  <a:gd name="T14" fmla="*/ 53 w 692"/>
                  <a:gd name="T15" fmla="*/ 403 h 779"/>
                  <a:gd name="T16" fmla="*/ 51 w 692"/>
                  <a:gd name="T17" fmla="*/ 442 h 779"/>
                  <a:gd name="T18" fmla="*/ 14 w 692"/>
                  <a:gd name="T19" fmla="*/ 451 h 779"/>
                  <a:gd name="T20" fmla="*/ 0 w 692"/>
                  <a:gd name="T21" fmla="*/ 479 h 779"/>
                  <a:gd name="T22" fmla="*/ 29 w 692"/>
                  <a:gd name="T23" fmla="*/ 502 h 779"/>
                  <a:gd name="T24" fmla="*/ 43 w 692"/>
                  <a:gd name="T25" fmla="*/ 523 h 779"/>
                  <a:gd name="T26" fmla="*/ 50 w 692"/>
                  <a:gd name="T27" fmla="*/ 548 h 779"/>
                  <a:gd name="T28" fmla="*/ 34 w 692"/>
                  <a:gd name="T29" fmla="*/ 557 h 779"/>
                  <a:gd name="T30" fmla="*/ 29 w 692"/>
                  <a:gd name="T31" fmla="*/ 607 h 779"/>
                  <a:gd name="T32" fmla="*/ 67 w 692"/>
                  <a:gd name="T33" fmla="*/ 611 h 779"/>
                  <a:gd name="T34" fmla="*/ 36 w 692"/>
                  <a:gd name="T35" fmla="*/ 694 h 779"/>
                  <a:gd name="T36" fmla="*/ 23 w 692"/>
                  <a:gd name="T37" fmla="*/ 732 h 779"/>
                  <a:gd name="T38" fmla="*/ 79 w 692"/>
                  <a:gd name="T39" fmla="*/ 727 h 779"/>
                  <a:gd name="T40" fmla="*/ 101 w 692"/>
                  <a:gd name="T41" fmla="*/ 761 h 779"/>
                  <a:gd name="T42" fmla="*/ 177 w 692"/>
                  <a:gd name="T43" fmla="*/ 779 h 779"/>
                  <a:gd name="T44" fmla="*/ 256 w 692"/>
                  <a:gd name="T45" fmla="*/ 722 h 779"/>
                  <a:gd name="T46" fmla="*/ 292 w 692"/>
                  <a:gd name="T47" fmla="*/ 773 h 779"/>
                  <a:gd name="T48" fmla="*/ 321 w 692"/>
                  <a:gd name="T49" fmla="*/ 768 h 779"/>
                  <a:gd name="T50" fmla="*/ 384 w 692"/>
                  <a:gd name="T51" fmla="*/ 713 h 779"/>
                  <a:gd name="T52" fmla="*/ 423 w 692"/>
                  <a:gd name="T53" fmla="*/ 779 h 779"/>
                  <a:gd name="T54" fmla="*/ 464 w 692"/>
                  <a:gd name="T55" fmla="*/ 770 h 779"/>
                  <a:gd name="T56" fmla="*/ 490 w 692"/>
                  <a:gd name="T57" fmla="*/ 713 h 779"/>
                  <a:gd name="T58" fmla="*/ 569 w 692"/>
                  <a:gd name="T59" fmla="*/ 727 h 779"/>
                  <a:gd name="T60" fmla="*/ 567 w 692"/>
                  <a:gd name="T61" fmla="*/ 627 h 779"/>
                  <a:gd name="T62" fmla="*/ 671 w 692"/>
                  <a:gd name="T63" fmla="*/ 646 h 779"/>
                  <a:gd name="T64" fmla="*/ 668 w 692"/>
                  <a:gd name="T65" fmla="*/ 590 h 779"/>
                  <a:gd name="T66" fmla="*/ 654 w 692"/>
                  <a:gd name="T67" fmla="*/ 545 h 779"/>
                  <a:gd name="T68" fmla="*/ 649 w 692"/>
                  <a:gd name="T69" fmla="*/ 481 h 779"/>
                  <a:gd name="T70" fmla="*/ 659 w 692"/>
                  <a:gd name="T71" fmla="*/ 458 h 779"/>
                  <a:gd name="T72" fmla="*/ 663 w 692"/>
                  <a:gd name="T73" fmla="*/ 384 h 779"/>
                  <a:gd name="T74" fmla="*/ 678 w 692"/>
                  <a:gd name="T75" fmla="*/ 359 h 779"/>
                  <a:gd name="T76" fmla="*/ 675 w 692"/>
                  <a:gd name="T77" fmla="*/ 342 h 779"/>
                  <a:gd name="T78" fmla="*/ 630 w 692"/>
                  <a:gd name="T79" fmla="*/ 318 h 779"/>
                  <a:gd name="T80" fmla="*/ 692 w 692"/>
                  <a:gd name="T81" fmla="*/ 130 h 779"/>
                  <a:gd name="T82" fmla="*/ 668 w 692"/>
                  <a:gd name="T83" fmla="*/ 125 h 779"/>
                  <a:gd name="T84" fmla="*/ 613 w 692"/>
                  <a:gd name="T85" fmla="*/ 100 h 779"/>
                  <a:gd name="T86" fmla="*/ 555 w 692"/>
                  <a:gd name="T87" fmla="*/ 93 h 779"/>
                  <a:gd name="T88" fmla="*/ 474 w 692"/>
                  <a:gd name="T89" fmla="*/ 30 h 779"/>
                  <a:gd name="T90" fmla="*/ 444 w 692"/>
                  <a:gd name="T91" fmla="*/ 35 h 779"/>
                  <a:gd name="T92" fmla="*/ 383 w 692"/>
                  <a:gd name="T93" fmla="*/ 5 h 779"/>
                  <a:gd name="T94" fmla="*/ 338 w 692"/>
                  <a:gd name="T95" fmla="*/ 25 h 779"/>
                  <a:gd name="T96" fmla="*/ 297 w 692"/>
                  <a:gd name="T97" fmla="*/ 0 h 779"/>
                  <a:gd name="T98" fmla="*/ 141 w 692"/>
                  <a:gd name="T99" fmla="*/ 90 h 7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92" h="779">
                    <a:moveTo>
                      <a:pt x="141" y="90"/>
                    </a:moveTo>
                    <a:lnTo>
                      <a:pt x="143" y="114"/>
                    </a:lnTo>
                    <a:lnTo>
                      <a:pt x="92" y="172"/>
                    </a:lnTo>
                    <a:lnTo>
                      <a:pt x="90" y="236"/>
                    </a:lnTo>
                    <a:lnTo>
                      <a:pt x="175" y="238"/>
                    </a:lnTo>
                    <a:lnTo>
                      <a:pt x="148" y="280"/>
                    </a:lnTo>
                    <a:lnTo>
                      <a:pt x="89" y="299"/>
                    </a:lnTo>
                    <a:lnTo>
                      <a:pt x="53" y="403"/>
                    </a:lnTo>
                    <a:lnTo>
                      <a:pt x="51" y="442"/>
                    </a:lnTo>
                    <a:lnTo>
                      <a:pt x="14" y="451"/>
                    </a:lnTo>
                    <a:lnTo>
                      <a:pt x="0" y="479"/>
                    </a:lnTo>
                    <a:lnTo>
                      <a:pt x="29" y="502"/>
                    </a:lnTo>
                    <a:lnTo>
                      <a:pt x="43" y="523"/>
                    </a:lnTo>
                    <a:lnTo>
                      <a:pt x="50" y="548"/>
                    </a:lnTo>
                    <a:lnTo>
                      <a:pt x="34" y="557"/>
                    </a:lnTo>
                    <a:lnTo>
                      <a:pt x="29" y="607"/>
                    </a:lnTo>
                    <a:lnTo>
                      <a:pt x="67" y="611"/>
                    </a:lnTo>
                    <a:lnTo>
                      <a:pt x="36" y="694"/>
                    </a:lnTo>
                    <a:lnTo>
                      <a:pt x="23" y="732"/>
                    </a:lnTo>
                    <a:lnTo>
                      <a:pt x="79" y="727"/>
                    </a:lnTo>
                    <a:lnTo>
                      <a:pt x="101" y="761"/>
                    </a:lnTo>
                    <a:lnTo>
                      <a:pt x="177" y="779"/>
                    </a:lnTo>
                    <a:lnTo>
                      <a:pt x="256" y="722"/>
                    </a:lnTo>
                    <a:lnTo>
                      <a:pt x="292" y="773"/>
                    </a:lnTo>
                    <a:lnTo>
                      <a:pt x="321" y="768"/>
                    </a:lnTo>
                    <a:lnTo>
                      <a:pt x="384" y="713"/>
                    </a:lnTo>
                    <a:lnTo>
                      <a:pt x="423" y="779"/>
                    </a:lnTo>
                    <a:lnTo>
                      <a:pt x="464" y="770"/>
                    </a:lnTo>
                    <a:lnTo>
                      <a:pt x="490" y="713"/>
                    </a:lnTo>
                    <a:lnTo>
                      <a:pt x="569" y="727"/>
                    </a:lnTo>
                    <a:lnTo>
                      <a:pt x="567" y="627"/>
                    </a:lnTo>
                    <a:lnTo>
                      <a:pt x="671" y="646"/>
                    </a:lnTo>
                    <a:lnTo>
                      <a:pt x="668" y="590"/>
                    </a:lnTo>
                    <a:lnTo>
                      <a:pt x="654" y="545"/>
                    </a:lnTo>
                    <a:lnTo>
                      <a:pt x="649" y="481"/>
                    </a:lnTo>
                    <a:lnTo>
                      <a:pt x="659" y="458"/>
                    </a:lnTo>
                    <a:lnTo>
                      <a:pt x="663" y="384"/>
                    </a:lnTo>
                    <a:lnTo>
                      <a:pt x="678" y="359"/>
                    </a:lnTo>
                    <a:lnTo>
                      <a:pt x="675" y="342"/>
                    </a:lnTo>
                    <a:lnTo>
                      <a:pt x="630" y="318"/>
                    </a:lnTo>
                    <a:lnTo>
                      <a:pt x="692" y="130"/>
                    </a:lnTo>
                    <a:lnTo>
                      <a:pt x="668" y="125"/>
                    </a:lnTo>
                    <a:lnTo>
                      <a:pt x="613" y="100"/>
                    </a:lnTo>
                    <a:lnTo>
                      <a:pt x="555" y="93"/>
                    </a:lnTo>
                    <a:lnTo>
                      <a:pt x="474" y="30"/>
                    </a:lnTo>
                    <a:lnTo>
                      <a:pt x="444" y="35"/>
                    </a:lnTo>
                    <a:lnTo>
                      <a:pt x="383" y="5"/>
                    </a:lnTo>
                    <a:lnTo>
                      <a:pt x="338" y="25"/>
                    </a:lnTo>
                    <a:lnTo>
                      <a:pt x="297" y="0"/>
                    </a:lnTo>
                    <a:lnTo>
                      <a:pt x="141" y="9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80665" name="Group 89"/>
          <p:cNvGrpSpPr>
            <a:grpSpLocks/>
          </p:cNvGrpSpPr>
          <p:nvPr/>
        </p:nvGrpSpPr>
        <p:grpSpPr bwMode="auto">
          <a:xfrm>
            <a:off x="6284913" y="1647825"/>
            <a:ext cx="2435225" cy="1033463"/>
            <a:chOff x="3959" y="1038"/>
            <a:chExt cx="1534" cy="651"/>
          </a:xfrm>
        </p:grpSpPr>
        <p:sp>
          <p:nvSpPr>
            <p:cNvPr id="280666" name="Text Box 90"/>
            <p:cNvSpPr txBox="1">
              <a:spLocks noChangeArrowheads="1"/>
            </p:cNvSpPr>
            <p:nvPr/>
          </p:nvSpPr>
          <p:spPr bwMode="auto">
            <a:xfrm>
              <a:off x="4658" y="1038"/>
              <a:ext cx="835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Pentecoste</a:t>
              </a:r>
            </a:p>
          </p:txBody>
        </p:sp>
        <p:sp>
          <p:nvSpPr>
            <p:cNvPr id="280667" name="Freeform 91"/>
            <p:cNvSpPr>
              <a:spLocks/>
            </p:cNvSpPr>
            <p:nvPr/>
          </p:nvSpPr>
          <p:spPr bwMode="auto">
            <a:xfrm>
              <a:off x="4518" y="1174"/>
              <a:ext cx="947" cy="188"/>
            </a:xfrm>
            <a:custGeom>
              <a:avLst/>
              <a:gdLst>
                <a:gd name="T0" fmla="*/ 0 w 947"/>
                <a:gd name="T1" fmla="*/ 188 h 188"/>
                <a:gd name="T2" fmla="*/ 196 w 947"/>
                <a:gd name="T3" fmla="*/ 2 h 188"/>
                <a:gd name="T4" fmla="*/ 947 w 947"/>
                <a:gd name="T5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47" h="188">
                  <a:moveTo>
                    <a:pt x="0" y="188"/>
                  </a:moveTo>
                  <a:lnTo>
                    <a:pt x="196" y="2"/>
                  </a:lnTo>
                  <a:lnTo>
                    <a:pt x="947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80668" name="Group 92"/>
            <p:cNvGrpSpPr>
              <a:grpSpLocks/>
            </p:cNvGrpSpPr>
            <p:nvPr/>
          </p:nvGrpSpPr>
          <p:grpSpPr bwMode="auto">
            <a:xfrm>
              <a:off x="3959" y="1246"/>
              <a:ext cx="674" cy="443"/>
              <a:chOff x="3875" y="1246"/>
              <a:chExt cx="674" cy="443"/>
            </a:xfrm>
          </p:grpSpPr>
          <p:sp>
            <p:nvSpPr>
              <p:cNvPr id="280669" name="Freeform 93"/>
              <p:cNvSpPr>
                <a:spLocks noChangeAspect="1"/>
              </p:cNvSpPr>
              <p:nvPr/>
            </p:nvSpPr>
            <p:spPr bwMode="auto">
              <a:xfrm>
                <a:off x="4102" y="1502"/>
                <a:ext cx="234" cy="187"/>
              </a:xfrm>
              <a:custGeom>
                <a:avLst/>
                <a:gdLst>
                  <a:gd name="T0" fmla="*/ 1127 w 1301"/>
                  <a:gd name="T1" fmla="*/ 0 h 1035"/>
                  <a:gd name="T2" fmla="*/ 1162 w 1301"/>
                  <a:gd name="T3" fmla="*/ 172 h 1035"/>
                  <a:gd name="T4" fmla="*/ 1250 w 1301"/>
                  <a:gd name="T5" fmla="*/ 266 h 1035"/>
                  <a:gd name="T6" fmla="*/ 1258 w 1301"/>
                  <a:gd name="T7" fmla="*/ 345 h 1035"/>
                  <a:gd name="T8" fmla="*/ 1301 w 1301"/>
                  <a:gd name="T9" fmla="*/ 362 h 1035"/>
                  <a:gd name="T10" fmla="*/ 1297 w 1301"/>
                  <a:gd name="T11" fmla="*/ 403 h 1035"/>
                  <a:gd name="T12" fmla="*/ 1287 w 1301"/>
                  <a:gd name="T13" fmla="*/ 448 h 1035"/>
                  <a:gd name="T14" fmla="*/ 1246 w 1301"/>
                  <a:gd name="T15" fmla="*/ 478 h 1035"/>
                  <a:gd name="T16" fmla="*/ 1248 w 1301"/>
                  <a:gd name="T17" fmla="*/ 567 h 1035"/>
                  <a:gd name="T18" fmla="*/ 1268 w 1301"/>
                  <a:gd name="T19" fmla="*/ 597 h 1035"/>
                  <a:gd name="T20" fmla="*/ 1164 w 1301"/>
                  <a:gd name="T21" fmla="*/ 675 h 1035"/>
                  <a:gd name="T22" fmla="*/ 1095 w 1301"/>
                  <a:gd name="T23" fmla="*/ 695 h 1035"/>
                  <a:gd name="T24" fmla="*/ 1095 w 1301"/>
                  <a:gd name="T25" fmla="*/ 749 h 1035"/>
                  <a:gd name="T26" fmla="*/ 1063 w 1301"/>
                  <a:gd name="T27" fmla="*/ 755 h 1035"/>
                  <a:gd name="T28" fmla="*/ 1123 w 1301"/>
                  <a:gd name="T29" fmla="*/ 769 h 1035"/>
                  <a:gd name="T30" fmla="*/ 1113 w 1301"/>
                  <a:gd name="T31" fmla="*/ 826 h 1035"/>
                  <a:gd name="T32" fmla="*/ 1081 w 1301"/>
                  <a:gd name="T33" fmla="*/ 838 h 1035"/>
                  <a:gd name="T34" fmla="*/ 1125 w 1301"/>
                  <a:gd name="T35" fmla="*/ 836 h 1035"/>
                  <a:gd name="T36" fmla="*/ 1113 w 1301"/>
                  <a:gd name="T37" fmla="*/ 878 h 1035"/>
                  <a:gd name="T38" fmla="*/ 1091 w 1301"/>
                  <a:gd name="T39" fmla="*/ 906 h 1035"/>
                  <a:gd name="T40" fmla="*/ 1025 w 1301"/>
                  <a:gd name="T41" fmla="*/ 902 h 1035"/>
                  <a:gd name="T42" fmla="*/ 952 w 1301"/>
                  <a:gd name="T43" fmla="*/ 1019 h 1035"/>
                  <a:gd name="T44" fmla="*/ 954 w 1301"/>
                  <a:gd name="T45" fmla="*/ 1035 h 1035"/>
                  <a:gd name="T46" fmla="*/ 892 w 1301"/>
                  <a:gd name="T47" fmla="*/ 1029 h 1035"/>
                  <a:gd name="T48" fmla="*/ 779 w 1301"/>
                  <a:gd name="T49" fmla="*/ 969 h 1035"/>
                  <a:gd name="T50" fmla="*/ 626 w 1301"/>
                  <a:gd name="T51" fmla="*/ 965 h 1035"/>
                  <a:gd name="T52" fmla="*/ 495 w 1301"/>
                  <a:gd name="T53" fmla="*/ 1019 h 1035"/>
                  <a:gd name="T54" fmla="*/ 429 w 1301"/>
                  <a:gd name="T55" fmla="*/ 1009 h 1035"/>
                  <a:gd name="T56" fmla="*/ 415 w 1301"/>
                  <a:gd name="T57" fmla="*/ 945 h 1035"/>
                  <a:gd name="T58" fmla="*/ 308 w 1301"/>
                  <a:gd name="T59" fmla="*/ 933 h 1035"/>
                  <a:gd name="T60" fmla="*/ 0 w 1301"/>
                  <a:gd name="T61" fmla="*/ 643 h 1035"/>
                  <a:gd name="T62" fmla="*/ 14 w 1301"/>
                  <a:gd name="T63" fmla="*/ 617 h 1035"/>
                  <a:gd name="T64" fmla="*/ 55 w 1301"/>
                  <a:gd name="T65" fmla="*/ 605 h 1035"/>
                  <a:gd name="T66" fmla="*/ 159 w 1301"/>
                  <a:gd name="T67" fmla="*/ 488 h 1035"/>
                  <a:gd name="T68" fmla="*/ 243 w 1301"/>
                  <a:gd name="T69" fmla="*/ 462 h 1035"/>
                  <a:gd name="T70" fmla="*/ 425 w 1301"/>
                  <a:gd name="T71" fmla="*/ 460 h 1035"/>
                  <a:gd name="T72" fmla="*/ 465 w 1301"/>
                  <a:gd name="T73" fmla="*/ 323 h 1035"/>
                  <a:gd name="T74" fmla="*/ 536 w 1301"/>
                  <a:gd name="T75" fmla="*/ 317 h 1035"/>
                  <a:gd name="T76" fmla="*/ 513 w 1301"/>
                  <a:gd name="T77" fmla="*/ 258 h 1035"/>
                  <a:gd name="T78" fmla="*/ 485 w 1301"/>
                  <a:gd name="T79" fmla="*/ 229 h 1035"/>
                  <a:gd name="T80" fmla="*/ 437 w 1301"/>
                  <a:gd name="T81" fmla="*/ 178 h 1035"/>
                  <a:gd name="T82" fmla="*/ 642 w 1301"/>
                  <a:gd name="T83" fmla="*/ 210 h 1035"/>
                  <a:gd name="T84" fmla="*/ 1017 w 1301"/>
                  <a:gd name="T85" fmla="*/ 235 h 1035"/>
                  <a:gd name="T86" fmla="*/ 1127 w 1301"/>
                  <a:gd name="T87" fmla="*/ 0 h 10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01" h="1035">
                    <a:moveTo>
                      <a:pt x="1127" y="0"/>
                    </a:moveTo>
                    <a:lnTo>
                      <a:pt x="1162" y="172"/>
                    </a:lnTo>
                    <a:lnTo>
                      <a:pt x="1250" y="266"/>
                    </a:lnTo>
                    <a:lnTo>
                      <a:pt x="1258" y="345"/>
                    </a:lnTo>
                    <a:lnTo>
                      <a:pt x="1301" y="362"/>
                    </a:lnTo>
                    <a:lnTo>
                      <a:pt x="1297" y="403"/>
                    </a:lnTo>
                    <a:lnTo>
                      <a:pt x="1287" y="448"/>
                    </a:lnTo>
                    <a:lnTo>
                      <a:pt x="1246" y="478"/>
                    </a:lnTo>
                    <a:lnTo>
                      <a:pt x="1248" y="567"/>
                    </a:lnTo>
                    <a:lnTo>
                      <a:pt x="1268" y="597"/>
                    </a:lnTo>
                    <a:lnTo>
                      <a:pt x="1164" y="675"/>
                    </a:lnTo>
                    <a:lnTo>
                      <a:pt x="1095" y="695"/>
                    </a:lnTo>
                    <a:lnTo>
                      <a:pt x="1095" y="749"/>
                    </a:lnTo>
                    <a:lnTo>
                      <a:pt x="1063" y="755"/>
                    </a:lnTo>
                    <a:lnTo>
                      <a:pt x="1123" y="769"/>
                    </a:lnTo>
                    <a:lnTo>
                      <a:pt x="1113" y="826"/>
                    </a:lnTo>
                    <a:lnTo>
                      <a:pt x="1081" y="838"/>
                    </a:lnTo>
                    <a:lnTo>
                      <a:pt x="1125" y="836"/>
                    </a:lnTo>
                    <a:lnTo>
                      <a:pt x="1113" y="878"/>
                    </a:lnTo>
                    <a:lnTo>
                      <a:pt x="1091" y="906"/>
                    </a:lnTo>
                    <a:lnTo>
                      <a:pt x="1025" y="902"/>
                    </a:lnTo>
                    <a:lnTo>
                      <a:pt x="952" y="1019"/>
                    </a:lnTo>
                    <a:lnTo>
                      <a:pt x="954" y="1035"/>
                    </a:lnTo>
                    <a:lnTo>
                      <a:pt x="892" y="1029"/>
                    </a:lnTo>
                    <a:lnTo>
                      <a:pt x="779" y="969"/>
                    </a:lnTo>
                    <a:lnTo>
                      <a:pt x="626" y="965"/>
                    </a:lnTo>
                    <a:lnTo>
                      <a:pt x="495" y="1019"/>
                    </a:lnTo>
                    <a:lnTo>
                      <a:pt x="429" y="1009"/>
                    </a:lnTo>
                    <a:lnTo>
                      <a:pt x="415" y="945"/>
                    </a:lnTo>
                    <a:lnTo>
                      <a:pt x="308" y="933"/>
                    </a:lnTo>
                    <a:lnTo>
                      <a:pt x="0" y="643"/>
                    </a:lnTo>
                    <a:lnTo>
                      <a:pt x="14" y="617"/>
                    </a:lnTo>
                    <a:lnTo>
                      <a:pt x="55" y="605"/>
                    </a:lnTo>
                    <a:lnTo>
                      <a:pt x="159" y="488"/>
                    </a:lnTo>
                    <a:lnTo>
                      <a:pt x="243" y="462"/>
                    </a:lnTo>
                    <a:lnTo>
                      <a:pt x="425" y="460"/>
                    </a:lnTo>
                    <a:lnTo>
                      <a:pt x="465" y="323"/>
                    </a:lnTo>
                    <a:lnTo>
                      <a:pt x="536" y="317"/>
                    </a:lnTo>
                    <a:lnTo>
                      <a:pt x="513" y="258"/>
                    </a:lnTo>
                    <a:lnTo>
                      <a:pt x="485" y="229"/>
                    </a:lnTo>
                    <a:lnTo>
                      <a:pt x="437" y="178"/>
                    </a:lnTo>
                    <a:lnTo>
                      <a:pt x="642" y="210"/>
                    </a:lnTo>
                    <a:lnTo>
                      <a:pt x="1017" y="235"/>
                    </a:lnTo>
                    <a:lnTo>
                      <a:pt x="1127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0670" name="Freeform 94"/>
              <p:cNvSpPr>
                <a:spLocks noChangeAspect="1"/>
              </p:cNvSpPr>
              <p:nvPr/>
            </p:nvSpPr>
            <p:spPr bwMode="auto">
              <a:xfrm>
                <a:off x="4303" y="1246"/>
                <a:ext cx="246" cy="258"/>
              </a:xfrm>
              <a:custGeom>
                <a:avLst/>
                <a:gdLst>
                  <a:gd name="T0" fmla="*/ 622 w 1362"/>
                  <a:gd name="T1" fmla="*/ 0 h 1427"/>
                  <a:gd name="T2" fmla="*/ 787 w 1362"/>
                  <a:gd name="T3" fmla="*/ 211 h 1427"/>
                  <a:gd name="T4" fmla="*/ 990 w 1362"/>
                  <a:gd name="T5" fmla="*/ 302 h 1427"/>
                  <a:gd name="T6" fmla="*/ 1020 w 1362"/>
                  <a:gd name="T7" fmla="*/ 353 h 1427"/>
                  <a:gd name="T8" fmla="*/ 1172 w 1362"/>
                  <a:gd name="T9" fmla="*/ 454 h 1427"/>
                  <a:gd name="T10" fmla="*/ 1325 w 1362"/>
                  <a:gd name="T11" fmla="*/ 453 h 1427"/>
                  <a:gd name="T12" fmla="*/ 1362 w 1362"/>
                  <a:gd name="T13" fmla="*/ 471 h 1427"/>
                  <a:gd name="T14" fmla="*/ 1332 w 1362"/>
                  <a:gd name="T15" fmla="*/ 505 h 1427"/>
                  <a:gd name="T16" fmla="*/ 1257 w 1362"/>
                  <a:gd name="T17" fmla="*/ 506 h 1427"/>
                  <a:gd name="T18" fmla="*/ 1261 w 1362"/>
                  <a:gd name="T19" fmla="*/ 554 h 1427"/>
                  <a:gd name="T20" fmla="*/ 1314 w 1362"/>
                  <a:gd name="T21" fmla="*/ 604 h 1427"/>
                  <a:gd name="T22" fmla="*/ 1310 w 1362"/>
                  <a:gd name="T23" fmla="*/ 645 h 1427"/>
                  <a:gd name="T24" fmla="*/ 1203 w 1362"/>
                  <a:gd name="T25" fmla="*/ 818 h 1427"/>
                  <a:gd name="T26" fmla="*/ 1174 w 1362"/>
                  <a:gd name="T27" fmla="*/ 833 h 1427"/>
                  <a:gd name="T28" fmla="*/ 1180 w 1362"/>
                  <a:gd name="T29" fmla="*/ 918 h 1427"/>
                  <a:gd name="T30" fmla="*/ 1113 w 1362"/>
                  <a:gd name="T31" fmla="*/ 943 h 1427"/>
                  <a:gd name="T32" fmla="*/ 1113 w 1362"/>
                  <a:gd name="T33" fmla="*/ 958 h 1427"/>
                  <a:gd name="T34" fmla="*/ 1043 w 1362"/>
                  <a:gd name="T35" fmla="*/ 954 h 1427"/>
                  <a:gd name="T36" fmla="*/ 1034 w 1362"/>
                  <a:gd name="T37" fmla="*/ 986 h 1427"/>
                  <a:gd name="T38" fmla="*/ 971 w 1362"/>
                  <a:gd name="T39" fmla="*/ 1054 h 1427"/>
                  <a:gd name="T40" fmla="*/ 943 w 1362"/>
                  <a:gd name="T41" fmla="*/ 1059 h 1427"/>
                  <a:gd name="T42" fmla="*/ 860 w 1362"/>
                  <a:gd name="T43" fmla="*/ 1233 h 1427"/>
                  <a:gd name="T44" fmla="*/ 808 w 1362"/>
                  <a:gd name="T45" fmla="*/ 1226 h 1427"/>
                  <a:gd name="T46" fmla="*/ 712 w 1362"/>
                  <a:gd name="T47" fmla="*/ 1336 h 1427"/>
                  <a:gd name="T48" fmla="*/ 663 w 1362"/>
                  <a:gd name="T49" fmla="*/ 1346 h 1427"/>
                  <a:gd name="T50" fmla="*/ 649 w 1362"/>
                  <a:gd name="T51" fmla="*/ 1328 h 1427"/>
                  <a:gd name="T52" fmla="*/ 607 w 1362"/>
                  <a:gd name="T53" fmla="*/ 1339 h 1427"/>
                  <a:gd name="T54" fmla="*/ 511 w 1362"/>
                  <a:gd name="T55" fmla="*/ 1427 h 1427"/>
                  <a:gd name="T56" fmla="*/ 412 w 1362"/>
                  <a:gd name="T57" fmla="*/ 1354 h 1427"/>
                  <a:gd name="T58" fmla="*/ 187 w 1362"/>
                  <a:gd name="T59" fmla="*/ 1277 h 1427"/>
                  <a:gd name="T60" fmla="*/ 125 w 1362"/>
                  <a:gd name="T61" fmla="*/ 1210 h 1427"/>
                  <a:gd name="T62" fmla="*/ 135 w 1362"/>
                  <a:gd name="T63" fmla="*/ 1178 h 1427"/>
                  <a:gd name="T64" fmla="*/ 113 w 1362"/>
                  <a:gd name="T65" fmla="*/ 1134 h 1427"/>
                  <a:gd name="T66" fmla="*/ 83 w 1362"/>
                  <a:gd name="T67" fmla="*/ 1127 h 1427"/>
                  <a:gd name="T68" fmla="*/ 66 w 1362"/>
                  <a:gd name="T69" fmla="*/ 1104 h 1427"/>
                  <a:gd name="T70" fmla="*/ 66 w 1362"/>
                  <a:gd name="T71" fmla="*/ 1063 h 1427"/>
                  <a:gd name="T72" fmla="*/ 0 w 1362"/>
                  <a:gd name="T73" fmla="*/ 945 h 1427"/>
                  <a:gd name="T74" fmla="*/ 74 w 1362"/>
                  <a:gd name="T75" fmla="*/ 857 h 1427"/>
                  <a:gd name="T76" fmla="*/ 69 w 1362"/>
                  <a:gd name="T77" fmla="*/ 752 h 1427"/>
                  <a:gd name="T78" fmla="*/ 133 w 1362"/>
                  <a:gd name="T79" fmla="*/ 728 h 1427"/>
                  <a:gd name="T80" fmla="*/ 151 w 1362"/>
                  <a:gd name="T81" fmla="*/ 590 h 1427"/>
                  <a:gd name="T82" fmla="*/ 125 w 1362"/>
                  <a:gd name="T83" fmla="*/ 535 h 1427"/>
                  <a:gd name="T84" fmla="*/ 203 w 1362"/>
                  <a:gd name="T85" fmla="*/ 439 h 1427"/>
                  <a:gd name="T86" fmla="*/ 250 w 1362"/>
                  <a:gd name="T87" fmla="*/ 439 h 1427"/>
                  <a:gd name="T88" fmla="*/ 271 w 1362"/>
                  <a:gd name="T89" fmla="*/ 406 h 1427"/>
                  <a:gd name="T90" fmla="*/ 353 w 1362"/>
                  <a:gd name="T91" fmla="*/ 439 h 1427"/>
                  <a:gd name="T92" fmla="*/ 393 w 1362"/>
                  <a:gd name="T93" fmla="*/ 439 h 1427"/>
                  <a:gd name="T94" fmla="*/ 540 w 1362"/>
                  <a:gd name="T95" fmla="*/ 127 h 1427"/>
                  <a:gd name="T96" fmla="*/ 622 w 1362"/>
                  <a:gd name="T97" fmla="*/ 0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362" h="1427">
                    <a:moveTo>
                      <a:pt x="622" y="0"/>
                    </a:moveTo>
                    <a:lnTo>
                      <a:pt x="787" y="211"/>
                    </a:lnTo>
                    <a:lnTo>
                      <a:pt x="990" y="302"/>
                    </a:lnTo>
                    <a:lnTo>
                      <a:pt x="1020" y="353"/>
                    </a:lnTo>
                    <a:lnTo>
                      <a:pt x="1172" y="454"/>
                    </a:lnTo>
                    <a:lnTo>
                      <a:pt x="1325" y="453"/>
                    </a:lnTo>
                    <a:lnTo>
                      <a:pt x="1362" y="471"/>
                    </a:lnTo>
                    <a:lnTo>
                      <a:pt x="1332" y="505"/>
                    </a:lnTo>
                    <a:lnTo>
                      <a:pt x="1257" y="506"/>
                    </a:lnTo>
                    <a:lnTo>
                      <a:pt x="1261" y="554"/>
                    </a:lnTo>
                    <a:lnTo>
                      <a:pt x="1314" y="604"/>
                    </a:lnTo>
                    <a:lnTo>
                      <a:pt x="1310" y="645"/>
                    </a:lnTo>
                    <a:lnTo>
                      <a:pt x="1203" y="818"/>
                    </a:lnTo>
                    <a:lnTo>
                      <a:pt x="1174" y="833"/>
                    </a:lnTo>
                    <a:lnTo>
                      <a:pt x="1180" y="918"/>
                    </a:lnTo>
                    <a:lnTo>
                      <a:pt x="1113" y="943"/>
                    </a:lnTo>
                    <a:lnTo>
                      <a:pt x="1113" y="958"/>
                    </a:lnTo>
                    <a:lnTo>
                      <a:pt x="1043" y="954"/>
                    </a:lnTo>
                    <a:lnTo>
                      <a:pt x="1034" y="986"/>
                    </a:lnTo>
                    <a:lnTo>
                      <a:pt x="971" y="1054"/>
                    </a:lnTo>
                    <a:lnTo>
                      <a:pt x="943" y="1059"/>
                    </a:lnTo>
                    <a:lnTo>
                      <a:pt x="860" y="1233"/>
                    </a:lnTo>
                    <a:lnTo>
                      <a:pt x="808" y="1226"/>
                    </a:lnTo>
                    <a:lnTo>
                      <a:pt x="712" y="1336"/>
                    </a:lnTo>
                    <a:lnTo>
                      <a:pt x="663" y="1346"/>
                    </a:lnTo>
                    <a:lnTo>
                      <a:pt x="649" y="1328"/>
                    </a:lnTo>
                    <a:lnTo>
                      <a:pt x="607" y="1339"/>
                    </a:lnTo>
                    <a:lnTo>
                      <a:pt x="511" y="1427"/>
                    </a:lnTo>
                    <a:lnTo>
                      <a:pt x="412" y="1354"/>
                    </a:lnTo>
                    <a:lnTo>
                      <a:pt x="187" y="1277"/>
                    </a:lnTo>
                    <a:lnTo>
                      <a:pt x="125" y="1210"/>
                    </a:lnTo>
                    <a:lnTo>
                      <a:pt x="135" y="1178"/>
                    </a:lnTo>
                    <a:lnTo>
                      <a:pt x="113" y="1134"/>
                    </a:lnTo>
                    <a:lnTo>
                      <a:pt x="83" y="1127"/>
                    </a:lnTo>
                    <a:lnTo>
                      <a:pt x="66" y="1104"/>
                    </a:lnTo>
                    <a:lnTo>
                      <a:pt x="66" y="1063"/>
                    </a:lnTo>
                    <a:lnTo>
                      <a:pt x="0" y="945"/>
                    </a:lnTo>
                    <a:lnTo>
                      <a:pt x="74" y="857"/>
                    </a:lnTo>
                    <a:lnTo>
                      <a:pt x="69" y="752"/>
                    </a:lnTo>
                    <a:lnTo>
                      <a:pt x="133" y="728"/>
                    </a:lnTo>
                    <a:lnTo>
                      <a:pt x="151" y="590"/>
                    </a:lnTo>
                    <a:lnTo>
                      <a:pt x="125" y="535"/>
                    </a:lnTo>
                    <a:lnTo>
                      <a:pt x="203" y="439"/>
                    </a:lnTo>
                    <a:lnTo>
                      <a:pt x="250" y="439"/>
                    </a:lnTo>
                    <a:lnTo>
                      <a:pt x="271" y="406"/>
                    </a:lnTo>
                    <a:lnTo>
                      <a:pt x="353" y="439"/>
                    </a:lnTo>
                    <a:lnTo>
                      <a:pt x="393" y="439"/>
                    </a:lnTo>
                    <a:lnTo>
                      <a:pt x="540" y="127"/>
                    </a:lnTo>
                    <a:lnTo>
                      <a:pt x="622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0671" name="Freeform 95"/>
              <p:cNvSpPr>
                <a:spLocks noChangeAspect="1"/>
              </p:cNvSpPr>
              <p:nvPr/>
            </p:nvSpPr>
            <p:spPr bwMode="auto">
              <a:xfrm>
                <a:off x="4045" y="1328"/>
                <a:ext cx="292" cy="217"/>
              </a:xfrm>
              <a:custGeom>
                <a:avLst/>
                <a:gdLst>
                  <a:gd name="T0" fmla="*/ 718 w 1620"/>
                  <a:gd name="T1" fmla="*/ 14 h 1199"/>
                  <a:gd name="T2" fmla="*/ 911 w 1620"/>
                  <a:gd name="T3" fmla="*/ 37 h 1199"/>
                  <a:gd name="T4" fmla="*/ 927 w 1620"/>
                  <a:gd name="T5" fmla="*/ 59 h 1199"/>
                  <a:gd name="T6" fmla="*/ 1008 w 1620"/>
                  <a:gd name="T7" fmla="*/ 53 h 1199"/>
                  <a:gd name="T8" fmla="*/ 1011 w 1620"/>
                  <a:gd name="T9" fmla="*/ 37 h 1199"/>
                  <a:gd name="T10" fmla="*/ 1145 w 1620"/>
                  <a:gd name="T11" fmla="*/ 29 h 1199"/>
                  <a:gd name="T12" fmla="*/ 1428 w 1620"/>
                  <a:gd name="T13" fmla="*/ 0 h 1199"/>
                  <a:gd name="T14" fmla="*/ 1473 w 1620"/>
                  <a:gd name="T15" fmla="*/ 23 h 1199"/>
                  <a:gd name="T16" fmla="*/ 1555 w 1620"/>
                  <a:gd name="T17" fmla="*/ 82 h 1199"/>
                  <a:gd name="T18" fmla="*/ 1585 w 1620"/>
                  <a:gd name="T19" fmla="*/ 137 h 1199"/>
                  <a:gd name="T20" fmla="*/ 1565 w 1620"/>
                  <a:gd name="T21" fmla="*/ 272 h 1199"/>
                  <a:gd name="T22" fmla="*/ 1501 w 1620"/>
                  <a:gd name="T23" fmla="*/ 297 h 1199"/>
                  <a:gd name="T24" fmla="*/ 1505 w 1620"/>
                  <a:gd name="T25" fmla="*/ 403 h 1199"/>
                  <a:gd name="T26" fmla="*/ 1432 w 1620"/>
                  <a:gd name="T27" fmla="*/ 493 h 1199"/>
                  <a:gd name="T28" fmla="*/ 1497 w 1620"/>
                  <a:gd name="T29" fmla="*/ 604 h 1199"/>
                  <a:gd name="T30" fmla="*/ 1499 w 1620"/>
                  <a:gd name="T31" fmla="*/ 653 h 1199"/>
                  <a:gd name="T32" fmla="*/ 1517 w 1620"/>
                  <a:gd name="T33" fmla="*/ 679 h 1199"/>
                  <a:gd name="T34" fmla="*/ 1541 w 1620"/>
                  <a:gd name="T35" fmla="*/ 679 h 1199"/>
                  <a:gd name="T36" fmla="*/ 1567 w 1620"/>
                  <a:gd name="T37" fmla="*/ 723 h 1199"/>
                  <a:gd name="T38" fmla="*/ 1559 w 1620"/>
                  <a:gd name="T39" fmla="*/ 755 h 1199"/>
                  <a:gd name="T40" fmla="*/ 1620 w 1620"/>
                  <a:gd name="T41" fmla="*/ 823 h 1199"/>
                  <a:gd name="T42" fmla="*/ 1442 w 1620"/>
                  <a:gd name="T43" fmla="*/ 964 h 1199"/>
                  <a:gd name="T44" fmla="*/ 1334 w 1620"/>
                  <a:gd name="T45" fmla="*/ 1199 h 1199"/>
                  <a:gd name="T46" fmla="*/ 976 w 1620"/>
                  <a:gd name="T47" fmla="*/ 1176 h 1199"/>
                  <a:gd name="T48" fmla="*/ 752 w 1620"/>
                  <a:gd name="T49" fmla="*/ 1142 h 1199"/>
                  <a:gd name="T50" fmla="*/ 788 w 1620"/>
                  <a:gd name="T51" fmla="*/ 1060 h 1199"/>
                  <a:gd name="T52" fmla="*/ 786 w 1620"/>
                  <a:gd name="T53" fmla="*/ 1029 h 1199"/>
                  <a:gd name="T54" fmla="*/ 814 w 1620"/>
                  <a:gd name="T55" fmla="*/ 995 h 1199"/>
                  <a:gd name="T56" fmla="*/ 796 w 1620"/>
                  <a:gd name="T57" fmla="*/ 968 h 1199"/>
                  <a:gd name="T58" fmla="*/ 824 w 1620"/>
                  <a:gd name="T59" fmla="*/ 937 h 1199"/>
                  <a:gd name="T60" fmla="*/ 784 w 1620"/>
                  <a:gd name="T61" fmla="*/ 902 h 1199"/>
                  <a:gd name="T62" fmla="*/ 812 w 1620"/>
                  <a:gd name="T63" fmla="*/ 839 h 1199"/>
                  <a:gd name="T64" fmla="*/ 802 w 1620"/>
                  <a:gd name="T65" fmla="*/ 782 h 1199"/>
                  <a:gd name="T66" fmla="*/ 722 w 1620"/>
                  <a:gd name="T67" fmla="*/ 685 h 1199"/>
                  <a:gd name="T68" fmla="*/ 724 w 1620"/>
                  <a:gd name="T69" fmla="*/ 659 h 1199"/>
                  <a:gd name="T70" fmla="*/ 752 w 1620"/>
                  <a:gd name="T71" fmla="*/ 616 h 1199"/>
                  <a:gd name="T72" fmla="*/ 702 w 1620"/>
                  <a:gd name="T73" fmla="*/ 576 h 1199"/>
                  <a:gd name="T74" fmla="*/ 522 w 1620"/>
                  <a:gd name="T75" fmla="*/ 739 h 1199"/>
                  <a:gd name="T76" fmla="*/ 438 w 1620"/>
                  <a:gd name="T77" fmla="*/ 753 h 1199"/>
                  <a:gd name="T78" fmla="*/ 419 w 1620"/>
                  <a:gd name="T79" fmla="*/ 788 h 1199"/>
                  <a:gd name="T80" fmla="*/ 397 w 1620"/>
                  <a:gd name="T81" fmla="*/ 784 h 1199"/>
                  <a:gd name="T82" fmla="*/ 278 w 1620"/>
                  <a:gd name="T83" fmla="*/ 479 h 1199"/>
                  <a:gd name="T84" fmla="*/ 55 w 1620"/>
                  <a:gd name="T85" fmla="*/ 457 h 1199"/>
                  <a:gd name="T86" fmla="*/ 13 w 1620"/>
                  <a:gd name="T87" fmla="*/ 409 h 1199"/>
                  <a:gd name="T88" fmla="*/ 0 w 1620"/>
                  <a:gd name="T89" fmla="*/ 309 h 1199"/>
                  <a:gd name="T90" fmla="*/ 118 w 1620"/>
                  <a:gd name="T91" fmla="*/ 282 h 1199"/>
                  <a:gd name="T92" fmla="*/ 118 w 1620"/>
                  <a:gd name="T93" fmla="*/ 252 h 1199"/>
                  <a:gd name="T94" fmla="*/ 178 w 1620"/>
                  <a:gd name="T95" fmla="*/ 252 h 1199"/>
                  <a:gd name="T96" fmla="*/ 186 w 1620"/>
                  <a:gd name="T97" fmla="*/ 264 h 1199"/>
                  <a:gd name="T98" fmla="*/ 219 w 1620"/>
                  <a:gd name="T99" fmla="*/ 264 h 1199"/>
                  <a:gd name="T100" fmla="*/ 231 w 1620"/>
                  <a:gd name="T101" fmla="*/ 219 h 1199"/>
                  <a:gd name="T102" fmla="*/ 280 w 1620"/>
                  <a:gd name="T103" fmla="*/ 149 h 1199"/>
                  <a:gd name="T104" fmla="*/ 321 w 1620"/>
                  <a:gd name="T105" fmla="*/ 180 h 1199"/>
                  <a:gd name="T106" fmla="*/ 358 w 1620"/>
                  <a:gd name="T107" fmla="*/ 143 h 1199"/>
                  <a:gd name="T108" fmla="*/ 387 w 1620"/>
                  <a:gd name="T109" fmla="*/ 139 h 1199"/>
                  <a:gd name="T110" fmla="*/ 450 w 1620"/>
                  <a:gd name="T111" fmla="*/ 172 h 1199"/>
                  <a:gd name="T112" fmla="*/ 528 w 1620"/>
                  <a:gd name="T113" fmla="*/ 147 h 1199"/>
                  <a:gd name="T114" fmla="*/ 718 w 1620"/>
                  <a:gd name="T115" fmla="*/ 14 h 1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620" h="1199">
                    <a:moveTo>
                      <a:pt x="718" y="14"/>
                    </a:moveTo>
                    <a:lnTo>
                      <a:pt x="911" y="37"/>
                    </a:lnTo>
                    <a:lnTo>
                      <a:pt x="927" y="59"/>
                    </a:lnTo>
                    <a:lnTo>
                      <a:pt x="1008" y="53"/>
                    </a:lnTo>
                    <a:lnTo>
                      <a:pt x="1011" y="37"/>
                    </a:lnTo>
                    <a:lnTo>
                      <a:pt x="1145" y="29"/>
                    </a:lnTo>
                    <a:lnTo>
                      <a:pt x="1428" y="0"/>
                    </a:lnTo>
                    <a:lnTo>
                      <a:pt x="1473" y="23"/>
                    </a:lnTo>
                    <a:lnTo>
                      <a:pt x="1555" y="82"/>
                    </a:lnTo>
                    <a:lnTo>
                      <a:pt x="1585" y="137"/>
                    </a:lnTo>
                    <a:lnTo>
                      <a:pt x="1565" y="272"/>
                    </a:lnTo>
                    <a:lnTo>
                      <a:pt x="1501" y="297"/>
                    </a:lnTo>
                    <a:lnTo>
                      <a:pt x="1505" y="403"/>
                    </a:lnTo>
                    <a:lnTo>
                      <a:pt x="1432" y="493"/>
                    </a:lnTo>
                    <a:lnTo>
                      <a:pt x="1497" y="604"/>
                    </a:lnTo>
                    <a:lnTo>
                      <a:pt x="1499" y="653"/>
                    </a:lnTo>
                    <a:lnTo>
                      <a:pt x="1517" y="679"/>
                    </a:lnTo>
                    <a:lnTo>
                      <a:pt x="1541" y="679"/>
                    </a:lnTo>
                    <a:lnTo>
                      <a:pt x="1567" y="723"/>
                    </a:lnTo>
                    <a:lnTo>
                      <a:pt x="1559" y="755"/>
                    </a:lnTo>
                    <a:lnTo>
                      <a:pt x="1620" y="823"/>
                    </a:lnTo>
                    <a:lnTo>
                      <a:pt x="1442" y="964"/>
                    </a:lnTo>
                    <a:lnTo>
                      <a:pt x="1334" y="1199"/>
                    </a:lnTo>
                    <a:lnTo>
                      <a:pt x="976" y="1176"/>
                    </a:lnTo>
                    <a:lnTo>
                      <a:pt x="752" y="1142"/>
                    </a:lnTo>
                    <a:lnTo>
                      <a:pt x="788" y="1060"/>
                    </a:lnTo>
                    <a:lnTo>
                      <a:pt x="786" y="1029"/>
                    </a:lnTo>
                    <a:lnTo>
                      <a:pt x="814" y="995"/>
                    </a:lnTo>
                    <a:lnTo>
                      <a:pt x="796" y="968"/>
                    </a:lnTo>
                    <a:lnTo>
                      <a:pt x="824" y="937"/>
                    </a:lnTo>
                    <a:lnTo>
                      <a:pt x="784" y="902"/>
                    </a:lnTo>
                    <a:lnTo>
                      <a:pt x="812" y="839"/>
                    </a:lnTo>
                    <a:lnTo>
                      <a:pt x="802" y="782"/>
                    </a:lnTo>
                    <a:lnTo>
                      <a:pt x="722" y="685"/>
                    </a:lnTo>
                    <a:lnTo>
                      <a:pt x="724" y="659"/>
                    </a:lnTo>
                    <a:lnTo>
                      <a:pt x="752" y="616"/>
                    </a:lnTo>
                    <a:lnTo>
                      <a:pt x="702" y="576"/>
                    </a:lnTo>
                    <a:lnTo>
                      <a:pt x="522" y="739"/>
                    </a:lnTo>
                    <a:lnTo>
                      <a:pt x="438" y="753"/>
                    </a:lnTo>
                    <a:lnTo>
                      <a:pt x="419" y="788"/>
                    </a:lnTo>
                    <a:lnTo>
                      <a:pt x="397" y="784"/>
                    </a:lnTo>
                    <a:lnTo>
                      <a:pt x="278" y="479"/>
                    </a:lnTo>
                    <a:lnTo>
                      <a:pt x="55" y="457"/>
                    </a:lnTo>
                    <a:lnTo>
                      <a:pt x="13" y="409"/>
                    </a:lnTo>
                    <a:lnTo>
                      <a:pt x="0" y="309"/>
                    </a:lnTo>
                    <a:lnTo>
                      <a:pt x="118" y="282"/>
                    </a:lnTo>
                    <a:lnTo>
                      <a:pt x="118" y="252"/>
                    </a:lnTo>
                    <a:lnTo>
                      <a:pt x="178" y="252"/>
                    </a:lnTo>
                    <a:lnTo>
                      <a:pt x="186" y="264"/>
                    </a:lnTo>
                    <a:lnTo>
                      <a:pt x="219" y="264"/>
                    </a:lnTo>
                    <a:lnTo>
                      <a:pt x="231" y="219"/>
                    </a:lnTo>
                    <a:lnTo>
                      <a:pt x="280" y="149"/>
                    </a:lnTo>
                    <a:lnTo>
                      <a:pt x="321" y="180"/>
                    </a:lnTo>
                    <a:lnTo>
                      <a:pt x="358" y="143"/>
                    </a:lnTo>
                    <a:lnTo>
                      <a:pt x="387" y="139"/>
                    </a:lnTo>
                    <a:lnTo>
                      <a:pt x="450" y="172"/>
                    </a:lnTo>
                    <a:lnTo>
                      <a:pt x="528" y="147"/>
                    </a:lnTo>
                    <a:lnTo>
                      <a:pt x="718" y="14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0672" name="Freeform 96"/>
              <p:cNvSpPr>
                <a:spLocks noChangeAspect="1"/>
              </p:cNvSpPr>
              <p:nvPr/>
            </p:nvSpPr>
            <p:spPr bwMode="auto">
              <a:xfrm>
                <a:off x="3995" y="1264"/>
                <a:ext cx="145" cy="120"/>
              </a:xfrm>
              <a:custGeom>
                <a:avLst/>
                <a:gdLst>
                  <a:gd name="T0" fmla="*/ 469 w 801"/>
                  <a:gd name="T1" fmla="*/ 0 h 665"/>
                  <a:gd name="T2" fmla="*/ 639 w 801"/>
                  <a:gd name="T3" fmla="*/ 4 h 665"/>
                  <a:gd name="T4" fmla="*/ 682 w 801"/>
                  <a:gd name="T5" fmla="*/ 136 h 665"/>
                  <a:gd name="T6" fmla="*/ 696 w 801"/>
                  <a:gd name="T7" fmla="*/ 287 h 665"/>
                  <a:gd name="T8" fmla="*/ 784 w 801"/>
                  <a:gd name="T9" fmla="*/ 318 h 665"/>
                  <a:gd name="T10" fmla="*/ 801 w 801"/>
                  <a:gd name="T11" fmla="*/ 503 h 665"/>
                  <a:gd name="T12" fmla="*/ 720 w 801"/>
                  <a:gd name="T13" fmla="*/ 529 h 665"/>
                  <a:gd name="T14" fmla="*/ 662 w 801"/>
                  <a:gd name="T15" fmla="*/ 496 h 665"/>
                  <a:gd name="T16" fmla="*/ 631 w 801"/>
                  <a:gd name="T17" fmla="*/ 500 h 665"/>
                  <a:gd name="T18" fmla="*/ 595 w 801"/>
                  <a:gd name="T19" fmla="*/ 538 h 665"/>
                  <a:gd name="T20" fmla="*/ 552 w 801"/>
                  <a:gd name="T21" fmla="*/ 506 h 665"/>
                  <a:gd name="T22" fmla="*/ 503 w 801"/>
                  <a:gd name="T23" fmla="*/ 574 h 665"/>
                  <a:gd name="T24" fmla="*/ 489 w 801"/>
                  <a:gd name="T25" fmla="*/ 622 h 665"/>
                  <a:gd name="T26" fmla="*/ 459 w 801"/>
                  <a:gd name="T27" fmla="*/ 622 h 665"/>
                  <a:gd name="T28" fmla="*/ 447 w 801"/>
                  <a:gd name="T29" fmla="*/ 609 h 665"/>
                  <a:gd name="T30" fmla="*/ 391 w 801"/>
                  <a:gd name="T31" fmla="*/ 610 h 665"/>
                  <a:gd name="T32" fmla="*/ 390 w 801"/>
                  <a:gd name="T33" fmla="*/ 639 h 665"/>
                  <a:gd name="T34" fmla="*/ 272 w 801"/>
                  <a:gd name="T35" fmla="*/ 665 h 665"/>
                  <a:gd name="T36" fmla="*/ 262 w 801"/>
                  <a:gd name="T37" fmla="*/ 564 h 665"/>
                  <a:gd name="T38" fmla="*/ 12 w 801"/>
                  <a:gd name="T39" fmla="*/ 409 h 665"/>
                  <a:gd name="T40" fmla="*/ 0 w 801"/>
                  <a:gd name="T41" fmla="*/ 298 h 665"/>
                  <a:gd name="T42" fmla="*/ 300 w 801"/>
                  <a:gd name="T43" fmla="*/ 154 h 665"/>
                  <a:gd name="T44" fmla="*/ 332 w 801"/>
                  <a:gd name="T45" fmla="*/ 166 h 665"/>
                  <a:gd name="T46" fmla="*/ 383 w 801"/>
                  <a:gd name="T47" fmla="*/ 138 h 665"/>
                  <a:gd name="T48" fmla="*/ 469 w 801"/>
                  <a:gd name="T49" fmla="*/ 0 h 6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01" h="665">
                    <a:moveTo>
                      <a:pt x="469" y="0"/>
                    </a:moveTo>
                    <a:lnTo>
                      <a:pt x="639" y="4"/>
                    </a:lnTo>
                    <a:lnTo>
                      <a:pt x="682" y="136"/>
                    </a:lnTo>
                    <a:lnTo>
                      <a:pt x="696" y="287"/>
                    </a:lnTo>
                    <a:lnTo>
                      <a:pt x="784" y="318"/>
                    </a:lnTo>
                    <a:lnTo>
                      <a:pt x="801" y="503"/>
                    </a:lnTo>
                    <a:lnTo>
                      <a:pt x="720" y="529"/>
                    </a:lnTo>
                    <a:lnTo>
                      <a:pt x="662" y="496"/>
                    </a:lnTo>
                    <a:lnTo>
                      <a:pt x="631" y="500"/>
                    </a:lnTo>
                    <a:lnTo>
                      <a:pt x="595" y="538"/>
                    </a:lnTo>
                    <a:lnTo>
                      <a:pt x="552" y="506"/>
                    </a:lnTo>
                    <a:lnTo>
                      <a:pt x="503" y="574"/>
                    </a:lnTo>
                    <a:lnTo>
                      <a:pt x="489" y="622"/>
                    </a:lnTo>
                    <a:lnTo>
                      <a:pt x="459" y="622"/>
                    </a:lnTo>
                    <a:lnTo>
                      <a:pt x="447" y="609"/>
                    </a:lnTo>
                    <a:lnTo>
                      <a:pt x="391" y="610"/>
                    </a:lnTo>
                    <a:lnTo>
                      <a:pt x="390" y="639"/>
                    </a:lnTo>
                    <a:lnTo>
                      <a:pt x="272" y="665"/>
                    </a:lnTo>
                    <a:lnTo>
                      <a:pt x="262" y="564"/>
                    </a:lnTo>
                    <a:lnTo>
                      <a:pt x="12" y="409"/>
                    </a:lnTo>
                    <a:lnTo>
                      <a:pt x="0" y="298"/>
                    </a:lnTo>
                    <a:lnTo>
                      <a:pt x="300" y="154"/>
                    </a:lnTo>
                    <a:lnTo>
                      <a:pt x="332" y="166"/>
                    </a:lnTo>
                    <a:lnTo>
                      <a:pt x="383" y="138"/>
                    </a:lnTo>
                    <a:lnTo>
                      <a:pt x="469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0673" name="Freeform 97"/>
              <p:cNvSpPr>
                <a:spLocks noChangeAspect="1"/>
              </p:cNvSpPr>
              <p:nvPr/>
            </p:nvSpPr>
            <p:spPr bwMode="auto">
              <a:xfrm>
                <a:off x="3983" y="1492"/>
                <a:ext cx="117" cy="81"/>
              </a:xfrm>
              <a:custGeom>
                <a:avLst/>
                <a:gdLst>
                  <a:gd name="T0" fmla="*/ 133 w 646"/>
                  <a:gd name="T1" fmla="*/ 95 h 449"/>
                  <a:gd name="T2" fmla="*/ 250 w 646"/>
                  <a:gd name="T3" fmla="*/ 110 h 449"/>
                  <a:gd name="T4" fmla="*/ 305 w 646"/>
                  <a:gd name="T5" fmla="*/ 0 h 449"/>
                  <a:gd name="T6" fmla="*/ 646 w 646"/>
                  <a:gd name="T7" fmla="*/ 373 h 449"/>
                  <a:gd name="T8" fmla="*/ 561 w 646"/>
                  <a:gd name="T9" fmla="*/ 380 h 449"/>
                  <a:gd name="T10" fmla="*/ 580 w 646"/>
                  <a:gd name="T11" fmla="*/ 410 h 449"/>
                  <a:gd name="T12" fmla="*/ 547 w 646"/>
                  <a:gd name="T13" fmla="*/ 438 h 449"/>
                  <a:gd name="T14" fmla="*/ 509 w 646"/>
                  <a:gd name="T15" fmla="*/ 438 h 449"/>
                  <a:gd name="T16" fmla="*/ 419 w 646"/>
                  <a:gd name="T17" fmla="*/ 409 h 449"/>
                  <a:gd name="T18" fmla="*/ 48 w 646"/>
                  <a:gd name="T19" fmla="*/ 449 h 449"/>
                  <a:gd name="T20" fmla="*/ 0 w 646"/>
                  <a:gd name="T21" fmla="*/ 365 h 449"/>
                  <a:gd name="T22" fmla="*/ 74 w 646"/>
                  <a:gd name="T23" fmla="*/ 143 h 449"/>
                  <a:gd name="T24" fmla="*/ 98 w 646"/>
                  <a:gd name="T25" fmla="*/ 113 h 449"/>
                  <a:gd name="T26" fmla="*/ 133 w 646"/>
                  <a:gd name="T27" fmla="*/ 95 h 4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46" h="449">
                    <a:moveTo>
                      <a:pt x="133" y="95"/>
                    </a:moveTo>
                    <a:lnTo>
                      <a:pt x="250" y="110"/>
                    </a:lnTo>
                    <a:lnTo>
                      <a:pt x="305" y="0"/>
                    </a:lnTo>
                    <a:lnTo>
                      <a:pt x="646" y="373"/>
                    </a:lnTo>
                    <a:lnTo>
                      <a:pt x="561" y="380"/>
                    </a:lnTo>
                    <a:lnTo>
                      <a:pt x="580" y="410"/>
                    </a:lnTo>
                    <a:lnTo>
                      <a:pt x="547" y="438"/>
                    </a:lnTo>
                    <a:lnTo>
                      <a:pt x="509" y="438"/>
                    </a:lnTo>
                    <a:lnTo>
                      <a:pt x="419" y="409"/>
                    </a:lnTo>
                    <a:lnTo>
                      <a:pt x="48" y="449"/>
                    </a:lnTo>
                    <a:lnTo>
                      <a:pt x="0" y="365"/>
                    </a:lnTo>
                    <a:lnTo>
                      <a:pt x="74" y="143"/>
                    </a:lnTo>
                    <a:lnTo>
                      <a:pt x="98" y="113"/>
                    </a:lnTo>
                    <a:lnTo>
                      <a:pt x="133" y="9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0674" name="Freeform 98"/>
              <p:cNvSpPr>
                <a:spLocks noChangeAspect="1"/>
              </p:cNvSpPr>
              <p:nvPr/>
            </p:nvSpPr>
            <p:spPr bwMode="auto">
              <a:xfrm>
                <a:off x="3875" y="1363"/>
                <a:ext cx="170" cy="203"/>
              </a:xfrm>
              <a:custGeom>
                <a:avLst/>
                <a:gdLst>
                  <a:gd name="T0" fmla="*/ 0 w 944"/>
                  <a:gd name="T1" fmla="*/ 379 h 1124"/>
                  <a:gd name="T2" fmla="*/ 68 w 944"/>
                  <a:gd name="T3" fmla="*/ 314 h 1124"/>
                  <a:gd name="T4" fmla="*/ 94 w 944"/>
                  <a:gd name="T5" fmla="*/ 270 h 1124"/>
                  <a:gd name="T6" fmla="*/ 150 w 944"/>
                  <a:gd name="T7" fmla="*/ 270 h 1124"/>
                  <a:gd name="T8" fmla="*/ 187 w 944"/>
                  <a:gd name="T9" fmla="*/ 239 h 1124"/>
                  <a:gd name="T10" fmla="*/ 247 w 944"/>
                  <a:gd name="T11" fmla="*/ 234 h 1124"/>
                  <a:gd name="T12" fmla="*/ 271 w 944"/>
                  <a:gd name="T13" fmla="*/ 258 h 1124"/>
                  <a:gd name="T14" fmla="*/ 306 w 944"/>
                  <a:gd name="T15" fmla="*/ 260 h 1124"/>
                  <a:gd name="T16" fmla="*/ 319 w 944"/>
                  <a:gd name="T17" fmla="*/ 238 h 1124"/>
                  <a:gd name="T18" fmla="*/ 398 w 944"/>
                  <a:gd name="T19" fmla="*/ 245 h 1124"/>
                  <a:gd name="T20" fmla="*/ 409 w 944"/>
                  <a:gd name="T21" fmla="*/ 255 h 1124"/>
                  <a:gd name="T22" fmla="*/ 647 w 944"/>
                  <a:gd name="T23" fmla="*/ 66 h 1124"/>
                  <a:gd name="T24" fmla="*/ 660 w 944"/>
                  <a:gd name="T25" fmla="*/ 0 h 1124"/>
                  <a:gd name="T26" fmla="*/ 743 w 944"/>
                  <a:gd name="T27" fmla="*/ 30 h 1124"/>
                  <a:gd name="T28" fmla="*/ 744 w 944"/>
                  <a:gd name="T29" fmla="*/ 211 h 1124"/>
                  <a:gd name="T30" fmla="*/ 780 w 944"/>
                  <a:gd name="T31" fmla="*/ 221 h 1124"/>
                  <a:gd name="T32" fmla="*/ 798 w 944"/>
                  <a:gd name="T33" fmla="*/ 341 h 1124"/>
                  <a:gd name="T34" fmla="*/ 887 w 944"/>
                  <a:gd name="T35" fmla="*/ 351 h 1124"/>
                  <a:gd name="T36" fmla="*/ 944 w 944"/>
                  <a:gd name="T37" fmla="*/ 341 h 1124"/>
                  <a:gd name="T38" fmla="*/ 696 w 944"/>
                  <a:gd name="T39" fmla="*/ 606 h 1124"/>
                  <a:gd name="T40" fmla="*/ 723 w 944"/>
                  <a:gd name="T41" fmla="*/ 664 h 1124"/>
                  <a:gd name="T42" fmla="*/ 711 w 944"/>
                  <a:gd name="T43" fmla="*/ 706 h 1124"/>
                  <a:gd name="T44" fmla="*/ 734 w 944"/>
                  <a:gd name="T45" fmla="*/ 806 h 1124"/>
                  <a:gd name="T46" fmla="*/ 699 w 944"/>
                  <a:gd name="T47" fmla="*/ 825 h 1124"/>
                  <a:gd name="T48" fmla="*/ 675 w 944"/>
                  <a:gd name="T49" fmla="*/ 855 h 1124"/>
                  <a:gd name="T50" fmla="*/ 598 w 944"/>
                  <a:gd name="T51" fmla="*/ 1080 h 1124"/>
                  <a:gd name="T52" fmla="*/ 542 w 944"/>
                  <a:gd name="T53" fmla="*/ 1124 h 1124"/>
                  <a:gd name="T54" fmla="*/ 520 w 944"/>
                  <a:gd name="T55" fmla="*/ 1124 h 1124"/>
                  <a:gd name="T56" fmla="*/ 465 w 944"/>
                  <a:gd name="T57" fmla="*/ 1085 h 1124"/>
                  <a:gd name="T58" fmla="*/ 448 w 944"/>
                  <a:gd name="T59" fmla="*/ 1104 h 1124"/>
                  <a:gd name="T60" fmla="*/ 398 w 944"/>
                  <a:gd name="T61" fmla="*/ 1104 h 1124"/>
                  <a:gd name="T62" fmla="*/ 290 w 944"/>
                  <a:gd name="T63" fmla="*/ 1021 h 1124"/>
                  <a:gd name="T64" fmla="*/ 153 w 944"/>
                  <a:gd name="T65" fmla="*/ 1024 h 1124"/>
                  <a:gd name="T66" fmla="*/ 75 w 944"/>
                  <a:gd name="T67" fmla="*/ 863 h 1124"/>
                  <a:gd name="T68" fmla="*/ 32 w 944"/>
                  <a:gd name="T69" fmla="*/ 859 h 1124"/>
                  <a:gd name="T70" fmla="*/ 30 w 944"/>
                  <a:gd name="T71" fmla="*/ 830 h 1124"/>
                  <a:gd name="T72" fmla="*/ 48 w 944"/>
                  <a:gd name="T73" fmla="*/ 813 h 1124"/>
                  <a:gd name="T74" fmla="*/ 38 w 944"/>
                  <a:gd name="T75" fmla="*/ 735 h 1124"/>
                  <a:gd name="T76" fmla="*/ 0 w 944"/>
                  <a:gd name="T77" fmla="*/ 708 h 1124"/>
                  <a:gd name="T78" fmla="*/ 0 w 944"/>
                  <a:gd name="T79" fmla="*/ 667 h 1124"/>
                  <a:gd name="T80" fmla="*/ 35 w 944"/>
                  <a:gd name="T81" fmla="*/ 633 h 1124"/>
                  <a:gd name="T82" fmla="*/ 0 w 944"/>
                  <a:gd name="T83" fmla="*/ 379 h 1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944" h="1124">
                    <a:moveTo>
                      <a:pt x="0" y="379"/>
                    </a:moveTo>
                    <a:lnTo>
                      <a:pt x="68" y="314"/>
                    </a:lnTo>
                    <a:lnTo>
                      <a:pt x="94" y="270"/>
                    </a:lnTo>
                    <a:lnTo>
                      <a:pt x="150" y="270"/>
                    </a:lnTo>
                    <a:lnTo>
                      <a:pt x="187" y="239"/>
                    </a:lnTo>
                    <a:lnTo>
                      <a:pt x="247" y="234"/>
                    </a:lnTo>
                    <a:lnTo>
                      <a:pt x="271" y="258"/>
                    </a:lnTo>
                    <a:lnTo>
                      <a:pt x="306" y="260"/>
                    </a:lnTo>
                    <a:lnTo>
                      <a:pt x="319" y="238"/>
                    </a:lnTo>
                    <a:lnTo>
                      <a:pt x="398" y="245"/>
                    </a:lnTo>
                    <a:lnTo>
                      <a:pt x="409" y="255"/>
                    </a:lnTo>
                    <a:lnTo>
                      <a:pt x="647" y="66"/>
                    </a:lnTo>
                    <a:lnTo>
                      <a:pt x="660" y="0"/>
                    </a:lnTo>
                    <a:lnTo>
                      <a:pt x="743" y="30"/>
                    </a:lnTo>
                    <a:lnTo>
                      <a:pt x="744" y="211"/>
                    </a:lnTo>
                    <a:lnTo>
                      <a:pt x="780" y="221"/>
                    </a:lnTo>
                    <a:lnTo>
                      <a:pt x="798" y="341"/>
                    </a:lnTo>
                    <a:lnTo>
                      <a:pt x="887" y="351"/>
                    </a:lnTo>
                    <a:lnTo>
                      <a:pt x="944" y="341"/>
                    </a:lnTo>
                    <a:lnTo>
                      <a:pt x="696" y="606"/>
                    </a:lnTo>
                    <a:lnTo>
                      <a:pt x="723" y="664"/>
                    </a:lnTo>
                    <a:lnTo>
                      <a:pt x="711" y="706"/>
                    </a:lnTo>
                    <a:lnTo>
                      <a:pt x="734" y="806"/>
                    </a:lnTo>
                    <a:lnTo>
                      <a:pt x="699" y="825"/>
                    </a:lnTo>
                    <a:lnTo>
                      <a:pt x="675" y="855"/>
                    </a:lnTo>
                    <a:lnTo>
                      <a:pt x="598" y="1080"/>
                    </a:lnTo>
                    <a:lnTo>
                      <a:pt x="542" y="1124"/>
                    </a:lnTo>
                    <a:lnTo>
                      <a:pt x="520" y="1124"/>
                    </a:lnTo>
                    <a:lnTo>
                      <a:pt x="465" y="1085"/>
                    </a:lnTo>
                    <a:lnTo>
                      <a:pt x="448" y="1104"/>
                    </a:lnTo>
                    <a:lnTo>
                      <a:pt x="398" y="1104"/>
                    </a:lnTo>
                    <a:lnTo>
                      <a:pt x="290" y="1021"/>
                    </a:lnTo>
                    <a:lnTo>
                      <a:pt x="153" y="1024"/>
                    </a:lnTo>
                    <a:lnTo>
                      <a:pt x="75" y="863"/>
                    </a:lnTo>
                    <a:lnTo>
                      <a:pt x="32" y="859"/>
                    </a:lnTo>
                    <a:lnTo>
                      <a:pt x="30" y="830"/>
                    </a:lnTo>
                    <a:lnTo>
                      <a:pt x="48" y="813"/>
                    </a:lnTo>
                    <a:lnTo>
                      <a:pt x="38" y="735"/>
                    </a:lnTo>
                    <a:lnTo>
                      <a:pt x="0" y="708"/>
                    </a:lnTo>
                    <a:lnTo>
                      <a:pt x="0" y="667"/>
                    </a:lnTo>
                    <a:lnTo>
                      <a:pt x="35" y="633"/>
                    </a:lnTo>
                    <a:lnTo>
                      <a:pt x="0" y="379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80675" name="Group 99"/>
          <p:cNvGrpSpPr>
            <a:grpSpLocks/>
          </p:cNvGrpSpPr>
          <p:nvPr/>
        </p:nvGrpSpPr>
        <p:grpSpPr bwMode="auto">
          <a:xfrm>
            <a:off x="6948488" y="1557338"/>
            <a:ext cx="2016125" cy="585787"/>
            <a:chOff x="4377" y="981"/>
            <a:chExt cx="1270" cy="369"/>
          </a:xfrm>
        </p:grpSpPr>
        <p:sp>
          <p:nvSpPr>
            <p:cNvPr id="280676" name="Text Box 100"/>
            <p:cNvSpPr txBox="1">
              <a:spLocks noChangeArrowheads="1"/>
            </p:cNvSpPr>
            <p:nvPr/>
          </p:nvSpPr>
          <p:spPr bwMode="auto">
            <a:xfrm>
              <a:off x="4377" y="981"/>
              <a:ext cx="505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Pecém</a:t>
              </a:r>
            </a:p>
          </p:txBody>
        </p:sp>
        <p:pic>
          <p:nvPicPr>
            <p:cNvPr id="280677" name="Picture 101" descr="Imagem3"/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66" y="1137"/>
              <a:ext cx="162" cy="10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80678" name="Text Box 102"/>
            <p:cNvSpPr txBox="1">
              <a:spLocks noChangeArrowheads="1"/>
            </p:cNvSpPr>
            <p:nvPr/>
          </p:nvSpPr>
          <p:spPr bwMode="auto">
            <a:xfrm>
              <a:off x="4794" y="1215"/>
              <a:ext cx="85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Mucuripe</a:t>
              </a:r>
            </a:p>
          </p:txBody>
        </p:sp>
        <p:pic>
          <p:nvPicPr>
            <p:cNvPr id="280679" name="Picture 103" descr="Imagem3"/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94" y="1243"/>
              <a:ext cx="156" cy="10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280680" name="Group 104"/>
          <p:cNvGrpSpPr>
            <a:grpSpLocks/>
          </p:cNvGrpSpPr>
          <p:nvPr/>
        </p:nvGrpSpPr>
        <p:grpSpPr bwMode="auto">
          <a:xfrm>
            <a:off x="0" y="1196975"/>
            <a:ext cx="3779838" cy="304800"/>
            <a:chOff x="0" y="754"/>
            <a:chExt cx="2381" cy="192"/>
          </a:xfrm>
        </p:grpSpPr>
        <p:sp>
          <p:nvSpPr>
            <p:cNvPr id="280681" name="Text Box 105"/>
            <p:cNvSpPr txBox="1">
              <a:spLocks noChangeArrowheads="1"/>
            </p:cNvSpPr>
            <p:nvPr/>
          </p:nvSpPr>
          <p:spPr bwMode="auto">
            <a:xfrm>
              <a:off x="178" y="754"/>
              <a:ext cx="2203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400">
                  <a:solidFill>
                    <a:srgbClr val="066168"/>
                  </a:solidFill>
                  <a:latin typeface="Verdana" pitchFamily="34" charset="0"/>
                </a:rPr>
                <a:t>PRODUÇÃO DE TILÁPIA (2011)</a:t>
              </a:r>
            </a:p>
          </p:txBody>
        </p:sp>
        <p:sp>
          <p:nvSpPr>
            <p:cNvPr id="280682" name="Rectangle 106"/>
            <p:cNvSpPr>
              <a:spLocks noChangeArrowheads="1"/>
            </p:cNvSpPr>
            <p:nvPr/>
          </p:nvSpPr>
          <p:spPr bwMode="auto">
            <a:xfrm>
              <a:off x="0" y="771"/>
              <a:ext cx="158" cy="136"/>
            </a:xfrm>
            <a:prstGeom prst="rect">
              <a:avLst/>
            </a:prstGeom>
            <a:solidFill>
              <a:srgbClr val="07767E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sp>
        <p:nvSpPr>
          <p:cNvPr id="280685" name="Rectangle 109"/>
          <p:cNvSpPr>
            <a:spLocks noChangeArrowheads="1"/>
          </p:cNvSpPr>
          <p:nvPr/>
        </p:nvSpPr>
        <p:spPr bwMode="auto">
          <a:xfrm>
            <a:off x="0" y="1519238"/>
            <a:ext cx="2916238" cy="39687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pt-BR" sz="1400">
              <a:solidFill>
                <a:schemeClr val="bg1"/>
              </a:solidFill>
              <a:latin typeface="Verdana" pitchFamily="34" charset="0"/>
            </a:endParaRPr>
          </a:p>
        </p:txBody>
      </p:sp>
      <p:sp>
        <p:nvSpPr>
          <p:cNvPr id="280686" name="Text Box 110"/>
          <p:cNvSpPr txBox="1">
            <a:spLocks noChangeArrowheads="1"/>
          </p:cNvSpPr>
          <p:nvPr/>
        </p:nvSpPr>
        <p:spPr bwMode="auto">
          <a:xfrm>
            <a:off x="649288" y="1565275"/>
            <a:ext cx="161766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pt-BR" sz="1400" dirty="0" smtClean="0">
                <a:solidFill>
                  <a:schemeClr val="bg1"/>
                </a:solidFill>
                <a:latin typeface="Verdana" pitchFamily="34" charset="0"/>
              </a:rPr>
              <a:t>Polo </a:t>
            </a:r>
            <a:r>
              <a:rPr lang="pt-BR" sz="1400" dirty="0">
                <a:solidFill>
                  <a:schemeClr val="bg1"/>
                </a:solidFill>
                <a:latin typeface="Verdana" pitchFamily="34" charset="0"/>
              </a:rPr>
              <a:t>Banabuiú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5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00"/>
                                        <p:tgtEl>
                                          <p:spTgt spid="2805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5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2805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5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2805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5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2805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5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2805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1" dur="indefinite"/>
                                        <p:tgtEl>
                                          <p:spTgt spid="28063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22" dur="indefinite"/>
                                        <p:tgtEl>
                                          <p:spTgt spid="2806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4" dur="indefinite"/>
                                        <p:tgtEl>
                                          <p:spTgt spid="28064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25" dur="indefinite"/>
                                        <p:tgtEl>
                                          <p:spTgt spid="2806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7" dur="indefinite"/>
                                        <p:tgtEl>
                                          <p:spTgt spid="28061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28" dur="indefinite"/>
                                        <p:tgtEl>
                                          <p:spTgt spid="280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0" dur="indefinite"/>
                                        <p:tgtEl>
                                          <p:spTgt spid="28062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31" dur="indefinite"/>
                                        <p:tgtEl>
                                          <p:spTgt spid="2806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3" dur="indefinite"/>
                                        <p:tgtEl>
                                          <p:spTgt spid="28060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34" dur="indefinite"/>
                                        <p:tgtEl>
                                          <p:spTgt spid="2806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6" dur="indefinite"/>
                                        <p:tgtEl>
                                          <p:spTgt spid="28066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37" dur="indefinite"/>
                                        <p:tgtEl>
                                          <p:spTgt spid="2806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9" dur="800" fill="hold"/>
                                        <p:tgtEl>
                                          <p:spTgt spid="280649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40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6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300"/>
                                        <p:tgtEl>
                                          <p:spTgt spid="2806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6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300"/>
                                        <p:tgtEl>
                                          <p:spTgt spid="2806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0590" grpId="0"/>
      <p:bldP spid="280592" grpId="0" animBg="1"/>
      <p:bldP spid="280593" grpId="0" animBg="1"/>
      <p:bldP spid="280648" grpId="0" animBg="1"/>
      <p:bldP spid="280685" grpId="0" animBg="1"/>
      <p:bldP spid="280686" grpId="0"/>
    </p:bld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2626" name="Group 2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282627" name="Rectangle 3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82628" name="Rectangle 4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282629" name="Group 5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282630" name="Freeform 6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82631" name="Freeform 7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82632" name="Freeform 8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282633" name="Freeform 9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82634" name="Freeform 10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282635" name="Picture 11" descr="Barra inferior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82636" name="Picture 12" descr="Logo ADECE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82637" name="Picture 13" descr="LOGO Governo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82638" name="Text Box 14"/>
          <p:cNvSpPr txBox="1">
            <a:spLocks noChangeArrowheads="1"/>
          </p:cNvSpPr>
          <p:nvPr/>
        </p:nvSpPr>
        <p:spPr bwMode="auto">
          <a:xfrm>
            <a:off x="117475" y="1944688"/>
            <a:ext cx="3517900" cy="1035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9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municípios:</a:t>
            </a:r>
          </a:p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Cariús, Várzea Alegre, Aurora, Lavras da Mangabeira, Cedro, Iguatu, Icó, Orós, Quixelô </a:t>
            </a:r>
          </a:p>
        </p:txBody>
      </p:sp>
      <p:sp>
        <p:nvSpPr>
          <p:cNvPr id="282639" name="Text Box 15"/>
          <p:cNvSpPr txBox="1">
            <a:spLocks noChangeArrowheads="1"/>
          </p:cNvSpPr>
          <p:nvPr/>
        </p:nvSpPr>
        <p:spPr bwMode="auto">
          <a:xfrm>
            <a:off x="117475" y="3097213"/>
            <a:ext cx="1938338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43,5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mil ton/ano</a:t>
            </a:r>
          </a:p>
        </p:txBody>
      </p:sp>
      <p:sp>
        <p:nvSpPr>
          <p:cNvPr id="282640" name="Line 16"/>
          <p:cNvSpPr>
            <a:spLocks noChangeShapeType="1"/>
          </p:cNvSpPr>
          <p:nvPr/>
        </p:nvSpPr>
        <p:spPr bwMode="auto">
          <a:xfrm>
            <a:off x="146050" y="3038475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82641" name="Line 17"/>
          <p:cNvSpPr>
            <a:spLocks noChangeShapeType="1"/>
          </p:cNvSpPr>
          <p:nvPr/>
        </p:nvSpPr>
        <p:spPr bwMode="auto">
          <a:xfrm>
            <a:off x="146050" y="3554413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82642" name="Text Box 18"/>
          <p:cNvSpPr txBox="1">
            <a:spLocks noChangeArrowheads="1"/>
          </p:cNvSpPr>
          <p:nvPr/>
        </p:nvSpPr>
        <p:spPr bwMode="auto">
          <a:xfrm>
            <a:off x="117475" y="3613150"/>
            <a:ext cx="12541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18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açudes</a:t>
            </a:r>
          </a:p>
        </p:txBody>
      </p:sp>
      <p:sp>
        <p:nvSpPr>
          <p:cNvPr id="282643" name="Rectangle 19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82644" name="Text Box 20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282645" name="Rectangle 21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82646" name="Rectangle 22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 dirty="0" smtClean="0">
                <a:solidFill>
                  <a:schemeClr val="bg1"/>
                </a:solidFill>
                <a:latin typeface="Verdana" pitchFamily="34" charset="0"/>
              </a:rPr>
              <a:t>POLOS </a:t>
            </a:r>
            <a:r>
              <a:rPr lang="pt-BR" sz="1800" dirty="0">
                <a:solidFill>
                  <a:schemeClr val="bg1"/>
                </a:solidFill>
                <a:latin typeface="Verdana" pitchFamily="34" charset="0"/>
              </a:rPr>
              <a:t>DE PRODUÇÃO</a:t>
            </a:r>
          </a:p>
        </p:txBody>
      </p:sp>
      <p:pic>
        <p:nvPicPr>
          <p:cNvPr id="282647" name="Picture 23" descr="Mapa_CE2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1010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82648" name="Group 24"/>
          <p:cNvGrpSpPr>
            <a:grpSpLocks/>
          </p:cNvGrpSpPr>
          <p:nvPr/>
        </p:nvGrpSpPr>
        <p:grpSpPr bwMode="auto">
          <a:xfrm>
            <a:off x="4430713" y="2967038"/>
            <a:ext cx="2900362" cy="1449387"/>
            <a:chOff x="2791" y="1869"/>
            <a:chExt cx="1827" cy="913"/>
          </a:xfrm>
        </p:grpSpPr>
        <p:sp>
          <p:nvSpPr>
            <p:cNvPr id="282649" name="Text Box 25"/>
            <p:cNvSpPr txBox="1">
              <a:spLocks noChangeArrowheads="1"/>
            </p:cNvSpPr>
            <p:nvPr/>
          </p:nvSpPr>
          <p:spPr bwMode="auto">
            <a:xfrm>
              <a:off x="2791" y="2530"/>
              <a:ext cx="541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Banabuiú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282650" name="Freeform 26"/>
            <p:cNvSpPr>
              <a:spLocks/>
            </p:cNvSpPr>
            <p:nvPr/>
          </p:nvSpPr>
          <p:spPr bwMode="auto">
            <a:xfrm>
              <a:off x="2832" y="2548"/>
              <a:ext cx="1048" cy="215"/>
            </a:xfrm>
            <a:custGeom>
              <a:avLst/>
              <a:gdLst>
                <a:gd name="T0" fmla="*/ 1048 w 1048"/>
                <a:gd name="T1" fmla="*/ 0 h 215"/>
                <a:gd name="T2" fmla="*/ 402 w 1048"/>
                <a:gd name="T3" fmla="*/ 215 h 215"/>
                <a:gd name="T4" fmla="*/ 0 w 1048"/>
                <a:gd name="T5" fmla="*/ 215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48" h="215">
                  <a:moveTo>
                    <a:pt x="1048" y="0"/>
                  </a:moveTo>
                  <a:lnTo>
                    <a:pt x="402" y="215"/>
                  </a:lnTo>
                  <a:lnTo>
                    <a:pt x="0" y="215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82651" name="Group 27"/>
            <p:cNvGrpSpPr>
              <a:grpSpLocks/>
            </p:cNvGrpSpPr>
            <p:nvPr/>
          </p:nvGrpSpPr>
          <p:grpSpPr bwMode="auto">
            <a:xfrm>
              <a:off x="3710" y="1869"/>
              <a:ext cx="908" cy="856"/>
              <a:chOff x="3626" y="1869"/>
              <a:chExt cx="908" cy="856"/>
            </a:xfrm>
          </p:grpSpPr>
          <p:sp>
            <p:nvSpPr>
              <p:cNvPr id="282652" name="Freeform 28"/>
              <p:cNvSpPr>
                <a:spLocks noChangeAspect="1"/>
              </p:cNvSpPr>
              <p:nvPr/>
            </p:nvSpPr>
            <p:spPr bwMode="auto">
              <a:xfrm>
                <a:off x="3662" y="2279"/>
                <a:ext cx="310" cy="219"/>
              </a:xfrm>
              <a:custGeom>
                <a:avLst/>
                <a:gdLst>
                  <a:gd name="T0" fmla="*/ 1532 w 1717"/>
                  <a:gd name="T1" fmla="*/ 832 h 1213"/>
                  <a:gd name="T2" fmla="*/ 1622 w 1717"/>
                  <a:gd name="T3" fmla="*/ 705 h 1213"/>
                  <a:gd name="T4" fmla="*/ 1646 w 1717"/>
                  <a:gd name="T5" fmla="*/ 618 h 1213"/>
                  <a:gd name="T6" fmla="*/ 1674 w 1717"/>
                  <a:gd name="T7" fmla="*/ 589 h 1213"/>
                  <a:gd name="T8" fmla="*/ 1578 w 1717"/>
                  <a:gd name="T9" fmla="*/ 541 h 1213"/>
                  <a:gd name="T10" fmla="*/ 1491 w 1717"/>
                  <a:gd name="T11" fmla="*/ 470 h 1213"/>
                  <a:gd name="T12" fmla="*/ 1438 w 1717"/>
                  <a:gd name="T13" fmla="*/ 408 h 1213"/>
                  <a:gd name="T14" fmla="*/ 1415 w 1717"/>
                  <a:gd name="T15" fmla="*/ 351 h 1213"/>
                  <a:gd name="T16" fmla="*/ 1350 w 1717"/>
                  <a:gd name="T17" fmla="*/ 258 h 1213"/>
                  <a:gd name="T18" fmla="*/ 1329 w 1717"/>
                  <a:gd name="T19" fmla="*/ 162 h 1213"/>
                  <a:gd name="T20" fmla="*/ 1381 w 1717"/>
                  <a:gd name="T21" fmla="*/ 119 h 1213"/>
                  <a:gd name="T22" fmla="*/ 1245 w 1717"/>
                  <a:gd name="T23" fmla="*/ 80 h 1213"/>
                  <a:gd name="T24" fmla="*/ 1175 w 1717"/>
                  <a:gd name="T25" fmla="*/ 144 h 1213"/>
                  <a:gd name="T26" fmla="*/ 1065 w 1717"/>
                  <a:gd name="T27" fmla="*/ 99 h 1213"/>
                  <a:gd name="T28" fmla="*/ 920 w 1717"/>
                  <a:gd name="T29" fmla="*/ 202 h 1213"/>
                  <a:gd name="T30" fmla="*/ 894 w 1717"/>
                  <a:gd name="T31" fmla="*/ 167 h 1213"/>
                  <a:gd name="T32" fmla="*/ 802 w 1717"/>
                  <a:gd name="T33" fmla="*/ 120 h 1213"/>
                  <a:gd name="T34" fmla="*/ 595 w 1717"/>
                  <a:gd name="T35" fmla="*/ 194 h 1213"/>
                  <a:gd name="T36" fmla="*/ 432 w 1717"/>
                  <a:gd name="T37" fmla="*/ 41 h 1213"/>
                  <a:gd name="T38" fmla="*/ 266 w 1717"/>
                  <a:gd name="T39" fmla="*/ 36 h 1213"/>
                  <a:gd name="T40" fmla="*/ 116 w 1717"/>
                  <a:gd name="T41" fmla="*/ 64 h 1213"/>
                  <a:gd name="T42" fmla="*/ 55 w 1717"/>
                  <a:gd name="T43" fmla="*/ 190 h 1213"/>
                  <a:gd name="T44" fmla="*/ 64 w 1717"/>
                  <a:gd name="T45" fmla="*/ 345 h 1213"/>
                  <a:gd name="T46" fmla="*/ 71 w 1717"/>
                  <a:gd name="T47" fmla="*/ 494 h 1213"/>
                  <a:gd name="T48" fmla="*/ 141 w 1717"/>
                  <a:gd name="T49" fmla="*/ 500 h 1213"/>
                  <a:gd name="T50" fmla="*/ 151 w 1717"/>
                  <a:gd name="T51" fmla="*/ 526 h 1213"/>
                  <a:gd name="T52" fmla="*/ 190 w 1717"/>
                  <a:gd name="T53" fmla="*/ 572 h 1213"/>
                  <a:gd name="T54" fmla="*/ 196 w 1717"/>
                  <a:gd name="T55" fmla="*/ 634 h 1213"/>
                  <a:gd name="T56" fmla="*/ 0 w 1717"/>
                  <a:gd name="T57" fmla="*/ 795 h 1213"/>
                  <a:gd name="T58" fmla="*/ 53 w 1717"/>
                  <a:gd name="T59" fmla="*/ 821 h 1213"/>
                  <a:gd name="T60" fmla="*/ 64 w 1717"/>
                  <a:gd name="T61" fmla="*/ 969 h 1213"/>
                  <a:gd name="T62" fmla="*/ 21 w 1717"/>
                  <a:gd name="T63" fmla="*/ 1088 h 1213"/>
                  <a:gd name="T64" fmla="*/ 149 w 1717"/>
                  <a:gd name="T65" fmla="*/ 1211 h 1213"/>
                  <a:gd name="T66" fmla="*/ 139 w 1717"/>
                  <a:gd name="T67" fmla="*/ 994 h 1213"/>
                  <a:gd name="T68" fmla="*/ 205 w 1717"/>
                  <a:gd name="T69" fmla="*/ 938 h 1213"/>
                  <a:gd name="T70" fmla="*/ 275 w 1717"/>
                  <a:gd name="T71" fmla="*/ 957 h 1213"/>
                  <a:gd name="T72" fmla="*/ 374 w 1717"/>
                  <a:gd name="T73" fmla="*/ 918 h 1213"/>
                  <a:gd name="T74" fmla="*/ 457 w 1717"/>
                  <a:gd name="T75" fmla="*/ 974 h 1213"/>
                  <a:gd name="T76" fmla="*/ 492 w 1717"/>
                  <a:gd name="T77" fmla="*/ 976 h 1213"/>
                  <a:gd name="T78" fmla="*/ 591 w 1717"/>
                  <a:gd name="T79" fmla="*/ 936 h 1213"/>
                  <a:gd name="T80" fmla="*/ 651 w 1717"/>
                  <a:gd name="T81" fmla="*/ 969 h 1213"/>
                  <a:gd name="T82" fmla="*/ 746 w 1717"/>
                  <a:gd name="T83" fmla="*/ 870 h 1213"/>
                  <a:gd name="T84" fmla="*/ 856 w 1717"/>
                  <a:gd name="T85" fmla="*/ 746 h 1213"/>
                  <a:gd name="T86" fmla="*/ 1049 w 1717"/>
                  <a:gd name="T87" fmla="*/ 781 h 1213"/>
                  <a:gd name="T88" fmla="*/ 1081 w 1717"/>
                  <a:gd name="T89" fmla="*/ 789 h 1213"/>
                  <a:gd name="T90" fmla="*/ 1247 w 1717"/>
                  <a:gd name="T91" fmla="*/ 851 h 1213"/>
                  <a:gd name="T92" fmla="*/ 1292 w 1717"/>
                  <a:gd name="T93" fmla="*/ 897 h 1213"/>
                  <a:gd name="T94" fmla="*/ 1382 w 1717"/>
                  <a:gd name="T95" fmla="*/ 881 h 1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717" h="1213">
                    <a:moveTo>
                      <a:pt x="1464" y="876"/>
                    </a:moveTo>
                    <a:lnTo>
                      <a:pt x="1532" y="832"/>
                    </a:lnTo>
                    <a:lnTo>
                      <a:pt x="1579" y="788"/>
                    </a:lnTo>
                    <a:lnTo>
                      <a:pt x="1622" y="705"/>
                    </a:lnTo>
                    <a:lnTo>
                      <a:pt x="1619" y="658"/>
                    </a:lnTo>
                    <a:lnTo>
                      <a:pt x="1646" y="618"/>
                    </a:lnTo>
                    <a:lnTo>
                      <a:pt x="1717" y="604"/>
                    </a:lnTo>
                    <a:lnTo>
                      <a:pt x="1674" y="589"/>
                    </a:lnTo>
                    <a:lnTo>
                      <a:pt x="1629" y="535"/>
                    </a:lnTo>
                    <a:lnTo>
                      <a:pt x="1578" y="541"/>
                    </a:lnTo>
                    <a:lnTo>
                      <a:pt x="1539" y="489"/>
                    </a:lnTo>
                    <a:lnTo>
                      <a:pt x="1491" y="470"/>
                    </a:lnTo>
                    <a:lnTo>
                      <a:pt x="1438" y="443"/>
                    </a:lnTo>
                    <a:lnTo>
                      <a:pt x="1438" y="408"/>
                    </a:lnTo>
                    <a:lnTo>
                      <a:pt x="1420" y="381"/>
                    </a:lnTo>
                    <a:lnTo>
                      <a:pt x="1415" y="351"/>
                    </a:lnTo>
                    <a:lnTo>
                      <a:pt x="1384" y="328"/>
                    </a:lnTo>
                    <a:lnTo>
                      <a:pt x="1350" y="258"/>
                    </a:lnTo>
                    <a:lnTo>
                      <a:pt x="1348" y="215"/>
                    </a:lnTo>
                    <a:lnTo>
                      <a:pt x="1329" y="162"/>
                    </a:lnTo>
                    <a:lnTo>
                      <a:pt x="1358" y="155"/>
                    </a:lnTo>
                    <a:lnTo>
                      <a:pt x="1381" y="119"/>
                    </a:lnTo>
                    <a:lnTo>
                      <a:pt x="1346" y="80"/>
                    </a:lnTo>
                    <a:lnTo>
                      <a:pt x="1245" y="80"/>
                    </a:lnTo>
                    <a:lnTo>
                      <a:pt x="1208" y="111"/>
                    </a:lnTo>
                    <a:lnTo>
                      <a:pt x="1175" y="144"/>
                    </a:lnTo>
                    <a:lnTo>
                      <a:pt x="1113" y="122"/>
                    </a:lnTo>
                    <a:lnTo>
                      <a:pt x="1065" y="99"/>
                    </a:lnTo>
                    <a:lnTo>
                      <a:pt x="999" y="132"/>
                    </a:lnTo>
                    <a:lnTo>
                      <a:pt x="920" y="202"/>
                    </a:lnTo>
                    <a:lnTo>
                      <a:pt x="898" y="181"/>
                    </a:lnTo>
                    <a:lnTo>
                      <a:pt x="894" y="167"/>
                    </a:lnTo>
                    <a:lnTo>
                      <a:pt x="864" y="175"/>
                    </a:lnTo>
                    <a:lnTo>
                      <a:pt x="802" y="120"/>
                    </a:lnTo>
                    <a:lnTo>
                      <a:pt x="676" y="120"/>
                    </a:lnTo>
                    <a:lnTo>
                      <a:pt x="595" y="194"/>
                    </a:lnTo>
                    <a:lnTo>
                      <a:pt x="499" y="161"/>
                    </a:lnTo>
                    <a:lnTo>
                      <a:pt x="432" y="41"/>
                    </a:lnTo>
                    <a:lnTo>
                      <a:pt x="384" y="16"/>
                    </a:lnTo>
                    <a:lnTo>
                      <a:pt x="266" y="36"/>
                    </a:lnTo>
                    <a:lnTo>
                      <a:pt x="188" y="0"/>
                    </a:lnTo>
                    <a:lnTo>
                      <a:pt x="116" y="64"/>
                    </a:lnTo>
                    <a:lnTo>
                      <a:pt x="71" y="68"/>
                    </a:lnTo>
                    <a:lnTo>
                      <a:pt x="55" y="190"/>
                    </a:lnTo>
                    <a:lnTo>
                      <a:pt x="23" y="275"/>
                    </a:lnTo>
                    <a:lnTo>
                      <a:pt x="64" y="345"/>
                    </a:lnTo>
                    <a:lnTo>
                      <a:pt x="85" y="440"/>
                    </a:lnTo>
                    <a:lnTo>
                      <a:pt x="71" y="494"/>
                    </a:lnTo>
                    <a:lnTo>
                      <a:pt x="93" y="510"/>
                    </a:lnTo>
                    <a:lnTo>
                      <a:pt x="141" y="500"/>
                    </a:lnTo>
                    <a:lnTo>
                      <a:pt x="161" y="504"/>
                    </a:lnTo>
                    <a:lnTo>
                      <a:pt x="151" y="526"/>
                    </a:lnTo>
                    <a:lnTo>
                      <a:pt x="165" y="558"/>
                    </a:lnTo>
                    <a:lnTo>
                      <a:pt x="190" y="572"/>
                    </a:lnTo>
                    <a:lnTo>
                      <a:pt x="209" y="576"/>
                    </a:lnTo>
                    <a:lnTo>
                      <a:pt x="196" y="634"/>
                    </a:lnTo>
                    <a:lnTo>
                      <a:pt x="151" y="715"/>
                    </a:lnTo>
                    <a:lnTo>
                      <a:pt x="0" y="795"/>
                    </a:lnTo>
                    <a:lnTo>
                      <a:pt x="9" y="819"/>
                    </a:lnTo>
                    <a:lnTo>
                      <a:pt x="53" y="821"/>
                    </a:lnTo>
                    <a:lnTo>
                      <a:pt x="73" y="881"/>
                    </a:lnTo>
                    <a:lnTo>
                      <a:pt x="64" y="969"/>
                    </a:lnTo>
                    <a:lnTo>
                      <a:pt x="23" y="1040"/>
                    </a:lnTo>
                    <a:lnTo>
                      <a:pt x="21" y="1088"/>
                    </a:lnTo>
                    <a:lnTo>
                      <a:pt x="109" y="1213"/>
                    </a:lnTo>
                    <a:lnTo>
                      <a:pt x="149" y="1211"/>
                    </a:lnTo>
                    <a:lnTo>
                      <a:pt x="93" y="1068"/>
                    </a:lnTo>
                    <a:lnTo>
                      <a:pt x="139" y="994"/>
                    </a:lnTo>
                    <a:lnTo>
                      <a:pt x="188" y="978"/>
                    </a:lnTo>
                    <a:lnTo>
                      <a:pt x="205" y="938"/>
                    </a:lnTo>
                    <a:lnTo>
                      <a:pt x="256" y="936"/>
                    </a:lnTo>
                    <a:lnTo>
                      <a:pt x="275" y="957"/>
                    </a:lnTo>
                    <a:lnTo>
                      <a:pt x="360" y="955"/>
                    </a:lnTo>
                    <a:lnTo>
                      <a:pt x="374" y="918"/>
                    </a:lnTo>
                    <a:lnTo>
                      <a:pt x="391" y="965"/>
                    </a:lnTo>
                    <a:lnTo>
                      <a:pt x="457" y="974"/>
                    </a:lnTo>
                    <a:lnTo>
                      <a:pt x="480" y="920"/>
                    </a:lnTo>
                    <a:lnTo>
                      <a:pt x="492" y="976"/>
                    </a:lnTo>
                    <a:lnTo>
                      <a:pt x="567" y="988"/>
                    </a:lnTo>
                    <a:lnTo>
                      <a:pt x="591" y="936"/>
                    </a:lnTo>
                    <a:lnTo>
                      <a:pt x="641" y="938"/>
                    </a:lnTo>
                    <a:lnTo>
                      <a:pt x="651" y="969"/>
                    </a:lnTo>
                    <a:lnTo>
                      <a:pt x="744" y="928"/>
                    </a:lnTo>
                    <a:lnTo>
                      <a:pt x="746" y="870"/>
                    </a:lnTo>
                    <a:lnTo>
                      <a:pt x="820" y="761"/>
                    </a:lnTo>
                    <a:lnTo>
                      <a:pt x="856" y="746"/>
                    </a:lnTo>
                    <a:lnTo>
                      <a:pt x="1003" y="817"/>
                    </a:lnTo>
                    <a:lnTo>
                      <a:pt x="1049" y="781"/>
                    </a:lnTo>
                    <a:lnTo>
                      <a:pt x="1069" y="783"/>
                    </a:lnTo>
                    <a:lnTo>
                      <a:pt x="1081" y="789"/>
                    </a:lnTo>
                    <a:lnTo>
                      <a:pt x="1085" y="839"/>
                    </a:lnTo>
                    <a:lnTo>
                      <a:pt x="1247" y="851"/>
                    </a:lnTo>
                    <a:lnTo>
                      <a:pt x="1259" y="887"/>
                    </a:lnTo>
                    <a:lnTo>
                      <a:pt x="1292" y="897"/>
                    </a:lnTo>
                    <a:lnTo>
                      <a:pt x="1326" y="901"/>
                    </a:lnTo>
                    <a:lnTo>
                      <a:pt x="1382" y="881"/>
                    </a:lnTo>
                    <a:lnTo>
                      <a:pt x="1464" y="876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2653" name="Freeform 29"/>
              <p:cNvSpPr>
                <a:spLocks noChangeAspect="1"/>
              </p:cNvSpPr>
              <p:nvPr/>
            </p:nvSpPr>
            <p:spPr bwMode="auto">
              <a:xfrm>
                <a:off x="3902" y="2301"/>
                <a:ext cx="252" cy="239"/>
              </a:xfrm>
              <a:custGeom>
                <a:avLst/>
                <a:gdLst>
                  <a:gd name="T0" fmla="*/ 1326 w 1396"/>
                  <a:gd name="T1" fmla="*/ 847 h 1327"/>
                  <a:gd name="T2" fmla="*/ 1302 w 1396"/>
                  <a:gd name="T3" fmla="*/ 936 h 1327"/>
                  <a:gd name="T4" fmla="*/ 1368 w 1396"/>
                  <a:gd name="T5" fmla="*/ 960 h 1327"/>
                  <a:gd name="T6" fmla="*/ 1328 w 1396"/>
                  <a:gd name="T7" fmla="*/ 1013 h 1327"/>
                  <a:gd name="T8" fmla="*/ 1349 w 1396"/>
                  <a:gd name="T9" fmla="*/ 1106 h 1327"/>
                  <a:gd name="T10" fmla="*/ 1284 w 1396"/>
                  <a:gd name="T11" fmla="*/ 1235 h 1327"/>
                  <a:gd name="T12" fmla="*/ 798 w 1396"/>
                  <a:gd name="T13" fmla="*/ 1140 h 1327"/>
                  <a:gd name="T14" fmla="*/ 723 w 1396"/>
                  <a:gd name="T15" fmla="*/ 1154 h 1327"/>
                  <a:gd name="T16" fmla="*/ 664 w 1396"/>
                  <a:gd name="T17" fmla="*/ 1002 h 1327"/>
                  <a:gd name="T18" fmla="*/ 767 w 1396"/>
                  <a:gd name="T19" fmla="*/ 905 h 1327"/>
                  <a:gd name="T20" fmla="*/ 613 w 1396"/>
                  <a:gd name="T21" fmla="*/ 835 h 1327"/>
                  <a:gd name="T22" fmla="*/ 625 w 1396"/>
                  <a:gd name="T23" fmla="*/ 777 h 1327"/>
                  <a:gd name="T24" fmla="*/ 545 w 1396"/>
                  <a:gd name="T25" fmla="*/ 815 h 1327"/>
                  <a:gd name="T26" fmla="*/ 447 w 1396"/>
                  <a:gd name="T27" fmla="*/ 770 h 1327"/>
                  <a:gd name="T28" fmla="*/ 395 w 1396"/>
                  <a:gd name="T29" fmla="*/ 784 h 1327"/>
                  <a:gd name="T30" fmla="*/ 339 w 1396"/>
                  <a:gd name="T31" fmla="*/ 751 h 1327"/>
                  <a:gd name="T32" fmla="*/ 232 w 1396"/>
                  <a:gd name="T33" fmla="*/ 801 h 1327"/>
                  <a:gd name="T34" fmla="*/ 124 w 1396"/>
                  <a:gd name="T35" fmla="*/ 842 h 1327"/>
                  <a:gd name="T36" fmla="*/ 213 w 1396"/>
                  <a:gd name="T37" fmla="*/ 702 h 1327"/>
                  <a:gd name="T38" fmla="*/ 293 w 1396"/>
                  <a:gd name="T39" fmla="*/ 583 h 1327"/>
                  <a:gd name="T40" fmla="*/ 312 w 1396"/>
                  <a:gd name="T41" fmla="*/ 498 h 1327"/>
                  <a:gd name="T42" fmla="*/ 344 w 1396"/>
                  <a:gd name="T43" fmla="*/ 471 h 1327"/>
                  <a:gd name="T44" fmla="*/ 249 w 1396"/>
                  <a:gd name="T45" fmla="*/ 419 h 1327"/>
                  <a:gd name="T46" fmla="*/ 106 w 1396"/>
                  <a:gd name="T47" fmla="*/ 321 h 1327"/>
                  <a:gd name="T48" fmla="*/ 92 w 1396"/>
                  <a:gd name="T49" fmla="*/ 258 h 1327"/>
                  <a:gd name="T50" fmla="*/ 56 w 1396"/>
                  <a:gd name="T51" fmla="*/ 210 h 1327"/>
                  <a:gd name="T52" fmla="*/ 17 w 1396"/>
                  <a:gd name="T53" fmla="*/ 94 h 1327"/>
                  <a:gd name="T54" fmla="*/ 26 w 1396"/>
                  <a:gd name="T55" fmla="*/ 36 h 1327"/>
                  <a:gd name="T56" fmla="*/ 111 w 1396"/>
                  <a:gd name="T57" fmla="*/ 75 h 1327"/>
                  <a:gd name="T58" fmla="*/ 225 w 1396"/>
                  <a:gd name="T59" fmla="*/ 113 h 1327"/>
                  <a:gd name="T60" fmla="*/ 262 w 1396"/>
                  <a:gd name="T61" fmla="*/ 94 h 1327"/>
                  <a:gd name="T62" fmla="*/ 332 w 1396"/>
                  <a:gd name="T63" fmla="*/ 99 h 1327"/>
                  <a:gd name="T64" fmla="*/ 404 w 1396"/>
                  <a:gd name="T65" fmla="*/ 31 h 1327"/>
                  <a:gd name="T66" fmla="*/ 470 w 1396"/>
                  <a:gd name="T67" fmla="*/ 155 h 1327"/>
                  <a:gd name="T68" fmla="*/ 653 w 1396"/>
                  <a:gd name="T69" fmla="*/ 344 h 1327"/>
                  <a:gd name="T70" fmla="*/ 707 w 1396"/>
                  <a:gd name="T71" fmla="*/ 336 h 1327"/>
                  <a:gd name="T72" fmla="*/ 908 w 1396"/>
                  <a:gd name="T73" fmla="*/ 441 h 1327"/>
                  <a:gd name="T74" fmla="*/ 1216 w 1396"/>
                  <a:gd name="T75" fmla="*/ 431 h 1327"/>
                  <a:gd name="T76" fmla="*/ 1336 w 1396"/>
                  <a:gd name="T77" fmla="*/ 581 h 1327"/>
                  <a:gd name="T78" fmla="*/ 1363 w 1396"/>
                  <a:gd name="T79" fmla="*/ 677 h 1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96" h="1327">
                    <a:moveTo>
                      <a:pt x="1396" y="694"/>
                    </a:moveTo>
                    <a:lnTo>
                      <a:pt x="1326" y="847"/>
                    </a:lnTo>
                    <a:lnTo>
                      <a:pt x="1303" y="880"/>
                    </a:lnTo>
                    <a:lnTo>
                      <a:pt x="1302" y="936"/>
                    </a:lnTo>
                    <a:lnTo>
                      <a:pt x="1326" y="964"/>
                    </a:lnTo>
                    <a:lnTo>
                      <a:pt x="1368" y="960"/>
                    </a:lnTo>
                    <a:lnTo>
                      <a:pt x="1357" y="994"/>
                    </a:lnTo>
                    <a:lnTo>
                      <a:pt x="1328" y="1013"/>
                    </a:lnTo>
                    <a:lnTo>
                      <a:pt x="1319" y="1071"/>
                    </a:lnTo>
                    <a:lnTo>
                      <a:pt x="1349" y="1106"/>
                    </a:lnTo>
                    <a:lnTo>
                      <a:pt x="1326" y="1260"/>
                    </a:lnTo>
                    <a:lnTo>
                      <a:pt x="1284" y="1235"/>
                    </a:lnTo>
                    <a:lnTo>
                      <a:pt x="1128" y="1327"/>
                    </a:lnTo>
                    <a:lnTo>
                      <a:pt x="798" y="1140"/>
                    </a:lnTo>
                    <a:lnTo>
                      <a:pt x="746" y="1157"/>
                    </a:lnTo>
                    <a:lnTo>
                      <a:pt x="723" y="1154"/>
                    </a:lnTo>
                    <a:lnTo>
                      <a:pt x="649" y="1077"/>
                    </a:lnTo>
                    <a:lnTo>
                      <a:pt x="664" y="1002"/>
                    </a:lnTo>
                    <a:lnTo>
                      <a:pt x="695" y="997"/>
                    </a:lnTo>
                    <a:lnTo>
                      <a:pt x="767" y="905"/>
                    </a:lnTo>
                    <a:lnTo>
                      <a:pt x="629" y="864"/>
                    </a:lnTo>
                    <a:lnTo>
                      <a:pt x="613" y="835"/>
                    </a:lnTo>
                    <a:lnTo>
                      <a:pt x="627" y="823"/>
                    </a:lnTo>
                    <a:lnTo>
                      <a:pt x="625" y="777"/>
                    </a:lnTo>
                    <a:lnTo>
                      <a:pt x="583" y="772"/>
                    </a:lnTo>
                    <a:lnTo>
                      <a:pt x="545" y="815"/>
                    </a:lnTo>
                    <a:lnTo>
                      <a:pt x="518" y="813"/>
                    </a:lnTo>
                    <a:lnTo>
                      <a:pt x="447" y="770"/>
                    </a:lnTo>
                    <a:lnTo>
                      <a:pt x="412" y="763"/>
                    </a:lnTo>
                    <a:lnTo>
                      <a:pt x="395" y="784"/>
                    </a:lnTo>
                    <a:lnTo>
                      <a:pt x="375" y="777"/>
                    </a:lnTo>
                    <a:lnTo>
                      <a:pt x="339" y="751"/>
                    </a:lnTo>
                    <a:lnTo>
                      <a:pt x="266" y="753"/>
                    </a:lnTo>
                    <a:lnTo>
                      <a:pt x="232" y="801"/>
                    </a:lnTo>
                    <a:lnTo>
                      <a:pt x="208" y="791"/>
                    </a:lnTo>
                    <a:lnTo>
                      <a:pt x="124" y="842"/>
                    </a:lnTo>
                    <a:lnTo>
                      <a:pt x="131" y="755"/>
                    </a:lnTo>
                    <a:lnTo>
                      <a:pt x="213" y="702"/>
                    </a:lnTo>
                    <a:lnTo>
                      <a:pt x="252" y="660"/>
                    </a:lnTo>
                    <a:lnTo>
                      <a:pt x="293" y="583"/>
                    </a:lnTo>
                    <a:lnTo>
                      <a:pt x="288" y="537"/>
                    </a:lnTo>
                    <a:lnTo>
                      <a:pt x="312" y="498"/>
                    </a:lnTo>
                    <a:lnTo>
                      <a:pt x="384" y="484"/>
                    </a:lnTo>
                    <a:lnTo>
                      <a:pt x="344" y="471"/>
                    </a:lnTo>
                    <a:lnTo>
                      <a:pt x="300" y="414"/>
                    </a:lnTo>
                    <a:lnTo>
                      <a:pt x="249" y="419"/>
                    </a:lnTo>
                    <a:lnTo>
                      <a:pt x="211" y="370"/>
                    </a:lnTo>
                    <a:lnTo>
                      <a:pt x="106" y="321"/>
                    </a:lnTo>
                    <a:lnTo>
                      <a:pt x="108" y="293"/>
                    </a:lnTo>
                    <a:lnTo>
                      <a:pt x="92" y="258"/>
                    </a:lnTo>
                    <a:lnTo>
                      <a:pt x="89" y="232"/>
                    </a:lnTo>
                    <a:lnTo>
                      <a:pt x="56" y="210"/>
                    </a:lnTo>
                    <a:lnTo>
                      <a:pt x="21" y="138"/>
                    </a:lnTo>
                    <a:lnTo>
                      <a:pt x="17" y="94"/>
                    </a:lnTo>
                    <a:lnTo>
                      <a:pt x="0" y="43"/>
                    </a:lnTo>
                    <a:lnTo>
                      <a:pt x="26" y="36"/>
                    </a:lnTo>
                    <a:lnTo>
                      <a:pt x="49" y="0"/>
                    </a:lnTo>
                    <a:lnTo>
                      <a:pt x="111" y="75"/>
                    </a:lnTo>
                    <a:lnTo>
                      <a:pt x="161" y="99"/>
                    </a:lnTo>
                    <a:lnTo>
                      <a:pt x="225" y="113"/>
                    </a:lnTo>
                    <a:lnTo>
                      <a:pt x="239" y="94"/>
                    </a:lnTo>
                    <a:lnTo>
                      <a:pt x="262" y="94"/>
                    </a:lnTo>
                    <a:lnTo>
                      <a:pt x="283" y="118"/>
                    </a:lnTo>
                    <a:lnTo>
                      <a:pt x="332" y="99"/>
                    </a:lnTo>
                    <a:lnTo>
                      <a:pt x="361" y="24"/>
                    </a:lnTo>
                    <a:lnTo>
                      <a:pt x="404" y="31"/>
                    </a:lnTo>
                    <a:lnTo>
                      <a:pt x="421" y="127"/>
                    </a:lnTo>
                    <a:lnTo>
                      <a:pt x="470" y="155"/>
                    </a:lnTo>
                    <a:lnTo>
                      <a:pt x="463" y="273"/>
                    </a:lnTo>
                    <a:lnTo>
                      <a:pt x="653" y="344"/>
                    </a:lnTo>
                    <a:lnTo>
                      <a:pt x="671" y="331"/>
                    </a:lnTo>
                    <a:lnTo>
                      <a:pt x="707" y="336"/>
                    </a:lnTo>
                    <a:lnTo>
                      <a:pt x="840" y="412"/>
                    </a:lnTo>
                    <a:lnTo>
                      <a:pt x="908" y="441"/>
                    </a:lnTo>
                    <a:lnTo>
                      <a:pt x="1002" y="494"/>
                    </a:lnTo>
                    <a:lnTo>
                      <a:pt x="1216" y="431"/>
                    </a:lnTo>
                    <a:lnTo>
                      <a:pt x="1331" y="532"/>
                    </a:lnTo>
                    <a:lnTo>
                      <a:pt x="1336" y="581"/>
                    </a:lnTo>
                    <a:lnTo>
                      <a:pt x="1378" y="613"/>
                    </a:lnTo>
                    <a:lnTo>
                      <a:pt x="1363" y="677"/>
                    </a:lnTo>
                    <a:lnTo>
                      <a:pt x="1396" y="694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2654" name="Freeform 30"/>
              <p:cNvSpPr>
                <a:spLocks noChangeAspect="1"/>
              </p:cNvSpPr>
              <p:nvPr/>
            </p:nvSpPr>
            <p:spPr bwMode="auto">
              <a:xfrm>
                <a:off x="3906" y="1978"/>
                <a:ext cx="381" cy="449"/>
              </a:xfrm>
              <a:custGeom>
                <a:avLst/>
                <a:gdLst>
                  <a:gd name="T0" fmla="*/ 133 w 2114"/>
                  <a:gd name="T1" fmla="*/ 1880 h 2486"/>
                  <a:gd name="T2" fmla="*/ 239 w 2114"/>
                  <a:gd name="T3" fmla="*/ 1880 h 2486"/>
                  <a:gd name="T4" fmla="*/ 341 w 2114"/>
                  <a:gd name="T5" fmla="*/ 1812 h 2486"/>
                  <a:gd name="T6" fmla="*/ 449 w 2114"/>
                  <a:gd name="T7" fmla="*/ 1941 h 2486"/>
                  <a:gd name="T8" fmla="*/ 632 w 2114"/>
                  <a:gd name="T9" fmla="*/ 2128 h 2486"/>
                  <a:gd name="T10" fmla="*/ 693 w 2114"/>
                  <a:gd name="T11" fmla="*/ 2127 h 2486"/>
                  <a:gd name="T12" fmla="*/ 984 w 2114"/>
                  <a:gd name="T13" fmla="*/ 2281 h 2486"/>
                  <a:gd name="T14" fmla="*/ 1318 w 2114"/>
                  <a:gd name="T15" fmla="*/ 2367 h 2486"/>
                  <a:gd name="T16" fmla="*/ 1384 w 2114"/>
                  <a:gd name="T17" fmla="*/ 2486 h 2486"/>
                  <a:gd name="T18" fmla="*/ 1554 w 2114"/>
                  <a:gd name="T19" fmla="*/ 2281 h 2486"/>
                  <a:gd name="T20" fmla="*/ 1713 w 2114"/>
                  <a:gd name="T21" fmla="*/ 2216 h 2486"/>
                  <a:gd name="T22" fmla="*/ 1852 w 2114"/>
                  <a:gd name="T23" fmla="*/ 2230 h 2486"/>
                  <a:gd name="T24" fmla="*/ 1909 w 2114"/>
                  <a:gd name="T25" fmla="*/ 2257 h 2486"/>
                  <a:gd name="T26" fmla="*/ 1958 w 2114"/>
                  <a:gd name="T27" fmla="*/ 2281 h 2486"/>
                  <a:gd name="T28" fmla="*/ 2000 w 2114"/>
                  <a:gd name="T29" fmla="*/ 2178 h 2486"/>
                  <a:gd name="T30" fmla="*/ 2011 w 2114"/>
                  <a:gd name="T31" fmla="*/ 1941 h 2486"/>
                  <a:gd name="T32" fmla="*/ 2004 w 2114"/>
                  <a:gd name="T33" fmla="*/ 1611 h 2486"/>
                  <a:gd name="T34" fmla="*/ 2094 w 2114"/>
                  <a:gd name="T35" fmla="*/ 1429 h 2486"/>
                  <a:gd name="T36" fmla="*/ 2083 w 2114"/>
                  <a:gd name="T37" fmla="*/ 1364 h 2486"/>
                  <a:gd name="T38" fmla="*/ 2055 w 2114"/>
                  <a:gd name="T39" fmla="*/ 1317 h 2486"/>
                  <a:gd name="T40" fmla="*/ 1946 w 2114"/>
                  <a:gd name="T41" fmla="*/ 1234 h 2486"/>
                  <a:gd name="T42" fmla="*/ 1849 w 2114"/>
                  <a:gd name="T43" fmla="*/ 1089 h 2486"/>
                  <a:gd name="T44" fmla="*/ 1758 w 2114"/>
                  <a:gd name="T45" fmla="*/ 1038 h 2486"/>
                  <a:gd name="T46" fmla="*/ 1652 w 2114"/>
                  <a:gd name="T47" fmla="*/ 1006 h 2486"/>
                  <a:gd name="T48" fmla="*/ 1684 w 2114"/>
                  <a:gd name="T49" fmla="*/ 925 h 2486"/>
                  <a:gd name="T50" fmla="*/ 1682 w 2114"/>
                  <a:gd name="T51" fmla="*/ 770 h 2486"/>
                  <a:gd name="T52" fmla="*/ 1561 w 2114"/>
                  <a:gd name="T53" fmla="*/ 649 h 2486"/>
                  <a:gd name="T54" fmla="*/ 1449 w 2114"/>
                  <a:gd name="T55" fmla="*/ 635 h 2486"/>
                  <a:gd name="T56" fmla="*/ 1445 w 2114"/>
                  <a:gd name="T57" fmla="*/ 482 h 2486"/>
                  <a:gd name="T58" fmla="*/ 1259 w 2114"/>
                  <a:gd name="T59" fmla="*/ 264 h 2486"/>
                  <a:gd name="T60" fmla="*/ 1203 w 2114"/>
                  <a:gd name="T61" fmla="*/ 140 h 2486"/>
                  <a:gd name="T62" fmla="*/ 1073 w 2114"/>
                  <a:gd name="T63" fmla="*/ 12 h 2486"/>
                  <a:gd name="T64" fmla="*/ 1022 w 2114"/>
                  <a:gd name="T65" fmla="*/ 143 h 2486"/>
                  <a:gd name="T66" fmla="*/ 1003 w 2114"/>
                  <a:gd name="T67" fmla="*/ 348 h 2486"/>
                  <a:gd name="T68" fmla="*/ 1040 w 2114"/>
                  <a:gd name="T69" fmla="*/ 477 h 2486"/>
                  <a:gd name="T70" fmla="*/ 933 w 2114"/>
                  <a:gd name="T71" fmla="*/ 441 h 2486"/>
                  <a:gd name="T72" fmla="*/ 872 w 2114"/>
                  <a:gd name="T73" fmla="*/ 368 h 2486"/>
                  <a:gd name="T74" fmla="*/ 655 w 2114"/>
                  <a:gd name="T75" fmla="*/ 480 h 2486"/>
                  <a:gd name="T76" fmla="*/ 599 w 2114"/>
                  <a:gd name="T77" fmla="*/ 611 h 2486"/>
                  <a:gd name="T78" fmla="*/ 533 w 2114"/>
                  <a:gd name="T79" fmla="*/ 765 h 2486"/>
                  <a:gd name="T80" fmla="*/ 236 w 2114"/>
                  <a:gd name="T81" fmla="*/ 918 h 2486"/>
                  <a:gd name="T82" fmla="*/ 348 w 2114"/>
                  <a:gd name="T83" fmla="*/ 944 h 2486"/>
                  <a:gd name="T84" fmla="*/ 425 w 2114"/>
                  <a:gd name="T85" fmla="*/ 988 h 2486"/>
                  <a:gd name="T86" fmla="*/ 146 w 2114"/>
                  <a:gd name="T87" fmla="*/ 1616 h 2486"/>
                  <a:gd name="T88" fmla="*/ 114 w 2114"/>
                  <a:gd name="T89" fmla="*/ 1661 h 2486"/>
                  <a:gd name="T90" fmla="*/ 24 w 2114"/>
                  <a:gd name="T91" fmla="*/ 1683 h 24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114" h="2486">
                    <a:moveTo>
                      <a:pt x="0" y="1745"/>
                    </a:moveTo>
                    <a:lnTo>
                      <a:pt x="93" y="1861"/>
                    </a:lnTo>
                    <a:lnTo>
                      <a:pt x="133" y="1880"/>
                    </a:lnTo>
                    <a:lnTo>
                      <a:pt x="203" y="1900"/>
                    </a:lnTo>
                    <a:lnTo>
                      <a:pt x="219" y="1878"/>
                    </a:lnTo>
                    <a:lnTo>
                      <a:pt x="239" y="1880"/>
                    </a:lnTo>
                    <a:lnTo>
                      <a:pt x="266" y="1903"/>
                    </a:lnTo>
                    <a:lnTo>
                      <a:pt x="313" y="1886"/>
                    </a:lnTo>
                    <a:lnTo>
                      <a:pt x="341" y="1812"/>
                    </a:lnTo>
                    <a:lnTo>
                      <a:pt x="387" y="1816"/>
                    </a:lnTo>
                    <a:lnTo>
                      <a:pt x="402" y="1912"/>
                    </a:lnTo>
                    <a:lnTo>
                      <a:pt x="449" y="1941"/>
                    </a:lnTo>
                    <a:lnTo>
                      <a:pt x="442" y="2062"/>
                    </a:lnTo>
                    <a:lnTo>
                      <a:pt x="584" y="2110"/>
                    </a:lnTo>
                    <a:lnTo>
                      <a:pt x="632" y="2128"/>
                    </a:lnTo>
                    <a:lnTo>
                      <a:pt x="649" y="2119"/>
                    </a:lnTo>
                    <a:lnTo>
                      <a:pt x="675" y="2119"/>
                    </a:lnTo>
                    <a:lnTo>
                      <a:pt x="693" y="2127"/>
                    </a:lnTo>
                    <a:lnTo>
                      <a:pt x="821" y="2195"/>
                    </a:lnTo>
                    <a:lnTo>
                      <a:pt x="889" y="2225"/>
                    </a:lnTo>
                    <a:lnTo>
                      <a:pt x="984" y="2281"/>
                    </a:lnTo>
                    <a:lnTo>
                      <a:pt x="1194" y="2216"/>
                    </a:lnTo>
                    <a:lnTo>
                      <a:pt x="1311" y="2318"/>
                    </a:lnTo>
                    <a:lnTo>
                      <a:pt x="1318" y="2367"/>
                    </a:lnTo>
                    <a:lnTo>
                      <a:pt x="1358" y="2395"/>
                    </a:lnTo>
                    <a:lnTo>
                      <a:pt x="1344" y="2463"/>
                    </a:lnTo>
                    <a:lnTo>
                      <a:pt x="1384" y="2486"/>
                    </a:lnTo>
                    <a:lnTo>
                      <a:pt x="1471" y="2318"/>
                    </a:lnTo>
                    <a:lnTo>
                      <a:pt x="1510" y="2351"/>
                    </a:lnTo>
                    <a:lnTo>
                      <a:pt x="1554" y="2281"/>
                    </a:lnTo>
                    <a:lnTo>
                      <a:pt x="1603" y="2284"/>
                    </a:lnTo>
                    <a:lnTo>
                      <a:pt x="1611" y="2277"/>
                    </a:lnTo>
                    <a:lnTo>
                      <a:pt x="1713" y="2216"/>
                    </a:lnTo>
                    <a:lnTo>
                      <a:pt x="1832" y="2216"/>
                    </a:lnTo>
                    <a:lnTo>
                      <a:pt x="1836" y="2227"/>
                    </a:lnTo>
                    <a:lnTo>
                      <a:pt x="1852" y="2230"/>
                    </a:lnTo>
                    <a:lnTo>
                      <a:pt x="1875" y="2211"/>
                    </a:lnTo>
                    <a:lnTo>
                      <a:pt x="1904" y="2213"/>
                    </a:lnTo>
                    <a:lnTo>
                      <a:pt x="1909" y="2257"/>
                    </a:lnTo>
                    <a:lnTo>
                      <a:pt x="1920" y="2268"/>
                    </a:lnTo>
                    <a:lnTo>
                      <a:pt x="1936" y="2291"/>
                    </a:lnTo>
                    <a:lnTo>
                      <a:pt x="1958" y="2281"/>
                    </a:lnTo>
                    <a:lnTo>
                      <a:pt x="1969" y="2265"/>
                    </a:lnTo>
                    <a:lnTo>
                      <a:pt x="2002" y="2216"/>
                    </a:lnTo>
                    <a:lnTo>
                      <a:pt x="2000" y="2178"/>
                    </a:lnTo>
                    <a:lnTo>
                      <a:pt x="1974" y="2141"/>
                    </a:lnTo>
                    <a:lnTo>
                      <a:pt x="2016" y="1992"/>
                    </a:lnTo>
                    <a:lnTo>
                      <a:pt x="2011" y="1941"/>
                    </a:lnTo>
                    <a:lnTo>
                      <a:pt x="1979" y="1898"/>
                    </a:lnTo>
                    <a:lnTo>
                      <a:pt x="1922" y="1864"/>
                    </a:lnTo>
                    <a:lnTo>
                      <a:pt x="2004" y="1611"/>
                    </a:lnTo>
                    <a:lnTo>
                      <a:pt x="2049" y="1501"/>
                    </a:lnTo>
                    <a:lnTo>
                      <a:pt x="2105" y="1434"/>
                    </a:lnTo>
                    <a:lnTo>
                      <a:pt x="2094" y="1429"/>
                    </a:lnTo>
                    <a:lnTo>
                      <a:pt x="2067" y="1404"/>
                    </a:lnTo>
                    <a:lnTo>
                      <a:pt x="2072" y="1385"/>
                    </a:lnTo>
                    <a:lnTo>
                      <a:pt x="2083" y="1364"/>
                    </a:lnTo>
                    <a:lnTo>
                      <a:pt x="2114" y="1302"/>
                    </a:lnTo>
                    <a:lnTo>
                      <a:pt x="2072" y="1301"/>
                    </a:lnTo>
                    <a:lnTo>
                      <a:pt x="2055" y="1317"/>
                    </a:lnTo>
                    <a:lnTo>
                      <a:pt x="2018" y="1306"/>
                    </a:lnTo>
                    <a:lnTo>
                      <a:pt x="1969" y="1277"/>
                    </a:lnTo>
                    <a:lnTo>
                      <a:pt x="1946" y="1234"/>
                    </a:lnTo>
                    <a:lnTo>
                      <a:pt x="1906" y="1149"/>
                    </a:lnTo>
                    <a:lnTo>
                      <a:pt x="1909" y="1090"/>
                    </a:lnTo>
                    <a:lnTo>
                      <a:pt x="1849" y="1089"/>
                    </a:lnTo>
                    <a:lnTo>
                      <a:pt x="1827" y="1073"/>
                    </a:lnTo>
                    <a:lnTo>
                      <a:pt x="1784" y="1071"/>
                    </a:lnTo>
                    <a:lnTo>
                      <a:pt x="1758" y="1038"/>
                    </a:lnTo>
                    <a:lnTo>
                      <a:pt x="1740" y="1059"/>
                    </a:lnTo>
                    <a:lnTo>
                      <a:pt x="1709" y="1063"/>
                    </a:lnTo>
                    <a:lnTo>
                      <a:pt x="1652" y="1006"/>
                    </a:lnTo>
                    <a:lnTo>
                      <a:pt x="1668" y="968"/>
                    </a:lnTo>
                    <a:lnTo>
                      <a:pt x="1649" y="945"/>
                    </a:lnTo>
                    <a:lnTo>
                      <a:pt x="1684" y="925"/>
                    </a:lnTo>
                    <a:lnTo>
                      <a:pt x="1670" y="871"/>
                    </a:lnTo>
                    <a:lnTo>
                      <a:pt x="1695" y="809"/>
                    </a:lnTo>
                    <a:lnTo>
                      <a:pt x="1682" y="770"/>
                    </a:lnTo>
                    <a:lnTo>
                      <a:pt x="1611" y="740"/>
                    </a:lnTo>
                    <a:lnTo>
                      <a:pt x="1577" y="702"/>
                    </a:lnTo>
                    <a:lnTo>
                      <a:pt x="1561" y="649"/>
                    </a:lnTo>
                    <a:lnTo>
                      <a:pt x="1500" y="637"/>
                    </a:lnTo>
                    <a:lnTo>
                      <a:pt x="1476" y="619"/>
                    </a:lnTo>
                    <a:lnTo>
                      <a:pt x="1449" y="635"/>
                    </a:lnTo>
                    <a:lnTo>
                      <a:pt x="1433" y="598"/>
                    </a:lnTo>
                    <a:lnTo>
                      <a:pt x="1431" y="528"/>
                    </a:lnTo>
                    <a:lnTo>
                      <a:pt x="1445" y="482"/>
                    </a:lnTo>
                    <a:lnTo>
                      <a:pt x="1454" y="470"/>
                    </a:lnTo>
                    <a:lnTo>
                      <a:pt x="1454" y="449"/>
                    </a:lnTo>
                    <a:lnTo>
                      <a:pt x="1259" y="264"/>
                    </a:lnTo>
                    <a:lnTo>
                      <a:pt x="1254" y="216"/>
                    </a:lnTo>
                    <a:lnTo>
                      <a:pt x="1208" y="214"/>
                    </a:lnTo>
                    <a:lnTo>
                      <a:pt x="1203" y="140"/>
                    </a:lnTo>
                    <a:lnTo>
                      <a:pt x="1178" y="81"/>
                    </a:lnTo>
                    <a:lnTo>
                      <a:pt x="1103" y="69"/>
                    </a:lnTo>
                    <a:lnTo>
                      <a:pt x="1073" y="12"/>
                    </a:lnTo>
                    <a:lnTo>
                      <a:pt x="1050" y="0"/>
                    </a:lnTo>
                    <a:lnTo>
                      <a:pt x="992" y="96"/>
                    </a:lnTo>
                    <a:lnTo>
                      <a:pt x="1022" y="143"/>
                    </a:lnTo>
                    <a:lnTo>
                      <a:pt x="1023" y="209"/>
                    </a:lnTo>
                    <a:lnTo>
                      <a:pt x="1046" y="260"/>
                    </a:lnTo>
                    <a:lnTo>
                      <a:pt x="1003" y="348"/>
                    </a:lnTo>
                    <a:lnTo>
                      <a:pt x="992" y="373"/>
                    </a:lnTo>
                    <a:lnTo>
                      <a:pt x="1007" y="397"/>
                    </a:lnTo>
                    <a:lnTo>
                      <a:pt x="1040" y="477"/>
                    </a:lnTo>
                    <a:lnTo>
                      <a:pt x="1031" y="538"/>
                    </a:lnTo>
                    <a:lnTo>
                      <a:pt x="972" y="502"/>
                    </a:lnTo>
                    <a:lnTo>
                      <a:pt x="933" y="441"/>
                    </a:lnTo>
                    <a:lnTo>
                      <a:pt x="920" y="382"/>
                    </a:lnTo>
                    <a:lnTo>
                      <a:pt x="900" y="366"/>
                    </a:lnTo>
                    <a:lnTo>
                      <a:pt x="872" y="368"/>
                    </a:lnTo>
                    <a:lnTo>
                      <a:pt x="777" y="440"/>
                    </a:lnTo>
                    <a:lnTo>
                      <a:pt x="705" y="449"/>
                    </a:lnTo>
                    <a:lnTo>
                      <a:pt x="655" y="480"/>
                    </a:lnTo>
                    <a:lnTo>
                      <a:pt x="614" y="528"/>
                    </a:lnTo>
                    <a:lnTo>
                      <a:pt x="598" y="583"/>
                    </a:lnTo>
                    <a:lnTo>
                      <a:pt x="599" y="611"/>
                    </a:lnTo>
                    <a:lnTo>
                      <a:pt x="627" y="623"/>
                    </a:lnTo>
                    <a:lnTo>
                      <a:pt x="617" y="647"/>
                    </a:lnTo>
                    <a:lnTo>
                      <a:pt x="533" y="765"/>
                    </a:lnTo>
                    <a:lnTo>
                      <a:pt x="121" y="739"/>
                    </a:lnTo>
                    <a:lnTo>
                      <a:pt x="97" y="767"/>
                    </a:lnTo>
                    <a:lnTo>
                      <a:pt x="236" y="918"/>
                    </a:lnTo>
                    <a:lnTo>
                      <a:pt x="273" y="910"/>
                    </a:lnTo>
                    <a:lnTo>
                      <a:pt x="306" y="915"/>
                    </a:lnTo>
                    <a:lnTo>
                      <a:pt x="348" y="944"/>
                    </a:lnTo>
                    <a:lnTo>
                      <a:pt x="354" y="955"/>
                    </a:lnTo>
                    <a:lnTo>
                      <a:pt x="407" y="960"/>
                    </a:lnTo>
                    <a:lnTo>
                      <a:pt x="425" y="988"/>
                    </a:lnTo>
                    <a:lnTo>
                      <a:pt x="140" y="1414"/>
                    </a:lnTo>
                    <a:lnTo>
                      <a:pt x="134" y="1594"/>
                    </a:lnTo>
                    <a:lnTo>
                      <a:pt x="146" y="1616"/>
                    </a:lnTo>
                    <a:lnTo>
                      <a:pt x="147" y="1632"/>
                    </a:lnTo>
                    <a:lnTo>
                      <a:pt x="118" y="1635"/>
                    </a:lnTo>
                    <a:lnTo>
                      <a:pt x="114" y="1661"/>
                    </a:lnTo>
                    <a:lnTo>
                      <a:pt x="73" y="1665"/>
                    </a:lnTo>
                    <a:lnTo>
                      <a:pt x="68" y="1676"/>
                    </a:lnTo>
                    <a:lnTo>
                      <a:pt x="24" y="1683"/>
                    </a:lnTo>
                    <a:lnTo>
                      <a:pt x="27" y="1727"/>
                    </a:lnTo>
                    <a:lnTo>
                      <a:pt x="0" y="1745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2655" name="Freeform 31"/>
              <p:cNvSpPr>
                <a:spLocks noChangeAspect="1"/>
              </p:cNvSpPr>
              <p:nvPr/>
            </p:nvSpPr>
            <p:spPr bwMode="auto">
              <a:xfrm>
                <a:off x="4137" y="2373"/>
                <a:ext cx="147" cy="173"/>
              </a:xfrm>
              <a:custGeom>
                <a:avLst/>
                <a:gdLst>
                  <a:gd name="T0" fmla="*/ 377 w 813"/>
                  <a:gd name="T1" fmla="*/ 959 h 959"/>
                  <a:gd name="T2" fmla="*/ 696 w 813"/>
                  <a:gd name="T3" fmla="*/ 260 h 959"/>
                  <a:gd name="T4" fmla="*/ 813 w 813"/>
                  <a:gd name="T5" fmla="*/ 0 h 959"/>
                  <a:gd name="T6" fmla="*/ 764 w 813"/>
                  <a:gd name="T7" fmla="*/ 31 h 959"/>
                  <a:gd name="T8" fmla="*/ 720 w 813"/>
                  <a:gd name="T9" fmla="*/ 29 h 959"/>
                  <a:gd name="T10" fmla="*/ 675 w 813"/>
                  <a:gd name="T11" fmla="*/ 94 h 959"/>
                  <a:gd name="T12" fmla="*/ 653 w 813"/>
                  <a:gd name="T13" fmla="*/ 104 h 959"/>
                  <a:gd name="T14" fmla="*/ 626 w 813"/>
                  <a:gd name="T15" fmla="*/ 70 h 959"/>
                  <a:gd name="T16" fmla="*/ 621 w 813"/>
                  <a:gd name="T17" fmla="*/ 26 h 959"/>
                  <a:gd name="T18" fmla="*/ 593 w 813"/>
                  <a:gd name="T19" fmla="*/ 23 h 959"/>
                  <a:gd name="T20" fmla="*/ 572 w 813"/>
                  <a:gd name="T21" fmla="*/ 43 h 959"/>
                  <a:gd name="T22" fmla="*/ 553 w 813"/>
                  <a:gd name="T23" fmla="*/ 41 h 959"/>
                  <a:gd name="T24" fmla="*/ 548 w 813"/>
                  <a:gd name="T25" fmla="*/ 30 h 959"/>
                  <a:gd name="T26" fmla="*/ 434 w 813"/>
                  <a:gd name="T27" fmla="*/ 30 h 959"/>
                  <a:gd name="T28" fmla="*/ 328 w 813"/>
                  <a:gd name="T29" fmla="*/ 91 h 959"/>
                  <a:gd name="T30" fmla="*/ 321 w 813"/>
                  <a:gd name="T31" fmla="*/ 97 h 959"/>
                  <a:gd name="T32" fmla="*/ 270 w 813"/>
                  <a:gd name="T33" fmla="*/ 94 h 959"/>
                  <a:gd name="T34" fmla="*/ 226 w 813"/>
                  <a:gd name="T35" fmla="*/ 164 h 959"/>
                  <a:gd name="T36" fmla="*/ 188 w 813"/>
                  <a:gd name="T37" fmla="*/ 133 h 959"/>
                  <a:gd name="T38" fmla="*/ 100 w 813"/>
                  <a:gd name="T39" fmla="*/ 299 h 959"/>
                  <a:gd name="T40" fmla="*/ 93 w 813"/>
                  <a:gd name="T41" fmla="*/ 296 h 959"/>
                  <a:gd name="T42" fmla="*/ 29 w 813"/>
                  <a:gd name="T43" fmla="*/ 436 h 959"/>
                  <a:gd name="T44" fmla="*/ 2 w 813"/>
                  <a:gd name="T45" fmla="*/ 478 h 959"/>
                  <a:gd name="T46" fmla="*/ 0 w 813"/>
                  <a:gd name="T47" fmla="*/ 535 h 959"/>
                  <a:gd name="T48" fmla="*/ 24 w 813"/>
                  <a:gd name="T49" fmla="*/ 562 h 959"/>
                  <a:gd name="T50" fmla="*/ 65 w 813"/>
                  <a:gd name="T51" fmla="*/ 560 h 959"/>
                  <a:gd name="T52" fmla="*/ 56 w 813"/>
                  <a:gd name="T53" fmla="*/ 591 h 959"/>
                  <a:gd name="T54" fmla="*/ 27 w 813"/>
                  <a:gd name="T55" fmla="*/ 611 h 959"/>
                  <a:gd name="T56" fmla="*/ 18 w 813"/>
                  <a:gd name="T57" fmla="*/ 668 h 959"/>
                  <a:gd name="T58" fmla="*/ 48 w 813"/>
                  <a:gd name="T59" fmla="*/ 706 h 959"/>
                  <a:gd name="T60" fmla="*/ 25 w 813"/>
                  <a:gd name="T61" fmla="*/ 858 h 959"/>
                  <a:gd name="T62" fmla="*/ 65 w 813"/>
                  <a:gd name="T63" fmla="*/ 838 h 959"/>
                  <a:gd name="T64" fmla="*/ 129 w 813"/>
                  <a:gd name="T65" fmla="*/ 869 h 959"/>
                  <a:gd name="T66" fmla="*/ 159 w 813"/>
                  <a:gd name="T67" fmla="*/ 862 h 959"/>
                  <a:gd name="T68" fmla="*/ 237 w 813"/>
                  <a:gd name="T69" fmla="*/ 926 h 959"/>
                  <a:gd name="T70" fmla="*/ 296 w 813"/>
                  <a:gd name="T71" fmla="*/ 932 h 959"/>
                  <a:gd name="T72" fmla="*/ 352 w 813"/>
                  <a:gd name="T73" fmla="*/ 959 h 959"/>
                  <a:gd name="T74" fmla="*/ 377 w 813"/>
                  <a:gd name="T75" fmla="*/ 959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813" h="959">
                    <a:moveTo>
                      <a:pt x="377" y="959"/>
                    </a:moveTo>
                    <a:lnTo>
                      <a:pt x="696" y="260"/>
                    </a:lnTo>
                    <a:lnTo>
                      <a:pt x="813" y="0"/>
                    </a:lnTo>
                    <a:lnTo>
                      <a:pt x="764" y="31"/>
                    </a:lnTo>
                    <a:lnTo>
                      <a:pt x="720" y="29"/>
                    </a:lnTo>
                    <a:lnTo>
                      <a:pt x="675" y="94"/>
                    </a:lnTo>
                    <a:lnTo>
                      <a:pt x="653" y="104"/>
                    </a:lnTo>
                    <a:lnTo>
                      <a:pt x="626" y="70"/>
                    </a:lnTo>
                    <a:lnTo>
                      <a:pt x="621" y="26"/>
                    </a:lnTo>
                    <a:lnTo>
                      <a:pt x="593" y="23"/>
                    </a:lnTo>
                    <a:lnTo>
                      <a:pt x="572" y="43"/>
                    </a:lnTo>
                    <a:lnTo>
                      <a:pt x="553" y="41"/>
                    </a:lnTo>
                    <a:lnTo>
                      <a:pt x="548" y="30"/>
                    </a:lnTo>
                    <a:lnTo>
                      <a:pt x="434" y="30"/>
                    </a:lnTo>
                    <a:lnTo>
                      <a:pt x="328" y="91"/>
                    </a:lnTo>
                    <a:lnTo>
                      <a:pt x="321" y="97"/>
                    </a:lnTo>
                    <a:lnTo>
                      <a:pt x="270" y="94"/>
                    </a:lnTo>
                    <a:lnTo>
                      <a:pt x="226" y="164"/>
                    </a:lnTo>
                    <a:lnTo>
                      <a:pt x="188" y="133"/>
                    </a:lnTo>
                    <a:lnTo>
                      <a:pt x="100" y="299"/>
                    </a:lnTo>
                    <a:lnTo>
                      <a:pt x="93" y="296"/>
                    </a:lnTo>
                    <a:lnTo>
                      <a:pt x="29" y="436"/>
                    </a:lnTo>
                    <a:lnTo>
                      <a:pt x="2" y="478"/>
                    </a:lnTo>
                    <a:lnTo>
                      <a:pt x="0" y="535"/>
                    </a:lnTo>
                    <a:lnTo>
                      <a:pt x="24" y="562"/>
                    </a:lnTo>
                    <a:lnTo>
                      <a:pt x="65" y="560"/>
                    </a:lnTo>
                    <a:lnTo>
                      <a:pt x="56" y="591"/>
                    </a:lnTo>
                    <a:lnTo>
                      <a:pt x="27" y="611"/>
                    </a:lnTo>
                    <a:lnTo>
                      <a:pt x="18" y="668"/>
                    </a:lnTo>
                    <a:lnTo>
                      <a:pt x="48" y="706"/>
                    </a:lnTo>
                    <a:lnTo>
                      <a:pt x="25" y="858"/>
                    </a:lnTo>
                    <a:lnTo>
                      <a:pt x="65" y="838"/>
                    </a:lnTo>
                    <a:lnTo>
                      <a:pt x="129" y="869"/>
                    </a:lnTo>
                    <a:lnTo>
                      <a:pt x="159" y="862"/>
                    </a:lnTo>
                    <a:lnTo>
                      <a:pt x="237" y="926"/>
                    </a:lnTo>
                    <a:lnTo>
                      <a:pt x="296" y="932"/>
                    </a:lnTo>
                    <a:lnTo>
                      <a:pt x="352" y="959"/>
                    </a:lnTo>
                    <a:lnTo>
                      <a:pt x="377" y="959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2656" name="Freeform 32"/>
              <p:cNvSpPr>
                <a:spLocks noChangeAspect="1"/>
              </p:cNvSpPr>
              <p:nvPr/>
            </p:nvSpPr>
            <p:spPr bwMode="auto">
              <a:xfrm>
                <a:off x="4080" y="1869"/>
                <a:ext cx="235" cy="198"/>
              </a:xfrm>
              <a:custGeom>
                <a:avLst/>
                <a:gdLst>
                  <a:gd name="T0" fmla="*/ 812 w 1303"/>
                  <a:gd name="T1" fmla="*/ 0 h 1091"/>
                  <a:gd name="T2" fmla="*/ 843 w 1303"/>
                  <a:gd name="T3" fmla="*/ 23 h 1091"/>
                  <a:gd name="T4" fmla="*/ 851 w 1303"/>
                  <a:gd name="T5" fmla="*/ 57 h 1091"/>
                  <a:gd name="T6" fmla="*/ 980 w 1303"/>
                  <a:gd name="T7" fmla="*/ 59 h 1091"/>
                  <a:gd name="T8" fmla="*/ 1009 w 1303"/>
                  <a:gd name="T9" fmla="*/ 93 h 1091"/>
                  <a:gd name="T10" fmla="*/ 1071 w 1303"/>
                  <a:gd name="T11" fmla="*/ 54 h 1091"/>
                  <a:gd name="T12" fmla="*/ 1171 w 1303"/>
                  <a:gd name="T13" fmla="*/ 57 h 1091"/>
                  <a:gd name="T14" fmla="*/ 1256 w 1303"/>
                  <a:gd name="T15" fmla="*/ 82 h 1091"/>
                  <a:gd name="T16" fmla="*/ 1303 w 1303"/>
                  <a:gd name="T17" fmla="*/ 123 h 1091"/>
                  <a:gd name="T18" fmla="*/ 1104 w 1303"/>
                  <a:gd name="T19" fmla="*/ 150 h 1091"/>
                  <a:gd name="T20" fmla="*/ 1071 w 1303"/>
                  <a:gd name="T21" fmla="*/ 287 h 1091"/>
                  <a:gd name="T22" fmla="*/ 879 w 1303"/>
                  <a:gd name="T23" fmla="*/ 424 h 1091"/>
                  <a:gd name="T24" fmla="*/ 1068 w 1303"/>
                  <a:gd name="T25" fmla="*/ 488 h 1091"/>
                  <a:gd name="T26" fmla="*/ 980 w 1303"/>
                  <a:gd name="T27" fmla="*/ 625 h 1091"/>
                  <a:gd name="T28" fmla="*/ 954 w 1303"/>
                  <a:gd name="T29" fmla="*/ 635 h 1091"/>
                  <a:gd name="T30" fmla="*/ 969 w 1303"/>
                  <a:gd name="T31" fmla="*/ 672 h 1091"/>
                  <a:gd name="T32" fmla="*/ 944 w 1303"/>
                  <a:gd name="T33" fmla="*/ 687 h 1091"/>
                  <a:gd name="T34" fmla="*/ 919 w 1303"/>
                  <a:gd name="T35" fmla="*/ 670 h 1091"/>
                  <a:gd name="T36" fmla="*/ 864 w 1303"/>
                  <a:gd name="T37" fmla="*/ 703 h 1091"/>
                  <a:gd name="T38" fmla="*/ 807 w 1303"/>
                  <a:gd name="T39" fmla="*/ 677 h 1091"/>
                  <a:gd name="T40" fmla="*/ 775 w 1303"/>
                  <a:gd name="T41" fmla="*/ 705 h 1091"/>
                  <a:gd name="T42" fmla="*/ 827 w 1303"/>
                  <a:gd name="T43" fmla="*/ 739 h 1091"/>
                  <a:gd name="T44" fmla="*/ 603 w 1303"/>
                  <a:gd name="T45" fmla="*/ 1064 h 1091"/>
                  <a:gd name="T46" fmla="*/ 561 w 1303"/>
                  <a:gd name="T47" fmla="*/ 1091 h 1091"/>
                  <a:gd name="T48" fmla="*/ 548 w 1303"/>
                  <a:gd name="T49" fmla="*/ 1074 h 1091"/>
                  <a:gd name="T50" fmla="*/ 546 w 1303"/>
                  <a:gd name="T51" fmla="*/ 1062 h 1091"/>
                  <a:gd name="T52" fmla="*/ 486 w 1303"/>
                  <a:gd name="T53" fmla="*/ 1069 h 1091"/>
                  <a:gd name="T54" fmla="*/ 489 w 1303"/>
                  <a:gd name="T55" fmla="*/ 1054 h 1091"/>
                  <a:gd name="T56" fmla="*/ 292 w 1303"/>
                  <a:gd name="T57" fmla="*/ 868 h 1091"/>
                  <a:gd name="T58" fmla="*/ 287 w 1303"/>
                  <a:gd name="T59" fmla="*/ 819 h 1091"/>
                  <a:gd name="T60" fmla="*/ 241 w 1303"/>
                  <a:gd name="T61" fmla="*/ 819 h 1091"/>
                  <a:gd name="T62" fmla="*/ 236 w 1303"/>
                  <a:gd name="T63" fmla="*/ 747 h 1091"/>
                  <a:gd name="T64" fmla="*/ 210 w 1303"/>
                  <a:gd name="T65" fmla="*/ 682 h 1091"/>
                  <a:gd name="T66" fmla="*/ 135 w 1303"/>
                  <a:gd name="T67" fmla="*/ 672 h 1091"/>
                  <a:gd name="T68" fmla="*/ 107 w 1303"/>
                  <a:gd name="T69" fmla="*/ 618 h 1091"/>
                  <a:gd name="T70" fmla="*/ 78 w 1303"/>
                  <a:gd name="T71" fmla="*/ 602 h 1091"/>
                  <a:gd name="T72" fmla="*/ 85 w 1303"/>
                  <a:gd name="T73" fmla="*/ 488 h 1091"/>
                  <a:gd name="T74" fmla="*/ 262 w 1303"/>
                  <a:gd name="T75" fmla="*/ 364 h 1091"/>
                  <a:gd name="T76" fmla="*/ 236 w 1303"/>
                  <a:gd name="T77" fmla="*/ 315 h 1091"/>
                  <a:gd name="T78" fmla="*/ 197 w 1303"/>
                  <a:gd name="T79" fmla="*/ 341 h 1091"/>
                  <a:gd name="T80" fmla="*/ 189 w 1303"/>
                  <a:gd name="T81" fmla="*/ 328 h 1091"/>
                  <a:gd name="T82" fmla="*/ 73 w 1303"/>
                  <a:gd name="T83" fmla="*/ 411 h 1091"/>
                  <a:gd name="T84" fmla="*/ 42 w 1303"/>
                  <a:gd name="T85" fmla="*/ 403 h 1091"/>
                  <a:gd name="T86" fmla="*/ 5 w 1303"/>
                  <a:gd name="T87" fmla="*/ 379 h 1091"/>
                  <a:gd name="T88" fmla="*/ 0 w 1303"/>
                  <a:gd name="T89" fmla="*/ 354 h 1091"/>
                  <a:gd name="T90" fmla="*/ 50 w 1303"/>
                  <a:gd name="T91" fmla="*/ 351 h 1091"/>
                  <a:gd name="T92" fmla="*/ 182 w 1303"/>
                  <a:gd name="T93" fmla="*/ 269 h 1091"/>
                  <a:gd name="T94" fmla="*/ 215 w 1303"/>
                  <a:gd name="T95" fmla="*/ 256 h 1091"/>
                  <a:gd name="T96" fmla="*/ 247 w 1303"/>
                  <a:gd name="T97" fmla="*/ 215 h 1091"/>
                  <a:gd name="T98" fmla="*/ 254 w 1303"/>
                  <a:gd name="T99" fmla="*/ 132 h 1091"/>
                  <a:gd name="T100" fmla="*/ 306 w 1303"/>
                  <a:gd name="T101" fmla="*/ 90 h 1091"/>
                  <a:gd name="T102" fmla="*/ 391 w 1303"/>
                  <a:gd name="T103" fmla="*/ 80 h 1091"/>
                  <a:gd name="T104" fmla="*/ 414 w 1303"/>
                  <a:gd name="T105" fmla="*/ 54 h 1091"/>
                  <a:gd name="T106" fmla="*/ 484 w 1303"/>
                  <a:gd name="T107" fmla="*/ 98 h 1091"/>
                  <a:gd name="T108" fmla="*/ 543 w 1303"/>
                  <a:gd name="T109" fmla="*/ 90 h 1091"/>
                  <a:gd name="T110" fmla="*/ 558 w 1303"/>
                  <a:gd name="T111" fmla="*/ 75 h 1091"/>
                  <a:gd name="T112" fmla="*/ 621 w 1303"/>
                  <a:gd name="T113" fmla="*/ 82 h 1091"/>
                  <a:gd name="T114" fmla="*/ 638 w 1303"/>
                  <a:gd name="T115" fmla="*/ 98 h 1091"/>
                  <a:gd name="T116" fmla="*/ 706 w 1303"/>
                  <a:gd name="T117" fmla="*/ 33 h 1091"/>
                  <a:gd name="T118" fmla="*/ 812 w 1303"/>
                  <a:gd name="T119" fmla="*/ 0 h 10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03" h="1091">
                    <a:moveTo>
                      <a:pt x="812" y="0"/>
                    </a:moveTo>
                    <a:lnTo>
                      <a:pt x="843" y="23"/>
                    </a:lnTo>
                    <a:lnTo>
                      <a:pt x="851" y="57"/>
                    </a:lnTo>
                    <a:lnTo>
                      <a:pt x="980" y="59"/>
                    </a:lnTo>
                    <a:lnTo>
                      <a:pt x="1009" y="93"/>
                    </a:lnTo>
                    <a:lnTo>
                      <a:pt x="1071" y="54"/>
                    </a:lnTo>
                    <a:lnTo>
                      <a:pt x="1171" y="57"/>
                    </a:lnTo>
                    <a:lnTo>
                      <a:pt x="1256" y="82"/>
                    </a:lnTo>
                    <a:lnTo>
                      <a:pt x="1303" y="123"/>
                    </a:lnTo>
                    <a:lnTo>
                      <a:pt x="1104" y="150"/>
                    </a:lnTo>
                    <a:lnTo>
                      <a:pt x="1071" y="287"/>
                    </a:lnTo>
                    <a:lnTo>
                      <a:pt x="879" y="424"/>
                    </a:lnTo>
                    <a:lnTo>
                      <a:pt x="1068" y="488"/>
                    </a:lnTo>
                    <a:lnTo>
                      <a:pt x="980" y="625"/>
                    </a:lnTo>
                    <a:lnTo>
                      <a:pt x="954" y="635"/>
                    </a:lnTo>
                    <a:lnTo>
                      <a:pt x="969" y="672"/>
                    </a:lnTo>
                    <a:lnTo>
                      <a:pt x="944" y="687"/>
                    </a:lnTo>
                    <a:lnTo>
                      <a:pt x="919" y="670"/>
                    </a:lnTo>
                    <a:lnTo>
                      <a:pt x="864" y="703"/>
                    </a:lnTo>
                    <a:lnTo>
                      <a:pt x="807" y="677"/>
                    </a:lnTo>
                    <a:lnTo>
                      <a:pt x="775" y="705"/>
                    </a:lnTo>
                    <a:lnTo>
                      <a:pt x="827" y="739"/>
                    </a:lnTo>
                    <a:lnTo>
                      <a:pt x="603" y="1064"/>
                    </a:lnTo>
                    <a:lnTo>
                      <a:pt x="561" y="1091"/>
                    </a:lnTo>
                    <a:lnTo>
                      <a:pt x="548" y="1074"/>
                    </a:lnTo>
                    <a:lnTo>
                      <a:pt x="546" y="1062"/>
                    </a:lnTo>
                    <a:lnTo>
                      <a:pt x="486" y="1069"/>
                    </a:lnTo>
                    <a:lnTo>
                      <a:pt x="489" y="1054"/>
                    </a:lnTo>
                    <a:lnTo>
                      <a:pt x="292" y="868"/>
                    </a:lnTo>
                    <a:lnTo>
                      <a:pt x="287" y="819"/>
                    </a:lnTo>
                    <a:lnTo>
                      <a:pt x="241" y="819"/>
                    </a:lnTo>
                    <a:lnTo>
                      <a:pt x="236" y="747"/>
                    </a:lnTo>
                    <a:lnTo>
                      <a:pt x="210" y="682"/>
                    </a:lnTo>
                    <a:lnTo>
                      <a:pt x="135" y="672"/>
                    </a:lnTo>
                    <a:lnTo>
                      <a:pt x="107" y="618"/>
                    </a:lnTo>
                    <a:lnTo>
                      <a:pt x="78" y="602"/>
                    </a:lnTo>
                    <a:lnTo>
                      <a:pt x="85" y="488"/>
                    </a:lnTo>
                    <a:lnTo>
                      <a:pt x="262" y="364"/>
                    </a:lnTo>
                    <a:lnTo>
                      <a:pt x="236" y="315"/>
                    </a:lnTo>
                    <a:lnTo>
                      <a:pt x="197" y="341"/>
                    </a:lnTo>
                    <a:lnTo>
                      <a:pt x="189" y="328"/>
                    </a:lnTo>
                    <a:lnTo>
                      <a:pt x="73" y="411"/>
                    </a:lnTo>
                    <a:lnTo>
                      <a:pt x="42" y="403"/>
                    </a:lnTo>
                    <a:lnTo>
                      <a:pt x="5" y="379"/>
                    </a:lnTo>
                    <a:lnTo>
                      <a:pt x="0" y="354"/>
                    </a:lnTo>
                    <a:lnTo>
                      <a:pt x="50" y="351"/>
                    </a:lnTo>
                    <a:lnTo>
                      <a:pt x="182" y="269"/>
                    </a:lnTo>
                    <a:lnTo>
                      <a:pt x="215" y="256"/>
                    </a:lnTo>
                    <a:lnTo>
                      <a:pt x="247" y="215"/>
                    </a:lnTo>
                    <a:lnTo>
                      <a:pt x="254" y="132"/>
                    </a:lnTo>
                    <a:lnTo>
                      <a:pt x="306" y="90"/>
                    </a:lnTo>
                    <a:lnTo>
                      <a:pt x="391" y="80"/>
                    </a:lnTo>
                    <a:lnTo>
                      <a:pt x="414" y="54"/>
                    </a:lnTo>
                    <a:lnTo>
                      <a:pt x="484" y="98"/>
                    </a:lnTo>
                    <a:lnTo>
                      <a:pt x="543" y="90"/>
                    </a:lnTo>
                    <a:lnTo>
                      <a:pt x="558" y="75"/>
                    </a:lnTo>
                    <a:lnTo>
                      <a:pt x="621" y="82"/>
                    </a:lnTo>
                    <a:lnTo>
                      <a:pt x="638" y="98"/>
                    </a:lnTo>
                    <a:lnTo>
                      <a:pt x="706" y="33"/>
                    </a:lnTo>
                    <a:lnTo>
                      <a:pt x="812" y="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2657" name="Freeform 33"/>
              <p:cNvSpPr>
                <a:spLocks noChangeAspect="1"/>
              </p:cNvSpPr>
              <p:nvPr/>
            </p:nvSpPr>
            <p:spPr bwMode="auto">
              <a:xfrm>
                <a:off x="4164" y="1892"/>
                <a:ext cx="367" cy="289"/>
              </a:xfrm>
              <a:custGeom>
                <a:avLst/>
                <a:gdLst>
                  <a:gd name="T0" fmla="*/ 838 w 2035"/>
                  <a:gd name="T1" fmla="*/ 0 h 1604"/>
                  <a:gd name="T2" fmla="*/ 928 w 2035"/>
                  <a:gd name="T3" fmla="*/ 31 h 1604"/>
                  <a:gd name="T4" fmla="*/ 878 w 2035"/>
                  <a:gd name="T5" fmla="*/ 118 h 1604"/>
                  <a:gd name="T6" fmla="*/ 919 w 2035"/>
                  <a:gd name="T7" fmla="*/ 166 h 1604"/>
                  <a:gd name="T8" fmla="*/ 1056 w 2035"/>
                  <a:gd name="T9" fmla="*/ 215 h 1604"/>
                  <a:gd name="T10" fmla="*/ 1145 w 2035"/>
                  <a:gd name="T11" fmla="*/ 153 h 1604"/>
                  <a:gd name="T12" fmla="*/ 1417 w 2035"/>
                  <a:gd name="T13" fmla="*/ 250 h 1604"/>
                  <a:gd name="T14" fmla="*/ 1070 w 2035"/>
                  <a:gd name="T15" fmla="*/ 547 h 1604"/>
                  <a:gd name="T16" fmla="*/ 1030 w 2035"/>
                  <a:gd name="T17" fmla="*/ 580 h 1604"/>
                  <a:gd name="T18" fmla="*/ 1149 w 2035"/>
                  <a:gd name="T19" fmla="*/ 867 h 1604"/>
                  <a:gd name="T20" fmla="*/ 1743 w 2035"/>
                  <a:gd name="T21" fmla="*/ 774 h 1604"/>
                  <a:gd name="T22" fmla="*/ 1938 w 2035"/>
                  <a:gd name="T23" fmla="*/ 944 h 1604"/>
                  <a:gd name="T24" fmla="*/ 1895 w 2035"/>
                  <a:gd name="T25" fmla="*/ 1034 h 1604"/>
                  <a:gd name="T26" fmla="*/ 1827 w 2035"/>
                  <a:gd name="T27" fmla="*/ 1081 h 1604"/>
                  <a:gd name="T28" fmla="*/ 1789 w 2035"/>
                  <a:gd name="T29" fmla="*/ 1265 h 1604"/>
                  <a:gd name="T30" fmla="*/ 1919 w 2035"/>
                  <a:gd name="T31" fmla="*/ 1239 h 1604"/>
                  <a:gd name="T32" fmla="*/ 2010 w 2035"/>
                  <a:gd name="T33" fmla="*/ 1286 h 1604"/>
                  <a:gd name="T34" fmla="*/ 2035 w 2035"/>
                  <a:gd name="T35" fmla="*/ 1443 h 1604"/>
                  <a:gd name="T36" fmla="*/ 1726 w 2035"/>
                  <a:gd name="T37" fmla="*/ 1376 h 1604"/>
                  <a:gd name="T38" fmla="*/ 1549 w 2035"/>
                  <a:gd name="T39" fmla="*/ 1338 h 1604"/>
                  <a:gd name="T40" fmla="*/ 1380 w 2035"/>
                  <a:gd name="T41" fmla="*/ 1298 h 1604"/>
                  <a:gd name="T42" fmla="*/ 1030 w 2035"/>
                  <a:gd name="T43" fmla="*/ 1598 h 1604"/>
                  <a:gd name="T44" fmla="*/ 835 w 2035"/>
                  <a:gd name="T45" fmla="*/ 1540 h 1604"/>
                  <a:gd name="T46" fmla="*/ 657 w 2035"/>
                  <a:gd name="T47" fmla="*/ 1596 h 1604"/>
                  <a:gd name="T48" fmla="*/ 478 w 2035"/>
                  <a:gd name="T49" fmla="*/ 1571 h 1604"/>
                  <a:gd name="T50" fmla="*/ 400 w 2035"/>
                  <a:gd name="T51" fmla="*/ 1555 h 1604"/>
                  <a:gd name="T52" fmla="*/ 329 w 2035"/>
                  <a:gd name="T53" fmla="*/ 1522 h 1604"/>
                  <a:gd name="T54" fmla="*/ 279 w 2035"/>
                  <a:gd name="T55" fmla="*/ 1544 h 1604"/>
                  <a:gd name="T56" fmla="*/ 238 w 2035"/>
                  <a:gd name="T57" fmla="*/ 1453 h 1604"/>
                  <a:gd name="T58" fmla="*/ 254 w 2035"/>
                  <a:gd name="T59" fmla="*/ 1407 h 1604"/>
                  <a:gd name="T60" fmla="*/ 264 w 2035"/>
                  <a:gd name="T61" fmla="*/ 1291 h 1604"/>
                  <a:gd name="T62" fmla="*/ 184 w 2035"/>
                  <a:gd name="T63" fmla="*/ 1223 h 1604"/>
                  <a:gd name="T64" fmla="*/ 132 w 2035"/>
                  <a:gd name="T65" fmla="*/ 1129 h 1604"/>
                  <a:gd name="T66" fmla="*/ 46 w 2035"/>
                  <a:gd name="T67" fmla="*/ 1099 h 1604"/>
                  <a:gd name="T68" fmla="*/ 6 w 2035"/>
                  <a:gd name="T69" fmla="*/ 1083 h 1604"/>
                  <a:gd name="T70" fmla="*/ 17 w 2035"/>
                  <a:gd name="T71" fmla="*/ 964 h 1604"/>
                  <a:gd name="T72" fmla="*/ 86 w 2035"/>
                  <a:gd name="T73" fmla="*/ 940 h 1604"/>
                  <a:gd name="T74" fmla="*/ 101 w 2035"/>
                  <a:gd name="T75" fmla="*/ 967 h 1604"/>
                  <a:gd name="T76" fmla="*/ 365 w 2035"/>
                  <a:gd name="T77" fmla="*/ 618 h 1604"/>
                  <a:gd name="T78" fmla="*/ 344 w 2035"/>
                  <a:gd name="T79" fmla="*/ 554 h 1604"/>
                  <a:gd name="T80" fmla="*/ 455 w 2035"/>
                  <a:gd name="T81" fmla="*/ 547 h 1604"/>
                  <a:gd name="T82" fmla="*/ 506 w 2035"/>
                  <a:gd name="T83" fmla="*/ 551 h 1604"/>
                  <a:gd name="T84" fmla="*/ 515 w 2035"/>
                  <a:gd name="T85" fmla="*/ 504 h 1604"/>
                  <a:gd name="T86" fmla="*/ 418 w 2035"/>
                  <a:gd name="T87" fmla="*/ 300 h 1604"/>
                  <a:gd name="T88" fmla="*/ 644 w 2035"/>
                  <a:gd name="T89" fmla="*/ 26 h 1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035" h="1604">
                    <a:moveTo>
                      <a:pt x="644" y="26"/>
                    </a:moveTo>
                    <a:lnTo>
                      <a:pt x="838" y="0"/>
                    </a:lnTo>
                    <a:lnTo>
                      <a:pt x="896" y="6"/>
                    </a:lnTo>
                    <a:lnTo>
                      <a:pt x="928" y="31"/>
                    </a:lnTo>
                    <a:lnTo>
                      <a:pt x="929" y="63"/>
                    </a:lnTo>
                    <a:lnTo>
                      <a:pt x="878" y="118"/>
                    </a:lnTo>
                    <a:lnTo>
                      <a:pt x="892" y="155"/>
                    </a:lnTo>
                    <a:lnTo>
                      <a:pt x="919" y="166"/>
                    </a:lnTo>
                    <a:lnTo>
                      <a:pt x="952" y="247"/>
                    </a:lnTo>
                    <a:lnTo>
                      <a:pt x="1056" y="215"/>
                    </a:lnTo>
                    <a:lnTo>
                      <a:pt x="1080" y="159"/>
                    </a:lnTo>
                    <a:lnTo>
                      <a:pt x="1145" y="153"/>
                    </a:lnTo>
                    <a:lnTo>
                      <a:pt x="1182" y="37"/>
                    </a:lnTo>
                    <a:lnTo>
                      <a:pt x="1417" y="250"/>
                    </a:lnTo>
                    <a:lnTo>
                      <a:pt x="1181" y="591"/>
                    </a:lnTo>
                    <a:lnTo>
                      <a:pt x="1070" y="547"/>
                    </a:lnTo>
                    <a:lnTo>
                      <a:pt x="1021" y="547"/>
                    </a:lnTo>
                    <a:lnTo>
                      <a:pt x="1030" y="580"/>
                    </a:lnTo>
                    <a:lnTo>
                      <a:pt x="1124" y="739"/>
                    </a:lnTo>
                    <a:lnTo>
                      <a:pt x="1149" y="867"/>
                    </a:lnTo>
                    <a:lnTo>
                      <a:pt x="1453" y="825"/>
                    </a:lnTo>
                    <a:lnTo>
                      <a:pt x="1743" y="774"/>
                    </a:lnTo>
                    <a:lnTo>
                      <a:pt x="1923" y="873"/>
                    </a:lnTo>
                    <a:lnTo>
                      <a:pt x="1938" y="944"/>
                    </a:lnTo>
                    <a:lnTo>
                      <a:pt x="1930" y="1016"/>
                    </a:lnTo>
                    <a:lnTo>
                      <a:pt x="1895" y="1034"/>
                    </a:lnTo>
                    <a:lnTo>
                      <a:pt x="1882" y="1076"/>
                    </a:lnTo>
                    <a:lnTo>
                      <a:pt x="1827" y="1081"/>
                    </a:lnTo>
                    <a:lnTo>
                      <a:pt x="1835" y="1161"/>
                    </a:lnTo>
                    <a:lnTo>
                      <a:pt x="1789" y="1265"/>
                    </a:lnTo>
                    <a:lnTo>
                      <a:pt x="1867" y="1237"/>
                    </a:lnTo>
                    <a:lnTo>
                      <a:pt x="1919" y="1239"/>
                    </a:lnTo>
                    <a:lnTo>
                      <a:pt x="1977" y="1246"/>
                    </a:lnTo>
                    <a:lnTo>
                      <a:pt x="2010" y="1286"/>
                    </a:lnTo>
                    <a:lnTo>
                      <a:pt x="1999" y="1325"/>
                    </a:lnTo>
                    <a:lnTo>
                      <a:pt x="2035" y="1443"/>
                    </a:lnTo>
                    <a:lnTo>
                      <a:pt x="1908" y="1462"/>
                    </a:lnTo>
                    <a:lnTo>
                      <a:pt x="1726" y="1376"/>
                    </a:lnTo>
                    <a:lnTo>
                      <a:pt x="1599" y="1380"/>
                    </a:lnTo>
                    <a:lnTo>
                      <a:pt x="1549" y="1338"/>
                    </a:lnTo>
                    <a:lnTo>
                      <a:pt x="1435" y="1332"/>
                    </a:lnTo>
                    <a:lnTo>
                      <a:pt x="1380" y="1298"/>
                    </a:lnTo>
                    <a:lnTo>
                      <a:pt x="1090" y="1600"/>
                    </a:lnTo>
                    <a:lnTo>
                      <a:pt x="1030" y="1598"/>
                    </a:lnTo>
                    <a:lnTo>
                      <a:pt x="872" y="1542"/>
                    </a:lnTo>
                    <a:lnTo>
                      <a:pt x="835" y="1540"/>
                    </a:lnTo>
                    <a:lnTo>
                      <a:pt x="762" y="1604"/>
                    </a:lnTo>
                    <a:lnTo>
                      <a:pt x="657" y="1596"/>
                    </a:lnTo>
                    <a:lnTo>
                      <a:pt x="581" y="1569"/>
                    </a:lnTo>
                    <a:lnTo>
                      <a:pt x="478" y="1571"/>
                    </a:lnTo>
                    <a:lnTo>
                      <a:pt x="418" y="1571"/>
                    </a:lnTo>
                    <a:lnTo>
                      <a:pt x="400" y="1555"/>
                    </a:lnTo>
                    <a:lnTo>
                      <a:pt x="355" y="1552"/>
                    </a:lnTo>
                    <a:lnTo>
                      <a:pt x="329" y="1522"/>
                    </a:lnTo>
                    <a:lnTo>
                      <a:pt x="311" y="1538"/>
                    </a:lnTo>
                    <a:lnTo>
                      <a:pt x="279" y="1544"/>
                    </a:lnTo>
                    <a:lnTo>
                      <a:pt x="221" y="1487"/>
                    </a:lnTo>
                    <a:lnTo>
                      <a:pt x="238" y="1453"/>
                    </a:lnTo>
                    <a:lnTo>
                      <a:pt x="221" y="1425"/>
                    </a:lnTo>
                    <a:lnTo>
                      <a:pt x="254" y="1407"/>
                    </a:lnTo>
                    <a:lnTo>
                      <a:pt x="242" y="1351"/>
                    </a:lnTo>
                    <a:lnTo>
                      <a:pt x="264" y="1291"/>
                    </a:lnTo>
                    <a:lnTo>
                      <a:pt x="253" y="1250"/>
                    </a:lnTo>
                    <a:lnTo>
                      <a:pt x="184" y="1223"/>
                    </a:lnTo>
                    <a:lnTo>
                      <a:pt x="149" y="1185"/>
                    </a:lnTo>
                    <a:lnTo>
                      <a:pt x="132" y="1129"/>
                    </a:lnTo>
                    <a:lnTo>
                      <a:pt x="74" y="1120"/>
                    </a:lnTo>
                    <a:lnTo>
                      <a:pt x="46" y="1099"/>
                    </a:lnTo>
                    <a:lnTo>
                      <a:pt x="19" y="1118"/>
                    </a:lnTo>
                    <a:lnTo>
                      <a:pt x="6" y="1083"/>
                    </a:lnTo>
                    <a:lnTo>
                      <a:pt x="0" y="1012"/>
                    </a:lnTo>
                    <a:lnTo>
                      <a:pt x="17" y="964"/>
                    </a:lnTo>
                    <a:lnTo>
                      <a:pt x="24" y="946"/>
                    </a:lnTo>
                    <a:lnTo>
                      <a:pt x="86" y="940"/>
                    </a:lnTo>
                    <a:lnTo>
                      <a:pt x="86" y="949"/>
                    </a:lnTo>
                    <a:lnTo>
                      <a:pt x="101" y="967"/>
                    </a:lnTo>
                    <a:lnTo>
                      <a:pt x="139" y="944"/>
                    </a:lnTo>
                    <a:lnTo>
                      <a:pt x="365" y="618"/>
                    </a:lnTo>
                    <a:lnTo>
                      <a:pt x="316" y="583"/>
                    </a:lnTo>
                    <a:lnTo>
                      <a:pt x="344" y="554"/>
                    </a:lnTo>
                    <a:lnTo>
                      <a:pt x="401" y="579"/>
                    </a:lnTo>
                    <a:lnTo>
                      <a:pt x="455" y="547"/>
                    </a:lnTo>
                    <a:lnTo>
                      <a:pt x="480" y="564"/>
                    </a:lnTo>
                    <a:lnTo>
                      <a:pt x="506" y="551"/>
                    </a:lnTo>
                    <a:lnTo>
                      <a:pt x="495" y="514"/>
                    </a:lnTo>
                    <a:lnTo>
                      <a:pt x="515" y="504"/>
                    </a:lnTo>
                    <a:lnTo>
                      <a:pt x="608" y="365"/>
                    </a:lnTo>
                    <a:lnTo>
                      <a:pt x="418" y="300"/>
                    </a:lnTo>
                    <a:lnTo>
                      <a:pt x="608" y="164"/>
                    </a:lnTo>
                    <a:lnTo>
                      <a:pt x="644" y="26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2658" name="Freeform 34"/>
              <p:cNvSpPr>
                <a:spLocks noChangeAspect="1"/>
              </p:cNvSpPr>
              <p:nvPr/>
            </p:nvSpPr>
            <p:spPr bwMode="auto">
              <a:xfrm>
                <a:off x="4249" y="2126"/>
                <a:ext cx="285" cy="257"/>
              </a:xfrm>
              <a:custGeom>
                <a:avLst/>
                <a:gdLst>
                  <a:gd name="T0" fmla="*/ 4 w 1577"/>
                  <a:gd name="T1" fmla="*/ 271 h 1426"/>
                  <a:gd name="T2" fmla="*/ 104 w 1577"/>
                  <a:gd name="T3" fmla="*/ 270 h 1426"/>
                  <a:gd name="T4" fmla="*/ 181 w 1577"/>
                  <a:gd name="T5" fmla="*/ 297 h 1426"/>
                  <a:gd name="T6" fmla="*/ 284 w 1577"/>
                  <a:gd name="T7" fmla="*/ 305 h 1426"/>
                  <a:gd name="T8" fmla="*/ 359 w 1577"/>
                  <a:gd name="T9" fmla="*/ 241 h 1426"/>
                  <a:gd name="T10" fmla="*/ 395 w 1577"/>
                  <a:gd name="T11" fmla="*/ 243 h 1426"/>
                  <a:gd name="T12" fmla="*/ 552 w 1577"/>
                  <a:gd name="T13" fmla="*/ 298 h 1426"/>
                  <a:gd name="T14" fmla="*/ 614 w 1577"/>
                  <a:gd name="T15" fmla="*/ 301 h 1426"/>
                  <a:gd name="T16" fmla="*/ 903 w 1577"/>
                  <a:gd name="T17" fmla="*/ 0 h 1426"/>
                  <a:gd name="T18" fmla="*/ 959 w 1577"/>
                  <a:gd name="T19" fmla="*/ 33 h 1426"/>
                  <a:gd name="T20" fmla="*/ 1073 w 1577"/>
                  <a:gd name="T21" fmla="*/ 39 h 1426"/>
                  <a:gd name="T22" fmla="*/ 1123 w 1577"/>
                  <a:gd name="T23" fmla="*/ 81 h 1426"/>
                  <a:gd name="T24" fmla="*/ 1248 w 1577"/>
                  <a:gd name="T25" fmla="*/ 78 h 1426"/>
                  <a:gd name="T26" fmla="*/ 1431 w 1577"/>
                  <a:gd name="T27" fmla="*/ 162 h 1426"/>
                  <a:gd name="T28" fmla="*/ 1559 w 1577"/>
                  <a:gd name="T29" fmla="*/ 144 h 1426"/>
                  <a:gd name="T30" fmla="*/ 1549 w 1577"/>
                  <a:gd name="T31" fmla="*/ 209 h 1426"/>
                  <a:gd name="T32" fmla="*/ 1577 w 1577"/>
                  <a:gd name="T33" fmla="*/ 243 h 1426"/>
                  <a:gd name="T34" fmla="*/ 1340 w 1577"/>
                  <a:gd name="T35" fmla="*/ 504 h 1426"/>
                  <a:gd name="T36" fmla="*/ 1286 w 1577"/>
                  <a:gd name="T37" fmla="*/ 515 h 1426"/>
                  <a:gd name="T38" fmla="*/ 1249 w 1577"/>
                  <a:gd name="T39" fmla="*/ 501 h 1426"/>
                  <a:gd name="T40" fmla="*/ 1222 w 1577"/>
                  <a:gd name="T41" fmla="*/ 418 h 1426"/>
                  <a:gd name="T42" fmla="*/ 1076 w 1577"/>
                  <a:gd name="T43" fmla="*/ 410 h 1426"/>
                  <a:gd name="T44" fmla="*/ 949 w 1577"/>
                  <a:gd name="T45" fmla="*/ 470 h 1426"/>
                  <a:gd name="T46" fmla="*/ 882 w 1577"/>
                  <a:gd name="T47" fmla="*/ 531 h 1426"/>
                  <a:gd name="T48" fmla="*/ 867 w 1577"/>
                  <a:gd name="T49" fmla="*/ 568 h 1426"/>
                  <a:gd name="T50" fmla="*/ 790 w 1577"/>
                  <a:gd name="T51" fmla="*/ 694 h 1426"/>
                  <a:gd name="T52" fmla="*/ 695 w 1577"/>
                  <a:gd name="T53" fmla="*/ 765 h 1426"/>
                  <a:gd name="T54" fmla="*/ 549 w 1577"/>
                  <a:gd name="T55" fmla="*/ 767 h 1426"/>
                  <a:gd name="T56" fmla="*/ 544 w 1577"/>
                  <a:gd name="T57" fmla="*/ 1105 h 1426"/>
                  <a:gd name="T58" fmla="*/ 552 w 1577"/>
                  <a:gd name="T59" fmla="*/ 1154 h 1426"/>
                  <a:gd name="T60" fmla="*/ 583 w 1577"/>
                  <a:gd name="T61" fmla="*/ 1170 h 1426"/>
                  <a:gd name="T62" fmla="*/ 583 w 1577"/>
                  <a:gd name="T63" fmla="*/ 1231 h 1426"/>
                  <a:gd name="T64" fmla="*/ 540 w 1577"/>
                  <a:gd name="T65" fmla="*/ 1233 h 1426"/>
                  <a:gd name="T66" fmla="*/ 534 w 1577"/>
                  <a:gd name="T67" fmla="*/ 1314 h 1426"/>
                  <a:gd name="T68" fmla="*/ 375 w 1577"/>
                  <a:gd name="T69" fmla="*/ 1426 h 1426"/>
                  <a:gd name="T70" fmla="*/ 300 w 1577"/>
                  <a:gd name="T71" fmla="*/ 1393 h 1426"/>
                  <a:gd name="T72" fmla="*/ 247 w 1577"/>
                  <a:gd name="T73" fmla="*/ 1395 h 1426"/>
                  <a:gd name="T74" fmla="*/ 211 w 1577"/>
                  <a:gd name="T75" fmla="*/ 1347 h 1426"/>
                  <a:gd name="T76" fmla="*/ 188 w 1577"/>
                  <a:gd name="T77" fmla="*/ 1371 h 1426"/>
                  <a:gd name="T78" fmla="*/ 139 w 1577"/>
                  <a:gd name="T79" fmla="*/ 1399 h 1426"/>
                  <a:gd name="T80" fmla="*/ 96 w 1577"/>
                  <a:gd name="T81" fmla="*/ 1398 h 1426"/>
                  <a:gd name="T82" fmla="*/ 95 w 1577"/>
                  <a:gd name="T83" fmla="*/ 1360 h 1426"/>
                  <a:gd name="T84" fmla="*/ 68 w 1577"/>
                  <a:gd name="T85" fmla="*/ 1322 h 1426"/>
                  <a:gd name="T86" fmla="*/ 110 w 1577"/>
                  <a:gd name="T87" fmla="*/ 1173 h 1426"/>
                  <a:gd name="T88" fmla="*/ 106 w 1577"/>
                  <a:gd name="T89" fmla="*/ 1123 h 1426"/>
                  <a:gd name="T90" fmla="*/ 75 w 1577"/>
                  <a:gd name="T91" fmla="*/ 1082 h 1426"/>
                  <a:gd name="T92" fmla="*/ 16 w 1577"/>
                  <a:gd name="T93" fmla="*/ 1046 h 1426"/>
                  <a:gd name="T94" fmla="*/ 97 w 1577"/>
                  <a:gd name="T95" fmla="*/ 794 h 1426"/>
                  <a:gd name="T96" fmla="*/ 142 w 1577"/>
                  <a:gd name="T97" fmla="*/ 684 h 1426"/>
                  <a:gd name="T98" fmla="*/ 200 w 1577"/>
                  <a:gd name="T99" fmla="*/ 618 h 1426"/>
                  <a:gd name="T100" fmla="*/ 187 w 1577"/>
                  <a:gd name="T101" fmla="*/ 609 h 1426"/>
                  <a:gd name="T102" fmla="*/ 161 w 1577"/>
                  <a:gd name="T103" fmla="*/ 587 h 1426"/>
                  <a:gd name="T104" fmla="*/ 166 w 1577"/>
                  <a:gd name="T105" fmla="*/ 568 h 1426"/>
                  <a:gd name="T106" fmla="*/ 207 w 1577"/>
                  <a:gd name="T107" fmla="*/ 485 h 1426"/>
                  <a:gd name="T108" fmla="*/ 168 w 1577"/>
                  <a:gd name="T109" fmla="*/ 482 h 1426"/>
                  <a:gd name="T110" fmla="*/ 149 w 1577"/>
                  <a:gd name="T111" fmla="*/ 499 h 1426"/>
                  <a:gd name="T112" fmla="*/ 114 w 1577"/>
                  <a:gd name="T113" fmla="*/ 489 h 1426"/>
                  <a:gd name="T114" fmla="*/ 64 w 1577"/>
                  <a:gd name="T115" fmla="*/ 459 h 1426"/>
                  <a:gd name="T116" fmla="*/ 0 w 1577"/>
                  <a:gd name="T117" fmla="*/ 331 h 1426"/>
                  <a:gd name="T118" fmla="*/ 4 w 1577"/>
                  <a:gd name="T119" fmla="*/ 271 h 1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77" h="1426">
                    <a:moveTo>
                      <a:pt x="4" y="271"/>
                    </a:moveTo>
                    <a:lnTo>
                      <a:pt x="104" y="270"/>
                    </a:lnTo>
                    <a:lnTo>
                      <a:pt x="181" y="297"/>
                    </a:lnTo>
                    <a:lnTo>
                      <a:pt x="284" y="305"/>
                    </a:lnTo>
                    <a:lnTo>
                      <a:pt x="359" y="241"/>
                    </a:lnTo>
                    <a:lnTo>
                      <a:pt x="395" y="243"/>
                    </a:lnTo>
                    <a:lnTo>
                      <a:pt x="552" y="298"/>
                    </a:lnTo>
                    <a:lnTo>
                      <a:pt x="614" y="301"/>
                    </a:lnTo>
                    <a:lnTo>
                      <a:pt x="903" y="0"/>
                    </a:lnTo>
                    <a:lnTo>
                      <a:pt x="959" y="33"/>
                    </a:lnTo>
                    <a:lnTo>
                      <a:pt x="1073" y="39"/>
                    </a:lnTo>
                    <a:lnTo>
                      <a:pt x="1123" y="81"/>
                    </a:lnTo>
                    <a:lnTo>
                      <a:pt x="1248" y="78"/>
                    </a:lnTo>
                    <a:lnTo>
                      <a:pt x="1431" y="162"/>
                    </a:lnTo>
                    <a:lnTo>
                      <a:pt x="1559" y="144"/>
                    </a:lnTo>
                    <a:lnTo>
                      <a:pt x="1549" y="209"/>
                    </a:lnTo>
                    <a:lnTo>
                      <a:pt x="1577" y="243"/>
                    </a:lnTo>
                    <a:lnTo>
                      <a:pt x="1340" y="504"/>
                    </a:lnTo>
                    <a:lnTo>
                      <a:pt x="1286" y="515"/>
                    </a:lnTo>
                    <a:lnTo>
                      <a:pt x="1249" y="501"/>
                    </a:lnTo>
                    <a:lnTo>
                      <a:pt x="1222" y="418"/>
                    </a:lnTo>
                    <a:lnTo>
                      <a:pt x="1076" y="410"/>
                    </a:lnTo>
                    <a:lnTo>
                      <a:pt x="949" y="470"/>
                    </a:lnTo>
                    <a:lnTo>
                      <a:pt x="882" y="531"/>
                    </a:lnTo>
                    <a:lnTo>
                      <a:pt x="867" y="568"/>
                    </a:lnTo>
                    <a:lnTo>
                      <a:pt x="790" y="694"/>
                    </a:lnTo>
                    <a:lnTo>
                      <a:pt x="695" y="765"/>
                    </a:lnTo>
                    <a:lnTo>
                      <a:pt x="549" y="767"/>
                    </a:lnTo>
                    <a:lnTo>
                      <a:pt x="544" y="1105"/>
                    </a:lnTo>
                    <a:lnTo>
                      <a:pt x="552" y="1154"/>
                    </a:lnTo>
                    <a:lnTo>
                      <a:pt x="583" y="1170"/>
                    </a:lnTo>
                    <a:lnTo>
                      <a:pt x="583" y="1231"/>
                    </a:lnTo>
                    <a:lnTo>
                      <a:pt x="540" y="1233"/>
                    </a:lnTo>
                    <a:lnTo>
                      <a:pt x="534" y="1314"/>
                    </a:lnTo>
                    <a:lnTo>
                      <a:pt x="375" y="1426"/>
                    </a:lnTo>
                    <a:lnTo>
                      <a:pt x="300" y="1393"/>
                    </a:lnTo>
                    <a:lnTo>
                      <a:pt x="247" y="1395"/>
                    </a:lnTo>
                    <a:lnTo>
                      <a:pt x="211" y="1347"/>
                    </a:lnTo>
                    <a:lnTo>
                      <a:pt x="188" y="1371"/>
                    </a:lnTo>
                    <a:lnTo>
                      <a:pt x="139" y="1399"/>
                    </a:lnTo>
                    <a:lnTo>
                      <a:pt x="96" y="1398"/>
                    </a:lnTo>
                    <a:lnTo>
                      <a:pt x="95" y="1360"/>
                    </a:lnTo>
                    <a:lnTo>
                      <a:pt x="68" y="1322"/>
                    </a:lnTo>
                    <a:lnTo>
                      <a:pt x="110" y="1173"/>
                    </a:lnTo>
                    <a:lnTo>
                      <a:pt x="106" y="1123"/>
                    </a:lnTo>
                    <a:lnTo>
                      <a:pt x="75" y="1082"/>
                    </a:lnTo>
                    <a:lnTo>
                      <a:pt x="16" y="1046"/>
                    </a:lnTo>
                    <a:lnTo>
                      <a:pt x="97" y="794"/>
                    </a:lnTo>
                    <a:lnTo>
                      <a:pt x="142" y="684"/>
                    </a:lnTo>
                    <a:lnTo>
                      <a:pt x="200" y="618"/>
                    </a:lnTo>
                    <a:lnTo>
                      <a:pt x="187" y="609"/>
                    </a:lnTo>
                    <a:lnTo>
                      <a:pt x="161" y="587"/>
                    </a:lnTo>
                    <a:lnTo>
                      <a:pt x="166" y="568"/>
                    </a:lnTo>
                    <a:lnTo>
                      <a:pt x="207" y="485"/>
                    </a:lnTo>
                    <a:lnTo>
                      <a:pt x="168" y="482"/>
                    </a:lnTo>
                    <a:lnTo>
                      <a:pt x="149" y="499"/>
                    </a:lnTo>
                    <a:lnTo>
                      <a:pt x="114" y="489"/>
                    </a:lnTo>
                    <a:lnTo>
                      <a:pt x="64" y="459"/>
                    </a:lnTo>
                    <a:lnTo>
                      <a:pt x="0" y="331"/>
                    </a:lnTo>
                    <a:lnTo>
                      <a:pt x="4" y="271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2659" name="Freeform 35"/>
              <p:cNvSpPr>
                <a:spLocks noChangeAspect="1"/>
              </p:cNvSpPr>
              <p:nvPr/>
            </p:nvSpPr>
            <p:spPr bwMode="auto">
              <a:xfrm>
                <a:off x="4194" y="2348"/>
                <a:ext cx="226" cy="371"/>
              </a:xfrm>
              <a:custGeom>
                <a:avLst/>
                <a:gdLst>
                  <a:gd name="T0" fmla="*/ 497 w 1255"/>
                  <a:gd name="T1" fmla="*/ 138 h 2054"/>
                  <a:gd name="T2" fmla="*/ 518 w 1255"/>
                  <a:gd name="T3" fmla="*/ 116 h 2054"/>
                  <a:gd name="T4" fmla="*/ 553 w 1255"/>
                  <a:gd name="T5" fmla="*/ 165 h 2054"/>
                  <a:gd name="T6" fmla="*/ 606 w 1255"/>
                  <a:gd name="T7" fmla="*/ 162 h 2054"/>
                  <a:gd name="T8" fmla="*/ 681 w 1255"/>
                  <a:gd name="T9" fmla="*/ 195 h 2054"/>
                  <a:gd name="T10" fmla="*/ 841 w 1255"/>
                  <a:gd name="T11" fmla="*/ 83 h 2054"/>
                  <a:gd name="T12" fmla="*/ 848 w 1255"/>
                  <a:gd name="T13" fmla="*/ 3 h 2054"/>
                  <a:gd name="T14" fmla="*/ 887 w 1255"/>
                  <a:gd name="T15" fmla="*/ 0 h 2054"/>
                  <a:gd name="T16" fmla="*/ 910 w 1255"/>
                  <a:gd name="T17" fmla="*/ 63 h 2054"/>
                  <a:gd name="T18" fmla="*/ 906 w 1255"/>
                  <a:gd name="T19" fmla="*/ 447 h 2054"/>
                  <a:gd name="T20" fmla="*/ 1001 w 1255"/>
                  <a:gd name="T21" fmla="*/ 642 h 2054"/>
                  <a:gd name="T22" fmla="*/ 1255 w 1255"/>
                  <a:gd name="T23" fmla="*/ 1055 h 2054"/>
                  <a:gd name="T24" fmla="*/ 1245 w 1255"/>
                  <a:gd name="T25" fmla="*/ 1075 h 2054"/>
                  <a:gd name="T26" fmla="*/ 1143 w 1255"/>
                  <a:gd name="T27" fmla="*/ 1136 h 2054"/>
                  <a:gd name="T28" fmla="*/ 1126 w 1255"/>
                  <a:gd name="T29" fmla="*/ 1207 h 2054"/>
                  <a:gd name="T30" fmla="*/ 1027 w 1255"/>
                  <a:gd name="T31" fmla="*/ 1291 h 2054"/>
                  <a:gd name="T32" fmla="*/ 877 w 1255"/>
                  <a:gd name="T33" fmla="*/ 1571 h 2054"/>
                  <a:gd name="T34" fmla="*/ 808 w 1255"/>
                  <a:gd name="T35" fmla="*/ 1583 h 2054"/>
                  <a:gd name="T36" fmla="*/ 812 w 1255"/>
                  <a:gd name="T37" fmla="*/ 1627 h 2054"/>
                  <a:gd name="T38" fmla="*/ 778 w 1255"/>
                  <a:gd name="T39" fmla="*/ 1642 h 2054"/>
                  <a:gd name="T40" fmla="*/ 779 w 1255"/>
                  <a:gd name="T41" fmla="*/ 1698 h 2054"/>
                  <a:gd name="T42" fmla="*/ 764 w 1255"/>
                  <a:gd name="T43" fmla="*/ 1703 h 2054"/>
                  <a:gd name="T44" fmla="*/ 767 w 1255"/>
                  <a:gd name="T45" fmla="*/ 1775 h 2054"/>
                  <a:gd name="T46" fmla="*/ 720 w 1255"/>
                  <a:gd name="T47" fmla="*/ 1799 h 2054"/>
                  <a:gd name="T48" fmla="*/ 711 w 1255"/>
                  <a:gd name="T49" fmla="*/ 1844 h 2054"/>
                  <a:gd name="T50" fmla="*/ 735 w 1255"/>
                  <a:gd name="T51" fmla="*/ 1886 h 2054"/>
                  <a:gd name="T52" fmla="*/ 684 w 1255"/>
                  <a:gd name="T53" fmla="*/ 2035 h 2054"/>
                  <a:gd name="T54" fmla="*/ 676 w 1255"/>
                  <a:gd name="T55" fmla="*/ 2054 h 2054"/>
                  <a:gd name="T56" fmla="*/ 637 w 1255"/>
                  <a:gd name="T57" fmla="*/ 2015 h 2054"/>
                  <a:gd name="T58" fmla="*/ 635 w 1255"/>
                  <a:gd name="T59" fmla="*/ 1832 h 2054"/>
                  <a:gd name="T60" fmla="*/ 550 w 1255"/>
                  <a:gd name="T61" fmla="*/ 1764 h 2054"/>
                  <a:gd name="T62" fmla="*/ 493 w 1255"/>
                  <a:gd name="T63" fmla="*/ 1823 h 2054"/>
                  <a:gd name="T64" fmla="*/ 426 w 1255"/>
                  <a:gd name="T65" fmla="*/ 1815 h 2054"/>
                  <a:gd name="T66" fmla="*/ 414 w 1255"/>
                  <a:gd name="T67" fmla="*/ 1729 h 2054"/>
                  <a:gd name="T68" fmla="*/ 165 w 1255"/>
                  <a:gd name="T69" fmla="*/ 1680 h 2054"/>
                  <a:gd name="T70" fmla="*/ 98 w 1255"/>
                  <a:gd name="T71" fmla="*/ 1577 h 2054"/>
                  <a:gd name="T72" fmla="*/ 41 w 1255"/>
                  <a:gd name="T73" fmla="*/ 1618 h 2054"/>
                  <a:gd name="T74" fmla="*/ 36 w 1255"/>
                  <a:gd name="T75" fmla="*/ 1559 h 2054"/>
                  <a:gd name="T76" fmla="*/ 21 w 1255"/>
                  <a:gd name="T77" fmla="*/ 1512 h 2054"/>
                  <a:gd name="T78" fmla="*/ 17 w 1255"/>
                  <a:gd name="T79" fmla="*/ 1451 h 2054"/>
                  <a:gd name="T80" fmla="*/ 31 w 1255"/>
                  <a:gd name="T81" fmla="*/ 1426 h 2054"/>
                  <a:gd name="T82" fmla="*/ 32 w 1255"/>
                  <a:gd name="T83" fmla="*/ 1351 h 2054"/>
                  <a:gd name="T84" fmla="*/ 46 w 1255"/>
                  <a:gd name="T85" fmla="*/ 1331 h 2054"/>
                  <a:gd name="T86" fmla="*/ 45 w 1255"/>
                  <a:gd name="T87" fmla="*/ 1313 h 2054"/>
                  <a:gd name="T88" fmla="*/ 0 w 1255"/>
                  <a:gd name="T89" fmla="*/ 1288 h 2054"/>
                  <a:gd name="T90" fmla="*/ 63 w 1255"/>
                  <a:gd name="T91" fmla="*/ 1095 h 2054"/>
                  <a:gd name="T92" fmla="*/ 497 w 1255"/>
                  <a:gd name="T93" fmla="*/ 138 h 20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55" h="2054">
                    <a:moveTo>
                      <a:pt x="497" y="138"/>
                    </a:moveTo>
                    <a:lnTo>
                      <a:pt x="518" y="116"/>
                    </a:lnTo>
                    <a:lnTo>
                      <a:pt x="553" y="165"/>
                    </a:lnTo>
                    <a:lnTo>
                      <a:pt x="606" y="162"/>
                    </a:lnTo>
                    <a:lnTo>
                      <a:pt x="681" y="195"/>
                    </a:lnTo>
                    <a:lnTo>
                      <a:pt x="841" y="83"/>
                    </a:lnTo>
                    <a:lnTo>
                      <a:pt x="848" y="3"/>
                    </a:lnTo>
                    <a:lnTo>
                      <a:pt x="887" y="0"/>
                    </a:lnTo>
                    <a:lnTo>
                      <a:pt x="910" y="63"/>
                    </a:lnTo>
                    <a:lnTo>
                      <a:pt x="906" y="447"/>
                    </a:lnTo>
                    <a:lnTo>
                      <a:pt x="1001" y="642"/>
                    </a:lnTo>
                    <a:lnTo>
                      <a:pt x="1255" y="1055"/>
                    </a:lnTo>
                    <a:lnTo>
                      <a:pt x="1245" y="1075"/>
                    </a:lnTo>
                    <a:lnTo>
                      <a:pt x="1143" y="1136"/>
                    </a:lnTo>
                    <a:lnTo>
                      <a:pt x="1126" y="1207"/>
                    </a:lnTo>
                    <a:lnTo>
                      <a:pt x="1027" y="1291"/>
                    </a:lnTo>
                    <a:lnTo>
                      <a:pt x="877" y="1571"/>
                    </a:lnTo>
                    <a:lnTo>
                      <a:pt x="808" y="1583"/>
                    </a:lnTo>
                    <a:lnTo>
                      <a:pt x="812" y="1627"/>
                    </a:lnTo>
                    <a:lnTo>
                      <a:pt x="778" y="1642"/>
                    </a:lnTo>
                    <a:lnTo>
                      <a:pt x="779" y="1698"/>
                    </a:lnTo>
                    <a:lnTo>
                      <a:pt x="764" y="1703"/>
                    </a:lnTo>
                    <a:lnTo>
                      <a:pt x="767" y="1775"/>
                    </a:lnTo>
                    <a:lnTo>
                      <a:pt x="720" y="1799"/>
                    </a:lnTo>
                    <a:lnTo>
                      <a:pt x="711" y="1844"/>
                    </a:lnTo>
                    <a:lnTo>
                      <a:pt x="735" y="1886"/>
                    </a:lnTo>
                    <a:lnTo>
                      <a:pt x="684" y="2035"/>
                    </a:lnTo>
                    <a:lnTo>
                      <a:pt x="676" y="2054"/>
                    </a:lnTo>
                    <a:lnTo>
                      <a:pt x="637" y="2015"/>
                    </a:lnTo>
                    <a:lnTo>
                      <a:pt x="635" y="1832"/>
                    </a:lnTo>
                    <a:lnTo>
                      <a:pt x="550" y="1764"/>
                    </a:lnTo>
                    <a:lnTo>
                      <a:pt x="493" y="1823"/>
                    </a:lnTo>
                    <a:lnTo>
                      <a:pt x="426" y="1815"/>
                    </a:lnTo>
                    <a:lnTo>
                      <a:pt x="414" y="1729"/>
                    </a:lnTo>
                    <a:lnTo>
                      <a:pt x="165" y="1680"/>
                    </a:lnTo>
                    <a:lnTo>
                      <a:pt x="98" y="1577"/>
                    </a:lnTo>
                    <a:lnTo>
                      <a:pt x="41" y="1618"/>
                    </a:lnTo>
                    <a:lnTo>
                      <a:pt x="36" y="1559"/>
                    </a:lnTo>
                    <a:lnTo>
                      <a:pt x="21" y="1512"/>
                    </a:lnTo>
                    <a:lnTo>
                      <a:pt x="17" y="1451"/>
                    </a:lnTo>
                    <a:lnTo>
                      <a:pt x="31" y="1426"/>
                    </a:lnTo>
                    <a:lnTo>
                      <a:pt x="32" y="1351"/>
                    </a:lnTo>
                    <a:lnTo>
                      <a:pt x="46" y="1331"/>
                    </a:lnTo>
                    <a:lnTo>
                      <a:pt x="45" y="1313"/>
                    </a:lnTo>
                    <a:lnTo>
                      <a:pt x="0" y="1288"/>
                    </a:lnTo>
                    <a:lnTo>
                      <a:pt x="63" y="1095"/>
                    </a:lnTo>
                    <a:lnTo>
                      <a:pt x="497" y="138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2660" name="Freeform 36"/>
              <p:cNvSpPr>
                <a:spLocks noChangeAspect="1"/>
              </p:cNvSpPr>
              <p:nvPr/>
            </p:nvSpPr>
            <p:spPr bwMode="auto">
              <a:xfrm>
                <a:off x="3626" y="1919"/>
                <a:ext cx="356" cy="397"/>
              </a:xfrm>
              <a:custGeom>
                <a:avLst/>
                <a:gdLst>
                  <a:gd name="T0" fmla="*/ 726 w 1979"/>
                  <a:gd name="T1" fmla="*/ 250 h 2200"/>
                  <a:gd name="T2" fmla="*/ 921 w 1979"/>
                  <a:gd name="T3" fmla="*/ 79 h 2200"/>
                  <a:gd name="T4" fmla="*/ 1041 w 1979"/>
                  <a:gd name="T5" fmla="*/ 74 h 2200"/>
                  <a:gd name="T6" fmla="*/ 1103 w 1979"/>
                  <a:gd name="T7" fmla="*/ 4 h 2200"/>
                  <a:gd name="T8" fmla="*/ 1329 w 1979"/>
                  <a:gd name="T9" fmla="*/ 0 h 2200"/>
                  <a:gd name="T10" fmla="*/ 1319 w 1979"/>
                  <a:gd name="T11" fmla="*/ 79 h 2200"/>
                  <a:gd name="T12" fmla="*/ 1347 w 1979"/>
                  <a:gd name="T13" fmla="*/ 180 h 2200"/>
                  <a:gd name="T14" fmla="*/ 1429 w 1979"/>
                  <a:gd name="T15" fmla="*/ 228 h 2200"/>
                  <a:gd name="T16" fmla="*/ 1516 w 1979"/>
                  <a:gd name="T17" fmla="*/ 269 h 2200"/>
                  <a:gd name="T18" fmla="*/ 1575 w 1979"/>
                  <a:gd name="T19" fmla="*/ 399 h 2200"/>
                  <a:gd name="T20" fmla="*/ 1584 w 1979"/>
                  <a:gd name="T21" fmla="*/ 484 h 2200"/>
                  <a:gd name="T22" fmla="*/ 1721 w 1979"/>
                  <a:gd name="T23" fmla="*/ 708 h 2200"/>
                  <a:gd name="T24" fmla="*/ 1749 w 1979"/>
                  <a:gd name="T25" fmla="*/ 840 h 2200"/>
                  <a:gd name="T26" fmla="*/ 1731 w 1979"/>
                  <a:gd name="T27" fmla="*/ 900 h 2200"/>
                  <a:gd name="T28" fmla="*/ 1739 w 1979"/>
                  <a:gd name="T29" fmla="*/ 1014 h 2200"/>
                  <a:gd name="T30" fmla="*/ 1676 w 1979"/>
                  <a:gd name="T31" fmla="*/ 1071 h 2200"/>
                  <a:gd name="T32" fmla="*/ 1788 w 1979"/>
                  <a:gd name="T33" fmla="*/ 1250 h 2200"/>
                  <a:gd name="T34" fmla="*/ 1859 w 1979"/>
                  <a:gd name="T35" fmla="*/ 1247 h 2200"/>
                  <a:gd name="T36" fmla="*/ 1912 w 1979"/>
                  <a:gd name="T37" fmla="*/ 1290 h 2200"/>
                  <a:gd name="T38" fmla="*/ 1979 w 1979"/>
                  <a:gd name="T39" fmla="*/ 1320 h 2200"/>
                  <a:gd name="T40" fmla="*/ 1686 w 1979"/>
                  <a:gd name="T41" fmla="*/ 1925 h 2200"/>
                  <a:gd name="T42" fmla="*/ 1702 w 1979"/>
                  <a:gd name="T43" fmla="*/ 1961 h 2200"/>
                  <a:gd name="T44" fmla="*/ 1669 w 1979"/>
                  <a:gd name="T45" fmla="*/ 1992 h 2200"/>
                  <a:gd name="T46" fmla="*/ 1621 w 1979"/>
                  <a:gd name="T47" fmla="*/ 2005 h 2200"/>
                  <a:gd name="T48" fmla="*/ 1579 w 1979"/>
                  <a:gd name="T49" fmla="*/ 2055 h 2200"/>
                  <a:gd name="T50" fmla="*/ 1537 w 1979"/>
                  <a:gd name="T51" fmla="*/ 2075 h 2200"/>
                  <a:gd name="T52" fmla="*/ 1379 w 1979"/>
                  <a:gd name="T53" fmla="*/ 2140 h 2200"/>
                  <a:gd name="T54" fmla="*/ 1204 w 1979"/>
                  <a:gd name="T55" fmla="*/ 2129 h 2200"/>
                  <a:gd name="T56" fmla="*/ 1094 w 1979"/>
                  <a:gd name="T57" fmla="*/ 2163 h 2200"/>
                  <a:gd name="T58" fmla="*/ 1006 w 1979"/>
                  <a:gd name="T59" fmla="*/ 2115 h 2200"/>
                  <a:gd name="T60" fmla="*/ 802 w 1979"/>
                  <a:gd name="T61" fmla="*/ 2190 h 2200"/>
                  <a:gd name="T62" fmla="*/ 638 w 1979"/>
                  <a:gd name="T63" fmla="*/ 2038 h 2200"/>
                  <a:gd name="T64" fmla="*/ 472 w 1979"/>
                  <a:gd name="T65" fmla="*/ 2033 h 2200"/>
                  <a:gd name="T66" fmla="*/ 386 w 1979"/>
                  <a:gd name="T67" fmla="*/ 1982 h 2200"/>
                  <a:gd name="T68" fmla="*/ 273 w 1979"/>
                  <a:gd name="T69" fmla="*/ 1860 h 2200"/>
                  <a:gd name="T70" fmla="*/ 312 w 1979"/>
                  <a:gd name="T71" fmla="*/ 1745 h 2200"/>
                  <a:gd name="T72" fmla="*/ 369 w 1979"/>
                  <a:gd name="T73" fmla="*/ 1585 h 2200"/>
                  <a:gd name="T74" fmla="*/ 332 w 1979"/>
                  <a:gd name="T75" fmla="*/ 1497 h 2200"/>
                  <a:gd name="T76" fmla="*/ 262 w 1979"/>
                  <a:gd name="T77" fmla="*/ 1522 h 2200"/>
                  <a:gd name="T78" fmla="*/ 197 w 1979"/>
                  <a:gd name="T79" fmla="*/ 1444 h 2200"/>
                  <a:gd name="T80" fmla="*/ 146 w 1979"/>
                  <a:gd name="T81" fmla="*/ 1457 h 2200"/>
                  <a:gd name="T82" fmla="*/ 474 w 1979"/>
                  <a:gd name="T83" fmla="*/ 1195 h 2200"/>
                  <a:gd name="T84" fmla="*/ 596 w 1979"/>
                  <a:gd name="T85" fmla="*/ 1019 h 2200"/>
                  <a:gd name="T86" fmla="*/ 573 w 1979"/>
                  <a:gd name="T87" fmla="*/ 918 h 2200"/>
                  <a:gd name="T88" fmla="*/ 556 w 1979"/>
                  <a:gd name="T89" fmla="*/ 733 h 2200"/>
                  <a:gd name="T90" fmla="*/ 643 w 1979"/>
                  <a:gd name="T91" fmla="*/ 700 h 2200"/>
                  <a:gd name="T92" fmla="*/ 774 w 1979"/>
                  <a:gd name="T93" fmla="*/ 635 h 2200"/>
                  <a:gd name="T94" fmla="*/ 626 w 1979"/>
                  <a:gd name="T95" fmla="*/ 407 h 2200"/>
                  <a:gd name="T96" fmla="*/ 679 w 1979"/>
                  <a:gd name="T97" fmla="*/ 290 h 2200"/>
                  <a:gd name="T98" fmla="*/ 690 w 1979"/>
                  <a:gd name="T99" fmla="*/ 202 h 2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979" h="2200">
                    <a:moveTo>
                      <a:pt x="690" y="202"/>
                    </a:moveTo>
                    <a:lnTo>
                      <a:pt x="726" y="250"/>
                    </a:lnTo>
                    <a:lnTo>
                      <a:pt x="841" y="259"/>
                    </a:lnTo>
                    <a:lnTo>
                      <a:pt x="921" y="79"/>
                    </a:lnTo>
                    <a:lnTo>
                      <a:pt x="939" y="97"/>
                    </a:lnTo>
                    <a:lnTo>
                      <a:pt x="1041" y="74"/>
                    </a:lnTo>
                    <a:lnTo>
                      <a:pt x="1137" y="139"/>
                    </a:lnTo>
                    <a:lnTo>
                      <a:pt x="1103" y="4"/>
                    </a:lnTo>
                    <a:lnTo>
                      <a:pt x="1300" y="28"/>
                    </a:lnTo>
                    <a:lnTo>
                      <a:pt x="1329" y="0"/>
                    </a:lnTo>
                    <a:lnTo>
                      <a:pt x="1341" y="38"/>
                    </a:lnTo>
                    <a:lnTo>
                      <a:pt x="1319" y="79"/>
                    </a:lnTo>
                    <a:lnTo>
                      <a:pt x="1341" y="130"/>
                    </a:lnTo>
                    <a:lnTo>
                      <a:pt x="1347" y="180"/>
                    </a:lnTo>
                    <a:lnTo>
                      <a:pt x="1328" y="204"/>
                    </a:lnTo>
                    <a:lnTo>
                      <a:pt x="1429" y="228"/>
                    </a:lnTo>
                    <a:lnTo>
                      <a:pt x="1456" y="272"/>
                    </a:lnTo>
                    <a:lnTo>
                      <a:pt x="1516" y="269"/>
                    </a:lnTo>
                    <a:lnTo>
                      <a:pt x="1569" y="345"/>
                    </a:lnTo>
                    <a:lnTo>
                      <a:pt x="1575" y="399"/>
                    </a:lnTo>
                    <a:lnTo>
                      <a:pt x="1632" y="430"/>
                    </a:lnTo>
                    <a:lnTo>
                      <a:pt x="1584" y="484"/>
                    </a:lnTo>
                    <a:lnTo>
                      <a:pt x="1699" y="647"/>
                    </a:lnTo>
                    <a:lnTo>
                      <a:pt x="1721" y="708"/>
                    </a:lnTo>
                    <a:lnTo>
                      <a:pt x="1751" y="744"/>
                    </a:lnTo>
                    <a:lnTo>
                      <a:pt x="1749" y="840"/>
                    </a:lnTo>
                    <a:lnTo>
                      <a:pt x="1714" y="863"/>
                    </a:lnTo>
                    <a:lnTo>
                      <a:pt x="1731" y="900"/>
                    </a:lnTo>
                    <a:lnTo>
                      <a:pt x="1759" y="925"/>
                    </a:lnTo>
                    <a:lnTo>
                      <a:pt x="1739" y="1014"/>
                    </a:lnTo>
                    <a:lnTo>
                      <a:pt x="1691" y="1047"/>
                    </a:lnTo>
                    <a:lnTo>
                      <a:pt x="1676" y="1071"/>
                    </a:lnTo>
                    <a:lnTo>
                      <a:pt x="1651" y="1099"/>
                    </a:lnTo>
                    <a:lnTo>
                      <a:pt x="1788" y="1250"/>
                    </a:lnTo>
                    <a:lnTo>
                      <a:pt x="1827" y="1240"/>
                    </a:lnTo>
                    <a:lnTo>
                      <a:pt x="1859" y="1247"/>
                    </a:lnTo>
                    <a:lnTo>
                      <a:pt x="1900" y="1276"/>
                    </a:lnTo>
                    <a:lnTo>
                      <a:pt x="1912" y="1290"/>
                    </a:lnTo>
                    <a:lnTo>
                      <a:pt x="1957" y="1290"/>
                    </a:lnTo>
                    <a:lnTo>
                      <a:pt x="1979" y="1320"/>
                    </a:lnTo>
                    <a:lnTo>
                      <a:pt x="1694" y="1745"/>
                    </a:lnTo>
                    <a:lnTo>
                      <a:pt x="1686" y="1925"/>
                    </a:lnTo>
                    <a:lnTo>
                      <a:pt x="1699" y="1945"/>
                    </a:lnTo>
                    <a:lnTo>
                      <a:pt x="1702" y="1961"/>
                    </a:lnTo>
                    <a:lnTo>
                      <a:pt x="1672" y="1966"/>
                    </a:lnTo>
                    <a:lnTo>
                      <a:pt x="1669" y="1992"/>
                    </a:lnTo>
                    <a:lnTo>
                      <a:pt x="1627" y="1997"/>
                    </a:lnTo>
                    <a:lnTo>
                      <a:pt x="1621" y="2005"/>
                    </a:lnTo>
                    <a:lnTo>
                      <a:pt x="1578" y="2015"/>
                    </a:lnTo>
                    <a:lnTo>
                      <a:pt x="1579" y="2055"/>
                    </a:lnTo>
                    <a:lnTo>
                      <a:pt x="1554" y="2075"/>
                    </a:lnTo>
                    <a:lnTo>
                      <a:pt x="1537" y="2075"/>
                    </a:lnTo>
                    <a:lnTo>
                      <a:pt x="1449" y="2077"/>
                    </a:lnTo>
                    <a:lnTo>
                      <a:pt x="1379" y="2140"/>
                    </a:lnTo>
                    <a:lnTo>
                      <a:pt x="1269" y="2095"/>
                    </a:lnTo>
                    <a:lnTo>
                      <a:pt x="1204" y="2129"/>
                    </a:lnTo>
                    <a:lnTo>
                      <a:pt x="1124" y="2200"/>
                    </a:lnTo>
                    <a:lnTo>
                      <a:pt x="1094" y="2163"/>
                    </a:lnTo>
                    <a:lnTo>
                      <a:pt x="1066" y="2170"/>
                    </a:lnTo>
                    <a:lnTo>
                      <a:pt x="1006" y="2115"/>
                    </a:lnTo>
                    <a:lnTo>
                      <a:pt x="880" y="2115"/>
                    </a:lnTo>
                    <a:lnTo>
                      <a:pt x="802" y="2190"/>
                    </a:lnTo>
                    <a:lnTo>
                      <a:pt x="703" y="2155"/>
                    </a:lnTo>
                    <a:lnTo>
                      <a:pt x="638" y="2038"/>
                    </a:lnTo>
                    <a:lnTo>
                      <a:pt x="591" y="2015"/>
                    </a:lnTo>
                    <a:lnTo>
                      <a:pt x="472" y="2033"/>
                    </a:lnTo>
                    <a:lnTo>
                      <a:pt x="394" y="1998"/>
                    </a:lnTo>
                    <a:lnTo>
                      <a:pt x="386" y="1982"/>
                    </a:lnTo>
                    <a:lnTo>
                      <a:pt x="358" y="1875"/>
                    </a:lnTo>
                    <a:lnTo>
                      <a:pt x="273" y="1860"/>
                    </a:lnTo>
                    <a:lnTo>
                      <a:pt x="278" y="1834"/>
                    </a:lnTo>
                    <a:lnTo>
                      <a:pt x="312" y="1745"/>
                    </a:lnTo>
                    <a:lnTo>
                      <a:pt x="298" y="1695"/>
                    </a:lnTo>
                    <a:lnTo>
                      <a:pt x="369" y="1585"/>
                    </a:lnTo>
                    <a:lnTo>
                      <a:pt x="358" y="1530"/>
                    </a:lnTo>
                    <a:lnTo>
                      <a:pt x="332" y="1497"/>
                    </a:lnTo>
                    <a:lnTo>
                      <a:pt x="278" y="1500"/>
                    </a:lnTo>
                    <a:lnTo>
                      <a:pt x="262" y="1522"/>
                    </a:lnTo>
                    <a:lnTo>
                      <a:pt x="224" y="1463"/>
                    </a:lnTo>
                    <a:lnTo>
                      <a:pt x="197" y="1444"/>
                    </a:lnTo>
                    <a:lnTo>
                      <a:pt x="179" y="1468"/>
                    </a:lnTo>
                    <a:lnTo>
                      <a:pt x="146" y="1457"/>
                    </a:lnTo>
                    <a:lnTo>
                      <a:pt x="0" y="1421"/>
                    </a:lnTo>
                    <a:lnTo>
                      <a:pt x="474" y="1195"/>
                    </a:lnTo>
                    <a:lnTo>
                      <a:pt x="568" y="1020"/>
                    </a:lnTo>
                    <a:lnTo>
                      <a:pt x="596" y="1019"/>
                    </a:lnTo>
                    <a:lnTo>
                      <a:pt x="599" y="947"/>
                    </a:lnTo>
                    <a:lnTo>
                      <a:pt x="573" y="918"/>
                    </a:lnTo>
                    <a:lnTo>
                      <a:pt x="558" y="803"/>
                    </a:lnTo>
                    <a:lnTo>
                      <a:pt x="556" y="733"/>
                    </a:lnTo>
                    <a:lnTo>
                      <a:pt x="589" y="702"/>
                    </a:lnTo>
                    <a:lnTo>
                      <a:pt x="643" y="700"/>
                    </a:lnTo>
                    <a:lnTo>
                      <a:pt x="724" y="635"/>
                    </a:lnTo>
                    <a:lnTo>
                      <a:pt x="774" y="635"/>
                    </a:lnTo>
                    <a:lnTo>
                      <a:pt x="801" y="585"/>
                    </a:lnTo>
                    <a:lnTo>
                      <a:pt x="626" y="407"/>
                    </a:lnTo>
                    <a:lnTo>
                      <a:pt x="621" y="332"/>
                    </a:lnTo>
                    <a:lnTo>
                      <a:pt x="679" y="290"/>
                    </a:lnTo>
                    <a:lnTo>
                      <a:pt x="652" y="200"/>
                    </a:lnTo>
                    <a:lnTo>
                      <a:pt x="690" y="202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2661" name="Freeform 37"/>
              <p:cNvSpPr>
                <a:spLocks noChangeAspect="1"/>
              </p:cNvSpPr>
              <p:nvPr/>
            </p:nvSpPr>
            <p:spPr bwMode="auto">
              <a:xfrm>
                <a:off x="3679" y="2414"/>
                <a:ext cx="362" cy="311"/>
              </a:xfrm>
              <a:custGeom>
                <a:avLst/>
                <a:gdLst>
                  <a:gd name="T0" fmla="*/ 121 w 2006"/>
                  <a:gd name="T1" fmla="*/ 456 h 1725"/>
                  <a:gd name="T2" fmla="*/ 0 w 2006"/>
                  <a:gd name="T3" fmla="*/ 322 h 1725"/>
                  <a:gd name="T4" fmla="*/ 97 w 2006"/>
                  <a:gd name="T5" fmla="*/ 232 h 1725"/>
                  <a:gd name="T6" fmla="*/ 167 w 2006"/>
                  <a:gd name="T7" fmla="*/ 191 h 1725"/>
                  <a:gd name="T8" fmla="*/ 269 w 2006"/>
                  <a:gd name="T9" fmla="*/ 209 h 1725"/>
                  <a:gd name="T10" fmla="*/ 301 w 2006"/>
                  <a:gd name="T11" fmla="*/ 219 h 1725"/>
                  <a:gd name="T12" fmla="*/ 390 w 2006"/>
                  <a:gd name="T13" fmla="*/ 172 h 1725"/>
                  <a:gd name="T14" fmla="*/ 476 w 2006"/>
                  <a:gd name="T15" fmla="*/ 241 h 1725"/>
                  <a:gd name="T16" fmla="*/ 549 w 2006"/>
                  <a:gd name="T17" fmla="*/ 191 h 1725"/>
                  <a:gd name="T18" fmla="*/ 654 w 2006"/>
                  <a:gd name="T19" fmla="*/ 180 h 1725"/>
                  <a:gd name="T20" fmla="*/ 730 w 2006"/>
                  <a:gd name="T21" fmla="*/ 12 h 1725"/>
                  <a:gd name="T22" fmla="*/ 913 w 2006"/>
                  <a:gd name="T23" fmla="*/ 71 h 1725"/>
                  <a:gd name="T24" fmla="*/ 974 w 2006"/>
                  <a:gd name="T25" fmla="*/ 36 h 1725"/>
                  <a:gd name="T26" fmla="*/ 991 w 2006"/>
                  <a:gd name="T27" fmla="*/ 90 h 1725"/>
                  <a:gd name="T28" fmla="*/ 1168 w 2006"/>
                  <a:gd name="T29" fmla="*/ 142 h 1725"/>
                  <a:gd name="T30" fmla="*/ 1291 w 2006"/>
                  <a:gd name="T31" fmla="*/ 135 h 1725"/>
                  <a:gd name="T32" fmla="*/ 1364 w 2006"/>
                  <a:gd name="T33" fmla="*/ 213 h 1725"/>
                  <a:gd name="T34" fmla="*/ 1471 w 2006"/>
                  <a:gd name="T35" fmla="*/ 176 h 1725"/>
                  <a:gd name="T36" fmla="*/ 1579 w 2006"/>
                  <a:gd name="T37" fmla="*/ 127 h 1725"/>
                  <a:gd name="T38" fmla="*/ 1633 w 2006"/>
                  <a:gd name="T39" fmla="*/ 159 h 1725"/>
                  <a:gd name="T40" fmla="*/ 1684 w 2006"/>
                  <a:gd name="T41" fmla="*/ 144 h 1725"/>
                  <a:gd name="T42" fmla="*/ 1786 w 2006"/>
                  <a:gd name="T43" fmla="*/ 191 h 1725"/>
                  <a:gd name="T44" fmla="*/ 1864 w 2006"/>
                  <a:gd name="T45" fmla="*/ 152 h 1725"/>
                  <a:gd name="T46" fmla="*/ 1853 w 2006"/>
                  <a:gd name="T47" fmla="*/ 207 h 1725"/>
                  <a:gd name="T48" fmla="*/ 2006 w 2006"/>
                  <a:gd name="T49" fmla="*/ 278 h 1725"/>
                  <a:gd name="T50" fmla="*/ 1903 w 2006"/>
                  <a:gd name="T51" fmla="*/ 376 h 1725"/>
                  <a:gd name="T52" fmla="*/ 1803 w 2006"/>
                  <a:gd name="T53" fmla="*/ 510 h 1725"/>
                  <a:gd name="T54" fmla="*/ 1629 w 2006"/>
                  <a:gd name="T55" fmla="*/ 887 h 1725"/>
                  <a:gd name="T56" fmla="*/ 1640 w 2006"/>
                  <a:gd name="T57" fmla="*/ 1118 h 1725"/>
                  <a:gd name="T58" fmla="*/ 1590 w 2006"/>
                  <a:gd name="T59" fmla="*/ 1258 h 1725"/>
                  <a:gd name="T60" fmla="*/ 1479 w 2006"/>
                  <a:gd name="T61" fmla="*/ 1339 h 1725"/>
                  <a:gd name="T62" fmla="*/ 1301 w 2006"/>
                  <a:gd name="T63" fmla="*/ 1266 h 1725"/>
                  <a:gd name="T64" fmla="*/ 1183 w 2006"/>
                  <a:gd name="T65" fmla="*/ 1439 h 1725"/>
                  <a:gd name="T66" fmla="*/ 1080 w 2006"/>
                  <a:gd name="T67" fmla="*/ 1404 h 1725"/>
                  <a:gd name="T68" fmla="*/ 1006 w 2006"/>
                  <a:gd name="T69" fmla="*/ 1433 h 1725"/>
                  <a:gd name="T70" fmla="*/ 1062 w 2006"/>
                  <a:gd name="T71" fmla="*/ 1320 h 1725"/>
                  <a:gd name="T72" fmla="*/ 919 w 2006"/>
                  <a:gd name="T73" fmla="*/ 1415 h 1725"/>
                  <a:gd name="T74" fmla="*/ 799 w 2006"/>
                  <a:gd name="T75" fmla="*/ 1419 h 1725"/>
                  <a:gd name="T76" fmla="*/ 741 w 2006"/>
                  <a:gd name="T77" fmla="*/ 1516 h 1725"/>
                  <a:gd name="T78" fmla="*/ 447 w 2006"/>
                  <a:gd name="T79" fmla="*/ 1644 h 1725"/>
                  <a:gd name="T80" fmla="*/ 290 w 2006"/>
                  <a:gd name="T81" fmla="*/ 1705 h 1725"/>
                  <a:gd name="T82" fmla="*/ 312 w 2006"/>
                  <a:gd name="T83" fmla="*/ 1636 h 1725"/>
                  <a:gd name="T84" fmla="*/ 459 w 2006"/>
                  <a:gd name="T85" fmla="*/ 1559 h 1725"/>
                  <a:gd name="T86" fmla="*/ 519 w 2006"/>
                  <a:gd name="T87" fmla="*/ 1499 h 1725"/>
                  <a:gd name="T88" fmla="*/ 670 w 2006"/>
                  <a:gd name="T89" fmla="*/ 1327 h 1725"/>
                  <a:gd name="T90" fmla="*/ 700 w 2006"/>
                  <a:gd name="T91" fmla="*/ 1170 h 1725"/>
                  <a:gd name="T92" fmla="*/ 566 w 2006"/>
                  <a:gd name="T93" fmla="*/ 1092 h 1725"/>
                  <a:gd name="T94" fmla="*/ 571 w 2006"/>
                  <a:gd name="T95" fmla="*/ 1009 h 1725"/>
                  <a:gd name="T96" fmla="*/ 321 w 2006"/>
                  <a:gd name="T97" fmla="*/ 965 h 1725"/>
                  <a:gd name="T98" fmla="*/ 314 w 2006"/>
                  <a:gd name="T99" fmla="*/ 796 h 1725"/>
                  <a:gd name="T100" fmla="*/ 205 w 2006"/>
                  <a:gd name="T101" fmla="*/ 790 h 1725"/>
                  <a:gd name="T102" fmla="*/ 131 w 2006"/>
                  <a:gd name="T103" fmla="*/ 648 h 17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006" h="1725">
                    <a:moveTo>
                      <a:pt x="151" y="614"/>
                    </a:moveTo>
                    <a:lnTo>
                      <a:pt x="121" y="456"/>
                    </a:lnTo>
                    <a:lnTo>
                      <a:pt x="52" y="443"/>
                    </a:lnTo>
                    <a:lnTo>
                      <a:pt x="0" y="322"/>
                    </a:lnTo>
                    <a:lnTo>
                      <a:pt x="46" y="247"/>
                    </a:lnTo>
                    <a:lnTo>
                      <a:pt x="97" y="232"/>
                    </a:lnTo>
                    <a:lnTo>
                      <a:pt x="114" y="193"/>
                    </a:lnTo>
                    <a:lnTo>
                      <a:pt x="167" y="191"/>
                    </a:lnTo>
                    <a:lnTo>
                      <a:pt x="185" y="213"/>
                    </a:lnTo>
                    <a:lnTo>
                      <a:pt x="269" y="209"/>
                    </a:lnTo>
                    <a:lnTo>
                      <a:pt x="282" y="165"/>
                    </a:lnTo>
                    <a:lnTo>
                      <a:pt x="301" y="219"/>
                    </a:lnTo>
                    <a:lnTo>
                      <a:pt x="368" y="226"/>
                    </a:lnTo>
                    <a:lnTo>
                      <a:pt x="390" y="172"/>
                    </a:lnTo>
                    <a:lnTo>
                      <a:pt x="403" y="228"/>
                    </a:lnTo>
                    <a:lnTo>
                      <a:pt x="476" y="241"/>
                    </a:lnTo>
                    <a:lnTo>
                      <a:pt x="500" y="189"/>
                    </a:lnTo>
                    <a:lnTo>
                      <a:pt x="549" y="191"/>
                    </a:lnTo>
                    <a:lnTo>
                      <a:pt x="562" y="226"/>
                    </a:lnTo>
                    <a:lnTo>
                      <a:pt x="654" y="180"/>
                    </a:lnTo>
                    <a:lnTo>
                      <a:pt x="656" y="124"/>
                    </a:lnTo>
                    <a:lnTo>
                      <a:pt x="730" y="12"/>
                    </a:lnTo>
                    <a:lnTo>
                      <a:pt x="763" y="0"/>
                    </a:lnTo>
                    <a:lnTo>
                      <a:pt x="913" y="71"/>
                    </a:lnTo>
                    <a:lnTo>
                      <a:pt x="955" y="38"/>
                    </a:lnTo>
                    <a:lnTo>
                      <a:pt x="974" y="36"/>
                    </a:lnTo>
                    <a:lnTo>
                      <a:pt x="991" y="46"/>
                    </a:lnTo>
                    <a:lnTo>
                      <a:pt x="991" y="90"/>
                    </a:lnTo>
                    <a:lnTo>
                      <a:pt x="1153" y="105"/>
                    </a:lnTo>
                    <a:lnTo>
                      <a:pt x="1168" y="142"/>
                    </a:lnTo>
                    <a:lnTo>
                      <a:pt x="1232" y="155"/>
                    </a:lnTo>
                    <a:lnTo>
                      <a:pt x="1291" y="135"/>
                    </a:lnTo>
                    <a:lnTo>
                      <a:pt x="1364" y="135"/>
                    </a:lnTo>
                    <a:lnTo>
                      <a:pt x="1364" y="213"/>
                    </a:lnTo>
                    <a:lnTo>
                      <a:pt x="1446" y="165"/>
                    </a:lnTo>
                    <a:lnTo>
                      <a:pt x="1471" y="176"/>
                    </a:lnTo>
                    <a:lnTo>
                      <a:pt x="1504" y="129"/>
                    </a:lnTo>
                    <a:lnTo>
                      <a:pt x="1579" y="127"/>
                    </a:lnTo>
                    <a:lnTo>
                      <a:pt x="1613" y="152"/>
                    </a:lnTo>
                    <a:lnTo>
                      <a:pt x="1633" y="159"/>
                    </a:lnTo>
                    <a:lnTo>
                      <a:pt x="1648" y="138"/>
                    </a:lnTo>
                    <a:lnTo>
                      <a:pt x="1684" y="144"/>
                    </a:lnTo>
                    <a:lnTo>
                      <a:pt x="1758" y="189"/>
                    </a:lnTo>
                    <a:lnTo>
                      <a:pt x="1786" y="191"/>
                    </a:lnTo>
                    <a:lnTo>
                      <a:pt x="1818" y="146"/>
                    </a:lnTo>
                    <a:lnTo>
                      <a:pt x="1864" y="152"/>
                    </a:lnTo>
                    <a:lnTo>
                      <a:pt x="1864" y="193"/>
                    </a:lnTo>
                    <a:lnTo>
                      <a:pt x="1853" y="207"/>
                    </a:lnTo>
                    <a:lnTo>
                      <a:pt x="1864" y="238"/>
                    </a:lnTo>
                    <a:lnTo>
                      <a:pt x="2006" y="278"/>
                    </a:lnTo>
                    <a:lnTo>
                      <a:pt x="1934" y="370"/>
                    </a:lnTo>
                    <a:lnTo>
                      <a:pt x="1903" y="376"/>
                    </a:lnTo>
                    <a:lnTo>
                      <a:pt x="1889" y="435"/>
                    </a:lnTo>
                    <a:lnTo>
                      <a:pt x="1803" y="510"/>
                    </a:lnTo>
                    <a:lnTo>
                      <a:pt x="1640" y="850"/>
                    </a:lnTo>
                    <a:lnTo>
                      <a:pt x="1629" y="887"/>
                    </a:lnTo>
                    <a:lnTo>
                      <a:pt x="1657" y="917"/>
                    </a:lnTo>
                    <a:lnTo>
                      <a:pt x="1640" y="1118"/>
                    </a:lnTo>
                    <a:lnTo>
                      <a:pt x="1619" y="1139"/>
                    </a:lnTo>
                    <a:lnTo>
                      <a:pt x="1590" y="1258"/>
                    </a:lnTo>
                    <a:lnTo>
                      <a:pt x="1502" y="1295"/>
                    </a:lnTo>
                    <a:lnTo>
                      <a:pt x="1479" y="1339"/>
                    </a:lnTo>
                    <a:lnTo>
                      <a:pt x="1342" y="1266"/>
                    </a:lnTo>
                    <a:lnTo>
                      <a:pt x="1301" y="1266"/>
                    </a:lnTo>
                    <a:lnTo>
                      <a:pt x="1235" y="1430"/>
                    </a:lnTo>
                    <a:lnTo>
                      <a:pt x="1183" y="1439"/>
                    </a:lnTo>
                    <a:lnTo>
                      <a:pt x="1147" y="1395"/>
                    </a:lnTo>
                    <a:lnTo>
                      <a:pt x="1080" y="1404"/>
                    </a:lnTo>
                    <a:lnTo>
                      <a:pt x="1064" y="1430"/>
                    </a:lnTo>
                    <a:lnTo>
                      <a:pt x="1006" y="1433"/>
                    </a:lnTo>
                    <a:lnTo>
                      <a:pt x="1003" y="1396"/>
                    </a:lnTo>
                    <a:lnTo>
                      <a:pt x="1062" y="1320"/>
                    </a:lnTo>
                    <a:lnTo>
                      <a:pt x="986" y="1389"/>
                    </a:lnTo>
                    <a:lnTo>
                      <a:pt x="919" y="1415"/>
                    </a:lnTo>
                    <a:lnTo>
                      <a:pt x="875" y="1450"/>
                    </a:lnTo>
                    <a:lnTo>
                      <a:pt x="799" y="1419"/>
                    </a:lnTo>
                    <a:lnTo>
                      <a:pt x="730" y="1467"/>
                    </a:lnTo>
                    <a:lnTo>
                      <a:pt x="741" y="1516"/>
                    </a:lnTo>
                    <a:lnTo>
                      <a:pt x="537" y="1725"/>
                    </a:lnTo>
                    <a:lnTo>
                      <a:pt x="447" y="1644"/>
                    </a:lnTo>
                    <a:lnTo>
                      <a:pt x="340" y="1719"/>
                    </a:lnTo>
                    <a:lnTo>
                      <a:pt x="290" y="1705"/>
                    </a:lnTo>
                    <a:lnTo>
                      <a:pt x="282" y="1665"/>
                    </a:lnTo>
                    <a:lnTo>
                      <a:pt x="312" y="1636"/>
                    </a:lnTo>
                    <a:lnTo>
                      <a:pt x="388" y="1630"/>
                    </a:lnTo>
                    <a:lnTo>
                      <a:pt x="459" y="1559"/>
                    </a:lnTo>
                    <a:lnTo>
                      <a:pt x="470" y="1504"/>
                    </a:lnTo>
                    <a:lnTo>
                      <a:pt x="519" y="1499"/>
                    </a:lnTo>
                    <a:lnTo>
                      <a:pt x="629" y="1344"/>
                    </a:lnTo>
                    <a:lnTo>
                      <a:pt x="670" y="1327"/>
                    </a:lnTo>
                    <a:lnTo>
                      <a:pt x="715" y="1290"/>
                    </a:lnTo>
                    <a:lnTo>
                      <a:pt x="700" y="1170"/>
                    </a:lnTo>
                    <a:lnTo>
                      <a:pt x="681" y="1170"/>
                    </a:lnTo>
                    <a:lnTo>
                      <a:pt x="566" y="1092"/>
                    </a:lnTo>
                    <a:lnTo>
                      <a:pt x="627" y="1028"/>
                    </a:lnTo>
                    <a:lnTo>
                      <a:pt x="571" y="1009"/>
                    </a:lnTo>
                    <a:lnTo>
                      <a:pt x="445" y="1061"/>
                    </a:lnTo>
                    <a:lnTo>
                      <a:pt x="321" y="965"/>
                    </a:lnTo>
                    <a:lnTo>
                      <a:pt x="385" y="855"/>
                    </a:lnTo>
                    <a:lnTo>
                      <a:pt x="314" y="796"/>
                    </a:lnTo>
                    <a:lnTo>
                      <a:pt x="290" y="811"/>
                    </a:lnTo>
                    <a:lnTo>
                      <a:pt x="205" y="790"/>
                    </a:lnTo>
                    <a:lnTo>
                      <a:pt x="209" y="715"/>
                    </a:lnTo>
                    <a:lnTo>
                      <a:pt x="131" y="648"/>
                    </a:lnTo>
                    <a:lnTo>
                      <a:pt x="151" y="614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2662" name="Freeform 38"/>
              <p:cNvSpPr>
                <a:spLocks noChangeAspect="1"/>
              </p:cNvSpPr>
              <p:nvPr/>
            </p:nvSpPr>
            <p:spPr bwMode="auto">
              <a:xfrm>
                <a:off x="3966" y="2493"/>
                <a:ext cx="146" cy="175"/>
              </a:xfrm>
              <a:custGeom>
                <a:avLst/>
                <a:gdLst>
                  <a:gd name="T0" fmla="*/ 445 w 811"/>
                  <a:gd name="T1" fmla="*/ 77 h 970"/>
                  <a:gd name="T2" fmla="*/ 775 w 811"/>
                  <a:gd name="T3" fmla="*/ 263 h 970"/>
                  <a:gd name="T4" fmla="*/ 777 w 811"/>
                  <a:gd name="T5" fmla="*/ 285 h 970"/>
                  <a:gd name="T6" fmla="*/ 728 w 811"/>
                  <a:gd name="T7" fmla="*/ 342 h 970"/>
                  <a:gd name="T8" fmla="*/ 724 w 811"/>
                  <a:gd name="T9" fmla="*/ 405 h 970"/>
                  <a:gd name="T10" fmla="*/ 811 w 811"/>
                  <a:gd name="T11" fmla="*/ 409 h 970"/>
                  <a:gd name="T12" fmla="*/ 783 w 811"/>
                  <a:gd name="T13" fmla="*/ 451 h 970"/>
                  <a:gd name="T14" fmla="*/ 723 w 811"/>
                  <a:gd name="T15" fmla="*/ 470 h 970"/>
                  <a:gd name="T16" fmla="*/ 690 w 811"/>
                  <a:gd name="T17" fmla="*/ 565 h 970"/>
                  <a:gd name="T18" fmla="*/ 689 w 811"/>
                  <a:gd name="T19" fmla="*/ 613 h 970"/>
                  <a:gd name="T20" fmla="*/ 650 w 811"/>
                  <a:gd name="T21" fmla="*/ 623 h 970"/>
                  <a:gd name="T22" fmla="*/ 636 w 811"/>
                  <a:gd name="T23" fmla="*/ 650 h 970"/>
                  <a:gd name="T24" fmla="*/ 668 w 811"/>
                  <a:gd name="T25" fmla="*/ 677 h 970"/>
                  <a:gd name="T26" fmla="*/ 684 w 811"/>
                  <a:gd name="T27" fmla="*/ 719 h 970"/>
                  <a:gd name="T28" fmla="*/ 668 w 811"/>
                  <a:gd name="T29" fmla="*/ 726 h 970"/>
                  <a:gd name="T30" fmla="*/ 663 w 811"/>
                  <a:gd name="T31" fmla="*/ 778 h 970"/>
                  <a:gd name="T32" fmla="*/ 701 w 811"/>
                  <a:gd name="T33" fmla="*/ 783 h 970"/>
                  <a:gd name="T34" fmla="*/ 670 w 811"/>
                  <a:gd name="T35" fmla="*/ 869 h 970"/>
                  <a:gd name="T36" fmla="*/ 560 w 811"/>
                  <a:gd name="T37" fmla="*/ 843 h 970"/>
                  <a:gd name="T38" fmla="*/ 479 w 811"/>
                  <a:gd name="T39" fmla="*/ 895 h 970"/>
                  <a:gd name="T40" fmla="*/ 352 w 811"/>
                  <a:gd name="T41" fmla="*/ 867 h 970"/>
                  <a:gd name="T42" fmla="*/ 278 w 811"/>
                  <a:gd name="T43" fmla="*/ 902 h 970"/>
                  <a:gd name="T44" fmla="*/ 209 w 811"/>
                  <a:gd name="T45" fmla="*/ 865 h 970"/>
                  <a:gd name="T46" fmla="*/ 158 w 811"/>
                  <a:gd name="T47" fmla="*/ 874 h 970"/>
                  <a:gd name="T48" fmla="*/ 129 w 811"/>
                  <a:gd name="T49" fmla="*/ 847 h 970"/>
                  <a:gd name="T50" fmla="*/ 50 w 811"/>
                  <a:gd name="T51" fmla="*/ 970 h 970"/>
                  <a:gd name="T52" fmla="*/ 14 w 811"/>
                  <a:gd name="T53" fmla="*/ 962 h 970"/>
                  <a:gd name="T54" fmla="*/ 0 w 811"/>
                  <a:gd name="T55" fmla="*/ 821 h 970"/>
                  <a:gd name="T56" fmla="*/ 24 w 811"/>
                  <a:gd name="T57" fmla="*/ 704 h 970"/>
                  <a:gd name="T58" fmla="*/ 50 w 811"/>
                  <a:gd name="T59" fmla="*/ 680 h 970"/>
                  <a:gd name="T60" fmla="*/ 65 w 811"/>
                  <a:gd name="T61" fmla="*/ 477 h 970"/>
                  <a:gd name="T62" fmla="*/ 37 w 811"/>
                  <a:gd name="T63" fmla="*/ 450 h 970"/>
                  <a:gd name="T64" fmla="*/ 48 w 811"/>
                  <a:gd name="T65" fmla="*/ 416 h 970"/>
                  <a:gd name="T66" fmla="*/ 208 w 811"/>
                  <a:gd name="T67" fmla="*/ 72 h 970"/>
                  <a:gd name="T68" fmla="*/ 297 w 811"/>
                  <a:gd name="T69" fmla="*/ 0 h 970"/>
                  <a:gd name="T70" fmla="*/ 296 w 811"/>
                  <a:gd name="T71" fmla="*/ 14 h 970"/>
                  <a:gd name="T72" fmla="*/ 371 w 811"/>
                  <a:gd name="T73" fmla="*/ 91 h 970"/>
                  <a:gd name="T74" fmla="*/ 397 w 811"/>
                  <a:gd name="T75" fmla="*/ 93 h 970"/>
                  <a:gd name="T76" fmla="*/ 445 w 811"/>
                  <a:gd name="T77" fmla="*/ 77 h 9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11" h="970">
                    <a:moveTo>
                      <a:pt x="445" y="77"/>
                    </a:moveTo>
                    <a:lnTo>
                      <a:pt x="775" y="263"/>
                    </a:lnTo>
                    <a:lnTo>
                      <a:pt x="777" y="285"/>
                    </a:lnTo>
                    <a:lnTo>
                      <a:pt x="728" y="342"/>
                    </a:lnTo>
                    <a:lnTo>
                      <a:pt x="724" y="405"/>
                    </a:lnTo>
                    <a:lnTo>
                      <a:pt x="811" y="409"/>
                    </a:lnTo>
                    <a:lnTo>
                      <a:pt x="783" y="451"/>
                    </a:lnTo>
                    <a:lnTo>
                      <a:pt x="723" y="470"/>
                    </a:lnTo>
                    <a:lnTo>
                      <a:pt x="690" y="565"/>
                    </a:lnTo>
                    <a:lnTo>
                      <a:pt x="689" y="613"/>
                    </a:lnTo>
                    <a:lnTo>
                      <a:pt x="650" y="623"/>
                    </a:lnTo>
                    <a:lnTo>
                      <a:pt x="636" y="650"/>
                    </a:lnTo>
                    <a:lnTo>
                      <a:pt x="668" y="677"/>
                    </a:lnTo>
                    <a:lnTo>
                      <a:pt x="684" y="719"/>
                    </a:lnTo>
                    <a:lnTo>
                      <a:pt x="668" y="726"/>
                    </a:lnTo>
                    <a:lnTo>
                      <a:pt x="663" y="778"/>
                    </a:lnTo>
                    <a:lnTo>
                      <a:pt x="701" y="783"/>
                    </a:lnTo>
                    <a:lnTo>
                      <a:pt x="670" y="869"/>
                    </a:lnTo>
                    <a:lnTo>
                      <a:pt x="560" y="843"/>
                    </a:lnTo>
                    <a:lnTo>
                      <a:pt x="479" y="895"/>
                    </a:lnTo>
                    <a:lnTo>
                      <a:pt x="352" y="867"/>
                    </a:lnTo>
                    <a:lnTo>
                      <a:pt x="278" y="902"/>
                    </a:lnTo>
                    <a:lnTo>
                      <a:pt x="209" y="865"/>
                    </a:lnTo>
                    <a:lnTo>
                      <a:pt x="158" y="874"/>
                    </a:lnTo>
                    <a:lnTo>
                      <a:pt x="129" y="847"/>
                    </a:lnTo>
                    <a:lnTo>
                      <a:pt x="50" y="970"/>
                    </a:lnTo>
                    <a:lnTo>
                      <a:pt x="14" y="962"/>
                    </a:lnTo>
                    <a:lnTo>
                      <a:pt x="0" y="821"/>
                    </a:lnTo>
                    <a:lnTo>
                      <a:pt x="24" y="704"/>
                    </a:lnTo>
                    <a:lnTo>
                      <a:pt x="50" y="680"/>
                    </a:lnTo>
                    <a:lnTo>
                      <a:pt x="65" y="477"/>
                    </a:lnTo>
                    <a:lnTo>
                      <a:pt x="37" y="450"/>
                    </a:lnTo>
                    <a:lnTo>
                      <a:pt x="48" y="416"/>
                    </a:lnTo>
                    <a:lnTo>
                      <a:pt x="208" y="72"/>
                    </a:lnTo>
                    <a:lnTo>
                      <a:pt x="297" y="0"/>
                    </a:lnTo>
                    <a:lnTo>
                      <a:pt x="296" y="14"/>
                    </a:lnTo>
                    <a:lnTo>
                      <a:pt x="371" y="91"/>
                    </a:lnTo>
                    <a:lnTo>
                      <a:pt x="397" y="93"/>
                    </a:lnTo>
                    <a:lnTo>
                      <a:pt x="445" y="77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2663" name="Freeform 39"/>
              <p:cNvSpPr>
                <a:spLocks noChangeAspect="1"/>
              </p:cNvSpPr>
              <p:nvPr/>
            </p:nvSpPr>
            <p:spPr bwMode="auto">
              <a:xfrm>
                <a:off x="4080" y="2524"/>
                <a:ext cx="125" cy="140"/>
              </a:xfrm>
              <a:custGeom>
                <a:avLst/>
                <a:gdLst>
                  <a:gd name="T0" fmla="*/ 141 w 692"/>
                  <a:gd name="T1" fmla="*/ 90 h 779"/>
                  <a:gd name="T2" fmla="*/ 143 w 692"/>
                  <a:gd name="T3" fmla="*/ 114 h 779"/>
                  <a:gd name="T4" fmla="*/ 92 w 692"/>
                  <a:gd name="T5" fmla="*/ 172 h 779"/>
                  <a:gd name="T6" fmla="*/ 90 w 692"/>
                  <a:gd name="T7" fmla="*/ 236 h 779"/>
                  <a:gd name="T8" fmla="*/ 175 w 692"/>
                  <a:gd name="T9" fmla="*/ 238 h 779"/>
                  <a:gd name="T10" fmla="*/ 148 w 692"/>
                  <a:gd name="T11" fmla="*/ 280 h 779"/>
                  <a:gd name="T12" fmla="*/ 89 w 692"/>
                  <a:gd name="T13" fmla="*/ 299 h 779"/>
                  <a:gd name="T14" fmla="*/ 53 w 692"/>
                  <a:gd name="T15" fmla="*/ 403 h 779"/>
                  <a:gd name="T16" fmla="*/ 51 w 692"/>
                  <a:gd name="T17" fmla="*/ 442 h 779"/>
                  <a:gd name="T18" fmla="*/ 14 w 692"/>
                  <a:gd name="T19" fmla="*/ 451 h 779"/>
                  <a:gd name="T20" fmla="*/ 0 w 692"/>
                  <a:gd name="T21" fmla="*/ 479 h 779"/>
                  <a:gd name="T22" fmla="*/ 29 w 692"/>
                  <a:gd name="T23" fmla="*/ 502 h 779"/>
                  <a:gd name="T24" fmla="*/ 43 w 692"/>
                  <a:gd name="T25" fmla="*/ 523 h 779"/>
                  <a:gd name="T26" fmla="*/ 50 w 692"/>
                  <a:gd name="T27" fmla="*/ 548 h 779"/>
                  <a:gd name="T28" fmla="*/ 34 w 692"/>
                  <a:gd name="T29" fmla="*/ 557 h 779"/>
                  <a:gd name="T30" fmla="*/ 29 w 692"/>
                  <a:gd name="T31" fmla="*/ 607 h 779"/>
                  <a:gd name="T32" fmla="*/ 67 w 692"/>
                  <a:gd name="T33" fmla="*/ 611 h 779"/>
                  <a:gd name="T34" fmla="*/ 36 w 692"/>
                  <a:gd name="T35" fmla="*/ 694 h 779"/>
                  <a:gd name="T36" fmla="*/ 23 w 692"/>
                  <a:gd name="T37" fmla="*/ 732 h 779"/>
                  <a:gd name="T38" fmla="*/ 79 w 692"/>
                  <a:gd name="T39" fmla="*/ 727 h 779"/>
                  <a:gd name="T40" fmla="*/ 101 w 692"/>
                  <a:gd name="T41" fmla="*/ 761 h 779"/>
                  <a:gd name="T42" fmla="*/ 177 w 692"/>
                  <a:gd name="T43" fmla="*/ 779 h 779"/>
                  <a:gd name="T44" fmla="*/ 256 w 692"/>
                  <a:gd name="T45" fmla="*/ 722 h 779"/>
                  <a:gd name="T46" fmla="*/ 292 w 692"/>
                  <a:gd name="T47" fmla="*/ 773 h 779"/>
                  <a:gd name="T48" fmla="*/ 321 w 692"/>
                  <a:gd name="T49" fmla="*/ 768 h 779"/>
                  <a:gd name="T50" fmla="*/ 384 w 692"/>
                  <a:gd name="T51" fmla="*/ 713 h 779"/>
                  <a:gd name="T52" fmla="*/ 423 w 692"/>
                  <a:gd name="T53" fmla="*/ 779 h 779"/>
                  <a:gd name="T54" fmla="*/ 464 w 692"/>
                  <a:gd name="T55" fmla="*/ 770 h 779"/>
                  <a:gd name="T56" fmla="*/ 490 w 692"/>
                  <a:gd name="T57" fmla="*/ 713 h 779"/>
                  <a:gd name="T58" fmla="*/ 569 w 692"/>
                  <a:gd name="T59" fmla="*/ 727 h 779"/>
                  <a:gd name="T60" fmla="*/ 567 w 692"/>
                  <a:gd name="T61" fmla="*/ 627 h 779"/>
                  <a:gd name="T62" fmla="*/ 671 w 692"/>
                  <a:gd name="T63" fmla="*/ 646 h 779"/>
                  <a:gd name="T64" fmla="*/ 668 w 692"/>
                  <a:gd name="T65" fmla="*/ 590 h 779"/>
                  <a:gd name="T66" fmla="*/ 654 w 692"/>
                  <a:gd name="T67" fmla="*/ 545 h 779"/>
                  <a:gd name="T68" fmla="*/ 649 w 692"/>
                  <a:gd name="T69" fmla="*/ 481 h 779"/>
                  <a:gd name="T70" fmla="*/ 659 w 692"/>
                  <a:gd name="T71" fmla="*/ 458 h 779"/>
                  <a:gd name="T72" fmla="*/ 663 w 692"/>
                  <a:gd name="T73" fmla="*/ 384 h 779"/>
                  <a:gd name="T74" fmla="*/ 678 w 692"/>
                  <a:gd name="T75" fmla="*/ 359 h 779"/>
                  <a:gd name="T76" fmla="*/ 675 w 692"/>
                  <a:gd name="T77" fmla="*/ 342 h 779"/>
                  <a:gd name="T78" fmla="*/ 630 w 692"/>
                  <a:gd name="T79" fmla="*/ 318 h 779"/>
                  <a:gd name="T80" fmla="*/ 692 w 692"/>
                  <a:gd name="T81" fmla="*/ 130 h 779"/>
                  <a:gd name="T82" fmla="*/ 668 w 692"/>
                  <a:gd name="T83" fmla="*/ 125 h 779"/>
                  <a:gd name="T84" fmla="*/ 613 w 692"/>
                  <a:gd name="T85" fmla="*/ 100 h 779"/>
                  <a:gd name="T86" fmla="*/ 555 w 692"/>
                  <a:gd name="T87" fmla="*/ 93 h 779"/>
                  <a:gd name="T88" fmla="*/ 474 w 692"/>
                  <a:gd name="T89" fmla="*/ 30 h 779"/>
                  <a:gd name="T90" fmla="*/ 444 w 692"/>
                  <a:gd name="T91" fmla="*/ 35 h 779"/>
                  <a:gd name="T92" fmla="*/ 383 w 692"/>
                  <a:gd name="T93" fmla="*/ 5 h 779"/>
                  <a:gd name="T94" fmla="*/ 338 w 692"/>
                  <a:gd name="T95" fmla="*/ 25 h 779"/>
                  <a:gd name="T96" fmla="*/ 297 w 692"/>
                  <a:gd name="T97" fmla="*/ 0 h 779"/>
                  <a:gd name="T98" fmla="*/ 141 w 692"/>
                  <a:gd name="T99" fmla="*/ 90 h 7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92" h="779">
                    <a:moveTo>
                      <a:pt x="141" y="90"/>
                    </a:moveTo>
                    <a:lnTo>
                      <a:pt x="143" y="114"/>
                    </a:lnTo>
                    <a:lnTo>
                      <a:pt x="92" y="172"/>
                    </a:lnTo>
                    <a:lnTo>
                      <a:pt x="90" y="236"/>
                    </a:lnTo>
                    <a:lnTo>
                      <a:pt x="175" y="238"/>
                    </a:lnTo>
                    <a:lnTo>
                      <a:pt x="148" y="280"/>
                    </a:lnTo>
                    <a:lnTo>
                      <a:pt x="89" y="299"/>
                    </a:lnTo>
                    <a:lnTo>
                      <a:pt x="53" y="403"/>
                    </a:lnTo>
                    <a:lnTo>
                      <a:pt x="51" y="442"/>
                    </a:lnTo>
                    <a:lnTo>
                      <a:pt x="14" y="451"/>
                    </a:lnTo>
                    <a:lnTo>
                      <a:pt x="0" y="479"/>
                    </a:lnTo>
                    <a:lnTo>
                      <a:pt x="29" y="502"/>
                    </a:lnTo>
                    <a:lnTo>
                      <a:pt x="43" y="523"/>
                    </a:lnTo>
                    <a:lnTo>
                      <a:pt x="50" y="548"/>
                    </a:lnTo>
                    <a:lnTo>
                      <a:pt x="34" y="557"/>
                    </a:lnTo>
                    <a:lnTo>
                      <a:pt x="29" y="607"/>
                    </a:lnTo>
                    <a:lnTo>
                      <a:pt x="67" y="611"/>
                    </a:lnTo>
                    <a:lnTo>
                      <a:pt x="36" y="694"/>
                    </a:lnTo>
                    <a:lnTo>
                      <a:pt x="23" y="732"/>
                    </a:lnTo>
                    <a:lnTo>
                      <a:pt x="79" y="727"/>
                    </a:lnTo>
                    <a:lnTo>
                      <a:pt x="101" y="761"/>
                    </a:lnTo>
                    <a:lnTo>
                      <a:pt x="177" y="779"/>
                    </a:lnTo>
                    <a:lnTo>
                      <a:pt x="256" y="722"/>
                    </a:lnTo>
                    <a:lnTo>
                      <a:pt x="292" y="773"/>
                    </a:lnTo>
                    <a:lnTo>
                      <a:pt x="321" y="768"/>
                    </a:lnTo>
                    <a:lnTo>
                      <a:pt x="384" y="713"/>
                    </a:lnTo>
                    <a:lnTo>
                      <a:pt x="423" y="779"/>
                    </a:lnTo>
                    <a:lnTo>
                      <a:pt x="464" y="770"/>
                    </a:lnTo>
                    <a:lnTo>
                      <a:pt x="490" y="713"/>
                    </a:lnTo>
                    <a:lnTo>
                      <a:pt x="569" y="727"/>
                    </a:lnTo>
                    <a:lnTo>
                      <a:pt x="567" y="627"/>
                    </a:lnTo>
                    <a:lnTo>
                      <a:pt x="671" y="646"/>
                    </a:lnTo>
                    <a:lnTo>
                      <a:pt x="668" y="590"/>
                    </a:lnTo>
                    <a:lnTo>
                      <a:pt x="654" y="545"/>
                    </a:lnTo>
                    <a:lnTo>
                      <a:pt x="649" y="481"/>
                    </a:lnTo>
                    <a:lnTo>
                      <a:pt x="659" y="458"/>
                    </a:lnTo>
                    <a:lnTo>
                      <a:pt x="663" y="384"/>
                    </a:lnTo>
                    <a:lnTo>
                      <a:pt x="678" y="359"/>
                    </a:lnTo>
                    <a:lnTo>
                      <a:pt x="675" y="342"/>
                    </a:lnTo>
                    <a:lnTo>
                      <a:pt x="630" y="318"/>
                    </a:lnTo>
                    <a:lnTo>
                      <a:pt x="692" y="130"/>
                    </a:lnTo>
                    <a:lnTo>
                      <a:pt x="668" y="125"/>
                    </a:lnTo>
                    <a:lnTo>
                      <a:pt x="613" y="100"/>
                    </a:lnTo>
                    <a:lnTo>
                      <a:pt x="555" y="93"/>
                    </a:lnTo>
                    <a:lnTo>
                      <a:pt x="474" y="30"/>
                    </a:lnTo>
                    <a:lnTo>
                      <a:pt x="444" y="35"/>
                    </a:lnTo>
                    <a:lnTo>
                      <a:pt x="383" y="5"/>
                    </a:lnTo>
                    <a:lnTo>
                      <a:pt x="338" y="25"/>
                    </a:lnTo>
                    <a:lnTo>
                      <a:pt x="297" y="0"/>
                    </a:lnTo>
                    <a:lnTo>
                      <a:pt x="141" y="9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82664" name="Group 40"/>
          <p:cNvGrpSpPr>
            <a:grpSpLocks/>
          </p:cNvGrpSpPr>
          <p:nvPr/>
        </p:nvGrpSpPr>
        <p:grpSpPr bwMode="auto">
          <a:xfrm>
            <a:off x="7275513" y="2212975"/>
            <a:ext cx="1720850" cy="635000"/>
            <a:chOff x="4583" y="1394"/>
            <a:chExt cx="1084" cy="400"/>
          </a:xfrm>
        </p:grpSpPr>
        <p:sp>
          <p:nvSpPr>
            <p:cNvPr id="282665" name="Text Box 41"/>
            <p:cNvSpPr txBox="1">
              <a:spLocks noChangeArrowheads="1"/>
            </p:cNvSpPr>
            <p:nvPr/>
          </p:nvSpPr>
          <p:spPr bwMode="auto">
            <a:xfrm>
              <a:off x="4896" y="1394"/>
              <a:ext cx="77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Fortaleza</a:t>
              </a:r>
            </a:p>
          </p:txBody>
        </p:sp>
        <p:sp>
          <p:nvSpPr>
            <p:cNvPr id="282666" name="Freeform 42"/>
            <p:cNvSpPr>
              <a:spLocks/>
            </p:cNvSpPr>
            <p:nvPr/>
          </p:nvSpPr>
          <p:spPr bwMode="auto">
            <a:xfrm>
              <a:off x="4740" y="1483"/>
              <a:ext cx="900" cy="58"/>
            </a:xfrm>
            <a:custGeom>
              <a:avLst/>
              <a:gdLst>
                <a:gd name="T0" fmla="*/ 0 w 900"/>
                <a:gd name="T1" fmla="*/ 0 h 58"/>
                <a:gd name="T2" fmla="*/ 233 w 900"/>
                <a:gd name="T3" fmla="*/ 58 h 58"/>
                <a:gd name="T4" fmla="*/ 900 w 900"/>
                <a:gd name="T5" fmla="*/ 53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00" h="58">
                  <a:moveTo>
                    <a:pt x="0" y="0"/>
                  </a:moveTo>
                  <a:lnTo>
                    <a:pt x="233" y="58"/>
                  </a:lnTo>
                  <a:lnTo>
                    <a:pt x="900" y="53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82667" name="Group 43"/>
            <p:cNvGrpSpPr>
              <a:grpSpLocks/>
            </p:cNvGrpSpPr>
            <p:nvPr/>
          </p:nvGrpSpPr>
          <p:grpSpPr bwMode="auto">
            <a:xfrm>
              <a:off x="4583" y="1407"/>
              <a:ext cx="311" cy="387"/>
              <a:chOff x="4499" y="1407"/>
              <a:chExt cx="311" cy="387"/>
            </a:xfrm>
          </p:grpSpPr>
          <p:sp>
            <p:nvSpPr>
              <p:cNvPr id="282668" name="Freeform 44"/>
              <p:cNvSpPr>
                <a:spLocks noChangeAspect="1"/>
              </p:cNvSpPr>
              <p:nvPr/>
            </p:nvSpPr>
            <p:spPr bwMode="auto">
              <a:xfrm>
                <a:off x="4533" y="1427"/>
                <a:ext cx="64" cy="151"/>
              </a:xfrm>
              <a:custGeom>
                <a:avLst/>
                <a:gdLst>
                  <a:gd name="T0" fmla="*/ 241 w 351"/>
                  <a:gd name="T1" fmla="*/ 0 h 834"/>
                  <a:gd name="T2" fmla="*/ 297 w 351"/>
                  <a:gd name="T3" fmla="*/ 39 h 834"/>
                  <a:gd name="T4" fmla="*/ 351 w 351"/>
                  <a:gd name="T5" fmla="*/ 130 h 834"/>
                  <a:gd name="T6" fmla="*/ 345 w 351"/>
                  <a:gd name="T7" fmla="*/ 269 h 834"/>
                  <a:gd name="T8" fmla="*/ 317 w 351"/>
                  <a:gd name="T9" fmla="*/ 286 h 834"/>
                  <a:gd name="T10" fmla="*/ 294 w 351"/>
                  <a:gd name="T11" fmla="*/ 322 h 834"/>
                  <a:gd name="T12" fmla="*/ 300 w 351"/>
                  <a:gd name="T13" fmla="*/ 397 h 834"/>
                  <a:gd name="T14" fmla="*/ 273 w 351"/>
                  <a:gd name="T15" fmla="*/ 425 h 834"/>
                  <a:gd name="T16" fmla="*/ 264 w 351"/>
                  <a:gd name="T17" fmla="*/ 454 h 834"/>
                  <a:gd name="T18" fmla="*/ 297 w 351"/>
                  <a:gd name="T19" fmla="*/ 503 h 834"/>
                  <a:gd name="T20" fmla="*/ 249 w 351"/>
                  <a:gd name="T21" fmla="*/ 584 h 834"/>
                  <a:gd name="T22" fmla="*/ 258 w 351"/>
                  <a:gd name="T23" fmla="*/ 659 h 834"/>
                  <a:gd name="T24" fmla="*/ 201 w 351"/>
                  <a:gd name="T25" fmla="*/ 762 h 834"/>
                  <a:gd name="T26" fmla="*/ 163 w 351"/>
                  <a:gd name="T27" fmla="*/ 834 h 834"/>
                  <a:gd name="T28" fmla="*/ 139 w 351"/>
                  <a:gd name="T29" fmla="*/ 834 h 834"/>
                  <a:gd name="T30" fmla="*/ 114 w 351"/>
                  <a:gd name="T31" fmla="*/ 792 h 834"/>
                  <a:gd name="T32" fmla="*/ 17 w 351"/>
                  <a:gd name="T33" fmla="*/ 782 h 834"/>
                  <a:gd name="T34" fmla="*/ 0 w 351"/>
                  <a:gd name="T35" fmla="*/ 753 h 834"/>
                  <a:gd name="T36" fmla="*/ 28 w 351"/>
                  <a:gd name="T37" fmla="*/ 633 h 834"/>
                  <a:gd name="T38" fmla="*/ 125 w 351"/>
                  <a:gd name="T39" fmla="*/ 609 h 834"/>
                  <a:gd name="T40" fmla="*/ 133 w 351"/>
                  <a:gd name="T41" fmla="*/ 517 h 834"/>
                  <a:gd name="T42" fmla="*/ 153 w 351"/>
                  <a:gd name="T43" fmla="*/ 351 h 834"/>
                  <a:gd name="T44" fmla="*/ 241 w 351"/>
                  <a:gd name="T45" fmla="*/ 0 h 8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51" h="834">
                    <a:moveTo>
                      <a:pt x="241" y="0"/>
                    </a:moveTo>
                    <a:lnTo>
                      <a:pt x="297" y="39"/>
                    </a:lnTo>
                    <a:lnTo>
                      <a:pt x="351" y="130"/>
                    </a:lnTo>
                    <a:lnTo>
                      <a:pt x="345" y="269"/>
                    </a:lnTo>
                    <a:lnTo>
                      <a:pt x="317" y="286"/>
                    </a:lnTo>
                    <a:lnTo>
                      <a:pt x="294" y="322"/>
                    </a:lnTo>
                    <a:lnTo>
                      <a:pt x="300" y="397"/>
                    </a:lnTo>
                    <a:lnTo>
                      <a:pt x="273" y="425"/>
                    </a:lnTo>
                    <a:lnTo>
                      <a:pt x="264" y="454"/>
                    </a:lnTo>
                    <a:lnTo>
                      <a:pt x="297" y="503"/>
                    </a:lnTo>
                    <a:lnTo>
                      <a:pt x="249" y="584"/>
                    </a:lnTo>
                    <a:lnTo>
                      <a:pt x="258" y="659"/>
                    </a:lnTo>
                    <a:lnTo>
                      <a:pt x="201" y="762"/>
                    </a:lnTo>
                    <a:lnTo>
                      <a:pt x="163" y="834"/>
                    </a:lnTo>
                    <a:lnTo>
                      <a:pt x="139" y="834"/>
                    </a:lnTo>
                    <a:lnTo>
                      <a:pt x="114" y="792"/>
                    </a:lnTo>
                    <a:lnTo>
                      <a:pt x="17" y="782"/>
                    </a:lnTo>
                    <a:lnTo>
                      <a:pt x="0" y="753"/>
                    </a:lnTo>
                    <a:lnTo>
                      <a:pt x="28" y="633"/>
                    </a:lnTo>
                    <a:lnTo>
                      <a:pt x="125" y="609"/>
                    </a:lnTo>
                    <a:lnTo>
                      <a:pt x="133" y="517"/>
                    </a:lnTo>
                    <a:lnTo>
                      <a:pt x="153" y="351"/>
                    </a:lnTo>
                    <a:lnTo>
                      <a:pt x="241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2669" name="Freeform 45"/>
              <p:cNvSpPr>
                <a:spLocks noChangeAspect="1"/>
              </p:cNvSpPr>
              <p:nvPr/>
            </p:nvSpPr>
            <p:spPr bwMode="auto">
              <a:xfrm>
                <a:off x="4558" y="1532"/>
                <a:ext cx="117" cy="59"/>
              </a:xfrm>
              <a:custGeom>
                <a:avLst/>
                <a:gdLst>
                  <a:gd name="T0" fmla="*/ 0 w 644"/>
                  <a:gd name="T1" fmla="*/ 271 h 324"/>
                  <a:gd name="T2" fmla="*/ 224 w 644"/>
                  <a:gd name="T3" fmla="*/ 324 h 324"/>
                  <a:gd name="T4" fmla="*/ 296 w 644"/>
                  <a:gd name="T5" fmla="*/ 304 h 324"/>
                  <a:gd name="T6" fmla="*/ 624 w 644"/>
                  <a:gd name="T7" fmla="*/ 324 h 324"/>
                  <a:gd name="T8" fmla="*/ 644 w 644"/>
                  <a:gd name="T9" fmla="*/ 109 h 324"/>
                  <a:gd name="T10" fmla="*/ 531 w 644"/>
                  <a:gd name="T11" fmla="*/ 74 h 324"/>
                  <a:gd name="T12" fmla="*/ 447 w 644"/>
                  <a:gd name="T13" fmla="*/ 89 h 324"/>
                  <a:gd name="T14" fmla="*/ 380 w 644"/>
                  <a:gd name="T15" fmla="*/ 79 h 324"/>
                  <a:gd name="T16" fmla="*/ 319 w 644"/>
                  <a:gd name="T17" fmla="*/ 55 h 324"/>
                  <a:gd name="T18" fmla="*/ 263 w 644"/>
                  <a:gd name="T19" fmla="*/ 55 h 324"/>
                  <a:gd name="T20" fmla="*/ 217 w 644"/>
                  <a:gd name="T21" fmla="*/ 66 h 324"/>
                  <a:gd name="T22" fmla="*/ 112 w 644"/>
                  <a:gd name="T23" fmla="*/ 0 h 324"/>
                  <a:gd name="T24" fmla="*/ 119 w 644"/>
                  <a:gd name="T25" fmla="*/ 79 h 324"/>
                  <a:gd name="T26" fmla="*/ 22 w 644"/>
                  <a:gd name="T27" fmla="*/ 252 h 324"/>
                  <a:gd name="T28" fmla="*/ 2 w 644"/>
                  <a:gd name="T29" fmla="*/ 247 h 324"/>
                  <a:gd name="T30" fmla="*/ 0 w 644"/>
                  <a:gd name="T31" fmla="*/ 271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44" h="324">
                    <a:moveTo>
                      <a:pt x="0" y="271"/>
                    </a:moveTo>
                    <a:lnTo>
                      <a:pt x="224" y="324"/>
                    </a:lnTo>
                    <a:lnTo>
                      <a:pt x="296" y="304"/>
                    </a:lnTo>
                    <a:lnTo>
                      <a:pt x="624" y="324"/>
                    </a:lnTo>
                    <a:lnTo>
                      <a:pt x="644" y="109"/>
                    </a:lnTo>
                    <a:lnTo>
                      <a:pt x="531" y="74"/>
                    </a:lnTo>
                    <a:lnTo>
                      <a:pt x="447" y="89"/>
                    </a:lnTo>
                    <a:lnTo>
                      <a:pt x="380" y="79"/>
                    </a:lnTo>
                    <a:lnTo>
                      <a:pt x="319" y="55"/>
                    </a:lnTo>
                    <a:lnTo>
                      <a:pt x="263" y="55"/>
                    </a:lnTo>
                    <a:lnTo>
                      <a:pt x="217" y="66"/>
                    </a:lnTo>
                    <a:lnTo>
                      <a:pt x="112" y="0"/>
                    </a:lnTo>
                    <a:lnTo>
                      <a:pt x="119" y="79"/>
                    </a:lnTo>
                    <a:lnTo>
                      <a:pt x="22" y="252"/>
                    </a:lnTo>
                    <a:lnTo>
                      <a:pt x="2" y="247"/>
                    </a:lnTo>
                    <a:lnTo>
                      <a:pt x="0" y="271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2670" name="Freeform 46"/>
              <p:cNvSpPr>
                <a:spLocks noChangeAspect="1"/>
              </p:cNvSpPr>
              <p:nvPr/>
            </p:nvSpPr>
            <p:spPr bwMode="auto">
              <a:xfrm>
                <a:off x="4499" y="1424"/>
                <a:ext cx="77" cy="113"/>
              </a:xfrm>
              <a:custGeom>
                <a:avLst/>
                <a:gdLst>
                  <a:gd name="T0" fmla="*/ 0 w 430"/>
                  <a:gd name="T1" fmla="*/ 480 h 619"/>
                  <a:gd name="T2" fmla="*/ 75 w 430"/>
                  <a:gd name="T3" fmla="*/ 380 h 619"/>
                  <a:gd name="T4" fmla="*/ 123 w 430"/>
                  <a:gd name="T5" fmla="*/ 384 h 619"/>
                  <a:gd name="T6" fmla="*/ 134 w 430"/>
                  <a:gd name="T7" fmla="*/ 378 h 619"/>
                  <a:gd name="T8" fmla="*/ 136 w 430"/>
                  <a:gd name="T9" fmla="*/ 361 h 619"/>
                  <a:gd name="T10" fmla="*/ 123 w 430"/>
                  <a:gd name="T11" fmla="*/ 339 h 619"/>
                  <a:gd name="T12" fmla="*/ 128 w 430"/>
                  <a:gd name="T13" fmla="*/ 322 h 619"/>
                  <a:gd name="T14" fmla="*/ 187 w 430"/>
                  <a:gd name="T15" fmla="*/ 256 h 619"/>
                  <a:gd name="T16" fmla="*/ 161 w 430"/>
                  <a:gd name="T17" fmla="*/ 119 h 619"/>
                  <a:gd name="T18" fmla="*/ 170 w 430"/>
                  <a:gd name="T19" fmla="*/ 108 h 619"/>
                  <a:gd name="T20" fmla="*/ 205 w 430"/>
                  <a:gd name="T21" fmla="*/ 82 h 619"/>
                  <a:gd name="T22" fmla="*/ 258 w 430"/>
                  <a:gd name="T23" fmla="*/ 86 h 619"/>
                  <a:gd name="T24" fmla="*/ 337 w 430"/>
                  <a:gd name="T25" fmla="*/ 33 h 619"/>
                  <a:gd name="T26" fmla="*/ 408 w 430"/>
                  <a:gd name="T27" fmla="*/ 0 h 619"/>
                  <a:gd name="T28" fmla="*/ 430 w 430"/>
                  <a:gd name="T29" fmla="*/ 13 h 619"/>
                  <a:gd name="T30" fmla="*/ 347 w 430"/>
                  <a:gd name="T31" fmla="*/ 355 h 619"/>
                  <a:gd name="T32" fmla="*/ 325 w 430"/>
                  <a:gd name="T33" fmla="*/ 523 h 619"/>
                  <a:gd name="T34" fmla="*/ 317 w 430"/>
                  <a:gd name="T35" fmla="*/ 619 h 619"/>
                  <a:gd name="T36" fmla="*/ 208 w 430"/>
                  <a:gd name="T37" fmla="*/ 489 h 619"/>
                  <a:gd name="T38" fmla="*/ 141 w 430"/>
                  <a:gd name="T39" fmla="*/ 519 h 619"/>
                  <a:gd name="T40" fmla="*/ 99 w 430"/>
                  <a:gd name="T41" fmla="*/ 525 h 619"/>
                  <a:gd name="T42" fmla="*/ 78 w 430"/>
                  <a:gd name="T43" fmla="*/ 489 h 619"/>
                  <a:gd name="T44" fmla="*/ 53 w 430"/>
                  <a:gd name="T45" fmla="*/ 494 h 619"/>
                  <a:gd name="T46" fmla="*/ 30 w 430"/>
                  <a:gd name="T47" fmla="*/ 507 h 619"/>
                  <a:gd name="T48" fmla="*/ 6 w 430"/>
                  <a:gd name="T49" fmla="*/ 504 h 619"/>
                  <a:gd name="T50" fmla="*/ 0 w 430"/>
                  <a:gd name="T51" fmla="*/ 480 h 6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30" h="619">
                    <a:moveTo>
                      <a:pt x="0" y="480"/>
                    </a:moveTo>
                    <a:lnTo>
                      <a:pt x="75" y="380"/>
                    </a:lnTo>
                    <a:lnTo>
                      <a:pt x="123" y="384"/>
                    </a:lnTo>
                    <a:lnTo>
                      <a:pt x="134" y="378"/>
                    </a:lnTo>
                    <a:lnTo>
                      <a:pt x="136" y="361"/>
                    </a:lnTo>
                    <a:lnTo>
                      <a:pt x="123" y="339"/>
                    </a:lnTo>
                    <a:lnTo>
                      <a:pt x="128" y="322"/>
                    </a:lnTo>
                    <a:lnTo>
                      <a:pt x="187" y="256"/>
                    </a:lnTo>
                    <a:lnTo>
                      <a:pt x="161" y="119"/>
                    </a:lnTo>
                    <a:lnTo>
                      <a:pt x="170" y="108"/>
                    </a:lnTo>
                    <a:lnTo>
                      <a:pt x="205" y="82"/>
                    </a:lnTo>
                    <a:lnTo>
                      <a:pt x="258" y="86"/>
                    </a:lnTo>
                    <a:lnTo>
                      <a:pt x="337" y="33"/>
                    </a:lnTo>
                    <a:lnTo>
                      <a:pt x="408" y="0"/>
                    </a:lnTo>
                    <a:lnTo>
                      <a:pt x="430" y="13"/>
                    </a:lnTo>
                    <a:lnTo>
                      <a:pt x="347" y="355"/>
                    </a:lnTo>
                    <a:lnTo>
                      <a:pt x="325" y="523"/>
                    </a:lnTo>
                    <a:lnTo>
                      <a:pt x="317" y="619"/>
                    </a:lnTo>
                    <a:lnTo>
                      <a:pt x="208" y="489"/>
                    </a:lnTo>
                    <a:lnTo>
                      <a:pt x="141" y="519"/>
                    </a:lnTo>
                    <a:lnTo>
                      <a:pt x="99" y="525"/>
                    </a:lnTo>
                    <a:lnTo>
                      <a:pt x="78" y="489"/>
                    </a:lnTo>
                    <a:lnTo>
                      <a:pt x="53" y="494"/>
                    </a:lnTo>
                    <a:lnTo>
                      <a:pt x="30" y="507"/>
                    </a:lnTo>
                    <a:lnTo>
                      <a:pt x="6" y="504"/>
                    </a:lnTo>
                    <a:lnTo>
                      <a:pt x="0" y="48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2671" name="Freeform 47"/>
              <p:cNvSpPr>
                <a:spLocks noChangeAspect="1"/>
              </p:cNvSpPr>
              <p:nvPr/>
            </p:nvSpPr>
            <p:spPr bwMode="auto">
              <a:xfrm>
                <a:off x="4578" y="1407"/>
                <a:ext cx="187" cy="145"/>
              </a:xfrm>
              <a:custGeom>
                <a:avLst/>
                <a:gdLst>
                  <a:gd name="T0" fmla="*/ 1030 w 1030"/>
                  <a:gd name="T1" fmla="*/ 579 h 803"/>
                  <a:gd name="T2" fmla="*/ 986 w 1030"/>
                  <a:gd name="T3" fmla="*/ 633 h 803"/>
                  <a:gd name="T4" fmla="*/ 877 w 1030"/>
                  <a:gd name="T5" fmla="*/ 635 h 803"/>
                  <a:gd name="T6" fmla="*/ 788 w 1030"/>
                  <a:gd name="T7" fmla="*/ 582 h 803"/>
                  <a:gd name="T8" fmla="*/ 747 w 1030"/>
                  <a:gd name="T9" fmla="*/ 585 h 803"/>
                  <a:gd name="T10" fmla="*/ 683 w 1030"/>
                  <a:gd name="T11" fmla="*/ 642 h 803"/>
                  <a:gd name="T12" fmla="*/ 620 w 1030"/>
                  <a:gd name="T13" fmla="*/ 699 h 803"/>
                  <a:gd name="T14" fmla="*/ 552 w 1030"/>
                  <a:gd name="T15" fmla="*/ 758 h 803"/>
                  <a:gd name="T16" fmla="*/ 534 w 1030"/>
                  <a:gd name="T17" fmla="*/ 803 h 803"/>
                  <a:gd name="T18" fmla="*/ 468 w 1030"/>
                  <a:gd name="T19" fmla="*/ 782 h 803"/>
                  <a:gd name="T20" fmla="*/ 418 w 1030"/>
                  <a:gd name="T21" fmla="*/ 768 h 803"/>
                  <a:gd name="T22" fmla="*/ 343 w 1030"/>
                  <a:gd name="T23" fmla="*/ 781 h 803"/>
                  <a:gd name="T24" fmla="*/ 271 w 1030"/>
                  <a:gd name="T25" fmla="*/ 772 h 803"/>
                  <a:gd name="T26" fmla="*/ 212 w 1030"/>
                  <a:gd name="T27" fmla="*/ 748 h 803"/>
                  <a:gd name="T28" fmla="*/ 145 w 1030"/>
                  <a:gd name="T29" fmla="*/ 746 h 803"/>
                  <a:gd name="T30" fmla="*/ 104 w 1030"/>
                  <a:gd name="T31" fmla="*/ 761 h 803"/>
                  <a:gd name="T32" fmla="*/ 0 w 1030"/>
                  <a:gd name="T33" fmla="*/ 693 h 803"/>
                  <a:gd name="T34" fmla="*/ 44 w 1030"/>
                  <a:gd name="T35" fmla="*/ 612 h 803"/>
                  <a:gd name="T36" fmla="*/ 16 w 1030"/>
                  <a:gd name="T37" fmla="*/ 569 h 803"/>
                  <a:gd name="T38" fmla="*/ 21 w 1030"/>
                  <a:gd name="T39" fmla="*/ 537 h 803"/>
                  <a:gd name="T40" fmla="*/ 48 w 1030"/>
                  <a:gd name="T41" fmla="*/ 510 h 803"/>
                  <a:gd name="T42" fmla="*/ 44 w 1030"/>
                  <a:gd name="T43" fmla="*/ 436 h 803"/>
                  <a:gd name="T44" fmla="*/ 66 w 1030"/>
                  <a:gd name="T45" fmla="*/ 399 h 803"/>
                  <a:gd name="T46" fmla="*/ 139 w 1030"/>
                  <a:gd name="T47" fmla="*/ 353 h 803"/>
                  <a:gd name="T48" fmla="*/ 168 w 1030"/>
                  <a:gd name="T49" fmla="*/ 324 h 803"/>
                  <a:gd name="T50" fmla="*/ 188 w 1030"/>
                  <a:gd name="T51" fmla="*/ 325 h 803"/>
                  <a:gd name="T52" fmla="*/ 194 w 1030"/>
                  <a:gd name="T53" fmla="*/ 349 h 803"/>
                  <a:gd name="T54" fmla="*/ 222 w 1030"/>
                  <a:gd name="T55" fmla="*/ 307 h 803"/>
                  <a:gd name="T56" fmla="*/ 250 w 1030"/>
                  <a:gd name="T57" fmla="*/ 307 h 803"/>
                  <a:gd name="T58" fmla="*/ 274 w 1030"/>
                  <a:gd name="T59" fmla="*/ 316 h 803"/>
                  <a:gd name="T60" fmla="*/ 307 w 1030"/>
                  <a:gd name="T61" fmla="*/ 247 h 803"/>
                  <a:gd name="T62" fmla="*/ 414 w 1030"/>
                  <a:gd name="T63" fmla="*/ 161 h 803"/>
                  <a:gd name="T64" fmla="*/ 400 w 1030"/>
                  <a:gd name="T65" fmla="*/ 81 h 803"/>
                  <a:gd name="T66" fmla="*/ 388 w 1030"/>
                  <a:gd name="T67" fmla="*/ 66 h 803"/>
                  <a:gd name="T68" fmla="*/ 391 w 1030"/>
                  <a:gd name="T69" fmla="*/ 2 h 803"/>
                  <a:gd name="T70" fmla="*/ 450 w 1030"/>
                  <a:gd name="T71" fmla="*/ 0 h 803"/>
                  <a:gd name="T72" fmla="*/ 577 w 1030"/>
                  <a:gd name="T73" fmla="*/ 201 h 803"/>
                  <a:gd name="T74" fmla="*/ 760 w 1030"/>
                  <a:gd name="T75" fmla="*/ 361 h 803"/>
                  <a:gd name="T76" fmla="*/ 892 w 1030"/>
                  <a:gd name="T77" fmla="*/ 418 h 803"/>
                  <a:gd name="T78" fmla="*/ 994 w 1030"/>
                  <a:gd name="T79" fmla="*/ 543 h 803"/>
                  <a:gd name="T80" fmla="*/ 1030 w 1030"/>
                  <a:gd name="T81" fmla="*/ 579 h 8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30" h="803">
                    <a:moveTo>
                      <a:pt x="1030" y="579"/>
                    </a:moveTo>
                    <a:lnTo>
                      <a:pt x="986" y="633"/>
                    </a:lnTo>
                    <a:lnTo>
                      <a:pt x="877" y="635"/>
                    </a:lnTo>
                    <a:lnTo>
                      <a:pt x="788" y="582"/>
                    </a:lnTo>
                    <a:lnTo>
                      <a:pt x="747" y="585"/>
                    </a:lnTo>
                    <a:lnTo>
                      <a:pt x="683" y="642"/>
                    </a:lnTo>
                    <a:lnTo>
                      <a:pt x="620" y="699"/>
                    </a:lnTo>
                    <a:lnTo>
                      <a:pt x="552" y="758"/>
                    </a:lnTo>
                    <a:lnTo>
                      <a:pt x="534" y="803"/>
                    </a:lnTo>
                    <a:lnTo>
                      <a:pt x="468" y="782"/>
                    </a:lnTo>
                    <a:lnTo>
                      <a:pt x="418" y="768"/>
                    </a:lnTo>
                    <a:lnTo>
                      <a:pt x="343" y="781"/>
                    </a:lnTo>
                    <a:lnTo>
                      <a:pt x="271" y="772"/>
                    </a:lnTo>
                    <a:lnTo>
                      <a:pt x="212" y="748"/>
                    </a:lnTo>
                    <a:lnTo>
                      <a:pt x="145" y="746"/>
                    </a:lnTo>
                    <a:lnTo>
                      <a:pt x="104" y="761"/>
                    </a:lnTo>
                    <a:lnTo>
                      <a:pt x="0" y="693"/>
                    </a:lnTo>
                    <a:lnTo>
                      <a:pt x="44" y="612"/>
                    </a:lnTo>
                    <a:lnTo>
                      <a:pt x="16" y="569"/>
                    </a:lnTo>
                    <a:lnTo>
                      <a:pt x="21" y="537"/>
                    </a:lnTo>
                    <a:lnTo>
                      <a:pt x="48" y="510"/>
                    </a:lnTo>
                    <a:lnTo>
                      <a:pt x="44" y="436"/>
                    </a:lnTo>
                    <a:lnTo>
                      <a:pt x="66" y="399"/>
                    </a:lnTo>
                    <a:lnTo>
                      <a:pt x="139" y="353"/>
                    </a:lnTo>
                    <a:lnTo>
                      <a:pt x="168" y="324"/>
                    </a:lnTo>
                    <a:lnTo>
                      <a:pt x="188" y="325"/>
                    </a:lnTo>
                    <a:lnTo>
                      <a:pt x="194" y="349"/>
                    </a:lnTo>
                    <a:lnTo>
                      <a:pt x="222" y="307"/>
                    </a:lnTo>
                    <a:lnTo>
                      <a:pt x="250" y="307"/>
                    </a:lnTo>
                    <a:lnTo>
                      <a:pt x="274" y="316"/>
                    </a:lnTo>
                    <a:lnTo>
                      <a:pt x="307" y="247"/>
                    </a:lnTo>
                    <a:lnTo>
                      <a:pt x="414" y="161"/>
                    </a:lnTo>
                    <a:lnTo>
                      <a:pt x="400" y="81"/>
                    </a:lnTo>
                    <a:lnTo>
                      <a:pt x="388" y="66"/>
                    </a:lnTo>
                    <a:lnTo>
                      <a:pt x="391" y="2"/>
                    </a:lnTo>
                    <a:lnTo>
                      <a:pt x="450" y="0"/>
                    </a:lnTo>
                    <a:lnTo>
                      <a:pt x="577" y="201"/>
                    </a:lnTo>
                    <a:lnTo>
                      <a:pt x="760" y="361"/>
                    </a:lnTo>
                    <a:lnTo>
                      <a:pt x="892" y="418"/>
                    </a:lnTo>
                    <a:lnTo>
                      <a:pt x="994" y="543"/>
                    </a:lnTo>
                    <a:lnTo>
                      <a:pt x="1030" y="579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2672" name="Freeform 48"/>
              <p:cNvSpPr>
                <a:spLocks noChangeAspect="1"/>
              </p:cNvSpPr>
              <p:nvPr/>
            </p:nvSpPr>
            <p:spPr bwMode="auto">
              <a:xfrm>
                <a:off x="4528" y="1580"/>
                <a:ext cx="142" cy="68"/>
              </a:xfrm>
              <a:custGeom>
                <a:avLst/>
                <a:gdLst>
                  <a:gd name="T0" fmla="*/ 793 w 793"/>
                  <a:gd name="T1" fmla="*/ 53 h 376"/>
                  <a:gd name="T2" fmla="*/ 754 w 793"/>
                  <a:gd name="T3" fmla="*/ 322 h 376"/>
                  <a:gd name="T4" fmla="*/ 576 w 793"/>
                  <a:gd name="T5" fmla="*/ 341 h 376"/>
                  <a:gd name="T6" fmla="*/ 524 w 793"/>
                  <a:gd name="T7" fmla="*/ 376 h 376"/>
                  <a:gd name="T8" fmla="*/ 419 w 793"/>
                  <a:gd name="T9" fmla="*/ 337 h 376"/>
                  <a:gd name="T10" fmla="*/ 150 w 793"/>
                  <a:gd name="T11" fmla="*/ 335 h 376"/>
                  <a:gd name="T12" fmla="*/ 0 w 793"/>
                  <a:gd name="T13" fmla="*/ 130 h 376"/>
                  <a:gd name="T14" fmla="*/ 28 w 793"/>
                  <a:gd name="T15" fmla="*/ 79 h 376"/>
                  <a:gd name="T16" fmla="*/ 61 w 793"/>
                  <a:gd name="T17" fmla="*/ 72 h 376"/>
                  <a:gd name="T18" fmla="*/ 172 w 793"/>
                  <a:gd name="T19" fmla="*/ 0 h 376"/>
                  <a:gd name="T20" fmla="*/ 396 w 793"/>
                  <a:gd name="T21" fmla="*/ 58 h 376"/>
                  <a:gd name="T22" fmla="*/ 460 w 793"/>
                  <a:gd name="T23" fmla="*/ 41 h 376"/>
                  <a:gd name="T24" fmla="*/ 793 w 793"/>
                  <a:gd name="T25" fmla="*/ 53 h 3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93" h="376">
                    <a:moveTo>
                      <a:pt x="793" y="53"/>
                    </a:moveTo>
                    <a:lnTo>
                      <a:pt x="754" y="322"/>
                    </a:lnTo>
                    <a:lnTo>
                      <a:pt x="576" y="341"/>
                    </a:lnTo>
                    <a:lnTo>
                      <a:pt x="524" y="376"/>
                    </a:lnTo>
                    <a:lnTo>
                      <a:pt x="419" y="337"/>
                    </a:lnTo>
                    <a:lnTo>
                      <a:pt x="150" y="335"/>
                    </a:lnTo>
                    <a:lnTo>
                      <a:pt x="0" y="130"/>
                    </a:lnTo>
                    <a:lnTo>
                      <a:pt x="28" y="79"/>
                    </a:lnTo>
                    <a:lnTo>
                      <a:pt x="61" y="72"/>
                    </a:lnTo>
                    <a:lnTo>
                      <a:pt x="172" y="0"/>
                    </a:lnTo>
                    <a:lnTo>
                      <a:pt x="396" y="58"/>
                    </a:lnTo>
                    <a:lnTo>
                      <a:pt x="460" y="41"/>
                    </a:lnTo>
                    <a:lnTo>
                      <a:pt x="793" y="53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2673" name="Freeform 49"/>
              <p:cNvSpPr>
                <a:spLocks noChangeAspect="1"/>
              </p:cNvSpPr>
              <p:nvPr/>
            </p:nvSpPr>
            <p:spPr bwMode="auto">
              <a:xfrm>
                <a:off x="4630" y="1511"/>
                <a:ext cx="180" cy="283"/>
              </a:xfrm>
              <a:custGeom>
                <a:avLst/>
                <a:gdLst>
                  <a:gd name="T0" fmla="*/ 745 w 992"/>
                  <a:gd name="T1" fmla="*/ 0 h 1568"/>
                  <a:gd name="T2" fmla="*/ 852 w 992"/>
                  <a:gd name="T3" fmla="*/ 105 h 1568"/>
                  <a:gd name="T4" fmla="*/ 992 w 992"/>
                  <a:gd name="T5" fmla="*/ 306 h 1568"/>
                  <a:gd name="T6" fmla="*/ 949 w 992"/>
                  <a:gd name="T7" fmla="*/ 356 h 1568"/>
                  <a:gd name="T8" fmla="*/ 943 w 992"/>
                  <a:gd name="T9" fmla="*/ 462 h 1568"/>
                  <a:gd name="T10" fmla="*/ 879 w 992"/>
                  <a:gd name="T11" fmla="*/ 590 h 1568"/>
                  <a:gd name="T12" fmla="*/ 798 w 992"/>
                  <a:gd name="T13" fmla="*/ 598 h 1568"/>
                  <a:gd name="T14" fmla="*/ 720 w 992"/>
                  <a:gd name="T15" fmla="*/ 642 h 1568"/>
                  <a:gd name="T16" fmla="*/ 654 w 992"/>
                  <a:gd name="T17" fmla="*/ 1139 h 1568"/>
                  <a:gd name="T18" fmla="*/ 592 w 992"/>
                  <a:gd name="T19" fmla="*/ 1273 h 1568"/>
                  <a:gd name="T20" fmla="*/ 514 w 992"/>
                  <a:gd name="T21" fmla="*/ 1338 h 1568"/>
                  <a:gd name="T22" fmla="*/ 518 w 992"/>
                  <a:gd name="T23" fmla="*/ 1369 h 1568"/>
                  <a:gd name="T24" fmla="*/ 466 w 992"/>
                  <a:gd name="T25" fmla="*/ 1402 h 1568"/>
                  <a:gd name="T26" fmla="*/ 424 w 992"/>
                  <a:gd name="T27" fmla="*/ 1377 h 1568"/>
                  <a:gd name="T28" fmla="*/ 392 w 992"/>
                  <a:gd name="T29" fmla="*/ 1378 h 1568"/>
                  <a:gd name="T30" fmla="*/ 355 w 992"/>
                  <a:gd name="T31" fmla="*/ 1564 h 1568"/>
                  <a:gd name="T32" fmla="*/ 291 w 992"/>
                  <a:gd name="T33" fmla="*/ 1568 h 1568"/>
                  <a:gd name="T34" fmla="*/ 294 w 992"/>
                  <a:gd name="T35" fmla="*/ 1503 h 1568"/>
                  <a:gd name="T36" fmla="*/ 39 w 992"/>
                  <a:gd name="T37" fmla="*/ 1215 h 1568"/>
                  <a:gd name="T38" fmla="*/ 0 w 992"/>
                  <a:gd name="T39" fmla="*/ 1155 h 1568"/>
                  <a:gd name="T40" fmla="*/ 202 w 992"/>
                  <a:gd name="T41" fmla="*/ 1051 h 1568"/>
                  <a:gd name="T42" fmla="*/ 186 w 992"/>
                  <a:gd name="T43" fmla="*/ 703 h 1568"/>
                  <a:gd name="T44" fmla="*/ 212 w 992"/>
                  <a:gd name="T45" fmla="*/ 519 h 1568"/>
                  <a:gd name="T46" fmla="*/ 222 w 992"/>
                  <a:gd name="T47" fmla="*/ 439 h 1568"/>
                  <a:gd name="T48" fmla="*/ 227 w 992"/>
                  <a:gd name="T49" fmla="*/ 439 h 1568"/>
                  <a:gd name="T50" fmla="*/ 245 w 992"/>
                  <a:gd name="T51" fmla="*/ 237 h 1568"/>
                  <a:gd name="T52" fmla="*/ 536 w 992"/>
                  <a:gd name="T53" fmla="*/ 291 h 1568"/>
                  <a:gd name="T54" fmla="*/ 517 w 992"/>
                  <a:gd name="T55" fmla="*/ 174 h 1568"/>
                  <a:gd name="T56" fmla="*/ 610 w 992"/>
                  <a:gd name="T57" fmla="*/ 193 h 1568"/>
                  <a:gd name="T58" fmla="*/ 649 w 992"/>
                  <a:gd name="T59" fmla="*/ 55 h 1568"/>
                  <a:gd name="T60" fmla="*/ 699 w 992"/>
                  <a:gd name="T61" fmla="*/ 54 h 1568"/>
                  <a:gd name="T62" fmla="*/ 745 w 992"/>
                  <a:gd name="T63" fmla="*/ 0 h 1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92" h="1568">
                    <a:moveTo>
                      <a:pt x="745" y="0"/>
                    </a:moveTo>
                    <a:lnTo>
                      <a:pt x="852" y="105"/>
                    </a:lnTo>
                    <a:lnTo>
                      <a:pt x="992" y="306"/>
                    </a:lnTo>
                    <a:lnTo>
                      <a:pt x="949" y="356"/>
                    </a:lnTo>
                    <a:lnTo>
                      <a:pt x="943" y="462"/>
                    </a:lnTo>
                    <a:lnTo>
                      <a:pt x="879" y="590"/>
                    </a:lnTo>
                    <a:lnTo>
                      <a:pt x="798" y="598"/>
                    </a:lnTo>
                    <a:lnTo>
                      <a:pt x="720" y="642"/>
                    </a:lnTo>
                    <a:lnTo>
                      <a:pt x="654" y="1139"/>
                    </a:lnTo>
                    <a:lnTo>
                      <a:pt x="592" y="1273"/>
                    </a:lnTo>
                    <a:lnTo>
                      <a:pt x="514" y="1338"/>
                    </a:lnTo>
                    <a:lnTo>
                      <a:pt x="518" y="1369"/>
                    </a:lnTo>
                    <a:lnTo>
                      <a:pt x="466" y="1402"/>
                    </a:lnTo>
                    <a:lnTo>
                      <a:pt x="424" y="1377"/>
                    </a:lnTo>
                    <a:lnTo>
                      <a:pt x="392" y="1378"/>
                    </a:lnTo>
                    <a:lnTo>
                      <a:pt x="355" y="1564"/>
                    </a:lnTo>
                    <a:lnTo>
                      <a:pt x="291" y="1568"/>
                    </a:lnTo>
                    <a:lnTo>
                      <a:pt x="294" y="1503"/>
                    </a:lnTo>
                    <a:lnTo>
                      <a:pt x="39" y="1215"/>
                    </a:lnTo>
                    <a:lnTo>
                      <a:pt x="0" y="1155"/>
                    </a:lnTo>
                    <a:lnTo>
                      <a:pt x="202" y="1051"/>
                    </a:lnTo>
                    <a:lnTo>
                      <a:pt x="186" y="703"/>
                    </a:lnTo>
                    <a:lnTo>
                      <a:pt x="212" y="519"/>
                    </a:lnTo>
                    <a:lnTo>
                      <a:pt x="222" y="439"/>
                    </a:lnTo>
                    <a:lnTo>
                      <a:pt x="227" y="439"/>
                    </a:lnTo>
                    <a:lnTo>
                      <a:pt x="245" y="237"/>
                    </a:lnTo>
                    <a:lnTo>
                      <a:pt x="536" y="291"/>
                    </a:lnTo>
                    <a:lnTo>
                      <a:pt x="517" y="174"/>
                    </a:lnTo>
                    <a:lnTo>
                      <a:pt x="610" y="193"/>
                    </a:lnTo>
                    <a:lnTo>
                      <a:pt x="649" y="55"/>
                    </a:lnTo>
                    <a:lnTo>
                      <a:pt x="699" y="54"/>
                    </a:lnTo>
                    <a:lnTo>
                      <a:pt x="745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82674" name="Group 50"/>
          <p:cNvGrpSpPr>
            <a:grpSpLocks/>
          </p:cNvGrpSpPr>
          <p:nvPr/>
        </p:nvGrpSpPr>
        <p:grpSpPr bwMode="auto">
          <a:xfrm>
            <a:off x="6985000" y="2855913"/>
            <a:ext cx="1992313" cy="1563687"/>
            <a:chOff x="4400" y="1799"/>
            <a:chExt cx="1255" cy="985"/>
          </a:xfrm>
        </p:grpSpPr>
        <p:sp>
          <p:nvSpPr>
            <p:cNvPr id="282675" name="Text Box 51"/>
            <p:cNvSpPr txBox="1">
              <a:spLocks noChangeArrowheads="1"/>
            </p:cNvSpPr>
            <p:nvPr/>
          </p:nvSpPr>
          <p:spPr bwMode="auto">
            <a:xfrm>
              <a:off x="5002" y="2407"/>
              <a:ext cx="65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 err="1">
                  <a:solidFill>
                    <a:srgbClr val="066168"/>
                  </a:solidFill>
                  <a:latin typeface="Verdana" pitchFamily="34" charset="0"/>
                </a:rPr>
                <a:t>Castanhão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282676" name="Freeform 52"/>
            <p:cNvSpPr>
              <a:spLocks/>
            </p:cNvSpPr>
            <p:nvPr/>
          </p:nvSpPr>
          <p:spPr bwMode="auto">
            <a:xfrm>
              <a:off x="4884" y="2506"/>
              <a:ext cx="658" cy="124"/>
            </a:xfrm>
            <a:custGeom>
              <a:avLst/>
              <a:gdLst>
                <a:gd name="T0" fmla="*/ 0 w 658"/>
                <a:gd name="T1" fmla="*/ 0 h 124"/>
                <a:gd name="T2" fmla="*/ 172 w 658"/>
                <a:gd name="T3" fmla="*/ 124 h 124"/>
                <a:gd name="T4" fmla="*/ 658 w 658"/>
                <a:gd name="T5" fmla="*/ 12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58" h="124">
                  <a:moveTo>
                    <a:pt x="0" y="0"/>
                  </a:moveTo>
                  <a:lnTo>
                    <a:pt x="172" y="124"/>
                  </a:lnTo>
                  <a:lnTo>
                    <a:pt x="658" y="124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82677" name="Group 53"/>
            <p:cNvGrpSpPr>
              <a:grpSpLocks/>
            </p:cNvGrpSpPr>
            <p:nvPr/>
          </p:nvGrpSpPr>
          <p:grpSpPr bwMode="auto">
            <a:xfrm>
              <a:off x="4400" y="1799"/>
              <a:ext cx="639" cy="985"/>
              <a:chOff x="4316" y="1799"/>
              <a:chExt cx="639" cy="985"/>
            </a:xfrm>
          </p:grpSpPr>
          <p:sp>
            <p:nvSpPr>
              <p:cNvPr id="282678" name="Freeform 54"/>
              <p:cNvSpPr>
                <a:spLocks noChangeAspect="1"/>
              </p:cNvSpPr>
              <p:nvPr/>
            </p:nvSpPr>
            <p:spPr bwMode="auto">
              <a:xfrm>
                <a:off x="4608" y="2433"/>
                <a:ext cx="201" cy="185"/>
              </a:xfrm>
              <a:custGeom>
                <a:avLst/>
                <a:gdLst>
                  <a:gd name="T0" fmla="*/ 788 w 1115"/>
                  <a:gd name="T1" fmla="*/ 135 h 1025"/>
                  <a:gd name="T2" fmla="*/ 722 w 1115"/>
                  <a:gd name="T3" fmla="*/ 220 h 1025"/>
                  <a:gd name="T4" fmla="*/ 728 w 1115"/>
                  <a:gd name="T5" fmla="*/ 305 h 1025"/>
                  <a:gd name="T6" fmla="*/ 782 w 1115"/>
                  <a:gd name="T7" fmla="*/ 412 h 1025"/>
                  <a:gd name="T8" fmla="*/ 773 w 1115"/>
                  <a:gd name="T9" fmla="*/ 475 h 1025"/>
                  <a:gd name="T10" fmla="*/ 797 w 1115"/>
                  <a:gd name="T11" fmla="*/ 642 h 1025"/>
                  <a:gd name="T12" fmla="*/ 857 w 1115"/>
                  <a:gd name="T13" fmla="*/ 688 h 1025"/>
                  <a:gd name="T14" fmla="*/ 854 w 1115"/>
                  <a:gd name="T15" fmla="*/ 739 h 1025"/>
                  <a:gd name="T16" fmla="*/ 992 w 1115"/>
                  <a:gd name="T17" fmla="*/ 783 h 1025"/>
                  <a:gd name="T18" fmla="*/ 1068 w 1115"/>
                  <a:gd name="T19" fmla="*/ 820 h 1025"/>
                  <a:gd name="T20" fmla="*/ 1115 w 1115"/>
                  <a:gd name="T21" fmla="*/ 849 h 1025"/>
                  <a:gd name="T22" fmla="*/ 1100 w 1115"/>
                  <a:gd name="T23" fmla="*/ 880 h 1025"/>
                  <a:gd name="T24" fmla="*/ 1109 w 1115"/>
                  <a:gd name="T25" fmla="*/ 918 h 1025"/>
                  <a:gd name="T26" fmla="*/ 1065 w 1115"/>
                  <a:gd name="T27" fmla="*/ 991 h 1025"/>
                  <a:gd name="T28" fmla="*/ 1055 w 1115"/>
                  <a:gd name="T29" fmla="*/ 1025 h 1025"/>
                  <a:gd name="T30" fmla="*/ 745 w 1115"/>
                  <a:gd name="T31" fmla="*/ 1025 h 1025"/>
                  <a:gd name="T32" fmla="*/ 568 w 1115"/>
                  <a:gd name="T33" fmla="*/ 836 h 1025"/>
                  <a:gd name="T34" fmla="*/ 487 w 1115"/>
                  <a:gd name="T35" fmla="*/ 883 h 1025"/>
                  <a:gd name="T36" fmla="*/ 364 w 1115"/>
                  <a:gd name="T37" fmla="*/ 1003 h 1025"/>
                  <a:gd name="T38" fmla="*/ 273 w 1115"/>
                  <a:gd name="T39" fmla="*/ 984 h 1025"/>
                  <a:gd name="T40" fmla="*/ 226 w 1115"/>
                  <a:gd name="T41" fmla="*/ 937 h 1025"/>
                  <a:gd name="T42" fmla="*/ 223 w 1115"/>
                  <a:gd name="T43" fmla="*/ 896 h 1025"/>
                  <a:gd name="T44" fmla="*/ 178 w 1115"/>
                  <a:gd name="T45" fmla="*/ 893 h 1025"/>
                  <a:gd name="T46" fmla="*/ 166 w 1115"/>
                  <a:gd name="T47" fmla="*/ 905 h 1025"/>
                  <a:gd name="T48" fmla="*/ 122 w 1115"/>
                  <a:gd name="T49" fmla="*/ 890 h 1025"/>
                  <a:gd name="T50" fmla="*/ 94 w 1115"/>
                  <a:gd name="T51" fmla="*/ 868 h 1025"/>
                  <a:gd name="T52" fmla="*/ 72 w 1115"/>
                  <a:gd name="T53" fmla="*/ 862 h 1025"/>
                  <a:gd name="T54" fmla="*/ 34 w 1115"/>
                  <a:gd name="T55" fmla="*/ 915 h 1025"/>
                  <a:gd name="T56" fmla="*/ 46 w 1115"/>
                  <a:gd name="T57" fmla="*/ 789 h 1025"/>
                  <a:gd name="T58" fmla="*/ 75 w 1115"/>
                  <a:gd name="T59" fmla="*/ 682 h 1025"/>
                  <a:gd name="T60" fmla="*/ 66 w 1115"/>
                  <a:gd name="T61" fmla="*/ 579 h 1025"/>
                  <a:gd name="T62" fmla="*/ 37 w 1115"/>
                  <a:gd name="T63" fmla="*/ 567 h 1025"/>
                  <a:gd name="T64" fmla="*/ 0 w 1115"/>
                  <a:gd name="T65" fmla="*/ 525 h 1025"/>
                  <a:gd name="T66" fmla="*/ 3 w 1115"/>
                  <a:gd name="T67" fmla="*/ 472 h 1025"/>
                  <a:gd name="T68" fmla="*/ 72 w 1115"/>
                  <a:gd name="T69" fmla="*/ 418 h 1025"/>
                  <a:gd name="T70" fmla="*/ 103 w 1115"/>
                  <a:gd name="T71" fmla="*/ 340 h 1025"/>
                  <a:gd name="T72" fmla="*/ 91 w 1115"/>
                  <a:gd name="T73" fmla="*/ 252 h 1025"/>
                  <a:gd name="T74" fmla="*/ 154 w 1115"/>
                  <a:gd name="T75" fmla="*/ 167 h 1025"/>
                  <a:gd name="T76" fmla="*/ 178 w 1115"/>
                  <a:gd name="T77" fmla="*/ 63 h 1025"/>
                  <a:gd name="T78" fmla="*/ 719 w 1115"/>
                  <a:gd name="T79" fmla="*/ 0 h 1025"/>
                  <a:gd name="T80" fmla="*/ 722 w 1115"/>
                  <a:gd name="T81" fmla="*/ 69 h 1025"/>
                  <a:gd name="T82" fmla="*/ 788 w 1115"/>
                  <a:gd name="T83" fmla="*/ 135 h 10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15" h="1025">
                    <a:moveTo>
                      <a:pt x="788" y="135"/>
                    </a:moveTo>
                    <a:lnTo>
                      <a:pt x="722" y="220"/>
                    </a:lnTo>
                    <a:lnTo>
                      <a:pt x="728" y="305"/>
                    </a:lnTo>
                    <a:lnTo>
                      <a:pt x="782" y="412"/>
                    </a:lnTo>
                    <a:lnTo>
                      <a:pt x="773" y="475"/>
                    </a:lnTo>
                    <a:lnTo>
                      <a:pt x="797" y="642"/>
                    </a:lnTo>
                    <a:lnTo>
                      <a:pt x="857" y="688"/>
                    </a:lnTo>
                    <a:lnTo>
                      <a:pt x="854" y="739"/>
                    </a:lnTo>
                    <a:lnTo>
                      <a:pt x="992" y="783"/>
                    </a:lnTo>
                    <a:lnTo>
                      <a:pt x="1068" y="820"/>
                    </a:lnTo>
                    <a:lnTo>
                      <a:pt x="1115" y="849"/>
                    </a:lnTo>
                    <a:lnTo>
                      <a:pt x="1100" y="880"/>
                    </a:lnTo>
                    <a:lnTo>
                      <a:pt x="1109" y="918"/>
                    </a:lnTo>
                    <a:lnTo>
                      <a:pt x="1065" y="991"/>
                    </a:lnTo>
                    <a:lnTo>
                      <a:pt x="1055" y="1025"/>
                    </a:lnTo>
                    <a:lnTo>
                      <a:pt x="745" y="1025"/>
                    </a:lnTo>
                    <a:lnTo>
                      <a:pt x="568" y="836"/>
                    </a:lnTo>
                    <a:lnTo>
                      <a:pt x="487" y="883"/>
                    </a:lnTo>
                    <a:lnTo>
                      <a:pt x="364" y="1003"/>
                    </a:lnTo>
                    <a:lnTo>
                      <a:pt x="273" y="984"/>
                    </a:lnTo>
                    <a:lnTo>
                      <a:pt x="226" y="937"/>
                    </a:lnTo>
                    <a:lnTo>
                      <a:pt x="223" y="896"/>
                    </a:lnTo>
                    <a:lnTo>
                      <a:pt x="178" y="893"/>
                    </a:lnTo>
                    <a:lnTo>
                      <a:pt x="166" y="905"/>
                    </a:lnTo>
                    <a:lnTo>
                      <a:pt x="122" y="890"/>
                    </a:lnTo>
                    <a:lnTo>
                      <a:pt x="94" y="868"/>
                    </a:lnTo>
                    <a:lnTo>
                      <a:pt x="72" y="862"/>
                    </a:lnTo>
                    <a:lnTo>
                      <a:pt x="34" y="915"/>
                    </a:lnTo>
                    <a:lnTo>
                      <a:pt x="46" y="789"/>
                    </a:lnTo>
                    <a:lnTo>
                      <a:pt x="75" y="682"/>
                    </a:lnTo>
                    <a:lnTo>
                      <a:pt x="66" y="579"/>
                    </a:lnTo>
                    <a:lnTo>
                      <a:pt x="37" y="567"/>
                    </a:lnTo>
                    <a:lnTo>
                      <a:pt x="0" y="525"/>
                    </a:lnTo>
                    <a:lnTo>
                      <a:pt x="3" y="472"/>
                    </a:lnTo>
                    <a:lnTo>
                      <a:pt x="72" y="418"/>
                    </a:lnTo>
                    <a:lnTo>
                      <a:pt x="103" y="340"/>
                    </a:lnTo>
                    <a:lnTo>
                      <a:pt x="91" y="252"/>
                    </a:lnTo>
                    <a:lnTo>
                      <a:pt x="154" y="167"/>
                    </a:lnTo>
                    <a:lnTo>
                      <a:pt x="178" y="63"/>
                    </a:lnTo>
                    <a:lnTo>
                      <a:pt x="719" y="0"/>
                    </a:lnTo>
                    <a:lnTo>
                      <a:pt x="722" y="69"/>
                    </a:lnTo>
                    <a:lnTo>
                      <a:pt x="788" y="135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2679" name="Freeform 55"/>
              <p:cNvSpPr>
                <a:spLocks noChangeAspect="1"/>
              </p:cNvSpPr>
              <p:nvPr/>
            </p:nvSpPr>
            <p:spPr bwMode="auto">
              <a:xfrm>
                <a:off x="4739" y="2451"/>
                <a:ext cx="130" cy="169"/>
              </a:xfrm>
              <a:custGeom>
                <a:avLst/>
                <a:gdLst>
                  <a:gd name="T0" fmla="*/ 604 w 720"/>
                  <a:gd name="T1" fmla="*/ 129 h 939"/>
                  <a:gd name="T2" fmla="*/ 582 w 720"/>
                  <a:gd name="T3" fmla="*/ 238 h 939"/>
                  <a:gd name="T4" fmla="*/ 585 w 720"/>
                  <a:gd name="T5" fmla="*/ 304 h 939"/>
                  <a:gd name="T6" fmla="*/ 720 w 720"/>
                  <a:gd name="T7" fmla="*/ 317 h 939"/>
                  <a:gd name="T8" fmla="*/ 717 w 720"/>
                  <a:gd name="T9" fmla="*/ 349 h 939"/>
                  <a:gd name="T10" fmla="*/ 501 w 720"/>
                  <a:gd name="T11" fmla="*/ 613 h 939"/>
                  <a:gd name="T12" fmla="*/ 472 w 720"/>
                  <a:gd name="T13" fmla="*/ 804 h 939"/>
                  <a:gd name="T14" fmla="*/ 406 w 720"/>
                  <a:gd name="T15" fmla="*/ 851 h 939"/>
                  <a:gd name="T16" fmla="*/ 393 w 720"/>
                  <a:gd name="T17" fmla="*/ 908 h 939"/>
                  <a:gd name="T18" fmla="*/ 333 w 720"/>
                  <a:gd name="T19" fmla="*/ 939 h 939"/>
                  <a:gd name="T20" fmla="*/ 327 w 720"/>
                  <a:gd name="T21" fmla="*/ 927 h 939"/>
                  <a:gd name="T22" fmla="*/ 340 w 720"/>
                  <a:gd name="T23" fmla="*/ 896 h 939"/>
                  <a:gd name="T24" fmla="*/ 384 w 720"/>
                  <a:gd name="T25" fmla="*/ 817 h 939"/>
                  <a:gd name="T26" fmla="*/ 375 w 720"/>
                  <a:gd name="T27" fmla="*/ 792 h 939"/>
                  <a:gd name="T28" fmla="*/ 387 w 720"/>
                  <a:gd name="T29" fmla="*/ 754 h 939"/>
                  <a:gd name="T30" fmla="*/ 274 w 720"/>
                  <a:gd name="T31" fmla="*/ 685 h 939"/>
                  <a:gd name="T32" fmla="*/ 132 w 720"/>
                  <a:gd name="T33" fmla="*/ 638 h 939"/>
                  <a:gd name="T34" fmla="*/ 126 w 720"/>
                  <a:gd name="T35" fmla="*/ 597 h 939"/>
                  <a:gd name="T36" fmla="*/ 75 w 720"/>
                  <a:gd name="T37" fmla="*/ 547 h 939"/>
                  <a:gd name="T38" fmla="*/ 51 w 720"/>
                  <a:gd name="T39" fmla="*/ 367 h 939"/>
                  <a:gd name="T40" fmla="*/ 57 w 720"/>
                  <a:gd name="T41" fmla="*/ 311 h 939"/>
                  <a:gd name="T42" fmla="*/ 9 w 720"/>
                  <a:gd name="T43" fmla="*/ 214 h 939"/>
                  <a:gd name="T44" fmla="*/ 0 w 720"/>
                  <a:gd name="T45" fmla="*/ 129 h 939"/>
                  <a:gd name="T46" fmla="*/ 66 w 720"/>
                  <a:gd name="T47" fmla="*/ 40 h 939"/>
                  <a:gd name="T48" fmla="*/ 95 w 720"/>
                  <a:gd name="T49" fmla="*/ 22 h 939"/>
                  <a:gd name="T50" fmla="*/ 117 w 720"/>
                  <a:gd name="T51" fmla="*/ 34 h 939"/>
                  <a:gd name="T52" fmla="*/ 154 w 720"/>
                  <a:gd name="T53" fmla="*/ 37 h 939"/>
                  <a:gd name="T54" fmla="*/ 170 w 720"/>
                  <a:gd name="T55" fmla="*/ 0 h 939"/>
                  <a:gd name="T56" fmla="*/ 227 w 720"/>
                  <a:gd name="T57" fmla="*/ 3 h 939"/>
                  <a:gd name="T58" fmla="*/ 255 w 720"/>
                  <a:gd name="T59" fmla="*/ 37 h 939"/>
                  <a:gd name="T60" fmla="*/ 302 w 720"/>
                  <a:gd name="T61" fmla="*/ 40 h 939"/>
                  <a:gd name="T62" fmla="*/ 330 w 720"/>
                  <a:gd name="T63" fmla="*/ 75 h 939"/>
                  <a:gd name="T64" fmla="*/ 378 w 720"/>
                  <a:gd name="T65" fmla="*/ 94 h 939"/>
                  <a:gd name="T66" fmla="*/ 399 w 720"/>
                  <a:gd name="T67" fmla="*/ 122 h 939"/>
                  <a:gd name="T68" fmla="*/ 438 w 720"/>
                  <a:gd name="T69" fmla="*/ 141 h 939"/>
                  <a:gd name="T70" fmla="*/ 604 w 720"/>
                  <a:gd name="T71" fmla="*/ 129 h 9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20" h="939">
                    <a:moveTo>
                      <a:pt x="604" y="129"/>
                    </a:moveTo>
                    <a:lnTo>
                      <a:pt x="582" y="238"/>
                    </a:lnTo>
                    <a:lnTo>
                      <a:pt x="585" y="304"/>
                    </a:lnTo>
                    <a:lnTo>
                      <a:pt x="720" y="317"/>
                    </a:lnTo>
                    <a:lnTo>
                      <a:pt x="717" y="349"/>
                    </a:lnTo>
                    <a:lnTo>
                      <a:pt x="501" y="613"/>
                    </a:lnTo>
                    <a:lnTo>
                      <a:pt x="472" y="804"/>
                    </a:lnTo>
                    <a:lnTo>
                      <a:pt x="406" y="851"/>
                    </a:lnTo>
                    <a:lnTo>
                      <a:pt x="393" y="908"/>
                    </a:lnTo>
                    <a:lnTo>
                      <a:pt x="333" y="939"/>
                    </a:lnTo>
                    <a:lnTo>
                      <a:pt x="327" y="927"/>
                    </a:lnTo>
                    <a:lnTo>
                      <a:pt x="340" y="896"/>
                    </a:lnTo>
                    <a:lnTo>
                      <a:pt x="384" y="817"/>
                    </a:lnTo>
                    <a:lnTo>
                      <a:pt x="375" y="792"/>
                    </a:lnTo>
                    <a:lnTo>
                      <a:pt x="387" y="754"/>
                    </a:lnTo>
                    <a:lnTo>
                      <a:pt x="274" y="685"/>
                    </a:lnTo>
                    <a:lnTo>
                      <a:pt x="132" y="638"/>
                    </a:lnTo>
                    <a:lnTo>
                      <a:pt x="126" y="597"/>
                    </a:lnTo>
                    <a:lnTo>
                      <a:pt x="75" y="547"/>
                    </a:lnTo>
                    <a:lnTo>
                      <a:pt x="51" y="367"/>
                    </a:lnTo>
                    <a:lnTo>
                      <a:pt x="57" y="311"/>
                    </a:lnTo>
                    <a:lnTo>
                      <a:pt x="9" y="214"/>
                    </a:lnTo>
                    <a:lnTo>
                      <a:pt x="0" y="129"/>
                    </a:lnTo>
                    <a:lnTo>
                      <a:pt x="66" y="40"/>
                    </a:lnTo>
                    <a:lnTo>
                      <a:pt x="95" y="22"/>
                    </a:lnTo>
                    <a:lnTo>
                      <a:pt x="117" y="34"/>
                    </a:lnTo>
                    <a:lnTo>
                      <a:pt x="154" y="37"/>
                    </a:lnTo>
                    <a:lnTo>
                      <a:pt x="170" y="0"/>
                    </a:lnTo>
                    <a:lnTo>
                      <a:pt x="227" y="3"/>
                    </a:lnTo>
                    <a:lnTo>
                      <a:pt x="255" y="37"/>
                    </a:lnTo>
                    <a:lnTo>
                      <a:pt x="302" y="40"/>
                    </a:lnTo>
                    <a:lnTo>
                      <a:pt x="330" y="75"/>
                    </a:lnTo>
                    <a:lnTo>
                      <a:pt x="378" y="94"/>
                    </a:lnTo>
                    <a:lnTo>
                      <a:pt x="399" y="122"/>
                    </a:lnTo>
                    <a:lnTo>
                      <a:pt x="438" y="141"/>
                    </a:lnTo>
                    <a:lnTo>
                      <a:pt x="604" y="129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2680" name="Freeform 56"/>
              <p:cNvSpPr>
                <a:spLocks noChangeAspect="1"/>
              </p:cNvSpPr>
              <p:nvPr/>
            </p:nvSpPr>
            <p:spPr bwMode="auto">
              <a:xfrm>
                <a:off x="4624" y="2293"/>
                <a:ext cx="331" cy="182"/>
              </a:xfrm>
              <a:custGeom>
                <a:avLst/>
                <a:gdLst>
                  <a:gd name="T0" fmla="*/ 74 w 1837"/>
                  <a:gd name="T1" fmla="*/ 600 h 1011"/>
                  <a:gd name="T2" fmla="*/ 15 w 1837"/>
                  <a:gd name="T3" fmla="*/ 549 h 1011"/>
                  <a:gd name="T4" fmla="*/ 0 w 1837"/>
                  <a:gd name="T5" fmla="*/ 448 h 1011"/>
                  <a:gd name="T6" fmla="*/ 90 w 1837"/>
                  <a:gd name="T7" fmla="*/ 365 h 1011"/>
                  <a:gd name="T8" fmla="*/ 78 w 1837"/>
                  <a:gd name="T9" fmla="*/ 314 h 1011"/>
                  <a:gd name="T10" fmla="*/ 110 w 1837"/>
                  <a:gd name="T11" fmla="*/ 284 h 1011"/>
                  <a:gd name="T12" fmla="*/ 33 w 1837"/>
                  <a:gd name="T13" fmla="*/ 223 h 1011"/>
                  <a:gd name="T14" fmla="*/ 100 w 1837"/>
                  <a:gd name="T15" fmla="*/ 177 h 1011"/>
                  <a:gd name="T16" fmla="*/ 109 w 1837"/>
                  <a:gd name="T17" fmla="*/ 76 h 1011"/>
                  <a:gd name="T18" fmla="*/ 204 w 1837"/>
                  <a:gd name="T19" fmla="*/ 6 h 1011"/>
                  <a:gd name="T20" fmla="*/ 394 w 1837"/>
                  <a:gd name="T21" fmla="*/ 136 h 1011"/>
                  <a:gd name="T22" fmla="*/ 453 w 1837"/>
                  <a:gd name="T23" fmla="*/ 136 h 1011"/>
                  <a:gd name="T24" fmla="*/ 482 w 1837"/>
                  <a:gd name="T25" fmla="*/ 98 h 1011"/>
                  <a:gd name="T26" fmla="*/ 540 w 1837"/>
                  <a:gd name="T27" fmla="*/ 102 h 1011"/>
                  <a:gd name="T28" fmla="*/ 639 w 1837"/>
                  <a:gd name="T29" fmla="*/ 151 h 1011"/>
                  <a:gd name="T30" fmla="*/ 680 w 1837"/>
                  <a:gd name="T31" fmla="*/ 114 h 1011"/>
                  <a:gd name="T32" fmla="*/ 761 w 1837"/>
                  <a:gd name="T33" fmla="*/ 110 h 1011"/>
                  <a:gd name="T34" fmla="*/ 982 w 1837"/>
                  <a:gd name="T35" fmla="*/ 0 h 1011"/>
                  <a:gd name="T36" fmla="*/ 981 w 1837"/>
                  <a:gd name="T37" fmla="*/ 30 h 1011"/>
                  <a:gd name="T38" fmla="*/ 899 w 1837"/>
                  <a:gd name="T39" fmla="*/ 236 h 1011"/>
                  <a:gd name="T40" fmla="*/ 1352 w 1837"/>
                  <a:gd name="T41" fmla="*/ 240 h 1011"/>
                  <a:gd name="T42" fmla="*/ 1837 w 1837"/>
                  <a:gd name="T43" fmla="*/ 241 h 1011"/>
                  <a:gd name="T44" fmla="*/ 1824 w 1837"/>
                  <a:gd name="T45" fmla="*/ 301 h 1011"/>
                  <a:gd name="T46" fmla="*/ 1771 w 1837"/>
                  <a:gd name="T47" fmla="*/ 296 h 1011"/>
                  <a:gd name="T48" fmla="*/ 1702 w 1837"/>
                  <a:gd name="T49" fmla="*/ 365 h 1011"/>
                  <a:gd name="T50" fmla="*/ 1649 w 1837"/>
                  <a:gd name="T51" fmla="*/ 353 h 1011"/>
                  <a:gd name="T52" fmla="*/ 1659 w 1837"/>
                  <a:gd name="T53" fmla="*/ 453 h 1011"/>
                  <a:gd name="T54" fmla="*/ 1716 w 1837"/>
                  <a:gd name="T55" fmla="*/ 477 h 1011"/>
                  <a:gd name="T56" fmla="*/ 1661 w 1837"/>
                  <a:gd name="T57" fmla="*/ 579 h 1011"/>
                  <a:gd name="T58" fmla="*/ 1542 w 1837"/>
                  <a:gd name="T59" fmla="*/ 629 h 1011"/>
                  <a:gd name="T60" fmla="*/ 1522 w 1837"/>
                  <a:gd name="T61" fmla="*/ 654 h 1011"/>
                  <a:gd name="T62" fmla="*/ 1516 w 1837"/>
                  <a:gd name="T63" fmla="*/ 733 h 1011"/>
                  <a:gd name="T64" fmla="*/ 1482 w 1837"/>
                  <a:gd name="T65" fmla="*/ 750 h 1011"/>
                  <a:gd name="T66" fmla="*/ 1455 w 1837"/>
                  <a:gd name="T67" fmla="*/ 774 h 1011"/>
                  <a:gd name="T68" fmla="*/ 1396 w 1837"/>
                  <a:gd name="T69" fmla="*/ 896 h 1011"/>
                  <a:gd name="T70" fmla="*/ 1242 w 1837"/>
                  <a:gd name="T71" fmla="*/ 997 h 1011"/>
                  <a:gd name="T72" fmla="*/ 1078 w 1837"/>
                  <a:gd name="T73" fmla="*/ 1011 h 1011"/>
                  <a:gd name="T74" fmla="*/ 1037 w 1837"/>
                  <a:gd name="T75" fmla="*/ 1003 h 1011"/>
                  <a:gd name="T76" fmla="*/ 1026 w 1837"/>
                  <a:gd name="T77" fmla="*/ 969 h 1011"/>
                  <a:gd name="T78" fmla="*/ 966 w 1837"/>
                  <a:gd name="T79" fmla="*/ 946 h 1011"/>
                  <a:gd name="T80" fmla="*/ 947 w 1837"/>
                  <a:gd name="T81" fmla="*/ 915 h 1011"/>
                  <a:gd name="T82" fmla="*/ 891 w 1837"/>
                  <a:gd name="T83" fmla="*/ 910 h 1011"/>
                  <a:gd name="T84" fmla="*/ 868 w 1837"/>
                  <a:gd name="T85" fmla="*/ 881 h 1011"/>
                  <a:gd name="T86" fmla="*/ 810 w 1837"/>
                  <a:gd name="T87" fmla="*/ 876 h 1011"/>
                  <a:gd name="T88" fmla="*/ 795 w 1837"/>
                  <a:gd name="T89" fmla="*/ 906 h 1011"/>
                  <a:gd name="T90" fmla="*/ 755 w 1837"/>
                  <a:gd name="T91" fmla="*/ 907 h 1011"/>
                  <a:gd name="T92" fmla="*/ 732 w 1837"/>
                  <a:gd name="T93" fmla="*/ 899 h 1011"/>
                  <a:gd name="T94" fmla="*/ 700 w 1837"/>
                  <a:gd name="T95" fmla="*/ 915 h 1011"/>
                  <a:gd name="T96" fmla="*/ 635 w 1837"/>
                  <a:gd name="T97" fmla="*/ 851 h 1011"/>
                  <a:gd name="T98" fmla="*/ 631 w 1837"/>
                  <a:gd name="T99" fmla="*/ 779 h 1011"/>
                  <a:gd name="T100" fmla="*/ 204 w 1837"/>
                  <a:gd name="T101" fmla="*/ 824 h 1011"/>
                  <a:gd name="T102" fmla="*/ 90 w 1837"/>
                  <a:gd name="T103" fmla="*/ 843 h 1011"/>
                  <a:gd name="T104" fmla="*/ 74 w 1837"/>
                  <a:gd name="T105" fmla="*/ 600 h 10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837" h="1011">
                    <a:moveTo>
                      <a:pt x="74" y="600"/>
                    </a:moveTo>
                    <a:lnTo>
                      <a:pt x="15" y="549"/>
                    </a:lnTo>
                    <a:lnTo>
                      <a:pt x="0" y="448"/>
                    </a:lnTo>
                    <a:lnTo>
                      <a:pt x="90" y="365"/>
                    </a:lnTo>
                    <a:lnTo>
                      <a:pt x="78" y="314"/>
                    </a:lnTo>
                    <a:lnTo>
                      <a:pt x="110" y="284"/>
                    </a:lnTo>
                    <a:lnTo>
                      <a:pt x="33" y="223"/>
                    </a:lnTo>
                    <a:lnTo>
                      <a:pt x="100" y="177"/>
                    </a:lnTo>
                    <a:lnTo>
                      <a:pt x="109" y="76"/>
                    </a:lnTo>
                    <a:lnTo>
                      <a:pt x="204" y="6"/>
                    </a:lnTo>
                    <a:lnTo>
                      <a:pt x="394" y="136"/>
                    </a:lnTo>
                    <a:lnTo>
                      <a:pt x="453" y="136"/>
                    </a:lnTo>
                    <a:lnTo>
                      <a:pt x="482" y="98"/>
                    </a:lnTo>
                    <a:lnTo>
                      <a:pt x="540" y="102"/>
                    </a:lnTo>
                    <a:lnTo>
                      <a:pt x="639" y="151"/>
                    </a:lnTo>
                    <a:lnTo>
                      <a:pt x="680" y="114"/>
                    </a:lnTo>
                    <a:lnTo>
                      <a:pt x="761" y="110"/>
                    </a:lnTo>
                    <a:lnTo>
                      <a:pt x="982" y="0"/>
                    </a:lnTo>
                    <a:lnTo>
                      <a:pt x="981" y="30"/>
                    </a:lnTo>
                    <a:lnTo>
                      <a:pt x="899" y="236"/>
                    </a:lnTo>
                    <a:lnTo>
                      <a:pt x="1352" y="240"/>
                    </a:lnTo>
                    <a:lnTo>
                      <a:pt x="1837" y="241"/>
                    </a:lnTo>
                    <a:lnTo>
                      <a:pt x="1824" y="301"/>
                    </a:lnTo>
                    <a:lnTo>
                      <a:pt x="1771" y="296"/>
                    </a:lnTo>
                    <a:lnTo>
                      <a:pt x="1702" y="365"/>
                    </a:lnTo>
                    <a:lnTo>
                      <a:pt x="1649" y="353"/>
                    </a:lnTo>
                    <a:lnTo>
                      <a:pt x="1659" y="453"/>
                    </a:lnTo>
                    <a:lnTo>
                      <a:pt x="1716" y="477"/>
                    </a:lnTo>
                    <a:lnTo>
                      <a:pt x="1661" y="579"/>
                    </a:lnTo>
                    <a:lnTo>
                      <a:pt x="1542" y="629"/>
                    </a:lnTo>
                    <a:lnTo>
                      <a:pt x="1522" y="654"/>
                    </a:lnTo>
                    <a:lnTo>
                      <a:pt x="1516" y="733"/>
                    </a:lnTo>
                    <a:lnTo>
                      <a:pt x="1482" y="750"/>
                    </a:lnTo>
                    <a:lnTo>
                      <a:pt x="1455" y="774"/>
                    </a:lnTo>
                    <a:lnTo>
                      <a:pt x="1396" y="896"/>
                    </a:lnTo>
                    <a:lnTo>
                      <a:pt x="1242" y="997"/>
                    </a:lnTo>
                    <a:lnTo>
                      <a:pt x="1078" y="1011"/>
                    </a:lnTo>
                    <a:lnTo>
                      <a:pt x="1037" y="1003"/>
                    </a:lnTo>
                    <a:lnTo>
                      <a:pt x="1026" y="969"/>
                    </a:lnTo>
                    <a:lnTo>
                      <a:pt x="966" y="946"/>
                    </a:lnTo>
                    <a:lnTo>
                      <a:pt x="947" y="915"/>
                    </a:lnTo>
                    <a:lnTo>
                      <a:pt x="891" y="910"/>
                    </a:lnTo>
                    <a:lnTo>
                      <a:pt x="868" y="881"/>
                    </a:lnTo>
                    <a:lnTo>
                      <a:pt x="810" y="876"/>
                    </a:lnTo>
                    <a:lnTo>
                      <a:pt x="795" y="906"/>
                    </a:lnTo>
                    <a:lnTo>
                      <a:pt x="755" y="907"/>
                    </a:lnTo>
                    <a:lnTo>
                      <a:pt x="732" y="899"/>
                    </a:lnTo>
                    <a:lnTo>
                      <a:pt x="700" y="915"/>
                    </a:lnTo>
                    <a:lnTo>
                      <a:pt x="635" y="851"/>
                    </a:lnTo>
                    <a:lnTo>
                      <a:pt x="631" y="779"/>
                    </a:lnTo>
                    <a:lnTo>
                      <a:pt x="204" y="824"/>
                    </a:lnTo>
                    <a:lnTo>
                      <a:pt x="90" y="843"/>
                    </a:lnTo>
                    <a:lnTo>
                      <a:pt x="74" y="60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2681" name="Freeform 57"/>
              <p:cNvSpPr>
                <a:spLocks noChangeAspect="1"/>
              </p:cNvSpPr>
              <p:nvPr/>
            </p:nvSpPr>
            <p:spPr bwMode="auto">
              <a:xfrm>
                <a:off x="4644" y="2584"/>
                <a:ext cx="155" cy="129"/>
              </a:xfrm>
              <a:custGeom>
                <a:avLst/>
                <a:gdLst>
                  <a:gd name="T0" fmla="*/ 66 w 857"/>
                  <a:gd name="T1" fmla="*/ 148 h 714"/>
                  <a:gd name="T2" fmla="*/ 166 w 857"/>
                  <a:gd name="T3" fmla="*/ 167 h 714"/>
                  <a:gd name="T4" fmla="*/ 276 w 857"/>
                  <a:gd name="T5" fmla="*/ 54 h 714"/>
                  <a:gd name="T6" fmla="*/ 367 w 857"/>
                  <a:gd name="T7" fmla="*/ 0 h 714"/>
                  <a:gd name="T8" fmla="*/ 544 w 857"/>
                  <a:gd name="T9" fmla="*/ 186 h 714"/>
                  <a:gd name="T10" fmla="*/ 854 w 857"/>
                  <a:gd name="T11" fmla="*/ 189 h 714"/>
                  <a:gd name="T12" fmla="*/ 851 w 857"/>
                  <a:gd name="T13" fmla="*/ 204 h 714"/>
                  <a:gd name="T14" fmla="*/ 857 w 857"/>
                  <a:gd name="T15" fmla="*/ 252 h 714"/>
                  <a:gd name="T16" fmla="*/ 833 w 857"/>
                  <a:gd name="T17" fmla="*/ 279 h 714"/>
                  <a:gd name="T18" fmla="*/ 782 w 857"/>
                  <a:gd name="T19" fmla="*/ 284 h 714"/>
                  <a:gd name="T20" fmla="*/ 565 w 857"/>
                  <a:gd name="T21" fmla="*/ 462 h 714"/>
                  <a:gd name="T22" fmla="*/ 553 w 857"/>
                  <a:gd name="T23" fmla="*/ 579 h 714"/>
                  <a:gd name="T24" fmla="*/ 364 w 857"/>
                  <a:gd name="T25" fmla="*/ 708 h 714"/>
                  <a:gd name="T26" fmla="*/ 343 w 857"/>
                  <a:gd name="T27" fmla="*/ 688 h 714"/>
                  <a:gd name="T28" fmla="*/ 283 w 857"/>
                  <a:gd name="T29" fmla="*/ 685 h 714"/>
                  <a:gd name="T30" fmla="*/ 245 w 857"/>
                  <a:gd name="T31" fmla="*/ 663 h 714"/>
                  <a:gd name="T32" fmla="*/ 235 w 857"/>
                  <a:gd name="T33" fmla="*/ 691 h 714"/>
                  <a:gd name="T34" fmla="*/ 217 w 857"/>
                  <a:gd name="T35" fmla="*/ 708 h 714"/>
                  <a:gd name="T36" fmla="*/ 178 w 857"/>
                  <a:gd name="T37" fmla="*/ 714 h 714"/>
                  <a:gd name="T38" fmla="*/ 122 w 857"/>
                  <a:gd name="T39" fmla="*/ 613 h 714"/>
                  <a:gd name="T40" fmla="*/ 46 w 857"/>
                  <a:gd name="T41" fmla="*/ 610 h 714"/>
                  <a:gd name="T42" fmla="*/ 0 w 857"/>
                  <a:gd name="T43" fmla="*/ 478 h 714"/>
                  <a:gd name="T44" fmla="*/ 94 w 857"/>
                  <a:gd name="T45" fmla="*/ 408 h 714"/>
                  <a:gd name="T46" fmla="*/ 66 w 857"/>
                  <a:gd name="T47" fmla="*/ 148 h 7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57" h="714">
                    <a:moveTo>
                      <a:pt x="66" y="148"/>
                    </a:moveTo>
                    <a:lnTo>
                      <a:pt x="166" y="167"/>
                    </a:lnTo>
                    <a:lnTo>
                      <a:pt x="276" y="54"/>
                    </a:lnTo>
                    <a:lnTo>
                      <a:pt x="367" y="0"/>
                    </a:lnTo>
                    <a:lnTo>
                      <a:pt x="544" y="186"/>
                    </a:lnTo>
                    <a:lnTo>
                      <a:pt x="854" y="189"/>
                    </a:lnTo>
                    <a:lnTo>
                      <a:pt x="851" y="204"/>
                    </a:lnTo>
                    <a:lnTo>
                      <a:pt x="857" y="252"/>
                    </a:lnTo>
                    <a:lnTo>
                      <a:pt x="833" y="279"/>
                    </a:lnTo>
                    <a:lnTo>
                      <a:pt x="782" y="284"/>
                    </a:lnTo>
                    <a:lnTo>
                      <a:pt x="565" y="462"/>
                    </a:lnTo>
                    <a:lnTo>
                      <a:pt x="553" y="579"/>
                    </a:lnTo>
                    <a:lnTo>
                      <a:pt x="364" y="708"/>
                    </a:lnTo>
                    <a:lnTo>
                      <a:pt x="343" y="688"/>
                    </a:lnTo>
                    <a:lnTo>
                      <a:pt x="283" y="685"/>
                    </a:lnTo>
                    <a:lnTo>
                      <a:pt x="245" y="663"/>
                    </a:lnTo>
                    <a:lnTo>
                      <a:pt x="235" y="691"/>
                    </a:lnTo>
                    <a:lnTo>
                      <a:pt x="217" y="708"/>
                    </a:lnTo>
                    <a:lnTo>
                      <a:pt x="178" y="714"/>
                    </a:lnTo>
                    <a:lnTo>
                      <a:pt x="122" y="613"/>
                    </a:lnTo>
                    <a:lnTo>
                      <a:pt x="46" y="610"/>
                    </a:lnTo>
                    <a:lnTo>
                      <a:pt x="0" y="478"/>
                    </a:lnTo>
                    <a:lnTo>
                      <a:pt x="94" y="408"/>
                    </a:lnTo>
                    <a:lnTo>
                      <a:pt x="66" y="148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2682" name="Freeform 58"/>
              <p:cNvSpPr>
                <a:spLocks noChangeAspect="1"/>
              </p:cNvSpPr>
              <p:nvPr/>
            </p:nvSpPr>
            <p:spPr bwMode="auto">
              <a:xfrm>
                <a:off x="4435" y="1799"/>
                <a:ext cx="336" cy="540"/>
              </a:xfrm>
              <a:custGeom>
                <a:avLst/>
                <a:gdLst>
                  <a:gd name="T0" fmla="*/ 0 w 1862"/>
                  <a:gd name="T1" fmla="*/ 2694 h 2994"/>
                  <a:gd name="T2" fmla="*/ 856 w 1862"/>
                  <a:gd name="T3" fmla="*/ 2994 h 2994"/>
                  <a:gd name="T4" fmla="*/ 1251 w 1862"/>
                  <a:gd name="T5" fmla="*/ 2743 h 2994"/>
                  <a:gd name="T6" fmla="*/ 1434 w 1862"/>
                  <a:gd name="T7" fmla="*/ 2675 h 2994"/>
                  <a:gd name="T8" fmla="*/ 1465 w 1862"/>
                  <a:gd name="T9" fmla="*/ 2490 h 2994"/>
                  <a:gd name="T10" fmla="*/ 1559 w 1862"/>
                  <a:gd name="T11" fmla="*/ 2426 h 2994"/>
                  <a:gd name="T12" fmla="*/ 1792 w 1862"/>
                  <a:gd name="T13" fmla="*/ 2214 h 2994"/>
                  <a:gd name="T14" fmla="*/ 1745 w 1862"/>
                  <a:gd name="T15" fmla="*/ 2145 h 2994"/>
                  <a:gd name="T16" fmla="*/ 1861 w 1862"/>
                  <a:gd name="T17" fmla="*/ 1723 h 2994"/>
                  <a:gd name="T18" fmla="*/ 1687 w 1862"/>
                  <a:gd name="T19" fmla="*/ 1214 h 2994"/>
                  <a:gd name="T20" fmla="*/ 1542 w 1862"/>
                  <a:gd name="T21" fmla="*/ 1143 h 2994"/>
                  <a:gd name="T22" fmla="*/ 1368 w 1862"/>
                  <a:gd name="T23" fmla="*/ 1109 h 2994"/>
                  <a:gd name="T24" fmla="*/ 1147 w 1862"/>
                  <a:gd name="T25" fmla="*/ 1131 h 2994"/>
                  <a:gd name="T26" fmla="*/ 1024 w 1862"/>
                  <a:gd name="T27" fmla="*/ 1004 h 2994"/>
                  <a:gd name="T28" fmla="*/ 1451 w 1862"/>
                  <a:gd name="T29" fmla="*/ 571 h 2994"/>
                  <a:gd name="T30" fmla="*/ 1521 w 1862"/>
                  <a:gd name="T31" fmla="*/ 542 h 2994"/>
                  <a:gd name="T32" fmla="*/ 1568 w 1862"/>
                  <a:gd name="T33" fmla="*/ 566 h 2994"/>
                  <a:gd name="T34" fmla="*/ 1814 w 1862"/>
                  <a:gd name="T35" fmla="*/ 247 h 2994"/>
                  <a:gd name="T36" fmla="*/ 1477 w 1862"/>
                  <a:gd name="T37" fmla="*/ 30 h 2994"/>
                  <a:gd name="T38" fmla="*/ 1376 w 1862"/>
                  <a:gd name="T39" fmla="*/ 0 h 2994"/>
                  <a:gd name="T40" fmla="*/ 1295 w 1862"/>
                  <a:gd name="T41" fmla="*/ 73 h 2994"/>
                  <a:gd name="T42" fmla="*/ 1338 w 1862"/>
                  <a:gd name="T43" fmla="*/ 243 h 2994"/>
                  <a:gd name="T44" fmla="*/ 1070 w 1862"/>
                  <a:gd name="T45" fmla="*/ 476 h 2994"/>
                  <a:gd name="T46" fmla="*/ 991 w 1862"/>
                  <a:gd name="T47" fmla="*/ 476 h 2994"/>
                  <a:gd name="T48" fmla="*/ 813 w 1862"/>
                  <a:gd name="T49" fmla="*/ 561 h 2994"/>
                  <a:gd name="T50" fmla="*/ 844 w 1862"/>
                  <a:gd name="T51" fmla="*/ 740 h 2994"/>
                  <a:gd name="T52" fmla="*/ 690 w 1862"/>
                  <a:gd name="T53" fmla="*/ 827 h 2994"/>
                  <a:gd name="T54" fmla="*/ 650 w 1862"/>
                  <a:gd name="T55" fmla="*/ 957 h 2994"/>
                  <a:gd name="T56" fmla="*/ 463 w 1862"/>
                  <a:gd name="T57" fmla="*/ 1106 h 2994"/>
                  <a:gd name="T58" fmla="*/ 365 w 1862"/>
                  <a:gd name="T59" fmla="*/ 1168 h 2994"/>
                  <a:gd name="T60" fmla="*/ 497 w 1862"/>
                  <a:gd name="T61" fmla="*/ 1333 h 2994"/>
                  <a:gd name="T62" fmla="*/ 611 w 1862"/>
                  <a:gd name="T63" fmla="*/ 1183 h 2994"/>
                  <a:gd name="T64" fmla="*/ 1116 w 1862"/>
                  <a:gd name="T65" fmla="*/ 1201 h 2994"/>
                  <a:gd name="T66" fmla="*/ 1158 w 1862"/>
                  <a:gd name="T67" fmla="*/ 1372 h 2994"/>
                  <a:gd name="T68" fmla="*/ 929 w 1862"/>
                  <a:gd name="T69" fmla="*/ 1634 h 2994"/>
                  <a:gd name="T70" fmla="*/ 921 w 1862"/>
                  <a:gd name="T71" fmla="*/ 1752 h 2994"/>
                  <a:gd name="T72" fmla="*/ 510 w 1862"/>
                  <a:gd name="T73" fmla="*/ 1802 h 2994"/>
                  <a:gd name="T74" fmla="*/ 534 w 1862"/>
                  <a:gd name="T75" fmla="*/ 1954 h 2994"/>
                  <a:gd name="T76" fmla="*/ 552 w 1862"/>
                  <a:gd name="T77" fmla="*/ 2055 h 2994"/>
                  <a:gd name="T78" fmla="*/ 258 w 1862"/>
                  <a:gd name="T79" fmla="*/ 2327 h 29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62" h="2994">
                    <a:moveTo>
                      <a:pt x="258" y="2327"/>
                    </a:moveTo>
                    <a:lnTo>
                      <a:pt x="0" y="2694"/>
                    </a:lnTo>
                    <a:lnTo>
                      <a:pt x="603" y="2770"/>
                    </a:lnTo>
                    <a:lnTo>
                      <a:pt x="856" y="2994"/>
                    </a:lnTo>
                    <a:lnTo>
                      <a:pt x="1119" y="2838"/>
                    </a:lnTo>
                    <a:lnTo>
                      <a:pt x="1251" y="2743"/>
                    </a:lnTo>
                    <a:lnTo>
                      <a:pt x="1394" y="2694"/>
                    </a:lnTo>
                    <a:lnTo>
                      <a:pt x="1434" y="2675"/>
                    </a:lnTo>
                    <a:lnTo>
                      <a:pt x="1414" y="2625"/>
                    </a:lnTo>
                    <a:lnTo>
                      <a:pt x="1465" y="2490"/>
                    </a:lnTo>
                    <a:lnTo>
                      <a:pt x="1503" y="2444"/>
                    </a:lnTo>
                    <a:lnTo>
                      <a:pt x="1559" y="2426"/>
                    </a:lnTo>
                    <a:lnTo>
                      <a:pt x="1763" y="2247"/>
                    </a:lnTo>
                    <a:lnTo>
                      <a:pt x="1792" y="2214"/>
                    </a:lnTo>
                    <a:lnTo>
                      <a:pt x="1762" y="2180"/>
                    </a:lnTo>
                    <a:lnTo>
                      <a:pt x="1745" y="2145"/>
                    </a:lnTo>
                    <a:lnTo>
                      <a:pt x="1756" y="2012"/>
                    </a:lnTo>
                    <a:lnTo>
                      <a:pt x="1861" y="1723"/>
                    </a:lnTo>
                    <a:lnTo>
                      <a:pt x="1862" y="1502"/>
                    </a:lnTo>
                    <a:lnTo>
                      <a:pt x="1687" y="1214"/>
                    </a:lnTo>
                    <a:lnTo>
                      <a:pt x="1636" y="1209"/>
                    </a:lnTo>
                    <a:lnTo>
                      <a:pt x="1542" y="1143"/>
                    </a:lnTo>
                    <a:lnTo>
                      <a:pt x="1453" y="1142"/>
                    </a:lnTo>
                    <a:lnTo>
                      <a:pt x="1368" y="1109"/>
                    </a:lnTo>
                    <a:lnTo>
                      <a:pt x="1170" y="1144"/>
                    </a:lnTo>
                    <a:lnTo>
                      <a:pt x="1147" y="1131"/>
                    </a:lnTo>
                    <a:lnTo>
                      <a:pt x="1127" y="1068"/>
                    </a:lnTo>
                    <a:lnTo>
                      <a:pt x="1024" y="1004"/>
                    </a:lnTo>
                    <a:lnTo>
                      <a:pt x="1370" y="663"/>
                    </a:lnTo>
                    <a:lnTo>
                      <a:pt x="1451" y="571"/>
                    </a:lnTo>
                    <a:lnTo>
                      <a:pt x="1473" y="542"/>
                    </a:lnTo>
                    <a:lnTo>
                      <a:pt x="1521" y="542"/>
                    </a:lnTo>
                    <a:lnTo>
                      <a:pt x="1543" y="559"/>
                    </a:lnTo>
                    <a:lnTo>
                      <a:pt x="1568" y="566"/>
                    </a:lnTo>
                    <a:lnTo>
                      <a:pt x="1845" y="275"/>
                    </a:lnTo>
                    <a:lnTo>
                      <a:pt x="1814" y="247"/>
                    </a:lnTo>
                    <a:lnTo>
                      <a:pt x="1623" y="134"/>
                    </a:lnTo>
                    <a:lnTo>
                      <a:pt x="1477" y="30"/>
                    </a:lnTo>
                    <a:lnTo>
                      <a:pt x="1436" y="30"/>
                    </a:lnTo>
                    <a:lnTo>
                      <a:pt x="1376" y="0"/>
                    </a:lnTo>
                    <a:lnTo>
                      <a:pt x="1302" y="32"/>
                    </a:lnTo>
                    <a:lnTo>
                      <a:pt x="1295" y="73"/>
                    </a:lnTo>
                    <a:lnTo>
                      <a:pt x="1354" y="109"/>
                    </a:lnTo>
                    <a:lnTo>
                      <a:pt x="1338" y="243"/>
                    </a:lnTo>
                    <a:lnTo>
                      <a:pt x="1285" y="247"/>
                    </a:lnTo>
                    <a:lnTo>
                      <a:pt x="1070" y="476"/>
                    </a:lnTo>
                    <a:lnTo>
                      <a:pt x="1008" y="465"/>
                    </a:lnTo>
                    <a:lnTo>
                      <a:pt x="991" y="476"/>
                    </a:lnTo>
                    <a:lnTo>
                      <a:pt x="906" y="469"/>
                    </a:lnTo>
                    <a:lnTo>
                      <a:pt x="813" y="561"/>
                    </a:lnTo>
                    <a:lnTo>
                      <a:pt x="800" y="650"/>
                    </a:lnTo>
                    <a:lnTo>
                      <a:pt x="844" y="740"/>
                    </a:lnTo>
                    <a:lnTo>
                      <a:pt x="771" y="825"/>
                    </a:lnTo>
                    <a:lnTo>
                      <a:pt x="690" y="827"/>
                    </a:lnTo>
                    <a:lnTo>
                      <a:pt x="648" y="863"/>
                    </a:lnTo>
                    <a:lnTo>
                      <a:pt x="650" y="957"/>
                    </a:lnTo>
                    <a:lnTo>
                      <a:pt x="547" y="1059"/>
                    </a:lnTo>
                    <a:lnTo>
                      <a:pt x="463" y="1106"/>
                    </a:lnTo>
                    <a:lnTo>
                      <a:pt x="409" y="1104"/>
                    </a:lnTo>
                    <a:lnTo>
                      <a:pt x="365" y="1168"/>
                    </a:lnTo>
                    <a:lnTo>
                      <a:pt x="459" y="1350"/>
                    </a:lnTo>
                    <a:lnTo>
                      <a:pt x="497" y="1333"/>
                    </a:lnTo>
                    <a:lnTo>
                      <a:pt x="476" y="1285"/>
                    </a:lnTo>
                    <a:lnTo>
                      <a:pt x="611" y="1183"/>
                    </a:lnTo>
                    <a:lnTo>
                      <a:pt x="857" y="1240"/>
                    </a:lnTo>
                    <a:lnTo>
                      <a:pt x="1116" y="1201"/>
                    </a:lnTo>
                    <a:lnTo>
                      <a:pt x="1207" y="1413"/>
                    </a:lnTo>
                    <a:lnTo>
                      <a:pt x="1158" y="1372"/>
                    </a:lnTo>
                    <a:lnTo>
                      <a:pt x="912" y="1451"/>
                    </a:lnTo>
                    <a:lnTo>
                      <a:pt x="929" y="1634"/>
                    </a:lnTo>
                    <a:lnTo>
                      <a:pt x="973" y="1691"/>
                    </a:lnTo>
                    <a:lnTo>
                      <a:pt x="921" y="1752"/>
                    </a:lnTo>
                    <a:lnTo>
                      <a:pt x="940" y="1863"/>
                    </a:lnTo>
                    <a:lnTo>
                      <a:pt x="510" y="1802"/>
                    </a:lnTo>
                    <a:lnTo>
                      <a:pt x="494" y="1835"/>
                    </a:lnTo>
                    <a:lnTo>
                      <a:pt x="534" y="1954"/>
                    </a:lnTo>
                    <a:lnTo>
                      <a:pt x="525" y="2018"/>
                    </a:lnTo>
                    <a:lnTo>
                      <a:pt x="552" y="2055"/>
                    </a:lnTo>
                    <a:lnTo>
                      <a:pt x="312" y="2317"/>
                    </a:lnTo>
                    <a:lnTo>
                      <a:pt x="258" y="2327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2683" name="Freeform 59"/>
              <p:cNvSpPr>
                <a:spLocks noChangeAspect="1"/>
              </p:cNvSpPr>
              <p:nvPr/>
            </p:nvSpPr>
            <p:spPr bwMode="auto">
              <a:xfrm>
                <a:off x="4316" y="2515"/>
                <a:ext cx="312" cy="269"/>
              </a:xfrm>
              <a:custGeom>
                <a:avLst/>
                <a:gdLst>
                  <a:gd name="T0" fmla="*/ 795 w 1728"/>
                  <a:gd name="T1" fmla="*/ 1358 h 1490"/>
                  <a:gd name="T2" fmla="*/ 826 w 1728"/>
                  <a:gd name="T3" fmla="*/ 1455 h 1490"/>
                  <a:gd name="T4" fmla="*/ 1053 w 1728"/>
                  <a:gd name="T5" fmla="*/ 1421 h 1490"/>
                  <a:gd name="T6" fmla="*/ 1241 w 1728"/>
                  <a:gd name="T7" fmla="*/ 1370 h 1490"/>
                  <a:gd name="T8" fmla="*/ 1379 w 1728"/>
                  <a:gd name="T9" fmla="*/ 1091 h 1490"/>
                  <a:gd name="T10" fmla="*/ 1468 w 1728"/>
                  <a:gd name="T11" fmla="*/ 845 h 1490"/>
                  <a:gd name="T12" fmla="*/ 1728 w 1728"/>
                  <a:gd name="T13" fmla="*/ 581 h 1490"/>
                  <a:gd name="T14" fmla="*/ 1603 w 1728"/>
                  <a:gd name="T15" fmla="*/ 559 h 1490"/>
                  <a:gd name="T16" fmla="*/ 1540 w 1728"/>
                  <a:gd name="T17" fmla="*/ 434 h 1490"/>
                  <a:gd name="T18" fmla="*/ 1613 w 1728"/>
                  <a:gd name="T19" fmla="*/ 387 h 1490"/>
                  <a:gd name="T20" fmla="*/ 1599 w 1728"/>
                  <a:gd name="T21" fmla="*/ 129 h 1490"/>
                  <a:gd name="T22" fmla="*/ 1468 w 1728"/>
                  <a:gd name="T23" fmla="*/ 25 h 1490"/>
                  <a:gd name="T24" fmla="*/ 1379 w 1728"/>
                  <a:gd name="T25" fmla="*/ 9 h 1490"/>
                  <a:gd name="T26" fmla="*/ 931 w 1728"/>
                  <a:gd name="T27" fmla="*/ 51 h 1490"/>
                  <a:gd name="T28" fmla="*/ 694 w 1728"/>
                  <a:gd name="T29" fmla="*/ 129 h 1490"/>
                  <a:gd name="T30" fmla="*/ 573 w 1728"/>
                  <a:gd name="T31" fmla="*/ 145 h 1490"/>
                  <a:gd name="T32" fmla="*/ 453 w 1728"/>
                  <a:gd name="T33" fmla="*/ 283 h 1490"/>
                  <a:gd name="T34" fmla="*/ 204 w 1728"/>
                  <a:gd name="T35" fmla="*/ 644 h 1490"/>
                  <a:gd name="T36" fmla="*/ 135 w 1728"/>
                  <a:gd name="T37" fmla="*/ 698 h 1490"/>
                  <a:gd name="T38" fmla="*/ 110 w 1728"/>
                  <a:gd name="T39" fmla="*/ 767 h 1490"/>
                  <a:gd name="T40" fmla="*/ 92 w 1728"/>
                  <a:gd name="T41" fmla="*/ 848 h 1490"/>
                  <a:gd name="T42" fmla="*/ 35 w 1728"/>
                  <a:gd name="T43" fmla="*/ 914 h 1490"/>
                  <a:gd name="T44" fmla="*/ 0 w 1728"/>
                  <a:gd name="T45" fmla="*/ 1122 h 1490"/>
                  <a:gd name="T46" fmla="*/ 148 w 1728"/>
                  <a:gd name="T47" fmla="*/ 1075 h 1490"/>
                  <a:gd name="T48" fmla="*/ 236 w 1728"/>
                  <a:gd name="T49" fmla="*/ 1244 h 1490"/>
                  <a:gd name="T50" fmla="*/ 315 w 1728"/>
                  <a:gd name="T51" fmla="*/ 1295 h 1490"/>
                  <a:gd name="T52" fmla="*/ 513 w 1728"/>
                  <a:gd name="T53" fmla="*/ 1217 h 1490"/>
                  <a:gd name="T54" fmla="*/ 559 w 1728"/>
                  <a:gd name="T55" fmla="*/ 1251 h 1490"/>
                  <a:gd name="T56" fmla="*/ 628 w 1728"/>
                  <a:gd name="T57" fmla="*/ 1197 h 1490"/>
                  <a:gd name="T58" fmla="*/ 688 w 1728"/>
                  <a:gd name="T59" fmla="*/ 1200 h 1490"/>
                  <a:gd name="T60" fmla="*/ 717 w 1728"/>
                  <a:gd name="T61" fmla="*/ 1178 h 1490"/>
                  <a:gd name="T62" fmla="*/ 805 w 1728"/>
                  <a:gd name="T63" fmla="*/ 1200 h 1490"/>
                  <a:gd name="T64" fmla="*/ 883 w 1728"/>
                  <a:gd name="T65" fmla="*/ 1178 h 14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728" h="1490">
                    <a:moveTo>
                      <a:pt x="883" y="1178"/>
                    </a:moveTo>
                    <a:lnTo>
                      <a:pt x="795" y="1358"/>
                    </a:lnTo>
                    <a:lnTo>
                      <a:pt x="799" y="1386"/>
                    </a:lnTo>
                    <a:lnTo>
                      <a:pt x="826" y="1455"/>
                    </a:lnTo>
                    <a:lnTo>
                      <a:pt x="968" y="1490"/>
                    </a:lnTo>
                    <a:lnTo>
                      <a:pt x="1053" y="1421"/>
                    </a:lnTo>
                    <a:lnTo>
                      <a:pt x="1147" y="1373"/>
                    </a:lnTo>
                    <a:lnTo>
                      <a:pt x="1241" y="1370"/>
                    </a:lnTo>
                    <a:lnTo>
                      <a:pt x="1373" y="1191"/>
                    </a:lnTo>
                    <a:lnTo>
                      <a:pt x="1379" y="1091"/>
                    </a:lnTo>
                    <a:lnTo>
                      <a:pt x="1458" y="930"/>
                    </a:lnTo>
                    <a:lnTo>
                      <a:pt x="1468" y="845"/>
                    </a:lnTo>
                    <a:lnTo>
                      <a:pt x="1493" y="917"/>
                    </a:lnTo>
                    <a:lnTo>
                      <a:pt x="1728" y="581"/>
                    </a:lnTo>
                    <a:lnTo>
                      <a:pt x="1544" y="764"/>
                    </a:lnTo>
                    <a:lnTo>
                      <a:pt x="1603" y="559"/>
                    </a:lnTo>
                    <a:lnTo>
                      <a:pt x="1559" y="518"/>
                    </a:lnTo>
                    <a:lnTo>
                      <a:pt x="1540" y="434"/>
                    </a:lnTo>
                    <a:lnTo>
                      <a:pt x="1578" y="396"/>
                    </a:lnTo>
                    <a:lnTo>
                      <a:pt x="1613" y="387"/>
                    </a:lnTo>
                    <a:lnTo>
                      <a:pt x="1616" y="126"/>
                    </a:lnTo>
                    <a:lnTo>
                      <a:pt x="1599" y="129"/>
                    </a:lnTo>
                    <a:lnTo>
                      <a:pt x="1544" y="103"/>
                    </a:lnTo>
                    <a:lnTo>
                      <a:pt x="1468" y="25"/>
                    </a:lnTo>
                    <a:lnTo>
                      <a:pt x="1421" y="37"/>
                    </a:lnTo>
                    <a:lnTo>
                      <a:pt x="1379" y="9"/>
                    </a:lnTo>
                    <a:lnTo>
                      <a:pt x="965" y="0"/>
                    </a:lnTo>
                    <a:lnTo>
                      <a:pt x="931" y="51"/>
                    </a:lnTo>
                    <a:lnTo>
                      <a:pt x="714" y="82"/>
                    </a:lnTo>
                    <a:lnTo>
                      <a:pt x="694" y="129"/>
                    </a:lnTo>
                    <a:lnTo>
                      <a:pt x="582" y="132"/>
                    </a:lnTo>
                    <a:lnTo>
                      <a:pt x="573" y="145"/>
                    </a:lnTo>
                    <a:lnTo>
                      <a:pt x="465" y="211"/>
                    </a:lnTo>
                    <a:lnTo>
                      <a:pt x="453" y="283"/>
                    </a:lnTo>
                    <a:lnTo>
                      <a:pt x="346" y="364"/>
                    </a:lnTo>
                    <a:lnTo>
                      <a:pt x="204" y="644"/>
                    </a:lnTo>
                    <a:lnTo>
                      <a:pt x="135" y="656"/>
                    </a:lnTo>
                    <a:lnTo>
                      <a:pt x="135" y="698"/>
                    </a:lnTo>
                    <a:lnTo>
                      <a:pt x="104" y="716"/>
                    </a:lnTo>
                    <a:lnTo>
                      <a:pt x="110" y="767"/>
                    </a:lnTo>
                    <a:lnTo>
                      <a:pt x="92" y="776"/>
                    </a:lnTo>
                    <a:lnTo>
                      <a:pt x="92" y="848"/>
                    </a:lnTo>
                    <a:lnTo>
                      <a:pt x="38" y="874"/>
                    </a:lnTo>
                    <a:lnTo>
                      <a:pt x="35" y="914"/>
                    </a:lnTo>
                    <a:lnTo>
                      <a:pt x="57" y="956"/>
                    </a:lnTo>
                    <a:lnTo>
                      <a:pt x="0" y="1122"/>
                    </a:lnTo>
                    <a:lnTo>
                      <a:pt x="110" y="1075"/>
                    </a:lnTo>
                    <a:lnTo>
                      <a:pt x="148" y="1075"/>
                    </a:lnTo>
                    <a:lnTo>
                      <a:pt x="217" y="1109"/>
                    </a:lnTo>
                    <a:lnTo>
                      <a:pt x="236" y="1244"/>
                    </a:lnTo>
                    <a:lnTo>
                      <a:pt x="264" y="1286"/>
                    </a:lnTo>
                    <a:lnTo>
                      <a:pt x="315" y="1295"/>
                    </a:lnTo>
                    <a:lnTo>
                      <a:pt x="459" y="1226"/>
                    </a:lnTo>
                    <a:lnTo>
                      <a:pt x="513" y="1217"/>
                    </a:lnTo>
                    <a:lnTo>
                      <a:pt x="507" y="1260"/>
                    </a:lnTo>
                    <a:lnTo>
                      <a:pt x="559" y="1251"/>
                    </a:lnTo>
                    <a:lnTo>
                      <a:pt x="565" y="1197"/>
                    </a:lnTo>
                    <a:lnTo>
                      <a:pt x="628" y="1197"/>
                    </a:lnTo>
                    <a:lnTo>
                      <a:pt x="642" y="1178"/>
                    </a:lnTo>
                    <a:lnTo>
                      <a:pt x="688" y="1200"/>
                    </a:lnTo>
                    <a:lnTo>
                      <a:pt x="711" y="1200"/>
                    </a:lnTo>
                    <a:lnTo>
                      <a:pt x="717" y="1178"/>
                    </a:lnTo>
                    <a:lnTo>
                      <a:pt x="770" y="1175"/>
                    </a:lnTo>
                    <a:lnTo>
                      <a:pt x="805" y="1200"/>
                    </a:lnTo>
                    <a:lnTo>
                      <a:pt x="836" y="1203"/>
                    </a:lnTo>
                    <a:lnTo>
                      <a:pt x="883" y="1178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82684" name="Group 60"/>
          <p:cNvGrpSpPr>
            <a:grpSpLocks/>
          </p:cNvGrpSpPr>
          <p:nvPr/>
        </p:nvGrpSpPr>
        <p:grpSpPr bwMode="auto">
          <a:xfrm>
            <a:off x="4251325" y="1757363"/>
            <a:ext cx="2063750" cy="1476375"/>
            <a:chOff x="2678" y="1107"/>
            <a:chExt cx="1300" cy="930"/>
          </a:xfrm>
        </p:grpSpPr>
        <p:sp>
          <p:nvSpPr>
            <p:cNvPr id="282685" name="Text Box 61"/>
            <p:cNvSpPr txBox="1">
              <a:spLocks noChangeArrowheads="1"/>
            </p:cNvSpPr>
            <p:nvPr/>
          </p:nvSpPr>
          <p:spPr bwMode="auto">
            <a:xfrm>
              <a:off x="2678" y="1401"/>
              <a:ext cx="40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  <a:p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Sobral</a:t>
              </a:r>
            </a:p>
          </p:txBody>
        </p:sp>
        <p:sp>
          <p:nvSpPr>
            <p:cNvPr id="282686" name="Freeform 62"/>
            <p:cNvSpPr>
              <a:spLocks/>
            </p:cNvSpPr>
            <p:nvPr/>
          </p:nvSpPr>
          <p:spPr bwMode="auto">
            <a:xfrm>
              <a:off x="2732" y="1378"/>
              <a:ext cx="822" cy="256"/>
            </a:xfrm>
            <a:custGeom>
              <a:avLst/>
              <a:gdLst>
                <a:gd name="T0" fmla="*/ 822 w 822"/>
                <a:gd name="T1" fmla="*/ 0 h 256"/>
                <a:gd name="T2" fmla="*/ 303 w 822"/>
                <a:gd name="T3" fmla="*/ 256 h 256"/>
                <a:gd name="T4" fmla="*/ 0 w 822"/>
                <a:gd name="T5" fmla="*/ 25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22" h="256">
                  <a:moveTo>
                    <a:pt x="822" y="0"/>
                  </a:moveTo>
                  <a:lnTo>
                    <a:pt x="303" y="256"/>
                  </a:lnTo>
                  <a:lnTo>
                    <a:pt x="0" y="256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82687" name="Group 63"/>
            <p:cNvGrpSpPr>
              <a:grpSpLocks/>
            </p:cNvGrpSpPr>
            <p:nvPr/>
          </p:nvGrpSpPr>
          <p:grpSpPr bwMode="auto">
            <a:xfrm>
              <a:off x="3051" y="1107"/>
              <a:ext cx="927" cy="930"/>
              <a:chOff x="2967" y="1107"/>
              <a:chExt cx="927" cy="930"/>
            </a:xfrm>
          </p:grpSpPr>
          <p:sp>
            <p:nvSpPr>
              <p:cNvPr id="282688" name="Freeform 64"/>
              <p:cNvSpPr>
                <a:spLocks noChangeAspect="1"/>
              </p:cNvSpPr>
              <p:nvPr/>
            </p:nvSpPr>
            <p:spPr bwMode="auto">
              <a:xfrm>
                <a:off x="3473" y="1338"/>
                <a:ext cx="161" cy="144"/>
              </a:xfrm>
              <a:custGeom>
                <a:avLst/>
                <a:gdLst>
                  <a:gd name="T0" fmla="*/ 0 w 891"/>
                  <a:gd name="T1" fmla="*/ 428 h 800"/>
                  <a:gd name="T2" fmla="*/ 150 w 891"/>
                  <a:gd name="T3" fmla="*/ 432 h 800"/>
                  <a:gd name="T4" fmla="*/ 197 w 891"/>
                  <a:gd name="T5" fmla="*/ 449 h 800"/>
                  <a:gd name="T6" fmla="*/ 384 w 891"/>
                  <a:gd name="T7" fmla="*/ 449 h 800"/>
                  <a:gd name="T8" fmla="*/ 397 w 891"/>
                  <a:gd name="T9" fmla="*/ 405 h 800"/>
                  <a:gd name="T10" fmla="*/ 338 w 891"/>
                  <a:gd name="T11" fmla="*/ 321 h 800"/>
                  <a:gd name="T12" fmla="*/ 323 w 891"/>
                  <a:gd name="T13" fmla="*/ 251 h 800"/>
                  <a:gd name="T14" fmla="*/ 348 w 891"/>
                  <a:gd name="T15" fmla="*/ 235 h 800"/>
                  <a:gd name="T16" fmla="*/ 362 w 891"/>
                  <a:gd name="T17" fmla="*/ 215 h 800"/>
                  <a:gd name="T18" fmla="*/ 345 w 891"/>
                  <a:gd name="T19" fmla="*/ 195 h 800"/>
                  <a:gd name="T20" fmla="*/ 350 w 891"/>
                  <a:gd name="T21" fmla="*/ 131 h 800"/>
                  <a:gd name="T22" fmla="*/ 364 w 891"/>
                  <a:gd name="T23" fmla="*/ 133 h 800"/>
                  <a:gd name="T24" fmla="*/ 407 w 891"/>
                  <a:gd name="T25" fmla="*/ 198 h 800"/>
                  <a:gd name="T26" fmla="*/ 477 w 891"/>
                  <a:gd name="T27" fmla="*/ 225 h 800"/>
                  <a:gd name="T28" fmla="*/ 528 w 891"/>
                  <a:gd name="T29" fmla="*/ 218 h 800"/>
                  <a:gd name="T30" fmla="*/ 553 w 891"/>
                  <a:gd name="T31" fmla="*/ 200 h 800"/>
                  <a:gd name="T32" fmla="*/ 555 w 891"/>
                  <a:gd name="T33" fmla="*/ 169 h 800"/>
                  <a:gd name="T34" fmla="*/ 550 w 891"/>
                  <a:gd name="T35" fmla="*/ 120 h 800"/>
                  <a:gd name="T36" fmla="*/ 500 w 891"/>
                  <a:gd name="T37" fmla="*/ 82 h 800"/>
                  <a:gd name="T38" fmla="*/ 502 w 891"/>
                  <a:gd name="T39" fmla="*/ 0 h 800"/>
                  <a:gd name="T40" fmla="*/ 874 w 891"/>
                  <a:gd name="T41" fmla="*/ 13 h 800"/>
                  <a:gd name="T42" fmla="*/ 886 w 891"/>
                  <a:gd name="T43" fmla="*/ 239 h 800"/>
                  <a:gd name="T44" fmla="*/ 851 w 891"/>
                  <a:gd name="T45" fmla="*/ 323 h 800"/>
                  <a:gd name="T46" fmla="*/ 891 w 891"/>
                  <a:gd name="T47" fmla="*/ 340 h 800"/>
                  <a:gd name="T48" fmla="*/ 881 w 891"/>
                  <a:gd name="T49" fmla="*/ 422 h 800"/>
                  <a:gd name="T50" fmla="*/ 841 w 891"/>
                  <a:gd name="T51" fmla="*/ 502 h 800"/>
                  <a:gd name="T52" fmla="*/ 844 w 891"/>
                  <a:gd name="T53" fmla="*/ 592 h 800"/>
                  <a:gd name="T54" fmla="*/ 755 w 891"/>
                  <a:gd name="T55" fmla="*/ 720 h 800"/>
                  <a:gd name="T56" fmla="*/ 651 w 891"/>
                  <a:gd name="T57" fmla="*/ 800 h 800"/>
                  <a:gd name="T58" fmla="*/ 282 w 891"/>
                  <a:gd name="T59" fmla="*/ 738 h 800"/>
                  <a:gd name="T60" fmla="*/ 243 w 891"/>
                  <a:gd name="T61" fmla="*/ 677 h 800"/>
                  <a:gd name="T62" fmla="*/ 0 w 891"/>
                  <a:gd name="T63" fmla="*/ 428 h 8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91" h="800">
                    <a:moveTo>
                      <a:pt x="0" y="428"/>
                    </a:moveTo>
                    <a:lnTo>
                      <a:pt x="150" y="432"/>
                    </a:lnTo>
                    <a:lnTo>
                      <a:pt x="197" y="449"/>
                    </a:lnTo>
                    <a:lnTo>
                      <a:pt x="384" y="449"/>
                    </a:lnTo>
                    <a:lnTo>
                      <a:pt x="397" y="405"/>
                    </a:lnTo>
                    <a:lnTo>
                      <a:pt x="338" y="321"/>
                    </a:lnTo>
                    <a:lnTo>
                      <a:pt x="323" y="251"/>
                    </a:lnTo>
                    <a:lnTo>
                      <a:pt x="348" y="235"/>
                    </a:lnTo>
                    <a:lnTo>
                      <a:pt x="362" y="215"/>
                    </a:lnTo>
                    <a:lnTo>
                      <a:pt x="345" y="195"/>
                    </a:lnTo>
                    <a:lnTo>
                      <a:pt x="350" y="131"/>
                    </a:lnTo>
                    <a:lnTo>
                      <a:pt x="364" y="133"/>
                    </a:lnTo>
                    <a:lnTo>
                      <a:pt x="407" y="198"/>
                    </a:lnTo>
                    <a:lnTo>
                      <a:pt x="477" y="225"/>
                    </a:lnTo>
                    <a:lnTo>
                      <a:pt x="528" y="218"/>
                    </a:lnTo>
                    <a:lnTo>
                      <a:pt x="553" y="200"/>
                    </a:lnTo>
                    <a:lnTo>
                      <a:pt x="555" y="169"/>
                    </a:lnTo>
                    <a:lnTo>
                      <a:pt x="550" y="120"/>
                    </a:lnTo>
                    <a:lnTo>
                      <a:pt x="500" y="82"/>
                    </a:lnTo>
                    <a:lnTo>
                      <a:pt x="502" y="0"/>
                    </a:lnTo>
                    <a:lnTo>
                      <a:pt x="874" y="13"/>
                    </a:lnTo>
                    <a:lnTo>
                      <a:pt x="886" y="239"/>
                    </a:lnTo>
                    <a:lnTo>
                      <a:pt x="851" y="323"/>
                    </a:lnTo>
                    <a:lnTo>
                      <a:pt x="891" y="340"/>
                    </a:lnTo>
                    <a:lnTo>
                      <a:pt x="881" y="422"/>
                    </a:lnTo>
                    <a:lnTo>
                      <a:pt x="841" y="502"/>
                    </a:lnTo>
                    <a:lnTo>
                      <a:pt x="844" y="592"/>
                    </a:lnTo>
                    <a:lnTo>
                      <a:pt x="755" y="720"/>
                    </a:lnTo>
                    <a:lnTo>
                      <a:pt x="651" y="800"/>
                    </a:lnTo>
                    <a:lnTo>
                      <a:pt x="282" y="738"/>
                    </a:lnTo>
                    <a:lnTo>
                      <a:pt x="243" y="677"/>
                    </a:lnTo>
                    <a:lnTo>
                      <a:pt x="0" y="428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2689" name="Freeform 65"/>
              <p:cNvSpPr>
                <a:spLocks noChangeAspect="1"/>
              </p:cNvSpPr>
              <p:nvPr/>
            </p:nvSpPr>
            <p:spPr bwMode="auto">
              <a:xfrm>
                <a:off x="2967" y="1383"/>
                <a:ext cx="277" cy="105"/>
              </a:xfrm>
              <a:custGeom>
                <a:avLst/>
                <a:gdLst>
                  <a:gd name="T0" fmla="*/ 0 w 1535"/>
                  <a:gd name="T1" fmla="*/ 380 h 587"/>
                  <a:gd name="T2" fmla="*/ 115 w 1535"/>
                  <a:gd name="T3" fmla="*/ 388 h 587"/>
                  <a:gd name="T4" fmla="*/ 179 w 1535"/>
                  <a:gd name="T5" fmla="*/ 347 h 587"/>
                  <a:gd name="T6" fmla="*/ 250 w 1535"/>
                  <a:gd name="T7" fmla="*/ 313 h 587"/>
                  <a:gd name="T8" fmla="*/ 355 w 1535"/>
                  <a:gd name="T9" fmla="*/ 214 h 587"/>
                  <a:gd name="T10" fmla="*/ 485 w 1535"/>
                  <a:gd name="T11" fmla="*/ 203 h 587"/>
                  <a:gd name="T12" fmla="*/ 509 w 1535"/>
                  <a:gd name="T13" fmla="*/ 186 h 587"/>
                  <a:gd name="T14" fmla="*/ 532 w 1535"/>
                  <a:gd name="T15" fmla="*/ 184 h 587"/>
                  <a:gd name="T16" fmla="*/ 542 w 1535"/>
                  <a:gd name="T17" fmla="*/ 195 h 587"/>
                  <a:gd name="T18" fmla="*/ 617 w 1535"/>
                  <a:gd name="T19" fmla="*/ 201 h 587"/>
                  <a:gd name="T20" fmla="*/ 653 w 1535"/>
                  <a:gd name="T21" fmla="*/ 214 h 587"/>
                  <a:gd name="T22" fmla="*/ 690 w 1535"/>
                  <a:gd name="T23" fmla="*/ 218 h 587"/>
                  <a:gd name="T24" fmla="*/ 741 w 1535"/>
                  <a:gd name="T25" fmla="*/ 198 h 587"/>
                  <a:gd name="T26" fmla="*/ 832 w 1535"/>
                  <a:gd name="T27" fmla="*/ 198 h 587"/>
                  <a:gd name="T28" fmla="*/ 833 w 1535"/>
                  <a:gd name="T29" fmla="*/ 178 h 587"/>
                  <a:gd name="T30" fmla="*/ 854 w 1535"/>
                  <a:gd name="T31" fmla="*/ 178 h 587"/>
                  <a:gd name="T32" fmla="*/ 862 w 1535"/>
                  <a:gd name="T33" fmla="*/ 198 h 587"/>
                  <a:gd name="T34" fmla="*/ 894 w 1535"/>
                  <a:gd name="T35" fmla="*/ 204 h 587"/>
                  <a:gd name="T36" fmla="*/ 935 w 1535"/>
                  <a:gd name="T37" fmla="*/ 90 h 587"/>
                  <a:gd name="T38" fmla="*/ 1023 w 1535"/>
                  <a:gd name="T39" fmla="*/ 30 h 587"/>
                  <a:gd name="T40" fmla="*/ 1088 w 1535"/>
                  <a:gd name="T41" fmla="*/ 30 h 587"/>
                  <a:gd name="T42" fmla="*/ 1092 w 1535"/>
                  <a:gd name="T43" fmla="*/ 22 h 587"/>
                  <a:gd name="T44" fmla="*/ 1130 w 1535"/>
                  <a:gd name="T45" fmla="*/ 0 h 587"/>
                  <a:gd name="T46" fmla="*/ 1288 w 1535"/>
                  <a:gd name="T47" fmla="*/ 28 h 587"/>
                  <a:gd name="T48" fmla="*/ 1514 w 1535"/>
                  <a:gd name="T49" fmla="*/ 16 h 587"/>
                  <a:gd name="T50" fmla="*/ 1531 w 1535"/>
                  <a:gd name="T51" fmla="*/ 46 h 587"/>
                  <a:gd name="T52" fmla="*/ 1535 w 1535"/>
                  <a:gd name="T53" fmla="*/ 78 h 587"/>
                  <a:gd name="T54" fmla="*/ 1519 w 1535"/>
                  <a:gd name="T55" fmla="*/ 111 h 587"/>
                  <a:gd name="T56" fmla="*/ 1486 w 1535"/>
                  <a:gd name="T57" fmla="*/ 147 h 587"/>
                  <a:gd name="T58" fmla="*/ 1462 w 1535"/>
                  <a:gd name="T59" fmla="*/ 207 h 587"/>
                  <a:gd name="T60" fmla="*/ 1406 w 1535"/>
                  <a:gd name="T61" fmla="*/ 222 h 587"/>
                  <a:gd name="T62" fmla="*/ 1379 w 1535"/>
                  <a:gd name="T63" fmla="*/ 267 h 587"/>
                  <a:gd name="T64" fmla="*/ 1356 w 1535"/>
                  <a:gd name="T65" fmla="*/ 286 h 587"/>
                  <a:gd name="T66" fmla="*/ 1321 w 1535"/>
                  <a:gd name="T67" fmla="*/ 283 h 587"/>
                  <a:gd name="T68" fmla="*/ 1288 w 1535"/>
                  <a:gd name="T69" fmla="*/ 267 h 587"/>
                  <a:gd name="T70" fmla="*/ 1263 w 1535"/>
                  <a:gd name="T71" fmla="*/ 278 h 587"/>
                  <a:gd name="T72" fmla="*/ 1174 w 1535"/>
                  <a:gd name="T73" fmla="*/ 276 h 587"/>
                  <a:gd name="T74" fmla="*/ 1122 w 1535"/>
                  <a:gd name="T75" fmla="*/ 294 h 587"/>
                  <a:gd name="T76" fmla="*/ 1123 w 1535"/>
                  <a:gd name="T77" fmla="*/ 339 h 587"/>
                  <a:gd name="T78" fmla="*/ 1061 w 1535"/>
                  <a:gd name="T79" fmla="*/ 352 h 587"/>
                  <a:gd name="T80" fmla="*/ 1035 w 1535"/>
                  <a:gd name="T81" fmla="*/ 366 h 587"/>
                  <a:gd name="T82" fmla="*/ 1025 w 1535"/>
                  <a:gd name="T83" fmla="*/ 402 h 587"/>
                  <a:gd name="T84" fmla="*/ 993 w 1535"/>
                  <a:gd name="T85" fmla="*/ 401 h 587"/>
                  <a:gd name="T86" fmla="*/ 913 w 1535"/>
                  <a:gd name="T87" fmla="*/ 374 h 587"/>
                  <a:gd name="T88" fmla="*/ 841 w 1535"/>
                  <a:gd name="T89" fmla="*/ 355 h 587"/>
                  <a:gd name="T90" fmla="*/ 752 w 1535"/>
                  <a:gd name="T91" fmla="*/ 398 h 587"/>
                  <a:gd name="T92" fmla="*/ 324 w 1535"/>
                  <a:gd name="T93" fmla="*/ 529 h 587"/>
                  <a:gd name="T94" fmla="*/ 251 w 1535"/>
                  <a:gd name="T95" fmla="*/ 531 h 587"/>
                  <a:gd name="T96" fmla="*/ 167 w 1535"/>
                  <a:gd name="T97" fmla="*/ 565 h 587"/>
                  <a:gd name="T98" fmla="*/ 62 w 1535"/>
                  <a:gd name="T99" fmla="*/ 587 h 587"/>
                  <a:gd name="T100" fmla="*/ 26 w 1535"/>
                  <a:gd name="T101" fmla="*/ 493 h 587"/>
                  <a:gd name="T102" fmla="*/ 21 w 1535"/>
                  <a:gd name="T103" fmla="*/ 438 h 587"/>
                  <a:gd name="T104" fmla="*/ 1 w 1535"/>
                  <a:gd name="T105" fmla="*/ 407 h 587"/>
                  <a:gd name="T106" fmla="*/ 0 w 1535"/>
                  <a:gd name="T107" fmla="*/ 380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35" h="587">
                    <a:moveTo>
                      <a:pt x="0" y="380"/>
                    </a:moveTo>
                    <a:lnTo>
                      <a:pt x="115" y="388"/>
                    </a:lnTo>
                    <a:lnTo>
                      <a:pt x="179" y="347"/>
                    </a:lnTo>
                    <a:lnTo>
                      <a:pt x="250" y="313"/>
                    </a:lnTo>
                    <a:lnTo>
                      <a:pt x="355" y="214"/>
                    </a:lnTo>
                    <a:lnTo>
                      <a:pt x="485" y="203"/>
                    </a:lnTo>
                    <a:lnTo>
                      <a:pt x="509" y="186"/>
                    </a:lnTo>
                    <a:lnTo>
                      <a:pt x="532" y="184"/>
                    </a:lnTo>
                    <a:lnTo>
                      <a:pt x="542" y="195"/>
                    </a:lnTo>
                    <a:lnTo>
                      <a:pt x="617" y="201"/>
                    </a:lnTo>
                    <a:lnTo>
                      <a:pt x="653" y="214"/>
                    </a:lnTo>
                    <a:lnTo>
                      <a:pt x="690" y="218"/>
                    </a:lnTo>
                    <a:lnTo>
                      <a:pt x="741" y="198"/>
                    </a:lnTo>
                    <a:lnTo>
                      <a:pt x="832" y="198"/>
                    </a:lnTo>
                    <a:lnTo>
                      <a:pt x="833" y="178"/>
                    </a:lnTo>
                    <a:lnTo>
                      <a:pt x="854" y="178"/>
                    </a:lnTo>
                    <a:lnTo>
                      <a:pt x="862" y="198"/>
                    </a:lnTo>
                    <a:lnTo>
                      <a:pt x="894" y="204"/>
                    </a:lnTo>
                    <a:lnTo>
                      <a:pt x="935" y="90"/>
                    </a:lnTo>
                    <a:lnTo>
                      <a:pt x="1023" y="30"/>
                    </a:lnTo>
                    <a:lnTo>
                      <a:pt x="1088" y="30"/>
                    </a:lnTo>
                    <a:lnTo>
                      <a:pt x="1092" y="22"/>
                    </a:lnTo>
                    <a:lnTo>
                      <a:pt x="1130" y="0"/>
                    </a:lnTo>
                    <a:lnTo>
                      <a:pt x="1288" y="28"/>
                    </a:lnTo>
                    <a:lnTo>
                      <a:pt x="1514" y="16"/>
                    </a:lnTo>
                    <a:lnTo>
                      <a:pt x="1531" y="46"/>
                    </a:lnTo>
                    <a:lnTo>
                      <a:pt x="1535" y="78"/>
                    </a:lnTo>
                    <a:lnTo>
                      <a:pt x="1519" y="111"/>
                    </a:lnTo>
                    <a:lnTo>
                      <a:pt x="1486" y="147"/>
                    </a:lnTo>
                    <a:lnTo>
                      <a:pt x="1462" y="207"/>
                    </a:lnTo>
                    <a:lnTo>
                      <a:pt x="1406" y="222"/>
                    </a:lnTo>
                    <a:lnTo>
                      <a:pt x="1379" y="267"/>
                    </a:lnTo>
                    <a:lnTo>
                      <a:pt x="1356" y="286"/>
                    </a:lnTo>
                    <a:lnTo>
                      <a:pt x="1321" y="283"/>
                    </a:lnTo>
                    <a:lnTo>
                      <a:pt x="1288" y="267"/>
                    </a:lnTo>
                    <a:lnTo>
                      <a:pt x="1263" y="278"/>
                    </a:lnTo>
                    <a:lnTo>
                      <a:pt x="1174" y="276"/>
                    </a:lnTo>
                    <a:lnTo>
                      <a:pt x="1122" y="294"/>
                    </a:lnTo>
                    <a:lnTo>
                      <a:pt x="1123" y="339"/>
                    </a:lnTo>
                    <a:lnTo>
                      <a:pt x="1061" y="352"/>
                    </a:lnTo>
                    <a:lnTo>
                      <a:pt x="1035" y="366"/>
                    </a:lnTo>
                    <a:lnTo>
                      <a:pt x="1025" y="402"/>
                    </a:lnTo>
                    <a:lnTo>
                      <a:pt x="993" y="401"/>
                    </a:lnTo>
                    <a:lnTo>
                      <a:pt x="913" y="374"/>
                    </a:lnTo>
                    <a:lnTo>
                      <a:pt x="841" y="355"/>
                    </a:lnTo>
                    <a:lnTo>
                      <a:pt x="752" y="398"/>
                    </a:lnTo>
                    <a:lnTo>
                      <a:pt x="324" y="529"/>
                    </a:lnTo>
                    <a:lnTo>
                      <a:pt x="251" y="531"/>
                    </a:lnTo>
                    <a:lnTo>
                      <a:pt x="167" y="565"/>
                    </a:lnTo>
                    <a:lnTo>
                      <a:pt x="62" y="587"/>
                    </a:lnTo>
                    <a:lnTo>
                      <a:pt x="26" y="493"/>
                    </a:lnTo>
                    <a:lnTo>
                      <a:pt x="21" y="438"/>
                    </a:lnTo>
                    <a:lnTo>
                      <a:pt x="1" y="407"/>
                    </a:lnTo>
                    <a:lnTo>
                      <a:pt x="0" y="38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2690" name="Freeform 66"/>
              <p:cNvSpPr>
                <a:spLocks noChangeAspect="1"/>
              </p:cNvSpPr>
              <p:nvPr/>
            </p:nvSpPr>
            <p:spPr bwMode="auto">
              <a:xfrm>
                <a:off x="3501" y="1107"/>
                <a:ext cx="211" cy="223"/>
              </a:xfrm>
              <a:custGeom>
                <a:avLst/>
                <a:gdLst>
                  <a:gd name="T0" fmla="*/ 0 w 1169"/>
                  <a:gd name="T1" fmla="*/ 177 h 1236"/>
                  <a:gd name="T2" fmla="*/ 0 w 1169"/>
                  <a:gd name="T3" fmla="*/ 47 h 1236"/>
                  <a:gd name="T4" fmla="*/ 394 w 1169"/>
                  <a:gd name="T5" fmla="*/ 21 h 1236"/>
                  <a:gd name="T6" fmla="*/ 486 w 1169"/>
                  <a:gd name="T7" fmla="*/ 21 h 1236"/>
                  <a:gd name="T8" fmla="*/ 512 w 1169"/>
                  <a:gd name="T9" fmla="*/ 44 h 1236"/>
                  <a:gd name="T10" fmla="*/ 585 w 1169"/>
                  <a:gd name="T11" fmla="*/ 42 h 1236"/>
                  <a:gd name="T12" fmla="*/ 617 w 1169"/>
                  <a:gd name="T13" fmla="*/ 12 h 1236"/>
                  <a:gd name="T14" fmla="*/ 644 w 1169"/>
                  <a:gd name="T15" fmla="*/ 0 h 1236"/>
                  <a:gd name="T16" fmla="*/ 698 w 1169"/>
                  <a:gd name="T17" fmla="*/ 37 h 1236"/>
                  <a:gd name="T18" fmla="*/ 740 w 1169"/>
                  <a:gd name="T19" fmla="*/ 36 h 1236"/>
                  <a:gd name="T20" fmla="*/ 767 w 1169"/>
                  <a:gd name="T21" fmla="*/ 44 h 1236"/>
                  <a:gd name="T22" fmla="*/ 843 w 1169"/>
                  <a:gd name="T23" fmla="*/ 42 h 1236"/>
                  <a:gd name="T24" fmla="*/ 830 w 1169"/>
                  <a:gd name="T25" fmla="*/ 154 h 1236"/>
                  <a:gd name="T26" fmla="*/ 846 w 1169"/>
                  <a:gd name="T27" fmla="*/ 169 h 1236"/>
                  <a:gd name="T28" fmla="*/ 1018 w 1169"/>
                  <a:gd name="T29" fmla="*/ 169 h 1236"/>
                  <a:gd name="T30" fmla="*/ 1027 w 1169"/>
                  <a:gd name="T31" fmla="*/ 177 h 1236"/>
                  <a:gd name="T32" fmla="*/ 1076 w 1169"/>
                  <a:gd name="T33" fmla="*/ 189 h 1236"/>
                  <a:gd name="T34" fmla="*/ 1096 w 1169"/>
                  <a:gd name="T35" fmla="*/ 172 h 1236"/>
                  <a:gd name="T36" fmla="*/ 1145 w 1169"/>
                  <a:gd name="T37" fmla="*/ 174 h 1236"/>
                  <a:gd name="T38" fmla="*/ 1169 w 1169"/>
                  <a:gd name="T39" fmla="*/ 197 h 1236"/>
                  <a:gd name="T40" fmla="*/ 1166 w 1169"/>
                  <a:gd name="T41" fmla="*/ 248 h 1236"/>
                  <a:gd name="T42" fmla="*/ 1136 w 1169"/>
                  <a:gd name="T43" fmla="*/ 331 h 1236"/>
                  <a:gd name="T44" fmla="*/ 1044 w 1169"/>
                  <a:gd name="T45" fmla="*/ 421 h 1236"/>
                  <a:gd name="T46" fmla="*/ 1039 w 1169"/>
                  <a:gd name="T47" fmla="*/ 482 h 1236"/>
                  <a:gd name="T48" fmla="*/ 1010 w 1169"/>
                  <a:gd name="T49" fmla="*/ 482 h 1236"/>
                  <a:gd name="T50" fmla="*/ 993 w 1169"/>
                  <a:gd name="T51" fmla="*/ 694 h 1236"/>
                  <a:gd name="T52" fmla="*/ 976 w 1169"/>
                  <a:gd name="T53" fmla="*/ 701 h 1236"/>
                  <a:gd name="T54" fmla="*/ 980 w 1169"/>
                  <a:gd name="T55" fmla="*/ 831 h 1236"/>
                  <a:gd name="T56" fmla="*/ 995 w 1169"/>
                  <a:gd name="T57" fmla="*/ 847 h 1236"/>
                  <a:gd name="T58" fmla="*/ 738 w 1169"/>
                  <a:gd name="T59" fmla="*/ 1075 h 1236"/>
                  <a:gd name="T60" fmla="*/ 769 w 1169"/>
                  <a:gd name="T61" fmla="*/ 1122 h 1236"/>
                  <a:gd name="T62" fmla="*/ 757 w 1169"/>
                  <a:gd name="T63" fmla="*/ 1236 h 1236"/>
                  <a:gd name="T64" fmla="*/ 676 w 1169"/>
                  <a:gd name="T65" fmla="*/ 1220 h 1236"/>
                  <a:gd name="T66" fmla="*/ 647 w 1169"/>
                  <a:gd name="T67" fmla="*/ 1165 h 1236"/>
                  <a:gd name="T68" fmla="*/ 580 w 1169"/>
                  <a:gd name="T69" fmla="*/ 1169 h 1236"/>
                  <a:gd name="T70" fmla="*/ 548 w 1169"/>
                  <a:gd name="T71" fmla="*/ 1185 h 1236"/>
                  <a:gd name="T72" fmla="*/ 527 w 1169"/>
                  <a:gd name="T73" fmla="*/ 1175 h 1236"/>
                  <a:gd name="T74" fmla="*/ 527 w 1169"/>
                  <a:gd name="T75" fmla="*/ 1127 h 1236"/>
                  <a:gd name="T76" fmla="*/ 512 w 1169"/>
                  <a:gd name="T77" fmla="*/ 1117 h 1236"/>
                  <a:gd name="T78" fmla="*/ 497 w 1169"/>
                  <a:gd name="T79" fmla="*/ 1111 h 1236"/>
                  <a:gd name="T80" fmla="*/ 436 w 1169"/>
                  <a:gd name="T81" fmla="*/ 1050 h 1236"/>
                  <a:gd name="T82" fmla="*/ 431 w 1169"/>
                  <a:gd name="T83" fmla="*/ 1019 h 1236"/>
                  <a:gd name="T84" fmla="*/ 465 w 1169"/>
                  <a:gd name="T85" fmla="*/ 984 h 1236"/>
                  <a:gd name="T86" fmla="*/ 461 w 1169"/>
                  <a:gd name="T87" fmla="*/ 961 h 1236"/>
                  <a:gd name="T88" fmla="*/ 415 w 1169"/>
                  <a:gd name="T89" fmla="*/ 958 h 1236"/>
                  <a:gd name="T90" fmla="*/ 386 w 1169"/>
                  <a:gd name="T91" fmla="*/ 925 h 1236"/>
                  <a:gd name="T92" fmla="*/ 371 w 1169"/>
                  <a:gd name="T93" fmla="*/ 892 h 1236"/>
                  <a:gd name="T94" fmla="*/ 224 w 1169"/>
                  <a:gd name="T95" fmla="*/ 867 h 1236"/>
                  <a:gd name="T96" fmla="*/ 285 w 1169"/>
                  <a:gd name="T97" fmla="*/ 820 h 1236"/>
                  <a:gd name="T98" fmla="*/ 290 w 1169"/>
                  <a:gd name="T99" fmla="*/ 601 h 1236"/>
                  <a:gd name="T100" fmla="*/ 204 w 1169"/>
                  <a:gd name="T101" fmla="*/ 509 h 1236"/>
                  <a:gd name="T102" fmla="*/ 109 w 1169"/>
                  <a:gd name="T103" fmla="*/ 339 h 1236"/>
                  <a:gd name="T104" fmla="*/ 23 w 1169"/>
                  <a:gd name="T105" fmla="*/ 316 h 1236"/>
                  <a:gd name="T106" fmla="*/ 0 w 1169"/>
                  <a:gd name="T107" fmla="*/ 177 h 1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69" h="1236">
                    <a:moveTo>
                      <a:pt x="0" y="177"/>
                    </a:moveTo>
                    <a:lnTo>
                      <a:pt x="0" y="47"/>
                    </a:lnTo>
                    <a:lnTo>
                      <a:pt x="394" y="21"/>
                    </a:lnTo>
                    <a:lnTo>
                      <a:pt x="486" y="21"/>
                    </a:lnTo>
                    <a:lnTo>
                      <a:pt x="512" y="44"/>
                    </a:lnTo>
                    <a:lnTo>
                      <a:pt x="585" y="42"/>
                    </a:lnTo>
                    <a:lnTo>
                      <a:pt x="617" y="12"/>
                    </a:lnTo>
                    <a:lnTo>
                      <a:pt x="644" y="0"/>
                    </a:lnTo>
                    <a:lnTo>
                      <a:pt x="698" y="37"/>
                    </a:lnTo>
                    <a:lnTo>
                      <a:pt x="740" y="36"/>
                    </a:lnTo>
                    <a:lnTo>
                      <a:pt x="767" y="44"/>
                    </a:lnTo>
                    <a:lnTo>
                      <a:pt x="843" y="42"/>
                    </a:lnTo>
                    <a:lnTo>
                      <a:pt x="830" y="154"/>
                    </a:lnTo>
                    <a:lnTo>
                      <a:pt x="846" y="169"/>
                    </a:lnTo>
                    <a:lnTo>
                      <a:pt x="1018" y="169"/>
                    </a:lnTo>
                    <a:lnTo>
                      <a:pt x="1027" y="177"/>
                    </a:lnTo>
                    <a:lnTo>
                      <a:pt x="1076" y="189"/>
                    </a:lnTo>
                    <a:lnTo>
                      <a:pt x="1096" y="172"/>
                    </a:lnTo>
                    <a:lnTo>
                      <a:pt x="1145" y="174"/>
                    </a:lnTo>
                    <a:lnTo>
                      <a:pt x="1169" y="197"/>
                    </a:lnTo>
                    <a:lnTo>
                      <a:pt x="1166" y="248"/>
                    </a:lnTo>
                    <a:lnTo>
                      <a:pt x="1136" y="331"/>
                    </a:lnTo>
                    <a:lnTo>
                      <a:pt x="1044" y="421"/>
                    </a:lnTo>
                    <a:lnTo>
                      <a:pt x="1039" y="482"/>
                    </a:lnTo>
                    <a:lnTo>
                      <a:pt x="1010" y="482"/>
                    </a:lnTo>
                    <a:lnTo>
                      <a:pt x="993" y="694"/>
                    </a:lnTo>
                    <a:lnTo>
                      <a:pt x="976" y="701"/>
                    </a:lnTo>
                    <a:lnTo>
                      <a:pt x="980" y="831"/>
                    </a:lnTo>
                    <a:lnTo>
                      <a:pt x="995" y="847"/>
                    </a:lnTo>
                    <a:lnTo>
                      <a:pt x="738" y="1075"/>
                    </a:lnTo>
                    <a:lnTo>
                      <a:pt x="769" y="1122"/>
                    </a:lnTo>
                    <a:lnTo>
                      <a:pt x="757" y="1236"/>
                    </a:lnTo>
                    <a:lnTo>
                      <a:pt x="676" y="1220"/>
                    </a:lnTo>
                    <a:lnTo>
                      <a:pt x="647" y="1165"/>
                    </a:lnTo>
                    <a:lnTo>
                      <a:pt x="580" y="1169"/>
                    </a:lnTo>
                    <a:lnTo>
                      <a:pt x="548" y="1185"/>
                    </a:lnTo>
                    <a:lnTo>
                      <a:pt x="527" y="1175"/>
                    </a:lnTo>
                    <a:lnTo>
                      <a:pt x="527" y="1127"/>
                    </a:lnTo>
                    <a:lnTo>
                      <a:pt x="512" y="1117"/>
                    </a:lnTo>
                    <a:lnTo>
                      <a:pt x="497" y="1111"/>
                    </a:lnTo>
                    <a:lnTo>
                      <a:pt x="436" y="1050"/>
                    </a:lnTo>
                    <a:lnTo>
                      <a:pt x="431" y="1019"/>
                    </a:lnTo>
                    <a:lnTo>
                      <a:pt x="465" y="984"/>
                    </a:lnTo>
                    <a:lnTo>
                      <a:pt x="461" y="961"/>
                    </a:lnTo>
                    <a:lnTo>
                      <a:pt x="415" y="958"/>
                    </a:lnTo>
                    <a:lnTo>
                      <a:pt x="386" y="925"/>
                    </a:lnTo>
                    <a:lnTo>
                      <a:pt x="371" y="892"/>
                    </a:lnTo>
                    <a:lnTo>
                      <a:pt x="224" y="867"/>
                    </a:lnTo>
                    <a:lnTo>
                      <a:pt x="285" y="820"/>
                    </a:lnTo>
                    <a:lnTo>
                      <a:pt x="290" y="601"/>
                    </a:lnTo>
                    <a:lnTo>
                      <a:pt x="204" y="509"/>
                    </a:lnTo>
                    <a:lnTo>
                      <a:pt x="109" y="339"/>
                    </a:lnTo>
                    <a:lnTo>
                      <a:pt x="23" y="316"/>
                    </a:lnTo>
                    <a:lnTo>
                      <a:pt x="0" y="177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2691" name="Freeform 67"/>
              <p:cNvSpPr>
                <a:spLocks noChangeAspect="1"/>
              </p:cNvSpPr>
              <p:nvPr/>
            </p:nvSpPr>
            <p:spPr bwMode="auto">
              <a:xfrm>
                <a:off x="3167" y="1224"/>
                <a:ext cx="209" cy="205"/>
              </a:xfrm>
              <a:custGeom>
                <a:avLst/>
                <a:gdLst>
                  <a:gd name="T0" fmla="*/ 53 w 1160"/>
                  <a:gd name="T1" fmla="*/ 521 h 1137"/>
                  <a:gd name="T2" fmla="*/ 98 w 1160"/>
                  <a:gd name="T3" fmla="*/ 497 h 1137"/>
                  <a:gd name="T4" fmla="*/ 110 w 1160"/>
                  <a:gd name="T5" fmla="*/ 446 h 1137"/>
                  <a:gd name="T6" fmla="*/ 139 w 1160"/>
                  <a:gd name="T7" fmla="*/ 448 h 1137"/>
                  <a:gd name="T8" fmla="*/ 167 w 1160"/>
                  <a:gd name="T9" fmla="*/ 469 h 1137"/>
                  <a:gd name="T10" fmla="*/ 193 w 1160"/>
                  <a:gd name="T11" fmla="*/ 461 h 1137"/>
                  <a:gd name="T12" fmla="*/ 234 w 1160"/>
                  <a:gd name="T13" fmla="*/ 426 h 1137"/>
                  <a:gd name="T14" fmla="*/ 273 w 1160"/>
                  <a:gd name="T15" fmla="*/ 422 h 1137"/>
                  <a:gd name="T16" fmla="*/ 476 w 1160"/>
                  <a:gd name="T17" fmla="*/ 650 h 1137"/>
                  <a:gd name="T18" fmla="*/ 417 w 1160"/>
                  <a:gd name="T19" fmla="*/ 744 h 1137"/>
                  <a:gd name="T20" fmla="*/ 404 w 1160"/>
                  <a:gd name="T21" fmla="*/ 778 h 1137"/>
                  <a:gd name="T22" fmla="*/ 407 w 1160"/>
                  <a:gd name="T23" fmla="*/ 898 h 1137"/>
                  <a:gd name="T24" fmla="*/ 427 w 1160"/>
                  <a:gd name="T25" fmla="*/ 928 h 1137"/>
                  <a:gd name="T26" fmla="*/ 429 w 1160"/>
                  <a:gd name="T27" fmla="*/ 957 h 1137"/>
                  <a:gd name="T28" fmla="*/ 417 w 1160"/>
                  <a:gd name="T29" fmla="*/ 985 h 1137"/>
                  <a:gd name="T30" fmla="*/ 378 w 1160"/>
                  <a:gd name="T31" fmla="*/ 1034 h 1137"/>
                  <a:gd name="T32" fmla="*/ 372 w 1160"/>
                  <a:gd name="T33" fmla="*/ 1052 h 1137"/>
                  <a:gd name="T34" fmla="*/ 457 w 1160"/>
                  <a:gd name="T35" fmla="*/ 1137 h 1137"/>
                  <a:gd name="T36" fmla="*/ 549 w 1160"/>
                  <a:gd name="T37" fmla="*/ 1022 h 1137"/>
                  <a:gd name="T38" fmla="*/ 636 w 1160"/>
                  <a:gd name="T39" fmla="*/ 1018 h 1137"/>
                  <a:gd name="T40" fmla="*/ 630 w 1160"/>
                  <a:gd name="T41" fmla="*/ 979 h 1137"/>
                  <a:gd name="T42" fmla="*/ 697 w 1160"/>
                  <a:gd name="T43" fmla="*/ 955 h 1137"/>
                  <a:gd name="T44" fmla="*/ 798 w 1160"/>
                  <a:gd name="T45" fmla="*/ 943 h 1137"/>
                  <a:gd name="T46" fmla="*/ 816 w 1160"/>
                  <a:gd name="T47" fmla="*/ 924 h 1137"/>
                  <a:gd name="T48" fmla="*/ 974 w 1160"/>
                  <a:gd name="T49" fmla="*/ 473 h 1137"/>
                  <a:gd name="T50" fmla="*/ 1160 w 1160"/>
                  <a:gd name="T51" fmla="*/ 481 h 1137"/>
                  <a:gd name="T52" fmla="*/ 1041 w 1160"/>
                  <a:gd name="T53" fmla="*/ 422 h 1137"/>
                  <a:gd name="T54" fmla="*/ 1029 w 1160"/>
                  <a:gd name="T55" fmla="*/ 373 h 1137"/>
                  <a:gd name="T56" fmla="*/ 986 w 1160"/>
                  <a:gd name="T57" fmla="*/ 363 h 1137"/>
                  <a:gd name="T58" fmla="*/ 958 w 1160"/>
                  <a:gd name="T59" fmla="*/ 343 h 1137"/>
                  <a:gd name="T60" fmla="*/ 984 w 1160"/>
                  <a:gd name="T61" fmla="*/ 320 h 1137"/>
                  <a:gd name="T62" fmla="*/ 986 w 1160"/>
                  <a:gd name="T63" fmla="*/ 260 h 1137"/>
                  <a:gd name="T64" fmla="*/ 1027 w 1160"/>
                  <a:gd name="T65" fmla="*/ 243 h 1137"/>
                  <a:gd name="T66" fmla="*/ 1018 w 1160"/>
                  <a:gd name="T67" fmla="*/ 229 h 1137"/>
                  <a:gd name="T68" fmla="*/ 1018 w 1160"/>
                  <a:gd name="T69" fmla="*/ 205 h 1137"/>
                  <a:gd name="T70" fmla="*/ 1051 w 1160"/>
                  <a:gd name="T71" fmla="*/ 191 h 1137"/>
                  <a:gd name="T72" fmla="*/ 1067 w 1160"/>
                  <a:gd name="T73" fmla="*/ 197 h 1137"/>
                  <a:gd name="T74" fmla="*/ 1096 w 1160"/>
                  <a:gd name="T75" fmla="*/ 193 h 1137"/>
                  <a:gd name="T76" fmla="*/ 1102 w 1160"/>
                  <a:gd name="T77" fmla="*/ 148 h 1137"/>
                  <a:gd name="T78" fmla="*/ 1160 w 1160"/>
                  <a:gd name="T79" fmla="*/ 95 h 1137"/>
                  <a:gd name="T80" fmla="*/ 778 w 1160"/>
                  <a:gd name="T81" fmla="*/ 69 h 1137"/>
                  <a:gd name="T82" fmla="*/ 776 w 1160"/>
                  <a:gd name="T83" fmla="*/ 36 h 1137"/>
                  <a:gd name="T84" fmla="*/ 748 w 1160"/>
                  <a:gd name="T85" fmla="*/ 20 h 1137"/>
                  <a:gd name="T86" fmla="*/ 715 w 1160"/>
                  <a:gd name="T87" fmla="*/ 10 h 1137"/>
                  <a:gd name="T88" fmla="*/ 691 w 1160"/>
                  <a:gd name="T89" fmla="*/ 20 h 1137"/>
                  <a:gd name="T90" fmla="*/ 648 w 1160"/>
                  <a:gd name="T91" fmla="*/ 53 h 1137"/>
                  <a:gd name="T92" fmla="*/ 534 w 1160"/>
                  <a:gd name="T93" fmla="*/ 8 h 1137"/>
                  <a:gd name="T94" fmla="*/ 490 w 1160"/>
                  <a:gd name="T95" fmla="*/ 0 h 1137"/>
                  <a:gd name="T96" fmla="*/ 453 w 1160"/>
                  <a:gd name="T97" fmla="*/ 6 h 1137"/>
                  <a:gd name="T98" fmla="*/ 177 w 1160"/>
                  <a:gd name="T99" fmla="*/ 89 h 1137"/>
                  <a:gd name="T100" fmla="*/ 39 w 1160"/>
                  <a:gd name="T101" fmla="*/ 185 h 1137"/>
                  <a:gd name="T102" fmla="*/ 0 w 1160"/>
                  <a:gd name="T103" fmla="*/ 229 h 1137"/>
                  <a:gd name="T104" fmla="*/ 53 w 1160"/>
                  <a:gd name="T105" fmla="*/ 521 h 1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160" h="1137">
                    <a:moveTo>
                      <a:pt x="53" y="521"/>
                    </a:moveTo>
                    <a:lnTo>
                      <a:pt x="98" y="497"/>
                    </a:lnTo>
                    <a:lnTo>
                      <a:pt x="110" y="446"/>
                    </a:lnTo>
                    <a:lnTo>
                      <a:pt x="139" y="448"/>
                    </a:lnTo>
                    <a:lnTo>
                      <a:pt x="167" y="469"/>
                    </a:lnTo>
                    <a:lnTo>
                      <a:pt x="193" y="461"/>
                    </a:lnTo>
                    <a:lnTo>
                      <a:pt x="234" y="426"/>
                    </a:lnTo>
                    <a:lnTo>
                      <a:pt x="273" y="422"/>
                    </a:lnTo>
                    <a:lnTo>
                      <a:pt x="476" y="650"/>
                    </a:lnTo>
                    <a:lnTo>
                      <a:pt x="417" y="744"/>
                    </a:lnTo>
                    <a:lnTo>
                      <a:pt x="404" y="778"/>
                    </a:lnTo>
                    <a:lnTo>
                      <a:pt x="407" y="898"/>
                    </a:lnTo>
                    <a:lnTo>
                      <a:pt x="427" y="928"/>
                    </a:lnTo>
                    <a:lnTo>
                      <a:pt x="429" y="957"/>
                    </a:lnTo>
                    <a:lnTo>
                      <a:pt x="417" y="985"/>
                    </a:lnTo>
                    <a:lnTo>
                      <a:pt x="378" y="1034"/>
                    </a:lnTo>
                    <a:lnTo>
                      <a:pt x="372" y="1052"/>
                    </a:lnTo>
                    <a:lnTo>
                      <a:pt x="457" y="1137"/>
                    </a:lnTo>
                    <a:lnTo>
                      <a:pt x="549" y="1022"/>
                    </a:lnTo>
                    <a:lnTo>
                      <a:pt x="636" y="1018"/>
                    </a:lnTo>
                    <a:lnTo>
                      <a:pt x="630" y="979"/>
                    </a:lnTo>
                    <a:lnTo>
                      <a:pt x="697" y="955"/>
                    </a:lnTo>
                    <a:lnTo>
                      <a:pt x="798" y="943"/>
                    </a:lnTo>
                    <a:lnTo>
                      <a:pt x="816" y="924"/>
                    </a:lnTo>
                    <a:lnTo>
                      <a:pt x="974" y="473"/>
                    </a:lnTo>
                    <a:lnTo>
                      <a:pt x="1160" y="481"/>
                    </a:lnTo>
                    <a:lnTo>
                      <a:pt x="1041" y="422"/>
                    </a:lnTo>
                    <a:lnTo>
                      <a:pt x="1029" y="373"/>
                    </a:lnTo>
                    <a:lnTo>
                      <a:pt x="986" y="363"/>
                    </a:lnTo>
                    <a:lnTo>
                      <a:pt x="958" y="343"/>
                    </a:lnTo>
                    <a:lnTo>
                      <a:pt x="984" y="320"/>
                    </a:lnTo>
                    <a:lnTo>
                      <a:pt x="986" y="260"/>
                    </a:lnTo>
                    <a:lnTo>
                      <a:pt x="1027" y="243"/>
                    </a:lnTo>
                    <a:lnTo>
                      <a:pt x="1018" y="229"/>
                    </a:lnTo>
                    <a:lnTo>
                      <a:pt x="1018" y="205"/>
                    </a:lnTo>
                    <a:lnTo>
                      <a:pt x="1051" y="191"/>
                    </a:lnTo>
                    <a:lnTo>
                      <a:pt x="1067" y="197"/>
                    </a:lnTo>
                    <a:lnTo>
                      <a:pt x="1096" y="193"/>
                    </a:lnTo>
                    <a:lnTo>
                      <a:pt x="1102" y="148"/>
                    </a:lnTo>
                    <a:lnTo>
                      <a:pt x="1160" y="95"/>
                    </a:lnTo>
                    <a:lnTo>
                      <a:pt x="778" y="69"/>
                    </a:lnTo>
                    <a:lnTo>
                      <a:pt x="776" y="36"/>
                    </a:lnTo>
                    <a:lnTo>
                      <a:pt x="748" y="20"/>
                    </a:lnTo>
                    <a:lnTo>
                      <a:pt x="715" y="10"/>
                    </a:lnTo>
                    <a:lnTo>
                      <a:pt x="691" y="20"/>
                    </a:lnTo>
                    <a:lnTo>
                      <a:pt x="648" y="53"/>
                    </a:lnTo>
                    <a:lnTo>
                      <a:pt x="534" y="8"/>
                    </a:lnTo>
                    <a:lnTo>
                      <a:pt x="490" y="0"/>
                    </a:lnTo>
                    <a:lnTo>
                      <a:pt x="453" y="6"/>
                    </a:lnTo>
                    <a:lnTo>
                      <a:pt x="177" y="89"/>
                    </a:lnTo>
                    <a:lnTo>
                      <a:pt x="39" y="185"/>
                    </a:lnTo>
                    <a:lnTo>
                      <a:pt x="0" y="229"/>
                    </a:lnTo>
                    <a:lnTo>
                      <a:pt x="53" y="521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2692" name="Freeform 68"/>
              <p:cNvSpPr>
                <a:spLocks noChangeAspect="1"/>
              </p:cNvSpPr>
              <p:nvPr/>
            </p:nvSpPr>
            <p:spPr bwMode="auto">
              <a:xfrm>
                <a:off x="3314" y="1800"/>
                <a:ext cx="219" cy="237"/>
              </a:xfrm>
              <a:custGeom>
                <a:avLst/>
                <a:gdLst>
                  <a:gd name="T0" fmla="*/ 0 w 1214"/>
                  <a:gd name="T1" fmla="*/ 579 h 1314"/>
                  <a:gd name="T2" fmla="*/ 15 w 1214"/>
                  <a:gd name="T3" fmla="*/ 655 h 1314"/>
                  <a:gd name="T4" fmla="*/ 48 w 1214"/>
                  <a:gd name="T5" fmla="*/ 711 h 1314"/>
                  <a:gd name="T6" fmla="*/ 42 w 1214"/>
                  <a:gd name="T7" fmla="*/ 776 h 1314"/>
                  <a:gd name="T8" fmla="*/ 97 w 1214"/>
                  <a:gd name="T9" fmla="*/ 926 h 1314"/>
                  <a:gd name="T10" fmla="*/ 214 w 1214"/>
                  <a:gd name="T11" fmla="*/ 1069 h 1314"/>
                  <a:gd name="T12" fmla="*/ 387 w 1214"/>
                  <a:gd name="T13" fmla="*/ 1314 h 1314"/>
                  <a:gd name="T14" fmla="*/ 399 w 1214"/>
                  <a:gd name="T15" fmla="*/ 1212 h 1314"/>
                  <a:gd name="T16" fmla="*/ 372 w 1214"/>
                  <a:gd name="T17" fmla="*/ 1184 h 1314"/>
                  <a:gd name="T18" fmla="*/ 389 w 1214"/>
                  <a:gd name="T19" fmla="*/ 1095 h 1314"/>
                  <a:gd name="T20" fmla="*/ 443 w 1214"/>
                  <a:gd name="T21" fmla="*/ 1097 h 1314"/>
                  <a:gd name="T22" fmla="*/ 614 w 1214"/>
                  <a:gd name="T23" fmla="*/ 862 h 1314"/>
                  <a:gd name="T24" fmla="*/ 688 w 1214"/>
                  <a:gd name="T25" fmla="*/ 778 h 1314"/>
                  <a:gd name="T26" fmla="*/ 764 w 1214"/>
                  <a:gd name="T27" fmla="*/ 558 h 1314"/>
                  <a:gd name="T28" fmla="*/ 862 w 1214"/>
                  <a:gd name="T29" fmla="*/ 430 h 1314"/>
                  <a:gd name="T30" fmla="*/ 1085 w 1214"/>
                  <a:gd name="T31" fmla="*/ 439 h 1314"/>
                  <a:gd name="T32" fmla="*/ 1129 w 1214"/>
                  <a:gd name="T33" fmla="*/ 417 h 1314"/>
                  <a:gd name="T34" fmla="*/ 1129 w 1214"/>
                  <a:gd name="T35" fmla="*/ 387 h 1314"/>
                  <a:gd name="T36" fmla="*/ 1214 w 1214"/>
                  <a:gd name="T37" fmla="*/ 304 h 1314"/>
                  <a:gd name="T38" fmla="*/ 1205 w 1214"/>
                  <a:gd name="T39" fmla="*/ 256 h 1314"/>
                  <a:gd name="T40" fmla="*/ 1147 w 1214"/>
                  <a:gd name="T41" fmla="*/ 250 h 1314"/>
                  <a:gd name="T42" fmla="*/ 1069 w 1214"/>
                  <a:gd name="T43" fmla="*/ 250 h 1314"/>
                  <a:gd name="T44" fmla="*/ 1003 w 1214"/>
                  <a:gd name="T45" fmla="*/ 217 h 1314"/>
                  <a:gd name="T46" fmla="*/ 953 w 1214"/>
                  <a:gd name="T47" fmla="*/ 148 h 1314"/>
                  <a:gd name="T48" fmla="*/ 798 w 1214"/>
                  <a:gd name="T49" fmla="*/ 104 h 1314"/>
                  <a:gd name="T50" fmla="*/ 497 w 1214"/>
                  <a:gd name="T51" fmla="*/ 0 h 1314"/>
                  <a:gd name="T52" fmla="*/ 238 w 1214"/>
                  <a:gd name="T53" fmla="*/ 162 h 1314"/>
                  <a:gd name="T54" fmla="*/ 230 w 1214"/>
                  <a:gd name="T55" fmla="*/ 184 h 1314"/>
                  <a:gd name="T56" fmla="*/ 250 w 1214"/>
                  <a:gd name="T57" fmla="*/ 281 h 1314"/>
                  <a:gd name="T58" fmla="*/ 218 w 1214"/>
                  <a:gd name="T59" fmla="*/ 327 h 1314"/>
                  <a:gd name="T60" fmla="*/ 168 w 1214"/>
                  <a:gd name="T61" fmla="*/ 376 h 1314"/>
                  <a:gd name="T62" fmla="*/ 106 w 1214"/>
                  <a:gd name="T63" fmla="*/ 395 h 1314"/>
                  <a:gd name="T64" fmla="*/ 0 w 1214"/>
                  <a:gd name="T65" fmla="*/ 579 h 13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4" h="1314">
                    <a:moveTo>
                      <a:pt x="0" y="579"/>
                    </a:moveTo>
                    <a:lnTo>
                      <a:pt x="15" y="655"/>
                    </a:lnTo>
                    <a:lnTo>
                      <a:pt x="48" y="711"/>
                    </a:lnTo>
                    <a:lnTo>
                      <a:pt x="42" y="776"/>
                    </a:lnTo>
                    <a:lnTo>
                      <a:pt x="97" y="926"/>
                    </a:lnTo>
                    <a:lnTo>
                      <a:pt x="214" y="1069"/>
                    </a:lnTo>
                    <a:lnTo>
                      <a:pt x="387" y="1314"/>
                    </a:lnTo>
                    <a:lnTo>
                      <a:pt x="399" y="1212"/>
                    </a:lnTo>
                    <a:lnTo>
                      <a:pt x="372" y="1184"/>
                    </a:lnTo>
                    <a:lnTo>
                      <a:pt x="389" y="1095"/>
                    </a:lnTo>
                    <a:lnTo>
                      <a:pt x="443" y="1097"/>
                    </a:lnTo>
                    <a:lnTo>
                      <a:pt x="614" y="862"/>
                    </a:lnTo>
                    <a:lnTo>
                      <a:pt x="688" y="778"/>
                    </a:lnTo>
                    <a:lnTo>
                      <a:pt x="764" y="558"/>
                    </a:lnTo>
                    <a:lnTo>
                      <a:pt x="862" y="430"/>
                    </a:lnTo>
                    <a:lnTo>
                      <a:pt x="1085" y="439"/>
                    </a:lnTo>
                    <a:lnTo>
                      <a:pt x="1129" y="417"/>
                    </a:lnTo>
                    <a:lnTo>
                      <a:pt x="1129" y="387"/>
                    </a:lnTo>
                    <a:lnTo>
                      <a:pt x="1214" y="304"/>
                    </a:lnTo>
                    <a:lnTo>
                      <a:pt x="1205" y="256"/>
                    </a:lnTo>
                    <a:lnTo>
                      <a:pt x="1147" y="250"/>
                    </a:lnTo>
                    <a:lnTo>
                      <a:pt x="1069" y="250"/>
                    </a:lnTo>
                    <a:lnTo>
                      <a:pt x="1003" y="217"/>
                    </a:lnTo>
                    <a:lnTo>
                      <a:pt x="953" y="148"/>
                    </a:lnTo>
                    <a:lnTo>
                      <a:pt x="798" y="104"/>
                    </a:lnTo>
                    <a:lnTo>
                      <a:pt x="497" y="0"/>
                    </a:lnTo>
                    <a:lnTo>
                      <a:pt x="238" y="162"/>
                    </a:lnTo>
                    <a:lnTo>
                      <a:pt x="230" y="184"/>
                    </a:lnTo>
                    <a:lnTo>
                      <a:pt x="250" y="281"/>
                    </a:lnTo>
                    <a:lnTo>
                      <a:pt x="218" y="327"/>
                    </a:lnTo>
                    <a:lnTo>
                      <a:pt x="168" y="376"/>
                    </a:lnTo>
                    <a:lnTo>
                      <a:pt x="106" y="395"/>
                    </a:lnTo>
                    <a:lnTo>
                      <a:pt x="0" y="579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2693" name="Freeform 69"/>
              <p:cNvSpPr>
                <a:spLocks noChangeAspect="1"/>
              </p:cNvSpPr>
              <p:nvPr/>
            </p:nvSpPr>
            <p:spPr bwMode="auto">
              <a:xfrm>
                <a:off x="3280" y="1263"/>
                <a:ext cx="519" cy="325"/>
              </a:xfrm>
              <a:custGeom>
                <a:avLst/>
                <a:gdLst>
                  <a:gd name="T0" fmla="*/ 387 w 2877"/>
                  <a:gd name="T1" fmla="*/ 253 h 1803"/>
                  <a:gd name="T2" fmla="*/ 649 w 2877"/>
                  <a:gd name="T3" fmla="*/ 245 h 1803"/>
                  <a:gd name="T4" fmla="*/ 809 w 2877"/>
                  <a:gd name="T5" fmla="*/ 221 h 1803"/>
                  <a:gd name="T6" fmla="*/ 1047 w 2877"/>
                  <a:gd name="T7" fmla="*/ 185 h 1803"/>
                  <a:gd name="T8" fmla="*/ 1117 w 2877"/>
                  <a:gd name="T9" fmla="*/ 140 h 1803"/>
                  <a:gd name="T10" fmla="*/ 1271 w 2877"/>
                  <a:gd name="T11" fmla="*/ 163 h 1803"/>
                  <a:gd name="T12" fmla="*/ 1322 w 2877"/>
                  <a:gd name="T13" fmla="*/ 157 h 1803"/>
                  <a:gd name="T14" fmla="*/ 1379 w 2877"/>
                  <a:gd name="T15" fmla="*/ 64 h 1803"/>
                  <a:gd name="T16" fmla="*/ 1613 w 2877"/>
                  <a:gd name="T17" fmla="*/ 61 h 1803"/>
                  <a:gd name="T18" fmla="*/ 1692 w 2877"/>
                  <a:gd name="T19" fmla="*/ 117 h 1803"/>
                  <a:gd name="T20" fmla="*/ 1724 w 2877"/>
                  <a:gd name="T21" fmla="*/ 247 h 1803"/>
                  <a:gd name="T22" fmla="*/ 1778 w 2877"/>
                  <a:gd name="T23" fmla="*/ 323 h 1803"/>
                  <a:gd name="T24" fmla="*/ 1901 w 2877"/>
                  <a:gd name="T25" fmla="*/ 355 h 1803"/>
                  <a:gd name="T26" fmla="*/ 1964 w 2877"/>
                  <a:gd name="T27" fmla="*/ 210 h 1803"/>
                  <a:gd name="T28" fmla="*/ 2276 w 2877"/>
                  <a:gd name="T29" fmla="*/ 43 h 1803"/>
                  <a:gd name="T30" fmla="*/ 2412 w 2877"/>
                  <a:gd name="T31" fmla="*/ 6 h 1803"/>
                  <a:gd name="T32" fmla="*/ 2299 w 2877"/>
                  <a:gd name="T33" fmla="*/ 347 h 1803"/>
                  <a:gd name="T34" fmla="*/ 2371 w 2877"/>
                  <a:gd name="T35" fmla="*/ 632 h 1803"/>
                  <a:gd name="T36" fmla="*/ 2336 w 2877"/>
                  <a:gd name="T37" fmla="*/ 1022 h 1803"/>
                  <a:gd name="T38" fmla="*/ 2418 w 2877"/>
                  <a:gd name="T39" fmla="*/ 1166 h 1803"/>
                  <a:gd name="T40" fmla="*/ 2608 w 2877"/>
                  <a:gd name="T41" fmla="*/ 1322 h 1803"/>
                  <a:gd name="T42" fmla="*/ 2629 w 2877"/>
                  <a:gd name="T43" fmla="*/ 1420 h 1803"/>
                  <a:gd name="T44" fmla="*/ 2778 w 2877"/>
                  <a:gd name="T45" fmla="*/ 1490 h 1803"/>
                  <a:gd name="T46" fmla="*/ 2844 w 2877"/>
                  <a:gd name="T47" fmla="*/ 1613 h 1803"/>
                  <a:gd name="T48" fmla="*/ 2872 w 2877"/>
                  <a:gd name="T49" fmla="*/ 1705 h 1803"/>
                  <a:gd name="T50" fmla="*/ 2780 w 2877"/>
                  <a:gd name="T51" fmla="*/ 1788 h 1803"/>
                  <a:gd name="T52" fmla="*/ 2461 w 2877"/>
                  <a:gd name="T53" fmla="*/ 1705 h 1803"/>
                  <a:gd name="T54" fmla="*/ 2376 w 2877"/>
                  <a:gd name="T55" fmla="*/ 1625 h 1803"/>
                  <a:gd name="T56" fmla="*/ 2171 w 2877"/>
                  <a:gd name="T57" fmla="*/ 1554 h 1803"/>
                  <a:gd name="T58" fmla="*/ 1890 w 2877"/>
                  <a:gd name="T59" fmla="*/ 1426 h 1803"/>
                  <a:gd name="T60" fmla="*/ 1916 w 2877"/>
                  <a:gd name="T61" fmla="*/ 1007 h 1803"/>
                  <a:gd name="T62" fmla="*/ 1962 w 2877"/>
                  <a:gd name="T63" fmla="*/ 755 h 1803"/>
                  <a:gd name="T64" fmla="*/ 1944 w 2877"/>
                  <a:gd name="T65" fmla="*/ 427 h 1803"/>
                  <a:gd name="T66" fmla="*/ 1618 w 2877"/>
                  <a:gd name="T67" fmla="*/ 534 h 1803"/>
                  <a:gd name="T68" fmla="*/ 1594 w 2877"/>
                  <a:gd name="T69" fmla="*/ 632 h 1803"/>
                  <a:gd name="T70" fmla="*/ 1458 w 2877"/>
                  <a:gd name="T71" fmla="*/ 584 h 1803"/>
                  <a:gd name="T72" fmla="*/ 1415 w 2877"/>
                  <a:gd name="T73" fmla="*/ 607 h 1803"/>
                  <a:gd name="T74" fmla="*/ 1392 w 2877"/>
                  <a:gd name="T75" fmla="*/ 666 h 1803"/>
                  <a:gd name="T76" fmla="*/ 1456 w 2877"/>
                  <a:gd name="T77" fmla="*/ 864 h 1803"/>
                  <a:gd name="T78" fmla="*/ 1066 w 2877"/>
                  <a:gd name="T79" fmla="*/ 843 h 1803"/>
                  <a:gd name="T80" fmla="*/ 558 w 2877"/>
                  <a:gd name="T81" fmla="*/ 875 h 1803"/>
                  <a:gd name="T82" fmla="*/ 353 w 2877"/>
                  <a:gd name="T83" fmla="*/ 855 h 1803"/>
                  <a:gd name="T84" fmla="*/ 146 w 2877"/>
                  <a:gd name="T85" fmla="*/ 858 h 1803"/>
                  <a:gd name="T86" fmla="*/ 6 w 2877"/>
                  <a:gd name="T87" fmla="*/ 798 h 1803"/>
                  <a:gd name="T88" fmla="*/ 167 w 2877"/>
                  <a:gd name="T89" fmla="*/ 724 h 18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877" h="1803">
                    <a:moveTo>
                      <a:pt x="184" y="706"/>
                    </a:moveTo>
                    <a:lnTo>
                      <a:pt x="345" y="253"/>
                    </a:lnTo>
                    <a:lnTo>
                      <a:pt x="387" y="253"/>
                    </a:lnTo>
                    <a:lnTo>
                      <a:pt x="500" y="258"/>
                    </a:lnTo>
                    <a:lnTo>
                      <a:pt x="566" y="266"/>
                    </a:lnTo>
                    <a:lnTo>
                      <a:pt x="649" y="245"/>
                    </a:lnTo>
                    <a:lnTo>
                      <a:pt x="713" y="217"/>
                    </a:lnTo>
                    <a:lnTo>
                      <a:pt x="734" y="140"/>
                    </a:lnTo>
                    <a:lnTo>
                      <a:pt x="809" y="221"/>
                    </a:lnTo>
                    <a:lnTo>
                      <a:pt x="1011" y="233"/>
                    </a:lnTo>
                    <a:lnTo>
                      <a:pt x="1047" y="194"/>
                    </a:lnTo>
                    <a:lnTo>
                      <a:pt x="1047" y="185"/>
                    </a:lnTo>
                    <a:lnTo>
                      <a:pt x="1060" y="181"/>
                    </a:lnTo>
                    <a:lnTo>
                      <a:pt x="1130" y="194"/>
                    </a:lnTo>
                    <a:lnTo>
                      <a:pt x="1117" y="140"/>
                    </a:lnTo>
                    <a:lnTo>
                      <a:pt x="1231" y="138"/>
                    </a:lnTo>
                    <a:lnTo>
                      <a:pt x="1252" y="157"/>
                    </a:lnTo>
                    <a:lnTo>
                      <a:pt x="1271" y="163"/>
                    </a:lnTo>
                    <a:lnTo>
                      <a:pt x="1287" y="144"/>
                    </a:lnTo>
                    <a:lnTo>
                      <a:pt x="1303" y="142"/>
                    </a:lnTo>
                    <a:lnTo>
                      <a:pt x="1322" y="157"/>
                    </a:lnTo>
                    <a:lnTo>
                      <a:pt x="1357" y="157"/>
                    </a:lnTo>
                    <a:lnTo>
                      <a:pt x="1384" y="130"/>
                    </a:lnTo>
                    <a:lnTo>
                      <a:pt x="1379" y="64"/>
                    </a:lnTo>
                    <a:lnTo>
                      <a:pt x="1456" y="0"/>
                    </a:lnTo>
                    <a:lnTo>
                      <a:pt x="1596" y="27"/>
                    </a:lnTo>
                    <a:lnTo>
                      <a:pt x="1613" y="61"/>
                    </a:lnTo>
                    <a:lnTo>
                      <a:pt x="1640" y="93"/>
                    </a:lnTo>
                    <a:lnTo>
                      <a:pt x="1688" y="97"/>
                    </a:lnTo>
                    <a:lnTo>
                      <a:pt x="1692" y="117"/>
                    </a:lnTo>
                    <a:lnTo>
                      <a:pt x="1661" y="151"/>
                    </a:lnTo>
                    <a:lnTo>
                      <a:pt x="1663" y="181"/>
                    </a:lnTo>
                    <a:lnTo>
                      <a:pt x="1724" y="247"/>
                    </a:lnTo>
                    <a:lnTo>
                      <a:pt x="1758" y="262"/>
                    </a:lnTo>
                    <a:lnTo>
                      <a:pt x="1758" y="309"/>
                    </a:lnTo>
                    <a:lnTo>
                      <a:pt x="1778" y="323"/>
                    </a:lnTo>
                    <a:lnTo>
                      <a:pt x="1809" y="302"/>
                    </a:lnTo>
                    <a:lnTo>
                      <a:pt x="1875" y="301"/>
                    </a:lnTo>
                    <a:lnTo>
                      <a:pt x="1901" y="355"/>
                    </a:lnTo>
                    <a:lnTo>
                      <a:pt x="1987" y="372"/>
                    </a:lnTo>
                    <a:lnTo>
                      <a:pt x="1997" y="255"/>
                    </a:lnTo>
                    <a:lnTo>
                      <a:pt x="1964" y="210"/>
                    </a:lnTo>
                    <a:lnTo>
                      <a:pt x="2179" y="20"/>
                    </a:lnTo>
                    <a:lnTo>
                      <a:pt x="2235" y="34"/>
                    </a:lnTo>
                    <a:lnTo>
                      <a:pt x="2276" y="43"/>
                    </a:lnTo>
                    <a:lnTo>
                      <a:pt x="2334" y="29"/>
                    </a:lnTo>
                    <a:lnTo>
                      <a:pt x="2382" y="21"/>
                    </a:lnTo>
                    <a:lnTo>
                      <a:pt x="2412" y="6"/>
                    </a:lnTo>
                    <a:lnTo>
                      <a:pt x="2437" y="6"/>
                    </a:lnTo>
                    <a:lnTo>
                      <a:pt x="2448" y="20"/>
                    </a:lnTo>
                    <a:lnTo>
                      <a:pt x="2299" y="347"/>
                    </a:lnTo>
                    <a:lnTo>
                      <a:pt x="2312" y="451"/>
                    </a:lnTo>
                    <a:lnTo>
                      <a:pt x="2323" y="580"/>
                    </a:lnTo>
                    <a:lnTo>
                      <a:pt x="2371" y="632"/>
                    </a:lnTo>
                    <a:lnTo>
                      <a:pt x="2439" y="644"/>
                    </a:lnTo>
                    <a:lnTo>
                      <a:pt x="2610" y="1175"/>
                    </a:lnTo>
                    <a:lnTo>
                      <a:pt x="2336" y="1022"/>
                    </a:lnTo>
                    <a:lnTo>
                      <a:pt x="2357" y="1065"/>
                    </a:lnTo>
                    <a:lnTo>
                      <a:pt x="2357" y="1137"/>
                    </a:lnTo>
                    <a:lnTo>
                      <a:pt x="2418" y="1166"/>
                    </a:lnTo>
                    <a:lnTo>
                      <a:pt x="2557" y="1284"/>
                    </a:lnTo>
                    <a:lnTo>
                      <a:pt x="2557" y="1317"/>
                    </a:lnTo>
                    <a:lnTo>
                      <a:pt x="2608" y="1322"/>
                    </a:lnTo>
                    <a:lnTo>
                      <a:pt x="2635" y="1358"/>
                    </a:lnTo>
                    <a:lnTo>
                      <a:pt x="2646" y="1392"/>
                    </a:lnTo>
                    <a:lnTo>
                      <a:pt x="2629" y="1420"/>
                    </a:lnTo>
                    <a:lnTo>
                      <a:pt x="2615" y="1462"/>
                    </a:lnTo>
                    <a:lnTo>
                      <a:pt x="2743" y="1480"/>
                    </a:lnTo>
                    <a:lnTo>
                      <a:pt x="2778" y="1490"/>
                    </a:lnTo>
                    <a:lnTo>
                      <a:pt x="2782" y="1522"/>
                    </a:lnTo>
                    <a:lnTo>
                      <a:pt x="2782" y="1552"/>
                    </a:lnTo>
                    <a:lnTo>
                      <a:pt x="2844" y="1613"/>
                    </a:lnTo>
                    <a:lnTo>
                      <a:pt x="2844" y="1662"/>
                    </a:lnTo>
                    <a:lnTo>
                      <a:pt x="2834" y="1679"/>
                    </a:lnTo>
                    <a:lnTo>
                      <a:pt x="2872" y="1705"/>
                    </a:lnTo>
                    <a:lnTo>
                      <a:pt x="2877" y="1735"/>
                    </a:lnTo>
                    <a:lnTo>
                      <a:pt x="2823" y="1795"/>
                    </a:lnTo>
                    <a:lnTo>
                      <a:pt x="2780" y="1788"/>
                    </a:lnTo>
                    <a:lnTo>
                      <a:pt x="2706" y="1803"/>
                    </a:lnTo>
                    <a:lnTo>
                      <a:pt x="2497" y="1763"/>
                    </a:lnTo>
                    <a:lnTo>
                      <a:pt x="2461" y="1705"/>
                    </a:lnTo>
                    <a:lnTo>
                      <a:pt x="2393" y="1695"/>
                    </a:lnTo>
                    <a:lnTo>
                      <a:pt x="2393" y="1641"/>
                    </a:lnTo>
                    <a:lnTo>
                      <a:pt x="2376" y="1625"/>
                    </a:lnTo>
                    <a:lnTo>
                      <a:pt x="2310" y="1631"/>
                    </a:lnTo>
                    <a:lnTo>
                      <a:pt x="2222" y="1594"/>
                    </a:lnTo>
                    <a:lnTo>
                      <a:pt x="2171" y="1554"/>
                    </a:lnTo>
                    <a:lnTo>
                      <a:pt x="2101" y="1546"/>
                    </a:lnTo>
                    <a:lnTo>
                      <a:pt x="1973" y="1492"/>
                    </a:lnTo>
                    <a:lnTo>
                      <a:pt x="1890" y="1426"/>
                    </a:lnTo>
                    <a:lnTo>
                      <a:pt x="1724" y="1216"/>
                    </a:lnTo>
                    <a:lnTo>
                      <a:pt x="1828" y="1128"/>
                    </a:lnTo>
                    <a:lnTo>
                      <a:pt x="1916" y="1007"/>
                    </a:lnTo>
                    <a:lnTo>
                      <a:pt x="1910" y="917"/>
                    </a:lnTo>
                    <a:lnTo>
                      <a:pt x="1950" y="834"/>
                    </a:lnTo>
                    <a:lnTo>
                      <a:pt x="1962" y="755"/>
                    </a:lnTo>
                    <a:lnTo>
                      <a:pt x="1921" y="737"/>
                    </a:lnTo>
                    <a:lnTo>
                      <a:pt x="1954" y="658"/>
                    </a:lnTo>
                    <a:lnTo>
                      <a:pt x="1944" y="427"/>
                    </a:lnTo>
                    <a:lnTo>
                      <a:pt x="1571" y="415"/>
                    </a:lnTo>
                    <a:lnTo>
                      <a:pt x="1571" y="496"/>
                    </a:lnTo>
                    <a:lnTo>
                      <a:pt x="1618" y="534"/>
                    </a:lnTo>
                    <a:lnTo>
                      <a:pt x="1624" y="576"/>
                    </a:lnTo>
                    <a:lnTo>
                      <a:pt x="1620" y="615"/>
                    </a:lnTo>
                    <a:lnTo>
                      <a:pt x="1594" y="632"/>
                    </a:lnTo>
                    <a:lnTo>
                      <a:pt x="1551" y="640"/>
                    </a:lnTo>
                    <a:lnTo>
                      <a:pt x="1481" y="615"/>
                    </a:lnTo>
                    <a:lnTo>
                      <a:pt x="1458" y="584"/>
                    </a:lnTo>
                    <a:lnTo>
                      <a:pt x="1437" y="549"/>
                    </a:lnTo>
                    <a:lnTo>
                      <a:pt x="1421" y="545"/>
                    </a:lnTo>
                    <a:lnTo>
                      <a:pt x="1415" y="607"/>
                    </a:lnTo>
                    <a:lnTo>
                      <a:pt x="1431" y="625"/>
                    </a:lnTo>
                    <a:lnTo>
                      <a:pt x="1417" y="647"/>
                    </a:lnTo>
                    <a:lnTo>
                      <a:pt x="1392" y="666"/>
                    </a:lnTo>
                    <a:lnTo>
                      <a:pt x="1407" y="735"/>
                    </a:lnTo>
                    <a:lnTo>
                      <a:pt x="1466" y="819"/>
                    </a:lnTo>
                    <a:lnTo>
                      <a:pt x="1456" y="864"/>
                    </a:lnTo>
                    <a:lnTo>
                      <a:pt x="1268" y="864"/>
                    </a:lnTo>
                    <a:lnTo>
                      <a:pt x="1224" y="847"/>
                    </a:lnTo>
                    <a:lnTo>
                      <a:pt x="1066" y="843"/>
                    </a:lnTo>
                    <a:lnTo>
                      <a:pt x="989" y="753"/>
                    </a:lnTo>
                    <a:lnTo>
                      <a:pt x="745" y="888"/>
                    </a:lnTo>
                    <a:lnTo>
                      <a:pt x="558" y="875"/>
                    </a:lnTo>
                    <a:lnTo>
                      <a:pt x="451" y="913"/>
                    </a:lnTo>
                    <a:lnTo>
                      <a:pt x="380" y="867"/>
                    </a:lnTo>
                    <a:lnTo>
                      <a:pt x="353" y="855"/>
                    </a:lnTo>
                    <a:lnTo>
                      <a:pt x="285" y="790"/>
                    </a:lnTo>
                    <a:lnTo>
                      <a:pt x="211" y="807"/>
                    </a:lnTo>
                    <a:lnTo>
                      <a:pt x="146" y="858"/>
                    </a:lnTo>
                    <a:lnTo>
                      <a:pt x="130" y="836"/>
                    </a:lnTo>
                    <a:lnTo>
                      <a:pt x="74" y="832"/>
                    </a:lnTo>
                    <a:lnTo>
                      <a:pt x="6" y="798"/>
                    </a:lnTo>
                    <a:lnTo>
                      <a:pt x="0" y="756"/>
                    </a:lnTo>
                    <a:lnTo>
                      <a:pt x="72" y="734"/>
                    </a:lnTo>
                    <a:lnTo>
                      <a:pt x="167" y="724"/>
                    </a:lnTo>
                    <a:lnTo>
                      <a:pt x="184" y="706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2694" name="Freeform 70"/>
              <p:cNvSpPr>
                <a:spLocks noChangeAspect="1"/>
              </p:cNvSpPr>
              <p:nvPr/>
            </p:nvSpPr>
            <p:spPr bwMode="auto">
              <a:xfrm>
                <a:off x="3374" y="1140"/>
                <a:ext cx="180" cy="153"/>
              </a:xfrm>
              <a:custGeom>
                <a:avLst/>
                <a:gdLst>
                  <a:gd name="T0" fmla="*/ 49 w 997"/>
                  <a:gd name="T1" fmla="*/ 283 h 849"/>
                  <a:gd name="T2" fmla="*/ 130 w 997"/>
                  <a:gd name="T3" fmla="*/ 117 h 849"/>
                  <a:gd name="T4" fmla="*/ 355 w 997"/>
                  <a:gd name="T5" fmla="*/ 60 h 849"/>
                  <a:gd name="T6" fmla="*/ 460 w 997"/>
                  <a:gd name="T7" fmla="*/ 19 h 849"/>
                  <a:gd name="T8" fmla="*/ 479 w 997"/>
                  <a:gd name="T9" fmla="*/ 36 h 849"/>
                  <a:gd name="T10" fmla="*/ 514 w 997"/>
                  <a:gd name="T11" fmla="*/ 32 h 849"/>
                  <a:gd name="T12" fmla="*/ 530 w 997"/>
                  <a:gd name="T13" fmla="*/ 66 h 849"/>
                  <a:gd name="T14" fmla="*/ 603 w 997"/>
                  <a:gd name="T15" fmla="*/ 58 h 849"/>
                  <a:gd name="T16" fmla="*/ 707 w 997"/>
                  <a:gd name="T17" fmla="*/ 0 h 849"/>
                  <a:gd name="T18" fmla="*/ 731 w 997"/>
                  <a:gd name="T19" fmla="*/ 140 h 849"/>
                  <a:gd name="T20" fmla="*/ 816 w 997"/>
                  <a:gd name="T21" fmla="*/ 161 h 849"/>
                  <a:gd name="T22" fmla="*/ 908 w 997"/>
                  <a:gd name="T23" fmla="*/ 328 h 849"/>
                  <a:gd name="T24" fmla="*/ 997 w 997"/>
                  <a:gd name="T25" fmla="*/ 425 h 849"/>
                  <a:gd name="T26" fmla="*/ 991 w 997"/>
                  <a:gd name="T27" fmla="*/ 640 h 849"/>
                  <a:gd name="T28" fmla="*/ 933 w 997"/>
                  <a:gd name="T29" fmla="*/ 688 h 849"/>
                  <a:gd name="T30" fmla="*/ 858 w 997"/>
                  <a:gd name="T31" fmla="*/ 750 h 849"/>
                  <a:gd name="T32" fmla="*/ 863 w 997"/>
                  <a:gd name="T33" fmla="*/ 814 h 849"/>
                  <a:gd name="T34" fmla="*/ 836 w 997"/>
                  <a:gd name="T35" fmla="*/ 843 h 849"/>
                  <a:gd name="T36" fmla="*/ 799 w 997"/>
                  <a:gd name="T37" fmla="*/ 843 h 849"/>
                  <a:gd name="T38" fmla="*/ 782 w 997"/>
                  <a:gd name="T39" fmla="*/ 828 h 849"/>
                  <a:gd name="T40" fmla="*/ 764 w 997"/>
                  <a:gd name="T41" fmla="*/ 828 h 849"/>
                  <a:gd name="T42" fmla="*/ 754 w 997"/>
                  <a:gd name="T43" fmla="*/ 849 h 849"/>
                  <a:gd name="T44" fmla="*/ 729 w 997"/>
                  <a:gd name="T45" fmla="*/ 845 h 849"/>
                  <a:gd name="T46" fmla="*/ 712 w 997"/>
                  <a:gd name="T47" fmla="*/ 824 h 849"/>
                  <a:gd name="T48" fmla="*/ 598 w 997"/>
                  <a:gd name="T49" fmla="*/ 826 h 849"/>
                  <a:gd name="T50" fmla="*/ 571 w 997"/>
                  <a:gd name="T51" fmla="*/ 760 h 849"/>
                  <a:gd name="T52" fmla="*/ 481 w 997"/>
                  <a:gd name="T53" fmla="*/ 696 h 849"/>
                  <a:gd name="T54" fmla="*/ 448 w 997"/>
                  <a:gd name="T55" fmla="*/ 679 h 849"/>
                  <a:gd name="T56" fmla="*/ 469 w 997"/>
                  <a:gd name="T57" fmla="*/ 611 h 849"/>
                  <a:gd name="T58" fmla="*/ 448 w 997"/>
                  <a:gd name="T59" fmla="*/ 555 h 849"/>
                  <a:gd name="T60" fmla="*/ 386 w 997"/>
                  <a:gd name="T61" fmla="*/ 522 h 849"/>
                  <a:gd name="T62" fmla="*/ 294 w 997"/>
                  <a:gd name="T63" fmla="*/ 518 h 849"/>
                  <a:gd name="T64" fmla="*/ 258 w 997"/>
                  <a:gd name="T65" fmla="*/ 447 h 849"/>
                  <a:gd name="T66" fmla="*/ 49 w 997"/>
                  <a:gd name="T67" fmla="*/ 520 h 849"/>
                  <a:gd name="T68" fmla="*/ 66 w 997"/>
                  <a:gd name="T69" fmla="*/ 454 h 849"/>
                  <a:gd name="T70" fmla="*/ 2 w 997"/>
                  <a:gd name="T71" fmla="*/ 411 h 849"/>
                  <a:gd name="T72" fmla="*/ 0 w 997"/>
                  <a:gd name="T73" fmla="*/ 390 h 849"/>
                  <a:gd name="T74" fmla="*/ 49 w 997"/>
                  <a:gd name="T75" fmla="*/ 283 h 8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97" h="849">
                    <a:moveTo>
                      <a:pt x="49" y="283"/>
                    </a:moveTo>
                    <a:lnTo>
                      <a:pt x="130" y="117"/>
                    </a:lnTo>
                    <a:lnTo>
                      <a:pt x="355" y="60"/>
                    </a:lnTo>
                    <a:lnTo>
                      <a:pt x="460" y="19"/>
                    </a:lnTo>
                    <a:lnTo>
                      <a:pt x="479" y="36"/>
                    </a:lnTo>
                    <a:lnTo>
                      <a:pt x="514" y="32"/>
                    </a:lnTo>
                    <a:lnTo>
                      <a:pt x="530" y="66"/>
                    </a:lnTo>
                    <a:lnTo>
                      <a:pt x="603" y="58"/>
                    </a:lnTo>
                    <a:lnTo>
                      <a:pt x="707" y="0"/>
                    </a:lnTo>
                    <a:lnTo>
                      <a:pt x="731" y="140"/>
                    </a:lnTo>
                    <a:lnTo>
                      <a:pt x="816" y="161"/>
                    </a:lnTo>
                    <a:lnTo>
                      <a:pt x="908" y="328"/>
                    </a:lnTo>
                    <a:lnTo>
                      <a:pt x="997" y="425"/>
                    </a:lnTo>
                    <a:lnTo>
                      <a:pt x="991" y="640"/>
                    </a:lnTo>
                    <a:lnTo>
                      <a:pt x="933" y="688"/>
                    </a:lnTo>
                    <a:lnTo>
                      <a:pt x="858" y="750"/>
                    </a:lnTo>
                    <a:lnTo>
                      <a:pt x="863" y="814"/>
                    </a:lnTo>
                    <a:lnTo>
                      <a:pt x="836" y="843"/>
                    </a:lnTo>
                    <a:lnTo>
                      <a:pt x="799" y="843"/>
                    </a:lnTo>
                    <a:lnTo>
                      <a:pt x="782" y="828"/>
                    </a:lnTo>
                    <a:lnTo>
                      <a:pt x="764" y="828"/>
                    </a:lnTo>
                    <a:lnTo>
                      <a:pt x="754" y="849"/>
                    </a:lnTo>
                    <a:lnTo>
                      <a:pt x="729" y="845"/>
                    </a:lnTo>
                    <a:lnTo>
                      <a:pt x="712" y="824"/>
                    </a:lnTo>
                    <a:lnTo>
                      <a:pt x="598" y="826"/>
                    </a:lnTo>
                    <a:lnTo>
                      <a:pt x="571" y="760"/>
                    </a:lnTo>
                    <a:lnTo>
                      <a:pt x="481" y="696"/>
                    </a:lnTo>
                    <a:lnTo>
                      <a:pt x="448" y="679"/>
                    </a:lnTo>
                    <a:lnTo>
                      <a:pt x="469" y="611"/>
                    </a:lnTo>
                    <a:lnTo>
                      <a:pt x="448" y="555"/>
                    </a:lnTo>
                    <a:lnTo>
                      <a:pt x="386" y="522"/>
                    </a:lnTo>
                    <a:lnTo>
                      <a:pt x="294" y="518"/>
                    </a:lnTo>
                    <a:lnTo>
                      <a:pt x="258" y="447"/>
                    </a:lnTo>
                    <a:lnTo>
                      <a:pt x="49" y="520"/>
                    </a:lnTo>
                    <a:lnTo>
                      <a:pt x="66" y="454"/>
                    </a:lnTo>
                    <a:lnTo>
                      <a:pt x="2" y="411"/>
                    </a:lnTo>
                    <a:lnTo>
                      <a:pt x="0" y="390"/>
                    </a:lnTo>
                    <a:lnTo>
                      <a:pt x="49" y="28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2695" name="Freeform 71"/>
              <p:cNvSpPr>
                <a:spLocks noChangeAspect="1"/>
              </p:cNvSpPr>
              <p:nvPr/>
            </p:nvSpPr>
            <p:spPr bwMode="auto">
              <a:xfrm>
                <a:off x="3198" y="1140"/>
                <a:ext cx="188" cy="100"/>
              </a:xfrm>
              <a:custGeom>
                <a:avLst/>
                <a:gdLst>
                  <a:gd name="T0" fmla="*/ 0 w 1040"/>
                  <a:gd name="T1" fmla="*/ 553 h 559"/>
                  <a:gd name="T2" fmla="*/ 221 w 1040"/>
                  <a:gd name="T3" fmla="*/ 486 h 559"/>
                  <a:gd name="T4" fmla="*/ 278 w 1040"/>
                  <a:gd name="T5" fmla="*/ 472 h 559"/>
                  <a:gd name="T6" fmla="*/ 315 w 1040"/>
                  <a:gd name="T7" fmla="*/ 468 h 559"/>
                  <a:gd name="T8" fmla="*/ 361 w 1040"/>
                  <a:gd name="T9" fmla="*/ 476 h 559"/>
                  <a:gd name="T10" fmla="*/ 471 w 1040"/>
                  <a:gd name="T11" fmla="*/ 517 h 559"/>
                  <a:gd name="T12" fmla="*/ 512 w 1040"/>
                  <a:gd name="T13" fmla="*/ 486 h 559"/>
                  <a:gd name="T14" fmla="*/ 540 w 1040"/>
                  <a:gd name="T15" fmla="*/ 474 h 559"/>
                  <a:gd name="T16" fmla="*/ 570 w 1040"/>
                  <a:gd name="T17" fmla="*/ 484 h 559"/>
                  <a:gd name="T18" fmla="*/ 599 w 1040"/>
                  <a:gd name="T19" fmla="*/ 498 h 559"/>
                  <a:gd name="T20" fmla="*/ 605 w 1040"/>
                  <a:gd name="T21" fmla="*/ 535 h 559"/>
                  <a:gd name="T22" fmla="*/ 985 w 1040"/>
                  <a:gd name="T23" fmla="*/ 559 h 559"/>
                  <a:gd name="T24" fmla="*/ 1026 w 1040"/>
                  <a:gd name="T25" fmla="*/ 521 h 559"/>
                  <a:gd name="T26" fmla="*/ 1040 w 1040"/>
                  <a:gd name="T27" fmla="*/ 456 h 559"/>
                  <a:gd name="T28" fmla="*/ 981 w 1040"/>
                  <a:gd name="T29" fmla="*/ 411 h 559"/>
                  <a:gd name="T30" fmla="*/ 975 w 1040"/>
                  <a:gd name="T31" fmla="*/ 391 h 559"/>
                  <a:gd name="T32" fmla="*/ 1022 w 1040"/>
                  <a:gd name="T33" fmla="*/ 285 h 559"/>
                  <a:gd name="T34" fmla="*/ 937 w 1040"/>
                  <a:gd name="T35" fmla="*/ 255 h 559"/>
                  <a:gd name="T36" fmla="*/ 943 w 1040"/>
                  <a:gd name="T37" fmla="*/ 154 h 559"/>
                  <a:gd name="T38" fmla="*/ 870 w 1040"/>
                  <a:gd name="T39" fmla="*/ 164 h 559"/>
                  <a:gd name="T40" fmla="*/ 811 w 1040"/>
                  <a:gd name="T41" fmla="*/ 162 h 559"/>
                  <a:gd name="T42" fmla="*/ 742 w 1040"/>
                  <a:gd name="T43" fmla="*/ 97 h 559"/>
                  <a:gd name="T44" fmla="*/ 740 w 1040"/>
                  <a:gd name="T45" fmla="*/ 85 h 559"/>
                  <a:gd name="T46" fmla="*/ 821 w 1040"/>
                  <a:gd name="T47" fmla="*/ 37 h 559"/>
                  <a:gd name="T48" fmla="*/ 813 w 1040"/>
                  <a:gd name="T49" fmla="*/ 14 h 559"/>
                  <a:gd name="T50" fmla="*/ 732 w 1040"/>
                  <a:gd name="T51" fmla="*/ 2 h 559"/>
                  <a:gd name="T52" fmla="*/ 663 w 1040"/>
                  <a:gd name="T53" fmla="*/ 0 h 559"/>
                  <a:gd name="T54" fmla="*/ 623 w 1040"/>
                  <a:gd name="T55" fmla="*/ 10 h 559"/>
                  <a:gd name="T56" fmla="*/ 579 w 1040"/>
                  <a:gd name="T57" fmla="*/ 45 h 559"/>
                  <a:gd name="T58" fmla="*/ 566 w 1040"/>
                  <a:gd name="T59" fmla="*/ 87 h 559"/>
                  <a:gd name="T60" fmla="*/ 493 w 1040"/>
                  <a:gd name="T61" fmla="*/ 136 h 559"/>
                  <a:gd name="T62" fmla="*/ 434 w 1040"/>
                  <a:gd name="T63" fmla="*/ 81 h 559"/>
                  <a:gd name="T64" fmla="*/ 418 w 1040"/>
                  <a:gd name="T65" fmla="*/ 79 h 559"/>
                  <a:gd name="T66" fmla="*/ 437 w 1040"/>
                  <a:gd name="T67" fmla="*/ 211 h 559"/>
                  <a:gd name="T68" fmla="*/ 384 w 1040"/>
                  <a:gd name="T69" fmla="*/ 245 h 559"/>
                  <a:gd name="T70" fmla="*/ 339 w 1040"/>
                  <a:gd name="T71" fmla="*/ 239 h 559"/>
                  <a:gd name="T72" fmla="*/ 280 w 1040"/>
                  <a:gd name="T73" fmla="*/ 207 h 559"/>
                  <a:gd name="T74" fmla="*/ 246 w 1040"/>
                  <a:gd name="T75" fmla="*/ 207 h 559"/>
                  <a:gd name="T76" fmla="*/ 171 w 1040"/>
                  <a:gd name="T77" fmla="*/ 191 h 559"/>
                  <a:gd name="T78" fmla="*/ 120 w 1040"/>
                  <a:gd name="T79" fmla="*/ 209 h 559"/>
                  <a:gd name="T80" fmla="*/ 73 w 1040"/>
                  <a:gd name="T81" fmla="*/ 213 h 559"/>
                  <a:gd name="T82" fmla="*/ 65 w 1040"/>
                  <a:gd name="T83" fmla="*/ 199 h 559"/>
                  <a:gd name="T84" fmla="*/ 10 w 1040"/>
                  <a:gd name="T85" fmla="*/ 199 h 559"/>
                  <a:gd name="T86" fmla="*/ 16 w 1040"/>
                  <a:gd name="T87" fmla="*/ 218 h 559"/>
                  <a:gd name="T88" fmla="*/ 104 w 1040"/>
                  <a:gd name="T89" fmla="*/ 362 h 559"/>
                  <a:gd name="T90" fmla="*/ 0 w 1040"/>
                  <a:gd name="T91" fmla="*/ 553 h 5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040" h="559">
                    <a:moveTo>
                      <a:pt x="0" y="553"/>
                    </a:moveTo>
                    <a:lnTo>
                      <a:pt x="221" y="486"/>
                    </a:lnTo>
                    <a:lnTo>
                      <a:pt x="278" y="472"/>
                    </a:lnTo>
                    <a:lnTo>
                      <a:pt x="315" y="468"/>
                    </a:lnTo>
                    <a:lnTo>
                      <a:pt x="361" y="476"/>
                    </a:lnTo>
                    <a:lnTo>
                      <a:pt x="471" y="517"/>
                    </a:lnTo>
                    <a:lnTo>
                      <a:pt x="512" y="486"/>
                    </a:lnTo>
                    <a:lnTo>
                      <a:pt x="540" y="474"/>
                    </a:lnTo>
                    <a:lnTo>
                      <a:pt x="570" y="484"/>
                    </a:lnTo>
                    <a:lnTo>
                      <a:pt x="599" y="498"/>
                    </a:lnTo>
                    <a:lnTo>
                      <a:pt x="605" y="535"/>
                    </a:lnTo>
                    <a:lnTo>
                      <a:pt x="985" y="559"/>
                    </a:lnTo>
                    <a:lnTo>
                      <a:pt x="1026" y="521"/>
                    </a:lnTo>
                    <a:lnTo>
                      <a:pt x="1040" y="456"/>
                    </a:lnTo>
                    <a:lnTo>
                      <a:pt x="981" y="411"/>
                    </a:lnTo>
                    <a:lnTo>
                      <a:pt x="975" y="391"/>
                    </a:lnTo>
                    <a:lnTo>
                      <a:pt x="1022" y="285"/>
                    </a:lnTo>
                    <a:lnTo>
                      <a:pt x="937" y="255"/>
                    </a:lnTo>
                    <a:lnTo>
                      <a:pt x="943" y="154"/>
                    </a:lnTo>
                    <a:lnTo>
                      <a:pt x="870" y="164"/>
                    </a:lnTo>
                    <a:lnTo>
                      <a:pt x="811" y="162"/>
                    </a:lnTo>
                    <a:lnTo>
                      <a:pt x="742" y="97"/>
                    </a:lnTo>
                    <a:lnTo>
                      <a:pt x="740" y="85"/>
                    </a:lnTo>
                    <a:lnTo>
                      <a:pt x="821" y="37"/>
                    </a:lnTo>
                    <a:lnTo>
                      <a:pt x="813" y="14"/>
                    </a:lnTo>
                    <a:lnTo>
                      <a:pt x="732" y="2"/>
                    </a:lnTo>
                    <a:lnTo>
                      <a:pt x="663" y="0"/>
                    </a:lnTo>
                    <a:lnTo>
                      <a:pt x="623" y="10"/>
                    </a:lnTo>
                    <a:lnTo>
                      <a:pt x="579" y="45"/>
                    </a:lnTo>
                    <a:lnTo>
                      <a:pt x="566" y="87"/>
                    </a:lnTo>
                    <a:lnTo>
                      <a:pt x="493" y="136"/>
                    </a:lnTo>
                    <a:lnTo>
                      <a:pt x="434" y="81"/>
                    </a:lnTo>
                    <a:lnTo>
                      <a:pt x="418" y="79"/>
                    </a:lnTo>
                    <a:lnTo>
                      <a:pt x="437" y="211"/>
                    </a:lnTo>
                    <a:lnTo>
                      <a:pt x="384" y="245"/>
                    </a:lnTo>
                    <a:lnTo>
                      <a:pt x="339" y="239"/>
                    </a:lnTo>
                    <a:lnTo>
                      <a:pt x="280" y="207"/>
                    </a:lnTo>
                    <a:lnTo>
                      <a:pt x="246" y="207"/>
                    </a:lnTo>
                    <a:lnTo>
                      <a:pt x="171" y="191"/>
                    </a:lnTo>
                    <a:lnTo>
                      <a:pt x="120" y="209"/>
                    </a:lnTo>
                    <a:lnTo>
                      <a:pt x="73" y="213"/>
                    </a:lnTo>
                    <a:lnTo>
                      <a:pt x="65" y="199"/>
                    </a:lnTo>
                    <a:lnTo>
                      <a:pt x="10" y="199"/>
                    </a:lnTo>
                    <a:lnTo>
                      <a:pt x="16" y="218"/>
                    </a:lnTo>
                    <a:lnTo>
                      <a:pt x="104" y="362"/>
                    </a:lnTo>
                    <a:lnTo>
                      <a:pt x="0" y="55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2696" name="Freeform 72"/>
              <p:cNvSpPr>
                <a:spLocks noChangeAspect="1"/>
              </p:cNvSpPr>
              <p:nvPr/>
            </p:nvSpPr>
            <p:spPr bwMode="auto">
              <a:xfrm>
                <a:off x="3350" y="1556"/>
                <a:ext cx="100" cy="99"/>
              </a:xfrm>
              <a:custGeom>
                <a:avLst/>
                <a:gdLst>
                  <a:gd name="T0" fmla="*/ 558 w 558"/>
                  <a:gd name="T1" fmla="*/ 33 h 548"/>
                  <a:gd name="T2" fmla="*/ 539 w 558"/>
                  <a:gd name="T3" fmla="*/ 68 h 548"/>
                  <a:gd name="T4" fmla="*/ 555 w 558"/>
                  <a:gd name="T5" fmla="*/ 126 h 548"/>
                  <a:gd name="T6" fmla="*/ 548 w 558"/>
                  <a:gd name="T7" fmla="*/ 210 h 548"/>
                  <a:gd name="T8" fmla="*/ 514 w 558"/>
                  <a:gd name="T9" fmla="*/ 269 h 548"/>
                  <a:gd name="T10" fmla="*/ 509 w 558"/>
                  <a:gd name="T11" fmla="*/ 347 h 548"/>
                  <a:gd name="T12" fmla="*/ 486 w 558"/>
                  <a:gd name="T13" fmla="*/ 431 h 548"/>
                  <a:gd name="T14" fmla="*/ 433 w 558"/>
                  <a:gd name="T15" fmla="*/ 432 h 548"/>
                  <a:gd name="T16" fmla="*/ 398 w 558"/>
                  <a:gd name="T17" fmla="*/ 460 h 548"/>
                  <a:gd name="T18" fmla="*/ 370 w 558"/>
                  <a:gd name="T19" fmla="*/ 500 h 548"/>
                  <a:gd name="T20" fmla="*/ 299 w 558"/>
                  <a:gd name="T21" fmla="*/ 519 h 548"/>
                  <a:gd name="T22" fmla="*/ 271 w 558"/>
                  <a:gd name="T23" fmla="*/ 548 h 548"/>
                  <a:gd name="T24" fmla="*/ 224 w 558"/>
                  <a:gd name="T25" fmla="*/ 547 h 548"/>
                  <a:gd name="T26" fmla="*/ 154 w 558"/>
                  <a:gd name="T27" fmla="*/ 413 h 548"/>
                  <a:gd name="T28" fmla="*/ 111 w 558"/>
                  <a:gd name="T29" fmla="*/ 395 h 548"/>
                  <a:gd name="T30" fmla="*/ 0 w 558"/>
                  <a:gd name="T31" fmla="*/ 381 h 548"/>
                  <a:gd name="T32" fmla="*/ 193 w 558"/>
                  <a:gd name="T33" fmla="*/ 268 h 548"/>
                  <a:gd name="T34" fmla="*/ 254 w 558"/>
                  <a:gd name="T35" fmla="*/ 271 h 548"/>
                  <a:gd name="T36" fmla="*/ 279 w 558"/>
                  <a:gd name="T37" fmla="*/ 206 h 548"/>
                  <a:gd name="T38" fmla="*/ 241 w 558"/>
                  <a:gd name="T39" fmla="*/ 53 h 548"/>
                  <a:gd name="T40" fmla="*/ 418 w 558"/>
                  <a:gd name="T41" fmla="*/ 0 h 548"/>
                  <a:gd name="T42" fmla="*/ 558 w 558"/>
                  <a:gd name="T43" fmla="*/ 33 h 5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58" h="548">
                    <a:moveTo>
                      <a:pt x="558" y="33"/>
                    </a:moveTo>
                    <a:lnTo>
                      <a:pt x="539" y="68"/>
                    </a:lnTo>
                    <a:lnTo>
                      <a:pt x="555" y="126"/>
                    </a:lnTo>
                    <a:lnTo>
                      <a:pt x="548" y="210"/>
                    </a:lnTo>
                    <a:lnTo>
                      <a:pt x="514" y="269"/>
                    </a:lnTo>
                    <a:lnTo>
                      <a:pt x="509" y="347"/>
                    </a:lnTo>
                    <a:lnTo>
                      <a:pt x="486" y="431"/>
                    </a:lnTo>
                    <a:lnTo>
                      <a:pt x="433" y="432"/>
                    </a:lnTo>
                    <a:lnTo>
                      <a:pt x="398" y="460"/>
                    </a:lnTo>
                    <a:lnTo>
                      <a:pt x="370" y="500"/>
                    </a:lnTo>
                    <a:lnTo>
                      <a:pt x="299" y="519"/>
                    </a:lnTo>
                    <a:lnTo>
                      <a:pt x="271" y="548"/>
                    </a:lnTo>
                    <a:lnTo>
                      <a:pt x="224" y="547"/>
                    </a:lnTo>
                    <a:lnTo>
                      <a:pt x="154" y="413"/>
                    </a:lnTo>
                    <a:lnTo>
                      <a:pt x="111" y="395"/>
                    </a:lnTo>
                    <a:lnTo>
                      <a:pt x="0" y="381"/>
                    </a:lnTo>
                    <a:lnTo>
                      <a:pt x="193" y="268"/>
                    </a:lnTo>
                    <a:lnTo>
                      <a:pt x="254" y="271"/>
                    </a:lnTo>
                    <a:lnTo>
                      <a:pt x="279" y="206"/>
                    </a:lnTo>
                    <a:lnTo>
                      <a:pt x="241" y="53"/>
                    </a:lnTo>
                    <a:lnTo>
                      <a:pt x="418" y="0"/>
                    </a:lnTo>
                    <a:lnTo>
                      <a:pt x="558" y="3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2697" name="Freeform 73"/>
              <p:cNvSpPr>
                <a:spLocks noChangeAspect="1"/>
              </p:cNvSpPr>
              <p:nvPr/>
            </p:nvSpPr>
            <p:spPr bwMode="auto">
              <a:xfrm>
                <a:off x="3506" y="1770"/>
                <a:ext cx="200" cy="208"/>
              </a:xfrm>
              <a:custGeom>
                <a:avLst/>
                <a:gdLst>
                  <a:gd name="T0" fmla="*/ 63 w 1112"/>
                  <a:gd name="T1" fmla="*/ 552 h 1153"/>
                  <a:gd name="T2" fmla="*/ 140 w 1112"/>
                  <a:gd name="T3" fmla="*/ 480 h 1153"/>
                  <a:gd name="T4" fmla="*/ 280 w 1112"/>
                  <a:gd name="T5" fmla="*/ 493 h 1153"/>
                  <a:gd name="T6" fmla="*/ 333 w 1112"/>
                  <a:gd name="T7" fmla="*/ 445 h 1153"/>
                  <a:gd name="T8" fmla="*/ 306 w 1112"/>
                  <a:gd name="T9" fmla="*/ 217 h 1153"/>
                  <a:gd name="T10" fmla="*/ 248 w 1112"/>
                  <a:gd name="T11" fmla="*/ 185 h 1153"/>
                  <a:gd name="T12" fmla="*/ 254 w 1112"/>
                  <a:gd name="T13" fmla="*/ 138 h 1153"/>
                  <a:gd name="T14" fmla="*/ 301 w 1112"/>
                  <a:gd name="T15" fmla="*/ 92 h 1153"/>
                  <a:gd name="T16" fmla="*/ 269 w 1112"/>
                  <a:gd name="T17" fmla="*/ 57 h 1153"/>
                  <a:gd name="T18" fmla="*/ 429 w 1112"/>
                  <a:gd name="T19" fmla="*/ 41 h 1153"/>
                  <a:gd name="T20" fmla="*/ 450 w 1112"/>
                  <a:gd name="T21" fmla="*/ 57 h 1153"/>
                  <a:gd name="T22" fmla="*/ 469 w 1112"/>
                  <a:gd name="T23" fmla="*/ 130 h 1153"/>
                  <a:gd name="T24" fmla="*/ 505 w 1112"/>
                  <a:gd name="T25" fmla="*/ 160 h 1153"/>
                  <a:gd name="T26" fmla="*/ 565 w 1112"/>
                  <a:gd name="T27" fmla="*/ 171 h 1153"/>
                  <a:gd name="T28" fmla="*/ 615 w 1112"/>
                  <a:gd name="T29" fmla="*/ 149 h 1153"/>
                  <a:gd name="T30" fmla="*/ 661 w 1112"/>
                  <a:gd name="T31" fmla="*/ 173 h 1153"/>
                  <a:gd name="T32" fmla="*/ 744 w 1112"/>
                  <a:gd name="T33" fmla="*/ 158 h 1153"/>
                  <a:gd name="T34" fmla="*/ 783 w 1112"/>
                  <a:gd name="T35" fmla="*/ 160 h 1153"/>
                  <a:gd name="T36" fmla="*/ 786 w 1112"/>
                  <a:gd name="T37" fmla="*/ 119 h 1153"/>
                  <a:gd name="T38" fmla="*/ 898 w 1112"/>
                  <a:gd name="T39" fmla="*/ 51 h 1153"/>
                  <a:gd name="T40" fmla="*/ 919 w 1112"/>
                  <a:gd name="T41" fmla="*/ 7 h 1153"/>
                  <a:gd name="T42" fmla="*/ 965 w 1112"/>
                  <a:gd name="T43" fmla="*/ 0 h 1153"/>
                  <a:gd name="T44" fmla="*/ 995 w 1112"/>
                  <a:gd name="T45" fmla="*/ 15 h 1153"/>
                  <a:gd name="T46" fmla="*/ 1093 w 1112"/>
                  <a:gd name="T47" fmla="*/ 105 h 1153"/>
                  <a:gd name="T48" fmla="*/ 1112 w 1112"/>
                  <a:gd name="T49" fmla="*/ 138 h 1153"/>
                  <a:gd name="T50" fmla="*/ 1097 w 1112"/>
                  <a:gd name="T51" fmla="*/ 204 h 1153"/>
                  <a:gd name="T52" fmla="*/ 1044 w 1112"/>
                  <a:gd name="T53" fmla="*/ 274 h 1153"/>
                  <a:gd name="T54" fmla="*/ 1033 w 1112"/>
                  <a:gd name="T55" fmla="*/ 323 h 1153"/>
                  <a:gd name="T56" fmla="*/ 985 w 1112"/>
                  <a:gd name="T57" fmla="*/ 383 h 1153"/>
                  <a:gd name="T58" fmla="*/ 946 w 1112"/>
                  <a:gd name="T59" fmla="*/ 379 h 1153"/>
                  <a:gd name="T60" fmla="*/ 900 w 1112"/>
                  <a:gd name="T61" fmla="*/ 381 h 1153"/>
                  <a:gd name="T62" fmla="*/ 867 w 1112"/>
                  <a:gd name="T63" fmla="*/ 440 h 1153"/>
                  <a:gd name="T64" fmla="*/ 815 w 1112"/>
                  <a:gd name="T65" fmla="*/ 436 h 1153"/>
                  <a:gd name="T66" fmla="*/ 744 w 1112"/>
                  <a:gd name="T67" fmla="*/ 458 h 1153"/>
                  <a:gd name="T68" fmla="*/ 722 w 1112"/>
                  <a:gd name="T69" fmla="*/ 502 h 1153"/>
                  <a:gd name="T70" fmla="*/ 764 w 1112"/>
                  <a:gd name="T71" fmla="*/ 567 h 1153"/>
                  <a:gd name="T72" fmla="*/ 781 w 1112"/>
                  <a:gd name="T73" fmla="*/ 679 h 1153"/>
                  <a:gd name="T74" fmla="*/ 808 w 1112"/>
                  <a:gd name="T75" fmla="*/ 679 h 1153"/>
                  <a:gd name="T76" fmla="*/ 838 w 1112"/>
                  <a:gd name="T77" fmla="*/ 701 h 1153"/>
                  <a:gd name="T78" fmla="*/ 843 w 1112"/>
                  <a:gd name="T79" fmla="*/ 773 h 1153"/>
                  <a:gd name="T80" fmla="*/ 885 w 1112"/>
                  <a:gd name="T81" fmla="*/ 793 h 1153"/>
                  <a:gd name="T82" fmla="*/ 913 w 1112"/>
                  <a:gd name="T83" fmla="*/ 846 h 1153"/>
                  <a:gd name="T84" fmla="*/ 720 w 1112"/>
                  <a:gd name="T85" fmla="*/ 975 h 1153"/>
                  <a:gd name="T86" fmla="*/ 668 w 1112"/>
                  <a:gd name="T87" fmla="*/ 1134 h 1153"/>
                  <a:gd name="T88" fmla="*/ 609 w 1112"/>
                  <a:gd name="T89" fmla="*/ 1153 h 1153"/>
                  <a:gd name="T90" fmla="*/ 512 w 1112"/>
                  <a:gd name="T91" fmla="*/ 1067 h 1153"/>
                  <a:gd name="T92" fmla="*/ 392 w 1112"/>
                  <a:gd name="T93" fmla="*/ 1100 h 1153"/>
                  <a:gd name="T94" fmla="*/ 346 w 1112"/>
                  <a:gd name="T95" fmla="*/ 1051 h 1153"/>
                  <a:gd name="T96" fmla="*/ 223 w 1112"/>
                  <a:gd name="T97" fmla="*/ 1032 h 1153"/>
                  <a:gd name="T98" fmla="*/ 112 w 1112"/>
                  <a:gd name="T99" fmla="*/ 911 h 1153"/>
                  <a:gd name="T100" fmla="*/ 91 w 1112"/>
                  <a:gd name="T101" fmla="*/ 800 h 1153"/>
                  <a:gd name="T102" fmla="*/ 0 w 1112"/>
                  <a:gd name="T103" fmla="*/ 646 h 1153"/>
                  <a:gd name="T104" fmla="*/ 30 w 1112"/>
                  <a:gd name="T105" fmla="*/ 603 h 1153"/>
                  <a:gd name="T106" fmla="*/ 65 w 1112"/>
                  <a:gd name="T107" fmla="*/ 582 h 1153"/>
                  <a:gd name="T108" fmla="*/ 63 w 1112"/>
                  <a:gd name="T109" fmla="*/ 552 h 1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12" h="1153">
                    <a:moveTo>
                      <a:pt x="63" y="552"/>
                    </a:moveTo>
                    <a:lnTo>
                      <a:pt x="140" y="480"/>
                    </a:lnTo>
                    <a:lnTo>
                      <a:pt x="280" y="493"/>
                    </a:lnTo>
                    <a:lnTo>
                      <a:pt x="333" y="445"/>
                    </a:lnTo>
                    <a:lnTo>
                      <a:pt x="306" y="217"/>
                    </a:lnTo>
                    <a:lnTo>
                      <a:pt x="248" y="185"/>
                    </a:lnTo>
                    <a:lnTo>
                      <a:pt x="254" y="138"/>
                    </a:lnTo>
                    <a:lnTo>
                      <a:pt x="301" y="92"/>
                    </a:lnTo>
                    <a:lnTo>
                      <a:pt x="269" y="57"/>
                    </a:lnTo>
                    <a:lnTo>
                      <a:pt x="429" y="41"/>
                    </a:lnTo>
                    <a:lnTo>
                      <a:pt x="450" y="57"/>
                    </a:lnTo>
                    <a:lnTo>
                      <a:pt x="469" y="130"/>
                    </a:lnTo>
                    <a:lnTo>
                      <a:pt x="505" y="160"/>
                    </a:lnTo>
                    <a:lnTo>
                      <a:pt x="565" y="171"/>
                    </a:lnTo>
                    <a:lnTo>
                      <a:pt x="615" y="149"/>
                    </a:lnTo>
                    <a:lnTo>
                      <a:pt x="661" y="173"/>
                    </a:lnTo>
                    <a:lnTo>
                      <a:pt x="744" y="158"/>
                    </a:lnTo>
                    <a:lnTo>
                      <a:pt x="783" y="160"/>
                    </a:lnTo>
                    <a:lnTo>
                      <a:pt x="786" y="119"/>
                    </a:lnTo>
                    <a:lnTo>
                      <a:pt x="898" y="51"/>
                    </a:lnTo>
                    <a:lnTo>
                      <a:pt x="919" y="7"/>
                    </a:lnTo>
                    <a:lnTo>
                      <a:pt x="965" y="0"/>
                    </a:lnTo>
                    <a:lnTo>
                      <a:pt x="995" y="15"/>
                    </a:lnTo>
                    <a:lnTo>
                      <a:pt x="1093" y="105"/>
                    </a:lnTo>
                    <a:lnTo>
                      <a:pt x="1112" y="138"/>
                    </a:lnTo>
                    <a:lnTo>
                      <a:pt x="1097" y="204"/>
                    </a:lnTo>
                    <a:lnTo>
                      <a:pt x="1044" y="274"/>
                    </a:lnTo>
                    <a:lnTo>
                      <a:pt x="1033" y="323"/>
                    </a:lnTo>
                    <a:lnTo>
                      <a:pt x="985" y="383"/>
                    </a:lnTo>
                    <a:lnTo>
                      <a:pt x="946" y="379"/>
                    </a:lnTo>
                    <a:lnTo>
                      <a:pt x="900" y="381"/>
                    </a:lnTo>
                    <a:lnTo>
                      <a:pt x="867" y="440"/>
                    </a:lnTo>
                    <a:lnTo>
                      <a:pt x="815" y="436"/>
                    </a:lnTo>
                    <a:lnTo>
                      <a:pt x="744" y="458"/>
                    </a:lnTo>
                    <a:lnTo>
                      <a:pt x="722" y="502"/>
                    </a:lnTo>
                    <a:lnTo>
                      <a:pt x="764" y="567"/>
                    </a:lnTo>
                    <a:lnTo>
                      <a:pt x="781" y="679"/>
                    </a:lnTo>
                    <a:lnTo>
                      <a:pt x="808" y="679"/>
                    </a:lnTo>
                    <a:lnTo>
                      <a:pt x="838" y="701"/>
                    </a:lnTo>
                    <a:lnTo>
                      <a:pt x="843" y="773"/>
                    </a:lnTo>
                    <a:lnTo>
                      <a:pt x="885" y="793"/>
                    </a:lnTo>
                    <a:lnTo>
                      <a:pt x="913" y="846"/>
                    </a:lnTo>
                    <a:lnTo>
                      <a:pt x="720" y="975"/>
                    </a:lnTo>
                    <a:lnTo>
                      <a:pt x="668" y="1134"/>
                    </a:lnTo>
                    <a:lnTo>
                      <a:pt x="609" y="1153"/>
                    </a:lnTo>
                    <a:lnTo>
                      <a:pt x="512" y="1067"/>
                    </a:lnTo>
                    <a:lnTo>
                      <a:pt x="392" y="1100"/>
                    </a:lnTo>
                    <a:lnTo>
                      <a:pt x="346" y="1051"/>
                    </a:lnTo>
                    <a:lnTo>
                      <a:pt x="223" y="1032"/>
                    </a:lnTo>
                    <a:lnTo>
                      <a:pt x="112" y="911"/>
                    </a:lnTo>
                    <a:lnTo>
                      <a:pt x="91" y="800"/>
                    </a:lnTo>
                    <a:lnTo>
                      <a:pt x="0" y="646"/>
                    </a:lnTo>
                    <a:lnTo>
                      <a:pt x="30" y="603"/>
                    </a:lnTo>
                    <a:lnTo>
                      <a:pt x="65" y="582"/>
                    </a:lnTo>
                    <a:lnTo>
                      <a:pt x="63" y="552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2698" name="Freeform 74"/>
              <p:cNvSpPr>
                <a:spLocks noChangeAspect="1"/>
              </p:cNvSpPr>
              <p:nvPr/>
            </p:nvSpPr>
            <p:spPr bwMode="auto">
              <a:xfrm>
                <a:off x="3437" y="1472"/>
                <a:ext cx="457" cy="493"/>
              </a:xfrm>
              <a:custGeom>
                <a:avLst/>
                <a:gdLst>
                  <a:gd name="T0" fmla="*/ 86 w 2531"/>
                  <a:gd name="T1" fmla="*/ 504 h 2738"/>
                  <a:gd name="T2" fmla="*/ 306 w 2531"/>
                  <a:gd name="T3" fmla="*/ 295 h 2738"/>
                  <a:gd name="T4" fmla="*/ 386 w 2531"/>
                  <a:gd name="T5" fmla="*/ 87 h 2738"/>
                  <a:gd name="T6" fmla="*/ 854 w 2531"/>
                  <a:gd name="T7" fmla="*/ 62 h 2738"/>
                  <a:gd name="T8" fmla="*/ 1100 w 2531"/>
                  <a:gd name="T9" fmla="*/ 339 h 2738"/>
                  <a:gd name="T10" fmla="*/ 1298 w 2531"/>
                  <a:gd name="T11" fmla="*/ 400 h 2738"/>
                  <a:gd name="T12" fmla="*/ 1439 w 2531"/>
                  <a:gd name="T13" fmla="*/ 477 h 2738"/>
                  <a:gd name="T14" fmla="*/ 1524 w 2531"/>
                  <a:gd name="T15" fmla="*/ 486 h 2738"/>
                  <a:gd name="T16" fmla="*/ 1591 w 2531"/>
                  <a:gd name="T17" fmla="*/ 550 h 2738"/>
                  <a:gd name="T18" fmla="*/ 1838 w 2531"/>
                  <a:gd name="T19" fmla="*/ 651 h 2738"/>
                  <a:gd name="T20" fmla="*/ 1953 w 2531"/>
                  <a:gd name="T21" fmla="*/ 642 h 2738"/>
                  <a:gd name="T22" fmla="*/ 2117 w 2531"/>
                  <a:gd name="T23" fmla="*/ 582 h 2738"/>
                  <a:gd name="T24" fmla="*/ 2176 w 2531"/>
                  <a:gd name="T25" fmla="*/ 721 h 2738"/>
                  <a:gd name="T26" fmla="*/ 2187 w 2531"/>
                  <a:gd name="T27" fmla="*/ 804 h 2738"/>
                  <a:gd name="T28" fmla="*/ 2226 w 2531"/>
                  <a:gd name="T29" fmla="*/ 946 h 2738"/>
                  <a:gd name="T30" fmla="*/ 2373 w 2531"/>
                  <a:gd name="T31" fmla="*/ 1064 h 2738"/>
                  <a:gd name="T32" fmla="*/ 2454 w 2531"/>
                  <a:gd name="T33" fmla="*/ 1312 h 2738"/>
                  <a:gd name="T34" fmla="*/ 2363 w 2531"/>
                  <a:gd name="T35" fmla="*/ 1478 h 2738"/>
                  <a:gd name="T36" fmla="*/ 2322 w 2531"/>
                  <a:gd name="T37" fmla="*/ 1521 h 2738"/>
                  <a:gd name="T38" fmla="*/ 2408 w 2531"/>
                  <a:gd name="T39" fmla="*/ 1733 h 2738"/>
                  <a:gd name="T40" fmla="*/ 2316 w 2531"/>
                  <a:gd name="T41" fmla="*/ 1792 h 2738"/>
                  <a:gd name="T42" fmla="*/ 2280 w 2531"/>
                  <a:gd name="T43" fmla="*/ 1904 h 2738"/>
                  <a:gd name="T44" fmla="*/ 2440 w 2531"/>
                  <a:gd name="T45" fmla="*/ 1930 h 2738"/>
                  <a:gd name="T46" fmla="*/ 2531 w 2531"/>
                  <a:gd name="T47" fmla="*/ 2035 h 2738"/>
                  <a:gd name="T48" fmla="*/ 2367 w 2531"/>
                  <a:gd name="T49" fmla="*/ 2119 h 2738"/>
                  <a:gd name="T50" fmla="*/ 2240 w 2531"/>
                  <a:gd name="T51" fmla="*/ 2236 h 2738"/>
                  <a:gd name="T52" fmla="*/ 2271 w 2531"/>
                  <a:gd name="T53" fmla="*/ 2275 h 2738"/>
                  <a:gd name="T54" fmla="*/ 2390 w 2531"/>
                  <a:gd name="T55" fmla="*/ 2336 h 2738"/>
                  <a:gd name="T56" fmla="*/ 2394 w 2531"/>
                  <a:gd name="T57" fmla="*/ 2413 h 2738"/>
                  <a:gd name="T58" fmla="*/ 2347 w 2531"/>
                  <a:gd name="T59" fmla="*/ 2506 h 2738"/>
                  <a:gd name="T60" fmla="*/ 2181 w 2531"/>
                  <a:gd name="T61" fmla="*/ 2618 h 2738"/>
                  <a:gd name="T62" fmla="*/ 2053 w 2531"/>
                  <a:gd name="T63" fmla="*/ 2558 h 2738"/>
                  <a:gd name="T64" fmla="*/ 1982 w 2531"/>
                  <a:gd name="T65" fmla="*/ 2572 h 2738"/>
                  <a:gd name="T66" fmla="*/ 1884 w 2531"/>
                  <a:gd name="T67" fmla="*/ 2738 h 2738"/>
                  <a:gd name="T68" fmla="*/ 1734 w 2531"/>
                  <a:gd name="T69" fmla="*/ 2680 h 2738"/>
                  <a:gd name="T70" fmla="*/ 1292 w 2531"/>
                  <a:gd name="T71" fmla="*/ 2506 h 2738"/>
                  <a:gd name="T72" fmla="*/ 1223 w 2531"/>
                  <a:gd name="T73" fmla="*/ 2428 h 2738"/>
                  <a:gd name="T74" fmla="*/ 1189 w 2531"/>
                  <a:gd name="T75" fmla="*/ 2337 h 2738"/>
                  <a:gd name="T76" fmla="*/ 1143 w 2531"/>
                  <a:gd name="T77" fmla="*/ 2218 h 2738"/>
                  <a:gd name="T78" fmla="*/ 1125 w 2531"/>
                  <a:gd name="T79" fmla="*/ 2116 h 2738"/>
                  <a:gd name="T80" fmla="*/ 1248 w 2531"/>
                  <a:gd name="T81" fmla="*/ 2097 h 2738"/>
                  <a:gd name="T82" fmla="*/ 1327 w 2531"/>
                  <a:gd name="T83" fmla="*/ 2035 h 2738"/>
                  <a:gd name="T84" fmla="*/ 1413 w 2531"/>
                  <a:gd name="T85" fmla="*/ 1982 h 2738"/>
                  <a:gd name="T86" fmla="*/ 1480 w 2531"/>
                  <a:gd name="T87" fmla="*/ 1856 h 2738"/>
                  <a:gd name="T88" fmla="*/ 1468 w 2531"/>
                  <a:gd name="T89" fmla="*/ 1759 h 2738"/>
                  <a:gd name="T90" fmla="*/ 1348 w 2531"/>
                  <a:gd name="T91" fmla="*/ 1656 h 2738"/>
                  <a:gd name="T92" fmla="*/ 1277 w 2531"/>
                  <a:gd name="T93" fmla="*/ 1708 h 2738"/>
                  <a:gd name="T94" fmla="*/ 1161 w 2531"/>
                  <a:gd name="T95" fmla="*/ 1815 h 2738"/>
                  <a:gd name="T96" fmla="*/ 1044 w 2531"/>
                  <a:gd name="T97" fmla="*/ 1830 h 2738"/>
                  <a:gd name="T98" fmla="*/ 943 w 2531"/>
                  <a:gd name="T99" fmla="*/ 1825 h 2738"/>
                  <a:gd name="T100" fmla="*/ 848 w 2531"/>
                  <a:gd name="T101" fmla="*/ 1782 h 2738"/>
                  <a:gd name="T102" fmla="*/ 805 w 2531"/>
                  <a:gd name="T103" fmla="*/ 1699 h 2738"/>
                  <a:gd name="T104" fmla="*/ 633 w 2531"/>
                  <a:gd name="T105" fmla="*/ 1632 h 2738"/>
                  <a:gd name="T106" fmla="*/ 561 w 2531"/>
                  <a:gd name="T107" fmla="*/ 1531 h 2738"/>
                  <a:gd name="T108" fmla="*/ 492 w 2531"/>
                  <a:gd name="T109" fmla="*/ 1432 h 2738"/>
                  <a:gd name="T110" fmla="*/ 455 w 2531"/>
                  <a:gd name="T111" fmla="*/ 1098 h 2738"/>
                  <a:gd name="T112" fmla="*/ 9 w 2531"/>
                  <a:gd name="T113" fmla="*/ 1027 h 2738"/>
                  <a:gd name="T114" fmla="*/ 30 w 2531"/>
                  <a:gd name="T115" fmla="*/ 947 h 2738"/>
                  <a:gd name="T116" fmla="*/ 27 w 2531"/>
                  <a:gd name="T117" fmla="*/ 817 h 2738"/>
                  <a:gd name="T118" fmla="*/ 64 w 2531"/>
                  <a:gd name="T119" fmla="*/ 681 h 2738"/>
                  <a:gd name="T120" fmla="*/ 53 w 2531"/>
                  <a:gd name="T121" fmla="*/ 536 h 27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31" h="2738">
                    <a:moveTo>
                      <a:pt x="72" y="501"/>
                    </a:moveTo>
                    <a:lnTo>
                      <a:pt x="86" y="504"/>
                    </a:lnTo>
                    <a:lnTo>
                      <a:pt x="251" y="494"/>
                    </a:lnTo>
                    <a:lnTo>
                      <a:pt x="306" y="295"/>
                    </a:lnTo>
                    <a:lnTo>
                      <a:pt x="312" y="303"/>
                    </a:lnTo>
                    <a:lnTo>
                      <a:pt x="386" y="87"/>
                    </a:lnTo>
                    <a:lnTo>
                      <a:pt x="478" y="0"/>
                    </a:lnTo>
                    <a:lnTo>
                      <a:pt x="854" y="62"/>
                    </a:lnTo>
                    <a:lnTo>
                      <a:pt x="1022" y="273"/>
                    </a:lnTo>
                    <a:lnTo>
                      <a:pt x="1100" y="339"/>
                    </a:lnTo>
                    <a:lnTo>
                      <a:pt x="1229" y="390"/>
                    </a:lnTo>
                    <a:lnTo>
                      <a:pt x="1298" y="400"/>
                    </a:lnTo>
                    <a:lnTo>
                      <a:pt x="1351" y="439"/>
                    </a:lnTo>
                    <a:lnTo>
                      <a:pt x="1439" y="477"/>
                    </a:lnTo>
                    <a:lnTo>
                      <a:pt x="1504" y="471"/>
                    </a:lnTo>
                    <a:lnTo>
                      <a:pt x="1524" y="486"/>
                    </a:lnTo>
                    <a:lnTo>
                      <a:pt x="1519" y="541"/>
                    </a:lnTo>
                    <a:lnTo>
                      <a:pt x="1591" y="550"/>
                    </a:lnTo>
                    <a:lnTo>
                      <a:pt x="1624" y="606"/>
                    </a:lnTo>
                    <a:lnTo>
                      <a:pt x="1838" y="651"/>
                    </a:lnTo>
                    <a:lnTo>
                      <a:pt x="1906" y="633"/>
                    </a:lnTo>
                    <a:lnTo>
                      <a:pt x="1953" y="642"/>
                    </a:lnTo>
                    <a:lnTo>
                      <a:pt x="2008" y="579"/>
                    </a:lnTo>
                    <a:lnTo>
                      <a:pt x="2117" y="582"/>
                    </a:lnTo>
                    <a:lnTo>
                      <a:pt x="2126" y="627"/>
                    </a:lnTo>
                    <a:lnTo>
                      <a:pt x="2176" y="721"/>
                    </a:lnTo>
                    <a:lnTo>
                      <a:pt x="2228" y="756"/>
                    </a:lnTo>
                    <a:lnTo>
                      <a:pt x="2187" y="804"/>
                    </a:lnTo>
                    <a:lnTo>
                      <a:pt x="2234" y="905"/>
                    </a:lnTo>
                    <a:lnTo>
                      <a:pt x="2226" y="946"/>
                    </a:lnTo>
                    <a:lnTo>
                      <a:pt x="2253" y="982"/>
                    </a:lnTo>
                    <a:lnTo>
                      <a:pt x="2373" y="1064"/>
                    </a:lnTo>
                    <a:lnTo>
                      <a:pt x="2379" y="1282"/>
                    </a:lnTo>
                    <a:lnTo>
                      <a:pt x="2454" y="1312"/>
                    </a:lnTo>
                    <a:lnTo>
                      <a:pt x="2449" y="1426"/>
                    </a:lnTo>
                    <a:lnTo>
                      <a:pt x="2363" y="1478"/>
                    </a:lnTo>
                    <a:lnTo>
                      <a:pt x="2316" y="1479"/>
                    </a:lnTo>
                    <a:lnTo>
                      <a:pt x="2322" y="1521"/>
                    </a:lnTo>
                    <a:lnTo>
                      <a:pt x="2373" y="1683"/>
                    </a:lnTo>
                    <a:lnTo>
                      <a:pt x="2408" y="1733"/>
                    </a:lnTo>
                    <a:lnTo>
                      <a:pt x="2363" y="1788"/>
                    </a:lnTo>
                    <a:lnTo>
                      <a:pt x="2316" y="1792"/>
                    </a:lnTo>
                    <a:lnTo>
                      <a:pt x="2267" y="1876"/>
                    </a:lnTo>
                    <a:lnTo>
                      <a:pt x="2280" y="1904"/>
                    </a:lnTo>
                    <a:lnTo>
                      <a:pt x="2331" y="1927"/>
                    </a:lnTo>
                    <a:lnTo>
                      <a:pt x="2440" y="1930"/>
                    </a:lnTo>
                    <a:lnTo>
                      <a:pt x="2510" y="1978"/>
                    </a:lnTo>
                    <a:lnTo>
                      <a:pt x="2531" y="2035"/>
                    </a:lnTo>
                    <a:lnTo>
                      <a:pt x="2422" y="2122"/>
                    </a:lnTo>
                    <a:lnTo>
                      <a:pt x="2367" y="2119"/>
                    </a:lnTo>
                    <a:lnTo>
                      <a:pt x="2244" y="2211"/>
                    </a:lnTo>
                    <a:lnTo>
                      <a:pt x="2240" y="2236"/>
                    </a:lnTo>
                    <a:lnTo>
                      <a:pt x="2258" y="2267"/>
                    </a:lnTo>
                    <a:lnTo>
                      <a:pt x="2271" y="2275"/>
                    </a:lnTo>
                    <a:lnTo>
                      <a:pt x="2436" y="2305"/>
                    </a:lnTo>
                    <a:lnTo>
                      <a:pt x="2390" y="2336"/>
                    </a:lnTo>
                    <a:lnTo>
                      <a:pt x="2430" y="2370"/>
                    </a:lnTo>
                    <a:lnTo>
                      <a:pt x="2394" y="2413"/>
                    </a:lnTo>
                    <a:lnTo>
                      <a:pt x="2396" y="2437"/>
                    </a:lnTo>
                    <a:lnTo>
                      <a:pt x="2347" y="2506"/>
                    </a:lnTo>
                    <a:lnTo>
                      <a:pt x="2145" y="2483"/>
                    </a:lnTo>
                    <a:lnTo>
                      <a:pt x="2181" y="2618"/>
                    </a:lnTo>
                    <a:lnTo>
                      <a:pt x="2087" y="2551"/>
                    </a:lnTo>
                    <a:lnTo>
                      <a:pt x="2053" y="2558"/>
                    </a:lnTo>
                    <a:lnTo>
                      <a:pt x="2014" y="2569"/>
                    </a:lnTo>
                    <a:lnTo>
                      <a:pt x="1982" y="2572"/>
                    </a:lnTo>
                    <a:lnTo>
                      <a:pt x="1965" y="2557"/>
                    </a:lnTo>
                    <a:lnTo>
                      <a:pt x="1884" y="2738"/>
                    </a:lnTo>
                    <a:lnTo>
                      <a:pt x="1771" y="2728"/>
                    </a:lnTo>
                    <a:lnTo>
                      <a:pt x="1734" y="2680"/>
                    </a:lnTo>
                    <a:lnTo>
                      <a:pt x="1740" y="2563"/>
                    </a:lnTo>
                    <a:lnTo>
                      <a:pt x="1292" y="2506"/>
                    </a:lnTo>
                    <a:lnTo>
                      <a:pt x="1266" y="2450"/>
                    </a:lnTo>
                    <a:lnTo>
                      <a:pt x="1223" y="2428"/>
                    </a:lnTo>
                    <a:lnTo>
                      <a:pt x="1217" y="2356"/>
                    </a:lnTo>
                    <a:lnTo>
                      <a:pt x="1189" y="2337"/>
                    </a:lnTo>
                    <a:lnTo>
                      <a:pt x="1161" y="2336"/>
                    </a:lnTo>
                    <a:lnTo>
                      <a:pt x="1143" y="2218"/>
                    </a:lnTo>
                    <a:lnTo>
                      <a:pt x="1102" y="2159"/>
                    </a:lnTo>
                    <a:lnTo>
                      <a:pt x="1125" y="2116"/>
                    </a:lnTo>
                    <a:lnTo>
                      <a:pt x="1189" y="2092"/>
                    </a:lnTo>
                    <a:lnTo>
                      <a:pt x="1248" y="2097"/>
                    </a:lnTo>
                    <a:lnTo>
                      <a:pt x="1280" y="2038"/>
                    </a:lnTo>
                    <a:lnTo>
                      <a:pt x="1327" y="2035"/>
                    </a:lnTo>
                    <a:lnTo>
                      <a:pt x="1363" y="2041"/>
                    </a:lnTo>
                    <a:lnTo>
                      <a:pt x="1413" y="1982"/>
                    </a:lnTo>
                    <a:lnTo>
                      <a:pt x="1425" y="1929"/>
                    </a:lnTo>
                    <a:lnTo>
                      <a:pt x="1480" y="1856"/>
                    </a:lnTo>
                    <a:lnTo>
                      <a:pt x="1492" y="1797"/>
                    </a:lnTo>
                    <a:lnTo>
                      <a:pt x="1468" y="1759"/>
                    </a:lnTo>
                    <a:lnTo>
                      <a:pt x="1369" y="1668"/>
                    </a:lnTo>
                    <a:lnTo>
                      <a:pt x="1348" y="1656"/>
                    </a:lnTo>
                    <a:lnTo>
                      <a:pt x="1299" y="1662"/>
                    </a:lnTo>
                    <a:lnTo>
                      <a:pt x="1277" y="1708"/>
                    </a:lnTo>
                    <a:lnTo>
                      <a:pt x="1166" y="1773"/>
                    </a:lnTo>
                    <a:lnTo>
                      <a:pt x="1161" y="1815"/>
                    </a:lnTo>
                    <a:lnTo>
                      <a:pt x="1124" y="1815"/>
                    </a:lnTo>
                    <a:lnTo>
                      <a:pt x="1044" y="1830"/>
                    </a:lnTo>
                    <a:lnTo>
                      <a:pt x="993" y="1804"/>
                    </a:lnTo>
                    <a:lnTo>
                      <a:pt x="943" y="1825"/>
                    </a:lnTo>
                    <a:lnTo>
                      <a:pt x="887" y="1816"/>
                    </a:lnTo>
                    <a:lnTo>
                      <a:pt x="848" y="1782"/>
                    </a:lnTo>
                    <a:lnTo>
                      <a:pt x="833" y="1715"/>
                    </a:lnTo>
                    <a:lnTo>
                      <a:pt x="805" y="1699"/>
                    </a:lnTo>
                    <a:lnTo>
                      <a:pt x="646" y="1714"/>
                    </a:lnTo>
                    <a:lnTo>
                      <a:pt x="633" y="1632"/>
                    </a:lnTo>
                    <a:lnTo>
                      <a:pt x="599" y="1596"/>
                    </a:lnTo>
                    <a:lnTo>
                      <a:pt x="561" y="1531"/>
                    </a:lnTo>
                    <a:lnTo>
                      <a:pt x="501" y="1470"/>
                    </a:lnTo>
                    <a:lnTo>
                      <a:pt x="492" y="1432"/>
                    </a:lnTo>
                    <a:lnTo>
                      <a:pt x="418" y="1298"/>
                    </a:lnTo>
                    <a:lnTo>
                      <a:pt x="455" y="1098"/>
                    </a:lnTo>
                    <a:lnTo>
                      <a:pt x="494" y="1055"/>
                    </a:lnTo>
                    <a:lnTo>
                      <a:pt x="9" y="1027"/>
                    </a:lnTo>
                    <a:lnTo>
                      <a:pt x="39" y="1008"/>
                    </a:lnTo>
                    <a:lnTo>
                      <a:pt x="30" y="947"/>
                    </a:lnTo>
                    <a:lnTo>
                      <a:pt x="0" y="900"/>
                    </a:lnTo>
                    <a:lnTo>
                      <a:pt x="27" y="817"/>
                    </a:lnTo>
                    <a:lnTo>
                      <a:pt x="27" y="742"/>
                    </a:lnTo>
                    <a:lnTo>
                      <a:pt x="64" y="681"/>
                    </a:lnTo>
                    <a:lnTo>
                      <a:pt x="71" y="592"/>
                    </a:lnTo>
                    <a:lnTo>
                      <a:pt x="53" y="536"/>
                    </a:lnTo>
                    <a:lnTo>
                      <a:pt x="72" y="501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282699" name="Freeform 75"/>
          <p:cNvSpPr>
            <a:spLocks noChangeAspect="1"/>
          </p:cNvSpPr>
          <p:nvPr/>
        </p:nvSpPr>
        <p:spPr bwMode="auto">
          <a:xfrm>
            <a:off x="7308850" y="2133600"/>
            <a:ext cx="222250" cy="187325"/>
          </a:xfrm>
          <a:custGeom>
            <a:avLst/>
            <a:gdLst>
              <a:gd name="T0" fmla="*/ 425 w 775"/>
              <a:gd name="T1" fmla="*/ 655 h 655"/>
              <a:gd name="T2" fmla="*/ 370 w 775"/>
              <a:gd name="T3" fmla="*/ 567 h 655"/>
              <a:gd name="T4" fmla="*/ 263 w 775"/>
              <a:gd name="T5" fmla="*/ 498 h 655"/>
              <a:gd name="T6" fmla="*/ 242 w 775"/>
              <a:gd name="T7" fmla="*/ 474 h 655"/>
              <a:gd name="T8" fmla="*/ 212 w 775"/>
              <a:gd name="T9" fmla="*/ 475 h 655"/>
              <a:gd name="T10" fmla="*/ 203 w 775"/>
              <a:gd name="T11" fmla="*/ 498 h 655"/>
              <a:gd name="T12" fmla="*/ 188 w 775"/>
              <a:gd name="T13" fmla="*/ 494 h 655"/>
              <a:gd name="T14" fmla="*/ 0 w 775"/>
              <a:gd name="T15" fmla="*/ 350 h 655"/>
              <a:gd name="T16" fmla="*/ 108 w 775"/>
              <a:gd name="T17" fmla="*/ 175 h 655"/>
              <a:gd name="T18" fmla="*/ 111 w 775"/>
              <a:gd name="T19" fmla="*/ 133 h 655"/>
              <a:gd name="T20" fmla="*/ 60 w 775"/>
              <a:gd name="T21" fmla="*/ 88 h 655"/>
              <a:gd name="T22" fmla="*/ 55 w 775"/>
              <a:gd name="T23" fmla="*/ 36 h 655"/>
              <a:gd name="T24" fmla="*/ 130 w 775"/>
              <a:gd name="T25" fmla="*/ 35 h 655"/>
              <a:gd name="T26" fmla="*/ 161 w 775"/>
              <a:gd name="T27" fmla="*/ 0 h 655"/>
              <a:gd name="T28" fmla="*/ 332 w 775"/>
              <a:gd name="T29" fmla="*/ 78 h 655"/>
              <a:gd name="T30" fmla="*/ 397 w 775"/>
              <a:gd name="T31" fmla="*/ 72 h 655"/>
              <a:gd name="T32" fmla="*/ 502 w 775"/>
              <a:gd name="T33" fmla="*/ 108 h 655"/>
              <a:gd name="T34" fmla="*/ 528 w 775"/>
              <a:gd name="T35" fmla="*/ 33 h 655"/>
              <a:gd name="T36" fmla="*/ 615 w 775"/>
              <a:gd name="T37" fmla="*/ 156 h 655"/>
              <a:gd name="T38" fmla="*/ 775 w 775"/>
              <a:gd name="T39" fmla="*/ 416 h 655"/>
              <a:gd name="T40" fmla="*/ 717 w 775"/>
              <a:gd name="T41" fmla="*/ 420 h 655"/>
              <a:gd name="T42" fmla="*/ 714 w 775"/>
              <a:gd name="T43" fmla="*/ 408 h 655"/>
              <a:gd name="T44" fmla="*/ 690 w 775"/>
              <a:gd name="T45" fmla="*/ 385 h 655"/>
              <a:gd name="T46" fmla="*/ 641 w 775"/>
              <a:gd name="T47" fmla="*/ 377 h 655"/>
              <a:gd name="T48" fmla="*/ 631 w 775"/>
              <a:gd name="T49" fmla="*/ 400 h 655"/>
              <a:gd name="T50" fmla="*/ 634 w 775"/>
              <a:gd name="T51" fmla="*/ 475 h 655"/>
              <a:gd name="T52" fmla="*/ 610 w 775"/>
              <a:gd name="T53" fmla="*/ 502 h 655"/>
              <a:gd name="T54" fmla="*/ 591 w 775"/>
              <a:gd name="T55" fmla="*/ 511 h 655"/>
              <a:gd name="T56" fmla="*/ 559 w 775"/>
              <a:gd name="T57" fmla="*/ 491 h 655"/>
              <a:gd name="T58" fmla="*/ 520 w 775"/>
              <a:gd name="T59" fmla="*/ 519 h 655"/>
              <a:gd name="T60" fmla="*/ 425 w 775"/>
              <a:gd name="T61" fmla="*/ 655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775" h="655">
                <a:moveTo>
                  <a:pt x="425" y="655"/>
                </a:moveTo>
                <a:lnTo>
                  <a:pt x="370" y="567"/>
                </a:lnTo>
                <a:lnTo>
                  <a:pt x="263" y="498"/>
                </a:lnTo>
                <a:lnTo>
                  <a:pt x="242" y="474"/>
                </a:lnTo>
                <a:lnTo>
                  <a:pt x="212" y="475"/>
                </a:lnTo>
                <a:lnTo>
                  <a:pt x="203" y="498"/>
                </a:lnTo>
                <a:lnTo>
                  <a:pt x="188" y="494"/>
                </a:lnTo>
                <a:lnTo>
                  <a:pt x="0" y="350"/>
                </a:lnTo>
                <a:lnTo>
                  <a:pt x="108" y="175"/>
                </a:lnTo>
                <a:lnTo>
                  <a:pt x="111" y="133"/>
                </a:lnTo>
                <a:lnTo>
                  <a:pt x="60" y="88"/>
                </a:lnTo>
                <a:lnTo>
                  <a:pt x="55" y="36"/>
                </a:lnTo>
                <a:lnTo>
                  <a:pt x="130" y="35"/>
                </a:lnTo>
                <a:lnTo>
                  <a:pt x="161" y="0"/>
                </a:lnTo>
                <a:lnTo>
                  <a:pt x="332" y="78"/>
                </a:lnTo>
                <a:lnTo>
                  <a:pt x="397" y="72"/>
                </a:lnTo>
                <a:lnTo>
                  <a:pt x="502" y="108"/>
                </a:lnTo>
                <a:lnTo>
                  <a:pt x="528" y="33"/>
                </a:lnTo>
                <a:lnTo>
                  <a:pt x="615" y="156"/>
                </a:lnTo>
                <a:lnTo>
                  <a:pt x="775" y="416"/>
                </a:lnTo>
                <a:lnTo>
                  <a:pt x="717" y="420"/>
                </a:lnTo>
                <a:lnTo>
                  <a:pt x="714" y="408"/>
                </a:lnTo>
                <a:lnTo>
                  <a:pt x="690" y="385"/>
                </a:lnTo>
                <a:lnTo>
                  <a:pt x="641" y="377"/>
                </a:lnTo>
                <a:lnTo>
                  <a:pt x="631" y="400"/>
                </a:lnTo>
                <a:lnTo>
                  <a:pt x="634" y="475"/>
                </a:lnTo>
                <a:lnTo>
                  <a:pt x="610" y="502"/>
                </a:lnTo>
                <a:lnTo>
                  <a:pt x="591" y="511"/>
                </a:lnTo>
                <a:lnTo>
                  <a:pt x="559" y="491"/>
                </a:lnTo>
                <a:lnTo>
                  <a:pt x="520" y="519"/>
                </a:lnTo>
                <a:lnTo>
                  <a:pt x="425" y="655"/>
                </a:lnTo>
                <a:close/>
              </a:path>
            </a:pathLst>
          </a:custGeom>
          <a:noFill/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336600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282700" name="Group 76"/>
          <p:cNvGrpSpPr>
            <a:grpSpLocks/>
          </p:cNvGrpSpPr>
          <p:nvPr/>
        </p:nvGrpSpPr>
        <p:grpSpPr bwMode="auto">
          <a:xfrm>
            <a:off x="6270625" y="4232275"/>
            <a:ext cx="2192338" cy="1054100"/>
            <a:chOff x="3950" y="2666"/>
            <a:chExt cx="1381" cy="664"/>
          </a:xfrm>
        </p:grpSpPr>
        <p:sp>
          <p:nvSpPr>
            <p:cNvPr id="282701" name="Text Box 77"/>
            <p:cNvSpPr txBox="1">
              <a:spLocks noChangeArrowheads="1"/>
            </p:cNvSpPr>
            <p:nvPr/>
          </p:nvSpPr>
          <p:spPr bwMode="auto">
            <a:xfrm>
              <a:off x="4678" y="2931"/>
              <a:ext cx="65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Orós</a:t>
              </a:r>
            </a:p>
          </p:txBody>
        </p:sp>
        <p:sp>
          <p:nvSpPr>
            <p:cNvPr id="282702" name="Freeform 78"/>
            <p:cNvSpPr>
              <a:spLocks/>
            </p:cNvSpPr>
            <p:nvPr/>
          </p:nvSpPr>
          <p:spPr bwMode="auto">
            <a:xfrm>
              <a:off x="4610" y="2923"/>
              <a:ext cx="593" cy="138"/>
            </a:xfrm>
            <a:custGeom>
              <a:avLst/>
              <a:gdLst>
                <a:gd name="T0" fmla="*/ 0 w 593"/>
                <a:gd name="T1" fmla="*/ 0 h 138"/>
                <a:gd name="T2" fmla="*/ 107 w 593"/>
                <a:gd name="T3" fmla="*/ 138 h 138"/>
                <a:gd name="T4" fmla="*/ 593 w 593"/>
                <a:gd name="T5" fmla="*/ 138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93" h="138">
                  <a:moveTo>
                    <a:pt x="0" y="0"/>
                  </a:moveTo>
                  <a:lnTo>
                    <a:pt x="107" y="138"/>
                  </a:lnTo>
                  <a:lnTo>
                    <a:pt x="593" y="138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82703" name="Group 79"/>
            <p:cNvGrpSpPr>
              <a:grpSpLocks/>
            </p:cNvGrpSpPr>
            <p:nvPr/>
          </p:nvGrpSpPr>
          <p:grpSpPr bwMode="auto">
            <a:xfrm>
              <a:off x="3950" y="2666"/>
              <a:ext cx="725" cy="664"/>
              <a:chOff x="3866" y="2666"/>
              <a:chExt cx="725" cy="664"/>
            </a:xfrm>
          </p:grpSpPr>
          <p:sp>
            <p:nvSpPr>
              <p:cNvPr id="282704" name="Freeform 80"/>
              <p:cNvSpPr>
                <a:spLocks noChangeAspect="1"/>
              </p:cNvSpPr>
              <p:nvPr/>
            </p:nvSpPr>
            <p:spPr bwMode="auto">
              <a:xfrm>
                <a:off x="4121" y="2666"/>
                <a:ext cx="199" cy="159"/>
              </a:xfrm>
              <a:custGeom>
                <a:avLst/>
                <a:gdLst>
                  <a:gd name="T0" fmla="*/ 0 w 1100"/>
                  <a:gd name="T1" fmla="*/ 528 h 878"/>
                  <a:gd name="T2" fmla="*/ 89 w 1100"/>
                  <a:gd name="T3" fmla="*/ 536 h 878"/>
                  <a:gd name="T4" fmla="*/ 76 w 1100"/>
                  <a:gd name="T5" fmla="*/ 764 h 878"/>
                  <a:gd name="T6" fmla="*/ 23 w 1100"/>
                  <a:gd name="T7" fmla="*/ 842 h 878"/>
                  <a:gd name="T8" fmla="*/ 496 w 1100"/>
                  <a:gd name="T9" fmla="*/ 874 h 878"/>
                  <a:gd name="T10" fmla="*/ 544 w 1100"/>
                  <a:gd name="T11" fmla="*/ 878 h 878"/>
                  <a:gd name="T12" fmla="*/ 719 w 1100"/>
                  <a:gd name="T13" fmla="*/ 751 h 878"/>
                  <a:gd name="T14" fmla="*/ 776 w 1100"/>
                  <a:gd name="T15" fmla="*/ 746 h 878"/>
                  <a:gd name="T16" fmla="*/ 815 w 1100"/>
                  <a:gd name="T17" fmla="*/ 804 h 878"/>
                  <a:gd name="T18" fmla="*/ 1000 w 1100"/>
                  <a:gd name="T19" fmla="*/ 681 h 878"/>
                  <a:gd name="T20" fmla="*/ 1035 w 1100"/>
                  <a:gd name="T21" fmla="*/ 532 h 878"/>
                  <a:gd name="T22" fmla="*/ 1100 w 1100"/>
                  <a:gd name="T23" fmla="*/ 396 h 878"/>
                  <a:gd name="T24" fmla="*/ 1080 w 1100"/>
                  <a:gd name="T25" fmla="*/ 290 h 878"/>
                  <a:gd name="T26" fmla="*/ 1042 w 1100"/>
                  <a:gd name="T27" fmla="*/ 253 h 878"/>
                  <a:gd name="T28" fmla="*/ 1040 w 1100"/>
                  <a:gd name="T29" fmla="*/ 69 h 878"/>
                  <a:gd name="T30" fmla="*/ 955 w 1100"/>
                  <a:gd name="T31" fmla="*/ 0 h 878"/>
                  <a:gd name="T32" fmla="*/ 898 w 1100"/>
                  <a:gd name="T33" fmla="*/ 58 h 878"/>
                  <a:gd name="T34" fmla="*/ 831 w 1100"/>
                  <a:gd name="T35" fmla="*/ 53 h 878"/>
                  <a:gd name="T36" fmla="*/ 822 w 1100"/>
                  <a:gd name="T37" fmla="*/ 123 h 878"/>
                  <a:gd name="T38" fmla="*/ 775 w 1100"/>
                  <a:gd name="T39" fmla="*/ 129 h 878"/>
                  <a:gd name="T40" fmla="*/ 698 w 1100"/>
                  <a:gd name="T41" fmla="*/ 300 h 878"/>
                  <a:gd name="T42" fmla="*/ 537 w 1100"/>
                  <a:gd name="T43" fmla="*/ 482 h 878"/>
                  <a:gd name="T44" fmla="*/ 159 w 1100"/>
                  <a:gd name="T45" fmla="*/ 390 h 878"/>
                  <a:gd name="T46" fmla="*/ 0 w 1100"/>
                  <a:gd name="T47" fmla="*/ 528 h 8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00" h="878">
                    <a:moveTo>
                      <a:pt x="0" y="528"/>
                    </a:moveTo>
                    <a:lnTo>
                      <a:pt x="89" y="536"/>
                    </a:lnTo>
                    <a:lnTo>
                      <a:pt x="76" y="764"/>
                    </a:lnTo>
                    <a:lnTo>
                      <a:pt x="23" y="842"/>
                    </a:lnTo>
                    <a:lnTo>
                      <a:pt x="496" y="874"/>
                    </a:lnTo>
                    <a:lnTo>
                      <a:pt x="544" y="878"/>
                    </a:lnTo>
                    <a:lnTo>
                      <a:pt x="719" y="751"/>
                    </a:lnTo>
                    <a:lnTo>
                      <a:pt x="776" y="746"/>
                    </a:lnTo>
                    <a:lnTo>
                      <a:pt x="815" y="804"/>
                    </a:lnTo>
                    <a:lnTo>
                      <a:pt x="1000" y="681"/>
                    </a:lnTo>
                    <a:lnTo>
                      <a:pt x="1035" y="532"/>
                    </a:lnTo>
                    <a:lnTo>
                      <a:pt x="1100" y="396"/>
                    </a:lnTo>
                    <a:lnTo>
                      <a:pt x="1080" y="290"/>
                    </a:lnTo>
                    <a:lnTo>
                      <a:pt x="1042" y="253"/>
                    </a:lnTo>
                    <a:lnTo>
                      <a:pt x="1040" y="69"/>
                    </a:lnTo>
                    <a:lnTo>
                      <a:pt x="955" y="0"/>
                    </a:lnTo>
                    <a:lnTo>
                      <a:pt x="898" y="58"/>
                    </a:lnTo>
                    <a:lnTo>
                      <a:pt x="831" y="53"/>
                    </a:lnTo>
                    <a:lnTo>
                      <a:pt x="822" y="123"/>
                    </a:lnTo>
                    <a:lnTo>
                      <a:pt x="775" y="129"/>
                    </a:lnTo>
                    <a:lnTo>
                      <a:pt x="698" y="300"/>
                    </a:lnTo>
                    <a:lnTo>
                      <a:pt x="537" y="482"/>
                    </a:lnTo>
                    <a:lnTo>
                      <a:pt x="159" y="390"/>
                    </a:lnTo>
                    <a:lnTo>
                      <a:pt x="0" y="528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2705" name="Freeform 81"/>
              <p:cNvSpPr>
                <a:spLocks noChangeAspect="1"/>
              </p:cNvSpPr>
              <p:nvPr/>
            </p:nvSpPr>
            <p:spPr bwMode="auto">
              <a:xfrm>
                <a:off x="4192" y="2993"/>
                <a:ext cx="233" cy="226"/>
              </a:xfrm>
              <a:custGeom>
                <a:avLst/>
                <a:gdLst>
                  <a:gd name="T0" fmla="*/ 213 w 1286"/>
                  <a:gd name="T1" fmla="*/ 453 h 1248"/>
                  <a:gd name="T2" fmla="*/ 21 w 1286"/>
                  <a:gd name="T3" fmla="*/ 822 h 1248"/>
                  <a:gd name="T4" fmla="*/ 0 w 1286"/>
                  <a:gd name="T5" fmla="*/ 927 h 1248"/>
                  <a:gd name="T6" fmla="*/ 67 w 1286"/>
                  <a:gd name="T7" fmla="*/ 1100 h 1248"/>
                  <a:gd name="T8" fmla="*/ 114 w 1286"/>
                  <a:gd name="T9" fmla="*/ 1153 h 1248"/>
                  <a:gd name="T10" fmla="*/ 181 w 1286"/>
                  <a:gd name="T11" fmla="*/ 1185 h 1248"/>
                  <a:gd name="T12" fmla="*/ 231 w 1286"/>
                  <a:gd name="T13" fmla="*/ 1184 h 1248"/>
                  <a:gd name="T14" fmla="*/ 252 w 1286"/>
                  <a:gd name="T15" fmla="*/ 1248 h 1248"/>
                  <a:gd name="T16" fmla="*/ 371 w 1286"/>
                  <a:gd name="T17" fmla="*/ 1136 h 1248"/>
                  <a:gd name="T18" fmla="*/ 427 w 1286"/>
                  <a:gd name="T19" fmla="*/ 1089 h 1248"/>
                  <a:gd name="T20" fmla="*/ 464 w 1286"/>
                  <a:gd name="T21" fmla="*/ 1085 h 1248"/>
                  <a:gd name="T22" fmla="*/ 481 w 1286"/>
                  <a:gd name="T23" fmla="*/ 1054 h 1248"/>
                  <a:gd name="T24" fmla="*/ 593 w 1286"/>
                  <a:gd name="T25" fmla="*/ 973 h 1248"/>
                  <a:gd name="T26" fmla="*/ 658 w 1286"/>
                  <a:gd name="T27" fmla="*/ 962 h 1248"/>
                  <a:gd name="T28" fmla="*/ 681 w 1286"/>
                  <a:gd name="T29" fmla="*/ 936 h 1248"/>
                  <a:gd name="T30" fmla="*/ 734 w 1286"/>
                  <a:gd name="T31" fmla="*/ 935 h 1248"/>
                  <a:gd name="T32" fmla="*/ 765 w 1286"/>
                  <a:gd name="T33" fmla="*/ 959 h 1248"/>
                  <a:gd name="T34" fmla="*/ 828 w 1286"/>
                  <a:gd name="T35" fmla="*/ 931 h 1248"/>
                  <a:gd name="T36" fmla="*/ 1022 w 1286"/>
                  <a:gd name="T37" fmla="*/ 931 h 1248"/>
                  <a:gd name="T38" fmla="*/ 1114 w 1286"/>
                  <a:gd name="T39" fmla="*/ 925 h 1248"/>
                  <a:gd name="T40" fmla="*/ 1157 w 1286"/>
                  <a:gd name="T41" fmla="*/ 898 h 1248"/>
                  <a:gd name="T42" fmla="*/ 1243 w 1286"/>
                  <a:gd name="T43" fmla="*/ 884 h 1248"/>
                  <a:gd name="T44" fmla="*/ 1221 w 1286"/>
                  <a:gd name="T45" fmla="*/ 830 h 1248"/>
                  <a:gd name="T46" fmla="*/ 1214 w 1286"/>
                  <a:gd name="T47" fmla="*/ 719 h 1248"/>
                  <a:gd name="T48" fmla="*/ 1213 w 1286"/>
                  <a:gd name="T49" fmla="*/ 669 h 1248"/>
                  <a:gd name="T50" fmla="*/ 1286 w 1286"/>
                  <a:gd name="T51" fmla="*/ 645 h 1248"/>
                  <a:gd name="T52" fmla="*/ 1186 w 1286"/>
                  <a:gd name="T53" fmla="*/ 568 h 1248"/>
                  <a:gd name="T54" fmla="*/ 1185 w 1286"/>
                  <a:gd name="T55" fmla="*/ 532 h 1248"/>
                  <a:gd name="T56" fmla="*/ 1116 w 1286"/>
                  <a:gd name="T57" fmla="*/ 480 h 1248"/>
                  <a:gd name="T58" fmla="*/ 1079 w 1286"/>
                  <a:gd name="T59" fmla="*/ 371 h 1248"/>
                  <a:gd name="T60" fmla="*/ 1124 w 1286"/>
                  <a:gd name="T61" fmla="*/ 294 h 1248"/>
                  <a:gd name="T62" fmla="*/ 1031 w 1286"/>
                  <a:gd name="T63" fmla="*/ 131 h 1248"/>
                  <a:gd name="T64" fmla="*/ 1022 w 1286"/>
                  <a:gd name="T65" fmla="*/ 41 h 1248"/>
                  <a:gd name="T66" fmla="*/ 988 w 1286"/>
                  <a:gd name="T67" fmla="*/ 34 h 1248"/>
                  <a:gd name="T68" fmla="*/ 871 w 1286"/>
                  <a:gd name="T69" fmla="*/ 0 h 1248"/>
                  <a:gd name="T70" fmla="*/ 851 w 1286"/>
                  <a:gd name="T71" fmla="*/ 117 h 1248"/>
                  <a:gd name="T72" fmla="*/ 773 w 1286"/>
                  <a:gd name="T73" fmla="*/ 216 h 1248"/>
                  <a:gd name="T74" fmla="*/ 764 w 1286"/>
                  <a:gd name="T75" fmla="*/ 232 h 1248"/>
                  <a:gd name="T76" fmla="*/ 722 w 1286"/>
                  <a:gd name="T77" fmla="*/ 239 h 1248"/>
                  <a:gd name="T78" fmla="*/ 724 w 1286"/>
                  <a:gd name="T79" fmla="*/ 270 h 1248"/>
                  <a:gd name="T80" fmla="*/ 658 w 1286"/>
                  <a:gd name="T81" fmla="*/ 297 h 1248"/>
                  <a:gd name="T82" fmla="*/ 605 w 1286"/>
                  <a:gd name="T83" fmla="*/ 276 h 1248"/>
                  <a:gd name="T84" fmla="*/ 549 w 1286"/>
                  <a:gd name="T85" fmla="*/ 287 h 1248"/>
                  <a:gd name="T86" fmla="*/ 484 w 1286"/>
                  <a:gd name="T87" fmla="*/ 324 h 1248"/>
                  <a:gd name="T88" fmla="*/ 462 w 1286"/>
                  <a:gd name="T89" fmla="*/ 319 h 1248"/>
                  <a:gd name="T90" fmla="*/ 445 w 1286"/>
                  <a:gd name="T91" fmla="*/ 287 h 1248"/>
                  <a:gd name="T92" fmla="*/ 417 w 1286"/>
                  <a:gd name="T93" fmla="*/ 285 h 1248"/>
                  <a:gd name="T94" fmla="*/ 413 w 1286"/>
                  <a:gd name="T95" fmla="*/ 310 h 1248"/>
                  <a:gd name="T96" fmla="*/ 467 w 1286"/>
                  <a:gd name="T97" fmla="*/ 386 h 1248"/>
                  <a:gd name="T98" fmla="*/ 213 w 1286"/>
                  <a:gd name="T99" fmla="*/ 453 h 1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286" h="1248">
                    <a:moveTo>
                      <a:pt x="213" y="453"/>
                    </a:moveTo>
                    <a:lnTo>
                      <a:pt x="21" y="822"/>
                    </a:lnTo>
                    <a:lnTo>
                      <a:pt x="0" y="927"/>
                    </a:lnTo>
                    <a:lnTo>
                      <a:pt x="67" y="1100"/>
                    </a:lnTo>
                    <a:lnTo>
                      <a:pt x="114" y="1153"/>
                    </a:lnTo>
                    <a:lnTo>
                      <a:pt x="181" y="1185"/>
                    </a:lnTo>
                    <a:lnTo>
                      <a:pt x="231" y="1184"/>
                    </a:lnTo>
                    <a:lnTo>
                      <a:pt x="252" y="1248"/>
                    </a:lnTo>
                    <a:lnTo>
                      <a:pt x="371" y="1136"/>
                    </a:lnTo>
                    <a:lnTo>
                      <a:pt x="427" y="1089"/>
                    </a:lnTo>
                    <a:lnTo>
                      <a:pt x="464" y="1085"/>
                    </a:lnTo>
                    <a:lnTo>
                      <a:pt x="481" y="1054"/>
                    </a:lnTo>
                    <a:lnTo>
                      <a:pt x="593" y="973"/>
                    </a:lnTo>
                    <a:lnTo>
                      <a:pt x="658" y="962"/>
                    </a:lnTo>
                    <a:lnTo>
                      <a:pt x="681" y="936"/>
                    </a:lnTo>
                    <a:lnTo>
                      <a:pt x="734" y="935"/>
                    </a:lnTo>
                    <a:lnTo>
                      <a:pt x="765" y="959"/>
                    </a:lnTo>
                    <a:lnTo>
                      <a:pt x="828" y="931"/>
                    </a:lnTo>
                    <a:lnTo>
                      <a:pt x="1022" y="931"/>
                    </a:lnTo>
                    <a:lnTo>
                      <a:pt x="1114" y="925"/>
                    </a:lnTo>
                    <a:lnTo>
                      <a:pt x="1157" y="898"/>
                    </a:lnTo>
                    <a:lnTo>
                      <a:pt x="1243" y="884"/>
                    </a:lnTo>
                    <a:lnTo>
                      <a:pt x="1221" y="830"/>
                    </a:lnTo>
                    <a:lnTo>
                      <a:pt x="1214" y="719"/>
                    </a:lnTo>
                    <a:lnTo>
                      <a:pt x="1213" y="669"/>
                    </a:lnTo>
                    <a:lnTo>
                      <a:pt x="1286" y="645"/>
                    </a:lnTo>
                    <a:lnTo>
                      <a:pt x="1186" y="568"/>
                    </a:lnTo>
                    <a:lnTo>
                      <a:pt x="1185" y="532"/>
                    </a:lnTo>
                    <a:lnTo>
                      <a:pt x="1116" y="480"/>
                    </a:lnTo>
                    <a:lnTo>
                      <a:pt x="1079" y="371"/>
                    </a:lnTo>
                    <a:lnTo>
                      <a:pt x="1124" y="294"/>
                    </a:lnTo>
                    <a:lnTo>
                      <a:pt x="1031" y="131"/>
                    </a:lnTo>
                    <a:lnTo>
                      <a:pt x="1022" y="41"/>
                    </a:lnTo>
                    <a:lnTo>
                      <a:pt x="988" y="34"/>
                    </a:lnTo>
                    <a:lnTo>
                      <a:pt x="871" y="0"/>
                    </a:lnTo>
                    <a:lnTo>
                      <a:pt x="851" y="117"/>
                    </a:lnTo>
                    <a:lnTo>
                      <a:pt x="773" y="216"/>
                    </a:lnTo>
                    <a:lnTo>
                      <a:pt x="764" y="232"/>
                    </a:lnTo>
                    <a:lnTo>
                      <a:pt x="722" y="239"/>
                    </a:lnTo>
                    <a:lnTo>
                      <a:pt x="724" y="270"/>
                    </a:lnTo>
                    <a:lnTo>
                      <a:pt x="658" y="297"/>
                    </a:lnTo>
                    <a:lnTo>
                      <a:pt x="605" y="276"/>
                    </a:lnTo>
                    <a:lnTo>
                      <a:pt x="549" y="287"/>
                    </a:lnTo>
                    <a:lnTo>
                      <a:pt x="484" y="324"/>
                    </a:lnTo>
                    <a:lnTo>
                      <a:pt x="462" y="319"/>
                    </a:lnTo>
                    <a:lnTo>
                      <a:pt x="445" y="287"/>
                    </a:lnTo>
                    <a:lnTo>
                      <a:pt x="417" y="285"/>
                    </a:lnTo>
                    <a:lnTo>
                      <a:pt x="413" y="310"/>
                    </a:lnTo>
                    <a:lnTo>
                      <a:pt x="467" y="386"/>
                    </a:lnTo>
                    <a:lnTo>
                      <a:pt x="213" y="453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2706" name="Freeform 82"/>
              <p:cNvSpPr>
                <a:spLocks noChangeAspect="1"/>
              </p:cNvSpPr>
              <p:nvPr/>
            </p:nvSpPr>
            <p:spPr bwMode="auto">
              <a:xfrm>
                <a:off x="4214" y="2728"/>
                <a:ext cx="377" cy="289"/>
              </a:xfrm>
              <a:custGeom>
                <a:avLst/>
                <a:gdLst>
                  <a:gd name="T0" fmla="*/ 1643 w 2091"/>
                  <a:gd name="T1" fmla="*/ 1389 h 1603"/>
                  <a:gd name="T2" fmla="*/ 1770 w 2091"/>
                  <a:gd name="T3" fmla="*/ 1350 h 1603"/>
                  <a:gd name="T4" fmla="*/ 1812 w 2091"/>
                  <a:gd name="T5" fmla="*/ 1253 h 1603"/>
                  <a:gd name="T6" fmla="*/ 1909 w 2091"/>
                  <a:gd name="T7" fmla="*/ 1155 h 1603"/>
                  <a:gd name="T8" fmla="*/ 1957 w 2091"/>
                  <a:gd name="T9" fmla="*/ 1078 h 1603"/>
                  <a:gd name="T10" fmla="*/ 2042 w 2091"/>
                  <a:gd name="T11" fmla="*/ 997 h 1603"/>
                  <a:gd name="T12" fmla="*/ 2091 w 2091"/>
                  <a:gd name="T13" fmla="*/ 958 h 1603"/>
                  <a:gd name="T14" fmla="*/ 1998 w 2091"/>
                  <a:gd name="T15" fmla="*/ 939 h 1603"/>
                  <a:gd name="T16" fmla="*/ 1821 w 2091"/>
                  <a:gd name="T17" fmla="*/ 904 h 1603"/>
                  <a:gd name="T18" fmla="*/ 1859 w 2091"/>
                  <a:gd name="T19" fmla="*/ 840 h 1603"/>
                  <a:gd name="T20" fmla="*/ 1932 w 2091"/>
                  <a:gd name="T21" fmla="*/ 779 h 1603"/>
                  <a:gd name="T22" fmla="*/ 1880 w 2091"/>
                  <a:gd name="T23" fmla="*/ 658 h 1603"/>
                  <a:gd name="T24" fmla="*/ 1913 w 2091"/>
                  <a:gd name="T25" fmla="*/ 584 h 1603"/>
                  <a:gd name="T26" fmla="*/ 1934 w 2091"/>
                  <a:gd name="T27" fmla="*/ 502 h 1603"/>
                  <a:gd name="T28" fmla="*/ 1988 w 2091"/>
                  <a:gd name="T29" fmla="*/ 432 h 1603"/>
                  <a:gd name="T30" fmla="*/ 2063 w 2091"/>
                  <a:gd name="T31" fmla="*/ 362 h 1603"/>
                  <a:gd name="T32" fmla="*/ 1984 w 2091"/>
                  <a:gd name="T33" fmla="*/ 388 h 1603"/>
                  <a:gd name="T34" fmla="*/ 1902 w 2091"/>
                  <a:gd name="T35" fmla="*/ 300 h 1603"/>
                  <a:gd name="T36" fmla="*/ 1809 w 2091"/>
                  <a:gd name="T37" fmla="*/ 221 h 1603"/>
                  <a:gd name="T38" fmla="*/ 1718 w 2091"/>
                  <a:gd name="T39" fmla="*/ 195 h 1603"/>
                  <a:gd name="T40" fmla="*/ 1533 w 2091"/>
                  <a:gd name="T41" fmla="*/ 315 h 1603"/>
                  <a:gd name="T42" fmla="*/ 1362 w 2091"/>
                  <a:gd name="T43" fmla="*/ 212 h 1603"/>
                  <a:gd name="T44" fmla="*/ 1446 w 2091"/>
                  <a:gd name="T45" fmla="*/ 0 h 1603"/>
                  <a:gd name="T46" fmla="*/ 1369 w 2091"/>
                  <a:gd name="T47" fmla="*/ 24 h 1603"/>
                  <a:gd name="T48" fmla="*/ 1282 w 2091"/>
                  <a:gd name="T49" fmla="*/ 5 h 1603"/>
                  <a:gd name="T50" fmla="*/ 1251 w 2091"/>
                  <a:gd name="T51" fmla="*/ 24 h 1603"/>
                  <a:gd name="T52" fmla="*/ 1190 w 2091"/>
                  <a:gd name="T53" fmla="*/ 19 h 1603"/>
                  <a:gd name="T54" fmla="*/ 1117 w 2091"/>
                  <a:gd name="T55" fmla="*/ 141 h 1603"/>
                  <a:gd name="T56" fmla="*/ 1063 w 2091"/>
                  <a:gd name="T57" fmla="*/ 475 h 1603"/>
                  <a:gd name="T58" fmla="*/ 885 w 2091"/>
                  <a:gd name="T59" fmla="*/ 695 h 1603"/>
                  <a:gd name="T60" fmla="*/ 782 w 2091"/>
                  <a:gd name="T61" fmla="*/ 641 h 1603"/>
                  <a:gd name="T62" fmla="*/ 597 w 2091"/>
                  <a:gd name="T63" fmla="*/ 723 h 1603"/>
                  <a:gd name="T64" fmla="*/ 550 w 2091"/>
                  <a:gd name="T65" fmla="*/ 847 h 1603"/>
                  <a:gd name="T66" fmla="*/ 298 w 2091"/>
                  <a:gd name="T67" fmla="*/ 883 h 1603"/>
                  <a:gd name="T68" fmla="*/ 59 w 2091"/>
                  <a:gd name="T69" fmla="*/ 918 h 1603"/>
                  <a:gd name="T70" fmla="*/ 0 w 2091"/>
                  <a:gd name="T71" fmla="*/ 1063 h 1603"/>
                  <a:gd name="T72" fmla="*/ 59 w 2091"/>
                  <a:gd name="T73" fmla="*/ 1120 h 1603"/>
                  <a:gd name="T74" fmla="*/ 202 w 2091"/>
                  <a:gd name="T75" fmla="*/ 1087 h 1603"/>
                  <a:gd name="T76" fmla="*/ 509 w 2091"/>
                  <a:gd name="T77" fmla="*/ 1246 h 1603"/>
                  <a:gd name="T78" fmla="*/ 865 w 2091"/>
                  <a:gd name="T79" fmla="*/ 1507 h 1603"/>
                  <a:gd name="T80" fmla="*/ 970 w 2091"/>
                  <a:gd name="T81" fmla="*/ 1564 h 1603"/>
                  <a:gd name="T82" fmla="*/ 1219 w 2091"/>
                  <a:gd name="T83" fmla="*/ 1603 h 1603"/>
                  <a:gd name="T84" fmla="*/ 1366 w 2091"/>
                  <a:gd name="T85" fmla="*/ 1462 h 1603"/>
                  <a:gd name="T86" fmla="*/ 1512 w 2091"/>
                  <a:gd name="T87" fmla="*/ 1457 h 16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091" h="1603">
                    <a:moveTo>
                      <a:pt x="1512" y="1457"/>
                    </a:moveTo>
                    <a:lnTo>
                      <a:pt x="1643" y="1389"/>
                    </a:lnTo>
                    <a:lnTo>
                      <a:pt x="1711" y="1346"/>
                    </a:lnTo>
                    <a:lnTo>
                      <a:pt x="1770" y="1350"/>
                    </a:lnTo>
                    <a:lnTo>
                      <a:pt x="1766" y="1287"/>
                    </a:lnTo>
                    <a:lnTo>
                      <a:pt x="1812" y="1253"/>
                    </a:lnTo>
                    <a:lnTo>
                      <a:pt x="1859" y="1214"/>
                    </a:lnTo>
                    <a:lnTo>
                      <a:pt x="1909" y="1155"/>
                    </a:lnTo>
                    <a:lnTo>
                      <a:pt x="1925" y="1089"/>
                    </a:lnTo>
                    <a:lnTo>
                      <a:pt x="1957" y="1078"/>
                    </a:lnTo>
                    <a:lnTo>
                      <a:pt x="1972" y="1024"/>
                    </a:lnTo>
                    <a:lnTo>
                      <a:pt x="2042" y="997"/>
                    </a:lnTo>
                    <a:lnTo>
                      <a:pt x="2049" y="965"/>
                    </a:lnTo>
                    <a:lnTo>
                      <a:pt x="2091" y="958"/>
                    </a:lnTo>
                    <a:lnTo>
                      <a:pt x="2038" y="908"/>
                    </a:lnTo>
                    <a:lnTo>
                      <a:pt x="1998" y="939"/>
                    </a:lnTo>
                    <a:lnTo>
                      <a:pt x="1880" y="935"/>
                    </a:lnTo>
                    <a:lnTo>
                      <a:pt x="1821" y="904"/>
                    </a:lnTo>
                    <a:lnTo>
                      <a:pt x="1823" y="878"/>
                    </a:lnTo>
                    <a:lnTo>
                      <a:pt x="1859" y="840"/>
                    </a:lnTo>
                    <a:lnTo>
                      <a:pt x="1906" y="843"/>
                    </a:lnTo>
                    <a:lnTo>
                      <a:pt x="1932" y="779"/>
                    </a:lnTo>
                    <a:lnTo>
                      <a:pt x="1887" y="740"/>
                    </a:lnTo>
                    <a:lnTo>
                      <a:pt x="1880" y="658"/>
                    </a:lnTo>
                    <a:lnTo>
                      <a:pt x="1916" y="615"/>
                    </a:lnTo>
                    <a:lnTo>
                      <a:pt x="1913" y="584"/>
                    </a:lnTo>
                    <a:lnTo>
                      <a:pt x="1889" y="536"/>
                    </a:lnTo>
                    <a:lnTo>
                      <a:pt x="1934" y="502"/>
                    </a:lnTo>
                    <a:lnTo>
                      <a:pt x="1955" y="498"/>
                    </a:lnTo>
                    <a:lnTo>
                      <a:pt x="1988" y="432"/>
                    </a:lnTo>
                    <a:lnTo>
                      <a:pt x="2028" y="423"/>
                    </a:lnTo>
                    <a:lnTo>
                      <a:pt x="2063" y="362"/>
                    </a:lnTo>
                    <a:lnTo>
                      <a:pt x="2056" y="345"/>
                    </a:lnTo>
                    <a:lnTo>
                      <a:pt x="1984" y="388"/>
                    </a:lnTo>
                    <a:lnTo>
                      <a:pt x="1920" y="364"/>
                    </a:lnTo>
                    <a:lnTo>
                      <a:pt x="1902" y="300"/>
                    </a:lnTo>
                    <a:lnTo>
                      <a:pt x="1850" y="277"/>
                    </a:lnTo>
                    <a:lnTo>
                      <a:pt x="1809" y="221"/>
                    </a:lnTo>
                    <a:lnTo>
                      <a:pt x="1816" y="193"/>
                    </a:lnTo>
                    <a:lnTo>
                      <a:pt x="1718" y="195"/>
                    </a:lnTo>
                    <a:lnTo>
                      <a:pt x="1620" y="243"/>
                    </a:lnTo>
                    <a:lnTo>
                      <a:pt x="1533" y="315"/>
                    </a:lnTo>
                    <a:lnTo>
                      <a:pt x="1396" y="280"/>
                    </a:lnTo>
                    <a:lnTo>
                      <a:pt x="1362" y="212"/>
                    </a:lnTo>
                    <a:lnTo>
                      <a:pt x="1362" y="175"/>
                    </a:lnTo>
                    <a:lnTo>
                      <a:pt x="1446" y="0"/>
                    </a:lnTo>
                    <a:lnTo>
                      <a:pt x="1396" y="24"/>
                    </a:lnTo>
                    <a:lnTo>
                      <a:pt x="1369" y="24"/>
                    </a:lnTo>
                    <a:lnTo>
                      <a:pt x="1333" y="0"/>
                    </a:lnTo>
                    <a:lnTo>
                      <a:pt x="1282" y="5"/>
                    </a:lnTo>
                    <a:lnTo>
                      <a:pt x="1275" y="26"/>
                    </a:lnTo>
                    <a:lnTo>
                      <a:pt x="1251" y="24"/>
                    </a:lnTo>
                    <a:lnTo>
                      <a:pt x="1207" y="5"/>
                    </a:lnTo>
                    <a:lnTo>
                      <a:pt x="1190" y="19"/>
                    </a:lnTo>
                    <a:lnTo>
                      <a:pt x="1137" y="26"/>
                    </a:lnTo>
                    <a:lnTo>
                      <a:pt x="1117" y="141"/>
                    </a:lnTo>
                    <a:lnTo>
                      <a:pt x="1054" y="383"/>
                    </a:lnTo>
                    <a:lnTo>
                      <a:pt x="1063" y="475"/>
                    </a:lnTo>
                    <a:lnTo>
                      <a:pt x="1080" y="526"/>
                    </a:lnTo>
                    <a:lnTo>
                      <a:pt x="885" y="695"/>
                    </a:lnTo>
                    <a:lnTo>
                      <a:pt x="817" y="667"/>
                    </a:lnTo>
                    <a:lnTo>
                      <a:pt x="782" y="641"/>
                    </a:lnTo>
                    <a:lnTo>
                      <a:pt x="724" y="709"/>
                    </a:lnTo>
                    <a:lnTo>
                      <a:pt x="597" y="723"/>
                    </a:lnTo>
                    <a:lnTo>
                      <a:pt x="547" y="756"/>
                    </a:lnTo>
                    <a:lnTo>
                      <a:pt x="550" y="847"/>
                    </a:lnTo>
                    <a:lnTo>
                      <a:pt x="352" y="852"/>
                    </a:lnTo>
                    <a:lnTo>
                      <a:pt x="298" y="883"/>
                    </a:lnTo>
                    <a:lnTo>
                      <a:pt x="235" y="822"/>
                    </a:lnTo>
                    <a:lnTo>
                      <a:pt x="59" y="918"/>
                    </a:lnTo>
                    <a:lnTo>
                      <a:pt x="48" y="1008"/>
                    </a:lnTo>
                    <a:lnTo>
                      <a:pt x="0" y="1063"/>
                    </a:lnTo>
                    <a:lnTo>
                      <a:pt x="19" y="1099"/>
                    </a:lnTo>
                    <a:lnTo>
                      <a:pt x="59" y="1120"/>
                    </a:lnTo>
                    <a:lnTo>
                      <a:pt x="157" y="1122"/>
                    </a:lnTo>
                    <a:lnTo>
                      <a:pt x="202" y="1087"/>
                    </a:lnTo>
                    <a:lnTo>
                      <a:pt x="247" y="1085"/>
                    </a:lnTo>
                    <a:lnTo>
                      <a:pt x="509" y="1246"/>
                    </a:lnTo>
                    <a:lnTo>
                      <a:pt x="749" y="1474"/>
                    </a:lnTo>
                    <a:lnTo>
                      <a:pt x="865" y="1507"/>
                    </a:lnTo>
                    <a:lnTo>
                      <a:pt x="946" y="1521"/>
                    </a:lnTo>
                    <a:lnTo>
                      <a:pt x="970" y="1564"/>
                    </a:lnTo>
                    <a:lnTo>
                      <a:pt x="1171" y="1559"/>
                    </a:lnTo>
                    <a:lnTo>
                      <a:pt x="1219" y="1603"/>
                    </a:lnTo>
                    <a:lnTo>
                      <a:pt x="1364" y="1521"/>
                    </a:lnTo>
                    <a:lnTo>
                      <a:pt x="1366" y="1462"/>
                    </a:lnTo>
                    <a:lnTo>
                      <a:pt x="1469" y="1421"/>
                    </a:lnTo>
                    <a:lnTo>
                      <a:pt x="1512" y="1457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2707" name="Freeform 83"/>
              <p:cNvSpPr>
                <a:spLocks noChangeAspect="1"/>
              </p:cNvSpPr>
              <p:nvPr/>
            </p:nvSpPr>
            <p:spPr bwMode="auto">
              <a:xfrm>
                <a:off x="4021" y="2762"/>
                <a:ext cx="248" cy="211"/>
              </a:xfrm>
              <a:custGeom>
                <a:avLst/>
                <a:gdLst>
                  <a:gd name="T0" fmla="*/ 558 w 1373"/>
                  <a:gd name="T1" fmla="*/ 0 h 1170"/>
                  <a:gd name="T2" fmla="*/ 644 w 1373"/>
                  <a:gd name="T3" fmla="*/ 8 h 1170"/>
                  <a:gd name="T4" fmla="*/ 631 w 1373"/>
                  <a:gd name="T5" fmla="*/ 236 h 1170"/>
                  <a:gd name="T6" fmla="*/ 579 w 1373"/>
                  <a:gd name="T7" fmla="*/ 311 h 1170"/>
                  <a:gd name="T8" fmla="*/ 1096 w 1373"/>
                  <a:gd name="T9" fmla="*/ 348 h 1170"/>
                  <a:gd name="T10" fmla="*/ 1273 w 1373"/>
                  <a:gd name="T11" fmla="*/ 221 h 1170"/>
                  <a:gd name="T12" fmla="*/ 1330 w 1373"/>
                  <a:gd name="T13" fmla="*/ 218 h 1170"/>
                  <a:gd name="T14" fmla="*/ 1373 w 1373"/>
                  <a:gd name="T15" fmla="*/ 276 h 1170"/>
                  <a:gd name="T16" fmla="*/ 1373 w 1373"/>
                  <a:gd name="T17" fmla="*/ 412 h 1170"/>
                  <a:gd name="T18" fmla="*/ 1298 w 1373"/>
                  <a:gd name="T19" fmla="*/ 502 h 1170"/>
                  <a:gd name="T20" fmla="*/ 1256 w 1373"/>
                  <a:gd name="T21" fmla="*/ 532 h 1170"/>
                  <a:gd name="T22" fmla="*/ 1143 w 1373"/>
                  <a:gd name="T23" fmla="*/ 722 h 1170"/>
                  <a:gd name="T24" fmla="*/ 1132 w 1373"/>
                  <a:gd name="T25" fmla="*/ 726 h 1170"/>
                  <a:gd name="T26" fmla="*/ 1121 w 1373"/>
                  <a:gd name="T27" fmla="*/ 815 h 1170"/>
                  <a:gd name="T28" fmla="*/ 1071 w 1373"/>
                  <a:gd name="T29" fmla="*/ 870 h 1170"/>
                  <a:gd name="T30" fmla="*/ 978 w 1373"/>
                  <a:gd name="T31" fmla="*/ 895 h 1170"/>
                  <a:gd name="T32" fmla="*/ 886 w 1373"/>
                  <a:gd name="T33" fmla="*/ 935 h 1170"/>
                  <a:gd name="T34" fmla="*/ 885 w 1373"/>
                  <a:gd name="T35" fmla="*/ 999 h 1170"/>
                  <a:gd name="T36" fmla="*/ 814 w 1373"/>
                  <a:gd name="T37" fmla="*/ 1023 h 1170"/>
                  <a:gd name="T38" fmla="*/ 816 w 1373"/>
                  <a:gd name="T39" fmla="*/ 1095 h 1170"/>
                  <a:gd name="T40" fmla="*/ 789 w 1373"/>
                  <a:gd name="T41" fmla="*/ 1133 h 1170"/>
                  <a:gd name="T42" fmla="*/ 595 w 1373"/>
                  <a:gd name="T43" fmla="*/ 1150 h 1170"/>
                  <a:gd name="T44" fmla="*/ 595 w 1373"/>
                  <a:gd name="T45" fmla="*/ 1145 h 1170"/>
                  <a:gd name="T46" fmla="*/ 441 w 1373"/>
                  <a:gd name="T47" fmla="*/ 1170 h 1170"/>
                  <a:gd name="T48" fmla="*/ 394 w 1373"/>
                  <a:gd name="T49" fmla="*/ 1104 h 1170"/>
                  <a:gd name="T50" fmla="*/ 391 w 1373"/>
                  <a:gd name="T51" fmla="*/ 1069 h 1170"/>
                  <a:gd name="T52" fmla="*/ 413 w 1373"/>
                  <a:gd name="T53" fmla="*/ 1002 h 1170"/>
                  <a:gd name="T54" fmla="*/ 416 w 1373"/>
                  <a:gd name="T55" fmla="*/ 956 h 1170"/>
                  <a:gd name="T56" fmla="*/ 392 w 1373"/>
                  <a:gd name="T57" fmla="*/ 947 h 1170"/>
                  <a:gd name="T58" fmla="*/ 372 w 1373"/>
                  <a:gd name="T59" fmla="*/ 964 h 1170"/>
                  <a:gd name="T60" fmla="*/ 298 w 1373"/>
                  <a:gd name="T61" fmla="*/ 968 h 1170"/>
                  <a:gd name="T62" fmla="*/ 279 w 1373"/>
                  <a:gd name="T63" fmla="*/ 938 h 1170"/>
                  <a:gd name="T64" fmla="*/ 244 w 1373"/>
                  <a:gd name="T65" fmla="*/ 935 h 1170"/>
                  <a:gd name="T66" fmla="*/ 246 w 1373"/>
                  <a:gd name="T67" fmla="*/ 926 h 1170"/>
                  <a:gd name="T68" fmla="*/ 213 w 1373"/>
                  <a:gd name="T69" fmla="*/ 841 h 1170"/>
                  <a:gd name="T70" fmla="*/ 219 w 1373"/>
                  <a:gd name="T71" fmla="*/ 763 h 1170"/>
                  <a:gd name="T72" fmla="*/ 174 w 1373"/>
                  <a:gd name="T73" fmla="*/ 700 h 1170"/>
                  <a:gd name="T74" fmla="*/ 135 w 1373"/>
                  <a:gd name="T75" fmla="*/ 733 h 1170"/>
                  <a:gd name="T76" fmla="*/ 109 w 1373"/>
                  <a:gd name="T77" fmla="*/ 722 h 1170"/>
                  <a:gd name="T78" fmla="*/ 0 w 1373"/>
                  <a:gd name="T79" fmla="*/ 633 h 1170"/>
                  <a:gd name="T80" fmla="*/ 51 w 1373"/>
                  <a:gd name="T81" fmla="*/ 490 h 1170"/>
                  <a:gd name="T82" fmla="*/ 24 w 1373"/>
                  <a:gd name="T83" fmla="*/ 340 h 1170"/>
                  <a:gd name="T84" fmla="*/ 180 w 1373"/>
                  <a:gd name="T85" fmla="*/ 283 h 1170"/>
                  <a:gd name="T86" fmla="*/ 174 w 1373"/>
                  <a:gd name="T87" fmla="*/ 241 h 1170"/>
                  <a:gd name="T88" fmla="*/ 284 w 1373"/>
                  <a:gd name="T89" fmla="*/ 152 h 1170"/>
                  <a:gd name="T90" fmla="*/ 375 w 1373"/>
                  <a:gd name="T91" fmla="*/ 164 h 1170"/>
                  <a:gd name="T92" fmla="*/ 558 w 1373"/>
                  <a:gd name="T93" fmla="*/ 0 h 1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373" h="1170">
                    <a:moveTo>
                      <a:pt x="558" y="0"/>
                    </a:moveTo>
                    <a:lnTo>
                      <a:pt x="644" y="8"/>
                    </a:lnTo>
                    <a:lnTo>
                      <a:pt x="631" y="236"/>
                    </a:lnTo>
                    <a:lnTo>
                      <a:pt x="579" y="311"/>
                    </a:lnTo>
                    <a:lnTo>
                      <a:pt x="1096" y="348"/>
                    </a:lnTo>
                    <a:lnTo>
                      <a:pt x="1273" y="221"/>
                    </a:lnTo>
                    <a:lnTo>
                      <a:pt x="1330" y="218"/>
                    </a:lnTo>
                    <a:lnTo>
                      <a:pt x="1373" y="276"/>
                    </a:lnTo>
                    <a:lnTo>
                      <a:pt x="1373" y="412"/>
                    </a:lnTo>
                    <a:lnTo>
                      <a:pt x="1298" y="502"/>
                    </a:lnTo>
                    <a:lnTo>
                      <a:pt x="1256" y="532"/>
                    </a:lnTo>
                    <a:lnTo>
                      <a:pt x="1143" y="722"/>
                    </a:lnTo>
                    <a:lnTo>
                      <a:pt x="1132" y="726"/>
                    </a:lnTo>
                    <a:lnTo>
                      <a:pt x="1121" y="815"/>
                    </a:lnTo>
                    <a:lnTo>
                      <a:pt x="1071" y="870"/>
                    </a:lnTo>
                    <a:lnTo>
                      <a:pt x="978" y="895"/>
                    </a:lnTo>
                    <a:lnTo>
                      <a:pt x="886" y="935"/>
                    </a:lnTo>
                    <a:lnTo>
                      <a:pt x="885" y="999"/>
                    </a:lnTo>
                    <a:lnTo>
                      <a:pt x="814" y="1023"/>
                    </a:lnTo>
                    <a:lnTo>
                      <a:pt x="816" y="1095"/>
                    </a:lnTo>
                    <a:lnTo>
                      <a:pt x="789" y="1133"/>
                    </a:lnTo>
                    <a:lnTo>
                      <a:pt x="595" y="1150"/>
                    </a:lnTo>
                    <a:lnTo>
                      <a:pt x="595" y="1145"/>
                    </a:lnTo>
                    <a:lnTo>
                      <a:pt x="441" y="1170"/>
                    </a:lnTo>
                    <a:lnTo>
                      <a:pt x="394" y="1104"/>
                    </a:lnTo>
                    <a:lnTo>
                      <a:pt x="391" y="1069"/>
                    </a:lnTo>
                    <a:lnTo>
                      <a:pt x="413" y="1002"/>
                    </a:lnTo>
                    <a:lnTo>
                      <a:pt x="416" y="956"/>
                    </a:lnTo>
                    <a:lnTo>
                      <a:pt x="392" y="947"/>
                    </a:lnTo>
                    <a:lnTo>
                      <a:pt x="372" y="964"/>
                    </a:lnTo>
                    <a:lnTo>
                      <a:pt x="298" y="968"/>
                    </a:lnTo>
                    <a:lnTo>
                      <a:pt x="279" y="938"/>
                    </a:lnTo>
                    <a:lnTo>
                      <a:pt x="244" y="935"/>
                    </a:lnTo>
                    <a:lnTo>
                      <a:pt x="246" y="926"/>
                    </a:lnTo>
                    <a:lnTo>
                      <a:pt x="213" y="841"/>
                    </a:lnTo>
                    <a:lnTo>
                      <a:pt x="219" y="763"/>
                    </a:lnTo>
                    <a:lnTo>
                      <a:pt x="174" y="700"/>
                    </a:lnTo>
                    <a:lnTo>
                      <a:pt x="135" y="733"/>
                    </a:lnTo>
                    <a:lnTo>
                      <a:pt x="109" y="722"/>
                    </a:lnTo>
                    <a:lnTo>
                      <a:pt x="0" y="633"/>
                    </a:lnTo>
                    <a:lnTo>
                      <a:pt x="51" y="490"/>
                    </a:lnTo>
                    <a:lnTo>
                      <a:pt x="24" y="340"/>
                    </a:lnTo>
                    <a:lnTo>
                      <a:pt x="180" y="283"/>
                    </a:lnTo>
                    <a:lnTo>
                      <a:pt x="174" y="241"/>
                    </a:lnTo>
                    <a:lnTo>
                      <a:pt x="284" y="152"/>
                    </a:lnTo>
                    <a:lnTo>
                      <a:pt x="375" y="164"/>
                    </a:lnTo>
                    <a:lnTo>
                      <a:pt x="558" y="0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2708" name="Freeform 84"/>
              <p:cNvSpPr>
                <a:spLocks noChangeAspect="1"/>
              </p:cNvSpPr>
              <p:nvPr/>
            </p:nvSpPr>
            <p:spPr bwMode="auto">
              <a:xfrm>
                <a:off x="4227" y="2709"/>
                <a:ext cx="191" cy="184"/>
              </a:xfrm>
              <a:custGeom>
                <a:avLst/>
                <a:gdLst>
                  <a:gd name="T0" fmla="*/ 493 w 1058"/>
                  <a:gd name="T1" fmla="*/ 57 h 1019"/>
                  <a:gd name="T2" fmla="*/ 516 w 1058"/>
                  <a:gd name="T3" fmla="*/ 164 h 1019"/>
                  <a:gd name="T4" fmla="*/ 450 w 1058"/>
                  <a:gd name="T5" fmla="*/ 296 h 1019"/>
                  <a:gd name="T6" fmla="*/ 411 w 1058"/>
                  <a:gd name="T7" fmla="*/ 453 h 1019"/>
                  <a:gd name="T8" fmla="*/ 229 w 1058"/>
                  <a:gd name="T9" fmla="*/ 570 h 1019"/>
                  <a:gd name="T10" fmla="*/ 232 w 1058"/>
                  <a:gd name="T11" fmla="*/ 699 h 1019"/>
                  <a:gd name="T12" fmla="*/ 163 w 1058"/>
                  <a:gd name="T13" fmla="*/ 793 h 1019"/>
                  <a:gd name="T14" fmla="*/ 119 w 1058"/>
                  <a:gd name="T15" fmla="*/ 820 h 1019"/>
                  <a:gd name="T16" fmla="*/ 0 w 1058"/>
                  <a:gd name="T17" fmla="*/ 1019 h 1019"/>
                  <a:gd name="T18" fmla="*/ 166 w 1058"/>
                  <a:gd name="T19" fmla="*/ 925 h 1019"/>
                  <a:gd name="T20" fmla="*/ 223 w 1058"/>
                  <a:gd name="T21" fmla="*/ 988 h 1019"/>
                  <a:gd name="T22" fmla="*/ 289 w 1058"/>
                  <a:gd name="T23" fmla="*/ 953 h 1019"/>
                  <a:gd name="T24" fmla="*/ 477 w 1058"/>
                  <a:gd name="T25" fmla="*/ 953 h 1019"/>
                  <a:gd name="T26" fmla="*/ 474 w 1058"/>
                  <a:gd name="T27" fmla="*/ 862 h 1019"/>
                  <a:gd name="T28" fmla="*/ 531 w 1058"/>
                  <a:gd name="T29" fmla="*/ 827 h 1019"/>
                  <a:gd name="T30" fmla="*/ 660 w 1058"/>
                  <a:gd name="T31" fmla="*/ 811 h 1019"/>
                  <a:gd name="T32" fmla="*/ 710 w 1058"/>
                  <a:gd name="T33" fmla="*/ 745 h 1019"/>
                  <a:gd name="T34" fmla="*/ 748 w 1058"/>
                  <a:gd name="T35" fmla="*/ 774 h 1019"/>
                  <a:gd name="T36" fmla="*/ 814 w 1058"/>
                  <a:gd name="T37" fmla="*/ 799 h 1019"/>
                  <a:gd name="T38" fmla="*/ 1015 w 1058"/>
                  <a:gd name="T39" fmla="*/ 633 h 1019"/>
                  <a:gd name="T40" fmla="*/ 992 w 1058"/>
                  <a:gd name="T41" fmla="*/ 585 h 1019"/>
                  <a:gd name="T42" fmla="*/ 983 w 1058"/>
                  <a:gd name="T43" fmla="*/ 491 h 1019"/>
                  <a:gd name="T44" fmla="*/ 1058 w 1058"/>
                  <a:gd name="T45" fmla="*/ 180 h 1019"/>
                  <a:gd name="T46" fmla="*/ 1009 w 1058"/>
                  <a:gd name="T47" fmla="*/ 186 h 1019"/>
                  <a:gd name="T48" fmla="*/ 1009 w 1058"/>
                  <a:gd name="T49" fmla="*/ 146 h 1019"/>
                  <a:gd name="T50" fmla="*/ 955 w 1058"/>
                  <a:gd name="T51" fmla="*/ 152 h 1019"/>
                  <a:gd name="T52" fmla="*/ 814 w 1058"/>
                  <a:gd name="T53" fmla="*/ 224 h 1019"/>
                  <a:gd name="T54" fmla="*/ 760 w 1058"/>
                  <a:gd name="T55" fmla="*/ 218 h 1019"/>
                  <a:gd name="T56" fmla="*/ 729 w 1058"/>
                  <a:gd name="T57" fmla="*/ 180 h 1019"/>
                  <a:gd name="T58" fmla="*/ 716 w 1058"/>
                  <a:gd name="T59" fmla="*/ 38 h 1019"/>
                  <a:gd name="T60" fmla="*/ 647 w 1058"/>
                  <a:gd name="T61" fmla="*/ 0 h 1019"/>
                  <a:gd name="T62" fmla="*/ 609 w 1058"/>
                  <a:gd name="T63" fmla="*/ 0 h 1019"/>
                  <a:gd name="T64" fmla="*/ 493 w 1058"/>
                  <a:gd name="T65" fmla="*/ 57 h 10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58" h="1019">
                    <a:moveTo>
                      <a:pt x="493" y="57"/>
                    </a:moveTo>
                    <a:lnTo>
                      <a:pt x="516" y="164"/>
                    </a:lnTo>
                    <a:lnTo>
                      <a:pt x="450" y="296"/>
                    </a:lnTo>
                    <a:lnTo>
                      <a:pt x="411" y="453"/>
                    </a:lnTo>
                    <a:lnTo>
                      <a:pt x="229" y="570"/>
                    </a:lnTo>
                    <a:lnTo>
                      <a:pt x="232" y="699"/>
                    </a:lnTo>
                    <a:lnTo>
                      <a:pt x="163" y="793"/>
                    </a:lnTo>
                    <a:lnTo>
                      <a:pt x="119" y="820"/>
                    </a:lnTo>
                    <a:lnTo>
                      <a:pt x="0" y="1019"/>
                    </a:lnTo>
                    <a:lnTo>
                      <a:pt x="166" y="925"/>
                    </a:lnTo>
                    <a:lnTo>
                      <a:pt x="223" y="988"/>
                    </a:lnTo>
                    <a:lnTo>
                      <a:pt x="289" y="953"/>
                    </a:lnTo>
                    <a:lnTo>
                      <a:pt x="477" y="953"/>
                    </a:lnTo>
                    <a:lnTo>
                      <a:pt x="474" y="862"/>
                    </a:lnTo>
                    <a:lnTo>
                      <a:pt x="531" y="827"/>
                    </a:lnTo>
                    <a:lnTo>
                      <a:pt x="660" y="811"/>
                    </a:lnTo>
                    <a:lnTo>
                      <a:pt x="710" y="745"/>
                    </a:lnTo>
                    <a:lnTo>
                      <a:pt x="748" y="774"/>
                    </a:lnTo>
                    <a:lnTo>
                      <a:pt x="814" y="799"/>
                    </a:lnTo>
                    <a:lnTo>
                      <a:pt x="1015" y="633"/>
                    </a:lnTo>
                    <a:lnTo>
                      <a:pt x="992" y="585"/>
                    </a:lnTo>
                    <a:lnTo>
                      <a:pt x="983" y="491"/>
                    </a:lnTo>
                    <a:lnTo>
                      <a:pt x="1058" y="180"/>
                    </a:lnTo>
                    <a:lnTo>
                      <a:pt x="1009" y="186"/>
                    </a:lnTo>
                    <a:lnTo>
                      <a:pt x="1009" y="146"/>
                    </a:lnTo>
                    <a:lnTo>
                      <a:pt x="955" y="152"/>
                    </a:lnTo>
                    <a:lnTo>
                      <a:pt x="814" y="224"/>
                    </a:lnTo>
                    <a:lnTo>
                      <a:pt x="760" y="218"/>
                    </a:lnTo>
                    <a:lnTo>
                      <a:pt x="729" y="180"/>
                    </a:lnTo>
                    <a:lnTo>
                      <a:pt x="716" y="38"/>
                    </a:lnTo>
                    <a:lnTo>
                      <a:pt x="647" y="0"/>
                    </a:lnTo>
                    <a:lnTo>
                      <a:pt x="609" y="0"/>
                    </a:lnTo>
                    <a:lnTo>
                      <a:pt x="493" y="57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2709" name="Freeform 85"/>
              <p:cNvSpPr>
                <a:spLocks noChangeAspect="1"/>
              </p:cNvSpPr>
              <p:nvPr/>
            </p:nvSpPr>
            <p:spPr bwMode="auto">
              <a:xfrm>
                <a:off x="3866" y="2931"/>
                <a:ext cx="272" cy="221"/>
              </a:xfrm>
              <a:custGeom>
                <a:avLst/>
                <a:gdLst>
                  <a:gd name="T0" fmla="*/ 809 w 1506"/>
                  <a:gd name="T1" fmla="*/ 931 h 1222"/>
                  <a:gd name="T2" fmla="*/ 902 w 1506"/>
                  <a:gd name="T3" fmla="*/ 1005 h 1222"/>
                  <a:gd name="T4" fmla="*/ 954 w 1506"/>
                  <a:gd name="T5" fmla="*/ 1042 h 1222"/>
                  <a:gd name="T6" fmla="*/ 1066 w 1506"/>
                  <a:gd name="T7" fmla="*/ 984 h 1222"/>
                  <a:gd name="T8" fmla="*/ 1157 w 1506"/>
                  <a:gd name="T9" fmla="*/ 969 h 1222"/>
                  <a:gd name="T10" fmla="*/ 1450 w 1506"/>
                  <a:gd name="T11" fmla="*/ 909 h 1222"/>
                  <a:gd name="T12" fmla="*/ 1346 w 1506"/>
                  <a:gd name="T13" fmla="*/ 878 h 1222"/>
                  <a:gd name="T14" fmla="*/ 1389 w 1506"/>
                  <a:gd name="T15" fmla="*/ 790 h 1222"/>
                  <a:gd name="T16" fmla="*/ 1454 w 1506"/>
                  <a:gd name="T17" fmla="*/ 676 h 1222"/>
                  <a:gd name="T18" fmla="*/ 1506 w 1506"/>
                  <a:gd name="T19" fmla="*/ 589 h 1222"/>
                  <a:gd name="T20" fmla="*/ 1450 w 1506"/>
                  <a:gd name="T21" fmla="*/ 471 h 1222"/>
                  <a:gd name="T22" fmla="*/ 1417 w 1506"/>
                  <a:gd name="T23" fmla="*/ 363 h 1222"/>
                  <a:gd name="T24" fmla="*/ 1456 w 1506"/>
                  <a:gd name="T25" fmla="*/ 211 h 1222"/>
                  <a:gd name="T26" fmla="*/ 1252 w 1506"/>
                  <a:gd name="T27" fmla="*/ 169 h 1222"/>
                  <a:gd name="T28" fmla="*/ 1271 w 1506"/>
                  <a:gd name="T29" fmla="*/ 62 h 1222"/>
                  <a:gd name="T30" fmla="*/ 1248 w 1506"/>
                  <a:gd name="T31" fmla="*/ 10 h 1222"/>
                  <a:gd name="T32" fmla="*/ 1158 w 1506"/>
                  <a:gd name="T33" fmla="*/ 34 h 1222"/>
                  <a:gd name="T34" fmla="*/ 1025 w 1506"/>
                  <a:gd name="T35" fmla="*/ 0 h 1222"/>
                  <a:gd name="T36" fmla="*/ 873 w 1506"/>
                  <a:gd name="T37" fmla="*/ 160 h 1222"/>
                  <a:gd name="T38" fmla="*/ 661 w 1506"/>
                  <a:gd name="T39" fmla="*/ 285 h 1222"/>
                  <a:gd name="T40" fmla="*/ 184 w 1506"/>
                  <a:gd name="T41" fmla="*/ 514 h 1222"/>
                  <a:gd name="T42" fmla="*/ 128 w 1506"/>
                  <a:gd name="T43" fmla="*/ 498 h 1222"/>
                  <a:gd name="T44" fmla="*/ 0 w 1506"/>
                  <a:gd name="T45" fmla="*/ 511 h 1222"/>
                  <a:gd name="T46" fmla="*/ 26 w 1506"/>
                  <a:gd name="T47" fmla="*/ 579 h 1222"/>
                  <a:gd name="T48" fmla="*/ 124 w 1506"/>
                  <a:gd name="T49" fmla="*/ 586 h 1222"/>
                  <a:gd name="T50" fmla="*/ 236 w 1506"/>
                  <a:gd name="T51" fmla="*/ 582 h 1222"/>
                  <a:gd name="T52" fmla="*/ 312 w 1506"/>
                  <a:gd name="T53" fmla="*/ 875 h 1222"/>
                  <a:gd name="T54" fmla="*/ 441 w 1506"/>
                  <a:gd name="T55" fmla="*/ 940 h 1222"/>
                  <a:gd name="T56" fmla="*/ 477 w 1506"/>
                  <a:gd name="T57" fmla="*/ 1131 h 1222"/>
                  <a:gd name="T58" fmla="*/ 511 w 1506"/>
                  <a:gd name="T59" fmla="*/ 1222 h 1222"/>
                  <a:gd name="T60" fmla="*/ 530 w 1506"/>
                  <a:gd name="T61" fmla="*/ 1171 h 1222"/>
                  <a:gd name="T62" fmla="*/ 547 w 1506"/>
                  <a:gd name="T63" fmla="*/ 1084 h 1222"/>
                  <a:gd name="T64" fmla="*/ 591 w 1506"/>
                  <a:gd name="T65" fmla="*/ 1044 h 1222"/>
                  <a:gd name="T66" fmla="*/ 629 w 1506"/>
                  <a:gd name="T67" fmla="*/ 1002 h 1222"/>
                  <a:gd name="T68" fmla="*/ 670 w 1506"/>
                  <a:gd name="T69" fmla="*/ 979 h 1222"/>
                  <a:gd name="T70" fmla="*/ 769 w 1506"/>
                  <a:gd name="T71" fmla="*/ 949 h 1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06" h="1222">
                    <a:moveTo>
                      <a:pt x="769" y="949"/>
                    </a:moveTo>
                    <a:lnTo>
                      <a:pt x="809" y="931"/>
                    </a:lnTo>
                    <a:lnTo>
                      <a:pt x="865" y="957"/>
                    </a:lnTo>
                    <a:lnTo>
                      <a:pt x="902" y="1005"/>
                    </a:lnTo>
                    <a:lnTo>
                      <a:pt x="931" y="1010"/>
                    </a:lnTo>
                    <a:lnTo>
                      <a:pt x="954" y="1042"/>
                    </a:lnTo>
                    <a:lnTo>
                      <a:pt x="1036" y="1028"/>
                    </a:lnTo>
                    <a:lnTo>
                      <a:pt x="1066" y="984"/>
                    </a:lnTo>
                    <a:lnTo>
                      <a:pt x="1105" y="948"/>
                    </a:lnTo>
                    <a:lnTo>
                      <a:pt x="1157" y="969"/>
                    </a:lnTo>
                    <a:lnTo>
                      <a:pt x="1363" y="970"/>
                    </a:lnTo>
                    <a:lnTo>
                      <a:pt x="1450" y="909"/>
                    </a:lnTo>
                    <a:lnTo>
                      <a:pt x="1437" y="878"/>
                    </a:lnTo>
                    <a:lnTo>
                      <a:pt x="1346" y="878"/>
                    </a:lnTo>
                    <a:lnTo>
                      <a:pt x="1336" y="847"/>
                    </a:lnTo>
                    <a:lnTo>
                      <a:pt x="1389" y="790"/>
                    </a:lnTo>
                    <a:lnTo>
                      <a:pt x="1387" y="718"/>
                    </a:lnTo>
                    <a:lnTo>
                      <a:pt x="1454" y="676"/>
                    </a:lnTo>
                    <a:lnTo>
                      <a:pt x="1468" y="609"/>
                    </a:lnTo>
                    <a:lnTo>
                      <a:pt x="1506" y="589"/>
                    </a:lnTo>
                    <a:lnTo>
                      <a:pt x="1495" y="527"/>
                    </a:lnTo>
                    <a:lnTo>
                      <a:pt x="1450" y="471"/>
                    </a:lnTo>
                    <a:lnTo>
                      <a:pt x="1384" y="453"/>
                    </a:lnTo>
                    <a:lnTo>
                      <a:pt x="1417" y="363"/>
                    </a:lnTo>
                    <a:lnTo>
                      <a:pt x="1448" y="341"/>
                    </a:lnTo>
                    <a:lnTo>
                      <a:pt x="1456" y="211"/>
                    </a:lnTo>
                    <a:lnTo>
                      <a:pt x="1298" y="234"/>
                    </a:lnTo>
                    <a:lnTo>
                      <a:pt x="1252" y="169"/>
                    </a:lnTo>
                    <a:lnTo>
                      <a:pt x="1248" y="135"/>
                    </a:lnTo>
                    <a:lnTo>
                      <a:pt x="1271" y="62"/>
                    </a:lnTo>
                    <a:lnTo>
                      <a:pt x="1272" y="21"/>
                    </a:lnTo>
                    <a:lnTo>
                      <a:pt x="1248" y="10"/>
                    </a:lnTo>
                    <a:lnTo>
                      <a:pt x="1228" y="31"/>
                    </a:lnTo>
                    <a:lnTo>
                      <a:pt x="1158" y="34"/>
                    </a:lnTo>
                    <a:lnTo>
                      <a:pt x="1134" y="1"/>
                    </a:lnTo>
                    <a:lnTo>
                      <a:pt x="1025" y="0"/>
                    </a:lnTo>
                    <a:lnTo>
                      <a:pt x="998" y="81"/>
                    </a:lnTo>
                    <a:lnTo>
                      <a:pt x="873" y="160"/>
                    </a:lnTo>
                    <a:lnTo>
                      <a:pt x="806" y="147"/>
                    </a:lnTo>
                    <a:lnTo>
                      <a:pt x="661" y="285"/>
                    </a:lnTo>
                    <a:lnTo>
                      <a:pt x="389" y="418"/>
                    </a:lnTo>
                    <a:lnTo>
                      <a:pt x="184" y="514"/>
                    </a:lnTo>
                    <a:lnTo>
                      <a:pt x="161" y="501"/>
                    </a:lnTo>
                    <a:lnTo>
                      <a:pt x="128" y="498"/>
                    </a:lnTo>
                    <a:lnTo>
                      <a:pt x="94" y="518"/>
                    </a:lnTo>
                    <a:lnTo>
                      <a:pt x="0" y="511"/>
                    </a:lnTo>
                    <a:lnTo>
                      <a:pt x="0" y="555"/>
                    </a:lnTo>
                    <a:lnTo>
                      <a:pt x="26" y="579"/>
                    </a:lnTo>
                    <a:lnTo>
                      <a:pt x="85" y="558"/>
                    </a:lnTo>
                    <a:lnTo>
                      <a:pt x="124" y="586"/>
                    </a:lnTo>
                    <a:lnTo>
                      <a:pt x="161" y="563"/>
                    </a:lnTo>
                    <a:lnTo>
                      <a:pt x="236" y="582"/>
                    </a:lnTo>
                    <a:lnTo>
                      <a:pt x="257" y="612"/>
                    </a:lnTo>
                    <a:lnTo>
                      <a:pt x="312" y="875"/>
                    </a:lnTo>
                    <a:lnTo>
                      <a:pt x="421" y="875"/>
                    </a:lnTo>
                    <a:lnTo>
                      <a:pt x="441" y="940"/>
                    </a:lnTo>
                    <a:lnTo>
                      <a:pt x="403" y="1046"/>
                    </a:lnTo>
                    <a:lnTo>
                      <a:pt x="477" y="1131"/>
                    </a:lnTo>
                    <a:lnTo>
                      <a:pt x="468" y="1160"/>
                    </a:lnTo>
                    <a:lnTo>
                      <a:pt x="511" y="1222"/>
                    </a:lnTo>
                    <a:lnTo>
                      <a:pt x="562" y="1217"/>
                    </a:lnTo>
                    <a:lnTo>
                      <a:pt x="530" y="1171"/>
                    </a:lnTo>
                    <a:lnTo>
                      <a:pt x="565" y="1120"/>
                    </a:lnTo>
                    <a:lnTo>
                      <a:pt x="547" y="1084"/>
                    </a:lnTo>
                    <a:lnTo>
                      <a:pt x="555" y="1044"/>
                    </a:lnTo>
                    <a:lnTo>
                      <a:pt x="591" y="1044"/>
                    </a:lnTo>
                    <a:lnTo>
                      <a:pt x="595" y="999"/>
                    </a:lnTo>
                    <a:lnTo>
                      <a:pt x="629" y="1002"/>
                    </a:lnTo>
                    <a:lnTo>
                      <a:pt x="624" y="985"/>
                    </a:lnTo>
                    <a:lnTo>
                      <a:pt x="670" y="979"/>
                    </a:lnTo>
                    <a:lnTo>
                      <a:pt x="738" y="1002"/>
                    </a:lnTo>
                    <a:lnTo>
                      <a:pt x="769" y="949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2710" name="Freeform 86"/>
              <p:cNvSpPr>
                <a:spLocks noChangeAspect="1"/>
              </p:cNvSpPr>
              <p:nvPr/>
            </p:nvSpPr>
            <p:spPr bwMode="auto">
              <a:xfrm>
                <a:off x="4201" y="3155"/>
                <a:ext cx="252" cy="175"/>
              </a:xfrm>
              <a:custGeom>
                <a:avLst/>
                <a:gdLst>
                  <a:gd name="T0" fmla="*/ 0 w 1398"/>
                  <a:gd name="T1" fmla="*/ 504 h 972"/>
                  <a:gd name="T2" fmla="*/ 105 w 1398"/>
                  <a:gd name="T3" fmla="*/ 416 h 972"/>
                  <a:gd name="T4" fmla="*/ 152 w 1398"/>
                  <a:gd name="T5" fmla="*/ 416 h 972"/>
                  <a:gd name="T6" fmla="*/ 207 w 1398"/>
                  <a:gd name="T7" fmla="*/ 348 h 972"/>
                  <a:gd name="T8" fmla="*/ 380 w 1398"/>
                  <a:gd name="T9" fmla="*/ 194 h 972"/>
                  <a:gd name="T10" fmla="*/ 421 w 1398"/>
                  <a:gd name="T11" fmla="*/ 188 h 972"/>
                  <a:gd name="T12" fmla="*/ 438 w 1398"/>
                  <a:gd name="T13" fmla="*/ 150 h 972"/>
                  <a:gd name="T14" fmla="*/ 553 w 1398"/>
                  <a:gd name="T15" fmla="*/ 73 h 972"/>
                  <a:gd name="T16" fmla="*/ 608 w 1398"/>
                  <a:gd name="T17" fmla="*/ 68 h 972"/>
                  <a:gd name="T18" fmla="*/ 643 w 1398"/>
                  <a:gd name="T19" fmla="*/ 36 h 972"/>
                  <a:gd name="T20" fmla="*/ 690 w 1398"/>
                  <a:gd name="T21" fmla="*/ 36 h 972"/>
                  <a:gd name="T22" fmla="*/ 719 w 1398"/>
                  <a:gd name="T23" fmla="*/ 62 h 972"/>
                  <a:gd name="T24" fmla="*/ 795 w 1398"/>
                  <a:gd name="T25" fmla="*/ 30 h 972"/>
                  <a:gd name="T26" fmla="*/ 1058 w 1398"/>
                  <a:gd name="T27" fmla="*/ 30 h 972"/>
                  <a:gd name="T28" fmla="*/ 1111 w 1398"/>
                  <a:gd name="T29" fmla="*/ 0 h 972"/>
                  <a:gd name="T30" fmla="*/ 1126 w 1398"/>
                  <a:gd name="T31" fmla="*/ 0 h 972"/>
                  <a:gd name="T32" fmla="*/ 1170 w 1398"/>
                  <a:gd name="T33" fmla="*/ 42 h 972"/>
                  <a:gd name="T34" fmla="*/ 1266 w 1398"/>
                  <a:gd name="T35" fmla="*/ 39 h 972"/>
                  <a:gd name="T36" fmla="*/ 1316 w 1398"/>
                  <a:gd name="T37" fmla="*/ 86 h 972"/>
                  <a:gd name="T38" fmla="*/ 1266 w 1398"/>
                  <a:gd name="T39" fmla="*/ 138 h 972"/>
                  <a:gd name="T40" fmla="*/ 1319 w 1398"/>
                  <a:gd name="T41" fmla="*/ 188 h 972"/>
                  <a:gd name="T42" fmla="*/ 1360 w 1398"/>
                  <a:gd name="T43" fmla="*/ 196 h 972"/>
                  <a:gd name="T44" fmla="*/ 1366 w 1398"/>
                  <a:gd name="T45" fmla="*/ 275 h 972"/>
                  <a:gd name="T46" fmla="*/ 1354 w 1398"/>
                  <a:gd name="T47" fmla="*/ 320 h 972"/>
                  <a:gd name="T48" fmla="*/ 1398 w 1398"/>
                  <a:gd name="T49" fmla="*/ 361 h 972"/>
                  <a:gd name="T50" fmla="*/ 1398 w 1398"/>
                  <a:gd name="T51" fmla="*/ 416 h 972"/>
                  <a:gd name="T52" fmla="*/ 1351 w 1398"/>
                  <a:gd name="T53" fmla="*/ 451 h 972"/>
                  <a:gd name="T54" fmla="*/ 1307 w 1398"/>
                  <a:gd name="T55" fmla="*/ 471 h 972"/>
                  <a:gd name="T56" fmla="*/ 1128 w 1398"/>
                  <a:gd name="T57" fmla="*/ 443 h 972"/>
                  <a:gd name="T58" fmla="*/ 1111 w 1398"/>
                  <a:gd name="T59" fmla="*/ 416 h 972"/>
                  <a:gd name="T60" fmla="*/ 1044 w 1398"/>
                  <a:gd name="T61" fmla="*/ 416 h 972"/>
                  <a:gd name="T62" fmla="*/ 856 w 1398"/>
                  <a:gd name="T63" fmla="*/ 732 h 972"/>
                  <a:gd name="T64" fmla="*/ 696 w 1398"/>
                  <a:gd name="T65" fmla="*/ 735 h 972"/>
                  <a:gd name="T66" fmla="*/ 477 w 1398"/>
                  <a:gd name="T67" fmla="*/ 954 h 972"/>
                  <a:gd name="T68" fmla="*/ 415 w 1398"/>
                  <a:gd name="T69" fmla="*/ 914 h 972"/>
                  <a:gd name="T70" fmla="*/ 362 w 1398"/>
                  <a:gd name="T71" fmla="*/ 911 h 972"/>
                  <a:gd name="T72" fmla="*/ 356 w 1398"/>
                  <a:gd name="T73" fmla="*/ 928 h 972"/>
                  <a:gd name="T74" fmla="*/ 325 w 1398"/>
                  <a:gd name="T75" fmla="*/ 934 h 972"/>
                  <a:gd name="T76" fmla="*/ 286 w 1398"/>
                  <a:gd name="T77" fmla="*/ 972 h 972"/>
                  <a:gd name="T78" fmla="*/ 187 w 1398"/>
                  <a:gd name="T79" fmla="*/ 966 h 972"/>
                  <a:gd name="T80" fmla="*/ 120 w 1398"/>
                  <a:gd name="T81" fmla="*/ 887 h 972"/>
                  <a:gd name="T82" fmla="*/ 90 w 1398"/>
                  <a:gd name="T83" fmla="*/ 884 h 972"/>
                  <a:gd name="T84" fmla="*/ 58 w 1398"/>
                  <a:gd name="T85" fmla="*/ 735 h 972"/>
                  <a:gd name="T86" fmla="*/ 120 w 1398"/>
                  <a:gd name="T87" fmla="*/ 709 h 972"/>
                  <a:gd name="T88" fmla="*/ 0 w 1398"/>
                  <a:gd name="T89" fmla="*/ 504 h 9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398" h="972">
                    <a:moveTo>
                      <a:pt x="0" y="504"/>
                    </a:moveTo>
                    <a:lnTo>
                      <a:pt x="105" y="416"/>
                    </a:lnTo>
                    <a:lnTo>
                      <a:pt x="152" y="416"/>
                    </a:lnTo>
                    <a:lnTo>
                      <a:pt x="207" y="348"/>
                    </a:lnTo>
                    <a:lnTo>
                      <a:pt x="380" y="194"/>
                    </a:lnTo>
                    <a:lnTo>
                      <a:pt x="421" y="188"/>
                    </a:lnTo>
                    <a:lnTo>
                      <a:pt x="438" y="150"/>
                    </a:lnTo>
                    <a:lnTo>
                      <a:pt x="553" y="73"/>
                    </a:lnTo>
                    <a:lnTo>
                      <a:pt x="608" y="68"/>
                    </a:lnTo>
                    <a:lnTo>
                      <a:pt x="643" y="36"/>
                    </a:lnTo>
                    <a:lnTo>
                      <a:pt x="690" y="36"/>
                    </a:lnTo>
                    <a:lnTo>
                      <a:pt x="719" y="62"/>
                    </a:lnTo>
                    <a:lnTo>
                      <a:pt x="795" y="30"/>
                    </a:lnTo>
                    <a:lnTo>
                      <a:pt x="1058" y="30"/>
                    </a:lnTo>
                    <a:lnTo>
                      <a:pt x="1111" y="0"/>
                    </a:lnTo>
                    <a:lnTo>
                      <a:pt x="1126" y="0"/>
                    </a:lnTo>
                    <a:lnTo>
                      <a:pt x="1170" y="42"/>
                    </a:lnTo>
                    <a:lnTo>
                      <a:pt x="1266" y="39"/>
                    </a:lnTo>
                    <a:lnTo>
                      <a:pt x="1316" y="86"/>
                    </a:lnTo>
                    <a:lnTo>
                      <a:pt x="1266" y="138"/>
                    </a:lnTo>
                    <a:lnTo>
                      <a:pt x="1319" y="188"/>
                    </a:lnTo>
                    <a:lnTo>
                      <a:pt x="1360" y="196"/>
                    </a:lnTo>
                    <a:lnTo>
                      <a:pt x="1366" y="275"/>
                    </a:lnTo>
                    <a:lnTo>
                      <a:pt x="1354" y="320"/>
                    </a:lnTo>
                    <a:lnTo>
                      <a:pt x="1398" y="361"/>
                    </a:lnTo>
                    <a:lnTo>
                      <a:pt x="1398" y="416"/>
                    </a:lnTo>
                    <a:lnTo>
                      <a:pt x="1351" y="451"/>
                    </a:lnTo>
                    <a:lnTo>
                      <a:pt x="1307" y="471"/>
                    </a:lnTo>
                    <a:lnTo>
                      <a:pt x="1128" y="443"/>
                    </a:lnTo>
                    <a:lnTo>
                      <a:pt x="1111" y="416"/>
                    </a:lnTo>
                    <a:lnTo>
                      <a:pt x="1044" y="416"/>
                    </a:lnTo>
                    <a:lnTo>
                      <a:pt x="856" y="732"/>
                    </a:lnTo>
                    <a:lnTo>
                      <a:pt x="696" y="735"/>
                    </a:lnTo>
                    <a:lnTo>
                      <a:pt x="477" y="954"/>
                    </a:lnTo>
                    <a:lnTo>
                      <a:pt x="415" y="914"/>
                    </a:lnTo>
                    <a:lnTo>
                      <a:pt x="362" y="911"/>
                    </a:lnTo>
                    <a:lnTo>
                      <a:pt x="356" y="928"/>
                    </a:lnTo>
                    <a:lnTo>
                      <a:pt x="325" y="934"/>
                    </a:lnTo>
                    <a:lnTo>
                      <a:pt x="286" y="972"/>
                    </a:lnTo>
                    <a:lnTo>
                      <a:pt x="187" y="966"/>
                    </a:lnTo>
                    <a:lnTo>
                      <a:pt x="120" y="887"/>
                    </a:lnTo>
                    <a:lnTo>
                      <a:pt x="90" y="884"/>
                    </a:lnTo>
                    <a:lnTo>
                      <a:pt x="58" y="735"/>
                    </a:lnTo>
                    <a:lnTo>
                      <a:pt x="120" y="709"/>
                    </a:lnTo>
                    <a:lnTo>
                      <a:pt x="0" y="504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2711" name="Freeform 87"/>
              <p:cNvSpPr>
                <a:spLocks noChangeAspect="1"/>
              </p:cNvSpPr>
              <p:nvPr/>
            </p:nvSpPr>
            <p:spPr bwMode="auto">
              <a:xfrm>
                <a:off x="4128" y="2920"/>
                <a:ext cx="222" cy="155"/>
              </a:xfrm>
              <a:custGeom>
                <a:avLst/>
                <a:gdLst>
                  <a:gd name="T0" fmla="*/ 547 w 1232"/>
                  <a:gd name="T1" fmla="*/ 833 h 862"/>
                  <a:gd name="T2" fmla="*/ 531 w 1232"/>
                  <a:gd name="T3" fmla="*/ 786 h 862"/>
                  <a:gd name="T4" fmla="*/ 495 w 1232"/>
                  <a:gd name="T5" fmla="*/ 727 h 862"/>
                  <a:gd name="T6" fmla="*/ 465 w 1232"/>
                  <a:gd name="T7" fmla="*/ 729 h 862"/>
                  <a:gd name="T8" fmla="*/ 421 w 1232"/>
                  <a:gd name="T9" fmla="*/ 723 h 862"/>
                  <a:gd name="T10" fmla="*/ 402 w 1232"/>
                  <a:gd name="T11" fmla="*/ 664 h 862"/>
                  <a:gd name="T12" fmla="*/ 373 w 1232"/>
                  <a:gd name="T13" fmla="*/ 615 h 862"/>
                  <a:gd name="T14" fmla="*/ 383 w 1232"/>
                  <a:gd name="T15" fmla="*/ 605 h 862"/>
                  <a:gd name="T16" fmla="*/ 397 w 1232"/>
                  <a:gd name="T17" fmla="*/ 577 h 862"/>
                  <a:gd name="T18" fmla="*/ 380 w 1232"/>
                  <a:gd name="T19" fmla="*/ 548 h 862"/>
                  <a:gd name="T20" fmla="*/ 295 w 1232"/>
                  <a:gd name="T21" fmla="*/ 531 h 862"/>
                  <a:gd name="T22" fmla="*/ 208 w 1232"/>
                  <a:gd name="T23" fmla="*/ 449 h 862"/>
                  <a:gd name="T24" fmla="*/ 177 w 1232"/>
                  <a:gd name="T25" fmla="*/ 453 h 862"/>
                  <a:gd name="T26" fmla="*/ 0 w 1232"/>
                  <a:gd name="T27" fmla="*/ 376 h 862"/>
                  <a:gd name="T28" fmla="*/ 2 w 1232"/>
                  <a:gd name="T29" fmla="*/ 274 h 862"/>
                  <a:gd name="T30" fmla="*/ 196 w 1232"/>
                  <a:gd name="T31" fmla="*/ 260 h 862"/>
                  <a:gd name="T32" fmla="*/ 223 w 1232"/>
                  <a:gd name="T33" fmla="*/ 225 h 862"/>
                  <a:gd name="T34" fmla="*/ 219 w 1232"/>
                  <a:gd name="T35" fmla="*/ 149 h 862"/>
                  <a:gd name="T36" fmla="*/ 292 w 1232"/>
                  <a:gd name="T37" fmla="*/ 128 h 862"/>
                  <a:gd name="T38" fmla="*/ 292 w 1232"/>
                  <a:gd name="T39" fmla="*/ 63 h 862"/>
                  <a:gd name="T40" fmla="*/ 383 w 1232"/>
                  <a:gd name="T41" fmla="*/ 22 h 862"/>
                  <a:gd name="T42" fmla="*/ 481 w 1232"/>
                  <a:gd name="T43" fmla="*/ 0 h 862"/>
                  <a:gd name="T44" fmla="*/ 498 w 1232"/>
                  <a:gd name="T45" fmla="*/ 35 h 862"/>
                  <a:gd name="T46" fmla="*/ 538 w 1232"/>
                  <a:gd name="T47" fmla="*/ 56 h 862"/>
                  <a:gd name="T48" fmla="*/ 642 w 1232"/>
                  <a:gd name="T49" fmla="*/ 57 h 862"/>
                  <a:gd name="T50" fmla="*/ 680 w 1232"/>
                  <a:gd name="T51" fmla="*/ 22 h 862"/>
                  <a:gd name="T52" fmla="*/ 727 w 1232"/>
                  <a:gd name="T53" fmla="*/ 19 h 862"/>
                  <a:gd name="T54" fmla="*/ 992 w 1232"/>
                  <a:gd name="T55" fmla="*/ 185 h 862"/>
                  <a:gd name="T56" fmla="*/ 1232 w 1232"/>
                  <a:gd name="T57" fmla="*/ 410 h 862"/>
                  <a:gd name="T58" fmla="*/ 1210 w 1232"/>
                  <a:gd name="T59" fmla="*/ 531 h 862"/>
                  <a:gd name="T60" fmla="*/ 1128 w 1232"/>
                  <a:gd name="T61" fmla="*/ 628 h 862"/>
                  <a:gd name="T62" fmla="*/ 1125 w 1232"/>
                  <a:gd name="T63" fmla="*/ 642 h 862"/>
                  <a:gd name="T64" fmla="*/ 1079 w 1232"/>
                  <a:gd name="T65" fmla="*/ 648 h 862"/>
                  <a:gd name="T66" fmla="*/ 1086 w 1232"/>
                  <a:gd name="T67" fmla="*/ 677 h 862"/>
                  <a:gd name="T68" fmla="*/ 1020 w 1232"/>
                  <a:gd name="T69" fmla="*/ 705 h 862"/>
                  <a:gd name="T70" fmla="*/ 964 w 1232"/>
                  <a:gd name="T71" fmla="*/ 685 h 862"/>
                  <a:gd name="T72" fmla="*/ 912 w 1232"/>
                  <a:gd name="T73" fmla="*/ 693 h 862"/>
                  <a:gd name="T74" fmla="*/ 849 w 1232"/>
                  <a:gd name="T75" fmla="*/ 730 h 862"/>
                  <a:gd name="T76" fmla="*/ 823 w 1232"/>
                  <a:gd name="T77" fmla="*/ 727 h 862"/>
                  <a:gd name="T78" fmla="*/ 807 w 1232"/>
                  <a:gd name="T79" fmla="*/ 693 h 862"/>
                  <a:gd name="T80" fmla="*/ 779 w 1232"/>
                  <a:gd name="T81" fmla="*/ 693 h 862"/>
                  <a:gd name="T82" fmla="*/ 771 w 1232"/>
                  <a:gd name="T83" fmla="*/ 718 h 862"/>
                  <a:gd name="T84" fmla="*/ 828 w 1232"/>
                  <a:gd name="T85" fmla="*/ 794 h 862"/>
                  <a:gd name="T86" fmla="*/ 573 w 1232"/>
                  <a:gd name="T87" fmla="*/ 862 h 862"/>
                  <a:gd name="T88" fmla="*/ 547 w 1232"/>
                  <a:gd name="T89" fmla="*/ 833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32" h="862">
                    <a:moveTo>
                      <a:pt x="547" y="833"/>
                    </a:moveTo>
                    <a:lnTo>
                      <a:pt x="531" y="786"/>
                    </a:lnTo>
                    <a:lnTo>
                      <a:pt x="495" y="727"/>
                    </a:lnTo>
                    <a:lnTo>
                      <a:pt x="465" y="729"/>
                    </a:lnTo>
                    <a:lnTo>
                      <a:pt x="421" y="723"/>
                    </a:lnTo>
                    <a:lnTo>
                      <a:pt x="402" y="664"/>
                    </a:lnTo>
                    <a:lnTo>
                      <a:pt x="373" y="615"/>
                    </a:lnTo>
                    <a:lnTo>
                      <a:pt x="383" y="605"/>
                    </a:lnTo>
                    <a:lnTo>
                      <a:pt x="397" y="577"/>
                    </a:lnTo>
                    <a:lnTo>
                      <a:pt x="380" y="548"/>
                    </a:lnTo>
                    <a:lnTo>
                      <a:pt x="295" y="531"/>
                    </a:lnTo>
                    <a:lnTo>
                      <a:pt x="208" y="449"/>
                    </a:lnTo>
                    <a:lnTo>
                      <a:pt x="177" y="453"/>
                    </a:lnTo>
                    <a:lnTo>
                      <a:pt x="0" y="376"/>
                    </a:lnTo>
                    <a:lnTo>
                      <a:pt x="2" y="274"/>
                    </a:lnTo>
                    <a:lnTo>
                      <a:pt x="196" y="260"/>
                    </a:lnTo>
                    <a:lnTo>
                      <a:pt x="223" y="225"/>
                    </a:lnTo>
                    <a:lnTo>
                      <a:pt x="219" y="149"/>
                    </a:lnTo>
                    <a:lnTo>
                      <a:pt x="292" y="128"/>
                    </a:lnTo>
                    <a:lnTo>
                      <a:pt x="292" y="63"/>
                    </a:lnTo>
                    <a:lnTo>
                      <a:pt x="383" y="22"/>
                    </a:lnTo>
                    <a:lnTo>
                      <a:pt x="481" y="0"/>
                    </a:lnTo>
                    <a:lnTo>
                      <a:pt x="498" y="35"/>
                    </a:lnTo>
                    <a:lnTo>
                      <a:pt x="538" y="56"/>
                    </a:lnTo>
                    <a:lnTo>
                      <a:pt x="642" y="57"/>
                    </a:lnTo>
                    <a:lnTo>
                      <a:pt x="680" y="22"/>
                    </a:lnTo>
                    <a:lnTo>
                      <a:pt x="727" y="19"/>
                    </a:lnTo>
                    <a:lnTo>
                      <a:pt x="992" y="185"/>
                    </a:lnTo>
                    <a:lnTo>
                      <a:pt x="1232" y="410"/>
                    </a:lnTo>
                    <a:lnTo>
                      <a:pt x="1210" y="531"/>
                    </a:lnTo>
                    <a:lnTo>
                      <a:pt x="1128" y="628"/>
                    </a:lnTo>
                    <a:lnTo>
                      <a:pt x="1125" y="642"/>
                    </a:lnTo>
                    <a:lnTo>
                      <a:pt x="1079" y="648"/>
                    </a:lnTo>
                    <a:lnTo>
                      <a:pt x="1086" y="677"/>
                    </a:lnTo>
                    <a:lnTo>
                      <a:pt x="1020" y="705"/>
                    </a:lnTo>
                    <a:lnTo>
                      <a:pt x="964" y="685"/>
                    </a:lnTo>
                    <a:lnTo>
                      <a:pt x="912" y="693"/>
                    </a:lnTo>
                    <a:lnTo>
                      <a:pt x="849" y="730"/>
                    </a:lnTo>
                    <a:lnTo>
                      <a:pt x="823" y="727"/>
                    </a:lnTo>
                    <a:lnTo>
                      <a:pt x="807" y="693"/>
                    </a:lnTo>
                    <a:lnTo>
                      <a:pt x="779" y="693"/>
                    </a:lnTo>
                    <a:lnTo>
                      <a:pt x="771" y="718"/>
                    </a:lnTo>
                    <a:lnTo>
                      <a:pt x="828" y="794"/>
                    </a:lnTo>
                    <a:lnTo>
                      <a:pt x="573" y="862"/>
                    </a:lnTo>
                    <a:lnTo>
                      <a:pt x="547" y="833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2712" name="Freeform 88"/>
              <p:cNvSpPr>
                <a:spLocks noChangeAspect="1"/>
              </p:cNvSpPr>
              <p:nvPr/>
            </p:nvSpPr>
            <p:spPr bwMode="auto">
              <a:xfrm>
                <a:off x="3998" y="2987"/>
                <a:ext cx="233" cy="212"/>
              </a:xfrm>
              <a:custGeom>
                <a:avLst/>
                <a:gdLst>
                  <a:gd name="T0" fmla="*/ 98 w 1290"/>
                  <a:gd name="T1" fmla="*/ 888 h 1168"/>
                  <a:gd name="T2" fmla="*/ 142 w 1290"/>
                  <a:gd name="T3" fmla="*/ 986 h 1168"/>
                  <a:gd name="T4" fmla="*/ 91 w 1290"/>
                  <a:gd name="T5" fmla="*/ 1007 h 1168"/>
                  <a:gd name="T6" fmla="*/ 103 w 1290"/>
                  <a:gd name="T7" fmla="*/ 1083 h 1168"/>
                  <a:gd name="T8" fmla="*/ 319 w 1290"/>
                  <a:gd name="T9" fmla="*/ 1077 h 1168"/>
                  <a:gd name="T10" fmla="*/ 389 w 1290"/>
                  <a:gd name="T11" fmla="*/ 1168 h 1168"/>
                  <a:gd name="T12" fmla="*/ 619 w 1290"/>
                  <a:gd name="T13" fmla="*/ 1089 h 1168"/>
                  <a:gd name="T14" fmla="*/ 813 w 1290"/>
                  <a:gd name="T15" fmla="*/ 1031 h 1168"/>
                  <a:gd name="T16" fmla="*/ 1007 w 1290"/>
                  <a:gd name="T17" fmla="*/ 1013 h 1168"/>
                  <a:gd name="T18" fmla="*/ 1078 w 1290"/>
                  <a:gd name="T19" fmla="*/ 956 h 1168"/>
                  <a:gd name="T20" fmla="*/ 1091 w 1290"/>
                  <a:gd name="T21" fmla="*/ 891 h 1168"/>
                  <a:gd name="T22" fmla="*/ 1098 w 1290"/>
                  <a:gd name="T23" fmla="*/ 853 h 1168"/>
                  <a:gd name="T24" fmla="*/ 1290 w 1290"/>
                  <a:gd name="T25" fmla="*/ 485 h 1168"/>
                  <a:gd name="T26" fmla="*/ 1264 w 1290"/>
                  <a:gd name="T27" fmla="*/ 458 h 1168"/>
                  <a:gd name="T28" fmla="*/ 1248 w 1290"/>
                  <a:gd name="T29" fmla="*/ 409 h 1168"/>
                  <a:gd name="T30" fmla="*/ 1212 w 1290"/>
                  <a:gd name="T31" fmla="*/ 351 h 1168"/>
                  <a:gd name="T32" fmla="*/ 1181 w 1290"/>
                  <a:gd name="T33" fmla="*/ 353 h 1168"/>
                  <a:gd name="T34" fmla="*/ 1139 w 1290"/>
                  <a:gd name="T35" fmla="*/ 347 h 1168"/>
                  <a:gd name="T36" fmla="*/ 1117 w 1290"/>
                  <a:gd name="T37" fmla="*/ 281 h 1168"/>
                  <a:gd name="T38" fmla="*/ 1090 w 1290"/>
                  <a:gd name="T39" fmla="*/ 237 h 1168"/>
                  <a:gd name="T40" fmla="*/ 1100 w 1290"/>
                  <a:gd name="T41" fmla="*/ 229 h 1168"/>
                  <a:gd name="T42" fmla="*/ 1115 w 1290"/>
                  <a:gd name="T43" fmla="*/ 197 h 1168"/>
                  <a:gd name="T44" fmla="*/ 1098 w 1290"/>
                  <a:gd name="T45" fmla="*/ 169 h 1168"/>
                  <a:gd name="T46" fmla="*/ 1013 w 1290"/>
                  <a:gd name="T47" fmla="*/ 152 h 1168"/>
                  <a:gd name="T48" fmla="*/ 925 w 1290"/>
                  <a:gd name="T49" fmla="*/ 71 h 1168"/>
                  <a:gd name="T50" fmla="*/ 886 w 1290"/>
                  <a:gd name="T51" fmla="*/ 71 h 1168"/>
                  <a:gd name="T52" fmla="*/ 716 w 1290"/>
                  <a:gd name="T53" fmla="*/ 0 h 1168"/>
                  <a:gd name="T54" fmla="*/ 715 w 1290"/>
                  <a:gd name="T55" fmla="*/ 25 h 1168"/>
                  <a:gd name="T56" fmla="*/ 685 w 1290"/>
                  <a:gd name="T57" fmla="*/ 48 h 1168"/>
                  <a:gd name="T58" fmla="*/ 654 w 1290"/>
                  <a:gd name="T59" fmla="*/ 138 h 1168"/>
                  <a:gd name="T60" fmla="*/ 714 w 1290"/>
                  <a:gd name="T61" fmla="*/ 156 h 1168"/>
                  <a:gd name="T62" fmla="*/ 764 w 1290"/>
                  <a:gd name="T63" fmla="*/ 212 h 1168"/>
                  <a:gd name="T64" fmla="*/ 775 w 1290"/>
                  <a:gd name="T65" fmla="*/ 275 h 1168"/>
                  <a:gd name="T66" fmla="*/ 737 w 1290"/>
                  <a:gd name="T67" fmla="*/ 296 h 1168"/>
                  <a:gd name="T68" fmla="*/ 725 w 1290"/>
                  <a:gd name="T69" fmla="*/ 358 h 1168"/>
                  <a:gd name="T70" fmla="*/ 655 w 1290"/>
                  <a:gd name="T71" fmla="*/ 401 h 1168"/>
                  <a:gd name="T72" fmla="*/ 660 w 1290"/>
                  <a:gd name="T73" fmla="*/ 475 h 1168"/>
                  <a:gd name="T74" fmla="*/ 603 w 1290"/>
                  <a:gd name="T75" fmla="*/ 530 h 1168"/>
                  <a:gd name="T76" fmla="*/ 615 w 1290"/>
                  <a:gd name="T77" fmla="*/ 564 h 1168"/>
                  <a:gd name="T78" fmla="*/ 704 w 1290"/>
                  <a:gd name="T79" fmla="*/ 561 h 1168"/>
                  <a:gd name="T80" fmla="*/ 718 w 1290"/>
                  <a:gd name="T81" fmla="*/ 592 h 1168"/>
                  <a:gd name="T82" fmla="*/ 630 w 1290"/>
                  <a:gd name="T83" fmla="*/ 658 h 1168"/>
                  <a:gd name="T84" fmla="*/ 428 w 1290"/>
                  <a:gd name="T85" fmla="*/ 656 h 1168"/>
                  <a:gd name="T86" fmla="*/ 374 w 1290"/>
                  <a:gd name="T87" fmla="*/ 633 h 1168"/>
                  <a:gd name="T88" fmla="*/ 336 w 1290"/>
                  <a:gd name="T89" fmla="*/ 669 h 1168"/>
                  <a:gd name="T90" fmla="*/ 305 w 1290"/>
                  <a:gd name="T91" fmla="*/ 711 h 1168"/>
                  <a:gd name="T92" fmla="*/ 221 w 1290"/>
                  <a:gd name="T93" fmla="*/ 726 h 1168"/>
                  <a:gd name="T94" fmla="*/ 202 w 1290"/>
                  <a:gd name="T95" fmla="*/ 695 h 1168"/>
                  <a:gd name="T96" fmla="*/ 170 w 1290"/>
                  <a:gd name="T97" fmla="*/ 690 h 1168"/>
                  <a:gd name="T98" fmla="*/ 135 w 1290"/>
                  <a:gd name="T99" fmla="*/ 643 h 1168"/>
                  <a:gd name="T100" fmla="*/ 77 w 1290"/>
                  <a:gd name="T101" fmla="*/ 617 h 1168"/>
                  <a:gd name="T102" fmla="*/ 36 w 1290"/>
                  <a:gd name="T103" fmla="*/ 633 h 1168"/>
                  <a:gd name="T104" fmla="*/ 4 w 1290"/>
                  <a:gd name="T105" fmla="*/ 687 h 1168"/>
                  <a:gd name="T106" fmla="*/ 19 w 1290"/>
                  <a:gd name="T107" fmla="*/ 737 h 1168"/>
                  <a:gd name="T108" fmla="*/ 0 w 1290"/>
                  <a:gd name="T109" fmla="*/ 791 h 1168"/>
                  <a:gd name="T110" fmla="*/ 61 w 1290"/>
                  <a:gd name="T111" fmla="*/ 913 h 1168"/>
                  <a:gd name="T112" fmla="*/ 98 w 1290"/>
                  <a:gd name="T113" fmla="*/ 888 h 1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290" h="1168">
                    <a:moveTo>
                      <a:pt x="98" y="888"/>
                    </a:moveTo>
                    <a:lnTo>
                      <a:pt x="142" y="986"/>
                    </a:lnTo>
                    <a:lnTo>
                      <a:pt x="91" y="1007"/>
                    </a:lnTo>
                    <a:lnTo>
                      <a:pt x="103" y="1083"/>
                    </a:lnTo>
                    <a:lnTo>
                      <a:pt x="319" y="1077"/>
                    </a:lnTo>
                    <a:lnTo>
                      <a:pt x="389" y="1168"/>
                    </a:lnTo>
                    <a:lnTo>
                      <a:pt x="619" y="1089"/>
                    </a:lnTo>
                    <a:lnTo>
                      <a:pt x="813" y="1031"/>
                    </a:lnTo>
                    <a:lnTo>
                      <a:pt x="1007" y="1013"/>
                    </a:lnTo>
                    <a:lnTo>
                      <a:pt x="1078" y="956"/>
                    </a:lnTo>
                    <a:lnTo>
                      <a:pt x="1091" y="891"/>
                    </a:lnTo>
                    <a:lnTo>
                      <a:pt x="1098" y="853"/>
                    </a:lnTo>
                    <a:lnTo>
                      <a:pt x="1290" y="485"/>
                    </a:lnTo>
                    <a:lnTo>
                      <a:pt x="1264" y="458"/>
                    </a:lnTo>
                    <a:lnTo>
                      <a:pt x="1248" y="409"/>
                    </a:lnTo>
                    <a:lnTo>
                      <a:pt x="1212" y="351"/>
                    </a:lnTo>
                    <a:lnTo>
                      <a:pt x="1181" y="353"/>
                    </a:lnTo>
                    <a:lnTo>
                      <a:pt x="1139" y="347"/>
                    </a:lnTo>
                    <a:lnTo>
                      <a:pt x="1117" y="281"/>
                    </a:lnTo>
                    <a:lnTo>
                      <a:pt x="1090" y="237"/>
                    </a:lnTo>
                    <a:lnTo>
                      <a:pt x="1100" y="229"/>
                    </a:lnTo>
                    <a:lnTo>
                      <a:pt x="1115" y="197"/>
                    </a:lnTo>
                    <a:lnTo>
                      <a:pt x="1098" y="169"/>
                    </a:lnTo>
                    <a:lnTo>
                      <a:pt x="1013" y="152"/>
                    </a:lnTo>
                    <a:lnTo>
                      <a:pt x="925" y="71"/>
                    </a:lnTo>
                    <a:lnTo>
                      <a:pt x="886" y="71"/>
                    </a:lnTo>
                    <a:lnTo>
                      <a:pt x="716" y="0"/>
                    </a:lnTo>
                    <a:lnTo>
                      <a:pt x="715" y="25"/>
                    </a:lnTo>
                    <a:lnTo>
                      <a:pt x="685" y="48"/>
                    </a:lnTo>
                    <a:lnTo>
                      <a:pt x="654" y="138"/>
                    </a:lnTo>
                    <a:lnTo>
                      <a:pt x="714" y="156"/>
                    </a:lnTo>
                    <a:lnTo>
                      <a:pt x="764" y="212"/>
                    </a:lnTo>
                    <a:lnTo>
                      <a:pt x="775" y="275"/>
                    </a:lnTo>
                    <a:lnTo>
                      <a:pt x="737" y="296"/>
                    </a:lnTo>
                    <a:lnTo>
                      <a:pt x="725" y="358"/>
                    </a:lnTo>
                    <a:lnTo>
                      <a:pt x="655" y="401"/>
                    </a:lnTo>
                    <a:lnTo>
                      <a:pt x="660" y="475"/>
                    </a:lnTo>
                    <a:lnTo>
                      <a:pt x="603" y="530"/>
                    </a:lnTo>
                    <a:lnTo>
                      <a:pt x="615" y="564"/>
                    </a:lnTo>
                    <a:lnTo>
                      <a:pt x="704" y="561"/>
                    </a:lnTo>
                    <a:lnTo>
                      <a:pt x="718" y="592"/>
                    </a:lnTo>
                    <a:lnTo>
                      <a:pt x="630" y="658"/>
                    </a:lnTo>
                    <a:lnTo>
                      <a:pt x="428" y="656"/>
                    </a:lnTo>
                    <a:lnTo>
                      <a:pt x="374" y="633"/>
                    </a:lnTo>
                    <a:lnTo>
                      <a:pt x="336" y="669"/>
                    </a:lnTo>
                    <a:lnTo>
                      <a:pt x="305" y="711"/>
                    </a:lnTo>
                    <a:lnTo>
                      <a:pt x="221" y="726"/>
                    </a:lnTo>
                    <a:lnTo>
                      <a:pt x="202" y="695"/>
                    </a:lnTo>
                    <a:lnTo>
                      <a:pt x="170" y="690"/>
                    </a:lnTo>
                    <a:lnTo>
                      <a:pt x="135" y="643"/>
                    </a:lnTo>
                    <a:lnTo>
                      <a:pt x="77" y="617"/>
                    </a:lnTo>
                    <a:lnTo>
                      <a:pt x="36" y="633"/>
                    </a:lnTo>
                    <a:lnTo>
                      <a:pt x="4" y="687"/>
                    </a:lnTo>
                    <a:lnTo>
                      <a:pt x="19" y="737"/>
                    </a:lnTo>
                    <a:lnTo>
                      <a:pt x="0" y="791"/>
                    </a:lnTo>
                    <a:lnTo>
                      <a:pt x="61" y="913"/>
                    </a:lnTo>
                    <a:lnTo>
                      <a:pt x="98" y="888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82713" name="Group 89"/>
          <p:cNvGrpSpPr>
            <a:grpSpLocks/>
          </p:cNvGrpSpPr>
          <p:nvPr/>
        </p:nvGrpSpPr>
        <p:grpSpPr bwMode="auto">
          <a:xfrm>
            <a:off x="6284913" y="1647825"/>
            <a:ext cx="2435225" cy="1033463"/>
            <a:chOff x="3959" y="1038"/>
            <a:chExt cx="1534" cy="651"/>
          </a:xfrm>
        </p:grpSpPr>
        <p:sp>
          <p:nvSpPr>
            <p:cNvPr id="282714" name="Text Box 90"/>
            <p:cNvSpPr txBox="1">
              <a:spLocks noChangeArrowheads="1"/>
            </p:cNvSpPr>
            <p:nvPr/>
          </p:nvSpPr>
          <p:spPr bwMode="auto">
            <a:xfrm>
              <a:off x="4658" y="1038"/>
              <a:ext cx="835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Pentecoste</a:t>
              </a:r>
            </a:p>
          </p:txBody>
        </p:sp>
        <p:sp>
          <p:nvSpPr>
            <p:cNvPr id="282715" name="Freeform 91"/>
            <p:cNvSpPr>
              <a:spLocks/>
            </p:cNvSpPr>
            <p:nvPr/>
          </p:nvSpPr>
          <p:spPr bwMode="auto">
            <a:xfrm>
              <a:off x="4518" y="1174"/>
              <a:ext cx="947" cy="188"/>
            </a:xfrm>
            <a:custGeom>
              <a:avLst/>
              <a:gdLst>
                <a:gd name="T0" fmla="*/ 0 w 947"/>
                <a:gd name="T1" fmla="*/ 188 h 188"/>
                <a:gd name="T2" fmla="*/ 196 w 947"/>
                <a:gd name="T3" fmla="*/ 2 h 188"/>
                <a:gd name="T4" fmla="*/ 947 w 947"/>
                <a:gd name="T5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47" h="188">
                  <a:moveTo>
                    <a:pt x="0" y="188"/>
                  </a:moveTo>
                  <a:lnTo>
                    <a:pt x="196" y="2"/>
                  </a:lnTo>
                  <a:lnTo>
                    <a:pt x="947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82716" name="Group 92"/>
            <p:cNvGrpSpPr>
              <a:grpSpLocks/>
            </p:cNvGrpSpPr>
            <p:nvPr/>
          </p:nvGrpSpPr>
          <p:grpSpPr bwMode="auto">
            <a:xfrm>
              <a:off x="3959" y="1246"/>
              <a:ext cx="674" cy="443"/>
              <a:chOff x="3875" y="1246"/>
              <a:chExt cx="674" cy="443"/>
            </a:xfrm>
          </p:grpSpPr>
          <p:sp>
            <p:nvSpPr>
              <p:cNvPr id="282717" name="Freeform 93"/>
              <p:cNvSpPr>
                <a:spLocks noChangeAspect="1"/>
              </p:cNvSpPr>
              <p:nvPr/>
            </p:nvSpPr>
            <p:spPr bwMode="auto">
              <a:xfrm>
                <a:off x="4102" y="1502"/>
                <a:ext cx="234" cy="187"/>
              </a:xfrm>
              <a:custGeom>
                <a:avLst/>
                <a:gdLst>
                  <a:gd name="T0" fmla="*/ 1127 w 1301"/>
                  <a:gd name="T1" fmla="*/ 0 h 1035"/>
                  <a:gd name="T2" fmla="*/ 1162 w 1301"/>
                  <a:gd name="T3" fmla="*/ 172 h 1035"/>
                  <a:gd name="T4" fmla="*/ 1250 w 1301"/>
                  <a:gd name="T5" fmla="*/ 266 h 1035"/>
                  <a:gd name="T6" fmla="*/ 1258 w 1301"/>
                  <a:gd name="T7" fmla="*/ 345 h 1035"/>
                  <a:gd name="T8" fmla="*/ 1301 w 1301"/>
                  <a:gd name="T9" fmla="*/ 362 h 1035"/>
                  <a:gd name="T10" fmla="*/ 1297 w 1301"/>
                  <a:gd name="T11" fmla="*/ 403 h 1035"/>
                  <a:gd name="T12" fmla="*/ 1287 w 1301"/>
                  <a:gd name="T13" fmla="*/ 448 h 1035"/>
                  <a:gd name="T14" fmla="*/ 1246 w 1301"/>
                  <a:gd name="T15" fmla="*/ 478 h 1035"/>
                  <a:gd name="T16" fmla="*/ 1248 w 1301"/>
                  <a:gd name="T17" fmla="*/ 567 h 1035"/>
                  <a:gd name="T18" fmla="*/ 1268 w 1301"/>
                  <a:gd name="T19" fmla="*/ 597 h 1035"/>
                  <a:gd name="T20" fmla="*/ 1164 w 1301"/>
                  <a:gd name="T21" fmla="*/ 675 h 1035"/>
                  <a:gd name="T22" fmla="*/ 1095 w 1301"/>
                  <a:gd name="T23" fmla="*/ 695 h 1035"/>
                  <a:gd name="T24" fmla="*/ 1095 w 1301"/>
                  <a:gd name="T25" fmla="*/ 749 h 1035"/>
                  <a:gd name="T26" fmla="*/ 1063 w 1301"/>
                  <a:gd name="T27" fmla="*/ 755 h 1035"/>
                  <a:gd name="T28" fmla="*/ 1123 w 1301"/>
                  <a:gd name="T29" fmla="*/ 769 h 1035"/>
                  <a:gd name="T30" fmla="*/ 1113 w 1301"/>
                  <a:gd name="T31" fmla="*/ 826 h 1035"/>
                  <a:gd name="T32" fmla="*/ 1081 w 1301"/>
                  <a:gd name="T33" fmla="*/ 838 h 1035"/>
                  <a:gd name="T34" fmla="*/ 1125 w 1301"/>
                  <a:gd name="T35" fmla="*/ 836 h 1035"/>
                  <a:gd name="T36" fmla="*/ 1113 w 1301"/>
                  <a:gd name="T37" fmla="*/ 878 h 1035"/>
                  <a:gd name="T38" fmla="*/ 1091 w 1301"/>
                  <a:gd name="T39" fmla="*/ 906 h 1035"/>
                  <a:gd name="T40" fmla="*/ 1025 w 1301"/>
                  <a:gd name="T41" fmla="*/ 902 h 1035"/>
                  <a:gd name="T42" fmla="*/ 952 w 1301"/>
                  <a:gd name="T43" fmla="*/ 1019 h 1035"/>
                  <a:gd name="T44" fmla="*/ 954 w 1301"/>
                  <a:gd name="T45" fmla="*/ 1035 h 1035"/>
                  <a:gd name="T46" fmla="*/ 892 w 1301"/>
                  <a:gd name="T47" fmla="*/ 1029 h 1035"/>
                  <a:gd name="T48" fmla="*/ 779 w 1301"/>
                  <a:gd name="T49" fmla="*/ 969 h 1035"/>
                  <a:gd name="T50" fmla="*/ 626 w 1301"/>
                  <a:gd name="T51" fmla="*/ 965 h 1035"/>
                  <a:gd name="T52" fmla="*/ 495 w 1301"/>
                  <a:gd name="T53" fmla="*/ 1019 h 1035"/>
                  <a:gd name="T54" fmla="*/ 429 w 1301"/>
                  <a:gd name="T55" fmla="*/ 1009 h 1035"/>
                  <a:gd name="T56" fmla="*/ 415 w 1301"/>
                  <a:gd name="T57" fmla="*/ 945 h 1035"/>
                  <a:gd name="T58" fmla="*/ 308 w 1301"/>
                  <a:gd name="T59" fmla="*/ 933 h 1035"/>
                  <a:gd name="T60" fmla="*/ 0 w 1301"/>
                  <a:gd name="T61" fmla="*/ 643 h 1035"/>
                  <a:gd name="T62" fmla="*/ 14 w 1301"/>
                  <a:gd name="T63" fmla="*/ 617 h 1035"/>
                  <a:gd name="T64" fmla="*/ 55 w 1301"/>
                  <a:gd name="T65" fmla="*/ 605 h 1035"/>
                  <a:gd name="T66" fmla="*/ 159 w 1301"/>
                  <a:gd name="T67" fmla="*/ 488 h 1035"/>
                  <a:gd name="T68" fmla="*/ 243 w 1301"/>
                  <a:gd name="T69" fmla="*/ 462 h 1035"/>
                  <a:gd name="T70" fmla="*/ 425 w 1301"/>
                  <a:gd name="T71" fmla="*/ 460 h 1035"/>
                  <a:gd name="T72" fmla="*/ 465 w 1301"/>
                  <a:gd name="T73" fmla="*/ 323 h 1035"/>
                  <a:gd name="T74" fmla="*/ 536 w 1301"/>
                  <a:gd name="T75" fmla="*/ 317 h 1035"/>
                  <a:gd name="T76" fmla="*/ 513 w 1301"/>
                  <a:gd name="T77" fmla="*/ 258 h 1035"/>
                  <a:gd name="T78" fmla="*/ 485 w 1301"/>
                  <a:gd name="T79" fmla="*/ 229 h 1035"/>
                  <a:gd name="T80" fmla="*/ 437 w 1301"/>
                  <a:gd name="T81" fmla="*/ 178 h 1035"/>
                  <a:gd name="T82" fmla="*/ 642 w 1301"/>
                  <a:gd name="T83" fmla="*/ 210 h 1035"/>
                  <a:gd name="T84" fmla="*/ 1017 w 1301"/>
                  <a:gd name="T85" fmla="*/ 235 h 1035"/>
                  <a:gd name="T86" fmla="*/ 1127 w 1301"/>
                  <a:gd name="T87" fmla="*/ 0 h 10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01" h="1035">
                    <a:moveTo>
                      <a:pt x="1127" y="0"/>
                    </a:moveTo>
                    <a:lnTo>
                      <a:pt x="1162" y="172"/>
                    </a:lnTo>
                    <a:lnTo>
                      <a:pt x="1250" y="266"/>
                    </a:lnTo>
                    <a:lnTo>
                      <a:pt x="1258" y="345"/>
                    </a:lnTo>
                    <a:lnTo>
                      <a:pt x="1301" y="362"/>
                    </a:lnTo>
                    <a:lnTo>
                      <a:pt x="1297" y="403"/>
                    </a:lnTo>
                    <a:lnTo>
                      <a:pt x="1287" y="448"/>
                    </a:lnTo>
                    <a:lnTo>
                      <a:pt x="1246" y="478"/>
                    </a:lnTo>
                    <a:lnTo>
                      <a:pt x="1248" y="567"/>
                    </a:lnTo>
                    <a:lnTo>
                      <a:pt x="1268" y="597"/>
                    </a:lnTo>
                    <a:lnTo>
                      <a:pt x="1164" y="675"/>
                    </a:lnTo>
                    <a:lnTo>
                      <a:pt x="1095" y="695"/>
                    </a:lnTo>
                    <a:lnTo>
                      <a:pt x="1095" y="749"/>
                    </a:lnTo>
                    <a:lnTo>
                      <a:pt x="1063" y="755"/>
                    </a:lnTo>
                    <a:lnTo>
                      <a:pt x="1123" y="769"/>
                    </a:lnTo>
                    <a:lnTo>
                      <a:pt x="1113" y="826"/>
                    </a:lnTo>
                    <a:lnTo>
                      <a:pt x="1081" y="838"/>
                    </a:lnTo>
                    <a:lnTo>
                      <a:pt x="1125" y="836"/>
                    </a:lnTo>
                    <a:lnTo>
                      <a:pt x="1113" y="878"/>
                    </a:lnTo>
                    <a:lnTo>
                      <a:pt x="1091" y="906"/>
                    </a:lnTo>
                    <a:lnTo>
                      <a:pt x="1025" y="902"/>
                    </a:lnTo>
                    <a:lnTo>
                      <a:pt x="952" y="1019"/>
                    </a:lnTo>
                    <a:lnTo>
                      <a:pt x="954" y="1035"/>
                    </a:lnTo>
                    <a:lnTo>
                      <a:pt x="892" y="1029"/>
                    </a:lnTo>
                    <a:lnTo>
                      <a:pt x="779" y="969"/>
                    </a:lnTo>
                    <a:lnTo>
                      <a:pt x="626" y="965"/>
                    </a:lnTo>
                    <a:lnTo>
                      <a:pt x="495" y="1019"/>
                    </a:lnTo>
                    <a:lnTo>
                      <a:pt x="429" y="1009"/>
                    </a:lnTo>
                    <a:lnTo>
                      <a:pt x="415" y="945"/>
                    </a:lnTo>
                    <a:lnTo>
                      <a:pt x="308" y="933"/>
                    </a:lnTo>
                    <a:lnTo>
                      <a:pt x="0" y="643"/>
                    </a:lnTo>
                    <a:lnTo>
                      <a:pt x="14" y="617"/>
                    </a:lnTo>
                    <a:lnTo>
                      <a:pt x="55" y="605"/>
                    </a:lnTo>
                    <a:lnTo>
                      <a:pt x="159" y="488"/>
                    </a:lnTo>
                    <a:lnTo>
                      <a:pt x="243" y="462"/>
                    </a:lnTo>
                    <a:lnTo>
                      <a:pt x="425" y="460"/>
                    </a:lnTo>
                    <a:lnTo>
                      <a:pt x="465" y="323"/>
                    </a:lnTo>
                    <a:lnTo>
                      <a:pt x="536" y="317"/>
                    </a:lnTo>
                    <a:lnTo>
                      <a:pt x="513" y="258"/>
                    </a:lnTo>
                    <a:lnTo>
                      <a:pt x="485" y="229"/>
                    </a:lnTo>
                    <a:lnTo>
                      <a:pt x="437" y="178"/>
                    </a:lnTo>
                    <a:lnTo>
                      <a:pt x="642" y="210"/>
                    </a:lnTo>
                    <a:lnTo>
                      <a:pt x="1017" y="235"/>
                    </a:lnTo>
                    <a:lnTo>
                      <a:pt x="1127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2718" name="Freeform 94"/>
              <p:cNvSpPr>
                <a:spLocks noChangeAspect="1"/>
              </p:cNvSpPr>
              <p:nvPr/>
            </p:nvSpPr>
            <p:spPr bwMode="auto">
              <a:xfrm>
                <a:off x="4303" y="1246"/>
                <a:ext cx="246" cy="258"/>
              </a:xfrm>
              <a:custGeom>
                <a:avLst/>
                <a:gdLst>
                  <a:gd name="T0" fmla="*/ 622 w 1362"/>
                  <a:gd name="T1" fmla="*/ 0 h 1427"/>
                  <a:gd name="T2" fmla="*/ 787 w 1362"/>
                  <a:gd name="T3" fmla="*/ 211 h 1427"/>
                  <a:gd name="T4" fmla="*/ 990 w 1362"/>
                  <a:gd name="T5" fmla="*/ 302 h 1427"/>
                  <a:gd name="T6" fmla="*/ 1020 w 1362"/>
                  <a:gd name="T7" fmla="*/ 353 h 1427"/>
                  <a:gd name="T8" fmla="*/ 1172 w 1362"/>
                  <a:gd name="T9" fmla="*/ 454 h 1427"/>
                  <a:gd name="T10" fmla="*/ 1325 w 1362"/>
                  <a:gd name="T11" fmla="*/ 453 h 1427"/>
                  <a:gd name="T12" fmla="*/ 1362 w 1362"/>
                  <a:gd name="T13" fmla="*/ 471 h 1427"/>
                  <a:gd name="T14" fmla="*/ 1332 w 1362"/>
                  <a:gd name="T15" fmla="*/ 505 h 1427"/>
                  <a:gd name="T16" fmla="*/ 1257 w 1362"/>
                  <a:gd name="T17" fmla="*/ 506 h 1427"/>
                  <a:gd name="T18" fmla="*/ 1261 w 1362"/>
                  <a:gd name="T19" fmla="*/ 554 h 1427"/>
                  <a:gd name="T20" fmla="*/ 1314 w 1362"/>
                  <a:gd name="T21" fmla="*/ 604 h 1427"/>
                  <a:gd name="T22" fmla="*/ 1310 w 1362"/>
                  <a:gd name="T23" fmla="*/ 645 h 1427"/>
                  <a:gd name="T24" fmla="*/ 1203 w 1362"/>
                  <a:gd name="T25" fmla="*/ 818 h 1427"/>
                  <a:gd name="T26" fmla="*/ 1174 w 1362"/>
                  <a:gd name="T27" fmla="*/ 833 h 1427"/>
                  <a:gd name="T28" fmla="*/ 1180 w 1362"/>
                  <a:gd name="T29" fmla="*/ 918 h 1427"/>
                  <a:gd name="T30" fmla="*/ 1113 w 1362"/>
                  <a:gd name="T31" fmla="*/ 943 h 1427"/>
                  <a:gd name="T32" fmla="*/ 1113 w 1362"/>
                  <a:gd name="T33" fmla="*/ 958 h 1427"/>
                  <a:gd name="T34" fmla="*/ 1043 w 1362"/>
                  <a:gd name="T35" fmla="*/ 954 h 1427"/>
                  <a:gd name="T36" fmla="*/ 1034 w 1362"/>
                  <a:gd name="T37" fmla="*/ 986 h 1427"/>
                  <a:gd name="T38" fmla="*/ 971 w 1362"/>
                  <a:gd name="T39" fmla="*/ 1054 h 1427"/>
                  <a:gd name="T40" fmla="*/ 943 w 1362"/>
                  <a:gd name="T41" fmla="*/ 1059 h 1427"/>
                  <a:gd name="T42" fmla="*/ 860 w 1362"/>
                  <a:gd name="T43" fmla="*/ 1233 h 1427"/>
                  <a:gd name="T44" fmla="*/ 808 w 1362"/>
                  <a:gd name="T45" fmla="*/ 1226 h 1427"/>
                  <a:gd name="T46" fmla="*/ 712 w 1362"/>
                  <a:gd name="T47" fmla="*/ 1336 h 1427"/>
                  <a:gd name="T48" fmla="*/ 663 w 1362"/>
                  <a:gd name="T49" fmla="*/ 1346 h 1427"/>
                  <a:gd name="T50" fmla="*/ 649 w 1362"/>
                  <a:gd name="T51" fmla="*/ 1328 h 1427"/>
                  <a:gd name="T52" fmla="*/ 607 w 1362"/>
                  <a:gd name="T53" fmla="*/ 1339 h 1427"/>
                  <a:gd name="T54" fmla="*/ 511 w 1362"/>
                  <a:gd name="T55" fmla="*/ 1427 h 1427"/>
                  <a:gd name="T56" fmla="*/ 412 w 1362"/>
                  <a:gd name="T57" fmla="*/ 1354 h 1427"/>
                  <a:gd name="T58" fmla="*/ 187 w 1362"/>
                  <a:gd name="T59" fmla="*/ 1277 h 1427"/>
                  <a:gd name="T60" fmla="*/ 125 w 1362"/>
                  <a:gd name="T61" fmla="*/ 1210 h 1427"/>
                  <a:gd name="T62" fmla="*/ 135 w 1362"/>
                  <a:gd name="T63" fmla="*/ 1178 h 1427"/>
                  <a:gd name="T64" fmla="*/ 113 w 1362"/>
                  <a:gd name="T65" fmla="*/ 1134 h 1427"/>
                  <a:gd name="T66" fmla="*/ 83 w 1362"/>
                  <a:gd name="T67" fmla="*/ 1127 h 1427"/>
                  <a:gd name="T68" fmla="*/ 66 w 1362"/>
                  <a:gd name="T69" fmla="*/ 1104 h 1427"/>
                  <a:gd name="T70" fmla="*/ 66 w 1362"/>
                  <a:gd name="T71" fmla="*/ 1063 h 1427"/>
                  <a:gd name="T72" fmla="*/ 0 w 1362"/>
                  <a:gd name="T73" fmla="*/ 945 h 1427"/>
                  <a:gd name="T74" fmla="*/ 74 w 1362"/>
                  <a:gd name="T75" fmla="*/ 857 h 1427"/>
                  <a:gd name="T76" fmla="*/ 69 w 1362"/>
                  <a:gd name="T77" fmla="*/ 752 h 1427"/>
                  <a:gd name="T78" fmla="*/ 133 w 1362"/>
                  <a:gd name="T79" fmla="*/ 728 h 1427"/>
                  <a:gd name="T80" fmla="*/ 151 w 1362"/>
                  <a:gd name="T81" fmla="*/ 590 h 1427"/>
                  <a:gd name="T82" fmla="*/ 125 w 1362"/>
                  <a:gd name="T83" fmla="*/ 535 h 1427"/>
                  <a:gd name="T84" fmla="*/ 203 w 1362"/>
                  <a:gd name="T85" fmla="*/ 439 h 1427"/>
                  <a:gd name="T86" fmla="*/ 250 w 1362"/>
                  <a:gd name="T87" fmla="*/ 439 h 1427"/>
                  <a:gd name="T88" fmla="*/ 271 w 1362"/>
                  <a:gd name="T89" fmla="*/ 406 h 1427"/>
                  <a:gd name="T90" fmla="*/ 353 w 1362"/>
                  <a:gd name="T91" fmla="*/ 439 h 1427"/>
                  <a:gd name="T92" fmla="*/ 393 w 1362"/>
                  <a:gd name="T93" fmla="*/ 439 h 1427"/>
                  <a:gd name="T94" fmla="*/ 540 w 1362"/>
                  <a:gd name="T95" fmla="*/ 127 h 1427"/>
                  <a:gd name="T96" fmla="*/ 622 w 1362"/>
                  <a:gd name="T97" fmla="*/ 0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362" h="1427">
                    <a:moveTo>
                      <a:pt x="622" y="0"/>
                    </a:moveTo>
                    <a:lnTo>
                      <a:pt x="787" y="211"/>
                    </a:lnTo>
                    <a:lnTo>
                      <a:pt x="990" y="302"/>
                    </a:lnTo>
                    <a:lnTo>
                      <a:pt x="1020" y="353"/>
                    </a:lnTo>
                    <a:lnTo>
                      <a:pt x="1172" y="454"/>
                    </a:lnTo>
                    <a:lnTo>
                      <a:pt x="1325" y="453"/>
                    </a:lnTo>
                    <a:lnTo>
                      <a:pt x="1362" y="471"/>
                    </a:lnTo>
                    <a:lnTo>
                      <a:pt x="1332" y="505"/>
                    </a:lnTo>
                    <a:lnTo>
                      <a:pt x="1257" y="506"/>
                    </a:lnTo>
                    <a:lnTo>
                      <a:pt x="1261" y="554"/>
                    </a:lnTo>
                    <a:lnTo>
                      <a:pt x="1314" y="604"/>
                    </a:lnTo>
                    <a:lnTo>
                      <a:pt x="1310" y="645"/>
                    </a:lnTo>
                    <a:lnTo>
                      <a:pt x="1203" y="818"/>
                    </a:lnTo>
                    <a:lnTo>
                      <a:pt x="1174" y="833"/>
                    </a:lnTo>
                    <a:lnTo>
                      <a:pt x="1180" y="918"/>
                    </a:lnTo>
                    <a:lnTo>
                      <a:pt x="1113" y="943"/>
                    </a:lnTo>
                    <a:lnTo>
                      <a:pt x="1113" y="958"/>
                    </a:lnTo>
                    <a:lnTo>
                      <a:pt x="1043" y="954"/>
                    </a:lnTo>
                    <a:lnTo>
                      <a:pt x="1034" y="986"/>
                    </a:lnTo>
                    <a:lnTo>
                      <a:pt x="971" y="1054"/>
                    </a:lnTo>
                    <a:lnTo>
                      <a:pt x="943" y="1059"/>
                    </a:lnTo>
                    <a:lnTo>
                      <a:pt x="860" y="1233"/>
                    </a:lnTo>
                    <a:lnTo>
                      <a:pt x="808" y="1226"/>
                    </a:lnTo>
                    <a:lnTo>
                      <a:pt x="712" y="1336"/>
                    </a:lnTo>
                    <a:lnTo>
                      <a:pt x="663" y="1346"/>
                    </a:lnTo>
                    <a:lnTo>
                      <a:pt x="649" y="1328"/>
                    </a:lnTo>
                    <a:lnTo>
                      <a:pt x="607" y="1339"/>
                    </a:lnTo>
                    <a:lnTo>
                      <a:pt x="511" y="1427"/>
                    </a:lnTo>
                    <a:lnTo>
                      <a:pt x="412" y="1354"/>
                    </a:lnTo>
                    <a:lnTo>
                      <a:pt x="187" y="1277"/>
                    </a:lnTo>
                    <a:lnTo>
                      <a:pt x="125" y="1210"/>
                    </a:lnTo>
                    <a:lnTo>
                      <a:pt x="135" y="1178"/>
                    </a:lnTo>
                    <a:lnTo>
                      <a:pt x="113" y="1134"/>
                    </a:lnTo>
                    <a:lnTo>
                      <a:pt x="83" y="1127"/>
                    </a:lnTo>
                    <a:lnTo>
                      <a:pt x="66" y="1104"/>
                    </a:lnTo>
                    <a:lnTo>
                      <a:pt x="66" y="1063"/>
                    </a:lnTo>
                    <a:lnTo>
                      <a:pt x="0" y="945"/>
                    </a:lnTo>
                    <a:lnTo>
                      <a:pt x="74" y="857"/>
                    </a:lnTo>
                    <a:lnTo>
                      <a:pt x="69" y="752"/>
                    </a:lnTo>
                    <a:lnTo>
                      <a:pt x="133" y="728"/>
                    </a:lnTo>
                    <a:lnTo>
                      <a:pt x="151" y="590"/>
                    </a:lnTo>
                    <a:lnTo>
                      <a:pt x="125" y="535"/>
                    </a:lnTo>
                    <a:lnTo>
                      <a:pt x="203" y="439"/>
                    </a:lnTo>
                    <a:lnTo>
                      <a:pt x="250" y="439"/>
                    </a:lnTo>
                    <a:lnTo>
                      <a:pt x="271" y="406"/>
                    </a:lnTo>
                    <a:lnTo>
                      <a:pt x="353" y="439"/>
                    </a:lnTo>
                    <a:lnTo>
                      <a:pt x="393" y="439"/>
                    </a:lnTo>
                    <a:lnTo>
                      <a:pt x="540" y="127"/>
                    </a:lnTo>
                    <a:lnTo>
                      <a:pt x="622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2719" name="Freeform 95"/>
              <p:cNvSpPr>
                <a:spLocks noChangeAspect="1"/>
              </p:cNvSpPr>
              <p:nvPr/>
            </p:nvSpPr>
            <p:spPr bwMode="auto">
              <a:xfrm>
                <a:off x="4045" y="1328"/>
                <a:ext cx="292" cy="217"/>
              </a:xfrm>
              <a:custGeom>
                <a:avLst/>
                <a:gdLst>
                  <a:gd name="T0" fmla="*/ 718 w 1620"/>
                  <a:gd name="T1" fmla="*/ 14 h 1199"/>
                  <a:gd name="T2" fmla="*/ 911 w 1620"/>
                  <a:gd name="T3" fmla="*/ 37 h 1199"/>
                  <a:gd name="T4" fmla="*/ 927 w 1620"/>
                  <a:gd name="T5" fmla="*/ 59 h 1199"/>
                  <a:gd name="T6" fmla="*/ 1008 w 1620"/>
                  <a:gd name="T7" fmla="*/ 53 h 1199"/>
                  <a:gd name="T8" fmla="*/ 1011 w 1620"/>
                  <a:gd name="T9" fmla="*/ 37 h 1199"/>
                  <a:gd name="T10" fmla="*/ 1145 w 1620"/>
                  <a:gd name="T11" fmla="*/ 29 h 1199"/>
                  <a:gd name="T12" fmla="*/ 1428 w 1620"/>
                  <a:gd name="T13" fmla="*/ 0 h 1199"/>
                  <a:gd name="T14" fmla="*/ 1473 w 1620"/>
                  <a:gd name="T15" fmla="*/ 23 h 1199"/>
                  <a:gd name="T16" fmla="*/ 1555 w 1620"/>
                  <a:gd name="T17" fmla="*/ 82 h 1199"/>
                  <a:gd name="T18" fmla="*/ 1585 w 1620"/>
                  <a:gd name="T19" fmla="*/ 137 h 1199"/>
                  <a:gd name="T20" fmla="*/ 1565 w 1620"/>
                  <a:gd name="T21" fmla="*/ 272 h 1199"/>
                  <a:gd name="T22" fmla="*/ 1501 w 1620"/>
                  <a:gd name="T23" fmla="*/ 297 h 1199"/>
                  <a:gd name="T24" fmla="*/ 1505 w 1620"/>
                  <a:gd name="T25" fmla="*/ 403 h 1199"/>
                  <a:gd name="T26" fmla="*/ 1432 w 1620"/>
                  <a:gd name="T27" fmla="*/ 493 h 1199"/>
                  <a:gd name="T28" fmla="*/ 1497 w 1620"/>
                  <a:gd name="T29" fmla="*/ 604 h 1199"/>
                  <a:gd name="T30" fmla="*/ 1499 w 1620"/>
                  <a:gd name="T31" fmla="*/ 653 h 1199"/>
                  <a:gd name="T32" fmla="*/ 1517 w 1620"/>
                  <a:gd name="T33" fmla="*/ 679 h 1199"/>
                  <a:gd name="T34" fmla="*/ 1541 w 1620"/>
                  <a:gd name="T35" fmla="*/ 679 h 1199"/>
                  <a:gd name="T36" fmla="*/ 1567 w 1620"/>
                  <a:gd name="T37" fmla="*/ 723 h 1199"/>
                  <a:gd name="T38" fmla="*/ 1559 w 1620"/>
                  <a:gd name="T39" fmla="*/ 755 h 1199"/>
                  <a:gd name="T40" fmla="*/ 1620 w 1620"/>
                  <a:gd name="T41" fmla="*/ 823 h 1199"/>
                  <a:gd name="T42" fmla="*/ 1442 w 1620"/>
                  <a:gd name="T43" fmla="*/ 964 h 1199"/>
                  <a:gd name="T44" fmla="*/ 1334 w 1620"/>
                  <a:gd name="T45" fmla="*/ 1199 h 1199"/>
                  <a:gd name="T46" fmla="*/ 976 w 1620"/>
                  <a:gd name="T47" fmla="*/ 1176 h 1199"/>
                  <a:gd name="T48" fmla="*/ 752 w 1620"/>
                  <a:gd name="T49" fmla="*/ 1142 h 1199"/>
                  <a:gd name="T50" fmla="*/ 788 w 1620"/>
                  <a:gd name="T51" fmla="*/ 1060 h 1199"/>
                  <a:gd name="T52" fmla="*/ 786 w 1620"/>
                  <a:gd name="T53" fmla="*/ 1029 h 1199"/>
                  <a:gd name="T54" fmla="*/ 814 w 1620"/>
                  <a:gd name="T55" fmla="*/ 995 h 1199"/>
                  <a:gd name="T56" fmla="*/ 796 w 1620"/>
                  <a:gd name="T57" fmla="*/ 968 h 1199"/>
                  <a:gd name="T58" fmla="*/ 824 w 1620"/>
                  <a:gd name="T59" fmla="*/ 937 h 1199"/>
                  <a:gd name="T60" fmla="*/ 784 w 1620"/>
                  <a:gd name="T61" fmla="*/ 902 h 1199"/>
                  <a:gd name="T62" fmla="*/ 812 w 1620"/>
                  <a:gd name="T63" fmla="*/ 839 h 1199"/>
                  <a:gd name="T64" fmla="*/ 802 w 1620"/>
                  <a:gd name="T65" fmla="*/ 782 h 1199"/>
                  <a:gd name="T66" fmla="*/ 722 w 1620"/>
                  <a:gd name="T67" fmla="*/ 685 h 1199"/>
                  <a:gd name="T68" fmla="*/ 724 w 1620"/>
                  <a:gd name="T69" fmla="*/ 659 h 1199"/>
                  <a:gd name="T70" fmla="*/ 752 w 1620"/>
                  <a:gd name="T71" fmla="*/ 616 h 1199"/>
                  <a:gd name="T72" fmla="*/ 702 w 1620"/>
                  <a:gd name="T73" fmla="*/ 576 h 1199"/>
                  <a:gd name="T74" fmla="*/ 522 w 1620"/>
                  <a:gd name="T75" fmla="*/ 739 h 1199"/>
                  <a:gd name="T76" fmla="*/ 438 w 1620"/>
                  <a:gd name="T77" fmla="*/ 753 h 1199"/>
                  <a:gd name="T78" fmla="*/ 419 w 1620"/>
                  <a:gd name="T79" fmla="*/ 788 h 1199"/>
                  <a:gd name="T80" fmla="*/ 397 w 1620"/>
                  <a:gd name="T81" fmla="*/ 784 h 1199"/>
                  <a:gd name="T82" fmla="*/ 278 w 1620"/>
                  <a:gd name="T83" fmla="*/ 479 h 1199"/>
                  <a:gd name="T84" fmla="*/ 55 w 1620"/>
                  <a:gd name="T85" fmla="*/ 457 h 1199"/>
                  <a:gd name="T86" fmla="*/ 13 w 1620"/>
                  <a:gd name="T87" fmla="*/ 409 h 1199"/>
                  <a:gd name="T88" fmla="*/ 0 w 1620"/>
                  <a:gd name="T89" fmla="*/ 309 h 1199"/>
                  <a:gd name="T90" fmla="*/ 118 w 1620"/>
                  <a:gd name="T91" fmla="*/ 282 h 1199"/>
                  <a:gd name="T92" fmla="*/ 118 w 1620"/>
                  <a:gd name="T93" fmla="*/ 252 h 1199"/>
                  <a:gd name="T94" fmla="*/ 178 w 1620"/>
                  <a:gd name="T95" fmla="*/ 252 h 1199"/>
                  <a:gd name="T96" fmla="*/ 186 w 1620"/>
                  <a:gd name="T97" fmla="*/ 264 h 1199"/>
                  <a:gd name="T98" fmla="*/ 219 w 1620"/>
                  <a:gd name="T99" fmla="*/ 264 h 1199"/>
                  <a:gd name="T100" fmla="*/ 231 w 1620"/>
                  <a:gd name="T101" fmla="*/ 219 h 1199"/>
                  <a:gd name="T102" fmla="*/ 280 w 1620"/>
                  <a:gd name="T103" fmla="*/ 149 h 1199"/>
                  <a:gd name="T104" fmla="*/ 321 w 1620"/>
                  <a:gd name="T105" fmla="*/ 180 h 1199"/>
                  <a:gd name="T106" fmla="*/ 358 w 1620"/>
                  <a:gd name="T107" fmla="*/ 143 h 1199"/>
                  <a:gd name="T108" fmla="*/ 387 w 1620"/>
                  <a:gd name="T109" fmla="*/ 139 h 1199"/>
                  <a:gd name="T110" fmla="*/ 450 w 1620"/>
                  <a:gd name="T111" fmla="*/ 172 h 1199"/>
                  <a:gd name="T112" fmla="*/ 528 w 1620"/>
                  <a:gd name="T113" fmla="*/ 147 h 1199"/>
                  <a:gd name="T114" fmla="*/ 718 w 1620"/>
                  <a:gd name="T115" fmla="*/ 14 h 1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620" h="1199">
                    <a:moveTo>
                      <a:pt x="718" y="14"/>
                    </a:moveTo>
                    <a:lnTo>
                      <a:pt x="911" y="37"/>
                    </a:lnTo>
                    <a:lnTo>
                      <a:pt x="927" y="59"/>
                    </a:lnTo>
                    <a:lnTo>
                      <a:pt x="1008" y="53"/>
                    </a:lnTo>
                    <a:lnTo>
                      <a:pt x="1011" y="37"/>
                    </a:lnTo>
                    <a:lnTo>
                      <a:pt x="1145" y="29"/>
                    </a:lnTo>
                    <a:lnTo>
                      <a:pt x="1428" y="0"/>
                    </a:lnTo>
                    <a:lnTo>
                      <a:pt x="1473" y="23"/>
                    </a:lnTo>
                    <a:lnTo>
                      <a:pt x="1555" y="82"/>
                    </a:lnTo>
                    <a:lnTo>
                      <a:pt x="1585" y="137"/>
                    </a:lnTo>
                    <a:lnTo>
                      <a:pt x="1565" y="272"/>
                    </a:lnTo>
                    <a:lnTo>
                      <a:pt x="1501" y="297"/>
                    </a:lnTo>
                    <a:lnTo>
                      <a:pt x="1505" y="403"/>
                    </a:lnTo>
                    <a:lnTo>
                      <a:pt x="1432" y="493"/>
                    </a:lnTo>
                    <a:lnTo>
                      <a:pt x="1497" y="604"/>
                    </a:lnTo>
                    <a:lnTo>
                      <a:pt x="1499" y="653"/>
                    </a:lnTo>
                    <a:lnTo>
                      <a:pt x="1517" y="679"/>
                    </a:lnTo>
                    <a:lnTo>
                      <a:pt x="1541" y="679"/>
                    </a:lnTo>
                    <a:lnTo>
                      <a:pt x="1567" y="723"/>
                    </a:lnTo>
                    <a:lnTo>
                      <a:pt x="1559" y="755"/>
                    </a:lnTo>
                    <a:lnTo>
                      <a:pt x="1620" y="823"/>
                    </a:lnTo>
                    <a:lnTo>
                      <a:pt x="1442" y="964"/>
                    </a:lnTo>
                    <a:lnTo>
                      <a:pt x="1334" y="1199"/>
                    </a:lnTo>
                    <a:lnTo>
                      <a:pt x="976" y="1176"/>
                    </a:lnTo>
                    <a:lnTo>
                      <a:pt x="752" y="1142"/>
                    </a:lnTo>
                    <a:lnTo>
                      <a:pt x="788" y="1060"/>
                    </a:lnTo>
                    <a:lnTo>
                      <a:pt x="786" y="1029"/>
                    </a:lnTo>
                    <a:lnTo>
                      <a:pt x="814" y="995"/>
                    </a:lnTo>
                    <a:lnTo>
                      <a:pt x="796" y="968"/>
                    </a:lnTo>
                    <a:lnTo>
                      <a:pt x="824" y="937"/>
                    </a:lnTo>
                    <a:lnTo>
                      <a:pt x="784" y="902"/>
                    </a:lnTo>
                    <a:lnTo>
                      <a:pt x="812" y="839"/>
                    </a:lnTo>
                    <a:lnTo>
                      <a:pt x="802" y="782"/>
                    </a:lnTo>
                    <a:lnTo>
                      <a:pt x="722" y="685"/>
                    </a:lnTo>
                    <a:lnTo>
                      <a:pt x="724" y="659"/>
                    </a:lnTo>
                    <a:lnTo>
                      <a:pt x="752" y="616"/>
                    </a:lnTo>
                    <a:lnTo>
                      <a:pt x="702" y="576"/>
                    </a:lnTo>
                    <a:lnTo>
                      <a:pt x="522" y="739"/>
                    </a:lnTo>
                    <a:lnTo>
                      <a:pt x="438" y="753"/>
                    </a:lnTo>
                    <a:lnTo>
                      <a:pt x="419" y="788"/>
                    </a:lnTo>
                    <a:lnTo>
                      <a:pt x="397" y="784"/>
                    </a:lnTo>
                    <a:lnTo>
                      <a:pt x="278" y="479"/>
                    </a:lnTo>
                    <a:lnTo>
                      <a:pt x="55" y="457"/>
                    </a:lnTo>
                    <a:lnTo>
                      <a:pt x="13" y="409"/>
                    </a:lnTo>
                    <a:lnTo>
                      <a:pt x="0" y="309"/>
                    </a:lnTo>
                    <a:lnTo>
                      <a:pt x="118" y="282"/>
                    </a:lnTo>
                    <a:lnTo>
                      <a:pt x="118" y="252"/>
                    </a:lnTo>
                    <a:lnTo>
                      <a:pt x="178" y="252"/>
                    </a:lnTo>
                    <a:lnTo>
                      <a:pt x="186" y="264"/>
                    </a:lnTo>
                    <a:lnTo>
                      <a:pt x="219" y="264"/>
                    </a:lnTo>
                    <a:lnTo>
                      <a:pt x="231" y="219"/>
                    </a:lnTo>
                    <a:lnTo>
                      <a:pt x="280" y="149"/>
                    </a:lnTo>
                    <a:lnTo>
                      <a:pt x="321" y="180"/>
                    </a:lnTo>
                    <a:lnTo>
                      <a:pt x="358" y="143"/>
                    </a:lnTo>
                    <a:lnTo>
                      <a:pt x="387" y="139"/>
                    </a:lnTo>
                    <a:lnTo>
                      <a:pt x="450" y="172"/>
                    </a:lnTo>
                    <a:lnTo>
                      <a:pt x="528" y="147"/>
                    </a:lnTo>
                    <a:lnTo>
                      <a:pt x="718" y="14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2720" name="Freeform 96"/>
              <p:cNvSpPr>
                <a:spLocks noChangeAspect="1"/>
              </p:cNvSpPr>
              <p:nvPr/>
            </p:nvSpPr>
            <p:spPr bwMode="auto">
              <a:xfrm>
                <a:off x="3995" y="1264"/>
                <a:ext cx="145" cy="120"/>
              </a:xfrm>
              <a:custGeom>
                <a:avLst/>
                <a:gdLst>
                  <a:gd name="T0" fmla="*/ 469 w 801"/>
                  <a:gd name="T1" fmla="*/ 0 h 665"/>
                  <a:gd name="T2" fmla="*/ 639 w 801"/>
                  <a:gd name="T3" fmla="*/ 4 h 665"/>
                  <a:gd name="T4" fmla="*/ 682 w 801"/>
                  <a:gd name="T5" fmla="*/ 136 h 665"/>
                  <a:gd name="T6" fmla="*/ 696 w 801"/>
                  <a:gd name="T7" fmla="*/ 287 h 665"/>
                  <a:gd name="T8" fmla="*/ 784 w 801"/>
                  <a:gd name="T9" fmla="*/ 318 h 665"/>
                  <a:gd name="T10" fmla="*/ 801 w 801"/>
                  <a:gd name="T11" fmla="*/ 503 h 665"/>
                  <a:gd name="T12" fmla="*/ 720 w 801"/>
                  <a:gd name="T13" fmla="*/ 529 h 665"/>
                  <a:gd name="T14" fmla="*/ 662 w 801"/>
                  <a:gd name="T15" fmla="*/ 496 h 665"/>
                  <a:gd name="T16" fmla="*/ 631 w 801"/>
                  <a:gd name="T17" fmla="*/ 500 h 665"/>
                  <a:gd name="T18" fmla="*/ 595 w 801"/>
                  <a:gd name="T19" fmla="*/ 538 h 665"/>
                  <a:gd name="T20" fmla="*/ 552 w 801"/>
                  <a:gd name="T21" fmla="*/ 506 h 665"/>
                  <a:gd name="T22" fmla="*/ 503 w 801"/>
                  <a:gd name="T23" fmla="*/ 574 h 665"/>
                  <a:gd name="T24" fmla="*/ 489 w 801"/>
                  <a:gd name="T25" fmla="*/ 622 h 665"/>
                  <a:gd name="T26" fmla="*/ 459 w 801"/>
                  <a:gd name="T27" fmla="*/ 622 h 665"/>
                  <a:gd name="T28" fmla="*/ 447 w 801"/>
                  <a:gd name="T29" fmla="*/ 609 h 665"/>
                  <a:gd name="T30" fmla="*/ 391 w 801"/>
                  <a:gd name="T31" fmla="*/ 610 h 665"/>
                  <a:gd name="T32" fmla="*/ 390 w 801"/>
                  <a:gd name="T33" fmla="*/ 639 h 665"/>
                  <a:gd name="T34" fmla="*/ 272 w 801"/>
                  <a:gd name="T35" fmla="*/ 665 h 665"/>
                  <a:gd name="T36" fmla="*/ 262 w 801"/>
                  <a:gd name="T37" fmla="*/ 564 h 665"/>
                  <a:gd name="T38" fmla="*/ 12 w 801"/>
                  <a:gd name="T39" fmla="*/ 409 h 665"/>
                  <a:gd name="T40" fmla="*/ 0 w 801"/>
                  <a:gd name="T41" fmla="*/ 298 h 665"/>
                  <a:gd name="T42" fmla="*/ 300 w 801"/>
                  <a:gd name="T43" fmla="*/ 154 h 665"/>
                  <a:gd name="T44" fmla="*/ 332 w 801"/>
                  <a:gd name="T45" fmla="*/ 166 h 665"/>
                  <a:gd name="T46" fmla="*/ 383 w 801"/>
                  <a:gd name="T47" fmla="*/ 138 h 665"/>
                  <a:gd name="T48" fmla="*/ 469 w 801"/>
                  <a:gd name="T49" fmla="*/ 0 h 6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01" h="665">
                    <a:moveTo>
                      <a:pt x="469" y="0"/>
                    </a:moveTo>
                    <a:lnTo>
                      <a:pt x="639" y="4"/>
                    </a:lnTo>
                    <a:lnTo>
                      <a:pt x="682" y="136"/>
                    </a:lnTo>
                    <a:lnTo>
                      <a:pt x="696" y="287"/>
                    </a:lnTo>
                    <a:lnTo>
                      <a:pt x="784" y="318"/>
                    </a:lnTo>
                    <a:lnTo>
                      <a:pt x="801" y="503"/>
                    </a:lnTo>
                    <a:lnTo>
                      <a:pt x="720" y="529"/>
                    </a:lnTo>
                    <a:lnTo>
                      <a:pt x="662" y="496"/>
                    </a:lnTo>
                    <a:lnTo>
                      <a:pt x="631" y="500"/>
                    </a:lnTo>
                    <a:lnTo>
                      <a:pt x="595" y="538"/>
                    </a:lnTo>
                    <a:lnTo>
                      <a:pt x="552" y="506"/>
                    </a:lnTo>
                    <a:lnTo>
                      <a:pt x="503" y="574"/>
                    </a:lnTo>
                    <a:lnTo>
                      <a:pt x="489" y="622"/>
                    </a:lnTo>
                    <a:lnTo>
                      <a:pt x="459" y="622"/>
                    </a:lnTo>
                    <a:lnTo>
                      <a:pt x="447" y="609"/>
                    </a:lnTo>
                    <a:lnTo>
                      <a:pt x="391" y="610"/>
                    </a:lnTo>
                    <a:lnTo>
                      <a:pt x="390" y="639"/>
                    </a:lnTo>
                    <a:lnTo>
                      <a:pt x="272" y="665"/>
                    </a:lnTo>
                    <a:lnTo>
                      <a:pt x="262" y="564"/>
                    </a:lnTo>
                    <a:lnTo>
                      <a:pt x="12" y="409"/>
                    </a:lnTo>
                    <a:lnTo>
                      <a:pt x="0" y="298"/>
                    </a:lnTo>
                    <a:lnTo>
                      <a:pt x="300" y="154"/>
                    </a:lnTo>
                    <a:lnTo>
                      <a:pt x="332" y="166"/>
                    </a:lnTo>
                    <a:lnTo>
                      <a:pt x="383" y="138"/>
                    </a:lnTo>
                    <a:lnTo>
                      <a:pt x="469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2721" name="Freeform 97"/>
              <p:cNvSpPr>
                <a:spLocks noChangeAspect="1"/>
              </p:cNvSpPr>
              <p:nvPr/>
            </p:nvSpPr>
            <p:spPr bwMode="auto">
              <a:xfrm>
                <a:off x="3983" y="1492"/>
                <a:ext cx="117" cy="81"/>
              </a:xfrm>
              <a:custGeom>
                <a:avLst/>
                <a:gdLst>
                  <a:gd name="T0" fmla="*/ 133 w 646"/>
                  <a:gd name="T1" fmla="*/ 95 h 449"/>
                  <a:gd name="T2" fmla="*/ 250 w 646"/>
                  <a:gd name="T3" fmla="*/ 110 h 449"/>
                  <a:gd name="T4" fmla="*/ 305 w 646"/>
                  <a:gd name="T5" fmla="*/ 0 h 449"/>
                  <a:gd name="T6" fmla="*/ 646 w 646"/>
                  <a:gd name="T7" fmla="*/ 373 h 449"/>
                  <a:gd name="T8" fmla="*/ 561 w 646"/>
                  <a:gd name="T9" fmla="*/ 380 h 449"/>
                  <a:gd name="T10" fmla="*/ 580 w 646"/>
                  <a:gd name="T11" fmla="*/ 410 h 449"/>
                  <a:gd name="T12" fmla="*/ 547 w 646"/>
                  <a:gd name="T13" fmla="*/ 438 h 449"/>
                  <a:gd name="T14" fmla="*/ 509 w 646"/>
                  <a:gd name="T15" fmla="*/ 438 h 449"/>
                  <a:gd name="T16" fmla="*/ 419 w 646"/>
                  <a:gd name="T17" fmla="*/ 409 h 449"/>
                  <a:gd name="T18" fmla="*/ 48 w 646"/>
                  <a:gd name="T19" fmla="*/ 449 h 449"/>
                  <a:gd name="T20" fmla="*/ 0 w 646"/>
                  <a:gd name="T21" fmla="*/ 365 h 449"/>
                  <a:gd name="T22" fmla="*/ 74 w 646"/>
                  <a:gd name="T23" fmla="*/ 143 h 449"/>
                  <a:gd name="T24" fmla="*/ 98 w 646"/>
                  <a:gd name="T25" fmla="*/ 113 h 449"/>
                  <a:gd name="T26" fmla="*/ 133 w 646"/>
                  <a:gd name="T27" fmla="*/ 95 h 4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46" h="449">
                    <a:moveTo>
                      <a:pt x="133" y="95"/>
                    </a:moveTo>
                    <a:lnTo>
                      <a:pt x="250" y="110"/>
                    </a:lnTo>
                    <a:lnTo>
                      <a:pt x="305" y="0"/>
                    </a:lnTo>
                    <a:lnTo>
                      <a:pt x="646" y="373"/>
                    </a:lnTo>
                    <a:lnTo>
                      <a:pt x="561" y="380"/>
                    </a:lnTo>
                    <a:lnTo>
                      <a:pt x="580" y="410"/>
                    </a:lnTo>
                    <a:lnTo>
                      <a:pt x="547" y="438"/>
                    </a:lnTo>
                    <a:lnTo>
                      <a:pt x="509" y="438"/>
                    </a:lnTo>
                    <a:lnTo>
                      <a:pt x="419" y="409"/>
                    </a:lnTo>
                    <a:lnTo>
                      <a:pt x="48" y="449"/>
                    </a:lnTo>
                    <a:lnTo>
                      <a:pt x="0" y="365"/>
                    </a:lnTo>
                    <a:lnTo>
                      <a:pt x="74" y="143"/>
                    </a:lnTo>
                    <a:lnTo>
                      <a:pt x="98" y="113"/>
                    </a:lnTo>
                    <a:lnTo>
                      <a:pt x="133" y="9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2722" name="Freeform 98"/>
              <p:cNvSpPr>
                <a:spLocks noChangeAspect="1"/>
              </p:cNvSpPr>
              <p:nvPr/>
            </p:nvSpPr>
            <p:spPr bwMode="auto">
              <a:xfrm>
                <a:off x="3875" y="1363"/>
                <a:ext cx="170" cy="203"/>
              </a:xfrm>
              <a:custGeom>
                <a:avLst/>
                <a:gdLst>
                  <a:gd name="T0" fmla="*/ 0 w 944"/>
                  <a:gd name="T1" fmla="*/ 379 h 1124"/>
                  <a:gd name="T2" fmla="*/ 68 w 944"/>
                  <a:gd name="T3" fmla="*/ 314 h 1124"/>
                  <a:gd name="T4" fmla="*/ 94 w 944"/>
                  <a:gd name="T5" fmla="*/ 270 h 1124"/>
                  <a:gd name="T6" fmla="*/ 150 w 944"/>
                  <a:gd name="T7" fmla="*/ 270 h 1124"/>
                  <a:gd name="T8" fmla="*/ 187 w 944"/>
                  <a:gd name="T9" fmla="*/ 239 h 1124"/>
                  <a:gd name="T10" fmla="*/ 247 w 944"/>
                  <a:gd name="T11" fmla="*/ 234 h 1124"/>
                  <a:gd name="T12" fmla="*/ 271 w 944"/>
                  <a:gd name="T13" fmla="*/ 258 h 1124"/>
                  <a:gd name="T14" fmla="*/ 306 w 944"/>
                  <a:gd name="T15" fmla="*/ 260 h 1124"/>
                  <a:gd name="T16" fmla="*/ 319 w 944"/>
                  <a:gd name="T17" fmla="*/ 238 h 1124"/>
                  <a:gd name="T18" fmla="*/ 398 w 944"/>
                  <a:gd name="T19" fmla="*/ 245 h 1124"/>
                  <a:gd name="T20" fmla="*/ 409 w 944"/>
                  <a:gd name="T21" fmla="*/ 255 h 1124"/>
                  <a:gd name="T22" fmla="*/ 647 w 944"/>
                  <a:gd name="T23" fmla="*/ 66 h 1124"/>
                  <a:gd name="T24" fmla="*/ 660 w 944"/>
                  <a:gd name="T25" fmla="*/ 0 h 1124"/>
                  <a:gd name="T26" fmla="*/ 743 w 944"/>
                  <a:gd name="T27" fmla="*/ 30 h 1124"/>
                  <a:gd name="T28" fmla="*/ 744 w 944"/>
                  <a:gd name="T29" fmla="*/ 211 h 1124"/>
                  <a:gd name="T30" fmla="*/ 780 w 944"/>
                  <a:gd name="T31" fmla="*/ 221 h 1124"/>
                  <a:gd name="T32" fmla="*/ 798 w 944"/>
                  <a:gd name="T33" fmla="*/ 341 h 1124"/>
                  <a:gd name="T34" fmla="*/ 887 w 944"/>
                  <a:gd name="T35" fmla="*/ 351 h 1124"/>
                  <a:gd name="T36" fmla="*/ 944 w 944"/>
                  <a:gd name="T37" fmla="*/ 341 h 1124"/>
                  <a:gd name="T38" fmla="*/ 696 w 944"/>
                  <a:gd name="T39" fmla="*/ 606 h 1124"/>
                  <a:gd name="T40" fmla="*/ 723 w 944"/>
                  <a:gd name="T41" fmla="*/ 664 h 1124"/>
                  <a:gd name="T42" fmla="*/ 711 w 944"/>
                  <a:gd name="T43" fmla="*/ 706 h 1124"/>
                  <a:gd name="T44" fmla="*/ 734 w 944"/>
                  <a:gd name="T45" fmla="*/ 806 h 1124"/>
                  <a:gd name="T46" fmla="*/ 699 w 944"/>
                  <a:gd name="T47" fmla="*/ 825 h 1124"/>
                  <a:gd name="T48" fmla="*/ 675 w 944"/>
                  <a:gd name="T49" fmla="*/ 855 h 1124"/>
                  <a:gd name="T50" fmla="*/ 598 w 944"/>
                  <a:gd name="T51" fmla="*/ 1080 h 1124"/>
                  <a:gd name="T52" fmla="*/ 542 w 944"/>
                  <a:gd name="T53" fmla="*/ 1124 h 1124"/>
                  <a:gd name="T54" fmla="*/ 520 w 944"/>
                  <a:gd name="T55" fmla="*/ 1124 h 1124"/>
                  <a:gd name="T56" fmla="*/ 465 w 944"/>
                  <a:gd name="T57" fmla="*/ 1085 h 1124"/>
                  <a:gd name="T58" fmla="*/ 448 w 944"/>
                  <a:gd name="T59" fmla="*/ 1104 h 1124"/>
                  <a:gd name="T60" fmla="*/ 398 w 944"/>
                  <a:gd name="T61" fmla="*/ 1104 h 1124"/>
                  <a:gd name="T62" fmla="*/ 290 w 944"/>
                  <a:gd name="T63" fmla="*/ 1021 h 1124"/>
                  <a:gd name="T64" fmla="*/ 153 w 944"/>
                  <a:gd name="T65" fmla="*/ 1024 h 1124"/>
                  <a:gd name="T66" fmla="*/ 75 w 944"/>
                  <a:gd name="T67" fmla="*/ 863 h 1124"/>
                  <a:gd name="T68" fmla="*/ 32 w 944"/>
                  <a:gd name="T69" fmla="*/ 859 h 1124"/>
                  <a:gd name="T70" fmla="*/ 30 w 944"/>
                  <a:gd name="T71" fmla="*/ 830 h 1124"/>
                  <a:gd name="T72" fmla="*/ 48 w 944"/>
                  <a:gd name="T73" fmla="*/ 813 h 1124"/>
                  <a:gd name="T74" fmla="*/ 38 w 944"/>
                  <a:gd name="T75" fmla="*/ 735 h 1124"/>
                  <a:gd name="T76" fmla="*/ 0 w 944"/>
                  <a:gd name="T77" fmla="*/ 708 h 1124"/>
                  <a:gd name="T78" fmla="*/ 0 w 944"/>
                  <a:gd name="T79" fmla="*/ 667 h 1124"/>
                  <a:gd name="T80" fmla="*/ 35 w 944"/>
                  <a:gd name="T81" fmla="*/ 633 h 1124"/>
                  <a:gd name="T82" fmla="*/ 0 w 944"/>
                  <a:gd name="T83" fmla="*/ 379 h 1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944" h="1124">
                    <a:moveTo>
                      <a:pt x="0" y="379"/>
                    </a:moveTo>
                    <a:lnTo>
                      <a:pt x="68" y="314"/>
                    </a:lnTo>
                    <a:lnTo>
                      <a:pt x="94" y="270"/>
                    </a:lnTo>
                    <a:lnTo>
                      <a:pt x="150" y="270"/>
                    </a:lnTo>
                    <a:lnTo>
                      <a:pt x="187" y="239"/>
                    </a:lnTo>
                    <a:lnTo>
                      <a:pt x="247" y="234"/>
                    </a:lnTo>
                    <a:lnTo>
                      <a:pt x="271" y="258"/>
                    </a:lnTo>
                    <a:lnTo>
                      <a:pt x="306" y="260"/>
                    </a:lnTo>
                    <a:lnTo>
                      <a:pt x="319" y="238"/>
                    </a:lnTo>
                    <a:lnTo>
                      <a:pt x="398" y="245"/>
                    </a:lnTo>
                    <a:lnTo>
                      <a:pt x="409" y="255"/>
                    </a:lnTo>
                    <a:lnTo>
                      <a:pt x="647" y="66"/>
                    </a:lnTo>
                    <a:lnTo>
                      <a:pt x="660" y="0"/>
                    </a:lnTo>
                    <a:lnTo>
                      <a:pt x="743" y="30"/>
                    </a:lnTo>
                    <a:lnTo>
                      <a:pt x="744" y="211"/>
                    </a:lnTo>
                    <a:lnTo>
                      <a:pt x="780" y="221"/>
                    </a:lnTo>
                    <a:lnTo>
                      <a:pt x="798" y="341"/>
                    </a:lnTo>
                    <a:lnTo>
                      <a:pt x="887" y="351"/>
                    </a:lnTo>
                    <a:lnTo>
                      <a:pt x="944" y="341"/>
                    </a:lnTo>
                    <a:lnTo>
                      <a:pt x="696" y="606"/>
                    </a:lnTo>
                    <a:lnTo>
                      <a:pt x="723" y="664"/>
                    </a:lnTo>
                    <a:lnTo>
                      <a:pt x="711" y="706"/>
                    </a:lnTo>
                    <a:lnTo>
                      <a:pt x="734" y="806"/>
                    </a:lnTo>
                    <a:lnTo>
                      <a:pt x="699" y="825"/>
                    </a:lnTo>
                    <a:lnTo>
                      <a:pt x="675" y="855"/>
                    </a:lnTo>
                    <a:lnTo>
                      <a:pt x="598" y="1080"/>
                    </a:lnTo>
                    <a:lnTo>
                      <a:pt x="542" y="1124"/>
                    </a:lnTo>
                    <a:lnTo>
                      <a:pt x="520" y="1124"/>
                    </a:lnTo>
                    <a:lnTo>
                      <a:pt x="465" y="1085"/>
                    </a:lnTo>
                    <a:lnTo>
                      <a:pt x="448" y="1104"/>
                    </a:lnTo>
                    <a:lnTo>
                      <a:pt x="398" y="1104"/>
                    </a:lnTo>
                    <a:lnTo>
                      <a:pt x="290" y="1021"/>
                    </a:lnTo>
                    <a:lnTo>
                      <a:pt x="153" y="1024"/>
                    </a:lnTo>
                    <a:lnTo>
                      <a:pt x="75" y="863"/>
                    </a:lnTo>
                    <a:lnTo>
                      <a:pt x="32" y="859"/>
                    </a:lnTo>
                    <a:lnTo>
                      <a:pt x="30" y="830"/>
                    </a:lnTo>
                    <a:lnTo>
                      <a:pt x="48" y="813"/>
                    </a:lnTo>
                    <a:lnTo>
                      <a:pt x="38" y="735"/>
                    </a:lnTo>
                    <a:lnTo>
                      <a:pt x="0" y="708"/>
                    </a:lnTo>
                    <a:lnTo>
                      <a:pt x="0" y="667"/>
                    </a:lnTo>
                    <a:lnTo>
                      <a:pt x="35" y="633"/>
                    </a:lnTo>
                    <a:lnTo>
                      <a:pt x="0" y="379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82723" name="Group 99"/>
          <p:cNvGrpSpPr>
            <a:grpSpLocks/>
          </p:cNvGrpSpPr>
          <p:nvPr/>
        </p:nvGrpSpPr>
        <p:grpSpPr bwMode="auto">
          <a:xfrm>
            <a:off x="6948488" y="1557338"/>
            <a:ext cx="2016125" cy="585787"/>
            <a:chOff x="4377" y="981"/>
            <a:chExt cx="1270" cy="369"/>
          </a:xfrm>
        </p:grpSpPr>
        <p:sp>
          <p:nvSpPr>
            <p:cNvPr id="282724" name="Text Box 100"/>
            <p:cNvSpPr txBox="1">
              <a:spLocks noChangeArrowheads="1"/>
            </p:cNvSpPr>
            <p:nvPr/>
          </p:nvSpPr>
          <p:spPr bwMode="auto">
            <a:xfrm>
              <a:off x="4377" y="981"/>
              <a:ext cx="505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Pecém</a:t>
              </a:r>
            </a:p>
          </p:txBody>
        </p:sp>
        <p:pic>
          <p:nvPicPr>
            <p:cNvPr id="282725" name="Picture 101" descr="Imagem3"/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66" y="1137"/>
              <a:ext cx="162" cy="10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82726" name="Text Box 102"/>
            <p:cNvSpPr txBox="1">
              <a:spLocks noChangeArrowheads="1"/>
            </p:cNvSpPr>
            <p:nvPr/>
          </p:nvSpPr>
          <p:spPr bwMode="auto">
            <a:xfrm>
              <a:off x="4794" y="1215"/>
              <a:ext cx="85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Mucuripe</a:t>
              </a:r>
            </a:p>
          </p:txBody>
        </p:sp>
        <p:pic>
          <p:nvPicPr>
            <p:cNvPr id="282727" name="Picture 103" descr="Imagem3"/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94" y="1243"/>
              <a:ext cx="156" cy="10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282728" name="Group 104"/>
          <p:cNvGrpSpPr>
            <a:grpSpLocks/>
          </p:cNvGrpSpPr>
          <p:nvPr/>
        </p:nvGrpSpPr>
        <p:grpSpPr bwMode="auto">
          <a:xfrm>
            <a:off x="0" y="1196975"/>
            <a:ext cx="3779838" cy="304800"/>
            <a:chOff x="0" y="754"/>
            <a:chExt cx="2381" cy="192"/>
          </a:xfrm>
        </p:grpSpPr>
        <p:sp>
          <p:nvSpPr>
            <p:cNvPr id="282729" name="Text Box 105"/>
            <p:cNvSpPr txBox="1">
              <a:spLocks noChangeArrowheads="1"/>
            </p:cNvSpPr>
            <p:nvPr/>
          </p:nvSpPr>
          <p:spPr bwMode="auto">
            <a:xfrm>
              <a:off x="178" y="754"/>
              <a:ext cx="2203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400">
                  <a:solidFill>
                    <a:srgbClr val="066168"/>
                  </a:solidFill>
                  <a:latin typeface="Verdana" pitchFamily="34" charset="0"/>
                </a:rPr>
                <a:t>PRODUÇÃO DE TILÁPIA (2011)</a:t>
              </a:r>
            </a:p>
          </p:txBody>
        </p:sp>
        <p:sp>
          <p:nvSpPr>
            <p:cNvPr id="282730" name="Rectangle 106"/>
            <p:cNvSpPr>
              <a:spLocks noChangeArrowheads="1"/>
            </p:cNvSpPr>
            <p:nvPr/>
          </p:nvSpPr>
          <p:spPr bwMode="auto">
            <a:xfrm>
              <a:off x="0" y="771"/>
              <a:ext cx="158" cy="136"/>
            </a:xfrm>
            <a:prstGeom prst="rect">
              <a:avLst/>
            </a:prstGeom>
            <a:solidFill>
              <a:srgbClr val="07767E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sp>
        <p:nvSpPr>
          <p:cNvPr id="282733" name="Rectangle 109"/>
          <p:cNvSpPr>
            <a:spLocks noChangeArrowheads="1"/>
          </p:cNvSpPr>
          <p:nvPr/>
        </p:nvSpPr>
        <p:spPr bwMode="auto">
          <a:xfrm>
            <a:off x="0" y="1519238"/>
            <a:ext cx="2916238" cy="39687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pt-BR" sz="1400">
              <a:solidFill>
                <a:schemeClr val="bg1"/>
              </a:solidFill>
              <a:latin typeface="Verdana" pitchFamily="34" charset="0"/>
            </a:endParaRPr>
          </a:p>
        </p:txBody>
      </p:sp>
      <p:sp>
        <p:nvSpPr>
          <p:cNvPr id="282734" name="Text Box 110"/>
          <p:cNvSpPr txBox="1">
            <a:spLocks noChangeArrowheads="1"/>
          </p:cNvSpPr>
          <p:nvPr/>
        </p:nvSpPr>
        <p:spPr bwMode="auto">
          <a:xfrm>
            <a:off x="884238" y="1565275"/>
            <a:ext cx="11461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pt-BR" sz="1400" dirty="0" smtClean="0">
                <a:solidFill>
                  <a:schemeClr val="bg1"/>
                </a:solidFill>
                <a:latin typeface="Verdana" pitchFamily="34" charset="0"/>
              </a:rPr>
              <a:t>Polo </a:t>
            </a:r>
            <a:r>
              <a:rPr lang="pt-BR" sz="1400" dirty="0">
                <a:solidFill>
                  <a:schemeClr val="bg1"/>
                </a:solidFill>
                <a:latin typeface="Verdana" pitchFamily="34" charset="0"/>
              </a:rPr>
              <a:t>Orós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6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00"/>
                                        <p:tgtEl>
                                          <p:spTgt spid="2826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6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2826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6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2826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6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2826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6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2826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1" dur="indefinite"/>
                                        <p:tgtEl>
                                          <p:spTgt spid="28268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22" dur="indefinite"/>
                                        <p:tgtEl>
                                          <p:spTgt spid="2826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4" dur="indefinite"/>
                                        <p:tgtEl>
                                          <p:spTgt spid="28269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25" dur="indefinite"/>
                                        <p:tgtEl>
                                          <p:spTgt spid="2826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7" dur="indefinite"/>
                                        <p:tgtEl>
                                          <p:spTgt spid="28264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28" dur="indefinite"/>
                                        <p:tgtEl>
                                          <p:spTgt spid="2826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0" dur="indefinite"/>
                                        <p:tgtEl>
                                          <p:spTgt spid="28267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31" dur="indefinite"/>
                                        <p:tgtEl>
                                          <p:spTgt spid="2826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3" dur="indefinite"/>
                                        <p:tgtEl>
                                          <p:spTgt spid="28266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34" dur="indefinite"/>
                                        <p:tgtEl>
                                          <p:spTgt spid="2826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6" dur="indefinite"/>
                                        <p:tgtEl>
                                          <p:spTgt spid="28271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37" dur="indefinite"/>
                                        <p:tgtEl>
                                          <p:spTgt spid="2827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9" dur="800" fill="hold"/>
                                        <p:tgtEl>
                                          <p:spTgt spid="282700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40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7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300"/>
                                        <p:tgtEl>
                                          <p:spTgt spid="2827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7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300"/>
                                        <p:tgtEl>
                                          <p:spTgt spid="2827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2638" grpId="0"/>
      <p:bldP spid="282640" grpId="0" animBg="1"/>
      <p:bldP spid="282641" grpId="0" animBg="1"/>
      <p:bldP spid="282699" grpId="0" animBg="1"/>
      <p:bldP spid="282733" grpId="0" animBg="1"/>
      <p:bldP spid="282734" grpId="0"/>
    </p:bld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4674" name="Group 2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284675" name="Rectangle 3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84676" name="Rectangle 4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284677" name="Group 5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284678" name="Freeform 6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84679" name="Freeform 7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84680" name="Freeform 8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284681" name="Freeform 9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84682" name="Freeform 10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284683" name="Picture 11" descr="Barra inferior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84684" name="Picture 12" descr="Logo ADECE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84685" name="Picture 13" descr="LOGO Governo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84686" name="Text Box 14"/>
          <p:cNvSpPr txBox="1">
            <a:spLocks noChangeArrowheads="1"/>
          </p:cNvSpPr>
          <p:nvPr/>
        </p:nvSpPr>
        <p:spPr bwMode="auto">
          <a:xfrm>
            <a:off x="117475" y="1944688"/>
            <a:ext cx="4238625" cy="104644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dirty="0">
                <a:solidFill>
                  <a:srgbClr val="066168"/>
                </a:solidFill>
                <a:latin typeface="Verdana" pitchFamily="34" charset="0"/>
              </a:rPr>
              <a:t>11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municípios:</a:t>
            </a:r>
          </a:p>
          <a:p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Ubajara, Coreaú, </a:t>
            </a:r>
            <a:r>
              <a:rPr lang="pt-BR" sz="1400" b="0" dirty="0" err="1">
                <a:solidFill>
                  <a:srgbClr val="066168"/>
                </a:solidFill>
                <a:latin typeface="Verdana" pitchFamily="34" charset="0"/>
              </a:rPr>
              <a:t>Moraújo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, Massapé, Santana do Acaraú, Sobral, Forquilha, Varjota, 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Santa Quitéria,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Catunda, 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Nova Russas </a:t>
            </a:r>
            <a:endParaRPr lang="pt-BR" sz="1400" b="0" dirty="0">
              <a:solidFill>
                <a:srgbClr val="066168"/>
              </a:solidFill>
              <a:latin typeface="Verdana" pitchFamily="34" charset="0"/>
            </a:endParaRPr>
          </a:p>
        </p:txBody>
      </p:sp>
      <p:sp>
        <p:nvSpPr>
          <p:cNvPr id="284687" name="Text Box 15"/>
          <p:cNvSpPr txBox="1">
            <a:spLocks noChangeArrowheads="1"/>
          </p:cNvSpPr>
          <p:nvPr/>
        </p:nvSpPr>
        <p:spPr bwMode="auto">
          <a:xfrm>
            <a:off x="117475" y="3073400"/>
            <a:ext cx="1938338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30,0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mil ton/ano</a:t>
            </a:r>
          </a:p>
        </p:txBody>
      </p:sp>
      <p:sp>
        <p:nvSpPr>
          <p:cNvPr id="284688" name="Line 16"/>
          <p:cNvSpPr>
            <a:spLocks noChangeShapeType="1"/>
          </p:cNvSpPr>
          <p:nvPr/>
        </p:nvSpPr>
        <p:spPr bwMode="auto">
          <a:xfrm>
            <a:off x="146050" y="3025775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84689" name="Line 17"/>
          <p:cNvSpPr>
            <a:spLocks noChangeShapeType="1"/>
          </p:cNvSpPr>
          <p:nvPr/>
        </p:nvSpPr>
        <p:spPr bwMode="auto">
          <a:xfrm>
            <a:off x="146050" y="3517900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84690" name="Text Box 18"/>
          <p:cNvSpPr txBox="1">
            <a:spLocks noChangeArrowheads="1"/>
          </p:cNvSpPr>
          <p:nvPr/>
        </p:nvSpPr>
        <p:spPr bwMode="auto">
          <a:xfrm>
            <a:off x="117475" y="3565525"/>
            <a:ext cx="12541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24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açudes</a:t>
            </a:r>
          </a:p>
        </p:txBody>
      </p:sp>
      <p:sp>
        <p:nvSpPr>
          <p:cNvPr id="284691" name="Rectangle 19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84692" name="Text Box 20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284693" name="Rectangle 21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84694" name="Rectangle 22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 dirty="0" smtClean="0">
                <a:solidFill>
                  <a:schemeClr val="bg1"/>
                </a:solidFill>
                <a:latin typeface="Verdana" pitchFamily="34" charset="0"/>
              </a:rPr>
              <a:t>POLOS </a:t>
            </a:r>
            <a:r>
              <a:rPr lang="pt-BR" sz="1800" dirty="0">
                <a:solidFill>
                  <a:schemeClr val="bg1"/>
                </a:solidFill>
                <a:latin typeface="Verdana" pitchFamily="34" charset="0"/>
              </a:rPr>
              <a:t>DE PRODUÇÃO</a:t>
            </a:r>
          </a:p>
        </p:txBody>
      </p:sp>
      <p:pic>
        <p:nvPicPr>
          <p:cNvPr id="284695" name="Picture 23" descr="Mapa_CE2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1010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84696" name="Group 24"/>
          <p:cNvGrpSpPr>
            <a:grpSpLocks/>
          </p:cNvGrpSpPr>
          <p:nvPr/>
        </p:nvGrpSpPr>
        <p:grpSpPr bwMode="auto">
          <a:xfrm>
            <a:off x="4430713" y="2967038"/>
            <a:ext cx="2900362" cy="1449387"/>
            <a:chOff x="2791" y="1869"/>
            <a:chExt cx="1827" cy="913"/>
          </a:xfrm>
        </p:grpSpPr>
        <p:sp>
          <p:nvSpPr>
            <p:cNvPr id="284697" name="Text Box 25"/>
            <p:cNvSpPr txBox="1">
              <a:spLocks noChangeArrowheads="1"/>
            </p:cNvSpPr>
            <p:nvPr/>
          </p:nvSpPr>
          <p:spPr bwMode="auto">
            <a:xfrm>
              <a:off x="2791" y="2530"/>
              <a:ext cx="541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Banabuiú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284698" name="Freeform 26"/>
            <p:cNvSpPr>
              <a:spLocks/>
            </p:cNvSpPr>
            <p:nvPr/>
          </p:nvSpPr>
          <p:spPr bwMode="auto">
            <a:xfrm>
              <a:off x="2832" y="2548"/>
              <a:ext cx="1048" cy="215"/>
            </a:xfrm>
            <a:custGeom>
              <a:avLst/>
              <a:gdLst>
                <a:gd name="T0" fmla="*/ 1048 w 1048"/>
                <a:gd name="T1" fmla="*/ 0 h 215"/>
                <a:gd name="T2" fmla="*/ 402 w 1048"/>
                <a:gd name="T3" fmla="*/ 215 h 215"/>
                <a:gd name="T4" fmla="*/ 0 w 1048"/>
                <a:gd name="T5" fmla="*/ 215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48" h="215">
                  <a:moveTo>
                    <a:pt x="1048" y="0"/>
                  </a:moveTo>
                  <a:lnTo>
                    <a:pt x="402" y="215"/>
                  </a:lnTo>
                  <a:lnTo>
                    <a:pt x="0" y="215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84699" name="Group 27"/>
            <p:cNvGrpSpPr>
              <a:grpSpLocks/>
            </p:cNvGrpSpPr>
            <p:nvPr/>
          </p:nvGrpSpPr>
          <p:grpSpPr bwMode="auto">
            <a:xfrm>
              <a:off x="3710" y="1869"/>
              <a:ext cx="908" cy="856"/>
              <a:chOff x="3626" y="1869"/>
              <a:chExt cx="908" cy="856"/>
            </a:xfrm>
          </p:grpSpPr>
          <p:sp>
            <p:nvSpPr>
              <p:cNvPr id="284700" name="Freeform 28"/>
              <p:cNvSpPr>
                <a:spLocks noChangeAspect="1"/>
              </p:cNvSpPr>
              <p:nvPr/>
            </p:nvSpPr>
            <p:spPr bwMode="auto">
              <a:xfrm>
                <a:off x="3662" y="2279"/>
                <a:ext cx="310" cy="219"/>
              </a:xfrm>
              <a:custGeom>
                <a:avLst/>
                <a:gdLst>
                  <a:gd name="T0" fmla="*/ 1532 w 1717"/>
                  <a:gd name="T1" fmla="*/ 832 h 1213"/>
                  <a:gd name="T2" fmla="*/ 1622 w 1717"/>
                  <a:gd name="T3" fmla="*/ 705 h 1213"/>
                  <a:gd name="T4" fmla="*/ 1646 w 1717"/>
                  <a:gd name="T5" fmla="*/ 618 h 1213"/>
                  <a:gd name="T6" fmla="*/ 1674 w 1717"/>
                  <a:gd name="T7" fmla="*/ 589 h 1213"/>
                  <a:gd name="T8" fmla="*/ 1578 w 1717"/>
                  <a:gd name="T9" fmla="*/ 541 h 1213"/>
                  <a:gd name="T10" fmla="*/ 1491 w 1717"/>
                  <a:gd name="T11" fmla="*/ 470 h 1213"/>
                  <a:gd name="T12" fmla="*/ 1438 w 1717"/>
                  <a:gd name="T13" fmla="*/ 408 h 1213"/>
                  <a:gd name="T14" fmla="*/ 1415 w 1717"/>
                  <a:gd name="T15" fmla="*/ 351 h 1213"/>
                  <a:gd name="T16" fmla="*/ 1350 w 1717"/>
                  <a:gd name="T17" fmla="*/ 258 h 1213"/>
                  <a:gd name="T18" fmla="*/ 1329 w 1717"/>
                  <a:gd name="T19" fmla="*/ 162 h 1213"/>
                  <a:gd name="T20" fmla="*/ 1381 w 1717"/>
                  <a:gd name="T21" fmla="*/ 119 h 1213"/>
                  <a:gd name="T22" fmla="*/ 1245 w 1717"/>
                  <a:gd name="T23" fmla="*/ 80 h 1213"/>
                  <a:gd name="T24" fmla="*/ 1175 w 1717"/>
                  <a:gd name="T25" fmla="*/ 144 h 1213"/>
                  <a:gd name="T26" fmla="*/ 1065 w 1717"/>
                  <a:gd name="T27" fmla="*/ 99 h 1213"/>
                  <a:gd name="T28" fmla="*/ 920 w 1717"/>
                  <a:gd name="T29" fmla="*/ 202 h 1213"/>
                  <a:gd name="T30" fmla="*/ 894 w 1717"/>
                  <a:gd name="T31" fmla="*/ 167 h 1213"/>
                  <a:gd name="T32" fmla="*/ 802 w 1717"/>
                  <a:gd name="T33" fmla="*/ 120 h 1213"/>
                  <a:gd name="T34" fmla="*/ 595 w 1717"/>
                  <a:gd name="T35" fmla="*/ 194 h 1213"/>
                  <a:gd name="T36" fmla="*/ 432 w 1717"/>
                  <a:gd name="T37" fmla="*/ 41 h 1213"/>
                  <a:gd name="T38" fmla="*/ 266 w 1717"/>
                  <a:gd name="T39" fmla="*/ 36 h 1213"/>
                  <a:gd name="T40" fmla="*/ 116 w 1717"/>
                  <a:gd name="T41" fmla="*/ 64 h 1213"/>
                  <a:gd name="T42" fmla="*/ 55 w 1717"/>
                  <a:gd name="T43" fmla="*/ 190 h 1213"/>
                  <a:gd name="T44" fmla="*/ 64 w 1717"/>
                  <a:gd name="T45" fmla="*/ 345 h 1213"/>
                  <a:gd name="T46" fmla="*/ 71 w 1717"/>
                  <a:gd name="T47" fmla="*/ 494 h 1213"/>
                  <a:gd name="T48" fmla="*/ 141 w 1717"/>
                  <a:gd name="T49" fmla="*/ 500 h 1213"/>
                  <a:gd name="T50" fmla="*/ 151 w 1717"/>
                  <a:gd name="T51" fmla="*/ 526 h 1213"/>
                  <a:gd name="T52" fmla="*/ 190 w 1717"/>
                  <a:gd name="T53" fmla="*/ 572 h 1213"/>
                  <a:gd name="T54" fmla="*/ 196 w 1717"/>
                  <a:gd name="T55" fmla="*/ 634 h 1213"/>
                  <a:gd name="T56" fmla="*/ 0 w 1717"/>
                  <a:gd name="T57" fmla="*/ 795 h 1213"/>
                  <a:gd name="T58" fmla="*/ 53 w 1717"/>
                  <a:gd name="T59" fmla="*/ 821 h 1213"/>
                  <a:gd name="T60" fmla="*/ 64 w 1717"/>
                  <a:gd name="T61" fmla="*/ 969 h 1213"/>
                  <a:gd name="T62" fmla="*/ 21 w 1717"/>
                  <a:gd name="T63" fmla="*/ 1088 h 1213"/>
                  <a:gd name="T64" fmla="*/ 149 w 1717"/>
                  <a:gd name="T65" fmla="*/ 1211 h 1213"/>
                  <a:gd name="T66" fmla="*/ 139 w 1717"/>
                  <a:gd name="T67" fmla="*/ 994 h 1213"/>
                  <a:gd name="T68" fmla="*/ 205 w 1717"/>
                  <a:gd name="T69" fmla="*/ 938 h 1213"/>
                  <a:gd name="T70" fmla="*/ 275 w 1717"/>
                  <a:gd name="T71" fmla="*/ 957 h 1213"/>
                  <a:gd name="T72" fmla="*/ 374 w 1717"/>
                  <a:gd name="T73" fmla="*/ 918 h 1213"/>
                  <a:gd name="T74" fmla="*/ 457 w 1717"/>
                  <a:gd name="T75" fmla="*/ 974 h 1213"/>
                  <a:gd name="T76" fmla="*/ 492 w 1717"/>
                  <a:gd name="T77" fmla="*/ 976 h 1213"/>
                  <a:gd name="T78" fmla="*/ 591 w 1717"/>
                  <a:gd name="T79" fmla="*/ 936 h 1213"/>
                  <a:gd name="T80" fmla="*/ 651 w 1717"/>
                  <a:gd name="T81" fmla="*/ 969 h 1213"/>
                  <a:gd name="T82" fmla="*/ 746 w 1717"/>
                  <a:gd name="T83" fmla="*/ 870 h 1213"/>
                  <a:gd name="T84" fmla="*/ 856 w 1717"/>
                  <a:gd name="T85" fmla="*/ 746 h 1213"/>
                  <a:gd name="T86" fmla="*/ 1049 w 1717"/>
                  <a:gd name="T87" fmla="*/ 781 h 1213"/>
                  <a:gd name="T88" fmla="*/ 1081 w 1717"/>
                  <a:gd name="T89" fmla="*/ 789 h 1213"/>
                  <a:gd name="T90" fmla="*/ 1247 w 1717"/>
                  <a:gd name="T91" fmla="*/ 851 h 1213"/>
                  <a:gd name="T92" fmla="*/ 1292 w 1717"/>
                  <a:gd name="T93" fmla="*/ 897 h 1213"/>
                  <a:gd name="T94" fmla="*/ 1382 w 1717"/>
                  <a:gd name="T95" fmla="*/ 881 h 1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717" h="1213">
                    <a:moveTo>
                      <a:pt x="1464" y="876"/>
                    </a:moveTo>
                    <a:lnTo>
                      <a:pt x="1532" y="832"/>
                    </a:lnTo>
                    <a:lnTo>
                      <a:pt x="1579" y="788"/>
                    </a:lnTo>
                    <a:lnTo>
                      <a:pt x="1622" y="705"/>
                    </a:lnTo>
                    <a:lnTo>
                      <a:pt x="1619" y="658"/>
                    </a:lnTo>
                    <a:lnTo>
                      <a:pt x="1646" y="618"/>
                    </a:lnTo>
                    <a:lnTo>
                      <a:pt x="1717" y="604"/>
                    </a:lnTo>
                    <a:lnTo>
                      <a:pt x="1674" y="589"/>
                    </a:lnTo>
                    <a:lnTo>
                      <a:pt x="1629" y="535"/>
                    </a:lnTo>
                    <a:lnTo>
                      <a:pt x="1578" y="541"/>
                    </a:lnTo>
                    <a:lnTo>
                      <a:pt x="1539" y="489"/>
                    </a:lnTo>
                    <a:lnTo>
                      <a:pt x="1491" y="470"/>
                    </a:lnTo>
                    <a:lnTo>
                      <a:pt x="1438" y="443"/>
                    </a:lnTo>
                    <a:lnTo>
                      <a:pt x="1438" y="408"/>
                    </a:lnTo>
                    <a:lnTo>
                      <a:pt x="1420" y="381"/>
                    </a:lnTo>
                    <a:lnTo>
                      <a:pt x="1415" y="351"/>
                    </a:lnTo>
                    <a:lnTo>
                      <a:pt x="1384" y="328"/>
                    </a:lnTo>
                    <a:lnTo>
                      <a:pt x="1350" y="258"/>
                    </a:lnTo>
                    <a:lnTo>
                      <a:pt x="1348" y="215"/>
                    </a:lnTo>
                    <a:lnTo>
                      <a:pt x="1329" y="162"/>
                    </a:lnTo>
                    <a:lnTo>
                      <a:pt x="1358" y="155"/>
                    </a:lnTo>
                    <a:lnTo>
                      <a:pt x="1381" y="119"/>
                    </a:lnTo>
                    <a:lnTo>
                      <a:pt x="1346" y="80"/>
                    </a:lnTo>
                    <a:lnTo>
                      <a:pt x="1245" y="80"/>
                    </a:lnTo>
                    <a:lnTo>
                      <a:pt x="1208" y="111"/>
                    </a:lnTo>
                    <a:lnTo>
                      <a:pt x="1175" y="144"/>
                    </a:lnTo>
                    <a:lnTo>
                      <a:pt x="1113" y="122"/>
                    </a:lnTo>
                    <a:lnTo>
                      <a:pt x="1065" y="99"/>
                    </a:lnTo>
                    <a:lnTo>
                      <a:pt x="999" y="132"/>
                    </a:lnTo>
                    <a:lnTo>
                      <a:pt x="920" y="202"/>
                    </a:lnTo>
                    <a:lnTo>
                      <a:pt x="898" y="181"/>
                    </a:lnTo>
                    <a:lnTo>
                      <a:pt x="894" y="167"/>
                    </a:lnTo>
                    <a:lnTo>
                      <a:pt x="864" y="175"/>
                    </a:lnTo>
                    <a:lnTo>
                      <a:pt x="802" y="120"/>
                    </a:lnTo>
                    <a:lnTo>
                      <a:pt x="676" y="120"/>
                    </a:lnTo>
                    <a:lnTo>
                      <a:pt x="595" y="194"/>
                    </a:lnTo>
                    <a:lnTo>
                      <a:pt x="499" y="161"/>
                    </a:lnTo>
                    <a:lnTo>
                      <a:pt x="432" y="41"/>
                    </a:lnTo>
                    <a:lnTo>
                      <a:pt x="384" y="16"/>
                    </a:lnTo>
                    <a:lnTo>
                      <a:pt x="266" y="36"/>
                    </a:lnTo>
                    <a:lnTo>
                      <a:pt x="188" y="0"/>
                    </a:lnTo>
                    <a:lnTo>
                      <a:pt x="116" y="64"/>
                    </a:lnTo>
                    <a:lnTo>
                      <a:pt x="71" y="68"/>
                    </a:lnTo>
                    <a:lnTo>
                      <a:pt x="55" y="190"/>
                    </a:lnTo>
                    <a:lnTo>
                      <a:pt x="23" y="275"/>
                    </a:lnTo>
                    <a:lnTo>
                      <a:pt x="64" y="345"/>
                    </a:lnTo>
                    <a:lnTo>
                      <a:pt x="85" y="440"/>
                    </a:lnTo>
                    <a:lnTo>
                      <a:pt x="71" y="494"/>
                    </a:lnTo>
                    <a:lnTo>
                      <a:pt x="93" y="510"/>
                    </a:lnTo>
                    <a:lnTo>
                      <a:pt x="141" y="500"/>
                    </a:lnTo>
                    <a:lnTo>
                      <a:pt x="161" y="504"/>
                    </a:lnTo>
                    <a:lnTo>
                      <a:pt x="151" y="526"/>
                    </a:lnTo>
                    <a:lnTo>
                      <a:pt x="165" y="558"/>
                    </a:lnTo>
                    <a:lnTo>
                      <a:pt x="190" y="572"/>
                    </a:lnTo>
                    <a:lnTo>
                      <a:pt x="209" y="576"/>
                    </a:lnTo>
                    <a:lnTo>
                      <a:pt x="196" y="634"/>
                    </a:lnTo>
                    <a:lnTo>
                      <a:pt x="151" y="715"/>
                    </a:lnTo>
                    <a:lnTo>
                      <a:pt x="0" y="795"/>
                    </a:lnTo>
                    <a:lnTo>
                      <a:pt x="9" y="819"/>
                    </a:lnTo>
                    <a:lnTo>
                      <a:pt x="53" y="821"/>
                    </a:lnTo>
                    <a:lnTo>
                      <a:pt x="73" y="881"/>
                    </a:lnTo>
                    <a:lnTo>
                      <a:pt x="64" y="969"/>
                    </a:lnTo>
                    <a:lnTo>
                      <a:pt x="23" y="1040"/>
                    </a:lnTo>
                    <a:lnTo>
                      <a:pt x="21" y="1088"/>
                    </a:lnTo>
                    <a:lnTo>
                      <a:pt x="109" y="1213"/>
                    </a:lnTo>
                    <a:lnTo>
                      <a:pt x="149" y="1211"/>
                    </a:lnTo>
                    <a:lnTo>
                      <a:pt x="93" y="1068"/>
                    </a:lnTo>
                    <a:lnTo>
                      <a:pt x="139" y="994"/>
                    </a:lnTo>
                    <a:lnTo>
                      <a:pt x="188" y="978"/>
                    </a:lnTo>
                    <a:lnTo>
                      <a:pt x="205" y="938"/>
                    </a:lnTo>
                    <a:lnTo>
                      <a:pt x="256" y="936"/>
                    </a:lnTo>
                    <a:lnTo>
                      <a:pt x="275" y="957"/>
                    </a:lnTo>
                    <a:lnTo>
                      <a:pt x="360" y="955"/>
                    </a:lnTo>
                    <a:lnTo>
                      <a:pt x="374" y="918"/>
                    </a:lnTo>
                    <a:lnTo>
                      <a:pt x="391" y="965"/>
                    </a:lnTo>
                    <a:lnTo>
                      <a:pt x="457" y="974"/>
                    </a:lnTo>
                    <a:lnTo>
                      <a:pt x="480" y="920"/>
                    </a:lnTo>
                    <a:lnTo>
                      <a:pt x="492" y="976"/>
                    </a:lnTo>
                    <a:lnTo>
                      <a:pt x="567" y="988"/>
                    </a:lnTo>
                    <a:lnTo>
                      <a:pt x="591" y="936"/>
                    </a:lnTo>
                    <a:lnTo>
                      <a:pt x="641" y="938"/>
                    </a:lnTo>
                    <a:lnTo>
                      <a:pt x="651" y="969"/>
                    </a:lnTo>
                    <a:lnTo>
                      <a:pt x="744" y="928"/>
                    </a:lnTo>
                    <a:lnTo>
                      <a:pt x="746" y="870"/>
                    </a:lnTo>
                    <a:lnTo>
                      <a:pt x="820" y="761"/>
                    </a:lnTo>
                    <a:lnTo>
                      <a:pt x="856" y="746"/>
                    </a:lnTo>
                    <a:lnTo>
                      <a:pt x="1003" y="817"/>
                    </a:lnTo>
                    <a:lnTo>
                      <a:pt x="1049" y="781"/>
                    </a:lnTo>
                    <a:lnTo>
                      <a:pt x="1069" y="783"/>
                    </a:lnTo>
                    <a:lnTo>
                      <a:pt x="1081" y="789"/>
                    </a:lnTo>
                    <a:lnTo>
                      <a:pt x="1085" y="839"/>
                    </a:lnTo>
                    <a:lnTo>
                      <a:pt x="1247" y="851"/>
                    </a:lnTo>
                    <a:lnTo>
                      <a:pt x="1259" y="887"/>
                    </a:lnTo>
                    <a:lnTo>
                      <a:pt x="1292" y="897"/>
                    </a:lnTo>
                    <a:lnTo>
                      <a:pt x="1326" y="901"/>
                    </a:lnTo>
                    <a:lnTo>
                      <a:pt x="1382" y="881"/>
                    </a:lnTo>
                    <a:lnTo>
                      <a:pt x="1464" y="876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4701" name="Freeform 29"/>
              <p:cNvSpPr>
                <a:spLocks noChangeAspect="1"/>
              </p:cNvSpPr>
              <p:nvPr/>
            </p:nvSpPr>
            <p:spPr bwMode="auto">
              <a:xfrm>
                <a:off x="3902" y="2301"/>
                <a:ext cx="252" cy="239"/>
              </a:xfrm>
              <a:custGeom>
                <a:avLst/>
                <a:gdLst>
                  <a:gd name="T0" fmla="*/ 1326 w 1396"/>
                  <a:gd name="T1" fmla="*/ 847 h 1327"/>
                  <a:gd name="T2" fmla="*/ 1302 w 1396"/>
                  <a:gd name="T3" fmla="*/ 936 h 1327"/>
                  <a:gd name="T4" fmla="*/ 1368 w 1396"/>
                  <a:gd name="T5" fmla="*/ 960 h 1327"/>
                  <a:gd name="T6" fmla="*/ 1328 w 1396"/>
                  <a:gd name="T7" fmla="*/ 1013 h 1327"/>
                  <a:gd name="T8" fmla="*/ 1349 w 1396"/>
                  <a:gd name="T9" fmla="*/ 1106 h 1327"/>
                  <a:gd name="T10" fmla="*/ 1284 w 1396"/>
                  <a:gd name="T11" fmla="*/ 1235 h 1327"/>
                  <a:gd name="T12" fmla="*/ 798 w 1396"/>
                  <a:gd name="T13" fmla="*/ 1140 h 1327"/>
                  <a:gd name="T14" fmla="*/ 723 w 1396"/>
                  <a:gd name="T15" fmla="*/ 1154 h 1327"/>
                  <a:gd name="T16" fmla="*/ 664 w 1396"/>
                  <a:gd name="T17" fmla="*/ 1002 h 1327"/>
                  <a:gd name="T18" fmla="*/ 767 w 1396"/>
                  <a:gd name="T19" fmla="*/ 905 h 1327"/>
                  <a:gd name="T20" fmla="*/ 613 w 1396"/>
                  <a:gd name="T21" fmla="*/ 835 h 1327"/>
                  <a:gd name="T22" fmla="*/ 625 w 1396"/>
                  <a:gd name="T23" fmla="*/ 777 h 1327"/>
                  <a:gd name="T24" fmla="*/ 545 w 1396"/>
                  <a:gd name="T25" fmla="*/ 815 h 1327"/>
                  <a:gd name="T26" fmla="*/ 447 w 1396"/>
                  <a:gd name="T27" fmla="*/ 770 h 1327"/>
                  <a:gd name="T28" fmla="*/ 395 w 1396"/>
                  <a:gd name="T29" fmla="*/ 784 h 1327"/>
                  <a:gd name="T30" fmla="*/ 339 w 1396"/>
                  <a:gd name="T31" fmla="*/ 751 h 1327"/>
                  <a:gd name="T32" fmla="*/ 232 w 1396"/>
                  <a:gd name="T33" fmla="*/ 801 h 1327"/>
                  <a:gd name="T34" fmla="*/ 124 w 1396"/>
                  <a:gd name="T35" fmla="*/ 842 h 1327"/>
                  <a:gd name="T36" fmla="*/ 213 w 1396"/>
                  <a:gd name="T37" fmla="*/ 702 h 1327"/>
                  <a:gd name="T38" fmla="*/ 293 w 1396"/>
                  <a:gd name="T39" fmla="*/ 583 h 1327"/>
                  <a:gd name="T40" fmla="*/ 312 w 1396"/>
                  <a:gd name="T41" fmla="*/ 498 h 1327"/>
                  <a:gd name="T42" fmla="*/ 344 w 1396"/>
                  <a:gd name="T43" fmla="*/ 471 h 1327"/>
                  <a:gd name="T44" fmla="*/ 249 w 1396"/>
                  <a:gd name="T45" fmla="*/ 419 h 1327"/>
                  <a:gd name="T46" fmla="*/ 106 w 1396"/>
                  <a:gd name="T47" fmla="*/ 321 h 1327"/>
                  <a:gd name="T48" fmla="*/ 92 w 1396"/>
                  <a:gd name="T49" fmla="*/ 258 h 1327"/>
                  <a:gd name="T50" fmla="*/ 56 w 1396"/>
                  <a:gd name="T51" fmla="*/ 210 h 1327"/>
                  <a:gd name="T52" fmla="*/ 17 w 1396"/>
                  <a:gd name="T53" fmla="*/ 94 h 1327"/>
                  <a:gd name="T54" fmla="*/ 26 w 1396"/>
                  <a:gd name="T55" fmla="*/ 36 h 1327"/>
                  <a:gd name="T56" fmla="*/ 111 w 1396"/>
                  <a:gd name="T57" fmla="*/ 75 h 1327"/>
                  <a:gd name="T58" fmla="*/ 225 w 1396"/>
                  <a:gd name="T59" fmla="*/ 113 h 1327"/>
                  <a:gd name="T60" fmla="*/ 262 w 1396"/>
                  <a:gd name="T61" fmla="*/ 94 h 1327"/>
                  <a:gd name="T62" fmla="*/ 332 w 1396"/>
                  <a:gd name="T63" fmla="*/ 99 h 1327"/>
                  <a:gd name="T64" fmla="*/ 404 w 1396"/>
                  <a:gd name="T65" fmla="*/ 31 h 1327"/>
                  <a:gd name="T66" fmla="*/ 470 w 1396"/>
                  <a:gd name="T67" fmla="*/ 155 h 1327"/>
                  <a:gd name="T68" fmla="*/ 653 w 1396"/>
                  <a:gd name="T69" fmla="*/ 344 h 1327"/>
                  <a:gd name="T70" fmla="*/ 707 w 1396"/>
                  <a:gd name="T71" fmla="*/ 336 h 1327"/>
                  <a:gd name="T72" fmla="*/ 908 w 1396"/>
                  <a:gd name="T73" fmla="*/ 441 h 1327"/>
                  <a:gd name="T74" fmla="*/ 1216 w 1396"/>
                  <a:gd name="T75" fmla="*/ 431 h 1327"/>
                  <a:gd name="T76" fmla="*/ 1336 w 1396"/>
                  <a:gd name="T77" fmla="*/ 581 h 1327"/>
                  <a:gd name="T78" fmla="*/ 1363 w 1396"/>
                  <a:gd name="T79" fmla="*/ 677 h 1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96" h="1327">
                    <a:moveTo>
                      <a:pt x="1396" y="694"/>
                    </a:moveTo>
                    <a:lnTo>
                      <a:pt x="1326" y="847"/>
                    </a:lnTo>
                    <a:lnTo>
                      <a:pt x="1303" y="880"/>
                    </a:lnTo>
                    <a:lnTo>
                      <a:pt x="1302" y="936"/>
                    </a:lnTo>
                    <a:lnTo>
                      <a:pt x="1326" y="964"/>
                    </a:lnTo>
                    <a:lnTo>
                      <a:pt x="1368" y="960"/>
                    </a:lnTo>
                    <a:lnTo>
                      <a:pt x="1357" y="994"/>
                    </a:lnTo>
                    <a:lnTo>
                      <a:pt x="1328" y="1013"/>
                    </a:lnTo>
                    <a:lnTo>
                      <a:pt x="1319" y="1071"/>
                    </a:lnTo>
                    <a:lnTo>
                      <a:pt x="1349" y="1106"/>
                    </a:lnTo>
                    <a:lnTo>
                      <a:pt x="1326" y="1260"/>
                    </a:lnTo>
                    <a:lnTo>
                      <a:pt x="1284" y="1235"/>
                    </a:lnTo>
                    <a:lnTo>
                      <a:pt x="1128" y="1327"/>
                    </a:lnTo>
                    <a:lnTo>
                      <a:pt x="798" y="1140"/>
                    </a:lnTo>
                    <a:lnTo>
                      <a:pt x="746" y="1157"/>
                    </a:lnTo>
                    <a:lnTo>
                      <a:pt x="723" y="1154"/>
                    </a:lnTo>
                    <a:lnTo>
                      <a:pt x="649" y="1077"/>
                    </a:lnTo>
                    <a:lnTo>
                      <a:pt x="664" y="1002"/>
                    </a:lnTo>
                    <a:lnTo>
                      <a:pt x="695" y="997"/>
                    </a:lnTo>
                    <a:lnTo>
                      <a:pt x="767" y="905"/>
                    </a:lnTo>
                    <a:lnTo>
                      <a:pt x="629" y="864"/>
                    </a:lnTo>
                    <a:lnTo>
                      <a:pt x="613" y="835"/>
                    </a:lnTo>
                    <a:lnTo>
                      <a:pt x="627" y="823"/>
                    </a:lnTo>
                    <a:lnTo>
                      <a:pt x="625" y="777"/>
                    </a:lnTo>
                    <a:lnTo>
                      <a:pt x="583" y="772"/>
                    </a:lnTo>
                    <a:lnTo>
                      <a:pt x="545" y="815"/>
                    </a:lnTo>
                    <a:lnTo>
                      <a:pt x="518" y="813"/>
                    </a:lnTo>
                    <a:lnTo>
                      <a:pt x="447" y="770"/>
                    </a:lnTo>
                    <a:lnTo>
                      <a:pt x="412" y="763"/>
                    </a:lnTo>
                    <a:lnTo>
                      <a:pt x="395" y="784"/>
                    </a:lnTo>
                    <a:lnTo>
                      <a:pt x="375" y="777"/>
                    </a:lnTo>
                    <a:lnTo>
                      <a:pt x="339" y="751"/>
                    </a:lnTo>
                    <a:lnTo>
                      <a:pt x="266" y="753"/>
                    </a:lnTo>
                    <a:lnTo>
                      <a:pt x="232" y="801"/>
                    </a:lnTo>
                    <a:lnTo>
                      <a:pt x="208" y="791"/>
                    </a:lnTo>
                    <a:lnTo>
                      <a:pt x="124" y="842"/>
                    </a:lnTo>
                    <a:lnTo>
                      <a:pt x="131" y="755"/>
                    </a:lnTo>
                    <a:lnTo>
                      <a:pt x="213" y="702"/>
                    </a:lnTo>
                    <a:lnTo>
                      <a:pt x="252" y="660"/>
                    </a:lnTo>
                    <a:lnTo>
                      <a:pt x="293" y="583"/>
                    </a:lnTo>
                    <a:lnTo>
                      <a:pt x="288" y="537"/>
                    </a:lnTo>
                    <a:lnTo>
                      <a:pt x="312" y="498"/>
                    </a:lnTo>
                    <a:lnTo>
                      <a:pt x="384" y="484"/>
                    </a:lnTo>
                    <a:lnTo>
                      <a:pt x="344" y="471"/>
                    </a:lnTo>
                    <a:lnTo>
                      <a:pt x="300" y="414"/>
                    </a:lnTo>
                    <a:lnTo>
                      <a:pt x="249" y="419"/>
                    </a:lnTo>
                    <a:lnTo>
                      <a:pt x="211" y="370"/>
                    </a:lnTo>
                    <a:lnTo>
                      <a:pt x="106" y="321"/>
                    </a:lnTo>
                    <a:lnTo>
                      <a:pt x="108" y="293"/>
                    </a:lnTo>
                    <a:lnTo>
                      <a:pt x="92" y="258"/>
                    </a:lnTo>
                    <a:lnTo>
                      <a:pt x="89" y="232"/>
                    </a:lnTo>
                    <a:lnTo>
                      <a:pt x="56" y="210"/>
                    </a:lnTo>
                    <a:lnTo>
                      <a:pt x="21" y="138"/>
                    </a:lnTo>
                    <a:lnTo>
                      <a:pt x="17" y="94"/>
                    </a:lnTo>
                    <a:lnTo>
                      <a:pt x="0" y="43"/>
                    </a:lnTo>
                    <a:lnTo>
                      <a:pt x="26" y="36"/>
                    </a:lnTo>
                    <a:lnTo>
                      <a:pt x="49" y="0"/>
                    </a:lnTo>
                    <a:lnTo>
                      <a:pt x="111" y="75"/>
                    </a:lnTo>
                    <a:lnTo>
                      <a:pt x="161" y="99"/>
                    </a:lnTo>
                    <a:lnTo>
                      <a:pt x="225" y="113"/>
                    </a:lnTo>
                    <a:lnTo>
                      <a:pt x="239" y="94"/>
                    </a:lnTo>
                    <a:lnTo>
                      <a:pt x="262" y="94"/>
                    </a:lnTo>
                    <a:lnTo>
                      <a:pt x="283" y="118"/>
                    </a:lnTo>
                    <a:lnTo>
                      <a:pt x="332" y="99"/>
                    </a:lnTo>
                    <a:lnTo>
                      <a:pt x="361" y="24"/>
                    </a:lnTo>
                    <a:lnTo>
                      <a:pt x="404" y="31"/>
                    </a:lnTo>
                    <a:lnTo>
                      <a:pt x="421" y="127"/>
                    </a:lnTo>
                    <a:lnTo>
                      <a:pt x="470" y="155"/>
                    </a:lnTo>
                    <a:lnTo>
                      <a:pt x="463" y="273"/>
                    </a:lnTo>
                    <a:lnTo>
                      <a:pt x="653" y="344"/>
                    </a:lnTo>
                    <a:lnTo>
                      <a:pt x="671" y="331"/>
                    </a:lnTo>
                    <a:lnTo>
                      <a:pt x="707" y="336"/>
                    </a:lnTo>
                    <a:lnTo>
                      <a:pt x="840" y="412"/>
                    </a:lnTo>
                    <a:lnTo>
                      <a:pt x="908" y="441"/>
                    </a:lnTo>
                    <a:lnTo>
                      <a:pt x="1002" y="494"/>
                    </a:lnTo>
                    <a:lnTo>
                      <a:pt x="1216" y="431"/>
                    </a:lnTo>
                    <a:lnTo>
                      <a:pt x="1331" y="532"/>
                    </a:lnTo>
                    <a:lnTo>
                      <a:pt x="1336" y="581"/>
                    </a:lnTo>
                    <a:lnTo>
                      <a:pt x="1378" y="613"/>
                    </a:lnTo>
                    <a:lnTo>
                      <a:pt x="1363" y="677"/>
                    </a:lnTo>
                    <a:lnTo>
                      <a:pt x="1396" y="694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4702" name="Freeform 30"/>
              <p:cNvSpPr>
                <a:spLocks noChangeAspect="1"/>
              </p:cNvSpPr>
              <p:nvPr/>
            </p:nvSpPr>
            <p:spPr bwMode="auto">
              <a:xfrm>
                <a:off x="3906" y="1978"/>
                <a:ext cx="381" cy="449"/>
              </a:xfrm>
              <a:custGeom>
                <a:avLst/>
                <a:gdLst>
                  <a:gd name="T0" fmla="*/ 133 w 2114"/>
                  <a:gd name="T1" fmla="*/ 1880 h 2486"/>
                  <a:gd name="T2" fmla="*/ 239 w 2114"/>
                  <a:gd name="T3" fmla="*/ 1880 h 2486"/>
                  <a:gd name="T4" fmla="*/ 341 w 2114"/>
                  <a:gd name="T5" fmla="*/ 1812 h 2486"/>
                  <a:gd name="T6" fmla="*/ 449 w 2114"/>
                  <a:gd name="T7" fmla="*/ 1941 h 2486"/>
                  <a:gd name="T8" fmla="*/ 632 w 2114"/>
                  <a:gd name="T9" fmla="*/ 2128 h 2486"/>
                  <a:gd name="T10" fmla="*/ 693 w 2114"/>
                  <a:gd name="T11" fmla="*/ 2127 h 2486"/>
                  <a:gd name="T12" fmla="*/ 984 w 2114"/>
                  <a:gd name="T13" fmla="*/ 2281 h 2486"/>
                  <a:gd name="T14" fmla="*/ 1318 w 2114"/>
                  <a:gd name="T15" fmla="*/ 2367 h 2486"/>
                  <a:gd name="T16" fmla="*/ 1384 w 2114"/>
                  <a:gd name="T17" fmla="*/ 2486 h 2486"/>
                  <a:gd name="T18" fmla="*/ 1554 w 2114"/>
                  <a:gd name="T19" fmla="*/ 2281 h 2486"/>
                  <a:gd name="T20" fmla="*/ 1713 w 2114"/>
                  <a:gd name="T21" fmla="*/ 2216 h 2486"/>
                  <a:gd name="T22" fmla="*/ 1852 w 2114"/>
                  <a:gd name="T23" fmla="*/ 2230 h 2486"/>
                  <a:gd name="T24" fmla="*/ 1909 w 2114"/>
                  <a:gd name="T25" fmla="*/ 2257 h 2486"/>
                  <a:gd name="T26" fmla="*/ 1958 w 2114"/>
                  <a:gd name="T27" fmla="*/ 2281 h 2486"/>
                  <a:gd name="T28" fmla="*/ 2000 w 2114"/>
                  <a:gd name="T29" fmla="*/ 2178 h 2486"/>
                  <a:gd name="T30" fmla="*/ 2011 w 2114"/>
                  <a:gd name="T31" fmla="*/ 1941 h 2486"/>
                  <a:gd name="T32" fmla="*/ 2004 w 2114"/>
                  <a:gd name="T33" fmla="*/ 1611 h 2486"/>
                  <a:gd name="T34" fmla="*/ 2094 w 2114"/>
                  <a:gd name="T35" fmla="*/ 1429 h 2486"/>
                  <a:gd name="T36" fmla="*/ 2083 w 2114"/>
                  <a:gd name="T37" fmla="*/ 1364 h 2486"/>
                  <a:gd name="T38" fmla="*/ 2055 w 2114"/>
                  <a:gd name="T39" fmla="*/ 1317 h 2486"/>
                  <a:gd name="T40" fmla="*/ 1946 w 2114"/>
                  <a:gd name="T41" fmla="*/ 1234 h 2486"/>
                  <a:gd name="T42" fmla="*/ 1849 w 2114"/>
                  <a:gd name="T43" fmla="*/ 1089 h 2486"/>
                  <a:gd name="T44" fmla="*/ 1758 w 2114"/>
                  <a:gd name="T45" fmla="*/ 1038 h 2486"/>
                  <a:gd name="T46" fmla="*/ 1652 w 2114"/>
                  <a:gd name="T47" fmla="*/ 1006 h 2486"/>
                  <a:gd name="T48" fmla="*/ 1684 w 2114"/>
                  <a:gd name="T49" fmla="*/ 925 h 2486"/>
                  <a:gd name="T50" fmla="*/ 1682 w 2114"/>
                  <a:gd name="T51" fmla="*/ 770 h 2486"/>
                  <a:gd name="T52" fmla="*/ 1561 w 2114"/>
                  <a:gd name="T53" fmla="*/ 649 h 2486"/>
                  <a:gd name="T54" fmla="*/ 1449 w 2114"/>
                  <a:gd name="T55" fmla="*/ 635 h 2486"/>
                  <a:gd name="T56" fmla="*/ 1445 w 2114"/>
                  <a:gd name="T57" fmla="*/ 482 h 2486"/>
                  <a:gd name="T58" fmla="*/ 1259 w 2114"/>
                  <a:gd name="T59" fmla="*/ 264 h 2486"/>
                  <a:gd name="T60" fmla="*/ 1203 w 2114"/>
                  <a:gd name="T61" fmla="*/ 140 h 2486"/>
                  <a:gd name="T62" fmla="*/ 1073 w 2114"/>
                  <a:gd name="T63" fmla="*/ 12 h 2486"/>
                  <a:gd name="T64" fmla="*/ 1022 w 2114"/>
                  <a:gd name="T65" fmla="*/ 143 h 2486"/>
                  <a:gd name="T66" fmla="*/ 1003 w 2114"/>
                  <a:gd name="T67" fmla="*/ 348 h 2486"/>
                  <a:gd name="T68" fmla="*/ 1040 w 2114"/>
                  <a:gd name="T69" fmla="*/ 477 h 2486"/>
                  <a:gd name="T70" fmla="*/ 933 w 2114"/>
                  <a:gd name="T71" fmla="*/ 441 h 2486"/>
                  <a:gd name="T72" fmla="*/ 872 w 2114"/>
                  <a:gd name="T73" fmla="*/ 368 h 2486"/>
                  <a:gd name="T74" fmla="*/ 655 w 2114"/>
                  <a:gd name="T75" fmla="*/ 480 h 2486"/>
                  <a:gd name="T76" fmla="*/ 599 w 2114"/>
                  <a:gd name="T77" fmla="*/ 611 h 2486"/>
                  <a:gd name="T78" fmla="*/ 533 w 2114"/>
                  <a:gd name="T79" fmla="*/ 765 h 2486"/>
                  <a:gd name="T80" fmla="*/ 236 w 2114"/>
                  <a:gd name="T81" fmla="*/ 918 h 2486"/>
                  <a:gd name="T82" fmla="*/ 348 w 2114"/>
                  <a:gd name="T83" fmla="*/ 944 h 2486"/>
                  <a:gd name="T84" fmla="*/ 425 w 2114"/>
                  <a:gd name="T85" fmla="*/ 988 h 2486"/>
                  <a:gd name="T86" fmla="*/ 146 w 2114"/>
                  <a:gd name="T87" fmla="*/ 1616 h 2486"/>
                  <a:gd name="T88" fmla="*/ 114 w 2114"/>
                  <a:gd name="T89" fmla="*/ 1661 h 2486"/>
                  <a:gd name="T90" fmla="*/ 24 w 2114"/>
                  <a:gd name="T91" fmla="*/ 1683 h 24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114" h="2486">
                    <a:moveTo>
                      <a:pt x="0" y="1745"/>
                    </a:moveTo>
                    <a:lnTo>
                      <a:pt x="93" y="1861"/>
                    </a:lnTo>
                    <a:lnTo>
                      <a:pt x="133" y="1880"/>
                    </a:lnTo>
                    <a:lnTo>
                      <a:pt x="203" y="1900"/>
                    </a:lnTo>
                    <a:lnTo>
                      <a:pt x="219" y="1878"/>
                    </a:lnTo>
                    <a:lnTo>
                      <a:pt x="239" y="1880"/>
                    </a:lnTo>
                    <a:lnTo>
                      <a:pt x="266" y="1903"/>
                    </a:lnTo>
                    <a:lnTo>
                      <a:pt x="313" y="1886"/>
                    </a:lnTo>
                    <a:lnTo>
                      <a:pt x="341" y="1812"/>
                    </a:lnTo>
                    <a:lnTo>
                      <a:pt x="387" y="1816"/>
                    </a:lnTo>
                    <a:lnTo>
                      <a:pt x="402" y="1912"/>
                    </a:lnTo>
                    <a:lnTo>
                      <a:pt x="449" y="1941"/>
                    </a:lnTo>
                    <a:lnTo>
                      <a:pt x="442" y="2062"/>
                    </a:lnTo>
                    <a:lnTo>
                      <a:pt x="584" y="2110"/>
                    </a:lnTo>
                    <a:lnTo>
                      <a:pt x="632" y="2128"/>
                    </a:lnTo>
                    <a:lnTo>
                      <a:pt x="649" y="2119"/>
                    </a:lnTo>
                    <a:lnTo>
                      <a:pt x="675" y="2119"/>
                    </a:lnTo>
                    <a:lnTo>
                      <a:pt x="693" y="2127"/>
                    </a:lnTo>
                    <a:lnTo>
                      <a:pt x="821" y="2195"/>
                    </a:lnTo>
                    <a:lnTo>
                      <a:pt x="889" y="2225"/>
                    </a:lnTo>
                    <a:lnTo>
                      <a:pt x="984" y="2281"/>
                    </a:lnTo>
                    <a:lnTo>
                      <a:pt x="1194" y="2216"/>
                    </a:lnTo>
                    <a:lnTo>
                      <a:pt x="1311" y="2318"/>
                    </a:lnTo>
                    <a:lnTo>
                      <a:pt x="1318" y="2367"/>
                    </a:lnTo>
                    <a:lnTo>
                      <a:pt x="1358" y="2395"/>
                    </a:lnTo>
                    <a:lnTo>
                      <a:pt x="1344" y="2463"/>
                    </a:lnTo>
                    <a:lnTo>
                      <a:pt x="1384" y="2486"/>
                    </a:lnTo>
                    <a:lnTo>
                      <a:pt x="1471" y="2318"/>
                    </a:lnTo>
                    <a:lnTo>
                      <a:pt x="1510" y="2351"/>
                    </a:lnTo>
                    <a:lnTo>
                      <a:pt x="1554" y="2281"/>
                    </a:lnTo>
                    <a:lnTo>
                      <a:pt x="1603" y="2284"/>
                    </a:lnTo>
                    <a:lnTo>
                      <a:pt x="1611" y="2277"/>
                    </a:lnTo>
                    <a:lnTo>
                      <a:pt x="1713" y="2216"/>
                    </a:lnTo>
                    <a:lnTo>
                      <a:pt x="1832" y="2216"/>
                    </a:lnTo>
                    <a:lnTo>
                      <a:pt x="1836" y="2227"/>
                    </a:lnTo>
                    <a:lnTo>
                      <a:pt x="1852" y="2230"/>
                    </a:lnTo>
                    <a:lnTo>
                      <a:pt x="1875" y="2211"/>
                    </a:lnTo>
                    <a:lnTo>
                      <a:pt x="1904" y="2213"/>
                    </a:lnTo>
                    <a:lnTo>
                      <a:pt x="1909" y="2257"/>
                    </a:lnTo>
                    <a:lnTo>
                      <a:pt x="1920" y="2268"/>
                    </a:lnTo>
                    <a:lnTo>
                      <a:pt x="1936" y="2291"/>
                    </a:lnTo>
                    <a:lnTo>
                      <a:pt x="1958" y="2281"/>
                    </a:lnTo>
                    <a:lnTo>
                      <a:pt x="1969" y="2265"/>
                    </a:lnTo>
                    <a:lnTo>
                      <a:pt x="2002" y="2216"/>
                    </a:lnTo>
                    <a:lnTo>
                      <a:pt x="2000" y="2178"/>
                    </a:lnTo>
                    <a:lnTo>
                      <a:pt x="1974" y="2141"/>
                    </a:lnTo>
                    <a:lnTo>
                      <a:pt x="2016" y="1992"/>
                    </a:lnTo>
                    <a:lnTo>
                      <a:pt x="2011" y="1941"/>
                    </a:lnTo>
                    <a:lnTo>
                      <a:pt x="1979" y="1898"/>
                    </a:lnTo>
                    <a:lnTo>
                      <a:pt x="1922" y="1864"/>
                    </a:lnTo>
                    <a:lnTo>
                      <a:pt x="2004" y="1611"/>
                    </a:lnTo>
                    <a:lnTo>
                      <a:pt x="2049" y="1501"/>
                    </a:lnTo>
                    <a:lnTo>
                      <a:pt x="2105" y="1434"/>
                    </a:lnTo>
                    <a:lnTo>
                      <a:pt x="2094" y="1429"/>
                    </a:lnTo>
                    <a:lnTo>
                      <a:pt x="2067" y="1404"/>
                    </a:lnTo>
                    <a:lnTo>
                      <a:pt x="2072" y="1385"/>
                    </a:lnTo>
                    <a:lnTo>
                      <a:pt x="2083" y="1364"/>
                    </a:lnTo>
                    <a:lnTo>
                      <a:pt x="2114" y="1302"/>
                    </a:lnTo>
                    <a:lnTo>
                      <a:pt x="2072" y="1301"/>
                    </a:lnTo>
                    <a:lnTo>
                      <a:pt x="2055" y="1317"/>
                    </a:lnTo>
                    <a:lnTo>
                      <a:pt x="2018" y="1306"/>
                    </a:lnTo>
                    <a:lnTo>
                      <a:pt x="1969" y="1277"/>
                    </a:lnTo>
                    <a:lnTo>
                      <a:pt x="1946" y="1234"/>
                    </a:lnTo>
                    <a:lnTo>
                      <a:pt x="1906" y="1149"/>
                    </a:lnTo>
                    <a:lnTo>
                      <a:pt x="1909" y="1090"/>
                    </a:lnTo>
                    <a:lnTo>
                      <a:pt x="1849" y="1089"/>
                    </a:lnTo>
                    <a:lnTo>
                      <a:pt x="1827" y="1073"/>
                    </a:lnTo>
                    <a:lnTo>
                      <a:pt x="1784" y="1071"/>
                    </a:lnTo>
                    <a:lnTo>
                      <a:pt x="1758" y="1038"/>
                    </a:lnTo>
                    <a:lnTo>
                      <a:pt x="1740" y="1059"/>
                    </a:lnTo>
                    <a:lnTo>
                      <a:pt x="1709" y="1063"/>
                    </a:lnTo>
                    <a:lnTo>
                      <a:pt x="1652" y="1006"/>
                    </a:lnTo>
                    <a:lnTo>
                      <a:pt x="1668" y="968"/>
                    </a:lnTo>
                    <a:lnTo>
                      <a:pt x="1649" y="945"/>
                    </a:lnTo>
                    <a:lnTo>
                      <a:pt x="1684" y="925"/>
                    </a:lnTo>
                    <a:lnTo>
                      <a:pt x="1670" y="871"/>
                    </a:lnTo>
                    <a:lnTo>
                      <a:pt x="1695" y="809"/>
                    </a:lnTo>
                    <a:lnTo>
                      <a:pt x="1682" y="770"/>
                    </a:lnTo>
                    <a:lnTo>
                      <a:pt x="1611" y="740"/>
                    </a:lnTo>
                    <a:lnTo>
                      <a:pt x="1577" y="702"/>
                    </a:lnTo>
                    <a:lnTo>
                      <a:pt x="1561" y="649"/>
                    </a:lnTo>
                    <a:lnTo>
                      <a:pt x="1500" y="637"/>
                    </a:lnTo>
                    <a:lnTo>
                      <a:pt x="1476" y="619"/>
                    </a:lnTo>
                    <a:lnTo>
                      <a:pt x="1449" y="635"/>
                    </a:lnTo>
                    <a:lnTo>
                      <a:pt x="1433" y="598"/>
                    </a:lnTo>
                    <a:lnTo>
                      <a:pt x="1431" y="528"/>
                    </a:lnTo>
                    <a:lnTo>
                      <a:pt x="1445" y="482"/>
                    </a:lnTo>
                    <a:lnTo>
                      <a:pt x="1454" y="470"/>
                    </a:lnTo>
                    <a:lnTo>
                      <a:pt x="1454" y="449"/>
                    </a:lnTo>
                    <a:lnTo>
                      <a:pt x="1259" y="264"/>
                    </a:lnTo>
                    <a:lnTo>
                      <a:pt x="1254" y="216"/>
                    </a:lnTo>
                    <a:lnTo>
                      <a:pt x="1208" y="214"/>
                    </a:lnTo>
                    <a:lnTo>
                      <a:pt x="1203" y="140"/>
                    </a:lnTo>
                    <a:lnTo>
                      <a:pt x="1178" y="81"/>
                    </a:lnTo>
                    <a:lnTo>
                      <a:pt x="1103" y="69"/>
                    </a:lnTo>
                    <a:lnTo>
                      <a:pt x="1073" y="12"/>
                    </a:lnTo>
                    <a:lnTo>
                      <a:pt x="1050" y="0"/>
                    </a:lnTo>
                    <a:lnTo>
                      <a:pt x="992" y="96"/>
                    </a:lnTo>
                    <a:lnTo>
                      <a:pt x="1022" y="143"/>
                    </a:lnTo>
                    <a:lnTo>
                      <a:pt x="1023" y="209"/>
                    </a:lnTo>
                    <a:lnTo>
                      <a:pt x="1046" y="260"/>
                    </a:lnTo>
                    <a:lnTo>
                      <a:pt x="1003" y="348"/>
                    </a:lnTo>
                    <a:lnTo>
                      <a:pt x="992" y="373"/>
                    </a:lnTo>
                    <a:lnTo>
                      <a:pt x="1007" y="397"/>
                    </a:lnTo>
                    <a:lnTo>
                      <a:pt x="1040" y="477"/>
                    </a:lnTo>
                    <a:lnTo>
                      <a:pt x="1031" y="538"/>
                    </a:lnTo>
                    <a:lnTo>
                      <a:pt x="972" y="502"/>
                    </a:lnTo>
                    <a:lnTo>
                      <a:pt x="933" y="441"/>
                    </a:lnTo>
                    <a:lnTo>
                      <a:pt x="920" y="382"/>
                    </a:lnTo>
                    <a:lnTo>
                      <a:pt x="900" y="366"/>
                    </a:lnTo>
                    <a:lnTo>
                      <a:pt x="872" y="368"/>
                    </a:lnTo>
                    <a:lnTo>
                      <a:pt x="777" y="440"/>
                    </a:lnTo>
                    <a:lnTo>
                      <a:pt x="705" y="449"/>
                    </a:lnTo>
                    <a:lnTo>
                      <a:pt x="655" y="480"/>
                    </a:lnTo>
                    <a:lnTo>
                      <a:pt x="614" y="528"/>
                    </a:lnTo>
                    <a:lnTo>
                      <a:pt x="598" y="583"/>
                    </a:lnTo>
                    <a:lnTo>
                      <a:pt x="599" y="611"/>
                    </a:lnTo>
                    <a:lnTo>
                      <a:pt x="627" y="623"/>
                    </a:lnTo>
                    <a:lnTo>
                      <a:pt x="617" y="647"/>
                    </a:lnTo>
                    <a:lnTo>
                      <a:pt x="533" y="765"/>
                    </a:lnTo>
                    <a:lnTo>
                      <a:pt x="121" y="739"/>
                    </a:lnTo>
                    <a:lnTo>
                      <a:pt x="97" y="767"/>
                    </a:lnTo>
                    <a:lnTo>
                      <a:pt x="236" y="918"/>
                    </a:lnTo>
                    <a:lnTo>
                      <a:pt x="273" y="910"/>
                    </a:lnTo>
                    <a:lnTo>
                      <a:pt x="306" y="915"/>
                    </a:lnTo>
                    <a:lnTo>
                      <a:pt x="348" y="944"/>
                    </a:lnTo>
                    <a:lnTo>
                      <a:pt x="354" y="955"/>
                    </a:lnTo>
                    <a:lnTo>
                      <a:pt x="407" y="960"/>
                    </a:lnTo>
                    <a:lnTo>
                      <a:pt x="425" y="988"/>
                    </a:lnTo>
                    <a:lnTo>
                      <a:pt x="140" y="1414"/>
                    </a:lnTo>
                    <a:lnTo>
                      <a:pt x="134" y="1594"/>
                    </a:lnTo>
                    <a:lnTo>
                      <a:pt x="146" y="1616"/>
                    </a:lnTo>
                    <a:lnTo>
                      <a:pt x="147" y="1632"/>
                    </a:lnTo>
                    <a:lnTo>
                      <a:pt x="118" y="1635"/>
                    </a:lnTo>
                    <a:lnTo>
                      <a:pt x="114" y="1661"/>
                    </a:lnTo>
                    <a:lnTo>
                      <a:pt x="73" y="1665"/>
                    </a:lnTo>
                    <a:lnTo>
                      <a:pt x="68" y="1676"/>
                    </a:lnTo>
                    <a:lnTo>
                      <a:pt x="24" y="1683"/>
                    </a:lnTo>
                    <a:lnTo>
                      <a:pt x="27" y="1727"/>
                    </a:lnTo>
                    <a:lnTo>
                      <a:pt x="0" y="1745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4703" name="Freeform 31"/>
              <p:cNvSpPr>
                <a:spLocks noChangeAspect="1"/>
              </p:cNvSpPr>
              <p:nvPr/>
            </p:nvSpPr>
            <p:spPr bwMode="auto">
              <a:xfrm>
                <a:off x="4137" y="2373"/>
                <a:ext cx="147" cy="173"/>
              </a:xfrm>
              <a:custGeom>
                <a:avLst/>
                <a:gdLst>
                  <a:gd name="T0" fmla="*/ 377 w 813"/>
                  <a:gd name="T1" fmla="*/ 959 h 959"/>
                  <a:gd name="T2" fmla="*/ 696 w 813"/>
                  <a:gd name="T3" fmla="*/ 260 h 959"/>
                  <a:gd name="T4" fmla="*/ 813 w 813"/>
                  <a:gd name="T5" fmla="*/ 0 h 959"/>
                  <a:gd name="T6" fmla="*/ 764 w 813"/>
                  <a:gd name="T7" fmla="*/ 31 h 959"/>
                  <a:gd name="T8" fmla="*/ 720 w 813"/>
                  <a:gd name="T9" fmla="*/ 29 h 959"/>
                  <a:gd name="T10" fmla="*/ 675 w 813"/>
                  <a:gd name="T11" fmla="*/ 94 h 959"/>
                  <a:gd name="T12" fmla="*/ 653 w 813"/>
                  <a:gd name="T13" fmla="*/ 104 h 959"/>
                  <a:gd name="T14" fmla="*/ 626 w 813"/>
                  <a:gd name="T15" fmla="*/ 70 h 959"/>
                  <a:gd name="T16" fmla="*/ 621 w 813"/>
                  <a:gd name="T17" fmla="*/ 26 h 959"/>
                  <a:gd name="T18" fmla="*/ 593 w 813"/>
                  <a:gd name="T19" fmla="*/ 23 h 959"/>
                  <a:gd name="T20" fmla="*/ 572 w 813"/>
                  <a:gd name="T21" fmla="*/ 43 h 959"/>
                  <a:gd name="T22" fmla="*/ 553 w 813"/>
                  <a:gd name="T23" fmla="*/ 41 h 959"/>
                  <a:gd name="T24" fmla="*/ 548 w 813"/>
                  <a:gd name="T25" fmla="*/ 30 h 959"/>
                  <a:gd name="T26" fmla="*/ 434 w 813"/>
                  <a:gd name="T27" fmla="*/ 30 h 959"/>
                  <a:gd name="T28" fmla="*/ 328 w 813"/>
                  <a:gd name="T29" fmla="*/ 91 h 959"/>
                  <a:gd name="T30" fmla="*/ 321 w 813"/>
                  <a:gd name="T31" fmla="*/ 97 h 959"/>
                  <a:gd name="T32" fmla="*/ 270 w 813"/>
                  <a:gd name="T33" fmla="*/ 94 h 959"/>
                  <a:gd name="T34" fmla="*/ 226 w 813"/>
                  <a:gd name="T35" fmla="*/ 164 h 959"/>
                  <a:gd name="T36" fmla="*/ 188 w 813"/>
                  <a:gd name="T37" fmla="*/ 133 h 959"/>
                  <a:gd name="T38" fmla="*/ 100 w 813"/>
                  <a:gd name="T39" fmla="*/ 299 h 959"/>
                  <a:gd name="T40" fmla="*/ 93 w 813"/>
                  <a:gd name="T41" fmla="*/ 296 h 959"/>
                  <a:gd name="T42" fmla="*/ 29 w 813"/>
                  <a:gd name="T43" fmla="*/ 436 h 959"/>
                  <a:gd name="T44" fmla="*/ 2 w 813"/>
                  <a:gd name="T45" fmla="*/ 478 h 959"/>
                  <a:gd name="T46" fmla="*/ 0 w 813"/>
                  <a:gd name="T47" fmla="*/ 535 h 959"/>
                  <a:gd name="T48" fmla="*/ 24 w 813"/>
                  <a:gd name="T49" fmla="*/ 562 h 959"/>
                  <a:gd name="T50" fmla="*/ 65 w 813"/>
                  <a:gd name="T51" fmla="*/ 560 h 959"/>
                  <a:gd name="T52" fmla="*/ 56 w 813"/>
                  <a:gd name="T53" fmla="*/ 591 h 959"/>
                  <a:gd name="T54" fmla="*/ 27 w 813"/>
                  <a:gd name="T55" fmla="*/ 611 h 959"/>
                  <a:gd name="T56" fmla="*/ 18 w 813"/>
                  <a:gd name="T57" fmla="*/ 668 h 959"/>
                  <a:gd name="T58" fmla="*/ 48 w 813"/>
                  <a:gd name="T59" fmla="*/ 706 h 959"/>
                  <a:gd name="T60" fmla="*/ 25 w 813"/>
                  <a:gd name="T61" fmla="*/ 858 h 959"/>
                  <a:gd name="T62" fmla="*/ 65 w 813"/>
                  <a:gd name="T63" fmla="*/ 838 h 959"/>
                  <a:gd name="T64" fmla="*/ 129 w 813"/>
                  <a:gd name="T65" fmla="*/ 869 h 959"/>
                  <a:gd name="T66" fmla="*/ 159 w 813"/>
                  <a:gd name="T67" fmla="*/ 862 h 959"/>
                  <a:gd name="T68" fmla="*/ 237 w 813"/>
                  <a:gd name="T69" fmla="*/ 926 h 959"/>
                  <a:gd name="T70" fmla="*/ 296 w 813"/>
                  <a:gd name="T71" fmla="*/ 932 h 959"/>
                  <a:gd name="T72" fmla="*/ 352 w 813"/>
                  <a:gd name="T73" fmla="*/ 959 h 959"/>
                  <a:gd name="T74" fmla="*/ 377 w 813"/>
                  <a:gd name="T75" fmla="*/ 959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813" h="959">
                    <a:moveTo>
                      <a:pt x="377" y="959"/>
                    </a:moveTo>
                    <a:lnTo>
                      <a:pt x="696" y="260"/>
                    </a:lnTo>
                    <a:lnTo>
                      <a:pt x="813" y="0"/>
                    </a:lnTo>
                    <a:lnTo>
                      <a:pt x="764" y="31"/>
                    </a:lnTo>
                    <a:lnTo>
                      <a:pt x="720" y="29"/>
                    </a:lnTo>
                    <a:lnTo>
                      <a:pt x="675" y="94"/>
                    </a:lnTo>
                    <a:lnTo>
                      <a:pt x="653" y="104"/>
                    </a:lnTo>
                    <a:lnTo>
                      <a:pt x="626" y="70"/>
                    </a:lnTo>
                    <a:lnTo>
                      <a:pt x="621" y="26"/>
                    </a:lnTo>
                    <a:lnTo>
                      <a:pt x="593" y="23"/>
                    </a:lnTo>
                    <a:lnTo>
                      <a:pt x="572" y="43"/>
                    </a:lnTo>
                    <a:lnTo>
                      <a:pt x="553" y="41"/>
                    </a:lnTo>
                    <a:lnTo>
                      <a:pt x="548" y="30"/>
                    </a:lnTo>
                    <a:lnTo>
                      <a:pt x="434" y="30"/>
                    </a:lnTo>
                    <a:lnTo>
                      <a:pt x="328" y="91"/>
                    </a:lnTo>
                    <a:lnTo>
                      <a:pt x="321" y="97"/>
                    </a:lnTo>
                    <a:lnTo>
                      <a:pt x="270" y="94"/>
                    </a:lnTo>
                    <a:lnTo>
                      <a:pt x="226" y="164"/>
                    </a:lnTo>
                    <a:lnTo>
                      <a:pt x="188" y="133"/>
                    </a:lnTo>
                    <a:lnTo>
                      <a:pt x="100" y="299"/>
                    </a:lnTo>
                    <a:lnTo>
                      <a:pt x="93" y="296"/>
                    </a:lnTo>
                    <a:lnTo>
                      <a:pt x="29" y="436"/>
                    </a:lnTo>
                    <a:lnTo>
                      <a:pt x="2" y="478"/>
                    </a:lnTo>
                    <a:lnTo>
                      <a:pt x="0" y="535"/>
                    </a:lnTo>
                    <a:lnTo>
                      <a:pt x="24" y="562"/>
                    </a:lnTo>
                    <a:lnTo>
                      <a:pt x="65" y="560"/>
                    </a:lnTo>
                    <a:lnTo>
                      <a:pt x="56" y="591"/>
                    </a:lnTo>
                    <a:lnTo>
                      <a:pt x="27" y="611"/>
                    </a:lnTo>
                    <a:lnTo>
                      <a:pt x="18" y="668"/>
                    </a:lnTo>
                    <a:lnTo>
                      <a:pt x="48" y="706"/>
                    </a:lnTo>
                    <a:lnTo>
                      <a:pt x="25" y="858"/>
                    </a:lnTo>
                    <a:lnTo>
                      <a:pt x="65" y="838"/>
                    </a:lnTo>
                    <a:lnTo>
                      <a:pt x="129" y="869"/>
                    </a:lnTo>
                    <a:lnTo>
                      <a:pt x="159" y="862"/>
                    </a:lnTo>
                    <a:lnTo>
                      <a:pt x="237" y="926"/>
                    </a:lnTo>
                    <a:lnTo>
                      <a:pt x="296" y="932"/>
                    </a:lnTo>
                    <a:lnTo>
                      <a:pt x="352" y="959"/>
                    </a:lnTo>
                    <a:lnTo>
                      <a:pt x="377" y="959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4704" name="Freeform 32"/>
              <p:cNvSpPr>
                <a:spLocks noChangeAspect="1"/>
              </p:cNvSpPr>
              <p:nvPr/>
            </p:nvSpPr>
            <p:spPr bwMode="auto">
              <a:xfrm>
                <a:off x="4080" y="1869"/>
                <a:ext cx="235" cy="198"/>
              </a:xfrm>
              <a:custGeom>
                <a:avLst/>
                <a:gdLst>
                  <a:gd name="T0" fmla="*/ 812 w 1303"/>
                  <a:gd name="T1" fmla="*/ 0 h 1091"/>
                  <a:gd name="T2" fmla="*/ 843 w 1303"/>
                  <a:gd name="T3" fmla="*/ 23 h 1091"/>
                  <a:gd name="T4" fmla="*/ 851 w 1303"/>
                  <a:gd name="T5" fmla="*/ 57 h 1091"/>
                  <a:gd name="T6" fmla="*/ 980 w 1303"/>
                  <a:gd name="T7" fmla="*/ 59 h 1091"/>
                  <a:gd name="T8" fmla="*/ 1009 w 1303"/>
                  <a:gd name="T9" fmla="*/ 93 h 1091"/>
                  <a:gd name="T10" fmla="*/ 1071 w 1303"/>
                  <a:gd name="T11" fmla="*/ 54 h 1091"/>
                  <a:gd name="T12" fmla="*/ 1171 w 1303"/>
                  <a:gd name="T13" fmla="*/ 57 h 1091"/>
                  <a:gd name="T14" fmla="*/ 1256 w 1303"/>
                  <a:gd name="T15" fmla="*/ 82 h 1091"/>
                  <a:gd name="T16" fmla="*/ 1303 w 1303"/>
                  <a:gd name="T17" fmla="*/ 123 h 1091"/>
                  <a:gd name="T18" fmla="*/ 1104 w 1303"/>
                  <a:gd name="T19" fmla="*/ 150 h 1091"/>
                  <a:gd name="T20" fmla="*/ 1071 w 1303"/>
                  <a:gd name="T21" fmla="*/ 287 h 1091"/>
                  <a:gd name="T22" fmla="*/ 879 w 1303"/>
                  <a:gd name="T23" fmla="*/ 424 h 1091"/>
                  <a:gd name="T24" fmla="*/ 1068 w 1303"/>
                  <a:gd name="T25" fmla="*/ 488 h 1091"/>
                  <a:gd name="T26" fmla="*/ 980 w 1303"/>
                  <a:gd name="T27" fmla="*/ 625 h 1091"/>
                  <a:gd name="T28" fmla="*/ 954 w 1303"/>
                  <a:gd name="T29" fmla="*/ 635 h 1091"/>
                  <a:gd name="T30" fmla="*/ 969 w 1303"/>
                  <a:gd name="T31" fmla="*/ 672 h 1091"/>
                  <a:gd name="T32" fmla="*/ 944 w 1303"/>
                  <a:gd name="T33" fmla="*/ 687 h 1091"/>
                  <a:gd name="T34" fmla="*/ 919 w 1303"/>
                  <a:gd name="T35" fmla="*/ 670 h 1091"/>
                  <a:gd name="T36" fmla="*/ 864 w 1303"/>
                  <a:gd name="T37" fmla="*/ 703 h 1091"/>
                  <a:gd name="T38" fmla="*/ 807 w 1303"/>
                  <a:gd name="T39" fmla="*/ 677 h 1091"/>
                  <a:gd name="T40" fmla="*/ 775 w 1303"/>
                  <a:gd name="T41" fmla="*/ 705 h 1091"/>
                  <a:gd name="T42" fmla="*/ 827 w 1303"/>
                  <a:gd name="T43" fmla="*/ 739 h 1091"/>
                  <a:gd name="T44" fmla="*/ 603 w 1303"/>
                  <a:gd name="T45" fmla="*/ 1064 h 1091"/>
                  <a:gd name="T46" fmla="*/ 561 w 1303"/>
                  <a:gd name="T47" fmla="*/ 1091 h 1091"/>
                  <a:gd name="T48" fmla="*/ 548 w 1303"/>
                  <a:gd name="T49" fmla="*/ 1074 h 1091"/>
                  <a:gd name="T50" fmla="*/ 546 w 1303"/>
                  <a:gd name="T51" fmla="*/ 1062 h 1091"/>
                  <a:gd name="T52" fmla="*/ 486 w 1303"/>
                  <a:gd name="T53" fmla="*/ 1069 h 1091"/>
                  <a:gd name="T54" fmla="*/ 489 w 1303"/>
                  <a:gd name="T55" fmla="*/ 1054 h 1091"/>
                  <a:gd name="T56" fmla="*/ 292 w 1303"/>
                  <a:gd name="T57" fmla="*/ 868 h 1091"/>
                  <a:gd name="T58" fmla="*/ 287 w 1303"/>
                  <a:gd name="T59" fmla="*/ 819 h 1091"/>
                  <a:gd name="T60" fmla="*/ 241 w 1303"/>
                  <a:gd name="T61" fmla="*/ 819 h 1091"/>
                  <a:gd name="T62" fmla="*/ 236 w 1303"/>
                  <a:gd name="T63" fmla="*/ 747 h 1091"/>
                  <a:gd name="T64" fmla="*/ 210 w 1303"/>
                  <a:gd name="T65" fmla="*/ 682 h 1091"/>
                  <a:gd name="T66" fmla="*/ 135 w 1303"/>
                  <a:gd name="T67" fmla="*/ 672 h 1091"/>
                  <a:gd name="T68" fmla="*/ 107 w 1303"/>
                  <a:gd name="T69" fmla="*/ 618 h 1091"/>
                  <a:gd name="T70" fmla="*/ 78 w 1303"/>
                  <a:gd name="T71" fmla="*/ 602 h 1091"/>
                  <a:gd name="T72" fmla="*/ 85 w 1303"/>
                  <a:gd name="T73" fmla="*/ 488 h 1091"/>
                  <a:gd name="T74" fmla="*/ 262 w 1303"/>
                  <a:gd name="T75" fmla="*/ 364 h 1091"/>
                  <a:gd name="T76" fmla="*/ 236 w 1303"/>
                  <a:gd name="T77" fmla="*/ 315 h 1091"/>
                  <a:gd name="T78" fmla="*/ 197 w 1303"/>
                  <a:gd name="T79" fmla="*/ 341 h 1091"/>
                  <a:gd name="T80" fmla="*/ 189 w 1303"/>
                  <a:gd name="T81" fmla="*/ 328 h 1091"/>
                  <a:gd name="T82" fmla="*/ 73 w 1303"/>
                  <a:gd name="T83" fmla="*/ 411 h 1091"/>
                  <a:gd name="T84" fmla="*/ 42 w 1303"/>
                  <a:gd name="T85" fmla="*/ 403 h 1091"/>
                  <a:gd name="T86" fmla="*/ 5 w 1303"/>
                  <a:gd name="T87" fmla="*/ 379 h 1091"/>
                  <a:gd name="T88" fmla="*/ 0 w 1303"/>
                  <a:gd name="T89" fmla="*/ 354 h 1091"/>
                  <a:gd name="T90" fmla="*/ 50 w 1303"/>
                  <a:gd name="T91" fmla="*/ 351 h 1091"/>
                  <a:gd name="T92" fmla="*/ 182 w 1303"/>
                  <a:gd name="T93" fmla="*/ 269 h 1091"/>
                  <a:gd name="T94" fmla="*/ 215 w 1303"/>
                  <a:gd name="T95" fmla="*/ 256 h 1091"/>
                  <a:gd name="T96" fmla="*/ 247 w 1303"/>
                  <a:gd name="T97" fmla="*/ 215 h 1091"/>
                  <a:gd name="T98" fmla="*/ 254 w 1303"/>
                  <a:gd name="T99" fmla="*/ 132 h 1091"/>
                  <a:gd name="T100" fmla="*/ 306 w 1303"/>
                  <a:gd name="T101" fmla="*/ 90 h 1091"/>
                  <a:gd name="T102" fmla="*/ 391 w 1303"/>
                  <a:gd name="T103" fmla="*/ 80 h 1091"/>
                  <a:gd name="T104" fmla="*/ 414 w 1303"/>
                  <a:gd name="T105" fmla="*/ 54 h 1091"/>
                  <a:gd name="T106" fmla="*/ 484 w 1303"/>
                  <a:gd name="T107" fmla="*/ 98 h 1091"/>
                  <a:gd name="T108" fmla="*/ 543 w 1303"/>
                  <a:gd name="T109" fmla="*/ 90 h 1091"/>
                  <a:gd name="T110" fmla="*/ 558 w 1303"/>
                  <a:gd name="T111" fmla="*/ 75 h 1091"/>
                  <a:gd name="T112" fmla="*/ 621 w 1303"/>
                  <a:gd name="T113" fmla="*/ 82 h 1091"/>
                  <a:gd name="T114" fmla="*/ 638 w 1303"/>
                  <a:gd name="T115" fmla="*/ 98 h 1091"/>
                  <a:gd name="T116" fmla="*/ 706 w 1303"/>
                  <a:gd name="T117" fmla="*/ 33 h 1091"/>
                  <a:gd name="T118" fmla="*/ 812 w 1303"/>
                  <a:gd name="T119" fmla="*/ 0 h 10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03" h="1091">
                    <a:moveTo>
                      <a:pt x="812" y="0"/>
                    </a:moveTo>
                    <a:lnTo>
                      <a:pt x="843" y="23"/>
                    </a:lnTo>
                    <a:lnTo>
                      <a:pt x="851" y="57"/>
                    </a:lnTo>
                    <a:lnTo>
                      <a:pt x="980" y="59"/>
                    </a:lnTo>
                    <a:lnTo>
                      <a:pt x="1009" y="93"/>
                    </a:lnTo>
                    <a:lnTo>
                      <a:pt x="1071" y="54"/>
                    </a:lnTo>
                    <a:lnTo>
                      <a:pt x="1171" y="57"/>
                    </a:lnTo>
                    <a:lnTo>
                      <a:pt x="1256" y="82"/>
                    </a:lnTo>
                    <a:lnTo>
                      <a:pt x="1303" y="123"/>
                    </a:lnTo>
                    <a:lnTo>
                      <a:pt x="1104" y="150"/>
                    </a:lnTo>
                    <a:lnTo>
                      <a:pt x="1071" y="287"/>
                    </a:lnTo>
                    <a:lnTo>
                      <a:pt x="879" y="424"/>
                    </a:lnTo>
                    <a:lnTo>
                      <a:pt x="1068" y="488"/>
                    </a:lnTo>
                    <a:lnTo>
                      <a:pt x="980" y="625"/>
                    </a:lnTo>
                    <a:lnTo>
                      <a:pt x="954" y="635"/>
                    </a:lnTo>
                    <a:lnTo>
                      <a:pt x="969" y="672"/>
                    </a:lnTo>
                    <a:lnTo>
                      <a:pt x="944" y="687"/>
                    </a:lnTo>
                    <a:lnTo>
                      <a:pt x="919" y="670"/>
                    </a:lnTo>
                    <a:lnTo>
                      <a:pt x="864" y="703"/>
                    </a:lnTo>
                    <a:lnTo>
                      <a:pt x="807" y="677"/>
                    </a:lnTo>
                    <a:lnTo>
                      <a:pt x="775" y="705"/>
                    </a:lnTo>
                    <a:lnTo>
                      <a:pt x="827" y="739"/>
                    </a:lnTo>
                    <a:lnTo>
                      <a:pt x="603" y="1064"/>
                    </a:lnTo>
                    <a:lnTo>
                      <a:pt x="561" y="1091"/>
                    </a:lnTo>
                    <a:lnTo>
                      <a:pt x="548" y="1074"/>
                    </a:lnTo>
                    <a:lnTo>
                      <a:pt x="546" y="1062"/>
                    </a:lnTo>
                    <a:lnTo>
                      <a:pt x="486" y="1069"/>
                    </a:lnTo>
                    <a:lnTo>
                      <a:pt x="489" y="1054"/>
                    </a:lnTo>
                    <a:lnTo>
                      <a:pt x="292" y="868"/>
                    </a:lnTo>
                    <a:lnTo>
                      <a:pt x="287" y="819"/>
                    </a:lnTo>
                    <a:lnTo>
                      <a:pt x="241" y="819"/>
                    </a:lnTo>
                    <a:lnTo>
                      <a:pt x="236" y="747"/>
                    </a:lnTo>
                    <a:lnTo>
                      <a:pt x="210" y="682"/>
                    </a:lnTo>
                    <a:lnTo>
                      <a:pt x="135" y="672"/>
                    </a:lnTo>
                    <a:lnTo>
                      <a:pt x="107" y="618"/>
                    </a:lnTo>
                    <a:lnTo>
                      <a:pt x="78" y="602"/>
                    </a:lnTo>
                    <a:lnTo>
                      <a:pt x="85" y="488"/>
                    </a:lnTo>
                    <a:lnTo>
                      <a:pt x="262" y="364"/>
                    </a:lnTo>
                    <a:lnTo>
                      <a:pt x="236" y="315"/>
                    </a:lnTo>
                    <a:lnTo>
                      <a:pt x="197" y="341"/>
                    </a:lnTo>
                    <a:lnTo>
                      <a:pt x="189" y="328"/>
                    </a:lnTo>
                    <a:lnTo>
                      <a:pt x="73" y="411"/>
                    </a:lnTo>
                    <a:lnTo>
                      <a:pt x="42" y="403"/>
                    </a:lnTo>
                    <a:lnTo>
                      <a:pt x="5" y="379"/>
                    </a:lnTo>
                    <a:lnTo>
                      <a:pt x="0" y="354"/>
                    </a:lnTo>
                    <a:lnTo>
                      <a:pt x="50" y="351"/>
                    </a:lnTo>
                    <a:lnTo>
                      <a:pt x="182" y="269"/>
                    </a:lnTo>
                    <a:lnTo>
                      <a:pt x="215" y="256"/>
                    </a:lnTo>
                    <a:lnTo>
                      <a:pt x="247" y="215"/>
                    </a:lnTo>
                    <a:lnTo>
                      <a:pt x="254" y="132"/>
                    </a:lnTo>
                    <a:lnTo>
                      <a:pt x="306" y="90"/>
                    </a:lnTo>
                    <a:lnTo>
                      <a:pt x="391" y="80"/>
                    </a:lnTo>
                    <a:lnTo>
                      <a:pt x="414" y="54"/>
                    </a:lnTo>
                    <a:lnTo>
                      <a:pt x="484" y="98"/>
                    </a:lnTo>
                    <a:lnTo>
                      <a:pt x="543" y="90"/>
                    </a:lnTo>
                    <a:lnTo>
                      <a:pt x="558" y="75"/>
                    </a:lnTo>
                    <a:lnTo>
                      <a:pt x="621" y="82"/>
                    </a:lnTo>
                    <a:lnTo>
                      <a:pt x="638" y="98"/>
                    </a:lnTo>
                    <a:lnTo>
                      <a:pt x="706" y="33"/>
                    </a:lnTo>
                    <a:lnTo>
                      <a:pt x="812" y="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4705" name="Freeform 33"/>
              <p:cNvSpPr>
                <a:spLocks noChangeAspect="1"/>
              </p:cNvSpPr>
              <p:nvPr/>
            </p:nvSpPr>
            <p:spPr bwMode="auto">
              <a:xfrm>
                <a:off x="4164" y="1892"/>
                <a:ext cx="367" cy="289"/>
              </a:xfrm>
              <a:custGeom>
                <a:avLst/>
                <a:gdLst>
                  <a:gd name="T0" fmla="*/ 838 w 2035"/>
                  <a:gd name="T1" fmla="*/ 0 h 1604"/>
                  <a:gd name="T2" fmla="*/ 928 w 2035"/>
                  <a:gd name="T3" fmla="*/ 31 h 1604"/>
                  <a:gd name="T4" fmla="*/ 878 w 2035"/>
                  <a:gd name="T5" fmla="*/ 118 h 1604"/>
                  <a:gd name="T6" fmla="*/ 919 w 2035"/>
                  <a:gd name="T7" fmla="*/ 166 h 1604"/>
                  <a:gd name="T8" fmla="*/ 1056 w 2035"/>
                  <a:gd name="T9" fmla="*/ 215 h 1604"/>
                  <a:gd name="T10" fmla="*/ 1145 w 2035"/>
                  <a:gd name="T11" fmla="*/ 153 h 1604"/>
                  <a:gd name="T12" fmla="*/ 1417 w 2035"/>
                  <a:gd name="T13" fmla="*/ 250 h 1604"/>
                  <a:gd name="T14" fmla="*/ 1070 w 2035"/>
                  <a:gd name="T15" fmla="*/ 547 h 1604"/>
                  <a:gd name="T16" fmla="*/ 1030 w 2035"/>
                  <a:gd name="T17" fmla="*/ 580 h 1604"/>
                  <a:gd name="T18" fmla="*/ 1149 w 2035"/>
                  <a:gd name="T19" fmla="*/ 867 h 1604"/>
                  <a:gd name="T20" fmla="*/ 1743 w 2035"/>
                  <a:gd name="T21" fmla="*/ 774 h 1604"/>
                  <a:gd name="T22" fmla="*/ 1938 w 2035"/>
                  <a:gd name="T23" fmla="*/ 944 h 1604"/>
                  <a:gd name="T24" fmla="*/ 1895 w 2035"/>
                  <a:gd name="T25" fmla="*/ 1034 h 1604"/>
                  <a:gd name="T26" fmla="*/ 1827 w 2035"/>
                  <a:gd name="T27" fmla="*/ 1081 h 1604"/>
                  <a:gd name="T28" fmla="*/ 1789 w 2035"/>
                  <a:gd name="T29" fmla="*/ 1265 h 1604"/>
                  <a:gd name="T30" fmla="*/ 1919 w 2035"/>
                  <a:gd name="T31" fmla="*/ 1239 h 1604"/>
                  <a:gd name="T32" fmla="*/ 2010 w 2035"/>
                  <a:gd name="T33" fmla="*/ 1286 h 1604"/>
                  <a:gd name="T34" fmla="*/ 2035 w 2035"/>
                  <a:gd name="T35" fmla="*/ 1443 h 1604"/>
                  <a:gd name="T36" fmla="*/ 1726 w 2035"/>
                  <a:gd name="T37" fmla="*/ 1376 h 1604"/>
                  <a:gd name="T38" fmla="*/ 1549 w 2035"/>
                  <a:gd name="T39" fmla="*/ 1338 h 1604"/>
                  <a:gd name="T40" fmla="*/ 1380 w 2035"/>
                  <a:gd name="T41" fmla="*/ 1298 h 1604"/>
                  <a:gd name="T42" fmla="*/ 1030 w 2035"/>
                  <a:gd name="T43" fmla="*/ 1598 h 1604"/>
                  <a:gd name="T44" fmla="*/ 835 w 2035"/>
                  <a:gd name="T45" fmla="*/ 1540 h 1604"/>
                  <a:gd name="T46" fmla="*/ 657 w 2035"/>
                  <a:gd name="T47" fmla="*/ 1596 h 1604"/>
                  <a:gd name="T48" fmla="*/ 478 w 2035"/>
                  <a:gd name="T49" fmla="*/ 1571 h 1604"/>
                  <a:gd name="T50" fmla="*/ 400 w 2035"/>
                  <a:gd name="T51" fmla="*/ 1555 h 1604"/>
                  <a:gd name="T52" fmla="*/ 329 w 2035"/>
                  <a:gd name="T53" fmla="*/ 1522 h 1604"/>
                  <a:gd name="T54" fmla="*/ 279 w 2035"/>
                  <a:gd name="T55" fmla="*/ 1544 h 1604"/>
                  <a:gd name="T56" fmla="*/ 238 w 2035"/>
                  <a:gd name="T57" fmla="*/ 1453 h 1604"/>
                  <a:gd name="T58" fmla="*/ 254 w 2035"/>
                  <a:gd name="T59" fmla="*/ 1407 h 1604"/>
                  <a:gd name="T60" fmla="*/ 264 w 2035"/>
                  <a:gd name="T61" fmla="*/ 1291 h 1604"/>
                  <a:gd name="T62" fmla="*/ 184 w 2035"/>
                  <a:gd name="T63" fmla="*/ 1223 h 1604"/>
                  <a:gd name="T64" fmla="*/ 132 w 2035"/>
                  <a:gd name="T65" fmla="*/ 1129 h 1604"/>
                  <a:gd name="T66" fmla="*/ 46 w 2035"/>
                  <a:gd name="T67" fmla="*/ 1099 h 1604"/>
                  <a:gd name="T68" fmla="*/ 6 w 2035"/>
                  <a:gd name="T69" fmla="*/ 1083 h 1604"/>
                  <a:gd name="T70" fmla="*/ 17 w 2035"/>
                  <a:gd name="T71" fmla="*/ 964 h 1604"/>
                  <a:gd name="T72" fmla="*/ 86 w 2035"/>
                  <a:gd name="T73" fmla="*/ 940 h 1604"/>
                  <a:gd name="T74" fmla="*/ 101 w 2035"/>
                  <a:gd name="T75" fmla="*/ 967 h 1604"/>
                  <a:gd name="T76" fmla="*/ 365 w 2035"/>
                  <a:gd name="T77" fmla="*/ 618 h 1604"/>
                  <a:gd name="T78" fmla="*/ 344 w 2035"/>
                  <a:gd name="T79" fmla="*/ 554 h 1604"/>
                  <a:gd name="T80" fmla="*/ 455 w 2035"/>
                  <a:gd name="T81" fmla="*/ 547 h 1604"/>
                  <a:gd name="T82" fmla="*/ 506 w 2035"/>
                  <a:gd name="T83" fmla="*/ 551 h 1604"/>
                  <a:gd name="T84" fmla="*/ 515 w 2035"/>
                  <a:gd name="T85" fmla="*/ 504 h 1604"/>
                  <a:gd name="T86" fmla="*/ 418 w 2035"/>
                  <a:gd name="T87" fmla="*/ 300 h 1604"/>
                  <a:gd name="T88" fmla="*/ 644 w 2035"/>
                  <a:gd name="T89" fmla="*/ 26 h 1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035" h="1604">
                    <a:moveTo>
                      <a:pt x="644" y="26"/>
                    </a:moveTo>
                    <a:lnTo>
                      <a:pt x="838" y="0"/>
                    </a:lnTo>
                    <a:lnTo>
                      <a:pt x="896" y="6"/>
                    </a:lnTo>
                    <a:lnTo>
                      <a:pt x="928" y="31"/>
                    </a:lnTo>
                    <a:lnTo>
                      <a:pt x="929" y="63"/>
                    </a:lnTo>
                    <a:lnTo>
                      <a:pt x="878" y="118"/>
                    </a:lnTo>
                    <a:lnTo>
                      <a:pt x="892" y="155"/>
                    </a:lnTo>
                    <a:lnTo>
                      <a:pt x="919" y="166"/>
                    </a:lnTo>
                    <a:lnTo>
                      <a:pt x="952" y="247"/>
                    </a:lnTo>
                    <a:lnTo>
                      <a:pt x="1056" y="215"/>
                    </a:lnTo>
                    <a:lnTo>
                      <a:pt x="1080" y="159"/>
                    </a:lnTo>
                    <a:lnTo>
                      <a:pt x="1145" y="153"/>
                    </a:lnTo>
                    <a:lnTo>
                      <a:pt x="1182" y="37"/>
                    </a:lnTo>
                    <a:lnTo>
                      <a:pt x="1417" y="250"/>
                    </a:lnTo>
                    <a:lnTo>
                      <a:pt x="1181" y="591"/>
                    </a:lnTo>
                    <a:lnTo>
                      <a:pt x="1070" y="547"/>
                    </a:lnTo>
                    <a:lnTo>
                      <a:pt x="1021" y="547"/>
                    </a:lnTo>
                    <a:lnTo>
                      <a:pt x="1030" y="580"/>
                    </a:lnTo>
                    <a:lnTo>
                      <a:pt x="1124" y="739"/>
                    </a:lnTo>
                    <a:lnTo>
                      <a:pt x="1149" y="867"/>
                    </a:lnTo>
                    <a:lnTo>
                      <a:pt x="1453" y="825"/>
                    </a:lnTo>
                    <a:lnTo>
                      <a:pt x="1743" y="774"/>
                    </a:lnTo>
                    <a:lnTo>
                      <a:pt x="1923" y="873"/>
                    </a:lnTo>
                    <a:lnTo>
                      <a:pt x="1938" y="944"/>
                    </a:lnTo>
                    <a:lnTo>
                      <a:pt x="1930" y="1016"/>
                    </a:lnTo>
                    <a:lnTo>
                      <a:pt x="1895" y="1034"/>
                    </a:lnTo>
                    <a:lnTo>
                      <a:pt x="1882" y="1076"/>
                    </a:lnTo>
                    <a:lnTo>
                      <a:pt x="1827" y="1081"/>
                    </a:lnTo>
                    <a:lnTo>
                      <a:pt x="1835" y="1161"/>
                    </a:lnTo>
                    <a:lnTo>
                      <a:pt x="1789" y="1265"/>
                    </a:lnTo>
                    <a:lnTo>
                      <a:pt x="1867" y="1237"/>
                    </a:lnTo>
                    <a:lnTo>
                      <a:pt x="1919" y="1239"/>
                    </a:lnTo>
                    <a:lnTo>
                      <a:pt x="1977" y="1246"/>
                    </a:lnTo>
                    <a:lnTo>
                      <a:pt x="2010" y="1286"/>
                    </a:lnTo>
                    <a:lnTo>
                      <a:pt x="1999" y="1325"/>
                    </a:lnTo>
                    <a:lnTo>
                      <a:pt x="2035" y="1443"/>
                    </a:lnTo>
                    <a:lnTo>
                      <a:pt x="1908" y="1462"/>
                    </a:lnTo>
                    <a:lnTo>
                      <a:pt x="1726" y="1376"/>
                    </a:lnTo>
                    <a:lnTo>
                      <a:pt x="1599" y="1380"/>
                    </a:lnTo>
                    <a:lnTo>
                      <a:pt x="1549" y="1338"/>
                    </a:lnTo>
                    <a:lnTo>
                      <a:pt x="1435" y="1332"/>
                    </a:lnTo>
                    <a:lnTo>
                      <a:pt x="1380" y="1298"/>
                    </a:lnTo>
                    <a:lnTo>
                      <a:pt x="1090" y="1600"/>
                    </a:lnTo>
                    <a:lnTo>
                      <a:pt x="1030" y="1598"/>
                    </a:lnTo>
                    <a:lnTo>
                      <a:pt x="872" y="1542"/>
                    </a:lnTo>
                    <a:lnTo>
                      <a:pt x="835" y="1540"/>
                    </a:lnTo>
                    <a:lnTo>
                      <a:pt x="762" y="1604"/>
                    </a:lnTo>
                    <a:lnTo>
                      <a:pt x="657" y="1596"/>
                    </a:lnTo>
                    <a:lnTo>
                      <a:pt x="581" y="1569"/>
                    </a:lnTo>
                    <a:lnTo>
                      <a:pt x="478" y="1571"/>
                    </a:lnTo>
                    <a:lnTo>
                      <a:pt x="418" y="1571"/>
                    </a:lnTo>
                    <a:lnTo>
                      <a:pt x="400" y="1555"/>
                    </a:lnTo>
                    <a:lnTo>
                      <a:pt x="355" y="1552"/>
                    </a:lnTo>
                    <a:lnTo>
                      <a:pt x="329" y="1522"/>
                    </a:lnTo>
                    <a:lnTo>
                      <a:pt x="311" y="1538"/>
                    </a:lnTo>
                    <a:lnTo>
                      <a:pt x="279" y="1544"/>
                    </a:lnTo>
                    <a:lnTo>
                      <a:pt x="221" y="1487"/>
                    </a:lnTo>
                    <a:lnTo>
                      <a:pt x="238" y="1453"/>
                    </a:lnTo>
                    <a:lnTo>
                      <a:pt x="221" y="1425"/>
                    </a:lnTo>
                    <a:lnTo>
                      <a:pt x="254" y="1407"/>
                    </a:lnTo>
                    <a:lnTo>
                      <a:pt x="242" y="1351"/>
                    </a:lnTo>
                    <a:lnTo>
                      <a:pt x="264" y="1291"/>
                    </a:lnTo>
                    <a:lnTo>
                      <a:pt x="253" y="1250"/>
                    </a:lnTo>
                    <a:lnTo>
                      <a:pt x="184" y="1223"/>
                    </a:lnTo>
                    <a:lnTo>
                      <a:pt x="149" y="1185"/>
                    </a:lnTo>
                    <a:lnTo>
                      <a:pt x="132" y="1129"/>
                    </a:lnTo>
                    <a:lnTo>
                      <a:pt x="74" y="1120"/>
                    </a:lnTo>
                    <a:lnTo>
                      <a:pt x="46" y="1099"/>
                    </a:lnTo>
                    <a:lnTo>
                      <a:pt x="19" y="1118"/>
                    </a:lnTo>
                    <a:lnTo>
                      <a:pt x="6" y="1083"/>
                    </a:lnTo>
                    <a:lnTo>
                      <a:pt x="0" y="1012"/>
                    </a:lnTo>
                    <a:lnTo>
                      <a:pt x="17" y="964"/>
                    </a:lnTo>
                    <a:lnTo>
                      <a:pt x="24" y="946"/>
                    </a:lnTo>
                    <a:lnTo>
                      <a:pt x="86" y="940"/>
                    </a:lnTo>
                    <a:lnTo>
                      <a:pt x="86" y="949"/>
                    </a:lnTo>
                    <a:lnTo>
                      <a:pt x="101" y="967"/>
                    </a:lnTo>
                    <a:lnTo>
                      <a:pt x="139" y="944"/>
                    </a:lnTo>
                    <a:lnTo>
                      <a:pt x="365" y="618"/>
                    </a:lnTo>
                    <a:lnTo>
                      <a:pt x="316" y="583"/>
                    </a:lnTo>
                    <a:lnTo>
                      <a:pt x="344" y="554"/>
                    </a:lnTo>
                    <a:lnTo>
                      <a:pt x="401" y="579"/>
                    </a:lnTo>
                    <a:lnTo>
                      <a:pt x="455" y="547"/>
                    </a:lnTo>
                    <a:lnTo>
                      <a:pt x="480" y="564"/>
                    </a:lnTo>
                    <a:lnTo>
                      <a:pt x="506" y="551"/>
                    </a:lnTo>
                    <a:lnTo>
                      <a:pt x="495" y="514"/>
                    </a:lnTo>
                    <a:lnTo>
                      <a:pt x="515" y="504"/>
                    </a:lnTo>
                    <a:lnTo>
                      <a:pt x="608" y="365"/>
                    </a:lnTo>
                    <a:lnTo>
                      <a:pt x="418" y="300"/>
                    </a:lnTo>
                    <a:lnTo>
                      <a:pt x="608" y="164"/>
                    </a:lnTo>
                    <a:lnTo>
                      <a:pt x="644" y="26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4706" name="Freeform 34"/>
              <p:cNvSpPr>
                <a:spLocks noChangeAspect="1"/>
              </p:cNvSpPr>
              <p:nvPr/>
            </p:nvSpPr>
            <p:spPr bwMode="auto">
              <a:xfrm>
                <a:off x="4249" y="2126"/>
                <a:ext cx="285" cy="257"/>
              </a:xfrm>
              <a:custGeom>
                <a:avLst/>
                <a:gdLst>
                  <a:gd name="T0" fmla="*/ 4 w 1577"/>
                  <a:gd name="T1" fmla="*/ 271 h 1426"/>
                  <a:gd name="T2" fmla="*/ 104 w 1577"/>
                  <a:gd name="T3" fmla="*/ 270 h 1426"/>
                  <a:gd name="T4" fmla="*/ 181 w 1577"/>
                  <a:gd name="T5" fmla="*/ 297 h 1426"/>
                  <a:gd name="T6" fmla="*/ 284 w 1577"/>
                  <a:gd name="T7" fmla="*/ 305 h 1426"/>
                  <a:gd name="T8" fmla="*/ 359 w 1577"/>
                  <a:gd name="T9" fmla="*/ 241 h 1426"/>
                  <a:gd name="T10" fmla="*/ 395 w 1577"/>
                  <a:gd name="T11" fmla="*/ 243 h 1426"/>
                  <a:gd name="T12" fmla="*/ 552 w 1577"/>
                  <a:gd name="T13" fmla="*/ 298 h 1426"/>
                  <a:gd name="T14" fmla="*/ 614 w 1577"/>
                  <a:gd name="T15" fmla="*/ 301 h 1426"/>
                  <a:gd name="T16" fmla="*/ 903 w 1577"/>
                  <a:gd name="T17" fmla="*/ 0 h 1426"/>
                  <a:gd name="T18" fmla="*/ 959 w 1577"/>
                  <a:gd name="T19" fmla="*/ 33 h 1426"/>
                  <a:gd name="T20" fmla="*/ 1073 w 1577"/>
                  <a:gd name="T21" fmla="*/ 39 h 1426"/>
                  <a:gd name="T22" fmla="*/ 1123 w 1577"/>
                  <a:gd name="T23" fmla="*/ 81 h 1426"/>
                  <a:gd name="T24" fmla="*/ 1248 w 1577"/>
                  <a:gd name="T25" fmla="*/ 78 h 1426"/>
                  <a:gd name="T26" fmla="*/ 1431 w 1577"/>
                  <a:gd name="T27" fmla="*/ 162 h 1426"/>
                  <a:gd name="T28" fmla="*/ 1559 w 1577"/>
                  <a:gd name="T29" fmla="*/ 144 h 1426"/>
                  <a:gd name="T30" fmla="*/ 1549 w 1577"/>
                  <a:gd name="T31" fmla="*/ 209 h 1426"/>
                  <a:gd name="T32" fmla="*/ 1577 w 1577"/>
                  <a:gd name="T33" fmla="*/ 243 h 1426"/>
                  <a:gd name="T34" fmla="*/ 1340 w 1577"/>
                  <a:gd name="T35" fmla="*/ 504 h 1426"/>
                  <a:gd name="T36" fmla="*/ 1286 w 1577"/>
                  <a:gd name="T37" fmla="*/ 515 h 1426"/>
                  <a:gd name="T38" fmla="*/ 1249 w 1577"/>
                  <a:gd name="T39" fmla="*/ 501 h 1426"/>
                  <a:gd name="T40" fmla="*/ 1222 w 1577"/>
                  <a:gd name="T41" fmla="*/ 418 h 1426"/>
                  <a:gd name="T42" fmla="*/ 1076 w 1577"/>
                  <a:gd name="T43" fmla="*/ 410 h 1426"/>
                  <a:gd name="T44" fmla="*/ 949 w 1577"/>
                  <a:gd name="T45" fmla="*/ 470 h 1426"/>
                  <a:gd name="T46" fmla="*/ 882 w 1577"/>
                  <a:gd name="T47" fmla="*/ 531 h 1426"/>
                  <a:gd name="T48" fmla="*/ 867 w 1577"/>
                  <a:gd name="T49" fmla="*/ 568 h 1426"/>
                  <a:gd name="T50" fmla="*/ 790 w 1577"/>
                  <a:gd name="T51" fmla="*/ 694 h 1426"/>
                  <a:gd name="T52" fmla="*/ 695 w 1577"/>
                  <a:gd name="T53" fmla="*/ 765 h 1426"/>
                  <a:gd name="T54" fmla="*/ 549 w 1577"/>
                  <a:gd name="T55" fmla="*/ 767 h 1426"/>
                  <a:gd name="T56" fmla="*/ 544 w 1577"/>
                  <a:gd name="T57" fmla="*/ 1105 h 1426"/>
                  <a:gd name="T58" fmla="*/ 552 w 1577"/>
                  <a:gd name="T59" fmla="*/ 1154 h 1426"/>
                  <a:gd name="T60" fmla="*/ 583 w 1577"/>
                  <a:gd name="T61" fmla="*/ 1170 h 1426"/>
                  <a:gd name="T62" fmla="*/ 583 w 1577"/>
                  <a:gd name="T63" fmla="*/ 1231 h 1426"/>
                  <a:gd name="T64" fmla="*/ 540 w 1577"/>
                  <a:gd name="T65" fmla="*/ 1233 h 1426"/>
                  <a:gd name="T66" fmla="*/ 534 w 1577"/>
                  <a:gd name="T67" fmla="*/ 1314 h 1426"/>
                  <a:gd name="T68" fmla="*/ 375 w 1577"/>
                  <a:gd name="T69" fmla="*/ 1426 h 1426"/>
                  <a:gd name="T70" fmla="*/ 300 w 1577"/>
                  <a:gd name="T71" fmla="*/ 1393 h 1426"/>
                  <a:gd name="T72" fmla="*/ 247 w 1577"/>
                  <a:gd name="T73" fmla="*/ 1395 h 1426"/>
                  <a:gd name="T74" fmla="*/ 211 w 1577"/>
                  <a:gd name="T75" fmla="*/ 1347 h 1426"/>
                  <a:gd name="T76" fmla="*/ 188 w 1577"/>
                  <a:gd name="T77" fmla="*/ 1371 h 1426"/>
                  <a:gd name="T78" fmla="*/ 139 w 1577"/>
                  <a:gd name="T79" fmla="*/ 1399 h 1426"/>
                  <a:gd name="T80" fmla="*/ 96 w 1577"/>
                  <a:gd name="T81" fmla="*/ 1398 h 1426"/>
                  <a:gd name="T82" fmla="*/ 95 w 1577"/>
                  <a:gd name="T83" fmla="*/ 1360 h 1426"/>
                  <a:gd name="T84" fmla="*/ 68 w 1577"/>
                  <a:gd name="T85" fmla="*/ 1322 h 1426"/>
                  <a:gd name="T86" fmla="*/ 110 w 1577"/>
                  <a:gd name="T87" fmla="*/ 1173 h 1426"/>
                  <a:gd name="T88" fmla="*/ 106 w 1577"/>
                  <a:gd name="T89" fmla="*/ 1123 h 1426"/>
                  <a:gd name="T90" fmla="*/ 75 w 1577"/>
                  <a:gd name="T91" fmla="*/ 1082 h 1426"/>
                  <a:gd name="T92" fmla="*/ 16 w 1577"/>
                  <a:gd name="T93" fmla="*/ 1046 h 1426"/>
                  <a:gd name="T94" fmla="*/ 97 w 1577"/>
                  <a:gd name="T95" fmla="*/ 794 h 1426"/>
                  <a:gd name="T96" fmla="*/ 142 w 1577"/>
                  <a:gd name="T97" fmla="*/ 684 h 1426"/>
                  <a:gd name="T98" fmla="*/ 200 w 1577"/>
                  <a:gd name="T99" fmla="*/ 618 h 1426"/>
                  <a:gd name="T100" fmla="*/ 187 w 1577"/>
                  <a:gd name="T101" fmla="*/ 609 h 1426"/>
                  <a:gd name="T102" fmla="*/ 161 w 1577"/>
                  <a:gd name="T103" fmla="*/ 587 h 1426"/>
                  <a:gd name="T104" fmla="*/ 166 w 1577"/>
                  <a:gd name="T105" fmla="*/ 568 h 1426"/>
                  <a:gd name="T106" fmla="*/ 207 w 1577"/>
                  <a:gd name="T107" fmla="*/ 485 h 1426"/>
                  <a:gd name="T108" fmla="*/ 168 w 1577"/>
                  <a:gd name="T109" fmla="*/ 482 h 1426"/>
                  <a:gd name="T110" fmla="*/ 149 w 1577"/>
                  <a:gd name="T111" fmla="*/ 499 h 1426"/>
                  <a:gd name="T112" fmla="*/ 114 w 1577"/>
                  <a:gd name="T113" fmla="*/ 489 h 1426"/>
                  <a:gd name="T114" fmla="*/ 64 w 1577"/>
                  <a:gd name="T115" fmla="*/ 459 h 1426"/>
                  <a:gd name="T116" fmla="*/ 0 w 1577"/>
                  <a:gd name="T117" fmla="*/ 331 h 1426"/>
                  <a:gd name="T118" fmla="*/ 4 w 1577"/>
                  <a:gd name="T119" fmla="*/ 271 h 1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77" h="1426">
                    <a:moveTo>
                      <a:pt x="4" y="271"/>
                    </a:moveTo>
                    <a:lnTo>
                      <a:pt x="104" y="270"/>
                    </a:lnTo>
                    <a:lnTo>
                      <a:pt x="181" y="297"/>
                    </a:lnTo>
                    <a:lnTo>
                      <a:pt x="284" y="305"/>
                    </a:lnTo>
                    <a:lnTo>
                      <a:pt x="359" y="241"/>
                    </a:lnTo>
                    <a:lnTo>
                      <a:pt x="395" y="243"/>
                    </a:lnTo>
                    <a:lnTo>
                      <a:pt x="552" y="298"/>
                    </a:lnTo>
                    <a:lnTo>
                      <a:pt x="614" y="301"/>
                    </a:lnTo>
                    <a:lnTo>
                      <a:pt x="903" y="0"/>
                    </a:lnTo>
                    <a:lnTo>
                      <a:pt x="959" y="33"/>
                    </a:lnTo>
                    <a:lnTo>
                      <a:pt x="1073" y="39"/>
                    </a:lnTo>
                    <a:lnTo>
                      <a:pt x="1123" y="81"/>
                    </a:lnTo>
                    <a:lnTo>
                      <a:pt x="1248" y="78"/>
                    </a:lnTo>
                    <a:lnTo>
                      <a:pt x="1431" y="162"/>
                    </a:lnTo>
                    <a:lnTo>
                      <a:pt x="1559" y="144"/>
                    </a:lnTo>
                    <a:lnTo>
                      <a:pt x="1549" y="209"/>
                    </a:lnTo>
                    <a:lnTo>
                      <a:pt x="1577" y="243"/>
                    </a:lnTo>
                    <a:lnTo>
                      <a:pt x="1340" y="504"/>
                    </a:lnTo>
                    <a:lnTo>
                      <a:pt x="1286" y="515"/>
                    </a:lnTo>
                    <a:lnTo>
                      <a:pt x="1249" y="501"/>
                    </a:lnTo>
                    <a:lnTo>
                      <a:pt x="1222" y="418"/>
                    </a:lnTo>
                    <a:lnTo>
                      <a:pt x="1076" y="410"/>
                    </a:lnTo>
                    <a:lnTo>
                      <a:pt x="949" y="470"/>
                    </a:lnTo>
                    <a:lnTo>
                      <a:pt x="882" y="531"/>
                    </a:lnTo>
                    <a:lnTo>
                      <a:pt x="867" y="568"/>
                    </a:lnTo>
                    <a:lnTo>
                      <a:pt x="790" y="694"/>
                    </a:lnTo>
                    <a:lnTo>
                      <a:pt x="695" y="765"/>
                    </a:lnTo>
                    <a:lnTo>
                      <a:pt x="549" y="767"/>
                    </a:lnTo>
                    <a:lnTo>
                      <a:pt x="544" y="1105"/>
                    </a:lnTo>
                    <a:lnTo>
                      <a:pt x="552" y="1154"/>
                    </a:lnTo>
                    <a:lnTo>
                      <a:pt x="583" y="1170"/>
                    </a:lnTo>
                    <a:lnTo>
                      <a:pt x="583" y="1231"/>
                    </a:lnTo>
                    <a:lnTo>
                      <a:pt x="540" y="1233"/>
                    </a:lnTo>
                    <a:lnTo>
                      <a:pt x="534" y="1314"/>
                    </a:lnTo>
                    <a:lnTo>
                      <a:pt x="375" y="1426"/>
                    </a:lnTo>
                    <a:lnTo>
                      <a:pt x="300" y="1393"/>
                    </a:lnTo>
                    <a:lnTo>
                      <a:pt x="247" y="1395"/>
                    </a:lnTo>
                    <a:lnTo>
                      <a:pt x="211" y="1347"/>
                    </a:lnTo>
                    <a:lnTo>
                      <a:pt x="188" y="1371"/>
                    </a:lnTo>
                    <a:lnTo>
                      <a:pt x="139" y="1399"/>
                    </a:lnTo>
                    <a:lnTo>
                      <a:pt x="96" y="1398"/>
                    </a:lnTo>
                    <a:lnTo>
                      <a:pt x="95" y="1360"/>
                    </a:lnTo>
                    <a:lnTo>
                      <a:pt x="68" y="1322"/>
                    </a:lnTo>
                    <a:lnTo>
                      <a:pt x="110" y="1173"/>
                    </a:lnTo>
                    <a:lnTo>
                      <a:pt x="106" y="1123"/>
                    </a:lnTo>
                    <a:lnTo>
                      <a:pt x="75" y="1082"/>
                    </a:lnTo>
                    <a:lnTo>
                      <a:pt x="16" y="1046"/>
                    </a:lnTo>
                    <a:lnTo>
                      <a:pt x="97" y="794"/>
                    </a:lnTo>
                    <a:lnTo>
                      <a:pt x="142" y="684"/>
                    </a:lnTo>
                    <a:lnTo>
                      <a:pt x="200" y="618"/>
                    </a:lnTo>
                    <a:lnTo>
                      <a:pt x="187" y="609"/>
                    </a:lnTo>
                    <a:lnTo>
                      <a:pt x="161" y="587"/>
                    </a:lnTo>
                    <a:lnTo>
                      <a:pt x="166" y="568"/>
                    </a:lnTo>
                    <a:lnTo>
                      <a:pt x="207" y="485"/>
                    </a:lnTo>
                    <a:lnTo>
                      <a:pt x="168" y="482"/>
                    </a:lnTo>
                    <a:lnTo>
                      <a:pt x="149" y="499"/>
                    </a:lnTo>
                    <a:lnTo>
                      <a:pt x="114" y="489"/>
                    </a:lnTo>
                    <a:lnTo>
                      <a:pt x="64" y="459"/>
                    </a:lnTo>
                    <a:lnTo>
                      <a:pt x="0" y="331"/>
                    </a:lnTo>
                    <a:lnTo>
                      <a:pt x="4" y="271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4707" name="Freeform 35"/>
              <p:cNvSpPr>
                <a:spLocks noChangeAspect="1"/>
              </p:cNvSpPr>
              <p:nvPr/>
            </p:nvSpPr>
            <p:spPr bwMode="auto">
              <a:xfrm>
                <a:off x="4194" y="2348"/>
                <a:ext cx="226" cy="371"/>
              </a:xfrm>
              <a:custGeom>
                <a:avLst/>
                <a:gdLst>
                  <a:gd name="T0" fmla="*/ 497 w 1255"/>
                  <a:gd name="T1" fmla="*/ 138 h 2054"/>
                  <a:gd name="T2" fmla="*/ 518 w 1255"/>
                  <a:gd name="T3" fmla="*/ 116 h 2054"/>
                  <a:gd name="T4" fmla="*/ 553 w 1255"/>
                  <a:gd name="T5" fmla="*/ 165 h 2054"/>
                  <a:gd name="T6" fmla="*/ 606 w 1255"/>
                  <a:gd name="T7" fmla="*/ 162 h 2054"/>
                  <a:gd name="T8" fmla="*/ 681 w 1255"/>
                  <a:gd name="T9" fmla="*/ 195 h 2054"/>
                  <a:gd name="T10" fmla="*/ 841 w 1255"/>
                  <a:gd name="T11" fmla="*/ 83 h 2054"/>
                  <a:gd name="T12" fmla="*/ 848 w 1255"/>
                  <a:gd name="T13" fmla="*/ 3 h 2054"/>
                  <a:gd name="T14" fmla="*/ 887 w 1255"/>
                  <a:gd name="T15" fmla="*/ 0 h 2054"/>
                  <a:gd name="T16" fmla="*/ 910 w 1255"/>
                  <a:gd name="T17" fmla="*/ 63 h 2054"/>
                  <a:gd name="T18" fmla="*/ 906 w 1255"/>
                  <a:gd name="T19" fmla="*/ 447 h 2054"/>
                  <a:gd name="T20" fmla="*/ 1001 w 1255"/>
                  <a:gd name="T21" fmla="*/ 642 h 2054"/>
                  <a:gd name="T22" fmla="*/ 1255 w 1255"/>
                  <a:gd name="T23" fmla="*/ 1055 h 2054"/>
                  <a:gd name="T24" fmla="*/ 1245 w 1255"/>
                  <a:gd name="T25" fmla="*/ 1075 h 2054"/>
                  <a:gd name="T26" fmla="*/ 1143 w 1255"/>
                  <a:gd name="T27" fmla="*/ 1136 h 2054"/>
                  <a:gd name="T28" fmla="*/ 1126 w 1255"/>
                  <a:gd name="T29" fmla="*/ 1207 h 2054"/>
                  <a:gd name="T30" fmla="*/ 1027 w 1255"/>
                  <a:gd name="T31" fmla="*/ 1291 h 2054"/>
                  <a:gd name="T32" fmla="*/ 877 w 1255"/>
                  <a:gd name="T33" fmla="*/ 1571 h 2054"/>
                  <a:gd name="T34" fmla="*/ 808 w 1255"/>
                  <a:gd name="T35" fmla="*/ 1583 h 2054"/>
                  <a:gd name="T36" fmla="*/ 812 w 1255"/>
                  <a:gd name="T37" fmla="*/ 1627 h 2054"/>
                  <a:gd name="T38" fmla="*/ 778 w 1255"/>
                  <a:gd name="T39" fmla="*/ 1642 h 2054"/>
                  <a:gd name="T40" fmla="*/ 779 w 1255"/>
                  <a:gd name="T41" fmla="*/ 1698 h 2054"/>
                  <a:gd name="T42" fmla="*/ 764 w 1255"/>
                  <a:gd name="T43" fmla="*/ 1703 h 2054"/>
                  <a:gd name="T44" fmla="*/ 767 w 1255"/>
                  <a:gd name="T45" fmla="*/ 1775 h 2054"/>
                  <a:gd name="T46" fmla="*/ 720 w 1255"/>
                  <a:gd name="T47" fmla="*/ 1799 h 2054"/>
                  <a:gd name="T48" fmla="*/ 711 w 1255"/>
                  <a:gd name="T49" fmla="*/ 1844 h 2054"/>
                  <a:gd name="T50" fmla="*/ 735 w 1255"/>
                  <a:gd name="T51" fmla="*/ 1886 h 2054"/>
                  <a:gd name="T52" fmla="*/ 684 w 1255"/>
                  <a:gd name="T53" fmla="*/ 2035 h 2054"/>
                  <a:gd name="T54" fmla="*/ 676 w 1255"/>
                  <a:gd name="T55" fmla="*/ 2054 h 2054"/>
                  <a:gd name="T56" fmla="*/ 637 w 1255"/>
                  <a:gd name="T57" fmla="*/ 2015 h 2054"/>
                  <a:gd name="T58" fmla="*/ 635 w 1255"/>
                  <a:gd name="T59" fmla="*/ 1832 h 2054"/>
                  <a:gd name="T60" fmla="*/ 550 w 1255"/>
                  <a:gd name="T61" fmla="*/ 1764 h 2054"/>
                  <a:gd name="T62" fmla="*/ 493 w 1255"/>
                  <a:gd name="T63" fmla="*/ 1823 h 2054"/>
                  <a:gd name="T64" fmla="*/ 426 w 1255"/>
                  <a:gd name="T65" fmla="*/ 1815 h 2054"/>
                  <a:gd name="T66" fmla="*/ 414 w 1255"/>
                  <a:gd name="T67" fmla="*/ 1729 h 2054"/>
                  <a:gd name="T68" fmla="*/ 165 w 1255"/>
                  <a:gd name="T69" fmla="*/ 1680 h 2054"/>
                  <a:gd name="T70" fmla="*/ 98 w 1255"/>
                  <a:gd name="T71" fmla="*/ 1577 h 2054"/>
                  <a:gd name="T72" fmla="*/ 41 w 1255"/>
                  <a:gd name="T73" fmla="*/ 1618 h 2054"/>
                  <a:gd name="T74" fmla="*/ 36 w 1255"/>
                  <a:gd name="T75" fmla="*/ 1559 h 2054"/>
                  <a:gd name="T76" fmla="*/ 21 w 1255"/>
                  <a:gd name="T77" fmla="*/ 1512 h 2054"/>
                  <a:gd name="T78" fmla="*/ 17 w 1255"/>
                  <a:gd name="T79" fmla="*/ 1451 h 2054"/>
                  <a:gd name="T80" fmla="*/ 31 w 1255"/>
                  <a:gd name="T81" fmla="*/ 1426 h 2054"/>
                  <a:gd name="T82" fmla="*/ 32 w 1255"/>
                  <a:gd name="T83" fmla="*/ 1351 h 2054"/>
                  <a:gd name="T84" fmla="*/ 46 w 1255"/>
                  <a:gd name="T85" fmla="*/ 1331 h 2054"/>
                  <a:gd name="T86" fmla="*/ 45 w 1255"/>
                  <a:gd name="T87" fmla="*/ 1313 h 2054"/>
                  <a:gd name="T88" fmla="*/ 0 w 1255"/>
                  <a:gd name="T89" fmla="*/ 1288 h 2054"/>
                  <a:gd name="T90" fmla="*/ 63 w 1255"/>
                  <a:gd name="T91" fmla="*/ 1095 h 2054"/>
                  <a:gd name="T92" fmla="*/ 497 w 1255"/>
                  <a:gd name="T93" fmla="*/ 138 h 20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55" h="2054">
                    <a:moveTo>
                      <a:pt x="497" y="138"/>
                    </a:moveTo>
                    <a:lnTo>
                      <a:pt x="518" y="116"/>
                    </a:lnTo>
                    <a:lnTo>
                      <a:pt x="553" y="165"/>
                    </a:lnTo>
                    <a:lnTo>
                      <a:pt x="606" y="162"/>
                    </a:lnTo>
                    <a:lnTo>
                      <a:pt x="681" y="195"/>
                    </a:lnTo>
                    <a:lnTo>
                      <a:pt x="841" y="83"/>
                    </a:lnTo>
                    <a:lnTo>
                      <a:pt x="848" y="3"/>
                    </a:lnTo>
                    <a:lnTo>
                      <a:pt x="887" y="0"/>
                    </a:lnTo>
                    <a:lnTo>
                      <a:pt x="910" y="63"/>
                    </a:lnTo>
                    <a:lnTo>
                      <a:pt x="906" y="447"/>
                    </a:lnTo>
                    <a:lnTo>
                      <a:pt x="1001" y="642"/>
                    </a:lnTo>
                    <a:lnTo>
                      <a:pt x="1255" y="1055"/>
                    </a:lnTo>
                    <a:lnTo>
                      <a:pt x="1245" y="1075"/>
                    </a:lnTo>
                    <a:lnTo>
                      <a:pt x="1143" y="1136"/>
                    </a:lnTo>
                    <a:lnTo>
                      <a:pt x="1126" y="1207"/>
                    </a:lnTo>
                    <a:lnTo>
                      <a:pt x="1027" y="1291"/>
                    </a:lnTo>
                    <a:lnTo>
                      <a:pt x="877" y="1571"/>
                    </a:lnTo>
                    <a:lnTo>
                      <a:pt x="808" y="1583"/>
                    </a:lnTo>
                    <a:lnTo>
                      <a:pt x="812" y="1627"/>
                    </a:lnTo>
                    <a:lnTo>
                      <a:pt x="778" y="1642"/>
                    </a:lnTo>
                    <a:lnTo>
                      <a:pt x="779" y="1698"/>
                    </a:lnTo>
                    <a:lnTo>
                      <a:pt x="764" y="1703"/>
                    </a:lnTo>
                    <a:lnTo>
                      <a:pt x="767" y="1775"/>
                    </a:lnTo>
                    <a:lnTo>
                      <a:pt x="720" y="1799"/>
                    </a:lnTo>
                    <a:lnTo>
                      <a:pt x="711" y="1844"/>
                    </a:lnTo>
                    <a:lnTo>
                      <a:pt x="735" y="1886"/>
                    </a:lnTo>
                    <a:lnTo>
                      <a:pt x="684" y="2035"/>
                    </a:lnTo>
                    <a:lnTo>
                      <a:pt x="676" y="2054"/>
                    </a:lnTo>
                    <a:lnTo>
                      <a:pt x="637" y="2015"/>
                    </a:lnTo>
                    <a:lnTo>
                      <a:pt x="635" y="1832"/>
                    </a:lnTo>
                    <a:lnTo>
                      <a:pt x="550" y="1764"/>
                    </a:lnTo>
                    <a:lnTo>
                      <a:pt x="493" y="1823"/>
                    </a:lnTo>
                    <a:lnTo>
                      <a:pt x="426" y="1815"/>
                    </a:lnTo>
                    <a:lnTo>
                      <a:pt x="414" y="1729"/>
                    </a:lnTo>
                    <a:lnTo>
                      <a:pt x="165" y="1680"/>
                    </a:lnTo>
                    <a:lnTo>
                      <a:pt x="98" y="1577"/>
                    </a:lnTo>
                    <a:lnTo>
                      <a:pt x="41" y="1618"/>
                    </a:lnTo>
                    <a:lnTo>
                      <a:pt x="36" y="1559"/>
                    </a:lnTo>
                    <a:lnTo>
                      <a:pt x="21" y="1512"/>
                    </a:lnTo>
                    <a:lnTo>
                      <a:pt x="17" y="1451"/>
                    </a:lnTo>
                    <a:lnTo>
                      <a:pt x="31" y="1426"/>
                    </a:lnTo>
                    <a:lnTo>
                      <a:pt x="32" y="1351"/>
                    </a:lnTo>
                    <a:lnTo>
                      <a:pt x="46" y="1331"/>
                    </a:lnTo>
                    <a:lnTo>
                      <a:pt x="45" y="1313"/>
                    </a:lnTo>
                    <a:lnTo>
                      <a:pt x="0" y="1288"/>
                    </a:lnTo>
                    <a:lnTo>
                      <a:pt x="63" y="1095"/>
                    </a:lnTo>
                    <a:lnTo>
                      <a:pt x="497" y="138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4708" name="Freeform 36"/>
              <p:cNvSpPr>
                <a:spLocks noChangeAspect="1"/>
              </p:cNvSpPr>
              <p:nvPr/>
            </p:nvSpPr>
            <p:spPr bwMode="auto">
              <a:xfrm>
                <a:off x="3626" y="1919"/>
                <a:ext cx="356" cy="397"/>
              </a:xfrm>
              <a:custGeom>
                <a:avLst/>
                <a:gdLst>
                  <a:gd name="T0" fmla="*/ 726 w 1979"/>
                  <a:gd name="T1" fmla="*/ 250 h 2200"/>
                  <a:gd name="T2" fmla="*/ 921 w 1979"/>
                  <a:gd name="T3" fmla="*/ 79 h 2200"/>
                  <a:gd name="T4" fmla="*/ 1041 w 1979"/>
                  <a:gd name="T5" fmla="*/ 74 h 2200"/>
                  <a:gd name="T6" fmla="*/ 1103 w 1979"/>
                  <a:gd name="T7" fmla="*/ 4 h 2200"/>
                  <a:gd name="T8" fmla="*/ 1329 w 1979"/>
                  <a:gd name="T9" fmla="*/ 0 h 2200"/>
                  <a:gd name="T10" fmla="*/ 1319 w 1979"/>
                  <a:gd name="T11" fmla="*/ 79 h 2200"/>
                  <a:gd name="T12" fmla="*/ 1347 w 1979"/>
                  <a:gd name="T13" fmla="*/ 180 h 2200"/>
                  <a:gd name="T14" fmla="*/ 1429 w 1979"/>
                  <a:gd name="T15" fmla="*/ 228 h 2200"/>
                  <a:gd name="T16" fmla="*/ 1516 w 1979"/>
                  <a:gd name="T17" fmla="*/ 269 h 2200"/>
                  <a:gd name="T18" fmla="*/ 1575 w 1979"/>
                  <a:gd name="T19" fmla="*/ 399 h 2200"/>
                  <a:gd name="T20" fmla="*/ 1584 w 1979"/>
                  <a:gd name="T21" fmla="*/ 484 h 2200"/>
                  <a:gd name="T22" fmla="*/ 1721 w 1979"/>
                  <a:gd name="T23" fmla="*/ 708 h 2200"/>
                  <a:gd name="T24" fmla="*/ 1749 w 1979"/>
                  <a:gd name="T25" fmla="*/ 840 h 2200"/>
                  <a:gd name="T26" fmla="*/ 1731 w 1979"/>
                  <a:gd name="T27" fmla="*/ 900 h 2200"/>
                  <a:gd name="T28" fmla="*/ 1739 w 1979"/>
                  <a:gd name="T29" fmla="*/ 1014 h 2200"/>
                  <a:gd name="T30" fmla="*/ 1676 w 1979"/>
                  <a:gd name="T31" fmla="*/ 1071 h 2200"/>
                  <a:gd name="T32" fmla="*/ 1788 w 1979"/>
                  <a:gd name="T33" fmla="*/ 1250 h 2200"/>
                  <a:gd name="T34" fmla="*/ 1859 w 1979"/>
                  <a:gd name="T35" fmla="*/ 1247 h 2200"/>
                  <a:gd name="T36" fmla="*/ 1912 w 1979"/>
                  <a:gd name="T37" fmla="*/ 1290 h 2200"/>
                  <a:gd name="T38" fmla="*/ 1979 w 1979"/>
                  <a:gd name="T39" fmla="*/ 1320 h 2200"/>
                  <a:gd name="T40" fmla="*/ 1686 w 1979"/>
                  <a:gd name="T41" fmla="*/ 1925 h 2200"/>
                  <a:gd name="T42" fmla="*/ 1702 w 1979"/>
                  <a:gd name="T43" fmla="*/ 1961 h 2200"/>
                  <a:gd name="T44" fmla="*/ 1669 w 1979"/>
                  <a:gd name="T45" fmla="*/ 1992 h 2200"/>
                  <a:gd name="T46" fmla="*/ 1621 w 1979"/>
                  <a:gd name="T47" fmla="*/ 2005 h 2200"/>
                  <a:gd name="T48" fmla="*/ 1579 w 1979"/>
                  <a:gd name="T49" fmla="*/ 2055 h 2200"/>
                  <a:gd name="T50" fmla="*/ 1537 w 1979"/>
                  <a:gd name="T51" fmla="*/ 2075 h 2200"/>
                  <a:gd name="T52" fmla="*/ 1379 w 1979"/>
                  <a:gd name="T53" fmla="*/ 2140 h 2200"/>
                  <a:gd name="T54" fmla="*/ 1204 w 1979"/>
                  <a:gd name="T55" fmla="*/ 2129 h 2200"/>
                  <a:gd name="T56" fmla="*/ 1094 w 1979"/>
                  <a:gd name="T57" fmla="*/ 2163 h 2200"/>
                  <a:gd name="T58" fmla="*/ 1006 w 1979"/>
                  <a:gd name="T59" fmla="*/ 2115 h 2200"/>
                  <a:gd name="T60" fmla="*/ 802 w 1979"/>
                  <a:gd name="T61" fmla="*/ 2190 h 2200"/>
                  <a:gd name="T62" fmla="*/ 638 w 1979"/>
                  <a:gd name="T63" fmla="*/ 2038 h 2200"/>
                  <a:gd name="T64" fmla="*/ 472 w 1979"/>
                  <a:gd name="T65" fmla="*/ 2033 h 2200"/>
                  <a:gd name="T66" fmla="*/ 386 w 1979"/>
                  <a:gd name="T67" fmla="*/ 1982 h 2200"/>
                  <a:gd name="T68" fmla="*/ 273 w 1979"/>
                  <a:gd name="T69" fmla="*/ 1860 h 2200"/>
                  <a:gd name="T70" fmla="*/ 312 w 1979"/>
                  <a:gd name="T71" fmla="*/ 1745 h 2200"/>
                  <a:gd name="T72" fmla="*/ 369 w 1979"/>
                  <a:gd name="T73" fmla="*/ 1585 h 2200"/>
                  <a:gd name="T74" fmla="*/ 332 w 1979"/>
                  <a:gd name="T75" fmla="*/ 1497 h 2200"/>
                  <a:gd name="T76" fmla="*/ 262 w 1979"/>
                  <a:gd name="T77" fmla="*/ 1522 h 2200"/>
                  <a:gd name="T78" fmla="*/ 197 w 1979"/>
                  <a:gd name="T79" fmla="*/ 1444 h 2200"/>
                  <a:gd name="T80" fmla="*/ 146 w 1979"/>
                  <a:gd name="T81" fmla="*/ 1457 h 2200"/>
                  <a:gd name="T82" fmla="*/ 474 w 1979"/>
                  <a:gd name="T83" fmla="*/ 1195 h 2200"/>
                  <a:gd name="T84" fmla="*/ 596 w 1979"/>
                  <a:gd name="T85" fmla="*/ 1019 h 2200"/>
                  <a:gd name="T86" fmla="*/ 573 w 1979"/>
                  <a:gd name="T87" fmla="*/ 918 h 2200"/>
                  <a:gd name="T88" fmla="*/ 556 w 1979"/>
                  <a:gd name="T89" fmla="*/ 733 h 2200"/>
                  <a:gd name="T90" fmla="*/ 643 w 1979"/>
                  <a:gd name="T91" fmla="*/ 700 h 2200"/>
                  <a:gd name="T92" fmla="*/ 774 w 1979"/>
                  <a:gd name="T93" fmla="*/ 635 h 2200"/>
                  <a:gd name="T94" fmla="*/ 626 w 1979"/>
                  <a:gd name="T95" fmla="*/ 407 h 2200"/>
                  <a:gd name="T96" fmla="*/ 679 w 1979"/>
                  <a:gd name="T97" fmla="*/ 290 h 2200"/>
                  <a:gd name="T98" fmla="*/ 690 w 1979"/>
                  <a:gd name="T99" fmla="*/ 202 h 2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979" h="2200">
                    <a:moveTo>
                      <a:pt x="690" y="202"/>
                    </a:moveTo>
                    <a:lnTo>
                      <a:pt x="726" y="250"/>
                    </a:lnTo>
                    <a:lnTo>
                      <a:pt x="841" y="259"/>
                    </a:lnTo>
                    <a:lnTo>
                      <a:pt x="921" y="79"/>
                    </a:lnTo>
                    <a:lnTo>
                      <a:pt x="939" y="97"/>
                    </a:lnTo>
                    <a:lnTo>
                      <a:pt x="1041" y="74"/>
                    </a:lnTo>
                    <a:lnTo>
                      <a:pt x="1137" y="139"/>
                    </a:lnTo>
                    <a:lnTo>
                      <a:pt x="1103" y="4"/>
                    </a:lnTo>
                    <a:lnTo>
                      <a:pt x="1300" y="28"/>
                    </a:lnTo>
                    <a:lnTo>
                      <a:pt x="1329" y="0"/>
                    </a:lnTo>
                    <a:lnTo>
                      <a:pt x="1341" y="38"/>
                    </a:lnTo>
                    <a:lnTo>
                      <a:pt x="1319" y="79"/>
                    </a:lnTo>
                    <a:lnTo>
                      <a:pt x="1341" y="130"/>
                    </a:lnTo>
                    <a:lnTo>
                      <a:pt x="1347" y="180"/>
                    </a:lnTo>
                    <a:lnTo>
                      <a:pt x="1328" y="204"/>
                    </a:lnTo>
                    <a:lnTo>
                      <a:pt x="1429" y="228"/>
                    </a:lnTo>
                    <a:lnTo>
                      <a:pt x="1456" y="272"/>
                    </a:lnTo>
                    <a:lnTo>
                      <a:pt x="1516" y="269"/>
                    </a:lnTo>
                    <a:lnTo>
                      <a:pt x="1569" y="345"/>
                    </a:lnTo>
                    <a:lnTo>
                      <a:pt x="1575" y="399"/>
                    </a:lnTo>
                    <a:lnTo>
                      <a:pt x="1632" y="430"/>
                    </a:lnTo>
                    <a:lnTo>
                      <a:pt x="1584" y="484"/>
                    </a:lnTo>
                    <a:lnTo>
                      <a:pt x="1699" y="647"/>
                    </a:lnTo>
                    <a:lnTo>
                      <a:pt x="1721" y="708"/>
                    </a:lnTo>
                    <a:lnTo>
                      <a:pt x="1751" y="744"/>
                    </a:lnTo>
                    <a:lnTo>
                      <a:pt x="1749" y="840"/>
                    </a:lnTo>
                    <a:lnTo>
                      <a:pt x="1714" y="863"/>
                    </a:lnTo>
                    <a:lnTo>
                      <a:pt x="1731" y="900"/>
                    </a:lnTo>
                    <a:lnTo>
                      <a:pt x="1759" y="925"/>
                    </a:lnTo>
                    <a:lnTo>
                      <a:pt x="1739" y="1014"/>
                    </a:lnTo>
                    <a:lnTo>
                      <a:pt x="1691" y="1047"/>
                    </a:lnTo>
                    <a:lnTo>
                      <a:pt x="1676" y="1071"/>
                    </a:lnTo>
                    <a:lnTo>
                      <a:pt x="1651" y="1099"/>
                    </a:lnTo>
                    <a:lnTo>
                      <a:pt x="1788" y="1250"/>
                    </a:lnTo>
                    <a:lnTo>
                      <a:pt x="1827" y="1240"/>
                    </a:lnTo>
                    <a:lnTo>
                      <a:pt x="1859" y="1247"/>
                    </a:lnTo>
                    <a:lnTo>
                      <a:pt x="1900" y="1276"/>
                    </a:lnTo>
                    <a:lnTo>
                      <a:pt x="1912" y="1290"/>
                    </a:lnTo>
                    <a:lnTo>
                      <a:pt x="1957" y="1290"/>
                    </a:lnTo>
                    <a:lnTo>
                      <a:pt x="1979" y="1320"/>
                    </a:lnTo>
                    <a:lnTo>
                      <a:pt x="1694" y="1745"/>
                    </a:lnTo>
                    <a:lnTo>
                      <a:pt x="1686" y="1925"/>
                    </a:lnTo>
                    <a:lnTo>
                      <a:pt x="1699" y="1945"/>
                    </a:lnTo>
                    <a:lnTo>
                      <a:pt x="1702" y="1961"/>
                    </a:lnTo>
                    <a:lnTo>
                      <a:pt x="1672" y="1966"/>
                    </a:lnTo>
                    <a:lnTo>
                      <a:pt x="1669" y="1992"/>
                    </a:lnTo>
                    <a:lnTo>
                      <a:pt x="1627" y="1997"/>
                    </a:lnTo>
                    <a:lnTo>
                      <a:pt x="1621" y="2005"/>
                    </a:lnTo>
                    <a:lnTo>
                      <a:pt x="1578" y="2015"/>
                    </a:lnTo>
                    <a:lnTo>
                      <a:pt x="1579" y="2055"/>
                    </a:lnTo>
                    <a:lnTo>
                      <a:pt x="1554" y="2075"/>
                    </a:lnTo>
                    <a:lnTo>
                      <a:pt x="1537" y="2075"/>
                    </a:lnTo>
                    <a:lnTo>
                      <a:pt x="1449" y="2077"/>
                    </a:lnTo>
                    <a:lnTo>
                      <a:pt x="1379" y="2140"/>
                    </a:lnTo>
                    <a:lnTo>
                      <a:pt x="1269" y="2095"/>
                    </a:lnTo>
                    <a:lnTo>
                      <a:pt x="1204" y="2129"/>
                    </a:lnTo>
                    <a:lnTo>
                      <a:pt x="1124" y="2200"/>
                    </a:lnTo>
                    <a:lnTo>
                      <a:pt x="1094" y="2163"/>
                    </a:lnTo>
                    <a:lnTo>
                      <a:pt x="1066" y="2170"/>
                    </a:lnTo>
                    <a:lnTo>
                      <a:pt x="1006" y="2115"/>
                    </a:lnTo>
                    <a:lnTo>
                      <a:pt x="880" y="2115"/>
                    </a:lnTo>
                    <a:lnTo>
                      <a:pt x="802" y="2190"/>
                    </a:lnTo>
                    <a:lnTo>
                      <a:pt x="703" y="2155"/>
                    </a:lnTo>
                    <a:lnTo>
                      <a:pt x="638" y="2038"/>
                    </a:lnTo>
                    <a:lnTo>
                      <a:pt x="591" y="2015"/>
                    </a:lnTo>
                    <a:lnTo>
                      <a:pt x="472" y="2033"/>
                    </a:lnTo>
                    <a:lnTo>
                      <a:pt x="394" y="1998"/>
                    </a:lnTo>
                    <a:lnTo>
                      <a:pt x="386" y="1982"/>
                    </a:lnTo>
                    <a:lnTo>
                      <a:pt x="358" y="1875"/>
                    </a:lnTo>
                    <a:lnTo>
                      <a:pt x="273" y="1860"/>
                    </a:lnTo>
                    <a:lnTo>
                      <a:pt x="278" y="1834"/>
                    </a:lnTo>
                    <a:lnTo>
                      <a:pt x="312" y="1745"/>
                    </a:lnTo>
                    <a:lnTo>
                      <a:pt x="298" y="1695"/>
                    </a:lnTo>
                    <a:lnTo>
                      <a:pt x="369" y="1585"/>
                    </a:lnTo>
                    <a:lnTo>
                      <a:pt x="358" y="1530"/>
                    </a:lnTo>
                    <a:lnTo>
                      <a:pt x="332" y="1497"/>
                    </a:lnTo>
                    <a:lnTo>
                      <a:pt x="278" y="1500"/>
                    </a:lnTo>
                    <a:lnTo>
                      <a:pt x="262" y="1522"/>
                    </a:lnTo>
                    <a:lnTo>
                      <a:pt x="224" y="1463"/>
                    </a:lnTo>
                    <a:lnTo>
                      <a:pt x="197" y="1444"/>
                    </a:lnTo>
                    <a:lnTo>
                      <a:pt x="179" y="1468"/>
                    </a:lnTo>
                    <a:lnTo>
                      <a:pt x="146" y="1457"/>
                    </a:lnTo>
                    <a:lnTo>
                      <a:pt x="0" y="1421"/>
                    </a:lnTo>
                    <a:lnTo>
                      <a:pt x="474" y="1195"/>
                    </a:lnTo>
                    <a:lnTo>
                      <a:pt x="568" y="1020"/>
                    </a:lnTo>
                    <a:lnTo>
                      <a:pt x="596" y="1019"/>
                    </a:lnTo>
                    <a:lnTo>
                      <a:pt x="599" y="947"/>
                    </a:lnTo>
                    <a:lnTo>
                      <a:pt x="573" y="918"/>
                    </a:lnTo>
                    <a:lnTo>
                      <a:pt x="558" y="803"/>
                    </a:lnTo>
                    <a:lnTo>
                      <a:pt x="556" y="733"/>
                    </a:lnTo>
                    <a:lnTo>
                      <a:pt x="589" y="702"/>
                    </a:lnTo>
                    <a:lnTo>
                      <a:pt x="643" y="700"/>
                    </a:lnTo>
                    <a:lnTo>
                      <a:pt x="724" y="635"/>
                    </a:lnTo>
                    <a:lnTo>
                      <a:pt x="774" y="635"/>
                    </a:lnTo>
                    <a:lnTo>
                      <a:pt x="801" y="585"/>
                    </a:lnTo>
                    <a:lnTo>
                      <a:pt x="626" y="407"/>
                    </a:lnTo>
                    <a:lnTo>
                      <a:pt x="621" y="332"/>
                    </a:lnTo>
                    <a:lnTo>
                      <a:pt x="679" y="290"/>
                    </a:lnTo>
                    <a:lnTo>
                      <a:pt x="652" y="200"/>
                    </a:lnTo>
                    <a:lnTo>
                      <a:pt x="690" y="202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4709" name="Freeform 37"/>
              <p:cNvSpPr>
                <a:spLocks noChangeAspect="1"/>
              </p:cNvSpPr>
              <p:nvPr/>
            </p:nvSpPr>
            <p:spPr bwMode="auto">
              <a:xfrm>
                <a:off x="3679" y="2414"/>
                <a:ext cx="362" cy="311"/>
              </a:xfrm>
              <a:custGeom>
                <a:avLst/>
                <a:gdLst>
                  <a:gd name="T0" fmla="*/ 121 w 2006"/>
                  <a:gd name="T1" fmla="*/ 456 h 1725"/>
                  <a:gd name="T2" fmla="*/ 0 w 2006"/>
                  <a:gd name="T3" fmla="*/ 322 h 1725"/>
                  <a:gd name="T4" fmla="*/ 97 w 2006"/>
                  <a:gd name="T5" fmla="*/ 232 h 1725"/>
                  <a:gd name="T6" fmla="*/ 167 w 2006"/>
                  <a:gd name="T7" fmla="*/ 191 h 1725"/>
                  <a:gd name="T8" fmla="*/ 269 w 2006"/>
                  <a:gd name="T9" fmla="*/ 209 h 1725"/>
                  <a:gd name="T10" fmla="*/ 301 w 2006"/>
                  <a:gd name="T11" fmla="*/ 219 h 1725"/>
                  <a:gd name="T12" fmla="*/ 390 w 2006"/>
                  <a:gd name="T13" fmla="*/ 172 h 1725"/>
                  <a:gd name="T14" fmla="*/ 476 w 2006"/>
                  <a:gd name="T15" fmla="*/ 241 h 1725"/>
                  <a:gd name="T16" fmla="*/ 549 w 2006"/>
                  <a:gd name="T17" fmla="*/ 191 h 1725"/>
                  <a:gd name="T18" fmla="*/ 654 w 2006"/>
                  <a:gd name="T19" fmla="*/ 180 h 1725"/>
                  <a:gd name="T20" fmla="*/ 730 w 2006"/>
                  <a:gd name="T21" fmla="*/ 12 h 1725"/>
                  <a:gd name="T22" fmla="*/ 913 w 2006"/>
                  <a:gd name="T23" fmla="*/ 71 h 1725"/>
                  <a:gd name="T24" fmla="*/ 974 w 2006"/>
                  <a:gd name="T25" fmla="*/ 36 h 1725"/>
                  <a:gd name="T26" fmla="*/ 991 w 2006"/>
                  <a:gd name="T27" fmla="*/ 90 h 1725"/>
                  <a:gd name="T28" fmla="*/ 1168 w 2006"/>
                  <a:gd name="T29" fmla="*/ 142 h 1725"/>
                  <a:gd name="T30" fmla="*/ 1291 w 2006"/>
                  <a:gd name="T31" fmla="*/ 135 h 1725"/>
                  <a:gd name="T32" fmla="*/ 1364 w 2006"/>
                  <a:gd name="T33" fmla="*/ 213 h 1725"/>
                  <a:gd name="T34" fmla="*/ 1471 w 2006"/>
                  <a:gd name="T35" fmla="*/ 176 h 1725"/>
                  <a:gd name="T36" fmla="*/ 1579 w 2006"/>
                  <a:gd name="T37" fmla="*/ 127 h 1725"/>
                  <a:gd name="T38" fmla="*/ 1633 w 2006"/>
                  <a:gd name="T39" fmla="*/ 159 h 1725"/>
                  <a:gd name="T40" fmla="*/ 1684 w 2006"/>
                  <a:gd name="T41" fmla="*/ 144 h 1725"/>
                  <a:gd name="T42" fmla="*/ 1786 w 2006"/>
                  <a:gd name="T43" fmla="*/ 191 h 1725"/>
                  <a:gd name="T44" fmla="*/ 1864 w 2006"/>
                  <a:gd name="T45" fmla="*/ 152 h 1725"/>
                  <a:gd name="T46" fmla="*/ 1853 w 2006"/>
                  <a:gd name="T47" fmla="*/ 207 h 1725"/>
                  <a:gd name="T48" fmla="*/ 2006 w 2006"/>
                  <a:gd name="T49" fmla="*/ 278 h 1725"/>
                  <a:gd name="T50" fmla="*/ 1903 w 2006"/>
                  <a:gd name="T51" fmla="*/ 376 h 1725"/>
                  <a:gd name="T52" fmla="*/ 1803 w 2006"/>
                  <a:gd name="T53" fmla="*/ 510 h 1725"/>
                  <a:gd name="T54" fmla="*/ 1629 w 2006"/>
                  <a:gd name="T55" fmla="*/ 887 h 1725"/>
                  <a:gd name="T56" fmla="*/ 1640 w 2006"/>
                  <a:gd name="T57" fmla="*/ 1118 h 1725"/>
                  <a:gd name="T58" fmla="*/ 1590 w 2006"/>
                  <a:gd name="T59" fmla="*/ 1258 h 1725"/>
                  <a:gd name="T60" fmla="*/ 1479 w 2006"/>
                  <a:gd name="T61" fmla="*/ 1339 h 1725"/>
                  <a:gd name="T62" fmla="*/ 1301 w 2006"/>
                  <a:gd name="T63" fmla="*/ 1266 h 1725"/>
                  <a:gd name="T64" fmla="*/ 1183 w 2006"/>
                  <a:gd name="T65" fmla="*/ 1439 h 1725"/>
                  <a:gd name="T66" fmla="*/ 1080 w 2006"/>
                  <a:gd name="T67" fmla="*/ 1404 h 1725"/>
                  <a:gd name="T68" fmla="*/ 1006 w 2006"/>
                  <a:gd name="T69" fmla="*/ 1433 h 1725"/>
                  <a:gd name="T70" fmla="*/ 1062 w 2006"/>
                  <a:gd name="T71" fmla="*/ 1320 h 1725"/>
                  <a:gd name="T72" fmla="*/ 919 w 2006"/>
                  <a:gd name="T73" fmla="*/ 1415 h 1725"/>
                  <a:gd name="T74" fmla="*/ 799 w 2006"/>
                  <a:gd name="T75" fmla="*/ 1419 h 1725"/>
                  <a:gd name="T76" fmla="*/ 741 w 2006"/>
                  <a:gd name="T77" fmla="*/ 1516 h 1725"/>
                  <a:gd name="T78" fmla="*/ 447 w 2006"/>
                  <a:gd name="T79" fmla="*/ 1644 h 1725"/>
                  <a:gd name="T80" fmla="*/ 290 w 2006"/>
                  <a:gd name="T81" fmla="*/ 1705 h 1725"/>
                  <a:gd name="T82" fmla="*/ 312 w 2006"/>
                  <a:gd name="T83" fmla="*/ 1636 h 1725"/>
                  <a:gd name="T84" fmla="*/ 459 w 2006"/>
                  <a:gd name="T85" fmla="*/ 1559 h 1725"/>
                  <a:gd name="T86" fmla="*/ 519 w 2006"/>
                  <a:gd name="T87" fmla="*/ 1499 h 1725"/>
                  <a:gd name="T88" fmla="*/ 670 w 2006"/>
                  <a:gd name="T89" fmla="*/ 1327 h 1725"/>
                  <a:gd name="T90" fmla="*/ 700 w 2006"/>
                  <a:gd name="T91" fmla="*/ 1170 h 1725"/>
                  <a:gd name="T92" fmla="*/ 566 w 2006"/>
                  <a:gd name="T93" fmla="*/ 1092 h 1725"/>
                  <a:gd name="T94" fmla="*/ 571 w 2006"/>
                  <a:gd name="T95" fmla="*/ 1009 h 1725"/>
                  <a:gd name="T96" fmla="*/ 321 w 2006"/>
                  <a:gd name="T97" fmla="*/ 965 h 1725"/>
                  <a:gd name="T98" fmla="*/ 314 w 2006"/>
                  <a:gd name="T99" fmla="*/ 796 h 1725"/>
                  <a:gd name="T100" fmla="*/ 205 w 2006"/>
                  <a:gd name="T101" fmla="*/ 790 h 1725"/>
                  <a:gd name="T102" fmla="*/ 131 w 2006"/>
                  <a:gd name="T103" fmla="*/ 648 h 17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006" h="1725">
                    <a:moveTo>
                      <a:pt x="151" y="614"/>
                    </a:moveTo>
                    <a:lnTo>
                      <a:pt x="121" y="456"/>
                    </a:lnTo>
                    <a:lnTo>
                      <a:pt x="52" y="443"/>
                    </a:lnTo>
                    <a:lnTo>
                      <a:pt x="0" y="322"/>
                    </a:lnTo>
                    <a:lnTo>
                      <a:pt x="46" y="247"/>
                    </a:lnTo>
                    <a:lnTo>
                      <a:pt x="97" y="232"/>
                    </a:lnTo>
                    <a:lnTo>
                      <a:pt x="114" y="193"/>
                    </a:lnTo>
                    <a:lnTo>
                      <a:pt x="167" y="191"/>
                    </a:lnTo>
                    <a:lnTo>
                      <a:pt x="185" y="213"/>
                    </a:lnTo>
                    <a:lnTo>
                      <a:pt x="269" y="209"/>
                    </a:lnTo>
                    <a:lnTo>
                      <a:pt x="282" y="165"/>
                    </a:lnTo>
                    <a:lnTo>
                      <a:pt x="301" y="219"/>
                    </a:lnTo>
                    <a:lnTo>
                      <a:pt x="368" y="226"/>
                    </a:lnTo>
                    <a:lnTo>
                      <a:pt x="390" y="172"/>
                    </a:lnTo>
                    <a:lnTo>
                      <a:pt x="403" y="228"/>
                    </a:lnTo>
                    <a:lnTo>
                      <a:pt x="476" y="241"/>
                    </a:lnTo>
                    <a:lnTo>
                      <a:pt x="500" y="189"/>
                    </a:lnTo>
                    <a:lnTo>
                      <a:pt x="549" y="191"/>
                    </a:lnTo>
                    <a:lnTo>
                      <a:pt x="562" y="226"/>
                    </a:lnTo>
                    <a:lnTo>
                      <a:pt x="654" y="180"/>
                    </a:lnTo>
                    <a:lnTo>
                      <a:pt x="656" y="124"/>
                    </a:lnTo>
                    <a:lnTo>
                      <a:pt x="730" y="12"/>
                    </a:lnTo>
                    <a:lnTo>
                      <a:pt x="763" y="0"/>
                    </a:lnTo>
                    <a:lnTo>
                      <a:pt x="913" y="71"/>
                    </a:lnTo>
                    <a:lnTo>
                      <a:pt x="955" y="38"/>
                    </a:lnTo>
                    <a:lnTo>
                      <a:pt x="974" y="36"/>
                    </a:lnTo>
                    <a:lnTo>
                      <a:pt x="991" y="46"/>
                    </a:lnTo>
                    <a:lnTo>
                      <a:pt x="991" y="90"/>
                    </a:lnTo>
                    <a:lnTo>
                      <a:pt x="1153" y="105"/>
                    </a:lnTo>
                    <a:lnTo>
                      <a:pt x="1168" y="142"/>
                    </a:lnTo>
                    <a:lnTo>
                      <a:pt x="1232" y="155"/>
                    </a:lnTo>
                    <a:lnTo>
                      <a:pt x="1291" y="135"/>
                    </a:lnTo>
                    <a:lnTo>
                      <a:pt x="1364" y="135"/>
                    </a:lnTo>
                    <a:lnTo>
                      <a:pt x="1364" y="213"/>
                    </a:lnTo>
                    <a:lnTo>
                      <a:pt x="1446" y="165"/>
                    </a:lnTo>
                    <a:lnTo>
                      <a:pt x="1471" y="176"/>
                    </a:lnTo>
                    <a:lnTo>
                      <a:pt x="1504" y="129"/>
                    </a:lnTo>
                    <a:lnTo>
                      <a:pt x="1579" y="127"/>
                    </a:lnTo>
                    <a:lnTo>
                      <a:pt x="1613" y="152"/>
                    </a:lnTo>
                    <a:lnTo>
                      <a:pt x="1633" y="159"/>
                    </a:lnTo>
                    <a:lnTo>
                      <a:pt x="1648" y="138"/>
                    </a:lnTo>
                    <a:lnTo>
                      <a:pt x="1684" y="144"/>
                    </a:lnTo>
                    <a:lnTo>
                      <a:pt x="1758" y="189"/>
                    </a:lnTo>
                    <a:lnTo>
                      <a:pt x="1786" y="191"/>
                    </a:lnTo>
                    <a:lnTo>
                      <a:pt x="1818" y="146"/>
                    </a:lnTo>
                    <a:lnTo>
                      <a:pt x="1864" y="152"/>
                    </a:lnTo>
                    <a:lnTo>
                      <a:pt x="1864" y="193"/>
                    </a:lnTo>
                    <a:lnTo>
                      <a:pt x="1853" y="207"/>
                    </a:lnTo>
                    <a:lnTo>
                      <a:pt x="1864" y="238"/>
                    </a:lnTo>
                    <a:lnTo>
                      <a:pt x="2006" y="278"/>
                    </a:lnTo>
                    <a:lnTo>
                      <a:pt x="1934" y="370"/>
                    </a:lnTo>
                    <a:lnTo>
                      <a:pt x="1903" y="376"/>
                    </a:lnTo>
                    <a:lnTo>
                      <a:pt x="1889" y="435"/>
                    </a:lnTo>
                    <a:lnTo>
                      <a:pt x="1803" y="510"/>
                    </a:lnTo>
                    <a:lnTo>
                      <a:pt x="1640" y="850"/>
                    </a:lnTo>
                    <a:lnTo>
                      <a:pt x="1629" y="887"/>
                    </a:lnTo>
                    <a:lnTo>
                      <a:pt x="1657" y="917"/>
                    </a:lnTo>
                    <a:lnTo>
                      <a:pt x="1640" y="1118"/>
                    </a:lnTo>
                    <a:lnTo>
                      <a:pt x="1619" y="1139"/>
                    </a:lnTo>
                    <a:lnTo>
                      <a:pt x="1590" y="1258"/>
                    </a:lnTo>
                    <a:lnTo>
                      <a:pt x="1502" y="1295"/>
                    </a:lnTo>
                    <a:lnTo>
                      <a:pt x="1479" y="1339"/>
                    </a:lnTo>
                    <a:lnTo>
                      <a:pt x="1342" y="1266"/>
                    </a:lnTo>
                    <a:lnTo>
                      <a:pt x="1301" y="1266"/>
                    </a:lnTo>
                    <a:lnTo>
                      <a:pt x="1235" y="1430"/>
                    </a:lnTo>
                    <a:lnTo>
                      <a:pt x="1183" y="1439"/>
                    </a:lnTo>
                    <a:lnTo>
                      <a:pt x="1147" y="1395"/>
                    </a:lnTo>
                    <a:lnTo>
                      <a:pt x="1080" y="1404"/>
                    </a:lnTo>
                    <a:lnTo>
                      <a:pt x="1064" y="1430"/>
                    </a:lnTo>
                    <a:lnTo>
                      <a:pt x="1006" y="1433"/>
                    </a:lnTo>
                    <a:lnTo>
                      <a:pt x="1003" y="1396"/>
                    </a:lnTo>
                    <a:lnTo>
                      <a:pt x="1062" y="1320"/>
                    </a:lnTo>
                    <a:lnTo>
                      <a:pt x="986" y="1389"/>
                    </a:lnTo>
                    <a:lnTo>
                      <a:pt x="919" y="1415"/>
                    </a:lnTo>
                    <a:lnTo>
                      <a:pt x="875" y="1450"/>
                    </a:lnTo>
                    <a:lnTo>
                      <a:pt x="799" y="1419"/>
                    </a:lnTo>
                    <a:lnTo>
                      <a:pt x="730" y="1467"/>
                    </a:lnTo>
                    <a:lnTo>
                      <a:pt x="741" y="1516"/>
                    </a:lnTo>
                    <a:lnTo>
                      <a:pt x="537" y="1725"/>
                    </a:lnTo>
                    <a:lnTo>
                      <a:pt x="447" y="1644"/>
                    </a:lnTo>
                    <a:lnTo>
                      <a:pt x="340" y="1719"/>
                    </a:lnTo>
                    <a:lnTo>
                      <a:pt x="290" y="1705"/>
                    </a:lnTo>
                    <a:lnTo>
                      <a:pt x="282" y="1665"/>
                    </a:lnTo>
                    <a:lnTo>
                      <a:pt x="312" y="1636"/>
                    </a:lnTo>
                    <a:lnTo>
                      <a:pt x="388" y="1630"/>
                    </a:lnTo>
                    <a:lnTo>
                      <a:pt x="459" y="1559"/>
                    </a:lnTo>
                    <a:lnTo>
                      <a:pt x="470" y="1504"/>
                    </a:lnTo>
                    <a:lnTo>
                      <a:pt x="519" y="1499"/>
                    </a:lnTo>
                    <a:lnTo>
                      <a:pt x="629" y="1344"/>
                    </a:lnTo>
                    <a:lnTo>
                      <a:pt x="670" y="1327"/>
                    </a:lnTo>
                    <a:lnTo>
                      <a:pt x="715" y="1290"/>
                    </a:lnTo>
                    <a:lnTo>
                      <a:pt x="700" y="1170"/>
                    </a:lnTo>
                    <a:lnTo>
                      <a:pt x="681" y="1170"/>
                    </a:lnTo>
                    <a:lnTo>
                      <a:pt x="566" y="1092"/>
                    </a:lnTo>
                    <a:lnTo>
                      <a:pt x="627" y="1028"/>
                    </a:lnTo>
                    <a:lnTo>
                      <a:pt x="571" y="1009"/>
                    </a:lnTo>
                    <a:lnTo>
                      <a:pt x="445" y="1061"/>
                    </a:lnTo>
                    <a:lnTo>
                      <a:pt x="321" y="965"/>
                    </a:lnTo>
                    <a:lnTo>
                      <a:pt x="385" y="855"/>
                    </a:lnTo>
                    <a:lnTo>
                      <a:pt x="314" y="796"/>
                    </a:lnTo>
                    <a:lnTo>
                      <a:pt x="290" y="811"/>
                    </a:lnTo>
                    <a:lnTo>
                      <a:pt x="205" y="790"/>
                    </a:lnTo>
                    <a:lnTo>
                      <a:pt x="209" y="715"/>
                    </a:lnTo>
                    <a:lnTo>
                      <a:pt x="131" y="648"/>
                    </a:lnTo>
                    <a:lnTo>
                      <a:pt x="151" y="614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4710" name="Freeform 38"/>
              <p:cNvSpPr>
                <a:spLocks noChangeAspect="1"/>
              </p:cNvSpPr>
              <p:nvPr/>
            </p:nvSpPr>
            <p:spPr bwMode="auto">
              <a:xfrm>
                <a:off x="3966" y="2493"/>
                <a:ext cx="146" cy="175"/>
              </a:xfrm>
              <a:custGeom>
                <a:avLst/>
                <a:gdLst>
                  <a:gd name="T0" fmla="*/ 445 w 811"/>
                  <a:gd name="T1" fmla="*/ 77 h 970"/>
                  <a:gd name="T2" fmla="*/ 775 w 811"/>
                  <a:gd name="T3" fmla="*/ 263 h 970"/>
                  <a:gd name="T4" fmla="*/ 777 w 811"/>
                  <a:gd name="T5" fmla="*/ 285 h 970"/>
                  <a:gd name="T6" fmla="*/ 728 w 811"/>
                  <a:gd name="T7" fmla="*/ 342 h 970"/>
                  <a:gd name="T8" fmla="*/ 724 w 811"/>
                  <a:gd name="T9" fmla="*/ 405 h 970"/>
                  <a:gd name="T10" fmla="*/ 811 w 811"/>
                  <a:gd name="T11" fmla="*/ 409 h 970"/>
                  <a:gd name="T12" fmla="*/ 783 w 811"/>
                  <a:gd name="T13" fmla="*/ 451 h 970"/>
                  <a:gd name="T14" fmla="*/ 723 w 811"/>
                  <a:gd name="T15" fmla="*/ 470 h 970"/>
                  <a:gd name="T16" fmla="*/ 690 w 811"/>
                  <a:gd name="T17" fmla="*/ 565 h 970"/>
                  <a:gd name="T18" fmla="*/ 689 w 811"/>
                  <a:gd name="T19" fmla="*/ 613 h 970"/>
                  <a:gd name="T20" fmla="*/ 650 w 811"/>
                  <a:gd name="T21" fmla="*/ 623 h 970"/>
                  <a:gd name="T22" fmla="*/ 636 w 811"/>
                  <a:gd name="T23" fmla="*/ 650 h 970"/>
                  <a:gd name="T24" fmla="*/ 668 w 811"/>
                  <a:gd name="T25" fmla="*/ 677 h 970"/>
                  <a:gd name="T26" fmla="*/ 684 w 811"/>
                  <a:gd name="T27" fmla="*/ 719 h 970"/>
                  <a:gd name="T28" fmla="*/ 668 w 811"/>
                  <a:gd name="T29" fmla="*/ 726 h 970"/>
                  <a:gd name="T30" fmla="*/ 663 w 811"/>
                  <a:gd name="T31" fmla="*/ 778 h 970"/>
                  <a:gd name="T32" fmla="*/ 701 w 811"/>
                  <a:gd name="T33" fmla="*/ 783 h 970"/>
                  <a:gd name="T34" fmla="*/ 670 w 811"/>
                  <a:gd name="T35" fmla="*/ 869 h 970"/>
                  <a:gd name="T36" fmla="*/ 560 w 811"/>
                  <a:gd name="T37" fmla="*/ 843 h 970"/>
                  <a:gd name="T38" fmla="*/ 479 w 811"/>
                  <a:gd name="T39" fmla="*/ 895 h 970"/>
                  <a:gd name="T40" fmla="*/ 352 w 811"/>
                  <a:gd name="T41" fmla="*/ 867 h 970"/>
                  <a:gd name="T42" fmla="*/ 278 w 811"/>
                  <a:gd name="T43" fmla="*/ 902 h 970"/>
                  <a:gd name="T44" fmla="*/ 209 w 811"/>
                  <a:gd name="T45" fmla="*/ 865 h 970"/>
                  <a:gd name="T46" fmla="*/ 158 w 811"/>
                  <a:gd name="T47" fmla="*/ 874 h 970"/>
                  <a:gd name="T48" fmla="*/ 129 w 811"/>
                  <a:gd name="T49" fmla="*/ 847 h 970"/>
                  <a:gd name="T50" fmla="*/ 50 w 811"/>
                  <a:gd name="T51" fmla="*/ 970 h 970"/>
                  <a:gd name="T52" fmla="*/ 14 w 811"/>
                  <a:gd name="T53" fmla="*/ 962 h 970"/>
                  <a:gd name="T54" fmla="*/ 0 w 811"/>
                  <a:gd name="T55" fmla="*/ 821 h 970"/>
                  <a:gd name="T56" fmla="*/ 24 w 811"/>
                  <a:gd name="T57" fmla="*/ 704 h 970"/>
                  <a:gd name="T58" fmla="*/ 50 w 811"/>
                  <a:gd name="T59" fmla="*/ 680 h 970"/>
                  <a:gd name="T60" fmla="*/ 65 w 811"/>
                  <a:gd name="T61" fmla="*/ 477 h 970"/>
                  <a:gd name="T62" fmla="*/ 37 w 811"/>
                  <a:gd name="T63" fmla="*/ 450 h 970"/>
                  <a:gd name="T64" fmla="*/ 48 w 811"/>
                  <a:gd name="T65" fmla="*/ 416 h 970"/>
                  <a:gd name="T66" fmla="*/ 208 w 811"/>
                  <a:gd name="T67" fmla="*/ 72 h 970"/>
                  <a:gd name="T68" fmla="*/ 297 w 811"/>
                  <a:gd name="T69" fmla="*/ 0 h 970"/>
                  <a:gd name="T70" fmla="*/ 296 w 811"/>
                  <a:gd name="T71" fmla="*/ 14 h 970"/>
                  <a:gd name="T72" fmla="*/ 371 w 811"/>
                  <a:gd name="T73" fmla="*/ 91 h 970"/>
                  <a:gd name="T74" fmla="*/ 397 w 811"/>
                  <a:gd name="T75" fmla="*/ 93 h 970"/>
                  <a:gd name="T76" fmla="*/ 445 w 811"/>
                  <a:gd name="T77" fmla="*/ 77 h 9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11" h="970">
                    <a:moveTo>
                      <a:pt x="445" y="77"/>
                    </a:moveTo>
                    <a:lnTo>
                      <a:pt x="775" y="263"/>
                    </a:lnTo>
                    <a:lnTo>
                      <a:pt x="777" y="285"/>
                    </a:lnTo>
                    <a:lnTo>
                      <a:pt x="728" y="342"/>
                    </a:lnTo>
                    <a:lnTo>
                      <a:pt x="724" y="405"/>
                    </a:lnTo>
                    <a:lnTo>
                      <a:pt x="811" y="409"/>
                    </a:lnTo>
                    <a:lnTo>
                      <a:pt x="783" y="451"/>
                    </a:lnTo>
                    <a:lnTo>
                      <a:pt x="723" y="470"/>
                    </a:lnTo>
                    <a:lnTo>
                      <a:pt x="690" y="565"/>
                    </a:lnTo>
                    <a:lnTo>
                      <a:pt x="689" y="613"/>
                    </a:lnTo>
                    <a:lnTo>
                      <a:pt x="650" y="623"/>
                    </a:lnTo>
                    <a:lnTo>
                      <a:pt x="636" y="650"/>
                    </a:lnTo>
                    <a:lnTo>
                      <a:pt x="668" y="677"/>
                    </a:lnTo>
                    <a:lnTo>
                      <a:pt x="684" y="719"/>
                    </a:lnTo>
                    <a:lnTo>
                      <a:pt x="668" y="726"/>
                    </a:lnTo>
                    <a:lnTo>
                      <a:pt x="663" y="778"/>
                    </a:lnTo>
                    <a:lnTo>
                      <a:pt x="701" y="783"/>
                    </a:lnTo>
                    <a:lnTo>
                      <a:pt x="670" y="869"/>
                    </a:lnTo>
                    <a:lnTo>
                      <a:pt x="560" y="843"/>
                    </a:lnTo>
                    <a:lnTo>
                      <a:pt x="479" y="895"/>
                    </a:lnTo>
                    <a:lnTo>
                      <a:pt x="352" y="867"/>
                    </a:lnTo>
                    <a:lnTo>
                      <a:pt x="278" y="902"/>
                    </a:lnTo>
                    <a:lnTo>
                      <a:pt x="209" y="865"/>
                    </a:lnTo>
                    <a:lnTo>
                      <a:pt x="158" y="874"/>
                    </a:lnTo>
                    <a:lnTo>
                      <a:pt x="129" y="847"/>
                    </a:lnTo>
                    <a:lnTo>
                      <a:pt x="50" y="970"/>
                    </a:lnTo>
                    <a:lnTo>
                      <a:pt x="14" y="962"/>
                    </a:lnTo>
                    <a:lnTo>
                      <a:pt x="0" y="821"/>
                    </a:lnTo>
                    <a:lnTo>
                      <a:pt x="24" y="704"/>
                    </a:lnTo>
                    <a:lnTo>
                      <a:pt x="50" y="680"/>
                    </a:lnTo>
                    <a:lnTo>
                      <a:pt x="65" y="477"/>
                    </a:lnTo>
                    <a:lnTo>
                      <a:pt x="37" y="450"/>
                    </a:lnTo>
                    <a:lnTo>
                      <a:pt x="48" y="416"/>
                    </a:lnTo>
                    <a:lnTo>
                      <a:pt x="208" y="72"/>
                    </a:lnTo>
                    <a:lnTo>
                      <a:pt x="297" y="0"/>
                    </a:lnTo>
                    <a:lnTo>
                      <a:pt x="296" y="14"/>
                    </a:lnTo>
                    <a:lnTo>
                      <a:pt x="371" y="91"/>
                    </a:lnTo>
                    <a:lnTo>
                      <a:pt x="397" y="93"/>
                    </a:lnTo>
                    <a:lnTo>
                      <a:pt x="445" y="77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4711" name="Freeform 39"/>
              <p:cNvSpPr>
                <a:spLocks noChangeAspect="1"/>
              </p:cNvSpPr>
              <p:nvPr/>
            </p:nvSpPr>
            <p:spPr bwMode="auto">
              <a:xfrm>
                <a:off x="4080" y="2524"/>
                <a:ext cx="125" cy="140"/>
              </a:xfrm>
              <a:custGeom>
                <a:avLst/>
                <a:gdLst>
                  <a:gd name="T0" fmla="*/ 141 w 692"/>
                  <a:gd name="T1" fmla="*/ 90 h 779"/>
                  <a:gd name="T2" fmla="*/ 143 w 692"/>
                  <a:gd name="T3" fmla="*/ 114 h 779"/>
                  <a:gd name="T4" fmla="*/ 92 w 692"/>
                  <a:gd name="T5" fmla="*/ 172 h 779"/>
                  <a:gd name="T6" fmla="*/ 90 w 692"/>
                  <a:gd name="T7" fmla="*/ 236 h 779"/>
                  <a:gd name="T8" fmla="*/ 175 w 692"/>
                  <a:gd name="T9" fmla="*/ 238 h 779"/>
                  <a:gd name="T10" fmla="*/ 148 w 692"/>
                  <a:gd name="T11" fmla="*/ 280 h 779"/>
                  <a:gd name="T12" fmla="*/ 89 w 692"/>
                  <a:gd name="T13" fmla="*/ 299 h 779"/>
                  <a:gd name="T14" fmla="*/ 53 w 692"/>
                  <a:gd name="T15" fmla="*/ 403 h 779"/>
                  <a:gd name="T16" fmla="*/ 51 w 692"/>
                  <a:gd name="T17" fmla="*/ 442 h 779"/>
                  <a:gd name="T18" fmla="*/ 14 w 692"/>
                  <a:gd name="T19" fmla="*/ 451 h 779"/>
                  <a:gd name="T20" fmla="*/ 0 w 692"/>
                  <a:gd name="T21" fmla="*/ 479 h 779"/>
                  <a:gd name="T22" fmla="*/ 29 w 692"/>
                  <a:gd name="T23" fmla="*/ 502 h 779"/>
                  <a:gd name="T24" fmla="*/ 43 w 692"/>
                  <a:gd name="T25" fmla="*/ 523 h 779"/>
                  <a:gd name="T26" fmla="*/ 50 w 692"/>
                  <a:gd name="T27" fmla="*/ 548 h 779"/>
                  <a:gd name="T28" fmla="*/ 34 w 692"/>
                  <a:gd name="T29" fmla="*/ 557 h 779"/>
                  <a:gd name="T30" fmla="*/ 29 w 692"/>
                  <a:gd name="T31" fmla="*/ 607 h 779"/>
                  <a:gd name="T32" fmla="*/ 67 w 692"/>
                  <a:gd name="T33" fmla="*/ 611 h 779"/>
                  <a:gd name="T34" fmla="*/ 36 w 692"/>
                  <a:gd name="T35" fmla="*/ 694 h 779"/>
                  <a:gd name="T36" fmla="*/ 23 w 692"/>
                  <a:gd name="T37" fmla="*/ 732 h 779"/>
                  <a:gd name="T38" fmla="*/ 79 w 692"/>
                  <a:gd name="T39" fmla="*/ 727 h 779"/>
                  <a:gd name="T40" fmla="*/ 101 w 692"/>
                  <a:gd name="T41" fmla="*/ 761 h 779"/>
                  <a:gd name="T42" fmla="*/ 177 w 692"/>
                  <a:gd name="T43" fmla="*/ 779 h 779"/>
                  <a:gd name="T44" fmla="*/ 256 w 692"/>
                  <a:gd name="T45" fmla="*/ 722 h 779"/>
                  <a:gd name="T46" fmla="*/ 292 w 692"/>
                  <a:gd name="T47" fmla="*/ 773 h 779"/>
                  <a:gd name="T48" fmla="*/ 321 w 692"/>
                  <a:gd name="T49" fmla="*/ 768 h 779"/>
                  <a:gd name="T50" fmla="*/ 384 w 692"/>
                  <a:gd name="T51" fmla="*/ 713 h 779"/>
                  <a:gd name="T52" fmla="*/ 423 w 692"/>
                  <a:gd name="T53" fmla="*/ 779 h 779"/>
                  <a:gd name="T54" fmla="*/ 464 w 692"/>
                  <a:gd name="T55" fmla="*/ 770 h 779"/>
                  <a:gd name="T56" fmla="*/ 490 w 692"/>
                  <a:gd name="T57" fmla="*/ 713 h 779"/>
                  <a:gd name="T58" fmla="*/ 569 w 692"/>
                  <a:gd name="T59" fmla="*/ 727 h 779"/>
                  <a:gd name="T60" fmla="*/ 567 w 692"/>
                  <a:gd name="T61" fmla="*/ 627 h 779"/>
                  <a:gd name="T62" fmla="*/ 671 w 692"/>
                  <a:gd name="T63" fmla="*/ 646 h 779"/>
                  <a:gd name="T64" fmla="*/ 668 w 692"/>
                  <a:gd name="T65" fmla="*/ 590 h 779"/>
                  <a:gd name="T66" fmla="*/ 654 w 692"/>
                  <a:gd name="T67" fmla="*/ 545 h 779"/>
                  <a:gd name="T68" fmla="*/ 649 w 692"/>
                  <a:gd name="T69" fmla="*/ 481 h 779"/>
                  <a:gd name="T70" fmla="*/ 659 w 692"/>
                  <a:gd name="T71" fmla="*/ 458 h 779"/>
                  <a:gd name="T72" fmla="*/ 663 w 692"/>
                  <a:gd name="T73" fmla="*/ 384 h 779"/>
                  <a:gd name="T74" fmla="*/ 678 w 692"/>
                  <a:gd name="T75" fmla="*/ 359 h 779"/>
                  <a:gd name="T76" fmla="*/ 675 w 692"/>
                  <a:gd name="T77" fmla="*/ 342 h 779"/>
                  <a:gd name="T78" fmla="*/ 630 w 692"/>
                  <a:gd name="T79" fmla="*/ 318 h 779"/>
                  <a:gd name="T80" fmla="*/ 692 w 692"/>
                  <a:gd name="T81" fmla="*/ 130 h 779"/>
                  <a:gd name="T82" fmla="*/ 668 w 692"/>
                  <a:gd name="T83" fmla="*/ 125 h 779"/>
                  <a:gd name="T84" fmla="*/ 613 w 692"/>
                  <a:gd name="T85" fmla="*/ 100 h 779"/>
                  <a:gd name="T86" fmla="*/ 555 w 692"/>
                  <a:gd name="T87" fmla="*/ 93 h 779"/>
                  <a:gd name="T88" fmla="*/ 474 w 692"/>
                  <a:gd name="T89" fmla="*/ 30 h 779"/>
                  <a:gd name="T90" fmla="*/ 444 w 692"/>
                  <a:gd name="T91" fmla="*/ 35 h 779"/>
                  <a:gd name="T92" fmla="*/ 383 w 692"/>
                  <a:gd name="T93" fmla="*/ 5 h 779"/>
                  <a:gd name="T94" fmla="*/ 338 w 692"/>
                  <a:gd name="T95" fmla="*/ 25 h 779"/>
                  <a:gd name="T96" fmla="*/ 297 w 692"/>
                  <a:gd name="T97" fmla="*/ 0 h 779"/>
                  <a:gd name="T98" fmla="*/ 141 w 692"/>
                  <a:gd name="T99" fmla="*/ 90 h 7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92" h="779">
                    <a:moveTo>
                      <a:pt x="141" y="90"/>
                    </a:moveTo>
                    <a:lnTo>
                      <a:pt x="143" y="114"/>
                    </a:lnTo>
                    <a:lnTo>
                      <a:pt x="92" y="172"/>
                    </a:lnTo>
                    <a:lnTo>
                      <a:pt x="90" y="236"/>
                    </a:lnTo>
                    <a:lnTo>
                      <a:pt x="175" y="238"/>
                    </a:lnTo>
                    <a:lnTo>
                      <a:pt x="148" y="280"/>
                    </a:lnTo>
                    <a:lnTo>
                      <a:pt x="89" y="299"/>
                    </a:lnTo>
                    <a:lnTo>
                      <a:pt x="53" y="403"/>
                    </a:lnTo>
                    <a:lnTo>
                      <a:pt x="51" y="442"/>
                    </a:lnTo>
                    <a:lnTo>
                      <a:pt x="14" y="451"/>
                    </a:lnTo>
                    <a:lnTo>
                      <a:pt x="0" y="479"/>
                    </a:lnTo>
                    <a:lnTo>
                      <a:pt x="29" y="502"/>
                    </a:lnTo>
                    <a:lnTo>
                      <a:pt x="43" y="523"/>
                    </a:lnTo>
                    <a:lnTo>
                      <a:pt x="50" y="548"/>
                    </a:lnTo>
                    <a:lnTo>
                      <a:pt x="34" y="557"/>
                    </a:lnTo>
                    <a:lnTo>
                      <a:pt x="29" y="607"/>
                    </a:lnTo>
                    <a:lnTo>
                      <a:pt x="67" y="611"/>
                    </a:lnTo>
                    <a:lnTo>
                      <a:pt x="36" y="694"/>
                    </a:lnTo>
                    <a:lnTo>
                      <a:pt x="23" y="732"/>
                    </a:lnTo>
                    <a:lnTo>
                      <a:pt x="79" y="727"/>
                    </a:lnTo>
                    <a:lnTo>
                      <a:pt x="101" y="761"/>
                    </a:lnTo>
                    <a:lnTo>
                      <a:pt x="177" y="779"/>
                    </a:lnTo>
                    <a:lnTo>
                      <a:pt x="256" y="722"/>
                    </a:lnTo>
                    <a:lnTo>
                      <a:pt x="292" y="773"/>
                    </a:lnTo>
                    <a:lnTo>
                      <a:pt x="321" y="768"/>
                    </a:lnTo>
                    <a:lnTo>
                      <a:pt x="384" y="713"/>
                    </a:lnTo>
                    <a:lnTo>
                      <a:pt x="423" y="779"/>
                    </a:lnTo>
                    <a:lnTo>
                      <a:pt x="464" y="770"/>
                    </a:lnTo>
                    <a:lnTo>
                      <a:pt x="490" y="713"/>
                    </a:lnTo>
                    <a:lnTo>
                      <a:pt x="569" y="727"/>
                    </a:lnTo>
                    <a:lnTo>
                      <a:pt x="567" y="627"/>
                    </a:lnTo>
                    <a:lnTo>
                      <a:pt x="671" y="646"/>
                    </a:lnTo>
                    <a:lnTo>
                      <a:pt x="668" y="590"/>
                    </a:lnTo>
                    <a:lnTo>
                      <a:pt x="654" y="545"/>
                    </a:lnTo>
                    <a:lnTo>
                      <a:pt x="649" y="481"/>
                    </a:lnTo>
                    <a:lnTo>
                      <a:pt x="659" y="458"/>
                    </a:lnTo>
                    <a:lnTo>
                      <a:pt x="663" y="384"/>
                    </a:lnTo>
                    <a:lnTo>
                      <a:pt x="678" y="359"/>
                    </a:lnTo>
                    <a:lnTo>
                      <a:pt x="675" y="342"/>
                    </a:lnTo>
                    <a:lnTo>
                      <a:pt x="630" y="318"/>
                    </a:lnTo>
                    <a:lnTo>
                      <a:pt x="692" y="130"/>
                    </a:lnTo>
                    <a:lnTo>
                      <a:pt x="668" y="125"/>
                    </a:lnTo>
                    <a:lnTo>
                      <a:pt x="613" y="100"/>
                    </a:lnTo>
                    <a:lnTo>
                      <a:pt x="555" y="93"/>
                    </a:lnTo>
                    <a:lnTo>
                      <a:pt x="474" y="30"/>
                    </a:lnTo>
                    <a:lnTo>
                      <a:pt x="444" y="35"/>
                    </a:lnTo>
                    <a:lnTo>
                      <a:pt x="383" y="5"/>
                    </a:lnTo>
                    <a:lnTo>
                      <a:pt x="338" y="25"/>
                    </a:lnTo>
                    <a:lnTo>
                      <a:pt x="297" y="0"/>
                    </a:lnTo>
                    <a:lnTo>
                      <a:pt x="141" y="9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84712" name="Group 40"/>
          <p:cNvGrpSpPr>
            <a:grpSpLocks/>
          </p:cNvGrpSpPr>
          <p:nvPr/>
        </p:nvGrpSpPr>
        <p:grpSpPr bwMode="auto">
          <a:xfrm>
            <a:off x="7275513" y="2212975"/>
            <a:ext cx="1720850" cy="635000"/>
            <a:chOff x="4583" y="1394"/>
            <a:chExt cx="1084" cy="400"/>
          </a:xfrm>
        </p:grpSpPr>
        <p:sp>
          <p:nvSpPr>
            <p:cNvPr id="284713" name="Text Box 41"/>
            <p:cNvSpPr txBox="1">
              <a:spLocks noChangeArrowheads="1"/>
            </p:cNvSpPr>
            <p:nvPr/>
          </p:nvSpPr>
          <p:spPr bwMode="auto">
            <a:xfrm>
              <a:off x="4896" y="1394"/>
              <a:ext cx="77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Fortaleza</a:t>
              </a:r>
            </a:p>
          </p:txBody>
        </p:sp>
        <p:sp>
          <p:nvSpPr>
            <p:cNvPr id="284714" name="Freeform 42"/>
            <p:cNvSpPr>
              <a:spLocks/>
            </p:cNvSpPr>
            <p:nvPr/>
          </p:nvSpPr>
          <p:spPr bwMode="auto">
            <a:xfrm>
              <a:off x="4740" y="1483"/>
              <a:ext cx="900" cy="58"/>
            </a:xfrm>
            <a:custGeom>
              <a:avLst/>
              <a:gdLst>
                <a:gd name="T0" fmla="*/ 0 w 900"/>
                <a:gd name="T1" fmla="*/ 0 h 58"/>
                <a:gd name="T2" fmla="*/ 233 w 900"/>
                <a:gd name="T3" fmla="*/ 58 h 58"/>
                <a:gd name="T4" fmla="*/ 900 w 900"/>
                <a:gd name="T5" fmla="*/ 53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00" h="58">
                  <a:moveTo>
                    <a:pt x="0" y="0"/>
                  </a:moveTo>
                  <a:lnTo>
                    <a:pt x="233" y="58"/>
                  </a:lnTo>
                  <a:lnTo>
                    <a:pt x="900" y="53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84715" name="Group 43"/>
            <p:cNvGrpSpPr>
              <a:grpSpLocks/>
            </p:cNvGrpSpPr>
            <p:nvPr/>
          </p:nvGrpSpPr>
          <p:grpSpPr bwMode="auto">
            <a:xfrm>
              <a:off x="4583" y="1407"/>
              <a:ext cx="311" cy="387"/>
              <a:chOff x="4499" y="1407"/>
              <a:chExt cx="311" cy="387"/>
            </a:xfrm>
          </p:grpSpPr>
          <p:sp>
            <p:nvSpPr>
              <p:cNvPr id="284716" name="Freeform 44"/>
              <p:cNvSpPr>
                <a:spLocks noChangeAspect="1"/>
              </p:cNvSpPr>
              <p:nvPr/>
            </p:nvSpPr>
            <p:spPr bwMode="auto">
              <a:xfrm>
                <a:off x="4533" y="1427"/>
                <a:ext cx="64" cy="151"/>
              </a:xfrm>
              <a:custGeom>
                <a:avLst/>
                <a:gdLst>
                  <a:gd name="T0" fmla="*/ 241 w 351"/>
                  <a:gd name="T1" fmla="*/ 0 h 834"/>
                  <a:gd name="T2" fmla="*/ 297 w 351"/>
                  <a:gd name="T3" fmla="*/ 39 h 834"/>
                  <a:gd name="T4" fmla="*/ 351 w 351"/>
                  <a:gd name="T5" fmla="*/ 130 h 834"/>
                  <a:gd name="T6" fmla="*/ 345 w 351"/>
                  <a:gd name="T7" fmla="*/ 269 h 834"/>
                  <a:gd name="T8" fmla="*/ 317 w 351"/>
                  <a:gd name="T9" fmla="*/ 286 h 834"/>
                  <a:gd name="T10" fmla="*/ 294 w 351"/>
                  <a:gd name="T11" fmla="*/ 322 h 834"/>
                  <a:gd name="T12" fmla="*/ 300 w 351"/>
                  <a:gd name="T13" fmla="*/ 397 h 834"/>
                  <a:gd name="T14" fmla="*/ 273 w 351"/>
                  <a:gd name="T15" fmla="*/ 425 h 834"/>
                  <a:gd name="T16" fmla="*/ 264 w 351"/>
                  <a:gd name="T17" fmla="*/ 454 h 834"/>
                  <a:gd name="T18" fmla="*/ 297 w 351"/>
                  <a:gd name="T19" fmla="*/ 503 h 834"/>
                  <a:gd name="T20" fmla="*/ 249 w 351"/>
                  <a:gd name="T21" fmla="*/ 584 h 834"/>
                  <a:gd name="T22" fmla="*/ 258 w 351"/>
                  <a:gd name="T23" fmla="*/ 659 h 834"/>
                  <a:gd name="T24" fmla="*/ 201 w 351"/>
                  <a:gd name="T25" fmla="*/ 762 h 834"/>
                  <a:gd name="T26" fmla="*/ 163 w 351"/>
                  <a:gd name="T27" fmla="*/ 834 h 834"/>
                  <a:gd name="T28" fmla="*/ 139 w 351"/>
                  <a:gd name="T29" fmla="*/ 834 h 834"/>
                  <a:gd name="T30" fmla="*/ 114 w 351"/>
                  <a:gd name="T31" fmla="*/ 792 h 834"/>
                  <a:gd name="T32" fmla="*/ 17 w 351"/>
                  <a:gd name="T33" fmla="*/ 782 h 834"/>
                  <a:gd name="T34" fmla="*/ 0 w 351"/>
                  <a:gd name="T35" fmla="*/ 753 h 834"/>
                  <a:gd name="T36" fmla="*/ 28 w 351"/>
                  <a:gd name="T37" fmla="*/ 633 h 834"/>
                  <a:gd name="T38" fmla="*/ 125 w 351"/>
                  <a:gd name="T39" fmla="*/ 609 h 834"/>
                  <a:gd name="T40" fmla="*/ 133 w 351"/>
                  <a:gd name="T41" fmla="*/ 517 h 834"/>
                  <a:gd name="T42" fmla="*/ 153 w 351"/>
                  <a:gd name="T43" fmla="*/ 351 h 834"/>
                  <a:gd name="T44" fmla="*/ 241 w 351"/>
                  <a:gd name="T45" fmla="*/ 0 h 8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51" h="834">
                    <a:moveTo>
                      <a:pt x="241" y="0"/>
                    </a:moveTo>
                    <a:lnTo>
                      <a:pt x="297" y="39"/>
                    </a:lnTo>
                    <a:lnTo>
                      <a:pt x="351" y="130"/>
                    </a:lnTo>
                    <a:lnTo>
                      <a:pt x="345" y="269"/>
                    </a:lnTo>
                    <a:lnTo>
                      <a:pt x="317" y="286"/>
                    </a:lnTo>
                    <a:lnTo>
                      <a:pt x="294" y="322"/>
                    </a:lnTo>
                    <a:lnTo>
                      <a:pt x="300" y="397"/>
                    </a:lnTo>
                    <a:lnTo>
                      <a:pt x="273" y="425"/>
                    </a:lnTo>
                    <a:lnTo>
                      <a:pt x="264" y="454"/>
                    </a:lnTo>
                    <a:lnTo>
                      <a:pt x="297" y="503"/>
                    </a:lnTo>
                    <a:lnTo>
                      <a:pt x="249" y="584"/>
                    </a:lnTo>
                    <a:lnTo>
                      <a:pt x="258" y="659"/>
                    </a:lnTo>
                    <a:lnTo>
                      <a:pt x="201" y="762"/>
                    </a:lnTo>
                    <a:lnTo>
                      <a:pt x="163" y="834"/>
                    </a:lnTo>
                    <a:lnTo>
                      <a:pt x="139" y="834"/>
                    </a:lnTo>
                    <a:lnTo>
                      <a:pt x="114" y="792"/>
                    </a:lnTo>
                    <a:lnTo>
                      <a:pt x="17" y="782"/>
                    </a:lnTo>
                    <a:lnTo>
                      <a:pt x="0" y="753"/>
                    </a:lnTo>
                    <a:lnTo>
                      <a:pt x="28" y="633"/>
                    </a:lnTo>
                    <a:lnTo>
                      <a:pt x="125" y="609"/>
                    </a:lnTo>
                    <a:lnTo>
                      <a:pt x="133" y="517"/>
                    </a:lnTo>
                    <a:lnTo>
                      <a:pt x="153" y="351"/>
                    </a:lnTo>
                    <a:lnTo>
                      <a:pt x="241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4717" name="Freeform 45"/>
              <p:cNvSpPr>
                <a:spLocks noChangeAspect="1"/>
              </p:cNvSpPr>
              <p:nvPr/>
            </p:nvSpPr>
            <p:spPr bwMode="auto">
              <a:xfrm>
                <a:off x="4558" y="1532"/>
                <a:ext cx="117" cy="59"/>
              </a:xfrm>
              <a:custGeom>
                <a:avLst/>
                <a:gdLst>
                  <a:gd name="T0" fmla="*/ 0 w 644"/>
                  <a:gd name="T1" fmla="*/ 271 h 324"/>
                  <a:gd name="T2" fmla="*/ 224 w 644"/>
                  <a:gd name="T3" fmla="*/ 324 h 324"/>
                  <a:gd name="T4" fmla="*/ 296 w 644"/>
                  <a:gd name="T5" fmla="*/ 304 h 324"/>
                  <a:gd name="T6" fmla="*/ 624 w 644"/>
                  <a:gd name="T7" fmla="*/ 324 h 324"/>
                  <a:gd name="T8" fmla="*/ 644 w 644"/>
                  <a:gd name="T9" fmla="*/ 109 h 324"/>
                  <a:gd name="T10" fmla="*/ 531 w 644"/>
                  <a:gd name="T11" fmla="*/ 74 h 324"/>
                  <a:gd name="T12" fmla="*/ 447 w 644"/>
                  <a:gd name="T13" fmla="*/ 89 h 324"/>
                  <a:gd name="T14" fmla="*/ 380 w 644"/>
                  <a:gd name="T15" fmla="*/ 79 h 324"/>
                  <a:gd name="T16" fmla="*/ 319 w 644"/>
                  <a:gd name="T17" fmla="*/ 55 h 324"/>
                  <a:gd name="T18" fmla="*/ 263 w 644"/>
                  <a:gd name="T19" fmla="*/ 55 h 324"/>
                  <a:gd name="T20" fmla="*/ 217 w 644"/>
                  <a:gd name="T21" fmla="*/ 66 h 324"/>
                  <a:gd name="T22" fmla="*/ 112 w 644"/>
                  <a:gd name="T23" fmla="*/ 0 h 324"/>
                  <a:gd name="T24" fmla="*/ 119 w 644"/>
                  <a:gd name="T25" fmla="*/ 79 h 324"/>
                  <a:gd name="T26" fmla="*/ 22 w 644"/>
                  <a:gd name="T27" fmla="*/ 252 h 324"/>
                  <a:gd name="T28" fmla="*/ 2 w 644"/>
                  <a:gd name="T29" fmla="*/ 247 h 324"/>
                  <a:gd name="T30" fmla="*/ 0 w 644"/>
                  <a:gd name="T31" fmla="*/ 271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44" h="324">
                    <a:moveTo>
                      <a:pt x="0" y="271"/>
                    </a:moveTo>
                    <a:lnTo>
                      <a:pt x="224" y="324"/>
                    </a:lnTo>
                    <a:lnTo>
                      <a:pt x="296" y="304"/>
                    </a:lnTo>
                    <a:lnTo>
                      <a:pt x="624" y="324"/>
                    </a:lnTo>
                    <a:lnTo>
                      <a:pt x="644" y="109"/>
                    </a:lnTo>
                    <a:lnTo>
                      <a:pt x="531" y="74"/>
                    </a:lnTo>
                    <a:lnTo>
                      <a:pt x="447" y="89"/>
                    </a:lnTo>
                    <a:lnTo>
                      <a:pt x="380" y="79"/>
                    </a:lnTo>
                    <a:lnTo>
                      <a:pt x="319" y="55"/>
                    </a:lnTo>
                    <a:lnTo>
                      <a:pt x="263" y="55"/>
                    </a:lnTo>
                    <a:lnTo>
                      <a:pt x="217" y="66"/>
                    </a:lnTo>
                    <a:lnTo>
                      <a:pt x="112" y="0"/>
                    </a:lnTo>
                    <a:lnTo>
                      <a:pt x="119" y="79"/>
                    </a:lnTo>
                    <a:lnTo>
                      <a:pt x="22" y="252"/>
                    </a:lnTo>
                    <a:lnTo>
                      <a:pt x="2" y="247"/>
                    </a:lnTo>
                    <a:lnTo>
                      <a:pt x="0" y="271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4718" name="Freeform 46"/>
              <p:cNvSpPr>
                <a:spLocks noChangeAspect="1"/>
              </p:cNvSpPr>
              <p:nvPr/>
            </p:nvSpPr>
            <p:spPr bwMode="auto">
              <a:xfrm>
                <a:off x="4499" y="1424"/>
                <a:ext cx="77" cy="113"/>
              </a:xfrm>
              <a:custGeom>
                <a:avLst/>
                <a:gdLst>
                  <a:gd name="T0" fmla="*/ 0 w 430"/>
                  <a:gd name="T1" fmla="*/ 480 h 619"/>
                  <a:gd name="T2" fmla="*/ 75 w 430"/>
                  <a:gd name="T3" fmla="*/ 380 h 619"/>
                  <a:gd name="T4" fmla="*/ 123 w 430"/>
                  <a:gd name="T5" fmla="*/ 384 h 619"/>
                  <a:gd name="T6" fmla="*/ 134 w 430"/>
                  <a:gd name="T7" fmla="*/ 378 h 619"/>
                  <a:gd name="T8" fmla="*/ 136 w 430"/>
                  <a:gd name="T9" fmla="*/ 361 h 619"/>
                  <a:gd name="T10" fmla="*/ 123 w 430"/>
                  <a:gd name="T11" fmla="*/ 339 h 619"/>
                  <a:gd name="T12" fmla="*/ 128 w 430"/>
                  <a:gd name="T13" fmla="*/ 322 h 619"/>
                  <a:gd name="T14" fmla="*/ 187 w 430"/>
                  <a:gd name="T15" fmla="*/ 256 h 619"/>
                  <a:gd name="T16" fmla="*/ 161 w 430"/>
                  <a:gd name="T17" fmla="*/ 119 h 619"/>
                  <a:gd name="T18" fmla="*/ 170 w 430"/>
                  <a:gd name="T19" fmla="*/ 108 h 619"/>
                  <a:gd name="T20" fmla="*/ 205 w 430"/>
                  <a:gd name="T21" fmla="*/ 82 h 619"/>
                  <a:gd name="T22" fmla="*/ 258 w 430"/>
                  <a:gd name="T23" fmla="*/ 86 h 619"/>
                  <a:gd name="T24" fmla="*/ 337 w 430"/>
                  <a:gd name="T25" fmla="*/ 33 h 619"/>
                  <a:gd name="T26" fmla="*/ 408 w 430"/>
                  <a:gd name="T27" fmla="*/ 0 h 619"/>
                  <a:gd name="T28" fmla="*/ 430 w 430"/>
                  <a:gd name="T29" fmla="*/ 13 h 619"/>
                  <a:gd name="T30" fmla="*/ 347 w 430"/>
                  <a:gd name="T31" fmla="*/ 355 h 619"/>
                  <a:gd name="T32" fmla="*/ 325 w 430"/>
                  <a:gd name="T33" fmla="*/ 523 h 619"/>
                  <a:gd name="T34" fmla="*/ 317 w 430"/>
                  <a:gd name="T35" fmla="*/ 619 h 619"/>
                  <a:gd name="T36" fmla="*/ 208 w 430"/>
                  <a:gd name="T37" fmla="*/ 489 h 619"/>
                  <a:gd name="T38" fmla="*/ 141 w 430"/>
                  <a:gd name="T39" fmla="*/ 519 h 619"/>
                  <a:gd name="T40" fmla="*/ 99 w 430"/>
                  <a:gd name="T41" fmla="*/ 525 h 619"/>
                  <a:gd name="T42" fmla="*/ 78 w 430"/>
                  <a:gd name="T43" fmla="*/ 489 h 619"/>
                  <a:gd name="T44" fmla="*/ 53 w 430"/>
                  <a:gd name="T45" fmla="*/ 494 h 619"/>
                  <a:gd name="T46" fmla="*/ 30 w 430"/>
                  <a:gd name="T47" fmla="*/ 507 h 619"/>
                  <a:gd name="T48" fmla="*/ 6 w 430"/>
                  <a:gd name="T49" fmla="*/ 504 h 619"/>
                  <a:gd name="T50" fmla="*/ 0 w 430"/>
                  <a:gd name="T51" fmla="*/ 480 h 6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30" h="619">
                    <a:moveTo>
                      <a:pt x="0" y="480"/>
                    </a:moveTo>
                    <a:lnTo>
                      <a:pt x="75" y="380"/>
                    </a:lnTo>
                    <a:lnTo>
                      <a:pt x="123" y="384"/>
                    </a:lnTo>
                    <a:lnTo>
                      <a:pt x="134" y="378"/>
                    </a:lnTo>
                    <a:lnTo>
                      <a:pt x="136" y="361"/>
                    </a:lnTo>
                    <a:lnTo>
                      <a:pt x="123" y="339"/>
                    </a:lnTo>
                    <a:lnTo>
                      <a:pt x="128" y="322"/>
                    </a:lnTo>
                    <a:lnTo>
                      <a:pt x="187" y="256"/>
                    </a:lnTo>
                    <a:lnTo>
                      <a:pt x="161" y="119"/>
                    </a:lnTo>
                    <a:lnTo>
                      <a:pt x="170" y="108"/>
                    </a:lnTo>
                    <a:lnTo>
                      <a:pt x="205" y="82"/>
                    </a:lnTo>
                    <a:lnTo>
                      <a:pt x="258" y="86"/>
                    </a:lnTo>
                    <a:lnTo>
                      <a:pt x="337" y="33"/>
                    </a:lnTo>
                    <a:lnTo>
                      <a:pt x="408" y="0"/>
                    </a:lnTo>
                    <a:lnTo>
                      <a:pt x="430" y="13"/>
                    </a:lnTo>
                    <a:lnTo>
                      <a:pt x="347" y="355"/>
                    </a:lnTo>
                    <a:lnTo>
                      <a:pt x="325" y="523"/>
                    </a:lnTo>
                    <a:lnTo>
                      <a:pt x="317" y="619"/>
                    </a:lnTo>
                    <a:lnTo>
                      <a:pt x="208" y="489"/>
                    </a:lnTo>
                    <a:lnTo>
                      <a:pt x="141" y="519"/>
                    </a:lnTo>
                    <a:lnTo>
                      <a:pt x="99" y="525"/>
                    </a:lnTo>
                    <a:lnTo>
                      <a:pt x="78" y="489"/>
                    </a:lnTo>
                    <a:lnTo>
                      <a:pt x="53" y="494"/>
                    </a:lnTo>
                    <a:lnTo>
                      <a:pt x="30" y="507"/>
                    </a:lnTo>
                    <a:lnTo>
                      <a:pt x="6" y="504"/>
                    </a:lnTo>
                    <a:lnTo>
                      <a:pt x="0" y="48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4719" name="Freeform 47"/>
              <p:cNvSpPr>
                <a:spLocks noChangeAspect="1"/>
              </p:cNvSpPr>
              <p:nvPr/>
            </p:nvSpPr>
            <p:spPr bwMode="auto">
              <a:xfrm>
                <a:off x="4578" y="1407"/>
                <a:ext cx="187" cy="145"/>
              </a:xfrm>
              <a:custGeom>
                <a:avLst/>
                <a:gdLst>
                  <a:gd name="T0" fmla="*/ 1030 w 1030"/>
                  <a:gd name="T1" fmla="*/ 579 h 803"/>
                  <a:gd name="T2" fmla="*/ 986 w 1030"/>
                  <a:gd name="T3" fmla="*/ 633 h 803"/>
                  <a:gd name="T4" fmla="*/ 877 w 1030"/>
                  <a:gd name="T5" fmla="*/ 635 h 803"/>
                  <a:gd name="T6" fmla="*/ 788 w 1030"/>
                  <a:gd name="T7" fmla="*/ 582 h 803"/>
                  <a:gd name="T8" fmla="*/ 747 w 1030"/>
                  <a:gd name="T9" fmla="*/ 585 h 803"/>
                  <a:gd name="T10" fmla="*/ 683 w 1030"/>
                  <a:gd name="T11" fmla="*/ 642 h 803"/>
                  <a:gd name="T12" fmla="*/ 620 w 1030"/>
                  <a:gd name="T13" fmla="*/ 699 h 803"/>
                  <a:gd name="T14" fmla="*/ 552 w 1030"/>
                  <a:gd name="T15" fmla="*/ 758 h 803"/>
                  <a:gd name="T16" fmla="*/ 534 w 1030"/>
                  <a:gd name="T17" fmla="*/ 803 h 803"/>
                  <a:gd name="T18" fmla="*/ 468 w 1030"/>
                  <a:gd name="T19" fmla="*/ 782 h 803"/>
                  <a:gd name="T20" fmla="*/ 418 w 1030"/>
                  <a:gd name="T21" fmla="*/ 768 h 803"/>
                  <a:gd name="T22" fmla="*/ 343 w 1030"/>
                  <a:gd name="T23" fmla="*/ 781 h 803"/>
                  <a:gd name="T24" fmla="*/ 271 w 1030"/>
                  <a:gd name="T25" fmla="*/ 772 h 803"/>
                  <a:gd name="T26" fmla="*/ 212 w 1030"/>
                  <a:gd name="T27" fmla="*/ 748 h 803"/>
                  <a:gd name="T28" fmla="*/ 145 w 1030"/>
                  <a:gd name="T29" fmla="*/ 746 h 803"/>
                  <a:gd name="T30" fmla="*/ 104 w 1030"/>
                  <a:gd name="T31" fmla="*/ 761 h 803"/>
                  <a:gd name="T32" fmla="*/ 0 w 1030"/>
                  <a:gd name="T33" fmla="*/ 693 h 803"/>
                  <a:gd name="T34" fmla="*/ 44 w 1030"/>
                  <a:gd name="T35" fmla="*/ 612 h 803"/>
                  <a:gd name="T36" fmla="*/ 16 w 1030"/>
                  <a:gd name="T37" fmla="*/ 569 h 803"/>
                  <a:gd name="T38" fmla="*/ 21 w 1030"/>
                  <a:gd name="T39" fmla="*/ 537 h 803"/>
                  <a:gd name="T40" fmla="*/ 48 w 1030"/>
                  <a:gd name="T41" fmla="*/ 510 h 803"/>
                  <a:gd name="T42" fmla="*/ 44 w 1030"/>
                  <a:gd name="T43" fmla="*/ 436 h 803"/>
                  <a:gd name="T44" fmla="*/ 66 w 1030"/>
                  <a:gd name="T45" fmla="*/ 399 h 803"/>
                  <a:gd name="T46" fmla="*/ 139 w 1030"/>
                  <a:gd name="T47" fmla="*/ 353 h 803"/>
                  <a:gd name="T48" fmla="*/ 168 w 1030"/>
                  <a:gd name="T49" fmla="*/ 324 h 803"/>
                  <a:gd name="T50" fmla="*/ 188 w 1030"/>
                  <a:gd name="T51" fmla="*/ 325 h 803"/>
                  <a:gd name="T52" fmla="*/ 194 w 1030"/>
                  <a:gd name="T53" fmla="*/ 349 h 803"/>
                  <a:gd name="T54" fmla="*/ 222 w 1030"/>
                  <a:gd name="T55" fmla="*/ 307 h 803"/>
                  <a:gd name="T56" fmla="*/ 250 w 1030"/>
                  <a:gd name="T57" fmla="*/ 307 h 803"/>
                  <a:gd name="T58" fmla="*/ 274 w 1030"/>
                  <a:gd name="T59" fmla="*/ 316 h 803"/>
                  <a:gd name="T60" fmla="*/ 307 w 1030"/>
                  <a:gd name="T61" fmla="*/ 247 h 803"/>
                  <a:gd name="T62" fmla="*/ 414 w 1030"/>
                  <a:gd name="T63" fmla="*/ 161 h 803"/>
                  <a:gd name="T64" fmla="*/ 400 w 1030"/>
                  <a:gd name="T65" fmla="*/ 81 h 803"/>
                  <a:gd name="T66" fmla="*/ 388 w 1030"/>
                  <a:gd name="T67" fmla="*/ 66 h 803"/>
                  <a:gd name="T68" fmla="*/ 391 w 1030"/>
                  <a:gd name="T69" fmla="*/ 2 h 803"/>
                  <a:gd name="T70" fmla="*/ 450 w 1030"/>
                  <a:gd name="T71" fmla="*/ 0 h 803"/>
                  <a:gd name="T72" fmla="*/ 577 w 1030"/>
                  <a:gd name="T73" fmla="*/ 201 h 803"/>
                  <a:gd name="T74" fmla="*/ 760 w 1030"/>
                  <a:gd name="T75" fmla="*/ 361 h 803"/>
                  <a:gd name="T76" fmla="*/ 892 w 1030"/>
                  <a:gd name="T77" fmla="*/ 418 h 803"/>
                  <a:gd name="T78" fmla="*/ 994 w 1030"/>
                  <a:gd name="T79" fmla="*/ 543 h 803"/>
                  <a:gd name="T80" fmla="*/ 1030 w 1030"/>
                  <a:gd name="T81" fmla="*/ 579 h 8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30" h="803">
                    <a:moveTo>
                      <a:pt x="1030" y="579"/>
                    </a:moveTo>
                    <a:lnTo>
                      <a:pt x="986" y="633"/>
                    </a:lnTo>
                    <a:lnTo>
                      <a:pt x="877" y="635"/>
                    </a:lnTo>
                    <a:lnTo>
                      <a:pt x="788" y="582"/>
                    </a:lnTo>
                    <a:lnTo>
                      <a:pt x="747" y="585"/>
                    </a:lnTo>
                    <a:lnTo>
                      <a:pt x="683" y="642"/>
                    </a:lnTo>
                    <a:lnTo>
                      <a:pt x="620" y="699"/>
                    </a:lnTo>
                    <a:lnTo>
                      <a:pt x="552" y="758"/>
                    </a:lnTo>
                    <a:lnTo>
                      <a:pt x="534" y="803"/>
                    </a:lnTo>
                    <a:lnTo>
                      <a:pt x="468" y="782"/>
                    </a:lnTo>
                    <a:lnTo>
                      <a:pt x="418" y="768"/>
                    </a:lnTo>
                    <a:lnTo>
                      <a:pt x="343" y="781"/>
                    </a:lnTo>
                    <a:lnTo>
                      <a:pt x="271" y="772"/>
                    </a:lnTo>
                    <a:lnTo>
                      <a:pt x="212" y="748"/>
                    </a:lnTo>
                    <a:lnTo>
                      <a:pt x="145" y="746"/>
                    </a:lnTo>
                    <a:lnTo>
                      <a:pt x="104" y="761"/>
                    </a:lnTo>
                    <a:lnTo>
                      <a:pt x="0" y="693"/>
                    </a:lnTo>
                    <a:lnTo>
                      <a:pt x="44" y="612"/>
                    </a:lnTo>
                    <a:lnTo>
                      <a:pt x="16" y="569"/>
                    </a:lnTo>
                    <a:lnTo>
                      <a:pt x="21" y="537"/>
                    </a:lnTo>
                    <a:lnTo>
                      <a:pt x="48" y="510"/>
                    </a:lnTo>
                    <a:lnTo>
                      <a:pt x="44" y="436"/>
                    </a:lnTo>
                    <a:lnTo>
                      <a:pt x="66" y="399"/>
                    </a:lnTo>
                    <a:lnTo>
                      <a:pt x="139" y="353"/>
                    </a:lnTo>
                    <a:lnTo>
                      <a:pt x="168" y="324"/>
                    </a:lnTo>
                    <a:lnTo>
                      <a:pt x="188" y="325"/>
                    </a:lnTo>
                    <a:lnTo>
                      <a:pt x="194" y="349"/>
                    </a:lnTo>
                    <a:lnTo>
                      <a:pt x="222" y="307"/>
                    </a:lnTo>
                    <a:lnTo>
                      <a:pt x="250" y="307"/>
                    </a:lnTo>
                    <a:lnTo>
                      <a:pt x="274" y="316"/>
                    </a:lnTo>
                    <a:lnTo>
                      <a:pt x="307" y="247"/>
                    </a:lnTo>
                    <a:lnTo>
                      <a:pt x="414" y="161"/>
                    </a:lnTo>
                    <a:lnTo>
                      <a:pt x="400" y="81"/>
                    </a:lnTo>
                    <a:lnTo>
                      <a:pt x="388" y="66"/>
                    </a:lnTo>
                    <a:lnTo>
                      <a:pt x="391" y="2"/>
                    </a:lnTo>
                    <a:lnTo>
                      <a:pt x="450" y="0"/>
                    </a:lnTo>
                    <a:lnTo>
                      <a:pt x="577" y="201"/>
                    </a:lnTo>
                    <a:lnTo>
                      <a:pt x="760" y="361"/>
                    </a:lnTo>
                    <a:lnTo>
                      <a:pt x="892" y="418"/>
                    </a:lnTo>
                    <a:lnTo>
                      <a:pt x="994" y="543"/>
                    </a:lnTo>
                    <a:lnTo>
                      <a:pt x="1030" y="579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4720" name="Freeform 48"/>
              <p:cNvSpPr>
                <a:spLocks noChangeAspect="1"/>
              </p:cNvSpPr>
              <p:nvPr/>
            </p:nvSpPr>
            <p:spPr bwMode="auto">
              <a:xfrm>
                <a:off x="4528" y="1580"/>
                <a:ext cx="142" cy="68"/>
              </a:xfrm>
              <a:custGeom>
                <a:avLst/>
                <a:gdLst>
                  <a:gd name="T0" fmla="*/ 793 w 793"/>
                  <a:gd name="T1" fmla="*/ 53 h 376"/>
                  <a:gd name="T2" fmla="*/ 754 w 793"/>
                  <a:gd name="T3" fmla="*/ 322 h 376"/>
                  <a:gd name="T4" fmla="*/ 576 w 793"/>
                  <a:gd name="T5" fmla="*/ 341 h 376"/>
                  <a:gd name="T6" fmla="*/ 524 w 793"/>
                  <a:gd name="T7" fmla="*/ 376 h 376"/>
                  <a:gd name="T8" fmla="*/ 419 w 793"/>
                  <a:gd name="T9" fmla="*/ 337 h 376"/>
                  <a:gd name="T10" fmla="*/ 150 w 793"/>
                  <a:gd name="T11" fmla="*/ 335 h 376"/>
                  <a:gd name="T12" fmla="*/ 0 w 793"/>
                  <a:gd name="T13" fmla="*/ 130 h 376"/>
                  <a:gd name="T14" fmla="*/ 28 w 793"/>
                  <a:gd name="T15" fmla="*/ 79 h 376"/>
                  <a:gd name="T16" fmla="*/ 61 w 793"/>
                  <a:gd name="T17" fmla="*/ 72 h 376"/>
                  <a:gd name="T18" fmla="*/ 172 w 793"/>
                  <a:gd name="T19" fmla="*/ 0 h 376"/>
                  <a:gd name="T20" fmla="*/ 396 w 793"/>
                  <a:gd name="T21" fmla="*/ 58 h 376"/>
                  <a:gd name="T22" fmla="*/ 460 w 793"/>
                  <a:gd name="T23" fmla="*/ 41 h 376"/>
                  <a:gd name="T24" fmla="*/ 793 w 793"/>
                  <a:gd name="T25" fmla="*/ 53 h 3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93" h="376">
                    <a:moveTo>
                      <a:pt x="793" y="53"/>
                    </a:moveTo>
                    <a:lnTo>
                      <a:pt x="754" y="322"/>
                    </a:lnTo>
                    <a:lnTo>
                      <a:pt x="576" y="341"/>
                    </a:lnTo>
                    <a:lnTo>
                      <a:pt x="524" y="376"/>
                    </a:lnTo>
                    <a:lnTo>
                      <a:pt x="419" y="337"/>
                    </a:lnTo>
                    <a:lnTo>
                      <a:pt x="150" y="335"/>
                    </a:lnTo>
                    <a:lnTo>
                      <a:pt x="0" y="130"/>
                    </a:lnTo>
                    <a:lnTo>
                      <a:pt x="28" y="79"/>
                    </a:lnTo>
                    <a:lnTo>
                      <a:pt x="61" y="72"/>
                    </a:lnTo>
                    <a:lnTo>
                      <a:pt x="172" y="0"/>
                    </a:lnTo>
                    <a:lnTo>
                      <a:pt x="396" y="58"/>
                    </a:lnTo>
                    <a:lnTo>
                      <a:pt x="460" y="41"/>
                    </a:lnTo>
                    <a:lnTo>
                      <a:pt x="793" y="53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4721" name="Freeform 49"/>
              <p:cNvSpPr>
                <a:spLocks noChangeAspect="1"/>
              </p:cNvSpPr>
              <p:nvPr/>
            </p:nvSpPr>
            <p:spPr bwMode="auto">
              <a:xfrm>
                <a:off x="4630" y="1511"/>
                <a:ext cx="180" cy="283"/>
              </a:xfrm>
              <a:custGeom>
                <a:avLst/>
                <a:gdLst>
                  <a:gd name="T0" fmla="*/ 745 w 992"/>
                  <a:gd name="T1" fmla="*/ 0 h 1568"/>
                  <a:gd name="T2" fmla="*/ 852 w 992"/>
                  <a:gd name="T3" fmla="*/ 105 h 1568"/>
                  <a:gd name="T4" fmla="*/ 992 w 992"/>
                  <a:gd name="T5" fmla="*/ 306 h 1568"/>
                  <a:gd name="T6" fmla="*/ 949 w 992"/>
                  <a:gd name="T7" fmla="*/ 356 h 1568"/>
                  <a:gd name="T8" fmla="*/ 943 w 992"/>
                  <a:gd name="T9" fmla="*/ 462 h 1568"/>
                  <a:gd name="T10" fmla="*/ 879 w 992"/>
                  <a:gd name="T11" fmla="*/ 590 h 1568"/>
                  <a:gd name="T12" fmla="*/ 798 w 992"/>
                  <a:gd name="T13" fmla="*/ 598 h 1568"/>
                  <a:gd name="T14" fmla="*/ 720 w 992"/>
                  <a:gd name="T15" fmla="*/ 642 h 1568"/>
                  <a:gd name="T16" fmla="*/ 654 w 992"/>
                  <a:gd name="T17" fmla="*/ 1139 h 1568"/>
                  <a:gd name="T18" fmla="*/ 592 w 992"/>
                  <a:gd name="T19" fmla="*/ 1273 h 1568"/>
                  <a:gd name="T20" fmla="*/ 514 w 992"/>
                  <a:gd name="T21" fmla="*/ 1338 h 1568"/>
                  <a:gd name="T22" fmla="*/ 518 w 992"/>
                  <a:gd name="T23" fmla="*/ 1369 h 1568"/>
                  <a:gd name="T24" fmla="*/ 466 w 992"/>
                  <a:gd name="T25" fmla="*/ 1402 h 1568"/>
                  <a:gd name="T26" fmla="*/ 424 w 992"/>
                  <a:gd name="T27" fmla="*/ 1377 h 1568"/>
                  <a:gd name="T28" fmla="*/ 392 w 992"/>
                  <a:gd name="T29" fmla="*/ 1378 h 1568"/>
                  <a:gd name="T30" fmla="*/ 355 w 992"/>
                  <a:gd name="T31" fmla="*/ 1564 h 1568"/>
                  <a:gd name="T32" fmla="*/ 291 w 992"/>
                  <a:gd name="T33" fmla="*/ 1568 h 1568"/>
                  <a:gd name="T34" fmla="*/ 294 w 992"/>
                  <a:gd name="T35" fmla="*/ 1503 h 1568"/>
                  <a:gd name="T36" fmla="*/ 39 w 992"/>
                  <a:gd name="T37" fmla="*/ 1215 h 1568"/>
                  <a:gd name="T38" fmla="*/ 0 w 992"/>
                  <a:gd name="T39" fmla="*/ 1155 h 1568"/>
                  <a:gd name="T40" fmla="*/ 202 w 992"/>
                  <a:gd name="T41" fmla="*/ 1051 h 1568"/>
                  <a:gd name="T42" fmla="*/ 186 w 992"/>
                  <a:gd name="T43" fmla="*/ 703 h 1568"/>
                  <a:gd name="T44" fmla="*/ 212 w 992"/>
                  <a:gd name="T45" fmla="*/ 519 h 1568"/>
                  <a:gd name="T46" fmla="*/ 222 w 992"/>
                  <a:gd name="T47" fmla="*/ 439 h 1568"/>
                  <a:gd name="T48" fmla="*/ 227 w 992"/>
                  <a:gd name="T49" fmla="*/ 439 h 1568"/>
                  <a:gd name="T50" fmla="*/ 245 w 992"/>
                  <a:gd name="T51" fmla="*/ 237 h 1568"/>
                  <a:gd name="T52" fmla="*/ 536 w 992"/>
                  <a:gd name="T53" fmla="*/ 291 h 1568"/>
                  <a:gd name="T54" fmla="*/ 517 w 992"/>
                  <a:gd name="T55" fmla="*/ 174 h 1568"/>
                  <a:gd name="T56" fmla="*/ 610 w 992"/>
                  <a:gd name="T57" fmla="*/ 193 h 1568"/>
                  <a:gd name="T58" fmla="*/ 649 w 992"/>
                  <a:gd name="T59" fmla="*/ 55 h 1568"/>
                  <a:gd name="T60" fmla="*/ 699 w 992"/>
                  <a:gd name="T61" fmla="*/ 54 h 1568"/>
                  <a:gd name="T62" fmla="*/ 745 w 992"/>
                  <a:gd name="T63" fmla="*/ 0 h 1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92" h="1568">
                    <a:moveTo>
                      <a:pt x="745" y="0"/>
                    </a:moveTo>
                    <a:lnTo>
                      <a:pt x="852" y="105"/>
                    </a:lnTo>
                    <a:lnTo>
                      <a:pt x="992" y="306"/>
                    </a:lnTo>
                    <a:lnTo>
                      <a:pt x="949" y="356"/>
                    </a:lnTo>
                    <a:lnTo>
                      <a:pt x="943" y="462"/>
                    </a:lnTo>
                    <a:lnTo>
                      <a:pt x="879" y="590"/>
                    </a:lnTo>
                    <a:lnTo>
                      <a:pt x="798" y="598"/>
                    </a:lnTo>
                    <a:lnTo>
                      <a:pt x="720" y="642"/>
                    </a:lnTo>
                    <a:lnTo>
                      <a:pt x="654" y="1139"/>
                    </a:lnTo>
                    <a:lnTo>
                      <a:pt x="592" y="1273"/>
                    </a:lnTo>
                    <a:lnTo>
                      <a:pt x="514" y="1338"/>
                    </a:lnTo>
                    <a:lnTo>
                      <a:pt x="518" y="1369"/>
                    </a:lnTo>
                    <a:lnTo>
                      <a:pt x="466" y="1402"/>
                    </a:lnTo>
                    <a:lnTo>
                      <a:pt x="424" y="1377"/>
                    </a:lnTo>
                    <a:lnTo>
                      <a:pt x="392" y="1378"/>
                    </a:lnTo>
                    <a:lnTo>
                      <a:pt x="355" y="1564"/>
                    </a:lnTo>
                    <a:lnTo>
                      <a:pt x="291" y="1568"/>
                    </a:lnTo>
                    <a:lnTo>
                      <a:pt x="294" y="1503"/>
                    </a:lnTo>
                    <a:lnTo>
                      <a:pt x="39" y="1215"/>
                    </a:lnTo>
                    <a:lnTo>
                      <a:pt x="0" y="1155"/>
                    </a:lnTo>
                    <a:lnTo>
                      <a:pt x="202" y="1051"/>
                    </a:lnTo>
                    <a:lnTo>
                      <a:pt x="186" y="703"/>
                    </a:lnTo>
                    <a:lnTo>
                      <a:pt x="212" y="519"/>
                    </a:lnTo>
                    <a:lnTo>
                      <a:pt x="222" y="439"/>
                    </a:lnTo>
                    <a:lnTo>
                      <a:pt x="227" y="439"/>
                    </a:lnTo>
                    <a:lnTo>
                      <a:pt x="245" y="237"/>
                    </a:lnTo>
                    <a:lnTo>
                      <a:pt x="536" y="291"/>
                    </a:lnTo>
                    <a:lnTo>
                      <a:pt x="517" y="174"/>
                    </a:lnTo>
                    <a:lnTo>
                      <a:pt x="610" y="193"/>
                    </a:lnTo>
                    <a:lnTo>
                      <a:pt x="649" y="55"/>
                    </a:lnTo>
                    <a:lnTo>
                      <a:pt x="699" y="54"/>
                    </a:lnTo>
                    <a:lnTo>
                      <a:pt x="745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84722" name="Group 50"/>
          <p:cNvGrpSpPr>
            <a:grpSpLocks/>
          </p:cNvGrpSpPr>
          <p:nvPr/>
        </p:nvGrpSpPr>
        <p:grpSpPr bwMode="auto">
          <a:xfrm>
            <a:off x="6985000" y="2855913"/>
            <a:ext cx="1992313" cy="1563687"/>
            <a:chOff x="4400" y="1799"/>
            <a:chExt cx="1255" cy="985"/>
          </a:xfrm>
        </p:grpSpPr>
        <p:sp>
          <p:nvSpPr>
            <p:cNvPr id="284723" name="Text Box 51"/>
            <p:cNvSpPr txBox="1">
              <a:spLocks noChangeArrowheads="1"/>
            </p:cNvSpPr>
            <p:nvPr/>
          </p:nvSpPr>
          <p:spPr bwMode="auto">
            <a:xfrm>
              <a:off x="5002" y="2407"/>
              <a:ext cx="65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 err="1">
                  <a:solidFill>
                    <a:srgbClr val="066168"/>
                  </a:solidFill>
                  <a:latin typeface="Verdana" pitchFamily="34" charset="0"/>
                </a:rPr>
                <a:t>Castanhão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284724" name="Freeform 52"/>
            <p:cNvSpPr>
              <a:spLocks/>
            </p:cNvSpPr>
            <p:nvPr/>
          </p:nvSpPr>
          <p:spPr bwMode="auto">
            <a:xfrm>
              <a:off x="4884" y="2506"/>
              <a:ext cx="658" cy="124"/>
            </a:xfrm>
            <a:custGeom>
              <a:avLst/>
              <a:gdLst>
                <a:gd name="T0" fmla="*/ 0 w 658"/>
                <a:gd name="T1" fmla="*/ 0 h 124"/>
                <a:gd name="T2" fmla="*/ 172 w 658"/>
                <a:gd name="T3" fmla="*/ 124 h 124"/>
                <a:gd name="T4" fmla="*/ 658 w 658"/>
                <a:gd name="T5" fmla="*/ 12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58" h="124">
                  <a:moveTo>
                    <a:pt x="0" y="0"/>
                  </a:moveTo>
                  <a:lnTo>
                    <a:pt x="172" y="124"/>
                  </a:lnTo>
                  <a:lnTo>
                    <a:pt x="658" y="124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84725" name="Group 53"/>
            <p:cNvGrpSpPr>
              <a:grpSpLocks/>
            </p:cNvGrpSpPr>
            <p:nvPr/>
          </p:nvGrpSpPr>
          <p:grpSpPr bwMode="auto">
            <a:xfrm>
              <a:off x="4400" y="1799"/>
              <a:ext cx="639" cy="985"/>
              <a:chOff x="4316" y="1799"/>
              <a:chExt cx="639" cy="985"/>
            </a:xfrm>
          </p:grpSpPr>
          <p:sp>
            <p:nvSpPr>
              <p:cNvPr id="284726" name="Freeform 54"/>
              <p:cNvSpPr>
                <a:spLocks noChangeAspect="1"/>
              </p:cNvSpPr>
              <p:nvPr/>
            </p:nvSpPr>
            <p:spPr bwMode="auto">
              <a:xfrm>
                <a:off x="4608" y="2433"/>
                <a:ext cx="201" cy="185"/>
              </a:xfrm>
              <a:custGeom>
                <a:avLst/>
                <a:gdLst>
                  <a:gd name="T0" fmla="*/ 788 w 1115"/>
                  <a:gd name="T1" fmla="*/ 135 h 1025"/>
                  <a:gd name="T2" fmla="*/ 722 w 1115"/>
                  <a:gd name="T3" fmla="*/ 220 h 1025"/>
                  <a:gd name="T4" fmla="*/ 728 w 1115"/>
                  <a:gd name="T5" fmla="*/ 305 h 1025"/>
                  <a:gd name="T6" fmla="*/ 782 w 1115"/>
                  <a:gd name="T7" fmla="*/ 412 h 1025"/>
                  <a:gd name="T8" fmla="*/ 773 w 1115"/>
                  <a:gd name="T9" fmla="*/ 475 h 1025"/>
                  <a:gd name="T10" fmla="*/ 797 w 1115"/>
                  <a:gd name="T11" fmla="*/ 642 h 1025"/>
                  <a:gd name="T12" fmla="*/ 857 w 1115"/>
                  <a:gd name="T13" fmla="*/ 688 h 1025"/>
                  <a:gd name="T14" fmla="*/ 854 w 1115"/>
                  <a:gd name="T15" fmla="*/ 739 h 1025"/>
                  <a:gd name="T16" fmla="*/ 992 w 1115"/>
                  <a:gd name="T17" fmla="*/ 783 h 1025"/>
                  <a:gd name="T18" fmla="*/ 1068 w 1115"/>
                  <a:gd name="T19" fmla="*/ 820 h 1025"/>
                  <a:gd name="T20" fmla="*/ 1115 w 1115"/>
                  <a:gd name="T21" fmla="*/ 849 h 1025"/>
                  <a:gd name="T22" fmla="*/ 1100 w 1115"/>
                  <a:gd name="T23" fmla="*/ 880 h 1025"/>
                  <a:gd name="T24" fmla="*/ 1109 w 1115"/>
                  <a:gd name="T25" fmla="*/ 918 h 1025"/>
                  <a:gd name="T26" fmla="*/ 1065 w 1115"/>
                  <a:gd name="T27" fmla="*/ 991 h 1025"/>
                  <a:gd name="T28" fmla="*/ 1055 w 1115"/>
                  <a:gd name="T29" fmla="*/ 1025 h 1025"/>
                  <a:gd name="T30" fmla="*/ 745 w 1115"/>
                  <a:gd name="T31" fmla="*/ 1025 h 1025"/>
                  <a:gd name="T32" fmla="*/ 568 w 1115"/>
                  <a:gd name="T33" fmla="*/ 836 h 1025"/>
                  <a:gd name="T34" fmla="*/ 487 w 1115"/>
                  <a:gd name="T35" fmla="*/ 883 h 1025"/>
                  <a:gd name="T36" fmla="*/ 364 w 1115"/>
                  <a:gd name="T37" fmla="*/ 1003 h 1025"/>
                  <a:gd name="T38" fmla="*/ 273 w 1115"/>
                  <a:gd name="T39" fmla="*/ 984 h 1025"/>
                  <a:gd name="T40" fmla="*/ 226 w 1115"/>
                  <a:gd name="T41" fmla="*/ 937 h 1025"/>
                  <a:gd name="T42" fmla="*/ 223 w 1115"/>
                  <a:gd name="T43" fmla="*/ 896 h 1025"/>
                  <a:gd name="T44" fmla="*/ 178 w 1115"/>
                  <a:gd name="T45" fmla="*/ 893 h 1025"/>
                  <a:gd name="T46" fmla="*/ 166 w 1115"/>
                  <a:gd name="T47" fmla="*/ 905 h 1025"/>
                  <a:gd name="T48" fmla="*/ 122 w 1115"/>
                  <a:gd name="T49" fmla="*/ 890 h 1025"/>
                  <a:gd name="T50" fmla="*/ 94 w 1115"/>
                  <a:gd name="T51" fmla="*/ 868 h 1025"/>
                  <a:gd name="T52" fmla="*/ 72 w 1115"/>
                  <a:gd name="T53" fmla="*/ 862 h 1025"/>
                  <a:gd name="T54" fmla="*/ 34 w 1115"/>
                  <a:gd name="T55" fmla="*/ 915 h 1025"/>
                  <a:gd name="T56" fmla="*/ 46 w 1115"/>
                  <a:gd name="T57" fmla="*/ 789 h 1025"/>
                  <a:gd name="T58" fmla="*/ 75 w 1115"/>
                  <a:gd name="T59" fmla="*/ 682 h 1025"/>
                  <a:gd name="T60" fmla="*/ 66 w 1115"/>
                  <a:gd name="T61" fmla="*/ 579 h 1025"/>
                  <a:gd name="T62" fmla="*/ 37 w 1115"/>
                  <a:gd name="T63" fmla="*/ 567 h 1025"/>
                  <a:gd name="T64" fmla="*/ 0 w 1115"/>
                  <a:gd name="T65" fmla="*/ 525 h 1025"/>
                  <a:gd name="T66" fmla="*/ 3 w 1115"/>
                  <a:gd name="T67" fmla="*/ 472 h 1025"/>
                  <a:gd name="T68" fmla="*/ 72 w 1115"/>
                  <a:gd name="T69" fmla="*/ 418 h 1025"/>
                  <a:gd name="T70" fmla="*/ 103 w 1115"/>
                  <a:gd name="T71" fmla="*/ 340 h 1025"/>
                  <a:gd name="T72" fmla="*/ 91 w 1115"/>
                  <a:gd name="T73" fmla="*/ 252 h 1025"/>
                  <a:gd name="T74" fmla="*/ 154 w 1115"/>
                  <a:gd name="T75" fmla="*/ 167 h 1025"/>
                  <a:gd name="T76" fmla="*/ 178 w 1115"/>
                  <a:gd name="T77" fmla="*/ 63 h 1025"/>
                  <a:gd name="T78" fmla="*/ 719 w 1115"/>
                  <a:gd name="T79" fmla="*/ 0 h 1025"/>
                  <a:gd name="T80" fmla="*/ 722 w 1115"/>
                  <a:gd name="T81" fmla="*/ 69 h 1025"/>
                  <a:gd name="T82" fmla="*/ 788 w 1115"/>
                  <a:gd name="T83" fmla="*/ 135 h 10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15" h="1025">
                    <a:moveTo>
                      <a:pt x="788" y="135"/>
                    </a:moveTo>
                    <a:lnTo>
                      <a:pt x="722" y="220"/>
                    </a:lnTo>
                    <a:lnTo>
                      <a:pt x="728" y="305"/>
                    </a:lnTo>
                    <a:lnTo>
                      <a:pt x="782" y="412"/>
                    </a:lnTo>
                    <a:lnTo>
                      <a:pt x="773" y="475"/>
                    </a:lnTo>
                    <a:lnTo>
                      <a:pt x="797" y="642"/>
                    </a:lnTo>
                    <a:lnTo>
                      <a:pt x="857" y="688"/>
                    </a:lnTo>
                    <a:lnTo>
                      <a:pt x="854" y="739"/>
                    </a:lnTo>
                    <a:lnTo>
                      <a:pt x="992" y="783"/>
                    </a:lnTo>
                    <a:lnTo>
                      <a:pt x="1068" y="820"/>
                    </a:lnTo>
                    <a:lnTo>
                      <a:pt x="1115" y="849"/>
                    </a:lnTo>
                    <a:lnTo>
                      <a:pt x="1100" y="880"/>
                    </a:lnTo>
                    <a:lnTo>
                      <a:pt x="1109" y="918"/>
                    </a:lnTo>
                    <a:lnTo>
                      <a:pt x="1065" y="991"/>
                    </a:lnTo>
                    <a:lnTo>
                      <a:pt x="1055" y="1025"/>
                    </a:lnTo>
                    <a:lnTo>
                      <a:pt x="745" y="1025"/>
                    </a:lnTo>
                    <a:lnTo>
                      <a:pt x="568" y="836"/>
                    </a:lnTo>
                    <a:lnTo>
                      <a:pt x="487" y="883"/>
                    </a:lnTo>
                    <a:lnTo>
                      <a:pt x="364" y="1003"/>
                    </a:lnTo>
                    <a:lnTo>
                      <a:pt x="273" y="984"/>
                    </a:lnTo>
                    <a:lnTo>
                      <a:pt x="226" y="937"/>
                    </a:lnTo>
                    <a:lnTo>
                      <a:pt x="223" y="896"/>
                    </a:lnTo>
                    <a:lnTo>
                      <a:pt x="178" y="893"/>
                    </a:lnTo>
                    <a:lnTo>
                      <a:pt x="166" y="905"/>
                    </a:lnTo>
                    <a:lnTo>
                      <a:pt x="122" y="890"/>
                    </a:lnTo>
                    <a:lnTo>
                      <a:pt x="94" y="868"/>
                    </a:lnTo>
                    <a:lnTo>
                      <a:pt x="72" y="862"/>
                    </a:lnTo>
                    <a:lnTo>
                      <a:pt x="34" y="915"/>
                    </a:lnTo>
                    <a:lnTo>
                      <a:pt x="46" y="789"/>
                    </a:lnTo>
                    <a:lnTo>
                      <a:pt x="75" y="682"/>
                    </a:lnTo>
                    <a:lnTo>
                      <a:pt x="66" y="579"/>
                    </a:lnTo>
                    <a:lnTo>
                      <a:pt x="37" y="567"/>
                    </a:lnTo>
                    <a:lnTo>
                      <a:pt x="0" y="525"/>
                    </a:lnTo>
                    <a:lnTo>
                      <a:pt x="3" y="472"/>
                    </a:lnTo>
                    <a:lnTo>
                      <a:pt x="72" y="418"/>
                    </a:lnTo>
                    <a:lnTo>
                      <a:pt x="103" y="340"/>
                    </a:lnTo>
                    <a:lnTo>
                      <a:pt x="91" y="252"/>
                    </a:lnTo>
                    <a:lnTo>
                      <a:pt x="154" y="167"/>
                    </a:lnTo>
                    <a:lnTo>
                      <a:pt x="178" y="63"/>
                    </a:lnTo>
                    <a:lnTo>
                      <a:pt x="719" y="0"/>
                    </a:lnTo>
                    <a:lnTo>
                      <a:pt x="722" y="69"/>
                    </a:lnTo>
                    <a:lnTo>
                      <a:pt x="788" y="135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4727" name="Freeform 55"/>
              <p:cNvSpPr>
                <a:spLocks noChangeAspect="1"/>
              </p:cNvSpPr>
              <p:nvPr/>
            </p:nvSpPr>
            <p:spPr bwMode="auto">
              <a:xfrm>
                <a:off x="4739" y="2451"/>
                <a:ext cx="130" cy="169"/>
              </a:xfrm>
              <a:custGeom>
                <a:avLst/>
                <a:gdLst>
                  <a:gd name="T0" fmla="*/ 604 w 720"/>
                  <a:gd name="T1" fmla="*/ 129 h 939"/>
                  <a:gd name="T2" fmla="*/ 582 w 720"/>
                  <a:gd name="T3" fmla="*/ 238 h 939"/>
                  <a:gd name="T4" fmla="*/ 585 w 720"/>
                  <a:gd name="T5" fmla="*/ 304 h 939"/>
                  <a:gd name="T6" fmla="*/ 720 w 720"/>
                  <a:gd name="T7" fmla="*/ 317 h 939"/>
                  <a:gd name="T8" fmla="*/ 717 w 720"/>
                  <a:gd name="T9" fmla="*/ 349 h 939"/>
                  <a:gd name="T10" fmla="*/ 501 w 720"/>
                  <a:gd name="T11" fmla="*/ 613 h 939"/>
                  <a:gd name="T12" fmla="*/ 472 w 720"/>
                  <a:gd name="T13" fmla="*/ 804 h 939"/>
                  <a:gd name="T14" fmla="*/ 406 w 720"/>
                  <a:gd name="T15" fmla="*/ 851 h 939"/>
                  <a:gd name="T16" fmla="*/ 393 w 720"/>
                  <a:gd name="T17" fmla="*/ 908 h 939"/>
                  <a:gd name="T18" fmla="*/ 333 w 720"/>
                  <a:gd name="T19" fmla="*/ 939 h 939"/>
                  <a:gd name="T20" fmla="*/ 327 w 720"/>
                  <a:gd name="T21" fmla="*/ 927 h 939"/>
                  <a:gd name="T22" fmla="*/ 340 w 720"/>
                  <a:gd name="T23" fmla="*/ 896 h 939"/>
                  <a:gd name="T24" fmla="*/ 384 w 720"/>
                  <a:gd name="T25" fmla="*/ 817 h 939"/>
                  <a:gd name="T26" fmla="*/ 375 w 720"/>
                  <a:gd name="T27" fmla="*/ 792 h 939"/>
                  <a:gd name="T28" fmla="*/ 387 w 720"/>
                  <a:gd name="T29" fmla="*/ 754 h 939"/>
                  <a:gd name="T30" fmla="*/ 274 w 720"/>
                  <a:gd name="T31" fmla="*/ 685 h 939"/>
                  <a:gd name="T32" fmla="*/ 132 w 720"/>
                  <a:gd name="T33" fmla="*/ 638 h 939"/>
                  <a:gd name="T34" fmla="*/ 126 w 720"/>
                  <a:gd name="T35" fmla="*/ 597 h 939"/>
                  <a:gd name="T36" fmla="*/ 75 w 720"/>
                  <a:gd name="T37" fmla="*/ 547 h 939"/>
                  <a:gd name="T38" fmla="*/ 51 w 720"/>
                  <a:gd name="T39" fmla="*/ 367 h 939"/>
                  <a:gd name="T40" fmla="*/ 57 w 720"/>
                  <a:gd name="T41" fmla="*/ 311 h 939"/>
                  <a:gd name="T42" fmla="*/ 9 w 720"/>
                  <a:gd name="T43" fmla="*/ 214 h 939"/>
                  <a:gd name="T44" fmla="*/ 0 w 720"/>
                  <a:gd name="T45" fmla="*/ 129 h 939"/>
                  <a:gd name="T46" fmla="*/ 66 w 720"/>
                  <a:gd name="T47" fmla="*/ 40 h 939"/>
                  <a:gd name="T48" fmla="*/ 95 w 720"/>
                  <a:gd name="T49" fmla="*/ 22 h 939"/>
                  <a:gd name="T50" fmla="*/ 117 w 720"/>
                  <a:gd name="T51" fmla="*/ 34 h 939"/>
                  <a:gd name="T52" fmla="*/ 154 w 720"/>
                  <a:gd name="T53" fmla="*/ 37 h 939"/>
                  <a:gd name="T54" fmla="*/ 170 w 720"/>
                  <a:gd name="T55" fmla="*/ 0 h 939"/>
                  <a:gd name="T56" fmla="*/ 227 w 720"/>
                  <a:gd name="T57" fmla="*/ 3 h 939"/>
                  <a:gd name="T58" fmla="*/ 255 w 720"/>
                  <a:gd name="T59" fmla="*/ 37 h 939"/>
                  <a:gd name="T60" fmla="*/ 302 w 720"/>
                  <a:gd name="T61" fmla="*/ 40 h 939"/>
                  <a:gd name="T62" fmla="*/ 330 w 720"/>
                  <a:gd name="T63" fmla="*/ 75 h 939"/>
                  <a:gd name="T64" fmla="*/ 378 w 720"/>
                  <a:gd name="T65" fmla="*/ 94 h 939"/>
                  <a:gd name="T66" fmla="*/ 399 w 720"/>
                  <a:gd name="T67" fmla="*/ 122 h 939"/>
                  <a:gd name="T68" fmla="*/ 438 w 720"/>
                  <a:gd name="T69" fmla="*/ 141 h 939"/>
                  <a:gd name="T70" fmla="*/ 604 w 720"/>
                  <a:gd name="T71" fmla="*/ 129 h 9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20" h="939">
                    <a:moveTo>
                      <a:pt x="604" y="129"/>
                    </a:moveTo>
                    <a:lnTo>
                      <a:pt x="582" y="238"/>
                    </a:lnTo>
                    <a:lnTo>
                      <a:pt x="585" y="304"/>
                    </a:lnTo>
                    <a:lnTo>
                      <a:pt x="720" y="317"/>
                    </a:lnTo>
                    <a:lnTo>
                      <a:pt x="717" y="349"/>
                    </a:lnTo>
                    <a:lnTo>
                      <a:pt x="501" y="613"/>
                    </a:lnTo>
                    <a:lnTo>
                      <a:pt x="472" y="804"/>
                    </a:lnTo>
                    <a:lnTo>
                      <a:pt x="406" y="851"/>
                    </a:lnTo>
                    <a:lnTo>
                      <a:pt x="393" y="908"/>
                    </a:lnTo>
                    <a:lnTo>
                      <a:pt x="333" y="939"/>
                    </a:lnTo>
                    <a:lnTo>
                      <a:pt x="327" y="927"/>
                    </a:lnTo>
                    <a:lnTo>
                      <a:pt x="340" y="896"/>
                    </a:lnTo>
                    <a:lnTo>
                      <a:pt x="384" y="817"/>
                    </a:lnTo>
                    <a:lnTo>
                      <a:pt x="375" y="792"/>
                    </a:lnTo>
                    <a:lnTo>
                      <a:pt x="387" y="754"/>
                    </a:lnTo>
                    <a:lnTo>
                      <a:pt x="274" y="685"/>
                    </a:lnTo>
                    <a:lnTo>
                      <a:pt x="132" y="638"/>
                    </a:lnTo>
                    <a:lnTo>
                      <a:pt x="126" y="597"/>
                    </a:lnTo>
                    <a:lnTo>
                      <a:pt x="75" y="547"/>
                    </a:lnTo>
                    <a:lnTo>
                      <a:pt x="51" y="367"/>
                    </a:lnTo>
                    <a:lnTo>
                      <a:pt x="57" y="311"/>
                    </a:lnTo>
                    <a:lnTo>
                      <a:pt x="9" y="214"/>
                    </a:lnTo>
                    <a:lnTo>
                      <a:pt x="0" y="129"/>
                    </a:lnTo>
                    <a:lnTo>
                      <a:pt x="66" y="40"/>
                    </a:lnTo>
                    <a:lnTo>
                      <a:pt x="95" y="22"/>
                    </a:lnTo>
                    <a:lnTo>
                      <a:pt x="117" y="34"/>
                    </a:lnTo>
                    <a:lnTo>
                      <a:pt x="154" y="37"/>
                    </a:lnTo>
                    <a:lnTo>
                      <a:pt x="170" y="0"/>
                    </a:lnTo>
                    <a:lnTo>
                      <a:pt x="227" y="3"/>
                    </a:lnTo>
                    <a:lnTo>
                      <a:pt x="255" y="37"/>
                    </a:lnTo>
                    <a:lnTo>
                      <a:pt x="302" y="40"/>
                    </a:lnTo>
                    <a:lnTo>
                      <a:pt x="330" y="75"/>
                    </a:lnTo>
                    <a:lnTo>
                      <a:pt x="378" y="94"/>
                    </a:lnTo>
                    <a:lnTo>
                      <a:pt x="399" y="122"/>
                    </a:lnTo>
                    <a:lnTo>
                      <a:pt x="438" y="141"/>
                    </a:lnTo>
                    <a:lnTo>
                      <a:pt x="604" y="129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4728" name="Freeform 56"/>
              <p:cNvSpPr>
                <a:spLocks noChangeAspect="1"/>
              </p:cNvSpPr>
              <p:nvPr/>
            </p:nvSpPr>
            <p:spPr bwMode="auto">
              <a:xfrm>
                <a:off x="4624" y="2293"/>
                <a:ext cx="331" cy="182"/>
              </a:xfrm>
              <a:custGeom>
                <a:avLst/>
                <a:gdLst>
                  <a:gd name="T0" fmla="*/ 74 w 1837"/>
                  <a:gd name="T1" fmla="*/ 600 h 1011"/>
                  <a:gd name="T2" fmla="*/ 15 w 1837"/>
                  <a:gd name="T3" fmla="*/ 549 h 1011"/>
                  <a:gd name="T4" fmla="*/ 0 w 1837"/>
                  <a:gd name="T5" fmla="*/ 448 h 1011"/>
                  <a:gd name="T6" fmla="*/ 90 w 1837"/>
                  <a:gd name="T7" fmla="*/ 365 h 1011"/>
                  <a:gd name="T8" fmla="*/ 78 w 1837"/>
                  <a:gd name="T9" fmla="*/ 314 h 1011"/>
                  <a:gd name="T10" fmla="*/ 110 w 1837"/>
                  <a:gd name="T11" fmla="*/ 284 h 1011"/>
                  <a:gd name="T12" fmla="*/ 33 w 1837"/>
                  <a:gd name="T13" fmla="*/ 223 h 1011"/>
                  <a:gd name="T14" fmla="*/ 100 w 1837"/>
                  <a:gd name="T15" fmla="*/ 177 h 1011"/>
                  <a:gd name="T16" fmla="*/ 109 w 1837"/>
                  <a:gd name="T17" fmla="*/ 76 h 1011"/>
                  <a:gd name="T18" fmla="*/ 204 w 1837"/>
                  <a:gd name="T19" fmla="*/ 6 h 1011"/>
                  <a:gd name="T20" fmla="*/ 394 w 1837"/>
                  <a:gd name="T21" fmla="*/ 136 h 1011"/>
                  <a:gd name="T22" fmla="*/ 453 w 1837"/>
                  <a:gd name="T23" fmla="*/ 136 h 1011"/>
                  <a:gd name="T24" fmla="*/ 482 w 1837"/>
                  <a:gd name="T25" fmla="*/ 98 h 1011"/>
                  <a:gd name="T26" fmla="*/ 540 w 1837"/>
                  <a:gd name="T27" fmla="*/ 102 h 1011"/>
                  <a:gd name="T28" fmla="*/ 639 w 1837"/>
                  <a:gd name="T29" fmla="*/ 151 h 1011"/>
                  <a:gd name="T30" fmla="*/ 680 w 1837"/>
                  <a:gd name="T31" fmla="*/ 114 h 1011"/>
                  <a:gd name="T32" fmla="*/ 761 w 1837"/>
                  <a:gd name="T33" fmla="*/ 110 h 1011"/>
                  <a:gd name="T34" fmla="*/ 982 w 1837"/>
                  <a:gd name="T35" fmla="*/ 0 h 1011"/>
                  <a:gd name="T36" fmla="*/ 981 w 1837"/>
                  <a:gd name="T37" fmla="*/ 30 h 1011"/>
                  <a:gd name="T38" fmla="*/ 899 w 1837"/>
                  <a:gd name="T39" fmla="*/ 236 h 1011"/>
                  <a:gd name="T40" fmla="*/ 1352 w 1837"/>
                  <a:gd name="T41" fmla="*/ 240 h 1011"/>
                  <a:gd name="T42" fmla="*/ 1837 w 1837"/>
                  <a:gd name="T43" fmla="*/ 241 h 1011"/>
                  <a:gd name="T44" fmla="*/ 1824 w 1837"/>
                  <a:gd name="T45" fmla="*/ 301 h 1011"/>
                  <a:gd name="T46" fmla="*/ 1771 w 1837"/>
                  <a:gd name="T47" fmla="*/ 296 h 1011"/>
                  <a:gd name="T48" fmla="*/ 1702 w 1837"/>
                  <a:gd name="T49" fmla="*/ 365 h 1011"/>
                  <a:gd name="T50" fmla="*/ 1649 w 1837"/>
                  <a:gd name="T51" fmla="*/ 353 h 1011"/>
                  <a:gd name="T52" fmla="*/ 1659 w 1837"/>
                  <a:gd name="T53" fmla="*/ 453 h 1011"/>
                  <a:gd name="T54" fmla="*/ 1716 w 1837"/>
                  <a:gd name="T55" fmla="*/ 477 h 1011"/>
                  <a:gd name="T56" fmla="*/ 1661 w 1837"/>
                  <a:gd name="T57" fmla="*/ 579 h 1011"/>
                  <a:gd name="T58" fmla="*/ 1542 w 1837"/>
                  <a:gd name="T59" fmla="*/ 629 h 1011"/>
                  <a:gd name="T60" fmla="*/ 1522 w 1837"/>
                  <a:gd name="T61" fmla="*/ 654 h 1011"/>
                  <a:gd name="T62" fmla="*/ 1516 w 1837"/>
                  <a:gd name="T63" fmla="*/ 733 h 1011"/>
                  <a:gd name="T64" fmla="*/ 1482 w 1837"/>
                  <a:gd name="T65" fmla="*/ 750 h 1011"/>
                  <a:gd name="T66" fmla="*/ 1455 w 1837"/>
                  <a:gd name="T67" fmla="*/ 774 h 1011"/>
                  <a:gd name="T68" fmla="*/ 1396 w 1837"/>
                  <a:gd name="T69" fmla="*/ 896 h 1011"/>
                  <a:gd name="T70" fmla="*/ 1242 w 1837"/>
                  <a:gd name="T71" fmla="*/ 997 h 1011"/>
                  <a:gd name="T72" fmla="*/ 1078 w 1837"/>
                  <a:gd name="T73" fmla="*/ 1011 h 1011"/>
                  <a:gd name="T74" fmla="*/ 1037 w 1837"/>
                  <a:gd name="T75" fmla="*/ 1003 h 1011"/>
                  <a:gd name="T76" fmla="*/ 1026 w 1837"/>
                  <a:gd name="T77" fmla="*/ 969 h 1011"/>
                  <a:gd name="T78" fmla="*/ 966 w 1837"/>
                  <a:gd name="T79" fmla="*/ 946 h 1011"/>
                  <a:gd name="T80" fmla="*/ 947 w 1837"/>
                  <a:gd name="T81" fmla="*/ 915 h 1011"/>
                  <a:gd name="T82" fmla="*/ 891 w 1837"/>
                  <a:gd name="T83" fmla="*/ 910 h 1011"/>
                  <a:gd name="T84" fmla="*/ 868 w 1837"/>
                  <a:gd name="T85" fmla="*/ 881 h 1011"/>
                  <a:gd name="T86" fmla="*/ 810 w 1837"/>
                  <a:gd name="T87" fmla="*/ 876 h 1011"/>
                  <a:gd name="T88" fmla="*/ 795 w 1837"/>
                  <a:gd name="T89" fmla="*/ 906 h 1011"/>
                  <a:gd name="T90" fmla="*/ 755 w 1837"/>
                  <a:gd name="T91" fmla="*/ 907 h 1011"/>
                  <a:gd name="T92" fmla="*/ 732 w 1837"/>
                  <a:gd name="T93" fmla="*/ 899 h 1011"/>
                  <a:gd name="T94" fmla="*/ 700 w 1837"/>
                  <a:gd name="T95" fmla="*/ 915 h 1011"/>
                  <a:gd name="T96" fmla="*/ 635 w 1837"/>
                  <a:gd name="T97" fmla="*/ 851 h 1011"/>
                  <a:gd name="T98" fmla="*/ 631 w 1837"/>
                  <a:gd name="T99" fmla="*/ 779 h 1011"/>
                  <a:gd name="T100" fmla="*/ 204 w 1837"/>
                  <a:gd name="T101" fmla="*/ 824 h 1011"/>
                  <a:gd name="T102" fmla="*/ 90 w 1837"/>
                  <a:gd name="T103" fmla="*/ 843 h 1011"/>
                  <a:gd name="T104" fmla="*/ 74 w 1837"/>
                  <a:gd name="T105" fmla="*/ 600 h 10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837" h="1011">
                    <a:moveTo>
                      <a:pt x="74" y="600"/>
                    </a:moveTo>
                    <a:lnTo>
                      <a:pt x="15" y="549"/>
                    </a:lnTo>
                    <a:lnTo>
                      <a:pt x="0" y="448"/>
                    </a:lnTo>
                    <a:lnTo>
                      <a:pt x="90" y="365"/>
                    </a:lnTo>
                    <a:lnTo>
                      <a:pt x="78" y="314"/>
                    </a:lnTo>
                    <a:lnTo>
                      <a:pt x="110" y="284"/>
                    </a:lnTo>
                    <a:lnTo>
                      <a:pt x="33" y="223"/>
                    </a:lnTo>
                    <a:lnTo>
                      <a:pt x="100" y="177"/>
                    </a:lnTo>
                    <a:lnTo>
                      <a:pt x="109" y="76"/>
                    </a:lnTo>
                    <a:lnTo>
                      <a:pt x="204" y="6"/>
                    </a:lnTo>
                    <a:lnTo>
                      <a:pt x="394" y="136"/>
                    </a:lnTo>
                    <a:lnTo>
                      <a:pt x="453" y="136"/>
                    </a:lnTo>
                    <a:lnTo>
                      <a:pt x="482" y="98"/>
                    </a:lnTo>
                    <a:lnTo>
                      <a:pt x="540" y="102"/>
                    </a:lnTo>
                    <a:lnTo>
                      <a:pt x="639" y="151"/>
                    </a:lnTo>
                    <a:lnTo>
                      <a:pt x="680" y="114"/>
                    </a:lnTo>
                    <a:lnTo>
                      <a:pt x="761" y="110"/>
                    </a:lnTo>
                    <a:lnTo>
                      <a:pt x="982" y="0"/>
                    </a:lnTo>
                    <a:lnTo>
                      <a:pt x="981" y="30"/>
                    </a:lnTo>
                    <a:lnTo>
                      <a:pt x="899" y="236"/>
                    </a:lnTo>
                    <a:lnTo>
                      <a:pt x="1352" y="240"/>
                    </a:lnTo>
                    <a:lnTo>
                      <a:pt x="1837" y="241"/>
                    </a:lnTo>
                    <a:lnTo>
                      <a:pt x="1824" y="301"/>
                    </a:lnTo>
                    <a:lnTo>
                      <a:pt x="1771" y="296"/>
                    </a:lnTo>
                    <a:lnTo>
                      <a:pt x="1702" y="365"/>
                    </a:lnTo>
                    <a:lnTo>
                      <a:pt x="1649" y="353"/>
                    </a:lnTo>
                    <a:lnTo>
                      <a:pt x="1659" y="453"/>
                    </a:lnTo>
                    <a:lnTo>
                      <a:pt x="1716" y="477"/>
                    </a:lnTo>
                    <a:lnTo>
                      <a:pt x="1661" y="579"/>
                    </a:lnTo>
                    <a:lnTo>
                      <a:pt x="1542" y="629"/>
                    </a:lnTo>
                    <a:lnTo>
                      <a:pt x="1522" y="654"/>
                    </a:lnTo>
                    <a:lnTo>
                      <a:pt x="1516" y="733"/>
                    </a:lnTo>
                    <a:lnTo>
                      <a:pt x="1482" y="750"/>
                    </a:lnTo>
                    <a:lnTo>
                      <a:pt x="1455" y="774"/>
                    </a:lnTo>
                    <a:lnTo>
                      <a:pt x="1396" y="896"/>
                    </a:lnTo>
                    <a:lnTo>
                      <a:pt x="1242" y="997"/>
                    </a:lnTo>
                    <a:lnTo>
                      <a:pt x="1078" y="1011"/>
                    </a:lnTo>
                    <a:lnTo>
                      <a:pt x="1037" y="1003"/>
                    </a:lnTo>
                    <a:lnTo>
                      <a:pt x="1026" y="969"/>
                    </a:lnTo>
                    <a:lnTo>
                      <a:pt x="966" y="946"/>
                    </a:lnTo>
                    <a:lnTo>
                      <a:pt x="947" y="915"/>
                    </a:lnTo>
                    <a:lnTo>
                      <a:pt x="891" y="910"/>
                    </a:lnTo>
                    <a:lnTo>
                      <a:pt x="868" y="881"/>
                    </a:lnTo>
                    <a:lnTo>
                      <a:pt x="810" y="876"/>
                    </a:lnTo>
                    <a:lnTo>
                      <a:pt x="795" y="906"/>
                    </a:lnTo>
                    <a:lnTo>
                      <a:pt x="755" y="907"/>
                    </a:lnTo>
                    <a:lnTo>
                      <a:pt x="732" y="899"/>
                    </a:lnTo>
                    <a:lnTo>
                      <a:pt x="700" y="915"/>
                    </a:lnTo>
                    <a:lnTo>
                      <a:pt x="635" y="851"/>
                    </a:lnTo>
                    <a:lnTo>
                      <a:pt x="631" y="779"/>
                    </a:lnTo>
                    <a:lnTo>
                      <a:pt x="204" y="824"/>
                    </a:lnTo>
                    <a:lnTo>
                      <a:pt x="90" y="843"/>
                    </a:lnTo>
                    <a:lnTo>
                      <a:pt x="74" y="60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4729" name="Freeform 57"/>
              <p:cNvSpPr>
                <a:spLocks noChangeAspect="1"/>
              </p:cNvSpPr>
              <p:nvPr/>
            </p:nvSpPr>
            <p:spPr bwMode="auto">
              <a:xfrm>
                <a:off x="4644" y="2584"/>
                <a:ext cx="155" cy="129"/>
              </a:xfrm>
              <a:custGeom>
                <a:avLst/>
                <a:gdLst>
                  <a:gd name="T0" fmla="*/ 66 w 857"/>
                  <a:gd name="T1" fmla="*/ 148 h 714"/>
                  <a:gd name="T2" fmla="*/ 166 w 857"/>
                  <a:gd name="T3" fmla="*/ 167 h 714"/>
                  <a:gd name="T4" fmla="*/ 276 w 857"/>
                  <a:gd name="T5" fmla="*/ 54 h 714"/>
                  <a:gd name="T6" fmla="*/ 367 w 857"/>
                  <a:gd name="T7" fmla="*/ 0 h 714"/>
                  <a:gd name="T8" fmla="*/ 544 w 857"/>
                  <a:gd name="T9" fmla="*/ 186 h 714"/>
                  <a:gd name="T10" fmla="*/ 854 w 857"/>
                  <a:gd name="T11" fmla="*/ 189 h 714"/>
                  <a:gd name="T12" fmla="*/ 851 w 857"/>
                  <a:gd name="T13" fmla="*/ 204 h 714"/>
                  <a:gd name="T14" fmla="*/ 857 w 857"/>
                  <a:gd name="T15" fmla="*/ 252 h 714"/>
                  <a:gd name="T16" fmla="*/ 833 w 857"/>
                  <a:gd name="T17" fmla="*/ 279 h 714"/>
                  <a:gd name="T18" fmla="*/ 782 w 857"/>
                  <a:gd name="T19" fmla="*/ 284 h 714"/>
                  <a:gd name="T20" fmla="*/ 565 w 857"/>
                  <a:gd name="T21" fmla="*/ 462 h 714"/>
                  <a:gd name="T22" fmla="*/ 553 w 857"/>
                  <a:gd name="T23" fmla="*/ 579 h 714"/>
                  <a:gd name="T24" fmla="*/ 364 w 857"/>
                  <a:gd name="T25" fmla="*/ 708 h 714"/>
                  <a:gd name="T26" fmla="*/ 343 w 857"/>
                  <a:gd name="T27" fmla="*/ 688 h 714"/>
                  <a:gd name="T28" fmla="*/ 283 w 857"/>
                  <a:gd name="T29" fmla="*/ 685 h 714"/>
                  <a:gd name="T30" fmla="*/ 245 w 857"/>
                  <a:gd name="T31" fmla="*/ 663 h 714"/>
                  <a:gd name="T32" fmla="*/ 235 w 857"/>
                  <a:gd name="T33" fmla="*/ 691 h 714"/>
                  <a:gd name="T34" fmla="*/ 217 w 857"/>
                  <a:gd name="T35" fmla="*/ 708 h 714"/>
                  <a:gd name="T36" fmla="*/ 178 w 857"/>
                  <a:gd name="T37" fmla="*/ 714 h 714"/>
                  <a:gd name="T38" fmla="*/ 122 w 857"/>
                  <a:gd name="T39" fmla="*/ 613 h 714"/>
                  <a:gd name="T40" fmla="*/ 46 w 857"/>
                  <a:gd name="T41" fmla="*/ 610 h 714"/>
                  <a:gd name="T42" fmla="*/ 0 w 857"/>
                  <a:gd name="T43" fmla="*/ 478 h 714"/>
                  <a:gd name="T44" fmla="*/ 94 w 857"/>
                  <a:gd name="T45" fmla="*/ 408 h 714"/>
                  <a:gd name="T46" fmla="*/ 66 w 857"/>
                  <a:gd name="T47" fmla="*/ 148 h 7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57" h="714">
                    <a:moveTo>
                      <a:pt x="66" y="148"/>
                    </a:moveTo>
                    <a:lnTo>
                      <a:pt x="166" y="167"/>
                    </a:lnTo>
                    <a:lnTo>
                      <a:pt x="276" y="54"/>
                    </a:lnTo>
                    <a:lnTo>
                      <a:pt x="367" y="0"/>
                    </a:lnTo>
                    <a:lnTo>
                      <a:pt x="544" y="186"/>
                    </a:lnTo>
                    <a:lnTo>
                      <a:pt x="854" y="189"/>
                    </a:lnTo>
                    <a:lnTo>
                      <a:pt x="851" y="204"/>
                    </a:lnTo>
                    <a:lnTo>
                      <a:pt x="857" y="252"/>
                    </a:lnTo>
                    <a:lnTo>
                      <a:pt x="833" y="279"/>
                    </a:lnTo>
                    <a:lnTo>
                      <a:pt x="782" y="284"/>
                    </a:lnTo>
                    <a:lnTo>
                      <a:pt x="565" y="462"/>
                    </a:lnTo>
                    <a:lnTo>
                      <a:pt x="553" y="579"/>
                    </a:lnTo>
                    <a:lnTo>
                      <a:pt x="364" y="708"/>
                    </a:lnTo>
                    <a:lnTo>
                      <a:pt x="343" y="688"/>
                    </a:lnTo>
                    <a:lnTo>
                      <a:pt x="283" y="685"/>
                    </a:lnTo>
                    <a:lnTo>
                      <a:pt x="245" y="663"/>
                    </a:lnTo>
                    <a:lnTo>
                      <a:pt x="235" y="691"/>
                    </a:lnTo>
                    <a:lnTo>
                      <a:pt x="217" y="708"/>
                    </a:lnTo>
                    <a:lnTo>
                      <a:pt x="178" y="714"/>
                    </a:lnTo>
                    <a:lnTo>
                      <a:pt x="122" y="613"/>
                    </a:lnTo>
                    <a:lnTo>
                      <a:pt x="46" y="610"/>
                    </a:lnTo>
                    <a:lnTo>
                      <a:pt x="0" y="478"/>
                    </a:lnTo>
                    <a:lnTo>
                      <a:pt x="94" y="408"/>
                    </a:lnTo>
                    <a:lnTo>
                      <a:pt x="66" y="148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4730" name="Freeform 58"/>
              <p:cNvSpPr>
                <a:spLocks noChangeAspect="1"/>
              </p:cNvSpPr>
              <p:nvPr/>
            </p:nvSpPr>
            <p:spPr bwMode="auto">
              <a:xfrm>
                <a:off x="4435" y="1799"/>
                <a:ext cx="336" cy="540"/>
              </a:xfrm>
              <a:custGeom>
                <a:avLst/>
                <a:gdLst>
                  <a:gd name="T0" fmla="*/ 0 w 1862"/>
                  <a:gd name="T1" fmla="*/ 2694 h 2994"/>
                  <a:gd name="T2" fmla="*/ 856 w 1862"/>
                  <a:gd name="T3" fmla="*/ 2994 h 2994"/>
                  <a:gd name="T4" fmla="*/ 1251 w 1862"/>
                  <a:gd name="T5" fmla="*/ 2743 h 2994"/>
                  <a:gd name="T6" fmla="*/ 1434 w 1862"/>
                  <a:gd name="T7" fmla="*/ 2675 h 2994"/>
                  <a:gd name="T8" fmla="*/ 1465 w 1862"/>
                  <a:gd name="T9" fmla="*/ 2490 h 2994"/>
                  <a:gd name="T10" fmla="*/ 1559 w 1862"/>
                  <a:gd name="T11" fmla="*/ 2426 h 2994"/>
                  <a:gd name="T12" fmla="*/ 1792 w 1862"/>
                  <a:gd name="T13" fmla="*/ 2214 h 2994"/>
                  <a:gd name="T14" fmla="*/ 1745 w 1862"/>
                  <a:gd name="T15" fmla="*/ 2145 h 2994"/>
                  <a:gd name="T16" fmla="*/ 1861 w 1862"/>
                  <a:gd name="T17" fmla="*/ 1723 h 2994"/>
                  <a:gd name="T18" fmla="*/ 1687 w 1862"/>
                  <a:gd name="T19" fmla="*/ 1214 h 2994"/>
                  <a:gd name="T20" fmla="*/ 1542 w 1862"/>
                  <a:gd name="T21" fmla="*/ 1143 h 2994"/>
                  <a:gd name="T22" fmla="*/ 1368 w 1862"/>
                  <a:gd name="T23" fmla="*/ 1109 h 2994"/>
                  <a:gd name="T24" fmla="*/ 1147 w 1862"/>
                  <a:gd name="T25" fmla="*/ 1131 h 2994"/>
                  <a:gd name="T26" fmla="*/ 1024 w 1862"/>
                  <a:gd name="T27" fmla="*/ 1004 h 2994"/>
                  <a:gd name="T28" fmla="*/ 1451 w 1862"/>
                  <a:gd name="T29" fmla="*/ 571 h 2994"/>
                  <a:gd name="T30" fmla="*/ 1521 w 1862"/>
                  <a:gd name="T31" fmla="*/ 542 h 2994"/>
                  <a:gd name="T32" fmla="*/ 1568 w 1862"/>
                  <a:gd name="T33" fmla="*/ 566 h 2994"/>
                  <a:gd name="T34" fmla="*/ 1814 w 1862"/>
                  <a:gd name="T35" fmla="*/ 247 h 2994"/>
                  <a:gd name="T36" fmla="*/ 1477 w 1862"/>
                  <a:gd name="T37" fmla="*/ 30 h 2994"/>
                  <a:gd name="T38" fmla="*/ 1376 w 1862"/>
                  <a:gd name="T39" fmla="*/ 0 h 2994"/>
                  <a:gd name="T40" fmla="*/ 1295 w 1862"/>
                  <a:gd name="T41" fmla="*/ 73 h 2994"/>
                  <a:gd name="T42" fmla="*/ 1338 w 1862"/>
                  <a:gd name="T43" fmla="*/ 243 h 2994"/>
                  <a:gd name="T44" fmla="*/ 1070 w 1862"/>
                  <a:gd name="T45" fmla="*/ 476 h 2994"/>
                  <a:gd name="T46" fmla="*/ 991 w 1862"/>
                  <a:gd name="T47" fmla="*/ 476 h 2994"/>
                  <a:gd name="T48" fmla="*/ 813 w 1862"/>
                  <a:gd name="T49" fmla="*/ 561 h 2994"/>
                  <a:gd name="T50" fmla="*/ 844 w 1862"/>
                  <a:gd name="T51" fmla="*/ 740 h 2994"/>
                  <a:gd name="T52" fmla="*/ 690 w 1862"/>
                  <a:gd name="T53" fmla="*/ 827 h 2994"/>
                  <a:gd name="T54" fmla="*/ 650 w 1862"/>
                  <a:gd name="T55" fmla="*/ 957 h 2994"/>
                  <a:gd name="T56" fmla="*/ 463 w 1862"/>
                  <a:gd name="T57" fmla="*/ 1106 h 2994"/>
                  <a:gd name="T58" fmla="*/ 365 w 1862"/>
                  <a:gd name="T59" fmla="*/ 1168 h 2994"/>
                  <a:gd name="T60" fmla="*/ 497 w 1862"/>
                  <a:gd name="T61" fmla="*/ 1333 h 2994"/>
                  <a:gd name="T62" fmla="*/ 611 w 1862"/>
                  <a:gd name="T63" fmla="*/ 1183 h 2994"/>
                  <a:gd name="T64" fmla="*/ 1116 w 1862"/>
                  <a:gd name="T65" fmla="*/ 1201 h 2994"/>
                  <a:gd name="T66" fmla="*/ 1158 w 1862"/>
                  <a:gd name="T67" fmla="*/ 1372 h 2994"/>
                  <a:gd name="T68" fmla="*/ 929 w 1862"/>
                  <a:gd name="T69" fmla="*/ 1634 h 2994"/>
                  <a:gd name="T70" fmla="*/ 921 w 1862"/>
                  <a:gd name="T71" fmla="*/ 1752 h 2994"/>
                  <a:gd name="T72" fmla="*/ 510 w 1862"/>
                  <a:gd name="T73" fmla="*/ 1802 h 2994"/>
                  <a:gd name="T74" fmla="*/ 534 w 1862"/>
                  <a:gd name="T75" fmla="*/ 1954 h 2994"/>
                  <a:gd name="T76" fmla="*/ 552 w 1862"/>
                  <a:gd name="T77" fmla="*/ 2055 h 2994"/>
                  <a:gd name="T78" fmla="*/ 258 w 1862"/>
                  <a:gd name="T79" fmla="*/ 2327 h 29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62" h="2994">
                    <a:moveTo>
                      <a:pt x="258" y="2327"/>
                    </a:moveTo>
                    <a:lnTo>
                      <a:pt x="0" y="2694"/>
                    </a:lnTo>
                    <a:lnTo>
                      <a:pt x="603" y="2770"/>
                    </a:lnTo>
                    <a:lnTo>
                      <a:pt x="856" y="2994"/>
                    </a:lnTo>
                    <a:lnTo>
                      <a:pt x="1119" y="2838"/>
                    </a:lnTo>
                    <a:lnTo>
                      <a:pt x="1251" y="2743"/>
                    </a:lnTo>
                    <a:lnTo>
                      <a:pt x="1394" y="2694"/>
                    </a:lnTo>
                    <a:lnTo>
                      <a:pt x="1434" y="2675"/>
                    </a:lnTo>
                    <a:lnTo>
                      <a:pt x="1414" y="2625"/>
                    </a:lnTo>
                    <a:lnTo>
                      <a:pt x="1465" y="2490"/>
                    </a:lnTo>
                    <a:lnTo>
                      <a:pt x="1503" y="2444"/>
                    </a:lnTo>
                    <a:lnTo>
                      <a:pt x="1559" y="2426"/>
                    </a:lnTo>
                    <a:lnTo>
                      <a:pt x="1763" y="2247"/>
                    </a:lnTo>
                    <a:lnTo>
                      <a:pt x="1792" y="2214"/>
                    </a:lnTo>
                    <a:lnTo>
                      <a:pt x="1762" y="2180"/>
                    </a:lnTo>
                    <a:lnTo>
                      <a:pt x="1745" y="2145"/>
                    </a:lnTo>
                    <a:lnTo>
                      <a:pt x="1756" y="2012"/>
                    </a:lnTo>
                    <a:lnTo>
                      <a:pt x="1861" y="1723"/>
                    </a:lnTo>
                    <a:lnTo>
                      <a:pt x="1862" y="1502"/>
                    </a:lnTo>
                    <a:lnTo>
                      <a:pt x="1687" y="1214"/>
                    </a:lnTo>
                    <a:lnTo>
                      <a:pt x="1636" y="1209"/>
                    </a:lnTo>
                    <a:lnTo>
                      <a:pt x="1542" y="1143"/>
                    </a:lnTo>
                    <a:lnTo>
                      <a:pt x="1453" y="1142"/>
                    </a:lnTo>
                    <a:lnTo>
                      <a:pt x="1368" y="1109"/>
                    </a:lnTo>
                    <a:lnTo>
                      <a:pt x="1170" y="1144"/>
                    </a:lnTo>
                    <a:lnTo>
                      <a:pt x="1147" y="1131"/>
                    </a:lnTo>
                    <a:lnTo>
                      <a:pt x="1127" y="1068"/>
                    </a:lnTo>
                    <a:lnTo>
                      <a:pt x="1024" y="1004"/>
                    </a:lnTo>
                    <a:lnTo>
                      <a:pt x="1370" y="663"/>
                    </a:lnTo>
                    <a:lnTo>
                      <a:pt x="1451" y="571"/>
                    </a:lnTo>
                    <a:lnTo>
                      <a:pt x="1473" y="542"/>
                    </a:lnTo>
                    <a:lnTo>
                      <a:pt x="1521" y="542"/>
                    </a:lnTo>
                    <a:lnTo>
                      <a:pt x="1543" y="559"/>
                    </a:lnTo>
                    <a:lnTo>
                      <a:pt x="1568" y="566"/>
                    </a:lnTo>
                    <a:lnTo>
                      <a:pt x="1845" y="275"/>
                    </a:lnTo>
                    <a:lnTo>
                      <a:pt x="1814" y="247"/>
                    </a:lnTo>
                    <a:lnTo>
                      <a:pt x="1623" y="134"/>
                    </a:lnTo>
                    <a:lnTo>
                      <a:pt x="1477" y="30"/>
                    </a:lnTo>
                    <a:lnTo>
                      <a:pt x="1436" y="30"/>
                    </a:lnTo>
                    <a:lnTo>
                      <a:pt x="1376" y="0"/>
                    </a:lnTo>
                    <a:lnTo>
                      <a:pt x="1302" y="32"/>
                    </a:lnTo>
                    <a:lnTo>
                      <a:pt x="1295" y="73"/>
                    </a:lnTo>
                    <a:lnTo>
                      <a:pt x="1354" y="109"/>
                    </a:lnTo>
                    <a:lnTo>
                      <a:pt x="1338" y="243"/>
                    </a:lnTo>
                    <a:lnTo>
                      <a:pt x="1285" y="247"/>
                    </a:lnTo>
                    <a:lnTo>
                      <a:pt x="1070" y="476"/>
                    </a:lnTo>
                    <a:lnTo>
                      <a:pt x="1008" y="465"/>
                    </a:lnTo>
                    <a:lnTo>
                      <a:pt x="991" y="476"/>
                    </a:lnTo>
                    <a:lnTo>
                      <a:pt x="906" y="469"/>
                    </a:lnTo>
                    <a:lnTo>
                      <a:pt x="813" y="561"/>
                    </a:lnTo>
                    <a:lnTo>
                      <a:pt x="800" y="650"/>
                    </a:lnTo>
                    <a:lnTo>
                      <a:pt x="844" y="740"/>
                    </a:lnTo>
                    <a:lnTo>
                      <a:pt x="771" y="825"/>
                    </a:lnTo>
                    <a:lnTo>
                      <a:pt x="690" y="827"/>
                    </a:lnTo>
                    <a:lnTo>
                      <a:pt x="648" y="863"/>
                    </a:lnTo>
                    <a:lnTo>
                      <a:pt x="650" y="957"/>
                    </a:lnTo>
                    <a:lnTo>
                      <a:pt x="547" y="1059"/>
                    </a:lnTo>
                    <a:lnTo>
                      <a:pt x="463" y="1106"/>
                    </a:lnTo>
                    <a:lnTo>
                      <a:pt x="409" y="1104"/>
                    </a:lnTo>
                    <a:lnTo>
                      <a:pt x="365" y="1168"/>
                    </a:lnTo>
                    <a:lnTo>
                      <a:pt x="459" y="1350"/>
                    </a:lnTo>
                    <a:lnTo>
                      <a:pt x="497" y="1333"/>
                    </a:lnTo>
                    <a:lnTo>
                      <a:pt x="476" y="1285"/>
                    </a:lnTo>
                    <a:lnTo>
                      <a:pt x="611" y="1183"/>
                    </a:lnTo>
                    <a:lnTo>
                      <a:pt x="857" y="1240"/>
                    </a:lnTo>
                    <a:lnTo>
                      <a:pt x="1116" y="1201"/>
                    </a:lnTo>
                    <a:lnTo>
                      <a:pt x="1207" y="1413"/>
                    </a:lnTo>
                    <a:lnTo>
                      <a:pt x="1158" y="1372"/>
                    </a:lnTo>
                    <a:lnTo>
                      <a:pt x="912" y="1451"/>
                    </a:lnTo>
                    <a:lnTo>
                      <a:pt x="929" y="1634"/>
                    </a:lnTo>
                    <a:lnTo>
                      <a:pt x="973" y="1691"/>
                    </a:lnTo>
                    <a:lnTo>
                      <a:pt x="921" y="1752"/>
                    </a:lnTo>
                    <a:lnTo>
                      <a:pt x="940" y="1863"/>
                    </a:lnTo>
                    <a:lnTo>
                      <a:pt x="510" y="1802"/>
                    </a:lnTo>
                    <a:lnTo>
                      <a:pt x="494" y="1835"/>
                    </a:lnTo>
                    <a:lnTo>
                      <a:pt x="534" y="1954"/>
                    </a:lnTo>
                    <a:lnTo>
                      <a:pt x="525" y="2018"/>
                    </a:lnTo>
                    <a:lnTo>
                      <a:pt x="552" y="2055"/>
                    </a:lnTo>
                    <a:lnTo>
                      <a:pt x="312" y="2317"/>
                    </a:lnTo>
                    <a:lnTo>
                      <a:pt x="258" y="2327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4731" name="Freeform 59"/>
              <p:cNvSpPr>
                <a:spLocks noChangeAspect="1"/>
              </p:cNvSpPr>
              <p:nvPr/>
            </p:nvSpPr>
            <p:spPr bwMode="auto">
              <a:xfrm>
                <a:off x="4316" y="2515"/>
                <a:ext cx="312" cy="269"/>
              </a:xfrm>
              <a:custGeom>
                <a:avLst/>
                <a:gdLst>
                  <a:gd name="T0" fmla="*/ 795 w 1728"/>
                  <a:gd name="T1" fmla="*/ 1358 h 1490"/>
                  <a:gd name="T2" fmla="*/ 826 w 1728"/>
                  <a:gd name="T3" fmla="*/ 1455 h 1490"/>
                  <a:gd name="T4" fmla="*/ 1053 w 1728"/>
                  <a:gd name="T5" fmla="*/ 1421 h 1490"/>
                  <a:gd name="T6" fmla="*/ 1241 w 1728"/>
                  <a:gd name="T7" fmla="*/ 1370 h 1490"/>
                  <a:gd name="T8" fmla="*/ 1379 w 1728"/>
                  <a:gd name="T9" fmla="*/ 1091 h 1490"/>
                  <a:gd name="T10" fmla="*/ 1468 w 1728"/>
                  <a:gd name="T11" fmla="*/ 845 h 1490"/>
                  <a:gd name="T12" fmla="*/ 1728 w 1728"/>
                  <a:gd name="T13" fmla="*/ 581 h 1490"/>
                  <a:gd name="T14" fmla="*/ 1603 w 1728"/>
                  <a:gd name="T15" fmla="*/ 559 h 1490"/>
                  <a:gd name="T16" fmla="*/ 1540 w 1728"/>
                  <a:gd name="T17" fmla="*/ 434 h 1490"/>
                  <a:gd name="T18" fmla="*/ 1613 w 1728"/>
                  <a:gd name="T19" fmla="*/ 387 h 1490"/>
                  <a:gd name="T20" fmla="*/ 1599 w 1728"/>
                  <a:gd name="T21" fmla="*/ 129 h 1490"/>
                  <a:gd name="T22" fmla="*/ 1468 w 1728"/>
                  <a:gd name="T23" fmla="*/ 25 h 1490"/>
                  <a:gd name="T24" fmla="*/ 1379 w 1728"/>
                  <a:gd name="T25" fmla="*/ 9 h 1490"/>
                  <a:gd name="T26" fmla="*/ 931 w 1728"/>
                  <a:gd name="T27" fmla="*/ 51 h 1490"/>
                  <a:gd name="T28" fmla="*/ 694 w 1728"/>
                  <a:gd name="T29" fmla="*/ 129 h 1490"/>
                  <a:gd name="T30" fmla="*/ 573 w 1728"/>
                  <a:gd name="T31" fmla="*/ 145 h 1490"/>
                  <a:gd name="T32" fmla="*/ 453 w 1728"/>
                  <a:gd name="T33" fmla="*/ 283 h 1490"/>
                  <a:gd name="T34" fmla="*/ 204 w 1728"/>
                  <a:gd name="T35" fmla="*/ 644 h 1490"/>
                  <a:gd name="T36" fmla="*/ 135 w 1728"/>
                  <a:gd name="T37" fmla="*/ 698 h 1490"/>
                  <a:gd name="T38" fmla="*/ 110 w 1728"/>
                  <a:gd name="T39" fmla="*/ 767 h 1490"/>
                  <a:gd name="T40" fmla="*/ 92 w 1728"/>
                  <a:gd name="T41" fmla="*/ 848 h 1490"/>
                  <a:gd name="T42" fmla="*/ 35 w 1728"/>
                  <a:gd name="T43" fmla="*/ 914 h 1490"/>
                  <a:gd name="T44" fmla="*/ 0 w 1728"/>
                  <a:gd name="T45" fmla="*/ 1122 h 1490"/>
                  <a:gd name="T46" fmla="*/ 148 w 1728"/>
                  <a:gd name="T47" fmla="*/ 1075 h 1490"/>
                  <a:gd name="T48" fmla="*/ 236 w 1728"/>
                  <a:gd name="T49" fmla="*/ 1244 h 1490"/>
                  <a:gd name="T50" fmla="*/ 315 w 1728"/>
                  <a:gd name="T51" fmla="*/ 1295 h 1490"/>
                  <a:gd name="T52" fmla="*/ 513 w 1728"/>
                  <a:gd name="T53" fmla="*/ 1217 h 1490"/>
                  <a:gd name="T54" fmla="*/ 559 w 1728"/>
                  <a:gd name="T55" fmla="*/ 1251 h 1490"/>
                  <a:gd name="T56" fmla="*/ 628 w 1728"/>
                  <a:gd name="T57" fmla="*/ 1197 h 1490"/>
                  <a:gd name="T58" fmla="*/ 688 w 1728"/>
                  <a:gd name="T59" fmla="*/ 1200 h 1490"/>
                  <a:gd name="T60" fmla="*/ 717 w 1728"/>
                  <a:gd name="T61" fmla="*/ 1178 h 1490"/>
                  <a:gd name="T62" fmla="*/ 805 w 1728"/>
                  <a:gd name="T63" fmla="*/ 1200 h 1490"/>
                  <a:gd name="T64" fmla="*/ 883 w 1728"/>
                  <a:gd name="T65" fmla="*/ 1178 h 14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728" h="1490">
                    <a:moveTo>
                      <a:pt x="883" y="1178"/>
                    </a:moveTo>
                    <a:lnTo>
                      <a:pt x="795" y="1358"/>
                    </a:lnTo>
                    <a:lnTo>
                      <a:pt x="799" y="1386"/>
                    </a:lnTo>
                    <a:lnTo>
                      <a:pt x="826" y="1455"/>
                    </a:lnTo>
                    <a:lnTo>
                      <a:pt x="968" y="1490"/>
                    </a:lnTo>
                    <a:lnTo>
                      <a:pt x="1053" y="1421"/>
                    </a:lnTo>
                    <a:lnTo>
                      <a:pt x="1147" y="1373"/>
                    </a:lnTo>
                    <a:lnTo>
                      <a:pt x="1241" y="1370"/>
                    </a:lnTo>
                    <a:lnTo>
                      <a:pt x="1373" y="1191"/>
                    </a:lnTo>
                    <a:lnTo>
                      <a:pt x="1379" y="1091"/>
                    </a:lnTo>
                    <a:lnTo>
                      <a:pt x="1458" y="930"/>
                    </a:lnTo>
                    <a:lnTo>
                      <a:pt x="1468" y="845"/>
                    </a:lnTo>
                    <a:lnTo>
                      <a:pt x="1493" y="917"/>
                    </a:lnTo>
                    <a:lnTo>
                      <a:pt x="1728" y="581"/>
                    </a:lnTo>
                    <a:lnTo>
                      <a:pt x="1544" y="764"/>
                    </a:lnTo>
                    <a:lnTo>
                      <a:pt x="1603" y="559"/>
                    </a:lnTo>
                    <a:lnTo>
                      <a:pt x="1559" y="518"/>
                    </a:lnTo>
                    <a:lnTo>
                      <a:pt x="1540" y="434"/>
                    </a:lnTo>
                    <a:lnTo>
                      <a:pt x="1578" y="396"/>
                    </a:lnTo>
                    <a:lnTo>
                      <a:pt x="1613" y="387"/>
                    </a:lnTo>
                    <a:lnTo>
                      <a:pt x="1616" y="126"/>
                    </a:lnTo>
                    <a:lnTo>
                      <a:pt x="1599" y="129"/>
                    </a:lnTo>
                    <a:lnTo>
                      <a:pt x="1544" y="103"/>
                    </a:lnTo>
                    <a:lnTo>
                      <a:pt x="1468" y="25"/>
                    </a:lnTo>
                    <a:lnTo>
                      <a:pt x="1421" y="37"/>
                    </a:lnTo>
                    <a:lnTo>
                      <a:pt x="1379" y="9"/>
                    </a:lnTo>
                    <a:lnTo>
                      <a:pt x="965" y="0"/>
                    </a:lnTo>
                    <a:lnTo>
                      <a:pt x="931" y="51"/>
                    </a:lnTo>
                    <a:lnTo>
                      <a:pt x="714" y="82"/>
                    </a:lnTo>
                    <a:lnTo>
                      <a:pt x="694" y="129"/>
                    </a:lnTo>
                    <a:lnTo>
                      <a:pt x="582" y="132"/>
                    </a:lnTo>
                    <a:lnTo>
                      <a:pt x="573" y="145"/>
                    </a:lnTo>
                    <a:lnTo>
                      <a:pt x="465" y="211"/>
                    </a:lnTo>
                    <a:lnTo>
                      <a:pt x="453" y="283"/>
                    </a:lnTo>
                    <a:lnTo>
                      <a:pt x="346" y="364"/>
                    </a:lnTo>
                    <a:lnTo>
                      <a:pt x="204" y="644"/>
                    </a:lnTo>
                    <a:lnTo>
                      <a:pt x="135" y="656"/>
                    </a:lnTo>
                    <a:lnTo>
                      <a:pt x="135" y="698"/>
                    </a:lnTo>
                    <a:lnTo>
                      <a:pt x="104" y="716"/>
                    </a:lnTo>
                    <a:lnTo>
                      <a:pt x="110" y="767"/>
                    </a:lnTo>
                    <a:lnTo>
                      <a:pt x="92" y="776"/>
                    </a:lnTo>
                    <a:lnTo>
                      <a:pt x="92" y="848"/>
                    </a:lnTo>
                    <a:lnTo>
                      <a:pt x="38" y="874"/>
                    </a:lnTo>
                    <a:lnTo>
                      <a:pt x="35" y="914"/>
                    </a:lnTo>
                    <a:lnTo>
                      <a:pt x="57" y="956"/>
                    </a:lnTo>
                    <a:lnTo>
                      <a:pt x="0" y="1122"/>
                    </a:lnTo>
                    <a:lnTo>
                      <a:pt x="110" y="1075"/>
                    </a:lnTo>
                    <a:lnTo>
                      <a:pt x="148" y="1075"/>
                    </a:lnTo>
                    <a:lnTo>
                      <a:pt x="217" y="1109"/>
                    </a:lnTo>
                    <a:lnTo>
                      <a:pt x="236" y="1244"/>
                    </a:lnTo>
                    <a:lnTo>
                      <a:pt x="264" y="1286"/>
                    </a:lnTo>
                    <a:lnTo>
                      <a:pt x="315" y="1295"/>
                    </a:lnTo>
                    <a:lnTo>
                      <a:pt x="459" y="1226"/>
                    </a:lnTo>
                    <a:lnTo>
                      <a:pt x="513" y="1217"/>
                    </a:lnTo>
                    <a:lnTo>
                      <a:pt x="507" y="1260"/>
                    </a:lnTo>
                    <a:lnTo>
                      <a:pt x="559" y="1251"/>
                    </a:lnTo>
                    <a:lnTo>
                      <a:pt x="565" y="1197"/>
                    </a:lnTo>
                    <a:lnTo>
                      <a:pt x="628" y="1197"/>
                    </a:lnTo>
                    <a:lnTo>
                      <a:pt x="642" y="1178"/>
                    </a:lnTo>
                    <a:lnTo>
                      <a:pt x="688" y="1200"/>
                    </a:lnTo>
                    <a:lnTo>
                      <a:pt x="711" y="1200"/>
                    </a:lnTo>
                    <a:lnTo>
                      <a:pt x="717" y="1178"/>
                    </a:lnTo>
                    <a:lnTo>
                      <a:pt x="770" y="1175"/>
                    </a:lnTo>
                    <a:lnTo>
                      <a:pt x="805" y="1200"/>
                    </a:lnTo>
                    <a:lnTo>
                      <a:pt x="836" y="1203"/>
                    </a:lnTo>
                    <a:lnTo>
                      <a:pt x="883" y="1178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84732" name="Group 60"/>
          <p:cNvGrpSpPr>
            <a:grpSpLocks/>
          </p:cNvGrpSpPr>
          <p:nvPr/>
        </p:nvGrpSpPr>
        <p:grpSpPr bwMode="auto">
          <a:xfrm>
            <a:off x="6270625" y="4232275"/>
            <a:ext cx="2192338" cy="1054100"/>
            <a:chOff x="3950" y="2666"/>
            <a:chExt cx="1381" cy="664"/>
          </a:xfrm>
        </p:grpSpPr>
        <p:sp>
          <p:nvSpPr>
            <p:cNvPr id="284733" name="Text Box 61"/>
            <p:cNvSpPr txBox="1">
              <a:spLocks noChangeArrowheads="1"/>
            </p:cNvSpPr>
            <p:nvPr/>
          </p:nvSpPr>
          <p:spPr bwMode="auto">
            <a:xfrm>
              <a:off x="4678" y="2931"/>
              <a:ext cx="65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Orós</a:t>
              </a:r>
            </a:p>
          </p:txBody>
        </p:sp>
        <p:sp>
          <p:nvSpPr>
            <p:cNvPr id="284734" name="Freeform 62"/>
            <p:cNvSpPr>
              <a:spLocks/>
            </p:cNvSpPr>
            <p:nvPr/>
          </p:nvSpPr>
          <p:spPr bwMode="auto">
            <a:xfrm>
              <a:off x="4610" y="2923"/>
              <a:ext cx="593" cy="138"/>
            </a:xfrm>
            <a:custGeom>
              <a:avLst/>
              <a:gdLst>
                <a:gd name="T0" fmla="*/ 0 w 593"/>
                <a:gd name="T1" fmla="*/ 0 h 138"/>
                <a:gd name="T2" fmla="*/ 107 w 593"/>
                <a:gd name="T3" fmla="*/ 138 h 138"/>
                <a:gd name="T4" fmla="*/ 593 w 593"/>
                <a:gd name="T5" fmla="*/ 138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93" h="138">
                  <a:moveTo>
                    <a:pt x="0" y="0"/>
                  </a:moveTo>
                  <a:lnTo>
                    <a:pt x="107" y="138"/>
                  </a:lnTo>
                  <a:lnTo>
                    <a:pt x="593" y="138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84735" name="Group 63"/>
            <p:cNvGrpSpPr>
              <a:grpSpLocks/>
            </p:cNvGrpSpPr>
            <p:nvPr/>
          </p:nvGrpSpPr>
          <p:grpSpPr bwMode="auto">
            <a:xfrm>
              <a:off x="3950" y="2666"/>
              <a:ext cx="725" cy="664"/>
              <a:chOff x="3866" y="2666"/>
              <a:chExt cx="725" cy="664"/>
            </a:xfrm>
          </p:grpSpPr>
          <p:sp>
            <p:nvSpPr>
              <p:cNvPr id="284736" name="Freeform 64"/>
              <p:cNvSpPr>
                <a:spLocks noChangeAspect="1"/>
              </p:cNvSpPr>
              <p:nvPr/>
            </p:nvSpPr>
            <p:spPr bwMode="auto">
              <a:xfrm>
                <a:off x="4121" y="2666"/>
                <a:ext cx="199" cy="159"/>
              </a:xfrm>
              <a:custGeom>
                <a:avLst/>
                <a:gdLst>
                  <a:gd name="T0" fmla="*/ 0 w 1100"/>
                  <a:gd name="T1" fmla="*/ 528 h 878"/>
                  <a:gd name="T2" fmla="*/ 89 w 1100"/>
                  <a:gd name="T3" fmla="*/ 536 h 878"/>
                  <a:gd name="T4" fmla="*/ 76 w 1100"/>
                  <a:gd name="T5" fmla="*/ 764 h 878"/>
                  <a:gd name="T6" fmla="*/ 23 w 1100"/>
                  <a:gd name="T7" fmla="*/ 842 h 878"/>
                  <a:gd name="T8" fmla="*/ 496 w 1100"/>
                  <a:gd name="T9" fmla="*/ 874 h 878"/>
                  <a:gd name="T10" fmla="*/ 544 w 1100"/>
                  <a:gd name="T11" fmla="*/ 878 h 878"/>
                  <a:gd name="T12" fmla="*/ 719 w 1100"/>
                  <a:gd name="T13" fmla="*/ 751 h 878"/>
                  <a:gd name="T14" fmla="*/ 776 w 1100"/>
                  <a:gd name="T15" fmla="*/ 746 h 878"/>
                  <a:gd name="T16" fmla="*/ 815 w 1100"/>
                  <a:gd name="T17" fmla="*/ 804 h 878"/>
                  <a:gd name="T18" fmla="*/ 1000 w 1100"/>
                  <a:gd name="T19" fmla="*/ 681 h 878"/>
                  <a:gd name="T20" fmla="*/ 1035 w 1100"/>
                  <a:gd name="T21" fmla="*/ 532 h 878"/>
                  <a:gd name="T22" fmla="*/ 1100 w 1100"/>
                  <a:gd name="T23" fmla="*/ 396 h 878"/>
                  <a:gd name="T24" fmla="*/ 1080 w 1100"/>
                  <a:gd name="T25" fmla="*/ 290 h 878"/>
                  <a:gd name="T26" fmla="*/ 1042 w 1100"/>
                  <a:gd name="T27" fmla="*/ 253 h 878"/>
                  <a:gd name="T28" fmla="*/ 1040 w 1100"/>
                  <a:gd name="T29" fmla="*/ 69 h 878"/>
                  <a:gd name="T30" fmla="*/ 955 w 1100"/>
                  <a:gd name="T31" fmla="*/ 0 h 878"/>
                  <a:gd name="T32" fmla="*/ 898 w 1100"/>
                  <a:gd name="T33" fmla="*/ 58 h 878"/>
                  <a:gd name="T34" fmla="*/ 831 w 1100"/>
                  <a:gd name="T35" fmla="*/ 53 h 878"/>
                  <a:gd name="T36" fmla="*/ 822 w 1100"/>
                  <a:gd name="T37" fmla="*/ 123 h 878"/>
                  <a:gd name="T38" fmla="*/ 775 w 1100"/>
                  <a:gd name="T39" fmla="*/ 129 h 878"/>
                  <a:gd name="T40" fmla="*/ 698 w 1100"/>
                  <a:gd name="T41" fmla="*/ 300 h 878"/>
                  <a:gd name="T42" fmla="*/ 537 w 1100"/>
                  <a:gd name="T43" fmla="*/ 482 h 878"/>
                  <a:gd name="T44" fmla="*/ 159 w 1100"/>
                  <a:gd name="T45" fmla="*/ 390 h 878"/>
                  <a:gd name="T46" fmla="*/ 0 w 1100"/>
                  <a:gd name="T47" fmla="*/ 528 h 8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00" h="878">
                    <a:moveTo>
                      <a:pt x="0" y="528"/>
                    </a:moveTo>
                    <a:lnTo>
                      <a:pt x="89" y="536"/>
                    </a:lnTo>
                    <a:lnTo>
                      <a:pt x="76" y="764"/>
                    </a:lnTo>
                    <a:lnTo>
                      <a:pt x="23" y="842"/>
                    </a:lnTo>
                    <a:lnTo>
                      <a:pt x="496" y="874"/>
                    </a:lnTo>
                    <a:lnTo>
                      <a:pt x="544" y="878"/>
                    </a:lnTo>
                    <a:lnTo>
                      <a:pt x="719" y="751"/>
                    </a:lnTo>
                    <a:lnTo>
                      <a:pt x="776" y="746"/>
                    </a:lnTo>
                    <a:lnTo>
                      <a:pt x="815" y="804"/>
                    </a:lnTo>
                    <a:lnTo>
                      <a:pt x="1000" y="681"/>
                    </a:lnTo>
                    <a:lnTo>
                      <a:pt x="1035" y="532"/>
                    </a:lnTo>
                    <a:lnTo>
                      <a:pt x="1100" y="396"/>
                    </a:lnTo>
                    <a:lnTo>
                      <a:pt x="1080" y="290"/>
                    </a:lnTo>
                    <a:lnTo>
                      <a:pt x="1042" y="253"/>
                    </a:lnTo>
                    <a:lnTo>
                      <a:pt x="1040" y="69"/>
                    </a:lnTo>
                    <a:lnTo>
                      <a:pt x="955" y="0"/>
                    </a:lnTo>
                    <a:lnTo>
                      <a:pt x="898" y="58"/>
                    </a:lnTo>
                    <a:lnTo>
                      <a:pt x="831" y="53"/>
                    </a:lnTo>
                    <a:lnTo>
                      <a:pt x="822" y="123"/>
                    </a:lnTo>
                    <a:lnTo>
                      <a:pt x="775" y="129"/>
                    </a:lnTo>
                    <a:lnTo>
                      <a:pt x="698" y="300"/>
                    </a:lnTo>
                    <a:lnTo>
                      <a:pt x="537" y="482"/>
                    </a:lnTo>
                    <a:lnTo>
                      <a:pt x="159" y="390"/>
                    </a:lnTo>
                    <a:lnTo>
                      <a:pt x="0" y="528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4737" name="Freeform 65"/>
              <p:cNvSpPr>
                <a:spLocks noChangeAspect="1"/>
              </p:cNvSpPr>
              <p:nvPr/>
            </p:nvSpPr>
            <p:spPr bwMode="auto">
              <a:xfrm>
                <a:off x="4192" y="2993"/>
                <a:ext cx="233" cy="226"/>
              </a:xfrm>
              <a:custGeom>
                <a:avLst/>
                <a:gdLst>
                  <a:gd name="T0" fmla="*/ 213 w 1286"/>
                  <a:gd name="T1" fmla="*/ 453 h 1248"/>
                  <a:gd name="T2" fmla="*/ 21 w 1286"/>
                  <a:gd name="T3" fmla="*/ 822 h 1248"/>
                  <a:gd name="T4" fmla="*/ 0 w 1286"/>
                  <a:gd name="T5" fmla="*/ 927 h 1248"/>
                  <a:gd name="T6" fmla="*/ 67 w 1286"/>
                  <a:gd name="T7" fmla="*/ 1100 h 1248"/>
                  <a:gd name="T8" fmla="*/ 114 w 1286"/>
                  <a:gd name="T9" fmla="*/ 1153 h 1248"/>
                  <a:gd name="T10" fmla="*/ 181 w 1286"/>
                  <a:gd name="T11" fmla="*/ 1185 h 1248"/>
                  <a:gd name="T12" fmla="*/ 231 w 1286"/>
                  <a:gd name="T13" fmla="*/ 1184 h 1248"/>
                  <a:gd name="T14" fmla="*/ 252 w 1286"/>
                  <a:gd name="T15" fmla="*/ 1248 h 1248"/>
                  <a:gd name="T16" fmla="*/ 371 w 1286"/>
                  <a:gd name="T17" fmla="*/ 1136 h 1248"/>
                  <a:gd name="T18" fmla="*/ 427 w 1286"/>
                  <a:gd name="T19" fmla="*/ 1089 h 1248"/>
                  <a:gd name="T20" fmla="*/ 464 w 1286"/>
                  <a:gd name="T21" fmla="*/ 1085 h 1248"/>
                  <a:gd name="T22" fmla="*/ 481 w 1286"/>
                  <a:gd name="T23" fmla="*/ 1054 h 1248"/>
                  <a:gd name="T24" fmla="*/ 593 w 1286"/>
                  <a:gd name="T25" fmla="*/ 973 h 1248"/>
                  <a:gd name="T26" fmla="*/ 658 w 1286"/>
                  <a:gd name="T27" fmla="*/ 962 h 1248"/>
                  <a:gd name="T28" fmla="*/ 681 w 1286"/>
                  <a:gd name="T29" fmla="*/ 936 h 1248"/>
                  <a:gd name="T30" fmla="*/ 734 w 1286"/>
                  <a:gd name="T31" fmla="*/ 935 h 1248"/>
                  <a:gd name="T32" fmla="*/ 765 w 1286"/>
                  <a:gd name="T33" fmla="*/ 959 h 1248"/>
                  <a:gd name="T34" fmla="*/ 828 w 1286"/>
                  <a:gd name="T35" fmla="*/ 931 h 1248"/>
                  <a:gd name="T36" fmla="*/ 1022 w 1286"/>
                  <a:gd name="T37" fmla="*/ 931 h 1248"/>
                  <a:gd name="T38" fmla="*/ 1114 w 1286"/>
                  <a:gd name="T39" fmla="*/ 925 h 1248"/>
                  <a:gd name="T40" fmla="*/ 1157 w 1286"/>
                  <a:gd name="T41" fmla="*/ 898 h 1248"/>
                  <a:gd name="T42" fmla="*/ 1243 w 1286"/>
                  <a:gd name="T43" fmla="*/ 884 h 1248"/>
                  <a:gd name="T44" fmla="*/ 1221 w 1286"/>
                  <a:gd name="T45" fmla="*/ 830 h 1248"/>
                  <a:gd name="T46" fmla="*/ 1214 w 1286"/>
                  <a:gd name="T47" fmla="*/ 719 h 1248"/>
                  <a:gd name="T48" fmla="*/ 1213 w 1286"/>
                  <a:gd name="T49" fmla="*/ 669 h 1248"/>
                  <a:gd name="T50" fmla="*/ 1286 w 1286"/>
                  <a:gd name="T51" fmla="*/ 645 h 1248"/>
                  <a:gd name="T52" fmla="*/ 1186 w 1286"/>
                  <a:gd name="T53" fmla="*/ 568 h 1248"/>
                  <a:gd name="T54" fmla="*/ 1185 w 1286"/>
                  <a:gd name="T55" fmla="*/ 532 h 1248"/>
                  <a:gd name="T56" fmla="*/ 1116 w 1286"/>
                  <a:gd name="T57" fmla="*/ 480 h 1248"/>
                  <a:gd name="T58" fmla="*/ 1079 w 1286"/>
                  <a:gd name="T59" fmla="*/ 371 h 1248"/>
                  <a:gd name="T60" fmla="*/ 1124 w 1286"/>
                  <a:gd name="T61" fmla="*/ 294 h 1248"/>
                  <a:gd name="T62" fmla="*/ 1031 w 1286"/>
                  <a:gd name="T63" fmla="*/ 131 h 1248"/>
                  <a:gd name="T64" fmla="*/ 1022 w 1286"/>
                  <a:gd name="T65" fmla="*/ 41 h 1248"/>
                  <a:gd name="T66" fmla="*/ 988 w 1286"/>
                  <a:gd name="T67" fmla="*/ 34 h 1248"/>
                  <a:gd name="T68" fmla="*/ 871 w 1286"/>
                  <a:gd name="T69" fmla="*/ 0 h 1248"/>
                  <a:gd name="T70" fmla="*/ 851 w 1286"/>
                  <a:gd name="T71" fmla="*/ 117 h 1248"/>
                  <a:gd name="T72" fmla="*/ 773 w 1286"/>
                  <a:gd name="T73" fmla="*/ 216 h 1248"/>
                  <a:gd name="T74" fmla="*/ 764 w 1286"/>
                  <a:gd name="T75" fmla="*/ 232 h 1248"/>
                  <a:gd name="T76" fmla="*/ 722 w 1286"/>
                  <a:gd name="T77" fmla="*/ 239 h 1248"/>
                  <a:gd name="T78" fmla="*/ 724 w 1286"/>
                  <a:gd name="T79" fmla="*/ 270 h 1248"/>
                  <a:gd name="T80" fmla="*/ 658 w 1286"/>
                  <a:gd name="T81" fmla="*/ 297 h 1248"/>
                  <a:gd name="T82" fmla="*/ 605 w 1286"/>
                  <a:gd name="T83" fmla="*/ 276 h 1248"/>
                  <a:gd name="T84" fmla="*/ 549 w 1286"/>
                  <a:gd name="T85" fmla="*/ 287 h 1248"/>
                  <a:gd name="T86" fmla="*/ 484 w 1286"/>
                  <a:gd name="T87" fmla="*/ 324 h 1248"/>
                  <a:gd name="T88" fmla="*/ 462 w 1286"/>
                  <a:gd name="T89" fmla="*/ 319 h 1248"/>
                  <a:gd name="T90" fmla="*/ 445 w 1286"/>
                  <a:gd name="T91" fmla="*/ 287 h 1248"/>
                  <a:gd name="T92" fmla="*/ 417 w 1286"/>
                  <a:gd name="T93" fmla="*/ 285 h 1248"/>
                  <a:gd name="T94" fmla="*/ 413 w 1286"/>
                  <a:gd name="T95" fmla="*/ 310 h 1248"/>
                  <a:gd name="T96" fmla="*/ 467 w 1286"/>
                  <a:gd name="T97" fmla="*/ 386 h 1248"/>
                  <a:gd name="T98" fmla="*/ 213 w 1286"/>
                  <a:gd name="T99" fmla="*/ 453 h 1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286" h="1248">
                    <a:moveTo>
                      <a:pt x="213" y="453"/>
                    </a:moveTo>
                    <a:lnTo>
                      <a:pt x="21" y="822"/>
                    </a:lnTo>
                    <a:lnTo>
                      <a:pt x="0" y="927"/>
                    </a:lnTo>
                    <a:lnTo>
                      <a:pt x="67" y="1100"/>
                    </a:lnTo>
                    <a:lnTo>
                      <a:pt x="114" y="1153"/>
                    </a:lnTo>
                    <a:lnTo>
                      <a:pt x="181" y="1185"/>
                    </a:lnTo>
                    <a:lnTo>
                      <a:pt x="231" y="1184"/>
                    </a:lnTo>
                    <a:lnTo>
                      <a:pt x="252" y="1248"/>
                    </a:lnTo>
                    <a:lnTo>
                      <a:pt x="371" y="1136"/>
                    </a:lnTo>
                    <a:lnTo>
                      <a:pt x="427" y="1089"/>
                    </a:lnTo>
                    <a:lnTo>
                      <a:pt x="464" y="1085"/>
                    </a:lnTo>
                    <a:lnTo>
                      <a:pt x="481" y="1054"/>
                    </a:lnTo>
                    <a:lnTo>
                      <a:pt x="593" y="973"/>
                    </a:lnTo>
                    <a:lnTo>
                      <a:pt x="658" y="962"/>
                    </a:lnTo>
                    <a:lnTo>
                      <a:pt x="681" y="936"/>
                    </a:lnTo>
                    <a:lnTo>
                      <a:pt x="734" y="935"/>
                    </a:lnTo>
                    <a:lnTo>
                      <a:pt x="765" y="959"/>
                    </a:lnTo>
                    <a:lnTo>
                      <a:pt x="828" y="931"/>
                    </a:lnTo>
                    <a:lnTo>
                      <a:pt x="1022" y="931"/>
                    </a:lnTo>
                    <a:lnTo>
                      <a:pt x="1114" y="925"/>
                    </a:lnTo>
                    <a:lnTo>
                      <a:pt x="1157" y="898"/>
                    </a:lnTo>
                    <a:lnTo>
                      <a:pt x="1243" y="884"/>
                    </a:lnTo>
                    <a:lnTo>
                      <a:pt x="1221" y="830"/>
                    </a:lnTo>
                    <a:lnTo>
                      <a:pt x="1214" y="719"/>
                    </a:lnTo>
                    <a:lnTo>
                      <a:pt x="1213" y="669"/>
                    </a:lnTo>
                    <a:lnTo>
                      <a:pt x="1286" y="645"/>
                    </a:lnTo>
                    <a:lnTo>
                      <a:pt x="1186" y="568"/>
                    </a:lnTo>
                    <a:lnTo>
                      <a:pt x="1185" y="532"/>
                    </a:lnTo>
                    <a:lnTo>
                      <a:pt x="1116" y="480"/>
                    </a:lnTo>
                    <a:lnTo>
                      <a:pt x="1079" y="371"/>
                    </a:lnTo>
                    <a:lnTo>
                      <a:pt x="1124" y="294"/>
                    </a:lnTo>
                    <a:lnTo>
                      <a:pt x="1031" y="131"/>
                    </a:lnTo>
                    <a:lnTo>
                      <a:pt x="1022" y="41"/>
                    </a:lnTo>
                    <a:lnTo>
                      <a:pt x="988" y="34"/>
                    </a:lnTo>
                    <a:lnTo>
                      <a:pt x="871" y="0"/>
                    </a:lnTo>
                    <a:lnTo>
                      <a:pt x="851" y="117"/>
                    </a:lnTo>
                    <a:lnTo>
                      <a:pt x="773" y="216"/>
                    </a:lnTo>
                    <a:lnTo>
                      <a:pt x="764" y="232"/>
                    </a:lnTo>
                    <a:lnTo>
                      <a:pt x="722" y="239"/>
                    </a:lnTo>
                    <a:lnTo>
                      <a:pt x="724" y="270"/>
                    </a:lnTo>
                    <a:lnTo>
                      <a:pt x="658" y="297"/>
                    </a:lnTo>
                    <a:lnTo>
                      <a:pt x="605" y="276"/>
                    </a:lnTo>
                    <a:lnTo>
                      <a:pt x="549" y="287"/>
                    </a:lnTo>
                    <a:lnTo>
                      <a:pt x="484" y="324"/>
                    </a:lnTo>
                    <a:lnTo>
                      <a:pt x="462" y="319"/>
                    </a:lnTo>
                    <a:lnTo>
                      <a:pt x="445" y="287"/>
                    </a:lnTo>
                    <a:lnTo>
                      <a:pt x="417" y="285"/>
                    </a:lnTo>
                    <a:lnTo>
                      <a:pt x="413" y="310"/>
                    </a:lnTo>
                    <a:lnTo>
                      <a:pt x="467" y="386"/>
                    </a:lnTo>
                    <a:lnTo>
                      <a:pt x="213" y="453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4738" name="Freeform 66"/>
              <p:cNvSpPr>
                <a:spLocks noChangeAspect="1"/>
              </p:cNvSpPr>
              <p:nvPr/>
            </p:nvSpPr>
            <p:spPr bwMode="auto">
              <a:xfrm>
                <a:off x="4214" y="2728"/>
                <a:ext cx="377" cy="289"/>
              </a:xfrm>
              <a:custGeom>
                <a:avLst/>
                <a:gdLst>
                  <a:gd name="T0" fmla="*/ 1643 w 2091"/>
                  <a:gd name="T1" fmla="*/ 1389 h 1603"/>
                  <a:gd name="T2" fmla="*/ 1770 w 2091"/>
                  <a:gd name="T3" fmla="*/ 1350 h 1603"/>
                  <a:gd name="T4" fmla="*/ 1812 w 2091"/>
                  <a:gd name="T5" fmla="*/ 1253 h 1603"/>
                  <a:gd name="T6" fmla="*/ 1909 w 2091"/>
                  <a:gd name="T7" fmla="*/ 1155 h 1603"/>
                  <a:gd name="T8" fmla="*/ 1957 w 2091"/>
                  <a:gd name="T9" fmla="*/ 1078 h 1603"/>
                  <a:gd name="T10" fmla="*/ 2042 w 2091"/>
                  <a:gd name="T11" fmla="*/ 997 h 1603"/>
                  <a:gd name="T12" fmla="*/ 2091 w 2091"/>
                  <a:gd name="T13" fmla="*/ 958 h 1603"/>
                  <a:gd name="T14" fmla="*/ 1998 w 2091"/>
                  <a:gd name="T15" fmla="*/ 939 h 1603"/>
                  <a:gd name="T16" fmla="*/ 1821 w 2091"/>
                  <a:gd name="T17" fmla="*/ 904 h 1603"/>
                  <a:gd name="T18" fmla="*/ 1859 w 2091"/>
                  <a:gd name="T19" fmla="*/ 840 h 1603"/>
                  <a:gd name="T20" fmla="*/ 1932 w 2091"/>
                  <a:gd name="T21" fmla="*/ 779 h 1603"/>
                  <a:gd name="T22" fmla="*/ 1880 w 2091"/>
                  <a:gd name="T23" fmla="*/ 658 h 1603"/>
                  <a:gd name="T24" fmla="*/ 1913 w 2091"/>
                  <a:gd name="T25" fmla="*/ 584 h 1603"/>
                  <a:gd name="T26" fmla="*/ 1934 w 2091"/>
                  <a:gd name="T27" fmla="*/ 502 h 1603"/>
                  <a:gd name="T28" fmla="*/ 1988 w 2091"/>
                  <a:gd name="T29" fmla="*/ 432 h 1603"/>
                  <a:gd name="T30" fmla="*/ 2063 w 2091"/>
                  <a:gd name="T31" fmla="*/ 362 h 1603"/>
                  <a:gd name="T32" fmla="*/ 1984 w 2091"/>
                  <a:gd name="T33" fmla="*/ 388 h 1603"/>
                  <a:gd name="T34" fmla="*/ 1902 w 2091"/>
                  <a:gd name="T35" fmla="*/ 300 h 1603"/>
                  <a:gd name="T36" fmla="*/ 1809 w 2091"/>
                  <a:gd name="T37" fmla="*/ 221 h 1603"/>
                  <a:gd name="T38" fmla="*/ 1718 w 2091"/>
                  <a:gd name="T39" fmla="*/ 195 h 1603"/>
                  <a:gd name="T40" fmla="*/ 1533 w 2091"/>
                  <a:gd name="T41" fmla="*/ 315 h 1603"/>
                  <a:gd name="T42" fmla="*/ 1362 w 2091"/>
                  <a:gd name="T43" fmla="*/ 212 h 1603"/>
                  <a:gd name="T44" fmla="*/ 1446 w 2091"/>
                  <a:gd name="T45" fmla="*/ 0 h 1603"/>
                  <a:gd name="T46" fmla="*/ 1369 w 2091"/>
                  <a:gd name="T47" fmla="*/ 24 h 1603"/>
                  <a:gd name="T48" fmla="*/ 1282 w 2091"/>
                  <a:gd name="T49" fmla="*/ 5 h 1603"/>
                  <a:gd name="T50" fmla="*/ 1251 w 2091"/>
                  <a:gd name="T51" fmla="*/ 24 h 1603"/>
                  <a:gd name="T52" fmla="*/ 1190 w 2091"/>
                  <a:gd name="T53" fmla="*/ 19 h 1603"/>
                  <a:gd name="T54" fmla="*/ 1117 w 2091"/>
                  <a:gd name="T55" fmla="*/ 141 h 1603"/>
                  <a:gd name="T56" fmla="*/ 1063 w 2091"/>
                  <a:gd name="T57" fmla="*/ 475 h 1603"/>
                  <a:gd name="T58" fmla="*/ 885 w 2091"/>
                  <a:gd name="T59" fmla="*/ 695 h 1603"/>
                  <a:gd name="T60" fmla="*/ 782 w 2091"/>
                  <a:gd name="T61" fmla="*/ 641 h 1603"/>
                  <a:gd name="T62" fmla="*/ 597 w 2091"/>
                  <a:gd name="T63" fmla="*/ 723 h 1603"/>
                  <a:gd name="T64" fmla="*/ 550 w 2091"/>
                  <a:gd name="T65" fmla="*/ 847 h 1603"/>
                  <a:gd name="T66" fmla="*/ 298 w 2091"/>
                  <a:gd name="T67" fmla="*/ 883 h 1603"/>
                  <a:gd name="T68" fmla="*/ 59 w 2091"/>
                  <a:gd name="T69" fmla="*/ 918 h 1603"/>
                  <a:gd name="T70" fmla="*/ 0 w 2091"/>
                  <a:gd name="T71" fmla="*/ 1063 h 1603"/>
                  <a:gd name="T72" fmla="*/ 59 w 2091"/>
                  <a:gd name="T73" fmla="*/ 1120 h 1603"/>
                  <a:gd name="T74" fmla="*/ 202 w 2091"/>
                  <a:gd name="T75" fmla="*/ 1087 h 1603"/>
                  <a:gd name="T76" fmla="*/ 509 w 2091"/>
                  <a:gd name="T77" fmla="*/ 1246 h 1603"/>
                  <a:gd name="T78" fmla="*/ 865 w 2091"/>
                  <a:gd name="T79" fmla="*/ 1507 h 1603"/>
                  <a:gd name="T80" fmla="*/ 970 w 2091"/>
                  <a:gd name="T81" fmla="*/ 1564 h 1603"/>
                  <a:gd name="T82" fmla="*/ 1219 w 2091"/>
                  <a:gd name="T83" fmla="*/ 1603 h 1603"/>
                  <a:gd name="T84" fmla="*/ 1366 w 2091"/>
                  <a:gd name="T85" fmla="*/ 1462 h 1603"/>
                  <a:gd name="T86" fmla="*/ 1512 w 2091"/>
                  <a:gd name="T87" fmla="*/ 1457 h 16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091" h="1603">
                    <a:moveTo>
                      <a:pt x="1512" y="1457"/>
                    </a:moveTo>
                    <a:lnTo>
                      <a:pt x="1643" y="1389"/>
                    </a:lnTo>
                    <a:lnTo>
                      <a:pt x="1711" y="1346"/>
                    </a:lnTo>
                    <a:lnTo>
                      <a:pt x="1770" y="1350"/>
                    </a:lnTo>
                    <a:lnTo>
                      <a:pt x="1766" y="1287"/>
                    </a:lnTo>
                    <a:lnTo>
                      <a:pt x="1812" y="1253"/>
                    </a:lnTo>
                    <a:lnTo>
                      <a:pt x="1859" y="1214"/>
                    </a:lnTo>
                    <a:lnTo>
                      <a:pt x="1909" y="1155"/>
                    </a:lnTo>
                    <a:lnTo>
                      <a:pt x="1925" y="1089"/>
                    </a:lnTo>
                    <a:lnTo>
                      <a:pt x="1957" y="1078"/>
                    </a:lnTo>
                    <a:lnTo>
                      <a:pt x="1972" y="1024"/>
                    </a:lnTo>
                    <a:lnTo>
                      <a:pt x="2042" y="997"/>
                    </a:lnTo>
                    <a:lnTo>
                      <a:pt x="2049" y="965"/>
                    </a:lnTo>
                    <a:lnTo>
                      <a:pt x="2091" y="958"/>
                    </a:lnTo>
                    <a:lnTo>
                      <a:pt x="2038" y="908"/>
                    </a:lnTo>
                    <a:lnTo>
                      <a:pt x="1998" y="939"/>
                    </a:lnTo>
                    <a:lnTo>
                      <a:pt x="1880" y="935"/>
                    </a:lnTo>
                    <a:lnTo>
                      <a:pt x="1821" y="904"/>
                    </a:lnTo>
                    <a:lnTo>
                      <a:pt x="1823" y="878"/>
                    </a:lnTo>
                    <a:lnTo>
                      <a:pt x="1859" y="840"/>
                    </a:lnTo>
                    <a:lnTo>
                      <a:pt x="1906" y="843"/>
                    </a:lnTo>
                    <a:lnTo>
                      <a:pt x="1932" y="779"/>
                    </a:lnTo>
                    <a:lnTo>
                      <a:pt x="1887" y="740"/>
                    </a:lnTo>
                    <a:lnTo>
                      <a:pt x="1880" y="658"/>
                    </a:lnTo>
                    <a:lnTo>
                      <a:pt x="1916" y="615"/>
                    </a:lnTo>
                    <a:lnTo>
                      <a:pt x="1913" y="584"/>
                    </a:lnTo>
                    <a:lnTo>
                      <a:pt x="1889" y="536"/>
                    </a:lnTo>
                    <a:lnTo>
                      <a:pt x="1934" y="502"/>
                    </a:lnTo>
                    <a:lnTo>
                      <a:pt x="1955" y="498"/>
                    </a:lnTo>
                    <a:lnTo>
                      <a:pt x="1988" y="432"/>
                    </a:lnTo>
                    <a:lnTo>
                      <a:pt x="2028" y="423"/>
                    </a:lnTo>
                    <a:lnTo>
                      <a:pt x="2063" y="362"/>
                    </a:lnTo>
                    <a:lnTo>
                      <a:pt x="2056" y="345"/>
                    </a:lnTo>
                    <a:lnTo>
                      <a:pt x="1984" y="388"/>
                    </a:lnTo>
                    <a:lnTo>
                      <a:pt x="1920" y="364"/>
                    </a:lnTo>
                    <a:lnTo>
                      <a:pt x="1902" y="300"/>
                    </a:lnTo>
                    <a:lnTo>
                      <a:pt x="1850" y="277"/>
                    </a:lnTo>
                    <a:lnTo>
                      <a:pt x="1809" y="221"/>
                    </a:lnTo>
                    <a:lnTo>
                      <a:pt x="1816" y="193"/>
                    </a:lnTo>
                    <a:lnTo>
                      <a:pt x="1718" y="195"/>
                    </a:lnTo>
                    <a:lnTo>
                      <a:pt x="1620" y="243"/>
                    </a:lnTo>
                    <a:lnTo>
                      <a:pt x="1533" y="315"/>
                    </a:lnTo>
                    <a:lnTo>
                      <a:pt x="1396" y="280"/>
                    </a:lnTo>
                    <a:lnTo>
                      <a:pt x="1362" y="212"/>
                    </a:lnTo>
                    <a:lnTo>
                      <a:pt x="1362" y="175"/>
                    </a:lnTo>
                    <a:lnTo>
                      <a:pt x="1446" y="0"/>
                    </a:lnTo>
                    <a:lnTo>
                      <a:pt x="1396" y="24"/>
                    </a:lnTo>
                    <a:lnTo>
                      <a:pt x="1369" y="24"/>
                    </a:lnTo>
                    <a:lnTo>
                      <a:pt x="1333" y="0"/>
                    </a:lnTo>
                    <a:lnTo>
                      <a:pt x="1282" y="5"/>
                    </a:lnTo>
                    <a:lnTo>
                      <a:pt x="1275" y="26"/>
                    </a:lnTo>
                    <a:lnTo>
                      <a:pt x="1251" y="24"/>
                    </a:lnTo>
                    <a:lnTo>
                      <a:pt x="1207" y="5"/>
                    </a:lnTo>
                    <a:lnTo>
                      <a:pt x="1190" y="19"/>
                    </a:lnTo>
                    <a:lnTo>
                      <a:pt x="1137" y="26"/>
                    </a:lnTo>
                    <a:lnTo>
                      <a:pt x="1117" y="141"/>
                    </a:lnTo>
                    <a:lnTo>
                      <a:pt x="1054" y="383"/>
                    </a:lnTo>
                    <a:lnTo>
                      <a:pt x="1063" y="475"/>
                    </a:lnTo>
                    <a:lnTo>
                      <a:pt x="1080" y="526"/>
                    </a:lnTo>
                    <a:lnTo>
                      <a:pt x="885" y="695"/>
                    </a:lnTo>
                    <a:lnTo>
                      <a:pt x="817" y="667"/>
                    </a:lnTo>
                    <a:lnTo>
                      <a:pt x="782" y="641"/>
                    </a:lnTo>
                    <a:lnTo>
                      <a:pt x="724" y="709"/>
                    </a:lnTo>
                    <a:lnTo>
                      <a:pt x="597" y="723"/>
                    </a:lnTo>
                    <a:lnTo>
                      <a:pt x="547" y="756"/>
                    </a:lnTo>
                    <a:lnTo>
                      <a:pt x="550" y="847"/>
                    </a:lnTo>
                    <a:lnTo>
                      <a:pt x="352" y="852"/>
                    </a:lnTo>
                    <a:lnTo>
                      <a:pt x="298" y="883"/>
                    </a:lnTo>
                    <a:lnTo>
                      <a:pt x="235" y="822"/>
                    </a:lnTo>
                    <a:lnTo>
                      <a:pt x="59" y="918"/>
                    </a:lnTo>
                    <a:lnTo>
                      <a:pt x="48" y="1008"/>
                    </a:lnTo>
                    <a:lnTo>
                      <a:pt x="0" y="1063"/>
                    </a:lnTo>
                    <a:lnTo>
                      <a:pt x="19" y="1099"/>
                    </a:lnTo>
                    <a:lnTo>
                      <a:pt x="59" y="1120"/>
                    </a:lnTo>
                    <a:lnTo>
                      <a:pt x="157" y="1122"/>
                    </a:lnTo>
                    <a:lnTo>
                      <a:pt x="202" y="1087"/>
                    </a:lnTo>
                    <a:lnTo>
                      <a:pt x="247" y="1085"/>
                    </a:lnTo>
                    <a:lnTo>
                      <a:pt x="509" y="1246"/>
                    </a:lnTo>
                    <a:lnTo>
                      <a:pt x="749" y="1474"/>
                    </a:lnTo>
                    <a:lnTo>
                      <a:pt x="865" y="1507"/>
                    </a:lnTo>
                    <a:lnTo>
                      <a:pt x="946" y="1521"/>
                    </a:lnTo>
                    <a:lnTo>
                      <a:pt x="970" y="1564"/>
                    </a:lnTo>
                    <a:lnTo>
                      <a:pt x="1171" y="1559"/>
                    </a:lnTo>
                    <a:lnTo>
                      <a:pt x="1219" y="1603"/>
                    </a:lnTo>
                    <a:lnTo>
                      <a:pt x="1364" y="1521"/>
                    </a:lnTo>
                    <a:lnTo>
                      <a:pt x="1366" y="1462"/>
                    </a:lnTo>
                    <a:lnTo>
                      <a:pt x="1469" y="1421"/>
                    </a:lnTo>
                    <a:lnTo>
                      <a:pt x="1512" y="1457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4739" name="Freeform 67"/>
              <p:cNvSpPr>
                <a:spLocks noChangeAspect="1"/>
              </p:cNvSpPr>
              <p:nvPr/>
            </p:nvSpPr>
            <p:spPr bwMode="auto">
              <a:xfrm>
                <a:off x="4021" y="2762"/>
                <a:ext cx="248" cy="211"/>
              </a:xfrm>
              <a:custGeom>
                <a:avLst/>
                <a:gdLst>
                  <a:gd name="T0" fmla="*/ 558 w 1373"/>
                  <a:gd name="T1" fmla="*/ 0 h 1170"/>
                  <a:gd name="T2" fmla="*/ 644 w 1373"/>
                  <a:gd name="T3" fmla="*/ 8 h 1170"/>
                  <a:gd name="T4" fmla="*/ 631 w 1373"/>
                  <a:gd name="T5" fmla="*/ 236 h 1170"/>
                  <a:gd name="T6" fmla="*/ 579 w 1373"/>
                  <a:gd name="T7" fmla="*/ 311 h 1170"/>
                  <a:gd name="T8" fmla="*/ 1096 w 1373"/>
                  <a:gd name="T9" fmla="*/ 348 h 1170"/>
                  <a:gd name="T10" fmla="*/ 1273 w 1373"/>
                  <a:gd name="T11" fmla="*/ 221 h 1170"/>
                  <a:gd name="T12" fmla="*/ 1330 w 1373"/>
                  <a:gd name="T13" fmla="*/ 218 h 1170"/>
                  <a:gd name="T14" fmla="*/ 1373 w 1373"/>
                  <a:gd name="T15" fmla="*/ 276 h 1170"/>
                  <a:gd name="T16" fmla="*/ 1373 w 1373"/>
                  <a:gd name="T17" fmla="*/ 412 h 1170"/>
                  <a:gd name="T18" fmla="*/ 1298 w 1373"/>
                  <a:gd name="T19" fmla="*/ 502 h 1170"/>
                  <a:gd name="T20" fmla="*/ 1256 w 1373"/>
                  <a:gd name="T21" fmla="*/ 532 h 1170"/>
                  <a:gd name="T22" fmla="*/ 1143 w 1373"/>
                  <a:gd name="T23" fmla="*/ 722 h 1170"/>
                  <a:gd name="T24" fmla="*/ 1132 w 1373"/>
                  <a:gd name="T25" fmla="*/ 726 h 1170"/>
                  <a:gd name="T26" fmla="*/ 1121 w 1373"/>
                  <a:gd name="T27" fmla="*/ 815 h 1170"/>
                  <a:gd name="T28" fmla="*/ 1071 w 1373"/>
                  <a:gd name="T29" fmla="*/ 870 h 1170"/>
                  <a:gd name="T30" fmla="*/ 978 w 1373"/>
                  <a:gd name="T31" fmla="*/ 895 h 1170"/>
                  <a:gd name="T32" fmla="*/ 886 w 1373"/>
                  <a:gd name="T33" fmla="*/ 935 h 1170"/>
                  <a:gd name="T34" fmla="*/ 885 w 1373"/>
                  <a:gd name="T35" fmla="*/ 999 h 1170"/>
                  <a:gd name="T36" fmla="*/ 814 w 1373"/>
                  <a:gd name="T37" fmla="*/ 1023 h 1170"/>
                  <a:gd name="T38" fmla="*/ 816 w 1373"/>
                  <a:gd name="T39" fmla="*/ 1095 h 1170"/>
                  <a:gd name="T40" fmla="*/ 789 w 1373"/>
                  <a:gd name="T41" fmla="*/ 1133 h 1170"/>
                  <a:gd name="T42" fmla="*/ 595 w 1373"/>
                  <a:gd name="T43" fmla="*/ 1150 h 1170"/>
                  <a:gd name="T44" fmla="*/ 595 w 1373"/>
                  <a:gd name="T45" fmla="*/ 1145 h 1170"/>
                  <a:gd name="T46" fmla="*/ 441 w 1373"/>
                  <a:gd name="T47" fmla="*/ 1170 h 1170"/>
                  <a:gd name="T48" fmla="*/ 394 w 1373"/>
                  <a:gd name="T49" fmla="*/ 1104 h 1170"/>
                  <a:gd name="T50" fmla="*/ 391 w 1373"/>
                  <a:gd name="T51" fmla="*/ 1069 h 1170"/>
                  <a:gd name="T52" fmla="*/ 413 w 1373"/>
                  <a:gd name="T53" fmla="*/ 1002 h 1170"/>
                  <a:gd name="T54" fmla="*/ 416 w 1373"/>
                  <a:gd name="T55" fmla="*/ 956 h 1170"/>
                  <a:gd name="T56" fmla="*/ 392 w 1373"/>
                  <a:gd name="T57" fmla="*/ 947 h 1170"/>
                  <a:gd name="T58" fmla="*/ 372 w 1373"/>
                  <a:gd name="T59" fmla="*/ 964 h 1170"/>
                  <a:gd name="T60" fmla="*/ 298 w 1373"/>
                  <a:gd name="T61" fmla="*/ 968 h 1170"/>
                  <a:gd name="T62" fmla="*/ 279 w 1373"/>
                  <a:gd name="T63" fmla="*/ 938 h 1170"/>
                  <a:gd name="T64" fmla="*/ 244 w 1373"/>
                  <a:gd name="T65" fmla="*/ 935 h 1170"/>
                  <a:gd name="T66" fmla="*/ 246 w 1373"/>
                  <a:gd name="T67" fmla="*/ 926 h 1170"/>
                  <a:gd name="T68" fmla="*/ 213 w 1373"/>
                  <a:gd name="T69" fmla="*/ 841 h 1170"/>
                  <a:gd name="T70" fmla="*/ 219 w 1373"/>
                  <a:gd name="T71" fmla="*/ 763 h 1170"/>
                  <a:gd name="T72" fmla="*/ 174 w 1373"/>
                  <a:gd name="T73" fmla="*/ 700 h 1170"/>
                  <a:gd name="T74" fmla="*/ 135 w 1373"/>
                  <a:gd name="T75" fmla="*/ 733 h 1170"/>
                  <a:gd name="T76" fmla="*/ 109 w 1373"/>
                  <a:gd name="T77" fmla="*/ 722 h 1170"/>
                  <a:gd name="T78" fmla="*/ 0 w 1373"/>
                  <a:gd name="T79" fmla="*/ 633 h 1170"/>
                  <a:gd name="T80" fmla="*/ 51 w 1373"/>
                  <a:gd name="T81" fmla="*/ 490 h 1170"/>
                  <a:gd name="T82" fmla="*/ 24 w 1373"/>
                  <a:gd name="T83" fmla="*/ 340 h 1170"/>
                  <a:gd name="T84" fmla="*/ 180 w 1373"/>
                  <a:gd name="T85" fmla="*/ 283 h 1170"/>
                  <a:gd name="T86" fmla="*/ 174 w 1373"/>
                  <a:gd name="T87" fmla="*/ 241 h 1170"/>
                  <a:gd name="T88" fmla="*/ 284 w 1373"/>
                  <a:gd name="T89" fmla="*/ 152 h 1170"/>
                  <a:gd name="T90" fmla="*/ 375 w 1373"/>
                  <a:gd name="T91" fmla="*/ 164 h 1170"/>
                  <a:gd name="T92" fmla="*/ 558 w 1373"/>
                  <a:gd name="T93" fmla="*/ 0 h 1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373" h="1170">
                    <a:moveTo>
                      <a:pt x="558" y="0"/>
                    </a:moveTo>
                    <a:lnTo>
                      <a:pt x="644" y="8"/>
                    </a:lnTo>
                    <a:lnTo>
                      <a:pt x="631" y="236"/>
                    </a:lnTo>
                    <a:lnTo>
                      <a:pt x="579" y="311"/>
                    </a:lnTo>
                    <a:lnTo>
                      <a:pt x="1096" y="348"/>
                    </a:lnTo>
                    <a:lnTo>
                      <a:pt x="1273" y="221"/>
                    </a:lnTo>
                    <a:lnTo>
                      <a:pt x="1330" y="218"/>
                    </a:lnTo>
                    <a:lnTo>
                      <a:pt x="1373" y="276"/>
                    </a:lnTo>
                    <a:lnTo>
                      <a:pt x="1373" y="412"/>
                    </a:lnTo>
                    <a:lnTo>
                      <a:pt x="1298" y="502"/>
                    </a:lnTo>
                    <a:lnTo>
                      <a:pt x="1256" y="532"/>
                    </a:lnTo>
                    <a:lnTo>
                      <a:pt x="1143" y="722"/>
                    </a:lnTo>
                    <a:lnTo>
                      <a:pt x="1132" y="726"/>
                    </a:lnTo>
                    <a:lnTo>
                      <a:pt x="1121" y="815"/>
                    </a:lnTo>
                    <a:lnTo>
                      <a:pt x="1071" y="870"/>
                    </a:lnTo>
                    <a:lnTo>
                      <a:pt x="978" y="895"/>
                    </a:lnTo>
                    <a:lnTo>
                      <a:pt x="886" y="935"/>
                    </a:lnTo>
                    <a:lnTo>
                      <a:pt x="885" y="999"/>
                    </a:lnTo>
                    <a:lnTo>
                      <a:pt x="814" y="1023"/>
                    </a:lnTo>
                    <a:lnTo>
                      <a:pt x="816" y="1095"/>
                    </a:lnTo>
                    <a:lnTo>
                      <a:pt x="789" y="1133"/>
                    </a:lnTo>
                    <a:lnTo>
                      <a:pt x="595" y="1150"/>
                    </a:lnTo>
                    <a:lnTo>
                      <a:pt x="595" y="1145"/>
                    </a:lnTo>
                    <a:lnTo>
                      <a:pt x="441" y="1170"/>
                    </a:lnTo>
                    <a:lnTo>
                      <a:pt x="394" y="1104"/>
                    </a:lnTo>
                    <a:lnTo>
                      <a:pt x="391" y="1069"/>
                    </a:lnTo>
                    <a:lnTo>
                      <a:pt x="413" y="1002"/>
                    </a:lnTo>
                    <a:lnTo>
                      <a:pt x="416" y="956"/>
                    </a:lnTo>
                    <a:lnTo>
                      <a:pt x="392" y="947"/>
                    </a:lnTo>
                    <a:lnTo>
                      <a:pt x="372" y="964"/>
                    </a:lnTo>
                    <a:lnTo>
                      <a:pt x="298" y="968"/>
                    </a:lnTo>
                    <a:lnTo>
                      <a:pt x="279" y="938"/>
                    </a:lnTo>
                    <a:lnTo>
                      <a:pt x="244" y="935"/>
                    </a:lnTo>
                    <a:lnTo>
                      <a:pt x="246" y="926"/>
                    </a:lnTo>
                    <a:lnTo>
                      <a:pt x="213" y="841"/>
                    </a:lnTo>
                    <a:lnTo>
                      <a:pt x="219" y="763"/>
                    </a:lnTo>
                    <a:lnTo>
                      <a:pt x="174" y="700"/>
                    </a:lnTo>
                    <a:lnTo>
                      <a:pt x="135" y="733"/>
                    </a:lnTo>
                    <a:lnTo>
                      <a:pt x="109" y="722"/>
                    </a:lnTo>
                    <a:lnTo>
                      <a:pt x="0" y="633"/>
                    </a:lnTo>
                    <a:lnTo>
                      <a:pt x="51" y="490"/>
                    </a:lnTo>
                    <a:lnTo>
                      <a:pt x="24" y="340"/>
                    </a:lnTo>
                    <a:lnTo>
                      <a:pt x="180" y="283"/>
                    </a:lnTo>
                    <a:lnTo>
                      <a:pt x="174" y="241"/>
                    </a:lnTo>
                    <a:lnTo>
                      <a:pt x="284" y="152"/>
                    </a:lnTo>
                    <a:lnTo>
                      <a:pt x="375" y="164"/>
                    </a:lnTo>
                    <a:lnTo>
                      <a:pt x="558" y="0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4740" name="Freeform 68"/>
              <p:cNvSpPr>
                <a:spLocks noChangeAspect="1"/>
              </p:cNvSpPr>
              <p:nvPr/>
            </p:nvSpPr>
            <p:spPr bwMode="auto">
              <a:xfrm>
                <a:off x="4227" y="2709"/>
                <a:ext cx="191" cy="184"/>
              </a:xfrm>
              <a:custGeom>
                <a:avLst/>
                <a:gdLst>
                  <a:gd name="T0" fmla="*/ 493 w 1058"/>
                  <a:gd name="T1" fmla="*/ 57 h 1019"/>
                  <a:gd name="T2" fmla="*/ 516 w 1058"/>
                  <a:gd name="T3" fmla="*/ 164 h 1019"/>
                  <a:gd name="T4" fmla="*/ 450 w 1058"/>
                  <a:gd name="T5" fmla="*/ 296 h 1019"/>
                  <a:gd name="T6" fmla="*/ 411 w 1058"/>
                  <a:gd name="T7" fmla="*/ 453 h 1019"/>
                  <a:gd name="T8" fmla="*/ 229 w 1058"/>
                  <a:gd name="T9" fmla="*/ 570 h 1019"/>
                  <a:gd name="T10" fmla="*/ 232 w 1058"/>
                  <a:gd name="T11" fmla="*/ 699 h 1019"/>
                  <a:gd name="T12" fmla="*/ 163 w 1058"/>
                  <a:gd name="T13" fmla="*/ 793 h 1019"/>
                  <a:gd name="T14" fmla="*/ 119 w 1058"/>
                  <a:gd name="T15" fmla="*/ 820 h 1019"/>
                  <a:gd name="T16" fmla="*/ 0 w 1058"/>
                  <a:gd name="T17" fmla="*/ 1019 h 1019"/>
                  <a:gd name="T18" fmla="*/ 166 w 1058"/>
                  <a:gd name="T19" fmla="*/ 925 h 1019"/>
                  <a:gd name="T20" fmla="*/ 223 w 1058"/>
                  <a:gd name="T21" fmla="*/ 988 h 1019"/>
                  <a:gd name="T22" fmla="*/ 289 w 1058"/>
                  <a:gd name="T23" fmla="*/ 953 h 1019"/>
                  <a:gd name="T24" fmla="*/ 477 w 1058"/>
                  <a:gd name="T25" fmla="*/ 953 h 1019"/>
                  <a:gd name="T26" fmla="*/ 474 w 1058"/>
                  <a:gd name="T27" fmla="*/ 862 h 1019"/>
                  <a:gd name="T28" fmla="*/ 531 w 1058"/>
                  <a:gd name="T29" fmla="*/ 827 h 1019"/>
                  <a:gd name="T30" fmla="*/ 660 w 1058"/>
                  <a:gd name="T31" fmla="*/ 811 h 1019"/>
                  <a:gd name="T32" fmla="*/ 710 w 1058"/>
                  <a:gd name="T33" fmla="*/ 745 h 1019"/>
                  <a:gd name="T34" fmla="*/ 748 w 1058"/>
                  <a:gd name="T35" fmla="*/ 774 h 1019"/>
                  <a:gd name="T36" fmla="*/ 814 w 1058"/>
                  <a:gd name="T37" fmla="*/ 799 h 1019"/>
                  <a:gd name="T38" fmla="*/ 1015 w 1058"/>
                  <a:gd name="T39" fmla="*/ 633 h 1019"/>
                  <a:gd name="T40" fmla="*/ 992 w 1058"/>
                  <a:gd name="T41" fmla="*/ 585 h 1019"/>
                  <a:gd name="T42" fmla="*/ 983 w 1058"/>
                  <a:gd name="T43" fmla="*/ 491 h 1019"/>
                  <a:gd name="T44" fmla="*/ 1058 w 1058"/>
                  <a:gd name="T45" fmla="*/ 180 h 1019"/>
                  <a:gd name="T46" fmla="*/ 1009 w 1058"/>
                  <a:gd name="T47" fmla="*/ 186 h 1019"/>
                  <a:gd name="T48" fmla="*/ 1009 w 1058"/>
                  <a:gd name="T49" fmla="*/ 146 h 1019"/>
                  <a:gd name="T50" fmla="*/ 955 w 1058"/>
                  <a:gd name="T51" fmla="*/ 152 h 1019"/>
                  <a:gd name="T52" fmla="*/ 814 w 1058"/>
                  <a:gd name="T53" fmla="*/ 224 h 1019"/>
                  <a:gd name="T54" fmla="*/ 760 w 1058"/>
                  <a:gd name="T55" fmla="*/ 218 h 1019"/>
                  <a:gd name="T56" fmla="*/ 729 w 1058"/>
                  <a:gd name="T57" fmla="*/ 180 h 1019"/>
                  <a:gd name="T58" fmla="*/ 716 w 1058"/>
                  <a:gd name="T59" fmla="*/ 38 h 1019"/>
                  <a:gd name="T60" fmla="*/ 647 w 1058"/>
                  <a:gd name="T61" fmla="*/ 0 h 1019"/>
                  <a:gd name="T62" fmla="*/ 609 w 1058"/>
                  <a:gd name="T63" fmla="*/ 0 h 1019"/>
                  <a:gd name="T64" fmla="*/ 493 w 1058"/>
                  <a:gd name="T65" fmla="*/ 57 h 10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58" h="1019">
                    <a:moveTo>
                      <a:pt x="493" y="57"/>
                    </a:moveTo>
                    <a:lnTo>
                      <a:pt x="516" y="164"/>
                    </a:lnTo>
                    <a:lnTo>
                      <a:pt x="450" y="296"/>
                    </a:lnTo>
                    <a:lnTo>
                      <a:pt x="411" y="453"/>
                    </a:lnTo>
                    <a:lnTo>
                      <a:pt x="229" y="570"/>
                    </a:lnTo>
                    <a:lnTo>
                      <a:pt x="232" y="699"/>
                    </a:lnTo>
                    <a:lnTo>
                      <a:pt x="163" y="793"/>
                    </a:lnTo>
                    <a:lnTo>
                      <a:pt x="119" y="820"/>
                    </a:lnTo>
                    <a:lnTo>
                      <a:pt x="0" y="1019"/>
                    </a:lnTo>
                    <a:lnTo>
                      <a:pt x="166" y="925"/>
                    </a:lnTo>
                    <a:lnTo>
                      <a:pt x="223" y="988"/>
                    </a:lnTo>
                    <a:lnTo>
                      <a:pt x="289" y="953"/>
                    </a:lnTo>
                    <a:lnTo>
                      <a:pt x="477" y="953"/>
                    </a:lnTo>
                    <a:lnTo>
                      <a:pt x="474" y="862"/>
                    </a:lnTo>
                    <a:lnTo>
                      <a:pt x="531" y="827"/>
                    </a:lnTo>
                    <a:lnTo>
                      <a:pt x="660" y="811"/>
                    </a:lnTo>
                    <a:lnTo>
                      <a:pt x="710" y="745"/>
                    </a:lnTo>
                    <a:lnTo>
                      <a:pt x="748" y="774"/>
                    </a:lnTo>
                    <a:lnTo>
                      <a:pt x="814" y="799"/>
                    </a:lnTo>
                    <a:lnTo>
                      <a:pt x="1015" y="633"/>
                    </a:lnTo>
                    <a:lnTo>
                      <a:pt x="992" y="585"/>
                    </a:lnTo>
                    <a:lnTo>
                      <a:pt x="983" y="491"/>
                    </a:lnTo>
                    <a:lnTo>
                      <a:pt x="1058" y="180"/>
                    </a:lnTo>
                    <a:lnTo>
                      <a:pt x="1009" y="186"/>
                    </a:lnTo>
                    <a:lnTo>
                      <a:pt x="1009" y="146"/>
                    </a:lnTo>
                    <a:lnTo>
                      <a:pt x="955" y="152"/>
                    </a:lnTo>
                    <a:lnTo>
                      <a:pt x="814" y="224"/>
                    </a:lnTo>
                    <a:lnTo>
                      <a:pt x="760" y="218"/>
                    </a:lnTo>
                    <a:lnTo>
                      <a:pt x="729" y="180"/>
                    </a:lnTo>
                    <a:lnTo>
                      <a:pt x="716" y="38"/>
                    </a:lnTo>
                    <a:lnTo>
                      <a:pt x="647" y="0"/>
                    </a:lnTo>
                    <a:lnTo>
                      <a:pt x="609" y="0"/>
                    </a:lnTo>
                    <a:lnTo>
                      <a:pt x="493" y="57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4741" name="Freeform 69"/>
              <p:cNvSpPr>
                <a:spLocks noChangeAspect="1"/>
              </p:cNvSpPr>
              <p:nvPr/>
            </p:nvSpPr>
            <p:spPr bwMode="auto">
              <a:xfrm>
                <a:off x="3866" y="2931"/>
                <a:ext cx="272" cy="221"/>
              </a:xfrm>
              <a:custGeom>
                <a:avLst/>
                <a:gdLst>
                  <a:gd name="T0" fmla="*/ 809 w 1506"/>
                  <a:gd name="T1" fmla="*/ 931 h 1222"/>
                  <a:gd name="T2" fmla="*/ 902 w 1506"/>
                  <a:gd name="T3" fmla="*/ 1005 h 1222"/>
                  <a:gd name="T4" fmla="*/ 954 w 1506"/>
                  <a:gd name="T5" fmla="*/ 1042 h 1222"/>
                  <a:gd name="T6" fmla="*/ 1066 w 1506"/>
                  <a:gd name="T7" fmla="*/ 984 h 1222"/>
                  <a:gd name="T8" fmla="*/ 1157 w 1506"/>
                  <a:gd name="T9" fmla="*/ 969 h 1222"/>
                  <a:gd name="T10" fmla="*/ 1450 w 1506"/>
                  <a:gd name="T11" fmla="*/ 909 h 1222"/>
                  <a:gd name="T12" fmla="*/ 1346 w 1506"/>
                  <a:gd name="T13" fmla="*/ 878 h 1222"/>
                  <a:gd name="T14" fmla="*/ 1389 w 1506"/>
                  <a:gd name="T15" fmla="*/ 790 h 1222"/>
                  <a:gd name="T16" fmla="*/ 1454 w 1506"/>
                  <a:gd name="T17" fmla="*/ 676 h 1222"/>
                  <a:gd name="T18" fmla="*/ 1506 w 1506"/>
                  <a:gd name="T19" fmla="*/ 589 h 1222"/>
                  <a:gd name="T20" fmla="*/ 1450 w 1506"/>
                  <a:gd name="T21" fmla="*/ 471 h 1222"/>
                  <a:gd name="T22" fmla="*/ 1417 w 1506"/>
                  <a:gd name="T23" fmla="*/ 363 h 1222"/>
                  <a:gd name="T24" fmla="*/ 1456 w 1506"/>
                  <a:gd name="T25" fmla="*/ 211 h 1222"/>
                  <a:gd name="T26" fmla="*/ 1252 w 1506"/>
                  <a:gd name="T27" fmla="*/ 169 h 1222"/>
                  <a:gd name="T28" fmla="*/ 1271 w 1506"/>
                  <a:gd name="T29" fmla="*/ 62 h 1222"/>
                  <a:gd name="T30" fmla="*/ 1248 w 1506"/>
                  <a:gd name="T31" fmla="*/ 10 h 1222"/>
                  <a:gd name="T32" fmla="*/ 1158 w 1506"/>
                  <a:gd name="T33" fmla="*/ 34 h 1222"/>
                  <a:gd name="T34" fmla="*/ 1025 w 1506"/>
                  <a:gd name="T35" fmla="*/ 0 h 1222"/>
                  <a:gd name="T36" fmla="*/ 873 w 1506"/>
                  <a:gd name="T37" fmla="*/ 160 h 1222"/>
                  <a:gd name="T38" fmla="*/ 661 w 1506"/>
                  <a:gd name="T39" fmla="*/ 285 h 1222"/>
                  <a:gd name="T40" fmla="*/ 184 w 1506"/>
                  <a:gd name="T41" fmla="*/ 514 h 1222"/>
                  <a:gd name="T42" fmla="*/ 128 w 1506"/>
                  <a:gd name="T43" fmla="*/ 498 h 1222"/>
                  <a:gd name="T44" fmla="*/ 0 w 1506"/>
                  <a:gd name="T45" fmla="*/ 511 h 1222"/>
                  <a:gd name="T46" fmla="*/ 26 w 1506"/>
                  <a:gd name="T47" fmla="*/ 579 h 1222"/>
                  <a:gd name="T48" fmla="*/ 124 w 1506"/>
                  <a:gd name="T49" fmla="*/ 586 h 1222"/>
                  <a:gd name="T50" fmla="*/ 236 w 1506"/>
                  <a:gd name="T51" fmla="*/ 582 h 1222"/>
                  <a:gd name="T52" fmla="*/ 312 w 1506"/>
                  <a:gd name="T53" fmla="*/ 875 h 1222"/>
                  <a:gd name="T54" fmla="*/ 441 w 1506"/>
                  <a:gd name="T55" fmla="*/ 940 h 1222"/>
                  <a:gd name="T56" fmla="*/ 477 w 1506"/>
                  <a:gd name="T57" fmla="*/ 1131 h 1222"/>
                  <a:gd name="T58" fmla="*/ 511 w 1506"/>
                  <a:gd name="T59" fmla="*/ 1222 h 1222"/>
                  <a:gd name="T60" fmla="*/ 530 w 1506"/>
                  <a:gd name="T61" fmla="*/ 1171 h 1222"/>
                  <a:gd name="T62" fmla="*/ 547 w 1506"/>
                  <a:gd name="T63" fmla="*/ 1084 h 1222"/>
                  <a:gd name="T64" fmla="*/ 591 w 1506"/>
                  <a:gd name="T65" fmla="*/ 1044 h 1222"/>
                  <a:gd name="T66" fmla="*/ 629 w 1506"/>
                  <a:gd name="T67" fmla="*/ 1002 h 1222"/>
                  <a:gd name="T68" fmla="*/ 670 w 1506"/>
                  <a:gd name="T69" fmla="*/ 979 h 1222"/>
                  <a:gd name="T70" fmla="*/ 769 w 1506"/>
                  <a:gd name="T71" fmla="*/ 949 h 1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06" h="1222">
                    <a:moveTo>
                      <a:pt x="769" y="949"/>
                    </a:moveTo>
                    <a:lnTo>
                      <a:pt x="809" y="931"/>
                    </a:lnTo>
                    <a:lnTo>
                      <a:pt x="865" y="957"/>
                    </a:lnTo>
                    <a:lnTo>
                      <a:pt x="902" y="1005"/>
                    </a:lnTo>
                    <a:lnTo>
                      <a:pt x="931" y="1010"/>
                    </a:lnTo>
                    <a:lnTo>
                      <a:pt x="954" y="1042"/>
                    </a:lnTo>
                    <a:lnTo>
                      <a:pt x="1036" y="1028"/>
                    </a:lnTo>
                    <a:lnTo>
                      <a:pt x="1066" y="984"/>
                    </a:lnTo>
                    <a:lnTo>
                      <a:pt x="1105" y="948"/>
                    </a:lnTo>
                    <a:lnTo>
                      <a:pt x="1157" y="969"/>
                    </a:lnTo>
                    <a:lnTo>
                      <a:pt x="1363" y="970"/>
                    </a:lnTo>
                    <a:lnTo>
                      <a:pt x="1450" y="909"/>
                    </a:lnTo>
                    <a:lnTo>
                      <a:pt x="1437" y="878"/>
                    </a:lnTo>
                    <a:lnTo>
                      <a:pt x="1346" y="878"/>
                    </a:lnTo>
                    <a:lnTo>
                      <a:pt x="1336" y="847"/>
                    </a:lnTo>
                    <a:lnTo>
                      <a:pt x="1389" y="790"/>
                    </a:lnTo>
                    <a:lnTo>
                      <a:pt x="1387" y="718"/>
                    </a:lnTo>
                    <a:lnTo>
                      <a:pt x="1454" y="676"/>
                    </a:lnTo>
                    <a:lnTo>
                      <a:pt x="1468" y="609"/>
                    </a:lnTo>
                    <a:lnTo>
                      <a:pt x="1506" y="589"/>
                    </a:lnTo>
                    <a:lnTo>
                      <a:pt x="1495" y="527"/>
                    </a:lnTo>
                    <a:lnTo>
                      <a:pt x="1450" y="471"/>
                    </a:lnTo>
                    <a:lnTo>
                      <a:pt x="1384" y="453"/>
                    </a:lnTo>
                    <a:lnTo>
                      <a:pt x="1417" y="363"/>
                    </a:lnTo>
                    <a:lnTo>
                      <a:pt x="1448" y="341"/>
                    </a:lnTo>
                    <a:lnTo>
                      <a:pt x="1456" y="211"/>
                    </a:lnTo>
                    <a:lnTo>
                      <a:pt x="1298" y="234"/>
                    </a:lnTo>
                    <a:lnTo>
                      <a:pt x="1252" y="169"/>
                    </a:lnTo>
                    <a:lnTo>
                      <a:pt x="1248" y="135"/>
                    </a:lnTo>
                    <a:lnTo>
                      <a:pt x="1271" y="62"/>
                    </a:lnTo>
                    <a:lnTo>
                      <a:pt x="1272" y="21"/>
                    </a:lnTo>
                    <a:lnTo>
                      <a:pt x="1248" y="10"/>
                    </a:lnTo>
                    <a:lnTo>
                      <a:pt x="1228" y="31"/>
                    </a:lnTo>
                    <a:lnTo>
                      <a:pt x="1158" y="34"/>
                    </a:lnTo>
                    <a:lnTo>
                      <a:pt x="1134" y="1"/>
                    </a:lnTo>
                    <a:lnTo>
                      <a:pt x="1025" y="0"/>
                    </a:lnTo>
                    <a:lnTo>
                      <a:pt x="998" y="81"/>
                    </a:lnTo>
                    <a:lnTo>
                      <a:pt x="873" y="160"/>
                    </a:lnTo>
                    <a:lnTo>
                      <a:pt x="806" y="147"/>
                    </a:lnTo>
                    <a:lnTo>
                      <a:pt x="661" y="285"/>
                    </a:lnTo>
                    <a:lnTo>
                      <a:pt x="389" y="418"/>
                    </a:lnTo>
                    <a:lnTo>
                      <a:pt x="184" y="514"/>
                    </a:lnTo>
                    <a:lnTo>
                      <a:pt x="161" y="501"/>
                    </a:lnTo>
                    <a:lnTo>
                      <a:pt x="128" y="498"/>
                    </a:lnTo>
                    <a:lnTo>
                      <a:pt x="94" y="518"/>
                    </a:lnTo>
                    <a:lnTo>
                      <a:pt x="0" y="511"/>
                    </a:lnTo>
                    <a:lnTo>
                      <a:pt x="0" y="555"/>
                    </a:lnTo>
                    <a:lnTo>
                      <a:pt x="26" y="579"/>
                    </a:lnTo>
                    <a:lnTo>
                      <a:pt x="85" y="558"/>
                    </a:lnTo>
                    <a:lnTo>
                      <a:pt x="124" y="586"/>
                    </a:lnTo>
                    <a:lnTo>
                      <a:pt x="161" y="563"/>
                    </a:lnTo>
                    <a:lnTo>
                      <a:pt x="236" y="582"/>
                    </a:lnTo>
                    <a:lnTo>
                      <a:pt x="257" y="612"/>
                    </a:lnTo>
                    <a:lnTo>
                      <a:pt x="312" y="875"/>
                    </a:lnTo>
                    <a:lnTo>
                      <a:pt x="421" y="875"/>
                    </a:lnTo>
                    <a:lnTo>
                      <a:pt x="441" y="940"/>
                    </a:lnTo>
                    <a:lnTo>
                      <a:pt x="403" y="1046"/>
                    </a:lnTo>
                    <a:lnTo>
                      <a:pt x="477" y="1131"/>
                    </a:lnTo>
                    <a:lnTo>
                      <a:pt x="468" y="1160"/>
                    </a:lnTo>
                    <a:lnTo>
                      <a:pt x="511" y="1222"/>
                    </a:lnTo>
                    <a:lnTo>
                      <a:pt x="562" y="1217"/>
                    </a:lnTo>
                    <a:lnTo>
                      <a:pt x="530" y="1171"/>
                    </a:lnTo>
                    <a:lnTo>
                      <a:pt x="565" y="1120"/>
                    </a:lnTo>
                    <a:lnTo>
                      <a:pt x="547" y="1084"/>
                    </a:lnTo>
                    <a:lnTo>
                      <a:pt x="555" y="1044"/>
                    </a:lnTo>
                    <a:lnTo>
                      <a:pt x="591" y="1044"/>
                    </a:lnTo>
                    <a:lnTo>
                      <a:pt x="595" y="999"/>
                    </a:lnTo>
                    <a:lnTo>
                      <a:pt x="629" y="1002"/>
                    </a:lnTo>
                    <a:lnTo>
                      <a:pt x="624" y="985"/>
                    </a:lnTo>
                    <a:lnTo>
                      <a:pt x="670" y="979"/>
                    </a:lnTo>
                    <a:lnTo>
                      <a:pt x="738" y="1002"/>
                    </a:lnTo>
                    <a:lnTo>
                      <a:pt x="769" y="949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4742" name="Freeform 70"/>
              <p:cNvSpPr>
                <a:spLocks noChangeAspect="1"/>
              </p:cNvSpPr>
              <p:nvPr/>
            </p:nvSpPr>
            <p:spPr bwMode="auto">
              <a:xfrm>
                <a:off x="4201" y="3155"/>
                <a:ext cx="252" cy="175"/>
              </a:xfrm>
              <a:custGeom>
                <a:avLst/>
                <a:gdLst>
                  <a:gd name="T0" fmla="*/ 0 w 1398"/>
                  <a:gd name="T1" fmla="*/ 504 h 972"/>
                  <a:gd name="T2" fmla="*/ 105 w 1398"/>
                  <a:gd name="T3" fmla="*/ 416 h 972"/>
                  <a:gd name="T4" fmla="*/ 152 w 1398"/>
                  <a:gd name="T5" fmla="*/ 416 h 972"/>
                  <a:gd name="T6" fmla="*/ 207 w 1398"/>
                  <a:gd name="T7" fmla="*/ 348 h 972"/>
                  <a:gd name="T8" fmla="*/ 380 w 1398"/>
                  <a:gd name="T9" fmla="*/ 194 h 972"/>
                  <a:gd name="T10" fmla="*/ 421 w 1398"/>
                  <a:gd name="T11" fmla="*/ 188 h 972"/>
                  <a:gd name="T12" fmla="*/ 438 w 1398"/>
                  <a:gd name="T13" fmla="*/ 150 h 972"/>
                  <a:gd name="T14" fmla="*/ 553 w 1398"/>
                  <a:gd name="T15" fmla="*/ 73 h 972"/>
                  <a:gd name="T16" fmla="*/ 608 w 1398"/>
                  <a:gd name="T17" fmla="*/ 68 h 972"/>
                  <a:gd name="T18" fmla="*/ 643 w 1398"/>
                  <a:gd name="T19" fmla="*/ 36 h 972"/>
                  <a:gd name="T20" fmla="*/ 690 w 1398"/>
                  <a:gd name="T21" fmla="*/ 36 h 972"/>
                  <a:gd name="T22" fmla="*/ 719 w 1398"/>
                  <a:gd name="T23" fmla="*/ 62 h 972"/>
                  <a:gd name="T24" fmla="*/ 795 w 1398"/>
                  <a:gd name="T25" fmla="*/ 30 h 972"/>
                  <a:gd name="T26" fmla="*/ 1058 w 1398"/>
                  <a:gd name="T27" fmla="*/ 30 h 972"/>
                  <a:gd name="T28" fmla="*/ 1111 w 1398"/>
                  <a:gd name="T29" fmla="*/ 0 h 972"/>
                  <a:gd name="T30" fmla="*/ 1126 w 1398"/>
                  <a:gd name="T31" fmla="*/ 0 h 972"/>
                  <a:gd name="T32" fmla="*/ 1170 w 1398"/>
                  <a:gd name="T33" fmla="*/ 42 h 972"/>
                  <a:gd name="T34" fmla="*/ 1266 w 1398"/>
                  <a:gd name="T35" fmla="*/ 39 h 972"/>
                  <a:gd name="T36" fmla="*/ 1316 w 1398"/>
                  <a:gd name="T37" fmla="*/ 86 h 972"/>
                  <a:gd name="T38" fmla="*/ 1266 w 1398"/>
                  <a:gd name="T39" fmla="*/ 138 h 972"/>
                  <a:gd name="T40" fmla="*/ 1319 w 1398"/>
                  <a:gd name="T41" fmla="*/ 188 h 972"/>
                  <a:gd name="T42" fmla="*/ 1360 w 1398"/>
                  <a:gd name="T43" fmla="*/ 196 h 972"/>
                  <a:gd name="T44" fmla="*/ 1366 w 1398"/>
                  <a:gd name="T45" fmla="*/ 275 h 972"/>
                  <a:gd name="T46" fmla="*/ 1354 w 1398"/>
                  <a:gd name="T47" fmla="*/ 320 h 972"/>
                  <a:gd name="T48" fmla="*/ 1398 w 1398"/>
                  <a:gd name="T49" fmla="*/ 361 h 972"/>
                  <a:gd name="T50" fmla="*/ 1398 w 1398"/>
                  <a:gd name="T51" fmla="*/ 416 h 972"/>
                  <a:gd name="T52" fmla="*/ 1351 w 1398"/>
                  <a:gd name="T53" fmla="*/ 451 h 972"/>
                  <a:gd name="T54" fmla="*/ 1307 w 1398"/>
                  <a:gd name="T55" fmla="*/ 471 h 972"/>
                  <a:gd name="T56" fmla="*/ 1128 w 1398"/>
                  <a:gd name="T57" fmla="*/ 443 h 972"/>
                  <a:gd name="T58" fmla="*/ 1111 w 1398"/>
                  <a:gd name="T59" fmla="*/ 416 h 972"/>
                  <a:gd name="T60" fmla="*/ 1044 w 1398"/>
                  <a:gd name="T61" fmla="*/ 416 h 972"/>
                  <a:gd name="T62" fmla="*/ 856 w 1398"/>
                  <a:gd name="T63" fmla="*/ 732 h 972"/>
                  <a:gd name="T64" fmla="*/ 696 w 1398"/>
                  <a:gd name="T65" fmla="*/ 735 h 972"/>
                  <a:gd name="T66" fmla="*/ 477 w 1398"/>
                  <a:gd name="T67" fmla="*/ 954 h 972"/>
                  <a:gd name="T68" fmla="*/ 415 w 1398"/>
                  <a:gd name="T69" fmla="*/ 914 h 972"/>
                  <a:gd name="T70" fmla="*/ 362 w 1398"/>
                  <a:gd name="T71" fmla="*/ 911 h 972"/>
                  <a:gd name="T72" fmla="*/ 356 w 1398"/>
                  <a:gd name="T73" fmla="*/ 928 h 972"/>
                  <a:gd name="T74" fmla="*/ 325 w 1398"/>
                  <a:gd name="T75" fmla="*/ 934 h 972"/>
                  <a:gd name="T76" fmla="*/ 286 w 1398"/>
                  <a:gd name="T77" fmla="*/ 972 h 972"/>
                  <a:gd name="T78" fmla="*/ 187 w 1398"/>
                  <a:gd name="T79" fmla="*/ 966 h 972"/>
                  <a:gd name="T80" fmla="*/ 120 w 1398"/>
                  <a:gd name="T81" fmla="*/ 887 h 972"/>
                  <a:gd name="T82" fmla="*/ 90 w 1398"/>
                  <a:gd name="T83" fmla="*/ 884 h 972"/>
                  <a:gd name="T84" fmla="*/ 58 w 1398"/>
                  <a:gd name="T85" fmla="*/ 735 h 972"/>
                  <a:gd name="T86" fmla="*/ 120 w 1398"/>
                  <a:gd name="T87" fmla="*/ 709 h 972"/>
                  <a:gd name="T88" fmla="*/ 0 w 1398"/>
                  <a:gd name="T89" fmla="*/ 504 h 9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398" h="972">
                    <a:moveTo>
                      <a:pt x="0" y="504"/>
                    </a:moveTo>
                    <a:lnTo>
                      <a:pt x="105" y="416"/>
                    </a:lnTo>
                    <a:lnTo>
                      <a:pt x="152" y="416"/>
                    </a:lnTo>
                    <a:lnTo>
                      <a:pt x="207" y="348"/>
                    </a:lnTo>
                    <a:lnTo>
                      <a:pt x="380" y="194"/>
                    </a:lnTo>
                    <a:lnTo>
                      <a:pt x="421" y="188"/>
                    </a:lnTo>
                    <a:lnTo>
                      <a:pt x="438" y="150"/>
                    </a:lnTo>
                    <a:lnTo>
                      <a:pt x="553" y="73"/>
                    </a:lnTo>
                    <a:lnTo>
                      <a:pt x="608" y="68"/>
                    </a:lnTo>
                    <a:lnTo>
                      <a:pt x="643" y="36"/>
                    </a:lnTo>
                    <a:lnTo>
                      <a:pt x="690" y="36"/>
                    </a:lnTo>
                    <a:lnTo>
                      <a:pt x="719" y="62"/>
                    </a:lnTo>
                    <a:lnTo>
                      <a:pt x="795" y="30"/>
                    </a:lnTo>
                    <a:lnTo>
                      <a:pt x="1058" y="30"/>
                    </a:lnTo>
                    <a:lnTo>
                      <a:pt x="1111" y="0"/>
                    </a:lnTo>
                    <a:lnTo>
                      <a:pt x="1126" y="0"/>
                    </a:lnTo>
                    <a:lnTo>
                      <a:pt x="1170" y="42"/>
                    </a:lnTo>
                    <a:lnTo>
                      <a:pt x="1266" y="39"/>
                    </a:lnTo>
                    <a:lnTo>
                      <a:pt x="1316" y="86"/>
                    </a:lnTo>
                    <a:lnTo>
                      <a:pt x="1266" y="138"/>
                    </a:lnTo>
                    <a:lnTo>
                      <a:pt x="1319" y="188"/>
                    </a:lnTo>
                    <a:lnTo>
                      <a:pt x="1360" y="196"/>
                    </a:lnTo>
                    <a:lnTo>
                      <a:pt x="1366" y="275"/>
                    </a:lnTo>
                    <a:lnTo>
                      <a:pt x="1354" y="320"/>
                    </a:lnTo>
                    <a:lnTo>
                      <a:pt x="1398" y="361"/>
                    </a:lnTo>
                    <a:lnTo>
                      <a:pt x="1398" y="416"/>
                    </a:lnTo>
                    <a:lnTo>
                      <a:pt x="1351" y="451"/>
                    </a:lnTo>
                    <a:lnTo>
                      <a:pt x="1307" y="471"/>
                    </a:lnTo>
                    <a:lnTo>
                      <a:pt x="1128" y="443"/>
                    </a:lnTo>
                    <a:lnTo>
                      <a:pt x="1111" y="416"/>
                    </a:lnTo>
                    <a:lnTo>
                      <a:pt x="1044" y="416"/>
                    </a:lnTo>
                    <a:lnTo>
                      <a:pt x="856" y="732"/>
                    </a:lnTo>
                    <a:lnTo>
                      <a:pt x="696" y="735"/>
                    </a:lnTo>
                    <a:lnTo>
                      <a:pt x="477" y="954"/>
                    </a:lnTo>
                    <a:lnTo>
                      <a:pt x="415" y="914"/>
                    </a:lnTo>
                    <a:lnTo>
                      <a:pt x="362" y="911"/>
                    </a:lnTo>
                    <a:lnTo>
                      <a:pt x="356" y="928"/>
                    </a:lnTo>
                    <a:lnTo>
                      <a:pt x="325" y="934"/>
                    </a:lnTo>
                    <a:lnTo>
                      <a:pt x="286" y="972"/>
                    </a:lnTo>
                    <a:lnTo>
                      <a:pt x="187" y="966"/>
                    </a:lnTo>
                    <a:lnTo>
                      <a:pt x="120" y="887"/>
                    </a:lnTo>
                    <a:lnTo>
                      <a:pt x="90" y="884"/>
                    </a:lnTo>
                    <a:lnTo>
                      <a:pt x="58" y="735"/>
                    </a:lnTo>
                    <a:lnTo>
                      <a:pt x="120" y="709"/>
                    </a:lnTo>
                    <a:lnTo>
                      <a:pt x="0" y="504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4743" name="Freeform 71"/>
              <p:cNvSpPr>
                <a:spLocks noChangeAspect="1"/>
              </p:cNvSpPr>
              <p:nvPr/>
            </p:nvSpPr>
            <p:spPr bwMode="auto">
              <a:xfrm>
                <a:off x="4128" y="2920"/>
                <a:ext cx="222" cy="155"/>
              </a:xfrm>
              <a:custGeom>
                <a:avLst/>
                <a:gdLst>
                  <a:gd name="T0" fmla="*/ 547 w 1232"/>
                  <a:gd name="T1" fmla="*/ 833 h 862"/>
                  <a:gd name="T2" fmla="*/ 531 w 1232"/>
                  <a:gd name="T3" fmla="*/ 786 h 862"/>
                  <a:gd name="T4" fmla="*/ 495 w 1232"/>
                  <a:gd name="T5" fmla="*/ 727 h 862"/>
                  <a:gd name="T6" fmla="*/ 465 w 1232"/>
                  <a:gd name="T7" fmla="*/ 729 h 862"/>
                  <a:gd name="T8" fmla="*/ 421 w 1232"/>
                  <a:gd name="T9" fmla="*/ 723 h 862"/>
                  <a:gd name="T10" fmla="*/ 402 w 1232"/>
                  <a:gd name="T11" fmla="*/ 664 h 862"/>
                  <a:gd name="T12" fmla="*/ 373 w 1232"/>
                  <a:gd name="T13" fmla="*/ 615 h 862"/>
                  <a:gd name="T14" fmla="*/ 383 w 1232"/>
                  <a:gd name="T15" fmla="*/ 605 h 862"/>
                  <a:gd name="T16" fmla="*/ 397 w 1232"/>
                  <a:gd name="T17" fmla="*/ 577 h 862"/>
                  <a:gd name="T18" fmla="*/ 380 w 1232"/>
                  <a:gd name="T19" fmla="*/ 548 h 862"/>
                  <a:gd name="T20" fmla="*/ 295 w 1232"/>
                  <a:gd name="T21" fmla="*/ 531 h 862"/>
                  <a:gd name="T22" fmla="*/ 208 w 1232"/>
                  <a:gd name="T23" fmla="*/ 449 h 862"/>
                  <a:gd name="T24" fmla="*/ 177 w 1232"/>
                  <a:gd name="T25" fmla="*/ 453 h 862"/>
                  <a:gd name="T26" fmla="*/ 0 w 1232"/>
                  <a:gd name="T27" fmla="*/ 376 h 862"/>
                  <a:gd name="T28" fmla="*/ 2 w 1232"/>
                  <a:gd name="T29" fmla="*/ 274 h 862"/>
                  <a:gd name="T30" fmla="*/ 196 w 1232"/>
                  <a:gd name="T31" fmla="*/ 260 h 862"/>
                  <a:gd name="T32" fmla="*/ 223 w 1232"/>
                  <a:gd name="T33" fmla="*/ 225 h 862"/>
                  <a:gd name="T34" fmla="*/ 219 w 1232"/>
                  <a:gd name="T35" fmla="*/ 149 h 862"/>
                  <a:gd name="T36" fmla="*/ 292 w 1232"/>
                  <a:gd name="T37" fmla="*/ 128 h 862"/>
                  <a:gd name="T38" fmla="*/ 292 w 1232"/>
                  <a:gd name="T39" fmla="*/ 63 h 862"/>
                  <a:gd name="T40" fmla="*/ 383 w 1232"/>
                  <a:gd name="T41" fmla="*/ 22 h 862"/>
                  <a:gd name="T42" fmla="*/ 481 w 1232"/>
                  <a:gd name="T43" fmla="*/ 0 h 862"/>
                  <a:gd name="T44" fmla="*/ 498 w 1232"/>
                  <a:gd name="T45" fmla="*/ 35 h 862"/>
                  <a:gd name="T46" fmla="*/ 538 w 1232"/>
                  <a:gd name="T47" fmla="*/ 56 h 862"/>
                  <a:gd name="T48" fmla="*/ 642 w 1232"/>
                  <a:gd name="T49" fmla="*/ 57 h 862"/>
                  <a:gd name="T50" fmla="*/ 680 w 1232"/>
                  <a:gd name="T51" fmla="*/ 22 h 862"/>
                  <a:gd name="T52" fmla="*/ 727 w 1232"/>
                  <a:gd name="T53" fmla="*/ 19 h 862"/>
                  <a:gd name="T54" fmla="*/ 992 w 1232"/>
                  <a:gd name="T55" fmla="*/ 185 h 862"/>
                  <a:gd name="T56" fmla="*/ 1232 w 1232"/>
                  <a:gd name="T57" fmla="*/ 410 h 862"/>
                  <a:gd name="T58" fmla="*/ 1210 w 1232"/>
                  <a:gd name="T59" fmla="*/ 531 h 862"/>
                  <a:gd name="T60" fmla="*/ 1128 w 1232"/>
                  <a:gd name="T61" fmla="*/ 628 h 862"/>
                  <a:gd name="T62" fmla="*/ 1125 w 1232"/>
                  <a:gd name="T63" fmla="*/ 642 h 862"/>
                  <a:gd name="T64" fmla="*/ 1079 w 1232"/>
                  <a:gd name="T65" fmla="*/ 648 h 862"/>
                  <a:gd name="T66" fmla="*/ 1086 w 1232"/>
                  <a:gd name="T67" fmla="*/ 677 h 862"/>
                  <a:gd name="T68" fmla="*/ 1020 w 1232"/>
                  <a:gd name="T69" fmla="*/ 705 h 862"/>
                  <a:gd name="T70" fmla="*/ 964 w 1232"/>
                  <a:gd name="T71" fmla="*/ 685 h 862"/>
                  <a:gd name="T72" fmla="*/ 912 w 1232"/>
                  <a:gd name="T73" fmla="*/ 693 h 862"/>
                  <a:gd name="T74" fmla="*/ 849 w 1232"/>
                  <a:gd name="T75" fmla="*/ 730 h 862"/>
                  <a:gd name="T76" fmla="*/ 823 w 1232"/>
                  <a:gd name="T77" fmla="*/ 727 h 862"/>
                  <a:gd name="T78" fmla="*/ 807 w 1232"/>
                  <a:gd name="T79" fmla="*/ 693 h 862"/>
                  <a:gd name="T80" fmla="*/ 779 w 1232"/>
                  <a:gd name="T81" fmla="*/ 693 h 862"/>
                  <a:gd name="T82" fmla="*/ 771 w 1232"/>
                  <a:gd name="T83" fmla="*/ 718 h 862"/>
                  <a:gd name="T84" fmla="*/ 828 w 1232"/>
                  <a:gd name="T85" fmla="*/ 794 h 862"/>
                  <a:gd name="T86" fmla="*/ 573 w 1232"/>
                  <a:gd name="T87" fmla="*/ 862 h 862"/>
                  <a:gd name="T88" fmla="*/ 547 w 1232"/>
                  <a:gd name="T89" fmla="*/ 833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32" h="862">
                    <a:moveTo>
                      <a:pt x="547" y="833"/>
                    </a:moveTo>
                    <a:lnTo>
                      <a:pt x="531" y="786"/>
                    </a:lnTo>
                    <a:lnTo>
                      <a:pt x="495" y="727"/>
                    </a:lnTo>
                    <a:lnTo>
                      <a:pt x="465" y="729"/>
                    </a:lnTo>
                    <a:lnTo>
                      <a:pt x="421" y="723"/>
                    </a:lnTo>
                    <a:lnTo>
                      <a:pt x="402" y="664"/>
                    </a:lnTo>
                    <a:lnTo>
                      <a:pt x="373" y="615"/>
                    </a:lnTo>
                    <a:lnTo>
                      <a:pt x="383" y="605"/>
                    </a:lnTo>
                    <a:lnTo>
                      <a:pt x="397" y="577"/>
                    </a:lnTo>
                    <a:lnTo>
                      <a:pt x="380" y="548"/>
                    </a:lnTo>
                    <a:lnTo>
                      <a:pt x="295" y="531"/>
                    </a:lnTo>
                    <a:lnTo>
                      <a:pt x="208" y="449"/>
                    </a:lnTo>
                    <a:lnTo>
                      <a:pt x="177" y="453"/>
                    </a:lnTo>
                    <a:lnTo>
                      <a:pt x="0" y="376"/>
                    </a:lnTo>
                    <a:lnTo>
                      <a:pt x="2" y="274"/>
                    </a:lnTo>
                    <a:lnTo>
                      <a:pt x="196" y="260"/>
                    </a:lnTo>
                    <a:lnTo>
                      <a:pt x="223" y="225"/>
                    </a:lnTo>
                    <a:lnTo>
                      <a:pt x="219" y="149"/>
                    </a:lnTo>
                    <a:lnTo>
                      <a:pt x="292" y="128"/>
                    </a:lnTo>
                    <a:lnTo>
                      <a:pt x="292" y="63"/>
                    </a:lnTo>
                    <a:lnTo>
                      <a:pt x="383" y="22"/>
                    </a:lnTo>
                    <a:lnTo>
                      <a:pt x="481" y="0"/>
                    </a:lnTo>
                    <a:lnTo>
                      <a:pt x="498" y="35"/>
                    </a:lnTo>
                    <a:lnTo>
                      <a:pt x="538" y="56"/>
                    </a:lnTo>
                    <a:lnTo>
                      <a:pt x="642" y="57"/>
                    </a:lnTo>
                    <a:lnTo>
                      <a:pt x="680" y="22"/>
                    </a:lnTo>
                    <a:lnTo>
                      <a:pt x="727" y="19"/>
                    </a:lnTo>
                    <a:lnTo>
                      <a:pt x="992" y="185"/>
                    </a:lnTo>
                    <a:lnTo>
                      <a:pt x="1232" y="410"/>
                    </a:lnTo>
                    <a:lnTo>
                      <a:pt x="1210" y="531"/>
                    </a:lnTo>
                    <a:lnTo>
                      <a:pt x="1128" y="628"/>
                    </a:lnTo>
                    <a:lnTo>
                      <a:pt x="1125" y="642"/>
                    </a:lnTo>
                    <a:lnTo>
                      <a:pt x="1079" y="648"/>
                    </a:lnTo>
                    <a:lnTo>
                      <a:pt x="1086" y="677"/>
                    </a:lnTo>
                    <a:lnTo>
                      <a:pt x="1020" y="705"/>
                    </a:lnTo>
                    <a:lnTo>
                      <a:pt x="964" y="685"/>
                    </a:lnTo>
                    <a:lnTo>
                      <a:pt x="912" y="693"/>
                    </a:lnTo>
                    <a:lnTo>
                      <a:pt x="849" y="730"/>
                    </a:lnTo>
                    <a:lnTo>
                      <a:pt x="823" y="727"/>
                    </a:lnTo>
                    <a:lnTo>
                      <a:pt x="807" y="693"/>
                    </a:lnTo>
                    <a:lnTo>
                      <a:pt x="779" y="693"/>
                    </a:lnTo>
                    <a:lnTo>
                      <a:pt x="771" y="718"/>
                    </a:lnTo>
                    <a:lnTo>
                      <a:pt x="828" y="794"/>
                    </a:lnTo>
                    <a:lnTo>
                      <a:pt x="573" y="862"/>
                    </a:lnTo>
                    <a:lnTo>
                      <a:pt x="547" y="833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4744" name="Freeform 72"/>
              <p:cNvSpPr>
                <a:spLocks noChangeAspect="1"/>
              </p:cNvSpPr>
              <p:nvPr/>
            </p:nvSpPr>
            <p:spPr bwMode="auto">
              <a:xfrm>
                <a:off x="3998" y="2987"/>
                <a:ext cx="233" cy="212"/>
              </a:xfrm>
              <a:custGeom>
                <a:avLst/>
                <a:gdLst>
                  <a:gd name="T0" fmla="*/ 98 w 1290"/>
                  <a:gd name="T1" fmla="*/ 888 h 1168"/>
                  <a:gd name="T2" fmla="*/ 142 w 1290"/>
                  <a:gd name="T3" fmla="*/ 986 h 1168"/>
                  <a:gd name="T4" fmla="*/ 91 w 1290"/>
                  <a:gd name="T5" fmla="*/ 1007 h 1168"/>
                  <a:gd name="T6" fmla="*/ 103 w 1290"/>
                  <a:gd name="T7" fmla="*/ 1083 h 1168"/>
                  <a:gd name="T8" fmla="*/ 319 w 1290"/>
                  <a:gd name="T9" fmla="*/ 1077 h 1168"/>
                  <a:gd name="T10" fmla="*/ 389 w 1290"/>
                  <a:gd name="T11" fmla="*/ 1168 h 1168"/>
                  <a:gd name="T12" fmla="*/ 619 w 1290"/>
                  <a:gd name="T13" fmla="*/ 1089 h 1168"/>
                  <a:gd name="T14" fmla="*/ 813 w 1290"/>
                  <a:gd name="T15" fmla="*/ 1031 h 1168"/>
                  <a:gd name="T16" fmla="*/ 1007 w 1290"/>
                  <a:gd name="T17" fmla="*/ 1013 h 1168"/>
                  <a:gd name="T18" fmla="*/ 1078 w 1290"/>
                  <a:gd name="T19" fmla="*/ 956 h 1168"/>
                  <a:gd name="T20" fmla="*/ 1091 w 1290"/>
                  <a:gd name="T21" fmla="*/ 891 h 1168"/>
                  <a:gd name="T22" fmla="*/ 1098 w 1290"/>
                  <a:gd name="T23" fmla="*/ 853 h 1168"/>
                  <a:gd name="T24" fmla="*/ 1290 w 1290"/>
                  <a:gd name="T25" fmla="*/ 485 h 1168"/>
                  <a:gd name="T26" fmla="*/ 1264 w 1290"/>
                  <a:gd name="T27" fmla="*/ 458 h 1168"/>
                  <a:gd name="T28" fmla="*/ 1248 w 1290"/>
                  <a:gd name="T29" fmla="*/ 409 h 1168"/>
                  <a:gd name="T30" fmla="*/ 1212 w 1290"/>
                  <a:gd name="T31" fmla="*/ 351 h 1168"/>
                  <a:gd name="T32" fmla="*/ 1181 w 1290"/>
                  <a:gd name="T33" fmla="*/ 353 h 1168"/>
                  <a:gd name="T34" fmla="*/ 1139 w 1290"/>
                  <a:gd name="T35" fmla="*/ 347 h 1168"/>
                  <a:gd name="T36" fmla="*/ 1117 w 1290"/>
                  <a:gd name="T37" fmla="*/ 281 h 1168"/>
                  <a:gd name="T38" fmla="*/ 1090 w 1290"/>
                  <a:gd name="T39" fmla="*/ 237 h 1168"/>
                  <a:gd name="T40" fmla="*/ 1100 w 1290"/>
                  <a:gd name="T41" fmla="*/ 229 h 1168"/>
                  <a:gd name="T42" fmla="*/ 1115 w 1290"/>
                  <a:gd name="T43" fmla="*/ 197 h 1168"/>
                  <a:gd name="T44" fmla="*/ 1098 w 1290"/>
                  <a:gd name="T45" fmla="*/ 169 h 1168"/>
                  <a:gd name="T46" fmla="*/ 1013 w 1290"/>
                  <a:gd name="T47" fmla="*/ 152 h 1168"/>
                  <a:gd name="T48" fmla="*/ 925 w 1290"/>
                  <a:gd name="T49" fmla="*/ 71 h 1168"/>
                  <a:gd name="T50" fmla="*/ 886 w 1290"/>
                  <a:gd name="T51" fmla="*/ 71 h 1168"/>
                  <a:gd name="T52" fmla="*/ 716 w 1290"/>
                  <a:gd name="T53" fmla="*/ 0 h 1168"/>
                  <a:gd name="T54" fmla="*/ 715 w 1290"/>
                  <a:gd name="T55" fmla="*/ 25 h 1168"/>
                  <a:gd name="T56" fmla="*/ 685 w 1290"/>
                  <a:gd name="T57" fmla="*/ 48 h 1168"/>
                  <a:gd name="T58" fmla="*/ 654 w 1290"/>
                  <a:gd name="T59" fmla="*/ 138 h 1168"/>
                  <a:gd name="T60" fmla="*/ 714 w 1290"/>
                  <a:gd name="T61" fmla="*/ 156 h 1168"/>
                  <a:gd name="T62" fmla="*/ 764 w 1290"/>
                  <a:gd name="T63" fmla="*/ 212 h 1168"/>
                  <a:gd name="T64" fmla="*/ 775 w 1290"/>
                  <a:gd name="T65" fmla="*/ 275 h 1168"/>
                  <a:gd name="T66" fmla="*/ 737 w 1290"/>
                  <a:gd name="T67" fmla="*/ 296 h 1168"/>
                  <a:gd name="T68" fmla="*/ 725 w 1290"/>
                  <a:gd name="T69" fmla="*/ 358 h 1168"/>
                  <a:gd name="T70" fmla="*/ 655 w 1290"/>
                  <a:gd name="T71" fmla="*/ 401 h 1168"/>
                  <a:gd name="T72" fmla="*/ 660 w 1290"/>
                  <a:gd name="T73" fmla="*/ 475 h 1168"/>
                  <a:gd name="T74" fmla="*/ 603 w 1290"/>
                  <a:gd name="T75" fmla="*/ 530 h 1168"/>
                  <a:gd name="T76" fmla="*/ 615 w 1290"/>
                  <a:gd name="T77" fmla="*/ 564 h 1168"/>
                  <a:gd name="T78" fmla="*/ 704 w 1290"/>
                  <a:gd name="T79" fmla="*/ 561 h 1168"/>
                  <a:gd name="T80" fmla="*/ 718 w 1290"/>
                  <a:gd name="T81" fmla="*/ 592 h 1168"/>
                  <a:gd name="T82" fmla="*/ 630 w 1290"/>
                  <a:gd name="T83" fmla="*/ 658 h 1168"/>
                  <a:gd name="T84" fmla="*/ 428 w 1290"/>
                  <a:gd name="T85" fmla="*/ 656 h 1168"/>
                  <a:gd name="T86" fmla="*/ 374 w 1290"/>
                  <a:gd name="T87" fmla="*/ 633 h 1168"/>
                  <a:gd name="T88" fmla="*/ 336 w 1290"/>
                  <a:gd name="T89" fmla="*/ 669 h 1168"/>
                  <a:gd name="T90" fmla="*/ 305 w 1290"/>
                  <a:gd name="T91" fmla="*/ 711 h 1168"/>
                  <a:gd name="T92" fmla="*/ 221 w 1290"/>
                  <a:gd name="T93" fmla="*/ 726 h 1168"/>
                  <a:gd name="T94" fmla="*/ 202 w 1290"/>
                  <a:gd name="T95" fmla="*/ 695 h 1168"/>
                  <a:gd name="T96" fmla="*/ 170 w 1290"/>
                  <a:gd name="T97" fmla="*/ 690 h 1168"/>
                  <a:gd name="T98" fmla="*/ 135 w 1290"/>
                  <a:gd name="T99" fmla="*/ 643 h 1168"/>
                  <a:gd name="T100" fmla="*/ 77 w 1290"/>
                  <a:gd name="T101" fmla="*/ 617 h 1168"/>
                  <a:gd name="T102" fmla="*/ 36 w 1290"/>
                  <a:gd name="T103" fmla="*/ 633 h 1168"/>
                  <a:gd name="T104" fmla="*/ 4 w 1290"/>
                  <a:gd name="T105" fmla="*/ 687 h 1168"/>
                  <a:gd name="T106" fmla="*/ 19 w 1290"/>
                  <a:gd name="T107" fmla="*/ 737 h 1168"/>
                  <a:gd name="T108" fmla="*/ 0 w 1290"/>
                  <a:gd name="T109" fmla="*/ 791 h 1168"/>
                  <a:gd name="T110" fmla="*/ 61 w 1290"/>
                  <a:gd name="T111" fmla="*/ 913 h 1168"/>
                  <a:gd name="T112" fmla="*/ 98 w 1290"/>
                  <a:gd name="T113" fmla="*/ 888 h 1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290" h="1168">
                    <a:moveTo>
                      <a:pt x="98" y="888"/>
                    </a:moveTo>
                    <a:lnTo>
                      <a:pt x="142" y="986"/>
                    </a:lnTo>
                    <a:lnTo>
                      <a:pt x="91" y="1007"/>
                    </a:lnTo>
                    <a:lnTo>
                      <a:pt x="103" y="1083"/>
                    </a:lnTo>
                    <a:lnTo>
                      <a:pt x="319" y="1077"/>
                    </a:lnTo>
                    <a:lnTo>
                      <a:pt x="389" y="1168"/>
                    </a:lnTo>
                    <a:lnTo>
                      <a:pt x="619" y="1089"/>
                    </a:lnTo>
                    <a:lnTo>
                      <a:pt x="813" y="1031"/>
                    </a:lnTo>
                    <a:lnTo>
                      <a:pt x="1007" y="1013"/>
                    </a:lnTo>
                    <a:lnTo>
                      <a:pt x="1078" y="956"/>
                    </a:lnTo>
                    <a:lnTo>
                      <a:pt x="1091" y="891"/>
                    </a:lnTo>
                    <a:lnTo>
                      <a:pt x="1098" y="853"/>
                    </a:lnTo>
                    <a:lnTo>
                      <a:pt x="1290" y="485"/>
                    </a:lnTo>
                    <a:lnTo>
                      <a:pt x="1264" y="458"/>
                    </a:lnTo>
                    <a:lnTo>
                      <a:pt x="1248" y="409"/>
                    </a:lnTo>
                    <a:lnTo>
                      <a:pt x="1212" y="351"/>
                    </a:lnTo>
                    <a:lnTo>
                      <a:pt x="1181" y="353"/>
                    </a:lnTo>
                    <a:lnTo>
                      <a:pt x="1139" y="347"/>
                    </a:lnTo>
                    <a:lnTo>
                      <a:pt x="1117" y="281"/>
                    </a:lnTo>
                    <a:lnTo>
                      <a:pt x="1090" y="237"/>
                    </a:lnTo>
                    <a:lnTo>
                      <a:pt x="1100" y="229"/>
                    </a:lnTo>
                    <a:lnTo>
                      <a:pt x="1115" y="197"/>
                    </a:lnTo>
                    <a:lnTo>
                      <a:pt x="1098" y="169"/>
                    </a:lnTo>
                    <a:lnTo>
                      <a:pt x="1013" y="152"/>
                    </a:lnTo>
                    <a:lnTo>
                      <a:pt x="925" y="71"/>
                    </a:lnTo>
                    <a:lnTo>
                      <a:pt x="886" y="71"/>
                    </a:lnTo>
                    <a:lnTo>
                      <a:pt x="716" y="0"/>
                    </a:lnTo>
                    <a:lnTo>
                      <a:pt x="715" y="25"/>
                    </a:lnTo>
                    <a:lnTo>
                      <a:pt x="685" y="48"/>
                    </a:lnTo>
                    <a:lnTo>
                      <a:pt x="654" y="138"/>
                    </a:lnTo>
                    <a:lnTo>
                      <a:pt x="714" y="156"/>
                    </a:lnTo>
                    <a:lnTo>
                      <a:pt x="764" y="212"/>
                    </a:lnTo>
                    <a:lnTo>
                      <a:pt x="775" y="275"/>
                    </a:lnTo>
                    <a:lnTo>
                      <a:pt x="737" y="296"/>
                    </a:lnTo>
                    <a:lnTo>
                      <a:pt x="725" y="358"/>
                    </a:lnTo>
                    <a:lnTo>
                      <a:pt x="655" y="401"/>
                    </a:lnTo>
                    <a:lnTo>
                      <a:pt x="660" y="475"/>
                    </a:lnTo>
                    <a:lnTo>
                      <a:pt x="603" y="530"/>
                    </a:lnTo>
                    <a:lnTo>
                      <a:pt x="615" y="564"/>
                    </a:lnTo>
                    <a:lnTo>
                      <a:pt x="704" y="561"/>
                    </a:lnTo>
                    <a:lnTo>
                      <a:pt x="718" y="592"/>
                    </a:lnTo>
                    <a:lnTo>
                      <a:pt x="630" y="658"/>
                    </a:lnTo>
                    <a:lnTo>
                      <a:pt x="428" y="656"/>
                    </a:lnTo>
                    <a:lnTo>
                      <a:pt x="374" y="633"/>
                    </a:lnTo>
                    <a:lnTo>
                      <a:pt x="336" y="669"/>
                    </a:lnTo>
                    <a:lnTo>
                      <a:pt x="305" y="711"/>
                    </a:lnTo>
                    <a:lnTo>
                      <a:pt x="221" y="726"/>
                    </a:lnTo>
                    <a:lnTo>
                      <a:pt x="202" y="695"/>
                    </a:lnTo>
                    <a:lnTo>
                      <a:pt x="170" y="690"/>
                    </a:lnTo>
                    <a:lnTo>
                      <a:pt x="135" y="643"/>
                    </a:lnTo>
                    <a:lnTo>
                      <a:pt x="77" y="617"/>
                    </a:lnTo>
                    <a:lnTo>
                      <a:pt x="36" y="633"/>
                    </a:lnTo>
                    <a:lnTo>
                      <a:pt x="4" y="687"/>
                    </a:lnTo>
                    <a:lnTo>
                      <a:pt x="19" y="737"/>
                    </a:lnTo>
                    <a:lnTo>
                      <a:pt x="0" y="791"/>
                    </a:lnTo>
                    <a:lnTo>
                      <a:pt x="61" y="913"/>
                    </a:lnTo>
                    <a:lnTo>
                      <a:pt x="98" y="888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84745" name="Group 73"/>
          <p:cNvGrpSpPr>
            <a:grpSpLocks/>
          </p:cNvGrpSpPr>
          <p:nvPr/>
        </p:nvGrpSpPr>
        <p:grpSpPr bwMode="auto">
          <a:xfrm>
            <a:off x="4251325" y="1757363"/>
            <a:ext cx="2063750" cy="1476375"/>
            <a:chOff x="2678" y="1107"/>
            <a:chExt cx="1300" cy="930"/>
          </a:xfrm>
        </p:grpSpPr>
        <p:sp>
          <p:nvSpPr>
            <p:cNvPr id="284746" name="Text Box 74"/>
            <p:cNvSpPr txBox="1">
              <a:spLocks noChangeArrowheads="1"/>
            </p:cNvSpPr>
            <p:nvPr/>
          </p:nvSpPr>
          <p:spPr bwMode="auto">
            <a:xfrm>
              <a:off x="2678" y="1401"/>
              <a:ext cx="40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  <a:p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Sobral</a:t>
              </a:r>
            </a:p>
          </p:txBody>
        </p:sp>
        <p:sp>
          <p:nvSpPr>
            <p:cNvPr id="284747" name="Freeform 75"/>
            <p:cNvSpPr>
              <a:spLocks/>
            </p:cNvSpPr>
            <p:nvPr/>
          </p:nvSpPr>
          <p:spPr bwMode="auto">
            <a:xfrm>
              <a:off x="2732" y="1378"/>
              <a:ext cx="822" cy="256"/>
            </a:xfrm>
            <a:custGeom>
              <a:avLst/>
              <a:gdLst>
                <a:gd name="T0" fmla="*/ 822 w 822"/>
                <a:gd name="T1" fmla="*/ 0 h 256"/>
                <a:gd name="T2" fmla="*/ 303 w 822"/>
                <a:gd name="T3" fmla="*/ 256 h 256"/>
                <a:gd name="T4" fmla="*/ 0 w 822"/>
                <a:gd name="T5" fmla="*/ 25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22" h="256">
                  <a:moveTo>
                    <a:pt x="822" y="0"/>
                  </a:moveTo>
                  <a:lnTo>
                    <a:pt x="303" y="256"/>
                  </a:lnTo>
                  <a:lnTo>
                    <a:pt x="0" y="256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84748" name="Group 76"/>
            <p:cNvGrpSpPr>
              <a:grpSpLocks/>
            </p:cNvGrpSpPr>
            <p:nvPr/>
          </p:nvGrpSpPr>
          <p:grpSpPr bwMode="auto">
            <a:xfrm>
              <a:off x="3051" y="1107"/>
              <a:ext cx="927" cy="930"/>
              <a:chOff x="2967" y="1107"/>
              <a:chExt cx="927" cy="930"/>
            </a:xfrm>
          </p:grpSpPr>
          <p:sp>
            <p:nvSpPr>
              <p:cNvPr id="284749" name="Freeform 77"/>
              <p:cNvSpPr>
                <a:spLocks noChangeAspect="1"/>
              </p:cNvSpPr>
              <p:nvPr/>
            </p:nvSpPr>
            <p:spPr bwMode="auto">
              <a:xfrm>
                <a:off x="3473" y="1338"/>
                <a:ext cx="161" cy="144"/>
              </a:xfrm>
              <a:custGeom>
                <a:avLst/>
                <a:gdLst>
                  <a:gd name="T0" fmla="*/ 0 w 891"/>
                  <a:gd name="T1" fmla="*/ 428 h 800"/>
                  <a:gd name="T2" fmla="*/ 150 w 891"/>
                  <a:gd name="T3" fmla="*/ 432 h 800"/>
                  <a:gd name="T4" fmla="*/ 197 w 891"/>
                  <a:gd name="T5" fmla="*/ 449 h 800"/>
                  <a:gd name="T6" fmla="*/ 384 w 891"/>
                  <a:gd name="T7" fmla="*/ 449 h 800"/>
                  <a:gd name="T8" fmla="*/ 397 w 891"/>
                  <a:gd name="T9" fmla="*/ 405 h 800"/>
                  <a:gd name="T10" fmla="*/ 338 w 891"/>
                  <a:gd name="T11" fmla="*/ 321 h 800"/>
                  <a:gd name="T12" fmla="*/ 323 w 891"/>
                  <a:gd name="T13" fmla="*/ 251 h 800"/>
                  <a:gd name="T14" fmla="*/ 348 w 891"/>
                  <a:gd name="T15" fmla="*/ 235 h 800"/>
                  <a:gd name="T16" fmla="*/ 362 w 891"/>
                  <a:gd name="T17" fmla="*/ 215 h 800"/>
                  <a:gd name="T18" fmla="*/ 345 w 891"/>
                  <a:gd name="T19" fmla="*/ 195 h 800"/>
                  <a:gd name="T20" fmla="*/ 350 w 891"/>
                  <a:gd name="T21" fmla="*/ 131 h 800"/>
                  <a:gd name="T22" fmla="*/ 364 w 891"/>
                  <a:gd name="T23" fmla="*/ 133 h 800"/>
                  <a:gd name="T24" fmla="*/ 407 w 891"/>
                  <a:gd name="T25" fmla="*/ 198 h 800"/>
                  <a:gd name="T26" fmla="*/ 477 w 891"/>
                  <a:gd name="T27" fmla="*/ 225 h 800"/>
                  <a:gd name="T28" fmla="*/ 528 w 891"/>
                  <a:gd name="T29" fmla="*/ 218 h 800"/>
                  <a:gd name="T30" fmla="*/ 553 w 891"/>
                  <a:gd name="T31" fmla="*/ 200 h 800"/>
                  <a:gd name="T32" fmla="*/ 555 w 891"/>
                  <a:gd name="T33" fmla="*/ 169 h 800"/>
                  <a:gd name="T34" fmla="*/ 550 w 891"/>
                  <a:gd name="T35" fmla="*/ 120 h 800"/>
                  <a:gd name="T36" fmla="*/ 500 w 891"/>
                  <a:gd name="T37" fmla="*/ 82 h 800"/>
                  <a:gd name="T38" fmla="*/ 502 w 891"/>
                  <a:gd name="T39" fmla="*/ 0 h 800"/>
                  <a:gd name="T40" fmla="*/ 874 w 891"/>
                  <a:gd name="T41" fmla="*/ 13 h 800"/>
                  <a:gd name="T42" fmla="*/ 886 w 891"/>
                  <a:gd name="T43" fmla="*/ 239 h 800"/>
                  <a:gd name="T44" fmla="*/ 851 w 891"/>
                  <a:gd name="T45" fmla="*/ 323 h 800"/>
                  <a:gd name="T46" fmla="*/ 891 w 891"/>
                  <a:gd name="T47" fmla="*/ 340 h 800"/>
                  <a:gd name="T48" fmla="*/ 881 w 891"/>
                  <a:gd name="T49" fmla="*/ 422 h 800"/>
                  <a:gd name="T50" fmla="*/ 841 w 891"/>
                  <a:gd name="T51" fmla="*/ 502 h 800"/>
                  <a:gd name="T52" fmla="*/ 844 w 891"/>
                  <a:gd name="T53" fmla="*/ 592 h 800"/>
                  <a:gd name="T54" fmla="*/ 755 w 891"/>
                  <a:gd name="T55" fmla="*/ 720 h 800"/>
                  <a:gd name="T56" fmla="*/ 651 w 891"/>
                  <a:gd name="T57" fmla="*/ 800 h 800"/>
                  <a:gd name="T58" fmla="*/ 282 w 891"/>
                  <a:gd name="T59" fmla="*/ 738 h 800"/>
                  <a:gd name="T60" fmla="*/ 243 w 891"/>
                  <a:gd name="T61" fmla="*/ 677 h 800"/>
                  <a:gd name="T62" fmla="*/ 0 w 891"/>
                  <a:gd name="T63" fmla="*/ 428 h 8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91" h="800">
                    <a:moveTo>
                      <a:pt x="0" y="428"/>
                    </a:moveTo>
                    <a:lnTo>
                      <a:pt x="150" y="432"/>
                    </a:lnTo>
                    <a:lnTo>
                      <a:pt x="197" y="449"/>
                    </a:lnTo>
                    <a:lnTo>
                      <a:pt x="384" y="449"/>
                    </a:lnTo>
                    <a:lnTo>
                      <a:pt x="397" y="405"/>
                    </a:lnTo>
                    <a:lnTo>
                      <a:pt x="338" y="321"/>
                    </a:lnTo>
                    <a:lnTo>
                      <a:pt x="323" y="251"/>
                    </a:lnTo>
                    <a:lnTo>
                      <a:pt x="348" y="235"/>
                    </a:lnTo>
                    <a:lnTo>
                      <a:pt x="362" y="215"/>
                    </a:lnTo>
                    <a:lnTo>
                      <a:pt x="345" y="195"/>
                    </a:lnTo>
                    <a:lnTo>
                      <a:pt x="350" y="131"/>
                    </a:lnTo>
                    <a:lnTo>
                      <a:pt x="364" y="133"/>
                    </a:lnTo>
                    <a:lnTo>
                      <a:pt x="407" y="198"/>
                    </a:lnTo>
                    <a:lnTo>
                      <a:pt x="477" y="225"/>
                    </a:lnTo>
                    <a:lnTo>
                      <a:pt x="528" y="218"/>
                    </a:lnTo>
                    <a:lnTo>
                      <a:pt x="553" y="200"/>
                    </a:lnTo>
                    <a:lnTo>
                      <a:pt x="555" y="169"/>
                    </a:lnTo>
                    <a:lnTo>
                      <a:pt x="550" y="120"/>
                    </a:lnTo>
                    <a:lnTo>
                      <a:pt x="500" y="82"/>
                    </a:lnTo>
                    <a:lnTo>
                      <a:pt x="502" y="0"/>
                    </a:lnTo>
                    <a:lnTo>
                      <a:pt x="874" y="13"/>
                    </a:lnTo>
                    <a:lnTo>
                      <a:pt x="886" y="239"/>
                    </a:lnTo>
                    <a:lnTo>
                      <a:pt x="851" y="323"/>
                    </a:lnTo>
                    <a:lnTo>
                      <a:pt x="891" y="340"/>
                    </a:lnTo>
                    <a:lnTo>
                      <a:pt x="881" y="422"/>
                    </a:lnTo>
                    <a:lnTo>
                      <a:pt x="841" y="502"/>
                    </a:lnTo>
                    <a:lnTo>
                      <a:pt x="844" y="592"/>
                    </a:lnTo>
                    <a:lnTo>
                      <a:pt x="755" y="720"/>
                    </a:lnTo>
                    <a:lnTo>
                      <a:pt x="651" y="800"/>
                    </a:lnTo>
                    <a:lnTo>
                      <a:pt x="282" y="738"/>
                    </a:lnTo>
                    <a:lnTo>
                      <a:pt x="243" y="677"/>
                    </a:lnTo>
                    <a:lnTo>
                      <a:pt x="0" y="428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4750" name="Freeform 78"/>
              <p:cNvSpPr>
                <a:spLocks noChangeAspect="1"/>
              </p:cNvSpPr>
              <p:nvPr/>
            </p:nvSpPr>
            <p:spPr bwMode="auto">
              <a:xfrm>
                <a:off x="2967" y="1383"/>
                <a:ext cx="277" cy="105"/>
              </a:xfrm>
              <a:custGeom>
                <a:avLst/>
                <a:gdLst>
                  <a:gd name="T0" fmla="*/ 0 w 1535"/>
                  <a:gd name="T1" fmla="*/ 380 h 587"/>
                  <a:gd name="T2" fmla="*/ 115 w 1535"/>
                  <a:gd name="T3" fmla="*/ 388 h 587"/>
                  <a:gd name="T4" fmla="*/ 179 w 1535"/>
                  <a:gd name="T5" fmla="*/ 347 h 587"/>
                  <a:gd name="T6" fmla="*/ 250 w 1535"/>
                  <a:gd name="T7" fmla="*/ 313 h 587"/>
                  <a:gd name="T8" fmla="*/ 355 w 1535"/>
                  <a:gd name="T9" fmla="*/ 214 h 587"/>
                  <a:gd name="T10" fmla="*/ 485 w 1535"/>
                  <a:gd name="T11" fmla="*/ 203 h 587"/>
                  <a:gd name="T12" fmla="*/ 509 w 1535"/>
                  <a:gd name="T13" fmla="*/ 186 h 587"/>
                  <a:gd name="T14" fmla="*/ 532 w 1535"/>
                  <a:gd name="T15" fmla="*/ 184 h 587"/>
                  <a:gd name="T16" fmla="*/ 542 w 1535"/>
                  <a:gd name="T17" fmla="*/ 195 h 587"/>
                  <a:gd name="T18" fmla="*/ 617 w 1535"/>
                  <a:gd name="T19" fmla="*/ 201 h 587"/>
                  <a:gd name="T20" fmla="*/ 653 w 1535"/>
                  <a:gd name="T21" fmla="*/ 214 h 587"/>
                  <a:gd name="T22" fmla="*/ 690 w 1535"/>
                  <a:gd name="T23" fmla="*/ 218 h 587"/>
                  <a:gd name="T24" fmla="*/ 741 w 1535"/>
                  <a:gd name="T25" fmla="*/ 198 h 587"/>
                  <a:gd name="T26" fmla="*/ 832 w 1535"/>
                  <a:gd name="T27" fmla="*/ 198 h 587"/>
                  <a:gd name="T28" fmla="*/ 833 w 1535"/>
                  <a:gd name="T29" fmla="*/ 178 h 587"/>
                  <a:gd name="T30" fmla="*/ 854 w 1535"/>
                  <a:gd name="T31" fmla="*/ 178 h 587"/>
                  <a:gd name="T32" fmla="*/ 862 w 1535"/>
                  <a:gd name="T33" fmla="*/ 198 h 587"/>
                  <a:gd name="T34" fmla="*/ 894 w 1535"/>
                  <a:gd name="T35" fmla="*/ 204 h 587"/>
                  <a:gd name="T36" fmla="*/ 935 w 1535"/>
                  <a:gd name="T37" fmla="*/ 90 h 587"/>
                  <a:gd name="T38" fmla="*/ 1023 w 1535"/>
                  <a:gd name="T39" fmla="*/ 30 h 587"/>
                  <a:gd name="T40" fmla="*/ 1088 w 1535"/>
                  <a:gd name="T41" fmla="*/ 30 h 587"/>
                  <a:gd name="T42" fmla="*/ 1092 w 1535"/>
                  <a:gd name="T43" fmla="*/ 22 h 587"/>
                  <a:gd name="T44" fmla="*/ 1130 w 1535"/>
                  <a:gd name="T45" fmla="*/ 0 h 587"/>
                  <a:gd name="T46" fmla="*/ 1288 w 1535"/>
                  <a:gd name="T47" fmla="*/ 28 h 587"/>
                  <a:gd name="T48" fmla="*/ 1514 w 1535"/>
                  <a:gd name="T49" fmla="*/ 16 h 587"/>
                  <a:gd name="T50" fmla="*/ 1531 w 1535"/>
                  <a:gd name="T51" fmla="*/ 46 h 587"/>
                  <a:gd name="T52" fmla="*/ 1535 w 1535"/>
                  <a:gd name="T53" fmla="*/ 78 h 587"/>
                  <a:gd name="T54" fmla="*/ 1519 w 1535"/>
                  <a:gd name="T55" fmla="*/ 111 h 587"/>
                  <a:gd name="T56" fmla="*/ 1486 w 1535"/>
                  <a:gd name="T57" fmla="*/ 147 h 587"/>
                  <a:gd name="T58" fmla="*/ 1462 w 1535"/>
                  <a:gd name="T59" fmla="*/ 207 h 587"/>
                  <a:gd name="T60" fmla="*/ 1406 w 1535"/>
                  <a:gd name="T61" fmla="*/ 222 h 587"/>
                  <a:gd name="T62" fmla="*/ 1379 w 1535"/>
                  <a:gd name="T63" fmla="*/ 267 h 587"/>
                  <a:gd name="T64" fmla="*/ 1356 w 1535"/>
                  <a:gd name="T65" fmla="*/ 286 h 587"/>
                  <a:gd name="T66" fmla="*/ 1321 w 1535"/>
                  <a:gd name="T67" fmla="*/ 283 h 587"/>
                  <a:gd name="T68" fmla="*/ 1288 w 1535"/>
                  <a:gd name="T69" fmla="*/ 267 h 587"/>
                  <a:gd name="T70" fmla="*/ 1263 w 1535"/>
                  <a:gd name="T71" fmla="*/ 278 h 587"/>
                  <a:gd name="T72" fmla="*/ 1174 w 1535"/>
                  <a:gd name="T73" fmla="*/ 276 h 587"/>
                  <a:gd name="T74" fmla="*/ 1122 w 1535"/>
                  <a:gd name="T75" fmla="*/ 294 h 587"/>
                  <a:gd name="T76" fmla="*/ 1123 w 1535"/>
                  <a:gd name="T77" fmla="*/ 339 h 587"/>
                  <a:gd name="T78" fmla="*/ 1061 w 1535"/>
                  <a:gd name="T79" fmla="*/ 352 h 587"/>
                  <a:gd name="T80" fmla="*/ 1035 w 1535"/>
                  <a:gd name="T81" fmla="*/ 366 h 587"/>
                  <a:gd name="T82" fmla="*/ 1025 w 1535"/>
                  <a:gd name="T83" fmla="*/ 402 h 587"/>
                  <a:gd name="T84" fmla="*/ 993 w 1535"/>
                  <a:gd name="T85" fmla="*/ 401 h 587"/>
                  <a:gd name="T86" fmla="*/ 913 w 1535"/>
                  <a:gd name="T87" fmla="*/ 374 h 587"/>
                  <a:gd name="T88" fmla="*/ 841 w 1535"/>
                  <a:gd name="T89" fmla="*/ 355 h 587"/>
                  <a:gd name="T90" fmla="*/ 752 w 1535"/>
                  <a:gd name="T91" fmla="*/ 398 h 587"/>
                  <a:gd name="T92" fmla="*/ 324 w 1535"/>
                  <a:gd name="T93" fmla="*/ 529 h 587"/>
                  <a:gd name="T94" fmla="*/ 251 w 1535"/>
                  <a:gd name="T95" fmla="*/ 531 h 587"/>
                  <a:gd name="T96" fmla="*/ 167 w 1535"/>
                  <a:gd name="T97" fmla="*/ 565 h 587"/>
                  <a:gd name="T98" fmla="*/ 62 w 1535"/>
                  <a:gd name="T99" fmla="*/ 587 h 587"/>
                  <a:gd name="T100" fmla="*/ 26 w 1535"/>
                  <a:gd name="T101" fmla="*/ 493 h 587"/>
                  <a:gd name="T102" fmla="*/ 21 w 1535"/>
                  <a:gd name="T103" fmla="*/ 438 h 587"/>
                  <a:gd name="T104" fmla="*/ 1 w 1535"/>
                  <a:gd name="T105" fmla="*/ 407 h 587"/>
                  <a:gd name="T106" fmla="*/ 0 w 1535"/>
                  <a:gd name="T107" fmla="*/ 380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35" h="587">
                    <a:moveTo>
                      <a:pt x="0" y="380"/>
                    </a:moveTo>
                    <a:lnTo>
                      <a:pt x="115" y="388"/>
                    </a:lnTo>
                    <a:lnTo>
                      <a:pt x="179" y="347"/>
                    </a:lnTo>
                    <a:lnTo>
                      <a:pt x="250" y="313"/>
                    </a:lnTo>
                    <a:lnTo>
                      <a:pt x="355" y="214"/>
                    </a:lnTo>
                    <a:lnTo>
                      <a:pt x="485" y="203"/>
                    </a:lnTo>
                    <a:lnTo>
                      <a:pt x="509" y="186"/>
                    </a:lnTo>
                    <a:lnTo>
                      <a:pt x="532" y="184"/>
                    </a:lnTo>
                    <a:lnTo>
                      <a:pt x="542" y="195"/>
                    </a:lnTo>
                    <a:lnTo>
                      <a:pt x="617" y="201"/>
                    </a:lnTo>
                    <a:lnTo>
                      <a:pt x="653" y="214"/>
                    </a:lnTo>
                    <a:lnTo>
                      <a:pt x="690" y="218"/>
                    </a:lnTo>
                    <a:lnTo>
                      <a:pt x="741" y="198"/>
                    </a:lnTo>
                    <a:lnTo>
                      <a:pt x="832" y="198"/>
                    </a:lnTo>
                    <a:lnTo>
                      <a:pt x="833" y="178"/>
                    </a:lnTo>
                    <a:lnTo>
                      <a:pt x="854" y="178"/>
                    </a:lnTo>
                    <a:lnTo>
                      <a:pt x="862" y="198"/>
                    </a:lnTo>
                    <a:lnTo>
                      <a:pt x="894" y="204"/>
                    </a:lnTo>
                    <a:lnTo>
                      <a:pt x="935" y="90"/>
                    </a:lnTo>
                    <a:lnTo>
                      <a:pt x="1023" y="30"/>
                    </a:lnTo>
                    <a:lnTo>
                      <a:pt x="1088" y="30"/>
                    </a:lnTo>
                    <a:lnTo>
                      <a:pt x="1092" y="22"/>
                    </a:lnTo>
                    <a:lnTo>
                      <a:pt x="1130" y="0"/>
                    </a:lnTo>
                    <a:lnTo>
                      <a:pt x="1288" y="28"/>
                    </a:lnTo>
                    <a:lnTo>
                      <a:pt x="1514" y="16"/>
                    </a:lnTo>
                    <a:lnTo>
                      <a:pt x="1531" y="46"/>
                    </a:lnTo>
                    <a:lnTo>
                      <a:pt x="1535" y="78"/>
                    </a:lnTo>
                    <a:lnTo>
                      <a:pt x="1519" y="111"/>
                    </a:lnTo>
                    <a:lnTo>
                      <a:pt x="1486" y="147"/>
                    </a:lnTo>
                    <a:lnTo>
                      <a:pt x="1462" y="207"/>
                    </a:lnTo>
                    <a:lnTo>
                      <a:pt x="1406" y="222"/>
                    </a:lnTo>
                    <a:lnTo>
                      <a:pt x="1379" y="267"/>
                    </a:lnTo>
                    <a:lnTo>
                      <a:pt x="1356" y="286"/>
                    </a:lnTo>
                    <a:lnTo>
                      <a:pt x="1321" y="283"/>
                    </a:lnTo>
                    <a:lnTo>
                      <a:pt x="1288" y="267"/>
                    </a:lnTo>
                    <a:lnTo>
                      <a:pt x="1263" y="278"/>
                    </a:lnTo>
                    <a:lnTo>
                      <a:pt x="1174" y="276"/>
                    </a:lnTo>
                    <a:lnTo>
                      <a:pt x="1122" y="294"/>
                    </a:lnTo>
                    <a:lnTo>
                      <a:pt x="1123" y="339"/>
                    </a:lnTo>
                    <a:lnTo>
                      <a:pt x="1061" y="352"/>
                    </a:lnTo>
                    <a:lnTo>
                      <a:pt x="1035" y="366"/>
                    </a:lnTo>
                    <a:lnTo>
                      <a:pt x="1025" y="402"/>
                    </a:lnTo>
                    <a:lnTo>
                      <a:pt x="993" y="401"/>
                    </a:lnTo>
                    <a:lnTo>
                      <a:pt x="913" y="374"/>
                    </a:lnTo>
                    <a:lnTo>
                      <a:pt x="841" y="355"/>
                    </a:lnTo>
                    <a:lnTo>
                      <a:pt x="752" y="398"/>
                    </a:lnTo>
                    <a:lnTo>
                      <a:pt x="324" y="529"/>
                    </a:lnTo>
                    <a:lnTo>
                      <a:pt x="251" y="531"/>
                    </a:lnTo>
                    <a:lnTo>
                      <a:pt x="167" y="565"/>
                    </a:lnTo>
                    <a:lnTo>
                      <a:pt x="62" y="587"/>
                    </a:lnTo>
                    <a:lnTo>
                      <a:pt x="26" y="493"/>
                    </a:lnTo>
                    <a:lnTo>
                      <a:pt x="21" y="438"/>
                    </a:lnTo>
                    <a:lnTo>
                      <a:pt x="1" y="407"/>
                    </a:lnTo>
                    <a:lnTo>
                      <a:pt x="0" y="38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4751" name="Freeform 79"/>
              <p:cNvSpPr>
                <a:spLocks noChangeAspect="1"/>
              </p:cNvSpPr>
              <p:nvPr/>
            </p:nvSpPr>
            <p:spPr bwMode="auto">
              <a:xfrm>
                <a:off x="3501" y="1107"/>
                <a:ext cx="211" cy="223"/>
              </a:xfrm>
              <a:custGeom>
                <a:avLst/>
                <a:gdLst>
                  <a:gd name="T0" fmla="*/ 0 w 1169"/>
                  <a:gd name="T1" fmla="*/ 177 h 1236"/>
                  <a:gd name="T2" fmla="*/ 0 w 1169"/>
                  <a:gd name="T3" fmla="*/ 47 h 1236"/>
                  <a:gd name="T4" fmla="*/ 394 w 1169"/>
                  <a:gd name="T5" fmla="*/ 21 h 1236"/>
                  <a:gd name="T6" fmla="*/ 486 w 1169"/>
                  <a:gd name="T7" fmla="*/ 21 h 1236"/>
                  <a:gd name="T8" fmla="*/ 512 w 1169"/>
                  <a:gd name="T9" fmla="*/ 44 h 1236"/>
                  <a:gd name="T10" fmla="*/ 585 w 1169"/>
                  <a:gd name="T11" fmla="*/ 42 h 1236"/>
                  <a:gd name="T12" fmla="*/ 617 w 1169"/>
                  <a:gd name="T13" fmla="*/ 12 h 1236"/>
                  <a:gd name="T14" fmla="*/ 644 w 1169"/>
                  <a:gd name="T15" fmla="*/ 0 h 1236"/>
                  <a:gd name="T16" fmla="*/ 698 w 1169"/>
                  <a:gd name="T17" fmla="*/ 37 h 1236"/>
                  <a:gd name="T18" fmla="*/ 740 w 1169"/>
                  <a:gd name="T19" fmla="*/ 36 h 1236"/>
                  <a:gd name="T20" fmla="*/ 767 w 1169"/>
                  <a:gd name="T21" fmla="*/ 44 h 1236"/>
                  <a:gd name="T22" fmla="*/ 843 w 1169"/>
                  <a:gd name="T23" fmla="*/ 42 h 1236"/>
                  <a:gd name="T24" fmla="*/ 830 w 1169"/>
                  <a:gd name="T25" fmla="*/ 154 h 1236"/>
                  <a:gd name="T26" fmla="*/ 846 w 1169"/>
                  <a:gd name="T27" fmla="*/ 169 h 1236"/>
                  <a:gd name="T28" fmla="*/ 1018 w 1169"/>
                  <a:gd name="T29" fmla="*/ 169 h 1236"/>
                  <a:gd name="T30" fmla="*/ 1027 w 1169"/>
                  <a:gd name="T31" fmla="*/ 177 h 1236"/>
                  <a:gd name="T32" fmla="*/ 1076 w 1169"/>
                  <a:gd name="T33" fmla="*/ 189 h 1236"/>
                  <a:gd name="T34" fmla="*/ 1096 w 1169"/>
                  <a:gd name="T35" fmla="*/ 172 h 1236"/>
                  <a:gd name="T36" fmla="*/ 1145 w 1169"/>
                  <a:gd name="T37" fmla="*/ 174 h 1236"/>
                  <a:gd name="T38" fmla="*/ 1169 w 1169"/>
                  <a:gd name="T39" fmla="*/ 197 h 1236"/>
                  <a:gd name="T40" fmla="*/ 1166 w 1169"/>
                  <a:gd name="T41" fmla="*/ 248 h 1236"/>
                  <a:gd name="T42" fmla="*/ 1136 w 1169"/>
                  <a:gd name="T43" fmla="*/ 331 h 1236"/>
                  <a:gd name="T44" fmla="*/ 1044 w 1169"/>
                  <a:gd name="T45" fmla="*/ 421 h 1236"/>
                  <a:gd name="T46" fmla="*/ 1039 w 1169"/>
                  <a:gd name="T47" fmla="*/ 482 h 1236"/>
                  <a:gd name="T48" fmla="*/ 1010 w 1169"/>
                  <a:gd name="T49" fmla="*/ 482 h 1236"/>
                  <a:gd name="T50" fmla="*/ 993 w 1169"/>
                  <a:gd name="T51" fmla="*/ 694 h 1236"/>
                  <a:gd name="T52" fmla="*/ 976 w 1169"/>
                  <a:gd name="T53" fmla="*/ 701 h 1236"/>
                  <a:gd name="T54" fmla="*/ 980 w 1169"/>
                  <a:gd name="T55" fmla="*/ 831 h 1236"/>
                  <a:gd name="T56" fmla="*/ 995 w 1169"/>
                  <a:gd name="T57" fmla="*/ 847 h 1236"/>
                  <a:gd name="T58" fmla="*/ 738 w 1169"/>
                  <a:gd name="T59" fmla="*/ 1075 h 1236"/>
                  <a:gd name="T60" fmla="*/ 769 w 1169"/>
                  <a:gd name="T61" fmla="*/ 1122 h 1236"/>
                  <a:gd name="T62" fmla="*/ 757 w 1169"/>
                  <a:gd name="T63" fmla="*/ 1236 h 1236"/>
                  <a:gd name="T64" fmla="*/ 676 w 1169"/>
                  <a:gd name="T65" fmla="*/ 1220 h 1236"/>
                  <a:gd name="T66" fmla="*/ 647 w 1169"/>
                  <a:gd name="T67" fmla="*/ 1165 h 1236"/>
                  <a:gd name="T68" fmla="*/ 580 w 1169"/>
                  <a:gd name="T69" fmla="*/ 1169 h 1236"/>
                  <a:gd name="T70" fmla="*/ 548 w 1169"/>
                  <a:gd name="T71" fmla="*/ 1185 h 1236"/>
                  <a:gd name="T72" fmla="*/ 527 w 1169"/>
                  <a:gd name="T73" fmla="*/ 1175 h 1236"/>
                  <a:gd name="T74" fmla="*/ 527 w 1169"/>
                  <a:gd name="T75" fmla="*/ 1127 h 1236"/>
                  <a:gd name="T76" fmla="*/ 512 w 1169"/>
                  <a:gd name="T77" fmla="*/ 1117 h 1236"/>
                  <a:gd name="T78" fmla="*/ 497 w 1169"/>
                  <a:gd name="T79" fmla="*/ 1111 h 1236"/>
                  <a:gd name="T80" fmla="*/ 436 w 1169"/>
                  <a:gd name="T81" fmla="*/ 1050 h 1236"/>
                  <a:gd name="T82" fmla="*/ 431 w 1169"/>
                  <a:gd name="T83" fmla="*/ 1019 h 1236"/>
                  <a:gd name="T84" fmla="*/ 465 w 1169"/>
                  <a:gd name="T85" fmla="*/ 984 h 1236"/>
                  <a:gd name="T86" fmla="*/ 461 w 1169"/>
                  <a:gd name="T87" fmla="*/ 961 h 1236"/>
                  <a:gd name="T88" fmla="*/ 415 w 1169"/>
                  <a:gd name="T89" fmla="*/ 958 h 1236"/>
                  <a:gd name="T90" fmla="*/ 386 w 1169"/>
                  <a:gd name="T91" fmla="*/ 925 h 1236"/>
                  <a:gd name="T92" fmla="*/ 371 w 1169"/>
                  <a:gd name="T93" fmla="*/ 892 h 1236"/>
                  <a:gd name="T94" fmla="*/ 224 w 1169"/>
                  <a:gd name="T95" fmla="*/ 867 h 1236"/>
                  <a:gd name="T96" fmla="*/ 285 w 1169"/>
                  <a:gd name="T97" fmla="*/ 820 h 1236"/>
                  <a:gd name="T98" fmla="*/ 290 w 1169"/>
                  <a:gd name="T99" fmla="*/ 601 h 1236"/>
                  <a:gd name="T100" fmla="*/ 204 w 1169"/>
                  <a:gd name="T101" fmla="*/ 509 h 1236"/>
                  <a:gd name="T102" fmla="*/ 109 w 1169"/>
                  <a:gd name="T103" fmla="*/ 339 h 1236"/>
                  <a:gd name="T104" fmla="*/ 23 w 1169"/>
                  <a:gd name="T105" fmla="*/ 316 h 1236"/>
                  <a:gd name="T106" fmla="*/ 0 w 1169"/>
                  <a:gd name="T107" fmla="*/ 177 h 1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69" h="1236">
                    <a:moveTo>
                      <a:pt x="0" y="177"/>
                    </a:moveTo>
                    <a:lnTo>
                      <a:pt x="0" y="47"/>
                    </a:lnTo>
                    <a:lnTo>
                      <a:pt x="394" y="21"/>
                    </a:lnTo>
                    <a:lnTo>
                      <a:pt x="486" y="21"/>
                    </a:lnTo>
                    <a:lnTo>
                      <a:pt x="512" y="44"/>
                    </a:lnTo>
                    <a:lnTo>
                      <a:pt x="585" y="42"/>
                    </a:lnTo>
                    <a:lnTo>
                      <a:pt x="617" y="12"/>
                    </a:lnTo>
                    <a:lnTo>
                      <a:pt x="644" y="0"/>
                    </a:lnTo>
                    <a:lnTo>
                      <a:pt x="698" y="37"/>
                    </a:lnTo>
                    <a:lnTo>
                      <a:pt x="740" y="36"/>
                    </a:lnTo>
                    <a:lnTo>
                      <a:pt x="767" y="44"/>
                    </a:lnTo>
                    <a:lnTo>
                      <a:pt x="843" y="42"/>
                    </a:lnTo>
                    <a:lnTo>
                      <a:pt x="830" y="154"/>
                    </a:lnTo>
                    <a:lnTo>
                      <a:pt x="846" y="169"/>
                    </a:lnTo>
                    <a:lnTo>
                      <a:pt x="1018" y="169"/>
                    </a:lnTo>
                    <a:lnTo>
                      <a:pt x="1027" y="177"/>
                    </a:lnTo>
                    <a:lnTo>
                      <a:pt x="1076" y="189"/>
                    </a:lnTo>
                    <a:lnTo>
                      <a:pt x="1096" y="172"/>
                    </a:lnTo>
                    <a:lnTo>
                      <a:pt x="1145" y="174"/>
                    </a:lnTo>
                    <a:lnTo>
                      <a:pt x="1169" y="197"/>
                    </a:lnTo>
                    <a:lnTo>
                      <a:pt x="1166" y="248"/>
                    </a:lnTo>
                    <a:lnTo>
                      <a:pt x="1136" y="331"/>
                    </a:lnTo>
                    <a:lnTo>
                      <a:pt x="1044" y="421"/>
                    </a:lnTo>
                    <a:lnTo>
                      <a:pt x="1039" y="482"/>
                    </a:lnTo>
                    <a:lnTo>
                      <a:pt x="1010" y="482"/>
                    </a:lnTo>
                    <a:lnTo>
                      <a:pt x="993" y="694"/>
                    </a:lnTo>
                    <a:lnTo>
                      <a:pt x="976" y="701"/>
                    </a:lnTo>
                    <a:lnTo>
                      <a:pt x="980" y="831"/>
                    </a:lnTo>
                    <a:lnTo>
                      <a:pt x="995" y="847"/>
                    </a:lnTo>
                    <a:lnTo>
                      <a:pt x="738" y="1075"/>
                    </a:lnTo>
                    <a:lnTo>
                      <a:pt x="769" y="1122"/>
                    </a:lnTo>
                    <a:lnTo>
                      <a:pt x="757" y="1236"/>
                    </a:lnTo>
                    <a:lnTo>
                      <a:pt x="676" y="1220"/>
                    </a:lnTo>
                    <a:lnTo>
                      <a:pt x="647" y="1165"/>
                    </a:lnTo>
                    <a:lnTo>
                      <a:pt x="580" y="1169"/>
                    </a:lnTo>
                    <a:lnTo>
                      <a:pt x="548" y="1185"/>
                    </a:lnTo>
                    <a:lnTo>
                      <a:pt x="527" y="1175"/>
                    </a:lnTo>
                    <a:lnTo>
                      <a:pt x="527" y="1127"/>
                    </a:lnTo>
                    <a:lnTo>
                      <a:pt x="512" y="1117"/>
                    </a:lnTo>
                    <a:lnTo>
                      <a:pt x="497" y="1111"/>
                    </a:lnTo>
                    <a:lnTo>
                      <a:pt x="436" y="1050"/>
                    </a:lnTo>
                    <a:lnTo>
                      <a:pt x="431" y="1019"/>
                    </a:lnTo>
                    <a:lnTo>
                      <a:pt x="465" y="984"/>
                    </a:lnTo>
                    <a:lnTo>
                      <a:pt x="461" y="961"/>
                    </a:lnTo>
                    <a:lnTo>
                      <a:pt x="415" y="958"/>
                    </a:lnTo>
                    <a:lnTo>
                      <a:pt x="386" y="925"/>
                    </a:lnTo>
                    <a:lnTo>
                      <a:pt x="371" y="892"/>
                    </a:lnTo>
                    <a:lnTo>
                      <a:pt x="224" y="867"/>
                    </a:lnTo>
                    <a:lnTo>
                      <a:pt x="285" y="820"/>
                    </a:lnTo>
                    <a:lnTo>
                      <a:pt x="290" y="601"/>
                    </a:lnTo>
                    <a:lnTo>
                      <a:pt x="204" y="509"/>
                    </a:lnTo>
                    <a:lnTo>
                      <a:pt x="109" y="339"/>
                    </a:lnTo>
                    <a:lnTo>
                      <a:pt x="23" y="316"/>
                    </a:lnTo>
                    <a:lnTo>
                      <a:pt x="0" y="177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4752" name="Freeform 80"/>
              <p:cNvSpPr>
                <a:spLocks noChangeAspect="1"/>
              </p:cNvSpPr>
              <p:nvPr/>
            </p:nvSpPr>
            <p:spPr bwMode="auto">
              <a:xfrm>
                <a:off x="3167" y="1224"/>
                <a:ext cx="209" cy="205"/>
              </a:xfrm>
              <a:custGeom>
                <a:avLst/>
                <a:gdLst>
                  <a:gd name="T0" fmla="*/ 53 w 1160"/>
                  <a:gd name="T1" fmla="*/ 521 h 1137"/>
                  <a:gd name="T2" fmla="*/ 98 w 1160"/>
                  <a:gd name="T3" fmla="*/ 497 h 1137"/>
                  <a:gd name="T4" fmla="*/ 110 w 1160"/>
                  <a:gd name="T5" fmla="*/ 446 h 1137"/>
                  <a:gd name="T6" fmla="*/ 139 w 1160"/>
                  <a:gd name="T7" fmla="*/ 448 h 1137"/>
                  <a:gd name="T8" fmla="*/ 167 w 1160"/>
                  <a:gd name="T9" fmla="*/ 469 h 1137"/>
                  <a:gd name="T10" fmla="*/ 193 w 1160"/>
                  <a:gd name="T11" fmla="*/ 461 h 1137"/>
                  <a:gd name="T12" fmla="*/ 234 w 1160"/>
                  <a:gd name="T13" fmla="*/ 426 h 1137"/>
                  <a:gd name="T14" fmla="*/ 273 w 1160"/>
                  <a:gd name="T15" fmla="*/ 422 h 1137"/>
                  <a:gd name="T16" fmla="*/ 476 w 1160"/>
                  <a:gd name="T17" fmla="*/ 650 h 1137"/>
                  <a:gd name="T18" fmla="*/ 417 w 1160"/>
                  <a:gd name="T19" fmla="*/ 744 h 1137"/>
                  <a:gd name="T20" fmla="*/ 404 w 1160"/>
                  <a:gd name="T21" fmla="*/ 778 h 1137"/>
                  <a:gd name="T22" fmla="*/ 407 w 1160"/>
                  <a:gd name="T23" fmla="*/ 898 h 1137"/>
                  <a:gd name="T24" fmla="*/ 427 w 1160"/>
                  <a:gd name="T25" fmla="*/ 928 h 1137"/>
                  <a:gd name="T26" fmla="*/ 429 w 1160"/>
                  <a:gd name="T27" fmla="*/ 957 h 1137"/>
                  <a:gd name="T28" fmla="*/ 417 w 1160"/>
                  <a:gd name="T29" fmla="*/ 985 h 1137"/>
                  <a:gd name="T30" fmla="*/ 378 w 1160"/>
                  <a:gd name="T31" fmla="*/ 1034 h 1137"/>
                  <a:gd name="T32" fmla="*/ 372 w 1160"/>
                  <a:gd name="T33" fmla="*/ 1052 h 1137"/>
                  <a:gd name="T34" fmla="*/ 457 w 1160"/>
                  <a:gd name="T35" fmla="*/ 1137 h 1137"/>
                  <a:gd name="T36" fmla="*/ 549 w 1160"/>
                  <a:gd name="T37" fmla="*/ 1022 h 1137"/>
                  <a:gd name="T38" fmla="*/ 636 w 1160"/>
                  <a:gd name="T39" fmla="*/ 1018 h 1137"/>
                  <a:gd name="T40" fmla="*/ 630 w 1160"/>
                  <a:gd name="T41" fmla="*/ 979 h 1137"/>
                  <a:gd name="T42" fmla="*/ 697 w 1160"/>
                  <a:gd name="T43" fmla="*/ 955 h 1137"/>
                  <a:gd name="T44" fmla="*/ 798 w 1160"/>
                  <a:gd name="T45" fmla="*/ 943 h 1137"/>
                  <a:gd name="T46" fmla="*/ 816 w 1160"/>
                  <a:gd name="T47" fmla="*/ 924 h 1137"/>
                  <a:gd name="T48" fmla="*/ 974 w 1160"/>
                  <a:gd name="T49" fmla="*/ 473 h 1137"/>
                  <a:gd name="T50" fmla="*/ 1160 w 1160"/>
                  <a:gd name="T51" fmla="*/ 481 h 1137"/>
                  <a:gd name="T52" fmla="*/ 1041 w 1160"/>
                  <a:gd name="T53" fmla="*/ 422 h 1137"/>
                  <a:gd name="T54" fmla="*/ 1029 w 1160"/>
                  <a:gd name="T55" fmla="*/ 373 h 1137"/>
                  <a:gd name="T56" fmla="*/ 986 w 1160"/>
                  <a:gd name="T57" fmla="*/ 363 h 1137"/>
                  <a:gd name="T58" fmla="*/ 958 w 1160"/>
                  <a:gd name="T59" fmla="*/ 343 h 1137"/>
                  <a:gd name="T60" fmla="*/ 984 w 1160"/>
                  <a:gd name="T61" fmla="*/ 320 h 1137"/>
                  <a:gd name="T62" fmla="*/ 986 w 1160"/>
                  <a:gd name="T63" fmla="*/ 260 h 1137"/>
                  <a:gd name="T64" fmla="*/ 1027 w 1160"/>
                  <a:gd name="T65" fmla="*/ 243 h 1137"/>
                  <a:gd name="T66" fmla="*/ 1018 w 1160"/>
                  <a:gd name="T67" fmla="*/ 229 h 1137"/>
                  <a:gd name="T68" fmla="*/ 1018 w 1160"/>
                  <a:gd name="T69" fmla="*/ 205 h 1137"/>
                  <a:gd name="T70" fmla="*/ 1051 w 1160"/>
                  <a:gd name="T71" fmla="*/ 191 h 1137"/>
                  <a:gd name="T72" fmla="*/ 1067 w 1160"/>
                  <a:gd name="T73" fmla="*/ 197 h 1137"/>
                  <a:gd name="T74" fmla="*/ 1096 w 1160"/>
                  <a:gd name="T75" fmla="*/ 193 h 1137"/>
                  <a:gd name="T76" fmla="*/ 1102 w 1160"/>
                  <a:gd name="T77" fmla="*/ 148 h 1137"/>
                  <a:gd name="T78" fmla="*/ 1160 w 1160"/>
                  <a:gd name="T79" fmla="*/ 95 h 1137"/>
                  <a:gd name="T80" fmla="*/ 778 w 1160"/>
                  <a:gd name="T81" fmla="*/ 69 h 1137"/>
                  <a:gd name="T82" fmla="*/ 776 w 1160"/>
                  <a:gd name="T83" fmla="*/ 36 h 1137"/>
                  <a:gd name="T84" fmla="*/ 748 w 1160"/>
                  <a:gd name="T85" fmla="*/ 20 h 1137"/>
                  <a:gd name="T86" fmla="*/ 715 w 1160"/>
                  <a:gd name="T87" fmla="*/ 10 h 1137"/>
                  <a:gd name="T88" fmla="*/ 691 w 1160"/>
                  <a:gd name="T89" fmla="*/ 20 h 1137"/>
                  <a:gd name="T90" fmla="*/ 648 w 1160"/>
                  <a:gd name="T91" fmla="*/ 53 h 1137"/>
                  <a:gd name="T92" fmla="*/ 534 w 1160"/>
                  <a:gd name="T93" fmla="*/ 8 h 1137"/>
                  <a:gd name="T94" fmla="*/ 490 w 1160"/>
                  <a:gd name="T95" fmla="*/ 0 h 1137"/>
                  <a:gd name="T96" fmla="*/ 453 w 1160"/>
                  <a:gd name="T97" fmla="*/ 6 h 1137"/>
                  <a:gd name="T98" fmla="*/ 177 w 1160"/>
                  <a:gd name="T99" fmla="*/ 89 h 1137"/>
                  <a:gd name="T100" fmla="*/ 39 w 1160"/>
                  <a:gd name="T101" fmla="*/ 185 h 1137"/>
                  <a:gd name="T102" fmla="*/ 0 w 1160"/>
                  <a:gd name="T103" fmla="*/ 229 h 1137"/>
                  <a:gd name="T104" fmla="*/ 53 w 1160"/>
                  <a:gd name="T105" fmla="*/ 521 h 1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160" h="1137">
                    <a:moveTo>
                      <a:pt x="53" y="521"/>
                    </a:moveTo>
                    <a:lnTo>
                      <a:pt x="98" y="497"/>
                    </a:lnTo>
                    <a:lnTo>
                      <a:pt x="110" y="446"/>
                    </a:lnTo>
                    <a:lnTo>
                      <a:pt x="139" y="448"/>
                    </a:lnTo>
                    <a:lnTo>
                      <a:pt x="167" y="469"/>
                    </a:lnTo>
                    <a:lnTo>
                      <a:pt x="193" y="461"/>
                    </a:lnTo>
                    <a:lnTo>
                      <a:pt x="234" y="426"/>
                    </a:lnTo>
                    <a:lnTo>
                      <a:pt x="273" y="422"/>
                    </a:lnTo>
                    <a:lnTo>
                      <a:pt x="476" y="650"/>
                    </a:lnTo>
                    <a:lnTo>
                      <a:pt x="417" y="744"/>
                    </a:lnTo>
                    <a:lnTo>
                      <a:pt x="404" y="778"/>
                    </a:lnTo>
                    <a:lnTo>
                      <a:pt x="407" y="898"/>
                    </a:lnTo>
                    <a:lnTo>
                      <a:pt x="427" y="928"/>
                    </a:lnTo>
                    <a:lnTo>
                      <a:pt x="429" y="957"/>
                    </a:lnTo>
                    <a:lnTo>
                      <a:pt x="417" y="985"/>
                    </a:lnTo>
                    <a:lnTo>
                      <a:pt x="378" y="1034"/>
                    </a:lnTo>
                    <a:lnTo>
                      <a:pt x="372" y="1052"/>
                    </a:lnTo>
                    <a:lnTo>
                      <a:pt x="457" y="1137"/>
                    </a:lnTo>
                    <a:lnTo>
                      <a:pt x="549" y="1022"/>
                    </a:lnTo>
                    <a:lnTo>
                      <a:pt x="636" y="1018"/>
                    </a:lnTo>
                    <a:lnTo>
                      <a:pt x="630" y="979"/>
                    </a:lnTo>
                    <a:lnTo>
                      <a:pt x="697" y="955"/>
                    </a:lnTo>
                    <a:lnTo>
                      <a:pt x="798" y="943"/>
                    </a:lnTo>
                    <a:lnTo>
                      <a:pt x="816" y="924"/>
                    </a:lnTo>
                    <a:lnTo>
                      <a:pt x="974" y="473"/>
                    </a:lnTo>
                    <a:lnTo>
                      <a:pt x="1160" y="481"/>
                    </a:lnTo>
                    <a:lnTo>
                      <a:pt x="1041" y="422"/>
                    </a:lnTo>
                    <a:lnTo>
                      <a:pt x="1029" y="373"/>
                    </a:lnTo>
                    <a:lnTo>
                      <a:pt x="986" y="363"/>
                    </a:lnTo>
                    <a:lnTo>
                      <a:pt x="958" y="343"/>
                    </a:lnTo>
                    <a:lnTo>
                      <a:pt x="984" y="320"/>
                    </a:lnTo>
                    <a:lnTo>
                      <a:pt x="986" y="260"/>
                    </a:lnTo>
                    <a:lnTo>
                      <a:pt x="1027" y="243"/>
                    </a:lnTo>
                    <a:lnTo>
                      <a:pt x="1018" y="229"/>
                    </a:lnTo>
                    <a:lnTo>
                      <a:pt x="1018" y="205"/>
                    </a:lnTo>
                    <a:lnTo>
                      <a:pt x="1051" y="191"/>
                    </a:lnTo>
                    <a:lnTo>
                      <a:pt x="1067" y="197"/>
                    </a:lnTo>
                    <a:lnTo>
                      <a:pt x="1096" y="193"/>
                    </a:lnTo>
                    <a:lnTo>
                      <a:pt x="1102" y="148"/>
                    </a:lnTo>
                    <a:lnTo>
                      <a:pt x="1160" y="95"/>
                    </a:lnTo>
                    <a:lnTo>
                      <a:pt x="778" y="69"/>
                    </a:lnTo>
                    <a:lnTo>
                      <a:pt x="776" y="36"/>
                    </a:lnTo>
                    <a:lnTo>
                      <a:pt x="748" y="20"/>
                    </a:lnTo>
                    <a:lnTo>
                      <a:pt x="715" y="10"/>
                    </a:lnTo>
                    <a:lnTo>
                      <a:pt x="691" y="20"/>
                    </a:lnTo>
                    <a:lnTo>
                      <a:pt x="648" y="53"/>
                    </a:lnTo>
                    <a:lnTo>
                      <a:pt x="534" y="8"/>
                    </a:lnTo>
                    <a:lnTo>
                      <a:pt x="490" y="0"/>
                    </a:lnTo>
                    <a:lnTo>
                      <a:pt x="453" y="6"/>
                    </a:lnTo>
                    <a:lnTo>
                      <a:pt x="177" y="89"/>
                    </a:lnTo>
                    <a:lnTo>
                      <a:pt x="39" y="185"/>
                    </a:lnTo>
                    <a:lnTo>
                      <a:pt x="0" y="229"/>
                    </a:lnTo>
                    <a:lnTo>
                      <a:pt x="53" y="521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4753" name="Freeform 81"/>
              <p:cNvSpPr>
                <a:spLocks noChangeAspect="1"/>
              </p:cNvSpPr>
              <p:nvPr/>
            </p:nvSpPr>
            <p:spPr bwMode="auto">
              <a:xfrm>
                <a:off x="3314" y="1800"/>
                <a:ext cx="219" cy="237"/>
              </a:xfrm>
              <a:custGeom>
                <a:avLst/>
                <a:gdLst>
                  <a:gd name="T0" fmla="*/ 0 w 1214"/>
                  <a:gd name="T1" fmla="*/ 579 h 1314"/>
                  <a:gd name="T2" fmla="*/ 15 w 1214"/>
                  <a:gd name="T3" fmla="*/ 655 h 1314"/>
                  <a:gd name="T4" fmla="*/ 48 w 1214"/>
                  <a:gd name="T5" fmla="*/ 711 h 1314"/>
                  <a:gd name="T6" fmla="*/ 42 w 1214"/>
                  <a:gd name="T7" fmla="*/ 776 h 1314"/>
                  <a:gd name="T8" fmla="*/ 97 w 1214"/>
                  <a:gd name="T9" fmla="*/ 926 h 1314"/>
                  <a:gd name="T10" fmla="*/ 214 w 1214"/>
                  <a:gd name="T11" fmla="*/ 1069 h 1314"/>
                  <a:gd name="T12" fmla="*/ 387 w 1214"/>
                  <a:gd name="T13" fmla="*/ 1314 h 1314"/>
                  <a:gd name="T14" fmla="*/ 399 w 1214"/>
                  <a:gd name="T15" fmla="*/ 1212 h 1314"/>
                  <a:gd name="T16" fmla="*/ 372 w 1214"/>
                  <a:gd name="T17" fmla="*/ 1184 h 1314"/>
                  <a:gd name="T18" fmla="*/ 389 w 1214"/>
                  <a:gd name="T19" fmla="*/ 1095 h 1314"/>
                  <a:gd name="T20" fmla="*/ 443 w 1214"/>
                  <a:gd name="T21" fmla="*/ 1097 h 1314"/>
                  <a:gd name="T22" fmla="*/ 614 w 1214"/>
                  <a:gd name="T23" fmla="*/ 862 h 1314"/>
                  <a:gd name="T24" fmla="*/ 688 w 1214"/>
                  <a:gd name="T25" fmla="*/ 778 h 1314"/>
                  <a:gd name="T26" fmla="*/ 764 w 1214"/>
                  <a:gd name="T27" fmla="*/ 558 h 1314"/>
                  <a:gd name="T28" fmla="*/ 862 w 1214"/>
                  <a:gd name="T29" fmla="*/ 430 h 1314"/>
                  <a:gd name="T30" fmla="*/ 1085 w 1214"/>
                  <a:gd name="T31" fmla="*/ 439 h 1314"/>
                  <a:gd name="T32" fmla="*/ 1129 w 1214"/>
                  <a:gd name="T33" fmla="*/ 417 h 1314"/>
                  <a:gd name="T34" fmla="*/ 1129 w 1214"/>
                  <a:gd name="T35" fmla="*/ 387 h 1314"/>
                  <a:gd name="T36" fmla="*/ 1214 w 1214"/>
                  <a:gd name="T37" fmla="*/ 304 h 1314"/>
                  <a:gd name="T38" fmla="*/ 1205 w 1214"/>
                  <a:gd name="T39" fmla="*/ 256 h 1314"/>
                  <a:gd name="T40" fmla="*/ 1147 w 1214"/>
                  <a:gd name="T41" fmla="*/ 250 h 1314"/>
                  <a:gd name="T42" fmla="*/ 1069 w 1214"/>
                  <a:gd name="T43" fmla="*/ 250 h 1314"/>
                  <a:gd name="T44" fmla="*/ 1003 w 1214"/>
                  <a:gd name="T45" fmla="*/ 217 h 1314"/>
                  <a:gd name="T46" fmla="*/ 953 w 1214"/>
                  <a:gd name="T47" fmla="*/ 148 h 1314"/>
                  <a:gd name="T48" fmla="*/ 798 w 1214"/>
                  <a:gd name="T49" fmla="*/ 104 h 1314"/>
                  <a:gd name="T50" fmla="*/ 497 w 1214"/>
                  <a:gd name="T51" fmla="*/ 0 h 1314"/>
                  <a:gd name="T52" fmla="*/ 238 w 1214"/>
                  <a:gd name="T53" fmla="*/ 162 h 1314"/>
                  <a:gd name="T54" fmla="*/ 230 w 1214"/>
                  <a:gd name="T55" fmla="*/ 184 h 1314"/>
                  <a:gd name="T56" fmla="*/ 250 w 1214"/>
                  <a:gd name="T57" fmla="*/ 281 h 1314"/>
                  <a:gd name="T58" fmla="*/ 218 w 1214"/>
                  <a:gd name="T59" fmla="*/ 327 h 1314"/>
                  <a:gd name="T60" fmla="*/ 168 w 1214"/>
                  <a:gd name="T61" fmla="*/ 376 h 1314"/>
                  <a:gd name="T62" fmla="*/ 106 w 1214"/>
                  <a:gd name="T63" fmla="*/ 395 h 1314"/>
                  <a:gd name="T64" fmla="*/ 0 w 1214"/>
                  <a:gd name="T65" fmla="*/ 579 h 13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4" h="1314">
                    <a:moveTo>
                      <a:pt x="0" y="579"/>
                    </a:moveTo>
                    <a:lnTo>
                      <a:pt x="15" y="655"/>
                    </a:lnTo>
                    <a:lnTo>
                      <a:pt x="48" y="711"/>
                    </a:lnTo>
                    <a:lnTo>
                      <a:pt x="42" y="776"/>
                    </a:lnTo>
                    <a:lnTo>
                      <a:pt x="97" y="926"/>
                    </a:lnTo>
                    <a:lnTo>
                      <a:pt x="214" y="1069"/>
                    </a:lnTo>
                    <a:lnTo>
                      <a:pt x="387" y="1314"/>
                    </a:lnTo>
                    <a:lnTo>
                      <a:pt x="399" y="1212"/>
                    </a:lnTo>
                    <a:lnTo>
                      <a:pt x="372" y="1184"/>
                    </a:lnTo>
                    <a:lnTo>
                      <a:pt x="389" y="1095"/>
                    </a:lnTo>
                    <a:lnTo>
                      <a:pt x="443" y="1097"/>
                    </a:lnTo>
                    <a:lnTo>
                      <a:pt x="614" y="862"/>
                    </a:lnTo>
                    <a:lnTo>
                      <a:pt x="688" y="778"/>
                    </a:lnTo>
                    <a:lnTo>
                      <a:pt x="764" y="558"/>
                    </a:lnTo>
                    <a:lnTo>
                      <a:pt x="862" y="430"/>
                    </a:lnTo>
                    <a:lnTo>
                      <a:pt x="1085" y="439"/>
                    </a:lnTo>
                    <a:lnTo>
                      <a:pt x="1129" y="417"/>
                    </a:lnTo>
                    <a:lnTo>
                      <a:pt x="1129" y="387"/>
                    </a:lnTo>
                    <a:lnTo>
                      <a:pt x="1214" y="304"/>
                    </a:lnTo>
                    <a:lnTo>
                      <a:pt x="1205" y="256"/>
                    </a:lnTo>
                    <a:lnTo>
                      <a:pt x="1147" y="250"/>
                    </a:lnTo>
                    <a:lnTo>
                      <a:pt x="1069" y="250"/>
                    </a:lnTo>
                    <a:lnTo>
                      <a:pt x="1003" y="217"/>
                    </a:lnTo>
                    <a:lnTo>
                      <a:pt x="953" y="148"/>
                    </a:lnTo>
                    <a:lnTo>
                      <a:pt x="798" y="104"/>
                    </a:lnTo>
                    <a:lnTo>
                      <a:pt x="497" y="0"/>
                    </a:lnTo>
                    <a:lnTo>
                      <a:pt x="238" y="162"/>
                    </a:lnTo>
                    <a:lnTo>
                      <a:pt x="230" y="184"/>
                    </a:lnTo>
                    <a:lnTo>
                      <a:pt x="250" y="281"/>
                    </a:lnTo>
                    <a:lnTo>
                      <a:pt x="218" y="327"/>
                    </a:lnTo>
                    <a:lnTo>
                      <a:pt x="168" y="376"/>
                    </a:lnTo>
                    <a:lnTo>
                      <a:pt x="106" y="395"/>
                    </a:lnTo>
                    <a:lnTo>
                      <a:pt x="0" y="579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4754" name="Freeform 82"/>
              <p:cNvSpPr>
                <a:spLocks noChangeAspect="1"/>
              </p:cNvSpPr>
              <p:nvPr/>
            </p:nvSpPr>
            <p:spPr bwMode="auto">
              <a:xfrm>
                <a:off x="3280" y="1263"/>
                <a:ext cx="519" cy="325"/>
              </a:xfrm>
              <a:custGeom>
                <a:avLst/>
                <a:gdLst>
                  <a:gd name="T0" fmla="*/ 387 w 2877"/>
                  <a:gd name="T1" fmla="*/ 253 h 1803"/>
                  <a:gd name="T2" fmla="*/ 649 w 2877"/>
                  <a:gd name="T3" fmla="*/ 245 h 1803"/>
                  <a:gd name="T4" fmla="*/ 809 w 2877"/>
                  <a:gd name="T5" fmla="*/ 221 h 1803"/>
                  <a:gd name="T6" fmla="*/ 1047 w 2877"/>
                  <a:gd name="T7" fmla="*/ 185 h 1803"/>
                  <a:gd name="T8" fmla="*/ 1117 w 2877"/>
                  <a:gd name="T9" fmla="*/ 140 h 1803"/>
                  <a:gd name="T10" fmla="*/ 1271 w 2877"/>
                  <a:gd name="T11" fmla="*/ 163 h 1803"/>
                  <a:gd name="T12" fmla="*/ 1322 w 2877"/>
                  <a:gd name="T13" fmla="*/ 157 h 1803"/>
                  <a:gd name="T14" fmla="*/ 1379 w 2877"/>
                  <a:gd name="T15" fmla="*/ 64 h 1803"/>
                  <a:gd name="T16" fmla="*/ 1613 w 2877"/>
                  <a:gd name="T17" fmla="*/ 61 h 1803"/>
                  <a:gd name="T18" fmla="*/ 1692 w 2877"/>
                  <a:gd name="T19" fmla="*/ 117 h 1803"/>
                  <a:gd name="T20" fmla="*/ 1724 w 2877"/>
                  <a:gd name="T21" fmla="*/ 247 h 1803"/>
                  <a:gd name="T22" fmla="*/ 1778 w 2877"/>
                  <a:gd name="T23" fmla="*/ 323 h 1803"/>
                  <a:gd name="T24" fmla="*/ 1901 w 2877"/>
                  <a:gd name="T25" fmla="*/ 355 h 1803"/>
                  <a:gd name="T26" fmla="*/ 1964 w 2877"/>
                  <a:gd name="T27" fmla="*/ 210 h 1803"/>
                  <a:gd name="T28" fmla="*/ 2276 w 2877"/>
                  <a:gd name="T29" fmla="*/ 43 h 1803"/>
                  <a:gd name="T30" fmla="*/ 2412 w 2877"/>
                  <a:gd name="T31" fmla="*/ 6 h 1803"/>
                  <a:gd name="T32" fmla="*/ 2299 w 2877"/>
                  <a:gd name="T33" fmla="*/ 347 h 1803"/>
                  <a:gd name="T34" fmla="*/ 2371 w 2877"/>
                  <a:gd name="T35" fmla="*/ 632 h 1803"/>
                  <a:gd name="T36" fmla="*/ 2336 w 2877"/>
                  <a:gd name="T37" fmla="*/ 1022 h 1803"/>
                  <a:gd name="T38" fmla="*/ 2418 w 2877"/>
                  <a:gd name="T39" fmla="*/ 1166 h 1803"/>
                  <a:gd name="T40" fmla="*/ 2608 w 2877"/>
                  <a:gd name="T41" fmla="*/ 1322 h 1803"/>
                  <a:gd name="T42" fmla="*/ 2629 w 2877"/>
                  <a:gd name="T43" fmla="*/ 1420 h 1803"/>
                  <a:gd name="T44" fmla="*/ 2778 w 2877"/>
                  <a:gd name="T45" fmla="*/ 1490 h 1803"/>
                  <a:gd name="T46" fmla="*/ 2844 w 2877"/>
                  <a:gd name="T47" fmla="*/ 1613 h 1803"/>
                  <a:gd name="T48" fmla="*/ 2872 w 2877"/>
                  <a:gd name="T49" fmla="*/ 1705 h 1803"/>
                  <a:gd name="T50" fmla="*/ 2780 w 2877"/>
                  <a:gd name="T51" fmla="*/ 1788 h 1803"/>
                  <a:gd name="T52" fmla="*/ 2461 w 2877"/>
                  <a:gd name="T53" fmla="*/ 1705 h 1803"/>
                  <a:gd name="T54" fmla="*/ 2376 w 2877"/>
                  <a:gd name="T55" fmla="*/ 1625 h 1803"/>
                  <a:gd name="T56" fmla="*/ 2171 w 2877"/>
                  <a:gd name="T57" fmla="*/ 1554 h 1803"/>
                  <a:gd name="T58" fmla="*/ 1890 w 2877"/>
                  <a:gd name="T59" fmla="*/ 1426 h 1803"/>
                  <a:gd name="T60" fmla="*/ 1916 w 2877"/>
                  <a:gd name="T61" fmla="*/ 1007 h 1803"/>
                  <a:gd name="T62" fmla="*/ 1962 w 2877"/>
                  <a:gd name="T63" fmla="*/ 755 h 1803"/>
                  <a:gd name="T64" fmla="*/ 1944 w 2877"/>
                  <a:gd name="T65" fmla="*/ 427 h 1803"/>
                  <a:gd name="T66" fmla="*/ 1618 w 2877"/>
                  <a:gd name="T67" fmla="*/ 534 h 1803"/>
                  <a:gd name="T68" fmla="*/ 1594 w 2877"/>
                  <a:gd name="T69" fmla="*/ 632 h 1803"/>
                  <a:gd name="T70" fmla="*/ 1458 w 2877"/>
                  <a:gd name="T71" fmla="*/ 584 h 1803"/>
                  <a:gd name="T72" fmla="*/ 1415 w 2877"/>
                  <a:gd name="T73" fmla="*/ 607 h 1803"/>
                  <a:gd name="T74" fmla="*/ 1392 w 2877"/>
                  <a:gd name="T75" fmla="*/ 666 h 1803"/>
                  <a:gd name="T76" fmla="*/ 1456 w 2877"/>
                  <a:gd name="T77" fmla="*/ 864 h 1803"/>
                  <a:gd name="T78" fmla="*/ 1066 w 2877"/>
                  <a:gd name="T79" fmla="*/ 843 h 1803"/>
                  <a:gd name="T80" fmla="*/ 558 w 2877"/>
                  <a:gd name="T81" fmla="*/ 875 h 1803"/>
                  <a:gd name="T82" fmla="*/ 353 w 2877"/>
                  <a:gd name="T83" fmla="*/ 855 h 1803"/>
                  <a:gd name="T84" fmla="*/ 146 w 2877"/>
                  <a:gd name="T85" fmla="*/ 858 h 1803"/>
                  <a:gd name="T86" fmla="*/ 6 w 2877"/>
                  <a:gd name="T87" fmla="*/ 798 h 1803"/>
                  <a:gd name="T88" fmla="*/ 167 w 2877"/>
                  <a:gd name="T89" fmla="*/ 724 h 18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877" h="1803">
                    <a:moveTo>
                      <a:pt x="184" y="706"/>
                    </a:moveTo>
                    <a:lnTo>
                      <a:pt x="345" y="253"/>
                    </a:lnTo>
                    <a:lnTo>
                      <a:pt x="387" y="253"/>
                    </a:lnTo>
                    <a:lnTo>
                      <a:pt x="500" y="258"/>
                    </a:lnTo>
                    <a:lnTo>
                      <a:pt x="566" y="266"/>
                    </a:lnTo>
                    <a:lnTo>
                      <a:pt x="649" y="245"/>
                    </a:lnTo>
                    <a:lnTo>
                      <a:pt x="713" y="217"/>
                    </a:lnTo>
                    <a:lnTo>
                      <a:pt x="734" y="140"/>
                    </a:lnTo>
                    <a:lnTo>
                      <a:pt x="809" y="221"/>
                    </a:lnTo>
                    <a:lnTo>
                      <a:pt x="1011" y="233"/>
                    </a:lnTo>
                    <a:lnTo>
                      <a:pt x="1047" y="194"/>
                    </a:lnTo>
                    <a:lnTo>
                      <a:pt x="1047" y="185"/>
                    </a:lnTo>
                    <a:lnTo>
                      <a:pt x="1060" y="181"/>
                    </a:lnTo>
                    <a:lnTo>
                      <a:pt x="1130" y="194"/>
                    </a:lnTo>
                    <a:lnTo>
                      <a:pt x="1117" y="140"/>
                    </a:lnTo>
                    <a:lnTo>
                      <a:pt x="1231" y="138"/>
                    </a:lnTo>
                    <a:lnTo>
                      <a:pt x="1252" y="157"/>
                    </a:lnTo>
                    <a:lnTo>
                      <a:pt x="1271" y="163"/>
                    </a:lnTo>
                    <a:lnTo>
                      <a:pt x="1287" y="144"/>
                    </a:lnTo>
                    <a:lnTo>
                      <a:pt x="1303" y="142"/>
                    </a:lnTo>
                    <a:lnTo>
                      <a:pt x="1322" y="157"/>
                    </a:lnTo>
                    <a:lnTo>
                      <a:pt x="1357" y="157"/>
                    </a:lnTo>
                    <a:lnTo>
                      <a:pt x="1384" y="130"/>
                    </a:lnTo>
                    <a:lnTo>
                      <a:pt x="1379" y="64"/>
                    </a:lnTo>
                    <a:lnTo>
                      <a:pt x="1456" y="0"/>
                    </a:lnTo>
                    <a:lnTo>
                      <a:pt x="1596" y="27"/>
                    </a:lnTo>
                    <a:lnTo>
                      <a:pt x="1613" y="61"/>
                    </a:lnTo>
                    <a:lnTo>
                      <a:pt x="1640" y="93"/>
                    </a:lnTo>
                    <a:lnTo>
                      <a:pt x="1688" y="97"/>
                    </a:lnTo>
                    <a:lnTo>
                      <a:pt x="1692" y="117"/>
                    </a:lnTo>
                    <a:lnTo>
                      <a:pt x="1661" y="151"/>
                    </a:lnTo>
                    <a:lnTo>
                      <a:pt x="1663" y="181"/>
                    </a:lnTo>
                    <a:lnTo>
                      <a:pt x="1724" y="247"/>
                    </a:lnTo>
                    <a:lnTo>
                      <a:pt x="1758" y="262"/>
                    </a:lnTo>
                    <a:lnTo>
                      <a:pt x="1758" y="309"/>
                    </a:lnTo>
                    <a:lnTo>
                      <a:pt x="1778" y="323"/>
                    </a:lnTo>
                    <a:lnTo>
                      <a:pt x="1809" y="302"/>
                    </a:lnTo>
                    <a:lnTo>
                      <a:pt x="1875" y="301"/>
                    </a:lnTo>
                    <a:lnTo>
                      <a:pt x="1901" y="355"/>
                    </a:lnTo>
                    <a:lnTo>
                      <a:pt x="1987" y="372"/>
                    </a:lnTo>
                    <a:lnTo>
                      <a:pt x="1997" y="255"/>
                    </a:lnTo>
                    <a:lnTo>
                      <a:pt x="1964" y="210"/>
                    </a:lnTo>
                    <a:lnTo>
                      <a:pt x="2179" y="20"/>
                    </a:lnTo>
                    <a:lnTo>
                      <a:pt x="2235" y="34"/>
                    </a:lnTo>
                    <a:lnTo>
                      <a:pt x="2276" y="43"/>
                    </a:lnTo>
                    <a:lnTo>
                      <a:pt x="2334" y="29"/>
                    </a:lnTo>
                    <a:lnTo>
                      <a:pt x="2382" y="21"/>
                    </a:lnTo>
                    <a:lnTo>
                      <a:pt x="2412" y="6"/>
                    </a:lnTo>
                    <a:lnTo>
                      <a:pt x="2437" y="6"/>
                    </a:lnTo>
                    <a:lnTo>
                      <a:pt x="2448" y="20"/>
                    </a:lnTo>
                    <a:lnTo>
                      <a:pt x="2299" y="347"/>
                    </a:lnTo>
                    <a:lnTo>
                      <a:pt x="2312" y="451"/>
                    </a:lnTo>
                    <a:lnTo>
                      <a:pt x="2323" y="580"/>
                    </a:lnTo>
                    <a:lnTo>
                      <a:pt x="2371" y="632"/>
                    </a:lnTo>
                    <a:lnTo>
                      <a:pt x="2439" y="644"/>
                    </a:lnTo>
                    <a:lnTo>
                      <a:pt x="2610" y="1175"/>
                    </a:lnTo>
                    <a:lnTo>
                      <a:pt x="2336" y="1022"/>
                    </a:lnTo>
                    <a:lnTo>
                      <a:pt x="2357" y="1065"/>
                    </a:lnTo>
                    <a:lnTo>
                      <a:pt x="2357" y="1137"/>
                    </a:lnTo>
                    <a:lnTo>
                      <a:pt x="2418" y="1166"/>
                    </a:lnTo>
                    <a:lnTo>
                      <a:pt x="2557" y="1284"/>
                    </a:lnTo>
                    <a:lnTo>
                      <a:pt x="2557" y="1317"/>
                    </a:lnTo>
                    <a:lnTo>
                      <a:pt x="2608" y="1322"/>
                    </a:lnTo>
                    <a:lnTo>
                      <a:pt x="2635" y="1358"/>
                    </a:lnTo>
                    <a:lnTo>
                      <a:pt x="2646" y="1392"/>
                    </a:lnTo>
                    <a:lnTo>
                      <a:pt x="2629" y="1420"/>
                    </a:lnTo>
                    <a:lnTo>
                      <a:pt x="2615" y="1462"/>
                    </a:lnTo>
                    <a:lnTo>
                      <a:pt x="2743" y="1480"/>
                    </a:lnTo>
                    <a:lnTo>
                      <a:pt x="2778" y="1490"/>
                    </a:lnTo>
                    <a:lnTo>
                      <a:pt x="2782" y="1522"/>
                    </a:lnTo>
                    <a:lnTo>
                      <a:pt x="2782" y="1552"/>
                    </a:lnTo>
                    <a:lnTo>
                      <a:pt x="2844" y="1613"/>
                    </a:lnTo>
                    <a:lnTo>
                      <a:pt x="2844" y="1662"/>
                    </a:lnTo>
                    <a:lnTo>
                      <a:pt x="2834" y="1679"/>
                    </a:lnTo>
                    <a:lnTo>
                      <a:pt x="2872" y="1705"/>
                    </a:lnTo>
                    <a:lnTo>
                      <a:pt x="2877" y="1735"/>
                    </a:lnTo>
                    <a:lnTo>
                      <a:pt x="2823" y="1795"/>
                    </a:lnTo>
                    <a:lnTo>
                      <a:pt x="2780" y="1788"/>
                    </a:lnTo>
                    <a:lnTo>
                      <a:pt x="2706" y="1803"/>
                    </a:lnTo>
                    <a:lnTo>
                      <a:pt x="2497" y="1763"/>
                    </a:lnTo>
                    <a:lnTo>
                      <a:pt x="2461" y="1705"/>
                    </a:lnTo>
                    <a:lnTo>
                      <a:pt x="2393" y="1695"/>
                    </a:lnTo>
                    <a:lnTo>
                      <a:pt x="2393" y="1641"/>
                    </a:lnTo>
                    <a:lnTo>
                      <a:pt x="2376" y="1625"/>
                    </a:lnTo>
                    <a:lnTo>
                      <a:pt x="2310" y="1631"/>
                    </a:lnTo>
                    <a:lnTo>
                      <a:pt x="2222" y="1594"/>
                    </a:lnTo>
                    <a:lnTo>
                      <a:pt x="2171" y="1554"/>
                    </a:lnTo>
                    <a:lnTo>
                      <a:pt x="2101" y="1546"/>
                    </a:lnTo>
                    <a:lnTo>
                      <a:pt x="1973" y="1492"/>
                    </a:lnTo>
                    <a:lnTo>
                      <a:pt x="1890" y="1426"/>
                    </a:lnTo>
                    <a:lnTo>
                      <a:pt x="1724" y="1216"/>
                    </a:lnTo>
                    <a:lnTo>
                      <a:pt x="1828" y="1128"/>
                    </a:lnTo>
                    <a:lnTo>
                      <a:pt x="1916" y="1007"/>
                    </a:lnTo>
                    <a:lnTo>
                      <a:pt x="1910" y="917"/>
                    </a:lnTo>
                    <a:lnTo>
                      <a:pt x="1950" y="834"/>
                    </a:lnTo>
                    <a:lnTo>
                      <a:pt x="1962" y="755"/>
                    </a:lnTo>
                    <a:lnTo>
                      <a:pt x="1921" y="737"/>
                    </a:lnTo>
                    <a:lnTo>
                      <a:pt x="1954" y="658"/>
                    </a:lnTo>
                    <a:lnTo>
                      <a:pt x="1944" y="427"/>
                    </a:lnTo>
                    <a:lnTo>
                      <a:pt x="1571" y="415"/>
                    </a:lnTo>
                    <a:lnTo>
                      <a:pt x="1571" y="496"/>
                    </a:lnTo>
                    <a:lnTo>
                      <a:pt x="1618" y="534"/>
                    </a:lnTo>
                    <a:lnTo>
                      <a:pt x="1624" y="576"/>
                    </a:lnTo>
                    <a:lnTo>
                      <a:pt x="1620" y="615"/>
                    </a:lnTo>
                    <a:lnTo>
                      <a:pt x="1594" y="632"/>
                    </a:lnTo>
                    <a:lnTo>
                      <a:pt x="1551" y="640"/>
                    </a:lnTo>
                    <a:lnTo>
                      <a:pt x="1481" y="615"/>
                    </a:lnTo>
                    <a:lnTo>
                      <a:pt x="1458" y="584"/>
                    </a:lnTo>
                    <a:lnTo>
                      <a:pt x="1437" y="549"/>
                    </a:lnTo>
                    <a:lnTo>
                      <a:pt x="1421" y="545"/>
                    </a:lnTo>
                    <a:lnTo>
                      <a:pt x="1415" y="607"/>
                    </a:lnTo>
                    <a:lnTo>
                      <a:pt x="1431" y="625"/>
                    </a:lnTo>
                    <a:lnTo>
                      <a:pt x="1417" y="647"/>
                    </a:lnTo>
                    <a:lnTo>
                      <a:pt x="1392" y="666"/>
                    </a:lnTo>
                    <a:lnTo>
                      <a:pt x="1407" y="735"/>
                    </a:lnTo>
                    <a:lnTo>
                      <a:pt x="1466" y="819"/>
                    </a:lnTo>
                    <a:lnTo>
                      <a:pt x="1456" y="864"/>
                    </a:lnTo>
                    <a:lnTo>
                      <a:pt x="1268" y="864"/>
                    </a:lnTo>
                    <a:lnTo>
                      <a:pt x="1224" y="847"/>
                    </a:lnTo>
                    <a:lnTo>
                      <a:pt x="1066" y="843"/>
                    </a:lnTo>
                    <a:lnTo>
                      <a:pt x="989" y="753"/>
                    </a:lnTo>
                    <a:lnTo>
                      <a:pt x="745" y="888"/>
                    </a:lnTo>
                    <a:lnTo>
                      <a:pt x="558" y="875"/>
                    </a:lnTo>
                    <a:lnTo>
                      <a:pt x="451" y="913"/>
                    </a:lnTo>
                    <a:lnTo>
                      <a:pt x="380" y="867"/>
                    </a:lnTo>
                    <a:lnTo>
                      <a:pt x="353" y="855"/>
                    </a:lnTo>
                    <a:lnTo>
                      <a:pt x="285" y="790"/>
                    </a:lnTo>
                    <a:lnTo>
                      <a:pt x="211" y="807"/>
                    </a:lnTo>
                    <a:lnTo>
                      <a:pt x="146" y="858"/>
                    </a:lnTo>
                    <a:lnTo>
                      <a:pt x="130" y="836"/>
                    </a:lnTo>
                    <a:lnTo>
                      <a:pt x="74" y="832"/>
                    </a:lnTo>
                    <a:lnTo>
                      <a:pt x="6" y="798"/>
                    </a:lnTo>
                    <a:lnTo>
                      <a:pt x="0" y="756"/>
                    </a:lnTo>
                    <a:lnTo>
                      <a:pt x="72" y="734"/>
                    </a:lnTo>
                    <a:lnTo>
                      <a:pt x="167" y="724"/>
                    </a:lnTo>
                    <a:lnTo>
                      <a:pt x="184" y="706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4755" name="Freeform 83"/>
              <p:cNvSpPr>
                <a:spLocks noChangeAspect="1"/>
              </p:cNvSpPr>
              <p:nvPr/>
            </p:nvSpPr>
            <p:spPr bwMode="auto">
              <a:xfrm>
                <a:off x="3374" y="1140"/>
                <a:ext cx="180" cy="153"/>
              </a:xfrm>
              <a:custGeom>
                <a:avLst/>
                <a:gdLst>
                  <a:gd name="T0" fmla="*/ 49 w 997"/>
                  <a:gd name="T1" fmla="*/ 283 h 849"/>
                  <a:gd name="T2" fmla="*/ 130 w 997"/>
                  <a:gd name="T3" fmla="*/ 117 h 849"/>
                  <a:gd name="T4" fmla="*/ 355 w 997"/>
                  <a:gd name="T5" fmla="*/ 60 h 849"/>
                  <a:gd name="T6" fmla="*/ 460 w 997"/>
                  <a:gd name="T7" fmla="*/ 19 h 849"/>
                  <a:gd name="T8" fmla="*/ 479 w 997"/>
                  <a:gd name="T9" fmla="*/ 36 h 849"/>
                  <a:gd name="T10" fmla="*/ 514 w 997"/>
                  <a:gd name="T11" fmla="*/ 32 h 849"/>
                  <a:gd name="T12" fmla="*/ 530 w 997"/>
                  <a:gd name="T13" fmla="*/ 66 h 849"/>
                  <a:gd name="T14" fmla="*/ 603 w 997"/>
                  <a:gd name="T15" fmla="*/ 58 h 849"/>
                  <a:gd name="T16" fmla="*/ 707 w 997"/>
                  <a:gd name="T17" fmla="*/ 0 h 849"/>
                  <a:gd name="T18" fmla="*/ 731 w 997"/>
                  <a:gd name="T19" fmla="*/ 140 h 849"/>
                  <a:gd name="T20" fmla="*/ 816 w 997"/>
                  <a:gd name="T21" fmla="*/ 161 h 849"/>
                  <a:gd name="T22" fmla="*/ 908 w 997"/>
                  <a:gd name="T23" fmla="*/ 328 h 849"/>
                  <a:gd name="T24" fmla="*/ 997 w 997"/>
                  <a:gd name="T25" fmla="*/ 425 h 849"/>
                  <a:gd name="T26" fmla="*/ 991 w 997"/>
                  <a:gd name="T27" fmla="*/ 640 h 849"/>
                  <a:gd name="T28" fmla="*/ 933 w 997"/>
                  <a:gd name="T29" fmla="*/ 688 h 849"/>
                  <a:gd name="T30" fmla="*/ 858 w 997"/>
                  <a:gd name="T31" fmla="*/ 750 h 849"/>
                  <a:gd name="T32" fmla="*/ 863 w 997"/>
                  <a:gd name="T33" fmla="*/ 814 h 849"/>
                  <a:gd name="T34" fmla="*/ 836 w 997"/>
                  <a:gd name="T35" fmla="*/ 843 h 849"/>
                  <a:gd name="T36" fmla="*/ 799 w 997"/>
                  <a:gd name="T37" fmla="*/ 843 h 849"/>
                  <a:gd name="T38" fmla="*/ 782 w 997"/>
                  <a:gd name="T39" fmla="*/ 828 h 849"/>
                  <a:gd name="T40" fmla="*/ 764 w 997"/>
                  <a:gd name="T41" fmla="*/ 828 h 849"/>
                  <a:gd name="T42" fmla="*/ 754 w 997"/>
                  <a:gd name="T43" fmla="*/ 849 h 849"/>
                  <a:gd name="T44" fmla="*/ 729 w 997"/>
                  <a:gd name="T45" fmla="*/ 845 h 849"/>
                  <a:gd name="T46" fmla="*/ 712 w 997"/>
                  <a:gd name="T47" fmla="*/ 824 h 849"/>
                  <a:gd name="T48" fmla="*/ 598 w 997"/>
                  <a:gd name="T49" fmla="*/ 826 h 849"/>
                  <a:gd name="T50" fmla="*/ 571 w 997"/>
                  <a:gd name="T51" fmla="*/ 760 h 849"/>
                  <a:gd name="T52" fmla="*/ 481 w 997"/>
                  <a:gd name="T53" fmla="*/ 696 h 849"/>
                  <a:gd name="T54" fmla="*/ 448 w 997"/>
                  <a:gd name="T55" fmla="*/ 679 h 849"/>
                  <a:gd name="T56" fmla="*/ 469 w 997"/>
                  <a:gd name="T57" fmla="*/ 611 h 849"/>
                  <a:gd name="T58" fmla="*/ 448 w 997"/>
                  <a:gd name="T59" fmla="*/ 555 h 849"/>
                  <a:gd name="T60" fmla="*/ 386 w 997"/>
                  <a:gd name="T61" fmla="*/ 522 h 849"/>
                  <a:gd name="T62" fmla="*/ 294 w 997"/>
                  <a:gd name="T63" fmla="*/ 518 h 849"/>
                  <a:gd name="T64" fmla="*/ 258 w 997"/>
                  <a:gd name="T65" fmla="*/ 447 h 849"/>
                  <a:gd name="T66" fmla="*/ 49 w 997"/>
                  <a:gd name="T67" fmla="*/ 520 h 849"/>
                  <a:gd name="T68" fmla="*/ 66 w 997"/>
                  <a:gd name="T69" fmla="*/ 454 h 849"/>
                  <a:gd name="T70" fmla="*/ 2 w 997"/>
                  <a:gd name="T71" fmla="*/ 411 h 849"/>
                  <a:gd name="T72" fmla="*/ 0 w 997"/>
                  <a:gd name="T73" fmla="*/ 390 h 849"/>
                  <a:gd name="T74" fmla="*/ 49 w 997"/>
                  <a:gd name="T75" fmla="*/ 283 h 8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97" h="849">
                    <a:moveTo>
                      <a:pt x="49" y="283"/>
                    </a:moveTo>
                    <a:lnTo>
                      <a:pt x="130" y="117"/>
                    </a:lnTo>
                    <a:lnTo>
                      <a:pt x="355" y="60"/>
                    </a:lnTo>
                    <a:lnTo>
                      <a:pt x="460" y="19"/>
                    </a:lnTo>
                    <a:lnTo>
                      <a:pt x="479" y="36"/>
                    </a:lnTo>
                    <a:lnTo>
                      <a:pt x="514" y="32"/>
                    </a:lnTo>
                    <a:lnTo>
                      <a:pt x="530" y="66"/>
                    </a:lnTo>
                    <a:lnTo>
                      <a:pt x="603" y="58"/>
                    </a:lnTo>
                    <a:lnTo>
                      <a:pt x="707" y="0"/>
                    </a:lnTo>
                    <a:lnTo>
                      <a:pt x="731" y="140"/>
                    </a:lnTo>
                    <a:lnTo>
                      <a:pt x="816" y="161"/>
                    </a:lnTo>
                    <a:lnTo>
                      <a:pt x="908" y="328"/>
                    </a:lnTo>
                    <a:lnTo>
                      <a:pt x="997" y="425"/>
                    </a:lnTo>
                    <a:lnTo>
                      <a:pt x="991" y="640"/>
                    </a:lnTo>
                    <a:lnTo>
                      <a:pt x="933" y="688"/>
                    </a:lnTo>
                    <a:lnTo>
                      <a:pt x="858" y="750"/>
                    </a:lnTo>
                    <a:lnTo>
                      <a:pt x="863" y="814"/>
                    </a:lnTo>
                    <a:lnTo>
                      <a:pt x="836" y="843"/>
                    </a:lnTo>
                    <a:lnTo>
                      <a:pt x="799" y="843"/>
                    </a:lnTo>
                    <a:lnTo>
                      <a:pt x="782" y="828"/>
                    </a:lnTo>
                    <a:lnTo>
                      <a:pt x="764" y="828"/>
                    </a:lnTo>
                    <a:lnTo>
                      <a:pt x="754" y="849"/>
                    </a:lnTo>
                    <a:lnTo>
                      <a:pt x="729" y="845"/>
                    </a:lnTo>
                    <a:lnTo>
                      <a:pt x="712" y="824"/>
                    </a:lnTo>
                    <a:lnTo>
                      <a:pt x="598" y="826"/>
                    </a:lnTo>
                    <a:lnTo>
                      <a:pt x="571" y="760"/>
                    </a:lnTo>
                    <a:lnTo>
                      <a:pt x="481" y="696"/>
                    </a:lnTo>
                    <a:lnTo>
                      <a:pt x="448" y="679"/>
                    </a:lnTo>
                    <a:lnTo>
                      <a:pt x="469" y="611"/>
                    </a:lnTo>
                    <a:lnTo>
                      <a:pt x="448" y="555"/>
                    </a:lnTo>
                    <a:lnTo>
                      <a:pt x="386" y="522"/>
                    </a:lnTo>
                    <a:lnTo>
                      <a:pt x="294" y="518"/>
                    </a:lnTo>
                    <a:lnTo>
                      <a:pt x="258" y="447"/>
                    </a:lnTo>
                    <a:lnTo>
                      <a:pt x="49" y="520"/>
                    </a:lnTo>
                    <a:lnTo>
                      <a:pt x="66" y="454"/>
                    </a:lnTo>
                    <a:lnTo>
                      <a:pt x="2" y="411"/>
                    </a:lnTo>
                    <a:lnTo>
                      <a:pt x="0" y="390"/>
                    </a:lnTo>
                    <a:lnTo>
                      <a:pt x="49" y="28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4756" name="Freeform 84"/>
              <p:cNvSpPr>
                <a:spLocks noChangeAspect="1"/>
              </p:cNvSpPr>
              <p:nvPr/>
            </p:nvSpPr>
            <p:spPr bwMode="auto">
              <a:xfrm>
                <a:off x="3198" y="1140"/>
                <a:ext cx="188" cy="100"/>
              </a:xfrm>
              <a:custGeom>
                <a:avLst/>
                <a:gdLst>
                  <a:gd name="T0" fmla="*/ 0 w 1040"/>
                  <a:gd name="T1" fmla="*/ 553 h 559"/>
                  <a:gd name="T2" fmla="*/ 221 w 1040"/>
                  <a:gd name="T3" fmla="*/ 486 h 559"/>
                  <a:gd name="T4" fmla="*/ 278 w 1040"/>
                  <a:gd name="T5" fmla="*/ 472 h 559"/>
                  <a:gd name="T6" fmla="*/ 315 w 1040"/>
                  <a:gd name="T7" fmla="*/ 468 h 559"/>
                  <a:gd name="T8" fmla="*/ 361 w 1040"/>
                  <a:gd name="T9" fmla="*/ 476 h 559"/>
                  <a:gd name="T10" fmla="*/ 471 w 1040"/>
                  <a:gd name="T11" fmla="*/ 517 h 559"/>
                  <a:gd name="T12" fmla="*/ 512 w 1040"/>
                  <a:gd name="T13" fmla="*/ 486 h 559"/>
                  <a:gd name="T14" fmla="*/ 540 w 1040"/>
                  <a:gd name="T15" fmla="*/ 474 h 559"/>
                  <a:gd name="T16" fmla="*/ 570 w 1040"/>
                  <a:gd name="T17" fmla="*/ 484 h 559"/>
                  <a:gd name="T18" fmla="*/ 599 w 1040"/>
                  <a:gd name="T19" fmla="*/ 498 h 559"/>
                  <a:gd name="T20" fmla="*/ 605 w 1040"/>
                  <a:gd name="T21" fmla="*/ 535 h 559"/>
                  <a:gd name="T22" fmla="*/ 985 w 1040"/>
                  <a:gd name="T23" fmla="*/ 559 h 559"/>
                  <a:gd name="T24" fmla="*/ 1026 w 1040"/>
                  <a:gd name="T25" fmla="*/ 521 h 559"/>
                  <a:gd name="T26" fmla="*/ 1040 w 1040"/>
                  <a:gd name="T27" fmla="*/ 456 h 559"/>
                  <a:gd name="T28" fmla="*/ 981 w 1040"/>
                  <a:gd name="T29" fmla="*/ 411 h 559"/>
                  <a:gd name="T30" fmla="*/ 975 w 1040"/>
                  <a:gd name="T31" fmla="*/ 391 h 559"/>
                  <a:gd name="T32" fmla="*/ 1022 w 1040"/>
                  <a:gd name="T33" fmla="*/ 285 h 559"/>
                  <a:gd name="T34" fmla="*/ 937 w 1040"/>
                  <a:gd name="T35" fmla="*/ 255 h 559"/>
                  <a:gd name="T36" fmla="*/ 943 w 1040"/>
                  <a:gd name="T37" fmla="*/ 154 h 559"/>
                  <a:gd name="T38" fmla="*/ 870 w 1040"/>
                  <a:gd name="T39" fmla="*/ 164 h 559"/>
                  <a:gd name="T40" fmla="*/ 811 w 1040"/>
                  <a:gd name="T41" fmla="*/ 162 h 559"/>
                  <a:gd name="T42" fmla="*/ 742 w 1040"/>
                  <a:gd name="T43" fmla="*/ 97 h 559"/>
                  <a:gd name="T44" fmla="*/ 740 w 1040"/>
                  <a:gd name="T45" fmla="*/ 85 h 559"/>
                  <a:gd name="T46" fmla="*/ 821 w 1040"/>
                  <a:gd name="T47" fmla="*/ 37 h 559"/>
                  <a:gd name="T48" fmla="*/ 813 w 1040"/>
                  <a:gd name="T49" fmla="*/ 14 h 559"/>
                  <a:gd name="T50" fmla="*/ 732 w 1040"/>
                  <a:gd name="T51" fmla="*/ 2 h 559"/>
                  <a:gd name="T52" fmla="*/ 663 w 1040"/>
                  <a:gd name="T53" fmla="*/ 0 h 559"/>
                  <a:gd name="T54" fmla="*/ 623 w 1040"/>
                  <a:gd name="T55" fmla="*/ 10 h 559"/>
                  <a:gd name="T56" fmla="*/ 579 w 1040"/>
                  <a:gd name="T57" fmla="*/ 45 h 559"/>
                  <a:gd name="T58" fmla="*/ 566 w 1040"/>
                  <a:gd name="T59" fmla="*/ 87 h 559"/>
                  <a:gd name="T60" fmla="*/ 493 w 1040"/>
                  <a:gd name="T61" fmla="*/ 136 h 559"/>
                  <a:gd name="T62" fmla="*/ 434 w 1040"/>
                  <a:gd name="T63" fmla="*/ 81 h 559"/>
                  <a:gd name="T64" fmla="*/ 418 w 1040"/>
                  <a:gd name="T65" fmla="*/ 79 h 559"/>
                  <a:gd name="T66" fmla="*/ 437 w 1040"/>
                  <a:gd name="T67" fmla="*/ 211 h 559"/>
                  <a:gd name="T68" fmla="*/ 384 w 1040"/>
                  <a:gd name="T69" fmla="*/ 245 h 559"/>
                  <a:gd name="T70" fmla="*/ 339 w 1040"/>
                  <a:gd name="T71" fmla="*/ 239 h 559"/>
                  <a:gd name="T72" fmla="*/ 280 w 1040"/>
                  <a:gd name="T73" fmla="*/ 207 h 559"/>
                  <a:gd name="T74" fmla="*/ 246 w 1040"/>
                  <a:gd name="T75" fmla="*/ 207 h 559"/>
                  <a:gd name="T76" fmla="*/ 171 w 1040"/>
                  <a:gd name="T77" fmla="*/ 191 h 559"/>
                  <a:gd name="T78" fmla="*/ 120 w 1040"/>
                  <a:gd name="T79" fmla="*/ 209 h 559"/>
                  <a:gd name="T80" fmla="*/ 73 w 1040"/>
                  <a:gd name="T81" fmla="*/ 213 h 559"/>
                  <a:gd name="T82" fmla="*/ 65 w 1040"/>
                  <a:gd name="T83" fmla="*/ 199 h 559"/>
                  <a:gd name="T84" fmla="*/ 10 w 1040"/>
                  <a:gd name="T85" fmla="*/ 199 h 559"/>
                  <a:gd name="T86" fmla="*/ 16 w 1040"/>
                  <a:gd name="T87" fmla="*/ 218 h 559"/>
                  <a:gd name="T88" fmla="*/ 104 w 1040"/>
                  <a:gd name="T89" fmla="*/ 362 h 559"/>
                  <a:gd name="T90" fmla="*/ 0 w 1040"/>
                  <a:gd name="T91" fmla="*/ 553 h 5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040" h="559">
                    <a:moveTo>
                      <a:pt x="0" y="553"/>
                    </a:moveTo>
                    <a:lnTo>
                      <a:pt x="221" y="486"/>
                    </a:lnTo>
                    <a:lnTo>
                      <a:pt x="278" y="472"/>
                    </a:lnTo>
                    <a:lnTo>
                      <a:pt x="315" y="468"/>
                    </a:lnTo>
                    <a:lnTo>
                      <a:pt x="361" y="476"/>
                    </a:lnTo>
                    <a:lnTo>
                      <a:pt x="471" y="517"/>
                    </a:lnTo>
                    <a:lnTo>
                      <a:pt x="512" y="486"/>
                    </a:lnTo>
                    <a:lnTo>
                      <a:pt x="540" y="474"/>
                    </a:lnTo>
                    <a:lnTo>
                      <a:pt x="570" y="484"/>
                    </a:lnTo>
                    <a:lnTo>
                      <a:pt x="599" y="498"/>
                    </a:lnTo>
                    <a:lnTo>
                      <a:pt x="605" y="535"/>
                    </a:lnTo>
                    <a:lnTo>
                      <a:pt x="985" y="559"/>
                    </a:lnTo>
                    <a:lnTo>
                      <a:pt x="1026" y="521"/>
                    </a:lnTo>
                    <a:lnTo>
                      <a:pt x="1040" y="456"/>
                    </a:lnTo>
                    <a:lnTo>
                      <a:pt x="981" y="411"/>
                    </a:lnTo>
                    <a:lnTo>
                      <a:pt x="975" y="391"/>
                    </a:lnTo>
                    <a:lnTo>
                      <a:pt x="1022" y="285"/>
                    </a:lnTo>
                    <a:lnTo>
                      <a:pt x="937" y="255"/>
                    </a:lnTo>
                    <a:lnTo>
                      <a:pt x="943" y="154"/>
                    </a:lnTo>
                    <a:lnTo>
                      <a:pt x="870" y="164"/>
                    </a:lnTo>
                    <a:lnTo>
                      <a:pt x="811" y="162"/>
                    </a:lnTo>
                    <a:lnTo>
                      <a:pt x="742" y="97"/>
                    </a:lnTo>
                    <a:lnTo>
                      <a:pt x="740" y="85"/>
                    </a:lnTo>
                    <a:lnTo>
                      <a:pt x="821" y="37"/>
                    </a:lnTo>
                    <a:lnTo>
                      <a:pt x="813" y="14"/>
                    </a:lnTo>
                    <a:lnTo>
                      <a:pt x="732" y="2"/>
                    </a:lnTo>
                    <a:lnTo>
                      <a:pt x="663" y="0"/>
                    </a:lnTo>
                    <a:lnTo>
                      <a:pt x="623" y="10"/>
                    </a:lnTo>
                    <a:lnTo>
                      <a:pt x="579" y="45"/>
                    </a:lnTo>
                    <a:lnTo>
                      <a:pt x="566" y="87"/>
                    </a:lnTo>
                    <a:lnTo>
                      <a:pt x="493" y="136"/>
                    </a:lnTo>
                    <a:lnTo>
                      <a:pt x="434" y="81"/>
                    </a:lnTo>
                    <a:lnTo>
                      <a:pt x="418" y="79"/>
                    </a:lnTo>
                    <a:lnTo>
                      <a:pt x="437" y="211"/>
                    </a:lnTo>
                    <a:lnTo>
                      <a:pt x="384" y="245"/>
                    </a:lnTo>
                    <a:lnTo>
                      <a:pt x="339" y="239"/>
                    </a:lnTo>
                    <a:lnTo>
                      <a:pt x="280" y="207"/>
                    </a:lnTo>
                    <a:lnTo>
                      <a:pt x="246" y="207"/>
                    </a:lnTo>
                    <a:lnTo>
                      <a:pt x="171" y="191"/>
                    </a:lnTo>
                    <a:lnTo>
                      <a:pt x="120" y="209"/>
                    </a:lnTo>
                    <a:lnTo>
                      <a:pt x="73" y="213"/>
                    </a:lnTo>
                    <a:lnTo>
                      <a:pt x="65" y="199"/>
                    </a:lnTo>
                    <a:lnTo>
                      <a:pt x="10" y="199"/>
                    </a:lnTo>
                    <a:lnTo>
                      <a:pt x="16" y="218"/>
                    </a:lnTo>
                    <a:lnTo>
                      <a:pt x="104" y="362"/>
                    </a:lnTo>
                    <a:lnTo>
                      <a:pt x="0" y="55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4757" name="Freeform 85"/>
              <p:cNvSpPr>
                <a:spLocks noChangeAspect="1"/>
              </p:cNvSpPr>
              <p:nvPr/>
            </p:nvSpPr>
            <p:spPr bwMode="auto">
              <a:xfrm>
                <a:off x="3350" y="1556"/>
                <a:ext cx="100" cy="99"/>
              </a:xfrm>
              <a:custGeom>
                <a:avLst/>
                <a:gdLst>
                  <a:gd name="T0" fmla="*/ 558 w 558"/>
                  <a:gd name="T1" fmla="*/ 33 h 548"/>
                  <a:gd name="T2" fmla="*/ 539 w 558"/>
                  <a:gd name="T3" fmla="*/ 68 h 548"/>
                  <a:gd name="T4" fmla="*/ 555 w 558"/>
                  <a:gd name="T5" fmla="*/ 126 h 548"/>
                  <a:gd name="T6" fmla="*/ 548 w 558"/>
                  <a:gd name="T7" fmla="*/ 210 h 548"/>
                  <a:gd name="T8" fmla="*/ 514 w 558"/>
                  <a:gd name="T9" fmla="*/ 269 h 548"/>
                  <a:gd name="T10" fmla="*/ 509 w 558"/>
                  <a:gd name="T11" fmla="*/ 347 h 548"/>
                  <a:gd name="T12" fmla="*/ 486 w 558"/>
                  <a:gd name="T13" fmla="*/ 431 h 548"/>
                  <a:gd name="T14" fmla="*/ 433 w 558"/>
                  <a:gd name="T15" fmla="*/ 432 h 548"/>
                  <a:gd name="T16" fmla="*/ 398 w 558"/>
                  <a:gd name="T17" fmla="*/ 460 h 548"/>
                  <a:gd name="T18" fmla="*/ 370 w 558"/>
                  <a:gd name="T19" fmla="*/ 500 h 548"/>
                  <a:gd name="T20" fmla="*/ 299 w 558"/>
                  <a:gd name="T21" fmla="*/ 519 h 548"/>
                  <a:gd name="T22" fmla="*/ 271 w 558"/>
                  <a:gd name="T23" fmla="*/ 548 h 548"/>
                  <a:gd name="T24" fmla="*/ 224 w 558"/>
                  <a:gd name="T25" fmla="*/ 547 h 548"/>
                  <a:gd name="T26" fmla="*/ 154 w 558"/>
                  <a:gd name="T27" fmla="*/ 413 h 548"/>
                  <a:gd name="T28" fmla="*/ 111 w 558"/>
                  <a:gd name="T29" fmla="*/ 395 h 548"/>
                  <a:gd name="T30" fmla="*/ 0 w 558"/>
                  <a:gd name="T31" fmla="*/ 381 h 548"/>
                  <a:gd name="T32" fmla="*/ 193 w 558"/>
                  <a:gd name="T33" fmla="*/ 268 h 548"/>
                  <a:gd name="T34" fmla="*/ 254 w 558"/>
                  <a:gd name="T35" fmla="*/ 271 h 548"/>
                  <a:gd name="T36" fmla="*/ 279 w 558"/>
                  <a:gd name="T37" fmla="*/ 206 h 548"/>
                  <a:gd name="T38" fmla="*/ 241 w 558"/>
                  <a:gd name="T39" fmla="*/ 53 h 548"/>
                  <a:gd name="T40" fmla="*/ 418 w 558"/>
                  <a:gd name="T41" fmla="*/ 0 h 548"/>
                  <a:gd name="T42" fmla="*/ 558 w 558"/>
                  <a:gd name="T43" fmla="*/ 33 h 5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58" h="548">
                    <a:moveTo>
                      <a:pt x="558" y="33"/>
                    </a:moveTo>
                    <a:lnTo>
                      <a:pt x="539" y="68"/>
                    </a:lnTo>
                    <a:lnTo>
                      <a:pt x="555" y="126"/>
                    </a:lnTo>
                    <a:lnTo>
                      <a:pt x="548" y="210"/>
                    </a:lnTo>
                    <a:lnTo>
                      <a:pt x="514" y="269"/>
                    </a:lnTo>
                    <a:lnTo>
                      <a:pt x="509" y="347"/>
                    </a:lnTo>
                    <a:lnTo>
                      <a:pt x="486" y="431"/>
                    </a:lnTo>
                    <a:lnTo>
                      <a:pt x="433" y="432"/>
                    </a:lnTo>
                    <a:lnTo>
                      <a:pt x="398" y="460"/>
                    </a:lnTo>
                    <a:lnTo>
                      <a:pt x="370" y="500"/>
                    </a:lnTo>
                    <a:lnTo>
                      <a:pt x="299" y="519"/>
                    </a:lnTo>
                    <a:lnTo>
                      <a:pt x="271" y="548"/>
                    </a:lnTo>
                    <a:lnTo>
                      <a:pt x="224" y="547"/>
                    </a:lnTo>
                    <a:lnTo>
                      <a:pt x="154" y="413"/>
                    </a:lnTo>
                    <a:lnTo>
                      <a:pt x="111" y="395"/>
                    </a:lnTo>
                    <a:lnTo>
                      <a:pt x="0" y="381"/>
                    </a:lnTo>
                    <a:lnTo>
                      <a:pt x="193" y="268"/>
                    </a:lnTo>
                    <a:lnTo>
                      <a:pt x="254" y="271"/>
                    </a:lnTo>
                    <a:lnTo>
                      <a:pt x="279" y="206"/>
                    </a:lnTo>
                    <a:lnTo>
                      <a:pt x="241" y="53"/>
                    </a:lnTo>
                    <a:lnTo>
                      <a:pt x="418" y="0"/>
                    </a:lnTo>
                    <a:lnTo>
                      <a:pt x="558" y="3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4758" name="Freeform 86"/>
              <p:cNvSpPr>
                <a:spLocks noChangeAspect="1"/>
              </p:cNvSpPr>
              <p:nvPr/>
            </p:nvSpPr>
            <p:spPr bwMode="auto">
              <a:xfrm>
                <a:off x="3506" y="1770"/>
                <a:ext cx="200" cy="208"/>
              </a:xfrm>
              <a:custGeom>
                <a:avLst/>
                <a:gdLst>
                  <a:gd name="T0" fmla="*/ 63 w 1112"/>
                  <a:gd name="T1" fmla="*/ 552 h 1153"/>
                  <a:gd name="T2" fmla="*/ 140 w 1112"/>
                  <a:gd name="T3" fmla="*/ 480 h 1153"/>
                  <a:gd name="T4" fmla="*/ 280 w 1112"/>
                  <a:gd name="T5" fmla="*/ 493 h 1153"/>
                  <a:gd name="T6" fmla="*/ 333 w 1112"/>
                  <a:gd name="T7" fmla="*/ 445 h 1153"/>
                  <a:gd name="T8" fmla="*/ 306 w 1112"/>
                  <a:gd name="T9" fmla="*/ 217 h 1153"/>
                  <a:gd name="T10" fmla="*/ 248 w 1112"/>
                  <a:gd name="T11" fmla="*/ 185 h 1153"/>
                  <a:gd name="T12" fmla="*/ 254 w 1112"/>
                  <a:gd name="T13" fmla="*/ 138 h 1153"/>
                  <a:gd name="T14" fmla="*/ 301 w 1112"/>
                  <a:gd name="T15" fmla="*/ 92 h 1153"/>
                  <a:gd name="T16" fmla="*/ 269 w 1112"/>
                  <a:gd name="T17" fmla="*/ 57 h 1153"/>
                  <a:gd name="T18" fmla="*/ 429 w 1112"/>
                  <a:gd name="T19" fmla="*/ 41 h 1153"/>
                  <a:gd name="T20" fmla="*/ 450 w 1112"/>
                  <a:gd name="T21" fmla="*/ 57 h 1153"/>
                  <a:gd name="T22" fmla="*/ 469 w 1112"/>
                  <a:gd name="T23" fmla="*/ 130 h 1153"/>
                  <a:gd name="T24" fmla="*/ 505 w 1112"/>
                  <a:gd name="T25" fmla="*/ 160 h 1153"/>
                  <a:gd name="T26" fmla="*/ 565 w 1112"/>
                  <a:gd name="T27" fmla="*/ 171 h 1153"/>
                  <a:gd name="T28" fmla="*/ 615 w 1112"/>
                  <a:gd name="T29" fmla="*/ 149 h 1153"/>
                  <a:gd name="T30" fmla="*/ 661 w 1112"/>
                  <a:gd name="T31" fmla="*/ 173 h 1153"/>
                  <a:gd name="T32" fmla="*/ 744 w 1112"/>
                  <a:gd name="T33" fmla="*/ 158 h 1153"/>
                  <a:gd name="T34" fmla="*/ 783 w 1112"/>
                  <a:gd name="T35" fmla="*/ 160 h 1153"/>
                  <a:gd name="T36" fmla="*/ 786 w 1112"/>
                  <a:gd name="T37" fmla="*/ 119 h 1153"/>
                  <a:gd name="T38" fmla="*/ 898 w 1112"/>
                  <a:gd name="T39" fmla="*/ 51 h 1153"/>
                  <a:gd name="T40" fmla="*/ 919 w 1112"/>
                  <a:gd name="T41" fmla="*/ 7 h 1153"/>
                  <a:gd name="T42" fmla="*/ 965 w 1112"/>
                  <a:gd name="T43" fmla="*/ 0 h 1153"/>
                  <a:gd name="T44" fmla="*/ 995 w 1112"/>
                  <a:gd name="T45" fmla="*/ 15 h 1153"/>
                  <a:gd name="T46" fmla="*/ 1093 w 1112"/>
                  <a:gd name="T47" fmla="*/ 105 h 1153"/>
                  <a:gd name="T48" fmla="*/ 1112 w 1112"/>
                  <a:gd name="T49" fmla="*/ 138 h 1153"/>
                  <a:gd name="T50" fmla="*/ 1097 w 1112"/>
                  <a:gd name="T51" fmla="*/ 204 h 1153"/>
                  <a:gd name="T52" fmla="*/ 1044 w 1112"/>
                  <a:gd name="T53" fmla="*/ 274 h 1153"/>
                  <a:gd name="T54" fmla="*/ 1033 w 1112"/>
                  <a:gd name="T55" fmla="*/ 323 h 1153"/>
                  <a:gd name="T56" fmla="*/ 985 w 1112"/>
                  <a:gd name="T57" fmla="*/ 383 h 1153"/>
                  <a:gd name="T58" fmla="*/ 946 w 1112"/>
                  <a:gd name="T59" fmla="*/ 379 h 1153"/>
                  <a:gd name="T60" fmla="*/ 900 w 1112"/>
                  <a:gd name="T61" fmla="*/ 381 h 1153"/>
                  <a:gd name="T62" fmla="*/ 867 w 1112"/>
                  <a:gd name="T63" fmla="*/ 440 h 1153"/>
                  <a:gd name="T64" fmla="*/ 815 w 1112"/>
                  <a:gd name="T65" fmla="*/ 436 h 1153"/>
                  <a:gd name="T66" fmla="*/ 744 w 1112"/>
                  <a:gd name="T67" fmla="*/ 458 h 1153"/>
                  <a:gd name="T68" fmla="*/ 722 w 1112"/>
                  <a:gd name="T69" fmla="*/ 502 h 1153"/>
                  <a:gd name="T70" fmla="*/ 764 w 1112"/>
                  <a:gd name="T71" fmla="*/ 567 h 1153"/>
                  <a:gd name="T72" fmla="*/ 781 w 1112"/>
                  <a:gd name="T73" fmla="*/ 679 h 1153"/>
                  <a:gd name="T74" fmla="*/ 808 w 1112"/>
                  <a:gd name="T75" fmla="*/ 679 h 1153"/>
                  <a:gd name="T76" fmla="*/ 838 w 1112"/>
                  <a:gd name="T77" fmla="*/ 701 h 1153"/>
                  <a:gd name="T78" fmla="*/ 843 w 1112"/>
                  <a:gd name="T79" fmla="*/ 773 h 1153"/>
                  <a:gd name="T80" fmla="*/ 885 w 1112"/>
                  <a:gd name="T81" fmla="*/ 793 h 1153"/>
                  <a:gd name="T82" fmla="*/ 913 w 1112"/>
                  <a:gd name="T83" fmla="*/ 846 h 1153"/>
                  <a:gd name="T84" fmla="*/ 720 w 1112"/>
                  <a:gd name="T85" fmla="*/ 975 h 1153"/>
                  <a:gd name="T86" fmla="*/ 668 w 1112"/>
                  <a:gd name="T87" fmla="*/ 1134 h 1153"/>
                  <a:gd name="T88" fmla="*/ 609 w 1112"/>
                  <a:gd name="T89" fmla="*/ 1153 h 1153"/>
                  <a:gd name="T90" fmla="*/ 512 w 1112"/>
                  <a:gd name="T91" fmla="*/ 1067 h 1153"/>
                  <a:gd name="T92" fmla="*/ 392 w 1112"/>
                  <a:gd name="T93" fmla="*/ 1100 h 1153"/>
                  <a:gd name="T94" fmla="*/ 346 w 1112"/>
                  <a:gd name="T95" fmla="*/ 1051 h 1153"/>
                  <a:gd name="T96" fmla="*/ 223 w 1112"/>
                  <a:gd name="T97" fmla="*/ 1032 h 1153"/>
                  <a:gd name="T98" fmla="*/ 112 w 1112"/>
                  <a:gd name="T99" fmla="*/ 911 h 1153"/>
                  <a:gd name="T100" fmla="*/ 91 w 1112"/>
                  <a:gd name="T101" fmla="*/ 800 h 1153"/>
                  <a:gd name="T102" fmla="*/ 0 w 1112"/>
                  <a:gd name="T103" fmla="*/ 646 h 1153"/>
                  <a:gd name="T104" fmla="*/ 30 w 1112"/>
                  <a:gd name="T105" fmla="*/ 603 h 1153"/>
                  <a:gd name="T106" fmla="*/ 65 w 1112"/>
                  <a:gd name="T107" fmla="*/ 582 h 1153"/>
                  <a:gd name="T108" fmla="*/ 63 w 1112"/>
                  <a:gd name="T109" fmla="*/ 552 h 1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12" h="1153">
                    <a:moveTo>
                      <a:pt x="63" y="552"/>
                    </a:moveTo>
                    <a:lnTo>
                      <a:pt x="140" y="480"/>
                    </a:lnTo>
                    <a:lnTo>
                      <a:pt x="280" y="493"/>
                    </a:lnTo>
                    <a:lnTo>
                      <a:pt x="333" y="445"/>
                    </a:lnTo>
                    <a:lnTo>
                      <a:pt x="306" y="217"/>
                    </a:lnTo>
                    <a:lnTo>
                      <a:pt x="248" y="185"/>
                    </a:lnTo>
                    <a:lnTo>
                      <a:pt x="254" y="138"/>
                    </a:lnTo>
                    <a:lnTo>
                      <a:pt x="301" y="92"/>
                    </a:lnTo>
                    <a:lnTo>
                      <a:pt x="269" y="57"/>
                    </a:lnTo>
                    <a:lnTo>
                      <a:pt x="429" y="41"/>
                    </a:lnTo>
                    <a:lnTo>
                      <a:pt x="450" y="57"/>
                    </a:lnTo>
                    <a:lnTo>
                      <a:pt x="469" y="130"/>
                    </a:lnTo>
                    <a:lnTo>
                      <a:pt x="505" y="160"/>
                    </a:lnTo>
                    <a:lnTo>
                      <a:pt x="565" y="171"/>
                    </a:lnTo>
                    <a:lnTo>
                      <a:pt x="615" y="149"/>
                    </a:lnTo>
                    <a:lnTo>
                      <a:pt x="661" y="173"/>
                    </a:lnTo>
                    <a:lnTo>
                      <a:pt x="744" y="158"/>
                    </a:lnTo>
                    <a:lnTo>
                      <a:pt x="783" y="160"/>
                    </a:lnTo>
                    <a:lnTo>
                      <a:pt x="786" y="119"/>
                    </a:lnTo>
                    <a:lnTo>
                      <a:pt x="898" y="51"/>
                    </a:lnTo>
                    <a:lnTo>
                      <a:pt x="919" y="7"/>
                    </a:lnTo>
                    <a:lnTo>
                      <a:pt x="965" y="0"/>
                    </a:lnTo>
                    <a:lnTo>
                      <a:pt x="995" y="15"/>
                    </a:lnTo>
                    <a:lnTo>
                      <a:pt x="1093" y="105"/>
                    </a:lnTo>
                    <a:lnTo>
                      <a:pt x="1112" y="138"/>
                    </a:lnTo>
                    <a:lnTo>
                      <a:pt x="1097" y="204"/>
                    </a:lnTo>
                    <a:lnTo>
                      <a:pt x="1044" y="274"/>
                    </a:lnTo>
                    <a:lnTo>
                      <a:pt x="1033" y="323"/>
                    </a:lnTo>
                    <a:lnTo>
                      <a:pt x="985" y="383"/>
                    </a:lnTo>
                    <a:lnTo>
                      <a:pt x="946" y="379"/>
                    </a:lnTo>
                    <a:lnTo>
                      <a:pt x="900" y="381"/>
                    </a:lnTo>
                    <a:lnTo>
                      <a:pt x="867" y="440"/>
                    </a:lnTo>
                    <a:lnTo>
                      <a:pt x="815" y="436"/>
                    </a:lnTo>
                    <a:lnTo>
                      <a:pt x="744" y="458"/>
                    </a:lnTo>
                    <a:lnTo>
                      <a:pt x="722" y="502"/>
                    </a:lnTo>
                    <a:lnTo>
                      <a:pt x="764" y="567"/>
                    </a:lnTo>
                    <a:lnTo>
                      <a:pt x="781" y="679"/>
                    </a:lnTo>
                    <a:lnTo>
                      <a:pt x="808" y="679"/>
                    </a:lnTo>
                    <a:lnTo>
                      <a:pt x="838" y="701"/>
                    </a:lnTo>
                    <a:lnTo>
                      <a:pt x="843" y="773"/>
                    </a:lnTo>
                    <a:lnTo>
                      <a:pt x="885" y="793"/>
                    </a:lnTo>
                    <a:lnTo>
                      <a:pt x="913" y="846"/>
                    </a:lnTo>
                    <a:lnTo>
                      <a:pt x="720" y="975"/>
                    </a:lnTo>
                    <a:lnTo>
                      <a:pt x="668" y="1134"/>
                    </a:lnTo>
                    <a:lnTo>
                      <a:pt x="609" y="1153"/>
                    </a:lnTo>
                    <a:lnTo>
                      <a:pt x="512" y="1067"/>
                    </a:lnTo>
                    <a:lnTo>
                      <a:pt x="392" y="1100"/>
                    </a:lnTo>
                    <a:lnTo>
                      <a:pt x="346" y="1051"/>
                    </a:lnTo>
                    <a:lnTo>
                      <a:pt x="223" y="1032"/>
                    </a:lnTo>
                    <a:lnTo>
                      <a:pt x="112" y="911"/>
                    </a:lnTo>
                    <a:lnTo>
                      <a:pt x="91" y="800"/>
                    </a:lnTo>
                    <a:lnTo>
                      <a:pt x="0" y="646"/>
                    </a:lnTo>
                    <a:lnTo>
                      <a:pt x="30" y="603"/>
                    </a:lnTo>
                    <a:lnTo>
                      <a:pt x="65" y="582"/>
                    </a:lnTo>
                    <a:lnTo>
                      <a:pt x="63" y="552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4759" name="Freeform 87"/>
              <p:cNvSpPr>
                <a:spLocks noChangeAspect="1"/>
              </p:cNvSpPr>
              <p:nvPr/>
            </p:nvSpPr>
            <p:spPr bwMode="auto">
              <a:xfrm>
                <a:off x="3437" y="1472"/>
                <a:ext cx="457" cy="493"/>
              </a:xfrm>
              <a:custGeom>
                <a:avLst/>
                <a:gdLst>
                  <a:gd name="T0" fmla="*/ 86 w 2531"/>
                  <a:gd name="T1" fmla="*/ 504 h 2738"/>
                  <a:gd name="T2" fmla="*/ 306 w 2531"/>
                  <a:gd name="T3" fmla="*/ 295 h 2738"/>
                  <a:gd name="T4" fmla="*/ 386 w 2531"/>
                  <a:gd name="T5" fmla="*/ 87 h 2738"/>
                  <a:gd name="T6" fmla="*/ 854 w 2531"/>
                  <a:gd name="T7" fmla="*/ 62 h 2738"/>
                  <a:gd name="T8" fmla="*/ 1100 w 2531"/>
                  <a:gd name="T9" fmla="*/ 339 h 2738"/>
                  <a:gd name="T10" fmla="*/ 1298 w 2531"/>
                  <a:gd name="T11" fmla="*/ 400 h 2738"/>
                  <a:gd name="T12" fmla="*/ 1439 w 2531"/>
                  <a:gd name="T13" fmla="*/ 477 h 2738"/>
                  <a:gd name="T14" fmla="*/ 1524 w 2531"/>
                  <a:gd name="T15" fmla="*/ 486 h 2738"/>
                  <a:gd name="T16" fmla="*/ 1591 w 2531"/>
                  <a:gd name="T17" fmla="*/ 550 h 2738"/>
                  <a:gd name="T18" fmla="*/ 1838 w 2531"/>
                  <a:gd name="T19" fmla="*/ 651 h 2738"/>
                  <a:gd name="T20" fmla="*/ 1953 w 2531"/>
                  <a:gd name="T21" fmla="*/ 642 h 2738"/>
                  <a:gd name="T22" fmla="*/ 2117 w 2531"/>
                  <a:gd name="T23" fmla="*/ 582 h 2738"/>
                  <a:gd name="T24" fmla="*/ 2176 w 2531"/>
                  <a:gd name="T25" fmla="*/ 721 h 2738"/>
                  <a:gd name="T26" fmla="*/ 2187 w 2531"/>
                  <a:gd name="T27" fmla="*/ 804 h 2738"/>
                  <a:gd name="T28" fmla="*/ 2226 w 2531"/>
                  <a:gd name="T29" fmla="*/ 946 h 2738"/>
                  <a:gd name="T30" fmla="*/ 2373 w 2531"/>
                  <a:gd name="T31" fmla="*/ 1064 h 2738"/>
                  <a:gd name="T32" fmla="*/ 2454 w 2531"/>
                  <a:gd name="T33" fmla="*/ 1312 h 2738"/>
                  <a:gd name="T34" fmla="*/ 2363 w 2531"/>
                  <a:gd name="T35" fmla="*/ 1478 h 2738"/>
                  <a:gd name="T36" fmla="*/ 2322 w 2531"/>
                  <a:gd name="T37" fmla="*/ 1521 h 2738"/>
                  <a:gd name="T38" fmla="*/ 2408 w 2531"/>
                  <a:gd name="T39" fmla="*/ 1733 h 2738"/>
                  <a:gd name="T40" fmla="*/ 2316 w 2531"/>
                  <a:gd name="T41" fmla="*/ 1792 h 2738"/>
                  <a:gd name="T42" fmla="*/ 2280 w 2531"/>
                  <a:gd name="T43" fmla="*/ 1904 h 2738"/>
                  <a:gd name="T44" fmla="*/ 2440 w 2531"/>
                  <a:gd name="T45" fmla="*/ 1930 h 2738"/>
                  <a:gd name="T46" fmla="*/ 2531 w 2531"/>
                  <a:gd name="T47" fmla="*/ 2035 h 2738"/>
                  <a:gd name="T48" fmla="*/ 2367 w 2531"/>
                  <a:gd name="T49" fmla="*/ 2119 h 2738"/>
                  <a:gd name="T50" fmla="*/ 2240 w 2531"/>
                  <a:gd name="T51" fmla="*/ 2236 h 2738"/>
                  <a:gd name="T52" fmla="*/ 2271 w 2531"/>
                  <a:gd name="T53" fmla="*/ 2275 h 2738"/>
                  <a:gd name="T54" fmla="*/ 2390 w 2531"/>
                  <a:gd name="T55" fmla="*/ 2336 h 2738"/>
                  <a:gd name="T56" fmla="*/ 2394 w 2531"/>
                  <a:gd name="T57" fmla="*/ 2413 h 2738"/>
                  <a:gd name="T58" fmla="*/ 2347 w 2531"/>
                  <a:gd name="T59" fmla="*/ 2506 h 2738"/>
                  <a:gd name="T60" fmla="*/ 2181 w 2531"/>
                  <a:gd name="T61" fmla="*/ 2618 h 2738"/>
                  <a:gd name="T62" fmla="*/ 2053 w 2531"/>
                  <a:gd name="T63" fmla="*/ 2558 h 2738"/>
                  <a:gd name="T64" fmla="*/ 1982 w 2531"/>
                  <a:gd name="T65" fmla="*/ 2572 h 2738"/>
                  <a:gd name="T66" fmla="*/ 1884 w 2531"/>
                  <a:gd name="T67" fmla="*/ 2738 h 2738"/>
                  <a:gd name="T68" fmla="*/ 1734 w 2531"/>
                  <a:gd name="T69" fmla="*/ 2680 h 2738"/>
                  <a:gd name="T70" fmla="*/ 1292 w 2531"/>
                  <a:gd name="T71" fmla="*/ 2506 h 2738"/>
                  <a:gd name="T72" fmla="*/ 1223 w 2531"/>
                  <a:gd name="T73" fmla="*/ 2428 h 2738"/>
                  <a:gd name="T74" fmla="*/ 1189 w 2531"/>
                  <a:gd name="T75" fmla="*/ 2337 h 2738"/>
                  <a:gd name="T76" fmla="*/ 1143 w 2531"/>
                  <a:gd name="T77" fmla="*/ 2218 h 2738"/>
                  <a:gd name="T78" fmla="*/ 1125 w 2531"/>
                  <a:gd name="T79" fmla="*/ 2116 h 2738"/>
                  <a:gd name="T80" fmla="*/ 1248 w 2531"/>
                  <a:gd name="T81" fmla="*/ 2097 h 2738"/>
                  <a:gd name="T82" fmla="*/ 1327 w 2531"/>
                  <a:gd name="T83" fmla="*/ 2035 h 2738"/>
                  <a:gd name="T84" fmla="*/ 1413 w 2531"/>
                  <a:gd name="T85" fmla="*/ 1982 h 2738"/>
                  <a:gd name="T86" fmla="*/ 1480 w 2531"/>
                  <a:gd name="T87" fmla="*/ 1856 h 2738"/>
                  <a:gd name="T88" fmla="*/ 1468 w 2531"/>
                  <a:gd name="T89" fmla="*/ 1759 h 2738"/>
                  <a:gd name="T90" fmla="*/ 1348 w 2531"/>
                  <a:gd name="T91" fmla="*/ 1656 h 2738"/>
                  <a:gd name="T92" fmla="*/ 1277 w 2531"/>
                  <a:gd name="T93" fmla="*/ 1708 h 2738"/>
                  <a:gd name="T94" fmla="*/ 1161 w 2531"/>
                  <a:gd name="T95" fmla="*/ 1815 h 2738"/>
                  <a:gd name="T96" fmla="*/ 1044 w 2531"/>
                  <a:gd name="T97" fmla="*/ 1830 h 2738"/>
                  <a:gd name="T98" fmla="*/ 943 w 2531"/>
                  <a:gd name="T99" fmla="*/ 1825 h 2738"/>
                  <a:gd name="T100" fmla="*/ 848 w 2531"/>
                  <a:gd name="T101" fmla="*/ 1782 h 2738"/>
                  <a:gd name="T102" fmla="*/ 805 w 2531"/>
                  <a:gd name="T103" fmla="*/ 1699 h 2738"/>
                  <a:gd name="T104" fmla="*/ 633 w 2531"/>
                  <a:gd name="T105" fmla="*/ 1632 h 2738"/>
                  <a:gd name="T106" fmla="*/ 561 w 2531"/>
                  <a:gd name="T107" fmla="*/ 1531 h 2738"/>
                  <a:gd name="T108" fmla="*/ 492 w 2531"/>
                  <a:gd name="T109" fmla="*/ 1432 h 2738"/>
                  <a:gd name="T110" fmla="*/ 455 w 2531"/>
                  <a:gd name="T111" fmla="*/ 1098 h 2738"/>
                  <a:gd name="T112" fmla="*/ 9 w 2531"/>
                  <a:gd name="T113" fmla="*/ 1027 h 2738"/>
                  <a:gd name="T114" fmla="*/ 30 w 2531"/>
                  <a:gd name="T115" fmla="*/ 947 h 2738"/>
                  <a:gd name="T116" fmla="*/ 27 w 2531"/>
                  <a:gd name="T117" fmla="*/ 817 h 2738"/>
                  <a:gd name="T118" fmla="*/ 64 w 2531"/>
                  <a:gd name="T119" fmla="*/ 681 h 2738"/>
                  <a:gd name="T120" fmla="*/ 53 w 2531"/>
                  <a:gd name="T121" fmla="*/ 536 h 27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31" h="2738">
                    <a:moveTo>
                      <a:pt x="72" y="501"/>
                    </a:moveTo>
                    <a:lnTo>
                      <a:pt x="86" y="504"/>
                    </a:lnTo>
                    <a:lnTo>
                      <a:pt x="251" y="494"/>
                    </a:lnTo>
                    <a:lnTo>
                      <a:pt x="306" y="295"/>
                    </a:lnTo>
                    <a:lnTo>
                      <a:pt x="312" y="303"/>
                    </a:lnTo>
                    <a:lnTo>
                      <a:pt x="386" y="87"/>
                    </a:lnTo>
                    <a:lnTo>
                      <a:pt x="478" y="0"/>
                    </a:lnTo>
                    <a:lnTo>
                      <a:pt x="854" y="62"/>
                    </a:lnTo>
                    <a:lnTo>
                      <a:pt x="1022" y="273"/>
                    </a:lnTo>
                    <a:lnTo>
                      <a:pt x="1100" y="339"/>
                    </a:lnTo>
                    <a:lnTo>
                      <a:pt x="1229" y="390"/>
                    </a:lnTo>
                    <a:lnTo>
                      <a:pt x="1298" y="400"/>
                    </a:lnTo>
                    <a:lnTo>
                      <a:pt x="1351" y="439"/>
                    </a:lnTo>
                    <a:lnTo>
                      <a:pt x="1439" y="477"/>
                    </a:lnTo>
                    <a:lnTo>
                      <a:pt x="1504" y="471"/>
                    </a:lnTo>
                    <a:lnTo>
                      <a:pt x="1524" y="486"/>
                    </a:lnTo>
                    <a:lnTo>
                      <a:pt x="1519" y="541"/>
                    </a:lnTo>
                    <a:lnTo>
                      <a:pt x="1591" y="550"/>
                    </a:lnTo>
                    <a:lnTo>
                      <a:pt x="1624" y="606"/>
                    </a:lnTo>
                    <a:lnTo>
                      <a:pt x="1838" y="651"/>
                    </a:lnTo>
                    <a:lnTo>
                      <a:pt x="1906" y="633"/>
                    </a:lnTo>
                    <a:lnTo>
                      <a:pt x="1953" y="642"/>
                    </a:lnTo>
                    <a:lnTo>
                      <a:pt x="2008" y="579"/>
                    </a:lnTo>
                    <a:lnTo>
                      <a:pt x="2117" y="582"/>
                    </a:lnTo>
                    <a:lnTo>
                      <a:pt x="2126" y="627"/>
                    </a:lnTo>
                    <a:lnTo>
                      <a:pt x="2176" y="721"/>
                    </a:lnTo>
                    <a:lnTo>
                      <a:pt x="2228" y="756"/>
                    </a:lnTo>
                    <a:lnTo>
                      <a:pt x="2187" y="804"/>
                    </a:lnTo>
                    <a:lnTo>
                      <a:pt x="2234" y="905"/>
                    </a:lnTo>
                    <a:lnTo>
                      <a:pt x="2226" y="946"/>
                    </a:lnTo>
                    <a:lnTo>
                      <a:pt x="2253" y="982"/>
                    </a:lnTo>
                    <a:lnTo>
                      <a:pt x="2373" y="1064"/>
                    </a:lnTo>
                    <a:lnTo>
                      <a:pt x="2379" y="1282"/>
                    </a:lnTo>
                    <a:lnTo>
                      <a:pt x="2454" y="1312"/>
                    </a:lnTo>
                    <a:lnTo>
                      <a:pt x="2449" y="1426"/>
                    </a:lnTo>
                    <a:lnTo>
                      <a:pt x="2363" y="1478"/>
                    </a:lnTo>
                    <a:lnTo>
                      <a:pt x="2316" y="1479"/>
                    </a:lnTo>
                    <a:lnTo>
                      <a:pt x="2322" y="1521"/>
                    </a:lnTo>
                    <a:lnTo>
                      <a:pt x="2373" y="1683"/>
                    </a:lnTo>
                    <a:lnTo>
                      <a:pt x="2408" y="1733"/>
                    </a:lnTo>
                    <a:lnTo>
                      <a:pt x="2363" y="1788"/>
                    </a:lnTo>
                    <a:lnTo>
                      <a:pt x="2316" y="1792"/>
                    </a:lnTo>
                    <a:lnTo>
                      <a:pt x="2267" y="1876"/>
                    </a:lnTo>
                    <a:lnTo>
                      <a:pt x="2280" y="1904"/>
                    </a:lnTo>
                    <a:lnTo>
                      <a:pt x="2331" y="1927"/>
                    </a:lnTo>
                    <a:lnTo>
                      <a:pt x="2440" y="1930"/>
                    </a:lnTo>
                    <a:lnTo>
                      <a:pt x="2510" y="1978"/>
                    </a:lnTo>
                    <a:lnTo>
                      <a:pt x="2531" y="2035"/>
                    </a:lnTo>
                    <a:lnTo>
                      <a:pt x="2422" y="2122"/>
                    </a:lnTo>
                    <a:lnTo>
                      <a:pt x="2367" y="2119"/>
                    </a:lnTo>
                    <a:lnTo>
                      <a:pt x="2244" y="2211"/>
                    </a:lnTo>
                    <a:lnTo>
                      <a:pt x="2240" y="2236"/>
                    </a:lnTo>
                    <a:lnTo>
                      <a:pt x="2258" y="2267"/>
                    </a:lnTo>
                    <a:lnTo>
                      <a:pt x="2271" y="2275"/>
                    </a:lnTo>
                    <a:lnTo>
                      <a:pt x="2436" y="2305"/>
                    </a:lnTo>
                    <a:lnTo>
                      <a:pt x="2390" y="2336"/>
                    </a:lnTo>
                    <a:lnTo>
                      <a:pt x="2430" y="2370"/>
                    </a:lnTo>
                    <a:lnTo>
                      <a:pt x="2394" y="2413"/>
                    </a:lnTo>
                    <a:lnTo>
                      <a:pt x="2396" y="2437"/>
                    </a:lnTo>
                    <a:lnTo>
                      <a:pt x="2347" y="2506"/>
                    </a:lnTo>
                    <a:lnTo>
                      <a:pt x="2145" y="2483"/>
                    </a:lnTo>
                    <a:lnTo>
                      <a:pt x="2181" y="2618"/>
                    </a:lnTo>
                    <a:lnTo>
                      <a:pt x="2087" y="2551"/>
                    </a:lnTo>
                    <a:lnTo>
                      <a:pt x="2053" y="2558"/>
                    </a:lnTo>
                    <a:lnTo>
                      <a:pt x="2014" y="2569"/>
                    </a:lnTo>
                    <a:lnTo>
                      <a:pt x="1982" y="2572"/>
                    </a:lnTo>
                    <a:lnTo>
                      <a:pt x="1965" y="2557"/>
                    </a:lnTo>
                    <a:lnTo>
                      <a:pt x="1884" y="2738"/>
                    </a:lnTo>
                    <a:lnTo>
                      <a:pt x="1771" y="2728"/>
                    </a:lnTo>
                    <a:lnTo>
                      <a:pt x="1734" y="2680"/>
                    </a:lnTo>
                    <a:lnTo>
                      <a:pt x="1740" y="2563"/>
                    </a:lnTo>
                    <a:lnTo>
                      <a:pt x="1292" y="2506"/>
                    </a:lnTo>
                    <a:lnTo>
                      <a:pt x="1266" y="2450"/>
                    </a:lnTo>
                    <a:lnTo>
                      <a:pt x="1223" y="2428"/>
                    </a:lnTo>
                    <a:lnTo>
                      <a:pt x="1217" y="2356"/>
                    </a:lnTo>
                    <a:lnTo>
                      <a:pt x="1189" y="2337"/>
                    </a:lnTo>
                    <a:lnTo>
                      <a:pt x="1161" y="2336"/>
                    </a:lnTo>
                    <a:lnTo>
                      <a:pt x="1143" y="2218"/>
                    </a:lnTo>
                    <a:lnTo>
                      <a:pt x="1102" y="2159"/>
                    </a:lnTo>
                    <a:lnTo>
                      <a:pt x="1125" y="2116"/>
                    </a:lnTo>
                    <a:lnTo>
                      <a:pt x="1189" y="2092"/>
                    </a:lnTo>
                    <a:lnTo>
                      <a:pt x="1248" y="2097"/>
                    </a:lnTo>
                    <a:lnTo>
                      <a:pt x="1280" y="2038"/>
                    </a:lnTo>
                    <a:lnTo>
                      <a:pt x="1327" y="2035"/>
                    </a:lnTo>
                    <a:lnTo>
                      <a:pt x="1363" y="2041"/>
                    </a:lnTo>
                    <a:lnTo>
                      <a:pt x="1413" y="1982"/>
                    </a:lnTo>
                    <a:lnTo>
                      <a:pt x="1425" y="1929"/>
                    </a:lnTo>
                    <a:lnTo>
                      <a:pt x="1480" y="1856"/>
                    </a:lnTo>
                    <a:lnTo>
                      <a:pt x="1492" y="1797"/>
                    </a:lnTo>
                    <a:lnTo>
                      <a:pt x="1468" y="1759"/>
                    </a:lnTo>
                    <a:lnTo>
                      <a:pt x="1369" y="1668"/>
                    </a:lnTo>
                    <a:lnTo>
                      <a:pt x="1348" y="1656"/>
                    </a:lnTo>
                    <a:lnTo>
                      <a:pt x="1299" y="1662"/>
                    </a:lnTo>
                    <a:lnTo>
                      <a:pt x="1277" y="1708"/>
                    </a:lnTo>
                    <a:lnTo>
                      <a:pt x="1166" y="1773"/>
                    </a:lnTo>
                    <a:lnTo>
                      <a:pt x="1161" y="1815"/>
                    </a:lnTo>
                    <a:lnTo>
                      <a:pt x="1124" y="1815"/>
                    </a:lnTo>
                    <a:lnTo>
                      <a:pt x="1044" y="1830"/>
                    </a:lnTo>
                    <a:lnTo>
                      <a:pt x="993" y="1804"/>
                    </a:lnTo>
                    <a:lnTo>
                      <a:pt x="943" y="1825"/>
                    </a:lnTo>
                    <a:lnTo>
                      <a:pt x="887" y="1816"/>
                    </a:lnTo>
                    <a:lnTo>
                      <a:pt x="848" y="1782"/>
                    </a:lnTo>
                    <a:lnTo>
                      <a:pt x="833" y="1715"/>
                    </a:lnTo>
                    <a:lnTo>
                      <a:pt x="805" y="1699"/>
                    </a:lnTo>
                    <a:lnTo>
                      <a:pt x="646" y="1714"/>
                    </a:lnTo>
                    <a:lnTo>
                      <a:pt x="633" y="1632"/>
                    </a:lnTo>
                    <a:lnTo>
                      <a:pt x="599" y="1596"/>
                    </a:lnTo>
                    <a:lnTo>
                      <a:pt x="561" y="1531"/>
                    </a:lnTo>
                    <a:lnTo>
                      <a:pt x="501" y="1470"/>
                    </a:lnTo>
                    <a:lnTo>
                      <a:pt x="492" y="1432"/>
                    </a:lnTo>
                    <a:lnTo>
                      <a:pt x="418" y="1298"/>
                    </a:lnTo>
                    <a:lnTo>
                      <a:pt x="455" y="1098"/>
                    </a:lnTo>
                    <a:lnTo>
                      <a:pt x="494" y="1055"/>
                    </a:lnTo>
                    <a:lnTo>
                      <a:pt x="9" y="1027"/>
                    </a:lnTo>
                    <a:lnTo>
                      <a:pt x="39" y="1008"/>
                    </a:lnTo>
                    <a:lnTo>
                      <a:pt x="30" y="947"/>
                    </a:lnTo>
                    <a:lnTo>
                      <a:pt x="0" y="900"/>
                    </a:lnTo>
                    <a:lnTo>
                      <a:pt x="27" y="817"/>
                    </a:lnTo>
                    <a:lnTo>
                      <a:pt x="27" y="742"/>
                    </a:lnTo>
                    <a:lnTo>
                      <a:pt x="64" y="681"/>
                    </a:lnTo>
                    <a:lnTo>
                      <a:pt x="71" y="592"/>
                    </a:lnTo>
                    <a:lnTo>
                      <a:pt x="53" y="536"/>
                    </a:lnTo>
                    <a:lnTo>
                      <a:pt x="72" y="501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284760" name="Freeform 88"/>
          <p:cNvSpPr>
            <a:spLocks noChangeAspect="1"/>
          </p:cNvSpPr>
          <p:nvPr/>
        </p:nvSpPr>
        <p:spPr bwMode="auto">
          <a:xfrm>
            <a:off x="7308850" y="2133600"/>
            <a:ext cx="222250" cy="187325"/>
          </a:xfrm>
          <a:custGeom>
            <a:avLst/>
            <a:gdLst>
              <a:gd name="T0" fmla="*/ 425 w 775"/>
              <a:gd name="T1" fmla="*/ 655 h 655"/>
              <a:gd name="T2" fmla="*/ 370 w 775"/>
              <a:gd name="T3" fmla="*/ 567 h 655"/>
              <a:gd name="T4" fmla="*/ 263 w 775"/>
              <a:gd name="T5" fmla="*/ 498 h 655"/>
              <a:gd name="T6" fmla="*/ 242 w 775"/>
              <a:gd name="T7" fmla="*/ 474 h 655"/>
              <a:gd name="T8" fmla="*/ 212 w 775"/>
              <a:gd name="T9" fmla="*/ 475 h 655"/>
              <a:gd name="T10" fmla="*/ 203 w 775"/>
              <a:gd name="T11" fmla="*/ 498 h 655"/>
              <a:gd name="T12" fmla="*/ 188 w 775"/>
              <a:gd name="T13" fmla="*/ 494 h 655"/>
              <a:gd name="T14" fmla="*/ 0 w 775"/>
              <a:gd name="T15" fmla="*/ 350 h 655"/>
              <a:gd name="T16" fmla="*/ 108 w 775"/>
              <a:gd name="T17" fmla="*/ 175 h 655"/>
              <a:gd name="T18" fmla="*/ 111 w 775"/>
              <a:gd name="T19" fmla="*/ 133 h 655"/>
              <a:gd name="T20" fmla="*/ 60 w 775"/>
              <a:gd name="T21" fmla="*/ 88 h 655"/>
              <a:gd name="T22" fmla="*/ 55 w 775"/>
              <a:gd name="T23" fmla="*/ 36 h 655"/>
              <a:gd name="T24" fmla="*/ 130 w 775"/>
              <a:gd name="T25" fmla="*/ 35 h 655"/>
              <a:gd name="T26" fmla="*/ 161 w 775"/>
              <a:gd name="T27" fmla="*/ 0 h 655"/>
              <a:gd name="T28" fmla="*/ 332 w 775"/>
              <a:gd name="T29" fmla="*/ 78 h 655"/>
              <a:gd name="T30" fmla="*/ 397 w 775"/>
              <a:gd name="T31" fmla="*/ 72 h 655"/>
              <a:gd name="T32" fmla="*/ 502 w 775"/>
              <a:gd name="T33" fmla="*/ 108 h 655"/>
              <a:gd name="T34" fmla="*/ 528 w 775"/>
              <a:gd name="T35" fmla="*/ 33 h 655"/>
              <a:gd name="T36" fmla="*/ 615 w 775"/>
              <a:gd name="T37" fmla="*/ 156 h 655"/>
              <a:gd name="T38" fmla="*/ 775 w 775"/>
              <a:gd name="T39" fmla="*/ 416 h 655"/>
              <a:gd name="T40" fmla="*/ 717 w 775"/>
              <a:gd name="T41" fmla="*/ 420 h 655"/>
              <a:gd name="T42" fmla="*/ 714 w 775"/>
              <a:gd name="T43" fmla="*/ 408 h 655"/>
              <a:gd name="T44" fmla="*/ 690 w 775"/>
              <a:gd name="T45" fmla="*/ 385 h 655"/>
              <a:gd name="T46" fmla="*/ 641 w 775"/>
              <a:gd name="T47" fmla="*/ 377 h 655"/>
              <a:gd name="T48" fmla="*/ 631 w 775"/>
              <a:gd name="T49" fmla="*/ 400 h 655"/>
              <a:gd name="T50" fmla="*/ 634 w 775"/>
              <a:gd name="T51" fmla="*/ 475 h 655"/>
              <a:gd name="T52" fmla="*/ 610 w 775"/>
              <a:gd name="T53" fmla="*/ 502 h 655"/>
              <a:gd name="T54" fmla="*/ 591 w 775"/>
              <a:gd name="T55" fmla="*/ 511 h 655"/>
              <a:gd name="T56" fmla="*/ 559 w 775"/>
              <a:gd name="T57" fmla="*/ 491 h 655"/>
              <a:gd name="T58" fmla="*/ 520 w 775"/>
              <a:gd name="T59" fmla="*/ 519 h 655"/>
              <a:gd name="T60" fmla="*/ 425 w 775"/>
              <a:gd name="T61" fmla="*/ 655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775" h="655">
                <a:moveTo>
                  <a:pt x="425" y="655"/>
                </a:moveTo>
                <a:lnTo>
                  <a:pt x="370" y="567"/>
                </a:lnTo>
                <a:lnTo>
                  <a:pt x="263" y="498"/>
                </a:lnTo>
                <a:lnTo>
                  <a:pt x="242" y="474"/>
                </a:lnTo>
                <a:lnTo>
                  <a:pt x="212" y="475"/>
                </a:lnTo>
                <a:lnTo>
                  <a:pt x="203" y="498"/>
                </a:lnTo>
                <a:lnTo>
                  <a:pt x="188" y="494"/>
                </a:lnTo>
                <a:lnTo>
                  <a:pt x="0" y="350"/>
                </a:lnTo>
                <a:lnTo>
                  <a:pt x="108" y="175"/>
                </a:lnTo>
                <a:lnTo>
                  <a:pt x="111" y="133"/>
                </a:lnTo>
                <a:lnTo>
                  <a:pt x="60" y="88"/>
                </a:lnTo>
                <a:lnTo>
                  <a:pt x="55" y="36"/>
                </a:lnTo>
                <a:lnTo>
                  <a:pt x="130" y="35"/>
                </a:lnTo>
                <a:lnTo>
                  <a:pt x="161" y="0"/>
                </a:lnTo>
                <a:lnTo>
                  <a:pt x="332" y="78"/>
                </a:lnTo>
                <a:lnTo>
                  <a:pt x="397" y="72"/>
                </a:lnTo>
                <a:lnTo>
                  <a:pt x="502" y="108"/>
                </a:lnTo>
                <a:lnTo>
                  <a:pt x="528" y="33"/>
                </a:lnTo>
                <a:lnTo>
                  <a:pt x="615" y="156"/>
                </a:lnTo>
                <a:lnTo>
                  <a:pt x="775" y="416"/>
                </a:lnTo>
                <a:lnTo>
                  <a:pt x="717" y="420"/>
                </a:lnTo>
                <a:lnTo>
                  <a:pt x="714" y="408"/>
                </a:lnTo>
                <a:lnTo>
                  <a:pt x="690" y="385"/>
                </a:lnTo>
                <a:lnTo>
                  <a:pt x="641" y="377"/>
                </a:lnTo>
                <a:lnTo>
                  <a:pt x="631" y="400"/>
                </a:lnTo>
                <a:lnTo>
                  <a:pt x="634" y="475"/>
                </a:lnTo>
                <a:lnTo>
                  <a:pt x="610" y="502"/>
                </a:lnTo>
                <a:lnTo>
                  <a:pt x="591" y="511"/>
                </a:lnTo>
                <a:lnTo>
                  <a:pt x="559" y="491"/>
                </a:lnTo>
                <a:lnTo>
                  <a:pt x="520" y="519"/>
                </a:lnTo>
                <a:lnTo>
                  <a:pt x="425" y="655"/>
                </a:lnTo>
                <a:close/>
              </a:path>
            </a:pathLst>
          </a:custGeom>
          <a:noFill/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336600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284761" name="Group 89"/>
          <p:cNvGrpSpPr>
            <a:grpSpLocks/>
          </p:cNvGrpSpPr>
          <p:nvPr/>
        </p:nvGrpSpPr>
        <p:grpSpPr bwMode="auto">
          <a:xfrm>
            <a:off x="6284913" y="1647825"/>
            <a:ext cx="2435225" cy="1033463"/>
            <a:chOff x="3959" y="1038"/>
            <a:chExt cx="1534" cy="651"/>
          </a:xfrm>
        </p:grpSpPr>
        <p:sp>
          <p:nvSpPr>
            <p:cNvPr id="284762" name="Text Box 90"/>
            <p:cNvSpPr txBox="1">
              <a:spLocks noChangeArrowheads="1"/>
            </p:cNvSpPr>
            <p:nvPr/>
          </p:nvSpPr>
          <p:spPr bwMode="auto">
            <a:xfrm>
              <a:off x="4658" y="1038"/>
              <a:ext cx="835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Pentecoste</a:t>
              </a:r>
            </a:p>
          </p:txBody>
        </p:sp>
        <p:sp>
          <p:nvSpPr>
            <p:cNvPr id="284763" name="Freeform 91"/>
            <p:cNvSpPr>
              <a:spLocks/>
            </p:cNvSpPr>
            <p:nvPr/>
          </p:nvSpPr>
          <p:spPr bwMode="auto">
            <a:xfrm>
              <a:off x="4518" y="1174"/>
              <a:ext cx="947" cy="188"/>
            </a:xfrm>
            <a:custGeom>
              <a:avLst/>
              <a:gdLst>
                <a:gd name="T0" fmla="*/ 0 w 947"/>
                <a:gd name="T1" fmla="*/ 188 h 188"/>
                <a:gd name="T2" fmla="*/ 196 w 947"/>
                <a:gd name="T3" fmla="*/ 2 h 188"/>
                <a:gd name="T4" fmla="*/ 947 w 947"/>
                <a:gd name="T5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47" h="188">
                  <a:moveTo>
                    <a:pt x="0" y="188"/>
                  </a:moveTo>
                  <a:lnTo>
                    <a:pt x="196" y="2"/>
                  </a:lnTo>
                  <a:lnTo>
                    <a:pt x="947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84764" name="Group 92"/>
            <p:cNvGrpSpPr>
              <a:grpSpLocks/>
            </p:cNvGrpSpPr>
            <p:nvPr/>
          </p:nvGrpSpPr>
          <p:grpSpPr bwMode="auto">
            <a:xfrm>
              <a:off x="3959" y="1246"/>
              <a:ext cx="674" cy="443"/>
              <a:chOff x="3875" y="1246"/>
              <a:chExt cx="674" cy="443"/>
            </a:xfrm>
          </p:grpSpPr>
          <p:sp>
            <p:nvSpPr>
              <p:cNvPr id="284765" name="Freeform 93"/>
              <p:cNvSpPr>
                <a:spLocks noChangeAspect="1"/>
              </p:cNvSpPr>
              <p:nvPr/>
            </p:nvSpPr>
            <p:spPr bwMode="auto">
              <a:xfrm>
                <a:off x="4102" y="1502"/>
                <a:ext cx="234" cy="187"/>
              </a:xfrm>
              <a:custGeom>
                <a:avLst/>
                <a:gdLst>
                  <a:gd name="T0" fmla="*/ 1127 w 1301"/>
                  <a:gd name="T1" fmla="*/ 0 h 1035"/>
                  <a:gd name="T2" fmla="*/ 1162 w 1301"/>
                  <a:gd name="T3" fmla="*/ 172 h 1035"/>
                  <a:gd name="T4" fmla="*/ 1250 w 1301"/>
                  <a:gd name="T5" fmla="*/ 266 h 1035"/>
                  <a:gd name="T6" fmla="*/ 1258 w 1301"/>
                  <a:gd name="T7" fmla="*/ 345 h 1035"/>
                  <a:gd name="T8" fmla="*/ 1301 w 1301"/>
                  <a:gd name="T9" fmla="*/ 362 h 1035"/>
                  <a:gd name="T10" fmla="*/ 1297 w 1301"/>
                  <a:gd name="T11" fmla="*/ 403 h 1035"/>
                  <a:gd name="T12" fmla="*/ 1287 w 1301"/>
                  <a:gd name="T13" fmla="*/ 448 h 1035"/>
                  <a:gd name="T14" fmla="*/ 1246 w 1301"/>
                  <a:gd name="T15" fmla="*/ 478 h 1035"/>
                  <a:gd name="T16" fmla="*/ 1248 w 1301"/>
                  <a:gd name="T17" fmla="*/ 567 h 1035"/>
                  <a:gd name="T18" fmla="*/ 1268 w 1301"/>
                  <a:gd name="T19" fmla="*/ 597 h 1035"/>
                  <a:gd name="T20" fmla="*/ 1164 w 1301"/>
                  <a:gd name="T21" fmla="*/ 675 h 1035"/>
                  <a:gd name="T22" fmla="*/ 1095 w 1301"/>
                  <a:gd name="T23" fmla="*/ 695 h 1035"/>
                  <a:gd name="T24" fmla="*/ 1095 w 1301"/>
                  <a:gd name="T25" fmla="*/ 749 h 1035"/>
                  <a:gd name="T26" fmla="*/ 1063 w 1301"/>
                  <a:gd name="T27" fmla="*/ 755 h 1035"/>
                  <a:gd name="T28" fmla="*/ 1123 w 1301"/>
                  <a:gd name="T29" fmla="*/ 769 h 1035"/>
                  <a:gd name="T30" fmla="*/ 1113 w 1301"/>
                  <a:gd name="T31" fmla="*/ 826 h 1035"/>
                  <a:gd name="T32" fmla="*/ 1081 w 1301"/>
                  <a:gd name="T33" fmla="*/ 838 h 1035"/>
                  <a:gd name="T34" fmla="*/ 1125 w 1301"/>
                  <a:gd name="T35" fmla="*/ 836 h 1035"/>
                  <a:gd name="T36" fmla="*/ 1113 w 1301"/>
                  <a:gd name="T37" fmla="*/ 878 h 1035"/>
                  <a:gd name="T38" fmla="*/ 1091 w 1301"/>
                  <a:gd name="T39" fmla="*/ 906 h 1035"/>
                  <a:gd name="T40" fmla="*/ 1025 w 1301"/>
                  <a:gd name="T41" fmla="*/ 902 h 1035"/>
                  <a:gd name="T42" fmla="*/ 952 w 1301"/>
                  <a:gd name="T43" fmla="*/ 1019 h 1035"/>
                  <a:gd name="T44" fmla="*/ 954 w 1301"/>
                  <a:gd name="T45" fmla="*/ 1035 h 1035"/>
                  <a:gd name="T46" fmla="*/ 892 w 1301"/>
                  <a:gd name="T47" fmla="*/ 1029 h 1035"/>
                  <a:gd name="T48" fmla="*/ 779 w 1301"/>
                  <a:gd name="T49" fmla="*/ 969 h 1035"/>
                  <a:gd name="T50" fmla="*/ 626 w 1301"/>
                  <a:gd name="T51" fmla="*/ 965 h 1035"/>
                  <a:gd name="T52" fmla="*/ 495 w 1301"/>
                  <a:gd name="T53" fmla="*/ 1019 h 1035"/>
                  <a:gd name="T54" fmla="*/ 429 w 1301"/>
                  <a:gd name="T55" fmla="*/ 1009 h 1035"/>
                  <a:gd name="T56" fmla="*/ 415 w 1301"/>
                  <a:gd name="T57" fmla="*/ 945 h 1035"/>
                  <a:gd name="T58" fmla="*/ 308 w 1301"/>
                  <a:gd name="T59" fmla="*/ 933 h 1035"/>
                  <a:gd name="T60" fmla="*/ 0 w 1301"/>
                  <a:gd name="T61" fmla="*/ 643 h 1035"/>
                  <a:gd name="T62" fmla="*/ 14 w 1301"/>
                  <a:gd name="T63" fmla="*/ 617 h 1035"/>
                  <a:gd name="T64" fmla="*/ 55 w 1301"/>
                  <a:gd name="T65" fmla="*/ 605 h 1035"/>
                  <a:gd name="T66" fmla="*/ 159 w 1301"/>
                  <a:gd name="T67" fmla="*/ 488 h 1035"/>
                  <a:gd name="T68" fmla="*/ 243 w 1301"/>
                  <a:gd name="T69" fmla="*/ 462 h 1035"/>
                  <a:gd name="T70" fmla="*/ 425 w 1301"/>
                  <a:gd name="T71" fmla="*/ 460 h 1035"/>
                  <a:gd name="T72" fmla="*/ 465 w 1301"/>
                  <a:gd name="T73" fmla="*/ 323 h 1035"/>
                  <a:gd name="T74" fmla="*/ 536 w 1301"/>
                  <a:gd name="T75" fmla="*/ 317 h 1035"/>
                  <a:gd name="T76" fmla="*/ 513 w 1301"/>
                  <a:gd name="T77" fmla="*/ 258 h 1035"/>
                  <a:gd name="T78" fmla="*/ 485 w 1301"/>
                  <a:gd name="T79" fmla="*/ 229 h 1035"/>
                  <a:gd name="T80" fmla="*/ 437 w 1301"/>
                  <a:gd name="T81" fmla="*/ 178 h 1035"/>
                  <a:gd name="T82" fmla="*/ 642 w 1301"/>
                  <a:gd name="T83" fmla="*/ 210 h 1035"/>
                  <a:gd name="T84" fmla="*/ 1017 w 1301"/>
                  <a:gd name="T85" fmla="*/ 235 h 1035"/>
                  <a:gd name="T86" fmla="*/ 1127 w 1301"/>
                  <a:gd name="T87" fmla="*/ 0 h 10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01" h="1035">
                    <a:moveTo>
                      <a:pt x="1127" y="0"/>
                    </a:moveTo>
                    <a:lnTo>
                      <a:pt x="1162" y="172"/>
                    </a:lnTo>
                    <a:lnTo>
                      <a:pt x="1250" y="266"/>
                    </a:lnTo>
                    <a:lnTo>
                      <a:pt x="1258" y="345"/>
                    </a:lnTo>
                    <a:lnTo>
                      <a:pt x="1301" y="362"/>
                    </a:lnTo>
                    <a:lnTo>
                      <a:pt x="1297" y="403"/>
                    </a:lnTo>
                    <a:lnTo>
                      <a:pt x="1287" y="448"/>
                    </a:lnTo>
                    <a:lnTo>
                      <a:pt x="1246" y="478"/>
                    </a:lnTo>
                    <a:lnTo>
                      <a:pt x="1248" y="567"/>
                    </a:lnTo>
                    <a:lnTo>
                      <a:pt x="1268" y="597"/>
                    </a:lnTo>
                    <a:lnTo>
                      <a:pt x="1164" y="675"/>
                    </a:lnTo>
                    <a:lnTo>
                      <a:pt x="1095" y="695"/>
                    </a:lnTo>
                    <a:lnTo>
                      <a:pt x="1095" y="749"/>
                    </a:lnTo>
                    <a:lnTo>
                      <a:pt x="1063" y="755"/>
                    </a:lnTo>
                    <a:lnTo>
                      <a:pt x="1123" y="769"/>
                    </a:lnTo>
                    <a:lnTo>
                      <a:pt x="1113" y="826"/>
                    </a:lnTo>
                    <a:lnTo>
                      <a:pt x="1081" y="838"/>
                    </a:lnTo>
                    <a:lnTo>
                      <a:pt x="1125" y="836"/>
                    </a:lnTo>
                    <a:lnTo>
                      <a:pt x="1113" y="878"/>
                    </a:lnTo>
                    <a:lnTo>
                      <a:pt x="1091" y="906"/>
                    </a:lnTo>
                    <a:lnTo>
                      <a:pt x="1025" y="902"/>
                    </a:lnTo>
                    <a:lnTo>
                      <a:pt x="952" y="1019"/>
                    </a:lnTo>
                    <a:lnTo>
                      <a:pt x="954" y="1035"/>
                    </a:lnTo>
                    <a:lnTo>
                      <a:pt x="892" y="1029"/>
                    </a:lnTo>
                    <a:lnTo>
                      <a:pt x="779" y="969"/>
                    </a:lnTo>
                    <a:lnTo>
                      <a:pt x="626" y="965"/>
                    </a:lnTo>
                    <a:lnTo>
                      <a:pt x="495" y="1019"/>
                    </a:lnTo>
                    <a:lnTo>
                      <a:pt x="429" y="1009"/>
                    </a:lnTo>
                    <a:lnTo>
                      <a:pt x="415" y="945"/>
                    </a:lnTo>
                    <a:lnTo>
                      <a:pt x="308" y="933"/>
                    </a:lnTo>
                    <a:lnTo>
                      <a:pt x="0" y="643"/>
                    </a:lnTo>
                    <a:lnTo>
                      <a:pt x="14" y="617"/>
                    </a:lnTo>
                    <a:lnTo>
                      <a:pt x="55" y="605"/>
                    </a:lnTo>
                    <a:lnTo>
                      <a:pt x="159" y="488"/>
                    </a:lnTo>
                    <a:lnTo>
                      <a:pt x="243" y="462"/>
                    </a:lnTo>
                    <a:lnTo>
                      <a:pt x="425" y="460"/>
                    </a:lnTo>
                    <a:lnTo>
                      <a:pt x="465" y="323"/>
                    </a:lnTo>
                    <a:lnTo>
                      <a:pt x="536" y="317"/>
                    </a:lnTo>
                    <a:lnTo>
                      <a:pt x="513" y="258"/>
                    </a:lnTo>
                    <a:lnTo>
                      <a:pt x="485" y="229"/>
                    </a:lnTo>
                    <a:lnTo>
                      <a:pt x="437" y="178"/>
                    </a:lnTo>
                    <a:lnTo>
                      <a:pt x="642" y="210"/>
                    </a:lnTo>
                    <a:lnTo>
                      <a:pt x="1017" y="235"/>
                    </a:lnTo>
                    <a:lnTo>
                      <a:pt x="1127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4766" name="Freeform 94"/>
              <p:cNvSpPr>
                <a:spLocks noChangeAspect="1"/>
              </p:cNvSpPr>
              <p:nvPr/>
            </p:nvSpPr>
            <p:spPr bwMode="auto">
              <a:xfrm>
                <a:off x="4303" y="1246"/>
                <a:ext cx="246" cy="258"/>
              </a:xfrm>
              <a:custGeom>
                <a:avLst/>
                <a:gdLst>
                  <a:gd name="T0" fmla="*/ 622 w 1362"/>
                  <a:gd name="T1" fmla="*/ 0 h 1427"/>
                  <a:gd name="T2" fmla="*/ 787 w 1362"/>
                  <a:gd name="T3" fmla="*/ 211 h 1427"/>
                  <a:gd name="T4" fmla="*/ 990 w 1362"/>
                  <a:gd name="T5" fmla="*/ 302 h 1427"/>
                  <a:gd name="T6" fmla="*/ 1020 w 1362"/>
                  <a:gd name="T7" fmla="*/ 353 h 1427"/>
                  <a:gd name="T8" fmla="*/ 1172 w 1362"/>
                  <a:gd name="T9" fmla="*/ 454 h 1427"/>
                  <a:gd name="T10" fmla="*/ 1325 w 1362"/>
                  <a:gd name="T11" fmla="*/ 453 h 1427"/>
                  <a:gd name="T12" fmla="*/ 1362 w 1362"/>
                  <a:gd name="T13" fmla="*/ 471 h 1427"/>
                  <a:gd name="T14" fmla="*/ 1332 w 1362"/>
                  <a:gd name="T15" fmla="*/ 505 h 1427"/>
                  <a:gd name="T16" fmla="*/ 1257 w 1362"/>
                  <a:gd name="T17" fmla="*/ 506 h 1427"/>
                  <a:gd name="T18" fmla="*/ 1261 w 1362"/>
                  <a:gd name="T19" fmla="*/ 554 h 1427"/>
                  <a:gd name="T20" fmla="*/ 1314 w 1362"/>
                  <a:gd name="T21" fmla="*/ 604 h 1427"/>
                  <a:gd name="T22" fmla="*/ 1310 w 1362"/>
                  <a:gd name="T23" fmla="*/ 645 h 1427"/>
                  <a:gd name="T24" fmla="*/ 1203 w 1362"/>
                  <a:gd name="T25" fmla="*/ 818 h 1427"/>
                  <a:gd name="T26" fmla="*/ 1174 w 1362"/>
                  <a:gd name="T27" fmla="*/ 833 h 1427"/>
                  <a:gd name="T28" fmla="*/ 1180 w 1362"/>
                  <a:gd name="T29" fmla="*/ 918 h 1427"/>
                  <a:gd name="T30" fmla="*/ 1113 w 1362"/>
                  <a:gd name="T31" fmla="*/ 943 h 1427"/>
                  <a:gd name="T32" fmla="*/ 1113 w 1362"/>
                  <a:gd name="T33" fmla="*/ 958 h 1427"/>
                  <a:gd name="T34" fmla="*/ 1043 w 1362"/>
                  <a:gd name="T35" fmla="*/ 954 h 1427"/>
                  <a:gd name="T36" fmla="*/ 1034 w 1362"/>
                  <a:gd name="T37" fmla="*/ 986 h 1427"/>
                  <a:gd name="T38" fmla="*/ 971 w 1362"/>
                  <a:gd name="T39" fmla="*/ 1054 h 1427"/>
                  <a:gd name="T40" fmla="*/ 943 w 1362"/>
                  <a:gd name="T41" fmla="*/ 1059 h 1427"/>
                  <a:gd name="T42" fmla="*/ 860 w 1362"/>
                  <a:gd name="T43" fmla="*/ 1233 h 1427"/>
                  <a:gd name="T44" fmla="*/ 808 w 1362"/>
                  <a:gd name="T45" fmla="*/ 1226 h 1427"/>
                  <a:gd name="T46" fmla="*/ 712 w 1362"/>
                  <a:gd name="T47" fmla="*/ 1336 h 1427"/>
                  <a:gd name="T48" fmla="*/ 663 w 1362"/>
                  <a:gd name="T49" fmla="*/ 1346 h 1427"/>
                  <a:gd name="T50" fmla="*/ 649 w 1362"/>
                  <a:gd name="T51" fmla="*/ 1328 h 1427"/>
                  <a:gd name="T52" fmla="*/ 607 w 1362"/>
                  <a:gd name="T53" fmla="*/ 1339 h 1427"/>
                  <a:gd name="T54" fmla="*/ 511 w 1362"/>
                  <a:gd name="T55" fmla="*/ 1427 h 1427"/>
                  <a:gd name="T56" fmla="*/ 412 w 1362"/>
                  <a:gd name="T57" fmla="*/ 1354 h 1427"/>
                  <a:gd name="T58" fmla="*/ 187 w 1362"/>
                  <a:gd name="T59" fmla="*/ 1277 h 1427"/>
                  <a:gd name="T60" fmla="*/ 125 w 1362"/>
                  <a:gd name="T61" fmla="*/ 1210 h 1427"/>
                  <a:gd name="T62" fmla="*/ 135 w 1362"/>
                  <a:gd name="T63" fmla="*/ 1178 h 1427"/>
                  <a:gd name="T64" fmla="*/ 113 w 1362"/>
                  <a:gd name="T65" fmla="*/ 1134 h 1427"/>
                  <a:gd name="T66" fmla="*/ 83 w 1362"/>
                  <a:gd name="T67" fmla="*/ 1127 h 1427"/>
                  <a:gd name="T68" fmla="*/ 66 w 1362"/>
                  <a:gd name="T69" fmla="*/ 1104 h 1427"/>
                  <a:gd name="T70" fmla="*/ 66 w 1362"/>
                  <a:gd name="T71" fmla="*/ 1063 h 1427"/>
                  <a:gd name="T72" fmla="*/ 0 w 1362"/>
                  <a:gd name="T73" fmla="*/ 945 h 1427"/>
                  <a:gd name="T74" fmla="*/ 74 w 1362"/>
                  <a:gd name="T75" fmla="*/ 857 h 1427"/>
                  <a:gd name="T76" fmla="*/ 69 w 1362"/>
                  <a:gd name="T77" fmla="*/ 752 h 1427"/>
                  <a:gd name="T78" fmla="*/ 133 w 1362"/>
                  <a:gd name="T79" fmla="*/ 728 h 1427"/>
                  <a:gd name="T80" fmla="*/ 151 w 1362"/>
                  <a:gd name="T81" fmla="*/ 590 h 1427"/>
                  <a:gd name="T82" fmla="*/ 125 w 1362"/>
                  <a:gd name="T83" fmla="*/ 535 h 1427"/>
                  <a:gd name="T84" fmla="*/ 203 w 1362"/>
                  <a:gd name="T85" fmla="*/ 439 h 1427"/>
                  <a:gd name="T86" fmla="*/ 250 w 1362"/>
                  <a:gd name="T87" fmla="*/ 439 h 1427"/>
                  <a:gd name="T88" fmla="*/ 271 w 1362"/>
                  <a:gd name="T89" fmla="*/ 406 h 1427"/>
                  <a:gd name="T90" fmla="*/ 353 w 1362"/>
                  <a:gd name="T91" fmla="*/ 439 h 1427"/>
                  <a:gd name="T92" fmla="*/ 393 w 1362"/>
                  <a:gd name="T93" fmla="*/ 439 h 1427"/>
                  <a:gd name="T94" fmla="*/ 540 w 1362"/>
                  <a:gd name="T95" fmla="*/ 127 h 1427"/>
                  <a:gd name="T96" fmla="*/ 622 w 1362"/>
                  <a:gd name="T97" fmla="*/ 0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362" h="1427">
                    <a:moveTo>
                      <a:pt x="622" y="0"/>
                    </a:moveTo>
                    <a:lnTo>
                      <a:pt x="787" y="211"/>
                    </a:lnTo>
                    <a:lnTo>
                      <a:pt x="990" y="302"/>
                    </a:lnTo>
                    <a:lnTo>
                      <a:pt x="1020" y="353"/>
                    </a:lnTo>
                    <a:lnTo>
                      <a:pt x="1172" y="454"/>
                    </a:lnTo>
                    <a:lnTo>
                      <a:pt x="1325" y="453"/>
                    </a:lnTo>
                    <a:lnTo>
                      <a:pt x="1362" y="471"/>
                    </a:lnTo>
                    <a:lnTo>
                      <a:pt x="1332" y="505"/>
                    </a:lnTo>
                    <a:lnTo>
                      <a:pt x="1257" y="506"/>
                    </a:lnTo>
                    <a:lnTo>
                      <a:pt x="1261" y="554"/>
                    </a:lnTo>
                    <a:lnTo>
                      <a:pt x="1314" y="604"/>
                    </a:lnTo>
                    <a:lnTo>
                      <a:pt x="1310" y="645"/>
                    </a:lnTo>
                    <a:lnTo>
                      <a:pt x="1203" y="818"/>
                    </a:lnTo>
                    <a:lnTo>
                      <a:pt x="1174" y="833"/>
                    </a:lnTo>
                    <a:lnTo>
                      <a:pt x="1180" y="918"/>
                    </a:lnTo>
                    <a:lnTo>
                      <a:pt x="1113" y="943"/>
                    </a:lnTo>
                    <a:lnTo>
                      <a:pt x="1113" y="958"/>
                    </a:lnTo>
                    <a:lnTo>
                      <a:pt x="1043" y="954"/>
                    </a:lnTo>
                    <a:lnTo>
                      <a:pt x="1034" y="986"/>
                    </a:lnTo>
                    <a:lnTo>
                      <a:pt x="971" y="1054"/>
                    </a:lnTo>
                    <a:lnTo>
                      <a:pt x="943" y="1059"/>
                    </a:lnTo>
                    <a:lnTo>
                      <a:pt x="860" y="1233"/>
                    </a:lnTo>
                    <a:lnTo>
                      <a:pt x="808" y="1226"/>
                    </a:lnTo>
                    <a:lnTo>
                      <a:pt x="712" y="1336"/>
                    </a:lnTo>
                    <a:lnTo>
                      <a:pt x="663" y="1346"/>
                    </a:lnTo>
                    <a:lnTo>
                      <a:pt x="649" y="1328"/>
                    </a:lnTo>
                    <a:lnTo>
                      <a:pt x="607" y="1339"/>
                    </a:lnTo>
                    <a:lnTo>
                      <a:pt x="511" y="1427"/>
                    </a:lnTo>
                    <a:lnTo>
                      <a:pt x="412" y="1354"/>
                    </a:lnTo>
                    <a:lnTo>
                      <a:pt x="187" y="1277"/>
                    </a:lnTo>
                    <a:lnTo>
                      <a:pt x="125" y="1210"/>
                    </a:lnTo>
                    <a:lnTo>
                      <a:pt x="135" y="1178"/>
                    </a:lnTo>
                    <a:lnTo>
                      <a:pt x="113" y="1134"/>
                    </a:lnTo>
                    <a:lnTo>
                      <a:pt x="83" y="1127"/>
                    </a:lnTo>
                    <a:lnTo>
                      <a:pt x="66" y="1104"/>
                    </a:lnTo>
                    <a:lnTo>
                      <a:pt x="66" y="1063"/>
                    </a:lnTo>
                    <a:lnTo>
                      <a:pt x="0" y="945"/>
                    </a:lnTo>
                    <a:lnTo>
                      <a:pt x="74" y="857"/>
                    </a:lnTo>
                    <a:lnTo>
                      <a:pt x="69" y="752"/>
                    </a:lnTo>
                    <a:lnTo>
                      <a:pt x="133" y="728"/>
                    </a:lnTo>
                    <a:lnTo>
                      <a:pt x="151" y="590"/>
                    </a:lnTo>
                    <a:lnTo>
                      <a:pt x="125" y="535"/>
                    </a:lnTo>
                    <a:lnTo>
                      <a:pt x="203" y="439"/>
                    </a:lnTo>
                    <a:lnTo>
                      <a:pt x="250" y="439"/>
                    </a:lnTo>
                    <a:lnTo>
                      <a:pt x="271" y="406"/>
                    </a:lnTo>
                    <a:lnTo>
                      <a:pt x="353" y="439"/>
                    </a:lnTo>
                    <a:lnTo>
                      <a:pt x="393" y="439"/>
                    </a:lnTo>
                    <a:lnTo>
                      <a:pt x="540" y="127"/>
                    </a:lnTo>
                    <a:lnTo>
                      <a:pt x="622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4767" name="Freeform 95"/>
              <p:cNvSpPr>
                <a:spLocks noChangeAspect="1"/>
              </p:cNvSpPr>
              <p:nvPr/>
            </p:nvSpPr>
            <p:spPr bwMode="auto">
              <a:xfrm>
                <a:off x="4045" y="1328"/>
                <a:ext cx="292" cy="217"/>
              </a:xfrm>
              <a:custGeom>
                <a:avLst/>
                <a:gdLst>
                  <a:gd name="T0" fmla="*/ 718 w 1620"/>
                  <a:gd name="T1" fmla="*/ 14 h 1199"/>
                  <a:gd name="T2" fmla="*/ 911 w 1620"/>
                  <a:gd name="T3" fmla="*/ 37 h 1199"/>
                  <a:gd name="T4" fmla="*/ 927 w 1620"/>
                  <a:gd name="T5" fmla="*/ 59 h 1199"/>
                  <a:gd name="T6" fmla="*/ 1008 w 1620"/>
                  <a:gd name="T7" fmla="*/ 53 h 1199"/>
                  <a:gd name="T8" fmla="*/ 1011 w 1620"/>
                  <a:gd name="T9" fmla="*/ 37 h 1199"/>
                  <a:gd name="T10" fmla="*/ 1145 w 1620"/>
                  <a:gd name="T11" fmla="*/ 29 h 1199"/>
                  <a:gd name="T12" fmla="*/ 1428 w 1620"/>
                  <a:gd name="T13" fmla="*/ 0 h 1199"/>
                  <a:gd name="T14" fmla="*/ 1473 w 1620"/>
                  <a:gd name="T15" fmla="*/ 23 h 1199"/>
                  <a:gd name="T16" fmla="*/ 1555 w 1620"/>
                  <a:gd name="T17" fmla="*/ 82 h 1199"/>
                  <a:gd name="T18" fmla="*/ 1585 w 1620"/>
                  <a:gd name="T19" fmla="*/ 137 h 1199"/>
                  <a:gd name="T20" fmla="*/ 1565 w 1620"/>
                  <a:gd name="T21" fmla="*/ 272 h 1199"/>
                  <a:gd name="T22" fmla="*/ 1501 w 1620"/>
                  <a:gd name="T23" fmla="*/ 297 h 1199"/>
                  <a:gd name="T24" fmla="*/ 1505 w 1620"/>
                  <a:gd name="T25" fmla="*/ 403 h 1199"/>
                  <a:gd name="T26" fmla="*/ 1432 w 1620"/>
                  <a:gd name="T27" fmla="*/ 493 h 1199"/>
                  <a:gd name="T28" fmla="*/ 1497 w 1620"/>
                  <a:gd name="T29" fmla="*/ 604 h 1199"/>
                  <a:gd name="T30" fmla="*/ 1499 w 1620"/>
                  <a:gd name="T31" fmla="*/ 653 h 1199"/>
                  <a:gd name="T32" fmla="*/ 1517 w 1620"/>
                  <a:gd name="T33" fmla="*/ 679 h 1199"/>
                  <a:gd name="T34" fmla="*/ 1541 w 1620"/>
                  <a:gd name="T35" fmla="*/ 679 h 1199"/>
                  <a:gd name="T36" fmla="*/ 1567 w 1620"/>
                  <a:gd name="T37" fmla="*/ 723 h 1199"/>
                  <a:gd name="T38" fmla="*/ 1559 w 1620"/>
                  <a:gd name="T39" fmla="*/ 755 h 1199"/>
                  <a:gd name="T40" fmla="*/ 1620 w 1620"/>
                  <a:gd name="T41" fmla="*/ 823 h 1199"/>
                  <a:gd name="T42" fmla="*/ 1442 w 1620"/>
                  <a:gd name="T43" fmla="*/ 964 h 1199"/>
                  <a:gd name="T44" fmla="*/ 1334 w 1620"/>
                  <a:gd name="T45" fmla="*/ 1199 h 1199"/>
                  <a:gd name="T46" fmla="*/ 976 w 1620"/>
                  <a:gd name="T47" fmla="*/ 1176 h 1199"/>
                  <a:gd name="T48" fmla="*/ 752 w 1620"/>
                  <a:gd name="T49" fmla="*/ 1142 h 1199"/>
                  <a:gd name="T50" fmla="*/ 788 w 1620"/>
                  <a:gd name="T51" fmla="*/ 1060 h 1199"/>
                  <a:gd name="T52" fmla="*/ 786 w 1620"/>
                  <a:gd name="T53" fmla="*/ 1029 h 1199"/>
                  <a:gd name="T54" fmla="*/ 814 w 1620"/>
                  <a:gd name="T55" fmla="*/ 995 h 1199"/>
                  <a:gd name="T56" fmla="*/ 796 w 1620"/>
                  <a:gd name="T57" fmla="*/ 968 h 1199"/>
                  <a:gd name="T58" fmla="*/ 824 w 1620"/>
                  <a:gd name="T59" fmla="*/ 937 h 1199"/>
                  <a:gd name="T60" fmla="*/ 784 w 1620"/>
                  <a:gd name="T61" fmla="*/ 902 h 1199"/>
                  <a:gd name="T62" fmla="*/ 812 w 1620"/>
                  <a:gd name="T63" fmla="*/ 839 h 1199"/>
                  <a:gd name="T64" fmla="*/ 802 w 1620"/>
                  <a:gd name="T65" fmla="*/ 782 h 1199"/>
                  <a:gd name="T66" fmla="*/ 722 w 1620"/>
                  <a:gd name="T67" fmla="*/ 685 h 1199"/>
                  <a:gd name="T68" fmla="*/ 724 w 1620"/>
                  <a:gd name="T69" fmla="*/ 659 h 1199"/>
                  <a:gd name="T70" fmla="*/ 752 w 1620"/>
                  <a:gd name="T71" fmla="*/ 616 h 1199"/>
                  <a:gd name="T72" fmla="*/ 702 w 1620"/>
                  <a:gd name="T73" fmla="*/ 576 h 1199"/>
                  <a:gd name="T74" fmla="*/ 522 w 1620"/>
                  <a:gd name="T75" fmla="*/ 739 h 1199"/>
                  <a:gd name="T76" fmla="*/ 438 w 1620"/>
                  <a:gd name="T77" fmla="*/ 753 h 1199"/>
                  <a:gd name="T78" fmla="*/ 419 w 1620"/>
                  <a:gd name="T79" fmla="*/ 788 h 1199"/>
                  <a:gd name="T80" fmla="*/ 397 w 1620"/>
                  <a:gd name="T81" fmla="*/ 784 h 1199"/>
                  <a:gd name="T82" fmla="*/ 278 w 1620"/>
                  <a:gd name="T83" fmla="*/ 479 h 1199"/>
                  <a:gd name="T84" fmla="*/ 55 w 1620"/>
                  <a:gd name="T85" fmla="*/ 457 h 1199"/>
                  <a:gd name="T86" fmla="*/ 13 w 1620"/>
                  <a:gd name="T87" fmla="*/ 409 h 1199"/>
                  <a:gd name="T88" fmla="*/ 0 w 1620"/>
                  <a:gd name="T89" fmla="*/ 309 h 1199"/>
                  <a:gd name="T90" fmla="*/ 118 w 1620"/>
                  <a:gd name="T91" fmla="*/ 282 h 1199"/>
                  <a:gd name="T92" fmla="*/ 118 w 1620"/>
                  <a:gd name="T93" fmla="*/ 252 h 1199"/>
                  <a:gd name="T94" fmla="*/ 178 w 1620"/>
                  <a:gd name="T95" fmla="*/ 252 h 1199"/>
                  <a:gd name="T96" fmla="*/ 186 w 1620"/>
                  <a:gd name="T97" fmla="*/ 264 h 1199"/>
                  <a:gd name="T98" fmla="*/ 219 w 1620"/>
                  <a:gd name="T99" fmla="*/ 264 h 1199"/>
                  <a:gd name="T100" fmla="*/ 231 w 1620"/>
                  <a:gd name="T101" fmla="*/ 219 h 1199"/>
                  <a:gd name="T102" fmla="*/ 280 w 1620"/>
                  <a:gd name="T103" fmla="*/ 149 h 1199"/>
                  <a:gd name="T104" fmla="*/ 321 w 1620"/>
                  <a:gd name="T105" fmla="*/ 180 h 1199"/>
                  <a:gd name="T106" fmla="*/ 358 w 1620"/>
                  <a:gd name="T107" fmla="*/ 143 h 1199"/>
                  <a:gd name="T108" fmla="*/ 387 w 1620"/>
                  <a:gd name="T109" fmla="*/ 139 h 1199"/>
                  <a:gd name="T110" fmla="*/ 450 w 1620"/>
                  <a:gd name="T111" fmla="*/ 172 h 1199"/>
                  <a:gd name="T112" fmla="*/ 528 w 1620"/>
                  <a:gd name="T113" fmla="*/ 147 h 1199"/>
                  <a:gd name="T114" fmla="*/ 718 w 1620"/>
                  <a:gd name="T115" fmla="*/ 14 h 1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620" h="1199">
                    <a:moveTo>
                      <a:pt x="718" y="14"/>
                    </a:moveTo>
                    <a:lnTo>
                      <a:pt x="911" y="37"/>
                    </a:lnTo>
                    <a:lnTo>
                      <a:pt x="927" y="59"/>
                    </a:lnTo>
                    <a:lnTo>
                      <a:pt x="1008" y="53"/>
                    </a:lnTo>
                    <a:lnTo>
                      <a:pt x="1011" y="37"/>
                    </a:lnTo>
                    <a:lnTo>
                      <a:pt x="1145" y="29"/>
                    </a:lnTo>
                    <a:lnTo>
                      <a:pt x="1428" y="0"/>
                    </a:lnTo>
                    <a:lnTo>
                      <a:pt x="1473" y="23"/>
                    </a:lnTo>
                    <a:lnTo>
                      <a:pt x="1555" y="82"/>
                    </a:lnTo>
                    <a:lnTo>
                      <a:pt x="1585" y="137"/>
                    </a:lnTo>
                    <a:lnTo>
                      <a:pt x="1565" y="272"/>
                    </a:lnTo>
                    <a:lnTo>
                      <a:pt x="1501" y="297"/>
                    </a:lnTo>
                    <a:lnTo>
                      <a:pt x="1505" y="403"/>
                    </a:lnTo>
                    <a:lnTo>
                      <a:pt x="1432" y="493"/>
                    </a:lnTo>
                    <a:lnTo>
                      <a:pt x="1497" y="604"/>
                    </a:lnTo>
                    <a:lnTo>
                      <a:pt x="1499" y="653"/>
                    </a:lnTo>
                    <a:lnTo>
                      <a:pt x="1517" y="679"/>
                    </a:lnTo>
                    <a:lnTo>
                      <a:pt x="1541" y="679"/>
                    </a:lnTo>
                    <a:lnTo>
                      <a:pt x="1567" y="723"/>
                    </a:lnTo>
                    <a:lnTo>
                      <a:pt x="1559" y="755"/>
                    </a:lnTo>
                    <a:lnTo>
                      <a:pt x="1620" y="823"/>
                    </a:lnTo>
                    <a:lnTo>
                      <a:pt x="1442" y="964"/>
                    </a:lnTo>
                    <a:lnTo>
                      <a:pt x="1334" y="1199"/>
                    </a:lnTo>
                    <a:lnTo>
                      <a:pt x="976" y="1176"/>
                    </a:lnTo>
                    <a:lnTo>
                      <a:pt x="752" y="1142"/>
                    </a:lnTo>
                    <a:lnTo>
                      <a:pt x="788" y="1060"/>
                    </a:lnTo>
                    <a:lnTo>
                      <a:pt x="786" y="1029"/>
                    </a:lnTo>
                    <a:lnTo>
                      <a:pt x="814" y="995"/>
                    </a:lnTo>
                    <a:lnTo>
                      <a:pt x="796" y="968"/>
                    </a:lnTo>
                    <a:lnTo>
                      <a:pt x="824" y="937"/>
                    </a:lnTo>
                    <a:lnTo>
                      <a:pt x="784" y="902"/>
                    </a:lnTo>
                    <a:lnTo>
                      <a:pt x="812" y="839"/>
                    </a:lnTo>
                    <a:lnTo>
                      <a:pt x="802" y="782"/>
                    </a:lnTo>
                    <a:lnTo>
                      <a:pt x="722" y="685"/>
                    </a:lnTo>
                    <a:lnTo>
                      <a:pt x="724" y="659"/>
                    </a:lnTo>
                    <a:lnTo>
                      <a:pt x="752" y="616"/>
                    </a:lnTo>
                    <a:lnTo>
                      <a:pt x="702" y="576"/>
                    </a:lnTo>
                    <a:lnTo>
                      <a:pt x="522" y="739"/>
                    </a:lnTo>
                    <a:lnTo>
                      <a:pt x="438" y="753"/>
                    </a:lnTo>
                    <a:lnTo>
                      <a:pt x="419" y="788"/>
                    </a:lnTo>
                    <a:lnTo>
                      <a:pt x="397" y="784"/>
                    </a:lnTo>
                    <a:lnTo>
                      <a:pt x="278" y="479"/>
                    </a:lnTo>
                    <a:lnTo>
                      <a:pt x="55" y="457"/>
                    </a:lnTo>
                    <a:lnTo>
                      <a:pt x="13" y="409"/>
                    </a:lnTo>
                    <a:lnTo>
                      <a:pt x="0" y="309"/>
                    </a:lnTo>
                    <a:lnTo>
                      <a:pt x="118" y="282"/>
                    </a:lnTo>
                    <a:lnTo>
                      <a:pt x="118" y="252"/>
                    </a:lnTo>
                    <a:lnTo>
                      <a:pt x="178" y="252"/>
                    </a:lnTo>
                    <a:lnTo>
                      <a:pt x="186" y="264"/>
                    </a:lnTo>
                    <a:lnTo>
                      <a:pt x="219" y="264"/>
                    </a:lnTo>
                    <a:lnTo>
                      <a:pt x="231" y="219"/>
                    </a:lnTo>
                    <a:lnTo>
                      <a:pt x="280" y="149"/>
                    </a:lnTo>
                    <a:lnTo>
                      <a:pt x="321" y="180"/>
                    </a:lnTo>
                    <a:lnTo>
                      <a:pt x="358" y="143"/>
                    </a:lnTo>
                    <a:lnTo>
                      <a:pt x="387" y="139"/>
                    </a:lnTo>
                    <a:lnTo>
                      <a:pt x="450" y="172"/>
                    </a:lnTo>
                    <a:lnTo>
                      <a:pt x="528" y="147"/>
                    </a:lnTo>
                    <a:lnTo>
                      <a:pt x="718" y="14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4768" name="Freeform 96"/>
              <p:cNvSpPr>
                <a:spLocks noChangeAspect="1"/>
              </p:cNvSpPr>
              <p:nvPr/>
            </p:nvSpPr>
            <p:spPr bwMode="auto">
              <a:xfrm>
                <a:off x="3995" y="1264"/>
                <a:ext cx="145" cy="120"/>
              </a:xfrm>
              <a:custGeom>
                <a:avLst/>
                <a:gdLst>
                  <a:gd name="T0" fmla="*/ 469 w 801"/>
                  <a:gd name="T1" fmla="*/ 0 h 665"/>
                  <a:gd name="T2" fmla="*/ 639 w 801"/>
                  <a:gd name="T3" fmla="*/ 4 h 665"/>
                  <a:gd name="T4" fmla="*/ 682 w 801"/>
                  <a:gd name="T5" fmla="*/ 136 h 665"/>
                  <a:gd name="T6" fmla="*/ 696 w 801"/>
                  <a:gd name="T7" fmla="*/ 287 h 665"/>
                  <a:gd name="T8" fmla="*/ 784 w 801"/>
                  <a:gd name="T9" fmla="*/ 318 h 665"/>
                  <a:gd name="T10" fmla="*/ 801 w 801"/>
                  <a:gd name="T11" fmla="*/ 503 h 665"/>
                  <a:gd name="T12" fmla="*/ 720 w 801"/>
                  <a:gd name="T13" fmla="*/ 529 h 665"/>
                  <a:gd name="T14" fmla="*/ 662 w 801"/>
                  <a:gd name="T15" fmla="*/ 496 h 665"/>
                  <a:gd name="T16" fmla="*/ 631 w 801"/>
                  <a:gd name="T17" fmla="*/ 500 h 665"/>
                  <a:gd name="T18" fmla="*/ 595 w 801"/>
                  <a:gd name="T19" fmla="*/ 538 h 665"/>
                  <a:gd name="T20" fmla="*/ 552 w 801"/>
                  <a:gd name="T21" fmla="*/ 506 h 665"/>
                  <a:gd name="T22" fmla="*/ 503 w 801"/>
                  <a:gd name="T23" fmla="*/ 574 h 665"/>
                  <a:gd name="T24" fmla="*/ 489 w 801"/>
                  <a:gd name="T25" fmla="*/ 622 h 665"/>
                  <a:gd name="T26" fmla="*/ 459 w 801"/>
                  <a:gd name="T27" fmla="*/ 622 h 665"/>
                  <a:gd name="T28" fmla="*/ 447 w 801"/>
                  <a:gd name="T29" fmla="*/ 609 h 665"/>
                  <a:gd name="T30" fmla="*/ 391 w 801"/>
                  <a:gd name="T31" fmla="*/ 610 h 665"/>
                  <a:gd name="T32" fmla="*/ 390 w 801"/>
                  <a:gd name="T33" fmla="*/ 639 h 665"/>
                  <a:gd name="T34" fmla="*/ 272 w 801"/>
                  <a:gd name="T35" fmla="*/ 665 h 665"/>
                  <a:gd name="T36" fmla="*/ 262 w 801"/>
                  <a:gd name="T37" fmla="*/ 564 h 665"/>
                  <a:gd name="T38" fmla="*/ 12 w 801"/>
                  <a:gd name="T39" fmla="*/ 409 h 665"/>
                  <a:gd name="T40" fmla="*/ 0 w 801"/>
                  <a:gd name="T41" fmla="*/ 298 h 665"/>
                  <a:gd name="T42" fmla="*/ 300 w 801"/>
                  <a:gd name="T43" fmla="*/ 154 h 665"/>
                  <a:gd name="T44" fmla="*/ 332 w 801"/>
                  <a:gd name="T45" fmla="*/ 166 h 665"/>
                  <a:gd name="T46" fmla="*/ 383 w 801"/>
                  <a:gd name="T47" fmla="*/ 138 h 665"/>
                  <a:gd name="T48" fmla="*/ 469 w 801"/>
                  <a:gd name="T49" fmla="*/ 0 h 6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01" h="665">
                    <a:moveTo>
                      <a:pt x="469" y="0"/>
                    </a:moveTo>
                    <a:lnTo>
                      <a:pt x="639" y="4"/>
                    </a:lnTo>
                    <a:lnTo>
                      <a:pt x="682" y="136"/>
                    </a:lnTo>
                    <a:lnTo>
                      <a:pt x="696" y="287"/>
                    </a:lnTo>
                    <a:lnTo>
                      <a:pt x="784" y="318"/>
                    </a:lnTo>
                    <a:lnTo>
                      <a:pt x="801" y="503"/>
                    </a:lnTo>
                    <a:lnTo>
                      <a:pt x="720" y="529"/>
                    </a:lnTo>
                    <a:lnTo>
                      <a:pt x="662" y="496"/>
                    </a:lnTo>
                    <a:lnTo>
                      <a:pt x="631" y="500"/>
                    </a:lnTo>
                    <a:lnTo>
                      <a:pt x="595" y="538"/>
                    </a:lnTo>
                    <a:lnTo>
                      <a:pt x="552" y="506"/>
                    </a:lnTo>
                    <a:lnTo>
                      <a:pt x="503" y="574"/>
                    </a:lnTo>
                    <a:lnTo>
                      <a:pt x="489" y="622"/>
                    </a:lnTo>
                    <a:lnTo>
                      <a:pt x="459" y="622"/>
                    </a:lnTo>
                    <a:lnTo>
                      <a:pt x="447" y="609"/>
                    </a:lnTo>
                    <a:lnTo>
                      <a:pt x="391" y="610"/>
                    </a:lnTo>
                    <a:lnTo>
                      <a:pt x="390" y="639"/>
                    </a:lnTo>
                    <a:lnTo>
                      <a:pt x="272" y="665"/>
                    </a:lnTo>
                    <a:lnTo>
                      <a:pt x="262" y="564"/>
                    </a:lnTo>
                    <a:lnTo>
                      <a:pt x="12" y="409"/>
                    </a:lnTo>
                    <a:lnTo>
                      <a:pt x="0" y="298"/>
                    </a:lnTo>
                    <a:lnTo>
                      <a:pt x="300" y="154"/>
                    </a:lnTo>
                    <a:lnTo>
                      <a:pt x="332" y="166"/>
                    </a:lnTo>
                    <a:lnTo>
                      <a:pt x="383" y="138"/>
                    </a:lnTo>
                    <a:lnTo>
                      <a:pt x="469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4769" name="Freeform 97"/>
              <p:cNvSpPr>
                <a:spLocks noChangeAspect="1"/>
              </p:cNvSpPr>
              <p:nvPr/>
            </p:nvSpPr>
            <p:spPr bwMode="auto">
              <a:xfrm>
                <a:off x="3983" y="1492"/>
                <a:ext cx="117" cy="81"/>
              </a:xfrm>
              <a:custGeom>
                <a:avLst/>
                <a:gdLst>
                  <a:gd name="T0" fmla="*/ 133 w 646"/>
                  <a:gd name="T1" fmla="*/ 95 h 449"/>
                  <a:gd name="T2" fmla="*/ 250 w 646"/>
                  <a:gd name="T3" fmla="*/ 110 h 449"/>
                  <a:gd name="T4" fmla="*/ 305 w 646"/>
                  <a:gd name="T5" fmla="*/ 0 h 449"/>
                  <a:gd name="T6" fmla="*/ 646 w 646"/>
                  <a:gd name="T7" fmla="*/ 373 h 449"/>
                  <a:gd name="T8" fmla="*/ 561 w 646"/>
                  <a:gd name="T9" fmla="*/ 380 h 449"/>
                  <a:gd name="T10" fmla="*/ 580 w 646"/>
                  <a:gd name="T11" fmla="*/ 410 h 449"/>
                  <a:gd name="T12" fmla="*/ 547 w 646"/>
                  <a:gd name="T13" fmla="*/ 438 h 449"/>
                  <a:gd name="T14" fmla="*/ 509 w 646"/>
                  <a:gd name="T15" fmla="*/ 438 h 449"/>
                  <a:gd name="T16" fmla="*/ 419 w 646"/>
                  <a:gd name="T17" fmla="*/ 409 h 449"/>
                  <a:gd name="T18" fmla="*/ 48 w 646"/>
                  <a:gd name="T19" fmla="*/ 449 h 449"/>
                  <a:gd name="T20" fmla="*/ 0 w 646"/>
                  <a:gd name="T21" fmla="*/ 365 h 449"/>
                  <a:gd name="T22" fmla="*/ 74 w 646"/>
                  <a:gd name="T23" fmla="*/ 143 h 449"/>
                  <a:gd name="T24" fmla="*/ 98 w 646"/>
                  <a:gd name="T25" fmla="*/ 113 h 449"/>
                  <a:gd name="T26" fmla="*/ 133 w 646"/>
                  <a:gd name="T27" fmla="*/ 95 h 4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46" h="449">
                    <a:moveTo>
                      <a:pt x="133" y="95"/>
                    </a:moveTo>
                    <a:lnTo>
                      <a:pt x="250" y="110"/>
                    </a:lnTo>
                    <a:lnTo>
                      <a:pt x="305" y="0"/>
                    </a:lnTo>
                    <a:lnTo>
                      <a:pt x="646" y="373"/>
                    </a:lnTo>
                    <a:lnTo>
                      <a:pt x="561" y="380"/>
                    </a:lnTo>
                    <a:lnTo>
                      <a:pt x="580" y="410"/>
                    </a:lnTo>
                    <a:lnTo>
                      <a:pt x="547" y="438"/>
                    </a:lnTo>
                    <a:lnTo>
                      <a:pt x="509" y="438"/>
                    </a:lnTo>
                    <a:lnTo>
                      <a:pt x="419" y="409"/>
                    </a:lnTo>
                    <a:lnTo>
                      <a:pt x="48" y="449"/>
                    </a:lnTo>
                    <a:lnTo>
                      <a:pt x="0" y="365"/>
                    </a:lnTo>
                    <a:lnTo>
                      <a:pt x="74" y="143"/>
                    </a:lnTo>
                    <a:lnTo>
                      <a:pt x="98" y="113"/>
                    </a:lnTo>
                    <a:lnTo>
                      <a:pt x="133" y="9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4770" name="Freeform 98"/>
              <p:cNvSpPr>
                <a:spLocks noChangeAspect="1"/>
              </p:cNvSpPr>
              <p:nvPr/>
            </p:nvSpPr>
            <p:spPr bwMode="auto">
              <a:xfrm>
                <a:off x="3875" y="1363"/>
                <a:ext cx="170" cy="203"/>
              </a:xfrm>
              <a:custGeom>
                <a:avLst/>
                <a:gdLst>
                  <a:gd name="T0" fmla="*/ 0 w 944"/>
                  <a:gd name="T1" fmla="*/ 379 h 1124"/>
                  <a:gd name="T2" fmla="*/ 68 w 944"/>
                  <a:gd name="T3" fmla="*/ 314 h 1124"/>
                  <a:gd name="T4" fmla="*/ 94 w 944"/>
                  <a:gd name="T5" fmla="*/ 270 h 1124"/>
                  <a:gd name="T6" fmla="*/ 150 w 944"/>
                  <a:gd name="T7" fmla="*/ 270 h 1124"/>
                  <a:gd name="T8" fmla="*/ 187 w 944"/>
                  <a:gd name="T9" fmla="*/ 239 h 1124"/>
                  <a:gd name="T10" fmla="*/ 247 w 944"/>
                  <a:gd name="T11" fmla="*/ 234 h 1124"/>
                  <a:gd name="T12" fmla="*/ 271 w 944"/>
                  <a:gd name="T13" fmla="*/ 258 h 1124"/>
                  <a:gd name="T14" fmla="*/ 306 w 944"/>
                  <a:gd name="T15" fmla="*/ 260 h 1124"/>
                  <a:gd name="T16" fmla="*/ 319 w 944"/>
                  <a:gd name="T17" fmla="*/ 238 h 1124"/>
                  <a:gd name="T18" fmla="*/ 398 w 944"/>
                  <a:gd name="T19" fmla="*/ 245 h 1124"/>
                  <a:gd name="T20" fmla="*/ 409 w 944"/>
                  <a:gd name="T21" fmla="*/ 255 h 1124"/>
                  <a:gd name="T22" fmla="*/ 647 w 944"/>
                  <a:gd name="T23" fmla="*/ 66 h 1124"/>
                  <a:gd name="T24" fmla="*/ 660 w 944"/>
                  <a:gd name="T25" fmla="*/ 0 h 1124"/>
                  <a:gd name="T26" fmla="*/ 743 w 944"/>
                  <a:gd name="T27" fmla="*/ 30 h 1124"/>
                  <a:gd name="T28" fmla="*/ 744 w 944"/>
                  <a:gd name="T29" fmla="*/ 211 h 1124"/>
                  <a:gd name="T30" fmla="*/ 780 w 944"/>
                  <a:gd name="T31" fmla="*/ 221 h 1124"/>
                  <a:gd name="T32" fmla="*/ 798 w 944"/>
                  <a:gd name="T33" fmla="*/ 341 h 1124"/>
                  <a:gd name="T34" fmla="*/ 887 w 944"/>
                  <a:gd name="T35" fmla="*/ 351 h 1124"/>
                  <a:gd name="T36" fmla="*/ 944 w 944"/>
                  <a:gd name="T37" fmla="*/ 341 h 1124"/>
                  <a:gd name="T38" fmla="*/ 696 w 944"/>
                  <a:gd name="T39" fmla="*/ 606 h 1124"/>
                  <a:gd name="T40" fmla="*/ 723 w 944"/>
                  <a:gd name="T41" fmla="*/ 664 h 1124"/>
                  <a:gd name="T42" fmla="*/ 711 w 944"/>
                  <a:gd name="T43" fmla="*/ 706 h 1124"/>
                  <a:gd name="T44" fmla="*/ 734 w 944"/>
                  <a:gd name="T45" fmla="*/ 806 h 1124"/>
                  <a:gd name="T46" fmla="*/ 699 w 944"/>
                  <a:gd name="T47" fmla="*/ 825 h 1124"/>
                  <a:gd name="T48" fmla="*/ 675 w 944"/>
                  <a:gd name="T49" fmla="*/ 855 h 1124"/>
                  <a:gd name="T50" fmla="*/ 598 w 944"/>
                  <a:gd name="T51" fmla="*/ 1080 h 1124"/>
                  <a:gd name="T52" fmla="*/ 542 w 944"/>
                  <a:gd name="T53" fmla="*/ 1124 h 1124"/>
                  <a:gd name="T54" fmla="*/ 520 w 944"/>
                  <a:gd name="T55" fmla="*/ 1124 h 1124"/>
                  <a:gd name="T56" fmla="*/ 465 w 944"/>
                  <a:gd name="T57" fmla="*/ 1085 h 1124"/>
                  <a:gd name="T58" fmla="*/ 448 w 944"/>
                  <a:gd name="T59" fmla="*/ 1104 h 1124"/>
                  <a:gd name="T60" fmla="*/ 398 w 944"/>
                  <a:gd name="T61" fmla="*/ 1104 h 1124"/>
                  <a:gd name="T62" fmla="*/ 290 w 944"/>
                  <a:gd name="T63" fmla="*/ 1021 h 1124"/>
                  <a:gd name="T64" fmla="*/ 153 w 944"/>
                  <a:gd name="T65" fmla="*/ 1024 h 1124"/>
                  <a:gd name="T66" fmla="*/ 75 w 944"/>
                  <a:gd name="T67" fmla="*/ 863 h 1124"/>
                  <a:gd name="T68" fmla="*/ 32 w 944"/>
                  <a:gd name="T69" fmla="*/ 859 h 1124"/>
                  <a:gd name="T70" fmla="*/ 30 w 944"/>
                  <a:gd name="T71" fmla="*/ 830 h 1124"/>
                  <a:gd name="T72" fmla="*/ 48 w 944"/>
                  <a:gd name="T73" fmla="*/ 813 h 1124"/>
                  <a:gd name="T74" fmla="*/ 38 w 944"/>
                  <a:gd name="T75" fmla="*/ 735 h 1124"/>
                  <a:gd name="T76" fmla="*/ 0 w 944"/>
                  <a:gd name="T77" fmla="*/ 708 h 1124"/>
                  <a:gd name="T78" fmla="*/ 0 w 944"/>
                  <a:gd name="T79" fmla="*/ 667 h 1124"/>
                  <a:gd name="T80" fmla="*/ 35 w 944"/>
                  <a:gd name="T81" fmla="*/ 633 h 1124"/>
                  <a:gd name="T82" fmla="*/ 0 w 944"/>
                  <a:gd name="T83" fmla="*/ 379 h 1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944" h="1124">
                    <a:moveTo>
                      <a:pt x="0" y="379"/>
                    </a:moveTo>
                    <a:lnTo>
                      <a:pt x="68" y="314"/>
                    </a:lnTo>
                    <a:lnTo>
                      <a:pt x="94" y="270"/>
                    </a:lnTo>
                    <a:lnTo>
                      <a:pt x="150" y="270"/>
                    </a:lnTo>
                    <a:lnTo>
                      <a:pt x="187" y="239"/>
                    </a:lnTo>
                    <a:lnTo>
                      <a:pt x="247" y="234"/>
                    </a:lnTo>
                    <a:lnTo>
                      <a:pt x="271" y="258"/>
                    </a:lnTo>
                    <a:lnTo>
                      <a:pt x="306" y="260"/>
                    </a:lnTo>
                    <a:lnTo>
                      <a:pt x="319" y="238"/>
                    </a:lnTo>
                    <a:lnTo>
                      <a:pt x="398" y="245"/>
                    </a:lnTo>
                    <a:lnTo>
                      <a:pt x="409" y="255"/>
                    </a:lnTo>
                    <a:lnTo>
                      <a:pt x="647" y="66"/>
                    </a:lnTo>
                    <a:lnTo>
                      <a:pt x="660" y="0"/>
                    </a:lnTo>
                    <a:lnTo>
                      <a:pt x="743" y="30"/>
                    </a:lnTo>
                    <a:lnTo>
                      <a:pt x="744" y="211"/>
                    </a:lnTo>
                    <a:lnTo>
                      <a:pt x="780" y="221"/>
                    </a:lnTo>
                    <a:lnTo>
                      <a:pt x="798" y="341"/>
                    </a:lnTo>
                    <a:lnTo>
                      <a:pt x="887" y="351"/>
                    </a:lnTo>
                    <a:lnTo>
                      <a:pt x="944" y="341"/>
                    </a:lnTo>
                    <a:lnTo>
                      <a:pt x="696" y="606"/>
                    </a:lnTo>
                    <a:lnTo>
                      <a:pt x="723" y="664"/>
                    </a:lnTo>
                    <a:lnTo>
                      <a:pt x="711" y="706"/>
                    </a:lnTo>
                    <a:lnTo>
                      <a:pt x="734" y="806"/>
                    </a:lnTo>
                    <a:lnTo>
                      <a:pt x="699" y="825"/>
                    </a:lnTo>
                    <a:lnTo>
                      <a:pt x="675" y="855"/>
                    </a:lnTo>
                    <a:lnTo>
                      <a:pt x="598" y="1080"/>
                    </a:lnTo>
                    <a:lnTo>
                      <a:pt x="542" y="1124"/>
                    </a:lnTo>
                    <a:lnTo>
                      <a:pt x="520" y="1124"/>
                    </a:lnTo>
                    <a:lnTo>
                      <a:pt x="465" y="1085"/>
                    </a:lnTo>
                    <a:lnTo>
                      <a:pt x="448" y="1104"/>
                    </a:lnTo>
                    <a:lnTo>
                      <a:pt x="398" y="1104"/>
                    </a:lnTo>
                    <a:lnTo>
                      <a:pt x="290" y="1021"/>
                    </a:lnTo>
                    <a:lnTo>
                      <a:pt x="153" y="1024"/>
                    </a:lnTo>
                    <a:lnTo>
                      <a:pt x="75" y="863"/>
                    </a:lnTo>
                    <a:lnTo>
                      <a:pt x="32" y="859"/>
                    </a:lnTo>
                    <a:lnTo>
                      <a:pt x="30" y="830"/>
                    </a:lnTo>
                    <a:lnTo>
                      <a:pt x="48" y="813"/>
                    </a:lnTo>
                    <a:lnTo>
                      <a:pt x="38" y="735"/>
                    </a:lnTo>
                    <a:lnTo>
                      <a:pt x="0" y="708"/>
                    </a:lnTo>
                    <a:lnTo>
                      <a:pt x="0" y="667"/>
                    </a:lnTo>
                    <a:lnTo>
                      <a:pt x="35" y="633"/>
                    </a:lnTo>
                    <a:lnTo>
                      <a:pt x="0" y="379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84771" name="Group 99"/>
          <p:cNvGrpSpPr>
            <a:grpSpLocks/>
          </p:cNvGrpSpPr>
          <p:nvPr/>
        </p:nvGrpSpPr>
        <p:grpSpPr bwMode="auto">
          <a:xfrm>
            <a:off x="6948488" y="1557338"/>
            <a:ext cx="2016125" cy="585787"/>
            <a:chOff x="4377" y="981"/>
            <a:chExt cx="1270" cy="369"/>
          </a:xfrm>
        </p:grpSpPr>
        <p:sp>
          <p:nvSpPr>
            <p:cNvPr id="284772" name="Text Box 100"/>
            <p:cNvSpPr txBox="1">
              <a:spLocks noChangeArrowheads="1"/>
            </p:cNvSpPr>
            <p:nvPr/>
          </p:nvSpPr>
          <p:spPr bwMode="auto">
            <a:xfrm>
              <a:off x="4377" y="981"/>
              <a:ext cx="505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Pecém</a:t>
              </a:r>
            </a:p>
          </p:txBody>
        </p:sp>
        <p:pic>
          <p:nvPicPr>
            <p:cNvPr id="284773" name="Picture 101" descr="Imagem3"/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66" y="1137"/>
              <a:ext cx="162" cy="10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84774" name="Text Box 102"/>
            <p:cNvSpPr txBox="1">
              <a:spLocks noChangeArrowheads="1"/>
            </p:cNvSpPr>
            <p:nvPr/>
          </p:nvSpPr>
          <p:spPr bwMode="auto">
            <a:xfrm>
              <a:off x="4794" y="1215"/>
              <a:ext cx="85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Mucuripe</a:t>
              </a:r>
            </a:p>
          </p:txBody>
        </p:sp>
        <p:pic>
          <p:nvPicPr>
            <p:cNvPr id="284775" name="Picture 103" descr="Imagem3"/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94" y="1243"/>
              <a:ext cx="156" cy="10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284776" name="Group 104"/>
          <p:cNvGrpSpPr>
            <a:grpSpLocks/>
          </p:cNvGrpSpPr>
          <p:nvPr/>
        </p:nvGrpSpPr>
        <p:grpSpPr bwMode="auto">
          <a:xfrm>
            <a:off x="0" y="1196975"/>
            <a:ext cx="3779838" cy="304800"/>
            <a:chOff x="0" y="754"/>
            <a:chExt cx="2381" cy="192"/>
          </a:xfrm>
        </p:grpSpPr>
        <p:sp>
          <p:nvSpPr>
            <p:cNvPr id="284777" name="Text Box 105"/>
            <p:cNvSpPr txBox="1">
              <a:spLocks noChangeArrowheads="1"/>
            </p:cNvSpPr>
            <p:nvPr/>
          </p:nvSpPr>
          <p:spPr bwMode="auto">
            <a:xfrm>
              <a:off x="178" y="754"/>
              <a:ext cx="2203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400">
                  <a:solidFill>
                    <a:srgbClr val="066168"/>
                  </a:solidFill>
                  <a:latin typeface="Verdana" pitchFamily="34" charset="0"/>
                </a:rPr>
                <a:t>PRODUÇÃO DE TILÁPIA (2011)</a:t>
              </a:r>
            </a:p>
          </p:txBody>
        </p:sp>
        <p:sp>
          <p:nvSpPr>
            <p:cNvPr id="284778" name="Rectangle 106"/>
            <p:cNvSpPr>
              <a:spLocks noChangeArrowheads="1"/>
            </p:cNvSpPr>
            <p:nvPr/>
          </p:nvSpPr>
          <p:spPr bwMode="auto">
            <a:xfrm>
              <a:off x="0" y="771"/>
              <a:ext cx="158" cy="136"/>
            </a:xfrm>
            <a:prstGeom prst="rect">
              <a:avLst/>
            </a:prstGeom>
            <a:solidFill>
              <a:srgbClr val="07767E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sp>
        <p:nvSpPr>
          <p:cNvPr id="284781" name="Rectangle 109"/>
          <p:cNvSpPr>
            <a:spLocks noChangeArrowheads="1"/>
          </p:cNvSpPr>
          <p:nvPr/>
        </p:nvSpPr>
        <p:spPr bwMode="auto">
          <a:xfrm>
            <a:off x="0" y="1519238"/>
            <a:ext cx="2916238" cy="39687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pt-BR" sz="1400">
              <a:solidFill>
                <a:schemeClr val="bg1"/>
              </a:solidFill>
              <a:latin typeface="Verdana" pitchFamily="34" charset="0"/>
            </a:endParaRPr>
          </a:p>
        </p:txBody>
      </p:sp>
      <p:sp>
        <p:nvSpPr>
          <p:cNvPr id="284782" name="Text Box 110"/>
          <p:cNvSpPr txBox="1">
            <a:spLocks noChangeArrowheads="1"/>
          </p:cNvSpPr>
          <p:nvPr/>
        </p:nvSpPr>
        <p:spPr bwMode="auto">
          <a:xfrm>
            <a:off x="796925" y="1565275"/>
            <a:ext cx="13208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pt-BR" sz="1400" dirty="0" smtClean="0">
                <a:solidFill>
                  <a:schemeClr val="bg1"/>
                </a:solidFill>
                <a:latin typeface="Verdana" pitchFamily="34" charset="0"/>
              </a:rPr>
              <a:t>Polo </a:t>
            </a:r>
            <a:r>
              <a:rPr lang="pt-BR" sz="1400" dirty="0">
                <a:solidFill>
                  <a:schemeClr val="bg1"/>
                </a:solidFill>
                <a:latin typeface="Verdana" pitchFamily="34" charset="0"/>
              </a:rPr>
              <a:t>Sobral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6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00"/>
                                        <p:tgtEl>
                                          <p:spTgt spid="2846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6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2846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6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2846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6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2846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6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2846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1" dur="indefinite"/>
                                        <p:tgtEl>
                                          <p:spTgt spid="28476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22" dur="indefinite"/>
                                        <p:tgtEl>
                                          <p:spTgt spid="2847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4" dur="indefinite"/>
                                        <p:tgtEl>
                                          <p:spTgt spid="28469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25" dur="indefinite"/>
                                        <p:tgtEl>
                                          <p:spTgt spid="2846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7" dur="indefinite"/>
                                        <p:tgtEl>
                                          <p:spTgt spid="28472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28" dur="indefinite"/>
                                        <p:tgtEl>
                                          <p:spTgt spid="2847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0" dur="indefinite"/>
                                        <p:tgtEl>
                                          <p:spTgt spid="28473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31" dur="indefinite"/>
                                        <p:tgtEl>
                                          <p:spTgt spid="2847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3" dur="indefinite"/>
                                        <p:tgtEl>
                                          <p:spTgt spid="28471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34" dur="indefinite"/>
                                        <p:tgtEl>
                                          <p:spTgt spid="2847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6" dur="indefinite"/>
                                        <p:tgtEl>
                                          <p:spTgt spid="28476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37" dur="indefinite"/>
                                        <p:tgtEl>
                                          <p:spTgt spid="2847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9" dur="800" fill="hold"/>
                                        <p:tgtEl>
                                          <p:spTgt spid="284745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40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7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300"/>
                                        <p:tgtEl>
                                          <p:spTgt spid="2847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300"/>
                                        <p:tgtEl>
                                          <p:spTgt spid="2847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4686" grpId="0"/>
      <p:bldP spid="284688" grpId="0" animBg="1"/>
      <p:bldP spid="284689" grpId="0" animBg="1"/>
      <p:bldP spid="284760" grpId="0" animBg="1"/>
      <p:bldP spid="284781" grpId="0" animBg="1"/>
      <p:bldP spid="284782" grpId="0"/>
    </p:bld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6722" name="Group 2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286723" name="Rectangle 3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86724" name="Rectangle 4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286725" name="Group 5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286726" name="Freeform 6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86727" name="Freeform 7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86728" name="Freeform 8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286729" name="Freeform 9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86730" name="Freeform 10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286731" name="Picture 11" descr="Barra inferior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86732" name="Picture 12" descr="Logo ADECE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86733" name="Picture 13" descr="LOGO Governo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86734" name="Text Box 14"/>
          <p:cNvSpPr txBox="1">
            <a:spLocks noChangeArrowheads="1"/>
          </p:cNvSpPr>
          <p:nvPr/>
        </p:nvSpPr>
        <p:spPr bwMode="auto">
          <a:xfrm>
            <a:off x="117475" y="1944688"/>
            <a:ext cx="4022725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dirty="0">
                <a:solidFill>
                  <a:srgbClr val="066168"/>
                </a:solidFill>
                <a:latin typeface="Verdana" pitchFamily="34" charset="0"/>
              </a:rPr>
              <a:t>6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municípios:</a:t>
            </a:r>
          </a:p>
          <a:p>
            <a:r>
              <a:rPr lang="pt-BR" sz="1400" b="0" dirty="0" err="1" smtClean="0">
                <a:solidFill>
                  <a:srgbClr val="066168"/>
                </a:solidFill>
                <a:latin typeface="Verdana" pitchFamily="34" charset="0"/>
              </a:rPr>
              <a:t>Tejuçuoca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General Sampaio, Umirim, Pentecoste, Caridade, Caucaia</a:t>
            </a:r>
          </a:p>
        </p:txBody>
      </p:sp>
      <p:sp>
        <p:nvSpPr>
          <p:cNvPr id="286735" name="Text Box 15"/>
          <p:cNvSpPr txBox="1">
            <a:spLocks noChangeArrowheads="1"/>
          </p:cNvSpPr>
          <p:nvPr/>
        </p:nvSpPr>
        <p:spPr bwMode="auto">
          <a:xfrm>
            <a:off x="117475" y="2881313"/>
            <a:ext cx="1938338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28,0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mil ton/ano</a:t>
            </a:r>
          </a:p>
        </p:txBody>
      </p:sp>
      <p:sp>
        <p:nvSpPr>
          <p:cNvPr id="286736" name="Line 16"/>
          <p:cNvSpPr>
            <a:spLocks noChangeShapeType="1"/>
          </p:cNvSpPr>
          <p:nvPr/>
        </p:nvSpPr>
        <p:spPr bwMode="auto">
          <a:xfrm>
            <a:off x="146050" y="2824163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86737" name="Line 17"/>
          <p:cNvSpPr>
            <a:spLocks noChangeShapeType="1"/>
          </p:cNvSpPr>
          <p:nvPr/>
        </p:nvSpPr>
        <p:spPr bwMode="auto">
          <a:xfrm>
            <a:off x="146050" y="3335338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86738" name="Text Box 18"/>
          <p:cNvSpPr txBox="1">
            <a:spLocks noChangeArrowheads="1"/>
          </p:cNvSpPr>
          <p:nvPr/>
        </p:nvSpPr>
        <p:spPr bwMode="auto">
          <a:xfrm>
            <a:off x="117475" y="3392488"/>
            <a:ext cx="12541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11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açudes</a:t>
            </a:r>
          </a:p>
        </p:txBody>
      </p:sp>
      <p:sp>
        <p:nvSpPr>
          <p:cNvPr id="286739" name="Rectangle 19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86740" name="Text Box 20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286741" name="Rectangle 21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86742" name="Rectangle 22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 dirty="0" smtClean="0">
                <a:solidFill>
                  <a:schemeClr val="bg1"/>
                </a:solidFill>
                <a:latin typeface="Verdana" pitchFamily="34" charset="0"/>
              </a:rPr>
              <a:t>POLOS </a:t>
            </a:r>
            <a:r>
              <a:rPr lang="pt-BR" sz="1800" dirty="0">
                <a:solidFill>
                  <a:schemeClr val="bg1"/>
                </a:solidFill>
                <a:latin typeface="Verdana" pitchFamily="34" charset="0"/>
              </a:rPr>
              <a:t>DE PRODUÇÃO</a:t>
            </a:r>
          </a:p>
        </p:txBody>
      </p:sp>
      <p:pic>
        <p:nvPicPr>
          <p:cNvPr id="286743" name="Picture 23" descr="Mapa_CE2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1010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86744" name="Group 24"/>
          <p:cNvGrpSpPr>
            <a:grpSpLocks/>
          </p:cNvGrpSpPr>
          <p:nvPr/>
        </p:nvGrpSpPr>
        <p:grpSpPr bwMode="auto">
          <a:xfrm>
            <a:off x="4430713" y="2967038"/>
            <a:ext cx="2900362" cy="1449387"/>
            <a:chOff x="2791" y="1869"/>
            <a:chExt cx="1827" cy="913"/>
          </a:xfrm>
        </p:grpSpPr>
        <p:sp>
          <p:nvSpPr>
            <p:cNvPr id="286745" name="Text Box 25"/>
            <p:cNvSpPr txBox="1">
              <a:spLocks noChangeArrowheads="1"/>
            </p:cNvSpPr>
            <p:nvPr/>
          </p:nvSpPr>
          <p:spPr bwMode="auto">
            <a:xfrm>
              <a:off x="2791" y="2530"/>
              <a:ext cx="541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Banabuiú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286746" name="Freeform 26"/>
            <p:cNvSpPr>
              <a:spLocks/>
            </p:cNvSpPr>
            <p:nvPr/>
          </p:nvSpPr>
          <p:spPr bwMode="auto">
            <a:xfrm>
              <a:off x="2832" y="2548"/>
              <a:ext cx="1048" cy="215"/>
            </a:xfrm>
            <a:custGeom>
              <a:avLst/>
              <a:gdLst>
                <a:gd name="T0" fmla="*/ 1048 w 1048"/>
                <a:gd name="T1" fmla="*/ 0 h 215"/>
                <a:gd name="T2" fmla="*/ 402 w 1048"/>
                <a:gd name="T3" fmla="*/ 215 h 215"/>
                <a:gd name="T4" fmla="*/ 0 w 1048"/>
                <a:gd name="T5" fmla="*/ 215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48" h="215">
                  <a:moveTo>
                    <a:pt x="1048" y="0"/>
                  </a:moveTo>
                  <a:lnTo>
                    <a:pt x="402" y="215"/>
                  </a:lnTo>
                  <a:lnTo>
                    <a:pt x="0" y="215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86747" name="Group 27"/>
            <p:cNvGrpSpPr>
              <a:grpSpLocks/>
            </p:cNvGrpSpPr>
            <p:nvPr/>
          </p:nvGrpSpPr>
          <p:grpSpPr bwMode="auto">
            <a:xfrm>
              <a:off x="3710" y="1869"/>
              <a:ext cx="908" cy="856"/>
              <a:chOff x="3626" y="1869"/>
              <a:chExt cx="908" cy="856"/>
            </a:xfrm>
          </p:grpSpPr>
          <p:sp>
            <p:nvSpPr>
              <p:cNvPr id="286748" name="Freeform 28"/>
              <p:cNvSpPr>
                <a:spLocks noChangeAspect="1"/>
              </p:cNvSpPr>
              <p:nvPr/>
            </p:nvSpPr>
            <p:spPr bwMode="auto">
              <a:xfrm>
                <a:off x="3662" y="2279"/>
                <a:ext cx="310" cy="219"/>
              </a:xfrm>
              <a:custGeom>
                <a:avLst/>
                <a:gdLst>
                  <a:gd name="T0" fmla="*/ 1532 w 1717"/>
                  <a:gd name="T1" fmla="*/ 832 h 1213"/>
                  <a:gd name="T2" fmla="*/ 1622 w 1717"/>
                  <a:gd name="T3" fmla="*/ 705 h 1213"/>
                  <a:gd name="T4" fmla="*/ 1646 w 1717"/>
                  <a:gd name="T5" fmla="*/ 618 h 1213"/>
                  <a:gd name="T6" fmla="*/ 1674 w 1717"/>
                  <a:gd name="T7" fmla="*/ 589 h 1213"/>
                  <a:gd name="T8" fmla="*/ 1578 w 1717"/>
                  <a:gd name="T9" fmla="*/ 541 h 1213"/>
                  <a:gd name="T10" fmla="*/ 1491 w 1717"/>
                  <a:gd name="T11" fmla="*/ 470 h 1213"/>
                  <a:gd name="T12" fmla="*/ 1438 w 1717"/>
                  <a:gd name="T13" fmla="*/ 408 h 1213"/>
                  <a:gd name="T14" fmla="*/ 1415 w 1717"/>
                  <a:gd name="T15" fmla="*/ 351 h 1213"/>
                  <a:gd name="T16" fmla="*/ 1350 w 1717"/>
                  <a:gd name="T17" fmla="*/ 258 h 1213"/>
                  <a:gd name="T18" fmla="*/ 1329 w 1717"/>
                  <a:gd name="T19" fmla="*/ 162 h 1213"/>
                  <a:gd name="T20" fmla="*/ 1381 w 1717"/>
                  <a:gd name="T21" fmla="*/ 119 h 1213"/>
                  <a:gd name="T22" fmla="*/ 1245 w 1717"/>
                  <a:gd name="T23" fmla="*/ 80 h 1213"/>
                  <a:gd name="T24" fmla="*/ 1175 w 1717"/>
                  <a:gd name="T25" fmla="*/ 144 h 1213"/>
                  <a:gd name="T26" fmla="*/ 1065 w 1717"/>
                  <a:gd name="T27" fmla="*/ 99 h 1213"/>
                  <a:gd name="T28" fmla="*/ 920 w 1717"/>
                  <a:gd name="T29" fmla="*/ 202 h 1213"/>
                  <a:gd name="T30" fmla="*/ 894 w 1717"/>
                  <a:gd name="T31" fmla="*/ 167 h 1213"/>
                  <a:gd name="T32" fmla="*/ 802 w 1717"/>
                  <a:gd name="T33" fmla="*/ 120 h 1213"/>
                  <a:gd name="T34" fmla="*/ 595 w 1717"/>
                  <a:gd name="T35" fmla="*/ 194 h 1213"/>
                  <a:gd name="T36" fmla="*/ 432 w 1717"/>
                  <a:gd name="T37" fmla="*/ 41 h 1213"/>
                  <a:gd name="T38" fmla="*/ 266 w 1717"/>
                  <a:gd name="T39" fmla="*/ 36 h 1213"/>
                  <a:gd name="T40" fmla="*/ 116 w 1717"/>
                  <a:gd name="T41" fmla="*/ 64 h 1213"/>
                  <a:gd name="T42" fmla="*/ 55 w 1717"/>
                  <a:gd name="T43" fmla="*/ 190 h 1213"/>
                  <a:gd name="T44" fmla="*/ 64 w 1717"/>
                  <a:gd name="T45" fmla="*/ 345 h 1213"/>
                  <a:gd name="T46" fmla="*/ 71 w 1717"/>
                  <a:gd name="T47" fmla="*/ 494 h 1213"/>
                  <a:gd name="T48" fmla="*/ 141 w 1717"/>
                  <a:gd name="T49" fmla="*/ 500 h 1213"/>
                  <a:gd name="T50" fmla="*/ 151 w 1717"/>
                  <a:gd name="T51" fmla="*/ 526 h 1213"/>
                  <a:gd name="T52" fmla="*/ 190 w 1717"/>
                  <a:gd name="T53" fmla="*/ 572 h 1213"/>
                  <a:gd name="T54" fmla="*/ 196 w 1717"/>
                  <a:gd name="T55" fmla="*/ 634 h 1213"/>
                  <a:gd name="T56" fmla="*/ 0 w 1717"/>
                  <a:gd name="T57" fmla="*/ 795 h 1213"/>
                  <a:gd name="T58" fmla="*/ 53 w 1717"/>
                  <a:gd name="T59" fmla="*/ 821 h 1213"/>
                  <a:gd name="T60" fmla="*/ 64 w 1717"/>
                  <a:gd name="T61" fmla="*/ 969 h 1213"/>
                  <a:gd name="T62" fmla="*/ 21 w 1717"/>
                  <a:gd name="T63" fmla="*/ 1088 h 1213"/>
                  <a:gd name="T64" fmla="*/ 149 w 1717"/>
                  <a:gd name="T65" fmla="*/ 1211 h 1213"/>
                  <a:gd name="T66" fmla="*/ 139 w 1717"/>
                  <a:gd name="T67" fmla="*/ 994 h 1213"/>
                  <a:gd name="T68" fmla="*/ 205 w 1717"/>
                  <a:gd name="T69" fmla="*/ 938 h 1213"/>
                  <a:gd name="T70" fmla="*/ 275 w 1717"/>
                  <a:gd name="T71" fmla="*/ 957 h 1213"/>
                  <a:gd name="T72" fmla="*/ 374 w 1717"/>
                  <a:gd name="T73" fmla="*/ 918 h 1213"/>
                  <a:gd name="T74" fmla="*/ 457 w 1717"/>
                  <a:gd name="T75" fmla="*/ 974 h 1213"/>
                  <a:gd name="T76" fmla="*/ 492 w 1717"/>
                  <a:gd name="T77" fmla="*/ 976 h 1213"/>
                  <a:gd name="T78" fmla="*/ 591 w 1717"/>
                  <a:gd name="T79" fmla="*/ 936 h 1213"/>
                  <a:gd name="T80" fmla="*/ 651 w 1717"/>
                  <a:gd name="T81" fmla="*/ 969 h 1213"/>
                  <a:gd name="T82" fmla="*/ 746 w 1717"/>
                  <a:gd name="T83" fmla="*/ 870 h 1213"/>
                  <a:gd name="T84" fmla="*/ 856 w 1717"/>
                  <a:gd name="T85" fmla="*/ 746 h 1213"/>
                  <a:gd name="T86" fmla="*/ 1049 w 1717"/>
                  <a:gd name="T87" fmla="*/ 781 h 1213"/>
                  <a:gd name="T88" fmla="*/ 1081 w 1717"/>
                  <a:gd name="T89" fmla="*/ 789 h 1213"/>
                  <a:gd name="T90" fmla="*/ 1247 w 1717"/>
                  <a:gd name="T91" fmla="*/ 851 h 1213"/>
                  <a:gd name="T92" fmla="*/ 1292 w 1717"/>
                  <a:gd name="T93" fmla="*/ 897 h 1213"/>
                  <a:gd name="T94" fmla="*/ 1382 w 1717"/>
                  <a:gd name="T95" fmla="*/ 881 h 1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717" h="1213">
                    <a:moveTo>
                      <a:pt x="1464" y="876"/>
                    </a:moveTo>
                    <a:lnTo>
                      <a:pt x="1532" y="832"/>
                    </a:lnTo>
                    <a:lnTo>
                      <a:pt x="1579" y="788"/>
                    </a:lnTo>
                    <a:lnTo>
                      <a:pt x="1622" y="705"/>
                    </a:lnTo>
                    <a:lnTo>
                      <a:pt x="1619" y="658"/>
                    </a:lnTo>
                    <a:lnTo>
                      <a:pt x="1646" y="618"/>
                    </a:lnTo>
                    <a:lnTo>
                      <a:pt x="1717" y="604"/>
                    </a:lnTo>
                    <a:lnTo>
                      <a:pt x="1674" y="589"/>
                    </a:lnTo>
                    <a:lnTo>
                      <a:pt x="1629" y="535"/>
                    </a:lnTo>
                    <a:lnTo>
                      <a:pt x="1578" y="541"/>
                    </a:lnTo>
                    <a:lnTo>
                      <a:pt x="1539" y="489"/>
                    </a:lnTo>
                    <a:lnTo>
                      <a:pt x="1491" y="470"/>
                    </a:lnTo>
                    <a:lnTo>
                      <a:pt x="1438" y="443"/>
                    </a:lnTo>
                    <a:lnTo>
                      <a:pt x="1438" y="408"/>
                    </a:lnTo>
                    <a:lnTo>
                      <a:pt x="1420" y="381"/>
                    </a:lnTo>
                    <a:lnTo>
                      <a:pt x="1415" y="351"/>
                    </a:lnTo>
                    <a:lnTo>
                      <a:pt x="1384" y="328"/>
                    </a:lnTo>
                    <a:lnTo>
                      <a:pt x="1350" y="258"/>
                    </a:lnTo>
                    <a:lnTo>
                      <a:pt x="1348" y="215"/>
                    </a:lnTo>
                    <a:lnTo>
                      <a:pt x="1329" y="162"/>
                    </a:lnTo>
                    <a:lnTo>
                      <a:pt x="1358" y="155"/>
                    </a:lnTo>
                    <a:lnTo>
                      <a:pt x="1381" y="119"/>
                    </a:lnTo>
                    <a:lnTo>
                      <a:pt x="1346" y="80"/>
                    </a:lnTo>
                    <a:lnTo>
                      <a:pt x="1245" y="80"/>
                    </a:lnTo>
                    <a:lnTo>
                      <a:pt x="1208" y="111"/>
                    </a:lnTo>
                    <a:lnTo>
                      <a:pt x="1175" y="144"/>
                    </a:lnTo>
                    <a:lnTo>
                      <a:pt x="1113" y="122"/>
                    </a:lnTo>
                    <a:lnTo>
                      <a:pt x="1065" y="99"/>
                    </a:lnTo>
                    <a:lnTo>
                      <a:pt x="999" y="132"/>
                    </a:lnTo>
                    <a:lnTo>
                      <a:pt x="920" y="202"/>
                    </a:lnTo>
                    <a:lnTo>
                      <a:pt x="898" y="181"/>
                    </a:lnTo>
                    <a:lnTo>
                      <a:pt x="894" y="167"/>
                    </a:lnTo>
                    <a:lnTo>
                      <a:pt x="864" y="175"/>
                    </a:lnTo>
                    <a:lnTo>
                      <a:pt x="802" y="120"/>
                    </a:lnTo>
                    <a:lnTo>
                      <a:pt x="676" y="120"/>
                    </a:lnTo>
                    <a:lnTo>
                      <a:pt x="595" y="194"/>
                    </a:lnTo>
                    <a:lnTo>
                      <a:pt x="499" y="161"/>
                    </a:lnTo>
                    <a:lnTo>
                      <a:pt x="432" y="41"/>
                    </a:lnTo>
                    <a:lnTo>
                      <a:pt x="384" y="16"/>
                    </a:lnTo>
                    <a:lnTo>
                      <a:pt x="266" y="36"/>
                    </a:lnTo>
                    <a:lnTo>
                      <a:pt x="188" y="0"/>
                    </a:lnTo>
                    <a:lnTo>
                      <a:pt x="116" y="64"/>
                    </a:lnTo>
                    <a:lnTo>
                      <a:pt x="71" y="68"/>
                    </a:lnTo>
                    <a:lnTo>
                      <a:pt x="55" y="190"/>
                    </a:lnTo>
                    <a:lnTo>
                      <a:pt x="23" y="275"/>
                    </a:lnTo>
                    <a:lnTo>
                      <a:pt x="64" y="345"/>
                    </a:lnTo>
                    <a:lnTo>
                      <a:pt x="85" y="440"/>
                    </a:lnTo>
                    <a:lnTo>
                      <a:pt x="71" y="494"/>
                    </a:lnTo>
                    <a:lnTo>
                      <a:pt x="93" y="510"/>
                    </a:lnTo>
                    <a:lnTo>
                      <a:pt x="141" y="500"/>
                    </a:lnTo>
                    <a:lnTo>
                      <a:pt x="161" y="504"/>
                    </a:lnTo>
                    <a:lnTo>
                      <a:pt x="151" y="526"/>
                    </a:lnTo>
                    <a:lnTo>
                      <a:pt x="165" y="558"/>
                    </a:lnTo>
                    <a:lnTo>
                      <a:pt x="190" y="572"/>
                    </a:lnTo>
                    <a:lnTo>
                      <a:pt x="209" y="576"/>
                    </a:lnTo>
                    <a:lnTo>
                      <a:pt x="196" y="634"/>
                    </a:lnTo>
                    <a:lnTo>
                      <a:pt x="151" y="715"/>
                    </a:lnTo>
                    <a:lnTo>
                      <a:pt x="0" y="795"/>
                    </a:lnTo>
                    <a:lnTo>
                      <a:pt x="9" y="819"/>
                    </a:lnTo>
                    <a:lnTo>
                      <a:pt x="53" y="821"/>
                    </a:lnTo>
                    <a:lnTo>
                      <a:pt x="73" y="881"/>
                    </a:lnTo>
                    <a:lnTo>
                      <a:pt x="64" y="969"/>
                    </a:lnTo>
                    <a:lnTo>
                      <a:pt x="23" y="1040"/>
                    </a:lnTo>
                    <a:lnTo>
                      <a:pt x="21" y="1088"/>
                    </a:lnTo>
                    <a:lnTo>
                      <a:pt x="109" y="1213"/>
                    </a:lnTo>
                    <a:lnTo>
                      <a:pt x="149" y="1211"/>
                    </a:lnTo>
                    <a:lnTo>
                      <a:pt x="93" y="1068"/>
                    </a:lnTo>
                    <a:lnTo>
                      <a:pt x="139" y="994"/>
                    </a:lnTo>
                    <a:lnTo>
                      <a:pt x="188" y="978"/>
                    </a:lnTo>
                    <a:lnTo>
                      <a:pt x="205" y="938"/>
                    </a:lnTo>
                    <a:lnTo>
                      <a:pt x="256" y="936"/>
                    </a:lnTo>
                    <a:lnTo>
                      <a:pt x="275" y="957"/>
                    </a:lnTo>
                    <a:lnTo>
                      <a:pt x="360" y="955"/>
                    </a:lnTo>
                    <a:lnTo>
                      <a:pt x="374" y="918"/>
                    </a:lnTo>
                    <a:lnTo>
                      <a:pt x="391" y="965"/>
                    </a:lnTo>
                    <a:lnTo>
                      <a:pt x="457" y="974"/>
                    </a:lnTo>
                    <a:lnTo>
                      <a:pt x="480" y="920"/>
                    </a:lnTo>
                    <a:lnTo>
                      <a:pt x="492" y="976"/>
                    </a:lnTo>
                    <a:lnTo>
                      <a:pt x="567" y="988"/>
                    </a:lnTo>
                    <a:lnTo>
                      <a:pt x="591" y="936"/>
                    </a:lnTo>
                    <a:lnTo>
                      <a:pt x="641" y="938"/>
                    </a:lnTo>
                    <a:lnTo>
                      <a:pt x="651" y="969"/>
                    </a:lnTo>
                    <a:lnTo>
                      <a:pt x="744" y="928"/>
                    </a:lnTo>
                    <a:lnTo>
                      <a:pt x="746" y="870"/>
                    </a:lnTo>
                    <a:lnTo>
                      <a:pt x="820" y="761"/>
                    </a:lnTo>
                    <a:lnTo>
                      <a:pt x="856" y="746"/>
                    </a:lnTo>
                    <a:lnTo>
                      <a:pt x="1003" y="817"/>
                    </a:lnTo>
                    <a:lnTo>
                      <a:pt x="1049" y="781"/>
                    </a:lnTo>
                    <a:lnTo>
                      <a:pt x="1069" y="783"/>
                    </a:lnTo>
                    <a:lnTo>
                      <a:pt x="1081" y="789"/>
                    </a:lnTo>
                    <a:lnTo>
                      <a:pt x="1085" y="839"/>
                    </a:lnTo>
                    <a:lnTo>
                      <a:pt x="1247" y="851"/>
                    </a:lnTo>
                    <a:lnTo>
                      <a:pt x="1259" y="887"/>
                    </a:lnTo>
                    <a:lnTo>
                      <a:pt x="1292" y="897"/>
                    </a:lnTo>
                    <a:lnTo>
                      <a:pt x="1326" y="901"/>
                    </a:lnTo>
                    <a:lnTo>
                      <a:pt x="1382" y="881"/>
                    </a:lnTo>
                    <a:lnTo>
                      <a:pt x="1464" y="876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6749" name="Freeform 29"/>
              <p:cNvSpPr>
                <a:spLocks noChangeAspect="1"/>
              </p:cNvSpPr>
              <p:nvPr/>
            </p:nvSpPr>
            <p:spPr bwMode="auto">
              <a:xfrm>
                <a:off x="3902" y="2301"/>
                <a:ext cx="252" cy="239"/>
              </a:xfrm>
              <a:custGeom>
                <a:avLst/>
                <a:gdLst>
                  <a:gd name="T0" fmla="*/ 1326 w 1396"/>
                  <a:gd name="T1" fmla="*/ 847 h 1327"/>
                  <a:gd name="T2" fmla="*/ 1302 w 1396"/>
                  <a:gd name="T3" fmla="*/ 936 h 1327"/>
                  <a:gd name="T4" fmla="*/ 1368 w 1396"/>
                  <a:gd name="T5" fmla="*/ 960 h 1327"/>
                  <a:gd name="T6" fmla="*/ 1328 w 1396"/>
                  <a:gd name="T7" fmla="*/ 1013 h 1327"/>
                  <a:gd name="T8" fmla="*/ 1349 w 1396"/>
                  <a:gd name="T9" fmla="*/ 1106 h 1327"/>
                  <a:gd name="T10" fmla="*/ 1284 w 1396"/>
                  <a:gd name="T11" fmla="*/ 1235 h 1327"/>
                  <a:gd name="T12" fmla="*/ 798 w 1396"/>
                  <a:gd name="T13" fmla="*/ 1140 h 1327"/>
                  <a:gd name="T14" fmla="*/ 723 w 1396"/>
                  <a:gd name="T15" fmla="*/ 1154 h 1327"/>
                  <a:gd name="T16" fmla="*/ 664 w 1396"/>
                  <a:gd name="T17" fmla="*/ 1002 h 1327"/>
                  <a:gd name="T18" fmla="*/ 767 w 1396"/>
                  <a:gd name="T19" fmla="*/ 905 h 1327"/>
                  <a:gd name="T20" fmla="*/ 613 w 1396"/>
                  <a:gd name="T21" fmla="*/ 835 h 1327"/>
                  <a:gd name="T22" fmla="*/ 625 w 1396"/>
                  <a:gd name="T23" fmla="*/ 777 h 1327"/>
                  <a:gd name="T24" fmla="*/ 545 w 1396"/>
                  <a:gd name="T25" fmla="*/ 815 h 1327"/>
                  <a:gd name="T26" fmla="*/ 447 w 1396"/>
                  <a:gd name="T27" fmla="*/ 770 h 1327"/>
                  <a:gd name="T28" fmla="*/ 395 w 1396"/>
                  <a:gd name="T29" fmla="*/ 784 h 1327"/>
                  <a:gd name="T30" fmla="*/ 339 w 1396"/>
                  <a:gd name="T31" fmla="*/ 751 h 1327"/>
                  <a:gd name="T32" fmla="*/ 232 w 1396"/>
                  <a:gd name="T33" fmla="*/ 801 h 1327"/>
                  <a:gd name="T34" fmla="*/ 124 w 1396"/>
                  <a:gd name="T35" fmla="*/ 842 h 1327"/>
                  <a:gd name="T36" fmla="*/ 213 w 1396"/>
                  <a:gd name="T37" fmla="*/ 702 h 1327"/>
                  <a:gd name="T38" fmla="*/ 293 w 1396"/>
                  <a:gd name="T39" fmla="*/ 583 h 1327"/>
                  <a:gd name="T40" fmla="*/ 312 w 1396"/>
                  <a:gd name="T41" fmla="*/ 498 h 1327"/>
                  <a:gd name="T42" fmla="*/ 344 w 1396"/>
                  <a:gd name="T43" fmla="*/ 471 h 1327"/>
                  <a:gd name="T44" fmla="*/ 249 w 1396"/>
                  <a:gd name="T45" fmla="*/ 419 h 1327"/>
                  <a:gd name="T46" fmla="*/ 106 w 1396"/>
                  <a:gd name="T47" fmla="*/ 321 h 1327"/>
                  <a:gd name="T48" fmla="*/ 92 w 1396"/>
                  <a:gd name="T49" fmla="*/ 258 h 1327"/>
                  <a:gd name="T50" fmla="*/ 56 w 1396"/>
                  <a:gd name="T51" fmla="*/ 210 h 1327"/>
                  <a:gd name="T52" fmla="*/ 17 w 1396"/>
                  <a:gd name="T53" fmla="*/ 94 h 1327"/>
                  <a:gd name="T54" fmla="*/ 26 w 1396"/>
                  <a:gd name="T55" fmla="*/ 36 h 1327"/>
                  <a:gd name="T56" fmla="*/ 111 w 1396"/>
                  <a:gd name="T57" fmla="*/ 75 h 1327"/>
                  <a:gd name="T58" fmla="*/ 225 w 1396"/>
                  <a:gd name="T59" fmla="*/ 113 h 1327"/>
                  <a:gd name="T60" fmla="*/ 262 w 1396"/>
                  <a:gd name="T61" fmla="*/ 94 h 1327"/>
                  <a:gd name="T62" fmla="*/ 332 w 1396"/>
                  <a:gd name="T63" fmla="*/ 99 h 1327"/>
                  <a:gd name="T64" fmla="*/ 404 w 1396"/>
                  <a:gd name="T65" fmla="*/ 31 h 1327"/>
                  <a:gd name="T66" fmla="*/ 470 w 1396"/>
                  <a:gd name="T67" fmla="*/ 155 h 1327"/>
                  <a:gd name="T68" fmla="*/ 653 w 1396"/>
                  <a:gd name="T69" fmla="*/ 344 h 1327"/>
                  <a:gd name="T70" fmla="*/ 707 w 1396"/>
                  <a:gd name="T71" fmla="*/ 336 h 1327"/>
                  <a:gd name="T72" fmla="*/ 908 w 1396"/>
                  <a:gd name="T73" fmla="*/ 441 h 1327"/>
                  <a:gd name="T74" fmla="*/ 1216 w 1396"/>
                  <a:gd name="T75" fmla="*/ 431 h 1327"/>
                  <a:gd name="T76" fmla="*/ 1336 w 1396"/>
                  <a:gd name="T77" fmla="*/ 581 h 1327"/>
                  <a:gd name="T78" fmla="*/ 1363 w 1396"/>
                  <a:gd name="T79" fmla="*/ 677 h 1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96" h="1327">
                    <a:moveTo>
                      <a:pt x="1396" y="694"/>
                    </a:moveTo>
                    <a:lnTo>
                      <a:pt x="1326" y="847"/>
                    </a:lnTo>
                    <a:lnTo>
                      <a:pt x="1303" y="880"/>
                    </a:lnTo>
                    <a:lnTo>
                      <a:pt x="1302" y="936"/>
                    </a:lnTo>
                    <a:lnTo>
                      <a:pt x="1326" y="964"/>
                    </a:lnTo>
                    <a:lnTo>
                      <a:pt x="1368" y="960"/>
                    </a:lnTo>
                    <a:lnTo>
                      <a:pt x="1357" y="994"/>
                    </a:lnTo>
                    <a:lnTo>
                      <a:pt x="1328" y="1013"/>
                    </a:lnTo>
                    <a:lnTo>
                      <a:pt x="1319" y="1071"/>
                    </a:lnTo>
                    <a:lnTo>
                      <a:pt x="1349" y="1106"/>
                    </a:lnTo>
                    <a:lnTo>
                      <a:pt x="1326" y="1260"/>
                    </a:lnTo>
                    <a:lnTo>
                      <a:pt x="1284" y="1235"/>
                    </a:lnTo>
                    <a:lnTo>
                      <a:pt x="1128" y="1327"/>
                    </a:lnTo>
                    <a:lnTo>
                      <a:pt x="798" y="1140"/>
                    </a:lnTo>
                    <a:lnTo>
                      <a:pt x="746" y="1157"/>
                    </a:lnTo>
                    <a:lnTo>
                      <a:pt x="723" y="1154"/>
                    </a:lnTo>
                    <a:lnTo>
                      <a:pt x="649" y="1077"/>
                    </a:lnTo>
                    <a:lnTo>
                      <a:pt x="664" y="1002"/>
                    </a:lnTo>
                    <a:lnTo>
                      <a:pt x="695" y="997"/>
                    </a:lnTo>
                    <a:lnTo>
                      <a:pt x="767" y="905"/>
                    </a:lnTo>
                    <a:lnTo>
                      <a:pt x="629" y="864"/>
                    </a:lnTo>
                    <a:lnTo>
                      <a:pt x="613" y="835"/>
                    </a:lnTo>
                    <a:lnTo>
                      <a:pt x="627" y="823"/>
                    </a:lnTo>
                    <a:lnTo>
                      <a:pt x="625" y="777"/>
                    </a:lnTo>
                    <a:lnTo>
                      <a:pt x="583" y="772"/>
                    </a:lnTo>
                    <a:lnTo>
                      <a:pt x="545" y="815"/>
                    </a:lnTo>
                    <a:lnTo>
                      <a:pt x="518" y="813"/>
                    </a:lnTo>
                    <a:lnTo>
                      <a:pt x="447" y="770"/>
                    </a:lnTo>
                    <a:lnTo>
                      <a:pt x="412" y="763"/>
                    </a:lnTo>
                    <a:lnTo>
                      <a:pt x="395" y="784"/>
                    </a:lnTo>
                    <a:lnTo>
                      <a:pt x="375" y="777"/>
                    </a:lnTo>
                    <a:lnTo>
                      <a:pt x="339" y="751"/>
                    </a:lnTo>
                    <a:lnTo>
                      <a:pt x="266" y="753"/>
                    </a:lnTo>
                    <a:lnTo>
                      <a:pt x="232" y="801"/>
                    </a:lnTo>
                    <a:lnTo>
                      <a:pt x="208" y="791"/>
                    </a:lnTo>
                    <a:lnTo>
                      <a:pt x="124" y="842"/>
                    </a:lnTo>
                    <a:lnTo>
                      <a:pt x="131" y="755"/>
                    </a:lnTo>
                    <a:lnTo>
                      <a:pt x="213" y="702"/>
                    </a:lnTo>
                    <a:lnTo>
                      <a:pt x="252" y="660"/>
                    </a:lnTo>
                    <a:lnTo>
                      <a:pt x="293" y="583"/>
                    </a:lnTo>
                    <a:lnTo>
                      <a:pt x="288" y="537"/>
                    </a:lnTo>
                    <a:lnTo>
                      <a:pt x="312" y="498"/>
                    </a:lnTo>
                    <a:lnTo>
                      <a:pt x="384" y="484"/>
                    </a:lnTo>
                    <a:lnTo>
                      <a:pt x="344" y="471"/>
                    </a:lnTo>
                    <a:lnTo>
                      <a:pt x="300" y="414"/>
                    </a:lnTo>
                    <a:lnTo>
                      <a:pt x="249" y="419"/>
                    </a:lnTo>
                    <a:lnTo>
                      <a:pt x="211" y="370"/>
                    </a:lnTo>
                    <a:lnTo>
                      <a:pt x="106" y="321"/>
                    </a:lnTo>
                    <a:lnTo>
                      <a:pt x="108" y="293"/>
                    </a:lnTo>
                    <a:lnTo>
                      <a:pt x="92" y="258"/>
                    </a:lnTo>
                    <a:lnTo>
                      <a:pt x="89" y="232"/>
                    </a:lnTo>
                    <a:lnTo>
                      <a:pt x="56" y="210"/>
                    </a:lnTo>
                    <a:lnTo>
                      <a:pt x="21" y="138"/>
                    </a:lnTo>
                    <a:lnTo>
                      <a:pt x="17" y="94"/>
                    </a:lnTo>
                    <a:lnTo>
                      <a:pt x="0" y="43"/>
                    </a:lnTo>
                    <a:lnTo>
                      <a:pt x="26" y="36"/>
                    </a:lnTo>
                    <a:lnTo>
                      <a:pt x="49" y="0"/>
                    </a:lnTo>
                    <a:lnTo>
                      <a:pt x="111" y="75"/>
                    </a:lnTo>
                    <a:lnTo>
                      <a:pt x="161" y="99"/>
                    </a:lnTo>
                    <a:lnTo>
                      <a:pt x="225" y="113"/>
                    </a:lnTo>
                    <a:lnTo>
                      <a:pt x="239" y="94"/>
                    </a:lnTo>
                    <a:lnTo>
                      <a:pt x="262" y="94"/>
                    </a:lnTo>
                    <a:lnTo>
                      <a:pt x="283" y="118"/>
                    </a:lnTo>
                    <a:lnTo>
                      <a:pt x="332" y="99"/>
                    </a:lnTo>
                    <a:lnTo>
                      <a:pt x="361" y="24"/>
                    </a:lnTo>
                    <a:lnTo>
                      <a:pt x="404" y="31"/>
                    </a:lnTo>
                    <a:lnTo>
                      <a:pt x="421" y="127"/>
                    </a:lnTo>
                    <a:lnTo>
                      <a:pt x="470" y="155"/>
                    </a:lnTo>
                    <a:lnTo>
                      <a:pt x="463" y="273"/>
                    </a:lnTo>
                    <a:lnTo>
                      <a:pt x="653" y="344"/>
                    </a:lnTo>
                    <a:lnTo>
                      <a:pt x="671" y="331"/>
                    </a:lnTo>
                    <a:lnTo>
                      <a:pt x="707" y="336"/>
                    </a:lnTo>
                    <a:lnTo>
                      <a:pt x="840" y="412"/>
                    </a:lnTo>
                    <a:lnTo>
                      <a:pt x="908" y="441"/>
                    </a:lnTo>
                    <a:lnTo>
                      <a:pt x="1002" y="494"/>
                    </a:lnTo>
                    <a:lnTo>
                      <a:pt x="1216" y="431"/>
                    </a:lnTo>
                    <a:lnTo>
                      <a:pt x="1331" y="532"/>
                    </a:lnTo>
                    <a:lnTo>
                      <a:pt x="1336" y="581"/>
                    </a:lnTo>
                    <a:lnTo>
                      <a:pt x="1378" y="613"/>
                    </a:lnTo>
                    <a:lnTo>
                      <a:pt x="1363" y="677"/>
                    </a:lnTo>
                    <a:lnTo>
                      <a:pt x="1396" y="694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6750" name="Freeform 30"/>
              <p:cNvSpPr>
                <a:spLocks noChangeAspect="1"/>
              </p:cNvSpPr>
              <p:nvPr/>
            </p:nvSpPr>
            <p:spPr bwMode="auto">
              <a:xfrm>
                <a:off x="3906" y="1978"/>
                <a:ext cx="381" cy="449"/>
              </a:xfrm>
              <a:custGeom>
                <a:avLst/>
                <a:gdLst>
                  <a:gd name="T0" fmla="*/ 133 w 2114"/>
                  <a:gd name="T1" fmla="*/ 1880 h 2486"/>
                  <a:gd name="T2" fmla="*/ 239 w 2114"/>
                  <a:gd name="T3" fmla="*/ 1880 h 2486"/>
                  <a:gd name="T4" fmla="*/ 341 w 2114"/>
                  <a:gd name="T5" fmla="*/ 1812 h 2486"/>
                  <a:gd name="T6" fmla="*/ 449 w 2114"/>
                  <a:gd name="T7" fmla="*/ 1941 h 2486"/>
                  <a:gd name="T8" fmla="*/ 632 w 2114"/>
                  <a:gd name="T9" fmla="*/ 2128 h 2486"/>
                  <a:gd name="T10" fmla="*/ 693 w 2114"/>
                  <a:gd name="T11" fmla="*/ 2127 h 2486"/>
                  <a:gd name="T12" fmla="*/ 984 w 2114"/>
                  <a:gd name="T13" fmla="*/ 2281 h 2486"/>
                  <a:gd name="T14" fmla="*/ 1318 w 2114"/>
                  <a:gd name="T15" fmla="*/ 2367 h 2486"/>
                  <a:gd name="T16" fmla="*/ 1384 w 2114"/>
                  <a:gd name="T17" fmla="*/ 2486 h 2486"/>
                  <a:gd name="T18" fmla="*/ 1554 w 2114"/>
                  <a:gd name="T19" fmla="*/ 2281 h 2486"/>
                  <a:gd name="T20" fmla="*/ 1713 w 2114"/>
                  <a:gd name="T21" fmla="*/ 2216 h 2486"/>
                  <a:gd name="T22" fmla="*/ 1852 w 2114"/>
                  <a:gd name="T23" fmla="*/ 2230 h 2486"/>
                  <a:gd name="T24" fmla="*/ 1909 w 2114"/>
                  <a:gd name="T25" fmla="*/ 2257 h 2486"/>
                  <a:gd name="T26" fmla="*/ 1958 w 2114"/>
                  <a:gd name="T27" fmla="*/ 2281 h 2486"/>
                  <a:gd name="T28" fmla="*/ 2000 w 2114"/>
                  <a:gd name="T29" fmla="*/ 2178 h 2486"/>
                  <a:gd name="T30" fmla="*/ 2011 w 2114"/>
                  <a:gd name="T31" fmla="*/ 1941 h 2486"/>
                  <a:gd name="T32" fmla="*/ 2004 w 2114"/>
                  <a:gd name="T33" fmla="*/ 1611 h 2486"/>
                  <a:gd name="T34" fmla="*/ 2094 w 2114"/>
                  <a:gd name="T35" fmla="*/ 1429 h 2486"/>
                  <a:gd name="T36" fmla="*/ 2083 w 2114"/>
                  <a:gd name="T37" fmla="*/ 1364 h 2486"/>
                  <a:gd name="T38" fmla="*/ 2055 w 2114"/>
                  <a:gd name="T39" fmla="*/ 1317 h 2486"/>
                  <a:gd name="T40" fmla="*/ 1946 w 2114"/>
                  <a:gd name="T41" fmla="*/ 1234 h 2486"/>
                  <a:gd name="T42" fmla="*/ 1849 w 2114"/>
                  <a:gd name="T43" fmla="*/ 1089 h 2486"/>
                  <a:gd name="T44" fmla="*/ 1758 w 2114"/>
                  <a:gd name="T45" fmla="*/ 1038 h 2486"/>
                  <a:gd name="T46" fmla="*/ 1652 w 2114"/>
                  <a:gd name="T47" fmla="*/ 1006 h 2486"/>
                  <a:gd name="T48" fmla="*/ 1684 w 2114"/>
                  <a:gd name="T49" fmla="*/ 925 h 2486"/>
                  <a:gd name="T50" fmla="*/ 1682 w 2114"/>
                  <a:gd name="T51" fmla="*/ 770 h 2486"/>
                  <a:gd name="T52" fmla="*/ 1561 w 2114"/>
                  <a:gd name="T53" fmla="*/ 649 h 2486"/>
                  <a:gd name="T54" fmla="*/ 1449 w 2114"/>
                  <a:gd name="T55" fmla="*/ 635 h 2486"/>
                  <a:gd name="T56" fmla="*/ 1445 w 2114"/>
                  <a:gd name="T57" fmla="*/ 482 h 2486"/>
                  <a:gd name="T58" fmla="*/ 1259 w 2114"/>
                  <a:gd name="T59" fmla="*/ 264 h 2486"/>
                  <a:gd name="T60" fmla="*/ 1203 w 2114"/>
                  <a:gd name="T61" fmla="*/ 140 h 2486"/>
                  <a:gd name="T62" fmla="*/ 1073 w 2114"/>
                  <a:gd name="T63" fmla="*/ 12 h 2486"/>
                  <a:gd name="T64" fmla="*/ 1022 w 2114"/>
                  <a:gd name="T65" fmla="*/ 143 h 2486"/>
                  <a:gd name="T66" fmla="*/ 1003 w 2114"/>
                  <a:gd name="T67" fmla="*/ 348 h 2486"/>
                  <a:gd name="T68" fmla="*/ 1040 w 2114"/>
                  <a:gd name="T69" fmla="*/ 477 h 2486"/>
                  <a:gd name="T70" fmla="*/ 933 w 2114"/>
                  <a:gd name="T71" fmla="*/ 441 h 2486"/>
                  <a:gd name="T72" fmla="*/ 872 w 2114"/>
                  <a:gd name="T73" fmla="*/ 368 h 2486"/>
                  <a:gd name="T74" fmla="*/ 655 w 2114"/>
                  <a:gd name="T75" fmla="*/ 480 h 2486"/>
                  <a:gd name="T76" fmla="*/ 599 w 2114"/>
                  <a:gd name="T77" fmla="*/ 611 h 2486"/>
                  <a:gd name="T78" fmla="*/ 533 w 2114"/>
                  <a:gd name="T79" fmla="*/ 765 h 2486"/>
                  <a:gd name="T80" fmla="*/ 236 w 2114"/>
                  <a:gd name="T81" fmla="*/ 918 h 2486"/>
                  <a:gd name="T82" fmla="*/ 348 w 2114"/>
                  <a:gd name="T83" fmla="*/ 944 h 2486"/>
                  <a:gd name="T84" fmla="*/ 425 w 2114"/>
                  <a:gd name="T85" fmla="*/ 988 h 2486"/>
                  <a:gd name="T86" fmla="*/ 146 w 2114"/>
                  <a:gd name="T87" fmla="*/ 1616 h 2486"/>
                  <a:gd name="T88" fmla="*/ 114 w 2114"/>
                  <a:gd name="T89" fmla="*/ 1661 h 2486"/>
                  <a:gd name="T90" fmla="*/ 24 w 2114"/>
                  <a:gd name="T91" fmla="*/ 1683 h 24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114" h="2486">
                    <a:moveTo>
                      <a:pt x="0" y="1745"/>
                    </a:moveTo>
                    <a:lnTo>
                      <a:pt x="93" y="1861"/>
                    </a:lnTo>
                    <a:lnTo>
                      <a:pt x="133" y="1880"/>
                    </a:lnTo>
                    <a:lnTo>
                      <a:pt x="203" y="1900"/>
                    </a:lnTo>
                    <a:lnTo>
                      <a:pt x="219" y="1878"/>
                    </a:lnTo>
                    <a:lnTo>
                      <a:pt x="239" y="1880"/>
                    </a:lnTo>
                    <a:lnTo>
                      <a:pt x="266" y="1903"/>
                    </a:lnTo>
                    <a:lnTo>
                      <a:pt x="313" y="1886"/>
                    </a:lnTo>
                    <a:lnTo>
                      <a:pt x="341" y="1812"/>
                    </a:lnTo>
                    <a:lnTo>
                      <a:pt x="387" y="1816"/>
                    </a:lnTo>
                    <a:lnTo>
                      <a:pt x="402" y="1912"/>
                    </a:lnTo>
                    <a:lnTo>
                      <a:pt x="449" y="1941"/>
                    </a:lnTo>
                    <a:lnTo>
                      <a:pt x="442" y="2062"/>
                    </a:lnTo>
                    <a:lnTo>
                      <a:pt x="584" y="2110"/>
                    </a:lnTo>
                    <a:lnTo>
                      <a:pt x="632" y="2128"/>
                    </a:lnTo>
                    <a:lnTo>
                      <a:pt x="649" y="2119"/>
                    </a:lnTo>
                    <a:lnTo>
                      <a:pt x="675" y="2119"/>
                    </a:lnTo>
                    <a:lnTo>
                      <a:pt x="693" y="2127"/>
                    </a:lnTo>
                    <a:lnTo>
                      <a:pt x="821" y="2195"/>
                    </a:lnTo>
                    <a:lnTo>
                      <a:pt x="889" y="2225"/>
                    </a:lnTo>
                    <a:lnTo>
                      <a:pt x="984" y="2281"/>
                    </a:lnTo>
                    <a:lnTo>
                      <a:pt x="1194" y="2216"/>
                    </a:lnTo>
                    <a:lnTo>
                      <a:pt x="1311" y="2318"/>
                    </a:lnTo>
                    <a:lnTo>
                      <a:pt x="1318" y="2367"/>
                    </a:lnTo>
                    <a:lnTo>
                      <a:pt x="1358" y="2395"/>
                    </a:lnTo>
                    <a:lnTo>
                      <a:pt x="1344" y="2463"/>
                    </a:lnTo>
                    <a:lnTo>
                      <a:pt x="1384" y="2486"/>
                    </a:lnTo>
                    <a:lnTo>
                      <a:pt x="1471" y="2318"/>
                    </a:lnTo>
                    <a:lnTo>
                      <a:pt x="1510" y="2351"/>
                    </a:lnTo>
                    <a:lnTo>
                      <a:pt x="1554" y="2281"/>
                    </a:lnTo>
                    <a:lnTo>
                      <a:pt x="1603" y="2284"/>
                    </a:lnTo>
                    <a:lnTo>
                      <a:pt x="1611" y="2277"/>
                    </a:lnTo>
                    <a:lnTo>
                      <a:pt x="1713" y="2216"/>
                    </a:lnTo>
                    <a:lnTo>
                      <a:pt x="1832" y="2216"/>
                    </a:lnTo>
                    <a:lnTo>
                      <a:pt x="1836" y="2227"/>
                    </a:lnTo>
                    <a:lnTo>
                      <a:pt x="1852" y="2230"/>
                    </a:lnTo>
                    <a:lnTo>
                      <a:pt x="1875" y="2211"/>
                    </a:lnTo>
                    <a:lnTo>
                      <a:pt x="1904" y="2213"/>
                    </a:lnTo>
                    <a:lnTo>
                      <a:pt x="1909" y="2257"/>
                    </a:lnTo>
                    <a:lnTo>
                      <a:pt x="1920" y="2268"/>
                    </a:lnTo>
                    <a:lnTo>
                      <a:pt x="1936" y="2291"/>
                    </a:lnTo>
                    <a:lnTo>
                      <a:pt x="1958" y="2281"/>
                    </a:lnTo>
                    <a:lnTo>
                      <a:pt x="1969" y="2265"/>
                    </a:lnTo>
                    <a:lnTo>
                      <a:pt x="2002" y="2216"/>
                    </a:lnTo>
                    <a:lnTo>
                      <a:pt x="2000" y="2178"/>
                    </a:lnTo>
                    <a:lnTo>
                      <a:pt x="1974" y="2141"/>
                    </a:lnTo>
                    <a:lnTo>
                      <a:pt x="2016" y="1992"/>
                    </a:lnTo>
                    <a:lnTo>
                      <a:pt x="2011" y="1941"/>
                    </a:lnTo>
                    <a:lnTo>
                      <a:pt x="1979" y="1898"/>
                    </a:lnTo>
                    <a:lnTo>
                      <a:pt x="1922" y="1864"/>
                    </a:lnTo>
                    <a:lnTo>
                      <a:pt x="2004" y="1611"/>
                    </a:lnTo>
                    <a:lnTo>
                      <a:pt x="2049" y="1501"/>
                    </a:lnTo>
                    <a:lnTo>
                      <a:pt x="2105" y="1434"/>
                    </a:lnTo>
                    <a:lnTo>
                      <a:pt x="2094" y="1429"/>
                    </a:lnTo>
                    <a:lnTo>
                      <a:pt x="2067" y="1404"/>
                    </a:lnTo>
                    <a:lnTo>
                      <a:pt x="2072" y="1385"/>
                    </a:lnTo>
                    <a:lnTo>
                      <a:pt x="2083" y="1364"/>
                    </a:lnTo>
                    <a:lnTo>
                      <a:pt x="2114" y="1302"/>
                    </a:lnTo>
                    <a:lnTo>
                      <a:pt x="2072" y="1301"/>
                    </a:lnTo>
                    <a:lnTo>
                      <a:pt x="2055" y="1317"/>
                    </a:lnTo>
                    <a:lnTo>
                      <a:pt x="2018" y="1306"/>
                    </a:lnTo>
                    <a:lnTo>
                      <a:pt x="1969" y="1277"/>
                    </a:lnTo>
                    <a:lnTo>
                      <a:pt x="1946" y="1234"/>
                    </a:lnTo>
                    <a:lnTo>
                      <a:pt x="1906" y="1149"/>
                    </a:lnTo>
                    <a:lnTo>
                      <a:pt x="1909" y="1090"/>
                    </a:lnTo>
                    <a:lnTo>
                      <a:pt x="1849" y="1089"/>
                    </a:lnTo>
                    <a:lnTo>
                      <a:pt x="1827" y="1073"/>
                    </a:lnTo>
                    <a:lnTo>
                      <a:pt x="1784" y="1071"/>
                    </a:lnTo>
                    <a:lnTo>
                      <a:pt x="1758" y="1038"/>
                    </a:lnTo>
                    <a:lnTo>
                      <a:pt x="1740" y="1059"/>
                    </a:lnTo>
                    <a:lnTo>
                      <a:pt x="1709" y="1063"/>
                    </a:lnTo>
                    <a:lnTo>
                      <a:pt x="1652" y="1006"/>
                    </a:lnTo>
                    <a:lnTo>
                      <a:pt x="1668" y="968"/>
                    </a:lnTo>
                    <a:lnTo>
                      <a:pt x="1649" y="945"/>
                    </a:lnTo>
                    <a:lnTo>
                      <a:pt x="1684" y="925"/>
                    </a:lnTo>
                    <a:lnTo>
                      <a:pt x="1670" y="871"/>
                    </a:lnTo>
                    <a:lnTo>
                      <a:pt x="1695" y="809"/>
                    </a:lnTo>
                    <a:lnTo>
                      <a:pt x="1682" y="770"/>
                    </a:lnTo>
                    <a:lnTo>
                      <a:pt x="1611" y="740"/>
                    </a:lnTo>
                    <a:lnTo>
                      <a:pt x="1577" y="702"/>
                    </a:lnTo>
                    <a:lnTo>
                      <a:pt x="1561" y="649"/>
                    </a:lnTo>
                    <a:lnTo>
                      <a:pt x="1500" y="637"/>
                    </a:lnTo>
                    <a:lnTo>
                      <a:pt x="1476" y="619"/>
                    </a:lnTo>
                    <a:lnTo>
                      <a:pt x="1449" y="635"/>
                    </a:lnTo>
                    <a:lnTo>
                      <a:pt x="1433" y="598"/>
                    </a:lnTo>
                    <a:lnTo>
                      <a:pt x="1431" y="528"/>
                    </a:lnTo>
                    <a:lnTo>
                      <a:pt x="1445" y="482"/>
                    </a:lnTo>
                    <a:lnTo>
                      <a:pt x="1454" y="470"/>
                    </a:lnTo>
                    <a:lnTo>
                      <a:pt x="1454" y="449"/>
                    </a:lnTo>
                    <a:lnTo>
                      <a:pt x="1259" y="264"/>
                    </a:lnTo>
                    <a:lnTo>
                      <a:pt x="1254" y="216"/>
                    </a:lnTo>
                    <a:lnTo>
                      <a:pt x="1208" y="214"/>
                    </a:lnTo>
                    <a:lnTo>
                      <a:pt x="1203" y="140"/>
                    </a:lnTo>
                    <a:lnTo>
                      <a:pt x="1178" y="81"/>
                    </a:lnTo>
                    <a:lnTo>
                      <a:pt x="1103" y="69"/>
                    </a:lnTo>
                    <a:lnTo>
                      <a:pt x="1073" y="12"/>
                    </a:lnTo>
                    <a:lnTo>
                      <a:pt x="1050" y="0"/>
                    </a:lnTo>
                    <a:lnTo>
                      <a:pt x="992" y="96"/>
                    </a:lnTo>
                    <a:lnTo>
                      <a:pt x="1022" y="143"/>
                    </a:lnTo>
                    <a:lnTo>
                      <a:pt x="1023" y="209"/>
                    </a:lnTo>
                    <a:lnTo>
                      <a:pt x="1046" y="260"/>
                    </a:lnTo>
                    <a:lnTo>
                      <a:pt x="1003" y="348"/>
                    </a:lnTo>
                    <a:lnTo>
                      <a:pt x="992" y="373"/>
                    </a:lnTo>
                    <a:lnTo>
                      <a:pt x="1007" y="397"/>
                    </a:lnTo>
                    <a:lnTo>
                      <a:pt x="1040" y="477"/>
                    </a:lnTo>
                    <a:lnTo>
                      <a:pt x="1031" y="538"/>
                    </a:lnTo>
                    <a:lnTo>
                      <a:pt x="972" y="502"/>
                    </a:lnTo>
                    <a:lnTo>
                      <a:pt x="933" y="441"/>
                    </a:lnTo>
                    <a:lnTo>
                      <a:pt x="920" y="382"/>
                    </a:lnTo>
                    <a:lnTo>
                      <a:pt x="900" y="366"/>
                    </a:lnTo>
                    <a:lnTo>
                      <a:pt x="872" y="368"/>
                    </a:lnTo>
                    <a:lnTo>
                      <a:pt x="777" y="440"/>
                    </a:lnTo>
                    <a:lnTo>
                      <a:pt x="705" y="449"/>
                    </a:lnTo>
                    <a:lnTo>
                      <a:pt x="655" y="480"/>
                    </a:lnTo>
                    <a:lnTo>
                      <a:pt x="614" y="528"/>
                    </a:lnTo>
                    <a:lnTo>
                      <a:pt x="598" y="583"/>
                    </a:lnTo>
                    <a:lnTo>
                      <a:pt x="599" y="611"/>
                    </a:lnTo>
                    <a:lnTo>
                      <a:pt x="627" y="623"/>
                    </a:lnTo>
                    <a:lnTo>
                      <a:pt x="617" y="647"/>
                    </a:lnTo>
                    <a:lnTo>
                      <a:pt x="533" y="765"/>
                    </a:lnTo>
                    <a:lnTo>
                      <a:pt x="121" y="739"/>
                    </a:lnTo>
                    <a:lnTo>
                      <a:pt x="97" y="767"/>
                    </a:lnTo>
                    <a:lnTo>
                      <a:pt x="236" y="918"/>
                    </a:lnTo>
                    <a:lnTo>
                      <a:pt x="273" y="910"/>
                    </a:lnTo>
                    <a:lnTo>
                      <a:pt x="306" y="915"/>
                    </a:lnTo>
                    <a:lnTo>
                      <a:pt x="348" y="944"/>
                    </a:lnTo>
                    <a:lnTo>
                      <a:pt x="354" y="955"/>
                    </a:lnTo>
                    <a:lnTo>
                      <a:pt x="407" y="960"/>
                    </a:lnTo>
                    <a:lnTo>
                      <a:pt x="425" y="988"/>
                    </a:lnTo>
                    <a:lnTo>
                      <a:pt x="140" y="1414"/>
                    </a:lnTo>
                    <a:lnTo>
                      <a:pt x="134" y="1594"/>
                    </a:lnTo>
                    <a:lnTo>
                      <a:pt x="146" y="1616"/>
                    </a:lnTo>
                    <a:lnTo>
                      <a:pt x="147" y="1632"/>
                    </a:lnTo>
                    <a:lnTo>
                      <a:pt x="118" y="1635"/>
                    </a:lnTo>
                    <a:lnTo>
                      <a:pt x="114" y="1661"/>
                    </a:lnTo>
                    <a:lnTo>
                      <a:pt x="73" y="1665"/>
                    </a:lnTo>
                    <a:lnTo>
                      <a:pt x="68" y="1676"/>
                    </a:lnTo>
                    <a:lnTo>
                      <a:pt x="24" y="1683"/>
                    </a:lnTo>
                    <a:lnTo>
                      <a:pt x="27" y="1727"/>
                    </a:lnTo>
                    <a:lnTo>
                      <a:pt x="0" y="1745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6751" name="Freeform 31"/>
              <p:cNvSpPr>
                <a:spLocks noChangeAspect="1"/>
              </p:cNvSpPr>
              <p:nvPr/>
            </p:nvSpPr>
            <p:spPr bwMode="auto">
              <a:xfrm>
                <a:off x="4137" y="2373"/>
                <a:ext cx="147" cy="173"/>
              </a:xfrm>
              <a:custGeom>
                <a:avLst/>
                <a:gdLst>
                  <a:gd name="T0" fmla="*/ 377 w 813"/>
                  <a:gd name="T1" fmla="*/ 959 h 959"/>
                  <a:gd name="T2" fmla="*/ 696 w 813"/>
                  <a:gd name="T3" fmla="*/ 260 h 959"/>
                  <a:gd name="T4" fmla="*/ 813 w 813"/>
                  <a:gd name="T5" fmla="*/ 0 h 959"/>
                  <a:gd name="T6" fmla="*/ 764 w 813"/>
                  <a:gd name="T7" fmla="*/ 31 h 959"/>
                  <a:gd name="T8" fmla="*/ 720 w 813"/>
                  <a:gd name="T9" fmla="*/ 29 h 959"/>
                  <a:gd name="T10" fmla="*/ 675 w 813"/>
                  <a:gd name="T11" fmla="*/ 94 h 959"/>
                  <a:gd name="T12" fmla="*/ 653 w 813"/>
                  <a:gd name="T13" fmla="*/ 104 h 959"/>
                  <a:gd name="T14" fmla="*/ 626 w 813"/>
                  <a:gd name="T15" fmla="*/ 70 h 959"/>
                  <a:gd name="T16" fmla="*/ 621 w 813"/>
                  <a:gd name="T17" fmla="*/ 26 h 959"/>
                  <a:gd name="T18" fmla="*/ 593 w 813"/>
                  <a:gd name="T19" fmla="*/ 23 h 959"/>
                  <a:gd name="T20" fmla="*/ 572 w 813"/>
                  <a:gd name="T21" fmla="*/ 43 h 959"/>
                  <a:gd name="T22" fmla="*/ 553 w 813"/>
                  <a:gd name="T23" fmla="*/ 41 h 959"/>
                  <a:gd name="T24" fmla="*/ 548 w 813"/>
                  <a:gd name="T25" fmla="*/ 30 h 959"/>
                  <a:gd name="T26" fmla="*/ 434 w 813"/>
                  <a:gd name="T27" fmla="*/ 30 h 959"/>
                  <a:gd name="T28" fmla="*/ 328 w 813"/>
                  <a:gd name="T29" fmla="*/ 91 h 959"/>
                  <a:gd name="T30" fmla="*/ 321 w 813"/>
                  <a:gd name="T31" fmla="*/ 97 h 959"/>
                  <a:gd name="T32" fmla="*/ 270 w 813"/>
                  <a:gd name="T33" fmla="*/ 94 h 959"/>
                  <a:gd name="T34" fmla="*/ 226 w 813"/>
                  <a:gd name="T35" fmla="*/ 164 h 959"/>
                  <a:gd name="T36" fmla="*/ 188 w 813"/>
                  <a:gd name="T37" fmla="*/ 133 h 959"/>
                  <a:gd name="T38" fmla="*/ 100 w 813"/>
                  <a:gd name="T39" fmla="*/ 299 h 959"/>
                  <a:gd name="T40" fmla="*/ 93 w 813"/>
                  <a:gd name="T41" fmla="*/ 296 h 959"/>
                  <a:gd name="T42" fmla="*/ 29 w 813"/>
                  <a:gd name="T43" fmla="*/ 436 h 959"/>
                  <a:gd name="T44" fmla="*/ 2 w 813"/>
                  <a:gd name="T45" fmla="*/ 478 h 959"/>
                  <a:gd name="T46" fmla="*/ 0 w 813"/>
                  <a:gd name="T47" fmla="*/ 535 h 959"/>
                  <a:gd name="T48" fmla="*/ 24 w 813"/>
                  <a:gd name="T49" fmla="*/ 562 h 959"/>
                  <a:gd name="T50" fmla="*/ 65 w 813"/>
                  <a:gd name="T51" fmla="*/ 560 h 959"/>
                  <a:gd name="T52" fmla="*/ 56 w 813"/>
                  <a:gd name="T53" fmla="*/ 591 h 959"/>
                  <a:gd name="T54" fmla="*/ 27 w 813"/>
                  <a:gd name="T55" fmla="*/ 611 h 959"/>
                  <a:gd name="T56" fmla="*/ 18 w 813"/>
                  <a:gd name="T57" fmla="*/ 668 h 959"/>
                  <a:gd name="T58" fmla="*/ 48 w 813"/>
                  <a:gd name="T59" fmla="*/ 706 h 959"/>
                  <a:gd name="T60" fmla="*/ 25 w 813"/>
                  <a:gd name="T61" fmla="*/ 858 h 959"/>
                  <a:gd name="T62" fmla="*/ 65 w 813"/>
                  <a:gd name="T63" fmla="*/ 838 h 959"/>
                  <a:gd name="T64" fmla="*/ 129 w 813"/>
                  <a:gd name="T65" fmla="*/ 869 h 959"/>
                  <a:gd name="T66" fmla="*/ 159 w 813"/>
                  <a:gd name="T67" fmla="*/ 862 h 959"/>
                  <a:gd name="T68" fmla="*/ 237 w 813"/>
                  <a:gd name="T69" fmla="*/ 926 h 959"/>
                  <a:gd name="T70" fmla="*/ 296 w 813"/>
                  <a:gd name="T71" fmla="*/ 932 h 959"/>
                  <a:gd name="T72" fmla="*/ 352 w 813"/>
                  <a:gd name="T73" fmla="*/ 959 h 959"/>
                  <a:gd name="T74" fmla="*/ 377 w 813"/>
                  <a:gd name="T75" fmla="*/ 959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813" h="959">
                    <a:moveTo>
                      <a:pt x="377" y="959"/>
                    </a:moveTo>
                    <a:lnTo>
                      <a:pt x="696" y="260"/>
                    </a:lnTo>
                    <a:lnTo>
                      <a:pt x="813" y="0"/>
                    </a:lnTo>
                    <a:lnTo>
                      <a:pt x="764" y="31"/>
                    </a:lnTo>
                    <a:lnTo>
                      <a:pt x="720" y="29"/>
                    </a:lnTo>
                    <a:lnTo>
                      <a:pt x="675" y="94"/>
                    </a:lnTo>
                    <a:lnTo>
                      <a:pt x="653" y="104"/>
                    </a:lnTo>
                    <a:lnTo>
                      <a:pt x="626" y="70"/>
                    </a:lnTo>
                    <a:lnTo>
                      <a:pt x="621" y="26"/>
                    </a:lnTo>
                    <a:lnTo>
                      <a:pt x="593" y="23"/>
                    </a:lnTo>
                    <a:lnTo>
                      <a:pt x="572" y="43"/>
                    </a:lnTo>
                    <a:lnTo>
                      <a:pt x="553" y="41"/>
                    </a:lnTo>
                    <a:lnTo>
                      <a:pt x="548" y="30"/>
                    </a:lnTo>
                    <a:lnTo>
                      <a:pt x="434" y="30"/>
                    </a:lnTo>
                    <a:lnTo>
                      <a:pt x="328" y="91"/>
                    </a:lnTo>
                    <a:lnTo>
                      <a:pt x="321" y="97"/>
                    </a:lnTo>
                    <a:lnTo>
                      <a:pt x="270" y="94"/>
                    </a:lnTo>
                    <a:lnTo>
                      <a:pt x="226" y="164"/>
                    </a:lnTo>
                    <a:lnTo>
                      <a:pt x="188" y="133"/>
                    </a:lnTo>
                    <a:lnTo>
                      <a:pt x="100" y="299"/>
                    </a:lnTo>
                    <a:lnTo>
                      <a:pt x="93" y="296"/>
                    </a:lnTo>
                    <a:lnTo>
                      <a:pt x="29" y="436"/>
                    </a:lnTo>
                    <a:lnTo>
                      <a:pt x="2" y="478"/>
                    </a:lnTo>
                    <a:lnTo>
                      <a:pt x="0" y="535"/>
                    </a:lnTo>
                    <a:lnTo>
                      <a:pt x="24" y="562"/>
                    </a:lnTo>
                    <a:lnTo>
                      <a:pt x="65" y="560"/>
                    </a:lnTo>
                    <a:lnTo>
                      <a:pt x="56" y="591"/>
                    </a:lnTo>
                    <a:lnTo>
                      <a:pt x="27" y="611"/>
                    </a:lnTo>
                    <a:lnTo>
                      <a:pt x="18" y="668"/>
                    </a:lnTo>
                    <a:lnTo>
                      <a:pt x="48" y="706"/>
                    </a:lnTo>
                    <a:lnTo>
                      <a:pt x="25" y="858"/>
                    </a:lnTo>
                    <a:lnTo>
                      <a:pt x="65" y="838"/>
                    </a:lnTo>
                    <a:lnTo>
                      <a:pt x="129" y="869"/>
                    </a:lnTo>
                    <a:lnTo>
                      <a:pt x="159" y="862"/>
                    </a:lnTo>
                    <a:lnTo>
                      <a:pt x="237" y="926"/>
                    </a:lnTo>
                    <a:lnTo>
                      <a:pt x="296" y="932"/>
                    </a:lnTo>
                    <a:lnTo>
                      <a:pt x="352" y="959"/>
                    </a:lnTo>
                    <a:lnTo>
                      <a:pt x="377" y="959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6752" name="Freeform 32"/>
              <p:cNvSpPr>
                <a:spLocks noChangeAspect="1"/>
              </p:cNvSpPr>
              <p:nvPr/>
            </p:nvSpPr>
            <p:spPr bwMode="auto">
              <a:xfrm>
                <a:off x="4080" y="1869"/>
                <a:ext cx="235" cy="198"/>
              </a:xfrm>
              <a:custGeom>
                <a:avLst/>
                <a:gdLst>
                  <a:gd name="T0" fmla="*/ 812 w 1303"/>
                  <a:gd name="T1" fmla="*/ 0 h 1091"/>
                  <a:gd name="T2" fmla="*/ 843 w 1303"/>
                  <a:gd name="T3" fmla="*/ 23 h 1091"/>
                  <a:gd name="T4" fmla="*/ 851 w 1303"/>
                  <a:gd name="T5" fmla="*/ 57 h 1091"/>
                  <a:gd name="T6" fmla="*/ 980 w 1303"/>
                  <a:gd name="T7" fmla="*/ 59 h 1091"/>
                  <a:gd name="T8" fmla="*/ 1009 w 1303"/>
                  <a:gd name="T9" fmla="*/ 93 h 1091"/>
                  <a:gd name="T10" fmla="*/ 1071 w 1303"/>
                  <a:gd name="T11" fmla="*/ 54 h 1091"/>
                  <a:gd name="T12" fmla="*/ 1171 w 1303"/>
                  <a:gd name="T13" fmla="*/ 57 h 1091"/>
                  <a:gd name="T14" fmla="*/ 1256 w 1303"/>
                  <a:gd name="T15" fmla="*/ 82 h 1091"/>
                  <a:gd name="T16" fmla="*/ 1303 w 1303"/>
                  <a:gd name="T17" fmla="*/ 123 h 1091"/>
                  <a:gd name="T18" fmla="*/ 1104 w 1303"/>
                  <a:gd name="T19" fmla="*/ 150 h 1091"/>
                  <a:gd name="T20" fmla="*/ 1071 w 1303"/>
                  <a:gd name="T21" fmla="*/ 287 h 1091"/>
                  <a:gd name="T22" fmla="*/ 879 w 1303"/>
                  <a:gd name="T23" fmla="*/ 424 h 1091"/>
                  <a:gd name="T24" fmla="*/ 1068 w 1303"/>
                  <a:gd name="T25" fmla="*/ 488 h 1091"/>
                  <a:gd name="T26" fmla="*/ 980 w 1303"/>
                  <a:gd name="T27" fmla="*/ 625 h 1091"/>
                  <a:gd name="T28" fmla="*/ 954 w 1303"/>
                  <a:gd name="T29" fmla="*/ 635 h 1091"/>
                  <a:gd name="T30" fmla="*/ 969 w 1303"/>
                  <a:gd name="T31" fmla="*/ 672 h 1091"/>
                  <a:gd name="T32" fmla="*/ 944 w 1303"/>
                  <a:gd name="T33" fmla="*/ 687 h 1091"/>
                  <a:gd name="T34" fmla="*/ 919 w 1303"/>
                  <a:gd name="T35" fmla="*/ 670 h 1091"/>
                  <a:gd name="T36" fmla="*/ 864 w 1303"/>
                  <a:gd name="T37" fmla="*/ 703 h 1091"/>
                  <a:gd name="T38" fmla="*/ 807 w 1303"/>
                  <a:gd name="T39" fmla="*/ 677 h 1091"/>
                  <a:gd name="T40" fmla="*/ 775 w 1303"/>
                  <a:gd name="T41" fmla="*/ 705 h 1091"/>
                  <a:gd name="T42" fmla="*/ 827 w 1303"/>
                  <a:gd name="T43" fmla="*/ 739 h 1091"/>
                  <a:gd name="T44" fmla="*/ 603 w 1303"/>
                  <a:gd name="T45" fmla="*/ 1064 h 1091"/>
                  <a:gd name="T46" fmla="*/ 561 w 1303"/>
                  <a:gd name="T47" fmla="*/ 1091 h 1091"/>
                  <a:gd name="T48" fmla="*/ 548 w 1303"/>
                  <a:gd name="T49" fmla="*/ 1074 h 1091"/>
                  <a:gd name="T50" fmla="*/ 546 w 1303"/>
                  <a:gd name="T51" fmla="*/ 1062 h 1091"/>
                  <a:gd name="T52" fmla="*/ 486 w 1303"/>
                  <a:gd name="T53" fmla="*/ 1069 h 1091"/>
                  <a:gd name="T54" fmla="*/ 489 w 1303"/>
                  <a:gd name="T55" fmla="*/ 1054 h 1091"/>
                  <a:gd name="T56" fmla="*/ 292 w 1303"/>
                  <a:gd name="T57" fmla="*/ 868 h 1091"/>
                  <a:gd name="T58" fmla="*/ 287 w 1303"/>
                  <a:gd name="T59" fmla="*/ 819 h 1091"/>
                  <a:gd name="T60" fmla="*/ 241 w 1303"/>
                  <a:gd name="T61" fmla="*/ 819 h 1091"/>
                  <a:gd name="T62" fmla="*/ 236 w 1303"/>
                  <a:gd name="T63" fmla="*/ 747 h 1091"/>
                  <a:gd name="T64" fmla="*/ 210 w 1303"/>
                  <a:gd name="T65" fmla="*/ 682 h 1091"/>
                  <a:gd name="T66" fmla="*/ 135 w 1303"/>
                  <a:gd name="T67" fmla="*/ 672 h 1091"/>
                  <a:gd name="T68" fmla="*/ 107 w 1303"/>
                  <a:gd name="T69" fmla="*/ 618 h 1091"/>
                  <a:gd name="T70" fmla="*/ 78 w 1303"/>
                  <a:gd name="T71" fmla="*/ 602 h 1091"/>
                  <a:gd name="T72" fmla="*/ 85 w 1303"/>
                  <a:gd name="T73" fmla="*/ 488 h 1091"/>
                  <a:gd name="T74" fmla="*/ 262 w 1303"/>
                  <a:gd name="T75" fmla="*/ 364 h 1091"/>
                  <a:gd name="T76" fmla="*/ 236 w 1303"/>
                  <a:gd name="T77" fmla="*/ 315 h 1091"/>
                  <a:gd name="T78" fmla="*/ 197 w 1303"/>
                  <a:gd name="T79" fmla="*/ 341 h 1091"/>
                  <a:gd name="T80" fmla="*/ 189 w 1303"/>
                  <a:gd name="T81" fmla="*/ 328 h 1091"/>
                  <a:gd name="T82" fmla="*/ 73 w 1303"/>
                  <a:gd name="T83" fmla="*/ 411 h 1091"/>
                  <a:gd name="T84" fmla="*/ 42 w 1303"/>
                  <a:gd name="T85" fmla="*/ 403 h 1091"/>
                  <a:gd name="T86" fmla="*/ 5 w 1303"/>
                  <a:gd name="T87" fmla="*/ 379 h 1091"/>
                  <a:gd name="T88" fmla="*/ 0 w 1303"/>
                  <a:gd name="T89" fmla="*/ 354 h 1091"/>
                  <a:gd name="T90" fmla="*/ 50 w 1303"/>
                  <a:gd name="T91" fmla="*/ 351 h 1091"/>
                  <a:gd name="T92" fmla="*/ 182 w 1303"/>
                  <a:gd name="T93" fmla="*/ 269 h 1091"/>
                  <a:gd name="T94" fmla="*/ 215 w 1303"/>
                  <a:gd name="T95" fmla="*/ 256 h 1091"/>
                  <a:gd name="T96" fmla="*/ 247 w 1303"/>
                  <a:gd name="T97" fmla="*/ 215 h 1091"/>
                  <a:gd name="T98" fmla="*/ 254 w 1303"/>
                  <a:gd name="T99" fmla="*/ 132 h 1091"/>
                  <a:gd name="T100" fmla="*/ 306 w 1303"/>
                  <a:gd name="T101" fmla="*/ 90 h 1091"/>
                  <a:gd name="T102" fmla="*/ 391 w 1303"/>
                  <a:gd name="T103" fmla="*/ 80 h 1091"/>
                  <a:gd name="T104" fmla="*/ 414 w 1303"/>
                  <a:gd name="T105" fmla="*/ 54 h 1091"/>
                  <a:gd name="T106" fmla="*/ 484 w 1303"/>
                  <a:gd name="T107" fmla="*/ 98 h 1091"/>
                  <a:gd name="T108" fmla="*/ 543 w 1303"/>
                  <a:gd name="T109" fmla="*/ 90 h 1091"/>
                  <a:gd name="T110" fmla="*/ 558 w 1303"/>
                  <a:gd name="T111" fmla="*/ 75 h 1091"/>
                  <a:gd name="T112" fmla="*/ 621 w 1303"/>
                  <a:gd name="T113" fmla="*/ 82 h 1091"/>
                  <a:gd name="T114" fmla="*/ 638 w 1303"/>
                  <a:gd name="T115" fmla="*/ 98 h 1091"/>
                  <a:gd name="T116" fmla="*/ 706 w 1303"/>
                  <a:gd name="T117" fmla="*/ 33 h 1091"/>
                  <a:gd name="T118" fmla="*/ 812 w 1303"/>
                  <a:gd name="T119" fmla="*/ 0 h 10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03" h="1091">
                    <a:moveTo>
                      <a:pt x="812" y="0"/>
                    </a:moveTo>
                    <a:lnTo>
                      <a:pt x="843" y="23"/>
                    </a:lnTo>
                    <a:lnTo>
                      <a:pt x="851" y="57"/>
                    </a:lnTo>
                    <a:lnTo>
                      <a:pt x="980" y="59"/>
                    </a:lnTo>
                    <a:lnTo>
                      <a:pt x="1009" y="93"/>
                    </a:lnTo>
                    <a:lnTo>
                      <a:pt x="1071" y="54"/>
                    </a:lnTo>
                    <a:lnTo>
                      <a:pt x="1171" y="57"/>
                    </a:lnTo>
                    <a:lnTo>
                      <a:pt x="1256" y="82"/>
                    </a:lnTo>
                    <a:lnTo>
                      <a:pt x="1303" y="123"/>
                    </a:lnTo>
                    <a:lnTo>
                      <a:pt x="1104" y="150"/>
                    </a:lnTo>
                    <a:lnTo>
                      <a:pt x="1071" y="287"/>
                    </a:lnTo>
                    <a:lnTo>
                      <a:pt x="879" y="424"/>
                    </a:lnTo>
                    <a:lnTo>
                      <a:pt x="1068" y="488"/>
                    </a:lnTo>
                    <a:lnTo>
                      <a:pt x="980" y="625"/>
                    </a:lnTo>
                    <a:lnTo>
                      <a:pt x="954" y="635"/>
                    </a:lnTo>
                    <a:lnTo>
                      <a:pt x="969" y="672"/>
                    </a:lnTo>
                    <a:lnTo>
                      <a:pt x="944" y="687"/>
                    </a:lnTo>
                    <a:lnTo>
                      <a:pt x="919" y="670"/>
                    </a:lnTo>
                    <a:lnTo>
                      <a:pt x="864" y="703"/>
                    </a:lnTo>
                    <a:lnTo>
                      <a:pt x="807" y="677"/>
                    </a:lnTo>
                    <a:lnTo>
                      <a:pt x="775" y="705"/>
                    </a:lnTo>
                    <a:lnTo>
                      <a:pt x="827" y="739"/>
                    </a:lnTo>
                    <a:lnTo>
                      <a:pt x="603" y="1064"/>
                    </a:lnTo>
                    <a:lnTo>
                      <a:pt x="561" y="1091"/>
                    </a:lnTo>
                    <a:lnTo>
                      <a:pt x="548" y="1074"/>
                    </a:lnTo>
                    <a:lnTo>
                      <a:pt x="546" y="1062"/>
                    </a:lnTo>
                    <a:lnTo>
                      <a:pt x="486" y="1069"/>
                    </a:lnTo>
                    <a:lnTo>
                      <a:pt x="489" y="1054"/>
                    </a:lnTo>
                    <a:lnTo>
                      <a:pt x="292" y="868"/>
                    </a:lnTo>
                    <a:lnTo>
                      <a:pt x="287" y="819"/>
                    </a:lnTo>
                    <a:lnTo>
                      <a:pt x="241" y="819"/>
                    </a:lnTo>
                    <a:lnTo>
                      <a:pt x="236" y="747"/>
                    </a:lnTo>
                    <a:lnTo>
                      <a:pt x="210" y="682"/>
                    </a:lnTo>
                    <a:lnTo>
                      <a:pt x="135" y="672"/>
                    </a:lnTo>
                    <a:lnTo>
                      <a:pt x="107" y="618"/>
                    </a:lnTo>
                    <a:lnTo>
                      <a:pt x="78" y="602"/>
                    </a:lnTo>
                    <a:lnTo>
                      <a:pt x="85" y="488"/>
                    </a:lnTo>
                    <a:lnTo>
                      <a:pt x="262" y="364"/>
                    </a:lnTo>
                    <a:lnTo>
                      <a:pt x="236" y="315"/>
                    </a:lnTo>
                    <a:lnTo>
                      <a:pt x="197" y="341"/>
                    </a:lnTo>
                    <a:lnTo>
                      <a:pt x="189" y="328"/>
                    </a:lnTo>
                    <a:lnTo>
                      <a:pt x="73" y="411"/>
                    </a:lnTo>
                    <a:lnTo>
                      <a:pt x="42" y="403"/>
                    </a:lnTo>
                    <a:lnTo>
                      <a:pt x="5" y="379"/>
                    </a:lnTo>
                    <a:lnTo>
                      <a:pt x="0" y="354"/>
                    </a:lnTo>
                    <a:lnTo>
                      <a:pt x="50" y="351"/>
                    </a:lnTo>
                    <a:lnTo>
                      <a:pt x="182" y="269"/>
                    </a:lnTo>
                    <a:lnTo>
                      <a:pt x="215" y="256"/>
                    </a:lnTo>
                    <a:lnTo>
                      <a:pt x="247" y="215"/>
                    </a:lnTo>
                    <a:lnTo>
                      <a:pt x="254" y="132"/>
                    </a:lnTo>
                    <a:lnTo>
                      <a:pt x="306" y="90"/>
                    </a:lnTo>
                    <a:lnTo>
                      <a:pt x="391" y="80"/>
                    </a:lnTo>
                    <a:lnTo>
                      <a:pt x="414" y="54"/>
                    </a:lnTo>
                    <a:lnTo>
                      <a:pt x="484" y="98"/>
                    </a:lnTo>
                    <a:lnTo>
                      <a:pt x="543" y="90"/>
                    </a:lnTo>
                    <a:lnTo>
                      <a:pt x="558" y="75"/>
                    </a:lnTo>
                    <a:lnTo>
                      <a:pt x="621" y="82"/>
                    </a:lnTo>
                    <a:lnTo>
                      <a:pt x="638" y="98"/>
                    </a:lnTo>
                    <a:lnTo>
                      <a:pt x="706" y="33"/>
                    </a:lnTo>
                    <a:lnTo>
                      <a:pt x="812" y="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6753" name="Freeform 33"/>
              <p:cNvSpPr>
                <a:spLocks noChangeAspect="1"/>
              </p:cNvSpPr>
              <p:nvPr/>
            </p:nvSpPr>
            <p:spPr bwMode="auto">
              <a:xfrm>
                <a:off x="4164" y="1892"/>
                <a:ext cx="367" cy="289"/>
              </a:xfrm>
              <a:custGeom>
                <a:avLst/>
                <a:gdLst>
                  <a:gd name="T0" fmla="*/ 838 w 2035"/>
                  <a:gd name="T1" fmla="*/ 0 h 1604"/>
                  <a:gd name="T2" fmla="*/ 928 w 2035"/>
                  <a:gd name="T3" fmla="*/ 31 h 1604"/>
                  <a:gd name="T4" fmla="*/ 878 w 2035"/>
                  <a:gd name="T5" fmla="*/ 118 h 1604"/>
                  <a:gd name="T6" fmla="*/ 919 w 2035"/>
                  <a:gd name="T7" fmla="*/ 166 h 1604"/>
                  <a:gd name="T8" fmla="*/ 1056 w 2035"/>
                  <a:gd name="T9" fmla="*/ 215 h 1604"/>
                  <a:gd name="T10" fmla="*/ 1145 w 2035"/>
                  <a:gd name="T11" fmla="*/ 153 h 1604"/>
                  <a:gd name="T12" fmla="*/ 1417 w 2035"/>
                  <a:gd name="T13" fmla="*/ 250 h 1604"/>
                  <a:gd name="T14" fmla="*/ 1070 w 2035"/>
                  <a:gd name="T15" fmla="*/ 547 h 1604"/>
                  <a:gd name="T16" fmla="*/ 1030 w 2035"/>
                  <a:gd name="T17" fmla="*/ 580 h 1604"/>
                  <a:gd name="T18" fmla="*/ 1149 w 2035"/>
                  <a:gd name="T19" fmla="*/ 867 h 1604"/>
                  <a:gd name="T20" fmla="*/ 1743 w 2035"/>
                  <a:gd name="T21" fmla="*/ 774 h 1604"/>
                  <a:gd name="T22" fmla="*/ 1938 w 2035"/>
                  <a:gd name="T23" fmla="*/ 944 h 1604"/>
                  <a:gd name="T24" fmla="*/ 1895 w 2035"/>
                  <a:gd name="T25" fmla="*/ 1034 h 1604"/>
                  <a:gd name="T26" fmla="*/ 1827 w 2035"/>
                  <a:gd name="T27" fmla="*/ 1081 h 1604"/>
                  <a:gd name="T28" fmla="*/ 1789 w 2035"/>
                  <a:gd name="T29" fmla="*/ 1265 h 1604"/>
                  <a:gd name="T30" fmla="*/ 1919 w 2035"/>
                  <a:gd name="T31" fmla="*/ 1239 h 1604"/>
                  <a:gd name="T32" fmla="*/ 2010 w 2035"/>
                  <a:gd name="T33" fmla="*/ 1286 h 1604"/>
                  <a:gd name="T34" fmla="*/ 2035 w 2035"/>
                  <a:gd name="T35" fmla="*/ 1443 h 1604"/>
                  <a:gd name="T36" fmla="*/ 1726 w 2035"/>
                  <a:gd name="T37" fmla="*/ 1376 h 1604"/>
                  <a:gd name="T38" fmla="*/ 1549 w 2035"/>
                  <a:gd name="T39" fmla="*/ 1338 h 1604"/>
                  <a:gd name="T40" fmla="*/ 1380 w 2035"/>
                  <a:gd name="T41" fmla="*/ 1298 h 1604"/>
                  <a:gd name="T42" fmla="*/ 1030 w 2035"/>
                  <a:gd name="T43" fmla="*/ 1598 h 1604"/>
                  <a:gd name="T44" fmla="*/ 835 w 2035"/>
                  <a:gd name="T45" fmla="*/ 1540 h 1604"/>
                  <a:gd name="T46" fmla="*/ 657 w 2035"/>
                  <a:gd name="T47" fmla="*/ 1596 h 1604"/>
                  <a:gd name="T48" fmla="*/ 478 w 2035"/>
                  <a:gd name="T49" fmla="*/ 1571 h 1604"/>
                  <a:gd name="T50" fmla="*/ 400 w 2035"/>
                  <a:gd name="T51" fmla="*/ 1555 h 1604"/>
                  <a:gd name="T52" fmla="*/ 329 w 2035"/>
                  <a:gd name="T53" fmla="*/ 1522 h 1604"/>
                  <a:gd name="T54" fmla="*/ 279 w 2035"/>
                  <a:gd name="T55" fmla="*/ 1544 h 1604"/>
                  <a:gd name="T56" fmla="*/ 238 w 2035"/>
                  <a:gd name="T57" fmla="*/ 1453 h 1604"/>
                  <a:gd name="T58" fmla="*/ 254 w 2035"/>
                  <a:gd name="T59" fmla="*/ 1407 h 1604"/>
                  <a:gd name="T60" fmla="*/ 264 w 2035"/>
                  <a:gd name="T61" fmla="*/ 1291 h 1604"/>
                  <a:gd name="T62" fmla="*/ 184 w 2035"/>
                  <a:gd name="T63" fmla="*/ 1223 h 1604"/>
                  <a:gd name="T64" fmla="*/ 132 w 2035"/>
                  <a:gd name="T65" fmla="*/ 1129 h 1604"/>
                  <a:gd name="T66" fmla="*/ 46 w 2035"/>
                  <a:gd name="T67" fmla="*/ 1099 h 1604"/>
                  <a:gd name="T68" fmla="*/ 6 w 2035"/>
                  <a:gd name="T69" fmla="*/ 1083 h 1604"/>
                  <a:gd name="T70" fmla="*/ 17 w 2035"/>
                  <a:gd name="T71" fmla="*/ 964 h 1604"/>
                  <a:gd name="T72" fmla="*/ 86 w 2035"/>
                  <a:gd name="T73" fmla="*/ 940 h 1604"/>
                  <a:gd name="T74" fmla="*/ 101 w 2035"/>
                  <a:gd name="T75" fmla="*/ 967 h 1604"/>
                  <a:gd name="T76" fmla="*/ 365 w 2035"/>
                  <a:gd name="T77" fmla="*/ 618 h 1604"/>
                  <a:gd name="T78" fmla="*/ 344 w 2035"/>
                  <a:gd name="T79" fmla="*/ 554 h 1604"/>
                  <a:gd name="T80" fmla="*/ 455 w 2035"/>
                  <a:gd name="T81" fmla="*/ 547 h 1604"/>
                  <a:gd name="T82" fmla="*/ 506 w 2035"/>
                  <a:gd name="T83" fmla="*/ 551 h 1604"/>
                  <a:gd name="T84" fmla="*/ 515 w 2035"/>
                  <a:gd name="T85" fmla="*/ 504 h 1604"/>
                  <a:gd name="T86" fmla="*/ 418 w 2035"/>
                  <a:gd name="T87" fmla="*/ 300 h 1604"/>
                  <a:gd name="T88" fmla="*/ 644 w 2035"/>
                  <a:gd name="T89" fmla="*/ 26 h 1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035" h="1604">
                    <a:moveTo>
                      <a:pt x="644" y="26"/>
                    </a:moveTo>
                    <a:lnTo>
                      <a:pt x="838" y="0"/>
                    </a:lnTo>
                    <a:lnTo>
                      <a:pt x="896" y="6"/>
                    </a:lnTo>
                    <a:lnTo>
                      <a:pt x="928" y="31"/>
                    </a:lnTo>
                    <a:lnTo>
                      <a:pt x="929" y="63"/>
                    </a:lnTo>
                    <a:lnTo>
                      <a:pt x="878" y="118"/>
                    </a:lnTo>
                    <a:lnTo>
                      <a:pt x="892" y="155"/>
                    </a:lnTo>
                    <a:lnTo>
                      <a:pt x="919" y="166"/>
                    </a:lnTo>
                    <a:lnTo>
                      <a:pt x="952" y="247"/>
                    </a:lnTo>
                    <a:lnTo>
                      <a:pt x="1056" y="215"/>
                    </a:lnTo>
                    <a:lnTo>
                      <a:pt x="1080" y="159"/>
                    </a:lnTo>
                    <a:lnTo>
                      <a:pt x="1145" y="153"/>
                    </a:lnTo>
                    <a:lnTo>
                      <a:pt x="1182" y="37"/>
                    </a:lnTo>
                    <a:lnTo>
                      <a:pt x="1417" y="250"/>
                    </a:lnTo>
                    <a:lnTo>
                      <a:pt x="1181" y="591"/>
                    </a:lnTo>
                    <a:lnTo>
                      <a:pt x="1070" y="547"/>
                    </a:lnTo>
                    <a:lnTo>
                      <a:pt x="1021" y="547"/>
                    </a:lnTo>
                    <a:lnTo>
                      <a:pt x="1030" y="580"/>
                    </a:lnTo>
                    <a:lnTo>
                      <a:pt x="1124" y="739"/>
                    </a:lnTo>
                    <a:lnTo>
                      <a:pt x="1149" y="867"/>
                    </a:lnTo>
                    <a:lnTo>
                      <a:pt x="1453" y="825"/>
                    </a:lnTo>
                    <a:lnTo>
                      <a:pt x="1743" y="774"/>
                    </a:lnTo>
                    <a:lnTo>
                      <a:pt x="1923" y="873"/>
                    </a:lnTo>
                    <a:lnTo>
                      <a:pt x="1938" y="944"/>
                    </a:lnTo>
                    <a:lnTo>
                      <a:pt x="1930" y="1016"/>
                    </a:lnTo>
                    <a:lnTo>
                      <a:pt x="1895" y="1034"/>
                    </a:lnTo>
                    <a:lnTo>
                      <a:pt x="1882" y="1076"/>
                    </a:lnTo>
                    <a:lnTo>
                      <a:pt x="1827" y="1081"/>
                    </a:lnTo>
                    <a:lnTo>
                      <a:pt x="1835" y="1161"/>
                    </a:lnTo>
                    <a:lnTo>
                      <a:pt x="1789" y="1265"/>
                    </a:lnTo>
                    <a:lnTo>
                      <a:pt x="1867" y="1237"/>
                    </a:lnTo>
                    <a:lnTo>
                      <a:pt x="1919" y="1239"/>
                    </a:lnTo>
                    <a:lnTo>
                      <a:pt x="1977" y="1246"/>
                    </a:lnTo>
                    <a:lnTo>
                      <a:pt x="2010" y="1286"/>
                    </a:lnTo>
                    <a:lnTo>
                      <a:pt x="1999" y="1325"/>
                    </a:lnTo>
                    <a:lnTo>
                      <a:pt x="2035" y="1443"/>
                    </a:lnTo>
                    <a:lnTo>
                      <a:pt x="1908" y="1462"/>
                    </a:lnTo>
                    <a:lnTo>
                      <a:pt x="1726" y="1376"/>
                    </a:lnTo>
                    <a:lnTo>
                      <a:pt x="1599" y="1380"/>
                    </a:lnTo>
                    <a:lnTo>
                      <a:pt x="1549" y="1338"/>
                    </a:lnTo>
                    <a:lnTo>
                      <a:pt x="1435" y="1332"/>
                    </a:lnTo>
                    <a:lnTo>
                      <a:pt x="1380" y="1298"/>
                    </a:lnTo>
                    <a:lnTo>
                      <a:pt x="1090" y="1600"/>
                    </a:lnTo>
                    <a:lnTo>
                      <a:pt x="1030" y="1598"/>
                    </a:lnTo>
                    <a:lnTo>
                      <a:pt x="872" y="1542"/>
                    </a:lnTo>
                    <a:lnTo>
                      <a:pt x="835" y="1540"/>
                    </a:lnTo>
                    <a:lnTo>
                      <a:pt x="762" y="1604"/>
                    </a:lnTo>
                    <a:lnTo>
                      <a:pt x="657" y="1596"/>
                    </a:lnTo>
                    <a:lnTo>
                      <a:pt x="581" y="1569"/>
                    </a:lnTo>
                    <a:lnTo>
                      <a:pt x="478" y="1571"/>
                    </a:lnTo>
                    <a:lnTo>
                      <a:pt x="418" y="1571"/>
                    </a:lnTo>
                    <a:lnTo>
                      <a:pt x="400" y="1555"/>
                    </a:lnTo>
                    <a:lnTo>
                      <a:pt x="355" y="1552"/>
                    </a:lnTo>
                    <a:lnTo>
                      <a:pt x="329" y="1522"/>
                    </a:lnTo>
                    <a:lnTo>
                      <a:pt x="311" y="1538"/>
                    </a:lnTo>
                    <a:lnTo>
                      <a:pt x="279" y="1544"/>
                    </a:lnTo>
                    <a:lnTo>
                      <a:pt x="221" y="1487"/>
                    </a:lnTo>
                    <a:lnTo>
                      <a:pt x="238" y="1453"/>
                    </a:lnTo>
                    <a:lnTo>
                      <a:pt x="221" y="1425"/>
                    </a:lnTo>
                    <a:lnTo>
                      <a:pt x="254" y="1407"/>
                    </a:lnTo>
                    <a:lnTo>
                      <a:pt x="242" y="1351"/>
                    </a:lnTo>
                    <a:lnTo>
                      <a:pt x="264" y="1291"/>
                    </a:lnTo>
                    <a:lnTo>
                      <a:pt x="253" y="1250"/>
                    </a:lnTo>
                    <a:lnTo>
                      <a:pt x="184" y="1223"/>
                    </a:lnTo>
                    <a:lnTo>
                      <a:pt x="149" y="1185"/>
                    </a:lnTo>
                    <a:lnTo>
                      <a:pt x="132" y="1129"/>
                    </a:lnTo>
                    <a:lnTo>
                      <a:pt x="74" y="1120"/>
                    </a:lnTo>
                    <a:lnTo>
                      <a:pt x="46" y="1099"/>
                    </a:lnTo>
                    <a:lnTo>
                      <a:pt x="19" y="1118"/>
                    </a:lnTo>
                    <a:lnTo>
                      <a:pt x="6" y="1083"/>
                    </a:lnTo>
                    <a:lnTo>
                      <a:pt x="0" y="1012"/>
                    </a:lnTo>
                    <a:lnTo>
                      <a:pt x="17" y="964"/>
                    </a:lnTo>
                    <a:lnTo>
                      <a:pt x="24" y="946"/>
                    </a:lnTo>
                    <a:lnTo>
                      <a:pt x="86" y="940"/>
                    </a:lnTo>
                    <a:lnTo>
                      <a:pt x="86" y="949"/>
                    </a:lnTo>
                    <a:lnTo>
                      <a:pt x="101" y="967"/>
                    </a:lnTo>
                    <a:lnTo>
                      <a:pt x="139" y="944"/>
                    </a:lnTo>
                    <a:lnTo>
                      <a:pt x="365" y="618"/>
                    </a:lnTo>
                    <a:lnTo>
                      <a:pt x="316" y="583"/>
                    </a:lnTo>
                    <a:lnTo>
                      <a:pt x="344" y="554"/>
                    </a:lnTo>
                    <a:lnTo>
                      <a:pt x="401" y="579"/>
                    </a:lnTo>
                    <a:lnTo>
                      <a:pt x="455" y="547"/>
                    </a:lnTo>
                    <a:lnTo>
                      <a:pt x="480" y="564"/>
                    </a:lnTo>
                    <a:lnTo>
                      <a:pt x="506" y="551"/>
                    </a:lnTo>
                    <a:lnTo>
                      <a:pt x="495" y="514"/>
                    </a:lnTo>
                    <a:lnTo>
                      <a:pt x="515" y="504"/>
                    </a:lnTo>
                    <a:lnTo>
                      <a:pt x="608" y="365"/>
                    </a:lnTo>
                    <a:lnTo>
                      <a:pt x="418" y="300"/>
                    </a:lnTo>
                    <a:lnTo>
                      <a:pt x="608" y="164"/>
                    </a:lnTo>
                    <a:lnTo>
                      <a:pt x="644" y="26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6754" name="Freeform 34"/>
              <p:cNvSpPr>
                <a:spLocks noChangeAspect="1"/>
              </p:cNvSpPr>
              <p:nvPr/>
            </p:nvSpPr>
            <p:spPr bwMode="auto">
              <a:xfrm>
                <a:off x="4249" y="2126"/>
                <a:ext cx="285" cy="257"/>
              </a:xfrm>
              <a:custGeom>
                <a:avLst/>
                <a:gdLst>
                  <a:gd name="T0" fmla="*/ 4 w 1577"/>
                  <a:gd name="T1" fmla="*/ 271 h 1426"/>
                  <a:gd name="T2" fmla="*/ 104 w 1577"/>
                  <a:gd name="T3" fmla="*/ 270 h 1426"/>
                  <a:gd name="T4" fmla="*/ 181 w 1577"/>
                  <a:gd name="T5" fmla="*/ 297 h 1426"/>
                  <a:gd name="T6" fmla="*/ 284 w 1577"/>
                  <a:gd name="T7" fmla="*/ 305 h 1426"/>
                  <a:gd name="T8" fmla="*/ 359 w 1577"/>
                  <a:gd name="T9" fmla="*/ 241 h 1426"/>
                  <a:gd name="T10" fmla="*/ 395 w 1577"/>
                  <a:gd name="T11" fmla="*/ 243 h 1426"/>
                  <a:gd name="T12" fmla="*/ 552 w 1577"/>
                  <a:gd name="T13" fmla="*/ 298 h 1426"/>
                  <a:gd name="T14" fmla="*/ 614 w 1577"/>
                  <a:gd name="T15" fmla="*/ 301 h 1426"/>
                  <a:gd name="T16" fmla="*/ 903 w 1577"/>
                  <a:gd name="T17" fmla="*/ 0 h 1426"/>
                  <a:gd name="T18" fmla="*/ 959 w 1577"/>
                  <a:gd name="T19" fmla="*/ 33 h 1426"/>
                  <a:gd name="T20" fmla="*/ 1073 w 1577"/>
                  <a:gd name="T21" fmla="*/ 39 h 1426"/>
                  <a:gd name="T22" fmla="*/ 1123 w 1577"/>
                  <a:gd name="T23" fmla="*/ 81 h 1426"/>
                  <a:gd name="T24" fmla="*/ 1248 w 1577"/>
                  <a:gd name="T25" fmla="*/ 78 h 1426"/>
                  <a:gd name="T26" fmla="*/ 1431 w 1577"/>
                  <a:gd name="T27" fmla="*/ 162 h 1426"/>
                  <a:gd name="T28" fmla="*/ 1559 w 1577"/>
                  <a:gd name="T29" fmla="*/ 144 h 1426"/>
                  <a:gd name="T30" fmla="*/ 1549 w 1577"/>
                  <a:gd name="T31" fmla="*/ 209 h 1426"/>
                  <a:gd name="T32" fmla="*/ 1577 w 1577"/>
                  <a:gd name="T33" fmla="*/ 243 h 1426"/>
                  <a:gd name="T34" fmla="*/ 1340 w 1577"/>
                  <a:gd name="T35" fmla="*/ 504 h 1426"/>
                  <a:gd name="T36" fmla="*/ 1286 w 1577"/>
                  <a:gd name="T37" fmla="*/ 515 h 1426"/>
                  <a:gd name="T38" fmla="*/ 1249 w 1577"/>
                  <a:gd name="T39" fmla="*/ 501 h 1426"/>
                  <a:gd name="T40" fmla="*/ 1222 w 1577"/>
                  <a:gd name="T41" fmla="*/ 418 h 1426"/>
                  <a:gd name="T42" fmla="*/ 1076 w 1577"/>
                  <a:gd name="T43" fmla="*/ 410 h 1426"/>
                  <a:gd name="T44" fmla="*/ 949 w 1577"/>
                  <a:gd name="T45" fmla="*/ 470 h 1426"/>
                  <a:gd name="T46" fmla="*/ 882 w 1577"/>
                  <a:gd name="T47" fmla="*/ 531 h 1426"/>
                  <a:gd name="T48" fmla="*/ 867 w 1577"/>
                  <a:gd name="T49" fmla="*/ 568 h 1426"/>
                  <a:gd name="T50" fmla="*/ 790 w 1577"/>
                  <a:gd name="T51" fmla="*/ 694 h 1426"/>
                  <a:gd name="T52" fmla="*/ 695 w 1577"/>
                  <a:gd name="T53" fmla="*/ 765 h 1426"/>
                  <a:gd name="T54" fmla="*/ 549 w 1577"/>
                  <a:gd name="T55" fmla="*/ 767 h 1426"/>
                  <a:gd name="T56" fmla="*/ 544 w 1577"/>
                  <a:gd name="T57" fmla="*/ 1105 h 1426"/>
                  <a:gd name="T58" fmla="*/ 552 w 1577"/>
                  <a:gd name="T59" fmla="*/ 1154 h 1426"/>
                  <a:gd name="T60" fmla="*/ 583 w 1577"/>
                  <a:gd name="T61" fmla="*/ 1170 h 1426"/>
                  <a:gd name="T62" fmla="*/ 583 w 1577"/>
                  <a:gd name="T63" fmla="*/ 1231 h 1426"/>
                  <a:gd name="T64" fmla="*/ 540 w 1577"/>
                  <a:gd name="T65" fmla="*/ 1233 h 1426"/>
                  <a:gd name="T66" fmla="*/ 534 w 1577"/>
                  <a:gd name="T67" fmla="*/ 1314 h 1426"/>
                  <a:gd name="T68" fmla="*/ 375 w 1577"/>
                  <a:gd name="T69" fmla="*/ 1426 h 1426"/>
                  <a:gd name="T70" fmla="*/ 300 w 1577"/>
                  <a:gd name="T71" fmla="*/ 1393 h 1426"/>
                  <a:gd name="T72" fmla="*/ 247 w 1577"/>
                  <a:gd name="T73" fmla="*/ 1395 h 1426"/>
                  <a:gd name="T74" fmla="*/ 211 w 1577"/>
                  <a:gd name="T75" fmla="*/ 1347 h 1426"/>
                  <a:gd name="T76" fmla="*/ 188 w 1577"/>
                  <a:gd name="T77" fmla="*/ 1371 h 1426"/>
                  <a:gd name="T78" fmla="*/ 139 w 1577"/>
                  <a:gd name="T79" fmla="*/ 1399 h 1426"/>
                  <a:gd name="T80" fmla="*/ 96 w 1577"/>
                  <a:gd name="T81" fmla="*/ 1398 h 1426"/>
                  <a:gd name="T82" fmla="*/ 95 w 1577"/>
                  <a:gd name="T83" fmla="*/ 1360 h 1426"/>
                  <a:gd name="T84" fmla="*/ 68 w 1577"/>
                  <a:gd name="T85" fmla="*/ 1322 h 1426"/>
                  <a:gd name="T86" fmla="*/ 110 w 1577"/>
                  <a:gd name="T87" fmla="*/ 1173 h 1426"/>
                  <a:gd name="T88" fmla="*/ 106 w 1577"/>
                  <a:gd name="T89" fmla="*/ 1123 h 1426"/>
                  <a:gd name="T90" fmla="*/ 75 w 1577"/>
                  <a:gd name="T91" fmla="*/ 1082 h 1426"/>
                  <a:gd name="T92" fmla="*/ 16 w 1577"/>
                  <a:gd name="T93" fmla="*/ 1046 h 1426"/>
                  <a:gd name="T94" fmla="*/ 97 w 1577"/>
                  <a:gd name="T95" fmla="*/ 794 h 1426"/>
                  <a:gd name="T96" fmla="*/ 142 w 1577"/>
                  <a:gd name="T97" fmla="*/ 684 h 1426"/>
                  <a:gd name="T98" fmla="*/ 200 w 1577"/>
                  <a:gd name="T99" fmla="*/ 618 h 1426"/>
                  <a:gd name="T100" fmla="*/ 187 w 1577"/>
                  <a:gd name="T101" fmla="*/ 609 h 1426"/>
                  <a:gd name="T102" fmla="*/ 161 w 1577"/>
                  <a:gd name="T103" fmla="*/ 587 h 1426"/>
                  <a:gd name="T104" fmla="*/ 166 w 1577"/>
                  <a:gd name="T105" fmla="*/ 568 h 1426"/>
                  <a:gd name="T106" fmla="*/ 207 w 1577"/>
                  <a:gd name="T107" fmla="*/ 485 h 1426"/>
                  <a:gd name="T108" fmla="*/ 168 w 1577"/>
                  <a:gd name="T109" fmla="*/ 482 h 1426"/>
                  <a:gd name="T110" fmla="*/ 149 w 1577"/>
                  <a:gd name="T111" fmla="*/ 499 h 1426"/>
                  <a:gd name="T112" fmla="*/ 114 w 1577"/>
                  <a:gd name="T113" fmla="*/ 489 h 1426"/>
                  <a:gd name="T114" fmla="*/ 64 w 1577"/>
                  <a:gd name="T115" fmla="*/ 459 h 1426"/>
                  <a:gd name="T116" fmla="*/ 0 w 1577"/>
                  <a:gd name="T117" fmla="*/ 331 h 1426"/>
                  <a:gd name="T118" fmla="*/ 4 w 1577"/>
                  <a:gd name="T119" fmla="*/ 271 h 1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77" h="1426">
                    <a:moveTo>
                      <a:pt x="4" y="271"/>
                    </a:moveTo>
                    <a:lnTo>
                      <a:pt x="104" y="270"/>
                    </a:lnTo>
                    <a:lnTo>
                      <a:pt x="181" y="297"/>
                    </a:lnTo>
                    <a:lnTo>
                      <a:pt x="284" y="305"/>
                    </a:lnTo>
                    <a:lnTo>
                      <a:pt x="359" y="241"/>
                    </a:lnTo>
                    <a:lnTo>
                      <a:pt x="395" y="243"/>
                    </a:lnTo>
                    <a:lnTo>
                      <a:pt x="552" y="298"/>
                    </a:lnTo>
                    <a:lnTo>
                      <a:pt x="614" y="301"/>
                    </a:lnTo>
                    <a:lnTo>
                      <a:pt x="903" y="0"/>
                    </a:lnTo>
                    <a:lnTo>
                      <a:pt x="959" y="33"/>
                    </a:lnTo>
                    <a:lnTo>
                      <a:pt x="1073" y="39"/>
                    </a:lnTo>
                    <a:lnTo>
                      <a:pt x="1123" y="81"/>
                    </a:lnTo>
                    <a:lnTo>
                      <a:pt x="1248" y="78"/>
                    </a:lnTo>
                    <a:lnTo>
                      <a:pt x="1431" y="162"/>
                    </a:lnTo>
                    <a:lnTo>
                      <a:pt x="1559" y="144"/>
                    </a:lnTo>
                    <a:lnTo>
                      <a:pt x="1549" y="209"/>
                    </a:lnTo>
                    <a:lnTo>
                      <a:pt x="1577" y="243"/>
                    </a:lnTo>
                    <a:lnTo>
                      <a:pt x="1340" y="504"/>
                    </a:lnTo>
                    <a:lnTo>
                      <a:pt x="1286" y="515"/>
                    </a:lnTo>
                    <a:lnTo>
                      <a:pt x="1249" y="501"/>
                    </a:lnTo>
                    <a:lnTo>
                      <a:pt x="1222" y="418"/>
                    </a:lnTo>
                    <a:lnTo>
                      <a:pt x="1076" y="410"/>
                    </a:lnTo>
                    <a:lnTo>
                      <a:pt x="949" y="470"/>
                    </a:lnTo>
                    <a:lnTo>
                      <a:pt x="882" y="531"/>
                    </a:lnTo>
                    <a:lnTo>
                      <a:pt x="867" y="568"/>
                    </a:lnTo>
                    <a:lnTo>
                      <a:pt x="790" y="694"/>
                    </a:lnTo>
                    <a:lnTo>
                      <a:pt x="695" y="765"/>
                    </a:lnTo>
                    <a:lnTo>
                      <a:pt x="549" y="767"/>
                    </a:lnTo>
                    <a:lnTo>
                      <a:pt x="544" y="1105"/>
                    </a:lnTo>
                    <a:lnTo>
                      <a:pt x="552" y="1154"/>
                    </a:lnTo>
                    <a:lnTo>
                      <a:pt x="583" y="1170"/>
                    </a:lnTo>
                    <a:lnTo>
                      <a:pt x="583" y="1231"/>
                    </a:lnTo>
                    <a:lnTo>
                      <a:pt x="540" y="1233"/>
                    </a:lnTo>
                    <a:lnTo>
                      <a:pt x="534" y="1314"/>
                    </a:lnTo>
                    <a:lnTo>
                      <a:pt x="375" y="1426"/>
                    </a:lnTo>
                    <a:lnTo>
                      <a:pt x="300" y="1393"/>
                    </a:lnTo>
                    <a:lnTo>
                      <a:pt x="247" y="1395"/>
                    </a:lnTo>
                    <a:lnTo>
                      <a:pt x="211" y="1347"/>
                    </a:lnTo>
                    <a:lnTo>
                      <a:pt x="188" y="1371"/>
                    </a:lnTo>
                    <a:lnTo>
                      <a:pt x="139" y="1399"/>
                    </a:lnTo>
                    <a:lnTo>
                      <a:pt x="96" y="1398"/>
                    </a:lnTo>
                    <a:lnTo>
                      <a:pt x="95" y="1360"/>
                    </a:lnTo>
                    <a:lnTo>
                      <a:pt x="68" y="1322"/>
                    </a:lnTo>
                    <a:lnTo>
                      <a:pt x="110" y="1173"/>
                    </a:lnTo>
                    <a:lnTo>
                      <a:pt x="106" y="1123"/>
                    </a:lnTo>
                    <a:lnTo>
                      <a:pt x="75" y="1082"/>
                    </a:lnTo>
                    <a:lnTo>
                      <a:pt x="16" y="1046"/>
                    </a:lnTo>
                    <a:lnTo>
                      <a:pt x="97" y="794"/>
                    </a:lnTo>
                    <a:lnTo>
                      <a:pt x="142" y="684"/>
                    </a:lnTo>
                    <a:lnTo>
                      <a:pt x="200" y="618"/>
                    </a:lnTo>
                    <a:lnTo>
                      <a:pt x="187" y="609"/>
                    </a:lnTo>
                    <a:lnTo>
                      <a:pt x="161" y="587"/>
                    </a:lnTo>
                    <a:lnTo>
                      <a:pt x="166" y="568"/>
                    </a:lnTo>
                    <a:lnTo>
                      <a:pt x="207" y="485"/>
                    </a:lnTo>
                    <a:lnTo>
                      <a:pt x="168" y="482"/>
                    </a:lnTo>
                    <a:lnTo>
                      <a:pt x="149" y="499"/>
                    </a:lnTo>
                    <a:lnTo>
                      <a:pt x="114" y="489"/>
                    </a:lnTo>
                    <a:lnTo>
                      <a:pt x="64" y="459"/>
                    </a:lnTo>
                    <a:lnTo>
                      <a:pt x="0" y="331"/>
                    </a:lnTo>
                    <a:lnTo>
                      <a:pt x="4" y="271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6755" name="Freeform 35"/>
              <p:cNvSpPr>
                <a:spLocks noChangeAspect="1"/>
              </p:cNvSpPr>
              <p:nvPr/>
            </p:nvSpPr>
            <p:spPr bwMode="auto">
              <a:xfrm>
                <a:off x="4194" y="2348"/>
                <a:ext cx="226" cy="371"/>
              </a:xfrm>
              <a:custGeom>
                <a:avLst/>
                <a:gdLst>
                  <a:gd name="T0" fmla="*/ 497 w 1255"/>
                  <a:gd name="T1" fmla="*/ 138 h 2054"/>
                  <a:gd name="T2" fmla="*/ 518 w 1255"/>
                  <a:gd name="T3" fmla="*/ 116 h 2054"/>
                  <a:gd name="T4" fmla="*/ 553 w 1255"/>
                  <a:gd name="T5" fmla="*/ 165 h 2054"/>
                  <a:gd name="T6" fmla="*/ 606 w 1255"/>
                  <a:gd name="T7" fmla="*/ 162 h 2054"/>
                  <a:gd name="T8" fmla="*/ 681 w 1255"/>
                  <a:gd name="T9" fmla="*/ 195 h 2054"/>
                  <a:gd name="T10" fmla="*/ 841 w 1255"/>
                  <a:gd name="T11" fmla="*/ 83 h 2054"/>
                  <a:gd name="T12" fmla="*/ 848 w 1255"/>
                  <a:gd name="T13" fmla="*/ 3 h 2054"/>
                  <a:gd name="T14" fmla="*/ 887 w 1255"/>
                  <a:gd name="T15" fmla="*/ 0 h 2054"/>
                  <a:gd name="T16" fmla="*/ 910 w 1255"/>
                  <a:gd name="T17" fmla="*/ 63 h 2054"/>
                  <a:gd name="T18" fmla="*/ 906 w 1255"/>
                  <a:gd name="T19" fmla="*/ 447 h 2054"/>
                  <a:gd name="T20" fmla="*/ 1001 w 1255"/>
                  <a:gd name="T21" fmla="*/ 642 h 2054"/>
                  <a:gd name="T22" fmla="*/ 1255 w 1255"/>
                  <a:gd name="T23" fmla="*/ 1055 h 2054"/>
                  <a:gd name="T24" fmla="*/ 1245 w 1255"/>
                  <a:gd name="T25" fmla="*/ 1075 h 2054"/>
                  <a:gd name="T26" fmla="*/ 1143 w 1255"/>
                  <a:gd name="T27" fmla="*/ 1136 h 2054"/>
                  <a:gd name="T28" fmla="*/ 1126 w 1255"/>
                  <a:gd name="T29" fmla="*/ 1207 h 2054"/>
                  <a:gd name="T30" fmla="*/ 1027 w 1255"/>
                  <a:gd name="T31" fmla="*/ 1291 h 2054"/>
                  <a:gd name="T32" fmla="*/ 877 w 1255"/>
                  <a:gd name="T33" fmla="*/ 1571 h 2054"/>
                  <a:gd name="T34" fmla="*/ 808 w 1255"/>
                  <a:gd name="T35" fmla="*/ 1583 h 2054"/>
                  <a:gd name="T36" fmla="*/ 812 w 1255"/>
                  <a:gd name="T37" fmla="*/ 1627 h 2054"/>
                  <a:gd name="T38" fmla="*/ 778 w 1255"/>
                  <a:gd name="T39" fmla="*/ 1642 h 2054"/>
                  <a:gd name="T40" fmla="*/ 779 w 1255"/>
                  <a:gd name="T41" fmla="*/ 1698 h 2054"/>
                  <a:gd name="T42" fmla="*/ 764 w 1255"/>
                  <a:gd name="T43" fmla="*/ 1703 h 2054"/>
                  <a:gd name="T44" fmla="*/ 767 w 1255"/>
                  <a:gd name="T45" fmla="*/ 1775 h 2054"/>
                  <a:gd name="T46" fmla="*/ 720 w 1255"/>
                  <a:gd name="T47" fmla="*/ 1799 h 2054"/>
                  <a:gd name="T48" fmla="*/ 711 w 1255"/>
                  <a:gd name="T49" fmla="*/ 1844 h 2054"/>
                  <a:gd name="T50" fmla="*/ 735 w 1255"/>
                  <a:gd name="T51" fmla="*/ 1886 h 2054"/>
                  <a:gd name="T52" fmla="*/ 684 w 1255"/>
                  <a:gd name="T53" fmla="*/ 2035 h 2054"/>
                  <a:gd name="T54" fmla="*/ 676 w 1255"/>
                  <a:gd name="T55" fmla="*/ 2054 h 2054"/>
                  <a:gd name="T56" fmla="*/ 637 w 1255"/>
                  <a:gd name="T57" fmla="*/ 2015 h 2054"/>
                  <a:gd name="T58" fmla="*/ 635 w 1255"/>
                  <a:gd name="T59" fmla="*/ 1832 h 2054"/>
                  <a:gd name="T60" fmla="*/ 550 w 1255"/>
                  <a:gd name="T61" fmla="*/ 1764 h 2054"/>
                  <a:gd name="T62" fmla="*/ 493 w 1255"/>
                  <a:gd name="T63" fmla="*/ 1823 h 2054"/>
                  <a:gd name="T64" fmla="*/ 426 w 1255"/>
                  <a:gd name="T65" fmla="*/ 1815 h 2054"/>
                  <a:gd name="T66" fmla="*/ 414 w 1255"/>
                  <a:gd name="T67" fmla="*/ 1729 h 2054"/>
                  <a:gd name="T68" fmla="*/ 165 w 1255"/>
                  <a:gd name="T69" fmla="*/ 1680 h 2054"/>
                  <a:gd name="T70" fmla="*/ 98 w 1255"/>
                  <a:gd name="T71" fmla="*/ 1577 h 2054"/>
                  <a:gd name="T72" fmla="*/ 41 w 1255"/>
                  <a:gd name="T73" fmla="*/ 1618 h 2054"/>
                  <a:gd name="T74" fmla="*/ 36 w 1255"/>
                  <a:gd name="T75" fmla="*/ 1559 h 2054"/>
                  <a:gd name="T76" fmla="*/ 21 w 1255"/>
                  <a:gd name="T77" fmla="*/ 1512 h 2054"/>
                  <a:gd name="T78" fmla="*/ 17 w 1255"/>
                  <a:gd name="T79" fmla="*/ 1451 h 2054"/>
                  <a:gd name="T80" fmla="*/ 31 w 1255"/>
                  <a:gd name="T81" fmla="*/ 1426 h 2054"/>
                  <a:gd name="T82" fmla="*/ 32 w 1255"/>
                  <a:gd name="T83" fmla="*/ 1351 h 2054"/>
                  <a:gd name="T84" fmla="*/ 46 w 1255"/>
                  <a:gd name="T85" fmla="*/ 1331 h 2054"/>
                  <a:gd name="T86" fmla="*/ 45 w 1255"/>
                  <a:gd name="T87" fmla="*/ 1313 h 2054"/>
                  <a:gd name="T88" fmla="*/ 0 w 1255"/>
                  <a:gd name="T89" fmla="*/ 1288 h 2054"/>
                  <a:gd name="T90" fmla="*/ 63 w 1255"/>
                  <a:gd name="T91" fmla="*/ 1095 h 2054"/>
                  <a:gd name="T92" fmla="*/ 497 w 1255"/>
                  <a:gd name="T93" fmla="*/ 138 h 20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55" h="2054">
                    <a:moveTo>
                      <a:pt x="497" y="138"/>
                    </a:moveTo>
                    <a:lnTo>
                      <a:pt x="518" y="116"/>
                    </a:lnTo>
                    <a:lnTo>
                      <a:pt x="553" y="165"/>
                    </a:lnTo>
                    <a:lnTo>
                      <a:pt x="606" y="162"/>
                    </a:lnTo>
                    <a:lnTo>
                      <a:pt x="681" y="195"/>
                    </a:lnTo>
                    <a:lnTo>
                      <a:pt x="841" y="83"/>
                    </a:lnTo>
                    <a:lnTo>
                      <a:pt x="848" y="3"/>
                    </a:lnTo>
                    <a:lnTo>
                      <a:pt x="887" y="0"/>
                    </a:lnTo>
                    <a:lnTo>
                      <a:pt x="910" y="63"/>
                    </a:lnTo>
                    <a:lnTo>
                      <a:pt x="906" y="447"/>
                    </a:lnTo>
                    <a:lnTo>
                      <a:pt x="1001" y="642"/>
                    </a:lnTo>
                    <a:lnTo>
                      <a:pt x="1255" y="1055"/>
                    </a:lnTo>
                    <a:lnTo>
                      <a:pt x="1245" y="1075"/>
                    </a:lnTo>
                    <a:lnTo>
                      <a:pt x="1143" y="1136"/>
                    </a:lnTo>
                    <a:lnTo>
                      <a:pt x="1126" y="1207"/>
                    </a:lnTo>
                    <a:lnTo>
                      <a:pt x="1027" y="1291"/>
                    </a:lnTo>
                    <a:lnTo>
                      <a:pt x="877" y="1571"/>
                    </a:lnTo>
                    <a:lnTo>
                      <a:pt x="808" y="1583"/>
                    </a:lnTo>
                    <a:lnTo>
                      <a:pt x="812" y="1627"/>
                    </a:lnTo>
                    <a:lnTo>
                      <a:pt x="778" y="1642"/>
                    </a:lnTo>
                    <a:lnTo>
                      <a:pt x="779" y="1698"/>
                    </a:lnTo>
                    <a:lnTo>
                      <a:pt x="764" y="1703"/>
                    </a:lnTo>
                    <a:lnTo>
                      <a:pt x="767" y="1775"/>
                    </a:lnTo>
                    <a:lnTo>
                      <a:pt x="720" y="1799"/>
                    </a:lnTo>
                    <a:lnTo>
                      <a:pt x="711" y="1844"/>
                    </a:lnTo>
                    <a:lnTo>
                      <a:pt x="735" y="1886"/>
                    </a:lnTo>
                    <a:lnTo>
                      <a:pt x="684" y="2035"/>
                    </a:lnTo>
                    <a:lnTo>
                      <a:pt x="676" y="2054"/>
                    </a:lnTo>
                    <a:lnTo>
                      <a:pt x="637" y="2015"/>
                    </a:lnTo>
                    <a:lnTo>
                      <a:pt x="635" y="1832"/>
                    </a:lnTo>
                    <a:lnTo>
                      <a:pt x="550" y="1764"/>
                    </a:lnTo>
                    <a:lnTo>
                      <a:pt x="493" y="1823"/>
                    </a:lnTo>
                    <a:lnTo>
                      <a:pt x="426" y="1815"/>
                    </a:lnTo>
                    <a:lnTo>
                      <a:pt x="414" y="1729"/>
                    </a:lnTo>
                    <a:lnTo>
                      <a:pt x="165" y="1680"/>
                    </a:lnTo>
                    <a:lnTo>
                      <a:pt x="98" y="1577"/>
                    </a:lnTo>
                    <a:lnTo>
                      <a:pt x="41" y="1618"/>
                    </a:lnTo>
                    <a:lnTo>
                      <a:pt x="36" y="1559"/>
                    </a:lnTo>
                    <a:lnTo>
                      <a:pt x="21" y="1512"/>
                    </a:lnTo>
                    <a:lnTo>
                      <a:pt x="17" y="1451"/>
                    </a:lnTo>
                    <a:lnTo>
                      <a:pt x="31" y="1426"/>
                    </a:lnTo>
                    <a:lnTo>
                      <a:pt x="32" y="1351"/>
                    </a:lnTo>
                    <a:lnTo>
                      <a:pt x="46" y="1331"/>
                    </a:lnTo>
                    <a:lnTo>
                      <a:pt x="45" y="1313"/>
                    </a:lnTo>
                    <a:lnTo>
                      <a:pt x="0" y="1288"/>
                    </a:lnTo>
                    <a:lnTo>
                      <a:pt x="63" y="1095"/>
                    </a:lnTo>
                    <a:lnTo>
                      <a:pt x="497" y="138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6756" name="Freeform 36"/>
              <p:cNvSpPr>
                <a:spLocks noChangeAspect="1"/>
              </p:cNvSpPr>
              <p:nvPr/>
            </p:nvSpPr>
            <p:spPr bwMode="auto">
              <a:xfrm>
                <a:off x="3626" y="1919"/>
                <a:ext cx="356" cy="397"/>
              </a:xfrm>
              <a:custGeom>
                <a:avLst/>
                <a:gdLst>
                  <a:gd name="T0" fmla="*/ 726 w 1979"/>
                  <a:gd name="T1" fmla="*/ 250 h 2200"/>
                  <a:gd name="T2" fmla="*/ 921 w 1979"/>
                  <a:gd name="T3" fmla="*/ 79 h 2200"/>
                  <a:gd name="T4" fmla="*/ 1041 w 1979"/>
                  <a:gd name="T5" fmla="*/ 74 h 2200"/>
                  <a:gd name="T6" fmla="*/ 1103 w 1979"/>
                  <a:gd name="T7" fmla="*/ 4 h 2200"/>
                  <a:gd name="T8" fmla="*/ 1329 w 1979"/>
                  <a:gd name="T9" fmla="*/ 0 h 2200"/>
                  <a:gd name="T10" fmla="*/ 1319 w 1979"/>
                  <a:gd name="T11" fmla="*/ 79 h 2200"/>
                  <a:gd name="T12" fmla="*/ 1347 w 1979"/>
                  <a:gd name="T13" fmla="*/ 180 h 2200"/>
                  <a:gd name="T14" fmla="*/ 1429 w 1979"/>
                  <a:gd name="T15" fmla="*/ 228 h 2200"/>
                  <a:gd name="T16" fmla="*/ 1516 w 1979"/>
                  <a:gd name="T17" fmla="*/ 269 h 2200"/>
                  <a:gd name="T18" fmla="*/ 1575 w 1979"/>
                  <a:gd name="T19" fmla="*/ 399 h 2200"/>
                  <a:gd name="T20" fmla="*/ 1584 w 1979"/>
                  <a:gd name="T21" fmla="*/ 484 h 2200"/>
                  <a:gd name="T22" fmla="*/ 1721 w 1979"/>
                  <a:gd name="T23" fmla="*/ 708 h 2200"/>
                  <a:gd name="T24" fmla="*/ 1749 w 1979"/>
                  <a:gd name="T25" fmla="*/ 840 h 2200"/>
                  <a:gd name="T26" fmla="*/ 1731 w 1979"/>
                  <a:gd name="T27" fmla="*/ 900 h 2200"/>
                  <a:gd name="T28" fmla="*/ 1739 w 1979"/>
                  <a:gd name="T29" fmla="*/ 1014 h 2200"/>
                  <a:gd name="T30" fmla="*/ 1676 w 1979"/>
                  <a:gd name="T31" fmla="*/ 1071 h 2200"/>
                  <a:gd name="T32" fmla="*/ 1788 w 1979"/>
                  <a:gd name="T33" fmla="*/ 1250 h 2200"/>
                  <a:gd name="T34" fmla="*/ 1859 w 1979"/>
                  <a:gd name="T35" fmla="*/ 1247 h 2200"/>
                  <a:gd name="T36" fmla="*/ 1912 w 1979"/>
                  <a:gd name="T37" fmla="*/ 1290 h 2200"/>
                  <a:gd name="T38" fmla="*/ 1979 w 1979"/>
                  <a:gd name="T39" fmla="*/ 1320 h 2200"/>
                  <a:gd name="T40" fmla="*/ 1686 w 1979"/>
                  <a:gd name="T41" fmla="*/ 1925 h 2200"/>
                  <a:gd name="T42" fmla="*/ 1702 w 1979"/>
                  <a:gd name="T43" fmla="*/ 1961 h 2200"/>
                  <a:gd name="T44" fmla="*/ 1669 w 1979"/>
                  <a:gd name="T45" fmla="*/ 1992 h 2200"/>
                  <a:gd name="T46" fmla="*/ 1621 w 1979"/>
                  <a:gd name="T47" fmla="*/ 2005 h 2200"/>
                  <a:gd name="T48" fmla="*/ 1579 w 1979"/>
                  <a:gd name="T49" fmla="*/ 2055 h 2200"/>
                  <a:gd name="T50" fmla="*/ 1537 w 1979"/>
                  <a:gd name="T51" fmla="*/ 2075 h 2200"/>
                  <a:gd name="T52" fmla="*/ 1379 w 1979"/>
                  <a:gd name="T53" fmla="*/ 2140 h 2200"/>
                  <a:gd name="T54" fmla="*/ 1204 w 1979"/>
                  <a:gd name="T55" fmla="*/ 2129 h 2200"/>
                  <a:gd name="T56" fmla="*/ 1094 w 1979"/>
                  <a:gd name="T57" fmla="*/ 2163 h 2200"/>
                  <a:gd name="T58" fmla="*/ 1006 w 1979"/>
                  <a:gd name="T59" fmla="*/ 2115 h 2200"/>
                  <a:gd name="T60" fmla="*/ 802 w 1979"/>
                  <a:gd name="T61" fmla="*/ 2190 h 2200"/>
                  <a:gd name="T62" fmla="*/ 638 w 1979"/>
                  <a:gd name="T63" fmla="*/ 2038 h 2200"/>
                  <a:gd name="T64" fmla="*/ 472 w 1979"/>
                  <a:gd name="T65" fmla="*/ 2033 h 2200"/>
                  <a:gd name="T66" fmla="*/ 386 w 1979"/>
                  <a:gd name="T67" fmla="*/ 1982 h 2200"/>
                  <a:gd name="T68" fmla="*/ 273 w 1979"/>
                  <a:gd name="T69" fmla="*/ 1860 h 2200"/>
                  <a:gd name="T70" fmla="*/ 312 w 1979"/>
                  <a:gd name="T71" fmla="*/ 1745 h 2200"/>
                  <a:gd name="T72" fmla="*/ 369 w 1979"/>
                  <a:gd name="T73" fmla="*/ 1585 h 2200"/>
                  <a:gd name="T74" fmla="*/ 332 w 1979"/>
                  <a:gd name="T75" fmla="*/ 1497 h 2200"/>
                  <a:gd name="T76" fmla="*/ 262 w 1979"/>
                  <a:gd name="T77" fmla="*/ 1522 h 2200"/>
                  <a:gd name="T78" fmla="*/ 197 w 1979"/>
                  <a:gd name="T79" fmla="*/ 1444 h 2200"/>
                  <a:gd name="T80" fmla="*/ 146 w 1979"/>
                  <a:gd name="T81" fmla="*/ 1457 h 2200"/>
                  <a:gd name="T82" fmla="*/ 474 w 1979"/>
                  <a:gd name="T83" fmla="*/ 1195 h 2200"/>
                  <a:gd name="T84" fmla="*/ 596 w 1979"/>
                  <a:gd name="T85" fmla="*/ 1019 h 2200"/>
                  <a:gd name="T86" fmla="*/ 573 w 1979"/>
                  <a:gd name="T87" fmla="*/ 918 h 2200"/>
                  <a:gd name="T88" fmla="*/ 556 w 1979"/>
                  <a:gd name="T89" fmla="*/ 733 h 2200"/>
                  <a:gd name="T90" fmla="*/ 643 w 1979"/>
                  <a:gd name="T91" fmla="*/ 700 h 2200"/>
                  <a:gd name="T92" fmla="*/ 774 w 1979"/>
                  <a:gd name="T93" fmla="*/ 635 h 2200"/>
                  <a:gd name="T94" fmla="*/ 626 w 1979"/>
                  <a:gd name="T95" fmla="*/ 407 h 2200"/>
                  <a:gd name="T96" fmla="*/ 679 w 1979"/>
                  <a:gd name="T97" fmla="*/ 290 h 2200"/>
                  <a:gd name="T98" fmla="*/ 690 w 1979"/>
                  <a:gd name="T99" fmla="*/ 202 h 2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979" h="2200">
                    <a:moveTo>
                      <a:pt x="690" y="202"/>
                    </a:moveTo>
                    <a:lnTo>
                      <a:pt x="726" y="250"/>
                    </a:lnTo>
                    <a:lnTo>
                      <a:pt x="841" y="259"/>
                    </a:lnTo>
                    <a:lnTo>
                      <a:pt x="921" y="79"/>
                    </a:lnTo>
                    <a:lnTo>
                      <a:pt x="939" y="97"/>
                    </a:lnTo>
                    <a:lnTo>
                      <a:pt x="1041" y="74"/>
                    </a:lnTo>
                    <a:lnTo>
                      <a:pt x="1137" y="139"/>
                    </a:lnTo>
                    <a:lnTo>
                      <a:pt x="1103" y="4"/>
                    </a:lnTo>
                    <a:lnTo>
                      <a:pt x="1300" y="28"/>
                    </a:lnTo>
                    <a:lnTo>
                      <a:pt x="1329" y="0"/>
                    </a:lnTo>
                    <a:lnTo>
                      <a:pt x="1341" y="38"/>
                    </a:lnTo>
                    <a:lnTo>
                      <a:pt x="1319" y="79"/>
                    </a:lnTo>
                    <a:lnTo>
                      <a:pt x="1341" y="130"/>
                    </a:lnTo>
                    <a:lnTo>
                      <a:pt x="1347" y="180"/>
                    </a:lnTo>
                    <a:lnTo>
                      <a:pt x="1328" y="204"/>
                    </a:lnTo>
                    <a:lnTo>
                      <a:pt x="1429" y="228"/>
                    </a:lnTo>
                    <a:lnTo>
                      <a:pt x="1456" y="272"/>
                    </a:lnTo>
                    <a:lnTo>
                      <a:pt x="1516" y="269"/>
                    </a:lnTo>
                    <a:lnTo>
                      <a:pt x="1569" y="345"/>
                    </a:lnTo>
                    <a:lnTo>
                      <a:pt x="1575" y="399"/>
                    </a:lnTo>
                    <a:lnTo>
                      <a:pt x="1632" y="430"/>
                    </a:lnTo>
                    <a:lnTo>
                      <a:pt x="1584" y="484"/>
                    </a:lnTo>
                    <a:lnTo>
                      <a:pt x="1699" y="647"/>
                    </a:lnTo>
                    <a:lnTo>
                      <a:pt x="1721" y="708"/>
                    </a:lnTo>
                    <a:lnTo>
                      <a:pt x="1751" y="744"/>
                    </a:lnTo>
                    <a:lnTo>
                      <a:pt x="1749" y="840"/>
                    </a:lnTo>
                    <a:lnTo>
                      <a:pt x="1714" y="863"/>
                    </a:lnTo>
                    <a:lnTo>
                      <a:pt x="1731" y="900"/>
                    </a:lnTo>
                    <a:lnTo>
                      <a:pt x="1759" y="925"/>
                    </a:lnTo>
                    <a:lnTo>
                      <a:pt x="1739" y="1014"/>
                    </a:lnTo>
                    <a:lnTo>
                      <a:pt x="1691" y="1047"/>
                    </a:lnTo>
                    <a:lnTo>
                      <a:pt x="1676" y="1071"/>
                    </a:lnTo>
                    <a:lnTo>
                      <a:pt x="1651" y="1099"/>
                    </a:lnTo>
                    <a:lnTo>
                      <a:pt x="1788" y="1250"/>
                    </a:lnTo>
                    <a:lnTo>
                      <a:pt x="1827" y="1240"/>
                    </a:lnTo>
                    <a:lnTo>
                      <a:pt x="1859" y="1247"/>
                    </a:lnTo>
                    <a:lnTo>
                      <a:pt x="1900" y="1276"/>
                    </a:lnTo>
                    <a:lnTo>
                      <a:pt x="1912" y="1290"/>
                    </a:lnTo>
                    <a:lnTo>
                      <a:pt x="1957" y="1290"/>
                    </a:lnTo>
                    <a:lnTo>
                      <a:pt x="1979" y="1320"/>
                    </a:lnTo>
                    <a:lnTo>
                      <a:pt x="1694" y="1745"/>
                    </a:lnTo>
                    <a:lnTo>
                      <a:pt x="1686" y="1925"/>
                    </a:lnTo>
                    <a:lnTo>
                      <a:pt x="1699" y="1945"/>
                    </a:lnTo>
                    <a:lnTo>
                      <a:pt x="1702" y="1961"/>
                    </a:lnTo>
                    <a:lnTo>
                      <a:pt x="1672" y="1966"/>
                    </a:lnTo>
                    <a:lnTo>
                      <a:pt x="1669" y="1992"/>
                    </a:lnTo>
                    <a:lnTo>
                      <a:pt x="1627" y="1997"/>
                    </a:lnTo>
                    <a:lnTo>
                      <a:pt x="1621" y="2005"/>
                    </a:lnTo>
                    <a:lnTo>
                      <a:pt x="1578" y="2015"/>
                    </a:lnTo>
                    <a:lnTo>
                      <a:pt x="1579" y="2055"/>
                    </a:lnTo>
                    <a:lnTo>
                      <a:pt x="1554" y="2075"/>
                    </a:lnTo>
                    <a:lnTo>
                      <a:pt x="1537" y="2075"/>
                    </a:lnTo>
                    <a:lnTo>
                      <a:pt x="1449" y="2077"/>
                    </a:lnTo>
                    <a:lnTo>
                      <a:pt x="1379" y="2140"/>
                    </a:lnTo>
                    <a:lnTo>
                      <a:pt x="1269" y="2095"/>
                    </a:lnTo>
                    <a:lnTo>
                      <a:pt x="1204" y="2129"/>
                    </a:lnTo>
                    <a:lnTo>
                      <a:pt x="1124" y="2200"/>
                    </a:lnTo>
                    <a:lnTo>
                      <a:pt x="1094" y="2163"/>
                    </a:lnTo>
                    <a:lnTo>
                      <a:pt x="1066" y="2170"/>
                    </a:lnTo>
                    <a:lnTo>
                      <a:pt x="1006" y="2115"/>
                    </a:lnTo>
                    <a:lnTo>
                      <a:pt x="880" y="2115"/>
                    </a:lnTo>
                    <a:lnTo>
                      <a:pt x="802" y="2190"/>
                    </a:lnTo>
                    <a:lnTo>
                      <a:pt x="703" y="2155"/>
                    </a:lnTo>
                    <a:lnTo>
                      <a:pt x="638" y="2038"/>
                    </a:lnTo>
                    <a:lnTo>
                      <a:pt x="591" y="2015"/>
                    </a:lnTo>
                    <a:lnTo>
                      <a:pt x="472" y="2033"/>
                    </a:lnTo>
                    <a:lnTo>
                      <a:pt x="394" y="1998"/>
                    </a:lnTo>
                    <a:lnTo>
                      <a:pt x="386" y="1982"/>
                    </a:lnTo>
                    <a:lnTo>
                      <a:pt x="358" y="1875"/>
                    </a:lnTo>
                    <a:lnTo>
                      <a:pt x="273" y="1860"/>
                    </a:lnTo>
                    <a:lnTo>
                      <a:pt x="278" y="1834"/>
                    </a:lnTo>
                    <a:lnTo>
                      <a:pt x="312" y="1745"/>
                    </a:lnTo>
                    <a:lnTo>
                      <a:pt x="298" y="1695"/>
                    </a:lnTo>
                    <a:lnTo>
                      <a:pt x="369" y="1585"/>
                    </a:lnTo>
                    <a:lnTo>
                      <a:pt x="358" y="1530"/>
                    </a:lnTo>
                    <a:lnTo>
                      <a:pt x="332" y="1497"/>
                    </a:lnTo>
                    <a:lnTo>
                      <a:pt x="278" y="1500"/>
                    </a:lnTo>
                    <a:lnTo>
                      <a:pt x="262" y="1522"/>
                    </a:lnTo>
                    <a:lnTo>
                      <a:pt x="224" y="1463"/>
                    </a:lnTo>
                    <a:lnTo>
                      <a:pt x="197" y="1444"/>
                    </a:lnTo>
                    <a:lnTo>
                      <a:pt x="179" y="1468"/>
                    </a:lnTo>
                    <a:lnTo>
                      <a:pt x="146" y="1457"/>
                    </a:lnTo>
                    <a:lnTo>
                      <a:pt x="0" y="1421"/>
                    </a:lnTo>
                    <a:lnTo>
                      <a:pt x="474" y="1195"/>
                    </a:lnTo>
                    <a:lnTo>
                      <a:pt x="568" y="1020"/>
                    </a:lnTo>
                    <a:lnTo>
                      <a:pt x="596" y="1019"/>
                    </a:lnTo>
                    <a:lnTo>
                      <a:pt x="599" y="947"/>
                    </a:lnTo>
                    <a:lnTo>
                      <a:pt x="573" y="918"/>
                    </a:lnTo>
                    <a:lnTo>
                      <a:pt x="558" y="803"/>
                    </a:lnTo>
                    <a:lnTo>
                      <a:pt x="556" y="733"/>
                    </a:lnTo>
                    <a:lnTo>
                      <a:pt x="589" y="702"/>
                    </a:lnTo>
                    <a:lnTo>
                      <a:pt x="643" y="700"/>
                    </a:lnTo>
                    <a:lnTo>
                      <a:pt x="724" y="635"/>
                    </a:lnTo>
                    <a:lnTo>
                      <a:pt x="774" y="635"/>
                    </a:lnTo>
                    <a:lnTo>
                      <a:pt x="801" y="585"/>
                    </a:lnTo>
                    <a:lnTo>
                      <a:pt x="626" y="407"/>
                    </a:lnTo>
                    <a:lnTo>
                      <a:pt x="621" y="332"/>
                    </a:lnTo>
                    <a:lnTo>
                      <a:pt x="679" y="290"/>
                    </a:lnTo>
                    <a:lnTo>
                      <a:pt x="652" y="200"/>
                    </a:lnTo>
                    <a:lnTo>
                      <a:pt x="690" y="202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6757" name="Freeform 37"/>
              <p:cNvSpPr>
                <a:spLocks noChangeAspect="1"/>
              </p:cNvSpPr>
              <p:nvPr/>
            </p:nvSpPr>
            <p:spPr bwMode="auto">
              <a:xfrm>
                <a:off x="3679" y="2414"/>
                <a:ext cx="362" cy="311"/>
              </a:xfrm>
              <a:custGeom>
                <a:avLst/>
                <a:gdLst>
                  <a:gd name="T0" fmla="*/ 121 w 2006"/>
                  <a:gd name="T1" fmla="*/ 456 h 1725"/>
                  <a:gd name="T2" fmla="*/ 0 w 2006"/>
                  <a:gd name="T3" fmla="*/ 322 h 1725"/>
                  <a:gd name="T4" fmla="*/ 97 w 2006"/>
                  <a:gd name="T5" fmla="*/ 232 h 1725"/>
                  <a:gd name="T6" fmla="*/ 167 w 2006"/>
                  <a:gd name="T7" fmla="*/ 191 h 1725"/>
                  <a:gd name="T8" fmla="*/ 269 w 2006"/>
                  <a:gd name="T9" fmla="*/ 209 h 1725"/>
                  <a:gd name="T10" fmla="*/ 301 w 2006"/>
                  <a:gd name="T11" fmla="*/ 219 h 1725"/>
                  <a:gd name="T12" fmla="*/ 390 w 2006"/>
                  <a:gd name="T13" fmla="*/ 172 h 1725"/>
                  <a:gd name="T14" fmla="*/ 476 w 2006"/>
                  <a:gd name="T15" fmla="*/ 241 h 1725"/>
                  <a:gd name="T16" fmla="*/ 549 w 2006"/>
                  <a:gd name="T17" fmla="*/ 191 h 1725"/>
                  <a:gd name="T18" fmla="*/ 654 w 2006"/>
                  <a:gd name="T19" fmla="*/ 180 h 1725"/>
                  <a:gd name="T20" fmla="*/ 730 w 2006"/>
                  <a:gd name="T21" fmla="*/ 12 h 1725"/>
                  <a:gd name="T22" fmla="*/ 913 w 2006"/>
                  <a:gd name="T23" fmla="*/ 71 h 1725"/>
                  <a:gd name="T24" fmla="*/ 974 w 2006"/>
                  <a:gd name="T25" fmla="*/ 36 h 1725"/>
                  <a:gd name="T26" fmla="*/ 991 w 2006"/>
                  <a:gd name="T27" fmla="*/ 90 h 1725"/>
                  <a:gd name="T28" fmla="*/ 1168 w 2006"/>
                  <a:gd name="T29" fmla="*/ 142 h 1725"/>
                  <a:gd name="T30" fmla="*/ 1291 w 2006"/>
                  <a:gd name="T31" fmla="*/ 135 h 1725"/>
                  <a:gd name="T32" fmla="*/ 1364 w 2006"/>
                  <a:gd name="T33" fmla="*/ 213 h 1725"/>
                  <a:gd name="T34" fmla="*/ 1471 w 2006"/>
                  <a:gd name="T35" fmla="*/ 176 h 1725"/>
                  <a:gd name="T36" fmla="*/ 1579 w 2006"/>
                  <a:gd name="T37" fmla="*/ 127 h 1725"/>
                  <a:gd name="T38" fmla="*/ 1633 w 2006"/>
                  <a:gd name="T39" fmla="*/ 159 h 1725"/>
                  <a:gd name="T40" fmla="*/ 1684 w 2006"/>
                  <a:gd name="T41" fmla="*/ 144 h 1725"/>
                  <a:gd name="T42" fmla="*/ 1786 w 2006"/>
                  <a:gd name="T43" fmla="*/ 191 h 1725"/>
                  <a:gd name="T44" fmla="*/ 1864 w 2006"/>
                  <a:gd name="T45" fmla="*/ 152 h 1725"/>
                  <a:gd name="T46" fmla="*/ 1853 w 2006"/>
                  <a:gd name="T47" fmla="*/ 207 h 1725"/>
                  <a:gd name="T48" fmla="*/ 2006 w 2006"/>
                  <a:gd name="T49" fmla="*/ 278 h 1725"/>
                  <a:gd name="T50" fmla="*/ 1903 w 2006"/>
                  <a:gd name="T51" fmla="*/ 376 h 1725"/>
                  <a:gd name="T52" fmla="*/ 1803 w 2006"/>
                  <a:gd name="T53" fmla="*/ 510 h 1725"/>
                  <a:gd name="T54" fmla="*/ 1629 w 2006"/>
                  <a:gd name="T55" fmla="*/ 887 h 1725"/>
                  <a:gd name="T56" fmla="*/ 1640 w 2006"/>
                  <a:gd name="T57" fmla="*/ 1118 h 1725"/>
                  <a:gd name="T58" fmla="*/ 1590 w 2006"/>
                  <a:gd name="T59" fmla="*/ 1258 h 1725"/>
                  <a:gd name="T60" fmla="*/ 1479 w 2006"/>
                  <a:gd name="T61" fmla="*/ 1339 h 1725"/>
                  <a:gd name="T62" fmla="*/ 1301 w 2006"/>
                  <a:gd name="T63" fmla="*/ 1266 h 1725"/>
                  <a:gd name="T64" fmla="*/ 1183 w 2006"/>
                  <a:gd name="T65" fmla="*/ 1439 h 1725"/>
                  <a:gd name="T66" fmla="*/ 1080 w 2006"/>
                  <a:gd name="T67" fmla="*/ 1404 h 1725"/>
                  <a:gd name="T68" fmla="*/ 1006 w 2006"/>
                  <a:gd name="T69" fmla="*/ 1433 h 1725"/>
                  <a:gd name="T70" fmla="*/ 1062 w 2006"/>
                  <a:gd name="T71" fmla="*/ 1320 h 1725"/>
                  <a:gd name="T72" fmla="*/ 919 w 2006"/>
                  <a:gd name="T73" fmla="*/ 1415 h 1725"/>
                  <a:gd name="T74" fmla="*/ 799 w 2006"/>
                  <a:gd name="T75" fmla="*/ 1419 h 1725"/>
                  <a:gd name="T76" fmla="*/ 741 w 2006"/>
                  <a:gd name="T77" fmla="*/ 1516 h 1725"/>
                  <a:gd name="T78" fmla="*/ 447 w 2006"/>
                  <a:gd name="T79" fmla="*/ 1644 h 1725"/>
                  <a:gd name="T80" fmla="*/ 290 w 2006"/>
                  <a:gd name="T81" fmla="*/ 1705 h 1725"/>
                  <a:gd name="T82" fmla="*/ 312 w 2006"/>
                  <a:gd name="T83" fmla="*/ 1636 h 1725"/>
                  <a:gd name="T84" fmla="*/ 459 w 2006"/>
                  <a:gd name="T85" fmla="*/ 1559 h 1725"/>
                  <a:gd name="T86" fmla="*/ 519 w 2006"/>
                  <a:gd name="T87" fmla="*/ 1499 h 1725"/>
                  <a:gd name="T88" fmla="*/ 670 w 2006"/>
                  <a:gd name="T89" fmla="*/ 1327 h 1725"/>
                  <a:gd name="T90" fmla="*/ 700 w 2006"/>
                  <a:gd name="T91" fmla="*/ 1170 h 1725"/>
                  <a:gd name="T92" fmla="*/ 566 w 2006"/>
                  <a:gd name="T93" fmla="*/ 1092 h 1725"/>
                  <a:gd name="T94" fmla="*/ 571 w 2006"/>
                  <a:gd name="T95" fmla="*/ 1009 h 1725"/>
                  <a:gd name="T96" fmla="*/ 321 w 2006"/>
                  <a:gd name="T97" fmla="*/ 965 h 1725"/>
                  <a:gd name="T98" fmla="*/ 314 w 2006"/>
                  <a:gd name="T99" fmla="*/ 796 h 1725"/>
                  <a:gd name="T100" fmla="*/ 205 w 2006"/>
                  <a:gd name="T101" fmla="*/ 790 h 1725"/>
                  <a:gd name="T102" fmla="*/ 131 w 2006"/>
                  <a:gd name="T103" fmla="*/ 648 h 17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006" h="1725">
                    <a:moveTo>
                      <a:pt x="151" y="614"/>
                    </a:moveTo>
                    <a:lnTo>
                      <a:pt x="121" y="456"/>
                    </a:lnTo>
                    <a:lnTo>
                      <a:pt x="52" y="443"/>
                    </a:lnTo>
                    <a:lnTo>
                      <a:pt x="0" y="322"/>
                    </a:lnTo>
                    <a:lnTo>
                      <a:pt x="46" y="247"/>
                    </a:lnTo>
                    <a:lnTo>
                      <a:pt x="97" y="232"/>
                    </a:lnTo>
                    <a:lnTo>
                      <a:pt x="114" y="193"/>
                    </a:lnTo>
                    <a:lnTo>
                      <a:pt x="167" y="191"/>
                    </a:lnTo>
                    <a:lnTo>
                      <a:pt x="185" y="213"/>
                    </a:lnTo>
                    <a:lnTo>
                      <a:pt x="269" y="209"/>
                    </a:lnTo>
                    <a:lnTo>
                      <a:pt x="282" y="165"/>
                    </a:lnTo>
                    <a:lnTo>
                      <a:pt x="301" y="219"/>
                    </a:lnTo>
                    <a:lnTo>
                      <a:pt x="368" y="226"/>
                    </a:lnTo>
                    <a:lnTo>
                      <a:pt x="390" y="172"/>
                    </a:lnTo>
                    <a:lnTo>
                      <a:pt x="403" y="228"/>
                    </a:lnTo>
                    <a:lnTo>
                      <a:pt x="476" y="241"/>
                    </a:lnTo>
                    <a:lnTo>
                      <a:pt x="500" y="189"/>
                    </a:lnTo>
                    <a:lnTo>
                      <a:pt x="549" y="191"/>
                    </a:lnTo>
                    <a:lnTo>
                      <a:pt x="562" y="226"/>
                    </a:lnTo>
                    <a:lnTo>
                      <a:pt x="654" y="180"/>
                    </a:lnTo>
                    <a:lnTo>
                      <a:pt x="656" y="124"/>
                    </a:lnTo>
                    <a:lnTo>
                      <a:pt x="730" y="12"/>
                    </a:lnTo>
                    <a:lnTo>
                      <a:pt x="763" y="0"/>
                    </a:lnTo>
                    <a:lnTo>
                      <a:pt x="913" y="71"/>
                    </a:lnTo>
                    <a:lnTo>
                      <a:pt x="955" y="38"/>
                    </a:lnTo>
                    <a:lnTo>
                      <a:pt x="974" y="36"/>
                    </a:lnTo>
                    <a:lnTo>
                      <a:pt x="991" y="46"/>
                    </a:lnTo>
                    <a:lnTo>
                      <a:pt x="991" y="90"/>
                    </a:lnTo>
                    <a:lnTo>
                      <a:pt x="1153" y="105"/>
                    </a:lnTo>
                    <a:lnTo>
                      <a:pt x="1168" y="142"/>
                    </a:lnTo>
                    <a:lnTo>
                      <a:pt x="1232" y="155"/>
                    </a:lnTo>
                    <a:lnTo>
                      <a:pt x="1291" y="135"/>
                    </a:lnTo>
                    <a:lnTo>
                      <a:pt x="1364" y="135"/>
                    </a:lnTo>
                    <a:lnTo>
                      <a:pt x="1364" y="213"/>
                    </a:lnTo>
                    <a:lnTo>
                      <a:pt x="1446" y="165"/>
                    </a:lnTo>
                    <a:lnTo>
                      <a:pt x="1471" y="176"/>
                    </a:lnTo>
                    <a:lnTo>
                      <a:pt x="1504" y="129"/>
                    </a:lnTo>
                    <a:lnTo>
                      <a:pt x="1579" y="127"/>
                    </a:lnTo>
                    <a:lnTo>
                      <a:pt x="1613" y="152"/>
                    </a:lnTo>
                    <a:lnTo>
                      <a:pt x="1633" y="159"/>
                    </a:lnTo>
                    <a:lnTo>
                      <a:pt x="1648" y="138"/>
                    </a:lnTo>
                    <a:lnTo>
                      <a:pt x="1684" y="144"/>
                    </a:lnTo>
                    <a:lnTo>
                      <a:pt x="1758" y="189"/>
                    </a:lnTo>
                    <a:lnTo>
                      <a:pt x="1786" y="191"/>
                    </a:lnTo>
                    <a:lnTo>
                      <a:pt x="1818" y="146"/>
                    </a:lnTo>
                    <a:lnTo>
                      <a:pt x="1864" y="152"/>
                    </a:lnTo>
                    <a:lnTo>
                      <a:pt x="1864" y="193"/>
                    </a:lnTo>
                    <a:lnTo>
                      <a:pt x="1853" y="207"/>
                    </a:lnTo>
                    <a:lnTo>
                      <a:pt x="1864" y="238"/>
                    </a:lnTo>
                    <a:lnTo>
                      <a:pt x="2006" y="278"/>
                    </a:lnTo>
                    <a:lnTo>
                      <a:pt x="1934" y="370"/>
                    </a:lnTo>
                    <a:lnTo>
                      <a:pt x="1903" y="376"/>
                    </a:lnTo>
                    <a:lnTo>
                      <a:pt x="1889" y="435"/>
                    </a:lnTo>
                    <a:lnTo>
                      <a:pt x="1803" y="510"/>
                    </a:lnTo>
                    <a:lnTo>
                      <a:pt x="1640" y="850"/>
                    </a:lnTo>
                    <a:lnTo>
                      <a:pt x="1629" y="887"/>
                    </a:lnTo>
                    <a:lnTo>
                      <a:pt x="1657" y="917"/>
                    </a:lnTo>
                    <a:lnTo>
                      <a:pt x="1640" y="1118"/>
                    </a:lnTo>
                    <a:lnTo>
                      <a:pt x="1619" y="1139"/>
                    </a:lnTo>
                    <a:lnTo>
                      <a:pt x="1590" y="1258"/>
                    </a:lnTo>
                    <a:lnTo>
                      <a:pt x="1502" y="1295"/>
                    </a:lnTo>
                    <a:lnTo>
                      <a:pt x="1479" y="1339"/>
                    </a:lnTo>
                    <a:lnTo>
                      <a:pt x="1342" y="1266"/>
                    </a:lnTo>
                    <a:lnTo>
                      <a:pt x="1301" y="1266"/>
                    </a:lnTo>
                    <a:lnTo>
                      <a:pt x="1235" y="1430"/>
                    </a:lnTo>
                    <a:lnTo>
                      <a:pt x="1183" y="1439"/>
                    </a:lnTo>
                    <a:lnTo>
                      <a:pt x="1147" y="1395"/>
                    </a:lnTo>
                    <a:lnTo>
                      <a:pt x="1080" y="1404"/>
                    </a:lnTo>
                    <a:lnTo>
                      <a:pt x="1064" y="1430"/>
                    </a:lnTo>
                    <a:lnTo>
                      <a:pt x="1006" y="1433"/>
                    </a:lnTo>
                    <a:lnTo>
                      <a:pt x="1003" y="1396"/>
                    </a:lnTo>
                    <a:lnTo>
                      <a:pt x="1062" y="1320"/>
                    </a:lnTo>
                    <a:lnTo>
                      <a:pt x="986" y="1389"/>
                    </a:lnTo>
                    <a:lnTo>
                      <a:pt x="919" y="1415"/>
                    </a:lnTo>
                    <a:lnTo>
                      <a:pt x="875" y="1450"/>
                    </a:lnTo>
                    <a:lnTo>
                      <a:pt x="799" y="1419"/>
                    </a:lnTo>
                    <a:lnTo>
                      <a:pt x="730" y="1467"/>
                    </a:lnTo>
                    <a:lnTo>
                      <a:pt x="741" y="1516"/>
                    </a:lnTo>
                    <a:lnTo>
                      <a:pt x="537" y="1725"/>
                    </a:lnTo>
                    <a:lnTo>
                      <a:pt x="447" y="1644"/>
                    </a:lnTo>
                    <a:lnTo>
                      <a:pt x="340" y="1719"/>
                    </a:lnTo>
                    <a:lnTo>
                      <a:pt x="290" y="1705"/>
                    </a:lnTo>
                    <a:lnTo>
                      <a:pt x="282" y="1665"/>
                    </a:lnTo>
                    <a:lnTo>
                      <a:pt x="312" y="1636"/>
                    </a:lnTo>
                    <a:lnTo>
                      <a:pt x="388" y="1630"/>
                    </a:lnTo>
                    <a:lnTo>
                      <a:pt x="459" y="1559"/>
                    </a:lnTo>
                    <a:lnTo>
                      <a:pt x="470" y="1504"/>
                    </a:lnTo>
                    <a:lnTo>
                      <a:pt x="519" y="1499"/>
                    </a:lnTo>
                    <a:lnTo>
                      <a:pt x="629" y="1344"/>
                    </a:lnTo>
                    <a:lnTo>
                      <a:pt x="670" y="1327"/>
                    </a:lnTo>
                    <a:lnTo>
                      <a:pt x="715" y="1290"/>
                    </a:lnTo>
                    <a:lnTo>
                      <a:pt x="700" y="1170"/>
                    </a:lnTo>
                    <a:lnTo>
                      <a:pt x="681" y="1170"/>
                    </a:lnTo>
                    <a:lnTo>
                      <a:pt x="566" y="1092"/>
                    </a:lnTo>
                    <a:lnTo>
                      <a:pt x="627" y="1028"/>
                    </a:lnTo>
                    <a:lnTo>
                      <a:pt x="571" y="1009"/>
                    </a:lnTo>
                    <a:lnTo>
                      <a:pt x="445" y="1061"/>
                    </a:lnTo>
                    <a:lnTo>
                      <a:pt x="321" y="965"/>
                    </a:lnTo>
                    <a:lnTo>
                      <a:pt x="385" y="855"/>
                    </a:lnTo>
                    <a:lnTo>
                      <a:pt x="314" y="796"/>
                    </a:lnTo>
                    <a:lnTo>
                      <a:pt x="290" y="811"/>
                    </a:lnTo>
                    <a:lnTo>
                      <a:pt x="205" y="790"/>
                    </a:lnTo>
                    <a:lnTo>
                      <a:pt x="209" y="715"/>
                    </a:lnTo>
                    <a:lnTo>
                      <a:pt x="131" y="648"/>
                    </a:lnTo>
                    <a:lnTo>
                      <a:pt x="151" y="614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6758" name="Freeform 38"/>
              <p:cNvSpPr>
                <a:spLocks noChangeAspect="1"/>
              </p:cNvSpPr>
              <p:nvPr/>
            </p:nvSpPr>
            <p:spPr bwMode="auto">
              <a:xfrm>
                <a:off x="3966" y="2493"/>
                <a:ext cx="146" cy="175"/>
              </a:xfrm>
              <a:custGeom>
                <a:avLst/>
                <a:gdLst>
                  <a:gd name="T0" fmla="*/ 445 w 811"/>
                  <a:gd name="T1" fmla="*/ 77 h 970"/>
                  <a:gd name="T2" fmla="*/ 775 w 811"/>
                  <a:gd name="T3" fmla="*/ 263 h 970"/>
                  <a:gd name="T4" fmla="*/ 777 w 811"/>
                  <a:gd name="T5" fmla="*/ 285 h 970"/>
                  <a:gd name="T6" fmla="*/ 728 w 811"/>
                  <a:gd name="T7" fmla="*/ 342 h 970"/>
                  <a:gd name="T8" fmla="*/ 724 w 811"/>
                  <a:gd name="T9" fmla="*/ 405 h 970"/>
                  <a:gd name="T10" fmla="*/ 811 w 811"/>
                  <a:gd name="T11" fmla="*/ 409 h 970"/>
                  <a:gd name="T12" fmla="*/ 783 w 811"/>
                  <a:gd name="T13" fmla="*/ 451 h 970"/>
                  <a:gd name="T14" fmla="*/ 723 w 811"/>
                  <a:gd name="T15" fmla="*/ 470 h 970"/>
                  <a:gd name="T16" fmla="*/ 690 w 811"/>
                  <a:gd name="T17" fmla="*/ 565 h 970"/>
                  <a:gd name="T18" fmla="*/ 689 w 811"/>
                  <a:gd name="T19" fmla="*/ 613 h 970"/>
                  <a:gd name="T20" fmla="*/ 650 w 811"/>
                  <a:gd name="T21" fmla="*/ 623 h 970"/>
                  <a:gd name="T22" fmla="*/ 636 w 811"/>
                  <a:gd name="T23" fmla="*/ 650 h 970"/>
                  <a:gd name="T24" fmla="*/ 668 w 811"/>
                  <a:gd name="T25" fmla="*/ 677 h 970"/>
                  <a:gd name="T26" fmla="*/ 684 w 811"/>
                  <a:gd name="T27" fmla="*/ 719 h 970"/>
                  <a:gd name="T28" fmla="*/ 668 w 811"/>
                  <a:gd name="T29" fmla="*/ 726 h 970"/>
                  <a:gd name="T30" fmla="*/ 663 w 811"/>
                  <a:gd name="T31" fmla="*/ 778 h 970"/>
                  <a:gd name="T32" fmla="*/ 701 w 811"/>
                  <a:gd name="T33" fmla="*/ 783 h 970"/>
                  <a:gd name="T34" fmla="*/ 670 w 811"/>
                  <a:gd name="T35" fmla="*/ 869 h 970"/>
                  <a:gd name="T36" fmla="*/ 560 w 811"/>
                  <a:gd name="T37" fmla="*/ 843 h 970"/>
                  <a:gd name="T38" fmla="*/ 479 w 811"/>
                  <a:gd name="T39" fmla="*/ 895 h 970"/>
                  <a:gd name="T40" fmla="*/ 352 w 811"/>
                  <a:gd name="T41" fmla="*/ 867 h 970"/>
                  <a:gd name="T42" fmla="*/ 278 w 811"/>
                  <a:gd name="T43" fmla="*/ 902 h 970"/>
                  <a:gd name="T44" fmla="*/ 209 w 811"/>
                  <a:gd name="T45" fmla="*/ 865 h 970"/>
                  <a:gd name="T46" fmla="*/ 158 w 811"/>
                  <a:gd name="T47" fmla="*/ 874 h 970"/>
                  <a:gd name="T48" fmla="*/ 129 w 811"/>
                  <a:gd name="T49" fmla="*/ 847 h 970"/>
                  <a:gd name="T50" fmla="*/ 50 w 811"/>
                  <a:gd name="T51" fmla="*/ 970 h 970"/>
                  <a:gd name="T52" fmla="*/ 14 w 811"/>
                  <a:gd name="T53" fmla="*/ 962 h 970"/>
                  <a:gd name="T54" fmla="*/ 0 w 811"/>
                  <a:gd name="T55" fmla="*/ 821 h 970"/>
                  <a:gd name="T56" fmla="*/ 24 w 811"/>
                  <a:gd name="T57" fmla="*/ 704 h 970"/>
                  <a:gd name="T58" fmla="*/ 50 w 811"/>
                  <a:gd name="T59" fmla="*/ 680 h 970"/>
                  <a:gd name="T60" fmla="*/ 65 w 811"/>
                  <a:gd name="T61" fmla="*/ 477 h 970"/>
                  <a:gd name="T62" fmla="*/ 37 w 811"/>
                  <a:gd name="T63" fmla="*/ 450 h 970"/>
                  <a:gd name="T64" fmla="*/ 48 w 811"/>
                  <a:gd name="T65" fmla="*/ 416 h 970"/>
                  <a:gd name="T66" fmla="*/ 208 w 811"/>
                  <a:gd name="T67" fmla="*/ 72 h 970"/>
                  <a:gd name="T68" fmla="*/ 297 w 811"/>
                  <a:gd name="T69" fmla="*/ 0 h 970"/>
                  <a:gd name="T70" fmla="*/ 296 w 811"/>
                  <a:gd name="T71" fmla="*/ 14 h 970"/>
                  <a:gd name="T72" fmla="*/ 371 w 811"/>
                  <a:gd name="T73" fmla="*/ 91 h 970"/>
                  <a:gd name="T74" fmla="*/ 397 w 811"/>
                  <a:gd name="T75" fmla="*/ 93 h 970"/>
                  <a:gd name="T76" fmla="*/ 445 w 811"/>
                  <a:gd name="T77" fmla="*/ 77 h 9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11" h="970">
                    <a:moveTo>
                      <a:pt x="445" y="77"/>
                    </a:moveTo>
                    <a:lnTo>
                      <a:pt x="775" y="263"/>
                    </a:lnTo>
                    <a:lnTo>
                      <a:pt x="777" y="285"/>
                    </a:lnTo>
                    <a:lnTo>
                      <a:pt x="728" y="342"/>
                    </a:lnTo>
                    <a:lnTo>
                      <a:pt x="724" y="405"/>
                    </a:lnTo>
                    <a:lnTo>
                      <a:pt x="811" y="409"/>
                    </a:lnTo>
                    <a:lnTo>
                      <a:pt x="783" y="451"/>
                    </a:lnTo>
                    <a:lnTo>
                      <a:pt x="723" y="470"/>
                    </a:lnTo>
                    <a:lnTo>
                      <a:pt x="690" y="565"/>
                    </a:lnTo>
                    <a:lnTo>
                      <a:pt x="689" y="613"/>
                    </a:lnTo>
                    <a:lnTo>
                      <a:pt x="650" y="623"/>
                    </a:lnTo>
                    <a:lnTo>
                      <a:pt x="636" y="650"/>
                    </a:lnTo>
                    <a:lnTo>
                      <a:pt x="668" y="677"/>
                    </a:lnTo>
                    <a:lnTo>
                      <a:pt x="684" y="719"/>
                    </a:lnTo>
                    <a:lnTo>
                      <a:pt x="668" y="726"/>
                    </a:lnTo>
                    <a:lnTo>
                      <a:pt x="663" y="778"/>
                    </a:lnTo>
                    <a:lnTo>
                      <a:pt x="701" y="783"/>
                    </a:lnTo>
                    <a:lnTo>
                      <a:pt x="670" y="869"/>
                    </a:lnTo>
                    <a:lnTo>
                      <a:pt x="560" y="843"/>
                    </a:lnTo>
                    <a:lnTo>
                      <a:pt x="479" y="895"/>
                    </a:lnTo>
                    <a:lnTo>
                      <a:pt x="352" y="867"/>
                    </a:lnTo>
                    <a:lnTo>
                      <a:pt x="278" y="902"/>
                    </a:lnTo>
                    <a:lnTo>
                      <a:pt x="209" y="865"/>
                    </a:lnTo>
                    <a:lnTo>
                      <a:pt x="158" y="874"/>
                    </a:lnTo>
                    <a:lnTo>
                      <a:pt x="129" y="847"/>
                    </a:lnTo>
                    <a:lnTo>
                      <a:pt x="50" y="970"/>
                    </a:lnTo>
                    <a:lnTo>
                      <a:pt x="14" y="962"/>
                    </a:lnTo>
                    <a:lnTo>
                      <a:pt x="0" y="821"/>
                    </a:lnTo>
                    <a:lnTo>
                      <a:pt x="24" y="704"/>
                    </a:lnTo>
                    <a:lnTo>
                      <a:pt x="50" y="680"/>
                    </a:lnTo>
                    <a:lnTo>
                      <a:pt x="65" y="477"/>
                    </a:lnTo>
                    <a:lnTo>
                      <a:pt x="37" y="450"/>
                    </a:lnTo>
                    <a:lnTo>
                      <a:pt x="48" y="416"/>
                    </a:lnTo>
                    <a:lnTo>
                      <a:pt x="208" y="72"/>
                    </a:lnTo>
                    <a:lnTo>
                      <a:pt x="297" y="0"/>
                    </a:lnTo>
                    <a:lnTo>
                      <a:pt x="296" y="14"/>
                    </a:lnTo>
                    <a:lnTo>
                      <a:pt x="371" y="91"/>
                    </a:lnTo>
                    <a:lnTo>
                      <a:pt x="397" y="93"/>
                    </a:lnTo>
                    <a:lnTo>
                      <a:pt x="445" y="77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6759" name="Freeform 39"/>
              <p:cNvSpPr>
                <a:spLocks noChangeAspect="1"/>
              </p:cNvSpPr>
              <p:nvPr/>
            </p:nvSpPr>
            <p:spPr bwMode="auto">
              <a:xfrm>
                <a:off x="4080" y="2524"/>
                <a:ext cx="125" cy="140"/>
              </a:xfrm>
              <a:custGeom>
                <a:avLst/>
                <a:gdLst>
                  <a:gd name="T0" fmla="*/ 141 w 692"/>
                  <a:gd name="T1" fmla="*/ 90 h 779"/>
                  <a:gd name="T2" fmla="*/ 143 w 692"/>
                  <a:gd name="T3" fmla="*/ 114 h 779"/>
                  <a:gd name="T4" fmla="*/ 92 w 692"/>
                  <a:gd name="T5" fmla="*/ 172 h 779"/>
                  <a:gd name="T6" fmla="*/ 90 w 692"/>
                  <a:gd name="T7" fmla="*/ 236 h 779"/>
                  <a:gd name="T8" fmla="*/ 175 w 692"/>
                  <a:gd name="T9" fmla="*/ 238 h 779"/>
                  <a:gd name="T10" fmla="*/ 148 w 692"/>
                  <a:gd name="T11" fmla="*/ 280 h 779"/>
                  <a:gd name="T12" fmla="*/ 89 w 692"/>
                  <a:gd name="T13" fmla="*/ 299 h 779"/>
                  <a:gd name="T14" fmla="*/ 53 w 692"/>
                  <a:gd name="T15" fmla="*/ 403 h 779"/>
                  <a:gd name="T16" fmla="*/ 51 w 692"/>
                  <a:gd name="T17" fmla="*/ 442 h 779"/>
                  <a:gd name="T18" fmla="*/ 14 w 692"/>
                  <a:gd name="T19" fmla="*/ 451 h 779"/>
                  <a:gd name="T20" fmla="*/ 0 w 692"/>
                  <a:gd name="T21" fmla="*/ 479 h 779"/>
                  <a:gd name="T22" fmla="*/ 29 w 692"/>
                  <a:gd name="T23" fmla="*/ 502 h 779"/>
                  <a:gd name="T24" fmla="*/ 43 w 692"/>
                  <a:gd name="T25" fmla="*/ 523 h 779"/>
                  <a:gd name="T26" fmla="*/ 50 w 692"/>
                  <a:gd name="T27" fmla="*/ 548 h 779"/>
                  <a:gd name="T28" fmla="*/ 34 w 692"/>
                  <a:gd name="T29" fmla="*/ 557 h 779"/>
                  <a:gd name="T30" fmla="*/ 29 w 692"/>
                  <a:gd name="T31" fmla="*/ 607 h 779"/>
                  <a:gd name="T32" fmla="*/ 67 w 692"/>
                  <a:gd name="T33" fmla="*/ 611 h 779"/>
                  <a:gd name="T34" fmla="*/ 36 w 692"/>
                  <a:gd name="T35" fmla="*/ 694 h 779"/>
                  <a:gd name="T36" fmla="*/ 23 w 692"/>
                  <a:gd name="T37" fmla="*/ 732 h 779"/>
                  <a:gd name="T38" fmla="*/ 79 w 692"/>
                  <a:gd name="T39" fmla="*/ 727 h 779"/>
                  <a:gd name="T40" fmla="*/ 101 w 692"/>
                  <a:gd name="T41" fmla="*/ 761 h 779"/>
                  <a:gd name="T42" fmla="*/ 177 w 692"/>
                  <a:gd name="T43" fmla="*/ 779 h 779"/>
                  <a:gd name="T44" fmla="*/ 256 w 692"/>
                  <a:gd name="T45" fmla="*/ 722 h 779"/>
                  <a:gd name="T46" fmla="*/ 292 w 692"/>
                  <a:gd name="T47" fmla="*/ 773 h 779"/>
                  <a:gd name="T48" fmla="*/ 321 w 692"/>
                  <a:gd name="T49" fmla="*/ 768 h 779"/>
                  <a:gd name="T50" fmla="*/ 384 w 692"/>
                  <a:gd name="T51" fmla="*/ 713 h 779"/>
                  <a:gd name="T52" fmla="*/ 423 w 692"/>
                  <a:gd name="T53" fmla="*/ 779 h 779"/>
                  <a:gd name="T54" fmla="*/ 464 w 692"/>
                  <a:gd name="T55" fmla="*/ 770 h 779"/>
                  <a:gd name="T56" fmla="*/ 490 w 692"/>
                  <a:gd name="T57" fmla="*/ 713 h 779"/>
                  <a:gd name="T58" fmla="*/ 569 w 692"/>
                  <a:gd name="T59" fmla="*/ 727 h 779"/>
                  <a:gd name="T60" fmla="*/ 567 w 692"/>
                  <a:gd name="T61" fmla="*/ 627 h 779"/>
                  <a:gd name="T62" fmla="*/ 671 w 692"/>
                  <a:gd name="T63" fmla="*/ 646 h 779"/>
                  <a:gd name="T64" fmla="*/ 668 w 692"/>
                  <a:gd name="T65" fmla="*/ 590 h 779"/>
                  <a:gd name="T66" fmla="*/ 654 w 692"/>
                  <a:gd name="T67" fmla="*/ 545 h 779"/>
                  <a:gd name="T68" fmla="*/ 649 w 692"/>
                  <a:gd name="T69" fmla="*/ 481 h 779"/>
                  <a:gd name="T70" fmla="*/ 659 w 692"/>
                  <a:gd name="T71" fmla="*/ 458 h 779"/>
                  <a:gd name="T72" fmla="*/ 663 w 692"/>
                  <a:gd name="T73" fmla="*/ 384 h 779"/>
                  <a:gd name="T74" fmla="*/ 678 w 692"/>
                  <a:gd name="T75" fmla="*/ 359 h 779"/>
                  <a:gd name="T76" fmla="*/ 675 w 692"/>
                  <a:gd name="T77" fmla="*/ 342 h 779"/>
                  <a:gd name="T78" fmla="*/ 630 w 692"/>
                  <a:gd name="T79" fmla="*/ 318 h 779"/>
                  <a:gd name="T80" fmla="*/ 692 w 692"/>
                  <a:gd name="T81" fmla="*/ 130 h 779"/>
                  <a:gd name="T82" fmla="*/ 668 w 692"/>
                  <a:gd name="T83" fmla="*/ 125 h 779"/>
                  <a:gd name="T84" fmla="*/ 613 w 692"/>
                  <a:gd name="T85" fmla="*/ 100 h 779"/>
                  <a:gd name="T86" fmla="*/ 555 w 692"/>
                  <a:gd name="T87" fmla="*/ 93 h 779"/>
                  <a:gd name="T88" fmla="*/ 474 w 692"/>
                  <a:gd name="T89" fmla="*/ 30 h 779"/>
                  <a:gd name="T90" fmla="*/ 444 w 692"/>
                  <a:gd name="T91" fmla="*/ 35 h 779"/>
                  <a:gd name="T92" fmla="*/ 383 w 692"/>
                  <a:gd name="T93" fmla="*/ 5 h 779"/>
                  <a:gd name="T94" fmla="*/ 338 w 692"/>
                  <a:gd name="T95" fmla="*/ 25 h 779"/>
                  <a:gd name="T96" fmla="*/ 297 w 692"/>
                  <a:gd name="T97" fmla="*/ 0 h 779"/>
                  <a:gd name="T98" fmla="*/ 141 w 692"/>
                  <a:gd name="T99" fmla="*/ 90 h 7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92" h="779">
                    <a:moveTo>
                      <a:pt x="141" y="90"/>
                    </a:moveTo>
                    <a:lnTo>
                      <a:pt x="143" y="114"/>
                    </a:lnTo>
                    <a:lnTo>
                      <a:pt x="92" y="172"/>
                    </a:lnTo>
                    <a:lnTo>
                      <a:pt x="90" y="236"/>
                    </a:lnTo>
                    <a:lnTo>
                      <a:pt x="175" y="238"/>
                    </a:lnTo>
                    <a:lnTo>
                      <a:pt x="148" y="280"/>
                    </a:lnTo>
                    <a:lnTo>
                      <a:pt x="89" y="299"/>
                    </a:lnTo>
                    <a:lnTo>
                      <a:pt x="53" y="403"/>
                    </a:lnTo>
                    <a:lnTo>
                      <a:pt x="51" y="442"/>
                    </a:lnTo>
                    <a:lnTo>
                      <a:pt x="14" y="451"/>
                    </a:lnTo>
                    <a:lnTo>
                      <a:pt x="0" y="479"/>
                    </a:lnTo>
                    <a:lnTo>
                      <a:pt x="29" y="502"/>
                    </a:lnTo>
                    <a:lnTo>
                      <a:pt x="43" y="523"/>
                    </a:lnTo>
                    <a:lnTo>
                      <a:pt x="50" y="548"/>
                    </a:lnTo>
                    <a:lnTo>
                      <a:pt x="34" y="557"/>
                    </a:lnTo>
                    <a:lnTo>
                      <a:pt x="29" y="607"/>
                    </a:lnTo>
                    <a:lnTo>
                      <a:pt x="67" y="611"/>
                    </a:lnTo>
                    <a:lnTo>
                      <a:pt x="36" y="694"/>
                    </a:lnTo>
                    <a:lnTo>
                      <a:pt x="23" y="732"/>
                    </a:lnTo>
                    <a:lnTo>
                      <a:pt x="79" y="727"/>
                    </a:lnTo>
                    <a:lnTo>
                      <a:pt x="101" y="761"/>
                    </a:lnTo>
                    <a:lnTo>
                      <a:pt x="177" y="779"/>
                    </a:lnTo>
                    <a:lnTo>
                      <a:pt x="256" y="722"/>
                    </a:lnTo>
                    <a:lnTo>
                      <a:pt x="292" y="773"/>
                    </a:lnTo>
                    <a:lnTo>
                      <a:pt x="321" y="768"/>
                    </a:lnTo>
                    <a:lnTo>
                      <a:pt x="384" y="713"/>
                    </a:lnTo>
                    <a:lnTo>
                      <a:pt x="423" y="779"/>
                    </a:lnTo>
                    <a:lnTo>
                      <a:pt x="464" y="770"/>
                    </a:lnTo>
                    <a:lnTo>
                      <a:pt x="490" y="713"/>
                    </a:lnTo>
                    <a:lnTo>
                      <a:pt x="569" y="727"/>
                    </a:lnTo>
                    <a:lnTo>
                      <a:pt x="567" y="627"/>
                    </a:lnTo>
                    <a:lnTo>
                      <a:pt x="671" y="646"/>
                    </a:lnTo>
                    <a:lnTo>
                      <a:pt x="668" y="590"/>
                    </a:lnTo>
                    <a:lnTo>
                      <a:pt x="654" y="545"/>
                    </a:lnTo>
                    <a:lnTo>
                      <a:pt x="649" y="481"/>
                    </a:lnTo>
                    <a:lnTo>
                      <a:pt x="659" y="458"/>
                    </a:lnTo>
                    <a:lnTo>
                      <a:pt x="663" y="384"/>
                    </a:lnTo>
                    <a:lnTo>
                      <a:pt x="678" y="359"/>
                    </a:lnTo>
                    <a:lnTo>
                      <a:pt x="675" y="342"/>
                    </a:lnTo>
                    <a:lnTo>
                      <a:pt x="630" y="318"/>
                    </a:lnTo>
                    <a:lnTo>
                      <a:pt x="692" y="130"/>
                    </a:lnTo>
                    <a:lnTo>
                      <a:pt x="668" y="125"/>
                    </a:lnTo>
                    <a:lnTo>
                      <a:pt x="613" y="100"/>
                    </a:lnTo>
                    <a:lnTo>
                      <a:pt x="555" y="93"/>
                    </a:lnTo>
                    <a:lnTo>
                      <a:pt x="474" y="30"/>
                    </a:lnTo>
                    <a:lnTo>
                      <a:pt x="444" y="35"/>
                    </a:lnTo>
                    <a:lnTo>
                      <a:pt x="383" y="5"/>
                    </a:lnTo>
                    <a:lnTo>
                      <a:pt x="338" y="25"/>
                    </a:lnTo>
                    <a:lnTo>
                      <a:pt x="297" y="0"/>
                    </a:lnTo>
                    <a:lnTo>
                      <a:pt x="141" y="9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86760" name="Group 40"/>
          <p:cNvGrpSpPr>
            <a:grpSpLocks/>
          </p:cNvGrpSpPr>
          <p:nvPr/>
        </p:nvGrpSpPr>
        <p:grpSpPr bwMode="auto">
          <a:xfrm>
            <a:off x="7275513" y="2212975"/>
            <a:ext cx="1720850" cy="635000"/>
            <a:chOff x="4583" y="1394"/>
            <a:chExt cx="1084" cy="400"/>
          </a:xfrm>
        </p:grpSpPr>
        <p:sp>
          <p:nvSpPr>
            <p:cNvPr id="286761" name="Text Box 41"/>
            <p:cNvSpPr txBox="1">
              <a:spLocks noChangeArrowheads="1"/>
            </p:cNvSpPr>
            <p:nvPr/>
          </p:nvSpPr>
          <p:spPr bwMode="auto">
            <a:xfrm>
              <a:off x="4896" y="1394"/>
              <a:ext cx="77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Fortaleza</a:t>
              </a:r>
            </a:p>
          </p:txBody>
        </p:sp>
        <p:sp>
          <p:nvSpPr>
            <p:cNvPr id="286762" name="Freeform 42"/>
            <p:cNvSpPr>
              <a:spLocks/>
            </p:cNvSpPr>
            <p:nvPr/>
          </p:nvSpPr>
          <p:spPr bwMode="auto">
            <a:xfrm>
              <a:off x="4740" y="1483"/>
              <a:ext cx="900" cy="58"/>
            </a:xfrm>
            <a:custGeom>
              <a:avLst/>
              <a:gdLst>
                <a:gd name="T0" fmla="*/ 0 w 900"/>
                <a:gd name="T1" fmla="*/ 0 h 58"/>
                <a:gd name="T2" fmla="*/ 233 w 900"/>
                <a:gd name="T3" fmla="*/ 58 h 58"/>
                <a:gd name="T4" fmla="*/ 900 w 900"/>
                <a:gd name="T5" fmla="*/ 53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00" h="58">
                  <a:moveTo>
                    <a:pt x="0" y="0"/>
                  </a:moveTo>
                  <a:lnTo>
                    <a:pt x="233" y="58"/>
                  </a:lnTo>
                  <a:lnTo>
                    <a:pt x="900" y="53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86763" name="Group 43"/>
            <p:cNvGrpSpPr>
              <a:grpSpLocks/>
            </p:cNvGrpSpPr>
            <p:nvPr/>
          </p:nvGrpSpPr>
          <p:grpSpPr bwMode="auto">
            <a:xfrm>
              <a:off x="4583" y="1407"/>
              <a:ext cx="311" cy="387"/>
              <a:chOff x="4499" y="1407"/>
              <a:chExt cx="311" cy="387"/>
            </a:xfrm>
          </p:grpSpPr>
          <p:sp>
            <p:nvSpPr>
              <p:cNvPr id="286764" name="Freeform 44"/>
              <p:cNvSpPr>
                <a:spLocks noChangeAspect="1"/>
              </p:cNvSpPr>
              <p:nvPr/>
            </p:nvSpPr>
            <p:spPr bwMode="auto">
              <a:xfrm>
                <a:off x="4533" y="1427"/>
                <a:ext cx="64" cy="151"/>
              </a:xfrm>
              <a:custGeom>
                <a:avLst/>
                <a:gdLst>
                  <a:gd name="T0" fmla="*/ 241 w 351"/>
                  <a:gd name="T1" fmla="*/ 0 h 834"/>
                  <a:gd name="T2" fmla="*/ 297 w 351"/>
                  <a:gd name="T3" fmla="*/ 39 h 834"/>
                  <a:gd name="T4" fmla="*/ 351 w 351"/>
                  <a:gd name="T5" fmla="*/ 130 h 834"/>
                  <a:gd name="T6" fmla="*/ 345 w 351"/>
                  <a:gd name="T7" fmla="*/ 269 h 834"/>
                  <a:gd name="T8" fmla="*/ 317 w 351"/>
                  <a:gd name="T9" fmla="*/ 286 h 834"/>
                  <a:gd name="T10" fmla="*/ 294 w 351"/>
                  <a:gd name="T11" fmla="*/ 322 h 834"/>
                  <a:gd name="T12" fmla="*/ 300 w 351"/>
                  <a:gd name="T13" fmla="*/ 397 h 834"/>
                  <a:gd name="T14" fmla="*/ 273 w 351"/>
                  <a:gd name="T15" fmla="*/ 425 h 834"/>
                  <a:gd name="T16" fmla="*/ 264 w 351"/>
                  <a:gd name="T17" fmla="*/ 454 h 834"/>
                  <a:gd name="T18" fmla="*/ 297 w 351"/>
                  <a:gd name="T19" fmla="*/ 503 h 834"/>
                  <a:gd name="T20" fmla="*/ 249 w 351"/>
                  <a:gd name="T21" fmla="*/ 584 h 834"/>
                  <a:gd name="T22" fmla="*/ 258 w 351"/>
                  <a:gd name="T23" fmla="*/ 659 h 834"/>
                  <a:gd name="T24" fmla="*/ 201 w 351"/>
                  <a:gd name="T25" fmla="*/ 762 h 834"/>
                  <a:gd name="T26" fmla="*/ 163 w 351"/>
                  <a:gd name="T27" fmla="*/ 834 h 834"/>
                  <a:gd name="T28" fmla="*/ 139 w 351"/>
                  <a:gd name="T29" fmla="*/ 834 h 834"/>
                  <a:gd name="T30" fmla="*/ 114 w 351"/>
                  <a:gd name="T31" fmla="*/ 792 h 834"/>
                  <a:gd name="T32" fmla="*/ 17 w 351"/>
                  <a:gd name="T33" fmla="*/ 782 h 834"/>
                  <a:gd name="T34" fmla="*/ 0 w 351"/>
                  <a:gd name="T35" fmla="*/ 753 h 834"/>
                  <a:gd name="T36" fmla="*/ 28 w 351"/>
                  <a:gd name="T37" fmla="*/ 633 h 834"/>
                  <a:gd name="T38" fmla="*/ 125 w 351"/>
                  <a:gd name="T39" fmla="*/ 609 h 834"/>
                  <a:gd name="T40" fmla="*/ 133 w 351"/>
                  <a:gd name="T41" fmla="*/ 517 h 834"/>
                  <a:gd name="T42" fmla="*/ 153 w 351"/>
                  <a:gd name="T43" fmla="*/ 351 h 834"/>
                  <a:gd name="T44" fmla="*/ 241 w 351"/>
                  <a:gd name="T45" fmla="*/ 0 h 8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51" h="834">
                    <a:moveTo>
                      <a:pt x="241" y="0"/>
                    </a:moveTo>
                    <a:lnTo>
                      <a:pt x="297" y="39"/>
                    </a:lnTo>
                    <a:lnTo>
                      <a:pt x="351" y="130"/>
                    </a:lnTo>
                    <a:lnTo>
                      <a:pt x="345" y="269"/>
                    </a:lnTo>
                    <a:lnTo>
                      <a:pt x="317" y="286"/>
                    </a:lnTo>
                    <a:lnTo>
                      <a:pt x="294" y="322"/>
                    </a:lnTo>
                    <a:lnTo>
                      <a:pt x="300" y="397"/>
                    </a:lnTo>
                    <a:lnTo>
                      <a:pt x="273" y="425"/>
                    </a:lnTo>
                    <a:lnTo>
                      <a:pt x="264" y="454"/>
                    </a:lnTo>
                    <a:lnTo>
                      <a:pt x="297" y="503"/>
                    </a:lnTo>
                    <a:lnTo>
                      <a:pt x="249" y="584"/>
                    </a:lnTo>
                    <a:lnTo>
                      <a:pt x="258" y="659"/>
                    </a:lnTo>
                    <a:lnTo>
                      <a:pt x="201" y="762"/>
                    </a:lnTo>
                    <a:lnTo>
                      <a:pt x="163" y="834"/>
                    </a:lnTo>
                    <a:lnTo>
                      <a:pt x="139" y="834"/>
                    </a:lnTo>
                    <a:lnTo>
                      <a:pt x="114" y="792"/>
                    </a:lnTo>
                    <a:lnTo>
                      <a:pt x="17" y="782"/>
                    </a:lnTo>
                    <a:lnTo>
                      <a:pt x="0" y="753"/>
                    </a:lnTo>
                    <a:lnTo>
                      <a:pt x="28" y="633"/>
                    </a:lnTo>
                    <a:lnTo>
                      <a:pt x="125" y="609"/>
                    </a:lnTo>
                    <a:lnTo>
                      <a:pt x="133" y="517"/>
                    </a:lnTo>
                    <a:lnTo>
                      <a:pt x="153" y="351"/>
                    </a:lnTo>
                    <a:lnTo>
                      <a:pt x="241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6765" name="Freeform 45"/>
              <p:cNvSpPr>
                <a:spLocks noChangeAspect="1"/>
              </p:cNvSpPr>
              <p:nvPr/>
            </p:nvSpPr>
            <p:spPr bwMode="auto">
              <a:xfrm>
                <a:off x="4558" y="1532"/>
                <a:ext cx="117" cy="59"/>
              </a:xfrm>
              <a:custGeom>
                <a:avLst/>
                <a:gdLst>
                  <a:gd name="T0" fmla="*/ 0 w 644"/>
                  <a:gd name="T1" fmla="*/ 271 h 324"/>
                  <a:gd name="T2" fmla="*/ 224 w 644"/>
                  <a:gd name="T3" fmla="*/ 324 h 324"/>
                  <a:gd name="T4" fmla="*/ 296 w 644"/>
                  <a:gd name="T5" fmla="*/ 304 h 324"/>
                  <a:gd name="T6" fmla="*/ 624 w 644"/>
                  <a:gd name="T7" fmla="*/ 324 h 324"/>
                  <a:gd name="T8" fmla="*/ 644 w 644"/>
                  <a:gd name="T9" fmla="*/ 109 h 324"/>
                  <a:gd name="T10" fmla="*/ 531 w 644"/>
                  <a:gd name="T11" fmla="*/ 74 h 324"/>
                  <a:gd name="T12" fmla="*/ 447 w 644"/>
                  <a:gd name="T13" fmla="*/ 89 h 324"/>
                  <a:gd name="T14" fmla="*/ 380 w 644"/>
                  <a:gd name="T15" fmla="*/ 79 h 324"/>
                  <a:gd name="T16" fmla="*/ 319 w 644"/>
                  <a:gd name="T17" fmla="*/ 55 h 324"/>
                  <a:gd name="T18" fmla="*/ 263 w 644"/>
                  <a:gd name="T19" fmla="*/ 55 h 324"/>
                  <a:gd name="T20" fmla="*/ 217 w 644"/>
                  <a:gd name="T21" fmla="*/ 66 h 324"/>
                  <a:gd name="T22" fmla="*/ 112 w 644"/>
                  <a:gd name="T23" fmla="*/ 0 h 324"/>
                  <a:gd name="T24" fmla="*/ 119 w 644"/>
                  <a:gd name="T25" fmla="*/ 79 h 324"/>
                  <a:gd name="T26" fmla="*/ 22 w 644"/>
                  <a:gd name="T27" fmla="*/ 252 h 324"/>
                  <a:gd name="T28" fmla="*/ 2 w 644"/>
                  <a:gd name="T29" fmla="*/ 247 h 324"/>
                  <a:gd name="T30" fmla="*/ 0 w 644"/>
                  <a:gd name="T31" fmla="*/ 271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44" h="324">
                    <a:moveTo>
                      <a:pt x="0" y="271"/>
                    </a:moveTo>
                    <a:lnTo>
                      <a:pt x="224" y="324"/>
                    </a:lnTo>
                    <a:lnTo>
                      <a:pt x="296" y="304"/>
                    </a:lnTo>
                    <a:lnTo>
                      <a:pt x="624" y="324"/>
                    </a:lnTo>
                    <a:lnTo>
                      <a:pt x="644" y="109"/>
                    </a:lnTo>
                    <a:lnTo>
                      <a:pt x="531" y="74"/>
                    </a:lnTo>
                    <a:lnTo>
                      <a:pt x="447" y="89"/>
                    </a:lnTo>
                    <a:lnTo>
                      <a:pt x="380" y="79"/>
                    </a:lnTo>
                    <a:lnTo>
                      <a:pt x="319" y="55"/>
                    </a:lnTo>
                    <a:lnTo>
                      <a:pt x="263" y="55"/>
                    </a:lnTo>
                    <a:lnTo>
                      <a:pt x="217" y="66"/>
                    </a:lnTo>
                    <a:lnTo>
                      <a:pt x="112" y="0"/>
                    </a:lnTo>
                    <a:lnTo>
                      <a:pt x="119" y="79"/>
                    </a:lnTo>
                    <a:lnTo>
                      <a:pt x="22" y="252"/>
                    </a:lnTo>
                    <a:lnTo>
                      <a:pt x="2" y="247"/>
                    </a:lnTo>
                    <a:lnTo>
                      <a:pt x="0" y="271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6766" name="Freeform 46"/>
              <p:cNvSpPr>
                <a:spLocks noChangeAspect="1"/>
              </p:cNvSpPr>
              <p:nvPr/>
            </p:nvSpPr>
            <p:spPr bwMode="auto">
              <a:xfrm>
                <a:off x="4499" y="1424"/>
                <a:ext cx="77" cy="113"/>
              </a:xfrm>
              <a:custGeom>
                <a:avLst/>
                <a:gdLst>
                  <a:gd name="T0" fmla="*/ 0 w 430"/>
                  <a:gd name="T1" fmla="*/ 480 h 619"/>
                  <a:gd name="T2" fmla="*/ 75 w 430"/>
                  <a:gd name="T3" fmla="*/ 380 h 619"/>
                  <a:gd name="T4" fmla="*/ 123 w 430"/>
                  <a:gd name="T5" fmla="*/ 384 h 619"/>
                  <a:gd name="T6" fmla="*/ 134 w 430"/>
                  <a:gd name="T7" fmla="*/ 378 h 619"/>
                  <a:gd name="T8" fmla="*/ 136 w 430"/>
                  <a:gd name="T9" fmla="*/ 361 h 619"/>
                  <a:gd name="T10" fmla="*/ 123 w 430"/>
                  <a:gd name="T11" fmla="*/ 339 h 619"/>
                  <a:gd name="T12" fmla="*/ 128 w 430"/>
                  <a:gd name="T13" fmla="*/ 322 h 619"/>
                  <a:gd name="T14" fmla="*/ 187 w 430"/>
                  <a:gd name="T15" fmla="*/ 256 h 619"/>
                  <a:gd name="T16" fmla="*/ 161 w 430"/>
                  <a:gd name="T17" fmla="*/ 119 h 619"/>
                  <a:gd name="T18" fmla="*/ 170 w 430"/>
                  <a:gd name="T19" fmla="*/ 108 h 619"/>
                  <a:gd name="T20" fmla="*/ 205 w 430"/>
                  <a:gd name="T21" fmla="*/ 82 h 619"/>
                  <a:gd name="T22" fmla="*/ 258 w 430"/>
                  <a:gd name="T23" fmla="*/ 86 h 619"/>
                  <a:gd name="T24" fmla="*/ 337 w 430"/>
                  <a:gd name="T25" fmla="*/ 33 h 619"/>
                  <a:gd name="T26" fmla="*/ 408 w 430"/>
                  <a:gd name="T27" fmla="*/ 0 h 619"/>
                  <a:gd name="T28" fmla="*/ 430 w 430"/>
                  <a:gd name="T29" fmla="*/ 13 h 619"/>
                  <a:gd name="T30" fmla="*/ 347 w 430"/>
                  <a:gd name="T31" fmla="*/ 355 h 619"/>
                  <a:gd name="T32" fmla="*/ 325 w 430"/>
                  <a:gd name="T33" fmla="*/ 523 h 619"/>
                  <a:gd name="T34" fmla="*/ 317 w 430"/>
                  <a:gd name="T35" fmla="*/ 619 h 619"/>
                  <a:gd name="T36" fmla="*/ 208 w 430"/>
                  <a:gd name="T37" fmla="*/ 489 h 619"/>
                  <a:gd name="T38" fmla="*/ 141 w 430"/>
                  <a:gd name="T39" fmla="*/ 519 h 619"/>
                  <a:gd name="T40" fmla="*/ 99 w 430"/>
                  <a:gd name="T41" fmla="*/ 525 h 619"/>
                  <a:gd name="T42" fmla="*/ 78 w 430"/>
                  <a:gd name="T43" fmla="*/ 489 h 619"/>
                  <a:gd name="T44" fmla="*/ 53 w 430"/>
                  <a:gd name="T45" fmla="*/ 494 h 619"/>
                  <a:gd name="T46" fmla="*/ 30 w 430"/>
                  <a:gd name="T47" fmla="*/ 507 h 619"/>
                  <a:gd name="T48" fmla="*/ 6 w 430"/>
                  <a:gd name="T49" fmla="*/ 504 h 619"/>
                  <a:gd name="T50" fmla="*/ 0 w 430"/>
                  <a:gd name="T51" fmla="*/ 480 h 6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30" h="619">
                    <a:moveTo>
                      <a:pt x="0" y="480"/>
                    </a:moveTo>
                    <a:lnTo>
                      <a:pt x="75" y="380"/>
                    </a:lnTo>
                    <a:lnTo>
                      <a:pt x="123" y="384"/>
                    </a:lnTo>
                    <a:lnTo>
                      <a:pt x="134" y="378"/>
                    </a:lnTo>
                    <a:lnTo>
                      <a:pt x="136" y="361"/>
                    </a:lnTo>
                    <a:lnTo>
                      <a:pt x="123" y="339"/>
                    </a:lnTo>
                    <a:lnTo>
                      <a:pt x="128" y="322"/>
                    </a:lnTo>
                    <a:lnTo>
                      <a:pt x="187" y="256"/>
                    </a:lnTo>
                    <a:lnTo>
                      <a:pt x="161" y="119"/>
                    </a:lnTo>
                    <a:lnTo>
                      <a:pt x="170" y="108"/>
                    </a:lnTo>
                    <a:lnTo>
                      <a:pt x="205" y="82"/>
                    </a:lnTo>
                    <a:lnTo>
                      <a:pt x="258" y="86"/>
                    </a:lnTo>
                    <a:lnTo>
                      <a:pt x="337" y="33"/>
                    </a:lnTo>
                    <a:lnTo>
                      <a:pt x="408" y="0"/>
                    </a:lnTo>
                    <a:lnTo>
                      <a:pt x="430" y="13"/>
                    </a:lnTo>
                    <a:lnTo>
                      <a:pt x="347" y="355"/>
                    </a:lnTo>
                    <a:lnTo>
                      <a:pt x="325" y="523"/>
                    </a:lnTo>
                    <a:lnTo>
                      <a:pt x="317" y="619"/>
                    </a:lnTo>
                    <a:lnTo>
                      <a:pt x="208" y="489"/>
                    </a:lnTo>
                    <a:lnTo>
                      <a:pt x="141" y="519"/>
                    </a:lnTo>
                    <a:lnTo>
                      <a:pt x="99" y="525"/>
                    </a:lnTo>
                    <a:lnTo>
                      <a:pt x="78" y="489"/>
                    </a:lnTo>
                    <a:lnTo>
                      <a:pt x="53" y="494"/>
                    </a:lnTo>
                    <a:lnTo>
                      <a:pt x="30" y="507"/>
                    </a:lnTo>
                    <a:lnTo>
                      <a:pt x="6" y="504"/>
                    </a:lnTo>
                    <a:lnTo>
                      <a:pt x="0" y="48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6767" name="Freeform 47"/>
              <p:cNvSpPr>
                <a:spLocks noChangeAspect="1"/>
              </p:cNvSpPr>
              <p:nvPr/>
            </p:nvSpPr>
            <p:spPr bwMode="auto">
              <a:xfrm>
                <a:off x="4578" y="1407"/>
                <a:ext cx="187" cy="145"/>
              </a:xfrm>
              <a:custGeom>
                <a:avLst/>
                <a:gdLst>
                  <a:gd name="T0" fmla="*/ 1030 w 1030"/>
                  <a:gd name="T1" fmla="*/ 579 h 803"/>
                  <a:gd name="T2" fmla="*/ 986 w 1030"/>
                  <a:gd name="T3" fmla="*/ 633 h 803"/>
                  <a:gd name="T4" fmla="*/ 877 w 1030"/>
                  <a:gd name="T5" fmla="*/ 635 h 803"/>
                  <a:gd name="T6" fmla="*/ 788 w 1030"/>
                  <a:gd name="T7" fmla="*/ 582 h 803"/>
                  <a:gd name="T8" fmla="*/ 747 w 1030"/>
                  <a:gd name="T9" fmla="*/ 585 h 803"/>
                  <a:gd name="T10" fmla="*/ 683 w 1030"/>
                  <a:gd name="T11" fmla="*/ 642 h 803"/>
                  <a:gd name="T12" fmla="*/ 620 w 1030"/>
                  <a:gd name="T13" fmla="*/ 699 h 803"/>
                  <a:gd name="T14" fmla="*/ 552 w 1030"/>
                  <a:gd name="T15" fmla="*/ 758 h 803"/>
                  <a:gd name="T16" fmla="*/ 534 w 1030"/>
                  <a:gd name="T17" fmla="*/ 803 h 803"/>
                  <a:gd name="T18" fmla="*/ 468 w 1030"/>
                  <a:gd name="T19" fmla="*/ 782 h 803"/>
                  <a:gd name="T20" fmla="*/ 418 w 1030"/>
                  <a:gd name="T21" fmla="*/ 768 h 803"/>
                  <a:gd name="T22" fmla="*/ 343 w 1030"/>
                  <a:gd name="T23" fmla="*/ 781 h 803"/>
                  <a:gd name="T24" fmla="*/ 271 w 1030"/>
                  <a:gd name="T25" fmla="*/ 772 h 803"/>
                  <a:gd name="T26" fmla="*/ 212 w 1030"/>
                  <a:gd name="T27" fmla="*/ 748 h 803"/>
                  <a:gd name="T28" fmla="*/ 145 w 1030"/>
                  <a:gd name="T29" fmla="*/ 746 h 803"/>
                  <a:gd name="T30" fmla="*/ 104 w 1030"/>
                  <a:gd name="T31" fmla="*/ 761 h 803"/>
                  <a:gd name="T32" fmla="*/ 0 w 1030"/>
                  <a:gd name="T33" fmla="*/ 693 h 803"/>
                  <a:gd name="T34" fmla="*/ 44 w 1030"/>
                  <a:gd name="T35" fmla="*/ 612 h 803"/>
                  <a:gd name="T36" fmla="*/ 16 w 1030"/>
                  <a:gd name="T37" fmla="*/ 569 h 803"/>
                  <a:gd name="T38" fmla="*/ 21 w 1030"/>
                  <a:gd name="T39" fmla="*/ 537 h 803"/>
                  <a:gd name="T40" fmla="*/ 48 w 1030"/>
                  <a:gd name="T41" fmla="*/ 510 h 803"/>
                  <a:gd name="T42" fmla="*/ 44 w 1030"/>
                  <a:gd name="T43" fmla="*/ 436 h 803"/>
                  <a:gd name="T44" fmla="*/ 66 w 1030"/>
                  <a:gd name="T45" fmla="*/ 399 h 803"/>
                  <a:gd name="T46" fmla="*/ 139 w 1030"/>
                  <a:gd name="T47" fmla="*/ 353 h 803"/>
                  <a:gd name="T48" fmla="*/ 168 w 1030"/>
                  <a:gd name="T49" fmla="*/ 324 h 803"/>
                  <a:gd name="T50" fmla="*/ 188 w 1030"/>
                  <a:gd name="T51" fmla="*/ 325 h 803"/>
                  <a:gd name="T52" fmla="*/ 194 w 1030"/>
                  <a:gd name="T53" fmla="*/ 349 h 803"/>
                  <a:gd name="T54" fmla="*/ 222 w 1030"/>
                  <a:gd name="T55" fmla="*/ 307 h 803"/>
                  <a:gd name="T56" fmla="*/ 250 w 1030"/>
                  <a:gd name="T57" fmla="*/ 307 h 803"/>
                  <a:gd name="T58" fmla="*/ 274 w 1030"/>
                  <a:gd name="T59" fmla="*/ 316 h 803"/>
                  <a:gd name="T60" fmla="*/ 307 w 1030"/>
                  <a:gd name="T61" fmla="*/ 247 h 803"/>
                  <a:gd name="T62" fmla="*/ 414 w 1030"/>
                  <a:gd name="T63" fmla="*/ 161 h 803"/>
                  <a:gd name="T64" fmla="*/ 400 w 1030"/>
                  <a:gd name="T65" fmla="*/ 81 h 803"/>
                  <a:gd name="T66" fmla="*/ 388 w 1030"/>
                  <a:gd name="T67" fmla="*/ 66 h 803"/>
                  <a:gd name="T68" fmla="*/ 391 w 1030"/>
                  <a:gd name="T69" fmla="*/ 2 h 803"/>
                  <a:gd name="T70" fmla="*/ 450 w 1030"/>
                  <a:gd name="T71" fmla="*/ 0 h 803"/>
                  <a:gd name="T72" fmla="*/ 577 w 1030"/>
                  <a:gd name="T73" fmla="*/ 201 h 803"/>
                  <a:gd name="T74" fmla="*/ 760 w 1030"/>
                  <a:gd name="T75" fmla="*/ 361 h 803"/>
                  <a:gd name="T76" fmla="*/ 892 w 1030"/>
                  <a:gd name="T77" fmla="*/ 418 h 803"/>
                  <a:gd name="T78" fmla="*/ 994 w 1030"/>
                  <a:gd name="T79" fmla="*/ 543 h 803"/>
                  <a:gd name="T80" fmla="*/ 1030 w 1030"/>
                  <a:gd name="T81" fmla="*/ 579 h 8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30" h="803">
                    <a:moveTo>
                      <a:pt x="1030" y="579"/>
                    </a:moveTo>
                    <a:lnTo>
                      <a:pt x="986" y="633"/>
                    </a:lnTo>
                    <a:lnTo>
                      <a:pt x="877" y="635"/>
                    </a:lnTo>
                    <a:lnTo>
                      <a:pt x="788" y="582"/>
                    </a:lnTo>
                    <a:lnTo>
                      <a:pt x="747" y="585"/>
                    </a:lnTo>
                    <a:lnTo>
                      <a:pt x="683" y="642"/>
                    </a:lnTo>
                    <a:lnTo>
                      <a:pt x="620" y="699"/>
                    </a:lnTo>
                    <a:lnTo>
                      <a:pt x="552" y="758"/>
                    </a:lnTo>
                    <a:lnTo>
                      <a:pt x="534" y="803"/>
                    </a:lnTo>
                    <a:lnTo>
                      <a:pt x="468" y="782"/>
                    </a:lnTo>
                    <a:lnTo>
                      <a:pt x="418" y="768"/>
                    </a:lnTo>
                    <a:lnTo>
                      <a:pt x="343" y="781"/>
                    </a:lnTo>
                    <a:lnTo>
                      <a:pt x="271" y="772"/>
                    </a:lnTo>
                    <a:lnTo>
                      <a:pt x="212" y="748"/>
                    </a:lnTo>
                    <a:lnTo>
                      <a:pt x="145" y="746"/>
                    </a:lnTo>
                    <a:lnTo>
                      <a:pt x="104" y="761"/>
                    </a:lnTo>
                    <a:lnTo>
                      <a:pt x="0" y="693"/>
                    </a:lnTo>
                    <a:lnTo>
                      <a:pt x="44" y="612"/>
                    </a:lnTo>
                    <a:lnTo>
                      <a:pt x="16" y="569"/>
                    </a:lnTo>
                    <a:lnTo>
                      <a:pt x="21" y="537"/>
                    </a:lnTo>
                    <a:lnTo>
                      <a:pt x="48" y="510"/>
                    </a:lnTo>
                    <a:lnTo>
                      <a:pt x="44" y="436"/>
                    </a:lnTo>
                    <a:lnTo>
                      <a:pt x="66" y="399"/>
                    </a:lnTo>
                    <a:lnTo>
                      <a:pt x="139" y="353"/>
                    </a:lnTo>
                    <a:lnTo>
                      <a:pt x="168" y="324"/>
                    </a:lnTo>
                    <a:lnTo>
                      <a:pt x="188" y="325"/>
                    </a:lnTo>
                    <a:lnTo>
                      <a:pt x="194" y="349"/>
                    </a:lnTo>
                    <a:lnTo>
                      <a:pt x="222" y="307"/>
                    </a:lnTo>
                    <a:lnTo>
                      <a:pt x="250" y="307"/>
                    </a:lnTo>
                    <a:lnTo>
                      <a:pt x="274" y="316"/>
                    </a:lnTo>
                    <a:lnTo>
                      <a:pt x="307" y="247"/>
                    </a:lnTo>
                    <a:lnTo>
                      <a:pt x="414" y="161"/>
                    </a:lnTo>
                    <a:lnTo>
                      <a:pt x="400" y="81"/>
                    </a:lnTo>
                    <a:lnTo>
                      <a:pt x="388" y="66"/>
                    </a:lnTo>
                    <a:lnTo>
                      <a:pt x="391" y="2"/>
                    </a:lnTo>
                    <a:lnTo>
                      <a:pt x="450" y="0"/>
                    </a:lnTo>
                    <a:lnTo>
                      <a:pt x="577" y="201"/>
                    </a:lnTo>
                    <a:lnTo>
                      <a:pt x="760" y="361"/>
                    </a:lnTo>
                    <a:lnTo>
                      <a:pt x="892" y="418"/>
                    </a:lnTo>
                    <a:lnTo>
                      <a:pt x="994" y="543"/>
                    </a:lnTo>
                    <a:lnTo>
                      <a:pt x="1030" y="579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6768" name="Freeform 48"/>
              <p:cNvSpPr>
                <a:spLocks noChangeAspect="1"/>
              </p:cNvSpPr>
              <p:nvPr/>
            </p:nvSpPr>
            <p:spPr bwMode="auto">
              <a:xfrm>
                <a:off x="4528" y="1580"/>
                <a:ext cx="142" cy="68"/>
              </a:xfrm>
              <a:custGeom>
                <a:avLst/>
                <a:gdLst>
                  <a:gd name="T0" fmla="*/ 793 w 793"/>
                  <a:gd name="T1" fmla="*/ 53 h 376"/>
                  <a:gd name="T2" fmla="*/ 754 w 793"/>
                  <a:gd name="T3" fmla="*/ 322 h 376"/>
                  <a:gd name="T4" fmla="*/ 576 w 793"/>
                  <a:gd name="T5" fmla="*/ 341 h 376"/>
                  <a:gd name="T6" fmla="*/ 524 w 793"/>
                  <a:gd name="T7" fmla="*/ 376 h 376"/>
                  <a:gd name="T8" fmla="*/ 419 w 793"/>
                  <a:gd name="T9" fmla="*/ 337 h 376"/>
                  <a:gd name="T10" fmla="*/ 150 w 793"/>
                  <a:gd name="T11" fmla="*/ 335 h 376"/>
                  <a:gd name="T12" fmla="*/ 0 w 793"/>
                  <a:gd name="T13" fmla="*/ 130 h 376"/>
                  <a:gd name="T14" fmla="*/ 28 w 793"/>
                  <a:gd name="T15" fmla="*/ 79 h 376"/>
                  <a:gd name="T16" fmla="*/ 61 w 793"/>
                  <a:gd name="T17" fmla="*/ 72 h 376"/>
                  <a:gd name="T18" fmla="*/ 172 w 793"/>
                  <a:gd name="T19" fmla="*/ 0 h 376"/>
                  <a:gd name="T20" fmla="*/ 396 w 793"/>
                  <a:gd name="T21" fmla="*/ 58 h 376"/>
                  <a:gd name="T22" fmla="*/ 460 w 793"/>
                  <a:gd name="T23" fmla="*/ 41 h 376"/>
                  <a:gd name="T24" fmla="*/ 793 w 793"/>
                  <a:gd name="T25" fmla="*/ 53 h 3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93" h="376">
                    <a:moveTo>
                      <a:pt x="793" y="53"/>
                    </a:moveTo>
                    <a:lnTo>
                      <a:pt x="754" y="322"/>
                    </a:lnTo>
                    <a:lnTo>
                      <a:pt x="576" y="341"/>
                    </a:lnTo>
                    <a:lnTo>
                      <a:pt x="524" y="376"/>
                    </a:lnTo>
                    <a:lnTo>
                      <a:pt x="419" y="337"/>
                    </a:lnTo>
                    <a:lnTo>
                      <a:pt x="150" y="335"/>
                    </a:lnTo>
                    <a:lnTo>
                      <a:pt x="0" y="130"/>
                    </a:lnTo>
                    <a:lnTo>
                      <a:pt x="28" y="79"/>
                    </a:lnTo>
                    <a:lnTo>
                      <a:pt x="61" y="72"/>
                    </a:lnTo>
                    <a:lnTo>
                      <a:pt x="172" y="0"/>
                    </a:lnTo>
                    <a:lnTo>
                      <a:pt x="396" y="58"/>
                    </a:lnTo>
                    <a:lnTo>
                      <a:pt x="460" y="41"/>
                    </a:lnTo>
                    <a:lnTo>
                      <a:pt x="793" y="53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6769" name="Freeform 49"/>
              <p:cNvSpPr>
                <a:spLocks noChangeAspect="1"/>
              </p:cNvSpPr>
              <p:nvPr/>
            </p:nvSpPr>
            <p:spPr bwMode="auto">
              <a:xfrm>
                <a:off x="4630" y="1511"/>
                <a:ext cx="180" cy="283"/>
              </a:xfrm>
              <a:custGeom>
                <a:avLst/>
                <a:gdLst>
                  <a:gd name="T0" fmla="*/ 745 w 992"/>
                  <a:gd name="T1" fmla="*/ 0 h 1568"/>
                  <a:gd name="T2" fmla="*/ 852 w 992"/>
                  <a:gd name="T3" fmla="*/ 105 h 1568"/>
                  <a:gd name="T4" fmla="*/ 992 w 992"/>
                  <a:gd name="T5" fmla="*/ 306 h 1568"/>
                  <a:gd name="T6" fmla="*/ 949 w 992"/>
                  <a:gd name="T7" fmla="*/ 356 h 1568"/>
                  <a:gd name="T8" fmla="*/ 943 w 992"/>
                  <a:gd name="T9" fmla="*/ 462 h 1568"/>
                  <a:gd name="T10" fmla="*/ 879 w 992"/>
                  <a:gd name="T11" fmla="*/ 590 h 1568"/>
                  <a:gd name="T12" fmla="*/ 798 w 992"/>
                  <a:gd name="T13" fmla="*/ 598 h 1568"/>
                  <a:gd name="T14" fmla="*/ 720 w 992"/>
                  <a:gd name="T15" fmla="*/ 642 h 1568"/>
                  <a:gd name="T16" fmla="*/ 654 w 992"/>
                  <a:gd name="T17" fmla="*/ 1139 h 1568"/>
                  <a:gd name="T18" fmla="*/ 592 w 992"/>
                  <a:gd name="T19" fmla="*/ 1273 h 1568"/>
                  <a:gd name="T20" fmla="*/ 514 w 992"/>
                  <a:gd name="T21" fmla="*/ 1338 h 1568"/>
                  <a:gd name="T22" fmla="*/ 518 w 992"/>
                  <a:gd name="T23" fmla="*/ 1369 h 1568"/>
                  <a:gd name="T24" fmla="*/ 466 w 992"/>
                  <a:gd name="T25" fmla="*/ 1402 h 1568"/>
                  <a:gd name="T26" fmla="*/ 424 w 992"/>
                  <a:gd name="T27" fmla="*/ 1377 h 1568"/>
                  <a:gd name="T28" fmla="*/ 392 w 992"/>
                  <a:gd name="T29" fmla="*/ 1378 h 1568"/>
                  <a:gd name="T30" fmla="*/ 355 w 992"/>
                  <a:gd name="T31" fmla="*/ 1564 h 1568"/>
                  <a:gd name="T32" fmla="*/ 291 w 992"/>
                  <a:gd name="T33" fmla="*/ 1568 h 1568"/>
                  <a:gd name="T34" fmla="*/ 294 w 992"/>
                  <a:gd name="T35" fmla="*/ 1503 h 1568"/>
                  <a:gd name="T36" fmla="*/ 39 w 992"/>
                  <a:gd name="T37" fmla="*/ 1215 h 1568"/>
                  <a:gd name="T38" fmla="*/ 0 w 992"/>
                  <a:gd name="T39" fmla="*/ 1155 h 1568"/>
                  <a:gd name="T40" fmla="*/ 202 w 992"/>
                  <a:gd name="T41" fmla="*/ 1051 h 1568"/>
                  <a:gd name="T42" fmla="*/ 186 w 992"/>
                  <a:gd name="T43" fmla="*/ 703 h 1568"/>
                  <a:gd name="T44" fmla="*/ 212 w 992"/>
                  <a:gd name="T45" fmla="*/ 519 h 1568"/>
                  <a:gd name="T46" fmla="*/ 222 w 992"/>
                  <a:gd name="T47" fmla="*/ 439 h 1568"/>
                  <a:gd name="T48" fmla="*/ 227 w 992"/>
                  <a:gd name="T49" fmla="*/ 439 h 1568"/>
                  <a:gd name="T50" fmla="*/ 245 w 992"/>
                  <a:gd name="T51" fmla="*/ 237 h 1568"/>
                  <a:gd name="T52" fmla="*/ 536 w 992"/>
                  <a:gd name="T53" fmla="*/ 291 h 1568"/>
                  <a:gd name="T54" fmla="*/ 517 w 992"/>
                  <a:gd name="T55" fmla="*/ 174 h 1568"/>
                  <a:gd name="T56" fmla="*/ 610 w 992"/>
                  <a:gd name="T57" fmla="*/ 193 h 1568"/>
                  <a:gd name="T58" fmla="*/ 649 w 992"/>
                  <a:gd name="T59" fmla="*/ 55 h 1568"/>
                  <a:gd name="T60" fmla="*/ 699 w 992"/>
                  <a:gd name="T61" fmla="*/ 54 h 1568"/>
                  <a:gd name="T62" fmla="*/ 745 w 992"/>
                  <a:gd name="T63" fmla="*/ 0 h 1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92" h="1568">
                    <a:moveTo>
                      <a:pt x="745" y="0"/>
                    </a:moveTo>
                    <a:lnTo>
                      <a:pt x="852" y="105"/>
                    </a:lnTo>
                    <a:lnTo>
                      <a:pt x="992" y="306"/>
                    </a:lnTo>
                    <a:lnTo>
                      <a:pt x="949" y="356"/>
                    </a:lnTo>
                    <a:lnTo>
                      <a:pt x="943" y="462"/>
                    </a:lnTo>
                    <a:lnTo>
                      <a:pt x="879" y="590"/>
                    </a:lnTo>
                    <a:lnTo>
                      <a:pt x="798" y="598"/>
                    </a:lnTo>
                    <a:lnTo>
                      <a:pt x="720" y="642"/>
                    </a:lnTo>
                    <a:lnTo>
                      <a:pt x="654" y="1139"/>
                    </a:lnTo>
                    <a:lnTo>
                      <a:pt x="592" y="1273"/>
                    </a:lnTo>
                    <a:lnTo>
                      <a:pt x="514" y="1338"/>
                    </a:lnTo>
                    <a:lnTo>
                      <a:pt x="518" y="1369"/>
                    </a:lnTo>
                    <a:lnTo>
                      <a:pt x="466" y="1402"/>
                    </a:lnTo>
                    <a:lnTo>
                      <a:pt x="424" y="1377"/>
                    </a:lnTo>
                    <a:lnTo>
                      <a:pt x="392" y="1378"/>
                    </a:lnTo>
                    <a:lnTo>
                      <a:pt x="355" y="1564"/>
                    </a:lnTo>
                    <a:lnTo>
                      <a:pt x="291" y="1568"/>
                    </a:lnTo>
                    <a:lnTo>
                      <a:pt x="294" y="1503"/>
                    </a:lnTo>
                    <a:lnTo>
                      <a:pt x="39" y="1215"/>
                    </a:lnTo>
                    <a:lnTo>
                      <a:pt x="0" y="1155"/>
                    </a:lnTo>
                    <a:lnTo>
                      <a:pt x="202" y="1051"/>
                    </a:lnTo>
                    <a:lnTo>
                      <a:pt x="186" y="703"/>
                    </a:lnTo>
                    <a:lnTo>
                      <a:pt x="212" y="519"/>
                    </a:lnTo>
                    <a:lnTo>
                      <a:pt x="222" y="439"/>
                    </a:lnTo>
                    <a:lnTo>
                      <a:pt x="227" y="439"/>
                    </a:lnTo>
                    <a:lnTo>
                      <a:pt x="245" y="237"/>
                    </a:lnTo>
                    <a:lnTo>
                      <a:pt x="536" y="291"/>
                    </a:lnTo>
                    <a:lnTo>
                      <a:pt x="517" y="174"/>
                    </a:lnTo>
                    <a:lnTo>
                      <a:pt x="610" y="193"/>
                    </a:lnTo>
                    <a:lnTo>
                      <a:pt x="649" y="55"/>
                    </a:lnTo>
                    <a:lnTo>
                      <a:pt x="699" y="54"/>
                    </a:lnTo>
                    <a:lnTo>
                      <a:pt x="745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86770" name="Group 50"/>
          <p:cNvGrpSpPr>
            <a:grpSpLocks/>
          </p:cNvGrpSpPr>
          <p:nvPr/>
        </p:nvGrpSpPr>
        <p:grpSpPr bwMode="auto">
          <a:xfrm>
            <a:off x="6270625" y="4232275"/>
            <a:ext cx="2192338" cy="1054100"/>
            <a:chOff x="3950" y="2666"/>
            <a:chExt cx="1381" cy="664"/>
          </a:xfrm>
        </p:grpSpPr>
        <p:sp>
          <p:nvSpPr>
            <p:cNvPr id="286771" name="Text Box 51"/>
            <p:cNvSpPr txBox="1">
              <a:spLocks noChangeArrowheads="1"/>
            </p:cNvSpPr>
            <p:nvPr/>
          </p:nvSpPr>
          <p:spPr bwMode="auto">
            <a:xfrm>
              <a:off x="4678" y="2931"/>
              <a:ext cx="65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Orós</a:t>
              </a:r>
            </a:p>
          </p:txBody>
        </p:sp>
        <p:sp>
          <p:nvSpPr>
            <p:cNvPr id="286772" name="Freeform 52"/>
            <p:cNvSpPr>
              <a:spLocks/>
            </p:cNvSpPr>
            <p:nvPr/>
          </p:nvSpPr>
          <p:spPr bwMode="auto">
            <a:xfrm>
              <a:off x="4610" y="2923"/>
              <a:ext cx="593" cy="138"/>
            </a:xfrm>
            <a:custGeom>
              <a:avLst/>
              <a:gdLst>
                <a:gd name="T0" fmla="*/ 0 w 593"/>
                <a:gd name="T1" fmla="*/ 0 h 138"/>
                <a:gd name="T2" fmla="*/ 107 w 593"/>
                <a:gd name="T3" fmla="*/ 138 h 138"/>
                <a:gd name="T4" fmla="*/ 593 w 593"/>
                <a:gd name="T5" fmla="*/ 138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93" h="138">
                  <a:moveTo>
                    <a:pt x="0" y="0"/>
                  </a:moveTo>
                  <a:lnTo>
                    <a:pt x="107" y="138"/>
                  </a:lnTo>
                  <a:lnTo>
                    <a:pt x="593" y="138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86773" name="Group 53"/>
            <p:cNvGrpSpPr>
              <a:grpSpLocks/>
            </p:cNvGrpSpPr>
            <p:nvPr/>
          </p:nvGrpSpPr>
          <p:grpSpPr bwMode="auto">
            <a:xfrm>
              <a:off x="3950" y="2666"/>
              <a:ext cx="725" cy="664"/>
              <a:chOff x="3866" y="2666"/>
              <a:chExt cx="725" cy="664"/>
            </a:xfrm>
          </p:grpSpPr>
          <p:sp>
            <p:nvSpPr>
              <p:cNvPr id="286774" name="Freeform 54"/>
              <p:cNvSpPr>
                <a:spLocks noChangeAspect="1"/>
              </p:cNvSpPr>
              <p:nvPr/>
            </p:nvSpPr>
            <p:spPr bwMode="auto">
              <a:xfrm>
                <a:off x="4121" y="2666"/>
                <a:ext cx="199" cy="159"/>
              </a:xfrm>
              <a:custGeom>
                <a:avLst/>
                <a:gdLst>
                  <a:gd name="T0" fmla="*/ 0 w 1100"/>
                  <a:gd name="T1" fmla="*/ 528 h 878"/>
                  <a:gd name="T2" fmla="*/ 89 w 1100"/>
                  <a:gd name="T3" fmla="*/ 536 h 878"/>
                  <a:gd name="T4" fmla="*/ 76 w 1100"/>
                  <a:gd name="T5" fmla="*/ 764 h 878"/>
                  <a:gd name="T6" fmla="*/ 23 w 1100"/>
                  <a:gd name="T7" fmla="*/ 842 h 878"/>
                  <a:gd name="T8" fmla="*/ 496 w 1100"/>
                  <a:gd name="T9" fmla="*/ 874 h 878"/>
                  <a:gd name="T10" fmla="*/ 544 w 1100"/>
                  <a:gd name="T11" fmla="*/ 878 h 878"/>
                  <a:gd name="T12" fmla="*/ 719 w 1100"/>
                  <a:gd name="T13" fmla="*/ 751 h 878"/>
                  <a:gd name="T14" fmla="*/ 776 w 1100"/>
                  <a:gd name="T15" fmla="*/ 746 h 878"/>
                  <a:gd name="T16" fmla="*/ 815 w 1100"/>
                  <a:gd name="T17" fmla="*/ 804 h 878"/>
                  <a:gd name="T18" fmla="*/ 1000 w 1100"/>
                  <a:gd name="T19" fmla="*/ 681 h 878"/>
                  <a:gd name="T20" fmla="*/ 1035 w 1100"/>
                  <a:gd name="T21" fmla="*/ 532 h 878"/>
                  <a:gd name="T22" fmla="*/ 1100 w 1100"/>
                  <a:gd name="T23" fmla="*/ 396 h 878"/>
                  <a:gd name="T24" fmla="*/ 1080 w 1100"/>
                  <a:gd name="T25" fmla="*/ 290 h 878"/>
                  <a:gd name="T26" fmla="*/ 1042 w 1100"/>
                  <a:gd name="T27" fmla="*/ 253 h 878"/>
                  <a:gd name="T28" fmla="*/ 1040 w 1100"/>
                  <a:gd name="T29" fmla="*/ 69 h 878"/>
                  <a:gd name="T30" fmla="*/ 955 w 1100"/>
                  <a:gd name="T31" fmla="*/ 0 h 878"/>
                  <a:gd name="T32" fmla="*/ 898 w 1100"/>
                  <a:gd name="T33" fmla="*/ 58 h 878"/>
                  <a:gd name="T34" fmla="*/ 831 w 1100"/>
                  <a:gd name="T35" fmla="*/ 53 h 878"/>
                  <a:gd name="T36" fmla="*/ 822 w 1100"/>
                  <a:gd name="T37" fmla="*/ 123 h 878"/>
                  <a:gd name="T38" fmla="*/ 775 w 1100"/>
                  <a:gd name="T39" fmla="*/ 129 h 878"/>
                  <a:gd name="T40" fmla="*/ 698 w 1100"/>
                  <a:gd name="T41" fmla="*/ 300 h 878"/>
                  <a:gd name="T42" fmla="*/ 537 w 1100"/>
                  <a:gd name="T43" fmla="*/ 482 h 878"/>
                  <a:gd name="T44" fmla="*/ 159 w 1100"/>
                  <a:gd name="T45" fmla="*/ 390 h 878"/>
                  <a:gd name="T46" fmla="*/ 0 w 1100"/>
                  <a:gd name="T47" fmla="*/ 528 h 8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00" h="878">
                    <a:moveTo>
                      <a:pt x="0" y="528"/>
                    </a:moveTo>
                    <a:lnTo>
                      <a:pt x="89" y="536"/>
                    </a:lnTo>
                    <a:lnTo>
                      <a:pt x="76" y="764"/>
                    </a:lnTo>
                    <a:lnTo>
                      <a:pt x="23" y="842"/>
                    </a:lnTo>
                    <a:lnTo>
                      <a:pt x="496" y="874"/>
                    </a:lnTo>
                    <a:lnTo>
                      <a:pt x="544" y="878"/>
                    </a:lnTo>
                    <a:lnTo>
                      <a:pt x="719" y="751"/>
                    </a:lnTo>
                    <a:lnTo>
                      <a:pt x="776" y="746"/>
                    </a:lnTo>
                    <a:lnTo>
                      <a:pt x="815" y="804"/>
                    </a:lnTo>
                    <a:lnTo>
                      <a:pt x="1000" y="681"/>
                    </a:lnTo>
                    <a:lnTo>
                      <a:pt x="1035" y="532"/>
                    </a:lnTo>
                    <a:lnTo>
                      <a:pt x="1100" y="396"/>
                    </a:lnTo>
                    <a:lnTo>
                      <a:pt x="1080" y="290"/>
                    </a:lnTo>
                    <a:lnTo>
                      <a:pt x="1042" y="253"/>
                    </a:lnTo>
                    <a:lnTo>
                      <a:pt x="1040" y="69"/>
                    </a:lnTo>
                    <a:lnTo>
                      <a:pt x="955" y="0"/>
                    </a:lnTo>
                    <a:lnTo>
                      <a:pt x="898" y="58"/>
                    </a:lnTo>
                    <a:lnTo>
                      <a:pt x="831" y="53"/>
                    </a:lnTo>
                    <a:lnTo>
                      <a:pt x="822" y="123"/>
                    </a:lnTo>
                    <a:lnTo>
                      <a:pt x="775" y="129"/>
                    </a:lnTo>
                    <a:lnTo>
                      <a:pt x="698" y="300"/>
                    </a:lnTo>
                    <a:lnTo>
                      <a:pt x="537" y="482"/>
                    </a:lnTo>
                    <a:lnTo>
                      <a:pt x="159" y="390"/>
                    </a:lnTo>
                    <a:lnTo>
                      <a:pt x="0" y="528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6775" name="Freeform 55"/>
              <p:cNvSpPr>
                <a:spLocks noChangeAspect="1"/>
              </p:cNvSpPr>
              <p:nvPr/>
            </p:nvSpPr>
            <p:spPr bwMode="auto">
              <a:xfrm>
                <a:off x="4192" y="2993"/>
                <a:ext cx="233" cy="226"/>
              </a:xfrm>
              <a:custGeom>
                <a:avLst/>
                <a:gdLst>
                  <a:gd name="T0" fmla="*/ 213 w 1286"/>
                  <a:gd name="T1" fmla="*/ 453 h 1248"/>
                  <a:gd name="T2" fmla="*/ 21 w 1286"/>
                  <a:gd name="T3" fmla="*/ 822 h 1248"/>
                  <a:gd name="T4" fmla="*/ 0 w 1286"/>
                  <a:gd name="T5" fmla="*/ 927 h 1248"/>
                  <a:gd name="T6" fmla="*/ 67 w 1286"/>
                  <a:gd name="T7" fmla="*/ 1100 h 1248"/>
                  <a:gd name="T8" fmla="*/ 114 w 1286"/>
                  <a:gd name="T9" fmla="*/ 1153 h 1248"/>
                  <a:gd name="T10" fmla="*/ 181 w 1286"/>
                  <a:gd name="T11" fmla="*/ 1185 h 1248"/>
                  <a:gd name="T12" fmla="*/ 231 w 1286"/>
                  <a:gd name="T13" fmla="*/ 1184 h 1248"/>
                  <a:gd name="T14" fmla="*/ 252 w 1286"/>
                  <a:gd name="T15" fmla="*/ 1248 h 1248"/>
                  <a:gd name="T16" fmla="*/ 371 w 1286"/>
                  <a:gd name="T17" fmla="*/ 1136 h 1248"/>
                  <a:gd name="T18" fmla="*/ 427 w 1286"/>
                  <a:gd name="T19" fmla="*/ 1089 h 1248"/>
                  <a:gd name="T20" fmla="*/ 464 w 1286"/>
                  <a:gd name="T21" fmla="*/ 1085 h 1248"/>
                  <a:gd name="T22" fmla="*/ 481 w 1286"/>
                  <a:gd name="T23" fmla="*/ 1054 h 1248"/>
                  <a:gd name="T24" fmla="*/ 593 w 1286"/>
                  <a:gd name="T25" fmla="*/ 973 h 1248"/>
                  <a:gd name="T26" fmla="*/ 658 w 1286"/>
                  <a:gd name="T27" fmla="*/ 962 h 1248"/>
                  <a:gd name="T28" fmla="*/ 681 w 1286"/>
                  <a:gd name="T29" fmla="*/ 936 h 1248"/>
                  <a:gd name="T30" fmla="*/ 734 w 1286"/>
                  <a:gd name="T31" fmla="*/ 935 h 1248"/>
                  <a:gd name="T32" fmla="*/ 765 w 1286"/>
                  <a:gd name="T33" fmla="*/ 959 h 1248"/>
                  <a:gd name="T34" fmla="*/ 828 w 1286"/>
                  <a:gd name="T35" fmla="*/ 931 h 1248"/>
                  <a:gd name="T36" fmla="*/ 1022 w 1286"/>
                  <a:gd name="T37" fmla="*/ 931 h 1248"/>
                  <a:gd name="T38" fmla="*/ 1114 w 1286"/>
                  <a:gd name="T39" fmla="*/ 925 h 1248"/>
                  <a:gd name="T40" fmla="*/ 1157 w 1286"/>
                  <a:gd name="T41" fmla="*/ 898 h 1248"/>
                  <a:gd name="T42" fmla="*/ 1243 w 1286"/>
                  <a:gd name="T43" fmla="*/ 884 h 1248"/>
                  <a:gd name="T44" fmla="*/ 1221 w 1286"/>
                  <a:gd name="T45" fmla="*/ 830 h 1248"/>
                  <a:gd name="T46" fmla="*/ 1214 w 1286"/>
                  <a:gd name="T47" fmla="*/ 719 h 1248"/>
                  <a:gd name="T48" fmla="*/ 1213 w 1286"/>
                  <a:gd name="T49" fmla="*/ 669 h 1248"/>
                  <a:gd name="T50" fmla="*/ 1286 w 1286"/>
                  <a:gd name="T51" fmla="*/ 645 h 1248"/>
                  <a:gd name="T52" fmla="*/ 1186 w 1286"/>
                  <a:gd name="T53" fmla="*/ 568 h 1248"/>
                  <a:gd name="T54" fmla="*/ 1185 w 1286"/>
                  <a:gd name="T55" fmla="*/ 532 h 1248"/>
                  <a:gd name="T56" fmla="*/ 1116 w 1286"/>
                  <a:gd name="T57" fmla="*/ 480 h 1248"/>
                  <a:gd name="T58" fmla="*/ 1079 w 1286"/>
                  <a:gd name="T59" fmla="*/ 371 h 1248"/>
                  <a:gd name="T60" fmla="*/ 1124 w 1286"/>
                  <a:gd name="T61" fmla="*/ 294 h 1248"/>
                  <a:gd name="T62" fmla="*/ 1031 w 1286"/>
                  <a:gd name="T63" fmla="*/ 131 h 1248"/>
                  <a:gd name="T64" fmla="*/ 1022 w 1286"/>
                  <a:gd name="T65" fmla="*/ 41 h 1248"/>
                  <a:gd name="T66" fmla="*/ 988 w 1286"/>
                  <a:gd name="T67" fmla="*/ 34 h 1248"/>
                  <a:gd name="T68" fmla="*/ 871 w 1286"/>
                  <a:gd name="T69" fmla="*/ 0 h 1248"/>
                  <a:gd name="T70" fmla="*/ 851 w 1286"/>
                  <a:gd name="T71" fmla="*/ 117 h 1248"/>
                  <a:gd name="T72" fmla="*/ 773 w 1286"/>
                  <a:gd name="T73" fmla="*/ 216 h 1248"/>
                  <a:gd name="T74" fmla="*/ 764 w 1286"/>
                  <a:gd name="T75" fmla="*/ 232 h 1248"/>
                  <a:gd name="T76" fmla="*/ 722 w 1286"/>
                  <a:gd name="T77" fmla="*/ 239 h 1248"/>
                  <a:gd name="T78" fmla="*/ 724 w 1286"/>
                  <a:gd name="T79" fmla="*/ 270 h 1248"/>
                  <a:gd name="T80" fmla="*/ 658 w 1286"/>
                  <a:gd name="T81" fmla="*/ 297 h 1248"/>
                  <a:gd name="T82" fmla="*/ 605 w 1286"/>
                  <a:gd name="T83" fmla="*/ 276 h 1248"/>
                  <a:gd name="T84" fmla="*/ 549 w 1286"/>
                  <a:gd name="T85" fmla="*/ 287 h 1248"/>
                  <a:gd name="T86" fmla="*/ 484 w 1286"/>
                  <a:gd name="T87" fmla="*/ 324 h 1248"/>
                  <a:gd name="T88" fmla="*/ 462 w 1286"/>
                  <a:gd name="T89" fmla="*/ 319 h 1248"/>
                  <a:gd name="T90" fmla="*/ 445 w 1286"/>
                  <a:gd name="T91" fmla="*/ 287 h 1248"/>
                  <a:gd name="T92" fmla="*/ 417 w 1286"/>
                  <a:gd name="T93" fmla="*/ 285 h 1248"/>
                  <a:gd name="T94" fmla="*/ 413 w 1286"/>
                  <a:gd name="T95" fmla="*/ 310 h 1248"/>
                  <a:gd name="T96" fmla="*/ 467 w 1286"/>
                  <a:gd name="T97" fmla="*/ 386 h 1248"/>
                  <a:gd name="T98" fmla="*/ 213 w 1286"/>
                  <a:gd name="T99" fmla="*/ 453 h 1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286" h="1248">
                    <a:moveTo>
                      <a:pt x="213" y="453"/>
                    </a:moveTo>
                    <a:lnTo>
                      <a:pt x="21" y="822"/>
                    </a:lnTo>
                    <a:lnTo>
                      <a:pt x="0" y="927"/>
                    </a:lnTo>
                    <a:lnTo>
                      <a:pt x="67" y="1100"/>
                    </a:lnTo>
                    <a:lnTo>
                      <a:pt x="114" y="1153"/>
                    </a:lnTo>
                    <a:lnTo>
                      <a:pt x="181" y="1185"/>
                    </a:lnTo>
                    <a:lnTo>
                      <a:pt x="231" y="1184"/>
                    </a:lnTo>
                    <a:lnTo>
                      <a:pt x="252" y="1248"/>
                    </a:lnTo>
                    <a:lnTo>
                      <a:pt x="371" y="1136"/>
                    </a:lnTo>
                    <a:lnTo>
                      <a:pt x="427" y="1089"/>
                    </a:lnTo>
                    <a:lnTo>
                      <a:pt x="464" y="1085"/>
                    </a:lnTo>
                    <a:lnTo>
                      <a:pt x="481" y="1054"/>
                    </a:lnTo>
                    <a:lnTo>
                      <a:pt x="593" y="973"/>
                    </a:lnTo>
                    <a:lnTo>
                      <a:pt x="658" y="962"/>
                    </a:lnTo>
                    <a:lnTo>
                      <a:pt x="681" y="936"/>
                    </a:lnTo>
                    <a:lnTo>
                      <a:pt x="734" y="935"/>
                    </a:lnTo>
                    <a:lnTo>
                      <a:pt x="765" y="959"/>
                    </a:lnTo>
                    <a:lnTo>
                      <a:pt x="828" y="931"/>
                    </a:lnTo>
                    <a:lnTo>
                      <a:pt x="1022" y="931"/>
                    </a:lnTo>
                    <a:lnTo>
                      <a:pt x="1114" y="925"/>
                    </a:lnTo>
                    <a:lnTo>
                      <a:pt x="1157" y="898"/>
                    </a:lnTo>
                    <a:lnTo>
                      <a:pt x="1243" y="884"/>
                    </a:lnTo>
                    <a:lnTo>
                      <a:pt x="1221" y="830"/>
                    </a:lnTo>
                    <a:lnTo>
                      <a:pt x="1214" y="719"/>
                    </a:lnTo>
                    <a:lnTo>
                      <a:pt x="1213" y="669"/>
                    </a:lnTo>
                    <a:lnTo>
                      <a:pt x="1286" y="645"/>
                    </a:lnTo>
                    <a:lnTo>
                      <a:pt x="1186" y="568"/>
                    </a:lnTo>
                    <a:lnTo>
                      <a:pt x="1185" y="532"/>
                    </a:lnTo>
                    <a:lnTo>
                      <a:pt x="1116" y="480"/>
                    </a:lnTo>
                    <a:lnTo>
                      <a:pt x="1079" y="371"/>
                    </a:lnTo>
                    <a:lnTo>
                      <a:pt x="1124" y="294"/>
                    </a:lnTo>
                    <a:lnTo>
                      <a:pt x="1031" y="131"/>
                    </a:lnTo>
                    <a:lnTo>
                      <a:pt x="1022" y="41"/>
                    </a:lnTo>
                    <a:lnTo>
                      <a:pt x="988" y="34"/>
                    </a:lnTo>
                    <a:lnTo>
                      <a:pt x="871" y="0"/>
                    </a:lnTo>
                    <a:lnTo>
                      <a:pt x="851" y="117"/>
                    </a:lnTo>
                    <a:lnTo>
                      <a:pt x="773" y="216"/>
                    </a:lnTo>
                    <a:lnTo>
                      <a:pt x="764" y="232"/>
                    </a:lnTo>
                    <a:lnTo>
                      <a:pt x="722" y="239"/>
                    </a:lnTo>
                    <a:lnTo>
                      <a:pt x="724" y="270"/>
                    </a:lnTo>
                    <a:lnTo>
                      <a:pt x="658" y="297"/>
                    </a:lnTo>
                    <a:lnTo>
                      <a:pt x="605" y="276"/>
                    </a:lnTo>
                    <a:lnTo>
                      <a:pt x="549" y="287"/>
                    </a:lnTo>
                    <a:lnTo>
                      <a:pt x="484" y="324"/>
                    </a:lnTo>
                    <a:lnTo>
                      <a:pt x="462" y="319"/>
                    </a:lnTo>
                    <a:lnTo>
                      <a:pt x="445" y="287"/>
                    </a:lnTo>
                    <a:lnTo>
                      <a:pt x="417" y="285"/>
                    </a:lnTo>
                    <a:lnTo>
                      <a:pt x="413" y="310"/>
                    </a:lnTo>
                    <a:lnTo>
                      <a:pt x="467" y="386"/>
                    </a:lnTo>
                    <a:lnTo>
                      <a:pt x="213" y="453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6776" name="Freeform 56"/>
              <p:cNvSpPr>
                <a:spLocks noChangeAspect="1"/>
              </p:cNvSpPr>
              <p:nvPr/>
            </p:nvSpPr>
            <p:spPr bwMode="auto">
              <a:xfrm>
                <a:off x="4214" y="2728"/>
                <a:ext cx="377" cy="289"/>
              </a:xfrm>
              <a:custGeom>
                <a:avLst/>
                <a:gdLst>
                  <a:gd name="T0" fmla="*/ 1643 w 2091"/>
                  <a:gd name="T1" fmla="*/ 1389 h 1603"/>
                  <a:gd name="T2" fmla="*/ 1770 w 2091"/>
                  <a:gd name="T3" fmla="*/ 1350 h 1603"/>
                  <a:gd name="T4" fmla="*/ 1812 w 2091"/>
                  <a:gd name="T5" fmla="*/ 1253 h 1603"/>
                  <a:gd name="T6" fmla="*/ 1909 w 2091"/>
                  <a:gd name="T7" fmla="*/ 1155 h 1603"/>
                  <a:gd name="T8" fmla="*/ 1957 w 2091"/>
                  <a:gd name="T9" fmla="*/ 1078 h 1603"/>
                  <a:gd name="T10" fmla="*/ 2042 w 2091"/>
                  <a:gd name="T11" fmla="*/ 997 h 1603"/>
                  <a:gd name="T12" fmla="*/ 2091 w 2091"/>
                  <a:gd name="T13" fmla="*/ 958 h 1603"/>
                  <a:gd name="T14" fmla="*/ 1998 w 2091"/>
                  <a:gd name="T15" fmla="*/ 939 h 1603"/>
                  <a:gd name="T16" fmla="*/ 1821 w 2091"/>
                  <a:gd name="T17" fmla="*/ 904 h 1603"/>
                  <a:gd name="T18" fmla="*/ 1859 w 2091"/>
                  <a:gd name="T19" fmla="*/ 840 h 1603"/>
                  <a:gd name="T20" fmla="*/ 1932 w 2091"/>
                  <a:gd name="T21" fmla="*/ 779 h 1603"/>
                  <a:gd name="T22" fmla="*/ 1880 w 2091"/>
                  <a:gd name="T23" fmla="*/ 658 h 1603"/>
                  <a:gd name="T24" fmla="*/ 1913 w 2091"/>
                  <a:gd name="T25" fmla="*/ 584 h 1603"/>
                  <a:gd name="T26" fmla="*/ 1934 w 2091"/>
                  <a:gd name="T27" fmla="*/ 502 h 1603"/>
                  <a:gd name="T28" fmla="*/ 1988 w 2091"/>
                  <a:gd name="T29" fmla="*/ 432 h 1603"/>
                  <a:gd name="T30" fmla="*/ 2063 w 2091"/>
                  <a:gd name="T31" fmla="*/ 362 h 1603"/>
                  <a:gd name="T32" fmla="*/ 1984 w 2091"/>
                  <a:gd name="T33" fmla="*/ 388 h 1603"/>
                  <a:gd name="T34" fmla="*/ 1902 w 2091"/>
                  <a:gd name="T35" fmla="*/ 300 h 1603"/>
                  <a:gd name="T36" fmla="*/ 1809 w 2091"/>
                  <a:gd name="T37" fmla="*/ 221 h 1603"/>
                  <a:gd name="T38" fmla="*/ 1718 w 2091"/>
                  <a:gd name="T39" fmla="*/ 195 h 1603"/>
                  <a:gd name="T40" fmla="*/ 1533 w 2091"/>
                  <a:gd name="T41" fmla="*/ 315 h 1603"/>
                  <a:gd name="T42" fmla="*/ 1362 w 2091"/>
                  <a:gd name="T43" fmla="*/ 212 h 1603"/>
                  <a:gd name="T44" fmla="*/ 1446 w 2091"/>
                  <a:gd name="T45" fmla="*/ 0 h 1603"/>
                  <a:gd name="T46" fmla="*/ 1369 w 2091"/>
                  <a:gd name="T47" fmla="*/ 24 h 1603"/>
                  <a:gd name="T48" fmla="*/ 1282 w 2091"/>
                  <a:gd name="T49" fmla="*/ 5 h 1603"/>
                  <a:gd name="T50" fmla="*/ 1251 w 2091"/>
                  <a:gd name="T51" fmla="*/ 24 h 1603"/>
                  <a:gd name="T52" fmla="*/ 1190 w 2091"/>
                  <a:gd name="T53" fmla="*/ 19 h 1603"/>
                  <a:gd name="T54" fmla="*/ 1117 w 2091"/>
                  <a:gd name="T55" fmla="*/ 141 h 1603"/>
                  <a:gd name="T56" fmla="*/ 1063 w 2091"/>
                  <a:gd name="T57" fmla="*/ 475 h 1603"/>
                  <a:gd name="T58" fmla="*/ 885 w 2091"/>
                  <a:gd name="T59" fmla="*/ 695 h 1603"/>
                  <a:gd name="T60" fmla="*/ 782 w 2091"/>
                  <a:gd name="T61" fmla="*/ 641 h 1603"/>
                  <a:gd name="T62" fmla="*/ 597 w 2091"/>
                  <a:gd name="T63" fmla="*/ 723 h 1603"/>
                  <a:gd name="T64" fmla="*/ 550 w 2091"/>
                  <a:gd name="T65" fmla="*/ 847 h 1603"/>
                  <a:gd name="T66" fmla="*/ 298 w 2091"/>
                  <a:gd name="T67" fmla="*/ 883 h 1603"/>
                  <a:gd name="T68" fmla="*/ 59 w 2091"/>
                  <a:gd name="T69" fmla="*/ 918 h 1603"/>
                  <a:gd name="T70" fmla="*/ 0 w 2091"/>
                  <a:gd name="T71" fmla="*/ 1063 h 1603"/>
                  <a:gd name="T72" fmla="*/ 59 w 2091"/>
                  <a:gd name="T73" fmla="*/ 1120 h 1603"/>
                  <a:gd name="T74" fmla="*/ 202 w 2091"/>
                  <a:gd name="T75" fmla="*/ 1087 h 1603"/>
                  <a:gd name="T76" fmla="*/ 509 w 2091"/>
                  <a:gd name="T77" fmla="*/ 1246 h 1603"/>
                  <a:gd name="T78" fmla="*/ 865 w 2091"/>
                  <a:gd name="T79" fmla="*/ 1507 h 1603"/>
                  <a:gd name="T80" fmla="*/ 970 w 2091"/>
                  <a:gd name="T81" fmla="*/ 1564 h 1603"/>
                  <a:gd name="T82" fmla="*/ 1219 w 2091"/>
                  <a:gd name="T83" fmla="*/ 1603 h 1603"/>
                  <a:gd name="T84" fmla="*/ 1366 w 2091"/>
                  <a:gd name="T85" fmla="*/ 1462 h 1603"/>
                  <a:gd name="T86" fmla="*/ 1512 w 2091"/>
                  <a:gd name="T87" fmla="*/ 1457 h 16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091" h="1603">
                    <a:moveTo>
                      <a:pt x="1512" y="1457"/>
                    </a:moveTo>
                    <a:lnTo>
                      <a:pt x="1643" y="1389"/>
                    </a:lnTo>
                    <a:lnTo>
                      <a:pt x="1711" y="1346"/>
                    </a:lnTo>
                    <a:lnTo>
                      <a:pt x="1770" y="1350"/>
                    </a:lnTo>
                    <a:lnTo>
                      <a:pt x="1766" y="1287"/>
                    </a:lnTo>
                    <a:lnTo>
                      <a:pt x="1812" y="1253"/>
                    </a:lnTo>
                    <a:lnTo>
                      <a:pt x="1859" y="1214"/>
                    </a:lnTo>
                    <a:lnTo>
                      <a:pt x="1909" y="1155"/>
                    </a:lnTo>
                    <a:lnTo>
                      <a:pt x="1925" y="1089"/>
                    </a:lnTo>
                    <a:lnTo>
                      <a:pt x="1957" y="1078"/>
                    </a:lnTo>
                    <a:lnTo>
                      <a:pt x="1972" y="1024"/>
                    </a:lnTo>
                    <a:lnTo>
                      <a:pt x="2042" y="997"/>
                    </a:lnTo>
                    <a:lnTo>
                      <a:pt x="2049" y="965"/>
                    </a:lnTo>
                    <a:lnTo>
                      <a:pt x="2091" y="958"/>
                    </a:lnTo>
                    <a:lnTo>
                      <a:pt x="2038" y="908"/>
                    </a:lnTo>
                    <a:lnTo>
                      <a:pt x="1998" y="939"/>
                    </a:lnTo>
                    <a:lnTo>
                      <a:pt x="1880" y="935"/>
                    </a:lnTo>
                    <a:lnTo>
                      <a:pt x="1821" y="904"/>
                    </a:lnTo>
                    <a:lnTo>
                      <a:pt x="1823" y="878"/>
                    </a:lnTo>
                    <a:lnTo>
                      <a:pt x="1859" y="840"/>
                    </a:lnTo>
                    <a:lnTo>
                      <a:pt x="1906" y="843"/>
                    </a:lnTo>
                    <a:lnTo>
                      <a:pt x="1932" y="779"/>
                    </a:lnTo>
                    <a:lnTo>
                      <a:pt x="1887" y="740"/>
                    </a:lnTo>
                    <a:lnTo>
                      <a:pt x="1880" y="658"/>
                    </a:lnTo>
                    <a:lnTo>
                      <a:pt x="1916" y="615"/>
                    </a:lnTo>
                    <a:lnTo>
                      <a:pt x="1913" y="584"/>
                    </a:lnTo>
                    <a:lnTo>
                      <a:pt x="1889" y="536"/>
                    </a:lnTo>
                    <a:lnTo>
                      <a:pt x="1934" y="502"/>
                    </a:lnTo>
                    <a:lnTo>
                      <a:pt x="1955" y="498"/>
                    </a:lnTo>
                    <a:lnTo>
                      <a:pt x="1988" y="432"/>
                    </a:lnTo>
                    <a:lnTo>
                      <a:pt x="2028" y="423"/>
                    </a:lnTo>
                    <a:lnTo>
                      <a:pt x="2063" y="362"/>
                    </a:lnTo>
                    <a:lnTo>
                      <a:pt x="2056" y="345"/>
                    </a:lnTo>
                    <a:lnTo>
                      <a:pt x="1984" y="388"/>
                    </a:lnTo>
                    <a:lnTo>
                      <a:pt x="1920" y="364"/>
                    </a:lnTo>
                    <a:lnTo>
                      <a:pt x="1902" y="300"/>
                    </a:lnTo>
                    <a:lnTo>
                      <a:pt x="1850" y="277"/>
                    </a:lnTo>
                    <a:lnTo>
                      <a:pt x="1809" y="221"/>
                    </a:lnTo>
                    <a:lnTo>
                      <a:pt x="1816" y="193"/>
                    </a:lnTo>
                    <a:lnTo>
                      <a:pt x="1718" y="195"/>
                    </a:lnTo>
                    <a:lnTo>
                      <a:pt x="1620" y="243"/>
                    </a:lnTo>
                    <a:lnTo>
                      <a:pt x="1533" y="315"/>
                    </a:lnTo>
                    <a:lnTo>
                      <a:pt x="1396" y="280"/>
                    </a:lnTo>
                    <a:lnTo>
                      <a:pt x="1362" y="212"/>
                    </a:lnTo>
                    <a:lnTo>
                      <a:pt x="1362" y="175"/>
                    </a:lnTo>
                    <a:lnTo>
                      <a:pt x="1446" y="0"/>
                    </a:lnTo>
                    <a:lnTo>
                      <a:pt x="1396" y="24"/>
                    </a:lnTo>
                    <a:lnTo>
                      <a:pt x="1369" y="24"/>
                    </a:lnTo>
                    <a:lnTo>
                      <a:pt x="1333" y="0"/>
                    </a:lnTo>
                    <a:lnTo>
                      <a:pt x="1282" y="5"/>
                    </a:lnTo>
                    <a:lnTo>
                      <a:pt x="1275" y="26"/>
                    </a:lnTo>
                    <a:lnTo>
                      <a:pt x="1251" y="24"/>
                    </a:lnTo>
                    <a:lnTo>
                      <a:pt x="1207" y="5"/>
                    </a:lnTo>
                    <a:lnTo>
                      <a:pt x="1190" y="19"/>
                    </a:lnTo>
                    <a:lnTo>
                      <a:pt x="1137" y="26"/>
                    </a:lnTo>
                    <a:lnTo>
                      <a:pt x="1117" y="141"/>
                    </a:lnTo>
                    <a:lnTo>
                      <a:pt x="1054" y="383"/>
                    </a:lnTo>
                    <a:lnTo>
                      <a:pt x="1063" y="475"/>
                    </a:lnTo>
                    <a:lnTo>
                      <a:pt x="1080" y="526"/>
                    </a:lnTo>
                    <a:lnTo>
                      <a:pt x="885" y="695"/>
                    </a:lnTo>
                    <a:lnTo>
                      <a:pt x="817" y="667"/>
                    </a:lnTo>
                    <a:lnTo>
                      <a:pt x="782" y="641"/>
                    </a:lnTo>
                    <a:lnTo>
                      <a:pt x="724" y="709"/>
                    </a:lnTo>
                    <a:lnTo>
                      <a:pt x="597" y="723"/>
                    </a:lnTo>
                    <a:lnTo>
                      <a:pt x="547" y="756"/>
                    </a:lnTo>
                    <a:lnTo>
                      <a:pt x="550" y="847"/>
                    </a:lnTo>
                    <a:lnTo>
                      <a:pt x="352" y="852"/>
                    </a:lnTo>
                    <a:lnTo>
                      <a:pt x="298" y="883"/>
                    </a:lnTo>
                    <a:lnTo>
                      <a:pt x="235" y="822"/>
                    </a:lnTo>
                    <a:lnTo>
                      <a:pt x="59" y="918"/>
                    </a:lnTo>
                    <a:lnTo>
                      <a:pt x="48" y="1008"/>
                    </a:lnTo>
                    <a:lnTo>
                      <a:pt x="0" y="1063"/>
                    </a:lnTo>
                    <a:lnTo>
                      <a:pt x="19" y="1099"/>
                    </a:lnTo>
                    <a:lnTo>
                      <a:pt x="59" y="1120"/>
                    </a:lnTo>
                    <a:lnTo>
                      <a:pt x="157" y="1122"/>
                    </a:lnTo>
                    <a:lnTo>
                      <a:pt x="202" y="1087"/>
                    </a:lnTo>
                    <a:lnTo>
                      <a:pt x="247" y="1085"/>
                    </a:lnTo>
                    <a:lnTo>
                      <a:pt x="509" y="1246"/>
                    </a:lnTo>
                    <a:lnTo>
                      <a:pt x="749" y="1474"/>
                    </a:lnTo>
                    <a:lnTo>
                      <a:pt x="865" y="1507"/>
                    </a:lnTo>
                    <a:lnTo>
                      <a:pt x="946" y="1521"/>
                    </a:lnTo>
                    <a:lnTo>
                      <a:pt x="970" y="1564"/>
                    </a:lnTo>
                    <a:lnTo>
                      <a:pt x="1171" y="1559"/>
                    </a:lnTo>
                    <a:lnTo>
                      <a:pt x="1219" y="1603"/>
                    </a:lnTo>
                    <a:lnTo>
                      <a:pt x="1364" y="1521"/>
                    </a:lnTo>
                    <a:lnTo>
                      <a:pt x="1366" y="1462"/>
                    </a:lnTo>
                    <a:lnTo>
                      <a:pt x="1469" y="1421"/>
                    </a:lnTo>
                    <a:lnTo>
                      <a:pt x="1512" y="1457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6777" name="Freeform 57"/>
              <p:cNvSpPr>
                <a:spLocks noChangeAspect="1"/>
              </p:cNvSpPr>
              <p:nvPr/>
            </p:nvSpPr>
            <p:spPr bwMode="auto">
              <a:xfrm>
                <a:off x="4021" y="2762"/>
                <a:ext cx="248" cy="211"/>
              </a:xfrm>
              <a:custGeom>
                <a:avLst/>
                <a:gdLst>
                  <a:gd name="T0" fmla="*/ 558 w 1373"/>
                  <a:gd name="T1" fmla="*/ 0 h 1170"/>
                  <a:gd name="T2" fmla="*/ 644 w 1373"/>
                  <a:gd name="T3" fmla="*/ 8 h 1170"/>
                  <a:gd name="T4" fmla="*/ 631 w 1373"/>
                  <a:gd name="T5" fmla="*/ 236 h 1170"/>
                  <a:gd name="T6" fmla="*/ 579 w 1373"/>
                  <a:gd name="T7" fmla="*/ 311 h 1170"/>
                  <a:gd name="T8" fmla="*/ 1096 w 1373"/>
                  <a:gd name="T9" fmla="*/ 348 h 1170"/>
                  <a:gd name="T10" fmla="*/ 1273 w 1373"/>
                  <a:gd name="T11" fmla="*/ 221 h 1170"/>
                  <a:gd name="T12" fmla="*/ 1330 w 1373"/>
                  <a:gd name="T13" fmla="*/ 218 h 1170"/>
                  <a:gd name="T14" fmla="*/ 1373 w 1373"/>
                  <a:gd name="T15" fmla="*/ 276 h 1170"/>
                  <a:gd name="T16" fmla="*/ 1373 w 1373"/>
                  <a:gd name="T17" fmla="*/ 412 h 1170"/>
                  <a:gd name="T18" fmla="*/ 1298 w 1373"/>
                  <a:gd name="T19" fmla="*/ 502 h 1170"/>
                  <a:gd name="T20" fmla="*/ 1256 w 1373"/>
                  <a:gd name="T21" fmla="*/ 532 h 1170"/>
                  <a:gd name="T22" fmla="*/ 1143 w 1373"/>
                  <a:gd name="T23" fmla="*/ 722 h 1170"/>
                  <a:gd name="T24" fmla="*/ 1132 w 1373"/>
                  <a:gd name="T25" fmla="*/ 726 h 1170"/>
                  <a:gd name="T26" fmla="*/ 1121 w 1373"/>
                  <a:gd name="T27" fmla="*/ 815 h 1170"/>
                  <a:gd name="T28" fmla="*/ 1071 w 1373"/>
                  <a:gd name="T29" fmla="*/ 870 h 1170"/>
                  <a:gd name="T30" fmla="*/ 978 w 1373"/>
                  <a:gd name="T31" fmla="*/ 895 h 1170"/>
                  <a:gd name="T32" fmla="*/ 886 w 1373"/>
                  <a:gd name="T33" fmla="*/ 935 h 1170"/>
                  <a:gd name="T34" fmla="*/ 885 w 1373"/>
                  <a:gd name="T35" fmla="*/ 999 h 1170"/>
                  <a:gd name="T36" fmla="*/ 814 w 1373"/>
                  <a:gd name="T37" fmla="*/ 1023 h 1170"/>
                  <a:gd name="T38" fmla="*/ 816 w 1373"/>
                  <a:gd name="T39" fmla="*/ 1095 h 1170"/>
                  <a:gd name="T40" fmla="*/ 789 w 1373"/>
                  <a:gd name="T41" fmla="*/ 1133 h 1170"/>
                  <a:gd name="T42" fmla="*/ 595 w 1373"/>
                  <a:gd name="T43" fmla="*/ 1150 h 1170"/>
                  <a:gd name="T44" fmla="*/ 595 w 1373"/>
                  <a:gd name="T45" fmla="*/ 1145 h 1170"/>
                  <a:gd name="T46" fmla="*/ 441 w 1373"/>
                  <a:gd name="T47" fmla="*/ 1170 h 1170"/>
                  <a:gd name="T48" fmla="*/ 394 w 1373"/>
                  <a:gd name="T49" fmla="*/ 1104 h 1170"/>
                  <a:gd name="T50" fmla="*/ 391 w 1373"/>
                  <a:gd name="T51" fmla="*/ 1069 h 1170"/>
                  <a:gd name="T52" fmla="*/ 413 w 1373"/>
                  <a:gd name="T53" fmla="*/ 1002 h 1170"/>
                  <a:gd name="T54" fmla="*/ 416 w 1373"/>
                  <a:gd name="T55" fmla="*/ 956 h 1170"/>
                  <a:gd name="T56" fmla="*/ 392 w 1373"/>
                  <a:gd name="T57" fmla="*/ 947 h 1170"/>
                  <a:gd name="T58" fmla="*/ 372 w 1373"/>
                  <a:gd name="T59" fmla="*/ 964 h 1170"/>
                  <a:gd name="T60" fmla="*/ 298 w 1373"/>
                  <a:gd name="T61" fmla="*/ 968 h 1170"/>
                  <a:gd name="T62" fmla="*/ 279 w 1373"/>
                  <a:gd name="T63" fmla="*/ 938 h 1170"/>
                  <a:gd name="T64" fmla="*/ 244 w 1373"/>
                  <a:gd name="T65" fmla="*/ 935 h 1170"/>
                  <a:gd name="T66" fmla="*/ 246 w 1373"/>
                  <a:gd name="T67" fmla="*/ 926 h 1170"/>
                  <a:gd name="T68" fmla="*/ 213 w 1373"/>
                  <a:gd name="T69" fmla="*/ 841 h 1170"/>
                  <a:gd name="T70" fmla="*/ 219 w 1373"/>
                  <a:gd name="T71" fmla="*/ 763 h 1170"/>
                  <a:gd name="T72" fmla="*/ 174 w 1373"/>
                  <a:gd name="T73" fmla="*/ 700 h 1170"/>
                  <a:gd name="T74" fmla="*/ 135 w 1373"/>
                  <a:gd name="T75" fmla="*/ 733 h 1170"/>
                  <a:gd name="T76" fmla="*/ 109 w 1373"/>
                  <a:gd name="T77" fmla="*/ 722 h 1170"/>
                  <a:gd name="T78" fmla="*/ 0 w 1373"/>
                  <a:gd name="T79" fmla="*/ 633 h 1170"/>
                  <a:gd name="T80" fmla="*/ 51 w 1373"/>
                  <a:gd name="T81" fmla="*/ 490 h 1170"/>
                  <a:gd name="T82" fmla="*/ 24 w 1373"/>
                  <a:gd name="T83" fmla="*/ 340 h 1170"/>
                  <a:gd name="T84" fmla="*/ 180 w 1373"/>
                  <a:gd name="T85" fmla="*/ 283 h 1170"/>
                  <a:gd name="T86" fmla="*/ 174 w 1373"/>
                  <a:gd name="T87" fmla="*/ 241 h 1170"/>
                  <a:gd name="T88" fmla="*/ 284 w 1373"/>
                  <a:gd name="T89" fmla="*/ 152 h 1170"/>
                  <a:gd name="T90" fmla="*/ 375 w 1373"/>
                  <a:gd name="T91" fmla="*/ 164 h 1170"/>
                  <a:gd name="T92" fmla="*/ 558 w 1373"/>
                  <a:gd name="T93" fmla="*/ 0 h 1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373" h="1170">
                    <a:moveTo>
                      <a:pt x="558" y="0"/>
                    </a:moveTo>
                    <a:lnTo>
                      <a:pt x="644" y="8"/>
                    </a:lnTo>
                    <a:lnTo>
                      <a:pt x="631" y="236"/>
                    </a:lnTo>
                    <a:lnTo>
                      <a:pt x="579" y="311"/>
                    </a:lnTo>
                    <a:lnTo>
                      <a:pt x="1096" y="348"/>
                    </a:lnTo>
                    <a:lnTo>
                      <a:pt x="1273" y="221"/>
                    </a:lnTo>
                    <a:lnTo>
                      <a:pt x="1330" y="218"/>
                    </a:lnTo>
                    <a:lnTo>
                      <a:pt x="1373" y="276"/>
                    </a:lnTo>
                    <a:lnTo>
                      <a:pt x="1373" y="412"/>
                    </a:lnTo>
                    <a:lnTo>
                      <a:pt x="1298" y="502"/>
                    </a:lnTo>
                    <a:lnTo>
                      <a:pt x="1256" y="532"/>
                    </a:lnTo>
                    <a:lnTo>
                      <a:pt x="1143" y="722"/>
                    </a:lnTo>
                    <a:lnTo>
                      <a:pt x="1132" y="726"/>
                    </a:lnTo>
                    <a:lnTo>
                      <a:pt x="1121" y="815"/>
                    </a:lnTo>
                    <a:lnTo>
                      <a:pt x="1071" y="870"/>
                    </a:lnTo>
                    <a:lnTo>
                      <a:pt x="978" y="895"/>
                    </a:lnTo>
                    <a:lnTo>
                      <a:pt x="886" y="935"/>
                    </a:lnTo>
                    <a:lnTo>
                      <a:pt x="885" y="999"/>
                    </a:lnTo>
                    <a:lnTo>
                      <a:pt x="814" y="1023"/>
                    </a:lnTo>
                    <a:lnTo>
                      <a:pt x="816" y="1095"/>
                    </a:lnTo>
                    <a:lnTo>
                      <a:pt x="789" y="1133"/>
                    </a:lnTo>
                    <a:lnTo>
                      <a:pt x="595" y="1150"/>
                    </a:lnTo>
                    <a:lnTo>
                      <a:pt x="595" y="1145"/>
                    </a:lnTo>
                    <a:lnTo>
                      <a:pt x="441" y="1170"/>
                    </a:lnTo>
                    <a:lnTo>
                      <a:pt x="394" y="1104"/>
                    </a:lnTo>
                    <a:lnTo>
                      <a:pt x="391" y="1069"/>
                    </a:lnTo>
                    <a:lnTo>
                      <a:pt x="413" y="1002"/>
                    </a:lnTo>
                    <a:lnTo>
                      <a:pt x="416" y="956"/>
                    </a:lnTo>
                    <a:lnTo>
                      <a:pt x="392" y="947"/>
                    </a:lnTo>
                    <a:lnTo>
                      <a:pt x="372" y="964"/>
                    </a:lnTo>
                    <a:lnTo>
                      <a:pt x="298" y="968"/>
                    </a:lnTo>
                    <a:lnTo>
                      <a:pt x="279" y="938"/>
                    </a:lnTo>
                    <a:lnTo>
                      <a:pt x="244" y="935"/>
                    </a:lnTo>
                    <a:lnTo>
                      <a:pt x="246" y="926"/>
                    </a:lnTo>
                    <a:lnTo>
                      <a:pt x="213" y="841"/>
                    </a:lnTo>
                    <a:lnTo>
                      <a:pt x="219" y="763"/>
                    </a:lnTo>
                    <a:lnTo>
                      <a:pt x="174" y="700"/>
                    </a:lnTo>
                    <a:lnTo>
                      <a:pt x="135" y="733"/>
                    </a:lnTo>
                    <a:lnTo>
                      <a:pt x="109" y="722"/>
                    </a:lnTo>
                    <a:lnTo>
                      <a:pt x="0" y="633"/>
                    </a:lnTo>
                    <a:lnTo>
                      <a:pt x="51" y="490"/>
                    </a:lnTo>
                    <a:lnTo>
                      <a:pt x="24" y="340"/>
                    </a:lnTo>
                    <a:lnTo>
                      <a:pt x="180" y="283"/>
                    </a:lnTo>
                    <a:lnTo>
                      <a:pt x="174" y="241"/>
                    </a:lnTo>
                    <a:lnTo>
                      <a:pt x="284" y="152"/>
                    </a:lnTo>
                    <a:lnTo>
                      <a:pt x="375" y="164"/>
                    </a:lnTo>
                    <a:lnTo>
                      <a:pt x="558" y="0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6778" name="Freeform 58"/>
              <p:cNvSpPr>
                <a:spLocks noChangeAspect="1"/>
              </p:cNvSpPr>
              <p:nvPr/>
            </p:nvSpPr>
            <p:spPr bwMode="auto">
              <a:xfrm>
                <a:off x="4227" y="2709"/>
                <a:ext cx="191" cy="184"/>
              </a:xfrm>
              <a:custGeom>
                <a:avLst/>
                <a:gdLst>
                  <a:gd name="T0" fmla="*/ 493 w 1058"/>
                  <a:gd name="T1" fmla="*/ 57 h 1019"/>
                  <a:gd name="T2" fmla="*/ 516 w 1058"/>
                  <a:gd name="T3" fmla="*/ 164 h 1019"/>
                  <a:gd name="T4" fmla="*/ 450 w 1058"/>
                  <a:gd name="T5" fmla="*/ 296 h 1019"/>
                  <a:gd name="T6" fmla="*/ 411 w 1058"/>
                  <a:gd name="T7" fmla="*/ 453 h 1019"/>
                  <a:gd name="T8" fmla="*/ 229 w 1058"/>
                  <a:gd name="T9" fmla="*/ 570 h 1019"/>
                  <a:gd name="T10" fmla="*/ 232 w 1058"/>
                  <a:gd name="T11" fmla="*/ 699 h 1019"/>
                  <a:gd name="T12" fmla="*/ 163 w 1058"/>
                  <a:gd name="T13" fmla="*/ 793 h 1019"/>
                  <a:gd name="T14" fmla="*/ 119 w 1058"/>
                  <a:gd name="T15" fmla="*/ 820 h 1019"/>
                  <a:gd name="T16" fmla="*/ 0 w 1058"/>
                  <a:gd name="T17" fmla="*/ 1019 h 1019"/>
                  <a:gd name="T18" fmla="*/ 166 w 1058"/>
                  <a:gd name="T19" fmla="*/ 925 h 1019"/>
                  <a:gd name="T20" fmla="*/ 223 w 1058"/>
                  <a:gd name="T21" fmla="*/ 988 h 1019"/>
                  <a:gd name="T22" fmla="*/ 289 w 1058"/>
                  <a:gd name="T23" fmla="*/ 953 h 1019"/>
                  <a:gd name="T24" fmla="*/ 477 w 1058"/>
                  <a:gd name="T25" fmla="*/ 953 h 1019"/>
                  <a:gd name="T26" fmla="*/ 474 w 1058"/>
                  <a:gd name="T27" fmla="*/ 862 h 1019"/>
                  <a:gd name="T28" fmla="*/ 531 w 1058"/>
                  <a:gd name="T29" fmla="*/ 827 h 1019"/>
                  <a:gd name="T30" fmla="*/ 660 w 1058"/>
                  <a:gd name="T31" fmla="*/ 811 h 1019"/>
                  <a:gd name="T32" fmla="*/ 710 w 1058"/>
                  <a:gd name="T33" fmla="*/ 745 h 1019"/>
                  <a:gd name="T34" fmla="*/ 748 w 1058"/>
                  <a:gd name="T35" fmla="*/ 774 h 1019"/>
                  <a:gd name="T36" fmla="*/ 814 w 1058"/>
                  <a:gd name="T37" fmla="*/ 799 h 1019"/>
                  <a:gd name="T38" fmla="*/ 1015 w 1058"/>
                  <a:gd name="T39" fmla="*/ 633 h 1019"/>
                  <a:gd name="T40" fmla="*/ 992 w 1058"/>
                  <a:gd name="T41" fmla="*/ 585 h 1019"/>
                  <a:gd name="T42" fmla="*/ 983 w 1058"/>
                  <a:gd name="T43" fmla="*/ 491 h 1019"/>
                  <a:gd name="T44" fmla="*/ 1058 w 1058"/>
                  <a:gd name="T45" fmla="*/ 180 h 1019"/>
                  <a:gd name="T46" fmla="*/ 1009 w 1058"/>
                  <a:gd name="T47" fmla="*/ 186 h 1019"/>
                  <a:gd name="T48" fmla="*/ 1009 w 1058"/>
                  <a:gd name="T49" fmla="*/ 146 h 1019"/>
                  <a:gd name="T50" fmla="*/ 955 w 1058"/>
                  <a:gd name="T51" fmla="*/ 152 h 1019"/>
                  <a:gd name="T52" fmla="*/ 814 w 1058"/>
                  <a:gd name="T53" fmla="*/ 224 h 1019"/>
                  <a:gd name="T54" fmla="*/ 760 w 1058"/>
                  <a:gd name="T55" fmla="*/ 218 h 1019"/>
                  <a:gd name="T56" fmla="*/ 729 w 1058"/>
                  <a:gd name="T57" fmla="*/ 180 h 1019"/>
                  <a:gd name="T58" fmla="*/ 716 w 1058"/>
                  <a:gd name="T59" fmla="*/ 38 h 1019"/>
                  <a:gd name="T60" fmla="*/ 647 w 1058"/>
                  <a:gd name="T61" fmla="*/ 0 h 1019"/>
                  <a:gd name="T62" fmla="*/ 609 w 1058"/>
                  <a:gd name="T63" fmla="*/ 0 h 1019"/>
                  <a:gd name="T64" fmla="*/ 493 w 1058"/>
                  <a:gd name="T65" fmla="*/ 57 h 10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58" h="1019">
                    <a:moveTo>
                      <a:pt x="493" y="57"/>
                    </a:moveTo>
                    <a:lnTo>
                      <a:pt x="516" y="164"/>
                    </a:lnTo>
                    <a:lnTo>
                      <a:pt x="450" y="296"/>
                    </a:lnTo>
                    <a:lnTo>
                      <a:pt x="411" y="453"/>
                    </a:lnTo>
                    <a:lnTo>
                      <a:pt x="229" y="570"/>
                    </a:lnTo>
                    <a:lnTo>
                      <a:pt x="232" y="699"/>
                    </a:lnTo>
                    <a:lnTo>
                      <a:pt x="163" y="793"/>
                    </a:lnTo>
                    <a:lnTo>
                      <a:pt x="119" y="820"/>
                    </a:lnTo>
                    <a:lnTo>
                      <a:pt x="0" y="1019"/>
                    </a:lnTo>
                    <a:lnTo>
                      <a:pt x="166" y="925"/>
                    </a:lnTo>
                    <a:lnTo>
                      <a:pt x="223" y="988"/>
                    </a:lnTo>
                    <a:lnTo>
                      <a:pt x="289" y="953"/>
                    </a:lnTo>
                    <a:lnTo>
                      <a:pt x="477" y="953"/>
                    </a:lnTo>
                    <a:lnTo>
                      <a:pt x="474" y="862"/>
                    </a:lnTo>
                    <a:lnTo>
                      <a:pt x="531" y="827"/>
                    </a:lnTo>
                    <a:lnTo>
                      <a:pt x="660" y="811"/>
                    </a:lnTo>
                    <a:lnTo>
                      <a:pt x="710" y="745"/>
                    </a:lnTo>
                    <a:lnTo>
                      <a:pt x="748" y="774"/>
                    </a:lnTo>
                    <a:lnTo>
                      <a:pt x="814" y="799"/>
                    </a:lnTo>
                    <a:lnTo>
                      <a:pt x="1015" y="633"/>
                    </a:lnTo>
                    <a:lnTo>
                      <a:pt x="992" y="585"/>
                    </a:lnTo>
                    <a:lnTo>
                      <a:pt x="983" y="491"/>
                    </a:lnTo>
                    <a:lnTo>
                      <a:pt x="1058" y="180"/>
                    </a:lnTo>
                    <a:lnTo>
                      <a:pt x="1009" y="186"/>
                    </a:lnTo>
                    <a:lnTo>
                      <a:pt x="1009" y="146"/>
                    </a:lnTo>
                    <a:lnTo>
                      <a:pt x="955" y="152"/>
                    </a:lnTo>
                    <a:lnTo>
                      <a:pt x="814" y="224"/>
                    </a:lnTo>
                    <a:lnTo>
                      <a:pt x="760" y="218"/>
                    </a:lnTo>
                    <a:lnTo>
                      <a:pt x="729" y="180"/>
                    </a:lnTo>
                    <a:lnTo>
                      <a:pt x="716" y="38"/>
                    </a:lnTo>
                    <a:lnTo>
                      <a:pt x="647" y="0"/>
                    </a:lnTo>
                    <a:lnTo>
                      <a:pt x="609" y="0"/>
                    </a:lnTo>
                    <a:lnTo>
                      <a:pt x="493" y="57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6779" name="Freeform 59"/>
              <p:cNvSpPr>
                <a:spLocks noChangeAspect="1"/>
              </p:cNvSpPr>
              <p:nvPr/>
            </p:nvSpPr>
            <p:spPr bwMode="auto">
              <a:xfrm>
                <a:off x="3866" y="2931"/>
                <a:ext cx="272" cy="221"/>
              </a:xfrm>
              <a:custGeom>
                <a:avLst/>
                <a:gdLst>
                  <a:gd name="T0" fmla="*/ 809 w 1506"/>
                  <a:gd name="T1" fmla="*/ 931 h 1222"/>
                  <a:gd name="T2" fmla="*/ 902 w 1506"/>
                  <a:gd name="T3" fmla="*/ 1005 h 1222"/>
                  <a:gd name="T4" fmla="*/ 954 w 1506"/>
                  <a:gd name="T5" fmla="*/ 1042 h 1222"/>
                  <a:gd name="T6" fmla="*/ 1066 w 1506"/>
                  <a:gd name="T7" fmla="*/ 984 h 1222"/>
                  <a:gd name="T8" fmla="*/ 1157 w 1506"/>
                  <a:gd name="T9" fmla="*/ 969 h 1222"/>
                  <a:gd name="T10" fmla="*/ 1450 w 1506"/>
                  <a:gd name="T11" fmla="*/ 909 h 1222"/>
                  <a:gd name="T12" fmla="*/ 1346 w 1506"/>
                  <a:gd name="T13" fmla="*/ 878 h 1222"/>
                  <a:gd name="T14" fmla="*/ 1389 w 1506"/>
                  <a:gd name="T15" fmla="*/ 790 h 1222"/>
                  <a:gd name="T16" fmla="*/ 1454 w 1506"/>
                  <a:gd name="T17" fmla="*/ 676 h 1222"/>
                  <a:gd name="T18" fmla="*/ 1506 w 1506"/>
                  <a:gd name="T19" fmla="*/ 589 h 1222"/>
                  <a:gd name="T20" fmla="*/ 1450 w 1506"/>
                  <a:gd name="T21" fmla="*/ 471 h 1222"/>
                  <a:gd name="T22" fmla="*/ 1417 w 1506"/>
                  <a:gd name="T23" fmla="*/ 363 h 1222"/>
                  <a:gd name="T24" fmla="*/ 1456 w 1506"/>
                  <a:gd name="T25" fmla="*/ 211 h 1222"/>
                  <a:gd name="T26" fmla="*/ 1252 w 1506"/>
                  <a:gd name="T27" fmla="*/ 169 h 1222"/>
                  <a:gd name="T28" fmla="*/ 1271 w 1506"/>
                  <a:gd name="T29" fmla="*/ 62 h 1222"/>
                  <a:gd name="T30" fmla="*/ 1248 w 1506"/>
                  <a:gd name="T31" fmla="*/ 10 h 1222"/>
                  <a:gd name="T32" fmla="*/ 1158 w 1506"/>
                  <a:gd name="T33" fmla="*/ 34 h 1222"/>
                  <a:gd name="T34" fmla="*/ 1025 w 1506"/>
                  <a:gd name="T35" fmla="*/ 0 h 1222"/>
                  <a:gd name="T36" fmla="*/ 873 w 1506"/>
                  <a:gd name="T37" fmla="*/ 160 h 1222"/>
                  <a:gd name="T38" fmla="*/ 661 w 1506"/>
                  <a:gd name="T39" fmla="*/ 285 h 1222"/>
                  <a:gd name="T40" fmla="*/ 184 w 1506"/>
                  <a:gd name="T41" fmla="*/ 514 h 1222"/>
                  <a:gd name="T42" fmla="*/ 128 w 1506"/>
                  <a:gd name="T43" fmla="*/ 498 h 1222"/>
                  <a:gd name="T44" fmla="*/ 0 w 1506"/>
                  <a:gd name="T45" fmla="*/ 511 h 1222"/>
                  <a:gd name="T46" fmla="*/ 26 w 1506"/>
                  <a:gd name="T47" fmla="*/ 579 h 1222"/>
                  <a:gd name="T48" fmla="*/ 124 w 1506"/>
                  <a:gd name="T49" fmla="*/ 586 h 1222"/>
                  <a:gd name="T50" fmla="*/ 236 w 1506"/>
                  <a:gd name="T51" fmla="*/ 582 h 1222"/>
                  <a:gd name="T52" fmla="*/ 312 w 1506"/>
                  <a:gd name="T53" fmla="*/ 875 h 1222"/>
                  <a:gd name="T54" fmla="*/ 441 w 1506"/>
                  <a:gd name="T55" fmla="*/ 940 h 1222"/>
                  <a:gd name="T56" fmla="*/ 477 w 1506"/>
                  <a:gd name="T57" fmla="*/ 1131 h 1222"/>
                  <a:gd name="T58" fmla="*/ 511 w 1506"/>
                  <a:gd name="T59" fmla="*/ 1222 h 1222"/>
                  <a:gd name="T60" fmla="*/ 530 w 1506"/>
                  <a:gd name="T61" fmla="*/ 1171 h 1222"/>
                  <a:gd name="T62" fmla="*/ 547 w 1506"/>
                  <a:gd name="T63" fmla="*/ 1084 h 1222"/>
                  <a:gd name="T64" fmla="*/ 591 w 1506"/>
                  <a:gd name="T65" fmla="*/ 1044 h 1222"/>
                  <a:gd name="T66" fmla="*/ 629 w 1506"/>
                  <a:gd name="T67" fmla="*/ 1002 h 1222"/>
                  <a:gd name="T68" fmla="*/ 670 w 1506"/>
                  <a:gd name="T69" fmla="*/ 979 h 1222"/>
                  <a:gd name="T70" fmla="*/ 769 w 1506"/>
                  <a:gd name="T71" fmla="*/ 949 h 1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06" h="1222">
                    <a:moveTo>
                      <a:pt x="769" y="949"/>
                    </a:moveTo>
                    <a:lnTo>
                      <a:pt x="809" y="931"/>
                    </a:lnTo>
                    <a:lnTo>
                      <a:pt x="865" y="957"/>
                    </a:lnTo>
                    <a:lnTo>
                      <a:pt x="902" y="1005"/>
                    </a:lnTo>
                    <a:lnTo>
                      <a:pt x="931" y="1010"/>
                    </a:lnTo>
                    <a:lnTo>
                      <a:pt x="954" y="1042"/>
                    </a:lnTo>
                    <a:lnTo>
                      <a:pt x="1036" y="1028"/>
                    </a:lnTo>
                    <a:lnTo>
                      <a:pt x="1066" y="984"/>
                    </a:lnTo>
                    <a:lnTo>
                      <a:pt x="1105" y="948"/>
                    </a:lnTo>
                    <a:lnTo>
                      <a:pt x="1157" y="969"/>
                    </a:lnTo>
                    <a:lnTo>
                      <a:pt x="1363" y="970"/>
                    </a:lnTo>
                    <a:lnTo>
                      <a:pt x="1450" y="909"/>
                    </a:lnTo>
                    <a:lnTo>
                      <a:pt x="1437" y="878"/>
                    </a:lnTo>
                    <a:lnTo>
                      <a:pt x="1346" y="878"/>
                    </a:lnTo>
                    <a:lnTo>
                      <a:pt x="1336" y="847"/>
                    </a:lnTo>
                    <a:lnTo>
                      <a:pt x="1389" y="790"/>
                    </a:lnTo>
                    <a:lnTo>
                      <a:pt x="1387" y="718"/>
                    </a:lnTo>
                    <a:lnTo>
                      <a:pt x="1454" y="676"/>
                    </a:lnTo>
                    <a:lnTo>
                      <a:pt x="1468" y="609"/>
                    </a:lnTo>
                    <a:lnTo>
                      <a:pt x="1506" y="589"/>
                    </a:lnTo>
                    <a:lnTo>
                      <a:pt x="1495" y="527"/>
                    </a:lnTo>
                    <a:lnTo>
                      <a:pt x="1450" y="471"/>
                    </a:lnTo>
                    <a:lnTo>
                      <a:pt x="1384" y="453"/>
                    </a:lnTo>
                    <a:lnTo>
                      <a:pt x="1417" y="363"/>
                    </a:lnTo>
                    <a:lnTo>
                      <a:pt x="1448" y="341"/>
                    </a:lnTo>
                    <a:lnTo>
                      <a:pt x="1456" y="211"/>
                    </a:lnTo>
                    <a:lnTo>
                      <a:pt x="1298" y="234"/>
                    </a:lnTo>
                    <a:lnTo>
                      <a:pt x="1252" y="169"/>
                    </a:lnTo>
                    <a:lnTo>
                      <a:pt x="1248" y="135"/>
                    </a:lnTo>
                    <a:lnTo>
                      <a:pt x="1271" y="62"/>
                    </a:lnTo>
                    <a:lnTo>
                      <a:pt x="1272" y="21"/>
                    </a:lnTo>
                    <a:lnTo>
                      <a:pt x="1248" y="10"/>
                    </a:lnTo>
                    <a:lnTo>
                      <a:pt x="1228" y="31"/>
                    </a:lnTo>
                    <a:lnTo>
                      <a:pt x="1158" y="34"/>
                    </a:lnTo>
                    <a:lnTo>
                      <a:pt x="1134" y="1"/>
                    </a:lnTo>
                    <a:lnTo>
                      <a:pt x="1025" y="0"/>
                    </a:lnTo>
                    <a:lnTo>
                      <a:pt x="998" y="81"/>
                    </a:lnTo>
                    <a:lnTo>
                      <a:pt x="873" y="160"/>
                    </a:lnTo>
                    <a:lnTo>
                      <a:pt x="806" y="147"/>
                    </a:lnTo>
                    <a:lnTo>
                      <a:pt x="661" y="285"/>
                    </a:lnTo>
                    <a:lnTo>
                      <a:pt x="389" y="418"/>
                    </a:lnTo>
                    <a:lnTo>
                      <a:pt x="184" y="514"/>
                    </a:lnTo>
                    <a:lnTo>
                      <a:pt x="161" y="501"/>
                    </a:lnTo>
                    <a:lnTo>
                      <a:pt x="128" y="498"/>
                    </a:lnTo>
                    <a:lnTo>
                      <a:pt x="94" y="518"/>
                    </a:lnTo>
                    <a:lnTo>
                      <a:pt x="0" y="511"/>
                    </a:lnTo>
                    <a:lnTo>
                      <a:pt x="0" y="555"/>
                    </a:lnTo>
                    <a:lnTo>
                      <a:pt x="26" y="579"/>
                    </a:lnTo>
                    <a:lnTo>
                      <a:pt x="85" y="558"/>
                    </a:lnTo>
                    <a:lnTo>
                      <a:pt x="124" y="586"/>
                    </a:lnTo>
                    <a:lnTo>
                      <a:pt x="161" y="563"/>
                    </a:lnTo>
                    <a:lnTo>
                      <a:pt x="236" y="582"/>
                    </a:lnTo>
                    <a:lnTo>
                      <a:pt x="257" y="612"/>
                    </a:lnTo>
                    <a:lnTo>
                      <a:pt x="312" y="875"/>
                    </a:lnTo>
                    <a:lnTo>
                      <a:pt x="421" y="875"/>
                    </a:lnTo>
                    <a:lnTo>
                      <a:pt x="441" y="940"/>
                    </a:lnTo>
                    <a:lnTo>
                      <a:pt x="403" y="1046"/>
                    </a:lnTo>
                    <a:lnTo>
                      <a:pt x="477" y="1131"/>
                    </a:lnTo>
                    <a:lnTo>
                      <a:pt x="468" y="1160"/>
                    </a:lnTo>
                    <a:lnTo>
                      <a:pt x="511" y="1222"/>
                    </a:lnTo>
                    <a:lnTo>
                      <a:pt x="562" y="1217"/>
                    </a:lnTo>
                    <a:lnTo>
                      <a:pt x="530" y="1171"/>
                    </a:lnTo>
                    <a:lnTo>
                      <a:pt x="565" y="1120"/>
                    </a:lnTo>
                    <a:lnTo>
                      <a:pt x="547" y="1084"/>
                    </a:lnTo>
                    <a:lnTo>
                      <a:pt x="555" y="1044"/>
                    </a:lnTo>
                    <a:lnTo>
                      <a:pt x="591" y="1044"/>
                    </a:lnTo>
                    <a:lnTo>
                      <a:pt x="595" y="999"/>
                    </a:lnTo>
                    <a:lnTo>
                      <a:pt x="629" y="1002"/>
                    </a:lnTo>
                    <a:lnTo>
                      <a:pt x="624" y="985"/>
                    </a:lnTo>
                    <a:lnTo>
                      <a:pt x="670" y="979"/>
                    </a:lnTo>
                    <a:lnTo>
                      <a:pt x="738" y="1002"/>
                    </a:lnTo>
                    <a:lnTo>
                      <a:pt x="769" y="949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6780" name="Freeform 60"/>
              <p:cNvSpPr>
                <a:spLocks noChangeAspect="1"/>
              </p:cNvSpPr>
              <p:nvPr/>
            </p:nvSpPr>
            <p:spPr bwMode="auto">
              <a:xfrm>
                <a:off x="4201" y="3155"/>
                <a:ext cx="252" cy="175"/>
              </a:xfrm>
              <a:custGeom>
                <a:avLst/>
                <a:gdLst>
                  <a:gd name="T0" fmla="*/ 0 w 1398"/>
                  <a:gd name="T1" fmla="*/ 504 h 972"/>
                  <a:gd name="T2" fmla="*/ 105 w 1398"/>
                  <a:gd name="T3" fmla="*/ 416 h 972"/>
                  <a:gd name="T4" fmla="*/ 152 w 1398"/>
                  <a:gd name="T5" fmla="*/ 416 h 972"/>
                  <a:gd name="T6" fmla="*/ 207 w 1398"/>
                  <a:gd name="T7" fmla="*/ 348 h 972"/>
                  <a:gd name="T8" fmla="*/ 380 w 1398"/>
                  <a:gd name="T9" fmla="*/ 194 h 972"/>
                  <a:gd name="T10" fmla="*/ 421 w 1398"/>
                  <a:gd name="T11" fmla="*/ 188 h 972"/>
                  <a:gd name="T12" fmla="*/ 438 w 1398"/>
                  <a:gd name="T13" fmla="*/ 150 h 972"/>
                  <a:gd name="T14" fmla="*/ 553 w 1398"/>
                  <a:gd name="T15" fmla="*/ 73 h 972"/>
                  <a:gd name="T16" fmla="*/ 608 w 1398"/>
                  <a:gd name="T17" fmla="*/ 68 h 972"/>
                  <a:gd name="T18" fmla="*/ 643 w 1398"/>
                  <a:gd name="T19" fmla="*/ 36 h 972"/>
                  <a:gd name="T20" fmla="*/ 690 w 1398"/>
                  <a:gd name="T21" fmla="*/ 36 h 972"/>
                  <a:gd name="T22" fmla="*/ 719 w 1398"/>
                  <a:gd name="T23" fmla="*/ 62 h 972"/>
                  <a:gd name="T24" fmla="*/ 795 w 1398"/>
                  <a:gd name="T25" fmla="*/ 30 h 972"/>
                  <a:gd name="T26" fmla="*/ 1058 w 1398"/>
                  <a:gd name="T27" fmla="*/ 30 h 972"/>
                  <a:gd name="T28" fmla="*/ 1111 w 1398"/>
                  <a:gd name="T29" fmla="*/ 0 h 972"/>
                  <a:gd name="T30" fmla="*/ 1126 w 1398"/>
                  <a:gd name="T31" fmla="*/ 0 h 972"/>
                  <a:gd name="T32" fmla="*/ 1170 w 1398"/>
                  <a:gd name="T33" fmla="*/ 42 h 972"/>
                  <a:gd name="T34" fmla="*/ 1266 w 1398"/>
                  <a:gd name="T35" fmla="*/ 39 h 972"/>
                  <a:gd name="T36" fmla="*/ 1316 w 1398"/>
                  <a:gd name="T37" fmla="*/ 86 h 972"/>
                  <a:gd name="T38" fmla="*/ 1266 w 1398"/>
                  <a:gd name="T39" fmla="*/ 138 h 972"/>
                  <a:gd name="T40" fmla="*/ 1319 w 1398"/>
                  <a:gd name="T41" fmla="*/ 188 h 972"/>
                  <a:gd name="T42" fmla="*/ 1360 w 1398"/>
                  <a:gd name="T43" fmla="*/ 196 h 972"/>
                  <a:gd name="T44" fmla="*/ 1366 w 1398"/>
                  <a:gd name="T45" fmla="*/ 275 h 972"/>
                  <a:gd name="T46" fmla="*/ 1354 w 1398"/>
                  <a:gd name="T47" fmla="*/ 320 h 972"/>
                  <a:gd name="T48" fmla="*/ 1398 w 1398"/>
                  <a:gd name="T49" fmla="*/ 361 h 972"/>
                  <a:gd name="T50" fmla="*/ 1398 w 1398"/>
                  <a:gd name="T51" fmla="*/ 416 h 972"/>
                  <a:gd name="T52" fmla="*/ 1351 w 1398"/>
                  <a:gd name="T53" fmla="*/ 451 h 972"/>
                  <a:gd name="T54" fmla="*/ 1307 w 1398"/>
                  <a:gd name="T55" fmla="*/ 471 h 972"/>
                  <a:gd name="T56" fmla="*/ 1128 w 1398"/>
                  <a:gd name="T57" fmla="*/ 443 h 972"/>
                  <a:gd name="T58" fmla="*/ 1111 w 1398"/>
                  <a:gd name="T59" fmla="*/ 416 h 972"/>
                  <a:gd name="T60" fmla="*/ 1044 w 1398"/>
                  <a:gd name="T61" fmla="*/ 416 h 972"/>
                  <a:gd name="T62" fmla="*/ 856 w 1398"/>
                  <a:gd name="T63" fmla="*/ 732 h 972"/>
                  <a:gd name="T64" fmla="*/ 696 w 1398"/>
                  <a:gd name="T65" fmla="*/ 735 h 972"/>
                  <a:gd name="T66" fmla="*/ 477 w 1398"/>
                  <a:gd name="T67" fmla="*/ 954 h 972"/>
                  <a:gd name="T68" fmla="*/ 415 w 1398"/>
                  <a:gd name="T69" fmla="*/ 914 h 972"/>
                  <a:gd name="T70" fmla="*/ 362 w 1398"/>
                  <a:gd name="T71" fmla="*/ 911 h 972"/>
                  <a:gd name="T72" fmla="*/ 356 w 1398"/>
                  <a:gd name="T73" fmla="*/ 928 h 972"/>
                  <a:gd name="T74" fmla="*/ 325 w 1398"/>
                  <a:gd name="T75" fmla="*/ 934 h 972"/>
                  <a:gd name="T76" fmla="*/ 286 w 1398"/>
                  <a:gd name="T77" fmla="*/ 972 h 972"/>
                  <a:gd name="T78" fmla="*/ 187 w 1398"/>
                  <a:gd name="T79" fmla="*/ 966 h 972"/>
                  <a:gd name="T80" fmla="*/ 120 w 1398"/>
                  <a:gd name="T81" fmla="*/ 887 h 972"/>
                  <a:gd name="T82" fmla="*/ 90 w 1398"/>
                  <a:gd name="T83" fmla="*/ 884 h 972"/>
                  <a:gd name="T84" fmla="*/ 58 w 1398"/>
                  <a:gd name="T85" fmla="*/ 735 h 972"/>
                  <a:gd name="T86" fmla="*/ 120 w 1398"/>
                  <a:gd name="T87" fmla="*/ 709 h 972"/>
                  <a:gd name="T88" fmla="*/ 0 w 1398"/>
                  <a:gd name="T89" fmla="*/ 504 h 9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398" h="972">
                    <a:moveTo>
                      <a:pt x="0" y="504"/>
                    </a:moveTo>
                    <a:lnTo>
                      <a:pt x="105" y="416"/>
                    </a:lnTo>
                    <a:lnTo>
                      <a:pt x="152" y="416"/>
                    </a:lnTo>
                    <a:lnTo>
                      <a:pt x="207" y="348"/>
                    </a:lnTo>
                    <a:lnTo>
                      <a:pt x="380" y="194"/>
                    </a:lnTo>
                    <a:lnTo>
                      <a:pt x="421" y="188"/>
                    </a:lnTo>
                    <a:lnTo>
                      <a:pt x="438" y="150"/>
                    </a:lnTo>
                    <a:lnTo>
                      <a:pt x="553" y="73"/>
                    </a:lnTo>
                    <a:lnTo>
                      <a:pt x="608" y="68"/>
                    </a:lnTo>
                    <a:lnTo>
                      <a:pt x="643" y="36"/>
                    </a:lnTo>
                    <a:lnTo>
                      <a:pt x="690" y="36"/>
                    </a:lnTo>
                    <a:lnTo>
                      <a:pt x="719" y="62"/>
                    </a:lnTo>
                    <a:lnTo>
                      <a:pt x="795" y="30"/>
                    </a:lnTo>
                    <a:lnTo>
                      <a:pt x="1058" y="30"/>
                    </a:lnTo>
                    <a:lnTo>
                      <a:pt x="1111" y="0"/>
                    </a:lnTo>
                    <a:lnTo>
                      <a:pt x="1126" y="0"/>
                    </a:lnTo>
                    <a:lnTo>
                      <a:pt x="1170" y="42"/>
                    </a:lnTo>
                    <a:lnTo>
                      <a:pt x="1266" y="39"/>
                    </a:lnTo>
                    <a:lnTo>
                      <a:pt x="1316" y="86"/>
                    </a:lnTo>
                    <a:lnTo>
                      <a:pt x="1266" y="138"/>
                    </a:lnTo>
                    <a:lnTo>
                      <a:pt x="1319" y="188"/>
                    </a:lnTo>
                    <a:lnTo>
                      <a:pt x="1360" y="196"/>
                    </a:lnTo>
                    <a:lnTo>
                      <a:pt x="1366" y="275"/>
                    </a:lnTo>
                    <a:lnTo>
                      <a:pt x="1354" y="320"/>
                    </a:lnTo>
                    <a:lnTo>
                      <a:pt x="1398" y="361"/>
                    </a:lnTo>
                    <a:lnTo>
                      <a:pt x="1398" y="416"/>
                    </a:lnTo>
                    <a:lnTo>
                      <a:pt x="1351" y="451"/>
                    </a:lnTo>
                    <a:lnTo>
                      <a:pt x="1307" y="471"/>
                    </a:lnTo>
                    <a:lnTo>
                      <a:pt x="1128" y="443"/>
                    </a:lnTo>
                    <a:lnTo>
                      <a:pt x="1111" y="416"/>
                    </a:lnTo>
                    <a:lnTo>
                      <a:pt x="1044" y="416"/>
                    </a:lnTo>
                    <a:lnTo>
                      <a:pt x="856" y="732"/>
                    </a:lnTo>
                    <a:lnTo>
                      <a:pt x="696" y="735"/>
                    </a:lnTo>
                    <a:lnTo>
                      <a:pt x="477" y="954"/>
                    </a:lnTo>
                    <a:lnTo>
                      <a:pt x="415" y="914"/>
                    </a:lnTo>
                    <a:lnTo>
                      <a:pt x="362" y="911"/>
                    </a:lnTo>
                    <a:lnTo>
                      <a:pt x="356" y="928"/>
                    </a:lnTo>
                    <a:lnTo>
                      <a:pt x="325" y="934"/>
                    </a:lnTo>
                    <a:lnTo>
                      <a:pt x="286" y="972"/>
                    </a:lnTo>
                    <a:lnTo>
                      <a:pt x="187" y="966"/>
                    </a:lnTo>
                    <a:lnTo>
                      <a:pt x="120" y="887"/>
                    </a:lnTo>
                    <a:lnTo>
                      <a:pt x="90" y="884"/>
                    </a:lnTo>
                    <a:lnTo>
                      <a:pt x="58" y="735"/>
                    </a:lnTo>
                    <a:lnTo>
                      <a:pt x="120" y="709"/>
                    </a:lnTo>
                    <a:lnTo>
                      <a:pt x="0" y="504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6781" name="Freeform 61"/>
              <p:cNvSpPr>
                <a:spLocks noChangeAspect="1"/>
              </p:cNvSpPr>
              <p:nvPr/>
            </p:nvSpPr>
            <p:spPr bwMode="auto">
              <a:xfrm>
                <a:off x="4128" y="2920"/>
                <a:ext cx="222" cy="155"/>
              </a:xfrm>
              <a:custGeom>
                <a:avLst/>
                <a:gdLst>
                  <a:gd name="T0" fmla="*/ 547 w 1232"/>
                  <a:gd name="T1" fmla="*/ 833 h 862"/>
                  <a:gd name="T2" fmla="*/ 531 w 1232"/>
                  <a:gd name="T3" fmla="*/ 786 h 862"/>
                  <a:gd name="T4" fmla="*/ 495 w 1232"/>
                  <a:gd name="T5" fmla="*/ 727 h 862"/>
                  <a:gd name="T6" fmla="*/ 465 w 1232"/>
                  <a:gd name="T7" fmla="*/ 729 h 862"/>
                  <a:gd name="T8" fmla="*/ 421 w 1232"/>
                  <a:gd name="T9" fmla="*/ 723 h 862"/>
                  <a:gd name="T10" fmla="*/ 402 w 1232"/>
                  <a:gd name="T11" fmla="*/ 664 h 862"/>
                  <a:gd name="T12" fmla="*/ 373 w 1232"/>
                  <a:gd name="T13" fmla="*/ 615 h 862"/>
                  <a:gd name="T14" fmla="*/ 383 w 1232"/>
                  <a:gd name="T15" fmla="*/ 605 h 862"/>
                  <a:gd name="T16" fmla="*/ 397 w 1232"/>
                  <a:gd name="T17" fmla="*/ 577 h 862"/>
                  <a:gd name="T18" fmla="*/ 380 w 1232"/>
                  <a:gd name="T19" fmla="*/ 548 h 862"/>
                  <a:gd name="T20" fmla="*/ 295 w 1232"/>
                  <a:gd name="T21" fmla="*/ 531 h 862"/>
                  <a:gd name="T22" fmla="*/ 208 w 1232"/>
                  <a:gd name="T23" fmla="*/ 449 h 862"/>
                  <a:gd name="T24" fmla="*/ 177 w 1232"/>
                  <a:gd name="T25" fmla="*/ 453 h 862"/>
                  <a:gd name="T26" fmla="*/ 0 w 1232"/>
                  <a:gd name="T27" fmla="*/ 376 h 862"/>
                  <a:gd name="T28" fmla="*/ 2 w 1232"/>
                  <a:gd name="T29" fmla="*/ 274 h 862"/>
                  <a:gd name="T30" fmla="*/ 196 w 1232"/>
                  <a:gd name="T31" fmla="*/ 260 h 862"/>
                  <a:gd name="T32" fmla="*/ 223 w 1232"/>
                  <a:gd name="T33" fmla="*/ 225 h 862"/>
                  <a:gd name="T34" fmla="*/ 219 w 1232"/>
                  <a:gd name="T35" fmla="*/ 149 h 862"/>
                  <a:gd name="T36" fmla="*/ 292 w 1232"/>
                  <a:gd name="T37" fmla="*/ 128 h 862"/>
                  <a:gd name="T38" fmla="*/ 292 w 1232"/>
                  <a:gd name="T39" fmla="*/ 63 h 862"/>
                  <a:gd name="T40" fmla="*/ 383 w 1232"/>
                  <a:gd name="T41" fmla="*/ 22 h 862"/>
                  <a:gd name="T42" fmla="*/ 481 w 1232"/>
                  <a:gd name="T43" fmla="*/ 0 h 862"/>
                  <a:gd name="T44" fmla="*/ 498 w 1232"/>
                  <a:gd name="T45" fmla="*/ 35 h 862"/>
                  <a:gd name="T46" fmla="*/ 538 w 1232"/>
                  <a:gd name="T47" fmla="*/ 56 h 862"/>
                  <a:gd name="T48" fmla="*/ 642 w 1232"/>
                  <a:gd name="T49" fmla="*/ 57 h 862"/>
                  <a:gd name="T50" fmla="*/ 680 w 1232"/>
                  <a:gd name="T51" fmla="*/ 22 h 862"/>
                  <a:gd name="T52" fmla="*/ 727 w 1232"/>
                  <a:gd name="T53" fmla="*/ 19 h 862"/>
                  <a:gd name="T54" fmla="*/ 992 w 1232"/>
                  <a:gd name="T55" fmla="*/ 185 h 862"/>
                  <a:gd name="T56" fmla="*/ 1232 w 1232"/>
                  <a:gd name="T57" fmla="*/ 410 h 862"/>
                  <a:gd name="T58" fmla="*/ 1210 w 1232"/>
                  <a:gd name="T59" fmla="*/ 531 h 862"/>
                  <a:gd name="T60" fmla="*/ 1128 w 1232"/>
                  <a:gd name="T61" fmla="*/ 628 h 862"/>
                  <a:gd name="T62" fmla="*/ 1125 w 1232"/>
                  <a:gd name="T63" fmla="*/ 642 h 862"/>
                  <a:gd name="T64" fmla="*/ 1079 w 1232"/>
                  <a:gd name="T65" fmla="*/ 648 h 862"/>
                  <a:gd name="T66" fmla="*/ 1086 w 1232"/>
                  <a:gd name="T67" fmla="*/ 677 h 862"/>
                  <a:gd name="T68" fmla="*/ 1020 w 1232"/>
                  <a:gd name="T69" fmla="*/ 705 h 862"/>
                  <a:gd name="T70" fmla="*/ 964 w 1232"/>
                  <a:gd name="T71" fmla="*/ 685 h 862"/>
                  <a:gd name="T72" fmla="*/ 912 w 1232"/>
                  <a:gd name="T73" fmla="*/ 693 h 862"/>
                  <a:gd name="T74" fmla="*/ 849 w 1232"/>
                  <a:gd name="T75" fmla="*/ 730 h 862"/>
                  <a:gd name="T76" fmla="*/ 823 w 1232"/>
                  <a:gd name="T77" fmla="*/ 727 h 862"/>
                  <a:gd name="T78" fmla="*/ 807 w 1232"/>
                  <a:gd name="T79" fmla="*/ 693 h 862"/>
                  <a:gd name="T80" fmla="*/ 779 w 1232"/>
                  <a:gd name="T81" fmla="*/ 693 h 862"/>
                  <a:gd name="T82" fmla="*/ 771 w 1232"/>
                  <a:gd name="T83" fmla="*/ 718 h 862"/>
                  <a:gd name="T84" fmla="*/ 828 w 1232"/>
                  <a:gd name="T85" fmla="*/ 794 h 862"/>
                  <a:gd name="T86" fmla="*/ 573 w 1232"/>
                  <a:gd name="T87" fmla="*/ 862 h 862"/>
                  <a:gd name="T88" fmla="*/ 547 w 1232"/>
                  <a:gd name="T89" fmla="*/ 833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32" h="862">
                    <a:moveTo>
                      <a:pt x="547" y="833"/>
                    </a:moveTo>
                    <a:lnTo>
                      <a:pt x="531" y="786"/>
                    </a:lnTo>
                    <a:lnTo>
                      <a:pt x="495" y="727"/>
                    </a:lnTo>
                    <a:lnTo>
                      <a:pt x="465" y="729"/>
                    </a:lnTo>
                    <a:lnTo>
                      <a:pt x="421" y="723"/>
                    </a:lnTo>
                    <a:lnTo>
                      <a:pt x="402" y="664"/>
                    </a:lnTo>
                    <a:lnTo>
                      <a:pt x="373" y="615"/>
                    </a:lnTo>
                    <a:lnTo>
                      <a:pt x="383" y="605"/>
                    </a:lnTo>
                    <a:lnTo>
                      <a:pt x="397" y="577"/>
                    </a:lnTo>
                    <a:lnTo>
                      <a:pt x="380" y="548"/>
                    </a:lnTo>
                    <a:lnTo>
                      <a:pt x="295" y="531"/>
                    </a:lnTo>
                    <a:lnTo>
                      <a:pt x="208" y="449"/>
                    </a:lnTo>
                    <a:lnTo>
                      <a:pt x="177" y="453"/>
                    </a:lnTo>
                    <a:lnTo>
                      <a:pt x="0" y="376"/>
                    </a:lnTo>
                    <a:lnTo>
                      <a:pt x="2" y="274"/>
                    </a:lnTo>
                    <a:lnTo>
                      <a:pt x="196" y="260"/>
                    </a:lnTo>
                    <a:lnTo>
                      <a:pt x="223" y="225"/>
                    </a:lnTo>
                    <a:lnTo>
                      <a:pt x="219" y="149"/>
                    </a:lnTo>
                    <a:lnTo>
                      <a:pt x="292" y="128"/>
                    </a:lnTo>
                    <a:lnTo>
                      <a:pt x="292" y="63"/>
                    </a:lnTo>
                    <a:lnTo>
                      <a:pt x="383" y="22"/>
                    </a:lnTo>
                    <a:lnTo>
                      <a:pt x="481" y="0"/>
                    </a:lnTo>
                    <a:lnTo>
                      <a:pt x="498" y="35"/>
                    </a:lnTo>
                    <a:lnTo>
                      <a:pt x="538" y="56"/>
                    </a:lnTo>
                    <a:lnTo>
                      <a:pt x="642" y="57"/>
                    </a:lnTo>
                    <a:lnTo>
                      <a:pt x="680" y="22"/>
                    </a:lnTo>
                    <a:lnTo>
                      <a:pt x="727" y="19"/>
                    </a:lnTo>
                    <a:lnTo>
                      <a:pt x="992" y="185"/>
                    </a:lnTo>
                    <a:lnTo>
                      <a:pt x="1232" y="410"/>
                    </a:lnTo>
                    <a:lnTo>
                      <a:pt x="1210" y="531"/>
                    </a:lnTo>
                    <a:lnTo>
                      <a:pt x="1128" y="628"/>
                    </a:lnTo>
                    <a:lnTo>
                      <a:pt x="1125" y="642"/>
                    </a:lnTo>
                    <a:lnTo>
                      <a:pt x="1079" y="648"/>
                    </a:lnTo>
                    <a:lnTo>
                      <a:pt x="1086" y="677"/>
                    </a:lnTo>
                    <a:lnTo>
                      <a:pt x="1020" y="705"/>
                    </a:lnTo>
                    <a:lnTo>
                      <a:pt x="964" y="685"/>
                    </a:lnTo>
                    <a:lnTo>
                      <a:pt x="912" y="693"/>
                    </a:lnTo>
                    <a:lnTo>
                      <a:pt x="849" y="730"/>
                    </a:lnTo>
                    <a:lnTo>
                      <a:pt x="823" y="727"/>
                    </a:lnTo>
                    <a:lnTo>
                      <a:pt x="807" y="693"/>
                    </a:lnTo>
                    <a:lnTo>
                      <a:pt x="779" y="693"/>
                    </a:lnTo>
                    <a:lnTo>
                      <a:pt x="771" y="718"/>
                    </a:lnTo>
                    <a:lnTo>
                      <a:pt x="828" y="794"/>
                    </a:lnTo>
                    <a:lnTo>
                      <a:pt x="573" y="862"/>
                    </a:lnTo>
                    <a:lnTo>
                      <a:pt x="547" y="833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6782" name="Freeform 62"/>
              <p:cNvSpPr>
                <a:spLocks noChangeAspect="1"/>
              </p:cNvSpPr>
              <p:nvPr/>
            </p:nvSpPr>
            <p:spPr bwMode="auto">
              <a:xfrm>
                <a:off x="3998" y="2987"/>
                <a:ext cx="233" cy="212"/>
              </a:xfrm>
              <a:custGeom>
                <a:avLst/>
                <a:gdLst>
                  <a:gd name="T0" fmla="*/ 98 w 1290"/>
                  <a:gd name="T1" fmla="*/ 888 h 1168"/>
                  <a:gd name="T2" fmla="*/ 142 w 1290"/>
                  <a:gd name="T3" fmla="*/ 986 h 1168"/>
                  <a:gd name="T4" fmla="*/ 91 w 1290"/>
                  <a:gd name="T5" fmla="*/ 1007 h 1168"/>
                  <a:gd name="T6" fmla="*/ 103 w 1290"/>
                  <a:gd name="T7" fmla="*/ 1083 h 1168"/>
                  <a:gd name="T8" fmla="*/ 319 w 1290"/>
                  <a:gd name="T9" fmla="*/ 1077 h 1168"/>
                  <a:gd name="T10" fmla="*/ 389 w 1290"/>
                  <a:gd name="T11" fmla="*/ 1168 h 1168"/>
                  <a:gd name="T12" fmla="*/ 619 w 1290"/>
                  <a:gd name="T13" fmla="*/ 1089 h 1168"/>
                  <a:gd name="T14" fmla="*/ 813 w 1290"/>
                  <a:gd name="T15" fmla="*/ 1031 h 1168"/>
                  <a:gd name="T16" fmla="*/ 1007 w 1290"/>
                  <a:gd name="T17" fmla="*/ 1013 h 1168"/>
                  <a:gd name="T18" fmla="*/ 1078 w 1290"/>
                  <a:gd name="T19" fmla="*/ 956 h 1168"/>
                  <a:gd name="T20" fmla="*/ 1091 w 1290"/>
                  <a:gd name="T21" fmla="*/ 891 h 1168"/>
                  <a:gd name="T22" fmla="*/ 1098 w 1290"/>
                  <a:gd name="T23" fmla="*/ 853 h 1168"/>
                  <a:gd name="T24" fmla="*/ 1290 w 1290"/>
                  <a:gd name="T25" fmla="*/ 485 h 1168"/>
                  <a:gd name="T26" fmla="*/ 1264 w 1290"/>
                  <a:gd name="T27" fmla="*/ 458 h 1168"/>
                  <a:gd name="T28" fmla="*/ 1248 w 1290"/>
                  <a:gd name="T29" fmla="*/ 409 h 1168"/>
                  <a:gd name="T30" fmla="*/ 1212 w 1290"/>
                  <a:gd name="T31" fmla="*/ 351 h 1168"/>
                  <a:gd name="T32" fmla="*/ 1181 w 1290"/>
                  <a:gd name="T33" fmla="*/ 353 h 1168"/>
                  <a:gd name="T34" fmla="*/ 1139 w 1290"/>
                  <a:gd name="T35" fmla="*/ 347 h 1168"/>
                  <a:gd name="T36" fmla="*/ 1117 w 1290"/>
                  <a:gd name="T37" fmla="*/ 281 h 1168"/>
                  <a:gd name="T38" fmla="*/ 1090 w 1290"/>
                  <a:gd name="T39" fmla="*/ 237 h 1168"/>
                  <a:gd name="T40" fmla="*/ 1100 w 1290"/>
                  <a:gd name="T41" fmla="*/ 229 h 1168"/>
                  <a:gd name="T42" fmla="*/ 1115 w 1290"/>
                  <a:gd name="T43" fmla="*/ 197 h 1168"/>
                  <a:gd name="T44" fmla="*/ 1098 w 1290"/>
                  <a:gd name="T45" fmla="*/ 169 h 1168"/>
                  <a:gd name="T46" fmla="*/ 1013 w 1290"/>
                  <a:gd name="T47" fmla="*/ 152 h 1168"/>
                  <a:gd name="T48" fmla="*/ 925 w 1290"/>
                  <a:gd name="T49" fmla="*/ 71 h 1168"/>
                  <a:gd name="T50" fmla="*/ 886 w 1290"/>
                  <a:gd name="T51" fmla="*/ 71 h 1168"/>
                  <a:gd name="T52" fmla="*/ 716 w 1290"/>
                  <a:gd name="T53" fmla="*/ 0 h 1168"/>
                  <a:gd name="T54" fmla="*/ 715 w 1290"/>
                  <a:gd name="T55" fmla="*/ 25 h 1168"/>
                  <a:gd name="T56" fmla="*/ 685 w 1290"/>
                  <a:gd name="T57" fmla="*/ 48 h 1168"/>
                  <a:gd name="T58" fmla="*/ 654 w 1290"/>
                  <a:gd name="T59" fmla="*/ 138 h 1168"/>
                  <a:gd name="T60" fmla="*/ 714 w 1290"/>
                  <a:gd name="T61" fmla="*/ 156 h 1168"/>
                  <a:gd name="T62" fmla="*/ 764 w 1290"/>
                  <a:gd name="T63" fmla="*/ 212 h 1168"/>
                  <a:gd name="T64" fmla="*/ 775 w 1290"/>
                  <a:gd name="T65" fmla="*/ 275 h 1168"/>
                  <a:gd name="T66" fmla="*/ 737 w 1290"/>
                  <a:gd name="T67" fmla="*/ 296 h 1168"/>
                  <a:gd name="T68" fmla="*/ 725 w 1290"/>
                  <a:gd name="T69" fmla="*/ 358 h 1168"/>
                  <a:gd name="T70" fmla="*/ 655 w 1290"/>
                  <a:gd name="T71" fmla="*/ 401 h 1168"/>
                  <a:gd name="T72" fmla="*/ 660 w 1290"/>
                  <a:gd name="T73" fmla="*/ 475 h 1168"/>
                  <a:gd name="T74" fmla="*/ 603 w 1290"/>
                  <a:gd name="T75" fmla="*/ 530 h 1168"/>
                  <a:gd name="T76" fmla="*/ 615 w 1290"/>
                  <a:gd name="T77" fmla="*/ 564 h 1168"/>
                  <a:gd name="T78" fmla="*/ 704 w 1290"/>
                  <a:gd name="T79" fmla="*/ 561 h 1168"/>
                  <a:gd name="T80" fmla="*/ 718 w 1290"/>
                  <a:gd name="T81" fmla="*/ 592 h 1168"/>
                  <a:gd name="T82" fmla="*/ 630 w 1290"/>
                  <a:gd name="T83" fmla="*/ 658 h 1168"/>
                  <a:gd name="T84" fmla="*/ 428 w 1290"/>
                  <a:gd name="T85" fmla="*/ 656 h 1168"/>
                  <a:gd name="T86" fmla="*/ 374 w 1290"/>
                  <a:gd name="T87" fmla="*/ 633 h 1168"/>
                  <a:gd name="T88" fmla="*/ 336 w 1290"/>
                  <a:gd name="T89" fmla="*/ 669 h 1168"/>
                  <a:gd name="T90" fmla="*/ 305 w 1290"/>
                  <a:gd name="T91" fmla="*/ 711 h 1168"/>
                  <a:gd name="T92" fmla="*/ 221 w 1290"/>
                  <a:gd name="T93" fmla="*/ 726 h 1168"/>
                  <a:gd name="T94" fmla="*/ 202 w 1290"/>
                  <a:gd name="T95" fmla="*/ 695 h 1168"/>
                  <a:gd name="T96" fmla="*/ 170 w 1290"/>
                  <a:gd name="T97" fmla="*/ 690 h 1168"/>
                  <a:gd name="T98" fmla="*/ 135 w 1290"/>
                  <a:gd name="T99" fmla="*/ 643 h 1168"/>
                  <a:gd name="T100" fmla="*/ 77 w 1290"/>
                  <a:gd name="T101" fmla="*/ 617 h 1168"/>
                  <a:gd name="T102" fmla="*/ 36 w 1290"/>
                  <a:gd name="T103" fmla="*/ 633 h 1168"/>
                  <a:gd name="T104" fmla="*/ 4 w 1290"/>
                  <a:gd name="T105" fmla="*/ 687 h 1168"/>
                  <a:gd name="T106" fmla="*/ 19 w 1290"/>
                  <a:gd name="T107" fmla="*/ 737 h 1168"/>
                  <a:gd name="T108" fmla="*/ 0 w 1290"/>
                  <a:gd name="T109" fmla="*/ 791 h 1168"/>
                  <a:gd name="T110" fmla="*/ 61 w 1290"/>
                  <a:gd name="T111" fmla="*/ 913 h 1168"/>
                  <a:gd name="T112" fmla="*/ 98 w 1290"/>
                  <a:gd name="T113" fmla="*/ 888 h 1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290" h="1168">
                    <a:moveTo>
                      <a:pt x="98" y="888"/>
                    </a:moveTo>
                    <a:lnTo>
                      <a:pt x="142" y="986"/>
                    </a:lnTo>
                    <a:lnTo>
                      <a:pt x="91" y="1007"/>
                    </a:lnTo>
                    <a:lnTo>
                      <a:pt x="103" y="1083"/>
                    </a:lnTo>
                    <a:lnTo>
                      <a:pt x="319" y="1077"/>
                    </a:lnTo>
                    <a:lnTo>
                      <a:pt x="389" y="1168"/>
                    </a:lnTo>
                    <a:lnTo>
                      <a:pt x="619" y="1089"/>
                    </a:lnTo>
                    <a:lnTo>
                      <a:pt x="813" y="1031"/>
                    </a:lnTo>
                    <a:lnTo>
                      <a:pt x="1007" y="1013"/>
                    </a:lnTo>
                    <a:lnTo>
                      <a:pt x="1078" y="956"/>
                    </a:lnTo>
                    <a:lnTo>
                      <a:pt x="1091" y="891"/>
                    </a:lnTo>
                    <a:lnTo>
                      <a:pt x="1098" y="853"/>
                    </a:lnTo>
                    <a:lnTo>
                      <a:pt x="1290" y="485"/>
                    </a:lnTo>
                    <a:lnTo>
                      <a:pt x="1264" y="458"/>
                    </a:lnTo>
                    <a:lnTo>
                      <a:pt x="1248" y="409"/>
                    </a:lnTo>
                    <a:lnTo>
                      <a:pt x="1212" y="351"/>
                    </a:lnTo>
                    <a:lnTo>
                      <a:pt x="1181" y="353"/>
                    </a:lnTo>
                    <a:lnTo>
                      <a:pt x="1139" y="347"/>
                    </a:lnTo>
                    <a:lnTo>
                      <a:pt x="1117" y="281"/>
                    </a:lnTo>
                    <a:lnTo>
                      <a:pt x="1090" y="237"/>
                    </a:lnTo>
                    <a:lnTo>
                      <a:pt x="1100" y="229"/>
                    </a:lnTo>
                    <a:lnTo>
                      <a:pt x="1115" y="197"/>
                    </a:lnTo>
                    <a:lnTo>
                      <a:pt x="1098" y="169"/>
                    </a:lnTo>
                    <a:lnTo>
                      <a:pt x="1013" y="152"/>
                    </a:lnTo>
                    <a:lnTo>
                      <a:pt x="925" y="71"/>
                    </a:lnTo>
                    <a:lnTo>
                      <a:pt x="886" y="71"/>
                    </a:lnTo>
                    <a:lnTo>
                      <a:pt x="716" y="0"/>
                    </a:lnTo>
                    <a:lnTo>
                      <a:pt x="715" y="25"/>
                    </a:lnTo>
                    <a:lnTo>
                      <a:pt x="685" y="48"/>
                    </a:lnTo>
                    <a:lnTo>
                      <a:pt x="654" y="138"/>
                    </a:lnTo>
                    <a:lnTo>
                      <a:pt x="714" y="156"/>
                    </a:lnTo>
                    <a:lnTo>
                      <a:pt x="764" y="212"/>
                    </a:lnTo>
                    <a:lnTo>
                      <a:pt x="775" y="275"/>
                    </a:lnTo>
                    <a:lnTo>
                      <a:pt x="737" y="296"/>
                    </a:lnTo>
                    <a:lnTo>
                      <a:pt x="725" y="358"/>
                    </a:lnTo>
                    <a:lnTo>
                      <a:pt x="655" y="401"/>
                    </a:lnTo>
                    <a:lnTo>
                      <a:pt x="660" y="475"/>
                    </a:lnTo>
                    <a:lnTo>
                      <a:pt x="603" y="530"/>
                    </a:lnTo>
                    <a:lnTo>
                      <a:pt x="615" y="564"/>
                    </a:lnTo>
                    <a:lnTo>
                      <a:pt x="704" y="561"/>
                    </a:lnTo>
                    <a:lnTo>
                      <a:pt x="718" y="592"/>
                    </a:lnTo>
                    <a:lnTo>
                      <a:pt x="630" y="658"/>
                    </a:lnTo>
                    <a:lnTo>
                      <a:pt x="428" y="656"/>
                    </a:lnTo>
                    <a:lnTo>
                      <a:pt x="374" y="633"/>
                    </a:lnTo>
                    <a:lnTo>
                      <a:pt x="336" y="669"/>
                    </a:lnTo>
                    <a:lnTo>
                      <a:pt x="305" y="711"/>
                    </a:lnTo>
                    <a:lnTo>
                      <a:pt x="221" y="726"/>
                    </a:lnTo>
                    <a:lnTo>
                      <a:pt x="202" y="695"/>
                    </a:lnTo>
                    <a:lnTo>
                      <a:pt x="170" y="690"/>
                    </a:lnTo>
                    <a:lnTo>
                      <a:pt x="135" y="643"/>
                    </a:lnTo>
                    <a:lnTo>
                      <a:pt x="77" y="617"/>
                    </a:lnTo>
                    <a:lnTo>
                      <a:pt x="36" y="633"/>
                    </a:lnTo>
                    <a:lnTo>
                      <a:pt x="4" y="687"/>
                    </a:lnTo>
                    <a:lnTo>
                      <a:pt x="19" y="737"/>
                    </a:lnTo>
                    <a:lnTo>
                      <a:pt x="0" y="791"/>
                    </a:lnTo>
                    <a:lnTo>
                      <a:pt x="61" y="913"/>
                    </a:lnTo>
                    <a:lnTo>
                      <a:pt x="98" y="888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86783" name="Group 63"/>
          <p:cNvGrpSpPr>
            <a:grpSpLocks/>
          </p:cNvGrpSpPr>
          <p:nvPr/>
        </p:nvGrpSpPr>
        <p:grpSpPr bwMode="auto">
          <a:xfrm>
            <a:off x="4251325" y="1757363"/>
            <a:ext cx="2063750" cy="1476375"/>
            <a:chOff x="2678" y="1107"/>
            <a:chExt cx="1300" cy="930"/>
          </a:xfrm>
        </p:grpSpPr>
        <p:sp>
          <p:nvSpPr>
            <p:cNvPr id="286784" name="Text Box 64"/>
            <p:cNvSpPr txBox="1">
              <a:spLocks noChangeArrowheads="1"/>
            </p:cNvSpPr>
            <p:nvPr/>
          </p:nvSpPr>
          <p:spPr bwMode="auto">
            <a:xfrm>
              <a:off x="2678" y="1401"/>
              <a:ext cx="40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  <a:p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Sobral</a:t>
              </a:r>
            </a:p>
          </p:txBody>
        </p:sp>
        <p:sp>
          <p:nvSpPr>
            <p:cNvPr id="286785" name="Freeform 65"/>
            <p:cNvSpPr>
              <a:spLocks/>
            </p:cNvSpPr>
            <p:nvPr/>
          </p:nvSpPr>
          <p:spPr bwMode="auto">
            <a:xfrm>
              <a:off x="2732" y="1378"/>
              <a:ext cx="822" cy="256"/>
            </a:xfrm>
            <a:custGeom>
              <a:avLst/>
              <a:gdLst>
                <a:gd name="T0" fmla="*/ 822 w 822"/>
                <a:gd name="T1" fmla="*/ 0 h 256"/>
                <a:gd name="T2" fmla="*/ 303 w 822"/>
                <a:gd name="T3" fmla="*/ 256 h 256"/>
                <a:gd name="T4" fmla="*/ 0 w 822"/>
                <a:gd name="T5" fmla="*/ 25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22" h="256">
                  <a:moveTo>
                    <a:pt x="822" y="0"/>
                  </a:moveTo>
                  <a:lnTo>
                    <a:pt x="303" y="256"/>
                  </a:lnTo>
                  <a:lnTo>
                    <a:pt x="0" y="256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86786" name="Group 66"/>
            <p:cNvGrpSpPr>
              <a:grpSpLocks/>
            </p:cNvGrpSpPr>
            <p:nvPr/>
          </p:nvGrpSpPr>
          <p:grpSpPr bwMode="auto">
            <a:xfrm>
              <a:off x="3051" y="1107"/>
              <a:ext cx="927" cy="930"/>
              <a:chOff x="2967" y="1107"/>
              <a:chExt cx="927" cy="930"/>
            </a:xfrm>
          </p:grpSpPr>
          <p:sp>
            <p:nvSpPr>
              <p:cNvPr id="286787" name="Freeform 67"/>
              <p:cNvSpPr>
                <a:spLocks noChangeAspect="1"/>
              </p:cNvSpPr>
              <p:nvPr/>
            </p:nvSpPr>
            <p:spPr bwMode="auto">
              <a:xfrm>
                <a:off x="3473" y="1338"/>
                <a:ext cx="161" cy="144"/>
              </a:xfrm>
              <a:custGeom>
                <a:avLst/>
                <a:gdLst>
                  <a:gd name="T0" fmla="*/ 0 w 891"/>
                  <a:gd name="T1" fmla="*/ 428 h 800"/>
                  <a:gd name="T2" fmla="*/ 150 w 891"/>
                  <a:gd name="T3" fmla="*/ 432 h 800"/>
                  <a:gd name="T4" fmla="*/ 197 w 891"/>
                  <a:gd name="T5" fmla="*/ 449 h 800"/>
                  <a:gd name="T6" fmla="*/ 384 w 891"/>
                  <a:gd name="T7" fmla="*/ 449 h 800"/>
                  <a:gd name="T8" fmla="*/ 397 w 891"/>
                  <a:gd name="T9" fmla="*/ 405 h 800"/>
                  <a:gd name="T10" fmla="*/ 338 w 891"/>
                  <a:gd name="T11" fmla="*/ 321 h 800"/>
                  <a:gd name="T12" fmla="*/ 323 w 891"/>
                  <a:gd name="T13" fmla="*/ 251 h 800"/>
                  <a:gd name="T14" fmla="*/ 348 w 891"/>
                  <a:gd name="T15" fmla="*/ 235 h 800"/>
                  <a:gd name="T16" fmla="*/ 362 w 891"/>
                  <a:gd name="T17" fmla="*/ 215 h 800"/>
                  <a:gd name="T18" fmla="*/ 345 w 891"/>
                  <a:gd name="T19" fmla="*/ 195 h 800"/>
                  <a:gd name="T20" fmla="*/ 350 w 891"/>
                  <a:gd name="T21" fmla="*/ 131 h 800"/>
                  <a:gd name="T22" fmla="*/ 364 w 891"/>
                  <a:gd name="T23" fmla="*/ 133 h 800"/>
                  <a:gd name="T24" fmla="*/ 407 w 891"/>
                  <a:gd name="T25" fmla="*/ 198 h 800"/>
                  <a:gd name="T26" fmla="*/ 477 w 891"/>
                  <a:gd name="T27" fmla="*/ 225 h 800"/>
                  <a:gd name="T28" fmla="*/ 528 w 891"/>
                  <a:gd name="T29" fmla="*/ 218 h 800"/>
                  <a:gd name="T30" fmla="*/ 553 w 891"/>
                  <a:gd name="T31" fmla="*/ 200 h 800"/>
                  <a:gd name="T32" fmla="*/ 555 w 891"/>
                  <a:gd name="T33" fmla="*/ 169 h 800"/>
                  <a:gd name="T34" fmla="*/ 550 w 891"/>
                  <a:gd name="T35" fmla="*/ 120 h 800"/>
                  <a:gd name="T36" fmla="*/ 500 w 891"/>
                  <a:gd name="T37" fmla="*/ 82 h 800"/>
                  <a:gd name="T38" fmla="*/ 502 w 891"/>
                  <a:gd name="T39" fmla="*/ 0 h 800"/>
                  <a:gd name="T40" fmla="*/ 874 w 891"/>
                  <a:gd name="T41" fmla="*/ 13 h 800"/>
                  <a:gd name="T42" fmla="*/ 886 w 891"/>
                  <a:gd name="T43" fmla="*/ 239 h 800"/>
                  <a:gd name="T44" fmla="*/ 851 w 891"/>
                  <a:gd name="T45" fmla="*/ 323 h 800"/>
                  <a:gd name="T46" fmla="*/ 891 w 891"/>
                  <a:gd name="T47" fmla="*/ 340 h 800"/>
                  <a:gd name="T48" fmla="*/ 881 w 891"/>
                  <a:gd name="T49" fmla="*/ 422 h 800"/>
                  <a:gd name="T50" fmla="*/ 841 w 891"/>
                  <a:gd name="T51" fmla="*/ 502 h 800"/>
                  <a:gd name="T52" fmla="*/ 844 w 891"/>
                  <a:gd name="T53" fmla="*/ 592 h 800"/>
                  <a:gd name="T54" fmla="*/ 755 w 891"/>
                  <a:gd name="T55" fmla="*/ 720 h 800"/>
                  <a:gd name="T56" fmla="*/ 651 w 891"/>
                  <a:gd name="T57" fmla="*/ 800 h 800"/>
                  <a:gd name="T58" fmla="*/ 282 w 891"/>
                  <a:gd name="T59" fmla="*/ 738 h 800"/>
                  <a:gd name="T60" fmla="*/ 243 w 891"/>
                  <a:gd name="T61" fmla="*/ 677 h 800"/>
                  <a:gd name="T62" fmla="*/ 0 w 891"/>
                  <a:gd name="T63" fmla="*/ 428 h 8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91" h="800">
                    <a:moveTo>
                      <a:pt x="0" y="428"/>
                    </a:moveTo>
                    <a:lnTo>
                      <a:pt x="150" y="432"/>
                    </a:lnTo>
                    <a:lnTo>
                      <a:pt x="197" y="449"/>
                    </a:lnTo>
                    <a:lnTo>
                      <a:pt x="384" y="449"/>
                    </a:lnTo>
                    <a:lnTo>
                      <a:pt x="397" y="405"/>
                    </a:lnTo>
                    <a:lnTo>
                      <a:pt x="338" y="321"/>
                    </a:lnTo>
                    <a:lnTo>
                      <a:pt x="323" y="251"/>
                    </a:lnTo>
                    <a:lnTo>
                      <a:pt x="348" y="235"/>
                    </a:lnTo>
                    <a:lnTo>
                      <a:pt x="362" y="215"/>
                    </a:lnTo>
                    <a:lnTo>
                      <a:pt x="345" y="195"/>
                    </a:lnTo>
                    <a:lnTo>
                      <a:pt x="350" y="131"/>
                    </a:lnTo>
                    <a:lnTo>
                      <a:pt x="364" y="133"/>
                    </a:lnTo>
                    <a:lnTo>
                      <a:pt x="407" y="198"/>
                    </a:lnTo>
                    <a:lnTo>
                      <a:pt x="477" y="225"/>
                    </a:lnTo>
                    <a:lnTo>
                      <a:pt x="528" y="218"/>
                    </a:lnTo>
                    <a:lnTo>
                      <a:pt x="553" y="200"/>
                    </a:lnTo>
                    <a:lnTo>
                      <a:pt x="555" y="169"/>
                    </a:lnTo>
                    <a:lnTo>
                      <a:pt x="550" y="120"/>
                    </a:lnTo>
                    <a:lnTo>
                      <a:pt x="500" y="82"/>
                    </a:lnTo>
                    <a:lnTo>
                      <a:pt x="502" y="0"/>
                    </a:lnTo>
                    <a:lnTo>
                      <a:pt x="874" y="13"/>
                    </a:lnTo>
                    <a:lnTo>
                      <a:pt x="886" y="239"/>
                    </a:lnTo>
                    <a:lnTo>
                      <a:pt x="851" y="323"/>
                    </a:lnTo>
                    <a:lnTo>
                      <a:pt x="891" y="340"/>
                    </a:lnTo>
                    <a:lnTo>
                      <a:pt x="881" y="422"/>
                    </a:lnTo>
                    <a:lnTo>
                      <a:pt x="841" y="502"/>
                    </a:lnTo>
                    <a:lnTo>
                      <a:pt x="844" y="592"/>
                    </a:lnTo>
                    <a:lnTo>
                      <a:pt x="755" y="720"/>
                    </a:lnTo>
                    <a:lnTo>
                      <a:pt x="651" y="800"/>
                    </a:lnTo>
                    <a:lnTo>
                      <a:pt x="282" y="738"/>
                    </a:lnTo>
                    <a:lnTo>
                      <a:pt x="243" y="677"/>
                    </a:lnTo>
                    <a:lnTo>
                      <a:pt x="0" y="428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6788" name="Freeform 68"/>
              <p:cNvSpPr>
                <a:spLocks noChangeAspect="1"/>
              </p:cNvSpPr>
              <p:nvPr/>
            </p:nvSpPr>
            <p:spPr bwMode="auto">
              <a:xfrm>
                <a:off x="2967" y="1383"/>
                <a:ext cx="277" cy="105"/>
              </a:xfrm>
              <a:custGeom>
                <a:avLst/>
                <a:gdLst>
                  <a:gd name="T0" fmla="*/ 0 w 1535"/>
                  <a:gd name="T1" fmla="*/ 380 h 587"/>
                  <a:gd name="T2" fmla="*/ 115 w 1535"/>
                  <a:gd name="T3" fmla="*/ 388 h 587"/>
                  <a:gd name="T4" fmla="*/ 179 w 1535"/>
                  <a:gd name="T5" fmla="*/ 347 h 587"/>
                  <a:gd name="T6" fmla="*/ 250 w 1535"/>
                  <a:gd name="T7" fmla="*/ 313 h 587"/>
                  <a:gd name="T8" fmla="*/ 355 w 1535"/>
                  <a:gd name="T9" fmla="*/ 214 h 587"/>
                  <a:gd name="T10" fmla="*/ 485 w 1535"/>
                  <a:gd name="T11" fmla="*/ 203 h 587"/>
                  <a:gd name="T12" fmla="*/ 509 w 1535"/>
                  <a:gd name="T13" fmla="*/ 186 h 587"/>
                  <a:gd name="T14" fmla="*/ 532 w 1535"/>
                  <a:gd name="T15" fmla="*/ 184 h 587"/>
                  <a:gd name="T16" fmla="*/ 542 w 1535"/>
                  <a:gd name="T17" fmla="*/ 195 h 587"/>
                  <a:gd name="T18" fmla="*/ 617 w 1535"/>
                  <a:gd name="T19" fmla="*/ 201 h 587"/>
                  <a:gd name="T20" fmla="*/ 653 w 1535"/>
                  <a:gd name="T21" fmla="*/ 214 h 587"/>
                  <a:gd name="T22" fmla="*/ 690 w 1535"/>
                  <a:gd name="T23" fmla="*/ 218 h 587"/>
                  <a:gd name="T24" fmla="*/ 741 w 1535"/>
                  <a:gd name="T25" fmla="*/ 198 h 587"/>
                  <a:gd name="T26" fmla="*/ 832 w 1535"/>
                  <a:gd name="T27" fmla="*/ 198 h 587"/>
                  <a:gd name="T28" fmla="*/ 833 w 1535"/>
                  <a:gd name="T29" fmla="*/ 178 h 587"/>
                  <a:gd name="T30" fmla="*/ 854 w 1535"/>
                  <a:gd name="T31" fmla="*/ 178 h 587"/>
                  <a:gd name="T32" fmla="*/ 862 w 1535"/>
                  <a:gd name="T33" fmla="*/ 198 h 587"/>
                  <a:gd name="T34" fmla="*/ 894 w 1535"/>
                  <a:gd name="T35" fmla="*/ 204 h 587"/>
                  <a:gd name="T36" fmla="*/ 935 w 1535"/>
                  <a:gd name="T37" fmla="*/ 90 h 587"/>
                  <a:gd name="T38" fmla="*/ 1023 w 1535"/>
                  <a:gd name="T39" fmla="*/ 30 h 587"/>
                  <a:gd name="T40" fmla="*/ 1088 w 1535"/>
                  <a:gd name="T41" fmla="*/ 30 h 587"/>
                  <a:gd name="T42" fmla="*/ 1092 w 1535"/>
                  <a:gd name="T43" fmla="*/ 22 h 587"/>
                  <a:gd name="T44" fmla="*/ 1130 w 1535"/>
                  <a:gd name="T45" fmla="*/ 0 h 587"/>
                  <a:gd name="T46" fmla="*/ 1288 w 1535"/>
                  <a:gd name="T47" fmla="*/ 28 h 587"/>
                  <a:gd name="T48" fmla="*/ 1514 w 1535"/>
                  <a:gd name="T49" fmla="*/ 16 h 587"/>
                  <a:gd name="T50" fmla="*/ 1531 w 1535"/>
                  <a:gd name="T51" fmla="*/ 46 h 587"/>
                  <a:gd name="T52" fmla="*/ 1535 w 1535"/>
                  <a:gd name="T53" fmla="*/ 78 h 587"/>
                  <a:gd name="T54" fmla="*/ 1519 w 1535"/>
                  <a:gd name="T55" fmla="*/ 111 h 587"/>
                  <a:gd name="T56" fmla="*/ 1486 w 1535"/>
                  <a:gd name="T57" fmla="*/ 147 h 587"/>
                  <a:gd name="T58" fmla="*/ 1462 w 1535"/>
                  <a:gd name="T59" fmla="*/ 207 h 587"/>
                  <a:gd name="T60" fmla="*/ 1406 w 1535"/>
                  <a:gd name="T61" fmla="*/ 222 h 587"/>
                  <a:gd name="T62" fmla="*/ 1379 w 1535"/>
                  <a:gd name="T63" fmla="*/ 267 h 587"/>
                  <a:gd name="T64" fmla="*/ 1356 w 1535"/>
                  <a:gd name="T65" fmla="*/ 286 h 587"/>
                  <a:gd name="T66" fmla="*/ 1321 w 1535"/>
                  <a:gd name="T67" fmla="*/ 283 h 587"/>
                  <a:gd name="T68" fmla="*/ 1288 w 1535"/>
                  <a:gd name="T69" fmla="*/ 267 h 587"/>
                  <a:gd name="T70" fmla="*/ 1263 w 1535"/>
                  <a:gd name="T71" fmla="*/ 278 h 587"/>
                  <a:gd name="T72" fmla="*/ 1174 w 1535"/>
                  <a:gd name="T73" fmla="*/ 276 h 587"/>
                  <a:gd name="T74" fmla="*/ 1122 w 1535"/>
                  <a:gd name="T75" fmla="*/ 294 h 587"/>
                  <a:gd name="T76" fmla="*/ 1123 w 1535"/>
                  <a:gd name="T77" fmla="*/ 339 h 587"/>
                  <a:gd name="T78" fmla="*/ 1061 w 1535"/>
                  <a:gd name="T79" fmla="*/ 352 h 587"/>
                  <a:gd name="T80" fmla="*/ 1035 w 1535"/>
                  <a:gd name="T81" fmla="*/ 366 h 587"/>
                  <a:gd name="T82" fmla="*/ 1025 w 1535"/>
                  <a:gd name="T83" fmla="*/ 402 h 587"/>
                  <a:gd name="T84" fmla="*/ 993 w 1535"/>
                  <a:gd name="T85" fmla="*/ 401 h 587"/>
                  <a:gd name="T86" fmla="*/ 913 w 1535"/>
                  <a:gd name="T87" fmla="*/ 374 h 587"/>
                  <a:gd name="T88" fmla="*/ 841 w 1535"/>
                  <a:gd name="T89" fmla="*/ 355 h 587"/>
                  <a:gd name="T90" fmla="*/ 752 w 1535"/>
                  <a:gd name="T91" fmla="*/ 398 h 587"/>
                  <a:gd name="T92" fmla="*/ 324 w 1535"/>
                  <a:gd name="T93" fmla="*/ 529 h 587"/>
                  <a:gd name="T94" fmla="*/ 251 w 1535"/>
                  <a:gd name="T95" fmla="*/ 531 h 587"/>
                  <a:gd name="T96" fmla="*/ 167 w 1535"/>
                  <a:gd name="T97" fmla="*/ 565 h 587"/>
                  <a:gd name="T98" fmla="*/ 62 w 1535"/>
                  <a:gd name="T99" fmla="*/ 587 h 587"/>
                  <a:gd name="T100" fmla="*/ 26 w 1535"/>
                  <a:gd name="T101" fmla="*/ 493 h 587"/>
                  <a:gd name="T102" fmla="*/ 21 w 1535"/>
                  <a:gd name="T103" fmla="*/ 438 h 587"/>
                  <a:gd name="T104" fmla="*/ 1 w 1535"/>
                  <a:gd name="T105" fmla="*/ 407 h 587"/>
                  <a:gd name="T106" fmla="*/ 0 w 1535"/>
                  <a:gd name="T107" fmla="*/ 380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35" h="587">
                    <a:moveTo>
                      <a:pt x="0" y="380"/>
                    </a:moveTo>
                    <a:lnTo>
                      <a:pt x="115" y="388"/>
                    </a:lnTo>
                    <a:lnTo>
                      <a:pt x="179" y="347"/>
                    </a:lnTo>
                    <a:lnTo>
                      <a:pt x="250" y="313"/>
                    </a:lnTo>
                    <a:lnTo>
                      <a:pt x="355" y="214"/>
                    </a:lnTo>
                    <a:lnTo>
                      <a:pt x="485" y="203"/>
                    </a:lnTo>
                    <a:lnTo>
                      <a:pt x="509" y="186"/>
                    </a:lnTo>
                    <a:lnTo>
                      <a:pt x="532" y="184"/>
                    </a:lnTo>
                    <a:lnTo>
                      <a:pt x="542" y="195"/>
                    </a:lnTo>
                    <a:lnTo>
                      <a:pt x="617" y="201"/>
                    </a:lnTo>
                    <a:lnTo>
                      <a:pt x="653" y="214"/>
                    </a:lnTo>
                    <a:lnTo>
                      <a:pt x="690" y="218"/>
                    </a:lnTo>
                    <a:lnTo>
                      <a:pt x="741" y="198"/>
                    </a:lnTo>
                    <a:lnTo>
                      <a:pt x="832" y="198"/>
                    </a:lnTo>
                    <a:lnTo>
                      <a:pt x="833" y="178"/>
                    </a:lnTo>
                    <a:lnTo>
                      <a:pt x="854" y="178"/>
                    </a:lnTo>
                    <a:lnTo>
                      <a:pt x="862" y="198"/>
                    </a:lnTo>
                    <a:lnTo>
                      <a:pt x="894" y="204"/>
                    </a:lnTo>
                    <a:lnTo>
                      <a:pt x="935" y="90"/>
                    </a:lnTo>
                    <a:lnTo>
                      <a:pt x="1023" y="30"/>
                    </a:lnTo>
                    <a:lnTo>
                      <a:pt x="1088" y="30"/>
                    </a:lnTo>
                    <a:lnTo>
                      <a:pt x="1092" y="22"/>
                    </a:lnTo>
                    <a:lnTo>
                      <a:pt x="1130" y="0"/>
                    </a:lnTo>
                    <a:lnTo>
                      <a:pt x="1288" y="28"/>
                    </a:lnTo>
                    <a:lnTo>
                      <a:pt x="1514" y="16"/>
                    </a:lnTo>
                    <a:lnTo>
                      <a:pt x="1531" y="46"/>
                    </a:lnTo>
                    <a:lnTo>
                      <a:pt x="1535" y="78"/>
                    </a:lnTo>
                    <a:lnTo>
                      <a:pt x="1519" y="111"/>
                    </a:lnTo>
                    <a:lnTo>
                      <a:pt x="1486" y="147"/>
                    </a:lnTo>
                    <a:lnTo>
                      <a:pt x="1462" y="207"/>
                    </a:lnTo>
                    <a:lnTo>
                      <a:pt x="1406" y="222"/>
                    </a:lnTo>
                    <a:lnTo>
                      <a:pt x="1379" y="267"/>
                    </a:lnTo>
                    <a:lnTo>
                      <a:pt x="1356" y="286"/>
                    </a:lnTo>
                    <a:lnTo>
                      <a:pt x="1321" y="283"/>
                    </a:lnTo>
                    <a:lnTo>
                      <a:pt x="1288" y="267"/>
                    </a:lnTo>
                    <a:lnTo>
                      <a:pt x="1263" y="278"/>
                    </a:lnTo>
                    <a:lnTo>
                      <a:pt x="1174" y="276"/>
                    </a:lnTo>
                    <a:lnTo>
                      <a:pt x="1122" y="294"/>
                    </a:lnTo>
                    <a:lnTo>
                      <a:pt x="1123" y="339"/>
                    </a:lnTo>
                    <a:lnTo>
                      <a:pt x="1061" y="352"/>
                    </a:lnTo>
                    <a:lnTo>
                      <a:pt x="1035" y="366"/>
                    </a:lnTo>
                    <a:lnTo>
                      <a:pt x="1025" y="402"/>
                    </a:lnTo>
                    <a:lnTo>
                      <a:pt x="993" y="401"/>
                    </a:lnTo>
                    <a:lnTo>
                      <a:pt x="913" y="374"/>
                    </a:lnTo>
                    <a:lnTo>
                      <a:pt x="841" y="355"/>
                    </a:lnTo>
                    <a:lnTo>
                      <a:pt x="752" y="398"/>
                    </a:lnTo>
                    <a:lnTo>
                      <a:pt x="324" y="529"/>
                    </a:lnTo>
                    <a:lnTo>
                      <a:pt x="251" y="531"/>
                    </a:lnTo>
                    <a:lnTo>
                      <a:pt x="167" y="565"/>
                    </a:lnTo>
                    <a:lnTo>
                      <a:pt x="62" y="587"/>
                    </a:lnTo>
                    <a:lnTo>
                      <a:pt x="26" y="493"/>
                    </a:lnTo>
                    <a:lnTo>
                      <a:pt x="21" y="438"/>
                    </a:lnTo>
                    <a:lnTo>
                      <a:pt x="1" y="407"/>
                    </a:lnTo>
                    <a:lnTo>
                      <a:pt x="0" y="38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6789" name="Freeform 69"/>
              <p:cNvSpPr>
                <a:spLocks noChangeAspect="1"/>
              </p:cNvSpPr>
              <p:nvPr/>
            </p:nvSpPr>
            <p:spPr bwMode="auto">
              <a:xfrm>
                <a:off x="3501" y="1107"/>
                <a:ext cx="211" cy="223"/>
              </a:xfrm>
              <a:custGeom>
                <a:avLst/>
                <a:gdLst>
                  <a:gd name="T0" fmla="*/ 0 w 1169"/>
                  <a:gd name="T1" fmla="*/ 177 h 1236"/>
                  <a:gd name="T2" fmla="*/ 0 w 1169"/>
                  <a:gd name="T3" fmla="*/ 47 h 1236"/>
                  <a:gd name="T4" fmla="*/ 394 w 1169"/>
                  <a:gd name="T5" fmla="*/ 21 h 1236"/>
                  <a:gd name="T6" fmla="*/ 486 w 1169"/>
                  <a:gd name="T7" fmla="*/ 21 h 1236"/>
                  <a:gd name="T8" fmla="*/ 512 w 1169"/>
                  <a:gd name="T9" fmla="*/ 44 h 1236"/>
                  <a:gd name="T10" fmla="*/ 585 w 1169"/>
                  <a:gd name="T11" fmla="*/ 42 h 1236"/>
                  <a:gd name="T12" fmla="*/ 617 w 1169"/>
                  <a:gd name="T13" fmla="*/ 12 h 1236"/>
                  <a:gd name="T14" fmla="*/ 644 w 1169"/>
                  <a:gd name="T15" fmla="*/ 0 h 1236"/>
                  <a:gd name="T16" fmla="*/ 698 w 1169"/>
                  <a:gd name="T17" fmla="*/ 37 h 1236"/>
                  <a:gd name="T18" fmla="*/ 740 w 1169"/>
                  <a:gd name="T19" fmla="*/ 36 h 1236"/>
                  <a:gd name="T20" fmla="*/ 767 w 1169"/>
                  <a:gd name="T21" fmla="*/ 44 h 1236"/>
                  <a:gd name="T22" fmla="*/ 843 w 1169"/>
                  <a:gd name="T23" fmla="*/ 42 h 1236"/>
                  <a:gd name="T24" fmla="*/ 830 w 1169"/>
                  <a:gd name="T25" fmla="*/ 154 h 1236"/>
                  <a:gd name="T26" fmla="*/ 846 w 1169"/>
                  <a:gd name="T27" fmla="*/ 169 h 1236"/>
                  <a:gd name="T28" fmla="*/ 1018 w 1169"/>
                  <a:gd name="T29" fmla="*/ 169 h 1236"/>
                  <a:gd name="T30" fmla="*/ 1027 w 1169"/>
                  <a:gd name="T31" fmla="*/ 177 h 1236"/>
                  <a:gd name="T32" fmla="*/ 1076 w 1169"/>
                  <a:gd name="T33" fmla="*/ 189 h 1236"/>
                  <a:gd name="T34" fmla="*/ 1096 w 1169"/>
                  <a:gd name="T35" fmla="*/ 172 h 1236"/>
                  <a:gd name="T36" fmla="*/ 1145 w 1169"/>
                  <a:gd name="T37" fmla="*/ 174 h 1236"/>
                  <a:gd name="T38" fmla="*/ 1169 w 1169"/>
                  <a:gd name="T39" fmla="*/ 197 h 1236"/>
                  <a:gd name="T40" fmla="*/ 1166 w 1169"/>
                  <a:gd name="T41" fmla="*/ 248 h 1236"/>
                  <a:gd name="T42" fmla="*/ 1136 w 1169"/>
                  <a:gd name="T43" fmla="*/ 331 h 1236"/>
                  <a:gd name="T44" fmla="*/ 1044 w 1169"/>
                  <a:gd name="T45" fmla="*/ 421 h 1236"/>
                  <a:gd name="T46" fmla="*/ 1039 w 1169"/>
                  <a:gd name="T47" fmla="*/ 482 h 1236"/>
                  <a:gd name="T48" fmla="*/ 1010 w 1169"/>
                  <a:gd name="T49" fmla="*/ 482 h 1236"/>
                  <a:gd name="T50" fmla="*/ 993 w 1169"/>
                  <a:gd name="T51" fmla="*/ 694 h 1236"/>
                  <a:gd name="T52" fmla="*/ 976 w 1169"/>
                  <a:gd name="T53" fmla="*/ 701 h 1236"/>
                  <a:gd name="T54" fmla="*/ 980 w 1169"/>
                  <a:gd name="T55" fmla="*/ 831 h 1236"/>
                  <a:gd name="T56" fmla="*/ 995 w 1169"/>
                  <a:gd name="T57" fmla="*/ 847 h 1236"/>
                  <a:gd name="T58" fmla="*/ 738 w 1169"/>
                  <a:gd name="T59" fmla="*/ 1075 h 1236"/>
                  <a:gd name="T60" fmla="*/ 769 w 1169"/>
                  <a:gd name="T61" fmla="*/ 1122 h 1236"/>
                  <a:gd name="T62" fmla="*/ 757 w 1169"/>
                  <a:gd name="T63" fmla="*/ 1236 h 1236"/>
                  <a:gd name="T64" fmla="*/ 676 w 1169"/>
                  <a:gd name="T65" fmla="*/ 1220 h 1236"/>
                  <a:gd name="T66" fmla="*/ 647 w 1169"/>
                  <a:gd name="T67" fmla="*/ 1165 h 1236"/>
                  <a:gd name="T68" fmla="*/ 580 w 1169"/>
                  <a:gd name="T69" fmla="*/ 1169 h 1236"/>
                  <a:gd name="T70" fmla="*/ 548 w 1169"/>
                  <a:gd name="T71" fmla="*/ 1185 h 1236"/>
                  <a:gd name="T72" fmla="*/ 527 w 1169"/>
                  <a:gd name="T73" fmla="*/ 1175 h 1236"/>
                  <a:gd name="T74" fmla="*/ 527 w 1169"/>
                  <a:gd name="T75" fmla="*/ 1127 h 1236"/>
                  <a:gd name="T76" fmla="*/ 512 w 1169"/>
                  <a:gd name="T77" fmla="*/ 1117 h 1236"/>
                  <a:gd name="T78" fmla="*/ 497 w 1169"/>
                  <a:gd name="T79" fmla="*/ 1111 h 1236"/>
                  <a:gd name="T80" fmla="*/ 436 w 1169"/>
                  <a:gd name="T81" fmla="*/ 1050 h 1236"/>
                  <a:gd name="T82" fmla="*/ 431 w 1169"/>
                  <a:gd name="T83" fmla="*/ 1019 h 1236"/>
                  <a:gd name="T84" fmla="*/ 465 w 1169"/>
                  <a:gd name="T85" fmla="*/ 984 h 1236"/>
                  <a:gd name="T86" fmla="*/ 461 w 1169"/>
                  <a:gd name="T87" fmla="*/ 961 h 1236"/>
                  <a:gd name="T88" fmla="*/ 415 w 1169"/>
                  <a:gd name="T89" fmla="*/ 958 h 1236"/>
                  <a:gd name="T90" fmla="*/ 386 w 1169"/>
                  <a:gd name="T91" fmla="*/ 925 h 1236"/>
                  <a:gd name="T92" fmla="*/ 371 w 1169"/>
                  <a:gd name="T93" fmla="*/ 892 h 1236"/>
                  <a:gd name="T94" fmla="*/ 224 w 1169"/>
                  <a:gd name="T95" fmla="*/ 867 h 1236"/>
                  <a:gd name="T96" fmla="*/ 285 w 1169"/>
                  <a:gd name="T97" fmla="*/ 820 h 1236"/>
                  <a:gd name="T98" fmla="*/ 290 w 1169"/>
                  <a:gd name="T99" fmla="*/ 601 h 1236"/>
                  <a:gd name="T100" fmla="*/ 204 w 1169"/>
                  <a:gd name="T101" fmla="*/ 509 h 1236"/>
                  <a:gd name="T102" fmla="*/ 109 w 1169"/>
                  <a:gd name="T103" fmla="*/ 339 h 1236"/>
                  <a:gd name="T104" fmla="*/ 23 w 1169"/>
                  <a:gd name="T105" fmla="*/ 316 h 1236"/>
                  <a:gd name="T106" fmla="*/ 0 w 1169"/>
                  <a:gd name="T107" fmla="*/ 177 h 1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69" h="1236">
                    <a:moveTo>
                      <a:pt x="0" y="177"/>
                    </a:moveTo>
                    <a:lnTo>
                      <a:pt x="0" y="47"/>
                    </a:lnTo>
                    <a:lnTo>
                      <a:pt x="394" y="21"/>
                    </a:lnTo>
                    <a:lnTo>
                      <a:pt x="486" y="21"/>
                    </a:lnTo>
                    <a:lnTo>
                      <a:pt x="512" y="44"/>
                    </a:lnTo>
                    <a:lnTo>
                      <a:pt x="585" y="42"/>
                    </a:lnTo>
                    <a:lnTo>
                      <a:pt x="617" y="12"/>
                    </a:lnTo>
                    <a:lnTo>
                      <a:pt x="644" y="0"/>
                    </a:lnTo>
                    <a:lnTo>
                      <a:pt x="698" y="37"/>
                    </a:lnTo>
                    <a:lnTo>
                      <a:pt x="740" y="36"/>
                    </a:lnTo>
                    <a:lnTo>
                      <a:pt x="767" y="44"/>
                    </a:lnTo>
                    <a:lnTo>
                      <a:pt x="843" y="42"/>
                    </a:lnTo>
                    <a:lnTo>
                      <a:pt x="830" y="154"/>
                    </a:lnTo>
                    <a:lnTo>
                      <a:pt x="846" y="169"/>
                    </a:lnTo>
                    <a:lnTo>
                      <a:pt x="1018" y="169"/>
                    </a:lnTo>
                    <a:lnTo>
                      <a:pt x="1027" y="177"/>
                    </a:lnTo>
                    <a:lnTo>
                      <a:pt x="1076" y="189"/>
                    </a:lnTo>
                    <a:lnTo>
                      <a:pt x="1096" y="172"/>
                    </a:lnTo>
                    <a:lnTo>
                      <a:pt x="1145" y="174"/>
                    </a:lnTo>
                    <a:lnTo>
                      <a:pt x="1169" y="197"/>
                    </a:lnTo>
                    <a:lnTo>
                      <a:pt x="1166" y="248"/>
                    </a:lnTo>
                    <a:lnTo>
                      <a:pt x="1136" y="331"/>
                    </a:lnTo>
                    <a:lnTo>
                      <a:pt x="1044" y="421"/>
                    </a:lnTo>
                    <a:lnTo>
                      <a:pt x="1039" y="482"/>
                    </a:lnTo>
                    <a:lnTo>
                      <a:pt x="1010" y="482"/>
                    </a:lnTo>
                    <a:lnTo>
                      <a:pt x="993" y="694"/>
                    </a:lnTo>
                    <a:lnTo>
                      <a:pt x="976" y="701"/>
                    </a:lnTo>
                    <a:lnTo>
                      <a:pt x="980" y="831"/>
                    </a:lnTo>
                    <a:lnTo>
                      <a:pt x="995" y="847"/>
                    </a:lnTo>
                    <a:lnTo>
                      <a:pt x="738" y="1075"/>
                    </a:lnTo>
                    <a:lnTo>
                      <a:pt x="769" y="1122"/>
                    </a:lnTo>
                    <a:lnTo>
                      <a:pt x="757" y="1236"/>
                    </a:lnTo>
                    <a:lnTo>
                      <a:pt x="676" y="1220"/>
                    </a:lnTo>
                    <a:lnTo>
                      <a:pt x="647" y="1165"/>
                    </a:lnTo>
                    <a:lnTo>
                      <a:pt x="580" y="1169"/>
                    </a:lnTo>
                    <a:lnTo>
                      <a:pt x="548" y="1185"/>
                    </a:lnTo>
                    <a:lnTo>
                      <a:pt x="527" y="1175"/>
                    </a:lnTo>
                    <a:lnTo>
                      <a:pt x="527" y="1127"/>
                    </a:lnTo>
                    <a:lnTo>
                      <a:pt x="512" y="1117"/>
                    </a:lnTo>
                    <a:lnTo>
                      <a:pt x="497" y="1111"/>
                    </a:lnTo>
                    <a:lnTo>
                      <a:pt x="436" y="1050"/>
                    </a:lnTo>
                    <a:lnTo>
                      <a:pt x="431" y="1019"/>
                    </a:lnTo>
                    <a:lnTo>
                      <a:pt x="465" y="984"/>
                    </a:lnTo>
                    <a:lnTo>
                      <a:pt x="461" y="961"/>
                    </a:lnTo>
                    <a:lnTo>
                      <a:pt x="415" y="958"/>
                    </a:lnTo>
                    <a:lnTo>
                      <a:pt x="386" y="925"/>
                    </a:lnTo>
                    <a:lnTo>
                      <a:pt x="371" y="892"/>
                    </a:lnTo>
                    <a:lnTo>
                      <a:pt x="224" y="867"/>
                    </a:lnTo>
                    <a:lnTo>
                      <a:pt x="285" y="820"/>
                    </a:lnTo>
                    <a:lnTo>
                      <a:pt x="290" y="601"/>
                    </a:lnTo>
                    <a:lnTo>
                      <a:pt x="204" y="509"/>
                    </a:lnTo>
                    <a:lnTo>
                      <a:pt x="109" y="339"/>
                    </a:lnTo>
                    <a:lnTo>
                      <a:pt x="23" y="316"/>
                    </a:lnTo>
                    <a:lnTo>
                      <a:pt x="0" y="177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6790" name="Freeform 70"/>
              <p:cNvSpPr>
                <a:spLocks noChangeAspect="1"/>
              </p:cNvSpPr>
              <p:nvPr/>
            </p:nvSpPr>
            <p:spPr bwMode="auto">
              <a:xfrm>
                <a:off x="3167" y="1224"/>
                <a:ext cx="209" cy="205"/>
              </a:xfrm>
              <a:custGeom>
                <a:avLst/>
                <a:gdLst>
                  <a:gd name="T0" fmla="*/ 53 w 1160"/>
                  <a:gd name="T1" fmla="*/ 521 h 1137"/>
                  <a:gd name="T2" fmla="*/ 98 w 1160"/>
                  <a:gd name="T3" fmla="*/ 497 h 1137"/>
                  <a:gd name="T4" fmla="*/ 110 w 1160"/>
                  <a:gd name="T5" fmla="*/ 446 h 1137"/>
                  <a:gd name="T6" fmla="*/ 139 w 1160"/>
                  <a:gd name="T7" fmla="*/ 448 h 1137"/>
                  <a:gd name="T8" fmla="*/ 167 w 1160"/>
                  <a:gd name="T9" fmla="*/ 469 h 1137"/>
                  <a:gd name="T10" fmla="*/ 193 w 1160"/>
                  <a:gd name="T11" fmla="*/ 461 h 1137"/>
                  <a:gd name="T12" fmla="*/ 234 w 1160"/>
                  <a:gd name="T13" fmla="*/ 426 h 1137"/>
                  <a:gd name="T14" fmla="*/ 273 w 1160"/>
                  <a:gd name="T15" fmla="*/ 422 h 1137"/>
                  <a:gd name="T16" fmla="*/ 476 w 1160"/>
                  <a:gd name="T17" fmla="*/ 650 h 1137"/>
                  <a:gd name="T18" fmla="*/ 417 w 1160"/>
                  <a:gd name="T19" fmla="*/ 744 h 1137"/>
                  <a:gd name="T20" fmla="*/ 404 w 1160"/>
                  <a:gd name="T21" fmla="*/ 778 h 1137"/>
                  <a:gd name="T22" fmla="*/ 407 w 1160"/>
                  <a:gd name="T23" fmla="*/ 898 h 1137"/>
                  <a:gd name="T24" fmla="*/ 427 w 1160"/>
                  <a:gd name="T25" fmla="*/ 928 h 1137"/>
                  <a:gd name="T26" fmla="*/ 429 w 1160"/>
                  <a:gd name="T27" fmla="*/ 957 h 1137"/>
                  <a:gd name="T28" fmla="*/ 417 w 1160"/>
                  <a:gd name="T29" fmla="*/ 985 h 1137"/>
                  <a:gd name="T30" fmla="*/ 378 w 1160"/>
                  <a:gd name="T31" fmla="*/ 1034 h 1137"/>
                  <a:gd name="T32" fmla="*/ 372 w 1160"/>
                  <a:gd name="T33" fmla="*/ 1052 h 1137"/>
                  <a:gd name="T34" fmla="*/ 457 w 1160"/>
                  <a:gd name="T35" fmla="*/ 1137 h 1137"/>
                  <a:gd name="T36" fmla="*/ 549 w 1160"/>
                  <a:gd name="T37" fmla="*/ 1022 h 1137"/>
                  <a:gd name="T38" fmla="*/ 636 w 1160"/>
                  <a:gd name="T39" fmla="*/ 1018 h 1137"/>
                  <a:gd name="T40" fmla="*/ 630 w 1160"/>
                  <a:gd name="T41" fmla="*/ 979 h 1137"/>
                  <a:gd name="T42" fmla="*/ 697 w 1160"/>
                  <a:gd name="T43" fmla="*/ 955 h 1137"/>
                  <a:gd name="T44" fmla="*/ 798 w 1160"/>
                  <a:gd name="T45" fmla="*/ 943 h 1137"/>
                  <a:gd name="T46" fmla="*/ 816 w 1160"/>
                  <a:gd name="T47" fmla="*/ 924 h 1137"/>
                  <a:gd name="T48" fmla="*/ 974 w 1160"/>
                  <a:gd name="T49" fmla="*/ 473 h 1137"/>
                  <a:gd name="T50" fmla="*/ 1160 w 1160"/>
                  <a:gd name="T51" fmla="*/ 481 h 1137"/>
                  <a:gd name="T52" fmla="*/ 1041 w 1160"/>
                  <a:gd name="T53" fmla="*/ 422 h 1137"/>
                  <a:gd name="T54" fmla="*/ 1029 w 1160"/>
                  <a:gd name="T55" fmla="*/ 373 h 1137"/>
                  <a:gd name="T56" fmla="*/ 986 w 1160"/>
                  <a:gd name="T57" fmla="*/ 363 h 1137"/>
                  <a:gd name="T58" fmla="*/ 958 w 1160"/>
                  <a:gd name="T59" fmla="*/ 343 h 1137"/>
                  <a:gd name="T60" fmla="*/ 984 w 1160"/>
                  <a:gd name="T61" fmla="*/ 320 h 1137"/>
                  <a:gd name="T62" fmla="*/ 986 w 1160"/>
                  <a:gd name="T63" fmla="*/ 260 h 1137"/>
                  <a:gd name="T64" fmla="*/ 1027 w 1160"/>
                  <a:gd name="T65" fmla="*/ 243 h 1137"/>
                  <a:gd name="T66" fmla="*/ 1018 w 1160"/>
                  <a:gd name="T67" fmla="*/ 229 h 1137"/>
                  <a:gd name="T68" fmla="*/ 1018 w 1160"/>
                  <a:gd name="T69" fmla="*/ 205 h 1137"/>
                  <a:gd name="T70" fmla="*/ 1051 w 1160"/>
                  <a:gd name="T71" fmla="*/ 191 h 1137"/>
                  <a:gd name="T72" fmla="*/ 1067 w 1160"/>
                  <a:gd name="T73" fmla="*/ 197 h 1137"/>
                  <a:gd name="T74" fmla="*/ 1096 w 1160"/>
                  <a:gd name="T75" fmla="*/ 193 h 1137"/>
                  <a:gd name="T76" fmla="*/ 1102 w 1160"/>
                  <a:gd name="T77" fmla="*/ 148 h 1137"/>
                  <a:gd name="T78" fmla="*/ 1160 w 1160"/>
                  <a:gd name="T79" fmla="*/ 95 h 1137"/>
                  <a:gd name="T80" fmla="*/ 778 w 1160"/>
                  <a:gd name="T81" fmla="*/ 69 h 1137"/>
                  <a:gd name="T82" fmla="*/ 776 w 1160"/>
                  <a:gd name="T83" fmla="*/ 36 h 1137"/>
                  <a:gd name="T84" fmla="*/ 748 w 1160"/>
                  <a:gd name="T85" fmla="*/ 20 h 1137"/>
                  <a:gd name="T86" fmla="*/ 715 w 1160"/>
                  <a:gd name="T87" fmla="*/ 10 h 1137"/>
                  <a:gd name="T88" fmla="*/ 691 w 1160"/>
                  <a:gd name="T89" fmla="*/ 20 h 1137"/>
                  <a:gd name="T90" fmla="*/ 648 w 1160"/>
                  <a:gd name="T91" fmla="*/ 53 h 1137"/>
                  <a:gd name="T92" fmla="*/ 534 w 1160"/>
                  <a:gd name="T93" fmla="*/ 8 h 1137"/>
                  <a:gd name="T94" fmla="*/ 490 w 1160"/>
                  <a:gd name="T95" fmla="*/ 0 h 1137"/>
                  <a:gd name="T96" fmla="*/ 453 w 1160"/>
                  <a:gd name="T97" fmla="*/ 6 h 1137"/>
                  <a:gd name="T98" fmla="*/ 177 w 1160"/>
                  <a:gd name="T99" fmla="*/ 89 h 1137"/>
                  <a:gd name="T100" fmla="*/ 39 w 1160"/>
                  <a:gd name="T101" fmla="*/ 185 h 1137"/>
                  <a:gd name="T102" fmla="*/ 0 w 1160"/>
                  <a:gd name="T103" fmla="*/ 229 h 1137"/>
                  <a:gd name="T104" fmla="*/ 53 w 1160"/>
                  <a:gd name="T105" fmla="*/ 521 h 1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160" h="1137">
                    <a:moveTo>
                      <a:pt x="53" y="521"/>
                    </a:moveTo>
                    <a:lnTo>
                      <a:pt x="98" y="497"/>
                    </a:lnTo>
                    <a:lnTo>
                      <a:pt x="110" y="446"/>
                    </a:lnTo>
                    <a:lnTo>
                      <a:pt x="139" y="448"/>
                    </a:lnTo>
                    <a:lnTo>
                      <a:pt x="167" y="469"/>
                    </a:lnTo>
                    <a:lnTo>
                      <a:pt x="193" y="461"/>
                    </a:lnTo>
                    <a:lnTo>
                      <a:pt x="234" y="426"/>
                    </a:lnTo>
                    <a:lnTo>
                      <a:pt x="273" y="422"/>
                    </a:lnTo>
                    <a:lnTo>
                      <a:pt x="476" y="650"/>
                    </a:lnTo>
                    <a:lnTo>
                      <a:pt x="417" y="744"/>
                    </a:lnTo>
                    <a:lnTo>
                      <a:pt x="404" y="778"/>
                    </a:lnTo>
                    <a:lnTo>
                      <a:pt x="407" y="898"/>
                    </a:lnTo>
                    <a:lnTo>
                      <a:pt x="427" y="928"/>
                    </a:lnTo>
                    <a:lnTo>
                      <a:pt x="429" y="957"/>
                    </a:lnTo>
                    <a:lnTo>
                      <a:pt x="417" y="985"/>
                    </a:lnTo>
                    <a:lnTo>
                      <a:pt x="378" y="1034"/>
                    </a:lnTo>
                    <a:lnTo>
                      <a:pt x="372" y="1052"/>
                    </a:lnTo>
                    <a:lnTo>
                      <a:pt x="457" y="1137"/>
                    </a:lnTo>
                    <a:lnTo>
                      <a:pt x="549" y="1022"/>
                    </a:lnTo>
                    <a:lnTo>
                      <a:pt x="636" y="1018"/>
                    </a:lnTo>
                    <a:lnTo>
                      <a:pt x="630" y="979"/>
                    </a:lnTo>
                    <a:lnTo>
                      <a:pt x="697" y="955"/>
                    </a:lnTo>
                    <a:lnTo>
                      <a:pt x="798" y="943"/>
                    </a:lnTo>
                    <a:lnTo>
                      <a:pt x="816" y="924"/>
                    </a:lnTo>
                    <a:lnTo>
                      <a:pt x="974" y="473"/>
                    </a:lnTo>
                    <a:lnTo>
                      <a:pt x="1160" y="481"/>
                    </a:lnTo>
                    <a:lnTo>
                      <a:pt x="1041" y="422"/>
                    </a:lnTo>
                    <a:lnTo>
                      <a:pt x="1029" y="373"/>
                    </a:lnTo>
                    <a:lnTo>
                      <a:pt x="986" y="363"/>
                    </a:lnTo>
                    <a:lnTo>
                      <a:pt x="958" y="343"/>
                    </a:lnTo>
                    <a:lnTo>
                      <a:pt x="984" y="320"/>
                    </a:lnTo>
                    <a:lnTo>
                      <a:pt x="986" y="260"/>
                    </a:lnTo>
                    <a:lnTo>
                      <a:pt x="1027" y="243"/>
                    </a:lnTo>
                    <a:lnTo>
                      <a:pt x="1018" y="229"/>
                    </a:lnTo>
                    <a:lnTo>
                      <a:pt x="1018" y="205"/>
                    </a:lnTo>
                    <a:lnTo>
                      <a:pt x="1051" y="191"/>
                    </a:lnTo>
                    <a:lnTo>
                      <a:pt x="1067" y="197"/>
                    </a:lnTo>
                    <a:lnTo>
                      <a:pt x="1096" y="193"/>
                    </a:lnTo>
                    <a:lnTo>
                      <a:pt x="1102" y="148"/>
                    </a:lnTo>
                    <a:lnTo>
                      <a:pt x="1160" y="95"/>
                    </a:lnTo>
                    <a:lnTo>
                      <a:pt x="778" y="69"/>
                    </a:lnTo>
                    <a:lnTo>
                      <a:pt x="776" y="36"/>
                    </a:lnTo>
                    <a:lnTo>
                      <a:pt x="748" y="20"/>
                    </a:lnTo>
                    <a:lnTo>
                      <a:pt x="715" y="10"/>
                    </a:lnTo>
                    <a:lnTo>
                      <a:pt x="691" y="20"/>
                    </a:lnTo>
                    <a:lnTo>
                      <a:pt x="648" y="53"/>
                    </a:lnTo>
                    <a:lnTo>
                      <a:pt x="534" y="8"/>
                    </a:lnTo>
                    <a:lnTo>
                      <a:pt x="490" y="0"/>
                    </a:lnTo>
                    <a:lnTo>
                      <a:pt x="453" y="6"/>
                    </a:lnTo>
                    <a:lnTo>
                      <a:pt x="177" y="89"/>
                    </a:lnTo>
                    <a:lnTo>
                      <a:pt x="39" y="185"/>
                    </a:lnTo>
                    <a:lnTo>
                      <a:pt x="0" y="229"/>
                    </a:lnTo>
                    <a:lnTo>
                      <a:pt x="53" y="521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6791" name="Freeform 71"/>
              <p:cNvSpPr>
                <a:spLocks noChangeAspect="1"/>
              </p:cNvSpPr>
              <p:nvPr/>
            </p:nvSpPr>
            <p:spPr bwMode="auto">
              <a:xfrm>
                <a:off x="3314" y="1800"/>
                <a:ext cx="219" cy="237"/>
              </a:xfrm>
              <a:custGeom>
                <a:avLst/>
                <a:gdLst>
                  <a:gd name="T0" fmla="*/ 0 w 1214"/>
                  <a:gd name="T1" fmla="*/ 579 h 1314"/>
                  <a:gd name="T2" fmla="*/ 15 w 1214"/>
                  <a:gd name="T3" fmla="*/ 655 h 1314"/>
                  <a:gd name="T4" fmla="*/ 48 w 1214"/>
                  <a:gd name="T5" fmla="*/ 711 h 1314"/>
                  <a:gd name="T6" fmla="*/ 42 w 1214"/>
                  <a:gd name="T7" fmla="*/ 776 h 1314"/>
                  <a:gd name="T8" fmla="*/ 97 w 1214"/>
                  <a:gd name="T9" fmla="*/ 926 h 1314"/>
                  <a:gd name="T10" fmla="*/ 214 w 1214"/>
                  <a:gd name="T11" fmla="*/ 1069 h 1314"/>
                  <a:gd name="T12" fmla="*/ 387 w 1214"/>
                  <a:gd name="T13" fmla="*/ 1314 h 1314"/>
                  <a:gd name="T14" fmla="*/ 399 w 1214"/>
                  <a:gd name="T15" fmla="*/ 1212 h 1314"/>
                  <a:gd name="T16" fmla="*/ 372 w 1214"/>
                  <a:gd name="T17" fmla="*/ 1184 h 1314"/>
                  <a:gd name="T18" fmla="*/ 389 w 1214"/>
                  <a:gd name="T19" fmla="*/ 1095 h 1314"/>
                  <a:gd name="T20" fmla="*/ 443 w 1214"/>
                  <a:gd name="T21" fmla="*/ 1097 h 1314"/>
                  <a:gd name="T22" fmla="*/ 614 w 1214"/>
                  <a:gd name="T23" fmla="*/ 862 h 1314"/>
                  <a:gd name="T24" fmla="*/ 688 w 1214"/>
                  <a:gd name="T25" fmla="*/ 778 h 1314"/>
                  <a:gd name="T26" fmla="*/ 764 w 1214"/>
                  <a:gd name="T27" fmla="*/ 558 h 1314"/>
                  <a:gd name="T28" fmla="*/ 862 w 1214"/>
                  <a:gd name="T29" fmla="*/ 430 h 1314"/>
                  <a:gd name="T30" fmla="*/ 1085 w 1214"/>
                  <a:gd name="T31" fmla="*/ 439 h 1314"/>
                  <a:gd name="T32" fmla="*/ 1129 w 1214"/>
                  <a:gd name="T33" fmla="*/ 417 h 1314"/>
                  <a:gd name="T34" fmla="*/ 1129 w 1214"/>
                  <a:gd name="T35" fmla="*/ 387 h 1314"/>
                  <a:gd name="T36" fmla="*/ 1214 w 1214"/>
                  <a:gd name="T37" fmla="*/ 304 h 1314"/>
                  <a:gd name="T38" fmla="*/ 1205 w 1214"/>
                  <a:gd name="T39" fmla="*/ 256 h 1314"/>
                  <a:gd name="T40" fmla="*/ 1147 w 1214"/>
                  <a:gd name="T41" fmla="*/ 250 h 1314"/>
                  <a:gd name="T42" fmla="*/ 1069 w 1214"/>
                  <a:gd name="T43" fmla="*/ 250 h 1314"/>
                  <a:gd name="T44" fmla="*/ 1003 w 1214"/>
                  <a:gd name="T45" fmla="*/ 217 h 1314"/>
                  <a:gd name="T46" fmla="*/ 953 w 1214"/>
                  <a:gd name="T47" fmla="*/ 148 h 1314"/>
                  <a:gd name="T48" fmla="*/ 798 w 1214"/>
                  <a:gd name="T49" fmla="*/ 104 h 1314"/>
                  <a:gd name="T50" fmla="*/ 497 w 1214"/>
                  <a:gd name="T51" fmla="*/ 0 h 1314"/>
                  <a:gd name="T52" fmla="*/ 238 w 1214"/>
                  <a:gd name="T53" fmla="*/ 162 h 1314"/>
                  <a:gd name="T54" fmla="*/ 230 w 1214"/>
                  <a:gd name="T55" fmla="*/ 184 h 1314"/>
                  <a:gd name="T56" fmla="*/ 250 w 1214"/>
                  <a:gd name="T57" fmla="*/ 281 h 1314"/>
                  <a:gd name="T58" fmla="*/ 218 w 1214"/>
                  <a:gd name="T59" fmla="*/ 327 h 1314"/>
                  <a:gd name="T60" fmla="*/ 168 w 1214"/>
                  <a:gd name="T61" fmla="*/ 376 h 1314"/>
                  <a:gd name="T62" fmla="*/ 106 w 1214"/>
                  <a:gd name="T63" fmla="*/ 395 h 1314"/>
                  <a:gd name="T64" fmla="*/ 0 w 1214"/>
                  <a:gd name="T65" fmla="*/ 579 h 13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4" h="1314">
                    <a:moveTo>
                      <a:pt x="0" y="579"/>
                    </a:moveTo>
                    <a:lnTo>
                      <a:pt x="15" y="655"/>
                    </a:lnTo>
                    <a:lnTo>
                      <a:pt x="48" y="711"/>
                    </a:lnTo>
                    <a:lnTo>
                      <a:pt x="42" y="776"/>
                    </a:lnTo>
                    <a:lnTo>
                      <a:pt x="97" y="926"/>
                    </a:lnTo>
                    <a:lnTo>
                      <a:pt x="214" y="1069"/>
                    </a:lnTo>
                    <a:lnTo>
                      <a:pt x="387" y="1314"/>
                    </a:lnTo>
                    <a:lnTo>
                      <a:pt x="399" y="1212"/>
                    </a:lnTo>
                    <a:lnTo>
                      <a:pt x="372" y="1184"/>
                    </a:lnTo>
                    <a:lnTo>
                      <a:pt x="389" y="1095"/>
                    </a:lnTo>
                    <a:lnTo>
                      <a:pt x="443" y="1097"/>
                    </a:lnTo>
                    <a:lnTo>
                      <a:pt x="614" y="862"/>
                    </a:lnTo>
                    <a:lnTo>
                      <a:pt x="688" y="778"/>
                    </a:lnTo>
                    <a:lnTo>
                      <a:pt x="764" y="558"/>
                    </a:lnTo>
                    <a:lnTo>
                      <a:pt x="862" y="430"/>
                    </a:lnTo>
                    <a:lnTo>
                      <a:pt x="1085" y="439"/>
                    </a:lnTo>
                    <a:lnTo>
                      <a:pt x="1129" y="417"/>
                    </a:lnTo>
                    <a:lnTo>
                      <a:pt x="1129" y="387"/>
                    </a:lnTo>
                    <a:lnTo>
                      <a:pt x="1214" y="304"/>
                    </a:lnTo>
                    <a:lnTo>
                      <a:pt x="1205" y="256"/>
                    </a:lnTo>
                    <a:lnTo>
                      <a:pt x="1147" y="250"/>
                    </a:lnTo>
                    <a:lnTo>
                      <a:pt x="1069" y="250"/>
                    </a:lnTo>
                    <a:lnTo>
                      <a:pt x="1003" y="217"/>
                    </a:lnTo>
                    <a:lnTo>
                      <a:pt x="953" y="148"/>
                    </a:lnTo>
                    <a:lnTo>
                      <a:pt x="798" y="104"/>
                    </a:lnTo>
                    <a:lnTo>
                      <a:pt x="497" y="0"/>
                    </a:lnTo>
                    <a:lnTo>
                      <a:pt x="238" y="162"/>
                    </a:lnTo>
                    <a:lnTo>
                      <a:pt x="230" y="184"/>
                    </a:lnTo>
                    <a:lnTo>
                      <a:pt x="250" y="281"/>
                    </a:lnTo>
                    <a:lnTo>
                      <a:pt x="218" y="327"/>
                    </a:lnTo>
                    <a:lnTo>
                      <a:pt x="168" y="376"/>
                    </a:lnTo>
                    <a:lnTo>
                      <a:pt x="106" y="395"/>
                    </a:lnTo>
                    <a:lnTo>
                      <a:pt x="0" y="579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6792" name="Freeform 72"/>
              <p:cNvSpPr>
                <a:spLocks noChangeAspect="1"/>
              </p:cNvSpPr>
              <p:nvPr/>
            </p:nvSpPr>
            <p:spPr bwMode="auto">
              <a:xfrm>
                <a:off x="3280" y="1263"/>
                <a:ext cx="519" cy="325"/>
              </a:xfrm>
              <a:custGeom>
                <a:avLst/>
                <a:gdLst>
                  <a:gd name="T0" fmla="*/ 387 w 2877"/>
                  <a:gd name="T1" fmla="*/ 253 h 1803"/>
                  <a:gd name="T2" fmla="*/ 649 w 2877"/>
                  <a:gd name="T3" fmla="*/ 245 h 1803"/>
                  <a:gd name="T4" fmla="*/ 809 w 2877"/>
                  <a:gd name="T5" fmla="*/ 221 h 1803"/>
                  <a:gd name="T6" fmla="*/ 1047 w 2877"/>
                  <a:gd name="T7" fmla="*/ 185 h 1803"/>
                  <a:gd name="T8" fmla="*/ 1117 w 2877"/>
                  <a:gd name="T9" fmla="*/ 140 h 1803"/>
                  <a:gd name="T10" fmla="*/ 1271 w 2877"/>
                  <a:gd name="T11" fmla="*/ 163 h 1803"/>
                  <a:gd name="T12" fmla="*/ 1322 w 2877"/>
                  <a:gd name="T13" fmla="*/ 157 h 1803"/>
                  <a:gd name="T14" fmla="*/ 1379 w 2877"/>
                  <a:gd name="T15" fmla="*/ 64 h 1803"/>
                  <a:gd name="T16" fmla="*/ 1613 w 2877"/>
                  <a:gd name="T17" fmla="*/ 61 h 1803"/>
                  <a:gd name="T18" fmla="*/ 1692 w 2877"/>
                  <a:gd name="T19" fmla="*/ 117 h 1803"/>
                  <a:gd name="T20" fmla="*/ 1724 w 2877"/>
                  <a:gd name="T21" fmla="*/ 247 h 1803"/>
                  <a:gd name="T22" fmla="*/ 1778 w 2877"/>
                  <a:gd name="T23" fmla="*/ 323 h 1803"/>
                  <a:gd name="T24" fmla="*/ 1901 w 2877"/>
                  <a:gd name="T25" fmla="*/ 355 h 1803"/>
                  <a:gd name="T26" fmla="*/ 1964 w 2877"/>
                  <a:gd name="T27" fmla="*/ 210 h 1803"/>
                  <a:gd name="T28" fmla="*/ 2276 w 2877"/>
                  <a:gd name="T29" fmla="*/ 43 h 1803"/>
                  <a:gd name="T30" fmla="*/ 2412 w 2877"/>
                  <a:gd name="T31" fmla="*/ 6 h 1803"/>
                  <a:gd name="T32" fmla="*/ 2299 w 2877"/>
                  <a:gd name="T33" fmla="*/ 347 h 1803"/>
                  <a:gd name="T34" fmla="*/ 2371 w 2877"/>
                  <a:gd name="T35" fmla="*/ 632 h 1803"/>
                  <a:gd name="T36" fmla="*/ 2336 w 2877"/>
                  <a:gd name="T37" fmla="*/ 1022 h 1803"/>
                  <a:gd name="T38" fmla="*/ 2418 w 2877"/>
                  <a:gd name="T39" fmla="*/ 1166 h 1803"/>
                  <a:gd name="T40" fmla="*/ 2608 w 2877"/>
                  <a:gd name="T41" fmla="*/ 1322 h 1803"/>
                  <a:gd name="T42" fmla="*/ 2629 w 2877"/>
                  <a:gd name="T43" fmla="*/ 1420 h 1803"/>
                  <a:gd name="T44" fmla="*/ 2778 w 2877"/>
                  <a:gd name="T45" fmla="*/ 1490 h 1803"/>
                  <a:gd name="T46" fmla="*/ 2844 w 2877"/>
                  <a:gd name="T47" fmla="*/ 1613 h 1803"/>
                  <a:gd name="T48" fmla="*/ 2872 w 2877"/>
                  <a:gd name="T49" fmla="*/ 1705 h 1803"/>
                  <a:gd name="T50" fmla="*/ 2780 w 2877"/>
                  <a:gd name="T51" fmla="*/ 1788 h 1803"/>
                  <a:gd name="T52" fmla="*/ 2461 w 2877"/>
                  <a:gd name="T53" fmla="*/ 1705 h 1803"/>
                  <a:gd name="T54" fmla="*/ 2376 w 2877"/>
                  <a:gd name="T55" fmla="*/ 1625 h 1803"/>
                  <a:gd name="T56" fmla="*/ 2171 w 2877"/>
                  <a:gd name="T57" fmla="*/ 1554 h 1803"/>
                  <a:gd name="T58" fmla="*/ 1890 w 2877"/>
                  <a:gd name="T59" fmla="*/ 1426 h 1803"/>
                  <a:gd name="T60" fmla="*/ 1916 w 2877"/>
                  <a:gd name="T61" fmla="*/ 1007 h 1803"/>
                  <a:gd name="T62" fmla="*/ 1962 w 2877"/>
                  <a:gd name="T63" fmla="*/ 755 h 1803"/>
                  <a:gd name="T64" fmla="*/ 1944 w 2877"/>
                  <a:gd name="T65" fmla="*/ 427 h 1803"/>
                  <a:gd name="T66" fmla="*/ 1618 w 2877"/>
                  <a:gd name="T67" fmla="*/ 534 h 1803"/>
                  <a:gd name="T68" fmla="*/ 1594 w 2877"/>
                  <a:gd name="T69" fmla="*/ 632 h 1803"/>
                  <a:gd name="T70" fmla="*/ 1458 w 2877"/>
                  <a:gd name="T71" fmla="*/ 584 h 1803"/>
                  <a:gd name="T72" fmla="*/ 1415 w 2877"/>
                  <a:gd name="T73" fmla="*/ 607 h 1803"/>
                  <a:gd name="T74" fmla="*/ 1392 w 2877"/>
                  <a:gd name="T75" fmla="*/ 666 h 1803"/>
                  <a:gd name="T76" fmla="*/ 1456 w 2877"/>
                  <a:gd name="T77" fmla="*/ 864 h 1803"/>
                  <a:gd name="T78" fmla="*/ 1066 w 2877"/>
                  <a:gd name="T79" fmla="*/ 843 h 1803"/>
                  <a:gd name="T80" fmla="*/ 558 w 2877"/>
                  <a:gd name="T81" fmla="*/ 875 h 1803"/>
                  <a:gd name="T82" fmla="*/ 353 w 2877"/>
                  <a:gd name="T83" fmla="*/ 855 h 1803"/>
                  <a:gd name="T84" fmla="*/ 146 w 2877"/>
                  <a:gd name="T85" fmla="*/ 858 h 1803"/>
                  <a:gd name="T86" fmla="*/ 6 w 2877"/>
                  <a:gd name="T87" fmla="*/ 798 h 1803"/>
                  <a:gd name="T88" fmla="*/ 167 w 2877"/>
                  <a:gd name="T89" fmla="*/ 724 h 18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877" h="1803">
                    <a:moveTo>
                      <a:pt x="184" y="706"/>
                    </a:moveTo>
                    <a:lnTo>
                      <a:pt x="345" y="253"/>
                    </a:lnTo>
                    <a:lnTo>
                      <a:pt x="387" y="253"/>
                    </a:lnTo>
                    <a:lnTo>
                      <a:pt x="500" y="258"/>
                    </a:lnTo>
                    <a:lnTo>
                      <a:pt x="566" y="266"/>
                    </a:lnTo>
                    <a:lnTo>
                      <a:pt x="649" y="245"/>
                    </a:lnTo>
                    <a:lnTo>
                      <a:pt x="713" y="217"/>
                    </a:lnTo>
                    <a:lnTo>
                      <a:pt x="734" y="140"/>
                    </a:lnTo>
                    <a:lnTo>
                      <a:pt x="809" y="221"/>
                    </a:lnTo>
                    <a:lnTo>
                      <a:pt x="1011" y="233"/>
                    </a:lnTo>
                    <a:lnTo>
                      <a:pt x="1047" y="194"/>
                    </a:lnTo>
                    <a:lnTo>
                      <a:pt x="1047" y="185"/>
                    </a:lnTo>
                    <a:lnTo>
                      <a:pt x="1060" y="181"/>
                    </a:lnTo>
                    <a:lnTo>
                      <a:pt x="1130" y="194"/>
                    </a:lnTo>
                    <a:lnTo>
                      <a:pt x="1117" y="140"/>
                    </a:lnTo>
                    <a:lnTo>
                      <a:pt x="1231" y="138"/>
                    </a:lnTo>
                    <a:lnTo>
                      <a:pt x="1252" y="157"/>
                    </a:lnTo>
                    <a:lnTo>
                      <a:pt x="1271" y="163"/>
                    </a:lnTo>
                    <a:lnTo>
                      <a:pt x="1287" y="144"/>
                    </a:lnTo>
                    <a:lnTo>
                      <a:pt x="1303" y="142"/>
                    </a:lnTo>
                    <a:lnTo>
                      <a:pt x="1322" y="157"/>
                    </a:lnTo>
                    <a:lnTo>
                      <a:pt x="1357" y="157"/>
                    </a:lnTo>
                    <a:lnTo>
                      <a:pt x="1384" y="130"/>
                    </a:lnTo>
                    <a:lnTo>
                      <a:pt x="1379" y="64"/>
                    </a:lnTo>
                    <a:lnTo>
                      <a:pt x="1456" y="0"/>
                    </a:lnTo>
                    <a:lnTo>
                      <a:pt x="1596" y="27"/>
                    </a:lnTo>
                    <a:lnTo>
                      <a:pt x="1613" y="61"/>
                    </a:lnTo>
                    <a:lnTo>
                      <a:pt x="1640" y="93"/>
                    </a:lnTo>
                    <a:lnTo>
                      <a:pt x="1688" y="97"/>
                    </a:lnTo>
                    <a:lnTo>
                      <a:pt x="1692" y="117"/>
                    </a:lnTo>
                    <a:lnTo>
                      <a:pt x="1661" y="151"/>
                    </a:lnTo>
                    <a:lnTo>
                      <a:pt x="1663" y="181"/>
                    </a:lnTo>
                    <a:lnTo>
                      <a:pt x="1724" y="247"/>
                    </a:lnTo>
                    <a:lnTo>
                      <a:pt x="1758" y="262"/>
                    </a:lnTo>
                    <a:lnTo>
                      <a:pt x="1758" y="309"/>
                    </a:lnTo>
                    <a:lnTo>
                      <a:pt x="1778" y="323"/>
                    </a:lnTo>
                    <a:lnTo>
                      <a:pt x="1809" y="302"/>
                    </a:lnTo>
                    <a:lnTo>
                      <a:pt x="1875" y="301"/>
                    </a:lnTo>
                    <a:lnTo>
                      <a:pt x="1901" y="355"/>
                    </a:lnTo>
                    <a:lnTo>
                      <a:pt x="1987" y="372"/>
                    </a:lnTo>
                    <a:lnTo>
                      <a:pt x="1997" y="255"/>
                    </a:lnTo>
                    <a:lnTo>
                      <a:pt x="1964" y="210"/>
                    </a:lnTo>
                    <a:lnTo>
                      <a:pt x="2179" y="20"/>
                    </a:lnTo>
                    <a:lnTo>
                      <a:pt x="2235" y="34"/>
                    </a:lnTo>
                    <a:lnTo>
                      <a:pt x="2276" y="43"/>
                    </a:lnTo>
                    <a:lnTo>
                      <a:pt x="2334" y="29"/>
                    </a:lnTo>
                    <a:lnTo>
                      <a:pt x="2382" y="21"/>
                    </a:lnTo>
                    <a:lnTo>
                      <a:pt x="2412" y="6"/>
                    </a:lnTo>
                    <a:lnTo>
                      <a:pt x="2437" y="6"/>
                    </a:lnTo>
                    <a:lnTo>
                      <a:pt x="2448" y="20"/>
                    </a:lnTo>
                    <a:lnTo>
                      <a:pt x="2299" y="347"/>
                    </a:lnTo>
                    <a:lnTo>
                      <a:pt x="2312" y="451"/>
                    </a:lnTo>
                    <a:lnTo>
                      <a:pt x="2323" y="580"/>
                    </a:lnTo>
                    <a:lnTo>
                      <a:pt x="2371" y="632"/>
                    </a:lnTo>
                    <a:lnTo>
                      <a:pt x="2439" y="644"/>
                    </a:lnTo>
                    <a:lnTo>
                      <a:pt x="2610" y="1175"/>
                    </a:lnTo>
                    <a:lnTo>
                      <a:pt x="2336" y="1022"/>
                    </a:lnTo>
                    <a:lnTo>
                      <a:pt x="2357" y="1065"/>
                    </a:lnTo>
                    <a:lnTo>
                      <a:pt x="2357" y="1137"/>
                    </a:lnTo>
                    <a:lnTo>
                      <a:pt x="2418" y="1166"/>
                    </a:lnTo>
                    <a:lnTo>
                      <a:pt x="2557" y="1284"/>
                    </a:lnTo>
                    <a:lnTo>
                      <a:pt x="2557" y="1317"/>
                    </a:lnTo>
                    <a:lnTo>
                      <a:pt x="2608" y="1322"/>
                    </a:lnTo>
                    <a:lnTo>
                      <a:pt x="2635" y="1358"/>
                    </a:lnTo>
                    <a:lnTo>
                      <a:pt x="2646" y="1392"/>
                    </a:lnTo>
                    <a:lnTo>
                      <a:pt x="2629" y="1420"/>
                    </a:lnTo>
                    <a:lnTo>
                      <a:pt x="2615" y="1462"/>
                    </a:lnTo>
                    <a:lnTo>
                      <a:pt x="2743" y="1480"/>
                    </a:lnTo>
                    <a:lnTo>
                      <a:pt x="2778" y="1490"/>
                    </a:lnTo>
                    <a:lnTo>
                      <a:pt x="2782" y="1522"/>
                    </a:lnTo>
                    <a:lnTo>
                      <a:pt x="2782" y="1552"/>
                    </a:lnTo>
                    <a:lnTo>
                      <a:pt x="2844" y="1613"/>
                    </a:lnTo>
                    <a:lnTo>
                      <a:pt x="2844" y="1662"/>
                    </a:lnTo>
                    <a:lnTo>
                      <a:pt x="2834" y="1679"/>
                    </a:lnTo>
                    <a:lnTo>
                      <a:pt x="2872" y="1705"/>
                    </a:lnTo>
                    <a:lnTo>
                      <a:pt x="2877" y="1735"/>
                    </a:lnTo>
                    <a:lnTo>
                      <a:pt x="2823" y="1795"/>
                    </a:lnTo>
                    <a:lnTo>
                      <a:pt x="2780" y="1788"/>
                    </a:lnTo>
                    <a:lnTo>
                      <a:pt x="2706" y="1803"/>
                    </a:lnTo>
                    <a:lnTo>
                      <a:pt x="2497" y="1763"/>
                    </a:lnTo>
                    <a:lnTo>
                      <a:pt x="2461" y="1705"/>
                    </a:lnTo>
                    <a:lnTo>
                      <a:pt x="2393" y="1695"/>
                    </a:lnTo>
                    <a:lnTo>
                      <a:pt x="2393" y="1641"/>
                    </a:lnTo>
                    <a:lnTo>
                      <a:pt x="2376" y="1625"/>
                    </a:lnTo>
                    <a:lnTo>
                      <a:pt x="2310" y="1631"/>
                    </a:lnTo>
                    <a:lnTo>
                      <a:pt x="2222" y="1594"/>
                    </a:lnTo>
                    <a:lnTo>
                      <a:pt x="2171" y="1554"/>
                    </a:lnTo>
                    <a:lnTo>
                      <a:pt x="2101" y="1546"/>
                    </a:lnTo>
                    <a:lnTo>
                      <a:pt x="1973" y="1492"/>
                    </a:lnTo>
                    <a:lnTo>
                      <a:pt x="1890" y="1426"/>
                    </a:lnTo>
                    <a:lnTo>
                      <a:pt x="1724" y="1216"/>
                    </a:lnTo>
                    <a:lnTo>
                      <a:pt x="1828" y="1128"/>
                    </a:lnTo>
                    <a:lnTo>
                      <a:pt x="1916" y="1007"/>
                    </a:lnTo>
                    <a:lnTo>
                      <a:pt x="1910" y="917"/>
                    </a:lnTo>
                    <a:lnTo>
                      <a:pt x="1950" y="834"/>
                    </a:lnTo>
                    <a:lnTo>
                      <a:pt x="1962" y="755"/>
                    </a:lnTo>
                    <a:lnTo>
                      <a:pt x="1921" y="737"/>
                    </a:lnTo>
                    <a:lnTo>
                      <a:pt x="1954" y="658"/>
                    </a:lnTo>
                    <a:lnTo>
                      <a:pt x="1944" y="427"/>
                    </a:lnTo>
                    <a:lnTo>
                      <a:pt x="1571" y="415"/>
                    </a:lnTo>
                    <a:lnTo>
                      <a:pt x="1571" y="496"/>
                    </a:lnTo>
                    <a:lnTo>
                      <a:pt x="1618" y="534"/>
                    </a:lnTo>
                    <a:lnTo>
                      <a:pt x="1624" y="576"/>
                    </a:lnTo>
                    <a:lnTo>
                      <a:pt x="1620" y="615"/>
                    </a:lnTo>
                    <a:lnTo>
                      <a:pt x="1594" y="632"/>
                    </a:lnTo>
                    <a:lnTo>
                      <a:pt x="1551" y="640"/>
                    </a:lnTo>
                    <a:lnTo>
                      <a:pt x="1481" y="615"/>
                    </a:lnTo>
                    <a:lnTo>
                      <a:pt x="1458" y="584"/>
                    </a:lnTo>
                    <a:lnTo>
                      <a:pt x="1437" y="549"/>
                    </a:lnTo>
                    <a:lnTo>
                      <a:pt x="1421" y="545"/>
                    </a:lnTo>
                    <a:lnTo>
                      <a:pt x="1415" y="607"/>
                    </a:lnTo>
                    <a:lnTo>
                      <a:pt x="1431" y="625"/>
                    </a:lnTo>
                    <a:lnTo>
                      <a:pt x="1417" y="647"/>
                    </a:lnTo>
                    <a:lnTo>
                      <a:pt x="1392" y="666"/>
                    </a:lnTo>
                    <a:lnTo>
                      <a:pt x="1407" y="735"/>
                    </a:lnTo>
                    <a:lnTo>
                      <a:pt x="1466" y="819"/>
                    </a:lnTo>
                    <a:lnTo>
                      <a:pt x="1456" y="864"/>
                    </a:lnTo>
                    <a:lnTo>
                      <a:pt x="1268" y="864"/>
                    </a:lnTo>
                    <a:lnTo>
                      <a:pt x="1224" y="847"/>
                    </a:lnTo>
                    <a:lnTo>
                      <a:pt x="1066" y="843"/>
                    </a:lnTo>
                    <a:lnTo>
                      <a:pt x="989" y="753"/>
                    </a:lnTo>
                    <a:lnTo>
                      <a:pt x="745" y="888"/>
                    </a:lnTo>
                    <a:lnTo>
                      <a:pt x="558" y="875"/>
                    </a:lnTo>
                    <a:lnTo>
                      <a:pt x="451" y="913"/>
                    </a:lnTo>
                    <a:lnTo>
                      <a:pt x="380" y="867"/>
                    </a:lnTo>
                    <a:lnTo>
                      <a:pt x="353" y="855"/>
                    </a:lnTo>
                    <a:lnTo>
                      <a:pt x="285" y="790"/>
                    </a:lnTo>
                    <a:lnTo>
                      <a:pt x="211" y="807"/>
                    </a:lnTo>
                    <a:lnTo>
                      <a:pt x="146" y="858"/>
                    </a:lnTo>
                    <a:lnTo>
                      <a:pt x="130" y="836"/>
                    </a:lnTo>
                    <a:lnTo>
                      <a:pt x="74" y="832"/>
                    </a:lnTo>
                    <a:lnTo>
                      <a:pt x="6" y="798"/>
                    </a:lnTo>
                    <a:lnTo>
                      <a:pt x="0" y="756"/>
                    </a:lnTo>
                    <a:lnTo>
                      <a:pt x="72" y="734"/>
                    </a:lnTo>
                    <a:lnTo>
                      <a:pt x="167" y="724"/>
                    </a:lnTo>
                    <a:lnTo>
                      <a:pt x="184" y="706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6793" name="Freeform 73"/>
              <p:cNvSpPr>
                <a:spLocks noChangeAspect="1"/>
              </p:cNvSpPr>
              <p:nvPr/>
            </p:nvSpPr>
            <p:spPr bwMode="auto">
              <a:xfrm>
                <a:off x="3374" y="1140"/>
                <a:ext cx="180" cy="153"/>
              </a:xfrm>
              <a:custGeom>
                <a:avLst/>
                <a:gdLst>
                  <a:gd name="T0" fmla="*/ 49 w 997"/>
                  <a:gd name="T1" fmla="*/ 283 h 849"/>
                  <a:gd name="T2" fmla="*/ 130 w 997"/>
                  <a:gd name="T3" fmla="*/ 117 h 849"/>
                  <a:gd name="T4" fmla="*/ 355 w 997"/>
                  <a:gd name="T5" fmla="*/ 60 h 849"/>
                  <a:gd name="T6" fmla="*/ 460 w 997"/>
                  <a:gd name="T7" fmla="*/ 19 h 849"/>
                  <a:gd name="T8" fmla="*/ 479 w 997"/>
                  <a:gd name="T9" fmla="*/ 36 h 849"/>
                  <a:gd name="T10" fmla="*/ 514 w 997"/>
                  <a:gd name="T11" fmla="*/ 32 h 849"/>
                  <a:gd name="T12" fmla="*/ 530 w 997"/>
                  <a:gd name="T13" fmla="*/ 66 h 849"/>
                  <a:gd name="T14" fmla="*/ 603 w 997"/>
                  <a:gd name="T15" fmla="*/ 58 h 849"/>
                  <a:gd name="T16" fmla="*/ 707 w 997"/>
                  <a:gd name="T17" fmla="*/ 0 h 849"/>
                  <a:gd name="T18" fmla="*/ 731 w 997"/>
                  <a:gd name="T19" fmla="*/ 140 h 849"/>
                  <a:gd name="T20" fmla="*/ 816 w 997"/>
                  <a:gd name="T21" fmla="*/ 161 h 849"/>
                  <a:gd name="T22" fmla="*/ 908 w 997"/>
                  <a:gd name="T23" fmla="*/ 328 h 849"/>
                  <a:gd name="T24" fmla="*/ 997 w 997"/>
                  <a:gd name="T25" fmla="*/ 425 h 849"/>
                  <a:gd name="T26" fmla="*/ 991 w 997"/>
                  <a:gd name="T27" fmla="*/ 640 h 849"/>
                  <a:gd name="T28" fmla="*/ 933 w 997"/>
                  <a:gd name="T29" fmla="*/ 688 h 849"/>
                  <a:gd name="T30" fmla="*/ 858 w 997"/>
                  <a:gd name="T31" fmla="*/ 750 h 849"/>
                  <a:gd name="T32" fmla="*/ 863 w 997"/>
                  <a:gd name="T33" fmla="*/ 814 h 849"/>
                  <a:gd name="T34" fmla="*/ 836 w 997"/>
                  <a:gd name="T35" fmla="*/ 843 h 849"/>
                  <a:gd name="T36" fmla="*/ 799 w 997"/>
                  <a:gd name="T37" fmla="*/ 843 h 849"/>
                  <a:gd name="T38" fmla="*/ 782 w 997"/>
                  <a:gd name="T39" fmla="*/ 828 h 849"/>
                  <a:gd name="T40" fmla="*/ 764 w 997"/>
                  <a:gd name="T41" fmla="*/ 828 h 849"/>
                  <a:gd name="T42" fmla="*/ 754 w 997"/>
                  <a:gd name="T43" fmla="*/ 849 h 849"/>
                  <a:gd name="T44" fmla="*/ 729 w 997"/>
                  <a:gd name="T45" fmla="*/ 845 h 849"/>
                  <a:gd name="T46" fmla="*/ 712 w 997"/>
                  <a:gd name="T47" fmla="*/ 824 h 849"/>
                  <a:gd name="T48" fmla="*/ 598 w 997"/>
                  <a:gd name="T49" fmla="*/ 826 h 849"/>
                  <a:gd name="T50" fmla="*/ 571 w 997"/>
                  <a:gd name="T51" fmla="*/ 760 h 849"/>
                  <a:gd name="T52" fmla="*/ 481 w 997"/>
                  <a:gd name="T53" fmla="*/ 696 h 849"/>
                  <a:gd name="T54" fmla="*/ 448 w 997"/>
                  <a:gd name="T55" fmla="*/ 679 h 849"/>
                  <a:gd name="T56" fmla="*/ 469 w 997"/>
                  <a:gd name="T57" fmla="*/ 611 h 849"/>
                  <a:gd name="T58" fmla="*/ 448 w 997"/>
                  <a:gd name="T59" fmla="*/ 555 h 849"/>
                  <a:gd name="T60" fmla="*/ 386 w 997"/>
                  <a:gd name="T61" fmla="*/ 522 h 849"/>
                  <a:gd name="T62" fmla="*/ 294 w 997"/>
                  <a:gd name="T63" fmla="*/ 518 h 849"/>
                  <a:gd name="T64" fmla="*/ 258 w 997"/>
                  <a:gd name="T65" fmla="*/ 447 h 849"/>
                  <a:gd name="T66" fmla="*/ 49 w 997"/>
                  <a:gd name="T67" fmla="*/ 520 h 849"/>
                  <a:gd name="T68" fmla="*/ 66 w 997"/>
                  <a:gd name="T69" fmla="*/ 454 h 849"/>
                  <a:gd name="T70" fmla="*/ 2 w 997"/>
                  <a:gd name="T71" fmla="*/ 411 h 849"/>
                  <a:gd name="T72" fmla="*/ 0 w 997"/>
                  <a:gd name="T73" fmla="*/ 390 h 849"/>
                  <a:gd name="T74" fmla="*/ 49 w 997"/>
                  <a:gd name="T75" fmla="*/ 283 h 8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97" h="849">
                    <a:moveTo>
                      <a:pt x="49" y="283"/>
                    </a:moveTo>
                    <a:lnTo>
                      <a:pt x="130" y="117"/>
                    </a:lnTo>
                    <a:lnTo>
                      <a:pt x="355" y="60"/>
                    </a:lnTo>
                    <a:lnTo>
                      <a:pt x="460" y="19"/>
                    </a:lnTo>
                    <a:lnTo>
                      <a:pt x="479" y="36"/>
                    </a:lnTo>
                    <a:lnTo>
                      <a:pt x="514" y="32"/>
                    </a:lnTo>
                    <a:lnTo>
                      <a:pt x="530" y="66"/>
                    </a:lnTo>
                    <a:lnTo>
                      <a:pt x="603" y="58"/>
                    </a:lnTo>
                    <a:lnTo>
                      <a:pt x="707" y="0"/>
                    </a:lnTo>
                    <a:lnTo>
                      <a:pt x="731" y="140"/>
                    </a:lnTo>
                    <a:lnTo>
                      <a:pt x="816" y="161"/>
                    </a:lnTo>
                    <a:lnTo>
                      <a:pt x="908" y="328"/>
                    </a:lnTo>
                    <a:lnTo>
                      <a:pt x="997" y="425"/>
                    </a:lnTo>
                    <a:lnTo>
                      <a:pt x="991" y="640"/>
                    </a:lnTo>
                    <a:lnTo>
                      <a:pt x="933" y="688"/>
                    </a:lnTo>
                    <a:lnTo>
                      <a:pt x="858" y="750"/>
                    </a:lnTo>
                    <a:lnTo>
                      <a:pt x="863" y="814"/>
                    </a:lnTo>
                    <a:lnTo>
                      <a:pt x="836" y="843"/>
                    </a:lnTo>
                    <a:lnTo>
                      <a:pt x="799" y="843"/>
                    </a:lnTo>
                    <a:lnTo>
                      <a:pt x="782" y="828"/>
                    </a:lnTo>
                    <a:lnTo>
                      <a:pt x="764" y="828"/>
                    </a:lnTo>
                    <a:lnTo>
                      <a:pt x="754" y="849"/>
                    </a:lnTo>
                    <a:lnTo>
                      <a:pt x="729" y="845"/>
                    </a:lnTo>
                    <a:lnTo>
                      <a:pt x="712" y="824"/>
                    </a:lnTo>
                    <a:lnTo>
                      <a:pt x="598" y="826"/>
                    </a:lnTo>
                    <a:lnTo>
                      <a:pt x="571" y="760"/>
                    </a:lnTo>
                    <a:lnTo>
                      <a:pt x="481" y="696"/>
                    </a:lnTo>
                    <a:lnTo>
                      <a:pt x="448" y="679"/>
                    </a:lnTo>
                    <a:lnTo>
                      <a:pt x="469" y="611"/>
                    </a:lnTo>
                    <a:lnTo>
                      <a:pt x="448" y="555"/>
                    </a:lnTo>
                    <a:lnTo>
                      <a:pt x="386" y="522"/>
                    </a:lnTo>
                    <a:lnTo>
                      <a:pt x="294" y="518"/>
                    </a:lnTo>
                    <a:lnTo>
                      <a:pt x="258" y="447"/>
                    </a:lnTo>
                    <a:lnTo>
                      <a:pt x="49" y="520"/>
                    </a:lnTo>
                    <a:lnTo>
                      <a:pt x="66" y="454"/>
                    </a:lnTo>
                    <a:lnTo>
                      <a:pt x="2" y="411"/>
                    </a:lnTo>
                    <a:lnTo>
                      <a:pt x="0" y="390"/>
                    </a:lnTo>
                    <a:lnTo>
                      <a:pt x="49" y="28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6794" name="Freeform 74"/>
              <p:cNvSpPr>
                <a:spLocks noChangeAspect="1"/>
              </p:cNvSpPr>
              <p:nvPr/>
            </p:nvSpPr>
            <p:spPr bwMode="auto">
              <a:xfrm>
                <a:off x="3198" y="1140"/>
                <a:ext cx="188" cy="100"/>
              </a:xfrm>
              <a:custGeom>
                <a:avLst/>
                <a:gdLst>
                  <a:gd name="T0" fmla="*/ 0 w 1040"/>
                  <a:gd name="T1" fmla="*/ 553 h 559"/>
                  <a:gd name="T2" fmla="*/ 221 w 1040"/>
                  <a:gd name="T3" fmla="*/ 486 h 559"/>
                  <a:gd name="T4" fmla="*/ 278 w 1040"/>
                  <a:gd name="T5" fmla="*/ 472 h 559"/>
                  <a:gd name="T6" fmla="*/ 315 w 1040"/>
                  <a:gd name="T7" fmla="*/ 468 h 559"/>
                  <a:gd name="T8" fmla="*/ 361 w 1040"/>
                  <a:gd name="T9" fmla="*/ 476 h 559"/>
                  <a:gd name="T10" fmla="*/ 471 w 1040"/>
                  <a:gd name="T11" fmla="*/ 517 h 559"/>
                  <a:gd name="T12" fmla="*/ 512 w 1040"/>
                  <a:gd name="T13" fmla="*/ 486 h 559"/>
                  <a:gd name="T14" fmla="*/ 540 w 1040"/>
                  <a:gd name="T15" fmla="*/ 474 h 559"/>
                  <a:gd name="T16" fmla="*/ 570 w 1040"/>
                  <a:gd name="T17" fmla="*/ 484 h 559"/>
                  <a:gd name="T18" fmla="*/ 599 w 1040"/>
                  <a:gd name="T19" fmla="*/ 498 h 559"/>
                  <a:gd name="T20" fmla="*/ 605 w 1040"/>
                  <a:gd name="T21" fmla="*/ 535 h 559"/>
                  <a:gd name="T22" fmla="*/ 985 w 1040"/>
                  <a:gd name="T23" fmla="*/ 559 h 559"/>
                  <a:gd name="T24" fmla="*/ 1026 w 1040"/>
                  <a:gd name="T25" fmla="*/ 521 h 559"/>
                  <a:gd name="T26" fmla="*/ 1040 w 1040"/>
                  <a:gd name="T27" fmla="*/ 456 h 559"/>
                  <a:gd name="T28" fmla="*/ 981 w 1040"/>
                  <a:gd name="T29" fmla="*/ 411 h 559"/>
                  <a:gd name="T30" fmla="*/ 975 w 1040"/>
                  <a:gd name="T31" fmla="*/ 391 h 559"/>
                  <a:gd name="T32" fmla="*/ 1022 w 1040"/>
                  <a:gd name="T33" fmla="*/ 285 h 559"/>
                  <a:gd name="T34" fmla="*/ 937 w 1040"/>
                  <a:gd name="T35" fmla="*/ 255 h 559"/>
                  <a:gd name="T36" fmla="*/ 943 w 1040"/>
                  <a:gd name="T37" fmla="*/ 154 h 559"/>
                  <a:gd name="T38" fmla="*/ 870 w 1040"/>
                  <a:gd name="T39" fmla="*/ 164 h 559"/>
                  <a:gd name="T40" fmla="*/ 811 w 1040"/>
                  <a:gd name="T41" fmla="*/ 162 h 559"/>
                  <a:gd name="T42" fmla="*/ 742 w 1040"/>
                  <a:gd name="T43" fmla="*/ 97 h 559"/>
                  <a:gd name="T44" fmla="*/ 740 w 1040"/>
                  <a:gd name="T45" fmla="*/ 85 h 559"/>
                  <a:gd name="T46" fmla="*/ 821 w 1040"/>
                  <a:gd name="T47" fmla="*/ 37 h 559"/>
                  <a:gd name="T48" fmla="*/ 813 w 1040"/>
                  <a:gd name="T49" fmla="*/ 14 h 559"/>
                  <a:gd name="T50" fmla="*/ 732 w 1040"/>
                  <a:gd name="T51" fmla="*/ 2 h 559"/>
                  <a:gd name="T52" fmla="*/ 663 w 1040"/>
                  <a:gd name="T53" fmla="*/ 0 h 559"/>
                  <a:gd name="T54" fmla="*/ 623 w 1040"/>
                  <a:gd name="T55" fmla="*/ 10 h 559"/>
                  <a:gd name="T56" fmla="*/ 579 w 1040"/>
                  <a:gd name="T57" fmla="*/ 45 h 559"/>
                  <a:gd name="T58" fmla="*/ 566 w 1040"/>
                  <a:gd name="T59" fmla="*/ 87 h 559"/>
                  <a:gd name="T60" fmla="*/ 493 w 1040"/>
                  <a:gd name="T61" fmla="*/ 136 h 559"/>
                  <a:gd name="T62" fmla="*/ 434 w 1040"/>
                  <a:gd name="T63" fmla="*/ 81 h 559"/>
                  <a:gd name="T64" fmla="*/ 418 w 1040"/>
                  <a:gd name="T65" fmla="*/ 79 h 559"/>
                  <a:gd name="T66" fmla="*/ 437 w 1040"/>
                  <a:gd name="T67" fmla="*/ 211 h 559"/>
                  <a:gd name="T68" fmla="*/ 384 w 1040"/>
                  <a:gd name="T69" fmla="*/ 245 h 559"/>
                  <a:gd name="T70" fmla="*/ 339 w 1040"/>
                  <a:gd name="T71" fmla="*/ 239 h 559"/>
                  <a:gd name="T72" fmla="*/ 280 w 1040"/>
                  <a:gd name="T73" fmla="*/ 207 h 559"/>
                  <a:gd name="T74" fmla="*/ 246 w 1040"/>
                  <a:gd name="T75" fmla="*/ 207 h 559"/>
                  <a:gd name="T76" fmla="*/ 171 w 1040"/>
                  <a:gd name="T77" fmla="*/ 191 h 559"/>
                  <a:gd name="T78" fmla="*/ 120 w 1040"/>
                  <a:gd name="T79" fmla="*/ 209 h 559"/>
                  <a:gd name="T80" fmla="*/ 73 w 1040"/>
                  <a:gd name="T81" fmla="*/ 213 h 559"/>
                  <a:gd name="T82" fmla="*/ 65 w 1040"/>
                  <a:gd name="T83" fmla="*/ 199 h 559"/>
                  <a:gd name="T84" fmla="*/ 10 w 1040"/>
                  <a:gd name="T85" fmla="*/ 199 h 559"/>
                  <a:gd name="T86" fmla="*/ 16 w 1040"/>
                  <a:gd name="T87" fmla="*/ 218 h 559"/>
                  <a:gd name="T88" fmla="*/ 104 w 1040"/>
                  <a:gd name="T89" fmla="*/ 362 h 559"/>
                  <a:gd name="T90" fmla="*/ 0 w 1040"/>
                  <a:gd name="T91" fmla="*/ 553 h 5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040" h="559">
                    <a:moveTo>
                      <a:pt x="0" y="553"/>
                    </a:moveTo>
                    <a:lnTo>
                      <a:pt x="221" y="486"/>
                    </a:lnTo>
                    <a:lnTo>
                      <a:pt x="278" y="472"/>
                    </a:lnTo>
                    <a:lnTo>
                      <a:pt x="315" y="468"/>
                    </a:lnTo>
                    <a:lnTo>
                      <a:pt x="361" y="476"/>
                    </a:lnTo>
                    <a:lnTo>
                      <a:pt x="471" y="517"/>
                    </a:lnTo>
                    <a:lnTo>
                      <a:pt x="512" y="486"/>
                    </a:lnTo>
                    <a:lnTo>
                      <a:pt x="540" y="474"/>
                    </a:lnTo>
                    <a:lnTo>
                      <a:pt x="570" y="484"/>
                    </a:lnTo>
                    <a:lnTo>
                      <a:pt x="599" y="498"/>
                    </a:lnTo>
                    <a:lnTo>
                      <a:pt x="605" y="535"/>
                    </a:lnTo>
                    <a:lnTo>
                      <a:pt x="985" y="559"/>
                    </a:lnTo>
                    <a:lnTo>
                      <a:pt x="1026" y="521"/>
                    </a:lnTo>
                    <a:lnTo>
                      <a:pt x="1040" y="456"/>
                    </a:lnTo>
                    <a:lnTo>
                      <a:pt x="981" y="411"/>
                    </a:lnTo>
                    <a:lnTo>
                      <a:pt x="975" y="391"/>
                    </a:lnTo>
                    <a:lnTo>
                      <a:pt x="1022" y="285"/>
                    </a:lnTo>
                    <a:lnTo>
                      <a:pt x="937" y="255"/>
                    </a:lnTo>
                    <a:lnTo>
                      <a:pt x="943" y="154"/>
                    </a:lnTo>
                    <a:lnTo>
                      <a:pt x="870" y="164"/>
                    </a:lnTo>
                    <a:lnTo>
                      <a:pt x="811" y="162"/>
                    </a:lnTo>
                    <a:lnTo>
                      <a:pt x="742" y="97"/>
                    </a:lnTo>
                    <a:lnTo>
                      <a:pt x="740" y="85"/>
                    </a:lnTo>
                    <a:lnTo>
                      <a:pt x="821" y="37"/>
                    </a:lnTo>
                    <a:lnTo>
                      <a:pt x="813" y="14"/>
                    </a:lnTo>
                    <a:lnTo>
                      <a:pt x="732" y="2"/>
                    </a:lnTo>
                    <a:lnTo>
                      <a:pt x="663" y="0"/>
                    </a:lnTo>
                    <a:lnTo>
                      <a:pt x="623" y="10"/>
                    </a:lnTo>
                    <a:lnTo>
                      <a:pt x="579" y="45"/>
                    </a:lnTo>
                    <a:lnTo>
                      <a:pt x="566" y="87"/>
                    </a:lnTo>
                    <a:lnTo>
                      <a:pt x="493" y="136"/>
                    </a:lnTo>
                    <a:lnTo>
                      <a:pt x="434" y="81"/>
                    </a:lnTo>
                    <a:lnTo>
                      <a:pt x="418" y="79"/>
                    </a:lnTo>
                    <a:lnTo>
                      <a:pt x="437" y="211"/>
                    </a:lnTo>
                    <a:lnTo>
                      <a:pt x="384" y="245"/>
                    </a:lnTo>
                    <a:lnTo>
                      <a:pt x="339" y="239"/>
                    </a:lnTo>
                    <a:lnTo>
                      <a:pt x="280" y="207"/>
                    </a:lnTo>
                    <a:lnTo>
                      <a:pt x="246" y="207"/>
                    </a:lnTo>
                    <a:lnTo>
                      <a:pt x="171" y="191"/>
                    </a:lnTo>
                    <a:lnTo>
                      <a:pt x="120" y="209"/>
                    </a:lnTo>
                    <a:lnTo>
                      <a:pt x="73" y="213"/>
                    </a:lnTo>
                    <a:lnTo>
                      <a:pt x="65" y="199"/>
                    </a:lnTo>
                    <a:lnTo>
                      <a:pt x="10" y="199"/>
                    </a:lnTo>
                    <a:lnTo>
                      <a:pt x="16" y="218"/>
                    </a:lnTo>
                    <a:lnTo>
                      <a:pt x="104" y="362"/>
                    </a:lnTo>
                    <a:lnTo>
                      <a:pt x="0" y="55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6795" name="Freeform 75"/>
              <p:cNvSpPr>
                <a:spLocks noChangeAspect="1"/>
              </p:cNvSpPr>
              <p:nvPr/>
            </p:nvSpPr>
            <p:spPr bwMode="auto">
              <a:xfrm>
                <a:off x="3350" y="1556"/>
                <a:ext cx="100" cy="99"/>
              </a:xfrm>
              <a:custGeom>
                <a:avLst/>
                <a:gdLst>
                  <a:gd name="T0" fmla="*/ 558 w 558"/>
                  <a:gd name="T1" fmla="*/ 33 h 548"/>
                  <a:gd name="T2" fmla="*/ 539 w 558"/>
                  <a:gd name="T3" fmla="*/ 68 h 548"/>
                  <a:gd name="T4" fmla="*/ 555 w 558"/>
                  <a:gd name="T5" fmla="*/ 126 h 548"/>
                  <a:gd name="T6" fmla="*/ 548 w 558"/>
                  <a:gd name="T7" fmla="*/ 210 h 548"/>
                  <a:gd name="T8" fmla="*/ 514 w 558"/>
                  <a:gd name="T9" fmla="*/ 269 h 548"/>
                  <a:gd name="T10" fmla="*/ 509 w 558"/>
                  <a:gd name="T11" fmla="*/ 347 h 548"/>
                  <a:gd name="T12" fmla="*/ 486 w 558"/>
                  <a:gd name="T13" fmla="*/ 431 h 548"/>
                  <a:gd name="T14" fmla="*/ 433 w 558"/>
                  <a:gd name="T15" fmla="*/ 432 h 548"/>
                  <a:gd name="T16" fmla="*/ 398 w 558"/>
                  <a:gd name="T17" fmla="*/ 460 h 548"/>
                  <a:gd name="T18" fmla="*/ 370 w 558"/>
                  <a:gd name="T19" fmla="*/ 500 h 548"/>
                  <a:gd name="T20" fmla="*/ 299 w 558"/>
                  <a:gd name="T21" fmla="*/ 519 h 548"/>
                  <a:gd name="T22" fmla="*/ 271 w 558"/>
                  <a:gd name="T23" fmla="*/ 548 h 548"/>
                  <a:gd name="T24" fmla="*/ 224 w 558"/>
                  <a:gd name="T25" fmla="*/ 547 h 548"/>
                  <a:gd name="T26" fmla="*/ 154 w 558"/>
                  <a:gd name="T27" fmla="*/ 413 h 548"/>
                  <a:gd name="T28" fmla="*/ 111 w 558"/>
                  <a:gd name="T29" fmla="*/ 395 h 548"/>
                  <a:gd name="T30" fmla="*/ 0 w 558"/>
                  <a:gd name="T31" fmla="*/ 381 h 548"/>
                  <a:gd name="T32" fmla="*/ 193 w 558"/>
                  <a:gd name="T33" fmla="*/ 268 h 548"/>
                  <a:gd name="T34" fmla="*/ 254 w 558"/>
                  <a:gd name="T35" fmla="*/ 271 h 548"/>
                  <a:gd name="T36" fmla="*/ 279 w 558"/>
                  <a:gd name="T37" fmla="*/ 206 h 548"/>
                  <a:gd name="T38" fmla="*/ 241 w 558"/>
                  <a:gd name="T39" fmla="*/ 53 h 548"/>
                  <a:gd name="T40" fmla="*/ 418 w 558"/>
                  <a:gd name="T41" fmla="*/ 0 h 548"/>
                  <a:gd name="T42" fmla="*/ 558 w 558"/>
                  <a:gd name="T43" fmla="*/ 33 h 5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58" h="548">
                    <a:moveTo>
                      <a:pt x="558" y="33"/>
                    </a:moveTo>
                    <a:lnTo>
                      <a:pt x="539" y="68"/>
                    </a:lnTo>
                    <a:lnTo>
                      <a:pt x="555" y="126"/>
                    </a:lnTo>
                    <a:lnTo>
                      <a:pt x="548" y="210"/>
                    </a:lnTo>
                    <a:lnTo>
                      <a:pt x="514" y="269"/>
                    </a:lnTo>
                    <a:lnTo>
                      <a:pt x="509" y="347"/>
                    </a:lnTo>
                    <a:lnTo>
                      <a:pt x="486" y="431"/>
                    </a:lnTo>
                    <a:lnTo>
                      <a:pt x="433" y="432"/>
                    </a:lnTo>
                    <a:lnTo>
                      <a:pt x="398" y="460"/>
                    </a:lnTo>
                    <a:lnTo>
                      <a:pt x="370" y="500"/>
                    </a:lnTo>
                    <a:lnTo>
                      <a:pt x="299" y="519"/>
                    </a:lnTo>
                    <a:lnTo>
                      <a:pt x="271" y="548"/>
                    </a:lnTo>
                    <a:lnTo>
                      <a:pt x="224" y="547"/>
                    </a:lnTo>
                    <a:lnTo>
                      <a:pt x="154" y="413"/>
                    </a:lnTo>
                    <a:lnTo>
                      <a:pt x="111" y="395"/>
                    </a:lnTo>
                    <a:lnTo>
                      <a:pt x="0" y="381"/>
                    </a:lnTo>
                    <a:lnTo>
                      <a:pt x="193" y="268"/>
                    </a:lnTo>
                    <a:lnTo>
                      <a:pt x="254" y="271"/>
                    </a:lnTo>
                    <a:lnTo>
                      <a:pt x="279" y="206"/>
                    </a:lnTo>
                    <a:lnTo>
                      <a:pt x="241" y="53"/>
                    </a:lnTo>
                    <a:lnTo>
                      <a:pt x="418" y="0"/>
                    </a:lnTo>
                    <a:lnTo>
                      <a:pt x="558" y="3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6796" name="Freeform 76"/>
              <p:cNvSpPr>
                <a:spLocks noChangeAspect="1"/>
              </p:cNvSpPr>
              <p:nvPr/>
            </p:nvSpPr>
            <p:spPr bwMode="auto">
              <a:xfrm>
                <a:off x="3506" y="1770"/>
                <a:ext cx="200" cy="208"/>
              </a:xfrm>
              <a:custGeom>
                <a:avLst/>
                <a:gdLst>
                  <a:gd name="T0" fmla="*/ 63 w 1112"/>
                  <a:gd name="T1" fmla="*/ 552 h 1153"/>
                  <a:gd name="T2" fmla="*/ 140 w 1112"/>
                  <a:gd name="T3" fmla="*/ 480 h 1153"/>
                  <a:gd name="T4" fmla="*/ 280 w 1112"/>
                  <a:gd name="T5" fmla="*/ 493 h 1153"/>
                  <a:gd name="T6" fmla="*/ 333 w 1112"/>
                  <a:gd name="T7" fmla="*/ 445 h 1153"/>
                  <a:gd name="T8" fmla="*/ 306 w 1112"/>
                  <a:gd name="T9" fmla="*/ 217 h 1153"/>
                  <a:gd name="T10" fmla="*/ 248 w 1112"/>
                  <a:gd name="T11" fmla="*/ 185 h 1153"/>
                  <a:gd name="T12" fmla="*/ 254 w 1112"/>
                  <a:gd name="T13" fmla="*/ 138 h 1153"/>
                  <a:gd name="T14" fmla="*/ 301 w 1112"/>
                  <a:gd name="T15" fmla="*/ 92 h 1153"/>
                  <a:gd name="T16" fmla="*/ 269 w 1112"/>
                  <a:gd name="T17" fmla="*/ 57 h 1153"/>
                  <a:gd name="T18" fmla="*/ 429 w 1112"/>
                  <a:gd name="T19" fmla="*/ 41 h 1153"/>
                  <a:gd name="T20" fmla="*/ 450 w 1112"/>
                  <a:gd name="T21" fmla="*/ 57 h 1153"/>
                  <a:gd name="T22" fmla="*/ 469 w 1112"/>
                  <a:gd name="T23" fmla="*/ 130 h 1153"/>
                  <a:gd name="T24" fmla="*/ 505 w 1112"/>
                  <a:gd name="T25" fmla="*/ 160 h 1153"/>
                  <a:gd name="T26" fmla="*/ 565 w 1112"/>
                  <a:gd name="T27" fmla="*/ 171 h 1153"/>
                  <a:gd name="T28" fmla="*/ 615 w 1112"/>
                  <a:gd name="T29" fmla="*/ 149 h 1153"/>
                  <a:gd name="T30" fmla="*/ 661 w 1112"/>
                  <a:gd name="T31" fmla="*/ 173 h 1153"/>
                  <a:gd name="T32" fmla="*/ 744 w 1112"/>
                  <a:gd name="T33" fmla="*/ 158 h 1153"/>
                  <a:gd name="T34" fmla="*/ 783 w 1112"/>
                  <a:gd name="T35" fmla="*/ 160 h 1153"/>
                  <a:gd name="T36" fmla="*/ 786 w 1112"/>
                  <a:gd name="T37" fmla="*/ 119 h 1153"/>
                  <a:gd name="T38" fmla="*/ 898 w 1112"/>
                  <a:gd name="T39" fmla="*/ 51 h 1153"/>
                  <a:gd name="T40" fmla="*/ 919 w 1112"/>
                  <a:gd name="T41" fmla="*/ 7 h 1153"/>
                  <a:gd name="T42" fmla="*/ 965 w 1112"/>
                  <a:gd name="T43" fmla="*/ 0 h 1153"/>
                  <a:gd name="T44" fmla="*/ 995 w 1112"/>
                  <a:gd name="T45" fmla="*/ 15 h 1153"/>
                  <a:gd name="T46" fmla="*/ 1093 w 1112"/>
                  <a:gd name="T47" fmla="*/ 105 h 1153"/>
                  <a:gd name="T48" fmla="*/ 1112 w 1112"/>
                  <a:gd name="T49" fmla="*/ 138 h 1153"/>
                  <a:gd name="T50" fmla="*/ 1097 w 1112"/>
                  <a:gd name="T51" fmla="*/ 204 h 1153"/>
                  <a:gd name="T52" fmla="*/ 1044 w 1112"/>
                  <a:gd name="T53" fmla="*/ 274 h 1153"/>
                  <a:gd name="T54" fmla="*/ 1033 w 1112"/>
                  <a:gd name="T55" fmla="*/ 323 h 1153"/>
                  <a:gd name="T56" fmla="*/ 985 w 1112"/>
                  <a:gd name="T57" fmla="*/ 383 h 1153"/>
                  <a:gd name="T58" fmla="*/ 946 w 1112"/>
                  <a:gd name="T59" fmla="*/ 379 h 1153"/>
                  <a:gd name="T60" fmla="*/ 900 w 1112"/>
                  <a:gd name="T61" fmla="*/ 381 h 1153"/>
                  <a:gd name="T62" fmla="*/ 867 w 1112"/>
                  <a:gd name="T63" fmla="*/ 440 h 1153"/>
                  <a:gd name="T64" fmla="*/ 815 w 1112"/>
                  <a:gd name="T65" fmla="*/ 436 h 1153"/>
                  <a:gd name="T66" fmla="*/ 744 w 1112"/>
                  <a:gd name="T67" fmla="*/ 458 h 1153"/>
                  <a:gd name="T68" fmla="*/ 722 w 1112"/>
                  <a:gd name="T69" fmla="*/ 502 h 1153"/>
                  <a:gd name="T70" fmla="*/ 764 w 1112"/>
                  <a:gd name="T71" fmla="*/ 567 h 1153"/>
                  <a:gd name="T72" fmla="*/ 781 w 1112"/>
                  <a:gd name="T73" fmla="*/ 679 h 1153"/>
                  <a:gd name="T74" fmla="*/ 808 w 1112"/>
                  <a:gd name="T75" fmla="*/ 679 h 1153"/>
                  <a:gd name="T76" fmla="*/ 838 w 1112"/>
                  <a:gd name="T77" fmla="*/ 701 h 1153"/>
                  <a:gd name="T78" fmla="*/ 843 w 1112"/>
                  <a:gd name="T79" fmla="*/ 773 h 1153"/>
                  <a:gd name="T80" fmla="*/ 885 w 1112"/>
                  <a:gd name="T81" fmla="*/ 793 h 1153"/>
                  <a:gd name="T82" fmla="*/ 913 w 1112"/>
                  <a:gd name="T83" fmla="*/ 846 h 1153"/>
                  <a:gd name="T84" fmla="*/ 720 w 1112"/>
                  <a:gd name="T85" fmla="*/ 975 h 1153"/>
                  <a:gd name="T86" fmla="*/ 668 w 1112"/>
                  <a:gd name="T87" fmla="*/ 1134 h 1153"/>
                  <a:gd name="T88" fmla="*/ 609 w 1112"/>
                  <a:gd name="T89" fmla="*/ 1153 h 1153"/>
                  <a:gd name="T90" fmla="*/ 512 w 1112"/>
                  <a:gd name="T91" fmla="*/ 1067 h 1153"/>
                  <a:gd name="T92" fmla="*/ 392 w 1112"/>
                  <a:gd name="T93" fmla="*/ 1100 h 1153"/>
                  <a:gd name="T94" fmla="*/ 346 w 1112"/>
                  <a:gd name="T95" fmla="*/ 1051 h 1153"/>
                  <a:gd name="T96" fmla="*/ 223 w 1112"/>
                  <a:gd name="T97" fmla="*/ 1032 h 1153"/>
                  <a:gd name="T98" fmla="*/ 112 w 1112"/>
                  <a:gd name="T99" fmla="*/ 911 h 1153"/>
                  <a:gd name="T100" fmla="*/ 91 w 1112"/>
                  <a:gd name="T101" fmla="*/ 800 h 1153"/>
                  <a:gd name="T102" fmla="*/ 0 w 1112"/>
                  <a:gd name="T103" fmla="*/ 646 h 1153"/>
                  <a:gd name="T104" fmla="*/ 30 w 1112"/>
                  <a:gd name="T105" fmla="*/ 603 h 1153"/>
                  <a:gd name="T106" fmla="*/ 65 w 1112"/>
                  <a:gd name="T107" fmla="*/ 582 h 1153"/>
                  <a:gd name="T108" fmla="*/ 63 w 1112"/>
                  <a:gd name="T109" fmla="*/ 552 h 1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12" h="1153">
                    <a:moveTo>
                      <a:pt x="63" y="552"/>
                    </a:moveTo>
                    <a:lnTo>
                      <a:pt x="140" y="480"/>
                    </a:lnTo>
                    <a:lnTo>
                      <a:pt x="280" y="493"/>
                    </a:lnTo>
                    <a:lnTo>
                      <a:pt x="333" y="445"/>
                    </a:lnTo>
                    <a:lnTo>
                      <a:pt x="306" y="217"/>
                    </a:lnTo>
                    <a:lnTo>
                      <a:pt x="248" y="185"/>
                    </a:lnTo>
                    <a:lnTo>
                      <a:pt x="254" y="138"/>
                    </a:lnTo>
                    <a:lnTo>
                      <a:pt x="301" y="92"/>
                    </a:lnTo>
                    <a:lnTo>
                      <a:pt x="269" y="57"/>
                    </a:lnTo>
                    <a:lnTo>
                      <a:pt x="429" y="41"/>
                    </a:lnTo>
                    <a:lnTo>
                      <a:pt x="450" y="57"/>
                    </a:lnTo>
                    <a:lnTo>
                      <a:pt x="469" y="130"/>
                    </a:lnTo>
                    <a:lnTo>
                      <a:pt x="505" y="160"/>
                    </a:lnTo>
                    <a:lnTo>
                      <a:pt x="565" y="171"/>
                    </a:lnTo>
                    <a:lnTo>
                      <a:pt x="615" y="149"/>
                    </a:lnTo>
                    <a:lnTo>
                      <a:pt x="661" y="173"/>
                    </a:lnTo>
                    <a:lnTo>
                      <a:pt x="744" y="158"/>
                    </a:lnTo>
                    <a:lnTo>
                      <a:pt x="783" y="160"/>
                    </a:lnTo>
                    <a:lnTo>
                      <a:pt x="786" y="119"/>
                    </a:lnTo>
                    <a:lnTo>
                      <a:pt x="898" y="51"/>
                    </a:lnTo>
                    <a:lnTo>
                      <a:pt x="919" y="7"/>
                    </a:lnTo>
                    <a:lnTo>
                      <a:pt x="965" y="0"/>
                    </a:lnTo>
                    <a:lnTo>
                      <a:pt x="995" y="15"/>
                    </a:lnTo>
                    <a:lnTo>
                      <a:pt x="1093" y="105"/>
                    </a:lnTo>
                    <a:lnTo>
                      <a:pt x="1112" y="138"/>
                    </a:lnTo>
                    <a:lnTo>
                      <a:pt x="1097" y="204"/>
                    </a:lnTo>
                    <a:lnTo>
                      <a:pt x="1044" y="274"/>
                    </a:lnTo>
                    <a:lnTo>
                      <a:pt x="1033" y="323"/>
                    </a:lnTo>
                    <a:lnTo>
                      <a:pt x="985" y="383"/>
                    </a:lnTo>
                    <a:lnTo>
                      <a:pt x="946" y="379"/>
                    </a:lnTo>
                    <a:lnTo>
                      <a:pt x="900" y="381"/>
                    </a:lnTo>
                    <a:lnTo>
                      <a:pt x="867" y="440"/>
                    </a:lnTo>
                    <a:lnTo>
                      <a:pt x="815" y="436"/>
                    </a:lnTo>
                    <a:lnTo>
                      <a:pt x="744" y="458"/>
                    </a:lnTo>
                    <a:lnTo>
                      <a:pt x="722" y="502"/>
                    </a:lnTo>
                    <a:lnTo>
                      <a:pt x="764" y="567"/>
                    </a:lnTo>
                    <a:lnTo>
                      <a:pt x="781" y="679"/>
                    </a:lnTo>
                    <a:lnTo>
                      <a:pt x="808" y="679"/>
                    </a:lnTo>
                    <a:lnTo>
                      <a:pt x="838" y="701"/>
                    </a:lnTo>
                    <a:lnTo>
                      <a:pt x="843" y="773"/>
                    </a:lnTo>
                    <a:lnTo>
                      <a:pt x="885" y="793"/>
                    </a:lnTo>
                    <a:lnTo>
                      <a:pt x="913" y="846"/>
                    </a:lnTo>
                    <a:lnTo>
                      <a:pt x="720" y="975"/>
                    </a:lnTo>
                    <a:lnTo>
                      <a:pt x="668" y="1134"/>
                    </a:lnTo>
                    <a:lnTo>
                      <a:pt x="609" y="1153"/>
                    </a:lnTo>
                    <a:lnTo>
                      <a:pt x="512" y="1067"/>
                    </a:lnTo>
                    <a:lnTo>
                      <a:pt x="392" y="1100"/>
                    </a:lnTo>
                    <a:lnTo>
                      <a:pt x="346" y="1051"/>
                    </a:lnTo>
                    <a:lnTo>
                      <a:pt x="223" y="1032"/>
                    </a:lnTo>
                    <a:lnTo>
                      <a:pt x="112" y="911"/>
                    </a:lnTo>
                    <a:lnTo>
                      <a:pt x="91" y="800"/>
                    </a:lnTo>
                    <a:lnTo>
                      <a:pt x="0" y="646"/>
                    </a:lnTo>
                    <a:lnTo>
                      <a:pt x="30" y="603"/>
                    </a:lnTo>
                    <a:lnTo>
                      <a:pt x="65" y="582"/>
                    </a:lnTo>
                    <a:lnTo>
                      <a:pt x="63" y="552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6797" name="Freeform 77"/>
              <p:cNvSpPr>
                <a:spLocks noChangeAspect="1"/>
              </p:cNvSpPr>
              <p:nvPr/>
            </p:nvSpPr>
            <p:spPr bwMode="auto">
              <a:xfrm>
                <a:off x="3437" y="1472"/>
                <a:ext cx="457" cy="493"/>
              </a:xfrm>
              <a:custGeom>
                <a:avLst/>
                <a:gdLst>
                  <a:gd name="T0" fmla="*/ 86 w 2531"/>
                  <a:gd name="T1" fmla="*/ 504 h 2738"/>
                  <a:gd name="T2" fmla="*/ 306 w 2531"/>
                  <a:gd name="T3" fmla="*/ 295 h 2738"/>
                  <a:gd name="T4" fmla="*/ 386 w 2531"/>
                  <a:gd name="T5" fmla="*/ 87 h 2738"/>
                  <a:gd name="T6" fmla="*/ 854 w 2531"/>
                  <a:gd name="T7" fmla="*/ 62 h 2738"/>
                  <a:gd name="T8" fmla="*/ 1100 w 2531"/>
                  <a:gd name="T9" fmla="*/ 339 h 2738"/>
                  <a:gd name="T10" fmla="*/ 1298 w 2531"/>
                  <a:gd name="T11" fmla="*/ 400 h 2738"/>
                  <a:gd name="T12" fmla="*/ 1439 w 2531"/>
                  <a:gd name="T13" fmla="*/ 477 h 2738"/>
                  <a:gd name="T14" fmla="*/ 1524 w 2531"/>
                  <a:gd name="T15" fmla="*/ 486 h 2738"/>
                  <a:gd name="T16" fmla="*/ 1591 w 2531"/>
                  <a:gd name="T17" fmla="*/ 550 h 2738"/>
                  <a:gd name="T18" fmla="*/ 1838 w 2531"/>
                  <a:gd name="T19" fmla="*/ 651 h 2738"/>
                  <a:gd name="T20" fmla="*/ 1953 w 2531"/>
                  <a:gd name="T21" fmla="*/ 642 h 2738"/>
                  <a:gd name="T22" fmla="*/ 2117 w 2531"/>
                  <a:gd name="T23" fmla="*/ 582 h 2738"/>
                  <a:gd name="T24" fmla="*/ 2176 w 2531"/>
                  <a:gd name="T25" fmla="*/ 721 h 2738"/>
                  <a:gd name="T26" fmla="*/ 2187 w 2531"/>
                  <a:gd name="T27" fmla="*/ 804 h 2738"/>
                  <a:gd name="T28" fmla="*/ 2226 w 2531"/>
                  <a:gd name="T29" fmla="*/ 946 h 2738"/>
                  <a:gd name="T30" fmla="*/ 2373 w 2531"/>
                  <a:gd name="T31" fmla="*/ 1064 h 2738"/>
                  <a:gd name="T32" fmla="*/ 2454 w 2531"/>
                  <a:gd name="T33" fmla="*/ 1312 h 2738"/>
                  <a:gd name="T34" fmla="*/ 2363 w 2531"/>
                  <a:gd name="T35" fmla="*/ 1478 h 2738"/>
                  <a:gd name="T36" fmla="*/ 2322 w 2531"/>
                  <a:gd name="T37" fmla="*/ 1521 h 2738"/>
                  <a:gd name="T38" fmla="*/ 2408 w 2531"/>
                  <a:gd name="T39" fmla="*/ 1733 h 2738"/>
                  <a:gd name="T40" fmla="*/ 2316 w 2531"/>
                  <a:gd name="T41" fmla="*/ 1792 h 2738"/>
                  <a:gd name="T42" fmla="*/ 2280 w 2531"/>
                  <a:gd name="T43" fmla="*/ 1904 h 2738"/>
                  <a:gd name="T44" fmla="*/ 2440 w 2531"/>
                  <a:gd name="T45" fmla="*/ 1930 h 2738"/>
                  <a:gd name="T46" fmla="*/ 2531 w 2531"/>
                  <a:gd name="T47" fmla="*/ 2035 h 2738"/>
                  <a:gd name="T48" fmla="*/ 2367 w 2531"/>
                  <a:gd name="T49" fmla="*/ 2119 h 2738"/>
                  <a:gd name="T50" fmla="*/ 2240 w 2531"/>
                  <a:gd name="T51" fmla="*/ 2236 h 2738"/>
                  <a:gd name="T52" fmla="*/ 2271 w 2531"/>
                  <a:gd name="T53" fmla="*/ 2275 h 2738"/>
                  <a:gd name="T54" fmla="*/ 2390 w 2531"/>
                  <a:gd name="T55" fmla="*/ 2336 h 2738"/>
                  <a:gd name="T56" fmla="*/ 2394 w 2531"/>
                  <a:gd name="T57" fmla="*/ 2413 h 2738"/>
                  <a:gd name="T58" fmla="*/ 2347 w 2531"/>
                  <a:gd name="T59" fmla="*/ 2506 h 2738"/>
                  <a:gd name="T60" fmla="*/ 2181 w 2531"/>
                  <a:gd name="T61" fmla="*/ 2618 h 2738"/>
                  <a:gd name="T62" fmla="*/ 2053 w 2531"/>
                  <a:gd name="T63" fmla="*/ 2558 h 2738"/>
                  <a:gd name="T64" fmla="*/ 1982 w 2531"/>
                  <a:gd name="T65" fmla="*/ 2572 h 2738"/>
                  <a:gd name="T66" fmla="*/ 1884 w 2531"/>
                  <a:gd name="T67" fmla="*/ 2738 h 2738"/>
                  <a:gd name="T68" fmla="*/ 1734 w 2531"/>
                  <a:gd name="T69" fmla="*/ 2680 h 2738"/>
                  <a:gd name="T70" fmla="*/ 1292 w 2531"/>
                  <a:gd name="T71" fmla="*/ 2506 h 2738"/>
                  <a:gd name="T72" fmla="*/ 1223 w 2531"/>
                  <a:gd name="T73" fmla="*/ 2428 h 2738"/>
                  <a:gd name="T74" fmla="*/ 1189 w 2531"/>
                  <a:gd name="T75" fmla="*/ 2337 h 2738"/>
                  <a:gd name="T76" fmla="*/ 1143 w 2531"/>
                  <a:gd name="T77" fmla="*/ 2218 h 2738"/>
                  <a:gd name="T78" fmla="*/ 1125 w 2531"/>
                  <a:gd name="T79" fmla="*/ 2116 h 2738"/>
                  <a:gd name="T80" fmla="*/ 1248 w 2531"/>
                  <a:gd name="T81" fmla="*/ 2097 h 2738"/>
                  <a:gd name="T82" fmla="*/ 1327 w 2531"/>
                  <a:gd name="T83" fmla="*/ 2035 h 2738"/>
                  <a:gd name="T84" fmla="*/ 1413 w 2531"/>
                  <a:gd name="T85" fmla="*/ 1982 h 2738"/>
                  <a:gd name="T86" fmla="*/ 1480 w 2531"/>
                  <a:gd name="T87" fmla="*/ 1856 h 2738"/>
                  <a:gd name="T88" fmla="*/ 1468 w 2531"/>
                  <a:gd name="T89" fmla="*/ 1759 h 2738"/>
                  <a:gd name="T90" fmla="*/ 1348 w 2531"/>
                  <a:gd name="T91" fmla="*/ 1656 h 2738"/>
                  <a:gd name="T92" fmla="*/ 1277 w 2531"/>
                  <a:gd name="T93" fmla="*/ 1708 h 2738"/>
                  <a:gd name="T94" fmla="*/ 1161 w 2531"/>
                  <a:gd name="T95" fmla="*/ 1815 h 2738"/>
                  <a:gd name="T96" fmla="*/ 1044 w 2531"/>
                  <a:gd name="T97" fmla="*/ 1830 h 2738"/>
                  <a:gd name="T98" fmla="*/ 943 w 2531"/>
                  <a:gd name="T99" fmla="*/ 1825 h 2738"/>
                  <a:gd name="T100" fmla="*/ 848 w 2531"/>
                  <a:gd name="T101" fmla="*/ 1782 h 2738"/>
                  <a:gd name="T102" fmla="*/ 805 w 2531"/>
                  <a:gd name="T103" fmla="*/ 1699 h 2738"/>
                  <a:gd name="T104" fmla="*/ 633 w 2531"/>
                  <a:gd name="T105" fmla="*/ 1632 h 2738"/>
                  <a:gd name="T106" fmla="*/ 561 w 2531"/>
                  <a:gd name="T107" fmla="*/ 1531 h 2738"/>
                  <a:gd name="T108" fmla="*/ 492 w 2531"/>
                  <a:gd name="T109" fmla="*/ 1432 h 2738"/>
                  <a:gd name="T110" fmla="*/ 455 w 2531"/>
                  <a:gd name="T111" fmla="*/ 1098 h 2738"/>
                  <a:gd name="T112" fmla="*/ 9 w 2531"/>
                  <a:gd name="T113" fmla="*/ 1027 h 2738"/>
                  <a:gd name="T114" fmla="*/ 30 w 2531"/>
                  <a:gd name="T115" fmla="*/ 947 h 2738"/>
                  <a:gd name="T116" fmla="*/ 27 w 2531"/>
                  <a:gd name="T117" fmla="*/ 817 h 2738"/>
                  <a:gd name="T118" fmla="*/ 64 w 2531"/>
                  <a:gd name="T119" fmla="*/ 681 h 2738"/>
                  <a:gd name="T120" fmla="*/ 53 w 2531"/>
                  <a:gd name="T121" fmla="*/ 536 h 27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31" h="2738">
                    <a:moveTo>
                      <a:pt x="72" y="501"/>
                    </a:moveTo>
                    <a:lnTo>
                      <a:pt x="86" y="504"/>
                    </a:lnTo>
                    <a:lnTo>
                      <a:pt x="251" y="494"/>
                    </a:lnTo>
                    <a:lnTo>
                      <a:pt x="306" y="295"/>
                    </a:lnTo>
                    <a:lnTo>
                      <a:pt x="312" y="303"/>
                    </a:lnTo>
                    <a:lnTo>
                      <a:pt x="386" y="87"/>
                    </a:lnTo>
                    <a:lnTo>
                      <a:pt x="478" y="0"/>
                    </a:lnTo>
                    <a:lnTo>
                      <a:pt x="854" y="62"/>
                    </a:lnTo>
                    <a:lnTo>
                      <a:pt x="1022" y="273"/>
                    </a:lnTo>
                    <a:lnTo>
                      <a:pt x="1100" y="339"/>
                    </a:lnTo>
                    <a:lnTo>
                      <a:pt x="1229" y="390"/>
                    </a:lnTo>
                    <a:lnTo>
                      <a:pt x="1298" y="400"/>
                    </a:lnTo>
                    <a:lnTo>
                      <a:pt x="1351" y="439"/>
                    </a:lnTo>
                    <a:lnTo>
                      <a:pt x="1439" y="477"/>
                    </a:lnTo>
                    <a:lnTo>
                      <a:pt x="1504" y="471"/>
                    </a:lnTo>
                    <a:lnTo>
                      <a:pt x="1524" y="486"/>
                    </a:lnTo>
                    <a:lnTo>
                      <a:pt x="1519" y="541"/>
                    </a:lnTo>
                    <a:lnTo>
                      <a:pt x="1591" y="550"/>
                    </a:lnTo>
                    <a:lnTo>
                      <a:pt x="1624" y="606"/>
                    </a:lnTo>
                    <a:lnTo>
                      <a:pt x="1838" y="651"/>
                    </a:lnTo>
                    <a:lnTo>
                      <a:pt x="1906" y="633"/>
                    </a:lnTo>
                    <a:lnTo>
                      <a:pt x="1953" y="642"/>
                    </a:lnTo>
                    <a:lnTo>
                      <a:pt x="2008" y="579"/>
                    </a:lnTo>
                    <a:lnTo>
                      <a:pt x="2117" y="582"/>
                    </a:lnTo>
                    <a:lnTo>
                      <a:pt x="2126" y="627"/>
                    </a:lnTo>
                    <a:lnTo>
                      <a:pt x="2176" y="721"/>
                    </a:lnTo>
                    <a:lnTo>
                      <a:pt x="2228" y="756"/>
                    </a:lnTo>
                    <a:lnTo>
                      <a:pt x="2187" y="804"/>
                    </a:lnTo>
                    <a:lnTo>
                      <a:pt x="2234" y="905"/>
                    </a:lnTo>
                    <a:lnTo>
                      <a:pt x="2226" y="946"/>
                    </a:lnTo>
                    <a:lnTo>
                      <a:pt x="2253" y="982"/>
                    </a:lnTo>
                    <a:lnTo>
                      <a:pt x="2373" y="1064"/>
                    </a:lnTo>
                    <a:lnTo>
                      <a:pt x="2379" y="1282"/>
                    </a:lnTo>
                    <a:lnTo>
                      <a:pt x="2454" y="1312"/>
                    </a:lnTo>
                    <a:lnTo>
                      <a:pt x="2449" y="1426"/>
                    </a:lnTo>
                    <a:lnTo>
                      <a:pt x="2363" y="1478"/>
                    </a:lnTo>
                    <a:lnTo>
                      <a:pt x="2316" y="1479"/>
                    </a:lnTo>
                    <a:lnTo>
                      <a:pt x="2322" y="1521"/>
                    </a:lnTo>
                    <a:lnTo>
                      <a:pt x="2373" y="1683"/>
                    </a:lnTo>
                    <a:lnTo>
                      <a:pt x="2408" y="1733"/>
                    </a:lnTo>
                    <a:lnTo>
                      <a:pt x="2363" y="1788"/>
                    </a:lnTo>
                    <a:lnTo>
                      <a:pt x="2316" y="1792"/>
                    </a:lnTo>
                    <a:lnTo>
                      <a:pt x="2267" y="1876"/>
                    </a:lnTo>
                    <a:lnTo>
                      <a:pt x="2280" y="1904"/>
                    </a:lnTo>
                    <a:lnTo>
                      <a:pt x="2331" y="1927"/>
                    </a:lnTo>
                    <a:lnTo>
                      <a:pt x="2440" y="1930"/>
                    </a:lnTo>
                    <a:lnTo>
                      <a:pt x="2510" y="1978"/>
                    </a:lnTo>
                    <a:lnTo>
                      <a:pt x="2531" y="2035"/>
                    </a:lnTo>
                    <a:lnTo>
                      <a:pt x="2422" y="2122"/>
                    </a:lnTo>
                    <a:lnTo>
                      <a:pt x="2367" y="2119"/>
                    </a:lnTo>
                    <a:lnTo>
                      <a:pt x="2244" y="2211"/>
                    </a:lnTo>
                    <a:lnTo>
                      <a:pt x="2240" y="2236"/>
                    </a:lnTo>
                    <a:lnTo>
                      <a:pt x="2258" y="2267"/>
                    </a:lnTo>
                    <a:lnTo>
                      <a:pt x="2271" y="2275"/>
                    </a:lnTo>
                    <a:lnTo>
                      <a:pt x="2436" y="2305"/>
                    </a:lnTo>
                    <a:lnTo>
                      <a:pt x="2390" y="2336"/>
                    </a:lnTo>
                    <a:lnTo>
                      <a:pt x="2430" y="2370"/>
                    </a:lnTo>
                    <a:lnTo>
                      <a:pt x="2394" y="2413"/>
                    </a:lnTo>
                    <a:lnTo>
                      <a:pt x="2396" y="2437"/>
                    </a:lnTo>
                    <a:lnTo>
                      <a:pt x="2347" y="2506"/>
                    </a:lnTo>
                    <a:lnTo>
                      <a:pt x="2145" y="2483"/>
                    </a:lnTo>
                    <a:lnTo>
                      <a:pt x="2181" y="2618"/>
                    </a:lnTo>
                    <a:lnTo>
                      <a:pt x="2087" y="2551"/>
                    </a:lnTo>
                    <a:lnTo>
                      <a:pt x="2053" y="2558"/>
                    </a:lnTo>
                    <a:lnTo>
                      <a:pt x="2014" y="2569"/>
                    </a:lnTo>
                    <a:lnTo>
                      <a:pt x="1982" y="2572"/>
                    </a:lnTo>
                    <a:lnTo>
                      <a:pt x="1965" y="2557"/>
                    </a:lnTo>
                    <a:lnTo>
                      <a:pt x="1884" y="2738"/>
                    </a:lnTo>
                    <a:lnTo>
                      <a:pt x="1771" y="2728"/>
                    </a:lnTo>
                    <a:lnTo>
                      <a:pt x="1734" y="2680"/>
                    </a:lnTo>
                    <a:lnTo>
                      <a:pt x="1740" y="2563"/>
                    </a:lnTo>
                    <a:lnTo>
                      <a:pt x="1292" y="2506"/>
                    </a:lnTo>
                    <a:lnTo>
                      <a:pt x="1266" y="2450"/>
                    </a:lnTo>
                    <a:lnTo>
                      <a:pt x="1223" y="2428"/>
                    </a:lnTo>
                    <a:lnTo>
                      <a:pt x="1217" y="2356"/>
                    </a:lnTo>
                    <a:lnTo>
                      <a:pt x="1189" y="2337"/>
                    </a:lnTo>
                    <a:lnTo>
                      <a:pt x="1161" y="2336"/>
                    </a:lnTo>
                    <a:lnTo>
                      <a:pt x="1143" y="2218"/>
                    </a:lnTo>
                    <a:lnTo>
                      <a:pt x="1102" y="2159"/>
                    </a:lnTo>
                    <a:lnTo>
                      <a:pt x="1125" y="2116"/>
                    </a:lnTo>
                    <a:lnTo>
                      <a:pt x="1189" y="2092"/>
                    </a:lnTo>
                    <a:lnTo>
                      <a:pt x="1248" y="2097"/>
                    </a:lnTo>
                    <a:lnTo>
                      <a:pt x="1280" y="2038"/>
                    </a:lnTo>
                    <a:lnTo>
                      <a:pt x="1327" y="2035"/>
                    </a:lnTo>
                    <a:lnTo>
                      <a:pt x="1363" y="2041"/>
                    </a:lnTo>
                    <a:lnTo>
                      <a:pt x="1413" y="1982"/>
                    </a:lnTo>
                    <a:lnTo>
                      <a:pt x="1425" y="1929"/>
                    </a:lnTo>
                    <a:lnTo>
                      <a:pt x="1480" y="1856"/>
                    </a:lnTo>
                    <a:lnTo>
                      <a:pt x="1492" y="1797"/>
                    </a:lnTo>
                    <a:lnTo>
                      <a:pt x="1468" y="1759"/>
                    </a:lnTo>
                    <a:lnTo>
                      <a:pt x="1369" y="1668"/>
                    </a:lnTo>
                    <a:lnTo>
                      <a:pt x="1348" y="1656"/>
                    </a:lnTo>
                    <a:lnTo>
                      <a:pt x="1299" y="1662"/>
                    </a:lnTo>
                    <a:lnTo>
                      <a:pt x="1277" y="1708"/>
                    </a:lnTo>
                    <a:lnTo>
                      <a:pt x="1166" y="1773"/>
                    </a:lnTo>
                    <a:lnTo>
                      <a:pt x="1161" y="1815"/>
                    </a:lnTo>
                    <a:lnTo>
                      <a:pt x="1124" y="1815"/>
                    </a:lnTo>
                    <a:lnTo>
                      <a:pt x="1044" y="1830"/>
                    </a:lnTo>
                    <a:lnTo>
                      <a:pt x="993" y="1804"/>
                    </a:lnTo>
                    <a:lnTo>
                      <a:pt x="943" y="1825"/>
                    </a:lnTo>
                    <a:lnTo>
                      <a:pt x="887" y="1816"/>
                    </a:lnTo>
                    <a:lnTo>
                      <a:pt x="848" y="1782"/>
                    </a:lnTo>
                    <a:lnTo>
                      <a:pt x="833" y="1715"/>
                    </a:lnTo>
                    <a:lnTo>
                      <a:pt x="805" y="1699"/>
                    </a:lnTo>
                    <a:lnTo>
                      <a:pt x="646" y="1714"/>
                    </a:lnTo>
                    <a:lnTo>
                      <a:pt x="633" y="1632"/>
                    </a:lnTo>
                    <a:lnTo>
                      <a:pt x="599" y="1596"/>
                    </a:lnTo>
                    <a:lnTo>
                      <a:pt x="561" y="1531"/>
                    </a:lnTo>
                    <a:lnTo>
                      <a:pt x="501" y="1470"/>
                    </a:lnTo>
                    <a:lnTo>
                      <a:pt x="492" y="1432"/>
                    </a:lnTo>
                    <a:lnTo>
                      <a:pt x="418" y="1298"/>
                    </a:lnTo>
                    <a:lnTo>
                      <a:pt x="455" y="1098"/>
                    </a:lnTo>
                    <a:lnTo>
                      <a:pt x="494" y="1055"/>
                    </a:lnTo>
                    <a:lnTo>
                      <a:pt x="9" y="1027"/>
                    </a:lnTo>
                    <a:lnTo>
                      <a:pt x="39" y="1008"/>
                    </a:lnTo>
                    <a:lnTo>
                      <a:pt x="30" y="947"/>
                    </a:lnTo>
                    <a:lnTo>
                      <a:pt x="0" y="900"/>
                    </a:lnTo>
                    <a:lnTo>
                      <a:pt x="27" y="817"/>
                    </a:lnTo>
                    <a:lnTo>
                      <a:pt x="27" y="742"/>
                    </a:lnTo>
                    <a:lnTo>
                      <a:pt x="64" y="681"/>
                    </a:lnTo>
                    <a:lnTo>
                      <a:pt x="71" y="592"/>
                    </a:lnTo>
                    <a:lnTo>
                      <a:pt x="53" y="536"/>
                    </a:lnTo>
                    <a:lnTo>
                      <a:pt x="72" y="501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286798" name="Freeform 78"/>
          <p:cNvSpPr>
            <a:spLocks noChangeAspect="1"/>
          </p:cNvSpPr>
          <p:nvPr/>
        </p:nvSpPr>
        <p:spPr bwMode="auto">
          <a:xfrm>
            <a:off x="7308850" y="2133600"/>
            <a:ext cx="222250" cy="187325"/>
          </a:xfrm>
          <a:custGeom>
            <a:avLst/>
            <a:gdLst>
              <a:gd name="T0" fmla="*/ 425 w 775"/>
              <a:gd name="T1" fmla="*/ 655 h 655"/>
              <a:gd name="T2" fmla="*/ 370 w 775"/>
              <a:gd name="T3" fmla="*/ 567 h 655"/>
              <a:gd name="T4" fmla="*/ 263 w 775"/>
              <a:gd name="T5" fmla="*/ 498 h 655"/>
              <a:gd name="T6" fmla="*/ 242 w 775"/>
              <a:gd name="T7" fmla="*/ 474 h 655"/>
              <a:gd name="T8" fmla="*/ 212 w 775"/>
              <a:gd name="T9" fmla="*/ 475 h 655"/>
              <a:gd name="T10" fmla="*/ 203 w 775"/>
              <a:gd name="T11" fmla="*/ 498 h 655"/>
              <a:gd name="T12" fmla="*/ 188 w 775"/>
              <a:gd name="T13" fmla="*/ 494 h 655"/>
              <a:gd name="T14" fmla="*/ 0 w 775"/>
              <a:gd name="T15" fmla="*/ 350 h 655"/>
              <a:gd name="T16" fmla="*/ 108 w 775"/>
              <a:gd name="T17" fmla="*/ 175 h 655"/>
              <a:gd name="T18" fmla="*/ 111 w 775"/>
              <a:gd name="T19" fmla="*/ 133 h 655"/>
              <a:gd name="T20" fmla="*/ 60 w 775"/>
              <a:gd name="T21" fmla="*/ 88 h 655"/>
              <a:gd name="T22" fmla="*/ 55 w 775"/>
              <a:gd name="T23" fmla="*/ 36 h 655"/>
              <a:gd name="T24" fmla="*/ 130 w 775"/>
              <a:gd name="T25" fmla="*/ 35 h 655"/>
              <a:gd name="T26" fmla="*/ 161 w 775"/>
              <a:gd name="T27" fmla="*/ 0 h 655"/>
              <a:gd name="T28" fmla="*/ 332 w 775"/>
              <a:gd name="T29" fmla="*/ 78 h 655"/>
              <a:gd name="T30" fmla="*/ 397 w 775"/>
              <a:gd name="T31" fmla="*/ 72 h 655"/>
              <a:gd name="T32" fmla="*/ 502 w 775"/>
              <a:gd name="T33" fmla="*/ 108 h 655"/>
              <a:gd name="T34" fmla="*/ 528 w 775"/>
              <a:gd name="T35" fmla="*/ 33 h 655"/>
              <a:gd name="T36" fmla="*/ 615 w 775"/>
              <a:gd name="T37" fmla="*/ 156 h 655"/>
              <a:gd name="T38" fmla="*/ 775 w 775"/>
              <a:gd name="T39" fmla="*/ 416 h 655"/>
              <a:gd name="T40" fmla="*/ 717 w 775"/>
              <a:gd name="T41" fmla="*/ 420 h 655"/>
              <a:gd name="T42" fmla="*/ 714 w 775"/>
              <a:gd name="T43" fmla="*/ 408 h 655"/>
              <a:gd name="T44" fmla="*/ 690 w 775"/>
              <a:gd name="T45" fmla="*/ 385 h 655"/>
              <a:gd name="T46" fmla="*/ 641 w 775"/>
              <a:gd name="T47" fmla="*/ 377 h 655"/>
              <a:gd name="T48" fmla="*/ 631 w 775"/>
              <a:gd name="T49" fmla="*/ 400 h 655"/>
              <a:gd name="T50" fmla="*/ 634 w 775"/>
              <a:gd name="T51" fmla="*/ 475 h 655"/>
              <a:gd name="T52" fmla="*/ 610 w 775"/>
              <a:gd name="T53" fmla="*/ 502 h 655"/>
              <a:gd name="T54" fmla="*/ 591 w 775"/>
              <a:gd name="T55" fmla="*/ 511 h 655"/>
              <a:gd name="T56" fmla="*/ 559 w 775"/>
              <a:gd name="T57" fmla="*/ 491 h 655"/>
              <a:gd name="T58" fmla="*/ 520 w 775"/>
              <a:gd name="T59" fmla="*/ 519 h 655"/>
              <a:gd name="T60" fmla="*/ 425 w 775"/>
              <a:gd name="T61" fmla="*/ 655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775" h="655">
                <a:moveTo>
                  <a:pt x="425" y="655"/>
                </a:moveTo>
                <a:lnTo>
                  <a:pt x="370" y="567"/>
                </a:lnTo>
                <a:lnTo>
                  <a:pt x="263" y="498"/>
                </a:lnTo>
                <a:lnTo>
                  <a:pt x="242" y="474"/>
                </a:lnTo>
                <a:lnTo>
                  <a:pt x="212" y="475"/>
                </a:lnTo>
                <a:lnTo>
                  <a:pt x="203" y="498"/>
                </a:lnTo>
                <a:lnTo>
                  <a:pt x="188" y="494"/>
                </a:lnTo>
                <a:lnTo>
                  <a:pt x="0" y="350"/>
                </a:lnTo>
                <a:lnTo>
                  <a:pt x="108" y="175"/>
                </a:lnTo>
                <a:lnTo>
                  <a:pt x="111" y="133"/>
                </a:lnTo>
                <a:lnTo>
                  <a:pt x="60" y="88"/>
                </a:lnTo>
                <a:lnTo>
                  <a:pt x="55" y="36"/>
                </a:lnTo>
                <a:lnTo>
                  <a:pt x="130" y="35"/>
                </a:lnTo>
                <a:lnTo>
                  <a:pt x="161" y="0"/>
                </a:lnTo>
                <a:lnTo>
                  <a:pt x="332" y="78"/>
                </a:lnTo>
                <a:lnTo>
                  <a:pt x="397" y="72"/>
                </a:lnTo>
                <a:lnTo>
                  <a:pt x="502" y="108"/>
                </a:lnTo>
                <a:lnTo>
                  <a:pt x="528" y="33"/>
                </a:lnTo>
                <a:lnTo>
                  <a:pt x="615" y="156"/>
                </a:lnTo>
                <a:lnTo>
                  <a:pt x="775" y="416"/>
                </a:lnTo>
                <a:lnTo>
                  <a:pt x="717" y="420"/>
                </a:lnTo>
                <a:lnTo>
                  <a:pt x="714" y="408"/>
                </a:lnTo>
                <a:lnTo>
                  <a:pt x="690" y="385"/>
                </a:lnTo>
                <a:lnTo>
                  <a:pt x="641" y="377"/>
                </a:lnTo>
                <a:lnTo>
                  <a:pt x="631" y="400"/>
                </a:lnTo>
                <a:lnTo>
                  <a:pt x="634" y="475"/>
                </a:lnTo>
                <a:lnTo>
                  <a:pt x="610" y="502"/>
                </a:lnTo>
                <a:lnTo>
                  <a:pt x="591" y="511"/>
                </a:lnTo>
                <a:lnTo>
                  <a:pt x="559" y="491"/>
                </a:lnTo>
                <a:lnTo>
                  <a:pt x="520" y="519"/>
                </a:lnTo>
                <a:lnTo>
                  <a:pt x="425" y="655"/>
                </a:lnTo>
                <a:close/>
              </a:path>
            </a:pathLst>
          </a:custGeom>
          <a:noFill/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336600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286799" name="Group 79"/>
          <p:cNvGrpSpPr>
            <a:grpSpLocks/>
          </p:cNvGrpSpPr>
          <p:nvPr/>
        </p:nvGrpSpPr>
        <p:grpSpPr bwMode="auto">
          <a:xfrm>
            <a:off x="6985000" y="2855913"/>
            <a:ext cx="1992313" cy="1563687"/>
            <a:chOff x="4400" y="1799"/>
            <a:chExt cx="1255" cy="985"/>
          </a:xfrm>
        </p:grpSpPr>
        <p:sp>
          <p:nvSpPr>
            <p:cNvPr id="286800" name="Text Box 80"/>
            <p:cNvSpPr txBox="1">
              <a:spLocks noChangeArrowheads="1"/>
            </p:cNvSpPr>
            <p:nvPr/>
          </p:nvSpPr>
          <p:spPr bwMode="auto">
            <a:xfrm>
              <a:off x="5002" y="2407"/>
              <a:ext cx="65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 err="1">
                  <a:solidFill>
                    <a:srgbClr val="066168"/>
                  </a:solidFill>
                  <a:latin typeface="Verdana" pitchFamily="34" charset="0"/>
                </a:rPr>
                <a:t>Castanhão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286801" name="Freeform 81"/>
            <p:cNvSpPr>
              <a:spLocks/>
            </p:cNvSpPr>
            <p:nvPr/>
          </p:nvSpPr>
          <p:spPr bwMode="auto">
            <a:xfrm>
              <a:off x="4884" y="2506"/>
              <a:ext cx="658" cy="124"/>
            </a:xfrm>
            <a:custGeom>
              <a:avLst/>
              <a:gdLst>
                <a:gd name="T0" fmla="*/ 0 w 658"/>
                <a:gd name="T1" fmla="*/ 0 h 124"/>
                <a:gd name="T2" fmla="*/ 172 w 658"/>
                <a:gd name="T3" fmla="*/ 124 h 124"/>
                <a:gd name="T4" fmla="*/ 658 w 658"/>
                <a:gd name="T5" fmla="*/ 12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58" h="124">
                  <a:moveTo>
                    <a:pt x="0" y="0"/>
                  </a:moveTo>
                  <a:lnTo>
                    <a:pt x="172" y="124"/>
                  </a:lnTo>
                  <a:lnTo>
                    <a:pt x="658" y="124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86802" name="Group 82"/>
            <p:cNvGrpSpPr>
              <a:grpSpLocks/>
            </p:cNvGrpSpPr>
            <p:nvPr/>
          </p:nvGrpSpPr>
          <p:grpSpPr bwMode="auto">
            <a:xfrm>
              <a:off x="4400" y="1799"/>
              <a:ext cx="639" cy="985"/>
              <a:chOff x="4316" y="1799"/>
              <a:chExt cx="639" cy="985"/>
            </a:xfrm>
          </p:grpSpPr>
          <p:sp>
            <p:nvSpPr>
              <p:cNvPr id="286803" name="Freeform 83"/>
              <p:cNvSpPr>
                <a:spLocks noChangeAspect="1"/>
              </p:cNvSpPr>
              <p:nvPr/>
            </p:nvSpPr>
            <p:spPr bwMode="auto">
              <a:xfrm>
                <a:off x="4608" y="2433"/>
                <a:ext cx="201" cy="185"/>
              </a:xfrm>
              <a:custGeom>
                <a:avLst/>
                <a:gdLst>
                  <a:gd name="T0" fmla="*/ 788 w 1115"/>
                  <a:gd name="T1" fmla="*/ 135 h 1025"/>
                  <a:gd name="T2" fmla="*/ 722 w 1115"/>
                  <a:gd name="T3" fmla="*/ 220 h 1025"/>
                  <a:gd name="T4" fmla="*/ 728 w 1115"/>
                  <a:gd name="T5" fmla="*/ 305 h 1025"/>
                  <a:gd name="T6" fmla="*/ 782 w 1115"/>
                  <a:gd name="T7" fmla="*/ 412 h 1025"/>
                  <a:gd name="T8" fmla="*/ 773 w 1115"/>
                  <a:gd name="T9" fmla="*/ 475 h 1025"/>
                  <a:gd name="T10" fmla="*/ 797 w 1115"/>
                  <a:gd name="T11" fmla="*/ 642 h 1025"/>
                  <a:gd name="T12" fmla="*/ 857 w 1115"/>
                  <a:gd name="T13" fmla="*/ 688 h 1025"/>
                  <a:gd name="T14" fmla="*/ 854 w 1115"/>
                  <a:gd name="T15" fmla="*/ 739 h 1025"/>
                  <a:gd name="T16" fmla="*/ 992 w 1115"/>
                  <a:gd name="T17" fmla="*/ 783 h 1025"/>
                  <a:gd name="T18" fmla="*/ 1068 w 1115"/>
                  <a:gd name="T19" fmla="*/ 820 h 1025"/>
                  <a:gd name="T20" fmla="*/ 1115 w 1115"/>
                  <a:gd name="T21" fmla="*/ 849 h 1025"/>
                  <a:gd name="T22" fmla="*/ 1100 w 1115"/>
                  <a:gd name="T23" fmla="*/ 880 h 1025"/>
                  <a:gd name="T24" fmla="*/ 1109 w 1115"/>
                  <a:gd name="T25" fmla="*/ 918 h 1025"/>
                  <a:gd name="T26" fmla="*/ 1065 w 1115"/>
                  <a:gd name="T27" fmla="*/ 991 h 1025"/>
                  <a:gd name="T28" fmla="*/ 1055 w 1115"/>
                  <a:gd name="T29" fmla="*/ 1025 h 1025"/>
                  <a:gd name="T30" fmla="*/ 745 w 1115"/>
                  <a:gd name="T31" fmla="*/ 1025 h 1025"/>
                  <a:gd name="T32" fmla="*/ 568 w 1115"/>
                  <a:gd name="T33" fmla="*/ 836 h 1025"/>
                  <a:gd name="T34" fmla="*/ 487 w 1115"/>
                  <a:gd name="T35" fmla="*/ 883 h 1025"/>
                  <a:gd name="T36" fmla="*/ 364 w 1115"/>
                  <a:gd name="T37" fmla="*/ 1003 h 1025"/>
                  <a:gd name="T38" fmla="*/ 273 w 1115"/>
                  <a:gd name="T39" fmla="*/ 984 h 1025"/>
                  <a:gd name="T40" fmla="*/ 226 w 1115"/>
                  <a:gd name="T41" fmla="*/ 937 h 1025"/>
                  <a:gd name="T42" fmla="*/ 223 w 1115"/>
                  <a:gd name="T43" fmla="*/ 896 h 1025"/>
                  <a:gd name="T44" fmla="*/ 178 w 1115"/>
                  <a:gd name="T45" fmla="*/ 893 h 1025"/>
                  <a:gd name="T46" fmla="*/ 166 w 1115"/>
                  <a:gd name="T47" fmla="*/ 905 h 1025"/>
                  <a:gd name="T48" fmla="*/ 122 w 1115"/>
                  <a:gd name="T49" fmla="*/ 890 h 1025"/>
                  <a:gd name="T50" fmla="*/ 94 w 1115"/>
                  <a:gd name="T51" fmla="*/ 868 h 1025"/>
                  <a:gd name="T52" fmla="*/ 72 w 1115"/>
                  <a:gd name="T53" fmla="*/ 862 h 1025"/>
                  <a:gd name="T54" fmla="*/ 34 w 1115"/>
                  <a:gd name="T55" fmla="*/ 915 h 1025"/>
                  <a:gd name="T56" fmla="*/ 46 w 1115"/>
                  <a:gd name="T57" fmla="*/ 789 h 1025"/>
                  <a:gd name="T58" fmla="*/ 75 w 1115"/>
                  <a:gd name="T59" fmla="*/ 682 h 1025"/>
                  <a:gd name="T60" fmla="*/ 66 w 1115"/>
                  <a:gd name="T61" fmla="*/ 579 h 1025"/>
                  <a:gd name="T62" fmla="*/ 37 w 1115"/>
                  <a:gd name="T63" fmla="*/ 567 h 1025"/>
                  <a:gd name="T64" fmla="*/ 0 w 1115"/>
                  <a:gd name="T65" fmla="*/ 525 h 1025"/>
                  <a:gd name="T66" fmla="*/ 3 w 1115"/>
                  <a:gd name="T67" fmla="*/ 472 h 1025"/>
                  <a:gd name="T68" fmla="*/ 72 w 1115"/>
                  <a:gd name="T69" fmla="*/ 418 h 1025"/>
                  <a:gd name="T70" fmla="*/ 103 w 1115"/>
                  <a:gd name="T71" fmla="*/ 340 h 1025"/>
                  <a:gd name="T72" fmla="*/ 91 w 1115"/>
                  <a:gd name="T73" fmla="*/ 252 h 1025"/>
                  <a:gd name="T74" fmla="*/ 154 w 1115"/>
                  <a:gd name="T75" fmla="*/ 167 h 1025"/>
                  <a:gd name="T76" fmla="*/ 178 w 1115"/>
                  <a:gd name="T77" fmla="*/ 63 h 1025"/>
                  <a:gd name="T78" fmla="*/ 719 w 1115"/>
                  <a:gd name="T79" fmla="*/ 0 h 1025"/>
                  <a:gd name="T80" fmla="*/ 722 w 1115"/>
                  <a:gd name="T81" fmla="*/ 69 h 1025"/>
                  <a:gd name="T82" fmla="*/ 788 w 1115"/>
                  <a:gd name="T83" fmla="*/ 135 h 10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15" h="1025">
                    <a:moveTo>
                      <a:pt x="788" y="135"/>
                    </a:moveTo>
                    <a:lnTo>
                      <a:pt x="722" y="220"/>
                    </a:lnTo>
                    <a:lnTo>
                      <a:pt x="728" y="305"/>
                    </a:lnTo>
                    <a:lnTo>
                      <a:pt x="782" y="412"/>
                    </a:lnTo>
                    <a:lnTo>
                      <a:pt x="773" y="475"/>
                    </a:lnTo>
                    <a:lnTo>
                      <a:pt x="797" y="642"/>
                    </a:lnTo>
                    <a:lnTo>
                      <a:pt x="857" y="688"/>
                    </a:lnTo>
                    <a:lnTo>
                      <a:pt x="854" y="739"/>
                    </a:lnTo>
                    <a:lnTo>
                      <a:pt x="992" y="783"/>
                    </a:lnTo>
                    <a:lnTo>
                      <a:pt x="1068" y="820"/>
                    </a:lnTo>
                    <a:lnTo>
                      <a:pt x="1115" y="849"/>
                    </a:lnTo>
                    <a:lnTo>
                      <a:pt x="1100" y="880"/>
                    </a:lnTo>
                    <a:lnTo>
                      <a:pt x="1109" y="918"/>
                    </a:lnTo>
                    <a:lnTo>
                      <a:pt x="1065" y="991"/>
                    </a:lnTo>
                    <a:lnTo>
                      <a:pt x="1055" y="1025"/>
                    </a:lnTo>
                    <a:lnTo>
                      <a:pt x="745" y="1025"/>
                    </a:lnTo>
                    <a:lnTo>
                      <a:pt x="568" y="836"/>
                    </a:lnTo>
                    <a:lnTo>
                      <a:pt x="487" y="883"/>
                    </a:lnTo>
                    <a:lnTo>
                      <a:pt x="364" y="1003"/>
                    </a:lnTo>
                    <a:lnTo>
                      <a:pt x="273" y="984"/>
                    </a:lnTo>
                    <a:lnTo>
                      <a:pt x="226" y="937"/>
                    </a:lnTo>
                    <a:lnTo>
                      <a:pt x="223" y="896"/>
                    </a:lnTo>
                    <a:lnTo>
                      <a:pt x="178" y="893"/>
                    </a:lnTo>
                    <a:lnTo>
                      <a:pt x="166" y="905"/>
                    </a:lnTo>
                    <a:lnTo>
                      <a:pt x="122" y="890"/>
                    </a:lnTo>
                    <a:lnTo>
                      <a:pt x="94" y="868"/>
                    </a:lnTo>
                    <a:lnTo>
                      <a:pt x="72" y="862"/>
                    </a:lnTo>
                    <a:lnTo>
                      <a:pt x="34" y="915"/>
                    </a:lnTo>
                    <a:lnTo>
                      <a:pt x="46" y="789"/>
                    </a:lnTo>
                    <a:lnTo>
                      <a:pt x="75" y="682"/>
                    </a:lnTo>
                    <a:lnTo>
                      <a:pt x="66" y="579"/>
                    </a:lnTo>
                    <a:lnTo>
                      <a:pt x="37" y="567"/>
                    </a:lnTo>
                    <a:lnTo>
                      <a:pt x="0" y="525"/>
                    </a:lnTo>
                    <a:lnTo>
                      <a:pt x="3" y="472"/>
                    </a:lnTo>
                    <a:lnTo>
                      <a:pt x="72" y="418"/>
                    </a:lnTo>
                    <a:lnTo>
                      <a:pt x="103" y="340"/>
                    </a:lnTo>
                    <a:lnTo>
                      <a:pt x="91" y="252"/>
                    </a:lnTo>
                    <a:lnTo>
                      <a:pt x="154" y="167"/>
                    </a:lnTo>
                    <a:lnTo>
                      <a:pt x="178" y="63"/>
                    </a:lnTo>
                    <a:lnTo>
                      <a:pt x="719" y="0"/>
                    </a:lnTo>
                    <a:lnTo>
                      <a:pt x="722" y="69"/>
                    </a:lnTo>
                    <a:lnTo>
                      <a:pt x="788" y="135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6804" name="Freeform 84"/>
              <p:cNvSpPr>
                <a:spLocks noChangeAspect="1"/>
              </p:cNvSpPr>
              <p:nvPr/>
            </p:nvSpPr>
            <p:spPr bwMode="auto">
              <a:xfrm>
                <a:off x="4739" y="2451"/>
                <a:ext cx="130" cy="169"/>
              </a:xfrm>
              <a:custGeom>
                <a:avLst/>
                <a:gdLst>
                  <a:gd name="T0" fmla="*/ 604 w 720"/>
                  <a:gd name="T1" fmla="*/ 129 h 939"/>
                  <a:gd name="T2" fmla="*/ 582 w 720"/>
                  <a:gd name="T3" fmla="*/ 238 h 939"/>
                  <a:gd name="T4" fmla="*/ 585 w 720"/>
                  <a:gd name="T5" fmla="*/ 304 h 939"/>
                  <a:gd name="T6" fmla="*/ 720 w 720"/>
                  <a:gd name="T7" fmla="*/ 317 h 939"/>
                  <a:gd name="T8" fmla="*/ 717 w 720"/>
                  <a:gd name="T9" fmla="*/ 349 h 939"/>
                  <a:gd name="T10" fmla="*/ 501 w 720"/>
                  <a:gd name="T11" fmla="*/ 613 h 939"/>
                  <a:gd name="T12" fmla="*/ 472 w 720"/>
                  <a:gd name="T13" fmla="*/ 804 h 939"/>
                  <a:gd name="T14" fmla="*/ 406 w 720"/>
                  <a:gd name="T15" fmla="*/ 851 h 939"/>
                  <a:gd name="T16" fmla="*/ 393 w 720"/>
                  <a:gd name="T17" fmla="*/ 908 h 939"/>
                  <a:gd name="T18" fmla="*/ 333 w 720"/>
                  <a:gd name="T19" fmla="*/ 939 h 939"/>
                  <a:gd name="T20" fmla="*/ 327 w 720"/>
                  <a:gd name="T21" fmla="*/ 927 h 939"/>
                  <a:gd name="T22" fmla="*/ 340 w 720"/>
                  <a:gd name="T23" fmla="*/ 896 h 939"/>
                  <a:gd name="T24" fmla="*/ 384 w 720"/>
                  <a:gd name="T25" fmla="*/ 817 h 939"/>
                  <a:gd name="T26" fmla="*/ 375 w 720"/>
                  <a:gd name="T27" fmla="*/ 792 h 939"/>
                  <a:gd name="T28" fmla="*/ 387 w 720"/>
                  <a:gd name="T29" fmla="*/ 754 h 939"/>
                  <a:gd name="T30" fmla="*/ 274 w 720"/>
                  <a:gd name="T31" fmla="*/ 685 h 939"/>
                  <a:gd name="T32" fmla="*/ 132 w 720"/>
                  <a:gd name="T33" fmla="*/ 638 h 939"/>
                  <a:gd name="T34" fmla="*/ 126 w 720"/>
                  <a:gd name="T35" fmla="*/ 597 h 939"/>
                  <a:gd name="T36" fmla="*/ 75 w 720"/>
                  <a:gd name="T37" fmla="*/ 547 h 939"/>
                  <a:gd name="T38" fmla="*/ 51 w 720"/>
                  <a:gd name="T39" fmla="*/ 367 h 939"/>
                  <a:gd name="T40" fmla="*/ 57 w 720"/>
                  <a:gd name="T41" fmla="*/ 311 h 939"/>
                  <a:gd name="T42" fmla="*/ 9 w 720"/>
                  <a:gd name="T43" fmla="*/ 214 h 939"/>
                  <a:gd name="T44" fmla="*/ 0 w 720"/>
                  <a:gd name="T45" fmla="*/ 129 h 939"/>
                  <a:gd name="T46" fmla="*/ 66 w 720"/>
                  <a:gd name="T47" fmla="*/ 40 h 939"/>
                  <a:gd name="T48" fmla="*/ 95 w 720"/>
                  <a:gd name="T49" fmla="*/ 22 h 939"/>
                  <a:gd name="T50" fmla="*/ 117 w 720"/>
                  <a:gd name="T51" fmla="*/ 34 h 939"/>
                  <a:gd name="T52" fmla="*/ 154 w 720"/>
                  <a:gd name="T53" fmla="*/ 37 h 939"/>
                  <a:gd name="T54" fmla="*/ 170 w 720"/>
                  <a:gd name="T55" fmla="*/ 0 h 939"/>
                  <a:gd name="T56" fmla="*/ 227 w 720"/>
                  <a:gd name="T57" fmla="*/ 3 h 939"/>
                  <a:gd name="T58" fmla="*/ 255 w 720"/>
                  <a:gd name="T59" fmla="*/ 37 h 939"/>
                  <a:gd name="T60" fmla="*/ 302 w 720"/>
                  <a:gd name="T61" fmla="*/ 40 h 939"/>
                  <a:gd name="T62" fmla="*/ 330 w 720"/>
                  <a:gd name="T63" fmla="*/ 75 h 939"/>
                  <a:gd name="T64" fmla="*/ 378 w 720"/>
                  <a:gd name="T65" fmla="*/ 94 h 939"/>
                  <a:gd name="T66" fmla="*/ 399 w 720"/>
                  <a:gd name="T67" fmla="*/ 122 h 939"/>
                  <a:gd name="T68" fmla="*/ 438 w 720"/>
                  <a:gd name="T69" fmla="*/ 141 h 939"/>
                  <a:gd name="T70" fmla="*/ 604 w 720"/>
                  <a:gd name="T71" fmla="*/ 129 h 9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20" h="939">
                    <a:moveTo>
                      <a:pt x="604" y="129"/>
                    </a:moveTo>
                    <a:lnTo>
                      <a:pt x="582" y="238"/>
                    </a:lnTo>
                    <a:lnTo>
                      <a:pt x="585" y="304"/>
                    </a:lnTo>
                    <a:lnTo>
                      <a:pt x="720" y="317"/>
                    </a:lnTo>
                    <a:lnTo>
                      <a:pt x="717" y="349"/>
                    </a:lnTo>
                    <a:lnTo>
                      <a:pt x="501" y="613"/>
                    </a:lnTo>
                    <a:lnTo>
                      <a:pt x="472" y="804"/>
                    </a:lnTo>
                    <a:lnTo>
                      <a:pt x="406" y="851"/>
                    </a:lnTo>
                    <a:lnTo>
                      <a:pt x="393" y="908"/>
                    </a:lnTo>
                    <a:lnTo>
                      <a:pt x="333" y="939"/>
                    </a:lnTo>
                    <a:lnTo>
                      <a:pt x="327" y="927"/>
                    </a:lnTo>
                    <a:lnTo>
                      <a:pt x="340" y="896"/>
                    </a:lnTo>
                    <a:lnTo>
                      <a:pt x="384" y="817"/>
                    </a:lnTo>
                    <a:lnTo>
                      <a:pt x="375" y="792"/>
                    </a:lnTo>
                    <a:lnTo>
                      <a:pt x="387" y="754"/>
                    </a:lnTo>
                    <a:lnTo>
                      <a:pt x="274" y="685"/>
                    </a:lnTo>
                    <a:lnTo>
                      <a:pt x="132" y="638"/>
                    </a:lnTo>
                    <a:lnTo>
                      <a:pt x="126" y="597"/>
                    </a:lnTo>
                    <a:lnTo>
                      <a:pt x="75" y="547"/>
                    </a:lnTo>
                    <a:lnTo>
                      <a:pt x="51" y="367"/>
                    </a:lnTo>
                    <a:lnTo>
                      <a:pt x="57" y="311"/>
                    </a:lnTo>
                    <a:lnTo>
                      <a:pt x="9" y="214"/>
                    </a:lnTo>
                    <a:lnTo>
                      <a:pt x="0" y="129"/>
                    </a:lnTo>
                    <a:lnTo>
                      <a:pt x="66" y="40"/>
                    </a:lnTo>
                    <a:lnTo>
                      <a:pt x="95" y="22"/>
                    </a:lnTo>
                    <a:lnTo>
                      <a:pt x="117" y="34"/>
                    </a:lnTo>
                    <a:lnTo>
                      <a:pt x="154" y="37"/>
                    </a:lnTo>
                    <a:lnTo>
                      <a:pt x="170" y="0"/>
                    </a:lnTo>
                    <a:lnTo>
                      <a:pt x="227" y="3"/>
                    </a:lnTo>
                    <a:lnTo>
                      <a:pt x="255" y="37"/>
                    </a:lnTo>
                    <a:lnTo>
                      <a:pt x="302" y="40"/>
                    </a:lnTo>
                    <a:lnTo>
                      <a:pt x="330" y="75"/>
                    </a:lnTo>
                    <a:lnTo>
                      <a:pt x="378" y="94"/>
                    </a:lnTo>
                    <a:lnTo>
                      <a:pt x="399" y="122"/>
                    </a:lnTo>
                    <a:lnTo>
                      <a:pt x="438" y="141"/>
                    </a:lnTo>
                    <a:lnTo>
                      <a:pt x="604" y="129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6805" name="Freeform 85"/>
              <p:cNvSpPr>
                <a:spLocks noChangeAspect="1"/>
              </p:cNvSpPr>
              <p:nvPr/>
            </p:nvSpPr>
            <p:spPr bwMode="auto">
              <a:xfrm>
                <a:off x="4624" y="2293"/>
                <a:ext cx="331" cy="182"/>
              </a:xfrm>
              <a:custGeom>
                <a:avLst/>
                <a:gdLst>
                  <a:gd name="T0" fmla="*/ 74 w 1837"/>
                  <a:gd name="T1" fmla="*/ 600 h 1011"/>
                  <a:gd name="T2" fmla="*/ 15 w 1837"/>
                  <a:gd name="T3" fmla="*/ 549 h 1011"/>
                  <a:gd name="T4" fmla="*/ 0 w 1837"/>
                  <a:gd name="T5" fmla="*/ 448 h 1011"/>
                  <a:gd name="T6" fmla="*/ 90 w 1837"/>
                  <a:gd name="T7" fmla="*/ 365 h 1011"/>
                  <a:gd name="T8" fmla="*/ 78 w 1837"/>
                  <a:gd name="T9" fmla="*/ 314 h 1011"/>
                  <a:gd name="T10" fmla="*/ 110 w 1837"/>
                  <a:gd name="T11" fmla="*/ 284 h 1011"/>
                  <a:gd name="T12" fmla="*/ 33 w 1837"/>
                  <a:gd name="T13" fmla="*/ 223 h 1011"/>
                  <a:gd name="T14" fmla="*/ 100 w 1837"/>
                  <a:gd name="T15" fmla="*/ 177 h 1011"/>
                  <a:gd name="T16" fmla="*/ 109 w 1837"/>
                  <a:gd name="T17" fmla="*/ 76 h 1011"/>
                  <a:gd name="T18" fmla="*/ 204 w 1837"/>
                  <a:gd name="T19" fmla="*/ 6 h 1011"/>
                  <a:gd name="T20" fmla="*/ 394 w 1837"/>
                  <a:gd name="T21" fmla="*/ 136 h 1011"/>
                  <a:gd name="T22" fmla="*/ 453 w 1837"/>
                  <a:gd name="T23" fmla="*/ 136 h 1011"/>
                  <a:gd name="T24" fmla="*/ 482 w 1837"/>
                  <a:gd name="T25" fmla="*/ 98 h 1011"/>
                  <a:gd name="T26" fmla="*/ 540 w 1837"/>
                  <a:gd name="T27" fmla="*/ 102 h 1011"/>
                  <a:gd name="T28" fmla="*/ 639 w 1837"/>
                  <a:gd name="T29" fmla="*/ 151 h 1011"/>
                  <a:gd name="T30" fmla="*/ 680 w 1837"/>
                  <a:gd name="T31" fmla="*/ 114 h 1011"/>
                  <a:gd name="T32" fmla="*/ 761 w 1837"/>
                  <a:gd name="T33" fmla="*/ 110 h 1011"/>
                  <a:gd name="T34" fmla="*/ 982 w 1837"/>
                  <a:gd name="T35" fmla="*/ 0 h 1011"/>
                  <a:gd name="T36" fmla="*/ 981 w 1837"/>
                  <a:gd name="T37" fmla="*/ 30 h 1011"/>
                  <a:gd name="T38" fmla="*/ 899 w 1837"/>
                  <a:gd name="T39" fmla="*/ 236 h 1011"/>
                  <a:gd name="T40" fmla="*/ 1352 w 1837"/>
                  <a:gd name="T41" fmla="*/ 240 h 1011"/>
                  <a:gd name="T42" fmla="*/ 1837 w 1837"/>
                  <a:gd name="T43" fmla="*/ 241 h 1011"/>
                  <a:gd name="T44" fmla="*/ 1824 w 1837"/>
                  <a:gd name="T45" fmla="*/ 301 h 1011"/>
                  <a:gd name="T46" fmla="*/ 1771 w 1837"/>
                  <a:gd name="T47" fmla="*/ 296 h 1011"/>
                  <a:gd name="T48" fmla="*/ 1702 w 1837"/>
                  <a:gd name="T49" fmla="*/ 365 h 1011"/>
                  <a:gd name="T50" fmla="*/ 1649 w 1837"/>
                  <a:gd name="T51" fmla="*/ 353 h 1011"/>
                  <a:gd name="T52" fmla="*/ 1659 w 1837"/>
                  <a:gd name="T53" fmla="*/ 453 h 1011"/>
                  <a:gd name="T54" fmla="*/ 1716 w 1837"/>
                  <a:gd name="T55" fmla="*/ 477 h 1011"/>
                  <a:gd name="T56" fmla="*/ 1661 w 1837"/>
                  <a:gd name="T57" fmla="*/ 579 h 1011"/>
                  <a:gd name="T58" fmla="*/ 1542 w 1837"/>
                  <a:gd name="T59" fmla="*/ 629 h 1011"/>
                  <a:gd name="T60" fmla="*/ 1522 w 1837"/>
                  <a:gd name="T61" fmla="*/ 654 h 1011"/>
                  <a:gd name="T62" fmla="*/ 1516 w 1837"/>
                  <a:gd name="T63" fmla="*/ 733 h 1011"/>
                  <a:gd name="T64" fmla="*/ 1482 w 1837"/>
                  <a:gd name="T65" fmla="*/ 750 h 1011"/>
                  <a:gd name="T66" fmla="*/ 1455 w 1837"/>
                  <a:gd name="T67" fmla="*/ 774 h 1011"/>
                  <a:gd name="T68" fmla="*/ 1396 w 1837"/>
                  <a:gd name="T69" fmla="*/ 896 h 1011"/>
                  <a:gd name="T70" fmla="*/ 1242 w 1837"/>
                  <a:gd name="T71" fmla="*/ 997 h 1011"/>
                  <a:gd name="T72" fmla="*/ 1078 w 1837"/>
                  <a:gd name="T73" fmla="*/ 1011 h 1011"/>
                  <a:gd name="T74" fmla="*/ 1037 w 1837"/>
                  <a:gd name="T75" fmla="*/ 1003 h 1011"/>
                  <a:gd name="T76" fmla="*/ 1026 w 1837"/>
                  <a:gd name="T77" fmla="*/ 969 h 1011"/>
                  <a:gd name="T78" fmla="*/ 966 w 1837"/>
                  <a:gd name="T79" fmla="*/ 946 h 1011"/>
                  <a:gd name="T80" fmla="*/ 947 w 1837"/>
                  <a:gd name="T81" fmla="*/ 915 h 1011"/>
                  <a:gd name="T82" fmla="*/ 891 w 1837"/>
                  <a:gd name="T83" fmla="*/ 910 h 1011"/>
                  <a:gd name="T84" fmla="*/ 868 w 1837"/>
                  <a:gd name="T85" fmla="*/ 881 h 1011"/>
                  <a:gd name="T86" fmla="*/ 810 w 1837"/>
                  <a:gd name="T87" fmla="*/ 876 h 1011"/>
                  <a:gd name="T88" fmla="*/ 795 w 1837"/>
                  <a:gd name="T89" fmla="*/ 906 h 1011"/>
                  <a:gd name="T90" fmla="*/ 755 w 1837"/>
                  <a:gd name="T91" fmla="*/ 907 h 1011"/>
                  <a:gd name="T92" fmla="*/ 732 w 1837"/>
                  <a:gd name="T93" fmla="*/ 899 h 1011"/>
                  <a:gd name="T94" fmla="*/ 700 w 1837"/>
                  <a:gd name="T95" fmla="*/ 915 h 1011"/>
                  <a:gd name="T96" fmla="*/ 635 w 1837"/>
                  <a:gd name="T97" fmla="*/ 851 h 1011"/>
                  <a:gd name="T98" fmla="*/ 631 w 1837"/>
                  <a:gd name="T99" fmla="*/ 779 h 1011"/>
                  <a:gd name="T100" fmla="*/ 204 w 1837"/>
                  <a:gd name="T101" fmla="*/ 824 h 1011"/>
                  <a:gd name="T102" fmla="*/ 90 w 1837"/>
                  <a:gd name="T103" fmla="*/ 843 h 1011"/>
                  <a:gd name="T104" fmla="*/ 74 w 1837"/>
                  <a:gd name="T105" fmla="*/ 600 h 10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837" h="1011">
                    <a:moveTo>
                      <a:pt x="74" y="600"/>
                    </a:moveTo>
                    <a:lnTo>
                      <a:pt x="15" y="549"/>
                    </a:lnTo>
                    <a:lnTo>
                      <a:pt x="0" y="448"/>
                    </a:lnTo>
                    <a:lnTo>
                      <a:pt x="90" y="365"/>
                    </a:lnTo>
                    <a:lnTo>
                      <a:pt x="78" y="314"/>
                    </a:lnTo>
                    <a:lnTo>
                      <a:pt x="110" y="284"/>
                    </a:lnTo>
                    <a:lnTo>
                      <a:pt x="33" y="223"/>
                    </a:lnTo>
                    <a:lnTo>
                      <a:pt x="100" y="177"/>
                    </a:lnTo>
                    <a:lnTo>
                      <a:pt x="109" y="76"/>
                    </a:lnTo>
                    <a:lnTo>
                      <a:pt x="204" y="6"/>
                    </a:lnTo>
                    <a:lnTo>
                      <a:pt x="394" y="136"/>
                    </a:lnTo>
                    <a:lnTo>
                      <a:pt x="453" y="136"/>
                    </a:lnTo>
                    <a:lnTo>
                      <a:pt x="482" y="98"/>
                    </a:lnTo>
                    <a:lnTo>
                      <a:pt x="540" y="102"/>
                    </a:lnTo>
                    <a:lnTo>
                      <a:pt x="639" y="151"/>
                    </a:lnTo>
                    <a:lnTo>
                      <a:pt x="680" y="114"/>
                    </a:lnTo>
                    <a:lnTo>
                      <a:pt x="761" y="110"/>
                    </a:lnTo>
                    <a:lnTo>
                      <a:pt x="982" y="0"/>
                    </a:lnTo>
                    <a:lnTo>
                      <a:pt x="981" y="30"/>
                    </a:lnTo>
                    <a:lnTo>
                      <a:pt x="899" y="236"/>
                    </a:lnTo>
                    <a:lnTo>
                      <a:pt x="1352" y="240"/>
                    </a:lnTo>
                    <a:lnTo>
                      <a:pt x="1837" y="241"/>
                    </a:lnTo>
                    <a:lnTo>
                      <a:pt x="1824" y="301"/>
                    </a:lnTo>
                    <a:lnTo>
                      <a:pt x="1771" y="296"/>
                    </a:lnTo>
                    <a:lnTo>
                      <a:pt x="1702" y="365"/>
                    </a:lnTo>
                    <a:lnTo>
                      <a:pt x="1649" y="353"/>
                    </a:lnTo>
                    <a:lnTo>
                      <a:pt x="1659" y="453"/>
                    </a:lnTo>
                    <a:lnTo>
                      <a:pt x="1716" y="477"/>
                    </a:lnTo>
                    <a:lnTo>
                      <a:pt x="1661" y="579"/>
                    </a:lnTo>
                    <a:lnTo>
                      <a:pt x="1542" y="629"/>
                    </a:lnTo>
                    <a:lnTo>
                      <a:pt x="1522" y="654"/>
                    </a:lnTo>
                    <a:lnTo>
                      <a:pt x="1516" y="733"/>
                    </a:lnTo>
                    <a:lnTo>
                      <a:pt x="1482" y="750"/>
                    </a:lnTo>
                    <a:lnTo>
                      <a:pt x="1455" y="774"/>
                    </a:lnTo>
                    <a:lnTo>
                      <a:pt x="1396" y="896"/>
                    </a:lnTo>
                    <a:lnTo>
                      <a:pt x="1242" y="997"/>
                    </a:lnTo>
                    <a:lnTo>
                      <a:pt x="1078" y="1011"/>
                    </a:lnTo>
                    <a:lnTo>
                      <a:pt x="1037" y="1003"/>
                    </a:lnTo>
                    <a:lnTo>
                      <a:pt x="1026" y="969"/>
                    </a:lnTo>
                    <a:lnTo>
                      <a:pt x="966" y="946"/>
                    </a:lnTo>
                    <a:lnTo>
                      <a:pt x="947" y="915"/>
                    </a:lnTo>
                    <a:lnTo>
                      <a:pt x="891" y="910"/>
                    </a:lnTo>
                    <a:lnTo>
                      <a:pt x="868" y="881"/>
                    </a:lnTo>
                    <a:lnTo>
                      <a:pt x="810" y="876"/>
                    </a:lnTo>
                    <a:lnTo>
                      <a:pt x="795" y="906"/>
                    </a:lnTo>
                    <a:lnTo>
                      <a:pt x="755" y="907"/>
                    </a:lnTo>
                    <a:lnTo>
                      <a:pt x="732" y="899"/>
                    </a:lnTo>
                    <a:lnTo>
                      <a:pt x="700" y="915"/>
                    </a:lnTo>
                    <a:lnTo>
                      <a:pt x="635" y="851"/>
                    </a:lnTo>
                    <a:lnTo>
                      <a:pt x="631" y="779"/>
                    </a:lnTo>
                    <a:lnTo>
                      <a:pt x="204" y="824"/>
                    </a:lnTo>
                    <a:lnTo>
                      <a:pt x="90" y="843"/>
                    </a:lnTo>
                    <a:lnTo>
                      <a:pt x="74" y="60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6806" name="Freeform 86"/>
              <p:cNvSpPr>
                <a:spLocks noChangeAspect="1"/>
              </p:cNvSpPr>
              <p:nvPr/>
            </p:nvSpPr>
            <p:spPr bwMode="auto">
              <a:xfrm>
                <a:off x="4644" y="2584"/>
                <a:ext cx="155" cy="129"/>
              </a:xfrm>
              <a:custGeom>
                <a:avLst/>
                <a:gdLst>
                  <a:gd name="T0" fmla="*/ 66 w 857"/>
                  <a:gd name="T1" fmla="*/ 148 h 714"/>
                  <a:gd name="T2" fmla="*/ 166 w 857"/>
                  <a:gd name="T3" fmla="*/ 167 h 714"/>
                  <a:gd name="T4" fmla="*/ 276 w 857"/>
                  <a:gd name="T5" fmla="*/ 54 h 714"/>
                  <a:gd name="T6" fmla="*/ 367 w 857"/>
                  <a:gd name="T7" fmla="*/ 0 h 714"/>
                  <a:gd name="T8" fmla="*/ 544 w 857"/>
                  <a:gd name="T9" fmla="*/ 186 h 714"/>
                  <a:gd name="T10" fmla="*/ 854 w 857"/>
                  <a:gd name="T11" fmla="*/ 189 h 714"/>
                  <a:gd name="T12" fmla="*/ 851 w 857"/>
                  <a:gd name="T13" fmla="*/ 204 h 714"/>
                  <a:gd name="T14" fmla="*/ 857 w 857"/>
                  <a:gd name="T15" fmla="*/ 252 h 714"/>
                  <a:gd name="T16" fmla="*/ 833 w 857"/>
                  <a:gd name="T17" fmla="*/ 279 h 714"/>
                  <a:gd name="T18" fmla="*/ 782 w 857"/>
                  <a:gd name="T19" fmla="*/ 284 h 714"/>
                  <a:gd name="T20" fmla="*/ 565 w 857"/>
                  <a:gd name="T21" fmla="*/ 462 h 714"/>
                  <a:gd name="T22" fmla="*/ 553 w 857"/>
                  <a:gd name="T23" fmla="*/ 579 h 714"/>
                  <a:gd name="T24" fmla="*/ 364 w 857"/>
                  <a:gd name="T25" fmla="*/ 708 h 714"/>
                  <a:gd name="T26" fmla="*/ 343 w 857"/>
                  <a:gd name="T27" fmla="*/ 688 h 714"/>
                  <a:gd name="T28" fmla="*/ 283 w 857"/>
                  <a:gd name="T29" fmla="*/ 685 h 714"/>
                  <a:gd name="T30" fmla="*/ 245 w 857"/>
                  <a:gd name="T31" fmla="*/ 663 h 714"/>
                  <a:gd name="T32" fmla="*/ 235 w 857"/>
                  <a:gd name="T33" fmla="*/ 691 h 714"/>
                  <a:gd name="T34" fmla="*/ 217 w 857"/>
                  <a:gd name="T35" fmla="*/ 708 h 714"/>
                  <a:gd name="T36" fmla="*/ 178 w 857"/>
                  <a:gd name="T37" fmla="*/ 714 h 714"/>
                  <a:gd name="T38" fmla="*/ 122 w 857"/>
                  <a:gd name="T39" fmla="*/ 613 h 714"/>
                  <a:gd name="T40" fmla="*/ 46 w 857"/>
                  <a:gd name="T41" fmla="*/ 610 h 714"/>
                  <a:gd name="T42" fmla="*/ 0 w 857"/>
                  <a:gd name="T43" fmla="*/ 478 h 714"/>
                  <a:gd name="T44" fmla="*/ 94 w 857"/>
                  <a:gd name="T45" fmla="*/ 408 h 714"/>
                  <a:gd name="T46" fmla="*/ 66 w 857"/>
                  <a:gd name="T47" fmla="*/ 148 h 7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57" h="714">
                    <a:moveTo>
                      <a:pt x="66" y="148"/>
                    </a:moveTo>
                    <a:lnTo>
                      <a:pt x="166" y="167"/>
                    </a:lnTo>
                    <a:lnTo>
                      <a:pt x="276" y="54"/>
                    </a:lnTo>
                    <a:lnTo>
                      <a:pt x="367" y="0"/>
                    </a:lnTo>
                    <a:lnTo>
                      <a:pt x="544" y="186"/>
                    </a:lnTo>
                    <a:lnTo>
                      <a:pt x="854" y="189"/>
                    </a:lnTo>
                    <a:lnTo>
                      <a:pt x="851" y="204"/>
                    </a:lnTo>
                    <a:lnTo>
                      <a:pt x="857" y="252"/>
                    </a:lnTo>
                    <a:lnTo>
                      <a:pt x="833" y="279"/>
                    </a:lnTo>
                    <a:lnTo>
                      <a:pt x="782" y="284"/>
                    </a:lnTo>
                    <a:lnTo>
                      <a:pt x="565" y="462"/>
                    </a:lnTo>
                    <a:lnTo>
                      <a:pt x="553" y="579"/>
                    </a:lnTo>
                    <a:lnTo>
                      <a:pt x="364" y="708"/>
                    </a:lnTo>
                    <a:lnTo>
                      <a:pt x="343" y="688"/>
                    </a:lnTo>
                    <a:lnTo>
                      <a:pt x="283" y="685"/>
                    </a:lnTo>
                    <a:lnTo>
                      <a:pt x="245" y="663"/>
                    </a:lnTo>
                    <a:lnTo>
                      <a:pt x="235" y="691"/>
                    </a:lnTo>
                    <a:lnTo>
                      <a:pt x="217" y="708"/>
                    </a:lnTo>
                    <a:lnTo>
                      <a:pt x="178" y="714"/>
                    </a:lnTo>
                    <a:lnTo>
                      <a:pt x="122" y="613"/>
                    </a:lnTo>
                    <a:lnTo>
                      <a:pt x="46" y="610"/>
                    </a:lnTo>
                    <a:lnTo>
                      <a:pt x="0" y="478"/>
                    </a:lnTo>
                    <a:lnTo>
                      <a:pt x="94" y="408"/>
                    </a:lnTo>
                    <a:lnTo>
                      <a:pt x="66" y="148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6807" name="Freeform 87"/>
              <p:cNvSpPr>
                <a:spLocks noChangeAspect="1"/>
              </p:cNvSpPr>
              <p:nvPr/>
            </p:nvSpPr>
            <p:spPr bwMode="auto">
              <a:xfrm>
                <a:off x="4435" y="1799"/>
                <a:ext cx="336" cy="540"/>
              </a:xfrm>
              <a:custGeom>
                <a:avLst/>
                <a:gdLst>
                  <a:gd name="T0" fmla="*/ 0 w 1862"/>
                  <a:gd name="T1" fmla="*/ 2694 h 2994"/>
                  <a:gd name="T2" fmla="*/ 856 w 1862"/>
                  <a:gd name="T3" fmla="*/ 2994 h 2994"/>
                  <a:gd name="T4" fmla="*/ 1251 w 1862"/>
                  <a:gd name="T5" fmla="*/ 2743 h 2994"/>
                  <a:gd name="T6" fmla="*/ 1434 w 1862"/>
                  <a:gd name="T7" fmla="*/ 2675 h 2994"/>
                  <a:gd name="T8" fmla="*/ 1465 w 1862"/>
                  <a:gd name="T9" fmla="*/ 2490 h 2994"/>
                  <a:gd name="T10" fmla="*/ 1559 w 1862"/>
                  <a:gd name="T11" fmla="*/ 2426 h 2994"/>
                  <a:gd name="T12" fmla="*/ 1792 w 1862"/>
                  <a:gd name="T13" fmla="*/ 2214 h 2994"/>
                  <a:gd name="T14" fmla="*/ 1745 w 1862"/>
                  <a:gd name="T15" fmla="*/ 2145 h 2994"/>
                  <a:gd name="T16" fmla="*/ 1861 w 1862"/>
                  <a:gd name="T17" fmla="*/ 1723 h 2994"/>
                  <a:gd name="T18" fmla="*/ 1687 w 1862"/>
                  <a:gd name="T19" fmla="*/ 1214 h 2994"/>
                  <a:gd name="T20" fmla="*/ 1542 w 1862"/>
                  <a:gd name="T21" fmla="*/ 1143 h 2994"/>
                  <a:gd name="T22" fmla="*/ 1368 w 1862"/>
                  <a:gd name="T23" fmla="*/ 1109 h 2994"/>
                  <a:gd name="T24" fmla="*/ 1147 w 1862"/>
                  <a:gd name="T25" fmla="*/ 1131 h 2994"/>
                  <a:gd name="T26" fmla="*/ 1024 w 1862"/>
                  <a:gd name="T27" fmla="*/ 1004 h 2994"/>
                  <a:gd name="T28" fmla="*/ 1451 w 1862"/>
                  <a:gd name="T29" fmla="*/ 571 h 2994"/>
                  <a:gd name="T30" fmla="*/ 1521 w 1862"/>
                  <a:gd name="T31" fmla="*/ 542 h 2994"/>
                  <a:gd name="T32" fmla="*/ 1568 w 1862"/>
                  <a:gd name="T33" fmla="*/ 566 h 2994"/>
                  <a:gd name="T34" fmla="*/ 1814 w 1862"/>
                  <a:gd name="T35" fmla="*/ 247 h 2994"/>
                  <a:gd name="T36" fmla="*/ 1477 w 1862"/>
                  <a:gd name="T37" fmla="*/ 30 h 2994"/>
                  <a:gd name="T38" fmla="*/ 1376 w 1862"/>
                  <a:gd name="T39" fmla="*/ 0 h 2994"/>
                  <a:gd name="T40" fmla="*/ 1295 w 1862"/>
                  <a:gd name="T41" fmla="*/ 73 h 2994"/>
                  <a:gd name="T42" fmla="*/ 1338 w 1862"/>
                  <a:gd name="T43" fmla="*/ 243 h 2994"/>
                  <a:gd name="T44" fmla="*/ 1070 w 1862"/>
                  <a:gd name="T45" fmla="*/ 476 h 2994"/>
                  <a:gd name="T46" fmla="*/ 991 w 1862"/>
                  <a:gd name="T47" fmla="*/ 476 h 2994"/>
                  <a:gd name="T48" fmla="*/ 813 w 1862"/>
                  <a:gd name="T49" fmla="*/ 561 h 2994"/>
                  <a:gd name="T50" fmla="*/ 844 w 1862"/>
                  <a:gd name="T51" fmla="*/ 740 h 2994"/>
                  <a:gd name="T52" fmla="*/ 690 w 1862"/>
                  <a:gd name="T53" fmla="*/ 827 h 2994"/>
                  <a:gd name="T54" fmla="*/ 650 w 1862"/>
                  <a:gd name="T55" fmla="*/ 957 h 2994"/>
                  <a:gd name="T56" fmla="*/ 463 w 1862"/>
                  <a:gd name="T57" fmla="*/ 1106 h 2994"/>
                  <a:gd name="T58" fmla="*/ 365 w 1862"/>
                  <a:gd name="T59" fmla="*/ 1168 h 2994"/>
                  <a:gd name="T60" fmla="*/ 497 w 1862"/>
                  <a:gd name="T61" fmla="*/ 1333 h 2994"/>
                  <a:gd name="T62" fmla="*/ 611 w 1862"/>
                  <a:gd name="T63" fmla="*/ 1183 h 2994"/>
                  <a:gd name="T64" fmla="*/ 1116 w 1862"/>
                  <a:gd name="T65" fmla="*/ 1201 h 2994"/>
                  <a:gd name="T66" fmla="*/ 1158 w 1862"/>
                  <a:gd name="T67" fmla="*/ 1372 h 2994"/>
                  <a:gd name="T68" fmla="*/ 929 w 1862"/>
                  <a:gd name="T69" fmla="*/ 1634 h 2994"/>
                  <a:gd name="T70" fmla="*/ 921 w 1862"/>
                  <a:gd name="T71" fmla="*/ 1752 h 2994"/>
                  <a:gd name="T72" fmla="*/ 510 w 1862"/>
                  <a:gd name="T73" fmla="*/ 1802 h 2994"/>
                  <a:gd name="T74" fmla="*/ 534 w 1862"/>
                  <a:gd name="T75" fmla="*/ 1954 h 2994"/>
                  <a:gd name="T76" fmla="*/ 552 w 1862"/>
                  <a:gd name="T77" fmla="*/ 2055 h 2994"/>
                  <a:gd name="T78" fmla="*/ 258 w 1862"/>
                  <a:gd name="T79" fmla="*/ 2327 h 29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62" h="2994">
                    <a:moveTo>
                      <a:pt x="258" y="2327"/>
                    </a:moveTo>
                    <a:lnTo>
                      <a:pt x="0" y="2694"/>
                    </a:lnTo>
                    <a:lnTo>
                      <a:pt x="603" y="2770"/>
                    </a:lnTo>
                    <a:lnTo>
                      <a:pt x="856" y="2994"/>
                    </a:lnTo>
                    <a:lnTo>
                      <a:pt x="1119" y="2838"/>
                    </a:lnTo>
                    <a:lnTo>
                      <a:pt x="1251" y="2743"/>
                    </a:lnTo>
                    <a:lnTo>
                      <a:pt x="1394" y="2694"/>
                    </a:lnTo>
                    <a:lnTo>
                      <a:pt x="1434" y="2675"/>
                    </a:lnTo>
                    <a:lnTo>
                      <a:pt x="1414" y="2625"/>
                    </a:lnTo>
                    <a:lnTo>
                      <a:pt x="1465" y="2490"/>
                    </a:lnTo>
                    <a:lnTo>
                      <a:pt x="1503" y="2444"/>
                    </a:lnTo>
                    <a:lnTo>
                      <a:pt x="1559" y="2426"/>
                    </a:lnTo>
                    <a:lnTo>
                      <a:pt x="1763" y="2247"/>
                    </a:lnTo>
                    <a:lnTo>
                      <a:pt x="1792" y="2214"/>
                    </a:lnTo>
                    <a:lnTo>
                      <a:pt x="1762" y="2180"/>
                    </a:lnTo>
                    <a:lnTo>
                      <a:pt x="1745" y="2145"/>
                    </a:lnTo>
                    <a:lnTo>
                      <a:pt x="1756" y="2012"/>
                    </a:lnTo>
                    <a:lnTo>
                      <a:pt x="1861" y="1723"/>
                    </a:lnTo>
                    <a:lnTo>
                      <a:pt x="1862" y="1502"/>
                    </a:lnTo>
                    <a:lnTo>
                      <a:pt x="1687" y="1214"/>
                    </a:lnTo>
                    <a:lnTo>
                      <a:pt x="1636" y="1209"/>
                    </a:lnTo>
                    <a:lnTo>
                      <a:pt x="1542" y="1143"/>
                    </a:lnTo>
                    <a:lnTo>
                      <a:pt x="1453" y="1142"/>
                    </a:lnTo>
                    <a:lnTo>
                      <a:pt x="1368" y="1109"/>
                    </a:lnTo>
                    <a:lnTo>
                      <a:pt x="1170" y="1144"/>
                    </a:lnTo>
                    <a:lnTo>
                      <a:pt x="1147" y="1131"/>
                    </a:lnTo>
                    <a:lnTo>
                      <a:pt x="1127" y="1068"/>
                    </a:lnTo>
                    <a:lnTo>
                      <a:pt x="1024" y="1004"/>
                    </a:lnTo>
                    <a:lnTo>
                      <a:pt x="1370" y="663"/>
                    </a:lnTo>
                    <a:lnTo>
                      <a:pt x="1451" y="571"/>
                    </a:lnTo>
                    <a:lnTo>
                      <a:pt x="1473" y="542"/>
                    </a:lnTo>
                    <a:lnTo>
                      <a:pt x="1521" y="542"/>
                    </a:lnTo>
                    <a:lnTo>
                      <a:pt x="1543" y="559"/>
                    </a:lnTo>
                    <a:lnTo>
                      <a:pt x="1568" y="566"/>
                    </a:lnTo>
                    <a:lnTo>
                      <a:pt x="1845" y="275"/>
                    </a:lnTo>
                    <a:lnTo>
                      <a:pt x="1814" y="247"/>
                    </a:lnTo>
                    <a:lnTo>
                      <a:pt x="1623" y="134"/>
                    </a:lnTo>
                    <a:lnTo>
                      <a:pt x="1477" y="30"/>
                    </a:lnTo>
                    <a:lnTo>
                      <a:pt x="1436" y="30"/>
                    </a:lnTo>
                    <a:lnTo>
                      <a:pt x="1376" y="0"/>
                    </a:lnTo>
                    <a:lnTo>
                      <a:pt x="1302" y="32"/>
                    </a:lnTo>
                    <a:lnTo>
                      <a:pt x="1295" y="73"/>
                    </a:lnTo>
                    <a:lnTo>
                      <a:pt x="1354" y="109"/>
                    </a:lnTo>
                    <a:lnTo>
                      <a:pt x="1338" y="243"/>
                    </a:lnTo>
                    <a:lnTo>
                      <a:pt x="1285" y="247"/>
                    </a:lnTo>
                    <a:lnTo>
                      <a:pt x="1070" y="476"/>
                    </a:lnTo>
                    <a:lnTo>
                      <a:pt x="1008" y="465"/>
                    </a:lnTo>
                    <a:lnTo>
                      <a:pt x="991" y="476"/>
                    </a:lnTo>
                    <a:lnTo>
                      <a:pt x="906" y="469"/>
                    </a:lnTo>
                    <a:lnTo>
                      <a:pt x="813" y="561"/>
                    </a:lnTo>
                    <a:lnTo>
                      <a:pt x="800" y="650"/>
                    </a:lnTo>
                    <a:lnTo>
                      <a:pt x="844" y="740"/>
                    </a:lnTo>
                    <a:lnTo>
                      <a:pt x="771" y="825"/>
                    </a:lnTo>
                    <a:lnTo>
                      <a:pt x="690" y="827"/>
                    </a:lnTo>
                    <a:lnTo>
                      <a:pt x="648" y="863"/>
                    </a:lnTo>
                    <a:lnTo>
                      <a:pt x="650" y="957"/>
                    </a:lnTo>
                    <a:lnTo>
                      <a:pt x="547" y="1059"/>
                    </a:lnTo>
                    <a:lnTo>
                      <a:pt x="463" y="1106"/>
                    </a:lnTo>
                    <a:lnTo>
                      <a:pt x="409" y="1104"/>
                    </a:lnTo>
                    <a:lnTo>
                      <a:pt x="365" y="1168"/>
                    </a:lnTo>
                    <a:lnTo>
                      <a:pt x="459" y="1350"/>
                    </a:lnTo>
                    <a:lnTo>
                      <a:pt x="497" y="1333"/>
                    </a:lnTo>
                    <a:lnTo>
                      <a:pt x="476" y="1285"/>
                    </a:lnTo>
                    <a:lnTo>
                      <a:pt x="611" y="1183"/>
                    </a:lnTo>
                    <a:lnTo>
                      <a:pt x="857" y="1240"/>
                    </a:lnTo>
                    <a:lnTo>
                      <a:pt x="1116" y="1201"/>
                    </a:lnTo>
                    <a:lnTo>
                      <a:pt x="1207" y="1413"/>
                    </a:lnTo>
                    <a:lnTo>
                      <a:pt x="1158" y="1372"/>
                    </a:lnTo>
                    <a:lnTo>
                      <a:pt x="912" y="1451"/>
                    </a:lnTo>
                    <a:lnTo>
                      <a:pt x="929" y="1634"/>
                    </a:lnTo>
                    <a:lnTo>
                      <a:pt x="973" y="1691"/>
                    </a:lnTo>
                    <a:lnTo>
                      <a:pt x="921" y="1752"/>
                    </a:lnTo>
                    <a:lnTo>
                      <a:pt x="940" y="1863"/>
                    </a:lnTo>
                    <a:lnTo>
                      <a:pt x="510" y="1802"/>
                    </a:lnTo>
                    <a:lnTo>
                      <a:pt x="494" y="1835"/>
                    </a:lnTo>
                    <a:lnTo>
                      <a:pt x="534" y="1954"/>
                    </a:lnTo>
                    <a:lnTo>
                      <a:pt x="525" y="2018"/>
                    </a:lnTo>
                    <a:lnTo>
                      <a:pt x="552" y="2055"/>
                    </a:lnTo>
                    <a:lnTo>
                      <a:pt x="312" y="2317"/>
                    </a:lnTo>
                    <a:lnTo>
                      <a:pt x="258" y="2327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6808" name="Freeform 88"/>
              <p:cNvSpPr>
                <a:spLocks noChangeAspect="1"/>
              </p:cNvSpPr>
              <p:nvPr/>
            </p:nvSpPr>
            <p:spPr bwMode="auto">
              <a:xfrm>
                <a:off x="4316" y="2515"/>
                <a:ext cx="312" cy="269"/>
              </a:xfrm>
              <a:custGeom>
                <a:avLst/>
                <a:gdLst>
                  <a:gd name="T0" fmla="*/ 795 w 1728"/>
                  <a:gd name="T1" fmla="*/ 1358 h 1490"/>
                  <a:gd name="T2" fmla="*/ 826 w 1728"/>
                  <a:gd name="T3" fmla="*/ 1455 h 1490"/>
                  <a:gd name="T4" fmla="*/ 1053 w 1728"/>
                  <a:gd name="T5" fmla="*/ 1421 h 1490"/>
                  <a:gd name="T6" fmla="*/ 1241 w 1728"/>
                  <a:gd name="T7" fmla="*/ 1370 h 1490"/>
                  <a:gd name="T8" fmla="*/ 1379 w 1728"/>
                  <a:gd name="T9" fmla="*/ 1091 h 1490"/>
                  <a:gd name="T10" fmla="*/ 1468 w 1728"/>
                  <a:gd name="T11" fmla="*/ 845 h 1490"/>
                  <a:gd name="T12" fmla="*/ 1728 w 1728"/>
                  <a:gd name="T13" fmla="*/ 581 h 1490"/>
                  <a:gd name="T14" fmla="*/ 1603 w 1728"/>
                  <a:gd name="T15" fmla="*/ 559 h 1490"/>
                  <a:gd name="T16" fmla="*/ 1540 w 1728"/>
                  <a:gd name="T17" fmla="*/ 434 h 1490"/>
                  <a:gd name="T18" fmla="*/ 1613 w 1728"/>
                  <a:gd name="T19" fmla="*/ 387 h 1490"/>
                  <a:gd name="T20" fmla="*/ 1599 w 1728"/>
                  <a:gd name="T21" fmla="*/ 129 h 1490"/>
                  <a:gd name="T22" fmla="*/ 1468 w 1728"/>
                  <a:gd name="T23" fmla="*/ 25 h 1490"/>
                  <a:gd name="T24" fmla="*/ 1379 w 1728"/>
                  <a:gd name="T25" fmla="*/ 9 h 1490"/>
                  <a:gd name="T26" fmla="*/ 931 w 1728"/>
                  <a:gd name="T27" fmla="*/ 51 h 1490"/>
                  <a:gd name="T28" fmla="*/ 694 w 1728"/>
                  <a:gd name="T29" fmla="*/ 129 h 1490"/>
                  <a:gd name="T30" fmla="*/ 573 w 1728"/>
                  <a:gd name="T31" fmla="*/ 145 h 1490"/>
                  <a:gd name="T32" fmla="*/ 453 w 1728"/>
                  <a:gd name="T33" fmla="*/ 283 h 1490"/>
                  <a:gd name="T34" fmla="*/ 204 w 1728"/>
                  <a:gd name="T35" fmla="*/ 644 h 1490"/>
                  <a:gd name="T36" fmla="*/ 135 w 1728"/>
                  <a:gd name="T37" fmla="*/ 698 h 1490"/>
                  <a:gd name="T38" fmla="*/ 110 w 1728"/>
                  <a:gd name="T39" fmla="*/ 767 h 1490"/>
                  <a:gd name="T40" fmla="*/ 92 w 1728"/>
                  <a:gd name="T41" fmla="*/ 848 h 1490"/>
                  <a:gd name="T42" fmla="*/ 35 w 1728"/>
                  <a:gd name="T43" fmla="*/ 914 h 1490"/>
                  <a:gd name="T44" fmla="*/ 0 w 1728"/>
                  <a:gd name="T45" fmla="*/ 1122 h 1490"/>
                  <a:gd name="T46" fmla="*/ 148 w 1728"/>
                  <a:gd name="T47" fmla="*/ 1075 h 1490"/>
                  <a:gd name="T48" fmla="*/ 236 w 1728"/>
                  <a:gd name="T49" fmla="*/ 1244 h 1490"/>
                  <a:gd name="T50" fmla="*/ 315 w 1728"/>
                  <a:gd name="T51" fmla="*/ 1295 h 1490"/>
                  <a:gd name="T52" fmla="*/ 513 w 1728"/>
                  <a:gd name="T53" fmla="*/ 1217 h 1490"/>
                  <a:gd name="T54" fmla="*/ 559 w 1728"/>
                  <a:gd name="T55" fmla="*/ 1251 h 1490"/>
                  <a:gd name="T56" fmla="*/ 628 w 1728"/>
                  <a:gd name="T57" fmla="*/ 1197 h 1490"/>
                  <a:gd name="T58" fmla="*/ 688 w 1728"/>
                  <a:gd name="T59" fmla="*/ 1200 h 1490"/>
                  <a:gd name="T60" fmla="*/ 717 w 1728"/>
                  <a:gd name="T61" fmla="*/ 1178 h 1490"/>
                  <a:gd name="T62" fmla="*/ 805 w 1728"/>
                  <a:gd name="T63" fmla="*/ 1200 h 1490"/>
                  <a:gd name="T64" fmla="*/ 883 w 1728"/>
                  <a:gd name="T65" fmla="*/ 1178 h 14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728" h="1490">
                    <a:moveTo>
                      <a:pt x="883" y="1178"/>
                    </a:moveTo>
                    <a:lnTo>
                      <a:pt x="795" y="1358"/>
                    </a:lnTo>
                    <a:lnTo>
                      <a:pt x="799" y="1386"/>
                    </a:lnTo>
                    <a:lnTo>
                      <a:pt x="826" y="1455"/>
                    </a:lnTo>
                    <a:lnTo>
                      <a:pt x="968" y="1490"/>
                    </a:lnTo>
                    <a:lnTo>
                      <a:pt x="1053" y="1421"/>
                    </a:lnTo>
                    <a:lnTo>
                      <a:pt x="1147" y="1373"/>
                    </a:lnTo>
                    <a:lnTo>
                      <a:pt x="1241" y="1370"/>
                    </a:lnTo>
                    <a:lnTo>
                      <a:pt x="1373" y="1191"/>
                    </a:lnTo>
                    <a:lnTo>
                      <a:pt x="1379" y="1091"/>
                    </a:lnTo>
                    <a:lnTo>
                      <a:pt x="1458" y="930"/>
                    </a:lnTo>
                    <a:lnTo>
                      <a:pt x="1468" y="845"/>
                    </a:lnTo>
                    <a:lnTo>
                      <a:pt x="1493" y="917"/>
                    </a:lnTo>
                    <a:lnTo>
                      <a:pt x="1728" y="581"/>
                    </a:lnTo>
                    <a:lnTo>
                      <a:pt x="1544" y="764"/>
                    </a:lnTo>
                    <a:lnTo>
                      <a:pt x="1603" y="559"/>
                    </a:lnTo>
                    <a:lnTo>
                      <a:pt x="1559" y="518"/>
                    </a:lnTo>
                    <a:lnTo>
                      <a:pt x="1540" y="434"/>
                    </a:lnTo>
                    <a:lnTo>
                      <a:pt x="1578" y="396"/>
                    </a:lnTo>
                    <a:lnTo>
                      <a:pt x="1613" y="387"/>
                    </a:lnTo>
                    <a:lnTo>
                      <a:pt x="1616" y="126"/>
                    </a:lnTo>
                    <a:lnTo>
                      <a:pt x="1599" y="129"/>
                    </a:lnTo>
                    <a:lnTo>
                      <a:pt x="1544" y="103"/>
                    </a:lnTo>
                    <a:lnTo>
                      <a:pt x="1468" y="25"/>
                    </a:lnTo>
                    <a:lnTo>
                      <a:pt x="1421" y="37"/>
                    </a:lnTo>
                    <a:lnTo>
                      <a:pt x="1379" y="9"/>
                    </a:lnTo>
                    <a:lnTo>
                      <a:pt x="965" y="0"/>
                    </a:lnTo>
                    <a:lnTo>
                      <a:pt x="931" y="51"/>
                    </a:lnTo>
                    <a:lnTo>
                      <a:pt x="714" y="82"/>
                    </a:lnTo>
                    <a:lnTo>
                      <a:pt x="694" y="129"/>
                    </a:lnTo>
                    <a:lnTo>
                      <a:pt x="582" y="132"/>
                    </a:lnTo>
                    <a:lnTo>
                      <a:pt x="573" y="145"/>
                    </a:lnTo>
                    <a:lnTo>
                      <a:pt x="465" y="211"/>
                    </a:lnTo>
                    <a:lnTo>
                      <a:pt x="453" y="283"/>
                    </a:lnTo>
                    <a:lnTo>
                      <a:pt x="346" y="364"/>
                    </a:lnTo>
                    <a:lnTo>
                      <a:pt x="204" y="644"/>
                    </a:lnTo>
                    <a:lnTo>
                      <a:pt x="135" y="656"/>
                    </a:lnTo>
                    <a:lnTo>
                      <a:pt x="135" y="698"/>
                    </a:lnTo>
                    <a:lnTo>
                      <a:pt x="104" y="716"/>
                    </a:lnTo>
                    <a:lnTo>
                      <a:pt x="110" y="767"/>
                    </a:lnTo>
                    <a:lnTo>
                      <a:pt x="92" y="776"/>
                    </a:lnTo>
                    <a:lnTo>
                      <a:pt x="92" y="848"/>
                    </a:lnTo>
                    <a:lnTo>
                      <a:pt x="38" y="874"/>
                    </a:lnTo>
                    <a:lnTo>
                      <a:pt x="35" y="914"/>
                    </a:lnTo>
                    <a:lnTo>
                      <a:pt x="57" y="956"/>
                    </a:lnTo>
                    <a:lnTo>
                      <a:pt x="0" y="1122"/>
                    </a:lnTo>
                    <a:lnTo>
                      <a:pt x="110" y="1075"/>
                    </a:lnTo>
                    <a:lnTo>
                      <a:pt x="148" y="1075"/>
                    </a:lnTo>
                    <a:lnTo>
                      <a:pt x="217" y="1109"/>
                    </a:lnTo>
                    <a:lnTo>
                      <a:pt x="236" y="1244"/>
                    </a:lnTo>
                    <a:lnTo>
                      <a:pt x="264" y="1286"/>
                    </a:lnTo>
                    <a:lnTo>
                      <a:pt x="315" y="1295"/>
                    </a:lnTo>
                    <a:lnTo>
                      <a:pt x="459" y="1226"/>
                    </a:lnTo>
                    <a:lnTo>
                      <a:pt x="513" y="1217"/>
                    </a:lnTo>
                    <a:lnTo>
                      <a:pt x="507" y="1260"/>
                    </a:lnTo>
                    <a:lnTo>
                      <a:pt x="559" y="1251"/>
                    </a:lnTo>
                    <a:lnTo>
                      <a:pt x="565" y="1197"/>
                    </a:lnTo>
                    <a:lnTo>
                      <a:pt x="628" y="1197"/>
                    </a:lnTo>
                    <a:lnTo>
                      <a:pt x="642" y="1178"/>
                    </a:lnTo>
                    <a:lnTo>
                      <a:pt x="688" y="1200"/>
                    </a:lnTo>
                    <a:lnTo>
                      <a:pt x="711" y="1200"/>
                    </a:lnTo>
                    <a:lnTo>
                      <a:pt x="717" y="1178"/>
                    </a:lnTo>
                    <a:lnTo>
                      <a:pt x="770" y="1175"/>
                    </a:lnTo>
                    <a:lnTo>
                      <a:pt x="805" y="1200"/>
                    </a:lnTo>
                    <a:lnTo>
                      <a:pt x="836" y="1203"/>
                    </a:lnTo>
                    <a:lnTo>
                      <a:pt x="883" y="1178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86809" name="Group 89"/>
          <p:cNvGrpSpPr>
            <a:grpSpLocks/>
          </p:cNvGrpSpPr>
          <p:nvPr/>
        </p:nvGrpSpPr>
        <p:grpSpPr bwMode="auto">
          <a:xfrm>
            <a:off x="6284913" y="1647825"/>
            <a:ext cx="2435225" cy="1033463"/>
            <a:chOff x="3959" y="1038"/>
            <a:chExt cx="1534" cy="651"/>
          </a:xfrm>
        </p:grpSpPr>
        <p:sp>
          <p:nvSpPr>
            <p:cNvPr id="286810" name="Text Box 90"/>
            <p:cNvSpPr txBox="1">
              <a:spLocks noChangeArrowheads="1"/>
            </p:cNvSpPr>
            <p:nvPr/>
          </p:nvSpPr>
          <p:spPr bwMode="auto">
            <a:xfrm>
              <a:off x="4658" y="1038"/>
              <a:ext cx="835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Pentecoste</a:t>
              </a:r>
            </a:p>
          </p:txBody>
        </p:sp>
        <p:sp>
          <p:nvSpPr>
            <p:cNvPr id="286811" name="Freeform 91"/>
            <p:cNvSpPr>
              <a:spLocks/>
            </p:cNvSpPr>
            <p:nvPr/>
          </p:nvSpPr>
          <p:spPr bwMode="auto">
            <a:xfrm>
              <a:off x="4518" y="1174"/>
              <a:ext cx="947" cy="188"/>
            </a:xfrm>
            <a:custGeom>
              <a:avLst/>
              <a:gdLst>
                <a:gd name="T0" fmla="*/ 0 w 947"/>
                <a:gd name="T1" fmla="*/ 188 h 188"/>
                <a:gd name="T2" fmla="*/ 196 w 947"/>
                <a:gd name="T3" fmla="*/ 2 h 188"/>
                <a:gd name="T4" fmla="*/ 947 w 947"/>
                <a:gd name="T5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47" h="188">
                  <a:moveTo>
                    <a:pt x="0" y="188"/>
                  </a:moveTo>
                  <a:lnTo>
                    <a:pt x="196" y="2"/>
                  </a:lnTo>
                  <a:lnTo>
                    <a:pt x="947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86812" name="Group 92"/>
            <p:cNvGrpSpPr>
              <a:grpSpLocks/>
            </p:cNvGrpSpPr>
            <p:nvPr/>
          </p:nvGrpSpPr>
          <p:grpSpPr bwMode="auto">
            <a:xfrm>
              <a:off x="3959" y="1246"/>
              <a:ext cx="674" cy="443"/>
              <a:chOff x="3875" y="1246"/>
              <a:chExt cx="674" cy="443"/>
            </a:xfrm>
          </p:grpSpPr>
          <p:sp>
            <p:nvSpPr>
              <p:cNvPr id="286813" name="Freeform 93"/>
              <p:cNvSpPr>
                <a:spLocks noChangeAspect="1"/>
              </p:cNvSpPr>
              <p:nvPr/>
            </p:nvSpPr>
            <p:spPr bwMode="auto">
              <a:xfrm>
                <a:off x="4102" y="1502"/>
                <a:ext cx="234" cy="187"/>
              </a:xfrm>
              <a:custGeom>
                <a:avLst/>
                <a:gdLst>
                  <a:gd name="T0" fmla="*/ 1127 w 1301"/>
                  <a:gd name="T1" fmla="*/ 0 h 1035"/>
                  <a:gd name="T2" fmla="*/ 1162 w 1301"/>
                  <a:gd name="T3" fmla="*/ 172 h 1035"/>
                  <a:gd name="T4" fmla="*/ 1250 w 1301"/>
                  <a:gd name="T5" fmla="*/ 266 h 1035"/>
                  <a:gd name="T6" fmla="*/ 1258 w 1301"/>
                  <a:gd name="T7" fmla="*/ 345 h 1035"/>
                  <a:gd name="T8" fmla="*/ 1301 w 1301"/>
                  <a:gd name="T9" fmla="*/ 362 h 1035"/>
                  <a:gd name="T10" fmla="*/ 1297 w 1301"/>
                  <a:gd name="T11" fmla="*/ 403 h 1035"/>
                  <a:gd name="T12" fmla="*/ 1287 w 1301"/>
                  <a:gd name="T13" fmla="*/ 448 h 1035"/>
                  <a:gd name="T14" fmla="*/ 1246 w 1301"/>
                  <a:gd name="T15" fmla="*/ 478 h 1035"/>
                  <a:gd name="T16" fmla="*/ 1248 w 1301"/>
                  <a:gd name="T17" fmla="*/ 567 h 1035"/>
                  <a:gd name="T18" fmla="*/ 1268 w 1301"/>
                  <a:gd name="T19" fmla="*/ 597 h 1035"/>
                  <a:gd name="T20" fmla="*/ 1164 w 1301"/>
                  <a:gd name="T21" fmla="*/ 675 h 1035"/>
                  <a:gd name="T22" fmla="*/ 1095 w 1301"/>
                  <a:gd name="T23" fmla="*/ 695 h 1035"/>
                  <a:gd name="T24" fmla="*/ 1095 w 1301"/>
                  <a:gd name="T25" fmla="*/ 749 h 1035"/>
                  <a:gd name="T26" fmla="*/ 1063 w 1301"/>
                  <a:gd name="T27" fmla="*/ 755 h 1035"/>
                  <a:gd name="T28" fmla="*/ 1123 w 1301"/>
                  <a:gd name="T29" fmla="*/ 769 h 1035"/>
                  <a:gd name="T30" fmla="*/ 1113 w 1301"/>
                  <a:gd name="T31" fmla="*/ 826 h 1035"/>
                  <a:gd name="T32" fmla="*/ 1081 w 1301"/>
                  <a:gd name="T33" fmla="*/ 838 h 1035"/>
                  <a:gd name="T34" fmla="*/ 1125 w 1301"/>
                  <a:gd name="T35" fmla="*/ 836 h 1035"/>
                  <a:gd name="T36" fmla="*/ 1113 w 1301"/>
                  <a:gd name="T37" fmla="*/ 878 h 1035"/>
                  <a:gd name="T38" fmla="*/ 1091 w 1301"/>
                  <a:gd name="T39" fmla="*/ 906 h 1035"/>
                  <a:gd name="T40" fmla="*/ 1025 w 1301"/>
                  <a:gd name="T41" fmla="*/ 902 h 1035"/>
                  <a:gd name="T42" fmla="*/ 952 w 1301"/>
                  <a:gd name="T43" fmla="*/ 1019 h 1035"/>
                  <a:gd name="T44" fmla="*/ 954 w 1301"/>
                  <a:gd name="T45" fmla="*/ 1035 h 1035"/>
                  <a:gd name="T46" fmla="*/ 892 w 1301"/>
                  <a:gd name="T47" fmla="*/ 1029 h 1035"/>
                  <a:gd name="T48" fmla="*/ 779 w 1301"/>
                  <a:gd name="T49" fmla="*/ 969 h 1035"/>
                  <a:gd name="T50" fmla="*/ 626 w 1301"/>
                  <a:gd name="T51" fmla="*/ 965 h 1035"/>
                  <a:gd name="T52" fmla="*/ 495 w 1301"/>
                  <a:gd name="T53" fmla="*/ 1019 h 1035"/>
                  <a:gd name="T54" fmla="*/ 429 w 1301"/>
                  <a:gd name="T55" fmla="*/ 1009 h 1035"/>
                  <a:gd name="T56" fmla="*/ 415 w 1301"/>
                  <a:gd name="T57" fmla="*/ 945 h 1035"/>
                  <a:gd name="T58" fmla="*/ 308 w 1301"/>
                  <a:gd name="T59" fmla="*/ 933 h 1035"/>
                  <a:gd name="T60" fmla="*/ 0 w 1301"/>
                  <a:gd name="T61" fmla="*/ 643 h 1035"/>
                  <a:gd name="T62" fmla="*/ 14 w 1301"/>
                  <a:gd name="T63" fmla="*/ 617 h 1035"/>
                  <a:gd name="T64" fmla="*/ 55 w 1301"/>
                  <a:gd name="T65" fmla="*/ 605 h 1035"/>
                  <a:gd name="T66" fmla="*/ 159 w 1301"/>
                  <a:gd name="T67" fmla="*/ 488 h 1035"/>
                  <a:gd name="T68" fmla="*/ 243 w 1301"/>
                  <a:gd name="T69" fmla="*/ 462 h 1035"/>
                  <a:gd name="T70" fmla="*/ 425 w 1301"/>
                  <a:gd name="T71" fmla="*/ 460 h 1035"/>
                  <a:gd name="T72" fmla="*/ 465 w 1301"/>
                  <a:gd name="T73" fmla="*/ 323 h 1035"/>
                  <a:gd name="T74" fmla="*/ 536 w 1301"/>
                  <a:gd name="T75" fmla="*/ 317 h 1035"/>
                  <a:gd name="T76" fmla="*/ 513 w 1301"/>
                  <a:gd name="T77" fmla="*/ 258 h 1035"/>
                  <a:gd name="T78" fmla="*/ 485 w 1301"/>
                  <a:gd name="T79" fmla="*/ 229 h 1035"/>
                  <a:gd name="T80" fmla="*/ 437 w 1301"/>
                  <a:gd name="T81" fmla="*/ 178 h 1035"/>
                  <a:gd name="T82" fmla="*/ 642 w 1301"/>
                  <a:gd name="T83" fmla="*/ 210 h 1035"/>
                  <a:gd name="T84" fmla="*/ 1017 w 1301"/>
                  <a:gd name="T85" fmla="*/ 235 h 1035"/>
                  <a:gd name="T86" fmla="*/ 1127 w 1301"/>
                  <a:gd name="T87" fmla="*/ 0 h 10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01" h="1035">
                    <a:moveTo>
                      <a:pt x="1127" y="0"/>
                    </a:moveTo>
                    <a:lnTo>
                      <a:pt x="1162" y="172"/>
                    </a:lnTo>
                    <a:lnTo>
                      <a:pt x="1250" y="266"/>
                    </a:lnTo>
                    <a:lnTo>
                      <a:pt x="1258" y="345"/>
                    </a:lnTo>
                    <a:lnTo>
                      <a:pt x="1301" y="362"/>
                    </a:lnTo>
                    <a:lnTo>
                      <a:pt x="1297" y="403"/>
                    </a:lnTo>
                    <a:lnTo>
                      <a:pt x="1287" y="448"/>
                    </a:lnTo>
                    <a:lnTo>
                      <a:pt x="1246" y="478"/>
                    </a:lnTo>
                    <a:lnTo>
                      <a:pt x="1248" y="567"/>
                    </a:lnTo>
                    <a:lnTo>
                      <a:pt x="1268" y="597"/>
                    </a:lnTo>
                    <a:lnTo>
                      <a:pt x="1164" y="675"/>
                    </a:lnTo>
                    <a:lnTo>
                      <a:pt x="1095" y="695"/>
                    </a:lnTo>
                    <a:lnTo>
                      <a:pt x="1095" y="749"/>
                    </a:lnTo>
                    <a:lnTo>
                      <a:pt x="1063" y="755"/>
                    </a:lnTo>
                    <a:lnTo>
                      <a:pt x="1123" y="769"/>
                    </a:lnTo>
                    <a:lnTo>
                      <a:pt x="1113" y="826"/>
                    </a:lnTo>
                    <a:lnTo>
                      <a:pt x="1081" y="838"/>
                    </a:lnTo>
                    <a:lnTo>
                      <a:pt x="1125" y="836"/>
                    </a:lnTo>
                    <a:lnTo>
                      <a:pt x="1113" y="878"/>
                    </a:lnTo>
                    <a:lnTo>
                      <a:pt x="1091" y="906"/>
                    </a:lnTo>
                    <a:lnTo>
                      <a:pt x="1025" y="902"/>
                    </a:lnTo>
                    <a:lnTo>
                      <a:pt x="952" y="1019"/>
                    </a:lnTo>
                    <a:lnTo>
                      <a:pt x="954" y="1035"/>
                    </a:lnTo>
                    <a:lnTo>
                      <a:pt x="892" y="1029"/>
                    </a:lnTo>
                    <a:lnTo>
                      <a:pt x="779" y="969"/>
                    </a:lnTo>
                    <a:lnTo>
                      <a:pt x="626" y="965"/>
                    </a:lnTo>
                    <a:lnTo>
                      <a:pt x="495" y="1019"/>
                    </a:lnTo>
                    <a:lnTo>
                      <a:pt x="429" y="1009"/>
                    </a:lnTo>
                    <a:lnTo>
                      <a:pt x="415" y="945"/>
                    </a:lnTo>
                    <a:lnTo>
                      <a:pt x="308" y="933"/>
                    </a:lnTo>
                    <a:lnTo>
                      <a:pt x="0" y="643"/>
                    </a:lnTo>
                    <a:lnTo>
                      <a:pt x="14" y="617"/>
                    </a:lnTo>
                    <a:lnTo>
                      <a:pt x="55" y="605"/>
                    </a:lnTo>
                    <a:lnTo>
                      <a:pt x="159" y="488"/>
                    </a:lnTo>
                    <a:lnTo>
                      <a:pt x="243" y="462"/>
                    </a:lnTo>
                    <a:lnTo>
                      <a:pt x="425" y="460"/>
                    </a:lnTo>
                    <a:lnTo>
                      <a:pt x="465" y="323"/>
                    </a:lnTo>
                    <a:lnTo>
                      <a:pt x="536" y="317"/>
                    </a:lnTo>
                    <a:lnTo>
                      <a:pt x="513" y="258"/>
                    </a:lnTo>
                    <a:lnTo>
                      <a:pt x="485" y="229"/>
                    </a:lnTo>
                    <a:lnTo>
                      <a:pt x="437" y="178"/>
                    </a:lnTo>
                    <a:lnTo>
                      <a:pt x="642" y="210"/>
                    </a:lnTo>
                    <a:lnTo>
                      <a:pt x="1017" y="235"/>
                    </a:lnTo>
                    <a:lnTo>
                      <a:pt x="1127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6814" name="Freeform 94"/>
              <p:cNvSpPr>
                <a:spLocks noChangeAspect="1"/>
              </p:cNvSpPr>
              <p:nvPr/>
            </p:nvSpPr>
            <p:spPr bwMode="auto">
              <a:xfrm>
                <a:off x="4303" y="1246"/>
                <a:ext cx="246" cy="258"/>
              </a:xfrm>
              <a:custGeom>
                <a:avLst/>
                <a:gdLst>
                  <a:gd name="T0" fmla="*/ 622 w 1362"/>
                  <a:gd name="T1" fmla="*/ 0 h 1427"/>
                  <a:gd name="T2" fmla="*/ 787 w 1362"/>
                  <a:gd name="T3" fmla="*/ 211 h 1427"/>
                  <a:gd name="T4" fmla="*/ 990 w 1362"/>
                  <a:gd name="T5" fmla="*/ 302 h 1427"/>
                  <a:gd name="T6" fmla="*/ 1020 w 1362"/>
                  <a:gd name="T7" fmla="*/ 353 h 1427"/>
                  <a:gd name="T8" fmla="*/ 1172 w 1362"/>
                  <a:gd name="T9" fmla="*/ 454 h 1427"/>
                  <a:gd name="T10" fmla="*/ 1325 w 1362"/>
                  <a:gd name="T11" fmla="*/ 453 h 1427"/>
                  <a:gd name="T12" fmla="*/ 1362 w 1362"/>
                  <a:gd name="T13" fmla="*/ 471 h 1427"/>
                  <a:gd name="T14" fmla="*/ 1332 w 1362"/>
                  <a:gd name="T15" fmla="*/ 505 h 1427"/>
                  <a:gd name="T16" fmla="*/ 1257 w 1362"/>
                  <a:gd name="T17" fmla="*/ 506 h 1427"/>
                  <a:gd name="T18" fmla="*/ 1261 w 1362"/>
                  <a:gd name="T19" fmla="*/ 554 h 1427"/>
                  <a:gd name="T20" fmla="*/ 1314 w 1362"/>
                  <a:gd name="T21" fmla="*/ 604 h 1427"/>
                  <a:gd name="T22" fmla="*/ 1310 w 1362"/>
                  <a:gd name="T23" fmla="*/ 645 h 1427"/>
                  <a:gd name="T24" fmla="*/ 1203 w 1362"/>
                  <a:gd name="T25" fmla="*/ 818 h 1427"/>
                  <a:gd name="T26" fmla="*/ 1174 w 1362"/>
                  <a:gd name="T27" fmla="*/ 833 h 1427"/>
                  <a:gd name="T28" fmla="*/ 1180 w 1362"/>
                  <a:gd name="T29" fmla="*/ 918 h 1427"/>
                  <a:gd name="T30" fmla="*/ 1113 w 1362"/>
                  <a:gd name="T31" fmla="*/ 943 h 1427"/>
                  <a:gd name="T32" fmla="*/ 1113 w 1362"/>
                  <a:gd name="T33" fmla="*/ 958 h 1427"/>
                  <a:gd name="T34" fmla="*/ 1043 w 1362"/>
                  <a:gd name="T35" fmla="*/ 954 h 1427"/>
                  <a:gd name="T36" fmla="*/ 1034 w 1362"/>
                  <a:gd name="T37" fmla="*/ 986 h 1427"/>
                  <a:gd name="T38" fmla="*/ 971 w 1362"/>
                  <a:gd name="T39" fmla="*/ 1054 h 1427"/>
                  <a:gd name="T40" fmla="*/ 943 w 1362"/>
                  <a:gd name="T41" fmla="*/ 1059 h 1427"/>
                  <a:gd name="T42" fmla="*/ 860 w 1362"/>
                  <a:gd name="T43" fmla="*/ 1233 h 1427"/>
                  <a:gd name="T44" fmla="*/ 808 w 1362"/>
                  <a:gd name="T45" fmla="*/ 1226 h 1427"/>
                  <a:gd name="T46" fmla="*/ 712 w 1362"/>
                  <a:gd name="T47" fmla="*/ 1336 h 1427"/>
                  <a:gd name="T48" fmla="*/ 663 w 1362"/>
                  <a:gd name="T49" fmla="*/ 1346 h 1427"/>
                  <a:gd name="T50" fmla="*/ 649 w 1362"/>
                  <a:gd name="T51" fmla="*/ 1328 h 1427"/>
                  <a:gd name="T52" fmla="*/ 607 w 1362"/>
                  <a:gd name="T53" fmla="*/ 1339 h 1427"/>
                  <a:gd name="T54" fmla="*/ 511 w 1362"/>
                  <a:gd name="T55" fmla="*/ 1427 h 1427"/>
                  <a:gd name="T56" fmla="*/ 412 w 1362"/>
                  <a:gd name="T57" fmla="*/ 1354 h 1427"/>
                  <a:gd name="T58" fmla="*/ 187 w 1362"/>
                  <a:gd name="T59" fmla="*/ 1277 h 1427"/>
                  <a:gd name="T60" fmla="*/ 125 w 1362"/>
                  <a:gd name="T61" fmla="*/ 1210 h 1427"/>
                  <a:gd name="T62" fmla="*/ 135 w 1362"/>
                  <a:gd name="T63" fmla="*/ 1178 h 1427"/>
                  <a:gd name="T64" fmla="*/ 113 w 1362"/>
                  <a:gd name="T65" fmla="*/ 1134 h 1427"/>
                  <a:gd name="T66" fmla="*/ 83 w 1362"/>
                  <a:gd name="T67" fmla="*/ 1127 h 1427"/>
                  <a:gd name="T68" fmla="*/ 66 w 1362"/>
                  <a:gd name="T69" fmla="*/ 1104 h 1427"/>
                  <a:gd name="T70" fmla="*/ 66 w 1362"/>
                  <a:gd name="T71" fmla="*/ 1063 h 1427"/>
                  <a:gd name="T72" fmla="*/ 0 w 1362"/>
                  <a:gd name="T73" fmla="*/ 945 h 1427"/>
                  <a:gd name="T74" fmla="*/ 74 w 1362"/>
                  <a:gd name="T75" fmla="*/ 857 h 1427"/>
                  <a:gd name="T76" fmla="*/ 69 w 1362"/>
                  <a:gd name="T77" fmla="*/ 752 h 1427"/>
                  <a:gd name="T78" fmla="*/ 133 w 1362"/>
                  <a:gd name="T79" fmla="*/ 728 h 1427"/>
                  <a:gd name="T80" fmla="*/ 151 w 1362"/>
                  <a:gd name="T81" fmla="*/ 590 h 1427"/>
                  <a:gd name="T82" fmla="*/ 125 w 1362"/>
                  <a:gd name="T83" fmla="*/ 535 h 1427"/>
                  <a:gd name="T84" fmla="*/ 203 w 1362"/>
                  <a:gd name="T85" fmla="*/ 439 h 1427"/>
                  <a:gd name="T86" fmla="*/ 250 w 1362"/>
                  <a:gd name="T87" fmla="*/ 439 h 1427"/>
                  <a:gd name="T88" fmla="*/ 271 w 1362"/>
                  <a:gd name="T89" fmla="*/ 406 h 1427"/>
                  <a:gd name="T90" fmla="*/ 353 w 1362"/>
                  <a:gd name="T91" fmla="*/ 439 h 1427"/>
                  <a:gd name="T92" fmla="*/ 393 w 1362"/>
                  <a:gd name="T93" fmla="*/ 439 h 1427"/>
                  <a:gd name="T94" fmla="*/ 540 w 1362"/>
                  <a:gd name="T95" fmla="*/ 127 h 1427"/>
                  <a:gd name="T96" fmla="*/ 622 w 1362"/>
                  <a:gd name="T97" fmla="*/ 0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362" h="1427">
                    <a:moveTo>
                      <a:pt x="622" y="0"/>
                    </a:moveTo>
                    <a:lnTo>
                      <a:pt x="787" y="211"/>
                    </a:lnTo>
                    <a:lnTo>
                      <a:pt x="990" y="302"/>
                    </a:lnTo>
                    <a:lnTo>
                      <a:pt x="1020" y="353"/>
                    </a:lnTo>
                    <a:lnTo>
                      <a:pt x="1172" y="454"/>
                    </a:lnTo>
                    <a:lnTo>
                      <a:pt x="1325" y="453"/>
                    </a:lnTo>
                    <a:lnTo>
                      <a:pt x="1362" y="471"/>
                    </a:lnTo>
                    <a:lnTo>
                      <a:pt x="1332" y="505"/>
                    </a:lnTo>
                    <a:lnTo>
                      <a:pt x="1257" y="506"/>
                    </a:lnTo>
                    <a:lnTo>
                      <a:pt x="1261" y="554"/>
                    </a:lnTo>
                    <a:lnTo>
                      <a:pt x="1314" y="604"/>
                    </a:lnTo>
                    <a:lnTo>
                      <a:pt x="1310" y="645"/>
                    </a:lnTo>
                    <a:lnTo>
                      <a:pt x="1203" y="818"/>
                    </a:lnTo>
                    <a:lnTo>
                      <a:pt x="1174" y="833"/>
                    </a:lnTo>
                    <a:lnTo>
                      <a:pt x="1180" y="918"/>
                    </a:lnTo>
                    <a:lnTo>
                      <a:pt x="1113" y="943"/>
                    </a:lnTo>
                    <a:lnTo>
                      <a:pt x="1113" y="958"/>
                    </a:lnTo>
                    <a:lnTo>
                      <a:pt x="1043" y="954"/>
                    </a:lnTo>
                    <a:lnTo>
                      <a:pt x="1034" y="986"/>
                    </a:lnTo>
                    <a:lnTo>
                      <a:pt x="971" y="1054"/>
                    </a:lnTo>
                    <a:lnTo>
                      <a:pt x="943" y="1059"/>
                    </a:lnTo>
                    <a:lnTo>
                      <a:pt x="860" y="1233"/>
                    </a:lnTo>
                    <a:lnTo>
                      <a:pt x="808" y="1226"/>
                    </a:lnTo>
                    <a:lnTo>
                      <a:pt x="712" y="1336"/>
                    </a:lnTo>
                    <a:lnTo>
                      <a:pt x="663" y="1346"/>
                    </a:lnTo>
                    <a:lnTo>
                      <a:pt x="649" y="1328"/>
                    </a:lnTo>
                    <a:lnTo>
                      <a:pt x="607" y="1339"/>
                    </a:lnTo>
                    <a:lnTo>
                      <a:pt x="511" y="1427"/>
                    </a:lnTo>
                    <a:lnTo>
                      <a:pt x="412" y="1354"/>
                    </a:lnTo>
                    <a:lnTo>
                      <a:pt x="187" y="1277"/>
                    </a:lnTo>
                    <a:lnTo>
                      <a:pt x="125" y="1210"/>
                    </a:lnTo>
                    <a:lnTo>
                      <a:pt x="135" y="1178"/>
                    </a:lnTo>
                    <a:lnTo>
                      <a:pt x="113" y="1134"/>
                    </a:lnTo>
                    <a:lnTo>
                      <a:pt x="83" y="1127"/>
                    </a:lnTo>
                    <a:lnTo>
                      <a:pt x="66" y="1104"/>
                    </a:lnTo>
                    <a:lnTo>
                      <a:pt x="66" y="1063"/>
                    </a:lnTo>
                    <a:lnTo>
                      <a:pt x="0" y="945"/>
                    </a:lnTo>
                    <a:lnTo>
                      <a:pt x="74" y="857"/>
                    </a:lnTo>
                    <a:lnTo>
                      <a:pt x="69" y="752"/>
                    </a:lnTo>
                    <a:lnTo>
                      <a:pt x="133" y="728"/>
                    </a:lnTo>
                    <a:lnTo>
                      <a:pt x="151" y="590"/>
                    </a:lnTo>
                    <a:lnTo>
                      <a:pt x="125" y="535"/>
                    </a:lnTo>
                    <a:lnTo>
                      <a:pt x="203" y="439"/>
                    </a:lnTo>
                    <a:lnTo>
                      <a:pt x="250" y="439"/>
                    </a:lnTo>
                    <a:lnTo>
                      <a:pt x="271" y="406"/>
                    </a:lnTo>
                    <a:lnTo>
                      <a:pt x="353" y="439"/>
                    </a:lnTo>
                    <a:lnTo>
                      <a:pt x="393" y="439"/>
                    </a:lnTo>
                    <a:lnTo>
                      <a:pt x="540" y="127"/>
                    </a:lnTo>
                    <a:lnTo>
                      <a:pt x="622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6815" name="Freeform 95"/>
              <p:cNvSpPr>
                <a:spLocks noChangeAspect="1"/>
              </p:cNvSpPr>
              <p:nvPr/>
            </p:nvSpPr>
            <p:spPr bwMode="auto">
              <a:xfrm>
                <a:off x="4045" y="1328"/>
                <a:ext cx="292" cy="217"/>
              </a:xfrm>
              <a:custGeom>
                <a:avLst/>
                <a:gdLst>
                  <a:gd name="T0" fmla="*/ 718 w 1620"/>
                  <a:gd name="T1" fmla="*/ 14 h 1199"/>
                  <a:gd name="T2" fmla="*/ 911 w 1620"/>
                  <a:gd name="T3" fmla="*/ 37 h 1199"/>
                  <a:gd name="T4" fmla="*/ 927 w 1620"/>
                  <a:gd name="T5" fmla="*/ 59 h 1199"/>
                  <a:gd name="T6" fmla="*/ 1008 w 1620"/>
                  <a:gd name="T7" fmla="*/ 53 h 1199"/>
                  <a:gd name="T8" fmla="*/ 1011 w 1620"/>
                  <a:gd name="T9" fmla="*/ 37 h 1199"/>
                  <a:gd name="T10" fmla="*/ 1145 w 1620"/>
                  <a:gd name="T11" fmla="*/ 29 h 1199"/>
                  <a:gd name="T12" fmla="*/ 1428 w 1620"/>
                  <a:gd name="T13" fmla="*/ 0 h 1199"/>
                  <a:gd name="T14" fmla="*/ 1473 w 1620"/>
                  <a:gd name="T15" fmla="*/ 23 h 1199"/>
                  <a:gd name="T16" fmla="*/ 1555 w 1620"/>
                  <a:gd name="T17" fmla="*/ 82 h 1199"/>
                  <a:gd name="T18" fmla="*/ 1585 w 1620"/>
                  <a:gd name="T19" fmla="*/ 137 h 1199"/>
                  <a:gd name="T20" fmla="*/ 1565 w 1620"/>
                  <a:gd name="T21" fmla="*/ 272 h 1199"/>
                  <a:gd name="T22" fmla="*/ 1501 w 1620"/>
                  <a:gd name="T23" fmla="*/ 297 h 1199"/>
                  <a:gd name="T24" fmla="*/ 1505 w 1620"/>
                  <a:gd name="T25" fmla="*/ 403 h 1199"/>
                  <a:gd name="T26" fmla="*/ 1432 w 1620"/>
                  <a:gd name="T27" fmla="*/ 493 h 1199"/>
                  <a:gd name="T28" fmla="*/ 1497 w 1620"/>
                  <a:gd name="T29" fmla="*/ 604 h 1199"/>
                  <a:gd name="T30" fmla="*/ 1499 w 1620"/>
                  <a:gd name="T31" fmla="*/ 653 h 1199"/>
                  <a:gd name="T32" fmla="*/ 1517 w 1620"/>
                  <a:gd name="T33" fmla="*/ 679 h 1199"/>
                  <a:gd name="T34" fmla="*/ 1541 w 1620"/>
                  <a:gd name="T35" fmla="*/ 679 h 1199"/>
                  <a:gd name="T36" fmla="*/ 1567 w 1620"/>
                  <a:gd name="T37" fmla="*/ 723 h 1199"/>
                  <a:gd name="T38" fmla="*/ 1559 w 1620"/>
                  <a:gd name="T39" fmla="*/ 755 h 1199"/>
                  <a:gd name="T40" fmla="*/ 1620 w 1620"/>
                  <a:gd name="T41" fmla="*/ 823 h 1199"/>
                  <a:gd name="T42" fmla="*/ 1442 w 1620"/>
                  <a:gd name="T43" fmla="*/ 964 h 1199"/>
                  <a:gd name="T44" fmla="*/ 1334 w 1620"/>
                  <a:gd name="T45" fmla="*/ 1199 h 1199"/>
                  <a:gd name="T46" fmla="*/ 976 w 1620"/>
                  <a:gd name="T47" fmla="*/ 1176 h 1199"/>
                  <a:gd name="T48" fmla="*/ 752 w 1620"/>
                  <a:gd name="T49" fmla="*/ 1142 h 1199"/>
                  <a:gd name="T50" fmla="*/ 788 w 1620"/>
                  <a:gd name="T51" fmla="*/ 1060 h 1199"/>
                  <a:gd name="T52" fmla="*/ 786 w 1620"/>
                  <a:gd name="T53" fmla="*/ 1029 h 1199"/>
                  <a:gd name="T54" fmla="*/ 814 w 1620"/>
                  <a:gd name="T55" fmla="*/ 995 h 1199"/>
                  <a:gd name="T56" fmla="*/ 796 w 1620"/>
                  <a:gd name="T57" fmla="*/ 968 h 1199"/>
                  <a:gd name="T58" fmla="*/ 824 w 1620"/>
                  <a:gd name="T59" fmla="*/ 937 h 1199"/>
                  <a:gd name="T60" fmla="*/ 784 w 1620"/>
                  <a:gd name="T61" fmla="*/ 902 h 1199"/>
                  <a:gd name="T62" fmla="*/ 812 w 1620"/>
                  <a:gd name="T63" fmla="*/ 839 h 1199"/>
                  <a:gd name="T64" fmla="*/ 802 w 1620"/>
                  <a:gd name="T65" fmla="*/ 782 h 1199"/>
                  <a:gd name="T66" fmla="*/ 722 w 1620"/>
                  <a:gd name="T67" fmla="*/ 685 h 1199"/>
                  <a:gd name="T68" fmla="*/ 724 w 1620"/>
                  <a:gd name="T69" fmla="*/ 659 h 1199"/>
                  <a:gd name="T70" fmla="*/ 752 w 1620"/>
                  <a:gd name="T71" fmla="*/ 616 h 1199"/>
                  <a:gd name="T72" fmla="*/ 702 w 1620"/>
                  <a:gd name="T73" fmla="*/ 576 h 1199"/>
                  <a:gd name="T74" fmla="*/ 522 w 1620"/>
                  <a:gd name="T75" fmla="*/ 739 h 1199"/>
                  <a:gd name="T76" fmla="*/ 438 w 1620"/>
                  <a:gd name="T77" fmla="*/ 753 h 1199"/>
                  <a:gd name="T78" fmla="*/ 419 w 1620"/>
                  <a:gd name="T79" fmla="*/ 788 h 1199"/>
                  <a:gd name="T80" fmla="*/ 397 w 1620"/>
                  <a:gd name="T81" fmla="*/ 784 h 1199"/>
                  <a:gd name="T82" fmla="*/ 278 w 1620"/>
                  <a:gd name="T83" fmla="*/ 479 h 1199"/>
                  <a:gd name="T84" fmla="*/ 55 w 1620"/>
                  <a:gd name="T85" fmla="*/ 457 h 1199"/>
                  <a:gd name="T86" fmla="*/ 13 w 1620"/>
                  <a:gd name="T87" fmla="*/ 409 h 1199"/>
                  <a:gd name="T88" fmla="*/ 0 w 1620"/>
                  <a:gd name="T89" fmla="*/ 309 h 1199"/>
                  <a:gd name="T90" fmla="*/ 118 w 1620"/>
                  <a:gd name="T91" fmla="*/ 282 h 1199"/>
                  <a:gd name="T92" fmla="*/ 118 w 1620"/>
                  <a:gd name="T93" fmla="*/ 252 h 1199"/>
                  <a:gd name="T94" fmla="*/ 178 w 1620"/>
                  <a:gd name="T95" fmla="*/ 252 h 1199"/>
                  <a:gd name="T96" fmla="*/ 186 w 1620"/>
                  <a:gd name="T97" fmla="*/ 264 h 1199"/>
                  <a:gd name="T98" fmla="*/ 219 w 1620"/>
                  <a:gd name="T99" fmla="*/ 264 h 1199"/>
                  <a:gd name="T100" fmla="*/ 231 w 1620"/>
                  <a:gd name="T101" fmla="*/ 219 h 1199"/>
                  <a:gd name="T102" fmla="*/ 280 w 1620"/>
                  <a:gd name="T103" fmla="*/ 149 h 1199"/>
                  <a:gd name="T104" fmla="*/ 321 w 1620"/>
                  <a:gd name="T105" fmla="*/ 180 h 1199"/>
                  <a:gd name="T106" fmla="*/ 358 w 1620"/>
                  <a:gd name="T107" fmla="*/ 143 h 1199"/>
                  <a:gd name="T108" fmla="*/ 387 w 1620"/>
                  <a:gd name="T109" fmla="*/ 139 h 1199"/>
                  <a:gd name="T110" fmla="*/ 450 w 1620"/>
                  <a:gd name="T111" fmla="*/ 172 h 1199"/>
                  <a:gd name="T112" fmla="*/ 528 w 1620"/>
                  <a:gd name="T113" fmla="*/ 147 h 1199"/>
                  <a:gd name="T114" fmla="*/ 718 w 1620"/>
                  <a:gd name="T115" fmla="*/ 14 h 1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620" h="1199">
                    <a:moveTo>
                      <a:pt x="718" y="14"/>
                    </a:moveTo>
                    <a:lnTo>
                      <a:pt x="911" y="37"/>
                    </a:lnTo>
                    <a:lnTo>
                      <a:pt x="927" y="59"/>
                    </a:lnTo>
                    <a:lnTo>
                      <a:pt x="1008" y="53"/>
                    </a:lnTo>
                    <a:lnTo>
                      <a:pt x="1011" y="37"/>
                    </a:lnTo>
                    <a:lnTo>
                      <a:pt x="1145" y="29"/>
                    </a:lnTo>
                    <a:lnTo>
                      <a:pt x="1428" y="0"/>
                    </a:lnTo>
                    <a:lnTo>
                      <a:pt x="1473" y="23"/>
                    </a:lnTo>
                    <a:lnTo>
                      <a:pt x="1555" y="82"/>
                    </a:lnTo>
                    <a:lnTo>
                      <a:pt x="1585" y="137"/>
                    </a:lnTo>
                    <a:lnTo>
                      <a:pt x="1565" y="272"/>
                    </a:lnTo>
                    <a:lnTo>
                      <a:pt x="1501" y="297"/>
                    </a:lnTo>
                    <a:lnTo>
                      <a:pt x="1505" y="403"/>
                    </a:lnTo>
                    <a:lnTo>
                      <a:pt x="1432" y="493"/>
                    </a:lnTo>
                    <a:lnTo>
                      <a:pt x="1497" y="604"/>
                    </a:lnTo>
                    <a:lnTo>
                      <a:pt x="1499" y="653"/>
                    </a:lnTo>
                    <a:lnTo>
                      <a:pt x="1517" y="679"/>
                    </a:lnTo>
                    <a:lnTo>
                      <a:pt x="1541" y="679"/>
                    </a:lnTo>
                    <a:lnTo>
                      <a:pt x="1567" y="723"/>
                    </a:lnTo>
                    <a:lnTo>
                      <a:pt x="1559" y="755"/>
                    </a:lnTo>
                    <a:lnTo>
                      <a:pt x="1620" y="823"/>
                    </a:lnTo>
                    <a:lnTo>
                      <a:pt x="1442" y="964"/>
                    </a:lnTo>
                    <a:lnTo>
                      <a:pt x="1334" y="1199"/>
                    </a:lnTo>
                    <a:lnTo>
                      <a:pt x="976" y="1176"/>
                    </a:lnTo>
                    <a:lnTo>
                      <a:pt x="752" y="1142"/>
                    </a:lnTo>
                    <a:lnTo>
                      <a:pt x="788" y="1060"/>
                    </a:lnTo>
                    <a:lnTo>
                      <a:pt x="786" y="1029"/>
                    </a:lnTo>
                    <a:lnTo>
                      <a:pt x="814" y="995"/>
                    </a:lnTo>
                    <a:lnTo>
                      <a:pt x="796" y="968"/>
                    </a:lnTo>
                    <a:lnTo>
                      <a:pt x="824" y="937"/>
                    </a:lnTo>
                    <a:lnTo>
                      <a:pt x="784" y="902"/>
                    </a:lnTo>
                    <a:lnTo>
                      <a:pt x="812" y="839"/>
                    </a:lnTo>
                    <a:lnTo>
                      <a:pt x="802" y="782"/>
                    </a:lnTo>
                    <a:lnTo>
                      <a:pt x="722" y="685"/>
                    </a:lnTo>
                    <a:lnTo>
                      <a:pt x="724" y="659"/>
                    </a:lnTo>
                    <a:lnTo>
                      <a:pt x="752" y="616"/>
                    </a:lnTo>
                    <a:lnTo>
                      <a:pt x="702" y="576"/>
                    </a:lnTo>
                    <a:lnTo>
                      <a:pt x="522" y="739"/>
                    </a:lnTo>
                    <a:lnTo>
                      <a:pt x="438" y="753"/>
                    </a:lnTo>
                    <a:lnTo>
                      <a:pt x="419" y="788"/>
                    </a:lnTo>
                    <a:lnTo>
                      <a:pt x="397" y="784"/>
                    </a:lnTo>
                    <a:lnTo>
                      <a:pt x="278" y="479"/>
                    </a:lnTo>
                    <a:lnTo>
                      <a:pt x="55" y="457"/>
                    </a:lnTo>
                    <a:lnTo>
                      <a:pt x="13" y="409"/>
                    </a:lnTo>
                    <a:lnTo>
                      <a:pt x="0" y="309"/>
                    </a:lnTo>
                    <a:lnTo>
                      <a:pt x="118" y="282"/>
                    </a:lnTo>
                    <a:lnTo>
                      <a:pt x="118" y="252"/>
                    </a:lnTo>
                    <a:lnTo>
                      <a:pt x="178" y="252"/>
                    </a:lnTo>
                    <a:lnTo>
                      <a:pt x="186" y="264"/>
                    </a:lnTo>
                    <a:lnTo>
                      <a:pt x="219" y="264"/>
                    </a:lnTo>
                    <a:lnTo>
                      <a:pt x="231" y="219"/>
                    </a:lnTo>
                    <a:lnTo>
                      <a:pt x="280" y="149"/>
                    </a:lnTo>
                    <a:lnTo>
                      <a:pt x="321" y="180"/>
                    </a:lnTo>
                    <a:lnTo>
                      <a:pt x="358" y="143"/>
                    </a:lnTo>
                    <a:lnTo>
                      <a:pt x="387" y="139"/>
                    </a:lnTo>
                    <a:lnTo>
                      <a:pt x="450" y="172"/>
                    </a:lnTo>
                    <a:lnTo>
                      <a:pt x="528" y="147"/>
                    </a:lnTo>
                    <a:lnTo>
                      <a:pt x="718" y="14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6816" name="Freeform 96"/>
              <p:cNvSpPr>
                <a:spLocks noChangeAspect="1"/>
              </p:cNvSpPr>
              <p:nvPr/>
            </p:nvSpPr>
            <p:spPr bwMode="auto">
              <a:xfrm>
                <a:off x="3995" y="1264"/>
                <a:ext cx="145" cy="120"/>
              </a:xfrm>
              <a:custGeom>
                <a:avLst/>
                <a:gdLst>
                  <a:gd name="T0" fmla="*/ 469 w 801"/>
                  <a:gd name="T1" fmla="*/ 0 h 665"/>
                  <a:gd name="T2" fmla="*/ 639 w 801"/>
                  <a:gd name="T3" fmla="*/ 4 h 665"/>
                  <a:gd name="T4" fmla="*/ 682 w 801"/>
                  <a:gd name="T5" fmla="*/ 136 h 665"/>
                  <a:gd name="T6" fmla="*/ 696 w 801"/>
                  <a:gd name="T7" fmla="*/ 287 h 665"/>
                  <a:gd name="T8" fmla="*/ 784 w 801"/>
                  <a:gd name="T9" fmla="*/ 318 h 665"/>
                  <a:gd name="T10" fmla="*/ 801 w 801"/>
                  <a:gd name="T11" fmla="*/ 503 h 665"/>
                  <a:gd name="T12" fmla="*/ 720 w 801"/>
                  <a:gd name="T13" fmla="*/ 529 h 665"/>
                  <a:gd name="T14" fmla="*/ 662 w 801"/>
                  <a:gd name="T15" fmla="*/ 496 h 665"/>
                  <a:gd name="T16" fmla="*/ 631 w 801"/>
                  <a:gd name="T17" fmla="*/ 500 h 665"/>
                  <a:gd name="T18" fmla="*/ 595 w 801"/>
                  <a:gd name="T19" fmla="*/ 538 h 665"/>
                  <a:gd name="T20" fmla="*/ 552 w 801"/>
                  <a:gd name="T21" fmla="*/ 506 h 665"/>
                  <a:gd name="T22" fmla="*/ 503 w 801"/>
                  <a:gd name="T23" fmla="*/ 574 h 665"/>
                  <a:gd name="T24" fmla="*/ 489 w 801"/>
                  <a:gd name="T25" fmla="*/ 622 h 665"/>
                  <a:gd name="T26" fmla="*/ 459 w 801"/>
                  <a:gd name="T27" fmla="*/ 622 h 665"/>
                  <a:gd name="T28" fmla="*/ 447 w 801"/>
                  <a:gd name="T29" fmla="*/ 609 h 665"/>
                  <a:gd name="T30" fmla="*/ 391 w 801"/>
                  <a:gd name="T31" fmla="*/ 610 h 665"/>
                  <a:gd name="T32" fmla="*/ 390 w 801"/>
                  <a:gd name="T33" fmla="*/ 639 h 665"/>
                  <a:gd name="T34" fmla="*/ 272 w 801"/>
                  <a:gd name="T35" fmla="*/ 665 h 665"/>
                  <a:gd name="T36" fmla="*/ 262 w 801"/>
                  <a:gd name="T37" fmla="*/ 564 h 665"/>
                  <a:gd name="T38" fmla="*/ 12 w 801"/>
                  <a:gd name="T39" fmla="*/ 409 h 665"/>
                  <a:gd name="T40" fmla="*/ 0 w 801"/>
                  <a:gd name="T41" fmla="*/ 298 h 665"/>
                  <a:gd name="T42" fmla="*/ 300 w 801"/>
                  <a:gd name="T43" fmla="*/ 154 h 665"/>
                  <a:gd name="T44" fmla="*/ 332 w 801"/>
                  <a:gd name="T45" fmla="*/ 166 h 665"/>
                  <a:gd name="T46" fmla="*/ 383 w 801"/>
                  <a:gd name="T47" fmla="*/ 138 h 665"/>
                  <a:gd name="T48" fmla="*/ 469 w 801"/>
                  <a:gd name="T49" fmla="*/ 0 h 6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01" h="665">
                    <a:moveTo>
                      <a:pt x="469" y="0"/>
                    </a:moveTo>
                    <a:lnTo>
                      <a:pt x="639" y="4"/>
                    </a:lnTo>
                    <a:lnTo>
                      <a:pt x="682" y="136"/>
                    </a:lnTo>
                    <a:lnTo>
                      <a:pt x="696" y="287"/>
                    </a:lnTo>
                    <a:lnTo>
                      <a:pt x="784" y="318"/>
                    </a:lnTo>
                    <a:lnTo>
                      <a:pt x="801" y="503"/>
                    </a:lnTo>
                    <a:lnTo>
                      <a:pt x="720" y="529"/>
                    </a:lnTo>
                    <a:lnTo>
                      <a:pt x="662" y="496"/>
                    </a:lnTo>
                    <a:lnTo>
                      <a:pt x="631" y="500"/>
                    </a:lnTo>
                    <a:lnTo>
                      <a:pt x="595" y="538"/>
                    </a:lnTo>
                    <a:lnTo>
                      <a:pt x="552" y="506"/>
                    </a:lnTo>
                    <a:lnTo>
                      <a:pt x="503" y="574"/>
                    </a:lnTo>
                    <a:lnTo>
                      <a:pt x="489" y="622"/>
                    </a:lnTo>
                    <a:lnTo>
                      <a:pt x="459" y="622"/>
                    </a:lnTo>
                    <a:lnTo>
                      <a:pt x="447" y="609"/>
                    </a:lnTo>
                    <a:lnTo>
                      <a:pt x="391" y="610"/>
                    </a:lnTo>
                    <a:lnTo>
                      <a:pt x="390" y="639"/>
                    </a:lnTo>
                    <a:lnTo>
                      <a:pt x="272" y="665"/>
                    </a:lnTo>
                    <a:lnTo>
                      <a:pt x="262" y="564"/>
                    </a:lnTo>
                    <a:lnTo>
                      <a:pt x="12" y="409"/>
                    </a:lnTo>
                    <a:lnTo>
                      <a:pt x="0" y="298"/>
                    </a:lnTo>
                    <a:lnTo>
                      <a:pt x="300" y="154"/>
                    </a:lnTo>
                    <a:lnTo>
                      <a:pt x="332" y="166"/>
                    </a:lnTo>
                    <a:lnTo>
                      <a:pt x="383" y="138"/>
                    </a:lnTo>
                    <a:lnTo>
                      <a:pt x="469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6817" name="Freeform 97"/>
              <p:cNvSpPr>
                <a:spLocks noChangeAspect="1"/>
              </p:cNvSpPr>
              <p:nvPr/>
            </p:nvSpPr>
            <p:spPr bwMode="auto">
              <a:xfrm>
                <a:off x="3983" y="1492"/>
                <a:ext cx="117" cy="81"/>
              </a:xfrm>
              <a:custGeom>
                <a:avLst/>
                <a:gdLst>
                  <a:gd name="T0" fmla="*/ 133 w 646"/>
                  <a:gd name="T1" fmla="*/ 95 h 449"/>
                  <a:gd name="T2" fmla="*/ 250 w 646"/>
                  <a:gd name="T3" fmla="*/ 110 h 449"/>
                  <a:gd name="T4" fmla="*/ 305 w 646"/>
                  <a:gd name="T5" fmla="*/ 0 h 449"/>
                  <a:gd name="T6" fmla="*/ 646 w 646"/>
                  <a:gd name="T7" fmla="*/ 373 h 449"/>
                  <a:gd name="T8" fmla="*/ 561 w 646"/>
                  <a:gd name="T9" fmla="*/ 380 h 449"/>
                  <a:gd name="T10" fmla="*/ 580 w 646"/>
                  <a:gd name="T11" fmla="*/ 410 h 449"/>
                  <a:gd name="T12" fmla="*/ 547 w 646"/>
                  <a:gd name="T13" fmla="*/ 438 h 449"/>
                  <a:gd name="T14" fmla="*/ 509 w 646"/>
                  <a:gd name="T15" fmla="*/ 438 h 449"/>
                  <a:gd name="T16" fmla="*/ 419 w 646"/>
                  <a:gd name="T17" fmla="*/ 409 h 449"/>
                  <a:gd name="T18" fmla="*/ 48 w 646"/>
                  <a:gd name="T19" fmla="*/ 449 h 449"/>
                  <a:gd name="T20" fmla="*/ 0 w 646"/>
                  <a:gd name="T21" fmla="*/ 365 h 449"/>
                  <a:gd name="T22" fmla="*/ 74 w 646"/>
                  <a:gd name="T23" fmla="*/ 143 h 449"/>
                  <a:gd name="T24" fmla="*/ 98 w 646"/>
                  <a:gd name="T25" fmla="*/ 113 h 449"/>
                  <a:gd name="T26" fmla="*/ 133 w 646"/>
                  <a:gd name="T27" fmla="*/ 95 h 4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46" h="449">
                    <a:moveTo>
                      <a:pt x="133" y="95"/>
                    </a:moveTo>
                    <a:lnTo>
                      <a:pt x="250" y="110"/>
                    </a:lnTo>
                    <a:lnTo>
                      <a:pt x="305" y="0"/>
                    </a:lnTo>
                    <a:lnTo>
                      <a:pt x="646" y="373"/>
                    </a:lnTo>
                    <a:lnTo>
                      <a:pt x="561" y="380"/>
                    </a:lnTo>
                    <a:lnTo>
                      <a:pt x="580" y="410"/>
                    </a:lnTo>
                    <a:lnTo>
                      <a:pt x="547" y="438"/>
                    </a:lnTo>
                    <a:lnTo>
                      <a:pt x="509" y="438"/>
                    </a:lnTo>
                    <a:lnTo>
                      <a:pt x="419" y="409"/>
                    </a:lnTo>
                    <a:lnTo>
                      <a:pt x="48" y="449"/>
                    </a:lnTo>
                    <a:lnTo>
                      <a:pt x="0" y="365"/>
                    </a:lnTo>
                    <a:lnTo>
                      <a:pt x="74" y="143"/>
                    </a:lnTo>
                    <a:lnTo>
                      <a:pt x="98" y="113"/>
                    </a:lnTo>
                    <a:lnTo>
                      <a:pt x="133" y="9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6818" name="Freeform 98"/>
              <p:cNvSpPr>
                <a:spLocks noChangeAspect="1"/>
              </p:cNvSpPr>
              <p:nvPr/>
            </p:nvSpPr>
            <p:spPr bwMode="auto">
              <a:xfrm>
                <a:off x="3875" y="1363"/>
                <a:ext cx="170" cy="203"/>
              </a:xfrm>
              <a:custGeom>
                <a:avLst/>
                <a:gdLst>
                  <a:gd name="T0" fmla="*/ 0 w 944"/>
                  <a:gd name="T1" fmla="*/ 379 h 1124"/>
                  <a:gd name="T2" fmla="*/ 68 w 944"/>
                  <a:gd name="T3" fmla="*/ 314 h 1124"/>
                  <a:gd name="T4" fmla="*/ 94 w 944"/>
                  <a:gd name="T5" fmla="*/ 270 h 1124"/>
                  <a:gd name="T6" fmla="*/ 150 w 944"/>
                  <a:gd name="T7" fmla="*/ 270 h 1124"/>
                  <a:gd name="T8" fmla="*/ 187 w 944"/>
                  <a:gd name="T9" fmla="*/ 239 h 1124"/>
                  <a:gd name="T10" fmla="*/ 247 w 944"/>
                  <a:gd name="T11" fmla="*/ 234 h 1124"/>
                  <a:gd name="T12" fmla="*/ 271 w 944"/>
                  <a:gd name="T13" fmla="*/ 258 h 1124"/>
                  <a:gd name="T14" fmla="*/ 306 w 944"/>
                  <a:gd name="T15" fmla="*/ 260 h 1124"/>
                  <a:gd name="T16" fmla="*/ 319 w 944"/>
                  <a:gd name="T17" fmla="*/ 238 h 1124"/>
                  <a:gd name="T18" fmla="*/ 398 w 944"/>
                  <a:gd name="T19" fmla="*/ 245 h 1124"/>
                  <a:gd name="T20" fmla="*/ 409 w 944"/>
                  <a:gd name="T21" fmla="*/ 255 h 1124"/>
                  <a:gd name="T22" fmla="*/ 647 w 944"/>
                  <a:gd name="T23" fmla="*/ 66 h 1124"/>
                  <a:gd name="T24" fmla="*/ 660 w 944"/>
                  <a:gd name="T25" fmla="*/ 0 h 1124"/>
                  <a:gd name="T26" fmla="*/ 743 w 944"/>
                  <a:gd name="T27" fmla="*/ 30 h 1124"/>
                  <a:gd name="T28" fmla="*/ 744 w 944"/>
                  <a:gd name="T29" fmla="*/ 211 h 1124"/>
                  <a:gd name="T30" fmla="*/ 780 w 944"/>
                  <a:gd name="T31" fmla="*/ 221 h 1124"/>
                  <a:gd name="T32" fmla="*/ 798 w 944"/>
                  <a:gd name="T33" fmla="*/ 341 h 1124"/>
                  <a:gd name="T34" fmla="*/ 887 w 944"/>
                  <a:gd name="T35" fmla="*/ 351 h 1124"/>
                  <a:gd name="T36" fmla="*/ 944 w 944"/>
                  <a:gd name="T37" fmla="*/ 341 h 1124"/>
                  <a:gd name="T38" fmla="*/ 696 w 944"/>
                  <a:gd name="T39" fmla="*/ 606 h 1124"/>
                  <a:gd name="T40" fmla="*/ 723 w 944"/>
                  <a:gd name="T41" fmla="*/ 664 h 1124"/>
                  <a:gd name="T42" fmla="*/ 711 w 944"/>
                  <a:gd name="T43" fmla="*/ 706 h 1124"/>
                  <a:gd name="T44" fmla="*/ 734 w 944"/>
                  <a:gd name="T45" fmla="*/ 806 h 1124"/>
                  <a:gd name="T46" fmla="*/ 699 w 944"/>
                  <a:gd name="T47" fmla="*/ 825 h 1124"/>
                  <a:gd name="T48" fmla="*/ 675 w 944"/>
                  <a:gd name="T49" fmla="*/ 855 h 1124"/>
                  <a:gd name="T50" fmla="*/ 598 w 944"/>
                  <a:gd name="T51" fmla="*/ 1080 h 1124"/>
                  <a:gd name="T52" fmla="*/ 542 w 944"/>
                  <a:gd name="T53" fmla="*/ 1124 h 1124"/>
                  <a:gd name="T54" fmla="*/ 520 w 944"/>
                  <a:gd name="T55" fmla="*/ 1124 h 1124"/>
                  <a:gd name="T56" fmla="*/ 465 w 944"/>
                  <a:gd name="T57" fmla="*/ 1085 h 1124"/>
                  <a:gd name="T58" fmla="*/ 448 w 944"/>
                  <a:gd name="T59" fmla="*/ 1104 h 1124"/>
                  <a:gd name="T60" fmla="*/ 398 w 944"/>
                  <a:gd name="T61" fmla="*/ 1104 h 1124"/>
                  <a:gd name="T62" fmla="*/ 290 w 944"/>
                  <a:gd name="T63" fmla="*/ 1021 h 1124"/>
                  <a:gd name="T64" fmla="*/ 153 w 944"/>
                  <a:gd name="T65" fmla="*/ 1024 h 1124"/>
                  <a:gd name="T66" fmla="*/ 75 w 944"/>
                  <a:gd name="T67" fmla="*/ 863 h 1124"/>
                  <a:gd name="T68" fmla="*/ 32 w 944"/>
                  <a:gd name="T69" fmla="*/ 859 h 1124"/>
                  <a:gd name="T70" fmla="*/ 30 w 944"/>
                  <a:gd name="T71" fmla="*/ 830 h 1124"/>
                  <a:gd name="T72" fmla="*/ 48 w 944"/>
                  <a:gd name="T73" fmla="*/ 813 h 1124"/>
                  <a:gd name="T74" fmla="*/ 38 w 944"/>
                  <a:gd name="T75" fmla="*/ 735 h 1124"/>
                  <a:gd name="T76" fmla="*/ 0 w 944"/>
                  <a:gd name="T77" fmla="*/ 708 h 1124"/>
                  <a:gd name="T78" fmla="*/ 0 w 944"/>
                  <a:gd name="T79" fmla="*/ 667 h 1124"/>
                  <a:gd name="T80" fmla="*/ 35 w 944"/>
                  <a:gd name="T81" fmla="*/ 633 h 1124"/>
                  <a:gd name="T82" fmla="*/ 0 w 944"/>
                  <a:gd name="T83" fmla="*/ 379 h 1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944" h="1124">
                    <a:moveTo>
                      <a:pt x="0" y="379"/>
                    </a:moveTo>
                    <a:lnTo>
                      <a:pt x="68" y="314"/>
                    </a:lnTo>
                    <a:lnTo>
                      <a:pt x="94" y="270"/>
                    </a:lnTo>
                    <a:lnTo>
                      <a:pt x="150" y="270"/>
                    </a:lnTo>
                    <a:lnTo>
                      <a:pt x="187" y="239"/>
                    </a:lnTo>
                    <a:lnTo>
                      <a:pt x="247" y="234"/>
                    </a:lnTo>
                    <a:lnTo>
                      <a:pt x="271" y="258"/>
                    </a:lnTo>
                    <a:lnTo>
                      <a:pt x="306" y="260"/>
                    </a:lnTo>
                    <a:lnTo>
                      <a:pt x="319" y="238"/>
                    </a:lnTo>
                    <a:lnTo>
                      <a:pt x="398" y="245"/>
                    </a:lnTo>
                    <a:lnTo>
                      <a:pt x="409" y="255"/>
                    </a:lnTo>
                    <a:lnTo>
                      <a:pt x="647" y="66"/>
                    </a:lnTo>
                    <a:lnTo>
                      <a:pt x="660" y="0"/>
                    </a:lnTo>
                    <a:lnTo>
                      <a:pt x="743" y="30"/>
                    </a:lnTo>
                    <a:lnTo>
                      <a:pt x="744" y="211"/>
                    </a:lnTo>
                    <a:lnTo>
                      <a:pt x="780" y="221"/>
                    </a:lnTo>
                    <a:lnTo>
                      <a:pt x="798" y="341"/>
                    </a:lnTo>
                    <a:lnTo>
                      <a:pt x="887" y="351"/>
                    </a:lnTo>
                    <a:lnTo>
                      <a:pt x="944" y="341"/>
                    </a:lnTo>
                    <a:lnTo>
                      <a:pt x="696" y="606"/>
                    </a:lnTo>
                    <a:lnTo>
                      <a:pt x="723" y="664"/>
                    </a:lnTo>
                    <a:lnTo>
                      <a:pt x="711" y="706"/>
                    </a:lnTo>
                    <a:lnTo>
                      <a:pt x="734" y="806"/>
                    </a:lnTo>
                    <a:lnTo>
                      <a:pt x="699" y="825"/>
                    </a:lnTo>
                    <a:lnTo>
                      <a:pt x="675" y="855"/>
                    </a:lnTo>
                    <a:lnTo>
                      <a:pt x="598" y="1080"/>
                    </a:lnTo>
                    <a:lnTo>
                      <a:pt x="542" y="1124"/>
                    </a:lnTo>
                    <a:lnTo>
                      <a:pt x="520" y="1124"/>
                    </a:lnTo>
                    <a:lnTo>
                      <a:pt x="465" y="1085"/>
                    </a:lnTo>
                    <a:lnTo>
                      <a:pt x="448" y="1104"/>
                    </a:lnTo>
                    <a:lnTo>
                      <a:pt x="398" y="1104"/>
                    </a:lnTo>
                    <a:lnTo>
                      <a:pt x="290" y="1021"/>
                    </a:lnTo>
                    <a:lnTo>
                      <a:pt x="153" y="1024"/>
                    </a:lnTo>
                    <a:lnTo>
                      <a:pt x="75" y="863"/>
                    </a:lnTo>
                    <a:lnTo>
                      <a:pt x="32" y="859"/>
                    </a:lnTo>
                    <a:lnTo>
                      <a:pt x="30" y="830"/>
                    </a:lnTo>
                    <a:lnTo>
                      <a:pt x="48" y="813"/>
                    </a:lnTo>
                    <a:lnTo>
                      <a:pt x="38" y="735"/>
                    </a:lnTo>
                    <a:lnTo>
                      <a:pt x="0" y="708"/>
                    </a:lnTo>
                    <a:lnTo>
                      <a:pt x="0" y="667"/>
                    </a:lnTo>
                    <a:lnTo>
                      <a:pt x="35" y="633"/>
                    </a:lnTo>
                    <a:lnTo>
                      <a:pt x="0" y="379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86819" name="Group 99"/>
          <p:cNvGrpSpPr>
            <a:grpSpLocks/>
          </p:cNvGrpSpPr>
          <p:nvPr/>
        </p:nvGrpSpPr>
        <p:grpSpPr bwMode="auto">
          <a:xfrm>
            <a:off x="6948488" y="1557338"/>
            <a:ext cx="2016125" cy="585787"/>
            <a:chOff x="4377" y="981"/>
            <a:chExt cx="1270" cy="369"/>
          </a:xfrm>
        </p:grpSpPr>
        <p:sp>
          <p:nvSpPr>
            <p:cNvPr id="286820" name="Text Box 100"/>
            <p:cNvSpPr txBox="1">
              <a:spLocks noChangeArrowheads="1"/>
            </p:cNvSpPr>
            <p:nvPr/>
          </p:nvSpPr>
          <p:spPr bwMode="auto">
            <a:xfrm>
              <a:off x="4377" y="981"/>
              <a:ext cx="505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Pecém</a:t>
              </a:r>
            </a:p>
          </p:txBody>
        </p:sp>
        <p:pic>
          <p:nvPicPr>
            <p:cNvPr id="286821" name="Picture 101" descr="Imagem3"/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66" y="1137"/>
              <a:ext cx="162" cy="10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86822" name="Text Box 102"/>
            <p:cNvSpPr txBox="1">
              <a:spLocks noChangeArrowheads="1"/>
            </p:cNvSpPr>
            <p:nvPr/>
          </p:nvSpPr>
          <p:spPr bwMode="auto">
            <a:xfrm>
              <a:off x="4794" y="1215"/>
              <a:ext cx="85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Mucuripe</a:t>
              </a:r>
            </a:p>
          </p:txBody>
        </p:sp>
        <p:pic>
          <p:nvPicPr>
            <p:cNvPr id="286823" name="Picture 103" descr="Imagem3"/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94" y="1243"/>
              <a:ext cx="156" cy="10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286824" name="Group 104"/>
          <p:cNvGrpSpPr>
            <a:grpSpLocks/>
          </p:cNvGrpSpPr>
          <p:nvPr/>
        </p:nvGrpSpPr>
        <p:grpSpPr bwMode="auto">
          <a:xfrm>
            <a:off x="0" y="1196975"/>
            <a:ext cx="3779838" cy="304800"/>
            <a:chOff x="0" y="754"/>
            <a:chExt cx="2381" cy="192"/>
          </a:xfrm>
        </p:grpSpPr>
        <p:sp>
          <p:nvSpPr>
            <p:cNvPr id="286825" name="Text Box 105"/>
            <p:cNvSpPr txBox="1">
              <a:spLocks noChangeArrowheads="1"/>
            </p:cNvSpPr>
            <p:nvPr/>
          </p:nvSpPr>
          <p:spPr bwMode="auto">
            <a:xfrm>
              <a:off x="178" y="754"/>
              <a:ext cx="2203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400">
                  <a:solidFill>
                    <a:srgbClr val="066168"/>
                  </a:solidFill>
                  <a:latin typeface="Verdana" pitchFamily="34" charset="0"/>
                </a:rPr>
                <a:t>PRODUÇÃO DE TILÁPIA (2011)</a:t>
              </a:r>
            </a:p>
          </p:txBody>
        </p:sp>
        <p:sp>
          <p:nvSpPr>
            <p:cNvPr id="286826" name="Rectangle 106"/>
            <p:cNvSpPr>
              <a:spLocks noChangeArrowheads="1"/>
            </p:cNvSpPr>
            <p:nvPr/>
          </p:nvSpPr>
          <p:spPr bwMode="auto">
            <a:xfrm>
              <a:off x="0" y="771"/>
              <a:ext cx="158" cy="136"/>
            </a:xfrm>
            <a:prstGeom prst="rect">
              <a:avLst/>
            </a:prstGeom>
            <a:solidFill>
              <a:srgbClr val="07767E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sp>
        <p:nvSpPr>
          <p:cNvPr id="286829" name="Rectangle 109"/>
          <p:cNvSpPr>
            <a:spLocks noChangeArrowheads="1"/>
          </p:cNvSpPr>
          <p:nvPr/>
        </p:nvSpPr>
        <p:spPr bwMode="auto">
          <a:xfrm>
            <a:off x="0" y="1519238"/>
            <a:ext cx="2916238" cy="39687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pt-BR" sz="1400">
              <a:solidFill>
                <a:schemeClr val="bg1"/>
              </a:solidFill>
              <a:latin typeface="Verdana" pitchFamily="34" charset="0"/>
            </a:endParaRPr>
          </a:p>
        </p:txBody>
      </p:sp>
      <p:sp>
        <p:nvSpPr>
          <p:cNvPr id="286830" name="Text Box 110"/>
          <p:cNvSpPr txBox="1">
            <a:spLocks noChangeArrowheads="1"/>
          </p:cNvSpPr>
          <p:nvPr/>
        </p:nvSpPr>
        <p:spPr bwMode="auto">
          <a:xfrm>
            <a:off x="566738" y="1565275"/>
            <a:ext cx="178276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pt-BR" sz="1400" dirty="0" smtClean="0">
                <a:solidFill>
                  <a:schemeClr val="bg1"/>
                </a:solidFill>
                <a:latin typeface="Verdana" pitchFamily="34" charset="0"/>
              </a:rPr>
              <a:t>Polo </a:t>
            </a:r>
            <a:r>
              <a:rPr lang="pt-BR" sz="1400" dirty="0">
                <a:solidFill>
                  <a:schemeClr val="bg1"/>
                </a:solidFill>
                <a:latin typeface="Verdana" pitchFamily="34" charset="0"/>
              </a:rPr>
              <a:t>Pentecoste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00"/>
                                        <p:tgtEl>
                                          <p:spTgt spid="2867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2867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2867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2867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2867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1" dur="indefinite"/>
                                        <p:tgtEl>
                                          <p:spTgt spid="28678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22" dur="indefinite"/>
                                        <p:tgtEl>
                                          <p:spTgt spid="2867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4" dur="indefinite"/>
                                        <p:tgtEl>
                                          <p:spTgt spid="28679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25" dur="indefinite"/>
                                        <p:tgtEl>
                                          <p:spTgt spid="2867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7" dur="indefinite"/>
                                        <p:tgtEl>
                                          <p:spTgt spid="28674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28" dur="indefinite"/>
                                        <p:tgtEl>
                                          <p:spTgt spid="2867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0" dur="indefinite"/>
                                        <p:tgtEl>
                                          <p:spTgt spid="28677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31" dur="indefinite"/>
                                        <p:tgtEl>
                                          <p:spTgt spid="2867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3" dur="indefinite"/>
                                        <p:tgtEl>
                                          <p:spTgt spid="28676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34" dur="indefinite"/>
                                        <p:tgtEl>
                                          <p:spTgt spid="2867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6" dur="indefinite"/>
                                        <p:tgtEl>
                                          <p:spTgt spid="28679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37" dur="indefinite"/>
                                        <p:tgtEl>
                                          <p:spTgt spid="2867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9" dur="800" fill="hold"/>
                                        <p:tgtEl>
                                          <p:spTgt spid="286809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40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8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300"/>
                                        <p:tgtEl>
                                          <p:spTgt spid="2868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8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300"/>
                                        <p:tgtEl>
                                          <p:spTgt spid="2868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6734" grpId="0"/>
      <p:bldP spid="286736" grpId="0" animBg="1"/>
      <p:bldP spid="286737" grpId="0" animBg="1"/>
      <p:bldP spid="286798" grpId="0" animBg="1"/>
      <p:bldP spid="286829" grpId="0" animBg="1"/>
      <p:bldP spid="286830" grpId="0"/>
    </p:bld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8770" name="Group 2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288771" name="Rectangle 3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88772" name="Rectangle 4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288773" name="Group 5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288774" name="Freeform 6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88775" name="Freeform 7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88776" name="Freeform 8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288777" name="Freeform 9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88778" name="Freeform 10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288779" name="Picture 11" descr="Barra inferior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88780" name="Picture 12" descr="Logo ADECE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88781" name="Picture 13" descr="LOGO Governo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88782" name="Text Box 14"/>
          <p:cNvSpPr txBox="1">
            <a:spLocks noChangeArrowheads="1"/>
          </p:cNvSpPr>
          <p:nvPr/>
        </p:nvSpPr>
        <p:spPr bwMode="auto">
          <a:xfrm>
            <a:off x="117475" y="1944688"/>
            <a:ext cx="3517900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dirty="0">
                <a:solidFill>
                  <a:srgbClr val="066168"/>
                </a:solidFill>
                <a:latin typeface="Verdana" pitchFamily="34" charset="0"/>
              </a:rPr>
              <a:t>6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municípios:</a:t>
            </a:r>
          </a:p>
          <a:p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Horizonte, 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Pacajus,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Cascavel, Aquiraz, Eusébio, Itaitinga</a:t>
            </a:r>
          </a:p>
        </p:txBody>
      </p:sp>
      <p:sp>
        <p:nvSpPr>
          <p:cNvPr id="288783" name="Text Box 15"/>
          <p:cNvSpPr txBox="1">
            <a:spLocks noChangeArrowheads="1"/>
          </p:cNvSpPr>
          <p:nvPr/>
        </p:nvSpPr>
        <p:spPr bwMode="auto">
          <a:xfrm>
            <a:off x="117475" y="2870200"/>
            <a:ext cx="1757363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9,8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mil ton/ano</a:t>
            </a:r>
          </a:p>
        </p:txBody>
      </p:sp>
      <p:sp>
        <p:nvSpPr>
          <p:cNvPr id="288784" name="Line 16"/>
          <p:cNvSpPr>
            <a:spLocks noChangeShapeType="1"/>
          </p:cNvSpPr>
          <p:nvPr/>
        </p:nvSpPr>
        <p:spPr bwMode="auto">
          <a:xfrm>
            <a:off x="146050" y="2817813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88785" name="Line 17"/>
          <p:cNvSpPr>
            <a:spLocks noChangeShapeType="1"/>
          </p:cNvSpPr>
          <p:nvPr/>
        </p:nvSpPr>
        <p:spPr bwMode="auto">
          <a:xfrm>
            <a:off x="146050" y="3317875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88786" name="Text Box 18"/>
          <p:cNvSpPr txBox="1">
            <a:spLocks noChangeArrowheads="1"/>
          </p:cNvSpPr>
          <p:nvPr/>
        </p:nvSpPr>
        <p:spPr bwMode="auto">
          <a:xfrm>
            <a:off x="117475" y="3370263"/>
            <a:ext cx="107315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9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açudes</a:t>
            </a:r>
          </a:p>
        </p:txBody>
      </p:sp>
      <p:sp>
        <p:nvSpPr>
          <p:cNvPr id="288787" name="Rectangle 19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88788" name="Text Box 20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288789" name="Rectangle 21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88790" name="Rectangle 22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 dirty="0" smtClean="0">
                <a:solidFill>
                  <a:schemeClr val="bg1"/>
                </a:solidFill>
                <a:latin typeface="Verdana" pitchFamily="34" charset="0"/>
              </a:rPr>
              <a:t>POLOS </a:t>
            </a:r>
            <a:r>
              <a:rPr lang="pt-BR" sz="1800" dirty="0">
                <a:solidFill>
                  <a:schemeClr val="bg1"/>
                </a:solidFill>
                <a:latin typeface="Verdana" pitchFamily="34" charset="0"/>
              </a:rPr>
              <a:t>DE PRODUÇÃO</a:t>
            </a:r>
          </a:p>
        </p:txBody>
      </p:sp>
      <p:pic>
        <p:nvPicPr>
          <p:cNvPr id="288791" name="Picture 23" descr="Mapa_CE2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1010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88792" name="Group 24"/>
          <p:cNvGrpSpPr>
            <a:grpSpLocks/>
          </p:cNvGrpSpPr>
          <p:nvPr/>
        </p:nvGrpSpPr>
        <p:grpSpPr bwMode="auto">
          <a:xfrm>
            <a:off x="4430713" y="2967038"/>
            <a:ext cx="2900362" cy="1449387"/>
            <a:chOff x="2791" y="1869"/>
            <a:chExt cx="1827" cy="913"/>
          </a:xfrm>
        </p:grpSpPr>
        <p:sp>
          <p:nvSpPr>
            <p:cNvPr id="288793" name="Text Box 25"/>
            <p:cNvSpPr txBox="1">
              <a:spLocks noChangeArrowheads="1"/>
            </p:cNvSpPr>
            <p:nvPr/>
          </p:nvSpPr>
          <p:spPr bwMode="auto">
            <a:xfrm>
              <a:off x="2791" y="2530"/>
              <a:ext cx="541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Banabuiú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288794" name="Freeform 26"/>
            <p:cNvSpPr>
              <a:spLocks/>
            </p:cNvSpPr>
            <p:nvPr/>
          </p:nvSpPr>
          <p:spPr bwMode="auto">
            <a:xfrm>
              <a:off x="2832" y="2548"/>
              <a:ext cx="1048" cy="215"/>
            </a:xfrm>
            <a:custGeom>
              <a:avLst/>
              <a:gdLst>
                <a:gd name="T0" fmla="*/ 1048 w 1048"/>
                <a:gd name="T1" fmla="*/ 0 h 215"/>
                <a:gd name="T2" fmla="*/ 402 w 1048"/>
                <a:gd name="T3" fmla="*/ 215 h 215"/>
                <a:gd name="T4" fmla="*/ 0 w 1048"/>
                <a:gd name="T5" fmla="*/ 215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48" h="215">
                  <a:moveTo>
                    <a:pt x="1048" y="0"/>
                  </a:moveTo>
                  <a:lnTo>
                    <a:pt x="402" y="215"/>
                  </a:lnTo>
                  <a:lnTo>
                    <a:pt x="0" y="215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88795" name="Group 27"/>
            <p:cNvGrpSpPr>
              <a:grpSpLocks/>
            </p:cNvGrpSpPr>
            <p:nvPr/>
          </p:nvGrpSpPr>
          <p:grpSpPr bwMode="auto">
            <a:xfrm>
              <a:off x="3710" y="1869"/>
              <a:ext cx="908" cy="856"/>
              <a:chOff x="3626" y="1869"/>
              <a:chExt cx="908" cy="856"/>
            </a:xfrm>
          </p:grpSpPr>
          <p:sp>
            <p:nvSpPr>
              <p:cNvPr id="288796" name="Freeform 28"/>
              <p:cNvSpPr>
                <a:spLocks noChangeAspect="1"/>
              </p:cNvSpPr>
              <p:nvPr/>
            </p:nvSpPr>
            <p:spPr bwMode="auto">
              <a:xfrm>
                <a:off x="3662" y="2279"/>
                <a:ext cx="310" cy="219"/>
              </a:xfrm>
              <a:custGeom>
                <a:avLst/>
                <a:gdLst>
                  <a:gd name="T0" fmla="*/ 1532 w 1717"/>
                  <a:gd name="T1" fmla="*/ 832 h 1213"/>
                  <a:gd name="T2" fmla="*/ 1622 w 1717"/>
                  <a:gd name="T3" fmla="*/ 705 h 1213"/>
                  <a:gd name="T4" fmla="*/ 1646 w 1717"/>
                  <a:gd name="T5" fmla="*/ 618 h 1213"/>
                  <a:gd name="T6" fmla="*/ 1674 w 1717"/>
                  <a:gd name="T7" fmla="*/ 589 h 1213"/>
                  <a:gd name="T8" fmla="*/ 1578 w 1717"/>
                  <a:gd name="T9" fmla="*/ 541 h 1213"/>
                  <a:gd name="T10" fmla="*/ 1491 w 1717"/>
                  <a:gd name="T11" fmla="*/ 470 h 1213"/>
                  <a:gd name="T12" fmla="*/ 1438 w 1717"/>
                  <a:gd name="T13" fmla="*/ 408 h 1213"/>
                  <a:gd name="T14" fmla="*/ 1415 w 1717"/>
                  <a:gd name="T15" fmla="*/ 351 h 1213"/>
                  <a:gd name="T16" fmla="*/ 1350 w 1717"/>
                  <a:gd name="T17" fmla="*/ 258 h 1213"/>
                  <a:gd name="T18" fmla="*/ 1329 w 1717"/>
                  <a:gd name="T19" fmla="*/ 162 h 1213"/>
                  <a:gd name="T20" fmla="*/ 1381 w 1717"/>
                  <a:gd name="T21" fmla="*/ 119 h 1213"/>
                  <a:gd name="T22" fmla="*/ 1245 w 1717"/>
                  <a:gd name="T23" fmla="*/ 80 h 1213"/>
                  <a:gd name="T24" fmla="*/ 1175 w 1717"/>
                  <a:gd name="T25" fmla="*/ 144 h 1213"/>
                  <a:gd name="T26" fmla="*/ 1065 w 1717"/>
                  <a:gd name="T27" fmla="*/ 99 h 1213"/>
                  <a:gd name="T28" fmla="*/ 920 w 1717"/>
                  <a:gd name="T29" fmla="*/ 202 h 1213"/>
                  <a:gd name="T30" fmla="*/ 894 w 1717"/>
                  <a:gd name="T31" fmla="*/ 167 h 1213"/>
                  <a:gd name="T32" fmla="*/ 802 w 1717"/>
                  <a:gd name="T33" fmla="*/ 120 h 1213"/>
                  <a:gd name="T34" fmla="*/ 595 w 1717"/>
                  <a:gd name="T35" fmla="*/ 194 h 1213"/>
                  <a:gd name="T36" fmla="*/ 432 w 1717"/>
                  <a:gd name="T37" fmla="*/ 41 h 1213"/>
                  <a:gd name="T38" fmla="*/ 266 w 1717"/>
                  <a:gd name="T39" fmla="*/ 36 h 1213"/>
                  <a:gd name="T40" fmla="*/ 116 w 1717"/>
                  <a:gd name="T41" fmla="*/ 64 h 1213"/>
                  <a:gd name="T42" fmla="*/ 55 w 1717"/>
                  <a:gd name="T43" fmla="*/ 190 h 1213"/>
                  <a:gd name="T44" fmla="*/ 64 w 1717"/>
                  <a:gd name="T45" fmla="*/ 345 h 1213"/>
                  <a:gd name="T46" fmla="*/ 71 w 1717"/>
                  <a:gd name="T47" fmla="*/ 494 h 1213"/>
                  <a:gd name="T48" fmla="*/ 141 w 1717"/>
                  <a:gd name="T49" fmla="*/ 500 h 1213"/>
                  <a:gd name="T50" fmla="*/ 151 w 1717"/>
                  <a:gd name="T51" fmla="*/ 526 h 1213"/>
                  <a:gd name="T52" fmla="*/ 190 w 1717"/>
                  <a:gd name="T53" fmla="*/ 572 h 1213"/>
                  <a:gd name="T54" fmla="*/ 196 w 1717"/>
                  <a:gd name="T55" fmla="*/ 634 h 1213"/>
                  <a:gd name="T56" fmla="*/ 0 w 1717"/>
                  <a:gd name="T57" fmla="*/ 795 h 1213"/>
                  <a:gd name="T58" fmla="*/ 53 w 1717"/>
                  <a:gd name="T59" fmla="*/ 821 h 1213"/>
                  <a:gd name="T60" fmla="*/ 64 w 1717"/>
                  <a:gd name="T61" fmla="*/ 969 h 1213"/>
                  <a:gd name="T62" fmla="*/ 21 w 1717"/>
                  <a:gd name="T63" fmla="*/ 1088 h 1213"/>
                  <a:gd name="T64" fmla="*/ 149 w 1717"/>
                  <a:gd name="T65" fmla="*/ 1211 h 1213"/>
                  <a:gd name="T66" fmla="*/ 139 w 1717"/>
                  <a:gd name="T67" fmla="*/ 994 h 1213"/>
                  <a:gd name="T68" fmla="*/ 205 w 1717"/>
                  <a:gd name="T69" fmla="*/ 938 h 1213"/>
                  <a:gd name="T70" fmla="*/ 275 w 1717"/>
                  <a:gd name="T71" fmla="*/ 957 h 1213"/>
                  <a:gd name="T72" fmla="*/ 374 w 1717"/>
                  <a:gd name="T73" fmla="*/ 918 h 1213"/>
                  <a:gd name="T74" fmla="*/ 457 w 1717"/>
                  <a:gd name="T75" fmla="*/ 974 h 1213"/>
                  <a:gd name="T76" fmla="*/ 492 w 1717"/>
                  <a:gd name="T77" fmla="*/ 976 h 1213"/>
                  <a:gd name="T78" fmla="*/ 591 w 1717"/>
                  <a:gd name="T79" fmla="*/ 936 h 1213"/>
                  <a:gd name="T80" fmla="*/ 651 w 1717"/>
                  <a:gd name="T81" fmla="*/ 969 h 1213"/>
                  <a:gd name="T82" fmla="*/ 746 w 1717"/>
                  <a:gd name="T83" fmla="*/ 870 h 1213"/>
                  <a:gd name="T84" fmla="*/ 856 w 1717"/>
                  <a:gd name="T85" fmla="*/ 746 h 1213"/>
                  <a:gd name="T86" fmla="*/ 1049 w 1717"/>
                  <a:gd name="T87" fmla="*/ 781 h 1213"/>
                  <a:gd name="T88" fmla="*/ 1081 w 1717"/>
                  <a:gd name="T89" fmla="*/ 789 h 1213"/>
                  <a:gd name="T90" fmla="*/ 1247 w 1717"/>
                  <a:gd name="T91" fmla="*/ 851 h 1213"/>
                  <a:gd name="T92" fmla="*/ 1292 w 1717"/>
                  <a:gd name="T93" fmla="*/ 897 h 1213"/>
                  <a:gd name="T94" fmla="*/ 1382 w 1717"/>
                  <a:gd name="T95" fmla="*/ 881 h 1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717" h="1213">
                    <a:moveTo>
                      <a:pt x="1464" y="876"/>
                    </a:moveTo>
                    <a:lnTo>
                      <a:pt x="1532" y="832"/>
                    </a:lnTo>
                    <a:lnTo>
                      <a:pt x="1579" y="788"/>
                    </a:lnTo>
                    <a:lnTo>
                      <a:pt x="1622" y="705"/>
                    </a:lnTo>
                    <a:lnTo>
                      <a:pt x="1619" y="658"/>
                    </a:lnTo>
                    <a:lnTo>
                      <a:pt x="1646" y="618"/>
                    </a:lnTo>
                    <a:lnTo>
                      <a:pt x="1717" y="604"/>
                    </a:lnTo>
                    <a:lnTo>
                      <a:pt x="1674" y="589"/>
                    </a:lnTo>
                    <a:lnTo>
                      <a:pt x="1629" y="535"/>
                    </a:lnTo>
                    <a:lnTo>
                      <a:pt x="1578" y="541"/>
                    </a:lnTo>
                    <a:lnTo>
                      <a:pt x="1539" y="489"/>
                    </a:lnTo>
                    <a:lnTo>
                      <a:pt x="1491" y="470"/>
                    </a:lnTo>
                    <a:lnTo>
                      <a:pt x="1438" y="443"/>
                    </a:lnTo>
                    <a:lnTo>
                      <a:pt x="1438" y="408"/>
                    </a:lnTo>
                    <a:lnTo>
                      <a:pt x="1420" y="381"/>
                    </a:lnTo>
                    <a:lnTo>
                      <a:pt x="1415" y="351"/>
                    </a:lnTo>
                    <a:lnTo>
                      <a:pt x="1384" y="328"/>
                    </a:lnTo>
                    <a:lnTo>
                      <a:pt x="1350" y="258"/>
                    </a:lnTo>
                    <a:lnTo>
                      <a:pt x="1348" y="215"/>
                    </a:lnTo>
                    <a:lnTo>
                      <a:pt x="1329" y="162"/>
                    </a:lnTo>
                    <a:lnTo>
                      <a:pt x="1358" y="155"/>
                    </a:lnTo>
                    <a:lnTo>
                      <a:pt x="1381" y="119"/>
                    </a:lnTo>
                    <a:lnTo>
                      <a:pt x="1346" y="80"/>
                    </a:lnTo>
                    <a:lnTo>
                      <a:pt x="1245" y="80"/>
                    </a:lnTo>
                    <a:lnTo>
                      <a:pt x="1208" y="111"/>
                    </a:lnTo>
                    <a:lnTo>
                      <a:pt x="1175" y="144"/>
                    </a:lnTo>
                    <a:lnTo>
                      <a:pt x="1113" y="122"/>
                    </a:lnTo>
                    <a:lnTo>
                      <a:pt x="1065" y="99"/>
                    </a:lnTo>
                    <a:lnTo>
                      <a:pt x="999" y="132"/>
                    </a:lnTo>
                    <a:lnTo>
                      <a:pt x="920" y="202"/>
                    </a:lnTo>
                    <a:lnTo>
                      <a:pt x="898" y="181"/>
                    </a:lnTo>
                    <a:lnTo>
                      <a:pt x="894" y="167"/>
                    </a:lnTo>
                    <a:lnTo>
                      <a:pt x="864" y="175"/>
                    </a:lnTo>
                    <a:lnTo>
                      <a:pt x="802" y="120"/>
                    </a:lnTo>
                    <a:lnTo>
                      <a:pt x="676" y="120"/>
                    </a:lnTo>
                    <a:lnTo>
                      <a:pt x="595" y="194"/>
                    </a:lnTo>
                    <a:lnTo>
                      <a:pt x="499" y="161"/>
                    </a:lnTo>
                    <a:lnTo>
                      <a:pt x="432" y="41"/>
                    </a:lnTo>
                    <a:lnTo>
                      <a:pt x="384" y="16"/>
                    </a:lnTo>
                    <a:lnTo>
                      <a:pt x="266" y="36"/>
                    </a:lnTo>
                    <a:lnTo>
                      <a:pt x="188" y="0"/>
                    </a:lnTo>
                    <a:lnTo>
                      <a:pt x="116" y="64"/>
                    </a:lnTo>
                    <a:lnTo>
                      <a:pt x="71" y="68"/>
                    </a:lnTo>
                    <a:lnTo>
                      <a:pt x="55" y="190"/>
                    </a:lnTo>
                    <a:lnTo>
                      <a:pt x="23" y="275"/>
                    </a:lnTo>
                    <a:lnTo>
                      <a:pt x="64" y="345"/>
                    </a:lnTo>
                    <a:lnTo>
                      <a:pt x="85" y="440"/>
                    </a:lnTo>
                    <a:lnTo>
                      <a:pt x="71" y="494"/>
                    </a:lnTo>
                    <a:lnTo>
                      <a:pt x="93" y="510"/>
                    </a:lnTo>
                    <a:lnTo>
                      <a:pt x="141" y="500"/>
                    </a:lnTo>
                    <a:lnTo>
                      <a:pt x="161" y="504"/>
                    </a:lnTo>
                    <a:lnTo>
                      <a:pt x="151" y="526"/>
                    </a:lnTo>
                    <a:lnTo>
                      <a:pt x="165" y="558"/>
                    </a:lnTo>
                    <a:lnTo>
                      <a:pt x="190" y="572"/>
                    </a:lnTo>
                    <a:lnTo>
                      <a:pt x="209" y="576"/>
                    </a:lnTo>
                    <a:lnTo>
                      <a:pt x="196" y="634"/>
                    </a:lnTo>
                    <a:lnTo>
                      <a:pt x="151" y="715"/>
                    </a:lnTo>
                    <a:lnTo>
                      <a:pt x="0" y="795"/>
                    </a:lnTo>
                    <a:lnTo>
                      <a:pt x="9" y="819"/>
                    </a:lnTo>
                    <a:lnTo>
                      <a:pt x="53" y="821"/>
                    </a:lnTo>
                    <a:lnTo>
                      <a:pt x="73" y="881"/>
                    </a:lnTo>
                    <a:lnTo>
                      <a:pt x="64" y="969"/>
                    </a:lnTo>
                    <a:lnTo>
                      <a:pt x="23" y="1040"/>
                    </a:lnTo>
                    <a:lnTo>
                      <a:pt x="21" y="1088"/>
                    </a:lnTo>
                    <a:lnTo>
                      <a:pt x="109" y="1213"/>
                    </a:lnTo>
                    <a:lnTo>
                      <a:pt x="149" y="1211"/>
                    </a:lnTo>
                    <a:lnTo>
                      <a:pt x="93" y="1068"/>
                    </a:lnTo>
                    <a:lnTo>
                      <a:pt x="139" y="994"/>
                    </a:lnTo>
                    <a:lnTo>
                      <a:pt x="188" y="978"/>
                    </a:lnTo>
                    <a:lnTo>
                      <a:pt x="205" y="938"/>
                    </a:lnTo>
                    <a:lnTo>
                      <a:pt x="256" y="936"/>
                    </a:lnTo>
                    <a:lnTo>
                      <a:pt x="275" y="957"/>
                    </a:lnTo>
                    <a:lnTo>
                      <a:pt x="360" y="955"/>
                    </a:lnTo>
                    <a:lnTo>
                      <a:pt x="374" y="918"/>
                    </a:lnTo>
                    <a:lnTo>
                      <a:pt x="391" y="965"/>
                    </a:lnTo>
                    <a:lnTo>
                      <a:pt x="457" y="974"/>
                    </a:lnTo>
                    <a:lnTo>
                      <a:pt x="480" y="920"/>
                    </a:lnTo>
                    <a:lnTo>
                      <a:pt x="492" y="976"/>
                    </a:lnTo>
                    <a:lnTo>
                      <a:pt x="567" y="988"/>
                    </a:lnTo>
                    <a:lnTo>
                      <a:pt x="591" y="936"/>
                    </a:lnTo>
                    <a:lnTo>
                      <a:pt x="641" y="938"/>
                    </a:lnTo>
                    <a:lnTo>
                      <a:pt x="651" y="969"/>
                    </a:lnTo>
                    <a:lnTo>
                      <a:pt x="744" y="928"/>
                    </a:lnTo>
                    <a:lnTo>
                      <a:pt x="746" y="870"/>
                    </a:lnTo>
                    <a:lnTo>
                      <a:pt x="820" y="761"/>
                    </a:lnTo>
                    <a:lnTo>
                      <a:pt x="856" y="746"/>
                    </a:lnTo>
                    <a:lnTo>
                      <a:pt x="1003" y="817"/>
                    </a:lnTo>
                    <a:lnTo>
                      <a:pt x="1049" y="781"/>
                    </a:lnTo>
                    <a:lnTo>
                      <a:pt x="1069" y="783"/>
                    </a:lnTo>
                    <a:lnTo>
                      <a:pt x="1081" y="789"/>
                    </a:lnTo>
                    <a:lnTo>
                      <a:pt x="1085" y="839"/>
                    </a:lnTo>
                    <a:lnTo>
                      <a:pt x="1247" y="851"/>
                    </a:lnTo>
                    <a:lnTo>
                      <a:pt x="1259" y="887"/>
                    </a:lnTo>
                    <a:lnTo>
                      <a:pt x="1292" y="897"/>
                    </a:lnTo>
                    <a:lnTo>
                      <a:pt x="1326" y="901"/>
                    </a:lnTo>
                    <a:lnTo>
                      <a:pt x="1382" y="881"/>
                    </a:lnTo>
                    <a:lnTo>
                      <a:pt x="1464" y="876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8797" name="Freeform 29"/>
              <p:cNvSpPr>
                <a:spLocks noChangeAspect="1"/>
              </p:cNvSpPr>
              <p:nvPr/>
            </p:nvSpPr>
            <p:spPr bwMode="auto">
              <a:xfrm>
                <a:off x="3902" y="2301"/>
                <a:ext cx="252" cy="239"/>
              </a:xfrm>
              <a:custGeom>
                <a:avLst/>
                <a:gdLst>
                  <a:gd name="T0" fmla="*/ 1326 w 1396"/>
                  <a:gd name="T1" fmla="*/ 847 h 1327"/>
                  <a:gd name="T2" fmla="*/ 1302 w 1396"/>
                  <a:gd name="T3" fmla="*/ 936 h 1327"/>
                  <a:gd name="T4" fmla="*/ 1368 w 1396"/>
                  <a:gd name="T5" fmla="*/ 960 h 1327"/>
                  <a:gd name="T6" fmla="*/ 1328 w 1396"/>
                  <a:gd name="T7" fmla="*/ 1013 h 1327"/>
                  <a:gd name="T8" fmla="*/ 1349 w 1396"/>
                  <a:gd name="T9" fmla="*/ 1106 h 1327"/>
                  <a:gd name="T10" fmla="*/ 1284 w 1396"/>
                  <a:gd name="T11" fmla="*/ 1235 h 1327"/>
                  <a:gd name="T12" fmla="*/ 798 w 1396"/>
                  <a:gd name="T13" fmla="*/ 1140 h 1327"/>
                  <a:gd name="T14" fmla="*/ 723 w 1396"/>
                  <a:gd name="T15" fmla="*/ 1154 h 1327"/>
                  <a:gd name="T16" fmla="*/ 664 w 1396"/>
                  <a:gd name="T17" fmla="*/ 1002 h 1327"/>
                  <a:gd name="T18" fmla="*/ 767 w 1396"/>
                  <a:gd name="T19" fmla="*/ 905 h 1327"/>
                  <a:gd name="T20" fmla="*/ 613 w 1396"/>
                  <a:gd name="T21" fmla="*/ 835 h 1327"/>
                  <a:gd name="T22" fmla="*/ 625 w 1396"/>
                  <a:gd name="T23" fmla="*/ 777 h 1327"/>
                  <a:gd name="T24" fmla="*/ 545 w 1396"/>
                  <a:gd name="T25" fmla="*/ 815 h 1327"/>
                  <a:gd name="T26" fmla="*/ 447 w 1396"/>
                  <a:gd name="T27" fmla="*/ 770 h 1327"/>
                  <a:gd name="T28" fmla="*/ 395 w 1396"/>
                  <a:gd name="T29" fmla="*/ 784 h 1327"/>
                  <a:gd name="T30" fmla="*/ 339 w 1396"/>
                  <a:gd name="T31" fmla="*/ 751 h 1327"/>
                  <a:gd name="T32" fmla="*/ 232 w 1396"/>
                  <a:gd name="T33" fmla="*/ 801 h 1327"/>
                  <a:gd name="T34" fmla="*/ 124 w 1396"/>
                  <a:gd name="T35" fmla="*/ 842 h 1327"/>
                  <a:gd name="T36" fmla="*/ 213 w 1396"/>
                  <a:gd name="T37" fmla="*/ 702 h 1327"/>
                  <a:gd name="T38" fmla="*/ 293 w 1396"/>
                  <a:gd name="T39" fmla="*/ 583 h 1327"/>
                  <a:gd name="T40" fmla="*/ 312 w 1396"/>
                  <a:gd name="T41" fmla="*/ 498 h 1327"/>
                  <a:gd name="T42" fmla="*/ 344 w 1396"/>
                  <a:gd name="T43" fmla="*/ 471 h 1327"/>
                  <a:gd name="T44" fmla="*/ 249 w 1396"/>
                  <a:gd name="T45" fmla="*/ 419 h 1327"/>
                  <a:gd name="T46" fmla="*/ 106 w 1396"/>
                  <a:gd name="T47" fmla="*/ 321 h 1327"/>
                  <a:gd name="T48" fmla="*/ 92 w 1396"/>
                  <a:gd name="T49" fmla="*/ 258 h 1327"/>
                  <a:gd name="T50" fmla="*/ 56 w 1396"/>
                  <a:gd name="T51" fmla="*/ 210 h 1327"/>
                  <a:gd name="T52" fmla="*/ 17 w 1396"/>
                  <a:gd name="T53" fmla="*/ 94 h 1327"/>
                  <a:gd name="T54" fmla="*/ 26 w 1396"/>
                  <a:gd name="T55" fmla="*/ 36 h 1327"/>
                  <a:gd name="T56" fmla="*/ 111 w 1396"/>
                  <a:gd name="T57" fmla="*/ 75 h 1327"/>
                  <a:gd name="T58" fmla="*/ 225 w 1396"/>
                  <a:gd name="T59" fmla="*/ 113 h 1327"/>
                  <a:gd name="T60" fmla="*/ 262 w 1396"/>
                  <a:gd name="T61" fmla="*/ 94 h 1327"/>
                  <a:gd name="T62" fmla="*/ 332 w 1396"/>
                  <a:gd name="T63" fmla="*/ 99 h 1327"/>
                  <a:gd name="T64" fmla="*/ 404 w 1396"/>
                  <a:gd name="T65" fmla="*/ 31 h 1327"/>
                  <a:gd name="T66" fmla="*/ 470 w 1396"/>
                  <a:gd name="T67" fmla="*/ 155 h 1327"/>
                  <a:gd name="T68" fmla="*/ 653 w 1396"/>
                  <a:gd name="T69" fmla="*/ 344 h 1327"/>
                  <a:gd name="T70" fmla="*/ 707 w 1396"/>
                  <a:gd name="T71" fmla="*/ 336 h 1327"/>
                  <a:gd name="T72" fmla="*/ 908 w 1396"/>
                  <a:gd name="T73" fmla="*/ 441 h 1327"/>
                  <a:gd name="T74" fmla="*/ 1216 w 1396"/>
                  <a:gd name="T75" fmla="*/ 431 h 1327"/>
                  <a:gd name="T76" fmla="*/ 1336 w 1396"/>
                  <a:gd name="T77" fmla="*/ 581 h 1327"/>
                  <a:gd name="T78" fmla="*/ 1363 w 1396"/>
                  <a:gd name="T79" fmla="*/ 677 h 1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96" h="1327">
                    <a:moveTo>
                      <a:pt x="1396" y="694"/>
                    </a:moveTo>
                    <a:lnTo>
                      <a:pt x="1326" y="847"/>
                    </a:lnTo>
                    <a:lnTo>
                      <a:pt x="1303" y="880"/>
                    </a:lnTo>
                    <a:lnTo>
                      <a:pt x="1302" y="936"/>
                    </a:lnTo>
                    <a:lnTo>
                      <a:pt x="1326" y="964"/>
                    </a:lnTo>
                    <a:lnTo>
                      <a:pt x="1368" y="960"/>
                    </a:lnTo>
                    <a:lnTo>
                      <a:pt x="1357" y="994"/>
                    </a:lnTo>
                    <a:lnTo>
                      <a:pt x="1328" y="1013"/>
                    </a:lnTo>
                    <a:lnTo>
                      <a:pt x="1319" y="1071"/>
                    </a:lnTo>
                    <a:lnTo>
                      <a:pt x="1349" y="1106"/>
                    </a:lnTo>
                    <a:lnTo>
                      <a:pt x="1326" y="1260"/>
                    </a:lnTo>
                    <a:lnTo>
                      <a:pt x="1284" y="1235"/>
                    </a:lnTo>
                    <a:lnTo>
                      <a:pt x="1128" y="1327"/>
                    </a:lnTo>
                    <a:lnTo>
                      <a:pt x="798" y="1140"/>
                    </a:lnTo>
                    <a:lnTo>
                      <a:pt x="746" y="1157"/>
                    </a:lnTo>
                    <a:lnTo>
                      <a:pt x="723" y="1154"/>
                    </a:lnTo>
                    <a:lnTo>
                      <a:pt x="649" y="1077"/>
                    </a:lnTo>
                    <a:lnTo>
                      <a:pt x="664" y="1002"/>
                    </a:lnTo>
                    <a:lnTo>
                      <a:pt x="695" y="997"/>
                    </a:lnTo>
                    <a:lnTo>
                      <a:pt x="767" y="905"/>
                    </a:lnTo>
                    <a:lnTo>
                      <a:pt x="629" y="864"/>
                    </a:lnTo>
                    <a:lnTo>
                      <a:pt x="613" y="835"/>
                    </a:lnTo>
                    <a:lnTo>
                      <a:pt x="627" y="823"/>
                    </a:lnTo>
                    <a:lnTo>
                      <a:pt x="625" y="777"/>
                    </a:lnTo>
                    <a:lnTo>
                      <a:pt x="583" y="772"/>
                    </a:lnTo>
                    <a:lnTo>
                      <a:pt x="545" y="815"/>
                    </a:lnTo>
                    <a:lnTo>
                      <a:pt x="518" y="813"/>
                    </a:lnTo>
                    <a:lnTo>
                      <a:pt x="447" y="770"/>
                    </a:lnTo>
                    <a:lnTo>
                      <a:pt x="412" y="763"/>
                    </a:lnTo>
                    <a:lnTo>
                      <a:pt x="395" y="784"/>
                    </a:lnTo>
                    <a:lnTo>
                      <a:pt x="375" y="777"/>
                    </a:lnTo>
                    <a:lnTo>
                      <a:pt x="339" y="751"/>
                    </a:lnTo>
                    <a:lnTo>
                      <a:pt x="266" y="753"/>
                    </a:lnTo>
                    <a:lnTo>
                      <a:pt x="232" y="801"/>
                    </a:lnTo>
                    <a:lnTo>
                      <a:pt x="208" y="791"/>
                    </a:lnTo>
                    <a:lnTo>
                      <a:pt x="124" y="842"/>
                    </a:lnTo>
                    <a:lnTo>
                      <a:pt x="131" y="755"/>
                    </a:lnTo>
                    <a:lnTo>
                      <a:pt x="213" y="702"/>
                    </a:lnTo>
                    <a:lnTo>
                      <a:pt x="252" y="660"/>
                    </a:lnTo>
                    <a:lnTo>
                      <a:pt x="293" y="583"/>
                    </a:lnTo>
                    <a:lnTo>
                      <a:pt x="288" y="537"/>
                    </a:lnTo>
                    <a:lnTo>
                      <a:pt x="312" y="498"/>
                    </a:lnTo>
                    <a:lnTo>
                      <a:pt x="384" y="484"/>
                    </a:lnTo>
                    <a:lnTo>
                      <a:pt x="344" y="471"/>
                    </a:lnTo>
                    <a:lnTo>
                      <a:pt x="300" y="414"/>
                    </a:lnTo>
                    <a:lnTo>
                      <a:pt x="249" y="419"/>
                    </a:lnTo>
                    <a:lnTo>
                      <a:pt x="211" y="370"/>
                    </a:lnTo>
                    <a:lnTo>
                      <a:pt x="106" y="321"/>
                    </a:lnTo>
                    <a:lnTo>
                      <a:pt x="108" y="293"/>
                    </a:lnTo>
                    <a:lnTo>
                      <a:pt x="92" y="258"/>
                    </a:lnTo>
                    <a:lnTo>
                      <a:pt x="89" y="232"/>
                    </a:lnTo>
                    <a:lnTo>
                      <a:pt x="56" y="210"/>
                    </a:lnTo>
                    <a:lnTo>
                      <a:pt x="21" y="138"/>
                    </a:lnTo>
                    <a:lnTo>
                      <a:pt x="17" y="94"/>
                    </a:lnTo>
                    <a:lnTo>
                      <a:pt x="0" y="43"/>
                    </a:lnTo>
                    <a:lnTo>
                      <a:pt x="26" y="36"/>
                    </a:lnTo>
                    <a:lnTo>
                      <a:pt x="49" y="0"/>
                    </a:lnTo>
                    <a:lnTo>
                      <a:pt x="111" y="75"/>
                    </a:lnTo>
                    <a:lnTo>
                      <a:pt x="161" y="99"/>
                    </a:lnTo>
                    <a:lnTo>
                      <a:pt x="225" y="113"/>
                    </a:lnTo>
                    <a:lnTo>
                      <a:pt x="239" y="94"/>
                    </a:lnTo>
                    <a:lnTo>
                      <a:pt x="262" y="94"/>
                    </a:lnTo>
                    <a:lnTo>
                      <a:pt x="283" y="118"/>
                    </a:lnTo>
                    <a:lnTo>
                      <a:pt x="332" y="99"/>
                    </a:lnTo>
                    <a:lnTo>
                      <a:pt x="361" y="24"/>
                    </a:lnTo>
                    <a:lnTo>
                      <a:pt x="404" y="31"/>
                    </a:lnTo>
                    <a:lnTo>
                      <a:pt x="421" y="127"/>
                    </a:lnTo>
                    <a:lnTo>
                      <a:pt x="470" y="155"/>
                    </a:lnTo>
                    <a:lnTo>
                      <a:pt x="463" y="273"/>
                    </a:lnTo>
                    <a:lnTo>
                      <a:pt x="653" y="344"/>
                    </a:lnTo>
                    <a:lnTo>
                      <a:pt x="671" y="331"/>
                    </a:lnTo>
                    <a:lnTo>
                      <a:pt x="707" y="336"/>
                    </a:lnTo>
                    <a:lnTo>
                      <a:pt x="840" y="412"/>
                    </a:lnTo>
                    <a:lnTo>
                      <a:pt x="908" y="441"/>
                    </a:lnTo>
                    <a:lnTo>
                      <a:pt x="1002" y="494"/>
                    </a:lnTo>
                    <a:lnTo>
                      <a:pt x="1216" y="431"/>
                    </a:lnTo>
                    <a:lnTo>
                      <a:pt x="1331" y="532"/>
                    </a:lnTo>
                    <a:lnTo>
                      <a:pt x="1336" y="581"/>
                    </a:lnTo>
                    <a:lnTo>
                      <a:pt x="1378" y="613"/>
                    </a:lnTo>
                    <a:lnTo>
                      <a:pt x="1363" y="677"/>
                    </a:lnTo>
                    <a:lnTo>
                      <a:pt x="1396" y="694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8798" name="Freeform 30"/>
              <p:cNvSpPr>
                <a:spLocks noChangeAspect="1"/>
              </p:cNvSpPr>
              <p:nvPr/>
            </p:nvSpPr>
            <p:spPr bwMode="auto">
              <a:xfrm>
                <a:off x="3906" y="1978"/>
                <a:ext cx="381" cy="449"/>
              </a:xfrm>
              <a:custGeom>
                <a:avLst/>
                <a:gdLst>
                  <a:gd name="T0" fmla="*/ 133 w 2114"/>
                  <a:gd name="T1" fmla="*/ 1880 h 2486"/>
                  <a:gd name="T2" fmla="*/ 239 w 2114"/>
                  <a:gd name="T3" fmla="*/ 1880 h 2486"/>
                  <a:gd name="T4" fmla="*/ 341 w 2114"/>
                  <a:gd name="T5" fmla="*/ 1812 h 2486"/>
                  <a:gd name="T6" fmla="*/ 449 w 2114"/>
                  <a:gd name="T7" fmla="*/ 1941 h 2486"/>
                  <a:gd name="T8" fmla="*/ 632 w 2114"/>
                  <a:gd name="T9" fmla="*/ 2128 h 2486"/>
                  <a:gd name="T10" fmla="*/ 693 w 2114"/>
                  <a:gd name="T11" fmla="*/ 2127 h 2486"/>
                  <a:gd name="T12" fmla="*/ 984 w 2114"/>
                  <a:gd name="T13" fmla="*/ 2281 h 2486"/>
                  <a:gd name="T14" fmla="*/ 1318 w 2114"/>
                  <a:gd name="T15" fmla="*/ 2367 h 2486"/>
                  <a:gd name="T16" fmla="*/ 1384 w 2114"/>
                  <a:gd name="T17" fmla="*/ 2486 h 2486"/>
                  <a:gd name="T18" fmla="*/ 1554 w 2114"/>
                  <a:gd name="T19" fmla="*/ 2281 h 2486"/>
                  <a:gd name="T20" fmla="*/ 1713 w 2114"/>
                  <a:gd name="T21" fmla="*/ 2216 h 2486"/>
                  <a:gd name="T22" fmla="*/ 1852 w 2114"/>
                  <a:gd name="T23" fmla="*/ 2230 h 2486"/>
                  <a:gd name="T24" fmla="*/ 1909 w 2114"/>
                  <a:gd name="T25" fmla="*/ 2257 h 2486"/>
                  <a:gd name="T26" fmla="*/ 1958 w 2114"/>
                  <a:gd name="T27" fmla="*/ 2281 h 2486"/>
                  <a:gd name="T28" fmla="*/ 2000 w 2114"/>
                  <a:gd name="T29" fmla="*/ 2178 h 2486"/>
                  <a:gd name="T30" fmla="*/ 2011 w 2114"/>
                  <a:gd name="T31" fmla="*/ 1941 h 2486"/>
                  <a:gd name="T32" fmla="*/ 2004 w 2114"/>
                  <a:gd name="T33" fmla="*/ 1611 h 2486"/>
                  <a:gd name="T34" fmla="*/ 2094 w 2114"/>
                  <a:gd name="T35" fmla="*/ 1429 h 2486"/>
                  <a:gd name="T36" fmla="*/ 2083 w 2114"/>
                  <a:gd name="T37" fmla="*/ 1364 h 2486"/>
                  <a:gd name="T38" fmla="*/ 2055 w 2114"/>
                  <a:gd name="T39" fmla="*/ 1317 h 2486"/>
                  <a:gd name="T40" fmla="*/ 1946 w 2114"/>
                  <a:gd name="T41" fmla="*/ 1234 h 2486"/>
                  <a:gd name="T42" fmla="*/ 1849 w 2114"/>
                  <a:gd name="T43" fmla="*/ 1089 h 2486"/>
                  <a:gd name="T44" fmla="*/ 1758 w 2114"/>
                  <a:gd name="T45" fmla="*/ 1038 h 2486"/>
                  <a:gd name="T46" fmla="*/ 1652 w 2114"/>
                  <a:gd name="T47" fmla="*/ 1006 h 2486"/>
                  <a:gd name="T48" fmla="*/ 1684 w 2114"/>
                  <a:gd name="T49" fmla="*/ 925 h 2486"/>
                  <a:gd name="T50" fmla="*/ 1682 w 2114"/>
                  <a:gd name="T51" fmla="*/ 770 h 2486"/>
                  <a:gd name="T52" fmla="*/ 1561 w 2114"/>
                  <a:gd name="T53" fmla="*/ 649 h 2486"/>
                  <a:gd name="T54" fmla="*/ 1449 w 2114"/>
                  <a:gd name="T55" fmla="*/ 635 h 2486"/>
                  <a:gd name="T56" fmla="*/ 1445 w 2114"/>
                  <a:gd name="T57" fmla="*/ 482 h 2486"/>
                  <a:gd name="T58" fmla="*/ 1259 w 2114"/>
                  <a:gd name="T59" fmla="*/ 264 h 2486"/>
                  <a:gd name="T60" fmla="*/ 1203 w 2114"/>
                  <a:gd name="T61" fmla="*/ 140 h 2486"/>
                  <a:gd name="T62" fmla="*/ 1073 w 2114"/>
                  <a:gd name="T63" fmla="*/ 12 h 2486"/>
                  <a:gd name="T64" fmla="*/ 1022 w 2114"/>
                  <a:gd name="T65" fmla="*/ 143 h 2486"/>
                  <a:gd name="T66" fmla="*/ 1003 w 2114"/>
                  <a:gd name="T67" fmla="*/ 348 h 2486"/>
                  <a:gd name="T68" fmla="*/ 1040 w 2114"/>
                  <a:gd name="T69" fmla="*/ 477 h 2486"/>
                  <a:gd name="T70" fmla="*/ 933 w 2114"/>
                  <a:gd name="T71" fmla="*/ 441 h 2486"/>
                  <a:gd name="T72" fmla="*/ 872 w 2114"/>
                  <a:gd name="T73" fmla="*/ 368 h 2486"/>
                  <a:gd name="T74" fmla="*/ 655 w 2114"/>
                  <a:gd name="T75" fmla="*/ 480 h 2486"/>
                  <a:gd name="T76" fmla="*/ 599 w 2114"/>
                  <a:gd name="T77" fmla="*/ 611 h 2486"/>
                  <a:gd name="T78" fmla="*/ 533 w 2114"/>
                  <a:gd name="T79" fmla="*/ 765 h 2486"/>
                  <a:gd name="T80" fmla="*/ 236 w 2114"/>
                  <a:gd name="T81" fmla="*/ 918 h 2486"/>
                  <a:gd name="T82" fmla="*/ 348 w 2114"/>
                  <a:gd name="T83" fmla="*/ 944 h 2486"/>
                  <a:gd name="T84" fmla="*/ 425 w 2114"/>
                  <a:gd name="T85" fmla="*/ 988 h 2486"/>
                  <a:gd name="T86" fmla="*/ 146 w 2114"/>
                  <a:gd name="T87" fmla="*/ 1616 h 2486"/>
                  <a:gd name="T88" fmla="*/ 114 w 2114"/>
                  <a:gd name="T89" fmla="*/ 1661 h 2486"/>
                  <a:gd name="T90" fmla="*/ 24 w 2114"/>
                  <a:gd name="T91" fmla="*/ 1683 h 24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114" h="2486">
                    <a:moveTo>
                      <a:pt x="0" y="1745"/>
                    </a:moveTo>
                    <a:lnTo>
                      <a:pt x="93" y="1861"/>
                    </a:lnTo>
                    <a:lnTo>
                      <a:pt x="133" y="1880"/>
                    </a:lnTo>
                    <a:lnTo>
                      <a:pt x="203" y="1900"/>
                    </a:lnTo>
                    <a:lnTo>
                      <a:pt x="219" y="1878"/>
                    </a:lnTo>
                    <a:lnTo>
                      <a:pt x="239" y="1880"/>
                    </a:lnTo>
                    <a:lnTo>
                      <a:pt x="266" y="1903"/>
                    </a:lnTo>
                    <a:lnTo>
                      <a:pt x="313" y="1886"/>
                    </a:lnTo>
                    <a:lnTo>
                      <a:pt x="341" y="1812"/>
                    </a:lnTo>
                    <a:lnTo>
                      <a:pt x="387" y="1816"/>
                    </a:lnTo>
                    <a:lnTo>
                      <a:pt x="402" y="1912"/>
                    </a:lnTo>
                    <a:lnTo>
                      <a:pt x="449" y="1941"/>
                    </a:lnTo>
                    <a:lnTo>
                      <a:pt x="442" y="2062"/>
                    </a:lnTo>
                    <a:lnTo>
                      <a:pt x="584" y="2110"/>
                    </a:lnTo>
                    <a:lnTo>
                      <a:pt x="632" y="2128"/>
                    </a:lnTo>
                    <a:lnTo>
                      <a:pt x="649" y="2119"/>
                    </a:lnTo>
                    <a:lnTo>
                      <a:pt x="675" y="2119"/>
                    </a:lnTo>
                    <a:lnTo>
                      <a:pt x="693" y="2127"/>
                    </a:lnTo>
                    <a:lnTo>
                      <a:pt x="821" y="2195"/>
                    </a:lnTo>
                    <a:lnTo>
                      <a:pt x="889" y="2225"/>
                    </a:lnTo>
                    <a:lnTo>
                      <a:pt x="984" y="2281"/>
                    </a:lnTo>
                    <a:lnTo>
                      <a:pt x="1194" y="2216"/>
                    </a:lnTo>
                    <a:lnTo>
                      <a:pt x="1311" y="2318"/>
                    </a:lnTo>
                    <a:lnTo>
                      <a:pt x="1318" y="2367"/>
                    </a:lnTo>
                    <a:lnTo>
                      <a:pt x="1358" y="2395"/>
                    </a:lnTo>
                    <a:lnTo>
                      <a:pt x="1344" y="2463"/>
                    </a:lnTo>
                    <a:lnTo>
                      <a:pt x="1384" y="2486"/>
                    </a:lnTo>
                    <a:lnTo>
                      <a:pt x="1471" y="2318"/>
                    </a:lnTo>
                    <a:lnTo>
                      <a:pt x="1510" y="2351"/>
                    </a:lnTo>
                    <a:lnTo>
                      <a:pt x="1554" y="2281"/>
                    </a:lnTo>
                    <a:lnTo>
                      <a:pt x="1603" y="2284"/>
                    </a:lnTo>
                    <a:lnTo>
                      <a:pt x="1611" y="2277"/>
                    </a:lnTo>
                    <a:lnTo>
                      <a:pt x="1713" y="2216"/>
                    </a:lnTo>
                    <a:lnTo>
                      <a:pt x="1832" y="2216"/>
                    </a:lnTo>
                    <a:lnTo>
                      <a:pt x="1836" y="2227"/>
                    </a:lnTo>
                    <a:lnTo>
                      <a:pt x="1852" y="2230"/>
                    </a:lnTo>
                    <a:lnTo>
                      <a:pt x="1875" y="2211"/>
                    </a:lnTo>
                    <a:lnTo>
                      <a:pt x="1904" y="2213"/>
                    </a:lnTo>
                    <a:lnTo>
                      <a:pt x="1909" y="2257"/>
                    </a:lnTo>
                    <a:lnTo>
                      <a:pt x="1920" y="2268"/>
                    </a:lnTo>
                    <a:lnTo>
                      <a:pt x="1936" y="2291"/>
                    </a:lnTo>
                    <a:lnTo>
                      <a:pt x="1958" y="2281"/>
                    </a:lnTo>
                    <a:lnTo>
                      <a:pt x="1969" y="2265"/>
                    </a:lnTo>
                    <a:lnTo>
                      <a:pt x="2002" y="2216"/>
                    </a:lnTo>
                    <a:lnTo>
                      <a:pt x="2000" y="2178"/>
                    </a:lnTo>
                    <a:lnTo>
                      <a:pt x="1974" y="2141"/>
                    </a:lnTo>
                    <a:lnTo>
                      <a:pt x="2016" y="1992"/>
                    </a:lnTo>
                    <a:lnTo>
                      <a:pt x="2011" y="1941"/>
                    </a:lnTo>
                    <a:lnTo>
                      <a:pt x="1979" y="1898"/>
                    </a:lnTo>
                    <a:lnTo>
                      <a:pt x="1922" y="1864"/>
                    </a:lnTo>
                    <a:lnTo>
                      <a:pt x="2004" y="1611"/>
                    </a:lnTo>
                    <a:lnTo>
                      <a:pt x="2049" y="1501"/>
                    </a:lnTo>
                    <a:lnTo>
                      <a:pt x="2105" y="1434"/>
                    </a:lnTo>
                    <a:lnTo>
                      <a:pt x="2094" y="1429"/>
                    </a:lnTo>
                    <a:lnTo>
                      <a:pt x="2067" y="1404"/>
                    </a:lnTo>
                    <a:lnTo>
                      <a:pt x="2072" y="1385"/>
                    </a:lnTo>
                    <a:lnTo>
                      <a:pt x="2083" y="1364"/>
                    </a:lnTo>
                    <a:lnTo>
                      <a:pt x="2114" y="1302"/>
                    </a:lnTo>
                    <a:lnTo>
                      <a:pt x="2072" y="1301"/>
                    </a:lnTo>
                    <a:lnTo>
                      <a:pt x="2055" y="1317"/>
                    </a:lnTo>
                    <a:lnTo>
                      <a:pt x="2018" y="1306"/>
                    </a:lnTo>
                    <a:lnTo>
                      <a:pt x="1969" y="1277"/>
                    </a:lnTo>
                    <a:lnTo>
                      <a:pt x="1946" y="1234"/>
                    </a:lnTo>
                    <a:lnTo>
                      <a:pt x="1906" y="1149"/>
                    </a:lnTo>
                    <a:lnTo>
                      <a:pt x="1909" y="1090"/>
                    </a:lnTo>
                    <a:lnTo>
                      <a:pt x="1849" y="1089"/>
                    </a:lnTo>
                    <a:lnTo>
                      <a:pt x="1827" y="1073"/>
                    </a:lnTo>
                    <a:lnTo>
                      <a:pt x="1784" y="1071"/>
                    </a:lnTo>
                    <a:lnTo>
                      <a:pt x="1758" y="1038"/>
                    </a:lnTo>
                    <a:lnTo>
                      <a:pt x="1740" y="1059"/>
                    </a:lnTo>
                    <a:lnTo>
                      <a:pt x="1709" y="1063"/>
                    </a:lnTo>
                    <a:lnTo>
                      <a:pt x="1652" y="1006"/>
                    </a:lnTo>
                    <a:lnTo>
                      <a:pt x="1668" y="968"/>
                    </a:lnTo>
                    <a:lnTo>
                      <a:pt x="1649" y="945"/>
                    </a:lnTo>
                    <a:lnTo>
                      <a:pt x="1684" y="925"/>
                    </a:lnTo>
                    <a:lnTo>
                      <a:pt x="1670" y="871"/>
                    </a:lnTo>
                    <a:lnTo>
                      <a:pt x="1695" y="809"/>
                    </a:lnTo>
                    <a:lnTo>
                      <a:pt x="1682" y="770"/>
                    </a:lnTo>
                    <a:lnTo>
                      <a:pt x="1611" y="740"/>
                    </a:lnTo>
                    <a:lnTo>
                      <a:pt x="1577" y="702"/>
                    </a:lnTo>
                    <a:lnTo>
                      <a:pt x="1561" y="649"/>
                    </a:lnTo>
                    <a:lnTo>
                      <a:pt x="1500" y="637"/>
                    </a:lnTo>
                    <a:lnTo>
                      <a:pt x="1476" y="619"/>
                    </a:lnTo>
                    <a:lnTo>
                      <a:pt x="1449" y="635"/>
                    </a:lnTo>
                    <a:lnTo>
                      <a:pt x="1433" y="598"/>
                    </a:lnTo>
                    <a:lnTo>
                      <a:pt x="1431" y="528"/>
                    </a:lnTo>
                    <a:lnTo>
                      <a:pt x="1445" y="482"/>
                    </a:lnTo>
                    <a:lnTo>
                      <a:pt x="1454" y="470"/>
                    </a:lnTo>
                    <a:lnTo>
                      <a:pt x="1454" y="449"/>
                    </a:lnTo>
                    <a:lnTo>
                      <a:pt x="1259" y="264"/>
                    </a:lnTo>
                    <a:lnTo>
                      <a:pt x="1254" y="216"/>
                    </a:lnTo>
                    <a:lnTo>
                      <a:pt x="1208" y="214"/>
                    </a:lnTo>
                    <a:lnTo>
                      <a:pt x="1203" y="140"/>
                    </a:lnTo>
                    <a:lnTo>
                      <a:pt x="1178" y="81"/>
                    </a:lnTo>
                    <a:lnTo>
                      <a:pt x="1103" y="69"/>
                    </a:lnTo>
                    <a:lnTo>
                      <a:pt x="1073" y="12"/>
                    </a:lnTo>
                    <a:lnTo>
                      <a:pt x="1050" y="0"/>
                    </a:lnTo>
                    <a:lnTo>
                      <a:pt x="992" y="96"/>
                    </a:lnTo>
                    <a:lnTo>
                      <a:pt x="1022" y="143"/>
                    </a:lnTo>
                    <a:lnTo>
                      <a:pt x="1023" y="209"/>
                    </a:lnTo>
                    <a:lnTo>
                      <a:pt x="1046" y="260"/>
                    </a:lnTo>
                    <a:lnTo>
                      <a:pt x="1003" y="348"/>
                    </a:lnTo>
                    <a:lnTo>
                      <a:pt x="992" y="373"/>
                    </a:lnTo>
                    <a:lnTo>
                      <a:pt x="1007" y="397"/>
                    </a:lnTo>
                    <a:lnTo>
                      <a:pt x="1040" y="477"/>
                    </a:lnTo>
                    <a:lnTo>
                      <a:pt x="1031" y="538"/>
                    </a:lnTo>
                    <a:lnTo>
                      <a:pt x="972" y="502"/>
                    </a:lnTo>
                    <a:lnTo>
                      <a:pt x="933" y="441"/>
                    </a:lnTo>
                    <a:lnTo>
                      <a:pt x="920" y="382"/>
                    </a:lnTo>
                    <a:lnTo>
                      <a:pt x="900" y="366"/>
                    </a:lnTo>
                    <a:lnTo>
                      <a:pt x="872" y="368"/>
                    </a:lnTo>
                    <a:lnTo>
                      <a:pt x="777" y="440"/>
                    </a:lnTo>
                    <a:lnTo>
                      <a:pt x="705" y="449"/>
                    </a:lnTo>
                    <a:lnTo>
                      <a:pt x="655" y="480"/>
                    </a:lnTo>
                    <a:lnTo>
                      <a:pt x="614" y="528"/>
                    </a:lnTo>
                    <a:lnTo>
                      <a:pt x="598" y="583"/>
                    </a:lnTo>
                    <a:lnTo>
                      <a:pt x="599" y="611"/>
                    </a:lnTo>
                    <a:lnTo>
                      <a:pt x="627" y="623"/>
                    </a:lnTo>
                    <a:lnTo>
                      <a:pt x="617" y="647"/>
                    </a:lnTo>
                    <a:lnTo>
                      <a:pt x="533" y="765"/>
                    </a:lnTo>
                    <a:lnTo>
                      <a:pt x="121" y="739"/>
                    </a:lnTo>
                    <a:lnTo>
                      <a:pt x="97" y="767"/>
                    </a:lnTo>
                    <a:lnTo>
                      <a:pt x="236" y="918"/>
                    </a:lnTo>
                    <a:lnTo>
                      <a:pt x="273" y="910"/>
                    </a:lnTo>
                    <a:lnTo>
                      <a:pt x="306" y="915"/>
                    </a:lnTo>
                    <a:lnTo>
                      <a:pt x="348" y="944"/>
                    </a:lnTo>
                    <a:lnTo>
                      <a:pt x="354" y="955"/>
                    </a:lnTo>
                    <a:lnTo>
                      <a:pt x="407" y="960"/>
                    </a:lnTo>
                    <a:lnTo>
                      <a:pt x="425" y="988"/>
                    </a:lnTo>
                    <a:lnTo>
                      <a:pt x="140" y="1414"/>
                    </a:lnTo>
                    <a:lnTo>
                      <a:pt x="134" y="1594"/>
                    </a:lnTo>
                    <a:lnTo>
                      <a:pt x="146" y="1616"/>
                    </a:lnTo>
                    <a:lnTo>
                      <a:pt x="147" y="1632"/>
                    </a:lnTo>
                    <a:lnTo>
                      <a:pt x="118" y="1635"/>
                    </a:lnTo>
                    <a:lnTo>
                      <a:pt x="114" y="1661"/>
                    </a:lnTo>
                    <a:lnTo>
                      <a:pt x="73" y="1665"/>
                    </a:lnTo>
                    <a:lnTo>
                      <a:pt x="68" y="1676"/>
                    </a:lnTo>
                    <a:lnTo>
                      <a:pt x="24" y="1683"/>
                    </a:lnTo>
                    <a:lnTo>
                      <a:pt x="27" y="1727"/>
                    </a:lnTo>
                    <a:lnTo>
                      <a:pt x="0" y="1745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8799" name="Freeform 31"/>
              <p:cNvSpPr>
                <a:spLocks noChangeAspect="1"/>
              </p:cNvSpPr>
              <p:nvPr/>
            </p:nvSpPr>
            <p:spPr bwMode="auto">
              <a:xfrm>
                <a:off x="4137" y="2373"/>
                <a:ext cx="147" cy="173"/>
              </a:xfrm>
              <a:custGeom>
                <a:avLst/>
                <a:gdLst>
                  <a:gd name="T0" fmla="*/ 377 w 813"/>
                  <a:gd name="T1" fmla="*/ 959 h 959"/>
                  <a:gd name="T2" fmla="*/ 696 w 813"/>
                  <a:gd name="T3" fmla="*/ 260 h 959"/>
                  <a:gd name="T4" fmla="*/ 813 w 813"/>
                  <a:gd name="T5" fmla="*/ 0 h 959"/>
                  <a:gd name="T6" fmla="*/ 764 w 813"/>
                  <a:gd name="T7" fmla="*/ 31 h 959"/>
                  <a:gd name="T8" fmla="*/ 720 w 813"/>
                  <a:gd name="T9" fmla="*/ 29 h 959"/>
                  <a:gd name="T10" fmla="*/ 675 w 813"/>
                  <a:gd name="T11" fmla="*/ 94 h 959"/>
                  <a:gd name="T12" fmla="*/ 653 w 813"/>
                  <a:gd name="T13" fmla="*/ 104 h 959"/>
                  <a:gd name="T14" fmla="*/ 626 w 813"/>
                  <a:gd name="T15" fmla="*/ 70 h 959"/>
                  <a:gd name="T16" fmla="*/ 621 w 813"/>
                  <a:gd name="T17" fmla="*/ 26 h 959"/>
                  <a:gd name="T18" fmla="*/ 593 w 813"/>
                  <a:gd name="T19" fmla="*/ 23 h 959"/>
                  <a:gd name="T20" fmla="*/ 572 w 813"/>
                  <a:gd name="T21" fmla="*/ 43 h 959"/>
                  <a:gd name="T22" fmla="*/ 553 w 813"/>
                  <a:gd name="T23" fmla="*/ 41 h 959"/>
                  <a:gd name="T24" fmla="*/ 548 w 813"/>
                  <a:gd name="T25" fmla="*/ 30 h 959"/>
                  <a:gd name="T26" fmla="*/ 434 w 813"/>
                  <a:gd name="T27" fmla="*/ 30 h 959"/>
                  <a:gd name="T28" fmla="*/ 328 w 813"/>
                  <a:gd name="T29" fmla="*/ 91 h 959"/>
                  <a:gd name="T30" fmla="*/ 321 w 813"/>
                  <a:gd name="T31" fmla="*/ 97 h 959"/>
                  <a:gd name="T32" fmla="*/ 270 w 813"/>
                  <a:gd name="T33" fmla="*/ 94 h 959"/>
                  <a:gd name="T34" fmla="*/ 226 w 813"/>
                  <a:gd name="T35" fmla="*/ 164 h 959"/>
                  <a:gd name="T36" fmla="*/ 188 w 813"/>
                  <a:gd name="T37" fmla="*/ 133 h 959"/>
                  <a:gd name="T38" fmla="*/ 100 w 813"/>
                  <a:gd name="T39" fmla="*/ 299 h 959"/>
                  <a:gd name="T40" fmla="*/ 93 w 813"/>
                  <a:gd name="T41" fmla="*/ 296 h 959"/>
                  <a:gd name="T42" fmla="*/ 29 w 813"/>
                  <a:gd name="T43" fmla="*/ 436 h 959"/>
                  <a:gd name="T44" fmla="*/ 2 w 813"/>
                  <a:gd name="T45" fmla="*/ 478 h 959"/>
                  <a:gd name="T46" fmla="*/ 0 w 813"/>
                  <a:gd name="T47" fmla="*/ 535 h 959"/>
                  <a:gd name="T48" fmla="*/ 24 w 813"/>
                  <a:gd name="T49" fmla="*/ 562 h 959"/>
                  <a:gd name="T50" fmla="*/ 65 w 813"/>
                  <a:gd name="T51" fmla="*/ 560 h 959"/>
                  <a:gd name="T52" fmla="*/ 56 w 813"/>
                  <a:gd name="T53" fmla="*/ 591 h 959"/>
                  <a:gd name="T54" fmla="*/ 27 w 813"/>
                  <a:gd name="T55" fmla="*/ 611 h 959"/>
                  <a:gd name="T56" fmla="*/ 18 w 813"/>
                  <a:gd name="T57" fmla="*/ 668 h 959"/>
                  <a:gd name="T58" fmla="*/ 48 w 813"/>
                  <a:gd name="T59" fmla="*/ 706 h 959"/>
                  <a:gd name="T60" fmla="*/ 25 w 813"/>
                  <a:gd name="T61" fmla="*/ 858 h 959"/>
                  <a:gd name="T62" fmla="*/ 65 w 813"/>
                  <a:gd name="T63" fmla="*/ 838 h 959"/>
                  <a:gd name="T64" fmla="*/ 129 w 813"/>
                  <a:gd name="T65" fmla="*/ 869 h 959"/>
                  <a:gd name="T66" fmla="*/ 159 w 813"/>
                  <a:gd name="T67" fmla="*/ 862 h 959"/>
                  <a:gd name="T68" fmla="*/ 237 w 813"/>
                  <a:gd name="T69" fmla="*/ 926 h 959"/>
                  <a:gd name="T70" fmla="*/ 296 w 813"/>
                  <a:gd name="T71" fmla="*/ 932 h 959"/>
                  <a:gd name="T72" fmla="*/ 352 w 813"/>
                  <a:gd name="T73" fmla="*/ 959 h 959"/>
                  <a:gd name="T74" fmla="*/ 377 w 813"/>
                  <a:gd name="T75" fmla="*/ 959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813" h="959">
                    <a:moveTo>
                      <a:pt x="377" y="959"/>
                    </a:moveTo>
                    <a:lnTo>
                      <a:pt x="696" y="260"/>
                    </a:lnTo>
                    <a:lnTo>
                      <a:pt x="813" y="0"/>
                    </a:lnTo>
                    <a:lnTo>
                      <a:pt x="764" y="31"/>
                    </a:lnTo>
                    <a:lnTo>
                      <a:pt x="720" y="29"/>
                    </a:lnTo>
                    <a:lnTo>
                      <a:pt x="675" y="94"/>
                    </a:lnTo>
                    <a:lnTo>
                      <a:pt x="653" y="104"/>
                    </a:lnTo>
                    <a:lnTo>
                      <a:pt x="626" y="70"/>
                    </a:lnTo>
                    <a:lnTo>
                      <a:pt x="621" y="26"/>
                    </a:lnTo>
                    <a:lnTo>
                      <a:pt x="593" y="23"/>
                    </a:lnTo>
                    <a:lnTo>
                      <a:pt x="572" y="43"/>
                    </a:lnTo>
                    <a:lnTo>
                      <a:pt x="553" y="41"/>
                    </a:lnTo>
                    <a:lnTo>
                      <a:pt x="548" y="30"/>
                    </a:lnTo>
                    <a:lnTo>
                      <a:pt x="434" y="30"/>
                    </a:lnTo>
                    <a:lnTo>
                      <a:pt x="328" y="91"/>
                    </a:lnTo>
                    <a:lnTo>
                      <a:pt x="321" y="97"/>
                    </a:lnTo>
                    <a:lnTo>
                      <a:pt x="270" y="94"/>
                    </a:lnTo>
                    <a:lnTo>
                      <a:pt x="226" y="164"/>
                    </a:lnTo>
                    <a:lnTo>
                      <a:pt x="188" y="133"/>
                    </a:lnTo>
                    <a:lnTo>
                      <a:pt x="100" y="299"/>
                    </a:lnTo>
                    <a:lnTo>
                      <a:pt x="93" y="296"/>
                    </a:lnTo>
                    <a:lnTo>
                      <a:pt x="29" y="436"/>
                    </a:lnTo>
                    <a:lnTo>
                      <a:pt x="2" y="478"/>
                    </a:lnTo>
                    <a:lnTo>
                      <a:pt x="0" y="535"/>
                    </a:lnTo>
                    <a:lnTo>
                      <a:pt x="24" y="562"/>
                    </a:lnTo>
                    <a:lnTo>
                      <a:pt x="65" y="560"/>
                    </a:lnTo>
                    <a:lnTo>
                      <a:pt x="56" y="591"/>
                    </a:lnTo>
                    <a:lnTo>
                      <a:pt x="27" y="611"/>
                    </a:lnTo>
                    <a:lnTo>
                      <a:pt x="18" y="668"/>
                    </a:lnTo>
                    <a:lnTo>
                      <a:pt x="48" y="706"/>
                    </a:lnTo>
                    <a:lnTo>
                      <a:pt x="25" y="858"/>
                    </a:lnTo>
                    <a:lnTo>
                      <a:pt x="65" y="838"/>
                    </a:lnTo>
                    <a:lnTo>
                      <a:pt x="129" y="869"/>
                    </a:lnTo>
                    <a:lnTo>
                      <a:pt x="159" y="862"/>
                    </a:lnTo>
                    <a:lnTo>
                      <a:pt x="237" y="926"/>
                    </a:lnTo>
                    <a:lnTo>
                      <a:pt x="296" y="932"/>
                    </a:lnTo>
                    <a:lnTo>
                      <a:pt x="352" y="959"/>
                    </a:lnTo>
                    <a:lnTo>
                      <a:pt x="377" y="959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8800" name="Freeform 32"/>
              <p:cNvSpPr>
                <a:spLocks noChangeAspect="1"/>
              </p:cNvSpPr>
              <p:nvPr/>
            </p:nvSpPr>
            <p:spPr bwMode="auto">
              <a:xfrm>
                <a:off x="4080" y="1869"/>
                <a:ext cx="235" cy="198"/>
              </a:xfrm>
              <a:custGeom>
                <a:avLst/>
                <a:gdLst>
                  <a:gd name="T0" fmla="*/ 812 w 1303"/>
                  <a:gd name="T1" fmla="*/ 0 h 1091"/>
                  <a:gd name="T2" fmla="*/ 843 w 1303"/>
                  <a:gd name="T3" fmla="*/ 23 h 1091"/>
                  <a:gd name="T4" fmla="*/ 851 w 1303"/>
                  <a:gd name="T5" fmla="*/ 57 h 1091"/>
                  <a:gd name="T6" fmla="*/ 980 w 1303"/>
                  <a:gd name="T7" fmla="*/ 59 h 1091"/>
                  <a:gd name="T8" fmla="*/ 1009 w 1303"/>
                  <a:gd name="T9" fmla="*/ 93 h 1091"/>
                  <a:gd name="T10" fmla="*/ 1071 w 1303"/>
                  <a:gd name="T11" fmla="*/ 54 h 1091"/>
                  <a:gd name="T12" fmla="*/ 1171 w 1303"/>
                  <a:gd name="T13" fmla="*/ 57 h 1091"/>
                  <a:gd name="T14" fmla="*/ 1256 w 1303"/>
                  <a:gd name="T15" fmla="*/ 82 h 1091"/>
                  <a:gd name="T16" fmla="*/ 1303 w 1303"/>
                  <a:gd name="T17" fmla="*/ 123 h 1091"/>
                  <a:gd name="T18" fmla="*/ 1104 w 1303"/>
                  <a:gd name="T19" fmla="*/ 150 h 1091"/>
                  <a:gd name="T20" fmla="*/ 1071 w 1303"/>
                  <a:gd name="T21" fmla="*/ 287 h 1091"/>
                  <a:gd name="T22" fmla="*/ 879 w 1303"/>
                  <a:gd name="T23" fmla="*/ 424 h 1091"/>
                  <a:gd name="T24" fmla="*/ 1068 w 1303"/>
                  <a:gd name="T25" fmla="*/ 488 h 1091"/>
                  <a:gd name="T26" fmla="*/ 980 w 1303"/>
                  <a:gd name="T27" fmla="*/ 625 h 1091"/>
                  <a:gd name="T28" fmla="*/ 954 w 1303"/>
                  <a:gd name="T29" fmla="*/ 635 h 1091"/>
                  <a:gd name="T30" fmla="*/ 969 w 1303"/>
                  <a:gd name="T31" fmla="*/ 672 h 1091"/>
                  <a:gd name="T32" fmla="*/ 944 w 1303"/>
                  <a:gd name="T33" fmla="*/ 687 h 1091"/>
                  <a:gd name="T34" fmla="*/ 919 w 1303"/>
                  <a:gd name="T35" fmla="*/ 670 h 1091"/>
                  <a:gd name="T36" fmla="*/ 864 w 1303"/>
                  <a:gd name="T37" fmla="*/ 703 h 1091"/>
                  <a:gd name="T38" fmla="*/ 807 w 1303"/>
                  <a:gd name="T39" fmla="*/ 677 h 1091"/>
                  <a:gd name="T40" fmla="*/ 775 w 1303"/>
                  <a:gd name="T41" fmla="*/ 705 h 1091"/>
                  <a:gd name="T42" fmla="*/ 827 w 1303"/>
                  <a:gd name="T43" fmla="*/ 739 h 1091"/>
                  <a:gd name="T44" fmla="*/ 603 w 1303"/>
                  <a:gd name="T45" fmla="*/ 1064 h 1091"/>
                  <a:gd name="T46" fmla="*/ 561 w 1303"/>
                  <a:gd name="T47" fmla="*/ 1091 h 1091"/>
                  <a:gd name="T48" fmla="*/ 548 w 1303"/>
                  <a:gd name="T49" fmla="*/ 1074 h 1091"/>
                  <a:gd name="T50" fmla="*/ 546 w 1303"/>
                  <a:gd name="T51" fmla="*/ 1062 h 1091"/>
                  <a:gd name="T52" fmla="*/ 486 w 1303"/>
                  <a:gd name="T53" fmla="*/ 1069 h 1091"/>
                  <a:gd name="T54" fmla="*/ 489 w 1303"/>
                  <a:gd name="T55" fmla="*/ 1054 h 1091"/>
                  <a:gd name="T56" fmla="*/ 292 w 1303"/>
                  <a:gd name="T57" fmla="*/ 868 h 1091"/>
                  <a:gd name="T58" fmla="*/ 287 w 1303"/>
                  <a:gd name="T59" fmla="*/ 819 h 1091"/>
                  <a:gd name="T60" fmla="*/ 241 w 1303"/>
                  <a:gd name="T61" fmla="*/ 819 h 1091"/>
                  <a:gd name="T62" fmla="*/ 236 w 1303"/>
                  <a:gd name="T63" fmla="*/ 747 h 1091"/>
                  <a:gd name="T64" fmla="*/ 210 w 1303"/>
                  <a:gd name="T65" fmla="*/ 682 h 1091"/>
                  <a:gd name="T66" fmla="*/ 135 w 1303"/>
                  <a:gd name="T67" fmla="*/ 672 h 1091"/>
                  <a:gd name="T68" fmla="*/ 107 w 1303"/>
                  <a:gd name="T69" fmla="*/ 618 h 1091"/>
                  <a:gd name="T70" fmla="*/ 78 w 1303"/>
                  <a:gd name="T71" fmla="*/ 602 h 1091"/>
                  <a:gd name="T72" fmla="*/ 85 w 1303"/>
                  <a:gd name="T73" fmla="*/ 488 h 1091"/>
                  <a:gd name="T74" fmla="*/ 262 w 1303"/>
                  <a:gd name="T75" fmla="*/ 364 h 1091"/>
                  <a:gd name="T76" fmla="*/ 236 w 1303"/>
                  <a:gd name="T77" fmla="*/ 315 h 1091"/>
                  <a:gd name="T78" fmla="*/ 197 w 1303"/>
                  <a:gd name="T79" fmla="*/ 341 h 1091"/>
                  <a:gd name="T80" fmla="*/ 189 w 1303"/>
                  <a:gd name="T81" fmla="*/ 328 h 1091"/>
                  <a:gd name="T82" fmla="*/ 73 w 1303"/>
                  <a:gd name="T83" fmla="*/ 411 h 1091"/>
                  <a:gd name="T84" fmla="*/ 42 w 1303"/>
                  <a:gd name="T85" fmla="*/ 403 h 1091"/>
                  <a:gd name="T86" fmla="*/ 5 w 1303"/>
                  <a:gd name="T87" fmla="*/ 379 h 1091"/>
                  <a:gd name="T88" fmla="*/ 0 w 1303"/>
                  <a:gd name="T89" fmla="*/ 354 h 1091"/>
                  <a:gd name="T90" fmla="*/ 50 w 1303"/>
                  <a:gd name="T91" fmla="*/ 351 h 1091"/>
                  <a:gd name="T92" fmla="*/ 182 w 1303"/>
                  <a:gd name="T93" fmla="*/ 269 h 1091"/>
                  <a:gd name="T94" fmla="*/ 215 w 1303"/>
                  <a:gd name="T95" fmla="*/ 256 h 1091"/>
                  <a:gd name="T96" fmla="*/ 247 w 1303"/>
                  <a:gd name="T97" fmla="*/ 215 h 1091"/>
                  <a:gd name="T98" fmla="*/ 254 w 1303"/>
                  <a:gd name="T99" fmla="*/ 132 h 1091"/>
                  <a:gd name="T100" fmla="*/ 306 w 1303"/>
                  <a:gd name="T101" fmla="*/ 90 h 1091"/>
                  <a:gd name="T102" fmla="*/ 391 w 1303"/>
                  <a:gd name="T103" fmla="*/ 80 h 1091"/>
                  <a:gd name="T104" fmla="*/ 414 w 1303"/>
                  <a:gd name="T105" fmla="*/ 54 h 1091"/>
                  <a:gd name="T106" fmla="*/ 484 w 1303"/>
                  <a:gd name="T107" fmla="*/ 98 h 1091"/>
                  <a:gd name="T108" fmla="*/ 543 w 1303"/>
                  <a:gd name="T109" fmla="*/ 90 h 1091"/>
                  <a:gd name="T110" fmla="*/ 558 w 1303"/>
                  <a:gd name="T111" fmla="*/ 75 h 1091"/>
                  <a:gd name="T112" fmla="*/ 621 w 1303"/>
                  <a:gd name="T113" fmla="*/ 82 h 1091"/>
                  <a:gd name="T114" fmla="*/ 638 w 1303"/>
                  <a:gd name="T115" fmla="*/ 98 h 1091"/>
                  <a:gd name="T116" fmla="*/ 706 w 1303"/>
                  <a:gd name="T117" fmla="*/ 33 h 1091"/>
                  <a:gd name="T118" fmla="*/ 812 w 1303"/>
                  <a:gd name="T119" fmla="*/ 0 h 10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03" h="1091">
                    <a:moveTo>
                      <a:pt x="812" y="0"/>
                    </a:moveTo>
                    <a:lnTo>
                      <a:pt x="843" y="23"/>
                    </a:lnTo>
                    <a:lnTo>
                      <a:pt x="851" y="57"/>
                    </a:lnTo>
                    <a:lnTo>
                      <a:pt x="980" y="59"/>
                    </a:lnTo>
                    <a:lnTo>
                      <a:pt x="1009" y="93"/>
                    </a:lnTo>
                    <a:lnTo>
                      <a:pt x="1071" y="54"/>
                    </a:lnTo>
                    <a:lnTo>
                      <a:pt x="1171" y="57"/>
                    </a:lnTo>
                    <a:lnTo>
                      <a:pt x="1256" y="82"/>
                    </a:lnTo>
                    <a:lnTo>
                      <a:pt x="1303" y="123"/>
                    </a:lnTo>
                    <a:lnTo>
                      <a:pt x="1104" y="150"/>
                    </a:lnTo>
                    <a:lnTo>
                      <a:pt x="1071" y="287"/>
                    </a:lnTo>
                    <a:lnTo>
                      <a:pt x="879" y="424"/>
                    </a:lnTo>
                    <a:lnTo>
                      <a:pt x="1068" y="488"/>
                    </a:lnTo>
                    <a:lnTo>
                      <a:pt x="980" y="625"/>
                    </a:lnTo>
                    <a:lnTo>
                      <a:pt x="954" y="635"/>
                    </a:lnTo>
                    <a:lnTo>
                      <a:pt x="969" y="672"/>
                    </a:lnTo>
                    <a:lnTo>
                      <a:pt x="944" y="687"/>
                    </a:lnTo>
                    <a:lnTo>
                      <a:pt x="919" y="670"/>
                    </a:lnTo>
                    <a:lnTo>
                      <a:pt x="864" y="703"/>
                    </a:lnTo>
                    <a:lnTo>
                      <a:pt x="807" y="677"/>
                    </a:lnTo>
                    <a:lnTo>
                      <a:pt x="775" y="705"/>
                    </a:lnTo>
                    <a:lnTo>
                      <a:pt x="827" y="739"/>
                    </a:lnTo>
                    <a:lnTo>
                      <a:pt x="603" y="1064"/>
                    </a:lnTo>
                    <a:lnTo>
                      <a:pt x="561" y="1091"/>
                    </a:lnTo>
                    <a:lnTo>
                      <a:pt x="548" y="1074"/>
                    </a:lnTo>
                    <a:lnTo>
                      <a:pt x="546" y="1062"/>
                    </a:lnTo>
                    <a:lnTo>
                      <a:pt x="486" y="1069"/>
                    </a:lnTo>
                    <a:lnTo>
                      <a:pt x="489" y="1054"/>
                    </a:lnTo>
                    <a:lnTo>
                      <a:pt x="292" y="868"/>
                    </a:lnTo>
                    <a:lnTo>
                      <a:pt x="287" y="819"/>
                    </a:lnTo>
                    <a:lnTo>
                      <a:pt x="241" y="819"/>
                    </a:lnTo>
                    <a:lnTo>
                      <a:pt x="236" y="747"/>
                    </a:lnTo>
                    <a:lnTo>
                      <a:pt x="210" y="682"/>
                    </a:lnTo>
                    <a:lnTo>
                      <a:pt x="135" y="672"/>
                    </a:lnTo>
                    <a:lnTo>
                      <a:pt x="107" y="618"/>
                    </a:lnTo>
                    <a:lnTo>
                      <a:pt x="78" y="602"/>
                    </a:lnTo>
                    <a:lnTo>
                      <a:pt x="85" y="488"/>
                    </a:lnTo>
                    <a:lnTo>
                      <a:pt x="262" y="364"/>
                    </a:lnTo>
                    <a:lnTo>
                      <a:pt x="236" y="315"/>
                    </a:lnTo>
                    <a:lnTo>
                      <a:pt x="197" y="341"/>
                    </a:lnTo>
                    <a:lnTo>
                      <a:pt x="189" y="328"/>
                    </a:lnTo>
                    <a:lnTo>
                      <a:pt x="73" y="411"/>
                    </a:lnTo>
                    <a:lnTo>
                      <a:pt x="42" y="403"/>
                    </a:lnTo>
                    <a:lnTo>
                      <a:pt x="5" y="379"/>
                    </a:lnTo>
                    <a:lnTo>
                      <a:pt x="0" y="354"/>
                    </a:lnTo>
                    <a:lnTo>
                      <a:pt x="50" y="351"/>
                    </a:lnTo>
                    <a:lnTo>
                      <a:pt x="182" y="269"/>
                    </a:lnTo>
                    <a:lnTo>
                      <a:pt x="215" y="256"/>
                    </a:lnTo>
                    <a:lnTo>
                      <a:pt x="247" y="215"/>
                    </a:lnTo>
                    <a:lnTo>
                      <a:pt x="254" y="132"/>
                    </a:lnTo>
                    <a:lnTo>
                      <a:pt x="306" y="90"/>
                    </a:lnTo>
                    <a:lnTo>
                      <a:pt x="391" y="80"/>
                    </a:lnTo>
                    <a:lnTo>
                      <a:pt x="414" y="54"/>
                    </a:lnTo>
                    <a:lnTo>
                      <a:pt x="484" y="98"/>
                    </a:lnTo>
                    <a:lnTo>
                      <a:pt x="543" y="90"/>
                    </a:lnTo>
                    <a:lnTo>
                      <a:pt x="558" y="75"/>
                    </a:lnTo>
                    <a:lnTo>
                      <a:pt x="621" y="82"/>
                    </a:lnTo>
                    <a:lnTo>
                      <a:pt x="638" y="98"/>
                    </a:lnTo>
                    <a:lnTo>
                      <a:pt x="706" y="33"/>
                    </a:lnTo>
                    <a:lnTo>
                      <a:pt x="812" y="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8801" name="Freeform 33"/>
              <p:cNvSpPr>
                <a:spLocks noChangeAspect="1"/>
              </p:cNvSpPr>
              <p:nvPr/>
            </p:nvSpPr>
            <p:spPr bwMode="auto">
              <a:xfrm>
                <a:off x="4164" y="1892"/>
                <a:ext cx="367" cy="289"/>
              </a:xfrm>
              <a:custGeom>
                <a:avLst/>
                <a:gdLst>
                  <a:gd name="T0" fmla="*/ 838 w 2035"/>
                  <a:gd name="T1" fmla="*/ 0 h 1604"/>
                  <a:gd name="T2" fmla="*/ 928 w 2035"/>
                  <a:gd name="T3" fmla="*/ 31 h 1604"/>
                  <a:gd name="T4" fmla="*/ 878 w 2035"/>
                  <a:gd name="T5" fmla="*/ 118 h 1604"/>
                  <a:gd name="T6" fmla="*/ 919 w 2035"/>
                  <a:gd name="T7" fmla="*/ 166 h 1604"/>
                  <a:gd name="T8" fmla="*/ 1056 w 2035"/>
                  <a:gd name="T9" fmla="*/ 215 h 1604"/>
                  <a:gd name="T10" fmla="*/ 1145 w 2035"/>
                  <a:gd name="T11" fmla="*/ 153 h 1604"/>
                  <a:gd name="T12" fmla="*/ 1417 w 2035"/>
                  <a:gd name="T13" fmla="*/ 250 h 1604"/>
                  <a:gd name="T14" fmla="*/ 1070 w 2035"/>
                  <a:gd name="T15" fmla="*/ 547 h 1604"/>
                  <a:gd name="T16" fmla="*/ 1030 w 2035"/>
                  <a:gd name="T17" fmla="*/ 580 h 1604"/>
                  <a:gd name="T18" fmla="*/ 1149 w 2035"/>
                  <a:gd name="T19" fmla="*/ 867 h 1604"/>
                  <a:gd name="T20" fmla="*/ 1743 w 2035"/>
                  <a:gd name="T21" fmla="*/ 774 h 1604"/>
                  <a:gd name="T22" fmla="*/ 1938 w 2035"/>
                  <a:gd name="T23" fmla="*/ 944 h 1604"/>
                  <a:gd name="T24" fmla="*/ 1895 w 2035"/>
                  <a:gd name="T25" fmla="*/ 1034 h 1604"/>
                  <a:gd name="T26" fmla="*/ 1827 w 2035"/>
                  <a:gd name="T27" fmla="*/ 1081 h 1604"/>
                  <a:gd name="T28" fmla="*/ 1789 w 2035"/>
                  <a:gd name="T29" fmla="*/ 1265 h 1604"/>
                  <a:gd name="T30" fmla="*/ 1919 w 2035"/>
                  <a:gd name="T31" fmla="*/ 1239 h 1604"/>
                  <a:gd name="T32" fmla="*/ 2010 w 2035"/>
                  <a:gd name="T33" fmla="*/ 1286 h 1604"/>
                  <a:gd name="T34" fmla="*/ 2035 w 2035"/>
                  <a:gd name="T35" fmla="*/ 1443 h 1604"/>
                  <a:gd name="T36" fmla="*/ 1726 w 2035"/>
                  <a:gd name="T37" fmla="*/ 1376 h 1604"/>
                  <a:gd name="T38" fmla="*/ 1549 w 2035"/>
                  <a:gd name="T39" fmla="*/ 1338 h 1604"/>
                  <a:gd name="T40" fmla="*/ 1380 w 2035"/>
                  <a:gd name="T41" fmla="*/ 1298 h 1604"/>
                  <a:gd name="T42" fmla="*/ 1030 w 2035"/>
                  <a:gd name="T43" fmla="*/ 1598 h 1604"/>
                  <a:gd name="T44" fmla="*/ 835 w 2035"/>
                  <a:gd name="T45" fmla="*/ 1540 h 1604"/>
                  <a:gd name="T46" fmla="*/ 657 w 2035"/>
                  <a:gd name="T47" fmla="*/ 1596 h 1604"/>
                  <a:gd name="T48" fmla="*/ 478 w 2035"/>
                  <a:gd name="T49" fmla="*/ 1571 h 1604"/>
                  <a:gd name="T50" fmla="*/ 400 w 2035"/>
                  <a:gd name="T51" fmla="*/ 1555 h 1604"/>
                  <a:gd name="T52" fmla="*/ 329 w 2035"/>
                  <a:gd name="T53" fmla="*/ 1522 h 1604"/>
                  <a:gd name="T54" fmla="*/ 279 w 2035"/>
                  <a:gd name="T55" fmla="*/ 1544 h 1604"/>
                  <a:gd name="T56" fmla="*/ 238 w 2035"/>
                  <a:gd name="T57" fmla="*/ 1453 h 1604"/>
                  <a:gd name="T58" fmla="*/ 254 w 2035"/>
                  <a:gd name="T59" fmla="*/ 1407 h 1604"/>
                  <a:gd name="T60" fmla="*/ 264 w 2035"/>
                  <a:gd name="T61" fmla="*/ 1291 h 1604"/>
                  <a:gd name="T62" fmla="*/ 184 w 2035"/>
                  <a:gd name="T63" fmla="*/ 1223 h 1604"/>
                  <a:gd name="T64" fmla="*/ 132 w 2035"/>
                  <a:gd name="T65" fmla="*/ 1129 h 1604"/>
                  <a:gd name="T66" fmla="*/ 46 w 2035"/>
                  <a:gd name="T67" fmla="*/ 1099 h 1604"/>
                  <a:gd name="T68" fmla="*/ 6 w 2035"/>
                  <a:gd name="T69" fmla="*/ 1083 h 1604"/>
                  <a:gd name="T70" fmla="*/ 17 w 2035"/>
                  <a:gd name="T71" fmla="*/ 964 h 1604"/>
                  <a:gd name="T72" fmla="*/ 86 w 2035"/>
                  <a:gd name="T73" fmla="*/ 940 h 1604"/>
                  <a:gd name="T74" fmla="*/ 101 w 2035"/>
                  <a:gd name="T75" fmla="*/ 967 h 1604"/>
                  <a:gd name="T76" fmla="*/ 365 w 2035"/>
                  <a:gd name="T77" fmla="*/ 618 h 1604"/>
                  <a:gd name="T78" fmla="*/ 344 w 2035"/>
                  <a:gd name="T79" fmla="*/ 554 h 1604"/>
                  <a:gd name="T80" fmla="*/ 455 w 2035"/>
                  <a:gd name="T81" fmla="*/ 547 h 1604"/>
                  <a:gd name="T82" fmla="*/ 506 w 2035"/>
                  <a:gd name="T83" fmla="*/ 551 h 1604"/>
                  <a:gd name="T84" fmla="*/ 515 w 2035"/>
                  <a:gd name="T85" fmla="*/ 504 h 1604"/>
                  <a:gd name="T86" fmla="*/ 418 w 2035"/>
                  <a:gd name="T87" fmla="*/ 300 h 1604"/>
                  <a:gd name="T88" fmla="*/ 644 w 2035"/>
                  <a:gd name="T89" fmla="*/ 26 h 1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035" h="1604">
                    <a:moveTo>
                      <a:pt x="644" y="26"/>
                    </a:moveTo>
                    <a:lnTo>
                      <a:pt x="838" y="0"/>
                    </a:lnTo>
                    <a:lnTo>
                      <a:pt x="896" y="6"/>
                    </a:lnTo>
                    <a:lnTo>
                      <a:pt x="928" y="31"/>
                    </a:lnTo>
                    <a:lnTo>
                      <a:pt x="929" y="63"/>
                    </a:lnTo>
                    <a:lnTo>
                      <a:pt x="878" y="118"/>
                    </a:lnTo>
                    <a:lnTo>
                      <a:pt x="892" y="155"/>
                    </a:lnTo>
                    <a:lnTo>
                      <a:pt x="919" y="166"/>
                    </a:lnTo>
                    <a:lnTo>
                      <a:pt x="952" y="247"/>
                    </a:lnTo>
                    <a:lnTo>
                      <a:pt x="1056" y="215"/>
                    </a:lnTo>
                    <a:lnTo>
                      <a:pt x="1080" y="159"/>
                    </a:lnTo>
                    <a:lnTo>
                      <a:pt x="1145" y="153"/>
                    </a:lnTo>
                    <a:lnTo>
                      <a:pt x="1182" y="37"/>
                    </a:lnTo>
                    <a:lnTo>
                      <a:pt x="1417" y="250"/>
                    </a:lnTo>
                    <a:lnTo>
                      <a:pt x="1181" y="591"/>
                    </a:lnTo>
                    <a:lnTo>
                      <a:pt x="1070" y="547"/>
                    </a:lnTo>
                    <a:lnTo>
                      <a:pt x="1021" y="547"/>
                    </a:lnTo>
                    <a:lnTo>
                      <a:pt x="1030" y="580"/>
                    </a:lnTo>
                    <a:lnTo>
                      <a:pt x="1124" y="739"/>
                    </a:lnTo>
                    <a:lnTo>
                      <a:pt x="1149" y="867"/>
                    </a:lnTo>
                    <a:lnTo>
                      <a:pt x="1453" y="825"/>
                    </a:lnTo>
                    <a:lnTo>
                      <a:pt x="1743" y="774"/>
                    </a:lnTo>
                    <a:lnTo>
                      <a:pt x="1923" y="873"/>
                    </a:lnTo>
                    <a:lnTo>
                      <a:pt x="1938" y="944"/>
                    </a:lnTo>
                    <a:lnTo>
                      <a:pt x="1930" y="1016"/>
                    </a:lnTo>
                    <a:lnTo>
                      <a:pt x="1895" y="1034"/>
                    </a:lnTo>
                    <a:lnTo>
                      <a:pt x="1882" y="1076"/>
                    </a:lnTo>
                    <a:lnTo>
                      <a:pt x="1827" y="1081"/>
                    </a:lnTo>
                    <a:lnTo>
                      <a:pt x="1835" y="1161"/>
                    </a:lnTo>
                    <a:lnTo>
                      <a:pt x="1789" y="1265"/>
                    </a:lnTo>
                    <a:lnTo>
                      <a:pt x="1867" y="1237"/>
                    </a:lnTo>
                    <a:lnTo>
                      <a:pt x="1919" y="1239"/>
                    </a:lnTo>
                    <a:lnTo>
                      <a:pt x="1977" y="1246"/>
                    </a:lnTo>
                    <a:lnTo>
                      <a:pt x="2010" y="1286"/>
                    </a:lnTo>
                    <a:lnTo>
                      <a:pt x="1999" y="1325"/>
                    </a:lnTo>
                    <a:lnTo>
                      <a:pt x="2035" y="1443"/>
                    </a:lnTo>
                    <a:lnTo>
                      <a:pt x="1908" y="1462"/>
                    </a:lnTo>
                    <a:lnTo>
                      <a:pt x="1726" y="1376"/>
                    </a:lnTo>
                    <a:lnTo>
                      <a:pt x="1599" y="1380"/>
                    </a:lnTo>
                    <a:lnTo>
                      <a:pt x="1549" y="1338"/>
                    </a:lnTo>
                    <a:lnTo>
                      <a:pt x="1435" y="1332"/>
                    </a:lnTo>
                    <a:lnTo>
                      <a:pt x="1380" y="1298"/>
                    </a:lnTo>
                    <a:lnTo>
                      <a:pt x="1090" y="1600"/>
                    </a:lnTo>
                    <a:lnTo>
                      <a:pt x="1030" y="1598"/>
                    </a:lnTo>
                    <a:lnTo>
                      <a:pt x="872" y="1542"/>
                    </a:lnTo>
                    <a:lnTo>
                      <a:pt x="835" y="1540"/>
                    </a:lnTo>
                    <a:lnTo>
                      <a:pt x="762" y="1604"/>
                    </a:lnTo>
                    <a:lnTo>
                      <a:pt x="657" y="1596"/>
                    </a:lnTo>
                    <a:lnTo>
                      <a:pt x="581" y="1569"/>
                    </a:lnTo>
                    <a:lnTo>
                      <a:pt x="478" y="1571"/>
                    </a:lnTo>
                    <a:lnTo>
                      <a:pt x="418" y="1571"/>
                    </a:lnTo>
                    <a:lnTo>
                      <a:pt x="400" y="1555"/>
                    </a:lnTo>
                    <a:lnTo>
                      <a:pt x="355" y="1552"/>
                    </a:lnTo>
                    <a:lnTo>
                      <a:pt x="329" y="1522"/>
                    </a:lnTo>
                    <a:lnTo>
                      <a:pt x="311" y="1538"/>
                    </a:lnTo>
                    <a:lnTo>
                      <a:pt x="279" y="1544"/>
                    </a:lnTo>
                    <a:lnTo>
                      <a:pt x="221" y="1487"/>
                    </a:lnTo>
                    <a:lnTo>
                      <a:pt x="238" y="1453"/>
                    </a:lnTo>
                    <a:lnTo>
                      <a:pt x="221" y="1425"/>
                    </a:lnTo>
                    <a:lnTo>
                      <a:pt x="254" y="1407"/>
                    </a:lnTo>
                    <a:lnTo>
                      <a:pt x="242" y="1351"/>
                    </a:lnTo>
                    <a:lnTo>
                      <a:pt x="264" y="1291"/>
                    </a:lnTo>
                    <a:lnTo>
                      <a:pt x="253" y="1250"/>
                    </a:lnTo>
                    <a:lnTo>
                      <a:pt x="184" y="1223"/>
                    </a:lnTo>
                    <a:lnTo>
                      <a:pt x="149" y="1185"/>
                    </a:lnTo>
                    <a:lnTo>
                      <a:pt x="132" y="1129"/>
                    </a:lnTo>
                    <a:lnTo>
                      <a:pt x="74" y="1120"/>
                    </a:lnTo>
                    <a:lnTo>
                      <a:pt x="46" y="1099"/>
                    </a:lnTo>
                    <a:lnTo>
                      <a:pt x="19" y="1118"/>
                    </a:lnTo>
                    <a:lnTo>
                      <a:pt x="6" y="1083"/>
                    </a:lnTo>
                    <a:lnTo>
                      <a:pt x="0" y="1012"/>
                    </a:lnTo>
                    <a:lnTo>
                      <a:pt x="17" y="964"/>
                    </a:lnTo>
                    <a:lnTo>
                      <a:pt x="24" y="946"/>
                    </a:lnTo>
                    <a:lnTo>
                      <a:pt x="86" y="940"/>
                    </a:lnTo>
                    <a:lnTo>
                      <a:pt x="86" y="949"/>
                    </a:lnTo>
                    <a:lnTo>
                      <a:pt x="101" y="967"/>
                    </a:lnTo>
                    <a:lnTo>
                      <a:pt x="139" y="944"/>
                    </a:lnTo>
                    <a:lnTo>
                      <a:pt x="365" y="618"/>
                    </a:lnTo>
                    <a:lnTo>
                      <a:pt x="316" y="583"/>
                    </a:lnTo>
                    <a:lnTo>
                      <a:pt x="344" y="554"/>
                    </a:lnTo>
                    <a:lnTo>
                      <a:pt x="401" y="579"/>
                    </a:lnTo>
                    <a:lnTo>
                      <a:pt x="455" y="547"/>
                    </a:lnTo>
                    <a:lnTo>
                      <a:pt x="480" y="564"/>
                    </a:lnTo>
                    <a:lnTo>
                      <a:pt x="506" y="551"/>
                    </a:lnTo>
                    <a:lnTo>
                      <a:pt x="495" y="514"/>
                    </a:lnTo>
                    <a:lnTo>
                      <a:pt x="515" y="504"/>
                    </a:lnTo>
                    <a:lnTo>
                      <a:pt x="608" y="365"/>
                    </a:lnTo>
                    <a:lnTo>
                      <a:pt x="418" y="300"/>
                    </a:lnTo>
                    <a:lnTo>
                      <a:pt x="608" y="164"/>
                    </a:lnTo>
                    <a:lnTo>
                      <a:pt x="644" y="26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8802" name="Freeform 34"/>
              <p:cNvSpPr>
                <a:spLocks noChangeAspect="1"/>
              </p:cNvSpPr>
              <p:nvPr/>
            </p:nvSpPr>
            <p:spPr bwMode="auto">
              <a:xfrm>
                <a:off x="4249" y="2126"/>
                <a:ext cx="285" cy="257"/>
              </a:xfrm>
              <a:custGeom>
                <a:avLst/>
                <a:gdLst>
                  <a:gd name="T0" fmla="*/ 4 w 1577"/>
                  <a:gd name="T1" fmla="*/ 271 h 1426"/>
                  <a:gd name="T2" fmla="*/ 104 w 1577"/>
                  <a:gd name="T3" fmla="*/ 270 h 1426"/>
                  <a:gd name="T4" fmla="*/ 181 w 1577"/>
                  <a:gd name="T5" fmla="*/ 297 h 1426"/>
                  <a:gd name="T6" fmla="*/ 284 w 1577"/>
                  <a:gd name="T7" fmla="*/ 305 h 1426"/>
                  <a:gd name="T8" fmla="*/ 359 w 1577"/>
                  <a:gd name="T9" fmla="*/ 241 h 1426"/>
                  <a:gd name="T10" fmla="*/ 395 w 1577"/>
                  <a:gd name="T11" fmla="*/ 243 h 1426"/>
                  <a:gd name="T12" fmla="*/ 552 w 1577"/>
                  <a:gd name="T13" fmla="*/ 298 h 1426"/>
                  <a:gd name="T14" fmla="*/ 614 w 1577"/>
                  <a:gd name="T15" fmla="*/ 301 h 1426"/>
                  <a:gd name="T16" fmla="*/ 903 w 1577"/>
                  <a:gd name="T17" fmla="*/ 0 h 1426"/>
                  <a:gd name="T18" fmla="*/ 959 w 1577"/>
                  <a:gd name="T19" fmla="*/ 33 h 1426"/>
                  <a:gd name="T20" fmla="*/ 1073 w 1577"/>
                  <a:gd name="T21" fmla="*/ 39 h 1426"/>
                  <a:gd name="T22" fmla="*/ 1123 w 1577"/>
                  <a:gd name="T23" fmla="*/ 81 h 1426"/>
                  <a:gd name="T24" fmla="*/ 1248 w 1577"/>
                  <a:gd name="T25" fmla="*/ 78 h 1426"/>
                  <a:gd name="T26" fmla="*/ 1431 w 1577"/>
                  <a:gd name="T27" fmla="*/ 162 h 1426"/>
                  <a:gd name="T28" fmla="*/ 1559 w 1577"/>
                  <a:gd name="T29" fmla="*/ 144 h 1426"/>
                  <a:gd name="T30" fmla="*/ 1549 w 1577"/>
                  <a:gd name="T31" fmla="*/ 209 h 1426"/>
                  <a:gd name="T32" fmla="*/ 1577 w 1577"/>
                  <a:gd name="T33" fmla="*/ 243 h 1426"/>
                  <a:gd name="T34" fmla="*/ 1340 w 1577"/>
                  <a:gd name="T35" fmla="*/ 504 h 1426"/>
                  <a:gd name="T36" fmla="*/ 1286 w 1577"/>
                  <a:gd name="T37" fmla="*/ 515 h 1426"/>
                  <a:gd name="T38" fmla="*/ 1249 w 1577"/>
                  <a:gd name="T39" fmla="*/ 501 h 1426"/>
                  <a:gd name="T40" fmla="*/ 1222 w 1577"/>
                  <a:gd name="T41" fmla="*/ 418 h 1426"/>
                  <a:gd name="T42" fmla="*/ 1076 w 1577"/>
                  <a:gd name="T43" fmla="*/ 410 h 1426"/>
                  <a:gd name="T44" fmla="*/ 949 w 1577"/>
                  <a:gd name="T45" fmla="*/ 470 h 1426"/>
                  <a:gd name="T46" fmla="*/ 882 w 1577"/>
                  <a:gd name="T47" fmla="*/ 531 h 1426"/>
                  <a:gd name="T48" fmla="*/ 867 w 1577"/>
                  <a:gd name="T49" fmla="*/ 568 h 1426"/>
                  <a:gd name="T50" fmla="*/ 790 w 1577"/>
                  <a:gd name="T51" fmla="*/ 694 h 1426"/>
                  <a:gd name="T52" fmla="*/ 695 w 1577"/>
                  <a:gd name="T53" fmla="*/ 765 h 1426"/>
                  <a:gd name="T54" fmla="*/ 549 w 1577"/>
                  <a:gd name="T55" fmla="*/ 767 h 1426"/>
                  <a:gd name="T56" fmla="*/ 544 w 1577"/>
                  <a:gd name="T57" fmla="*/ 1105 h 1426"/>
                  <a:gd name="T58" fmla="*/ 552 w 1577"/>
                  <a:gd name="T59" fmla="*/ 1154 h 1426"/>
                  <a:gd name="T60" fmla="*/ 583 w 1577"/>
                  <a:gd name="T61" fmla="*/ 1170 h 1426"/>
                  <a:gd name="T62" fmla="*/ 583 w 1577"/>
                  <a:gd name="T63" fmla="*/ 1231 h 1426"/>
                  <a:gd name="T64" fmla="*/ 540 w 1577"/>
                  <a:gd name="T65" fmla="*/ 1233 h 1426"/>
                  <a:gd name="T66" fmla="*/ 534 w 1577"/>
                  <a:gd name="T67" fmla="*/ 1314 h 1426"/>
                  <a:gd name="T68" fmla="*/ 375 w 1577"/>
                  <a:gd name="T69" fmla="*/ 1426 h 1426"/>
                  <a:gd name="T70" fmla="*/ 300 w 1577"/>
                  <a:gd name="T71" fmla="*/ 1393 h 1426"/>
                  <a:gd name="T72" fmla="*/ 247 w 1577"/>
                  <a:gd name="T73" fmla="*/ 1395 h 1426"/>
                  <a:gd name="T74" fmla="*/ 211 w 1577"/>
                  <a:gd name="T75" fmla="*/ 1347 h 1426"/>
                  <a:gd name="T76" fmla="*/ 188 w 1577"/>
                  <a:gd name="T77" fmla="*/ 1371 h 1426"/>
                  <a:gd name="T78" fmla="*/ 139 w 1577"/>
                  <a:gd name="T79" fmla="*/ 1399 h 1426"/>
                  <a:gd name="T80" fmla="*/ 96 w 1577"/>
                  <a:gd name="T81" fmla="*/ 1398 h 1426"/>
                  <a:gd name="T82" fmla="*/ 95 w 1577"/>
                  <a:gd name="T83" fmla="*/ 1360 h 1426"/>
                  <a:gd name="T84" fmla="*/ 68 w 1577"/>
                  <a:gd name="T85" fmla="*/ 1322 h 1426"/>
                  <a:gd name="T86" fmla="*/ 110 w 1577"/>
                  <a:gd name="T87" fmla="*/ 1173 h 1426"/>
                  <a:gd name="T88" fmla="*/ 106 w 1577"/>
                  <a:gd name="T89" fmla="*/ 1123 h 1426"/>
                  <a:gd name="T90" fmla="*/ 75 w 1577"/>
                  <a:gd name="T91" fmla="*/ 1082 h 1426"/>
                  <a:gd name="T92" fmla="*/ 16 w 1577"/>
                  <a:gd name="T93" fmla="*/ 1046 h 1426"/>
                  <a:gd name="T94" fmla="*/ 97 w 1577"/>
                  <a:gd name="T95" fmla="*/ 794 h 1426"/>
                  <a:gd name="T96" fmla="*/ 142 w 1577"/>
                  <a:gd name="T97" fmla="*/ 684 h 1426"/>
                  <a:gd name="T98" fmla="*/ 200 w 1577"/>
                  <a:gd name="T99" fmla="*/ 618 h 1426"/>
                  <a:gd name="T100" fmla="*/ 187 w 1577"/>
                  <a:gd name="T101" fmla="*/ 609 h 1426"/>
                  <a:gd name="T102" fmla="*/ 161 w 1577"/>
                  <a:gd name="T103" fmla="*/ 587 h 1426"/>
                  <a:gd name="T104" fmla="*/ 166 w 1577"/>
                  <a:gd name="T105" fmla="*/ 568 h 1426"/>
                  <a:gd name="T106" fmla="*/ 207 w 1577"/>
                  <a:gd name="T107" fmla="*/ 485 h 1426"/>
                  <a:gd name="T108" fmla="*/ 168 w 1577"/>
                  <a:gd name="T109" fmla="*/ 482 h 1426"/>
                  <a:gd name="T110" fmla="*/ 149 w 1577"/>
                  <a:gd name="T111" fmla="*/ 499 h 1426"/>
                  <a:gd name="T112" fmla="*/ 114 w 1577"/>
                  <a:gd name="T113" fmla="*/ 489 h 1426"/>
                  <a:gd name="T114" fmla="*/ 64 w 1577"/>
                  <a:gd name="T115" fmla="*/ 459 h 1426"/>
                  <a:gd name="T116" fmla="*/ 0 w 1577"/>
                  <a:gd name="T117" fmla="*/ 331 h 1426"/>
                  <a:gd name="T118" fmla="*/ 4 w 1577"/>
                  <a:gd name="T119" fmla="*/ 271 h 1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77" h="1426">
                    <a:moveTo>
                      <a:pt x="4" y="271"/>
                    </a:moveTo>
                    <a:lnTo>
                      <a:pt x="104" y="270"/>
                    </a:lnTo>
                    <a:lnTo>
                      <a:pt x="181" y="297"/>
                    </a:lnTo>
                    <a:lnTo>
                      <a:pt x="284" y="305"/>
                    </a:lnTo>
                    <a:lnTo>
                      <a:pt x="359" y="241"/>
                    </a:lnTo>
                    <a:lnTo>
                      <a:pt x="395" y="243"/>
                    </a:lnTo>
                    <a:lnTo>
                      <a:pt x="552" y="298"/>
                    </a:lnTo>
                    <a:lnTo>
                      <a:pt x="614" y="301"/>
                    </a:lnTo>
                    <a:lnTo>
                      <a:pt x="903" y="0"/>
                    </a:lnTo>
                    <a:lnTo>
                      <a:pt x="959" y="33"/>
                    </a:lnTo>
                    <a:lnTo>
                      <a:pt x="1073" y="39"/>
                    </a:lnTo>
                    <a:lnTo>
                      <a:pt x="1123" y="81"/>
                    </a:lnTo>
                    <a:lnTo>
                      <a:pt x="1248" y="78"/>
                    </a:lnTo>
                    <a:lnTo>
                      <a:pt x="1431" y="162"/>
                    </a:lnTo>
                    <a:lnTo>
                      <a:pt x="1559" y="144"/>
                    </a:lnTo>
                    <a:lnTo>
                      <a:pt x="1549" y="209"/>
                    </a:lnTo>
                    <a:lnTo>
                      <a:pt x="1577" y="243"/>
                    </a:lnTo>
                    <a:lnTo>
                      <a:pt x="1340" y="504"/>
                    </a:lnTo>
                    <a:lnTo>
                      <a:pt x="1286" y="515"/>
                    </a:lnTo>
                    <a:lnTo>
                      <a:pt x="1249" y="501"/>
                    </a:lnTo>
                    <a:lnTo>
                      <a:pt x="1222" y="418"/>
                    </a:lnTo>
                    <a:lnTo>
                      <a:pt x="1076" y="410"/>
                    </a:lnTo>
                    <a:lnTo>
                      <a:pt x="949" y="470"/>
                    </a:lnTo>
                    <a:lnTo>
                      <a:pt x="882" y="531"/>
                    </a:lnTo>
                    <a:lnTo>
                      <a:pt x="867" y="568"/>
                    </a:lnTo>
                    <a:lnTo>
                      <a:pt x="790" y="694"/>
                    </a:lnTo>
                    <a:lnTo>
                      <a:pt x="695" y="765"/>
                    </a:lnTo>
                    <a:lnTo>
                      <a:pt x="549" y="767"/>
                    </a:lnTo>
                    <a:lnTo>
                      <a:pt x="544" y="1105"/>
                    </a:lnTo>
                    <a:lnTo>
                      <a:pt x="552" y="1154"/>
                    </a:lnTo>
                    <a:lnTo>
                      <a:pt x="583" y="1170"/>
                    </a:lnTo>
                    <a:lnTo>
                      <a:pt x="583" y="1231"/>
                    </a:lnTo>
                    <a:lnTo>
                      <a:pt x="540" y="1233"/>
                    </a:lnTo>
                    <a:lnTo>
                      <a:pt x="534" y="1314"/>
                    </a:lnTo>
                    <a:lnTo>
                      <a:pt x="375" y="1426"/>
                    </a:lnTo>
                    <a:lnTo>
                      <a:pt x="300" y="1393"/>
                    </a:lnTo>
                    <a:lnTo>
                      <a:pt x="247" y="1395"/>
                    </a:lnTo>
                    <a:lnTo>
                      <a:pt x="211" y="1347"/>
                    </a:lnTo>
                    <a:lnTo>
                      <a:pt x="188" y="1371"/>
                    </a:lnTo>
                    <a:lnTo>
                      <a:pt x="139" y="1399"/>
                    </a:lnTo>
                    <a:lnTo>
                      <a:pt x="96" y="1398"/>
                    </a:lnTo>
                    <a:lnTo>
                      <a:pt x="95" y="1360"/>
                    </a:lnTo>
                    <a:lnTo>
                      <a:pt x="68" y="1322"/>
                    </a:lnTo>
                    <a:lnTo>
                      <a:pt x="110" y="1173"/>
                    </a:lnTo>
                    <a:lnTo>
                      <a:pt x="106" y="1123"/>
                    </a:lnTo>
                    <a:lnTo>
                      <a:pt x="75" y="1082"/>
                    </a:lnTo>
                    <a:lnTo>
                      <a:pt x="16" y="1046"/>
                    </a:lnTo>
                    <a:lnTo>
                      <a:pt x="97" y="794"/>
                    </a:lnTo>
                    <a:lnTo>
                      <a:pt x="142" y="684"/>
                    </a:lnTo>
                    <a:lnTo>
                      <a:pt x="200" y="618"/>
                    </a:lnTo>
                    <a:lnTo>
                      <a:pt x="187" y="609"/>
                    </a:lnTo>
                    <a:lnTo>
                      <a:pt x="161" y="587"/>
                    </a:lnTo>
                    <a:lnTo>
                      <a:pt x="166" y="568"/>
                    </a:lnTo>
                    <a:lnTo>
                      <a:pt x="207" y="485"/>
                    </a:lnTo>
                    <a:lnTo>
                      <a:pt x="168" y="482"/>
                    </a:lnTo>
                    <a:lnTo>
                      <a:pt x="149" y="499"/>
                    </a:lnTo>
                    <a:lnTo>
                      <a:pt x="114" y="489"/>
                    </a:lnTo>
                    <a:lnTo>
                      <a:pt x="64" y="459"/>
                    </a:lnTo>
                    <a:lnTo>
                      <a:pt x="0" y="331"/>
                    </a:lnTo>
                    <a:lnTo>
                      <a:pt x="4" y="271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8803" name="Freeform 35"/>
              <p:cNvSpPr>
                <a:spLocks noChangeAspect="1"/>
              </p:cNvSpPr>
              <p:nvPr/>
            </p:nvSpPr>
            <p:spPr bwMode="auto">
              <a:xfrm>
                <a:off x="4194" y="2348"/>
                <a:ext cx="226" cy="371"/>
              </a:xfrm>
              <a:custGeom>
                <a:avLst/>
                <a:gdLst>
                  <a:gd name="T0" fmla="*/ 497 w 1255"/>
                  <a:gd name="T1" fmla="*/ 138 h 2054"/>
                  <a:gd name="T2" fmla="*/ 518 w 1255"/>
                  <a:gd name="T3" fmla="*/ 116 h 2054"/>
                  <a:gd name="T4" fmla="*/ 553 w 1255"/>
                  <a:gd name="T5" fmla="*/ 165 h 2054"/>
                  <a:gd name="T6" fmla="*/ 606 w 1255"/>
                  <a:gd name="T7" fmla="*/ 162 h 2054"/>
                  <a:gd name="T8" fmla="*/ 681 w 1255"/>
                  <a:gd name="T9" fmla="*/ 195 h 2054"/>
                  <a:gd name="T10" fmla="*/ 841 w 1255"/>
                  <a:gd name="T11" fmla="*/ 83 h 2054"/>
                  <a:gd name="T12" fmla="*/ 848 w 1255"/>
                  <a:gd name="T13" fmla="*/ 3 h 2054"/>
                  <a:gd name="T14" fmla="*/ 887 w 1255"/>
                  <a:gd name="T15" fmla="*/ 0 h 2054"/>
                  <a:gd name="T16" fmla="*/ 910 w 1255"/>
                  <a:gd name="T17" fmla="*/ 63 h 2054"/>
                  <a:gd name="T18" fmla="*/ 906 w 1255"/>
                  <a:gd name="T19" fmla="*/ 447 h 2054"/>
                  <a:gd name="T20" fmla="*/ 1001 w 1255"/>
                  <a:gd name="T21" fmla="*/ 642 h 2054"/>
                  <a:gd name="T22" fmla="*/ 1255 w 1255"/>
                  <a:gd name="T23" fmla="*/ 1055 h 2054"/>
                  <a:gd name="T24" fmla="*/ 1245 w 1255"/>
                  <a:gd name="T25" fmla="*/ 1075 h 2054"/>
                  <a:gd name="T26" fmla="*/ 1143 w 1255"/>
                  <a:gd name="T27" fmla="*/ 1136 h 2054"/>
                  <a:gd name="T28" fmla="*/ 1126 w 1255"/>
                  <a:gd name="T29" fmla="*/ 1207 h 2054"/>
                  <a:gd name="T30" fmla="*/ 1027 w 1255"/>
                  <a:gd name="T31" fmla="*/ 1291 h 2054"/>
                  <a:gd name="T32" fmla="*/ 877 w 1255"/>
                  <a:gd name="T33" fmla="*/ 1571 h 2054"/>
                  <a:gd name="T34" fmla="*/ 808 w 1255"/>
                  <a:gd name="T35" fmla="*/ 1583 h 2054"/>
                  <a:gd name="T36" fmla="*/ 812 w 1255"/>
                  <a:gd name="T37" fmla="*/ 1627 h 2054"/>
                  <a:gd name="T38" fmla="*/ 778 w 1255"/>
                  <a:gd name="T39" fmla="*/ 1642 h 2054"/>
                  <a:gd name="T40" fmla="*/ 779 w 1255"/>
                  <a:gd name="T41" fmla="*/ 1698 h 2054"/>
                  <a:gd name="T42" fmla="*/ 764 w 1255"/>
                  <a:gd name="T43" fmla="*/ 1703 h 2054"/>
                  <a:gd name="T44" fmla="*/ 767 w 1255"/>
                  <a:gd name="T45" fmla="*/ 1775 h 2054"/>
                  <a:gd name="T46" fmla="*/ 720 w 1255"/>
                  <a:gd name="T47" fmla="*/ 1799 h 2054"/>
                  <a:gd name="T48" fmla="*/ 711 w 1255"/>
                  <a:gd name="T49" fmla="*/ 1844 h 2054"/>
                  <a:gd name="T50" fmla="*/ 735 w 1255"/>
                  <a:gd name="T51" fmla="*/ 1886 h 2054"/>
                  <a:gd name="T52" fmla="*/ 684 w 1255"/>
                  <a:gd name="T53" fmla="*/ 2035 h 2054"/>
                  <a:gd name="T54" fmla="*/ 676 w 1255"/>
                  <a:gd name="T55" fmla="*/ 2054 h 2054"/>
                  <a:gd name="T56" fmla="*/ 637 w 1255"/>
                  <a:gd name="T57" fmla="*/ 2015 h 2054"/>
                  <a:gd name="T58" fmla="*/ 635 w 1255"/>
                  <a:gd name="T59" fmla="*/ 1832 h 2054"/>
                  <a:gd name="T60" fmla="*/ 550 w 1255"/>
                  <a:gd name="T61" fmla="*/ 1764 h 2054"/>
                  <a:gd name="T62" fmla="*/ 493 w 1255"/>
                  <a:gd name="T63" fmla="*/ 1823 h 2054"/>
                  <a:gd name="T64" fmla="*/ 426 w 1255"/>
                  <a:gd name="T65" fmla="*/ 1815 h 2054"/>
                  <a:gd name="T66" fmla="*/ 414 w 1255"/>
                  <a:gd name="T67" fmla="*/ 1729 h 2054"/>
                  <a:gd name="T68" fmla="*/ 165 w 1255"/>
                  <a:gd name="T69" fmla="*/ 1680 h 2054"/>
                  <a:gd name="T70" fmla="*/ 98 w 1255"/>
                  <a:gd name="T71" fmla="*/ 1577 h 2054"/>
                  <a:gd name="T72" fmla="*/ 41 w 1255"/>
                  <a:gd name="T73" fmla="*/ 1618 h 2054"/>
                  <a:gd name="T74" fmla="*/ 36 w 1255"/>
                  <a:gd name="T75" fmla="*/ 1559 h 2054"/>
                  <a:gd name="T76" fmla="*/ 21 w 1255"/>
                  <a:gd name="T77" fmla="*/ 1512 h 2054"/>
                  <a:gd name="T78" fmla="*/ 17 w 1255"/>
                  <a:gd name="T79" fmla="*/ 1451 h 2054"/>
                  <a:gd name="T80" fmla="*/ 31 w 1255"/>
                  <a:gd name="T81" fmla="*/ 1426 h 2054"/>
                  <a:gd name="T82" fmla="*/ 32 w 1255"/>
                  <a:gd name="T83" fmla="*/ 1351 h 2054"/>
                  <a:gd name="T84" fmla="*/ 46 w 1255"/>
                  <a:gd name="T85" fmla="*/ 1331 h 2054"/>
                  <a:gd name="T86" fmla="*/ 45 w 1255"/>
                  <a:gd name="T87" fmla="*/ 1313 h 2054"/>
                  <a:gd name="T88" fmla="*/ 0 w 1255"/>
                  <a:gd name="T89" fmla="*/ 1288 h 2054"/>
                  <a:gd name="T90" fmla="*/ 63 w 1255"/>
                  <a:gd name="T91" fmla="*/ 1095 h 2054"/>
                  <a:gd name="T92" fmla="*/ 497 w 1255"/>
                  <a:gd name="T93" fmla="*/ 138 h 20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55" h="2054">
                    <a:moveTo>
                      <a:pt x="497" y="138"/>
                    </a:moveTo>
                    <a:lnTo>
                      <a:pt x="518" y="116"/>
                    </a:lnTo>
                    <a:lnTo>
                      <a:pt x="553" y="165"/>
                    </a:lnTo>
                    <a:lnTo>
                      <a:pt x="606" y="162"/>
                    </a:lnTo>
                    <a:lnTo>
                      <a:pt x="681" y="195"/>
                    </a:lnTo>
                    <a:lnTo>
                      <a:pt x="841" y="83"/>
                    </a:lnTo>
                    <a:lnTo>
                      <a:pt x="848" y="3"/>
                    </a:lnTo>
                    <a:lnTo>
                      <a:pt x="887" y="0"/>
                    </a:lnTo>
                    <a:lnTo>
                      <a:pt x="910" y="63"/>
                    </a:lnTo>
                    <a:lnTo>
                      <a:pt x="906" y="447"/>
                    </a:lnTo>
                    <a:lnTo>
                      <a:pt x="1001" y="642"/>
                    </a:lnTo>
                    <a:lnTo>
                      <a:pt x="1255" y="1055"/>
                    </a:lnTo>
                    <a:lnTo>
                      <a:pt x="1245" y="1075"/>
                    </a:lnTo>
                    <a:lnTo>
                      <a:pt x="1143" y="1136"/>
                    </a:lnTo>
                    <a:lnTo>
                      <a:pt x="1126" y="1207"/>
                    </a:lnTo>
                    <a:lnTo>
                      <a:pt x="1027" y="1291"/>
                    </a:lnTo>
                    <a:lnTo>
                      <a:pt x="877" y="1571"/>
                    </a:lnTo>
                    <a:lnTo>
                      <a:pt x="808" y="1583"/>
                    </a:lnTo>
                    <a:lnTo>
                      <a:pt x="812" y="1627"/>
                    </a:lnTo>
                    <a:lnTo>
                      <a:pt x="778" y="1642"/>
                    </a:lnTo>
                    <a:lnTo>
                      <a:pt x="779" y="1698"/>
                    </a:lnTo>
                    <a:lnTo>
                      <a:pt x="764" y="1703"/>
                    </a:lnTo>
                    <a:lnTo>
                      <a:pt x="767" y="1775"/>
                    </a:lnTo>
                    <a:lnTo>
                      <a:pt x="720" y="1799"/>
                    </a:lnTo>
                    <a:lnTo>
                      <a:pt x="711" y="1844"/>
                    </a:lnTo>
                    <a:lnTo>
                      <a:pt x="735" y="1886"/>
                    </a:lnTo>
                    <a:lnTo>
                      <a:pt x="684" y="2035"/>
                    </a:lnTo>
                    <a:lnTo>
                      <a:pt x="676" y="2054"/>
                    </a:lnTo>
                    <a:lnTo>
                      <a:pt x="637" y="2015"/>
                    </a:lnTo>
                    <a:lnTo>
                      <a:pt x="635" y="1832"/>
                    </a:lnTo>
                    <a:lnTo>
                      <a:pt x="550" y="1764"/>
                    </a:lnTo>
                    <a:lnTo>
                      <a:pt x="493" y="1823"/>
                    </a:lnTo>
                    <a:lnTo>
                      <a:pt x="426" y="1815"/>
                    </a:lnTo>
                    <a:lnTo>
                      <a:pt x="414" y="1729"/>
                    </a:lnTo>
                    <a:lnTo>
                      <a:pt x="165" y="1680"/>
                    </a:lnTo>
                    <a:lnTo>
                      <a:pt x="98" y="1577"/>
                    </a:lnTo>
                    <a:lnTo>
                      <a:pt x="41" y="1618"/>
                    </a:lnTo>
                    <a:lnTo>
                      <a:pt x="36" y="1559"/>
                    </a:lnTo>
                    <a:lnTo>
                      <a:pt x="21" y="1512"/>
                    </a:lnTo>
                    <a:lnTo>
                      <a:pt x="17" y="1451"/>
                    </a:lnTo>
                    <a:lnTo>
                      <a:pt x="31" y="1426"/>
                    </a:lnTo>
                    <a:lnTo>
                      <a:pt x="32" y="1351"/>
                    </a:lnTo>
                    <a:lnTo>
                      <a:pt x="46" y="1331"/>
                    </a:lnTo>
                    <a:lnTo>
                      <a:pt x="45" y="1313"/>
                    </a:lnTo>
                    <a:lnTo>
                      <a:pt x="0" y="1288"/>
                    </a:lnTo>
                    <a:lnTo>
                      <a:pt x="63" y="1095"/>
                    </a:lnTo>
                    <a:lnTo>
                      <a:pt x="497" y="138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8804" name="Freeform 36"/>
              <p:cNvSpPr>
                <a:spLocks noChangeAspect="1"/>
              </p:cNvSpPr>
              <p:nvPr/>
            </p:nvSpPr>
            <p:spPr bwMode="auto">
              <a:xfrm>
                <a:off x="3626" y="1919"/>
                <a:ext cx="356" cy="397"/>
              </a:xfrm>
              <a:custGeom>
                <a:avLst/>
                <a:gdLst>
                  <a:gd name="T0" fmla="*/ 726 w 1979"/>
                  <a:gd name="T1" fmla="*/ 250 h 2200"/>
                  <a:gd name="T2" fmla="*/ 921 w 1979"/>
                  <a:gd name="T3" fmla="*/ 79 h 2200"/>
                  <a:gd name="T4" fmla="*/ 1041 w 1979"/>
                  <a:gd name="T5" fmla="*/ 74 h 2200"/>
                  <a:gd name="T6" fmla="*/ 1103 w 1979"/>
                  <a:gd name="T7" fmla="*/ 4 h 2200"/>
                  <a:gd name="T8" fmla="*/ 1329 w 1979"/>
                  <a:gd name="T9" fmla="*/ 0 h 2200"/>
                  <a:gd name="T10" fmla="*/ 1319 w 1979"/>
                  <a:gd name="T11" fmla="*/ 79 h 2200"/>
                  <a:gd name="T12" fmla="*/ 1347 w 1979"/>
                  <a:gd name="T13" fmla="*/ 180 h 2200"/>
                  <a:gd name="T14" fmla="*/ 1429 w 1979"/>
                  <a:gd name="T15" fmla="*/ 228 h 2200"/>
                  <a:gd name="T16" fmla="*/ 1516 w 1979"/>
                  <a:gd name="T17" fmla="*/ 269 h 2200"/>
                  <a:gd name="T18" fmla="*/ 1575 w 1979"/>
                  <a:gd name="T19" fmla="*/ 399 h 2200"/>
                  <a:gd name="T20" fmla="*/ 1584 w 1979"/>
                  <a:gd name="T21" fmla="*/ 484 h 2200"/>
                  <a:gd name="T22" fmla="*/ 1721 w 1979"/>
                  <a:gd name="T23" fmla="*/ 708 h 2200"/>
                  <a:gd name="T24" fmla="*/ 1749 w 1979"/>
                  <a:gd name="T25" fmla="*/ 840 h 2200"/>
                  <a:gd name="T26" fmla="*/ 1731 w 1979"/>
                  <a:gd name="T27" fmla="*/ 900 h 2200"/>
                  <a:gd name="T28" fmla="*/ 1739 w 1979"/>
                  <a:gd name="T29" fmla="*/ 1014 h 2200"/>
                  <a:gd name="T30" fmla="*/ 1676 w 1979"/>
                  <a:gd name="T31" fmla="*/ 1071 h 2200"/>
                  <a:gd name="T32" fmla="*/ 1788 w 1979"/>
                  <a:gd name="T33" fmla="*/ 1250 h 2200"/>
                  <a:gd name="T34" fmla="*/ 1859 w 1979"/>
                  <a:gd name="T35" fmla="*/ 1247 h 2200"/>
                  <a:gd name="T36" fmla="*/ 1912 w 1979"/>
                  <a:gd name="T37" fmla="*/ 1290 h 2200"/>
                  <a:gd name="T38" fmla="*/ 1979 w 1979"/>
                  <a:gd name="T39" fmla="*/ 1320 h 2200"/>
                  <a:gd name="T40" fmla="*/ 1686 w 1979"/>
                  <a:gd name="T41" fmla="*/ 1925 h 2200"/>
                  <a:gd name="T42" fmla="*/ 1702 w 1979"/>
                  <a:gd name="T43" fmla="*/ 1961 h 2200"/>
                  <a:gd name="T44" fmla="*/ 1669 w 1979"/>
                  <a:gd name="T45" fmla="*/ 1992 h 2200"/>
                  <a:gd name="T46" fmla="*/ 1621 w 1979"/>
                  <a:gd name="T47" fmla="*/ 2005 h 2200"/>
                  <a:gd name="T48" fmla="*/ 1579 w 1979"/>
                  <a:gd name="T49" fmla="*/ 2055 h 2200"/>
                  <a:gd name="T50" fmla="*/ 1537 w 1979"/>
                  <a:gd name="T51" fmla="*/ 2075 h 2200"/>
                  <a:gd name="T52" fmla="*/ 1379 w 1979"/>
                  <a:gd name="T53" fmla="*/ 2140 h 2200"/>
                  <a:gd name="T54" fmla="*/ 1204 w 1979"/>
                  <a:gd name="T55" fmla="*/ 2129 h 2200"/>
                  <a:gd name="T56" fmla="*/ 1094 w 1979"/>
                  <a:gd name="T57" fmla="*/ 2163 h 2200"/>
                  <a:gd name="T58" fmla="*/ 1006 w 1979"/>
                  <a:gd name="T59" fmla="*/ 2115 h 2200"/>
                  <a:gd name="T60" fmla="*/ 802 w 1979"/>
                  <a:gd name="T61" fmla="*/ 2190 h 2200"/>
                  <a:gd name="T62" fmla="*/ 638 w 1979"/>
                  <a:gd name="T63" fmla="*/ 2038 h 2200"/>
                  <a:gd name="T64" fmla="*/ 472 w 1979"/>
                  <a:gd name="T65" fmla="*/ 2033 h 2200"/>
                  <a:gd name="T66" fmla="*/ 386 w 1979"/>
                  <a:gd name="T67" fmla="*/ 1982 h 2200"/>
                  <a:gd name="T68" fmla="*/ 273 w 1979"/>
                  <a:gd name="T69" fmla="*/ 1860 h 2200"/>
                  <a:gd name="T70" fmla="*/ 312 w 1979"/>
                  <a:gd name="T71" fmla="*/ 1745 h 2200"/>
                  <a:gd name="T72" fmla="*/ 369 w 1979"/>
                  <a:gd name="T73" fmla="*/ 1585 h 2200"/>
                  <a:gd name="T74" fmla="*/ 332 w 1979"/>
                  <a:gd name="T75" fmla="*/ 1497 h 2200"/>
                  <a:gd name="T76" fmla="*/ 262 w 1979"/>
                  <a:gd name="T77" fmla="*/ 1522 h 2200"/>
                  <a:gd name="T78" fmla="*/ 197 w 1979"/>
                  <a:gd name="T79" fmla="*/ 1444 h 2200"/>
                  <a:gd name="T80" fmla="*/ 146 w 1979"/>
                  <a:gd name="T81" fmla="*/ 1457 h 2200"/>
                  <a:gd name="T82" fmla="*/ 474 w 1979"/>
                  <a:gd name="T83" fmla="*/ 1195 h 2200"/>
                  <a:gd name="T84" fmla="*/ 596 w 1979"/>
                  <a:gd name="T85" fmla="*/ 1019 h 2200"/>
                  <a:gd name="T86" fmla="*/ 573 w 1979"/>
                  <a:gd name="T87" fmla="*/ 918 h 2200"/>
                  <a:gd name="T88" fmla="*/ 556 w 1979"/>
                  <a:gd name="T89" fmla="*/ 733 h 2200"/>
                  <a:gd name="T90" fmla="*/ 643 w 1979"/>
                  <a:gd name="T91" fmla="*/ 700 h 2200"/>
                  <a:gd name="T92" fmla="*/ 774 w 1979"/>
                  <a:gd name="T93" fmla="*/ 635 h 2200"/>
                  <a:gd name="T94" fmla="*/ 626 w 1979"/>
                  <a:gd name="T95" fmla="*/ 407 h 2200"/>
                  <a:gd name="T96" fmla="*/ 679 w 1979"/>
                  <a:gd name="T97" fmla="*/ 290 h 2200"/>
                  <a:gd name="T98" fmla="*/ 690 w 1979"/>
                  <a:gd name="T99" fmla="*/ 202 h 2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979" h="2200">
                    <a:moveTo>
                      <a:pt x="690" y="202"/>
                    </a:moveTo>
                    <a:lnTo>
                      <a:pt x="726" y="250"/>
                    </a:lnTo>
                    <a:lnTo>
                      <a:pt x="841" y="259"/>
                    </a:lnTo>
                    <a:lnTo>
                      <a:pt x="921" y="79"/>
                    </a:lnTo>
                    <a:lnTo>
                      <a:pt x="939" y="97"/>
                    </a:lnTo>
                    <a:lnTo>
                      <a:pt x="1041" y="74"/>
                    </a:lnTo>
                    <a:lnTo>
                      <a:pt x="1137" y="139"/>
                    </a:lnTo>
                    <a:lnTo>
                      <a:pt x="1103" y="4"/>
                    </a:lnTo>
                    <a:lnTo>
                      <a:pt x="1300" y="28"/>
                    </a:lnTo>
                    <a:lnTo>
                      <a:pt x="1329" y="0"/>
                    </a:lnTo>
                    <a:lnTo>
                      <a:pt x="1341" y="38"/>
                    </a:lnTo>
                    <a:lnTo>
                      <a:pt x="1319" y="79"/>
                    </a:lnTo>
                    <a:lnTo>
                      <a:pt x="1341" y="130"/>
                    </a:lnTo>
                    <a:lnTo>
                      <a:pt x="1347" y="180"/>
                    </a:lnTo>
                    <a:lnTo>
                      <a:pt x="1328" y="204"/>
                    </a:lnTo>
                    <a:lnTo>
                      <a:pt x="1429" y="228"/>
                    </a:lnTo>
                    <a:lnTo>
                      <a:pt x="1456" y="272"/>
                    </a:lnTo>
                    <a:lnTo>
                      <a:pt x="1516" y="269"/>
                    </a:lnTo>
                    <a:lnTo>
                      <a:pt x="1569" y="345"/>
                    </a:lnTo>
                    <a:lnTo>
                      <a:pt x="1575" y="399"/>
                    </a:lnTo>
                    <a:lnTo>
                      <a:pt x="1632" y="430"/>
                    </a:lnTo>
                    <a:lnTo>
                      <a:pt x="1584" y="484"/>
                    </a:lnTo>
                    <a:lnTo>
                      <a:pt x="1699" y="647"/>
                    </a:lnTo>
                    <a:lnTo>
                      <a:pt x="1721" y="708"/>
                    </a:lnTo>
                    <a:lnTo>
                      <a:pt x="1751" y="744"/>
                    </a:lnTo>
                    <a:lnTo>
                      <a:pt x="1749" y="840"/>
                    </a:lnTo>
                    <a:lnTo>
                      <a:pt x="1714" y="863"/>
                    </a:lnTo>
                    <a:lnTo>
                      <a:pt x="1731" y="900"/>
                    </a:lnTo>
                    <a:lnTo>
                      <a:pt x="1759" y="925"/>
                    </a:lnTo>
                    <a:lnTo>
                      <a:pt x="1739" y="1014"/>
                    </a:lnTo>
                    <a:lnTo>
                      <a:pt x="1691" y="1047"/>
                    </a:lnTo>
                    <a:lnTo>
                      <a:pt x="1676" y="1071"/>
                    </a:lnTo>
                    <a:lnTo>
                      <a:pt x="1651" y="1099"/>
                    </a:lnTo>
                    <a:lnTo>
                      <a:pt x="1788" y="1250"/>
                    </a:lnTo>
                    <a:lnTo>
                      <a:pt x="1827" y="1240"/>
                    </a:lnTo>
                    <a:lnTo>
                      <a:pt x="1859" y="1247"/>
                    </a:lnTo>
                    <a:lnTo>
                      <a:pt x="1900" y="1276"/>
                    </a:lnTo>
                    <a:lnTo>
                      <a:pt x="1912" y="1290"/>
                    </a:lnTo>
                    <a:lnTo>
                      <a:pt x="1957" y="1290"/>
                    </a:lnTo>
                    <a:lnTo>
                      <a:pt x="1979" y="1320"/>
                    </a:lnTo>
                    <a:lnTo>
                      <a:pt x="1694" y="1745"/>
                    </a:lnTo>
                    <a:lnTo>
                      <a:pt x="1686" y="1925"/>
                    </a:lnTo>
                    <a:lnTo>
                      <a:pt x="1699" y="1945"/>
                    </a:lnTo>
                    <a:lnTo>
                      <a:pt x="1702" y="1961"/>
                    </a:lnTo>
                    <a:lnTo>
                      <a:pt x="1672" y="1966"/>
                    </a:lnTo>
                    <a:lnTo>
                      <a:pt x="1669" y="1992"/>
                    </a:lnTo>
                    <a:lnTo>
                      <a:pt x="1627" y="1997"/>
                    </a:lnTo>
                    <a:lnTo>
                      <a:pt x="1621" y="2005"/>
                    </a:lnTo>
                    <a:lnTo>
                      <a:pt x="1578" y="2015"/>
                    </a:lnTo>
                    <a:lnTo>
                      <a:pt x="1579" y="2055"/>
                    </a:lnTo>
                    <a:lnTo>
                      <a:pt x="1554" y="2075"/>
                    </a:lnTo>
                    <a:lnTo>
                      <a:pt x="1537" y="2075"/>
                    </a:lnTo>
                    <a:lnTo>
                      <a:pt x="1449" y="2077"/>
                    </a:lnTo>
                    <a:lnTo>
                      <a:pt x="1379" y="2140"/>
                    </a:lnTo>
                    <a:lnTo>
                      <a:pt x="1269" y="2095"/>
                    </a:lnTo>
                    <a:lnTo>
                      <a:pt x="1204" y="2129"/>
                    </a:lnTo>
                    <a:lnTo>
                      <a:pt x="1124" y="2200"/>
                    </a:lnTo>
                    <a:lnTo>
                      <a:pt x="1094" y="2163"/>
                    </a:lnTo>
                    <a:lnTo>
                      <a:pt x="1066" y="2170"/>
                    </a:lnTo>
                    <a:lnTo>
                      <a:pt x="1006" y="2115"/>
                    </a:lnTo>
                    <a:lnTo>
                      <a:pt x="880" y="2115"/>
                    </a:lnTo>
                    <a:lnTo>
                      <a:pt x="802" y="2190"/>
                    </a:lnTo>
                    <a:lnTo>
                      <a:pt x="703" y="2155"/>
                    </a:lnTo>
                    <a:lnTo>
                      <a:pt x="638" y="2038"/>
                    </a:lnTo>
                    <a:lnTo>
                      <a:pt x="591" y="2015"/>
                    </a:lnTo>
                    <a:lnTo>
                      <a:pt x="472" y="2033"/>
                    </a:lnTo>
                    <a:lnTo>
                      <a:pt x="394" y="1998"/>
                    </a:lnTo>
                    <a:lnTo>
                      <a:pt x="386" y="1982"/>
                    </a:lnTo>
                    <a:lnTo>
                      <a:pt x="358" y="1875"/>
                    </a:lnTo>
                    <a:lnTo>
                      <a:pt x="273" y="1860"/>
                    </a:lnTo>
                    <a:lnTo>
                      <a:pt x="278" y="1834"/>
                    </a:lnTo>
                    <a:lnTo>
                      <a:pt x="312" y="1745"/>
                    </a:lnTo>
                    <a:lnTo>
                      <a:pt x="298" y="1695"/>
                    </a:lnTo>
                    <a:lnTo>
                      <a:pt x="369" y="1585"/>
                    </a:lnTo>
                    <a:lnTo>
                      <a:pt x="358" y="1530"/>
                    </a:lnTo>
                    <a:lnTo>
                      <a:pt x="332" y="1497"/>
                    </a:lnTo>
                    <a:lnTo>
                      <a:pt x="278" y="1500"/>
                    </a:lnTo>
                    <a:lnTo>
                      <a:pt x="262" y="1522"/>
                    </a:lnTo>
                    <a:lnTo>
                      <a:pt x="224" y="1463"/>
                    </a:lnTo>
                    <a:lnTo>
                      <a:pt x="197" y="1444"/>
                    </a:lnTo>
                    <a:lnTo>
                      <a:pt x="179" y="1468"/>
                    </a:lnTo>
                    <a:lnTo>
                      <a:pt x="146" y="1457"/>
                    </a:lnTo>
                    <a:lnTo>
                      <a:pt x="0" y="1421"/>
                    </a:lnTo>
                    <a:lnTo>
                      <a:pt x="474" y="1195"/>
                    </a:lnTo>
                    <a:lnTo>
                      <a:pt x="568" y="1020"/>
                    </a:lnTo>
                    <a:lnTo>
                      <a:pt x="596" y="1019"/>
                    </a:lnTo>
                    <a:lnTo>
                      <a:pt x="599" y="947"/>
                    </a:lnTo>
                    <a:lnTo>
                      <a:pt x="573" y="918"/>
                    </a:lnTo>
                    <a:lnTo>
                      <a:pt x="558" y="803"/>
                    </a:lnTo>
                    <a:lnTo>
                      <a:pt x="556" y="733"/>
                    </a:lnTo>
                    <a:lnTo>
                      <a:pt x="589" y="702"/>
                    </a:lnTo>
                    <a:lnTo>
                      <a:pt x="643" y="700"/>
                    </a:lnTo>
                    <a:lnTo>
                      <a:pt x="724" y="635"/>
                    </a:lnTo>
                    <a:lnTo>
                      <a:pt x="774" y="635"/>
                    </a:lnTo>
                    <a:lnTo>
                      <a:pt x="801" y="585"/>
                    </a:lnTo>
                    <a:lnTo>
                      <a:pt x="626" y="407"/>
                    </a:lnTo>
                    <a:lnTo>
                      <a:pt x="621" y="332"/>
                    </a:lnTo>
                    <a:lnTo>
                      <a:pt x="679" y="290"/>
                    </a:lnTo>
                    <a:lnTo>
                      <a:pt x="652" y="200"/>
                    </a:lnTo>
                    <a:lnTo>
                      <a:pt x="690" y="202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8805" name="Freeform 37"/>
              <p:cNvSpPr>
                <a:spLocks noChangeAspect="1"/>
              </p:cNvSpPr>
              <p:nvPr/>
            </p:nvSpPr>
            <p:spPr bwMode="auto">
              <a:xfrm>
                <a:off x="3679" y="2414"/>
                <a:ext cx="362" cy="311"/>
              </a:xfrm>
              <a:custGeom>
                <a:avLst/>
                <a:gdLst>
                  <a:gd name="T0" fmla="*/ 121 w 2006"/>
                  <a:gd name="T1" fmla="*/ 456 h 1725"/>
                  <a:gd name="T2" fmla="*/ 0 w 2006"/>
                  <a:gd name="T3" fmla="*/ 322 h 1725"/>
                  <a:gd name="T4" fmla="*/ 97 w 2006"/>
                  <a:gd name="T5" fmla="*/ 232 h 1725"/>
                  <a:gd name="T6" fmla="*/ 167 w 2006"/>
                  <a:gd name="T7" fmla="*/ 191 h 1725"/>
                  <a:gd name="T8" fmla="*/ 269 w 2006"/>
                  <a:gd name="T9" fmla="*/ 209 h 1725"/>
                  <a:gd name="T10" fmla="*/ 301 w 2006"/>
                  <a:gd name="T11" fmla="*/ 219 h 1725"/>
                  <a:gd name="T12" fmla="*/ 390 w 2006"/>
                  <a:gd name="T13" fmla="*/ 172 h 1725"/>
                  <a:gd name="T14" fmla="*/ 476 w 2006"/>
                  <a:gd name="T15" fmla="*/ 241 h 1725"/>
                  <a:gd name="T16" fmla="*/ 549 w 2006"/>
                  <a:gd name="T17" fmla="*/ 191 h 1725"/>
                  <a:gd name="T18" fmla="*/ 654 w 2006"/>
                  <a:gd name="T19" fmla="*/ 180 h 1725"/>
                  <a:gd name="T20" fmla="*/ 730 w 2006"/>
                  <a:gd name="T21" fmla="*/ 12 h 1725"/>
                  <a:gd name="T22" fmla="*/ 913 w 2006"/>
                  <a:gd name="T23" fmla="*/ 71 h 1725"/>
                  <a:gd name="T24" fmla="*/ 974 w 2006"/>
                  <a:gd name="T25" fmla="*/ 36 h 1725"/>
                  <a:gd name="T26" fmla="*/ 991 w 2006"/>
                  <a:gd name="T27" fmla="*/ 90 h 1725"/>
                  <a:gd name="T28" fmla="*/ 1168 w 2006"/>
                  <a:gd name="T29" fmla="*/ 142 h 1725"/>
                  <a:gd name="T30" fmla="*/ 1291 w 2006"/>
                  <a:gd name="T31" fmla="*/ 135 h 1725"/>
                  <a:gd name="T32" fmla="*/ 1364 w 2006"/>
                  <a:gd name="T33" fmla="*/ 213 h 1725"/>
                  <a:gd name="T34" fmla="*/ 1471 w 2006"/>
                  <a:gd name="T35" fmla="*/ 176 h 1725"/>
                  <a:gd name="T36" fmla="*/ 1579 w 2006"/>
                  <a:gd name="T37" fmla="*/ 127 h 1725"/>
                  <a:gd name="T38" fmla="*/ 1633 w 2006"/>
                  <a:gd name="T39" fmla="*/ 159 h 1725"/>
                  <a:gd name="T40" fmla="*/ 1684 w 2006"/>
                  <a:gd name="T41" fmla="*/ 144 h 1725"/>
                  <a:gd name="T42" fmla="*/ 1786 w 2006"/>
                  <a:gd name="T43" fmla="*/ 191 h 1725"/>
                  <a:gd name="T44" fmla="*/ 1864 w 2006"/>
                  <a:gd name="T45" fmla="*/ 152 h 1725"/>
                  <a:gd name="T46" fmla="*/ 1853 w 2006"/>
                  <a:gd name="T47" fmla="*/ 207 h 1725"/>
                  <a:gd name="T48" fmla="*/ 2006 w 2006"/>
                  <a:gd name="T49" fmla="*/ 278 h 1725"/>
                  <a:gd name="T50" fmla="*/ 1903 w 2006"/>
                  <a:gd name="T51" fmla="*/ 376 h 1725"/>
                  <a:gd name="T52" fmla="*/ 1803 w 2006"/>
                  <a:gd name="T53" fmla="*/ 510 h 1725"/>
                  <a:gd name="T54" fmla="*/ 1629 w 2006"/>
                  <a:gd name="T55" fmla="*/ 887 h 1725"/>
                  <a:gd name="T56" fmla="*/ 1640 w 2006"/>
                  <a:gd name="T57" fmla="*/ 1118 h 1725"/>
                  <a:gd name="T58" fmla="*/ 1590 w 2006"/>
                  <a:gd name="T59" fmla="*/ 1258 h 1725"/>
                  <a:gd name="T60" fmla="*/ 1479 w 2006"/>
                  <a:gd name="T61" fmla="*/ 1339 h 1725"/>
                  <a:gd name="T62" fmla="*/ 1301 w 2006"/>
                  <a:gd name="T63" fmla="*/ 1266 h 1725"/>
                  <a:gd name="T64" fmla="*/ 1183 w 2006"/>
                  <a:gd name="T65" fmla="*/ 1439 h 1725"/>
                  <a:gd name="T66" fmla="*/ 1080 w 2006"/>
                  <a:gd name="T67" fmla="*/ 1404 h 1725"/>
                  <a:gd name="T68" fmla="*/ 1006 w 2006"/>
                  <a:gd name="T69" fmla="*/ 1433 h 1725"/>
                  <a:gd name="T70" fmla="*/ 1062 w 2006"/>
                  <a:gd name="T71" fmla="*/ 1320 h 1725"/>
                  <a:gd name="T72" fmla="*/ 919 w 2006"/>
                  <a:gd name="T73" fmla="*/ 1415 h 1725"/>
                  <a:gd name="T74" fmla="*/ 799 w 2006"/>
                  <a:gd name="T75" fmla="*/ 1419 h 1725"/>
                  <a:gd name="T76" fmla="*/ 741 w 2006"/>
                  <a:gd name="T77" fmla="*/ 1516 h 1725"/>
                  <a:gd name="T78" fmla="*/ 447 w 2006"/>
                  <a:gd name="T79" fmla="*/ 1644 h 1725"/>
                  <a:gd name="T80" fmla="*/ 290 w 2006"/>
                  <a:gd name="T81" fmla="*/ 1705 h 1725"/>
                  <a:gd name="T82" fmla="*/ 312 w 2006"/>
                  <a:gd name="T83" fmla="*/ 1636 h 1725"/>
                  <a:gd name="T84" fmla="*/ 459 w 2006"/>
                  <a:gd name="T85" fmla="*/ 1559 h 1725"/>
                  <a:gd name="T86" fmla="*/ 519 w 2006"/>
                  <a:gd name="T87" fmla="*/ 1499 h 1725"/>
                  <a:gd name="T88" fmla="*/ 670 w 2006"/>
                  <a:gd name="T89" fmla="*/ 1327 h 1725"/>
                  <a:gd name="T90" fmla="*/ 700 w 2006"/>
                  <a:gd name="T91" fmla="*/ 1170 h 1725"/>
                  <a:gd name="T92" fmla="*/ 566 w 2006"/>
                  <a:gd name="T93" fmla="*/ 1092 h 1725"/>
                  <a:gd name="T94" fmla="*/ 571 w 2006"/>
                  <a:gd name="T95" fmla="*/ 1009 h 1725"/>
                  <a:gd name="T96" fmla="*/ 321 w 2006"/>
                  <a:gd name="T97" fmla="*/ 965 h 1725"/>
                  <a:gd name="T98" fmla="*/ 314 w 2006"/>
                  <a:gd name="T99" fmla="*/ 796 h 1725"/>
                  <a:gd name="T100" fmla="*/ 205 w 2006"/>
                  <a:gd name="T101" fmla="*/ 790 h 1725"/>
                  <a:gd name="T102" fmla="*/ 131 w 2006"/>
                  <a:gd name="T103" fmla="*/ 648 h 17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006" h="1725">
                    <a:moveTo>
                      <a:pt x="151" y="614"/>
                    </a:moveTo>
                    <a:lnTo>
                      <a:pt x="121" y="456"/>
                    </a:lnTo>
                    <a:lnTo>
                      <a:pt x="52" y="443"/>
                    </a:lnTo>
                    <a:lnTo>
                      <a:pt x="0" y="322"/>
                    </a:lnTo>
                    <a:lnTo>
                      <a:pt x="46" y="247"/>
                    </a:lnTo>
                    <a:lnTo>
                      <a:pt x="97" y="232"/>
                    </a:lnTo>
                    <a:lnTo>
                      <a:pt x="114" y="193"/>
                    </a:lnTo>
                    <a:lnTo>
                      <a:pt x="167" y="191"/>
                    </a:lnTo>
                    <a:lnTo>
                      <a:pt x="185" y="213"/>
                    </a:lnTo>
                    <a:lnTo>
                      <a:pt x="269" y="209"/>
                    </a:lnTo>
                    <a:lnTo>
                      <a:pt x="282" y="165"/>
                    </a:lnTo>
                    <a:lnTo>
                      <a:pt x="301" y="219"/>
                    </a:lnTo>
                    <a:lnTo>
                      <a:pt x="368" y="226"/>
                    </a:lnTo>
                    <a:lnTo>
                      <a:pt x="390" y="172"/>
                    </a:lnTo>
                    <a:lnTo>
                      <a:pt x="403" y="228"/>
                    </a:lnTo>
                    <a:lnTo>
                      <a:pt x="476" y="241"/>
                    </a:lnTo>
                    <a:lnTo>
                      <a:pt x="500" y="189"/>
                    </a:lnTo>
                    <a:lnTo>
                      <a:pt x="549" y="191"/>
                    </a:lnTo>
                    <a:lnTo>
                      <a:pt x="562" y="226"/>
                    </a:lnTo>
                    <a:lnTo>
                      <a:pt x="654" y="180"/>
                    </a:lnTo>
                    <a:lnTo>
                      <a:pt x="656" y="124"/>
                    </a:lnTo>
                    <a:lnTo>
                      <a:pt x="730" y="12"/>
                    </a:lnTo>
                    <a:lnTo>
                      <a:pt x="763" y="0"/>
                    </a:lnTo>
                    <a:lnTo>
                      <a:pt x="913" y="71"/>
                    </a:lnTo>
                    <a:lnTo>
                      <a:pt x="955" y="38"/>
                    </a:lnTo>
                    <a:lnTo>
                      <a:pt x="974" y="36"/>
                    </a:lnTo>
                    <a:lnTo>
                      <a:pt x="991" y="46"/>
                    </a:lnTo>
                    <a:lnTo>
                      <a:pt x="991" y="90"/>
                    </a:lnTo>
                    <a:lnTo>
                      <a:pt x="1153" y="105"/>
                    </a:lnTo>
                    <a:lnTo>
                      <a:pt x="1168" y="142"/>
                    </a:lnTo>
                    <a:lnTo>
                      <a:pt x="1232" y="155"/>
                    </a:lnTo>
                    <a:lnTo>
                      <a:pt x="1291" y="135"/>
                    </a:lnTo>
                    <a:lnTo>
                      <a:pt x="1364" y="135"/>
                    </a:lnTo>
                    <a:lnTo>
                      <a:pt x="1364" y="213"/>
                    </a:lnTo>
                    <a:lnTo>
                      <a:pt x="1446" y="165"/>
                    </a:lnTo>
                    <a:lnTo>
                      <a:pt x="1471" y="176"/>
                    </a:lnTo>
                    <a:lnTo>
                      <a:pt x="1504" y="129"/>
                    </a:lnTo>
                    <a:lnTo>
                      <a:pt x="1579" y="127"/>
                    </a:lnTo>
                    <a:lnTo>
                      <a:pt x="1613" y="152"/>
                    </a:lnTo>
                    <a:lnTo>
                      <a:pt x="1633" y="159"/>
                    </a:lnTo>
                    <a:lnTo>
                      <a:pt x="1648" y="138"/>
                    </a:lnTo>
                    <a:lnTo>
                      <a:pt x="1684" y="144"/>
                    </a:lnTo>
                    <a:lnTo>
                      <a:pt x="1758" y="189"/>
                    </a:lnTo>
                    <a:lnTo>
                      <a:pt x="1786" y="191"/>
                    </a:lnTo>
                    <a:lnTo>
                      <a:pt x="1818" y="146"/>
                    </a:lnTo>
                    <a:lnTo>
                      <a:pt x="1864" y="152"/>
                    </a:lnTo>
                    <a:lnTo>
                      <a:pt x="1864" y="193"/>
                    </a:lnTo>
                    <a:lnTo>
                      <a:pt x="1853" y="207"/>
                    </a:lnTo>
                    <a:lnTo>
                      <a:pt x="1864" y="238"/>
                    </a:lnTo>
                    <a:lnTo>
                      <a:pt x="2006" y="278"/>
                    </a:lnTo>
                    <a:lnTo>
                      <a:pt x="1934" y="370"/>
                    </a:lnTo>
                    <a:lnTo>
                      <a:pt x="1903" y="376"/>
                    </a:lnTo>
                    <a:lnTo>
                      <a:pt x="1889" y="435"/>
                    </a:lnTo>
                    <a:lnTo>
                      <a:pt x="1803" y="510"/>
                    </a:lnTo>
                    <a:lnTo>
                      <a:pt x="1640" y="850"/>
                    </a:lnTo>
                    <a:lnTo>
                      <a:pt x="1629" y="887"/>
                    </a:lnTo>
                    <a:lnTo>
                      <a:pt x="1657" y="917"/>
                    </a:lnTo>
                    <a:lnTo>
                      <a:pt x="1640" y="1118"/>
                    </a:lnTo>
                    <a:lnTo>
                      <a:pt x="1619" y="1139"/>
                    </a:lnTo>
                    <a:lnTo>
                      <a:pt x="1590" y="1258"/>
                    </a:lnTo>
                    <a:lnTo>
                      <a:pt x="1502" y="1295"/>
                    </a:lnTo>
                    <a:lnTo>
                      <a:pt x="1479" y="1339"/>
                    </a:lnTo>
                    <a:lnTo>
                      <a:pt x="1342" y="1266"/>
                    </a:lnTo>
                    <a:lnTo>
                      <a:pt x="1301" y="1266"/>
                    </a:lnTo>
                    <a:lnTo>
                      <a:pt x="1235" y="1430"/>
                    </a:lnTo>
                    <a:lnTo>
                      <a:pt x="1183" y="1439"/>
                    </a:lnTo>
                    <a:lnTo>
                      <a:pt x="1147" y="1395"/>
                    </a:lnTo>
                    <a:lnTo>
                      <a:pt x="1080" y="1404"/>
                    </a:lnTo>
                    <a:lnTo>
                      <a:pt x="1064" y="1430"/>
                    </a:lnTo>
                    <a:lnTo>
                      <a:pt x="1006" y="1433"/>
                    </a:lnTo>
                    <a:lnTo>
                      <a:pt x="1003" y="1396"/>
                    </a:lnTo>
                    <a:lnTo>
                      <a:pt x="1062" y="1320"/>
                    </a:lnTo>
                    <a:lnTo>
                      <a:pt x="986" y="1389"/>
                    </a:lnTo>
                    <a:lnTo>
                      <a:pt x="919" y="1415"/>
                    </a:lnTo>
                    <a:lnTo>
                      <a:pt x="875" y="1450"/>
                    </a:lnTo>
                    <a:lnTo>
                      <a:pt x="799" y="1419"/>
                    </a:lnTo>
                    <a:lnTo>
                      <a:pt x="730" y="1467"/>
                    </a:lnTo>
                    <a:lnTo>
                      <a:pt x="741" y="1516"/>
                    </a:lnTo>
                    <a:lnTo>
                      <a:pt x="537" y="1725"/>
                    </a:lnTo>
                    <a:lnTo>
                      <a:pt x="447" y="1644"/>
                    </a:lnTo>
                    <a:lnTo>
                      <a:pt x="340" y="1719"/>
                    </a:lnTo>
                    <a:lnTo>
                      <a:pt x="290" y="1705"/>
                    </a:lnTo>
                    <a:lnTo>
                      <a:pt x="282" y="1665"/>
                    </a:lnTo>
                    <a:lnTo>
                      <a:pt x="312" y="1636"/>
                    </a:lnTo>
                    <a:lnTo>
                      <a:pt x="388" y="1630"/>
                    </a:lnTo>
                    <a:lnTo>
                      <a:pt x="459" y="1559"/>
                    </a:lnTo>
                    <a:lnTo>
                      <a:pt x="470" y="1504"/>
                    </a:lnTo>
                    <a:lnTo>
                      <a:pt x="519" y="1499"/>
                    </a:lnTo>
                    <a:lnTo>
                      <a:pt x="629" y="1344"/>
                    </a:lnTo>
                    <a:lnTo>
                      <a:pt x="670" y="1327"/>
                    </a:lnTo>
                    <a:lnTo>
                      <a:pt x="715" y="1290"/>
                    </a:lnTo>
                    <a:lnTo>
                      <a:pt x="700" y="1170"/>
                    </a:lnTo>
                    <a:lnTo>
                      <a:pt x="681" y="1170"/>
                    </a:lnTo>
                    <a:lnTo>
                      <a:pt x="566" y="1092"/>
                    </a:lnTo>
                    <a:lnTo>
                      <a:pt x="627" y="1028"/>
                    </a:lnTo>
                    <a:lnTo>
                      <a:pt x="571" y="1009"/>
                    </a:lnTo>
                    <a:lnTo>
                      <a:pt x="445" y="1061"/>
                    </a:lnTo>
                    <a:lnTo>
                      <a:pt x="321" y="965"/>
                    </a:lnTo>
                    <a:lnTo>
                      <a:pt x="385" y="855"/>
                    </a:lnTo>
                    <a:lnTo>
                      <a:pt x="314" y="796"/>
                    </a:lnTo>
                    <a:lnTo>
                      <a:pt x="290" y="811"/>
                    </a:lnTo>
                    <a:lnTo>
                      <a:pt x="205" y="790"/>
                    </a:lnTo>
                    <a:lnTo>
                      <a:pt x="209" y="715"/>
                    </a:lnTo>
                    <a:lnTo>
                      <a:pt x="131" y="648"/>
                    </a:lnTo>
                    <a:lnTo>
                      <a:pt x="151" y="614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8806" name="Freeform 38"/>
              <p:cNvSpPr>
                <a:spLocks noChangeAspect="1"/>
              </p:cNvSpPr>
              <p:nvPr/>
            </p:nvSpPr>
            <p:spPr bwMode="auto">
              <a:xfrm>
                <a:off x="3966" y="2493"/>
                <a:ext cx="146" cy="175"/>
              </a:xfrm>
              <a:custGeom>
                <a:avLst/>
                <a:gdLst>
                  <a:gd name="T0" fmla="*/ 445 w 811"/>
                  <a:gd name="T1" fmla="*/ 77 h 970"/>
                  <a:gd name="T2" fmla="*/ 775 w 811"/>
                  <a:gd name="T3" fmla="*/ 263 h 970"/>
                  <a:gd name="T4" fmla="*/ 777 w 811"/>
                  <a:gd name="T5" fmla="*/ 285 h 970"/>
                  <a:gd name="T6" fmla="*/ 728 w 811"/>
                  <a:gd name="T7" fmla="*/ 342 h 970"/>
                  <a:gd name="T8" fmla="*/ 724 w 811"/>
                  <a:gd name="T9" fmla="*/ 405 h 970"/>
                  <a:gd name="T10" fmla="*/ 811 w 811"/>
                  <a:gd name="T11" fmla="*/ 409 h 970"/>
                  <a:gd name="T12" fmla="*/ 783 w 811"/>
                  <a:gd name="T13" fmla="*/ 451 h 970"/>
                  <a:gd name="T14" fmla="*/ 723 w 811"/>
                  <a:gd name="T15" fmla="*/ 470 h 970"/>
                  <a:gd name="T16" fmla="*/ 690 w 811"/>
                  <a:gd name="T17" fmla="*/ 565 h 970"/>
                  <a:gd name="T18" fmla="*/ 689 w 811"/>
                  <a:gd name="T19" fmla="*/ 613 h 970"/>
                  <a:gd name="T20" fmla="*/ 650 w 811"/>
                  <a:gd name="T21" fmla="*/ 623 h 970"/>
                  <a:gd name="T22" fmla="*/ 636 w 811"/>
                  <a:gd name="T23" fmla="*/ 650 h 970"/>
                  <a:gd name="T24" fmla="*/ 668 w 811"/>
                  <a:gd name="T25" fmla="*/ 677 h 970"/>
                  <a:gd name="T26" fmla="*/ 684 w 811"/>
                  <a:gd name="T27" fmla="*/ 719 h 970"/>
                  <a:gd name="T28" fmla="*/ 668 w 811"/>
                  <a:gd name="T29" fmla="*/ 726 h 970"/>
                  <a:gd name="T30" fmla="*/ 663 w 811"/>
                  <a:gd name="T31" fmla="*/ 778 h 970"/>
                  <a:gd name="T32" fmla="*/ 701 w 811"/>
                  <a:gd name="T33" fmla="*/ 783 h 970"/>
                  <a:gd name="T34" fmla="*/ 670 w 811"/>
                  <a:gd name="T35" fmla="*/ 869 h 970"/>
                  <a:gd name="T36" fmla="*/ 560 w 811"/>
                  <a:gd name="T37" fmla="*/ 843 h 970"/>
                  <a:gd name="T38" fmla="*/ 479 w 811"/>
                  <a:gd name="T39" fmla="*/ 895 h 970"/>
                  <a:gd name="T40" fmla="*/ 352 w 811"/>
                  <a:gd name="T41" fmla="*/ 867 h 970"/>
                  <a:gd name="T42" fmla="*/ 278 w 811"/>
                  <a:gd name="T43" fmla="*/ 902 h 970"/>
                  <a:gd name="T44" fmla="*/ 209 w 811"/>
                  <a:gd name="T45" fmla="*/ 865 h 970"/>
                  <a:gd name="T46" fmla="*/ 158 w 811"/>
                  <a:gd name="T47" fmla="*/ 874 h 970"/>
                  <a:gd name="T48" fmla="*/ 129 w 811"/>
                  <a:gd name="T49" fmla="*/ 847 h 970"/>
                  <a:gd name="T50" fmla="*/ 50 w 811"/>
                  <a:gd name="T51" fmla="*/ 970 h 970"/>
                  <a:gd name="T52" fmla="*/ 14 w 811"/>
                  <a:gd name="T53" fmla="*/ 962 h 970"/>
                  <a:gd name="T54" fmla="*/ 0 w 811"/>
                  <a:gd name="T55" fmla="*/ 821 h 970"/>
                  <a:gd name="T56" fmla="*/ 24 w 811"/>
                  <a:gd name="T57" fmla="*/ 704 h 970"/>
                  <a:gd name="T58" fmla="*/ 50 w 811"/>
                  <a:gd name="T59" fmla="*/ 680 h 970"/>
                  <a:gd name="T60" fmla="*/ 65 w 811"/>
                  <a:gd name="T61" fmla="*/ 477 h 970"/>
                  <a:gd name="T62" fmla="*/ 37 w 811"/>
                  <a:gd name="T63" fmla="*/ 450 h 970"/>
                  <a:gd name="T64" fmla="*/ 48 w 811"/>
                  <a:gd name="T65" fmla="*/ 416 h 970"/>
                  <a:gd name="T66" fmla="*/ 208 w 811"/>
                  <a:gd name="T67" fmla="*/ 72 h 970"/>
                  <a:gd name="T68" fmla="*/ 297 w 811"/>
                  <a:gd name="T69" fmla="*/ 0 h 970"/>
                  <a:gd name="T70" fmla="*/ 296 w 811"/>
                  <a:gd name="T71" fmla="*/ 14 h 970"/>
                  <a:gd name="T72" fmla="*/ 371 w 811"/>
                  <a:gd name="T73" fmla="*/ 91 h 970"/>
                  <a:gd name="T74" fmla="*/ 397 w 811"/>
                  <a:gd name="T75" fmla="*/ 93 h 970"/>
                  <a:gd name="T76" fmla="*/ 445 w 811"/>
                  <a:gd name="T77" fmla="*/ 77 h 9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11" h="970">
                    <a:moveTo>
                      <a:pt x="445" y="77"/>
                    </a:moveTo>
                    <a:lnTo>
                      <a:pt x="775" y="263"/>
                    </a:lnTo>
                    <a:lnTo>
                      <a:pt x="777" y="285"/>
                    </a:lnTo>
                    <a:lnTo>
                      <a:pt x="728" y="342"/>
                    </a:lnTo>
                    <a:lnTo>
                      <a:pt x="724" y="405"/>
                    </a:lnTo>
                    <a:lnTo>
                      <a:pt x="811" y="409"/>
                    </a:lnTo>
                    <a:lnTo>
                      <a:pt x="783" y="451"/>
                    </a:lnTo>
                    <a:lnTo>
                      <a:pt x="723" y="470"/>
                    </a:lnTo>
                    <a:lnTo>
                      <a:pt x="690" y="565"/>
                    </a:lnTo>
                    <a:lnTo>
                      <a:pt x="689" y="613"/>
                    </a:lnTo>
                    <a:lnTo>
                      <a:pt x="650" y="623"/>
                    </a:lnTo>
                    <a:lnTo>
                      <a:pt x="636" y="650"/>
                    </a:lnTo>
                    <a:lnTo>
                      <a:pt x="668" y="677"/>
                    </a:lnTo>
                    <a:lnTo>
                      <a:pt x="684" y="719"/>
                    </a:lnTo>
                    <a:lnTo>
                      <a:pt x="668" y="726"/>
                    </a:lnTo>
                    <a:lnTo>
                      <a:pt x="663" y="778"/>
                    </a:lnTo>
                    <a:lnTo>
                      <a:pt x="701" y="783"/>
                    </a:lnTo>
                    <a:lnTo>
                      <a:pt x="670" y="869"/>
                    </a:lnTo>
                    <a:lnTo>
                      <a:pt x="560" y="843"/>
                    </a:lnTo>
                    <a:lnTo>
                      <a:pt x="479" y="895"/>
                    </a:lnTo>
                    <a:lnTo>
                      <a:pt x="352" y="867"/>
                    </a:lnTo>
                    <a:lnTo>
                      <a:pt x="278" y="902"/>
                    </a:lnTo>
                    <a:lnTo>
                      <a:pt x="209" y="865"/>
                    </a:lnTo>
                    <a:lnTo>
                      <a:pt x="158" y="874"/>
                    </a:lnTo>
                    <a:lnTo>
                      <a:pt x="129" y="847"/>
                    </a:lnTo>
                    <a:lnTo>
                      <a:pt x="50" y="970"/>
                    </a:lnTo>
                    <a:lnTo>
                      <a:pt x="14" y="962"/>
                    </a:lnTo>
                    <a:lnTo>
                      <a:pt x="0" y="821"/>
                    </a:lnTo>
                    <a:lnTo>
                      <a:pt x="24" y="704"/>
                    </a:lnTo>
                    <a:lnTo>
                      <a:pt x="50" y="680"/>
                    </a:lnTo>
                    <a:lnTo>
                      <a:pt x="65" y="477"/>
                    </a:lnTo>
                    <a:lnTo>
                      <a:pt x="37" y="450"/>
                    </a:lnTo>
                    <a:lnTo>
                      <a:pt x="48" y="416"/>
                    </a:lnTo>
                    <a:lnTo>
                      <a:pt x="208" y="72"/>
                    </a:lnTo>
                    <a:lnTo>
                      <a:pt x="297" y="0"/>
                    </a:lnTo>
                    <a:lnTo>
                      <a:pt x="296" y="14"/>
                    </a:lnTo>
                    <a:lnTo>
                      <a:pt x="371" y="91"/>
                    </a:lnTo>
                    <a:lnTo>
                      <a:pt x="397" y="93"/>
                    </a:lnTo>
                    <a:lnTo>
                      <a:pt x="445" y="77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8807" name="Freeform 39"/>
              <p:cNvSpPr>
                <a:spLocks noChangeAspect="1"/>
              </p:cNvSpPr>
              <p:nvPr/>
            </p:nvSpPr>
            <p:spPr bwMode="auto">
              <a:xfrm>
                <a:off x="4080" y="2524"/>
                <a:ext cx="125" cy="140"/>
              </a:xfrm>
              <a:custGeom>
                <a:avLst/>
                <a:gdLst>
                  <a:gd name="T0" fmla="*/ 141 w 692"/>
                  <a:gd name="T1" fmla="*/ 90 h 779"/>
                  <a:gd name="T2" fmla="*/ 143 w 692"/>
                  <a:gd name="T3" fmla="*/ 114 h 779"/>
                  <a:gd name="T4" fmla="*/ 92 w 692"/>
                  <a:gd name="T5" fmla="*/ 172 h 779"/>
                  <a:gd name="T6" fmla="*/ 90 w 692"/>
                  <a:gd name="T7" fmla="*/ 236 h 779"/>
                  <a:gd name="T8" fmla="*/ 175 w 692"/>
                  <a:gd name="T9" fmla="*/ 238 h 779"/>
                  <a:gd name="T10" fmla="*/ 148 w 692"/>
                  <a:gd name="T11" fmla="*/ 280 h 779"/>
                  <a:gd name="T12" fmla="*/ 89 w 692"/>
                  <a:gd name="T13" fmla="*/ 299 h 779"/>
                  <a:gd name="T14" fmla="*/ 53 w 692"/>
                  <a:gd name="T15" fmla="*/ 403 h 779"/>
                  <a:gd name="T16" fmla="*/ 51 w 692"/>
                  <a:gd name="T17" fmla="*/ 442 h 779"/>
                  <a:gd name="T18" fmla="*/ 14 w 692"/>
                  <a:gd name="T19" fmla="*/ 451 h 779"/>
                  <a:gd name="T20" fmla="*/ 0 w 692"/>
                  <a:gd name="T21" fmla="*/ 479 h 779"/>
                  <a:gd name="T22" fmla="*/ 29 w 692"/>
                  <a:gd name="T23" fmla="*/ 502 h 779"/>
                  <a:gd name="T24" fmla="*/ 43 w 692"/>
                  <a:gd name="T25" fmla="*/ 523 h 779"/>
                  <a:gd name="T26" fmla="*/ 50 w 692"/>
                  <a:gd name="T27" fmla="*/ 548 h 779"/>
                  <a:gd name="T28" fmla="*/ 34 w 692"/>
                  <a:gd name="T29" fmla="*/ 557 h 779"/>
                  <a:gd name="T30" fmla="*/ 29 w 692"/>
                  <a:gd name="T31" fmla="*/ 607 h 779"/>
                  <a:gd name="T32" fmla="*/ 67 w 692"/>
                  <a:gd name="T33" fmla="*/ 611 h 779"/>
                  <a:gd name="T34" fmla="*/ 36 w 692"/>
                  <a:gd name="T35" fmla="*/ 694 h 779"/>
                  <a:gd name="T36" fmla="*/ 23 w 692"/>
                  <a:gd name="T37" fmla="*/ 732 h 779"/>
                  <a:gd name="T38" fmla="*/ 79 w 692"/>
                  <a:gd name="T39" fmla="*/ 727 h 779"/>
                  <a:gd name="T40" fmla="*/ 101 w 692"/>
                  <a:gd name="T41" fmla="*/ 761 h 779"/>
                  <a:gd name="T42" fmla="*/ 177 w 692"/>
                  <a:gd name="T43" fmla="*/ 779 h 779"/>
                  <a:gd name="T44" fmla="*/ 256 w 692"/>
                  <a:gd name="T45" fmla="*/ 722 h 779"/>
                  <a:gd name="T46" fmla="*/ 292 w 692"/>
                  <a:gd name="T47" fmla="*/ 773 h 779"/>
                  <a:gd name="T48" fmla="*/ 321 w 692"/>
                  <a:gd name="T49" fmla="*/ 768 h 779"/>
                  <a:gd name="T50" fmla="*/ 384 w 692"/>
                  <a:gd name="T51" fmla="*/ 713 h 779"/>
                  <a:gd name="T52" fmla="*/ 423 w 692"/>
                  <a:gd name="T53" fmla="*/ 779 h 779"/>
                  <a:gd name="T54" fmla="*/ 464 w 692"/>
                  <a:gd name="T55" fmla="*/ 770 h 779"/>
                  <a:gd name="T56" fmla="*/ 490 w 692"/>
                  <a:gd name="T57" fmla="*/ 713 h 779"/>
                  <a:gd name="T58" fmla="*/ 569 w 692"/>
                  <a:gd name="T59" fmla="*/ 727 h 779"/>
                  <a:gd name="T60" fmla="*/ 567 w 692"/>
                  <a:gd name="T61" fmla="*/ 627 h 779"/>
                  <a:gd name="T62" fmla="*/ 671 w 692"/>
                  <a:gd name="T63" fmla="*/ 646 h 779"/>
                  <a:gd name="T64" fmla="*/ 668 w 692"/>
                  <a:gd name="T65" fmla="*/ 590 h 779"/>
                  <a:gd name="T66" fmla="*/ 654 w 692"/>
                  <a:gd name="T67" fmla="*/ 545 h 779"/>
                  <a:gd name="T68" fmla="*/ 649 w 692"/>
                  <a:gd name="T69" fmla="*/ 481 h 779"/>
                  <a:gd name="T70" fmla="*/ 659 w 692"/>
                  <a:gd name="T71" fmla="*/ 458 h 779"/>
                  <a:gd name="T72" fmla="*/ 663 w 692"/>
                  <a:gd name="T73" fmla="*/ 384 h 779"/>
                  <a:gd name="T74" fmla="*/ 678 w 692"/>
                  <a:gd name="T75" fmla="*/ 359 h 779"/>
                  <a:gd name="T76" fmla="*/ 675 w 692"/>
                  <a:gd name="T77" fmla="*/ 342 h 779"/>
                  <a:gd name="T78" fmla="*/ 630 w 692"/>
                  <a:gd name="T79" fmla="*/ 318 h 779"/>
                  <a:gd name="T80" fmla="*/ 692 w 692"/>
                  <a:gd name="T81" fmla="*/ 130 h 779"/>
                  <a:gd name="T82" fmla="*/ 668 w 692"/>
                  <a:gd name="T83" fmla="*/ 125 h 779"/>
                  <a:gd name="T84" fmla="*/ 613 w 692"/>
                  <a:gd name="T85" fmla="*/ 100 h 779"/>
                  <a:gd name="T86" fmla="*/ 555 w 692"/>
                  <a:gd name="T87" fmla="*/ 93 h 779"/>
                  <a:gd name="T88" fmla="*/ 474 w 692"/>
                  <a:gd name="T89" fmla="*/ 30 h 779"/>
                  <a:gd name="T90" fmla="*/ 444 w 692"/>
                  <a:gd name="T91" fmla="*/ 35 h 779"/>
                  <a:gd name="T92" fmla="*/ 383 w 692"/>
                  <a:gd name="T93" fmla="*/ 5 h 779"/>
                  <a:gd name="T94" fmla="*/ 338 w 692"/>
                  <a:gd name="T95" fmla="*/ 25 h 779"/>
                  <a:gd name="T96" fmla="*/ 297 w 692"/>
                  <a:gd name="T97" fmla="*/ 0 h 779"/>
                  <a:gd name="T98" fmla="*/ 141 w 692"/>
                  <a:gd name="T99" fmla="*/ 90 h 7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92" h="779">
                    <a:moveTo>
                      <a:pt x="141" y="90"/>
                    </a:moveTo>
                    <a:lnTo>
                      <a:pt x="143" y="114"/>
                    </a:lnTo>
                    <a:lnTo>
                      <a:pt x="92" y="172"/>
                    </a:lnTo>
                    <a:lnTo>
                      <a:pt x="90" y="236"/>
                    </a:lnTo>
                    <a:lnTo>
                      <a:pt x="175" y="238"/>
                    </a:lnTo>
                    <a:lnTo>
                      <a:pt x="148" y="280"/>
                    </a:lnTo>
                    <a:lnTo>
                      <a:pt x="89" y="299"/>
                    </a:lnTo>
                    <a:lnTo>
                      <a:pt x="53" y="403"/>
                    </a:lnTo>
                    <a:lnTo>
                      <a:pt x="51" y="442"/>
                    </a:lnTo>
                    <a:lnTo>
                      <a:pt x="14" y="451"/>
                    </a:lnTo>
                    <a:lnTo>
                      <a:pt x="0" y="479"/>
                    </a:lnTo>
                    <a:lnTo>
                      <a:pt x="29" y="502"/>
                    </a:lnTo>
                    <a:lnTo>
                      <a:pt x="43" y="523"/>
                    </a:lnTo>
                    <a:lnTo>
                      <a:pt x="50" y="548"/>
                    </a:lnTo>
                    <a:lnTo>
                      <a:pt x="34" y="557"/>
                    </a:lnTo>
                    <a:lnTo>
                      <a:pt x="29" y="607"/>
                    </a:lnTo>
                    <a:lnTo>
                      <a:pt x="67" y="611"/>
                    </a:lnTo>
                    <a:lnTo>
                      <a:pt x="36" y="694"/>
                    </a:lnTo>
                    <a:lnTo>
                      <a:pt x="23" y="732"/>
                    </a:lnTo>
                    <a:lnTo>
                      <a:pt x="79" y="727"/>
                    </a:lnTo>
                    <a:lnTo>
                      <a:pt x="101" y="761"/>
                    </a:lnTo>
                    <a:lnTo>
                      <a:pt x="177" y="779"/>
                    </a:lnTo>
                    <a:lnTo>
                      <a:pt x="256" y="722"/>
                    </a:lnTo>
                    <a:lnTo>
                      <a:pt x="292" y="773"/>
                    </a:lnTo>
                    <a:lnTo>
                      <a:pt x="321" y="768"/>
                    </a:lnTo>
                    <a:lnTo>
                      <a:pt x="384" y="713"/>
                    </a:lnTo>
                    <a:lnTo>
                      <a:pt x="423" y="779"/>
                    </a:lnTo>
                    <a:lnTo>
                      <a:pt x="464" y="770"/>
                    </a:lnTo>
                    <a:lnTo>
                      <a:pt x="490" y="713"/>
                    </a:lnTo>
                    <a:lnTo>
                      <a:pt x="569" y="727"/>
                    </a:lnTo>
                    <a:lnTo>
                      <a:pt x="567" y="627"/>
                    </a:lnTo>
                    <a:lnTo>
                      <a:pt x="671" y="646"/>
                    </a:lnTo>
                    <a:lnTo>
                      <a:pt x="668" y="590"/>
                    </a:lnTo>
                    <a:lnTo>
                      <a:pt x="654" y="545"/>
                    </a:lnTo>
                    <a:lnTo>
                      <a:pt x="649" y="481"/>
                    </a:lnTo>
                    <a:lnTo>
                      <a:pt x="659" y="458"/>
                    </a:lnTo>
                    <a:lnTo>
                      <a:pt x="663" y="384"/>
                    </a:lnTo>
                    <a:lnTo>
                      <a:pt x="678" y="359"/>
                    </a:lnTo>
                    <a:lnTo>
                      <a:pt x="675" y="342"/>
                    </a:lnTo>
                    <a:lnTo>
                      <a:pt x="630" y="318"/>
                    </a:lnTo>
                    <a:lnTo>
                      <a:pt x="692" y="130"/>
                    </a:lnTo>
                    <a:lnTo>
                      <a:pt x="668" y="125"/>
                    </a:lnTo>
                    <a:lnTo>
                      <a:pt x="613" y="100"/>
                    </a:lnTo>
                    <a:lnTo>
                      <a:pt x="555" y="93"/>
                    </a:lnTo>
                    <a:lnTo>
                      <a:pt x="474" y="30"/>
                    </a:lnTo>
                    <a:lnTo>
                      <a:pt x="444" y="35"/>
                    </a:lnTo>
                    <a:lnTo>
                      <a:pt x="383" y="5"/>
                    </a:lnTo>
                    <a:lnTo>
                      <a:pt x="338" y="25"/>
                    </a:lnTo>
                    <a:lnTo>
                      <a:pt x="297" y="0"/>
                    </a:lnTo>
                    <a:lnTo>
                      <a:pt x="141" y="9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88808" name="Group 40"/>
          <p:cNvGrpSpPr>
            <a:grpSpLocks/>
          </p:cNvGrpSpPr>
          <p:nvPr/>
        </p:nvGrpSpPr>
        <p:grpSpPr bwMode="auto">
          <a:xfrm>
            <a:off x="6270625" y="4232275"/>
            <a:ext cx="2192338" cy="1054100"/>
            <a:chOff x="3950" y="2666"/>
            <a:chExt cx="1381" cy="664"/>
          </a:xfrm>
        </p:grpSpPr>
        <p:sp>
          <p:nvSpPr>
            <p:cNvPr id="288809" name="Text Box 41"/>
            <p:cNvSpPr txBox="1">
              <a:spLocks noChangeArrowheads="1"/>
            </p:cNvSpPr>
            <p:nvPr/>
          </p:nvSpPr>
          <p:spPr bwMode="auto">
            <a:xfrm>
              <a:off x="4678" y="2931"/>
              <a:ext cx="65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Orós</a:t>
              </a:r>
            </a:p>
          </p:txBody>
        </p:sp>
        <p:sp>
          <p:nvSpPr>
            <p:cNvPr id="288810" name="Freeform 42"/>
            <p:cNvSpPr>
              <a:spLocks/>
            </p:cNvSpPr>
            <p:nvPr/>
          </p:nvSpPr>
          <p:spPr bwMode="auto">
            <a:xfrm>
              <a:off x="4610" y="2923"/>
              <a:ext cx="593" cy="138"/>
            </a:xfrm>
            <a:custGeom>
              <a:avLst/>
              <a:gdLst>
                <a:gd name="T0" fmla="*/ 0 w 593"/>
                <a:gd name="T1" fmla="*/ 0 h 138"/>
                <a:gd name="T2" fmla="*/ 107 w 593"/>
                <a:gd name="T3" fmla="*/ 138 h 138"/>
                <a:gd name="T4" fmla="*/ 593 w 593"/>
                <a:gd name="T5" fmla="*/ 138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93" h="138">
                  <a:moveTo>
                    <a:pt x="0" y="0"/>
                  </a:moveTo>
                  <a:lnTo>
                    <a:pt x="107" y="138"/>
                  </a:lnTo>
                  <a:lnTo>
                    <a:pt x="593" y="138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88811" name="Group 43"/>
            <p:cNvGrpSpPr>
              <a:grpSpLocks/>
            </p:cNvGrpSpPr>
            <p:nvPr/>
          </p:nvGrpSpPr>
          <p:grpSpPr bwMode="auto">
            <a:xfrm>
              <a:off x="3950" y="2666"/>
              <a:ext cx="725" cy="664"/>
              <a:chOff x="3866" y="2666"/>
              <a:chExt cx="725" cy="664"/>
            </a:xfrm>
          </p:grpSpPr>
          <p:sp>
            <p:nvSpPr>
              <p:cNvPr id="288812" name="Freeform 44"/>
              <p:cNvSpPr>
                <a:spLocks noChangeAspect="1"/>
              </p:cNvSpPr>
              <p:nvPr/>
            </p:nvSpPr>
            <p:spPr bwMode="auto">
              <a:xfrm>
                <a:off x="4121" y="2666"/>
                <a:ext cx="199" cy="159"/>
              </a:xfrm>
              <a:custGeom>
                <a:avLst/>
                <a:gdLst>
                  <a:gd name="T0" fmla="*/ 0 w 1100"/>
                  <a:gd name="T1" fmla="*/ 528 h 878"/>
                  <a:gd name="T2" fmla="*/ 89 w 1100"/>
                  <a:gd name="T3" fmla="*/ 536 h 878"/>
                  <a:gd name="T4" fmla="*/ 76 w 1100"/>
                  <a:gd name="T5" fmla="*/ 764 h 878"/>
                  <a:gd name="T6" fmla="*/ 23 w 1100"/>
                  <a:gd name="T7" fmla="*/ 842 h 878"/>
                  <a:gd name="T8" fmla="*/ 496 w 1100"/>
                  <a:gd name="T9" fmla="*/ 874 h 878"/>
                  <a:gd name="T10" fmla="*/ 544 w 1100"/>
                  <a:gd name="T11" fmla="*/ 878 h 878"/>
                  <a:gd name="T12" fmla="*/ 719 w 1100"/>
                  <a:gd name="T13" fmla="*/ 751 h 878"/>
                  <a:gd name="T14" fmla="*/ 776 w 1100"/>
                  <a:gd name="T15" fmla="*/ 746 h 878"/>
                  <a:gd name="T16" fmla="*/ 815 w 1100"/>
                  <a:gd name="T17" fmla="*/ 804 h 878"/>
                  <a:gd name="T18" fmla="*/ 1000 w 1100"/>
                  <a:gd name="T19" fmla="*/ 681 h 878"/>
                  <a:gd name="T20" fmla="*/ 1035 w 1100"/>
                  <a:gd name="T21" fmla="*/ 532 h 878"/>
                  <a:gd name="T22" fmla="*/ 1100 w 1100"/>
                  <a:gd name="T23" fmla="*/ 396 h 878"/>
                  <a:gd name="T24" fmla="*/ 1080 w 1100"/>
                  <a:gd name="T25" fmla="*/ 290 h 878"/>
                  <a:gd name="T26" fmla="*/ 1042 w 1100"/>
                  <a:gd name="T27" fmla="*/ 253 h 878"/>
                  <a:gd name="T28" fmla="*/ 1040 w 1100"/>
                  <a:gd name="T29" fmla="*/ 69 h 878"/>
                  <a:gd name="T30" fmla="*/ 955 w 1100"/>
                  <a:gd name="T31" fmla="*/ 0 h 878"/>
                  <a:gd name="T32" fmla="*/ 898 w 1100"/>
                  <a:gd name="T33" fmla="*/ 58 h 878"/>
                  <a:gd name="T34" fmla="*/ 831 w 1100"/>
                  <a:gd name="T35" fmla="*/ 53 h 878"/>
                  <a:gd name="T36" fmla="*/ 822 w 1100"/>
                  <a:gd name="T37" fmla="*/ 123 h 878"/>
                  <a:gd name="T38" fmla="*/ 775 w 1100"/>
                  <a:gd name="T39" fmla="*/ 129 h 878"/>
                  <a:gd name="T40" fmla="*/ 698 w 1100"/>
                  <a:gd name="T41" fmla="*/ 300 h 878"/>
                  <a:gd name="T42" fmla="*/ 537 w 1100"/>
                  <a:gd name="T43" fmla="*/ 482 h 878"/>
                  <a:gd name="T44" fmla="*/ 159 w 1100"/>
                  <a:gd name="T45" fmla="*/ 390 h 878"/>
                  <a:gd name="T46" fmla="*/ 0 w 1100"/>
                  <a:gd name="T47" fmla="*/ 528 h 8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00" h="878">
                    <a:moveTo>
                      <a:pt x="0" y="528"/>
                    </a:moveTo>
                    <a:lnTo>
                      <a:pt x="89" y="536"/>
                    </a:lnTo>
                    <a:lnTo>
                      <a:pt x="76" y="764"/>
                    </a:lnTo>
                    <a:lnTo>
                      <a:pt x="23" y="842"/>
                    </a:lnTo>
                    <a:lnTo>
                      <a:pt x="496" y="874"/>
                    </a:lnTo>
                    <a:lnTo>
                      <a:pt x="544" y="878"/>
                    </a:lnTo>
                    <a:lnTo>
                      <a:pt x="719" y="751"/>
                    </a:lnTo>
                    <a:lnTo>
                      <a:pt x="776" y="746"/>
                    </a:lnTo>
                    <a:lnTo>
                      <a:pt x="815" y="804"/>
                    </a:lnTo>
                    <a:lnTo>
                      <a:pt x="1000" y="681"/>
                    </a:lnTo>
                    <a:lnTo>
                      <a:pt x="1035" y="532"/>
                    </a:lnTo>
                    <a:lnTo>
                      <a:pt x="1100" y="396"/>
                    </a:lnTo>
                    <a:lnTo>
                      <a:pt x="1080" y="290"/>
                    </a:lnTo>
                    <a:lnTo>
                      <a:pt x="1042" y="253"/>
                    </a:lnTo>
                    <a:lnTo>
                      <a:pt x="1040" y="69"/>
                    </a:lnTo>
                    <a:lnTo>
                      <a:pt x="955" y="0"/>
                    </a:lnTo>
                    <a:lnTo>
                      <a:pt x="898" y="58"/>
                    </a:lnTo>
                    <a:lnTo>
                      <a:pt x="831" y="53"/>
                    </a:lnTo>
                    <a:lnTo>
                      <a:pt x="822" y="123"/>
                    </a:lnTo>
                    <a:lnTo>
                      <a:pt x="775" y="129"/>
                    </a:lnTo>
                    <a:lnTo>
                      <a:pt x="698" y="300"/>
                    </a:lnTo>
                    <a:lnTo>
                      <a:pt x="537" y="482"/>
                    </a:lnTo>
                    <a:lnTo>
                      <a:pt x="159" y="390"/>
                    </a:lnTo>
                    <a:lnTo>
                      <a:pt x="0" y="528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8813" name="Freeform 45"/>
              <p:cNvSpPr>
                <a:spLocks noChangeAspect="1"/>
              </p:cNvSpPr>
              <p:nvPr/>
            </p:nvSpPr>
            <p:spPr bwMode="auto">
              <a:xfrm>
                <a:off x="4192" y="2993"/>
                <a:ext cx="233" cy="226"/>
              </a:xfrm>
              <a:custGeom>
                <a:avLst/>
                <a:gdLst>
                  <a:gd name="T0" fmla="*/ 213 w 1286"/>
                  <a:gd name="T1" fmla="*/ 453 h 1248"/>
                  <a:gd name="T2" fmla="*/ 21 w 1286"/>
                  <a:gd name="T3" fmla="*/ 822 h 1248"/>
                  <a:gd name="T4" fmla="*/ 0 w 1286"/>
                  <a:gd name="T5" fmla="*/ 927 h 1248"/>
                  <a:gd name="T6" fmla="*/ 67 w 1286"/>
                  <a:gd name="T7" fmla="*/ 1100 h 1248"/>
                  <a:gd name="T8" fmla="*/ 114 w 1286"/>
                  <a:gd name="T9" fmla="*/ 1153 h 1248"/>
                  <a:gd name="T10" fmla="*/ 181 w 1286"/>
                  <a:gd name="T11" fmla="*/ 1185 h 1248"/>
                  <a:gd name="T12" fmla="*/ 231 w 1286"/>
                  <a:gd name="T13" fmla="*/ 1184 h 1248"/>
                  <a:gd name="T14" fmla="*/ 252 w 1286"/>
                  <a:gd name="T15" fmla="*/ 1248 h 1248"/>
                  <a:gd name="T16" fmla="*/ 371 w 1286"/>
                  <a:gd name="T17" fmla="*/ 1136 h 1248"/>
                  <a:gd name="T18" fmla="*/ 427 w 1286"/>
                  <a:gd name="T19" fmla="*/ 1089 h 1248"/>
                  <a:gd name="T20" fmla="*/ 464 w 1286"/>
                  <a:gd name="T21" fmla="*/ 1085 h 1248"/>
                  <a:gd name="T22" fmla="*/ 481 w 1286"/>
                  <a:gd name="T23" fmla="*/ 1054 h 1248"/>
                  <a:gd name="T24" fmla="*/ 593 w 1286"/>
                  <a:gd name="T25" fmla="*/ 973 h 1248"/>
                  <a:gd name="T26" fmla="*/ 658 w 1286"/>
                  <a:gd name="T27" fmla="*/ 962 h 1248"/>
                  <a:gd name="T28" fmla="*/ 681 w 1286"/>
                  <a:gd name="T29" fmla="*/ 936 h 1248"/>
                  <a:gd name="T30" fmla="*/ 734 w 1286"/>
                  <a:gd name="T31" fmla="*/ 935 h 1248"/>
                  <a:gd name="T32" fmla="*/ 765 w 1286"/>
                  <a:gd name="T33" fmla="*/ 959 h 1248"/>
                  <a:gd name="T34" fmla="*/ 828 w 1286"/>
                  <a:gd name="T35" fmla="*/ 931 h 1248"/>
                  <a:gd name="T36" fmla="*/ 1022 w 1286"/>
                  <a:gd name="T37" fmla="*/ 931 h 1248"/>
                  <a:gd name="T38" fmla="*/ 1114 w 1286"/>
                  <a:gd name="T39" fmla="*/ 925 h 1248"/>
                  <a:gd name="T40" fmla="*/ 1157 w 1286"/>
                  <a:gd name="T41" fmla="*/ 898 h 1248"/>
                  <a:gd name="T42" fmla="*/ 1243 w 1286"/>
                  <a:gd name="T43" fmla="*/ 884 h 1248"/>
                  <a:gd name="T44" fmla="*/ 1221 w 1286"/>
                  <a:gd name="T45" fmla="*/ 830 h 1248"/>
                  <a:gd name="T46" fmla="*/ 1214 w 1286"/>
                  <a:gd name="T47" fmla="*/ 719 h 1248"/>
                  <a:gd name="T48" fmla="*/ 1213 w 1286"/>
                  <a:gd name="T49" fmla="*/ 669 h 1248"/>
                  <a:gd name="T50" fmla="*/ 1286 w 1286"/>
                  <a:gd name="T51" fmla="*/ 645 h 1248"/>
                  <a:gd name="T52" fmla="*/ 1186 w 1286"/>
                  <a:gd name="T53" fmla="*/ 568 h 1248"/>
                  <a:gd name="T54" fmla="*/ 1185 w 1286"/>
                  <a:gd name="T55" fmla="*/ 532 h 1248"/>
                  <a:gd name="T56" fmla="*/ 1116 w 1286"/>
                  <a:gd name="T57" fmla="*/ 480 h 1248"/>
                  <a:gd name="T58" fmla="*/ 1079 w 1286"/>
                  <a:gd name="T59" fmla="*/ 371 h 1248"/>
                  <a:gd name="T60" fmla="*/ 1124 w 1286"/>
                  <a:gd name="T61" fmla="*/ 294 h 1248"/>
                  <a:gd name="T62" fmla="*/ 1031 w 1286"/>
                  <a:gd name="T63" fmla="*/ 131 h 1248"/>
                  <a:gd name="T64" fmla="*/ 1022 w 1286"/>
                  <a:gd name="T65" fmla="*/ 41 h 1248"/>
                  <a:gd name="T66" fmla="*/ 988 w 1286"/>
                  <a:gd name="T67" fmla="*/ 34 h 1248"/>
                  <a:gd name="T68" fmla="*/ 871 w 1286"/>
                  <a:gd name="T69" fmla="*/ 0 h 1248"/>
                  <a:gd name="T70" fmla="*/ 851 w 1286"/>
                  <a:gd name="T71" fmla="*/ 117 h 1248"/>
                  <a:gd name="T72" fmla="*/ 773 w 1286"/>
                  <a:gd name="T73" fmla="*/ 216 h 1248"/>
                  <a:gd name="T74" fmla="*/ 764 w 1286"/>
                  <a:gd name="T75" fmla="*/ 232 h 1248"/>
                  <a:gd name="T76" fmla="*/ 722 w 1286"/>
                  <a:gd name="T77" fmla="*/ 239 h 1248"/>
                  <a:gd name="T78" fmla="*/ 724 w 1286"/>
                  <a:gd name="T79" fmla="*/ 270 h 1248"/>
                  <a:gd name="T80" fmla="*/ 658 w 1286"/>
                  <a:gd name="T81" fmla="*/ 297 h 1248"/>
                  <a:gd name="T82" fmla="*/ 605 w 1286"/>
                  <a:gd name="T83" fmla="*/ 276 h 1248"/>
                  <a:gd name="T84" fmla="*/ 549 w 1286"/>
                  <a:gd name="T85" fmla="*/ 287 h 1248"/>
                  <a:gd name="T86" fmla="*/ 484 w 1286"/>
                  <a:gd name="T87" fmla="*/ 324 h 1248"/>
                  <a:gd name="T88" fmla="*/ 462 w 1286"/>
                  <a:gd name="T89" fmla="*/ 319 h 1248"/>
                  <a:gd name="T90" fmla="*/ 445 w 1286"/>
                  <a:gd name="T91" fmla="*/ 287 h 1248"/>
                  <a:gd name="T92" fmla="*/ 417 w 1286"/>
                  <a:gd name="T93" fmla="*/ 285 h 1248"/>
                  <a:gd name="T94" fmla="*/ 413 w 1286"/>
                  <a:gd name="T95" fmla="*/ 310 h 1248"/>
                  <a:gd name="T96" fmla="*/ 467 w 1286"/>
                  <a:gd name="T97" fmla="*/ 386 h 1248"/>
                  <a:gd name="T98" fmla="*/ 213 w 1286"/>
                  <a:gd name="T99" fmla="*/ 453 h 1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286" h="1248">
                    <a:moveTo>
                      <a:pt x="213" y="453"/>
                    </a:moveTo>
                    <a:lnTo>
                      <a:pt x="21" y="822"/>
                    </a:lnTo>
                    <a:lnTo>
                      <a:pt x="0" y="927"/>
                    </a:lnTo>
                    <a:lnTo>
                      <a:pt x="67" y="1100"/>
                    </a:lnTo>
                    <a:lnTo>
                      <a:pt x="114" y="1153"/>
                    </a:lnTo>
                    <a:lnTo>
                      <a:pt x="181" y="1185"/>
                    </a:lnTo>
                    <a:lnTo>
                      <a:pt x="231" y="1184"/>
                    </a:lnTo>
                    <a:lnTo>
                      <a:pt x="252" y="1248"/>
                    </a:lnTo>
                    <a:lnTo>
                      <a:pt x="371" y="1136"/>
                    </a:lnTo>
                    <a:lnTo>
                      <a:pt x="427" y="1089"/>
                    </a:lnTo>
                    <a:lnTo>
                      <a:pt x="464" y="1085"/>
                    </a:lnTo>
                    <a:lnTo>
                      <a:pt x="481" y="1054"/>
                    </a:lnTo>
                    <a:lnTo>
                      <a:pt x="593" y="973"/>
                    </a:lnTo>
                    <a:lnTo>
                      <a:pt x="658" y="962"/>
                    </a:lnTo>
                    <a:lnTo>
                      <a:pt x="681" y="936"/>
                    </a:lnTo>
                    <a:lnTo>
                      <a:pt x="734" y="935"/>
                    </a:lnTo>
                    <a:lnTo>
                      <a:pt x="765" y="959"/>
                    </a:lnTo>
                    <a:lnTo>
                      <a:pt x="828" y="931"/>
                    </a:lnTo>
                    <a:lnTo>
                      <a:pt x="1022" y="931"/>
                    </a:lnTo>
                    <a:lnTo>
                      <a:pt x="1114" y="925"/>
                    </a:lnTo>
                    <a:lnTo>
                      <a:pt x="1157" y="898"/>
                    </a:lnTo>
                    <a:lnTo>
                      <a:pt x="1243" y="884"/>
                    </a:lnTo>
                    <a:lnTo>
                      <a:pt x="1221" y="830"/>
                    </a:lnTo>
                    <a:lnTo>
                      <a:pt x="1214" y="719"/>
                    </a:lnTo>
                    <a:lnTo>
                      <a:pt x="1213" y="669"/>
                    </a:lnTo>
                    <a:lnTo>
                      <a:pt x="1286" y="645"/>
                    </a:lnTo>
                    <a:lnTo>
                      <a:pt x="1186" y="568"/>
                    </a:lnTo>
                    <a:lnTo>
                      <a:pt x="1185" y="532"/>
                    </a:lnTo>
                    <a:lnTo>
                      <a:pt x="1116" y="480"/>
                    </a:lnTo>
                    <a:lnTo>
                      <a:pt x="1079" y="371"/>
                    </a:lnTo>
                    <a:lnTo>
                      <a:pt x="1124" y="294"/>
                    </a:lnTo>
                    <a:lnTo>
                      <a:pt x="1031" y="131"/>
                    </a:lnTo>
                    <a:lnTo>
                      <a:pt x="1022" y="41"/>
                    </a:lnTo>
                    <a:lnTo>
                      <a:pt x="988" y="34"/>
                    </a:lnTo>
                    <a:lnTo>
                      <a:pt x="871" y="0"/>
                    </a:lnTo>
                    <a:lnTo>
                      <a:pt x="851" y="117"/>
                    </a:lnTo>
                    <a:lnTo>
                      <a:pt x="773" y="216"/>
                    </a:lnTo>
                    <a:lnTo>
                      <a:pt x="764" y="232"/>
                    </a:lnTo>
                    <a:lnTo>
                      <a:pt x="722" y="239"/>
                    </a:lnTo>
                    <a:lnTo>
                      <a:pt x="724" y="270"/>
                    </a:lnTo>
                    <a:lnTo>
                      <a:pt x="658" y="297"/>
                    </a:lnTo>
                    <a:lnTo>
                      <a:pt x="605" y="276"/>
                    </a:lnTo>
                    <a:lnTo>
                      <a:pt x="549" y="287"/>
                    </a:lnTo>
                    <a:lnTo>
                      <a:pt x="484" y="324"/>
                    </a:lnTo>
                    <a:lnTo>
                      <a:pt x="462" y="319"/>
                    </a:lnTo>
                    <a:lnTo>
                      <a:pt x="445" y="287"/>
                    </a:lnTo>
                    <a:lnTo>
                      <a:pt x="417" y="285"/>
                    </a:lnTo>
                    <a:lnTo>
                      <a:pt x="413" y="310"/>
                    </a:lnTo>
                    <a:lnTo>
                      <a:pt x="467" y="386"/>
                    </a:lnTo>
                    <a:lnTo>
                      <a:pt x="213" y="453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8814" name="Freeform 46"/>
              <p:cNvSpPr>
                <a:spLocks noChangeAspect="1"/>
              </p:cNvSpPr>
              <p:nvPr/>
            </p:nvSpPr>
            <p:spPr bwMode="auto">
              <a:xfrm>
                <a:off x="4214" y="2728"/>
                <a:ext cx="377" cy="289"/>
              </a:xfrm>
              <a:custGeom>
                <a:avLst/>
                <a:gdLst>
                  <a:gd name="T0" fmla="*/ 1643 w 2091"/>
                  <a:gd name="T1" fmla="*/ 1389 h 1603"/>
                  <a:gd name="T2" fmla="*/ 1770 w 2091"/>
                  <a:gd name="T3" fmla="*/ 1350 h 1603"/>
                  <a:gd name="T4" fmla="*/ 1812 w 2091"/>
                  <a:gd name="T5" fmla="*/ 1253 h 1603"/>
                  <a:gd name="T6" fmla="*/ 1909 w 2091"/>
                  <a:gd name="T7" fmla="*/ 1155 h 1603"/>
                  <a:gd name="T8" fmla="*/ 1957 w 2091"/>
                  <a:gd name="T9" fmla="*/ 1078 h 1603"/>
                  <a:gd name="T10" fmla="*/ 2042 w 2091"/>
                  <a:gd name="T11" fmla="*/ 997 h 1603"/>
                  <a:gd name="T12" fmla="*/ 2091 w 2091"/>
                  <a:gd name="T13" fmla="*/ 958 h 1603"/>
                  <a:gd name="T14" fmla="*/ 1998 w 2091"/>
                  <a:gd name="T15" fmla="*/ 939 h 1603"/>
                  <a:gd name="T16" fmla="*/ 1821 w 2091"/>
                  <a:gd name="T17" fmla="*/ 904 h 1603"/>
                  <a:gd name="T18" fmla="*/ 1859 w 2091"/>
                  <a:gd name="T19" fmla="*/ 840 h 1603"/>
                  <a:gd name="T20" fmla="*/ 1932 w 2091"/>
                  <a:gd name="T21" fmla="*/ 779 h 1603"/>
                  <a:gd name="T22" fmla="*/ 1880 w 2091"/>
                  <a:gd name="T23" fmla="*/ 658 h 1603"/>
                  <a:gd name="T24" fmla="*/ 1913 w 2091"/>
                  <a:gd name="T25" fmla="*/ 584 h 1603"/>
                  <a:gd name="T26" fmla="*/ 1934 w 2091"/>
                  <a:gd name="T27" fmla="*/ 502 h 1603"/>
                  <a:gd name="T28" fmla="*/ 1988 w 2091"/>
                  <a:gd name="T29" fmla="*/ 432 h 1603"/>
                  <a:gd name="T30" fmla="*/ 2063 w 2091"/>
                  <a:gd name="T31" fmla="*/ 362 h 1603"/>
                  <a:gd name="T32" fmla="*/ 1984 w 2091"/>
                  <a:gd name="T33" fmla="*/ 388 h 1603"/>
                  <a:gd name="T34" fmla="*/ 1902 w 2091"/>
                  <a:gd name="T35" fmla="*/ 300 h 1603"/>
                  <a:gd name="T36" fmla="*/ 1809 w 2091"/>
                  <a:gd name="T37" fmla="*/ 221 h 1603"/>
                  <a:gd name="T38" fmla="*/ 1718 w 2091"/>
                  <a:gd name="T39" fmla="*/ 195 h 1603"/>
                  <a:gd name="T40" fmla="*/ 1533 w 2091"/>
                  <a:gd name="T41" fmla="*/ 315 h 1603"/>
                  <a:gd name="T42" fmla="*/ 1362 w 2091"/>
                  <a:gd name="T43" fmla="*/ 212 h 1603"/>
                  <a:gd name="T44" fmla="*/ 1446 w 2091"/>
                  <a:gd name="T45" fmla="*/ 0 h 1603"/>
                  <a:gd name="T46" fmla="*/ 1369 w 2091"/>
                  <a:gd name="T47" fmla="*/ 24 h 1603"/>
                  <a:gd name="T48" fmla="*/ 1282 w 2091"/>
                  <a:gd name="T49" fmla="*/ 5 h 1603"/>
                  <a:gd name="T50" fmla="*/ 1251 w 2091"/>
                  <a:gd name="T51" fmla="*/ 24 h 1603"/>
                  <a:gd name="T52" fmla="*/ 1190 w 2091"/>
                  <a:gd name="T53" fmla="*/ 19 h 1603"/>
                  <a:gd name="T54" fmla="*/ 1117 w 2091"/>
                  <a:gd name="T55" fmla="*/ 141 h 1603"/>
                  <a:gd name="T56" fmla="*/ 1063 w 2091"/>
                  <a:gd name="T57" fmla="*/ 475 h 1603"/>
                  <a:gd name="T58" fmla="*/ 885 w 2091"/>
                  <a:gd name="T59" fmla="*/ 695 h 1603"/>
                  <a:gd name="T60" fmla="*/ 782 w 2091"/>
                  <a:gd name="T61" fmla="*/ 641 h 1603"/>
                  <a:gd name="T62" fmla="*/ 597 w 2091"/>
                  <a:gd name="T63" fmla="*/ 723 h 1603"/>
                  <a:gd name="T64" fmla="*/ 550 w 2091"/>
                  <a:gd name="T65" fmla="*/ 847 h 1603"/>
                  <a:gd name="T66" fmla="*/ 298 w 2091"/>
                  <a:gd name="T67" fmla="*/ 883 h 1603"/>
                  <a:gd name="T68" fmla="*/ 59 w 2091"/>
                  <a:gd name="T69" fmla="*/ 918 h 1603"/>
                  <a:gd name="T70" fmla="*/ 0 w 2091"/>
                  <a:gd name="T71" fmla="*/ 1063 h 1603"/>
                  <a:gd name="T72" fmla="*/ 59 w 2091"/>
                  <a:gd name="T73" fmla="*/ 1120 h 1603"/>
                  <a:gd name="T74" fmla="*/ 202 w 2091"/>
                  <a:gd name="T75" fmla="*/ 1087 h 1603"/>
                  <a:gd name="T76" fmla="*/ 509 w 2091"/>
                  <a:gd name="T77" fmla="*/ 1246 h 1603"/>
                  <a:gd name="T78" fmla="*/ 865 w 2091"/>
                  <a:gd name="T79" fmla="*/ 1507 h 1603"/>
                  <a:gd name="T80" fmla="*/ 970 w 2091"/>
                  <a:gd name="T81" fmla="*/ 1564 h 1603"/>
                  <a:gd name="T82" fmla="*/ 1219 w 2091"/>
                  <a:gd name="T83" fmla="*/ 1603 h 1603"/>
                  <a:gd name="T84" fmla="*/ 1366 w 2091"/>
                  <a:gd name="T85" fmla="*/ 1462 h 1603"/>
                  <a:gd name="T86" fmla="*/ 1512 w 2091"/>
                  <a:gd name="T87" fmla="*/ 1457 h 16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091" h="1603">
                    <a:moveTo>
                      <a:pt x="1512" y="1457"/>
                    </a:moveTo>
                    <a:lnTo>
                      <a:pt x="1643" y="1389"/>
                    </a:lnTo>
                    <a:lnTo>
                      <a:pt x="1711" y="1346"/>
                    </a:lnTo>
                    <a:lnTo>
                      <a:pt x="1770" y="1350"/>
                    </a:lnTo>
                    <a:lnTo>
                      <a:pt x="1766" y="1287"/>
                    </a:lnTo>
                    <a:lnTo>
                      <a:pt x="1812" y="1253"/>
                    </a:lnTo>
                    <a:lnTo>
                      <a:pt x="1859" y="1214"/>
                    </a:lnTo>
                    <a:lnTo>
                      <a:pt x="1909" y="1155"/>
                    </a:lnTo>
                    <a:lnTo>
                      <a:pt x="1925" y="1089"/>
                    </a:lnTo>
                    <a:lnTo>
                      <a:pt x="1957" y="1078"/>
                    </a:lnTo>
                    <a:lnTo>
                      <a:pt x="1972" y="1024"/>
                    </a:lnTo>
                    <a:lnTo>
                      <a:pt x="2042" y="997"/>
                    </a:lnTo>
                    <a:lnTo>
                      <a:pt x="2049" y="965"/>
                    </a:lnTo>
                    <a:lnTo>
                      <a:pt x="2091" y="958"/>
                    </a:lnTo>
                    <a:lnTo>
                      <a:pt x="2038" y="908"/>
                    </a:lnTo>
                    <a:lnTo>
                      <a:pt x="1998" y="939"/>
                    </a:lnTo>
                    <a:lnTo>
                      <a:pt x="1880" y="935"/>
                    </a:lnTo>
                    <a:lnTo>
                      <a:pt x="1821" y="904"/>
                    </a:lnTo>
                    <a:lnTo>
                      <a:pt x="1823" y="878"/>
                    </a:lnTo>
                    <a:lnTo>
                      <a:pt x="1859" y="840"/>
                    </a:lnTo>
                    <a:lnTo>
                      <a:pt x="1906" y="843"/>
                    </a:lnTo>
                    <a:lnTo>
                      <a:pt x="1932" y="779"/>
                    </a:lnTo>
                    <a:lnTo>
                      <a:pt x="1887" y="740"/>
                    </a:lnTo>
                    <a:lnTo>
                      <a:pt x="1880" y="658"/>
                    </a:lnTo>
                    <a:lnTo>
                      <a:pt x="1916" y="615"/>
                    </a:lnTo>
                    <a:lnTo>
                      <a:pt x="1913" y="584"/>
                    </a:lnTo>
                    <a:lnTo>
                      <a:pt x="1889" y="536"/>
                    </a:lnTo>
                    <a:lnTo>
                      <a:pt x="1934" y="502"/>
                    </a:lnTo>
                    <a:lnTo>
                      <a:pt x="1955" y="498"/>
                    </a:lnTo>
                    <a:lnTo>
                      <a:pt x="1988" y="432"/>
                    </a:lnTo>
                    <a:lnTo>
                      <a:pt x="2028" y="423"/>
                    </a:lnTo>
                    <a:lnTo>
                      <a:pt x="2063" y="362"/>
                    </a:lnTo>
                    <a:lnTo>
                      <a:pt x="2056" y="345"/>
                    </a:lnTo>
                    <a:lnTo>
                      <a:pt x="1984" y="388"/>
                    </a:lnTo>
                    <a:lnTo>
                      <a:pt x="1920" y="364"/>
                    </a:lnTo>
                    <a:lnTo>
                      <a:pt x="1902" y="300"/>
                    </a:lnTo>
                    <a:lnTo>
                      <a:pt x="1850" y="277"/>
                    </a:lnTo>
                    <a:lnTo>
                      <a:pt x="1809" y="221"/>
                    </a:lnTo>
                    <a:lnTo>
                      <a:pt x="1816" y="193"/>
                    </a:lnTo>
                    <a:lnTo>
                      <a:pt x="1718" y="195"/>
                    </a:lnTo>
                    <a:lnTo>
                      <a:pt x="1620" y="243"/>
                    </a:lnTo>
                    <a:lnTo>
                      <a:pt x="1533" y="315"/>
                    </a:lnTo>
                    <a:lnTo>
                      <a:pt x="1396" y="280"/>
                    </a:lnTo>
                    <a:lnTo>
                      <a:pt x="1362" y="212"/>
                    </a:lnTo>
                    <a:lnTo>
                      <a:pt x="1362" y="175"/>
                    </a:lnTo>
                    <a:lnTo>
                      <a:pt x="1446" y="0"/>
                    </a:lnTo>
                    <a:lnTo>
                      <a:pt x="1396" y="24"/>
                    </a:lnTo>
                    <a:lnTo>
                      <a:pt x="1369" y="24"/>
                    </a:lnTo>
                    <a:lnTo>
                      <a:pt x="1333" y="0"/>
                    </a:lnTo>
                    <a:lnTo>
                      <a:pt x="1282" y="5"/>
                    </a:lnTo>
                    <a:lnTo>
                      <a:pt x="1275" y="26"/>
                    </a:lnTo>
                    <a:lnTo>
                      <a:pt x="1251" y="24"/>
                    </a:lnTo>
                    <a:lnTo>
                      <a:pt x="1207" y="5"/>
                    </a:lnTo>
                    <a:lnTo>
                      <a:pt x="1190" y="19"/>
                    </a:lnTo>
                    <a:lnTo>
                      <a:pt x="1137" y="26"/>
                    </a:lnTo>
                    <a:lnTo>
                      <a:pt x="1117" y="141"/>
                    </a:lnTo>
                    <a:lnTo>
                      <a:pt x="1054" y="383"/>
                    </a:lnTo>
                    <a:lnTo>
                      <a:pt x="1063" y="475"/>
                    </a:lnTo>
                    <a:lnTo>
                      <a:pt x="1080" y="526"/>
                    </a:lnTo>
                    <a:lnTo>
                      <a:pt x="885" y="695"/>
                    </a:lnTo>
                    <a:lnTo>
                      <a:pt x="817" y="667"/>
                    </a:lnTo>
                    <a:lnTo>
                      <a:pt x="782" y="641"/>
                    </a:lnTo>
                    <a:lnTo>
                      <a:pt x="724" y="709"/>
                    </a:lnTo>
                    <a:lnTo>
                      <a:pt x="597" y="723"/>
                    </a:lnTo>
                    <a:lnTo>
                      <a:pt x="547" y="756"/>
                    </a:lnTo>
                    <a:lnTo>
                      <a:pt x="550" y="847"/>
                    </a:lnTo>
                    <a:lnTo>
                      <a:pt x="352" y="852"/>
                    </a:lnTo>
                    <a:lnTo>
                      <a:pt x="298" y="883"/>
                    </a:lnTo>
                    <a:lnTo>
                      <a:pt x="235" y="822"/>
                    </a:lnTo>
                    <a:lnTo>
                      <a:pt x="59" y="918"/>
                    </a:lnTo>
                    <a:lnTo>
                      <a:pt x="48" y="1008"/>
                    </a:lnTo>
                    <a:lnTo>
                      <a:pt x="0" y="1063"/>
                    </a:lnTo>
                    <a:lnTo>
                      <a:pt x="19" y="1099"/>
                    </a:lnTo>
                    <a:lnTo>
                      <a:pt x="59" y="1120"/>
                    </a:lnTo>
                    <a:lnTo>
                      <a:pt x="157" y="1122"/>
                    </a:lnTo>
                    <a:lnTo>
                      <a:pt x="202" y="1087"/>
                    </a:lnTo>
                    <a:lnTo>
                      <a:pt x="247" y="1085"/>
                    </a:lnTo>
                    <a:lnTo>
                      <a:pt x="509" y="1246"/>
                    </a:lnTo>
                    <a:lnTo>
                      <a:pt x="749" y="1474"/>
                    </a:lnTo>
                    <a:lnTo>
                      <a:pt x="865" y="1507"/>
                    </a:lnTo>
                    <a:lnTo>
                      <a:pt x="946" y="1521"/>
                    </a:lnTo>
                    <a:lnTo>
                      <a:pt x="970" y="1564"/>
                    </a:lnTo>
                    <a:lnTo>
                      <a:pt x="1171" y="1559"/>
                    </a:lnTo>
                    <a:lnTo>
                      <a:pt x="1219" y="1603"/>
                    </a:lnTo>
                    <a:lnTo>
                      <a:pt x="1364" y="1521"/>
                    </a:lnTo>
                    <a:lnTo>
                      <a:pt x="1366" y="1462"/>
                    </a:lnTo>
                    <a:lnTo>
                      <a:pt x="1469" y="1421"/>
                    </a:lnTo>
                    <a:lnTo>
                      <a:pt x="1512" y="1457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8815" name="Freeform 47"/>
              <p:cNvSpPr>
                <a:spLocks noChangeAspect="1"/>
              </p:cNvSpPr>
              <p:nvPr/>
            </p:nvSpPr>
            <p:spPr bwMode="auto">
              <a:xfrm>
                <a:off x="4021" y="2762"/>
                <a:ext cx="248" cy="211"/>
              </a:xfrm>
              <a:custGeom>
                <a:avLst/>
                <a:gdLst>
                  <a:gd name="T0" fmla="*/ 558 w 1373"/>
                  <a:gd name="T1" fmla="*/ 0 h 1170"/>
                  <a:gd name="T2" fmla="*/ 644 w 1373"/>
                  <a:gd name="T3" fmla="*/ 8 h 1170"/>
                  <a:gd name="T4" fmla="*/ 631 w 1373"/>
                  <a:gd name="T5" fmla="*/ 236 h 1170"/>
                  <a:gd name="T6" fmla="*/ 579 w 1373"/>
                  <a:gd name="T7" fmla="*/ 311 h 1170"/>
                  <a:gd name="T8" fmla="*/ 1096 w 1373"/>
                  <a:gd name="T9" fmla="*/ 348 h 1170"/>
                  <a:gd name="T10" fmla="*/ 1273 w 1373"/>
                  <a:gd name="T11" fmla="*/ 221 h 1170"/>
                  <a:gd name="T12" fmla="*/ 1330 w 1373"/>
                  <a:gd name="T13" fmla="*/ 218 h 1170"/>
                  <a:gd name="T14" fmla="*/ 1373 w 1373"/>
                  <a:gd name="T15" fmla="*/ 276 h 1170"/>
                  <a:gd name="T16" fmla="*/ 1373 w 1373"/>
                  <a:gd name="T17" fmla="*/ 412 h 1170"/>
                  <a:gd name="T18" fmla="*/ 1298 w 1373"/>
                  <a:gd name="T19" fmla="*/ 502 h 1170"/>
                  <a:gd name="T20" fmla="*/ 1256 w 1373"/>
                  <a:gd name="T21" fmla="*/ 532 h 1170"/>
                  <a:gd name="T22" fmla="*/ 1143 w 1373"/>
                  <a:gd name="T23" fmla="*/ 722 h 1170"/>
                  <a:gd name="T24" fmla="*/ 1132 w 1373"/>
                  <a:gd name="T25" fmla="*/ 726 h 1170"/>
                  <a:gd name="T26" fmla="*/ 1121 w 1373"/>
                  <a:gd name="T27" fmla="*/ 815 h 1170"/>
                  <a:gd name="T28" fmla="*/ 1071 w 1373"/>
                  <a:gd name="T29" fmla="*/ 870 h 1170"/>
                  <a:gd name="T30" fmla="*/ 978 w 1373"/>
                  <a:gd name="T31" fmla="*/ 895 h 1170"/>
                  <a:gd name="T32" fmla="*/ 886 w 1373"/>
                  <a:gd name="T33" fmla="*/ 935 h 1170"/>
                  <a:gd name="T34" fmla="*/ 885 w 1373"/>
                  <a:gd name="T35" fmla="*/ 999 h 1170"/>
                  <a:gd name="T36" fmla="*/ 814 w 1373"/>
                  <a:gd name="T37" fmla="*/ 1023 h 1170"/>
                  <a:gd name="T38" fmla="*/ 816 w 1373"/>
                  <a:gd name="T39" fmla="*/ 1095 h 1170"/>
                  <a:gd name="T40" fmla="*/ 789 w 1373"/>
                  <a:gd name="T41" fmla="*/ 1133 h 1170"/>
                  <a:gd name="T42" fmla="*/ 595 w 1373"/>
                  <a:gd name="T43" fmla="*/ 1150 h 1170"/>
                  <a:gd name="T44" fmla="*/ 595 w 1373"/>
                  <a:gd name="T45" fmla="*/ 1145 h 1170"/>
                  <a:gd name="T46" fmla="*/ 441 w 1373"/>
                  <a:gd name="T47" fmla="*/ 1170 h 1170"/>
                  <a:gd name="T48" fmla="*/ 394 w 1373"/>
                  <a:gd name="T49" fmla="*/ 1104 h 1170"/>
                  <a:gd name="T50" fmla="*/ 391 w 1373"/>
                  <a:gd name="T51" fmla="*/ 1069 h 1170"/>
                  <a:gd name="T52" fmla="*/ 413 w 1373"/>
                  <a:gd name="T53" fmla="*/ 1002 h 1170"/>
                  <a:gd name="T54" fmla="*/ 416 w 1373"/>
                  <a:gd name="T55" fmla="*/ 956 h 1170"/>
                  <a:gd name="T56" fmla="*/ 392 w 1373"/>
                  <a:gd name="T57" fmla="*/ 947 h 1170"/>
                  <a:gd name="T58" fmla="*/ 372 w 1373"/>
                  <a:gd name="T59" fmla="*/ 964 h 1170"/>
                  <a:gd name="T60" fmla="*/ 298 w 1373"/>
                  <a:gd name="T61" fmla="*/ 968 h 1170"/>
                  <a:gd name="T62" fmla="*/ 279 w 1373"/>
                  <a:gd name="T63" fmla="*/ 938 h 1170"/>
                  <a:gd name="T64" fmla="*/ 244 w 1373"/>
                  <a:gd name="T65" fmla="*/ 935 h 1170"/>
                  <a:gd name="T66" fmla="*/ 246 w 1373"/>
                  <a:gd name="T67" fmla="*/ 926 h 1170"/>
                  <a:gd name="T68" fmla="*/ 213 w 1373"/>
                  <a:gd name="T69" fmla="*/ 841 h 1170"/>
                  <a:gd name="T70" fmla="*/ 219 w 1373"/>
                  <a:gd name="T71" fmla="*/ 763 h 1170"/>
                  <a:gd name="T72" fmla="*/ 174 w 1373"/>
                  <a:gd name="T73" fmla="*/ 700 h 1170"/>
                  <a:gd name="T74" fmla="*/ 135 w 1373"/>
                  <a:gd name="T75" fmla="*/ 733 h 1170"/>
                  <a:gd name="T76" fmla="*/ 109 w 1373"/>
                  <a:gd name="T77" fmla="*/ 722 h 1170"/>
                  <a:gd name="T78" fmla="*/ 0 w 1373"/>
                  <a:gd name="T79" fmla="*/ 633 h 1170"/>
                  <a:gd name="T80" fmla="*/ 51 w 1373"/>
                  <a:gd name="T81" fmla="*/ 490 h 1170"/>
                  <a:gd name="T82" fmla="*/ 24 w 1373"/>
                  <a:gd name="T83" fmla="*/ 340 h 1170"/>
                  <a:gd name="T84" fmla="*/ 180 w 1373"/>
                  <a:gd name="T85" fmla="*/ 283 h 1170"/>
                  <a:gd name="T86" fmla="*/ 174 w 1373"/>
                  <a:gd name="T87" fmla="*/ 241 h 1170"/>
                  <a:gd name="T88" fmla="*/ 284 w 1373"/>
                  <a:gd name="T89" fmla="*/ 152 h 1170"/>
                  <a:gd name="T90" fmla="*/ 375 w 1373"/>
                  <a:gd name="T91" fmla="*/ 164 h 1170"/>
                  <a:gd name="T92" fmla="*/ 558 w 1373"/>
                  <a:gd name="T93" fmla="*/ 0 h 1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373" h="1170">
                    <a:moveTo>
                      <a:pt x="558" y="0"/>
                    </a:moveTo>
                    <a:lnTo>
                      <a:pt x="644" y="8"/>
                    </a:lnTo>
                    <a:lnTo>
                      <a:pt x="631" y="236"/>
                    </a:lnTo>
                    <a:lnTo>
                      <a:pt x="579" y="311"/>
                    </a:lnTo>
                    <a:lnTo>
                      <a:pt x="1096" y="348"/>
                    </a:lnTo>
                    <a:lnTo>
                      <a:pt x="1273" y="221"/>
                    </a:lnTo>
                    <a:lnTo>
                      <a:pt x="1330" y="218"/>
                    </a:lnTo>
                    <a:lnTo>
                      <a:pt x="1373" y="276"/>
                    </a:lnTo>
                    <a:lnTo>
                      <a:pt x="1373" y="412"/>
                    </a:lnTo>
                    <a:lnTo>
                      <a:pt x="1298" y="502"/>
                    </a:lnTo>
                    <a:lnTo>
                      <a:pt x="1256" y="532"/>
                    </a:lnTo>
                    <a:lnTo>
                      <a:pt x="1143" y="722"/>
                    </a:lnTo>
                    <a:lnTo>
                      <a:pt x="1132" y="726"/>
                    </a:lnTo>
                    <a:lnTo>
                      <a:pt x="1121" y="815"/>
                    </a:lnTo>
                    <a:lnTo>
                      <a:pt x="1071" y="870"/>
                    </a:lnTo>
                    <a:lnTo>
                      <a:pt x="978" y="895"/>
                    </a:lnTo>
                    <a:lnTo>
                      <a:pt x="886" y="935"/>
                    </a:lnTo>
                    <a:lnTo>
                      <a:pt x="885" y="999"/>
                    </a:lnTo>
                    <a:lnTo>
                      <a:pt x="814" y="1023"/>
                    </a:lnTo>
                    <a:lnTo>
                      <a:pt x="816" y="1095"/>
                    </a:lnTo>
                    <a:lnTo>
                      <a:pt x="789" y="1133"/>
                    </a:lnTo>
                    <a:lnTo>
                      <a:pt x="595" y="1150"/>
                    </a:lnTo>
                    <a:lnTo>
                      <a:pt x="595" y="1145"/>
                    </a:lnTo>
                    <a:lnTo>
                      <a:pt x="441" y="1170"/>
                    </a:lnTo>
                    <a:lnTo>
                      <a:pt x="394" y="1104"/>
                    </a:lnTo>
                    <a:lnTo>
                      <a:pt x="391" y="1069"/>
                    </a:lnTo>
                    <a:lnTo>
                      <a:pt x="413" y="1002"/>
                    </a:lnTo>
                    <a:lnTo>
                      <a:pt x="416" y="956"/>
                    </a:lnTo>
                    <a:lnTo>
                      <a:pt x="392" y="947"/>
                    </a:lnTo>
                    <a:lnTo>
                      <a:pt x="372" y="964"/>
                    </a:lnTo>
                    <a:lnTo>
                      <a:pt x="298" y="968"/>
                    </a:lnTo>
                    <a:lnTo>
                      <a:pt x="279" y="938"/>
                    </a:lnTo>
                    <a:lnTo>
                      <a:pt x="244" y="935"/>
                    </a:lnTo>
                    <a:lnTo>
                      <a:pt x="246" y="926"/>
                    </a:lnTo>
                    <a:lnTo>
                      <a:pt x="213" y="841"/>
                    </a:lnTo>
                    <a:lnTo>
                      <a:pt x="219" y="763"/>
                    </a:lnTo>
                    <a:lnTo>
                      <a:pt x="174" y="700"/>
                    </a:lnTo>
                    <a:lnTo>
                      <a:pt x="135" y="733"/>
                    </a:lnTo>
                    <a:lnTo>
                      <a:pt x="109" y="722"/>
                    </a:lnTo>
                    <a:lnTo>
                      <a:pt x="0" y="633"/>
                    </a:lnTo>
                    <a:lnTo>
                      <a:pt x="51" y="490"/>
                    </a:lnTo>
                    <a:lnTo>
                      <a:pt x="24" y="340"/>
                    </a:lnTo>
                    <a:lnTo>
                      <a:pt x="180" y="283"/>
                    </a:lnTo>
                    <a:lnTo>
                      <a:pt x="174" y="241"/>
                    </a:lnTo>
                    <a:lnTo>
                      <a:pt x="284" y="152"/>
                    </a:lnTo>
                    <a:lnTo>
                      <a:pt x="375" y="164"/>
                    </a:lnTo>
                    <a:lnTo>
                      <a:pt x="558" y="0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8816" name="Freeform 48"/>
              <p:cNvSpPr>
                <a:spLocks noChangeAspect="1"/>
              </p:cNvSpPr>
              <p:nvPr/>
            </p:nvSpPr>
            <p:spPr bwMode="auto">
              <a:xfrm>
                <a:off x="4227" y="2709"/>
                <a:ext cx="191" cy="184"/>
              </a:xfrm>
              <a:custGeom>
                <a:avLst/>
                <a:gdLst>
                  <a:gd name="T0" fmla="*/ 493 w 1058"/>
                  <a:gd name="T1" fmla="*/ 57 h 1019"/>
                  <a:gd name="T2" fmla="*/ 516 w 1058"/>
                  <a:gd name="T3" fmla="*/ 164 h 1019"/>
                  <a:gd name="T4" fmla="*/ 450 w 1058"/>
                  <a:gd name="T5" fmla="*/ 296 h 1019"/>
                  <a:gd name="T6" fmla="*/ 411 w 1058"/>
                  <a:gd name="T7" fmla="*/ 453 h 1019"/>
                  <a:gd name="T8" fmla="*/ 229 w 1058"/>
                  <a:gd name="T9" fmla="*/ 570 h 1019"/>
                  <a:gd name="T10" fmla="*/ 232 w 1058"/>
                  <a:gd name="T11" fmla="*/ 699 h 1019"/>
                  <a:gd name="T12" fmla="*/ 163 w 1058"/>
                  <a:gd name="T13" fmla="*/ 793 h 1019"/>
                  <a:gd name="T14" fmla="*/ 119 w 1058"/>
                  <a:gd name="T15" fmla="*/ 820 h 1019"/>
                  <a:gd name="T16" fmla="*/ 0 w 1058"/>
                  <a:gd name="T17" fmla="*/ 1019 h 1019"/>
                  <a:gd name="T18" fmla="*/ 166 w 1058"/>
                  <a:gd name="T19" fmla="*/ 925 h 1019"/>
                  <a:gd name="T20" fmla="*/ 223 w 1058"/>
                  <a:gd name="T21" fmla="*/ 988 h 1019"/>
                  <a:gd name="T22" fmla="*/ 289 w 1058"/>
                  <a:gd name="T23" fmla="*/ 953 h 1019"/>
                  <a:gd name="T24" fmla="*/ 477 w 1058"/>
                  <a:gd name="T25" fmla="*/ 953 h 1019"/>
                  <a:gd name="T26" fmla="*/ 474 w 1058"/>
                  <a:gd name="T27" fmla="*/ 862 h 1019"/>
                  <a:gd name="T28" fmla="*/ 531 w 1058"/>
                  <a:gd name="T29" fmla="*/ 827 h 1019"/>
                  <a:gd name="T30" fmla="*/ 660 w 1058"/>
                  <a:gd name="T31" fmla="*/ 811 h 1019"/>
                  <a:gd name="T32" fmla="*/ 710 w 1058"/>
                  <a:gd name="T33" fmla="*/ 745 h 1019"/>
                  <a:gd name="T34" fmla="*/ 748 w 1058"/>
                  <a:gd name="T35" fmla="*/ 774 h 1019"/>
                  <a:gd name="T36" fmla="*/ 814 w 1058"/>
                  <a:gd name="T37" fmla="*/ 799 h 1019"/>
                  <a:gd name="T38" fmla="*/ 1015 w 1058"/>
                  <a:gd name="T39" fmla="*/ 633 h 1019"/>
                  <a:gd name="T40" fmla="*/ 992 w 1058"/>
                  <a:gd name="T41" fmla="*/ 585 h 1019"/>
                  <a:gd name="T42" fmla="*/ 983 w 1058"/>
                  <a:gd name="T43" fmla="*/ 491 h 1019"/>
                  <a:gd name="T44" fmla="*/ 1058 w 1058"/>
                  <a:gd name="T45" fmla="*/ 180 h 1019"/>
                  <a:gd name="T46" fmla="*/ 1009 w 1058"/>
                  <a:gd name="T47" fmla="*/ 186 h 1019"/>
                  <a:gd name="T48" fmla="*/ 1009 w 1058"/>
                  <a:gd name="T49" fmla="*/ 146 h 1019"/>
                  <a:gd name="T50" fmla="*/ 955 w 1058"/>
                  <a:gd name="T51" fmla="*/ 152 h 1019"/>
                  <a:gd name="T52" fmla="*/ 814 w 1058"/>
                  <a:gd name="T53" fmla="*/ 224 h 1019"/>
                  <a:gd name="T54" fmla="*/ 760 w 1058"/>
                  <a:gd name="T55" fmla="*/ 218 h 1019"/>
                  <a:gd name="T56" fmla="*/ 729 w 1058"/>
                  <a:gd name="T57" fmla="*/ 180 h 1019"/>
                  <a:gd name="T58" fmla="*/ 716 w 1058"/>
                  <a:gd name="T59" fmla="*/ 38 h 1019"/>
                  <a:gd name="T60" fmla="*/ 647 w 1058"/>
                  <a:gd name="T61" fmla="*/ 0 h 1019"/>
                  <a:gd name="T62" fmla="*/ 609 w 1058"/>
                  <a:gd name="T63" fmla="*/ 0 h 1019"/>
                  <a:gd name="T64" fmla="*/ 493 w 1058"/>
                  <a:gd name="T65" fmla="*/ 57 h 10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58" h="1019">
                    <a:moveTo>
                      <a:pt x="493" y="57"/>
                    </a:moveTo>
                    <a:lnTo>
                      <a:pt x="516" y="164"/>
                    </a:lnTo>
                    <a:lnTo>
                      <a:pt x="450" y="296"/>
                    </a:lnTo>
                    <a:lnTo>
                      <a:pt x="411" y="453"/>
                    </a:lnTo>
                    <a:lnTo>
                      <a:pt x="229" y="570"/>
                    </a:lnTo>
                    <a:lnTo>
                      <a:pt x="232" y="699"/>
                    </a:lnTo>
                    <a:lnTo>
                      <a:pt x="163" y="793"/>
                    </a:lnTo>
                    <a:lnTo>
                      <a:pt x="119" y="820"/>
                    </a:lnTo>
                    <a:lnTo>
                      <a:pt x="0" y="1019"/>
                    </a:lnTo>
                    <a:lnTo>
                      <a:pt x="166" y="925"/>
                    </a:lnTo>
                    <a:lnTo>
                      <a:pt x="223" y="988"/>
                    </a:lnTo>
                    <a:lnTo>
                      <a:pt x="289" y="953"/>
                    </a:lnTo>
                    <a:lnTo>
                      <a:pt x="477" y="953"/>
                    </a:lnTo>
                    <a:lnTo>
                      <a:pt x="474" y="862"/>
                    </a:lnTo>
                    <a:lnTo>
                      <a:pt x="531" y="827"/>
                    </a:lnTo>
                    <a:lnTo>
                      <a:pt x="660" y="811"/>
                    </a:lnTo>
                    <a:lnTo>
                      <a:pt x="710" y="745"/>
                    </a:lnTo>
                    <a:lnTo>
                      <a:pt x="748" y="774"/>
                    </a:lnTo>
                    <a:lnTo>
                      <a:pt x="814" y="799"/>
                    </a:lnTo>
                    <a:lnTo>
                      <a:pt x="1015" y="633"/>
                    </a:lnTo>
                    <a:lnTo>
                      <a:pt x="992" y="585"/>
                    </a:lnTo>
                    <a:lnTo>
                      <a:pt x="983" y="491"/>
                    </a:lnTo>
                    <a:lnTo>
                      <a:pt x="1058" y="180"/>
                    </a:lnTo>
                    <a:lnTo>
                      <a:pt x="1009" y="186"/>
                    </a:lnTo>
                    <a:lnTo>
                      <a:pt x="1009" y="146"/>
                    </a:lnTo>
                    <a:lnTo>
                      <a:pt x="955" y="152"/>
                    </a:lnTo>
                    <a:lnTo>
                      <a:pt x="814" y="224"/>
                    </a:lnTo>
                    <a:lnTo>
                      <a:pt x="760" y="218"/>
                    </a:lnTo>
                    <a:lnTo>
                      <a:pt x="729" y="180"/>
                    </a:lnTo>
                    <a:lnTo>
                      <a:pt x="716" y="38"/>
                    </a:lnTo>
                    <a:lnTo>
                      <a:pt x="647" y="0"/>
                    </a:lnTo>
                    <a:lnTo>
                      <a:pt x="609" y="0"/>
                    </a:lnTo>
                    <a:lnTo>
                      <a:pt x="493" y="57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8817" name="Freeform 49"/>
              <p:cNvSpPr>
                <a:spLocks noChangeAspect="1"/>
              </p:cNvSpPr>
              <p:nvPr/>
            </p:nvSpPr>
            <p:spPr bwMode="auto">
              <a:xfrm>
                <a:off x="3866" y="2931"/>
                <a:ext cx="272" cy="221"/>
              </a:xfrm>
              <a:custGeom>
                <a:avLst/>
                <a:gdLst>
                  <a:gd name="T0" fmla="*/ 809 w 1506"/>
                  <a:gd name="T1" fmla="*/ 931 h 1222"/>
                  <a:gd name="T2" fmla="*/ 902 w 1506"/>
                  <a:gd name="T3" fmla="*/ 1005 h 1222"/>
                  <a:gd name="T4" fmla="*/ 954 w 1506"/>
                  <a:gd name="T5" fmla="*/ 1042 h 1222"/>
                  <a:gd name="T6" fmla="*/ 1066 w 1506"/>
                  <a:gd name="T7" fmla="*/ 984 h 1222"/>
                  <a:gd name="T8" fmla="*/ 1157 w 1506"/>
                  <a:gd name="T9" fmla="*/ 969 h 1222"/>
                  <a:gd name="T10" fmla="*/ 1450 w 1506"/>
                  <a:gd name="T11" fmla="*/ 909 h 1222"/>
                  <a:gd name="T12" fmla="*/ 1346 w 1506"/>
                  <a:gd name="T13" fmla="*/ 878 h 1222"/>
                  <a:gd name="T14" fmla="*/ 1389 w 1506"/>
                  <a:gd name="T15" fmla="*/ 790 h 1222"/>
                  <a:gd name="T16" fmla="*/ 1454 w 1506"/>
                  <a:gd name="T17" fmla="*/ 676 h 1222"/>
                  <a:gd name="T18" fmla="*/ 1506 w 1506"/>
                  <a:gd name="T19" fmla="*/ 589 h 1222"/>
                  <a:gd name="T20" fmla="*/ 1450 w 1506"/>
                  <a:gd name="T21" fmla="*/ 471 h 1222"/>
                  <a:gd name="T22" fmla="*/ 1417 w 1506"/>
                  <a:gd name="T23" fmla="*/ 363 h 1222"/>
                  <a:gd name="T24" fmla="*/ 1456 w 1506"/>
                  <a:gd name="T25" fmla="*/ 211 h 1222"/>
                  <a:gd name="T26" fmla="*/ 1252 w 1506"/>
                  <a:gd name="T27" fmla="*/ 169 h 1222"/>
                  <a:gd name="T28" fmla="*/ 1271 w 1506"/>
                  <a:gd name="T29" fmla="*/ 62 h 1222"/>
                  <a:gd name="T30" fmla="*/ 1248 w 1506"/>
                  <a:gd name="T31" fmla="*/ 10 h 1222"/>
                  <a:gd name="T32" fmla="*/ 1158 w 1506"/>
                  <a:gd name="T33" fmla="*/ 34 h 1222"/>
                  <a:gd name="T34" fmla="*/ 1025 w 1506"/>
                  <a:gd name="T35" fmla="*/ 0 h 1222"/>
                  <a:gd name="T36" fmla="*/ 873 w 1506"/>
                  <a:gd name="T37" fmla="*/ 160 h 1222"/>
                  <a:gd name="T38" fmla="*/ 661 w 1506"/>
                  <a:gd name="T39" fmla="*/ 285 h 1222"/>
                  <a:gd name="T40" fmla="*/ 184 w 1506"/>
                  <a:gd name="T41" fmla="*/ 514 h 1222"/>
                  <a:gd name="T42" fmla="*/ 128 w 1506"/>
                  <a:gd name="T43" fmla="*/ 498 h 1222"/>
                  <a:gd name="T44" fmla="*/ 0 w 1506"/>
                  <a:gd name="T45" fmla="*/ 511 h 1222"/>
                  <a:gd name="T46" fmla="*/ 26 w 1506"/>
                  <a:gd name="T47" fmla="*/ 579 h 1222"/>
                  <a:gd name="T48" fmla="*/ 124 w 1506"/>
                  <a:gd name="T49" fmla="*/ 586 h 1222"/>
                  <a:gd name="T50" fmla="*/ 236 w 1506"/>
                  <a:gd name="T51" fmla="*/ 582 h 1222"/>
                  <a:gd name="T52" fmla="*/ 312 w 1506"/>
                  <a:gd name="T53" fmla="*/ 875 h 1222"/>
                  <a:gd name="T54" fmla="*/ 441 w 1506"/>
                  <a:gd name="T55" fmla="*/ 940 h 1222"/>
                  <a:gd name="T56" fmla="*/ 477 w 1506"/>
                  <a:gd name="T57" fmla="*/ 1131 h 1222"/>
                  <a:gd name="T58" fmla="*/ 511 w 1506"/>
                  <a:gd name="T59" fmla="*/ 1222 h 1222"/>
                  <a:gd name="T60" fmla="*/ 530 w 1506"/>
                  <a:gd name="T61" fmla="*/ 1171 h 1222"/>
                  <a:gd name="T62" fmla="*/ 547 w 1506"/>
                  <a:gd name="T63" fmla="*/ 1084 h 1222"/>
                  <a:gd name="T64" fmla="*/ 591 w 1506"/>
                  <a:gd name="T65" fmla="*/ 1044 h 1222"/>
                  <a:gd name="T66" fmla="*/ 629 w 1506"/>
                  <a:gd name="T67" fmla="*/ 1002 h 1222"/>
                  <a:gd name="T68" fmla="*/ 670 w 1506"/>
                  <a:gd name="T69" fmla="*/ 979 h 1222"/>
                  <a:gd name="T70" fmla="*/ 769 w 1506"/>
                  <a:gd name="T71" fmla="*/ 949 h 1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06" h="1222">
                    <a:moveTo>
                      <a:pt x="769" y="949"/>
                    </a:moveTo>
                    <a:lnTo>
                      <a:pt x="809" y="931"/>
                    </a:lnTo>
                    <a:lnTo>
                      <a:pt x="865" y="957"/>
                    </a:lnTo>
                    <a:lnTo>
                      <a:pt x="902" y="1005"/>
                    </a:lnTo>
                    <a:lnTo>
                      <a:pt x="931" y="1010"/>
                    </a:lnTo>
                    <a:lnTo>
                      <a:pt x="954" y="1042"/>
                    </a:lnTo>
                    <a:lnTo>
                      <a:pt x="1036" y="1028"/>
                    </a:lnTo>
                    <a:lnTo>
                      <a:pt x="1066" y="984"/>
                    </a:lnTo>
                    <a:lnTo>
                      <a:pt x="1105" y="948"/>
                    </a:lnTo>
                    <a:lnTo>
                      <a:pt x="1157" y="969"/>
                    </a:lnTo>
                    <a:lnTo>
                      <a:pt x="1363" y="970"/>
                    </a:lnTo>
                    <a:lnTo>
                      <a:pt x="1450" y="909"/>
                    </a:lnTo>
                    <a:lnTo>
                      <a:pt x="1437" y="878"/>
                    </a:lnTo>
                    <a:lnTo>
                      <a:pt x="1346" y="878"/>
                    </a:lnTo>
                    <a:lnTo>
                      <a:pt x="1336" y="847"/>
                    </a:lnTo>
                    <a:lnTo>
                      <a:pt x="1389" y="790"/>
                    </a:lnTo>
                    <a:lnTo>
                      <a:pt x="1387" y="718"/>
                    </a:lnTo>
                    <a:lnTo>
                      <a:pt x="1454" y="676"/>
                    </a:lnTo>
                    <a:lnTo>
                      <a:pt x="1468" y="609"/>
                    </a:lnTo>
                    <a:lnTo>
                      <a:pt x="1506" y="589"/>
                    </a:lnTo>
                    <a:lnTo>
                      <a:pt x="1495" y="527"/>
                    </a:lnTo>
                    <a:lnTo>
                      <a:pt x="1450" y="471"/>
                    </a:lnTo>
                    <a:lnTo>
                      <a:pt x="1384" y="453"/>
                    </a:lnTo>
                    <a:lnTo>
                      <a:pt x="1417" y="363"/>
                    </a:lnTo>
                    <a:lnTo>
                      <a:pt x="1448" y="341"/>
                    </a:lnTo>
                    <a:lnTo>
                      <a:pt x="1456" y="211"/>
                    </a:lnTo>
                    <a:lnTo>
                      <a:pt x="1298" y="234"/>
                    </a:lnTo>
                    <a:lnTo>
                      <a:pt x="1252" y="169"/>
                    </a:lnTo>
                    <a:lnTo>
                      <a:pt x="1248" y="135"/>
                    </a:lnTo>
                    <a:lnTo>
                      <a:pt x="1271" y="62"/>
                    </a:lnTo>
                    <a:lnTo>
                      <a:pt x="1272" y="21"/>
                    </a:lnTo>
                    <a:lnTo>
                      <a:pt x="1248" y="10"/>
                    </a:lnTo>
                    <a:lnTo>
                      <a:pt x="1228" y="31"/>
                    </a:lnTo>
                    <a:lnTo>
                      <a:pt x="1158" y="34"/>
                    </a:lnTo>
                    <a:lnTo>
                      <a:pt x="1134" y="1"/>
                    </a:lnTo>
                    <a:lnTo>
                      <a:pt x="1025" y="0"/>
                    </a:lnTo>
                    <a:lnTo>
                      <a:pt x="998" y="81"/>
                    </a:lnTo>
                    <a:lnTo>
                      <a:pt x="873" y="160"/>
                    </a:lnTo>
                    <a:lnTo>
                      <a:pt x="806" y="147"/>
                    </a:lnTo>
                    <a:lnTo>
                      <a:pt x="661" y="285"/>
                    </a:lnTo>
                    <a:lnTo>
                      <a:pt x="389" y="418"/>
                    </a:lnTo>
                    <a:lnTo>
                      <a:pt x="184" y="514"/>
                    </a:lnTo>
                    <a:lnTo>
                      <a:pt x="161" y="501"/>
                    </a:lnTo>
                    <a:lnTo>
                      <a:pt x="128" y="498"/>
                    </a:lnTo>
                    <a:lnTo>
                      <a:pt x="94" y="518"/>
                    </a:lnTo>
                    <a:lnTo>
                      <a:pt x="0" y="511"/>
                    </a:lnTo>
                    <a:lnTo>
                      <a:pt x="0" y="555"/>
                    </a:lnTo>
                    <a:lnTo>
                      <a:pt x="26" y="579"/>
                    </a:lnTo>
                    <a:lnTo>
                      <a:pt x="85" y="558"/>
                    </a:lnTo>
                    <a:lnTo>
                      <a:pt x="124" y="586"/>
                    </a:lnTo>
                    <a:lnTo>
                      <a:pt x="161" y="563"/>
                    </a:lnTo>
                    <a:lnTo>
                      <a:pt x="236" y="582"/>
                    </a:lnTo>
                    <a:lnTo>
                      <a:pt x="257" y="612"/>
                    </a:lnTo>
                    <a:lnTo>
                      <a:pt x="312" y="875"/>
                    </a:lnTo>
                    <a:lnTo>
                      <a:pt x="421" y="875"/>
                    </a:lnTo>
                    <a:lnTo>
                      <a:pt x="441" y="940"/>
                    </a:lnTo>
                    <a:lnTo>
                      <a:pt x="403" y="1046"/>
                    </a:lnTo>
                    <a:lnTo>
                      <a:pt x="477" y="1131"/>
                    </a:lnTo>
                    <a:lnTo>
                      <a:pt x="468" y="1160"/>
                    </a:lnTo>
                    <a:lnTo>
                      <a:pt x="511" y="1222"/>
                    </a:lnTo>
                    <a:lnTo>
                      <a:pt x="562" y="1217"/>
                    </a:lnTo>
                    <a:lnTo>
                      <a:pt x="530" y="1171"/>
                    </a:lnTo>
                    <a:lnTo>
                      <a:pt x="565" y="1120"/>
                    </a:lnTo>
                    <a:lnTo>
                      <a:pt x="547" y="1084"/>
                    </a:lnTo>
                    <a:lnTo>
                      <a:pt x="555" y="1044"/>
                    </a:lnTo>
                    <a:lnTo>
                      <a:pt x="591" y="1044"/>
                    </a:lnTo>
                    <a:lnTo>
                      <a:pt x="595" y="999"/>
                    </a:lnTo>
                    <a:lnTo>
                      <a:pt x="629" y="1002"/>
                    </a:lnTo>
                    <a:lnTo>
                      <a:pt x="624" y="985"/>
                    </a:lnTo>
                    <a:lnTo>
                      <a:pt x="670" y="979"/>
                    </a:lnTo>
                    <a:lnTo>
                      <a:pt x="738" y="1002"/>
                    </a:lnTo>
                    <a:lnTo>
                      <a:pt x="769" y="949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8818" name="Freeform 50"/>
              <p:cNvSpPr>
                <a:spLocks noChangeAspect="1"/>
              </p:cNvSpPr>
              <p:nvPr/>
            </p:nvSpPr>
            <p:spPr bwMode="auto">
              <a:xfrm>
                <a:off x="4201" y="3155"/>
                <a:ext cx="252" cy="175"/>
              </a:xfrm>
              <a:custGeom>
                <a:avLst/>
                <a:gdLst>
                  <a:gd name="T0" fmla="*/ 0 w 1398"/>
                  <a:gd name="T1" fmla="*/ 504 h 972"/>
                  <a:gd name="T2" fmla="*/ 105 w 1398"/>
                  <a:gd name="T3" fmla="*/ 416 h 972"/>
                  <a:gd name="T4" fmla="*/ 152 w 1398"/>
                  <a:gd name="T5" fmla="*/ 416 h 972"/>
                  <a:gd name="T6" fmla="*/ 207 w 1398"/>
                  <a:gd name="T7" fmla="*/ 348 h 972"/>
                  <a:gd name="T8" fmla="*/ 380 w 1398"/>
                  <a:gd name="T9" fmla="*/ 194 h 972"/>
                  <a:gd name="T10" fmla="*/ 421 w 1398"/>
                  <a:gd name="T11" fmla="*/ 188 h 972"/>
                  <a:gd name="T12" fmla="*/ 438 w 1398"/>
                  <a:gd name="T13" fmla="*/ 150 h 972"/>
                  <a:gd name="T14" fmla="*/ 553 w 1398"/>
                  <a:gd name="T15" fmla="*/ 73 h 972"/>
                  <a:gd name="T16" fmla="*/ 608 w 1398"/>
                  <a:gd name="T17" fmla="*/ 68 h 972"/>
                  <a:gd name="T18" fmla="*/ 643 w 1398"/>
                  <a:gd name="T19" fmla="*/ 36 h 972"/>
                  <a:gd name="T20" fmla="*/ 690 w 1398"/>
                  <a:gd name="T21" fmla="*/ 36 h 972"/>
                  <a:gd name="T22" fmla="*/ 719 w 1398"/>
                  <a:gd name="T23" fmla="*/ 62 h 972"/>
                  <a:gd name="T24" fmla="*/ 795 w 1398"/>
                  <a:gd name="T25" fmla="*/ 30 h 972"/>
                  <a:gd name="T26" fmla="*/ 1058 w 1398"/>
                  <a:gd name="T27" fmla="*/ 30 h 972"/>
                  <a:gd name="T28" fmla="*/ 1111 w 1398"/>
                  <a:gd name="T29" fmla="*/ 0 h 972"/>
                  <a:gd name="T30" fmla="*/ 1126 w 1398"/>
                  <a:gd name="T31" fmla="*/ 0 h 972"/>
                  <a:gd name="T32" fmla="*/ 1170 w 1398"/>
                  <a:gd name="T33" fmla="*/ 42 h 972"/>
                  <a:gd name="T34" fmla="*/ 1266 w 1398"/>
                  <a:gd name="T35" fmla="*/ 39 h 972"/>
                  <a:gd name="T36" fmla="*/ 1316 w 1398"/>
                  <a:gd name="T37" fmla="*/ 86 h 972"/>
                  <a:gd name="T38" fmla="*/ 1266 w 1398"/>
                  <a:gd name="T39" fmla="*/ 138 h 972"/>
                  <a:gd name="T40" fmla="*/ 1319 w 1398"/>
                  <a:gd name="T41" fmla="*/ 188 h 972"/>
                  <a:gd name="T42" fmla="*/ 1360 w 1398"/>
                  <a:gd name="T43" fmla="*/ 196 h 972"/>
                  <a:gd name="T44" fmla="*/ 1366 w 1398"/>
                  <a:gd name="T45" fmla="*/ 275 h 972"/>
                  <a:gd name="T46" fmla="*/ 1354 w 1398"/>
                  <a:gd name="T47" fmla="*/ 320 h 972"/>
                  <a:gd name="T48" fmla="*/ 1398 w 1398"/>
                  <a:gd name="T49" fmla="*/ 361 h 972"/>
                  <a:gd name="T50" fmla="*/ 1398 w 1398"/>
                  <a:gd name="T51" fmla="*/ 416 h 972"/>
                  <a:gd name="T52" fmla="*/ 1351 w 1398"/>
                  <a:gd name="T53" fmla="*/ 451 h 972"/>
                  <a:gd name="T54" fmla="*/ 1307 w 1398"/>
                  <a:gd name="T55" fmla="*/ 471 h 972"/>
                  <a:gd name="T56" fmla="*/ 1128 w 1398"/>
                  <a:gd name="T57" fmla="*/ 443 h 972"/>
                  <a:gd name="T58" fmla="*/ 1111 w 1398"/>
                  <a:gd name="T59" fmla="*/ 416 h 972"/>
                  <a:gd name="T60" fmla="*/ 1044 w 1398"/>
                  <a:gd name="T61" fmla="*/ 416 h 972"/>
                  <a:gd name="T62" fmla="*/ 856 w 1398"/>
                  <a:gd name="T63" fmla="*/ 732 h 972"/>
                  <a:gd name="T64" fmla="*/ 696 w 1398"/>
                  <a:gd name="T65" fmla="*/ 735 h 972"/>
                  <a:gd name="T66" fmla="*/ 477 w 1398"/>
                  <a:gd name="T67" fmla="*/ 954 h 972"/>
                  <a:gd name="T68" fmla="*/ 415 w 1398"/>
                  <a:gd name="T69" fmla="*/ 914 h 972"/>
                  <a:gd name="T70" fmla="*/ 362 w 1398"/>
                  <a:gd name="T71" fmla="*/ 911 h 972"/>
                  <a:gd name="T72" fmla="*/ 356 w 1398"/>
                  <a:gd name="T73" fmla="*/ 928 h 972"/>
                  <a:gd name="T74" fmla="*/ 325 w 1398"/>
                  <a:gd name="T75" fmla="*/ 934 h 972"/>
                  <a:gd name="T76" fmla="*/ 286 w 1398"/>
                  <a:gd name="T77" fmla="*/ 972 h 972"/>
                  <a:gd name="T78" fmla="*/ 187 w 1398"/>
                  <a:gd name="T79" fmla="*/ 966 h 972"/>
                  <a:gd name="T80" fmla="*/ 120 w 1398"/>
                  <a:gd name="T81" fmla="*/ 887 h 972"/>
                  <a:gd name="T82" fmla="*/ 90 w 1398"/>
                  <a:gd name="T83" fmla="*/ 884 h 972"/>
                  <a:gd name="T84" fmla="*/ 58 w 1398"/>
                  <a:gd name="T85" fmla="*/ 735 h 972"/>
                  <a:gd name="T86" fmla="*/ 120 w 1398"/>
                  <a:gd name="T87" fmla="*/ 709 h 972"/>
                  <a:gd name="T88" fmla="*/ 0 w 1398"/>
                  <a:gd name="T89" fmla="*/ 504 h 9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398" h="972">
                    <a:moveTo>
                      <a:pt x="0" y="504"/>
                    </a:moveTo>
                    <a:lnTo>
                      <a:pt x="105" y="416"/>
                    </a:lnTo>
                    <a:lnTo>
                      <a:pt x="152" y="416"/>
                    </a:lnTo>
                    <a:lnTo>
                      <a:pt x="207" y="348"/>
                    </a:lnTo>
                    <a:lnTo>
                      <a:pt x="380" y="194"/>
                    </a:lnTo>
                    <a:lnTo>
                      <a:pt x="421" y="188"/>
                    </a:lnTo>
                    <a:lnTo>
                      <a:pt x="438" y="150"/>
                    </a:lnTo>
                    <a:lnTo>
                      <a:pt x="553" y="73"/>
                    </a:lnTo>
                    <a:lnTo>
                      <a:pt x="608" y="68"/>
                    </a:lnTo>
                    <a:lnTo>
                      <a:pt x="643" y="36"/>
                    </a:lnTo>
                    <a:lnTo>
                      <a:pt x="690" y="36"/>
                    </a:lnTo>
                    <a:lnTo>
                      <a:pt x="719" y="62"/>
                    </a:lnTo>
                    <a:lnTo>
                      <a:pt x="795" y="30"/>
                    </a:lnTo>
                    <a:lnTo>
                      <a:pt x="1058" y="30"/>
                    </a:lnTo>
                    <a:lnTo>
                      <a:pt x="1111" y="0"/>
                    </a:lnTo>
                    <a:lnTo>
                      <a:pt x="1126" y="0"/>
                    </a:lnTo>
                    <a:lnTo>
                      <a:pt x="1170" y="42"/>
                    </a:lnTo>
                    <a:lnTo>
                      <a:pt x="1266" y="39"/>
                    </a:lnTo>
                    <a:lnTo>
                      <a:pt x="1316" y="86"/>
                    </a:lnTo>
                    <a:lnTo>
                      <a:pt x="1266" y="138"/>
                    </a:lnTo>
                    <a:lnTo>
                      <a:pt x="1319" y="188"/>
                    </a:lnTo>
                    <a:lnTo>
                      <a:pt x="1360" y="196"/>
                    </a:lnTo>
                    <a:lnTo>
                      <a:pt x="1366" y="275"/>
                    </a:lnTo>
                    <a:lnTo>
                      <a:pt x="1354" y="320"/>
                    </a:lnTo>
                    <a:lnTo>
                      <a:pt x="1398" y="361"/>
                    </a:lnTo>
                    <a:lnTo>
                      <a:pt x="1398" y="416"/>
                    </a:lnTo>
                    <a:lnTo>
                      <a:pt x="1351" y="451"/>
                    </a:lnTo>
                    <a:lnTo>
                      <a:pt x="1307" y="471"/>
                    </a:lnTo>
                    <a:lnTo>
                      <a:pt x="1128" y="443"/>
                    </a:lnTo>
                    <a:lnTo>
                      <a:pt x="1111" y="416"/>
                    </a:lnTo>
                    <a:lnTo>
                      <a:pt x="1044" y="416"/>
                    </a:lnTo>
                    <a:lnTo>
                      <a:pt x="856" y="732"/>
                    </a:lnTo>
                    <a:lnTo>
                      <a:pt x="696" y="735"/>
                    </a:lnTo>
                    <a:lnTo>
                      <a:pt x="477" y="954"/>
                    </a:lnTo>
                    <a:lnTo>
                      <a:pt x="415" y="914"/>
                    </a:lnTo>
                    <a:lnTo>
                      <a:pt x="362" y="911"/>
                    </a:lnTo>
                    <a:lnTo>
                      <a:pt x="356" y="928"/>
                    </a:lnTo>
                    <a:lnTo>
                      <a:pt x="325" y="934"/>
                    </a:lnTo>
                    <a:lnTo>
                      <a:pt x="286" y="972"/>
                    </a:lnTo>
                    <a:lnTo>
                      <a:pt x="187" y="966"/>
                    </a:lnTo>
                    <a:lnTo>
                      <a:pt x="120" y="887"/>
                    </a:lnTo>
                    <a:lnTo>
                      <a:pt x="90" y="884"/>
                    </a:lnTo>
                    <a:lnTo>
                      <a:pt x="58" y="735"/>
                    </a:lnTo>
                    <a:lnTo>
                      <a:pt x="120" y="709"/>
                    </a:lnTo>
                    <a:lnTo>
                      <a:pt x="0" y="504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8819" name="Freeform 51"/>
              <p:cNvSpPr>
                <a:spLocks noChangeAspect="1"/>
              </p:cNvSpPr>
              <p:nvPr/>
            </p:nvSpPr>
            <p:spPr bwMode="auto">
              <a:xfrm>
                <a:off x="4128" y="2920"/>
                <a:ext cx="222" cy="155"/>
              </a:xfrm>
              <a:custGeom>
                <a:avLst/>
                <a:gdLst>
                  <a:gd name="T0" fmla="*/ 547 w 1232"/>
                  <a:gd name="T1" fmla="*/ 833 h 862"/>
                  <a:gd name="T2" fmla="*/ 531 w 1232"/>
                  <a:gd name="T3" fmla="*/ 786 h 862"/>
                  <a:gd name="T4" fmla="*/ 495 w 1232"/>
                  <a:gd name="T5" fmla="*/ 727 h 862"/>
                  <a:gd name="T6" fmla="*/ 465 w 1232"/>
                  <a:gd name="T7" fmla="*/ 729 h 862"/>
                  <a:gd name="T8" fmla="*/ 421 w 1232"/>
                  <a:gd name="T9" fmla="*/ 723 h 862"/>
                  <a:gd name="T10" fmla="*/ 402 w 1232"/>
                  <a:gd name="T11" fmla="*/ 664 h 862"/>
                  <a:gd name="T12" fmla="*/ 373 w 1232"/>
                  <a:gd name="T13" fmla="*/ 615 h 862"/>
                  <a:gd name="T14" fmla="*/ 383 w 1232"/>
                  <a:gd name="T15" fmla="*/ 605 h 862"/>
                  <a:gd name="T16" fmla="*/ 397 w 1232"/>
                  <a:gd name="T17" fmla="*/ 577 h 862"/>
                  <a:gd name="T18" fmla="*/ 380 w 1232"/>
                  <a:gd name="T19" fmla="*/ 548 h 862"/>
                  <a:gd name="T20" fmla="*/ 295 w 1232"/>
                  <a:gd name="T21" fmla="*/ 531 h 862"/>
                  <a:gd name="T22" fmla="*/ 208 w 1232"/>
                  <a:gd name="T23" fmla="*/ 449 h 862"/>
                  <a:gd name="T24" fmla="*/ 177 w 1232"/>
                  <a:gd name="T25" fmla="*/ 453 h 862"/>
                  <a:gd name="T26" fmla="*/ 0 w 1232"/>
                  <a:gd name="T27" fmla="*/ 376 h 862"/>
                  <a:gd name="T28" fmla="*/ 2 w 1232"/>
                  <a:gd name="T29" fmla="*/ 274 h 862"/>
                  <a:gd name="T30" fmla="*/ 196 w 1232"/>
                  <a:gd name="T31" fmla="*/ 260 h 862"/>
                  <a:gd name="T32" fmla="*/ 223 w 1232"/>
                  <a:gd name="T33" fmla="*/ 225 h 862"/>
                  <a:gd name="T34" fmla="*/ 219 w 1232"/>
                  <a:gd name="T35" fmla="*/ 149 h 862"/>
                  <a:gd name="T36" fmla="*/ 292 w 1232"/>
                  <a:gd name="T37" fmla="*/ 128 h 862"/>
                  <a:gd name="T38" fmla="*/ 292 w 1232"/>
                  <a:gd name="T39" fmla="*/ 63 h 862"/>
                  <a:gd name="T40" fmla="*/ 383 w 1232"/>
                  <a:gd name="T41" fmla="*/ 22 h 862"/>
                  <a:gd name="T42" fmla="*/ 481 w 1232"/>
                  <a:gd name="T43" fmla="*/ 0 h 862"/>
                  <a:gd name="T44" fmla="*/ 498 w 1232"/>
                  <a:gd name="T45" fmla="*/ 35 h 862"/>
                  <a:gd name="T46" fmla="*/ 538 w 1232"/>
                  <a:gd name="T47" fmla="*/ 56 h 862"/>
                  <a:gd name="T48" fmla="*/ 642 w 1232"/>
                  <a:gd name="T49" fmla="*/ 57 h 862"/>
                  <a:gd name="T50" fmla="*/ 680 w 1232"/>
                  <a:gd name="T51" fmla="*/ 22 h 862"/>
                  <a:gd name="T52" fmla="*/ 727 w 1232"/>
                  <a:gd name="T53" fmla="*/ 19 h 862"/>
                  <a:gd name="T54" fmla="*/ 992 w 1232"/>
                  <a:gd name="T55" fmla="*/ 185 h 862"/>
                  <a:gd name="T56" fmla="*/ 1232 w 1232"/>
                  <a:gd name="T57" fmla="*/ 410 h 862"/>
                  <a:gd name="T58" fmla="*/ 1210 w 1232"/>
                  <a:gd name="T59" fmla="*/ 531 h 862"/>
                  <a:gd name="T60" fmla="*/ 1128 w 1232"/>
                  <a:gd name="T61" fmla="*/ 628 h 862"/>
                  <a:gd name="T62" fmla="*/ 1125 w 1232"/>
                  <a:gd name="T63" fmla="*/ 642 h 862"/>
                  <a:gd name="T64" fmla="*/ 1079 w 1232"/>
                  <a:gd name="T65" fmla="*/ 648 h 862"/>
                  <a:gd name="T66" fmla="*/ 1086 w 1232"/>
                  <a:gd name="T67" fmla="*/ 677 h 862"/>
                  <a:gd name="T68" fmla="*/ 1020 w 1232"/>
                  <a:gd name="T69" fmla="*/ 705 h 862"/>
                  <a:gd name="T70" fmla="*/ 964 w 1232"/>
                  <a:gd name="T71" fmla="*/ 685 h 862"/>
                  <a:gd name="T72" fmla="*/ 912 w 1232"/>
                  <a:gd name="T73" fmla="*/ 693 h 862"/>
                  <a:gd name="T74" fmla="*/ 849 w 1232"/>
                  <a:gd name="T75" fmla="*/ 730 h 862"/>
                  <a:gd name="T76" fmla="*/ 823 w 1232"/>
                  <a:gd name="T77" fmla="*/ 727 h 862"/>
                  <a:gd name="T78" fmla="*/ 807 w 1232"/>
                  <a:gd name="T79" fmla="*/ 693 h 862"/>
                  <a:gd name="T80" fmla="*/ 779 w 1232"/>
                  <a:gd name="T81" fmla="*/ 693 h 862"/>
                  <a:gd name="T82" fmla="*/ 771 w 1232"/>
                  <a:gd name="T83" fmla="*/ 718 h 862"/>
                  <a:gd name="T84" fmla="*/ 828 w 1232"/>
                  <a:gd name="T85" fmla="*/ 794 h 862"/>
                  <a:gd name="T86" fmla="*/ 573 w 1232"/>
                  <a:gd name="T87" fmla="*/ 862 h 862"/>
                  <a:gd name="T88" fmla="*/ 547 w 1232"/>
                  <a:gd name="T89" fmla="*/ 833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32" h="862">
                    <a:moveTo>
                      <a:pt x="547" y="833"/>
                    </a:moveTo>
                    <a:lnTo>
                      <a:pt x="531" y="786"/>
                    </a:lnTo>
                    <a:lnTo>
                      <a:pt x="495" y="727"/>
                    </a:lnTo>
                    <a:lnTo>
                      <a:pt x="465" y="729"/>
                    </a:lnTo>
                    <a:lnTo>
                      <a:pt x="421" y="723"/>
                    </a:lnTo>
                    <a:lnTo>
                      <a:pt x="402" y="664"/>
                    </a:lnTo>
                    <a:lnTo>
                      <a:pt x="373" y="615"/>
                    </a:lnTo>
                    <a:lnTo>
                      <a:pt x="383" y="605"/>
                    </a:lnTo>
                    <a:lnTo>
                      <a:pt x="397" y="577"/>
                    </a:lnTo>
                    <a:lnTo>
                      <a:pt x="380" y="548"/>
                    </a:lnTo>
                    <a:lnTo>
                      <a:pt x="295" y="531"/>
                    </a:lnTo>
                    <a:lnTo>
                      <a:pt x="208" y="449"/>
                    </a:lnTo>
                    <a:lnTo>
                      <a:pt x="177" y="453"/>
                    </a:lnTo>
                    <a:lnTo>
                      <a:pt x="0" y="376"/>
                    </a:lnTo>
                    <a:lnTo>
                      <a:pt x="2" y="274"/>
                    </a:lnTo>
                    <a:lnTo>
                      <a:pt x="196" y="260"/>
                    </a:lnTo>
                    <a:lnTo>
                      <a:pt x="223" y="225"/>
                    </a:lnTo>
                    <a:lnTo>
                      <a:pt x="219" y="149"/>
                    </a:lnTo>
                    <a:lnTo>
                      <a:pt x="292" y="128"/>
                    </a:lnTo>
                    <a:lnTo>
                      <a:pt x="292" y="63"/>
                    </a:lnTo>
                    <a:lnTo>
                      <a:pt x="383" y="22"/>
                    </a:lnTo>
                    <a:lnTo>
                      <a:pt x="481" y="0"/>
                    </a:lnTo>
                    <a:lnTo>
                      <a:pt x="498" y="35"/>
                    </a:lnTo>
                    <a:lnTo>
                      <a:pt x="538" y="56"/>
                    </a:lnTo>
                    <a:lnTo>
                      <a:pt x="642" y="57"/>
                    </a:lnTo>
                    <a:lnTo>
                      <a:pt x="680" y="22"/>
                    </a:lnTo>
                    <a:lnTo>
                      <a:pt x="727" y="19"/>
                    </a:lnTo>
                    <a:lnTo>
                      <a:pt x="992" y="185"/>
                    </a:lnTo>
                    <a:lnTo>
                      <a:pt x="1232" y="410"/>
                    </a:lnTo>
                    <a:lnTo>
                      <a:pt x="1210" y="531"/>
                    </a:lnTo>
                    <a:lnTo>
                      <a:pt x="1128" y="628"/>
                    </a:lnTo>
                    <a:lnTo>
                      <a:pt x="1125" y="642"/>
                    </a:lnTo>
                    <a:lnTo>
                      <a:pt x="1079" y="648"/>
                    </a:lnTo>
                    <a:lnTo>
                      <a:pt x="1086" y="677"/>
                    </a:lnTo>
                    <a:lnTo>
                      <a:pt x="1020" y="705"/>
                    </a:lnTo>
                    <a:lnTo>
                      <a:pt x="964" y="685"/>
                    </a:lnTo>
                    <a:lnTo>
                      <a:pt x="912" y="693"/>
                    </a:lnTo>
                    <a:lnTo>
                      <a:pt x="849" y="730"/>
                    </a:lnTo>
                    <a:lnTo>
                      <a:pt x="823" y="727"/>
                    </a:lnTo>
                    <a:lnTo>
                      <a:pt x="807" y="693"/>
                    </a:lnTo>
                    <a:lnTo>
                      <a:pt x="779" y="693"/>
                    </a:lnTo>
                    <a:lnTo>
                      <a:pt x="771" y="718"/>
                    </a:lnTo>
                    <a:lnTo>
                      <a:pt x="828" y="794"/>
                    </a:lnTo>
                    <a:lnTo>
                      <a:pt x="573" y="862"/>
                    </a:lnTo>
                    <a:lnTo>
                      <a:pt x="547" y="833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8820" name="Freeform 52"/>
              <p:cNvSpPr>
                <a:spLocks noChangeAspect="1"/>
              </p:cNvSpPr>
              <p:nvPr/>
            </p:nvSpPr>
            <p:spPr bwMode="auto">
              <a:xfrm>
                <a:off x="3998" y="2987"/>
                <a:ext cx="233" cy="212"/>
              </a:xfrm>
              <a:custGeom>
                <a:avLst/>
                <a:gdLst>
                  <a:gd name="T0" fmla="*/ 98 w 1290"/>
                  <a:gd name="T1" fmla="*/ 888 h 1168"/>
                  <a:gd name="T2" fmla="*/ 142 w 1290"/>
                  <a:gd name="T3" fmla="*/ 986 h 1168"/>
                  <a:gd name="T4" fmla="*/ 91 w 1290"/>
                  <a:gd name="T5" fmla="*/ 1007 h 1168"/>
                  <a:gd name="T6" fmla="*/ 103 w 1290"/>
                  <a:gd name="T7" fmla="*/ 1083 h 1168"/>
                  <a:gd name="T8" fmla="*/ 319 w 1290"/>
                  <a:gd name="T9" fmla="*/ 1077 h 1168"/>
                  <a:gd name="T10" fmla="*/ 389 w 1290"/>
                  <a:gd name="T11" fmla="*/ 1168 h 1168"/>
                  <a:gd name="T12" fmla="*/ 619 w 1290"/>
                  <a:gd name="T13" fmla="*/ 1089 h 1168"/>
                  <a:gd name="T14" fmla="*/ 813 w 1290"/>
                  <a:gd name="T15" fmla="*/ 1031 h 1168"/>
                  <a:gd name="T16" fmla="*/ 1007 w 1290"/>
                  <a:gd name="T17" fmla="*/ 1013 h 1168"/>
                  <a:gd name="T18" fmla="*/ 1078 w 1290"/>
                  <a:gd name="T19" fmla="*/ 956 h 1168"/>
                  <a:gd name="T20" fmla="*/ 1091 w 1290"/>
                  <a:gd name="T21" fmla="*/ 891 h 1168"/>
                  <a:gd name="T22" fmla="*/ 1098 w 1290"/>
                  <a:gd name="T23" fmla="*/ 853 h 1168"/>
                  <a:gd name="T24" fmla="*/ 1290 w 1290"/>
                  <a:gd name="T25" fmla="*/ 485 h 1168"/>
                  <a:gd name="T26" fmla="*/ 1264 w 1290"/>
                  <a:gd name="T27" fmla="*/ 458 h 1168"/>
                  <a:gd name="T28" fmla="*/ 1248 w 1290"/>
                  <a:gd name="T29" fmla="*/ 409 h 1168"/>
                  <a:gd name="T30" fmla="*/ 1212 w 1290"/>
                  <a:gd name="T31" fmla="*/ 351 h 1168"/>
                  <a:gd name="T32" fmla="*/ 1181 w 1290"/>
                  <a:gd name="T33" fmla="*/ 353 h 1168"/>
                  <a:gd name="T34" fmla="*/ 1139 w 1290"/>
                  <a:gd name="T35" fmla="*/ 347 h 1168"/>
                  <a:gd name="T36" fmla="*/ 1117 w 1290"/>
                  <a:gd name="T37" fmla="*/ 281 h 1168"/>
                  <a:gd name="T38" fmla="*/ 1090 w 1290"/>
                  <a:gd name="T39" fmla="*/ 237 h 1168"/>
                  <a:gd name="T40" fmla="*/ 1100 w 1290"/>
                  <a:gd name="T41" fmla="*/ 229 h 1168"/>
                  <a:gd name="T42" fmla="*/ 1115 w 1290"/>
                  <a:gd name="T43" fmla="*/ 197 h 1168"/>
                  <a:gd name="T44" fmla="*/ 1098 w 1290"/>
                  <a:gd name="T45" fmla="*/ 169 h 1168"/>
                  <a:gd name="T46" fmla="*/ 1013 w 1290"/>
                  <a:gd name="T47" fmla="*/ 152 h 1168"/>
                  <a:gd name="T48" fmla="*/ 925 w 1290"/>
                  <a:gd name="T49" fmla="*/ 71 h 1168"/>
                  <a:gd name="T50" fmla="*/ 886 w 1290"/>
                  <a:gd name="T51" fmla="*/ 71 h 1168"/>
                  <a:gd name="T52" fmla="*/ 716 w 1290"/>
                  <a:gd name="T53" fmla="*/ 0 h 1168"/>
                  <a:gd name="T54" fmla="*/ 715 w 1290"/>
                  <a:gd name="T55" fmla="*/ 25 h 1168"/>
                  <a:gd name="T56" fmla="*/ 685 w 1290"/>
                  <a:gd name="T57" fmla="*/ 48 h 1168"/>
                  <a:gd name="T58" fmla="*/ 654 w 1290"/>
                  <a:gd name="T59" fmla="*/ 138 h 1168"/>
                  <a:gd name="T60" fmla="*/ 714 w 1290"/>
                  <a:gd name="T61" fmla="*/ 156 h 1168"/>
                  <a:gd name="T62" fmla="*/ 764 w 1290"/>
                  <a:gd name="T63" fmla="*/ 212 h 1168"/>
                  <a:gd name="T64" fmla="*/ 775 w 1290"/>
                  <a:gd name="T65" fmla="*/ 275 h 1168"/>
                  <a:gd name="T66" fmla="*/ 737 w 1290"/>
                  <a:gd name="T67" fmla="*/ 296 h 1168"/>
                  <a:gd name="T68" fmla="*/ 725 w 1290"/>
                  <a:gd name="T69" fmla="*/ 358 h 1168"/>
                  <a:gd name="T70" fmla="*/ 655 w 1290"/>
                  <a:gd name="T71" fmla="*/ 401 h 1168"/>
                  <a:gd name="T72" fmla="*/ 660 w 1290"/>
                  <a:gd name="T73" fmla="*/ 475 h 1168"/>
                  <a:gd name="T74" fmla="*/ 603 w 1290"/>
                  <a:gd name="T75" fmla="*/ 530 h 1168"/>
                  <a:gd name="T76" fmla="*/ 615 w 1290"/>
                  <a:gd name="T77" fmla="*/ 564 h 1168"/>
                  <a:gd name="T78" fmla="*/ 704 w 1290"/>
                  <a:gd name="T79" fmla="*/ 561 h 1168"/>
                  <a:gd name="T80" fmla="*/ 718 w 1290"/>
                  <a:gd name="T81" fmla="*/ 592 h 1168"/>
                  <a:gd name="T82" fmla="*/ 630 w 1290"/>
                  <a:gd name="T83" fmla="*/ 658 h 1168"/>
                  <a:gd name="T84" fmla="*/ 428 w 1290"/>
                  <a:gd name="T85" fmla="*/ 656 h 1168"/>
                  <a:gd name="T86" fmla="*/ 374 w 1290"/>
                  <a:gd name="T87" fmla="*/ 633 h 1168"/>
                  <a:gd name="T88" fmla="*/ 336 w 1290"/>
                  <a:gd name="T89" fmla="*/ 669 h 1168"/>
                  <a:gd name="T90" fmla="*/ 305 w 1290"/>
                  <a:gd name="T91" fmla="*/ 711 h 1168"/>
                  <a:gd name="T92" fmla="*/ 221 w 1290"/>
                  <a:gd name="T93" fmla="*/ 726 h 1168"/>
                  <a:gd name="T94" fmla="*/ 202 w 1290"/>
                  <a:gd name="T95" fmla="*/ 695 h 1168"/>
                  <a:gd name="T96" fmla="*/ 170 w 1290"/>
                  <a:gd name="T97" fmla="*/ 690 h 1168"/>
                  <a:gd name="T98" fmla="*/ 135 w 1290"/>
                  <a:gd name="T99" fmla="*/ 643 h 1168"/>
                  <a:gd name="T100" fmla="*/ 77 w 1290"/>
                  <a:gd name="T101" fmla="*/ 617 h 1168"/>
                  <a:gd name="T102" fmla="*/ 36 w 1290"/>
                  <a:gd name="T103" fmla="*/ 633 h 1168"/>
                  <a:gd name="T104" fmla="*/ 4 w 1290"/>
                  <a:gd name="T105" fmla="*/ 687 h 1168"/>
                  <a:gd name="T106" fmla="*/ 19 w 1290"/>
                  <a:gd name="T107" fmla="*/ 737 h 1168"/>
                  <a:gd name="T108" fmla="*/ 0 w 1290"/>
                  <a:gd name="T109" fmla="*/ 791 h 1168"/>
                  <a:gd name="T110" fmla="*/ 61 w 1290"/>
                  <a:gd name="T111" fmla="*/ 913 h 1168"/>
                  <a:gd name="T112" fmla="*/ 98 w 1290"/>
                  <a:gd name="T113" fmla="*/ 888 h 1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290" h="1168">
                    <a:moveTo>
                      <a:pt x="98" y="888"/>
                    </a:moveTo>
                    <a:lnTo>
                      <a:pt x="142" y="986"/>
                    </a:lnTo>
                    <a:lnTo>
                      <a:pt x="91" y="1007"/>
                    </a:lnTo>
                    <a:lnTo>
                      <a:pt x="103" y="1083"/>
                    </a:lnTo>
                    <a:lnTo>
                      <a:pt x="319" y="1077"/>
                    </a:lnTo>
                    <a:lnTo>
                      <a:pt x="389" y="1168"/>
                    </a:lnTo>
                    <a:lnTo>
                      <a:pt x="619" y="1089"/>
                    </a:lnTo>
                    <a:lnTo>
                      <a:pt x="813" y="1031"/>
                    </a:lnTo>
                    <a:lnTo>
                      <a:pt x="1007" y="1013"/>
                    </a:lnTo>
                    <a:lnTo>
                      <a:pt x="1078" y="956"/>
                    </a:lnTo>
                    <a:lnTo>
                      <a:pt x="1091" y="891"/>
                    </a:lnTo>
                    <a:lnTo>
                      <a:pt x="1098" y="853"/>
                    </a:lnTo>
                    <a:lnTo>
                      <a:pt x="1290" y="485"/>
                    </a:lnTo>
                    <a:lnTo>
                      <a:pt x="1264" y="458"/>
                    </a:lnTo>
                    <a:lnTo>
                      <a:pt x="1248" y="409"/>
                    </a:lnTo>
                    <a:lnTo>
                      <a:pt x="1212" y="351"/>
                    </a:lnTo>
                    <a:lnTo>
                      <a:pt x="1181" y="353"/>
                    </a:lnTo>
                    <a:lnTo>
                      <a:pt x="1139" y="347"/>
                    </a:lnTo>
                    <a:lnTo>
                      <a:pt x="1117" y="281"/>
                    </a:lnTo>
                    <a:lnTo>
                      <a:pt x="1090" y="237"/>
                    </a:lnTo>
                    <a:lnTo>
                      <a:pt x="1100" y="229"/>
                    </a:lnTo>
                    <a:lnTo>
                      <a:pt x="1115" y="197"/>
                    </a:lnTo>
                    <a:lnTo>
                      <a:pt x="1098" y="169"/>
                    </a:lnTo>
                    <a:lnTo>
                      <a:pt x="1013" y="152"/>
                    </a:lnTo>
                    <a:lnTo>
                      <a:pt x="925" y="71"/>
                    </a:lnTo>
                    <a:lnTo>
                      <a:pt x="886" y="71"/>
                    </a:lnTo>
                    <a:lnTo>
                      <a:pt x="716" y="0"/>
                    </a:lnTo>
                    <a:lnTo>
                      <a:pt x="715" y="25"/>
                    </a:lnTo>
                    <a:lnTo>
                      <a:pt x="685" y="48"/>
                    </a:lnTo>
                    <a:lnTo>
                      <a:pt x="654" y="138"/>
                    </a:lnTo>
                    <a:lnTo>
                      <a:pt x="714" y="156"/>
                    </a:lnTo>
                    <a:lnTo>
                      <a:pt x="764" y="212"/>
                    </a:lnTo>
                    <a:lnTo>
                      <a:pt x="775" y="275"/>
                    </a:lnTo>
                    <a:lnTo>
                      <a:pt x="737" y="296"/>
                    </a:lnTo>
                    <a:lnTo>
                      <a:pt x="725" y="358"/>
                    </a:lnTo>
                    <a:lnTo>
                      <a:pt x="655" y="401"/>
                    </a:lnTo>
                    <a:lnTo>
                      <a:pt x="660" y="475"/>
                    </a:lnTo>
                    <a:lnTo>
                      <a:pt x="603" y="530"/>
                    </a:lnTo>
                    <a:lnTo>
                      <a:pt x="615" y="564"/>
                    </a:lnTo>
                    <a:lnTo>
                      <a:pt x="704" y="561"/>
                    </a:lnTo>
                    <a:lnTo>
                      <a:pt x="718" y="592"/>
                    </a:lnTo>
                    <a:lnTo>
                      <a:pt x="630" y="658"/>
                    </a:lnTo>
                    <a:lnTo>
                      <a:pt x="428" y="656"/>
                    </a:lnTo>
                    <a:lnTo>
                      <a:pt x="374" y="633"/>
                    </a:lnTo>
                    <a:lnTo>
                      <a:pt x="336" y="669"/>
                    </a:lnTo>
                    <a:lnTo>
                      <a:pt x="305" y="711"/>
                    </a:lnTo>
                    <a:lnTo>
                      <a:pt x="221" y="726"/>
                    </a:lnTo>
                    <a:lnTo>
                      <a:pt x="202" y="695"/>
                    </a:lnTo>
                    <a:lnTo>
                      <a:pt x="170" y="690"/>
                    </a:lnTo>
                    <a:lnTo>
                      <a:pt x="135" y="643"/>
                    </a:lnTo>
                    <a:lnTo>
                      <a:pt x="77" y="617"/>
                    </a:lnTo>
                    <a:lnTo>
                      <a:pt x="36" y="633"/>
                    </a:lnTo>
                    <a:lnTo>
                      <a:pt x="4" y="687"/>
                    </a:lnTo>
                    <a:lnTo>
                      <a:pt x="19" y="737"/>
                    </a:lnTo>
                    <a:lnTo>
                      <a:pt x="0" y="791"/>
                    </a:lnTo>
                    <a:lnTo>
                      <a:pt x="61" y="913"/>
                    </a:lnTo>
                    <a:lnTo>
                      <a:pt x="98" y="888"/>
                    </a:lnTo>
                    <a:close/>
                  </a:path>
                </a:pathLst>
              </a:custGeom>
              <a:solidFill>
                <a:srgbClr val="4B4D4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88821" name="Group 53"/>
          <p:cNvGrpSpPr>
            <a:grpSpLocks/>
          </p:cNvGrpSpPr>
          <p:nvPr/>
        </p:nvGrpSpPr>
        <p:grpSpPr bwMode="auto">
          <a:xfrm>
            <a:off x="4251325" y="1757363"/>
            <a:ext cx="2063750" cy="1476375"/>
            <a:chOff x="2678" y="1107"/>
            <a:chExt cx="1300" cy="930"/>
          </a:xfrm>
        </p:grpSpPr>
        <p:sp>
          <p:nvSpPr>
            <p:cNvPr id="288822" name="Text Box 54"/>
            <p:cNvSpPr txBox="1">
              <a:spLocks noChangeArrowheads="1"/>
            </p:cNvSpPr>
            <p:nvPr/>
          </p:nvSpPr>
          <p:spPr bwMode="auto">
            <a:xfrm>
              <a:off x="2678" y="1401"/>
              <a:ext cx="40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  <a:p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Sobral</a:t>
              </a:r>
            </a:p>
          </p:txBody>
        </p:sp>
        <p:sp>
          <p:nvSpPr>
            <p:cNvPr id="288823" name="Freeform 55"/>
            <p:cNvSpPr>
              <a:spLocks/>
            </p:cNvSpPr>
            <p:nvPr/>
          </p:nvSpPr>
          <p:spPr bwMode="auto">
            <a:xfrm>
              <a:off x="2732" y="1378"/>
              <a:ext cx="822" cy="256"/>
            </a:xfrm>
            <a:custGeom>
              <a:avLst/>
              <a:gdLst>
                <a:gd name="T0" fmla="*/ 822 w 822"/>
                <a:gd name="T1" fmla="*/ 0 h 256"/>
                <a:gd name="T2" fmla="*/ 303 w 822"/>
                <a:gd name="T3" fmla="*/ 256 h 256"/>
                <a:gd name="T4" fmla="*/ 0 w 822"/>
                <a:gd name="T5" fmla="*/ 25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22" h="256">
                  <a:moveTo>
                    <a:pt x="822" y="0"/>
                  </a:moveTo>
                  <a:lnTo>
                    <a:pt x="303" y="256"/>
                  </a:lnTo>
                  <a:lnTo>
                    <a:pt x="0" y="256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88824" name="Group 56"/>
            <p:cNvGrpSpPr>
              <a:grpSpLocks/>
            </p:cNvGrpSpPr>
            <p:nvPr/>
          </p:nvGrpSpPr>
          <p:grpSpPr bwMode="auto">
            <a:xfrm>
              <a:off x="3051" y="1107"/>
              <a:ext cx="927" cy="930"/>
              <a:chOff x="2967" y="1107"/>
              <a:chExt cx="927" cy="930"/>
            </a:xfrm>
          </p:grpSpPr>
          <p:sp>
            <p:nvSpPr>
              <p:cNvPr id="288825" name="Freeform 57"/>
              <p:cNvSpPr>
                <a:spLocks noChangeAspect="1"/>
              </p:cNvSpPr>
              <p:nvPr/>
            </p:nvSpPr>
            <p:spPr bwMode="auto">
              <a:xfrm>
                <a:off x="3473" y="1338"/>
                <a:ext cx="161" cy="144"/>
              </a:xfrm>
              <a:custGeom>
                <a:avLst/>
                <a:gdLst>
                  <a:gd name="T0" fmla="*/ 0 w 891"/>
                  <a:gd name="T1" fmla="*/ 428 h 800"/>
                  <a:gd name="T2" fmla="*/ 150 w 891"/>
                  <a:gd name="T3" fmla="*/ 432 h 800"/>
                  <a:gd name="T4" fmla="*/ 197 w 891"/>
                  <a:gd name="T5" fmla="*/ 449 h 800"/>
                  <a:gd name="T6" fmla="*/ 384 w 891"/>
                  <a:gd name="T7" fmla="*/ 449 h 800"/>
                  <a:gd name="T8" fmla="*/ 397 w 891"/>
                  <a:gd name="T9" fmla="*/ 405 h 800"/>
                  <a:gd name="T10" fmla="*/ 338 w 891"/>
                  <a:gd name="T11" fmla="*/ 321 h 800"/>
                  <a:gd name="T12" fmla="*/ 323 w 891"/>
                  <a:gd name="T13" fmla="*/ 251 h 800"/>
                  <a:gd name="T14" fmla="*/ 348 w 891"/>
                  <a:gd name="T15" fmla="*/ 235 h 800"/>
                  <a:gd name="T16" fmla="*/ 362 w 891"/>
                  <a:gd name="T17" fmla="*/ 215 h 800"/>
                  <a:gd name="T18" fmla="*/ 345 w 891"/>
                  <a:gd name="T19" fmla="*/ 195 h 800"/>
                  <a:gd name="T20" fmla="*/ 350 w 891"/>
                  <a:gd name="T21" fmla="*/ 131 h 800"/>
                  <a:gd name="T22" fmla="*/ 364 w 891"/>
                  <a:gd name="T23" fmla="*/ 133 h 800"/>
                  <a:gd name="T24" fmla="*/ 407 w 891"/>
                  <a:gd name="T25" fmla="*/ 198 h 800"/>
                  <a:gd name="T26" fmla="*/ 477 w 891"/>
                  <a:gd name="T27" fmla="*/ 225 h 800"/>
                  <a:gd name="T28" fmla="*/ 528 w 891"/>
                  <a:gd name="T29" fmla="*/ 218 h 800"/>
                  <a:gd name="T30" fmla="*/ 553 w 891"/>
                  <a:gd name="T31" fmla="*/ 200 h 800"/>
                  <a:gd name="T32" fmla="*/ 555 w 891"/>
                  <a:gd name="T33" fmla="*/ 169 h 800"/>
                  <a:gd name="T34" fmla="*/ 550 w 891"/>
                  <a:gd name="T35" fmla="*/ 120 h 800"/>
                  <a:gd name="T36" fmla="*/ 500 w 891"/>
                  <a:gd name="T37" fmla="*/ 82 h 800"/>
                  <a:gd name="T38" fmla="*/ 502 w 891"/>
                  <a:gd name="T39" fmla="*/ 0 h 800"/>
                  <a:gd name="T40" fmla="*/ 874 w 891"/>
                  <a:gd name="T41" fmla="*/ 13 h 800"/>
                  <a:gd name="T42" fmla="*/ 886 w 891"/>
                  <a:gd name="T43" fmla="*/ 239 h 800"/>
                  <a:gd name="T44" fmla="*/ 851 w 891"/>
                  <a:gd name="T45" fmla="*/ 323 h 800"/>
                  <a:gd name="T46" fmla="*/ 891 w 891"/>
                  <a:gd name="T47" fmla="*/ 340 h 800"/>
                  <a:gd name="T48" fmla="*/ 881 w 891"/>
                  <a:gd name="T49" fmla="*/ 422 h 800"/>
                  <a:gd name="T50" fmla="*/ 841 w 891"/>
                  <a:gd name="T51" fmla="*/ 502 h 800"/>
                  <a:gd name="T52" fmla="*/ 844 w 891"/>
                  <a:gd name="T53" fmla="*/ 592 h 800"/>
                  <a:gd name="T54" fmla="*/ 755 w 891"/>
                  <a:gd name="T55" fmla="*/ 720 h 800"/>
                  <a:gd name="T56" fmla="*/ 651 w 891"/>
                  <a:gd name="T57" fmla="*/ 800 h 800"/>
                  <a:gd name="T58" fmla="*/ 282 w 891"/>
                  <a:gd name="T59" fmla="*/ 738 h 800"/>
                  <a:gd name="T60" fmla="*/ 243 w 891"/>
                  <a:gd name="T61" fmla="*/ 677 h 800"/>
                  <a:gd name="T62" fmla="*/ 0 w 891"/>
                  <a:gd name="T63" fmla="*/ 428 h 8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91" h="800">
                    <a:moveTo>
                      <a:pt x="0" y="428"/>
                    </a:moveTo>
                    <a:lnTo>
                      <a:pt x="150" y="432"/>
                    </a:lnTo>
                    <a:lnTo>
                      <a:pt x="197" y="449"/>
                    </a:lnTo>
                    <a:lnTo>
                      <a:pt x="384" y="449"/>
                    </a:lnTo>
                    <a:lnTo>
                      <a:pt x="397" y="405"/>
                    </a:lnTo>
                    <a:lnTo>
                      <a:pt x="338" y="321"/>
                    </a:lnTo>
                    <a:lnTo>
                      <a:pt x="323" y="251"/>
                    </a:lnTo>
                    <a:lnTo>
                      <a:pt x="348" y="235"/>
                    </a:lnTo>
                    <a:lnTo>
                      <a:pt x="362" y="215"/>
                    </a:lnTo>
                    <a:lnTo>
                      <a:pt x="345" y="195"/>
                    </a:lnTo>
                    <a:lnTo>
                      <a:pt x="350" y="131"/>
                    </a:lnTo>
                    <a:lnTo>
                      <a:pt x="364" y="133"/>
                    </a:lnTo>
                    <a:lnTo>
                      <a:pt x="407" y="198"/>
                    </a:lnTo>
                    <a:lnTo>
                      <a:pt x="477" y="225"/>
                    </a:lnTo>
                    <a:lnTo>
                      <a:pt x="528" y="218"/>
                    </a:lnTo>
                    <a:lnTo>
                      <a:pt x="553" y="200"/>
                    </a:lnTo>
                    <a:lnTo>
                      <a:pt x="555" y="169"/>
                    </a:lnTo>
                    <a:lnTo>
                      <a:pt x="550" y="120"/>
                    </a:lnTo>
                    <a:lnTo>
                      <a:pt x="500" y="82"/>
                    </a:lnTo>
                    <a:lnTo>
                      <a:pt x="502" y="0"/>
                    </a:lnTo>
                    <a:lnTo>
                      <a:pt x="874" y="13"/>
                    </a:lnTo>
                    <a:lnTo>
                      <a:pt x="886" y="239"/>
                    </a:lnTo>
                    <a:lnTo>
                      <a:pt x="851" y="323"/>
                    </a:lnTo>
                    <a:lnTo>
                      <a:pt x="891" y="340"/>
                    </a:lnTo>
                    <a:lnTo>
                      <a:pt x="881" y="422"/>
                    </a:lnTo>
                    <a:lnTo>
                      <a:pt x="841" y="502"/>
                    </a:lnTo>
                    <a:lnTo>
                      <a:pt x="844" y="592"/>
                    </a:lnTo>
                    <a:lnTo>
                      <a:pt x="755" y="720"/>
                    </a:lnTo>
                    <a:lnTo>
                      <a:pt x="651" y="800"/>
                    </a:lnTo>
                    <a:lnTo>
                      <a:pt x="282" y="738"/>
                    </a:lnTo>
                    <a:lnTo>
                      <a:pt x="243" y="677"/>
                    </a:lnTo>
                    <a:lnTo>
                      <a:pt x="0" y="428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8826" name="Freeform 58"/>
              <p:cNvSpPr>
                <a:spLocks noChangeAspect="1"/>
              </p:cNvSpPr>
              <p:nvPr/>
            </p:nvSpPr>
            <p:spPr bwMode="auto">
              <a:xfrm>
                <a:off x="2967" y="1383"/>
                <a:ext cx="277" cy="105"/>
              </a:xfrm>
              <a:custGeom>
                <a:avLst/>
                <a:gdLst>
                  <a:gd name="T0" fmla="*/ 0 w 1535"/>
                  <a:gd name="T1" fmla="*/ 380 h 587"/>
                  <a:gd name="T2" fmla="*/ 115 w 1535"/>
                  <a:gd name="T3" fmla="*/ 388 h 587"/>
                  <a:gd name="T4" fmla="*/ 179 w 1535"/>
                  <a:gd name="T5" fmla="*/ 347 h 587"/>
                  <a:gd name="T6" fmla="*/ 250 w 1535"/>
                  <a:gd name="T7" fmla="*/ 313 h 587"/>
                  <a:gd name="T8" fmla="*/ 355 w 1535"/>
                  <a:gd name="T9" fmla="*/ 214 h 587"/>
                  <a:gd name="T10" fmla="*/ 485 w 1535"/>
                  <a:gd name="T11" fmla="*/ 203 h 587"/>
                  <a:gd name="T12" fmla="*/ 509 w 1535"/>
                  <a:gd name="T13" fmla="*/ 186 h 587"/>
                  <a:gd name="T14" fmla="*/ 532 w 1535"/>
                  <a:gd name="T15" fmla="*/ 184 h 587"/>
                  <a:gd name="T16" fmla="*/ 542 w 1535"/>
                  <a:gd name="T17" fmla="*/ 195 h 587"/>
                  <a:gd name="T18" fmla="*/ 617 w 1535"/>
                  <a:gd name="T19" fmla="*/ 201 h 587"/>
                  <a:gd name="T20" fmla="*/ 653 w 1535"/>
                  <a:gd name="T21" fmla="*/ 214 h 587"/>
                  <a:gd name="T22" fmla="*/ 690 w 1535"/>
                  <a:gd name="T23" fmla="*/ 218 h 587"/>
                  <a:gd name="T24" fmla="*/ 741 w 1535"/>
                  <a:gd name="T25" fmla="*/ 198 h 587"/>
                  <a:gd name="T26" fmla="*/ 832 w 1535"/>
                  <a:gd name="T27" fmla="*/ 198 h 587"/>
                  <a:gd name="T28" fmla="*/ 833 w 1535"/>
                  <a:gd name="T29" fmla="*/ 178 h 587"/>
                  <a:gd name="T30" fmla="*/ 854 w 1535"/>
                  <a:gd name="T31" fmla="*/ 178 h 587"/>
                  <a:gd name="T32" fmla="*/ 862 w 1535"/>
                  <a:gd name="T33" fmla="*/ 198 h 587"/>
                  <a:gd name="T34" fmla="*/ 894 w 1535"/>
                  <a:gd name="T35" fmla="*/ 204 h 587"/>
                  <a:gd name="T36" fmla="*/ 935 w 1535"/>
                  <a:gd name="T37" fmla="*/ 90 h 587"/>
                  <a:gd name="T38" fmla="*/ 1023 w 1535"/>
                  <a:gd name="T39" fmla="*/ 30 h 587"/>
                  <a:gd name="T40" fmla="*/ 1088 w 1535"/>
                  <a:gd name="T41" fmla="*/ 30 h 587"/>
                  <a:gd name="T42" fmla="*/ 1092 w 1535"/>
                  <a:gd name="T43" fmla="*/ 22 h 587"/>
                  <a:gd name="T44" fmla="*/ 1130 w 1535"/>
                  <a:gd name="T45" fmla="*/ 0 h 587"/>
                  <a:gd name="T46" fmla="*/ 1288 w 1535"/>
                  <a:gd name="T47" fmla="*/ 28 h 587"/>
                  <a:gd name="T48" fmla="*/ 1514 w 1535"/>
                  <a:gd name="T49" fmla="*/ 16 h 587"/>
                  <a:gd name="T50" fmla="*/ 1531 w 1535"/>
                  <a:gd name="T51" fmla="*/ 46 h 587"/>
                  <a:gd name="T52" fmla="*/ 1535 w 1535"/>
                  <a:gd name="T53" fmla="*/ 78 h 587"/>
                  <a:gd name="T54" fmla="*/ 1519 w 1535"/>
                  <a:gd name="T55" fmla="*/ 111 h 587"/>
                  <a:gd name="T56" fmla="*/ 1486 w 1535"/>
                  <a:gd name="T57" fmla="*/ 147 h 587"/>
                  <a:gd name="T58" fmla="*/ 1462 w 1535"/>
                  <a:gd name="T59" fmla="*/ 207 h 587"/>
                  <a:gd name="T60" fmla="*/ 1406 w 1535"/>
                  <a:gd name="T61" fmla="*/ 222 h 587"/>
                  <a:gd name="T62" fmla="*/ 1379 w 1535"/>
                  <a:gd name="T63" fmla="*/ 267 h 587"/>
                  <a:gd name="T64" fmla="*/ 1356 w 1535"/>
                  <a:gd name="T65" fmla="*/ 286 h 587"/>
                  <a:gd name="T66" fmla="*/ 1321 w 1535"/>
                  <a:gd name="T67" fmla="*/ 283 h 587"/>
                  <a:gd name="T68" fmla="*/ 1288 w 1535"/>
                  <a:gd name="T69" fmla="*/ 267 h 587"/>
                  <a:gd name="T70" fmla="*/ 1263 w 1535"/>
                  <a:gd name="T71" fmla="*/ 278 h 587"/>
                  <a:gd name="T72" fmla="*/ 1174 w 1535"/>
                  <a:gd name="T73" fmla="*/ 276 h 587"/>
                  <a:gd name="T74" fmla="*/ 1122 w 1535"/>
                  <a:gd name="T75" fmla="*/ 294 h 587"/>
                  <a:gd name="T76" fmla="*/ 1123 w 1535"/>
                  <a:gd name="T77" fmla="*/ 339 h 587"/>
                  <a:gd name="T78" fmla="*/ 1061 w 1535"/>
                  <a:gd name="T79" fmla="*/ 352 h 587"/>
                  <a:gd name="T80" fmla="*/ 1035 w 1535"/>
                  <a:gd name="T81" fmla="*/ 366 h 587"/>
                  <a:gd name="T82" fmla="*/ 1025 w 1535"/>
                  <a:gd name="T83" fmla="*/ 402 h 587"/>
                  <a:gd name="T84" fmla="*/ 993 w 1535"/>
                  <a:gd name="T85" fmla="*/ 401 h 587"/>
                  <a:gd name="T86" fmla="*/ 913 w 1535"/>
                  <a:gd name="T87" fmla="*/ 374 h 587"/>
                  <a:gd name="T88" fmla="*/ 841 w 1535"/>
                  <a:gd name="T89" fmla="*/ 355 h 587"/>
                  <a:gd name="T90" fmla="*/ 752 w 1535"/>
                  <a:gd name="T91" fmla="*/ 398 h 587"/>
                  <a:gd name="T92" fmla="*/ 324 w 1535"/>
                  <a:gd name="T93" fmla="*/ 529 h 587"/>
                  <a:gd name="T94" fmla="*/ 251 w 1535"/>
                  <a:gd name="T95" fmla="*/ 531 h 587"/>
                  <a:gd name="T96" fmla="*/ 167 w 1535"/>
                  <a:gd name="T97" fmla="*/ 565 h 587"/>
                  <a:gd name="T98" fmla="*/ 62 w 1535"/>
                  <a:gd name="T99" fmla="*/ 587 h 587"/>
                  <a:gd name="T100" fmla="*/ 26 w 1535"/>
                  <a:gd name="T101" fmla="*/ 493 h 587"/>
                  <a:gd name="T102" fmla="*/ 21 w 1535"/>
                  <a:gd name="T103" fmla="*/ 438 h 587"/>
                  <a:gd name="T104" fmla="*/ 1 w 1535"/>
                  <a:gd name="T105" fmla="*/ 407 h 587"/>
                  <a:gd name="T106" fmla="*/ 0 w 1535"/>
                  <a:gd name="T107" fmla="*/ 380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35" h="587">
                    <a:moveTo>
                      <a:pt x="0" y="380"/>
                    </a:moveTo>
                    <a:lnTo>
                      <a:pt x="115" y="388"/>
                    </a:lnTo>
                    <a:lnTo>
                      <a:pt x="179" y="347"/>
                    </a:lnTo>
                    <a:lnTo>
                      <a:pt x="250" y="313"/>
                    </a:lnTo>
                    <a:lnTo>
                      <a:pt x="355" y="214"/>
                    </a:lnTo>
                    <a:lnTo>
                      <a:pt x="485" y="203"/>
                    </a:lnTo>
                    <a:lnTo>
                      <a:pt x="509" y="186"/>
                    </a:lnTo>
                    <a:lnTo>
                      <a:pt x="532" y="184"/>
                    </a:lnTo>
                    <a:lnTo>
                      <a:pt x="542" y="195"/>
                    </a:lnTo>
                    <a:lnTo>
                      <a:pt x="617" y="201"/>
                    </a:lnTo>
                    <a:lnTo>
                      <a:pt x="653" y="214"/>
                    </a:lnTo>
                    <a:lnTo>
                      <a:pt x="690" y="218"/>
                    </a:lnTo>
                    <a:lnTo>
                      <a:pt x="741" y="198"/>
                    </a:lnTo>
                    <a:lnTo>
                      <a:pt x="832" y="198"/>
                    </a:lnTo>
                    <a:lnTo>
                      <a:pt x="833" y="178"/>
                    </a:lnTo>
                    <a:lnTo>
                      <a:pt x="854" y="178"/>
                    </a:lnTo>
                    <a:lnTo>
                      <a:pt x="862" y="198"/>
                    </a:lnTo>
                    <a:lnTo>
                      <a:pt x="894" y="204"/>
                    </a:lnTo>
                    <a:lnTo>
                      <a:pt x="935" y="90"/>
                    </a:lnTo>
                    <a:lnTo>
                      <a:pt x="1023" y="30"/>
                    </a:lnTo>
                    <a:lnTo>
                      <a:pt x="1088" y="30"/>
                    </a:lnTo>
                    <a:lnTo>
                      <a:pt x="1092" y="22"/>
                    </a:lnTo>
                    <a:lnTo>
                      <a:pt x="1130" y="0"/>
                    </a:lnTo>
                    <a:lnTo>
                      <a:pt x="1288" y="28"/>
                    </a:lnTo>
                    <a:lnTo>
                      <a:pt x="1514" y="16"/>
                    </a:lnTo>
                    <a:lnTo>
                      <a:pt x="1531" y="46"/>
                    </a:lnTo>
                    <a:lnTo>
                      <a:pt x="1535" y="78"/>
                    </a:lnTo>
                    <a:lnTo>
                      <a:pt x="1519" y="111"/>
                    </a:lnTo>
                    <a:lnTo>
                      <a:pt x="1486" y="147"/>
                    </a:lnTo>
                    <a:lnTo>
                      <a:pt x="1462" y="207"/>
                    </a:lnTo>
                    <a:lnTo>
                      <a:pt x="1406" y="222"/>
                    </a:lnTo>
                    <a:lnTo>
                      <a:pt x="1379" y="267"/>
                    </a:lnTo>
                    <a:lnTo>
                      <a:pt x="1356" y="286"/>
                    </a:lnTo>
                    <a:lnTo>
                      <a:pt x="1321" y="283"/>
                    </a:lnTo>
                    <a:lnTo>
                      <a:pt x="1288" y="267"/>
                    </a:lnTo>
                    <a:lnTo>
                      <a:pt x="1263" y="278"/>
                    </a:lnTo>
                    <a:lnTo>
                      <a:pt x="1174" y="276"/>
                    </a:lnTo>
                    <a:lnTo>
                      <a:pt x="1122" y="294"/>
                    </a:lnTo>
                    <a:lnTo>
                      <a:pt x="1123" y="339"/>
                    </a:lnTo>
                    <a:lnTo>
                      <a:pt x="1061" y="352"/>
                    </a:lnTo>
                    <a:lnTo>
                      <a:pt x="1035" y="366"/>
                    </a:lnTo>
                    <a:lnTo>
                      <a:pt x="1025" y="402"/>
                    </a:lnTo>
                    <a:lnTo>
                      <a:pt x="993" y="401"/>
                    </a:lnTo>
                    <a:lnTo>
                      <a:pt x="913" y="374"/>
                    </a:lnTo>
                    <a:lnTo>
                      <a:pt x="841" y="355"/>
                    </a:lnTo>
                    <a:lnTo>
                      <a:pt x="752" y="398"/>
                    </a:lnTo>
                    <a:lnTo>
                      <a:pt x="324" y="529"/>
                    </a:lnTo>
                    <a:lnTo>
                      <a:pt x="251" y="531"/>
                    </a:lnTo>
                    <a:lnTo>
                      <a:pt x="167" y="565"/>
                    </a:lnTo>
                    <a:lnTo>
                      <a:pt x="62" y="587"/>
                    </a:lnTo>
                    <a:lnTo>
                      <a:pt x="26" y="493"/>
                    </a:lnTo>
                    <a:lnTo>
                      <a:pt x="21" y="438"/>
                    </a:lnTo>
                    <a:lnTo>
                      <a:pt x="1" y="407"/>
                    </a:lnTo>
                    <a:lnTo>
                      <a:pt x="0" y="38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8827" name="Freeform 59"/>
              <p:cNvSpPr>
                <a:spLocks noChangeAspect="1"/>
              </p:cNvSpPr>
              <p:nvPr/>
            </p:nvSpPr>
            <p:spPr bwMode="auto">
              <a:xfrm>
                <a:off x="3501" y="1107"/>
                <a:ext cx="211" cy="223"/>
              </a:xfrm>
              <a:custGeom>
                <a:avLst/>
                <a:gdLst>
                  <a:gd name="T0" fmla="*/ 0 w 1169"/>
                  <a:gd name="T1" fmla="*/ 177 h 1236"/>
                  <a:gd name="T2" fmla="*/ 0 w 1169"/>
                  <a:gd name="T3" fmla="*/ 47 h 1236"/>
                  <a:gd name="T4" fmla="*/ 394 w 1169"/>
                  <a:gd name="T5" fmla="*/ 21 h 1236"/>
                  <a:gd name="T6" fmla="*/ 486 w 1169"/>
                  <a:gd name="T7" fmla="*/ 21 h 1236"/>
                  <a:gd name="T8" fmla="*/ 512 w 1169"/>
                  <a:gd name="T9" fmla="*/ 44 h 1236"/>
                  <a:gd name="T10" fmla="*/ 585 w 1169"/>
                  <a:gd name="T11" fmla="*/ 42 h 1236"/>
                  <a:gd name="T12" fmla="*/ 617 w 1169"/>
                  <a:gd name="T13" fmla="*/ 12 h 1236"/>
                  <a:gd name="T14" fmla="*/ 644 w 1169"/>
                  <a:gd name="T15" fmla="*/ 0 h 1236"/>
                  <a:gd name="T16" fmla="*/ 698 w 1169"/>
                  <a:gd name="T17" fmla="*/ 37 h 1236"/>
                  <a:gd name="T18" fmla="*/ 740 w 1169"/>
                  <a:gd name="T19" fmla="*/ 36 h 1236"/>
                  <a:gd name="T20" fmla="*/ 767 w 1169"/>
                  <a:gd name="T21" fmla="*/ 44 h 1236"/>
                  <a:gd name="T22" fmla="*/ 843 w 1169"/>
                  <a:gd name="T23" fmla="*/ 42 h 1236"/>
                  <a:gd name="T24" fmla="*/ 830 w 1169"/>
                  <a:gd name="T25" fmla="*/ 154 h 1236"/>
                  <a:gd name="T26" fmla="*/ 846 w 1169"/>
                  <a:gd name="T27" fmla="*/ 169 h 1236"/>
                  <a:gd name="T28" fmla="*/ 1018 w 1169"/>
                  <a:gd name="T29" fmla="*/ 169 h 1236"/>
                  <a:gd name="T30" fmla="*/ 1027 w 1169"/>
                  <a:gd name="T31" fmla="*/ 177 h 1236"/>
                  <a:gd name="T32" fmla="*/ 1076 w 1169"/>
                  <a:gd name="T33" fmla="*/ 189 h 1236"/>
                  <a:gd name="T34" fmla="*/ 1096 w 1169"/>
                  <a:gd name="T35" fmla="*/ 172 h 1236"/>
                  <a:gd name="T36" fmla="*/ 1145 w 1169"/>
                  <a:gd name="T37" fmla="*/ 174 h 1236"/>
                  <a:gd name="T38" fmla="*/ 1169 w 1169"/>
                  <a:gd name="T39" fmla="*/ 197 h 1236"/>
                  <a:gd name="T40" fmla="*/ 1166 w 1169"/>
                  <a:gd name="T41" fmla="*/ 248 h 1236"/>
                  <a:gd name="T42" fmla="*/ 1136 w 1169"/>
                  <a:gd name="T43" fmla="*/ 331 h 1236"/>
                  <a:gd name="T44" fmla="*/ 1044 w 1169"/>
                  <a:gd name="T45" fmla="*/ 421 h 1236"/>
                  <a:gd name="T46" fmla="*/ 1039 w 1169"/>
                  <a:gd name="T47" fmla="*/ 482 h 1236"/>
                  <a:gd name="T48" fmla="*/ 1010 w 1169"/>
                  <a:gd name="T49" fmla="*/ 482 h 1236"/>
                  <a:gd name="T50" fmla="*/ 993 w 1169"/>
                  <a:gd name="T51" fmla="*/ 694 h 1236"/>
                  <a:gd name="T52" fmla="*/ 976 w 1169"/>
                  <a:gd name="T53" fmla="*/ 701 h 1236"/>
                  <a:gd name="T54" fmla="*/ 980 w 1169"/>
                  <a:gd name="T55" fmla="*/ 831 h 1236"/>
                  <a:gd name="T56" fmla="*/ 995 w 1169"/>
                  <a:gd name="T57" fmla="*/ 847 h 1236"/>
                  <a:gd name="T58" fmla="*/ 738 w 1169"/>
                  <a:gd name="T59" fmla="*/ 1075 h 1236"/>
                  <a:gd name="T60" fmla="*/ 769 w 1169"/>
                  <a:gd name="T61" fmla="*/ 1122 h 1236"/>
                  <a:gd name="T62" fmla="*/ 757 w 1169"/>
                  <a:gd name="T63" fmla="*/ 1236 h 1236"/>
                  <a:gd name="T64" fmla="*/ 676 w 1169"/>
                  <a:gd name="T65" fmla="*/ 1220 h 1236"/>
                  <a:gd name="T66" fmla="*/ 647 w 1169"/>
                  <a:gd name="T67" fmla="*/ 1165 h 1236"/>
                  <a:gd name="T68" fmla="*/ 580 w 1169"/>
                  <a:gd name="T69" fmla="*/ 1169 h 1236"/>
                  <a:gd name="T70" fmla="*/ 548 w 1169"/>
                  <a:gd name="T71" fmla="*/ 1185 h 1236"/>
                  <a:gd name="T72" fmla="*/ 527 w 1169"/>
                  <a:gd name="T73" fmla="*/ 1175 h 1236"/>
                  <a:gd name="T74" fmla="*/ 527 w 1169"/>
                  <a:gd name="T75" fmla="*/ 1127 h 1236"/>
                  <a:gd name="T76" fmla="*/ 512 w 1169"/>
                  <a:gd name="T77" fmla="*/ 1117 h 1236"/>
                  <a:gd name="T78" fmla="*/ 497 w 1169"/>
                  <a:gd name="T79" fmla="*/ 1111 h 1236"/>
                  <a:gd name="T80" fmla="*/ 436 w 1169"/>
                  <a:gd name="T81" fmla="*/ 1050 h 1236"/>
                  <a:gd name="T82" fmla="*/ 431 w 1169"/>
                  <a:gd name="T83" fmla="*/ 1019 h 1236"/>
                  <a:gd name="T84" fmla="*/ 465 w 1169"/>
                  <a:gd name="T85" fmla="*/ 984 h 1236"/>
                  <a:gd name="T86" fmla="*/ 461 w 1169"/>
                  <a:gd name="T87" fmla="*/ 961 h 1236"/>
                  <a:gd name="T88" fmla="*/ 415 w 1169"/>
                  <a:gd name="T89" fmla="*/ 958 h 1236"/>
                  <a:gd name="T90" fmla="*/ 386 w 1169"/>
                  <a:gd name="T91" fmla="*/ 925 h 1236"/>
                  <a:gd name="T92" fmla="*/ 371 w 1169"/>
                  <a:gd name="T93" fmla="*/ 892 h 1236"/>
                  <a:gd name="T94" fmla="*/ 224 w 1169"/>
                  <a:gd name="T95" fmla="*/ 867 h 1236"/>
                  <a:gd name="T96" fmla="*/ 285 w 1169"/>
                  <a:gd name="T97" fmla="*/ 820 h 1236"/>
                  <a:gd name="T98" fmla="*/ 290 w 1169"/>
                  <a:gd name="T99" fmla="*/ 601 h 1236"/>
                  <a:gd name="T100" fmla="*/ 204 w 1169"/>
                  <a:gd name="T101" fmla="*/ 509 h 1236"/>
                  <a:gd name="T102" fmla="*/ 109 w 1169"/>
                  <a:gd name="T103" fmla="*/ 339 h 1236"/>
                  <a:gd name="T104" fmla="*/ 23 w 1169"/>
                  <a:gd name="T105" fmla="*/ 316 h 1236"/>
                  <a:gd name="T106" fmla="*/ 0 w 1169"/>
                  <a:gd name="T107" fmla="*/ 177 h 1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69" h="1236">
                    <a:moveTo>
                      <a:pt x="0" y="177"/>
                    </a:moveTo>
                    <a:lnTo>
                      <a:pt x="0" y="47"/>
                    </a:lnTo>
                    <a:lnTo>
                      <a:pt x="394" y="21"/>
                    </a:lnTo>
                    <a:lnTo>
                      <a:pt x="486" y="21"/>
                    </a:lnTo>
                    <a:lnTo>
                      <a:pt x="512" y="44"/>
                    </a:lnTo>
                    <a:lnTo>
                      <a:pt x="585" y="42"/>
                    </a:lnTo>
                    <a:lnTo>
                      <a:pt x="617" y="12"/>
                    </a:lnTo>
                    <a:lnTo>
                      <a:pt x="644" y="0"/>
                    </a:lnTo>
                    <a:lnTo>
                      <a:pt x="698" y="37"/>
                    </a:lnTo>
                    <a:lnTo>
                      <a:pt x="740" y="36"/>
                    </a:lnTo>
                    <a:lnTo>
                      <a:pt x="767" y="44"/>
                    </a:lnTo>
                    <a:lnTo>
                      <a:pt x="843" y="42"/>
                    </a:lnTo>
                    <a:lnTo>
                      <a:pt x="830" y="154"/>
                    </a:lnTo>
                    <a:lnTo>
                      <a:pt x="846" y="169"/>
                    </a:lnTo>
                    <a:lnTo>
                      <a:pt x="1018" y="169"/>
                    </a:lnTo>
                    <a:lnTo>
                      <a:pt x="1027" y="177"/>
                    </a:lnTo>
                    <a:lnTo>
                      <a:pt x="1076" y="189"/>
                    </a:lnTo>
                    <a:lnTo>
                      <a:pt x="1096" y="172"/>
                    </a:lnTo>
                    <a:lnTo>
                      <a:pt x="1145" y="174"/>
                    </a:lnTo>
                    <a:lnTo>
                      <a:pt x="1169" y="197"/>
                    </a:lnTo>
                    <a:lnTo>
                      <a:pt x="1166" y="248"/>
                    </a:lnTo>
                    <a:lnTo>
                      <a:pt x="1136" y="331"/>
                    </a:lnTo>
                    <a:lnTo>
                      <a:pt x="1044" y="421"/>
                    </a:lnTo>
                    <a:lnTo>
                      <a:pt x="1039" y="482"/>
                    </a:lnTo>
                    <a:lnTo>
                      <a:pt x="1010" y="482"/>
                    </a:lnTo>
                    <a:lnTo>
                      <a:pt x="993" y="694"/>
                    </a:lnTo>
                    <a:lnTo>
                      <a:pt x="976" y="701"/>
                    </a:lnTo>
                    <a:lnTo>
                      <a:pt x="980" y="831"/>
                    </a:lnTo>
                    <a:lnTo>
                      <a:pt x="995" y="847"/>
                    </a:lnTo>
                    <a:lnTo>
                      <a:pt x="738" y="1075"/>
                    </a:lnTo>
                    <a:lnTo>
                      <a:pt x="769" y="1122"/>
                    </a:lnTo>
                    <a:lnTo>
                      <a:pt x="757" y="1236"/>
                    </a:lnTo>
                    <a:lnTo>
                      <a:pt x="676" y="1220"/>
                    </a:lnTo>
                    <a:lnTo>
                      <a:pt x="647" y="1165"/>
                    </a:lnTo>
                    <a:lnTo>
                      <a:pt x="580" y="1169"/>
                    </a:lnTo>
                    <a:lnTo>
                      <a:pt x="548" y="1185"/>
                    </a:lnTo>
                    <a:lnTo>
                      <a:pt x="527" y="1175"/>
                    </a:lnTo>
                    <a:lnTo>
                      <a:pt x="527" y="1127"/>
                    </a:lnTo>
                    <a:lnTo>
                      <a:pt x="512" y="1117"/>
                    </a:lnTo>
                    <a:lnTo>
                      <a:pt x="497" y="1111"/>
                    </a:lnTo>
                    <a:lnTo>
                      <a:pt x="436" y="1050"/>
                    </a:lnTo>
                    <a:lnTo>
                      <a:pt x="431" y="1019"/>
                    </a:lnTo>
                    <a:lnTo>
                      <a:pt x="465" y="984"/>
                    </a:lnTo>
                    <a:lnTo>
                      <a:pt x="461" y="961"/>
                    </a:lnTo>
                    <a:lnTo>
                      <a:pt x="415" y="958"/>
                    </a:lnTo>
                    <a:lnTo>
                      <a:pt x="386" y="925"/>
                    </a:lnTo>
                    <a:lnTo>
                      <a:pt x="371" y="892"/>
                    </a:lnTo>
                    <a:lnTo>
                      <a:pt x="224" y="867"/>
                    </a:lnTo>
                    <a:lnTo>
                      <a:pt x="285" y="820"/>
                    </a:lnTo>
                    <a:lnTo>
                      <a:pt x="290" y="601"/>
                    </a:lnTo>
                    <a:lnTo>
                      <a:pt x="204" y="509"/>
                    </a:lnTo>
                    <a:lnTo>
                      <a:pt x="109" y="339"/>
                    </a:lnTo>
                    <a:lnTo>
                      <a:pt x="23" y="316"/>
                    </a:lnTo>
                    <a:lnTo>
                      <a:pt x="0" y="177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8828" name="Freeform 60"/>
              <p:cNvSpPr>
                <a:spLocks noChangeAspect="1"/>
              </p:cNvSpPr>
              <p:nvPr/>
            </p:nvSpPr>
            <p:spPr bwMode="auto">
              <a:xfrm>
                <a:off x="3167" y="1224"/>
                <a:ext cx="209" cy="205"/>
              </a:xfrm>
              <a:custGeom>
                <a:avLst/>
                <a:gdLst>
                  <a:gd name="T0" fmla="*/ 53 w 1160"/>
                  <a:gd name="T1" fmla="*/ 521 h 1137"/>
                  <a:gd name="T2" fmla="*/ 98 w 1160"/>
                  <a:gd name="T3" fmla="*/ 497 h 1137"/>
                  <a:gd name="T4" fmla="*/ 110 w 1160"/>
                  <a:gd name="T5" fmla="*/ 446 h 1137"/>
                  <a:gd name="T6" fmla="*/ 139 w 1160"/>
                  <a:gd name="T7" fmla="*/ 448 h 1137"/>
                  <a:gd name="T8" fmla="*/ 167 w 1160"/>
                  <a:gd name="T9" fmla="*/ 469 h 1137"/>
                  <a:gd name="T10" fmla="*/ 193 w 1160"/>
                  <a:gd name="T11" fmla="*/ 461 h 1137"/>
                  <a:gd name="T12" fmla="*/ 234 w 1160"/>
                  <a:gd name="T13" fmla="*/ 426 h 1137"/>
                  <a:gd name="T14" fmla="*/ 273 w 1160"/>
                  <a:gd name="T15" fmla="*/ 422 h 1137"/>
                  <a:gd name="T16" fmla="*/ 476 w 1160"/>
                  <a:gd name="T17" fmla="*/ 650 h 1137"/>
                  <a:gd name="T18" fmla="*/ 417 w 1160"/>
                  <a:gd name="T19" fmla="*/ 744 h 1137"/>
                  <a:gd name="T20" fmla="*/ 404 w 1160"/>
                  <a:gd name="T21" fmla="*/ 778 h 1137"/>
                  <a:gd name="T22" fmla="*/ 407 w 1160"/>
                  <a:gd name="T23" fmla="*/ 898 h 1137"/>
                  <a:gd name="T24" fmla="*/ 427 w 1160"/>
                  <a:gd name="T25" fmla="*/ 928 h 1137"/>
                  <a:gd name="T26" fmla="*/ 429 w 1160"/>
                  <a:gd name="T27" fmla="*/ 957 h 1137"/>
                  <a:gd name="T28" fmla="*/ 417 w 1160"/>
                  <a:gd name="T29" fmla="*/ 985 h 1137"/>
                  <a:gd name="T30" fmla="*/ 378 w 1160"/>
                  <a:gd name="T31" fmla="*/ 1034 h 1137"/>
                  <a:gd name="T32" fmla="*/ 372 w 1160"/>
                  <a:gd name="T33" fmla="*/ 1052 h 1137"/>
                  <a:gd name="T34" fmla="*/ 457 w 1160"/>
                  <a:gd name="T35" fmla="*/ 1137 h 1137"/>
                  <a:gd name="T36" fmla="*/ 549 w 1160"/>
                  <a:gd name="T37" fmla="*/ 1022 h 1137"/>
                  <a:gd name="T38" fmla="*/ 636 w 1160"/>
                  <a:gd name="T39" fmla="*/ 1018 h 1137"/>
                  <a:gd name="T40" fmla="*/ 630 w 1160"/>
                  <a:gd name="T41" fmla="*/ 979 h 1137"/>
                  <a:gd name="T42" fmla="*/ 697 w 1160"/>
                  <a:gd name="T43" fmla="*/ 955 h 1137"/>
                  <a:gd name="T44" fmla="*/ 798 w 1160"/>
                  <a:gd name="T45" fmla="*/ 943 h 1137"/>
                  <a:gd name="T46" fmla="*/ 816 w 1160"/>
                  <a:gd name="T47" fmla="*/ 924 h 1137"/>
                  <a:gd name="T48" fmla="*/ 974 w 1160"/>
                  <a:gd name="T49" fmla="*/ 473 h 1137"/>
                  <a:gd name="T50" fmla="*/ 1160 w 1160"/>
                  <a:gd name="T51" fmla="*/ 481 h 1137"/>
                  <a:gd name="T52" fmla="*/ 1041 w 1160"/>
                  <a:gd name="T53" fmla="*/ 422 h 1137"/>
                  <a:gd name="T54" fmla="*/ 1029 w 1160"/>
                  <a:gd name="T55" fmla="*/ 373 h 1137"/>
                  <a:gd name="T56" fmla="*/ 986 w 1160"/>
                  <a:gd name="T57" fmla="*/ 363 h 1137"/>
                  <a:gd name="T58" fmla="*/ 958 w 1160"/>
                  <a:gd name="T59" fmla="*/ 343 h 1137"/>
                  <a:gd name="T60" fmla="*/ 984 w 1160"/>
                  <a:gd name="T61" fmla="*/ 320 h 1137"/>
                  <a:gd name="T62" fmla="*/ 986 w 1160"/>
                  <a:gd name="T63" fmla="*/ 260 h 1137"/>
                  <a:gd name="T64" fmla="*/ 1027 w 1160"/>
                  <a:gd name="T65" fmla="*/ 243 h 1137"/>
                  <a:gd name="T66" fmla="*/ 1018 w 1160"/>
                  <a:gd name="T67" fmla="*/ 229 h 1137"/>
                  <a:gd name="T68" fmla="*/ 1018 w 1160"/>
                  <a:gd name="T69" fmla="*/ 205 h 1137"/>
                  <a:gd name="T70" fmla="*/ 1051 w 1160"/>
                  <a:gd name="T71" fmla="*/ 191 h 1137"/>
                  <a:gd name="T72" fmla="*/ 1067 w 1160"/>
                  <a:gd name="T73" fmla="*/ 197 h 1137"/>
                  <a:gd name="T74" fmla="*/ 1096 w 1160"/>
                  <a:gd name="T75" fmla="*/ 193 h 1137"/>
                  <a:gd name="T76" fmla="*/ 1102 w 1160"/>
                  <a:gd name="T77" fmla="*/ 148 h 1137"/>
                  <a:gd name="T78" fmla="*/ 1160 w 1160"/>
                  <a:gd name="T79" fmla="*/ 95 h 1137"/>
                  <a:gd name="T80" fmla="*/ 778 w 1160"/>
                  <a:gd name="T81" fmla="*/ 69 h 1137"/>
                  <a:gd name="T82" fmla="*/ 776 w 1160"/>
                  <a:gd name="T83" fmla="*/ 36 h 1137"/>
                  <a:gd name="T84" fmla="*/ 748 w 1160"/>
                  <a:gd name="T85" fmla="*/ 20 h 1137"/>
                  <a:gd name="T86" fmla="*/ 715 w 1160"/>
                  <a:gd name="T87" fmla="*/ 10 h 1137"/>
                  <a:gd name="T88" fmla="*/ 691 w 1160"/>
                  <a:gd name="T89" fmla="*/ 20 h 1137"/>
                  <a:gd name="T90" fmla="*/ 648 w 1160"/>
                  <a:gd name="T91" fmla="*/ 53 h 1137"/>
                  <a:gd name="T92" fmla="*/ 534 w 1160"/>
                  <a:gd name="T93" fmla="*/ 8 h 1137"/>
                  <a:gd name="T94" fmla="*/ 490 w 1160"/>
                  <a:gd name="T95" fmla="*/ 0 h 1137"/>
                  <a:gd name="T96" fmla="*/ 453 w 1160"/>
                  <a:gd name="T97" fmla="*/ 6 h 1137"/>
                  <a:gd name="T98" fmla="*/ 177 w 1160"/>
                  <a:gd name="T99" fmla="*/ 89 h 1137"/>
                  <a:gd name="T100" fmla="*/ 39 w 1160"/>
                  <a:gd name="T101" fmla="*/ 185 h 1137"/>
                  <a:gd name="T102" fmla="*/ 0 w 1160"/>
                  <a:gd name="T103" fmla="*/ 229 h 1137"/>
                  <a:gd name="T104" fmla="*/ 53 w 1160"/>
                  <a:gd name="T105" fmla="*/ 521 h 1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160" h="1137">
                    <a:moveTo>
                      <a:pt x="53" y="521"/>
                    </a:moveTo>
                    <a:lnTo>
                      <a:pt x="98" y="497"/>
                    </a:lnTo>
                    <a:lnTo>
                      <a:pt x="110" y="446"/>
                    </a:lnTo>
                    <a:lnTo>
                      <a:pt x="139" y="448"/>
                    </a:lnTo>
                    <a:lnTo>
                      <a:pt x="167" y="469"/>
                    </a:lnTo>
                    <a:lnTo>
                      <a:pt x="193" y="461"/>
                    </a:lnTo>
                    <a:lnTo>
                      <a:pt x="234" y="426"/>
                    </a:lnTo>
                    <a:lnTo>
                      <a:pt x="273" y="422"/>
                    </a:lnTo>
                    <a:lnTo>
                      <a:pt x="476" y="650"/>
                    </a:lnTo>
                    <a:lnTo>
                      <a:pt x="417" y="744"/>
                    </a:lnTo>
                    <a:lnTo>
                      <a:pt x="404" y="778"/>
                    </a:lnTo>
                    <a:lnTo>
                      <a:pt x="407" y="898"/>
                    </a:lnTo>
                    <a:lnTo>
                      <a:pt x="427" y="928"/>
                    </a:lnTo>
                    <a:lnTo>
                      <a:pt x="429" y="957"/>
                    </a:lnTo>
                    <a:lnTo>
                      <a:pt x="417" y="985"/>
                    </a:lnTo>
                    <a:lnTo>
                      <a:pt x="378" y="1034"/>
                    </a:lnTo>
                    <a:lnTo>
                      <a:pt x="372" y="1052"/>
                    </a:lnTo>
                    <a:lnTo>
                      <a:pt x="457" y="1137"/>
                    </a:lnTo>
                    <a:lnTo>
                      <a:pt x="549" y="1022"/>
                    </a:lnTo>
                    <a:lnTo>
                      <a:pt x="636" y="1018"/>
                    </a:lnTo>
                    <a:lnTo>
                      <a:pt x="630" y="979"/>
                    </a:lnTo>
                    <a:lnTo>
                      <a:pt x="697" y="955"/>
                    </a:lnTo>
                    <a:lnTo>
                      <a:pt x="798" y="943"/>
                    </a:lnTo>
                    <a:lnTo>
                      <a:pt x="816" y="924"/>
                    </a:lnTo>
                    <a:lnTo>
                      <a:pt x="974" y="473"/>
                    </a:lnTo>
                    <a:lnTo>
                      <a:pt x="1160" y="481"/>
                    </a:lnTo>
                    <a:lnTo>
                      <a:pt x="1041" y="422"/>
                    </a:lnTo>
                    <a:lnTo>
                      <a:pt x="1029" y="373"/>
                    </a:lnTo>
                    <a:lnTo>
                      <a:pt x="986" y="363"/>
                    </a:lnTo>
                    <a:lnTo>
                      <a:pt x="958" y="343"/>
                    </a:lnTo>
                    <a:lnTo>
                      <a:pt x="984" y="320"/>
                    </a:lnTo>
                    <a:lnTo>
                      <a:pt x="986" y="260"/>
                    </a:lnTo>
                    <a:lnTo>
                      <a:pt x="1027" y="243"/>
                    </a:lnTo>
                    <a:lnTo>
                      <a:pt x="1018" y="229"/>
                    </a:lnTo>
                    <a:lnTo>
                      <a:pt x="1018" y="205"/>
                    </a:lnTo>
                    <a:lnTo>
                      <a:pt x="1051" y="191"/>
                    </a:lnTo>
                    <a:lnTo>
                      <a:pt x="1067" y="197"/>
                    </a:lnTo>
                    <a:lnTo>
                      <a:pt x="1096" y="193"/>
                    </a:lnTo>
                    <a:lnTo>
                      <a:pt x="1102" y="148"/>
                    </a:lnTo>
                    <a:lnTo>
                      <a:pt x="1160" y="95"/>
                    </a:lnTo>
                    <a:lnTo>
                      <a:pt x="778" y="69"/>
                    </a:lnTo>
                    <a:lnTo>
                      <a:pt x="776" y="36"/>
                    </a:lnTo>
                    <a:lnTo>
                      <a:pt x="748" y="20"/>
                    </a:lnTo>
                    <a:lnTo>
                      <a:pt x="715" y="10"/>
                    </a:lnTo>
                    <a:lnTo>
                      <a:pt x="691" y="20"/>
                    </a:lnTo>
                    <a:lnTo>
                      <a:pt x="648" y="53"/>
                    </a:lnTo>
                    <a:lnTo>
                      <a:pt x="534" y="8"/>
                    </a:lnTo>
                    <a:lnTo>
                      <a:pt x="490" y="0"/>
                    </a:lnTo>
                    <a:lnTo>
                      <a:pt x="453" y="6"/>
                    </a:lnTo>
                    <a:lnTo>
                      <a:pt x="177" y="89"/>
                    </a:lnTo>
                    <a:lnTo>
                      <a:pt x="39" y="185"/>
                    </a:lnTo>
                    <a:lnTo>
                      <a:pt x="0" y="229"/>
                    </a:lnTo>
                    <a:lnTo>
                      <a:pt x="53" y="521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8829" name="Freeform 61"/>
              <p:cNvSpPr>
                <a:spLocks noChangeAspect="1"/>
              </p:cNvSpPr>
              <p:nvPr/>
            </p:nvSpPr>
            <p:spPr bwMode="auto">
              <a:xfrm>
                <a:off x="3314" y="1800"/>
                <a:ext cx="219" cy="237"/>
              </a:xfrm>
              <a:custGeom>
                <a:avLst/>
                <a:gdLst>
                  <a:gd name="T0" fmla="*/ 0 w 1214"/>
                  <a:gd name="T1" fmla="*/ 579 h 1314"/>
                  <a:gd name="T2" fmla="*/ 15 w 1214"/>
                  <a:gd name="T3" fmla="*/ 655 h 1314"/>
                  <a:gd name="T4" fmla="*/ 48 w 1214"/>
                  <a:gd name="T5" fmla="*/ 711 h 1314"/>
                  <a:gd name="T6" fmla="*/ 42 w 1214"/>
                  <a:gd name="T7" fmla="*/ 776 h 1314"/>
                  <a:gd name="T8" fmla="*/ 97 w 1214"/>
                  <a:gd name="T9" fmla="*/ 926 h 1314"/>
                  <a:gd name="T10" fmla="*/ 214 w 1214"/>
                  <a:gd name="T11" fmla="*/ 1069 h 1314"/>
                  <a:gd name="T12" fmla="*/ 387 w 1214"/>
                  <a:gd name="T13" fmla="*/ 1314 h 1314"/>
                  <a:gd name="T14" fmla="*/ 399 w 1214"/>
                  <a:gd name="T15" fmla="*/ 1212 h 1314"/>
                  <a:gd name="T16" fmla="*/ 372 w 1214"/>
                  <a:gd name="T17" fmla="*/ 1184 h 1314"/>
                  <a:gd name="T18" fmla="*/ 389 w 1214"/>
                  <a:gd name="T19" fmla="*/ 1095 h 1314"/>
                  <a:gd name="T20" fmla="*/ 443 w 1214"/>
                  <a:gd name="T21" fmla="*/ 1097 h 1314"/>
                  <a:gd name="T22" fmla="*/ 614 w 1214"/>
                  <a:gd name="T23" fmla="*/ 862 h 1314"/>
                  <a:gd name="T24" fmla="*/ 688 w 1214"/>
                  <a:gd name="T25" fmla="*/ 778 h 1314"/>
                  <a:gd name="T26" fmla="*/ 764 w 1214"/>
                  <a:gd name="T27" fmla="*/ 558 h 1314"/>
                  <a:gd name="T28" fmla="*/ 862 w 1214"/>
                  <a:gd name="T29" fmla="*/ 430 h 1314"/>
                  <a:gd name="T30" fmla="*/ 1085 w 1214"/>
                  <a:gd name="T31" fmla="*/ 439 h 1314"/>
                  <a:gd name="T32" fmla="*/ 1129 w 1214"/>
                  <a:gd name="T33" fmla="*/ 417 h 1314"/>
                  <a:gd name="T34" fmla="*/ 1129 w 1214"/>
                  <a:gd name="T35" fmla="*/ 387 h 1314"/>
                  <a:gd name="T36" fmla="*/ 1214 w 1214"/>
                  <a:gd name="T37" fmla="*/ 304 h 1314"/>
                  <a:gd name="T38" fmla="*/ 1205 w 1214"/>
                  <a:gd name="T39" fmla="*/ 256 h 1314"/>
                  <a:gd name="T40" fmla="*/ 1147 w 1214"/>
                  <a:gd name="T41" fmla="*/ 250 h 1314"/>
                  <a:gd name="T42" fmla="*/ 1069 w 1214"/>
                  <a:gd name="T43" fmla="*/ 250 h 1314"/>
                  <a:gd name="T44" fmla="*/ 1003 w 1214"/>
                  <a:gd name="T45" fmla="*/ 217 h 1314"/>
                  <a:gd name="T46" fmla="*/ 953 w 1214"/>
                  <a:gd name="T47" fmla="*/ 148 h 1314"/>
                  <a:gd name="T48" fmla="*/ 798 w 1214"/>
                  <a:gd name="T49" fmla="*/ 104 h 1314"/>
                  <a:gd name="T50" fmla="*/ 497 w 1214"/>
                  <a:gd name="T51" fmla="*/ 0 h 1314"/>
                  <a:gd name="T52" fmla="*/ 238 w 1214"/>
                  <a:gd name="T53" fmla="*/ 162 h 1314"/>
                  <a:gd name="T54" fmla="*/ 230 w 1214"/>
                  <a:gd name="T55" fmla="*/ 184 h 1314"/>
                  <a:gd name="T56" fmla="*/ 250 w 1214"/>
                  <a:gd name="T57" fmla="*/ 281 h 1314"/>
                  <a:gd name="T58" fmla="*/ 218 w 1214"/>
                  <a:gd name="T59" fmla="*/ 327 h 1314"/>
                  <a:gd name="T60" fmla="*/ 168 w 1214"/>
                  <a:gd name="T61" fmla="*/ 376 h 1314"/>
                  <a:gd name="T62" fmla="*/ 106 w 1214"/>
                  <a:gd name="T63" fmla="*/ 395 h 1314"/>
                  <a:gd name="T64" fmla="*/ 0 w 1214"/>
                  <a:gd name="T65" fmla="*/ 579 h 13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4" h="1314">
                    <a:moveTo>
                      <a:pt x="0" y="579"/>
                    </a:moveTo>
                    <a:lnTo>
                      <a:pt x="15" y="655"/>
                    </a:lnTo>
                    <a:lnTo>
                      <a:pt x="48" y="711"/>
                    </a:lnTo>
                    <a:lnTo>
                      <a:pt x="42" y="776"/>
                    </a:lnTo>
                    <a:lnTo>
                      <a:pt x="97" y="926"/>
                    </a:lnTo>
                    <a:lnTo>
                      <a:pt x="214" y="1069"/>
                    </a:lnTo>
                    <a:lnTo>
                      <a:pt x="387" y="1314"/>
                    </a:lnTo>
                    <a:lnTo>
                      <a:pt x="399" y="1212"/>
                    </a:lnTo>
                    <a:lnTo>
                      <a:pt x="372" y="1184"/>
                    </a:lnTo>
                    <a:lnTo>
                      <a:pt x="389" y="1095"/>
                    </a:lnTo>
                    <a:lnTo>
                      <a:pt x="443" y="1097"/>
                    </a:lnTo>
                    <a:lnTo>
                      <a:pt x="614" y="862"/>
                    </a:lnTo>
                    <a:lnTo>
                      <a:pt x="688" y="778"/>
                    </a:lnTo>
                    <a:lnTo>
                      <a:pt x="764" y="558"/>
                    </a:lnTo>
                    <a:lnTo>
                      <a:pt x="862" y="430"/>
                    </a:lnTo>
                    <a:lnTo>
                      <a:pt x="1085" y="439"/>
                    </a:lnTo>
                    <a:lnTo>
                      <a:pt x="1129" y="417"/>
                    </a:lnTo>
                    <a:lnTo>
                      <a:pt x="1129" y="387"/>
                    </a:lnTo>
                    <a:lnTo>
                      <a:pt x="1214" y="304"/>
                    </a:lnTo>
                    <a:lnTo>
                      <a:pt x="1205" y="256"/>
                    </a:lnTo>
                    <a:lnTo>
                      <a:pt x="1147" y="250"/>
                    </a:lnTo>
                    <a:lnTo>
                      <a:pt x="1069" y="250"/>
                    </a:lnTo>
                    <a:lnTo>
                      <a:pt x="1003" y="217"/>
                    </a:lnTo>
                    <a:lnTo>
                      <a:pt x="953" y="148"/>
                    </a:lnTo>
                    <a:lnTo>
                      <a:pt x="798" y="104"/>
                    </a:lnTo>
                    <a:lnTo>
                      <a:pt x="497" y="0"/>
                    </a:lnTo>
                    <a:lnTo>
                      <a:pt x="238" y="162"/>
                    </a:lnTo>
                    <a:lnTo>
                      <a:pt x="230" y="184"/>
                    </a:lnTo>
                    <a:lnTo>
                      <a:pt x="250" y="281"/>
                    </a:lnTo>
                    <a:lnTo>
                      <a:pt x="218" y="327"/>
                    </a:lnTo>
                    <a:lnTo>
                      <a:pt x="168" y="376"/>
                    </a:lnTo>
                    <a:lnTo>
                      <a:pt x="106" y="395"/>
                    </a:lnTo>
                    <a:lnTo>
                      <a:pt x="0" y="579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8830" name="Freeform 62"/>
              <p:cNvSpPr>
                <a:spLocks noChangeAspect="1"/>
              </p:cNvSpPr>
              <p:nvPr/>
            </p:nvSpPr>
            <p:spPr bwMode="auto">
              <a:xfrm>
                <a:off x="3280" y="1263"/>
                <a:ext cx="519" cy="325"/>
              </a:xfrm>
              <a:custGeom>
                <a:avLst/>
                <a:gdLst>
                  <a:gd name="T0" fmla="*/ 387 w 2877"/>
                  <a:gd name="T1" fmla="*/ 253 h 1803"/>
                  <a:gd name="T2" fmla="*/ 649 w 2877"/>
                  <a:gd name="T3" fmla="*/ 245 h 1803"/>
                  <a:gd name="T4" fmla="*/ 809 w 2877"/>
                  <a:gd name="T5" fmla="*/ 221 h 1803"/>
                  <a:gd name="T6" fmla="*/ 1047 w 2877"/>
                  <a:gd name="T7" fmla="*/ 185 h 1803"/>
                  <a:gd name="T8" fmla="*/ 1117 w 2877"/>
                  <a:gd name="T9" fmla="*/ 140 h 1803"/>
                  <a:gd name="T10" fmla="*/ 1271 w 2877"/>
                  <a:gd name="T11" fmla="*/ 163 h 1803"/>
                  <a:gd name="T12" fmla="*/ 1322 w 2877"/>
                  <a:gd name="T13" fmla="*/ 157 h 1803"/>
                  <a:gd name="T14" fmla="*/ 1379 w 2877"/>
                  <a:gd name="T15" fmla="*/ 64 h 1803"/>
                  <a:gd name="T16" fmla="*/ 1613 w 2877"/>
                  <a:gd name="T17" fmla="*/ 61 h 1803"/>
                  <a:gd name="T18" fmla="*/ 1692 w 2877"/>
                  <a:gd name="T19" fmla="*/ 117 h 1803"/>
                  <a:gd name="T20" fmla="*/ 1724 w 2877"/>
                  <a:gd name="T21" fmla="*/ 247 h 1803"/>
                  <a:gd name="T22" fmla="*/ 1778 w 2877"/>
                  <a:gd name="T23" fmla="*/ 323 h 1803"/>
                  <a:gd name="T24" fmla="*/ 1901 w 2877"/>
                  <a:gd name="T25" fmla="*/ 355 h 1803"/>
                  <a:gd name="T26" fmla="*/ 1964 w 2877"/>
                  <a:gd name="T27" fmla="*/ 210 h 1803"/>
                  <a:gd name="T28" fmla="*/ 2276 w 2877"/>
                  <a:gd name="T29" fmla="*/ 43 h 1803"/>
                  <a:gd name="T30" fmla="*/ 2412 w 2877"/>
                  <a:gd name="T31" fmla="*/ 6 h 1803"/>
                  <a:gd name="T32" fmla="*/ 2299 w 2877"/>
                  <a:gd name="T33" fmla="*/ 347 h 1803"/>
                  <a:gd name="T34" fmla="*/ 2371 w 2877"/>
                  <a:gd name="T35" fmla="*/ 632 h 1803"/>
                  <a:gd name="T36" fmla="*/ 2336 w 2877"/>
                  <a:gd name="T37" fmla="*/ 1022 h 1803"/>
                  <a:gd name="T38" fmla="*/ 2418 w 2877"/>
                  <a:gd name="T39" fmla="*/ 1166 h 1803"/>
                  <a:gd name="T40" fmla="*/ 2608 w 2877"/>
                  <a:gd name="T41" fmla="*/ 1322 h 1803"/>
                  <a:gd name="T42" fmla="*/ 2629 w 2877"/>
                  <a:gd name="T43" fmla="*/ 1420 h 1803"/>
                  <a:gd name="T44" fmla="*/ 2778 w 2877"/>
                  <a:gd name="T45" fmla="*/ 1490 h 1803"/>
                  <a:gd name="T46" fmla="*/ 2844 w 2877"/>
                  <a:gd name="T47" fmla="*/ 1613 h 1803"/>
                  <a:gd name="T48" fmla="*/ 2872 w 2877"/>
                  <a:gd name="T49" fmla="*/ 1705 h 1803"/>
                  <a:gd name="T50" fmla="*/ 2780 w 2877"/>
                  <a:gd name="T51" fmla="*/ 1788 h 1803"/>
                  <a:gd name="T52" fmla="*/ 2461 w 2877"/>
                  <a:gd name="T53" fmla="*/ 1705 h 1803"/>
                  <a:gd name="T54" fmla="*/ 2376 w 2877"/>
                  <a:gd name="T55" fmla="*/ 1625 h 1803"/>
                  <a:gd name="T56" fmla="*/ 2171 w 2877"/>
                  <a:gd name="T57" fmla="*/ 1554 h 1803"/>
                  <a:gd name="T58" fmla="*/ 1890 w 2877"/>
                  <a:gd name="T59" fmla="*/ 1426 h 1803"/>
                  <a:gd name="T60" fmla="*/ 1916 w 2877"/>
                  <a:gd name="T61" fmla="*/ 1007 h 1803"/>
                  <a:gd name="T62" fmla="*/ 1962 w 2877"/>
                  <a:gd name="T63" fmla="*/ 755 h 1803"/>
                  <a:gd name="T64" fmla="*/ 1944 w 2877"/>
                  <a:gd name="T65" fmla="*/ 427 h 1803"/>
                  <a:gd name="T66" fmla="*/ 1618 w 2877"/>
                  <a:gd name="T67" fmla="*/ 534 h 1803"/>
                  <a:gd name="T68" fmla="*/ 1594 w 2877"/>
                  <a:gd name="T69" fmla="*/ 632 h 1803"/>
                  <a:gd name="T70" fmla="*/ 1458 w 2877"/>
                  <a:gd name="T71" fmla="*/ 584 h 1803"/>
                  <a:gd name="T72" fmla="*/ 1415 w 2877"/>
                  <a:gd name="T73" fmla="*/ 607 h 1803"/>
                  <a:gd name="T74" fmla="*/ 1392 w 2877"/>
                  <a:gd name="T75" fmla="*/ 666 h 1803"/>
                  <a:gd name="T76" fmla="*/ 1456 w 2877"/>
                  <a:gd name="T77" fmla="*/ 864 h 1803"/>
                  <a:gd name="T78" fmla="*/ 1066 w 2877"/>
                  <a:gd name="T79" fmla="*/ 843 h 1803"/>
                  <a:gd name="T80" fmla="*/ 558 w 2877"/>
                  <a:gd name="T81" fmla="*/ 875 h 1803"/>
                  <a:gd name="T82" fmla="*/ 353 w 2877"/>
                  <a:gd name="T83" fmla="*/ 855 h 1803"/>
                  <a:gd name="T84" fmla="*/ 146 w 2877"/>
                  <a:gd name="T85" fmla="*/ 858 h 1803"/>
                  <a:gd name="T86" fmla="*/ 6 w 2877"/>
                  <a:gd name="T87" fmla="*/ 798 h 1803"/>
                  <a:gd name="T88" fmla="*/ 167 w 2877"/>
                  <a:gd name="T89" fmla="*/ 724 h 18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877" h="1803">
                    <a:moveTo>
                      <a:pt x="184" y="706"/>
                    </a:moveTo>
                    <a:lnTo>
                      <a:pt x="345" y="253"/>
                    </a:lnTo>
                    <a:lnTo>
                      <a:pt x="387" y="253"/>
                    </a:lnTo>
                    <a:lnTo>
                      <a:pt x="500" y="258"/>
                    </a:lnTo>
                    <a:lnTo>
                      <a:pt x="566" y="266"/>
                    </a:lnTo>
                    <a:lnTo>
                      <a:pt x="649" y="245"/>
                    </a:lnTo>
                    <a:lnTo>
                      <a:pt x="713" y="217"/>
                    </a:lnTo>
                    <a:lnTo>
                      <a:pt x="734" y="140"/>
                    </a:lnTo>
                    <a:lnTo>
                      <a:pt x="809" y="221"/>
                    </a:lnTo>
                    <a:lnTo>
                      <a:pt x="1011" y="233"/>
                    </a:lnTo>
                    <a:lnTo>
                      <a:pt x="1047" y="194"/>
                    </a:lnTo>
                    <a:lnTo>
                      <a:pt x="1047" y="185"/>
                    </a:lnTo>
                    <a:lnTo>
                      <a:pt x="1060" y="181"/>
                    </a:lnTo>
                    <a:lnTo>
                      <a:pt x="1130" y="194"/>
                    </a:lnTo>
                    <a:lnTo>
                      <a:pt x="1117" y="140"/>
                    </a:lnTo>
                    <a:lnTo>
                      <a:pt x="1231" y="138"/>
                    </a:lnTo>
                    <a:lnTo>
                      <a:pt x="1252" y="157"/>
                    </a:lnTo>
                    <a:lnTo>
                      <a:pt x="1271" y="163"/>
                    </a:lnTo>
                    <a:lnTo>
                      <a:pt x="1287" y="144"/>
                    </a:lnTo>
                    <a:lnTo>
                      <a:pt x="1303" y="142"/>
                    </a:lnTo>
                    <a:lnTo>
                      <a:pt x="1322" y="157"/>
                    </a:lnTo>
                    <a:lnTo>
                      <a:pt x="1357" y="157"/>
                    </a:lnTo>
                    <a:lnTo>
                      <a:pt x="1384" y="130"/>
                    </a:lnTo>
                    <a:lnTo>
                      <a:pt x="1379" y="64"/>
                    </a:lnTo>
                    <a:lnTo>
                      <a:pt x="1456" y="0"/>
                    </a:lnTo>
                    <a:lnTo>
                      <a:pt x="1596" y="27"/>
                    </a:lnTo>
                    <a:lnTo>
                      <a:pt x="1613" y="61"/>
                    </a:lnTo>
                    <a:lnTo>
                      <a:pt x="1640" y="93"/>
                    </a:lnTo>
                    <a:lnTo>
                      <a:pt x="1688" y="97"/>
                    </a:lnTo>
                    <a:lnTo>
                      <a:pt x="1692" y="117"/>
                    </a:lnTo>
                    <a:lnTo>
                      <a:pt x="1661" y="151"/>
                    </a:lnTo>
                    <a:lnTo>
                      <a:pt x="1663" y="181"/>
                    </a:lnTo>
                    <a:lnTo>
                      <a:pt x="1724" y="247"/>
                    </a:lnTo>
                    <a:lnTo>
                      <a:pt x="1758" y="262"/>
                    </a:lnTo>
                    <a:lnTo>
                      <a:pt x="1758" y="309"/>
                    </a:lnTo>
                    <a:lnTo>
                      <a:pt x="1778" y="323"/>
                    </a:lnTo>
                    <a:lnTo>
                      <a:pt x="1809" y="302"/>
                    </a:lnTo>
                    <a:lnTo>
                      <a:pt x="1875" y="301"/>
                    </a:lnTo>
                    <a:lnTo>
                      <a:pt x="1901" y="355"/>
                    </a:lnTo>
                    <a:lnTo>
                      <a:pt x="1987" y="372"/>
                    </a:lnTo>
                    <a:lnTo>
                      <a:pt x="1997" y="255"/>
                    </a:lnTo>
                    <a:lnTo>
                      <a:pt x="1964" y="210"/>
                    </a:lnTo>
                    <a:lnTo>
                      <a:pt x="2179" y="20"/>
                    </a:lnTo>
                    <a:lnTo>
                      <a:pt x="2235" y="34"/>
                    </a:lnTo>
                    <a:lnTo>
                      <a:pt x="2276" y="43"/>
                    </a:lnTo>
                    <a:lnTo>
                      <a:pt x="2334" y="29"/>
                    </a:lnTo>
                    <a:lnTo>
                      <a:pt x="2382" y="21"/>
                    </a:lnTo>
                    <a:lnTo>
                      <a:pt x="2412" y="6"/>
                    </a:lnTo>
                    <a:lnTo>
                      <a:pt x="2437" y="6"/>
                    </a:lnTo>
                    <a:lnTo>
                      <a:pt x="2448" y="20"/>
                    </a:lnTo>
                    <a:lnTo>
                      <a:pt x="2299" y="347"/>
                    </a:lnTo>
                    <a:lnTo>
                      <a:pt x="2312" y="451"/>
                    </a:lnTo>
                    <a:lnTo>
                      <a:pt x="2323" y="580"/>
                    </a:lnTo>
                    <a:lnTo>
                      <a:pt x="2371" y="632"/>
                    </a:lnTo>
                    <a:lnTo>
                      <a:pt x="2439" y="644"/>
                    </a:lnTo>
                    <a:lnTo>
                      <a:pt x="2610" y="1175"/>
                    </a:lnTo>
                    <a:lnTo>
                      <a:pt x="2336" y="1022"/>
                    </a:lnTo>
                    <a:lnTo>
                      <a:pt x="2357" y="1065"/>
                    </a:lnTo>
                    <a:lnTo>
                      <a:pt x="2357" y="1137"/>
                    </a:lnTo>
                    <a:lnTo>
                      <a:pt x="2418" y="1166"/>
                    </a:lnTo>
                    <a:lnTo>
                      <a:pt x="2557" y="1284"/>
                    </a:lnTo>
                    <a:lnTo>
                      <a:pt x="2557" y="1317"/>
                    </a:lnTo>
                    <a:lnTo>
                      <a:pt x="2608" y="1322"/>
                    </a:lnTo>
                    <a:lnTo>
                      <a:pt x="2635" y="1358"/>
                    </a:lnTo>
                    <a:lnTo>
                      <a:pt x="2646" y="1392"/>
                    </a:lnTo>
                    <a:lnTo>
                      <a:pt x="2629" y="1420"/>
                    </a:lnTo>
                    <a:lnTo>
                      <a:pt x="2615" y="1462"/>
                    </a:lnTo>
                    <a:lnTo>
                      <a:pt x="2743" y="1480"/>
                    </a:lnTo>
                    <a:lnTo>
                      <a:pt x="2778" y="1490"/>
                    </a:lnTo>
                    <a:lnTo>
                      <a:pt x="2782" y="1522"/>
                    </a:lnTo>
                    <a:lnTo>
                      <a:pt x="2782" y="1552"/>
                    </a:lnTo>
                    <a:lnTo>
                      <a:pt x="2844" y="1613"/>
                    </a:lnTo>
                    <a:lnTo>
                      <a:pt x="2844" y="1662"/>
                    </a:lnTo>
                    <a:lnTo>
                      <a:pt x="2834" y="1679"/>
                    </a:lnTo>
                    <a:lnTo>
                      <a:pt x="2872" y="1705"/>
                    </a:lnTo>
                    <a:lnTo>
                      <a:pt x="2877" y="1735"/>
                    </a:lnTo>
                    <a:lnTo>
                      <a:pt x="2823" y="1795"/>
                    </a:lnTo>
                    <a:lnTo>
                      <a:pt x="2780" y="1788"/>
                    </a:lnTo>
                    <a:lnTo>
                      <a:pt x="2706" y="1803"/>
                    </a:lnTo>
                    <a:lnTo>
                      <a:pt x="2497" y="1763"/>
                    </a:lnTo>
                    <a:lnTo>
                      <a:pt x="2461" y="1705"/>
                    </a:lnTo>
                    <a:lnTo>
                      <a:pt x="2393" y="1695"/>
                    </a:lnTo>
                    <a:lnTo>
                      <a:pt x="2393" y="1641"/>
                    </a:lnTo>
                    <a:lnTo>
                      <a:pt x="2376" y="1625"/>
                    </a:lnTo>
                    <a:lnTo>
                      <a:pt x="2310" y="1631"/>
                    </a:lnTo>
                    <a:lnTo>
                      <a:pt x="2222" y="1594"/>
                    </a:lnTo>
                    <a:lnTo>
                      <a:pt x="2171" y="1554"/>
                    </a:lnTo>
                    <a:lnTo>
                      <a:pt x="2101" y="1546"/>
                    </a:lnTo>
                    <a:lnTo>
                      <a:pt x="1973" y="1492"/>
                    </a:lnTo>
                    <a:lnTo>
                      <a:pt x="1890" y="1426"/>
                    </a:lnTo>
                    <a:lnTo>
                      <a:pt x="1724" y="1216"/>
                    </a:lnTo>
                    <a:lnTo>
                      <a:pt x="1828" y="1128"/>
                    </a:lnTo>
                    <a:lnTo>
                      <a:pt x="1916" y="1007"/>
                    </a:lnTo>
                    <a:lnTo>
                      <a:pt x="1910" y="917"/>
                    </a:lnTo>
                    <a:lnTo>
                      <a:pt x="1950" y="834"/>
                    </a:lnTo>
                    <a:lnTo>
                      <a:pt x="1962" y="755"/>
                    </a:lnTo>
                    <a:lnTo>
                      <a:pt x="1921" y="737"/>
                    </a:lnTo>
                    <a:lnTo>
                      <a:pt x="1954" y="658"/>
                    </a:lnTo>
                    <a:lnTo>
                      <a:pt x="1944" y="427"/>
                    </a:lnTo>
                    <a:lnTo>
                      <a:pt x="1571" y="415"/>
                    </a:lnTo>
                    <a:lnTo>
                      <a:pt x="1571" y="496"/>
                    </a:lnTo>
                    <a:lnTo>
                      <a:pt x="1618" y="534"/>
                    </a:lnTo>
                    <a:lnTo>
                      <a:pt x="1624" y="576"/>
                    </a:lnTo>
                    <a:lnTo>
                      <a:pt x="1620" y="615"/>
                    </a:lnTo>
                    <a:lnTo>
                      <a:pt x="1594" y="632"/>
                    </a:lnTo>
                    <a:lnTo>
                      <a:pt x="1551" y="640"/>
                    </a:lnTo>
                    <a:lnTo>
                      <a:pt x="1481" y="615"/>
                    </a:lnTo>
                    <a:lnTo>
                      <a:pt x="1458" y="584"/>
                    </a:lnTo>
                    <a:lnTo>
                      <a:pt x="1437" y="549"/>
                    </a:lnTo>
                    <a:lnTo>
                      <a:pt x="1421" y="545"/>
                    </a:lnTo>
                    <a:lnTo>
                      <a:pt x="1415" y="607"/>
                    </a:lnTo>
                    <a:lnTo>
                      <a:pt x="1431" y="625"/>
                    </a:lnTo>
                    <a:lnTo>
                      <a:pt x="1417" y="647"/>
                    </a:lnTo>
                    <a:lnTo>
                      <a:pt x="1392" y="666"/>
                    </a:lnTo>
                    <a:lnTo>
                      <a:pt x="1407" y="735"/>
                    </a:lnTo>
                    <a:lnTo>
                      <a:pt x="1466" y="819"/>
                    </a:lnTo>
                    <a:lnTo>
                      <a:pt x="1456" y="864"/>
                    </a:lnTo>
                    <a:lnTo>
                      <a:pt x="1268" y="864"/>
                    </a:lnTo>
                    <a:lnTo>
                      <a:pt x="1224" y="847"/>
                    </a:lnTo>
                    <a:lnTo>
                      <a:pt x="1066" y="843"/>
                    </a:lnTo>
                    <a:lnTo>
                      <a:pt x="989" y="753"/>
                    </a:lnTo>
                    <a:lnTo>
                      <a:pt x="745" y="888"/>
                    </a:lnTo>
                    <a:lnTo>
                      <a:pt x="558" y="875"/>
                    </a:lnTo>
                    <a:lnTo>
                      <a:pt x="451" y="913"/>
                    </a:lnTo>
                    <a:lnTo>
                      <a:pt x="380" y="867"/>
                    </a:lnTo>
                    <a:lnTo>
                      <a:pt x="353" y="855"/>
                    </a:lnTo>
                    <a:lnTo>
                      <a:pt x="285" y="790"/>
                    </a:lnTo>
                    <a:lnTo>
                      <a:pt x="211" y="807"/>
                    </a:lnTo>
                    <a:lnTo>
                      <a:pt x="146" y="858"/>
                    </a:lnTo>
                    <a:lnTo>
                      <a:pt x="130" y="836"/>
                    </a:lnTo>
                    <a:lnTo>
                      <a:pt x="74" y="832"/>
                    </a:lnTo>
                    <a:lnTo>
                      <a:pt x="6" y="798"/>
                    </a:lnTo>
                    <a:lnTo>
                      <a:pt x="0" y="756"/>
                    </a:lnTo>
                    <a:lnTo>
                      <a:pt x="72" y="734"/>
                    </a:lnTo>
                    <a:lnTo>
                      <a:pt x="167" y="724"/>
                    </a:lnTo>
                    <a:lnTo>
                      <a:pt x="184" y="706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8831" name="Freeform 63"/>
              <p:cNvSpPr>
                <a:spLocks noChangeAspect="1"/>
              </p:cNvSpPr>
              <p:nvPr/>
            </p:nvSpPr>
            <p:spPr bwMode="auto">
              <a:xfrm>
                <a:off x="3374" y="1140"/>
                <a:ext cx="180" cy="153"/>
              </a:xfrm>
              <a:custGeom>
                <a:avLst/>
                <a:gdLst>
                  <a:gd name="T0" fmla="*/ 49 w 997"/>
                  <a:gd name="T1" fmla="*/ 283 h 849"/>
                  <a:gd name="T2" fmla="*/ 130 w 997"/>
                  <a:gd name="T3" fmla="*/ 117 h 849"/>
                  <a:gd name="T4" fmla="*/ 355 w 997"/>
                  <a:gd name="T5" fmla="*/ 60 h 849"/>
                  <a:gd name="T6" fmla="*/ 460 w 997"/>
                  <a:gd name="T7" fmla="*/ 19 h 849"/>
                  <a:gd name="T8" fmla="*/ 479 w 997"/>
                  <a:gd name="T9" fmla="*/ 36 h 849"/>
                  <a:gd name="T10" fmla="*/ 514 w 997"/>
                  <a:gd name="T11" fmla="*/ 32 h 849"/>
                  <a:gd name="T12" fmla="*/ 530 w 997"/>
                  <a:gd name="T13" fmla="*/ 66 h 849"/>
                  <a:gd name="T14" fmla="*/ 603 w 997"/>
                  <a:gd name="T15" fmla="*/ 58 h 849"/>
                  <a:gd name="T16" fmla="*/ 707 w 997"/>
                  <a:gd name="T17" fmla="*/ 0 h 849"/>
                  <a:gd name="T18" fmla="*/ 731 w 997"/>
                  <a:gd name="T19" fmla="*/ 140 h 849"/>
                  <a:gd name="T20" fmla="*/ 816 w 997"/>
                  <a:gd name="T21" fmla="*/ 161 h 849"/>
                  <a:gd name="T22" fmla="*/ 908 w 997"/>
                  <a:gd name="T23" fmla="*/ 328 h 849"/>
                  <a:gd name="T24" fmla="*/ 997 w 997"/>
                  <a:gd name="T25" fmla="*/ 425 h 849"/>
                  <a:gd name="T26" fmla="*/ 991 w 997"/>
                  <a:gd name="T27" fmla="*/ 640 h 849"/>
                  <a:gd name="T28" fmla="*/ 933 w 997"/>
                  <a:gd name="T29" fmla="*/ 688 h 849"/>
                  <a:gd name="T30" fmla="*/ 858 w 997"/>
                  <a:gd name="T31" fmla="*/ 750 h 849"/>
                  <a:gd name="T32" fmla="*/ 863 w 997"/>
                  <a:gd name="T33" fmla="*/ 814 h 849"/>
                  <a:gd name="T34" fmla="*/ 836 w 997"/>
                  <a:gd name="T35" fmla="*/ 843 h 849"/>
                  <a:gd name="T36" fmla="*/ 799 w 997"/>
                  <a:gd name="T37" fmla="*/ 843 h 849"/>
                  <a:gd name="T38" fmla="*/ 782 w 997"/>
                  <a:gd name="T39" fmla="*/ 828 h 849"/>
                  <a:gd name="T40" fmla="*/ 764 w 997"/>
                  <a:gd name="T41" fmla="*/ 828 h 849"/>
                  <a:gd name="T42" fmla="*/ 754 w 997"/>
                  <a:gd name="T43" fmla="*/ 849 h 849"/>
                  <a:gd name="T44" fmla="*/ 729 w 997"/>
                  <a:gd name="T45" fmla="*/ 845 h 849"/>
                  <a:gd name="T46" fmla="*/ 712 w 997"/>
                  <a:gd name="T47" fmla="*/ 824 h 849"/>
                  <a:gd name="T48" fmla="*/ 598 w 997"/>
                  <a:gd name="T49" fmla="*/ 826 h 849"/>
                  <a:gd name="T50" fmla="*/ 571 w 997"/>
                  <a:gd name="T51" fmla="*/ 760 h 849"/>
                  <a:gd name="T52" fmla="*/ 481 w 997"/>
                  <a:gd name="T53" fmla="*/ 696 h 849"/>
                  <a:gd name="T54" fmla="*/ 448 w 997"/>
                  <a:gd name="T55" fmla="*/ 679 h 849"/>
                  <a:gd name="T56" fmla="*/ 469 w 997"/>
                  <a:gd name="T57" fmla="*/ 611 h 849"/>
                  <a:gd name="T58" fmla="*/ 448 w 997"/>
                  <a:gd name="T59" fmla="*/ 555 h 849"/>
                  <a:gd name="T60" fmla="*/ 386 w 997"/>
                  <a:gd name="T61" fmla="*/ 522 h 849"/>
                  <a:gd name="T62" fmla="*/ 294 w 997"/>
                  <a:gd name="T63" fmla="*/ 518 h 849"/>
                  <a:gd name="T64" fmla="*/ 258 w 997"/>
                  <a:gd name="T65" fmla="*/ 447 h 849"/>
                  <a:gd name="T66" fmla="*/ 49 w 997"/>
                  <a:gd name="T67" fmla="*/ 520 h 849"/>
                  <a:gd name="T68" fmla="*/ 66 w 997"/>
                  <a:gd name="T69" fmla="*/ 454 h 849"/>
                  <a:gd name="T70" fmla="*/ 2 w 997"/>
                  <a:gd name="T71" fmla="*/ 411 h 849"/>
                  <a:gd name="T72" fmla="*/ 0 w 997"/>
                  <a:gd name="T73" fmla="*/ 390 h 849"/>
                  <a:gd name="T74" fmla="*/ 49 w 997"/>
                  <a:gd name="T75" fmla="*/ 283 h 8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97" h="849">
                    <a:moveTo>
                      <a:pt x="49" y="283"/>
                    </a:moveTo>
                    <a:lnTo>
                      <a:pt x="130" y="117"/>
                    </a:lnTo>
                    <a:lnTo>
                      <a:pt x="355" y="60"/>
                    </a:lnTo>
                    <a:lnTo>
                      <a:pt x="460" y="19"/>
                    </a:lnTo>
                    <a:lnTo>
                      <a:pt x="479" y="36"/>
                    </a:lnTo>
                    <a:lnTo>
                      <a:pt x="514" y="32"/>
                    </a:lnTo>
                    <a:lnTo>
                      <a:pt x="530" y="66"/>
                    </a:lnTo>
                    <a:lnTo>
                      <a:pt x="603" y="58"/>
                    </a:lnTo>
                    <a:lnTo>
                      <a:pt x="707" y="0"/>
                    </a:lnTo>
                    <a:lnTo>
                      <a:pt x="731" y="140"/>
                    </a:lnTo>
                    <a:lnTo>
                      <a:pt x="816" y="161"/>
                    </a:lnTo>
                    <a:lnTo>
                      <a:pt x="908" y="328"/>
                    </a:lnTo>
                    <a:lnTo>
                      <a:pt x="997" y="425"/>
                    </a:lnTo>
                    <a:lnTo>
                      <a:pt x="991" y="640"/>
                    </a:lnTo>
                    <a:lnTo>
                      <a:pt x="933" y="688"/>
                    </a:lnTo>
                    <a:lnTo>
                      <a:pt x="858" y="750"/>
                    </a:lnTo>
                    <a:lnTo>
                      <a:pt x="863" y="814"/>
                    </a:lnTo>
                    <a:lnTo>
                      <a:pt x="836" y="843"/>
                    </a:lnTo>
                    <a:lnTo>
                      <a:pt x="799" y="843"/>
                    </a:lnTo>
                    <a:lnTo>
                      <a:pt x="782" y="828"/>
                    </a:lnTo>
                    <a:lnTo>
                      <a:pt x="764" y="828"/>
                    </a:lnTo>
                    <a:lnTo>
                      <a:pt x="754" y="849"/>
                    </a:lnTo>
                    <a:lnTo>
                      <a:pt x="729" y="845"/>
                    </a:lnTo>
                    <a:lnTo>
                      <a:pt x="712" y="824"/>
                    </a:lnTo>
                    <a:lnTo>
                      <a:pt x="598" y="826"/>
                    </a:lnTo>
                    <a:lnTo>
                      <a:pt x="571" y="760"/>
                    </a:lnTo>
                    <a:lnTo>
                      <a:pt x="481" y="696"/>
                    </a:lnTo>
                    <a:lnTo>
                      <a:pt x="448" y="679"/>
                    </a:lnTo>
                    <a:lnTo>
                      <a:pt x="469" y="611"/>
                    </a:lnTo>
                    <a:lnTo>
                      <a:pt x="448" y="555"/>
                    </a:lnTo>
                    <a:lnTo>
                      <a:pt x="386" y="522"/>
                    </a:lnTo>
                    <a:lnTo>
                      <a:pt x="294" y="518"/>
                    </a:lnTo>
                    <a:lnTo>
                      <a:pt x="258" y="447"/>
                    </a:lnTo>
                    <a:lnTo>
                      <a:pt x="49" y="520"/>
                    </a:lnTo>
                    <a:lnTo>
                      <a:pt x="66" y="454"/>
                    </a:lnTo>
                    <a:lnTo>
                      <a:pt x="2" y="411"/>
                    </a:lnTo>
                    <a:lnTo>
                      <a:pt x="0" y="390"/>
                    </a:lnTo>
                    <a:lnTo>
                      <a:pt x="49" y="28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8832" name="Freeform 64"/>
              <p:cNvSpPr>
                <a:spLocks noChangeAspect="1"/>
              </p:cNvSpPr>
              <p:nvPr/>
            </p:nvSpPr>
            <p:spPr bwMode="auto">
              <a:xfrm>
                <a:off x="3198" y="1140"/>
                <a:ext cx="188" cy="100"/>
              </a:xfrm>
              <a:custGeom>
                <a:avLst/>
                <a:gdLst>
                  <a:gd name="T0" fmla="*/ 0 w 1040"/>
                  <a:gd name="T1" fmla="*/ 553 h 559"/>
                  <a:gd name="T2" fmla="*/ 221 w 1040"/>
                  <a:gd name="T3" fmla="*/ 486 h 559"/>
                  <a:gd name="T4" fmla="*/ 278 w 1040"/>
                  <a:gd name="T5" fmla="*/ 472 h 559"/>
                  <a:gd name="T6" fmla="*/ 315 w 1040"/>
                  <a:gd name="T7" fmla="*/ 468 h 559"/>
                  <a:gd name="T8" fmla="*/ 361 w 1040"/>
                  <a:gd name="T9" fmla="*/ 476 h 559"/>
                  <a:gd name="T10" fmla="*/ 471 w 1040"/>
                  <a:gd name="T11" fmla="*/ 517 h 559"/>
                  <a:gd name="T12" fmla="*/ 512 w 1040"/>
                  <a:gd name="T13" fmla="*/ 486 h 559"/>
                  <a:gd name="T14" fmla="*/ 540 w 1040"/>
                  <a:gd name="T15" fmla="*/ 474 h 559"/>
                  <a:gd name="T16" fmla="*/ 570 w 1040"/>
                  <a:gd name="T17" fmla="*/ 484 h 559"/>
                  <a:gd name="T18" fmla="*/ 599 w 1040"/>
                  <a:gd name="T19" fmla="*/ 498 h 559"/>
                  <a:gd name="T20" fmla="*/ 605 w 1040"/>
                  <a:gd name="T21" fmla="*/ 535 h 559"/>
                  <a:gd name="T22" fmla="*/ 985 w 1040"/>
                  <a:gd name="T23" fmla="*/ 559 h 559"/>
                  <a:gd name="T24" fmla="*/ 1026 w 1040"/>
                  <a:gd name="T25" fmla="*/ 521 h 559"/>
                  <a:gd name="T26" fmla="*/ 1040 w 1040"/>
                  <a:gd name="T27" fmla="*/ 456 h 559"/>
                  <a:gd name="T28" fmla="*/ 981 w 1040"/>
                  <a:gd name="T29" fmla="*/ 411 h 559"/>
                  <a:gd name="T30" fmla="*/ 975 w 1040"/>
                  <a:gd name="T31" fmla="*/ 391 h 559"/>
                  <a:gd name="T32" fmla="*/ 1022 w 1040"/>
                  <a:gd name="T33" fmla="*/ 285 h 559"/>
                  <a:gd name="T34" fmla="*/ 937 w 1040"/>
                  <a:gd name="T35" fmla="*/ 255 h 559"/>
                  <a:gd name="T36" fmla="*/ 943 w 1040"/>
                  <a:gd name="T37" fmla="*/ 154 h 559"/>
                  <a:gd name="T38" fmla="*/ 870 w 1040"/>
                  <a:gd name="T39" fmla="*/ 164 h 559"/>
                  <a:gd name="T40" fmla="*/ 811 w 1040"/>
                  <a:gd name="T41" fmla="*/ 162 h 559"/>
                  <a:gd name="T42" fmla="*/ 742 w 1040"/>
                  <a:gd name="T43" fmla="*/ 97 h 559"/>
                  <a:gd name="T44" fmla="*/ 740 w 1040"/>
                  <a:gd name="T45" fmla="*/ 85 h 559"/>
                  <a:gd name="T46" fmla="*/ 821 w 1040"/>
                  <a:gd name="T47" fmla="*/ 37 h 559"/>
                  <a:gd name="T48" fmla="*/ 813 w 1040"/>
                  <a:gd name="T49" fmla="*/ 14 h 559"/>
                  <a:gd name="T50" fmla="*/ 732 w 1040"/>
                  <a:gd name="T51" fmla="*/ 2 h 559"/>
                  <a:gd name="T52" fmla="*/ 663 w 1040"/>
                  <a:gd name="T53" fmla="*/ 0 h 559"/>
                  <a:gd name="T54" fmla="*/ 623 w 1040"/>
                  <a:gd name="T55" fmla="*/ 10 h 559"/>
                  <a:gd name="T56" fmla="*/ 579 w 1040"/>
                  <a:gd name="T57" fmla="*/ 45 h 559"/>
                  <a:gd name="T58" fmla="*/ 566 w 1040"/>
                  <a:gd name="T59" fmla="*/ 87 h 559"/>
                  <a:gd name="T60" fmla="*/ 493 w 1040"/>
                  <a:gd name="T61" fmla="*/ 136 h 559"/>
                  <a:gd name="T62" fmla="*/ 434 w 1040"/>
                  <a:gd name="T63" fmla="*/ 81 h 559"/>
                  <a:gd name="T64" fmla="*/ 418 w 1040"/>
                  <a:gd name="T65" fmla="*/ 79 h 559"/>
                  <a:gd name="T66" fmla="*/ 437 w 1040"/>
                  <a:gd name="T67" fmla="*/ 211 h 559"/>
                  <a:gd name="T68" fmla="*/ 384 w 1040"/>
                  <a:gd name="T69" fmla="*/ 245 h 559"/>
                  <a:gd name="T70" fmla="*/ 339 w 1040"/>
                  <a:gd name="T71" fmla="*/ 239 h 559"/>
                  <a:gd name="T72" fmla="*/ 280 w 1040"/>
                  <a:gd name="T73" fmla="*/ 207 h 559"/>
                  <a:gd name="T74" fmla="*/ 246 w 1040"/>
                  <a:gd name="T75" fmla="*/ 207 h 559"/>
                  <a:gd name="T76" fmla="*/ 171 w 1040"/>
                  <a:gd name="T77" fmla="*/ 191 h 559"/>
                  <a:gd name="T78" fmla="*/ 120 w 1040"/>
                  <a:gd name="T79" fmla="*/ 209 h 559"/>
                  <a:gd name="T80" fmla="*/ 73 w 1040"/>
                  <a:gd name="T81" fmla="*/ 213 h 559"/>
                  <a:gd name="T82" fmla="*/ 65 w 1040"/>
                  <a:gd name="T83" fmla="*/ 199 h 559"/>
                  <a:gd name="T84" fmla="*/ 10 w 1040"/>
                  <a:gd name="T85" fmla="*/ 199 h 559"/>
                  <a:gd name="T86" fmla="*/ 16 w 1040"/>
                  <a:gd name="T87" fmla="*/ 218 h 559"/>
                  <a:gd name="T88" fmla="*/ 104 w 1040"/>
                  <a:gd name="T89" fmla="*/ 362 h 559"/>
                  <a:gd name="T90" fmla="*/ 0 w 1040"/>
                  <a:gd name="T91" fmla="*/ 553 h 5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040" h="559">
                    <a:moveTo>
                      <a:pt x="0" y="553"/>
                    </a:moveTo>
                    <a:lnTo>
                      <a:pt x="221" y="486"/>
                    </a:lnTo>
                    <a:lnTo>
                      <a:pt x="278" y="472"/>
                    </a:lnTo>
                    <a:lnTo>
                      <a:pt x="315" y="468"/>
                    </a:lnTo>
                    <a:lnTo>
                      <a:pt x="361" y="476"/>
                    </a:lnTo>
                    <a:lnTo>
                      <a:pt x="471" y="517"/>
                    </a:lnTo>
                    <a:lnTo>
                      <a:pt x="512" y="486"/>
                    </a:lnTo>
                    <a:lnTo>
                      <a:pt x="540" y="474"/>
                    </a:lnTo>
                    <a:lnTo>
                      <a:pt x="570" y="484"/>
                    </a:lnTo>
                    <a:lnTo>
                      <a:pt x="599" y="498"/>
                    </a:lnTo>
                    <a:lnTo>
                      <a:pt x="605" y="535"/>
                    </a:lnTo>
                    <a:lnTo>
                      <a:pt x="985" y="559"/>
                    </a:lnTo>
                    <a:lnTo>
                      <a:pt x="1026" y="521"/>
                    </a:lnTo>
                    <a:lnTo>
                      <a:pt x="1040" y="456"/>
                    </a:lnTo>
                    <a:lnTo>
                      <a:pt x="981" y="411"/>
                    </a:lnTo>
                    <a:lnTo>
                      <a:pt x="975" y="391"/>
                    </a:lnTo>
                    <a:lnTo>
                      <a:pt x="1022" y="285"/>
                    </a:lnTo>
                    <a:lnTo>
                      <a:pt x="937" y="255"/>
                    </a:lnTo>
                    <a:lnTo>
                      <a:pt x="943" y="154"/>
                    </a:lnTo>
                    <a:lnTo>
                      <a:pt x="870" y="164"/>
                    </a:lnTo>
                    <a:lnTo>
                      <a:pt x="811" y="162"/>
                    </a:lnTo>
                    <a:lnTo>
                      <a:pt x="742" y="97"/>
                    </a:lnTo>
                    <a:lnTo>
                      <a:pt x="740" y="85"/>
                    </a:lnTo>
                    <a:lnTo>
                      <a:pt x="821" y="37"/>
                    </a:lnTo>
                    <a:lnTo>
                      <a:pt x="813" y="14"/>
                    </a:lnTo>
                    <a:lnTo>
                      <a:pt x="732" y="2"/>
                    </a:lnTo>
                    <a:lnTo>
                      <a:pt x="663" y="0"/>
                    </a:lnTo>
                    <a:lnTo>
                      <a:pt x="623" y="10"/>
                    </a:lnTo>
                    <a:lnTo>
                      <a:pt x="579" y="45"/>
                    </a:lnTo>
                    <a:lnTo>
                      <a:pt x="566" y="87"/>
                    </a:lnTo>
                    <a:lnTo>
                      <a:pt x="493" y="136"/>
                    </a:lnTo>
                    <a:lnTo>
                      <a:pt x="434" y="81"/>
                    </a:lnTo>
                    <a:lnTo>
                      <a:pt x="418" y="79"/>
                    </a:lnTo>
                    <a:lnTo>
                      <a:pt x="437" y="211"/>
                    </a:lnTo>
                    <a:lnTo>
                      <a:pt x="384" y="245"/>
                    </a:lnTo>
                    <a:lnTo>
                      <a:pt x="339" y="239"/>
                    </a:lnTo>
                    <a:lnTo>
                      <a:pt x="280" y="207"/>
                    </a:lnTo>
                    <a:lnTo>
                      <a:pt x="246" y="207"/>
                    </a:lnTo>
                    <a:lnTo>
                      <a:pt x="171" y="191"/>
                    </a:lnTo>
                    <a:lnTo>
                      <a:pt x="120" y="209"/>
                    </a:lnTo>
                    <a:lnTo>
                      <a:pt x="73" y="213"/>
                    </a:lnTo>
                    <a:lnTo>
                      <a:pt x="65" y="199"/>
                    </a:lnTo>
                    <a:lnTo>
                      <a:pt x="10" y="199"/>
                    </a:lnTo>
                    <a:lnTo>
                      <a:pt x="16" y="218"/>
                    </a:lnTo>
                    <a:lnTo>
                      <a:pt x="104" y="362"/>
                    </a:lnTo>
                    <a:lnTo>
                      <a:pt x="0" y="55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8833" name="Freeform 65"/>
              <p:cNvSpPr>
                <a:spLocks noChangeAspect="1"/>
              </p:cNvSpPr>
              <p:nvPr/>
            </p:nvSpPr>
            <p:spPr bwMode="auto">
              <a:xfrm>
                <a:off x="3350" y="1556"/>
                <a:ext cx="100" cy="99"/>
              </a:xfrm>
              <a:custGeom>
                <a:avLst/>
                <a:gdLst>
                  <a:gd name="T0" fmla="*/ 558 w 558"/>
                  <a:gd name="T1" fmla="*/ 33 h 548"/>
                  <a:gd name="T2" fmla="*/ 539 w 558"/>
                  <a:gd name="T3" fmla="*/ 68 h 548"/>
                  <a:gd name="T4" fmla="*/ 555 w 558"/>
                  <a:gd name="T5" fmla="*/ 126 h 548"/>
                  <a:gd name="T6" fmla="*/ 548 w 558"/>
                  <a:gd name="T7" fmla="*/ 210 h 548"/>
                  <a:gd name="T8" fmla="*/ 514 w 558"/>
                  <a:gd name="T9" fmla="*/ 269 h 548"/>
                  <a:gd name="T10" fmla="*/ 509 w 558"/>
                  <a:gd name="T11" fmla="*/ 347 h 548"/>
                  <a:gd name="T12" fmla="*/ 486 w 558"/>
                  <a:gd name="T13" fmla="*/ 431 h 548"/>
                  <a:gd name="T14" fmla="*/ 433 w 558"/>
                  <a:gd name="T15" fmla="*/ 432 h 548"/>
                  <a:gd name="T16" fmla="*/ 398 w 558"/>
                  <a:gd name="T17" fmla="*/ 460 h 548"/>
                  <a:gd name="T18" fmla="*/ 370 w 558"/>
                  <a:gd name="T19" fmla="*/ 500 h 548"/>
                  <a:gd name="T20" fmla="*/ 299 w 558"/>
                  <a:gd name="T21" fmla="*/ 519 h 548"/>
                  <a:gd name="T22" fmla="*/ 271 w 558"/>
                  <a:gd name="T23" fmla="*/ 548 h 548"/>
                  <a:gd name="T24" fmla="*/ 224 w 558"/>
                  <a:gd name="T25" fmla="*/ 547 h 548"/>
                  <a:gd name="T26" fmla="*/ 154 w 558"/>
                  <a:gd name="T27" fmla="*/ 413 h 548"/>
                  <a:gd name="T28" fmla="*/ 111 w 558"/>
                  <a:gd name="T29" fmla="*/ 395 h 548"/>
                  <a:gd name="T30" fmla="*/ 0 w 558"/>
                  <a:gd name="T31" fmla="*/ 381 h 548"/>
                  <a:gd name="T32" fmla="*/ 193 w 558"/>
                  <a:gd name="T33" fmla="*/ 268 h 548"/>
                  <a:gd name="T34" fmla="*/ 254 w 558"/>
                  <a:gd name="T35" fmla="*/ 271 h 548"/>
                  <a:gd name="T36" fmla="*/ 279 w 558"/>
                  <a:gd name="T37" fmla="*/ 206 h 548"/>
                  <a:gd name="T38" fmla="*/ 241 w 558"/>
                  <a:gd name="T39" fmla="*/ 53 h 548"/>
                  <a:gd name="T40" fmla="*/ 418 w 558"/>
                  <a:gd name="T41" fmla="*/ 0 h 548"/>
                  <a:gd name="T42" fmla="*/ 558 w 558"/>
                  <a:gd name="T43" fmla="*/ 33 h 5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58" h="548">
                    <a:moveTo>
                      <a:pt x="558" y="33"/>
                    </a:moveTo>
                    <a:lnTo>
                      <a:pt x="539" y="68"/>
                    </a:lnTo>
                    <a:lnTo>
                      <a:pt x="555" y="126"/>
                    </a:lnTo>
                    <a:lnTo>
                      <a:pt x="548" y="210"/>
                    </a:lnTo>
                    <a:lnTo>
                      <a:pt x="514" y="269"/>
                    </a:lnTo>
                    <a:lnTo>
                      <a:pt x="509" y="347"/>
                    </a:lnTo>
                    <a:lnTo>
                      <a:pt x="486" y="431"/>
                    </a:lnTo>
                    <a:lnTo>
                      <a:pt x="433" y="432"/>
                    </a:lnTo>
                    <a:lnTo>
                      <a:pt x="398" y="460"/>
                    </a:lnTo>
                    <a:lnTo>
                      <a:pt x="370" y="500"/>
                    </a:lnTo>
                    <a:lnTo>
                      <a:pt x="299" y="519"/>
                    </a:lnTo>
                    <a:lnTo>
                      <a:pt x="271" y="548"/>
                    </a:lnTo>
                    <a:lnTo>
                      <a:pt x="224" y="547"/>
                    </a:lnTo>
                    <a:lnTo>
                      <a:pt x="154" y="413"/>
                    </a:lnTo>
                    <a:lnTo>
                      <a:pt x="111" y="395"/>
                    </a:lnTo>
                    <a:lnTo>
                      <a:pt x="0" y="381"/>
                    </a:lnTo>
                    <a:lnTo>
                      <a:pt x="193" y="268"/>
                    </a:lnTo>
                    <a:lnTo>
                      <a:pt x="254" y="271"/>
                    </a:lnTo>
                    <a:lnTo>
                      <a:pt x="279" y="206"/>
                    </a:lnTo>
                    <a:lnTo>
                      <a:pt x="241" y="53"/>
                    </a:lnTo>
                    <a:lnTo>
                      <a:pt x="418" y="0"/>
                    </a:lnTo>
                    <a:lnTo>
                      <a:pt x="558" y="33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8834" name="Freeform 66"/>
              <p:cNvSpPr>
                <a:spLocks noChangeAspect="1"/>
              </p:cNvSpPr>
              <p:nvPr/>
            </p:nvSpPr>
            <p:spPr bwMode="auto">
              <a:xfrm>
                <a:off x="3506" y="1770"/>
                <a:ext cx="200" cy="208"/>
              </a:xfrm>
              <a:custGeom>
                <a:avLst/>
                <a:gdLst>
                  <a:gd name="T0" fmla="*/ 63 w 1112"/>
                  <a:gd name="T1" fmla="*/ 552 h 1153"/>
                  <a:gd name="T2" fmla="*/ 140 w 1112"/>
                  <a:gd name="T3" fmla="*/ 480 h 1153"/>
                  <a:gd name="T4" fmla="*/ 280 w 1112"/>
                  <a:gd name="T5" fmla="*/ 493 h 1153"/>
                  <a:gd name="T6" fmla="*/ 333 w 1112"/>
                  <a:gd name="T7" fmla="*/ 445 h 1153"/>
                  <a:gd name="T8" fmla="*/ 306 w 1112"/>
                  <a:gd name="T9" fmla="*/ 217 h 1153"/>
                  <a:gd name="T10" fmla="*/ 248 w 1112"/>
                  <a:gd name="T11" fmla="*/ 185 h 1153"/>
                  <a:gd name="T12" fmla="*/ 254 w 1112"/>
                  <a:gd name="T13" fmla="*/ 138 h 1153"/>
                  <a:gd name="T14" fmla="*/ 301 w 1112"/>
                  <a:gd name="T15" fmla="*/ 92 h 1153"/>
                  <a:gd name="T16" fmla="*/ 269 w 1112"/>
                  <a:gd name="T17" fmla="*/ 57 h 1153"/>
                  <a:gd name="T18" fmla="*/ 429 w 1112"/>
                  <a:gd name="T19" fmla="*/ 41 h 1153"/>
                  <a:gd name="T20" fmla="*/ 450 w 1112"/>
                  <a:gd name="T21" fmla="*/ 57 h 1153"/>
                  <a:gd name="T22" fmla="*/ 469 w 1112"/>
                  <a:gd name="T23" fmla="*/ 130 h 1153"/>
                  <a:gd name="T24" fmla="*/ 505 w 1112"/>
                  <a:gd name="T25" fmla="*/ 160 h 1153"/>
                  <a:gd name="T26" fmla="*/ 565 w 1112"/>
                  <a:gd name="T27" fmla="*/ 171 h 1153"/>
                  <a:gd name="T28" fmla="*/ 615 w 1112"/>
                  <a:gd name="T29" fmla="*/ 149 h 1153"/>
                  <a:gd name="T30" fmla="*/ 661 w 1112"/>
                  <a:gd name="T31" fmla="*/ 173 h 1153"/>
                  <a:gd name="T32" fmla="*/ 744 w 1112"/>
                  <a:gd name="T33" fmla="*/ 158 h 1153"/>
                  <a:gd name="T34" fmla="*/ 783 w 1112"/>
                  <a:gd name="T35" fmla="*/ 160 h 1153"/>
                  <a:gd name="T36" fmla="*/ 786 w 1112"/>
                  <a:gd name="T37" fmla="*/ 119 h 1153"/>
                  <a:gd name="T38" fmla="*/ 898 w 1112"/>
                  <a:gd name="T39" fmla="*/ 51 h 1153"/>
                  <a:gd name="T40" fmla="*/ 919 w 1112"/>
                  <a:gd name="T41" fmla="*/ 7 h 1153"/>
                  <a:gd name="T42" fmla="*/ 965 w 1112"/>
                  <a:gd name="T43" fmla="*/ 0 h 1153"/>
                  <a:gd name="T44" fmla="*/ 995 w 1112"/>
                  <a:gd name="T45" fmla="*/ 15 h 1153"/>
                  <a:gd name="T46" fmla="*/ 1093 w 1112"/>
                  <a:gd name="T47" fmla="*/ 105 h 1153"/>
                  <a:gd name="T48" fmla="*/ 1112 w 1112"/>
                  <a:gd name="T49" fmla="*/ 138 h 1153"/>
                  <a:gd name="T50" fmla="*/ 1097 w 1112"/>
                  <a:gd name="T51" fmla="*/ 204 h 1153"/>
                  <a:gd name="T52" fmla="*/ 1044 w 1112"/>
                  <a:gd name="T53" fmla="*/ 274 h 1153"/>
                  <a:gd name="T54" fmla="*/ 1033 w 1112"/>
                  <a:gd name="T55" fmla="*/ 323 h 1153"/>
                  <a:gd name="T56" fmla="*/ 985 w 1112"/>
                  <a:gd name="T57" fmla="*/ 383 h 1153"/>
                  <a:gd name="T58" fmla="*/ 946 w 1112"/>
                  <a:gd name="T59" fmla="*/ 379 h 1153"/>
                  <a:gd name="T60" fmla="*/ 900 w 1112"/>
                  <a:gd name="T61" fmla="*/ 381 h 1153"/>
                  <a:gd name="T62" fmla="*/ 867 w 1112"/>
                  <a:gd name="T63" fmla="*/ 440 h 1153"/>
                  <a:gd name="T64" fmla="*/ 815 w 1112"/>
                  <a:gd name="T65" fmla="*/ 436 h 1153"/>
                  <a:gd name="T66" fmla="*/ 744 w 1112"/>
                  <a:gd name="T67" fmla="*/ 458 h 1153"/>
                  <a:gd name="T68" fmla="*/ 722 w 1112"/>
                  <a:gd name="T69" fmla="*/ 502 h 1153"/>
                  <a:gd name="T70" fmla="*/ 764 w 1112"/>
                  <a:gd name="T71" fmla="*/ 567 h 1153"/>
                  <a:gd name="T72" fmla="*/ 781 w 1112"/>
                  <a:gd name="T73" fmla="*/ 679 h 1153"/>
                  <a:gd name="T74" fmla="*/ 808 w 1112"/>
                  <a:gd name="T75" fmla="*/ 679 h 1153"/>
                  <a:gd name="T76" fmla="*/ 838 w 1112"/>
                  <a:gd name="T77" fmla="*/ 701 h 1153"/>
                  <a:gd name="T78" fmla="*/ 843 w 1112"/>
                  <a:gd name="T79" fmla="*/ 773 h 1153"/>
                  <a:gd name="T80" fmla="*/ 885 w 1112"/>
                  <a:gd name="T81" fmla="*/ 793 h 1153"/>
                  <a:gd name="T82" fmla="*/ 913 w 1112"/>
                  <a:gd name="T83" fmla="*/ 846 h 1153"/>
                  <a:gd name="T84" fmla="*/ 720 w 1112"/>
                  <a:gd name="T85" fmla="*/ 975 h 1153"/>
                  <a:gd name="T86" fmla="*/ 668 w 1112"/>
                  <a:gd name="T87" fmla="*/ 1134 h 1153"/>
                  <a:gd name="T88" fmla="*/ 609 w 1112"/>
                  <a:gd name="T89" fmla="*/ 1153 h 1153"/>
                  <a:gd name="T90" fmla="*/ 512 w 1112"/>
                  <a:gd name="T91" fmla="*/ 1067 h 1153"/>
                  <a:gd name="T92" fmla="*/ 392 w 1112"/>
                  <a:gd name="T93" fmla="*/ 1100 h 1153"/>
                  <a:gd name="T94" fmla="*/ 346 w 1112"/>
                  <a:gd name="T95" fmla="*/ 1051 h 1153"/>
                  <a:gd name="T96" fmla="*/ 223 w 1112"/>
                  <a:gd name="T97" fmla="*/ 1032 h 1153"/>
                  <a:gd name="T98" fmla="*/ 112 w 1112"/>
                  <a:gd name="T99" fmla="*/ 911 h 1153"/>
                  <a:gd name="T100" fmla="*/ 91 w 1112"/>
                  <a:gd name="T101" fmla="*/ 800 h 1153"/>
                  <a:gd name="T102" fmla="*/ 0 w 1112"/>
                  <a:gd name="T103" fmla="*/ 646 h 1153"/>
                  <a:gd name="T104" fmla="*/ 30 w 1112"/>
                  <a:gd name="T105" fmla="*/ 603 h 1153"/>
                  <a:gd name="T106" fmla="*/ 65 w 1112"/>
                  <a:gd name="T107" fmla="*/ 582 h 1153"/>
                  <a:gd name="T108" fmla="*/ 63 w 1112"/>
                  <a:gd name="T109" fmla="*/ 552 h 1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12" h="1153">
                    <a:moveTo>
                      <a:pt x="63" y="552"/>
                    </a:moveTo>
                    <a:lnTo>
                      <a:pt x="140" y="480"/>
                    </a:lnTo>
                    <a:lnTo>
                      <a:pt x="280" y="493"/>
                    </a:lnTo>
                    <a:lnTo>
                      <a:pt x="333" y="445"/>
                    </a:lnTo>
                    <a:lnTo>
                      <a:pt x="306" y="217"/>
                    </a:lnTo>
                    <a:lnTo>
                      <a:pt x="248" y="185"/>
                    </a:lnTo>
                    <a:lnTo>
                      <a:pt x="254" y="138"/>
                    </a:lnTo>
                    <a:lnTo>
                      <a:pt x="301" y="92"/>
                    </a:lnTo>
                    <a:lnTo>
                      <a:pt x="269" y="57"/>
                    </a:lnTo>
                    <a:lnTo>
                      <a:pt x="429" y="41"/>
                    </a:lnTo>
                    <a:lnTo>
                      <a:pt x="450" y="57"/>
                    </a:lnTo>
                    <a:lnTo>
                      <a:pt x="469" y="130"/>
                    </a:lnTo>
                    <a:lnTo>
                      <a:pt x="505" y="160"/>
                    </a:lnTo>
                    <a:lnTo>
                      <a:pt x="565" y="171"/>
                    </a:lnTo>
                    <a:lnTo>
                      <a:pt x="615" y="149"/>
                    </a:lnTo>
                    <a:lnTo>
                      <a:pt x="661" y="173"/>
                    </a:lnTo>
                    <a:lnTo>
                      <a:pt x="744" y="158"/>
                    </a:lnTo>
                    <a:lnTo>
                      <a:pt x="783" y="160"/>
                    </a:lnTo>
                    <a:lnTo>
                      <a:pt x="786" y="119"/>
                    </a:lnTo>
                    <a:lnTo>
                      <a:pt x="898" y="51"/>
                    </a:lnTo>
                    <a:lnTo>
                      <a:pt x="919" y="7"/>
                    </a:lnTo>
                    <a:lnTo>
                      <a:pt x="965" y="0"/>
                    </a:lnTo>
                    <a:lnTo>
                      <a:pt x="995" y="15"/>
                    </a:lnTo>
                    <a:lnTo>
                      <a:pt x="1093" y="105"/>
                    </a:lnTo>
                    <a:lnTo>
                      <a:pt x="1112" y="138"/>
                    </a:lnTo>
                    <a:lnTo>
                      <a:pt x="1097" y="204"/>
                    </a:lnTo>
                    <a:lnTo>
                      <a:pt x="1044" y="274"/>
                    </a:lnTo>
                    <a:lnTo>
                      <a:pt x="1033" y="323"/>
                    </a:lnTo>
                    <a:lnTo>
                      <a:pt x="985" y="383"/>
                    </a:lnTo>
                    <a:lnTo>
                      <a:pt x="946" y="379"/>
                    </a:lnTo>
                    <a:lnTo>
                      <a:pt x="900" y="381"/>
                    </a:lnTo>
                    <a:lnTo>
                      <a:pt x="867" y="440"/>
                    </a:lnTo>
                    <a:lnTo>
                      <a:pt x="815" y="436"/>
                    </a:lnTo>
                    <a:lnTo>
                      <a:pt x="744" y="458"/>
                    </a:lnTo>
                    <a:lnTo>
                      <a:pt x="722" y="502"/>
                    </a:lnTo>
                    <a:lnTo>
                      <a:pt x="764" y="567"/>
                    </a:lnTo>
                    <a:lnTo>
                      <a:pt x="781" y="679"/>
                    </a:lnTo>
                    <a:lnTo>
                      <a:pt x="808" y="679"/>
                    </a:lnTo>
                    <a:lnTo>
                      <a:pt x="838" y="701"/>
                    </a:lnTo>
                    <a:lnTo>
                      <a:pt x="843" y="773"/>
                    </a:lnTo>
                    <a:lnTo>
                      <a:pt x="885" y="793"/>
                    </a:lnTo>
                    <a:lnTo>
                      <a:pt x="913" y="846"/>
                    </a:lnTo>
                    <a:lnTo>
                      <a:pt x="720" y="975"/>
                    </a:lnTo>
                    <a:lnTo>
                      <a:pt x="668" y="1134"/>
                    </a:lnTo>
                    <a:lnTo>
                      <a:pt x="609" y="1153"/>
                    </a:lnTo>
                    <a:lnTo>
                      <a:pt x="512" y="1067"/>
                    </a:lnTo>
                    <a:lnTo>
                      <a:pt x="392" y="1100"/>
                    </a:lnTo>
                    <a:lnTo>
                      <a:pt x="346" y="1051"/>
                    </a:lnTo>
                    <a:lnTo>
                      <a:pt x="223" y="1032"/>
                    </a:lnTo>
                    <a:lnTo>
                      <a:pt x="112" y="911"/>
                    </a:lnTo>
                    <a:lnTo>
                      <a:pt x="91" y="800"/>
                    </a:lnTo>
                    <a:lnTo>
                      <a:pt x="0" y="646"/>
                    </a:lnTo>
                    <a:lnTo>
                      <a:pt x="30" y="603"/>
                    </a:lnTo>
                    <a:lnTo>
                      <a:pt x="65" y="582"/>
                    </a:lnTo>
                    <a:lnTo>
                      <a:pt x="63" y="552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8835" name="Freeform 67"/>
              <p:cNvSpPr>
                <a:spLocks noChangeAspect="1"/>
              </p:cNvSpPr>
              <p:nvPr/>
            </p:nvSpPr>
            <p:spPr bwMode="auto">
              <a:xfrm>
                <a:off x="3437" y="1472"/>
                <a:ext cx="457" cy="493"/>
              </a:xfrm>
              <a:custGeom>
                <a:avLst/>
                <a:gdLst>
                  <a:gd name="T0" fmla="*/ 86 w 2531"/>
                  <a:gd name="T1" fmla="*/ 504 h 2738"/>
                  <a:gd name="T2" fmla="*/ 306 w 2531"/>
                  <a:gd name="T3" fmla="*/ 295 h 2738"/>
                  <a:gd name="T4" fmla="*/ 386 w 2531"/>
                  <a:gd name="T5" fmla="*/ 87 h 2738"/>
                  <a:gd name="T6" fmla="*/ 854 w 2531"/>
                  <a:gd name="T7" fmla="*/ 62 h 2738"/>
                  <a:gd name="T8" fmla="*/ 1100 w 2531"/>
                  <a:gd name="T9" fmla="*/ 339 h 2738"/>
                  <a:gd name="T10" fmla="*/ 1298 w 2531"/>
                  <a:gd name="T11" fmla="*/ 400 h 2738"/>
                  <a:gd name="T12" fmla="*/ 1439 w 2531"/>
                  <a:gd name="T13" fmla="*/ 477 h 2738"/>
                  <a:gd name="T14" fmla="*/ 1524 w 2531"/>
                  <a:gd name="T15" fmla="*/ 486 h 2738"/>
                  <a:gd name="T16" fmla="*/ 1591 w 2531"/>
                  <a:gd name="T17" fmla="*/ 550 h 2738"/>
                  <a:gd name="T18" fmla="*/ 1838 w 2531"/>
                  <a:gd name="T19" fmla="*/ 651 h 2738"/>
                  <a:gd name="T20" fmla="*/ 1953 w 2531"/>
                  <a:gd name="T21" fmla="*/ 642 h 2738"/>
                  <a:gd name="T22" fmla="*/ 2117 w 2531"/>
                  <a:gd name="T23" fmla="*/ 582 h 2738"/>
                  <a:gd name="T24" fmla="*/ 2176 w 2531"/>
                  <a:gd name="T25" fmla="*/ 721 h 2738"/>
                  <a:gd name="T26" fmla="*/ 2187 w 2531"/>
                  <a:gd name="T27" fmla="*/ 804 h 2738"/>
                  <a:gd name="T28" fmla="*/ 2226 w 2531"/>
                  <a:gd name="T29" fmla="*/ 946 h 2738"/>
                  <a:gd name="T30" fmla="*/ 2373 w 2531"/>
                  <a:gd name="T31" fmla="*/ 1064 h 2738"/>
                  <a:gd name="T32" fmla="*/ 2454 w 2531"/>
                  <a:gd name="T33" fmla="*/ 1312 h 2738"/>
                  <a:gd name="T34" fmla="*/ 2363 w 2531"/>
                  <a:gd name="T35" fmla="*/ 1478 h 2738"/>
                  <a:gd name="T36" fmla="*/ 2322 w 2531"/>
                  <a:gd name="T37" fmla="*/ 1521 h 2738"/>
                  <a:gd name="T38" fmla="*/ 2408 w 2531"/>
                  <a:gd name="T39" fmla="*/ 1733 h 2738"/>
                  <a:gd name="T40" fmla="*/ 2316 w 2531"/>
                  <a:gd name="T41" fmla="*/ 1792 h 2738"/>
                  <a:gd name="T42" fmla="*/ 2280 w 2531"/>
                  <a:gd name="T43" fmla="*/ 1904 h 2738"/>
                  <a:gd name="T44" fmla="*/ 2440 w 2531"/>
                  <a:gd name="T45" fmla="*/ 1930 h 2738"/>
                  <a:gd name="T46" fmla="*/ 2531 w 2531"/>
                  <a:gd name="T47" fmla="*/ 2035 h 2738"/>
                  <a:gd name="T48" fmla="*/ 2367 w 2531"/>
                  <a:gd name="T49" fmla="*/ 2119 h 2738"/>
                  <a:gd name="T50" fmla="*/ 2240 w 2531"/>
                  <a:gd name="T51" fmla="*/ 2236 h 2738"/>
                  <a:gd name="T52" fmla="*/ 2271 w 2531"/>
                  <a:gd name="T53" fmla="*/ 2275 h 2738"/>
                  <a:gd name="T54" fmla="*/ 2390 w 2531"/>
                  <a:gd name="T55" fmla="*/ 2336 h 2738"/>
                  <a:gd name="T56" fmla="*/ 2394 w 2531"/>
                  <a:gd name="T57" fmla="*/ 2413 h 2738"/>
                  <a:gd name="T58" fmla="*/ 2347 w 2531"/>
                  <a:gd name="T59" fmla="*/ 2506 h 2738"/>
                  <a:gd name="T60" fmla="*/ 2181 w 2531"/>
                  <a:gd name="T61" fmla="*/ 2618 h 2738"/>
                  <a:gd name="T62" fmla="*/ 2053 w 2531"/>
                  <a:gd name="T63" fmla="*/ 2558 h 2738"/>
                  <a:gd name="T64" fmla="*/ 1982 w 2531"/>
                  <a:gd name="T65" fmla="*/ 2572 h 2738"/>
                  <a:gd name="T66" fmla="*/ 1884 w 2531"/>
                  <a:gd name="T67" fmla="*/ 2738 h 2738"/>
                  <a:gd name="T68" fmla="*/ 1734 w 2531"/>
                  <a:gd name="T69" fmla="*/ 2680 h 2738"/>
                  <a:gd name="T70" fmla="*/ 1292 w 2531"/>
                  <a:gd name="T71" fmla="*/ 2506 h 2738"/>
                  <a:gd name="T72" fmla="*/ 1223 w 2531"/>
                  <a:gd name="T73" fmla="*/ 2428 h 2738"/>
                  <a:gd name="T74" fmla="*/ 1189 w 2531"/>
                  <a:gd name="T75" fmla="*/ 2337 h 2738"/>
                  <a:gd name="T76" fmla="*/ 1143 w 2531"/>
                  <a:gd name="T77" fmla="*/ 2218 h 2738"/>
                  <a:gd name="T78" fmla="*/ 1125 w 2531"/>
                  <a:gd name="T79" fmla="*/ 2116 h 2738"/>
                  <a:gd name="T80" fmla="*/ 1248 w 2531"/>
                  <a:gd name="T81" fmla="*/ 2097 h 2738"/>
                  <a:gd name="T82" fmla="*/ 1327 w 2531"/>
                  <a:gd name="T83" fmla="*/ 2035 h 2738"/>
                  <a:gd name="T84" fmla="*/ 1413 w 2531"/>
                  <a:gd name="T85" fmla="*/ 1982 h 2738"/>
                  <a:gd name="T86" fmla="*/ 1480 w 2531"/>
                  <a:gd name="T87" fmla="*/ 1856 h 2738"/>
                  <a:gd name="T88" fmla="*/ 1468 w 2531"/>
                  <a:gd name="T89" fmla="*/ 1759 h 2738"/>
                  <a:gd name="T90" fmla="*/ 1348 w 2531"/>
                  <a:gd name="T91" fmla="*/ 1656 h 2738"/>
                  <a:gd name="T92" fmla="*/ 1277 w 2531"/>
                  <a:gd name="T93" fmla="*/ 1708 h 2738"/>
                  <a:gd name="T94" fmla="*/ 1161 w 2531"/>
                  <a:gd name="T95" fmla="*/ 1815 h 2738"/>
                  <a:gd name="T96" fmla="*/ 1044 w 2531"/>
                  <a:gd name="T97" fmla="*/ 1830 h 2738"/>
                  <a:gd name="T98" fmla="*/ 943 w 2531"/>
                  <a:gd name="T99" fmla="*/ 1825 h 2738"/>
                  <a:gd name="T100" fmla="*/ 848 w 2531"/>
                  <a:gd name="T101" fmla="*/ 1782 h 2738"/>
                  <a:gd name="T102" fmla="*/ 805 w 2531"/>
                  <a:gd name="T103" fmla="*/ 1699 h 2738"/>
                  <a:gd name="T104" fmla="*/ 633 w 2531"/>
                  <a:gd name="T105" fmla="*/ 1632 h 2738"/>
                  <a:gd name="T106" fmla="*/ 561 w 2531"/>
                  <a:gd name="T107" fmla="*/ 1531 h 2738"/>
                  <a:gd name="T108" fmla="*/ 492 w 2531"/>
                  <a:gd name="T109" fmla="*/ 1432 h 2738"/>
                  <a:gd name="T110" fmla="*/ 455 w 2531"/>
                  <a:gd name="T111" fmla="*/ 1098 h 2738"/>
                  <a:gd name="T112" fmla="*/ 9 w 2531"/>
                  <a:gd name="T113" fmla="*/ 1027 h 2738"/>
                  <a:gd name="T114" fmla="*/ 30 w 2531"/>
                  <a:gd name="T115" fmla="*/ 947 h 2738"/>
                  <a:gd name="T116" fmla="*/ 27 w 2531"/>
                  <a:gd name="T117" fmla="*/ 817 h 2738"/>
                  <a:gd name="T118" fmla="*/ 64 w 2531"/>
                  <a:gd name="T119" fmla="*/ 681 h 2738"/>
                  <a:gd name="T120" fmla="*/ 53 w 2531"/>
                  <a:gd name="T121" fmla="*/ 536 h 27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31" h="2738">
                    <a:moveTo>
                      <a:pt x="72" y="501"/>
                    </a:moveTo>
                    <a:lnTo>
                      <a:pt x="86" y="504"/>
                    </a:lnTo>
                    <a:lnTo>
                      <a:pt x="251" y="494"/>
                    </a:lnTo>
                    <a:lnTo>
                      <a:pt x="306" y="295"/>
                    </a:lnTo>
                    <a:lnTo>
                      <a:pt x="312" y="303"/>
                    </a:lnTo>
                    <a:lnTo>
                      <a:pt x="386" y="87"/>
                    </a:lnTo>
                    <a:lnTo>
                      <a:pt x="478" y="0"/>
                    </a:lnTo>
                    <a:lnTo>
                      <a:pt x="854" y="62"/>
                    </a:lnTo>
                    <a:lnTo>
                      <a:pt x="1022" y="273"/>
                    </a:lnTo>
                    <a:lnTo>
                      <a:pt x="1100" y="339"/>
                    </a:lnTo>
                    <a:lnTo>
                      <a:pt x="1229" y="390"/>
                    </a:lnTo>
                    <a:lnTo>
                      <a:pt x="1298" y="400"/>
                    </a:lnTo>
                    <a:lnTo>
                      <a:pt x="1351" y="439"/>
                    </a:lnTo>
                    <a:lnTo>
                      <a:pt x="1439" y="477"/>
                    </a:lnTo>
                    <a:lnTo>
                      <a:pt x="1504" y="471"/>
                    </a:lnTo>
                    <a:lnTo>
                      <a:pt x="1524" y="486"/>
                    </a:lnTo>
                    <a:lnTo>
                      <a:pt x="1519" y="541"/>
                    </a:lnTo>
                    <a:lnTo>
                      <a:pt x="1591" y="550"/>
                    </a:lnTo>
                    <a:lnTo>
                      <a:pt x="1624" y="606"/>
                    </a:lnTo>
                    <a:lnTo>
                      <a:pt x="1838" y="651"/>
                    </a:lnTo>
                    <a:lnTo>
                      <a:pt x="1906" y="633"/>
                    </a:lnTo>
                    <a:lnTo>
                      <a:pt x="1953" y="642"/>
                    </a:lnTo>
                    <a:lnTo>
                      <a:pt x="2008" y="579"/>
                    </a:lnTo>
                    <a:lnTo>
                      <a:pt x="2117" y="582"/>
                    </a:lnTo>
                    <a:lnTo>
                      <a:pt x="2126" y="627"/>
                    </a:lnTo>
                    <a:lnTo>
                      <a:pt x="2176" y="721"/>
                    </a:lnTo>
                    <a:lnTo>
                      <a:pt x="2228" y="756"/>
                    </a:lnTo>
                    <a:lnTo>
                      <a:pt x="2187" y="804"/>
                    </a:lnTo>
                    <a:lnTo>
                      <a:pt x="2234" y="905"/>
                    </a:lnTo>
                    <a:lnTo>
                      <a:pt x="2226" y="946"/>
                    </a:lnTo>
                    <a:lnTo>
                      <a:pt x="2253" y="982"/>
                    </a:lnTo>
                    <a:lnTo>
                      <a:pt x="2373" y="1064"/>
                    </a:lnTo>
                    <a:lnTo>
                      <a:pt x="2379" y="1282"/>
                    </a:lnTo>
                    <a:lnTo>
                      <a:pt x="2454" y="1312"/>
                    </a:lnTo>
                    <a:lnTo>
                      <a:pt x="2449" y="1426"/>
                    </a:lnTo>
                    <a:lnTo>
                      <a:pt x="2363" y="1478"/>
                    </a:lnTo>
                    <a:lnTo>
                      <a:pt x="2316" y="1479"/>
                    </a:lnTo>
                    <a:lnTo>
                      <a:pt x="2322" y="1521"/>
                    </a:lnTo>
                    <a:lnTo>
                      <a:pt x="2373" y="1683"/>
                    </a:lnTo>
                    <a:lnTo>
                      <a:pt x="2408" y="1733"/>
                    </a:lnTo>
                    <a:lnTo>
                      <a:pt x="2363" y="1788"/>
                    </a:lnTo>
                    <a:lnTo>
                      <a:pt x="2316" y="1792"/>
                    </a:lnTo>
                    <a:lnTo>
                      <a:pt x="2267" y="1876"/>
                    </a:lnTo>
                    <a:lnTo>
                      <a:pt x="2280" y="1904"/>
                    </a:lnTo>
                    <a:lnTo>
                      <a:pt x="2331" y="1927"/>
                    </a:lnTo>
                    <a:lnTo>
                      <a:pt x="2440" y="1930"/>
                    </a:lnTo>
                    <a:lnTo>
                      <a:pt x="2510" y="1978"/>
                    </a:lnTo>
                    <a:lnTo>
                      <a:pt x="2531" y="2035"/>
                    </a:lnTo>
                    <a:lnTo>
                      <a:pt x="2422" y="2122"/>
                    </a:lnTo>
                    <a:lnTo>
                      <a:pt x="2367" y="2119"/>
                    </a:lnTo>
                    <a:lnTo>
                      <a:pt x="2244" y="2211"/>
                    </a:lnTo>
                    <a:lnTo>
                      <a:pt x="2240" y="2236"/>
                    </a:lnTo>
                    <a:lnTo>
                      <a:pt x="2258" y="2267"/>
                    </a:lnTo>
                    <a:lnTo>
                      <a:pt x="2271" y="2275"/>
                    </a:lnTo>
                    <a:lnTo>
                      <a:pt x="2436" y="2305"/>
                    </a:lnTo>
                    <a:lnTo>
                      <a:pt x="2390" y="2336"/>
                    </a:lnTo>
                    <a:lnTo>
                      <a:pt x="2430" y="2370"/>
                    </a:lnTo>
                    <a:lnTo>
                      <a:pt x="2394" y="2413"/>
                    </a:lnTo>
                    <a:lnTo>
                      <a:pt x="2396" y="2437"/>
                    </a:lnTo>
                    <a:lnTo>
                      <a:pt x="2347" y="2506"/>
                    </a:lnTo>
                    <a:lnTo>
                      <a:pt x="2145" y="2483"/>
                    </a:lnTo>
                    <a:lnTo>
                      <a:pt x="2181" y="2618"/>
                    </a:lnTo>
                    <a:lnTo>
                      <a:pt x="2087" y="2551"/>
                    </a:lnTo>
                    <a:lnTo>
                      <a:pt x="2053" y="2558"/>
                    </a:lnTo>
                    <a:lnTo>
                      <a:pt x="2014" y="2569"/>
                    </a:lnTo>
                    <a:lnTo>
                      <a:pt x="1982" y="2572"/>
                    </a:lnTo>
                    <a:lnTo>
                      <a:pt x="1965" y="2557"/>
                    </a:lnTo>
                    <a:lnTo>
                      <a:pt x="1884" y="2738"/>
                    </a:lnTo>
                    <a:lnTo>
                      <a:pt x="1771" y="2728"/>
                    </a:lnTo>
                    <a:lnTo>
                      <a:pt x="1734" y="2680"/>
                    </a:lnTo>
                    <a:lnTo>
                      <a:pt x="1740" y="2563"/>
                    </a:lnTo>
                    <a:lnTo>
                      <a:pt x="1292" y="2506"/>
                    </a:lnTo>
                    <a:lnTo>
                      <a:pt x="1266" y="2450"/>
                    </a:lnTo>
                    <a:lnTo>
                      <a:pt x="1223" y="2428"/>
                    </a:lnTo>
                    <a:lnTo>
                      <a:pt x="1217" y="2356"/>
                    </a:lnTo>
                    <a:lnTo>
                      <a:pt x="1189" y="2337"/>
                    </a:lnTo>
                    <a:lnTo>
                      <a:pt x="1161" y="2336"/>
                    </a:lnTo>
                    <a:lnTo>
                      <a:pt x="1143" y="2218"/>
                    </a:lnTo>
                    <a:lnTo>
                      <a:pt x="1102" y="2159"/>
                    </a:lnTo>
                    <a:lnTo>
                      <a:pt x="1125" y="2116"/>
                    </a:lnTo>
                    <a:lnTo>
                      <a:pt x="1189" y="2092"/>
                    </a:lnTo>
                    <a:lnTo>
                      <a:pt x="1248" y="2097"/>
                    </a:lnTo>
                    <a:lnTo>
                      <a:pt x="1280" y="2038"/>
                    </a:lnTo>
                    <a:lnTo>
                      <a:pt x="1327" y="2035"/>
                    </a:lnTo>
                    <a:lnTo>
                      <a:pt x="1363" y="2041"/>
                    </a:lnTo>
                    <a:lnTo>
                      <a:pt x="1413" y="1982"/>
                    </a:lnTo>
                    <a:lnTo>
                      <a:pt x="1425" y="1929"/>
                    </a:lnTo>
                    <a:lnTo>
                      <a:pt x="1480" y="1856"/>
                    </a:lnTo>
                    <a:lnTo>
                      <a:pt x="1492" y="1797"/>
                    </a:lnTo>
                    <a:lnTo>
                      <a:pt x="1468" y="1759"/>
                    </a:lnTo>
                    <a:lnTo>
                      <a:pt x="1369" y="1668"/>
                    </a:lnTo>
                    <a:lnTo>
                      <a:pt x="1348" y="1656"/>
                    </a:lnTo>
                    <a:lnTo>
                      <a:pt x="1299" y="1662"/>
                    </a:lnTo>
                    <a:lnTo>
                      <a:pt x="1277" y="1708"/>
                    </a:lnTo>
                    <a:lnTo>
                      <a:pt x="1166" y="1773"/>
                    </a:lnTo>
                    <a:lnTo>
                      <a:pt x="1161" y="1815"/>
                    </a:lnTo>
                    <a:lnTo>
                      <a:pt x="1124" y="1815"/>
                    </a:lnTo>
                    <a:lnTo>
                      <a:pt x="1044" y="1830"/>
                    </a:lnTo>
                    <a:lnTo>
                      <a:pt x="993" y="1804"/>
                    </a:lnTo>
                    <a:lnTo>
                      <a:pt x="943" y="1825"/>
                    </a:lnTo>
                    <a:lnTo>
                      <a:pt x="887" y="1816"/>
                    </a:lnTo>
                    <a:lnTo>
                      <a:pt x="848" y="1782"/>
                    </a:lnTo>
                    <a:lnTo>
                      <a:pt x="833" y="1715"/>
                    </a:lnTo>
                    <a:lnTo>
                      <a:pt x="805" y="1699"/>
                    </a:lnTo>
                    <a:lnTo>
                      <a:pt x="646" y="1714"/>
                    </a:lnTo>
                    <a:lnTo>
                      <a:pt x="633" y="1632"/>
                    </a:lnTo>
                    <a:lnTo>
                      <a:pt x="599" y="1596"/>
                    </a:lnTo>
                    <a:lnTo>
                      <a:pt x="561" y="1531"/>
                    </a:lnTo>
                    <a:lnTo>
                      <a:pt x="501" y="1470"/>
                    </a:lnTo>
                    <a:lnTo>
                      <a:pt x="492" y="1432"/>
                    </a:lnTo>
                    <a:lnTo>
                      <a:pt x="418" y="1298"/>
                    </a:lnTo>
                    <a:lnTo>
                      <a:pt x="455" y="1098"/>
                    </a:lnTo>
                    <a:lnTo>
                      <a:pt x="494" y="1055"/>
                    </a:lnTo>
                    <a:lnTo>
                      <a:pt x="9" y="1027"/>
                    </a:lnTo>
                    <a:lnTo>
                      <a:pt x="39" y="1008"/>
                    </a:lnTo>
                    <a:lnTo>
                      <a:pt x="30" y="947"/>
                    </a:lnTo>
                    <a:lnTo>
                      <a:pt x="0" y="900"/>
                    </a:lnTo>
                    <a:lnTo>
                      <a:pt x="27" y="817"/>
                    </a:lnTo>
                    <a:lnTo>
                      <a:pt x="27" y="742"/>
                    </a:lnTo>
                    <a:lnTo>
                      <a:pt x="64" y="681"/>
                    </a:lnTo>
                    <a:lnTo>
                      <a:pt x="71" y="592"/>
                    </a:lnTo>
                    <a:lnTo>
                      <a:pt x="53" y="536"/>
                    </a:lnTo>
                    <a:lnTo>
                      <a:pt x="72" y="501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288836" name="Freeform 68"/>
          <p:cNvSpPr>
            <a:spLocks noChangeAspect="1"/>
          </p:cNvSpPr>
          <p:nvPr/>
        </p:nvSpPr>
        <p:spPr bwMode="auto">
          <a:xfrm>
            <a:off x="7308850" y="2133600"/>
            <a:ext cx="222250" cy="187325"/>
          </a:xfrm>
          <a:custGeom>
            <a:avLst/>
            <a:gdLst>
              <a:gd name="T0" fmla="*/ 425 w 775"/>
              <a:gd name="T1" fmla="*/ 655 h 655"/>
              <a:gd name="T2" fmla="*/ 370 w 775"/>
              <a:gd name="T3" fmla="*/ 567 h 655"/>
              <a:gd name="T4" fmla="*/ 263 w 775"/>
              <a:gd name="T5" fmla="*/ 498 h 655"/>
              <a:gd name="T6" fmla="*/ 242 w 775"/>
              <a:gd name="T7" fmla="*/ 474 h 655"/>
              <a:gd name="T8" fmla="*/ 212 w 775"/>
              <a:gd name="T9" fmla="*/ 475 h 655"/>
              <a:gd name="T10" fmla="*/ 203 w 775"/>
              <a:gd name="T11" fmla="*/ 498 h 655"/>
              <a:gd name="T12" fmla="*/ 188 w 775"/>
              <a:gd name="T13" fmla="*/ 494 h 655"/>
              <a:gd name="T14" fmla="*/ 0 w 775"/>
              <a:gd name="T15" fmla="*/ 350 h 655"/>
              <a:gd name="T16" fmla="*/ 108 w 775"/>
              <a:gd name="T17" fmla="*/ 175 h 655"/>
              <a:gd name="T18" fmla="*/ 111 w 775"/>
              <a:gd name="T19" fmla="*/ 133 h 655"/>
              <a:gd name="T20" fmla="*/ 60 w 775"/>
              <a:gd name="T21" fmla="*/ 88 h 655"/>
              <a:gd name="T22" fmla="*/ 55 w 775"/>
              <a:gd name="T23" fmla="*/ 36 h 655"/>
              <a:gd name="T24" fmla="*/ 130 w 775"/>
              <a:gd name="T25" fmla="*/ 35 h 655"/>
              <a:gd name="T26" fmla="*/ 161 w 775"/>
              <a:gd name="T27" fmla="*/ 0 h 655"/>
              <a:gd name="T28" fmla="*/ 332 w 775"/>
              <a:gd name="T29" fmla="*/ 78 h 655"/>
              <a:gd name="T30" fmla="*/ 397 w 775"/>
              <a:gd name="T31" fmla="*/ 72 h 655"/>
              <a:gd name="T32" fmla="*/ 502 w 775"/>
              <a:gd name="T33" fmla="*/ 108 h 655"/>
              <a:gd name="T34" fmla="*/ 528 w 775"/>
              <a:gd name="T35" fmla="*/ 33 h 655"/>
              <a:gd name="T36" fmla="*/ 615 w 775"/>
              <a:gd name="T37" fmla="*/ 156 h 655"/>
              <a:gd name="T38" fmla="*/ 775 w 775"/>
              <a:gd name="T39" fmla="*/ 416 h 655"/>
              <a:gd name="T40" fmla="*/ 717 w 775"/>
              <a:gd name="T41" fmla="*/ 420 h 655"/>
              <a:gd name="T42" fmla="*/ 714 w 775"/>
              <a:gd name="T43" fmla="*/ 408 h 655"/>
              <a:gd name="T44" fmla="*/ 690 w 775"/>
              <a:gd name="T45" fmla="*/ 385 h 655"/>
              <a:gd name="T46" fmla="*/ 641 w 775"/>
              <a:gd name="T47" fmla="*/ 377 h 655"/>
              <a:gd name="T48" fmla="*/ 631 w 775"/>
              <a:gd name="T49" fmla="*/ 400 h 655"/>
              <a:gd name="T50" fmla="*/ 634 w 775"/>
              <a:gd name="T51" fmla="*/ 475 h 655"/>
              <a:gd name="T52" fmla="*/ 610 w 775"/>
              <a:gd name="T53" fmla="*/ 502 h 655"/>
              <a:gd name="T54" fmla="*/ 591 w 775"/>
              <a:gd name="T55" fmla="*/ 511 h 655"/>
              <a:gd name="T56" fmla="*/ 559 w 775"/>
              <a:gd name="T57" fmla="*/ 491 h 655"/>
              <a:gd name="T58" fmla="*/ 520 w 775"/>
              <a:gd name="T59" fmla="*/ 519 h 655"/>
              <a:gd name="T60" fmla="*/ 425 w 775"/>
              <a:gd name="T61" fmla="*/ 655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775" h="655">
                <a:moveTo>
                  <a:pt x="425" y="655"/>
                </a:moveTo>
                <a:lnTo>
                  <a:pt x="370" y="567"/>
                </a:lnTo>
                <a:lnTo>
                  <a:pt x="263" y="498"/>
                </a:lnTo>
                <a:lnTo>
                  <a:pt x="242" y="474"/>
                </a:lnTo>
                <a:lnTo>
                  <a:pt x="212" y="475"/>
                </a:lnTo>
                <a:lnTo>
                  <a:pt x="203" y="498"/>
                </a:lnTo>
                <a:lnTo>
                  <a:pt x="188" y="494"/>
                </a:lnTo>
                <a:lnTo>
                  <a:pt x="0" y="350"/>
                </a:lnTo>
                <a:lnTo>
                  <a:pt x="108" y="175"/>
                </a:lnTo>
                <a:lnTo>
                  <a:pt x="111" y="133"/>
                </a:lnTo>
                <a:lnTo>
                  <a:pt x="60" y="88"/>
                </a:lnTo>
                <a:lnTo>
                  <a:pt x="55" y="36"/>
                </a:lnTo>
                <a:lnTo>
                  <a:pt x="130" y="35"/>
                </a:lnTo>
                <a:lnTo>
                  <a:pt x="161" y="0"/>
                </a:lnTo>
                <a:lnTo>
                  <a:pt x="332" y="78"/>
                </a:lnTo>
                <a:lnTo>
                  <a:pt x="397" y="72"/>
                </a:lnTo>
                <a:lnTo>
                  <a:pt x="502" y="108"/>
                </a:lnTo>
                <a:lnTo>
                  <a:pt x="528" y="33"/>
                </a:lnTo>
                <a:lnTo>
                  <a:pt x="615" y="156"/>
                </a:lnTo>
                <a:lnTo>
                  <a:pt x="775" y="416"/>
                </a:lnTo>
                <a:lnTo>
                  <a:pt x="717" y="420"/>
                </a:lnTo>
                <a:lnTo>
                  <a:pt x="714" y="408"/>
                </a:lnTo>
                <a:lnTo>
                  <a:pt x="690" y="385"/>
                </a:lnTo>
                <a:lnTo>
                  <a:pt x="641" y="377"/>
                </a:lnTo>
                <a:lnTo>
                  <a:pt x="631" y="400"/>
                </a:lnTo>
                <a:lnTo>
                  <a:pt x="634" y="475"/>
                </a:lnTo>
                <a:lnTo>
                  <a:pt x="610" y="502"/>
                </a:lnTo>
                <a:lnTo>
                  <a:pt x="591" y="511"/>
                </a:lnTo>
                <a:lnTo>
                  <a:pt x="559" y="491"/>
                </a:lnTo>
                <a:lnTo>
                  <a:pt x="520" y="519"/>
                </a:lnTo>
                <a:lnTo>
                  <a:pt x="425" y="655"/>
                </a:lnTo>
                <a:close/>
              </a:path>
            </a:pathLst>
          </a:custGeom>
          <a:noFill/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336600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288837" name="Group 69"/>
          <p:cNvGrpSpPr>
            <a:grpSpLocks/>
          </p:cNvGrpSpPr>
          <p:nvPr/>
        </p:nvGrpSpPr>
        <p:grpSpPr bwMode="auto">
          <a:xfrm>
            <a:off x="6985000" y="2855913"/>
            <a:ext cx="1992313" cy="1563687"/>
            <a:chOff x="4400" y="1799"/>
            <a:chExt cx="1255" cy="985"/>
          </a:xfrm>
        </p:grpSpPr>
        <p:sp>
          <p:nvSpPr>
            <p:cNvPr id="288838" name="Text Box 70"/>
            <p:cNvSpPr txBox="1">
              <a:spLocks noChangeArrowheads="1"/>
            </p:cNvSpPr>
            <p:nvPr/>
          </p:nvSpPr>
          <p:spPr bwMode="auto">
            <a:xfrm>
              <a:off x="5002" y="2407"/>
              <a:ext cx="65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 err="1">
                  <a:solidFill>
                    <a:srgbClr val="066168"/>
                  </a:solidFill>
                  <a:latin typeface="Verdana" pitchFamily="34" charset="0"/>
                </a:rPr>
                <a:t>Castanhão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288839" name="Freeform 71"/>
            <p:cNvSpPr>
              <a:spLocks/>
            </p:cNvSpPr>
            <p:nvPr/>
          </p:nvSpPr>
          <p:spPr bwMode="auto">
            <a:xfrm>
              <a:off x="4884" y="2506"/>
              <a:ext cx="658" cy="124"/>
            </a:xfrm>
            <a:custGeom>
              <a:avLst/>
              <a:gdLst>
                <a:gd name="T0" fmla="*/ 0 w 658"/>
                <a:gd name="T1" fmla="*/ 0 h 124"/>
                <a:gd name="T2" fmla="*/ 172 w 658"/>
                <a:gd name="T3" fmla="*/ 124 h 124"/>
                <a:gd name="T4" fmla="*/ 658 w 658"/>
                <a:gd name="T5" fmla="*/ 12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58" h="124">
                  <a:moveTo>
                    <a:pt x="0" y="0"/>
                  </a:moveTo>
                  <a:lnTo>
                    <a:pt x="172" y="124"/>
                  </a:lnTo>
                  <a:lnTo>
                    <a:pt x="658" y="124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88840" name="Group 72"/>
            <p:cNvGrpSpPr>
              <a:grpSpLocks/>
            </p:cNvGrpSpPr>
            <p:nvPr/>
          </p:nvGrpSpPr>
          <p:grpSpPr bwMode="auto">
            <a:xfrm>
              <a:off x="4400" y="1799"/>
              <a:ext cx="639" cy="985"/>
              <a:chOff x="4316" y="1799"/>
              <a:chExt cx="639" cy="985"/>
            </a:xfrm>
          </p:grpSpPr>
          <p:sp>
            <p:nvSpPr>
              <p:cNvPr id="288841" name="Freeform 73"/>
              <p:cNvSpPr>
                <a:spLocks noChangeAspect="1"/>
              </p:cNvSpPr>
              <p:nvPr/>
            </p:nvSpPr>
            <p:spPr bwMode="auto">
              <a:xfrm>
                <a:off x="4608" y="2433"/>
                <a:ext cx="201" cy="185"/>
              </a:xfrm>
              <a:custGeom>
                <a:avLst/>
                <a:gdLst>
                  <a:gd name="T0" fmla="*/ 788 w 1115"/>
                  <a:gd name="T1" fmla="*/ 135 h 1025"/>
                  <a:gd name="T2" fmla="*/ 722 w 1115"/>
                  <a:gd name="T3" fmla="*/ 220 h 1025"/>
                  <a:gd name="T4" fmla="*/ 728 w 1115"/>
                  <a:gd name="T5" fmla="*/ 305 h 1025"/>
                  <a:gd name="T6" fmla="*/ 782 w 1115"/>
                  <a:gd name="T7" fmla="*/ 412 h 1025"/>
                  <a:gd name="T8" fmla="*/ 773 w 1115"/>
                  <a:gd name="T9" fmla="*/ 475 h 1025"/>
                  <a:gd name="T10" fmla="*/ 797 w 1115"/>
                  <a:gd name="T11" fmla="*/ 642 h 1025"/>
                  <a:gd name="T12" fmla="*/ 857 w 1115"/>
                  <a:gd name="T13" fmla="*/ 688 h 1025"/>
                  <a:gd name="T14" fmla="*/ 854 w 1115"/>
                  <a:gd name="T15" fmla="*/ 739 h 1025"/>
                  <a:gd name="T16" fmla="*/ 992 w 1115"/>
                  <a:gd name="T17" fmla="*/ 783 h 1025"/>
                  <a:gd name="T18" fmla="*/ 1068 w 1115"/>
                  <a:gd name="T19" fmla="*/ 820 h 1025"/>
                  <a:gd name="T20" fmla="*/ 1115 w 1115"/>
                  <a:gd name="T21" fmla="*/ 849 h 1025"/>
                  <a:gd name="T22" fmla="*/ 1100 w 1115"/>
                  <a:gd name="T23" fmla="*/ 880 h 1025"/>
                  <a:gd name="T24" fmla="*/ 1109 w 1115"/>
                  <a:gd name="T25" fmla="*/ 918 h 1025"/>
                  <a:gd name="T26" fmla="*/ 1065 w 1115"/>
                  <a:gd name="T27" fmla="*/ 991 h 1025"/>
                  <a:gd name="T28" fmla="*/ 1055 w 1115"/>
                  <a:gd name="T29" fmla="*/ 1025 h 1025"/>
                  <a:gd name="T30" fmla="*/ 745 w 1115"/>
                  <a:gd name="T31" fmla="*/ 1025 h 1025"/>
                  <a:gd name="T32" fmla="*/ 568 w 1115"/>
                  <a:gd name="T33" fmla="*/ 836 h 1025"/>
                  <a:gd name="T34" fmla="*/ 487 w 1115"/>
                  <a:gd name="T35" fmla="*/ 883 h 1025"/>
                  <a:gd name="T36" fmla="*/ 364 w 1115"/>
                  <a:gd name="T37" fmla="*/ 1003 h 1025"/>
                  <a:gd name="T38" fmla="*/ 273 w 1115"/>
                  <a:gd name="T39" fmla="*/ 984 h 1025"/>
                  <a:gd name="T40" fmla="*/ 226 w 1115"/>
                  <a:gd name="T41" fmla="*/ 937 h 1025"/>
                  <a:gd name="T42" fmla="*/ 223 w 1115"/>
                  <a:gd name="T43" fmla="*/ 896 h 1025"/>
                  <a:gd name="T44" fmla="*/ 178 w 1115"/>
                  <a:gd name="T45" fmla="*/ 893 h 1025"/>
                  <a:gd name="T46" fmla="*/ 166 w 1115"/>
                  <a:gd name="T47" fmla="*/ 905 h 1025"/>
                  <a:gd name="T48" fmla="*/ 122 w 1115"/>
                  <a:gd name="T49" fmla="*/ 890 h 1025"/>
                  <a:gd name="T50" fmla="*/ 94 w 1115"/>
                  <a:gd name="T51" fmla="*/ 868 h 1025"/>
                  <a:gd name="T52" fmla="*/ 72 w 1115"/>
                  <a:gd name="T53" fmla="*/ 862 h 1025"/>
                  <a:gd name="T54" fmla="*/ 34 w 1115"/>
                  <a:gd name="T55" fmla="*/ 915 h 1025"/>
                  <a:gd name="T56" fmla="*/ 46 w 1115"/>
                  <a:gd name="T57" fmla="*/ 789 h 1025"/>
                  <a:gd name="T58" fmla="*/ 75 w 1115"/>
                  <a:gd name="T59" fmla="*/ 682 h 1025"/>
                  <a:gd name="T60" fmla="*/ 66 w 1115"/>
                  <a:gd name="T61" fmla="*/ 579 h 1025"/>
                  <a:gd name="T62" fmla="*/ 37 w 1115"/>
                  <a:gd name="T63" fmla="*/ 567 h 1025"/>
                  <a:gd name="T64" fmla="*/ 0 w 1115"/>
                  <a:gd name="T65" fmla="*/ 525 h 1025"/>
                  <a:gd name="T66" fmla="*/ 3 w 1115"/>
                  <a:gd name="T67" fmla="*/ 472 h 1025"/>
                  <a:gd name="T68" fmla="*/ 72 w 1115"/>
                  <a:gd name="T69" fmla="*/ 418 h 1025"/>
                  <a:gd name="T70" fmla="*/ 103 w 1115"/>
                  <a:gd name="T71" fmla="*/ 340 h 1025"/>
                  <a:gd name="T72" fmla="*/ 91 w 1115"/>
                  <a:gd name="T73" fmla="*/ 252 h 1025"/>
                  <a:gd name="T74" fmla="*/ 154 w 1115"/>
                  <a:gd name="T75" fmla="*/ 167 h 1025"/>
                  <a:gd name="T76" fmla="*/ 178 w 1115"/>
                  <a:gd name="T77" fmla="*/ 63 h 1025"/>
                  <a:gd name="T78" fmla="*/ 719 w 1115"/>
                  <a:gd name="T79" fmla="*/ 0 h 1025"/>
                  <a:gd name="T80" fmla="*/ 722 w 1115"/>
                  <a:gd name="T81" fmla="*/ 69 h 1025"/>
                  <a:gd name="T82" fmla="*/ 788 w 1115"/>
                  <a:gd name="T83" fmla="*/ 135 h 10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15" h="1025">
                    <a:moveTo>
                      <a:pt x="788" y="135"/>
                    </a:moveTo>
                    <a:lnTo>
                      <a:pt x="722" y="220"/>
                    </a:lnTo>
                    <a:lnTo>
                      <a:pt x="728" y="305"/>
                    </a:lnTo>
                    <a:lnTo>
                      <a:pt x="782" y="412"/>
                    </a:lnTo>
                    <a:lnTo>
                      <a:pt x="773" y="475"/>
                    </a:lnTo>
                    <a:lnTo>
                      <a:pt x="797" y="642"/>
                    </a:lnTo>
                    <a:lnTo>
                      <a:pt x="857" y="688"/>
                    </a:lnTo>
                    <a:lnTo>
                      <a:pt x="854" y="739"/>
                    </a:lnTo>
                    <a:lnTo>
                      <a:pt x="992" y="783"/>
                    </a:lnTo>
                    <a:lnTo>
                      <a:pt x="1068" y="820"/>
                    </a:lnTo>
                    <a:lnTo>
                      <a:pt x="1115" y="849"/>
                    </a:lnTo>
                    <a:lnTo>
                      <a:pt x="1100" y="880"/>
                    </a:lnTo>
                    <a:lnTo>
                      <a:pt x="1109" y="918"/>
                    </a:lnTo>
                    <a:lnTo>
                      <a:pt x="1065" y="991"/>
                    </a:lnTo>
                    <a:lnTo>
                      <a:pt x="1055" y="1025"/>
                    </a:lnTo>
                    <a:lnTo>
                      <a:pt x="745" y="1025"/>
                    </a:lnTo>
                    <a:lnTo>
                      <a:pt x="568" y="836"/>
                    </a:lnTo>
                    <a:lnTo>
                      <a:pt x="487" y="883"/>
                    </a:lnTo>
                    <a:lnTo>
                      <a:pt x="364" y="1003"/>
                    </a:lnTo>
                    <a:lnTo>
                      <a:pt x="273" y="984"/>
                    </a:lnTo>
                    <a:lnTo>
                      <a:pt x="226" y="937"/>
                    </a:lnTo>
                    <a:lnTo>
                      <a:pt x="223" y="896"/>
                    </a:lnTo>
                    <a:lnTo>
                      <a:pt x="178" y="893"/>
                    </a:lnTo>
                    <a:lnTo>
                      <a:pt x="166" y="905"/>
                    </a:lnTo>
                    <a:lnTo>
                      <a:pt x="122" y="890"/>
                    </a:lnTo>
                    <a:lnTo>
                      <a:pt x="94" y="868"/>
                    </a:lnTo>
                    <a:lnTo>
                      <a:pt x="72" y="862"/>
                    </a:lnTo>
                    <a:lnTo>
                      <a:pt x="34" y="915"/>
                    </a:lnTo>
                    <a:lnTo>
                      <a:pt x="46" y="789"/>
                    </a:lnTo>
                    <a:lnTo>
                      <a:pt x="75" y="682"/>
                    </a:lnTo>
                    <a:lnTo>
                      <a:pt x="66" y="579"/>
                    </a:lnTo>
                    <a:lnTo>
                      <a:pt x="37" y="567"/>
                    </a:lnTo>
                    <a:lnTo>
                      <a:pt x="0" y="525"/>
                    </a:lnTo>
                    <a:lnTo>
                      <a:pt x="3" y="472"/>
                    </a:lnTo>
                    <a:lnTo>
                      <a:pt x="72" y="418"/>
                    </a:lnTo>
                    <a:lnTo>
                      <a:pt x="103" y="340"/>
                    </a:lnTo>
                    <a:lnTo>
                      <a:pt x="91" y="252"/>
                    </a:lnTo>
                    <a:lnTo>
                      <a:pt x="154" y="167"/>
                    </a:lnTo>
                    <a:lnTo>
                      <a:pt x="178" y="63"/>
                    </a:lnTo>
                    <a:lnTo>
                      <a:pt x="719" y="0"/>
                    </a:lnTo>
                    <a:lnTo>
                      <a:pt x="722" y="69"/>
                    </a:lnTo>
                    <a:lnTo>
                      <a:pt x="788" y="135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8842" name="Freeform 74"/>
              <p:cNvSpPr>
                <a:spLocks noChangeAspect="1"/>
              </p:cNvSpPr>
              <p:nvPr/>
            </p:nvSpPr>
            <p:spPr bwMode="auto">
              <a:xfrm>
                <a:off x="4739" y="2451"/>
                <a:ext cx="130" cy="169"/>
              </a:xfrm>
              <a:custGeom>
                <a:avLst/>
                <a:gdLst>
                  <a:gd name="T0" fmla="*/ 604 w 720"/>
                  <a:gd name="T1" fmla="*/ 129 h 939"/>
                  <a:gd name="T2" fmla="*/ 582 w 720"/>
                  <a:gd name="T3" fmla="*/ 238 h 939"/>
                  <a:gd name="T4" fmla="*/ 585 w 720"/>
                  <a:gd name="T5" fmla="*/ 304 h 939"/>
                  <a:gd name="T6" fmla="*/ 720 w 720"/>
                  <a:gd name="T7" fmla="*/ 317 h 939"/>
                  <a:gd name="T8" fmla="*/ 717 w 720"/>
                  <a:gd name="T9" fmla="*/ 349 h 939"/>
                  <a:gd name="T10" fmla="*/ 501 w 720"/>
                  <a:gd name="T11" fmla="*/ 613 h 939"/>
                  <a:gd name="T12" fmla="*/ 472 w 720"/>
                  <a:gd name="T13" fmla="*/ 804 h 939"/>
                  <a:gd name="T14" fmla="*/ 406 w 720"/>
                  <a:gd name="T15" fmla="*/ 851 h 939"/>
                  <a:gd name="T16" fmla="*/ 393 w 720"/>
                  <a:gd name="T17" fmla="*/ 908 h 939"/>
                  <a:gd name="T18" fmla="*/ 333 w 720"/>
                  <a:gd name="T19" fmla="*/ 939 h 939"/>
                  <a:gd name="T20" fmla="*/ 327 w 720"/>
                  <a:gd name="T21" fmla="*/ 927 h 939"/>
                  <a:gd name="T22" fmla="*/ 340 w 720"/>
                  <a:gd name="T23" fmla="*/ 896 h 939"/>
                  <a:gd name="T24" fmla="*/ 384 w 720"/>
                  <a:gd name="T25" fmla="*/ 817 h 939"/>
                  <a:gd name="T26" fmla="*/ 375 w 720"/>
                  <a:gd name="T27" fmla="*/ 792 h 939"/>
                  <a:gd name="T28" fmla="*/ 387 w 720"/>
                  <a:gd name="T29" fmla="*/ 754 h 939"/>
                  <a:gd name="T30" fmla="*/ 274 w 720"/>
                  <a:gd name="T31" fmla="*/ 685 h 939"/>
                  <a:gd name="T32" fmla="*/ 132 w 720"/>
                  <a:gd name="T33" fmla="*/ 638 h 939"/>
                  <a:gd name="T34" fmla="*/ 126 w 720"/>
                  <a:gd name="T35" fmla="*/ 597 h 939"/>
                  <a:gd name="T36" fmla="*/ 75 w 720"/>
                  <a:gd name="T37" fmla="*/ 547 h 939"/>
                  <a:gd name="T38" fmla="*/ 51 w 720"/>
                  <a:gd name="T39" fmla="*/ 367 h 939"/>
                  <a:gd name="T40" fmla="*/ 57 w 720"/>
                  <a:gd name="T41" fmla="*/ 311 h 939"/>
                  <a:gd name="T42" fmla="*/ 9 w 720"/>
                  <a:gd name="T43" fmla="*/ 214 h 939"/>
                  <a:gd name="T44" fmla="*/ 0 w 720"/>
                  <a:gd name="T45" fmla="*/ 129 h 939"/>
                  <a:gd name="T46" fmla="*/ 66 w 720"/>
                  <a:gd name="T47" fmla="*/ 40 h 939"/>
                  <a:gd name="T48" fmla="*/ 95 w 720"/>
                  <a:gd name="T49" fmla="*/ 22 h 939"/>
                  <a:gd name="T50" fmla="*/ 117 w 720"/>
                  <a:gd name="T51" fmla="*/ 34 h 939"/>
                  <a:gd name="T52" fmla="*/ 154 w 720"/>
                  <a:gd name="T53" fmla="*/ 37 h 939"/>
                  <a:gd name="T54" fmla="*/ 170 w 720"/>
                  <a:gd name="T55" fmla="*/ 0 h 939"/>
                  <a:gd name="T56" fmla="*/ 227 w 720"/>
                  <a:gd name="T57" fmla="*/ 3 h 939"/>
                  <a:gd name="T58" fmla="*/ 255 w 720"/>
                  <a:gd name="T59" fmla="*/ 37 h 939"/>
                  <a:gd name="T60" fmla="*/ 302 w 720"/>
                  <a:gd name="T61" fmla="*/ 40 h 939"/>
                  <a:gd name="T62" fmla="*/ 330 w 720"/>
                  <a:gd name="T63" fmla="*/ 75 h 939"/>
                  <a:gd name="T64" fmla="*/ 378 w 720"/>
                  <a:gd name="T65" fmla="*/ 94 h 939"/>
                  <a:gd name="T66" fmla="*/ 399 w 720"/>
                  <a:gd name="T67" fmla="*/ 122 h 939"/>
                  <a:gd name="T68" fmla="*/ 438 w 720"/>
                  <a:gd name="T69" fmla="*/ 141 h 939"/>
                  <a:gd name="T70" fmla="*/ 604 w 720"/>
                  <a:gd name="T71" fmla="*/ 129 h 9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20" h="939">
                    <a:moveTo>
                      <a:pt x="604" y="129"/>
                    </a:moveTo>
                    <a:lnTo>
                      <a:pt x="582" y="238"/>
                    </a:lnTo>
                    <a:lnTo>
                      <a:pt x="585" y="304"/>
                    </a:lnTo>
                    <a:lnTo>
                      <a:pt x="720" y="317"/>
                    </a:lnTo>
                    <a:lnTo>
                      <a:pt x="717" y="349"/>
                    </a:lnTo>
                    <a:lnTo>
                      <a:pt x="501" y="613"/>
                    </a:lnTo>
                    <a:lnTo>
                      <a:pt x="472" y="804"/>
                    </a:lnTo>
                    <a:lnTo>
                      <a:pt x="406" y="851"/>
                    </a:lnTo>
                    <a:lnTo>
                      <a:pt x="393" y="908"/>
                    </a:lnTo>
                    <a:lnTo>
                      <a:pt x="333" y="939"/>
                    </a:lnTo>
                    <a:lnTo>
                      <a:pt x="327" y="927"/>
                    </a:lnTo>
                    <a:lnTo>
                      <a:pt x="340" y="896"/>
                    </a:lnTo>
                    <a:lnTo>
                      <a:pt x="384" y="817"/>
                    </a:lnTo>
                    <a:lnTo>
                      <a:pt x="375" y="792"/>
                    </a:lnTo>
                    <a:lnTo>
                      <a:pt x="387" y="754"/>
                    </a:lnTo>
                    <a:lnTo>
                      <a:pt x="274" y="685"/>
                    </a:lnTo>
                    <a:lnTo>
                      <a:pt x="132" y="638"/>
                    </a:lnTo>
                    <a:lnTo>
                      <a:pt x="126" y="597"/>
                    </a:lnTo>
                    <a:lnTo>
                      <a:pt x="75" y="547"/>
                    </a:lnTo>
                    <a:lnTo>
                      <a:pt x="51" y="367"/>
                    </a:lnTo>
                    <a:lnTo>
                      <a:pt x="57" y="311"/>
                    </a:lnTo>
                    <a:lnTo>
                      <a:pt x="9" y="214"/>
                    </a:lnTo>
                    <a:lnTo>
                      <a:pt x="0" y="129"/>
                    </a:lnTo>
                    <a:lnTo>
                      <a:pt x="66" y="40"/>
                    </a:lnTo>
                    <a:lnTo>
                      <a:pt x="95" y="22"/>
                    </a:lnTo>
                    <a:lnTo>
                      <a:pt x="117" y="34"/>
                    </a:lnTo>
                    <a:lnTo>
                      <a:pt x="154" y="37"/>
                    </a:lnTo>
                    <a:lnTo>
                      <a:pt x="170" y="0"/>
                    </a:lnTo>
                    <a:lnTo>
                      <a:pt x="227" y="3"/>
                    </a:lnTo>
                    <a:lnTo>
                      <a:pt x="255" y="37"/>
                    </a:lnTo>
                    <a:lnTo>
                      <a:pt x="302" y="40"/>
                    </a:lnTo>
                    <a:lnTo>
                      <a:pt x="330" y="75"/>
                    </a:lnTo>
                    <a:lnTo>
                      <a:pt x="378" y="94"/>
                    </a:lnTo>
                    <a:lnTo>
                      <a:pt x="399" y="122"/>
                    </a:lnTo>
                    <a:lnTo>
                      <a:pt x="438" y="141"/>
                    </a:lnTo>
                    <a:lnTo>
                      <a:pt x="604" y="129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8843" name="Freeform 75"/>
              <p:cNvSpPr>
                <a:spLocks noChangeAspect="1"/>
              </p:cNvSpPr>
              <p:nvPr/>
            </p:nvSpPr>
            <p:spPr bwMode="auto">
              <a:xfrm>
                <a:off x="4624" y="2293"/>
                <a:ext cx="331" cy="182"/>
              </a:xfrm>
              <a:custGeom>
                <a:avLst/>
                <a:gdLst>
                  <a:gd name="T0" fmla="*/ 74 w 1837"/>
                  <a:gd name="T1" fmla="*/ 600 h 1011"/>
                  <a:gd name="T2" fmla="*/ 15 w 1837"/>
                  <a:gd name="T3" fmla="*/ 549 h 1011"/>
                  <a:gd name="T4" fmla="*/ 0 w 1837"/>
                  <a:gd name="T5" fmla="*/ 448 h 1011"/>
                  <a:gd name="T6" fmla="*/ 90 w 1837"/>
                  <a:gd name="T7" fmla="*/ 365 h 1011"/>
                  <a:gd name="T8" fmla="*/ 78 w 1837"/>
                  <a:gd name="T9" fmla="*/ 314 h 1011"/>
                  <a:gd name="T10" fmla="*/ 110 w 1837"/>
                  <a:gd name="T11" fmla="*/ 284 h 1011"/>
                  <a:gd name="T12" fmla="*/ 33 w 1837"/>
                  <a:gd name="T13" fmla="*/ 223 h 1011"/>
                  <a:gd name="T14" fmla="*/ 100 w 1837"/>
                  <a:gd name="T15" fmla="*/ 177 h 1011"/>
                  <a:gd name="T16" fmla="*/ 109 w 1837"/>
                  <a:gd name="T17" fmla="*/ 76 h 1011"/>
                  <a:gd name="T18" fmla="*/ 204 w 1837"/>
                  <a:gd name="T19" fmla="*/ 6 h 1011"/>
                  <a:gd name="T20" fmla="*/ 394 w 1837"/>
                  <a:gd name="T21" fmla="*/ 136 h 1011"/>
                  <a:gd name="T22" fmla="*/ 453 w 1837"/>
                  <a:gd name="T23" fmla="*/ 136 h 1011"/>
                  <a:gd name="T24" fmla="*/ 482 w 1837"/>
                  <a:gd name="T25" fmla="*/ 98 h 1011"/>
                  <a:gd name="T26" fmla="*/ 540 w 1837"/>
                  <a:gd name="T27" fmla="*/ 102 h 1011"/>
                  <a:gd name="T28" fmla="*/ 639 w 1837"/>
                  <a:gd name="T29" fmla="*/ 151 h 1011"/>
                  <a:gd name="T30" fmla="*/ 680 w 1837"/>
                  <a:gd name="T31" fmla="*/ 114 h 1011"/>
                  <a:gd name="T32" fmla="*/ 761 w 1837"/>
                  <a:gd name="T33" fmla="*/ 110 h 1011"/>
                  <a:gd name="T34" fmla="*/ 982 w 1837"/>
                  <a:gd name="T35" fmla="*/ 0 h 1011"/>
                  <a:gd name="T36" fmla="*/ 981 w 1837"/>
                  <a:gd name="T37" fmla="*/ 30 h 1011"/>
                  <a:gd name="T38" fmla="*/ 899 w 1837"/>
                  <a:gd name="T39" fmla="*/ 236 h 1011"/>
                  <a:gd name="T40" fmla="*/ 1352 w 1837"/>
                  <a:gd name="T41" fmla="*/ 240 h 1011"/>
                  <a:gd name="T42" fmla="*/ 1837 w 1837"/>
                  <a:gd name="T43" fmla="*/ 241 h 1011"/>
                  <a:gd name="T44" fmla="*/ 1824 w 1837"/>
                  <a:gd name="T45" fmla="*/ 301 h 1011"/>
                  <a:gd name="T46" fmla="*/ 1771 w 1837"/>
                  <a:gd name="T47" fmla="*/ 296 h 1011"/>
                  <a:gd name="T48" fmla="*/ 1702 w 1837"/>
                  <a:gd name="T49" fmla="*/ 365 h 1011"/>
                  <a:gd name="T50" fmla="*/ 1649 w 1837"/>
                  <a:gd name="T51" fmla="*/ 353 h 1011"/>
                  <a:gd name="T52" fmla="*/ 1659 w 1837"/>
                  <a:gd name="T53" fmla="*/ 453 h 1011"/>
                  <a:gd name="T54" fmla="*/ 1716 w 1837"/>
                  <a:gd name="T55" fmla="*/ 477 h 1011"/>
                  <a:gd name="T56" fmla="*/ 1661 w 1837"/>
                  <a:gd name="T57" fmla="*/ 579 h 1011"/>
                  <a:gd name="T58" fmla="*/ 1542 w 1837"/>
                  <a:gd name="T59" fmla="*/ 629 h 1011"/>
                  <a:gd name="T60" fmla="*/ 1522 w 1837"/>
                  <a:gd name="T61" fmla="*/ 654 h 1011"/>
                  <a:gd name="T62" fmla="*/ 1516 w 1837"/>
                  <a:gd name="T63" fmla="*/ 733 h 1011"/>
                  <a:gd name="T64" fmla="*/ 1482 w 1837"/>
                  <a:gd name="T65" fmla="*/ 750 h 1011"/>
                  <a:gd name="T66" fmla="*/ 1455 w 1837"/>
                  <a:gd name="T67" fmla="*/ 774 h 1011"/>
                  <a:gd name="T68" fmla="*/ 1396 w 1837"/>
                  <a:gd name="T69" fmla="*/ 896 h 1011"/>
                  <a:gd name="T70" fmla="*/ 1242 w 1837"/>
                  <a:gd name="T71" fmla="*/ 997 h 1011"/>
                  <a:gd name="T72" fmla="*/ 1078 w 1837"/>
                  <a:gd name="T73" fmla="*/ 1011 h 1011"/>
                  <a:gd name="T74" fmla="*/ 1037 w 1837"/>
                  <a:gd name="T75" fmla="*/ 1003 h 1011"/>
                  <a:gd name="T76" fmla="*/ 1026 w 1837"/>
                  <a:gd name="T77" fmla="*/ 969 h 1011"/>
                  <a:gd name="T78" fmla="*/ 966 w 1837"/>
                  <a:gd name="T79" fmla="*/ 946 h 1011"/>
                  <a:gd name="T80" fmla="*/ 947 w 1837"/>
                  <a:gd name="T81" fmla="*/ 915 h 1011"/>
                  <a:gd name="T82" fmla="*/ 891 w 1837"/>
                  <a:gd name="T83" fmla="*/ 910 h 1011"/>
                  <a:gd name="T84" fmla="*/ 868 w 1837"/>
                  <a:gd name="T85" fmla="*/ 881 h 1011"/>
                  <a:gd name="T86" fmla="*/ 810 w 1837"/>
                  <a:gd name="T87" fmla="*/ 876 h 1011"/>
                  <a:gd name="T88" fmla="*/ 795 w 1837"/>
                  <a:gd name="T89" fmla="*/ 906 h 1011"/>
                  <a:gd name="T90" fmla="*/ 755 w 1837"/>
                  <a:gd name="T91" fmla="*/ 907 h 1011"/>
                  <a:gd name="T92" fmla="*/ 732 w 1837"/>
                  <a:gd name="T93" fmla="*/ 899 h 1011"/>
                  <a:gd name="T94" fmla="*/ 700 w 1837"/>
                  <a:gd name="T95" fmla="*/ 915 h 1011"/>
                  <a:gd name="T96" fmla="*/ 635 w 1837"/>
                  <a:gd name="T97" fmla="*/ 851 h 1011"/>
                  <a:gd name="T98" fmla="*/ 631 w 1837"/>
                  <a:gd name="T99" fmla="*/ 779 h 1011"/>
                  <a:gd name="T100" fmla="*/ 204 w 1837"/>
                  <a:gd name="T101" fmla="*/ 824 h 1011"/>
                  <a:gd name="T102" fmla="*/ 90 w 1837"/>
                  <a:gd name="T103" fmla="*/ 843 h 1011"/>
                  <a:gd name="T104" fmla="*/ 74 w 1837"/>
                  <a:gd name="T105" fmla="*/ 600 h 10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837" h="1011">
                    <a:moveTo>
                      <a:pt x="74" y="600"/>
                    </a:moveTo>
                    <a:lnTo>
                      <a:pt x="15" y="549"/>
                    </a:lnTo>
                    <a:lnTo>
                      <a:pt x="0" y="448"/>
                    </a:lnTo>
                    <a:lnTo>
                      <a:pt x="90" y="365"/>
                    </a:lnTo>
                    <a:lnTo>
                      <a:pt x="78" y="314"/>
                    </a:lnTo>
                    <a:lnTo>
                      <a:pt x="110" y="284"/>
                    </a:lnTo>
                    <a:lnTo>
                      <a:pt x="33" y="223"/>
                    </a:lnTo>
                    <a:lnTo>
                      <a:pt x="100" y="177"/>
                    </a:lnTo>
                    <a:lnTo>
                      <a:pt x="109" y="76"/>
                    </a:lnTo>
                    <a:lnTo>
                      <a:pt x="204" y="6"/>
                    </a:lnTo>
                    <a:lnTo>
                      <a:pt x="394" y="136"/>
                    </a:lnTo>
                    <a:lnTo>
                      <a:pt x="453" y="136"/>
                    </a:lnTo>
                    <a:lnTo>
                      <a:pt x="482" y="98"/>
                    </a:lnTo>
                    <a:lnTo>
                      <a:pt x="540" y="102"/>
                    </a:lnTo>
                    <a:lnTo>
                      <a:pt x="639" y="151"/>
                    </a:lnTo>
                    <a:lnTo>
                      <a:pt x="680" y="114"/>
                    </a:lnTo>
                    <a:lnTo>
                      <a:pt x="761" y="110"/>
                    </a:lnTo>
                    <a:lnTo>
                      <a:pt x="982" y="0"/>
                    </a:lnTo>
                    <a:lnTo>
                      <a:pt x="981" y="30"/>
                    </a:lnTo>
                    <a:lnTo>
                      <a:pt x="899" y="236"/>
                    </a:lnTo>
                    <a:lnTo>
                      <a:pt x="1352" y="240"/>
                    </a:lnTo>
                    <a:lnTo>
                      <a:pt x="1837" y="241"/>
                    </a:lnTo>
                    <a:lnTo>
                      <a:pt x="1824" y="301"/>
                    </a:lnTo>
                    <a:lnTo>
                      <a:pt x="1771" y="296"/>
                    </a:lnTo>
                    <a:lnTo>
                      <a:pt x="1702" y="365"/>
                    </a:lnTo>
                    <a:lnTo>
                      <a:pt x="1649" y="353"/>
                    </a:lnTo>
                    <a:lnTo>
                      <a:pt x="1659" y="453"/>
                    </a:lnTo>
                    <a:lnTo>
                      <a:pt x="1716" y="477"/>
                    </a:lnTo>
                    <a:lnTo>
                      <a:pt x="1661" y="579"/>
                    </a:lnTo>
                    <a:lnTo>
                      <a:pt x="1542" y="629"/>
                    </a:lnTo>
                    <a:lnTo>
                      <a:pt x="1522" y="654"/>
                    </a:lnTo>
                    <a:lnTo>
                      <a:pt x="1516" y="733"/>
                    </a:lnTo>
                    <a:lnTo>
                      <a:pt x="1482" y="750"/>
                    </a:lnTo>
                    <a:lnTo>
                      <a:pt x="1455" y="774"/>
                    </a:lnTo>
                    <a:lnTo>
                      <a:pt x="1396" y="896"/>
                    </a:lnTo>
                    <a:lnTo>
                      <a:pt x="1242" y="997"/>
                    </a:lnTo>
                    <a:lnTo>
                      <a:pt x="1078" y="1011"/>
                    </a:lnTo>
                    <a:lnTo>
                      <a:pt x="1037" y="1003"/>
                    </a:lnTo>
                    <a:lnTo>
                      <a:pt x="1026" y="969"/>
                    </a:lnTo>
                    <a:lnTo>
                      <a:pt x="966" y="946"/>
                    </a:lnTo>
                    <a:lnTo>
                      <a:pt x="947" y="915"/>
                    </a:lnTo>
                    <a:lnTo>
                      <a:pt x="891" y="910"/>
                    </a:lnTo>
                    <a:lnTo>
                      <a:pt x="868" y="881"/>
                    </a:lnTo>
                    <a:lnTo>
                      <a:pt x="810" y="876"/>
                    </a:lnTo>
                    <a:lnTo>
                      <a:pt x="795" y="906"/>
                    </a:lnTo>
                    <a:lnTo>
                      <a:pt x="755" y="907"/>
                    </a:lnTo>
                    <a:lnTo>
                      <a:pt x="732" y="899"/>
                    </a:lnTo>
                    <a:lnTo>
                      <a:pt x="700" y="915"/>
                    </a:lnTo>
                    <a:lnTo>
                      <a:pt x="635" y="851"/>
                    </a:lnTo>
                    <a:lnTo>
                      <a:pt x="631" y="779"/>
                    </a:lnTo>
                    <a:lnTo>
                      <a:pt x="204" y="824"/>
                    </a:lnTo>
                    <a:lnTo>
                      <a:pt x="90" y="843"/>
                    </a:lnTo>
                    <a:lnTo>
                      <a:pt x="74" y="60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8844" name="Freeform 76"/>
              <p:cNvSpPr>
                <a:spLocks noChangeAspect="1"/>
              </p:cNvSpPr>
              <p:nvPr/>
            </p:nvSpPr>
            <p:spPr bwMode="auto">
              <a:xfrm>
                <a:off x="4644" y="2584"/>
                <a:ext cx="155" cy="129"/>
              </a:xfrm>
              <a:custGeom>
                <a:avLst/>
                <a:gdLst>
                  <a:gd name="T0" fmla="*/ 66 w 857"/>
                  <a:gd name="T1" fmla="*/ 148 h 714"/>
                  <a:gd name="T2" fmla="*/ 166 w 857"/>
                  <a:gd name="T3" fmla="*/ 167 h 714"/>
                  <a:gd name="T4" fmla="*/ 276 w 857"/>
                  <a:gd name="T5" fmla="*/ 54 h 714"/>
                  <a:gd name="T6" fmla="*/ 367 w 857"/>
                  <a:gd name="T7" fmla="*/ 0 h 714"/>
                  <a:gd name="T8" fmla="*/ 544 w 857"/>
                  <a:gd name="T9" fmla="*/ 186 h 714"/>
                  <a:gd name="T10" fmla="*/ 854 w 857"/>
                  <a:gd name="T11" fmla="*/ 189 h 714"/>
                  <a:gd name="T12" fmla="*/ 851 w 857"/>
                  <a:gd name="T13" fmla="*/ 204 h 714"/>
                  <a:gd name="T14" fmla="*/ 857 w 857"/>
                  <a:gd name="T15" fmla="*/ 252 h 714"/>
                  <a:gd name="T16" fmla="*/ 833 w 857"/>
                  <a:gd name="T17" fmla="*/ 279 h 714"/>
                  <a:gd name="T18" fmla="*/ 782 w 857"/>
                  <a:gd name="T19" fmla="*/ 284 h 714"/>
                  <a:gd name="T20" fmla="*/ 565 w 857"/>
                  <a:gd name="T21" fmla="*/ 462 h 714"/>
                  <a:gd name="T22" fmla="*/ 553 w 857"/>
                  <a:gd name="T23" fmla="*/ 579 h 714"/>
                  <a:gd name="T24" fmla="*/ 364 w 857"/>
                  <a:gd name="T25" fmla="*/ 708 h 714"/>
                  <a:gd name="T26" fmla="*/ 343 w 857"/>
                  <a:gd name="T27" fmla="*/ 688 h 714"/>
                  <a:gd name="T28" fmla="*/ 283 w 857"/>
                  <a:gd name="T29" fmla="*/ 685 h 714"/>
                  <a:gd name="T30" fmla="*/ 245 w 857"/>
                  <a:gd name="T31" fmla="*/ 663 h 714"/>
                  <a:gd name="T32" fmla="*/ 235 w 857"/>
                  <a:gd name="T33" fmla="*/ 691 h 714"/>
                  <a:gd name="T34" fmla="*/ 217 w 857"/>
                  <a:gd name="T35" fmla="*/ 708 h 714"/>
                  <a:gd name="T36" fmla="*/ 178 w 857"/>
                  <a:gd name="T37" fmla="*/ 714 h 714"/>
                  <a:gd name="T38" fmla="*/ 122 w 857"/>
                  <a:gd name="T39" fmla="*/ 613 h 714"/>
                  <a:gd name="T40" fmla="*/ 46 w 857"/>
                  <a:gd name="T41" fmla="*/ 610 h 714"/>
                  <a:gd name="T42" fmla="*/ 0 w 857"/>
                  <a:gd name="T43" fmla="*/ 478 h 714"/>
                  <a:gd name="T44" fmla="*/ 94 w 857"/>
                  <a:gd name="T45" fmla="*/ 408 h 714"/>
                  <a:gd name="T46" fmla="*/ 66 w 857"/>
                  <a:gd name="T47" fmla="*/ 148 h 7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57" h="714">
                    <a:moveTo>
                      <a:pt x="66" y="148"/>
                    </a:moveTo>
                    <a:lnTo>
                      <a:pt x="166" y="167"/>
                    </a:lnTo>
                    <a:lnTo>
                      <a:pt x="276" y="54"/>
                    </a:lnTo>
                    <a:lnTo>
                      <a:pt x="367" y="0"/>
                    </a:lnTo>
                    <a:lnTo>
                      <a:pt x="544" y="186"/>
                    </a:lnTo>
                    <a:lnTo>
                      <a:pt x="854" y="189"/>
                    </a:lnTo>
                    <a:lnTo>
                      <a:pt x="851" y="204"/>
                    </a:lnTo>
                    <a:lnTo>
                      <a:pt x="857" y="252"/>
                    </a:lnTo>
                    <a:lnTo>
                      <a:pt x="833" y="279"/>
                    </a:lnTo>
                    <a:lnTo>
                      <a:pt x="782" y="284"/>
                    </a:lnTo>
                    <a:lnTo>
                      <a:pt x="565" y="462"/>
                    </a:lnTo>
                    <a:lnTo>
                      <a:pt x="553" y="579"/>
                    </a:lnTo>
                    <a:lnTo>
                      <a:pt x="364" y="708"/>
                    </a:lnTo>
                    <a:lnTo>
                      <a:pt x="343" y="688"/>
                    </a:lnTo>
                    <a:lnTo>
                      <a:pt x="283" y="685"/>
                    </a:lnTo>
                    <a:lnTo>
                      <a:pt x="245" y="663"/>
                    </a:lnTo>
                    <a:lnTo>
                      <a:pt x="235" y="691"/>
                    </a:lnTo>
                    <a:lnTo>
                      <a:pt x="217" y="708"/>
                    </a:lnTo>
                    <a:lnTo>
                      <a:pt x="178" y="714"/>
                    </a:lnTo>
                    <a:lnTo>
                      <a:pt x="122" y="613"/>
                    </a:lnTo>
                    <a:lnTo>
                      <a:pt x="46" y="610"/>
                    </a:lnTo>
                    <a:lnTo>
                      <a:pt x="0" y="478"/>
                    </a:lnTo>
                    <a:lnTo>
                      <a:pt x="94" y="408"/>
                    </a:lnTo>
                    <a:lnTo>
                      <a:pt x="66" y="148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8845" name="Freeform 77"/>
              <p:cNvSpPr>
                <a:spLocks noChangeAspect="1"/>
              </p:cNvSpPr>
              <p:nvPr/>
            </p:nvSpPr>
            <p:spPr bwMode="auto">
              <a:xfrm>
                <a:off x="4435" y="1799"/>
                <a:ext cx="336" cy="540"/>
              </a:xfrm>
              <a:custGeom>
                <a:avLst/>
                <a:gdLst>
                  <a:gd name="T0" fmla="*/ 0 w 1862"/>
                  <a:gd name="T1" fmla="*/ 2694 h 2994"/>
                  <a:gd name="T2" fmla="*/ 856 w 1862"/>
                  <a:gd name="T3" fmla="*/ 2994 h 2994"/>
                  <a:gd name="T4" fmla="*/ 1251 w 1862"/>
                  <a:gd name="T5" fmla="*/ 2743 h 2994"/>
                  <a:gd name="T6" fmla="*/ 1434 w 1862"/>
                  <a:gd name="T7" fmla="*/ 2675 h 2994"/>
                  <a:gd name="T8" fmla="*/ 1465 w 1862"/>
                  <a:gd name="T9" fmla="*/ 2490 h 2994"/>
                  <a:gd name="T10" fmla="*/ 1559 w 1862"/>
                  <a:gd name="T11" fmla="*/ 2426 h 2994"/>
                  <a:gd name="T12" fmla="*/ 1792 w 1862"/>
                  <a:gd name="T13" fmla="*/ 2214 h 2994"/>
                  <a:gd name="T14" fmla="*/ 1745 w 1862"/>
                  <a:gd name="T15" fmla="*/ 2145 h 2994"/>
                  <a:gd name="T16" fmla="*/ 1861 w 1862"/>
                  <a:gd name="T17" fmla="*/ 1723 h 2994"/>
                  <a:gd name="T18" fmla="*/ 1687 w 1862"/>
                  <a:gd name="T19" fmla="*/ 1214 h 2994"/>
                  <a:gd name="T20" fmla="*/ 1542 w 1862"/>
                  <a:gd name="T21" fmla="*/ 1143 h 2994"/>
                  <a:gd name="T22" fmla="*/ 1368 w 1862"/>
                  <a:gd name="T23" fmla="*/ 1109 h 2994"/>
                  <a:gd name="T24" fmla="*/ 1147 w 1862"/>
                  <a:gd name="T25" fmla="*/ 1131 h 2994"/>
                  <a:gd name="T26" fmla="*/ 1024 w 1862"/>
                  <a:gd name="T27" fmla="*/ 1004 h 2994"/>
                  <a:gd name="T28" fmla="*/ 1451 w 1862"/>
                  <a:gd name="T29" fmla="*/ 571 h 2994"/>
                  <a:gd name="T30" fmla="*/ 1521 w 1862"/>
                  <a:gd name="T31" fmla="*/ 542 h 2994"/>
                  <a:gd name="T32" fmla="*/ 1568 w 1862"/>
                  <a:gd name="T33" fmla="*/ 566 h 2994"/>
                  <a:gd name="T34" fmla="*/ 1814 w 1862"/>
                  <a:gd name="T35" fmla="*/ 247 h 2994"/>
                  <a:gd name="T36" fmla="*/ 1477 w 1862"/>
                  <a:gd name="T37" fmla="*/ 30 h 2994"/>
                  <a:gd name="T38" fmla="*/ 1376 w 1862"/>
                  <a:gd name="T39" fmla="*/ 0 h 2994"/>
                  <a:gd name="T40" fmla="*/ 1295 w 1862"/>
                  <a:gd name="T41" fmla="*/ 73 h 2994"/>
                  <a:gd name="T42" fmla="*/ 1338 w 1862"/>
                  <a:gd name="T43" fmla="*/ 243 h 2994"/>
                  <a:gd name="T44" fmla="*/ 1070 w 1862"/>
                  <a:gd name="T45" fmla="*/ 476 h 2994"/>
                  <a:gd name="T46" fmla="*/ 991 w 1862"/>
                  <a:gd name="T47" fmla="*/ 476 h 2994"/>
                  <a:gd name="T48" fmla="*/ 813 w 1862"/>
                  <a:gd name="T49" fmla="*/ 561 h 2994"/>
                  <a:gd name="T50" fmla="*/ 844 w 1862"/>
                  <a:gd name="T51" fmla="*/ 740 h 2994"/>
                  <a:gd name="T52" fmla="*/ 690 w 1862"/>
                  <a:gd name="T53" fmla="*/ 827 h 2994"/>
                  <a:gd name="T54" fmla="*/ 650 w 1862"/>
                  <a:gd name="T55" fmla="*/ 957 h 2994"/>
                  <a:gd name="T56" fmla="*/ 463 w 1862"/>
                  <a:gd name="T57" fmla="*/ 1106 h 2994"/>
                  <a:gd name="T58" fmla="*/ 365 w 1862"/>
                  <a:gd name="T59" fmla="*/ 1168 h 2994"/>
                  <a:gd name="T60" fmla="*/ 497 w 1862"/>
                  <a:gd name="T61" fmla="*/ 1333 h 2994"/>
                  <a:gd name="T62" fmla="*/ 611 w 1862"/>
                  <a:gd name="T63" fmla="*/ 1183 h 2994"/>
                  <a:gd name="T64" fmla="*/ 1116 w 1862"/>
                  <a:gd name="T65" fmla="*/ 1201 h 2994"/>
                  <a:gd name="T66" fmla="*/ 1158 w 1862"/>
                  <a:gd name="T67" fmla="*/ 1372 h 2994"/>
                  <a:gd name="T68" fmla="*/ 929 w 1862"/>
                  <a:gd name="T69" fmla="*/ 1634 h 2994"/>
                  <a:gd name="T70" fmla="*/ 921 w 1862"/>
                  <a:gd name="T71" fmla="*/ 1752 h 2994"/>
                  <a:gd name="T72" fmla="*/ 510 w 1862"/>
                  <a:gd name="T73" fmla="*/ 1802 h 2994"/>
                  <a:gd name="T74" fmla="*/ 534 w 1862"/>
                  <a:gd name="T75" fmla="*/ 1954 h 2994"/>
                  <a:gd name="T76" fmla="*/ 552 w 1862"/>
                  <a:gd name="T77" fmla="*/ 2055 h 2994"/>
                  <a:gd name="T78" fmla="*/ 258 w 1862"/>
                  <a:gd name="T79" fmla="*/ 2327 h 29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62" h="2994">
                    <a:moveTo>
                      <a:pt x="258" y="2327"/>
                    </a:moveTo>
                    <a:lnTo>
                      <a:pt x="0" y="2694"/>
                    </a:lnTo>
                    <a:lnTo>
                      <a:pt x="603" y="2770"/>
                    </a:lnTo>
                    <a:lnTo>
                      <a:pt x="856" y="2994"/>
                    </a:lnTo>
                    <a:lnTo>
                      <a:pt x="1119" y="2838"/>
                    </a:lnTo>
                    <a:lnTo>
                      <a:pt x="1251" y="2743"/>
                    </a:lnTo>
                    <a:lnTo>
                      <a:pt x="1394" y="2694"/>
                    </a:lnTo>
                    <a:lnTo>
                      <a:pt x="1434" y="2675"/>
                    </a:lnTo>
                    <a:lnTo>
                      <a:pt x="1414" y="2625"/>
                    </a:lnTo>
                    <a:lnTo>
                      <a:pt x="1465" y="2490"/>
                    </a:lnTo>
                    <a:lnTo>
                      <a:pt x="1503" y="2444"/>
                    </a:lnTo>
                    <a:lnTo>
                      <a:pt x="1559" y="2426"/>
                    </a:lnTo>
                    <a:lnTo>
                      <a:pt x="1763" y="2247"/>
                    </a:lnTo>
                    <a:lnTo>
                      <a:pt x="1792" y="2214"/>
                    </a:lnTo>
                    <a:lnTo>
                      <a:pt x="1762" y="2180"/>
                    </a:lnTo>
                    <a:lnTo>
                      <a:pt x="1745" y="2145"/>
                    </a:lnTo>
                    <a:lnTo>
                      <a:pt x="1756" y="2012"/>
                    </a:lnTo>
                    <a:lnTo>
                      <a:pt x="1861" y="1723"/>
                    </a:lnTo>
                    <a:lnTo>
                      <a:pt x="1862" y="1502"/>
                    </a:lnTo>
                    <a:lnTo>
                      <a:pt x="1687" y="1214"/>
                    </a:lnTo>
                    <a:lnTo>
                      <a:pt x="1636" y="1209"/>
                    </a:lnTo>
                    <a:lnTo>
                      <a:pt x="1542" y="1143"/>
                    </a:lnTo>
                    <a:lnTo>
                      <a:pt x="1453" y="1142"/>
                    </a:lnTo>
                    <a:lnTo>
                      <a:pt x="1368" y="1109"/>
                    </a:lnTo>
                    <a:lnTo>
                      <a:pt x="1170" y="1144"/>
                    </a:lnTo>
                    <a:lnTo>
                      <a:pt x="1147" y="1131"/>
                    </a:lnTo>
                    <a:lnTo>
                      <a:pt x="1127" y="1068"/>
                    </a:lnTo>
                    <a:lnTo>
                      <a:pt x="1024" y="1004"/>
                    </a:lnTo>
                    <a:lnTo>
                      <a:pt x="1370" y="663"/>
                    </a:lnTo>
                    <a:lnTo>
                      <a:pt x="1451" y="571"/>
                    </a:lnTo>
                    <a:lnTo>
                      <a:pt x="1473" y="542"/>
                    </a:lnTo>
                    <a:lnTo>
                      <a:pt x="1521" y="542"/>
                    </a:lnTo>
                    <a:lnTo>
                      <a:pt x="1543" y="559"/>
                    </a:lnTo>
                    <a:lnTo>
                      <a:pt x="1568" y="566"/>
                    </a:lnTo>
                    <a:lnTo>
                      <a:pt x="1845" y="275"/>
                    </a:lnTo>
                    <a:lnTo>
                      <a:pt x="1814" y="247"/>
                    </a:lnTo>
                    <a:lnTo>
                      <a:pt x="1623" y="134"/>
                    </a:lnTo>
                    <a:lnTo>
                      <a:pt x="1477" y="30"/>
                    </a:lnTo>
                    <a:lnTo>
                      <a:pt x="1436" y="30"/>
                    </a:lnTo>
                    <a:lnTo>
                      <a:pt x="1376" y="0"/>
                    </a:lnTo>
                    <a:lnTo>
                      <a:pt x="1302" y="32"/>
                    </a:lnTo>
                    <a:lnTo>
                      <a:pt x="1295" y="73"/>
                    </a:lnTo>
                    <a:lnTo>
                      <a:pt x="1354" y="109"/>
                    </a:lnTo>
                    <a:lnTo>
                      <a:pt x="1338" y="243"/>
                    </a:lnTo>
                    <a:lnTo>
                      <a:pt x="1285" y="247"/>
                    </a:lnTo>
                    <a:lnTo>
                      <a:pt x="1070" y="476"/>
                    </a:lnTo>
                    <a:lnTo>
                      <a:pt x="1008" y="465"/>
                    </a:lnTo>
                    <a:lnTo>
                      <a:pt x="991" y="476"/>
                    </a:lnTo>
                    <a:lnTo>
                      <a:pt x="906" y="469"/>
                    </a:lnTo>
                    <a:lnTo>
                      <a:pt x="813" y="561"/>
                    </a:lnTo>
                    <a:lnTo>
                      <a:pt x="800" y="650"/>
                    </a:lnTo>
                    <a:lnTo>
                      <a:pt x="844" y="740"/>
                    </a:lnTo>
                    <a:lnTo>
                      <a:pt x="771" y="825"/>
                    </a:lnTo>
                    <a:lnTo>
                      <a:pt x="690" y="827"/>
                    </a:lnTo>
                    <a:lnTo>
                      <a:pt x="648" y="863"/>
                    </a:lnTo>
                    <a:lnTo>
                      <a:pt x="650" y="957"/>
                    </a:lnTo>
                    <a:lnTo>
                      <a:pt x="547" y="1059"/>
                    </a:lnTo>
                    <a:lnTo>
                      <a:pt x="463" y="1106"/>
                    </a:lnTo>
                    <a:lnTo>
                      <a:pt x="409" y="1104"/>
                    </a:lnTo>
                    <a:lnTo>
                      <a:pt x="365" y="1168"/>
                    </a:lnTo>
                    <a:lnTo>
                      <a:pt x="459" y="1350"/>
                    </a:lnTo>
                    <a:lnTo>
                      <a:pt x="497" y="1333"/>
                    </a:lnTo>
                    <a:lnTo>
                      <a:pt x="476" y="1285"/>
                    </a:lnTo>
                    <a:lnTo>
                      <a:pt x="611" y="1183"/>
                    </a:lnTo>
                    <a:lnTo>
                      <a:pt x="857" y="1240"/>
                    </a:lnTo>
                    <a:lnTo>
                      <a:pt x="1116" y="1201"/>
                    </a:lnTo>
                    <a:lnTo>
                      <a:pt x="1207" y="1413"/>
                    </a:lnTo>
                    <a:lnTo>
                      <a:pt x="1158" y="1372"/>
                    </a:lnTo>
                    <a:lnTo>
                      <a:pt x="912" y="1451"/>
                    </a:lnTo>
                    <a:lnTo>
                      <a:pt x="929" y="1634"/>
                    </a:lnTo>
                    <a:lnTo>
                      <a:pt x="973" y="1691"/>
                    </a:lnTo>
                    <a:lnTo>
                      <a:pt x="921" y="1752"/>
                    </a:lnTo>
                    <a:lnTo>
                      <a:pt x="940" y="1863"/>
                    </a:lnTo>
                    <a:lnTo>
                      <a:pt x="510" y="1802"/>
                    </a:lnTo>
                    <a:lnTo>
                      <a:pt x="494" y="1835"/>
                    </a:lnTo>
                    <a:lnTo>
                      <a:pt x="534" y="1954"/>
                    </a:lnTo>
                    <a:lnTo>
                      <a:pt x="525" y="2018"/>
                    </a:lnTo>
                    <a:lnTo>
                      <a:pt x="552" y="2055"/>
                    </a:lnTo>
                    <a:lnTo>
                      <a:pt x="312" y="2317"/>
                    </a:lnTo>
                    <a:lnTo>
                      <a:pt x="258" y="2327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8846" name="Freeform 78"/>
              <p:cNvSpPr>
                <a:spLocks noChangeAspect="1"/>
              </p:cNvSpPr>
              <p:nvPr/>
            </p:nvSpPr>
            <p:spPr bwMode="auto">
              <a:xfrm>
                <a:off x="4316" y="2515"/>
                <a:ext cx="312" cy="269"/>
              </a:xfrm>
              <a:custGeom>
                <a:avLst/>
                <a:gdLst>
                  <a:gd name="T0" fmla="*/ 795 w 1728"/>
                  <a:gd name="T1" fmla="*/ 1358 h 1490"/>
                  <a:gd name="T2" fmla="*/ 826 w 1728"/>
                  <a:gd name="T3" fmla="*/ 1455 h 1490"/>
                  <a:gd name="T4" fmla="*/ 1053 w 1728"/>
                  <a:gd name="T5" fmla="*/ 1421 h 1490"/>
                  <a:gd name="T6" fmla="*/ 1241 w 1728"/>
                  <a:gd name="T7" fmla="*/ 1370 h 1490"/>
                  <a:gd name="T8" fmla="*/ 1379 w 1728"/>
                  <a:gd name="T9" fmla="*/ 1091 h 1490"/>
                  <a:gd name="T10" fmla="*/ 1468 w 1728"/>
                  <a:gd name="T11" fmla="*/ 845 h 1490"/>
                  <a:gd name="T12" fmla="*/ 1728 w 1728"/>
                  <a:gd name="T13" fmla="*/ 581 h 1490"/>
                  <a:gd name="T14" fmla="*/ 1603 w 1728"/>
                  <a:gd name="T15" fmla="*/ 559 h 1490"/>
                  <a:gd name="T16" fmla="*/ 1540 w 1728"/>
                  <a:gd name="T17" fmla="*/ 434 h 1490"/>
                  <a:gd name="T18" fmla="*/ 1613 w 1728"/>
                  <a:gd name="T19" fmla="*/ 387 h 1490"/>
                  <a:gd name="T20" fmla="*/ 1599 w 1728"/>
                  <a:gd name="T21" fmla="*/ 129 h 1490"/>
                  <a:gd name="T22" fmla="*/ 1468 w 1728"/>
                  <a:gd name="T23" fmla="*/ 25 h 1490"/>
                  <a:gd name="T24" fmla="*/ 1379 w 1728"/>
                  <a:gd name="T25" fmla="*/ 9 h 1490"/>
                  <a:gd name="T26" fmla="*/ 931 w 1728"/>
                  <a:gd name="T27" fmla="*/ 51 h 1490"/>
                  <a:gd name="T28" fmla="*/ 694 w 1728"/>
                  <a:gd name="T29" fmla="*/ 129 h 1490"/>
                  <a:gd name="T30" fmla="*/ 573 w 1728"/>
                  <a:gd name="T31" fmla="*/ 145 h 1490"/>
                  <a:gd name="T32" fmla="*/ 453 w 1728"/>
                  <a:gd name="T33" fmla="*/ 283 h 1490"/>
                  <a:gd name="T34" fmla="*/ 204 w 1728"/>
                  <a:gd name="T35" fmla="*/ 644 h 1490"/>
                  <a:gd name="T36" fmla="*/ 135 w 1728"/>
                  <a:gd name="T37" fmla="*/ 698 h 1490"/>
                  <a:gd name="T38" fmla="*/ 110 w 1728"/>
                  <a:gd name="T39" fmla="*/ 767 h 1490"/>
                  <a:gd name="T40" fmla="*/ 92 w 1728"/>
                  <a:gd name="T41" fmla="*/ 848 h 1490"/>
                  <a:gd name="T42" fmla="*/ 35 w 1728"/>
                  <a:gd name="T43" fmla="*/ 914 h 1490"/>
                  <a:gd name="T44" fmla="*/ 0 w 1728"/>
                  <a:gd name="T45" fmla="*/ 1122 h 1490"/>
                  <a:gd name="T46" fmla="*/ 148 w 1728"/>
                  <a:gd name="T47" fmla="*/ 1075 h 1490"/>
                  <a:gd name="T48" fmla="*/ 236 w 1728"/>
                  <a:gd name="T49" fmla="*/ 1244 h 1490"/>
                  <a:gd name="T50" fmla="*/ 315 w 1728"/>
                  <a:gd name="T51" fmla="*/ 1295 h 1490"/>
                  <a:gd name="T52" fmla="*/ 513 w 1728"/>
                  <a:gd name="T53" fmla="*/ 1217 h 1490"/>
                  <a:gd name="T54" fmla="*/ 559 w 1728"/>
                  <a:gd name="T55" fmla="*/ 1251 h 1490"/>
                  <a:gd name="T56" fmla="*/ 628 w 1728"/>
                  <a:gd name="T57" fmla="*/ 1197 h 1490"/>
                  <a:gd name="T58" fmla="*/ 688 w 1728"/>
                  <a:gd name="T59" fmla="*/ 1200 h 1490"/>
                  <a:gd name="T60" fmla="*/ 717 w 1728"/>
                  <a:gd name="T61" fmla="*/ 1178 h 1490"/>
                  <a:gd name="T62" fmla="*/ 805 w 1728"/>
                  <a:gd name="T63" fmla="*/ 1200 h 1490"/>
                  <a:gd name="T64" fmla="*/ 883 w 1728"/>
                  <a:gd name="T65" fmla="*/ 1178 h 14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728" h="1490">
                    <a:moveTo>
                      <a:pt x="883" y="1178"/>
                    </a:moveTo>
                    <a:lnTo>
                      <a:pt x="795" y="1358"/>
                    </a:lnTo>
                    <a:lnTo>
                      <a:pt x="799" y="1386"/>
                    </a:lnTo>
                    <a:lnTo>
                      <a:pt x="826" y="1455"/>
                    </a:lnTo>
                    <a:lnTo>
                      <a:pt x="968" y="1490"/>
                    </a:lnTo>
                    <a:lnTo>
                      <a:pt x="1053" y="1421"/>
                    </a:lnTo>
                    <a:lnTo>
                      <a:pt x="1147" y="1373"/>
                    </a:lnTo>
                    <a:lnTo>
                      <a:pt x="1241" y="1370"/>
                    </a:lnTo>
                    <a:lnTo>
                      <a:pt x="1373" y="1191"/>
                    </a:lnTo>
                    <a:lnTo>
                      <a:pt x="1379" y="1091"/>
                    </a:lnTo>
                    <a:lnTo>
                      <a:pt x="1458" y="930"/>
                    </a:lnTo>
                    <a:lnTo>
                      <a:pt x="1468" y="845"/>
                    </a:lnTo>
                    <a:lnTo>
                      <a:pt x="1493" y="917"/>
                    </a:lnTo>
                    <a:lnTo>
                      <a:pt x="1728" y="581"/>
                    </a:lnTo>
                    <a:lnTo>
                      <a:pt x="1544" y="764"/>
                    </a:lnTo>
                    <a:lnTo>
                      <a:pt x="1603" y="559"/>
                    </a:lnTo>
                    <a:lnTo>
                      <a:pt x="1559" y="518"/>
                    </a:lnTo>
                    <a:lnTo>
                      <a:pt x="1540" y="434"/>
                    </a:lnTo>
                    <a:lnTo>
                      <a:pt x="1578" y="396"/>
                    </a:lnTo>
                    <a:lnTo>
                      <a:pt x="1613" y="387"/>
                    </a:lnTo>
                    <a:lnTo>
                      <a:pt x="1616" y="126"/>
                    </a:lnTo>
                    <a:lnTo>
                      <a:pt x="1599" y="129"/>
                    </a:lnTo>
                    <a:lnTo>
                      <a:pt x="1544" y="103"/>
                    </a:lnTo>
                    <a:lnTo>
                      <a:pt x="1468" y="25"/>
                    </a:lnTo>
                    <a:lnTo>
                      <a:pt x="1421" y="37"/>
                    </a:lnTo>
                    <a:lnTo>
                      <a:pt x="1379" y="9"/>
                    </a:lnTo>
                    <a:lnTo>
                      <a:pt x="965" y="0"/>
                    </a:lnTo>
                    <a:lnTo>
                      <a:pt x="931" y="51"/>
                    </a:lnTo>
                    <a:lnTo>
                      <a:pt x="714" y="82"/>
                    </a:lnTo>
                    <a:lnTo>
                      <a:pt x="694" y="129"/>
                    </a:lnTo>
                    <a:lnTo>
                      <a:pt x="582" y="132"/>
                    </a:lnTo>
                    <a:lnTo>
                      <a:pt x="573" y="145"/>
                    </a:lnTo>
                    <a:lnTo>
                      <a:pt x="465" y="211"/>
                    </a:lnTo>
                    <a:lnTo>
                      <a:pt x="453" y="283"/>
                    </a:lnTo>
                    <a:lnTo>
                      <a:pt x="346" y="364"/>
                    </a:lnTo>
                    <a:lnTo>
                      <a:pt x="204" y="644"/>
                    </a:lnTo>
                    <a:lnTo>
                      <a:pt x="135" y="656"/>
                    </a:lnTo>
                    <a:lnTo>
                      <a:pt x="135" y="698"/>
                    </a:lnTo>
                    <a:lnTo>
                      <a:pt x="104" y="716"/>
                    </a:lnTo>
                    <a:lnTo>
                      <a:pt x="110" y="767"/>
                    </a:lnTo>
                    <a:lnTo>
                      <a:pt x="92" y="776"/>
                    </a:lnTo>
                    <a:lnTo>
                      <a:pt x="92" y="848"/>
                    </a:lnTo>
                    <a:lnTo>
                      <a:pt x="38" y="874"/>
                    </a:lnTo>
                    <a:lnTo>
                      <a:pt x="35" y="914"/>
                    </a:lnTo>
                    <a:lnTo>
                      <a:pt x="57" y="956"/>
                    </a:lnTo>
                    <a:lnTo>
                      <a:pt x="0" y="1122"/>
                    </a:lnTo>
                    <a:lnTo>
                      <a:pt x="110" y="1075"/>
                    </a:lnTo>
                    <a:lnTo>
                      <a:pt x="148" y="1075"/>
                    </a:lnTo>
                    <a:lnTo>
                      <a:pt x="217" y="1109"/>
                    </a:lnTo>
                    <a:lnTo>
                      <a:pt x="236" y="1244"/>
                    </a:lnTo>
                    <a:lnTo>
                      <a:pt x="264" y="1286"/>
                    </a:lnTo>
                    <a:lnTo>
                      <a:pt x="315" y="1295"/>
                    </a:lnTo>
                    <a:lnTo>
                      <a:pt x="459" y="1226"/>
                    </a:lnTo>
                    <a:lnTo>
                      <a:pt x="513" y="1217"/>
                    </a:lnTo>
                    <a:lnTo>
                      <a:pt x="507" y="1260"/>
                    </a:lnTo>
                    <a:lnTo>
                      <a:pt x="559" y="1251"/>
                    </a:lnTo>
                    <a:lnTo>
                      <a:pt x="565" y="1197"/>
                    </a:lnTo>
                    <a:lnTo>
                      <a:pt x="628" y="1197"/>
                    </a:lnTo>
                    <a:lnTo>
                      <a:pt x="642" y="1178"/>
                    </a:lnTo>
                    <a:lnTo>
                      <a:pt x="688" y="1200"/>
                    </a:lnTo>
                    <a:lnTo>
                      <a:pt x="711" y="1200"/>
                    </a:lnTo>
                    <a:lnTo>
                      <a:pt x="717" y="1178"/>
                    </a:lnTo>
                    <a:lnTo>
                      <a:pt x="770" y="1175"/>
                    </a:lnTo>
                    <a:lnTo>
                      <a:pt x="805" y="1200"/>
                    </a:lnTo>
                    <a:lnTo>
                      <a:pt x="836" y="1203"/>
                    </a:lnTo>
                    <a:lnTo>
                      <a:pt x="883" y="1178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88847" name="Group 79"/>
          <p:cNvGrpSpPr>
            <a:grpSpLocks/>
          </p:cNvGrpSpPr>
          <p:nvPr/>
        </p:nvGrpSpPr>
        <p:grpSpPr bwMode="auto">
          <a:xfrm>
            <a:off x="6284913" y="1647825"/>
            <a:ext cx="2435225" cy="1033463"/>
            <a:chOff x="3959" y="1038"/>
            <a:chExt cx="1534" cy="651"/>
          </a:xfrm>
        </p:grpSpPr>
        <p:sp>
          <p:nvSpPr>
            <p:cNvPr id="288848" name="Text Box 80"/>
            <p:cNvSpPr txBox="1">
              <a:spLocks noChangeArrowheads="1"/>
            </p:cNvSpPr>
            <p:nvPr/>
          </p:nvSpPr>
          <p:spPr bwMode="auto">
            <a:xfrm>
              <a:off x="4658" y="1038"/>
              <a:ext cx="835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Pentecoste</a:t>
              </a:r>
            </a:p>
          </p:txBody>
        </p:sp>
        <p:sp>
          <p:nvSpPr>
            <p:cNvPr id="288849" name="Freeform 81"/>
            <p:cNvSpPr>
              <a:spLocks/>
            </p:cNvSpPr>
            <p:nvPr/>
          </p:nvSpPr>
          <p:spPr bwMode="auto">
            <a:xfrm>
              <a:off x="4518" y="1174"/>
              <a:ext cx="947" cy="188"/>
            </a:xfrm>
            <a:custGeom>
              <a:avLst/>
              <a:gdLst>
                <a:gd name="T0" fmla="*/ 0 w 947"/>
                <a:gd name="T1" fmla="*/ 188 h 188"/>
                <a:gd name="T2" fmla="*/ 196 w 947"/>
                <a:gd name="T3" fmla="*/ 2 h 188"/>
                <a:gd name="T4" fmla="*/ 947 w 947"/>
                <a:gd name="T5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47" h="188">
                  <a:moveTo>
                    <a:pt x="0" y="188"/>
                  </a:moveTo>
                  <a:lnTo>
                    <a:pt x="196" y="2"/>
                  </a:lnTo>
                  <a:lnTo>
                    <a:pt x="947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88850" name="Group 82"/>
            <p:cNvGrpSpPr>
              <a:grpSpLocks/>
            </p:cNvGrpSpPr>
            <p:nvPr/>
          </p:nvGrpSpPr>
          <p:grpSpPr bwMode="auto">
            <a:xfrm>
              <a:off x="3959" y="1246"/>
              <a:ext cx="674" cy="443"/>
              <a:chOff x="3875" y="1246"/>
              <a:chExt cx="674" cy="443"/>
            </a:xfrm>
          </p:grpSpPr>
          <p:sp>
            <p:nvSpPr>
              <p:cNvPr id="288851" name="Freeform 83"/>
              <p:cNvSpPr>
                <a:spLocks noChangeAspect="1"/>
              </p:cNvSpPr>
              <p:nvPr/>
            </p:nvSpPr>
            <p:spPr bwMode="auto">
              <a:xfrm>
                <a:off x="4102" y="1502"/>
                <a:ext cx="234" cy="187"/>
              </a:xfrm>
              <a:custGeom>
                <a:avLst/>
                <a:gdLst>
                  <a:gd name="T0" fmla="*/ 1127 w 1301"/>
                  <a:gd name="T1" fmla="*/ 0 h 1035"/>
                  <a:gd name="T2" fmla="*/ 1162 w 1301"/>
                  <a:gd name="T3" fmla="*/ 172 h 1035"/>
                  <a:gd name="T4" fmla="*/ 1250 w 1301"/>
                  <a:gd name="T5" fmla="*/ 266 h 1035"/>
                  <a:gd name="T6" fmla="*/ 1258 w 1301"/>
                  <a:gd name="T7" fmla="*/ 345 h 1035"/>
                  <a:gd name="T8" fmla="*/ 1301 w 1301"/>
                  <a:gd name="T9" fmla="*/ 362 h 1035"/>
                  <a:gd name="T10" fmla="*/ 1297 w 1301"/>
                  <a:gd name="T11" fmla="*/ 403 h 1035"/>
                  <a:gd name="T12" fmla="*/ 1287 w 1301"/>
                  <a:gd name="T13" fmla="*/ 448 h 1035"/>
                  <a:gd name="T14" fmla="*/ 1246 w 1301"/>
                  <a:gd name="T15" fmla="*/ 478 h 1035"/>
                  <a:gd name="T16" fmla="*/ 1248 w 1301"/>
                  <a:gd name="T17" fmla="*/ 567 h 1035"/>
                  <a:gd name="T18" fmla="*/ 1268 w 1301"/>
                  <a:gd name="T19" fmla="*/ 597 h 1035"/>
                  <a:gd name="T20" fmla="*/ 1164 w 1301"/>
                  <a:gd name="T21" fmla="*/ 675 h 1035"/>
                  <a:gd name="T22" fmla="*/ 1095 w 1301"/>
                  <a:gd name="T23" fmla="*/ 695 h 1035"/>
                  <a:gd name="T24" fmla="*/ 1095 w 1301"/>
                  <a:gd name="T25" fmla="*/ 749 h 1035"/>
                  <a:gd name="T26" fmla="*/ 1063 w 1301"/>
                  <a:gd name="T27" fmla="*/ 755 h 1035"/>
                  <a:gd name="T28" fmla="*/ 1123 w 1301"/>
                  <a:gd name="T29" fmla="*/ 769 h 1035"/>
                  <a:gd name="T30" fmla="*/ 1113 w 1301"/>
                  <a:gd name="T31" fmla="*/ 826 h 1035"/>
                  <a:gd name="T32" fmla="*/ 1081 w 1301"/>
                  <a:gd name="T33" fmla="*/ 838 h 1035"/>
                  <a:gd name="T34" fmla="*/ 1125 w 1301"/>
                  <a:gd name="T35" fmla="*/ 836 h 1035"/>
                  <a:gd name="T36" fmla="*/ 1113 w 1301"/>
                  <a:gd name="T37" fmla="*/ 878 h 1035"/>
                  <a:gd name="T38" fmla="*/ 1091 w 1301"/>
                  <a:gd name="T39" fmla="*/ 906 h 1035"/>
                  <a:gd name="T40" fmla="*/ 1025 w 1301"/>
                  <a:gd name="T41" fmla="*/ 902 h 1035"/>
                  <a:gd name="T42" fmla="*/ 952 w 1301"/>
                  <a:gd name="T43" fmla="*/ 1019 h 1035"/>
                  <a:gd name="T44" fmla="*/ 954 w 1301"/>
                  <a:gd name="T45" fmla="*/ 1035 h 1035"/>
                  <a:gd name="T46" fmla="*/ 892 w 1301"/>
                  <a:gd name="T47" fmla="*/ 1029 h 1035"/>
                  <a:gd name="T48" fmla="*/ 779 w 1301"/>
                  <a:gd name="T49" fmla="*/ 969 h 1035"/>
                  <a:gd name="T50" fmla="*/ 626 w 1301"/>
                  <a:gd name="T51" fmla="*/ 965 h 1035"/>
                  <a:gd name="T52" fmla="*/ 495 w 1301"/>
                  <a:gd name="T53" fmla="*/ 1019 h 1035"/>
                  <a:gd name="T54" fmla="*/ 429 w 1301"/>
                  <a:gd name="T55" fmla="*/ 1009 h 1035"/>
                  <a:gd name="T56" fmla="*/ 415 w 1301"/>
                  <a:gd name="T57" fmla="*/ 945 h 1035"/>
                  <a:gd name="T58" fmla="*/ 308 w 1301"/>
                  <a:gd name="T59" fmla="*/ 933 h 1035"/>
                  <a:gd name="T60" fmla="*/ 0 w 1301"/>
                  <a:gd name="T61" fmla="*/ 643 h 1035"/>
                  <a:gd name="T62" fmla="*/ 14 w 1301"/>
                  <a:gd name="T63" fmla="*/ 617 h 1035"/>
                  <a:gd name="T64" fmla="*/ 55 w 1301"/>
                  <a:gd name="T65" fmla="*/ 605 h 1035"/>
                  <a:gd name="T66" fmla="*/ 159 w 1301"/>
                  <a:gd name="T67" fmla="*/ 488 h 1035"/>
                  <a:gd name="T68" fmla="*/ 243 w 1301"/>
                  <a:gd name="T69" fmla="*/ 462 h 1035"/>
                  <a:gd name="T70" fmla="*/ 425 w 1301"/>
                  <a:gd name="T71" fmla="*/ 460 h 1035"/>
                  <a:gd name="T72" fmla="*/ 465 w 1301"/>
                  <a:gd name="T73" fmla="*/ 323 h 1035"/>
                  <a:gd name="T74" fmla="*/ 536 w 1301"/>
                  <a:gd name="T75" fmla="*/ 317 h 1035"/>
                  <a:gd name="T76" fmla="*/ 513 w 1301"/>
                  <a:gd name="T77" fmla="*/ 258 h 1035"/>
                  <a:gd name="T78" fmla="*/ 485 w 1301"/>
                  <a:gd name="T79" fmla="*/ 229 h 1035"/>
                  <a:gd name="T80" fmla="*/ 437 w 1301"/>
                  <a:gd name="T81" fmla="*/ 178 h 1035"/>
                  <a:gd name="T82" fmla="*/ 642 w 1301"/>
                  <a:gd name="T83" fmla="*/ 210 h 1035"/>
                  <a:gd name="T84" fmla="*/ 1017 w 1301"/>
                  <a:gd name="T85" fmla="*/ 235 h 1035"/>
                  <a:gd name="T86" fmla="*/ 1127 w 1301"/>
                  <a:gd name="T87" fmla="*/ 0 h 10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01" h="1035">
                    <a:moveTo>
                      <a:pt x="1127" y="0"/>
                    </a:moveTo>
                    <a:lnTo>
                      <a:pt x="1162" y="172"/>
                    </a:lnTo>
                    <a:lnTo>
                      <a:pt x="1250" y="266"/>
                    </a:lnTo>
                    <a:lnTo>
                      <a:pt x="1258" y="345"/>
                    </a:lnTo>
                    <a:lnTo>
                      <a:pt x="1301" y="362"/>
                    </a:lnTo>
                    <a:lnTo>
                      <a:pt x="1297" y="403"/>
                    </a:lnTo>
                    <a:lnTo>
                      <a:pt x="1287" y="448"/>
                    </a:lnTo>
                    <a:lnTo>
                      <a:pt x="1246" y="478"/>
                    </a:lnTo>
                    <a:lnTo>
                      <a:pt x="1248" y="567"/>
                    </a:lnTo>
                    <a:lnTo>
                      <a:pt x="1268" y="597"/>
                    </a:lnTo>
                    <a:lnTo>
                      <a:pt x="1164" y="675"/>
                    </a:lnTo>
                    <a:lnTo>
                      <a:pt x="1095" y="695"/>
                    </a:lnTo>
                    <a:lnTo>
                      <a:pt x="1095" y="749"/>
                    </a:lnTo>
                    <a:lnTo>
                      <a:pt x="1063" y="755"/>
                    </a:lnTo>
                    <a:lnTo>
                      <a:pt x="1123" y="769"/>
                    </a:lnTo>
                    <a:lnTo>
                      <a:pt x="1113" y="826"/>
                    </a:lnTo>
                    <a:lnTo>
                      <a:pt x="1081" y="838"/>
                    </a:lnTo>
                    <a:lnTo>
                      <a:pt x="1125" y="836"/>
                    </a:lnTo>
                    <a:lnTo>
                      <a:pt x="1113" y="878"/>
                    </a:lnTo>
                    <a:lnTo>
                      <a:pt x="1091" y="906"/>
                    </a:lnTo>
                    <a:lnTo>
                      <a:pt x="1025" y="902"/>
                    </a:lnTo>
                    <a:lnTo>
                      <a:pt x="952" y="1019"/>
                    </a:lnTo>
                    <a:lnTo>
                      <a:pt x="954" y="1035"/>
                    </a:lnTo>
                    <a:lnTo>
                      <a:pt x="892" y="1029"/>
                    </a:lnTo>
                    <a:lnTo>
                      <a:pt x="779" y="969"/>
                    </a:lnTo>
                    <a:lnTo>
                      <a:pt x="626" y="965"/>
                    </a:lnTo>
                    <a:lnTo>
                      <a:pt x="495" y="1019"/>
                    </a:lnTo>
                    <a:lnTo>
                      <a:pt x="429" y="1009"/>
                    </a:lnTo>
                    <a:lnTo>
                      <a:pt x="415" y="945"/>
                    </a:lnTo>
                    <a:lnTo>
                      <a:pt x="308" y="933"/>
                    </a:lnTo>
                    <a:lnTo>
                      <a:pt x="0" y="643"/>
                    </a:lnTo>
                    <a:lnTo>
                      <a:pt x="14" y="617"/>
                    </a:lnTo>
                    <a:lnTo>
                      <a:pt x="55" y="605"/>
                    </a:lnTo>
                    <a:lnTo>
                      <a:pt x="159" y="488"/>
                    </a:lnTo>
                    <a:lnTo>
                      <a:pt x="243" y="462"/>
                    </a:lnTo>
                    <a:lnTo>
                      <a:pt x="425" y="460"/>
                    </a:lnTo>
                    <a:lnTo>
                      <a:pt x="465" y="323"/>
                    </a:lnTo>
                    <a:lnTo>
                      <a:pt x="536" y="317"/>
                    </a:lnTo>
                    <a:lnTo>
                      <a:pt x="513" y="258"/>
                    </a:lnTo>
                    <a:lnTo>
                      <a:pt x="485" y="229"/>
                    </a:lnTo>
                    <a:lnTo>
                      <a:pt x="437" y="178"/>
                    </a:lnTo>
                    <a:lnTo>
                      <a:pt x="642" y="210"/>
                    </a:lnTo>
                    <a:lnTo>
                      <a:pt x="1017" y="235"/>
                    </a:lnTo>
                    <a:lnTo>
                      <a:pt x="1127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8852" name="Freeform 84"/>
              <p:cNvSpPr>
                <a:spLocks noChangeAspect="1"/>
              </p:cNvSpPr>
              <p:nvPr/>
            </p:nvSpPr>
            <p:spPr bwMode="auto">
              <a:xfrm>
                <a:off x="4303" y="1246"/>
                <a:ext cx="246" cy="258"/>
              </a:xfrm>
              <a:custGeom>
                <a:avLst/>
                <a:gdLst>
                  <a:gd name="T0" fmla="*/ 622 w 1362"/>
                  <a:gd name="T1" fmla="*/ 0 h 1427"/>
                  <a:gd name="T2" fmla="*/ 787 w 1362"/>
                  <a:gd name="T3" fmla="*/ 211 h 1427"/>
                  <a:gd name="T4" fmla="*/ 990 w 1362"/>
                  <a:gd name="T5" fmla="*/ 302 h 1427"/>
                  <a:gd name="T6" fmla="*/ 1020 w 1362"/>
                  <a:gd name="T7" fmla="*/ 353 h 1427"/>
                  <a:gd name="T8" fmla="*/ 1172 w 1362"/>
                  <a:gd name="T9" fmla="*/ 454 h 1427"/>
                  <a:gd name="T10" fmla="*/ 1325 w 1362"/>
                  <a:gd name="T11" fmla="*/ 453 h 1427"/>
                  <a:gd name="T12" fmla="*/ 1362 w 1362"/>
                  <a:gd name="T13" fmla="*/ 471 h 1427"/>
                  <a:gd name="T14" fmla="*/ 1332 w 1362"/>
                  <a:gd name="T15" fmla="*/ 505 h 1427"/>
                  <a:gd name="T16" fmla="*/ 1257 w 1362"/>
                  <a:gd name="T17" fmla="*/ 506 h 1427"/>
                  <a:gd name="T18" fmla="*/ 1261 w 1362"/>
                  <a:gd name="T19" fmla="*/ 554 h 1427"/>
                  <a:gd name="T20" fmla="*/ 1314 w 1362"/>
                  <a:gd name="T21" fmla="*/ 604 h 1427"/>
                  <a:gd name="T22" fmla="*/ 1310 w 1362"/>
                  <a:gd name="T23" fmla="*/ 645 h 1427"/>
                  <a:gd name="T24" fmla="*/ 1203 w 1362"/>
                  <a:gd name="T25" fmla="*/ 818 h 1427"/>
                  <a:gd name="T26" fmla="*/ 1174 w 1362"/>
                  <a:gd name="T27" fmla="*/ 833 h 1427"/>
                  <a:gd name="T28" fmla="*/ 1180 w 1362"/>
                  <a:gd name="T29" fmla="*/ 918 h 1427"/>
                  <a:gd name="T30" fmla="*/ 1113 w 1362"/>
                  <a:gd name="T31" fmla="*/ 943 h 1427"/>
                  <a:gd name="T32" fmla="*/ 1113 w 1362"/>
                  <a:gd name="T33" fmla="*/ 958 h 1427"/>
                  <a:gd name="T34" fmla="*/ 1043 w 1362"/>
                  <a:gd name="T35" fmla="*/ 954 h 1427"/>
                  <a:gd name="T36" fmla="*/ 1034 w 1362"/>
                  <a:gd name="T37" fmla="*/ 986 h 1427"/>
                  <a:gd name="T38" fmla="*/ 971 w 1362"/>
                  <a:gd name="T39" fmla="*/ 1054 h 1427"/>
                  <a:gd name="T40" fmla="*/ 943 w 1362"/>
                  <a:gd name="T41" fmla="*/ 1059 h 1427"/>
                  <a:gd name="T42" fmla="*/ 860 w 1362"/>
                  <a:gd name="T43" fmla="*/ 1233 h 1427"/>
                  <a:gd name="T44" fmla="*/ 808 w 1362"/>
                  <a:gd name="T45" fmla="*/ 1226 h 1427"/>
                  <a:gd name="T46" fmla="*/ 712 w 1362"/>
                  <a:gd name="T47" fmla="*/ 1336 h 1427"/>
                  <a:gd name="T48" fmla="*/ 663 w 1362"/>
                  <a:gd name="T49" fmla="*/ 1346 h 1427"/>
                  <a:gd name="T50" fmla="*/ 649 w 1362"/>
                  <a:gd name="T51" fmla="*/ 1328 h 1427"/>
                  <a:gd name="T52" fmla="*/ 607 w 1362"/>
                  <a:gd name="T53" fmla="*/ 1339 h 1427"/>
                  <a:gd name="T54" fmla="*/ 511 w 1362"/>
                  <a:gd name="T55" fmla="*/ 1427 h 1427"/>
                  <a:gd name="T56" fmla="*/ 412 w 1362"/>
                  <a:gd name="T57" fmla="*/ 1354 h 1427"/>
                  <a:gd name="T58" fmla="*/ 187 w 1362"/>
                  <a:gd name="T59" fmla="*/ 1277 h 1427"/>
                  <a:gd name="T60" fmla="*/ 125 w 1362"/>
                  <a:gd name="T61" fmla="*/ 1210 h 1427"/>
                  <a:gd name="T62" fmla="*/ 135 w 1362"/>
                  <a:gd name="T63" fmla="*/ 1178 h 1427"/>
                  <a:gd name="T64" fmla="*/ 113 w 1362"/>
                  <a:gd name="T65" fmla="*/ 1134 h 1427"/>
                  <a:gd name="T66" fmla="*/ 83 w 1362"/>
                  <a:gd name="T67" fmla="*/ 1127 h 1427"/>
                  <a:gd name="T68" fmla="*/ 66 w 1362"/>
                  <a:gd name="T69" fmla="*/ 1104 h 1427"/>
                  <a:gd name="T70" fmla="*/ 66 w 1362"/>
                  <a:gd name="T71" fmla="*/ 1063 h 1427"/>
                  <a:gd name="T72" fmla="*/ 0 w 1362"/>
                  <a:gd name="T73" fmla="*/ 945 h 1427"/>
                  <a:gd name="T74" fmla="*/ 74 w 1362"/>
                  <a:gd name="T75" fmla="*/ 857 h 1427"/>
                  <a:gd name="T76" fmla="*/ 69 w 1362"/>
                  <a:gd name="T77" fmla="*/ 752 h 1427"/>
                  <a:gd name="T78" fmla="*/ 133 w 1362"/>
                  <a:gd name="T79" fmla="*/ 728 h 1427"/>
                  <a:gd name="T80" fmla="*/ 151 w 1362"/>
                  <a:gd name="T81" fmla="*/ 590 h 1427"/>
                  <a:gd name="T82" fmla="*/ 125 w 1362"/>
                  <a:gd name="T83" fmla="*/ 535 h 1427"/>
                  <a:gd name="T84" fmla="*/ 203 w 1362"/>
                  <a:gd name="T85" fmla="*/ 439 h 1427"/>
                  <a:gd name="T86" fmla="*/ 250 w 1362"/>
                  <a:gd name="T87" fmla="*/ 439 h 1427"/>
                  <a:gd name="T88" fmla="*/ 271 w 1362"/>
                  <a:gd name="T89" fmla="*/ 406 h 1427"/>
                  <a:gd name="T90" fmla="*/ 353 w 1362"/>
                  <a:gd name="T91" fmla="*/ 439 h 1427"/>
                  <a:gd name="T92" fmla="*/ 393 w 1362"/>
                  <a:gd name="T93" fmla="*/ 439 h 1427"/>
                  <a:gd name="T94" fmla="*/ 540 w 1362"/>
                  <a:gd name="T95" fmla="*/ 127 h 1427"/>
                  <a:gd name="T96" fmla="*/ 622 w 1362"/>
                  <a:gd name="T97" fmla="*/ 0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362" h="1427">
                    <a:moveTo>
                      <a:pt x="622" y="0"/>
                    </a:moveTo>
                    <a:lnTo>
                      <a:pt x="787" y="211"/>
                    </a:lnTo>
                    <a:lnTo>
                      <a:pt x="990" y="302"/>
                    </a:lnTo>
                    <a:lnTo>
                      <a:pt x="1020" y="353"/>
                    </a:lnTo>
                    <a:lnTo>
                      <a:pt x="1172" y="454"/>
                    </a:lnTo>
                    <a:lnTo>
                      <a:pt x="1325" y="453"/>
                    </a:lnTo>
                    <a:lnTo>
                      <a:pt x="1362" y="471"/>
                    </a:lnTo>
                    <a:lnTo>
                      <a:pt x="1332" y="505"/>
                    </a:lnTo>
                    <a:lnTo>
                      <a:pt x="1257" y="506"/>
                    </a:lnTo>
                    <a:lnTo>
                      <a:pt x="1261" y="554"/>
                    </a:lnTo>
                    <a:lnTo>
                      <a:pt x="1314" y="604"/>
                    </a:lnTo>
                    <a:lnTo>
                      <a:pt x="1310" y="645"/>
                    </a:lnTo>
                    <a:lnTo>
                      <a:pt x="1203" y="818"/>
                    </a:lnTo>
                    <a:lnTo>
                      <a:pt x="1174" y="833"/>
                    </a:lnTo>
                    <a:lnTo>
                      <a:pt x="1180" y="918"/>
                    </a:lnTo>
                    <a:lnTo>
                      <a:pt x="1113" y="943"/>
                    </a:lnTo>
                    <a:lnTo>
                      <a:pt x="1113" y="958"/>
                    </a:lnTo>
                    <a:lnTo>
                      <a:pt x="1043" y="954"/>
                    </a:lnTo>
                    <a:lnTo>
                      <a:pt x="1034" y="986"/>
                    </a:lnTo>
                    <a:lnTo>
                      <a:pt x="971" y="1054"/>
                    </a:lnTo>
                    <a:lnTo>
                      <a:pt x="943" y="1059"/>
                    </a:lnTo>
                    <a:lnTo>
                      <a:pt x="860" y="1233"/>
                    </a:lnTo>
                    <a:lnTo>
                      <a:pt x="808" y="1226"/>
                    </a:lnTo>
                    <a:lnTo>
                      <a:pt x="712" y="1336"/>
                    </a:lnTo>
                    <a:lnTo>
                      <a:pt x="663" y="1346"/>
                    </a:lnTo>
                    <a:lnTo>
                      <a:pt x="649" y="1328"/>
                    </a:lnTo>
                    <a:lnTo>
                      <a:pt x="607" y="1339"/>
                    </a:lnTo>
                    <a:lnTo>
                      <a:pt x="511" y="1427"/>
                    </a:lnTo>
                    <a:lnTo>
                      <a:pt x="412" y="1354"/>
                    </a:lnTo>
                    <a:lnTo>
                      <a:pt x="187" y="1277"/>
                    </a:lnTo>
                    <a:lnTo>
                      <a:pt x="125" y="1210"/>
                    </a:lnTo>
                    <a:lnTo>
                      <a:pt x="135" y="1178"/>
                    </a:lnTo>
                    <a:lnTo>
                      <a:pt x="113" y="1134"/>
                    </a:lnTo>
                    <a:lnTo>
                      <a:pt x="83" y="1127"/>
                    </a:lnTo>
                    <a:lnTo>
                      <a:pt x="66" y="1104"/>
                    </a:lnTo>
                    <a:lnTo>
                      <a:pt x="66" y="1063"/>
                    </a:lnTo>
                    <a:lnTo>
                      <a:pt x="0" y="945"/>
                    </a:lnTo>
                    <a:lnTo>
                      <a:pt x="74" y="857"/>
                    </a:lnTo>
                    <a:lnTo>
                      <a:pt x="69" y="752"/>
                    </a:lnTo>
                    <a:lnTo>
                      <a:pt x="133" y="728"/>
                    </a:lnTo>
                    <a:lnTo>
                      <a:pt x="151" y="590"/>
                    </a:lnTo>
                    <a:lnTo>
                      <a:pt x="125" y="535"/>
                    </a:lnTo>
                    <a:lnTo>
                      <a:pt x="203" y="439"/>
                    </a:lnTo>
                    <a:lnTo>
                      <a:pt x="250" y="439"/>
                    </a:lnTo>
                    <a:lnTo>
                      <a:pt x="271" y="406"/>
                    </a:lnTo>
                    <a:lnTo>
                      <a:pt x="353" y="439"/>
                    </a:lnTo>
                    <a:lnTo>
                      <a:pt x="393" y="439"/>
                    </a:lnTo>
                    <a:lnTo>
                      <a:pt x="540" y="127"/>
                    </a:lnTo>
                    <a:lnTo>
                      <a:pt x="622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8853" name="Freeform 85"/>
              <p:cNvSpPr>
                <a:spLocks noChangeAspect="1"/>
              </p:cNvSpPr>
              <p:nvPr/>
            </p:nvSpPr>
            <p:spPr bwMode="auto">
              <a:xfrm>
                <a:off x="4045" y="1328"/>
                <a:ext cx="292" cy="217"/>
              </a:xfrm>
              <a:custGeom>
                <a:avLst/>
                <a:gdLst>
                  <a:gd name="T0" fmla="*/ 718 w 1620"/>
                  <a:gd name="T1" fmla="*/ 14 h 1199"/>
                  <a:gd name="T2" fmla="*/ 911 w 1620"/>
                  <a:gd name="T3" fmla="*/ 37 h 1199"/>
                  <a:gd name="T4" fmla="*/ 927 w 1620"/>
                  <a:gd name="T5" fmla="*/ 59 h 1199"/>
                  <a:gd name="T6" fmla="*/ 1008 w 1620"/>
                  <a:gd name="T7" fmla="*/ 53 h 1199"/>
                  <a:gd name="T8" fmla="*/ 1011 w 1620"/>
                  <a:gd name="T9" fmla="*/ 37 h 1199"/>
                  <a:gd name="T10" fmla="*/ 1145 w 1620"/>
                  <a:gd name="T11" fmla="*/ 29 h 1199"/>
                  <a:gd name="T12" fmla="*/ 1428 w 1620"/>
                  <a:gd name="T13" fmla="*/ 0 h 1199"/>
                  <a:gd name="T14" fmla="*/ 1473 w 1620"/>
                  <a:gd name="T15" fmla="*/ 23 h 1199"/>
                  <a:gd name="T16" fmla="*/ 1555 w 1620"/>
                  <a:gd name="T17" fmla="*/ 82 h 1199"/>
                  <a:gd name="T18" fmla="*/ 1585 w 1620"/>
                  <a:gd name="T19" fmla="*/ 137 h 1199"/>
                  <a:gd name="T20" fmla="*/ 1565 w 1620"/>
                  <a:gd name="T21" fmla="*/ 272 h 1199"/>
                  <a:gd name="T22" fmla="*/ 1501 w 1620"/>
                  <a:gd name="T23" fmla="*/ 297 h 1199"/>
                  <a:gd name="T24" fmla="*/ 1505 w 1620"/>
                  <a:gd name="T25" fmla="*/ 403 h 1199"/>
                  <a:gd name="T26" fmla="*/ 1432 w 1620"/>
                  <a:gd name="T27" fmla="*/ 493 h 1199"/>
                  <a:gd name="T28" fmla="*/ 1497 w 1620"/>
                  <a:gd name="T29" fmla="*/ 604 h 1199"/>
                  <a:gd name="T30" fmla="*/ 1499 w 1620"/>
                  <a:gd name="T31" fmla="*/ 653 h 1199"/>
                  <a:gd name="T32" fmla="*/ 1517 w 1620"/>
                  <a:gd name="T33" fmla="*/ 679 h 1199"/>
                  <a:gd name="T34" fmla="*/ 1541 w 1620"/>
                  <a:gd name="T35" fmla="*/ 679 h 1199"/>
                  <a:gd name="T36" fmla="*/ 1567 w 1620"/>
                  <a:gd name="T37" fmla="*/ 723 h 1199"/>
                  <a:gd name="T38" fmla="*/ 1559 w 1620"/>
                  <a:gd name="T39" fmla="*/ 755 h 1199"/>
                  <a:gd name="T40" fmla="*/ 1620 w 1620"/>
                  <a:gd name="T41" fmla="*/ 823 h 1199"/>
                  <a:gd name="T42" fmla="*/ 1442 w 1620"/>
                  <a:gd name="T43" fmla="*/ 964 h 1199"/>
                  <a:gd name="T44" fmla="*/ 1334 w 1620"/>
                  <a:gd name="T45" fmla="*/ 1199 h 1199"/>
                  <a:gd name="T46" fmla="*/ 976 w 1620"/>
                  <a:gd name="T47" fmla="*/ 1176 h 1199"/>
                  <a:gd name="T48" fmla="*/ 752 w 1620"/>
                  <a:gd name="T49" fmla="*/ 1142 h 1199"/>
                  <a:gd name="T50" fmla="*/ 788 w 1620"/>
                  <a:gd name="T51" fmla="*/ 1060 h 1199"/>
                  <a:gd name="T52" fmla="*/ 786 w 1620"/>
                  <a:gd name="T53" fmla="*/ 1029 h 1199"/>
                  <a:gd name="T54" fmla="*/ 814 w 1620"/>
                  <a:gd name="T55" fmla="*/ 995 h 1199"/>
                  <a:gd name="T56" fmla="*/ 796 w 1620"/>
                  <a:gd name="T57" fmla="*/ 968 h 1199"/>
                  <a:gd name="T58" fmla="*/ 824 w 1620"/>
                  <a:gd name="T59" fmla="*/ 937 h 1199"/>
                  <a:gd name="T60" fmla="*/ 784 w 1620"/>
                  <a:gd name="T61" fmla="*/ 902 h 1199"/>
                  <a:gd name="T62" fmla="*/ 812 w 1620"/>
                  <a:gd name="T63" fmla="*/ 839 h 1199"/>
                  <a:gd name="T64" fmla="*/ 802 w 1620"/>
                  <a:gd name="T65" fmla="*/ 782 h 1199"/>
                  <a:gd name="T66" fmla="*/ 722 w 1620"/>
                  <a:gd name="T67" fmla="*/ 685 h 1199"/>
                  <a:gd name="T68" fmla="*/ 724 w 1620"/>
                  <a:gd name="T69" fmla="*/ 659 h 1199"/>
                  <a:gd name="T70" fmla="*/ 752 w 1620"/>
                  <a:gd name="T71" fmla="*/ 616 h 1199"/>
                  <a:gd name="T72" fmla="*/ 702 w 1620"/>
                  <a:gd name="T73" fmla="*/ 576 h 1199"/>
                  <a:gd name="T74" fmla="*/ 522 w 1620"/>
                  <a:gd name="T75" fmla="*/ 739 h 1199"/>
                  <a:gd name="T76" fmla="*/ 438 w 1620"/>
                  <a:gd name="T77" fmla="*/ 753 h 1199"/>
                  <a:gd name="T78" fmla="*/ 419 w 1620"/>
                  <a:gd name="T79" fmla="*/ 788 h 1199"/>
                  <a:gd name="T80" fmla="*/ 397 w 1620"/>
                  <a:gd name="T81" fmla="*/ 784 h 1199"/>
                  <a:gd name="T82" fmla="*/ 278 w 1620"/>
                  <a:gd name="T83" fmla="*/ 479 h 1199"/>
                  <a:gd name="T84" fmla="*/ 55 w 1620"/>
                  <a:gd name="T85" fmla="*/ 457 h 1199"/>
                  <a:gd name="T86" fmla="*/ 13 w 1620"/>
                  <a:gd name="T87" fmla="*/ 409 h 1199"/>
                  <a:gd name="T88" fmla="*/ 0 w 1620"/>
                  <a:gd name="T89" fmla="*/ 309 h 1199"/>
                  <a:gd name="T90" fmla="*/ 118 w 1620"/>
                  <a:gd name="T91" fmla="*/ 282 h 1199"/>
                  <a:gd name="T92" fmla="*/ 118 w 1620"/>
                  <a:gd name="T93" fmla="*/ 252 h 1199"/>
                  <a:gd name="T94" fmla="*/ 178 w 1620"/>
                  <a:gd name="T95" fmla="*/ 252 h 1199"/>
                  <a:gd name="T96" fmla="*/ 186 w 1620"/>
                  <a:gd name="T97" fmla="*/ 264 h 1199"/>
                  <a:gd name="T98" fmla="*/ 219 w 1620"/>
                  <a:gd name="T99" fmla="*/ 264 h 1199"/>
                  <a:gd name="T100" fmla="*/ 231 w 1620"/>
                  <a:gd name="T101" fmla="*/ 219 h 1199"/>
                  <a:gd name="T102" fmla="*/ 280 w 1620"/>
                  <a:gd name="T103" fmla="*/ 149 h 1199"/>
                  <a:gd name="T104" fmla="*/ 321 w 1620"/>
                  <a:gd name="T105" fmla="*/ 180 h 1199"/>
                  <a:gd name="T106" fmla="*/ 358 w 1620"/>
                  <a:gd name="T107" fmla="*/ 143 h 1199"/>
                  <a:gd name="T108" fmla="*/ 387 w 1620"/>
                  <a:gd name="T109" fmla="*/ 139 h 1199"/>
                  <a:gd name="T110" fmla="*/ 450 w 1620"/>
                  <a:gd name="T111" fmla="*/ 172 h 1199"/>
                  <a:gd name="T112" fmla="*/ 528 w 1620"/>
                  <a:gd name="T113" fmla="*/ 147 h 1199"/>
                  <a:gd name="T114" fmla="*/ 718 w 1620"/>
                  <a:gd name="T115" fmla="*/ 14 h 1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620" h="1199">
                    <a:moveTo>
                      <a:pt x="718" y="14"/>
                    </a:moveTo>
                    <a:lnTo>
                      <a:pt x="911" y="37"/>
                    </a:lnTo>
                    <a:lnTo>
                      <a:pt x="927" y="59"/>
                    </a:lnTo>
                    <a:lnTo>
                      <a:pt x="1008" y="53"/>
                    </a:lnTo>
                    <a:lnTo>
                      <a:pt x="1011" y="37"/>
                    </a:lnTo>
                    <a:lnTo>
                      <a:pt x="1145" y="29"/>
                    </a:lnTo>
                    <a:lnTo>
                      <a:pt x="1428" y="0"/>
                    </a:lnTo>
                    <a:lnTo>
                      <a:pt x="1473" y="23"/>
                    </a:lnTo>
                    <a:lnTo>
                      <a:pt x="1555" y="82"/>
                    </a:lnTo>
                    <a:lnTo>
                      <a:pt x="1585" y="137"/>
                    </a:lnTo>
                    <a:lnTo>
                      <a:pt x="1565" y="272"/>
                    </a:lnTo>
                    <a:lnTo>
                      <a:pt x="1501" y="297"/>
                    </a:lnTo>
                    <a:lnTo>
                      <a:pt x="1505" y="403"/>
                    </a:lnTo>
                    <a:lnTo>
                      <a:pt x="1432" y="493"/>
                    </a:lnTo>
                    <a:lnTo>
                      <a:pt x="1497" y="604"/>
                    </a:lnTo>
                    <a:lnTo>
                      <a:pt x="1499" y="653"/>
                    </a:lnTo>
                    <a:lnTo>
                      <a:pt x="1517" y="679"/>
                    </a:lnTo>
                    <a:lnTo>
                      <a:pt x="1541" y="679"/>
                    </a:lnTo>
                    <a:lnTo>
                      <a:pt x="1567" y="723"/>
                    </a:lnTo>
                    <a:lnTo>
                      <a:pt x="1559" y="755"/>
                    </a:lnTo>
                    <a:lnTo>
                      <a:pt x="1620" y="823"/>
                    </a:lnTo>
                    <a:lnTo>
                      <a:pt x="1442" y="964"/>
                    </a:lnTo>
                    <a:lnTo>
                      <a:pt x="1334" y="1199"/>
                    </a:lnTo>
                    <a:lnTo>
                      <a:pt x="976" y="1176"/>
                    </a:lnTo>
                    <a:lnTo>
                      <a:pt x="752" y="1142"/>
                    </a:lnTo>
                    <a:lnTo>
                      <a:pt x="788" y="1060"/>
                    </a:lnTo>
                    <a:lnTo>
                      <a:pt x="786" y="1029"/>
                    </a:lnTo>
                    <a:lnTo>
                      <a:pt x="814" y="995"/>
                    </a:lnTo>
                    <a:lnTo>
                      <a:pt x="796" y="968"/>
                    </a:lnTo>
                    <a:lnTo>
                      <a:pt x="824" y="937"/>
                    </a:lnTo>
                    <a:lnTo>
                      <a:pt x="784" y="902"/>
                    </a:lnTo>
                    <a:lnTo>
                      <a:pt x="812" y="839"/>
                    </a:lnTo>
                    <a:lnTo>
                      <a:pt x="802" y="782"/>
                    </a:lnTo>
                    <a:lnTo>
                      <a:pt x="722" y="685"/>
                    </a:lnTo>
                    <a:lnTo>
                      <a:pt x="724" y="659"/>
                    </a:lnTo>
                    <a:lnTo>
                      <a:pt x="752" y="616"/>
                    </a:lnTo>
                    <a:lnTo>
                      <a:pt x="702" y="576"/>
                    </a:lnTo>
                    <a:lnTo>
                      <a:pt x="522" y="739"/>
                    </a:lnTo>
                    <a:lnTo>
                      <a:pt x="438" y="753"/>
                    </a:lnTo>
                    <a:lnTo>
                      <a:pt x="419" y="788"/>
                    </a:lnTo>
                    <a:lnTo>
                      <a:pt x="397" y="784"/>
                    </a:lnTo>
                    <a:lnTo>
                      <a:pt x="278" y="479"/>
                    </a:lnTo>
                    <a:lnTo>
                      <a:pt x="55" y="457"/>
                    </a:lnTo>
                    <a:lnTo>
                      <a:pt x="13" y="409"/>
                    </a:lnTo>
                    <a:lnTo>
                      <a:pt x="0" y="309"/>
                    </a:lnTo>
                    <a:lnTo>
                      <a:pt x="118" y="282"/>
                    </a:lnTo>
                    <a:lnTo>
                      <a:pt x="118" y="252"/>
                    </a:lnTo>
                    <a:lnTo>
                      <a:pt x="178" y="252"/>
                    </a:lnTo>
                    <a:lnTo>
                      <a:pt x="186" y="264"/>
                    </a:lnTo>
                    <a:lnTo>
                      <a:pt x="219" y="264"/>
                    </a:lnTo>
                    <a:lnTo>
                      <a:pt x="231" y="219"/>
                    </a:lnTo>
                    <a:lnTo>
                      <a:pt x="280" y="149"/>
                    </a:lnTo>
                    <a:lnTo>
                      <a:pt x="321" y="180"/>
                    </a:lnTo>
                    <a:lnTo>
                      <a:pt x="358" y="143"/>
                    </a:lnTo>
                    <a:lnTo>
                      <a:pt x="387" y="139"/>
                    </a:lnTo>
                    <a:lnTo>
                      <a:pt x="450" y="172"/>
                    </a:lnTo>
                    <a:lnTo>
                      <a:pt x="528" y="147"/>
                    </a:lnTo>
                    <a:lnTo>
                      <a:pt x="718" y="14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8854" name="Freeform 86"/>
              <p:cNvSpPr>
                <a:spLocks noChangeAspect="1"/>
              </p:cNvSpPr>
              <p:nvPr/>
            </p:nvSpPr>
            <p:spPr bwMode="auto">
              <a:xfrm>
                <a:off x="3995" y="1264"/>
                <a:ext cx="145" cy="120"/>
              </a:xfrm>
              <a:custGeom>
                <a:avLst/>
                <a:gdLst>
                  <a:gd name="T0" fmla="*/ 469 w 801"/>
                  <a:gd name="T1" fmla="*/ 0 h 665"/>
                  <a:gd name="T2" fmla="*/ 639 w 801"/>
                  <a:gd name="T3" fmla="*/ 4 h 665"/>
                  <a:gd name="T4" fmla="*/ 682 w 801"/>
                  <a:gd name="T5" fmla="*/ 136 h 665"/>
                  <a:gd name="T6" fmla="*/ 696 w 801"/>
                  <a:gd name="T7" fmla="*/ 287 h 665"/>
                  <a:gd name="T8" fmla="*/ 784 w 801"/>
                  <a:gd name="T9" fmla="*/ 318 h 665"/>
                  <a:gd name="T10" fmla="*/ 801 w 801"/>
                  <a:gd name="T11" fmla="*/ 503 h 665"/>
                  <a:gd name="T12" fmla="*/ 720 w 801"/>
                  <a:gd name="T13" fmla="*/ 529 h 665"/>
                  <a:gd name="T14" fmla="*/ 662 w 801"/>
                  <a:gd name="T15" fmla="*/ 496 h 665"/>
                  <a:gd name="T16" fmla="*/ 631 w 801"/>
                  <a:gd name="T17" fmla="*/ 500 h 665"/>
                  <a:gd name="T18" fmla="*/ 595 w 801"/>
                  <a:gd name="T19" fmla="*/ 538 h 665"/>
                  <a:gd name="T20" fmla="*/ 552 w 801"/>
                  <a:gd name="T21" fmla="*/ 506 h 665"/>
                  <a:gd name="T22" fmla="*/ 503 w 801"/>
                  <a:gd name="T23" fmla="*/ 574 h 665"/>
                  <a:gd name="T24" fmla="*/ 489 w 801"/>
                  <a:gd name="T25" fmla="*/ 622 h 665"/>
                  <a:gd name="T26" fmla="*/ 459 w 801"/>
                  <a:gd name="T27" fmla="*/ 622 h 665"/>
                  <a:gd name="T28" fmla="*/ 447 w 801"/>
                  <a:gd name="T29" fmla="*/ 609 h 665"/>
                  <a:gd name="T30" fmla="*/ 391 w 801"/>
                  <a:gd name="T31" fmla="*/ 610 h 665"/>
                  <a:gd name="T32" fmla="*/ 390 w 801"/>
                  <a:gd name="T33" fmla="*/ 639 h 665"/>
                  <a:gd name="T34" fmla="*/ 272 w 801"/>
                  <a:gd name="T35" fmla="*/ 665 h 665"/>
                  <a:gd name="T36" fmla="*/ 262 w 801"/>
                  <a:gd name="T37" fmla="*/ 564 h 665"/>
                  <a:gd name="T38" fmla="*/ 12 w 801"/>
                  <a:gd name="T39" fmla="*/ 409 h 665"/>
                  <a:gd name="T40" fmla="*/ 0 w 801"/>
                  <a:gd name="T41" fmla="*/ 298 h 665"/>
                  <a:gd name="T42" fmla="*/ 300 w 801"/>
                  <a:gd name="T43" fmla="*/ 154 h 665"/>
                  <a:gd name="T44" fmla="*/ 332 w 801"/>
                  <a:gd name="T45" fmla="*/ 166 h 665"/>
                  <a:gd name="T46" fmla="*/ 383 w 801"/>
                  <a:gd name="T47" fmla="*/ 138 h 665"/>
                  <a:gd name="T48" fmla="*/ 469 w 801"/>
                  <a:gd name="T49" fmla="*/ 0 h 6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01" h="665">
                    <a:moveTo>
                      <a:pt x="469" y="0"/>
                    </a:moveTo>
                    <a:lnTo>
                      <a:pt x="639" y="4"/>
                    </a:lnTo>
                    <a:lnTo>
                      <a:pt x="682" y="136"/>
                    </a:lnTo>
                    <a:lnTo>
                      <a:pt x="696" y="287"/>
                    </a:lnTo>
                    <a:lnTo>
                      <a:pt x="784" y="318"/>
                    </a:lnTo>
                    <a:lnTo>
                      <a:pt x="801" y="503"/>
                    </a:lnTo>
                    <a:lnTo>
                      <a:pt x="720" y="529"/>
                    </a:lnTo>
                    <a:lnTo>
                      <a:pt x="662" y="496"/>
                    </a:lnTo>
                    <a:lnTo>
                      <a:pt x="631" y="500"/>
                    </a:lnTo>
                    <a:lnTo>
                      <a:pt x="595" y="538"/>
                    </a:lnTo>
                    <a:lnTo>
                      <a:pt x="552" y="506"/>
                    </a:lnTo>
                    <a:lnTo>
                      <a:pt x="503" y="574"/>
                    </a:lnTo>
                    <a:lnTo>
                      <a:pt x="489" y="622"/>
                    </a:lnTo>
                    <a:lnTo>
                      <a:pt x="459" y="622"/>
                    </a:lnTo>
                    <a:lnTo>
                      <a:pt x="447" y="609"/>
                    </a:lnTo>
                    <a:lnTo>
                      <a:pt x="391" y="610"/>
                    </a:lnTo>
                    <a:lnTo>
                      <a:pt x="390" y="639"/>
                    </a:lnTo>
                    <a:lnTo>
                      <a:pt x="272" y="665"/>
                    </a:lnTo>
                    <a:lnTo>
                      <a:pt x="262" y="564"/>
                    </a:lnTo>
                    <a:lnTo>
                      <a:pt x="12" y="409"/>
                    </a:lnTo>
                    <a:lnTo>
                      <a:pt x="0" y="298"/>
                    </a:lnTo>
                    <a:lnTo>
                      <a:pt x="300" y="154"/>
                    </a:lnTo>
                    <a:lnTo>
                      <a:pt x="332" y="166"/>
                    </a:lnTo>
                    <a:lnTo>
                      <a:pt x="383" y="138"/>
                    </a:lnTo>
                    <a:lnTo>
                      <a:pt x="469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8855" name="Freeform 87"/>
              <p:cNvSpPr>
                <a:spLocks noChangeAspect="1"/>
              </p:cNvSpPr>
              <p:nvPr/>
            </p:nvSpPr>
            <p:spPr bwMode="auto">
              <a:xfrm>
                <a:off x="3983" y="1492"/>
                <a:ext cx="117" cy="81"/>
              </a:xfrm>
              <a:custGeom>
                <a:avLst/>
                <a:gdLst>
                  <a:gd name="T0" fmla="*/ 133 w 646"/>
                  <a:gd name="T1" fmla="*/ 95 h 449"/>
                  <a:gd name="T2" fmla="*/ 250 w 646"/>
                  <a:gd name="T3" fmla="*/ 110 h 449"/>
                  <a:gd name="T4" fmla="*/ 305 w 646"/>
                  <a:gd name="T5" fmla="*/ 0 h 449"/>
                  <a:gd name="T6" fmla="*/ 646 w 646"/>
                  <a:gd name="T7" fmla="*/ 373 h 449"/>
                  <a:gd name="T8" fmla="*/ 561 w 646"/>
                  <a:gd name="T9" fmla="*/ 380 h 449"/>
                  <a:gd name="T10" fmla="*/ 580 w 646"/>
                  <a:gd name="T11" fmla="*/ 410 h 449"/>
                  <a:gd name="T12" fmla="*/ 547 w 646"/>
                  <a:gd name="T13" fmla="*/ 438 h 449"/>
                  <a:gd name="T14" fmla="*/ 509 w 646"/>
                  <a:gd name="T15" fmla="*/ 438 h 449"/>
                  <a:gd name="T16" fmla="*/ 419 w 646"/>
                  <a:gd name="T17" fmla="*/ 409 h 449"/>
                  <a:gd name="T18" fmla="*/ 48 w 646"/>
                  <a:gd name="T19" fmla="*/ 449 h 449"/>
                  <a:gd name="T20" fmla="*/ 0 w 646"/>
                  <a:gd name="T21" fmla="*/ 365 h 449"/>
                  <a:gd name="T22" fmla="*/ 74 w 646"/>
                  <a:gd name="T23" fmla="*/ 143 h 449"/>
                  <a:gd name="T24" fmla="*/ 98 w 646"/>
                  <a:gd name="T25" fmla="*/ 113 h 449"/>
                  <a:gd name="T26" fmla="*/ 133 w 646"/>
                  <a:gd name="T27" fmla="*/ 95 h 4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46" h="449">
                    <a:moveTo>
                      <a:pt x="133" y="95"/>
                    </a:moveTo>
                    <a:lnTo>
                      <a:pt x="250" y="110"/>
                    </a:lnTo>
                    <a:lnTo>
                      <a:pt x="305" y="0"/>
                    </a:lnTo>
                    <a:lnTo>
                      <a:pt x="646" y="373"/>
                    </a:lnTo>
                    <a:lnTo>
                      <a:pt x="561" y="380"/>
                    </a:lnTo>
                    <a:lnTo>
                      <a:pt x="580" y="410"/>
                    </a:lnTo>
                    <a:lnTo>
                      <a:pt x="547" y="438"/>
                    </a:lnTo>
                    <a:lnTo>
                      <a:pt x="509" y="438"/>
                    </a:lnTo>
                    <a:lnTo>
                      <a:pt x="419" y="409"/>
                    </a:lnTo>
                    <a:lnTo>
                      <a:pt x="48" y="449"/>
                    </a:lnTo>
                    <a:lnTo>
                      <a:pt x="0" y="365"/>
                    </a:lnTo>
                    <a:lnTo>
                      <a:pt x="74" y="143"/>
                    </a:lnTo>
                    <a:lnTo>
                      <a:pt x="98" y="113"/>
                    </a:lnTo>
                    <a:lnTo>
                      <a:pt x="133" y="95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8856" name="Freeform 88"/>
              <p:cNvSpPr>
                <a:spLocks noChangeAspect="1"/>
              </p:cNvSpPr>
              <p:nvPr/>
            </p:nvSpPr>
            <p:spPr bwMode="auto">
              <a:xfrm>
                <a:off x="3875" y="1363"/>
                <a:ext cx="170" cy="203"/>
              </a:xfrm>
              <a:custGeom>
                <a:avLst/>
                <a:gdLst>
                  <a:gd name="T0" fmla="*/ 0 w 944"/>
                  <a:gd name="T1" fmla="*/ 379 h 1124"/>
                  <a:gd name="T2" fmla="*/ 68 w 944"/>
                  <a:gd name="T3" fmla="*/ 314 h 1124"/>
                  <a:gd name="T4" fmla="*/ 94 w 944"/>
                  <a:gd name="T5" fmla="*/ 270 h 1124"/>
                  <a:gd name="T6" fmla="*/ 150 w 944"/>
                  <a:gd name="T7" fmla="*/ 270 h 1124"/>
                  <a:gd name="T8" fmla="*/ 187 w 944"/>
                  <a:gd name="T9" fmla="*/ 239 h 1124"/>
                  <a:gd name="T10" fmla="*/ 247 w 944"/>
                  <a:gd name="T11" fmla="*/ 234 h 1124"/>
                  <a:gd name="T12" fmla="*/ 271 w 944"/>
                  <a:gd name="T13" fmla="*/ 258 h 1124"/>
                  <a:gd name="T14" fmla="*/ 306 w 944"/>
                  <a:gd name="T15" fmla="*/ 260 h 1124"/>
                  <a:gd name="T16" fmla="*/ 319 w 944"/>
                  <a:gd name="T17" fmla="*/ 238 h 1124"/>
                  <a:gd name="T18" fmla="*/ 398 w 944"/>
                  <a:gd name="T19" fmla="*/ 245 h 1124"/>
                  <a:gd name="T20" fmla="*/ 409 w 944"/>
                  <a:gd name="T21" fmla="*/ 255 h 1124"/>
                  <a:gd name="T22" fmla="*/ 647 w 944"/>
                  <a:gd name="T23" fmla="*/ 66 h 1124"/>
                  <a:gd name="T24" fmla="*/ 660 w 944"/>
                  <a:gd name="T25" fmla="*/ 0 h 1124"/>
                  <a:gd name="T26" fmla="*/ 743 w 944"/>
                  <a:gd name="T27" fmla="*/ 30 h 1124"/>
                  <a:gd name="T28" fmla="*/ 744 w 944"/>
                  <a:gd name="T29" fmla="*/ 211 h 1124"/>
                  <a:gd name="T30" fmla="*/ 780 w 944"/>
                  <a:gd name="T31" fmla="*/ 221 h 1124"/>
                  <a:gd name="T32" fmla="*/ 798 w 944"/>
                  <a:gd name="T33" fmla="*/ 341 h 1124"/>
                  <a:gd name="T34" fmla="*/ 887 w 944"/>
                  <a:gd name="T35" fmla="*/ 351 h 1124"/>
                  <a:gd name="T36" fmla="*/ 944 w 944"/>
                  <a:gd name="T37" fmla="*/ 341 h 1124"/>
                  <a:gd name="T38" fmla="*/ 696 w 944"/>
                  <a:gd name="T39" fmla="*/ 606 h 1124"/>
                  <a:gd name="T40" fmla="*/ 723 w 944"/>
                  <a:gd name="T41" fmla="*/ 664 h 1124"/>
                  <a:gd name="T42" fmla="*/ 711 w 944"/>
                  <a:gd name="T43" fmla="*/ 706 h 1124"/>
                  <a:gd name="T44" fmla="*/ 734 w 944"/>
                  <a:gd name="T45" fmla="*/ 806 h 1124"/>
                  <a:gd name="T46" fmla="*/ 699 w 944"/>
                  <a:gd name="T47" fmla="*/ 825 h 1124"/>
                  <a:gd name="T48" fmla="*/ 675 w 944"/>
                  <a:gd name="T49" fmla="*/ 855 h 1124"/>
                  <a:gd name="T50" fmla="*/ 598 w 944"/>
                  <a:gd name="T51" fmla="*/ 1080 h 1124"/>
                  <a:gd name="T52" fmla="*/ 542 w 944"/>
                  <a:gd name="T53" fmla="*/ 1124 h 1124"/>
                  <a:gd name="T54" fmla="*/ 520 w 944"/>
                  <a:gd name="T55" fmla="*/ 1124 h 1124"/>
                  <a:gd name="T56" fmla="*/ 465 w 944"/>
                  <a:gd name="T57" fmla="*/ 1085 h 1124"/>
                  <a:gd name="T58" fmla="*/ 448 w 944"/>
                  <a:gd name="T59" fmla="*/ 1104 h 1124"/>
                  <a:gd name="T60" fmla="*/ 398 w 944"/>
                  <a:gd name="T61" fmla="*/ 1104 h 1124"/>
                  <a:gd name="T62" fmla="*/ 290 w 944"/>
                  <a:gd name="T63" fmla="*/ 1021 h 1124"/>
                  <a:gd name="T64" fmla="*/ 153 w 944"/>
                  <a:gd name="T65" fmla="*/ 1024 h 1124"/>
                  <a:gd name="T66" fmla="*/ 75 w 944"/>
                  <a:gd name="T67" fmla="*/ 863 h 1124"/>
                  <a:gd name="T68" fmla="*/ 32 w 944"/>
                  <a:gd name="T69" fmla="*/ 859 h 1124"/>
                  <a:gd name="T70" fmla="*/ 30 w 944"/>
                  <a:gd name="T71" fmla="*/ 830 h 1124"/>
                  <a:gd name="T72" fmla="*/ 48 w 944"/>
                  <a:gd name="T73" fmla="*/ 813 h 1124"/>
                  <a:gd name="T74" fmla="*/ 38 w 944"/>
                  <a:gd name="T75" fmla="*/ 735 h 1124"/>
                  <a:gd name="T76" fmla="*/ 0 w 944"/>
                  <a:gd name="T77" fmla="*/ 708 h 1124"/>
                  <a:gd name="T78" fmla="*/ 0 w 944"/>
                  <a:gd name="T79" fmla="*/ 667 h 1124"/>
                  <a:gd name="T80" fmla="*/ 35 w 944"/>
                  <a:gd name="T81" fmla="*/ 633 h 1124"/>
                  <a:gd name="T82" fmla="*/ 0 w 944"/>
                  <a:gd name="T83" fmla="*/ 379 h 1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944" h="1124">
                    <a:moveTo>
                      <a:pt x="0" y="379"/>
                    </a:moveTo>
                    <a:lnTo>
                      <a:pt x="68" y="314"/>
                    </a:lnTo>
                    <a:lnTo>
                      <a:pt x="94" y="270"/>
                    </a:lnTo>
                    <a:lnTo>
                      <a:pt x="150" y="270"/>
                    </a:lnTo>
                    <a:lnTo>
                      <a:pt x="187" y="239"/>
                    </a:lnTo>
                    <a:lnTo>
                      <a:pt x="247" y="234"/>
                    </a:lnTo>
                    <a:lnTo>
                      <a:pt x="271" y="258"/>
                    </a:lnTo>
                    <a:lnTo>
                      <a:pt x="306" y="260"/>
                    </a:lnTo>
                    <a:lnTo>
                      <a:pt x="319" y="238"/>
                    </a:lnTo>
                    <a:lnTo>
                      <a:pt x="398" y="245"/>
                    </a:lnTo>
                    <a:lnTo>
                      <a:pt x="409" y="255"/>
                    </a:lnTo>
                    <a:lnTo>
                      <a:pt x="647" y="66"/>
                    </a:lnTo>
                    <a:lnTo>
                      <a:pt x="660" y="0"/>
                    </a:lnTo>
                    <a:lnTo>
                      <a:pt x="743" y="30"/>
                    </a:lnTo>
                    <a:lnTo>
                      <a:pt x="744" y="211"/>
                    </a:lnTo>
                    <a:lnTo>
                      <a:pt x="780" y="221"/>
                    </a:lnTo>
                    <a:lnTo>
                      <a:pt x="798" y="341"/>
                    </a:lnTo>
                    <a:lnTo>
                      <a:pt x="887" y="351"/>
                    </a:lnTo>
                    <a:lnTo>
                      <a:pt x="944" y="341"/>
                    </a:lnTo>
                    <a:lnTo>
                      <a:pt x="696" y="606"/>
                    </a:lnTo>
                    <a:lnTo>
                      <a:pt x="723" y="664"/>
                    </a:lnTo>
                    <a:lnTo>
                      <a:pt x="711" y="706"/>
                    </a:lnTo>
                    <a:lnTo>
                      <a:pt x="734" y="806"/>
                    </a:lnTo>
                    <a:lnTo>
                      <a:pt x="699" y="825"/>
                    </a:lnTo>
                    <a:lnTo>
                      <a:pt x="675" y="855"/>
                    </a:lnTo>
                    <a:lnTo>
                      <a:pt x="598" y="1080"/>
                    </a:lnTo>
                    <a:lnTo>
                      <a:pt x="542" y="1124"/>
                    </a:lnTo>
                    <a:lnTo>
                      <a:pt x="520" y="1124"/>
                    </a:lnTo>
                    <a:lnTo>
                      <a:pt x="465" y="1085"/>
                    </a:lnTo>
                    <a:lnTo>
                      <a:pt x="448" y="1104"/>
                    </a:lnTo>
                    <a:lnTo>
                      <a:pt x="398" y="1104"/>
                    </a:lnTo>
                    <a:lnTo>
                      <a:pt x="290" y="1021"/>
                    </a:lnTo>
                    <a:lnTo>
                      <a:pt x="153" y="1024"/>
                    </a:lnTo>
                    <a:lnTo>
                      <a:pt x="75" y="863"/>
                    </a:lnTo>
                    <a:lnTo>
                      <a:pt x="32" y="859"/>
                    </a:lnTo>
                    <a:lnTo>
                      <a:pt x="30" y="830"/>
                    </a:lnTo>
                    <a:lnTo>
                      <a:pt x="48" y="813"/>
                    </a:lnTo>
                    <a:lnTo>
                      <a:pt x="38" y="735"/>
                    </a:lnTo>
                    <a:lnTo>
                      <a:pt x="0" y="708"/>
                    </a:lnTo>
                    <a:lnTo>
                      <a:pt x="0" y="667"/>
                    </a:lnTo>
                    <a:lnTo>
                      <a:pt x="35" y="633"/>
                    </a:lnTo>
                    <a:lnTo>
                      <a:pt x="0" y="379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88857" name="Group 89"/>
          <p:cNvGrpSpPr>
            <a:grpSpLocks/>
          </p:cNvGrpSpPr>
          <p:nvPr/>
        </p:nvGrpSpPr>
        <p:grpSpPr bwMode="auto">
          <a:xfrm>
            <a:off x="6948488" y="1557338"/>
            <a:ext cx="2016125" cy="585787"/>
            <a:chOff x="4377" y="981"/>
            <a:chExt cx="1270" cy="369"/>
          </a:xfrm>
        </p:grpSpPr>
        <p:sp>
          <p:nvSpPr>
            <p:cNvPr id="288858" name="Text Box 90"/>
            <p:cNvSpPr txBox="1">
              <a:spLocks noChangeArrowheads="1"/>
            </p:cNvSpPr>
            <p:nvPr/>
          </p:nvSpPr>
          <p:spPr bwMode="auto">
            <a:xfrm>
              <a:off x="4377" y="981"/>
              <a:ext cx="505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Pecém</a:t>
              </a:r>
            </a:p>
          </p:txBody>
        </p:sp>
        <p:pic>
          <p:nvPicPr>
            <p:cNvPr id="288859" name="Picture 91" descr="Imagem3"/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66" y="1137"/>
              <a:ext cx="162" cy="10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88860" name="Text Box 92"/>
            <p:cNvSpPr txBox="1">
              <a:spLocks noChangeArrowheads="1"/>
            </p:cNvSpPr>
            <p:nvPr/>
          </p:nvSpPr>
          <p:spPr bwMode="auto">
            <a:xfrm>
              <a:off x="4794" y="1215"/>
              <a:ext cx="85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800" b="0">
                  <a:solidFill>
                    <a:srgbClr val="066168"/>
                  </a:solidFill>
                  <a:latin typeface="Verdana" pitchFamily="34" charset="0"/>
                </a:rPr>
                <a:t>Porto do Mucuripe</a:t>
              </a:r>
            </a:p>
          </p:txBody>
        </p:sp>
        <p:pic>
          <p:nvPicPr>
            <p:cNvPr id="288861" name="Picture 93" descr="Imagem3"/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94" y="1243"/>
              <a:ext cx="156" cy="10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288862" name="Group 94"/>
          <p:cNvGrpSpPr>
            <a:grpSpLocks/>
          </p:cNvGrpSpPr>
          <p:nvPr/>
        </p:nvGrpSpPr>
        <p:grpSpPr bwMode="auto">
          <a:xfrm>
            <a:off x="7275513" y="2212975"/>
            <a:ext cx="1720850" cy="635000"/>
            <a:chOff x="4583" y="1394"/>
            <a:chExt cx="1084" cy="400"/>
          </a:xfrm>
        </p:grpSpPr>
        <p:sp>
          <p:nvSpPr>
            <p:cNvPr id="288863" name="Text Box 95"/>
            <p:cNvSpPr txBox="1">
              <a:spLocks noChangeArrowheads="1"/>
            </p:cNvSpPr>
            <p:nvPr/>
          </p:nvSpPr>
          <p:spPr bwMode="auto">
            <a:xfrm>
              <a:off x="4896" y="1394"/>
              <a:ext cx="77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Fortaleza</a:t>
              </a:r>
            </a:p>
          </p:txBody>
        </p:sp>
        <p:sp>
          <p:nvSpPr>
            <p:cNvPr id="288864" name="Freeform 96"/>
            <p:cNvSpPr>
              <a:spLocks/>
            </p:cNvSpPr>
            <p:nvPr/>
          </p:nvSpPr>
          <p:spPr bwMode="auto">
            <a:xfrm>
              <a:off x="4740" y="1483"/>
              <a:ext cx="900" cy="58"/>
            </a:xfrm>
            <a:custGeom>
              <a:avLst/>
              <a:gdLst>
                <a:gd name="T0" fmla="*/ 0 w 900"/>
                <a:gd name="T1" fmla="*/ 0 h 58"/>
                <a:gd name="T2" fmla="*/ 233 w 900"/>
                <a:gd name="T3" fmla="*/ 58 h 58"/>
                <a:gd name="T4" fmla="*/ 900 w 900"/>
                <a:gd name="T5" fmla="*/ 53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00" h="58">
                  <a:moveTo>
                    <a:pt x="0" y="0"/>
                  </a:moveTo>
                  <a:lnTo>
                    <a:pt x="233" y="58"/>
                  </a:lnTo>
                  <a:lnTo>
                    <a:pt x="900" y="53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88865" name="Group 97"/>
            <p:cNvGrpSpPr>
              <a:grpSpLocks/>
            </p:cNvGrpSpPr>
            <p:nvPr/>
          </p:nvGrpSpPr>
          <p:grpSpPr bwMode="auto">
            <a:xfrm>
              <a:off x="4583" y="1407"/>
              <a:ext cx="311" cy="387"/>
              <a:chOff x="4499" y="1407"/>
              <a:chExt cx="311" cy="387"/>
            </a:xfrm>
          </p:grpSpPr>
          <p:sp>
            <p:nvSpPr>
              <p:cNvPr id="288866" name="Freeform 98"/>
              <p:cNvSpPr>
                <a:spLocks noChangeAspect="1"/>
              </p:cNvSpPr>
              <p:nvPr/>
            </p:nvSpPr>
            <p:spPr bwMode="auto">
              <a:xfrm>
                <a:off x="4533" y="1427"/>
                <a:ext cx="64" cy="151"/>
              </a:xfrm>
              <a:custGeom>
                <a:avLst/>
                <a:gdLst>
                  <a:gd name="T0" fmla="*/ 241 w 351"/>
                  <a:gd name="T1" fmla="*/ 0 h 834"/>
                  <a:gd name="T2" fmla="*/ 297 w 351"/>
                  <a:gd name="T3" fmla="*/ 39 h 834"/>
                  <a:gd name="T4" fmla="*/ 351 w 351"/>
                  <a:gd name="T5" fmla="*/ 130 h 834"/>
                  <a:gd name="T6" fmla="*/ 345 w 351"/>
                  <a:gd name="T7" fmla="*/ 269 h 834"/>
                  <a:gd name="T8" fmla="*/ 317 w 351"/>
                  <a:gd name="T9" fmla="*/ 286 h 834"/>
                  <a:gd name="T10" fmla="*/ 294 w 351"/>
                  <a:gd name="T11" fmla="*/ 322 h 834"/>
                  <a:gd name="T12" fmla="*/ 300 w 351"/>
                  <a:gd name="T13" fmla="*/ 397 h 834"/>
                  <a:gd name="T14" fmla="*/ 273 w 351"/>
                  <a:gd name="T15" fmla="*/ 425 h 834"/>
                  <a:gd name="T16" fmla="*/ 264 w 351"/>
                  <a:gd name="T17" fmla="*/ 454 h 834"/>
                  <a:gd name="T18" fmla="*/ 297 w 351"/>
                  <a:gd name="T19" fmla="*/ 503 h 834"/>
                  <a:gd name="T20" fmla="*/ 249 w 351"/>
                  <a:gd name="T21" fmla="*/ 584 h 834"/>
                  <a:gd name="T22" fmla="*/ 258 w 351"/>
                  <a:gd name="T23" fmla="*/ 659 h 834"/>
                  <a:gd name="T24" fmla="*/ 201 w 351"/>
                  <a:gd name="T25" fmla="*/ 762 h 834"/>
                  <a:gd name="T26" fmla="*/ 163 w 351"/>
                  <a:gd name="T27" fmla="*/ 834 h 834"/>
                  <a:gd name="T28" fmla="*/ 139 w 351"/>
                  <a:gd name="T29" fmla="*/ 834 h 834"/>
                  <a:gd name="T30" fmla="*/ 114 w 351"/>
                  <a:gd name="T31" fmla="*/ 792 h 834"/>
                  <a:gd name="T32" fmla="*/ 17 w 351"/>
                  <a:gd name="T33" fmla="*/ 782 h 834"/>
                  <a:gd name="T34" fmla="*/ 0 w 351"/>
                  <a:gd name="T35" fmla="*/ 753 h 834"/>
                  <a:gd name="T36" fmla="*/ 28 w 351"/>
                  <a:gd name="T37" fmla="*/ 633 h 834"/>
                  <a:gd name="T38" fmla="*/ 125 w 351"/>
                  <a:gd name="T39" fmla="*/ 609 h 834"/>
                  <a:gd name="T40" fmla="*/ 133 w 351"/>
                  <a:gd name="T41" fmla="*/ 517 h 834"/>
                  <a:gd name="T42" fmla="*/ 153 w 351"/>
                  <a:gd name="T43" fmla="*/ 351 h 834"/>
                  <a:gd name="T44" fmla="*/ 241 w 351"/>
                  <a:gd name="T45" fmla="*/ 0 h 8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51" h="834">
                    <a:moveTo>
                      <a:pt x="241" y="0"/>
                    </a:moveTo>
                    <a:lnTo>
                      <a:pt x="297" y="39"/>
                    </a:lnTo>
                    <a:lnTo>
                      <a:pt x="351" y="130"/>
                    </a:lnTo>
                    <a:lnTo>
                      <a:pt x="345" y="269"/>
                    </a:lnTo>
                    <a:lnTo>
                      <a:pt x="317" y="286"/>
                    </a:lnTo>
                    <a:lnTo>
                      <a:pt x="294" y="322"/>
                    </a:lnTo>
                    <a:lnTo>
                      <a:pt x="300" y="397"/>
                    </a:lnTo>
                    <a:lnTo>
                      <a:pt x="273" y="425"/>
                    </a:lnTo>
                    <a:lnTo>
                      <a:pt x="264" y="454"/>
                    </a:lnTo>
                    <a:lnTo>
                      <a:pt x="297" y="503"/>
                    </a:lnTo>
                    <a:lnTo>
                      <a:pt x="249" y="584"/>
                    </a:lnTo>
                    <a:lnTo>
                      <a:pt x="258" y="659"/>
                    </a:lnTo>
                    <a:lnTo>
                      <a:pt x="201" y="762"/>
                    </a:lnTo>
                    <a:lnTo>
                      <a:pt x="163" y="834"/>
                    </a:lnTo>
                    <a:lnTo>
                      <a:pt x="139" y="834"/>
                    </a:lnTo>
                    <a:lnTo>
                      <a:pt x="114" y="792"/>
                    </a:lnTo>
                    <a:lnTo>
                      <a:pt x="17" y="782"/>
                    </a:lnTo>
                    <a:lnTo>
                      <a:pt x="0" y="753"/>
                    </a:lnTo>
                    <a:lnTo>
                      <a:pt x="28" y="633"/>
                    </a:lnTo>
                    <a:lnTo>
                      <a:pt x="125" y="609"/>
                    </a:lnTo>
                    <a:lnTo>
                      <a:pt x="133" y="517"/>
                    </a:lnTo>
                    <a:lnTo>
                      <a:pt x="153" y="351"/>
                    </a:lnTo>
                    <a:lnTo>
                      <a:pt x="241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8867" name="Freeform 99"/>
              <p:cNvSpPr>
                <a:spLocks noChangeAspect="1"/>
              </p:cNvSpPr>
              <p:nvPr/>
            </p:nvSpPr>
            <p:spPr bwMode="auto">
              <a:xfrm>
                <a:off x="4558" y="1532"/>
                <a:ext cx="117" cy="59"/>
              </a:xfrm>
              <a:custGeom>
                <a:avLst/>
                <a:gdLst>
                  <a:gd name="T0" fmla="*/ 0 w 644"/>
                  <a:gd name="T1" fmla="*/ 271 h 324"/>
                  <a:gd name="T2" fmla="*/ 224 w 644"/>
                  <a:gd name="T3" fmla="*/ 324 h 324"/>
                  <a:gd name="T4" fmla="*/ 296 w 644"/>
                  <a:gd name="T5" fmla="*/ 304 h 324"/>
                  <a:gd name="T6" fmla="*/ 624 w 644"/>
                  <a:gd name="T7" fmla="*/ 324 h 324"/>
                  <a:gd name="T8" fmla="*/ 644 w 644"/>
                  <a:gd name="T9" fmla="*/ 109 h 324"/>
                  <a:gd name="T10" fmla="*/ 531 w 644"/>
                  <a:gd name="T11" fmla="*/ 74 h 324"/>
                  <a:gd name="T12" fmla="*/ 447 w 644"/>
                  <a:gd name="T13" fmla="*/ 89 h 324"/>
                  <a:gd name="T14" fmla="*/ 380 w 644"/>
                  <a:gd name="T15" fmla="*/ 79 h 324"/>
                  <a:gd name="T16" fmla="*/ 319 w 644"/>
                  <a:gd name="T17" fmla="*/ 55 h 324"/>
                  <a:gd name="T18" fmla="*/ 263 w 644"/>
                  <a:gd name="T19" fmla="*/ 55 h 324"/>
                  <a:gd name="T20" fmla="*/ 217 w 644"/>
                  <a:gd name="T21" fmla="*/ 66 h 324"/>
                  <a:gd name="T22" fmla="*/ 112 w 644"/>
                  <a:gd name="T23" fmla="*/ 0 h 324"/>
                  <a:gd name="T24" fmla="*/ 119 w 644"/>
                  <a:gd name="T25" fmla="*/ 79 h 324"/>
                  <a:gd name="T26" fmla="*/ 22 w 644"/>
                  <a:gd name="T27" fmla="*/ 252 h 324"/>
                  <a:gd name="T28" fmla="*/ 2 w 644"/>
                  <a:gd name="T29" fmla="*/ 247 h 324"/>
                  <a:gd name="T30" fmla="*/ 0 w 644"/>
                  <a:gd name="T31" fmla="*/ 271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44" h="324">
                    <a:moveTo>
                      <a:pt x="0" y="271"/>
                    </a:moveTo>
                    <a:lnTo>
                      <a:pt x="224" y="324"/>
                    </a:lnTo>
                    <a:lnTo>
                      <a:pt x="296" y="304"/>
                    </a:lnTo>
                    <a:lnTo>
                      <a:pt x="624" y="324"/>
                    </a:lnTo>
                    <a:lnTo>
                      <a:pt x="644" y="109"/>
                    </a:lnTo>
                    <a:lnTo>
                      <a:pt x="531" y="74"/>
                    </a:lnTo>
                    <a:lnTo>
                      <a:pt x="447" y="89"/>
                    </a:lnTo>
                    <a:lnTo>
                      <a:pt x="380" y="79"/>
                    </a:lnTo>
                    <a:lnTo>
                      <a:pt x="319" y="55"/>
                    </a:lnTo>
                    <a:lnTo>
                      <a:pt x="263" y="55"/>
                    </a:lnTo>
                    <a:lnTo>
                      <a:pt x="217" y="66"/>
                    </a:lnTo>
                    <a:lnTo>
                      <a:pt x="112" y="0"/>
                    </a:lnTo>
                    <a:lnTo>
                      <a:pt x="119" y="79"/>
                    </a:lnTo>
                    <a:lnTo>
                      <a:pt x="22" y="252"/>
                    </a:lnTo>
                    <a:lnTo>
                      <a:pt x="2" y="247"/>
                    </a:lnTo>
                    <a:lnTo>
                      <a:pt x="0" y="271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8868" name="Freeform 100"/>
              <p:cNvSpPr>
                <a:spLocks noChangeAspect="1"/>
              </p:cNvSpPr>
              <p:nvPr/>
            </p:nvSpPr>
            <p:spPr bwMode="auto">
              <a:xfrm>
                <a:off x="4499" y="1424"/>
                <a:ext cx="77" cy="113"/>
              </a:xfrm>
              <a:custGeom>
                <a:avLst/>
                <a:gdLst>
                  <a:gd name="T0" fmla="*/ 0 w 430"/>
                  <a:gd name="T1" fmla="*/ 480 h 619"/>
                  <a:gd name="T2" fmla="*/ 75 w 430"/>
                  <a:gd name="T3" fmla="*/ 380 h 619"/>
                  <a:gd name="T4" fmla="*/ 123 w 430"/>
                  <a:gd name="T5" fmla="*/ 384 h 619"/>
                  <a:gd name="T6" fmla="*/ 134 w 430"/>
                  <a:gd name="T7" fmla="*/ 378 h 619"/>
                  <a:gd name="T8" fmla="*/ 136 w 430"/>
                  <a:gd name="T9" fmla="*/ 361 h 619"/>
                  <a:gd name="T10" fmla="*/ 123 w 430"/>
                  <a:gd name="T11" fmla="*/ 339 h 619"/>
                  <a:gd name="T12" fmla="*/ 128 w 430"/>
                  <a:gd name="T13" fmla="*/ 322 h 619"/>
                  <a:gd name="T14" fmla="*/ 187 w 430"/>
                  <a:gd name="T15" fmla="*/ 256 h 619"/>
                  <a:gd name="T16" fmla="*/ 161 w 430"/>
                  <a:gd name="T17" fmla="*/ 119 h 619"/>
                  <a:gd name="T18" fmla="*/ 170 w 430"/>
                  <a:gd name="T19" fmla="*/ 108 h 619"/>
                  <a:gd name="T20" fmla="*/ 205 w 430"/>
                  <a:gd name="T21" fmla="*/ 82 h 619"/>
                  <a:gd name="T22" fmla="*/ 258 w 430"/>
                  <a:gd name="T23" fmla="*/ 86 h 619"/>
                  <a:gd name="T24" fmla="*/ 337 w 430"/>
                  <a:gd name="T25" fmla="*/ 33 h 619"/>
                  <a:gd name="T26" fmla="*/ 408 w 430"/>
                  <a:gd name="T27" fmla="*/ 0 h 619"/>
                  <a:gd name="T28" fmla="*/ 430 w 430"/>
                  <a:gd name="T29" fmla="*/ 13 h 619"/>
                  <a:gd name="T30" fmla="*/ 347 w 430"/>
                  <a:gd name="T31" fmla="*/ 355 h 619"/>
                  <a:gd name="T32" fmla="*/ 325 w 430"/>
                  <a:gd name="T33" fmla="*/ 523 h 619"/>
                  <a:gd name="T34" fmla="*/ 317 w 430"/>
                  <a:gd name="T35" fmla="*/ 619 h 619"/>
                  <a:gd name="T36" fmla="*/ 208 w 430"/>
                  <a:gd name="T37" fmla="*/ 489 h 619"/>
                  <a:gd name="T38" fmla="*/ 141 w 430"/>
                  <a:gd name="T39" fmla="*/ 519 h 619"/>
                  <a:gd name="T40" fmla="*/ 99 w 430"/>
                  <a:gd name="T41" fmla="*/ 525 h 619"/>
                  <a:gd name="T42" fmla="*/ 78 w 430"/>
                  <a:gd name="T43" fmla="*/ 489 h 619"/>
                  <a:gd name="T44" fmla="*/ 53 w 430"/>
                  <a:gd name="T45" fmla="*/ 494 h 619"/>
                  <a:gd name="T46" fmla="*/ 30 w 430"/>
                  <a:gd name="T47" fmla="*/ 507 h 619"/>
                  <a:gd name="T48" fmla="*/ 6 w 430"/>
                  <a:gd name="T49" fmla="*/ 504 h 619"/>
                  <a:gd name="T50" fmla="*/ 0 w 430"/>
                  <a:gd name="T51" fmla="*/ 480 h 6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30" h="619">
                    <a:moveTo>
                      <a:pt x="0" y="480"/>
                    </a:moveTo>
                    <a:lnTo>
                      <a:pt x="75" y="380"/>
                    </a:lnTo>
                    <a:lnTo>
                      <a:pt x="123" y="384"/>
                    </a:lnTo>
                    <a:lnTo>
                      <a:pt x="134" y="378"/>
                    </a:lnTo>
                    <a:lnTo>
                      <a:pt x="136" y="361"/>
                    </a:lnTo>
                    <a:lnTo>
                      <a:pt x="123" y="339"/>
                    </a:lnTo>
                    <a:lnTo>
                      <a:pt x="128" y="322"/>
                    </a:lnTo>
                    <a:lnTo>
                      <a:pt x="187" y="256"/>
                    </a:lnTo>
                    <a:lnTo>
                      <a:pt x="161" y="119"/>
                    </a:lnTo>
                    <a:lnTo>
                      <a:pt x="170" y="108"/>
                    </a:lnTo>
                    <a:lnTo>
                      <a:pt x="205" y="82"/>
                    </a:lnTo>
                    <a:lnTo>
                      <a:pt x="258" y="86"/>
                    </a:lnTo>
                    <a:lnTo>
                      <a:pt x="337" y="33"/>
                    </a:lnTo>
                    <a:lnTo>
                      <a:pt x="408" y="0"/>
                    </a:lnTo>
                    <a:lnTo>
                      <a:pt x="430" y="13"/>
                    </a:lnTo>
                    <a:lnTo>
                      <a:pt x="347" y="355"/>
                    </a:lnTo>
                    <a:lnTo>
                      <a:pt x="325" y="523"/>
                    </a:lnTo>
                    <a:lnTo>
                      <a:pt x="317" y="619"/>
                    </a:lnTo>
                    <a:lnTo>
                      <a:pt x="208" y="489"/>
                    </a:lnTo>
                    <a:lnTo>
                      <a:pt x="141" y="519"/>
                    </a:lnTo>
                    <a:lnTo>
                      <a:pt x="99" y="525"/>
                    </a:lnTo>
                    <a:lnTo>
                      <a:pt x="78" y="489"/>
                    </a:lnTo>
                    <a:lnTo>
                      <a:pt x="53" y="494"/>
                    </a:lnTo>
                    <a:lnTo>
                      <a:pt x="30" y="507"/>
                    </a:lnTo>
                    <a:lnTo>
                      <a:pt x="6" y="504"/>
                    </a:lnTo>
                    <a:lnTo>
                      <a:pt x="0" y="48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8869" name="Freeform 101"/>
              <p:cNvSpPr>
                <a:spLocks noChangeAspect="1"/>
              </p:cNvSpPr>
              <p:nvPr/>
            </p:nvSpPr>
            <p:spPr bwMode="auto">
              <a:xfrm>
                <a:off x="4578" y="1407"/>
                <a:ext cx="187" cy="145"/>
              </a:xfrm>
              <a:custGeom>
                <a:avLst/>
                <a:gdLst>
                  <a:gd name="T0" fmla="*/ 1030 w 1030"/>
                  <a:gd name="T1" fmla="*/ 579 h 803"/>
                  <a:gd name="T2" fmla="*/ 986 w 1030"/>
                  <a:gd name="T3" fmla="*/ 633 h 803"/>
                  <a:gd name="T4" fmla="*/ 877 w 1030"/>
                  <a:gd name="T5" fmla="*/ 635 h 803"/>
                  <a:gd name="T6" fmla="*/ 788 w 1030"/>
                  <a:gd name="T7" fmla="*/ 582 h 803"/>
                  <a:gd name="T8" fmla="*/ 747 w 1030"/>
                  <a:gd name="T9" fmla="*/ 585 h 803"/>
                  <a:gd name="T10" fmla="*/ 683 w 1030"/>
                  <a:gd name="T11" fmla="*/ 642 h 803"/>
                  <a:gd name="T12" fmla="*/ 620 w 1030"/>
                  <a:gd name="T13" fmla="*/ 699 h 803"/>
                  <a:gd name="T14" fmla="*/ 552 w 1030"/>
                  <a:gd name="T15" fmla="*/ 758 h 803"/>
                  <a:gd name="T16" fmla="*/ 534 w 1030"/>
                  <a:gd name="T17" fmla="*/ 803 h 803"/>
                  <a:gd name="T18" fmla="*/ 468 w 1030"/>
                  <a:gd name="T19" fmla="*/ 782 h 803"/>
                  <a:gd name="T20" fmla="*/ 418 w 1030"/>
                  <a:gd name="T21" fmla="*/ 768 h 803"/>
                  <a:gd name="T22" fmla="*/ 343 w 1030"/>
                  <a:gd name="T23" fmla="*/ 781 h 803"/>
                  <a:gd name="T24" fmla="*/ 271 w 1030"/>
                  <a:gd name="T25" fmla="*/ 772 h 803"/>
                  <a:gd name="T26" fmla="*/ 212 w 1030"/>
                  <a:gd name="T27" fmla="*/ 748 h 803"/>
                  <a:gd name="T28" fmla="*/ 145 w 1030"/>
                  <a:gd name="T29" fmla="*/ 746 h 803"/>
                  <a:gd name="T30" fmla="*/ 104 w 1030"/>
                  <a:gd name="T31" fmla="*/ 761 h 803"/>
                  <a:gd name="T32" fmla="*/ 0 w 1030"/>
                  <a:gd name="T33" fmla="*/ 693 h 803"/>
                  <a:gd name="T34" fmla="*/ 44 w 1030"/>
                  <a:gd name="T35" fmla="*/ 612 h 803"/>
                  <a:gd name="T36" fmla="*/ 16 w 1030"/>
                  <a:gd name="T37" fmla="*/ 569 h 803"/>
                  <a:gd name="T38" fmla="*/ 21 w 1030"/>
                  <a:gd name="T39" fmla="*/ 537 h 803"/>
                  <a:gd name="T40" fmla="*/ 48 w 1030"/>
                  <a:gd name="T41" fmla="*/ 510 h 803"/>
                  <a:gd name="T42" fmla="*/ 44 w 1030"/>
                  <a:gd name="T43" fmla="*/ 436 h 803"/>
                  <a:gd name="T44" fmla="*/ 66 w 1030"/>
                  <a:gd name="T45" fmla="*/ 399 h 803"/>
                  <a:gd name="T46" fmla="*/ 139 w 1030"/>
                  <a:gd name="T47" fmla="*/ 353 h 803"/>
                  <a:gd name="T48" fmla="*/ 168 w 1030"/>
                  <a:gd name="T49" fmla="*/ 324 h 803"/>
                  <a:gd name="T50" fmla="*/ 188 w 1030"/>
                  <a:gd name="T51" fmla="*/ 325 h 803"/>
                  <a:gd name="T52" fmla="*/ 194 w 1030"/>
                  <a:gd name="T53" fmla="*/ 349 h 803"/>
                  <a:gd name="T54" fmla="*/ 222 w 1030"/>
                  <a:gd name="T55" fmla="*/ 307 h 803"/>
                  <a:gd name="T56" fmla="*/ 250 w 1030"/>
                  <a:gd name="T57" fmla="*/ 307 h 803"/>
                  <a:gd name="T58" fmla="*/ 274 w 1030"/>
                  <a:gd name="T59" fmla="*/ 316 h 803"/>
                  <a:gd name="T60" fmla="*/ 307 w 1030"/>
                  <a:gd name="T61" fmla="*/ 247 h 803"/>
                  <a:gd name="T62" fmla="*/ 414 w 1030"/>
                  <a:gd name="T63" fmla="*/ 161 h 803"/>
                  <a:gd name="T64" fmla="*/ 400 w 1030"/>
                  <a:gd name="T65" fmla="*/ 81 h 803"/>
                  <a:gd name="T66" fmla="*/ 388 w 1030"/>
                  <a:gd name="T67" fmla="*/ 66 h 803"/>
                  <a:gd name="T68" fmla="*/ 391 w 1030"/>
                  <a:gd name="T69" fmla="*/ 2 h 803"/>
                  <a:gd name="T70" fmla="*/ 450 w 1030"/>
                  <a:gd name="T71" fmla="*/ 0 h 803"/>
                  <a:gd name="T72" fmla="*/ 577 w 1030"/>
                  <a:gd name="T73" fmla="*/ 201 h 803"/>
                  <a:gd name="T74" fmla="*/ 760 w 1030"/>
                  <a:gd name="T75" fmla="*/ 361 h 803"/>
                  <a:gd name="T76" fmla="*/ 892 w 1030"/>
                  <a:gd name="T77" fmla="*/ 418 h 803"/>
                  <a:gd name="T78" fmla="*/ 994 w 1030"/>
                  <a:gd name="T79" fmla="*/ 543 h 803"/>
                  <a:gd name="T80" fmla="*/ 1030 w 1030"/>
                  <a:gd name="T81" fmla="*/ 579 h 8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30" h="803">
                    <a:moveTo>
                      <a:pt x="1030" y="579"/>
                    </a:moveTo>
                    <a:lnTo>
                      <a:pt x="986" y="633"/>
                    </a:lnTo>
                    <a:lnTo>
                      <a:pt x="877" y="635"/>
                    </a:lnTo>
                    <a:lnTo>
                      <a:pt x="788" y="582"/>
                    </a:lnTo>
                    <a:lnTo>
                      <a:pt x="747" y="585"/>
                    </a:lnTo>
                    <a:lnTo>
                      <a:pt x="683" y="642"/>
                    </a:lnTo>
                    <a:lnTo>
                      <a:pt x="620" y="699"/>
                    </a:lnTo>
                    <a:lnTo>
                      <a:pt x="552" y="758"/>
                    </a:lnTo>
                    <a:lnTo>
                      <a:pt x="534" y="803"/>
                    </a:lnTo>
                    <a:lnTo>
                      <a:pt x="468" y="782"/>
                    </a:lnTo>
                    <a:lnTo>
                      <a:pt x="418" y="768"/>
                    </a:lnTo>
                    <a:lnTo>
                      <a:pt x="343" y="781"/>
                    </a:lnTo>
                    <a:lnTo>
                      <a:pt x="271" y="772"/>
                    </a:lnTo>
                    <a:lnTo>
                      <a:pt x="212" y="748"/>
                    </a:lnTo>
                    <a:lnTo>
                      <a:pt x="145" y="746"/>
                    </a:lnTo>
                    <a:lnTo>
                      <a:pt x="104" y="761"/>
                    </a:lnTo>
                    <a:lnTo>
                      <a:pt x="0" y="693"/>
                    </a:lnTo>
                    <a:lnTo>
                      <a:pt x="44" y="612"/>
                    </a:lnTo>
                    <a:lnTo>
                      <a:pt x="16" y="569"/>
                    </a:lnTo>
                    <a:lnTo>
                      <a:pt x="21" y="537"/>
                    </a:lnTo>
                    <a:lnTo>
                      <a:pt x="48" y="510"/>
                    </a:lnTo>
                    <a:lnTo>
                      <a:pt x="44" y="436"/>
                    </a:lnTo>
                    <a:lnTo>
                      <a:pt x="66" y="399"/>
                    </a:lnTo>
                    <a:lnTo>
                      <a:pt x="139" y="353"/>
                    </a:lnTo>
                    <a:lnTo>
                      <a:pt x="168" y="324"/>
                    </a:lnTo>
                    <a:lnTo>
                      <a:pt x="188" y="325"/>
                    </a:lnTo>
                    <a:lnTo>
                      <a:pt x="194" y="349"/>
                    </a:lnTo>
                    <a:lnTo>
                      <a:pt x="222" y="307"/>
                    </a:lnTo>
                    <a:lnTo>
                      <a:pt x="250" y="307"/>
                    </a:lnTo>
                    <a:lnTo>
                      <a:pt x="274" y="316"/>
                    </a:lnTo>
                    <a:lnTo>
                      <a:pt x="307" y="247"/>
                    </a:lnTo>
                    <a:lnTo>
                      <a:pt x="414" y="161"/>
                    </a:lnTo>
                    <a:lnTo>
                      <a:pt x="400" y="81"/>
                    </a:lnTo>
                    <a:lnTo>
                      <a:pt x="388" y="66"/>
                    </a:lnTo>
                    <a:lnTo>
                      <a:pt x="391" y="2"/>
                    </a:lnTo>
                    <a:lnTo>
                      <a:pt x="450" y="0"/>
                    </a:lnTo>
                    <a:lnTo>
                      <a:pt x="577" y="201"/>
                    </a:lnTo>
                    <a:lnTo>
                      <a:pt x="760" y="361"/>
                    </a:lnTo>
                    <a:lnTo>
                      <a:pt x="892" y="418"/>
                    </a:lnTo>
                    <a:lnTo>
                      <a:pt x="994" y="543"/>
                    </a:lnTo>
                    <a:lnTo>
                      <a:pt x="1030" y="579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8870" name="Freeform 102"/>
              <p:cNvSpPr>
                <a:spLocks noChangeAspect="1"/>
              </p:cNvSpPr>
              <p:nvPr/>
            </p:nvSpPr>
            <p:spPr bwMode="auto">
              <a:xfrm>
                <a:off x="4528" y="1580"/>
                <a:ext cx="142" cy="68"/>
              </a:xfrm>
              <a:custGeom>
                <a:avLst/>
                <a:gdLst>
                  <a:gd name="T0" fmla="*/ 793 w 793"/>
                  <a:gd name="T1" fmla="*/ 53 h 376"/>
                  <a:gd name="T2" fmla="*/ 754 w 793"/>
                  <a:gd name="T3" fmla="*/ 322 h 376"/>
                  <a:gd name="T4" fmla="*/ 576 w 793"/>
                  <a:gd name="T5" fmla="*/ 341 h 376"/>
                  <a:gd name="T6" fmla="*/ 524 w 793"/>
                  <a:gd name="T7" fmla="*/ 376 h 376"/>
                  <a:gd name="T8" fmla="*/ 419 w 793"/>
                  <a:gd name="T9" fmla="*/ 337 h 376"/>
                  <a:gd name="T10" fmla="*/ 150 w 793"/>
                  <a:gd name="T11" fmla="*/ 335 h 376"/>
                  <a:gd name="T12" fmla="*/ 0 w 793"/>
                  <a:gd name="T13" fmla="*/ 130 h 376"/>
                  <a:gd name="T14" fmla="*/ 28 w 793"/>
                  <a:gd name="T15" fmla="*/ 79 h 376"/>
                  <a:gd name="T16" fmla="*/ 61 w 793"/>
                  <a:gd name="T17" fmla="*/ 72 h 376"/>
                  <a:gd name="T18" fmla="*/ 172 w 793"/>
                  <a:gd name="T19" fmla="*/ 0 h 376"/>
                  <a:gd name="T20" fmla="*/ 396 w 793"/>
                  <a:gd name="T21" fmla="*/ 58 h 376"/>
                  <a:gd name="T22" fmla="*/ 460 w 793"/>
                  <a:gd name="T23" fmla="*/ 41 h 376"/>
                  <a:gd name="T24" fmla="*/ 793 w 793"/>
                  <a:gd name="T25" fmla="*/ 53 h 3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93" h="376">
                    <a:moveTo>
                      <a:pt x="793" y="53"/>
                    </a:moveTo>
                    <a:lnTo>
                      <a:pt x="754" y="322"/>
                    </a:lnTo>
                    <a:lnTo>
                      <a:pt x="576" y="341"/>
                    </a:lnTo>
                    <a:lnTo>
                      <a:pt x="524" y="376"/>
                    </a:lnTo>
                    <a:lnTo>
                      <a:pt x="419" y="337"/>
                    </a:lnTo>
                    <a:lnTo>
                      <a:pt x="150" y="335"/>
                    </a:lnTo>
                    <a:lnTo>
                      <a:pt x="0" y="130"/>
                    </a:lnTo>
                    <a:lnTo>
                      <a:pt x="28" y="79"/>
                    </a:lnTo>
                    <a:lnTo>
                      <a:pt x="61" y="72"/>
                    </a:lnTo>
                    <a:lnTo>
                      <a:pt x="172" y="0"/>
                    </a:lnTo>
                    <a:lnTo>
                      <a:pt x="396" y="58"/>
                    </a:lnTo>
                    <a:lnTo>
                      <a:pt x="460" y="41"/>
                    </a:lnTo>
                    <a:lnTo>
                      <a:pt x="793" y="53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88871" name="Freeform 103"/>
              <p:cNvSpPr>
                <a:spLocks noChangeAspect="1"/>
              </p:cNvSpPr>
              <p:nvPr/>
            </p:nvSpPr>
            <p:spPr bwMode="auto">
              <a:xfrm>
                <a:off x="4630" y="1511"/>
                <a:ext cx="180" cy="283"/>
              </a:xfrm>
              <a:custGeom>
                <a:avLst/>
                <a:gdLst>
                  <a:gd name="T0" fmla="*/ 745 w 992"/>
                  <a:gd name="T1" fmla="*/ 0 h 1568"/>
                  <a:gd name="T2" fmla="*/ 852 w 992"/>
                  <a:gd name="T3" fmla="*/ 105 h 1568"/>
                  <a:gd name="T4" fmla="*/ 992 w 992"/>
                  <a:gd name="T5" fmla="*/ 306 h 1568"/>
                  <a:gd name="T6" fmla="*/ 949 w 992"/>
                  <a:gd name="T7" fmla="*/ 356 h 1568"/>
                  <a:gd name="T8" fmla="*/ 943 w 992"/>
                  <a:gd name="T9" fmla="*/ 462 h 1568"/>
                  <a:gd name="T10" fmla="*/ 879 w 992"/>
                  <a:gd name="T11" fmla="*/ 590 h 1568"/>
                  <a:gd name="T12" fmla="*/ 798 w 992"/>
                  <a:gd name="T13" fmla="*/ 598 h 1568"/>
                  <a:gd name="T14" fmla="*/ 720 w 992"/>
                  <a:gd name="T15" fmla="*/ 642 h 1568"/>
                  <a:gd name="T16" fmla="*/ 654 w 992"/>
                  <a:gd name="T17" fmla="*/ 1139 h 1568"/>
                  <a:gd name="T18" fmla="*/ 592 w 992"/>
                  <a:gd name="T19" fmla="*/ 1273 h 1568"/>
                  <a:gd name="T20" fmla="*/ 514 w 992"/>
                  <a:gd name="T21" fmla="*/ 1338 h 1568"/>
                  <a:gd name="T22" fmla="*/ 518 w 992"/>
                  <a:gd name="T23" fmla="*/ 1369 h 1568"/>
                  <a:gd name="T24" fmla="*/ 466 w 992"/>
                  <a:gd name="T25" fmla="*/ 1402 h 1568"/>
                  <a:gd name="T26" fmla="*/ 424 w 992"/>
                  <a:gd name="T27" fmla="*/ 1377 h 1568"/>
                  <a:gd name="T28" fmla="*/ 392 w 992"/>
                  <a:gd name="T29" fmla="*/ 1378 h 1568"/>
                  <a:gd name="T30" fmla="*/ 355 w 992"/>
                  <a:gd name="T31" fmla="*/ 1564 h 1568"/>
                  <a:gd name="T32" fmla="*/ 291 w 992"/>
                  <a:gd name="T33" fmla="*/ 1568 h 1568"/>
                  <a:gd name="T34" fmla="*/ 294 w 992"/>
                  <a:gd name="T35" fmla="*/ 1503 h 1568"/>
                  <a:gd name="T36" fmla="*/ 39 w 992"/>
                  <a:gd name="T37" fmla="*/ 1215 h 1568"/>
                  <a:gd name="T38" fmla="*/ 0 w 992"/>
                  <a:gd name="T39" fmla="*/ 1155 h 1568"/>
                  <a:gd name="T40" fmla="*/ 202 w 992"/>
                  <a:gd name="T41" fmla="*/ 1051 h 1568"/>
                  <a:gd name="T42" fmla="*/ 186 w 992"/>
                  <a:gd name="T43" fmla="*/ 703 h 1568"/>
                  <a:gd name="T44" fmla="*/ 212 w 992"/>
                  <a:gd name="T45" fmla="*/ 519 h 1568"/>
                  <a:gd name="T46" fmla="*/ 222 w 992"/>
                  <a:gd name="T47" fmla="*/ 439 h 1568"/>
                  <a:gd name="T48" fmla="*/ 227 w 992"/>
                  <a:gd name="T49" fmla="*/ 439 h 1568"/>
                  <a:gd name="T50" fmla="*/ 245 w 992"/>
                  <a:gd name="T51" fmla="*/ 237 h 1568"/>
                  <a:gd name="T52" fmla="*/ 536 w 992"/>
                  <a:gd name="T53" fmla="*/ 291 h 1568"/>
                  <a:gd name="T54" fmla="*/ 517 w 992"/>
                  <a:gd name="T55" fmla="*/ 174 h 1568"/>
                  <a:gd name="T56" fmla="*/ 610 w 992"/>
                  <a:gd name="T57" fmla="*/ 193 h 1568"/>
                  <a:gd name="T58" fmla="*/ 649 w 992"/>
                  <a:gd name="T59" fmla="*/ 55 h 1568"/>
                  <a:gd name="T60" fmla="*/ 699 w 992"/>
                  <a:gd name="T61" fmla="*/ 54 h 1568"/>
                  <a:gd name="T62" fmla="*/ 745 w 992"/>
                  <a:gd name="T63" fmla="*/ 0 h 1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92" h="1568">
                    <a:moveTo>
                      <a:pt x="745" y="0"/>
                    </a:moveTo>
                    <a:lnTo>
                      <a:pt x="852" y="105"/>
                    </a:lnTo>
                    <a:lnTo>
                      <a:pt x="992" y="306"/>
                    </a:lnTo>
                    <a:lnTo>
                      <a:pt x="949" y="356"/>
                    </a:lnTo>
                    <a:lnTo>
                      <a:pt x="943" y="462"/>
                    </a:lnTo>
                    <a:lnTo>
                      <a:pt x="879" y="590"/>
                    </a:lnTo>
                    <a:lnTo>
                      <a:pt x="798" y="598"/>
                    </a:lnTo>
                    <a:lnTo>
                      <a:pt x="720" y="642"/>
                    </a:lnTo>
                    <a:lnTo>
                      <a:pt x="654" y="1139"/>
                    </a:lnTo>
                    <a:lnTo>
                      <a:pt x="592" y="1273"/>
                    </a:lnTo>
                    <a:lnTo>
                      <a:pt x="514" y="1338"/>
                    </a:lnTo>
                    <a:lnTo>
                      <a:pt x="518" y="1369"/>
                    </a:lnTo>
                    <a:lnTo>
                      <a:pt x="466" y="1402"/>
                    </a:lnTo>
                    <a:lnTo>
                      <a:pt x="424" y="1377"/>
                    </a:lnTo>
                    <a:lnTo>
                      <a:pt x="392" y="1378"/>
                    </a:lnTo>
                    <a:lnTo>
                      <a:pt x="355" y="1564"/>
                    </a:lnTo>
                    <a:lnTo>
                      <a:pt x="291" y="1568"/>
                    </a:lnTo>
                    <a:lnTo>
                      <a:pt x="294" y="1503"/>
                    </a:lnTo>
                    <a:lnTo>
                      <a:pt x="39" y="1215"/>
                    </a:lnTo>
                    <a:lnTo>
                      <a:pt x="0" y="1155"/>
                    </a:lnTo>
                    <a:lnTo>
                      <a:pt x="202" y="1051"/>
                    </a:lnTo>
                    <a:lnTo>
                      <a:pt x="186" y="703"/>
                    </a:lnTo>
                    <a:lnTo>
                      <a:pt x="212" y="519"/>
                    </a:lnTo>
                    <a:lnTo>
                      <a:pt x="222" y="439"/>
                    </a:lnTo>
                    <a:lnTo>
                      <a:pt x="227" y="439"/>
                    </a:lnTo>
                    <a:lnTo>
                      <a:pt x="245" y="237"/>
                    </a:lnTo>
                    <a:lnTo>
                      <a:pt x="536" y="291"/>
                    </a:lnTo>
                    <a:lnTo>
                      <a:pt x="517" y="174"/>
                    </a:lnTo>
                    <a:lnTo>
                      <a:pt x="610" y="193"/>
                    </a:lnTo>
                    <a:lnTo>
                      <a:pt x="649" y="55"/>
                    </a:lnTo>
                    <a:lnTo>
                      <a:pt x="699" y="54"/>
                    </a:lnTo>
                    <a:lnTo>
                      <a:pt x="745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88872" name="Group 104"/>
          <p:cNvGrpSpPr>
            <a:grpSpLocks/>
          </p:cNvGrpSpPr>
          <p:nvPr/>
        </p:nvGrpSpPr>
        <p:grpSpPr bwMode="auto">
          <a:xfrm>
            <a:off x="0" y="1196975"/>
            <a:ext cx="3779838" cy="304800"/>
            <a:chOff x="0" y="754"/>
            <a:chExt cx="2381" cy="192"/>
          </a:xfrm>
        </p:grpSpPr>
        <p:sp>
          <p:nvSpPr>
            <p:cNvPr id="288873" name="Text Box 105"/>
            <p:cNvSpPr txBox="1">
              <a:spLocks noChangeArrowheads="1"/>
            </p:cNvSpPr>
            <p:nvPr/>
          </p:nvSpPr>
          <p:spPr bwMode="auto">
            <a:xfrm>
              <a:off x="178" y="754"/>
              <a:ext cx="2203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400">
                  <a:solidFill>
                    <a:srgbClr val="066168"/>
                  </a:solidFill>
                  <a:latin typeface="Verdana" pitchFamily="34" charset="0"/>
                </a:rPr>
                <a:t>PRODUÇÃO DE TILÁPIA (2011)</a:t>
              </a:r>
            </a:p>
          </p:txBody>
        </p:sp>
        <p:sp>
          <p:nvSpPr>
            <p:cNvPr id="288874" name="Rectangle 106"/>
            <p:cNvSpPr>
              <a:spLocks noChangeArrowheads="1"/>
            </p:cNvSpPr>
            <p:nvPr/>
          </p:nvSpPr>
          <p:spPr bwMode="auto">
            <a:xfrm>
              <a:off x="0" y="771"/>
              <a:ext cx="158" cy="136"/>
            </a:xfrm>
            <a:prstGeom prst="rect">
              <a:avLst/>
            </a:prstGeom>
            <a:solidFill>
              <a:srgbClr val="07767E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sp>
        <p:nvSpPr>
          <p:cNvPr id="288877" name="Rectangle 109"/>
          <p:cNvSpPr>
            <a:spLocks noChangeArrowheads="1"/>
          </p:cNvSpPr>
          <p:nvPr/>
        </p:nvSpPr>
        <p:spPr bwMode="auto">
          <a:xfrm>
            <a:off x="0" y="1519238"/>
            <a:ext cx="2916238" cy="39687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pt-BR" sz="1400">
              <a:solidFill>
                <a:schemeClr val="bg1"/>
              </a:solidFill>
              <a:latin typeface="Verdana" pitchFamily="34" charset="0"/>
            </a:endParaRPr>
          </a:p>
        </p:txBody>
      </p:sp>
      <p:sp>
        <p:nvSpPr>
          <p:cNvPr id="288878" name="Text Box 110"/>
          <p:cNvSpPr txBox="1">
            <a:spLocks noChangeArrowheads="1"/>
          </p:cNvSpPr>
          <p:nvPr/>
        </p:nvSpPr>
        <p:spPr bwMode="auto">
          <a:xfrm>
            <a:off x="652463" y="1565275"/>
            <a:ext cx="16097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pt-BR" sz="1400" dirty="0" smtClean="0">
                <a:solidFill>
                  <a:schemeClr val="bg1"/>
                </a:solidFill>
                <a:latin typeface="Verdana" pitchFamily="34" charset="0"/>
              </a:rPr>
              <a:t>Polo </a:t>
            </a:r>
            <a:r>
              <a:rPr lang="pt-BR" sz="1400" dirty="0">
                <a:solidFill>
                  <a:schemeClr val="bg1"/>
                </a:solidFill>
                <a:latin typeface="Verdana" pitchFamily="34" charset="0"/>
              </a:rPr>
              <a:t>Fortaleza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00"/>
                                        <p:tgtEl>
                                          <p:spTgt spid="2887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7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2887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7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2887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7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2887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7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2887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1" dur="indefinite"/>
                                        <p:tgtEl>
                                          <p:spTgt spid="28882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22" dur="indefinite"/>
                                        <p:tgtEl>
                                          <p:spTgt spid="2888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4" dur="indefinite"/>
                                        <p:tgtEl>
                                          <p:spTgt spid="28883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25" dur="indefinite"/>
                                        <p:tgtEl>
                                          <p:spTgt spid="2888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27" dur="indefinite"/>
                                        <p:tgtEl>
                                          <p:spTgt spid="28879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28" dur="indefinite"/>
                                        <p:tgtEl>
                                          <p:spTgt spid="2887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0" dur="indefinite"/>
                                        <p:tgtEl>
                                          <p:spTgt spid="28880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31" dur="indefinite"/>
                                        <p:tgtEl>
                                          <p:spTgt spid="2888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3" dur="800" fill="hold"/>
                                        <p:tgtEl>
                                          <p:spTgt spid="288862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34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5" dur="indefinite"/>
                                        <p:tgtEl>
                                          <p:spTgt spid="28883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36" dur="indefinite"/>
                                        <p:tgtEl>
                                          <p:spTgt spid="2888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8" dur="indefinite"/>
                                        <p:tgtEl>
                                          <p:spTgt spid="28884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39" dur="indefinite"/>
                                        <p:tgtEl>
                                          <p:spTgt spid="2888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8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300"/>
                                        <p:tgtEl>
                                          <p:spTgt spid="2888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8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300"/>
                                        <p:tgtEl>
                                          <p:spTgt spid="2888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8782" grpId="0"/>
      <p:bldP spid="288784" grpId="0" animBg="1"/>
      <p:bldP spid="288785" grpId="0" animBg="1"/>
      <p:bldP spid="288836" grpId="0" animBg="1"/>
      <p:bldP spid="288877" grpId="0" animBg="1"/>
      <p:bldP spid="288878" grpId="0"/>
    </p:bld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0818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77" t="746" r="746" b="3284"/>
          <a:stretch>
            <a:fillRect/>
          </a:stretch>
        </p:blipFill>
        <p:spPr bwMode="auto">
          <a:xfrm>
            <a:off x="2244725" y="3917950"/>
            <a:ext cx="6403975" cy="2089150"/>
          </a:xfrm>
          <a:prstGeom prst="rect">
            <a:avLst/>
          </a:prstGeom>
          <a:gradFill rotWithShape="1">
            <a:gsLst>
              <a:gs pos="0">
                <a:srgbClr val="808080"/>
              </a:gs>
              <a:gs pos="100000">
                <a:srgbClr val="979797"/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90819" name="Rectangle 3"/>
          <p:cNvSpPr>
            <a:spLocks noChangeArrowheads="1"/>
          </p:cNvSpPr>
          <p:nvPr/>
        </p:nvSpPr>
        <p:spPr bwMode="auto">
          <a:xfrm>
            <a:off x="2376488" y="3671888"/>
            <a:ext cx="1433512" cy="2335212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90820" name="Rectangle 4"/>
          <p:cNvSpPr>
            <a:spLocks noChangeArrowheads="1"/>
          </p:cNvSpPr>
          <p:nvPr/>
        </p:nvSpPr>
        <p:spPr bwMode="auto">
          <a:xfrm>
            <a:off x="3971925" y="3671888"/>
            <a:ext cx="1276350" cy="2335212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90821" name="Rectangle 5"/>
          <p:cNvSpPr>
            <a:spLocks noChangeArrowheads="1"/>
          </p:cNvSpPr>
          <p:nvPr/>
        </p:nvSpPr>
        <p:spPr bwMode="auto">
          <a:xfrm>
            <a:off x="5402263" y="3671888"/>
            <a:ext cx="1703387" cy="2335212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90822" name="Rectangle 6"/>
          <p:cNvSpPr>
            <a:spLocks noChangeArrowheads="1"/>
          </p:cNvSpPr>
          <p:nvPr/>
        </p:nvSpPr>
        <p:spPr bwMode="auto">
          <a:xfrm>
            <a:off x="7259638" y="3671888"/>
            <a:ext cx="1277937" cy="2335212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grpSp>
        <p:nvGrpSpPr>
          <p:cNvPr id="290823" name="Group 7"/>
          <p:cNvGrpSpPr>
            <a:grpSpLocks/>
          </p:cNvGrpSpPr>
          <p:nvPr/>
        </p:nvGrpSpPr>
        <p:grpSpPr bwMode="auto">
          <a:xfrm>
            <a:off x="2246313" y="5718175"/>
            <a:ext cx="6419850" cy="279400"/>
            <a:chOff x="1415" y="3602"/>
            <a:chExt cx="4044" cy="176"/>
          </a:xfrm>
        </p:grpSpPr>
        <p:sp>
          <p:nvSpPr>
            <p:cNvPr id="290824" name="Rectangle 8"/>
            <p:cNvSpPr>
              <a:spLocks noChangeArrowheads="1"/>
            </p:cNvSpPr>
            <p:nvPr/>
          </p:nvSpPr>
          <p:spPr bwMode="auto">
            <a:xfrm>
              <a:off x="1415" y="3602"/>
              <a:ext cx="4044" cy="176"/>
            </a:xfrm>
            <a:prstGeom prst="rect">
              <a:avLst/>
            </a:prstGeom>
            <a:solidFill>
              <a:srgbClr val="FFFFFF">
                <a:alpha val="50000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folHlink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90825" name="Rectangle 9"/>
            <p:cNvSpPr>
              <a:spLocks noChangeArrowheads="1"/>
            </p:cNvSpPr>
            <p:nvPr/>
          </p:nvSpPr>
          <p:spPr bwMode="auto">
            <a:xfrm>
              <a:off x="1727" y="3616"/>
              <a:ext cx="40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>
                <a:tabLst>
                  <a:tab pos="0" algn="l"/>
                  <a:tab pos="431800" algn="l"/>
                  <a:tab pos="865188" algn="l"/>
                  <a:tab pos="1298575" algn="l"/>
                  <a:tab pos="1731963" algn="l"/>
                  <a:tab pos="2165350" algn="l"/>
                  <a:tab pos="2598738" algn="l"/>
                  <a:tab pos="3032125" algn="l"/>
                  <a:tab pos="3465513" algn="l"/>
                  <a:tab pos="3898900" algn="l"/>
                  <a:tab pos="4332288" algn="l"/>
                  <a:tab pos="4765675" algn="l"/>
                  <a:tab pos="5199063" algn="l"/>
                  <a:tab pos="5632450" algn="l"/>
                  <a:tab pos="6065838" algn="l"/>
                  <a:tab pos="6499225" algn="l"/>
                  <a:tab pos="6932613" algn="l"/>
                  <a:tab pos="7366000" algn="l"/>
                  <a:tab pos="7799388" algn="l"/>
                  <a:tab pos="8232775" algn="l"/>
                  <a:tab pos="8666163" algn="l"/>
                  <a:tab pos="8686800" algn="l"/>
                </a:tabLst>
              </a:pPr>
              <a:r>
                <a:rPr lang="pt-BR" sz="1000">
                  <a:solidFill>
                    <a:srgbClr val="06747C"/>
                  </a:solidFill>
                  <a:latin typeface="Verdana" pitchFamily="34" charset="0"/>
                </a:rPr>
                <a:t>TOTAL</a:t>
              </a:r>
            </a:p>
          </p:txBody>
        </p:sp>
        <p:sp>
          <p:nvSpPr>
            <p:cNvPr id="290826" name="Rectangle 10"/>
            <p:cNvSpPr>
              <a:spLocks noChangeArrowheads="1"/>
            </p:cNvSpPr>
            <p:nvPr/>
          </p:nvSpPr>
          <p:spPr bwMode="auto">
            <a:xfrm>
              <a:off x="2789" y="3619"/>
              <a:ext cx="23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>
                <a:tabLst>
                  <a:tab pos="0" algn="l"/>
                  <a:tab pos="431800" algn="l"/>
                  <a:tab pos="865188" algn="l"/>
                  <a:tab pos="1298575" algn="l"/>
                  <a:tab pos="1731963" algn="l"/>
                  <a:tab pos="2165350" algn="l"/>
                  <a:tab pos="2598738" algn="l"/>
                  <a:tab pos="3032125" algn="l"/>
                  <a:tab pos="3465513" algn="l"/>
                  <a:tab pos="3898900" algn="l"/>
                  <a:tab pos="4332288" algn="l"/>
                  <a:tab pos="4765675" algn="l"/>
                  <a:tab pos="5199063" algn="l"/>
                  <a:tab pos="5632450" algn="l"/>
                  <a:tab pos="6065838" algn="l"/>
                  <a:tab pos="6499225" algn="l"/>
                  <a:tab pos="6932613" algn="l"/>
                  <a:tab pos="7366000" algn="l"/>
                  <a:tab pos="7799388" algn="l"/>
                  <a:tab pos="8232775" algn="l"/>
                  <a:tab pos="8666163" algn="l"/>
                  <a:tab pos="8686800" algn="l"/>
                </a:tabLst>
              </a:pPr>
              <a:r>
                <a:rPr lang="pt-BR" sz="1000">
                  <a:solidFill>
                    <a:srgbClr val="06747C"/>
                  </a:solidFill>
                  <a:latin typeface="Verdana" pitchFamily="34" charset="0"/>
                </a:rPr>
                <a:t>63</a:t>
              </a:r>
            </a:p>
          </p:txBody>
        </p:sp>
        <p:sp>
          <p:nvSpPr>
            <p:cNvPr id="290827" name="Rectangle 11"/>
            <p:cNvSpPr>
              <a:spLocks noChangeArrowheads="1"/>
            </p:cNvSpPr>
            <p:nvPr/>
          </p:nvSpPr>
          <p:spPr bwMode="auto">
            <a:xfrm>
              <a:off x="3512" y="3612"/>
              <a:ext cx="83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>
                <a:tabLst>
                  <a:tab pos="0" algn="l"/>
                  <a:tab pos="431800" algn="l"/>
                  <a:tab pos="865188" algn="l"/>
                  <a:tab pos="1298575" algn="l"/>
                  <a:tab pos="1731963" algn="l"/>
                  <a:tab pos="2165350" algn="l"/>
                  <a:tab pos="2598738" algn="l"/>
                  <a:tab pos="3032125" algn="l"/>
                  <a:tab pos="3465513" algn="l"/>
                  <a:tab pos="3898900" algn="l"/>
                  <a:tab pos="4332288" algn="l"/>
                  <a:tab pos="4765675" algn="l"/>
                  <a:tab pos="5199063" algn="l"/>
                  <a:tab pos="5632450" algn="l"/>
                  <a:tab pos="6065838" algn="l"/>
                  <a:tab pos="6499225" algn="l"/>
                  <a:tab pos="6932613" algn="l"/>
                  <a:tab pos="7366000" algn="l"/>
                  <a:tab pos="7799388" algn="l"/>
                  <a:tab pos="8232775" algn="l"/>
                  <a:tab pos="8666163" algn="l"/>
                  <a:tab pos="8686800" algn="l"/>
                </a:tabLst>
              </a:pPr>
              <a:r>
                <a:rPr lang="pt-BR" sz="1000">
                  <a:solidFill>
                    <a:srgbClr val="06747C"/>
                  </a:solidFill>
                  <a:latin typeface="Verdana" pitchFamily="34" charset="0"/>
                </a:rPr>
                <a:t>15.731.013.694</a:t>
              </a:r>
            </a:p>
          </p:txBody>
        </p:sp>
        <p:sp>
          <p:nvSpPr>
            <p:cNvPr id="290828" name="Rectangle 12"/>
            <p:cNvSpPr>
              <a:spLocks noChangeArrowheads="1"/>
            </p:cNvSpPr>
            <p:nvPr/>
          </p:nvSpPr>
          <p:spPr bwMode="auto">
            <a:xfrm>
              <a:off x="4711" y="3619"/>
              <a:ext cx="514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/>
              <a:r>
                <a:rPr lang="pt-BR" sz="1000">
                  <a:solidFill>
                    <a:srgbClr val="06747C"/>
                  </a:solidFill>
                  <a:latin typeface="Verdana" pitchFamily="34" charset="0"/>
                </a:rPr>
                <a:t>236.377 </a:t>
              </a:r>
            </a:p>
          </p:txBody>
        </p:sp>
      </p:grpSp>
      <p:grpSp>
        <p:nvGrpSpPr>
          <p:cNvPr id="290829" name="Group 13"/>
          <p:cNvGrpSpPr>
            <a:grpSpLocks/>
          </p:cNvGrpSpPr>
          <p:nvPr/>
        </p:nvGrpSpPr>
        <p:grpSpPr bwMode="auto">
          <a:xfrm>
            <a:off x="2246313" y="5408613"/>
            <a:ext cx="6419850" cy="296862"/>
            <a:chOff x="1415" y="3407"/>
            <a:chExt cx="4044" cy="187"/>
          </a:xfrm>
        </p:grpSpPr>
        <p:sp>
          <p:nvSpPr>
            <p:cNvPr id="290830" name="Rectangle 14"/>
            <p:cNvSpPr>
              <a:spLocks noChangeArrowheads="1"/>
            </p:cNvSpPr>
            <p:nvPr/>
          </p:nvSpPr>
          <p:spPr bwMode="auto">
            <a:xfrm>
              <a:off x="1415" y="3426"/>
              <a:ext cx="4044" cy="154"/>
            </a:xfrm>
            <a:prstGeom prst="rect">
              <a:avLst/>
            </a:prstGeom>
            <a:solidFill>
              <a:srgbClr val="FFFFFF">
                <a:alpha val="50000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folHlink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90831" name="Rectangle 15"/>
            <p:cNvSpPr>
              <a:spLocks noChangeArrowheads="1"/>
            </p:cNvSpPr>
            <p:nvPr/>
          </p:nvSpPr>
          <p:spPr bwMode="auto">
            <a:xfrm>
              <a:off x="1785" y="3440"/>
              <a:ext cx="32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>
                <a:tabLst>
                  <a:tab pos="0" algn="l"/>
                  <a:tab pos="431800" algn="l"/>
                  <a:tab pos="865188" algn="l"/>
                  <a:tab pos="1298575" algn="l"/>
                  <a:tab pos="1731963" algn="l"/>
                  <a:tab pos="2165350" algn="l"/>
                  <a:tab pos="2598738" algn="l"/>
                  <a:tab pos="3032125" algn="l"/>
                  <a:tab pos="3465513" algn="l"/>
                  <a:tab pos="3898900" algn="l"/>
                  <a:tab pos="4332288" algn="l"/>
                  <a:tab pos="4765675" algn="l"/>
                  <a:tab pos="5199063" algn="l"/>
                  <a:tab pos="5632450" algn="l"/>
                  <a:tab pos="6065838" algn="l"/>
                  <a:tab pos="6499225" algn="l"/>
                  <a:tab pos="6932613" algn="l"/>
                  <a:tab pos="7366000" algn="l"/>
                  <a:tab pos="7799388" algn="l"/>
                  <a:tab pos="8232775" algn="l"/>
                  <a:tab pos="8666163" algn="l"/>
                  <a:tab pos="8686800" algn="l"/>
                </a:tabLst>
              </a:pPr>
              <a:r>
                <a:rPr lang="pt-BR" sz="1000">
                  <a:solidFill>
                    <a:srgbClr val="06747C"/>
                  </a:solidFill>
                  <a:latin typeface="Verdana" pitchFamily="34" charset="0"/>
                </a:rPr>
                <a:t>Orós</a:t>
              </a:r>
            </a:p>
          </p:txBody>
        </p:sp>
        <p:sp>
          <p:nvSpPr>
            <p:cNvPr id="290832" name="Rectangle 16"/>
            <p:cNvSpPr>
              <a:spLocks noChangeArrowheads="1"/>
            </p:cNvSpPr>
            <p:nvPr/>
          </p:nvSpPr>
          <p:spPr bwMode="auto">
            <a:xfrm>
              <a:off x="2789" y="3417"/>
              <a:ext cx="23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>
                <a:tabLst>
                  <a:tab pos="0" algn="l"/>
                  <a:tab pos="431800" algn="l"/>
                  <a:tab pos="865188" algn="l"/>
                  <a:tab pos="1298575" algn="l"/>
                  <a:tab pos="1731963" algn="l"/>
                  <a:tab pos="2165350" algn="l"/>
                  <a:tab pos="2598738" algn="l"/>
                  <a:tab pos="3032125" algn="l"/>
                  <a:tab pos="3465513" algn="l"/>
                  <a:tab pos="3898900" algn="l"/>
                  <a:tab pos="4332288" algn="l"/>
                  <a:tab pos="4765675" algn="l"/>
                  <a:tab pos="5199063" algn="l"/>
                  <a:tab pos="5632450" algn="l"/>
                  <a:tab pos="6065838" algn="l"/>
                  <a:tab pos="6499225" algn="l"/>
                  <a:tab pos="6932613" algn="l"/>
                  <a:tab pos="7366000" algn="l"/>
                  <a:tab pos="7799388" algn="l"/>
                  <a:tab pos="8232775" algn="l"/>
                  <a:tab pos="8666163" algn="l"/>
                  <a:tab pos="8686800" algn="l"/>
                </a:tabLst>
              </a:pPr>
              <a:r>
                <a:rPr lang="pt-BR" sz="1000">
                  <a:solidFill>
                    <a:srgbClr val="06747C"/>
                  </a:solidFill>
                  <a:latin typeface="Verdana" pitchFamily="34" charset="0"/>
                </a:rPr>
                <a:t>11</a:t>
              </a:r>
            </a:p>
          </p:txBody>
        </p:sp>
        <p:sp>
          <p:nvSpPr>
            <p:cNvPr id="290833" name="Rectangle 17"/>
            <p:cNvSpPr>
              <a:spLocks noChangeArrowheads="1"/>
            </p:cNvSpPr>
            <p:nvPr/>
          </p:nvSpPr>
          <p:spPr bwMode="auto">
            <a:xfrm>
              <a:off x="3542" y="3431"/>
              <a:ext cx="77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>
                <a:tabLst>
                  <a:tab pos="0" algn="l"/>
                  <a:tab pos="431800" algn="l"/>
                  <a:tab pos="865188" algn="l"/>
                  <a:tab pos="1298575" algn="l"/>
                  <a:tab pos="1731963" algn="l"/>
                  <a:tab pos="2165350" algn="l"/>
                  <a:tab pos="2598738" algn="l"/>
                  <a:tab pos="3032125" algn="l"/>
                  <a:tab pos="3465513" algn="l"/>
                  <a:tab pos="3898900" algn="l"/>
                  <a:tab pos="4332288" algn="l"/>
                  <a:tab pos="4765675" algn="l"/>
                  <a:tab pos="5199063" algn="l"/>
                  <a:tab pos="5632450" algn="l"/>
                  <a:tab pos="6065838" algn="l"/>
                  <a:tab pos="6499225" algn="l"/>
                  <a:tab pos="6932613" algn="l"/>
                  <a:tab pos="7366000" algn="l"/>
                  <a:tab pos="7799388" algn="l"/>
                  <a:tab pos="8232775" algn="l"/>
                  <a:tab pos="8666163" algn="l"/>
                  <a:tab pos="8686800" algn="l"/>
                </a:tabLst>
              </a:pPr>
              <a:r>
                <a:rPr lang="pt-BR" sz="1000">
                  <a:solidFill>
                    <a:srgbClr val="06747C"/>
                  </a:solidFill>
                  <a:latin typeface="Verdana" pitchFamily="34" charset="0"/>
                </a:rPr>
                <a:t>2.679.384.094</a:t>
              </a:r>
            </a:p>
          </p:txBody>
        </p:sp>
        <p:sp>
          <p:nvSpPr>
            <p:cNvPr id="290834" name="Rectangle 18"/>
            <p:cNvSpPr>
              <a:spLocks noChangeArrowheads="1"/>
            </p:cNvSpPr>
            <p:nvPr/>
          </p:nvSpPr>
          <p:spPr bwMode="auto">
            <a:xfrm>
              <a:off x="4755" y="3407"/>
              <a:ext cx="43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/>
              <a:r>
                <a:rPr lang="pt-BR" sz="1000">
                  <a:solidFill>
                    <a:srgbClr val="06747C"/>
                  </a:solidFill>
                  <a:latin typeface="Verdana" pitchFamily="34" charset="0"/>
                </a:rPr>
                <a:t>43.527</a:t>
              </a:r>
            </a:p>
          </p:txBody>
        </p:sp>
      </p:grpSp>
      <p:grpSp>
        <p:nvGrpSpPr>
          <p:cNvPr id="290835" name="Group 19"/>
          <p:cNvGrpSpPr>
            <a:grpSpLocks/>
          </p:cNvGrpSpPr>
          <p:nvPr/>
        </p:nvGrpSpPr>
        <p:grpSpPr bwMode="auto">
          <a:xfrm>
            <a:off x="2246313" y="5129213"/>
            <a:ext cx="6419850" cy="277812"/>
            <a:chOff x="1415" y="3231"/>
            <a:chExt cx="4044" cy="175"/>
          </a:xfrm>
        </p:grpSpPr>
        <p:sp>
          <p:nvSpPr>
            <p:cNvPr id="290836" name="Rectangle 20"/>
            <p:cNvSpPr>
              <a:spLocks noChangeArrowheads="1"/>
            </p:cNvSpPr>
            <p:nvPr/>
          </p:nvSpPr>
          <p:spPr bwMode="auto">
            <a:xfrm>
              <a:off x="1415" y="3249"/>
              <a:ext cx="4044" cy="155"/>
            </a:xfrm>
            <a:prstGeom prst="rect">
              <a:avLst/>
            </a:prstGeom>
            <a:solidFill>
              <a:srgbClr val="FFFFFF">
                <a:alpha val="50000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folHlink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90837" name="Rectangle 21"/>
            <p:cNvSpPr>
              <a:spLocks noChangeArrowheads="1"/>
            </p:cNvSpPr>
            <p:nvPr/>
          </p:nvSpPr>
          <p:spPr bwMode="auto">
            <a:xfrm>
              <a:off x="1746" y="3252"/>
              <a:ext cx="404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>
                <a:tabLst>
                  <a:tab pos="0" algn="l"/>
                  <a:tab pos="431800" algn="l"/>
                  <a:tab pos="865188" algn="l"/>
                  <a:tab pos="1298575" algn="l"/>
                  <a:tab pos="1731963" algn="l"/>
                  <a:tab pos="2165350" algn="l"/>
                  <a:tab pos="2598738" algn="l"/>
                  <a:tab pos="3032125" algn="l"/>
                  <a:tab pos="3465513" algn="l"/>
                  <a:tab pos="3898900" algn="l"/>
                  <a:tab pos="4332288" algn="l"/>
                  <a:tab pos="4765675" algn="l"/>
                  <a:tab pos="5199063" algn="l"/>
                  <a:tab pos="5632450" algn="l"/>
                  <a:tab pos="6065838" algn="l"/>
                  <a:tab pos="6499225" algn="l"/>
                  <a:tab pos="6932613" algn="l"/>
                  <a:tab pos="7366000" algn="l"/>
                  <a:tab pos="7799388" algn="l"/>
                  <a:tab pos="8232775" algn="l"/>
                  <a:tab pos="8666163" algn="l"/>
                  <a:tab pos="8686800" algn="l"/>
                </a:tabLst>
              </a:pPr>
              <a:r>
                <a:rPr lang="pt-BR" sz="1000">
                  <a:solidFill>
                    <a:srgbClr val="06747C"/>
                  </a:solidFill>
                  <a:latin typeface="Verdana" pitchFamily="34" charset="0"/>
                </a:rPr>
                <a:t>Sobral</a:t>
              </a:r>
            </a:p>
          </p:txBody>
        </p:sp>
        <p:sp>
          <p:nvSpPr>
            <p:cNvPr id="290838" name="Rectangle 22"/>
            <p:cNvSpPr>
              <a:spLocks noChangeArrowheads="1"/>
            </p:cNvSpPr>
            <p:nvPr/>
          </p:nvSpPr>
          <p:spPr bwMode="auto">
            <a:xfrm>
              <a:off x="2789" y="3240"/>
              <a:ext cx="23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>
                <a:tabLst>
                  <a:tab pos="0" algn="l"/>
                  <a:tab pos="431800" algn="l"/>
                  <a:tab pos="865188" algn="l"/>
                  <a:tab pos="1298575" algn="l"/>
                  <a:tab pos="1731963" algn="l"/>
                  <a:tab pos="2165350" algn="l"/>
                  <a:tab pos="2598738" algn="l"/>
                  <a:tab pos="3032125" algn="l"/>
                  <a:tab pos="3465513" algn="l"/>
                  <a:tab pos="3898900" algn="l"/>
                  <a:tab pos="4332288" algn="l"/>
                  <a:tab pos="4765675" algn="l"/>
                  <a:tab pos="5199063" algn="l"/>
                  <a:tab pos="5632450" algn="l"/>
                  <a:tab pos="6065838" algn="l"/>
                  <a:tab pos="6499225" algn="l"/>
                  <a:tab pos="6932613" algn="l"/>
                  <a:tab pos="7366000" algn="l"/>
                  <a:tab pos="7799388" algn="l"/>
                  <a:tab pos="8232775" algn="l"/>
                  <a:tab pos="8666163" algn="l"/>
                  <a:tab pos="8686800" algn="l"/>
                </a:tabLst>
              </a:pPr>
              <a:r>
                <a:rPr lang="pt-BR" sz="1000">
                  <a:solidFill>
                    <a:srgbClr val="06747C"/>
                  </a:solidFill>
                  <a:latin typeface="Verdana" pitchFamily="34" charset="0"/>
                </a:rPr>
                <a:t>15</a:t>
              </a:r>
            </a:p>
          </p:txBody>
        </p:sp>
        <p:sp>
          <p:nvSpPr>
            <p:cNvPr id="290839" name="Rectangle 23"/>
            <p:cNvSpPr>
              <a:spLocks noChangeArrowheads="1"/>
            </p:cNvSpPr>
            <p:nvPr/>
          </p:nvSpPr>
          <p:spPr bwMode="auto">
            <a:xfrm>
              <a:off x="3542" y="3252"/>
              <a:ext cx="77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>
                <a:tabLst>
                  <a:tab pos="0" algn="l"/>
                  <a:tab pos="431800" algn="l"/>
                  <a:tab pos="865188" algn="l"/>
                  <a:tab pos="1298575" algn="l"/>
                  <a:tab pos="1731963" algn="l"/>
                  <a:tab pos="2165350" algn="l"/>
                  <a:tab pos="2598738" algn="l"/>
                  <a:tab pos="3032125" algn="l"/>
                  <a:tab pos="3465513" algn="l"/>
                  <a:tab pos="3898900" algn="l"/>
                  <a:tab pos="4332288" algn="l"/>
                  <a:tab pos="4765675" algn="l"/>
                  <a:tab pos="5199063" algn="l"/>
                  <a:tab pos="5632450" algn="l"/>
                  <a:tab pos="6065838" algn="l"/>
                  <a:tab pos="6499225" algn="l"/>
                  <a:tab pos="6932613" algn="l"/>
                  <a:tab pos="7366000" algn="l"/>
                  <a:tab pos="7799388" algn="l"/>
                  <a:tab pos="8232775" algn="l"/>
                  <a:tab pos="8666163" algn="l"/>
                  <a:tab pos="8686800" algn="l"/>
                </a:tabLst>
              </a:pPr>
              <a:r>
                <a:rPr lang="pt-BR" sz="1000">
                  <a:solidFill>
                    <a:srgbClr val="06747C"/>
                  </a:solidFill>
                  <a:latin typeface="Verdana" pitchFamily="34" charset="0"/>
                </a:rPr>
                <a:t>1.426.870.000</a:t>
              </a:r>
            </a:p>
          </p:txBody>
        </p:sp>
        <p:sp>
          <p:nvSpPr>
            <p:cNvPr id="290840" name="Rectangle 24"/>
            <p:cNvSpPr>
              <a:spLocks noChangeArrowheads="1"/>
            </p:cNvSpPr>
            <p:nvPr/>
          </p:nvSpPr>
          <p:spPr bwMode="auto">
            <a:xfrm>
              <a:off x="4755" y="3231"/>
              <a:ext cx="43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/>
              <a:r>
                <a:rPr lang="pt-BR" sz="1000">
                  <a:solidFill>
                    <a:srgbClr val="06747C"/>
                  </a:solidFill>
                  <a:latin typeface="Verdana" pitchFamily="34" charset="0"/>
                </a:rPr>
                <a:t>30.058</a:t>
              </a:r>
            </a:p>
          </p:txBody>
        </p:sp>
      </p:grpSp>
      <p:grpSp>
        <p:nvGrpSpPr>
          <p:cNvPr id="290841" name="Group 25"/>
          <p:cNvGrpSpPr>
            <a:grpSpLocks/>
          </p:cNvGrpSpPr>
          <p:nvPr/>
        </p:nvGrpSpPr>
        <p:grpSpPr bwMode="auto">
          <a:xfrm>
            <a:off x="2246313" y="4849813"/>
            <a:ext cx="6419850" cy="279400"/>
            <a:chOff x="1415" y="3055"/>
            <a:chExt cx="4044" cy="176"/>
          </a:xfrm>
        </p:grpSpPr>
        <p:sp>
          <p:nvSpPr>
            <p:cNvPr id="290842" name="Rectangle 26"/>
            <p:cNvSpPr>
              <a:spLocks noChangeArrowheads="1"/>
            </p:cNvSpPr>
            <p:nvPr/>
          </p:nvSpPr>
          <p:spPr bwMode="auto">
            <a:xfrm>
              <a:off x="1415" y="3073"/>
              <a:ext cx="4044" cy="154"/>
            </a:xfrm>
            <a:prstGeom prst="rect">
              <a:avLst/>
            </a:prstGeom>
            <a:solidFill>
              <a:srgbClr val="FFFFFF">
                <a:alpha val="50000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folHlink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90843" name="Rectangle 27"/>
            <p:cNvSpPr>
              <a:spLocks noChangeArrowheads="1"/>
            </p:cNvSpPr>
            <p:nvPr/>
          </p:nvSpPr>
          <p:spPr bwMode="auto">
            <a:xfrm>
              <a:off x="1680" y="3077"/>
              <a:ext cx="53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>
                <a:tabLst>
                  <a:tab pos="0" algn="l"/>
                  <a:tab pos="431800" algn="l"/>
                  <a:tab pos="865188" algn="l"/>
                  <a:tab pos="1298575" algn="l"/>
                  <a:tab pos="1731963" algn="l"/>
                  <a:tab pos="2165350" algn="l"/>
                  <a:tab pos="2598738" algn="l"/>
                  <a:tab pos="3032125" algn="l"/>
                  <a:tab pos="3465513" algn="l"/>
                  <a:tab pos="3898900" algn="l"/>
                  <a:tab pos="4332288" algn="l"/>
                  <a:tab pos="4765675" algn="l"/>
                  <a:tab pos="5199063" algn="l"/>
                  <a:tab pos="5632450" algn="l"/>
                  <a:tab pos="6065838" algn="l"/>
                  <a:tab pos="6499225" algn="l"/>
                  <a:tab pos="6932613" algn="l"/>
                  <a:tab pos="7366000" algn="l"/>
                  <a:tab pos="7799388" algn="l"/>
                  <a:tab pos="8232775" algn="l"/>
                  <a:tab pos="8666163" algn="l"/>
                  <a:tab pos="8686800" algn="l"/>
                </a:tabLst>
              </a:pPr>
              <a:r>
                <a:rPr lang="pt-BR" sz="1000">
                  <a:solidFill>
                    <a:srgbClr val="06747C"/>
                  </a:solidFill>
                  <a:latin typeface="Verdana" pitchFamily="34" charset="0"/>
                </a:rPr>
                <a:t>Fortaleza</a:t>
              </a:r>
            </a:p>
          </p:txBody>
        </p:sp>
        <p:sp>
          <p:nvSpPr>
            <p:cNvPr id="290844" name="Rectangle 28"/>
            <p:cNvSpPr>
              <a:spLocks noChangeArrowheads="1"/>
            </p:cNvSpPr>
            <p:nvPr/>
          </p:nvSpPr>
          <p:spPr bwMode="auto">
            <a:xfrm>
              <a:off x="2819" y="3069"/>
              <a:ext cx="17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>
                <a:tabLst>
                  <a:tab pos="0" algn="l"/>
                  <a:tab pos="431800" algn="l"/>
                  <a:tab pos="865188" algn="l"/>
                  <a:tab pos="1298575" algn="l"/>
                  <a:tab pos="1731963" algn="l"/>
                  <a:tab pos="2165350" algn="l"/>
                  <a:tab pos="2598738" algn="l"/>
                  <a:tab pos="3032125" algn="l"/>
                  <a:tab pos="3465513" algn="l"/>
                  <a:tab pos="3898900" algn="l"/>
                  <a:tab pos="4332288" algn="l"/>
                  <a:tab pos="4765675" algn="l"/>
                  <a:tab pos="5199063" algn="l"/>
                  <a:tab pos="5632450" algn="l"/>
                  <a:tab pos="6065838" algn="l"/>
                  <a:tab pos="6499225" algn="l"/>
                  <a:tab pos="6932613" algn="l"/>
                  <a:tab pos="7366000" algn="l"/>
                  <a:tab pos="7799388" algn="l"/>
                  <a:tab pos="8232775" algn="l"/>
                  <a:tab pos="8666163" algn="l"/>
                  <a:tab pos="8686800" algn="l"/>
                </a:tabLst>
              </a:pPr>
              <a:r>
                <a:rPr lang="pt-BR" sz="1000">
                  <a:solidFill>
                    <a:srgbClr val="06747C"/>
                  </a:solidFill>
                  <a:latin typeface="Verdana" pitchFamily="34" charset="0"/>
                </a:rPr>
                <a:t>6</a:t>
              </a:r>
            </a:p>
          </p:txBody>
        </p:sp>
        <p:sp>
          <p:nvSpPr>
            <p:cNvPr id="290845" name="Rectangle 29"/>
            <p:cNvSpPr>
              <a:spLocks noChangeArrowheads="1"/>
            </p:cNvSpPr>
            <p:nvPr/>
          </p:nvSpPr>
          <p:spPr bwMode="auto">
            <a:xfrm>
              <a:off x="3583" y="3065"/>
              <a:ext cx="68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>
                <a:tabLst>
                  <a:tab pos="0" algn="l"/>
                  <a:tab pos="431800" algn="l"/>
                  <a:tab pos="865188" algn="l"/>
                  <a:tab pos="1298575" algn="l"/>
                  <a:tab pos="1731963" algn="l"/>
                  <a:tab pos="2165350" algn="l"/>
                  <a:tab pos="2598738" algn="l"/>
                  <a:tab pos="3032125" algn="l"/>
                  <a:tab pos="3465513" algn="l"/>
                  <a:tab pos="3898900" algn="l"/>
                  <a:tab pos="4332288" algn="l"/>
                  <a:tab pos="4765675" algn="l"/>
                  <a:tab pos="5199063" algn="l"/>
                  <a:tab pos="5632450" algn="l"/>
                  <a:tab pos="6065838" algn="l"/>
                  <a:tab pos="6499225" algn="l"/>
                  <a:tab pos="6932613" algn="l"/>
                  <a:tab pos="7366000" algn="l"/>
                  <a:tab pos="7799388" algn="l"/>
                  <a:tab pos="8232775" algn="l"/>
                  <a:tab pos="8666163" algn="l"/>
                  <a:tab pos="8686800" algn="l"/>
                </a:tabLst>
              </a:pPr>
              <a:r>
                <a:rPr lang="pt-BR" sz="1000">
                  <a:solidFill>
                    <a:srgbClr val="06747C"/>
                  </a:solidFill>
                  <a:latin typeface="Verdana" pitchFamily="34" charset="0"/>
                </a:rPr>
                <a:t>774.920.000</a:t>
              </a:r>
            </a:p>
          </p:txBody>
        </p:sp>
        <p:sp>
          <p:nvSpPr>
            <p:cNvPr id="290846" name="Rectangle 30"/>
            <p:cNvSpPr>
              <a:spLocks noChangeArrowheads="1"/>
            </p:cNvSpPr>
            <p:nvPr/>
          </p:nvSpPr>
          <p:spPr bwMode="auto">
            <a:xfrm>
              <a:off x="4784" y="3055"/>
              <a:ext cx="37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/>
              <a:r>
                <a:rPr lang="pt-BR" sz="1000">
                  <a:solidFill>
                    <a:srgbClr val="06747C"/>
                  </a:solidFill>
                  <a:latin typeface="Verdana" pitchFamily="34" charset="0"/>
                </a:rPr>
                <a:t>9.821</a:t>
              </a:r>
            </a:p>
          </p:txBody>
        </p:sp>
      </p:grpSp>
      <p:grpSp>
        <p:nvGrpSpPr>
          <p:cNvPr id="290847" name="Group 31"/>
          <p:cNvGrpSpPr>
            <a:grpSpLocks/>
          </p:cNvGrpSpPr>
          <p:nvPr/>
        </p:nvGrpSpPr>
        <p:grpSpPr bwMode="auto">
          <a:xfrm>
            <a:off x="2246313" y="4567238"/>
            <a:ext cx="6419850" cy="290512"/>
            <a:chOff x="1415" y="2877"/>
            <a:chExt cx="4044" cy="183"/>
          </a:xfrm>
        </p:grpSpPr>
        <p:sp>
          <p:nvSpPr>
            <p:cNvPr id="290848" name="Rectangle 32"/>
            <p:cNvSpPr>
              <a:spLocks noChangeArrowheads="1"/>
            </p:cNvSpPr>
            <p:nvPr/>
          </p:nvSpPr>
          <p:spPr bwMode="auto">
            <a:xfrm>
              <a:off x="1415" y="2896"/>
              <a:ext cx="4044" cy="155"/>
            </a:xfrm>
            <a:prstGeom prst="rect">
              <a:avLst/>
            </a:prstGeom>
            <a:solidFill>
              <a:srgbClr val="FFFFFF">
                <a:alpha val="50000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folHlink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90849" name="Rectangle 33"/>
            <p:cNvSpPr>
              <a:spLocks noChangeArrowheads="1"/>
            </p:cNvSpPr>
            <p:nvPr/>
          </p:nvSpPr>
          <p:spPr bwMode="auto">
            <a:xfrm>
              <a:off x="1642" y="2906"/>
              <a:ext cx="612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>
                <a:tabLst>
                  <a:tab pos="0" algn="l"/>
                  <a:tab pos="431800" algn="l"/>
                  <a:tab pos="865188" algn="l"/>
                  <a:tab pos="1298575" algn="l"/>
                  <a:tab pos="1731963" algn="l"/>
                  <a:tab pos="2165350" algn="l"/>
                  <a:tab pos="2598738" algn="l"/>
                  <a:tab pos="3032125" algn="l"/>
                  <a:tab pos="3465513" algn="l"/>
                  <a:tab pos="3898900" algn="l"/>
                  <a:tab pos="4332288" algn="l"/>
                  <a:tab pos="4765675" algn="l"/>
                  <a:tab pos="5199063" algn="l"/>
                  <a:tab pos="5632450" algn="l"/>
                  <a:tab pos="6065838" algn="l"/>
                  <a:tab pos="6499225" algn="l"/>
                  <a:tab pos="6932613" algn="l"/>
                  <a:tab pos="7366000" algn="l"/>
                  <a:tab pos="7799388" algn="l"/>
                  <a:tab pos="8232775" algn="l"/>
                  <a:tab pos="8666163" algn="l"/>
                  <a:tab pos="8686800" algn="l"/>
                </a:tabLst>
              </a:pPr>
              <a:r>
                <a:rPr lang="pt-BR" sz="1000">
                  <a:solidFill>
                    <a:srgbClr val="06747C"/>
                  </a:solidFill>
                  <a:latin typeface="Verdana" pitchFamily="34" charset="0"/>
                </a:rPr>
                <a:t>Pentecoste</a:t>
              </a:r>
            </a:p>
          </p:txBody>
        </p:sp>
        <p:sp>
          <p:nvSpPr>
            <p:cNvPr id="290850" name="Rectangle 34"/>
            <p:cNvSpPr>
              <a:spLocks noChangeArrowheads="1"/>
            </p:cNvSpPr>
            <p:nvPr/>
          </p:nvSpPr>
          <p:spPr bwMode="auto">
            <a:xfrm>
              <a:off x="2819" y="2895"/>
              <a:ext cx="17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>
                <a:tabLst>
                  <a:tab pos="0" algn="l"/>
                  <a:tab pos="431800" algn="l"/>
                  <a:tab pos="865188" algn="l"/>
                  <a:tab pos="1298575" algn="l"/>
                  <a:tab pos="1731963" algn="l"/>
                  <a:tab pos="2165350" algn="l"/>
                  <a:tab pos="2598738" algn="l"/>
                  <a:tab pos="3032125" algn="l"/>
                  <a:tab pos="3465513" algn="l"/>
                  <a:tab pos="3898900" algn="l"/>
                  <a:tab pos="4332288" algn="l"/>
                  <a:tab pos="4765675" algn="l"/>
                  <a:tab pos="5199063" algn="l"/>
                  <a:tab pos="5632450" algn="l"/>
                  <a:tab pos="6065838" algn="l"/>
                  <a:tab pos="6499225" algn="l"/>
                  <a:tab pos="6932613" algn="l"/>
                  <a:tab pos="7366000" algn="l"/>
                  <a:tab pos="7799388" algn="l"/>
                  <a:tab pos="8232775" algn="l"/>
                  <a:tab pos="8666163" algn="l"/>
                  <a:tab pos="8686800" algn="l"/>
                </a:tabLst>
              </a:pPr>
              <a:r>
                <a:rPr lang="pt-BR" sz="1000">
                  <a:solidFill>
                    <a:srgbClr val="06747C"/>
                  </a:solidFill>
                  <a:latin typeface="Verdana" pitchFamily="34" charset="0"/>
                </a:rPr>
                <a:t>9</a:t>
              </a:r>
            </a:p>
          </p:txBody>
        </p:sp>
        <p:sp>
          <p:nvSpPr>
            <p:cNvPr id="290851" name="Rectangle 35"/>
            <p:cNvSpPr>
              <a:spLocks noChangeArrowheads="1"/>
            </p:cNvSpPr>
            <p:nvPr/>
          </p:nvSpPr>
          <p:spPr bwMode="auto">
            <a:xfrm>
              <a:off x="3542" y="2877"/>
              <a:ext cx="77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>
                <a:tabLst>
                  <a:tab pos="0" algn="l"/>
                  <a:tab pos="431800" algn="l"/>
                  <a:tab pos="865188" algn="l"/>
                  <a:tab pos="1298575" algn="l"/>
                  <a:tab pos="1731963" algn="l"/>
                  <a:tab pos="2165350" algn="l"/>
                  <a:tab pos="2598738" algn="l"/>
                  <a:tab pos="3032125" algn="l"/>
                  <a:tab pos="3465513" algn="l"/>
                  <a:tab pos="3898900" algn="l"/>
                  <a:tab pos="4332288" algn="l"/>
                  <a:tab pos="4765675" algn="l"/>
                  <a:tab pos="5199063" algn="l"/>
                  <a:tab pos="5632450" algn="l"/>
                  <a:tab pos="6065838" algn="l"/>
                  <a:tab pos="6499225" algn="l"/>
                  <a:tab pos="6932613" algn="l"/>
                  <a:tab pos="7366000" algn="l"/>
                  <a:tab pos="7799388" algn="l"/>
                  <a:tab pos="8232775" algn="l"/>
                  <a:tab pos="8666163" algn="l"/>
                  <a:tab pos="8686800" algn="l"/>
                </a:tabLst>
              </a:pPr>
              <a:r>
                <a:rPr lang="pt-BR" sz="1000">
                  <a:solidFill>
                    <a:srgbClr val="06747C"/>
                  </a:solidFill>
                  <a:latin typeface="Verdana" pitchFamily="34" charset="0"/>
                </a:rPr>
                <a:t>1.125.988.000</a:t>
              </a:r>
            </a:p>
          </p:txBody>
        </p:sp>
        <p:sp>
          <p:nvSpPr>
            <p:cNvPr id="290852" name="Rectangle 36"/>
            <p:cNvSpPr>
              <a:spLocks noChangeArrowheads="1"/>
            </p:cNvSpPr>
            <p:nvPr/>
          </p:nvSpPr>
          <p:spPr bwMode="auto">
            <a:xfrm>
              <a:off x="4755" y="2878"/>
              <a:ext cx="43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/>
              <a:r>
                <a:rPr lang="pt-BR" sz="1000">
                  <a:solidFill>
                    <a:srgbClr val="06747C"/>
                  </a:solidFill>
                  <a:latin typeface="Verdana" pitchFamily="34" charset="0"/>
                </a:rPr>
                <a:t>28.019</a:t>
              </a:r>
            </a:p>
          </p:txBody>
        </p:sp>
      </p:grpSp>
      <p:grpSp>
        <p:nvGrpSpPr>
          <p:cNvPr id="290853" name="Group 37"/>
          <p:cNvGrpSpPr>
            <a:grpSpLocks/>
          </p:cNvGrpSpPr>
          <p:nvPr/>
        </p:nvGrpSpPr>
        <p:grpSpPr bwMode="auto">
          <a:xfrm>
            <a:off x="2246313" y="4281488"/>
            <a:ext cx="6419850" cy="307975"/>
            <a:chOff x="1415" y="2697"/>
            <a:chExt cx="4044" cy="194"/>
          </a:xfrm>
        </p:grpSpPr>
        <p:sp>
          <p:nvSpPr>
            <p:cNvPr id="290854" name="Rectangle 38"/>
            <p:cNvSpPr>
              <a:spLocks noChangeArrowheads="1"/>
            </p:cNvSpPr>
            <p:nvPr/>
          </p:nvSpPr>
          <p:spPr bwMode="auto">
            <a:xfrm>
              <a:off x="1415" y="2720"/>
              <a:ext cx="4044" cy="154"/>
            </a:xfrm>
            <a:prstGeom prst="rect">
              <a:avLst/>
            </a:prstGeom>
            <a:solidFill>
              <a:srgbClr val="FFFFFF">
                <a:alpha val="50000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folHlink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90855" name="Rectangle 39"/>
            <p:cNvSpPr>
              <a:spLocks noChangeArrowheads="1"/>
            </p:cNvSpPr>
            <p:nvPr/>
          </p:nvSpPr>
          <p:spPr bwMode="auto">
            <a:xfrm>
              <a:off x="1679" y="2729"/>
              <a:ext cx="53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>
                <a:tabLst>
                  <a:tab pos="0" algn="l"/>
                  <a:tab pos="431800" algn="l"/>
                  <a:tab pos="865188" algn="l"/>
                  <a:tab pos="1298575" algn="l"/>
                  <a:tab pos="1731963" algn="l"/>
                  <a:tab pos="2165350" algn="l"/>
                  <a:tab pos="2598738" algn="l"/>
                  <a:tab pos="3032125" algn="l"/>
                  <a:tab pos="3465513" algn="l"/>
                  <a:tab pos="3898900" algn="l"/>
                  <a:tab pos="4332288" algn="l"/>
                  <a:tab pos="4765675" algn="l"/>
                  <a:tab pos="5199063" algn="l"/>
                  <a:tab pos="5632450" algn="l"/>
                  <a:tab pos="6065838" algn="l"/>
                  <a:tab pos="6499225" algn="l"/>
                  <a:tab pos="6932613" algn="l"/>
                  <a:tab pos="7366000" algn="l"/>
                  <a:tab pos="7799388" algn="l"/>
                  <a:tab pos="8232775" algn="l"/>
                  <a:tab pos="8666163" algn="l"/>
                  <a:tab pos="8686800" algn="l"/>
                </a:tabLst>
              </a:pPr>
              <a:r>
                <a:rPr lang="pt-BR" sz="1000">
                  <a:solidFill>
                    <a:srgbClr val="06747C"/>
                  </a:solidFill>
                  <a:latin typeface="Verdana" pitchFamily="34" charset="0"/>
                </a:rPr>
                <a:t>Banabuiú</a:t>
              </a:r>
            </a:p>
          </p:txBody>
        </p:sp>
        <p:sp>
          <p:nvSpPr>
            <p:cNvPr id="290856" name="Rectangle 40"/>
            <p:cNvSpPr>
              <a:spLocks noChangeArrowheads="1"/>
            </p:cNvSpPr>
            <p:nvPr/>
          </p:nvSpPr>
          <p:spPr bwMode="auto">
            <a:xfrm>
              <a:off x="2789" y="2730"/>
              <a:ext cx="23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>
                <a:tabLst>
                  <a:tab pos="0" algn="l"/>
                  <a:tab pos="431800" algn="l"/>
                  <a:tab pos="865188" algn="l"/>
                  <a:tab pos="1298575" algn="l"/>
                  <a:tab pos="1731963" algn="l"/>
                  <a:tab pos="2165350" algn="l"/>
                  <a:tab pos="2598738" algn="l"/>
                  <a:tab pos="3032125" algn="l"/>
                  <a:tab pos="3465513" algn="l"/>
                  <a:tab pos="3898900" algn="l"/>
                  <a:tab pos="4332288" algn="l"/>
                  <a:tab pos="4765675" algn="l"/>
                  <a:tab pos="5199063" algn="l"/>
                  <a:tab pos="5632450" algn="l"/>
                  <a:tab pos="6065838" algn="l"/>
                  <a:tab pos="6499225" algn="l"/>
                  <a:tab pos="6932613" algn="l"/>
                  <a:tab pos="7366000" algn="l"/>
                  <a:tab pos="7799388" algn="l"/>
                  <a:tab pos="8232775" algn="l"/>
                  <a:tab pos="8666163" algn="l"/>
                  <a:tab pos="8686800" algn="l"/>
                </a:tabLst>
              </a:pPr>
              <a:r>
                <a:rPr lang="pt-BR" sz="1000">
                  <a:solidFill>
                    <a:srgbClr val="06747C"/>
                  </a:solidFill>
                  <a:latin typeface="Verdana" pitchFamily="34" charset="0"/>
                </a:rPr>
                <a:t>51</a:t>
              </a:r>
            </a:p>
          </p:txBody>
        </p:sp>
        <p:sp>
          <p:nvSpPr>
            <p:cNvPr id="290857" name="Rectangle 41"/>
            <p:cNvSpPr>
              <a:spLocks noChangeArrowheads="1"/>
            </p:cNvSpPr>
            <p:nvPr/>
          </p:nvSpPr>
          <p:spPr bwMode="auto">
            <a:xfrm>
              <a:off x="3542" y="2697"/>
              <a:ext cx="77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>
                <a:tabLst>
                  <a:tab pos="0" algn="l"/>
                  <a:tab pos="431800" algn="l"/>
                  <a:tab pos="865188" algn="l"/>
                  <a:tab pos="1298575" algn="l"/>
                  <a:tab pos="1731963" algn="l"/>
                  <a:tab pos="2165350" algn="l"/>
                  <a:tab pos="2598738" algn="l"/>
                  <a:tab pos="3032125" algn="l"/>
                  <a:tab pos="3465513" algn="l"/>
                  <a:tab pos="3898900" algn="l"/>
                  <a:tab pos="4332288" algn="l"/>
                  <a:tab pos="4765675" algn="l"/>
                  <a:tab pos="5199063" algn="l"/>
                  <a:tab pos="5632450" algn="l"/>
                  <a:tab pos="6065838" algn="l"/>
                  <a:tab pos="6499225" algn="l"/>
                  <a:tab pos="6932613" algn="l"/>
                  <a:tab pos="7366000" algn="l"/>
                  <a:tab pos="7799388" algn="l"/>
                  <a:tab pos="8232775" algn="l"/>
                  <a:tab pos="8666163" algn="l"/>
                  <a:tab pos="8686800" algn="l"/>
                </a:tabLst>
              </a:pPr>
              <a:r>
                <a:rPr lang="pt-BR" sz="1000">
                  <a:solidFill>
                    <a:srgbClr val="06747C"/>
                  </a:solidFill>
                  <a:latin typeface="Verdana" pitchFamily="34" charset="0"/>
                </a:rPr>
                <a:t>2.912.178.500</a:t>
              </a:r>
            </a:p>
          </p:txBody>
        </p:sp>
        <p:sp>
          <p:nvSpPr>
            <p:cNvPr id="290858" name="Rectangle 42"/>
            <p:cNvSpPr>
              <a:spLocks noChangeArrowheads="1"/>
            </p:cNvSpPr>
            <p:nvPr/>
          </p:nvSpPr>
          <p:spPr bwMode="auto">
            <a:xfrm>
              <a:off x="4755" y="2737"/>
              <a:ext cx="43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/>
              <a:r>
                <a:rPr lang="pt-BR" sz="1000">
                  <a:solidFill>
                    <a:srgbClr val="06747C"/>
                  </a:solidFill>
                  <a:latin typeface="Verdana" pitchFamily="34" charset="0"/>
                </a:rPr>
                <a:t>58.461</a:t>
              </a:r>
            </a:p>
          </p:txBody>
        </p:sp>
      </p:grpSp>
      <p:grpSp>
        <p:nvGrpSpPr>
          <p:cNvPr id="290859" name="Group 43"/>
          <p:cNvGrpSpPr>
            <a:grpSpLocks/>
          </p:cNvGrpSpPr>
          <p:nvPr/>
        </p:nvGrpSpPr>
        <p:grpSpPr bwMode="auto">
          <a:xfrm>
            <a:off x="2246313" y="3998913"/>
            <a:ext cx="6419850" cy="309562"/>
            <a:chOff x="1415" y="2519"/>
            <a:chExt cx="4044" cy="195"/>
          </a:xfrm>
        </p:grpSpPr>
        <p:sp>
          <p:nvSpPr>
            <p:cNvPr id="290860" name="Rectangle 44"/>
            <p:cNvSpPr>
              <a:spLocks noChangeArrowheads="1"/>
            </p:cNvSpPr>
            <p:nvPr/>
          </p:nvSpPr>
          <p:spPr bwMode="auto">
            <a:xfrm>
              <a:off x="1415" y="2543"/>
              <a:ext cx="4044" cy="155"/>
            </a:xfrm>
            <a:prstGeom prst="rect">
              <a:avLst/>
            </a:prstGeom>
            <a:solidFill>
              <a:srgbClr val="FFFFFF">
                <a:alpha val="50000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folHlink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90861" name="Rectangle 45"/>
            <p:cNvSpPr>
              <a:spLocks noChangeArrowheads="1"/>
            </p:cNvSpPr>
            <p:nvPr/>
          </p:nvSpPr>
          <p:spPr bwMode="auto">
            <a:xfrm>
              <a:off x="1654" y="2554"/>
              <a:ext cx="585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>
                <a:tabLst>
                  <a:tab pos="0" algn="l"/>
                  <a:tab pos="431800" algn="l"/>
                  <a:tab pos="865188" algn="l"/>
                  <a:tab pos="1298575" algn="l"/>
                  <a:tab pos="1731963" algn="l"/>
                  <a:tab pos="2165350" algn="l"/>
                  <a:tab pos="2598738" algn="l"/>
                  <a:tab pos="3032125" algn="l"/>
                  <a:tab pos="3465513" algn="l"/>
                  <a:tab pos="3898900" algn="l"/>
                  <a:tab pos="4332288" algn="l"/>
                  <a:tab pos="4765675" algn="l"/>
                  <a:tab pos="5199063" algn="l"/>
                  <a:tab pos="5632450" algn="l"/>
                  <a:tab pos="6065838" algn="l"/>
                  <a:tab pos="6499225" algn="l"/>
                  <a:tab pos="6932613" algn="l"/>
                  <a:tab pos="7366000" algn="l"/>
                  <a:tab pos="7799388" algn="l"/>
                  <a:tab pos="8232775" algn="l"/>
                  <a:tab pos="8666163" algn="l"/>
                  <a:tab pos="8686800" algn="l"/>
                </a:tabLst>
              </a:pPr>
              <a:r>
                <a:rPr lang="pt-BR" sz="1000">
                  <a:solidFill>
                    <a:srgbClr val="06747C"/>
                  </a:solidFill>
                  <a:latin typeface="Verdana" pitchFamily="34" charset="0"/>
                </a:rPr>
                <a:t>Castanhão</a:t>
              </a:r>
            </a:p>
          </p:txBody>
        </p:sp>
        <p:sp>
          <p:nvSpPr>
            <p:cNvPr id="290862" name="Rectangle 46"/>
            <p:cNvSpPr>
              <a:spLocks noChangeArrowheads="1"/>
            </p:cNvSpPr>
            <p:nvPr/>
          </p:nvSpPr>
          <p:spPr bwMode="auto">
            <a:xfrm>
              <a:off x="2819" y="2554"/>
              <a:ext cx="17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>
                <a:tabLst>
                  <a:tab pos="0" algn="l"/>
                  <a:tab pos="431800" algn="l"/>
                  <a:tab pos="865188" algn="l"/>
                  <a:tab pos="1298575" algn="l"/>
                  <a:tab pos="1731963" algn="l"/>
                  <a:tab pos="2165350" algn="l"/>
                  <a:tab pos="2598738" algn="l"/>
                  <a:tab pos="3032125" algn="l"/>
                  <a:tab pos="3465513" algn="l"/>
                  <a:tab pos="3898900" algn="l"/>
                  <a:tab pos="4332288" algn="l"/>
                  <a:tab pos="4765675" algn="l"/>
                  <a:tab pos="5199063" algn="l"/>
                  <a:tab pos="5632450" algn="l"/>
                  <a:tab pos="6065838" algn="l"/>
                  <a:tab pos="6499225" algn="l"/>
                  <a:tab pos="6932613" algn="l"/>
                  <a:tab pos="7366000" algn="l"/>
                  <a:tab pos="7799388" algn="l"/>
                  <a:tab pos="8232775" algn="l"/>
                  <a:tab pos="8666163" algn="l"/>
                  <a:tab pos="8686800" algn="l"/>
                </a:tabLst>
              </a:pPr>
              <a:r>
                <a:rPr lang="pt-BR" sz="1000">
                  <a:solidFill>
                    <a:srgbClr val="06747C"/>
                  </a:solidFill>
                  <a:latin typeface="Verdana" pitchFamily="34" charset="0"/>
                </a:rPr>
                <a:t>7</a:t>
              </a:r>
            </a:p>
          </p:txBody>
        </p:sp>
        <p:sp>
          <p:nvSpPr>
            <p:cNvPr id="290863" name="Rectangle 47"/>
            <p:cNvSpPr>
              <a:spLocks noChangeArrowheads="1"/>
            </p:cNvSpPr>
            <p:nvPr/>
          </p:nvSpPr>
          <p:spPr bwMode="auto">
            <a:xfrm>
              <a:off x="3542" y="2519"/>
              <a:ext cx="77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>
                <a:tabLst>
                  <a:tab pos="0" algn="l"/>
                  <a:tab pos="431800" algn="l"/>
                  <a:tab pos="865188" algn="l"/>
                  <a:tab pos="1298575" algn="l"/>
                  <a:tab pos="1731963" algn="l"/>
                  <a:tab pos="2165350" algn="l"/>
                  <a:tab pos="2598738" algn="l"/>
                  <a:tab pos="3032125" algn="l"/>
                  <a:tab pos="3465513" algn="l"/>
                  <a:tab pos="3898900" algn="l"/>
                  <a:tab pos="4332288" algn="l"/>
                  <a:tab pos="4765675" algn="l"/>
                  <a:tab pos="5199063" algn="l"/>
                  <a:tab pos="5632450" algn="l"/>
                  <a:tab pos="6065838" algn="l"/>
                  <a:tab pos="6499225" algn="l"/>
                  <a:tab pos="6932613" algn="l"/>
                  <a:tab pos="7366000" algn="l"/>
                  <a:tab pos="7799388" algn="l"/>
                  <a:tab pos="8232775" algn="l"/>
                  <a:tab pos="8666163" algn="l"/>
                  <a:tab pos="8686800" algn="l"/>
                </a:tabLst>
              </a:pPr>
              <a:r>
                <a:rPr lang="pt-BR" sz="1000">
                  <a:solidFill>
                    <a:srgbClr val="06747C"/>
                  </a:solidFill>
                  <a:latin typeface="Verdana" pitchFamily="34" charset="0"/>
                </a:rPr>
                <a:t>6.811.673.100</a:t>
              </a:r>
            </a:p>
          </p:txBody>
        </p:sp>
        <p:sp>
          <p:nvSpPr>
            <p:cNvPr id="290864" name="Rectangle 48"/>
            <p:cNvSpPr>
              <a:spLocks noChangeArrowheads="1"/>
            </p:cNvSpPr>
            <p:nvPr/>
          </p:nvSpPr>
          <p:spPr bwMode="auto">
            <a:xfrm>
              <a:off x="4755" y="2560"/>
              <a:ext cx="43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/>
              <a:r>
                <a:rPr lang="pt-BR" sz="1000">
                  <a:solidFill>
                    <a:srgbClr val="06747C"/>
                  </a:solidFill>
                  <a:latin typeface="Verdana" pitchFamily="34" charset="0"/>
                </a:rPr>
                <a:t>66.491</a:t>
              </a:r>
            </a:p>
          </p:txBody>
        </p:sp>
      </p:grpSp>
      <p:sp>
        <p:nvSpPr>
          <p:cNvPr id="290865" name="Text Box 49"/>
          <p:cNvSpPr txBox="1">
            <a:spLocks noChangeArrowheads="1"/>
          </p:cNvSpPr>
          <p:nvPr/>
        </p:nvSpPr>
        <p:spPr bwMode="auto">
          <a:xfrm>
            <a:off x="250825" y="1412875"/>
            <a:ext cx="21939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AÇÕES REALIZADAS</a:t>
            </a:r>
          </a:p>
        </p:txBody>
      </p:sp>
      <p:sp>
        <p:nvSpPr>
          <p:cNvPr id="290866" name="Rectangle 50"/>
          <p:cNvSpPr>
            <a:spLocks noChangeArrowheads="1"/>
          </p:cNvSpPr>
          <p:nvPr/>
        </p:nvSpPr>
        <p:spPr bwMode="auto">
          <a:xfrm>
            <a:off x="0" y="1412875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90867" name="Text Box 51"/>
          <p:cNvSpPr txBox="1">
            <a:spLocks noChangeArrowheads="1"/>
          </p:cNvSpPr>
          <p:nvPr/>
        </p:nvSpPr>
        <p:spPr bwMode="auto">
          <a:xfrm>
            <a:off x="323850" y="1773238"/>
            <a:ext cx="4824413" cy="320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Convênio ADECE x SEBRAE – Projeto PISCE</a:t>
            </a:r>
          </a:p>
        </p:txBody>
      </p:sp>
      <p:sp>
        <p:nvSpPr>
          <p:cNvPr id="290868" name="Text Box 52"/>
          <p:cNvSpPr txBox="1">
            <a:spLocks noChangeArrowheads="1"/>
          </p:cNvSpPr>
          <p:nvPr/>
        </p:nvSpPr>
        <p:spPr bwMode="auto">
          <a:xfrm>
            <a:off x="323850" y="2155825"/>
            <a:ext cx="5543550" cy="320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Mapeamento da potencialidade de 63 açudes cearenses</a:t>
            </a:r>
          </a:p>
        </p:txBody>
      </p:sp>
      <p:sp>
        <p:nvSpPr>
          <p:cNvPr id="290869" name="Text Box 53"/>
          <p:cNvSpPr txBox="1">
            <a:spLocks noChangeArrowheads="1"/>
          </p:cNvSpPr>
          <p:nvPr/>
        </p:nvSpPr>
        <p:spPr bwMode="auto">
          <a:xfrm>
            <a:off x="323850" y="2540000"/>
            <a:ext cx="5327650" cy="320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 dirty="0">
                <a:solidFill>
                  <a:srgbClr val="066168"/>
                </a:solidFill>
                <a:latin typeface="Verdana" pitchFamily="34" charset="0"/>
              </a:rPr>
              <a:t>Formação dos </a:t>
            </a:r>
            <a:r>
              <a:rPr lang="pt-BR" sz="1500" b="0" dirty="0" smtClean="0">
                <a:solidFill>
                  <a:srgbClr val="066168"/>
                </a:solidFill>
                <a:latin typeface="Verdana" pitchFamily="34" charset="0"/>
              </a:rPr>
              <a:t>Polos </a:t>
            </a:r>
            <a:r>
              <a:rPr lang="pt-BR" sz="1500" b="0" dirty="0">
                <a:solidFill>
                  <a:srgbClr val="066168"/>
                </a:solidFill>
                <a:latin typeface="Verdana" pitchFamily="34" charset="0"/>
              </a:rPr>
              <a:t>de produção</a:t>
            </a:r>
          </a:p>
        </p:txBody>
      </p:sp>
      <p:sp>
        <p:nvSpPr>
          <p:cNvPr id="290870" name="Line 54"/>
          <p:cNvSpPr>
            <a:spLocks noChangeShapeType="1"/>
          </p:cNvSpPr>
          <p:nvPr/>
        </p:nvSpPr>
        <p:spPr bwMode="auto">
          <a:xfrm>
            <a:off x="323850" y="2124075"/>
            <a:ext cx="655320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90871" name="Line 55"/>
          <p:cNvSpPr>
            <a:spLocks noChangeShapeType="1"/>
          </p:cNvSpPr>
          <p:nvPr/>
        </p:nvSpPr>
        <p:spPr bwMode="auto">
          <a:xfrm>
            <a:off x="323850" y="2508250"/>
            <a:ext cx="655320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90872" name="Line 56"/>
          <p:cNvSpPr>
            <a:spLocks noChangeShapeType="1"/>
          </p:cNvSpPr>
          <p:nvPr/>
        </p:nvSpPr>
        <p:spPr bwMode="auto">
          <a:xfrm>
            <a:off x="323850" y="2892425"/>
            <a:ext cx="655320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90873" name="Text Box 57"/>
          <p:cNvSpPr txBox="1">
            <a:spLocks noChangeArrowheads="1"/>
          </p:cNvSpPr>
          <p:nvPr/>
        </p:nvSpPr>
        <p:spPr bwMode="auto">
          <a:xfrm>
            <a:off x="323850" y="2924175"/>
            <a:ext cx="6877050" cy="549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Atração de empresas estratégicas: VALPEX Frigorífico (Brasil) PESCA NOVA (Espanha) AKVAFORSK Genetics Center da Noruega</a:t>
            </a:r>
          </a:p>
        </p:txBody>
      </p:sp>
      <p:grpSp>
        <p:nvGrpSpPr>
          <p:cNvPr id="290874" name="Group 58"/>
          <p:cNvGrpSpPr>
            <a:grpSpLocks/>
          </p:cNvGrpSpPr>
          <p:nvPr/>
        </p:nvGrpSpPr>
        <p:grpSpPr bwMode="auto">
          <a:xfrm>
            <a:off x="2214563" y="3549650"/>
            <a:ext cx="6464300" cy="488950"/>
            <a:chOff x="1395" y="2236"/>
            <a:chExt cx="4072" cy="308"/>
          </a:xfrm>
        </p:grpSpPr>
        <p:grpSp>
          <p:nvGrpSpPr>
            <p:cNvPr id="290875" name="Group 59"/>
            <p:cNvGrpSpPr>
              <a:grpSpLocks/>
            </p:cNvGrpSpPr>
            <p:nvPr/>
          </p:nvGrpSpPr>
          <p:grpSpPr bwMode="auto">
            <a:xfrm>
              <a:off x="1395" y="2236"/>
              <a:ext cx="4072" cy="308"/>
              <a:chOff x="1395" y="2236"/>
              <a:chExt cx="4072" cy="308"/>
            </a:xfrm>
          </p:grpSpPr>
          <p:sp>
            <p:nvSpPr>
              <p:cNvPr id="290876" name="AutoShape 60"/>
              <p:cNvSpPr>
                <a:spLocks noChangeArrowheads="1"/>
              </p:cNvSpPr>
              <p:nvPr/>
            </p:nvSpPr>
            <p:spPr bwMode="auto">
              <a:xfrm>
                <a:off x="1395" y="2256"/>
                <a:ext cx="4072" cy="284"/>
              </a:xfrm>
              <a:prstGeom prst="flowChartAlternateProcess">
                <a:avLst/>
              </a:prstGeom>
              <a:gradFill rotWithShape="1">
                <a:gsLst>
                  <a:gs pos="0">
                    <a:srgbClr val="099CA7"/>
                  </a:gs>
                  <a:gs pos="100000">
                    <a:srgbClr val="06747C"/>
                  </a:gs>
                </a:gsLst>
                <a:lin ang="5400000" scaled="1"/>
              </a:gra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/>
                <a:endParaRPr lang="pt-BR" sz="1000">
                  <a:latin typeface="Verdana" pitchFamily="34" charset="0"/>
                </a:endParaRPr>
              </a:p>
            </p:txBody>
          </p:sp>
          <p:sp>
            <p:nvSpPr>
              <p:cNvPr id="290877" name="Rectangle 61"/>
              <p:cNvSpPr>
                <a:spLocks noChangeArrowheads="1"/>
              </p:cNvSpPr>
              <p:nvPr/>
            </p:nvSpPr>
            <p:spPr bwMode="auto">
              <a:xfrm>
                <a:off x="1632" y="2299"/>
                <a:ext cx="545" cy="18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/>
              <a:p>
                <a:pPr algn="ctr">
                  <a:tabLst>
                    <a:tab pos="0" algn="l"/>
                    <a:tab pos="431800" algn="l"/>
                    <a:tab pos="865188" algn="l"/>
                    <a:tab pos="1298575" algn="l"/>
                    <a:tab pos="1731963" algn="l"/>
                    <a:tab pos="2165350" algn="l"/>
                    <a:tab pos="2598738" algn="l"/>
                    <a:tab pos="3032125" algn="l"/>
                    <a:tab pos="3465513" algn="l"/>
                    <a:tab pos="3898900" algn="l"/>
                    <a:tab pos="4332288" algn="l"/>
                    <a:tab pos="4765675" algn="l"/>
                    <a:tab pos="5199063" algn="l"/>
                    <a:tab pos="5632450" algn="l"/>
                    <a:tab pos="6065838" algn="l"/>
                    <a:tab pos="6499225" algn="l"/>
                    <a:tab pos="6932613" algn="l"/>
                    <a:tab pos="7366000" algn="l"/>
                    <a:tab pos="7799388" algn="l"/>
                    <a:tab pos="8232775" algn="l"/>
                    <a:tab pos="8666163" algn="l"/>
                    <a:tab pos="8686800" algn="l"/>
                  </a:tabLst>
                </a:pPr>
                <a:r>
                  <a:rPr lang="pt-BR" sz="1300" dirty="0" smtClean="0">
                    <a:solidFill>
                      <a:schemeClr val="bg1"/>
                    </a:solidFill>
                    <a:latin typeface="Verdana" pitchFamily="34" charset="0"/>
                  </a:rPr>
                  <a:t>Polos</a:t>
                </a:r>
                <a:endParaRPr lang="pt-BR" sz="1300" dirty="0">
                  <a:solidFill>
                    <a:schemeClr val="bg1"/>
                  </a:solidFill>
                  <a:latin typeface="Verdana" pitchFamily="34" charset="0"/>
                </a:endParaRPr>
              </a:p>
            </p:txBody>
          </p:sp>
          <p:sp>
            <p:nvSpPr>
              <p:cNvPr id="290878" name="Rectangle 62"/>
              <p:cNvSpPr>
                <a:spLocks noChangeArrowheads="1"/>
              </p:cNvSpPr>
              <p:nvPr/>
            </p:nvSpPr>
            <p:spPr bwMode="auto">
              <a:xfrm>
                <a:off x="3347" y="2307"/>
                <a:ext cx="1152" cy="18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/>
              <a:p>
                <a:pPr algn="ctr">
                  <a:tabLst>
                    <a:tab pos="0" algn="l"/>
                    <a:tab pos="431800" algn="l"/>
                    <a:tab pos="865188" algn="l"/>
                    <a:tab pos="1298575" algn="l"/>
                    <a:tab pos="1731963" algn="l"/>
                    <a:tab pos="2165350" algn="l"/>
                    <a:tab pos="2598738" algn="l"/>
                    <a:tab pos="3032125" algn="l"/>
                    <a:tab pos="3465513" algn="l"/>
                    <a:tab pos="3898900" algn="l"/>
                    <a:tab pos="4332288" algn="l"/>
                    <a:tab pos="4765675" algn="l"/>
                    <a:tab pos="5199063" algn="l"/>
                    <a:tab pos="5632450" algn="l"/>
                    <a:tab pos="6065838" algn="l"/>
                    <a:tab pos="6499225" algn="l"/>
                    <a:tab pos="6932613" algn="l"/>
                    <a:tab pos="7366000" algn="l"/>
                    <a:tab pos="7799388" algn="l"/>
                    <a:tab pos="8232775" algn="l"/>
                    <a:tab pos="8666163" algn="l"/>
                    <a:tab pos="8686800" algn="l"/>
                  </a:tabLst>
                </a:pPr>
                <a:r>
                  <a:rPr lang="pt-BR" sz="1300">
                    <a:solidFill>
                      <a:schemeClr val="bg1"/>
                    </a:solidFill>
                    <a:latin typeface="Verdana" pitchFamily="34" charset="0"/>
                  </a:rPr>
                  <a:t>Capacidade (m³)</a:t>
                </a:r>
              </a:p>
            </p:txBody>
          </p:sp>
          <p:sp>
            <p:nvSpPr>
              <p:cNvPr id="290879" name="Rectangle 63"/>
              <p:cNvSpPr>
                <a:spLocks noChangeArrowheads="1"/>
              </p:cNvSpPr>
              <p:nvPr/>
            </p:nvSpPr>
            <p:spPr bwMode="auto">
              <a:xfrm>
                <a:off x="2412" y="2284"/>
                <a:ext cx="974" cy="18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/>
              <a:p>
                <a:pPr algn="ctr">
                  <a:tabLst>
                    <a:tab pos="0" algn="l"/>
                    <a:tab pos="431800" algn="l"/>
                    <a:tab pos="865188" algn="l"/>
                    <a:tab pos="1298575" algn="l"/>
                    <a:tab pos="1731963" algn="l"/>
                    <a:tab pos="2165350" algn="l"/>
                    <a:tab pos="2598738" algn="l"/>
                    <a:tab pos="3032125" algn="l"/>
                    <a:tab pos="3465513" algn="l"/>
                    <a:tab pos="3898900" algn="l"/>
                    <a:tab pos="4332288" algn="l"/>
                    <a:tab pos="4765675" algn="l"/>
                    <a:tab pos="5199063" algn="l"/>
                    <a:tab pos="5632450" algn="l"/>
                    <a:tab pos="6065838" algn="l"/>
                    <a:tab pos="6499225" algn="l"/>
                    <a:tab pos="6932613" algn="l"/>
                    <a:tab pos="7366000" algn="l"/>
                    <a:tab pos="7799388" algn="l"/>
                    <a:tab pos="8232775" algn="l"/>
                    <a:tab pos="8666163" algn="l"/>
                    <a:tab pos="8686800" algn="l"/>
                  </a:tabLst>
                </a:pPr>
                <a:r>
                  <a:rPr lang="pt-BR" sz="1300">
                    <a:solidFill>
                      <a:schemeClr val="bg1"/>
                    </a:solidFill>
                    <a:latin typeface="Verdana" pitchFamily="34" charset="0"/>
                  </a:rPr>
                  <a:t>Quantidade</a:t>
                </a:r>
              </a:p>
            </p:txBody>
          </p:sp>
          <p:sp>
            <p:nvSpPr>
              <p:cNvPr id="290880" name="Rectangle 64"/>
              <p:cNvSpPr>
                <a:spLocks noChangeArrowheads="1"/>
              </p:cNvSpPr>
              <p:nvPr/>
            </p:nvSpPr>
            <p:spPr bwMode="auto">
              <a:xfrm>
                <a:off x="4550" y="2236"/>
                <a:ext cx="885" cy="30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/>
              <a:p>
                <a:pPr algn="ctr">
                  <a:tabLst>
                    <a:tab pos="0" algn="l"/>
                    <a:tab pos="431800" algn="l"/>
                    <a:tab pos="865188" algn="l"/>
                    <a:tab pos="1298575" algn="l"/>
                    <a:tab pos="1731963" algn="l"/>
                    <a:tab pos="2165350" algn="l"/>
                    <a:tab pos="2598738" algn="l"/>
                    <a:tab pos="3032125" algn="l"/>
                    <a:tab pos="3465513" algn="l"/>
                    <a:tab pos="3898900" algn="l"/>
                    <a:tab pos="4332288" algn="l"/>
                    <a:tab pos="4765675" algn="l"/>
                    <a:tab pos="5199063" algn="l"/>
                    <a:tab pos="5632450" algn="l"/>
                    <a:tab pos="6065838" algn="l"/>
                    <a:tab pos="6499225" algn="l"/>
                    <a:tab pos="6932613" algn="l"/>
                    <a:tab pos="7366000" algn="l"/>
                    <a:tab pos="7799388" algn="l"/>
                    <a:tab pos="8232775" algn="l"/>
                    <a:tab pos="8666163" algn="l"/>
                    <a:tab pos="8686800" algn="l"/>
                  </a:tabLst>
                </a:pPr>
                <a:r>
                  <a:rPr lang="pt-BR" sz="1300">
                    <a:solidFill>
                      <a:schemeClr val="bg1"/>
                    </a:solidFill>
                    <a:latin typeface="Verdana" pitchFamily="34" charset="0"/>
                  </a:rPr>
                  <a:t>Potencial </a:t>
                </a:r>
              </a:p>
              <a:p>
                <a:pPr algn="ctr">
                  <a:tabLst>
                    <a:tab pos="0" algn="l"/>
                    <a:tab pos="431800" algn="l"/>
                    <a:tab pos="865188" algn="l"/>
                    <a:tab pos="1298575" algn="l"/>
                    <a:tab pos="1731963" algn="l"/>
                    <a:tab pos="2165350" algn="l"/>
                    <a:tab pos="2598738" algn="l"/>
                    <a:tab pos="3032125" algn="l"/>
                    <a:tab pos="3465513" algn="l"/>
                    <a:tab pos="3898900" algn="l"/>
                    <a:tab pos="4332288" algn="l"/>
                    <a:tab pos="4765675" algn="l"/>
                    <a:tab pos="5199063" algn="l"/>
                    <a:tab pos="5632450" algn="l"/>
                    <a:tab pos="6065838" algn="l"/>
                    <a:tab pos="6499225" algn="l"/>
                    <a:tab pos="6932613" algn="l"/>
                    <a:tab pos="7366000" algn="l"/>
                    <a:tab pos="7799388" algn="l"/>
                    <a:tab pos="8232775" algn="l"/>
                    <a:tab pos="8666163" algn="l"/>
                    <a:tab pos="8686800" algn="l"/>
                  </a:tabLst>
                </a:pPr>
                <a:r>
                  <a:rPr lang="pt-BR" sz="1300">
                    <a:solidFill>
                      <a:schemeClr val="bg1"/>
                    </a:solidFill>
                    <a:latin typeface="Verdana" pitchFamily="34" charset="0"/>
                  </a:rPr>
                  <a:t>(t/ano)</a:t>
                </a:r>
              </a:p>
            </p:txBody>
          </p:sp>
        </p:grpSp>
        <p:sp>
          <p:nvSpPr>
            <p:cNvPr id="290881" name="Line 65"/>
            <p:cNvSpPr>
              <a:spLocks noChangeShapeType="1"/>
            </p:cNvSpPr>
            <p:nvPr/>
          </p:nvSpPr>
          <p:spPr bwMode="auto">
            <a:xfrm>
              <a:off x="2443" y="2270"/>
              <a:ext cx="0" cy="247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90882" name="Line 66"/>
            <p:cNvSpPr>
              <a:spLocks noChangeShapeType="1"/>
            </p:cNvSpPr>
            <p:nvPr/>
          </p:nvSpPr>
          <p:spPr bwMode="auto">
            <a:xfrm>
              <a:off x="3345" y="2270"/>
              <a:ext cx="0" cy="247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90883" name="Line 67"/>
            <p:cNvSpPr>
              <a:spLocks noChangeShapeType="1"/>
            </p:cNvSpPr>
            <p:nvPr/>
          </p:nvSpPr>
          <p:spPr bwMode="auto">
            <a:xfrm>
              <a:off x="4509" y="2270"/>
              <a:ext cx="0" cy="247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290884" name="Rectangle 68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90885" name="Text Box 69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290886" name="Rectangle 70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90887" name="Rectangle 71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 dirty="0" smtClean="0">
                <a:solidFill>
                  <a:schemeClr val="bg1"/>
                </a:solidFill>
                <a:latin typeface="Verdana" pitchFamily="34" charset="0"/>
              </a:rPr>
              <a:t>POLOS </a:t>
            </a:r>
            <a:r>
              <a:rPr lang="pt-BR" sz="1800" dirty="0">
                <a:solidFill>
                  <a:schemeClr val="bg1"/>
                </a:solidFill>
                <a:latin typeface="Verdana" pitchFamily="34" charset="0"/>
              </a:rPr>
              <a:t>DE PRODUÇÃO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8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"/>
                                        <p:tgtEl>
                                          <p:spTgt spid="2908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8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2908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4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8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2908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8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200"/>
                                        <p:tgtEl>
                                          <p:spTgt spid="2908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8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2908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8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200"/>
                                        <p:tgtEl>
                                          <p:spTgt spid="2908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8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8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300"/>
                                        <p:tgtEl>
                                          <p:spTgt spid="2908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8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200"/>
                                        <p:tgtEl>
                                          <p:spTgt spid="2908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8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300"/>
                                        <p:tgtEl>
                                          <p:spTgt spid="2908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3" presetClass="entr" presetSubtype="16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8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2908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2908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2" presetClass="entr" presetSubtype="8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8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2908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22" presetClass="entr" presetSubtype="2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8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1" dur="500"/>
                                        <p:tgtEl>
                                          <p:spTgt spid="2908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2" presetClass="entr" presetSubtype="8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8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2908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2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8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7" dur="500"/>
                                        <p:tgtEl>
                                          <p:spTgt spid="2908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2" presetClass="entr" presetSubtype="8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8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2908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22" presetClass="entr" presetSubtype="2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8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3" dur="500"/>
                                        <p:tgtEl>
                                          <p:spTgt spid="2908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22" presetClass="entr" presetSubtype="8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8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2908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22" presetClass="entr" presetSubtype="4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8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9" dur="500"/>
                                        <p:tgtEl>
                                          <p:spTgt spid="2908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22" presetClass="entr" presetSubtype="1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8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2" dur="500"/>
                                        <p:tgtEl>
                                          <p:spTgt spid="2908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22" presetClass="entr" presetSubtype="4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8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5" dur="500"/>
                                        <p:tgtEl>
                                          <p:spTgt spid="2908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22" presetClass="entr" presetSubtype="1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8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8" dur="500"/>
                                        <p:tgtEl>
                                          <p:spTgt spid="2908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22" presetClass="entr" presetSubtype="1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8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1" dur="500"/>
                                        <p:tgtEl>
                                          <p:spTgt spid="2908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0819" grpId="0" animBg="1"/>
      <p:bldP spid="290820" grpId="0" animBg="1"/>
      <p:bldP spid="290821" grpId="0" animBg="1"/>
      <p:bldP spid="290822" grpId="0" animBg="1"/>
      <p:bldP spid="290865" grpId="0"/>
      <p:bldP spid="290866" grpId="0" animBg="1"/>
      <p:bldP spid="290867" grpId="0"/>
      <p:bldP spid="290868" grpId="0"/>
      <p:bldP spid="290869" grpId="0"/>
      <p:bldP spid="290870" grpId="0" animBg="1"/>
      <p:bldP spid="290871" grpId="0" animBg="1"/>
      <p:bldP spid="290872" grpId="0" animBg="1"/>
      <p:bldP spid="290873" grpId="0"/>
    </p:bld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2866" name="Picture 2" descr="folha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3940"/>
          <a:stretch>
            <a:fillRect/>
          </a:stretch>
        </p:blipFill>
        <p:spPr bwMode="auto">
          <a:xfrm>
            <a:off x="-271463" y="3573463"/>
            <a:ext cx="6513513" cy="32845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92867" name="Group 3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292868" name="Rectangle 4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92869" name="Rectangle 5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292870" name="Group 6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292871" name="Freeform 7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92872" name="Freeform 8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92873" name="Freeform 9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292874" name="Freeform 10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92875" name="Freeform 11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292876" name="Picture 12" descr="Barra inferior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92877" name="Picture 13" descr="Logo ADECE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92878" name="Picture 14" descr="LOGO Governo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292879" name="Group 15"/>
          <p:cNvGrpSpPr>
            <a:grpSpLocks/>
          </p:cNvGrpSpPr>
          <p:nvPr/>
        </p:nvGrpSpPr>
        <p:grpSpPr bwMode="auto">
          <a:xfrm>
            <a:off x="1425575" y="3071813"/>
            <a:ext cx="6073775" cy="430212"/>
            <a:chOff x="898" y="1935"/>
            <a:chExt cx="3826" cy="271"/>
          </a:xfrm>
        </p:grpSpPr>
        <p:sp>
          <p:nvSpPr>
            <p:cNvPr id="292880" name="Rectangle 16"/>
            <p:cNvSpPr>
              <a:spLocks noChangeArrowheads="1"/>
            </p:cNvSpPr>
            <p:nvPr/>
          </p:nvSpPr>
          <p:spPr bwMode="auto">
            <a:xfrm>
              <a:off x="932" y="1935"/>
              <a:ext cx="3746" cy="271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92881" name="Text Box 17"/>
            <p:cNvSpPr txBox="1">
              <a:spLocks noChangeArrowheads="1"/>
            </p:cNvSpPr>
            <p:nvPr/>
          </p:nvSpPr>
          <p:spPr bwMode="auto">
            <a:xfrm rot="-21600000">
              <a:off x="898" y="1958"/>
              <a:ext cx="37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Mínimo</a:t>
              </a:r>
            </a:p>
          </p:txBody>
        </p:sp>
        <p:sp>
          <p:nvSpPr>
            <p:cNvPr id="292882" name="Text Box 18"/>
            <p:cNvSpPr txBox="1">
              <a:spLocks noChangeArrowheads="1"/>
            </p:cNvSpPr>
            <p:nvPr/>
          </p:nvSpPr>
          <p:spPr bwMode="auto">
            <a:xfrm rot="-21600000">
              <a:off x="1235" y="1958"/>
              <a:ext cx="330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Média</a:t>
              </a:r>
            </a:p>
          </p:txBody>
        </p:sp>
        <p:sp>
          <p:nvSpPr>
            <p:cNvPr id="292883" name="Text Box 19"/>
            <p:cNvSpPr txBox="1">
              <a:spLocks noChangeArrowheads="1"/>
            </p:cNvSpPr>
            <p:nvPr/>
          </p:nvSpPr>
          <p:spPr bwMode="auto">
            <a:xfrm rot="-21600000">
              <a:off x="1516" y="1958"/>
              <a:ext cx="396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Máxima</a:t>
              </a:r>
            </a:p>
          </p:txBody>
        </p:sp>
        <p:sp>
          <p:nvSpPr>
            <p:cNvPr id="292884" name="Line 20"/>
            <p:cNvSpPr>
              <a:spLocks noChangeShapeType="1"/>
            </p:cNvSpPr>
            <p:nvPr/>
          </p:nvSpPr>
          <p:spPr bwMode="auto">
            <a:xfrm>
              <a:off x="1244" y="1957"/>
              <a:ext cx="0" cy="136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92885" name="Line 21"/>
            <p:cNvSpPr>
              <a:spLocks noChangeShapeType="1"/>
            </p:cNvSpPr>
            <p:nvPr/>
          </p:nvSpPr>
          <p:spPr bwMode="auto">
            <a:xfrm>
              <a:off x="1556" y="1957"/>
              <a:ext cx="0" cy="136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92886" name="Text Box 22"/>
            <p:cNvSpPr txBox="1">
              <a:spLocks noChangeArrowheads="1"/>
            </p:cNvSpPr>
            <p:nvPr/>
          </p:nvSpPr>
          <p:spPr bwMode="auto">
            <a:xfrm rot="-21600000">
              <a:off x="1835" y="1958"/>
              <a:ext cx="37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Mínimo</a:t>
              </a:r>
            </a:p>
          </p:txBody>
        </p:sp>
        <p:sp>
          <p:nvSpPr>
            <p:cNvPr id="292887" name="Text Box 23"/>
            <p:cNvSpPr txBox="1">
              <a:spLocks noChangeArrowheads="1"/>
            </p:cNvSpPr>
            <p:nvPr/>
          </p:nvSpPr>
          <p:spPr bwMode="auto">
            <a:xfrm rot="-21600000">
              <a:off x="2172" y="1958"/>
              <a:ext cx="330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Média</a:t>
              </a:r>
            </a:p>
          </p:txBody>
        </p:sp>
        <p:sp>
          <p:nvSpPr>
            <p:cNvPr id="292888" name="Text Box 24"/>
            <p:cNvSpPr txBox="1">
              <a:spLocks noChangeArrowheads="1"/>
            </p:cNvSpPr>
            <p:nvPr/>
          </p:nvSpPr>
          <p:spPr bwMode="auto">
            <a:xfrm rot="-21600000">
              <a:off x="2453" y="1958"/>
              <a:ext cx="396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Máxima</a:t>
              </a:r>
            </a:p>
          </p:txBody>
        </p:sp>
        <p:sp>
          <p:nvSpPr>
            <p:cNvPr id="292889" name="Line 25"/>
            <p:cNvSpPr>
              <a:spLocks noChangeShapeType="1"/>
            </p:cNvSpPr>
            <p:nvPr/>
          </p:nvSpPr>
          <p:spPr bwMode="auto">
            <a:xfrm>
              <a:off x="2181" y="1957"/>
              <a:ext cx="0" cy="136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92890" name="Line 26"/>
            <p:cNvSpPr>
              <a:spLocks noChangeShapeType="1"/>
            </p:cNvSpPr>
            <p:nvPr/>
          </p:nvSpPr>
          <p:spPr bwMode="auto">
            <a:xfrm>
              <a:off x="2493" y="1957"/>
              <a:ext cx="0" cy="136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92891" name="Text Box 27"/>
            <p:cNvSpPr txBox="1">
              <a:spLocks noChangeArrowheads="1"/>
            </p:cNvSpPr>
            <p:nvPr/>
          </p:nvSpPr>
          <p:spPr bwMode="auto">
            <a:xfrm rot="-21600000">
              <a:off x="2773" y="1958"/>
              <a:ext cx="37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Mínimo</a:t>
              </a:r>
            </a:p>
          </p:txBody>
        </p:sp>
        <p:sp>
          <p:nvSpPr>
            <p:cNvPr id="292892" name="Text Box 28"/>
            <p:cNvSpPr txBox="1">
              <a:spLocks noChangeArrowheads="1"/>
            </p:cNvSpPr>
            <p:nvPr/>
          </p:nvSpPr>
          <p:spPr bwMode="auto">
            <a:xfrm rot="-21600000">
              <a:off x="3110" y="1958"/>
              <a:ext cx="330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Média</a:t>
              </a:r>
            </a:p>
          </p:txBody>
        </p:sp>
        <p:sp>
          <p:nvSpPr>
            <p:cNvPr id="292893" name="Text Box 29"/>
            <p:cNvSpPr txBox="1">
              <a:spLocks noChangeArrowheads="1"/>
            </p:cNvSpPr>
            <p:nvPr/>
          </p:nvSpPr>
          <p:spPr bwMode="auto">
            <a:xfrm rot="-21600000">
              <a:off x="3391" y="1958"/>
              <a:ext cx="396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Máxima</a:t>
              </a:r>
            </a:p>
          </p:txBody>
        </p:sp>
        <p:sp>
          <p:nvSpPr>
            <p:cNvPr id="292894" name="Line 30"/>
            <p:cNvSpPr>
              <a:spLocks noChangeShapeType="1"/>
            </p:cNvSpPr>
            <p:nvPr/>
          </p:nvSpPr>
          <p:spPr bwMode="auto">
            <a:xfrm>
              <a:off x="3119" y="1957"/>
              <a:ext cx="0" cy="136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92895" name="Line 31"/>
            <p:cNvSpPr>
              <a:spLocks noChangeShapeType="1"/>
            </p:cNvSpPr>
            <p:nvPr/>
          </p:nvSpPr>
          <p:spPr bwMode="auto">
            <a:xfrm>
              <a:off x="3431" y="1957"/>
              <a:ext cx="0" cy="136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92896" name="Line 32"/>
            <p:cNvSpPr>
              <a:spLocks noChangeShapeType="1"/>
            </p:cNvSpPr>
            <p:nvPr/>
          </p:nvSpPr>
          <p:spPr bwMode="auto">
            <a:xfrm>
              <a:off x="1875" y="1957"/>
              <a:ext cx="0" cy="218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92897" name="Line 33"/>
            <p:cNvSpPr>
              <a:spLocks noChangeShapeType="1"/>
            </p:cNvSpPr>
            <p:nvPr/>
          </p:nvSpPr>
          <p:spPr bwMode="auto">
            <a:xfrm>
              <a:off x="2817" y="1957"/>
              <a:ext cx="0" cy="218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92898" name="Line 34"/>
            <p:cNvSpPr>
              <a:spLocks noChangeShapeType="1"/>
            </p:cNvSpPr>
            <p:nvPr/>
          </p:nvSpPr>
          <p:spPr bwMode="auto">
            <a:xfrm>
              <a:off x="3750" y="1957"/>
              <a:ext cx="0" cy="218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92899" name="Text Box 35"/>
            <p:cNvSpPr txBox="1">
              <a:spLocks noChangeArrowheads="1"/>
            </p:cNvSpPr>
            <p:nvPr/>
          </p:nvSpPr>
          <p:spPr bwMode="auto">
            <a:xfrm rot="-21600000">
              <a:off x="3710" y="1958"/>
              <a:ext cx="37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Mínimo</a:t>
              </a:r>
            </a:p>
          </p:txBody>
        </p:sp>
        <p:sp>
          <p:nvSpPr>
            <p:cNvPr id="292900" name="Text Box 36"/>
            <p:cNvSpPr txBox="1">
              <a:spLocks noChangeArrowheads="1"/>
            </p:cNvSpPr>
            <p:nvPr/>
          </p:nvSpPr>
          <p:spPr bwMode="auto">
            <a:xfrm rot="-21600000">
              <a:off x="4047" y="1958"/>
              <a:ext cx="330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Média</a:t>
              </a:r>
            </a:p>
          </p:txBody>
        </p:sp>
        <p:sp>
          <p:nvSpPr>
            <p:cNvPr id="292901" name="Text Box 37"/>
            <p:cNvSpPr txBox="1">
              <a:spLocks noChangeArrowheads="1"/>
            </p:cNvSpPr>
            <p:nvPr/>
          </p:nvSpPr>
          <p:spPr bwMode="auto">
            <a:xfrm rot="-21600000">
              <a:off x="4328" y="1958"/>
              <a:ext cx="396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Máxima</a:t>
              </a:r>
            </a:p>
          </p:txBody>
        </p:sp>
        <p:sp>
          <p:nvSpPr>
            <p:cNvPr id="292902" name="Line 38"/>
            <p:cNvSpPr>
              <a:spLocks noChangeShapeType="1"/>
            </p:cNvSpPr>
            <p:nvPr/>
          </p:nvSpPr>
          <p:spPr bwMode="auto">
            <a:xfrm>
              <a:off x="4056" y="1957"/>
              <a:ext cx="0" cy="136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92903" name="Line 39"/>
            <p:cNvSpPr>
              <a:spLocks noChangeShapeType="1"/>
            </p:cNvSpPr>
            <p:nvPr/>
          </p:nvSpPr>
          <p:spPr bwMode="auto">
            <a:xfrm>
              <a:off x="4368" y="1957"/>
              <a:ext cx="0" cy="136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92904" name="Text Box 40"/>
            <p:cNvSpPr txBox="1">
              <a:spLocks noChangeArrowheads="1"/>
            </p:cNvSpPr>
            <p:nvPr/>
          </p:nvSpPr>
          <p:spPr bwMode="auto">
            <a:xfrm rot="-21600000">
              <a:off x="1266" y="2070"/>
              <a:ext cx="2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BAN</a:t>
              </a:r>
            </a:p>
          </p:txBody>
        </p:sp>
        <p:sp>
          <p:nvSpPr>
            <p:cNvPr id="292905" name="Text Box 41"/>
            <p:cNvSpPr txBox="1">
              <a:spLocks noChangeArrowheads="1"/>
            </p:cNvSpPr>
            <p:nvPr/>
          </p:nvSpPr>
          <p:spPr bwMode="auto">
            <a:xfrm rot="-21600000">
              <a:off x="2213" y="2070"/>
              <a:ext cx="260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CTN</a:t>
              </a:r>
            </a:p>
          </p:txBody>
        </p:sp>
        <p:sp>
          <p:nvSpPr>
            <p:cNvPr id="292906" name="Text Box 42"/>
            <p:cNvSpPr txBox="1">
              <a:spLocks noChangeArrowheads="1"/>
            </p:cNvSpPr>
            <p:nvPr/>
          </p:nvSpPr>
          <p:spPr bwMode="auto">
            <a:xfrm rot="-21600000">
              <a:off x="3161" y="2070"/>
              <a:ext cx="274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ORO</a:t>
              </a:r>
            </a:p>
          </p:txBody>
        </p:sp>
        <p:sp>
          <p:nvSpPr>
            <p:cNvPr id="292907" name="Text Box 43"/>
            <p:cNvSpPr txBox="1">
              <a:spLocks noChangeArrowheads="1"/>
            </p:cNvSpPr>
            <p:nvPr/>
          </p:nvSpPr>
          <p:spPr bwMode="auto">
            <a:xfrm rot="-21600000">
              <a:off x="4087" y="2070"/>
              <a:ext cx="246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RIS</a:t>
              </a:r>
            </a:p>
          </p:txBody>
        </p:sp>
      </p:grpSp>
      <p:grpSp>
        <p:nvGrpSpPr>
          <p:cNvPr id="292908" name="Group 44"/>
          <p:cNvGrpSpPr>
            <a:grpSpLocks/>
          </p:cNvGrpSpPr>
          <p:nvPr/>
        </p:nvGrpSpPr>
        <p:grpSpPr bwMode="auto">
          <a:xfrm>
            <a:off x="1550988" y="2249488"/>
            <a:ext cx="5810250" cy="785812"/>
            <a:chOff x="977" y="1417"/>
            <a:chExt cx="3660" cy="495"/>
          </a:xfrm>
        </p:grpSpPr>
        <p:grpSp>
          <p:nvGrpSpPr>
            <p:cNvPr id="292909" name="Group 45"/>
            <p:cNvGrpSpPr>
              <a:grpSpLocks/>
            </p:cNvGrpSpPr>
            <p:nvPr/>
          </p:nvGrpSpPr>
          <p:grpSpPr bwMode="auto">
            <a:xfrm>
              <a:off x="977" y="1774"/>
              <a:ext cx="222" cy="138"/>
              <a:chOff x="977" y="1774"/>
              <a:chExt cx="222" cy="138"/>
            </a:xfrm>
          </p:grpSpPr>
          <p:sp>
            <p:nvSpPr>
              <p:cNvPr id="292910" name="AutoShape 46"/>
              <p:cNvSpPr>
                <a:spLocks noChangeArrowheads="1"/>
              </p:cNvSpPr>
              <p:nvPr/>
            </p:nvSpPr>
            <p:spPr bwMode="auto">
              <a:xfrm>
                <a:off x="977" y="1785"/>
                <a:ext cx="68" cy="127"/>
              </a:xfrm>
              <a:prstGeom prst="can">
                <a:avLst>
                  <a:gd name="adj" fmla="val 23527"/>
                </a:avLst>
              </a:prstGeom>
              <a:gradFill rotWithShape="1">
                <a:gsLst>
                  <a:gs pos="0">
                    <a:srgbClr val="04474C">
                      <a:gamma/>
                      <a:shade val="56078"/>
                      <a:invGamma/>
                    </a:srgbClr>
                  </a:gs>
                  <a:gs pos="50000">
                    <a:srgbClr val="04474C"/>
                  </a:gs>
                  <a:gs pos="100000">
                    <a:srgbClr val="04474C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292911" name="AutoShape 47"/>
              <p:cNvSpPr>
                <a:spLocks noChangeArrowheads="1"/>
              </p:cNvSpPr>
              <p:nvPr/>
            </p:nvSpPr>
            <p:spPr bwMode="auto">
              <a:xfrm>
                <a:off x="1054" y="1774"/>
                <a:ext cx="68" cy="138"/>
              </a:xfrm>
              <a:prstGeom prst="can">
                <a:avLst>
                  <a:gd name="adj" fmla="val 20585"/>
                </a:avLst>
              </a:prstGeom>
              <a:gradFill rotWithShape="1">
                <a:gsLst>
                  <a:gs pos="0">
                    <a:srgbClr val="009999">
                      <a:gamma/>
                      <a:shade val="56078"/>
                      <a:invGamma/>
                    </a:srgbClr>
                  </a:gs>
                  <a:gs pos="50000">
                    <a:srgbClr val="009999"/>
                  </a:gs>
                  <a:gs pos="100000">
                    <a:srgbClr val="009999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292912" name="AutoShape 48"/>
              <p:cNvSpPr>
                <a:spLocks noChangeArrowheads="1"/>
              </p:cNvSpPr>
              <p:nvPr/>
            </p:nvSpPr>
            <p:spPr bwMode="auto">
              <a:xfrm>
                <a:off x="1131" y="1774"/>
                <a:ext cx="68" cy="138"/>
              </a:xfrm>
              <a:prstGeom prst="can">
                <a:avLst>
                  <a:gd name="adj" fmla="val 25001"/>
                </a:avLst>
              </a:prstGeom>
              <a:gradFill rotWithShape="1">
                <a:gsLst>
                  <a:gs pos="0">
                    <a:srgbClr val="0066CC">
                      <a:gamma/>
                      <a:shade val="56078"/>
                      <a:invGamma/>
                    </a:srgbClr>
                  </a:gs>
                  <a:gs pos="50000">
                    <a:srgbClr val="0066CC"/>
                  </a:gs>
                  <a:gs pos="100000">
                    <a:srgbClr val="0066CC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</p:grpSp>
        <p:grpSp>
          <p:nvGrpSpPr>
            <p:cNvPr id="292913" name="Group 49"/>
            <p:cNvGrpSpPr>
              <a:grpSpLocks/>
            </p:cNvGrpSpPr>
            <p:nvPr/>
          </p:nvGrpSpPr>
          <p:grpSpPr bwMode="auto">
            <a:xfrm>
              <a:off x="1289" y="1739"/>
              <a:ext cx="222" cy="173"/>
              <a:chOff x="1289" y="1739"/>
              <a:chExt cx="222" cy="173"/>
            </a:xfrm>
          </p:grpSpPr>
          <p:sp>
            <p:nvSpPr>
              <p:cNvPr id="292914" name="AutoShape 50"/>
              <p:cNvSpPr>
                <a:spLocks noChangeArrowheads="1"/>
              </p:cNvSpPr>
              <p:nvPr/>
            </p:nvSpPr>
            <p:spPr bwMode="auto">
              <a:xfrm>
                <a:off x="1289" y="1772"/>
                <a:ext cx="68" cy="140"/>
              </a:xfrm>
              <a:prstGeom prst="can">
                <a:avLst>
                  <a:gd name="adj" fmla="val 23533"/>
                </a:avLst>
              </a:prstGeom>
              <a:gradFill rotWithShape="1">
                <a:gsLst>
                  <a:gs pos="0">
                    <a:srgbClr val="04474C">
                      <a:gamma/>
                      <a:shade val="56078"/>
                      <a:invGamma/>
                    </a:srgbClr>
                  </a:gs>
                  <a:gs pos="50000">
                    <a:srgbClr val="04474C"/>
                  </a:gs>
                  <a:gs pos="100000">
                    <a:srgbClr val="04474C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292915" name="AutoShape 51"/>
              <p:cNvSpPr>
                <a:spLocks noChangeArrowheads="1"/>
              </p:cNvSpPr>
              <p:nvPr/>
            </p:nvSpPr>
            <p:spPr bwMode="auto">
              <a:xfrm>
                <a:off x="1366" y="1754"/>
                <a:ext cx="68" cy="158"/>
              </a:xfrm>
              <a:prstGeom prst="can">
                <a:avLst>
                  <a:gd name="adj" fmla="val 19115"/>
                </a:avLst>
              </a:prstGeom>
              <a:gradFill rotWithShape="1">
                <a:gsLst>
                  <a:gs pos="0">
                    <a:srgbClr val="009999">
                      <a:gamma/>
                      <a:shade val="56078"/>
                      <a:invGamma/>
                    </a:srgbClr>
                  </a:gs>
                  <a:gs pos="50000">
                    <a:srgbClr val="009999"/>
                  </a:gs>
                  <a:gs pos="100000">
                    <a:srgbClr val="009999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292916" name="AutoShape 52"/>
              <p:cNvSpPr>
                <a:spLocks noChangeArrowheads="1"/>
              </p:cNvSpPr>
              <p:nvPr/>
            </p:nvSpPr>
            <p:spPr bwMode="auto">
              <a:xfrm>
                <a:off x="1443" y="1739"/>
                <a:ext cx="68" cy="173"/>
              </a:xfrm>
              <a:prstGeom prst="can">
                <a:avLst>
                  <a:gd name="adj" fmla="val 26466"/>
                </a:avLst>
              </a:prstGeom>
              <a:gradFill rotWithShape="1">
                <a:gsLst>
                  <a:gs pos="0">
                    <a:srgbClr val="0066CC">
                      <a:gamma/>
                      <a:shade val="56078"/>
                      <a:invGamma/>
                    </a:srgbClr>
                  </a:gs>
                  <a:gs pos="50000">
                    <a:srgbClr val="0066CC"/>
                  </a:gs>
                  <a:gs pos="100000">
                    <a:srgbClr val="0066CC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</p:grpSp>
        <p:grpSp>
          <p:nvGrpSpPr>
            <p:cNvPr id="292917" name="Group 53"/>
            <p:cNvGrpSpPr>
              <a:grpSpLocks/>
            </p:cNvGrpSpPr>
            <p:nvPr/>
          </p:nvGrpSpPr>
          <p:grpSpPr bwMode="auto">
            <a:xfrm>
              <a:off x="1601" y="1490"/>
              <a:ext cx="222" cy="422"/>
              <a:chOff x="1601" y="1490"/>
              <a:chExt cx="222" cy="422"/>
            </a:xfrm>
          </p:grpSpPr>
          <p:sp>
            <p:nvSpPr>
              <p:cNvPr id="292918" name="AutoShape 54"/>
              <p:cNvSpPr>
                <a:spLocks noChangeArrowheads="1"/>
              </p:cNvSpPr>
              <p:nvPr/>
            </p:nvSpPr>
            <p:spPr bwMode="auto">
              <a:xfrm>
                <a:off x="1601" y="1757"/>
                <a:ext cx="68" cy="155"/>
              </a:xfrm>
              <a:prstGeom prst="can">
                <a:avLst>
                  <a:gd name="adj" fmla="val 25000"/>
                </a:avLst>
              </a:prstGeom>
              <a:gradFill rotWithShape="1">
                <a:gsLst>
                  <a:gs pos="0">
                    <a:srgbClr val="04474C">
                      <a:gamma/>
                      <a:shade val="56078"/>
                      <a:invGamma/>
                    </a:srgbClr>
                  </a:gs>
                  <a:gs pos="50000">
                    <a:srgbClr val="04474C"/>
                  </a:gs>
                  <a:gs pos="100000">
                    <a:srgbClr val="04474C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292919" name="AutoShape 55"/>
              <p:cNvSpPr>
                <a:spLocks noChangeArrowheads="1"/>
              </p:cNvSpPr>
              <p:nvPr/>
            </p:nvSpPr>
            <p:spPr bwMode="auto">
              <a:xfrm>
                <a:off x="1678" y="1691"/>
                <a:ext cx="68" cy="221"/>
              </a:xfrm>
              <a:prstGeom prst="can">
                <a:avLst>
                  <a:gd name="adj" fmla="val 22058"/>
                </a:avLst>
              </a:prstGeom>
              <a:gradFill rotWithShape="1">
                <a:gsLst>
                  <a:gs pos="0">
                    <a:srgbClr val="009999">
                      <a:gamma/>
                      <a:shade val="56078"/>
                      <a:invGamma/>
                    </a:srgbClr>
                  </a:gs>
                  <a:gs pos="50000">
                    <a:srgbClr val="009999"/>
                  </a:gs>
                  <a:gs pos="100000">
                    <a:srgbClr val="009999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292920" name="AutoShape 56"/>
              <p:cNvSpPr>
                <a:spLocks noChangeArrowheads="1"/>
              </p:cNvSpPr>
              <p:nvPr/>
            </p:nvSpPr>
            <p:spPr bwMode="auto">
              <a:xfrm>
                <a:off x="1755" y="1490"/>
                <a:ext cx="68" cy="422"/>
              </a:xfrm>
              <a:prstGeom prst="can">
                <a:avLst>
                  <a:gd name="adj" fmla="val 22065"/>
                </a:avLst>
              </a:prstGeom>
              <a:gradFill rotWithShape="1">
                <a:gsLst>
                  <a:gs pos="0">
                    <a:srgbClr val="0066CC">
                      <a:gamma/>
                      <a:shade val="56078"/>
                      <a:invGamma/>
                    </a:srgbClr>
                  </a:gs>
                  <a:gs pos="50000">
                    <a:srgbClr val="0066CC"/>
                  </a:gs>
                  <a:gs pos="100000">
                    <a:srgbClr val="0066CC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</p:grpSp>
        <p:grpSp>
          <p:nvGrpSpPr>
            <p:cNvPr id="292921" name="Group 57"/>
            <p:cNvGrpSpPr>
              <a:grpSpLocks/>
            </p:cNvGrpSpPr>
            <p:nvPr/>
          </p:nvGrpSpPr>
          <p:grpSpPr bwMode="auto">
            <a:xfrm>
              <a:off x="1913" y="1814"/>
              <a:ext cx="222" cy="98"/>
              <a:chOff x="1913" y="1814"/>
              <a:chExt cx="222" cy="98"/>
            </a:xfrm>
          </p:grpSpPr>
          <p:sp>
            <p:nvSpPr>
              <p:cNvPr id="292922" name="AutoShape 58"/>
              <p:cNvSpPr>
                <a:spLocks noChangeArrowheads="1"/>
              </p:cNvSpPr>
              <p:nvPr/>
            </p:nvSpPr>
            <p:spPr bwMode="auto">
              <a:xfrm>
                <a:off x="1913" y="1841"/>
                <a:ext cx="68" cy="71"/>
              </a:xfrm>
              <a:prstGeom prst="can">
                <a:avLst>
                  <a:gd name="adj" fmla="val 22057"/>
                </a:avLst>
              </a:prstGeom>
              <a:gradFill rotWithShape="1">
                <a:gsLst>
                  <a:gs pos="0">
                    <a:srgbClr val="04474C">
                      <a:gamma/>
                      <a:shade val="56078"/>
                      <a:invGamma/>
                    </a:srgbClr>
                  </a:gs>
                  <a:gs pos="50000">
                    <a:srgbClr val="04474C"/>
                  </a:gs>
                  <a:gs pos="100000">
                    <a:srgbClr val="04474C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292923" name="AutoShape 59"/>
              <p:cNvSpPr>
                <a:spLocks noChangeArrowheads="1"/>
              </p:cNvSpPr>
              <p:nvPr/>
            </p:nvSpPr>
            <p:spPr bwMode="auto">
              <a:xfrm>
                <a:off x="1990" y="1826"/>
                <a:ext cx="68" cy="86"/>
              </a:xfrm>
              <a:prstGeom prst="can">
                <a:avLst>
                  <a:gd name="adj" fmla="val 25001"/>
                </a:avLst>
              </a:prstGeom>
              <a:gradFill rotWithShape="1">
                <a:gsLst>
                  <a:gs pos="0">
                    <a:srgbClr val="009999">
                      <a:gamma/>
                      <a:shade val="56078"/>
                      <a:invGamma/>
                    </a:srgbClr>
                  </a:gs>
                  <a:gs pos="50000">
                    <a:srgbClr val="009999"/>
                  </a:gs>
                  <a:gs pos="100000">
                    <a:srgbClr val="009999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292924" name="AutoShape 60"/>
              <p:cNvSpPr>
                <a:spLocks noChangeArrowheads="1"/>
              </p:cNvSpPr>
              <p:nvPr/>
            </p:nvSpPr>
            <p:spPr bwMode="auto">
              <a:xfrm>
                <a:off x="2067" y="1814"/>
                <a:ext cx="68" cy="98"/>
              </a:xfrm>
              <a:prstGeom prst="can">
                <a:avLst>
                  <a:gd name="adj" fmla="val 25000"/>
                </a:avLst>
              </a:prstGeom>
              <a:gradFill rotWithShape="1">
                <a:gsLst>
                  <a:gs pos="0">
                    <a:srgbClr val="0066CC">
                      <a:gamma/>
                      <a:shade val="56078"/>
                      <a:invGamma/>
                    </a:srgbClr>
                  </a:gs>
                  <a:gs pos="50000">
                    <a:srgbClr val="0066CC"/>
                  </a:gs>
                  <a:gs pos="100000">
                    <a:srgbClr val="0066CC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</p:grpSp>
        <p:grpSp>
          <p:nvGrpSpPr>
            <p:cNvPr id="292925" name="Group 61"/>
            <p:cNvGrpSpPr>
              <a:grpSpLocks/>
            </p:cNvGrpSpPr>
            <p:nvPr/>
          </p:nvGrpSpPr>
          <p:grpSpPr bwMode="auto">
            <a:xfrm>
              <a:off x="2225" y="1799"/>
              <a:ext cx="222" cy="113"/>
              <a:chOff x="2225" y="1799"/>
              <a:chExt cx="222" cy="113"/>
            </a:xfrm>
          </p:grpSpPr>
          <p:sp>
            <p:nvSpPr>
              <p:cNvPr id="292926" name="AutoShape 62"/>
              <p:cNvSpPr>
                <a:spLocks noChangeArrowheads="1"/>
              </p:cNvSpPr>
              <p:nvPr/>
            </p:nvSpPr>
            <p:spPr bwMode="auto">
              <a:xfrm>
                <a:off x="2225" y="1814"/>
                <a:ext cx="68" cy="98"/>
              </a:xfrm>
              <a:prstGeom prst="can">
                <a:avLst>
                  <a:gd name="adj" fmla="val 23533"/>
                </a:avLst>
              </a:prstGeom>
              <a:gradFill rotWithShape="1">
                <a:gsLst>
                  <a:gs pos="0">
                    <a:srgbClr val="04474C">
                      <a:gamma/>
                      <a:shade val="56078"/>
                      <a:invGamma/>
                    </a:srgbClr>
                  </a:gs>
                  <a:gs pos="50000">
                    <a:srgbClr val="04474C"/>
                  </a:gs>
                  <a:gs pos="100000">
                    <a:srgbClr val="04474C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292927" name="AutoShape 63"/>
              <p:cNvSpPr>
                <a:spLocks noChangeArrowheads="1"/>
              </p:cNvSpPr>
              <p:nvPr/>
            </p:nvSpPr>
            <p:spPr bwMode="auto">
              <a:xfrm>
                <a:off x="2302" y="1799"/>
                <a:ext cx="68" cy="113"/>
              </a:xfrm>
              <a:prstGeom prst="can">
                <a:avLst>
                  <a:gd name="adj" fmla="val 25003"/>
                </a:avLst>
              </a:prstGeom>
              <a:gradFill rotWithShape="1">
                <a:gsLst>
                  <a:gs pos="0">
                    <a:srgbClr val="009999">
                      <a:gamma/>
                      <a:shade val="56078"/>
                      <a:invGamma/>
                    </a:srgbClr>
                  </a:gs>
                  <a:gs pos="50000">
                    <a:srgbClr val="009999"/>
                  </a:gs>
                  <a:gs pos="100000">
                    <a:srgbClr val="009999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292928" name="AutoShape 64"/>
              <p:cNvSpPr>
                <a:spLocks noChangeArrowheads="1"/>
              </p:cNvSpPr>
              <p:nvPr/>
            </p:nvSpPr>
            <p:spPr bwMode="auto">
              <a:xfrm>
                <a:off x="2379" y="1805"/>
                <a:ext cx="68" cy="107"/>
              </a:xfrm>
              <a:prstGeom prst="can">
                <a:avLst>
                  <a:gd name="adj" fmla="val 22059"/>
                </a:avLst>
              </a:prstGeom>
              <a:gradFill rotWithShape="1">
                <a:gsLst>
                  <a:gs pos="0">
                    <a:srgbClr val="0066CC">
                      <a:gamma/>
                      <a:shade val="56078"/>
                      <a:invGamma/>
                    </a:srgbClr>
                  </a:gs>
                  <a:gs pos="50000">
                    <a:srgbClr val="0066CC"/>
                  </a:gs>
                  <a:gs pos="100000">
                    <a:srgbClr val="0066CC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</p:grpSp>
        <p:grpSp>
          <p:nvGrpSpPr>
            <p:cNvPr id="292929" name="Group 65"/>
            <p:cNvGrpSpPr>
              <a:grpSpLocks/>
            </p:cNvGrpSpPr>
            <p:nvPr/>
          </p:nvGrpSpPr>
          <p:grpSpPr bwMode="auto">
            <a:xfrm>
              <a:off x="2537" y="1742"/>
              <a:ext cx="222" cy="170"/>
              <a:chOff x="2537" y="1742"/>
              <a:chExt cx="222" cy="170"/>
            </a:xfrm>
          </p:grpSpPr>
          <p:sp>
            <p:nvSpPr>
              <p:cNvPr id="292930" name="AutoShape 66"/>
              <p:cNvSpPr>
                <a:spLocks noChangeArrowheads="1"/>
              </p:cNvSpPr>
              <p:nvPr/>
            </p:nvSpPr>
            <p:spPr bwMode="auto">
              <a:xfrm>
                <a:off x="2614" y="1742"/>
                <a:ext cx="68" cy="170"/>
              </a:xfrm>
              <a:prstGeom prst="can">
                <a:avLst>
                  <a:gd name="adj" fmla="val 25000"/>
                </a:avLst>
              </a:prstGeom>
              <a:gradFill rotWithShape="1">
                <a:gsLst>
                  <a:gs pos="0">
                    <a:srgbClr val="009999">
                      <a:gamma/>
                      <a:shade val="56078"/>
                      <a:invGamma/>
                    </a:srgbClr>
                  </a:gs>
                  <a:gs pos="50000">
                    <a:srgbClr val="009999"/>
                  </a:gs>
                  <a:gs pos="100000">
                    <a:srgbClr val="009999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292931" name="AutoShape 67"/>
              <p:cNvSpPr>
                <a:spLocks noChangeArrowheads="1"/>
              </p:cNvSpPr>
              <p:nvPr/>
            </p:nvSpPr>
            <p:spPr bwMode="auto">
              <a:xfrm>
                <a:off x="2537" y="1766"/>
                <a:ext cx="68" cy="146"/>
              </a:xfrm>
              <a:prstGeom prst="can">
                <a:avLst>
                  <a:gd name="adj" fmla="val 19115"/>
                </a:avLst>
              </a:prstGeom>
              <a:gradFill rotWithShape="1">
                <a:gsLst>
                  <a:gs pos="0">
                    <a:srgbClr val="04474C">
                      <a:gamma/>
                      <a:shade val="56078"/>
                      <a:invGamma/>
                    </a:srgbClr>
                  </a:gs>
                  <a:gs pos="50000">
                    <a:srgbClr val="04474C"/>
                  </a:gs>
                  <a:gs pos="100000">
                    <a:srgbClr val="04474C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292932" name="AutoShape 68"/>
              <p:cNvSpPr>
                <a:spLocks noChangeArrowheads="1"/>
              </p:cNvSpPr>
              <p:nvPr/>
            </p:nvSpPr>
            <p:spPr bwMode="auto">
              <a:xfrm>
                <a:off x="2691" y="1742"/>
                <a:ext cx="68" cy="170"/>
              </a:xfrm>
              <a:prstGeom prst="can">
                <a:avLst>
                  <a:gd name="adj" fmla="val 22060"/>
                </a:avLst>
              </a:prstGeom>
              <a:gradFill rotWithShape="1">
                <a:gsLst>
                  <a:gs pos="0">
                    <a:srgbClr val="0066CC">
                      <a:gamma/>
                      <a:shade val="56078"/>
                      <a:invGamma/>
                    </a:srgbClr>
                  </a:gs>
                  <a:gs pos="50000">
                    <a:srgbClr val="0066CC"/>
                  </a:gs>
                  <a:gs pos="100000">
                    <a:srgbClr val="0066CC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</p:grpSp>
        <p:grpSp>
          <p:nvGrpSpPr>
            <p:cNvPr id="292933" name="Group 69"/>
            <p:cNvGrpSpPr>
              <a:grpSpLocks/>
            </p:cNvGrpSpPr>
            <p:nvPr/>
          </p:nvGrpSpPr>
          <p:grpSpPr bwMode="auto">
            <a:xfrm>
              <a:off x="2849" y="1823"/>
              <a:ext cx="222" cy="89"/>
              <a:chOff x="2849" y="1823"/>
              <a:chExt cx="222" cy="89"/>
            </a:xfrm>
          </p:grpSpPr>
          <p:sp>
            <p:nvSpPr>
              <p:cNvPr id="292934" name="AutoShape 70"/>
              <p:cNvSpPr>
                <a:spLocks noChangeArrowheads="1"/>
              </p:cNvSpPr>
              <p:nvPr/>
            </p:nvSpPr>
            <p:spPr bwMode="auto">
              <a:xfrm>
                <a:off x="2849" y="1829"/>
                <a:ext cx="68" cy="83"/>
              </a:xfrm>
              <a:prstGeom prst="can">
                <a:avLst>
                  <a:gd name="adj" fmla="val 23530"/>
                </a:avLst>
              </a:prstGeom>
              <a:gradFill rotWithShape="1">
                <a:gsLst>
                  <a:gs pos="0">
                    <a:srgbClr val="04474C">
                      <a:gamma/>
                      <a:shade val="56078"/>
                      <a:invGamma/>
                    </a:srgbClr>
                  </a:gs>
                  <a:gs pos="50000">
                    <a:srgbClr val="04474C"/>
                  </a:gs>
                  <a:gs pos="100000">
                    <a:srgbClr val="04474C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292935" name="AutoShape 71"/>
              <p:cNvSpPr>
                <a:spLocks noChangeArrowheads="1"/>
              </p:cNvSpPr>
              <p:nvPr/>
            </p:nvSpPr>
            <p:spPr bwMode="auto">
              <a:xfrm>
                <a:off x="2926" y="1826"/>
                <a:ext cx="68" cy="86"/>
              </a:xfrm>
              <a:prstGeom prst="can">
                <a:avLst>
                  <a:gd name="adj" fmla="val 25001"/>
                </a:avLst>
              </a:prstGeom>
              <a:gradFill rotWithShape="1">
                <a:gsLst>
                  <a:gs pos="0">
                    <a:srgbClr val="009999">
                      <a:gamma/>
                      <a:shade val="56078"/>
                      <a:invGamma/>
                    </a:srgbClr>
                  </a:gs>
                  <a:gs pos="50000">
                    <a:srgbClr val="009999"/>
                  </a:gs>
                  <a:gs pos="100000">
                    <a:srgbClr val="009999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292936" name="AutoShape 72"/>
              <p:cNvSpPr>
                <a:spLocks noChangeArrowheads="1"/>
              </p:cNvSpPr>
              <p:nvPr/>
            </p:nvSpPr>
            <p:spPr bwMode="auto">
              <a:xfrm>
                <a:off x="3003" y="1823"/>
                <a:ext cx="68" cy="89"/>
              </a:xfrm>
              <a:prstGeom prst="can">
                <a:avLst>
                  <a:gd name="adj" fmla="val 25001"/>
                </a:avLst>
              </a:prstGeom>
              <a:gradFill rotWithShape="1">
                <a:gsLst>
                  <a:gs pos="0">
                    <a:srgbClr val="0066CC">
                      <a:gamma/>
                      <a:shade val="56078"/>
                      <a:invGamma/>
                    </a:srgbClr>
                  </a:gs>
                  <a:gs pos="50000">
                    <a:srgbClr val="0066CC"/>
                  </a:gs>
                  <a:gs pos="100000">
                    <a:srgbClr val="0066CC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</p:grpSp>
        <p:grpSp>
          <p:nvGrpSpPr>
            <p:cNvPr id="292937" name="Group 73"/>
            <p:cNvGrpSpPr>
              <a:grpSpLocks/>
            </p:cNvGrpSpPr>
            <p:nvPr/>
          </p:nvGrpSpPr>
          <p:grpSpPr bwMode="auto">
            <a:xfrm>
              <a:off x="3161" y="1745"/>
              <a:ext cx="222" cy="167"/>
              <a:chOff x="3161" y="1745"/>
              <a:chExt cx="222" cy="167"/>
            </a:xfrm>
          </p:grpSpPr>
          <p:sp>
            <p:nvSpPr>
              <p:cNvPr id="292938" name="AutoShape 74"/>
              <p:cNvSpPr>
                <a:spLocks noChangeArrowheads="1"/>
              </p:cNvSpPr>
              <p:nvPr/>
            </p:nvSpPr>
            <p:spPr bwMode="auto">
              <a:xfrm>
                <a:off x="3238" y="1812"/>
                <a:ext cx="68" cy="100"/>
              </a:xfrm>
              <a:prstGeom prst="can">
                <a:avLst>
                  <a:gd name="adj" fmla="val 25000"/>
                </a:avLst>
              </a:prstGeom>
              <a:gradFill rotWithShape="1">
                <a:gsLst>
                  <a:gs pos="0">
                    <a:srgbClr val="009999">
                      <a:gamma/>
                      <a:shade val="56078"/>
                      <a:invGamma/>
                    </a:srgbClr>
                  </a:gs>
                  <a:gs pos="50000">
                    <a:srgbClr val="009999"/>
                  </a:gs>
                  <a:gs pos="100000">
                    <a:srgbClr val="009999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292939" name="AutoShape 75"/>
              <p:cNvSpPr>
                <a:spLocks noChangeArrowheads="1"/>
              </p:cNvSpPr>
              <p:nvPr/>
            </p:nvSpPr>
            <p:spPr bwMode="auto">
              <a:xfrm>
                <a:off x="3161" y="1792"/>
                <a:ext cx="68" cy="120"/>
              </a:xfrm>
              <a:prstGeom prst="can">
                <a:avLst>
                  <a:gd name="adj" fmla="val 27941"/>
                </a:avLst>
              </a:prstGeom>
              <a:gradFill rotWithShape="1">
                <a:gsLst>
                  <a:gs pos="0">
                    <a:srgbClr val="04474C">
                      <a:gamma/>
                      <a:shade val="56078"/>
                      <a:invGamma/>
                    </a:srgbClr>
                  </a:gs>
                  <a:gs pos="50000">
                    <a:srgbClr val="04474C"/>
                  </a:gs>
                  <a:gs pos="100000">
                    <a:srgbClr val="04474C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292940" name="AutoShape 76"/>
              <p:cNvSpPr>
                <a:spLocks noChangeArrowheads="1"/>
              </p:cNvSpPr>
              <p:nvPr/>
            </p:nvSpPr>
            <p:spPr bwMode="auto">
              <a:xfrm>
                <a:off x="3315" y="1745"/>
                <a:ext cx="68" cy="167"/>
              </a:xfrm>
              <a:prstGeom prst="can">
                <a:avLst>
                  <a:gd name="adj" fmla="val 26469"/>
                </a:avLst>
              </a:prstGeom>
              <a:gradFill rotWithShape="1">
                <a:gsLst>
                  <a:gs pos="0">
                    <a:srgbClr val="0066CC">
                      <a:gamma/>
                      <a:shade val="56078"/>
                      <a:invGamma/>
                    </a:srgbClr>
                  </a:gs>
                  <a:gs pos="50000">
                    <a:srgbClr val="0066CC"/>
                  </a:gs>
                  <a:gs pos="100000">
                    <a:srgbClr val="0066CC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</p:grpSp>
        <p:grpSp>
          <p:nvGrpSpPr>
            <p:cNvPr id="292941" name="Group 77"/>
            <p:cNvGrpSpPr>
              <a:grpSpLocks/>
            </p:cNvGrpSpPr>
            <p:nvPr/>
          </p:nvGrpSpPr>
          <p:grpSpPr bwMode="auto">
            <a:xfrm>
              <a:off x="3473" y="1648"/>
              <a:ext cx="222" cy="264"/>
              <a:chOff x="3473" y="1648"/>
              <a:chExt cx="222" cy="264"/>
            </a:xfrm>
          </p:grpSpPr>
          <p:sp>
            <p:nvSpPr>
              <p:cNvPr id="292942" name="AutoShape 78"/>
              <p:cNvSpPr>
                <a:spLocks noChangeArrowheads="1"/>
              </p:cNvSpPr>
              <p:nvPr/>
            </p:nvSpPr>
            <p:spPr bwMode="auto">
              <a:xfrm>
                <a:off x="3473" y="1648"/>
                <a:ext cx="68" cy="264"/>
              </a:xfrm>
              <a:prstGeom prst="can">
                <a:avLst>
                  <a:gd name="adj" fmla="val 23528"/>
                </a:avLst>
              </a:prstGeom>
              <a:gradFill rotWithShape="1">
                <a:gsLst>
                  <a:gs pos="0">
                    <a:srgbClr val="04474C">
                      <a:gamma/>
                      <a:shade val="56078"/>
                      <a:invGamma/>
                    </a:srgbClr>
                  </a:gs>
                  <a:gs pos="50000">
                    <a:srgbClr val="04474C"/>
                  </a:gs>
                  <a:gs pos="100000">
                    <a:srgbClr val="04474C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292943" name="AutoShape 79"/>
              <p:cNvSpPr>
                <a:spLocks noChangeArrowheads="1"/>
              </p:cNvSpPr>
              <p:nvPr/>
            </p:nvSpPr>
            <p:spPr bwMode="auto">
              <a:xfrm>
                <a:off x="3550" y="1784"/>
                <a:ext cx="68" cy="128"/>
              </a:xfrm>
              <a:prstGeom prst="can">
                <a:avLst>
                  <a:gd name="adj" fmla="val 23529"/>
                </a:avLst>
              </a:prstGeom>
              <a:gradFill rotWithShape="1">
                <a:gsLst>
                  <a:gs pos="0">
                    <a:srgbClr val="009999">
                      <a:gamma/>
                      <a:shade val="56078"/>
                      <a:invGamma/>
                    </a:srgbClr>
                  </a:gs>
                  <a:gs pos="50000">
                    <a:srgbClr val="009999"/>
                  </a:gs>
                  <a:gs pos="100000">
                    <a:srgbClr val="009999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292944" name="AutoShape 80"/>
              <p:cNvSpPr>
                <a:spLocks noChangeArrowheads="1"/>
              </p:cNvSpPr>
              <p:nvPr/>
            </p:nvSpPr>
            <p:spPr bwMode="auto">
              <a:xfrm>
                <a:off x="3627" y="1685"/>
                <a:ext cx="68" cy="227"/>
              </a:xfrm>
              <a:prstGeom prst="can">
                <a:avLst>
                  <a:gd name="adj" fmla="val 25006"/>
                </a:avLst>
              </a:prstGeom>
              <a:gradFill rotWithShape="1">
                <a:gsLst>
                  <a:gs pos="0">
                    <a:srgbClr val="0066CC">
                      <a:gamma/>
                      <a:shade val="56078"/>
                      <a:invGamma/>
                    </a:srgbClr>
                  </a:gs>
                  <a:gs pos="50000">
                    <a:srgbClr val="0066CC"/>
                  </a:gs>
                  <a:gs pos="100000">
                    <a:srgbClr val="0066CC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</p:grpSp>
        <p:grpSp>
          <p:nvGrpSpPr>
            <p:cNvPr id="292945" name="Group 81"/>
            <p:cNvGrpSpPr>
              <a:grpSpLocks/>
            </p:cNvGrpSpPr>
            <p:nvPr/>
          </p:nvGrpSpPr>
          <p:grpSpPr bwMode="auto">
            <a:xfrm>
              <a:off x="3785" y="1718"/>
              <a:ext cx="222" cy="194"/>
              <a:chOff x="3785" y="1718"/>
              <a:chExt cx="222" cy="194"/>
            </a:xfrm>
          </p:grpSpPr>
          <p:sp>
            <p:nvSpPr>
              <p:cNvPr id="292946" name="AutoShape 82"/>
              <p:cNvSpPr>
                <a:spLocks noChangeArrowheads="1"/>
              </p:cNvSpPr>
              <p:nvPr/>
            </p:nvSpPr>
            <p:spPr bwMode="auto">
              <a:xfrm>
                <a:off x="3785" y="1786"/>
                <a:ext cx="68" cy="126"/>
              </a:xfrm>
              <a:prstGeom prst="can">
                <a:avLst>
                  <a:gd name="adj" fmla="val 26473"/>
                </a:avLst>
              </a:prstGeom>
              <a:gradFill rotWithShape="1">
                <a:gsLst>
                  <a:gs pos="0">
                    <a:srgbClr val="04474C">
                      <a:gamma/>
                      <a:shade val="56078"/>
                      <a:invGamma/>
                    </a:srgbClr>
                  </a:gs>
                  <a:gs pos="50000">
                    <a:srgbClr val="04474C"/>
                  </a:gs>
                  <a:gs pos="100000">
                    <a:srgbClr val="04474C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292947" name="AutoShape 83"/>
              <p:cNvSpPr>
                <a:spLocks noChangeArrowheads="1"/>
              </p:cNvSpPr>
              <p:nvPr/>
            </p:nvSpPr>
            <p:spPr bwMode="auto">
              <a:xfrm>
                <a:off x="3862" y="1754"/>
                <a:ext cx="68" cy="158"/>
              </a:xfrm>
              <a:prstGeom prst="can">
                <a:avLst>
                  <a:gd name="adj" fmla="val 24999"/>
                </a:avLst>
              </a:prstGeom>
              <a:gradFill rotWithShape="1">
                <a:gsLst>
                  <a:gs pos="0">
                    <a:srgbClr val="009999">
                      <a:gamma/>
                      <a:shade val="56078"/>
                      <a:invGamma/>
                    </a:srgbClr>
                  </a:gs>
                  <a:gs pos="50000">
                    <a:srgbClr val="009999"/>
                  </a:gs>
                  <a:gs pos="100000">
                    <a:srgbClr val="009999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292948" name="AutoShape 84"/>
              <p:cNvSpPr>
                <a:spLocks noChangeArrowheads="1"/>
              </p:cNvSpPr>
              <p:nvPr/>
            </p:nvSpPr>
            <p:spPr bwMode="auto">
              <a:xfrm>
                <a:off x="3939" y="1718"/>
                <a:ext cx="68" cy="194"/>
              </a:xfrm>
              <a:prstGeom prst="can">
                <a:avLst>
                  <a:gd name="adj" fmla="val 26469"/>
                </a:avLst>
              </a:prstGeom>
              <a:gradFill rotWithShape="1">
                <a:gsLst>
                  <a:gs pos="0">
                    <a:srgbClr val="0066CC">
                      <a:gamma/>
                      <a:shade val="56078"/>
                      <a:invGamma/>
                    </a:srgbClr>
                  </a:gs>
                  <a:gs pos="50000">
                    <a:srgbClr val="0066CC"/>
                  </a:gs>
                  <a:gs pos="100000">
                    <a:srgbClr val="0066CC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</p:grpSp>
        <p:grpSp>
          <p:nvGrpSpPr>
            <p:cNvPr id="292949" name="Group 85"/>
            <p:cNvGrpSpPr>
              <a:grpSpLocks/>
            </p:cNvGrpSpPr>
            <p:nvPr/>
          </p:nvGrpSpPr>
          <p:grpSpPr bwMode="auto">
            <a:xfrm>
              <a:off x="4097" y="1698"/>
              <a:ext cx="222" cy="214"/>
              <a:chOff x="4097" y="1698"/>
              <a:chExt cx="222" cy="214"/>
            </a:xfrm>
          </p:grpSpPr>
          <p:sp>
            <p:nvSpPr>
              <p:cNvPr id="292950" name="AutoShape 86"/>
              <p:cNvSpPr>
                <a:spLocks noChangeArrowheads="1"/>
              </p:cNvSpPr>
              <p:nvPr/>
            </p:nvSpPr>
            <p:spPr bwMode="auto">
              <a:xfrm>
                <a:off x="4097" y="1775"/>
                <a:ext cx="68" cy="137"/>
              </a:xfrm>
              <a:prstGeom prst="can">
                <a:avLst>
                  <a:gd name="adj" fmla="val 23533"/>
                </a:avLst>
              </a:prstGeom>
              <a:gradFill rotWithShape="1">
                <a:gsLst>
                  <a:gs pos="0">
                    <a:srgbClr val="04474C">
                      <a:gamma/>
                      <a:shade val="56078"/>
                      <a:invGamma/>
                    </a:srgbClr>
                  </a:gs>
                  <a:gs pos="50000">
                    <a:srgbClr val="04474C"/>
                  </a:gs>
                  <a:gs pos="100000">
                    <a:srgbClr val="04474C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292951" name="AutoShape 87"/>
              <p:cNvSpPr>
                <a:spLocks noChangeArrowheads="1"/>
              </p:cNvSpPr>
              <p:nvPr/>
            </p:nvSpPr>
            <p:spPr bwMode="auto">
              <a:xfrm>
                <a:off x="4174" y="1714"/>
                <a:ext cx="68" cy="198"/>
              </a:xfrm>
              <a:prstGeom prst="can">
                <a:avLst>
                  <a:gd name="adj" fmla="val 22054"/>
                </a:avLst>
              </a:prstGeom>
              <a:gradFill rotWithShape="1">
                <a:gsLst>
                  <a:gs pos="0">
                    <a:srgbClr val="009999">
                      <a:gamma/>
                      <a:shade val="56078"/>
                      <a:invGamma/>
                    </a:srgbClr>
                  </a:gs>
                  <a:gs pos="50000">
                    <a:srgbClr val="009999"/>
                  </a:gs>
                  <a:gs pos="100000">
                    <a:srgbClr val="009999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292952" name="AutoShape 88"/>
              <p:cNvSpPr>
                <a:spLocks noChangeArrowheads="1"/>
              </p:cNvSpPr>
              <p:nvPr/>
            </p:nvSpPr>
            <p:spPr bwMode="auto">
              <a:xfrm>
                <a:off x="4251" y="1698"/>
                <a:ext cx="68" cy="214"/>
              </a:xfrm>
              <a:prstGeom prst="can">
                <a:avLst>
                  <a:gd name="adj" fmla="val 27945"/>
                </a:avLst>
              </a:prstGeom>
              <a:gradFill rotWithShape="1">
                <a:gsLst>
                  <a:gs pos="0">
                    <a:srgbClr val="0066CC">
                      <a:gamma/>
                      <a:shade val="56078"/>
                      <a:invGamma/>
                    </a:srgbClr>
                  </a:gs>
                  <a:gs pos="50000">
                    <a:srgbClr val="0066CC"/>
                  </a:gs>
                  <a:gs pos="100000">
                    <a:srgbClr val="0066CC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</p:grpSp>
        <p:grpSp>
          <p:nvGrpSpPr>
            <p:cNvPr id="292953" name="Group 89"/>
            <p:cNvGrpSpPr>
              <a:grpSpLocks/>
            </p:cNvGrpSpPr>
            <p:nvPr/>
          </p:nvGrpSpPr>
          <p:grpSpPr bwMode="auto">
            <a:xfrm>
              <a:off x="4415" y="1417"/>
              <a:ext cx="222" cy="495"/>
              <a:chOff x="4415" y="1417"/>
              <a:chExt cx="222" cy="495"/>
            </a:xfrm>
          </p:grpSpPr>
          <p:sp>
            <p:nvSpPr>
              <p:cNvPr id="292954" name="AutoShape 90"/>
              <p:cNvSpPr>
                <a:spLocks noChangeArrowheads="1"/>
              </p:cNvSpPr>
              <p:nvPr/>
            </p:nvSpPr>
            <p:spPr bwMode="auto">
              <a:xfrm>
                <a:off x="4415" y="1752"/>
                <a:ext cx="68" cy="160"/>
              </a:xfrm>
              <a:prstGeom prst="can">
                <a:avLst>
                  <a:gd name="adj" fmla="val 25000"/>
                </a:avLst>
              </a:prstGeom>
              <a:gradFill rotWithShape="1">
                <a:gsLst>
                  <a:gs pos="0">
                    <a:srgbClr val="04474C">
                      <a:gamma/>
                      <a:shade val="56078"/>
                      <a:invGamma/>
                    </a:srgbClr>
                  </a:gs>
                  <a:gs pos="50000">
                    <a:srgbClr val="04474C"/>
                  </a:gs>
                  <a:gs pos="100000">
                    <a:srgbClr val="04474C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292955" name="AutoShape 91"/>
              <p:cNvSpPr>
                <a:spLocks noChangeArrowheads="1"/>
              </p:cNvSpPr>
              <p:nvPr/>
            </p:nvSpPr>
            <p:spPr bwMode="auto">
              <a:xfrm>
                <a:off x="4569" y="1417"/>
                <a:ext cx="68" cy="495"/>
              </a:xfrm>
              <a:prstGeom prst="can">
                <a:avLst>
                  <a:gd name="adj" fmla="val 23523"/>
                </a:avLst>
              </a:prstGeom>
              <a:gradFill rotWithShape="1">
                <a:gsLst>
                  <a:gs pos="0">
                    <a:srgbClr val="0066CC">
                      <a:gamma/>
                      <a:shade val="56078"/>
                      <a:invGamma/>
                    </a:srgbClr>
                  </a:gs>
                  <a:gs pos="50000">
                    <a:srgbClr val="0066CC"/>
                  </a:gs>
                  <a:gs pos="100000">
                    <a:srgbClr val="0066CC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292956" name="AutoShape 92"/>
              <p:cNvSpPr>
                <a:spLocks noChangeArrowheads="1"/>
              </p:cNvSpPr>
              <p:nvPr/>
            </p:nvSpPr>
            <p:spPr bwMode="auto">
              <a:xfrm>
                <a:off x="4492" y="1670"/>
                <a:ext cx="68" cy="242"/>
              </a:xfrm>
              <a:prstGeom prst="can">
                <a:avLst>
                  <a:gd name="adj" fmla="val 20595"/>
                </a:avLst>
              </a:prstGeom>
              <a:gradFill rotWithShape="1">
                <a:gsLst>
                  <a:gs pos="0">
                    <a:srgbClr val="009999">
                      <a:gamma/>
                      <a:shade val="56078"/>
                      <a:invGamma/>
                    </a:srgbClr>
                  </a:gs>
                  <a:gs pos="50000">
                    <a:srgbClr val="009999"/>
                  </a:gs>
                  <a:gs pos="100000">
                    <a:srgbClr val="009999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</p:grpSp>
      </p:grpSp>
      <p:grpSp>
        <p:nvGrpSpPr>
          <p:cNvPr id="292957" name="Group 93"/>
          <p:cNvGrpSpPr>
            <a:grpSpLocks/>
          </p:cNvGrpSpPr>
          <p:nvPr/>
        </p:nvGrpSpPr>
        <p:grpSpPr bwMode="auto">
          <a:xfrm>
            <a:off x="1406525" y="1771650"/>
            <a:ext cx="73025" cy="1730375"/>
            <a:chOff x="886" y="1116"/>
            <a:chExt cx="46" cy="1090"/>
          </a:xfrm>
        </p:grpSpPr>
        <p:sp>
          <p:nvSpPr>
            <p:cNvPr id="292958" name="Line 94"/>
            <p:cNvSpPr>
              <a:spLocks noChangeShapeType="1"/>
            </p:cNvSpPr>
            <p:nvPr/>
          </p:nvSpPr>
          <p:spPr bwMode="auto">
            <a:xfrm>
              <a:off x="932" y="1116"/>
              <a:ext cx="0" cy="1090"/>
            </a:xfrm>
            <a:prstGeom prst="line">
              <a:avLst/>
            </a:prstGeom>
            <a:noFill/>
            <a:ln w="9525">
              <a:solidFill>
                <a:srgbClr val="0099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92959" name="Line 95"/>
            <p:cNvSpPr>
              <a:spLocks noChangeShapeType="1"/>
            </p:cNvSpPr>
            <p:nvPr/>
          </p:nvSpPr>
          <p:spPr bwMode="auto">
            <a:xfrm>
              <a:off x="886" y="1116"/>
              <a:ext cx="46" cy="0"/>
            </a:xfrm>
            <a:prstGeom prst="line">
              <a:avLst/>
            </a:prstGeom>
            <a:noFill/>
            <a:ln w="9525">
              <a:solidFill>
                <a:srgbClr val="0099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92960" name="Line 96"/>
            <p:cNvSpPr>
              <a:spLocks noChangeShapeType="1"/>
            </p:cNvSpPr>
            <p:nvPr/>
          </p:nvSpPr>
          <p:spPr bwMode="auto">
            <a:xfrm>
              <a:off x="886" y="1935"/>
              <a:ext cx="46" cy="0"/>
            </a:xfrm>
            <a:prstGeom prst="line">
              <a:avLst/>
            </a:prstGeom>
            <a:noFill/>
            <a:ln w="9525">
              <a:solidFill>
                <a:srgbClr val="0099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92961" name="Line 97"/>
            <p:cNvSpPr>
              <a:spLocks noChangeShapeType="1"/>
            </p:cNvSpPr>
            <p:nvPr/>
          </p:nvSpPr>
          <p:spPr bwMode="auto">
            <a:xfrm>
              <a:off x="886" y="1525"/>
              <a:ext cx="46" cy="0"/>
            </a:xfrm>
            <a:prstGeom prst="line">
              <a:avLst/>
            </a:prstGeom>
            <a:noFill/>
            <a:ln w="9525">
              <a:solidFill>
                <a:srgbClr val="0099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292962" name="Text Box 98"/>
          <p:cNvSpPr txBox="1">
            <a:spLocks noChangeArrowheads="1"/>
          </p:cNvSpPr>
          <p:nvPr/>
        </p:nvSpPr>
        <p:spPr bwMode="auto">
          <a:xfrm rot="-21600000">
            <a:off x="914400" y="1660525"/>
            <a:ext cx="512763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pt-BR" sz="800">
                <a:solidFill>
                  <a:srgbClr val="009999"/>
                </a:solidFill>
                <a:latin typeface="Verdana" pitchFamily="34" charset="0"/>
              </a:rPr>
              <a:t>0,200</a:t>
            </a:r>
          </a:p>
        </p:txBody>
      </p:sp>
      <p:sp>
        <p:nvSpPr>
          <p:cNvPr id="292963" name="Text Box 99"/>
          <p:cNvSpPr txBox="1">
            <a:spLocks noChangeArrowheads="1"/>
          </p:cNvSpPr>
          <p:nvPr/>
        </p:nvSpPr>
        <p:spPr bwMode="auto">
          <a:xfrm rot="-21600000">
            <a:off x="914400" y="2308225"/>
            <a:ext cx="512763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pt-BR" sz="800">
                <a:solidFill>
                  <a:srgbClr val="009999"/>
                </a:solidFill>
                <a:latin typeface="Verdana" pitchFamily="34" charset="0"/>
              </a:rPr>
              <a:t>0,100</a:t>
            </a:r>
          </a:p>
        </p:txBody>
      </p:sp>
      <p:sp>
        <p:nvSpPr>
          <p:cNvPr id="292964" name="Text Box 100"/>
          <p:cNvSpPr txBox="1">
            <a:spLocks noChangeArrowheads="1"/>
          </p:cNvSpPr>
          <p:nvPr/>
        </p:nvSpPr>
        <p:spPr bwMode="auto">
          <a:xfrm rot="-21600000">
            <a:off x="914400" y="2965450"/>
            <a:ext cx="512763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pt-BR" sz="800">
                <a:solidFill>
                  <a:srgbClr val="009999"/>
                </a:solidFill>
                <a:latin typeface="Verdana" pitchFamily="34" charset="0"/>
              </a:rPr>
              <a:t>0,000</a:t>
            </a:r>
          </a:p>
        </p:txBody>
      </p:sp>
      <p:sp>
        <p:nvSpPr>
          <p:cNvPr id="292965" name="Text Box 101"/>
          <p:cNvSpPr txBox="1">
            <a:spLocks noChangeArrowheads="1"/>
          </p:cNvSpPr>
          <p:nvPr/>
        </p:nvSpPr>
        <p:spPr bwMode="auto">
          <a:xfrm rot="-21600000">
            <a:off x="1425575" y="1557338"/>
            <a:ext cx="257175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800">
                <a:solidFill>
                  <a:srgbClr val="009999"/>
                </a:solidFill>
                <a:latin typeface="Verdana" pitchFamily="34" charset="0"/>
              </a:rPr>
              <a:t>1</a:t>
            </a:r>
          </a:p>
        </p:txBody>
      </p:sp>
      <p:sp>
        <p:nvSpPr>
          <p:cNvPr id="292966" name="Line 102"/>
          <p:cNvSpPr>
            <a:spLocks noChangeShapeType="1"/>
          </p:cNvSpPr>
          <p:nvPr/>
        </p:nvSpPr>
        <p:spPr bwMode="auto">
          <a:xfrm>
            <a:off x="1622425" y="1743075"/>
            <a:ext cx="5702300" cy="0"/>
          </a:xfrm>
          <a:prstGeom prst="line">
            <a:avLst/>
          </a:prstGeom>
          <a:noFill/>
          <a:ln w="9525">
            <a:solidFill>
              <a:srgbClr val="009999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92967" name="Text Box 103"/>
          <p:cNvSpPr txBox="1">
            <a:spLocks noChangeArrowheads="1"/>
          </p:cNvSpPr>
          <p:nvPr/>
        </p:nvSpPr>
        <p:spPr bwMode="auto">
          <a:xfrm rot="-21600000">
            <a:off x="3101975" y="1557338"/>
            <a:ext cx="15748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800">
                <a:solidFill>
                  <a:srgbClr val="009999"/>
                </a:solidFill>
                <a:latin typeface="Verdana" pitchFamily="34" charset="0"/>
              </a:rPr>
              <a:t>N-NH3 na coluna d’agua</a:t>
            </a:r>
          </a:p>
        </p:txBody>
      </p:sp>
      <p:sp>
        <p:nvSpPr>
          <p:cNvPr id="292968" name="Text Box 104"/>
          <p:cNvSpPr txBox="1">
            <a:spLocks noChangeArrowheads="1"/>
          </p:cNvSpPr>
          <p:nvPr/>
        </p:nvSpPr>
        <p:spPr bwMode="auto">
          <a:xfrm rot="-21600000">
            <a:off x="6096000" y="1557338"/>
            <a:ext cx="1287463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800">
                <a:solidFill>
                  <a:srgbClr val="009999"/>
                </a:solidFill>
                <a:latin typeface="Verdana" pitchFamily="34" charset="0"/>
              </a:rPr>
              <a:t>CONAMA nº357/05</a:t>
            </a:r>
          </a:p>
        </p:txBody>
      </p:sp>
      <p:sp>
        <p:nvSpPr>
          <p:cNvPr id="292969" name="Text Box 105"/>
          <p:cNvSpPr txBox="1">
            <a:spLocks noChangeArrowheads="1"/>
          </p:cNvSpPr>
          <p:nvPr/>
        </p:nvSpPr>
        <p:spPr bwMode="auto">
          <a:xfrm rot="-21600000">
            <a:off x="3203575" y="1844675"/>
            <a:ext cx="1249363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800">
                <a:solidFill>
                  <a:srgbClr val="009999"/>
                </a:solidFill>
                <a:latin typeface="Verdana" pitchFamily="34" charset="0"/>
              </a:rPr>
              <a:t>Profundidade (m):</a:t>
            </a:r>
          </a:p>
        </p:txBody>
      </p:sp>
      <p:grpSp>
        <p:nvGrpSpPr>
          <p:cNvPr id="292970" name="Group 106"/>
          <p:cNvGrpSpPr>
            <a:grpSpLocks/>
          </p:cNvGrpSpPr>
          <p:nvPr/>
        </p:nvGrpSpPr>
        <p:grpSpPr bwMode="auto">
          <a:xfrm>
            <a:off x="4391025" y="1838325"/>
            <a:ext cx="393700" cy="214313"/>
            <a:chOff x="2356" y="882"/>
            <a:chExt cx="248" cy="135"/>
          </a:xfrm>
        </p:grpSpPr>
        <p:sp>
          <p:nvSpPr>
            <p:cNvPr id="292971" name="AutoShape 107"/>
            <p:cNvSpPr>
              <a:spLocks noChangeArrowheads="1"/>
            </p:cNvSpPr>
            <p:nvPr/>
          </p:nvSpPr>
          <p:spPr bwMode="auto">
            <a:xfrm>
              <a:off x="2356" y="920"/>
              <a:ext cx="57" cy="57"/>
            </a:xfrm>
            <a:prstGeom prst="can">
              <a:avLst>
                <a:gd name="adj" fmla="val 0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92972" name="Text Box 108"/>
            <p:cNvSpPr txBox="1">
              <a:spLocks noChangeArrowheads="1"/>
            </p:cNvSpPr>
            <p:nvPr/>
          </p:nvSpPr>
          <p:spPr bwMode="auto">
            <a:xfrm rot="-21600000">
              <a:off x="2373" y="882"/>
              <a:ext cx="231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09999"/>
                  </a:solidFill>
                  <a:latin typeface="Verdana" pitchFamily="34" charset="0"/>
                </a:rPr>
                <a:t>0,3</a:t>
              </a:r>
            </a:p>
          </p:txBody>
        </p:sp>
      </p:grpSp>
      <p:grpSp>
        <p:nvGrpSpPr>
          <p:cNvPr id="292973" name="Group 109"/>
          <p:cNvGrpSpPr>
            <a:grpSpLocks/>
          </p:cNvGrpSpPr>
          <p:nvPr/>
        </p:nvGrpSpPr>
        <p:grpSpPr bwMode="auto">
          <a:xfrm>
            <a:off x="4787900" y="1838325"/>
            <a:ext cx="284163" cy="214313"/>
            <a:chOff x="2356" y="1063"/>
            <a:chExt cx="179" cy="135"/>
          </a:xfrm>
        </p:grpSpPr>
        <p:sp>
          <p:nvSpPr>
            <p:cNvPr id="292974" name="AutoShape 110"/>
            <p:cNvSpPr>
              <a:spLocks noChangeArrowheads="1"/>
            </p:cNvSpPr>
            <p:nvPr/>
          </p:nvSpPr>
          <p:spPr bwMode="auto">
            <a:xfrm>
              <a:off x="2356" y="1101"/>
              <a:ext cx="57" cy="57"/>
            </a:xfrm>
            <a:prstGeom prst="can">
              <a:avLst>
                <a:gd name="adj" fmla="val 0"/>
              </a:avLst>
            </a:prstGeom>
            <a:gradFill rotWithShape="1">
              <a:gsLst>
                <a:gs pos="0">
                  <a:srgbClr val="009999">
                    <a:gamma/>
                    <a:shade val="56078"/>
                    <a:invGamma/>
                  </a:srgbClr>
                </a:gs>
                <a:gs pos="50000">
                  <a:srgbClr val="009999"/>
                </a:gs>
                <a:gs pos="100000">
                  <a:srgbClr val="009999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92975" name="Text Box 111"/>
            <p:cNvSpPr txBox="1">
              <a:spLocks noChangeArrowheads="1"/>
            </p:cNvSpPr>
            <p:nvPr/>
          </p:nvSpPr>
          <p:spPr bwMode="auto">
            <a:xfrm rot="-21600000">
              <a:off x="2373" y="1063"/>
              <a:ext cx="162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09999"/>
                  </a:solidFill>
                  <a:latin typeface="Verdana" pitchFamily="34" charset="0"/>
                </a:rPr>
                <a:t>5</a:t>
              </a:r>
            </a:p>
          </p:txBody>
        </p:sp>
      </p:grpSp>
      <p:grpSp>
        <p:nvGrpSpPr>
          <p:cNvPr id="292976" name="Group 112"/>
          <p:cNvGrpSpPr>
            <a:grpSpLocks/>
          </p:cNvGrpSpPr>
          <p:nvPr/>
        </p:nvGrpSpPr>
        <p:grpSpPr bwMode="auto">
          <a:xfrm>
            <a:off x="5113338" y="1838325"/>
            <a:ext cx="357187" cy="214313"/>
            <a:chOff x="2356" y="1207"/>
            <a:chExt cx="225" cy="135"/>
          </a:xfrm>
        </p:grpSpPr>
        <p:sp>
          <p:nvSpPr>
            <p:cNvPr id="292977" name="AutoShape 113"/>
            <p:cNvSpPr>
              <a:spLocks noChangeArrowheads="1"/>
            </p:cNvSpPr>
            <p:nvPr/>
          </p:nvSpPr>
          <p:spPr bwMode="auto">
            <a:xfrm>
              <a:off x="2356" y="1245"/>
              <a:ext cx="57" cy="57"/>
            </a:xfrm>
            <a:prstGeom prst="can">
              <a:avLst>
                <a:gd name="adj" fmla="val 0"/>
              </a:avLst>
            </a:prstGeom>
            <a:gradFill rotWithShape="1">
              <a:gsLst>
                <a:gs pos="0">
                  <a:srgbClr val="0066CC">
                    <a:gamma/>
                    <a:shade val="56078"/>
                    <a:invGamma/>
                  </a:srgbClr>
                </a:gs>
                <a:gs pos="50000">
                  <a:srgbClr val="0066CC"/>
                </a:gs>
                <a:gs pos="100000">
                  <a:srgbClr val="0066C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92978" name="Text Box 114"/>
            <p:cNvSpPr txBox="1">
              <a:spLocks noChangeArrowheads="1"/>
            </p:cNvSpPr>
            <p:nvPr/>
          </p:nvSpPr>
          <p:spPr bwMode="auto">
            <a:xfrm rot="-21600000">
              <a:off x="2373" y="1207"/>
              <a:ext cx="208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09999"/>
                  </a:solidFill>
                  <a:latin typeface="Verdana" pitchFamily="34" charset="0"/>
                </a:rPr>
                <a:t>10</a:t>
              </a:r>
            </a:p>
          </p:txBody>
        </p:sp>
      </p:grpSp>
      <p:sp>
        <p:nvSpPr>
          <p:cNvPr id="292979" name="Text Box 115"/>
          <p:cNvSpPr txBox="1">
            <a:spLocks noChangeArrowheads="1"/>
          </p:cNvSpPr>
          <p:nvPr/>
        </p:nvSpPr>
        <p:spPr bwMode="auto">
          <a:xfrm>
            <a:off x="250825" y="1179513"/>
            <a:ext cx="210343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TILÁPIA DO CEARÁ</a:t>
            </a:r>
          </a:p>
        </p:txBody>
      </p:sp>
      <p:sp>
        <p:nvSpPr>
          <p:cNvPr id="292980" name="Rectangle 116"/>
          <p:cNvSpPr>
            <a:spLocks noChangeArrowheads="1"/>
          </p:cNvSpPr>
          <p:nvPr/>
        </p:nvSpPr>
        <p:spPr bwMode="auto">
          <a:xfrm>
            <a:off x="0" y="1179513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92981" name="Text Box 117"/>
          <p:cNvSpPr txBox="1">
            <a:spLocks noChangeArrowheads="1"/>
          </p:cNvSpPr>
          <p:nvPr/>
        </p:nvSpPr>
        <p:spPr bwMode="auto">
          <a:xfrm>
            <a:off x="238125" y="4178300"/>
            <a:ext cx="4556125" cy="549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Projeto de Avaliação da Qualidade de Águas dos Açudes Cearenses: (ADECE / CENTEC)</a:t>
            </a:r>
          </a:p>
        </p:txBody>
      </p:sp>
      <p:sp>
        <p:nvSpPr>
          <p:cNvPr id="292982" name="Text Box 118"/>
          <p:cNvSpPr txBox="1">
            <a:spLocks noChangeArrowheads="1"/>
          </p:cNvSpPr>
          <p:nvPr/>
        </p:nvSpPr>
        <p:spPr bwMode="auto">
          <a:xfrm>
            <a:off x="238125" y="4808538"/>
            <a:ext cx="5543550" cy="1235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Análise de 18 indicadores: temperatura, turbidez, pressão, condutividade, pH, salinidade, cloreto, fósforo total, nitrogênio total, nitrato, NH4+, NH3, DBO, DQO, OD concentrado, pigmentos fotossintetizantes, sólidos totais, dissolvidos, coliformes termotolerantes</a:t>
            </a:r>
          </a:p>
        </p:txBody>
      </p:sp>
      <p:sp>
        <p:nvSpPr>
          <p:cNvPr id="292983" name="Line 119"/>
          <p:cNvSpPr>
            <a:spLocks noChangeShapeType="1"/>
          </p:cNvSpPr>
          <p:nvPr/>
        </p:nvSpPr>
        <p:spPr bwMode="auto">
          <a:xfrm>
            <a:off x="238125" y="4767263"/>
            <a:ext cx="55816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292984" name="Group 120"/>
          <p:cNvGrpSpPr>
            <a:grpSpLocks/>
          </p:cNvGrpSpPr>
          <p:nvPr/>
        </p:nvGrpSpPr>
        <p:grpSpPr bwMode="auto">
          <a:xfrm>
            <a:off x="-11113" y="3725863"/>
            <a:ext cx="2981326" cy="407987"/>
            <a:chOff x="0" y="877"/>
            <a:chExt cx="3643" cy="257"/>
          </a:xfrm>
        </p:grpSpPr>
        <p:sp>
          <p:nvSpPr>
            <p:cNvPr id="292985" name="Rectangle 121"/>
            <p:cNvSpPr>
              <a:spLocks noChangeArrowheads="1"/>
            </p:cNvSpPr>
            <p:nvPr/>
          </p:nvSpPr>
          <p:spPr bwMode="auto">
            <a:xfrm>
              <a:off x="0" y="877"/>
              <a:ext cx="3643" cy="257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92986" name="Rectangle 122"/>
            <p:cNvSpPr>
              <a:spLocks noChangeArrowheads="1"/>
            </p:cNvSpPr>
            <p:nvPr/>
          </p:nvSpPr>
          <p:spPr bwMode="auto">
            <a:xfrm>
              <a:off x="87" y="902"/>
              <a:ext cx="3028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600">
                  <a:solidFill>
                    <a:schemeClr val="bg1"/>
                  </a:solidFill>
                  <a:latin typeface="Verdana" pitchFamily="34" charset="0"/>
                </a:rPr>
                <a:t>AÇÕES REALIZADAS</a:t>
              </a:r>
            </a:p>
          </p:txBody>
        </p:sp>
      </p:grpSp>
      <p:sp>
        <p:nvSpPr>
          <p:cNvPr id="292987" name="Rectangle 123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92988" name="Text Box 124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292989" name="Rectangle 125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92990" name="Rectangle 126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 dirty="0" smtClean="0">
                <a:solidFill>
                  <a:schemeClr val="bg1"/>
                </a:solidFill>
                <a:latin typeface="Verdana" pitchFamily="34" charset="0"/>
              </a:rPr>
              <a:t>POLOS </a:t>
            </a:r>
            <a:r>
              <a:rPr lang="pt-BR" sz="1800" dirty="0">
                <a:solidFill>
                  <a:schemeClr val="bg1"/>
                </a:solidFill>
                <a:latin typeface="Verdana" pitchFamily="34" charset="0"/>
              </a:rPr>
              <a:t>DE PRODUÇÃO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9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"/>
                                        <p:tgtEl>
                                          <p:spTgt spid="2929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9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2929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4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9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2929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9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200"/>
                                        <p:tgtEl>
                                          <p:spTgt spid="2929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9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2929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" presetClass="entr" presetSubtype="8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8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2928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928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2" presetClass="entr" presetSubtype="8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9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300"/>
                                        <p:tgtEl>
                                          <p:spTgt spid="2929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2" presetClass="entr" presetSubtype="8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8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29" dur="500"/>
                                        <p:tgtEl>
                                          <p:spTgt spid="2928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7" presetClass="entr" presetSubtype="4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9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300" fill="hold"/>
                                        <p:tgtEl>
                                          <p:spTgt spid="2929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300" fill="hold"/>
                                        <p:tgtEl>
                                          <p:spTgt spid="2929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300" fill="hold"/>
                                        <p:tgtEl>
                                          <p:spTgt spid="2929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300" fill="hold"/>
                                        <p:tgtEl>
                                          <p:spTgt spid="2929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12" presetClass="entr" presetSubtype="4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9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38" dur="500"/>
                                        <p:tgtEl>
                                          <p:spTgt spid="2929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22" presetClass="entr" presetSubtype="8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9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2929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2" presetClass="entr" presetSubtype="8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2929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8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9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2929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2" presetClass="entr" presetSubtype="8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9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2929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22" presetClass="entr" presetSubtype="2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9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3" dur="500"/>
                                        <p:tgtEl>
                                          <p:spTgt spid="2929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22" presetClass="entr" presetSubtype="8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9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2929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22" presetClass="entr" presetSubtype="8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9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2929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22" presetClass="entr" presetSubtype="8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9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400"/>
                                        <p:tgtEl>
                                          <p:spTgt spid="2929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2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9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400" fill="hold"/>
                                        <p:tgtEl>
                                          <p:spTgt spid="2929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400" fill="hold"/>
                                        <p:tgtEl>
                                          <p:spTgt spid="2929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23" presetClass="entr" presetSubtype="16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9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400" fill="hold"/>
                                        <p:tgtEl>
                                          <p:spTgt spid="2929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400" fill="hold"/>
                                        <p:tgtEl>
                                          <p:spTgt spid="2929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23" presetClass="entr" presetSubtype="16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9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400" fill="hold"/>
                                        <p:tgtEl>
                                          <p:spTgt spid="2929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400" fill="hold"/>
                                        <p:tgtEl>
                                          <p:spTgt spid="2929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2962" grpId="0"/>
      <p:bldP spid="292963" grpId="0"/>
      <p:bldP spid="292964" grpId="0"/>
      <p:bldP spid="292965" grpId="0"/>
      <p:bldP spid="292966" grpId="0" animBg="1"/>
      <p:bldP spid="292967" grpId="0"/>
      <p:bldP spid="292968" grpId="0"/>
      <p:bldP spid="292969" grpId="0"/>
      <p:bldP spid="292979" grpId="0"/>
      <p:bldP spid="292980" grpId="0" animBg="1"/>
      <p:bldP spid="292981" grpId="0"/>
      <p:bldP spid="292982" grpId="0"/>
      <p:bldP spid="292983" grpId="0" animBg="1"/>
    </p:bld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4914" name="Text Box 2"/>
          <p:cNvSpPr txBox="1">
            <a:spLocks noChangeArrowheads="1"/>
          </p:cNvSpPr>
          <p:nvPr/>
        </p:nvSpPr>
        <p:spPr bwMode="auto">
          <a:xfrm>
            <a:off x="323850" y="1824038"/>
            <a:ext cx="20494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fr-FR" sz="1400">
                <a:solidFill>
                  <a:srgbClr val="066168"/>
                </a:solidFill>
                <a:latin typeface="Verdana" pitchFamily="34" charset="0"/>
              </a:rPr>
              <a:t>AÇÕES PREVISTAS</a:t>
            </a:r>
          </a:p>
        </p:txBody>
      </p:sp>
      <p:sp>
        <p:nvSpPr>
          <p:cNvPr id="294915" name="Text Box 3"/>
          <p:cNvSpPr txBox="1">
            <a:spLocks noChangeArrowheads="1"/>
          </p:cNvSpPr>
          <p:nvPr/>
        </p:nvSpPr>
        <p:spPr bwMode="auto">
          <a:xfrm>
            <a:off x="314325" y="2124075"/>
            <a:ext cx="4257675" cy="549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Instalação de um complexo industrial para o beneficiamento integral de tilápias</a:t>
            </a:r>
          </a:p>
        </p:txBody>
      </p:sp>
      <p:sp>
        <p:nvSpPr>
          <p:cNvPr id="294916" name="Text Box 4"/>
          <p:cNvSpPr txBox="1">
            <a:spLocks noChangeArrowheads="1"/>
          </p:cNvSpPr>
          <p:nvPr/>
        </p:nvSpPr>
        <p:spPr bwMode="auto">
          <a:xfrm>
            <a:off x="323850" y="2730500"/>
            <a:ext cx="3371850" cy="549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Monitoramento da qualidade das águas dos açudes do Ceará</a:t>
            </a:r>
          </a:p>
        </p:txBody>
      </p:sp>
      <p:sp>
        <p:nvSpPr>
          <p:cNvPr id="294917" name="Text Box 5"/>
          <p:cNvSpPr txBox="1">
            <a:spLocks noChangeArrowheads="1"/>
          </p:cNvSpPr>
          <p:nvPr/>
        </p:nvSpPr>
        <p:spPr bwMode="auto">
          <a:xfrm>
            <a:off x="323850" y="3336925"/>
            <a:ext cx="3384550" cy="320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Censo da tilapicultura cearense</a:t>
            </a:r>
          </a:p>
        </p:txBody>
      </p:sp>
      <p:sp>
        <p:nvSpPr>
          <p:cNvPr id="294918" name="Text Box 6"/>
          <p:cNvSpPr txBox="1">
            <a:spLocks noChangeArrowheads="1"/>
          </p:cNvSpPr>
          <p:nvPr/>
        </p:nvSpPr>
        <p:spPr bwMode="auto">
          <a:xfrm>
            <a:off x="352425" y="3716338"/>
            <a:ext cx="2203450" cy="320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Festival da tilápia</a:t>
            </a:r>
          </a:p>
        </p:txBody>
      </p:sp>
      <p:sp>
        <p:nvSpPr>
          <p:cNvPr id="294919" name="Line 7"/>
          <p:cNvSpPr>
            <a:spLocks noChangeShapeType="1"/>
          </p:cNvSpPr>
          <p:nvPr/>
        </p:nvSpPr>
        <p:spPr bwMode="auto">
          <a:xfrm>
            <a:off x="323850" y="2701925"/>
            <a:ext cx="415290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94920" name="Line 8"/>
          <p:cNvSpPr>
            <a:spLocks noChangeShapeType="1"/>
          </p:cNvSpPr>
          <p:nvPr/>
        </p:nvSpPr>
        <p:spPr bwMode="auto">
          <a:xfrm>
            <a:off x="323850" y="3308350"/>
            <a:ext cx="415290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94921" name="Line 9"/>
          <p:cNvSpPr>
            <a:spLocks noChangeShapeType="1"/>
          </p:cNvSpPr>
          <p:nvPr/>
        </p:nvSpPr>
        <p:spPr bwMode="auto">
          <a:xfrm>
            <a:off x="323850" y="3686175"/>
            <a:ext cx="415290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294922" name="Group 10"/>
          <p:cNvGrpSpPr>
            <a:grpSpLocks/>
          </p:cNvGrpSpPr>
          <p:nvPr/>
        </p:nvGrpSpPr>
        <p:grpSpPr bwMode="auto">
          <a:xfrm>
            <a:off x="4572000" y="2297113"/>
            <a:ext cx="4078288" cy="2860675"/>
            <a:chOff x="2472" y="3402"/>
            <a:chExt cx="2700" cy="1836"/>
          </a:xfrm>
        </p:grpSpPr>
        <p:pic>
          <p:nvPicPr>
            <p:cNvPr id="294923" name="Picture 11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72" y="3402"/>
              <a:ext cx="2700" cy="183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294924" name="Rectangle 12" descr="Imagem11"/>
            <p:cNvSpPr>
              <a:spLocks noChangeArrowheads="1"/>
            </p:cNvSpPr>
            <p:nvPr/>
          </p:nvSpPr>
          <p:spPr bwMode="auto">
            <a:xfrm>
              <a:off x="2611" y="3546"/>
              <a:ext cx="2392" cy="1518"/>
            </a:xfrm>
            <a:prstGeom prst="rect">
              <a:avLst/>
            </a:prstGeom>
            <a:blipFill dpi="0" rotWithShape="1">
              <a:blip r:embed="rId4"/>
              <a:srcRect/>
              <a:stretch>
                <a:fillRect b="-24151"/>
              </a:stretch>
            </a:blipFill>
            <a:ln w="9525">
              <a:solidFill>
                <a:srgbClr val="99CC00">
                  <a:alpha val="12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pic>
        <p:nvPicPr>
          <p:cNvPr id="294925" name="Picture 13" descr="996749_59950327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48400" y="2174875"/>
            <a:ext cx="550863" cy="53181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94926" name="Group 14"/>
          <p:cNvGrpSpPr>
            <a:grpSpLocks/>
          </p:cNvGrpSpPr>
          <p:nvPr/>
        </p:nvGrpSpPr>
        <p:grpSpPr bwMode="auto">
          <a:xfrm>
            <a:off x="0" y="1179513"/>
            <a:ext cx="2354263" cy="304800"/>
            <a:chOff x="0" y="743"/>
            <a:chExt cx="1483" cy="192"/>
          </a:xfrm>
        </p:grpSpPr>
        <p:sp>
          <p:nvSpPr>
            <p:cNvPr id="294927" name="Text Box 15"/>
            <p:cNvSpPr txBox="1">
              <a:spLocks noChangeArrowheads="1"/>
            </p:cNvSpPr>
            <p:nvPr/>
          </p:nvSpPr>
          <p:spPr bwMode="auto">
            <a:xfrm>
              <a:off x="158" y="743"/>
              <a:ext cx="1325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400">
                  <a:solidFill>
                    <a:srgbClr val="066168"/>
                  </a:solidFill>
                  <a:latin typeface="Verdana" pitchFamily="34" charset="0"/>
                </a:rPr>
                <a:t>TILÁPIA DO CEARÁ</a:t>
              </a:r>
            </a:p>
          </p:txBody>
        </p:sp>
        <p:sp>
          <p:nvSpPr>
            <p:cNvPr id="294928" name="Rectangle 16"/>
            <p:cNvSpPr>
              <a:spLocks noChangeArrowheads="1"/>
            </p:cNvSpPr>
            <p:nvPr/>
          </p:nvSpPr>
          <p:spPr bwMode="auto">
            <a:xfrm>
              <a:off x="0" y="743"/>
              <a:ext cx="158" cy="136"/>
            </a:xfrm>
            <a:prstGeom prst="rect">
              <a:avLst/>
            </a:prstGeom>
            <a:solidFill>
              <a:srgbClr val="07767E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sp>
        <p:nvSpPr>
          <p:cNvPr id="294929" name="Rectangle 17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94930" name="Text Box 18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294931" name="Rectangle 19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94932" name="Rectangle 20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 dirty="0" smtClean="0">
                <a:solidFill>
                  <a:schemeClr val="bg1"/>
                </a:solidFill>
                <a:latin typeface="Verdana" pitchFamily="34" charset="0"/>
              </a:rPr>
              <a:t>POLOS </a:t>
            </a:r>
            <a:r>
              <a:rPr lang="pt-BR" sz="1800" dirty="0">
                <a:solidFill>
                  <a:schemeClr val="bg1"/>
                </a:solidFill>
                <a:latin typeface="Verdana" pitchFamily="34" charset="0"/>
              </a:rPr>
              <a:t>DE PRODUÇÃO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9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00"/>
                                        <p:tgtEl>
                                          <p:spTgt spid="2949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4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9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2949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9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300"/>
                                        <p:tgtEl>
                                          <p:spTgt spid="2949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7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9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300"/>
                                        <p:tgtEl>
                                          <p:spTgt spid="2949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31" presetClass="entr" presetSubtype="0" fill="hold" nodeType="withEffect">
                                  <p:stCondLst>
                                    <p:cond delay="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9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300" fill="hold"/>
                                        <p:tgtEl>
                                          <p:spTgt spid="2949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300" fill="hold"/>
                                        <p:tgtEl>
                                          <p:spTgt spid="2949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300" fill="hold"/>
                                        <p:tgtEl>
                                          <p:spTgt spid="2949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300"/>
                                        <p:tgtEl>
                                          <p:spTgt spid="2949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3" presetClass="entr" presetSubtype="36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9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300" fill="hold"/>
                                        <p:tgtEl>
                                          <p:spTgt spid="2949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300" fill="hold"/>
                                        <p:tgtEl>
                                          <p:spTgt spid="2949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300" fill="hold"/>
                                        <p:tgtEl>
                                          <p:spTgt spid="2949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300" fill="hold"/>
                                        <p:tgtEl>
                                          <p:spTgt spid="2949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(6*min(max(#ppt_w*#ppt_h,.3),1)-7.4)/-.7*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2" presetClass="entr" presetSubtype="8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9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300"/>
                                        <p:tgtEl>
                                          <p:spTgt spid="2949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9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300"/>
                                        <p:tgtEl>
                                          <p:spTgt spid="2949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8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9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300"/>
                                        <p:tgtEl>
                                          <p:spTgt spid="2949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13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9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300"/>
                                        <p:tgtEl>
                                          <p:spTgt spid="2949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4914" grpId="0"/>
      <p:bldP spid="294915" grpId="0"/>
      <p:bldP spid="294916" grpId="0"/>
      <p:bldP spid="294917" grpId="0"/>
      <p:bldP spid="294918" grpId="0"/>
      <p:bldP spid="294919" grpId="0" animBg="1"/>
      <p:bldP spid="294920" grpId="0" animBg="1"/>
      <p:bldP spid="294921" grpId="0" animBg="1"/>
    </p:bldLst>
  </p:timing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62" name="Freeform 2"/>
          <p:cNvSpPr>
            <a:spLocks/>
          </p:cNvSpPr>
          <p:nvPr/>
        </p:nvSpPr>
        <p:spPr bwMode="auto">
          <a:xfrm>
            <a:off x="7362825" y="2176463"/>
            <a:ext cx="957263" cy="139700"/>
          </a:xfrm>
          <a:custGeom>
            <a:avLst/>
            <a:gdLst>
              <a:gd name="T0" fmla="*/ 0 w 603"/>
              <a:gd name="T1" fmla="*/ 0 h 88"/>
              <a:gd name="T2" fmla="*/ 162 w 603"/>
              <a:gd name="T3" fmla="*/ 84 h 88"/>
              <a:gd name="T4" fmla="*/ 603 w 603"/>
              <a:gd name="T5" fmla="*/ 88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03" h="88">
                <a:moveTo>
                  <a:pt x="0" y="0"/>
                </a:moveTo>
                <a:lnTo>
                  <a:pt x="162" y="84"/>
                </a:lnTo>
                <a:lnTo>
                  <a:pt x="603" y="88"/>
                </a:lnTo>
              </a:path>
            </a:pathLst>
          </a:custGeom>
          <a:noFill/>
          <a:ln w="19050" cap="flat" cmpd="sng">
            <a:solidFill>
              <a:srgbClr val="8FC663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8FC663">
                      <a:gamma/>
                      <a:shade val="60000"/>
                      <a:invGamma/>
                    </a:srgbClr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pic>
        <p:nvPicPr>
          <p:cNvPr id="296963" name="Picture 3" descr="Mapa_CE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75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96964" name="Group 4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296965" name="Rectangle 5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96966" name="Rectangle 6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296967" name="Group 7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296968" name="Freeform 8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96969" name="Freeform 9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96970" name="Freeform 10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296971" name="Freeform 11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96972" name="Freeform 12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296973" name="Picture 13" descr="Barra inferior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96974" name="Picture 14" descr="Logo ADECE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96975" name="Picture 15" descr="LOGO Governo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296976" name="Group 16"/>
          <p:cNvGrpSpPr>
            <a:grpSpLocks/>
          </p:cNvGrpSpPr>
          <p:nvPr/>
        </p:nvGrpSpPr>
        <p:grpSpPr bwMode="auto">
          <a:xfrm>
            <a:off x="6337300" y="1354138"/>
            <a:ext cx="2262188" cy="1033462"/>
            <a:chOff x="3992" y="853"/>
            <a:chExt cx="1425" cy="651"/>
          </a:xfrm>
        </p:grpSpPr>
        <p:sp>
          <p:nvSpPr>
            <p:cNvPr id="296977" name="Text Box 17"/>
            <p:cNvSpPr txBox="1">
              <a:spLocks noChangeArrowheads="1"/>
            </p:cNvSpPr>
            <p:nvPr/>
          </p:nvSpPr>
          <p:spPr bwMode="auto">
            <a:xfrm>
              <a:off x="4452" y="853"/>
              <a:ext cx="965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Metropolitano</a:t>
              </a:r>
            </a:p>
          </p:txBody>
        </p:sp>
        <p:sp>
          <p:nvSpPr>
            <p:cNvPr id="296978" name="Freeform 18"/>
            <p:cNvSpPr>
              <a:spLocks/>
            </p:cNvSpPr>
            <p:nvPr/>
          </p:nvSpPr>
          <p:spPr bwMode="auto">
            <a:xfrm>
              <a:off x="4342" y="988"/>
              <a:ext cx="1038" cy="300"/>
            </a:xfrm>
            <a:custGeom>
              <a:avLst/>
              <a:gdLst>
                <a:gd name="T0" fmla="*/ 0 w 1038"/>
                <a:gd name="T1" fmla="*/ 300 h 300"/>
                <a:gd name="T2" fmla="*/ 166 w 1038"/>
                <a:gd name="T3" fmla="*/ 2 h 300"/>
                <a:gd name="T4" fmla="*/ 1038 w 1038"/>
                <a:gd name="T5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38" h="300">
                  <a:moveTo>
                    <a:pt x="0" y="300"/>
                  </a:moveTo>
                  <a:lnTo>
                    <a:pt x="166" y="2"/>
                  </a:lnTo>
                  <a:lnTo>
                    <a:pt x="1038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96979" name="Group 19"/>
            <p:cNvGrpSpPr>
              <a:grpSpLocks/>
            </p:cNvGrpSpPr>
            <p:nvPr/>
          </p:nvGrpSpPr>
          <p:grpSpPr bwMode="auto">
            <a:xfrm>
              <a:off x="3992" y="1028"/>
              <a:ext cx="557" cy="476"/>
              <a:chOff x="3992" y="1028"/>
              <a:chExt cx="557" cy="476"/>
            </a:xfrm>
          </p:grpSpPr>
          <p:sp>
            <p:nvSpPr>
              <p:cNvPr id="296980" name="Freeform 20"/>
              <p:cNvSpPr>
                <a:spLocks noChangeAspect="1"/>
              </p:cNvSpPr>
              <p:nvPr/>
            </p:nvSpPr>
            <p:spPr bwMode="auto">
              <a:xfrm>
                <a:off x="4203" y="1161"/>
                <a:ext cx="139" cy="84"/>
              </a:xfrm>
              <a:custGeom>
                <a:avLst/>
                <a:gdLst>
                  <a:gd name="T0" fmla="*/ 287 w 771"/>
                  <a:gd name="T1" fmla="*/ 27 h 464"/>
                  <a:gd name="T2" fmla="*/ 297 w 771"/>
                  <a:gd name="T3" fmla="*/ 37 h 464"/>
                  <a:gd name="T4" fmla="*/ 398 w 771"/>
                  <a:gd name="T5" fmla="*/ 48 h 464"/>
                  <a:gd name="T6" fmla="*/ 446 w 771"/>
                  <a:gd name="T7" fmla="*/ 4 h 464"/>
                  <a:gd name="T8" fmla="*/ 570 w 771"/>
                  <a:gd name="T9" fmla="*/ 0 h 464"/>
                  <a:gd name="T10" fmla="*/ 719 w 771"/>
                  <a:gd name="T11" fmla="*/ 134 h 464"/>
                  <a:gd name="T12" fmla="*/ 771 w 771"/>
                  <a:gd name="T13" fmla="*/ 220 h 464"/>
                  <a:gd name="T14" fmla="*/ 718 w 771"/>
                  <a:gd name="T15" fmla="*/ 324 h 464"/>
                  <a:gd name="T16" fmla="*/ 652 w 771"/>
                  <a:gd name="T17" fmla="*/ 371 h 464"/>
                  <a:gd name="T18" fmla="*/ 673 w 771"/>
                  <a:gd name="T19" fmla="*/ 438 h 464"/>
                  <a:gd name="T20" fmla="*/ 633 w 771"/>
                  <a:gd name="T21" fmla="*/ 464 h 464"/>
                  <a:gd name="T22" fmla="*/ 519 w 771"/>
                  <a:gd name="T23" fmla="*/ 365 h 464"/>
                  <a:gd name="T24" fmla="*/ 0 w 771"/>
                  <a:gd name="T25" fmla="*/ 360 h 464"/>
                  <a:gd name="T26" fmla="*/ 77 w 771"/>
                  <a:gd name="T27" fmla="*/ 279 h 464"/>
                  <a:gd name="T28" fmla="*/ 110 w 771"/>
                  <a:gd name="T29" fmla="*/ 291 h 464"/>
                  <a:gd name="T30" fmla="*/ 144 w 771"/>
                  <a:gd name="T31" fmla="*/ 292 h 464"/>
                  <a:gd name="T32" fmla="*/ 157 w 771"/>
                  <a:gd name="T33" fmla="*/ 261 h 464"/>
                  <a:gd name="T34" fmla="*/ 135 w 771"/>
                  <a:gd name="T35" fmla="*/ 130 h 464"/>
                  <a:gd name="T36" fmla="*/ 188 w 771"/>
                  <a:gd name="T37" fmla="*/ 128 h 464"/>
                  <a:gd name="T38" fmla="*/ 187 w 771"/>
                  <a:gd name="T39" fmla="*/ 82 h 464"/>
                  <a:gd name="T40" fmla="*/ 287 w 771"/>
                  <a:gd name="T41" fmla="*/ 27 h 4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71" h="464">
                    <a:moveTo>
                      <a:pt x="287" y="27"/>
                    </a:moveTo>
                    <a:lnTo>
                      <a:pt x="297" y="37"/>
                    </a:lnTo>
                    <a:lnTo>
                      <a:pt x="398" y="48"/>
                    </a:lnTo>
                    <a:lnTo>
                      <a:pt x="446" y="4"/>
                    </a:lnTo>
                    <a:lnTo>
                      <a:pt x="570" y="0"/>
                    </a:lnTo>
                    <a:lnTo>
                      <a:pt x="719" y="134"/>
                    </a:lnTo>
                    <a:lnTo>
                      <a:pt x="771" y="220"/>
                    </a:lnTo>
                    <a:lnTo>
                      <a:pt x="718" y="324"/>
                    </a:lnTo>
                    <a:lnTo>
                      <a:pt x="652" y="371"/>
                    </a:lnTo>
                    <a:lnTo>
                      <a:pt x="673" y="438"/>
                    </a:lnTo>
                    <a:lnTo>
                      <a:pt x="633" y="464"/>
                    </a:lnTo>
                    <a:lnTo>
                      <a:pt x="519" y="365"/>
                    </a:lnTo>
                    <a:lnTo>
                      <a:pt x="0" y="360"/>
                    </a:lnTo>
                    <a:lnTo>
                      <a:pt x="77" y="279"/>
                    </a:lnTo>
                    <a:lnTo>
                      <a:pt x="110" y="291"/>
                    </a:lnTo>
                    <a:lnTo>
                      <a:pt x="144" y="292"/>
                    </a:lnTo>
                    <a:lnTo>
                      <a:pt x="157" y="261"/>
                    </a:lnTo>
                    <a:lnTo>
                      <a:pt x="135" y="130"/>
                    </a:lnTo>
                    <a:lnTo>
                      <a:pt x="188" y="128"/>
                    </a:lnTo>
                    <a:lnTo>
                      <a:pt x="187" y="82"/>
                    </a:lnTo>
                    <a:lnTo>
                      <a:pt x="287" y="2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6981" name="Freeform 21"/>
              <p:cNvSpPr>
                <a:spLocks noChangeAspect="1"/>
              </p:cNvSpPr>
              <p:nvPr/>
            </p:nvSpPr>
            <p:spPr bwMode="auto">
              <a:xfrm>
                <a:off x="3992" y="1028"/>
                <a:ext cx="212" cy="236"/>
              </a:xfrm>
              <a:custGeom>
                <a:avLst/>
                <a:gdLst>
                  <a:gd name="T0" fmla="*/ 418 w 1177"/>
                  <a:gd name="T1" fmla="*/ 33 h 1308"/>
                  <a:gd name="T2" fmla="*/ 482 w 1177"/>
                  <a:gd name="T3" fmla="*/ 32 h 1308"/>
                  <a:gd name="T4" fmla="*/ 525 w 1177"/>
                  <a:gd name="T5" fmla="*/ 0 h 1308"/>
                  <a:gd name="T6" fmla="*/ 587 w 1177"/>
                  <a:gd name="T7" fmla="*/ 11 h 1308"/>
                  <a:gd name="T8" fmla="*/ 652 w 1177"/>
                  <a:gd name="T9" fmla="*/ 99 h 1308"/>
                  <a:gd name="T10" fmla="*/ 735 w 1177"/>
                  <a:gd name="T11" fmla="*/ 117 h 1308"/>
                  <a:gd name="T12" fmla="*/ 751 w 1177"/>
                  <a:gd name="T13" fmla="*/ 150 h 1308"/>
                  <a:gd name="T14" fmla="*/ 810 w 1177"/>
                  <a:gd name="T15" fmla="*/ 172 h 1308"/>
                  <a:gd name="T16" fmla="*/ 878 w 1177"/>
                  <a:gd name="T17" fmla="*/ 157 h 1308"/>
                  <a:gd name="T18" fmla="*/ 931 w 1177"/>
                  <a:gd name="T19" fmla="*/ 208 h 1308"/>
                  <a:gd name="T20" fmla="*/ 974 w 1177"/>
                  <a:gd name="T21" fmla="*/ 228 h 1308"/>
                  <a:gd name="T22" fmla="*/ 1039 w 1177"/>
                  <a:gd name="T23" fmla="*/ 304 h 1308"/>
                  <a:gd name="T24" fmla="*/ 1177 w 1177"/>
                  <a:gd name="T25" fmla="*/ 489 h 1308"/>
                  <a:gd name="T26" fmla="*/ 1128 w 1177"/>
                  <a:gd name="T27" fmla="*/ 551 h 1308"/>
                  <a:gd name="T28" fmla="*/ 1081 w 1177"/>
                  <a:gd name="T29" fmla="*/ 556 h 1308"/>
                  <a:gd name="T30" fmla="*/ 1050 w 1177"/>
                  <a:gd name="T31" fmla="*/ 596 h 1308"/>
                  <a:gd name="T32" fmla="*/ 1029 w 1177"/>
                  <a:gd name="T33" fmla="*/ 593 h 1308"/>
                  <a:gd name="T34" fmla="*/ 1011 w 1177"/>
                  <a:gd name="T35" fmla="*/ 574 h 1308"/>
                  <a:gd name="T36" fmla="*/ 967 w 1177"/>
                  <a:gd name="T37" fmla="*/ 598 h 1308"/>
                  <a:gd name="T38" fmla="*/ 908 w 1177"/>
                  <a:gd name="T39" fmla="*/ 621 h 1308"/>
                  <a:gd name="T40" fmla="*/ 872 w 1177"/>
                  <a:gd name="T41" fmla="*/ 687 h 1308"/>
                  <a:gd name="T42" fmla="*/ 926 w 1177"/>
                  <a:gd name="T43" fmla="*/ 761 h 1308"/>
                  <a:gd name="T44" fmla="*/ 897 w 1177"/>
                  <a:gd name="T45" fmla="*/ 813 h 1308"/>
                  <a:gd name="T46" fmla="*/ 892 w 1177"/>
                  <a:gd name="T47" fmla="*/ 872 h 1308"/>
                  <a:gd name="T48" fmla="*/ 903 w 1177"/>
                  <a:gd name="T49" fmla="*/ 926 h 1308"/>
                  <a:gd name="T50" fmla="*/ 871 w 1177"/>
                  <a:gd name="T51" fmla="*/ 1044 h 1308"/>
                  <a:gd name="T52" fmla="*/ 792 w 1177"/>
                  <a:gd name="T53" fmla="*/ 1069 h 1308"/>
                  <a:gd name="T54" fmla="*/ 790 w 1177"/>
                  <a:gd name="T55" fmla="*/ 1120 h 1308"/>
                  <a:gd name="T56" fmla="*/ 750 w 1177"/>
                  <a:gd name="T57" fmla="*/ 1162 h 1308"/>
                  <a:gd name="T58" fmla="*/ 708 w 1177"/>
                  <a:gd name="T59" fmla="*/ 1161 h 1308"/>
                  <a:gd name="T60" fmla="*/ 704 w 1177"/>
                  <a:gd name="T61" fmla="*/ 1308 h 1308"/>
                  <a:gd name="T62" fmla="*/ 488 w 1177"/>
                  <a:gd name="T63" fmla="*/ 1306 h 1308"/>
                  <a:gd name="T64" fmla="*/ 534 w 1177"/>
                  <a:gd name="T65" fmla="*/ 1229 h 1308"/>
                  <a:gd name="T66" fmla="*/ 627 w 1177"/>
                  <a:gd name="T67" fmla="*/ 1124 h 1308"/>
                  <a:gd name="T68" fmla="*/ 628 w 1177"/>
                  <a:gd name="T69" fmla="*/ 1055 h 1308"/>
                  <a:gd name="T70" fmla="*/ 330 w 1177"/>
                  <a:gd name="T71" fmla="*/ 845 h 1308"/>
                  <a:gd name="T72" fmla="*/ 319 w 1177"/>
                  <a:gd name="T73" fmla="*/ 815 h 1308"/>
                  <a:gd name="T74" fmla="*/ 206 w 1177"/>
                  <a:gd name="T75" fmla="*/ 738 h 1308"/>
                  <a:gd name="T76" fmla="*/ 183 w 1177"/>
                  <a:gd name="T77" fmla="*/ 739 h 1308"/>
                  <a:gd name="T78" fmla="*/ 147 w 1177"/>
                  <a:gd name="T79" fmla="*/ 733 h 1308"/>
                  <a:gd name="T80" fmla="*/ 94 w 1177"/>
                  <a:gd name="T81" fmla="*/ 648 h 1308"/>
                  <a:gd name="T82" fmla="*/ 92 w 1177"/>
                  <a:gd name="T83" fmla="*/ 607 h 1308"/>
                  <a:gd name="T84" fmla="*/ 63 w 1177"/>
                  <a:gd name="T85" fmla="*/ 585 h 1308"/>
                  <a:gd name="T86" fmla="*/ 59 w 1177"/>
                  <a:gd name="T87" fmla="*/ 485 h 1308"/>
                  <a:gd name="T88" fmla="*/ 27 w 1177"/>
                  <a:gd name="T89" fmla="*/ 471 h 1308"/>
                  <a:gd name="T90" fmla="*/ 50 w 1177"/>
                  <a:gd name="T91" fmla="*/ 411 h 1308"/>
                  <a:gd name="T92" fmla="*/ 0 w 1177"/>
                  <a:gd name="T93" fmla="*/ 348 h 1308"/>
                  <a:gd name="T94" fmla="*/ 10 w 1177"/>
                  <a:gd name="T95" fmla="*/ 283 h 1308"/>
                  <a:gd name="T96" fmla="*/ 54 w 1177"/>
                  <a:gd name="T97" fmla="*/ 228 h 1308"/>
                  <a:gd name="T98" fmla="*/ 36 w 1177"/>
                  <a:gd name="T99" fmla="*/ 103 h 1308"/>
                  <a:gd name="T100" fmla="*/ 161 w 1177"/>
                  <a:gd name="T101" fmla="*/ 86 h 1308"/>
                  <a:gd name="T102" fmla="*/ 197 w 1177"/>
                  <a:gd name="T103" fmla="*/ 124 h 1308"/>
                  <a:gd name="T104" fmla="*/ 367 w 1177"/>
                  <a:gd name="T105" fmla="*/ 103 h 1308"/>
                  <a:gd name="T106" fmla="*/ 382 w 1177"/>
                  <a:gd name="T107" fmla="*/ 57 h 1308"/>
                  <a:gd name="T108" fmla="*/ 418 w 1177"/>
                  <a:gd name="T109" fmla="*/ 33 h 1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77" h="1308">
                    <a:moveTo>
                      <a:pt x="418" y="33"/>
                    </a:moveTo>
                    <a:lnTo>
                      <a:pt x="482" y="32"/>
                    </a:lnTo>
                    <a:lnTo>
                      <a:pt x="525" y="0"/>
                    </a:lnTo>
                    <a:lnTo>
                      <a:pt x="587" y="11"/>
                    </a:lnTo>
                    <a:lnTo>
                      <a:pt x="652" y="99"/>
                    </a:lnTo>
                    <a:lnTo>
                      <a:pt x="735" y="117"/>
                    </a:lnTo>
                    <a:lnTo>
                      <a:pt x="751" y="150"/>
                    </a:lnTo>
                    <a:lnTo>
                      <a:pt x="810" y="172"/>
                    </a:lnTo>
                    <a:lnTo>
                      <a:pt x="878" y="157"/>
                    </a:lnTo>
                    <a:lnTo>
                      <a:pt x="931" y="208"/>
                    </a:lnTo>
                    <a:lnTo>
                      <a:pt x="974" y="228"/>
                    </a:lnTo>
                    <a:lnTo>
                      <a:pt x="1039" y="304"/>
                    </a:lnTo>
                    <a:lnTo>
                      <a:pt x="1177" y="489"/>
                    </a:lnTo>
                    <a:lnTo>
                      <a:pt x="1128" y="551"/>
                    </a:lnTo>
                    <a:lnTo>
                      <a:pt x="1081" y="556"/>
                    </a:lnTo>
                    <a:lnTo>
                      <a:pt x="1050" y="596"/>
                    </a:lnTo>
                    <a:lnTo>
                      <a:pt x="1029" y="593"/>
                    </a:lnTo>
                    <a:lnTo>
                      <a:pt x="1011" y="574"/>
                    </a:lnTo>
                    <a:lnTo>
                      <a:pt x="967" y="598"/>
                    </a:lnTo>
                    <a:lnTo>
                      <a:pt x="908" y="621"/>
                    </a:lnTo>
                    <a:lnTo>
                      <a:pt x="872" y="687"/>
                    </a:lnTo>
                    <a:lnTo>
                      <a:pt x="926" y="761"/>
                    </a:lnTo>
                    <a:lnTo>
                      <a:pt x="897" y="813"/>
                    </a:lnTo>
                    <a:lnTo>
                      <a:pt x="892" y="872"/>
                    </a:lnTo>
                    <a:lnTo>
                      <a:pt x="903" y="926"/>
                    </a:lnTo>
                    <a:lnTo>
                      <a:pt x="871" y="1044"/>
                    </a:lnTo>
                    <a:lnTo>
                      <a:pt x="792" y="1069"/>
                    </a:lnTo>
                    <a:lnTo>
                      <a:pt x="790" y="1120"/>
                    </a:lnTo>
                    <a:lnTo>
                      <a:pt x="750" y="1162"/>
                    </a:lnTo>
                    <a:lnTo>
                      <a:pt x="708" y="1161"/>
                    </a:lnTo>
                    <a:lnTo>
                      <a:pt x="704" y="1308"/>
                    </a:lnTo>
                    <a:lnTo>
                      <a:pt x="488" y="1306"/>
                    </a:lnTo>
                    <a:lnTo>
                      <a:pt x="534" y="1229"/>
                    </a:lnTo>
                    <a:lnTo>
                      <a:pt x="627" y="1124"/>
                    </a:lnTo>
                    <a:lnTo>
                      <a:pt x="628" y="1055"/>
                    </a:lnTo>
                    <a:lnTo>
                      <a:pt x="330" y="845"/>
                    </a:lnTo>
                    <a:lnTo>
                      <a:pt x="319" y="815"/>
                    </a:lnTo>
                    <a:lnTo>
                      <a:pt x="206" y="738"/>
                    </a:lnTo>
                    <a:lnTo>
                      <a:pt x="183" y="739"/>
                    </a:lnTo>
                    <a:lnTo>
                      <a:pt x="147" y="733"/>
                    </a:lnTo>
                    <a:lnTo>
                      <a:pt x="94" y="648"/>
                    </a:lnTo>
                    <a:lnTo>
                      <a:pt x="92" y="607"/>
                    </a:lnTo>
                    <a:lnTo>
                      <a:pt x="63" y="585"/>
                    </a:lnTo>
                    <a:lnTo>
                      <a:pt x="59" y="485"/>
                    </a:lnTo>
                    <a:lnTo>
                      <a:pt x="27" y="471"/>
                    </a:lnTo>
                    <a:lnTo>
                      <a:pt x="50" y="411"/>
                    </a:lnTo>
                    <a:lnTo>
                      <a:pt x="0" y="348"/>
                    </a:lnTo>
                    <a:lnTo>
                      <a:pt x="10" y="283"/>
                    </a:lnTo>
                    <a:lnTo>
                      <a:pt x="54" y="228"/>
                    </a:lnTo>
                    <a:lnTo>
                      <a:pt x="36" y="103"/>
                    </a:lnTo>
                    <a:lnTo>
                      <a:pt x="161" y="86"/>
                    </a:lnTo>
                    <a:lnTo>
                      <a:pt x="197" y="124"/>
                    </a:lnTo>
                    <a:lnTo>
                      <a:pt x="367" y="103"/>
                    </a:lnTo>
                    <a:lnTo>
                      <a:pt x="382" y="57"/>
                    </a:lnTo>
                    <a:lnTo>
                      <a:pt x="418" y="3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6982" name="Freeform 22"/>
              <p:cNvSpPr>
                <a:spLocks noChangeAspect="1"/>
              </p:cNvSpPr>
              <p:nvPr/>
            </p:nvSpPr>
            <p:spPr bwMode="auto">
              <a:xfrm>
                <a:off x="4303" y="1246"/>
                <a:ext cx="246" cy="258"/>
              </a:xfrm>
              <a:custGeom>
                <a:avLst/>
                <a:gdLst>
                  <a:gd name="T0" fmla="*/ 622 w 1362"/>
                  <a:gd name="T1" fmla="*/ 0 h 1427"/>
                  <a:gd name="T2" fmla="*/ 787 w 1362"/>
                  <a:gd name="T3" fmla="*/ 211 h 1427"/>
                  <a:gd name="T4" fmla="*/ 990 w 1362"/>
                  <a:gd name="T5" fmla="*/ 302 h 1427"/>
                  <a:gd name="T6" fmla="*/ 1020 w 1362"/>
                  <a:gd name="T7" fmla="*/ 353 h 1427"/>
                  <a:gd name="T8" fmla="*/ 1172 w 1362"/>
                  <a:gd name="T9" fmla="*/ 454 h 1427"/>
                  <a:gd name="T10" fmla="*/ 1325 w 1362"/>
                  <a:gd name="T11" fmla="*/ 453 h 1427"/>
                  <a:gd name="T12" fmla="*/ 1362 w 1362"/>
                  <a:gd name="T13" fmla="*/ 471 h 1427"/>
                  <a:gd name="T14" fmla="*/ 1332 w 1362"/>
                  <a:gd name="T15" fmla="*/ 505 h 1427"/>
                  <a:gd name="T16" fmla="*/ 1257 w 1362"/>
                  <a:gd name="T17" fmla="*/ 506 h 1427"/>
                  <a:gd name="T18" fmla="*/ 1261 w 1362"/>
                  <a:gd name="T19" fmla="*/ 554 h 1427"/>
                  <a:gd name="T20" fmla="*/ 1314 w 1362"/>
                  <a:gd name="T21" fmla="*/ 604 h 1427"/>
                  <a:gd name="T22" fmla="*/ 1310 w 1362"/>
                  <a:gd name="T23" fmla="*/ 645 h 1427"/>
                  <a:gd name="T24" fmla="*/ 1203 w 1362"/>
                  <a:gd name="T25" fmla="*/ 818 h 1427"/>
                  <a:gd name="T26" fmla="*/ 1174 w 1362"/>
                  <a:gd name="T27" fmla="*/ 833 h 1427"/>
                  <a:gd name="T28" fmla="*/ 1180 w 1362"/>
                  <a:gd name="T29" fmla="*/ 918 h 1427"/>
                  <a:gd name="T30" fmla="*/ 1113 w 1362"/>
                  <a:gd name="T31" fmla="*/ 943 h 1427"/>
                  <a:gd name="T32" fmla="*/ 1113 w 1362"/>
                  <a:gd name="T33" fmla="*/ 958 h 1427"/>
                  <a:gd name="T34" fmla="*/ 1043 w 1362"/>
                  <a:gd name="T35" fmla="*/ 954 h 1427"/>
                  <a:gd name="T36" fmla="*/ 1034 w 1362"/>
                  <a:gd name="T37" fmla="*/ 986 h 1427"/>
                  <a:gd name="T38" fmla="*/ 971 w 1362"/>
                  <a:gd name="T39" fmla="*/ 1054 h 1427"/>
                  <a:gd name="T40" fmla="*/ 943 w 1362"/>
                  <a:gd name="T41" fmla="*/ 1059 h 1427"/>
                  <a:gd name="T42" fmla="*/ 860 w 1362"/>
                  <a:gd name="T43" fmla="*/ 1233 h 1427"/>
                  <a:gd name="T44" fmla="*/ 808 w 1362"/>
                  <a:gd name="T45" fmla="*/ 1226 h 1427"/>
                  <a:gd name="T46" fmla="*/ 712 w 1362"/>
                  <a:gd name="T47" fmla="*/ 1336 h 1427"/>
                  <a:gd name="T48" fmla="*/ 663 w 1362"/>
                  <a:gd name="T49" fmla="*/ 1346 h 1427"/>
                  <a:gd name="T50" fmla="*/ 649 w 1362"/>
                  <a:gd name="T51" fmla="*/ 1328 h 1427"/>
                  <a:gd name="T52" fmla="*/ 607 w 1362"/>
                  <a:gd name="T53" fmla="*/ 1339 h 1427"/>
                  <a:gd name="T54" fmla="*/ 511 w 1362"/>
                  <a:gd name="T55" fmla="*/ 1427 h 1427"/>
                  <a:gd name="T56" fmla="*/ 412 w 1362"/>
                  <a:gd name="T57" fmla="*/ 1354 h 1427"/>
                  <a:gd name="T58" fmla="*/ 187 w 1362"/>
                  <a:gd name="T59" fmla="*/ 1277 h 1427"/>
                  <a:gd name="T60" fmla="*/ 125 w 1362"/>
                  <a:gd name="T61" fmla="*/ 1210 h 1427"/>
                  <a:gd name="T62" fmla="*/ 135 w 1362"/>
                  <a:gd name="T63" fmla="*/ 1178 h 1427"/>
                  <a:gd name="T64" fmla="*/ 113 w 1362"/>
                  <a:gd name="T65" fmla="*/ 1134 h 1427"/>
                  <a:gd name="T66" fmla="*/ 83 w 1362"/>
                  <a:gd name="T67" fmla="*/ 1127 h 1427"/>
                  <a:gd name="T68" fmla="*/ 66 w 1362"/>
                  <a:gd name="T69" fmla="*/ 1104 h 1427"/>
                  <a:gd name="T70" fmla="*/ 66 w 1362"/>
                  <a:gd name="T71" fmla="*/ 1063 h 1427"/>
                  <a:gd name="T72" fmla="*/ 0 w 1362"/>
                  <a:gd name="T73" fmla="*/ 945 h 1427"/>
                  <a:gd name="T74" fmla="*/ 74 w 1362"/>
                  <a:gd name="T75" fmla="*/ 857 h 1427"/>
                  <a:gd name="T76" fmla="*/ 69 w 1362"/>
                  <a:gd name="T77" fmla="*/ 752 h 1427"/>
                  <a:gd name="T78" fmla="*/ 133 w 1362"/>
                  <a:gd name="T79" fmla="*/ 728 h 1427"/>
                  <a:gd name="T80" fmla="*/ 151 w 1362"/>
                  <a:gd name="T81" fmla="*/ 590 h 1427"/>
                  <a:gd name="T82" fmla="*/ 125 w 1362"/>
                  <a:gd name="T83" fmla="*/ 535 h 1427"/>
                  <a:gd name="T84" fmla="*/ 203 w 1362"/>
                  <a:gd name="T85" fmla="*/ 439 h 1427"/>
                  <a:gd name="T86" fmla="*/ 250 w 1362"/>
                  <a:gd name="T87" fmla="*/ 439 h 1427"/>
                  <a:gd name="T88" fmla="*/ 271 w 1362"/>
                  <a:gd name="T89" fmla="*/ 406 h 1427"/>
                  <a:gd name="T90" fmla="*/ 353 w 1362"/>
                  <a:gd name="T91" fmla="*/ 439 h 1427"/>
                  <a:gd name="T92" fmla="*/ 393 w 1362"/>
                  <a:gd name="T93" fmla="*/ 439 h 1427"/>
                  <a:gd name="T94" fmla="*/ 540 w 1362"/>
                  <a:gd name="T95" fmla="*/ 127 h 1427"/>
                  <a:gd name="T96" fmla="*/ 622 w 1362"/>
                  <a:gd name="T97" fmla="*/ 0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362" h="1427">
                    <a:moveTo>
                      <a:pt x="622" y="0"/>
                    </a:moveTo>
                    <a:lnTo>
                      <a:pt x="787" y="211"/>
                    </a:lnTo>
                    <a:lnTo>
                      <a:pt x="990" y="302"/>
                    </a:lnTo>
                    <a:lnTo>
                      <a:pt x="1020" y="353"/>
                    </a:lnTo>
                    <a:lnTo>
                      <a:pt x="1172" y="454"/>
                    </a:lnTo>
                    <a:lnTo>
                      <a:pt x="1325" y="453"/>
                    </a:lnTo>
                    <a:lnTo>
                      <a:pt x="1362" y="471"/>
                    </a:lnTo>
                    <a:lnTo>
                      <a:pt x="1332" y="505"/>
                    </a:lnTo>
                    <a:lnTo>
                      <a:pt x="1257" y="506"/>
                    </a:lnTo>
                    <a:lnTo>
                      <a:pt x="1261" y="554"/>
                    </a:lnTo>
                    <a:lnTo>
                      <a:pt x="1314" y="604"/>
                    </a:lnTo>
                    <a:lnTo>
                      <a:pt x="1310" y="645"/>
                    </a:lnTo>
                    <a:lnTo>
                      <a:pt x="1203" y="818"/>
                    </a:lnTo>
                    <a:lnTo>
                      <a:pt x="1174" y="833"/>
                    </a:lnTo>
                    <a:lnTo>
                      <a:pt x="1180" y="918"/>
                    </a:lnTo>
                    <a:lnTo>
                      <a:pt x="1113" y="943"/>
                    </a:lnTo>
                    <a:lnTo>
                      <a:pt x="1113" y="958"/>
                    </a:lnTo>
                    <a:lnTo>
                      <a:pt x="1043" y="954"/>
                    </a:lnTo>
                    <a:lnTo>
                      <a:pt x="1034" y="986"/>
                    </a:lnTo>
                    <a:lnTo>
                      <a:pt x="971" y="1054"/>
                    </a:lnTo>
                    <a:lnTo>
                      <a:pt x="943" y="1059"/>
                    </a:lnTo>
                    <a:lnTo>
                      <a:pt x="860" y="1233"/>
                    </a:lnTo>
                    <a:lnTo>
                      <a:pt x="808" y="1226"/>
                    </a:lnTo>
                    <a:lnTo>
                      <a:pt x="712" y="1336"/>
                    </a:lnTo>
                    <a:lnTo>
                      <a:pt x="663" y="1346"/>
                    </a:lnTo>
                    <a:lnTo>
                      <a:pt x="649" y="1328"/>
                    </a:lnTo>
                    <a:lnTo>
                      <a:pt x="607" y="1339"/>
                    </a:lnTo>
                    <a:lnTo>
                      <a:pt x="511" y="1427"/>
                    </a:lnTo>
                    <a:lnTo>
                      <a:pt x="412" y="1354"/>
                    </a:lnTo>
                    <a:lnTo>
                      <a:pt x="187" y="1277"/>
                    </a:lnTo>
                    <a:lnTo>
                      <a:pt x="125" y="1210"/>
                    </a:lnTo>
                    <a:lnTo>
                      <a:pt x="135" y="1178"/>
                    </a:lnTo>
                    <a:lnTo>
                      <a:pt x="113" y="1134"/>
                    </a:lnTo>
                    <a:lnTo>
                      <a:pt x="83" y="1127"/>
                    </a:lnTo>
                    <a:lnTo>
                      <a:pt x="66" y="1104"/>
                    </a:lnTo>
                    <a:lnTo>
                      <a:pt x="66" y="1063"/>
                    </a:lnTo>
                    <a:lnTo>
                      <a:pt x="0" y="945"/>
                    </a:lnTo>
                    <a:lnTo>
                      <a:pt x="74" y="857"/>
                    </a:lnTo>
                    <a:lnTo>
                      <a:pt x="69" y="752"/>
                    </a:lnTo>
                    <a:lnTo>
                      <a:pt x="133" y="728"/>
                    </a:lnTo>
                    <a:lnTo>
                      <a:pt x="151" y="590"/>
                    </a:lnTo>
                    <a:lnTo>
                      <a:pt x="125" y="535"/>
                    </a:lnTo>
                    <a:lnTo>
                      <a:pt x="203" y="439"/>
                    </a:lnTo>
                    <a:lnTo>
                      <a:pt x="250" y="439"/>
                    </a:lnTo>
                    <a:lnTo>
                      <a:pt x="271" y="406"/>
                    </a:lnTo>
                    <a:lnTo>
                      <a:pt x="353" y="439"/>
                    </a:lnTo>
                    <a:lnTo>
                      <a:pt x="393" y="439"/>
                    </a:lnTo>
                    <a:lnTo>
                      <a:pt x="540" y="127"/>
                    </a:lnTo>
                    <a:lnTo>
                      <a:pt x="622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6983" name="Freeform 23"/>
              <p:cNvSpPr>
                <a:spLocks noChangeAspect="1"/>
              </p:cNvSpPr>
              <p:nvPr/>
            </p:nvSpPr>
            <p:spPr bwMode="auto">
              <a:xfrm>
                <a:off x="4119" y="1200"/>
                <a:ext cx="296" cy="143"/>
              </a:xfrm>
              <a:custGeom>
                <a:avLst/>
                <a:gdLst>
                  <a:gd name="T0" fmla="*/ 1238 w 1642"/>
                  <a:gd name="T1" fmla="*/ 0 h 794"/>
                  <a:gd name="T2" fmla="*/ 1330 w 1642"/>
                  <a:gd name="T3" fmla="*/ 140 h 794"/>
                  <a:gd name="T4" fmla="*/ 1406 w 1642"/>
                  <a:gd name="T5" fmla="*/ 147 h 794"/>
                  <a:gd name="T6" fmla="*/ 1500 w 1642"/>
                  <a:gd name="T7" fmla="*/ 243 h 794"/>
                  <a:gd name="T8" fmla="*/ 1642 w 1642"/>
                  <a:gd name="T9" fmla="*/ 257 h 794"/>
                  <a:gd name="T10" fmla="*/ 1561 w 1642"/>
                  <a:gd name="T11" fmla="*/ 382 h 794"/>
                  <a:gd name="T12" fmla="*/ 1410 w 1642"/>
                  <a:gd name="T13" fmla="*/ 698 h 794"/>
                  <a:gd name="T14" fmla="*/ 1376 w 1642"/>
                  <a:gd name="T15" fmla="*/ 698 h 794"/>
                  <a:gd name="T16" fmla="*/ 1292 w 1642"/>
                  <a:gd name="T17" fmla="*/ 664 h 794"/>
                  <a:gd name="T18" fmla="*/ 1270 w 1642"/>
                  <a:gd name="T19" fmla="*/ 696 h 794"/>
                  <a:gd name="T20" fmla="*/ 1223 w 1642"/>
                  <a:gd name="T21" fmla="*/ 698 h 794"/>
                  <a:gd name="T22" fmla="*/ 1145 w 1642"/>
                  <a:gd name="T23" fmla="*/ 794 h 794"/>
                  <a:gd name="T24" fmla="*/ 1064 w 1642"/>
                  <a:gd name="T25" fmla="*/ 734 h 794"/>
                  <a:gd name="T26" fmla="*/ 1021 w 1642"/>
                  <a:gd name="T27" fmla="*/ 713 h 794"/>
                  <a:gd name="T28" fmla="*/ 724 w 1642"/>
                  <a:gd name="T29" fmla="*/ 744 h 794"/>
                  <a:gd name="T30" fmla="*/ 600 w 1642"/>
                  <a:gd name="T31" fmla="*/ 748 h 794"/>
                  <a:gd name="T32" fmla="*/ 597 w 1642"/>
                  <a:gd name="T33" fmla="*/ 762 h 794"/>
                  <a:gd name="T34" fmla="*/ 514 w 1642"/>
                  <a:gd name="T35" fmla="*/ 768 h 794"/>
                  <a:gd name="T36" fmla="*/ 500 w 1642"/>
                  <a:gd name="T37" fmla="*/ 747 h 794"/>
                  <a:gd name="T38" fmla="*/ 306 w 1642"/>
                  <a:gd name="T39" fmla="*/ 728 h 794"/>
                  <a:gd name="T40" fmla="*/ 267 w 1642"/>
                  <a:gd name="T41" fmla="*/ 625 h 794"/>
                  <a:gd name="T42" fmla="*/ 299 w 1642"/>
                  <a:gd name="T43" fmla="*/ 496 h 794"/>
                  <a:gd name="T44" fmla="*/ 303 w 1642"/>
                  <a:gd name="T45" fmla="*/ 471 h 794"/>
                  <a:gd name="T46" fmla="*/ 224 w 1642"/>
                  <a:gd name="T47" fmla="*/ 387 h 794"/>
                  <a:gd name="T48" fmla="*/ 0 w 1642"/>
                  <a:gd name="T49" fmla="*/ 356 h 794"/>
                  <a:gd name="T50" fmla="*/ 4 w 1642"/>
                  <a:gd name="T51" fmla="*/ 210 h 794"/>
                  <a:gd name="T52" fmla="*/ 46 w 1642"/>
                  <a:gd name="T53" fmla="*/ 210 h 794"/>
                  <a:gd name="T54" fmla="*/ 86 w 1642"/>
                  <a:gd name="T55" fmla="*/ 169 h 794"/>
                  <a:gd name="T56" fmla="*/ 87 w 1642"/>
                  <a:gd name="T57" fmla="*/ 143 h 794"/>
                  <a:gd name="T58" fmla="*/ 689 w 1642"/>
                  <a:gd name="T59" fmla="*/ 145 h 794"/>
                  <a:gd name="T60" fmla="*/ 985 w 1642"/>
                  <a:gd name="T61" fmla="*/ 148 h 794"/>
                  <a:gd name="T62" fmla="*/ 1102 w 1642"/>
                  <a:gd name="T63" fmla="*/ 248 h 794"/>
                  <a:gd name="T64" fmla="*/ 1142 w 1642"/>
                  <a:gd name="T65" fmla="*/ 222 h 794"/>
                  <a:gd name="T66" fmla="*/ 1121 w 1642"/>
                  <a:gd name="T67" fmla="*/ 154 h 794"/>
                  <a:gd name="T68" fmla="*/ 1186 w 1642"/>
                  <a:gd name="T69" fmla="*/ 110 h 794"/>
                  <a:gd name="T70" fmla="*/ 1238 w 1642"/>
                  <a:gd name="T71" fmla="*/ 0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42" h="794">
                    <a:moveTo>
                      <a:pt x="1238" y="0"/>
                    </a:moveTo>
                    <a:lnTo>
                      <a:pt x="1330" y="140"/>
                    </a:lnTo>
                    <a:lnTo>
                      <a:pt x="1406" y="147"/>
                    </a:lnTo>
                    <a:lnTo>
                      <a:pt x="1500" y="243"/>
                    </a:lnTo>
                    <a:lnTo>
                      <a:pt x="1642" y="257"/>
                    </a:lnTo>
                    <a:lnTo>
                      <a:pt x="1561" y="382"/>
                    </a:lnTo>
                    <a:lnTo>
                      <a:pt x="1410" y="698"/>
                    </a:lnTo>
                    <a:lnTo>
                      <a:pt x="1376" y="698"/>
                    </a:lnTo>
                    <a:lnTo>
                      <a:pt x="1292" y="664"/>
                    </a:lnTo>
                    <a:lnTo>
                      <a:pt x="1270" y="696"/>
                    </a:lnTo>
                    <a:lnTo>
                      <a:pt x="1223" y="698"/>
                    </a:lnTo>
                    <a:lnTo>
                      <a:pt x="1145" y="794"/>
                    </a:lnTo>
                    <a:lnTo>
                      <a:pt x="1064" y="734"/>
                    </a:lnTo>
                    <a:lnTo>
                      <a:pt x="1021" y="713"/>
                    </a:lnTo>
                    <a:lnTo>
                      <a:pt x="724" y="744"/>
                    </a:lnTo>
                    <a:lnTo>
                      <a:pt x="600" y="748"/>
                    </a:lnTo>
                    <a:lnTo>
                      <a:pt x="597" y="762"/>
                    </a:lnTo>
                    <a:lnTo>
                      <a:pt x="514" y="768"/>
                    </a:lnTo>
                    <a:lnTo>
                      <a:pt x="500" y="747"/>
                    </a:lnTo>
                    <a:lnTo>
                      <a:pt x="306" y="728"/>
                    </a:lnTo>
                    <a:lnTo>
                      <a:pt x="267" y="625"/>
                    </a:lnTo>
                    <a:lnTo>
                      <a:pt x="299" y="496"/>
                    </a:lnTo>
                    <a:lnTo>
                      <a:pt x="303" y="471"/>
                    </a:lnTo>
                    <a:lnTo>
                      <a:pt x="224" y="387"/>
                    </a:lnTo>
                    <a:lnTo>
                      <a:pt x="0" y="356"/>
                    </a:lnTo>
                    <a:lnTo>
                      <a:pt x="4" y="210"/>
                    </a:lnTo>
                    <a:lnTo>
                      <a:pt x="46" y="210"/>
                    </a:lnTo>
                    <a:lnTo>
                      <a:pt x="86" y="169"/>
                    </a:lnTo>
                    <a:lnTo>
                      <a:pt x="87" y="143"/>
                    </a:lnTo>
                    <a:lnTo>
                      <a:pt x="689" y="145"/>
                    </a:lnTo>
                    <a:lnTo>
                      <a:pt x="985" y="148"/>
                    </a:lnTo>
                    <a:lnTo>
                      <a:pt x="1102" y="248"/>
                    </a:lnTo>
                    <a:lnTo>
                      <a:pt x="1142" y="222"/>
                    </a:lnTo>
                    <a:lnTo>
                      <a:pt x="1121" y="154"/>
                    </a:lnTo>
                    <a:lnTo>
                      <a:pt x="1186" y="110"/>
                    </a:lnTo>
                    <a:lnTo>
                      <a:pt x="1238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96984" name="Group 24"/>
          <p:cNvGrpSpPr>
            <a:grpSpLocks/>
          </p:cNvGrpSpPr>
          <p:nvPr/>
        </p:nvGrpSpPr>
        <p:grpSpPr bwMode="auto">
          <a:xfrm>
            <a:off x="7350125" y="2366963"/>
            <a:ext cx="1649413" cy="877887"/>
            <a:chOff x="4630" y="1491"/>
            <a:chExt cx="1039" cy="553"/>
          </a:xfrm>
        </p:grpSpPr>
        <p:sp>
          <p:nvSpPr>
            <p:cNvPr id="296985" name="Text Box 25"/>
            <p:cNvSpPr txBox="1">
              <a:spLocks noChangeArrowheads="1"/>
            </p:cNvSpPr>
            <p:nvPr/>
          </p:nvSpPr>
          <p:spPr bwMode="auto">
            <a:xfrm>
              <a:off x="4898" y="1491"/>
              <a:ext cx="77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Leste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296986" name="Freeform 26"/>
            <p:cNvSpPr>
              <a:spLocks/>
            </p:cNvSpPr>
            <p:nvPr/>
          </p:nvSpPr>
          <p:spPr bwMode="auto">
            <a:xfrm>
              <a:off x="4766" y="1564"/>
              <a:ext cx="684" cy="70"/>
            </a:xfrm>
            <a:custGeom>
              <a:avLst/>
              <a:gdLst>
                <a:gd name="T0" fmla="*/ 0 w 684"/>
                <a:gd name="T1" fmla="*/ 0 h 70"/>
                <a:gd name="T2" fmla="*/ 216 w 684"/>
                <a:gd name="T3" fmla="*/ 70 h 70"/>
                <a:gd name="T4" fmla="*/ 684 w 684"/>
                <a:gd name="T5" fmla="*/ 6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84" h="70">
                  <a:moveTo>
                    <a:pt x="0" y="0"/>
                  </a:moveTo>
                  <a:lnTo>
                    <a:pt x="216" y="70"/>
                  </a:lnTo>
                  <a:lnTo>
                    <a:pt x="684" y="68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96987" name="Group 27"/>
            <p:cNvGrpSpPr>
              <a:grpSpLocks/>
            </p:cNvGrpSpPr>
            <p:nvPr/>
          </p:nvGrpSpPr>
          <p:grpSpPr bwMode="auto">
            <a:xfrm>
              <a:off x="4630" y="1511"/>
              <a:ext cx="664" cy="533"/>
              <a:chOff x="4630" y="1511"/>
              <a:chExt cx="664" cy="533"/>
            </a:xfrm>
          </p:grpSpPr>
          <p:sp>
            <p:nvSpPr>
              <p:cNvPr id="296988" name="Freeform 28"/>
              <p:cNvSpPr>
                <a:spLocks noChangeAspect="1"/>
              </p:cNvSpPr>
              <p:nvPr/>
            </p:nvSpPr>
            <p:spPr bwMode="auto">
              <a:xfrm>
                <a:off x="4630" y="1511"/>
                <a:ext cx="180" cy="283"/>
              </a:xfrm>
              <a:custGeom>
                <a:avLst/>
                <a:gdLst>
                  <a:gd name="T0" fmla="*/ 745 w 992"/>
                  <a:gd name="T1" fmla="*/ 0 h 1568"/>
                  <a:gd name="T2" fmla="*/ 852 w 992"/>
                  <a:gd name="T3" fmla="*/ 105 h 1568"/>
                  <a:gd name="T4" fmla="*/ 992 w 992"/>
                  <a:gd name="T5" fmla="*/ 306 h 1568"/>
                  <a:gd name="T6" fmla="*/ 949 w 992"/>
                  <a:gd name="T7" fmla="*/ 356 h 1568"/>
                  <a:gd name="T8" fmla="*/ 943 w 992"/>
                  <a:gd name="T9" fmla="*/ 462 h 1568"/>
                  <a:gd name="T10" fmla="*/ 879 w 992"/>
                  <a:gd name="T11" fmla="*/ 590 h 1568"/>
                  <a:gd name="T12" fmla="*/ 798 w 992"/>
                  <a:gd name="T13" fmla="*/ 598 h 1568"/>
                  <a:gd name="T14" fmla="*/ 720 w 992"/>
                  <a:gd name="T15" fmla="*/ 642 h 1568"/>
                  <a:gd name="T16" fmla="*/ 654 w 992"/>
                  <a:gd name="T17" fmla="*/ 1139 h 1568"/>
                  <a:gd name="T18" fmla="*/ 592 w 992"/>
                  <a:gd name="T19" fmla="*/ 1273 h 1568"/>
                  <a:gd name="T20" fmla="*/ 514 w 992"/>
                  <a:gd name="T21" fmla="*/ 1338 h 1568"/>
                  <a:gd name="T22" fmla="*/ 518 w 992"/>
                  <a:gd name="T23" fmla="*/ 1369 h 1568"/>
                  <a:gd name="T24" fmla="*/ 466 w 992"/>
                  <a:gd name="T25" fmla="*/ 1402 h 1568"/>
                  <a:gd name="T26" fmla="*/ 424 w 992"/>
                  <a:gd name="T27" fmla="*/ 1377 h 1568"/>
                  <a:gd name="T28" fmla="*/ 392 w 992"/>
                  <a:gd name="T29" fmla="*/ 1378 h 1568"/>
                  <a:gd name="T30" fmla="*/ 355 w 992"/>
                  <a:gd name="T31" fmla="*/ 1564 h 1568"/>
                  <a:gd name="T32" fmla="*/ 291 w 992"/>
                  <a:gd name="T33" fmla="*/ 1568 h 1568"/>
                  <a:gd name="T34" fmla="*/ 294 w 992"/>
                  <a:gd name="T35" fmla="*/ 1503 h 1568"/>
                  <a:gd name="T36" fmla="*/ 39 w 992"/>
                  <a:gd name="T37" fmla="*/ 1215 h 1568"/>
                  <a:gd name="T38" fmla="*/ 0 w 992"/>
                  <a:gd name="T39" fmla="*/ 1155 h 1568"/>
                  <a:gd name="T40" fmla="*/ 202 w 992"/>
                  <a:gd name="T41" fmla="*/ 1051 h 1568"/>
                  <a:gd name="T42" fmla="*/ 186 w 992"/>
                  <a:gd name="T43" fmla="*/ 703 h 1568"/>
                  <a:gd name="T44" fmla="*/ 212 w 992"/>
                  <a:gd name="T45" fmla="*/ 519 h 1568"/>
                  <a:gd name="T46" fmla="*/ 222 w 992"/>
                  <a:gd name="T47" fmla="*/ 439 h 1568"/>
                  <a:gd name="T48" fmla="*/ 227 w 992"/>
                  <a:gd name="T49" fmla="*/ 439 h 1568"/>
                  <a:gd name="T50" fmla="*/ 245 w 992"/>
                  <a:gd name="T51" fmla="*/ 237 h 1568"/>
                  <a:gd name="T52" fmla="*/ 536 w 992"/>
                  <a:gd name="T53" fmla="*/ 291 h 1568"/>
                  <a:gd name="T54" fmla="*/ 517 w 992"/>
                  <a:gd name="T55" fmla="*/ 174 h 1568"/>
                  <a:gd name="T56" fmla="*/ 610 w 992"/>
                  <a:gd name="T57" fmla="*/ 193 h 1568"/>
                  <a:gd name="T58" fmla="*/ 649 w 992"/>
                  <a:gd name="T59" fmla="*/ 55 h 1568"/>
                  <a:gd name="T60" fmla="*/ 699 w 992"/>
                  <a:gd name="T61" fmla="*/ 54 h 1568"/>
                  <a:gd name="T62" fmla="*/ 745 w 992"/>
                  <a:gd name="T63" fmla="*/ 0 h 1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92" h="1568">
                    <a:moveTo>
                      <a:pt x="745" y="0"/>
                    </a:moveTo>
                    <a:lnTo>
                      <a:pt x="852" y="105"/>
                    </a:lnTo>
                    <a:lnTo>
                      <a:pt x="992" y="306"/>
                    </a:lnTo>
                    <a:lnTo>
                      <a:pt x="949" y="356"/>
                    </a:lnTo>
                    <a:lnTo>
                      <a:pt x="943" y="462"/>
                    </a:lnTo>
                    <a:lnTo>
                      <a:pt x="879" y="590"/>
                    </a:lnTo>
                    <a:lnTo>
                      <a:pt x="798" y="598"/>
                    </a:lnTo>
                    <a:lnTo>
                      <a:pt x="720" y="642"/>
                    </a:lnTo>
                    <a:lnTo>
                      <a:pt x="654" y="1139"/>
                    </a:lnTo>
                    <a:lnTo>
                      <a:pt x="592" y="1273"/>
                    </a:lnTo>
                    <a:lnTo>
                      <a:pt x="514" y="1338"/>
                    </a:lnTo>
                    <a:lnTo>
                      <a:pt x="518" y="1369"/>
                    </a:lnTo>
                    <a:lnTo>
                      <a:pt x="466" y="1402"/>
                    </a:lnTo>
                    <a:lnTo>
                      <a:pt x="424" y="1377"/>
                    </a:lnTo>
                    <a:lnTo>
                      <a:pt x="392" y="1378"/>
                    </a:lnTo>
                    <a:lnTo>
                      <a:pt x="355" y="1564"/>
                    </a:lnTo>
                    <a:lnTo>
                      <a:pt x="291" y="1568"/>
                    </a:lnTo>
                    <a:lnTo>
                      <a:pt x="294" y="1503"/>
                    </a:lnTo>
                    <a:lnTo>
                      <a:pt x="39" y="1215"/>
                    </a:lnTo>
                    <a:lnTo>
                      <a:pt x="0" y="1155"/>
                    </a:lnTo>
                    <a:lnTo>
                      <a:pt x="202" y="1051"/>
                    </a:lnTo>
                    <a:lnTo>
                      <a:pt x="186" y="703"/>
                    </a:lnTo>
                    <a:lnTo>
                      <a:pt x="212" y="519"/>
                    </a:lnTo>
                    <a:lnTo>
                      <a:pt x="222" y="439"/>
                    </a:lnTo>
                    <a:lnTo>
                      <a:pt x="227" y="439"/>
                    </a:lnTo>
                    <a:lnTo>
                      <a:pt x="245" y="237"/>
                    </a:lnTo>
                    <a:lnTo>
                      <a:pt x="536" y="291"/>
                    </a:lnTo>
                    <a:lnTo>
                      <a:pt x="517" y="174"/>
                    </a:lnTo>
                    <a:lnTo>
                      <a:pt x="610" y="193"/>
                    </a:lnTo>
                    <a:lnTo>
                      <a:pt x="649" y="55"/>
                    </a:lnTo>
                    <a:lnTo>
                      <a:pt x="699" y="54"/>
                    </a:lnTo>
                    <a:lnTo>
                      <a:pt x="745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6989" name="Freeform 29"/>
              <p:cNvSpPr>
                <a:spLocks noChangeAspect="1"/>
              </p:cNvSpPr>
              <p:nvPr/>
            </p:nvSpPr>
            <p:spPr bwMode="auto">
              <a:xfrm>
                <a:off x="5159" y="1871"/>
                <a:ext cx="135" cy="134"/>
              </a:xfrm>
              <a:custGeom>
                <a:avLst/>
                <a:gdLst>
                  <a:gd name="T0" fmla="*/ 52 w 750"/>
                  <a:gd name="T1" fmla="*/ 56 h 742"/>
                  <a:gd name="T2" fmla="*/ 179 w 750"/>
                  <a:gd name="T3" fmla="*/ 0 h 742"/>
                  <a:gd name="T4" fmla="*/ 283 w 750"/>
                  <a:gd name="T5" fmla="*/ 86 h 742"/>
                  <a:gd name="T6" fmla="*/ 747 w 750"/>
                  <a:gd name="T7" fmla="*/ 231 h 742"/>
                  <a:gd name="T8" fmla="*/ 750 w 750"/>
                  <a:gd name="T9" fmla="*/ 716 h 742"/>
                  <a:gd name="T10" fmla="*/ 658 w 750"/>
                  <a:gd name="T11" fmla="*/ 742 h 742"/>
                  <a:gd name="T12" fmla="*/ 664 w 750"/>
                  <a:gd name="T13" fmla="*/ 566 h 742"/>
                  <a:gd name="T14" fmla="*/ 642 w 750"/>
                  <a:gd name="T15" fmla="*/ 513 h 742"/>
                  <a:gd name="T16" fmla="*/ 588 w 750"/>
                  <a:gd name="T17" fmla="*/ 492 h 742"/>
                  <a:gd name="T18" fmla="*/ 532 w 750"/>
                  <a:gd name="T19" fmla="*/ 483 h 742"/>
                  <a:gd name="T20" fmla="*/ 173 w 750"/>
                  <a:gd name="T21" fmla="*/ 524 h 742"/>
                  <a:gd name="T22" fmla="*/ 0 w 750"/>
                  <a:gd name="T23" fmla="*/ 295 h 742"/>
                  <a:gd name="T24" fmla="*/ 52 w 750"/>
                  <a:gd name="T25" fmla="*/ 56 h 7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50" h="742">
                    <a:moveTo>
                      <a:pt x="52" y="56"/>
                    </a:moveTo>
                    <a:lnTo>
                      <a:pt x="179" y="0"/>
                    </a:lnTo>
                    <a:lnTo>
                      <a:pt x="283" y="86"/>
                    </a:lnTo>
                    <a:lnTo>
                      <a:pt x="747" y="231"/>
                    </a:lnTo>
                    <a:lnTo>
                      <a:pt x="750" y="716"/>
                    </a:lnTo>
                    <a:lnTo>
                      <a:pt x="658" y="742"/>
                    </a:lnTo>
                    <a:lnTo>
                      <a:pt x="664" y="566"/>
                    </a:lnTo>
                    <a:lnTo>
                      <a:pt x="642" y="513"/>
                    </a:lnTo>
                    <a:lnTo>
                      <a:pt x="588" y="492"/>
                    </a:lnTo>
                    <a:lnTo>
                      <a:pt x="532" y="483"/>
                    </a:lnTo>
                    <a:lnTo>
                      <a:pt x="173" y="524"/>
                    </a:lnTo>
                    <a:lnTo>
                      <a:pt x="0" y="295"/>
                    </a:lnTo>
                    <a:lnTo>
                      <a:pt x="52" y="56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6990" name="Freeform 30"/>
              <p:cNvSpPr>
                <a:spLocks noChangeAspect="1"/>
              </p:cNvSpPr>
              <p:nvPr/>
            </p:nvSpPr>
            <p:spPr bwMode="auto">
              <a:xfrm>
                <a:off x="4903" y="1755"/>
                <a:ext cx="375" cy="289"/>
              </a:xfrm>
              <a:custGeom>
                <a:avLst/>
                <a:gdLst>
                  <a:gd name="T0" fmla="*/ 744 w 2080"/>
                  <a:gd name="T1" fmla="*/ 0 h 1602"/>
                  <a:gd name="T2" fmla="*/ 749 w 2080"/>
                  <a:gd name="T3" fmla="*/ 39 h 1602"/>
                  <a:gd name="T4" fmla="*/ 789 w 2080"/>
                  <a:gd name="T5" fmla="*/ 79 h 1602"/>
                  <a:gd name="T6" fmla="*/ 829 w 2080"/>
                  <a:gd name="T7" fmla="*/ 204 h 1602"/>
                  <a:gd name="T8" fmla="*/ 977 w 2080"/>
                  <a:gd name="T9" fmla="*/ 337 h 1602"/>
                  <a:gd name="T10" fmla="*/ 1135 w 2080"/>
                  <a:gd name="T11" fmla="*/ 510 h 1602"/>
                  <a:gd name="T12" fmla="*/ 1277 w 2080"/>
                  <a:gd name="T13" fmla="*/ 624 h 1602"/>
                  <a:gd name="T14" fmla="*/ 1397 w 2080"/>
                  <a:gd name="T15" fmla="*/ 689 h 1602"/>
                  <a:gd name="T16" fmla="*/ 1470 w 2080"/>
                  <a:gd name="T17" fmla="*/ 695 h 1602"/>
                  <a:gd name="T18" fmla="*/ 1419 w 2080"/>
                  <a:gd name="T19" fmla="*/ 941 h 1602"/>
                  <a:gd name="T20" fmla="*/ 1590 w 2080"/>
                  <a:gd name="T21" fmla="*/ 1168 h 1602"/>
                  <a:gd name="T22" fmla="*/ 1941 w 2080"/>
                  <a:gd name="T23" fmla="*/ 1125 h 1602"/>
                  <a:gd name="T24" fmla="*/ 2004 w 2080"/>
                  <a:gd name="T25" fmla="*/ 1134 h 1602"/>
                  <a:gd name="T26" fmla="*/ 2057 w 2080"/>
                  <a:gd name="T27" fmla="*/ 1156 h 1602"/>
                  <a:gd name="T28" fmla="*/ 2080 w 2080"/>
                  <a:gd name="T29" fmla="*/ 1208 h 1602"/>
                  <a:gd name="T30" fmla="*/ 2075 w 2080"/>
                  <a:gd name="T31" fmla="*/ 1384 h 1602"/>
                  <a:gd name="T32" fmla="*/ 1144 w 2080"/>
                  <a:gd name="T33" fmla="*/ 1602 h 1602"/>
                  <a:gd name="T34" fmla="*/ 1305 w 2080"/>
                  <a:gd name="T35" fmla="*/ 1239 h 1602"/>
                  <a:gd name="T36" fmla="*/ 1263 w 2080"/>
                  <a:gd name="T37" fmla="*/ 1109 h 1602"/>
                  <a:gd name="T38" fmla="*/ 1317 w 2080"/>
                  <a:gd name="T39" fmla="*/ 1038 h 1602"/>
                  <a:gd name="T40" fmla="*/ 1314 w 2080"/>
                  <a:gd name="T41" fmla="*/ 1020 h 1602"/>
                  <a:gd name="T42" fmla="*/ 1223 w 2080"/>
                  <a:gd name="T43" fmla="*/ 935 h 1602"/>
                  <a:gd name="T44" fmla="*/ 1195 w 2080"/>
                  <a:gd name="T45" fmla="*/ 932 h 1602"/>
                  <a:gd name="T46" fmla="*/ 894 w 2080"/>
                  <a:gd name="T47" fmla="*/ 949 h 1602"/>
                  <a:gd name="T48" fmla="*/ 775 w 2080"/>
                  <a:gd name="T49" fmla="*/ 930 h 1602"/>
                  <a:gd name="T50" fmla="*/ 621 w 2080"/>
                  <a:gd name="T51" fmla="*/ 878 h 1602"/>
                  <a:gd name="T52" fmla="*/ 605 w 2080"/>
                  <a:gd name="T53" fmla="*/ 828 h 1602"/>
                  <a:gd name="T54" fmla="*/ 591 w 2080"/>
                  <a:gd name="T55" fmla="*/ 796 h 1602"/>
                  <a:gd name="T56" fmla="*/ 517 w 2080"/>
                  <a:gd name="T57" fmla="*/ 771 h 1602"/>
                  <a:gd name="T58" fmla="*/ 474 w 2080"/>
                  <a:gd name="T59" fmla="*/ 822 h 1602"/>
                  <a:gd name="T60" fmla="*/ 92 w 2080"/>
                  <a:gd name="T61" fmla="*/ 714 h 1602"/>
                  <a:gd name="T62" fmla="*/ 18 w 2080"/>
                  <a:gd name="T63" fmla="*/ 521 h 1602"/>
                  <a:gd name="T64" fmla="*/ 0 w 2080"/>
                  <a:gd name="T65" fmla="*/ 453 h 1602"/>
                  <a:gd name="T66" fmla="*/ 89 w 2080"/>
                  <a:gd name="T67" fmla="*/ 331 h 1602"/>
                  <a:gd name="T68" fmla="*/ 211 w 2080"/>
                  <a:gd name="T69" fmla="*/ 320 h 1602"/>
                  <a:gd name="T70" fmla="*/ 256 w 2080"/>
                  <a:gd name="T71" fmla="*/ 351 h 1602"/>
                  <a:gd name="T72" fmla="*/ 427 w 2080"/>
                  <a:gd name="T73" fmla="*/ 382 h 1602"/>
                  <a:gd name="T74" fmla="*/ 557 w 2080"/>
                  <a:gd name="T75" fmla="*/ 246 h 1602"/>
                  <a:gd name="T76" fmla="*/ 653 w 2080"/>
                  <a:gd name="T77" fmla="*/ 269 h 1602"/>
                  <a:gd name="T78" fmla="*/ 710 w 2080"/>
                  <a:gd name="T79" fmla="*/ 144 h 1602"/>
                  <a:gd name="T80" fmla="*/ 689 w 2080"/>
                  <a:gd name="T81" fmla="*/ 50 h 1602"/>
                  <a:gd name="T82" fmla="*/ 744 w 2080"/>
                  <a:gd name="T83" fmla="*/ 0 h 16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080" h="1602">
                    <a:moveTo>
                      <a:pt x="744" y="0"/>
                    </a:moveTo>
                    <a:lnTo>
                      <a:pt x="749" y="39"/>
                    </a:lnTo>
                    <a:lnTo>
                      <a:pt x="789" y="79"/>
                    </a:lnTo>
                    <a:lnTo>
                      <a:pt x="829" y="204"/>
                    </a:lnTo>
                    <a:lnTo>
                      <a:pt x="977" y="337"/>
                    </a:lnTo>
                    <a:lnTo>
                      <a:pt x="1135" y="510"/>
                    </a:lnTo>
                    <a:lnTo>
                      <a:pt x="1277" y="624"/>
                    </a:lnTo>
                    <a:lnTo>
                      <a:pt x="1397" y="689"/>
                    </a:lnTo>
                    <a:lnTo>
                      <a:pt x="1470" y="695"/>
                    </a:lnTo>
                    <a:lnTo>
                      <a:pt x="1419" y="941"/>
                    </a:lnTo>
                    <a:lnTo>
                      <a:pt x="1590" y="1168"/>
                    </a:lnTo>
                    <a:lnTo>
                      <a:pt x="1941" y="1125"/>
                    </a:lnTo>
                    <a:lnTo>
                      <a:pt x="2004" y="1134"/>
                    </a:lnTo>
                    <a:lnTo>
                      <a:pt x="2057" y="1156"/>
                    </a:lnTo>
                    <a:lnTo>
                      <a:pt x="2080" y="1208"/>
                    </a:lnTo>
                    <a:lnTo>
                      <a:pt x="2075" y="1384"/>
                    </a:lnTo>
                    <a:lnTo>
                      <a:pt x="1144" y="1602"/>
                    </a:lnTo>
                    <a:lnTo>
                      <a:pt x="1305" y="1239"/>
                    </a:lnTo>
                    <a:lnTo>
                      <a:pt x="1263" y="1109"/>
                    </a:lnTo>
                    <a:lnTo>
                      <a:pt x="1317" y="1038"/>
                    </a:lnTo>
                    <a:lnTo>
                      <a:pt x="1314" y="1020"/>
                    </a:lnTo>
                    <a:lnTo>
                      <a:pt x="1223" y="935"/>
                    </a:lnTo>
                    <a:lnTo>
                      <a:pt x="1195" y="932"/>
                    </a:lnTo>
                    <a:lnTo>
                      <a:pt x="894" y="949"/>
                    </a:lnTo>
                    <a:lnTo>
                      <a:pt x="775" y="930"/>
                    </a:lnTo>
                    <a:lnTo>
                      <a:pt x="621" y="878"/>
                    </a:lnTo>
                    <a:lnTo>
                      <a:pt x="605" y="828"/>
                    </a:lnTo>
                    <a:lnTo>
                      <a:pt x="591" y="796"/>
                    </a:lnTo>
                    <a:lnTo>
                      <a:pt x="517" y="771"/>
                    </a:lnTo>
                    <a:lnTo>
                      <a:pt x="474" y="822"/>
                    </a:lnTo>
                    <a:lnTo>
                      <a:pt x="92" y="714"/>
                    </a:lnTo>
                    <a:lnTo>
                      <a:pt x="18" y="521"/>
                    </a:lnTo>
                    <a:lnTo>
                      <a:pt x="0" y="453"/>
                    </a:lnTo>
                    <a:lnTo>
                      <a:pt x="89" y="331"/>
                    </a:lnTo>
                    <a:lnTo>
                      <a:pt x="211" y="320"/>
                    </a:lnTo>
                    <a:lnTo>
                      <a:pt x="256" y="351"/>
                    </a:lnTo>
                    <a:lnTo>
                      <a:pt x="427" y="382"/>
                    </a:lnTo>
                    <a:lnTo>
                      <a:pt x="557" y="246"/>
                    </a:lnTo>
                    <a:lnTo>
                      <a:pt x="653" y="269"/>
                    </a:lnTo>
                    <a:lnTo>
                      <a:pt x="710" y="144"/>
                    </a:lnTo>
                    <a:lnTo>
                      <a:pt x="689" y="50"/>
                    </a:lnTo>
                    <a:lnTo>
                      <a:pt x="744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96991" name="Group 31"/>
          <p:cNvGrpSpPr>
            <a:grpSpLocks/>
          </p:cNvGrpSpPr>
          <p:nvPr/>
        </p:nvGrpSpPr>
        <p:grpSpPr bwMode="auto">
          <a:xfrm>
            <a:off x="4822825" y="1028700"/>
            <a:ext cx="2322513" cy="739775"/>
            <a:chOff x="3038" y="648"/>
            <a:chExt cx="1463" cy="466"/>
          </a:xfrm>
        </p:grpSpPr>
        <p:sp>
          <p:nvSpPr>
            <p:cNvPr id="296992" name="Text Box 32"/>
            <p:cNvSpPr txBox="1">
              <a:spLocks noChangeArrowheads="1"/>
            </p:cNvSpPr>
            <p:nvPr/>
          </p:nvSpPr>
          <p:spPr bwMode="auto">
            <a:xfrm>
              <a:off x="3730" y="648"/>
              <a:ext cx="77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Oeste</a:t>
              </a:r>
            </a:p>
          </p:txBody>
        </p:sp>
        <p:sp>
          <p:nvSpPr>
            <p:cNvPr id="296993" name="Freeform 33"/>
            <p:cNvSpPr>
              <a:spLocks/>
            </p:cNvSpPr>
            <p:nvPr/>
          </p:nvSpPr>
          <p:spPr bwMode="auto">
            <a:xfrm>
              <a:off x="3662" y="780"/>
              <a:ext cx="624" cy="110"/>
            </a:xfrm>
            <a:custGeom>
              <a:avLst/>
              <a:gdLst>
                <a:gd name="T0" fmla="*/ 0 w 624"/>
                <a:gd name="T1" fmla="*/ 110 h 110"/>
                <a:gd name="T2" fmla="*/ 115 w 624"/>
                <a:gd name="T3" fmla="*/ 0 h 110"/>
                <a:gd name="T4" fmla="*/ 624 w 624"/>
                <a:gd name="T5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24" h="110">
                  <a:moveTo>
                    <a:pt x="0" y="110"/>
                  </a:moveTo>
                  <a:lnTo>
                    <a:pt x="115" y="0"/>
                  </a:lnTo>
                  <a:lnTo>
                    <a:pt x="624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96994" name="Group 34"/>
            <p:cNvGrpSpPr>
              <a:grpSpLocks/>
            </p:cNvGrpSpPr>
            <p:nvPr/>
          </p:nvGrpSpPr>
          <p:grpSpPr bwMode="auto">
            <a:xfrm>
              <a:off x="3038" y="818"/>
              <a:ext cx="722" cy="296"/>
              <a:chOff x="3038" y="818"/>
              <a:chExt cx="722" cy="296"/>
            </a:xfrm>
          </p:grpSpPr>
          <p:sp>
            <p:nvSpPr>
              <p:cNvPr id="296995" name="Freeform 35"/>
              <p:cNvSpPr>
                <a:spLocks noChangeAspect="1"/>
              </p:cNvSpPr>
              <p:nvPr/>
            </p:nvSpPr>
            <p:spPr bwMode="auto">
              <a:xfrm>
                <a:off x="3038" y="838"/>
                <a:ext cx="377" cy="147"/>
              </a:xfrm>
              <a:custGeom>
                <a:avLst/>
                <a:gdLst>
                  <a:gd name="T0" fmla="*/ 56 w 2090"/>
                  <a:gd name="T1" fmla="*/ 814 h 814"/>
                  <a:gd name="T2" fmla="*/ 407 w 2090"/>
                  <a:gd name="T3" fmla="*/ 604 h 814"/>
                  <a:gd name="T4" fmla="*/ 455 w 2090"/>
                  <a:gd name="T5" fmla="*/ 585 h 814"/>
                  <a:gd name="T6" fmla="*/ 526 w 2090"/>
                  <a:gd name="T7" fmla="*/ 584 h 814"/>
                  <a:gd name="T8" fmla="*/ 553 w 2090"/>
                  <a:gd name="T9" fmla="*/ 574 h 814"/>
                  <a:gd name="T10" fmla="*/ 602 w 2090"/>
                  <a:gd name="T11" fmla="*/ 576 h 814"/>
                  <a:gd name="T12" fmla="*/ 604 w 2090"/>
                  <a:gd name="T13" fmla="*/ 558 h 814"/>
                  <a:gd name="T14" fmla="*/ 750 w 2090"/>
                  <a:gd name="T15" fmla="*/ 548 h 814"/>
                  <a:gd name="T16" fmla="*/ 750 w 2090"/>
                  <a:gd name="T17" fmla="*/ 537 h 814"/>
                  <a:gd name="T18" fmla="*/ 801 w 2090"/>
                  <a:gd name="T19" fmla="*/ 535 h 814"/>
                  <a:gd name="T20" fmla="*/ 915 w 2090"/>
                  <a:gd name="T21" fmla="*/ 617 h 814"/>
                  <a:gd name="T22" fmla="*/ 1327 w 2090"/>
                  <a:gd name="T23" fmla="*/ 539 h 814"/>
                  <a:gd name="T24" fmla="*/ 1760 w 2090"/>
                  <a:gd name="T25" fmla="*/ 546 h 814"/>
                  <a:gd name="T26" fmla="*/ 1828 w 2090"/>
                  <a:gd name="T27" fmla="*/ 563 h 814"/>
                  <a:gd name="T28" fmla="*/ 1844 w 2090"/>
                  <a:gd name="T29" fmla="*/ 585 h 814"/>
                  <a:gd name="T30" fmla="*/ 1885 w 2090"/>
                  <a:gd name="T31" fmla="*/ 589 h 814"/>
                  <a:gd name="T32" fmla="*/ 1905 w 2090"/>
                  <a:gd name="T33" fmla="*/ 608 h 814"/>
                  <a:gd name="T34" fmla="*/ 1934 w 2090"/>
                  <a:gd name="T35" fmla="*/ 606 h 814"/>
                  <a:gd name="T36" fmla="*/ 2007 w 2090"/>
                  <a:gd name="T37" fmla="*/ 671 h 814"/>
                  <a:gd name="T38" fmla="*/ 2064 w 2090"/>
                  <a:gd name="T39" fmla="*/ 693 h 814"/>
                  <a:gd name="T40" fmla="*/ 2090 w 2090"/>
                  <a:gd name="T41" fmla="*/ 465 h 814"/>
                  <a:gd name="T42" fmla="*/ 2084 w 2090"/>
                  <a:gd name="T43" fmla="*/ 445 h 814"/>
                  <a:gd name="T44" fmla="*/ 2075 w 2090"/>
                  <a:gd name="T45" fmla="*/ 431 h 814"/>
                  <a:gd name="T46" fmla="*/ 2047 w 2090"/>
                  <a:gd name="T47" fmla="*/ 432 h 814"/>
                  <a:gd name="T48" fmla="*/ 2012 w 2090"/>
                  <a:gd name="T49" fmla="*/ 382 h 814"/>
                  <a:gd name="T50" fmla="*/ 2006 w 2090"/>
                  <a:gd name="T51" fmla="*/ 370 h 814"/>
                  <a:gd name="T52" fmla="*/ 1989 w 2090"/>
                  <a:gd name="T53" fmla="*/ 370 h 814"/>
                  <a:gd name="T54" fmla="*/ 1953 w 2090"/>
                  <a:gd name="T55" fmla="*/ 342 h 814"/>
                  <a:gd name="T56" fmla="*/ 1949 w 2090"/>
                  <a:gd name="T57" fmla="*/ 311 h 814"/>
                  <a:gd name="T58" fmla="*/ 1960 w 2090"/>
                  <a:gd name="T59" fmla="*/ 290 h 814"/>
                  <a:gd name="T60" fmla="*/ 1960 w 2090"/>
                  <a:gd name="T61" fmla="*/ 273 h 814"/>
                  <a:gd name="T62" fmla="*/ 1931 w 2090"/>
                  <a:gd name="T63" fmla="*/ 249 h 814"/>
                  <a:gd name="T64" fmla="*/ 1927 w 2090"/>
                  <a:gd name="T65" fmla="*/ 193 h 814"/>
                  <a:gd name="T66" fmla="*/ 1952 w 2090"/>
                  <a:gd name="T67" fmla="*/ 159 h 814"/>
                  <a:gd name="T68" fmla="*/ 1937 w 2090"/>
                  <a:gd name="T69" fmla="*/ 144 h 814"/>
                  <a:gd name="T70" fmla="*/ 1851 w 2090"/>
                  <a:gd name="T71" fmla="*/ 134 h 814"/>
                  <a:gd name="T72" fmla="*/ 1832 w 2090"/>
                  <a:gd name="T73" fmla="*/ 130 h 814"/>
                  <a:gd name="T74" fmla="*/ 1796 w 2090"/>
                  <a:gd name="T75" fmla="*/ 80 h 814"/>
                  <a:gd name="T76" fmla="*/ 1767 w 2090"/>
                  <a:gd name="T77" fmla="*/ 0 h 814"/>
                  <a:gd name="T78" fmla="*/ 1153 w 2090"/>
                  <a:gd name="T79" fmla="*/ 22 h 814"/>
                  <a:gd name="T80" fmla="*/ 943 w 2090"/>
                  <a:gd name="T81" fmla="*/ 137 h 814"/>
                  <a:gd name="T82" fmla="*/ 880 w 2090"/>
                  <a:gd name="T83" fmla="*/ 138 h 814"/>
                  <a:gd name="T84" fmla="*/ 863 w 2090"/>
                  <a:gd name="T85" fmla="*/ 69 h 814"/>
                  <a:gd name="T86" fmla="*/ 708 w 2090"/>
                  <a:gd name="T87" fmla="*/ 52 h 814"/>
                  <a:gd name="T88" fmla="*/ 666 w 2090"/>
                  <a:gd name="T89" fmla="*/ 102 h 814"/>
                  <a:gd name="T90" fmla="*/ 535 w 2090"/>
                  <a:gd name="T91" fmla="*/ 101 h 814"/>
                  <a:gd name="T92" fmla="*/ 508 w 2090"/>
                  <a:gd name="T93" fmla="*/ 131 h 814"/>
                  <a:gd name="T94" fmla="*/ 438 w 2090"/>
                  <a:gd name="T95" fmla="*/ 145 h 814"/>
                  <a:gd name="T96" fmla="*/ 56 w 2090"/>
                  <a:gd name="T97" fmla="*/ 167 h 814"/>
                  <a:gd name="T98" fmla="*/ 169 w 2090"/>
                  <a:gd name="T99" fmla="*/ 282 h 814"/>
                  <a:gd name="T100" fmla="*/ 170 w 2090"/>
                  <a:gd name="T101" fmla="*/ 322 h 814"/>
                  <a:gd name="T102" fmla="*/ 143 w 2090"/>
                  <a:gd name="T103" fmla="*/ 322 h 814"/>
                  <a:gd name="T104" fmla="*/ 179 w 2090"/>
                  <a:gd name="T105" fmla="*/ 370 h 814"/>
                  <a:gd name="T106" fmla="*/ 139 w 2090"/>
                  <a:gd name="T107" fmla="*/ 425 h 814"/>
                  <a:gd name="T108" fmla="*/ 143 w 2090"/>
                  <a:gd name="T109" fmla="*/ 505 h 814"/>
                  <a:gd name="T110" fmla="*/ 68 w 2090"/>
                  <a:gd name="T111" fmla="*/ 606 h 814"/>
                  <a:gd name="T112" fmla="*/ 56 w 2090"/>
                  <a:gd name="T113" fmla="*/ 649 h 814"/>
                  <a:gd name="T114" fmla="*/ 0 w 2090"/>
                  <a:gd name="T115" fmla="*/ 712 h 814"/>
                  <a:gd name="T116" fmla="*/ 5 w 2090"/>
                  <a:gd name="T117" fmla="*/ 751 h 814"/>
                  <a:gd name="T118" fmla="*/ 56 w 2090"/>
                  <a:gd name="T119" fmla="*/ 814 h 8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90" h="814">
                    <a:moveTo>
                      <a:pt x="56" y="814"/>
                    </a:moveTo>
                    <a:lnTo>
                      <a:pt x="407" y="604"/>
                    </a:lnTo>
                    <a:lnTo>
                      <a:pt x="455" y="585"/>
                    </a:lnTo>
                    <a:lnTo>
                      <a:pt x="526" y="584"/>
                    </a:lnTo>
                    <a:lnTo>
                      <a:pt x="553" y="574"/>
                    </a:lnTo>
                    <a:lnTo>
                      <a:pt x="602" y="576"/>
                    </a:lnTo>
                    <a:lnTo>
                      <a:pt x="604" y="558"/>
                    </a:lnTo>
                    <a:lnTo>
                      <a:pt x="750" y="548"/>
                    </a:lnTo>
                    <a:lnTo>
                      <a:pt x="750" y="537"/>
                    </a:lnTo>
                    <a:lnTo>
                      <a:pt x="801" y="535"/>
                    </a:lnTo>
                    <a:lnTo>
                      <a:pt x="915" y="617"/>
                    </a:lnTo>
                    <a:lnTo>
                      <a:pt x="1327" y="539"/>
                    </a:lnTo>
                    <a:lnTo>
                      <a:pt x="1760" y="546"/>
                    </a:lnTo>
                    <a:lnTo>
                      <a:pt x="1828" y="563"/>
                    </a:lnTo>
                    <a:lnTo>
                      <a:pt x="1844" y="585"/>
                    </a:lnTo>
                    <a:lnTo>
                      <a:pt x="1885" y="589"/>
                    </a:lnTo>
                    <a:lnTo>
                      <a:pt x="1905" y="608"/>
                    </a:lnTo>
                    <a:lnTo>
                      <a:pt x="1934" y="606"/>
                    </a:lnTo>
                    <a:lnTo>
                      <a:pt x="2007" y="671"/>
                    </a:lnTo>
                    <a:lnTo>
                      <a:pt x="2064" y="693"/>
                    </a:lnTo>
                    <a:lnTo>
                      <a:pt x="2090" y="465"/>
                    </a:lnTo>
                    <a:lnTo>
                      <a:pt x="2084" y="445"/>
                    </a:lnTo>
                    <a:lnTo>
                      <a:pt x="2075" y="431"/>
                    </a:lnTo>
                    <a:lnTo>
                      <a:pt x="2047" y="432"/>
                    </a:lnTo>
                    <a:lnTo>
                      <a:pt x="2012" y="382"/>
                    </a:lnTo>
                    <a:lnTo>
                      <a:pt x="2006" y="370"/>
                    </a:lnTo>
                    <a:lnTo>
                      <a:pt x="1989" y="370"/>
                    </a:lnTo>
                    <a:lnTo>
                      <a:pt x="1953" y="342"/>
                    </a:lnTo>
                    <a:lnTo>
                      <a:pt x="1949" y="311"/>
                    </a:lnTo>
                    <a:lnTo>
                      <a:pt x="1960" y="290"/>
                    </a:lnTo>
                    <a:lnTo>
                      <a:pt x="1960" y="273"/>
                    </a:lnTo>
                    <a:lnTo>
                      <a:pt x="1931" y="249"/>
                    </a:lnTo>
                    <a:lnTo>
                      <a:pt x="1927" y="193"/>
                    </a:lnTo>
                    <a:lnTo>
                      <a:pt x="1952" y="159"/>
                    </a:lnTo>
                    <a:lnTo>
                      <a:pt x="1937" y="144"/>
                    </a:lnTo>
                    <a:lnTo>
                      <a:pt x="1851" y="134"/>
                    </a:lnTo>
                    <a:lnTo>
                      <a:pt x="1832" y="130"/>
                    </a:lnTo>
                    <a:lnTo>
                      <a:pt x="1796" y="80"/>
                    </a:lnTo>
                    <a:lnTo>
                      <a:pt x="1767" y="0"/>
                    </a:lnTo>
                    <a:lnTo>
                      <a:pt x="1153" y="22"/>
                    </a:lnTo>
                    <a:lnTo>
                      <a:pt x="943" y="137"/>
                    </a:lnTo>
                    <a:lnTo>
                      <a:pt x="880" y="138"/>
                    </a:lnTo>
                    <a:lnTo>
                      <a:pt x="863" y="69"/>
                    </a:lnTo>
                    <a:lnTo>
                      <a:pt x="708" y="52"/>
                    </a:lnTo>
                    <a:lnTo>
                      <a:pt x="666" y="102"/>
                    </a:lnTo>
                    <a:lnTo>
                      <a:pt x="535" y="101"/>
                    </a:lnTo>
                    <a:lnTo>
                      <a:pt x="508" y="131"/>
                    </a:lnTo>
                    <a:lnTo>
                      <a:pt x="438" y="145"/>
                    </a:lnTo>
                    <a:lnTo>
                      <a:pt x="56" y="167"/>
                    </a:lnTo>
                    <a:lnTo>
                      <a:pt x="169" y="282"/>
                    </a:lnTo>
                    <a:lnTo>
                      <a:pt x="170" y="322"/>
                    </a:lnTo>
                    <a:lnTo>
                      <a:pt x="143" y="322"/>
                    </a:lnTo>
                    <a:lnTo>
                      <a:pt x="179" y="370"/>
                    </a:lnTo>
                    <a:lnTo>
                      <a:pt x="139" y="425"/>
                    </a:lnTo>
                    <a:lnTo>
                      <a:pt x="143" y="505"/>
                    </a:lnTo>
                    <a:lnTo>
                      <a:pt x="68" y="606"/>
                    </a:lnTo>
                    <a:lnTo>
                      <a:pt x="56" y="649"/>
                    </a:lnTo>
                    <a:lnTo>
                      <a:pt x="0" y="712"/>
                    </a:lnTo>
                    <a:lnTo>
                      <a:pt x="5" y="751"/>
                    </a:lnTo>
                    <a:lnTo>
                      <a:pt x="56" y="814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6996" name="Freeform 36"/>
              <p:cNvSpPr>
                <a:spLocks noChangeAspect="1"/>
              </p:cNvSpPr>
              <p:nvPr/>
            </p:nvSpPr>
            <p:spPr bwMode="auto">
              <a:xfrm>
                <a:off x="3484" y="818"/>
                <a:ext cx="276" cy="296"/>
              </a:xfrm>
              <a:custGeom>
                <a:avLst/>
                <a:gdLst>
                  <a:gd name="T0" fmla="*/ 0 w 1526"/>
                  <a:gd name="T1" fmla="*/ 0 h 1644"/>
                  <a:gd name="T2" fmla="*/ 622 w 1526"/>
                  <a:gd name="T3" fmla="*/ 24 h 1644"/>
                  <a:gd name="T4" fmla="*/ 732 w 1526"/>
                  <a:gd name="T5" fmla="*/ 109 h 1644"/>
                  <a:gd name="T6" fmla="*/ 766 w 1526"/>
                  <a:gd name="T7" fmla="*/ 105 h 1644"/>
                  <a:gd name="T8" fmla="*/ 787 w 1526"/>
                  <a:gd name="T9" fmla="*/ 66 h 1644"/>
                  <a:gd name="T10" fmla="*/ 816 w 1526"/>
                  <a:gd name="T11" fmla="*/ 57 h 1644"/>
                  <a:gd name="T12" fmla="*/ 894 w 1526"/>
                  <a:gd name="T13" fmla="*/ 64 h 1644"/>
                  <a:gd name="T14" fmla="*/ 937 w 1526"/>
                  <a:gd name="T15" fmla="*/ 86 h 1644"/>
                  <a:gd name="T16" fmla="*/ 1072 w 1526"/>
                  <a:gd name="T17" fmla="*/ 127 h 1644"/>
                  <a:gd name="T18" fmla="*/ 1206 w 1526"/>
                  <a:gd name="T19" fmla="*/ 114 h 1644"/>
                  <a:gd name="T20" fmla="*/ 1352 w 1526"/>
                  <a:gd name="T21" fmla="*/ 147 h 1644"/>
                  <a:gd name="T22" fmla="*/ 1406 w 1526"/>
                  <a:gd name="T23" fmla="*/ 176 h 1644"/>
                  <a:gd name="T24" fmla="*/ 1322 w 1526"/>
                  <a:gd name="T25" fmla="*/ 416 h 1644"/>
                  <a:gd name="T26" fmla="*/ 1308 w 1526"/>
                  <a:gd name="T27" fmla="*/ 626 h 1644"/>
                  <a:gd name="T28" fmla="*/ 1277 w 1526"/>
                  <a:gd name="T29" fmla="*/ 688 h 1644"/>
                  <a:gd name="T30" fmla="*/ 1312 w 1526"/>
                  <a:gd name="T31" fmla="*/ 815 h 1644"/>
                  <a:gd name="T32" fmla="*/ 1315 w 1526"/>
                  <a:gd name="T33" fmla="*/ 847 h 1644"/>
                  <a:gd name="T34" fmla="*/ 1292 w 1526"/>
                  <a:gd name="T35" fmla="*/ 881 h 1644"/>
                  <a:gd name="T36" fmla="*/ 1268 w 1526"/>
                  <a:gd name="T37" fmla="*/ 902 h 1644"/>
                  <a:gd name="T38" fmla="*/ 1251 w 1526"/>
                  <a:gd name="T39" fmla="*/ 1114 h 1644"/>
                  <a:gd name="T40" fmla="*/ 1279 w 1526"/>
                  <a:gd name="T41" fmla="*/ 1150 h 1644"/>
                  <a:gd name="T42" fmla="*/ 1268 w 1526"/>
                  <a:gd name="T43" fmla="*/ 1191 h 1644"/>
                  <a:gd name="T44" fmla="*/ 1240 w 1526"/>
                  <a:gd name="T45" fmla="*/ 1225 h 1644"/>
                  <a:gd name="T46" fmla="*/ 1238 w 1526"/>
                  <a:gd name="T47" fmla="*/ 1273 h 1644"/>
                  <a:gd name="T48" fmla="*/ 1255 w 1526"/>
                  <a:gd name="T49" fmla="*/ 1316 h 1644"/>
                  <a:gd name="T50" fmla="*/ 1338 w 1526"/>
                  <a:gd name="T51" fmla="*/ 1380 h 1644"/>
                  <a:gd name="T52" fmla="*/ 1416 w 1526"/>
                  <a:gd name="T53" fmla="*/ 1408 h 1644"/>
                  <a:gd name="T54" fmla="*/ 1526 w 1526"/>
                  <a:gd name="T55" fmla="*/ 1503 h 1644"/>
                  <a:gd name="T56" fmla="*/ 1451 w 1526"/>
                  <a:gd name="T57" fmla="*/ 1644 h 1644"/>
                  <a:gd name="T58" fmla="*/ 954 w 1526"/>
                  <a:gd name="T59" fmla="*/ 981 h 1644"/>
                  <a:gd name="T60" fmla="*/ 950 w 1526"/>
                  <a:gd name="T61" fmla="*/ 884 h 1644"/>
                  <a:gd name="T62" fmla="*/ 832 w 1526"/>
                  <a:gd name="T63" fmla="*/ 749 h 1644"/>
                  <a:gd name="T64" fmla="*/ 811 w 1526"/>
                  <a:gd name="T65" fmla="*/ 740 h 1644"/>
                  <a:gd name="T66" fmla="*/ 766 w 1526"/>
                  <a:gd name="T67" fmla="*/ 743 h 1644"/>
                  <a:gd name="T68" fmla="*/ 757 w 1526"/>
                  <a:gd name="T69" fmla="*/ 756 h 1644"/>
                  <a:gd name="T70" fmla="*/ 727 w 1526"/>
                  <a:gd name="T71" fmla="*/ 751 h 1644"/>
                  <a:gd name="T72" fmla="*/ 712 w 1526"/>
                  <a:gd name="T73" fmla="*/ 724 h 1644"/>
                  <a:gd name="T74" fmla="*/ 712 w 1526"/>
                  <a:gd name="T75" fmla="*/ 696 h 1644"/>
                  <a:gd name="T76" fmla="*/ 712 w 1526"/>
                  <a:gd name="T77" fmla="*/ 622 h 1644"/>
                  <a:gd name="T78" fmla="*/ 699 w 1526"/>
                  <a:gd name="T79" fmla="*/ 590 h 1644"/>
                  <a:gd name="T80" fmla="*/ 648 w 1526"/>
                  <a:gd name="T81" fmla="*/ 498 h 1644"/>
                  <a:gd name="T82" fmla="*/ 643 w 1526"/>
                  <a:gd name="T83" fmla="*/ 440 h 1644"/>
                  <a:gd name="T84" fmla="*/ 653 w 1526"/>
                  <a:gd name="T85" fmla="*/ 440 h 1644"/>
                  <a:gd name="T86" fmla="*/ 730 w 1526"/>
                  <a:gd name="T87" fmla="*/ 293 h 1644"/>
                  <a:gd name="T88" fmla="*/ 728 w 1526"/>
                  <a:gd name="T89" fmla="*/ 269 h 1644"/>
                  <a:gd name="T90" fmla="*/ 702 w 1526"/>
                  <a:gd name="T91" fmla="*/ 239 h 1644"/>
                  <a:gd name="T92" fmla="*/ 650 w 1526"/>
                  <a:gd name="T93" fmla="*/ 239 h 1644"/>
                  <a:gd name="T94" fmla="*/ 634 w 1526"/>
                  <a:gd name="T95" fmla="*/ 223 h 1644"/>
                  <a:gd name="T96" fmla="*/ 422 w 1526"/>
                  <a:gd name="T97" fmla="*/ 203 h 1644"/>
                  <a:gd name="T98" fmla="*/ 324 w 1526"/>
                  <a:gd name="T99" fmla="*/ 209 h 1644"/>
                  <a:gd name="T100" fmla="*/ 319 w 1526"/>
                  <a:gd name="T101" fmla="*/ 222 h 1644"/>
                  <a:gd name="T102" fmla="*/ 44 w 1526"/>
                  <a:gd name="T103" fmla="*/ 203 h 1644"/>
                  <a:gd name="T104" fmla="*/ 16 w 1526"/>
                  <a:gd name="T105" fmla="*/ 134 h 1644"/>
                  <a:gd name="T106" fmla="*/ 0 w 1526"/>
                  <a:gd name="T107" fmla="*/ 0 h 16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26" h="1644">
                    <a:moveTo>
                      <a:pt x="0" y="0"/>
                    </a:moveTo>
                    <a:lnTo>
                      <a:pt x="622" y="24"/>
                    </a:lnTo>
                    <a:lnTo>
                      <a:pt x="732" y="109"/>
                    </a:lnTo>
                    <a:lnTo>
                      <a:pt x="766" y="105"/>
                    </a:lnTo>
                    <a:lnTo>
                      <a:pt x="787" y="66"/>
                    </a:lnTo>
                    <a:lnTo>
                      <a:pt x="816" y="57"/>
                    </a:lnTo>
                    <a:lnTo>
                      <a:pt x="894" y="64"/>
                    </a:lnTo>
                    <a:lnTo>
                      <a:pt x="937" y="86"/>
                    </a:lnTo>
                    <a:lnTo>
                      <a:pt x="1072" y="127"/>
                    </a:lnTo>
                    <a:lnTo>
                      <a:pt x="1206" y="114"/>
                    </a:lnTo>
                    <a:lnTo>
                      <a:pt x="1352" y="147"/>
                    </a:lnTo>
                    <a:lnTo>
                      <a:pt x="1406" y="176"/>
                    </a:lnTo>
                    <a:lnTo>
                      <a:pt x="1322" y="416"/>
                    </a:lnTo>
                    <a:lnTo>
                      <a:pt x="1308" y="626"/>
                    </a:lnTo>
                    <a:lnTo>
                      <a:pt x="1277" y="688"/>
                    </a:lnTo>
                    <a:lnTo>
                      <a:pt x="1312" y="815"/>
                    </a:lnTo>
                    <a:lnTo>
                      <a:pt x="1315" y="847"/>
                    </a:lnTo>
                    <a:lnTo>
                      <a:pt x="1292" y="881"/>
                    </a:lnTo>
                    <a:lnTo>
                      <a:pt x="1268" y="902"/>
                    </a:lnTo>
                    <a:lnTo>
                      <a:pt x="1251" y="1114"/>
                    </a:lnTo>
                    <a:lnTo>
                      <a:pt x="1279" y="1150"/>
                    </a:lnTo>
                    <a:lnTo>
                      <a:pt x="1268" y="1191"/>
                    </a:lnTo>
                    <a:lnTo>
                      <a:pt x="1240" y="1225"/>
                    </a:lnTo>
                    <a:lnTo>
                      <a:pt x="1238" y="1273"/>
                    </a:lnTo>
                    <a:lnTo>
                      <a:pt x="1255" y="1316"/>
                    </a:lnTo>
                    <a:lnTo>
                      <a:pt x="1338" y="1380"/>
                    </a:lnTo>
                    <a:lnTo>
                      <a:pt x="1416" y="1408"/>
                    </a:lnTo>
                    <a:lnTo>
                      <a:pt x="1526" y="1503"/>
                    </a:lnTo>
                    <a:lnTo>
                      <a:pt x="1451" y="1644"/>
                    </a:lnTo>
                    <a:lnTo>
                      <a:pt x="954" y="981"/>
                    </a:lnTo>
                    <a:lnTo>
                      <a:pt x="950" y="884"/>
                    </a:lnTo>
                    <a:lnTo>
                      <a:pt x="832" y="749"/>
                    </a:lnTo>
                    <a:lnTo>
                      <a:pt x="811" y="740"/>
                    </a:lnTo>
                    <a:lnTo>
                      <a:pt x="766" y="743"/>
                    </a:lnTo>
                    <a:lnTo>
                      <a:pt x="757" y="756"/>
                    </a:lnTo>
                    <a:lnTo>
                      <a:pt x="727" y="751"/>
                    </a:lnTo>
                    <a:lnTo>
                      <a:pt x="712" y="724"/>
                    </a:lnTo>
                    <a:lnTo>
                      <a:pt x="712" y="696"/>
                    </a:lnTo>
                    <a:lnTo>
                      <a:pt x="712" y="622"/>
                    </a:lnTo>
                    <a:lnTo>
                      <a:pt x="699" y="590"/>
                    </a:lnTo>
                    <a:lnTo>
                      <a:pt x="648" y="498"/>
                    </a:lnTo>
                    <a:lnTo>
                      <a:pt x="643" y="440"/>
                    </a:lnTo>
                    <a:lnTo>
                      <a:pt x="653" y="440"/>
                    </a:lnTo>
                    <a:lnTo>
                      <a:pt x="730" y="293"/>
                    </a:lnTo>
                    <a:lnTo>
                      <a:pt x="728" y="269"/>
                    </a:lnTo>
                    <a:lnTo>
                      <a:pt x="702" y="239"/>
                    </a:lnTo>
                    <a:lnTo>
                      <a:pt x="650" y="239"/>
                    </a:lnTo>
                    <a:lnTo>
                      <a:pt x="634" y="223"/>
                    </a:lnTo>
                    <a:lnTo>
                      <a:pt x="422" y="203"/>
                    </a:lnTo>
                    <a:lnTo>
                      <a:pt x="324" y="209"/>
                    </a:lnTo>
                    <a:lnTo>
                      <a:pt x="319" y="222"/>
                    </a:lnTo>
                    <a:lnTo>
                      <a:pt x="44" y="203"/>
                    </a:lnTo>
                    <a:lnTo>
                      <a:pt x="16" y="1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296997" name="Text Box 37"/>
          <p:cNvSpPr txBox="1">
            <a:spLocks noChangeArrowheads="1"/>
          </p:cNvSpPr>
          <p:nvPr/>
        </p:nvSpPr>
        <p:spPr bwMode="auto">
          <a:xfrm>
            <a:off x="117475" y="2051050"/>
            <a:ext cx="29860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Municípios: Camocim e Acaraú </a:t>
            </a:r>
          </a:p>
        </p:txBody>
      </p:sp>
      <p:sp>
        <p:nvSpPr>
          <p:cNvPr id="296998" name="Text Box 38"/>
          <p:cNvSpPr txBox="1">
            <a:spLocks noChangeArrowheads="1"/>
          </p:cNvSpPr>
          <p:nvPr/>
        </p:nvSpPr>
        <p:spPr bwMode="auto">
          <a:xfrm>
            <a:off x="117475" y="2482850"/>
            <a:ext cx="1811338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129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 algicultores</a:t>
            </a:r>
          </a:p>
        </p:txBody>
      </p:sp>
      <p:sp>
        <p:nvSpPr>
          <p:cNvPr id="296999" name="Line 39"/>
          <p:cNvSpPr>
            <a:spLocks noChangeShapeType="1"/>
          </p:cNvSpPr>
          <p:nvPr/>
        </p:nvSpPr>
        <p:spPr bwMode="auto">
          <a:xfrm>
            <a:off x="146050" y="2446338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97000" name="Line 40"/>
          <p:cNvSpPr>
            <a:spLocks noChangeShapeType="1"/>
          </p:cNvSpPr>
          <p:nvPr/>
        </p:nvSpPr>
        <p:spPr bwMode="auto">
          <a:xfrm>
            <a:off x="146050" y="2916238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97001" name="Text Box 41"/>
          <p:cNvSpPr txBox="1">
            <a:spLocks noChangeArrowheads="1"/>
          </p:cNvSpPr>
          <p:nvPr/>
        </p:nvSpPr>
        <p:spPr bwMode="auto">
          <a:xfrm>
            <a:off x="117475" y="2952750"/>
            <a:ext cx="22733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387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 balsas de cultivo</a:t>
            </a:r>
          </a:p>
        </p:txBody>
      </p:sp>
      <p:sp>
        <p:nvSpPr>
          <p:cNvPr id="297002" name="Line 42"/>
          <p:cNvSpPr>
            <a:spLocks noChangeShapeType="1"/>
          </p:cNvSpPr>
          <p:nvPr/>
        </p:nvSpPr>
        <p:spPr bwMode="auto">
          <a:xfrm>
            <a:off x="146050" y="3387725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97003" name="Text Box 43"/>
          <p:cNvSpPr txBox="1">
            <a:spLocks noChangeArrowheads="1"/>
          </p:cNvSpPr>
          <p:nvPr/>
        </p:nvSpPr>
        <p:spPr bwMode="auto">
          <a:xfrm>
            <a:off x="117475" y="3424238"/>
            <a:ext cx="207327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511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ton. Alga/mês</a:t>
            </a:r>
          </a:p>
        </p:txBody>
      </p:sp>
      <p:sp>
        <p:nvSpPr>
          <p:cNvPr id="297004" name="Line 44"/>
          <p:cNvSpPr>
            <a:spLocks noChangeShapeType="1"/>
          </p:cNvSpPr>
          <p:nvPr/>
        </p:nvSpPr>
        <p:spPr bwMode="auto">
          <a:xfrm>
            <a:off x="146050" y="3859213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97005" name="Text Box 45"/>
          <p:cNvSpPr txBox="1">
            <a:spLocks noChangeArrowheads="1"/>
          </p:cNvSpPr>
          <p:nvPr/>
        </p:nvSpPr>
        <p:spPr bwMode="auto">
          <a:xfrm>
            <a:off x="117475" y="3895725"/>
            <a:ext cx="255905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R$</a:t>
            </a:r>
            <a:r>
              <a:rPr lang="pt-BR">
                <a:solidFill>
                  <a:srgbClr val="066168"/>
                </a:solidFill>
                <a:latin typeface="Verdana" pitchFamily="34" charset="0"/>
              </a:rPr>
              <a:t>1.533.00,00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ano</a:t>
            </a:r>
          </a:p>
        </p:txBody>
      </p:sp>
      <p:sp>
        <p:nvSpPr>
          <p:cNvPr id="297006" name="Text Box 46"/>
          <p:cNvSpPr txBox="1">
            <a:spLocks noChangeArrowheads="1"/>
          </p:cNvSpPr>
          <p:nvPr/>
        </p:nvSpPr>
        <p:spPr bwMode="auto">
          <a:xfrm>
            <a:off x="282575" y="1196975"/>
            <a:ext cx="33528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dirty="0">
                <a:solidFill>
                  <a:srgbClr val="066168"/>
                </a:solidFill>
                <a:latin typeface="Verdana" pitchFamily="34" charset="0"/>
              </a:rPr>
              <a:t>PRODUÇÃO DE </a:t>
            </a:r>
            <a:r>
              <a:rPr lang="pt-BR" sz="1400" dirty="0" smtClean="0">
                <a:solidFill>
                  <a:srgbClr val="066168"/>
                </a:solidFill>
                <a:latin typeface="Verdana" pitchFamily="34" charset="0"/>
              </a:rPr>
              <a:t>ALGAS</a:t>
            </a:r>
            <a:endParaRPr lang="pt-BR" sz="1400" dirty="0">
              <a:solidFill>
                <a:srgbClr val="066168"/>
              </a:solidFill>
              <a:latin typeface="Verdana" pitchFamily="34" charset="0"/>
            </a:endParaRPr>
          </a:p>
        </p:txBody>
      </p:sp>
      <p:sp>
        <p:nvSpPr>
          <p:cNvPr id="297007" name="Rectangle 47"/>
          <p:cNvSpPr>
            <a:spLocks noChangeArrowheads="1"/>
          </p:cNvSpPr>
          <p:nvPr/>
        </p:nvSpPr>
        <p:spPr bwMode="auto">
          <a:xfrm>
            <a:off x="0" y="1223963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97008" name="Rectangle 48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97009" name="Text Box 49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297010" name="Rectangle 50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97011" name="Rectangle 51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 dirty="0" smtClean="0">
                <a:solidFill>
                  <a:schemeClr val="bg1"/>
                </a:solidFill>
                <a:latin typeface="Verdana" pitchFamily="34" charset="0"/>
              </a:rPr>
              <a:t>POLOS </a:t>
            </a:r>
            <a:r>
              <a:rPr lang="pt-BR" sz="1800" dirty="0">
                <a:solidFill>
                  <a:schemeClr val="bg1"/>
                </a:solidFill>
                <a:latin typeface="Verdana" pitchFamily="34" charset="0"/>
              </a:rPr>
              <a:t>DE PRODUÇÃO</a:t>
            </a:r>
          </a:p>
        </p:txBody>
      </p:sp>
      <p:sp>
        <p:nvSpPr>
          <p:cNvPr id="297012" name="Text Box 52"/>
          <p:cNvSpPr txBox="1">
            <a:spLocks noChangeArrowheads="1"/>
          </p:cNvSpPr>
          <p:nvPr/>
        </p:nvSpPr>
        <p:spPr bwMode="auto">
          <a:xfrm>
            <a:off x="7067550" y="1354138"/>
            <a:ext cx="15319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000" dirty="0" smtClean="0">
                <a:solidFill>
                  <a:srgbClr val="066168"/>
                </a:solidFill>
                <a:latin typeface="Verdana" pitchFamily="34" charset="0"/>
              </a:rPr>
              <a:t>Polo </a:t>
            </a:r>
            <a:r>
              <a:rPr lang="pt-BR" sz="1000" dirty="0">
                <a:solidFill>
                  <a:srgbClr val="066168"/>
                </a:solidFill>
                <a:latin typeface="Verdana" pitchFamily="34" charset="0"/>
              </a:rPr>
              <a:t>Metropolitano</a:t>
            </a:r>
          </a:p>
        </p:txBody>
      </p:sp>
      <p:sp>
        <p:nvSpPr>
          <p:cNvPr id="297013" name="Freeform 53"/>
          <p:cNvSpPr>
            <a:spLocks/>
          </p:cNvSpPr>
          <p:nvPr/>
        </p:nvSpPr>
        <p:spPr bwMode="auto">
          <a:xfrm>
            <a:off x="6892925" y="1568450"/>
            <a:ext cx="1647825" cy="476250"/>
          </a:xfrm>
          <a:custGeom>
            <a:avLst/>
            <a:gdLst>
              <a:gd name="T0" fmla="*/ 0 w 1038"/>
              <a:gd name="T1" fmla="*/ 300 h 300"/>
              <a:gd name="T2" fmla="*/ 166 w 1038"/>
              <a:gd name="T3" fmla="*/ 2 h 300"/>
              <a:gd name="T4" fmla="*/ 1038 w 1038"/>
              <a:gd name="T5" fmla="*/ 0 h 3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038" h="300">
                <a:moveTo>
                  <a:pt x="0" y="300"/>
                </a:moveTo>
                <a:lnTo>
                  <a:pt x="166" y="2"/>
                </a:lnTo>
                <a:lnTo>
                  <a:pt x="1038" y="0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297014" name="Group 54"/>
          <p:cNvGrpSpPr>
            <a:grpSpLocks/>
          </p:cNvGrpSpPr>
          <p:nvPr/>
        </p:nvGrpSpPr>
        <p:grpSpPr bwMode="auto">
          <a:xfrm>
            <a:off x="6337300" y="1631950"/>
            <a:ext cx="884238" cy="755650"/>
            <a:chOff x="3992" y="1028"/>
            <a:chExt cx="557" cy="476"/>
          </a:xfrm>
        </p:grpSpPr>
        <p:sp>
          <p:nvSpPr>
            <p:cNvPr id="297015" name="Freeform 55"/>
            <p:cNvSpPr>
              <a:spLocks noChangeAspect="1"/>
            </p:cNvSpPr>
            <p:nvPr/>
          </p:nvSpPr>
          <p:spPr bwMode="auto">
            <a:xfrm>
              <a:off x="4203" y="1161"/>
              <a:ext cx="139" cy="84"/>
            </a:xfrm>
            <a:custGeom>
              <a:avLst/>
              <a:gdLst>
                <a:gd name="T0" fmla="*/ 287 w 771"/>
                <a:gd name="T1" fmla="*/ 27 h 464"/>
                <a:gd name="T2" fmla="*/ 297 w 771"/>
                <a:gd name="T3" fmla="*/ 37 h 464"/>
                <a:gd name="T4" fmla="*/ 398 w 771"/>
                <a:gd name="T5" fmla="*/ 48 h 464"/>
                <a:gd name="T6" fmla="*/ 446 w 771"/>
                <a:gd name="T7" fmla="*/ 4 h 464"/>
                <a:gd name="T8" fmla="*/ 570 w 771"/>
                <a:gd name="T9" fmla="*/ 0 h 464"/>
                <a:gd name="T10" fmla="*/ 719 w 771"/>
                <a:gd name="T11" fmla="*/ 134 h 464"/>
                <a:gd name="T12" fmla="*/ 771 w 771"/>
                <a:gd name="T13" fmla="*/ 220 h 464"/>
                <a:gd name="T14" fmla="*/ 718 w 771"/>
                <a:gd name="T15" fmla="*/ 324 h 464"/>
                <a:gd name="T16" fmla="*/ 652 w 771"/>
                <a:gd name="T17" fmla="*/ 371 h 464"/>
                <a:gd name="T18" fmla="*/ 673 w 771"/>
                <a:gd name="T19" fmla="*/ 438 h 464"/>
                <a:gd name="T20" fmla="*/ 633 w 771"/>
                <a:gd name="T21" fmla="*/ 464 h 464"/>
                <a:gd name="T22" fmla="*/ 519 w 771"/>
                <a:gd name="T23" fmla="*/ 365 h 464"/>
                <a:gd name="T24" fmla="*/ 0 w 771"/>
                <a:gd name="T25" fmla="*/ 360 h 464"/>
                <a:gd name="T26" fmla="*/ 77 w 771"/>
                <a:gd name="T27" fmla="*/ 279 h 464"/>
                <a:gd name="T28" fmla="*/ 110 w 771"/>
                <a:gd name="T29" fmla="*/ 291 h 464"/>
                <a:gd name="T30" fmla="*/ 144 w 771"/>
                <a:gd name="T31" fmla="*/ 292 h 464"/>
                <a:gd name="T32" fmla="*/ 157 w 771"/>
                <a:gd name="T33" fmla="*/ 261 h 464"/>
                <a:gd name="T34" fmla="*/ 135 w 771"/>
                <a:gd name="T35" fmla="*/ 130 h 464"/>
                <a:gd name="T36" fmla="*/ 188 w 771"/>
                <a:gd name="T37" fmla="*/ 128 h 464"/>
                <a:gd name="T38" fmla="*/ 187 w 771"/>
                <a:gd name="T39" fmla="*/ 82 h 464"/>
                <a:gd name="T40" fmla="*/ 287 w 771"/>
                <a:gd name="T41" fmla="*/ 27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71" h="464">
                  <a:moveTo>
                    <a:pt x="287" y="27"/>
                  </a:moveTo>
                  <a:lnTo>
                    <a:pt x="297" y="37"/>
                  </a:lnTo>
                  <a:lnTo>
                    <a:pt x="398" y="48"/>
                  </a:lnTo>
                  <a:lnTo>
                    <a:pt x="446" y="4"/>
                  </a:lnTo>
                  <a:lnTo>
                    <a:pt x="570" y="0"/>
                  </a:lnTo>
                  <a:lnTo>
                    <a:pt x="719" y="134"/>
                  </a:lnTo>
                  <a:lnTo>
                    <a:pt x="771" y="220"/>
                  </a:lnTo>
                  <a:lnTo>
                    <a:pt x="718" y="324"/>
                  </a:lnTo>
                  <a:lnTo>
                    <a:pt x="652" y="371"/>
                  </a:lnTo>
                  <a:lnTo>
                    <a:pt x="673" y="438"/>
                  </a:lnTo>
                  <a:lnTo>
                    <a:pt x="633" y="464"/>
                  </a:lnTo>
                  <a:lnTo>
                    <a:pt x="519" y="365"/>
                  </a:lnTo>
                  <a:lnTo>
                    <a:pt x="0" y="360"/>
                  </a:lnTo>
                  <a:lnTo>
                    <a:pt x="77" y="279"/>
                  </a:lnTo>
                  <a:lnTo>
                    <a:pt x="110" y="291"/>
                  </a:lnTo>
                  <a:lnTo>
                    <a:pt x="144" y="292"/>
                  </a:lnTo>
                  <a:lnTo>
                    <a:pt x="157" y="261"/>
                  </a:lnTo>
                  <a:lnTo>
                    <a:pt x="135" y="130"/>
                  </a:lnTo>
                  <a:lnTo>
                    <a:pt x="188" y="128"/>
                  </a:lnTo>
                  <a:lnTo>
                    <a:pt x="187" y="82"/>
                  </a:lnTo>
                  <a:lnTo>
                    <a:pt x="287" y="2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97016" name="Freeform 56"/>
            <p:cNvSpPr>
              <a:spLocks noChangeAspect="1"/>
            </p:cNvSpPr>
            <p:nvPr/>
          </p:nvSpPr>
          <p:spPr bwMode="auto">
            <a:xfrm>
              <a:off x="3992" y="1028"/>
              <a:ext cx="212" cy="236"/>
            </a:xfrm>
            <a:custGeom>
              <a:avLst/>
              <a:gdLst>
                <a:gd name="T0" fmla="*/ 418 w 1177"/>
                <a:gd name="T1" fmla="*/ 33 h 1308"/>
                <a:gd name="T2" fmla="*/ 482 w 1177"/>
                <a:gd name="T3" fmla="*/ 32 h 1308"/>
                <a:gd name="T4" fmla="*/ 525 w 1177"/>
                <a:gd name="T5" fmla="*/ 0 h 1308"/>
                <a:gd name="T6" fmla="*/ 587 w 1177"/>
                <a:gd name="T7" fmla="*/ 11 h 1308"/>
                <a:gd name="T8" fmla="*/ 652 w 1177"/>
                <a:gd name="T9" fmla="*/ 99 h 1308"/>
                <a:gd name="T10" fmla="*/ 735 w 1177"/>
                <a:gd name="T11" fmla="*/ 117 h 1308"/>
                <a:gd name="T12" fmla="*/ 751 w 1177"/>
                <a:gd name="T13" fmla="*/ 150 h 1308"/>
                <a:gd name="T14" fmla="*/ 810 w 1177"/>
                <a:gd name="T15" fmla="*/ 172 h 1308"/>
                <a:gd name="T16" fmla="*/ 878 w 1177"/>
                <a:gd name="T17" fmla="*/ 157 h 1308"/>
                <a:gd name="T18" fmla="*/ 931 w 1177"/>
                <a:gd name="T19" fmla="*/ 208 h 1308"/>
                <a:gd name="T20" fmla="*/ 974 w 1177"/>
                <a:gd name="T21" fmla="*/ 228 h 1308"/>
                <a:gd name="T22" fmla="*/ 1039 w 1177"/>
                <a:gd name="T23" fmla="*/ 304 h 1308"/>
                <a:gd name="T24" fmla="*/ 1177 w 1177"/>
                <a:gd name="T25" fmla="*/ 489 h 1308"/>
                <a:gd name="T26" fmla="*/ 1128 w 1177"/>
                <a:gd name="T27" fmla="*/ 551 h 1308"/>
                <a:gd name="T28" fmla="*/ 1081 w 1177"/>
                <a:gd name="T29" fmla="*/ 556 h 1308"/>
                <a:gd name="T30" fmla="*/ 1050 w 1177"/>
                <a:gd name="T31" fmla="*/ 596 h 1308"/>
                <a:gd name="T32" fmla="*/ 1029 w 1177"/>
                <a:gd name="T33" fmla="*/ 593 h 1308"/>
                <a:gd name="T34" fmla="*/ 1011 w 1177"/>
                <a:gd name="T35" fmla="*/ 574 h 1308"/>
                <a:gd name="T36" fmla="*/ 967 w 1177"/>
                <a:gd name="T37" fmla="*/ 598 h 1308"/>
                <a:gd name="T38" fmla="*/ 908 w 1177"/>
                <a:gd name="T39" fmla="*/ 621 h 1308"/>
                <a:gd name="T40" fmla="*/ 872 w 1177"/>
                <a:gd name="T41" fmla="*/ 687 h 1308"/>
                <a:gd name="T42" fmla="*/ 926 w 1177"/>
                <a:gd name="T43" fmla="*/ 761 h 1308"/>
                <a:gd name="T44" fmla="*/ 897 w 1177"/>
                <a:gd name="T45" fmla="*/ 813 h 1308"/>
                <a:gd name="T46" fmla="*/ 892 w 1177"/>
                <a:gd name="T47" fmla="*/ 872 h 1308"/>
                <a:gd name="T48" fmla="*/ 903 w 1177"/>
                <a:gd name="T49" fmla="*/ 926 h 1308"/>
                <a:gd name="T50" fmla="*/ 871 w 1177"/>
                <a:gd name="T51" fmla="*/ 1044 h 1308"/>
                <a:gd name="T52" fmla="*/ 792 w 1177"/>
                <a:gd name="T53" fmla="*/ 1069 h 1308"/>
                <a:gd name="T54" fmla="*/ 790 w 1177"/>
                <a:gd name="T55" fmla="*/ 1120 h 1308"/>
                <a:gd name="T56" fmla="*/ 750 w 1177"/>
                <a:gd name="T57" fmla="*/ 1162 h 1308"/>
                <a:gd name="T58" fmla="*/ 708 w 1177"/>
                <a:gd name="T59" fmla="*/ 1161 h 1308"/>
                <a:gd name="T60" fmla="*/ 704 w 1177"/>
                <a:gd name="T61" fmla="*/ 1308 h 1308"/>
                <a:gd name="T62" fmla="*/ 488 w 1177"/>
                <a:gd name="T63" fmla="*/ 1306 h 1308"/>
                <a:gd name="T64" fmla="*/ 534 w 1177"/>
                <a:gd name="T65" fmla="*/ 1229 h 1308"/>
                <a:gd name="T66" fmla="*/ 627 w 1177"/>
                <a:gd name="T67" fmla="*/ 1124 h 1308"/>
                <a:gd name="T68" fmla="*/ 628 w 1177"/>
                <a:gd name="T69" fmla="*/ 1055 h 1308"/>
                <a:gd name="T70" fmla="*/ 330 w 1177"/>
                <a:gd name="T71" fmla="*/ 845 h 1308"/>
                <a:gd name="T72" fmla="*/ 319 w 1177"/>
                <a:gd name="T73" fmla="*/ 815 h 1308"/>
                <a:gd name="T74" fmla="*/ 206 w 1177"/>
                <a:gd name="T75" fmla="*/ 738 h 1308"/>
                <a:gd name="T76" fmla="*/ 183 w 1177"/>
                <a:gd name="T77" fmla="*/ 739 h 1308"/>
                <a:gd name="T78" fmla="*/ 147 w 1177"/>
                <a:gd name="T79" fmla="*/ 733 h 1308"/>
                <a:gd name="T80" fmla="*/ 94 w 1177"/>
                <a:gd name="T81" fmla="*/ 648 h 1308"/>
                <a:gd name="T82" fmla="*/ 92 w 1177"/>
                <a:gd name="T83" fmla="*/ 607 h 1308"/>
                <a:gd name="T84" fmla="*/ 63 w 1177"/>
                <a:gd name="T85" fmla="*/ 585 h 1308"/>
                <a:gd name="T86" fmla="*/ 59 w 1177"/>
                <a:gd name="T87" fmla="*/ 485 h 1308"/>
                <a:gd name="T88" fmla="*/ 27 w 1177"/>
                <a:gd name="T89" fmla="*/ 471 h 1308"/>
                <a:gd name="T90" fmla="*/ 50 w 1177"/>
                <a:gd name="T91" fmla="*/ 411 h 1308"/>
                <a:gd name="T92" fmla="*/ 0 w 1177"/>
                <a:gd name="T93" fmla="*/ 348 h 1308"/>
                <a:gd name="T94" fmla="*/ 10 w 1177"/>
                <a:gd name="T95" fmla="*/ 283 h 1308"/>
                <a:gd name="T96" fmla="*/ 54 w 1177"/>
                <a:gd name="T97" fmla="*/ 228 h 1308"/>
                <a:gd name="T98" fmla="*/ 36 w 1177"/>
                <a:gd name="T99" fmla="*/ 103 h 1308"/>
                <a:gd name="T100" fmla="*/ 161 w 1177"/>
                <a:gd name="T101" fmla="*/ 86 h 1308"/>
                <a:gd name="T102" fmla="*/ 197 w 1177"/>
                <a:gd name="T103" fmla="*/ 124 h 1308"/>
                <a:gd name="T104" fmla="*/ 367 w 1177"/>
                <a:gd name="T105" fmla="*/ 103 h 1308"/>
                <a:gd name="T106" fmla="*/ 382 w 1177"/>
                <a:gd name="T107" fmla="*/ 57 h 1308"/>
                <a:gd name="T108" fmla="*/ 418 w 1177"/>
                <a:gd name="T109" fmla="*/ 33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177" h="1308">
                  <a:moveTo>
                    <a:pt x="418" y="33"/>
                  </a:moveTo>
                  <a:lnTo>
                    <a:pt x="482" y="32"/>
                  </a:lnTo>
                  <a:lnTo>
                    <a:pt x="525" y="0"/>
                  </a:lnTo>
                  <a:lnTo>
                    <a:pt x="587" y="11"/>
                  </a:lnTo>
                  <a:lnTo>
                    <a:pt x="652" y="99"/>
                  </a:lnTo>
                  <a:lnTo>
                    <a:pt x="735" y="117"/>
                  </a:lnTo>
                  <a:lnTo>
                    <a:pt x="751" y="150"/>
                  </a:lnTo>
                  <a:lnTo>
                    <a:pt x="810" y="172"/>
                  </a:lnTo>
                  <a:lnTo>
                    <a:pt x="878" y="157"/>
                  </a:lnTo>
                  <a:lnTo>
                    <a:pt x="931" y="208"/>
                  </a:lnTo>
                  <a:lnTo>
                    <a:pt x="974" y="228"/>
                  </a:lnTo>
                  <a:lnTo>
                    <a:pt x="1039" y="304"/>
                  </a:lnTo>
                  <a:lnTo>
                    <a:pt x="1177" y="489"/>
                  </a:lnTo>
                  <a:lnTo>
                    <a:pt x="1128" y="551"/>
                  </a:lnTo>
                  <a:lnTo>
                    <a:pt x="1081" y="556"/>
                  </a:lnTo>
                  <a:lnTo>
                    <a:pt x="1050" y="596"/>
                  </a:lnTo>
                  <a:lnTo>
                    <a:pt x="1029" y="593"/>
                  </a:lnTo>
                  <a:lnTo>
                    <a:pt x="1011" y="574"/>
                  </a:lnTo>
                  <a:lnTo>
                    <a:pt x="967" y="598"/>
                  </a:lnTo>
                  <a:lnTo>
                    <a:pt x="908" y="621"/>
                  </a:lnTo>
                  <a:lnTo>
                    <a:pt x="872" y="687"/>
                  </a:lnTo>
                  <a:lnTo>
                    <a:pt x="926" y="761"/>
                  </a:lnTo>
                  <a:lnTo>
                    <a:pt x="897" y="813"/>
                  </a:lnTo>
                  <a:lnTo>
                    <a:pt x="892" y="872"/>
                  </a:lnTo>
                  <a:lnTo>
                    <a:pt x="903" y="926"/>
                  </a:lnTo>
                  <a:lnTo>
                    <a:pt x="871" y="1044"/>
                  </a:lnTo>
                  <a:lnTo>
                    <a:pt x="792" y="1069"/>
                  </a:lnTo>
                  <a:lnTo>
                    <a:pt x="790" y="1120"/>
                  </a:lnTo>
                  <a:lnTo>
                    <a:pt x="750" y="1162"/>
                  </a:lnTo>
                  <a:lnTo>
                    <a:pt x="708" y="1161"/>
                  </a:lnTo>
                  <a:lnTo>
                    <a:pt x="704" y="1308"/>
                  </a:lnTo>
                  <a:lnTo>
                    <a:pt x="488" y="1306"/>
                  </a:lnTo>
                  <a:lnTo>
                    <a:pt x="534" y="1229"/>
                  </a:lnTo>
                  <a:lnTo>
                    <a:pt x="627" y="1124"/>
                  </a:lnTo>
                  <a:lnTo>
                    <a:pt x="628" y="1055"/>
                  </a:lnTo>
                  <a:lnTo>
                    <a:pt x="330" y="845"/>
                  </a:lnTo>
                  <a:lnTo>
                    <a:pt x="319" y="815"/>
                  </a:lnTo>
                  <a:lnTo>
                    <a:pt x="206" y="738"/>
                  </a:lnTo>
                  <a:lnTo>
                    <a:pt x="183" y="739"/>
                  </a:lnTo>
                  <a:lnTo>
                    <a:pt x="147" y="733"/>
                  </a:lnTo>
                  <a:lnTo>
                    <a:pt x="94" y="648"/>
                  </a:lnTo>
                  <a:lnTo>
                    <a:pt x="92" y="607"/>
                  </a:lnTo>
                  <a:lnTo>
                    <a:pt x="63" y="585"/>
                  </a:lnTo>
                  <a:lnTo>
                    <a:pt x="59" y="485"/>
                  </a:lnTo>
                  <a:lnTo>
                    <a:pt x="27" y="471"/>
                  </a:lnTo>
                  <a:lnTo>
                    <a:pt x="50" y="411"/>
                  </a:lnTo>
                  <a:lnTo>
                    <a:pt x="0" y="348"/>
                  </a:lnTo>
                  <a:lnTo>
                    <a:pt x="10" y="283"/>
                  </a:lnTo>
                  <a:lnTo>
                    <a:pt x="54" y="228"/>
                  </a:lnTo>
                  <a:lnTo>
                    <a:pt x="36" y="103"/>
                  </a:lnTo>
                  <a:lnTo>
                    <a:pt x="161" y="86"/>
                  </a:lnTo>
                  <a:lnTo>
                    <a:pt x="197" y="124"/>
                  </a:lnTo>
                  <a:lnTo>
                    <a:pt x="367" y="103"/>
                  </a:lnTo>
                  <a:lnTo>
                    <a:pt x="382" y="57"/>
                  </a:lnTo>
                  <a:lnTo>
                    <a:pt x="418" y="3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97017" name="Freeform 57"/>
            <p:cNvSpPr>
              <a:spLocks noChangeAspect="1"/>
            </p:cNvSpPr>
            <p:nvPr/>
          </p:nvSpPr>
          <p:spPr bwMode="auto">
            <a:xfrm>
              <a:off x="4303" y="1246"/>
              <a:ext cx="246" cy="258"/>
            </a:xfrm>
            <a:custGeom>
              <a:avLst/>
              <a:gdLst>
                <a:gd name="T0" fmla="*/ 622 w 1362"/>
                <a:gd name="T1" fmla="*/ 0 h 1427"/>
                <a:gd name="T2" fmla="*/ 787 w 1362"/>
                <a:gd name="T3" fmla="*/ 211 h 1427"/>
                <a:gd name="T4" fmla="*/ 990 w 1362"/>
                <a:gd name="T5" fmla="*/ 302 h 1427"/>
                <a:gd name="T6" fmla="*/ 1020 w 1362"/>
                <a:gd name="T7" fmla="*/ 353 h 1427"/>
                <a:gd name="T8" fmla="*/ 1172 w 1362"/>
                <a:gd name="T9" fmla="*/ 454 h 1427"/>
                <a:gd name="T10" fmla="*/ 1325 w 1362"/>
                <a:gd name="T11" fmla="*/ 453 h 1427"/>
                <a:gd name="T12" fmla="*/ 1362 w 1362"/>
                <a:gd name="T13" fmla="*/ 471 h 1427"/>
                <a:gd name="T14" fmla="*/ 1332 w 1362"/>
                <a:gd name="T15" fmla="*/ 505 h 1427"/>
                <a:gd name="T16" fmla="*/ 1257 w 1362"/>
                <a:gd name="T17" fmla="*/ 506 h 1427"/>
                <a:gd name="T18" fmla="*/ 1261 w 1362"/>
                <a:gd name="T19" fmla="*/ 554 h 1427"/>
                <a:gd name="T20" fmla="*/ 1314 w 1362"/>
                <a:gd name="T21" fmla="*/ 604 h 1427"/>
                <a:gd name="T22" fmla="*/ 1310 w 1362"/>
                <a:gd name="T23" fmla="*/ 645 h 1427"/>
                <a:gd name="T24" fmla="*/ 1203 w 1362"/>
                <a:gd name="T25" fmla="*/ 818 h 1427"/>
                <a:gd name="T26" fmla="*/ 1174 w 1362"/>
                <a:gd name="T27" fmla="*/ 833 h 1427"/>
                <a:gd name="T28" fmla="*/ 1180 w 1362"/>
                <a:gd name="T29" fmla="*/ 918 h 1427"/>
                <a:gd name="T30" fmla="*/ 1113 w 1362"/>
                <a:gd name="T31" fmla="*/ 943 h 1427"/>
                <a:gd name="T32" fmla="*/ 1113 w 1362"/>
                <a:gd name="T33" fmla="*/ 958 h 1427"/>
                <a:gd name="T34" fmla="*/ 1043 w 1362"/>
                <a:gd name="T35" fmla="*/ 954 h 1427"/>
                <a:gd name="T36" fmla="*/ 1034 w 1362"/>
                <a:gd name="T37" fmla="*/ 986 h 1427"/>
                <a:gd name="T38" fmla="*/ 971 w 1362"/>
                <a:gd name="T39" fmla="*/ 1054 h 1427"/>
                <a:gd name="T40" fmla="*/ 943 w 1362"/>
                <a:gd name="T41" fmla="*/ 1059 h 1427"/>
                <a:gd name="T42" fmla="*/ 860 w 1362"/>
                <a:gd name="T43" fmla="*/ 1233 h 1427"/>
                <a:gd name="T44" fmla="*/ 808 w 1362"/>
                <a:gd name="T45" fmla="*/ 1226 h 1427"/>
                <a:gd name="T46" fmla="*/ 712 w 1362"/>
                <a:gd name="T47" fmla="*/ 1336 h 1427"/>
                <a:gd name="T48" fmla="*/ 663 w 1362"/>
                <a:gd name="T49" fmla="*/ 1346 h 1427"/>
                <a:gd name="T50" fmla="*/ 649 w 1362"/>
                <a:gd name="T51" fmla="*/ 1328 h 1427"/>
                <a:gd name="T52" fmla="*/ 607 w 1362"/>
                <a:gd name="T53" fmla="*/ 1339 h 1427"/>
                <a:gd name="T54" fmla="*/ 511 w 1362"/>
                <a:gd name="T55" fmla="*/ 1427 h 1427"/>
                <a:gd name="T56" fmla="*/ 412 w 1362"/>
                <a:gd name="T57" fmla="*/ 1354 h 1427"/>
                <a:gd name="T58" fmla="*/ 187 w 1362"/>
                <a:gd name="T59" fmla="*/ 1277 h 1427"/>
                <a:gd name="T60" fmla="*/ 125 w 1362"/>
                <a:gd name="T61" fmla="*/ 1210 h 1427"/>
                <a:gd name="T62" fmla="*/ 135 w 1362"/>
                <a:gd name="T63" fmla="*/ 1178 h 1427"/>
                <a:gd name="T64" fmla="*/ 113 w 1362"/>
                <a:gd name="T65" fmla="*/ 1134 h 1427"/>
                <a:gd name="T66" fmla="*/ 83 w 1362"/>
                <a:gd name="T67" fmla="*/ 1127 h 1427"/>
                <a:gd name="T68" fmla="*/ 66 w 1362"/>
                <a:gd name="T69" fmla="*/ 1104 h 1427"/>
                <a:gd name="T70" fmla="*/ 66 w 1362"/>
                <a:gd name="T71" fmla="*/ 1063 h 1427"/>
                <a:gd name="T72" fmla="*/ 0 w 1362"/>
                <a:gd name="T73" fmla="*/ 945 h 1427"/>
                <a:gd name="T74" fmla="*/ 74 w 1362"/>
                <a:gd name="T75" fmla="*/ 857 h 1427"/>
                <a:gd name="T76" fmla="*/ 69 w 1362"/>
                <a:gd name="T77" fmla="*/ 752 h 1427"/>
                <a:gd name="T78" fmla="*/ 133 w 1362"/>
                <a:gd name="T79" fmla="*/ 728 h 1427"/>
                <a:gd name="T80" fmla="*/ 151 w 1362"/>
                <a:gd name="T81" fmla="*/ 590 h 1427"/>
                <a:gd name="T82" fmla="*/ 125 w 1362"/>
                <a:gd name="T83" fmla="*/ 535 h 1427"/>
                <a:gd name="T84" fmla="*/ 203 w 1362"/>
                <a:gd name="T85" fmla="*/ 439 h 1427"/>
                <a:gd name="T86" fmla="*/ 250 w 1362"/>
                <a:gd name="T87" fmla="*/ 439 h 1427"/>
                <a:gd name="T88" fmla="*/ 271 w 1362"/>
                <a:gd name="T89" fmla="*/ 406 h 1427"/>
                <a:gd name="T90" fmla="*/ 353 w 1362"/>
                <a:gd name="T91" fmla="*/ 439 h 1427"/>
                <a:gd name="T92" fmla="*/ 393 w 1362"/>
                <a:gd name="T93" fmla="*/ 439 h 1427"/>
                <a:gd name="T94" fmla="*/ 540 w 1362"/>
                <a:gd name="T95" fmla="*/ 127 h 1427"/>
                <a:gd name="T96" fmla="*/ 622 w 1362"/>
                <a:gd name="T97" fmla="*/ 0 h 1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62" h="1427">
                  <a:moveTo>
                    <a:pt x="622" y="0"/>
                  </a:moveTo>
                  <a:lnTo>
                    <a:pt x="787" y="211"/>
                  </a:lnTo>
                  <a:lnTo>
                    <a:pt x="990" y="302"/>
                  </a:lnTo>
                  <a:lnTo>
                    <a:pt x="1020" y="353"/>
                  </a:lnTo>
                  <a:lnTo>
                    <a:pt x="1172" y="454"/>
                  </a:lnTo>
                  <a:lnTo>
                    <a:pt x="1325" y="453"/>
                  </a:lnTo>
                  <a:lnTo>
                    <a:pt x="1362" y="471"/>
                  </a:lnTo>
                  <a:lnTo>
                    <a:pt x="1332" y="505"/>
                  </a:lnTo>
                  <a:lnTo>
                    <a:pt x="1257" y="506"/>
                  </a:lnTo>
                  <a:lnTo>
                    <a:pt x="1261" y="554"/>
                  </a:lnTo>
                  <a:lnTo>
                    <a:pt x="1314" y="604"/>
                  </a:lnTo>
                  <a:lnTo>
                    <a:pt x="1310" y="645"/>
                  </a:lnTo>
                  <a:lnTo>
                    <a:pt x="1203" y="818"/>
                  </a:lnTo>
                  <a:lnTo>
                    <a:pt x="1174" y="833"/>
                  </a:lnTo>
                  <a:lnTo>
                    <a:pt x="1180" y="918"/>
                  </a:lnTo>
                  <a:lnTo>
                    <a:pt x="1113" y="943"/>
                  </a:lnTo>
                  <a:lnTo>
                    <a:pt x="1113" y="958"/>
                  </a:lnTo>
                  <a:lnTo>
                    <a:pt x="1043" y="954"/>
                  </a:lnTo>
                  <a:lnTo>
                    <a:pt x="1034" y="986"/>
                  </a:lnTo>
                  <a:lnTo>
                    <a:pt x="971" y="1054"/>
                  </a:lnTo>
                  <a:lnTo>
                    <a:pt x="943" y="1059"/>
                  </a:lnTo>
                  <a:lnTo>
                    <a:pt x="860" y="1233"/>
                  </a:lnTo>
                  <a:lnTo>
                    <a:pt x="808" y="1226"/>
                  </a:lnTo>
                  <a:lnTo>
                    <a:pt x="712" y="1336"/>
                  </a:lnTo>
                  <a:lnTo>
                    <a:pt x="663" y="1346"/>
                  </a:lnTo>
                  <a:lnTo>
                    <a:pt x="649" y="1328"/>
                  </a:lnTo>
                  <a:lnTo>
                    <a:pt x="607" y="1339"/>
                  </a:lnTo>
                  <a:lnTo>
                    <a:pt x="511" y="1427"/>
                  </a:lnTo>
                  <a:lnTo>
                    <a:pt x="412" y="1354"/>
                  </a:lnTo>
                  <a:lnTo>
                    <a:pt x="187" y="1277"/>
                  </a:lnTo>
                  <a:lnTo>
                    <a:pt x="125" y="1210"/>
                  </a:lnTo>
                  <a:lnTo>
                    <a:pt x="135" y="1178"/>
                  </a:lnTo>
                  <a:lnTo>
                    <a:pt x="113" y="1134"/>
                  </a:lnTo>
                  <a:lnTo>
                    <a:pt x="83" y="1127"/>
                  </a:lnTo>
                  <a:lnTo>
                    <a:pt x="66" y="1104"/>
                  </a:lnTo>
                  <a:lnTo>
                    <a:pt x="66" y="1063"/>
                  </a:lnTo>
                  <a:lnTo>
                    <a:pt x="0" y="945"/>
                  </a:lnTo>
                  <a:lnTo>
                    <a:pt x="74" y="857"/>
                  </a:lnTo>
                  <a:lnTo>
                    <a:pt x="69" y="752"/>
                  </a:lnTo>
                  <a:lnTo>
                    <a:pt x="133" y="728"/>
                  </a:lnTo>
                  <a:lnTo>
                    <a:pt x="151" y="590"/>
                  </a:lnTo>
                  <a:lnTo>
                    <a:pt x="125" y="535"/>
                  </a:lnTo>
                  <a:lnTo>
                    <a:pt x="203" y="439"/>
                  </a:lnTo>
                  <a:lnTo>
                    <a:pt x="250" y="439"/>
                  </a:lnTo>
                  <a:lnTo>
                    <a:pt x="271" y="406"/>
                  </a:lnTo>
                  <a:lnTo>
                    <a:pt x="353" y="439"/>
                  </a:lnTo>
                  <a:lnTo>
                    <a:pt x="393" y="439"/>
                  </a:lnTo>
                  <a:lnTo>
                    <a:pt x="540" y="127"/>
                  </a:lnTo>
                  <a:lnTo>
                    <a:pt x="622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97018" name="Freeform 58"/>
            <p:cNvSpPr>
              <a:spLocks noChangeAspect="1"/>
            </p:cNvSpPr>
            <p:nvPr/>
          </p:nvSpPr>
          <p:spPr bwMode="auto">
            <a:xfrm>
              <a:off x="4119" y="1200"/>
              <a:ext cx="296" cy="143"/>
            </a:xfrm>
            <a:custGeom>
              <a:avLst/>
              <a:gdLst>
                <a:gd name="T0" fmla="*/ 1238 w 1642"/>
                <a:gd name="T1" fmla="*/ 0 h 794"/>
                <a:gd name="T2" fmla="*/ 1330 w 1642"/>
                <a:gd name="T3" fmla="*/ 140 h 794"/>
                <a:gd name="T4" fmla="*/ 1406 w 1642"/>
                <a:gd name="T5" fmla="*/ 147 h 794"/>
                <a:gd name="T6" fmla="*/ 1500 w 1642"/>
                <a:gd name="T7" fmla="*/ 243 h 794"/>
                <a:gd name="T8" fmla="*/ 1642 w 1642"/>
                <a:gd name="T9" fmla="*/ 257 h 794"/>
                <a:gd name="T10" fmla="*/ 1561 w 1642"/>
                <a:gd name="T11" fmla="*/ 382 h 794"/>
                <a:gd name="T12" fmla="*/ 1410 w 1642"/>
                <a:gd name="T13" fmla="*/ 698 h 794"/>
                <a:gd name="T14" fmla="*/ 1376 w 1642"/>
                <a:gd name="T15" fmla="*/ 698 h 794"/>
                <a:gd name="T16" fmla="*/ 1292 w 1642"/>
                <a:gd name="T17" fmla="*/ 664 h 794"/>
                <a:gd name="T18" fmla="*/ 1270 w 1642"/>
                <a:gd name="T19" fmla="*/ 696 h 794"/>
                <a:gd name="T20" fmla="*/ 1223 w 1642"/>
                <a:gd name="T21" fmla="*/ 698 h 794"/>
                <a:gd name="T22" fmla="*/ 1145 w 1642"/>
                <a:gd name="T23" fmla="*/ 794 h 794"/>
                <a:gd name="T24" fmla="*/ 1064 w 1642"/>
                <a:gd name="T25" fmla="*/ 734 h 794"/>
                <a:gd name="T26" fmla="*/ 1021 w 1642"/>
                <a:gd name="T27" fmla="*/ 713 h 794"/>
                <a:gd name="T28" fmla="*/ 724 w 1642"/>
                <a:gd name="T29" fmla="*/ 744 h 794"/>
                <a:gd name="T30" fmla="*/ 600 w 1642"/>
                <a:gd name="T31" fmla="*/ 748 h 794"/>
                <a:gd name="T32" fmla="*/ 597 w 1642"/>
                <a:gd name="T33" fmla="*/ 762 h 794"/>
                <a:gd name="T34" fmla="*/ 514 w 1642"/>
                <a:gd name="T35" fmla="*/ 768 h 794"/>
                <a:gd name="T36" fmla="*/ 500 w 1642"/>
                <a:gd name="T37" fmla="*/ 747 h 794"/>
                <a:gd name="T38" fmla="*/ 306 w 1642"/>
                <a:gd name="T39" fmla="*/ 728 h 794"/>
                <a:gd name="T40" fmla="*/ 267 w 1642"/>
                <a:gd name="T41" fmla="*/ 625 h 794"/>
                <a:gd name="T42" fmla="*/ 299 w 1642"/>
                <a:gd name="T43" fmla="*/ 496 h 794"/>
                <a:gd name="T44" fmla="*/ 303 w 1642"/>
                <a:gd name="T45" fmla="*/ 471 h 794"/>
                <a:gd name="T46" fmla="*/ 224 w 1642"/>
                <a:gd name="T47" fmla="*/ 387 h 794"/>
                <a:gd name="T48" fmla="*/ 0 w 1642"/>
                <a:gd name="T49" fmla="*/ 356 h 794"/>
                <a:gd name="T50" fmla="*/ 4 w 1642"/>
                <a:gd name="T51" fmla="*/ 210 h 794"/>
                <a:gd name="T52" fmla="*/ 46 w 1642"/>
                <a:gd name="T53" fmla="*/ 210 h 794"/>
                <a:gd name="T54" fmla="*/ 86 w 1642"/>
                <a:gd name="T55" fmla="*/ 169 h 794"/>
                <a:gd name="T56" fmla="*/ 87 w 1642"/>
                <a:gd name="T57" fmla="*/ 143 h 794"/>
                <a:gd name="T58" fmla="*/ 689 w 1642"/>
                <a:gd name="T59" fmla="*/ 145 h 794"/>
                <a:gd name="T60" fmla="*/ 985 w 1642"/>
                <a:gd name="T61" fmla="*/ 148 h 794"/>
                <a:gd name="T62" fmla="*/ 1102 w 1642"/>
                <a:gd name="T63" fmla="*/ 248 h 794"/>
                <a:gd name="T64" fmla="*/ 1142 w 1642"/>
                <a:gd name="T65" fmla="*/ 222 h 794"/>
                <a:gd name="T66" fmla="*/ 1121 w 1642"/>
                <a:gd name="T67" fmla="*/ 154 h 794"/>
                <a:gd name="T68" fmla="*/ 1186 w 1642"/>
                <a:gd name="T69" fmla="*/ 110 h 794"/>
                <a:gd name="T70" fmla="*/ 1238 w 1642"/>
                <a:gd name="T71" fmla="*/ 0 h 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42" h="794">
                  <a:moveTo>
                    <a:pt x="1238" y="0"/>
                  </a:moveTo>
                  <a:lnTo>
                    <a:pt x="1330" y="140"/>
                  </a:lnTo>
                  <a:lnTo>
                    <a:pt x="1406" y="147"/>
                  </a:lnTo>
                  <a:lnTo>
                    <a:pt x="1500" y="243"/>
                  </a:lnTo>
                  <a:lnTo>
                    <a:pt x="1642" y="257"/>
                  </a:lnTo>
                  <a:lnTo>
                    <a:pt x="1561" y="382"/>
                  </a:lnTo>
                  <a:lnTo>
                    <a:pt x="1410" y="698"/>
                  </a:lnTo>
                  <a:lnTo>
                    <a:pt x="1376" y="698"/>
                  </a:lnTo>
                  <a:lnTo>
                    <a:pt x="1292" y="664"/>
                  </a:lnTo>
                  <a:lnTo>
                    <a:pt x="1270" y="696"/>
                  </a:lnTo>
                  <a:lnTo>
                    <a:pt x="1223" y="698"/>
                  </a:lnTo>
                  <a:lnTo>
                    <a:pt x="1145" y="794"/>
                  </a:lnTo>
                  <a:lnTo>
                    <a:pt x="1064" y="734"/>
                  </a:lnTo>
                  <a:lnTo>
                    <a:pt x="1021" y="713"/>
                  </a:lnTo>
                  <a:lnTo>
                    <a:pt x="724" y="744"/>
                  </a:lnTo>
                  <a:lnTo>
                    <a:pt x="600" y="748"/>
                  </a:lnTo>
                  <a:lnTo>
                    <a:pt x="597" y="762"/>
                  </a:lnTo>
                  <a:lnTo>
                    <a:pt x="514" y="768"/>
                  </a:lnTo>
                  <a:lnTo>
                    <a:pt x="500" y="747"/>
                  </a:lnTo>
                  <a:lnTo>
                    <a:pt x="306" y="728"/>
                  </a:lnTo>
                  <a:lnTo>
                    <a:pt x="267" y="625"/>
                  </a:lnTo>
                  <a:lnTo>
                    <a:pt x="299" y="496"/>
                  </a:lnTo>
                  <a:lnTo>
                    <a:pt x="303" y="471"/>
                  </a:lnTo>
                  <a:lnTo>
                    <a:pt x="224" y="387"/>
                  </a:lnTo>
                  <a:lnTo>
                    <a:pt x="0" y="356"/>
                  </a:lnTo>
                  <a:lnTo>
                    <a:pt x="4" y="210"/>
                  </a:lnTo>
                  <a:lnTo>
                    <a:pt x="46" y="210"/>
                  </a:lnTo>
                  <a:lnTo>
                    <a:pt x="86" y="169"/>
                  </a:lnTo>
                  <a:lnTo>
                    <a:pt x="87" y="143"/>
                  </a:lnTo>
                  <a:lnTo>
                    <a:pt x="689" y="145"/>
                  </a:lnTo>
                  <a:lnTo>
                    <a:pt x="985" y="148"/>
                  </a:lnTo>
                  <a:lnTo>
                    <a:pt x="1102" y="248"/>
                  </a:lnTo>
                  <a:lnTo>
                    <a:pt x="1142" y="222"/>
                  </a:lnTo>
                  <a:lnTo>
                    <a:pt x="1121" y="154"/>
                  </a:lnTo>
                  <a:lnTo>
                    <a:pt x="1186" y="110"/>
                  </a:lnTo>
                  <a:lnTo>
                    <a:pt x="1238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297019" name="Text Box 59"/>
          <p:cNvSpPr txBox="1">
            <a:spLocks noChangeArrowheads="1"/>
          </p:cNvSpPr>
          <p:nvPr/>
        </p:nvSpPr>
        <p:spPr bwMode="auto">
          <a:xfrm>
            <a:off x="7775575" y="2366963"/>
            <a:ext cx="122396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000" dirty="0" smtClean="0">
                <a:solidFill>
                  <a:srgbClr val="066168"/>
                </a:solidFill>
                <a:latin typeface="Verdana" pitchFamily="34" charset="0"/>
              </a:rPr>
              <a:t>Polo Leste</a:t>
            </a:r>
            <a:endParaRPr lang="pt-BR" sz="1000" dirty="0">
              <a:solidFill>
                <a:srgbClr val="066168"/>
              </a:solidFill>
              <a:latin typeface="Verdana" pitchFamily="34" charset="0"/>
            </a:endParaRPr>
          </a:p>
        </p:txBody>
      </p:sp>
      <p:sp>
        <p:nvSpPr>
          <p:cNvPr id="297020" name="Freeform 60"/>
          <p:cNvSpPr>
            <a:spLocks/>
          </p:cNvSpPr>
          <p:nvPr/>
        </p:nvSpPr>
        <p:spPr bwMode="auto">
          <a:xfrm>
            <a:off x="7566025" y="2482850"/>
            <a:ext cx="1085850" cy="111125"/>
          </a:xfrm>
          <a:custGeom>
            <a:avLst/>
            <a:gdLst>
              <a:gd name="T0" fmla="*/ 0 w 684"/>
              <a:gd name="T1" fmla="*/ 0 h 70"/>
              <a:gd name="T2" fmla="*/ 216 w 684"/>
              <a:gd name="T3" fmla="*/ 70 h 70"/>
              <a:gd name="T4" fmla="*/ 684 w 684"/>
              <a:gd name="T5" fmla="*/ 68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84" h="70">
                <a:moveTo>
                  <a:pt x="0" y="0"/>
                </a:moveTo>
                <a:lnTo>
                  <a:pt x="216" y="70"/>
                </a:lnTo>
                <a:lnTo>
                  <a:pt x="684" y="68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297021" name="Group 61"/>
          <p:cNvGrpSpPr>
            <a:grpSpLocks/>
          </p:cNvGrpSpPr>
          <p:nvPr/>
        </p:nvGrpSpPr>
        <p:grpSpPr bwMode="auto">
          <a:xfrm>
            <a:off x="7350125" y="2398713"/>
            <a:ext cx="1054100" cy="846137"/>
            <a:chOff x="4630" y="1511"/>
            <a:chExt cx="664" cy="533"/>
          </a:xfrm>
        </p:grpSpPr>
        <p:sp>
          <p:nvSpPr>
            <p:cNvPr id="297022" name="Freeform 62"/>
            <p:cNvSpPr>
              <a:spLocks noChangeAspect="1"/>
            </p:cNvSpPr>
            <p:nvPr/>
          </p:nvSpPr>
          <p:spPr bwMode="auto">
            <a:xfrm>
              <a:off x="4630" y="1511"/>
              <a:ext cx="180" cy="283"/>
            </a:xfrm>
            <a:custGeom>
              <a:avLst/>
              <a:gdLst>
                <a:gd name="T0" fmla="*/ 745 w 992"/>
                <a:gd name="T1" fmla="*/ 0 h 1568"/>
                <a:gd name="T2" fmla="*/ 852 w 992"/>
                <a:gd name="T3" fmla="*/ 105 h 1568"/>
                <a:gd name="T4" fmla="*/ 992 w 992"/>
                <a:gd name="T5" fmla="*/ 306 h 1568"/>
                <a:gd name="T6" fmla="*/ 949 w 992"/>
                <a:gd name="T7" fmla="*/ 356 h 1568"/>
                <a:gd name="T8" fmla="*/ 943 w 992"/>
                <a:gd name="T9" fmla="*/ 462 h 1568"/>
                <a:gd name="T10" fmla="*/ 879 w 992"/>
                <a:gd name="T11" fmla="*/ 590 h 1568"/>
                <a:gd name="T12" fmla="*/ 798 w 992"/>
                <a:gd name="T13" fmla="*/ 598 h 1568"/>
                <a:gd name="T14" fmla="*/ 720 w 992"/>
                <a:gd name="T15" fmla="*/ 642 h 1568"/>
                <a:gd name="T16" fmla="*/ 654 w 992"/>
                <a:gd name="T17" fmla="*/ 1139 h 1568"/>
                <a:gd name="T18" fmla="*/ 592 w 992"/>
                <a:gd name="T19" fmla="*/ 1273 h 1568"/>
                <a:gd name="T20" fmla="*/ 514 w 992"/>
                <a:gd name="T21" fmla="*/ 1338 h 1568"/>
                <a:gd name="T22" fmla="*/ 518 w 992"/>
                <a:gd name="T23" fmla="*/ 1369 h 1568"/>
                <a:gd name="T24" fmla="*/ 466 w 992"/>
                <a:gd name="T25" fmla="*/ 1402 h 1568"/>
                <a:gd name="T26" fmla="*/ 424 w 992"/>
                <a:gd name="T27" fmla="*/ 1377 h 1568"/>
                <a:gd name="T28" fmla="*/ 392 w 992"/>
                <a:gd name="T29" fmla="*/ 1378 h 1568"/>
                <a:gd name="T30" fmla="*/ 355 w 992"/>
                <a:gd name="T31" fmla="*/ 1564 h 1568"/>
                <a:gd name="T32" fmla="*/ 291 w 992"/>
                <a:gd name="T33" fmla="*/ 1568 h 1568"/>
                <a:gd name="T34" fmla="*/ 294 w 992"/>
                <a:gd name="T35" fmla="*/ 1503 h 1568"/>
                <a:gd name="T36" fmla="*/ 39 w 992"/>
                <a:gd name="T37" fmla="*/ 1215 h 1568"/>
                <a:gd name="T38" fmla="*/ 0 w 992"/>
                <a:gd name="T39" fmla="*/ 1155 h 1568"/>
                <a:gd name="T40" fmla="*/ 202 w 992"/>
                <a:gd name="T41" fmla="*/ 1051 h 1568"/>
                <a:gd name="T42" fmla="*/ 186 w 992"/>
                <a:gd name="T43" fmla="*/ 703 h 1568"/>
                <a:gd name="T44" fmla="*/ 212 w 992"/>
                <a:gd name="T45" fmla="*/ 519 h 1568"/>
                <a:gd name="T46" fmla="*/ 222 w 992"/>
                <a:gd name="T47" fmla="*/ 439 h 1568"/>
                <a:gd name="T48" fmla="*/ 227 w 992"/>
                <a:gd name="T49" fmla="*/ 439 h 1568"/>
                <a:gd name="T50" fmla="*/ 245 w 992"/>
                <a:gd name="T51" fmla="*/ 237 h 1568"/>
                <a:gd name="T52" fmla="*/ 536 w 992"/>
                <a:gd name="T53" fmla="*/ 291 h 1568"/>
                <a:gd name="T54" fmla="*/ 517 w 992"/>
                <a:gd name="T55" fmla="*/ 174 h 1568"/>
                <a:gd name="T56" fmla="*/ 610 w 992"/>
                <a:gd name="T57" fmla="*/ 193 h 1568"/>
                <a:gd name="T58" fmla="*/ 649 w 992"/>
                <a:gd name="T59" fmla="*/ 55 h 1568"/>
                <a:gd name="T60" fmla="*/ 699 w 992"/>
                <a:gd name="T61" fmla="*/ 54 h 1568"/>
                <a:gd name="T62" fmla="*/ 745 w 992"/>
                <a:gd name="T63" fmla="*/ 0 h 1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92" h="1568">
                  <a:moveTo>
                    <a:pt x="745" y="0"/>
                  </a:moveTo>
                  <a:lnTo>
                    <a:pt x="852" y="105"/>
                  </a:lnTo>
                  <a:lnTo>
                    <a:pt x="992" y="306"/>
                  </a:lnTo>
                  <a:lnTo>
                    <a:pt x="949" y="356"/>
                  </a:lnTo>
                  <a:lnTo>
                    <a:pt x="943" y="462"/>
                  </a:lnTo>
                  <a:lnTo>
                    <a:pt x="879" y="590"/>
                  </a:lnTo>
                  <a:lnTo>
                    <a:pt x="798" y="598"/>
                  </a:lnTo>
                  <a:lnTo>
                    <a:pt x="720" y="642"/>
                  </a:lnTo>
                  <a:lnTo>
                    <a:pt x="654" y="1139"/>
                  </a:lnTo>
                  <a:lnTo>
                    <a:pt x="592" y="1273"/>
                  </a:lnTo>
                  <a:lnTo>
                    <a:pt x="514" y="1338"/>
                  </a:lnTo>
                  <a:lnTo>
                    <a:pt x="518" y="1369"/>
                  </a:lnTo>
                  <a:lnTo>
                    <a:pt x="466" y="1402"/>
                  </a:lnTo>
                  <a:lnTo>
                    <a:pt x="424" y="1377"/>
                  </a:lnTo>
                  <a:lnTo>
                    <a:pt x="392" y="1378"/>
                  </a:lnTo>
                  <a:lnTo>
                    <a:pt x="355" y="1564"/>
                  </a:lnTo>
                  <a:lnTo>
                    <a:pt x="291" y="1568"/>
                  </a:lnTo>
                  <a:lnTo>
                    <a:pt x="294" y="1503"/>
                  </a:lnTo>
                  <a:lnTo>
                    <a:pt x="39" y="1215"/>
                  </a:lnTo>
                  <a:lnTo>
                    <a:pt x="0" y="1155"/>
                  </a:lnTo>
                  <a:lnTo>
                    <a:pt x="202" y="1051"/>
                  </a:lnTo>
                  <a:lnTo>
                    <a:pt x="186" y="703"/>
                  </a:lnTo>
                  <a:lnTo>
                    <a:pt x="212" y="519"/>
                  </a:lnTo>
                  <a:lnTo>
                    <a:pt x="222" y="439"/>
                  </a:lnTo>
                  <a:lnTo>
                    <a:pt x="227" y="439"/>
                  </a:lnTo>
                  <a:lnTo>
                    <a:pt x="245" y="237"/>
                  </a:lnTo>
                  <a:lnTo>
                    <a:pt x="536" y="291"/>
                  </a:lnTo>
                  <a:lnTo>
                    <a:pt x="517" y="174"/>
                  </a:lnTo>
                  <a:lnTo>
                    <a:pt x="610" y="193"/>
                  </a:lnTo>
                  <a:lnTo>
                    <a:pt x="649" y="55"/>
                  </a:lnTo>
                  <a:lnTo>
                    <a:pt x="699" y="54"/>
                  </a:lnTo>
                  <a:lnTo>
                    <a:pt x="745" y="0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97023" name="Freeform 63"/>
            <p:cNvSpPr>
              <a:spLocks noChangeAspect="1"/>
            </p:cNvSpPr>
            <p:nvPr/>
          </p:nvSpPr>
          <p:spPr bwMode="auto">
            <a:xfrm>
              <a:off x="5159" y="1871"/>
              <a:ext cx="135" cy="134"/>
            </a:xfrm>
            <a:custGeom>
              <a:avLst/>
              <a:gdLst>
                <a:gd name="T0" fmla="*/ 52 w 750"/>
                <a:gd name="T1" fmla="*/ 56 h 742"/>
                <a:gd name="T2" fmla="*/ 179 w 750"/>
                <a:gd name="T3" fmla="*/ 0 h 742"/>
                <a:gd name="T4" fmla="*/ 283 w 750"/>
                <a:gd name="T5" fmla="*/ 86 h 742"/>
                <a:gd name="T6" fmla="*/ 747 w 750"/>
                <a:gd name="T7" fmla="*/ 231 h 742"/>
                <a:gd name="T8" fmla="*/ 750 w 750"/>
                <a:gd name="T9" fmla="*/ 716 h 742"/>
                <a:gd name="T10" fmla="*/ 658 w 750"/>
                <a:gd name="T11" fmla="*/ 742 h 742"/>
                <a:gd name="T12" fmla="*/ 664 w 750"/>
                <a:gd name="T13" fmla="*/ 566 h 742"/>
                <a:gd name="T14" fmla="*/ 642 w 750"/>
                <a:gd name="T15" fmla="*/ 513 h 742"/>
                <a:gd name="T16" fmla="*/ 588 w 750"/>
                <a:gd name="T17" fmla="*/ 492 h 742"/>
                <a:gd name="T18" fmla="*/ 532 w 750"/>
                <a:gd name="T19" fmla="*/ 483 h 742"/>
                <a:gd name="T20" fmla="*/ 173 w 750"/>
                <a:gd name="T21" fmla="*/ 524 h 742"/>
                <a:gd name="T22" fmla="*/ 0 w 750"/>
                <a:gd name="T23" fmla="*/ 295 h 742"/>
                <a:gd name="T24" fmla="*/ 52 w 750"/>
                <a:gd name="T25" fmla="*/ 56 h 7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50" h="742">
                  <a:moveTo>
                    <a:pt x="52" y="56"/>
                  </a:moveTo>
                  <a:lnTo>
                    <a:pt x="179" y="0"/>
                  </a:lnTo>
                  <a:lnTo>
                    <a:pt x="283" y="86"/>
                  </a:lnTo>
                  <a:lnTo>
                    <a:pt x="747" y="231"/>
                  </a:lnTo>
                  <a:lnTo>
                    <a:pt x="750" y="716"/>
                  </a:lnTo>
                  <a:lnTo>
                    <a:pt x="658" y="742"/>
                  </a:lnTo>
                  <a:lnTo>
                    <a:pt x="664" y="566"/>
                  </a:lnTo>
                  <a:lnTo>
                    <a:pt x="642" y="513"/>
                  </a:lnTo>
                  <a:lnTo>
                    <a:pt x="588" y="492"/>
                  </a:lnTo>
                  <a:lnTo>
                    <a:pt x="532" y="483"/>
                  </a:lnTo>
                  <a:lnTo>
                    <a:pt x="173" y="524"/>
                  </a:lnTo>
                  <a:lnTo>
                    <a:pt x="0" y="295"/>
                  </a:lnTo>
                  <a:lnTo>
                    <a:pt x="52" y="56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97024" name="Freeform 64"/>
            <p:cNvSpPr>
              <a:spLocks noChangeAspect="1"/>
            </p:cNvSpPr>
            <p:nvPr/>
          </p:nvSpPr>
          <p:spPr bwMode="auto">
            <a:xfrm>
              <a:off x="4903" y="1755"/>
              <a:ext cx="375" cy="289"/>
            </a:xfrm>
            <a:custGeom>
              <a:avLst/>
              <a:gdLst>
                <a:gd name="T0" fmla="*/ 744 w 2080"/>
                <a:gd name="T1" fmla="*/ 0 h 1602"/>
                <a:gd name="T2" fmla="*/ 749 w 2080"/>
                <a:gd name="T3" fmla="*/ 39 h 1602"/>
                <a:gd name="T4" fmla="*/ 789 w 2080"/>
                <a:gd name="T5" fmla="*/ 79 h 1602"/>
                <a:gd name="T6" fmla="*/ 829 w 2080"/>
                <a:gd name="T7" fmla="*/ 204 h 1602"/>
                <a:gd name="T8" fmla="*/ 977 w 2080"/>
                <a:gd name="T9" fmla="*/ 337 h 1602"/>
                <a:gd name="T10" fmla="*/ 1135 w 2080"/>
                <a:gd name="T11" fmla="*/ 510 h 1602"/>
                <a:gd name="T12" fmla="*/ 1277 w 2080"/>
                <a:gd name="T13" fmla="*/ 624 h 1602"/>
                <a:gd name="T14" fmla="*/ 1397 w 2080"/>
                <a:gd name="T15" fmla="*/ 689 h 1602"/>
                <a:gd name="T16" fmla="*/ 1470 w 2080"/>
                <a:gd name="T17" fmla="*/ 695 h 1602"/>
                <a:gd name="T18" fmla="*/ 1419 w 2080"/>
                <a:gd name="T19" fmla="*/ 941 h 1602"/>
                <a:gd name="T20" fmla="*/ 1590 w 2080"/>
                <a:gd name="T21" fmla="*/ 1168 h 1602"/>
                <a:gd name="T22" fmla="*/ 1941 w 2080"/>
                <a:gd name="T23" fmla="*/ 1125 h 1602"/>
                <a:gd name="T24" fmla="*/ 2004 w 2080"/>
                <a:gd name="T25" fmla="*/ 1134 h 1602"/>
                <a:gd name="T26" fmla="*/ 2057 w 2080"/>
                <a:gd name="T27" fmla="*/ 1156 h 1602"/>
                <a:gd name="T28" fmla="*/ 2080 w 2080"/>
                <a:gd name="T29" fmla="*/ 1208 h 1602"/>
                <a:gd name="T30" fmla="*/ 2075 w 2080"/>
                <a:gd name="T31" fmla="*/ 1384 h 1602"/>
                <a:gd name="T32" fmla="*/ 1144 w 2080"/>
                <a:gd name="T33" fmla="*/ 1602 h 1602"/>
                <a:gd name="T34" fmla="*/ 1305 w 2080"/>
                <a:gd name="T35" fmla="*/ 1239 h 1602"/>
                <a:gd name="T36" fmla="*/ 1263 w 2080"/>
                <a:gd name="T37" fmla="*/ 1109 h 1602"/>
                <a:gd name="T38" fmla="*/ 1317 w 2080"/>
                <a:gd name="T39" fmla="*/ 1038 h 1602"/>
                <a:gd name="T40" fmla="*/ 1314 w 2080"/>
                <a:gd name="T41" fmla="*/ 1020 h 1602"/>
                <a:gd name="T42" fmla="*/ 1223 w 2080"/>
                <a:gd name="T43" fmla="*/ 935 h 1602"/>
                <a:gd name="T44" fmla="*/ 1195 w 2080"/>
                <a:gd name="T45" fmla="*/ 932 h 1602"/>
                <a:gd name="T46" fmla="*/ 894 w 2080"/>
                <a:gd name="T47" fmla="*/ 949 h 1602"/>
                <a:gd name="T48" fmla="*/ 775 w 2080"/>
                <a:gd name="T49" fmla="*/ 930 h 1602"/>
                <a:gd name="T50" fmla="*/ 621 w 2080"/>
                <a:gd name="T51" fmla="*/ 878 h 1602"/>
                <a:gd name="T52" fmla="*/ 605 w 2080"/>
                <a:gd name="T53" fmla="*/ 828 h 1602"/>
                <a:gd name="T54" fmla="*/ 591 w 2080"/>
                <a:gd name="T55" fmla="*/ 796 h 1602"/>
                <a:gd name="T56" fmla="*/ 517 w 2080"/>
                <a:gd name="T57" fmla="*/ 771 h 1602"/>
                <a:gd name="T58" fmla="*/ 474 w 2080"/>
                <a:gd name="T59" fmla="*/ 822 h 1602"/>
                <a:gd name="T60" fmla="*/ 92 w 2080"/>
                <a:gd name="T61" fmla="*/ 714 h 1602"/>
                <a:gd name="T62" fmla="*/ 18 w 2080"/>
                <a:gd name="T63" fmla="*/ 521 h 1602"/>
                <a:gd name="T64" fmla="*/ 0 w 2080"/>
                <a:gd name="T65" fmla="*/ 453 h 1602"/>
                <a:gd name="T66" fmla="*/ 89 w 2080"/>
                <a:gd name="T67" fmla="*/ 331 h 1602"/>
                <a:gd name="T68" fmla="*/ 211 w 2080"/>
                <a:gd name="T69" fmla="*/ 320 h 1602"/>
                <a:gd name="T70" fmla="*/ 256 w 2080"/>
                <a:gd name="T71" fmla="*/ 351 h 1602"/>
                <a:gd name="T72" fmla="*/ 427 w 2080"/>
                <a:gd name="T73" fmla="*/ 382 h 1602"/>
                <a:gd name="T74" fmla="*/ 557 w 2080"/>
                <a:gd name="T75" fmla="*/ 246 h 1602"/>
                <a:gd name="T76" fmla="*/ 653 w 2080"/>
                <a:gd name="T77" fmla="*/ 269 h 1602"/>
                <a:gd name="T78" fmla="*/ 710 w 2080"/>
                <a:gd name="T79" fmla="*/ 144 h 1602"/>
                <a:gd name="T80" fmla="*/ 689 w 2080"/>
                <a:gd name="T81" fmla="*/ 50 h 1602"/>
                <a:gd name="T82" fmla="*/ 744 w 2080"/>
                <a:gd name="T83" fmla="*/ 0 h 1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080" h="1602">
                  <a:moveTo>
                    <a:pt x="744" y="0"/>
                  </a:moveTo>
                  <a:lnTo>
                    <a:pt x="749" y="39"/>
                  </a:lnTo>
                  <a:lnTo>
                    <a:pt x="789" y="79"/>
                  </a:lnTo>
                  <a:lnTo>
                    <a:pt x="829" y="204"/>
                  </a:lnTo>
                  <a:lnTo>
                    <a:pt x="977" y="337"/>
                  </a:lnTo>
                  <a:lnTo>
                    <a:pt x="1135" y="510"/>
                  </a:lnTo>
                  <a:lnTo>
                    <a:pt x="1277" y="624"/>
                  </a:lnTo>
                  <a:lnTo>
                    <a:pt x="1397" y="689"/>
                  </a:lnTo>
                  <a:lnTo>
                    <a:pt x="1470" y="695"/>
                  </a:lnTo>
                  <a:lnTo>
                    <a:pt x="1419" y="941"/>
                  </a:lnTo>
                  <a:lnTo>
                    <a:pt x="1590" y="1168"/>
                  </a:lnTo>
                  <a:lnTo>
                    <a:pt x="1941" y="1125"/>
                  </a:lnTo>
                  <a:lnTo>
                    <a:pt x="2004" y="1134"/>
                  </a:lnTo>
                  <a:lnTo>
                    <a:pt x="2057" y="1156"/>
                  </a:lnTo>
                  <a:lnTo>
                    <a:pt x="2080" y="1208"/>
                  </a:lnTo>
                  <a:lnTo>
                    <a:pt x="2075" y="1384"/>
                  </a:lnTo>
                  <a:lnTo>
                    <a:pt x="1144" y="1602"/>
                  </a:lnTo>
                  <a:lnTo>
                    <a:pt x="1305" y="1239"/>
                  </a:lnTo>
                  <a:lnTo>
                    <a:pt x="1263" y="1109"/>
                  </a:lnTo>
                  <a:lnTo>
                    <a:pt x="1317" y="1038"/>
                  </a:lnTo>
                  <a:lnTo>
                    <a:pt x="1314" y="1020"/>
                  </a:lnTo>
                  <a:lnTo>
                    <a:pt x="1223" y="935"/>
                  </a:lnTo>
                  <a:lnTo>
                    <a:pt x="1195" y="932"/>
                  </a:lnTo>
                  <a:lnTo>
                    <a:pt x="894" y="949"/>
                  </a:lnTo>
                  <a:lnTo>
                    <a:pt x="775" y="930"/>
                  </a:lnTo>
                  <a:lnTo>
                    <a:pt x="621" y="878"/>
                  </a:lnTo>
                  <a:lnTo>
                    <a:pt x="605" y="828"/>
                  </a:lnTo>
                  <a:lnTo>
                    <a:pt x="591" y="796"/>
                  </a:lnTo>
                  <a:lnTo>
                    <a:pt x="517" y="771"/>
                  </a:lnTo>
                  <a:lnTo>
                    <a:pt x="474" y="822"/>
                  </a:lnTo>
                  <a:lnTo>
                    <a:pt x="92" y="714"/>
                  </a:lnTo>
                  <a:lnTo>
                    <a:pt x="18" y="521"/>
                  </a:lnTo>
                  <a:lnTo>
                    <a:pt x="0" y="453"/>
                  </a:lnTo>
                  <a:lnTo>
                    <a:pt x="89" y="331"/>
                  </a:lnTo>
                  <a:lnTo>
                    <a:pt x="211" y="320"/>
                  </a:lnTo>
                  <a:lnTo>
                    <a:pt x="256" y="351"/>
                  </a:lnTo>
                  <a:lnTo>
                    <a:pt x="427" y="382"/>
                  </a:lnTo>
                  <a:lnTo>
                    <a:pt x="557" y="246"/>
                  </a:lnTo>
                  <a:lnTo>
                    <a:pt x="653" y="269"/>
                  </a:lnTo>
                  <a:lnTo>
                    <a:pt x="710" y="144"/>
                  </a:lnTo>
                  <a:lnTo>
                    <a:pt x="689" y="50"/>
                  </a:lnTo>
                  <a:lnTo>
                    <a:pt x="744" y="0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297025" name="Text Box 65"/>
          <p:cNvSpPr txBox="1">
            <a:spLocks noChangeArrowheads="1"/>
          </p:cNvSpPr>
          <p:nvPr/>
        </p:nvSpPr>
        <p:spPr bwMode="auto">
          <a:xfrm>
            <a:off x="5921375" y="1028700"/>
            <a:ext cx="122396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000" dirty="0" smtClean="0">
                <a:solidFill>
                  <a:srgbClr val="066168"/>
                </a:solidFill>
                <a:latin typeface="Verdana" pitchFamily="34" charset="0"/>
              </a:rPr>
              <a:t>Polo </a:t>
            </a:r>
            <a:r>
              <a:rPr lang="pt-BR" sz="1000" dirty="0">
                <a:solidFill>
                  <a:srgbClr val="066168"/>
                </a:solidFill>
                <a:latin typeface="Verdana" pitchFamily="34" charset="0"/>
              </a:rPr>
              <a:t>Oeste</a:t>
            </a:r>
          </a:p>
        </p:txBody>
      </p:sp>
      <p:sp>
        <p:nvSpPr>
          <p:cNvPr id="297026" name="Freeform 66"/>
          <p:cNvSpPr>
            <a:spLocks/>
          </p:cNvSpPr>
          <p:nvPr/>
        </p:nvSpPr>
        <p:spPr bwMode="auto">
          <a:xfrm>
            <a:off x="5813425" y="1238250"/>
            <a:ext cx="990600" cy="174625"/>
          </a:xfrm>
          <a:custGeom>
            <a:avLst/>
            <a:gdLst>
              <a:gd name="T0" fmla="*/ 0 w 624"/>
              <a:gd name="T1" fmla="*/ 110 h 110"/>
              <a:gd name="T2" fmla="*/ 115 w 624"/>
              <a:gd name="T3" fmla="*/ 0 h 110"/>
              <a:gd name="T4" fmla="*/ 624 w 624"/>
              <a:gd name="T5" fmla="*/ 0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24" h="110">
                <a:moveTo>
                  <a:pt x="0" y="110"/>
                </a:moveTo>
                <a:lnTo>
                  <a:pt x="115" y="0"/>
                </a:lnTo>
                <a:lnTo>
                  <a:pt x="624" y="0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297027" name="Group 67"/>
          <p:cNvGrpSpPr>
            <a:grpSpLocks/>
          </p:cNvGrpSpPr>
          <p:nvPr/>
        </p:nvGrpSpPr>
        <p:grpSpPr bwMode="auto">
          <a:xfrm>
            <a:off x="4822825" y="1298575"/>
            <a:ext cx="1146175" cy="469900"/>
            <a:chOff x="3038" y="818"/>
            <a:chExt cx="722" cy="296"/>
          </a:xfrm>
        </p:grpSpPr>
        <p:sp>
          <p:nvSpPr>
            <p:cNvPr id="297028" name="Freeform 68"/>
            <p:cNvSpPr>
              <a:spLocks noChangeAspect="1"/>
            </p:cNvSpPr>
            <p:nvPr/>
          </p:nvSpPr>
          <p:spPr bwMode="auto">
            <a:xfrm>
              <a:off x="3038" y="838"/>
              <a:ext cx="377" cy="147"/>
            </a:xfrm>
            <a:custGeom>
              <a:avLst/>
              <a:gdLst>
                <a:gd name="T0" fmla="*/ 56 w 2090"/>
                <a:gd name="T1" fmla="*/ 814 h 814"/>
                <a:gd name="T2" fmla="*/ 407 w 2090"/>
                <a:gd name="T3" fmla="*/ 604 h 814"/>
                <a:gd name="T4" fmla="*/ 455 w 2090"/>
                <a:gd name="T5" fmla="*/ 585 h 814"/>
                <a:gd name="T6" fmla="*/ 526 w 2090"/>
                <a:gd name="T7" fmla="*/ 584 h 814"/>
                <a:gd name="T8" fmla="*/ 553 w 2090"/>
                <a:gd name="T9" fmla="*/ 574 h 814"/>
                <a:gd name="T10" fmla="*/ 602 w 2090"/>
                <a:gd name="T11" fmla="*/ 576 h 814"/>
                <a:gd name="T12" fmla="*/ 604 w 2090"/>
                <a:gd name="T13" fmla="*/ 558 h 814"/>
                <a:gd name="T14" fmla="*/ 750 w 2090"/>
                <a:gd name="T15" fmla="*/ 548 h 814"/>
                <a:gd name="T16" fmla="*/ 750 w 2090"/>
                <a:gd name="T17" fmla="*/ 537 h 814"/>
                <a:gd name="T18" fmla="*/ 801 w 2090"/>
                <a:gd name="T19" fmla="*/ 535 h 814"/>
                <a:gd name="T20" fmla="*/ 915 w 2090"/>
                <a:gd name="T21" fmla="*/ 617 h 814"/>
                <a:gd name="T22" fmla="*/ 1327 w 2090"/>
                <a:gd name="T23" fmla="*/ 539 h 814"/>
                <a:gd name="T24" fmla="*/ 1760 w 2090"/>
                <a:gd name="T25" fmla="*/ 546 h 814"/>
                <a:gd name="T26" fmla="*/ 1828 w 2090"/>
                <a:gd name="T27" fmla="*/ 563 h 814"/>
                <a:gd name="T28" fmla="*/ 1844 w 2090"/>
                <a:gd name="T29" fmla="*/ 585 h 814"/>
                <a:gd name="T30" fmla="*/ 1885 w 2090"/>
                <a:gd name="T31" fmla="*/ 589 h 814"/>
                <a:gd name="T32" fmla="*/ 1905 w 2090"/>
                <a:gd name="T33" fmla="*/ 608 h 814"/>
                <a:gd name="T34" fmla="*/ 1934 w 2090"/>
                <a:gd name="T35" fmla="*/ 606 h 814"/>
                <a:gd name="T36" fmla="*/ 2007 w 2090"/>
                <a:gd name="T37" fmla="*/ 671 h 814"/>
                <a:gd name="T38" fmla="*/ 2064 w 2090"/>
                <a:gd name="T39" fmla="*/ 693 h 814"/>
                <a:gd name="T40" fmla="*/ 2090 w 2090"/>
                <a:gd name="T41" fmla="*/ 465 h 814"/>
                <a:gd name="T42" fmla="*/ 2084 w 2090"/>
                <a:gd name="T43" fmla="*/ 445 h 814"/>
                <a:gd name="T44" fmla="*/ 2075 w 2090"/>
                <a:gd name="T45" fmla="*/ 431 h 814"/>
                <a:gd name="T46" fmla="*/ 2047 w 2090"/>
                <a:gd name="T47" fmla="*/ 432 h 814"/>
                <a:gd name="T48" fmla="*/ 2012 w 2090"/>
                <a:gd name="T49" fmla="*/ 382 h 814"/>
                <a:gd name="T50" fmla="*/ 2006 w 2090"/>
                <a:gd name="T51" fmla="*/ 370 h 814"/>
                <a:gd name="T52" fmla="*/ 1989 w 2090"/>
                <a:gd name="T53" fmla="*/ 370 h 814"/>
                <a:gd name="T54" fmla="*/ 1953 w 2090"/>
                <a:gd name="T55" fmla="*/ 342 h 814"/>
                <a:gd name="T56" fmla="*/ 1949 w 2090"/>
                <a:gd name="T57" fmla="*/ 311 h 814"/>
                <a:gd name="T58" fmla="*/ 1960 w 2090"/>
                <a:gd name="T59" fmla="*/ 290 h 814"/>
                <a:gd name="T60" fmla="*/ 1960 w 2090"/>
                <a:gd name="T61" fmla="*/ 273 h 814"/>
                <a:gd name="T62" fmla="*/ 1931 w 2090"/>
                <a:gd name="T63" fmla="*/ 249 h 814"/>
                <a:gd name="T64" fmla="*/ 1927 w 2090"/>
                <a:gd name="T65" fmla="*/ 193 h 814"/>
                <a:gd name="T66" fmla="*/ 1952 w 2090"/>
                <a:gd name="T67" fmla="*/ 159 h 814"/>
                <a:gd name="T68" fmla="*/ 1937 w 2090"/>
                <a:gd name="T69" fmla="*/ 144 h 814"/>
                <a:gd name="T70" fmla="*/ 1851 w 2090"/>
                <a:gd name="T71" fmla="*/ 134 h 814"/>
                <a:gd name="T72" fmla="*/ 1832 w 2090"/>
                <a:gd name="T73" fmla="*/ 130 h 814"/>
                <a:gd name="T74" fmla="*/ 1796 w 2090"/>
                <a:gd name="T75" fmla="*/ 80 h 814"/>
                <a:gd name="T76" fmla="*/ 1767 w 2090"/>
                <a:gd name="T77" fmla="*/ 0 h 814"/>
                <a:gd name="T78" fmla="*/ 1153 w 2090"/>
                <a:gd name="T79" fmla="*/ 22 h 814"/>
                <a:gd name="T80" fmla="*/ 943 w 2090"/>
                <a:gd name="T81" fmla="*/ 137 h 814"/>
                <a:gd name="T82" fmla="*/ 880 w 2090"/>
                <a:gd name="T83" fmla="*/ 138 h 814"/>
                <a:gd name="T84" fmla="*/ 863 w 2090"/>
                <a:gd name="T85" fmla="*/ 69 h 814"/>
                <a:gd name="T86" fmla="*/ 708 w 2090"/>
                <a:gd name="T87" fmla="*/ 52 h 814"/>
                <a:gd name="T88" fmla="*/ 666 w 2090"/>
                <a:gd name="T89" fmla="*/ 102 h 814"/>
                <a:gd name="T90" fmla="*/ 535 w 2090"/>
                <a:gd name="T91" fmla="*/ 101 h 814"/>
                <a:gd name="T92" fmla="*/ 508 w 2090"/>
                <a:gd name="T93" fmla="*/ 131 h 814"/>
                <a:gd name="T94" fmla="*/ 438 w 2090"/>
                <a:gd name="T95" fmla="*/ 145 h 814"/>
                <a:gd name="T96" fmla="*/ 56 w 2090"/>
                <a:gd name="T97" fmla="*/ 167 h 814"/>
                <a:gd name="T98" fmla="*/ 169 w 2090"/>
                <a:gd name="T99" fmla="*/ 282 h 814"/>
                <a:gd name="T100" fmla="*/ 170 w 2090"/>
                <a:gd name="T101" fmla="*/ 322 h 814"/>
                <a:gd name="T102" fmla="*/ 143 w 2090"/>
                <a:gd name="T103" fmla="*/ 322 h 814"/>
                <a:gd name="T104" fmla="*/ 179 w 2090"/>
                <a:gd name="T105" fmla="*/ 370 h 814"/>
                <a:gd name="T106" fmla="*/ 139 w 2090"/>
                <a:gd name="T107" fmla="*/ 425 h 814"/>
                <a:gd name="T108" fmla="*/ 143 w 2090"/>
                <a:gd name="T109" fmla="*/ 505 h 814"/>
                <a:gd name="T110" fmla="*/ 68 w 2090"/>
                <a:gd name="T111" fmla="*/ 606 h 814"/>
                <a:gd name="T112" fmla="*/ 56 w 2090"/>
                <a:gd name="T113" fmla="*/ 649 h 814"/>
                <a:gd name="T114" fmla="*/ 0 w 2090"/>
                <a:gd name="T115" fmla="*/ 712 h 814"/>
                <a:gd name="T116" fmla="*/ 5 w 2090"/>
                <a:gd name="T117" fmla="*/ 751 h 814"/>
                <a:gd name="T118" fmla="*/ 56 w 2090"/>
                <a:gd name="T119" fmla="*/ 814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90" h="814">
                  <a:moveTo>
                    <a:pt x="56" y="814"/>
                  </a:moveTo>
                  <a:lnTo>
                    <a:pt x="407" y="604"/>
                  </a:lnTo>
                  <a:lnTo>
                    <a:pt x="455" y="585"/>
                  </a:lnTo>
                  <a:lnTo>
                    <a:pt x="526" y="584"/>
                  </a:lnTo>
                  <a:lnTo>
                    <a:pt x="553" y="574"/>
                  </a:lnTo>
                  <a:lnTo>
                    <a:pt x="602" y="576"/>
                  </a:lnTo>
                  <a:lnTo>
                    <a:pt x="604" y="558"/>
                  </a:lnTo>
                  <a:lnTo>
                    <a:pt x="750" y="548"/>
                  </a:lnTo>
                  <a:lnTo>
                    <a:pt x="750" y="537"/>
                  </a:lnTo>
                  <a:lnTo>
                    <a:pt x="801" y="535"/>
                  </a:lnTo>
                  <a:lnTo>
                    <a:pt x="915" y="617"/>
                  </a:lnTo>
                  <a:lnTo>
                    <a:pt x="1327" y="539"/>
                  </a:lnTo>
                  <a:lnTo>
                    <a:pt x="1760" y="546"/>
                  </a:lnTo>
                  <a:lnTo>
                    <a:pt x="1828" y="563"/>
                  </a:lnTo>
                  <a:lnTo>
                    <a:pt x="1844" y="585"/>
                  </a:lnTo>
                  <a:lnTo>
                    <a:pt x="1885" y="589"/>
                  </a:lnTo>
                  <a:lnTo>
                    <a:pt x="1905" y="608"/>
                  </a:lnTo>
                  <a:lnTo>
                    <a:pt x="1934" y="606"/>
                  </a:lnTo>
                  <a:lnTo>
                    <a:pt x="2007" y="671"/>
                  </a:lnTo>
                  <a:lnTo>
                    <a:pt x="2064" y="693"/>
                  </a:lnTo>
                  <a:lnTo>
                    <a:pt x="2090" y="465"/>
                  </a:lnTo>
                  <a:lnTo>
                    <a:pt x="2084" y="445"/>
                  </a:lnTo>
                  <a:lnTo>
                    <a:pt x="2075" y="431"/>
                  </a:lnTo>
                  <a:lnTo>
                    <a:pt x="2047" y="432"/>
                  </a:lnTo>
                  <a:lnTo>
                    <a:pt x="2012" y="382"/>
                  </a:lnTo>
                  <a:lnTo>
                    <a:pt x="2006" y="370"/>
                  </a:lnTo>
                  <a:lnTo>
                    <a:pt x="1989" y="370"/>
                  </a:lnTo>
                  <a:lnTo>
                    <a:pt x="1953" y="342"/>
                  </a:lnTo>
                  <a:lnTo>
                    <a:pt x="1949" y="311"/>
                  </a:lnTo>
                  <a:lnTo>
                    <a:pt x="1960" y="290"/>
                  </a:lnTo>
                  <a:lnTo>
                    <a:pt x="1960" y="273"/>
                  </a:lnTo>
                  <a:lnTo>
                    <a:pt x="1931" y="249"/>
                  </a:lnTo>
                  <a:lnTo>
                    <a:pt x="1927" y="193"/>
                  </a:lnTo>
                  <a:lnTo>
                    <a:pt x="1952" y="159"/>
                  </a:lnTo>
                  <a:lnTo>
                    <a:pt x="1937" y="144"/>
                  </a:lnTo>
                  <a:lnTo>
                    <a:pt x="1851" y="134"/>
                  </a:lnTo>
                  <a:lnTo>
                    <a:pt x="1832" y="130"/>
                  </a:lnTo>
                  <a:lnTo>
                    <a:pt x="1796" y="80"/>
                  </a:lnTo>
                  <a:lnTo>
                    <a:pt x="1767" y="0"/>
                  </a:lnTo>
                  <a:lnTo>
                    <a:pt x="1153" y="22"/>
                  </a:lnTo>
                  <a:lnTo>
                    <a:pt x="943" y="137"/>
                  </a:lnTo>
                  <a:lnTo>
                    <a:pt x="880" y="138"/>
                  </a:lnTo>
                  <a:lnTo>
                    <a:pt x="863" y="69"/>
                  </a:lnTo>
                  <a:lnTo>
                    <a:pt x="708" y="52"/>
                  </a:lnTo>
                  <a:lnTo>
                    <a:pt x="666" y="102"/>
                  </a:lnTo>
                  <a:lnTo>
                    <a:pt x="535" y="101"/>
                  </a:lnTo>
                  <a:lnTo>
                    <a:pt x="508" y="131"/>
                  </a:lnTo>
                  <a:lnTo>
                    <a:pt x="438" y="145"/>
                  </a:lnTo>
                  <a:lnTo>
                    <a:pt x="56" y="167"/>
                  </a:lnTo>
                  <a:lnTo>
                    <a:pt x="169" y="282"/>
                  </a:lnTo>
                  <a:lnTo>
                    <a:pt x="170" y="322"/>
                  </a:lnTo>
                  <a:lnTo>
                    <a:pt x="143" y="322"/>
                  </a:lnTo>
                  <a:lnTo>
                    <a:pt x="179" y="370"/>
                  </a:lnTo>
                  <a:lnTo>
                    <a:pt x="139" y="425"/>
                  </a:lnTo>
                  <a:lnTo>
                    <a:pt x="143" y="505"/>
                  </a:lnTo>
                  <a:lnTo>
                    <a:pt x="68" y="606"/>
                  </a:lnTo>
                  <a:lnTo>
                    <a:pt x="56" y="649"/>
                  </a:lnTo>
                  <a:lnTo>
                    <a:pt x="0" y="712"/>
                  </a:lnTo>
                  <a:lnTo>
                    <a:pt x="5" y="751"/>
                  </a:lnTo>
                  <a:lnTo>
                    <a:pt x="56" y="814"/>
                  </a:lnTo>
                  <a:close/>
                </a:path>
              </a:pathLst>
            </a:custGeom>
            <a:solidFill>
              <a:srgbClr val="0C3213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97029" name="Freeform 69"/>
            <p:cNvSpPr>
              <a:spLocks noChangeAspect="1"/>
            </p:cNvSpPr>
            <p:nvPr/>
          </p:nvSpPr>
          <p:spPr bwMode="auto">
            <a:xfrm>
              <a:off x="3484" y="818"/>
              <a:ext cx="276" cy="296"/>
            </a:xfrm>
            <a:custGeom>
              <a:avLst/>
              <a:gdLst>
                <a:gd name="T0" fmla="*/ 0 w 1526"/>
                <a:gd name="T1" fmla="*/ 0 h 1644"/>
                <a:gd name="T2" fmla="*/ 622 w 1526"/>
                <a:gd name="T3" fmla="*/ 24 h 1644"/>
                <a:gd name="T4" fmla="*/ 732 w 1526"/>
                <a:gd name="T5" fmla="*/ 109 h 1644"/>
                <a:gd name="T6" fmla="*/ 766 w 1526"/>
                <a:gd name="T7" fmla="*/ 105 h 1644"/>
                <a:gd name="T8" fmla="*/ 787 w 1526"/>
                <a:gd name="T9" fmla="*/ 66 h 1644"/>
                <a:gd name="T10" fmla="*/ 816 w 1526"/>
                <a:gd name="T11" fmla="*/ 57 h 1644"/>
                <a:gd name="T12" fmla="*/ 894 w 1526"/>
                <a:gd name="T13" fmla="*/ 64 h 1644"/>
                <a:gd name="T14" fmla="*/ 937 w 1526"/>
                <a:gd name="T15" fmla="*/ 86 h 1644"/>
                <a:gd name="T16" fmla="*/ 1072 w 1526"/>
                <a:gd name="T17" fmla="*/ 127 h 1644"/>
                <a:gd name="T18" fmla="*/ 1206 w 1526"/>
                <a:gd name="T19" fmla="*/ 114 h 1644"/>
                <a:gd name="T20" fmla="*/ 1352 w 1526"/>
                <a:gd name="T21" fmla="*/ 147 h 1644"/>
                <a:gd name="T22" fmla="*/ 1406 w 1526"/>
                <a:gd name="T23" fmla="*/ 176 h 1644"/>
                <a:gd name="T24" fmla="*/ 1322 w 1526"/>
                <a:gd name="T25" fmla="*/ 416 h 1644"/>
                <a:gd name="T26" fmla="*/ 1308 w 1526"/>
                <a:gd name="T27" fmla="*/ 626 h 1644"/>
                <a:gd name="T28" fmla="*/ 1277 w 1526"/>
                <a:gd name="T29" fmla="*/ 688 h 1644"/>
                <a:gd name="T30" fmla="*/ 1312 w 1526"/>
                <a:gd name="T31" fmla="*/ 815 h 1644"/>
                <a:gd name="T32" fmla="*/ 1315 w 1526"/>
                <a:gd name="T33" fmla="*/ 847 h 1644"/>
                <a:gd name="T34" fmla="*/ 1292 w 1526"/>
                <a:gd name="T35" fmla="*/ 881 h 1644"/>
                <a:gd name="T36" fmla="*/ 1268 w 1526"/>
                <a:gd name="T37" fmla="*/ 902 h 1644"/>
                <a:gd name="T38" fmla="*/ 1251 w 1526"/>
                <a:gd name="T39" fmla="*/ 1114 h 1644"/>
                <a:gd name="T40" fmla="*/ 1279 w 1526"/>
                <a:gd name="T41" fmla="*/ 1150 h 1644"/>
                <a:gd name="T42" fmla="*/ 1268 w 1526"/>
                <a:gd name="T43" fmla="*/ 1191 h 1644"/>
                <a:gd name="T44" fmla="*/ 1240 w 1526"/>
                <a:gd name="T45" fmla="*/ 1225 h 1644"/>
                <a:gd name="T46" fmla="*/ 1238 w 1526"/>
                <a:gd name="T47" fmla="*/ 1273 h 1644"/>
                <a:gd name="T48" fmla="*/ 1255 w 1526"/>
                <a:gd name="T49" fmla="*/ 1316 h 1644"/>
                <a:gd name="T50" fmla="*/ 1338 w 1526"/>
                <a:gd name="T51" fmla="*/ 1380 h 1644"/>
                <a:gd name="T52" fmla="*/ 1416 w 1526"/>
                <a:gd name="T53" fmla="*/ 1408 h 1644"/>
                <a:gd name="T54" fmla="*/ 1526 w 1526"/>
                <a:gd name="T55" fmla="*/ 1503 h 1644"/>
                <a:gd name="T56" fmla="*/ 1451 w 1526"/>
                <a:gd name="T57" fmla="*/ 1644 h 1644"/>
                <a:gd name="T58" fmla="*/ 954 w 1526"/>
                <a:gd name="T59" fmla="*/ 981 h 1644"/>
                <a:gd name="T60" fmla="*/ 950 w 1526"/>
                <a:gd name="T61" fmla="*/ 884 h 1644"/>
                <a:gd name="T62" fmla="*/ 832 w 1526"/>
                <a:gd name="T63" fmla="*/ 749 h 1644"/>
                <a:gd name="T64" fmla="*/ 811 w 1526"/>
                <a:gd name="T65" fmla="*/ 740 h 1644"/>
                <a:gd name="T66" fmla="*/ 766 w 1526"/>
                <a:gd name="T67" fmla="*/ 743 h 1644"/>
                <a:gd name="T68" fmla="*/ 757 w 1526"/>
                <a:gd name="T69" fmla="*/ 756 h 1644"/>
                <a:gd name="T70" fmla="*/ 727 w 1526"/>
                <a:gd name="T71" fmla="*/ 751 h 1644"/>
                <a:gd name="T72" fmla="*/ 712 w 1526"/>
                <a:gd name="T73" fmla="*/ 724 h 1644"/>
                <a:gd name="T74" fmla="*/ 712 w 1526"/>
                <a:gd name="T75" fmla="*/ 696 h 1644"/>
                <a:gd name="T76" fmla="*/ 712 w 1526"/>
                <a:gd name="T77" fmla="*/ 622 h 1644"/>
                <a:gd name="T78" fmla="*/ 699 w 1526"/>
                <a:gd name="T79" fmla="*/ 590 h 1644"/>
                <a:gd name="T80" fmla="*/ 648 w 1526"/>
                <a:gd name="T81" fmla="*/ 498 h 1644"/>
                <a:gd name="T82" fmla="*/ 643 w 1526"/>
                <a:gd name="T83" fmla="*/ 440 h 1644"/>
                <a:gd name="T84" fmla="*/ 653 w 1526"/>
                <a:gd name="T85" fmla="*/ 440 h 1644"/>
                <a:gd name="T86" fmla="*/ 730 w 1526"/>
                <a:gd name="T87" fmla="*/ 293 h 1644"/>
                <a:gd name="T88" fmla="*/ 728 w 1526"/>
                <a:gd name="T89" fmla="*/ 269 h 1644"/>
                <a:gd name="T90" fmla="*/ 702 w 1526"/>
                <a:gd name="T91" fmla="*/ 239 h 1644"/>
                <a:gd name="T92" fmla="*/ 650 w 1526"/>
                <a:gd name="T93" fmla="*/ 239 h 1644"/>
                <a:gd name="T94" fmla="*/ 634 w 1526"/>
                <a:gd name="T95" fmla="*/ 223 h 1644"/>
                <a:gd name="T96" fmla="*/ 422 w 1526"/>
                <a:gd name="T97" fmla="*/ 203 h 1644"/>
                <a:gd name="T98" fmla="*/ 324 w 1526"/>
                <a:gd name="T99" fmla="*/ 209 h 1644"/>
                <a:gd name="T100" fmla="*/ 319 w 1526"/>
                <a:gd name="T101" fmla="*/ 222 h 1644"/>
                <a:gd name="T102" fmla="*/ 44 w 1526"/>
                <a:gd name="T103" fmla="*/ 203 h 1644"/>
                <a:gd name="T104" fmla="*/ 16 w 1526"/>
                <a:gd name="T105" fmla="*/ 134 h 1644"/>
                <a:gd name="T106" fmla="*/ 0 w 1526"/>
                <a:gd name="T107" fmla="*/ 0 h 16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26" h="1644">
                  <a:moveTo>
                    <a:pt x="0" y="0"/>
                  </a:moveTo>
                  <a:lnTo>
                    <a:pt x="622" y="24"/>
                  </a:lnTo>
                  <a:lnTo>
                    <a:pt x="732" y="109"/>
                  </a:lnTo>
                  <a:lnTo>
                    <a:pt x="766" y="105"/>
                  </a:lnTo>
                  <a:lnTo>
                    <a:pt x="787" y="66"/>
                  </a:lnTo>
                  <a:lnTo>
                    <a:pt x="816" y="57"/>
                  </a:lnTo>
                  <a:lnTo>
                    <a:pt x="894" y="64"/>
                  </a:lnTo>
                  <a:lnTo>
                    <a:pt x="937" y="86"/>
                  </a:lnTo>
                  <a:lnTo>
                    <a:pt x="1072" y="127"/>
                  </a:lnTo>
                  <a:lnTo>
                    <a:pt x="1206" y="114"/>
                  </a:lnTo>
                  <a:lnTo>
                    <a:pt x="1352" y="147"/>
                  </a:lnTo>
                  <a:lnTo>
                    <a:pt x="1406" y="176"/>
                  </a:lnTo>
                  <a:lnTo>
                    <a:pt x="1322" y="416"/>
                  </a:lnTo>
                  <a:lnTo>
                    <a:pt x="1308" y="626"/>
                  </a:lnTo>
                  <a:lnTo>
                    <a:pt x="1277" y="688"/>
                  </a:lnTo>
                  <a:lnTo>
                    <a:pt x="1312" y="815"/>
                  </a:lnTo>
                  <a:lnTo>
                    <a:pt x="1315" y="847"/>
                  </a:lnTo>
                  <a:lnTo>
                    <a:pt x="1292" y="881"/>
                  </a:lnTo>
                  <a:lnTo>
                    <a:pt x="1268" y="902"/>
                  </a:lnTo>
                  <a:lnTo>
                    <a:pt x="1251" y="1114"/>
                  </a:lnTo>
                  <a:lnTo>
                    <a:pt x="1279" y="1150"/>
                  </a:lnTo>
                  <a:lnTo>
                    <a:pt x="1268" y="1191"/>
                  </a:lnTo>
                  <a:lnTo>
                    <a:pt x="1240" y="1225"/>
                  </a:lnTo>
                  <a:lnTo>
                    <a:pt x="1238" y="1273"/>
                  </a:lnTo>
                  <a:lnTo>
                    <a:pt x="1255" y="1316"/>
                  </a:lnTo>
                  <a:lnTo>
                    <a:pt x="1338" y="1380"/>
                  </a:lnTo>
                  <a:lnTo>
                    <a:pt x="1416" y="1408"/>
                  </a:lnTo>
                  <a:lnTo>
                    <a:pt x="1526" y="1503"/>
                  </a:lnTo>
                  <a:lnTo>
                    <a:pt x="1451" y="1644"/>
                  </a:lnTo>
                  <a:lnTo>
                    <a:pt x="954" y="981"/>
                  </a:lnTo>
                  <a:lnTo>
                    <a:pt x="950" y="884"/>
                  </a:lnTo>
                  <a:lnTo>
                    <a:pt x="832" y="749"/>
                  </a:lnTo>
                  <a:lnTo>
                    <a:pt x="811" y="740"/>
                  </a:lnTo>
                  <a:lnTo>
                    <a:pt x="766" y="743"/>
                  </a:lnTo>
                  <a:lnTo>
                    <a:pt x="757" y="756"/>
                  </a:lnTo>
                  <a:lnTo>
                    <a:pt x="727" y="751"/>
                  </a:lnTo>
                  <a:lnTo>
                    <a:pt x="712" y="724"/>
                  </a:lnTo>
                  <a:lnTo>
                    <a:pt x="712" y="696"/>
                  </a:lnTo>
                  <a:lnTo>
                    <a:pt x="712" y="622"/>
                  </a:lnTo>
                  <a:lnTo>
                    <a:pt x="699" y="590"/>
                  </a:lnTo>
                  <a:lnTo>
                    <a:pt x="648" y="498"/>
                  </a:lnTo>
                  <a:lnTo>
                    <a:pt x="643" y="440"/>
                  </a:lnTo>
                  <a:lnTo>
                    <a:pt x="653" y="440"/>
                  </a:lnTo>
                  <a:lnTo>
                    <a:pt x="730" y="293"/>
                  </a:lnTo>
                  <a:lnTo>
                    <a:pt x="728" y="269"/>
                  </a:lnTo>
                  <a:lnTo>
                    <a:pt x="702" y="239"/>
                  </a:lnTo>
                  <a:lnTo>
                    <a:pt x="650" y="239"/>
                  </a:lnTo>
                  <a:lnTo>
                    <a:pt x="634" y="223"/>
                  </a:lnTo>
                  <a:lnTo>
                    <a:pt x="422" y="203"/>
                  </a:lnTo>
                  <a:lnTo>
                    <a:pt x="324" y="209"/>
                  </a:lnTo>
                  <a:lnTo>
                    <a:pt x="319" y="222"/>
                  </a:lnTo>
                  <a:lnTo>
                    <a:pt x="44" y="203"/>
                  </a:lnTo>
                  <a:lnTo>
                    <a:pt x="16" y="1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C3213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451874" name="Text Box 290"/>
          <p:cNvSpPr txBox="1">
            <a:spLocks noChangeArrowheads="1"/>
          </p:cNvSpPr>
          <p:nvPr/>
        </p:nvSpPr>
        <p:spPr bwMode="auto">
          <a:xfrm>
            <a:off x="7573963" y="2112963"/>
            <a:ext cx="1101725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900">
                <a:solidFill>
                  <a:srgbClr val="066168"/>
                </a:solidFill>
                <a:latin typeface="Verdana" pitchFamily="34" charset="0"/>
              </a:rPr>
              <a:t>Fortaleza</a:t>
            </a:r>
          </a:p>
        </p:txBody>
      </p:sp>
      <p:sp>
        <p:nvSpPr>
          <p:cNvPr id="297031" name="Text Box 71"/>
          <p:cNvSpPr txBox="1">
            <a:spLocks noChangeArrowheads="1"/>
          </p:cNvSpPr>
          <p:nvPr/>
        </p:nvSpPr>
        <p:spPr bwMode="auto">
          <a:xfrm>
            <a:off x="7085013" y="1692275"/>
            <a:ext cx="11922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Pecém</a:t>
            </a:r>
          </a:p>
        </p:txBody>
      </p:sp>
      <p:pic>
        <p:nvPicPr>
          <p:cNvPr id="297032" name="Picture 72" descr="Imagem3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07225" y="1825625"/>
            <a:ext cx="257175" cy="1682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97033" name="Text Box 73"/>
          <p:cNvSpPr txBox="1">
            <a:spLocks noChangeArrowheads="1"/>
          </p:cNvSpPr>
          <p:nvPr/>
        </p:nvSpPr>
        <p:spPr bwMode="auto">
          <a:xfrm>
            <a:off x="7408863" y="1858963"/>
            <a:ext cx="1354137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Mucuripe</a:t>
            </a:r>
          </a:p>
        </p:txBody>
      </p:sp>
      <p:pic>
        <p:nvPicPr>
          <p:cNvPr id="297034" name="Picture 74" descr="Imagem3"/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80288" y="1989138"/>
            <a:ext cx="247650" cy="1619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97035" name="Freeform 75"/>
          <p:cNvSpPr>
            <a:spLocks noChangeAspect="1"/>
          </p:cNvSpPr>
          <p:nvPr/>
        </p:nvSpPr>
        <p:spPr bwMode="auto">
          <a:xfrm>
            <a:off x="7178675" y="2124075"/>
            <a:ext cx="222250" cy="187325"/>
          </a:xfrm>
          <a:custGeom>
            <a:avLst/>
            <a:gdLst>
              <a:gd name="T0" fmla="*/ 425 w 775"/>
              <a:gd name="T1" fmla="*/ 655 h 655"/>
              <a:gd name="T2" fmla="*/ 370 w 775"/>
              <a:gd name="T3" fmla="*/ 567 h 655"/>
              <a:gd name="T4" fmla="*/ 263 w 775"/>
              <a:gd name="T5" fmla="*/ 498 h 655"/>
              <a:gd name="T6" fmla="*/ 242 w 775"/>
              <a:gd name="T7" fmla="*/ 474 h 655"/>
              <a:gd name="T8" fmla="*/ 212 w 775"/>
              <a:gd name="T9" fmla="*/ 475 h 655"/>
              <a:gd name="T10" fmla="*/ 203 w 775"/>
              <a:gd name="T11" fmla="*/ 498 h 655"/>
              <a:gd name="T12" fmla="*/ 188 w 775"/>
              <a:gd name="T13" fmla="*/ 494 h 655"/>
              <a:gd name="T14" fmla="*/ 0 w 775"/>
              <a:gd name="T15" fmla="*/ 350 h 655"/>
              <a:gd name="T16" fmla="*/ 108 w 775"/>
              <a:gd name="T17" fmla="*/ 175 h 655"/>
              <a:gd name="T18" fmla="*/ 111 w 775"/>
              <a:gd name="T19" fmla="*/ 133 h 655"/>
              <a:gd name="T20" fmla="*/ 60 w 775"/>
              <a:gd name="T21" fmla="*/ 88 h 655"/>
              <a:gd name="T22" fmla="*/ 55 w 775"/>
              <a:gd name="T23" fmla="*/ 36 h 655"/>
              <a:gd name="T24" fmla="*/ 130 w 775"/>
              <a:gd name="T25" fmla="*/ 35 h 655"/>
              <a:gd name="T26" fmla="*/ 161 w 775"/>
              <a:gd name="T27" fmla="*/ 0 h 655"/>
              <a:gd name="T28" fmla="*/ 332 w 775"/>
              <a:gd name="T29" fmla="*/ 78 h 655"/>
              <a:gd name="T30" fmla="*/ 397 w 775"/>
              <a:gd name="T31" fmla="*/ 72 h 655"/>
              <a:gd name="T32" fmla="*/ 502 w 775"/>
              <a:gd name="T33" fmla="*/ 108 h 655"/>
              <a:gd name="T34" fmla="*/ 528 w 775"/>
              <a:gd name="T35" fmla="*/ 33 h 655"/>
              <a:gd name="T36" fmla="*/ 615 w 775"/>
              <a:gd name="T37" fmla="*/ 156 h 655"/>
              <a:gd name="T38" fmla="*/ 775 w 775"/>
              <a:gd name="T39" fmla="*/ 416 h 655"/>
              <a:gd name="T40" fmla="*/ 717 w 775"/>
              <a:gd name="T41" fmla="*/ 420 h 655"/>
              <a:gd name="T42" fmla="*/ 714 w 775"/>
              <a:gd name="T43" fmla="*/ 408 h 655"/>
              <a:gd name="T44" fmla="*/ 690 w 775"/>
              <a:gd name="T45" fmla="*/ 385 h 655"/>
              <a:gd name="T46" fmla="*/ 641 w 775"/>
              <a:gd name="T47" fmla="*/ 377 h 655"/>
              <a:gd name="T48" fmla="*/ 631 w 775"/>
              <a:gd name="T49" fmla="*/ 400 h 655"/>
              <a:gd name="T50" fmla="*/ 634 w 775"/>
              <a:gd name="T51" fmla="*/ 475 h 655"/>
              <a:gd name="T52" fmla="*/ 610 w 775"/>
              <a:gd name="T53" fmla="*/ 502 h 655"/>
              <a:gd name="T54" fmla="*/ 591 w 775"/>
              <a:gd name="T55" fmla="*/ 511 h 655"/>
              <a:gd name="T56" fmla="*/ 559 w 775"/>
              <a:gd name="T57" fmla="*/ 491 h 655"/>
              <a:gd name="T58" fmla="*/ 520 w 775"/>
              <a:gd name="T59" fmla="*/ 519 h 655"/>
              <a:gd name="T60" fmla="*/ 425 w 775"/>
              <a:gd name="T61" fmla="*/ 655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775" h="655">
                <a:moveTo>
                  <a:pt x="425" y="655"/>
                </a:moveTo>
                <a:lnTo>
                  <a:pt x="370" y="567"/>
                </a:lnTo>
                <a:lnTo>
                  <a:pt x="263" y="498"/>
                </a:lnTo>
                <a:lnTo>
                  <a:pt x="242" y="474"/>
                </a:lnTo>
                <a:lnTo>
                  <a:pt x="212" y="475"/>
                </a:lnTo>
                <a:lnTo>
                  <a:pt x="203" y="498"/>
                </a:lnTo>
                <a:lnTo>
                  <a:pt x="188" y="494"/>
                </a:lnTo>
                <a:lnTo>
                  <a:pt x="0" y="350"/>
                </a:lnTo>
                <a:lnTo>
                  <a:pt x="108" y="175"/>
                </a:lnTo>
                <a:lnTo>
                  <a:pt x="111" y="133"/>
                </a:lnTo>
                <a:lnTo>
                  <a:pt x="60" y="88"/>
                </a:lnTo>
                <a:lnTo>
                  <a:pt x="55" y="36"/>
                </a:lnTo>
                <a:lnTo>
                  <a:pt x="130" y="35"/>
                </a:lnTo>
                <a:lnTo>
                  <a:pt x="161" y="0"/>
                </a:lnTo>
                <a:lnTo>
                  <a:pt x="332" y="78"/>
                </a:lnTo>
                <a:lnTo>
                  <a:pt x="397" y="72"/>
                </a:lnTo>
                <a:lnTo>
                  <a:pt x="502" y="108"/>
                </a:lnTo>
                <a:lnTo>
                  <a:pt x="528" y="33"/>
                </a:lnTo>
                <a:lnTo>
                  <a:pt x="615" y="156"/>
                </a:lnTo>
                <a:lnTo>
                  <a:pt x="775" y="416"/>
                </a:lnTo>
                <a:lnTo>
                  <a:pt x="717" y="420"/>
                </a:lnTo>
                <a:lnTo>
                  <a:pt x="714" y="408"/>
                </a:lnTo>
                <a:lnTo>
                  <a:pt x="690" y="385"/>
                </a:lnTo>
                <a:lnTo>
                  <a:pt x="641" y="377"/>
                </a:lnTo>
                <a:lnTo>
                  <a:pt x="631" y="400"/>
                </a:lnTo>
                <a:lnTo>
                  <a:pt x="634" y="475"/>
                </a:lnTo>
                <a:lnTo>
                  <a:pt x="610" y="502"/>
                </a:lnTo>
                <a:lnTo>
                  <a:pt x="591" y="511"/>
                </a:lnTo>
                <a:lnTo>
                  <a:pt x="559" y="491"/>
                </a:lnTo>
                <a:lnTo>
                  <a:pt x="520" y="519"/>
                </a:lnTo>
                <a:lnTo>
                  <a:pt x="425" y="655"/>
                </a:lnTo>
                <a:close/>
              </a:path>
            </a:pathLst>
          </a:custGeom>
          <a:noFill/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336600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97036" name="Rectangle 76"/>
          <p:cNvSpPr>
            <a:spLocks noChangeArrowheads="1"/>
          </p:cNvSpPr>
          <p:nvPr/>
        </p:nvSpPr>
        <p:spPr bwMode="auto">
          <a:xfrm>
            <a:off x="0" y="1519238"/>
            <a:ext cx="2916238" cy="39687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pt-BR" sz="1400">
              <a:solidFill>
                <a:schemeClr val="bg1"/>
              </a:solidFill>
              <a:latin typeface="Verdana" pitchFamily="34" charset="0"/>
            </a:endParaRPr>
          </a:p>
        </p:txBody>
      </p:sp>
      <p:sp>
        <p:nvSpPr>
          <p:cNvPr id="297037" name="Text Box 77"/>
          <p:cNvSpPr txBox="1">
            <a:spLocks noChangeArrowheads="1"/>
          </p:cNvSpPr>
          <p:nvPr/>
        </p:nvSpPr>
        <p:spPr bwMode="auto">
          <a:xfrm>
            <a:off x="833438" y="1565275"/>
            <a:ext cx="12509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 dirty="0" smtClean="0">
                <a:solidFill>
                  <a:schemeClr val="bg1"/>
                </a:solidFill>
                <a:latin typeface="Verdana" pitchFamily="34" charset="0"/>
              </a:rPr>
              <a:t>Polo </a:t>
            </a:r>
            <a:r>
              <a:rPr lang="pt-BR" sz="1400" dirty="0">
                <a:solidFill>
                  <a:schemeClr val="bg1"/>
                </a:solidFill>
                <a:latin typeface="Verdana" pitchFamily="34" charset="0"/>
              </a:rPr>
              <a:t>Oeste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2970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300"/>
                                        <p:tgtEl>
                                          <p:spTgt spid="2970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9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2969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9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2969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9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2969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970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300"/>
                                        <p:tgtEl>
                                          <p:spTgt spid="2970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2970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300"/>
                                        <p:tgtEl>
                                          <p:spTgt spid="2970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8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2970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nodeType="withEffect">
                                  <p:stCondLst>
                                    <p:cond delay="1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300"/>
                                        <p:tgtEl>
                                          <p:spTgt spid="2970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9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2969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2969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23" presetClass="entr" presetSubtype="16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" dur="200" fill="hold"/>
                                        <p:tgtEl>
                                          <p:spTgt spid="2970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200" fill="hold"/>
                                        <p:tgtEl>
                                          <p:spTgt spid="2970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" presetID="6" presetClass="emph" presetSubtype="0" autoRev="1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animScale>
                                      <p:cBhvr>
                                        <p:cTn id="47" dur="100" fill="hold"/>
                                        <p:tgtEl>
                                          <p:spTgt spid="297027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48" presetID="22" presetClass="entr" presetSubtype="8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297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grpId="0" nodeType="withEffect">
                                  <p:stCondLst>
                                    <p:cond delay="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300"/>
                                        <p:tgtEl>
                                          <p:spTgt spid="2970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23" presetClass="entr" presetSubtype="16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200" fill="hold"/>
                                        <p:tgtEl>
                                          <p:spTgt spid="2970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200" fill="hold"/>
                                        <p:tgtEl>
                                          <p:spTgt spid="2970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" presetID="6" presetClass="emph" presetSubtype="0" autoRev="1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Scale>
                                      <p:cBhvr>
                                        <p:cTn id="59" dur="100" fill="hold"/>
                                        <p:tgtEl>
                                          <p:spTgt spid="297014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60" presetID="22" presetClass="entr" presetSubtype="8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500"/>
                                        <p:tgtEl>
                                          <p:spTgt spid="2970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300"/>
                                        <p:tgtEl>
                                          <p:spTgt spid="2970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23" presetClass="entr" presetSubtype="16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200" fill="hold"/>
                                        <p:tgtEl>
                                          <p:spTgt spid="2970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200" fill="hold"/>
                                        <p:tgtEl>
                                          <p:spTgt spid="2970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" presetID="6" presetClass="emph" presetSubtype="0" autoRev="1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animScale>
                                      <p:cBhvr>
                                        <p:cTn id="71" dur="100" fill="hold"/>
                                        <p:tgtEl>
                                          <p:spTgt spid="297021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72" presetID="1" presetClass="entr" presetSubtype="0" fill="hold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970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22" presetClass="entr" presetSubtype="8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2970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grpId="0" nodeType="withEffect">
                                  <p:stCondLst>
                                    <p:cond delay="1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300"/>
                                        <p:tgtEl>
                                          <p:spTgt spid="2970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" presetClass="entr" presetSubtype="0" fill="hold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9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1" presetClass="entr" presetSubtype="0" fill="hold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9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" presetID="1" presetClass="entr" presetSubtype="0" fill="hold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9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1" presetClass="exit" presetSubtype="0" fill="hold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" presetID="1" presetClass="exit" presetSubtype="0" fill="hold" grpId="1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" presetID="1" presetClass="exit" presetSubtype="0" fill="hold" grpId="1" nodeType="withEffect">
                                  <p:stCondLst>
                                    <p:cond delay="1900"/>
                                  </p:stCondLst>
                                  <p:iterate type="lt"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10" presetClass="exit" presetSubtype="0" fill="hold" nodeType="withEffect">
                                  <p:stCondLst>
                                    <p:cond delay="19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6" dur="500"/>
                                        <p:tgtEl>
                                          <p:spTgt spid="2970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70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" presetID="10" presetClass="exit" presetSubtype="0" fill="hold" grpId="1" nodeType="withEffect">
                                  <p:stCondLst>
                                    <p:cond delay="19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9" dur="500"/>
                                        <p:tgtEl>
                                          <p:spTgt spid="2970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70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10" presetClass="exit" presetSubtype="0" fill="hold" grpId="1" nodeType="withEffect">
                                  <p:stCondLst>
                                    <p:cond delay="190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animEffect transition="out" filter="fade">
                                      <p:cBhvr>
                                        <p:cTn id="102" dur="500"/>
                                        <p:tgtEl>
                                          <p:spTgt spid="2970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70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" presetID="10" presetClass="exit" presetSubtype="0" fill="hold" grpId="1" nodeType="withEffect">
                                  <p:stCondLst>
                                    <p:cond delay="19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5" dur="500"/>
                                        <p:tgtEl>
                                          <p:spTgt spid="2970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70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" presetID="10" presetClass="exit" presetSubtype="0" fill="hold" grpId="1" nodeType="withEffect">
                                  <p:stCondLst>
                                    <p:cond delay="190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animEffect transition="out" filter="fade">
                                      <p:cBhvr>
                                        <p:cTn id="108" dur="500"/>
                                        <p:tgtEl>
                                          <p:spTgt spid="2970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70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" presetID="10" presetClass="exit" presetSubtype="0" fill="hold" nodeType="withEffect">
                                  <p:stCondLst>
                                    <p:cond delay="19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1" dur="500"/>
                                        <p:tgtEl>
                                          <p:spTgt spid="2970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70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6" presetClass="emph" presetSubtype="0" repeatCount="indefinite" autoRev="1" fill="hold" nodeType="withEffect">
                                  <p:stCondLst>
                                    <p:cond delay="1800"/>
                                  </p:stCondLst>
                                  <p:childTnLst>
                                    <p:animScale>
                                      <p:cBhvr>
                                        <p:cTn id="114" dur="800" fill="hold"/>
                                        <p:tgtEl>
                                          <p:spTgt spid="296991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115" presetID="9" presetClass="emph" presetSubtype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 rctx="PPT">
                                        <p:cTn id="116" dur="indefinite"/>
                                        <p:tgtEl>
                                          <p:spTgt spid="29697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17" dur="indefinite"/>
                                        <p:tgtEl>
                                          <p:spTgt spid="2969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9" presetClass="emph" presetSubtype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 rctx="PPT">
                                        <p:cTn id="119" dur="indefinite"/>
                                        <p:tgtEl>
                                          <p:spTgt spid="29698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20" dur="indefinite"/>
                                        <p:tgtEl>
                                          <p:spTgt spid="2969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297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10" presetClass="entr" presetSubtype="0" fill="hold" grpId="0" nodeType="withEffect">
                                  <p:stCondLst>
                                    <p:cond delay="1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" dur="300"/>
                                        <p:tgtEl>
                                          <p:spTgt spid="2970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" presetID="10" presetClass="entr" presetSubtype="0" fill="hold" grpId="0" nodeType="withEffect">
                                  <p:stCondLst>
                                    <p:cond delay="1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18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300"/>
                                        <p:tgtEl>
                                          <p:spTgt spid="4518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10" presetClass="entr" presetSubtype="0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2970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10" presetClass="entr" presetSubtype="0" fill="hold" grpId="0" nodeType="withEffect">
                                  <p:stCondLst>
                                    <p:cond delay="1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300"/>
                                        <p:tgtEl>
                                          <p:spTgt spid="2970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22" presetClass="entr" presetSubtype="8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9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8" dur="500"/>
                                        <p:tgtEl>
                                          <p:spTgt spid="2969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1" dur="300"/>
                                        <p:tgtEl>
                                          <p:spTgt spid="2970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300"/>
                                        <p:tgtEl>
                                          <p:spTgt spid="2970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6962" grpId="0" animBg="1"/>
      <p:bldP spid="296997" grpId="0"/>
      <p:bldP spid="296999" grpId="0" animBg="1"/>
      <p:bldP spid="297000" grpId="0" animBg="1"/>
      <p:bldP spid="297002" grpId="0" animBg="1"/>
      <p:bldP spid="297004" grpId="0" animBg="1"/>
      <p:bldP spid="297006" grpId="0"/>
      <p:bldP spid="297007" grpId="0" animBg="1"/>
      <p:bldP spid="297012" grpId="0"/>
      <p:bldP spid="297012" grpId="1"/>
      <p:bldP spid="297013" grpId="0" animBg="1"/>
      <p:bldP spid="297013" grpId="1" animBg="1"/>
      <p:bldP spid="297019" grpId="0"/>
      <p:bldP spid="297019" grpId="1"/>
      <p:bldP spid="297020" grpId="0" animBg="1"/>
      <p:bldP spid="297020" grpId="1" animBg="1"/>
      <p:bldP spid="297025" grpId="0"/>
      <p:bldP spid="297025" grpId="1"/>
      <p:bldP spid="297026" grpId="0" animBg="1"/>
      <p:bldP spid="297026" grpId="1" animBg="1"/>
      <p:bldP spid="451874" grpId="0"/>
      <p:bldP spid="297031" grpId="0"/>
      <p:bldP spid="297033" grpId="0"/>
      <p:bldP spid="297035" grpId="0" animBg="1"/>
      <p:bldP spid="297036" grpId="0" animBg="1"/>
      <p:bldP spid="297037" grpId="0"/>
    </p:bldLst>
  </p:timing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9010" name="Group 2"/>
          <p:cNvGrpSpPr>
            <a:grpSpLocks/>
          </p:cNvGrpSpPr>
          <p:nvPr/>
        </p:nvGrpSpPr>
        <p:grpSpPr bwMode="auto">
          <a:xfrm>
            <a:off x="7362825" y="2112963"/>
            <a:ext cx="1312863" cy="228600"/>
            <a:chOff x="4638" y="1331"/>
            <a:chExt cx="827" cy="144"/>
          </a:xfrm>
        </p:grpSpPr>
        <p:sp>
          <p:nvSpPr>
            <p:cNvPr id="299011" name="Freeform 3"/>
            <p:cNvSpPr>
              <a:spLocks/>
            </p:cNvSpPr>
            <p:nvPr/>
          </p:nvSpPr>
          <p:spPr bwMode="auto">
            <a:xfrm>
              <a:off x="4638" y="1371"/>
              <a:ext cx="603" cy="88"/>
            </a:xfrm>
            <a:custGeom>
              <a:avLst/>
              <a:gdLst>
                <a:gd name="T0" fmla="*/ 0 w 603"/>
                <a:gd name="T1" fmla="*/ 0 h 88"/>
                <a:gd name="T2" fmla="*/ 162 w 603"/>
                <a:gd name="T3" fmla="*/ 84 h 88"/>
                <a:gd name="T4" fmla="*/ 603 w 603"/>
                <a:gd name="T5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03" h="88">
                  <a:moveTo>
                    <a:pt x="0" y="0"/>
                  </a:moveTo>
                  <a:lnTo>
                    <a:pt x="162" y="84"/>
                  </a:lnTo>
                  <a:lnTo>
                    <a:pt x="603" y="88"/>
                  </a:lnTo>
                </a:path>
              </a:pathLst>
            </a:custGeom>
            <a:noFill/>
            <a:ln w="19050" cap="flat" cmpd="sng">
              <a:solidFill>
                <a:srgbClr val="8FC663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8FC663">
                        <a:gamma/>
                        <a:shade val="60000"/>
                        <a:invGamma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51874" name="Text Box 290"/>
            <p:cNvSpPr txBox="1">
              <a:spLocks noChangeArrowheads="1"/>
            </p:cNvSpPr>
            <p:nvPr/>
          </p:nvSpPr>
          <p:spPr bwMode="auto">
            <a:xfrm>
              <a:off x="4771" y="1331"/>
              <a:ext cx="694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Fortaleza</a:t>
              </a:r>
            </a:p>
          </p:txBody>
        </p:sp>
      </p:grpSp>
      <p:sp>
        <p:nvSpPr>
          <p:cNvPr id="299013" name="Text Box 5"/>
          <p:cNvSpPr txBox="1">
            <a:spLocks noChangeArrowheads="1"/>
          </p:cNvSpPr>
          <p:nvPr/>
        </p:nvSpPr>
        <p:spPr bwMode="auto">
          <a:xfrm>
            <a:off x="7085013" y="1692275"/>
            <a:ext cx="11922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Pecém</a:t>
            </a:r>
          </a:p>
        </p:txBody>
      </p:sp>
      <p:pic>
        <p:nvPicPr>
          <p:cNvPr id="299014" name="Picture 6" descr="Imagem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07225" y="1825625"/>
            <a:ext cx="257175" cy="1682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99015" name="Text Box 7"/>
          <p:cNvSpPr txBox="1">
            <a:spLocks noChangeArrowheads="1"/>
          </p:cNvSpPr>
          <p:nvPr/>
        </p:nvSpPr>
        <p:spPr bwMode="auto">
          <a:xfrm>
            <a:off x="7408863" y="1858963"/>
            <a:ext cx="1354137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Mucuripe</a:t>
            </a:r>
          </a:p>
        </p:txBody>
      </p:sp>
      <p:pic>
        <p:nvPicPr>
          <p:cNvPr id="299016" name="Picture 8" descr="Imagem3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80288" y="1989138"/>
            <a:ext cx="247650" cy="1619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99017" name="Picture 9" descr="Mapa_CE2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75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99018" name="Group 10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299019" name="Rectangle 11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99020" name="Rectangle 12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299021" name="Group 13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299022" name="Freeform 14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99023" name="Freeform 15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299024" name="Freeform 16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299025" name="Freeform 17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99026" name="Freeform 18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299027" name="Picture 19" descr="Barra inferior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99028" name="Picture 20" descr="Logo ADECE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99029" name="Picture 21" descr="LOGO Governo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99030" name="Text Box 22"/>
          <p:cNvSpPr txBox="1">
            <a:spLocks noChangeArrowheads="1"/>
          </p:cNvSpPr>
          <p:nvPr/>
        </p:nvSpPr>
        <p:spPr bwMode="auto">
          <a:xfrm>
            <a:off x="117475" y="2011363"/>
            <a:ext cx="3590925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Municípios: Trairi, Paracuru, 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São Gonçalo do Amarante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e Caucaia</a:t>
            </a:r>
          </a:p>
        </p:txBody>
      </p:sp>
      <p:sp>
        <p:nvSpPr>
          <p:cNvPr id="299031" name="Text Box 23"/>
          <p:cNvSpPr txBox="1">
            <a:spLocks noChangeArrowheads="1"/>
          </p:cNvSpPr>
          <p:nvPr/>
        </p:nvSpPr>
        <p:spPr bwMode="auto">
          <a:xfrm>
            <a:off x="117475" y="2627313"/>
            <a:ext cx="1811338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264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 algicultores</a:t>
            </a:r>
          </a:p>
        </p:txBody>
      </p:sp>
      <p:sp>
        <p:nvSpPr>
          <p:cNvPr id="299032" name="Line 24"/>
          <p:cNvSpPr>
            <a:spLocks noChangeShapeType="1"/>
          </p:cNvSpPr>
          <p:nvPr/>
        </p:nvSpPr>
        <p:spPr bwMode="auto">
          <a:xfrm>
            <a:off x="146050" y="2590800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99033" name="Line 25"/>
          <p:cNvSpPr>
            <a:spLocks noChangeShapeType="1"/>
          </p:cNvSpPr>
          <p:nvPr/>
        </p:nvSpPr>
        <p:spPr bwMode="auto">
          <a:xfrm>
            <a:off x="146050" y="3060700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99034" name="Text Box 26"/>
          <p:cNvSpPr txBox="1">
            <a:spLocks noChangeArrowheads="1"/>
          </p:cNvSpPr>
          <p:nvPr/>
        </p:nvSpPr>
        <p:spPr bwMode="auto">
          <a:xfrm>
            <a:off x="117475" y="3097213"/>
            <a:ext cx="22733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792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 balsas de cultivo</a:t>
            </a:r>
          </a:p>
        </p:txBody>
      </p:sp>
      <p:sp>
        <p:nvSpPr>
          <p:cNvPr id="299035" name="Line 27"/>
          <p:cNvSpPr>
            <a:spLocks noChangeShapeType="1"/>
          </p:cNvSpPr>
          <p:nvPr/>
        </p:nvSpPr>
        <p:spPr bwMode="auto">
          <a:xfrm>
            <a:off x="146050" y="3532188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99036" name="Text Box 28"/>
          <p:cNvSpPr txBox="1">
            <a:spLocks noChangeArrowheads="1"/>
          </p:cNvSpPr>
          <p:nvPr/>
        </p:nvSpPr>
        <p:spPr bwMode="auto">
          <a:xfrm>
            <a:off x="117475" y="3568700"/>
            <a:ext cx="23463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1.046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ton. Alga/mês</a:t>
            </a:r>
          </a:p>
        </p:txBody>
      </p:sp>
      <p:sp>
        <p:nvSpPr>
          <p:cNvPr id="299037" name="Line 29"/>
          <p:cNvSpPr>
            <a:spLocks noChangeShapeType="1"/>
          </p:cNvSpPr>
          <p:nvPr/>
        </p:nvSpPr>
        <p:spPr bwMode="auto">
          <a:xfrm>
            <a:off x="146050" y="4003675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99038" name="Text Box 30"/>
          <p:cNvSpPr txBox="1">
            <a:spLocks noChangeArrowheads="1"/>
          </p:cNvSpPr>
          <p:nvPr/>
        </p:nvSpPr>
        <p:spPr bwMode="auto">
          <a:xfrm>
            <a:off x="117475" y="4040188"/>
            <a:ext cx="255905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R$</a:t>
            </a:r>
            <a:r>
              <a:rPr lang="pt-BR">
                <a:solidFill>
                  <a:srgbClr val="066168"/>
                </a:solidFill>
                <a:latin typeface="Verdana" pitchFamily="34" charset="0"/>
              </a:rPr>
              <a:t>3.138.00,00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ano</a:t>
            </a:r>
          </a:p>
        </p:txBody>
      </p:sp>
      <p:sp>
        <p:nvSpPr>
          <p:cNvPr id="299039" name="Rectangle 31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99040" name="Text Box 32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299041" name="Rectangle 33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99042" name="Rectangle 34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 dirty="0" smtClean="0">
                <a:solidFill>
                  <a:schemeClr val="bg1"/>
                </a:solidFill>
                <a:latin typeface="Verdana" pitchFamily="34" charset="0"/>
              </a:rPr>
              <a:t>POLOS </a:t>
            </a:r>
            <a:r>
              <a:rPr lang="pt-BR" sz="1800" dirty="0">
                <a:solidFill>
                  <a:schemeClr val="bg1"/>
                </a:solidFill>
                <a:latin typeface="Verdana" pitchFamily="34" charset="0"/>
              </a:rPr>
              <a:t>DE PRODUÇÃO</a:t>
            </a:r>
          </a:p>
        </p:txBody>
      </p:sp>
      <p:sp>
        <p:nvSpPr>
          <p:cNvPr id="299043" name="Freeform 35"/>
          <p:cNvSpPr>
            <a:spLocks noChangeAspect="1"/>
          </p:cNvSpPr>
          <p:nvPr/>
        </p:nvSpPr>
        <p:spPr bwMode="auto">
          <a:xfrm>
            <a:off x="7178675" y="2124075"/>
            <a:ext cx="222250" cy="187325"/>
          </a:xfrm>
          <a:custGeom>
            <a:avLst/>
            <a:gdLst>
              <a:gd name="T0" fmla="*/ 425 w 775"/>
              <a:gd name="T1" fmla="*/ 655 h 655"/>
              <a:gd name="T2" fmla="*/ 370 w 775"/>
              <a:gd name="T3" fmla="*/ 567 h 655"/>
              <a:gd name="T4" fmla="*/ 263 w 775"/>
              <a:gd name="T5" fmla="*/ 498 h 655"/>
              <a:gd name="T6" fmla="*/ 242 w 775"/>
              <a:gd name="T7" fmla="*/ 474 h 655"/>
              <a:gd name="T8" fmla="*/ 212 w 775"/>
              <a:gd name="T9" fmla="*/ 475 h 655"/>
              <a:gd name="T10" fmla="*/ 203 w 775"/>
              <a:gd name="T11" fmla="*/ 498 h 655"/>
              <a:gd name="T12" fmla="*/ 188 w 775"/>
              <a:gd name="T13" fmla="*/ 494 h 655"/>
              <a:gd name="T14" fmla="*/ 0 w 775"/>
              <a:gd name="T15" fmla="*/ 350 h 655"/>
              <a:gd name="T16" fmla="*/ 108 w 775"/>
              <a:gd name="T17" fmla="*/ 175 h 655"/>
              <a:gd name="T18" fmla="*/ 111 w 775"/>
              <a:gd name="T19" fmla="*/ 133 h 655"/>
              <a:gd name="T20" fmla="*/ 60 w 775"/>
              <a:gd name="T21" fmla="*/ 88 h 655"/>
              <a:gd name="T22" fmla="*/ 55 w 775"/>
              <a:gd name="T23" fmla="*/ 36 h 655"/>
              <a:gd name="T24" fmla="*/ 130 w 775"/>
              <a:gd name="T25" fmla="*/ 35 h 655"/>
              <a:gd name="T26" fmla="*/ 161 w 775"/>
              <a:gd name="T27" fmla="*/ 0 h 655"/>
              <a:gd name="T28" fmla="*/ 332 w 775"/>
              <a:gd name="T29" fmla="*/ 78 h 655"/>
              <a:gd name="T30" fmla="*/ 397 w 775"/>
              <a:gd name="T31" fmla="*/ 72 h 655"/>
              <a:gd name="T32" fmla="*/ 502 w 775"/>
              <a:gd name="T33" fmla="*/ 108 h 655"/>
              <a:gd name="T34" fmla="*/ 528 w 775"/>
              <a:gd name="T35" fmla="*/ 33 h 655"/>
              <a:gd name="T36" fmla="*/ 615 w 775"/>
              <a:gd name="T37" fmla="*/ 156 h 655"/>
              <a:gd name="T38" fmla="*/ 775 w 775"/>
              <a:gd name="T39" fmla="*/ 416 h 655"/>
              <a:gd name="T40" fmla="*/ 717 w 775"/>
              <a:gd name="T41" fmla="*/ 420 h 655"/>
              <a:gd name="T42" fmla="*/ 714 w 775"/>
              <a:gd name="T43" fmla="*/ 408 h 655"/>
              <a:gd name="T44" fmla="*/ 690 w 775"/>
              <a:gd name="T45" fmla="*/ 385 h 655"/>
              <a:gd name="T46" fmla="*/ 641 w 775"/>
              <a:gd name="T47" fmla="*/ 377 h 655"/>
              <a:gd name="T48" fmla="*/ 631 w 775"/>
              <a:gd name="T49" fmla="*/ 400 h 655"/>
              <a:gd name="T50" fmla="*/ 634 w 775"/>
              <a:gd name="T51" fmla="*/ 475 h 655"/>
              <a:gd name="T52" fmla="*/ 610 w 775"/>
              <a:gd name="T53" fmla="*/ 502 h 655"/>
              <a:gd name="T54" fmla="*/ 591 w 775"/>
              <a:gd name="T55" fmla="*/ 511 h 655"/>
              <a:gd name="T56" fmla="*/ 559 w 775"/>
              <a:gd name="T57" fmla="*/ 491 h 655"/>
              <a:gd name="T58" fmla="*/ 520 w 775"/>
              <a:gd name="T59" fmla="*/ 519 h 655"/>
              <a:gd name="T60" fmla="*/ 425 w 775"/>
              <a:gd name="T61" fmla="*/ 655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775" h="655">
                <a:moveTo>
                  <a:pt x="425" y="655"/>
                </a:moveTo>
                <a:lnTo>
                  <a:pt x="370" y="567"/>
                </a:lnTo>
                <a:lnTo>
                  <a:pt x="263" y="498"/>
                </a:lnTo>
                <a:lnTo>
                  <a:pt x="242" y="474"/>
                </a:lnTo>
                <a:lnTo>
                  <a:pt x="212" y="475"/>
                </a:lnTo>
                <a:lnTo>
                  <a:pt x="203" y="498"/>
                </a:lnTo>
                <a:lnTo>
                  <a:pt x="188" y="494"/>
                </a:lnTo>
                <a:lnTo>
                  <a:pt x="0" y="350"/>
                </a:lnTo>
                <a:lnTo>
                  <a:pt x="108" y="175"/>
                </a:lnTo>
                <a:lnTo>
                  <a:pt x="111" y="133"/>
                </a:lnTo>
                <a:lnTo>
                  <a:pt x="60" y="88"/>
                </a:lnTo>
                <a:lnTo>
                  <a:pt x="55" y="36"/>
                </a:lnTo>
                <a:lnTo>
                  <a:pt x="130" y="35"/>
                </a:lnTo>
                <a:lnTo>
                  <a:pt x="161" y="0"/>
                </a:lnTo>
                <a:lnTo>
                  <a:pt x="332" y="78"/>
                </a:lnTo>
                <a:lnTo>
                  <a:pt x="397" y="72"/>
                </a:lnTo>
                <a:lnTo>
                  <a:pt x="502" y="108"/>
                </a:lnTo>
                <a:lnTo>
                  <a:pt x="528" y="33"/>
                </a:lnTo>
                <a:lnTo>
                  <a:pt x="615" y="156"/>
                </a:lnTo>
                <a:lnTo>
                  <a:pt x="775" y="416"/>
                </a:lnTo>
                <a:lnTo>
                  <a:pt x="717" y="420"/>
                </a:lnTo>
                <a:lnTo>
                  <a:pt x="714" y="408"/>
                </a:lnTo>
                <a:lnTo>
                  <a:pt x="690" y="385"/>
                </a:lnTo>
                <a:lnTo>
                  <a:pt x="641" y="377"/>
                </a:lnTo>
                <a:lnTo>
                  <a:pt x="631" y="400"/>
                </a:lnTo>
                <a:lnTo>
                  <a:pt x="634" y="475"/>
                </a:lnTo>
                <a:lnTo>
                  <a:pt x="610" y="502"/>
                </a:lnTo>
                <a:lnTo>
                  <a:pt x="591" y="511"/>
                </a:lnTo>
                <a:lnTo>
                  <a:pt x="559" y="491"/>
                </a:lnTo>
                <a:lnTo>
                  <a:pt x="520" y="519"/>
                </a:lnTo>
                <a:lnTo>
                  <a:pt x="425" y="655"/>
                </a:lnTo>
                <a:close/>
              </a:path>
            </a:pathLst>
          </a:custGeom>
          <a:noFill/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336600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299044" name="Group 36"/>
          <p:cNvGrpSpPr>
            <a:grpSpLocks/>
          </p:cNvGrpSpPr>
          <p:nvPr/>
        </p:nvGrpSpPr>
        <p:grpSpPr bwMode="auto">
          <a:xfrm>
            <a:off x="6337300" y="1354138"/>
            <a:ext cx="2262188" cy="1033462"/>
            <a:chOff x="3992" y="853"/>
            <a:chExt cx="1425" cy="651"/>
          </a:xfrm>
        </p:grpSpPr>
        <p:sp>
          <p:nvSpPr>
            <p:cNvPr id="299045" name="Text Box 37"/>
            <p:cNvSpPr txBox="1">
              <a:spLocks noChangeArrowheads="1"/>
            </p:cNvSpPr>
            <p:nvPr/>
          </p:nvSpPr>
          <p:spPr bwMode="auto">
            <a:xfrm>
              <a:off x="4452" y="853"/>
              <a:ext cx="965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Metropolitano</a:t>
              </a:r>
            </a:p>
          </p:txBody>
        </p:sp>
        <p:sp>
          <p:nvSpPr>
            <p:cNvPr id="299046" name="Freeform 38"/>
            <p:cNvSpPr>
              <a:spLocks/>
            </p:cNvSpPr>
            <p:nvPr/>
          </p:nvSpPr>
          <p:spPr bwMode="auto">
            <a:xfrm>
              <a:off x="4342" y="988"/>
              <a:ext cx="1038" cy="300"/>
            </a:xfrm>
            <a:custGeom>
              <a:avLst/>
              <a:gdLst>
                <a:gd name="T0" fmla="*/ 0 w 1038"/>
                <a:gd name="T1" fmla="*/ 300 h 300"/>
                <a:gd name="T2" fmla="*/ 166 w 1038"/>
                <a:gd name="T3" fmla="*/ 2 h 300"/>
                <a:gd name="T4" fmla="*/ 1038 w 1038"/>
                <a:gd name="T5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38" h="300">
                  <a:moveTo>
                    <a:pt x="0" y="300"/>
                  </a:moveTo>
                  <a:lnTo>
                    <a:pt x="166" y="2"/>
                  </a:lnTo>
                  <a:lnTo>
                    <a:pt x="1038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99047" name="Group 39"/>
            <p:cNvGrpSpPr>
              <a:grpSpLocks/>
            </p:cNvGrpSpPr>
            <p:nvPr/>
          </p:nvGrpSpPr>
          <p:grpSpPr bwMode="auto">
            <a:xfrm>
              <a:off x="3992" y="1028"/>
              <a:ext cx="557" cy="476"/>
              <a:chOff x="3992" y="1028"/>
              <a:chExt cx="557" cy="476"/>
            </a:xfrm>
          </p:grpSpPr>
          <p:sp>
            <p:nvSpPr>
              <p:cNvPr id="299048" name="Freeform 40"/>
              <p:cNvSpPr>
                <a:spLocks noChangeAspect="1"/>
              </p:cNvSpPr>
              <p:nvPr/>
            </p:nvSpPr>
            <p:spPr bwMode="auto">
              <a:xfrm>
                <a:off x="4203" y="1161"/>
                <a:ext cx="139" cy="84"/>
              </a:xfrm>
              <a:custGeom>
                <a:avLst/>
                <a:gdLst>
                  <a:gd name="T0" fmla="*/ 287 w 771"/>
                  <a:gd name="T1" fmla="*/ 27 h 464"/>
                  <a:gd name="T2" fmla="*/ 297 w 771"/>
                  <a:gd name="T3" fmla="*/ 37 h 464"/>
                  <a:gd name="T4" fmla="*/ 398 w 771"/>
                  <a:gd name="T5" fmla="*/ 48 h 464"/>
                  <a:gd name="T6" fmla="*/ 446 w 771"/>
                  <a:gd name="T7" fmla="*/ 4 h 464"/>
                  <a:gd name="T8" fmla="*/ 570 w 771"/>
                  <a:gd name="T9" fmla="*/ 0 h 464"/>
                  <a:gd name="T10" fmla="*/ 719 w 771"/>
                  <a:gd name="T11" fmla="*/ 134 h 464"/>
                  <a:gd name="T12" fmla="*/ 771 w 771"/>
                  <a:gd name="T13" fmla="*/ 220 h 464"/>
                  <a:gd name="T14" fmla="*/ 718 w 771"/>
                  <a:gd name="T15" fmla="*/ 324 h 464"/>
                  <a:gd name="T16" fmla="*/ 652 w 771"/>
                  <a:gd name="T17" fmla="*/ 371 h 464"/>
                  <a:gd name="T18" fmla="*/ 673 w 771"/>
                  <a:gd name="T19" fmla="*/ 438 h 464"/>
                  <a:gd name="T20" fmla="*/ 633 w 771"/>
                  <a:gd name="T21" fmla="*/ 464 h 464"/>
                  <a:gd name="T22" fmla="*/ 519 w 771"/>
                  <a:gd name="T23" fmla="*/ 365 h 464"/>
                  <a:gd name="T24" fmla="*/ 0 w 771"/>
                  <a:gd name="T25" fmla="*/ 360 h 464"/>
                  <a:gd name="T26" fmla="*/ 77 w 771"/>
                  <a:gd name="T27" fmla="*/ 279 h 464"/>
                  <a:gd name="T28" fmla="*/ 110 w 771"/>
                  <a:gd name="T29" fmla="*/ 291 h 464"/>
                  <a:gd name="T30" fmla="*/ 144 w 771"/>
                  <a:gd name="T31" fmla="*/ 292 h 464"/>
                  <a:gd name="T32" fmla="*/ 157 w 771"/>
                  <a:gd name="T33" fmla="*/ 261 h 464"/>
                  <a:gd name="T34" fmla="*/ 135 w 771"/>
                  <a:gd name="T35" fmla="*/ 130 h 464"/>
                  <a:gd name="T36" fmla="*/ 188 w 771"/>
                  <a:gd name="T37" fmla="*/ 128 h 464"/>
                  <a:gd name="T38" fmla="*/ 187 w 771"/>
                  <a:gd name="T39" fmla="*/ 82 h 464"/>
                  <a:gd name="T40" fmla="*/ 287 w 771"/>
                  <a:gd name="T41" fmla="*/ 27 h 4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71" h="464">
                    <a:moveTo>
                      <a:pt x="287" y="27"/>
                    </a:moveTo>
                    <a:lnTo>
                      <a:pt x="297" y="37"/>
                    </a:lnTo>
                    <a:lnTo>
                      <a:pt x="398" y="48"/>
                    </a:lnTo>
                    <a:lnTo>
                      <a:pt x="446" y="4"/>
                    </a:lnTo>
                    <a:lnTo>
                      <a:pt x="570" y="0"/>
                    </a:lnTo>
                    <a:lnTo>
                      <a:pt x="719" y="134"/>
                    </a:lnTo>
                    <a:lnTo>
                      <a:pt x="771" y="220"/>
                    </a:lnTo>
                    <a:lnTo>
                      <a:pt x="718" y="324"/>
                    </a:lnTo>
                    <a:lnTo>
                      <a:pt x="652" y="371"/>
                    </a:lnTo>
                    <a:lnTo>
                      <a:pt x="673" y="438"/>
                    </a:lnTo>
                    <a:lnTo>
                      <a:pt x="633" y="464"/>
                    </a:lnTo>
                    <a:lnTo>
                      <a:pt x="519" y="365"/>
                    </a:lnTo>
                    <a:lnTo>
                      <a:pt x="0" y="360"/>
                    </a:lnTo>
                    <a:lnTo>
                      <a:pt x="77" y="279"/>
                    </a:lnTo>
                    <a:lnTo>
                      <a:pt x="110" y="291"/>
                    </a:lnTo>
                    <a:lnTo>
                      <a:pt x="144" y="292"/>
                    </a:lnTo>
                    <a:lnTo>
                      <a:pt x="157" y="261"/>
                    </a:lnTo>
                    <a:lnTo>
                      <a:pt x="135" y="130"/>
                    </a:lnTo>
                    <a:lnTo>
                      <a:pt x="188" y="128"/>
                    </a:lnTo>
                    <a:lnTo>
                      <a:pt x="187" y="82"/>
                    </a:lnTo>
                    <a:lnTo>
                      <a:pt x="287" y="2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9049" name="Freeform 41"/>
              <p:cNvSpPr>
                <a:spLocks noChangeAspect="1"/>
              </p:cNvSpPr>
              <p:nvPr/>
            </p:nvSpPr>
            <p:spPr bwMode="auto">
              <a:xfrm>
                <a:off x="3992" y="1028"/>
                <a:ext cx="212" cy="236"/>
              </a:xfrm>
              <a:custGeom>
                <a:avLst/>
                <a:gdLst>
                  <a:gd name="T0" fmla="*/ 418 w 1177"/>
                  <a:gd name="T1" fmla="*/ 33 h 1308"/>
                  <a:gd name="T2" fmla="*/ 482 w 1177"/>
                  <a:gd name="T3" fmla="*/ 32 h 1308"/>
                  <a:gd name="T4" fmla="*/ 525 w 1177"/>
                  <a:gd name="T5" fmla="*/ 0 h 1308"/>
                  <a:gd name="T6" fmla="*/ 587 w 1177"/>
                  <a:gd name="T7" fmla="*/ 11 h 1308"/>
                  <a:gd name="T8" fmla="*/ 652 w 1177"/>
                  <a:gd name="T9" fmla="*/ 99 h 1308"/>
                  <a:gd name="T10" fmla="*/ 735 w 1177"/>
                  <a:gd name="T11" fmla="*/ 117 h 1308"/>
                  <a:gd name="T12" fmla="*/ 751 w 1177"/>
                  <a:gd name="T13" fmla="*/ 150 h 1308"/>
                  <a:gd name="T14" fmla="*/ 810 w 1177"/>
                  <a:gd name="T15" fmla="*/ 172 h 1308"/>
                  <a:gd name="T16" fmla="*/ 878 w 1177"/>
                  <a:gd name="T17" fmla="*/ 157 h 1308"/>
                  <a:gd name="T18" fmla="*/ 931 w 1177"/>
                  <a:gd name="T19" fmla="*/ 208 h 1308"/>
                  <a:gd name="T20" fmla="*/ 974 w 1177"/>
                  <a:gd name="T21" fmla="*/ 228 h 1308"/>
                  <a:gd name="T22" fmla="*/ 1039 w 1177"/>
                  <a:gd name="T23" fmla="*/ 304 h 1308"/>
                  <a:gd name="T24" fmla="*/ 1177 w 1177"/>
                  <a:gd name="T25" fmla="*/ 489 h 1308"/>
                  <a:gd name="T26" fmla="*/ 1128 w 1177"/>
                  <a:gd name="T27" fmla="*/ 551 h 1308"/>
                  <a:gd name="T28" fmla="*/ 1081 w 1177"/>
                  <a:gd name="T29" fmla="*/ 556 h 1308"/>
                  <a:gd name="T30" fmla="*/ 1050 w 1177"/>
                  <a:gd name="T31" fmla="*/ 596 h 1308"/>
                  <a:gd name="T32" fmla="*/ 1029 w 1177"/>
                  <a:gd name="T33" fmla="*/ 593 h 1308"/>
                  <a:gd name="T34" fmla="*/ 1011 w 1177"/>
                  <a:gd name="T35" fmla="*/ 574 h 1308"/>
                  <a:gd name="T36" fmla="*/ 967 w 1177"/>
                  <a:gd name="T37" fmla="*/ 598 h 1308"/>
                  <a:gd name="T38" fmla="*/ 908 w 1177"/>
                  <a:gd name="T39" fmla="*/ 621 h 1308"/>
                  <a:gd name="T40" fmla="*/ 872 w 1177"/>
                  <a:gd name="T41" fmla="*/ 687 h 1308"/>
                  <a:gd name="T42" fmla="*/ 926 w 1177"/>
                  <a:gd name="T43" fmla="*/ 761 h 1308"/>
                  <a:gd name="T44" fmla="*/ 897 w 1177"/>
                  <a:gd name="T45" fmla="*/ 813 h 1308"/>
                  <a:gd name="T46" fmla="*/ 892 w 1177"/>
                  <a:gd name="T47" fmla="*/ 872 h 1308"/>
                  <a:gd name="T48" fmla="*/ 903 w 1177"/>
                  <a:gd name="T49" fmla="*/ 926 h 1308"/>
                  <a:gd name="T50" fmla="*/ 871 w 1177"/>
                  <a:gd name="T51" fmla="*/ 1044 h 1308"/>
                  <a:gd name="T52" fmla="*/ 792 w 1177"/>
                  <a:gd name="T53" fmla="*/ 1069 h 1308"/>
                  <a:gd name="T54" fmla="*/ 790 w 1177"/>
                  <a:gd name="T55" fmla="*/ 1120 h 1308"/>
                  <a:gd name="T56" fmla="*/ 750 w 1177"/>
                  <a:gd name="T57" fmla="*/ 1162 h 1308"/>
                  <a:gd name="T58" fmla="*/ 708 w 1177"/>
                  <a:gd name="T59" fmla="*/ 1161 h 1308"/>
                  <a:gd name="T60" fmla="*/ 704 w 1177"/>
                  <a:gd name="T61" fmla="*/ 1308 h 1308"/>
                  <a:gd name="T62" fmla="*/ 488 w 1177"/>
                  <a:gd name="T63" fmla="*/ 1306 h 1308"/>
                  <a:gd name="T64" fmla="*/ 534 w 1177"/>
                  <a:gd name="T65" fmla="*/ 1229 h 1308"/>
                  <a:gd name="T66" fmla="*/ 627 w 1177"/>
                  <a:gd name="T67" fmla="*/ 1124 h 1308"/>
                  <a:gd name="T68" fmla="*/ 628 w 1177"/>
                  <a:gd name="T69" fmla="*/ 1055 h 1308"/>
                  <a:gd name="T70" fmla="*/ 330 w 1177"/>
                  <a:gd name="T71" fmla="*/ 845 h 1308"/>
                  <a:gd name="T72" fmla="*/ 319 w 1177"/>
                  <a:gd name="T73" fmla="*/ 815 h 1308"/>
                  <a:gd name="T74" fmla="*/ 206 w 1177"/>
                  <a:gd name="T75" fmla="*/ 738 h 1308"/>
                  <a:gd name="T76" fmla="*/ 183 w 1177"/>
                  <a:gd name="T77" fmla="*/ 739 h 1308"/>
                  <a:gd name="T78" fmla="*/ 147 w 1177"/>
                  <a:gd name="T79" fmla="*/ 733 h 1308"/>
                  <a:gd name="T80" fmla="*/ 94 w 1177"/>
                  <a:gd name="T81" fmla="*/ 648 h 1308"/>
                  <a:gd name="T82" fmla="*/ 92 w 1177"/>
                  <a:gd name="T83" fmla="*/ 607 h 1308"/>
                  <a:gd name="T84" fmla="*/ 63 w 1177"/>
                  <a:gd name="T85" fmla="*/ 585 h 1308"/>
                  <a:gd name="T86" fmla="*/ 59 w 1177"/>
                  <a:gd name="T87" fmla="*/ 485 h 1308"/>
                  <a:gd name="T88" fmla="*/ 27 w 1177"/>
                  <a:gd name="T89" fmla="*/ 471 h 1308"/>
                  <a:gd name="T90" fmla="*/ 50 w 1177"/>
                  <a:gd name="T91" fmla="*/ 411 h 1308"/>
                  <a:gd name="T92" fmla="*/ 0 w 1177"/>
                  <a:gd name="T93" fmla="*/ 348 h 1308"/>
                  <a:gd name="T94" fmla="*/ 10 w 1177"/>
                  <a:gd name="T95" fmla="*/ 283 h 1308"/>
                  <a:gd name="T96" fmla="*/ 54 w 1177"/>
                  <a:gd name="T97" fmla="*/ 228 h 1308"/>
                  <a:gd name="T98" fmla="*/ 36 w 1177"/>
                  <a:gd name="T99" fmla="*/ 103 h 1308"/>
                  <a:gd name="T100" fmla="*/ 161 w 1177"/>
                  <a:gd name="T101" fmla="*/ 86 h 1308"/>
                  <a:gd name="T102" fmla="*/ 197 w 1177"/>
                  <a:gd name="T103" fmla="*/ 124 h 1308"/>
                  <a:gd name="T104" fmla="*/ 367 w 1177"/>
                  <a:gd name="T105" fmla="*/ 103 h 1308"/>
                  <a:gd name="T106" fmla="*/ 382 w 1177"/>
                  <a:gd name="T107" fmla="*/ 57 h 1308"/>
                  <a:gd name="T108" fmla="*/ 418 w 1177"/>
                  <a:gd name="T109" fmla="*/ 33 h 1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77" h="1308">
                    <a:moveTo>
                      <a:pt x="418" y="33"/>
                    </a:moveTo>
                    <a:lnTo>
                      <a:pt x="482" y="32"/>
                    </a:lnTo>
                    <a:lnTo>
                      <a:pt x="525" y="0"/>
                    </a:lnTo>
                    <a:lnTo>
                      <a:pt x="587" y="11"/>
                    </a:lnTo>
                    <a:lnTo>
                      <a:pt x="652" y="99"/>
                    </a:lnTo>
                    <a:lnTo>
                      <a:pt x="735" y="117"/>
                    </a:lnTo>
                    <a:lnTo>
                      <a:pt x="751" y="150"/>
                    </a:lnTo>
                    <a:lnTo>
                      <a:pt x="810" y="172"/>
                    </a:lnTo>
                    <a:lnTo>
                      <a:pt x="878" y="157"/>
                    </a:lnTo>
                    <a:lnTo>
                      <a:pt x="931" y="208"/>
                    </a:lnTo>
                    <a:lnTo>
                      <a:pt x="974" y="228"/>
                    </a:lnTo>
                    <a:lnTo>
                      <a:pt x="1039" y="304"/>
                    </a:lnTo>
                    <a:lnTo>
                      <a:pt x="1177" y="489"/>
                    </a:lnTo>
                    <a:lnTo>
                      <a:pt x="1128" y="551"/>
                    </a:lnTo>
                    <a:lnTo>
                      <a:pt x="1081" y="556"/>
                    </a:lnTo>
                    <a:lnTo>
                      <a:pt x="1050" y="596"/>
                    </a:lnTo>
                    <a:lnTo>
                      <a:pt x="1029" y="593"/>
                    </a:lnTo>
                    <a:lnTo>
                      <a:pt x="1011" y="574"/>
                    </a:lnTo>
                    <a:lnTo>
                      <a:pt x="967" y="598"/>
                    </a:lnTo>
                    <a:lnTo>
                      <a:pt x="908" y="621"/>
                    </a:lnTo>
                    <a:lnTo>
                      <a:pt x="872" y="687"/>
                    </a:lnTo>
                    <a:lnTo>
                      <a:pt x="926" y="761"/>
                    </a:lnTo>
                    <a:lnTo>
                      <a:pt x="897" y="813"/>
                    </a:lnTo>
                    <a:lnTo>
                      <a:pt x="892" y="872"/>
                    </a:lnTo>
                    <a:lnTo>
                      <a:pt x="903" y="926"/>
                    </a:lnTo>
                    <a:lnTo>
                      <a:pt x="871" y="1044"/>
                    </a:lnTo>
                    <a:lnTo>
                      <a:pt x="792" y="1069"/>
                    </a:lnTo>
                    <a:lnTo>
                      <a:pt x="790" y="1120"/>
                    </a:lnTo>
                    <a:lnTo>
                      <a:pt x="750" y="1162"/>
                    </a:lnTo>
                    <a:lnTo>
                      <a:pt x="708" y="1161"/>
                    </a:lnTo>
                    <a:lnTo>
                      <a:pt x="704" y="1308"/>
                    </a:lnTo>
                    <a:lnTo>
                      <a:pt x="488" y="1306"/>
                    </a:lnTo>
                    <a:lnTo>
                      <a:pt x="534" y="1229"/>
                    </a:lnTo>
                    <a:lnTo>
                      <a:pt x="627" y="1124"/>
                    </a:lnTo>
                    <a:lnTo>
                      <a:pt x="628" y="1055"/>
                    </a:lnTo>
                    <a:lnTo>
                      <a:pt x="330" y="845"/>
                    </a:lnTo>
                    <a:lnTo>
                      <a:pt x="319" y="815"/>
                    </a:lnTo>
                    <a:lnTo>
                      <a:pt x="206" y="738"/>
                    </a:lnTo>
                    <a:lnTo>
                      <a:pt x="183" y="739"/>
                    </a:lnTo>
                    <a:lnTo>
                      <a:pt x="147" y="733"/>
                    </a:lnTo>
                    <a:lnTo>
                      <a:pt x="94" y="648"/>
                    </a:lnTo>
                    <a:lnTo>
                      <a:pt x="92" y="607"/>
                    </a:lnTo>
                    <a:lnTo>
                      <a:pt x="63" y="585"/>
                    </a:lnTo>
                    <a:lnTo>
                      <a:pt x="59" y="485"/>
                    </a:lnTo>
                    <a:lnTo>
                      <a:pt x="27" y="471"/>
                    </a:lnTo>
                    <a:lnTo>
                      <a:pt x="50" y="411"/>
                    </a:lnTo>
                    <a:lnTo>
                      <a:pt x="0" y="348"/>
                    </a:lnTo>
                    <a:lnTo>
                      <a:pt x="10" y="283"/>
                    </a:lnTo>
                    <a:lnTo>
                      <a:pt x="54" y="228"/>
                    </a:lnTo>
                    <a:lnTo>
                      <a:pt x="36" y="103"/>
                    </a:lnTo>
                    <a:lnTo>
                      <a:pt x="161" y="86"/>
                    </a:lnTo>
                    <a:lnTo>
                      <a:pt x="197" y="124"/>
                    </a:lnTo>
                    <a:lnTo>
                      <a:pt x="367" y="103"/>
                    </a:lnTo>
                    <a:lnTo>
                      <a:pt x="382" y="57"/>
                    </a:lnTo>
                    <a:lnTo>
                      <a:pt x="418" y="3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9050" name="Freeform 42"/>
              <p:cNvSpPr>
                <a:spLocks noChangeAspect="1"/>
              </p:cNvSpPr>
              <p:nvPr/>
            </p:nvSpPr>
            <p:spPr bwMode="auto">
              <a:xfrm>
                <a:off x="4303" y="1246"/>
                <a:ext cx="246" cy="258"/>
              </a:xfrm>
              <a:custGeom>
                <a:avLst/>
                <a:gdLst>
                  <a:gd name="T0" fmla="*/ 622 w 1362"/>
                  <a:gd name="T1" fmla="*/ 0 h 1427"/>
                  <a:gd name="T2" fmla="*/ 787 w 1362"/>
                  <a:gd name="T3" fmla="*/ 211 h 1427"/>
                  <a:gd name="T4" fmla="*/ 990 w 1362"/>
                  <a:gd name="T5" fmla="*/ 302 h 1427"/>
                  <a:gd name="T6" fmla="*/ 1020 w 1362"/>
                  <a:gd name="T7" fmla="*/ 353 h 1427"/>
                  <a:gd name="T8" fmla="*/ 1172 w 1362"/>
                  <a:gd name="T9" fmla="*/ 454 h 1427"/>
                  <a:gd name="T10" fmla="*/ 1325 w 1362"/>
                  <a:gd name="T11" fmla="*/ 453 h 1427"/>
                  <a:gd name="T12" fmla="*/ 1362 w 1362"/>
                  <a:gd name="T13" fmla="*/ 471 h 1427"/>
                  <a:gd name="T14" fmla="*/ 1332 w 1362"/>
                  <a:gd name="T15" fmla="*/ 505 h 1427"/>
                  <a:gd name="T16" fmla="*/ 1257 w 1362"/>
                  <a:gd name="T17" fmla="*/ 506 h 1427"/>
                  <a:gd name="T18" fmla="*/ 1261 w 1362"/>
                  <a:gd name="T19" fmla="*/ 554 h 1427"/>
                  <a:gd name="T20" fmla="*/ 1314 w 1362"/>
                  <a:gd name="T21" fmla="*/ 604 h 1427"/>
                  <a:gd name="T22" fmla="*/ 1310 w 1362"/>
                  <a:gd name="T23" fmla="*/ 645 h 1427"/>
                  <a:gd name="T24" fmla="*/ 1203 w 1362"/>
                  <a:gd name="T25" fmla="*/ 818 h 1427"/>
                  <a:gd name="T26" fmla="*/ 1174 w 1362"/>
                  <a:gd name="T27" fmla="*/ 833 h 1427"/>
                  <a:gd name="T28" fmla="*/ 1180 w 1362"/>
                  <a:gd name="T29" fmla="*/ 918 h 1427"/>
                  <a:gd name="T30" fmla="*/ 1113 w 1362"/>
                  <a:gd name="T31" fmla="*/ 943 h 1427"/>
                  <a:gd name="T32" fmla="*/ 1113 w 1362"/>
                  <a:gd name="T33" fmla="*/ 958 h 1427"/>
                  <a:gd name="T34" fmla="*/ 1043 w 1362"/>
                  <a:gd name="T35" fmla="*/ 954 h 1427"/>
                  <a:gd name="T36" fmla="*/ 1034 w 1362"/>
                  <a:gd name="T37" fmla="*/ 986 h 1427"/>
                  <a:gd name="T38" fmla="*/ 971 w 1362"/>
                  <a:gd name="T39" fmla="*/ 1054 h 1427"/>
                  <a:gd name="T40" fmla="*/ 943 w 1362"/>
                  <a:gd name="T41" fmla="*/ 1059 h 1427"/>
                  <a:gd name="T42" fmla="*/ 860 w 1362"/>
                  <a:gd name="T43" fmla="*/ 1233 h 1427"/>
                  <a:gd name="T44" fmla="*/ 808 w 1362"/>
                  <a:gd name="T45" fmla="*/ 1226 h 1427"/>
                  <a:gd name="T46" fmla="*/ 712 w 1362"/>
                  <a:gd name="T47" fmla="*/ 1336 h 1427"/>
                  <a:gd name="T48" fmla="*/ 663 w 1362"/>
                  <a:gd name="T49" fmla="*/ 1346 h 1427"/>
                  <a:gd name="T50" fmla="*/ 649 w 1362"/>
                  <a:gd name="T51" fmla="*/ 1328 h 1427"/>
                  <a:gd name="T52" fmla="*/ 607 w 1362"/>
                  <a:gd name="T53" fmla="*/ 1339 h 1427"/>
                  <a:gd name="T54" fmla="*/ 511 w 1362"/>
                  <a:gd name="T55" fmla="*/ 1427 h 1427"/>
                  <a:gd name="T56" fmla="*/ 412 w 1362"/>
                  <a:gd name="T57" fmla="*/ 1354 h 1427"/>
                  <a:gd name="T58" fmla="*/ 187 w 1362"/>
                  <a:gd name="T59" fmla="*/ 1277 h 1427"/>
                  <a:gd name="T60" fmla="*/ 125 w 1362"/>
                  <a:gd name="T61" fmla="*/ 1210 h 1427"/>
                  <a:gd name="T62" fmla="*/ 135 w 1362"/>
                  <a:gd name="T63" fmla="*/ 1178 h 1427"/>
                  <a:gd name="T64" fmla="*/ 113 w 1362"/>
                  <a:gd name="T65" fmla="*/ 1134 h 1427"/>
                  <a:gd name="T66" fmla="*/ 83 w 1362"/>
                  <a:gd name="T67" fmla="*/ 1127 h 1427"/>
                  <a:gd name="T68" fmla="*/ 66 w 1362"/>
                  <a:gd name="T69" fmla="*/ 1104 h 1427"/>
                  <a:gd name="T70" fmla="*/ 66 w 1362"/>
                  <a:gd name="T71" fmla="*/ 1063 h 1427"/>
                  <a:gd name="T72" fmla="*/ 0 w 1362"/>
                  <a:gd name="T73" fmla="*/ 945 h 1427"/>
                  <a:gd name="T74" fmla="*/ 74 w 1362"/>
                  <a:gd name="T75" fmla="*/ 857 h 1427"/>
                  <a:gd name="T76" fmla="*/ 69 w 1362"/>
                  <a:gd name="T77" fmla="*/ 752 h 1427"/>
                  <a:gd name="T78" fmla="*/ 133 w 1362"/>
                  <a:gd name="T79" fmla="*/ 728 h 1427"/>
                  <a:gd name="T80" fmla="*/ 151 w 1362"/>
                  <a:gd name="T81" fmla="*/ 590 h 1427"/>
                  <a:gd name="T82" fmla="*/ 125 w 1362"/>
                  <a:gd name="T83" fmla="*/ 535 h 1427"/>
                  <a:gd name="T84" fmla="*/ 203 w 1362"/>
                  <a:gd name="T85" fmla="*/ 439 h 1427"/>
                  <a:gd name="T86" fmla="*/ 250 w 1362"/>
                  <a:gd name="T87" fmla="*/ 439 h 1427"/>
                  <a:gd name="T88" fmla="*/ 271 w 1362"/>
                  <a:gd name="T89" fmla="*/ 406 h 1427"/>
                  <a:gd name="T90" fmla="*/ 353 w 1362"/>
                  <a:gd name="T91" fmla="*/ 439 h 1427"/>
                  <a:gd name="T92" fmla="*/ 393 w 1362"/>
                  <a:gd name="T93" fmla="*/ 439 h 1427"/>
                  <a:gd name="T94" fmla="*/ 540 w 1362"/>
                  <a:gd name="T95" fmla="*/ 127 h 1427"/>
                  <a:gd name="T96" fmla="*/ 622 w 1362"/>
                  <a:gd name="T97" fmla="*/ 0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362" h="1427">
                    <a:moveTo>
                      <a:pt x="622" y="0"/>
                    </a:moveTo>
                    <a:lnTo>
                      <a:pt x="787" y="211"/>
                    </a:lnTo>
                    <a:lnTo>
                      <a:pt x="990" y="302"/>
                    </a:lnTo>
                    <a:lnTo>
                      <a:pt x="1020" y="353"/>
                    </a:lnTo>
                    <a:lnTo>
                      <a:pt x="1172" y="454"/>
                    </a:lnTo>
                    <a:lnTo>
                      <a:pt x="1325" y="453"/>
                    </a:lnTo>
                    <a:lnTo>
                      <a:pt x="1362" y="471"/>
                    </a:lnTo>
                    <a:lnTo>
                      <a:pt x="1332" y="505"/>
                    </a:lnTo>
                    <a:lnTo>
                      <a:pt x="1257" y="506"/>
                    </a:lnTo>
                    <a:lnTo>
                      <a:pt x="1261" y="554"/>
                    </a:lnTo>
                    <a:lnTo>
                      <a:pt x="1314" y="604"/>
                    </a:lnTo>
                    <a:lnTo>
                      <a:pt x="1310" y="645"/>
                    </a:lnTo>
                    <a:lnTo>
                      <a:pt x="1203" y="818"/>
                    </a:lnTo>
                    <a:lnTo>
                      <a:pt x="1174" y="833"/>
                    </a:lnTo>
                    <a:lnTo>
                      <a:pt x="1180" y="918"/>
                    </a:lnTo>
                    <a:lnTo>
                      <a:pt x="1113" y="943"/>
                    </a:lnTo>
                    <a:lnTo>
                      <a:pt x="1113" y="958"/>
                    </a:lnTo>
                    <a:lnTo>
                      <a:pt x="1043" y="954"/>
                    </a:lnTo>
                    <a:lnTo>
                      <a:pt x="1034" y="986"/>
                    </a:lnTo>
                    <a:lnTo>
                      <a:pt x="971" y="1054"/>
                    </a:lnTo>
                    <a:lnTo>
                      <a:pt x="943" y="1059"/>
                    </a:lnTo>
                    <a:lnTo>
                      <a:pt x="860" y="1233"/>
                    </a:lnTo>
                    <a:lnTo>
                      <a:pt x="808" y="1226"/>
                    </a:lnTo>
                    <a:lnTo>
                      <a:pt x="712" y="1336"/>
                    </a:lnTo>
                    <a:lnTo>
                      <a:pt x="663" y="1346"/>
                    </a:lnTo>
                    <a:lnTo>
                      <a:pt x="649" y="1328"/>
                    </a:lnTo>
                    <a:lnTo>
                      <a:pt x="607" y="1339"/>
                    </a:lnTo>
                    <a:lnTo>
                      <a:pt x="511" y="1427"/>
                    </a:lnTo>
                    <a:lnTo>
                      <a:pt x="412" y="1354"/>
                    </a:lnTo>
                    <a:lnTo>
                      <a:pt x="187" y="1277"/>
                    </a:lnTo>
                    <a:lnTo>
                      <a:pt x="125" y="1210"/>
                    </a:lnTo>
                    <a:lnTo>
                      <a:pt x="135" y="1178"/>
                    </a:lnTo>
                    <a:lnTo>
                      <a:pt x="113" y="1134"/>
                    </a:lnTo>
                    <a:lnTo>
                      <a:pt x="83" y="1127"/>
                    </a:lnTo>
                    <a:lnTo>
                      <a:pt x="66" y="1104"/>
                    </a:lnTo>
                    <a:lnTo>
                      <a:pt x="66" y="1063"/>
                    </a:lnTo>
                    <a:lnTo>
                      <a:pt x="0" y="945"/>
                    </a:lnTo>
                    <a:lnTo>
                      <a:pt x="74" y="857"/>
                    </a:lnTo>
                    <a:lnTo>
                      <a:pt x="69" y="752"/>
                    </a:lnTo>
                    <a:lnTo>
                      <a:pt x="133" y="728"/>
                    </a:lnTo>
                    <a:lnTo>
                      <a:pt x="151" y="590"/>
                    </a:lnTo>
                    <a:lnTo>
                      <a:pt x="125" y="535"/>
                    </a:lnTo>
                    <a:lnTo>
                      <a:pt x="203" y="439"/>
                    </a:lnTo>
                    <a:lnTo>
                      <a:pt x="250" y="439"/>
                    </a:lnTo>
                    <a:lnTo>
                      <a:pt x="271" y="406"/>
                    </a:lnTo>
                    <a:lnTo>
                      <a:pt x="353" y="439"/>
                    </a:lnTo>
                    <a:lnTo>
                      <a:pt x="393" y="439"/>
                    </a:lnTo>
                    <a:lnTo>
                      <a:pt x="540" y="127"/>
                    </a:lnTo>
                    <a:lnTo>
                      <a:pt x="622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9051" name="Freeform 43"/>
              <p:cNvSpPr>
                <a:spLocks noChangeAspect="1"/>
              </p:cNvSpPr>
              <p:nvPr/>
            </p:nvSpPr>
            <p:spPr bwMode="auto">
              <a:xfrm>
                <a:off x="4119" y="1200"/>
                <a:ext cx="296" cy="143"/>
              </a:xfrm>
              <a:custGeom>
                <a:avLst/>
                <a:gdLst>
                  <a:gd name="T0" fmla="*/ 1238 w 1642"/>
                  <a:gd name="T1" fmla="*/ 0 h 794"/>
                  <a:gd name="T2" fmla="*/ 1330 w 1642"/>
                  <a:gd name="T3" fmla="*/ 140 h 794"/>
                  <a:gd name="T4" fmla="*/ 1406 w 1642"/>
                  <a:gd name="T5" fmla="*/ 147 h 794"/>
                  <a:gd name="T6" fmla="*/ 1500 w 1642"/>
                  <a:gd name="T7" fmla="*/ 243 h 794"/>
                  <a:gd name="T8" fmla="*/ 1642 w 1642"/>
                  <a:gd name="T9" fmla="*/ 257 h 794"/>
                  <a:gd name="T10" fmla="*/ 1561 w 1642"/>
                  <a:gd name="T11" fmla="*/ 382 h 794"/>
                  <a:gd name="T12" fmla="*/ 1410 w 1642"/>
                  <a:gd name="T13" fmla="*/ 698 h 794"/>
                  <a:gd name="T14" fmla="*/ 1376 w 1642"/>
                  <a:gd name="T15" fmla="*/ 698 h 794"/>
                  <a:gd name="T16" fmla="*/ 1292 w 1642"/>
                  <a:gd name="T17" fmla="*/ 664 h 794"/>
                  <a:gd name="T18" fmla="*/ 1270 w 1642"/>
                  <a:gd name="T19" fmla="*/ 696 h 794"/>
                  <a:gd name="T20" fmla="*/ 1223 w 1642"/>
                  <a:gd name="T21" fmla="*/ 698 h 794"/>
                  <a:gd name="T22" fmla="*/ 1145 w 1642"/>
                  <a:gd name="T23" fmla="*/ 794 h 794"/>
                  <a:gd name="T24" fmla="*/ 1064 w 1642"/>
                  <a:gd name="T25" fmla="*/ 734 h 794"/>
                  <a:gd name="T26" fmla="*/ 1021 w 1642"/>
                  <a:gd name="T27" fmla="*/ 713 h 794"/>
                  <a:gd name="T28" fmla="*/ 724 w 1642"/>
                  <a:gd name="T29" fmla="*/ 744 h 794"/>
                  <a:gd name="T30" fmla="*/ 600 w 1642"/>
                  <a:gd name="T31" fmla="*/ 748 h 794"/>
                  <a:gd name="T32" fmla="*/ 597 w 1642"/>
                  <a:gd name="T33" fmla="*/ 762 h 794"/>
                  <a:gd name="T34" fmla="*/ 514 w 1642"/>
                  <a:gd name="T35" fmla="*/ 768 h 794"/>
                  <a:gd name="T36" fmla="*/ 500 w 1642"/>
                  <a:gd name="T37" fmla="*/ 747 h 794"/>
                  <a:gd name="T38" fmla="*/ 306 w 1642"/>
                  <a:gd name="T39" fmla="*/ 728 h 794"/>
                  <a:gd name="T40" fmla="*/ 267 w 1642"/>
                  <a:gd name="T41" fmla="*/ 625 h 794"/>
                  <a:gd name="T42" fmla="*/ 299 w 1642"/>
                  <a:gd name="T43" fmla="*/ 496 h 794"/>
                  <a:gd name="T44" fmla="*/ 303 w 1642"/>
                  <a:gd name="T45" fmla="*/ 471 h 794"/>
                  <a:gd name="T46" fmla="*/ 224 w 1642"/>
                  <a:gd name="T47" fmla="*/ 387 h 794"/>
                  <a:gd name="T48" fmla="*/ 0 w 1642"/>
                  <a:gd name="T49" fmla="*/ 356 h 794"/>
                  <a:gd name="T50" fmla="*/ 4 w 1642"/>
                  <a:gd name="T51" fmla="*/ 210 h 794"/>
                  <a:gd name="T52" fmla="*/ 46 w 1642"/>
                  <a:gd name="T53" fmla="*/ 210 h 794"/>
                  <a:gd name="T54" fmla="*/ 86 w 1642"/>
                  <a:gd name="T55" fmla="*/ 169 h 794"/>
                  <a:gd name="T56" fmla="*/ 87 w 1642"/>
                  <a:gd name="T57" fmla="*/ 143 h 794"/>
                  <a:gd name="T58" fmla="*/ 689 w 1642"/>
                  <a:gd name="T59" fmla="*/ 145 h 794"/>
                  <a:gd name="T60" fmla="*/ 985 w 1642"/>
                  <a:gd name="T61" fmla="*/ 148 h 794"/>
                  <a:gd name="T62" fmla="*/ 1102 w 1642"/>
                  <a:gd name="T63" fmla="*/ 248 h 794"/>
                  <a:gd name="T64" fmla="*/ 1142 w 1642"/>
                  <a:gd name="T65" fmla="*/ 222 h 794"/>
                  <a:gd name="T66" fmla="*/ 1121 w 1642"/>
                  <a:gd name="T67" fmla="*/ 154 h 794"/>
                  <a:gd name="T68" fmla="*/ 1186 w 1642"/>
                  <a:gd name="T69" fmla="*/ 110 h 794"/>
                  <a:gd name="T70" fmla="*/ 1238 w 1642"/>
                  <a:gd name="T71" fmla="*/ 0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42" h="794">
                    <a:moveTo>
                      <a:pt x="1238" y="0"/>
                    </a:moveTo>
                    <a:lnTo>
                      <a:pt x="1330" y="140"/>
                    </a:lnTo>
                    <a:lnTo>
                      <a:pt x="1406" y="147"/>
                    </a:lnTo>
                    <a:lnTo>
                      <a:pt x="1500" y="243"/>
                    </a:lnTo>
                    <a:lnTo>
                      <a:pt x="1642" y="257"/>
                    </a:lnTo>
                    <a:lnTo>
                      <a:pt x="1561" y="382"/>
                    </a:lnTo>
                    <a:lnTo>
                      <a:pt x="1410" y="698"/>
                    </a:lnTo>
                    <a:lnTo>
                      <a:pt x="1376" y="698"/>
                    </a:lnTo>
                    <a:lnTo>
                      <a:pt x="1292" y="664"/>
                    </a:lnTo>
                    <a:lnTo>
                      <a:pt x="1270" y="696"/>
                    </a:lnTo>
                    <a:lnTo>
                      <a:pt x="1223" y="698"/>
                    </a:lnTo>
                    <a:lnTo>
                      <a:pt x="1145" y="794"/>
                    </a:lnTo>
                    <a:lnTo>
                      <a:pt x="1064" y="734"/>
                    </a:lnTo>
                    <a:lnTo>
                      <a:pt x="1021" y="713"/>
                    </a:lnTo>
                    <a:lnTo>
                      <a:pt x="724" y="744"/>
                    </a:lnTo>
                    <a:lnTo>
                      <a:pt x="600" y="748"/>
                    </a:lnTo>
                    <a:lnTo>
                      <a:pt x="597" y="762"/>
                    </a:lnTo>
                    <a:lnTo>
                      <a:pt x="514" y="768"/>
                    </a:lnTo>
                    <a:lnTo>
                      <a:pt x="500" y="747"/>
                    </a:lnTo>
                    <a:lnTo>
                      <a:pt x="306" y="728"/>
                    </a:lnTo>
                    <a:lnTo>
                      <a:pt x="267" y="625"/>
                    </a:lnTo>
                    <a:lnTo>
                      <a:pt x="299" y="496"/>
                    </a:lnTo>
                    <a:lnTo>
                      <a:pt x="303" y="471"/>
                    </a:lnTo>
                    <a:lnTo>
                      <a:pt x="224" y="387"/>
                    </a:lnTo>
                    <a:lnTo>
                      <a:pt x="0" y="356"/>
                    </a:lnTo>
                    <a:lnTo>
                      <a:pt x="4" y="210"/>
                    </a:lnTo>
                    <a:lnTo>
                      <a:pt x="46" y="210"/>
                    </a:lnTo>
                    <a:lnTo>
                      <a:pt x="86" y="169"/>
                    </a:lnTo>
                    <a:lnTo>
                      <a:pt x="87" y="143"/>
                    </a:lnTo>
                    <a:lnTo>
                      <a:pt x="689" y="145"/>
                    </a:lnTo>
                    <a:lnTo>
                      <a:pt x="985" y="148"/>
                    </a:lnTo>
                    <a:lnTo>
                      <a:pt x="1102" y="248"/>
                    </a:lnTo>
                    <a:lnTo>
                      <a:pt x="1142" y="222"/>
                    </a:lnTo>
                    <a:lnTo>
                      <a:pt x="1121" y="154"/>
                    </a:lnTo>
                    <a:lnTo>
                      <a:pt x="1186" y="110"/>
                    </a:lnTo>
                    <a:lnTo>
                      <a:pt x="1238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99052" name="Group 44"/>
          <p:cNvGrpSpPr>
            <a:grpSpLocks/>
          </p:cNvGrpSpPr>
          <p:nvPr/>
        </p:nvGrpSpPr>
        <p:grpSpPr bwMode="auto">
          <a:xfrm>
            <a:off x="7350125" y="2366963"/>
            <a:ext cx="1649413" cy="877887"/>
            <a:chOff x="4630" y="1491"/>
            <a:chExt cx="1039" cy="553"/>
          </a:xfrm>
        </p:grpSpPr>
        <p:sp>
          <p:nvSpPr>
            <p:cNvPr id="299053" name="Text Box 45"/>
            <p:cNvSpPr txBox="1">
              <a:spLocks noChangeArrowheads="1"/>
            </p:cNvSpPr>
            <p:nvPr/>
          </p:nvSpPr>
          <p:spPr bwMode="auto">
            <a:xfrm>
              <a:off x="4898" y="1491"/>
              <a:ext cx="77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Leste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299054" name="Freeform 46"/>
            <p:cNvSpPr>
              <a:spLocks/>
            </p:cNvSpPr>
            <p:nvPr/>
          </p:nvSpPr>
          <p:spPr bwMode="auto">
            <a:xfrm>
              <a:off x="4766" y="1564"/>
              <a:ext cx="684" cy="70"/>
            </a:xfrm>
            <a:custGeom>
              <a:avLst/>
              <a:gdLst>
                <a:gd name="T0" fmla="*/ 0 w 684"/>
                <a:gd name="T1" fmla="*/ 0 h 70"/>
                <a:gd name="T2" fmla="*/ 216 w 684"/>
                <a:gd name="T3" fmla="*/ 70 h 70"/>
                <a:gd name="T4" fmla="*/ 684 w 684"/>
                <a:gd name="T5" fmla="*/ 6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84" h="70">
                  <a:moveTo>
                    <a:pt x="0" y="0"/>
                  </a:moveTo>
                  <a:lnTo>
                    <a:pt x="216" y="70"/>
                  </a:lnTo>
                  <a:lnTo>
                    <a:pt x="684" y="68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99055" name="Group 47"/>
            <p:cNvGrpSpPr>
              <a:grpSpLocks/>
            </p:cNvGrpSpPr>
            <p:nvPr/>
          </p:nvGrpSpPr>
          <p:grpSpPr bwMode="auto">
            <a:xfrm>
              <a:off x="4630" y="1511"/>
              <a:ext cx="664" cy="533"/>
              <a:chOff x="4630" y="1511"/>
              <a:chExt cx="664" cy="533"/>
            </a:xfrm>
          </p:grpSpPr>
          <p:sp>
            <p:nvSpPr>
              <p:cNvPr id="299056" name="Freeform 48"/>
              <p:cNvSpPr>
                <a:spLocks noChangeAspect="1"/>
              </p:cNvSpPr>
              <p:nvPr/>
            </p:nvSpPr>
            <p:spPr bwMode="auto">
              <a:xfrm>
                <a:off x="4630" y="1511"/>
                <a:ext cx="180" cy="283"/>
              </a:xfrm>
              <a:custGeom>
                <a:avLst/>
                <a:gdLst>
                  <a:gd name="T0" fmla="*/ 745 w 992"/>
                  <a:gd name="T1" fmla="*/ 0 h 1568"/>
                  <a:gd name="T2" fmla="*/ 852 w 992"/>
                  <a:gd name="T3" fmla="*/ 105 h 1568"/>
                  <a:gd name="T4" fmla="*/ 992 w 992"/>
                  <a:gd name="T5" fmla="*/ 306 h 1568"/>
                  <a:gd name="T6" fmla="*/ 949 w 992"/>
                  <a:gd name="T7" fmla="*/ 356 h 1568"/>
                  <a:gd name="T8" fmla="*/ 943 w 992"/>
                  <a:gd name="T9" fmla="*/ 462 h 1568"/>
                  <a:gd name="T10" fmla="*/ 879 w 992"/>
                  <a:gd name="T11" fmla="*/ 590 h 1568"/>
                  <a:gd name="T12" fmla="*/ 798 w 992"/>
                  <a:gd name="T13" fmla="*/ 598 h 1568"/>
                  <a:gd name="T14" fmla="*/ 720 w 992"/>
                  <a:gd name="T15" fmla="*/ 642 h 1568"/>
                  <a:gd name="T16" fmla="*/ 654 w 992"/>
                  <a:gd name="T17" fmla="*/ 1139 h 1568"/>
                  <a:gd name="T18" fmla="*/ 592 w 992"/>
                  <a:gd name="T19" fmla="*/ 1273 h 1568"/>
                  <a:gd name="T20" fmla="*/ 514 w 992"/>
                  <a:gd name="T21" fmla="*/ 1338 h 1568"/>
                  <a:gd name="T22" fmla="*/ 518 w 992"/>
                  <a:gd name="T23" fmla="*/ 1369 h 1568"/>
                  <a:gd name="T24" fmla="*/ 466 w 992"/>
                  <a:gd name="T25" fmla="*/ 1402 h 1568"/>
                  <a:gd name="T26" fmla="*/ 424 w 992"/>
                  <a:gd name="T27" fmla="*/ 1377 h 1568"/>
                  <a:gd name="T28" fmla="*/ 392 w 992"/>
                  <a:gd name="T29" fmla="*/ 1378 h 1568"/>
                  <a:gd name="T30" fmla="*/ 355 w 992"/>
                  <a:gd name="T31" fmla="*/ 1564 h 1568"/>
                  <a:gd name="T32" fmla="*/ 291 w 992"/>
                  <a:gd name="T33" fmla="*/ 1568 h 1568"/>
                  <a:gd name="T34" fmla="*/ 294 w 992"/>
                  <a:gd name="T35" fmla="*/ 1503 h 1568"/>
                  <a:gd name="T36" fmla="*/ 39 w 992"/>
                  <a:gd name="T37" fmla="*/ 1215 h 1568"/>
                  <a:gd name="T38" fmla="*/ 0 w 992"/>
                  <a:gd name="T39" fmla="*/ 1155 h 1568"/>
                  <a:gd name="T40" fmla="*/ 202 w 992"/>
                  <a:gd name="T41" fmla="*/ 1051 h 1568"/>
                  <a:gd name="T42" fmla="*/ 186 w 992"/>
                  <a:gd name="T43" fmla="*/ 703 h 1568"/>
                  <a:gd name="T44" fmla="*/ 212 w 992"/>
                  <a:gd name="T45" fmla="*/ 519 h 1568"/>
                  <a:gd name="T46" fmla="*/ 222 w 992"/>
                  <a:gd name="T47" fmla="*/ 439 h 1568"/>
                  <a:gd name="T48" fmla="*/ 227 w 992"/>
                  <a:gd name="T49" fmla="*/ 439 h 1568"/>
                  <a:gd name="T50" fmla="*/ 245 w 992"/>
                  <a:gd name="T51" fmla="*/ 237 h 1568"/>
                  <a:gd name="T52" fmla="*/ 536 w 992"/>
                  <a:gd name="T53" fmla="*/ 291 h 1568"/>
                  <a:gd name="T54" fmla="*/ 517 w 992"/>
                  <a:gd name="T55" fmla="*/ 174 h 1568"/>
                  <a:gd name="T56" fmla="*/ 610 w 992"/>
                  <a:gd name="T57" fmla="*/ 193 h 1568"/>
                  <a:gd name="T58" fmla="*/ 649 w 992"/>
                  <a:gd name="T59" fmla="*/ 55 h 1568"/>
                  <a:gd name="T60" fmla="*/ 699 w 992"/>
                  <a:gd name="T61" fmla="*/ 54 h 1568"/>
                  <a:gd name="T62" fmla="*/ 745 w 992"/>
                  <a:gd name="T63" fmla="*/ 0 h 1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92" h="1568">
                    <a:moveTo>
                      <a:pt x="745" y="0"/>
                    </a:moveTo>
                    <a:lnTo>
                      <a:pt x="852" y="105"/>
                    </a:lnTo>
                    <a:lnTo>
                      <a:pt x="992" y="306"/>
                    </a:lnTo>
                    <a:lnTo>
                      <a:pt x="949" y="356"/>
                    </a:lnTo>
                    <a:lnTo>
                      <a:pt x="943" y="462"/>
                    </a:lnTo>
                    <a:lnTo>
                      <a:pt x="879" y="590"/>
                    </a:lnTo>
                    <a:lnTo>
                      <a:pt x="798" y="598"/>
                    </a:lnTo>
                    <a:lnTo>
                      <a:pt x="720" y="642"/>
                    </a:lnTo>
                    <a:lnTo>
                      <a:pt x="654" y="1139"/>
                    </a:lnTo>
                    <a:lnTo>
                      <a:pt x="592" y="1273"/>
                    </a:lnTo>
                    <a:lnTo>
                      <a:pt x="514" y="1338"/>
                    </a:lnTo>
                    <a:lnTo>
                      <a:pt x="518" y="1369"/>
                    </a:lnTo>
                    <a:lnTo>
                      <a:pt x="466" y="1402"/>
                    </a:lnTo>
                    <a:lnTo>
                      <a:pt x="424" y="1377"/>
                    </a:lnTo>
                    <a:lnTo>
                      <a:pt x="392" y="1378"/>
                    </a:lnTo>
                    <a:lnTo>
                      <a:pt x="355" y="1564"/>
                    </a:lnTo>
                    <a:lnTo>
                      <a:pt x="291" y="1568"/>
                    </a:lnTo>
                    <a:lnTo>
                      <a:pt x="294" y="1503"/>
                    </a:lnTo>
                    <a:lnTo>
                      <a:pt x="39" y="1215"/>
                    </a:lnTo>
                    <a:lnTo>
                      <a:pt x="0" y="1155"/>
                    </a:lnTo>
                    <a:lnTo>
                      <a:pt x="202" y="1051"/>
                    </a:lnTo>
                    <a:lnTo>
                      <a:pt x="186" y="703"/>
                    </a:lnTo>
                    <a:lnTo>
                      <a:pt x="212" y="519"/>
                    </a:lnTo>
                    <a:lnTo>
                      <a:pt x="222" y="439"/>
                    </a:lnTo>
                    <a:lnTo>
                      <a:pt x="227" y="439"/>
                    </a:lnTo>
                    <a:lnTo>
                      <a:pt x="245" y="237"/>
                    </a:lnTo>
                    <a:lnTo>
                      <a:pt x="536" y="291"/>
                    </a:lnTo>
                    <a:lnTo>
                      <a:pt x="517" y="174"/>
                    </a:lnTo>
                    <a:lnTo>
                      <a:pt x="610" y="193"/>
                    </a:lnTo>
                    <a:lnTo>
                      <a:pt x="649" y="55"/>
                    </a:lnTo>
                    <a:lnTo>
                      <a:pt x="699" y="54"/>
                    </a:lnTo>
                    <a:lnTo>
                      <a:pt x="745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9057" name="Freeform 49"/>
              <p:cNvSpPr>
                <a:spLocks noChangeAspect="1"/>
              </p:cNvSpPr>
              <p:nvPr/>
            </p:nvSpPr>
            <p:spPr bwMode="auto">
              <a:xfrm>
                <a:off x="5159" y="1871"/>
                <a:ext cx="135" cy="134"/>
              </a:xfrm>
              <a:custGeom>
                <a:avLst/>
                <a:gdLst>
                  <a:gd name="T0" fmla="*/ 52 w 750"/>
                  <a:gd name="T1" fmla="*/ 56 h 742"/>
                  <a:gd name="T2" fmla="*/ 179 w 750"/>
                  <a:gd name="T3" fmla="*/ 0 h 742"/>
                  <a:gd name="T4" fmla="*/ 283 w 750"/>
                  <a:gd name="T5" fmla="*/ 86 h 742"/>
                  <a:gd name="T6" fmla="*/ 747 w 750"/>
                  <a:gd name="T7" fmla="*/ 231 h 742"/>
                  <a:gd name="T8" fmla="*/ 750 w 750"/>
                  <a:gd name="T9" fmla="*/ 716 h 742"/>
                  <a:gd name="T10" fmla="*/ 658 w 750"/>
                  <a:gd name="T11" fmla="*/ 742 h 742"/>
                  <a:gd name="T12" fmla="*/ 664 w 750"/>
                  <a:gd name="T13" fmla="*/ 566 h 742"/>
                  <a:gd name="T14" fmla="*/ 642 w 750"/>
                  <a:gd name="T15" fmla="*/ 513 h 742"/>
                  <a:gd name="T16" fmla="*/ 588 w 750"/>
                  <a:gd name="T17" fmla="*/ 492 h 742"/>
                  <a:gd name="T18" fmla="*/ 532 w 750"/>
                  <a:gd name="T19" fmla="*/ 483 h 742"/>
                  <a:gd name="T20" fmla="*/ 173 w 750"/>
                  <a:gd name="T21" fmla="*/ 524 h 742"/>
                  <a:gd name="T22" fmla="*/ 0 w 750"/>
                  <a:gd name="T23" fmla="*/ 295 h 742"/>
                  <a:gd name="T24" fmla="*/ 52 w 750"/>
                  <a:gd name="T25" fmla="*/ 56 h 7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50" h="742">
                    <a:moveTo>
                      <a:pt x="52" y="56"/>
                    </a:moveTo>
                    <a:lnTo>
                      <a:pt x="179" y="0"/>
                    </a:lnTo>
                    <a:lnTo>
                      <a:pt x="283" y="86"/>
                    </a:lnTo>
                    <a:lnTo>
                      <a:pt x="747" y="231"/>
                    </a:lnTo>
                    <a:lnTo>
                      <a:pt x="750" y="716"/>
                    </a:lnTo>
                    <a:lnTo>
                      <a:pt x="658" y="742"/>
                    </a:lnTo>
                    <a:lnTo>
                      <a:pt x="664" y="566"/>
                    </a:lnTo>
                    <a:lnTo>
                      <a:pt x="642" y="513"/>
                    </a:lnTo>
                    <a:lnTo>
                      <a:pt x="588" y="492"/>
                    </a:lnTo>
                    <a:lnTo>
                      <a:pt x="532" y="483"/>
                    </a:lnTo>
                    <a:lnTo>
                      <a:pt x="173" y="524"/>
                    </a:lnTo>
                    <a:lnTo>
                      <a:pt x="0" y="295"/>
                    </a:lnTo>
                    <a:lnTo>
                      <a:pt x="52" y="56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9058" name="Freeform 50"/>
              <p:cNvSpPr>
                <a:spLocks noChangeAspect="1"/>
              </p:cNvSpPr>
              <p:nvPr/>
            </p:nvSpPr>
            <p:spPr bwMode="auto">
              <a:xfrm>
                <a:off x="4903" y="1755"/>
                <a:ext cx="375" cy="289"/>
              </a:xfrm>
              <a:custGeom>
                <a:avLst/>
                <a:gdLst>
                  <a:gd name="T0" fmla="*/ 744 w 2080"/>
                  <a:gd name="T1" fmla="*/ 0 h 1602"/>
                  <a:gd name="T2" fmla="*/ 749 w 2080"/>
                  <a:gd name="T3" fmla="*/ 39 h 1602"/>
                  <a:gd name="T4" fmla="*/ 789 w 2080"/>
                  <a:gd name="T5" fmla="*/ 79 h 1602"/>
                  <a:gd name="T6" fmla="*/ 829 w 2080"/>
                  <a:gd name="T7" fmla="*/ 204 h 1602"/>
                  <a:gd name="T8" fmla="*/ 977 w 2080"/>
                  <a:gd name="T9" fmla="*/ 337 h 1602"/>
                  <a:gd name="T10" fmla="*/ 1135 w 2080"/>
                  <a:gd name="T11" fmla="*/ 510 h 1602"/>
                  <a:gd name="T12" fmla="*/ 1277 w 2080"/>
                  <a:gd name="T13" fmla="*/ 624 h 1602"/>
                  <a:gd name="T14" fmla="*/ 1397 w 2080"/>
                  <a:gd name="T15" fmla="*/ 689 h 1602"/>
                  <a:gd name="T16" fmla="*/ 1470 w 2080"/>
                  <a:gd name="T17" fmla="*/ 695 h 1602"/>
                  <a:gd name="T18" fmla="*/ 1419 w 2080"/>
                  <a:gd name="T19" fmla="*/ 941 h 1602"/>
                  <a:gd name="T20" fmla="*/ 1590 w 2080"/>
                  <a:gd name="T21" fmla="*/ 1168 h 1602"/>
                  <a:gd name="T22" fmla="*/ 1941 w 2080"/>
                  <a:gd name="T23" fmla="*/ 1125 h 1602"/>
                  <a:gd name="T24" fmla="*/ 2004 w 2080"/>
                  <a:gd name="T25" fmla="*/ 1134 h 1602"/>
                  <a:gd name="T26" fmla="*/ 2057 w 2080"/>
                  <a:gd name="T27" fmla="*/ 1156 h 1602"/>
                  <a:gd name="T28" fmla="*/ 2080 w 2080"/>
                  <a:gd name="T29" fmla="*/ 1208 h 1602"/>
                  <a:gd name="T30" fmla="*/ 2075 w 2080"/>
                  <a:gd name="T31" fmla="*/ 1384 h 1602"/>
                  <a:gd name="T32" fmla="*/ 1144 w 2080"/>
                  <a:gd name="T33" fmla="*/ 1602 h 1602"/>
                  <a:gd name="T34" fmla="*/ 1305 w 2080"/>
                  <a:gd name="T35" fmla="*/ 1239 h 1602"/>
                  <a:gd name="T36" fmla="*/ 1263 w 2080"/>
                  <a:gd name="T37" fmla="*/ 1109 h 1602"/>
                  <a:gd name="T38" fmla="*/ 1317 w 2080"/>
                  <a:gd name="T39" fmla="*/ 1038 h 1602"/>
                  <a:gd name="T40" fmla="*/ 1314 w 2080"/>
                  <a:gd name="T41" fmla="*/ 1020 h 1602"/>
                  <a:gd name="T42" fmla="*/ 1223 w 2080"/>
                  <a:gd name="T43" fmla="*/ 935 h 1602"/>
                  <a:gd name="T44" fmla="*/ 1195 w 2080"/>
                  <a:gd name="T45" fmla="*/ 932 h 1602"/>
                  <a:gd name="T46" fmla="*/ 894 w 2080"/>
                  <a:gd name="T47" fmla="*/ 949 h 1602"/>
                  <a:gd name="T48" fmla="*/ 775 w 2080"/>
                  <a:gd name="T49" fmla="*/ 930 h 1602"/>
                  <a:gd name="T50" fmla="*/ 621 w 2080"/>
                  <a:gd name="T51" fmla="*/ 878 h 1602"/>
                  <a:gd name="T52" fmla="*/ 605 w 2080"/>
                  <a:gd name="T53" fmla="*/ 828 h 1602"/>
                  <a:gd name="T54" fmla="*/ 591 w 2080"/>
                  <a:gd name="T55" fmla="*/ 796 h 1602"/>
                  <a:gd name="T56" fmla="*/ 517 w 2080"/>
                  <a:gd name="T57" fmla="*/ 771 h 1602"/>
                  <a:gd name="T58" fmla="*/ 474 w 2080"/>
                  <a:gd name="T59" fmla="*/ 822 h 1602"/>
                  <a:gd name="T60" fmla="*/ 92 w 2080"/>
                  <a:gd name="T61" fmla="*/ 714 h 1602"/>
                  <a:gd name="T62" fmla="*/ 18 w 2080"/>
                  <a:gd name="T63" fmla="*/ 521 h 1602"/>
                  <a:gd name="T64" fmla="*/ 0 w 2080"/>
                  <a:gd name="T65" fmla="*/ 453 h 1602"/>
                  <a:gd name="T66" fmla="*/ 89 w 2080"/>
                  <a:gd name="T67" fmla="*/ 331 h 1602"/>
                  <a:gd name="T68" fmla="*/ 211 w 2080"/>
                  <a:gd name="T69" fmla="*/ 320 h 1602"/>
                  <a:gd name="T70" fmla="*/ 256 w 2080"/>
                  <a:gd name="T71" fmla="*/ 351 h 1602"/>
                  <a:gd name="T72" fmla="*/ 427 w 2080"/>
                  <a:gd name="T73" fmla="*/ 382 h 1602"/>
                  <a:gd name="T74" fmla="*/ 557 w 2080"/>
                  <a:gd name="T75" fmla="*/ 246 h 1602"/>
                  <a:gd name="T76" fmla="*/ 653 w 2080"/>
                  <a:gd name="T77" fmla="*/ 269 h 1602"/>
                  <a:gd name="T78" fmla="*/ 710 w 2080"/>
                  <a:gd name="T79" fmla="*/ 144 h 1602"/>
                  <a:gd name="T80" fmla="*/ 689 w 2080"/>
                  <a:gd name="T81" fmla="*/ 50 h 1602"/>
                  <a:gd name="T82" fmla="*/ 744 w 2080"/>
                  <a:gd name="T83" fmla="*/ 0 h 16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080" h="1602">
                    <a:moveTo>
                      <a:pt x="744" y="0"/>
                    </a:moveTo>
                    <a:lnTo>
                      <a:pt x="749" y="39"/>
                    </a:lnTo>
                    <a:lnTo>
                      <a:pt x="789" y="79"/>
                    </a:lnTo>
                    <a:lnTo>
                      <a:pt x="829" y="204"/>
                    </a:lnTo>
                    <a:lnTo>
                      <a:pt x="977" y="337"/>
                    </a:lnTo>
                    <a:lnTo>
                      <a:pt x="1135" y="510"/>
                    </a:lnTo>
                    <a:lnTo>
                      <a:pt x="1277" y="624"/>
                    </a:lnTo>
                    <a:lnTo>
                      <a:pt x="1397" y="689"/>
                    </a:lnTo>
                    <a:lnTo>
                      <a:pt x="1470" y="695"/>
                    </a:lnTo>
                    <a:lnTo>
                      <a:pt x="1419" y="941"/>
                    </a:lnTo>
                    <a:lnTo>
                      <a:pt x="1590" y="1168"/>
                    </a:lnTo>
                    <a:lnTo>
                      <a:pt x="1941" y="1125"/>
                    </a:lnTo>
                    <a:lnTo>
                      <a:pt x="2004" y="1134"/>
                    </a:lnTo>
                    <a:lnTo>
                      <a:pt x="2057" y="1156"/>
                    </a:lnTo>
                    <a:lnTo>
                      <a:pt x="2080" y="1208"/>
                    </a:lnTo>
                    <a:lnTo>
                      <a:pt x="2075" y="1384"/>
                    </a:lnTo>
                    <a:lnTo>
                      <a:pt x="1144" y="1602"/>
                    </a:lnTo>
                    <a:lnTo>
                      <a:pt x="1305" y="1239"/>
                    </a:lnTo>
                    <a:lnTo>
                      <a:pt x="1263" y="1109"/>
                    </a:lnTo>
                    <a:lnTo>
                      <a:pt x="1317" y="1038"/>
                    </a:lnTo>
                    <a:lnTo>
                      <a:pt x="1314" y="1020"/>
                    </a:lnTo>
                    <a:lnTo>
                      <a:pt x="1223" y="935"/>
                    </a:lnTo>
                    <a:lnTo>
                      <a:pt x="1195" y="932"/>
                    </a:lnTo>
                    <a:lnTo>
                      <a:pt x="894" y="949"/>
                    </a:lnTo>
                    <a:lnTo>
                      <a:pt x="775" y="930"/>
                    </a:lnTo>
                    <a:lnTo>
                      <a:pt x="621" y="878"/>
                    </a:lnTo>
                    <a:lnTo>
                      <a:pt x="605" y="828"/>
                    </a:lnTo>
                    <a:lnTo>
                      <a:pt x="591" y="796"/>
                    </a:lnTo>
                    <a:lnTo>
                      <a:pt x="517" y="771"/>
                    </a:lnTo>
                    <a:lnTo>
                      <a:pt x="474" y="822"/>
                    </a:lnTo>
                    <a:lnTo>
                      <a:pt x="92" y="714"/>
                    </a:lnTo>
                    <a:lnTo>
                      <a:pt x="18" y="521"/>
                    </a:lnTo>
                    <a:lnTo>
                      <a:pt x="0" y="453"/>
                    </a:lnTo>
                    <a:lnTo>
                      <a:pt x="89" y="331"/>
                    </a:lnTo>
                    <a:lnTo>
                      <a:pt x="211" y="320"/>
                    </a:lnTo>
                    <a:lnTo>
                      <a:pt x="256" y="351"/>
                    </a:lnTo>
                    <a:lnTo>
                      <a:pt x="427" y="382"/>
                    </a:lnTo>
                    <a:lnTo>
                      <a:pt x="557" y="246"/>
                    </a:lnTo>
                    <a:lnTo>
                      <a:pt x="653" y="269"/>
                    </a:lnTo>
                    <a:lnTo>
                      <a:pt x="710" y="144"/>
                    </a:lnTo>
                    <a:lnTo>
                      <a:pt x="689" y="50"/>
                    </a:lnTo>
                    <a:lnTo>
                      <a:pt x="744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99059" name="Group 51"/>
          <p:cNvGrpSpPr>
            <a:grpSpLocks/>
          </p:cNvGrpSpPr>
          <p:nvPr/>
        </p:nvGrpSpPr>
        <p:grpSpPr bwMode="auto">
          <a:xfrm>
            <a:off x="4822825" y="1028700"/>
            <a:ext cx="2322513" cy="739775"/>
            <a:chOff x="3038" y="648"/>
            <a:chExt cx="1463" cy="466"/>
          </a:xfrm>
        </p:grpSpPr>
        <p:sp>
          <p:nvSpPr>
            <p:cNvPr id="299060" name="Text Box 52"/>
            <p:cNvSpPr txBox="1">
              <a:spLocks noChangeArrowheads="1"/>
            </p:cNvSpPr>
            <p:nvPr/>
          </p:nvSpPr>
          <p:spPr bwMode="auto">
            <a:xfrm>
              <a:off x="3730" y="648"/>
              <a:ext cx="77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Oeste</a:t>
              </a:r>
            </a:p>
          </p:txBody>
        </p:sp>
        <p:sp>
          <p:nvSpPr>
            <p:cNvPr id="299061" name="Freeform 53"/>
            <p:cNvSpPr>
              <a:spLocks/>
            </p:cNvSpPr>
            <p:nvPr/>
          </p:nvSpPr>
          <p:spPr bwMode="auto">
            <a:xfrm>
              <a:off x="3662" y="780"/>
              <a:ext cx="624" cy="110"/>
            </a:xfrm>
            <a:custGeom>
              <a:avLst/>
              <a:gdLst>
                <a:gd name="T0" fmla="*/ 0 w 624"/>
                <a:gd name="T1" fmla="*/ 110 h 110"/>
                <a:gd name="T2" fmla="*/ 115 w 624"/>
                <a:gd name="T3" fmla="*/ 0 h 110"/>
                <a:gd name="T4" fmla="*/ 624 w 624"/>
                <a:gd name="T5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24" h="110">
                  <a:moveTo>
                    <a:pt x="0" y="110"/>
                  </a:moveTo>
                  <a:lnTo>
                    <a:pt x="115" y="0"/>
                  </a:lnTo>
                  <a:lnTo>
                    <a:pt x="624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299062" name="Group 54"/>
            <p:cNvGrpSpPr>
              <a:grpSpLocks/>
            </p:cNvGrpSpPr>
            <p:nvPr/>
          </p:nvGrpSpPr>
          <p:grpSpPr bwMode="auto">
            <a:xfrm>
              <a:off x="3038" y="818"/>
              <a:ext cx="722" cy="296"/>
              <a:chOff x="3038" y="818"/>
              <a:chExt cx="722" cy="296"/>
            </a:xfrm>
          </p:grpSpPr>
          <p:sp>
            <p:nvSpPr>
              <p:cNvPr id="299063" name="Freeform 55"/>
              <p:cNvSpPr>
                <a:spLocks noChangeAspect="1"/>
              </p:cNvSpPr>
              <p:nvPr/>
            </p:nvSpPr>
            <p:spPr bwMode="auto">
              <a:xfrm>
                <a:off x="3038" y="838"/>
                <a:ext cx="377" cy="147"/>
              </a:xfrm>
              <a:custGeom>
                <a:avLst/>
                <a:gdLst>
                  <a:gd name="T0" fmla="*/ 56 w 2090"/>
                  <a:gd name="T1" fmla="*/ 814 h 814"/>
                  <a:gd name="T2" fmla="*/ 407 w 2090"/>
                  <a:gd name="T3" fmla="*/ 604 h 814"/>
                  <a:gd name="T4" fmla="*/ 455 w 2090"/>
                  <a:gd name="T5" fmla="*/ 585 h 814"/>
                  <a:gd name="T6" fmla="*/ 526 w 2090"/>
                  <a:gd name="T7" fmla="*/ 584 h 814"/>
                  <a:gd name="T8" fmla="*/ 553 w 2090"/>
                  <a:gd name="T9" fmla="*/ 574 h 814"/>
                  <a:gd name="T10" fmla="*/ 602 w 2090"/>
                  <a:gd name="T11" fmla="*/ 576 h 814"/>
                  <a:gd name="T12" fmla="*/ 604 w 2090"/>
                  <a:gd name="T13" fmla="*/ 558 h 814"/>
                  <a:gd name="T14" fmla="*/ 750 w 2090"/>
                  <a:gd name="T15" fmla="*/ 548 h 814"/>
                  <a:gd name="T16" fmla="*/ 750 w 2090"/>
                  <a:gd name="T17" fmla="*/ 537 h 814"/>
                  <a:gd name="T18" fmla="*/ 801 w 2090"/>
                  <a:gd name="T19" fmla="*/ 535 h 814"/>
                  <a:gd name="T20" fmla="*/ 915 w 2090"/>
                  <a:gd name="T21" fmla="*/ 617 h 814"/>
                  <a:gd name="T22" fmla="*/ 1327 w 2090"/>
                  <a:gd name="T23" fmla="*/ 539 h 814"/>
                  <a:gd name="T24" fmla="*/ 1760 w 2090"/>
                  <a:gd name="T25" fmla="*/ 546 h 814"/>
                  <a:gd name="T26" fmla="*/ 1828 w 2090"/>
                  <a:gd name="T27" fmla="*/ 563 h 814"/>
                  <a:gd name="T28" fmla="*/ 1844 w 2090"/>
                  <a:gd name="T29" fmla="*/ 585 h 814"/>
                  <a:gd name="T30" fmla="*/ 1885 w 2090"/>
                  <a:gd name="T31" fmla="*/ 589 h 814"/>
                  <a:gd name="T32" fmla="*/ 1905 w 2090"/>
                  <a:gd name="T33" fmla="*/ 608 h 814"/>
                  <a:gd name="T34" fmla="*/ 1934 w 2090"/>
                  <a:gd name="T35" fmla="*/ 606 h 814"/>
                  <a:gd name="T36" fmla="*/ 2007 w 2090"/>
                  <a:gd name="T37" fmla="*/ 671 h 814"/>
                  <a:gd name="T38" fmla="*/ 2064 w 2090"/>
                  <a:gd name="T39" fmla="*/ 693 h 814"/>
                  <a:gd name="T40" fmla="*/ 2090 w 2090"/>
                  <a:gd name="T41" fmla="*/ 465 h 814"/>
                  <a:gd name="T42" fmla="*/ 2084 w 2090"/>
                  <a:gd name="T43" fmla="*/ 445 h 814"/>
                  <a:gd name="T44" fmla="*/ 2075 w 2090"/>
                  <a:gd name="T45" fmla="*/ 431 h 814"/>
                  <a:gd name="T46" fmla="*/ 2047 w 2090"/>
                  <a:gd name="T47" fmla="*/ 432 h 814"/>
                  <a:gd name="T48" fmla="*/ 2012 w 2090"/>
                  <a:gd name="T49" fmla="*/ 382 h 814"/>
                  <a:gd name="T50" fmla="*/ 2006 w 2090"/>
                  <a:gd name="T51" fmla="*/ 370 h 814"/>
                  <a:gd name="T52" fmla="*/ 1989 w 2090"/>
                  <a:gd name="T53" fmla="*/ 370 h 814"/>
                  <a:gd name="T54" fmla="*/ 1953 w 2090"/>
                  <a:gd name="T55" fmla="*/ 342 h 814"/>
                  <a:gd name="T56" fmla="*/ 1949 w 2090"/>
                  <a:gd name="T57" fmla="*/ 311 h 814"/>
                  <a:gd name="T58" fmla="*/ 1960 w 2090"/>
                  <a:gd name="T59" fmla="*/ 290 h 814"/>
                  <a:gd name="T60" fmla="*/ 1960 w 2090"/>
                  <a:gd name="T61" fmla="*/ 273 h 814"/>
                  <a:gd name="T62" fmla="*/ 1931 w 2090"/>
                  <a:gd name="T63" fmla="*/ 249 h 814"/>
                  <a:gd name="T64" fmla="*/ 1927 w 2090"/>
                  <a:gd name="T65" fmla="*/ 193 h 814"/>
                  <a:gd name="T66" fmla="*/ 1952 w 2090"/>
                  <a:gd name="T67" fmla="*/ 159 h 814"/>
                  <a:gd name="T68" fmla="*/ 1937 w 2090"/>
                  <a:gd name="T69" fmla="*/ 144 h 814"/>
                  <a:gd name="T70" fmla="*/ 1851 w 2090"/>
                  <a:gd name="T71" fmla="*/ 134 h 814"/>
                  <a:gd name="T72" fmla="*/ 1832 w 2090"/>
                  <a:gd name="T73" fmla="*/ 130 h 814"/>
                  <a:gd name="T74" fmla="*/ 1796 w 2090"/>
                  <a:gd name="T75" fmla="*/ 80 h 814"/>
                  <a:gd name="T76" fmla="*/ 1767 w 2090"/>
                  <a:gd name="T77" fmla="*/ 0 h 814"/>
                  <a:gd name="T78" fmla="*/ 1153 w 2090"/>
                  <a:gd name="T79" fmla="*/ 22 h 814"/>
                  <a:gd name="T80" fmla="*/ 943 w 2090"/>
                  <a:gd name="T81" fmla="*/ 137 h 814"/>
                  <a:gd name="T82" fmla="*/ 880 w 2090"/>
                  <a:gd name="T83" fmla="*/ 138 h 814"/>
                  <a:gd name="T84" fmla="*/ 863 w 2090"/>
                  <a:gd name="T85" fmla="*/ 69 h 814"/>
                  <a:gd name="T86" fmla="*/ 708 w 2090"/>
                  <a:gd name="T87" fmla="*/ 52 h 814"/>
                  <a:gd name="T88" fmla="*/ 666 w 2090"/>
                  <a:gd name="T89" fmla="*/ 102 h 814"/>
                  <a:gd name="T90" fmla="*/ 535 w 2090"/>
                  <a:gd name="T91" fmla="*/ 101 h 814"/>
                  <a:gd name="T92" fmla="*/ 508 w 2090"/>
                  <a:gd name="T93" fmla="*/ 131 h 814"/>
                  <a:gd name="T94" fmla="*/ 438 w 2090"/>
                  <a:gd name="T95" fmla="*/ 145 h 814"/>
                  <a:gd name="T96" fmla="*/ 56 w 2090"/>
                  <a:gd name="T97" fmla="*/ 167 h 814"/>
                  <a:gd name="T98" fmla="*/ 169 w 2090"/>
                  <a:gd name="T99" fmla="*/ 282 h 814"/>
                  <a:gd name="T100" fmla="*/ 170 w 2090"/>
                  <a:gd name="T101" fmla="*/ 322 h 814"/>
                  <a:gd name="T102" fmla="*/ 143 w 2090"/>
                  <a:gd name="T103" fmla="*/ 322 h 814"/>
                  <a:gd name="T104" fmla="*/ 179 w 2090"/>
                  <a:gd name="T105" fmla="*/ 370 h 814"/>
                  <a:gd name="T106" fmla="*/ 139 w 2090"/>
                  <a:gd name="T107" fmla="*/ 425 h 814"/>
                  <a:gd name="T108" fmla="*/ 143 w 2090"/>
                  <a:gd name="T109" fmla="*/ 505 h 814"/>
                  <a:gd name="T110" fmla="*/ 68 w 2090"/>
                  <a:gd name="T111" fmla="*/ 606 h 814"/>
                  <a:gd name="T112" fmla="*/ 56 w 2090"/>
                  <a:gd name="T113" fmla="*/ 649 h 814"/>
                  <a:gd name="T114" fmla="*/ 0 w 2090"/>
                  <a:gd name="T115" fmla="*/ 712 h 814"/>
                  <a:gd name="T116" fmla="*/ 5 w 2090"/>
                  <a:gd name="T117" fmla="*/ 751 h 814"/>
                  <a:gd name="T118" fmla="*/ 56 w 2090"/>
                  <a:gd name="T119" fmla="*/ 814 h 8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90" h="814">
                    <a:moveTo>
                      <a:pt x="56" y="814"/>
                    </a:moveTo>
                    <a:lnTo>
                      <a:pt x="407" y="604"/>
                    </a:lnTo>
                    <a:lnTo>
                      <a:pt x="455" y="585"/>
                    </a:lnTo>
                    <a:lnTo>
                      <a:pt x="526" y="584"/>
                    </a:lnTo>
                    <a:lnTo>
                      <a:pt x="553" y="574"/>
                    </a:lnTo>
                    <a:lnTo>
                      <a:pt x="602" y="576"/>
                    </a:lnTo>
                    <a:lnTo>
                      <a:pt x="604" y="558"/>
                    </a:lnTo>
                    <a:lnTo>
                      <a:pt x="750" y="548"/>
                    </a:lnTo>
                    <a:lnTo>
                      <a:pt x="750" y="537"/>
                    </a:lnTo>
                    <a:lnTo>
                      <a:pt x="801" y="535"/>
                    </a:lnTo>
                    <a:lnTo>
                      <a:pt x="915" y="617"/>
                    </a:lnTo>
                    <a:lnTo>
                      <a:pt x="1327" y="539"/>
                    </a:lnTo>
                    <a:lnTo>
                      <a:pt x="1760" y="546"/>
                    </a:lnTo>
                    <a:lnTo>
                      <a:pt x="1828" y="563"/>
                    </a:lnTo>
                    <a:lnTo>
                      <a:pt x="1844" y="585"/>
                    </a:lnTo>
                    <a:lnTo>
                      <a:pt x="1885" y="589"/>
                    </a:lnTo>
                    <a:lnTo>
                      <a:pt x="1905" y="608"/>
                    </a:lnTo>
                    <a:lnTo>
                      <a:pt x="1934" y="606"/>
                    </a:lnTo>
                    <a:lnTo>
                      <a:pt x="2007" y="671"/>
                    </a:lnTo>
                    <a:lnTo>
                      <a:pt x="2064" y="693"/>
                    </a:lnTo>
                    <a:lnTo>
                      <a:pt x="2090" y="465"/>
                    </a:lnTo>
                    <a:lnTo>
                      <a:pt x="2084" y="445"/>
                    </a:lnTo>
                    <a:lnTo>
                      <a:pt x="2075" y="431"/>
                    </a:lnTo>
                    <a:lnTo>
                      <a:pt x="2047" y="432"/>
                    </a:lnTo>
                    <a:lnTo>
                      <a:pt x="2012" y="382"/>
                    </a:lnTo>
                    <a:lnTo>
                      <a:pt x="2006" y="370"/>
                    </a:lnTo>
                    <a:lnTo>
                      <a:pt x="1989" y="370"/>
                    </a:lnTo>
                    <a:lnTo>
                      <a:pt x="1953" y="342"/>
                    </a:lnTo>
                    <a:lnTo>
                      <a:pt x="1949" y="311"/>
                    </a:lnTo>
                    <a:lnTo>
                      <a:pt x="1960" y="290"/>
                    </a:lnTo>
                    <a:lnTo>
                      <a:pt x="1960" y="273"/>
                    </a:lnTo>
                    <a:lnTo>
                      <a:pt x="1931" y="249"/>
                    </a:lnTo>
                    <a:lnTo>
                      <a:pt x="1927" y="193"/>
                    </a:lnTo>
                    <a:lnTo>
                      <a:pt x="1952" y="159"/>
                    </a:lnTo>
                    <a:lnTo>
                      <a:pt x="1937" y="144"/>
                    </a:lnTo>
                    <a:lnTo>
                      <a:pt x="1851" y="134"/>
                    </a:lnTo>
                    <a:lnTo>
                      <a:pt x="1832" y="130"/>
                    </a:lnTo>
                    <a:lnTo>
                      <a:pt x="1796" y="80"/>
                    </a:lnTo>
                    <a:lnTo>
                      <a:pt x="1767" y="0"/>
                    </a:lnTo>
                    <a:lnTo>
                      <a:pt x="1153" y="22"/>
                    </a:lnTo>
                    <a:lnTo>
                      <a:pt x="943" y="137"/>
                    </a:lnTo>
                    <a:lnTo>
                      <a:pt x="880" y="138"/>
                    </a:lnTo>
                    <a:lnTo>
                      <a:pt x="863" y="69"/>
                    </a:lnTo>
                    <a:lnTo>
                      <a:pt x="708" y="52"/>
                    </a:lnTo>
                    <a:lnTo>
                      <a:pt x="666" y="102"/>
                    </a:lnTo>
                    <a:lnTo>
                      <a:pt x="535" y="101"/>
                    </a:lnTo>
                    <a:lnTo>
                      <a:pt x="508" y="131"/>
                    </a:lnTo>
                    <a:lnTo>
                      <a:pt x="438" y="145"/>
                    </a:lnTo>
                    <a:lnTo>
                      <a:pt x="56" y="167"/>
                    </a:lnTo>
                    <a:lnTo>
                      <a:pt x="169" y="282"/>
                    </a:lnTo>
                    <a:lnTo>
                      <a:pt x="170" y="322"/>
                    </a:lnTo>
                    <a:lnTo>
                      <a:pt x="143" y="322"/>
                    </a:lnTo>
                    <a:lnTo>
                      <a:pt x="179" y="370"/>
                    </a:lnTo>
                    <a:lnTo>
                      <a:pt x="139" y="425"/>
                    </a:lnTo>
                    <a:lnTo>
                      <a:pt x="143" y="505"/>
                    </a:lnTo>
                    <a:lnTo>
                      <a:pt x="68" y="606"/>
                    </a:lnTo>
                    <a:lnTo>
                      <a:pt x="56" y="649"/>
                    </a:lnTo>
                    <a:lnTo>
                      <a:pt x="0" y="712"/>
                    </a:lnTo>
                    <a:lnTo>
                      <a:pt x="5" y="751"/>
                    </a:lnTo>
                    <a:lnTo>
                      <a:pt x="56" y="814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99064" name="Freeform 56"/>
              <p:cNvSpPr>
                <a:spLocks noChangeAspect="1"/>
              </p:cNvSpPr>
              <p:nvPr/>
            </p:nvSpPr>
            <p:spPr bwMode="auto">
              <a:xfrm>
                <a:off x="3484" y="818"/>
                <a:ext cx="276" cy="296"/>
              </a:xfrm>
              <a:custGeom>
                <a:avLst/>
                <a:gdLst>
                  <a:gd name="T0" fmla="*/ 0 w 1526"/>
                  <a:gd name="T1" fmla="*/ 0 h 1644"/>
                  <a:gd name="T2" fmla="*/ 622 w 1526"/>
                  <a:gd name="T3" fmla="*/ 24 h 1644"/>
                  <a:gd name="T4" fmla="*/ 732 w 1526"/>
                  <a:gd name="T5" fmla="*/ 109 h 1644"/>
                  <a:gd name="T6" fmla="*/ 766 w 1526"/>
                  <a:gd name="T7" fmla="*/ 105 h 1644"/>
                  <a:gd name="T8" fmla="*/ 787 w 1526"/>
                  <a:gd name="T9" fmla="*/ 66 h 1644"/>
                  <a:gd name="T10" fmla="*/ 816 w 1526"/>
                  <a:gd name="T11" fmla="*/ 57 h 1644"/>
                  <a:gd name="T12" fmla="*/ 894 w 1526"/>
                  <a:gd name="T13" fmla="*/ 64 h 1644"/>
                  <a:gd name="T14" fmla="*/ 937 w 1526"/>
                  <a:gd name="T15" fmla="*/ 86 h 1644"/>
                  <a:gd name="T16" fmla="*/ 1072 w 1526"/>
                  <a:gd name="T17" fmla="*/ 127 h 1644"/>
                  <a:gd name="T18" fmla="*/ 1206 w 1526"/>
                  <a:gd name="T19" fmla="*/ 114 h 1644"/>
                  <a:gd name="T20" fmla="*/ 1352 w 1526"/>
                  <a:gd name="T21" fmla="*/ 147 h 1644"/>
                  <a:gd name="T22" fmla="*/ 1406 w 1526"/>
                  <a:gd name="T23" fmla="*/ 176 h 1644"/>
                  <a:gd name="T24" fmla="*/ 1322 w 1526"/>
                  <a:gd name="T25" fmla="*/ 416 h 1644"/>
                  <a:gd name="T26" fmla="*/ 1308 w 1526"/>
                  <a:gd name="T27" fmla="*/ 626 h 1644"/>
                  <a:gd name="T28" fmla="*/ 1277 w 1526"/>
                  <a:gd name="T29" fmla="*/ 688 h 1644"/>
                  <a:gd name="T30" fmla="*/ 1312 w 1526"/>
                  <a:gd name="T31" fmla="*/ 815 h 1644"/>
                  <a:gd name="T32" fmla="*/ 1315 w 1526"/>
                  <a:gd name="T33" fmla="*/ 847 h 1644"/>
                  <a:gd name="T34" fmla="*/ 1292 w 1526"/>
                  <a:gd name="T35" fmla="*/ 881 h 1644"/>
                  <a:gd name="T36" fmla="*/ 1268 w 1526"/>
                  <a:gd name="T37" fmla="*/ 902 h 1644"/>
                  <a:gd name="T38" fmla="*/ 1251 w 1526"/>
                  <a:gd name="T39" fmla="*/ 1114 h 1644"/>
                  <a:gd name="T40" fmla="*/ 1279 w 1526"/>
                  <a:gd name="T41" fmla="*/ 1150 h 1644"/>
                  <a:gd name="T42" fmla="*/ 1268 w 1526"/>
                  <a:gd name="T43" fmla="*/ 1191 h 1644"/>
                  <a:gd name="T44" fmla="*/ 1240 w 1526"/>
                  <a:gd name="T45" fmla="*/ 1225 h 1644"/>
                  <a:gd name="T46" fmla="*/ 1238 w 1526"/>
                  <a:gd name="T47" fmla="*/ 1273 h 1644"/>
                  <a:gd name="T48" fmla="*/ 1255 w 1526"/>
                  <a:gd name="T49" fmla="*/ 1316 h 1644"/>
                  <a:gd name="T50" fmla="*/ 1338 w 1526"/>
                  <a:gd name="T51" fmla="*/ 1380 h 1644"/>
                  <a:gd name="T52" fmla="*/ 1416 w 1526"/>
                  <a:gd name="T53" fmla="*/ 1408 h 1644"/>
                  <a:gd name="T54" fmla="*/ 1526 w 1526"/>
                  <a:gd name="T55" fmla="*/ 1503 h 1644"/>
                  <a:gd name="T56" fmla="*/ 1451 w 1526"/>
                  <a:gd name="T57" fmla="*/ 1644 h 1644"/>
                  <a:gd name="T58" fmla="*/ 954 w 1526"/>
                  <a:gd name="T59" fmla="*/ 981 h 1644"/>
                  <a:gd name="T60" fmla="*/ 950 w 1526"/>
                  <a:gd name="T61" fmla="*/ 884 h 1644"/>
                  <a:gd name="T62" fmla="*/ 832 w 1526"/>
                  <a:gd name="T63" fmla="*/ 749 h 1644"/>
                  <a:gd name="T64" fmla="*/ 811 w 1526"/>
                  <a:gd name="T65" fmla="*/ 740 h 1644"/>
                  <a:gd name="T66" fmla="*/ 766 w 1526"/>
                  <a:gd name="T67" fmla="*/ 743 h 1644"/>
                  <a:gd name="T68" fmla="*/ 757 w 1526"/>
                  <a:gd name="T69" fmla="*/ 756 h 1644"/>
                  <a:gd name="T70" fmla="*/ 727 w 1526"/>
                  <a:gd name="T71" fmla="*/ 751 h 1644"/>
                  <a:gd name="T72" fmla="*/ 712 w 1526"/>
                  <a:gd name="T73" fmla="*/ 724 h 1644"/>
                  <a:gd name="T74" fmla="*/ 712 w 1526"/>
                  <a:gd name="T75" fmla="*/ 696 h 1644"/>
                  <a:gd name="T76" fmla="*/ 712 w 1526"/>
                  <a:gd name="T77" fmla="*/ 622 h 1644"/>
                  <a:gd name="T78" fmla="*/ 699 w 1526"/>
                  <a:gd name="T79" fmla="*/ 590 h 1644"/>
                  <a:gd name="T80" fmla="*/ 648 w 1526"/>
                  <a:gd name="T81" fmla="*/ 498 h 1644"/>
                  <a:gd name="T82" fmla="*/ 643 w 1526"/>
                  <a:gd name="T83" fmla="*/ 440 h 1644"/>
                  <a:gd name="T84" fmla="*/ 653 w 1526"/>
                  <a:gd name="T85" fmla="*/ 440 h 1644"/>
                  <a:gd name="T86" fmla="*/ 730 w 1526"/>
                  <a:gd name="T87" fmla="*/ 293 h 1644"/>
                  <a:gd name="T88" fmla="*/ 728 w 1526"/>
                  <a:gd name="T89" fmla="*/ 269 h 1644"/>
                  <a:gd name="T90" fmla="*/ 702 w 1526"/>
                  <a:gd name="T91" fmla="*/ 239 h 1644"/>
                  <a:gd name="T92" fmla="*/ 650 w 1526"/>
                  <a:gd name="T93" fmla="*/ 239 h 1644"/>
                  <a:gd name="T94" fmla="*/ 634 w 1526"/>
                  <a:gd name="T95" fmla="*/ 223 h 1644"/>
                  <a:gd name="T96" fmla="*/ 422 w 1526"/>
                  <a:gd name="T97" fmla="*/ 203 h 1644"/>
                  <a:gd name="T98" fmla="*/ 324 w 1526"/>
                  <a:gd name="T99" fmla="*/ 209 h 1644"/>
                  <a:gd name="T100" fmla="*/ 319 w 1526"/>
                  <a:gd name="T101" fmla="*/ 222 h 1644"/>
                  <a:gd name="T102" fmla="*/ 44 w 1526"/>
                  <a:gd name="T103" fmla="*/ 203 h 1644"/>
                  <a:gd name="T104" fmla="*/ 16 w 1526"/>
                  <a:gd name="T105" fmla="*/ 134 h 1644"/>
                  <a:gd name="T106" fmla="*/ 0 w 1526"/>
                  <a:gd name="T107" fmla="*/ 0 h 16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26" h="1644">
                    <a:moveTo>
                      <a:pt x="0" y="0"/>
                    </a:moveTo>
                    <a:lnTo>
                      <a:pt x="622" y="24"/>
                    </a:lnTo>
                    <a:lnTo>
                      <a:pt x="732" y="109"/>
                    </a:lnTo>
                    <a:lnTo>
                      <a:pt x="766" y="105"/>
                    </a:lnTo>
                    <a:lnTo>
                      <a:pt x="787" y="66"/>
                    </a:lnTo>
                    <a:lnTo>
                      <a:pt x="816" y="57"/>
                    </a:lnTo>
                    <a:lnTo>
                      <a:pt x="894" y="64"/>
                    </a:lnTo>
                    <a:lnTo>
                      <a:pt x="937" y="86"/>
                    </a:lnTo>
                    <a:lnTo>
                      <a:pt x="1072" y="127"/>
                    </a:lnTo>
                    <a:lnTo>
                      <a:pt x="1206" y="114"/>
                    </a:lnTo>
                    <a:lnTo>
                      <a:pt x="1352" y="147"/>
                    </a:lnTo>
                    <a:lnTo>
                      <a:pt x="1406" y="176"/>
                    </a:lnTo>
                    <a:lnTo>
                      <a:pt x="1322" y="416"/>
                    </a:lnTo>
                    <a:lnTo>
                      <a:pt x="1308" y="626"/>
                    </a:lnTo>
                    <a:lnTo>
                      <a:pt x="1277" y="688"/>
                    </a:lnTo>
                    <a:lnTo>
                      <a:pt x="1312" y="815"/>
                    </a:lnTo>
                    <a:lnTo>
                      <a:pt x="1315" y="847"/>
                    </a:lnTo>
                    <a:lnTo>
                      <a:pt x="1292" y="881"/>
                    </a:lnTo>
                    <a:lnTo>
                      <a:pt x="1268" y="902"/>
                    </a:lnTo>
                    <a:lnTo>
                      <a:pt x="1251" y="1114"/>
                    </a:lnTo>
                    <a:lnTo>
                      <a:pt x="1279" y="1150"/>
                    </a:lnTo>
                    <a:lnTo>
                      <a:pt x="1268" y="1191"/>
                    </a:lnTo>
                    <a:lnTo>
                      <a:pt x="1240" y="1225"/>
                    </a:lnTo>
                    <a:lnTo>
                      <a:pt x="1238" y="1273"/>
                    </a:lnTo>
                    <a:lnTo>
                      <a:pt x="1255" y="1316"/>
                    </a:lnTo>
                    <a:lnTo>
                      <a:pt x="1338" y="1380"/>
                    </a:lnTo>
                    <a:lnTo>
                      <a:pt x="1416" y="1408"/>
                    </a:lnTo>
                    <a:lnTo>
                      <a:pt x="1526" y="1503"/>
                    </a:lnTo>
                    <a:lnTo>
                      <a:pt x="1451" y="1644"/>
                    </a:lnTo>
                    <a:lnTo>
                      <a:pt x="954" y="981"/>
                    </a:lnTo>
                    <a:lnTo>
                      <a:pt x="950" y="884"/>
                    </a:lnTo>
                    <a:lnTo>
                      <a:pt x="832" y="749"/>
                    </a:lnTo>
                    <a:lnTo>
                      <a:pt x="811" y="740"/>
                    </a:lnTo>
                    <a:lnTo>
                      <a:pt x="766" y="743"/>
                    </a:lnTo>
                    <a:lnTo>
                      <a:pt x="757" y="756"/>
                    </a:lnTo>
                    <a:lnTo>
                      <a:pt x="727" y="751"/>
                    </a:lnTo>
                    <a:lnTo>
                      <a:pt x="712" y="724"/>
                    </a:lnTo>
                    <a:lnTo>
                      <a:pt x="712" y="696"/>
                    </a:lnTo>
                    <a:lnTo>
                      <a:pt x="712" y="622"/>
                    </a:lnTo>
                    <a:lnTo>
                      <a:pt x="699" y="590"/>
                    </a:lnTo>
                    <a:lnTo>
                      <a:pt x="648" y="498"/>
                    </a:lnTo>
                    <a:lnTo>
                      <a:pt x="643" y="440"/>
                    </a:lnTo>
                    <a:lnTo>
                      <a:pt x="653" y="440"/>
                    </a:lnTo>
                    <a:lnTo>
                      <a:pt x="730" y="293"/>
                    </a:lnTo>
                    <a:lnTo>
                      <a:pt x="728" y="269"/>
                    </a:lnTo>
                    <a:lnTo>
                      <a:pt x="702" y="239"/>
                    </a:lnTo>
                    <a:lnTo>
                      <a:pt x="650" y="239"/>
                    </a:lnTo>
                    <a:lnTo>
                      <a:pt x="634" y="223"/>
                    </a:lnTo>
                    <a:lnTo>
                      <a:pt x="422" y="203"/>
                    </a:lnTo>
                    <a:lnTo>
                      <a:pt x="324" y="209"/>
                    </a:lnTo>
                    <a:lnTo>
                      <a:pt x="319" y="222"/>
                    </a:lnTo>
                    <a:lnTo>
                      <a:pt x="44" y="203"/>
                    </a:lnTo>
                    <a:lnTo>
                      <a:pt x="16" y="1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299065" name="Group 57"/>
          <p:cNvGrpSpPr>
            <a:grpSpLocks/>
          </p:cNvGrpSpPr>
          <p:nvPr/>
        </p:nvGrpSpPr>
        <p:grpSpPr bwMode="auto">
          <a:xfrm>
            <a:off x="0" y="1196975"/>
            <a:ext cx="3635375" cy="304800"/>
            <a:chOff x="0" y="754"/>
            <a:chExt cx="2290" cy="192"/>
          </a:xfrm>
        </p:grpSpPr>
        <p:sp>
          <p:nvSpPr>
            <p:cNvPr id="299066" name="Text Box 58"/>
            <p:cNvSpPr txBox="1">
              <a:spLocks noChangeArrowheads="1"/>
            </p:cNvSpPr>
            <p:nvPr/>
          </p:nvSpPr>
          <p:spPr bwMode="auto">
            <a:xfrm>
              <a:off x="178" y="754"/>
              <a:ext cx="2112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400" dirty="0">
                  <a:solidFill>
                    <a:srgbClr val="066168"/>
                  </a:solidFill>
                  <a:latin typeface="Verdana" pitchFamily="34" charset="0"/>
                </a:rPr>
                <a:t>PRODUÇÃO DE </a:t>
              </a:r>
              <a:r>
                <a:rPr lang="pt-BR" sz="1400" dirty="0" smtClean="0">
                  <a:solidFill>
                    <a:srgbClr val="066168"/>
                  </a:solidFill>
                  <a:latin typeface="Verdana" pitchFamily="34" charset="0"/>
                </a:rPr>
                <a:t>ALGAS</a:t>
              </a:r>
              <a:endParaRPr lang="pt-BR" sz="14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299067" name="Rectangle 59"/>
            <p:cNvSpPr>
              <a:spLocks noChangeArrowheads="1"/>
            </p:cNvSpPr>
            <p:nvPr/>
          </p:nvSpPr>
          <p:spPr bwMode="auto">
            <a:xfrm>
              <a:off x="0" y="771"/>
              <a:ext cx="158" cy="136"/>
            </a:xfrm>
            <a:prstGeom prst="rect">
              <a:avLst/>
            </a:prstGeom>
            <a:solidFill>
              <a:srgbClr val="07767E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sp>
        <p:nvSpPr>
          <p:cNvPr id="299068" name="Rectangle 60"/>
          <p:cNvSpPr>
            <a:spLocks noChangeArrowheads="1"/>
          </p:cNvSpPr>
          <p:nvPr/>
        </p:nvSpPr>
        <p:spPr bwMode="auto">
          <a:xfrm>
            <a:off x="0" y="1519238"/>
            <a:ext cx="2916238" cy="39687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pt-BR" sz="1400">
              <a:solidFill>
                <a:schemeClr val="bg1"/>
              </a:solidFill>
              <a:latin typeface="Verdana" pitchFamily="34" charset="0"/>
            </a:endParaRPr>
          </a:p>
        </p:txBody>
      </p:sp>
      <p:sp>
        <p:nvSpPr>
          <p:cNvPr id="299069" name="Text Box 61"/>
          <p:cNvSpPr txBox="1">
            <a:spLocks noChangeArrowheads="1"/>
          </p:cNvSpPr>
          <p:nvPr/>
        </p:nvSpPr>
        <p:spPr bwMode="auto">
          <a:xfrm>
            <a:off x="468313" y="1565275"/>
            <a:ext cx="20732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 dirty="0" smtClean="0">
                <a:solidFill>
                  <a:schemeClr val="bg1"/>
                </a:solidFill>
                <a:latin typeface="Verdana" pitchFamily="34" charset="0"/>
              </a:rPr>
              <a:t>Polo </a:t>
            </a:r>
            <a:r>
              <a:rPr lang="pt-BR" sz="1400" dirty="0">
                <a:solidFill>
                  <a:schemeClr val="bg1"/>
                </a:solidFill>
                <a:latin typeface="Verdana" pitchFamily="34" charset="0"/>
              </a:rPr>
              <a:t>Metropolitano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0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00"/>
                                        <p:tgtEl>
                                          <p:spTgt spid="2990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299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0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2990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0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2990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0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2990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0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990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0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300"/>
                                        <p:tgtEl>
                                          <p:spTgt spid="2990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0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2990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1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0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300"/>
                                        <p:tgtEl>
                                          <p:spTgt spid="2990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3" dur="indefinite"/>
                                        <p:tgtEl>
                                          <p:spTgt spid="29905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34" dur="indefinite"/>
                                        <p:tgtEl>
                                          <p:spTgt spid="2990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" dur="800" fill="hold"/>
                                        <p:tgtEl>
                                          <p:spTgt spid="299044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37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8" dur="indefinite"/>
                                        <p:tgtEl>
                                          <p:spTgt spid="29905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39" dur="indefinite"/>
                                        <p:tgtEl>
                                          <p:spTgt spid="2990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0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300"/>
                                        <p:tgtEl>
                                          <p:spTgt spid="2990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0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300"/>
                                        <p:tgtEl>
                                          <p:spTgt spid="2990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9030" grpId="0"/>
      <p:bldP spid="299032" grpId="0" animBg="1"/>
      <p:bldP spid="299033" grpId="0" animBg="1"/>
      <p:bldP spid="299035" grpId="0" animBg="1"/>
      <p:bldP spid="299037" grpId="0" animBg="1"/>
      <p:bldP spid="299068" grpId="0" animBg="1"/>
      <p:bldP spid="299069" grpId="0"/>
    </p:bldLst>
  </p:timing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1058" name="Group 2"/>
          <p:cNvGrpSpPr>
            <a:grpSpLocks/>
          </p:cNvGrpSpPr>
          <p:nvPr/>
        </p:nvGrpSpPr>
        <p:grpSpPr bwMode="auto">
          <a:xfrm>
            <a:off x="7362825" y="2112963"/>
            <a:ext cx="1312863" cy="228600"/>
            <a:chOff x="4638" y="1331"/>
            <a:chExt cx="827" cy="144"/>
          </a:xfrm>
        </p:grpSpPr>
        <p:sp>
          <p:nvSpPr>
            <p:cNvPr id="301059" name="Freeform 3"/>
            <p:cNvSpPr>
              <a:spLocks/>
            </p:cNvSpPr>
            <p:nvPr/>
          </p:nvSpPr>
          <p:spPr bwMode="auto">
            <a:xfrm>
              <a:off x="4638" y="1371"/>
              <a:ext cx="603" cy="88"/>
            </a:xfrm>
            <a:custGeom>
              <a:avLst/>
              <a:gdLst>
                <a:gd name="T0" fmla="*/ 0 w 603"/>
                <a:gd name="T1" fmla="*/ 0 h 88"/>
                <a:gd name="T2" fmla="*/ 162 w 603"/>
                <a:gd name="T3" fmla="*/ 84 h 88"/>
                <a:gd name="T4" fmla="*/ 603 w 603"/>
                <a:gd name="T5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03" h="88">
                  <a:moveTo>
                    <a:pt x="0" y="0"/>
                  </a:moveTo>
                  <a:lnTo>
                    <a:pt x="162" y="84"/>
                  </a:lnTo>
                  <a:lnTo>
                    <a:pt x="603" y="88"/>
                  </a:lnTo>
                </a:path>
              </a:pathLst>
            </a:custGeom>
            <a:noFill/>
            <a:ln w="19050" cap="flat" cmpd="sng">
              <a:solidFill>
                <a:srgbClr val="8FC663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8FC663">
                        <a:gamma/>
                        <a:shade val="60000"/>
                        <a:invGamma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51874" name="Text Box 290"/>
            <p:cNvSpPr txBox="1">
              <a:spLocks noChangeArrowheads="1"/>
            </p:cNvSpPr>
            <p:nvPr/>
          </p:nvSpPr>
          <p:spPr bwMode="auto">
            <a:xfrm>
              <a:off x="4771" y="1331"/>
              <a:ext cx="694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Fortaleza</a:t>
              </a:r>
            </a:p>
          </p:txBody>
        </p:sp>
      </p:grpSp>
      <p:pic>
        <p:nvPicPr>
          <p:cNvPr id="301061" name="Picture 5" descr="Mapa_CE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75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01062" name="Group 6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301063" name="Rectangle 7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01064" name="Rectangle 8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301065" name="Group 9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301066" name="Freeform 10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01067" name="Freeform 11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01068" name="Freeform 12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301069" name="Freeform 13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01070" name="Freeform 14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301071" name="Picture 15" descr="Barra inferior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1072" name="Picture 16" descr="Logo ADECE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1073" name="Picture 17" descr="LOGO Governo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301074" name="Group 18"/>
          <p:cNvGrpSpPr>
            <a:grpSpLocks/>
          </p:cNvGrpSpPr>
          <p:nvPr/>
        </p:nvGrpSpPr>
        <p:grpSpPr bwMode="auto">
          <a:xfrm>
            <a:off x="4822825" y="1028700"/>
            <a:ext cx="2322513" cy="739775"/>
            <a:chOff x="3038" y="648"/>
            <a:chExt cx="1463" cy="466"/>
          </a:xfrm>
        </p:grpSpPr>
        <p:sp>
          <p:nvSpPr>
            <p:cNvPr id="301075" name="Text Box 19"/>
            <p:cNvSpPr txBox="1">
              <a:spLocks noChangeArrowheads="1"/>
            </p:cNvSpPr>
            <p:nvPr/>
          </p:nvSpPr>
          <p:spPr bwMode="auto">
            <a:xfrm>
              <a:off x="3730" y="648"/>
              <a:ext cx="77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Oeste</a:t>
              </a:r>
            </a:p>
          </p:txBody>
        </p:sp>
        <p:sp>
          <p:nvSpPr>
            <p:cNvPr id="301076" name="Freeform 20"/>
            <p:cNvSpPr>
              <a:spLocks/>
            </p:cNvSpPr>
            <p:nvPr/>
          </p:nvSpPr>
          <p:spPr bwMode="auto">
            <a:xfrm>
              <a:off x="3662" y="780"/>
              <a:ext cx="624" cy="110"/>
            </a:xfrm>
            <a:custGeom>
              <a:avLst/>
              <a:gdLst>
                <a:gd name="T0" fmla="*/ 0 w 624"/>
                <a:gd name="T1" fmla="*/ 110 h 110"/>
                <a:gd name="T2" fmla="*/ 115 w 624"/>
                <a:gd name="T3" fmla="*/ 0 h 110"/>
                <a:gd name="T4" fmla="*/ 624 w 624"/>
                <a:gd name="T5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24" h="110">
                  <a:moveTo>
                    <a:pt x="0" y="110"/>
                  </a:moveTo>
                  <a:lnTo>
                    <a:pt x="115" y="0"/>
                  </a:lnTo>
                  <a:lnTo>
                    <a:pt x="624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301077" name="Group 21"/>
            <p:cNvGrpSpPr>
              <a:grpSpLocks/>
            </p:cNvGrpSpPr>
            <p:nvPr/>
          </p:nvGrpSpPr>
          <p:grpSpPr bwMode="auto">
            <a:xfrm>
              <a:off x="3038" y="818"/>
              <a:ext cx="722" cy="296"/>
              <a:chOff x="3038" y="818"/>
              <a:chExt cx="722" cy="296"/>
            </a:xfrm>
          </p:grpSpPr>
          <p:sp>
            <p:nvSpPr>
              <p:cNvPr id="301078" name="Freeform 22"/>
              <p:cNvSpPr>
                <a:spLocks noChangeAspect="1"/>
              </p:cNvSpPr>
              <p:nvPr/>
            </p:nvSpPr>
            <p:spPr bwMode="auto">
              <a:xfrm>
                <a:off x="3038" y="838"/>
                <a:ext cx="377" cy="147"/>
              </a:xfrm>
              <a:custGeom>
                <a:avLst/>
                <a:gdLst>
                  <a:gd name="T0" fmla="*/ 56 w 2090"/>
                  <a:gd name="T1" fmla="*/ 814 h 814"/>
                  <a:gd name="T2" fmla="*/ 407 w 2090"/>
                  <a:gd name="T3" fmla="*/ 604 h 814"/>
                  <a:gd name="T4" fmla="*/ 455 w 2090"/>
                  <a:gd name="T5" fmla="*/ 585 h 814"/>
                  <a:gd name="T6" fmla="*/ 526 w 2090"/>
                  <a:gd name="T7" fmla="*/ 584 h 814"/>
                  <a:gd name="T8" fmla="*/ 553 w 2090"/>
                  <a:gd name="T9" fmla="*/ 574 h 814"/>
                  <a:gd name="T10" fmla="*/ 602 w 2090"/>
                  <a:gd name="T11" fmla="*/ 576 h 814"/>
                  <a:gd name="T12" fmla="*/ 604 w 2090"/>
                  <a:gd name="T13" fmla="*/ 558 h 814"/>
                  <a:gd name="T14" fmla="*/ 750 w 2090"/>
                  <a:gd name="T15" fmla="*/ 548 h 814"/>
                  <a:gd name="T16" fmla="*/ 750 w 2090"/>
                  <a:gd name="T17" fmla="*/ 537 h 814"/>
                  <a:gd name="T18" fmla="*/ 801 w 2090"/>
                  <a:gd name="T19" fmla="*/ 535 h 814"/>
                  <a:gd name="T20" fmla="*/ 915 w 2090"/>
                  <a:gd name="T21" fmla="*/ 617 h 814"/>
                  <a:gd name="T22" fmla="*/ 1327 w 2090"/>
                  <a:gd name="T23" fmla="*/ 539 h 814"/>
                  <a:gd name="T24" fmla="*/ 1760 w 2090"/>
                  <a:gd name="T25" fmla="*/ 546 h 814"/>
                  <a:gd name="T26" fmla="*/ 1828 w 2090"/>
                  <a:gd name="T27" fmla="*/ 563 h 814"/>
                  <a:gd name="T28" fmla="*/ 1844 w 2090"/>
                  <a:gd name="T29" fmla="*/ 585 h 814"/>
                  <a:gd name="T30" fmla="*/ 1885 w 2090"/>
                  <a:gd name="T31" fmla="*/ 589 h 814"/>
                  <a:gd name="T32" fmla="*/ 1905 w 2090"/>
                  <a:gd name="T33" fmla="*/ 608 h 814"/>
                  <a:gd name="T34" fmla="*/ 1934 w 2090"/>
                  <a:gd name="T35" fmla="*/ 606 h 814"/>
                  <a:gd name="T36" fmla="*/ 2007 w 2090"/>
                  <a:gd name="T37" fmla="*/ 671 h 814"/>
                  <a:gd name="T38" fmla="*/ 2064 w 2090"/>
                  <a:gd name="T39" fmla="*/ 693 h 814"/>
                  <a:gd name="T40" fmla="*/ 2090 w 2090"/>
                  <a:gd name="T41" fmla="*/ 465 h 814"/>
                  <a:gd name="T42" fmla="*/ 2084 w 2090"/>
                  <a:gd name="T43" fmla="*/ 445 h 814"/>
                  <a:gd name="T44" fmla="*/ 2075 w 2090"/>
                  <a:gd name="T45" fmla="*/ 431 h 814"/>
                  <a:gd name="T46" fmla="*/ 2047 w 2090"/>
                  <a:gd name="T47" fmla="*/ 432 h 814"/>
                  <a:gd name="T48" fmla="*/ 2012 w 2090"/>
                  <a:gd name="T49" fmla="*/ 382 h 814"/>
                  <a:gd name="T50" fmla="*/ 2006 w 2090"/>
                  <a:gd name="T51" fmla="*/ 370 h 814"/>
                  <a:gd name="T52" fmla="*/ 1989 w 2090"/>
                  <a:gd name="T53" fmla="*/ 370 h 814"/>
                  <a:gd name="T54" fmla="*/ 1953 w 2090"/>
                  <a:gd name="T55" fmla="*/ 342 h 814"/>
                  <a:gd name="T56" fmla="*/ 1949 w 2090"/>
                  <a:gd name="T57" fmla="*/ 311 h 814"/>
                  <a:gd name="T58" fmla="*/ 1960 w 2090"/>
                  <a:gd name="T59" fmla="*/ 290 h 814"/>
                  <a:gd name="T60" fmla="*/ 1960 w 2090"/>
                  <a:gd name="T61" fmla="*/ 273 h 814"/>
                  <a:gd name="T62" fmla="*/ 1931 w 2090"/>
                  <a:gd name="T63" fmla="*/ 249 h 814"/>
                  <a:gd name="T64" fmla="*/ 1927 w 2090"/>
                  <a:gd name="T65" fmla="*/ 193 h 814"/>
                  <a:gd name="T66" fmla="*/ 1952 w 2090"/>
                  <a:gd name="T67" fmla="*/ 159 h 814"/>
                  <a:gd name="T68" fmla="*/ 1937 w 2090"/>
                  <a:gd name="T69" fmla="*/ 144 h 814"/>
                  <a:gd name="T70" fmla="*/ 1851 w 2090"/>
                  <a:gd name="T71" fmla="*/ 134 h 814"/>
                  <a:gd name="T72" fmla="*/ 1832 w 2090"/>
                  <a:gd name="T73" fmla="*/ 130 h 814"/>
                  <a:gd name="T74" fmla="*/ 1796 w 2090"/>
                  <a:gd name="T75" fmla="*/ 80 h 814"/>
                  <a:gd name="T76" fmla="*/ 1767 w 2090"/>
                  <a:gd name="T77" fmla="*/ 0 h 814"/>
                  <a:gd name="T78" fmla="*/ 1153 w 2090"/>
                  <a:gd name="T79" fmla="*/ 22 h 814"/>
                  <a:gd name="T80" fmla="*/ 943 w 2090"/>
                  <a:gd name="T81" fmla="*/ 137 h 814"/>
                  <a:gd name="T82" fmla="*/ 880 w 2090"/>
                  <a:gd name="T83" fmla="*/ 138 h 814"/>
                  <a:gd name="T84" fmla="*/ 863 w 2090"/>
                  <a:gd name="T85" fmla="*/ 69 h 814"/>
                  <a:gd name="T86" fmla="*/ 708 w 2090"/>
                  <a:gd name="T87" fmla="*/ 52 h 814"/>
                  <a:gd name="T88" fmla="*/ 666 w 2090"/>
                  <a:gd name="T89" fmla="*/ 102 h 814"/>
                  <a:gd name="T90" fmla="*/ 535 w 2090"/>
                  <a:gd name="T91" fmla="*/ 101 h 814"/>
                  <a:gd name="T92" fmla="*/ 508 w 2090"/>
                  <a:gd name="T93" fmla="*/ 131 h 814"/>
                  <a:gd name="T94" fmla="*/ 438 w 2090"/>
                  <a:gd name="T95" fmla="*/ 145 h 814"/>
                  <a:gd name="T96" fmla="*/ 56 w 2090"/>
                  <a:gd name="T97" fmla="*/ 167 h 814"/>
                  <a:gd name="T98" fmla="*/ 169 w 2090"/>
                  <a:gd name="T99" fmla="*/ 282 h 814"/>
                  <a:gd name="T100" fmla="*/ 170 w 2090"/>
                  <a:gd name="T101" fmla="*/ 322 h 814"/>
                  <a:gd name="T102" fmla="*/ 143 w 2090"/>
                  <a:gd name="T103" fmla="*/ 322 h 814"/>
                  <a:gd name="T104" fmla="*/ 179 w 2090"/>
                  <a:gd name="T105" fmla="*/ 370 h 814"/>
                  <a:gd name="T106" fmla="*/ 139 w 2090"/>
                  <a:gd name="T107" fmla="*/ 425 h 814"/>
                  <a:gd name="T108" fmla="*/ 143 w 2090"/>
                  <a:gd name="T109" fmla="*/ 505 h 814"/>
                  <a:gd name="T110" fmla="*/ 68 w 2090"/>
                  <a:gd name="T111" fmla="*/ 606 h 814"/>
                  <a:gd name="T112" fmla="*/ 56 w 2090"/>
                  <a:gd name="T113" fmla="*/ 649 h 814"/>
                  <a:gd name="T114" fmla="*/ 0 w 2090"/>
                  <a:gd name="T115" fmla="*/ 712 h 814"/>
                  <a:gd name="T116" fmla="*/ 5 w 2090"/>
                  <a:gd name="T117" fmla="*/ 751 h 814"/>
                  <a:gd name="T118" fmla="*/ 56 w 2090"/>
                  <a:gd name="T119" fmla="*/ 814 h 8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90" h="814">
                    <a:moveTo>
                      <a:pt x="56" y="814"/>
                    </a:moveTo>
                    <a:lnTo>
                      <a:pt x="407" y="604"/>
                    </a:lnTo>
                    <a:lnTo>
                      <a:pt x="455" y="585"/>
                    </a:lnTo>
                    <a:lnTo>
                      <a:pt x="526" y="584"/>
                    </a:lnTo>
                    <a:lnTo>
                      <a:pt x="553" y="574"/>
                    </a:lnTo>
                    <a:lnTo>
                      <a:pt x="602" y="576"/>
                    </a:lnTo>
                    <a:lnTo>
                      <a:pt x="604" y="558"/>
                    </a:lnTo>
                    <a:lnTo>
                      <a:pt x="750" y="548"/>
                    </a:lnTo>
                    <a:lnTo>
                      <a:pt x="750" y="537"/>
                    </a:lnTo>
                    <a:lnTo>
                      <a:pt x="801" y="535"/>
                    </a:lnTo>
                    <a:lnTo>
                      <a:pt x="915" y="617"/>
                    </a:lnTo>
                    <a:lnTo>
                      <a:pt x="1327" y="539"/>
                    </a:lnTo>
                    <a:lnTo>
                      <a:pt x="1760" y="546"/>
                    </a:lnTo>
                    <a:lnTo>
                      <a:pt x="1828" y="563"/>
                    </a:lnTo>
                    <a:lnTo>
                      <a:pt x="1844" y="585"/>
                    </a:lnTo>
                    <a:lnTo>
                      <a:pt x="1885" y="589"/>
                    </a:lnTo>
                    <a:lnTo>
                      <a:pt x="1905" y="608"/>
                    </a:lnTo>
                    <a:lnTo>
                      <a:pt x="1934" y="606"/>
                    </a:lnTo>
                    <a:lnTo>
                      <a:pt x="2007" y="671"/>
                    </a:lnTo>
                    <a:lnTo>
                      <a:pt x="2064" y="693"/>
                    </a:lnTo>
                    <a:lnTo>
                      <a:pt x="2090" y="465"/>
                    </a:lnTo>
                    <a:lnTo>
                      <a:pt x="2084" y="445"/>
                    </a:lnTo>
                    <a:lnTo>
                      <a:pt x="2075" y="431"/>
                    </a:lnTo>
                    <a:lnTo>
                      <a:pt x="2047" y="432"/>
                    </a:lnTo>
                    <a:lnTo>
                      <a:pt x="2012" y="382"/>
                    </a:lnTo>
                    <a:lnTo>
                      <a:pt x="2006" y="370"/>
                    </a:lnTo>
                    <a:lnTo>
                      <a:pt x="1989" y="370"/>
                    </a:lnTo>
                    <a:lnTo>
                      <a:pt x="1953" y="342"/>
                    </a:lnTo>
                    <a:lnTo>
                      <a:pt x="1949" y="311"/>
                    </a:lnTo>
                    <a:lnTo>
                      <a:pt x="1960" y="290"/>
                    </a:lnTo>
                    <a:lnTo>
                      <a:pt x="1960" y="273"/>
                    </a:lnTo>
                    <a:lnTo>
                      <a:pt x="1931" y="249"/>
                    </a:lnTo>
                    <a:lnTo>
                      <a:pt x="1927" y="193"/>
                    </a:lnTo>
                    <a:lnTo>
                      <a:pt x="1952" y="159"/>
                    </a:lnTo>
                    <a:lnTo>
                      <a:pt x="1937" y="144"/>
                    </a:lnTo>
                    <a:lnTo>
                      <a:pt x="1851" y="134"/>
                    </a:lnTo>
                    <a:lnTo>
                      <a:pt x="1832" y="130"/>
                    </a:lnTo>
                    <a:lnTo>
                      <a:pt x="1796" y="80"/>
                    </a:lnTo>
                    <a:lnTo>
                      <a:pt x="1767" y="0"/>
                    </a:lnTo>
                    <a:lnTo>
                      <a:pt x="1153" y="22"/>
                    </a:lnTo>
                    <a:lnTo>
                      <a:pt x="943" y="137"/>
                    </a:lnTo>
                    <a:lnTo>
                      <a:pt x="880" y="138"/>
                    </a:lnTo>
                    <a:lnTo>
                      <a:pt x="863" y="69"/>
                    </a:lnTo>
                    <a:lnTo>
                      <a:pt x="708" y="52"/>
                    </a:lnTo>
                    <a:lnTo>
                      <a:pt x="666" y="102"/>
                    </a:lnTo>
                    <a:lnTo>
                      <a:pt x="535" y="101"/>
                    </a:lnTo>
                    <a:lnTo>
                      <a:pt x="508" y="131"/>
                    </a:lnTo>
                    <a:lnTo>
                      <a:pt x="438" y="145"/>
                    </a:lnTo>
                    <a:lnTo>
                      <a:pt x="56" y="167"/>
                    </a:lnTo>
                    <a:lnTo>
                      <a:pt x="169" y="282"/>
                    </a:lnTo>
                    <a:lnTo>
                      <a:pt x="170" y="322"/>
                    </a:lnTo>
                    <a:lnTo>
                      <a:pt x="143" y="322"/>
                    </a:lnTo>
                    <a:lnTo>
                      <a:pt x="179" y="370"/>
                    </a:lnTo>
                    <a:lnTo>
                      <a:pt x="139" y="425"/>
                    </a:lnTo>
                    <a:lnTo>
                      <a:pt x="143" y="505"/>
                    </a:lnTo>
                    <a:lnTo>
                      <a:pt x="68" y="606"/>
                    </a:lnTo>
                    <a:lnTo>
                      <a:pt x="56" y="649"/>
                    </a:lnTo>
                    <a:lnTo>
                      <a:pt x="0" y="712"/>
                    </a:lnTo>
                    <a:lnTo>
                      <a:pt x="5" y="751"/>
                    </a:lnTo>
                    <a:lnTo>
                      <a:pt x="56" y="814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01079" name="Freeform 23"/>
              <p:cNvSpPr>
                <a:spLocks noChangeAspect="1"/>
              </p:cNvSpPr>
              <p:nvPr/>
            </p:nvSpPr>
            <p:spPr bwMode="auto">
              <a:xfrm>
                <a:off x="3484" y="818"/>
                <a:ext cx="276" cy="296"/>
              </a:xfrm>
              <a:custGeom>
                <a:avLst/>
                <a:gdLst>
                  <a:gd name="T0" fmla="*/ 0 w 1526"/>
                  <a:gd name="T1" fmla="*/ 0 h 1644"/>
                  <a:gd name="T2" fmla="*/ 622 w 1526"/>
                  <a:gd name="T3" fmla="*/ 24 h 1644"/>
                  <a:gd name="T4" fmla="*/ 732 w 1526"/>
                  <a:gd name="T5" fmla="*/ 109 h 1644"/>
                  <a:gd name="T6" fmla="*/ 766 w 1526"/>
                  <a:gd name="T7" fmla="*/ 105 h 1644"/>
                  <a:gd name="T8" fmla="*/ 787 w 1526"/>
                  <a:gd name="T9" fmla="*/ 66 h 1644"/>
                  <a:gd name="T10" fmla="*/ 816 w 1526"/>
                  <a:gd name="T11" fmla="*/ 57 h 1644"/>
                  <a:gd name="T12" fmla="*/ 894 w 1526"/>
                  <a:gd name="T13" fmla="*/ 64 h 1644"/>
                  <a:gd name="T14" fmla="*/ 937 w 1526"/>
                  <a:gd name="T15" fmla="*/ 86 h 1644"/>
                  <a:gd name="T16" fmla="*/ 1072 w 1526"/>
                  <a:gd name="T17" fmla="*/ 127 h 1644"/>
                  <a:gd name="T18" fmla="*/ 1206 w 1526"/>
                  <a:gd name="T19" fmla="*/ 114 h 1644"/>
                  <a:gd name="T20" fmla="*/ 1352 w 1526"/>
                  <a:gd name="T21" fmla="*/ 147 h 1644"/>
                  <a:gd name="T22" fmla="*/ 1406 w 1526"/>
                  <a:gd name="T23" fmla="*/ 176 h 1644"/>
                  <a:gd name="T24" fmla="*/ 1322 w 1526"/>
                  <a:gd name="T25" fmla="*/ 416 h 1644"/>
                  <a:gd name="T26" fmla="*/ 1308 w 1526"/>
                  <a:gd name="T27" fmla="*/ 626 h 1644"/>
                  <a:gd name="T28" fmla="*/ 1277 w 1526"/>
                  <a:gd name="T29" fmla="*/ 688 h 1644"/>
                  <a:gd name="T30" fmla="*/ 1312 w 1526"/>
                  <a:gd name="T31" fmla="*/ 815 h 1644"/>
                  <a:gd name="T32" fmla="*/ 1315 w 1526"/>
                  <a:gd name="T33" fmla="*/ 847 h 1644"/>
                  <a:gd name="T34" fmla="*/ 1292 w 1526"/>
                  <a:gd name="T35" fmla="*/ 881 h 1644"/>
                  <a:gd name="T36" fmla="*/ 1268 w 1526"/>
                  <a:gd name="T37" fmla="*/ 902 h 1644"/>
                  <a:gd name="T38" fmla="*/ 1251 w 1526"/>
                  <a:gd name="T39" fmla="*/ 1114 h 1644"/>
                  <a:gd name="T40" fmla="*/ 1279 w 1526"/>
                  <a:gd name="T41" fmla="*/ 1150 h 1644"/>
                  <a:gd name="T42" fmla="*/ 1268 w 1526"/>
                  <a:gd name="T43" fmla="*/ 1191 h 1644"/>
                  <a:gd name="T44" fmla="*/ 1240 w 1526"/>
                  <a:gd name="T45" fmla="*/ 1225 h 1644"/>
                  <a:gd name="T46" fmla="*/ 1238 w 1526"/>
                  <a:gd name="T47" fmla="*/ 1273 h 1644"/>
                  <a:gd name="T48" fmla="*/ 1255 w 1526"/>
                  <a:gd name="T49" fmla="*/ 1316 h 1644"/>
                  <a:gd name="T50" fmla="*/ 1338 w 1526"/>
                  <a:gd name="T51" fmla="*/ 1380 h 1644"/>
                  <a:gd name="T52" fmla="*/ 1416 w 1526"/>
                  <a:gd name="T53" fmla="*/ 1408 h 1644"/>
                  <a:gd name="T54" fmla="*/ 1526 w 1526"/>
                  <a:gd name="T55" fmla="*/ 1503 h 1644"/>
                  <a:gd name="T56" fmla="*/ 1451 w 1526"/>
                  <a:gd name="T57" fmla="*/ 1644 h 1644"/>
                  <a:gd name="T58" fmla="*/ 954 w 1526"/>
                  <a:gd name="T59" fmla="*/ 981 h 1644"/>
                  <a:gd name="T60" fmla="*/ 950 w 1526"/>
                  <a:gd name="T61" fmla="*/ 884 h 1644"/>
                  <a:gd name="T62" fmla="*/ 832 w 1526"/>
                  <a:gd name="T63" fmla="*/ 749 h 1644"/>
                  <a:gd name="T64" fmla="*/ 811 w 1526"/>
                  <a:gd name="T65" fmla="*/ 740 h 1644"/>
                  <a:gd name="T66" fmla="*/ 766 w 1526"/>
                  <a:gd name="T67" fmla="*/ 743 h 1644"/>
                  <a:gd name="T68" fmla="*/ 757 w 1526"/>
                  <a:gd name="T69" fmla="*/ 756 h 1644"/>
                  <a:gd name="T70" fmla="*/ 727 w 1526"/>
                  <a:gd name="T71" fmla="*/ 751 h 1644"/>
                  <a:gd name="T72" fmla="*/ 712 w 1526"/>
                  <a:gd name="T73" fmla="*/ 724 h 1644"/>
                  <a:gd name="T74" fmla="*/ 712 w 1526"/>
                  <a:gd name="T75" fmla="*/ 696 h 1644"/>
                  <a:gd name="T76" fmla="*/ 712 w 1526"/>
                  <a:gd name="T77" fmla="*/ 622 h 1644"/>
                  <a:gd name="T78" fmla="*/ 699 w 1526"/>
                  <a:gd name="T79" fmla="*/ 590 h 1644"/>
                  <a:gd name="T80" fmla="*/ 648 w 1526"/>
                  <a:gd name="T81" fmla="*/ 498 h 1644"/>
                  <a:gd name="T82" fmla="*/ 643 w 1526"/>
                  <a:gd name="T83" fmla="*/ 440 h 1644"/>
                  <a:gd name="T84" fmla="*/ 653 w 1526"/>
                  <a:gd name="T85" fmla="*/ 440 h 1644"/>
                  <a:gd name="T86" fmla="*/ 730 w 1526"/>
                  <a:gd name="T87" fmla="*/ 293 h 1644"/>
                  <a:gd name="T88" fmla="*/ 728 w 1526"/>
                  <a:gd name="T89" fmla="*/ 269 h 1644"/>
                  <a:gd name="T90" fmla="*/ 702 w 1526"/>
                  <a:gd name="T91" fmla="*/ 239 h 1644"/>
                  <a:gd name="T92" fmla="*/ 650 w 1526"/>
                  <a:gd name="T93" fmla="*/ 239 h 1644"/>
                  <a:gd name="T94" fmla="*/ 634 w 1526"/>
                  <a:gd name="T95" fmla="*/ 223 h 1644"/>
                  <a:gd name="T96" fmla="*/ 422 w 1526"/>
                  <a:gd name="T97" fmla="*/ 203 h 1644"/>
                  <a:gd name="T98" fmla="*/ 324 w 1526"/>
                  <a:gd name="T99" fmla="*/ 209 h 1644"/>
                  <a:gd name="T100" fmla="*/ 319 w 1526"/>
                  <a:gd name="T101" fmla="*/ 222 h 1644"/>
                  <a:gd name="T102" fmla="*/ 44 w 1526"/>
                  <a:gd name="T103" fmla="*/ 203 h 1644"/>
                  <a:gd name="T104" fmla="*/ 16 w 1526"/>
                  <a:gd name="T105" fmla="*/ 134 h 1644"/>
                  <a:gd name="T106" fmla="*/ 0 w 1526"/>
                  <a:gd name="T107" fmla="*/ 0 h 16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26" h="1644">
                    <a:moveTo>
                      <a:pt x="0" y="0"/>
                    </a:moveTo>
                    <a:lnTo>
                      <a:pt x="622" y="24"/>
                    </a:lnTo>
                    <a:lnTo>
                      <a:pt x="732" y="109"/>
                    </a:lnTo>
                    <a:lnTo>
                      <a:pt x="766" y="105"/>
                    </a:lnTo>
                    <a:lnTo>
                      <a:pt x="787" y="66"/>
                    </a:lnTo>
                    <a:lnTo>
                      <a:pt x="816" y="57"/>
                    </a:lnTo>
                    <a:lnTo>
                      <a:pt x="894" y="64"/>
                    </a:lnTo>
                    <a:lnTo>
                      <a:pt x="937" y="86"/>
                    </a:lnTo>
                    <a:lnTo>
                      <a:pt x="1072" y="127"/>
                    </a:lnTo>
                    <a:lnTo>
                      <a:pt x="1206" y="114"/>
                    </a:lnTo>
                    <a:lnTo>
                      <a:pt x="1352" y="147"/>
                    </a:lnTo>
                    <a:lnTo>
                      <a:pt x="1406" y="176"/>
                    </a:lnTo>
                    <a:lnTo>
                      <a:pt x="1322" y="416"/>
                    </a:lnTo>
                    <a:lnTo>
                      <a:pt x="1308" y="626"/>
                    </a:lnTo>
                    <a:lnTo>
                      <a:pt x="1277" y="688"/>
                    </a:lnTo>
                    <a:lnTo>
                      <a:pt x="1312" y="815"/>
                    </a:lnTo>
                    <a:lnTo>
                      <a:pt x="1315" y="847"/>
                    </a:lnTo>
                    <a:lnTo>
                      <a:pt x="1292" y="881"/>
                    </a:lnTo>
                    <a:lnTo>
                      <a:pt x="1268" y="902"/>
                    </a:lnTo>
                    <a:lnTo>
                      <a:pt x="1251" y="1114"/>
                    </a:lnTo>
                    <a:lnTo>
                      <a:pt x="1279" y="1150"/>
                    </a:lnTo>
                    <a:lnTo>
                      <a:pt x="1268" y="1191"/>
                    </a:lnTo>
                    <a:lnTo>
                      <a:pt x="1240" y="1225"/>
                    </a:lnTo>
                    <a:lnTo>
                      <a:pt x="1238" y="1273"/>
                    </a:lnTo>
                    <a:lnTo>
                      <a:pt x="1255" y="1316"/>
                    </a:lnTo>
                    <a:lnTo>
                      <a:pt x="1338" y="1380"/>
                    </a:lnTo>
                    <a:lnTo>
                      <a:pt x="1416" y="1408"/>
                    </a:lnTo>
                    <a:lnTo>
                      <a:pt x="1526" y="1503"/>
                    </a:lnTo>
                    <a:lnTo>
                      <a:pt x="1451" y="1644"/>
                    </a:lnTo>
                    <a:lnTo>
                      <a:pt x="954" y="981"/>
                    </a:lnTo>
                    <a:lnTo>
                      <a:pt x="950" y="884"/>
                    </a:lnTo>
                    <a:lnTo>
                      <a:pt x="832" y="749"/>
                    </a:lnTo>
                    <a:lnTo>
                      <a:pt x="811" y="740"/>
                    </a:lnTo>
                    <a:lnTo>
                      <a:pt x="766" y="743"/>
                    </a:lnTo>
                    <a:lnTo>
                      <a:pt x="757" y="756"/>
                    </a:lnTo>
                    <a:lnTo>
                      <a:pt x="727" y="751"/>
                    </a:lnTo>
                    <a:lnTo>
                      <a:pt x="712" y="724"/>
                    </a:lnTo>
                    <a:lnTo>
                      <a:pt x="712" y="696"/>
                    </a:lnTo>
                    <a:lnTo>
                      <a:pt x="712" y="622"/>
                    </a:lnTo>
                    <a:lnTo>
                      <a:pt x="699" y="590"/>
                    </a:lnTo>
                    <a:lnTo>
                      <a:pt x="648" y="498"/>
                    </a:lnTo>
                    <a:lnTo>
                      <a:pt x="643" y="440"/>
                    </a:lnTo>
                    <a:lnTo>
                      <a:pt x="653" y="440"/>
                    </a:lnTo>
                    <a:lnTo>
                      <a:pt x="730" y="293"/>
                    </a:lnTo>
                    <a:lnTo>
                      <a:pt x="728" y="269"/>
                    </a:lnTo>
                    <a:lnTo>
                      <a:pt x="702" y="239"/>
                    </a:lnTo>
                    <a:lnTo>
                      <a:pt x="650" y="239"/>
                    </a:lnTo>
                    <a:lnTo>
                      <a:pt x="634" y="223"/>
                    </a:lnTo>
                    <a:lnTo>
                      <a:pt x="422" y="203"/>
                    </a:lnTo>
                    <a:lnTo>
                      <a:pt x="324" y="209"/>
                    </a:lnTo>
                    <a:lnTo>
                      <a:pt x="319" y="222"/>
                    </a:lnTo>
                    <a:lnTo>
                      <a:pt x="44" y="203"/>
                    </a:lnTo>
                    <a:lnTo>
                      <a:pt x="16" y="1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301080" name="Text Box 24"/>
          <p:cNvSpPr txBox="1">
            <a:spLocks noChangeArrowheads="1"/>
          </p:cNvSpPr>
          <p:nvPr/>
        </p:nvSpPr>
        <p:spPr bwMode="auto">
          <a:xfrm>
            <a:off x="117475" y="2020888"/>
            <a:ext cx="34178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Municípios: Fortim, Aracati e Icapuí </a:t>
            </a:r>
          </a:p>
        </p:txBody>
      </p:sp>
      <p:sp>
        <p:nvSpPr>
          <p:cNvPr id="301081" name="Text Box 25"/>
          <p:cNvSpPr txBox="1">
            <a:spLocks noChangeArrowheads="1"/>
          </p:cNvSpPr>
          <p:nvPr/>
        </p:nvSpPr>
        <p:spPr bwMode="auto">
          <a:xfrm>
            <a:off x="117475" y="2452688"/>
            <a:ext cx="1811338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234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 algicultores</a:t>
            </a:r>
          </a:p>
        </p:txBody>
      </p:sp>
      <p:sp>
        <p:nvSpPr>
          <p:cNvPr id="301082" name="Line 26"/>
          <p:cNvSpPr>
            <a:spLocks noChangeShapeType="1"/>
          </p:cNvSpPr>
          <p:nvPr/>
        </p:nvSpPr>
        <p:spPr bwMode="auto">
          <a:xfrm>
            <a:off x="146050" y="2416175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01083" name="Line 27"/>
          <p:cNvSpPr>
            <a:spLocks noChangeShapeType="1"/>
          </p:cNvSpPr>
          <p:nvPr/>
        </p:nvSpPr>
        <p:spPr bwMode="auto">
          <a:xfrm>
            <a:off x="146050" y="2886075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01084" name="Text Box 28"/>
          <p:cNvSpPr txBox="1">
            <a:spLocks noChangeArrowheads="1"/>
          </p:cNvSpPr>
          <p:nvPr/>
        </p:nvSpPr>
        <p:spPr bwMode="auto">
          <a:xfrm>
            <a:off x="117475" y="2922588"/>
            <a:ext cx="22733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702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 balsas de cultivo</a:t>
            </a:r>
          </a:p>
        </p:txBody>
      </p:sp>
      <p:sp>
        <p:nvSpPr>
          <p:cNvPr id="301085" name="Line 29"/>
          <p:cNvSpPr>
            <a:spLocks noChangeShapeType="1"/>
          </p:cNvSpPr>
          <p:nvPr/>
        </p:nvSpPr>
        <p:spPr bwMode="auto">
          <a:xfrm>
            <a:off x="146050" y="3357563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01086" name="Text Box 30"/>
          <p:cNvSpPr txBox="1">
            <a:spLocks noChangeArrowheads="1"/>
          </p:cNvSpPr>
          <p:nvPr/>
        </p:nvSpPr>
        <p:spPr bwMode="auto">
          <a:xfrm>
            <a:off x="117475" y="3394075"/>
            <a:ext cx="207327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927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ton. Alga/mês</a:t>
            </a:r>
          </a:p>
        </p:txBody>
      </p:sp>
      <p:sp>
        <p:nvSpPr>
          <p:cNvPr id="301087" name="Line 31"/>
          <p:cNvSpPr>
            <a:spLocks noChangeShapeType="1"/>
          </p:cNvSpPr>
          <p:nvPr/>
        </p:nvSpPr>
        <p:spPr bwMode="auto">
          <a:xfrm>
            <a:off x="146050" y="3829050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01088" name="Text Box 32"/>
          <p:cNvSpPr txBox="1">
            <a:spLocks noChangeArrowheads="1"/>
          </p:cNvSpPr>
          <p:nvPr/>
        </p:nvSpPr>
        <p:spPr bwMode="auto">
          <a:xfrm>
            <a:off x="117475" y="3865563"/>
            <a:ext cx="255905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R$</a:t>
            </a:r>
            <a:r>
              <a:rPr lang="pt-BR">
                <a:solidFill>
                  <a:srgbClr val="066168"/>
                </a:solidFill>
                <a:latin typeface="Verdana" pitchFamily="34" charset="0"/>
              </a:rPr>
              <a:t>2.781.00,00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ano</a:t>
            </a:r>
          </a:p>
        </p:txBody>
      </p:sp>
      <p:sp>
        <p:nvSpPr>
          <p:cNvPr id="301089" name="Rectangle 33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01090" name="Text Box 34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301091" name="Rectangle 35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01092" name="Rectangle 36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 dirty="0" smtClean="0">
                <a:solidFill>
                  <a:schemeClr val="bg1"/>
                </a:solidFill>
                <a:latin typeface="Verdana" pitchFamily="34" charset="0"/>
              </a:rPr>
              <a:t>POLOS </a:t>
            </a:r>
            <a:r>
              <a:rPr lang="pt-BR" sz="1800" dirty="0">
                <a:solidFill>
                  <a:schemeClr val="bg1"/>
                </a:solidFill>
                <a:latin typeface="Verdana" pitchFamily="34" charset="0"/>
              </a:rPr>
              <a:t>DE PRODUÇÃO</a:t>
            </a:r>
          </a:p>
        </p:txBody>
      </p:sp>
      <p:grpSp>
        <p:nvGrpSpPr>
          <p:cNvPr id="301093" name="Group 37"/>
          <p:cNvGrpSpPr>
            <a:grpSpLocks/>
          </p:cNvGrpSpPr>
          <p:nvPr/>
        </p:nvGrpSpPr>
        <p:grpSpPr bwMode="auto">
          <a:xfrm>
            <a:off x="6337300" y="1354138"/>
            <a:ext cx="2262188" cy="1033462"/>
            <a:chOff x="3992" y="853"/>
            <a:chExt cx="1425" cy="651"/>
          </a:xfrm>
        </p:grpSpPr>
        <p:sp>
          <p:nvSpPr>
            <p:cNvPr id="301094" name="Text Box 38"/>
            <p:cNvSpPr txBox="1">
              <a:spLocks noChangeArrowheads="1"/>
            </p:cNvSpPr>
            <p:nvPr/>
          </p:nvSpPr>
          <p:spPr bwMode="auto">
            <a:xfrm>
              <a:off x="4452" y="853"/>
              <a:ext cx="965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Metropolitano</a:t>
              </a:r>
            </a:p>
          </p:txBody>
        </p:sp>
        <p:sp>
          <p:nvSpPr>
            <p:cNvPr id="301095" name="Freeform 39"/>
            <p:cNvSpPr>
              <a:spLocks/>
            </p:cNvSpPr>
            <p:nvPr/>
          </p:nvSpPr>
          <p:spPr bwMode="auto">
            <a:xfrm>
              <a:off x="4342" y="988"/>
              <a:ext cx="1038" cy="300"/>
            </a:xfrm>
            <a:custGeom>
              <a:avLst/>
              <a:gdLst>
                <a:gd name="T0" fmla="*/ 0 w 1038"/>
                <a:gd name="T1" fmla="*/ 300 h 300"/>
                <a:gd name="T2" fmla="*/ 166 w 1038"/>
                <a:gd name="T3" fmla="*/ 2 h 300"/>
                <a:gd name="T4" fmla="*/ 1038 w 1038"/>
                <a:gd name="T5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38" h="300">
                  <a:moveTo>
                    <a:pt x="0" y="300"/>
                  </a:moveTo>
                  <a:lnTo>
                    <a:pt x="166" y="2"/>
                  </a:lnTo>
                  <a:lnTo>
                    <a:pt x="1038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301096" name="Group 40"/>
            <p:cNvGrpSpPr>
              <a:grpSpLocks/>
            </p:cNvGrpSpPr>
            <p:nvPr/>
          </p:nvGrpSpPr>
          <p:grpSpPr bwMode="auto">
            <a:xfrm>
              <a:off x="3992" y="1028"/>
              <a:ext cx="557" cy="476"/>
              <a:chOff x="3992" y="1028"/>
              <a:chExt cx="557" cy="476"/>
            </a:xfrm>
          </p:grpSpPr>
          <p:sp>
            <p:nvSpPr>
              <p:cNvPr id="301097" name="Freeform 41"/>
              <p:cNvSpPr>
                <a:spLocks noChangeAspect="1"/>
              </p:cNvSpPr>
              <p:nvPr/>
            </p:nvSpPr>
            <p:spPr bwMode="auto">
              <a:xfrm>
                <a:off x="4203" y="1161"/>
                <a:ext cx="139" cy="84"/>
              </a:xfrm>
              <a:custGeom>
                <a:avLst/>
                <a:gdLst>
                  <a:gd name="T0" fmla="*/ 287 w 771"/>
                  <a:gd name="T1" fmla="*/ 27 h 464"/>
                  <a:gd name="T2" fmla="*/ 297 w 771"/>
                  <a:gd name="T3" fmla="*/ 37 h 464"/>
                  <a:gd name="T4" fmla="*/ 398 w 771"/>
                  <a:gd name="T5" fmla="*/ 48 h 464"/>
                  <a:gd name="T6" fmla="*/ 446 w 771"/>
                  <a:gd name="T7" fmla="*/ 4 h 464"/>
                  <a:gd name="T8" fmla="*/ 570 w 771"/>
                  <a:gd name="T9" fmla="*/ 0 h 464"/>
                  <a:gd name="T10" fmla="*/ 719 w 771"/>
                  <a:gd name="T11" fmla="*/ 134 h 464"/>
                  <a:gd name="T12" fmla="*/ 771 w 771"/>
                  <a:gd name="T13" fmla="*/ 220 h 464"/>
                  <a:gd name="T14" fmla="*/ 718 w 771"/>
                  <a:gd name="T15" fmla="*/ 324 h 464"/>
                  <a:gd name="T16" fmla="*/ 652 w 771"/>
                  <a:gd name="T17" fmla="*/ 371 h 464"/>
                  <a:gd name="T18" fmla="*/ 673 w 771"/>
                  <a:gd name="T19" fmla="*/ 438 h 464"/>
                  <a:gd name="T20" fmla="*/ 633 w 771"/>
                  <a:gd name="T21" fmla="*/ 464 h 464"/>
                  <a:gd name="T22" fmla="*/ 519 w 771"/>
                  <a:gd name="T23" fmla="*/ 365 h 464"/>
                  <a:gd name="T24" fmla="*/ 0 w 771"/>
                  <a:gd name="T25" fmla="*/ 360 h 464"/>
                  <a:gd name="T26" fmla="*/ 77 w 771"/>
                  <a:gd name="T27" fmla="*/ 279 h 464"/>
                  <a:gd name="T28" fmla="*/ 110 w 771"/>
                  <a:gd name="T29" fmla="*/ 291 h 464"/>
                  <a:gd name="T30" fmla="*/ 144 w 771"/>
                  <a:gd name="T31" fmla="*/ 292 h 464"/>
                  <a:gd name="T32" fmla="*/ 157 w 771"/>
                  <a:gd name="T33" fmla="*/ 261 h 464"/>
                  <a:gd name="T34" fmla="*/ 135 w 771"/>
                  <a:gd name="T35" fmla="*/ 130 h 464"/>
                  <a:gd name="T36" fmla="*/ 188 w 771"/>
                  <a:gd name="T37" fmla="*/ 128 h 464"/>
                  <a:gd name="T38" fmla="*/ 187 w 771"/>
                  <a:gd name="T39" fmla="*/ 82 h 464"/>
                  <a:gd name="T40" fmla="*/ 287 w 771"/>
                  <a:gd name="T41" fmla="*/ 27 h 4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71" h="464">
                    <a:moveTo>
                      <a:pt x="287" y="27"/>
                    </a:moveTo>
                    <a:lnTo>
                      <a:pt x="297" y="37"/>
                    </a:lnTo>
                    <a:lnTo>
                      <a:pt x="398" y="48"/>
                    </a:lnTo>
                    <a:lnTo>
                      <a:pt x="446" y="4"/>
                    </a:lnTo>
                    <a:lnTo>
                      <a:pt x="570" y="0"/>
                    </a:lnTo>
                    <a:lnTo>
                      <a:pt x="719" y="134"/>
                    </a:lnTo>
                    <a:lnTo>
                      <a:pt x="771" y="220"/>
                    </a:lnTo>
                    <a:lnTo>
                      <a:pt x="718" y="324"/>
                    </a:lnTo>
                    <a:lnTo>
                      <a:pt x="652" y="371"/>
                    </a:lnTo>
                    <a:lnTo>
                      <a:pt x="673" y="438"/>
                    </a:lnTo>
                    <a:lnTo>
                      <a:pt x="633" y="464"/>
                    </a:lnTo>
                    <a:lnTo>
                      <a:pt x="519" y="365"/>
                    </a:lnTo>
                    <a:lnTo>
                      <a:pt x="0" y="360"/>
                    </a:lnTo>
                    <a:lnTo>
                      <a:pt x="77" y="279"/>
                    </a:lnTo>
                    <a:lnTo>
                      <a:pt x="110" y="291"/>
                    </a:lnTo>
                    <a:lnTo>
                      <a:pt x="144" y="292"/>
                    </a:lnTo>
                    <a:lnTo>
                      <a:pt x="157" y="261"/>
                    </a:lnTo>
                    <a:lnTo>
                      <a:pt x="135" y="130"/>
                    </a:lnTo>
                    <a:lnTo>
                      <a:pt x="188" y="128"/>
                    </a:lnTo>
                    <a:lnTo>
                      <a:pt x="187" y="82"/>
                    </a:lnTo>
                    <a:lnTo>
                      <a:pt x="287" y="2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01098" name="Freeform 42"/>
              <p:cNvSpPr>
                <a:spLocks noChangeAspect="1"/>
              </p:cNvSpPr>
              <p:nvPr/>
            </p:nvSpPr>
            <p:spPr bwMode="auto">
              <a:xfrm>
                <a:off x="3992" y="1028"/>
                <a:ext cx="212" cy="236"/>
              </a:xfrm>
              <a:custGeom>
                <a:avLst/>
                <a:gdLst>
                  <a:gd name="T0" fmla="*/ 418 w 1177"/>
                  <a:gd name="T1" fmla="*/ 33 h 1308"/>
                  <a:gd name="T2" fmla="*/ 482 w 1177"/>
                  <a:gd name="T3" fmla="*/ 32 h 1308"/>
                  <a:gd name="T4" fmla="*/ 525 w 1177"/>
                  <a:gd name="T5" fmla="*/ 0 h 1308"/>
                  <a:gd name="T6" fmla="*/ 587 w 1177"/>
                  <a:gd name="T7" fmla="*/ 11 h 1308"/>
                  <a:gd name="T8" fmla="*/ 652 w 1177"/>
                  <a:gd name="T9" fmla="*/ 99 h 1308"/>
                  <a:gd name="T10" fmla="*/ 735 w 1177"/>
                  <a:gd name="T11" fmla="*/ 117 h 1308"/>
                  <a:gd name="T12" fmla="*/ 751 w 1177"/>
                  <a:gd name="T13" fmla="*/ 150 h 1308"/>
                  <a:gd name="T14" fmla="*/ 810 w 1177"/>
                  <a:gd name="T15" fmla="*/ 172 h 1308"/>
                  <a:gd name="T16" fmla="*/ 878 w 1177"/>
                  <a:gd name="T17" fmla="*/ 157 h 1308"/>
                  <a:gd name="T18" fmla="*/ 931 w 1177"/>
                  <a:gd name="T19" fmla="*/ 208 h 1308"/>
                  <a:gd name="T20" fmla="*/ 974 w 1177"/>
                  <a:gd name="T21" fmla="*/ 228 h 1308"/>
                  <a:gd name="T22" fmla="*/ 1039 w 1177"/>
                  <a:gd name="T23" fmla="*/ 304 h 1308"/>
                  <a:gd name="T24" fmla="*/ 1177 w 1177"/>
                  <a:gd name="T25" fmla="*/ 489 h 1308"/>
                  <a:gd name="T26" fmla="*/ 1128 w 1177"/>
                  <a:gd name="T27" fmla="*/ 551 h 1308"/>
                  <a:gd name="T28" fmla="*/ 1081 w 1177"/>
                  <a:gd name="T29" fmla="*/ 556 h 1308"/>
                  <a:gd name="T30" fmla="*/ 1050 w 1177"/>
                  <a:gd name="T31" fmla="*/ 596 h 1308"/>
                  <a:gd name="T32" fmla="*/ 1029 w 1177"/>
                  <a:gd name="T33" fmla="*/ 593 h 1308"/>
                  <a:gd name="T34" fmla="*/ 1011 w 1177"/>
                  <a:gd name="T35" fmla="*/ 574 h 1308"/>
                  <a:gd name="T36" fmla="*/ 967 w 1177"/>
                  <a:gd name="T37" fmla="*/ 598 h 1308"/>
                  <a:gd name="T38" fmla="*/ 908 w 1177"/>
                  <a:gd name="T39" fmla="*/ 621 h 1308"/>
                  <a:gd name="T40" fmla="*/ 872 w 1177"/>
                  <a:gd name="T41" fmla="*/ 687 h 1308"/>
                  <a:gd name="T42" fmla="*/ 926 w 1177"/>
                  <a:gd name="T43" fmla="*/ 761 h 1308"/>
                  <a:gd name="T44" fmla="*/ 897 w 1177"/>
                  <a:gd name="T45" fmla="*/ 813 h 1308"/>
                  <a:gd name="T46" fmla="*/ 892 w 1177"/>
                  <a:gd name="T47" fmla="*/ 872 h 1308"/>
                  <a:gd name="T48" fmla="*/ 903 w 1177"/>
                  <a:gd name="T49" fmla="*/ 926 h 1308"/>
                  <a:gd name="T50" fmla="*/ 871 w 1177"/>
                  <a:gd name="T51" fmla="*/ 1044 h 1308"/>
                  <a:gd name="T52" fmla="*/ 792 w 1177"/>
                  <a:gd name="T53" fmla="*/ 1069 h 1308"/>
                  <a:gd name="T54" fmla="*/ 790 w 1177"/>
                  <a:gd name="T55" fmla="*/ 1120 h 1308"/>
                  <a:gd name="T56" fmla="*/ 750 w 1177"/>
                  <a:gd name="T57" fmla="*/ 1162 h 1308"/>
                  <a:gd name="T58" fmla="*/ 708 w 1177"/>
                  <a:gd name="T59" fmla="*/ 1161 h 1308"/>
                  <a:gd name="T60" fmla="*/ 704 w 1177"/>
                  <a:gd name="T61" fmla="*/ 1308 h 1308"/>
                  <a:gd name="T62" fmla="*/ 488 w 1177"/>
                  <a:gd name="T63" fmla="*/ 1306 h 1308"/>
                  <a:gd name="T64" fmla="*/ 534 w 1177"/>
                  <a:gd name="T65" fmla="*/ 1229 h 1308"/>
                  <a:gd name="T66" fmla="*/ 627 w 1177"/>
                  <a:gd name="T67" fmla="*/ 1124 h 1308"/>
                  <a:gd name="T68" fmla="*/ 628 w 1177"/>
                  <a:gd name="T69" fmla="*/ 1055 h 1308"/>
                  <a:gd name="T70" fmla="*/ 330 w 1177"/>
                  <a:gd name="T71" fmla="*/ 845 h 1308"/>
                  <a:gd name="T72" fmla="*/ 319 w 1177"/>
                  <a:gd name="T73" fmla="*/ 815 h 1308"/>
                  <a:gd name="T74" fmla="*/ 206 w 1177"/>
                  <a:gd name="T75" fmla="*/ 738 h 1308"/>
                  <a:gd name="T76" fmla="*/ 183 w 1177"/>
                  <a:gd name="T77" fmla="*/ 739 h 1308"/>
                  <a:gd name="T78" fmla="*/ 147 w 1177"/>
                  <a:gd name="T79" fmla="*/ 733 h 1308"/>
                  <a:gd name="T80" fmla="*/ 94 w 1177"/>
                  <a:gd name="T81" fmla="*/ 648 h 1308"/>
                  <a:gd name="T82" fmla="*/ 92 w 1177"/>
                  <a:gd name="T83" fmla="*/ 607 h 1308"/>
                  <a:gd name="T84" fmla="*/ 63 w 1177"/>
                  <a:gd name="T85" fmla="*/ 585 h 1308"/>
                  <a:gd name="T86" fmla="*/ 59 w 1177"/>
                  <a:gd name="T87" fmla="*/ 485 h 1308"/>
                  <a:gd name="T88" fmla="*/ 27 w 1177"/>
                  <a:gd name="T89" fmla="*/ 471 h 1308"/>
                  <a:gd name="T90" fmla="*/ 50 w 1177"/>
                  <a:gd name="T91" fmla="*/ 411 h 1308"/>
                  <a:gd name="T92" fmla="*/ 0 w 1177"/>
                  <a:gd name="T93" fmla="*/ 348 h 1308"/>
                  <a:gd name="T94" fmla="*/ 10 w 1177"/>
                  <a:gd name="T95" fmla="*/ 283 h 1308"/>
                  <a:gd name="T96" fmla="*/ 54 w 1177"/>
                  <a:gd name="T97" fmla="*/ 228 h 1308"/>
                  <a:gd name="T98" fmla="*/ 36 w 1177"/>
                  <a:gd name="T99" fmla="*/ 103 h 1308"/>
                  <a:gd name="T100" fmla="*/ 161 w 1177"/>
                  <a:gd name="T101" fmla="*/ 86 h 1308"/>
                  <a:gd name="T102" fmla="*/ 197 w 1177"/>
                  <a:gd name="T103" fmla="*/ 124 h 1308"/>
                  <a:gd name="T104" fmla="*/ 367 w 1177"/>
                  <a:gd name="T105" fmla="*/ 103 h 1308"/>
                  <a:gd name="T106" fmla="*/ 382 w 1177"/>
                  <a:gd name="T107" fmla="*/ 57 h 1308"/>
                  <a:gd name="T108" fmla="*/ 418 w 1177"/>
                  <a:gd name="T109" fmla="*/ 33 h 1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77" h="1308">
                    <a:moveTo>
                      <a:pt x="418" y="33"/>
                    </a:moveTo>
                    <a:lnTo>
                      <a:pt x="482" y="32"/>
                    </a:lnTo>
                    <a:lnTo>
                      <a:pt x="525" y="0"/>
                    </a:lnTo>
                    <a:lnTo>
                      <a:pt x="587" y="11"/>
                    </a:lnTo>
                    <a:lnTo>
                      <a:pt x="652" y="99"/>
                    </a:lnTo>
                    <a:lnTo>
                      <a:pt x="735" y="117"/>
                    </a:lnTo>
                    <a:lnTo>
                      <a:pt x="751" y="150"/>
                    </a:lnTo>
                    <a:lnTo>
                      <a:pt x="810" y="172"/>
                    </a:lnTo>
                    <a:lnTo>
                      <a:pt x="878" y="157"/>
                    </a:lnTo>
                    <a:lnTo>
                      <a:pt x="931" y="208"/>
                    </a:lnTo>
                    <a:lnTo>
                      <a:pt x="974" y="228"/>
                    </a:lnTo>
                    <a:lnTo>
                      <a:pt x="1039" y="304"/>
                    </a:lnTo>
                    <a:lnTo>
                      <a:pt x="1177" y="489"/>
                    </a:lnTo>
                    <a:lnTo>
                      <a:pt x="1128" y="551"/>
                    </a:lnTo>
                    <a:lnTo>
                      <a:pt x="1081" y="556"/>
                    </a:lnTo>
                    <a:lnTo>
                      <a:pt x="1050" y="596"/>
                    </a:lnTo>
                    <a:lnTo>
                      <a:pt x="1029" y="593"/>
                    </a:lnTo>
                    <a:lnTo>
                      <a:pt x="1011" y="574"/>
                    </a:lnTo>
                    <a:lnTo>
                      <a:pt x="967" y="598"/>
                    </a:lnTo>
                    <a:lnTo>
                      <a:pt x="908" y="621"/>
                    </a:lnTo>
                    <a:lnTo>
                      <a:pt x="872" y="687"/>
                    </a:lnTo>
                    <a:lnTo>
                      <a:pt x="926" y="761"/>
                    </a:lnTo>
                    <a:lnTo>
                      <a:pt x="897" y="813"/>
                    </a:lnTo>
                    <a:lnTo>
                      <a:pt x="892" y="872"/>
                    </a:lnTo>
                    <a:lnTo>
                      <a:pt x="903" y="926"/>
                    </a:lnTo>
                    <a:lnTo>
                      <a:pt x="871" y="1044"/>
                    </a:lnTo>
                    <a:lnTo>
                      <a:pt x="792" y="1069"/>
                    </a:lnTo>
                    <a:lnTo>
                      <a:pt x="790" y="1120"/>
                    </a:lnTo>
                    <a:lnTo>
                      <a:pt x="750" y="1162"/>
                    </a:lnTo>
                    <a:lnTo>
                      <a:pt x="708" y="1161"/>
                    </a:lnTo>
                    <a:lnTo>
                      <a:pt x="704" y="1308"/>
                    </a:lnTo>
                    <a:lnTo>
                      <a:pt x="488" y="1306"/>
                    </a:lnTo>
                    <a:lnTo>
                      <a:pt x="534" y="1229"/>
                    </a:lnTo>
                    <a:lnTo>
                      <a:pt x="627" y="1124"/>
                    </a:lnTo>
                    <a:lnTo>
                      <a:pt x="628" y="1055"/>
                    </a:lnTo>
                    <a:lnTo>
                      <a:pt x="330" y="845"/>
                    </a:lnTo>
                    <a:lnTo>
                      <a:pt x="319" y="815"/>
                    </a:lnTo>
                    <a:lnTo>
                      <a:pt x="206" y="738"/>
                    </a:lnTo>
                    <a:lnTo>
                      <a:pt x="183" y="739"/>
                    </a:lnTo>
                    <a:lnTo>
                      <a:pt x="147" y="733"/>
                    </a:lnTo>
                    <a:lnTo>
                      <a:pt x="94" y="648"/>
                    </a:lnTo>
                    <a:lnTo>
                      <a:pt x="92" y="607"/>
                    </a:lnTo>
                    <a:lnTo>
                      <a:pt x="63" y="585"/>
                    </a:lnTo>
                    <a:lnTo>
                      <a:pt x="59" y="485"/>
                    </a:lnTo>
                    <a:lnTo>
                      <a:pt x="27" y="471"/>
                    </a:lnTo>
                    <a:lnTo>
                      <a:pt x="50" y="411"/>
                    </a:lnTo>
                    <a:lnTo>
                      <a:pt x="0" y="348"/>
                    </a:lnTo>
                    <a:lnTo>
                      <a:pt x="10" y="283"/>
                    </a:lnTo>
                    <a:lnTo>
                      <a:pt x="54" y="228"/>
                    </a:lnTo>
                    <a:lnTo>
                      <a:pt x="36" y="103"/>
                    </a:lnTo>
                    <a:lnTo>
                      <a:pt x="161" y="86"/>
                    </a:lnTo>
                    <a:lnTo>
                      <a:pt x="197" y="124"/>
                    </a:lnTo>
                    <a:lnTo>
                      <a:pt x="367" y="103"/>
                    </a:lnTo>
                    <a:lnTo>
                      <a:pt x="382" y="57"/>
                    </a:lnTo>
                    <a:lnTo>
                      <a:pt x="418" y="3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01099" name="Freeform 43"/>
              <p:cNvSpPr>
                <a:spLocks noChangeAspect="1"/>
              </p:cNvSpPr>
              <p:nvPr/>
            </p:nvSpPr>
            <p:spPr bwMode="auto">
              <a:xfrm>
                <a:off x="4303" y="1246"/>
                <a:ext cx="246" cy="258"/>
              </a:xfrm>
              <a:custGeom>
                <a:avLst/>
                <a:gdLst>
                  <a:gd name="T0" fmla="*/ 622 w 1362"/>
                  <a:gd name="T1" fmla="*/ 0 h 1427"/>
                  <a:gd name="T2" fmla="*/ 787 w 1362"/>
                  <a:gd name="T3" fmla="*/ 211 h 1427"/>
                  <a:gd name="T4" fmla="*/ 990 w 1362"/>
                  <a:gd name="T5" fmla="*/ 302 h 1427"/>
                  <a:gd name="T6" fmla="*/ 1020 w 1362"/>
                  <a:gd name="T7" fmla="*/ 353 h 1427"/>
                  <a:gd name="T8" fmla="*/ 1172 w 1362"/>
                  <a:gd name="T9" fmla="*/ 454 h 1427"/>
                  <a:gd name="T10" fmla="*/ 1325 w 1362"/>
                  <a:gd name="T11" fmla="*/ 453 h 1427"/>
                  <a:gd name="T12" fmla="*/ 1362 w 1362"/>
                  <a:gd name="T13" fmla="*/ 471 h 1427"/>
                  <a:gd name="T14" fmla="*/ 1332 w 1362"/>
                  <a:gd name="T15" fmla="*/ 505 h 1427"/>
                  <a:gd name="T16" fmla="*/ 1257 w 1362"/>
                  <a:gd name="T17" fmla="*/ 506 h 1427"/>
                  <a:gd name="T18" fmla="*/ 1261 w 1362"/>
                  <a:gd name="T19" fmla="*/ 554 h 1427"/>
                  <a:gd name="T20" fmla="*/ 1314 w 1362"/>
                  <a:gd name="T21" fmla="*/ 604 h 1427"/>
                  <a:gd name="T22" fmla="*/ 1310 w 1362"/>
                  <a:gd name="T23" fmla="*/ 645 h 1427"/>
                  <a:gd name="T24" fmla="*/ 1203 w 1362"/>
                  <a:gd name="T25" fmla="*/ 818 h 1427"/>
                  <a:gd name="T26" fmla="*/ 1174 w 1362"/>
                  <a:gd name="T27" fmla="*/ 833 h 1427"/>
                  <a:gd name="T28" fmla="*/ 1180 w 1362"/>
                  <a:gd name="T29" fmla="*/ 918 h 1427"/>
                  <a:gd name="T30" fmla="*/ 1113 w 1362"/>
                  <a:gd name="T31" fmla="*/ 943 h 1427"/>
                  <a:gd name="T32" fmla="*/ 1113 w 1362"/>
                  <a:gd name="T33" fmla="*/ 958 h 1427"/>
                  <a:gd name="T34" fmla="*/ 1043 w 1362"/>
                  <a:gd name="T35" fmla="*/ 954 h 1427"/>
                  <a:gd name="T36" fmla="*/ 1034 w 1362"/>
                  <a:gd name="T37" fmla="*/ 986 h 1427"/>
                  <a:gd name="T38" fmla="*/ 971 w 1362"/>
                  <a:gd name="T39" fmla="*/ 1054 h 1427"/>
                  <a:gd name="T40" fmla="*/ 943 w 1362"/>
                  <a:gd name="T41" fmla="*/ 1059 h 1427"/>
                  <a:gd name="T42" fmla="*/ 860 w 1362"/>
                  <a:gd name="T43" fmla="*/ 1233 h 1427"/>
                  <a:gd name="T44" fmla="*/ 808 w 1362"/>
                  <a:gd name="T45" fmla="*/ 1226 h 1427"/>
                  <a:gd name="T46" fmla="*/ 712 w 1362"/>
                  <a:gd name="T47" fmla="*/ 1336 h 1427"/>
                  <a:gd name="T48" fmla="*/ 663 w 1362"/>
                  <a:gd name="T49" fmla="*/ 1346 h 1427"/>
                  <a:gd name="T50" fmla="*/ 649 w 1362"/>
                  <a:gd name="T51" fmla="*/ 1328 h 1427"/>
                  <a:gd name="T52" fmla="*/ 607 w 1362"/>
                  <a:gd name="T53" fmla="*/ 1339 h 1427"/>
                  <a:gd name="T54" fmla="*/ 511 w 1362"/>
                  <a:gd name="T55" fmla="*/ 1427 h 1427"/>
                  <a:gd name="T56" fmla="*/ 412 w 1362"/>
                  <a:gd name="T57" fmla="*/ 1354 h 1427"/>
                  <a:gd name="T58" fmla="*/ 187 w 1362"/>
                  <a:gd name="T59" fmla="*/ 1277 h 1427"/>
                  <a:gd name="T60" fmla="*/ 125 w 1362"/>
                  <a:gd name="T61" fmla="*/ 1210 h 1427"/>
                  <a:gd name="T62" fmla="*/ 135 w 1362"/>
                  <a:gd name="T63" fmla="*/ 1178 h 1427"/>
                  <a:gd name="T64" fmla="*/ 113 w 1362"/>
                  <a:gd name="T65" fmla="*/ 1134 h 1427"/>
                  <a:gd name="T66" fmla="*/ 83 w 1362"/>
                  <a:gd name="T67" fmla="*/ 1127 h 1427"/>
                  <a:gd name="T68" fmla="*/ 66 w 1362"/>
                  <a:gd name="T69" fmla="*/ 1104 h 1427"/>
                  <a:gd name="T70" fmla="*/ 66 w 1362"/>
                  <a:gd name="T71" fmla="*/ 1063 h 1427"/>
                  <a:gd name="T72" fmla="*/ 0 w 1362"/>
                  <a:gd name="T73" fmla="*/ 945 h 1427"/>
                  <a:gd name="T74" fmla="*/ 74 w 1362"/>
                  <a:gd name="T75" fmla="*/ 857 h 1427"/>
                  <a:gd name="T76" fmla="*/ 69 w 1362"/>
                  <a:gd name="T77" fmla="*/ 752 h 1427"/>
                  <a:gd name="T78" fmla="*/ 133 w 1362"/>
                  <a:gd name="T79" fmla="*/ 728 h 1427"/>
                  <a:gd name="T80" fmla="*/ 151 w 1362"/>
                  <a:gd name="T81" fmla="*/ 590 h 1427"/>
                  <a:gd name="T82" fmla="*/ 125 w 1362"/>
                  <a:gd name="T83" fmla="*/ 535 h 1427"/>
                  <a:gd name="T84" fmla="*/ 203 w 1362"/>
                  <a:gd name="T85" fmla="*/ 439 h 1427"/>
                  <a:gd name="T86" fmla="*/ 250 w 1362"/>
                  <a:gd name="T87" fmla="*/ 439 h 1427"/>
                  <a:gd name="T88" fmla="*/ 271 w 1362"/>
                  <a:gd name="T89" fmla="*/ 406 h 1427"/>
                  <a:gd name="T90" fmla="*/ 353 w 1362"/>
                  <a:gd name="T91" fmla="*/ 439 h 1427"/>
                  <a:gd name="T92" fmla="*/ 393 w 1362"/>
                  <a:gd name="T93" fmla="*/ 439 h 1427"/>
                  <a:gd name="T94" fmla="*/ 540 w 1362"/>
                  <a:gd name="T95" fmla="*/ 127 h 1427"/>
                  <a:gd name="T96" fmla="*/ 622 w 1362"/>
                  <a:gd name="T97" fmla="*/ 0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362" h="1427">
                    <a:moveTo>
                      <a:pt x="622" y="0"/>
                    </a:moveTo>
                    <a:lnTo>
                      <a:pt x="787" y="211"/>
                    </a:lnTo>
                    <a:lnTo>
                      <a:pt x="990" y="302"/>
                    </a:lnTo>
                    <a:lnTo>
                      <a:pt x="1020" y="353"/>
                    </a:lnTo>
                    <a:lnTo>
                      <a:pt x="1172" y="454"/>
                    </a:lnTo>
                    <a:lnTo>
                      <a:pt x="1325" y="453"/>
                    </a:lnTo>
                    <a:lnTo>
                      <a:pt x="1362" y="471"/>
                    </a:lnTo>
                    <a:lnTo>
                      <a:pt x="1332" y="505"/>
                    </a:lnTo>
                    <a:lnTo>
                      <a:pt x="1257" y="506"/>
                    </a:lnTo>
                    <a:lnTo>
                      <a:pt x="1261" y="554"/>
                    </a:lnTo>
                    <a:lnTo>
                      <a:pt x="1314" y="604"/>
                    </a:lnTo>
                    <a:lnTo>
                      <a:pt x="1310" y="645"/>
                    </a:lnTo>
                    <a:lnTo>
                      <a:pt x="1203" y="818"/>
                    </a:lnTo>
                    <a:lnTo>
                      <a:pt x="1174" y="833"/>
                    </a:lnTo>
                    <a:lnTo>
                      <a:pt x="1180" y="918"/>
                    </a:lnTo>
                    <a:lnTo>
                      <a:pt x="1113" y="943"/>
                    </a:lnTo>
                    <a:lnTo>
                      <a:pt x="1113" y="958"/>
                    </a:lnTo>
                    <a:lnTo>
                      <a:pt x="1043" y="954"/>
                    </a:lnTo>
                    <a:lnTo>
                      <a:pt x="1034" y="986"/>
                    </a:lnTo>
                    <a:lnTo>
                      <a:pt x="971" y="1054"/>
                    </a:lnTo>
                    <a:lnTo>
                      <a:pt x="943" y="1059"/>
                    </a:lnTo>
                    <a:lnTo>
                      <a:pt x="860" y="1233"/>
                    </a:lnTo>
                    <a:lnTo>
                      <a:pt x="808" y="1226"/>
                    </a:lnTo>
                    <a:lnTo>
                      <a:pt x="712" y="1336"/>
                    </a:lnTo>
                    <a:lnTo>
                      <a:pt x="663" y="1346"/>
                    </a:lnTo>
                    <a:lnTo>
                      <a:pt x="649" y="1328"/>
                    </a:lnTo>
                    <a:lnTo>
                      <a:pt x="607" y="1339"/>
                    </a:lnTo>
                    <a:lnTo>
                      <a:pt x="511" y="1427"/>
                    </a:lnTo>
                    <a:lnTo>
                      <a:pt x="412" y="1354"/>
                    </a:lnTo>
                    <a:lnTo>
                      <a:pt x="187" y="1277"/>
                    </a:lnTo>
                    <a:lnTo>
                      <a:pt x="125" y="1210"/>
                    </a:lnTo>
                    <a:lnTo>
                      <a:pt x="135" y="1178"/>
                    </a:lnTo>
                    <a:lnTo>
                      <a:pt x="113" y="1134"/>
                    </a:lnTo>
                    <a:lnTo>
                      <a:pt x="83" y="1127"/>
                    </a:lnTo>
                    <a:lnTo>
                      <a:pt x="66" y="1104"/>
                    </a:lnTo>
                    <a:lnTo>
                      <a:pt x="66" y="1063"/>
                    </a:lnTo>
                    <a:lnTo>
                      <a:pt x="0" y="945"/>
                    </a:lnTo>
                    <a:lnTo>
                      <a:pt x="74" y="857"/>
                    </a:lnTo>
                    <a:lnTo>
                      <a:pt x="69" y="752"/>
                    </a:lnTo>
                    <a:lnTo>
                      <a:pt x="133" y="728"/>
                    </a:lnTo>
                    <a:lnTo>
                      <a:pt x="151" y="590"/>
                    </a:lnTo>
                    <a:lnTo>
                      <a:pt x="125" y="535"/>
                    </a:lnTo>
                    <a:lnTo>
                      <a:pt x="203" y="439"/>
                    </a:lnTo>
                    <a:lnTo>
                      <a:pt x="250" y="439"/>
                    </a:lnTo>
                    <a:lnTo>
                      <a:pt x="271" y="406"/>
                    </a:lnTo>
                    <a:lnTo>
                      <a:pt x="353" y="439"/>
                    </a:lnTo>
                    <a:lnTo>
                      <a:pt x="393" y="439"/>
                    </a:lnTo>
                    <a:lnTo>
                      <a:pt x="540" y="127"/>
                    </a:lnTo>
                    <a:lnTo>
                      <a:pt x="622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01100" name="Freeform 44"/>
              <p:cNvSpPr>
                <a:spLocks noChangeAspect="1"/>
              </p:cNvSpPr>
              <p:nvPr/>
            </p:nvSpPr>
            <p:spPr bwMode="auto">
              <a:xfrm>
                <a:off x="4119" y="1200"/>
                <a:ext cx="296" cy="143"/>
              </a:xfrm>
              <a:custGeom>
                <a:avLst/>
                <a:gdLst>
                  <a:gd name="T0" fmla="*/ 1238 w 1642"/>
                  <a:gd name="T1" fmla="*/ 0 h 794"/>
                  <a:gd name="T2" fmla="*/ 1330 w 1642"/>
                  <a:gd name="T3" fmla="*/ 140 h 794"/>
                  <a:gd name="T4" fmla="*/ 1406 w 1642"/>
                  <a:gd name="T5" fmla="*/ 147 h 794"/>
                  <a:gd name="T6" fmla="*/ 1500 w 1642"/>
                  <a:gd name="T7" fmla="*/ 243 h 794"/>
                  <a:gd name="T8" fmla="*/ 1642 w 1642"/>
                  <a:gd name="T9" fmla="*/ 257 h 794"/>
                  <a:gd name="T10" fmla="*/ 1561 w 1642"/>
                  <a:gd name="T11" fmla="*/ 382 h 794"/>
                  <a:gd name="T12" fmla="*/ 1410 w 1642"/>
                  <a:gd name="T13" fmla="*/ 698 h 794"/>
                  <a:gd name="T14" fmla="*/ 1376 w 1642"/>
                  <a:gd name="T15" fmla="*/ 698 h 794"/>
                  <a:gd name="T16" fmla="*/ 1292 w 1642"/>
                  <a:gd name="T17" fmla="*/ 664 h 794"/>
                  <a:gd name="T18" fmla="*/ 1270 w 1642"/>
                  <a:gd name="T19" fmla="*/ 696 h 794"/>
                  <a:gd name="T20" fmla="*/ 1223 w 1642"/>
                  <a:gd name="T21" fmla="*/ 698 h 794"/>
                  <a:gd name="T22" fmla="*/ 1145 w 1642"/>
                  <a:gd name="T23" fmla="*/ 794 h 794"/>
                  <a:gd name="T24" fmla="*/ 1064 w 1642"/>
                  <a:gd name="T25" fmla="*/ 734 h 794"/>
                  <a:gd name="T26" fmla="*/ 1021 w 1642"/>
                  <a:gd name="T27" fmla="*/ 713 h 794"/>
                  <a:gd name="T28" fmla="*/ 724 w 1642"/>
                  <a:gd name="T29" fmla="*/ 744 h 794"/>
                  <a:gd name="T30" fmla="*/ 600 w 1642"/>
                  <a:gd name="T31" fmla="*/ 748 h 794"/>
                  <a:gd name="T32" fmla="*/ 597 w 1642"/>
                  <a:gd name="T33" fmla="*/ 762 h 794"/>
                  <a:gd name="T34" fmla="*/ 514 w 1642"/>
                  <a:gd name="T35" fmla="*/ 768 h 794"/>
                  <a:gd name="T36" fmla="*/ 500 w 1642"/>
                  <a:gd name="T37" fmla="*/ 747 h 794"/>
                  <a:gd name="T38" fmla="*/ 306 w 1642"/>
                  <a:gd name="T39" fmla="*/ 728 h 794"/>
                  <a:gd name="T40" fmla="*/ 267 w 1642"/>
                  <a:gd name="T41" fmla="*/ 625 h 794"/>
                  <a:gd name="T42" fmla="*/ 299 w 1642"/>
                  <a:gd name="T43" fmla="*/ 496 h 794"/>
                  <a:gd name="T44" fmla="*/ 303 w 1642"/>
                  <a:gd name="T45" fmla="*/ 471 h 794"/>
                  <a:gd name="T46" fmla="*/ 224 w 1642"/>
                  <a:gd name="T47" fmla="*/ 387 h 794"/>
                  <a:gd name="T48" fmla="*/ 0 w 1642"/>
                  <a:gd name="T49" fmla="*/ 356 h 794"/>
                  <a:gd name="T50" fmla="*/ 4 w 1642"/>
                  <a:gd name="T51" fmla="*/ 210 h 794"/>
                  <a:gd name="T52" fmla="*/ 46 w 1642"/>
                  <a:gd name="T53" fmla="*/ 210 h 794"/>
                  <a:gd name="T54" fmla="*/ 86 w 1642"/>
                  <a:gd name="T55" fmla="*/ 169 h 794"/>
                  <a:gd name="T56" fmla="*/ 87 w 1642"/>
                  <a:gd name="T57" fmla="*/ 143 h 794"/>
                  <a:gd name="T58" fmla="*/ 689 w 1642"/>
                  <a:gd name="T59" fmla="*/ 145 h 794"/>
                  <a:gd name="T60" fmla="*/ 985 w 1642"/>
                  <a:gd name="T61" fmla="*/ 148 h 794"/>
                  <a:gd name="T62" fmla="*/ 1102 w 1642"/>
                  <a:gd name="T63" fmla="*/ 248 h 794"/>
                  <a:gd name="T64" fmla="*/ 1142 w 1642"/>
                  <a:gd name="T65" fmla="*/ 222 h 794"/>
                  <a:gd name="T66" fmla="*/ 1121 w 1642"/>
                  <a:gd name="T67" fmla="*/ 154 h 794"/>
                  <a:gd name="T68" fmla="*/ 1186 w 1642"/>
                  <a:gd name="T69" fmla="*/ 110 h 794"/>
                  <a:gd name="T70" fmla="*/ 1238 w 1642"/>
                  <a:gd name="T71" fmla="*/ 0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42" h="794">
                    <a:moveTo>
                      <a:pt x="1238" y="0"/>
                    </a:moveTo>
                    <a:lnTo>
                      <a:pt x="1330" y="140"/>
                    </a:lnTo>
                    <a:lnTo>
                      <a:pt x="1406" y="147"/>
                    </a:lnTo>
                    <a:lnTo>
                      <a:pt x="1500" y="243"/>
                    </a:lnTo>
                    <a:lnTo>
                      <a:pt x="1642" y="257"/>
                    </a:lnTo>
                    <a:lnTo>
                      <a:pt x="1561" y="382"/>
                    </a:lnTo>
                    <a:lnTo>
                      <a:pt x="1410" y="698"/>
                    </a:lnTo>
                    <a:lnTo>
                      <a:pt x="1376" y="698"/>
                    </a:lnTo>
                    <a:lnTo>
                      <a:pt x="1292" y="664"/>
                    </a:lnTo>
                    <a:lnTo>
                      <a:pt x="1270" y="696"/>
                    </a:lnTo>
                    <a:lnTo>
                      <a:pt x="1223" y="698"/>
                    </a:lnTo>
                    <a:lnTo>
                      <a:pt x="1145" y="794"/>
                    </a:lnTo>
                    <a:lnTo>
                      <a:pt x="1064" y="734"/>
                    </a:lnTo>
                    <a:lnTo>
                      <a:pt x="1021" y="713"/>
                    </a:lnTo>
                    <a:lnTo>
                      <a:pt x="724" y="744"/>
                    </a:lnTo>
                    <a:lnTo>
                      <a:pt x="600" y="748"/>
                    </a:lnTo>
                    <a:lnTo>
                      <a:pt x="597" y="762"/>
                    </a:lnTo>
                    <a:lnTo>
                      <a:pt x="514" y="768"/>
                    </a:lnTo>
                    <a:lnTo>
                      <a:pt x="500" y="747"/>
                    </a:lnTo>
                    <a:lnTo>
                      <a:pt x="306" y="728"/>
                    </a:lnTo>
                    <a:lnTo>
                      <a:pt x="267" y="625"/>
                    </a:lnTo>
                    <a:lnTo>
                      <a:pt x="299" y="496"/>
                    </a:lnTo>
                    <a:lnTo>
                      <a:pt x="303" y="471"/>
                    </a:lnTo>
                    <a:lnTo>
                      <a:pt x="224" y="387"/>
                    </a:lnTo>
                    <a:lnTo>
                      <a:pt x="0" y="356"/>
                    </a:lnTo>
                    <a:lnTo>
                      <a:pt x="4" y="210"/>
                    </a:lnTo>
                    <a:lnTo>
                      <a:pt x="46" y="210"/>
                    </a:lnTo>
                    <a:lnTo>
                      <a:pt x="86" y="169"/>
                    </a:lnTo>
                    <a:lnTo>
                      <a:pt x="87" y="143"/>
                    </a:lnTo>
                    <a:lnTo>
                      <a:pt x="689" y="145"/>
                    </a:lnTo>
                    <a:lnTo>
                      <a:pt x="985" y="148"/>
                    </a:lnTo>
                    <a:lnTo>
                      <a:pt x="1102" y="248"/>
                    </a:lnTo>
                    <a:lnTo>
                      <a:pt x="1142" y="222"/>
                    </a:lnTo>
                    <a:lnTo>
                      <a:pt x="1121" y="154"/>
                    </a:lnTo>
                    <a:lnTo>
                      <a:pt x="1186" y="110"/>
                    </a:lnTo>
                    <a:lnTo>
                      <a:pt x="1238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301101" name="Group 45"/>
          <p:cNvGrpSpPr>
            <a:grpSpLocks/>
          </p:cNvGrpSpPr>
          <p:nvPr/>
        </p:nvGrpSpPr>
        <p:grpSpPr bwMode="auto">
          <a:xfrm>
            <a:off x="7350125" y="2366963"/>
            <a:ext cx="1649413" cy="877887"/>
            <a:chOff x="4630" y="1491"/>
            <a:chExt cx="1039" cy="553"/>
          </a:xfrm>
        </p:grpSpPr>
        <p:sp>
          <p:nvSpPr>
            <p:cNvPr id="301102" name="Text Box 46"/>
            <p:cNvSpPr txBox="1">
              <a:spLocks noChangeArrowheads="1"/>
            </p:cNvSpPr>
            <p:nvPr/>
          </p:nvSpPr>
          <p:spPr bwMode="auto">
            <a:xfrm>
              <a:off x="4898" y="1491"/>
              <a:ext cx="77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Leste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301103" name="Freeform 47"/>
            <p:cNvSpPr>
              <a:spLocks/>
            </p:cNvSpPr>
            <p:nvPr/>
          </p:nvSpPr>
          <p:spPr bwMode="auto">
            <a:xfrm>
              <a:off x="4766" y="1564"/>
              <a:ext cx="684" cy="70"/>
            </a:xfrm>
            <a:custGeom>
              <a:avLst/>
              <a:gdLst>
                <a:gd name="T0" fmla="*/ 0 w 684"/>
                <a:gd name="T1" fmla="*/ 0 h 70"/>
                <a:gd name="T2" fmla="*/ 216 w 684"/>
                <a:gd name="T3" fmla="*/ 70 h 70"/>
                <a:gd name="T4" fmla="*/ 684 w 684"/>
                <a:gd name="T5" fmla="*/ 6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84" h="70">
                  <a:moveTo>
                    <a:pt x="0" y="0"/>
                  </a:moveTo>
                  <a:lnTo>
                    <a:pt x="216" y="70"/>
                  </a:lnTo>
                  <a:lnTo>
                    <a:pt x="684" y="68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301104" name="Group 48"/>
            <p:cNvGrpSpPr>
              <a:grpSpLocks/>
            </p:cNvGrpSpPr>
            <p:nvPr/>
          </p:nvGrpSpPr>
          <p:grpSpPr bwMode="auto">
            <a:xfrm>
              <a:off x="4630" y="1511"/>
              <a:ext cx="664" cy="533"/>
              <a:chOff x="4630" y="1511"/>
              <a:chExt cx="664" cy="533"/>
            </a:xfrm>
          </p:grpSpPr>
          <p:sp>
            <p:nvSpPr>
              <p:cNvPr id="301105" name="Freeform 49"/>
              <p:cNvSpPr>
                <a:spLocks noChangeAspect="1"/>
              </p:cNvSpPr>
              <p:nvPr/>
            </p:nvSpPr>
            <p:spPr bwMode="auto">
              <a:xfrm>
                <a:off x="4630" y="1511"/>
                <a:ext cx="180" cy="283"/>
              </a:xfrm>
              <a:custGeom>
                <a:avLst/>
                <a:gdLst>
                  <a:gd name="T0" fmla="*/ 745 w 992"/>
                  <a:gd name="T1" fmla="*/ 0 h 1568"/>
                  <a:gd name="T2" fmla="*/ 852 w 992"/>
                  <a:gd name="T3" fmla="*/ 105 h 1568"/>
                  <a:gd name="T4" fmla="*/ 992 w 992"/>
                  <a:gd name="T5" fmla="*/ 306 h 1568"/>
                  <a:gd name="T6" fmla="*/ 949 w 992"/>
                  <a:gd name="T7" fmla="*/ 356 h 1568"/>
                  <a:gd name="T8" fmla="*/ 943 w 992"/>
                  <a:gd name="T9" fmla="*/ 462 h 1568"/>
                  <a:gd name="T10" fmla="*/ 879 w 992"/>
                  <a:gd name="T11" fmla="*/ 590 h 1568"/>
                  <a:gd name="T12" fmla="*/ 798 w 992"/>
                  <a:gd name="T13" fmla="*/ 598 h 1568"/>
                  <a:gd name="T14" fmla="*/ 720 w 992"/>
                  <a:gd name="T15" fmla="*/ 642 h 1568"/>
                  <a:gd name="T16" fmla="*/ 654 w 992"/>
                  <a:gd name="T17" fmla="*/ 1139 h 1568"/>
                  <a:gd name="T18" fmla="*/ 592 w 992"/>
                  <a:gd name="T19" fmla="*/ 1273 h 1568"/>
                  <a:gd name="T20" fmla="*/ 514 w 992"/>
                  <a:gd name="T21" fmla="*/ 1338 h 1568"/>
                  <a:gd name="T22" fmla="*/ 518 w 992"/>
                  <a:gd name="T23" fmla="*/ 1369 h 1568"/>
                  <a:gd name="T24" fmla="*/ 466 w 992"/>
                  <a:gd name="T25" fmla="*/ 1402 h 1568"/>
                  <a:gd name="T26" fmla="*/ 424 w 992"/>
                  <a:gd name="T27" fmla="*/ 1377 h 1568"/>
                  <a:gd name="T28" fmla="*/ 392 w 992"/>
                  <a:gd name="T29" fmla="*/ 1378 h 1568"/>
                  <a:gd name="T30" fmla="*/ 355 w 992"/>
                  <a:gd name="T31" fmla="*/ 1564 h 1568"/>
                  <a:gd name="T32" fmla="*/ 291 w 992"/>
                  <a:gd name="T33" fmla="*/ 1568 h 1568"/>
                  <a:gd name="T34" fmla="*/ 294 w 992"/>
                  <a:gd name="T35" fmla="*/ 1503 h 1568"/>
                  <a:gd name="T36" fmla="*/ 39 w 992"/>
                  <a:gd name="T37" fmla="*/ 1215 h 1568"/>
                  <a:gd name="T38" fmla="*/ 0 w 992"/>
                  <a:gd name="T39" fmla="*/ 1155 h 1568"/>
                  <a:gd name="T40" fmla="*/ 202 w 992"/>
                  <a:gd name="T41" fmla="*/ 1051 h 1568"/>
                  <a:gd name="T42" fmla="*/ 186 w 992"/>
                  <a:gd name="T43" fmla="*/ 703 h 1568"/>
                  <a:gd name="T44" fmla="*/ 212 w 992"/>
                  <a:gd name="T45" fmla="*/ 519 h 1568"/>
                  <a:gd name="T46" fmla="*/ 222 w 992"/>
                  <a:gd name="T47" fmla="*/ 439 h 1568"/>
                  <a:gd name="T48" fmla="*/ 227 w 992"/>
                  <a:gd name="T49" fmla="*/ 439 h 1568"/>
                  <a:gd name="T50" fmla="*/ 245 w 992"/>
                  <a:gd name="T51" fmla="*/ 237 h 1568"/>
                  <a:gd name="T52" fmla="*/ 536 w 992"/>
                  <a:gd name="T53" fmla="*/ 291 h 1568"/>
                  <a:gd name="T54" fmla="*/ 517 w 992"/>
                  <a:gd name="T55" fmla="*/ 174 h 1568"/>
                  <a:gd name="T56" fmla="*/ 610 w 992"/>
                  <a:gd name="T57" fmla="*/ 193 h 1568"/>
                  <a:gd name="T58" fmla="*/ 649 w 992"/>
                  <a:gd name="T59" fmla="*/ 55 h 1568"/>
                  <a:gd name="T60" fmla="*/ 699 w 992"/>
                  <a:gd name="T61" fmla="*/ 54 h 1568"/>
                  <a:gd name="T62" fmla="*/ 745 w 992"/>
                  <a:gd name="T63" fmla="*/ 0 h 1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92" h="1568">
                    <a:moveTo>
                      <a:pt x="745" y="0"/>
                    </a:moveTo>
                    <a:lnTo>
                      <a:pt x="852" y="105"/>
                    </a:lnTo>
                    <a:lnTo>
                      <a:pt x="992" y="306"/>
                    </a:lnTo>
                    <a:lnTo>
                      <a:pt x="949" y="356"/>
                    </a:lnTo>
                    <a:lnTo>
                      <a:pt x="943" y="462"/>
                    </a:lnTo>
                    <a:lnTo>
                      <a:pt x="879" y="590"/>
                    </a:lnTo>
                    <a:lnTo>
                      <a:pt x="798" y="598"/>
                    </a:lnTo>
                    <a:lnTo>
                      <a:pt x="720" y="642"/>
                    </a:lnTo>
                    <a:lnTo>
                      <a:pt x="654" y="1139"/>
                    </a:lnTo>
                    <a:lnTo>
                      <a:pt x="592" y="1273"/>
                    </a:lnTo>
                    <a:lnTo>
                      <a:pt x="514" y="1338"/>
                    </a:lnTo>
                    <a:lnTo>
                      <a:pt x="518" y="1369"/>
                    </a:lnTo>
                    <a:lnTo>
                      <a:pt x="466" y="1402"/>
                    </a:lnTo>
                    <a:lnTo>
                      <a:pt x="424" y="1377"/>
                    </a:lnTo>
                    <a:lnTo>
                      <a:pt x="392" y="1378"/>
                    </a:lnTo>
                    <a:lnTo>
                      <a:pt x="355" y="1564"/>
                    </a:lnTo>
                    <a:lnTo>
                      <a:pt x="291" y="1568"/>
                    </a:lnTo>
                    <a:lnTo>
                      <a:pt x="294" y="1503"/>
                    </a:lnTo>
                    <a:lnTo>
                      <a:pt x="39" y="1215"/>
                    </a:lnTo>
                    <a:lnTo>
                      <a:pt x="0" y="1155"/>
                    </a:lnTo>
                    <a:lnTo>
                      <a:pt x="202" y="1051"/>
                    </a:lnTo>
                    <a:lnTo>
                      <a:pt x="186" y="703"/>
                    </a:lnTo>
                    <a:lnTo>
                      <a:pt x="212" y="519"/>
                    </a:lnTo>
                    <a:lnTo>
                      <a:pt x="222" y="439"/>
                    </a:lnTo>
                    <a:lnTo>
                      <a:pt x="227" y="439"/>
                    </a:lnTo>
                    <a:lnTo>
                      <a:pt x="245" y="237"/>
                    </a:lnTo>
                    <a:lnTo>
                      <a:pt x="536" y="291"/>
                    </a:lnTo>
                    <a:lnTo>
                      <a:pt x="517" y="174"/>
                    </a:lnTo>
                    <a:lnTo>
                      <a:pt x="610" y="193"/>
                    </a:lnTo>
                    <a:lnTo>
                      <a:pt x="649" y="55"/>
                    </a:lnTo>
                    <a:lnTo>
                      <a:pt x="699" y="54"/>
                    </a:lnTo>
                    <a:lnTo>
                      <a:pt x="745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01106" name="Freeform 50"/>
              <p:cNvSpPr>
                <a:spLocks noChangeAspect="1"/>
              </p:cNvSpPr>
              <p:nvPr/>
            </p:nvSpPr>
            <p:spPr bwMode="auto">
              <a:xfrm>
                <a:off x="5159" y="1871"/>
                <a:ext cx="135" cy="134"/>
              </a:xfrm>
              <a:custGeom>
                <a:avLst/>
                <a:gdLst>
                  <a:gd name="T0" fmla="*/ 52 w 750"/>
                  <a:gd name="T1" fmla="*/ 56 h 742"/>
                  <a:gd name="T2" fmla="*/ 179 w 750"/>
                  <a:gd name="T3" fmla="*/ 0 h 742"/>
                  <a:gd name="T4" fmla="*/ 283 w 750"/>
                  <a:gd name="T5" fmla="*/ 86 h 742"/>
                  <a:gd name="T6" fmla="*/ 747 w 750"/>
                  <a:gd name="T7" fmla="*/ 231 h 742"/>
                  <a:gd name="T8" fmla="*/ 750 w 750"/>
                  <a:gd name="T9" fmla="*/ 716 h 742"/>
                  <a:gd name="T10" fmla="*/ 658 w 750"/>
                  <a:gd name="T11" fmla="*/ 742 h 742"/>
                  <a:gd name="T12" fmla="*/ 664 w 750"/>
                  <a:gd name="T13" fmla="*/ 566 h 742"/>
                  <a:gd name="T14" fmla="*/ 642 w 750"/>
                  <a:gd name="T15" fmla="*/ 513 h 742"/>
                  <a:gd name="T16" fmla="*/ 588 w 750"/>
                  <a:gd name="T17" fmla="*/ 492 h 742"/>
                  <a:gd name="T18" fmla="*/ 532 w 750"/>
                  <a:gd name="T19" fmla="*/ 483 h 742"/>
                  <a:gd name="T20" fmla="*/ 173 w 750"/>
                  <a:gd name="T21" fmla="*/ 524 h 742"/>
                  <a:gd name="T22" fmla="*/ 0 w 750"/>
                  <a:gd name="T23" fmla="*/ 295 h 742"/>
                  <a:gd name="T24" fmla="*/ 52 w 750"/>
                  <a:gd name="T25" fmla="*/ 56 h 7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50" h="742">
                    <a:moveTo>
                      <a:pt x="52" y="56"/>
                    </a:moveTo>
                    <a:lnTo>
                      <a:pt x="179" y="0"/>
                    </a:lnTo>
                    <a:lnTo>
                      <a:pt x="283" y="86"/>
                    </a:lnTo>
                    <a:lnTo>
                      <a:pt x="747" y="231"/>
                    </a:lnTo>
                    <a:lnTo>
                      <a:pt x="750" y="716"/>
                    </a:lnTo>
                    <a:lnTo>
                      <a:pt x="658" y="742"/>
                    </a:lnTo>
                    <a:lnTo>
                      <a:pt x="664" y="566"/>
                    </a:lnTo>
                    <a:lnTo>
                      <a:pt x="642" y="513"/>
                    </a:lnTo>
                    <a:lnTo>
                      <a:pt x="588" y="492"/>
                    </a:lnTo>
                    <a:lnTo>
                      <a:pt x="532" y="483"/>
                    </a:lnTo>
                    <a:lnTo>
                      <a:pt x="173" y="524"/>
                    </a:lnTo>
                    <a:lnTo>
                      <a:pt x="0" y="295"/>
                    </a:lnTo>
                    <a:lnTo>
                      <a:pt x="52" y="56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01107" name="Freeform 51"/>
              <p:cNvSpPr>
                <a:spLocks noChangeAspect="1"/>
              </p:cNvSpPr>
              <p:nvPr/>
            </p:nvSpPr>
            <p:spPr bwMode="auto">
              <a:xfrm>
                <a:off x="4903" y="1755"/>
                <a:ext cx="375" cy="289"/>
              </a:xfrm>
              <a:custGeom>
                <a:avLst/>
                <a:gdLst>
                  <a:gd name="T0" fmla="*/ 744 w 2080"/>
                  <a:gd name="T1" fmla="*/ 0 h 1602"/>
                  <a:gd name="T2" fmla="*/ 749 w 2080"/>
                  <a:gd name="T3" fmla="*/ 39 h 1602"/>
                  <a:gd name="T4" fmla="*/ 789 w 2080"/>
                  <a:gd name="T5" fmla="*/ 79 h 1602"/>
                  <a:gd name="T6" fmla="*/ 829 w 2080"/>
                  <a:gd name="T7" fmla="*/ 204 h 1602"/>
                  <a:gd name="T8" fmla="*/ 977 w 2080"/>
                  <a:gd name="T9" fmla="*/ 337 h 1602"/>
                  <a:gd name="T10" fmla="*/ 1135 w 2080"/>
                  <a:gd name="T11" fmla="*/ 510 h 1602"/>
                  <a:gd name="T12" fmla="*/ 1277 w 2080"/>
                  <a:gd name="T13" fmla="*/ 624 h 1602"/>
                  <a:gd name="T14" fmla="*/ 1397 w 2080"/>
                  <a:gd name="T15" fmla="*/ 689 h 1602"/>
                  <a:gd name="T16" fmla="*/ 1470 w 2080"/>
                  <a:gd name="T17" fmla="*/ 695 h 1602"/>
                  <a:gd name="T18" fmla="*/ 1419 w 2080"/>
                  <a:gd name="T19" fmla="*/ 941 h 1602"/>
                  <a:gd name="T20" fmla="*/ 1590 w 2080"/>
                  <a:gd name="T21" fmla="*/ 1168 h 1602"/>
                  <a:gd name="T22" fmla="*/ 1941 w 2080"/>
                  <a:gd name="T23" fmla="*/ 1125 h 1602"/>
                  <a:gd name="T24" fmla="*/ 2004 w 2080"/>
                  <a:gd name="T25" fmla="*/ 1134 h 1602"/>
                  <a:gd name="T26" fmla="*/ 2057 w 2080"/>
                  <a:gd name="T27" fmla="*/ 1156 h 1602"/>
                  <a:gd name="T28" fmla="*/ 2080 w 2080"/>
                  <a:gd name="T29" fmla="*/ 1208 h 1602"/>
                  <a:gd name="T30" fmla="*/ 2075 w 2080"/>
                  <a:gd name="T31" fmla="*/ 1384 h 1602"/>
                  <a:gd name="T32" fmla="*/ 1144 w 2080"/>
                  <a:gd name="T33" fmla="*/ 1602 h 1602"/>
                  <a:gd name="T34" fmla="*/ 1305 w 2080"/>
                  <a:gd name="T35" fmla="*/ 1239 h 1602"/>
                  <a:gd name="T36" fmla="*/ 1263 w 2080"/>
                  <a:gd name="T37" fmla="*/ 1109 h 1602"/>
                  <a:gd name="T38" fmla="*/ 1317 w 2080"/>
                  <a:gd name="T39" fmla="*/ 1038 h 1602"/>
                  <a:gd name="T40" fmla="*/ 1314 w 2080"/>
                  <a:gd name="T41" fmla="*/ 1020 h 1602"/>
                  <a:gd name="T42" fmla="*/ 1223 w 2080"/>
                  <a:gd name="T43" fmla="*/ 935 h 1602"/>
                  <a:gd name="T44" fmla="*/ 1195 w 2080"/>
                  <a:gd name="T45" fmla="*/ 932 h 1602"/>
                  <a:gd name="T46" fmla="*/ 894 w 2080"/>
                  <a:gd name="T47" fmla="*/ 949 h 1602"/>
                  <a:gd name="T48" fmla="*/ 775 w 2080"/>
                  <a:gd name="T49" fmla="*/ 930 h 1602"/>
                  <a:gd name="T50" fmla="*/ 621 w 2080"/>
                  <a:gd name="T51" fmla="*/ 878 h 1602"/>
                  <a:gd name="T52" fmla="*/ 605 w 2080"/>
                  <a:gd name="T53" fmla="*/ 828 h 1602"/>
                  <a:gd name="T54" fmla="*/ 591 w 2080"/>
                  <a:gd name="T55" fmla="*/ 796 h 1602"/>
                  <a:gd name="T56" fmla="*/ 517 w 2080"/>
                  <a:gd name="T57" fmla="*/ 771 h 1602"/>
                  <a:gd name="T58" fmla="*/ 474 w 2080"/>
                  <a:gd name="T59" fmla="*/ 822 h 1602"/>
                  <a:gd name="T60" fmla="*/ 92 w 2080"/>
                  <a:gd name="T61" fmla="*/ 714 h 1602"/>
                  <a:gd name="T62" fmla="*/ 18 w 2080"/>
                  <a:gd name="T63" fmla="*/ 521 h 1602"/>
                  <a:gd name="T64" fmla="*/ 0 w 2080"/>
                  <a:gd name="T65" fmla="*/ 453 h 1602"/>
                  <a:gd name="T66" fmla="*/ 89 w 2080"/>
                  <a:gd name="T67" fmla="*/ 331 h 1602"/>
                  <a:gd name="T68" fmla="*/ 211 w 2080"/>
                  <a:gd name="T69" fmla="*/ 320 h 1602"/>
                  <a:gd name="T70" fmla="*/ 256 w 2080"/>
                  <a:gd name="T71" fmla="*/ 351 h 1602"/>
                  <a:gd name="T72" fmla="*/ 427 w 2080"/>
                  <a:gd name="T73" fmla="*/ 382 h 1602"/>
                  <a:gd name="T74" fmla="*/ 557 w 2080"/>
                  <a:gd name="T75" fmla="*/ 246 h 1602"/>
                  <a:gd name="T76" fmla="*/ 653 w 2080"/>
                  <a:gd name="T77" fmla="*/ 269 h 1602"/>
                  <a:gd name="T78" fmla="*/ 710 w 2080"/>
                  <a:gd name="T79" fmla="*/ 144 h 1602"/>
                  <a:gd name="T80" fmla="*/ 689 w 2080"/>
                  <a:gd name="T81" fmla="*/ 50 h 1602"/>
                  <a:gd name="T82" fmla="*/ 744 w 2080"/>
                  <a:gd name="T83" fmla="*/ 0 h 16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080" h="1602">
                    <a:moveTo>
                      <a:pt x="744" y="0"/>
                    </a:moveTo>
                    <a:lnTo>
                      <a:pt x="749" y="39"/>
                    </a:lnTo>
                    <a:lnTo>
                      <a:pt x="789" y="79"/>
                    </a:lnTo>
                    <a:lnTo>
                      <a:pt x="829" y="204"/>
                    </a:lnTo>
                    <a:lnTo>
                      <a:pt x="977" y="337"/>
                    </a:lnTo>
                    <a:lnTo>
                      <a:pt x="1135" y="510"/>
                    </a:lnTo>
                    <a:lnTo>
                      <a:pt x="1277" y="624"/>
                    </a:lnTo>
                    <a:lnTo>
                      <a:pt x="1397" y="689"/>
                    </a:lnTo>
                    <a:lnTo>
                      <a:pt x="1470" y="695"/>
                    </a:lnTo>
                    <a:lnTo>
                      <a:pt x="1419" y="941"/>
                    </a:lnTo>
                    <a:lnTo>
                      <a:pt x="1590" y="1168"/>
                    </a:lnTo>
                    <a:lnTo>
                      <a:pt x="1941" y="1125"/>
                    </a:lnTo>
                    <a:lnTo>
                      <a:pt x="2004" y="1134"/>
                    </a:lnTo>
                    <a:lnTo>
                      <a:pt x="2057" y="1156"/>
                    </a:lnTo>
                    <a:lnTo>
                      <a:pt x="2080" y="1208"/>
                    </a:lnTo>
                    <a:lnTo>
                      <a:pt x="2075" y="1384"/>
                    </a:lnTo>
                    <a:lnTo>
                      <a:pt x="1144" y="1602"/>
                    </a:lnTo>
                    <a:lnTo>
                      <a:pt x="1305" y="1239"/>
                    </a:lnTo>
                    <a:lnTo>
                      <a:pt x="1263" y="1109"/>
                    </a:lnTo>
                    <a:lnTo>
                      <a:pt x="1317" y="1038"/>
                    </a:lnTo>
                    <a:lnTo>
                      <a:pt x="1314" y="1020"/>
                    </a:lnTo>
                    <a:lnTo>
                      <a:pt x="1223" y="935"/>
                    </a:lnTo>
                    <a:lnTo>
                      <a:pt x="1195" y="932"/>
                    </a:lnTo>
                    <a:lnTo>
                      <a:pt x="894" y="949"/>
                    </a:lnTo>
                    <a:lnTo>
                      <a:pt x="775" y="930"/>
                    </a:lnTo>
                    <a:lnTo>
                      <a:pt x="621" y="878"/>
                    </a:lnTo>
                    <a:lnTo>
                      <a:pt x="605" y="828"/>
                    </a:lnTo>
                    <a:lnTo>
                      <a:pt x="591" y="796"/>
                    </a:lnTo>
                    <a:lnTo>
                      <a:pt x="517" y="771"/>
                    </a:lnTo>
                    <a:lnTo>
                      <a:pt x="474" y="822"/>
                    </a:lnTo>
                    <a:lnTo>
                      <a:pt x="92" y="714"/>
                    </a:lnTo>
                    <a:lnTo>
                      <a:pt x="18" y="521"/>
                    </a:lnTo>
                    <a:lnTo>
                      <a:pt x="0" y="453"/>
                    </a:lnTo>
                    <a:lnTo>
                      <a:pt x="89" y="331"/>
                    </a:lnTo>
                    <a:lnTo>
                      <a:pt x="211" y="320"/>
                    </a:lnTo>
                    <a:lnTo>
                      <a:pt x="256" y="351"/>
                    </a:lnTo>
                    <a:lnTo>
                      <a:pt x="427" y="382"/>
                    </a:lnTo>
                    <a:lnTo>
                      <a:pt x="557" y="246"/>
                    </a:lnTo>
                    <a:lnTo>
                      <a:pt x="653" y="269"/>
                    </a:lnTo>
                    <a:lnTo>
                      <a:pt x="710" y="144"/>
                    </a:lnTo>
                    <a:lnTo>
                      <a:pt x="689" y="50"/>
                    </a:lnTo>
                    <a:lnTo>
                      <a:pt x="744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301108" name="Freeform 52"/>
          <p:cNvSpPr>
            <a:spLocks noChangeAspect="1"/>
          </p:cNvSpPr>
          <p:nvPr/>
        </p:nvSpPr>
        <p:spPr bwMode="auto">
          <a:xfrm>
            <a:off x="7178675" y="2124075"/>
            <a:ext cx="222250" cy="187325"/>
          </a:xfrm>
          <a:custGeom>
            <a:avLst/>
            <a:gdLst>
              <a:gd name="T0" fmla="*/ 425 w 775"/>
              <a:gd name="T1" fmla="*/ 655 h 655"/>
              <a:gd name="T2" fmla="*/ 370 w 775"/>
              <a:gd name="T3" fmla="*/ 567 h 655"/>
              <a:gd name="T4" fmla="*/ 263 w 775"/>
              <a:gd name="T5" fmla="*/ 498 h 655"/>
              <a:gd name="T6" fmla="*/ 242 w 775"/>
              <a:gd name="T7" fmla="*/ 474 h 655"/>
              <a:gd name="T8" fmla="*/ 212 w 775"/>
              <a:gd name="T9" fmla="*/ 475 h 655"/>
              <a:gd name="T10" fmla="*/ 203 w 775"/>
              <a:gd name="T11" fmla="*/ 498 h 655"/>
              <a:gd name="T12" fmla="*/ 188 w 775"/>
              <a:gd name="T13" fmla="*/ 494 h 655"/>
              <a:gd name="T14" fmla="*/ 0 w 775"/>
              <a:gd name="T15" fmla="*/ 350 h 655"/>
              <a:gd name="T16" fmla="*/ 108 w 775"/>
              <a:gd name="T17" fmla="*/ 175 h 655"/>
              <a:gd name="T18" fmla="*/ 111 w 775"/>
              <a:gd name="T19" fmla="*/ 133 h 655"/>
              <a:gd name="T20" fmla="*/ 60 w 775"/>
              <a:gd name="T21" fmla="*/ 88 h 655"/>
              <a:gd name="T22" fmla="*/ 55 w 775"/>
              <a:gd name="T23" fmla="*/ 36 h 655"/>
              <a:gd name="T24" fmla="*/ 130 w 775"/>
              <a:gd name="T25" fmla="*/ 35 h 655"/>
              <a:gd name="T26" fmla="*/ 161 w 775"/>
              <a:gd name="T27" fmla="*/ 0 h 655"/>
              <a:gd name="T28" fmla="*/ 332 w 775"/>
              <a:gd name="T29" fmla="*/ 78 h 655"/>
              <a:gd name="T30" fmla="*/ 397 w 775"/>
              <a:gd name="T31" fmla="*/ 72 h 655"/>
              <a:gd name="T32" fmla="*/ 502 w 775"/>
              <a:gd name="T33" fmla="*/ 108 h 655"/>
              <a:gd name="T34" fmla="*/ 528 w 775"/>
              <a:gd name="T35" fmla="*/ 33 h 655"/>
              <a:gd name="T36" fmla="*/ 615 w 775"/>
              <a:gd name="T37" fmla="*/ 156 h 655"/>
              <a:gd name="T38" fmla="*/ 775 w 775"/>
              <a:gd name="T39" fmla="*/ 416 h 655"/>
              <a:gd name="T40" fmla="*/ 717 w 775"/>
              <a:gd name="T41" fmla="*/ 420 h 655"/>
              <a:gd name="T42" fmla="*/ 714 w 775"/>
              <a:gd name="T43" fmla="*/ 408 h 655"/>
              <a:gd name="T44" fmla="*/ 690 w 775"/>
              <a:gd name="T45" fmla="*/ 385 h 655"/>
              <a:gd name="T46" fmla="*/ 641 w 775"/>
              <a:gd name="T47" fmla="*/ 377 h 655"/>
              <a:gd name="T48" fmla="*/ 631 w 775"/>
              <a:gd name="T49" fmla="*/ 400 h 655"/>
              <a:gd name="T50" fmla="*/ 634 w 775"/>
              <a:gd name="T51" fmla="*/ 475 h 655"/>
              <a:gd name="T52" fmla="*/ 610 w 775"/>
              <a:gd name="T53" fmla="*/ 502 h 655"/>
              <a:gd name="T54" fmla="*/ 591 w 775"/>
              <a:gd name="T55" fmla="*/ 511 h 655"/>
              <a:gd name="T56" fmla="*/ 559 w 775"/>
              <a:gd name="T57" fmla="*/ 491 h 655"/>
              <a:gd name="T58" fmla="*/ 520 w 775"/>
              <a:gd name="T59" fmla="*/ 519 h 655"/>
              <a:gd name="T60" fmla="*/ 425 w 775"/>
              <a:gd name="T61" fmla="*/ 655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775" h="655">
                <a:moveTo>
                  <a:pt x="425" y="655"/>
                </a:moveTo>
                <a:lnTo>
                  <a:pt x="370" y="567"/>
                </a:lnTo>
                <a:lnTo>
                  <a:pt x="263" y="498"/>
                </a:lnTo>
                <a:lnTo>
                  <a:pt x="242" y="474"/>
                </a:lnTo>
                <a:lnTo>
                  <a:pt x="212" y="475"/>
                </a:lnTo>
                <a:lnTo>
                  <a:pt x="203" y="498"/>
                </a:lnTo>
                <a:lnTo>
                  <a:pt x="188" y="494"/>
                </a:lnTo>
                <a:lnTo>
                  <a:pt x="0" y="350"/>
                </a:lnTo>
                <a:lnTo>
                  <a:pt x="108" y="175"/>
                </a:lnTo>
                <a:lnTo>
                  <a:pt x="111" y="133"/>
                </a:lnTo>
                <a:lnTo>
                  <a:pt x="60" y="88"/>
                </a:lnTo>
                <a:lnTo>
                  <a:pt x="55" y="36"/>
                </a:lnTo>
                <a:lnTo>
                  <a:pt x="130" y="35"/>
                </a:lnTo>
                <a:lnTo>
                  <a:pt x="161" y="0"/>
                </a:lnTo>
                <a:lnTo>
                  <a:pt x="332" y="78"/>
                </a:lnTo>
                <a:lnTo>
                  <a:pt x="397" y="72"/>
                </a:lnTo>
                <a:lnTo>
                  <a:pt x="502" y="108"/>
                </a:lnTo>
                <a:lnTo>
                  <a:pt x="528" y="33"/>
                </a:lnTo>
                <a:lnTo>
                  <a:pt x="615" y="156"/>
                </a:lnTo>
                <a:lnTo>
                  <a:pt x="775" y="416"/>
                </a:lnTo>
                <a:lnTo>
                  <a:pt x="717" y="420"/>
                </a:lnTo>
                <a:lnTo>
                  <a:pt x="714" y="408"/>
                </a:lnTo>
                <a:lnTo>
                  <a:pt x="690" y="385"/>
                </a:lnTo>
                <a:lnTo>
                  <a:pt x="641" y="377"/>
                </a:lnTo>
                <a:lnTo>
                  <a:pt x="631" y="400"/>
                </a:lnTo>
                <a:lnTo>
                  <a:pt x="634" y="475"/>
                </a:lnTo>
                <a:lnTo>
                  <a:pt x="610" y="502"/>
                </a:lnTo>
                <a:lnTo>
                  <a:pt x="591" y="511"/>
                </a:lnTo>
                <a:lnTo>
                  <a:pt x="559" y="491"/>
                </a:lnTo>
                <a:lnTo>
                  <a:pt x="520" y="519"/>
                </a:lnTo>
                <a:lnTo>
                  <a:pt x="425" y="655"/>
                </a:lnTo>
                <a:close/>
              </a:path>
            </a:pathLst>
          </a:custGeom>
          <a:noFill/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336600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01109" name="Text Box 53"/>
          <p:cNvSpPr txBox="1">
            <a:spLocks noChangeArrowheads="1"/>
          </p:cNvSpPr>
          <p:nvPr/>
        </p:nvSpPr>
        <p:spPr bwMode="auto">
          <a:xfrm>
            <a:off x="7085013" y="1692275"/>
            <a:ext cx="11922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Pecém</a:t>
            </a:r>
          </a:p>
        </p:txBody>
      </p:sp>
      <p:pic>
        <p:nvPicPr>
          <p:cNvPr id="301110" name="Picture 54" descr="Imagem3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07225" y="1825625"/>
            <a:ext cx="257175" cy="1682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1111" name="Text Box 55"/>
          <p:cNvSpPr txBox="1">
            <a:spLocks noChangeArrowheads="1"/>
          </p:cNvSpPr>
          <p:nvPr/>
        </p:nvSpPr>
        <p:spPr bwMode="auto">
          <a:xfrm>
            <a:off x="7408863" y="1858963"/>
            <a:ext cx="1354137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Mucuripe</a:t>
            </a:r>
          </a:p>
        </p:txBody>
      </p:sp>
      <p:pic>
        <p:nvPicPr>
          <p:cNvPr id="301112" name="Picture 56" descr="Imagem3"/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80288" y="1989138"/>
            <a:ext cx="247650" cy="1619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01113" name="Group 57"/>
          <p:cNvGrpSpPr>
            <a:grpSpLocks/>
          </p:cNvGrpSpPr>
          <p:nvPr/>
        </p:nvGrpSpPr>
        <p:grpSpPr bwMode="auto">
          <a:xfrm>
            <a:off x="0" y="1196975"/>
            <a:ext cx="3635375" cy="304800"/>
            <a:chOff x="0" y="754"/>
            <a:chExt cx="2290" cy="192"/>
          </a:xfrm>
        </p:grpSpPr>
        <p:sp>
          <p:nvSpPr>
            <p:cNvPr id="301114" name="Text Box 58"/>
            <p:cNvSpPr txBox="1">
              <a:spLocks noChangeArrowheads="1"/>
            </p:cNvSpPr>
            <p:nvPr/>
          </p:nvSpPr>
          <p:spPr bwMode="auto">
            <a:xfrm>
              <a:off x="178" y="754"/>
              <a:ext cx="2112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400" dirty="0">
                  <a:solidFill>
                    <a:srgbClr val="066168"/>
                  </a:solidFill>
                  <a:latin typeface="Verdana" pitchFamily="34" charset="0"/>
                </a:rPr>
                <a:t>PRODUÇÃO DE </a:t>
              </a:r>
              <a:r>
                <a:rPr lang="pt-BR" sz="1400" dirty="0" smtClean="0">
                  <a:solidFill>
                    <a:srgbClr val="066168"/>
                  </a:solidFill>
                  <a:latin typeface="Verdana" pitchFamily="34" charset="0"/>
                </a:rPr>
                <a:t>ALGAS</a:t>
              </a:r>
              <a:endParaRPr lang="pt-BR" sz="14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301115" name="Rectangle 59"/>
            <p:cNvSpPr>
              <a:spLocks noChangeArrowheads="1"/>
            </p:cNvSpPr>
            <p:nvPr/>
          </p:nvSpPr>
          <p:spPr bwMode="auto">
            <a:xfrm>
              <a:off x="0" y="771"/>
              <a:ext cx="158" cy="136"/>
            </a:xfrm>
            <a:prstGeom prst="rect">
              <a:avLst/>
            </a:prstGeom>
            <a:solidFill>
              <a:srgbClr val="07767E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sp>
        <p:nvSpPr>
          <p:cNvPr id="301116" name="Rectangle 60"/>
          <p:cNvSpPr>
            <a:spLocks noChangeArrowheads="1"/>
          </p:cNvSpPr>
          <p:nvPr/>
        </p:nvSpPr>
        <p:spPr bwMode="auto">
          <a:xfrm>
            <a:off x="0" y="1519238"/>
            <a:ext cx="2916238" cy="39687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pt-BR" sz="1400">
              <a:solidFill>
                <a:schemeClr val="bg1"/>
              </a:solidFill>
              <a:latin typeface="Verdana" pitchFamily="34" charset="0"/>
            </a:endParaRPr>
          </a:p>
        </p:txBody>
      </p:sp>
      <p:sp>
        <p:nvSpPr>
          <p:cNvPr id="301117" name="Text Box 61"/>
          <p:cNvSpPr txBox="1">
            <a:spLocks noChangeArrowheads="1"/>
          </p:cNvSpPr>
          <p:nvPr/>
        </p:nvSpPr>
        <p:spPr bwMode="auto">
          <a:xfrm>
            <a:off x="823913" y="1565275"/>
            <a:ext cx="1227137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 dirty="0" smtClean="0">
                <a:solidFill>
                  <a:schemeClr val="bg1"/>
                </a:solidFill>
                <a:latin typeface="Verdana" pitchFamily="34" charset="0"/>
              </a:rPr>
              <a:t>Polo Leste</a:t>
            </a:r>
            <a:endParaRPr lang="pt-BR" sz="1400" dirty="0">
              <a:solidFill>
                <a:schemeClr val="bg1"/>
              </a:solidFill>
              <a:latin typeface="Verdana" pitchFamily="34" charset="0"/>
            </a:endParaRP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0107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7" dur="indefinite"/>
                                        <p:tgtEl>
                                          <p:spTgt spid="3010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9" dur="indefinite"/>
                                        <p:tgtEl>
                                          <p:spTgt spid="30109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0" dur="indefinite"/>
                                        <p:tgtEl>
                                          <p:spTgt spid="3010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800" fill="hold"/>
                                        <p:tgtEl>
                                          <p:spTgt spid="301101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0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300"/>
                                        <p:tgtEl>
                                          <p:spTgt spid="3010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0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3010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0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300"/>
                                        <p:tgtEl>
                                          <p:spTgt spid="3010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8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0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3010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0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300"/>
                                        <p:tgtEl>
                                          <p:spTgt spid="3010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0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3010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0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300"/>
                                        <p:tgtEl>
                                          <p:spTgt spid="3010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0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3010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1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0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300"/>
                                        <p:tgtEl>
                                          <p:spTgt spid="3010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300"/>
                                        <p:tgtEl>
                                          <p:spTgt spid="301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300"/>
                                        <p:tgtEl>
                                          <p:spTgt spid="301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1080" grpId="0"/>
      <p:bldP spid="301082" grpId="0" animBg="1"/>
      <p:bldP spid="301083" grpId="0" animBg="1"/>
      <p:bldP spid="301085" grpId="0" animBg="1"/>
      <p:bldP spid="301087" grpId="0" animBg="1"/>
      <p:bldP spid="301116" grpId="0" animBg="1"/>
      <p:bldP spid="301117" grpId="0"/>
    </p:bldLst>
  </p:timing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3106" name="Group 2"/>
          <p:cNvGrpSpPr>
            <a:grpSpLocks/>
          </p:cNvGrpSpPr>
          <p:nvPr/>
        </p:nvGrpSpPr>
        <p:grpSpPr bwMode="auto">
          <a:xfrm>
            <a:off x="7362825" y="2112963"/>
            <a:ext cx="1312863" cy="228600"/>
            <a:chOff x="4638" y="1331"/>
            <a:chExt cx="827" cy="144"/>
          </a:xfrm>
        </p:grpSpPr>
        <p:sp>
          <p:nvSpPr>
            <p:cNvPr id="303107" name="Freeform 3"/>
            <p:cNvSpPr>
              <a:spLocks/>
            </p:cNvSpPr>
            <p:nvPr/>
          </p:nvSpPr>
          <p:spPr bwMode="auto">
            <a:xfrm>
              <a:off x="4638" y="1371"/>
              <a:ext cx="603" cy="88"/>
            </a:xfrm>
            <a:custGeom>
              <a:avLst/>
              <a:gdLst>
                <a:gd name="T0" fmla="*/ 0 w 603"/>
                <a:gd name="T1" fmla="*/ 0 h 88"/>
                <a:gd name="T2" fmla="*/ 162 w 603"/>
                <a:gd name="T3" fmla="*/ 84 h 88"/>
                <a:gd name="T4" fmla="*/ 603 w 603"/>
                <a:gd name="T5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03" h="88">
                  <a:moveTo>
                    <a:pt x="0" y="0"/>
                  </a:moveTo>
                  <a:lnTo>
                    <a:pt x="162" y="84"/>
                  </a:lnTo>
                  <a:lnTo>
                    <a:pt x="603" y="88"/>
                  </a:lnTo>
                </a:path>
              </a:pathLst>
            </a:custGeom>
            <a:noFill/>
            <a:ln w="19050" cap="flat" cmpd="sng">
              <a:solidFill>
                <a:srgbClr val="8FC663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8FC663">
                        <a:gamma/>
                        <a:shade val="60000"/>
                        <a:invGamma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51874" name="Text Box 290"/>
            <p:cNvSpPr txBox="1">
              <a:spLocks noChangeArrowheads="1"/>
            </p:cNvSpPr>
            <p:nvPr/>
          </p:nvSpPr>
          <p:spPr bwMode="auto">
            <a:xfrm>
              <a:off x="4771" y="1331"/>
              <a:ext cx="694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Fortaleza</a:t>
              </a:r>
            </a:p>
          </p:txBody>
        </p:sp>
      </p:grpSp>
      <p:sp>
        <p:nvSpPr>
          <p:cNvPr id="303109" name="Rectangle 5"/>
          <p:cNvSpPr>
            <a:spLocks noChangeArrowheads="1"/>
          </p:cNvSpPr>
          <p:nvPr/>
        </p:nvSpPr>
        <p:spPr bwMode="auto">
          <a:xfrm>
            <a:off x="0" y="1566863"/>
            <a:ext cx="5076825" cy="50482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03110" name="Rectangle 6"/>
          <p:cNvSpPr>
            <a:spLocks noChangeArrowheads="1"/>
          </p:cNvSpPr>
          <p:nvPr/>
        </p:nvSpPr>
        <p:spPr bwMode="auto">
          <a:xfrm>
            <a:off x="77788" y="1549400"/>
            <a:ext cx="4575175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>
                <a:solidFill>
                  <a:schemeClr val="bg1"/>
                </a:solidFill>
                <a:latin typeface="Verdana" pitchFamily="34" charset="0"/>
              </a:rPr>
              <a:t>Projeto Algas do Ceará – Em elaboração</a:t>
            </a:r>
            <a:r>
              <a:rPr lang="pt-BR" sz="1300">
                <a:solidFill>
                  <a:schemeClr val="bg1"/>
                </a:solidFill>
                <a:latin typeface="Verdana" pitchFamily="34" charset="0"/>
              </a:rPr>
              <a:t> </a:t>
            </a:r>
            <a:r>
              <a:rPr lang="pt-BR" sz="1300" b="0">
                <a:solidFill>
                  <a:schemeClr val="bg1"/>
                </a:solidFill>
                <a:latin typeface="Verdana" pitchFamily="34" charset="0"/>
              </a:rPr>
              <a:t>(ADECE, BIOMAR, SEBRAE/CE, BB, SPA)</a:t>
            </a:r>
          </a:p>
        </p:txBody>
      </p:sp>
      <p:sp>
        <p:nvSpPr>
          <p:cNvPr id="303111" name="Text Box 7"/>
          <p:cNvSpPr txBox="1">
            <a:spLocks noChangeArrowheads="1"/>
          </p:cNvSpPr>
          <p:nvPr/>
        </p:nvSpPr>
        <p:spPr bwMode="auto">
          <a:xfrm>
            <a:off x="282575" y="1196975"/>
            <a:ext cx="27051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PRODUÇÃO DE ALGAS</a:t>
            </a:r>
          </a:p>
        </p:txBody>
      </p:sp>
      <p:sp>
        <p:nvSpPr>
          <p:cNvPr id="303112" name="Rectangle 8"/>
          <p:cNvSpPr>
            <a:spLocks noChangeArrowheads="1"/>
          </p:cNvSpPr>
          <p:nvPr/>
        </p:nvSpPr>
        <p:spPr bwMode="auto">
          <a:xfrm>
            <a:off x="0" y="1223963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03113" name="Text Box 9"/>
          <p:cNvSpPr txBox="1">
            <a:spLocks noChangeArrowheads="1"/>
          </p:cNvSpPr>
          <p:nvPr/>
        </p:nvSpPr>
        <p:spPr bwMode="auto">
          <a:xfrm>
            <a:off x="117475" y="2135188"/>
            <a:ext cx="43830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Produção de alga hypnea mulciformes </a:t>
            </a:r>
          </a:p>
        </p:txBody>
      </p:sp>
      <p:sp>
        <p:nvSpPr>
          <p:cNvPr id="303114" name="Text Box 10"/>
          <p:cNvSpPr txBox="1">
            <a:spLocks noChangeArrowheads="1"/>
          </p:cNvSpPr>
          <p:nvPr/>
        </p:nvSpPr>
        <p:spPr bwMode="auto">
          <a:xfrm>
            <a:off x="117475" y="2449513"/>
            <a:ext cx="34686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5 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polos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em 8 municípios</a:t>
            </a:r>
          </a:p>
        </p:txBody>
      </p:sp>
      <p:sp>
        <p:nvSpPr>
          <p:cNvPr id="303115" name="Text Box 11"/>
          <p:cNvSpPr txBox="1">
            <a:spLocks noChangeArrowheads="1"/>
          </p:cNvSpPr>
          <p:nvPr/>
        </p:nvSpPr>
        <p:spPr bwMode="auto">
          <a:xfrm>
            <a:off x="117475" y="2765425"/>
            <a:ext cx="27987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Produtores: 784 algricultores</a:t>
            </a:r>
          </a:p>
        </p:txBody>
      </p:sp>
      <p:sp>
        <p:nvSpPr>
          <p:cNvPr id="303116" name="Line 12"/>
          <p:cNvSpPr>
            <a:spLocks noChangeShapeType="1"/>
          </p:cNvSpPr>
          <p:nvPr/>
        </p:nvSpPr>
        <p:spPr bwMode="auto">
          <a:xfrm>
            <a:off x="146050" y="2443163"/>
            <a:ext cx="3956050" cy="1587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03117" name="Line 13"/>
          <p:cNvSpPr>
            <a:spLocks noChangeShapeType="1"/>
          </p:cNvSpPr>
          <p:nvPr/>
        </p:nvSpPr>
        <p:spPr bwMode="auto">
          <a:xfrm>
            <a:off x="146050" y="2759075"/>
            <a:ext cx="3956050" cy="1588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03118" name="Text Box 14"/>
          <p:cNvSpPr txBox="1">
            <a:spLocks noChangeArrowheads="1"/>
          </p:cNvSpPr>
          <p:nvPr/>
        </p:nvSpPr>
        <p:spPr bwMode="auto">
          <a:xfrm>
            <a:off x="117475" y="3078163"/>
            <a:ext cx="41925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 Área: 176,44 ha</a:t>
            </a:r>
          </a:p>
        </p:txBody>
      </p:sp>
      <p:sp>
        <p:nvSpPr>
          <p:cNvPr id="303119" name="Text Box 15"/>
          <p:cNvSpPr txBox="1">
            <a:spLocks noChangeArrowheads="1"/>
          </p:cNvSpPr>
          <p:nvPr/>
        </p:nvSpPr>
        <p:spPr bwMode="auto">
          <a:xfrm>
            <a:off x="117475" y="3394075"/>
            <a:ext cx="46704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Produção: 36,0 mil toneladas de algas/ano</a:t>
            </a:r>
          </a:p>
        </p:txBody>
      </p:sp>
      <p:sp>
        <p:nvSpPr>
          <p:cNvPr id="303120" name="Line 16"/>
          <p:cNvSpPr>
            <a:spLocks noChangeShapeType="1"/>
          </p:cNvSpPr>
          <p:nvPr/>
        </p:nvSpPr>
        <p:spPr bwMode="auto">
          <a:xfrm>
            <a:off x="146050" y="3071813"/>
            <a:ext cx="3956050" cy="1587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03121" name="Line 17"/>
          <p:cNvSpPr>
            <a:spLocks noChangeShapeType="1"/>
          </p:cNvSpPr>
          <p:nvPr/>
        </p:nvSpPr>
        <p:spPr bwMode="auto">
          <a:xfrm>
            <a:off x="146050" y="3387725"/>
            <a:ext cx="3956050" cy="1588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pic>
        <p:nvPicPr>
          <p:cNvPr id="303122" name="Picture 18" descr="Mapa_CE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75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03123" name="Group 19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303124" name="Rectangle 20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03125" name="Rectangle 21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303126" name="Group 22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303127" name="Freeform 23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03128" name="Freeform 24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03129" name="Freeform 25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303130" name="Freeform 26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03131" name="Freeform 27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303132" name="Picture 28" descr="Barra inferior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3133" name="Picture 29" descr="Logo ADECE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3134" name="Picture 30" descr="LOGO Governo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303135" name="Text Box 31"/>
          <p:cNvSpPr txBox="1">
            <a:spLocks noChangeArrowheads="1"/>
          </p:cNvSpPr>
          <p:nvPr/>
        </p:nvSpPr>
        <p:spPr bwMode="auto">
          <a:xfrm>
            <a:off x="6704013" y="1241425"/>
            <a:ext cx="9223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000" dirty="0" smtClean="0">
                <a:solidFill>
                  <a:srgbClr val="066168"/>
                </a:solidFill>
                <a:latin typeface="Verdana" pitchFamily="34" charset="0"/>
              </a:rPr>
              <a:t>Polo </a:t>
            </a:r>
            <a:r>
              <a:rPr lang="pt-BR" sz="1000" dirty="0">
                <a:solidFill>
                  <a:srgbClr val="066168"/>
                </a:solidFill>
                <a:latin typeface="Verdana" pitchFamily="34" charset="0"/>
              </a:rPr>
              <a:t>Trairi</a:t>
            </a:r>
          </a:p>
        </p:txBody>
      </p:sp>
      <p:sp>
        <p:nvSpPr>
          <p:cNvPr id="303136" name="Freeform 32"/>
          <p:cNvSpPr>
            <a:spLocks/>
          </p:cNvSpPr>
          <p:nvPr/>
        </p:nvSpPr>
        <p:spPr bwMode="auto">
          <a:xfrm>
            <a:off x="6534150" y="1466850"/>
            <a:ext cx="1055688" cy="260350"/>
          </a:xfrm>
          <a:custGeom>
            <a:avLst/>
            <a:gdLst>
              <a:gd name="T0" fmla="*/ 0 w 665"/>
              <a:gd name="T1" fmla="*/ 164 h 164"/>
              <a:gd name="T2" fmla="*/ 152 w 665"/>
              <a:gd name="T3" fmla="*/ 0 h 164"/>
              <a:gd name="T4" fmla="*/ 665 w 665"/>
              <a:gd name="T5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65" h="164">
                <a:moveTo>
                  <a:pt x="0" y="164"/>
                </a:moveTo>
                <a:lnTo>
                  <a:pt x="152" y="0"/>
                </a:lnTo>
                <a:lnTo>
                  <a:pt x="665" y="0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03137" name="Text Box 33"/>
          <p:cNvSpPr txBox="1">
            <a:spLocks noChangeArrowheads="1"/>
          </p:cNvSpPr>
          <p:nvPr/>
        </p:nvSpPr>
        <p:spPr bwMode="auto">
          <a:xfrm>
            <a:off x="7959725" y="2435225"/>
            <a:ext cx="122396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000" dirty="0" smtClean="0">
                <a:solidFill>
                  <a:srgbClr val="066168"/>
                </a:solidFill>
                <a:latin typeface="Verdana" pitchFamily="34" charset="0"/>
              </a:rPr>
              <a:t>Polo </a:t>
            </a:r>
            <a:r>
              <a:rPr lang="pt-BR" sz="1000" dirty="0" err="1">
                <a:solidFill>
                  <a:srgbClr val="066168"/>
                </a:solidFill>
                <a:latin typeface="Verdana" pitchFamily="34" charset="0"/>
              </a:rPr>
              <a:t>Icapuí</a:t>
            </a:r>
            <a:endParaRPr lang="pt-BR" sz="1000" dirty="0">
              <a:solidFill>
                <a:srgbClr val="066168"/>
              </a:solidFill>
              <a:latin typeface="Verdana" pitchFamily="34" charset="0"/>
            </a:endParaRPr>
          </a:p>
        </p:txBody>
      </p:sp>
      <p:sp>
        <p:nvSpPr>
          <p:cNvPr id="303138" name="Freeform 34"/>
          <p:cNvSpPr>
            <a:spLocks/>
          </p:cNvSpPr>
          <p:nvPr/>
        </p:nvSpPr>
        <p:spPr bwMode="auto">
          <a:xfrm>
            <a:off x="8058150" y="2644775"/>
            <a:ext cx="808038" cy="298450"/>
          </a:xfrm>
          <a:custGeom>
            <a:avLst/>
            <a:gdLst>
              <a:gd name="T0" fmla="*/ 0 w 509"/>
              <a:gd name="T1" fmla="*/ 188 h 188"/>
              <a:gd name="T2" fmla="*/ 0 w 509"/>
              <a:gd name="T3" fmla="*/ 0 h 188"/>
              <a:gd name="T4" fmla="*/ 509 w 509"/>
              <a:gd name="T5" fmla="*/ 0 h 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509" h="188">
                <a:moveTo>
                  <a:pt x="0" y="188"/>
                </a:moveTo>
                <a:lnTo>
                  <a:pt x="0" y="0"/>
                </a:lnTo>
                <a:lnTo>
                  <a:pt x="509" y="0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03139" name="Text Box 35"/>
          <p:cNvSpPr txBox="1">
            <a:spLocks noChangeArrowheads="1"/>
          </p:cNvSpPr>
          <p:nvPr/>
        </p:nvSpPr>
        <p:spPr bwMode="auto">
          <a:xfrm>
            <a:off x="5921375" y="1028700"/>
            <a:ext cx="122396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000" dirty="0" smtClean="0">
                <a:solidFill>
                  <a:srgbClr val="066168"/>
                </a:solidFill>
                <a:latin typeface="Verdana" pitchFamily="34" charset="0"/>
              </a:rPr>
              <a:t>Polo </a:t>
            </a:r>
            <a:r>
              <a:rPr lang="pt-BR" sz="1000" dirty="0">
                <a:solidFill>
                  <a:srgbClr val="066168"/>
                </a:solidFill>
                <a:latin typeface="Verdana" pitchFamily="34" charset="0"/>
              </a:rPr>
              <a:t>Acaraú</a:t>
            </a:r>
          </a:p>
        </p:txBody>
      </p:sp>
      <p:sp>
        <p:nvSpPr>
          <p:cNvPr id="303140" name="Freeform 36"/>
          <p:cNvSpPr>
            <a:spLocks/>
          </p:cNvSpPr>
          <p:nvPr/>
        </p:nvSpPr>
        <p:spPr bwMode="auto">
          <a:xfrm>
            <a:off x="5813425" y="1238250"/>
            <a:ext cx="1066800" cy="174625"/>
          </a:xfrm>
          <a:custGeom>
            <a:avLst/>
            <a:gdLst>
              <a:gd name="T0" fmla="*/ 0 w 624"/>
              <a:gd name="T1" fmla="*/ 110 h 110"/>
              <a:gd name="T2" fmla="*/ 115 w 624"/>
              <a:gd name="T3" fmla="*/ 0 h 110"/>
              <a:gd name="T4" fmla="*/ 624 w 624"/>
              <a:gd name="T5" fmla="*/ 0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24" h="110">
                <a:moveTo>
                  <a:pt x="0" y="110"/>
                </a:moveTo>
                <a:lnTo>
                  <a:pt x="115" y="0"/>
                </a:lnTo>
                <a:lnTo>
                  <a:pt x="624" y="0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03141" name="Freeform 37"/>
          <p:cNvSpPr>
            <a:spLocks noChangeAspect="1"/>
          </p:cNvSpPr>
          <p:nvPr/>
        </p:nvSpPr>
        <p:spPr bwMode="auto">
          <a:xfrm>
            <a:off x="5530850" y="1298575"/>
            <a:ext cx="438150" cy="469900"/>
          </a:xfrm>
          <a:custGeom>
            <a:avLst/>
            <a:gdLst>
              <a:gd name="T0" fmla="*/ 0 w 1526"/>
              <a:gd name="T1" fmla="*/ 0 h 1644"/>
              <a:gd name="T2" fmla="*/ 622 w 1526"/>
              <a:gd name="T3" fmla="*/ 24 h 1644"/>
              <a:gd name="T4" fmla="*/ 732 w 1526"/>
              <a:gd name="T5" fmla="*/ 109 h 1644"/>
              <a:gd name="T6" fmla="*/ 766 w 1526"/>
              <a:gd name="T7" fmla="*/ 105 h 1644"/>
              <a:gd name="T8" fmla="*/ 787 w 1526"/>
              <a:gd name="T9" fmla="*/ 66 h 1644"/>
              <a:gd name="T10" fmla="*/ 816 w 1526"/>
              <a:gd name="T11" fmla="*/ 57 h 1644"/>
              <a:gd name="T12" fmla="*/ 894 w 1526"/>
              <a:gd name="T13" fmla="*/ 64 h 1644"/>
              <a:gd name="T14" fmla="*/ 937 w 1526"/>
              <a:gd name="T15" fmla="*/ 86 h 1644"/>
              <a:gd name="T16" fmla="*/ 1072 w 1526"/>
              <a:gd name="T17" fmla="*/ 127 h 1644"/>
              <a:gd name="T18" fmla="*/ 1206 w 1526"/>
              <a:gd name="T19" fmla="*/ 114 h 1644"/>
              <a:gd name="T20" fmla="*/ 1352 w 1526"/>
              <a:gd name="T21" fmla="*/ 147 h 1644"/>
              <a:gd name="T22" fmla="*/ 1406 w 1526"/>
              <a:gd name="T23" fmla="*/ 176 h 1644"/>
              <a:gd name="T24" fmla="*/ 1322 w 1526"/>
              <a:gd name="T25" fmla="*/ 416 h 1644"/>
              <a:gd name="T26" fmla="*/ 1308 w 1526"/>
              <a:gd name="T27" fmla="*/ 626 h 1644"/>
              <a:gd name="T28" fmla="*/ 1277 w 1526"/>
              <a:gd name="T29" fmla="*/ 688 h 1644"/>
              <a:gd name="T30" fmla="*/ 1312 w 1526"/>
              <a:gd name="T31" fmla="*/ 815 h 1644"/>
              <a:gd name="T32" fmla="*/ 1315 w 1526"/>
              <a:gd name="T33" fmla="*/ 847 h 1644"/>
              <a:gd name="T34" fmla="*/ 1292 w 1526"/>
              <a:gd name="T35" fmla="*/ 881 h 1644"/>
              <a:gd name="T36" fmla="*/ 1268 w 1526"/>
              <a:gd name="T37" fmla="*/ 902 h 1644"/>
              <a:gd name="T38" fmla="*/ 1251 w 1526"/>
              <a:gd name="T39" fmla="*/ 1114 h 1644"/>
              <a:gd name="T40" fmla="*/ 1279 w 1526"/>
              <a:gd name="T41" fmla="*/ 1150 h 1644"/>
              <a:gd name="T42" fmla="*/ 1268 w 1526"/>
              <a:gd name="T43" fmla="*/ 1191 h 1644"/>
              <a:gd name="T44" fmla="*/ 1240 w 1526"/>
              <a:gd name="T45" fmla="*/ 1225 h 1644"/>
              <a:gd name="T46" fmla="*/ 1238 w 1526"/>
              <a:gd name="T47" fmla="*/ 1273 h 1644"/>
              <a:gd name="T48" fmla="*/ 1255 w 1526"/>
              <a:gd name="T49" fmla="*/ 1316 h 1644"/>
              <a:gd name="T50" fmla="*/ 1338 w 1526"/>
              <a:gd name="T51" fmla="*/ 1380 h 1644"/>
              <a:gd name="T52" fmla="*/ 1416 w 1526"/>
              <a:gd name="T53" fmla="*/ 1408 h 1644"/>
              <a:gd name="T54" fmla="*/ 1526 w 1526"/>
              <a:gd name="T55" fmla="*/ 1503 h 1644"/>
              <a:gd name="T56" fmla="*/ 1451 w 1526"/>
              <a:gd name="T57" fmla="*/ 1644 h 1644"/>
              <a:gd name="T58" fmla="*/ 954 w 1526"/>
              <a:gd name="T59" fmla="*/ 981 h 1644"/>
              <a:gd name="T60" fmla="*/ 950 w 1526"/>
              <a:gd name="T61" fmla="*/ 884 h 1644"/>
              <a:gd name="T62" fmla="*/ 832 w 1526"/>
              <a:gd name="T63" fmla="*/ 749 h 1644"/>
              <a:gd name="T64" fmla="*/ 811 w 1526"/>
              <a:gd name="T65" fmla="*/ 740 h 1644"/>
              <a:gd name="T66" fmla="*/ 766 w 1526"/>
              <a:gd name="T67" fmla="*/ 743 h 1644"/>
              <a:gd name="T68" fmla="*/ 757 w 1526"/>
              <a:gd name="T69" fmla="*/ 756 h 1644"/>
              <a:gd name="T70" fmla="*/ 727 w 1526"/>
              <a:gd name="T71" fmla="*/ 751 h 1644"/>
              <a:gd name="T72" fmla="*/ 712 w 1526"/>
              <a:gd name="T73" fmla="*/ 724 h 1644"/>
              <a:gd name="T74" fmla="*/ 712 w 1526"/>
              <a:gd name="T75" fmla="*/ 696 h 1644"/>
              <a:gd name="T76" fmla="*/ 712 w 1526"/>
              <a:gd name="T77" fmla="*/ 622 h 1644"/>
              <a:gd name="T78" fmla="*/ 699 w 1526"/>
              <a:gd name="T79" fmla="*/ 590 h 1644"/>
              <a:gd name="T80" fmla="*/ 648 w 1526"/>
              <a:gd name="T81" fmla="*/ 498 h 1644"/>
              <a:gd name="T82" fmla="*/ 643 w 1526"/>
              <a:gd name="T83" fmla="*/ 440 h 1644"/>
              <a:gd name="T84" fmla="*/ 653 w 1526"/>
              <a:gd name="T85" fmla="*/ 440 h 1644"/>
              <a:gd name="T86" fmla="*/ 730 w 1526"/>
              <a:gd name="T87" fmla="*/ 293 h 1644"/>
              <a:gd name="T88" fmla="*/ 728 w 1526"/>
              <a:gd name="T89" fmla="*/ 269 h 1644"/>
              <a:gd name="T90" fmla="*/ 702 w 1526"/>
              <a:gd name="T91" fmla="*/ 239 h 1644"/>
              <a:gd name="T92" fmla="*/ 650 w 1526"/>
              <a:gd name="T93" fmla="*/ 239 h 1644"/>
              <a:gd name="T94" fmla="*/ 634 w 1526"/>
              <a:gd name="T95" fmla="*/ 223 h 1644"/>
              <a:gd name="T96" fmla="*/ 422 w 1526"/>
              <a:gd name="T97" fmla="*/ 203 h 1644"/>
              <a:gd name="T98" fmla="*/ 324 w 1526"/>
              <a:gd name="T99" fmla="*/ 209 h 1644"/>
              <a:gd name="T100" fmla="*/ 319 w 1526"/>
              <a:gd name="T101" fmla="*/ 222 h 1644"/>
              <a:gd name="T102" fmla="*/ 44 w 1526"/>
              <a:gd name="T103" fmla="*/ 203 h 1644"/>
              <a:gd name="T104" fmla="*/ 16 w 1526"/>
              <a:gd name="T105" fmla="*/ 134 h 1644"/>
              <a:gd name="T106" fmla="*/ 0 w 1526"/>
              <a:gd name="T107" fmla="*/ 0 h 16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26" h="1644">
                <a:moveTo>
                  <a:pt x="0" y="0"/>
                </a:moveTo>
                <a:lnTo>
                  <a:pt x="622" y="24"/>
                </a:lnTo>
                <a:lnTo>
                  <a:pt x="732" y="109"/>
                </a:lnTo>
                <a:lnTo>
                  <a:pt x="766" y="105"/>
                </a:lnTo>
                <a:lnTo>
                  <a:pt x="787" y="66"/>
                </a:lnTo>
                <a:lnTo>
                  <a:pt x="816" y="57"/>
                </a:lnTo>
                <a:lnTo>
                  <a:pt x="894" y="64"/>
                </a:lnTo>
                <a:lnTo>
                  <a:pt x="937" y="86"/>
                </a:lnTo>
                <a:lnTo>
                  <a:pt x="1072" y="127"/>
                </a:lnTo>
                <a:lnTo>
                  <a:pt x="1206" y="114"/>
                </a:lnTo>
                <a:lnTo>
                  <a:pt x="1352" y="147"/>
                </a:lnTo>
                <a:lnTo>
                  <a:pt x="1406" y="176"/>
                </a:lnTo>
                <a:lnTo>
                  <a:pt x="1322" y="416"/>
                </a:lnTo>
                <a:lnTo>
                  <a:pt x="1308" y="626"/>
                </a:lnTo>
                <a:lnTo>
                  <a:pt x="1277" y="688"/>
                </a:lnTo>
                <a:lnTo>
                  <a:pt x="1312" y="815"/>
                </a:lnTo>
                <a:lnTo>
                  <a:pt x="1315" y="847"/>
                </a:lnTo>
                <a:lnTo>
                  <a:pt x="1292" y="881"/>
                </a:lnTo>
                <a:lnTo>
                  <a:pt x="1268" y="902"/>
                </a:lnTo>
                <a:lnTo>
                  <a:pt x="1251" y="1114"/>
                </a:lnTo>
                <a:lnTo>
                  <a:pt x="1279" y="1150"/>
                </a:lnTo>
                <a:lnTo>
                  <a:pt x="1268" y="1191"/>
                </a:lnTo>
                <a:lnTo>
                  <a:pt x="1240" y="1225"/>
                </a:lnTo>
                <a:lnTo>
                  <a:pt x="1238" y="1273"/>
                </a:lnTo>
                <a:lnTo>
                  <a:pt x="1255" y="1316"/>
                </a:lnTo>
                <a:lnTo>
                  <a:pt x="1338" y="1380"/>
                </a:lnTo>
                <a:lnTo>
                  <a:pt x="1416" y="1408"/>
                </a:lnTo>
                <a:lnTo>
                  <a:pt x="1526" y="1503"/>
                </a:lnTo>
                <a:lnTo>
                  <a:pt x="1451" y="1644"/>
                </a:lnTo>
                <a:lnTo>
                  <a:pt x="954" y="981"/>
                </a:lnTo>
                <a:lnTo>
                  <a:pt x="950" y="884"/>
                </a:lnTo>
                <a:lnTo>
                  <a:pt x="832" y="749"/>
                </a:lnTo>
                <a:lnTo>
                  <a:pt x="811" y="740"/>
                </a:lnTo>
                <a:lnTo>
                  <a:pt x="766" y="743"/>
                </a:lnTo>
                <a:lnTo>
                  <a:pt x="757" y="756"/>
                </a:lnTo>
                <a:lnTo>
                  <a:pt x="727" y="751"/>
                </a:lnTo>
                <a:lnTo>
                  <a:pt x="712" y="724"/>
                </a:lnTo>
                <a:lnTo>
                  <a:pt x="712" y="696"/>
                </a:lnTo>
                <a:lnTo>
                  <a:pt x="712" y="622"/>
                </a:lnTo>
                <a:lnTo>
                  <a:pt x="699" y="590"/>
                </a:lnTo>
                <a:lnTo>
                  <a:pt x="648" y="498"/>
                </a:lnTo>
                <a:lnTo>
                  <a:pt x="643" y="440"/>
                </a:lnTo>
                <a:lnTo>
                  <a:pt x="653" y="440"/>
                </a:lnTo>
                <a:lnTo>
                  <a:pt x="730" y="293"/>
                </a:lnTo>
                <a:lnTo>
                  <a:pt x="728" y="269"/>
                </a:lnTo>
                <a:lnTo>
                  <a:pt x="702" y="239"/>
                </a:lnTo>
                <a:lnTo>
                  <a:pt x="650" y="239"/>
                </a:lnTo>
                <a:lnTo>
                  <a:pt x="634" y="223"/>
                </a:lnTo>
                <a:lnTo>
                  <a:pt x="422" y="203"/>
                </a:lnTo>
                <a:lnTo>
                  <a:pt x="324" y="209"/>
                </a:lnTo>
                <a:lnTo>
                  <a:pt x="319" y="222"/>
                </a:lnTo>
                <a:lnTo>
                  <a:pt x="44" y="203"/>
                </a:lnTo>
                <a:lnTo>
                  <a:pt x="16" y="134"/>
                </a:lnTo>
                <a:lnTo>
                  <a:pt x="0" y="0"/>
                </a:lnTo>
                <a:close/>
              </a:path>
            </a:pathLst>
          </a:custGeom>
          <a:solidFill>
            <a:srgbClr val="07767E"/>
          </a:solidFill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03142" name="Text Box 38"/>
          <p:cNvSpPr txBox="1">
            <a:spLocks noChangeArrowheads="1"/>
          </p:cNvSpPr>
          <p:nvPr/>
        </p:nvSpPr>
        <p:spPr bwMode="auto">
          <a:xfrm>
            <a:off x="3886200" y="1049338"/>
            <a:ext cx="122396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000" dirty="0" smtClean="0">
                <a:solidFill>
                  <a:srgbClr val="066168"/>
                </a:solidFill>
                <a:latin typeface="Verdana" pitchFamily="34" charset="0"/>
              </a:rPr>
              <a:t>Polo </a:t>
            </a:r>
            <a:r>
              <a:rPr lang="pt-BR" sz="1000" dirty="0">
                <a:solidFill>
                  <a:srgbClr val="066168"/>
                </a:solidFill>
                <a:latin typeface="Verdana" pitchFamily="34" charset="0"/>
              </a:rPr>
              <a:t>Camocim</a:t>
            </a:r>
          </a:p>
        </p:txBody>
      </p:sp>
      <p:sp>
        <p:nvSpPr>
          <p:cNvPr id="303143" name="Freeform 39"/>
          <p:cNvSpPr>
            <a:spLocks/>
          </p:cNvSpPr>
          <p:nvPr/>
        </p:nvSpPr>
        <p:spPr bwMode="auto">
          <a:xfrm>
            <a:off x="3983038" y="1258888"/>
            <a:ext cx="1217612" cy="163512"/>
          </a:xfrm>
          <a:custGeom>
            <a:avLst/>
            <a:gdLst>
              <a:gd name="T0" fmla="*/ 767 w 767"/>
              <a:gd name="T1" fmla="*/ 103 h 103"/>
              <a:gd name="T2" fmla="*/ 636 w 767"/>
              <a:gd name="T3" fmla="*/ 0 h 103"/>
              <a:gd name="T4" fmla="*/ 0 w 767"/>
              <a:gd name="T5" fmla="*/ 0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67" h="103">
                <a:moveTo>
                  <a:pt x="767" y="103"/>
                </a:moveTo>
                <a:lnTo>
                  <a:pt x="636" y="0"/>
                </a:lnTo>
                <a:lnTo>
                  <a:pt x="0" y="0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03144" name="Freeform 40"/>
          <p:cNvSpPr>
            <a:spLocks noChangeAspect="1"/>
          </p:cNvSpPr>
          <p:nvPr/>
        </p:nvSpPr>
        <p:spPr bwMode="auto">
          <a:xfrm>
            <a:off x="4822825" y="1330325"/>
            <a:ext cx="598488" cy="233363"/>
          </a:xfrm>
          <a:custGeom>
            <a:avLst/>
            <a:gdLst>
              <a:gd name="T0" fmla="*/ 56 w 2090"/>
              <a:gd name="T1" fmla="*/ 814 h 814"/>
              <a:gd name="T2" fmla="*/ 407 w 2090"/>
              <a:gd name="T3" fmla="*/ 604 h 814"/>
              <a:gd name="T4" fmla="*/ 455 w 2090"/>
              <a:gd name="T5" fmla="*/ 585 h 814"/>
              <a:gd name="T6" fmla="*/ 526 w 2090"/>
              <a:gd name="T7" fmla="*/ 584 h 814"/>
              <a:gd name="T8" fmla="*/ 553 w 2090"/>
              <a:gd name="T9" fmla="*/ 574 h 814"/>
              <a:gd name="T10" fmla="*/ 602 w 2090"/>
              <a:gd name="T11" fmla="*/ 576 h 814"/>
              <a:gd name="T12" fmla="*/ 604 w 2090"/>
              <a:gd name="T13" fmla="*/ 558 h 814"/>
              <a:gd name="T14" fmla="*/ 750 w 2090"/>
              <a:gd name="T15" fmla="*/ 548 h 814"/>
              <a:gd name="T16" fmla="*/ 750 w 2090"/>
              <a:gd name="T17" fmla="*/ 537 h 814"/>
              <a:gd name="T18" fmla="*/ 801 w 2090"/>
              <a:gd name="T19" fmla="*/ 535 h 814"/>
              <a:gd name="T20" fmla="*/ 915 w 2090"/>
              <a:gd name="T21" fmla="*/ 617 h 814"/>
              <a:gd name="T22" fmla="*/ 1327 w 2090"/>
              <a:gd name="T23" fmla="*/ 539 h 814"/>
              <a:gd name="T24" fmla="*/ 1760 w 2090"/>
              <a:gd name="T25" fmla="*/ 546 h 814"/>
              <a:gd name="T26" fmla="*/ 1828 w 2090"/>
              <a:gd name="T27" fmla="*/ 563 h 814"/>
              <a:gd name="T28" fmla="*/ 1844 w 2090"/>
              <a:gd name="T29" fmla="*/ 585 h 814"/>
              <a:gd name="T30" fmla="*/ 1885 w 2090"/>
              <a:gd name="T31" fmla="*/ 589 h 814"/>
              <a:gd name="T32" fmla="*/ 1905 w 2090"/>
              <a:gd name="T33" fmla="*/ 608 h 814"/>
              <a:gd name="T34" fmla="*/ 1934 w 2090"/>
              <a:gd name="T35" fmla="*/ 606 h 814"/>
              <a:gd name="T36" fmla="*/ 2007 w 2090"/>
              <a:gd name="T37" fmla="*/ 671 h 814"/>
              <a:gd name="T38" fmla="*/ 2064 w 2090"/>
              <a:gd name="T39" fmla="*/ 693 h 814"/>
              <a:gd name="T40" fmla="*/ 2090 w 2090"/>
              <a:gd name="T41" fmla="*/ 465 h 814"/>
              <a:gd name="T42" fmla="*/ 2084 w 2090"/>
              <a:gd name="T43" fmla="*/ 445 h 814"/>
              <a:gd name="T44" fmla="*/ 2075 w 2090"/>
              <a:gd name="T45" fmla="*/ 431 h 814"/>
              <a:gd name="T46" fmla="*/ 2047 w 2090"/>
              <a:gd name="T47" fmla="*/ 432 h 814"/>
              <a:gd name="T48" fmla="*/ 2012 w 2090"/>
              <a:gd name="T49" fmla="*/ 382 h 814"/>
              <a:gd name="T50" fmla="*/ 2006 w 2090"/>
              <a:gd name="T51" fmla="*/ 370 h 814"/>
              <a:gd name="T52" fmla="*/ 1989 w 2090"/>
              <a:gd name="T53" fmla="*/ 370 h 814"/>
              <a:gd name="T54" fmla="*/ 1953 w 2090"/>
              <a:gd name="T55" fmla="*/ 342 h 814"/>
              <a:gd name="T56" fmla="*/ 1949 w 2090"/>
              <a:gd name="T57" fmla="*/ 311 h 814"/>
              <a:gd name="T58" fmla="*/ 1960 w 2090"/>
              <a:gd name="T59" fmla="*/ 290 h 814"/>
              <a:gd name="T60" fmla="*/ 1960 w 2090"/>
              <a:gd name="T61" fmla="*/ 273 h 814"/>
              <a:gd name="T62" fmla="*/ 1931 w 2090"/>
              <a:gd name="T63" fmla="*/ 249 h 814"/>
              <a:gd name="T64" fmla="*/ 1927 w 2090"/>
              <a:gd name="T65" fmla="*/ 193 h 814"/>
              <a:gd name="T66" fmla="*/ 1952 w 2090"/>
              <a:gd name="T67" fmla="*/ 159 h 814"/>
              <a:gd name="T68" fmla="*/ 1937 w 2090"/>
              <a:gd name="T69" fmla="*/ 144 h 814"/>
              <a:gd name="T70" fmla="*/ 1851 w 2090"/>
              <a:gd name="T71" fmla="*/ 134 h 814"/>
              <a:gd name="T72" fmla="*/ 1832 w 2090"/>
              <a:gd name="T73" fmla="*/ 130 h 814"/>
              <a:gd name="T74" fmla="*/ 1796 w 2090"/>
              <a:gd name="T75" fmla="*/ 80 h 814"/>
              <a:gd name="T76" fmla="*/ 1767 w 2090"/>
              <a:gd name="T77" fmla="*/ 0 h 814"/>
              <a:gd name="T78" fmla="*/ 1153 w 2090"/>
              <a:gd name="T79" fmla="*/ 22 h 814"/>
              <a:gd name="T80" fmla="*/ 943 w 2090"/>
              <a:gd name="T81" fmla="*/ 137 h 814"/>
              <a:gd name="T82" fmla="*/ 880 w 2090"/>
              <a:gd name="T83" fmla="*/ 138 h 814"/>
              <a:gd name="T84" fmla="*/ 863 w 2090"/>
              <a:gd name="T85" fmla="*/ 69 h 814"/>
              <a:gd name="T86" fmla="*/ 708 w 2090"/>
              <a:gd name="T87" fmla="*/ 52 h 814"/>
              <a:gd name="T88" fmla="*/ 666 w 2090"/>
              <a:gd name="T89" fmla="*/ 102 h 814"/>
              <a:gd name="T90" fmla="*/ 535 w 2090"/>
              <a:gd name="T91" fmla="*/ 101 h 814"/>
              <a:gd name="T92" fmla="*/ 508 w 2090"/>
              <a:gd name="T93" fmla="*/ 131 h 814"/>
              <a:gd name="T94" fmla="*/ 438 w 2090"/>
              <a:gd name="T95" fmla="*/ 145 h 814"/>
              <a:gd name="T96" fmla="*/ 56 w 2090"/>
              <a:gd name="T97" fmla="*/ 167 h 814"/>
              <a:gd name="T98" fmla="*/ 169 w 2090"/>
              <a:gd name="T99" fmla="*/ 282 h 814"/>
              <a:gd name="T100" fmla="*/ 170 w 2090"/>
              <a:gd name="T101" fmla="*/ 322 h 814"/>
              <a:gd name="T102" fmla="*/ 143 w 2090"/>
              <a:gd name="T103" fmla="*/ 322 h 814"/>
              <a:gd name="T104" fmla="*/ 179 w 2090"/>
              <a:gd name="T105" fmla="*/ 370 h 814"/>
              <a:gd name="T106" fmla="*/ 139 w 2090"/>
              <a:gd name="T107" fmla="*/ 425 h 814"/>
              <a:gd name="T108" fmla="*/ 143 w 2090"/>
              <a:gd name="T109" fmla="*/ 505 h 814"/>
              <a:gd name="T110" fmla="*/ 68 w 2090"/>
              <a:gd name="T111" fmla="*/ 606 h 814"/>
              <a:gd name="T112" fmla="*/ 56 w 2090"/>
              <a:gd name="T113" fmla="*/ 649 h 814"/>
              <a:gd name="T114" fmla="*/ 0 w 2090"/>
              <a:gd name="T115" fmla="*/ 712 h 814"/>
              <a:gd name="T116" fmla="*/ 5 w 2090"/>
              <a:gd name="T117" fmla="*/ 751 h 814"/>
              <a:gd name="T118" fmla="*/ 56 w 2090"/>
              <a:gd name="T119" fmla="*/ 814 h 8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090" h="814">
                <a:moveTo>
                  <a:pt x="56" y="814"/>
                </a:moveTo>
                <a:lnTo>
                  <a:pt x="407" y="604"/>
                </a:lnTo>
                <a:lnTo>
                  <a:pt x="455" y="585"/>
                </a:lnTo>
                <a:lnTo>
                  <a:pt x="526" y="584"/>
                </a:lnTo>
                <a:lnTo>
                  <a:pt x="553" y="574"/>
                </a:lnTo>
                <a:lnTo>
                  <a:pt x="602" y="576"/>
                </a:lnTo>
                <a:lnTo>
                  <a:pt x="604" y="558"/>
                </a:lnTo>
                <a:lnTo>
                  <a:pt x="750" y="548"/>
                </a:lnTo>
                <a:lnTo>
                  <a:pt x="750" y="537"/>
                </a:lnTo>
                <a:lnTo>
                  <a:pt x="801" y="535"/>
                </a:lnTo>
                <a:lnTo>
                  <a:pt x="915" y="617"/>
                </a:lnTo>
                <a:lnTo>
                  <a:pt x="1327" y="539"/>
                </a:lnTo>
                <a:lnTo>
                  <a:pt x="1760" y="546"/>
                </a:lnTo>
                <a:lnTo>
                  <a:pt x="1828" y="563"/>
                </a:lnTo>
                <a:lnTo>
                  <a:pt x="1844" y="585"/>
                </a:lnTo>
                <a:lnTo>
                  <a:pt x="1885" y="589"/>
                </a:lnTo>
                <a:lnTo>
                  <a:pt x="1905" y="608"/>
                </a:lnTo>
                <a:lnTo>
                  <a:pt x="1934" y="606"/>
                </a:lnTo>
                <a:lnTo>
                  <a:pt x="2007" y="671"/>
                </a:lnTo>
                <a:lnTo>
                  <a:pt x="2064" y="693"/>
                </a:lnTo>
                <a:lnTo>
                  <a:pt x="2090" y="465"/>
                </a:lnTo>
                <a:lnTo>
                  <a:pt x="2084" y="445"/>
                </a:lnTo>
                <a:lnTo>
                  <a:pt x="2075" y="431"/>
                </a:lnTo>
                <a:lnTo>
                  <a:pt x="2047" y="432"/>
                </a:lnTo>
                <a:lnTo>
                  <a:pt x="2012" y="382"/>
                </a:lnTo>
                <a:lnTo>
                  <a:pt x="2006" y="370"/>
                </a:lnTo>
                <a:lnTo>
                  <a:pt x="1989" y="370"/>
                </a:lnTo>
                <a:lnTo>
                  <a:pt x="1953" y="342"/>
                </a:lnTo>
                <a:lnTo>
                  <a:pt x="1949" y="311"/>
                </a:lnTo>
                <a:lnTo>
                  <a:pt x="1960" y="290"/>
                </a:lnTo>
                <a:lnTo>
                  <a:pt x="1960" y="273"/>
                </a:lnTo>
                <a:lnTo>
                  <a:pt x="1931" y="249"/>
                </a:lnTo>
                <a:lnTo>
                  <a:pt x="1927" y="193"/>
                </a:lnTo>
                <a:lnTo>
                  <a:pt x="1952" y="159"/>
                </a:lnTo>
                <a:lnTo>
                  <a:pt x="1937" y="144"/>
                </a:lnTo>
                <a:lnTo>
                  <a:pt x="1851" y="134"/>
                </a:lnTo>
                <a:lnTo>
                  <a:pt x="1832" y="130"/>
                </a:lnTo>
                <a:lnTo>
                  <a:pt x="1796" y="80"/>
                </a:lnTo>
                <a:lnTo>
                  <a:pt x="1767" y="0"/>
                </a:lnTo>
                <a:lnTo>
                  <a:pt x="1153" y="22"/>
                </a:lnTo>
                <a:lnTo>
                  <a:pt x="943" y="137"/>
                </a:lnTo>
                <a:lnTo>
                  <a:pt x="880" y="138"/>
                </a:lnTo>
                <a:lnTo>
                  <a:pt x="863" y="69"/>
                </a:lnTo>
                <a:lnTo>
                  <a:pt x="708" y="52"/>
                </a:lnTo>
                <a:lnTo>
                  <a:pt x="666" y="102"/>
                </a:lnTo>
                <a:lnTo>
                  <a:pt x="535" y="101"/>
                </a:lnTo>
                <a:lnTo>
                  <a:pt x="508" y="131"/>
                </a:lnTo>
                <a:lnTo>
                  <a:pt x="438" y="145"/>
                </a:lnTo>
                <a:lnTo>
                  <a:pt x="56" y="167"/>
                </a:lnTo>
                <a:lnTo>
                  <a:pt x="169" y="282"/>
                </a:lnTo>
                <a:lnTo>
                  <a:pt x="170" y="322"/>
                </a:lnTo>
                <a:lnTo>
                  <a:pt x="143" y="322"/>
                </a:lnTo>
                <a:lnTo>
                  <a:pt x="179" y="370"/>
                </a:lnTo>
                <a:lnTo>
                  <a:pt x="139" y="425"/>
                </a:lnTo>
                <a:lnTo>
                  <a:pt x="143" y="505"/>
                </a:lnTo>
                <a:lnTo>
                  <a:pt x="68" y="606"/>
                </a:lnTo>
                <a:lnTo>
                  <a:pt x="56" y="649"/>
                </a:lnTo>
                <a:lnTo>
                  <a:pt x="0" y="712"/>
                </a:lnTo>
                <a:lnTo>
                  <a:pt x="5" y="751"/>
                </a:lnTo>
                <a:lnTo>
                  <a:pt x="56" y="814"/>
                </a:lnTo>
                <a:close/>
              </a:path>
            </a:pathLst>
          </a:custGeom>
          <a:solidFill>
            <a:srgbClr val="0C3213"/>
          </a:solidFill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03145" name="Freeform 41"/>
          <p:cNvSpPr>
            <a:spLocks noChangeAspect="1"/>
          </p:cNvSpPr>
          <p:nvPr/>
        </p:nvSpPr>
        <p:spPr bwMode="auto">
          <a:xfrm>
            <a:off x="6337300" y="1631950"/>
            <a:ext cx="336550" cy="374650"/>
          </a:xfrm>
          <a:custGeom>
            <a:avLst/>
            <a:gdLst>
              <a:gd name="T0" fmla="*/ 418 w 1177"/>
              <a:gd name="T1" fmla="*/ 33 h 1308"/>
              <a:gd name="T2" fmla="*/ 482 w 1177"/>
              <a:gd name="T3" fmla="*/ 32 h 1308"/>
              <a:gd name="T4" fmla="*/ 525 w 1177"/>
              <a:gd name="T5" fmla="*/ 0 h 1308"/>
              <a:gd name="T6" fmla="*/ 587 w 1177"/>
              <a:gd name="T7" fmla="*/ 11 h 1308"/>
              <a:gd name="T8" fmla="*/ 652 w 1177"/>
              <a:gd name="T9" fmla="*/ 99 h 1308"/>
              <a:gd name="T10" fmla="*/ 735 w 1177"/>
              <a:gd name="T11" fmla="*/ 117 h 1308"/>
              <a:gd name="T12" fmla="*/ 751 w 1177"/>
              <a:gd name="T13" fmla="*/ 150 h 1308"/>
              <a:gd name="T14" fmla="*/ 810 w 1177"/>
              <a:gd name="T15" fmla="*/ 172 h 1308"/>
              <a:gd name="T16" fmla="*/ 878 w 1177"/>
              <a:gd name="T17" fmla="*/ 157 h 1308"/>
              <a:gd name="T18" fmla="*/ 931 w 1177"/>
              <a:gd name="T19" fmla="*/ 208 h 1308"/>
              <a:gd name="T20" fmla="*/ 974 w 1177"/>
              <a:gd name="T21" fmla="*/ 228 h 1308"/>
              <a:gd name="T22" fmla="*/ 1039 w 1177"/>
              <a:gd name="T23" fmla="*/ 304 h 1308"/>
              <a:gd name="T24" fmla="*/ 1177 w 1177"/>
              <a:gd name="T25" fmla="*/ 489 h 1308"/>
              <a:gd name="T26" fmla="*/ 1128 w 1177"/>
              <a:gd name="T27" fmla="*/ 551 h 1308"/>
              <a:gd name="T28" fmla="*/ 1081 w 1177"/>
              <a:gd name="T29" fmla="*/ 556 h 1308"/>
              <a:gd name="T30" fmla="*/ 1050 w 1177"/>
              <a:gd name="T31" fmla="*/ 596 h 1308"/>
              <a:gd name="T32" fmla="*/ 1029 w 1177"/>
              <a:gd name="T33" fmla="*/ 593 h 1308"/>
              <a:gd name="T34" fmla="*/ 1011 w 1177"/>
              <a:gd name="T35" fmla="*/ 574 h 1308"/>
              <a:gd name="T36" fmla="*/ 967 w 1177"/>
              <a:gd name="T37" fmla="*/ 598 h 1308"/>
              <a:gd name="T38" fmla="*/ 908 w 1177"/>
              <a:gd name="T39" fmla="*/ 621 h 1308"/>
              <a:gd name="T40" fmla="*/ 872 w 1177"/>
              <a:gd name="T41" fmla="*/ 687 h 1308"/>
              <a:gd name="T42" fmla="*/ 926 w 1177"/>
              <a:gd name="T43" fmla="*/ 761 h 1308"/>
              <a:gd name="T44" fmla="*/ 897 w 1177"/>
              <a:gd name="T45" fmla="*/ 813 h 1308"/>
              <a:gd name="T46" fmla="*/ 892 w 1177"/>
              <a:gd name="T47" fmla="*/ 872 h 1308"/>
              <a:gd name="T48" fmla="*/ 903 w 1177"/>
              <a:gd name="T49" fmla="*/ 926 h 1308"/>
              <a:gd name="T50" fmla="*/ 871 w 1177"/>
              <a:gd name="T51" fmla="*/ 1044 h 1308"/>
              <a:gd name="T52" fmla="*/ 792 w 1177"/>
              <a:gd name="T53" fmla="*/ 1069 h 1308"/>
              <a:gd name="T54" fmla="*/ 790 w 1177"/>
              <a:gd name="T55" fmla="*/ 1120 h 1308"/>
              <a:gd name="T56" fmla="*/ 750 w 1177"/>
              <a:gd name="T57" fmla="*/ 1162 h 1308"/>
              <a:gd name="T58" fmla="*/ 708 w 1177"/>
              <a:gd name="T59" fmla="*/ 1161 h 1308"/>
              <a:gd name="T60" fmla="*/ 704 w 1177"/>
              <a:gd name="T61" fmla="*/ 1308 h 1308"/>
              <a:gd name="T62" fmla="*/ 488 w 1177"/>
              <a:gd name="T63" fmla="*/ 1306 h 1308"/>
              <a:gd name="T64" fmla="*/ 534 w 1177"/>
              <a:gd name="T65" fmla="*/ 1229 h 1308"/>
              <a:gd name="T66" fmla="*/ 627 w 1177"/>
              <a:gd name="T67" fmla="*/ 1124 h 1308"/>
              <a:gd name="T68" fmla="*/ 628 w 1177"/>
              <a:gd name="T69" fmla="*/ 1055 h 1308"/>
              <a:gd name="T70" fmla="*/ 330 w 1177"/>
              <a:gd name="T71" fmla="*/ 845 h 1308"/>
              <a:gd name="T72" fmla="*/ 319 w 1177"/>
              <a:gd name="T73" fmla="*/ 815 h 1308"/>
              <a:gd name="T74" fmla="*/ 206 w 1177"/>
              <a:gd name="T75" fmla="*/ 738 h 1308"/>
              <a:gd name="T76" fmla="*/ 183 w 1177"/>
              <a:gd name="T77" fmla="*/ 739 h 1308"/>
              <a:gd name="T78" fmla="*/ 147 w 1177"/>
              <a:gd name="T79" fmla="*/ 733 h 1308"/>
              <a:gd name="T80" fmla="*/ 94 w 1177"/>
              <a:gd name="T81" fmla="*/ 648 h 1308"/>
              <a:gd name="T82" fmla="*/ 92 w 1177"/>
              <a:gd name="T83" fmla="*/ 607 h 1308"/>
              <a:gd name="T84" fmla="*/ 63 w 1177"/>
              <a:gd name="T85" fmla="*/ 585 h 1308"/>
              <a:gd name="T86" fmla="*/ 59 w 1177"/>
              <a:gd name="T87" fmla="*/ 485 h 1308"/>
              <a:gd name="T88" fmla="*/ 27 w 1177"/>
              <a:gd name="T89" fmla="*/ 471 h 1308"/>
              <a:gd name="T90" fmla="*/ 50 w 1177"/>
              <a:gd name="T91" fmla="*/ 411 h 1308"/>
              <a:gd name="T92" fmla="*/ 0 w 1177"/>
              <a:gd name="T93" fmla="*/ 348 h 1308"/>
              <a:gd name="T94" fmla="*/ 10 w 1177"/>
              <a:gd name="T95" fmla="*/ 283 h 1308"/>
              <a:gd name="T96" fmla="*/ 54 w 1177"/>
              <a:gd name="T97" fmla="*/ 228 h 1308"/>
              <a:gd name="T98" fmla="*/ 36 w 1177"/>
              <a:gd name="T99" fmla="*/ 103 h 1308"/>
              <a:gd name="T100" fmla="*/ 161 w 1177"/>
              <a:gd name="T101" fmla="*/ 86 h 1308"/>
              <a:gd name="T102" fmla="*/ 197 w 1177"/>
              <a:gd name="T103" fmla="*/ 124 h 1308"/>
              <a:gd name="T104" fmla="*/ 367 w 1177"/>
              <a:gd name="T105" fmla="*/ 103 h 1308"/>
              <a:gd name="T106" fmla="*/ 382 w 1177"/>
              <a:gd name="T107" fmla="*/ 57 h 1308"/>
              <a:gd name="T108" fmla="*/ 418 w 1177"/>
              <a:gd name="T109" fmla="*/ 33 h 1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177" h="1308">
                <a:moveTo>
                  <a:pt x="418" y="33"/>
                </a:moveTo>
                <a:lnTo>
                  <a:pt x="482" y="32"/>
                </a:lnTo>
                <a:lnTo>
                  <a:pt x="525" y="0"/>
                </a:lnTo>
                <a:lnTo>
                  <a:pt x="587" y="11"/>
                </a:lnTo>
                <a:lnTo>
                  <a:pt x="652" y="99"/>
                </a:lnTo>
                <a:lnTo>
                  <a:pt x="735" y="117"/>
                </a:lnTo>
                <a:lnTo>
                  <a:pt x="751" y="150"/>
                </a:lnTo>
                <a:lnTo>
                  <a:pt x="810" y="172"/>
                </a:lnTo>
                <a:lnTo>
                  <a:pt x="878" y="157"/>
                </a:lnTo>
                <a:lnTo>
                  <a:pt x="931" y="208"/>
                </a:lnTo>
                <a:lnTo>
                  <a:pt x="974" y="228"/>
                </a:lnTo>
                <a:lnTo>
                  <a:pt x="1039" y="304"/>
                </a:lnTo>
                <a:lnTo>
                  <a:pt x="1177" y="489"/>
                </a:lnTo>
                <a:lnTo>
                  <a:pt x="1128" y="551"/>
                </a:lnTo>
                <a:lnTo>
                  <a:pt x="1081" y="556"/>
                </a:lnTo>
                <a:lnTo>
                  <a:pt x="1050" y="596"/>
                </a:lnTo>
                <a:lnTo>
                  <a:pt x="1029" y="593"/>
                </a:lnTo>
                <a:lnTo>
                  <a:pt x="1011" y="574"/>
                </a:lnTo>
                <a:lnTo>
                  <a:pt x="967" y="598"/>
                </a:lnTo>
                <a:lnTo>
                  <a:pt x="908" y="621"/>
                </a:lnTo>
                <a:lnTo>
                  <a:pt x="872" y="687"/>
                </a:lnTo>
                <a:lnTo>
                  <a:pt x="926" y="761"/>
                </a:lnTo>
                <a:lnTo>
                  <a:pt x="897" y="813"/>
                </a:lnTo>
                <a:lnTo>
                  <a:pt x="892" y="872"/>
                </a:lnTo>
                <a:lnTo>
                  <a:pt x="903" y="926"/>
                </a:lnTo>
                <a:lnTo>
                  <a:pt x="871" y="1044"/>
                </a:lnTo>
                <a:lnTo>
                  <a:pt x="792" y="1069"/>
                </a:lnTo>
                <a:lnTo>
                  <a:pt x="790" y="1120"/>
                </a:lnTo>
                <a:lnTo>
                  <a:pt x="750" y="1162"/>
                </a:lnTo>
                <a:lnTo>
                  <a:pt x="708" y="1161"/>
                </a:lnTo>
                <a:lnTo>
                  <a:pt x="704" y="1308"/>
                </a:lnTo>
                <a:lnTo>
                  <a:pt x="488" y="1306"/>
                </a:lnTo>
                <a:lnTo>
                  <a:pt x="534" y="1229"/>
                </a:lnTo>
                <a:lnTo>
                  <a:pt x="627" y="1124"/>
                </a:lnTo>
                <a:lnTo>
                  <a:pt x="628" y="1055"/>
                </a:lnTo>
                <a:lnTo>
                  <a:pt x="330" y="845"/>
                </a:lnTo>
                <a:lnTo>
                  <a:pt x="319" y="815"/>
                </a:lnTo>
                <a:lnTo>
                  <a:pt x="206" y="738"/>
                </a:lnTo>
                <a:lnTo>
                  <a:pt x="183" y="739"/>
                </a:lnTo>
                <a:lnTo>
                  <a:pt x="147" y="733"/>
                </a:lnTo>
                <a:lnTo>
                  <a:pt x="94" y="648"/>
                </a:lnTo>
                <a:lnTo>
                  <a:pt x="92" y="607"/>
                </a:lnTo>
                <a:lnTo>
                  <a:pt x="63" y="585"/>
                </a:lnTo>
                <a:lnTo>
                  <a:pt x="59" y="485"/>
                </a:lnTo>
                <a:lnTo>
                  <a:pt x="27" y="471"/>
                </a:lnTo>
                <a:lnTo>
                  <a:pt x="50" y="411"/>
                </a:lnTo>
                <a:lnTo>
                  <a:pt x="0" y="348"/>
                </a:lnTo>
                <a:lnTo>
                  <a:pt x="10" y="283"/>
                </a:lnTo>
                <a:lnTo>
                  <a:pt x="54" y="228"/>
                </a:lnTo>
                <a:lnTo>
                  <a:pt x="36" y="103"/>
                </a:lnTo>
                <a:lnTo>
                  <a:pt x="161" y="86"/>
                </a:lnTo>
                <a:lnTo>
                  <a:pt x="197" y="124"/>
                </a:lnTo>
                <a:lnTo>
                  <a:pt x="367" y="103"/>
                </a:lnTo>
                <a:lnTo>
                  <a:pt x="382" y="57"/>
                </a:lnTo>
                <a:lnTo>
                  <a:pt x="418" y="33"/>
                </a:lnTo>
                <a:close/>
              </a:path>
            </a:pathLst>
          </a:custGeom>
          <a:solidFill>
            <a:srgbClr val="4B4D4F"/>
          </a:solidFill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03146" name="Text Box 42"/>
          <p:cNvSpPr txBox="1">
            <a:spLocks noChangeArrowheads="1"/>
          </p:cNvSpPr>
          <p:nvPr/>
        </p:nvSpPr>
        <p:spPr bwMode="auto">
          <a:xfrm>
            <a:off x="7070725" y="1477963"/>
            <a:ext cx="100965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000" dirty="0" smtClean="0">
                <a:solidFill>
                  <a:srgbClr val="066168"/>
                </a:solidFill>
                <a:latin typeface="Verdana" pitchFamily="34" charset="0"/>
              </a:rPr>
              <a:t>Polo </a:t>
            </a:r>
            <a:r>
              <a:rPr lang="pt-BR" sz="1000" dirty="0" err="1">
                <a:solidFill>
                  <a:srgbClr val="066168"/>
                </a:solidFill>
                <a:latin typeface="Verdana" pitchFamily="34" charset="0"/>
              </a:rPr>
              <a:t>Pecém</a:t>
            </a:r>
            <a:endParaRPr lang="pt-BR" sz="1000" dirty="0">
              <a:solidFill>
                <a:srgbClr val="066168"/>
              </a:solidFill>
              <a:latin typeface="Verdana" pitchFamily="34" charset="0"/>
            </a:endParaRPr>
          </a:p>
        </p:txBody>
      </p:sp>
      <p:sp>
        <p:nvSpPr>
          <p:cNvPr id="303147" name="Freeform 43"/>
          <p:cNvSpPr>
            <a:spLocks/>
          </p:cNvSpPr>
          <p:nvPr/>
        </p:nvSpPr>
        <p:spPr bwMode="auto">
          <a:xfrm>
            <a:off x="6775450" y="1698625"/>
            <a:ext cx="1216025" cy="300038"/>
          </a:xfrm>
          <a:custGeom>
            <a:avLst/>
            <a:gdLst>
              <a:gd name="T0" fmla="*/ 0 w 766"/>
              <a:gd name="T1" fmla="*/ 189 h 189"/>
              <a:gd name="T2" fmla="*/ 253 w 766"/>
              <a:gd name="T3" fmla="*/ 0 h 189"/>
              <a:gd name="T4" fmla="*/ 766 w 766"/>
              <a:gd name="T5" fmla="*/ 0 h 1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66" h="189">
                <a:moveTo>
                  <a:pt x="0" y="189"/>
                </a:moveTo>
                <a:lnTo>
                  <a:pt x="253" y="0"/>
                </a:lnTo>
                <a:lnTo>
                  <a:pt x="766" y="0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303148" name="Group 44"/>
          <p:cNvGrpSpPr>
            <a:grpSpLocks/>
          </p:cNvGrpSpPr>
          <p:nvPr/>
        </p:nvGrpSpPr>
        <p:grpSpPr bwMode="auto">
          <a:xfrm>
            <a:off x="7783513" y="2786063"/>
            <a:ext cx="620712" cy="458787"/>
            <a:chOff x="4903" y="1755"/>
            <a:chExt cx="391" cy="289"/>
          </a:xfrm>
        </p:grpSpPr>
        <p:sp>
          <p:nvSpPr>
            <p:cNvPr id="303149" name="Freeform 45"/>
            <p:cNvSpPr>
              <a:spLocks noChangeAspect="1"/>
            </p:cNvSpPr>
            <p:nvPr/>
          </p:nvSpPr>
          <p:spPr bwMode="auto">
            <a:xfrm>
              <a:off x="5159" y="1871"/>
              <a:ext cx="135" cy="134"/>
            </a:xfrm>
            <a:custGeom>
              <a:avLst/>
              <a:gdLst>
                <a:gd name="T0" fmla="*/ 52 w 750"/>
                <a:gd name="T1" fmla="*/ 56 h 742"/>
                <a:gd name="T2" fmla="*/ 179 w 750"/>
                <a:gd name="T3" fmla="*/ 0 h 742"/>
                <a:gd name="T4" fmla="*/ 283 w 750"/>
                <a:gd name="T5" fmla="*/ 86 h 742"/>
                <a:gd name="T6" fmla="*/ 747 w 750"/>
                <a:gd name="T7" fmla="*/ 231 h 742"/>
                <a:gd name="T8" fmla="*/ 750 w 750"/>
                <a:gd name="T9" fmla="*/ 716 h 742"/>
                <a:gd name="T10" fmla="*/ 658 w 750"/>
                <a:gd name="T11" fmla="*/ 742 h 742"/>
                <a:gd name="T12" fmla="*/ 664 w 750"/>
                <a:gd name="T13" fmla="*/ 566 h 742"/>
                <a:gd name="T14" fmla="*/ 642 w 750"/>
                <a:gd name="T15" fmla="*/ 513 h 742"/>
                <a:gd name="T16" fmla="*/ 588 w 750"/>
                <a:gd name="T17" fmla="*/ 492 h 742"/>
                <a:gd name="T18" fmla="*/ 532 w 750"/>
                <a:gd name="T19" fmla="*/ 483 h 742"/>
                <a:gd name="T20" fmla="*/ 173 w 750"/>
                <a:gd name="T21" fmla="*/ 524 h 742"/>
                <a:gd name="T22" fmla="*/ 0 w 750"/>
                <a:gd name="T23" fmla="*/ 295 h 742"/>
                <a:gd name="T24" fmla="*/ 52 w 750"/>
                <a:gd name="T25" fmla="*/ 56 h 7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50" h="742">
                  <a:moveTo>
                    <a:pt x="52" y="56"/>
                  </a:moveTo>
                  <a:lnTo>
                    <a:pt x="179" y="0"/>
                  </a:lnTo>
                  <a:lnTo>
                    <a:pt x="283" y="86"/>
                  </a:lnTo>
                  <a:lnTo>
                    <a:pt x="747" y="231"/>
                  </a:lnTo>
                  <a:lnTo>
                    <a:pt x="750" y="716"/>
                  </a:lnTo>
                  <a:lnTo>
                    <a:pt x="658" y="742"/>
                  </a:lnTo>
                  <a:lnTo>
                    <a:pt x="664" y="566"/>
                  </a:lnTo>
                  <a:lnTo>
                    <a:pt x="642" y="513"/>
                  </a:lnTo>
                  <a:lnTo>
                    <a:pt x="588" y="492"/>
                  </a:lnTo>
                  <a:lnTo>
                    <a:pt x="532" y="483"/>
                  </a:lnTo>
                  <a:lnTo>
                    <a:pt x="173" y="524"/>
                  </a:lnTo>
                  <a:lnTo>
                    <a:pt x="0" y="295"/>
                  </a:lnTo>
                  <a:lnTo>
                    <a:pt x="52" y="56"/>
                  </a:lnTo>
                  <a:close/>
                </a:path>
              </a:pathLst>
            </a:custGeom>
            <a:solidFill>
              <a:srgbClr val="6D2579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03150" name="Freeform 46"/>
            <p:cNvSpPr>
              <a:spLocks noChangeAspect="1"/>
            </p:cNvSpPr>
            <p:nvPr/>
          </p:nvSpPr>
          <p:spPr bwMode="auto">
            <a:xfrm>
              <a:off x="4903" y="1755"/>
              <a:ext cx="375" cy="289"/>
            </a:xfrm>
            <a:custGeom>
              <a:avLst/>
              <a:gdLst>
                <a:gd name="T0" fmla="*/ 744 w 2080"/>
                <a:gd name="T1" fmla="*/ 0 h 1602"/>
                <a:gd name="T2" fmla="*/ 749 w 2080"/>
                <a:gd name="T3" fmla="*/ 39 h 1602"/>
                <a:gd name="T4" fmla="*/ 789 w 2080"/>
                <a:gd name="T5" fmla="*/ 79 h 1602"/>
                <a:gd name="T6" fmla="*/ 829 w 2080"/>
                <a:gd name="T7" fmla="*/ 204 h 1602"/>
                <a:gd name="T8" fmla="*/ 977 w 2080"/>
                <a:gd name="T9" fmla="*/ 337 h 1602"/>
                <a:gd name="T10" fmla="*/ 1135 w 2080"/>
                <a:gd name="T11" fmla="*/ 510 h 1602"/>
                <a:gd name="T12" fmla="*/ 1277 w 2080"/>
                <a:gd name="T13" fmla="*/ 624 h 1602"/>
                <a:gd name="T14" fmla="*/ 1397 w 2080"/>
                <a:gd name="T15" fmla="*/ 689 h 1602"/>
                <a:gd name="T16" fmla="*/ 1470 w 2080"/>
                <a:gd name="T17" fmla="*/ 695 h 1602"/>
                <a:gd name="T18" fmla="*/ 1419 w 2080"/>
                <a:gd name="T19" fmla="*/ 941 h 1602"/>
                <a:gd name="T20" fmla="*/ 1590 w 2080"/>
                <a:gd name="T21" fmla="*/ 1168 h 1602"/>
                <a:gd name="T22" fmla="*/ 1941 w 2080"/>
                <a:gd name="T23" fmla="*/ 1125 h 1602"/>
                <a:gd name="T24" fmla="*/ 2004 w 2080"/>
                <a:gd name="T25" fmla="*/ 1134 h 1602"/>
                <a:gd name="T26" fmla="*/ 2057 w 2080"/>
                <a:gd name="T27" fmla="*/ 1156 h 1602"/>
                <a:gd name="T28" fmla="*/ 2080 w 2080"/>
                <a:gd name="T29" fmla="*/ 1208 h 1602"/>
                <a:gd name="T30" fmla="*/ 2075 w 2080"/>
                <a:gd name="T31" fmla="*/ 1384 h 1602"/>
                <a:gd name="T32" fmla="*/ 1144 w 2080"/>
                <a:gd name="T33" fmla="*/ 1602 h 1602"/>
                <a:gd name="T34" fmla="*/ 1305 w 2080"/>
                <a:gd name="T35" fmla="*/ 1239 h 1602"/>
                <a:gd name="T36" fmla="*/ 1263 w 2080"/>
                <a:gd name="T37" fmla="*/ 1109 h 1602"/>
                <a:gd name="T38" fmla="*/ 1317 w 2080"/>
                <a:gd name="T39" fmla="*/ 1038 h 1602"/>
                <a:gd name="T40" fmla="*/ 1314 w 2080"/>
                <a:gd name="T41" fmla="*/ 1020 h 1602"/>
                <a:gd name="T42" fmla="*/ 1223 w 2080"/>
                <a:gd name="T43" fmla="*/ 935 h 1602"/>
                <a:gd name="T44" fmla="*/ 1195 w 2080"/>
                <a:gd name="T45" fmla="*/ 932 h 1602"/>
                <a:gd name="T46" fmla="*/ 894 w 2080"/>
                <a:gd name="T47" fmla="*/ 949 h 1602"/>
                <a:gd name="T48" fmla="*/ 775 w 2080"/>
                <a:gd name="T49" fmla="*/ 930 h 1602"/>
                <a:gd name="T50" fmla="*/ 621 w 2080"/>
                <a:gd name="T51" fmla="*/ 878 h 1602"/>
                <a:gd name="T52" fmla="*/ 605 w 2080"/>
                <a:gd name="T53" fmla="*/ 828 h 1602"/>
                <a:gd name="T54" fmla="*/ 591 w 2080"/>
                <a:gd name="T55" fmla="*/ 796 h 1602"/>
                <a:gd name="T56" fmla="*/ 517 w 2080"/>
                <a:gd name="T57" fmla="*/ 771 h 1602"/>
                <a:gd name="T58" fmla="*/ 474 w 2080"/>
                <a:gd name="T59" fmla="*/ 822 h 1602"/>
                <a:gd name="T60" fmla="*/ 92 w 2080"/>
                <a:gd name="T61" fmla="*/ 714 h 1602"/>
                <a:gd name="T62" fmla="*/ 18 w 2080"/>
                <a:gd name="T63" fmla="*/ 521 h 1602"/>
                <a:gd name="T64" fmla="*/ 0 w 2080"/>
                <a:gd name="T65" fmla="*/ 453 h 1602"/>
                <a:gd name="T66" fmla="*/ 89 w 2080"/>
                <a:gd name="T67" fmla="*/ 331 h 1602"/>
                <a:gd name="T68" fmla="*/ 211 w 2080"/>
                <a:gd name="T69" fmla="*/ 320 h 1602"/>
                <a:gd name="T70" fmla="*/ 256 w 2080"/>
                <a:gd name="T71" fmla="*/ 351 h 1602"/>
                <a:gd name="T72" fmla="*/ 427 w 2080"/>
                <a:gd name="T73" fmla="*/ 382 h 1602"/>
                <a:gd name="T74" fmla="*/ 557 w 2080"/>
                <a:gd name="T75" fmla="*/ 246 h 1602"/>
                <a:gd name="T76" fmla="*/ 653 w 2080"/>
                <a:gd name="T77" fmla="*/ 269 h 1602"/>
                <a:gd name="T78" fmla="*/ 710 w 2080"/>
                <a:gd name="T79" fmla="*/ 144 h 1602"/>
                <a:gd name="T80" fmla="*/ 689 w 2080"/>
                <a:gd name="T81" fmla="*/ 50 h 1602"/>
                <a:gd name="T82" fmla="*/ 744 w 2080"/>
                <a:gd name="T83" fmla="*/ 0 h 1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080" h="1602">
                  <a:moveTo>
                    <a:pt x="744" y="0"/>
                  </a:moveTo>
                  <a:lnTo>
                    <a:pt x="749" y="39"/>
                  </a:lnTo>
                  <a:lnTo>
                    <a:pt x="789" y="79"/>
                  </a:lnTo>
                  <a:lnTo>
                    <a:pt x="829" y="204"/>
                  </a:lnTo>
                  <a:lnTo>
                    <a:pt x="977" y="337"/>
                  </a:lnTo>
                  <a:lnTo>
                    <a:pt x="1135" y="510"/>
                  </a:lnTo>
                  <a:lnTo>
                    <a:pt x="1277" y="624"/>
                  </a:lnTo>
                  <a:lnTo>
                    <a:pt x="1397" y="689"/>
                  </a:lnTo>
                  <a:lnTo>
                    <a:pt x="1470" y="695"/>
                  </a:lnTo>
                  <a:lnTo>
                    <a:pt x="1419" y="941"/>
                  </a:lnTo>
                  <a:lnTo>
                    <a:pt x="1590" y="1168"/>
                  </a:lnTo>
                  <a:lnTo>
                    <a:pt x="1941" y="1125"/>
                  </a:lnTo>
                  <a:lnTo>
                    <a:pt x="2004" y="1134"/>
                  </a:lnTo>
                  <a:lnTo>
                    <a:pt x="2057" y="1156"/>
                  </a:lnTo>
                  <a:lnTo>
                    <a:pt x="2080" y="1208"/>
                  </a:lnTo>
                  <a:lnTo>
                    <a:pt x="2075" y="1384"/>
                  </a:lnTo>
                  <a:lnTo>
                    <a:pt x="1144" y="1602"/>
                  </a:lnTo>
                  <a:lnTo>
                    <a:pt x="1305" y="1239"/>
                  </a:lnTo>
                  <a:lnTo>
                    <a:pt x="1263" y="1109"/>
                  </a:lnTo>
                  <a:lnTo>
                    <a:pt x="1317" y="1038"/>
                  </a:lnTo>
                  <a:lnTo>
                    <a:pt x="1314" y="1020"/>
                  </a:lnTo>
                  <a:lnTo>
                    <a:pt x="1223" y="935"/>
                  </a:lnTo>
                  <a:lnTo>
                    <a:pt x="1195" y="932"/>
                  </a:lnTo>
                  <a:lnTo>
                    <a:pt x="894" y="949"/>
                  </a:lnTo>
                  <a:lnTo>
                    <a:pt x="775" y="930"/>
                  </a:lnTo>
                  <a:lnTo>
                    <a:pt x="621" y="878"/>
                  </a:lnTo>
                  <a:lnTo>
                    <a:pt x="605" y="828"/>
                  </a:lnTo>
                  <a:lnTo>
                    <a:pt x="591" y="796"/>
                  </a:lnTo>
                  <a:lnTo>
                    <a:pt x="517" y="771"/>
                  </a:lnTo>
                  <a:lnTo>
                    <a:pt x="474" y="822"/>
                  </a:lnTo>
                  <a:lnTo>
                    <a:pt x="92" y="714"/>
                  </a:lnTo>
                  <a:lnTo>
                    <a:pt x="18" y="521"/>
                  </a:lnTo>
                  <a:lnTo>
                    <a:pt x="0" y="453"/>
                  </a:lnTo>
                  <a:lnTo>
                    <a:pt x="89" y="331"/>
                  </a:lnTo>
                  <a:lnTo>
                    <a:pt x="211" y="320"/>
                  </a:lnTo>
                  <a:lnTo>
                    <a:pt x="256" y="351"/>
                  </a:lnTo>
                  <a:lnTo>
                    <a:pt x="427" y="382"/>
                  </a:lnTo>
                  <a:lnTo>
                    <a:pt x="557" y="246"/>
                  </a:lnTo>
                  <a:lnTo>
                    <a:pt x="653" y="269"/>
                  </a:lnTo>
                  <a:lnTo>
                    <a:pt x="710" y="144"/>
                  </a:lnTo>
                  <a:lnTo>
                    <a:pt x="689" y="50"/>
                  </a:lnTo>
                  <a:lnTo>
                    <a:pt x="744" y="0"/>
                  </a:lnTo>
                  <a:close/>
                </a:path>
              </a:pathLst>
            </a:custGeom>
            <a:solidFill>
              <a:srgbClr val="6D2579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303151" name="Text Box 47"/>
          <p:cNvSpPr txBox="1">
            <a:spLocks noChangeArrowheads="1"/>
          </p:cNvSpPr>
          <p:nvPr/>
        </p:nvSpPr>
        <p:spPr bwMode="auto">
          <a:xfrm>
            <a:off x="117475" y="3708400"/>
            <a:ext cx="3014663" cy="517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Atender 48% da demanda brasileira de </a:t>
            </a:r>
            <a:r>
              <a:rPr lang="pt-BR" sz="1400" b="0" dirty="0" err="1">
                <a:solidFill>
                  <a:srgbClr val="066168"/>
                </a:solidFill>
                <a:latin typeface="Verdana" pitchFamily="34" charset="0"/>
              </a:rPr>
              <a:t>carragenana</a:t>
            </a:r>
            <a:endParaRPr lang="pt-BR" sz="1400" b="0" dirty="0">
              <a:solidFill>
                <a:srgbClr val="066168"/>
              </a:solidFill>
              <a:latin typeface="Verdana" pitchFamily="34" charset="0"/>
            </a:endParaRPr>
          </a:p>
        </p:txBody>
      </p:sp>
      <p:sp>
        <p:nvSpPr>
          <p:cNvPr id="303152" name="Line 48"/>
          <p:cNvSpPr>
            <a:spLocks noChangeShapeType="1"/>
          </p:cNvSpPr>
          <p:nvPr/>
        </p:nvSpPr>
        <p:spPr bwMode="auto">
          <a:xfrm>
            <a:off x="146050" y="3702050"/>
            <a:ext cx="3956050" cy="1588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pic>
        <p:nvPicPr>
          <p:cNvPr id="303153" name="Picture 49" descr="Logo Algas do ceará"/>
          <p:cNvPicPr>
            <a:picLocks noChangeAspect="1" noChangeArrowheads="1"/>
          </p:cNvPicPr>
          <p:nvPr/>
        </p:nvPicPr>
        <p:blipFill>
          <a:blip r:embed="rId7">
            <a:clrChange>
              <a:clrFrom>
                <a:srgbClr val="FEFEFE"/>
              </a:clrFrom>
              <a:clrTo>
                <a:srgbClr val="FEFEFE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3850" y="4411663"/>
            <a:ext cx="2176463" cy="15049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03154" name="Group 50"/>
          <p:cNvGrpSpPr>
            <a:grpSpLocks/>
          </p:cNvGrpSpPr>
          <p:nvPr/>
        </p:nvGrpSpPr>
        <p:grpSpPr bwMode="auto">
          <a:xfrm rot="458329">
            <a:off x="2916238" y="4005263"/>
            <a:ext cx="3308350" cy="2212975"/>
            <a:chOff x="383" y="2021"/>
            <a:chExt cx="2530" cy="1790"/>
          </a:xfrm>
        </p:grpSpPr>
        <p:pic>
          <p:nvPicPr>
            <p:cNvPr id="303155" name="Picture 51" descr="caixa foto_2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681">
              <a:off x="383" y="2021"/>
              <a:ext cx="2530" cy="179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3156" name="Rectangle 52" descr="Algas"/>
            <p:cNvSpPr>
              <a:spLocks noChangeArrowheads="1"/>
            </p:cNvSpPr>
            <p:nvPr/>
          </p:nvSpPr>
          <p:spPr bwMode="auto">
            <a:xfrm>
              <a:off x="547" y="2169"/>
              <a:ext cx="2206" cy="1476"/>
            </a:xfrm>
            <a:prstGeom prst="rect">
              <a:avLst/>
            </a:prstGeom>
            <a:blipFill dpi="0" rotWithShape="1">
              <a:blip r:embed="rId9"/>
              <a:srcRect/>
              <a:stretch>
                <a:fillRect/>
              </a:stretch>
            </a:blip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pic>
        <p:nvPicPr>
          <p:cNvPr id="303157" name="Picture 53" descr="996749_59950327"/>
          <p:cNvPicPr>
            <a:picLocks noChangeAspect="1" noChangeArrowheads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97400" y="3900488"/>
            <a:ext cx="550863" cy="5318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3158" name="Rectangle 54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03159" name="Text Box 55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303160" name="Rectangle 56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03161" name="Rectangle 57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 dirty="0" smtClean="0">
                <a:solidFill>
                  <a:schemeClr val="bg1"/>
                </a:solidFill>
                <a:latin typeface="Verdana" pitchFamily="34" charset="0"/>
              </a:rPr>
              <a:t>POLOS </a:t>
            </a:r>
            <a:r>
              <a:rPr lang="pt-BR" sz="1800" dirty="0">
                <a:solidFill>
                  <a:schemeClr val="bg1"/>
                </a:solidFill>
                <a:latin typeface="Verdana" pitchFamily="34" charset="0"/>
              </a:rPr>
              <a:t>DE PRODUÇÃO</a:t>
            </a:r>
          </a:p>
        </p:txBody>
      </p:sp>
      <p:sp>
        <p:nvSpPr>
          <p:cNvPr id="303162" name="Text Box 58"/>
          <p:cNvSpPr txBox="1">
            <a:spLocks noChangeArrowheads="1"/>
          </p:cNvSpPr>
          <p:nvPr/>
        </p:nvSpPr>
        <p:spPr bwMode="auto">
          <a:xfrm>
            <a:off x="7085013" y="1692275"/>
            <a:ext cx="11922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Pecém</a:t>
            </a:r>
          </a:p>
        </p:txBody>
      </p:sp>
      <p:pic>
        <p:nvPicPr>
          <p:cNvPr id="303163" name="Picture 59" descr="Imagem3"/>
          <p:cNvPicPr>
            <a:picLocks noChangeAspect="1" noChangeArrowheads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07225" y="1825625"/>
            <a:ext cx="257175" cy="1682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3164" name="Text Box 60"/>
          <p:cNvSpPr txBox="1">
            <a:spLocks noChangeArrowheads="1"/>
          </p:cNvSpPr>
          <p:nvPr/>
        </p:nvSpPr>
        <p:spPr bwMode="auto">
          <a:xfrm>
            <a:off x="7408863" y="1858963"/>
            <a:ext cx="1354137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Mucuripe</a:t>
            </a:r>
          </a:p>
        </p:txBody>
      </p:sp>
      <p:pic>
        <p:nvPicPr>
          <p:cNvPr id="303165" name="Picture 61" descr="Imagem3"/>
          <p:cNvPicPr>
            <a:picLocks noChangeAspect="1" noChangeArrowheads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80288" y="1989138"/>
            <a:ext cx="247650" cy="1619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3166" name="Freeform 62"/>
          <p:cNvSpPr>
            <a:spLocks noChangeAspect="1"/>
          </p:cNvSpPr>
          <p:nvPr/>
        </p:nvSpPr>
        <p:spPr bwMode="auto">
          <a:xfrm>
            <a:off x="7178675" y="2124075"/>
            <a:ext cx="222250" cy="187325"/>
          </a:xfrm>
          <a:custGeom>
            <a:avLst/>
            <a:gdLst>
              <a:gd name="T0" fmla="*/ 425 w 775"/>
              <a:gd name="T1" fmla="*/ 655 h 655"/>
              <a:gd name="T2" fmla="*/ 370 w 775"/>
              <a:gd name="T3" fmla="*/ 567 h 655"/>
              <a:gd name="T4" fmla="*/ 263 w 775"/>
              <a:gd name="T5" fmla="*/ 498 h 655"/>
              <a:gd name="T6" fmla="*/ 242 w 775"/>
              <a:gd name="T7" fmla="*/ 474 h 655"/>
              <a:gd name="T8" fmla="*/ 212 w 775"/>
              <a:gd name="T9" fmla="*/ 475 h 655"/>
              <a:gd name="T10" fmla="*/ 203 w 775"/>
              <a:gd name="T11" fmla="*/ 498 h 655"/>
              <a:gd name="T12" fmla="*/ 188 w 775"/>
              <a:gd name="T13" fmla="*/ 494 h 655"/>
              <a:gd name="T14" fmla="*/ 0 w 775"/>
              <a:gd name="T15" fmla="*/ 350 h 655"/>
              <a:gd name="T16" fmla="*/ 108 w 775"/>
              <a:gd name="T17" fmla="*/ 175 h 655"/>
              <a:gd name="T18" fmla="*/ 111 w 775"/>
              <a:gd name="T19" fmla="*/ 133 h 655"/>
              <a:gd name="T20" fmla="*/ 60 w 775"/>
              <a:gd name="T21" fmla="*/ 88 h 655"/>
              <a:gd name="T22" fmla="*/ 55 w 775"/>
              <a:gd name="T23" fmla="*/ 36 h 655"/>
              <a:gd name="T24" fmla="*/ 130 w 775"/>
              <a:gd name="T25" fmla="*/ 35 h 655"/>
              <a:gd name="T26" fmla="*/ 161 w 775"/>
              <a:gd name="T27" fmla="*/ 0 h 655"/>
              <a:gd name="T28" fmla="*/ 332 w 775"/>
              <a:gd name="T29" fmla="*/ 78 h 655"/>
              <a:gd name="T30" fmla="*/ 397 w 775"/>
              <a:gd name="T31" fmla="*/ 72 h 655"/>
              <a:gd name="T32" fmla="*/ 502 w 775"/>
              <a:gd name="T33" fmla="*/ 108 h 655"/>
              <a:gd name="T34" fmla="*/ 528 w 775"/>
              <a:gd name="T35" fmla="*/ 33 h 655"/>
              <a:gd name="T36" fmla="*/ 615 w 775"/>
              <a:gd name="T37" fmla="*/ 156 h 655"/>
              <a:gd name="T38" fmla="*/ 775 w 775"/>
              <a:gd name="T39" fmla="*/ 416 h 655"/>
              <a:gd name="T40" fmla="*/ 717 w 775"/>
              <a:gd name="T41" fmla="*/ 420 h 655"/>
              <a:gd name="T42" fmla="*/ 714 w 775"/>
              <a:gd name="T43" fmla="*/ 408 h 655"/>
              <a:gd name="T44" fmla="*/ 690 w 775"/>
              <a:gd name="T45" fmla="*/ 385 h 655"/>
              <a:gd name="T46" fmla="*/ 641 w 775"/>
              <a:gd name="T47" fmla="*/ 377 h 655"/>
              <a:gd name="T48" fmla="*/ 631 w 775"/>
              <a:gd name="T49" fmla="*/ 400 h 655"/>
              <a:gd name="T50" fmla="*/ 634 w 775"/>
              <a:gd name="T51" fmla="*/ 475 h 655"/>
              <a:gd name="T52" fmla="*/ 610 w 775"/>
              <a:gd name="T53" fmla="*/ 502 h 655"/>
              <a:gd name="T54" fmla="*/ 591 w 775"/>
              <a:gd name="T55" fmla="*/ 511 h 655"/>
              <a:gd name="T56" fmla="*/ 559 w 775"/>
              <a:gd name="T57" fmla="*/ 491 h 655"/>
              <a:gd name="T58" fmla="*/ 520 w 775"/>
              <a:gd name="T59" fmla="*/ 519 h 655"/>
              <a:gd name="T60" fmla="*/ 425 w 775"/>
              <a:gd name="T61" fmla="*/ 655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775" h="655">
                <a:moveTo>
                  <a:pt x="425" y="655"/>
                </a:moveTo>
                <a:lnTo>
                  <a:pt x="370" y="567"/>
                </a:lnTo>
                <a:lnTo>
                  <a:pt x="263" y="498"/>
                </a:lnTo>
                <a:lnTo>
                  <a:pt x="242" y="474"/>
                </a:lnTo>
                <a:lnTo>
                  <a:pt x="212" y="475"/>
                </a:lnTo>
                <a:lnTo>
                  <a:pt x="203" y="498"/>
                </a:lnTo>
                <a:lnTo>
                  <a:pt x="188" y="494"/>
                </a:lnTo>
                <a:lnTo>
                  <a:pt x="0" y="350"/>
                </a:lnTo>
                <a:lnTo>
                  <a:pt x="108" y="175"/>
                </a:lnTo>
                <a:lnTo>
                  <a:pt x="111" y="133"/>
                </a:lnTo>
                <a:lnTo>
                  <a:pt x="60" y="88"/>
                </a:lnTo>
                <a:lnTo>
                  <a:pt x="55" y="36"/>
                </a:lnTo>
                <a:lnTo>
                  <a:pt x="130" y="35"/>
                </a:lnTo>
                <a:lnTo>
                  <a:pt x="161" y="0"/>
                </a:lnTo>
                <a:lnTo>
                  <a:pt x="332" y="78"/>
                </a:lnTo>
                <a:lnTo>
                  <a:pt x="397" y="72"/>
                </a:lnTo>
                <a:lnTo>
                  <a:pt x="502" y="108"/>
                </a:lnTo>
                <a:lnTo>
                  <a:pt x="528" y="33"/>
                </a:lnTo>
                <a:lnTo>
                  <a:pt x="615" y="156"/>
                </a:lnTo>
                <a:lnTo>
                  <a:pt x="775" y="416"/>
                </a:lnTo>
                <a:lnTo>
                  <a:pt x="717" y="420"/>
                </a:lnTo>
                <a:lnTo>
                  <a:pt x="714" y="408"/>
                </a:lnTo>
                <a:lnTo>
                  <a:pt x="690" y="385"/>
                </a:lnTo>
                <a:lnTo>
                  <a:pt x="641" y="377"/>
                </a:lnTo>
                <a:lnTo>
                  <a:pt x="631" y="400"/>
                </a:lnTo>
                <a:lnTo>
                  <a:pt x="634" y="475"/>
                </a:lnTo>
                <a:lnTo>
                  <a:pt x="610" y="502"/>
                </a:lnTo>
                <a:lnTo>
                  <a:pt x="591" y="511"/>
                </a:lnTo>
                <a:lnTo>
                  <a:pt x="559" y="491"/>
                </a:lnTo>
                <a:lnTo>
                  <a:pt x="520" y="519"/>
                </a:lnTo>
                <a:lnTo>
                  <a:pt x="425" y="655"/>
                </a:lnTo>
                <a:close/>
              </a:path>
            </a:pathLst>
          </a:custGeom>
          <a:noFill/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336600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303167" name="Group 63"/>
          <p:cNvGrpSpPr>
            <a:grpSpLocks/>
          </p:cNvGrpSpPr>
          <p:nvPr/>
        </p:nvGrpSpPr>
        <p:grpSpPr bwMode="auto">
          <a:xfrm>
            <a:off x="6538913" y="1843088"/>
            <a:ext cx="682625" cy="544512"/>
            <a:chOff x="4119" y="1161"/>
            <a:chExt cx="430" cy="343"/>
          </a:xfrm>
        </p:grpSpPr>
        <p:sp>
          <p:nvSpPr>
            <p:cNvPr id="303168" name="Freeform 64"/>
            <p:cNvSpPr>
              <a:spLocks noChangeAspect="1"/>
            </p:cNvSpPr>
            <p:nvPr/>
          </p:nvSpPr>
          <p:spPr bwMode="auto">
            <a:xfrm>
              <a:off x="4203" y="1161"/>
              <a:ext cx="139" cy="84"/>
            </a:xfrm>
            <a:custGeom>
              <a:avLst/>
              <a:gdLst>
                <a:gd name="T0" fmla="*/ 287 w 771"/>
                <a:gd name="T1" fmla="*/ 27 h 464"/>
                <a:gd name="T2" fmla="*/ 297 w 771"/>
                <a:gd name="T3" fmla="*/ 37 h 464"/>
                <a:gd name="T4" fmla="*/ 398 w 771"/>
                <a:gd name="T5" fmla="*/ 48 h 464"/>
                <a:gd name="T6" fmla="*/ 446 w 771"/>
                <a:gd name="T7" fmla="*/ 4 h 464"/>
                <a:gd name="T8" fmla="*/ 570 w 771"/>
                <a:gd name="T9" fmla="*/ 0 h 464"/>
                <a:gd name="T10" fmla="*/ 719 w 771"/>
                <a:gd name="T11" fmla="*/ 134 h 464"/>
                <a:gd name="T12" fmla="*/ 771 w 771"/>
                <a:gd name="T13" fmla="*/ 220 h 464"/>
                <a:gd name="T14" fmla="*/ 718 w 771"/>
                <a:gd name="T15" fmla="*/ 324 h 464"/>
                <a:gd name="T16" fmla="*/ 652 w 771"/>
                <a:gd name="T17" fmla="*/ 371 h 464"/>
                <a:gd name="T18" fmla="*/ 673 w 771"/>
                <a:gd name="T19" fmla="*/ 438 h 464"/>
                <a:gd name="T20" fmla="*/ 633 w 771"/>
                <a:gd name="T21" fmla="*/ 464 h 464"/>
                <a:gd name="T22" fmla="*/ 519 w 771"/>
                <a:gd name="T23" fmla="*/ 365 h 464"/>
                <a:gd name="T24" fmla="*/ 0 w 771"/>
                <a:gd name="T25" fmla="*/ 360 h 464"/>
                <a:gd name="T26" fmla="*/ 77 w 771"/>
                <a:gd name="T27" fmla="*/ 279 h 464"/>
                <a:gd name="T28" fmla="*/ 110 w 771"/>
                <a:gd name="T29" fmla="*/ 291 h 464"/>
                <a:gd name="T30" fmla="*/ 144 w 771"/>
                <a:gd name="T31" fmla="*/ 292 h 464"/>
                <a:gd name="T32" fmla="*/ 157 w 771"/>
                <a:gd name="T33" fmla="*/ 261 h 464"/>
                <a:gd name="T34" fmla="*/ 135 w 771"/>
                <a:gd name="T35" fmla="*/ 130 h 464"/>
                <a:gd name="T36" fmla="*/ 188 w 771"/>
                <a:gd name="T37" fmla="*/ 128 h 464"/>
                <a:gd name="T38" fmla="*/ 187 w 771"/>
                <a:gd name="T39" fmla="*/ 82 h 464"/>
                <a:gd name="T40" fmla="*/ 287 w 771"/>
                <a:gd name="T41" fmla="*/ 27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71" h="464">
                  <a:moveTo>
                    <a:pt x="287" y="27"/>
                  </a:moveTo>
                  <a:lnTo>
                    <a:pt x="297" y="37"/>
                  </a:lnTo>
                  <a:lnTo>
                    <a:pt x="398" y="48"/>
                  </a:lnTo>
                  <a:lnTo>
                    <a:pt x="446" y="4"/>
                  </a:lnTo>
                  <a:lnTo>
                    <a:pt x="570" y="0"/>
                  </a:lnTo>
                  <a:lnTo>
                    <a:pt x="719" y="134"/>
                  </a:lnTo>
                  <a:lnTo>
                    <a:pt x="771" y="220"/>
                  </a:lnTo>
                  <a:lnTo>
                    <a:pt x="718" y="324"/>
                  </a:lnTo>
                  <a:lnTo>
                    <a:pt x="652" y="371"/>
                  </a:lnTo>
                  <a:lnTo>
                    <a:pt x="673" y="438"/>
                  </a:lnTo>
                  <a:lnTo>
                    <a:pt x="633" y="464"/>
                  </a:lnTo>
                  <a:lnTo>
                    <a:pt x="519" y="365"/>
                  </a:lnTo>
                  <a:lnTo>
                    <a:pt x="0" y="360"/>
                  </a:lnTo>
                  <a:lnTo>
                    <a:pt x="77" y="279"/>
                  </a:lnTo>
                  <a:lnTo>
                    <a:pt x="110" y="291"/>
                  </a:lnTo>
                  <a:lnTo>
                    <a:pt x="144" y="292"/>
                  </a:lnTo>
                  <a:lnTo>
                    <a:pt x="157" y="261"/>
                  </a:lnTo>
                  <a:lnTo>
                    <a:pt x="135" y="130"/>
                  </a:lnTo>
                  <a:lnTo>
                    <a:pt x="188" y="128"/>
                  </a:lnTo>
                  <a:lnTo>
                    <a:pt x="187" y="82"/>
                  </a:lnTo>
                  <a:lnTo>
                    <a:pt x="287" y="27"/>
                  </a:lnTo>
                  <a:close/>
                </a:path>
              </a:pathLst>
            </a:custGeom>
            <a:solidFill>
              <a:srgbClr val="964B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03169" name="Freeform 65"/>
            <p:cNvSpPr>
              <a:spLocks noChangeAspect="1"/>
            </p:cNvSpPr>
            <p:nvPr/>
          </p:nvSpPr>
          <p:spPr bwMode="auto">
            <a:xfrm>
              <a:off x="4303" y="1246"/>
              <a:ext cx="246" cy="258"/>
            </a:xfrm>
            <a:custGeom>
              <a:avLst/>
              <a:gdLst>
                <a:gd name="T0" fmla="*/ 622 w 1362"/>
                <a:gd name="T1" fmla="*/ 0 h 1427"/>
                <a:gd name="T2" fmla="*/ 787 w 1362"/>
                <a:gd name="T3" fmla="*/ 211 h 1427"/>
                <a:gd name="T4" fmla="*/ 990 w 1362"/>
                <a:gd name="T5" fmla="*/ 302 h 1427"/>
                <a:gd name="T6" fmla="*/ 1020 w 1362"/>
                <a:gd name="T7" fmla="*/ 353 h 1427"/>
                <a:gd name="T8" fmla="*/ 1172 w 1362"/>
                <a:gd name="T9" fmla="*/ 454 h 1427"/>
                <a:gd name="T10" fmla="*/ 1325 w 1362"/>
                <a:gd name="T11" fmla="*/ 453 h 1427"/>
                <a:gd name="T12" fmla="*/ 1362 w 1362"/>
                <a:gd name="T13" fmla="*/ 471 h 1427"/>
                <a:gd name="T14" fmla="*/ 1332 w 1362"/>
                <a:gd name="T15" fmla="*/ 505 h 1427"/>
                <a:gd name="T16" fmla="*/ 1257 w 1362"/>
                <a:gd name="T17" fmla="*/ 506 h 1427"/>
                <a:gd name="T18" fmla="*/ 1261 w 1362"/>
                <a:gd name="T19" fmla="*/ 554 h 1427"/>
                <a:gd name="T20" fmla="*/ 1314 w 1362"/>
                <a:gd name="T21" fmla="*/ 604 h 1427"/>
                <a:gd name="T22" fmla="*/ 1310 w 1362"/>
                <a:gd name="T23" fmla="*/ 645 h 1427"/>
                <a:gd name="T24" fmla="*/ 1203 w 1362"/>
                <a:gd name="T25" fmla="*/ 818 h 1427"/>
                <a:gd name="T26" fmla="*/ 1174 w 1362"/>
                <a:gd name="T27" fmla="*/ 833 h 1427"/>
                <a:gd name="T28" fmla="*/ 1180 w 1362"/>
                <a:gd name="T29" fmla="*/ 918 h 1427"/>
                <a:gd name="T30" fmla="*/ 1113 w 1362"/>
                <a:gd name="T31" fmla="*/ 943 h 1427"/>
                <a:gd name="T32" fmla="*/ 1113 w 1362"/>
                <a:gd name="T33" fmla="*/ 958 h 1427"/>
                <a:gd name="T34" fmla="*/ 1043 w 1362"/>
                <a:gd name="T35" fmla="*/ 954 h 1427"/>
                <a:gd name="T36" fmla="*/ 1034 w 1362"/>
                <a:gd name="T37" fmla="*/ 986 h 1427"/>
                <a:gd name="T38" fmla="*/ 971 w 1362"/>
                <a:gd name="T39" fmla="*/ 1054 h 1427"/>
                <a:gd name="T40" fmla="*/ 943 w 1362"/>
                <a:gd name="T41" fmla="*/ 1059 h 1427"/>
                <a:gd name="T42" fmla="*/ 860 w 1362"/>
                <a:gd name="T43" fmla="*/ 1233 h 1427"/>
                <a:gd name="T44" fmla="*/ 808 w 1362"/>
                <a:gd name="T45" fmla="*/ 1226 h 1427"/>
                <a:gd name="T46" fmla="*/ 712 w 1362"/>
                <a:gd name="T47" fmla="*/ 1336 h 1427"/>
                <a:gd name="T48" fmla="*/ 663 w 1362"/>
                <a:gd name="T49" fmla="*/ 1346 h 1427"/>
                <a:gd name="T50" fmla="*/ 649 w 1362"/>
                <a:gd name="T51" fmla="*/ 1328 h 1427"/>
                <a:gd name="T52" fmla="*/ 607 w 1362"/>
                <a:gd name="T53" fmla="*/ 1339 h 1427"/>
                <a:gd name="T54" fmla="*/ 511 w 1362"/>
                <a:gd name="T55" fmla="*/ 1427 h 1427"/>
                <a:gd name="T56" fmla="*/ 412 w 1362"/>
                <a:gd name="T57" fmla="*/ 1354 h 1427"/>
                <a:gd name="T58" fmla="*/ 187 w 1362"/>
                <a:gd name="T59" fmla="*/ 1277 h 1427"/>
                <a:gd name="T60" fmla="*/ 125 w 1362"/>
                <a:gd name="T61" fmla="*/ 1210 h 1427"/>
                <a:gd name="T62" fmla="*/ 135 w 1362"/>
                <a:gd name="T63" fmla="*/ 1178 h 1427"/>
                <a:gd name="T64" fmla="*/ 113 w 1362"/>
                <a:gd name="T65" fmla="*/ 1134 h 1427"/>
                <a:gd name="T66" fmla="*/ 83 w 1362"/>
                <a:gd name="T67" fmla="*/ 1127 h 1427"/>
                <a:gd name="T68" fmla="*/ 66 w 1362"/>
                <a:gd name="T69" fmla="*/ 1104 h 1427"/>
                <a:gd name="T70" fmla="*/ 66 w 1362"/>
                <a:gd name="T71" fmla="*/ 1063 h 1427"/>
                <a:gd name="T72" fmla="*/ 0 w 1362"/>
                <a:gd name="T73" fmla="*/ 945 h 1427"/>
                <a:gd name="T74" fmla="*/ 74 w 1362"/>
                <a:gd name="T75" fmla="*/ 857 h 1427"/>
                <a:gd name="T76" fmla="*/ 69 w 1362"/>
                <a:gd name="T77" fmla="*/ 752 h 1427"/>
                <a:gd name="T78" fmla="*/ 133 w 1362"/>
                <a:gd name="T79" fmla="*/ 728 h 1427"/>
                <a:gd name="T80" fmla="*/ 151 w 1362"/>
                <a:gd name="T81" fmla="*/ 590 h 1427"/>
                <a:gd name="T82" fmla="*/ 125 w 1362"/>
                <a:gd name="T83" fmla="*/ 535 h 1427"/>
                <a:gd name="T84" fmla="*/ 203 w 1362"/>
                <a:gd name="T85" fmla="*/ 439 h 1427"/>
                <a:gd name="T86" fmla="*/ 250 w 1362"/>
                <a:gd name="T87" fmla="*/ 439 h 1427"/>
                <a:gd name="T88" fmla="*/ 271 w 1362"/>
                <a:gd name="T89" fmla="*/ 406 h 1427"/>
                <a:gd name="T90" fmla="*/ 353 w 1362"/>
                <a:gd name="T91" fmla="*/ 439 h 1427"/>
                <a:gd name="T92" fmla="*/ 393 w 1362"/>
                <a:gd name="T93" fmla="*/ 439 h 1427"/>
                <a:gd name="T94" fmla="*/ 540 w 1362"/>
                <a:gd name="T95" fmla="*/ 127 h 1427"/>
                <a:gd name="T96" fmla="*/ 622 w 1362"/>
                <a:gd name="T97" fmla="*/ 0 h 1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62" h="1427">
                  <a:moveTo>
                    <a:pt x="622" y="0"/>
                  </a:moveTo>
                  <a:lnTo>
                    <a:pt x="787" y="211"/>
                  </a:lnTo>
                  <a:lnTo>
                    <a:pt x="990" y="302"/>
                  </a:lnTo>
                  <a:lnTo>
                    <a:pt x="1020" y="353"/>
                  </a:lnTo>
                  <a:lnTo>
                    <a:pt x="1172" y="454"/>
                  </a:lnTo>
                  <a:lnTo>
                    <a:pt x="1325" y="453"/>
                  </a:lnTo>
                  <a:lnTo>
                    <a:pt x="1362" y="471"/>
                  </a:lnTo>
                  <a:lnTo>
                    <a:pt x="1332" y="505"/>
                  </a:lnTo>
                  <a:lnTo>
                    <a:pt x="1257" y="506"/>
                  </a:lnTo>
                  <a:lnTo>
                    <a:pt x="1261" y="554"/>
                  </a:lnTo>
                  <a:lnTo>
                    <a:pt x="1314" y="604"/>
                  </a:lnTo>
                  <a:lnTo>
                    <a:pt x="1310" y="645"/>
                  </a:lnTo>
                  <a:lnTo>
                    <a:pt x="1203" y="818"/>
                  </a:lnTo>
                  <a:lnTo>
                    <a:pt x="1174" y="833"/>
                  </a:lnTo>
                  <a:lnTo>
                    <a:pt x="1180" y="918"/>
                  </a:lnTo>
                  <a:lnTo>
                    <a:pt x="1113" y="943"/>
                  </a:lnTo>
                  <a:lnTo>
                    <a:pt x="1113" y="958"/>
                  </a:lnTo>
                  <a:lnTo>
                    <a:pt x="1043" y="954"/>
                  </a:lnTo>
                  <a:lnTo>
                    <a:pt x="1034" y="986"/>
                  </a:lnTo>
                  <a:lnTo>
                    <a:pt x="971" y="1054"/>
                  </a:lnTo>
                  <a:lnTo>
                    <a:pt x="943" y="1059"/>
                  </a:lnTo>
                  <a:lnTo>
                    <a:pt x="860" y="1233"/>
                  </a:lnTo>
                  <a:lnTo>
                    <a:pt x="808" y="1226"/>
                  </a:lnTo>
                  <a:lnTo>
                    <a:pt x="712" y="1336"/>
                  </a:lnTo>
                  <a:lnTo>
                    <a:pt x="663" y="1346"/>
                  </a:lnTo>
                  <a:lnTo>
                    <a:pt x="649" y="1328"/>
                  </a:lnTo>
                  <a:lnTo>
                    <a:pt x="607" y="1339"/>
                  </a:lnTo>
                  <a:lnTo>
                    <a:pt x="511" y="1427"/>
                  </a:lnTo>
                  <a:lnTo>
                    <a:pt x="412" y="1354"/>
                  </a:lnTo>
                  <a:lnTo>
                    <a:pt x="187" y="1277"/>
                  </a:lnTo>
                  <a:lnTo>
                    <a:pt x="125" y="1210"/>
                  </a:lnTo>
                  <a:lnTo>
                    <a:pt x="135" y="1178"/>
                  </a:lnTo>
                  <a:lnTo>
                    <a:pt x="113" y="1134"/>
                  </a:lnTo>
                  <a:lnTo>
                    <a:pt x="83" y="1127"/>
                  </a:lnTo>
                  <a:lnTo>
                    <a:pt x="66" y="1104"/>
                  </a:lnTo>
                  <a:lnTo>
                    <a:pt x="66" y="1063"/>
                  </a:lnTo>
                  <a:lnTo>
                    <a:pt x="0" y="945"/>
                  </a:lnTo>
                  <a:lnTo>
                    <a:pt x="74" y="857"/>
                  </a:lnTo>
                  <a:lnTo>
                    <a:pt x="69" y="752"/>
                  </a:lnTo>
                  <a:lnTo>
                    <a:pt x="133" y="728"/>
                  </a:lnTo>
                  <a:lnTo>
                    <a:pt x="151" y="590"/>
                  </a:lnTo>
                  <a:lnTo>
                    <a:pt x="125" y="535"/>
                  </a:lnTo>
                  <a:lnTo>
                    <a:pt x="203" y="439"/>
                  </a:lnTo>
                  <a:lnTo>
                    <a:pt x="250" y="439"/>
                  </a:lnTo>
                  <a:lnTo>
                    <a:pt x="271" y="406"/>
                  </a:lnTo>
                  <a:lnTo>
                    <a:pt x="353" y="439"/>
                  </a:lnTo>
                  <a:lnTo>
                    <a:pt x="393" y="439"/>
                  </a:lnTo>
                  <a:lnTo>
                    <a:pt x="540" y="127"/>
                  </a:lnTo>
                  <a:lnTo>
                    <a:pt x="622" y="0"/>
                  </a:lnTo>
                  <a:close/>
                </a:path>
              </a:pathLst>
            </a:custGeom>
            <a:solidFill>
              <a:srgbClr val="964B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03170" name="Freeform 66"/>
            <p:cNvSpPr>
              <a:spLocks noChangeAspect="1"/>
            </p:cNvSpPr>
            <p:nvPr/>
          </p:nvSpPr>
          <p:spPr bwMode="auto">
            <a:xfrm>
              <a:off x="4119" y="1200"/>
              <a:ext cx="296" cy="143"/>
            </a:xfrm>
            <a:custGeom>
              <a:avLst/>
              <a:gdLst>
                <a:gd name="T0" fmla="*/ 1238 w 1642"/>
                <a:gd name="T1" fmla="*/ 0 h 794"/>
                <a:gd name="T2" fmla="*/ 1330 w 1642"/>
                <a:gd name="T3" fmla="*/ 140 h 794"/>
                <a:gd name="T4" fmla="*/ 1406 w 1642"/>
                <a:gd name="T5" fmla="*/ 147 h 794"/>
                <a:gd name="T6" fmla="*/ 1500 w 1642"/>
                <a:gd name="T7" fmla="*/ 243 h 794"/>
                <a:gd name="T8" fmla="*/ 1642 w 1642"/>
                <a:gd name="T9" fmla="*/ 257 h 794"/>
                <a:gd name="T10" fmla="*/ 1561 w 1642"/>
                <a:gd name="T11" fmla="*/ 382 h 794"/>
                <a:gd name="T12" fmla="*/ 1410 w 1642"/>
                <a:gd name="T13" fmla="*/ 698 h 794"/>
                <a:gd name="T14" fmla="*/ 1376 w 1642"/>
                <a:gd name="T15" fmla="*/ 698 h 794"/>
                <a:gd name="T16" fmla="*/ 1292 w 1642"/>
                <a:gd name="T17" fmla="*/ 664 h 794"/>
                <a:gd name="T18" fmla="*/ 1270 w 1642"/>
                <a:gd name="T19" fmla="*/ 696 h 794"/>
                <a:gd name="T20" fmla="*/ 1223 w 1642"/>
                <a:gd name="T21" fmla="*/ 698 h 794"/>
                <a:gd name="T22" fmla="*/ 1145 w 1642"/>
                <a:gd name="T23" fmla="*/ 794 h 794"/>
                <a:gd name="T24" fmla="*/ 1064 w 1642"/>
                <a:gd name="T25" fmla="*/ 734 h 794"/>
                <a:gd name="T26" fmla="*/ 1021 w 1642"/>
                <a:gd name="T27" fmla="*/ 713 h 794"/>
                <a:gd name="T28" fmla="*/ 724 w 1642"/>
                <a:gd name="T29" fmla="*/ 744 h 794"/>
                <a:gd name="T30" fmla="*/ 600 w 1642"/>
                <a:gd name="T31" fmla="*/ 748 h 794"/>
                <a:gd name="T32" fmla="*/ 597 w 1642"/>
                <a:gd name="T33" fmla="*/ 762 h 794"/>
                <a:gd name="T34" fmla="*/ 514 w 1642"/>
                <a:gd name="T35" fmla="*/ 768 h 794"/>
                <a:gd name="T36" fmla="*/ 500 w 1642"/>
                <a:gd name="T37" fmla="*/ 747 h 794"/>
                <a:gd name="T38" fmla="*/ 306 w 1642"/>
                <a:gd name="T39" fmla="*/ 728 h 794"/>
                <a:gd name="T40" fmla="*/ 267 w 1642"/>
                <a:gd name="T41" fmla="*/ 625 h 794"/>
                <a:gd name="T42" fmla="*/ 299 w 1642"/>
                <a:gd name="T43" fmla="*/ 496 h 794"/>
                <a:gd name="T44" fmla="*/ 303 w 1642"/>
                <a:gd name="T45" fmla="*/ 471 h 794"/>
                <a:gd name="T46" fmla="*/ 224 w 1642"/>
                <a:gd name="T47" fmla="*/ 387 h 794"/>
                <a:gd name="T48" fmla="*/ 0 w 1642"/>
                <a:gd name="T49" fmla="*/ 356 h 794"/>
                <a:gd name="T50" fmla="*/ 4 w 1642"/>
                <a:gd name="T51" fmla="*/ 210 h 794"/>
                <a:gd name="T52" fmla="*/ 46 w 1642"/>
                <a:gd name="T53" fmla="*/ 210 h 794"/>
                <a:gd name="T54" fmla="*/ 86 w 1642"/>
                <a:gd name="T55" fmla="*/ 169 h 794"/>
                <a:gd name="T56" fmla="*/ 87 w 1642"/>
                <a:gd name="T57" fmla="*/ 143 h 794"/>
                <a:gd name="T58" fmla="*/ 689 w 1642"/>
                <a:gd name="T59" fmla="*/ 145 h 794"/>
                <a:gd name="T60" fmla="*/ 985 w 1642"/>
                <a:gd name="T61" fmla="*/ 148 h 794"/>
                <a:gd name="T62" fmla="*/ 1102 w 1642"/>
                <a:gd name="T63" fmla="*/ 248 h 794"/>
                <a:gd name="T64" fmla="*/ 1142 w 1642"/>
                <a:gd name="T65" fmla="*/ 222 h 794"/>
                <a:gd name="T66" fmla="*/ 1121 w 1642"/>
                <a:gd name="T67" fmla="*/ 154 h 794"/>
                <a:gd name="T68" fmla="*/ 1186 w 1642"/>
                <a:gd name="T69" fmla="*/ 110 h 794"/>
                <a:gd name="T70" fmla="*/ 1238 w 1642"/>
                <a:gd name="T71" fmla="*/ 0 h 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42" h="794">
                  <a:moveTo>
                    <a:pt x="1238" y="0"/>
                  </a:moveTo>
                  <a:lnTo>
                    <a:pt x="1330" y="140"/>
                  </a:lnTo>
                  <a:lnTo>
                    <a:pt x="1406" y="147"/>
                  </a:lnTo>
                  <a:lnTo>
                    <a:pt x="1500" y="243"/>
                  </a:lnTo>
                  <a:lnTo>
                    <a:pt x="1642" y="257"/>
                  </a:lnTo>
                  <a:lnTo>
                    <a:pt x="1561" y="382"/>
                  </a:lnTo>
                  <a:lnTo>
                    <a:pt x="1410" y="698"/>
                  </a:lnTo>
                  <a:lnTo>
                    <a:pt x="1376" y="698"/>
                  </a:lnTo>
                  <a:lnTo>
                    <a:pt x="1292" y="664"/>
                  </a:lnTo>
                  <a:lnTo>
                    <a:pt x="1270" y="696"/>
                  </a:lnTo>
                  <a:lnTo>
                    <a:pt x="1223" y="698"/>
                  </a:lnTo>
                  <a:lnTo>
                    <a:pt x="1145" y="794"/>
                  </a:lnTo>
                  <a:lnTo>
                    <a:pt x="1064" y="734"/>
                  </a:lnTo>
                  <a:lnTo>
                    <a:pt x="1021" y="713"/>
                  </a:lnTo>
                  <a:lnTo>
                    <a:pt x="724" y="744"/>
                  </a:lnTo>
                  <a:lnTo>
                    <a:pt x="600" y="748"/>
                  </a:lnTo>
                  <a:lnTo>
                    <a:pt x="597" y="762"/>
                  </a:lnTo>
                  <a:lnTo>
                    <a:pt x="514" y="768"/>
                  </a:lnTo>
                  <a:lnTo>
                    <a:pt x="500" y="747"/>
                  </a:lnTo>
                  <a:lnTo>
                    <a:pt x="306" y="728"/>
                  </a:lnTo>
                  <a:lnTo>
                    <a:pt x="267" y="625"/>
                  </a:lnTo>
                  <a:lnTo>
                    <a:pt x="299" y="496"/>
                  </a:lnTo>
                  <a:lnTo>
                    <a:pt x="303" y="471"/>
                  </a:lnTo>
                  <a:lnTo>
                    <a:pt x="224" y="387"/>
                  </a:lnTo>
                  <a:lnTo>
                    <a:pt x="0" y="356"/>
                  </a:lnTo>
                  <a:lnTo>
                    <a:pt x="4" y="210"/>
                  </a:lnTo>
                  <a:lnTo>
                    <a:pt x="46" y="210"/>
                  </a:lnTo>
                  <a:lnTo>
                    <a:pt x="86" y="169"/>
                  </a:lnTo>
                  <a:lnTo>
                    <a:pt x="87" y="143"/>
                  </a:lnTo>
                  <a:lnTo>
                    <a:pt x="689" y="145"/>
                  </a:lnTo>
                  <a:lnTo>
                    <a:pt x="985" y="148"/>
                  </a:lnTo>
                  <a:lnTo>
                    <a:pt x="1102" y="248"/>
                  </a:lnTo>
                  <a:lnTo>
                    <a:pt x="1142" y="222"/>
                  </a:lnTo>
                  <a:lnTo>
                    <a:pt x="1121" y="154"/>
                  </a:lnTo>
                  <a:lnTo>
                    <a:pt x="1186" y="110"/>
                  </a:lnTo>
                  <a:lnTo>
                    <a:pt x="1238" y="0"/>
                  </a:lnTo>
                  <a:close/>
                </a:path>
              </a:pathLst>
            </a:custGeom>
            <a:solidFill>
              <a:srgbClr val="964B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303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300"/>
                                        <p:tgtEl>
                                          <p:spTgt spid="303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300"/>
                                        <p:tgtEl>
                                          <p:spTgt spid="303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300"/>
                                        <p:tgtEl>
                                          <p:spTgt spid="303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3" presetClass="entr" presetSubtype="16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200" fill="hold"/>
                                        <p:tgtEl>
                                          <p:spTgt spid="3031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200" fill="hold"/>
                                        <p:tgtEl>
                                          <p:spTgt spid="3031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6" presetClass="emph" presetSubtype="0" autoRev="1" fill="hold" grpId="1" nodeType="withEffect">
                                  <p:stCondLst>
                                    <p:cond delay="800"/>
                                  </p:stCondLst>
                                  <p:childTnLst>
                                    <p:animScale>
                                      <p:cBhvr>
                                        <p:cTn id="22" dur="100" fill="hold"/>
                                        <p:tgtEl>
                                          <p:spTgt spid="3031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22" presetClass="entr" presetSubtype="2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" dur="300"/>
                                        <p:tgtEl>
                                          <p:spTgt spid="303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300"/>
                                        <p:tgtEl>
                                          <p:spTgt spid="303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3" presetClass="entr" presetSubtype="16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200" fill="hold"/>
                                        <p:tgtEl>
                                          <p:spTgt spid="3031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200" fill="hold"/>
                                        <p:tgtEl>
                                          <p:spTgt spid="3031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6" presetClass="emph" presetSubtype="0" autoRev="1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animScale>
                                      <p:cBhvr>
                                        <p:cTn id="34" dur="100" fill="hold"/>
                                        <p:tgtEl>
                                          <p:spTgt spid="30316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35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300"/>
                                        <p:tgtEl>
                                          <p:spTgt spid="303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300"/>
                                        <p:tgtEl>
                                          <p:spTgt spid="303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3" presetClass="entr" presetSubtype="16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200" fill="hold"/>
                                        <p:tgtEl>
                                          <p:spTgt spid="3031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200" fill="hold"/>
                                        <p:tgtEl>
                                          <p:spTgt spid="3031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6" presetClass="emph" presetSubtype="0" autoRev="1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Scale>
                                      <p:cBhvr>
                                        <p:cTn id="46" dur="100" fill="hold"/>
                                        <p:tgtEl>
                                          <p:spTgt spid="30314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47" presetID="22" presetClass="entr" presetSubtype="8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300"/>
                                        <p:tgtEl>
                                          <p:spTgt spid="303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300"/>
                                        <p:tgtEl>
                                          <p:spTgt spid="303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3" presetClass="entr" presetSubtype="16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200" fill="hold"/>
                                        <p:tgtEl>
                                          <p:spTgt spid="3031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200" fill="hold"/>
                                        <p:tgtEl>
                                          <p:spTgt spid="3031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6" presetClass="emph" presetSubtype="0" autoRev="1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animScale>
                                      <p:cBhvr>
                                        <p:cTn id="58" dur="100" fill="hold"/>
                                        <p:tgtEl>
                                          <p:spTgt spid="3031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59" presetID="22" presetClass="entr" presetSubtype="8" fill="hold" grpId="0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300"/>
                                        <p:tgtEl>
                                          <p:spTgt spid="303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1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300"/>
                                        <p:tgtEl>
                                          <p:spTgt spid="303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200" fill="hold"/>
                                        <p:tgtEl>
                                          <p:spTgt spid="3031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200" fill="hold"/>
                                        <p:tgtEl>
                                          <p:spTgt spid="3031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6" presetClass="emph" presetSubtype="0" autoRev="1" fill="hold" grpId="1" nodeType="withEffect">
                                  <p:stCondLst>
                                    <p:cond delay="1200"/>
                                  </p:stCondLst>
                                  <p:childTnLst>
                                    <p:animScale>
                                      <p:cBhvr>
                                        <p:cTn id="70" dur="100" fill="hold"/>
                                        <p:tgtEl>
                                          <p:spTgt spid="30314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1" presetID="22" presetClass="entr" presetSubtype="8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300"/>
                                        <p:tgtEl>
                                          <p:spTgt spid="303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1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300"/>
                                        <p:tgtEl>
                                          <p:spTgt spid="303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300"/>
                                        <p:tgtEl>
                                          <p:spTgt spid="303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500"/>
                                        <p:tgtEl>
                                          <p:spTgt spid="303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300"/>
                                        <p:tgtEl>
                                          <p:spTgt spid="303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22" presetClass="entr" presetSubtype="8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8" dur="500"/>
                                        <p:tgtEl>
                                          <p:spTgt spid="303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nodeType="withEffect">
                                  <p:stCondLst>
                                    <p:cond delay="1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300"/>
                                        <p:tgtEl>
                                          <p:spTgt spid="303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4" dur="500"/>
                                        <p:tgtEl>
                                          <p:spTgt spid="303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300"/>
                                        <p:tgtEl>
                                          <p:spTgt spid="303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22" presetClass="entr" presetSubtype="8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0" dur="500"/>
                                        <p:tgtEl>
                                          <p:spTgt spid="303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nodeType="withEffect">
                                  <p:stCondLst>
                                    <p:cond delay="1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300"/>
                                        <p:tgtEl>
                                          <p:spTgt spid="303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22" presetClass="entr" presetSubtype="8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6" dur="500"/>
                                        <p:tgtEl>
                                          <p:spTgt spid="303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nodeType="withEffect">
                                  <p:stCondLst>
                                    <p:cond delay="1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300"/>
                                        <p:tgtEl>
                                          <p:spTgt spid="303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23" presetClass="entr" presetSubtype="36" fill="hold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2" dur="500" fill="hold"/>
                                        <p:tgtEl>
                                          <p:spTgt spid="3031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" dur="500" fill="hold"/>
                                        <p:tgtEl>
                                          <p:spTgt spid="3031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" dur="500" fill="hold"/>
                                        <p:tgtEl>
                                          <p:spTgt spid="303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500" fill="hold"/>
                                        <p:tgtEl>
                                          <p:spTgt spid="303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(6*min(max(#ppt_w*#ppt_h,.3),1)-7.4)/-.7*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31" presetClass="entr" presetSubtype="0" fill="hold" nodeType="withEffect">
                                  <p:stCondLst>
                                    <p:cond delay="1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8" dur="500" fill="hold"/>
                                        <p:tgtEl>
                                          <p:spTgt spid="3031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" dur="500" fill="hold"/>
                                        <p:tgtEl>
                                          <p:spTgt spid="3031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500" fill="hold"/>
                                        <p:tgtEl>
                                          <p:spTgt spid="3031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303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23" presetClass="entr" presetSubtype="16" fill="hold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4" dur="500" fill="hold"/>
                                        <p:tgtEl>
                                          <p:spTgt spid="3031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5" dur="500" fill="hold"/>
                                        <p:tgtEl>
                                          <p:spTgt spid="3031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3109" grpId="0" animBg="1"/>
      <p:bldP spid="303110" grpId="0"/>
      <p:bldP spid="303111" grpId="0"/>
      <p:bldP spid="303112" grpId="0" animBg="1"/>
      <p:bldP spid="303116" grpId="0" animBg="1"/>
      <p:bldP spid="303117" grpId="0" animBg="1"/>
      <p:bldP spid="303120" grpId="0" animBg="1"/>
      <p:bldP spid="303121" grpId="0" animBg="1"/>
      <p:bldP spid="303135" grpId="0"/>
      <p:bldP spid="303136" grpId="0" animBg="1"/>
      <p:bldP spid="303137" grpId="0"/>
      <p:bldP spid="303138" grpId="0" animBg="1"/>
      <p:bldP spid="303139" grpId="0"/>
      <p:bldP spid="303140" grpId="0" animBg="1"/>
      <p:bldP spid="303141" grpId="0" animBg="1"/>
      <p:bldP spid="303141" grpId="1" animBg="1"/>
      <p:bldP spid="303142" grpId="0"/>
      <p:bldP spid="303143" grpId="0" animBg="1"/>
      <p:bldP spid="303144" grpId="0" animBg="1"/>
      <p:bldP spid="303144" grpId="1" animBg="1"/>
      <p:bldP spid="303145" grpId="0" animBg="1"/>
      <p:bldP spid="303145" grpId="1" animBg="1"/>
      <p:bldP spid="303146" grpId="0"/>
      <p:bldP spid="303147" grpId="0" animBg="1"/>
      <p:bldP spid="303152" grpId="0" animBg="1"/>
    </p:bldLst>
  </p:timing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5154" name="Group 2"/>
          <p:cNvGrpSpPr>
            <a:grpSpLocks/>
          </p:cNvGrpSpPr>
          <p:nvPr/>
        </p:nvGrpSpPr>
        <p:grpSpPr bwMode="auto">
          <a:xfrm>
            <a:off x="7362825" y="2112963"/>
            <a:ext cx="1312863" cy="228600"/>
            <a:chOff x="4638" y="1331"/>
            <a:chExt cx="827" cy="144"/>
          </a:xfrm>
        </p:grpSpPr>
        <p:sp>
          <p:nvSpPr>
            <p:cNvPr id="305155" name="Freeform 3"/>
            <p:cNvSpPr>
              <a:spLocks/>
            </p:cNvSpPr>
            <p:nvPr/>
          </p:nvSpPr>
          <p:spPr bwMode="auto">
            <a:xfrm>
              <a:off x="4638" y="1371"/>
              <a:ext cx="603" cy="88"/>
            </a:xfrm>
            <a:custGeom>
              <a:avLst/>
              <a:gdLst>
                <a:gd name="T0" fmla="*/ 0 w 603"/>
                <a:gd name="T1" fmla="*/ 0 h 88"/>
                <a:gd name="T2" fmla="*/ 162 w 603"/>
                <a:gd name="T3" fmla="*/ 84 h 88"/>
                <a:gd name="T4" fmla="*/ 603 w 603"/>
                <a:gd name="T5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03" h="88">
                  <a:moveTo>
                    <a:pt x="0" y="0"/>
                  </a:moveTo>
                  <a:lnTo>
                    <a:pt x="162" y="84"/>
                  </a:lnTo>
                  <a:lnTo>
                    <a:pt x="603" y="88"/>
                  </a:lnTo>
                </a:path>
              </a:pathLst>
            </a:custGeom>
            <a:noFill/>
            <a:ln w="19050" cap="flat" cmpd="sng">
              <a:solidFill>
                <a:srgbClr val="8FC663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8FC663">
                        <a:gamma/>
                        <a:shade val="60000"/>
                        <a:invGamma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51874" name="Text Box 290"/>
            <p:cNvSpPr txBox="1">
              <a:spLocks noChangeArrowheads="1"/>
            </p:cNvSpPr>
            <p:nvPr/>
          </p:nvSpPr>
          <p:spPr bwMode="auto">
            <a:xfrm>
              <a:off x="4771" y="1331"/>
              <a:ext cx="694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Fortaleza</a:t>
              </a:r>
            </a:p>
          </p:txBody>
        </p:sp>
      </p:grpSp>
      <p:pic>
        <p:nvPicPr>
          <p:cNvPr id="305157" name="Picture 5" descr="Mapa_CE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75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05158" name="Group 6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305159" name="Rectangle 7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05160" name="Rectangle 8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305161" name="Group 9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305162" name="Freeform 10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05163" name="Freeform 11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05164" name="Freeform 12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305165" name="Freeform 13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05166" name="Freeform 14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305167" name="Picture 15" descr="Barra inferior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5168" name="Picture 16" descr="Logo ADECE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5169" name="Picture 17" descr="LOGO Governo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305170" name="Group 18"/>
          <p:cNvGrpSpPr>
            <a:grpSpLocks/>
          </p:cNvGrpSpPr>
          <p:nvPr/>
        </p:nvGrpSpPr>
        <p:grpSpPr bwMode="auto">
          <a:xfrm>
            <a:off x="5530850" y="1028700"/>
            <a:ext cx="1614488" cy="739775"/>
            <a:chOff x="3484" y="648"/>
            <a:chExt cx="1017" cy="466"/>
          </a:xfrm>
        </p:grpSpPr>
        <p:sp>
          <p:nvSpPr>
            <p:cNvPr id="305171" name="Text Box 19"/>
            <p:cNvSpPr txBox="1">
              <a:spLocks noChangeArrowheads="1"/>
            </p:cNvSpPr>
            <p:nvPr/>
          </p:nvSpPr>
          <p:spPr bwMode="auto">
            <a:xfrm>
              <a:off x="3730" y="648"/>
              <a:ext cx="77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Acaraú</a:t>
              </a:r>
            </a:p>
          </p:txBody>
        </p:sp>
        <p:sp>
          <p:nvSpPr>
            <p:cNvPr id="305172" name="Freeform 20"/>
            <p:cNvSpPr>
              <a:spLocks/>
            </p:cNvSpPr>
            <p:nvPr/>
          </p:nvSpPr>
          <p:spPr bwMode="auto">
            <a:xfrm>
              <a:off x="3662" y="780"/>
              <a:ext cx="672" cy="110"/>
            </a:xfrm>
            <a:custGeom>
              <a:avLst/>
              <a:gdLst>
                <a:gd name="T0" fmla="*/ 0 w 624"/>
                <a:gd name="T1" fmla="*/ 110 h 110"/>
                <a:gd name="T2" fmla="*/ 115 w 624"/>
                <a:gd name="T3" fmla="*/ 0 h 110"/>
                <a:gd name="T4" fmla="*/ 624 w 624"/>
                <a:gd name="T5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24" h="110">
                  <a:moveTo>
                    <a:pt x="0" y="110"/>
                  </a:moveTo>
                  <a:lnTo>
                    <a:pt x="115" y="0"/>
                  </a:lnTo>
                  <a:lnTo>
                    <a:pt x="624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05173" name="Freeform 21"/>
            <p:cNvSpPr>
              <a:spLocks noChangeAspect="1"/>
            </p:cNvSpPr>
            <p:nvPr/>
          </p:nvSpPr>
          <p:spPr bwMode="auto">
            <a:xfrm>
              <a:off x="3484" y="818"/>
              <a:ext cx="276" cy="296"/>
            </a:xfrm>
            <a:custGeom>
              <a:avLst/>
              <a:gdLst>
                <a:gd name="T0" fmla="*/ 0 w 1526"/>
                <a:gd name="T1" fmla="*/ 0 h 1644"/>
                <a:gd name="T2" fmla="*/ 622 w 1526"/>
                <a:gd name="T3" fmla="*/ 24 h 1644"/>
                <a:gd name="T4" fmla="*/ 732 w 1526"/>
                <a:gd name="T5" fmla="*/ 109 h 1644"/>
                <a:gd name="T6" fmla="*/ 766 w 1526"/>
                <a:gd name="T7" fmla="*/ 105 h 1644"/>
                <a:gd name="T8" fmla="*/ 787 w 1526"/>
                <a:gd name="T9" fmla="*/ 66 h 1644"/>
                <a:gd name="T10" fmla="*/ 816 w 1526"/>
                <a:gd name="T11" fmla="*/ 57 h 1644"/>
                <a:gd name="T12" fmla="*/ 894 w 1526"/>
                <a:gd name="T13" fmla="*/ 64 h 1644"/>
                <a:gd name="T14" fmla="*/ 937 w 1526"/>
                <a:gd name="T15" fmla="*/ 86 h 1644"/>
                <a:gd name="T16" fmla="*/ 1072 w 1526"/>
                <a:gd name="T17" fmla="*/ 127 h 1644"/>
                <a:gd name="T18" fmla="*/ 1206 w 1526"/>
                <a:gd name="T19" fmla="*/ 114 h 1644"/>
                <a:gd name="T20" fmla="*/ 1352 w 1526"/>
                <a:gd name="T21" fmla="*/ 147 h 1644"/>
                <a:gd name="T22" fmla="*/ 1406 w 1526"/>
                <a:gd name="T23" fmla="*/ 176 h 1644"/>
                <a:gd name="T24" fmla="*/ 1322 w 1526"/>
                <a:gd name="T25" fmla="*/ 416 h 1644"/>
                <a:gd name="T26" fmla="*/ 1308 w 1526"/>
                <a:gd name="T27" fmla="*/ 626 h 1644"/>
                <a:gd name="T28" fmla="*/ 1277 w 1526"/>
                <a:gd name="T29" fmla="*/ 688 h 1644"/>
                <a:gd name="T30" fmla="*/ 1312 w 1526"/>
                <a:gd name="T31" fmla="*/ 815 h 1644"/>
                <a:gd name="T32" fmla="*/ 1315 w 1526"/>
                <a:gd name="T33" fmla="*/ 847 h 1644"/>
                <a:gd name="T34" fmla="*/ 1292 w 1526"/>
                <a:gd name="T35" fmla="*/ 881 h 1644"/>
                <a:gd name="T36" fmla="*/ 1268 w 1526"/>
                <a:gd name="T37" fmla="*/ 902 h 1644"/>
                <a:gd name="T38" fmla="*/ 1251 w 1526"/>
                <a:gd name="T39" fmla="*/ 1114 h 1644"/>
                <a:gd name="T40" fmla="*/ 1279 w 1526"/>
                <a:gd name="T41" fmla="*/ 1150 h 1644"/>
                <a:gd name="T42" fmla="*/ 1268 w 1526"/>
                <a:gd name="T43" fmla="*/ 1191 h 1644"/>
                <a:gd name="T44" fmla="*/ 1240 w 1526"/>
                <a:gd name="T45" fmla="*/ 1225 h 1644"/>
                <a:gd name="T46" fmla="*/ 1238 w 1526"/>
                <a:gd name="T47" fmla="*/ 1273 h 1644"/>
                <a:gd name="T48" fmla="*/ 1255 w 1526"/>
                <a:gd name="T49" fmla="*/ 1316 h 1644"/>
                <a:gd name="T50" fmla="*/ 1338 w 1526"/>
                <a:gd name="T51" fmla="*/ 1380 h 1644"/>
                <a:gd name="T52" fmla="*/ 1416 w 1526"/>
                <a:gd name="T53" fmla="*/ 1408 h 1644"/>
                <a:gd name="T54" fmla="*/ 1526 w 1526"/>
                <a:gd name="T55" fmla="*/ 1503 h 1644"/>
                <a:gd name="T56" fmla="*/ 1451 w 1526"/>
                <a:gd name="T57" fmla="*/ 1644 h 1644"/>
                <a:gd name="T58" fmla="*/ 954 w 1526"/>
                <a:gd name="T59" fmla="*/ 981 h 1644"/>
                <a:gd name="T60" fmla="*/ 950 w 1526"/>
                <a:gd name="T61" fmla="*/ 884 h 1644"/>
                <a:gd name="T62" fmla="*/ 832 w 1526"/>
                <a:gd name="T63" fmla="*/ 749 h 1644"/>
                <a:gd name="T64" fmla="*/ 811 w 1526"/>
                <a:gd name="T65" fmla="*/ 740 h 1644"/>
                <a:gd name="T66" fmla="*/ 766 w 1526"/>
                <a:gd name="T67" fmla="*/ 743 h 1644"/>
                <a:gd name="T68" fmla="*/ 757 w 1526"/>
                <a:gd name="T69" fmla="*/ 756 h 1644"/>
                <a:gd name="T70" fmla="*/ 727 w 1526"/>
                <a:gd name="T71" fmla="*/ 751 h 1644"/>
                <a:gd name="T72" fmla="*/ 712 w 1526"/>
                <a:gd name="T73" fmla="*/ 724 h 1644"/>
                <a:gd name="T74" fmla="*/ 712 w 1526"/>
                <a:gd name="T75" fmla="*/ 696 h 1644"/>
                <a:gd name="T76" fmla="*/ 712 w 1526"/>
                <a:gd name="T77" fmla="*/ 622 h 1644"/>
                <a:gd name="T78" fmla="*/ 699 w 1526"/>
                <a:gd name="T79" fmla="*/ 590 h 1644"/>
                <a:gd name="T80" fmla="*/ 648 w 1526"/>
                <a:gd name="T81" fmla="*/ 498 h 1644"/>
                <a:gd name="T82" fmla="*/ 643 w 1526"/>
                <a:gd name="T83" fmla="*/ 440 h 1644"/>
                <a:gd name="T84" fmla="*/ 653 w 1526"/>
                <a:gd name="T85" fmla="*/ 440 h 1644"/>
                <a:gd name="T86" fmla="*/ 730 w 1526"/>
                <a:gd name="T87" fmla="*/ 293 h 1644"/>
                <a:gd name="T88" fmla="*/ 728 w 1526"/>
                <a:gd name="T89" fmla="*/ 269 h 1644"/>
                <a:gd name="T90" fmla="*/ 702 w 1526"/>
                <a:gd name="T91" fmla="*/ 239 h 1644"/>
                <a:gd name="T92" fmla="*/ 650 w 1526"/>
                <a:gd name="T93" fmla="*/ 239 h 1644"/>
                <a:gd name="T94" fmla="*/ 634 w 1526"/>
                <a:gd name="T95" fmla="*/ 223 h 1644"/>
                <a:gd name="T96" fmla="*/ 422 w 1526"/>
                <a:gd name="T97" fmla="*/ 203 h 1644"/>
                <a:gd name="T98" fmla="*/ 324 w 1526"/>
                <a:gd name="T99" fmla="*/ 209 h 1644"/>
                <a:gd name="T100" fmla="*/ 319 w 1526"/>
                <a:gd name="T101" fmla="*/ 222 h 1644"/>
                <a:gd name="T102" fmla="*/ 44 w 1526"/>
                <a:gd name="T103" fmla="*/ 203 h 1644"/>
                <a:gd name="T104" fmla="*/ 16 w 1526"/>
                <a:gd name="T105" fmla="*/ 134 h 1644"/>
                <a:gd name="T106" fmla="*/ 0 w 1526"/>
                <a:gd name="T107" fmla="*/ 0 h 16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26" h="1644">
                  <a:moveTo>
                    <a:pt x="0" y="0"/>
                  </a:moveTo>
                  <a:lnTo>
                    <a:pt x="622" y="24"/>
                  </a:lnTo>
                  <a:lnTo>
                    <a:pt x="732" y="109"/>
                  </a:lnTo>
                  <a:lnTo>
                    <a:pt x="766" y="105"/>
                  </a:lnTo>
                  <a:lnTo>
                    <a:pt x="787" y="66"/>
                  </a:lnTo>
                  <a:lnTo>
                    <a:pt x="816" y="57"/>
                  </a:lnTo>
                  <a:lnTo>
                    <a:pt x="894" y="64"/>
                  </a:lnTo>
                  <a:lnTo>
                    <a:pt x="937" y="86"/>
                  </a:lnTo>
                  <a:lnTo>
                    <a:pt x="1072" y="127"/>
                  </a:lnTo>
                  <a:lnTo>
                    <a:pt x="1206" y="114"/>
                  </a:lnTo>
                  <a:lnTo>
                    <a:pt x="1352" y="147"/>
                  </a:lnTo>
                  <a:lnTo>
                    <a:pt x="1406" y="176"/>
                  </a:lnTo>
                  <a:lnTo>
                    <a:pt x="1322" y="416"/>
                  </a:lnTo>
                  <a:lnTo>
                    <a:pt x="1308" y="626"/>
                  </a:lnTo>
                  <a:lnTo>
                    <a:pt x="1277" y="688"/>
                  </a:lnTo>
                  <a:lnTo>
                    <a:pt x="1312" y="815"/>
                  </a:lnTo>
                  <a:lnTo>
                    <a:pt x="1315" y="847"/>
                  </a:lnTo>
                  <a:lnTo>
                    <a:pt x="1292" y="881"/>
                  </a:lnTo>
                  <a:lnTo>
                    <a:pt x="1268" y="902"/>
                  </a:lnTo>
                  <a:lnTo>
                    <a:pt x="1251" y="1114"/>
                  </a:lnTo>
                  <a:lnTo>
                    <a:pt x="1279" y="1150"/>
                  </a:lnTo>
                  <a:lnTo>
                    <a:pt x="1268" y="1191"/>
                  </a:lnTo>
                  <a:lnTo>
                    <a:pt x="1240" y="1225"/>
                  </a:lnTo>
                  <a:lnTo>
                    <a:pt x="1238" y="1273"/>
                  </a:lnTo>
                  <a:lnTo>
                    <a:pt x="1255" y="1316"/>
                  </a:lnTo>
                  <a:lnTo>
                    <a:pt x="1338" y="1380"/>
                  </a:lnTo>
                  <a:lnTo>
                    <a:pt x="1416" y="1408"/>
                  </a:lnTo>
                  <a:lnTo>
                    <a:pt x="1526" y="1503"/>
                  </a:lnTo>
                  <a:lnTo>
                    <a:pt x="1451" y="1644"/>
                  </a:lnTo>
                  <a:lnTo>
                    <a:pt x="954" y="981"/>
                  </a:lnTo>
                  <a:lnTo>
                    <a:pt x="950" y="884"/>
                  </a:lnTo>
                  <a:lnTo>
                    <a:pt x="832" y="749"/>
                  </a:lnTo>
                  <a:lnTo>
                    <a:pt x="811" y="740"/>
                  </a:lnTo>
                  <a:lnTo>
                    <a:pt x="766" y="743"/>
                  </a:lnTo>
                  <a:lnTo>
                    <a:pt x="757" y="756"/>
                  </a:lnTo>
                  <a:lnTo>
                    <a:pt x="727" y="751"/>
                  </a:lnTo>
                  <a:lnTo>
                    <a:pt x="712" y="724"/>
                  </a:lnTo>
                  <a:lnTo>
                    <a:pt x="712" y="696"/>
                  </a:lnTo>
                  <a:lnTo>
                    <a:pt x="712" y="622"/>
                  </a:lnTo>
                  <a:lnTo>
                    <a:pt x="699" y="590"/>
                  </a:lnTo>
                  <a:lnTo>
                    <a:pt x="648" y="498"/>
                  </a:lnTo>
                  <a:lnTo>
                    <a:pt x="643" y="440"/>
                  </a:lnTo>
                  <a:lnTo>
                    <a:pt x="653" y="440"/>
                  </a:lnTo>
                  <a:lnTo>
                    <a:pt x="730" y="293"/>
                  </a:lnTo>
                  <a:lnTo>
                    <a:pt x="728" y="269"/>
                  </a:lnTo>
                  <a:lnTo>
                    <a:pt x="702" y="239"/>
                  </a:lnTo>
                  <a:lnTo>
                    <a:pt x="650" y="239"/>
                  </a:lnTo>
                  <a:lnTo>
                    <a:pt x="634" y="223"/>
                  </a:lnTo>
                  <a:lnTo>
                    <a:pt x="422" y="203"/>
                  </a:lnTo>
                  <a:lnTo>
                    <a:pt x="324" y="209"/>
                  </a:lnTo>
                  <a:lnTo>
                    <a:pt x="319" y="222"/>
                  </a:lnTo>
                  <a:lnTo>
                    <a:pt x="44" y="203"/>
                  </a:lnTo>
                  <a:lnTo>
                    <a:pt x="16" y="1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305174" name="Group 22"/>
          <p:cNvGrpSpPr>
            <a:grpSpLocks/>
          </p:cNvGrpSpPr>
          <p:nvPr/>
        </p:nvGrpSpPr>
        <p:grpSpPr bwMode="auto">
          <a:xfrm>
            <a:off x="3886200" y="1049338"/>
            <a:ext cx="1535113" cy="514350"/>
            <a:chOff x="2448" y="661"/>
            <a:chExt cx="967" cy="324"/>
          </a:xfrm>
        </p:grpSpPr>
        <p:sp>
          <p:nvSpPr>
            <p:cNvPr id="305175" name="Text Box 23"/>
            <p:cNvSpPr txBox="1">
              <a:spLocks noChangeArrowheads="1"/>
            </p:cNvSpPr>
            <p:nvPr/>
          </p:nvSpPr>
          <p:spPr bwMode="auto">
            <a:xfrm>
              <a:off x="2448" y="661"/>
              <a:ext cx="77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Camocim</a:t>
              </a:r>
            </a:p>
          </p:txBody>
        </p:sp>
        <p:sp>
          <p:nvSpPr>
            <p:cNvPr id="305176" name="Freeform 24"/>
            <p:cNvSpPr>
              <a:spLocks/>
            </p:cNvSpPr>
            <p:nvPr/>
          </p:nvSpPr>
          <p:spPr bwMode="auto">
            <a:xfrm>
              <a:off x="2509" y="793"/>
              <a:ext cx="767" cy="103"/>
            </a:xfrm>
            <a:custGeom>
              <a:avLst/>
              <a:gdLst>
                <a:gd name="T0" fmla="*/ 767 w 767"/>
                <a:gd name="T1" fmla="*/ 103 h 103"/>
                <a:gd name="T2" fmla="*/ 636 w 767"/>
                <a:gd name="T3" fmla="*/ 0 h 103"/>
                <a:gd name="T4" fmla="*/ 0 w 767"/>
                <a:gd name="T5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7" h="103">
                  <a:moveTo>
                    <a:pt x="767" y="103"/>
                  </a:moveTo>
                  <a:lnTo>
                    <a:pt x="636" y="0"/>
                  </a:lnTo>
                  <a:lnTo>
                    <a:pt x="0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05177" name="Freeform 25"/>
            <p:cNvSpPr>
              <a:spLocks noChangeAspect="1"/>
            </p:cNvSpPr>
            <p:nvPr/>
          </p:nvSpPr>
          <p:spPr bwMode="auto">
            <a:xfrm>
              <a:off x="3038" y="838"/>
              <a:ext cx="377" cy="147"/>
            </a:xfrm>
            <a:custGeom>
              <a:avLst/>
              <a:gdLst>
                <a:gd name="T0" fmla="*/ 56 w 2090"/>
                <a:gd name="T1" fmla="*/ 814 h 814"/>
                <a:gd name="T2" fmla="*/ 407 w 2090"/>
                <a:gd name="T3" fmla="*/ 604 h 814"/>
                <a:gd name="T4" fmla="*/ 455 w 2090"/>
                <a:gd name="T5" fmla="*/ 585 h 814"/>
                <a:gd name="T6" fmla="*/ 526 w 2090"/>
                <a:gd name="T7" fmla="*/ 584 h 814"/>
                <a:gd name="T8" fmla="*/ 553 w 2090"/>
                <a:gd name="T9" fmla="*/ 574 h 814"/>
                <a:gd name="T10" fmla="*/ 602 w 2090"/>
                <a:gd name="T11" fmla="*/ 576 h 814"/>
                <a:gd name="T12" fmla="*/ 604 w 2090"/>
                <a:gd name="T13" fmla="*/ 558 h 814"/>
                <a:gd name="T14" fmla="*/ 750 w 2090"/>
                <a:gd name="T15" fmla="*/ 548 h 814"/>
                <a:gd name="T16" fmla="*/ 750 w 2090"/>
                <a:gd name="T17" fmla="*/ 537 h 814"/>
                <a:gd name="T18" fmla="*/ 801 w 2090"/>
                <a:gd name="T19" fmla="*/ 535 h 814"/>
                <a:gd name="T20" fmla="*/ 915 w 2090"/>
                <a:gd name="T21" fmla="*/ 617 h 814"/>
                <a:gd name="T22" fmla="*/ 1327 w 2090"/>
                <a:gd name="T23" fmla="*/ 539 h 814"/>
                <a:gd name="T24" fmla="*/ 1760 w 2090"/>
                <a:gd name="T25" fmla="*/ 546 h 814"/>
                <a:gd name="T26" fmla="*/ 1828 w 2090"/>
                <a:gd name="T27" fmla="*/ 563 h 814"/>
                <a:gd name="T28" fmla="*/ 1844 w 2090"/>
                <a:gd name="T29" fmla="*/ 585 h 814"/>
                <a:gd name="T30" fmla="*/ 1885 w 2090"/>
                <a:gd name="T31" fmla="*/ 589 h 814"/>
                <a:gd name="T32" fmla="*/ 1905 w 2090"/>
                <a:gd name="T33" fmla="*/ 608 h 814"/>
                <a:gd name="T34" fmla="*/ 1934 w 2090"/>
                <a:gd name="T35" fmla="*/ 606 h 814"/>
                <a:gd name="T36" fmla="*/ 2007 w 2090"/>
                <a:gd name="T37" fmla="*/ 671 h 814"/>
                <a:gd name="T38" fmla="*/ 2064 w 2090"/>
                <a:gd name="T39" fmla="*/ 693 h 814"/>
                <a:gd name="T40" fmla="*/ 2090 w 2090"/>
                <a:gd name="T41" fmla="*/ 465 h 814"/>
                <a:gd name="T42" fmla="*/ 2084 w 2090"/>
                <a:gd name="T43" fmla="*/ 445 h 814"/>
                <a:gd name="T44" fmla="*/ 2075 w 2090"/>
                <a:gd name="T45" fmla="*/ 431 h 814"/>
                <a:gd name="T46" fmla="*/ 2047 w 2090"/>
                <a:gd name="T47" fmla="*/ 432 h 814"/>
                <a:gd name="T48" fmla="*/ 2012 w 2090"/>
                <a:gd name="T49" fmla="*/ 382 h 814"/>
                <a:gd name="T50" fmla="*/ 2006 w 2090"/>
                <a:gd name="T51" fmla="*/ 370 h 814"/>
                <a:gd name="T52" fmla="*/ 1989 w 2090"/>
                <a:gd name="T53" fmla="*/ 370 h 814"/>
                <a:gd name="T54" fmla="*/ 1953 w 2090"/>
                <a:gd name="T55" fmla="*/ 342 h 814"/>
                <a:gd name="T56" fmla="*/ 1949 w 2090"/>
                <a:gd name="T57" fmla="*/ 311 h 814"/>
                <a:gd name="T58" fmla="*/ 1960 w 2090"/>
                <a:gd name="T59" fmla="*/ 290 h 814"/>
                <a:gd name="T60" fmla="*/ 1960 w 2090"/>
                <a:gd name="T61" fmla="*/ 273 h 814"/>
                <a:gd name="T62" fmla="*/ 1931 w 2090"/>
                <a:gd name="T63" fmla="*/ 249 h 814"/>
                <a:gd name="T64" fmla="*/ 1927 w 2090"/>
                <a:gd name="T65" fmla="*/ 193 h 814"/>
                <a:gd name="T66" fmla="*/ 1952 w 2090"/>
                <a:gd name="T67" fmla="*/ 159 h 814"/>
                <a:gd name="T68" fmla="*/ 1937 w 2090"/>
                <a:gd name="T69" fmla="*/ 144 h 814"/>
                <a:gd name="T70" fmla="*/ 1851 w 2090"/>
                <a:gd name="T71" fmla="*/ 134 h 814"/>
                <a:gd name="T72" fmla="*/ 1832 w 2090"/>
                <a:gd name="T73" fmla="*/ 130 h 814"/>
                <a:gd name="T74" fmla="*/ 1796 w 2090"/>
                <a:gd name="T75" fmla="*/ 80 h 814"/>
                <a:gd name="T76" fmla="*/ 1767 w 2090"/>
                <a:gd name="T77" fmla="*/ 0 h 814"/>
                <a:gd name="T78" fmla="*/ 1153 w 2090"/>
                <a:gd name="T79" fmla="*/ 22 h 814"/>
                <a:gd name="T80" fmla="*/ 943 w 2090"/>
                <a:gd name="T81" fmla="*/ 137 h 814"/>
                <a:gd name="T82" fmla="*/ 880 w 2090"/>
                <a:gd name="T83" fmla="*/ 138 h 814"/>
                <a:gd name="T84" fmla="*/ 863 w 2090"/>
                <a:gd name="T85" fmla="*/ 69 h 814"/>
                <a:gd name="T86" fmla="*/ 708 w 2090"/>
                <a:gd name="T87" fmla="*/ 52 h 814"/>
                <a:gd name="T88" fmla="*/ 666 w 2090"/>
                <a:gd name="T89" fmla="*/ 102 h 814"/>
                <a:gd name="T90" fmla="*/ 535 w 2090"/>
                <a:gd name="T91" fmla="*/ 101 h 814"/>
                <a:gd name="T92" fmla="*/ 508 w 2090"/>
                <a:gd name="T93" fmla="*/ 131 h 814"/>
                <a:gd name="T94" fmla="*/ 438 w 2090"/>
                <a:gd name="T95" fmla="*/ 145 h 814"/>
                <a:gd name="T96" fmla="*/ 56 w 2090"/>
                <a:gd name="T97" fmla="*/ 167 h 814"/>
                <a:gd name="T98" fmla="*/ 169 w 2090"/>
                <a:gd name="T99" fmla="*/ 282 h 814"/>
                <a:gd name="T100" fmla="*/ 170 w 2090"/>
                <a:gd name="T101" fmla="*/ 322 h 814"/>
                <a:gd name="T102" fmla="*/ 143 w 2090"/>
                <a:gd name="T103" fmla="*/ 322 h 814"/>
                <a:gd name="T104" fmla="*/ 179 w 2090"/>
                <a:gd name="T105" fmla="*/ 370 h 814"/>
                <a:gd name="T106" fmla="*/ 139 w 2090"/>
                <a:gd name="T107" fmla="*/ 425 h 814"/>
                <a:gd name="T108" fmla="*/ 143 w 2090"/>
                <a:gd name="T109" fmla="*/ 505 h 814"/>
                <a:gd name="T110" fmla="*/ 68 w 2090"/>
                <a:gd name="T111" fmla="*/ 606 h 814"/>
                <a:gd name="T112" fmla="*/ 56 w 2090"/>
                <a:gd name="T113" fmla="*/ 649 h 814"/>
                <a:gd name="T114" fmla="*/ 0 w 2090"/>
                <a:gd name="T115" fmla="*/ 712 h 814"/>
                <a:gd name="T116" fmla="*/ 5 w 2090"/>
                <a:gd name="T117" fmla="*/ 751 h 814"/>
                <a:gd name="T118" fmla="*/ 56 w 2090"/>
                <a:gd name="T119" fmla="*/ 814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90" h="814">
                  <a:moveTo>
                    <a:pt x="56" y="814"/>
                  </a:moveTo>
                  <a:lnTo>
                    <a:pt x="407" y="604"/>
                  </a:lnTo>
                  <a:lnTo>
                    <a:pt x="455" y="585"/>
                  </a:lnTo>
                  <a:lnTo>
                    <a:pt x="526" y="584"/>
                  </a:lnTo>
                  <a:lnTo>
                    <a:pt x="553" y="574"/>
                  </a:lnTo>
                  <a:lnTo>
                    <a:pt x="602" y="576"/>
                  </a:lnTo>
                  <a:lnTo>
                    <a:pt x="604" y="558"/>
                  </a:lnTo>
                  <a:lnTo>
                    <a:pt x="750" y="548"/>
                  </a:lnTo>
                  <a:lnTo>
                    <a:pt x="750" y="537"/>
                  </a:lnTo>
                  <a:lnTo>
                    <a:pt x="801" y="535"/>
                  </a:lnTo>
                  <a:lnTo>
                    <a:pt x="915" y="617"/>
                  </a:lnTo>
                  <a:lnTo>
                    <a:pt x="1327" y="539"/>
                  </a:lnTo>
                  <a:lnTo>
                    <a:pt x="1760" y="546"/>
                  </a:lnTo>
                  <a:lnTo>
                    <a:pt x="1828" y="563"/>
                  </a:lnTo>
                  <a:lnTo>
                    <a:pt x="1844" y="585"/>
                  </a:lnTo>
                  <a:lnTo>
                    <a:pt x="1885" y="589"/>
                  </a:lnTo>
                  <a:lnTo>
                    <a:pt x="1905" y="608"/>
                  </a:lnTo>
                  <a:lnTo>
                    <a:pt x="1934" y="606"/>
                  </a:lnTo>
                  <a:lnTo>
                    <a:pt x="2007" y="671"/>
                  </a:lnTo>
                  <a:lnTo>
                    <a:pt x="2064" y="693"/>
                  </a:lnTo>
                  <a:lnTo>
                    <a:pt x="2090" y="465"/>
                  </a:lnTo>
                  <a:lnTo>
                    <a:pt x="2084" y="445"/>
                  </a:lnTo>
                  <a:lnTo>
                    <a:pt x="2075" y="431"/>
                  </a:lnTo>
                  <a:lnTo>
                    <a:pt x="2047" y="432"/>
                  </a:lnTo>
                  <a:lnTo>
                    <a:pt x="2012" y="382"/>
                  </a:lnTo>
                  <a:lnTo>
                    <a:pt x="2006" y="370"/>
                  </a:lnTo>
                  <a:lnTo>
                    <a:pt x="1989" y="370"/>
                  </a:lnTo>
                  <a:lnTo>
                    <a:pt x="1953" y="342"/>
                  </a:lnTo>
                  <a:lnTo>
                    <a:pt x="1949" y="311"/>
                  </a:lnTo>
                  <a:lnTo>
                    <a:pt x="1960" y="290"/>
                  </a:lnTo>
                  <a:lnTo>
                    <a:pt x="1960" y="273"/>
                  </a:lnTo>
                  <a:lnTo>
                    <a:pt x="1931" y="249"/>
                  </a:lnTo>
                  <a:lnTo>
                    <a:pt x="1927" y="193"/>
                  </a:lnTo>
                  <a:lnTo>
                    <a:pt x="1952" y="159"/>
                  </a:lnTo>
                  <a:lnTo>
                    <a:pt x="1937" y="144"/>
                  </a:lnTo>
                  <a:lnTo>
                    <a:pt x="1851" y="134"/>
                  </a:lnTo>
                  <a:lnTo>
                    <a:pt x="1832" y="130"/>
                  </a:lnTo>
                  <a:lnTo>
                    <a:pt x="1796" y="80"/>
                  </a:lnTo>
                  <a:lnTo>
                    <a:pt x="1767" y="0"/>
                  </a:lnTo>
                  <a:lnTo>
                    <a:pt x="1153" y="22"/>
                  </a:lnTo>
                  <a:lnTo>
                    <a:pt x="943" y="137"/>
                  </a:lnTo>
                  <a:lnTo>
                    <a:pt x="880" y="138"/>
                  </a:lnTo>
                  <a:lnTo>
                    <a:pt x="863" y="69"/>
                  </a:lnTo>
                  <a:lnTo>
                    <a:pt x="708" y="52"/>
                  </a:lnTo>
                  <a:lnTo>
                    <a:pt x="666" y="102"/>
                  </a:lnTo>
                  <a:lnTo>
                    <a:pt x="535" y="101"/>
                  </a:lnTo>
                  <a:lnTo>
                    <a:pt x="508" y="131"/>
                  </a:lnTo>
                  <a:lnTo>
                    <a:pt x="438" y="145"/>
                  </a:lnTo>
                  <a:lnTo>
                    <a:pt x="56" y="167"/>
                  </a:lnTo>
                  <a:lnTo>
                    <a:pt x="169" y="282"/>
                  </a:lnTo>
                  <a:lnTo>
                    <a:pt x="170" y="322"/>
                  </a:lnTo>
                  <a:lnTo>
                    <a:pt x="143" y="322"/>
                  </a:lnTo>
                  <a:lnTo>
                    <a:pt x="179" y="370"/>
                  </a:lnTo>
                  <a:lnTo>
                    <a:pt x="139" y="425"/>
                  </a:lnTo>
                  <a:lnTo>
                    <a:pt x="143" y="505"/>
                  </a:lnTo>
                  <a:lnTo>
                    <a:pt x="68" y="606"/>
                  </a:lnTo>
                  <a:lnTo>
                    <a:pt x="56" y="649"/>
                  </a:lnTo>
                  <a:lnTo>
                    <a:pt x="0" y="712"/>
                  </a:lnTo>
                  <a:lnTo>
                    <a:pt x="5" y="751"/>
                  </a:lnTo>
                  <a:lnTo>
                    <a:pt x="56" y="814"/>
                  </a:lnTo>
                  <a:close/>
                </a:path>
              </a:pathLst>
            </a:custGeom>
            <a:solidFill>
              <a:srgbClr val="0C3213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305178" name="Group 26"/>
          <p:cNvGrpSpPr>
            <a:grpSpLocks/>
          </p:cNvGrpSpPr>
          <p:nvPr/>
        </p:nvGrpSpPr>
        <p:grpSpPr bwMode="auto">
          <a:xfrm>
            <a:off x="7783513" y="2435225"/>
            <a:ext cx="1400175" cy="809625"/>
            <a:chOff x="4903" y="1534"/>
            <a:chExt cx="882" cy="510"/>
          </a:xfrm>
        </p:grpSpPr>
        <p:sp>
          <p:nvSpPr>
            <p:cNvPr id="305179" name="Text Box 27"/>
            <p:cNvSpPr txBox="1">
              <a:spLocks noChangeArrowheads="1"/>
            </p:cNvSpPr>
            <p:nvPr/>
          </p:nvSpPr>
          <p:spPr bwMode="auto">
            <a:xfrm>
              <a:off x="5014" y="1534"/>
              <a:ext cx="77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 err="1">
                  <a:solidFill>
                    <a:srgbClr val="066168"/>
                  </a:solidFill>
                  <a:latin typeface="Verdana" pitchFamily="34" charset="0"/>
                </a:rPr>
                <a:t>Icapuí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305180" name="Freeform 28"/>
            <p:cNvSpPr>
              <a:spLocks/>
            </p:cNvSpPr>
            <p:nvPr/>
          </p:nvSpPr>
          <p:spPr bwMode="auto">
            <a:xfrm>
              <a:off x="5076" y="1666"/>
              <a:ext cx="509" cy="188"/>
            </a:xfrm>
            <a:custGeom>
              <a:avLst/>
              <a:gdLst>
                <a:gd name="T0" fmla="*/ 0 w 509"/>
                <a:gd name="T1" fmla="*/ 188 h 188"/>
                <a:gd name="T2" fmla="*/ 0 w 509"/>
                <a:gd name="T3" fmla="*/ 0 h 188"/>
                <a:gd name="T4" fmla="*/ 509 w 509"/>
                <a:gd name="T5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9" h="188">
                  <a:moveTo>
                    <a:pt x="0" y="188"/>
                  </a:moveTo>
                  <a:lnTo>
                    <a:pt x="0" y="0"/>
                  </a:lnTo>
                  <a:lnTo>
                    <a:pt x="509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305181" name="Group 29"/>
            <p:cNvGrpSpPr>
              <a:grpSpLocks/>
            </p:cNvGrpSpPr>
            <p:nvPr/>
          </p:nvGrpSpPr>
          <p:grpSpPr bwMode="auto">
            <a:xfrm>
              <a:off x="4903" y="1755"/>
              <a:ext cx="391" cy="289"/>
              <a:chOff x="4903" y="1755"/>
              <a:chExt cx="391" cy="289"/>
            </a:xfrm>
          </p:grpSpPr>
          <p:sp>
            <p:nvSpPr>
              <p:cNvPr id="305182" name="Freeform 30"/>
              <p:cNvSpPr>
                <a:spLocks noChangeAspect="1"/>
              </p:cNvSpPr>
              <p:nvPr/>
            </p:nvSpPr>
            <p:spPr bwMode="auto">
              <a:xfrm>
                <a:off x="5159" y="1871"/>
                <a:ext cx="135" cy="134"/>
              </a:xfrm>
              <a:custGeom>
                <a:avLst/>
                <a:gdLst>
                  <a:gd name="T0" fmla="*/ 52 w 750"/>
                  <a:gd name="T1" fmla="*/ 56 h 742"/>
                  <a:gd name="T2" fmla="*/ 179 w 750"/>
                  <a:gd name="T3" fmla="*/ 0 h 742"/>
                  <a:gd name="T4" fmla="*/ 283 w 750"/>
                  <a:gd name="T5" fmla="*/ 86 h 742"/>
                  <a:gd name="T6" fmla="*/ 747 w 750"/>
                  <a:gd name="T7" fmla="*/ 231 h 742"/>
                  <a:gd name="T8" fmla="*/ 750 w 750"/>
                  <a:gd name="T9" fmla="*/ 716 h 742"/>
                  <a:gd name="T10" fmla="*/ 658 w 750"/>
                  <a:gd name="T11" fmla="*/ 742 h 742"/>
                  <a:gd name="T12" fmla="*/ 664 w 750"/>
                  <a:gd name="T13" fmla="*/ 566 h 742"/>
                  <a:gd name="T14" fmla="*/ 642 w 750"/>
                  <a:gd name="T15" fmla="*/ 513 h 742"/>
                  <a:gd name="T16" fmla="*/ 588 w 750"/>
                  <a:gd name="T17" fmla="*/ 492 h 742"/>
                  <a:gd name="T18" fmla="*/ 532 w 750"/>
                  <a:gd name="T19" fmla="*/ 483 h 742"/>
                  <a:gd name="T20" fmla="*/ 173 w 750"/>
                  <a:gd name="T21" fmla="*/ 524 h 742"/>
                  <a:gd name="T22" fmla="*/ 0 w 750"/>
                  <a:gd name="T23" fmla="*/ 295 h 742"/>
                  <a:gd name="T24" fmla="*/ 52 w 750"/>
                  <a:gd name="T25" fmla="*/ 56 h 7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50" h="742">
                    <a:moveTo>
                      <a:pt x="52" y="56"/>
                    </a:moveTo>
                    <a:lnTo>
                      <a:pt x="179" y="0"/>
                    </a:lnTo>
                    <a:lnTo>
                      <a:pt x="283" y="86"/>
                    </a:lnTo>
                    <a:lnTo>
                      <a:pt x="747" y="231"/>
                    </a:lnTo>
                    <a:lnTo>
                      <a:pt x="750" y="716"/>
                    </a:lnTo>
                    <a:lnTo>
                      <a:pt x="658" y="742"/>
                    </a:lnTo>
                    <a:lnTo>
                      <a:pt x="664" y="566"/>
                    </a:lnTo>
                    <a:lnTo>
                      <a:pt x="642" y="513"/>
                    </a:lnTo>
                    <a:lnTo>
                      <a:pt x="588" y="492"/>
                    </a:lnTo>
                    <a:lnTo>
                      <a:pt x="532" y="483"/>
                    </a:lnTo>
                    <a:lnTo>
                      <a:pt x="173" y="524"/>
                    </a:lnTo>
                    <a:lnTo>
                      <a:pt x="0" y="295"/>
                    </a:lnTo>
                    <a:lnTo>
                      <a:pt x="52" y="56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05183" name="Freeform 31"/>
              <p:cNvSpPr>
                <a:spLocks noChangeAspect="1"/>
              </p:cNvSpPr>
              <p:nvPr/>
            </p:nvSpPr>
            <p:spPr bwMode="auto">
              <a:xfrm>
                <a:off x="4903" y="1755"/>
                <a:ext cx="375" cy="289"/>
              </a:xfrm>
              <a:custGeom>
                <a:avLst/>
                <a:gdLst>
                  <a:gd name="T0" fmla="*/ 744 w 2080"/>
                  <a:gd name="T1" fmla="*/ 0 h 1602"/>
                  <a:gd name="T2" fmla="*/ 749 w 2080"/>
                  <a:gd name="T3" fmla="*/ 39 h 1602"/>
                  <a:gd name="T4" fmla="*/ 789 w 2080"/>
                  <a:gd name="T5" fmla="*/ 79 h 1602"/>
                  <a:gd name="T6" fmla="*/ 829 w 2080"/>
                  <a:gd name="T7" fmla="*/ 204 h 1602"/>
                  <a:gd name="T8" fmla="*/ 977 w 2080"/>
                  <a:gd name="T9" fmla="*/ 337 h 1602"/>
                  <a:gd name="T10" fmla="*/ 1135 w 2080"/>
                  <a:gd name="T11" fmla="*/ 510 h 1602"/>
                  <a:gd name="T12" fmla="*/ 1277 w 2080"/>
                  <a:gd name="T13" fmla="*/ 624 h 1602"/>
                  <a:gd name="T14" fmla="*/ 1397 w 2080"/>
                  <a:gd name="T15" fmla="*/ 689 h 1602"/>
                  <a:gd name="T16" fmla="*/ 1470 w 2080"/>
                  <a:gd name="T17" fmla="*/ 695 h 1602"/>
                  <a:gd name="T18" fmla="*/ 1419 w 2080"/>
                  <a:gd name="T19" fmla="*/ 941 h 1602"/>
                  <a:gd name="T20" fmla="*/ 1590 w 2080"/>
                  <a:gd name="T21" fmla="*/ 1168 h 1602"/>
                  <a:gd name="T22" fmla="*/ 1941 w 2080"/>
                  <a:gd name="T23" fmla="*/ 1125 h 1602"/>
                  <a:gd name="T24" fmla="*/ 2004 w 2080"/>
                  <a:gd name="T25" fmla="*/ 1134 h 1602"/>
                  <a:gd name="T26" fmla="*/ 2057 w 2080"/>
                  <a:gd name="T27" fmla="*/ 1156 h 1602"/>
                  <a:gd name="T28" fmla="*/ 2080 w 2080"/>
                  <a:gd name="T29" fmla="*/ 1208 h 1602"/>
                  <a:gd name="T30" fmla="*/ 2075 w 2080"/>
                  <a:gd name="T31" fmla="*/ 1384 h 1602"/>
                  <a:gd name="T32" fmla="*/ 1144 w 2080"/>
                  <a:gd name="T33" fmla="*/ 1602 h 1602"/>
                  <a:gd name="T34" fmla="*/ 1305 w 2080"/>
                  <a:gd name="T35" fmla="*/ 1239 h 1602"/>
                  <a:gd name="T36" fmla="*/ 1263 w 2080"/>
                  <a:gd name="T37" fmla="*/ 1109 h 1602"/>
                  <a:gd name="T38" fmla="*/ 1317 w 2080"/>
                  <a:gd name="T39" fmla="*/ 1038 h 1602"/>
                  <a:gd name="T40" fmla="*/ 1314 w 2080"/>
                  <a:gd name="T41" fmla="*/ 1020 h 1602"/>
                  <a:gd name="T42" fmla="*/ 1223 w 2080"/>
                  <a:gd name="T43" fmla="*/ 935 h 1602"/>
                  <a:gd name="T44" fmla="*/ 1195 w 2080"/>
                  <a:gd name="T45" fmla="*/ 932 h 1602"/>
                  <a:gd name="T46" fmla="*/ 894 w 2080"/>
                  <a:gd name="T47" fmla="*/ 949 h 1602"/>
                  <a:gd name="T48" fmla="*/ 775 w 2080"/>
                  <a:gd name="T49" fmla="*/ 930 h 1602"/>
                  <a:gd name="T50" fmla="*/ 621 w 2080"/>
                  <a:gd name="T51" fmla="*/ 878 h 1602"/>
                  <a:gd name="T52" fmla="*/ 605 w 2080"/>
                  <a:gd name="T53" fmla="*/ 828 h 1602"/>
                  <a:gd name="T54" fmla="*/ 591 w 2080"/>
                  <a:gd name="T55" fmla="*/ 796 h 1602"/>
                  <a:gd name="T56" fmla="*/ 517 w 2080"/>
                  <a:gd name="T57" fmla="*/ 771 h 1602"/>
                  <a:gd name="T58" fmla="*/ 474 w 2080"/>
                  <a:gd name="T59" fmla="*/ 822 h 1602"/>
                  <a:gd name="T60" fmla="*/ 92 w 2080"/>
                  <a:gd name="T61" fmla="*/ 714 h 1602"/>
                  <a:gd name="T62" fmla="*/ 18 w 2080"/>
                  <a:gd name="T63" fmla="*/ 521 h 1602"/>
                  <a:gd name="T64" fmla="*/ 0 w 2080"/>
                  <a:gd name="T65" fmla="*/ 453 h 1602"/>
                  <a:gd name="T66" fmla="*/ 89 w 2080"/>
                  <a:gd name="T67" fmla="*/ 331 h 1602"/>
                  <a:gd name="T68" fmla="*/ 211 w 2080"/>
                  <a:gd name="T69" fmla="*/ 320 h 1602"/>
                  <a:gd name="T70" fmla="*/ 256 w 2080"/>
                  <a:gd name="T71" fmla="*/ 351 h 1602"/>
                  <a:gd name="T72" fmla="*/ 427 w 2080"/>
                  <a:gd name="T73" fmla="*/ 382 h 1602"/>
                  <a:gd name="T74" fmla="*/ 557 w 2080"/>
                  <a:gd name="T75" fmla="*/ 246 h 1602"/>
                  <a:gd name="T76" fmla="*/ 653 w 2080"/>
                  <a:gd name="T77" fmla="*/ 269 h 1602"/>
                  <a:gd name="T78" fmla="*/ 710 w 2080"/>
                  <a:gd name="T79" fmla="*/ 144 h 1602"/>
                  <a:gd name="T80" fmla="*/ 689 w 2080"/>
                  <a:gd name="T81" fmla="*/ 50 h 1602"/>
                  <a:gd name="T82" fmla="*/ 744 w 2080"/>
                  <a:gd name="T83" fmla="*/ 0 h 16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080" h="1602">
                    <a:moveTo>
                      <a:pt x="744" y="0"/>
                    </a:moveTo>
                    <a:lnTo>
                      <a:pt x="749" y="39"/>
                    </a:lnTo>
                    <a:lnTo>
                      <a:pt x="789" y="79"/>
                    </a:lnTo>
                    <a:lnTo>
                      <a:pt x="829" y="204"/>
                    </a:lnTo>
                    <a:lnTo>
                      <a:pt x="977" y="337"/>
                    </a:lnTo>
                    <a:lnTo>
                      <a:pt x="1135" y="510"/>
                    </a:lnTo>
                    <a:lnTo>
                      <a:pt x="1277" y="624"/>
                    </a:lnTo>
                    <a:lnTo>
                      <a:pt x="1397" y="689"/>
                    </a:lnTo>
                    <a:lnTo>
                      <a:pt x="1470" y="695"/>
                    </a:lnTo>
                    <a:lnTo>
                      <a:pt x="1419" y="941"/>
                    </a:lnTo>
                    <a:lnTo>
                      <a:pt x="1590" y="1168"/>
                    </a:lnTo>
                    <a:lnTo>
                      <a:pt x="1941" y="1125"/>
                    </a:lnTo>
                    <a:lnTo>
                      <a:pt x="2004" y="1134"/>
                    </a:lnTo>
                    <a:lnTo>
                      <a:pt x="2057" y="1156"/>
                    </a:lnTo>
                    <a:lnTo>
                      <a:pt x="2080" y="1208"/>
                    </a:lnTo>
                    <a:lnTo>
                      <a:pt x="2075" y="1384"/>
                    </a:lnTo>
                    <a:lnTo>
                      <a:pt x="1144" y="1602"/>
                    </a:lnTo>
                    <a:lnTo>
                      <a:pt x="1305" y="1239"/>
                    </a:lnTo>
                    <a:lnTo>
                      <a:pt x="1263" y="1109"/>
                    </a:lnTo>
                    <a:lnTo>
                      <a:pt x="1317" y="1038"/>
                    </a:lnTo>
                    <a:lnTo>
                      <a:pt x="1314" y="1020"/>
                    </a:lnTo>
                    <a:lnTo>
                      <a:pt x="1223" y="935"/>
                    </a:lnTo>
                    <a:lnTo>
                      <a:pt x="1195" y="932"/>
                    </a:lnTo>
                    <a:lnTo>
                      <a:pt x="894" y="949"/>
                    </a:lnTo>
                    <a:lnTo>
                      <a:pt x="775" y="930"/>
                    </a:lnTo>
                    <a:lnTo>
                      <a:pt x="621" y="878"/>
                    </a:lnTo>
                    <a:lnTo>
                      <a:pt x="605" y="828"/>
                    </a:lnTo>
                    <a:lnTo>
                      <a:pt x="591" y="796"/>
                    </a:lnTo>
                    <a:lnTo>
                      <a:pt x="517" y="771"/>
                    </a:lnTo>
                    <a:lnTo>
                      <a:pt x="474" y="822"/>
                    </a:lnTo>
                    <a:lnTo>
                      <a:pt x="92" y="714"/>
                    </a:lnTo>
                    <a:lnTo>
                      <a:pt x="18" y="521"/>
                    </a:lnTo>
                    <a:lnTo>
                      <a:pt x="0" y="453"/>
                    </a:lnTo>
                    <a:lnTo>
                      <a:pt x="89" y="331"/>
                    </a:lnTo>
                    <a:lnTo>
                      <a:pt x="211" y="320"/>
                    </a:lnTo>
                    <a:lnTo>
                      <a:pt x="256" y="351"/>
                    </a:lnTo>
                    <a:lnTo>
                      <a:pt x="427" y="382"/>
                    </a:lnTo>
                    <a:lnTo>
                      <a:pt x="557" y="246"/>
                    </a:lnTo>
                    <a:lnTo>
                      <a:pt x="653" y="269"/>
                    </a:lnTo>
                    <a:lnTo>
                      <a:pt x="710" y="144"/>
                    </a:lnTo>
                    <a:lnTo>
                      <a:pt x="689" y="50"/>
                    </a:lnTo>
                    <a:lnTo>
                      <a:pt x="744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305184" name="Text Box 32"/>
          <p:cNvSpPr txBox="1">
            <a:spLocks noChangeArrowheads="1"/>
          </p:cNvSpPr>
          <p:nvPr/>
        </p:nvSpPr>
        <p:spPr bwMode="auto">
          <a:xfrm>
            <a:off x="117475" y="2630488"/>
            <a:ext cx="1630363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45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 algicultores</a:t>
            </a:r>
          </a:p>
        </p:txBody>
      </p:sp>
      <p:sp>
        <p:nvSpPr>
          <p:cNvPr id="305185" name="Text Box 33"/>
          <p:cNvSpPr txBox="1">
            <a:spLocks noChangeArrowheads="1"/>
          </p:cNvSpPr>
          <p:nvPr/>
        </p:nvSpPr>
        <p:spPr bwMode="auto">
          <a:xfrm>
            <a:off x="117475" y="3138488"/>
            <a:ext cx="23463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175,5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ton. Alga/mês</a:t>
            </a:r>
          </a:p>
        </p:txBody>
      </p:sp>
      <p:sp>
        <p:nvSpPr>
          <p:cNvPr id="305186" name="Line 34"/>
          <p:cNvSpPr>
            <a:spLocks noChangeShapeType="1"/>
          </p:cNvSpPr>
          <p:nvPr/>
        </p:nvSpPr>
        <p:spPr bwMode="auto">
          <a:xfrm>
            <a:off x="146050" y="3103563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05187" name="Line 35"/>
          <p:cNvSpPr>
            <a:spLocks noChangeShapeType="1"/>
          </p:cNvSpPr>
          <p:nvPr/>
        </p:nvSpPr>
        <p:spPr bwMode="auto">
          <a:xfrm>
            <a:off x="146050" y="3578225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05188" name="Text Box 36"/>
          <p:cNvSpPr txBox="1">
            <a:spLocks noChangeArrowheads="1"/>
          </p:cNvSpPr>
          <p:nvPr/>
        </p:nvSpPr>
        <p:spPr bwMode="auto">
          <a:xfrm>
            <a:off x="117475" y="3608388"/>
            <a:ext cx="1306513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10,13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ha</a:t>
            </a:r>
          </a:p>
        </p:txBody>
      </p:sp>
      <p:sp>
        <p:nvSpPr>
          <p:cNvPr id="305189" name="Rectangle 37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05190" name="Text Box 38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305191" name="Rectangle 39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05192" name="Rectangle 40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 dirty="0" smtClean="0">
                <a:solidFill>
                  <a:schemeClr val="bg1"/>
                </a:solidFill>
                <a:latin typeface="Verdana" pitchFamily="34" charset="0"/>
              </a:rPr>
              <a:t>POLOS </a:t>
            </a:r>
            <a:r>
              <a:rPr lang="pt-BR" sz="1800" dirty="0">
                <a:solidFill>
                  <a:schemeClr val="bg1"/>
                </a:solidFill>
                <a:latin typeface="Verdana" pitchFamily="34" charset="0"/>
              </a:rPr>
              <a:t>DE PRODUÇÃO</a:t>
            </a:r>
          </a:p>
        </p:txBody>
      </p:sp>
      <p:grpSp>
        <p:nvGrpSpPr>
          <p:cNvPr id="305193" name="Group 41"/>
          <p:cNvGrpSpPr>
            <a:grpSpLocks/>
          </p:cNvGrpSpPr>
          <p:nvPr/>
        </p:nvGrpSpPr>
        <p:grpSpPr bwMode="auto">
          <a:xfrm>
            <a:off x="6337300" y="1241425"/>
            <a:ext cx="1289050" cy="765175"/>
            <a:chOff x="3992" y="782"/>
            <a:chExt cx="812" cy="482"/>
          </a:xfrm>
        </p:grpSpPr>
        <p:sp>
          <p:nvSpPr>
            <p:cNvPr id="305194" name="Text Box 42"/>
            <p:cNvSpPr txBox="1">
              <a:spLocks noChangeArrowheads="1"/>
            </p:cNvSpPr>
            <p:nvPr/>
          </p:nvSpPr>
          <p:spPr bwMode="auto">
            <a:xfrm>
              <a:off x="4223" y="782"/>
              <a:ext cx="58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Trairi</a:t>
              </a:r>
            </a:p>
          </p:txBody>
        </p:sp>
        <p:sp>
          <p:nvSpPr>
            <p:cNvPr id="305195" name="Freeform 43"/>
            <p:cNvSpPr>
              <a:spLocks/>
            </p:cNvSpPr>
            <p:nvPr/>
          </p:nvSpPr>
          <p:spPr bwMode="auto">
            <a:xfrm>
              <a:off x="4116" y="924"/>
              <a:ext cx="665" cy="164"/>
            </a:xfrm>
            <a:custGeom>
              <a:avLst/>
              <a:gdLst>
                <a:gd name="T0" fmla="*/ 0 w 665"/>
                <a:gd name="T1" fmla="*/ 164 h 164"/>
                <a:gd name="T2" fmla="*/ 152 w 665"/>
                <a:gd name="T3" fmla="*/ 0 h 164"/>
                <a:gd name="T4" fmla="*/ 665 w 665"/>
                <a:gd name="T5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65" h="164">
                  <a:moveTo>
                    <a:pt x="0" y="164"/>
                  </a:moveTo>
                  <a:lnTo>
                    <a:pt x="152" y="0"/>
                  </a:lnTo>
                  <a:lnTo>
                    <a:pt x="665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05196" name="Freeform 44"/>
            <p:cNvSpPr>
              <a:spLocks noChangeAspect="1"/>
            </p:cNvSpPr>
            <p:nvPr/>
          </p:nvSpPr>
          <p:spPr bwMode="auto">
            <a:xfrm>
              <a:off x="3992" y="1028"/>
              <a:ext cx="212" cy="236"/>
            </a:xfrm>
            <a:custGeom>
              <a:avLst/>
              <a:gdLst>
                <a:gd name="T0" fmla="*/ 418 w 1177"/>
                <a:gd name="T1" fmla="*/ 33 h 1308"/>
                <a:gd name="T2" fmla="*/ 482 w 1177"/>
                <a:gd name="T3" fmla="*/ 32 h 1308"/>
                <a:gd name="T4" fmla="*/ 525 w 1177"/>
                <a:gd name="T5" fmla="*/ 0 h 1308"/>
                <a:gd name="T6" fmla="*/ 587 w 1177"/>
                <a:gd name="T7" fmla="*/ 11 h 1308"/>
                <a:gd name="T8" fmla="*/ 652 w 1177"/>
                <a:gd name="T9" fmla="*/ 99 h 1308"/>
                <a:gd name="T10" fmla="*/ 735 w 1177"/>
                <a:gd name="T11" fmla="*/ 117 h 1308"/>
                <a:gd name="T12" fmla="*/ 751 w 1177"/>
                <a:gd name="T13" fmla="*/ 150 h 1308"/>
                <a:gd name="T14" fmla="*/ 810 w 1177"/>
                <a:gd name="T15" fmla="*/ 172 h 1308"/>
                <a:gd name="T16" fmla="*/ 878 w 1177"/>
                <a:gd name="T17" fmla="*/ 157 h 1308"/>
                <a:gd name="T18" fmla="*/ 931 w 1177"/>
                <a:gd name="T19" fmla="*/ 208 h 1308"/>
                <a:gd name="T20" fmla="*/ 974 w 1177"/>
                <a:gd name="T21" fmla="*/ 228 h 1308"/>
                <a:gd name="T22" fmla="*/ 1039 w 1177"/>
                <a:gd name="T23" fmla="*/ 304 h 1308"/>
                <a:gd name="T24" fmla="*/ 1177 w 1177"/>
                <a:gd name="T25" fmla="*/ 489 h 1308"/>
                <a:gd name="T26" fmla="*/ 1128 w 1177"/>
                <a:gd name="T27" fmla="*/ 551 h 1308"/>
                <a:gd name="T28" fmla="*/ 1081 w 1177"/>
                <a:gd name="T29" fmla="*/ 556 h 1308"/>
                <a:gd name="T30" fmla="*/ 1050 w 1177"/>
                <a:gd name="T31" fmla="*/ 596 h 1308"/>
                <a:gd name="T32" fmla="*/ 1029 w 1177"/>
                <a:gd name="T33" fmla="*/ 593 h 1308"/>
                <a:gd name="T34" fmla="*/ 1011 w 1177"/>
                <a:gd name="T35" fmla="*/ 574 h 1308"/>
                <a:gd name="T36" fmla="*/ 967 w 1177"/>
                <a:gd name="T37" fmla="*/ 598 h 1308"/>
                <a:gd name="T38" fmla="*/ 908 w 1177"/>
                <a:gd name="T39" fmla="*/ 621 h 1308"/>
                <a:gd name="T40" fmla="*/ 872 w 1177"/>
                <a:gd name="T41" fmla="*/ 687 h 1308"/>
                <a:gd name="T42" fmla="*/ 926 w 1177"/>
                <a:gd name="T43" fmla="*/ 761 h 1308"/>
                <a:gd name="T44" fmla="*/ 897 w 1177"/>
                <a:gd name="T45" fmla="*/ 813 h 1308"/>
                <a:gd name="T46" fmla="*/ 892 w 1177"/>
                <a:gd name="T47" fmla="*/ 872 h 1308"/>
                <a:gd name="T48" fmla="*/ 903 w 1177"/>
                <a:gd name="T49" fmla="*/ 926 h 1308"/>
                <a:gd name="T50" fmla="*/ 871 w 1177"/>
                <a:gd name="T51" fmla="*/ 1044 h 1308"/>
                <a:gd name="T52" fmla="*/ 792 w 1177"/>
                <a:gd name="T53" fmla="*/ 1069 h 1308"/>
                <a:gd name="T54" fmla="*/ 790 w 1177"/>
                <a:gd name="T55" fmla="*/ 1120 h 1308"/>
                <a:gd name="T56" fmla="*/ 750 w 1177"/>
                <a:gd name="T57" fmla="*/ 1162 h 1308"/>
                <a:gd name="T58" fmla="*/ 708 w 1177"/>
                <a:gd name="T59" fmla="*/ 1161 h 1308"/>
                <a:gd name="T60" fmla="*/ 704 w 1177"/>
                <a:gd name="T61" fmla="*/ 1308 h 1308"/>
                <a:gd name="T62" fmla="*/ 488 w 1177"/>
                <a:gd name="T63" fmla="*/ 1306 h 1308"/>
                <a:gd name="T64" fmla="*/ 534 w 1177"/>
                <a:gd name="T65" fmla="*/ 1229 h 1308"/>
                <a:gd name="T66" fmla="*/ 627 w 1177"/>
                <a:gd name="T67" fmla="*/ 1124 h 1308"/>
                <a:gd name="T68" fmla="*/ 628 w 1177"/>
                <a:gd name="T69" fmla="*/ 1055 h 1308"/>
                <a:gd name="T70" fmla="*/ 330 w 1177"/>
                <a:gd name="T71" fmla="*/ 845 h 1308"/>
                <a:gd name="T72" fmla="*/ 319 w 1177"/>
                <a:gd name="T73" fmla="*/ 815 h 1308"/>
                <a:gd name="T74" fmla="*/ 206 w 1177"/>
                <a:gd name="T75" fmla="*/ 738 h 1308"/>
                <a:gd name="T76" fmla="*/ 183 w 1177"/>
                <a:gd name="T77" fmla="*/ 739 h 1308"/>
                <a:gd name="T78" fmla="*/ 147 w 1177"/>
                <a:gd name="T79" fmla="*/ 733 h 1308"/>
                <a:gd name="T80" fmla="*/ 94 w 1177"/>
                <a:gd name="T81" fmla="*/ 648 h 1308"/>
                <a:gd name="T82" fmla="*/ 92 w 1177"/>
                <a:gd name="T83" fmla="*/ 607 h 1308"/>
                <a:gd name="T84" fmla="*/ 63 w 1177"/>
                <a:gd name="T85" fmla="*/ 585 h 1308"/>
                <a:gd name="T86" fmla="*/ 59 w 1177"/>
                <a:gd name="T87" fmla="*/ 485 h 1308"/>
                <a:gd name="T88" fmla="*/ 27 w 1177"/>
                <a:gd name="T89" fmla="*/ 471 h 1308"/>
                <a:gd name="T90" fmla="*/ 50 w 1177"/>
                <a:gd name="T91" fmla="*/ 411 h 1308"/>
                <a:gd name="T92" fmla="*/ 0 w 1177"/>
                <a:gd name="T93" fmla="*/ 348 h 1308"/>
                <a:gd name="T94" fmla="*/ 10 w 1177"/>
                <a:gd name="T95" fmla="*/ 283 h 1308"/>
                <a:gd name="T96" fmla="*/ 54 w 1177"/>
                <a:gd name="T97" fmla="*/ 228 h 1308"/>
                <a:gd name="T98" fmla="*/ 36 w 1177"/>
                <a:gd name="T99" fmla="*/ 103 h 1308"/>
                <a:gd name="T100" fmla="*/ 161 w 1177"/>
                <a:gd name="T101" fmla="*/ 86 h 1308"/>
                <a:gd name="T102" fmla="*/ 197 w 1177"/>
                <a:gd name="T103" fmla="*/ 124 h 1308"/>
                <a:gd name="T104" fmla="*/ 367 w 1177"/>
                <a:gd name="T105" fmla="*/ 103 h 1308"/>
                <a:gd name="T106" fmla="*/ 382 w 1177"/>
                <a:gd name="T107" fmla="*/ 57 h 1308"/>
                <a:gd name="T108" fmla="*/ 418 w 1177"/>
                <a:gd name="T109" fmla="*/ 33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177" h="1308">
                  <a:moveTo>
                    <a:pt x="418" y="33"/>
                  </a:moveTo>
                  <a:lnTo>
                    <a:pt x="482" y="32"/>
                  </a:lnTo>
                  <a:lnTo>
                    <a:pt x="525" y="0"/>
                  </a:lnTo>
                  <a:lnTo>
                    <a:pt x="587" y="11"/>
                  </a:lnTo>
                  <a:lnTo>
                    <a:pt x="652" y="99"/>
                  </a:lnTo>
                  <a:lnTo>
                    <a:pt x="735" y="117"/>
                  </a:lnTo>
                  <a:lnTo>
                    <a:pt x="751" y="150"/>
                  </a:lnTo>
                  <a:lnTo>
                    <a:pt x="810" y="172"/>
                  </a:lnTo>
                  <a:lnTo>
                    <a:pt x="878" y="157"/>
                  </a:lnTo>
                  <a:lnTo>
                    <a:pt x="931" y="208"/>
                  </a:lnTo>
                  <a:lnTo>
                    <a:pt x="974" y="228"/>
                  </a:lnTo>
                  <a:lnTo>
                    <a:pt x="1039" y="304"/>
                  </a:lnTo>
                  <a:lnTo>
                    <a:pt x="1177" y="489"/>
                  </a:lnTo>
                  <a:lnTo>
                    <a:pt x="1128" y="551"/>
                  </a:lnTo>
                  <a:lnTo>
                    <a:pt x="1081" y="556"/>
                  </a:lnTo>
                  <a:lnTo>
                    <a:pt x="1050" y="596"/>
                  </a:lnTo>
                  <a:lnTo>
                    <a:pt x="1029" y="593"/>
                  </a:lnTo>
                  <a:lnTo>
                    <a:pt x="1011" y="574"/>
                  </a:lnTo>
                  <a:lnTo>
                    <a:pt x="967" y="598"/>
                  </a:lnTo>
                  <a:lnTo>
                    <a:pt x="908" y="621"/>
                  </a:lnTo>
                  <a:lnTo>
                    <a:pt x="872" y="687"/>
                  </a:lnTo>
                  <a:lnTo>
                    <a:pt x="926" y="761"/>
                  </a:lnTo>
                  <a:lnTo>
                    <a:pt x="897" y="813"/>
                  </a:lnTo>
                  <a:lnTo>
                    <a:pt x="892" y="872"/>
                  </a:lnTo>
                  <a:lnTo>
                    <a:pt x="903" y="926"/>
                  </a:lnTo>
                  <a:lnTo>
                    <a:pt x="871" y="1044"/>
                  </a:lnTo>
                  <a:lnTo>
                    <a:pt x="792" y="1069"/>
                  </a:lnTo>
                  <a:lnTo>
                    <a:pt x="790" y="1120"/>
                  </a:lnTo>
                  <a:lnTo>
                    <a:pt x="750" y="1162"/>
                  </a:lnTo>
                  <a:lnTo>
                    <a:pt x="708" y="1161"/>
                  </a:lnTo>
                  <a:lnTo>
                    <a:pt x="704" y="1308"/>
                  </a:lnTo>
                  <a:lnTo>
                    <a:pt x="488" y="1306"/>
                  </a:lnTo>
                  <a:lnTo>
                    <a:pt x="534" y="1229"/>
                  </a:lnTo>
                  <a:lnTo>
                    <a:pt x="627" y="1124"/>
                  </a:lnTo>
                  <a:lnTo>
                    <a:pt x="628" y="1055"/>
                  </a:lnTo>
                  <a:lnTo>
                    <a:pt x="330" y="845"/>
                  </a:lnTo>
                  <a:lnTo>
                    <a:pt x="319" y="815"/>
                  </a:lnTo>
                  <a:lnTo>
                    <a:pt x="206" y="738"/>
                  </a:lnTo>
                  <a:lnTo>
                    <a:pt x="183" y="739"/>
                  </a:lnTo>
                  <a:lnTo>
                    <a:pt x="147" y="733"/>
                  </a:lnTo>
                  <a:lnTo>
                    <a:pt x="94" y="648"/>
                  </a:lnTo>
                  <a:lnTo>
                    <a:pt x="92" y="607"/>
                  </a:lnTo>
                  <a:lnTo>
                    <a:pt x="63" y="585"/>
                  </a:lnTo>
                  <a:lnTo>
                    <a:pt x="59" y="485"/>
                  </a:lnTo>
                  <a:lnTo>
                    <a:pt x="27" y="471"/>
                  </a:lnTo>
                  <a:lnTo>
                    <a:pt x="50" y="411"/>
                  </a:lnTo>
                  <a:lnTo>
                    <a:pt x="0" y="348"/>
                  </a:lnTo>
                  <a:lnTo>
                    <a:pt x="10" y="283"/>
                  </a:lnTo>
                  <a:lnTo>
                    <a:pt x="54" y="228"/>
                  </a:lnTo>
                  <a:lnTo>
                    <a:pt x="36" y="103"/>
                  </a:lnTo>
                  <a:lnTo>
                    <a:pt x="161" y="86"/>
                  </a:lnTo>
                  <a:lnTo>
                    <a:pt x="197" y="124"/>
                  </a:lnTo>
                  <a:lnTo>
                    <a:pt x="367" y="103"/>
                  </a:lnTo>
                  <a:lnTo>
                    <a:pt x="382" y="57"/>
                  </a:lnTo>
                  <a:lnTo>
                    <a:pt x="418" y="33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305197" name="Group 45"/>
          <p:cNvGrpSpPr>
            <a:grpSpLocks/>
          </p:cNvGrpSpPr>
          <p:nvPr/>
        </p:nvGrpSpPr>
        <p:grpSpPr bwMode="auto">
          <a:xfrm>
            <a:off x="6538913" y="1477963"/>
            <a:ext cx="1541462" cy="909637"/>
            <a:chOff x="4119" y="931"/>
            <a:chExt cx="971" cy="573"/>
          </a:xfrm>
        </p:grpSpPr>
        <p:sp>
          <p:nvSpPr>
            <p:cNvPr id="305198" name="Text Box 46"/>
            <p:cNvSpPr txBox="1">
              <a:spLocks noChangeArrowheads="1"/>
            </p:cNvSpPr>
            <p:nvPr/>
          </p:nvSpPr>
          <p:spPr bwMode="auto">
            <a:xfrm>
              <a:off x="4454" y="931"/>
              <a:ext cx="63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 err="1">
                  <a:solidFill>
                    <a:srgbClr val="066168"/>
                  </a:solidFill>
                  <a:latin typeface="Verdana" pitchFamily="34" charset="0"/>
                </a:rPr>
                <a:t>Pecém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305199" name="Freeform 47"/>
            <p:cNvSpPr>
              <a:spLocks/>
            </p:cNvSpPr>
            <p:nvPr/>
          </p:nvSpPr>
          <p:spPr bwMode="auto">
            <a:xfrm>
              <a:off x="4268" y="1070"/>
              <a:ext cx="766" cy="189"/>
            </a:xfrm>
            <a:custGeom>
              <a:avLst/>
              <a:gdLst>
                <a:gd name="T0" fmla="*/ 0 w 766"/>
                <a:gd name="T1" fmla="*/ 189 h 189"/>
                <a:gd name="T2" fmla="*/ 253 w 766"/>
                <a:gd name="T3" fmla="*/ 0 h 189"/>
                <a:gd name="T4" fmla="*/ 766 w 766"/>
                <a:gd name="T5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6" h="189">
                  <a:moveTo>
                    <a:pt x="0" y="189"/>
                  </a:moveTo>
                  <a:lnTo>
                    <a:pt x="253" y="0"/>
                  </a:lnTo>
                  <a:lnTo>
                    <a:pt x="766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305200" name="Group 48"/>
            <p:cNvGrpSpPr>
              <a:grpSpLocks/>
            </p:cNvGrpSpPr>
            <p:nvPr/>
          </p:nvGrpSpPr>
          <p:grpSpPr bwMode="auto">
            <a:xfrm>
              <a:off x="4119" y="1161"/>
              <a:ext cx="430" cy="343"/>
              <a:chOff x="4119" y="1161"/>
              <a:chExt cx="430" cy="343"/>
            </a:xfrm>
          </p:grpSpPr>
          <p:sp>
            <p:nvSpPr>
              <p:cNvPr id="305201" name="Freeform 49"/>
              <p:cNvSpPr>
                <a:spLocks noChangeAspect="1"/>
              </p:cNvSpPr>
              <p:nvPr/>
            </p:nvSpPr>
            <p:spPr bwMode="auto">
              <a:xfrm>
                <a:off x="4203" y="1161"/>
                <a:ext cx="139" cy="84"/>
              </a:xfrm>
              <a:custGeom>
                <a:avLst/>
                <a:gdLst>
                  <a:gd name="T0" fmla="*/ 287 w 771"/>
                  <a:gd name="T1" fmla="*/ 27 h 464"/>
                  <a:gd name="T2" fmla="*/ 297 w 771"/>
                  <a:gd name="T3" fmla="*/ 37 h 464"/>
                  <a:gd name="T4" fmla="*/ 398 w 771"/>
                  <a:gd name="T5" fmla="*/ 48 h 464"/>
                  <a:gd name="T6" fmla="*/ 446 w 771"/>
                  <a:gd name="T7" fmla="*/ 4 h 464"/>
                  <a:gd name="T8" fmla="*/ 570 w 771"/>
                  <a:gd name="T9" fmla="*/ 0 h 464"/>
                  <a:gd name="T10" fmla="*/ 719 w 771"/>
                  <a:gd name="T11" fmla="*/ 134 h 464"/>
                  <a:gd name="T12" fmla="*/ 771 w 771"/>
                  <a:gd name="T13" fmla="*/ 220 h 464"/>
                  <a:gd name="T14" fmla="*/ 718 w 771"/>
                  <a:gd name="T15" fmla="*/ 324 h 464"/>
                  <a:gd name="T16" fmla="*/ 652 w 771"/>
                  <a:gd name="T17" fmla="*/ 371 h 464"/>
                  <a:gd name="T18" fmla="*/ 673 w 771"/>
                  <a:gd name="T19" fmla="*/ 438 h 464"/>
                  <a:gd name="T20" fmla="*/ 633 w 771"/>
                  <a:gd name="T21" fmla="*/ 464 h 464"/>
                  <a:gd name="T22" fmla="*/ 519 w 771"/>
                  <a:gd name="T23" fmla="*/ 365 h 464"/>
                  <a:gd name="T24" fmla="*/ 0 w 771"/>
                  <a:gd name="T25" fmla="*/ 360 h 464"/>
                  <a:gd name="T26" fmla="*/ 77 w 771"/>
                  <a:gd name="T27" fmla="*/ 279 h 464"/>
                  <a:gd name="T28" fmla="*/ 110 w 771"/>
                  <a:gd name="T29" fmla="*/ 291 h 464"/>
                  <a:gd name="T30" fmla="*/ 144 w 771"/>
                  <a:gd name="T31" fmla="*/ 292 h 464"/>
                  <a:gd name="T32" fmla="*/ 157 w 771"/>
                  <a:gd name="T33" fmla="*/ 261 h 464"/>
                  <a:gd name="T34" fmla="*/ 135 w 771"/>
                  <a:gd name="T35" fmla="*/ 130 h 464"/>
                  <a:gd name="T36" fmla="*/ 188 w 771"/>
                  <a:gd name="T37" fmla="*/ 128 h 464"/>
                  <a:gd name="T38" fmla="*/ 187 w 771"/>
                  <a:gd name="T39" fmla="*/ 82 h 464"/>
                  <a:gd name="T40" fmla="*/ 287 w 771"/>
                  <a:gd name="T41" fmla="*/ 27 h 4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71" h="464">
                    <a:moveTo>
                      <a:pt x="287" y="27"/>
                    </a:moveTo>
                    <a:lnTo>
                      <a:pt x="297" y="37"/>
                    </a:lnTo>
                    <a:lnTo>
                      <a:pt x="398" y="48"/>
                    </a:lnTo>
                    <a:lnTo>
                      <a:pt x="446" y="4"/>
                    </a:lnTo>
                    <a:lnTo>
                      <a:pt x="570" y="0"/>
                    </a:lnTo>
                    <a:lnTo>
                      <a:pt x="719" y="134"/>
                    </a:lnTo>
                    <a:lnTo>
                      <a:pt x="771" y="220"/>
                    </a:lnTo>
                    <a:lnTo>
                      <a:pt x="718" y="324"/>
                    </a:lnTo>
                    <a:lnTo>
                      <a:pt x="652" y="371"/>
                    </a:lnTo>
                    <a:lnTo>
                      <a:pt x="673" y="438"/>
                    </a:lnTo>
                    <a:lnTo>
                      <a:pt x="633" y="464"/>
                    </a:lnTo>
                    <a:lnTo>
                      <a:pt x="519" y="365"/>
                    </a:lnTo>
                    <a:lnTo>
                      <a:pt x="0" y="360"/>
                    </a:lnTo>
                    <a:lnTo>
                      <a:pt x="77" y="279"/>
                    </a:lnTo>
                    <a:lnTo>
                      <a:pt x="110" y="291"/>
                    </a:lnTo>
                    <a:lnTo>
                      <a:pt x="144" y="292"/>
                    </a:lnTo>
                    <a:lnTo>
                      <a:pt x="157" y="261"/>
                    </a:lnTo>
                    <a:lnTo>
                      <a:pt x="135" y="130"/>
                    </a:lnTo>
                    <a:lnTo>
                      <a:pt x="188" y="128"/>
                    </a:lnTo>
                    <a:lnTo>
                      <a:pt x="187" y="82"/>
                    </a:lnTo>
                    <a:lnTo>
                      <a:pt x="287" y="27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05202" name="Freeform 50"/>
              <p:cNvSpPr>
                <a:spLocks noChangeAspect="1"/>
              </p:cNvSpPr>
              <p:nvPr/>
            </p:nvSpPr>
            <p:spPr bwMode="auto">
              <a:xfrm>
                <a:off x="4303" y="1246"/>
                <a:ext cx="246" cy="258"/>
              </a:xfrm>
              <a:custGeom>
                <a:avLst/>
                <a:gdLst>
                  <a:gd name="T0" fmla="*/ 622 w 1362"/>
                  <a:gd name="T1" fmla="*/ 0 h 1427"/>
                  <a:gd name="T2" fmla="*/ 787 w 1362"/>
                  <a:gd name="T3" fmla="*/ 211 h 1427"/>
                  <a:gd name="T4" fmla="*/ 990 w 1362"/>
                  <a:gd name="T5" fmla="*/ 302 h 1427"/>
                  <a:gd name="T6" fmla="*/ 1020 w 1362"/>
                  <a:gd name="T7" fmla="*/ 353 h 1427"/>
                  <a:gd name="T8" fmla="*/ 1172 w 1362"/>
                  <a:gd name="T9" fmla="*/ 454 h 1427"/>
                  <a:gd name="T10" fmla="*/ 1325 w 1362"/>
                  <a:gd name="T11" fmla="*/ 453 h 1427"/>
                  <a:gd name="T12" fmla="*/ 1362 w 1362"/>
                  <a:gd name="T13" fmla="*/ 471 h 1427"/>
                  <a:gd name="T14" fmla="*/ 1332 w 1362"/>
                  <a:gd name="T15" fmla="*/ 505 h 1427"/>
                  <a:gd name="T16" fmla="*/ 1257 w 1362"/>
                  <a:gd name="T17" fmla="*/ 506 h 1427"/>
                  <a:gd name="T18" fmla="*/ 1261 w 1362"/>
                  <a:gd name="T19" fmla="*/ 554 h 1427"/>
                  <a:gd name="T20" fmla="*/ 1314 w 1362"/>
                  <a:gd name="T21" fmla="*/ 604 h 1427"/>
                  <a:gd name="T22" fmla="*/ 1310 w 1362"/>
                  <a:gd name="T23" fmla="*/ 645 h 1427"/>
                  <a:gd name="T24" fmla="*/ 1203 w 1362"/>
                  <a:gd name="T25" fmla="*/ 818 h 1427"/>
                  <a:gd name="T26" fmla="*/ 1174 w 1362"/>
                  <a:gd name="T27" fmla="*/ 833 h 1427"/>
                  <a:gd name="T28" fmla="*/ 1180 w 1362"/>
                  <a:gd name="T29" fmla="*/ 918 h 1427"/>
                  <a:gd name="T30" fmla="*/ 1113 w 1362"/>
                  <a:gd name="T31" fmla="*/ 943 h 1427"/>
                  <a:gd name="T32" fmla="*/ 1113 w 1362"/>
                  <a:gd name="T33" fmla="*/ 958 h 1427"/>
                  <a:gd name="T34" fmla="*/ 1043 w 1362"/>
                  <a:gd name="T35" fmla="*/ 954 h 1427"/>
                  <a:gd name="T36" fmla="*/ 1034 w 1362"/>
                  <a:gd name="T37" fmla="*/ 986 h 1427"/>
                  <a:gd name="T38" fmla="*/ 971 w 1362"/>
                  <a:gd name="T39" fmla="*/ 1054 h 1427"/>
                  <a:gd name="T40" fmla="*/ 943 w 1362"/>
                  <a:gd name="T41" fmla="*/ 1059 h 1427"/>
                  <a:gd name="T42" fmla="*/ 860 w 1362"/>
                  <a:gd name="T43" fmla="*/ 1233 h 1427"/>
                  <a:gd name="T44" fmla="*/ 808 w 1362"/>
                  <a:gd name="T45" fmla="*/ 1226 h 1427"/>
                  <a:gd name="T46" fmla="*/ 712 w 1362"/>
                  <a:gd name="T47" fmla="*/ 1336 h 1427"/>
                  <a:gd name="T48" fmla="*/ 663 w 1362"/>
                  <a:gd name="T49" fmla="*/ 1346 h 1427"/>
                  <a:gd name="T50" fmla="*/ 649 w 1362"/>
                  <a:gd name="T51" fmla="*/ 1328 h 1427"/>
                  <a:gd name="T52" fmla="*/ 607 w 1362"/>
                  <a:gd name="T53" fmla="*/ 1339 h 1427"/>
                  <a:gd name="T54" fmla="*/ 511 w 1362"/>
                  <a:gd name="T55" fmla="*/ 1427 h 1427"/>
                  <a:gd name="T56" fmla="*/ 412 w 1362"/>
                  <a:gd name="T57" fmla="*/ 1354 h 1427"/>
                  <a:gd name="T58" fmla="*/ 187 w 1362"/>
                  <a:gd name="T59" fmla="*/ 1277 h 1427"/>
                  <a:gd name="T60" fmla="*/ 125 w 1362"/>
                  <a:gd name="T61" fmla="*/ 1210 h 1427"/>
                  <a:gd name="T62" fmla="*/ 135 w 1362"/>
                  <a:gd name="T63" fmla="*/ 1178 h 1427"/>
                  <a:gd name="T64" fmla="*/ 113 w 1362"/>
                  <a:gd name="T65" fmla="*/ 1134 h 1427"/>
                  <a:gd name="T66" fmla="*/ 83 w 1362"/>
                  <a:gd name="T67" fmla="*/ 1127 h 1427"/>
                  <a:gd name="T68" fmla="*/ 66 w 1362"/>
                  <a:gd name="T69" fmla="*/ 1104 h 1427"/>
                  <a:gd name="T70" fmla="*/ 66 w 1362"/>
                  <a:gd name="T71" fmla="*/ 1063 h 1427"/>
                  <a:gd name="T72" fmla="*/ 0 w 1362"/>
                  <a:gd name="T73" fmla="*/ 945 h 1427"/>
                  <a:gd name="T74" fmla="*/ 74 w 1362"/>
                  <a:gd name="T75" fmla="*/ 857 h 1427"/>
                  <a:gd name="T76" fmla="*/ 69 w 1362"/>
                  <a:gd name="T77" fmla="*/ 752 h 1427"/>
                  <a:gd name="T78" fmla="*/ 133 w 1362"/>
                  <a:gd name="T79" fmla="*/ 728 h 1427"/>
                  <a:gd name="T80" fmla="*/ 151 w 1362"/>
                  <a:gd name="T81" fmla="*/ 590 h 1427"/>
                  <a:gd name="T82" fmla="*/ 125 w 1362"/>
                  <a:gd name="T83" fmla="*/ 535 h 1427"/>
                  <a:gd name="T84" fmla="*/ 203 w 1362"/>
                  <a:gd name="T85" fmla="*/ 439 h 1427"/>
                  <a:gd name="T86" fmla="*/ 250 w 1362"/>
                  <a:gd name="T87" fmla="*/ 439 h 1427"/>
                  <a:gd name="T88" fmla="*/ 271 w 1362"/>
                  <a:gd name="T89" fmla="*/ 406 h 1427"/>
                  <a:gd name="T90" fmla="*/ 353 w 1362"/>
                  <a:gd name="T91" fmla="*/ 439 h 1427"/>
                  <a:gd name="T92" fmla="*/ 393 w 1362"/>
                  <a:gd name="T93" fmla="*/ 439 h 1427"/>
                  <a:gd name="T94" fmla="*/ 540 w 1362"/>
                  <a:gd name="T95" fmla="*/ 127 h 1427"/>
                  <a:gd name="T96" fmla="*/ 622 w 1362"/>
                  <a:gd name="T97" fmla="*/ 0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362" h="1427">
                    <a:moveTo>
                      <a:pt x="622" y="0"/>
                    </a:moveTo>
                    <a:lnTo>
                      <a:pt x="787" y="211"/>
                    </a:lnTo>
                    <a:lnTo>
                      <a:pt x="990" y="302"/>
                    </a:lnTo>
                    <a:lnTo>
                      <a:pt x="1020" y="353"/>
                    </a:lnTo>
                    <a:lnTo>
                      <a:pt x="1172" y="454"/>
                    </a:lnTo>
                    <a:lnTo>
                      <a:pt x="1325" y="453"/>
                    </a:lnTo>
                    <a:lnTo>
                      <a:pt x="1362" y="471"/>
                    </a:lnTo>
                    <a:lnTo>
                      <a:pt x="1332" y="505"/>
                    </a:lnTo>
                    <a:lnTo>
                      <a:pt x="1257" y="506"/>
                    </a:lnTo>
                    <a:lnTo>
                      <a:pt x="1261" y="554"/>
                    </a:lnTo>
                    <a:lnTo>
                      <a:pt x="1314" y="604"/>
                    </a:lnTo>
                    <a:lnTo>
                      <a:pt x="1310" y="645"/>
                    </a:lnTo>
                    <a:lnTo>
                      <a:pt x="1203" y="818"/>
                    </a:lnTo>
                    <a:lnTo>
                      <a:pt x="1174" y="833"/>
                    </a:lnTo>
                    <a:lnTo>
                      <a:pt x="1180" y="918"/>
                    </a:lnTo>
                    <a:lnTo>
                      <a:pt x="1113" y="943"/>
                    </a:lnTo>
                    <a:lnTo>
                      <a:pt x="1113" y="958"/>
                    </a:lnTo>
                    <a:lnTo>
                      <a:pt x="1043" y="954"/>
                    </a:lnTo>
                    <a:lnTo>
                      <a:pt x="1034" y="986"/>
                    </a:lnTo>
                    <a:lnTo>
                      <a:pt x="971" y="1054"/>
                    </a:lnTo>
                    <a:lnTo>
                      <a:pt x="943" y="1059"/>
                    </a:lnTo>
                    <a:lnTo>
                      <a:pt x="860" y="1233"/>
                    </a:lnTo>
                    <a:lnTo>
                      <a:pt x="808" y="1226"/>
                    </a:lnTo>
                    <a:lnTo>
                      <a:pt x="712" y="1336"/>
                    </a:lnTo>
                    <a:lnTo>
                      <a:pt x="663" y="1346"/>
                    </a:lnTo>
                    <a:lnTo>
                      <a:pt x="649" y="1328"/>
                    </a:lnTo>
                    <a:lnTo>
                      <a:pt x="607" y="1339"/>
                    </a:lnTo>
                    <a:lnTo>
                      <a:pt x="511" y="1427"/>
                    </a:lnTo>
                    <a:lnTo>
                      <a:pt x="412" y="1354"/>
                    </a:lnTo>
                    <a:lnTo>
                      <a:pt x="187" y="1277"/>
                    </a:lnTo>
                    <a:lnTo>
                      <a:pt x="125" y="1210"/>
                    </a:lnTo>
                    <a:lnTo>
                      <a:pt x="135" y="1178"/>
                    </a:lnTo>
                    <a:lnTo>
                      <a:pt x="113" y="1134"/>
                    </a:lnTo>
                    <a:lnTo>
                      <a:pt x="83" y="1127"/>
                    </a:lnTo>
                    <a:lnTo>
                      <a:pt x="66" y="1104"/>
                    </a:lnTo>
                    <a:lnTo>
                      <a:pt x="66" y="1063"/>
                    </a:lnTo>
                    <a:lnTo>
                      <a:pt x="0" y="945"/>
                    </a:lnTo>
                    <a:lnTo>
                      <a:pt x="74" y="857"/>
                    </a:lnTo>
                    <a:lnTo>
                      <a:pt x="69" y="752"/>
                    </a:lnTo>
                    <a:lnTo>
                      <a:pt x="133" y="728"/>
                    </a:lnTo>
                    <a:lnTo>
                      <a:pt x="151" y="590"/>
                    </a:lnTo>
                    <a:lnTo>
                      <a:pt x="125" y="535"/>
                    </a:lnTo>
                    <a:lnTo>
                      <a:pt x="203" y="439"/>
                    </a:lnTo>
                    <a:lnTo>
                      <a:pt x="250" y="439"/>
                    </a:lnTo>
                    <a:lnTo>
                      <a:pt x="271" y="406"/>
                    </a:lnTo>
                    <a:lnTo>
                      <a:pt x="353" y="439"/>
                    </a:lnTo>
                    <a:lnTo>
                      <a:pt x="393" y="439"/>
                    </a:lnTo>
                    <a:lnTo>
                      <a:pt x="540" y="127"/>
                    </a:lnTo>
                    <a:lnTo>
                      <a:pt x="622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05203" name="Freeform 51"/>
              <p:cNvSpPr>
                <a:spLocks noChangeAspect="1"/>
              </p:cNvSpPr>
              <p:nvPr/>
            </p:nvSpPr>
            <p:spPr bwMode="auto">
              <a:xfrm>
                <a:off x="4119" y="1200"/>
                <a:ext cx="296" cy="143"/>
              </a:xfrm>
              <a:custGeom>
                <a:avLst/>
                <a:gdLst>
                  <a:gd name="T0" fmla="*/ 1238 w 1642"/>
                  <a:gd name="T1" fmla="*/ 0 h 794"/>
                  <a:gd name="T2" fmla="*/ 1330 w 1642"/>
                  <a:gd name="T3" fmla="*/ 140 h 794"/>
                  <a:gd name="T4" fmla="*/ 1406 w 1642"/>
                  <a:gd name="T5" fmla="*/ 147 h 794"/>
                  <a:gd name="T6" fmla="*/ 1500 w 1642"/>
                  <a:gd name="T7" fmla="*/ 243 h 794"/>
                  <a:gd name="T8" fmla="*/ 1642 w 1642"/>
                  <a:gd name="T9" fmla="*/ 257 h 794"/>
                  <a:gd name="T10" fmla="*/ 1561 w 1642"/>
                  <a:gd name="T11" fmla="*/ 382 h 794"/>
                  <a:gd name="T12" fmla="*/ 1410 w 1642"/>
                  <a:gd name="T13" fmla="*/ 698 h 794"/>
                  <a:gd name="T14" fmla="*/ 1376 w 1642"/>
                  <a:gd name="T15" fmla="*/ 698 h 794"/>
                  <a:gd name="T16" fmla="*/ 1292 w 1642"/>
                  <a:gd name="T17" fmla="*/ 664 h 794"/>
                  <a:gd name="T18" fmla="*/ 1270 w 1642"/>
                  <a:gd name="T19" fmla="*/ 696 h 794"/>
                  <a:gd name="T20" fmla="*/ 1223 w 1642"/>
                  <a:gd name="T21" fmla="*/ 698 h 794"/>
                  <a:gd name="T22" fmla="*/ 1145 w 1642"/>
                  <a:gd name="T23" fmla="*/ 794 h 794"/>
                  <a:gd name="T24" fmla="*/ 1064 w 1642"/>
                  <a:gd name="T25" fmla="*/ 734 h 794"/>
                  <a:gd name="T26" fmla="*/ 1021 w 1642"/>
                  <a:gd name="T27" fmla="*/ 713 h 794"/>
                  <a:gd name="T28" fmla="*/ 724 w 1642"/>
                  <a:gd name="T29" fmla="*/ 744 h 794"/>
                  <a:gd name="T30" fmla="*/ 600 w 1642"/>
                  <a:gd name="T31" fmla="*/ 748 h 794"/>
                  <a:gd name="T32" fmla="*/ 597 w 1642"/>
                  <a:gd name="T33" fmla="*/ 762 h 794"/>
                  <a:gd name="T34" fmla="*/ 514 w 1642"/>
                  <a:gd name="T35" fmla="*/ 768 h 794"/>
                  <a:gd name="T36" fmla="*/ 500 w 1642"/>
                  <a:gd name="T37" fmla="*/ 747 h 794"/>
                  <a:gd name="T38" fmla="*/ 306 w 1642"/>
                  <a:gd name="T39" fmla="*/ 728 h 794"/>
                  <a:gd name="T40" fmla="*/ 267 w 1642"/>
                  <a:gd name="T41" fmla="*/ 625 h 794"/>
                  <a:gd name="T42" fmla="*/ 299 w 1642"/>
                  <a:gd name="T43" fmla="*/ 496 h 794"/>
                  <a:gd name="T44" fmla="*/ 303 w 1642"/>
                  <a:gd name="T45" fmla="*/ 471 h 794"/>
                  <a:gd name="T46" fmla="*/ 224 w 1642"/>
                  <a:gd name="T47" fmla="*/ 387 h 794"/>
                  <a:gd name="T48" fmla="*/ 0 w 1642"/>
                  <a:gd name="T49" fmla="*/ 356 h 794"/>
                  <a:gd name="T50" fmla="*/ 4 w 1642"/>
                  <a:gd name="T51" fmla="*/ 210 h 794"/>
                  <a:gd name="T52" fmla="*/ 46 w 1642"/>
                  <a:gd name="T53" fmla="*/ 210 h 794"/>
                  <a:gd name="T54" fmla="*/ 86 w 1642"/>
                  <a:gd name="T55" fmla="*/ 169 h 794"/>
                  <a:gd name="T56" fmla="*/ 87 w 1642"/>
                  <a:gd name="T57" fmla="*/ 143 h 794"/>
                  <a:gd name="T58" fmla="*/ 689 w 1642"/>
                  <a:gd name="T59" fmla="*/ 145 h 794"/>
                  <a:gd name="T60" fmla="*/ 985 w 1642"/>
                  <a:gd name="T61" fmla="*/ 148 h 794"/>
                  <a:gd name="T62" fmla="*/ 1102 w 1642"/>
                  <a:gd name="T63" fmla="*/ 248 h 794"/>
                  <a:gd name="T64" fmla="*/ 1142 w 1642"/>
                  <a:gd name="T65" fmla="*/ 222 h 794"/>
                  <a:gd name="T66" fmla="*/ 1121 w 1642"/>
                  <a:gd name="T67" fmla="*/ 154 h 794"/>
                  <a:gd name="T68" fmla="*/ 1186 w 1642"/>
                  <a:gd name="T69" fmla="*/ 110 h 794"/>
                  <a:gd name="T70" fmla="*/ 1238 w 1642"/>
                  <a:gd name="T71" fmla="*/ 0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42" h="794">
                    <a:moveTo>
                      <a:pt x="1238" y="0"/>
                    </a:moveTo>
                    <a:lnTo>
                      <a:pt x="1330" y="140"/>
                    </a:lnTo>
                    <a:lnTo>
                      <a:pt x="1406" y="147"/>
                    </a:lnTo>
                    <a:lnTo>
                      <a:pt x="1500" y="243"/>
                    </a:lnTo>
                    <a:lnTo>
                      <a:pt x="1642" y="257"/>
                    </a:lnTo>
                    <a:lnTo>
                      <a:pt x="1561" y="382"/>
                    </a:lnTo>
                    <a:lnTo>
                      <a:pt x="1410" y="698"/>
                    </a:lnTo>
                    <a:lnTo>
                      <a:pt x="1376" y="698"/>
                    </a:lnTo>
                    <a:lnTo>
                      <a:pt x="1292" y="664"/>
                    </a:lnTo>
                    <a:lnTo>
                      <a:pt x="1270" y="696"/>
                    </a:lnTo>
                    <a:lnTo>
                      <a:pt x="1223" y="698"/>
                    </a:lnTo>
                    <a:lnTo>
                      <a:pt x="1145" y="794"/>
                    </a:lnTo>
                    <a:lnTo>
                      <a:pt x="1064" y="734"/>
                    </a:lnTo>
                    <a:lnTo>
                      <a:pt x="1021" y="713"/>
                    </a:lnTo>
                    <a:lnTo>
                      <a:pt x="724" y="744"/>
                    </a:lnTo>
                    <a:lnTo>
                      <a:pt x="600" y="748"/>
                    </a:lnTo>
                    <a:lnTo>
                      <a:pt x="597" y="762"/>
                    </a:lnTo>
                    <a:lnTo>
                      <a:pt x="514" y="768"/>
                    </a:lnTo>
                    <a:lnTo>
                      <a:pt x="500" y="747"/>
                    </a:lnTo>
                    <a:lnTo>
                      <a:pt x="306" y="728"/>
                    </a:lnTo>
                    <a:lnTo>
                      <a:pt x="267" y="625"/>
                    </a:lnTo>
                    <a:lnTo>
                      <a:pt x="299" y="496"/>
                    </a:lnTo>
                    <a:lnTo>
                      <a:pt x="303" y="471"/>
                    </a:lnTo>
                    <a:lnTo>
                      <a:pt x="224" y="387"/>
                    </a:lnTo>
                    <a:lnTo>
                      <a:pt x="0" y="356"/>
                    </a:lnTo>
                    <a:lnTo>
                      <a:pt x="4" y="210"/>
                    </a:lnTo>
                    <a:lnTo>
                      <a:pt x="46" y="210"/>
                    </a:lnTo>
                    <a:lnTo>
                      <a:pt x="86" y="169"/>
                    </a:lnTo>
                    <a:lnTo>
                      <a:pt x="87" y="143"/>
                    </a:lnTo>
                    <a:lnTo>
                      <a:pt x="689" y="145"/>
                    </a:lnTo>
                    <a:lnTo>
                      <a:pt x="985" y="148"/>
                    </a:lnTo>
                    <a:lnTo>
                      <a:pt x="1102" y="248"/>
                    </a:lnTo>
                    <a:lnTo>
                      <a:pt x="1142" y="222"/>
                    </a:lnTo>
                    <a:lnTo>
                      <a:pt x="1121" y="154"/>
                    </a:lnTo>
                    <a:lnTo>
                      <a:pt x="1186" y="110"/>
                    </a:lnTo>
                    <a:lnTo>
                      <a:pt x="1238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305204" name="Freeform 52"/>
          <p:cNvSpPr>
            <a:spLocks noChangeAspect="1"/>
          </p:cNvSpPr>
          <p:nvPr/>
        </p:nvSpPr>
        <p:spPr bwMode="auto">
          <a:xfrm>
            <a:off x="7178675" y="2124075"/>
            <a:ext cx="222250" cy="187325"/>
          </a:xfrm>
          <a:custGeom>
            <a:avLst/>
            <a:gdLst>
              <a:gd name="T0" fmla="*/ 425 w 775"/>
              <a:gd name="T1" fmla="*/ 655 h 655"/>
              <a:gd name="T2" fmla="*/ 370 w 775"/>
              <a:gd name="T3" fmla="*/ 567 h 655"/>
              <a:gd name="T4" fmla="*/ 263 w 775"/>
              <a:gd name="T5" fmla="*/ 498 h 655"/>
              <a:gd name="T6" fmla="*/ 242 w 775"/>
              <a:gd name="T7" fmla="*/ 474 h 655"/>
              <a:gd name="T8" fmla="*/ 212 w 775"/>
              <a:gd name="T9" fmla="*/ 475 h 655"/>
              <a:gd name="T10" fmla="*/ 203 w 775"/>
              <a:gd name="T11" fmla="*/ 498 h 655"/>
              <a:gd name="T12" fmla="*/ 188 w 775"/>
              <a:gd name="T13" fmla="*/ 494 h 655"/>
              <a:gd name="T14" fmla="*/ 0 w 775"/>
              <a:gd name="T15" fmla="*/ 350 h 655"/>
              <a:gd name="T16" fmla="*/ 108 w 775"/>
              <a:gd name="T17" fmla="*/ 175 h 655"/>
              <a:gd name="T18" fmla="*/ 111 w 775"/>
              <a:gd name="T19" fmla="*/ 133 h 655"/>
              <a:gd name="T20" fmla="*/ 60 w 775"/>
              <a:gd name="T21" fmla="*/ 88 h 655"/>
              <a:gd name="T22" fmla="*/ 55 w 775"/>
              <a:gd name="T23" fmla="*/ 36 h 655"/>
              <a:gd name="T24" fmla="*/ 130 w 775"/>
              <a:gd name="T25" fmla="*/ 35 h 655"/>
              <a:gd name="T26" fmla="*/ 161 w 775"/>
              <a:gd name="T27" fmla="*/ 0 h 655"/>
              <a:gd name="T28" fmla="*/ 332 w 775"/>
              <a:gd name="T29" fmla="*/ 78 h 655"/>
              <a:gd name="T30" fmla="*/ 397 w 775"/>
              <a:gd name="T31" fmla="*/ 72 h 655"/>
              <a:gd name="T32" fmla="*/ 502 w 775"/>
              <a:gd name="T33" fmla="*/ 108 h 655"/>
              <a:gd name="T34" fmla="*/ 528 w 775"/>
              <a:gd name="T35" fmla="*/ 33 h 655"/>
              <a:gd name="T36" fmla="*/ 615 w 775"/>
              <a:gd name="T37" fmla="*/ 156 h 655"/>
              <a:gd name="T38" fmla="*/ 775 w 775"/>
              <a:gd name="T39" fmla="*/ 416 h 655"/>
              <a:gd name="T40" fmla="*/ 717 w 775"/>
              <a:gd name="T41" fmla="*/ 420 h 655"/>
              <a:gd name="T42" fmla="*/ 714 w 775"/>
              <a:gd name="T43" fmla="*/ 408 h 655"/>
              <a:gd name="T44" fmla="*/ 690 w 775"/>
              <a:gd name="T45" fmla="*/ 385 h 655"/>
              <a:gd name="T46" fmla="*/ 641 w 775"/>
              <a:gd name="T47" fmla="*/ 377 h 655"/>
              <a:gd name="T48" fmla="*/ 631 w 775"/>
              <a:gd name="T49" fmla="*/ 400 h 655"/>
              <a:gd name="T50" fmla="*/ 634 w 775"/>
              <a:gd name="T51" fmla="*/ 475 h 655"/>
              <a:gd name="T52" fmla="*/ 610 w 775"/>
              <a:gd name="T53" fmla="*/ 502 h 655"/>
              <a:gd name="T54" fmla="*/ 591 w 775"/>
              <a:gd name="T55" fmla="*/ 511 h 655"/>
              <a:gd name="T56" fmla="*/ 559 w 775"/>
              <a:gd name="T57" fmla="*/ 491 h 655"/>
              <a:gd name="T58" fmla="*/ 520 w 775"/>
              <a:gd name="T59" fmla="*/ 519 h 655"/>
              <a:gd name="T60" fmla="*/ 425 w 775"/>
              <a:gd name="T61" fmla="*/ 655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775" h="655">
                <a:moveTo>
                  <a:pt x="425" y="655"/>
                </a:moveTo>
                <a:lnTo>
                  <a:pt x="370" y="567"/>
                </a:lnTo>
                <a:lnTo>
                  <a:pt x="263" y="498"/>
                </a:lnTo>
                <a:lnTo>
                  <a:pt x="242" y="474"/>
                </a:lnTo>
                <a:lnTo>
                  <a:pt x="212" y="475"/>
                </a:lnTo>
                <a:lnTo>
                  <a:pt x="203" y="498"/>
                </a:lnTo>
                <a:lnTo>
                  <a:pt x="188" y="494"/>
                </a:lnTo>
                <a:lnTo>
                  <a:pt x="0" y="350"/>
                </a:lnTo>
                <a:lnTo>
                  <a:pt x="108" y="175"/>
                </a:lnTo>
                <a:lnTo>
                  <a:pt x="111" y="133"/>
                </a:lnTo>
                <a:lnTo>
                  <a:pt x="60" y="88"/>
                </a:lnTo>
                <a:lnTo>
                  <a:pt x="55" y="36"/>
                </a:lnTo>
                <a:lnTo>
                  <a:pt x="130" y="35"/>
                </a:lnTo>
                <a:lnTo>
                  <a:pt x="161" y="0"/>
                </a:lnTo>
                <a:lnTo>
                  <a:pt x="332" y="78"/>
                </a:lnTo>
                <a:lnTo>
                  <a:pt x="397" y="72"/>
                </a:lnTo>
                <a:lnTo>
                  <a:pt x="502" y="108"/>
                </a:lnTo>
                <a:lnTo>
                  <a:pt x="528" y="33"/>
                </a:lnTo>
                <a:lnTo>
                  <a:pt x="615" y="156"/>
                </a:lnTo>
                <a:lnTo>
                  <a:pt x="775" y="416"/>
                </a:lnTo>
                <a:lnTo>
                  <a:pt x="717" y="420"/>
                </a:lnTo>
                <a:lnTo>
                  <a:pt x="714" y="408"/>
                </a:lnTo>
                <a:lnTo>
                  <a:pt x="690" y="385"/>
                </a:lnTo>
                <a:lnTo>
                  <a:pt x="641" y="377"/>
                </a:lnTo>
                <a:lnTo>
                  <a:pt x="631" y="400"/>
                </a:lnTo>
                <a:lnTo>
                  <a:pt x="634" y="475"/>
                </a:lnTo>
                <a:lnTo>
                  <a:pt x="610" y="502"/>
                </a:lnTo>
                <a:lnTo>
                  <a:pt x="591" y="511"/>
                </a:lnTo>
                <a:lnTo>
                  <a:pt x="559" y="491"/>
                </a:lnTo>
                <a:lnTo>
                  <a:pt x="520" y="519"/>
                </a:lnTo>
                <a:lnTo>
                  <a:pt x="425" y="655"/>
                </a:lnTo>
                <a:close/>
              </a:path>
            </a:pathLst>
          </a:custGeom>
          <a:noFill/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336600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05205" name="Text Box 53"/>
          <p:cNvSpPr txBox="1">
            <a:spLocks noChangeArrowheads="1"/>
          </p:cNvSpPr>
          <p:nvPr/>
        </p:nvSpPr>
        <p:spPr bwMode="auto">
          <a:xfrm>
            <a:off x="7085013" y="1692275"/>
            <a:ext cx="11922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Pecém</a:t>
            </a:r>
          </a:p>
        </p:txBody>
      </p:sp>
      <p:pic>
        <p:nvPicPr>
          <p:cNvPr id="305206" name="Picture 54" descr="Imagem3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07225" y="1825625"/>
            <a:ext cx="257175" cy="1682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5207" name="Text Box 55"/>
          <p:cNvSpPr txBox="1">
            <a:spLocks noChangeArrowheads="1"/>
          </p:cNvSpPr>
          <p:nvPr/>
        </p:nvSpPr>
        <p:spPr bwMode="auto">
          <a:xfrm>
            <a:off x="7408863" y="1858963"/>
            <a:ext cx="1354137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Mucuripe</a:t>
            </a:r>
          </a:p>
        </p:txBody>
      </p:sp>
      <p:pic>
        <p:nvPicPr>
          <p:cNvPr id="305208" name="Picture 56" descr="Imagem3"/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80288" y="1989138"/>
            <a:ext cx="247650" cy="1619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05211" name="Group 59"/>
          <p:cNvGrpSpPr>
            <a:grpSpLocks/>
          </p:cNvGrpSpPr>
          <p:nvPr/>
        </p:nvGrpSpPr>
        <p:grpSpPr bwMode="auto">
          <a:xfrm>
            <a:off x="0" y="1196975"/>
            <a:ext cx="3635375" cy="304800"/>
            <a:chOff x="0" y="754"/>
            <a:chExt cx="2290" cy="192"/>
          </a:xfrm>
        </p:grpSpPr>
        <p:sp>
          <p:nvSpPr>
            <p:cNvPr id="305212" name="Text Box 60"/>
            <p:cNvSpPr txBox="1">
              <a:spLocks noChangeArrowheads="1"/>
            </p:cNvSpPr>
            <p:nvPr/>
          </p:nvSpPr>
          <p:spPr bwMode="auto">
            <a:xfrm>
              <a:off x="178" y="754"/>
              <a:ext cx="2112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400" dirty="0">
                  <a:solidFill>
                    <a:srgbClr val="066168"/>
                  </a:solidFill>
                  <a:latin typeface="Verdana" pitchFamily="34" charset="0"/>
                </a:rPr>
                <a:t>PRODUÇÃO DE </a:t>
              </a:r>
              <a:r>
                <a:rPr lang="pt-BR" sz="1400" dirty="0" smtClean="0">
                  <a:solidFill>
                    <a:srgbClr val="066168"/>
                  </a:solidFill>
                  <a:latin typeface="Verdana" pitchFamily="34" charset="0"/>
                </a:rPr>
                <a:t>ALGAS</a:t>
              </a:r>
              <a:endParaRPr lang="pt-BR" sz="14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305213" name="Rectangle 61"/>
            <p:cNvSpPr>
              <a:spLocks noChangeArrowheads="1"/>
            </p:cNvSpPr>
            <p:nvPr/>
          </p:nvSpPr>
          <p:spPr bwMode="auto">
            <a:xfrm>
              <a:off x="0" y="771"/>
              <a:ext cx="158" cy="136"/>
            </a:xfrm>
            <a:prstGeom prst="rect">
              <a:avLst/>
            </a:prstGeom>
            <a:solidFill>
              <a:srgbClr val="07767E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sp>
        <p:nvSpPr>
          <p:cNvPr id="305214" name="Rectangle 62"/>
          <p:cNvSpPr>
            <a:spLocks noChangeArrowheads="1"/>
          </p:cNvSpPr>
          <p:nvPr/>
        </p:nvSpPr>
        <p:spPr bwMode="auto">
          <a:xfrm>
            <a:off x="0" y="1519238"/>
            <a:ext cx="2916238" cy="39687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pt-BR" sz="1400">
              <a:solidFill>
                <a:schemeClr val="bg1"/>
              </a:solidFill>
              <a:latin typeface="Verdana" pitchFamily="34" charset="0"/>
            </a:endParaRPr>
          </a:p>
        </p:txBody>
      </p:sp>
      <p:sp>
        <p:nvSpPr>
          <p:cNvPr id="305215" name="Text Box 63"/>
          <p:cNvSpPr txBox="1">
            <a:spLocks noChangeArrowheads="1"/>
          </p:cNvSpPr>
          <p:nvPr/>
        </p:nvSpPr>
        <p:spPr bwMode="auto">
          <a:xfrm>
            <a:off x="663575" y="1565275"/>
            <a:ext cx="15922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pt-BR" sz="1400" dirty="0" smtClean="0">
                <a:solidFill>
                  <a:schemeClr val="bg1"/>
                </a:solidFill>
                <a:latin typeface="Verdana" pitchFamily="34" charset="0"/>
              </a:rPr>
              <a:t>Polo </a:t>
            </a:r>
            <a:r>
              <a:rPr lang="pt-BR" sz="1400" dirty="0">
                <a:solidFill>
                  <a:schemeClr val="bg1"/>
                </a:solidFill>
                <a:latin typeface="Verdana" pitchFamily="34" charset="0"/>
              </a:rPr>
              <a:t>Camocim</a:t>
            </a:r>
          </a:p>
        </p:txBody>
      </p:sp>
      <p:sp>
        <p:nvSpPr>
          <p:cNvPr id="305216" name="Text Box 64"/>
          <p:cNvSpPr txBox="1">
            <a:spLocks noChangeArrowheads="1"/>
          </p:cNvSpPr>
          <p:nvPr/>
        </p:nvSpPr>
        <p:spPr bwMode="auto">
          <a:xfrm>
            <a:off x="117475" y="1944688"/>
            <a:ext cx="1390650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1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município:</a:t>
            </a:r>
          </a:p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Camocim</a:t>
            </a:r>
          </a:p>
        </p:txBody>
      </p:sp>
      <p:sp>
        <p:nvSpPr>
          <p:cNvPr id="305217" name="Line 65"/>
          <p:cNvSpPr>
            <a:spLocks noChangeShapeType="1"/>
          </p:cNvSpPr>
          <p:nvPr/>
        </p:nvSpPr>
        <p:spPr bwMode="auto">
          <a:xfrm>
            <a:off x="146050" y="2628900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0517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7" dur="indefinite"/>
                                        <p:tgtEl>
                                          <p:spTgt spid="305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9" dur="indefinite"/>
                                        <p:tgtEl>
                                          <p:spTgt spid="30517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0" dur="indefinite"/>
                                        <p:tgtEl>
                                          <p:spTgt spid="305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800" fill="hold"/>
                                        <p:tgtEl>
                                          <p:spTgt spid="305174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4" dur="indefinite"/>
                                        <p:tgtEl>
                                          <p:spTgt spid="30519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5" dur="indefinite"/>
                                        <p:tgtEl>
                                          <p:spTgt spid="305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7" dur="indefinite"/>
                                        <p:tgtEl>
                                          <p:spTgt spid="30519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8" dur="indefinite"/>
                                        <p:tgtEl>
                                          <p:spTgt spid="305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300"/>
                                        <p:tgtEl>
                                          <p:spTgt spid="305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305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300"/>
                                        <p:tgtEl>
                                          <p:spTgt spid="305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305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300"/>
                                        <p:tgtEl>
                                          <p:spTgt spid="305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300"/>
                                        <p:tgtEl>
                                          <p:spTgt spid="305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300"/>
                                        <p:tgtEl>
                                          <p:spTgt spid="305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300"/>
                                        <p:tgtEl>
                                          <p:spTgt spid="305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305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5184" grpId="0"/>
      <p:bldP spid="305186" grpId="0" animBg="1"/>
      <p:bldP spid="305187" grpId="0" animBg="1"/>
      <p:bldP spid="305214" grpId="0" animBg="1"/>
      <p:bldP spid="305215" grpId="0"/>
      <p:bldP spid="305216" grpId="0"/>
      <p:bldP spid="305217" grpId="0" animBg="1"/>
    </p:bldLst>
  </p:timing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7202" name="Group 2"/>
          <p:cNvGrpSpPr>
            <a:grpSpLocks/>
          </p:cNvGrpSpPr>
          <p:nvPr/>
        </p:nvGrpSpPr>
        <p:grpSpPr bwMode="auto">
          <a:xfrm>
            <a:off x="7362825" y="2112963"/>
            <a:ext cx="1312863" cy="228600"/>
            <a:chOff x="4638" y="1331"/>
            <a:chExt cx="827" cy="144"/>
          </a:xfrm>
        </p:grpSpPr>
        <p:sp>
          <p:nvSpPr>
            <p:cNvPr id="307203" name="Freeform 3"/>
            <p:cNvSpPr>
              <a:spLocks/>
            </p:cNvSpPr>
            <p:nvPr/>
          </p:nvSpPr>
          <p:spPr bwMode="auto">
            <a:xfrm>
              <a:off x="4638" y="1371"/>
              <a:ext cx="603" cy="88"/>
            </a:xfrm>
            <a:custGeom>
              <a:avLst/>
              <a:gdLst>
                <a:gd name="T0" fmla="*/ 0 w 603"/>
                <a:gd name="T1" fmla="*/ 0 h 88"/>
                <a:gd name="T2" fmla="*/ 162 w 603"/>
                <a:gd name="T3" fmla="*/ 84 h 88"/>
                <a:gd name="T4" fmla="*/ 603 w 603"/>
                <a:gd name="T5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03" h="88">
                  <a:moveTo>
                    <a:pt x="0" y="0"/>
                  </a:moveTo>
                  <a:lnTo>
                    <a:pt x="162" y="84"/>
                  </a:lnTo>
                  <a:lnTo>
                    <a:pt x="603" y="88"/>
                  </a:lnTo>
                </a:path>
              </a:pathLst>
            </a:custGeom>
            <a:noFill/>
            <a:ln w="19050" cap="flat" cmpd="sng">
              <a:solidFill>
                <a:srgbClr val="8FC663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8FC663">
                        <a:gamma/>
                        <a:shade val="60000"/>
                        <a:invGamma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51874" name="Text Box 290"/>
            <p:cNvSpPr txBox="1">
              <a:spLocks noChangeArrowheads="1"/>
            </p:cNvSpPr>
            <p:nvPr/>
          </p:nvSpPr>
          <p:spPr bwMode="auto">
            <a:xfrm>
              <a:off x="4771" y="1331"/>
              <a:ext cx="694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Fortaleza</a:t>
              </a:r>
            </a:p>
          </p:txBody>
        </p:sp>
      </p:grpSp>
      <p:pic>
        <p:nvPicPr>
          <p:cNvPr id="307205" name="Picture 5" descr="Mapa_CE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75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07206" name="Group 6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307207" name="Rectangle 7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07208" name="Rectangle 8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307209" name="Group 9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307210" name="Freeform 10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07211" name="Freeform 11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07212" name="Freeform 12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307213" name="Freeform 13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07214" name="Freeform 14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307215" name="Picture 15" descr="Barra inferior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7216" name="Picture 16" descr="Logo ADECE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7217" name="Picture 17" descr="LOGO Governo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307218" name="Group 18"/>
          <p:cNvGrpSpPr>
            <a:grpSpLocks/>
          </p:cNvGrpSpPr>
          <p:nvPr/>
        </p:nvGrpSpPr>
        <p:grpSpPr bwMode="auto">
          <a:xfrm>
            <a:off x="5530850" y="1028700"/>
            <a:ext cx="1614488" cy="739775"/>
            <a:chOff x="3484" y="648"/>
            <a:chExt cx="1017" cy="466"/>
          </a:xfrm>
        </p:grpSpPr>
        <p:sp>
          <p:nvSpPr>
            <p:cNvPr id="307219" name="Text Box 19"/>
            <p:cNvSpPr txBox="1">
              <a:spLocks noChangeArrowheads="1"/>
            </p:cNvSpPr>
            <p:nvPr/>
          </p:nvSpPr>
          <p:spPr bwMode="auto">
            <a:xfrm>
              <a:off x="3730" y="648"/>
              <a:ext cx="77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Acaraú</a:t>
              </a:r>
            </a:p>
          </p:txBody>
        </p:sp>
        <p:sp>
          <p:nvSpPr>
            <p:cNvPr id="307220" name="Freeform 20"/>
            <p:cNvSpPr>
              <a:spLocks/>
            </p:cNvSpPr>
            <p:nvPr/>
          </p:nvSpPr>
          <p:spPr bwMode="auto">
            <a:xfrm>
              <a:off x="3662" y="780"/>
              <a:ext cx="672" cy="110"/>
            </a:xfrm>
            <a:custGeom>
              <a:avLst/>
              <a:gdLst>
                <a:gd name="T0" fmla="*/ 0 w 624"/>
                <a:gd name="T1" fmla="*/ 110 h 110"/>
                <a:gd name="T2" fmla="*/ 115 w 624"/>
                <a:gd name="T3" fmla="*/ 0 h 110"/>
                <a:gd name="T4" fmla="*/ 624 w 624"/>
                <a:gd name="T5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24" h="110">
                  <a:moveTo>
                    <a:pt x="0" y="110"/>
                  </a:moveTo>
                  <a:lnTo>
                    <a:pt x="115" y="0"/>
                  </a:lnTo>
                  <a:lnTo>
                    <a:pt x="624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07221" name="Freeform 21"/>
            <p:cNvSpPr>
              <a:spLocks noChangeAspect="1"/>
            </p:cNvSpPr>
            <p:nvPr/>
          </p:nvSpPr>
          <p:spPr bwMode="auto">
            <a:xfrm>
              <a:off x="3484" y="818"/>
              <a:ext cx="276" cy="296"/>
            </a:xfrm>
            <a:custGeom>
              <a:avLst/>
              <a:gdLst>
                <a:gd name="T0" fmla="*/ 0 w 1526"/>
                <a:gd name="T1" fmla="*/ 0 h 1644"/>
                <a:gd name="T2" fmla="*/ 622 w 1526"/>
                <a:gd name="T3" fmla="*/ 24 h 1644"/>
                <a:gd name="T4" fmla="*/ 732 w 1526"/>
                <a:gd name="T5" fmla="*/ 109 h 1644"/>
                <a:gd name="T6" fmla="*/ 766 w 1526"/>
                <a:gd name="T7" fmla="*/ 105 h 1644"/>
                <a:gd name="T8" fmla="*/ 787 w 1526"/>
                <a:gd name="T9" fmla="*/ 66 h 1644"/>
                <a:gd name="T10" fmla="*/ 816 w 1526"/>
                <a:gd name="T11" fmla="*/ 57 h 1644"/>
                <a:gd name="T12" fmla="*/ 894 w 1526"/>
                <a:gd name="T13" fmla="*/ 64 h 1644"/>
                <a:gd name="T14" fmla="*/ 937 w 1526"/>
                <a:gd name="T15" fmla="*/ 86 h 1644"/>
                <a:gd name="T16" fmla="*/ 1072 w 1526"/>
                <a:gd name="T17" fmla="*/ 127 h 1644"/>
                <a:gd name="T18" fmla="*/ 1206 w 1526"/>
                <a:gd name="T19" fmla="*/ 114 h 1644"/>
                <a:gd name="T20" fmla="*/ 1352 w 1526"/>
                <a:gd name="T21" fmla="*/ 147 h 1644"/>
                <a:gd name="T22" fmla="*/ 1406 w 1526"/>
                <a:gd name="T23" fmla="*/ 176 h 1644"/>
                <a:gd name="T24" fmla="*/ 1322 w 1526"/>
                <a:gd name="T25" fmla="*/ 416 h 1644"/>
                <a:gd name="T26" fmla="*/ 1308 w 1526"/>
                <a:gd name="T27" fmla="*/ 626 h 1644"/>
                <a:gd name="T28" fmla="*/ 1277 w 1526"/>
                <a:gd name="T29" fmla="*/ 688 h 1644"/>
                <a:gd name="T30" fmla="*/ 1312 w 1526"/>
                <a:gd name="T31" fmla="*/ 815 h 1644"/>
                <a:gd name="T32" fmla="*/ 1315 w 1526"/>
                <a:gd name="T33" fmla="*/ 847 h 1644"/>
                <a:gd name="T34" fmla="*/ 1292 w 1526"/>
                <a:gd name="T35" fmla="*/ 881 h 1644"/>
                <a:gd name="T36" fmla="*/ 1268 w 1526"/>
                <a:gd name="T37" fmla="*/ 902 h 1644"/>
                <a:gd name="T38" fmla="*/ 1251 w 1526"/>
                <a:gd name="T39" fmla="*/ 1114 h 1644"/>
                <a:gd name="T40" fmla="*/ 1279 w 1526"/>
                <a:gd name="T41" fmla="*/ 1150 h 1644"/>
                <a:gd name="T42" fmla="*/ 1268 w 1526"/>
                <a:gd name="T43" fmla="*/ 1191 h 1644"/>
                <a:gd name="T44" fmla="*/ 1240 w 1526"/>
                <a:gd name="T45" fmla="*/ 1225 h 1644"/>
                <a:gd name="T46" fmla="*/ 1238 w 1526"/>
                <a:gd name="T47" fmla="*/ 1273 h 1644"/>
                <a:gd name="T48" fmla="*/ 1255 w 1526"/>
                <a:gd name="T49" fmla="*/ 1316 h 1644"/>
                <a:gd name="T50" fmla="*/ 1338 w 1526"/>
                <a:gd name="T51" fmla="*/ 1380 h 1644"/>
                <a:gd name="T52" fmla="*/ 1416 w 1526"/>
                <a:gd name="T53" fmla="*/ 1408 h 1644"/>
                <a:gd name="T54" fmla="*/ 1526 w 1526"/>
                <a:gd name="T55" fmla="*/ 1503 h 1644"/>
                <a:gd name="T56" fmla="*/ 1451 w 1526"/>
                <a:gd name="T57" fmla="*/ 1644 h 1644"/>
                <a:gd name="T58" fmla="*/ 954 w 1526"/>
                <a:gd name="T59" fmla="*/ 981 h 1644"/>
                <a:gd name="T60" fmla="*/ 950 w 1526"/>
                <a:gd name="T61" fmla="*/ 884 h 1644"/>
                <a:gd name="T62" fmla="*/ 832 w 1526"/>
                <a:gd name="T63" fmla="*/ 749 h 1644"/>
                <a:gd name="T64" fmla="*/ 811 w 1526"/>
                <a:gd name="T65" fmla="*/ 740 h 1644"/>
                <a:gd name="T66" fmla="*/ 766 w 1526"/>
                <a:gd name="T67" fmla="*/ 743 h 1644"/>
                <a:gd name="T68" fmla="*/ 757 w 1526"/>
                <a:gd name="T69" fmla="*/ 756 h 1644"/>
                <a:gd name="T70" fmla="*/ 727 w 1526"/>
                <a:gd name="T71" fmla="*/ 751 h 1644"/>
                <a:gd name="T72" fmla="*/ 712 w 1526"/>
                <a:gd name="T73" fmla="*/ 724 h 1644"/>
                <a:gd name="T74" fmla="*/ 712 w 1526"/>
                <a:gd name="T75" fmla="*/ 696 h 1644"/>
                <a:gd name="T76" fmla="*/ 712 w 1526"/>
                <a:gd name="T77" fmla="*/ 622 h 1644"/>
                <a:gd name="T78" fmla="*/ 699 w 1526"/>
                <a:gd name="T79" fmla="*/ 590 h 1644"/>
                <a:gd name="T80" fmla="*/ 648 w 1526"/>
                <a:gd name="T81" fmla="*/ 498 h 1644"/>
                <a:gd name="T82" fmla="*/ 643 w 1526"/>
                <a:gd name="T83" fmla="*/ 440 h 1644"/>
                <a:gd name="T84" fmla="*/ 653 w 1526"/>
                <a:gd name="T85" fmla="*/ 440 h 1644"/>
                <a:gd name="T86" fmla="*/ 730 w 1526"/>
                <a:gd name="T87" fmla="*/ 293 h 1644"/>
                <a:gd name="T88" fmla="*/ 728 w 1526"/>
                <a:gd name="T89" fmla="*/ 269 h 1644"/>
                <a:gd name="T90" fmla="*/ 702 w 1526"/>
                <a:gd name="T91" fmla="*/ 239 h 1644"/>
                <a:gd name="T92" fmla="*/ 650 w 1526"/>
                <a:gd name="T93" fmla="*/ 239 h 1644"/>
                <a:gd name="T94" fmla="*/ 634 w 1526"/>
                <a:gd name="T95" fmla="*/ 223 h 1644"/>
                <a:gd name="T96" fmla="*/ 422 w 1526"/>
                <a:gd name="T97" fmla="*/ 203 h 1644"/>
                <a:gd name="T98" fmla="*/ 324 w 1526"/>
                <a:gd name="T99" fmla="*/ 209 h 1644"/>
                <a:gd name="T100" fmla="*/ 319 w 1526"/>
                <a:gd name="T101" fmla="*/ 222 h 1644"/>
                <a:gd name="T102" fmla="*/ 44 w 1526"/>
                <a:gd name="T103" fmla="*/ 203 h 1644"/>
                <a:gd name="T104" fmla="*/ 16 w 1526"/>
                <a:gd name="T105" fmla="*/ 134 h 1644"/>
                <a:gd name="T106" fmla="*/ 0 w 1526"/>
                <a:gd name="T107" fmla="*/ 0 h 16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26" h="1644">
                  <a:moveTo>
                    <a:pt x="0" y="0"/>
                  </a:moveTo>
                  <a:lnTo>
                    <a:pt x="622" y="24"/>
                  </a:lnTo>
                  <a:lnTo>
                    <a:pt x="732" y="109"/>
                  </a:lnTo>
                  <a:lnTo>
                    <a:pt x="766" y="105"/>
                  </a:lnTo>
                  <a:lnTo>
                    <a:pt x="787" y="66"/>
                  </a:lnTo>
                  <a:lnTo>
                    <a:pt x="816" y="57"/>
                  </a:lnTo>
                  <a:lnTo>
                    <a:pt x="894" y="64"/>
                  </a:lnTo>
                  <a:lnTo>
                    <a:pt x="937" y="86"/>
                  </a:lnTo>
                  <a:lnTo>
                    <a:pt x="1072" y="127"/>
                  </a:lnTo>
                  <a:lnTo>
                    <a:pt x="1206" y="114"/>
                  </a:lnTo>
                  <a:lnTo>
                    <a:pt x="1352" y="147"/>
                  </a:lnTo>
                  <a:lnTo>
                    <a:pt x="1406" y="176"/>
                  </a:lnTo>
                  <a:lnTo>
                    <a:pt x="1322" y="416"/>
                  </a:lnTo>
                  <a:lnTo>
                    <a:pt x="1308" y="626"/>
                  </a:lnTo>
                  <a:lnTo>
                    <a:pt x="1277" y="688"/>
                  </a:lnTo>
                  <a:lnTo>
                    <a:pt x="1312" y="815"/>
                  </a:lnTo>
                  <a:lnTo>
                    <a:pt x="1315" y="847"/>
                  </a:lnTo>
                  <a:lnTo>
                    <a:pt x="1292" y="881"/>
                  </a:lnTo>
                  <a:lnTo>
                    <a:pt x="1268" y="902"/>
                  </a:lnTo>
                  <a:lnTo>
                    <a:pt x="1251" y="1114"/>
                  </a:lnTo>
                  <a:lnTo>
                    <a:pt x="1279" y="1150"/>
                  </a:lnTo>
                  <a:lnTo>
                    <a:pt x="1268" y="1191"/>
                  </a:lnTo>
                  <a:lnTo>
                    <a:pt x="1240" y="1225"/>
                  </a:lnTo>
                  <a:lnTo>
                    <a:pt x="1238" y="1273"/>
                  </a:lnTo>
                  <a:lnTo>
                    <a:pt x="1255" y="1316"/>
                  </a:lnTo>
                  <a:lnTo>
                    <a:pt x="1338" y="1380"/>
                  </a:lnTo>
                  <a:lnTo>
                    <a:pt x="1416" y="1408"/>
                  </a:lnTo>
                  <a:lnTo>
                    <a:pt x="1526" y="1503"/>
                  </a:lnTo>
                  <a:lnTo>
                    <a:pt x="1451" y="1644"/>
                  </a:lnTo>
                  <a:lnTo>
                    <a:pt x="954" y="981"/>
                  </a:lnTo>
                  <a:lnTo>
                    <a:pt x="950" y="884"/>
                  </a:lnTo>
                  <a:lnTo>
                    <a:pt x="832" y="749"/>
                  </a:lnTo>
                  <a:lnTo>
                    <a:pt x="811" y="740"/>
                  </a:lnTo>
                  <a:lnTo>
                    <a:pt x="766" y="743"/>
                  </a:lnTo>
                  <a:lnTo>
                    <a:pt x="757" y="756"/>
                  </a:lnTo>
                  <a:lnTo>
                    <a:pt x="727" y="751"/>
                  </a:lnTo>
                  <a:lnTo>
                    <a:pt x="712" y="724"/>
                  </a:lnTo>
                  <a:lnTo>
                    <a:pt x="712" y="696"/>
                  </a:lnTo>
                  <a:lnTo>
                    <a:pt x="712" y="622"/>
                  </a:lnTo>
                  <a:lnTo>
                    <a:pt x="699" y="590"/>
                  </a:lnTo>
                  <a:lnTo>
                    <a:pt x="648" y="498"/>
                  </a:lnTo>
                  <a:lnTo>
                    <a:pt x="643" y="440"/>
                  </a:lnTo>
                  <a:lnTo>
                    <a:pt x="653" y="440"/>
                  </a:lnTo>
                  <a:lnTo>
                    <a:pt x="730" y="293"/>
                  </a:lnTo>
                  <a:lnTo>
                    <a:pt x="728" y="269"/>
                  </a:lnTo>
                  <a:lnTo>
                    <a:pt x="702" y="239"/>
                  </a:lnTo>
                  <a:lnTo>
                    <a:pt x="650" y="239"/>
                  </a:lnTo>
                  <a:lnTo>
                    <a:pt x="634" y="223"/>
                  </a:lnTo>
                  <a:lnTo>
                    <a:pt x="422" y="203"/>
                  </a:lnTo>
                  <a:lnTo>
                    <a:pt x="324" y="209"/>
                  </a:lnTo>
                  <a:lnTo>
                    <a:pt x="319" y="222"/>
                  </a:lnTo>
                  <a:lnTo>
                    <a:pt x="44" y="203"/>
                  </a:lnTo>
                  <a:lnTo>
                    <a:pt x="16" y="1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307222" name="Group 22"/>
          <p:cNvGrpSpPr>
            <a:grpSpLocks/>
          </p:cNvGrpSpPr>
          <p:nvPr/>
        </p:nvGrpSpPr>
        <p:grpSpPr bwMode="auto">
          <a:xfrm>
            <a:off x="3886200" y="1049338"/>
            <a:ext cx="1535113" cy="514350"/>
            <a:chOff x="2448" y="661"/>
            <a:chExt cx="967" cy="324"/>
          </a:xfrm>
        </p:grpSpPr>
        <p:sp>
          <p:nvSpPr>
            <p:cNvPr id="307223" name="Text Box 23"/>
            <p:cNvSpPr txBox="1">
              <a:spLocks noChangeArrowheads="1"/>
            </p:cNvSpPr>
            <p:nvPr/>
          </p:nvSpPr>
          <p:spPr bwMode="auto">
            <a:xfrm>
              <a:off x="2448" y="661"/>
              <a:ext cx="77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Camocim</a:t>
              </a:r>
            </a:p>
          </p:txBody>
        </p:sp>
        <p:sp>
          <p:nvSpPr>
            <p:cNvPr id="307224" name="Freeform 24"/>
            <p:cNvSpPr>
              <a:spLocks/>
            </p:cNvSpPr>
            <p:nvPr/>
          </p:nvSpPr>
          <p:spPr bwMode="auto">
            <a:xfrm>
              <a:off x="2509" y="793"/>
              <a:ext cx="767" cy="103"/>
            </a:xfrm>
            <a:custGeom>
              <a:avLst/>
              <a:gdLst>
                <a:gd name="T0" fmla="*/ 767 w 767"/>
                <a:gd name="T1" fmla="*/ 103 h 103"/>
                <a:gd name="T2" fmla="*/ 636 w 767"/>
                <a:gd name="T3" fmla="*/ 0 h 103"/>
                <a:gd name="T4" fmla="*/ 0 w 767"/>
                <a:gd name="T5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7" h="103">
                  <a:moveTo>
                    <a:pt x="767" y="103"/>
                  </a:moveTo>
                  <a:lnTo>
                    <a:pt x="636" y="0"/>
                  </a:lnTo>
                  <a:lnTo>
                    <a:pt x="0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07225" name="Freeform 25"/>
            <p:cNvSpPr>
              <a:spLocks noChangeAspect="1"/>
            </p:cNvSpPr>
            <p:nvPr/>
          </p:nvSpPr>
          <p:spPr bwMode="auto">
            <a:xfrm>
              <a:off x="3038" y="838"/>
              <a:ext cx="377" cy="147"/>
            </a:xfrm>
            <a:custGeom>
              <a:avLst/>
              <a:gdLst>
                <a:gd name="T0" fmla="*/ 56 w 2090"/>
                <a:gd name="T1" fmla="*/ 814 h 814"/>
                <a:gd name="T2" fmla="*/ 407 w 2090"/>
                <a:gd name="T3" fmla="*/ 604 h 814"/>
                <a:gd name="T4" fmla="*/ 455 w 2090"/>
                <a:gd name="T5" fmla="*/ 585 h 814"/>
                <a:gd name="T6" fmla="*/ 526 w 2090"/>
                <a:gd name="T7" fmla="*/ 584 h 814"/>
                <a:gd name="T8" fmla="*/ 553 w 2090"/>
                <a:gd name="T9" fmla="*/ 574 h 814"/>
                <a:gd name="T10" fmla="*/ 602 w 2090"/>
                <a:gd name="T11" fmla="*/ 576 h 814"/>
                <a:gd name="T12" fmla="*/ 604 w 2090"/>
                <a:gd name="T13" fmla="*/ 558 h 814"/>
                <a:gd name="T14" fmla="*/ 750 w 2090"/>
                <a:gd name="T15" fmla="*/ 548 h 814"/>
                <a:gd name="T16" fmla="*/ 750 w 2090"/>
                <a:gd name="T17" fmla="*/ 537 h 814"/>
                <a:gd name="T18" fmla="*/ 801 w 2090"/>
                <a:gd name="T19" fmla="*/ 535 h 814"/>
                <a:gd name="T20" fmla="*/ 915 w 2090"/>
                <a:gd name="T21" fmla="*/ 617 h 814"/>
                <a:gd name="T22" fmla="*/ 1327 w 2090"/>
                <a:gd name="T23" fmla="*/ 539 h 814"/>
                <a:gd name="T24" fmla="*/ 1760 w 2090"/>
                <a:gd name="T25" fmla="*/ 546 h 814"/>
                <a:gd name="T26" fmla="*/ 1828 w 2090"/>
                <a:gd name="T27" fmla="*/ 563 h 814"/>
                <a:gd name="T28" fmla="*/ 1844 w 2090"/>
                <a:gd name="T29" fmla="*/ 585 h 814"/>
                <a:gd name="T30" fmla="*/ 1885 w 2090"/>
                <a:gd name="T31" fmla="*/ 589 h 814"/>
                <a:gd name="T32" fmla="*/ 1905 w 2090"/>
                <a:gd name="T33" fmla="*/ 608 h 814"/>
                <a:gd name="T34" fmla="*/ 1934 w 2090"/>
                <a:gd name="T35" fmla="*/ 606 h 814"/>
                <a:gd name="T36" fmla="*/ 2007 w 2090"/>
                <a:gd name="T37" fmla="*/ 671 h 814"/>
                <a:gd name="T38" fmla="*/ 2064 w 2090"/>
                <a:gd name="T39" fmla="*/ 693 h 814"/>
                <a:gd name="T40" fmla="*/ 2090 w 2090"/>
                <a:gd name="T41" fmla="*/ 465 h 814"/>
                <a:gd name="T42" fmla="*/ 2084 w 2090"/>
                <a:gd name="T43" fmla="*/ 445 h 814"/>
                <a:gd name="T44" fmla="*/ 2075 w 2090"/>
                <a:gd name="T45" fmla="*/ 431 h 814"/>
                <a:gd name="T46" fmla="*/ 2047 w 2090"/>
                <a:gd name="T47" fmla="*/ 432 h 814"/>
                <a:gd name="T48" fmla="*/ 2012 w 2090"/>
                <a:gd name="T49" fmla="*/ 382 h 814"/>
                <a:gd name="T50" fmla="*/ 2006 w 2090"/>
                <a:gd name="T51" fmla="*/ 370 h 814"/>
                <a:gd name="T52" fmla="*/ 1989 w 2090"/>
                <a:gd name="T53" fmla="*/ 370 h 814"/>
                <a:gd name="T54" fmla="*/ 1953 w 2090"/>
                <a:gd name="T55" fmla="*/ 342 h 814"/>
                <a:gd name="T56" fmla="*/ 1949 w 2090"/>
                <a:gd name="T57" fmla="*/ 311 h 814"/>
                <a:gd name="T58" fmla="*/ 1960 w 2090"/>
                <a:gd name="T59" fmla="*/ 290 h 814"/>
                <a:gd name="T60" fmla="*/ 1960 w 2090"/>
                <a:gd name="T61" fmla="*/ 273 h 814"/>
                <a:gd name="T62" fmla="*/ 1931 w 2090"/>
                <a:gd name="T63" fmla="*/ 249 h 814"/>
                <a:gd name="T64" fmla="*/ 1927 w 2090"/>
                <a:gd name="T65" fmla="*/ 193 h 814"/>
                <a:gd name="T66" fmla="*/ 1952 w 2090"/>
                <a:gd name="T67" fmla="*/ 159 h 814"/>
                <a:gd name="T68" fmla="*/ 1937 w 2090"/>
                <a:gd name="T69" fmla="*/ 144 h 814"/>
                <a:gd name="T70" fmla="*/ 1851 w 2090"/>
                <a:gd name="T71" fmla="*/ 134 h 814"/>
                <a:gd name="T72" fmla="*/ 1832 w 2090"/>
                <a:gd name="T73" fmla="*/ 130 h 814"/>
                <a:gd name="T74" fmla="*/ 1796 w 2090"/>
                <a:gd name="T75" fmla="*/ 80 h 814"/>
                <a:gd name="T76" fmla="*/ 1767 w 2090"/>
                <a:gd name="T77" fmla="*/ 0 h 814"/>
                <a:gd name="T78" fmla="*/ 1153 w 2090"/>
                <a:gd name="T79" fmla="*/ 22 h 814"/>
                <a:gd name="T80" fmla="*/ 943 w 2090"/>
                <a:gd name="T81" fmla="*/ 137 h 814"/>
                <a:gd name="T82" fmla="*/ 880 w 2090"/>
                <a:gd name="T83" fmla="*/ 138 h 814"/>
                <a:gd name="T84" fmla="*/ 863 w 2090"/>
                <a:gd name="T85" fmla="*/ 69 h 814"/>
                <a:gd name="T86" fmla="*/ 708 w 2090"/>
                <a:gd name="T87" fmla="*/ 52 h 814"/>
                <a:gd name="T88" fmla="*/ 666 w 2090"/>
                <a:gd name="T89" fmla="*/ 102 h 814"/>
                <a:gd name="T90" fmla="*/ 535 w 2090"/>
                <a:gd name="T91" fmla="*/ 101 h 814"/>
                <a:gd name="T92" fmla="*/ 508 w 2090"/>
                <a:gd name="T93" fmla="*/ 131 h 814"/>
                <a:gd name="T94" fmla="*/ 438 w 2090"/>
                <a:gd name="T95" fmla="*/ 145 h 814"/>
                <a:gd name="T96" fmla="*/ 56 w 2090"/>
                <a:gd name="T97" fmla="*/ 167 h 814"/>
                <a:gd name="T98" fmla="*/ 169 w 2090"/>
                <a:gd name="T99" fmla="*/ 282 h 814"/>
                <a:gd name="T100" fmla="*/ 170 w 2090"/>
                <a:gd name="T101" fmla="*/ 322 h 814"/>
                <a:gd name="T102" fmla="*/ 143 w 2090"/>
                <a:gd name="T103" fmla="*/ 322 h 814"/>
                <a:gd name="T104" fmla="*/ 179 w 2090"/>
                <a:gd name="T105" fmla="*/ 370 h 814"/>
                <a:gd name="T106" fmla="*/ 139 w 2090"/>
                <a:gd name="T107" fmla="*/ 425 h 814"/>
                <a:gd name="T108" fmla="*/ 143 w 2090"/>
                <a:gd name="T109" fmla="*/ 505 h 814"/>
                <a:gd name="T110" fmla="*/ 68 w 2090"/>
                <a:gd name="T111" fmla="*/ 606 h 814"/>
                <a:gd name="T112" fmla="*/ 56 w 2090"/>
                <a:gd name="T113" fmla="*/ 649 h 814"/>
                <a:gd name="T114" fmla="*/ 0 w 2090"/>
                <a:gd name="T115" fmla="*/ 712 h 814"/>
                <a:gd name="T116" fmla="*/ 5 w 2090"/>
                <a:gd name="T117" fmla="*/ 751 h 814"/>
                <a:gd name="T118" fmla="*/ 56 w 2090"/>
                <a:gd name="T119" fmla="*/ 814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90" h="814">
                  <a:moveTo>
                    <a:pt x="56" y="814"/>
                  </a:moveTo>
                  <a:lnTo>
                    <a:pt x="407" y="604"/>
                  </a:lnTo>
                  <a:lnTo>
                    <a:pt x="455" y="585"/>
                  </a:lnTo>
                  <a:lnTo>
                    <a:pt x="526" y="584"/>
                  </a:lnTo>
                  <a:lnTo>
                    <a:pt x="553" y="574"/>
                  </a:lnTo>
                  <a:lnTo>
                    <a:pt x="602" y="576"/>
                  </a:lnTo>
                  <a:lnTo>
                    <a:pt x="604" y="558"/>
                  </a:lnTo>
                  <a:lnTo>
                    <a:pt x="750" y="548"/>
                  </a:lnTo>
                  <a:lnTo>
                    <a:pt x="750" y="537"/>
                  </a:lnTo>
                  <a:lnTo>
                    <a:pt x="801" y="535"/>
                  </a:lnTo>
                  <a:lnTo>
                    <a:pt x="915" y="617"/>
                  </a:lnTo>
                  <a:lnTo>
                    <a:pt x="1327" y="539"/>
                  </a:lnTo>
                  <a:lnTo>
                    <a:pt x="1760" y="546"/>
                  </a:lnTo>
                  <a:lnTo>
                    <a:pt x="1828" y="563"/>
                  </a:lnTo>
                  <a:lnTo>
                    <a:pt x="1844" y="585"/>
                  </a:lnTo>
                  <a:lnTo>
                    <a:pt x="1885" y="589"/>
                  </a:lnTo>
                  <a:lnTo>
                    <a:pt x="1905" y="608"/>
                  </a:lnTo>
                  <a:lnTo>
                    <a:pt x="1934" y="606"/>
                  </a:lnTo>
                  <a:lnTo>
                    <a:pt x="2007" y="671"/>
                  </a:lnTo>
                  <a:lnTo>
                    <a:pt x="2064" y="693"/>
                  </a:lnTo>
                  <a:lnTo>
                    <a:pt x="2090" y="465"/>
                  </a:lnTo>
                  <a:lnTo>
                    <a:pt x="2084" y="445"/>
                  </a:lnTo>
                  <a:lnTo>
                    <a:pt x="2075" y="431"/>
                  </a:lnTo>
                  <a:lnTo>
                    <a:pt x="2047" y="432"/>
                  </a:lnTo>
                  <a:lnTo>
                    <a:pt x="2012" y="382"/>
                  </a:lnTo>
                  <a:lnTo>
                    <a:pt x="2006" y="370"/>
                  </a:lnTo>
                  <a:lnTo>
                    <a:pt x="1989" y="370"/>
                  </a:lnTo>
                  <a:lnTo>
                    <a:pt x="1953" y="342"/>
                  </a:lnTo>
                  <a:lnTo>
                    <a:pt x="1949" y="311"/>
                  </a:lnTo>
                  <a:lnTo>
                    <a:pt x="1960" y="290"/>
                  </a:lnTo>
                  <a:lnTo>
                    <a:pt x="1960" y="273"/>
                  </a:lnTo>
                  <a:lnTo>
                    <a:pt x="1931" y="249"/>
                  </a:lnTo>
                  <a:lnTo>
                    <a:pt x="1927" y="193"/>
                  </a:lnTo>
                  <a:lnTo>
                    <a:pt x="1952" y="159"/>
                  </a:lnTo>
                  <a:lnTo>
                    <a:pt x="1937" y="144"/>
                  </a:lnTo>
                  <a:lnTo>
                    <a:pt x="1851" y="134"/>
                  </a:lnTo>
                  <a:lnTo>
                    <a:pt x="1832" y="130"/>
                  </a:lnTo>
                  <a:lnTo>
                    <a:pt x="1796" y="80"/>
                  </a:lnTo>
                  <a:lnTo>
                    <a:pt x="1767" y="0"/>
                  </a:lnTo>
                  <a:lnTo>
                    <a:pt x="1153" y="22"/>
                  </a:lnTo>
                  <a:lnTo>
                    <a:pt x="943" y="137"/>
                  </a:lnTo>
                  <a:lnTo>
                    <a:pt x="880" y="138"/>
                  </a:lnTo>
                  <a:lnTo>
                    <a:pt x="863" y="69"/>
                  </a:lnTo>
                  <a:lnTo>
                    <a:pt x="708" y="52"/>
                  </a:lnTo>
                  <a:lnTo>
                    <a:pt x="666" y="102"/>
                  </a:lnTo>
                  <a:lnTo>
                    <a:pt x="535" y="101"/>
                  </a:lnTo>
                  <a:lnTo>
                    <a:pt x="508" y="131"/>
                  </a:lnTo>
                  <a:lnTo>
                    <a:pt x="438" y="145"/>
                  </a:lnTo>
                  <a:lnTo>
                    <a:pt x="56" y="167"/>
                  </a:lnTo>
                  <a:lnTo>
                    <a:pt x="169" y="282"/>
                  </a:lnTo>
                  <a:lnTo>
                    <a:pt x="170" y="322"/>
                  </a:lnTo>
                  <a:lnTo>
                    <a:pt x="143" y="322"/>
                  </a:lnTo>
                  <a:lnTo>
                    <a:pt x="179" y="370"/>
                  </a:lnTo>
                  <a:lnTo>
                    <a:pt x="139" y="425"/>
                  </a:lnTo>
                  <a:lnTo>
                    <a:pt x="143" y="505"/>
                  </a:lnTo>
                  <a:lnTo>
                    <a:pt x="68" y="606"/>
                  </a:lnTo>
                  <a:lnTo>
                    <a:pt x="56" y="649"/>
                  </a:lnTo>
                  <a:lnTo>
                    <a:pt x="0" y="712"/>
                  </a:lnTo>
                  <a:lnTo>
                    <a:pt x="5" y="751"/>
                  </a:lnTo>
                  <a:lnTo>
                    <a:pt x="56" y="814"/>
                  </a:lnTo>
                  <a:close/>
                </a:path>
              </a:pathLst>
            </a:custGeom>
            <a:solidFill>
              <a:srgbClr val="0C3213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307226" name="Group 26"/>
          <p:cNvGrpSpPr>
            <a:grpSpLocks/>
          </p:cNvGrpSpPr>
          <p:nvPr/>
        </p:nvGrpSpPr>
        <p:grpSpPr bwMode="auto">
          <a:xfrm>
            <a:off x="7783513" y="2435225"/>
            <a:ext cx="1400175" cy="809625"/>
            <a:chOff x="4903" y="1534"/>
            <a:chExt cx="882" cy="510"/>
          </a:xfrm>
        </p:grpSpPr>
        <p:sp>
          <p:nvSpPr>
            <p:cNvPr id="307227" name="Text Box 27"/>
            <p:cNvSpPr txBox="1">
              <a:spLocks noChangeArrowheads="1"/>
            </p:cNvSpPr>
            <p:nvPr/>
          </p:nvSpPr>
          <p:spPr bwMode="auto">
            <a:xfrm>
              <a:off x="5014" y="1534"/>
              <a:ext cx="77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 err="1">
                  <a:solidFill>
                    <a:srgbClr val="066168"/>
                  </a:solidFill>
                  <a:latin typeface="Verdana" pitchFamily="34" charset="0"/>
                </a:rPr>
                <a:t>Icapuí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307228" name="Freeform 28"/>
            <p:cNvSpPr>
              <a:spLocks/>
            </p:cNvSpPr>
            <p:nvPr/>
          </p:nvSpPr>
          <p:spPr bwMode="auto">
            <a:xfrm>
              <a:off x="5076" y="1666"/>
              <a:ext cx="509" cy="188"/>
            </a:xfrm>
            <a:custGeom>
              <a:avLst/>
              <a:gdLst>
                <a:gd name="T0" fmla="*/ 0 w 509"/>
                <a:gd name="T1" fmla="*/ 188 h 188"/>
                <a:gd name="T2" fmla="*/ 0 w 509"/>
                <a:gd name="T3" fmla="*/ 0 h 188"/>
                <a:gd name="T4" fmla="*/ 509 w 509"/>
                <a:gd name="T5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9" h="188">
                  <a:moveTo>
                    <a:pt x="0" y="188"/>
                  </a:moveTo>
                  <a:lnTo>
                    <a:pt x="0" y="0"/>
                  </a:lnTo>
                  <a:lnTo>
                    <a:pt x="509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307229" name="Group 29"/>
            <p:cNvGrpSpPr>
              <a:grpSpLocks/>
            </p:cNvGrpSpPr>
            <p:nvPr/>
          </p:nvGrpSpPr>
          <p:grpSpPr bwMode="auto">
            <a:xfrm>
              <a:off x="4903" y="1755"/>
              <a:ext cx="391" cy="289"/>
              <a:chOff x="4903" y="1755"/>
              <a:chExt cx="391" cy="289"/>
            </a:xfrm>
          </p:grpSpPr>
          <p:sp>
            <p:nvSpPr>
              <p:cNvPr id="307230" name="Freeform 30"/>
              <p:cNvSpPr>
                <a:spLocks noChangeAspect="1"/>
              </p:cNvSpPr>
              <p:nvPr/>
            </p:nvSpPr>
            <p:spPr bwMode="auto">
              <a:xfrm>
                <a:off x="5159" y="1871"/>
                <a:ext cx="135" cy="134"/>
              </a:xfrm>
              <a:custGeom>
                <a:avLst/>
                <a:gdLst>
                  <a:gd name="T0" fmla="*/ 52 w 750"/>
                  <a:gd name="T1" fmla="*/ 56 h 742"/>
                  <a:gd name="T2" fmla="*/ 179 w 750"/>
                  <a:gd name="T3" fmla="*/ 0 h 742"/>
                  <a:gd name="T4" fmla="*/ 283 w 750"/>
                  <a:gd name="T5" fmla="*/ 86 h 742"/>
                  <a:gd name="T6" fmla="*/ 747 w 750"/>
                  <a:gd name="T7" fmla="*/ 231 h 742"/>
                  <a:gd name="T8" fmla="*/ 750 w 750"/>
                  <a:gd name="T9" fmla="*/ 716 h 742"/>
                  <a:gd name="T10" fmla="*/ 658 w 750"/>
                  <a:gd name="T11" fmla="*/ 742 h 742"/>
                  <a:gd name="T12" fmla="*/ 664 w 750"/>
                  <a:gd name="T13" fmla="*/ 566 h 742"/>
                  <a:gd name="T14" fmla="*/ 642 w 750"/>
                  <a:gd name="T15" fmla="*/ 513 h 742"/>
                  <a:gd name="T16" fmla="*/ 588 w 750"/>
                  <a:gd name="T17" fmla="*/ 492 h 742"/>
                  <a:gd name="T18" fmla="*/ 532 w 750"/>
                  <a:gd name="T19" fmla="*/ 483 h 742"/>
                  <a:gd name="T20" fmla="*/ 173 w 750"/>
                  <a:gd name="T21" fmla="*/ 524 h 742"/>
                  <a:gd name="T22" fmla="*/ 0 w 750"/>
                  <a:gd name="T23" fmla="*/ 295 h 742"/>
                  <a:gd name="T24" fmla="*/ 52 w 750"/>
                  <a:gd name="T25" fmla="*/ 56 h 7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50" h="742">
                    <a:moveTo>
                      <a:pt x="52" y="56"/>
                    </a:moveTo>
                    <a:lnTo>
                      <a:pt x="179" y="0"/>
                    </a:lnTo>
                    <a:lnTo>
                      <a:pt x="283" y="86"/>
                    </a:lnTo>
                    <a:lnTo>
                      <a:pt x="747" y="231"/>
                    </a:lnTo>
                    <a:lnTo>
                      <a:pt x="750" y="716"/>
                    </a:lnTo>
                    <a:lnTo>
                      <a:pt x="658" y="742"/>
                    </a:lnTo>
                    <a:lnTo>
                      <a:pt x="664" y="566"/>
                    </a:lnTo>
                    <a:lnTo>
                      <a:pt x="642" y="513"/>
                    </a:lnTo>
                    <a:lnTo>
                      <a:pt x="588" y="492"/>
                    </a:lnTo>
                    <a:lnTo>
                      <a:pt x="532" y="483"/>
                    </a:lnTo>
                    <a:lnTo>
                      <a:pt x="173" y="524"/>
                    </a:lnTo>
                    <a:lnTo>
                      <a:pt x="0" y="295"/>
                    </a:lnTo>
                    <a:lnTo>
                      <a:pt x="52" y="56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07231" name="Freeform 31"/>
              <p:cNvSpPr>
                <a:spLocks noChangeAspect="1"/>
              </p:cNvSpPr>
              <p:nvPr/>
            </p:nvSpPr>
            <p:spPr bwMode="auto">
              <a:xfrm>
                <a:off x="4903" y="1755"/>
                <a:ext cx="375" cy="289"/>
              </a:xfrm>
              <a:custGeom>
                <a:avLst/>
                <a:gdLst>
                  <a:gd name="T0" fmla="*/ 744 w 2080"/>
                  <a:gd name="T1" fmla="*/ 0 h 1602"/>
                  <a:gd name="T2" fmla="*/ 749 w 2080"/>
                  <a:gd name="T3" fmla="*/ 39 h 1602"/>
                  <a:gd name="T4" fmla="*/ 789 w 2080"/>
                  <a:gd name="T5" fmla="*/ 79 h 1602"/>
                  <a:gd name="T6" fmla="*/ 829 w 2080"/>
                  <a:gd name="T7" fmla="*/ 204 h 1602"/>
                  <a:gd name="T8" fmla="*/ 977 w 2080"/>
                  <a:gd name="T9" fmla="*/ 337 h 1602"/>
                  <a:gd name="T10" fmla="*/ 1135 w 2080"/>
                  <a:gd name="T11" fmla="*/ 510 h 1602"/>
                  <a:gd name="T12" fmla="*/ 1277 w 2080"/>
                  <a:gd name="T13" fmla="*/ 624 h 1602"/>
                  <a:gd name="T14" fmla="*/ 1397 w 2080"/>
                  <a:gd name="T15" fmla="*/ 689 h 1602"/>
                  <a:gd name="T16" fmla="*/ 1470 w 2080"/>
                  <a:gd name="T17" fmla="*/ 695 h 1602"/>
                  <a:gd name="T18" fmla="*/ 1419 w 2080"/>
                  <a:gd name="T19" fmla="*/ 941 h 1602"/>
                  <a:gd name="T20" fmla="*/ 1590 w 2080"/>
                  <a:gd name="T21" fmla="*/ 1168 h 1602"/>
                  <a:gd name="T22" fmla="*/ 1941 w 2080"/>
                  <a:gd name="T23" fmla="*/ 1125 h 1602"/>
                  <a:gd name="T24" fmla="*/ 2004 w 2080"/>
                  <a:gd name="T25" fmla="*/ 1134 h 1602"/>
                  <a:gd name="T26" fmla="*/ 2057 w 2080"/>
                  <a:gd name="T27" fmla="*/ 1156 h 1602"/>
                  <a:gd name="T28" fmla="*/ 2080 w 2080"/>
                  <a:gd name="T29" fmla="*/ 1208 h 1602"/>
                  <a:gd name="T30" fmla="*/ 2075 w 2080"/>
                  <a:gd name="T31" fmla="*/ 1384 h 1602"/>
                  <a:gd name="T32" fmla="*/ 1144 w 2080"/>
                  <a:gd name="T33" fmla="*/ 1602 h 1602"/>
                  <a:gd name="T34" fmla="*/ 1305 w 2080"/>
                  <a:gd name="T35" fmla="*/ 1239 h 1602"/>
                  <a:gd name="T36" fmla="*/ 1263 w 2080"/>
                  <a:gd name="T37" fmla="*/ 1109 h 1602"/>
                  <a:gd name="T38" fmla="*/ 1317 w 2080"/>
                  <a:gd name="T39" fmla="*/ 1038 h 1602"/>
                  <a:gd name="T40" fmla="*/ 1314 w 2080"/>
                  <a:gd name="T41" fmla="*/ 1020 h 1602"/>
                  <a:gd name="T42" fmla="*/ 1223 w 2080"/>
                  <a:gd name="T43" fmla="*/ 935 h 1602"/>
                  <a:gd name="T44" fmla="*/ 1195 w 2080"/>
                  <a:gd name="T45" fmla="*/ 932 h 1602"/>
                  <a:gd name="T46" fmla="*/ 894 w 2080"/>
                  <a:gd name="T47" fmla="*/ 949 h 1602"/>
                  <a:gd name="T48" fmla="*/ 775 w 2080"/>
                  <a:gd name="T49" fmla="*/ 930 h 1602"/>
                  <a:gd name="T50" fmla="*/ 621 w 2080"/>
                  <a:gd name="T51" fmla="*/ 878 h 1602"/>
                  <a:gd name="T52" fmla="*/ 605 w 2080"/>
                  <a:gd name="T53" fmla="*/ 828 h 1602"/>
                  <a:gd name="T54" fmla="*/ 591 w 2080"/>
                  <a:gd name="T55" fmla="*/ 796 h 1602"/>
                  <a:gd name="T56" fmla="*/ 517 w 2080"/>
                  <a:gd name="T57" fmla="*/ 771 h 1602"/>
                  <a:gd name="T58" fmla="*/ 474 w 2080"/>
                  <a:gd name="T59" fmla="*/ 822 h 1602"/>
                  <a:gd name="T60" fmla="*/ 92 w 2080"/>
                  <a:gd name="T61" fmla="*/ 714 h 1602"/>
                  <a:gd name="T62" fmla="*/ 18 w 2080"/>
                  <a:gd name="T63" fmla="*/ 521 h 1602"/>
                  <a:gd name="T64" fmla="*/ 0 w 2080"/>
                  <a:gd name="T65" fmla="*/ 453 h 1602"/>
                  <a:gd name="T66" fmla="*/ 89 w 2080"/>
                  <a:gd name="T67" fmla="*/ 331 h 1602"/>
                  <a:gd name="T68" fmla="*/ 211 w 2080"/>
                  <a:gd name="T69" fmla="*/ 320 h 1602"/>
                  <a:gd name="T70" fmla="*/ 256 w 2080"/>
                  <a:gd name="T71" fmla="*/ 351 h 1602"/>
                  <a:gd name="T72" fmla="*/ 427 w 2080"/>
                  <a:gd name="T73" fmla="*/ 382 h 1602"/>
                  <a:gd name="T74" fmla="*/ 557 w 2080"/>
                  <a:gd name="T75" fmla="*/ 246 h 1602"/>
                  <a:gd name="T76" fmla="*/ 653 w 2080"/>
                  <a:gd name="T77" fmla="*/ 269 h 1602"/>
                  <a:gd name="T78" fmla="*/ 710 w 2080"/>
                  <a:gd name="T79" fmla="*/ 144 h 1602"/>
                  <a:gd name="T80" fmla="*/ 689 w 2080"/>
                  <a:gd name="T81" fmla="*/ 50 h 1602"/>
                  <a:gd name="T82" fmla="*/ 744 w 2080"/>
                  <a:gd name="T83" fmla="*/ 0 h 16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080" h="1602">
                    <a:moveTo>
                      <a:pt x="744" y="0"/>
                    </a:moveTo>
                    <a:lnTo>
                      <a:pt x="749" y="39"/>
                    </a:lnTo>
                    <a:lnTo>
                      <a:pt x="789" y="79"/>
                    </a:lnTo>
                    <a:lnTo>
                      <a:pt x="829" y="204"/>
                    </a:lnTo>
                    <a:lnTo>
                      <a:pt x="977" y="337"/>
                    </a:lnTo>
                    <a:lnTo>
                      <a:pt x="1135" y="510"/>
                    </a:lnTo>
                    <a:lnTo>
                      <a:pt x="1277" y="624"/>
                    </a:lnTo>
                    <a:lnTo>
                      <a:pt x="1397" y="689"/>
                    </a:lnTo>
                    <a:lnTo>
                      <a:pt x="1470" y="695"/>
                    </a:lnTo>
                    <a:lnTo>
                      <a:pt x="1419" y="941"/>
                    </a:lnTo>
                    <a:lnTo>
                      <a:pt x="1590" y="1168"/>
                    </a:lnTo>
                    <a:lnTo>
                      <a:pt x="1941" y="1125"/>
                    </a:lnTo>
                    <a:lnTo>
                      <a:pt x="2004" y="1134"/>
                    </a:lnTo>
                    <a:lnTo>
                      <a:pt x="2057" y="1156"/>
                    </a:lnTo>
                    <a:lnTo>
                      <a:pt x="2080" y="1208"/>
                    </a:lnTo>
                    <a:lnTo>
                      <a:pt x="2075" y="1384"/>
                    </a:lnTo>
                    <a:lnTo>
                      <a:pt x="1144" y="1602"/>
                    </a:lnTo>
                    <a:lnTo>
                      <a:pt x="1305" y="1239"/>
                    </a:lnTo>
                    <a:lnTo>
                      <a:pt x="1263" y="1109"/>
                    </a:lnTo>
                    <a:lnTo>
                      <a:pt x="1317" y="1038"/>
                    </a:lnTo>
                    <a:lnTo>
                      <a:pt x="1314" y="1020"/>
                    </a:lnTo>
                    <a:lnTo>
                      <a:pt x="1223" y="935"/>
                    </a:lnTo>
                    <a:lnTo>
                      <a:pt x="1195" y="932"/>
                    </a:lnTo>
                    <a:lnTo>
                      <a:pt x="894" y="949"/>
                    </a:lnTo>
                    <a:lnTo>
                      <a:pt x="775" y="930"/>
                    </a:lnTo>
                    <a:lnTo>
                      <a:pt x="621" y="878"/>
                    </a:lnTo>
                    <a:lnTo>
                      <a:pt x="605" y="828"/>
                    </a:lnTo>
                    <a:lnTo>
                      <a:pt x="591" y="796"/>
                    </a:lnTo>
                    <a:lnTo>
                      <a:pt x="517" y="771"/>
                    </a:lnTo>
                    <a:lnTo>
                      <a:pt x="474" y="822"/>
                    </a:lnTo>
                    <a:lnTo>
                      <a:pt x="92" y="714"/>
                    </a:lnTo>
                    <a:lnTo>
                      <a:pt x="18" y="521"/>
                    </a:lnTo>
                    <a:lnTo>
                      <a:pt x="0" y="453"/>
                    </a:lnTo>
                    <a:lnTo>
                      <a:pt x="89" y="331"/>
                    </a:lnTo>
                    <a:lnTo>
                      <a:pt x="211" y="320"/>
                    </a:lnTo>
                    <a:lnTo>
                      <a:pt x="256" y="351"/>
                    </a:lnTo>
                    <a:lnTo>
                      <a:pt x="427" y="382"/>
                    </a:lnTo>
                    <a:lnTo>
                      <a:pt x="557" y="246"/>
                    </a:lnTo>
                    <a:lnTo>
                      <a:pt x="653" y="269"/>
                    </a:lnTo>
                    <a:lnTo>
                      <a:pt x="710" y="144"/>
                    </a:lnTo>
                    <a:lnTo>
                      <a:pt x="689" y="50"/>
                    </a:lnTo>
                    <a:lnTo>
                      <a:pt x="744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307232" name="Rectangle 32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07233" name="Text Box 33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307234" name="Rectangle 34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07235" name="Rectangle 35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 dirty="0" smtClean="0">
                <a:solidFill>
                  <a:schemeClr val="bg1"/>
                </a:solidFill>
                <a:latin typeface="Verdana" pitchFamily="34" charset="0"/>
              </a:rPr>
              <a:t>POLOS </a:t>
            </a:r>
            <a:r>
              <a:rPr lang="pt-BR" sz="1800" dirty="0">
                <a:solidFill>
                  <a:schemeClr val="bg1"/>
                </a:solidFill>
                <a:latin typeface="Verdana" pitchFamily="34" charset="0"/>
              </a:rPr>
              <a:t>DE PRODUÇÃO</a:t>
            </a:r>
          </a:p>
        </p:txBody>
      </p:sp>
      <p:sp>
        <p:nvSpPr>
          <p:cNvPr id="307236" name="Freeform 36"/>
          <p:cNvSpPr>
            <a:spLocks noChangeAspect="1"/>
          </p:cNvSpPr>
          <p:nvPr/>
        </p:nvSpPr>
        <p:spPr bwMode="auto">
          <a:xfrm>
            <a:off x="7178675" y="2124075"/>
            <a:ext cx="222250" cy="187325"/>
          </a:xfrm>
          <a:custGeom>
            <a:avLst/>
            <a:gdLst>
              <a:gd name="T0" fmla="*/ 425 w 775"/>
              <a:gd name="T1" fmla="*/ 655 h 655"/>
              <a:gd name="T2" fmla="*/ 370 w 775"/>
              <a:gd name="T3" fmla="*/ 567 h 655"/>
              <a:gd name="T4" fmla="*/ 263 w 775"/>
              <a:gd name="T5" fmla="*/ 498 h 655"/>
              <a:gd name="T6" fmla="*/ 242 w 775"/>
              <a:gd name="T7" fmla="*/ 474 h 655"/>
              <a:gd name="T8" fmla="*/ 212 w 775"/>
              <a:gd name="T9" fmla="*/ 475 h 655"/>
              <a:gd name="T10" fmla="*/ 203 w 775"/>
              <a:gd name="T11" fmla="*/ 498 h 655"/>
              <a:gd name="T12" fmla="*/ 188 w 775"/>
              <a:gd name="T13" fmla="*/ 494 h 655"/>
              <a:gd name="T14" fmla="*/ 0 w 775"/>
              <a:gd name="T15" fmla="*/ 350 h 655"/>
              <a:gd name="T16" fmla="*/ 108 w 775"/>
              <a:gd name="T17" fmla="*/ 175 h 655"/>
              <a:gd name="T18" fmla="*/ 111 w 775"/>
              <a:gd name="T19" fmla="*/ 133 h 655"/>
              <a:gd name="T20" fmla="*/ 60 w 775"/>
              <a:gd name="T21" fmla="*/ 88 h 655"/>
              <a:gd name="T22" fmla="*/ 55 w 775"/>
              <a:gd name="T23" fmla="*/ 36 h 655"/>
              <a:gd name="T24" fmla="*/ 130 w 775"/>
              <a:gd name="T25" fmla="*/ 35 h 655"/>
              <a:gd name="T26" fmla="*/ 161 w 775"/>
              <a:gd name="T27" fmla="*/ 0 h 655"/>
              <a:gd name="T28" fmla="*/ 332 w 775"/>
              <a:gd name="T29" fmla="*/ 78 h 655"/>
              <a:gd name="T30" fmla="*/ 397 w 775"/>
              <a:gd name="T31" fmla="*/ 72 h 655"/>
              <a:gd name="T32" fmla="*/ 502 w 775"/>
              <a:gd name="T33" fmla="*/ 108 h 655"/>
              <a:gd name="T34" fmla="*/ 528 w 775"/>
              <a:gd name="T35" fmla="*/ 33 h 655"/>
              <a:gd name="T36" fmla="*/ 615 w 775"/>
              <a:gd name="T37" fmla="*/ 156 h 655"/>
              <a:gd name="T38" fmla="*/ 775 w 775"/>
              <a:gd name="T39" fmla="*/ 416 h 655"/>
              <a:gd name="T40" fmla="*/ 717 w 775"/>
              <a:gd name="T41" fmla="*/ 420 h 655"/>
              <a:gd name="T42" fmla="*/ 714 w 775"/>
              <a:gd name="T43" fmla="*/ 408 h 655"/>
              <a:gd name="T44" fmla="*/ 690 w 775"/>
              <a:gd name="T45" fmla="*/ 385 h 655"/>
              <a:gd name="T46" fmla="*/ 641 w 775"/>
              <a:gd name="T47" fmla="*/ 377 h 655"/>
              <a:gd name="T48" fmla="*/ 631 w 775"/>
              <a:gd name="T49" fmla="*/ 400 h 655"/>
              <a:gd name="T50" fmla="*/ 634 w 775"/>
              <a:gd name="T51" fmla="*/ 475 h 655"/>
              <a:gd name="T52" fmla="*/ 610 w 775"/>
              <a:gd name="T53" fmla="*/ 502 h 655"/>
              <a:gd name="T54" fmla="*/ 591 w 775"/>
              <a:gd name="T55" fmla="*/ 511 h 655"/>
              <a:gd name="T56" fmla="*/ 559 w 775"/>
              <a:gd name="T57" fmla="*/ 491 h 655"/>
              <a:gd name="T58" fmla="*/ 520 w 775"/>
              <a:gd name="T59" fmla="*/ 519 h 655"/>
              <a:gd name="T60" fmla="*/ 425 w 775"/>
              <a:gd name="T61" fmla="*/ 655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775" h="655">
                <a:moveTo>
                  <a:pt x="425" y="655"/>
                </a:moveTo>
                <a:lnTo>
                  <a:pt x="370" y="567"/>
                </a:lnTo>
                <a:lnTo>
                  <a:pt x="263" y="498"/>
                </a:lnTo>
                <a:lnTo>
                  <a:pt x="242" y="474"/>
                </a:lnTo>
                <a:lnTo>
                  <a:pt x="212" y="475"/>
                </a:lnTo>
                <a:lnTo>
                  <a:pt x="203" y="498"/>
                </a:lnTo>
                <a:lnTo>
                  <a:pt x="188" y="494"/>
                </a:lnTo>
                <a:lnTo>
                  <a:pt x="0" y="350"/>
                </a:lnTo>
                <a:lnTo>
                  <a:pt x="108" y="175"/>
                </a:lnTo>
                <a:lnTo>
                  <a:pt x="111" y="133"/>
                </a:lnTo>
                <a:lnTo>
                  <a:pt x="60" y="88"/>
                </a:lnTo>
                <a:lnTo>
                  <a:pt x="55" y="36"/>
                </a:lnTo>
                <a:lnTo>
                  <a:pt x="130" y="35"/>
                </a:lnTo>
                <a:lnTo>
                  <a:pt x="161" y="0"/>
                </a:lnTo>
                <a:lnTo>
                  <a:pt x="332" y="78"/>
                </a:lnTo>
                <a:lnTo>
                  <a:pt x="397" y="72"/>
                </a:lnTo>
                <a:lnTo>
                  <a:pt x="502" y="108"/>
                </a:lnTo>
                <a:lnTo>
                  <a:pt x="528" y="33"/>
                </a:lnTo>
                <a:lnTo>
                  <a:pt x="615" y="156"/>
                </a:lnTo>
                <a:lnTo>
                  <a:pt x="775" y="416"/>
                </a:lnTo>
                <a:lnTo>
                  <a:pt x="717" y="420"/>
                </a:lnTo>
                <a:lnTo>
                  <a:pt x="714" y="408"/>
                </a:lnTo>
                <a:lnTo>
                  <a:pt x="690" y="385"/>
                </a:lnTo>
                <a:lnTo>
                  <a:pt x="641" y="377"/>
                </a:lnTo>
                <a:lnTo>
                  <a:pt x="631" y="400"/>
                </a:lnTo>
                <a:lnTo>
                  <a:pt x="634" y="475"/>
                </a:lnTo>
                <a:lnTo>
                  <a:pt x="610" y="502"/>
                </a:lnTo>
                <a:lnTo>
                  <a:pt x="591" y="511"/>
                </a:lnTo>
                <a:lnTo>
                  <a:pt x="559" y="491"/>
                </a:lnTo>
                <a:lnTo>
                  <a:pt x="520" y="519"/>
                </a:lnTo>
                <a:lnTo>
                  <a:pt x="425" y="655"/>
                </a:lnTo>
                <a:close/>
              </a:path>
            </a:pathLst>
          </a:custGeom>
          <a:noFill/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336600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307237" name="Group 37"/>
          <p:cNvGrpSpPr>
            <a:grpSpLocks/>
          </p:cNvGrpSpPr>
          <p:nvPr/>
        </p:nvGrpSpPr>
        <p:grpSpPr bwMode="auto">
          <a:xfrm>
            <a:off x="6337300" y="1241425"/>
            <a:ext cx="1289050" cy="765175"/>
            <a:chOff x="3992" y="782"/>
            <a:chExt cx="812" cy="482"/>
          </a:xfrm>
        </p:grpSpPr>
        <p:sp>
          <p:nvSpPr>
            <p:cNvPr id="307238" name="Text Box 38"/>
            <p:cNvSpPr txBox="1">
              <a:spLocks noChangeArrowheads="1"/>
            </p:cNvSpPr>
            <p:nvPr/>
          </p:nvSpPr>
          <p:spPr bwMode="auto">
            <a:xfrm>
              <a:off x="4223" y="782"/>
              <a:ext cx="58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Trairi</a:t>
              </a:r>
            </a:p>
          </p:txBody>
        </p:sp>
        <p:sp>
          <p:nvSpPr>
            <p:cNvPr id="307239" name="Freeform 39"/>
            <p:cNvSpPr>
              <a:spLocks/>
            </p:cNvSpPr>
            <p:nvPr/>
          </p:nvSpPr>
          <p:spPr bwMode="auto">
            <a:xfrm>
              <a:off x="4116" y="924"/>
              <a:ext cx="665" cy="164"/>
            </a:xfrm>
            <a:custGeom>
              <a:avLst/>
              <a:gdLst>
                <a:gd name="T0" fmla="*/ 0 w 665"/>
                <a:gd name="T1" fmla="*/ 164 h 164"/>
                <a:gd name="T2" fmla="*/ 152 w 665"/>
                <a:gd name="T3" fmla="*/ 0 h 164"/>
                <a:gd name="T4" fmla="*/ 665 w 665"/>
                <a:gd name="T5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65" h="164">
                  <a:moveTo>
                    <a:pt x="0" y="164"/>
                  </a:moveTo>
                  <a:lnTo>
                    <a:pt x="152" y="0"/>
                  </a:lnTo>
                  <a:lnTo>
                    <a:pt x="665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07240" name="Freeform 40"/>
            <p:cNvSpPr>
              <a:spLocks noChangeAspect="1"/>
            </p:cNvSpPr>
            <p:nvPr/>
          </p:nvSpPr>
          <p:spPr bwMode="auto">
            <a:xfrm>
              <a:off x="3992" y="1028"/>
              <a:ext cx="212" cy="236"/>
            </a:xfrm>
            <a:custGeom>
              <a:avLst/>
              <a:gdLst>
                <a:gd name="T0" fmla="*/ 418 w 1177"/>
                <a:gd name="T1" fmla="*/ 33 h 1308"/>
                <a:gd name="T2" fmla="*/ 482 w 1177"/>
                <a:gd name="T3" fmla="*/ 32 h 1308"/>
                <a:gd name="T4" fmla="*/ 525 w 1177"/>
                <a:gd name="T5" fmla="*/ 0 h 1308"/>
                <a:gd name="T6" fmla="*/ 587 w 1177"/>
                <a:gd name="T7" fmla="*/ 11 h 1308"/>
                <a:gd name="T8" fmla="*/ 652 w 1177"/>
                <a:gd name="T9" fmla="*/ 99 h 1308"/>
                <a:gd name="T10" fmla="*/ 735 w 1177"/>
                <a:gd name="T11" fmla="*/ 117 h 1308"/>
                <a:gd name="T12" fmla="*/ 751 w 1177"/>
                <a:gd name="T13" fmla="*/ 150 h 1308"/>
                <a:gd name="T14" fmla="*/ 810 w 1177"/>
                <a:gd name="T15" fmla="*/ 172 h 1308"/>
                <a:gd name="T16" fmla="*/ 878 w 1177"/>
                <a:gd name="T17" fmla="*/ 157 h 1308"/>
                <a:gd name="T18" fmla="*/ 931 w 1177"/>
                <a:gd name="T19" fmla="*/ 208 h 1308"/>
                <a:gd name="T20" fmla="*/ 974 w 1177"/>
                <a:gd name="T21" fmla="*/ 228 h 1308"/>
                <a:gd name="T22" fmla="*/ 1039 w 1177"/>
                <a:gd name="T23" fmla="*/ 304 h 1308"/>
                <a:gd name="T24" fmla="*/ 1177 w 1177"/>
                <a:gd name="T25" fmla="*/ 489 h 1308"/>
                <a:gd name="T26" fmla="*/ 1128 w 1177"/>
                <a:gd name="T27" fmla="*/ 551 h 1308"/>
                <a:gd name="T28" fmla="*/ 1081 w 1177"/>
                <a:gd name="T29" fmla="*/ 556 h 1308"/>
                <a:gd name="T30" fmla="*/ 1050 w 1177"/>
                <a:gd name="T31" fmla="*/ 596 h 1308"/>
                <a:gd name="T32" fmla="*/ 1029 w 1177"/>
                <a:gd name="T33" fmla="*/ 593 h 1308"/>
                <a:gd name="T34" fmla="*/ 1011 w 1177"/>
                <a:gd name="T35" fmla="*/ 574 h 1308"/>
                <a:gd name="T36" fmla="*/ 967 w 1177"/>
                <a:gd name="T37" fmla="*/ 598 h 1308"/>
                <a:gd name="T38" fmla="*/ 908 w 1177"/>
                <a:gd name="T39" fmla="*/ 621 h 1308"/>
                <a:gd name="T40" fmla="*/ 872 w 1177"/>
                <a:gd name="T41" fmla="*/ 687 h 1308"/>
                <a:gd name="T42" fmla="*/ 926 w 1177"/>
                <a:gd name="T43" fmla="*/ 761 h 1308"/>
                <a:gd name="T44" fmla="*/ 897 w 1177"/>
                <a:gd name="T45" fmla="*/ 813 h 1308"/>
                <a:gd name="T46" fmla="*/ 892 w 1177"/>
                <a:gd name="T47" fmla="*/ 872 h 1308"/>
                <a:gd name="T48" fmla="*/ 903 w 1177"/>
                <a:gd name="T49" fmla="*/ 926 h 1308"/>
                <a:gd name="T50" fmla="*/ 871 w 1177"/>
                <a:gd name="T51" fmla="*/ 1044 h 1308"/>
                <a:gd name="T52" fmla="*/ 792 w 1177"/>
                <a:gd name="T53" fmla="*/ 1069 h 1308"/>
                <a:gd name="T54" fmla="*/ 790 w 1177"/>
                <a:gd name="T55" fmla="*/ 1120 h 1308"/>
                <a:gd name="T56" fmla="*/ 750 w 1177"/>
                <a:gd name="T57" fmla="*/ 1162 h 1308"/>
                <a:gd name="T58" fmla="*/ 708 w 1177"/>
                <a:gd name="T59" fmla="*/ 1161 h 1308"/>
                <a:gd name="T60" fmla="*/ 704 w 1177"/>
                <a:gd name="T61" fmla="*/ 1308 h 1308"/>
                <a:gd name="T62" fmla="*/ 488 w 1177"/>
                <a:gd name="T63" fmla="*/ 1306 h 1308"/>
                <a:gd name="T64" fmla="*/ 534 w 1177"/>
                <a:gd name="T65" fmla="*/ 1229 h 1308"/>
                <a:gd name="T66" fmla="*/ 627 w 1177"/>
                <a:gd name="T67" fmla="*/ 1124 h 1308"/>
                <a:gd name="T68" fmla="*/ 628 w 1177"/>
                <a:gd name="T69" fmla="*/ 1055 h 1308"/>
                <a:gd name="T70" fmla="*/ 330 w 1177"/>
                <a:gd name="T71" fmla="*/ 845 h 1308"/>
                <a:gd name="T72" fmla="*/ 319 w 1177"/>
                <a:gd name="T73" fmla="*/ 815 h 1308"/>
                <a:gd name="T74" fmla="*/ 206 w 1177"/>
                <a:gd name="T75" fmla="*/ 738 h 1308"/>
                <a:gd name="T76" fmla="*/ 183 w 1177"/>
                <a:gd name="T77" fmla="*/ 739 h 1308"/>
                <a:gd name="T78" fmla="*/ 147 w 1177"/>
                <a:gd name="T79" fmla="*/ 733 h 1308"/>
                <a:gd name="T80" fmla="*/ 94 w 1177"/>
                <a:gd name="T81" fmla="*/ 648 h 1308"/>
                <a:gd name="T82" fmla="*/ 92 w 1177"/>
                <a:gd name="T83" fmla="*/ 607 h 1308"/>
                <a:gd name="T84" fmla="*/ 63 w 1177"/>
                <a:gd name="T85" fmla="*/ 585 h 1308"/>
                <a:gd name="T86" fmla="*/ 59 w 1177"/>
                <a:gd name="T87" fmla="*/ 485 h 1308"/>
                <a:gd name="T88" fmla="*/ 27 w 1177"/>
                <a:gd name="T89" fmla="*/ 471 h 1308"/>
                <a:gd name="T90" fmla="*/ 50 w 1177"/>
                <a:gd name="T91" fmla="*/ 411 h 1308"/>
                <a:gd name="T92" fmla="*/ 0 w 1177"/>
                <a:gd name="T93" fmla="*/ 348 h 1308"/>
                <a:gd name="T94" fmla="*/ 10 w 1177"/>
                <a:gd name="T95" fmla="*/ 283 h 1308"/>
                <a:gd name="T96" fmla="*/ 54 w 1177"/>
                <a:gd name="T97" fmla="*/ 228 h 1308"/>
                <a:gd name="T98" fmla="*/ 36 w 1177"/>
                <a:gd name="T99" fmla="*/ 103 h 1308"/>
                <a:gd name="T100" fmla="*/ 161 w 1177"/>
                <a:gd name="T101" fmla="*/ 86 h 1308"/>
                <a:gd name="T102" fmla="*/ 197 w 1177"/>
                <a:gd name="T103" fmla="*/ 124 h 1308"/>
                <a:gd name="T104" fmla="*/ 367 w 1177"/>
                <a:gd name="T105" fmla="*/ 103 h 1308"/>
                <a:gd name="T106" fmla="*/ 382 w 1177"/>
                <a:gd name="T107" fmla="*/ 57 h 1308"/>
                <a:gd name="T108" fmla="*/ 418 w 1177"/>
                <a:gd name="T109" fmla="*/ 33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177" h="1308">
                  <a:moveTo>
                    <a:pt x="418" y="33"/>
                  </a:moveTo>
                  <a:lnTo>
                    <a:pt x="482" y="32"/>
                  </a:lnTo>
                  <a:lnTo>
                    <a:pt x="525" y="0"/>
                  </a:lnTo>
                  <a:lnTo>
                    <a:pt x="587" y="11"/>
                  </a:lnTo>
                  <a:lnTo>
                    <a:pt x="652" y="99"/>
                  </a:lnTo>
                  <a:lnTo>
                    <a:pt x="735" y="117"/>
                  </a:lnTo>
                  <a:lnTo>
                    <a:pt x="751" y="150"/>
                  </a:lnTo>
                  <a:lnTo>
                    <a:pt x="810" y="172"/>
                  </a:lnTo>
                  <a:lnTo>
                    <a:pt x="878" y="157"/>
                  </a:lnTo>
                  <a:lnTo>
                    <a:pt x="931" y="208"/>
                  </a:lnTo>
                  <a:lnTo>
                    <a:pt x="974" y="228"/>
                  </a:lnTo>
                  <a:lnTo>
                    <a:pt x="1039" y="304"/>
                  </a:lnTo>
                  <a:lnTo>
                    <a:pt x="1177" y="489"/>
                  </a:lnTo>
                  <a:lnTo>
                    <a:pt x="1128" y="551"/>
                  </a:lnTo>
                  <a:lnTo>
                    <a:pt x="1081" y="556"/>
                  </a:lnTo>
                  <a:lnTo>
                    <a:pt x="1050" y="596"/>
                  </a:lnTo>
                  <a:lnTo>
                    <a:pt x="1029" y="593"/>
                  </a:lnTo>
                  <a:lnTo>
                    <a:pt x="1011" y="574"/>
                  </a:lnTo>
                  <a:lnTo>
                    <a:pt x="967" y="598"/>
                  </a:lnTo>
                  <a:lnTo>
                    <a:pt x="908" y="621"/>
                  </a:lnTo>
                  <a:lnTo>
                    <a:pt x="872" y="687"/>
                  </a:lnTo>
                  <a:lnTo>
                    <a:pt x="926" y="761"/>
                  </a:lnTo>
                  <a:lnTo>
                    <a:pt x="897" y="813"/>
                  </a:lnTo>
                  <a:lnTo>
                    <a:pt x="892" y="872"/>
                  </a:lnTo>
                  <a:lnTo>
                    <a:pt x="903" y="926"/>
                  </a:lnTo>
                  <a:lnTo>
                    <a:pt x="871" y="1044"/>
                  </a:lnTo>
                  <a:lnTo>
                    <a:pt x="792" y="1069"/>
                  </a:lnTo>
                  <a:lnTo>
                    <a:pt x="790" y="1120"/>
                  </a:lnTo>
                  <a:lnTo>
                    <a:pt x="750" y="1162"/>
                  </a:lnTo>
                  <a:lnTo>
                    <a:pt x="708" y="1161"/>
                  </a:lnTo>
                  <a:lnTo>
                    <a:pt x="704" y="1308"/>
                  </a:lnTo>
                  <a:lnTo>
                    <a:pt x="488" y="1306"/>
                  </a:lnTo>
                  <a:lnTo>
                    <a:pt x="534" y="1229"/>
                  </a:lnTo>
                  <a:lnTo>
                    <a:pt x="627" y="1124"/>
                  </a:lnTo>
                  <a:lnTo>
                    <a:pt x="628" y="1055"/>
                  </a:lnTo>
                  <a:lnTo>
                    <a:pt x="330" y="845"/>
                  </a:lnTo>
                  <a:lnTo>
                    <a:pt x="319" y="815"/>
                  </a:lnTo>
                  <a:lnTo>
                    <a:pt x="206" y="738"/>
                  </a:lnTo>
                  <a:lnTo>
                    <a:pt x="183" y="739"/>
                  </a:lnTo>
                  <a:lnTo>
                    <a:pt x="147" y="733"/>
                  </a:lnTo>
                  <a:lnTo>
                    <a:pt x="94" y="648"/>
                  </a:lnTo>
                  <a:lnTo>
                    <a:pt x="92" y="607"/>
                  </a:lnTo>
                  <a:lnTo>
                    <a:pt x="63" y="585"/>
                  </a:lnTo>
                  <a:lnTo>
                    <a:pt x="59" y="485"/>
                  </a:lnTo>
                  <a:lnTo>
                    <a:pt x="27" y="471"/>
                  </a:lnTo>
                  <a:lnTo>
                    <a:pt x="50" y="411"/>
                  </a:lnTo>
                  <a:lnTo>
                    <a:pt x="0" y="348"/>
                  </a:lnTo>
                  <a:lnTo>
                    <a:pt x="10" y="283"/>
                  </a:lnTo>
                  <a:lnTo>
                    <a:pt x="54" y="228"/>
                  </a:lnTo>
                  <a:lnTo>
                    <a:pt x="36" y="103"/>
                  </a:lnTo>
                  <a:lnTo>
                    <a:pt x="161" y="86"/>
                  </a:lnTo>
                  <a:lnTo>
                    <a:pt x="197" y="124"/>
                  </a:lnTo>
                  <a:lnTo>
                    <a:pt x="367" y="103"/>
                  </a:lnTo>
                  <a:lnTo>
                    <a:pt x="382" y="57"/>
                  </a:lnTo>
                  <a:lnTo>
                    <a:pt x="418" y="33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307241" name="Group 41"/>
          <p:cNvGrpSpPr>
            <a:grpSpLocks/>
          </p:cNvGrpSpPr>
          <p:nvPr/>
        </p:nvGrpSpPr>
        <p:grpSpPr bwMode="auto">
          <a:xfrm>
            <a:off x="6538913" y="1477963"/>
            <a:ext cx="1541462" cy="909637"/>
            <a:chOff x="4119" y="931"/>
            <a:chExt cx="971" cy="573"/>
          </a:xfrm>
        </p:grpSpPr>
        <p:sp>
          <p:nvSpPr>
            <p:cNvPr id="307242" name="Text Box 42"/>
            <p:cNvSpPr txBox="1">
              <a:spLocks noChangeArrowheads="1"/>
            </p:cNvSpPr>
            <p:nvPr/>
          </p:nvSpPr>
          <p:spPr bwMode="auto">
            <a:xfrm>
              <a:off x="4454" y="931"/>
              <a:ext cx="63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 err="1">
                  <a:solidFill>
                    <a:srgbClr val="066168"/>
                  </a:solidFill>
                  <a:latin typeface="Verdana" pitchFamily="34" charset="0"/>
                </a:rPr>
                <a:t>Pecém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307243" name="Freeform 43"/>
            <p:cNvSpPr>
              <a:spLocks/>
            </p:cNvSpPr>
            <p:nvPr/>
          </p:nvSpPr>
          <p:spPr bwMode="auto">
            <a:xfrm>
              <a:off x="4268" y="1070"/>
              <a:ext cx="766" cy="189"/>
            </a:xfrm>
            <a:custGeom>
              <a:avLst/>
              <a:gdLst>
                <a:gd name="T0" fmla="*/ 0 w 766"/>
                <a:gd name="T1" fmla="*/ 189 h 189"/>
                <a:gd name="T2" fmla="*/ 253 w 766"/>
                <a:gd name="T3" fmla="*/ 0 h 189"/>
                <a:gd name="T4" fmla="*/ 766 w 766"/>
                <a:gd name="T5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6" h="189">
                  <a:moveTo>
                    <a:pt x="0" y="189"/>
                  </a:moveTo>
                  <a:lnTo>
                    <a:pt x="253" y="0"/>
                  </a:lnTo>
                  <a:lnTo>
                    <a:pt x="766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307244" name="Group 44"/>
            <p:cNvGrpSpPr>
              <a:grpSpLocks/>
            </p:cNvGrpSpPr>
            <p:nvPr/>
          </p:nvGrpSpPr>
          <p:grpSpPr bwMode="auto">
            <a:xfrm>
              <a:off x="4119" y="1161"/>
              <a:ext cx="430" cy="343"/>
              <a:chOff x="4119" y="1161"/>
              <a:chExt cx="430" cy="343"/>
            </a:xfrm>
          </p:grpSpPr>
          <p:sp>
            <p:nvSpPr>
              <p:cNvPr id="307245" name="Freeform 45"/>
              <p:cNvSpPr>
                <a:spLocks noChangeAspect="1"/>
              </p:cNvSpPr>
              <p:nvPr/>
            </p:nvSpPr>
            <p:spPr bwMode="auto">
              <a:xfrm>
                <a:off x="4203" y="1161"/>
                <a:ext cx="139" cy="84"/>
              </a:xfrm>
              <a:custGeom>
                <a:avLst/>
                <a:gdLst>
                  <a:gd name="T0" fmla="*/ 287 w 771"/>
                  <a:gd name="T1" fmla="*/ 27 h 464"/>
                  <a:gd name="T2" fmla="*/ 297 w 771"/>
                  <a:gd name="T3" fmla="*/ 37 h 464"/>
                  <a:gd name="T4" fmla="*/ 398 w 771"/>
                  <a:gd name="T5" fmla="*/ 48 h 464"/>
                  <a:gd name="T6" fmla="*/ 446 w 771"/>
                  <a:gd name="T7" fmla="*/ 4 h 464"/>
                  <a:gd name="T8" fmla="*/ 570 w 771"/>
                  <a:gd name="T9" fmla="*/ 0 h 464"/>
                  <a:gd name="T10" fmla="*/ 719 w 771"/>
                  <a:gd name="T11" fmla="*/ 134 h 464"/>
                  <a:gd name="T12" fmla="*/ 771 w 771"/>
                  <a:gd name="T13" fmla="*/ 220 h 464"/>
                  <a:gd name="T14" fmla="*/ 718 w 771"/>
                  <a:gd name="T15" fmla="*/ 324 h 464"/>
                  <a:gd name="T16" fmla="*/ 652 w 771"/>
                  <a:gd name="T17" fmla="*/ 371 h 464"/>
                  <a:gd name="T18" fmla="*/ 673 w 771"/>
                  <a:gd name="T19" fmla="*/ 438 h 464"/>
                  <a:gd name="T20" fmla="*/ 633 w 771"/>
                  <a:gd name="T21" fmla="*/ 464 h 464"/>
                  <a:gd name="T22" fmla="*/ 519 w 771"/>
                  <a:gd name="T23" fmla="*/ 365 h 464"/>
                  <a:gd name="T24" fmla="*/ 0 w 771"/>
                  <a:gd name="T25" fmla="*/ 360 h 464"/>
                  <a:gd name="T26" fmla="*/ 77 w 771"/>
                  <a:gd name="T27" fmla="*/ 279 h 464"/>
                  <a:gd name="T28" fmla="*/ 110 w 771"/>
                  <a:gd name="T29" fmla="*/ 291 h 464"/>
                  <a:gd name="T30" fmla="*/ 144 w 771"/>
                  <a:gd name="T31" fmla="*/ 292 h 464"/>
                  <a:gd name="T32" fmla="*/ 157 w 771"/>
                  <a:gd name="T33" fmla="*/ 261 h 464"/>
                  <a:gd name="T34" fmla="*/ 135 w 771"/>
                  <a:gd name="T35" fmla="*/ 130 h 464"/>
                  <a:gd name="T36" fmla="*/ 188 w 771"/>
                  <a:gd name="T37" fmla="*/ 128 h 464"/>
                  <a:gd name="T38" fmla="*/ 187 w 771"/>
                  <a:gd name="T39" fmla="*/ 82 h 464"/>
                  <a:gd name="T40" fmla="*/ 287 w 771"/>
                  <a:gd name="T41" fmla="*/ 27 h 4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71" h="464">
                    <a:moveTo>
                      <a:pt x="287" y="27"/>
                    </a:moveTo>
                    <a:lnTo>
                      <a:pt x="297" y="37"/>
                    </a:lnTo>
                    <a:lnTo>
                      <a:pt x="398" y="48"/>
                    </a:lnTo>
                    <a:lnTo>
                      <a:pt x="446" y="4"/>
                    </a:lnTo>
                    <a:lnTo>
                      <a:pt x="570" y="0"/>
                    </a:lnTo>
                    <a:lnTo>
                      <a:pt x="719" y="134"/>
                    </a:lnTo>
                    <a:lnTo>
                      <a:pt x="771" y="220"/>
                    </a:lnTo>
                    <a:lnTo>
                      <a:pt x="718" y="324"/>
                    </a:lnTo>
                    <a:lnTo>
                      <a:pt x="652" y="371"/>
                    </a:lnTo>
                    <a:lnTo>
                      <a:pt x="673" y="438"/>
                    </a:lnTo>
                    <a:lnTo>
                      <a:pt x="633" y="464"/>
                    </a:lnTo>
                    <a:lnTo>
                      <a:pt x="519" y="365"/>
                    </a:lnTo>
                    <a:lnTo>
                      <a:pt x="0" y="360"/>
                    </a:lnTo>
                    <a:lnTo>
                      <a:pt x="77" y="279"/>
                    </a:lnTo>
                    <a:lnTo>
                      <a:pt x="110" y="291"/>
                    </a:lnTo>
                    <a:lnTo>
                      <a:pt x="144" y="292"/>
                    </a:lnTo>
                    <a:lnTo>
                      <a:pt x="157" y="261"/>
                    </a:lnTo>
                    <a:lnTo>
                      <a:pt x="135" y="130"/>
                    </a:lnTo>
                    <a:lnTo>
                      <a:pt x="188" y="128"/>
                    </a:lnTo>
                    <a:lnTo>
                      <a:pt x="187" y="82"/>
                    </a:lnTo>
                    <a:lnTo>
                      <a:pt x="287" y="27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07246" name="Freeform 46"/>
              <p:cNvSpPr>
                <a:spLocks noChangeAspect="1"/>
              </p:cNvSpPr>
              <p:nvPr/>
            </p:nvSpPr>
            <p:spPr bwMode="auto">
              <a:xfrm>
                <a:off x="4303" y="1246"/>
                <a:ext cx="246" cy="258"/>
              </a:xfrm>
              <a:custGeom>
                <a:avLst/>
                <a:gdLst>
                  <a:gd name="T0" fmla="*/ 622 w 1362"/>
                  <a:gd name="T1" fmla="*/ 0 h 1427"/>
                  <a:gd name="T2" fmla="*/ 787 w 1362"/>
                  <a:gd name="T3" fmla="*/ 211 h 1427"/>
                  <a:gd name="T4" fmla="*/ 990 w 1362"/>
                  <a:gd name="T5" fmla="*/ 302 h 1427"/>
                  <a:gd name="T6" fmla="*/ 1020 w 1362"/>
                  <a:gd name="T7" fmla="*/ 353 h 1427"/>
                  <a:gd name="T8" fmla="*/ 1172 w 1362"/>
                  <a:gd name="T9" fmla="*/ 454 h 1427"/>
                  <a:gd name="T10" fmla="*/ 1325 w 1362"/>
                  <a:gd name="T11" fmla="*/ 453 h 1427"/>
                  <a:gd name="T12" fmla="*/ 1362 w 1362"/>
                  <a:gd name="T13" fmla="*/ 471 h 1427"/>
                  <a:gd name="T14" fmla="*/ 1332 w 1362"/>
                  <a:gd name="T15" fmla="*/ 505 h 1427"/>
                  <a:gd name="T16" fmla="*/ 1257 w 1362"/>
                  <a:gd name="T17" fmla="*/ 506 h 1427"/>
                  <a:gd name="T18" fmla="*/ 1261 w 1362"/>
                  <a:gd name="T19" fmla="*/ 554 h 1427"/>
                  <a:gd name="T20" fmla="*/ 1314 w 1362"/>
                  <a:gd name="T21" fmla="*/ 604 h 1427"/>
                  <a:gd name="T22" fmla="*/ 1310 w 1362"/>
                  <a:gd name="T23" fmla="*/ 645 h 1427"/>
                  <a:gd name="T24" fmla="*/ 1203 w 1362"/>
                  <a:gd name="T25" fmla="*/ 818 h 1427"/>
                  <a:gd name="T26" fmla="*/ 1174 w 1362"/>
                  <a:gd name="T27" fmla="*/ 833 h 1427"/>
                  <a:gd name="T28" fmla="*/ 1180 w 1362"/>
                  <a:gd name="T29" fmla="*/ 918 h 1427"/>
                  <a:gd name="T30" fmla="*/ 1113 w 1362"/>
                  <a:gd name="T31" fmla="*/ 943 h 1427"/>
                  <a:gd name="T32" fmla="*/ 1113 w 1362"/>
                  <a:gd name="T33" fmla="*/ 958 h 1427"/>
                  <a:gd name="T34" fmla="*/ 1043 w 1362"/>
                  <a:gd name="T35" fmla="*/ 954 h 1427"/>
                  <a:gd name="T36" fmla="*/ 1034 w 1362"/>
                  <a:gd name="T37" fmla="*/ 986 h 1427"/>
                  <a:gd name="T38" fmla="*/ 971 w 1362"/>
                  <a:gd name="T39" fmla="*/ 1054 h 1427"/>
                  <a:gd name="T40" fmla="*/ 943 w 1362"/>
                  <a:gd name="T41" fmla="*/ 1059 h 1427"/>
                  <a:gd name="T42" fmla="*/ 860 w 1362"/>
                  <a:gd name="T43" fmla="*/ 1233 h 1427"/>
                  <a:gd name="T44" fmla="*/ 808 w 1362"/>
                  <a:gd name="T45" fmla="*/ 1226 h 1427"/>
                  <a:gd name="T46" fmla="*/ 712 w 1362"/>
                  <a:gd name="T47" fmla="*/ 1336 h 1427"/>
                  <a:gd name="T48" fmla="*/ 663 w 1362"/>
                  <a:gd name="T49" fmla="*/ 1346 h 1427"/>
                  <a:gd name="T50" fmla="*/ 649 w 1362"/>
                  <a:gd name="T51" fmla="*/ 1328 h 1427"/>
                  <a:gd name="T52" fmla="*/ 607 w 1362"/>
                  <a:gd name="T53" fmla="*/ 1339 h 1427"/>
                  <a:gd name="T54" fmla="*/ 511 w 1362"/>
                  <a:gd name="T55" fmla="*/ 1427 h 1427"/>
                  <a:gd name="T56" fmla="*/ 412 w 1362"/>
                  <a:gd name="T57" fmla="*/ 1354 h 1427"/>
                  <a:gd name="T58" fmla="*/ 187 w 1362"/>
                  <a:gd name="T59" fmla="*/ 1277 h 1427"/>
                  <a:gd name="T60" fmla="*/ 125 w 1362"/>
                  <a:gd name="T61" fmla="*/ 1210 h 1427"/>
                  <a:gd name="T62" fmla="*/ 135 w 1362"/>
                  <a:gd name="T63" fmla="*/ 1178 h 1427"/>
                  <a:gd name="T64" fmla="*/ 113 w 1362"/>
                  <a:gd name="T65" fmla="*/ 1134 h 1427"/>
                  <a:gd name="T66" fmla="*/ 83 w 1362"/>
                  <a:gd name="T67" fmla="*/ 1127 h 1427"/>
                  <a:gd name="T68" fmla="*/ 66 w 1362"/>
                  <a:gd name="T69" fmla="*/ 1104 h 1427"/>
                  <a:gd name="T70" fmla="*/ 66 w 1362"/>
                  <a:gd name="T71" fmla="*/ 1063 h 1427"/>
                  <a:gd name="T72" fmla="*/ 0 w 1362"/>
                  <a:gd name="T73" fmla="*/ 945 h 1427"/>
                  <a:gd name="T74" fmla="*/ 74 w 1362"/>
                  <a:gd name="T75" fmla="*/ 857 h 1427"/>
                  <a:gd name="T76" fmla="*/ 69 w 1362"/>
                  <a:gd name="T77" fmla="*/ 752 h 1427"/>
                  <a:gd name="T78" fmla="*/ 133 w 1362"/>
                  <a:gd name="T79" fmla="*/ 728 h 1427"/>
                  <a:gd name="T80" fmla="*/ 151 w 1362"/>
                  <a:gd name="T81" fmla="*/ 590 h 1427"/>
                  <a:gd name="T82" fmla="*/ 125 w 1362"/>
                  <a:gd name="T83" fmla="*/ 535 h 1427"/>
                  <a:gd name="T84" fmla="*/ 203 w 1362"/>
                  <a:gd name="T85" fmla="*/ 439 h 1427"/>
                  <a:gd name="T86" fmla="*/ 250 w 1362"/>
                  <a:gd name="T87" fmla="*/ 439 h 1427"/>
                  <a:gd name="T88" fmla="*/ 271 w 1362"/>
                  <a:gd name="T89" fmla="*/ 406 h 1427"/>
                  <a:gd name="T90" fmla="*/ 353 w 1362"/>
                  <a:gd name="T91" fmla="*/ 439 h 1427"/>
                  <a:gd name="T92" fmla="*/ 393 w 1362"/>
                  <a:gd name="T93" fmla="*/ 439 h 1427"/>
                  <a:gd name="T94" fmla="*/ 540 w 1362"/>
                  <a:gd name="T95" fmla="*/ 127 h 1427"/>
                  <a:gd name="T96" fmla="*/ 622 w 1362"/>
                  <a:gd name="T97" fmla="*/ 0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362" h="1427">
                    <a:moveTo>
                      <a:pt x="622" y="0"/>
                    </a:moveTo>
                    <a:lnTo>
                      <a:pt x="787" y="211"/>
                    </a:lnTo>
                    <a:lnTo>
                      <a:pt x="990" y="302"/>
                    </a:lnTo>
                    <a:lnTo>
                      <a:pt x="1020" y="353"/>
                    </a:lnTo>
                    <a:lnTo>
                      <a:pt x="1172" y="454"/>
                    </a:lnTo>
                    <a:lnTo>
                      <a:pt x="1325" y="453"/>
                    </a:lnTo>
                    <a:lnTo>
                      <a:pt x="1362" y="471"/>
                    </a:lnTo>
                    <a:lnTo>
                      <a:pt x="1332" y="505"/>
                    </a:lnTo>
                    <a:lnTo>
                      <a:pt x="1257" y="506"/>
                    </a:lnTo>
                    <a:lnTo>
                      <a:pt x="1261" y="554"/>
                    </a:lnTo>
                    <a:lnTo>
                      <a:pt x="1314" y="604"/>
                    </a:lnTo>
                    <a:lnTo>
                      <a:pt x="1310" y="645"/>
                    </a:lnTo>
                    <a:lnTo>
                      <a:pt x="1203" y="818"/>
                    </a:lnTo>
                    <a:lnTo>
                      <a:pt x="1174" y="833"/>
                    </a:lnTo>
                    <a:lnTo>
                      <a:pt x="1180" y="918"/>
                    </a:lnTo>
                    <a:lnTo>
                      <a:pt x="1113" y="943"/>
                    </a:lnTo>
                    <a:lnTo>
                      <a:pt x="1113" y="958"/>
                    </a:lnTo>
                    <a:lnTo>
                      <a:pt x="1043" y="954"/>
                    </a:lnTo>
                    <a:lnTo>
                      <a:pt x="1034" y="986"/>
                    </a:lnTo>
                    <a:lnTo>
                      <a:pt x="971" y="1054"/>
                    </a:lnTo>
                    <a:lnTo>
                      <a:pt x="943" y="1059"/>
                    </a:lnTo>
                    <a:lnTo>
                      <a:pt x="860" y="1233"/>
                    </a:lnTo>
                    <a:lnTo>
                      <a:pt x="808" y="1226"/>
                    </a:lnTo>
                    <a:lnTo>
                      <a:pt x="712" y="1336"/>
                    </a:lnTo>
                    <a:lnTo>
                      <a:pt x="663" y="1346"/>
                    </a:lnTo>
                    <a:lnTo>
                      <a:pt x="649" y="1328"/>
                    </a:lnTo>
                    <a:lnTo>
                      <a:pt x="607" y="1339"/>
                    </a:lnTo>
                    <a:lnTo>
                      <a:pt x="511" y="1427"/>
                    </a:lnTo>
                    <a:lnTo>
                      <a:pt x="412" y="1354"/>
                    </a:lnTo>
                    <a:lnTo>
                      <a:pt x="187" y="1277"/>
                    </a:lnTo>
                    <a:lnTo>
                      <a:pt x="125" y="1210"/>
                    </a:lnTo>
                    <a:lnTo>
                      <a:pt x="135" y="1178"/>
                    </a:lnTo>
                    <a:lnTo>
                      <a:pt x="113" y="1134"/>
                    </a:lnTo>
                    <a:lnTo>
                      <a:pt x="83" y="1127"/>
                    </a:lnTo>
                    <a:lnTo>
                      <a:pt x="66" y="1104"/>
                    </a:lnTo>
                    <a:lnTo>
                      <a:pt x="66" y="1063"/>
                    </a:lnTo>
                    <a:lnTo>
                      <a:pt x="0" y="945"/>
                    </a:lnTo>
                    <a:lnTo>
                      <a:pt x="74" y="857"/>
                    </a:lnTo>
                    <a:lnTo>
                      <a:pt x="69" y="752"/>
                    </a:lnTo>
                    <a:lnTo>
                      <a:pt x="133" y="728"/>
                    </a:lnTo>
                    <a:lnTo>
                      <a:pt x="151" y="590"/>
                    </a:lnTo>
                    <a:lnTo>
                      <a:pt x="125" y="535"/>
                    </a:lnTo>
                    <a:lnTo>
                      <a:pt x="203" y="439"/>
                    </a:lnTo>
                    <a:lnTo>
                      <a:pt x="250" y="439"/>
                    </a:lnTo>
                    <a:lnTo>
                      <a:pt x="271" y="406"/>
                    </a:lnTo>
                    <a:lnTo>
                      <a:pt x="353" y="439"/>
                    </a:lnTo>
                    <a:lnTo>
                      <a:pt x="393" y="439"/>
                    </a:lnTo>
                    <a:lnTo>
                      <a:pt x="540" y="127"/>
                    </a:lnTo>
                    <a:lnTo>
                      <a:pt x="622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07247" name="Freeform 47"/>
              <p:cNvSpPr>
                <a:spLocks noChangeAspect="1"/>
              </p:cNvSpPr>
              <p:nvPr/>
            </p:nvSpPr>
            <p:spPr bwMode="auto">
              <a:xfrm>
                <a:off x="4119" y="1200"/>
                <a:ext cx="296" cy="143"/>
              </a:xfrm>
              <a:custGeom>
                <a:avLst/>
                <a:gdLst>
                  <a:gd name="T0" fmla="*/ 1238 w 1642"/>
                  <a:gd name="T1" fmla="*/ 0 h 794"/>
                  <a:gd name="T2" fmla="*/ 1330 w 1642"/>
                  <a:gd name="T3" fmla="*/ 140 h 794"/>
                  <a:gd name="T4" fmla="*/ 1406 w 1642"/>
                  <a:gd name="T5" fmla="*/ 147 h 794"/>
                  <a:gd name="T6" fmla="*/ 1500 w 1642"/>
                  <a:gd name="T7" fmla="*/ 243 h 794"/>
                  <a:gd name="T8" fmla="*/ 1642 w 1642"/>
                  <a:gd name="T9" fmla="*/ 257 h 794"/>
                  <a:gd name="T10" fmla="*/ 1561 w 1642"/>
                  <a:gd name="T11" fmla="*/ 382 h 794"/>
                  <a:gd name="T12" fmla="*/ 1410 w 1642"/>
                  <a:gd name="T13" fmla="*/ 698 h 794"/>
                  <a:gd name="T14" fmla="*/ 1376 w 1642"/>
                  <a:gd name="T15" fmla="*/ 698 h 794"/>
                  <a:gd name="T16" fmla="*/ 1292 w 1642"/>
                  <a:gd name="T17" fmla="*/ 664 h 794"/>
                  <a:gd name="T18" fmla="*/ 1270 w 1642"/>
                  <a:gd name="T19" fmla="*/ 696 h 794"/>
                  <a:gd name="T20" fmla="*/ 1223 w 1642"/>
                  <a:gd name="T21" fmla="*/ 698 h 794"/>
                  <a:gd name="T22" fmla="*/ 1145 w 1642"/>
                  <a:gd name="T23" fmla="*/ 794 h 794"/>
                  <a:gd name="T24" fmla="*/ 1064 w 1642"/>
                  <a:gd name="T25" fmla="*/ 734 h 794"/>
                  <a:gd name="T26" fmla="*/ 1021 w 1642"/>
                  <a:gd name="T27" fmla="*/ 713 h 794"/>
                  <a:gd name="T28" fmla="*/ 724 w 1642"/>
                  <a:gd name="T29" fmla="*/ 744 h 794"/>
                  <a:gd name="T30" fmla="*/ 600 w 1642"/>
                  <a:gd name="T31" fmla="*/ 748 h 794"/>
                  <a:gd name="T32" fmla="*/ 597 w 1642"/>
                  <a:gd name="T33" fmla="*/ 762 h 794"/>
                  <a:gd name="T34" fmla="*/ 514 w 1642"/>
                  <a:gd name="T35" fmla="*/ 768 h 794"/>
                  <a:gd name="T36" fmla="*/ 500 w 1642"/>
                  <a:gd name="T37" fmla="*/ 747 h 794"/>
                  <a:gd name="T38" fmla="*/ 306 w 1642"/>
                  <a:gd name="T39" fmla="*/ 728 h 794"/>
                  <a:gd name="T40" fmla="*/ 267 w 1642"/>
                  <a:gd name="T41" fmla="*/ 625 h 794"/>
                  <a:gd name="T42" fmla="*/ 299 w 1642"/>
                  <a:gd name="T43" fmla="*/ 496 h 794"/>
                  <a:gd name="T44" fmla="*/ 303 w 1642"/>
                  <a:gd name="T45" fmla="*/ 471 h 794"/>
                  <a:gd name="T46" fmla="*/ 224 w 1642"/>
                  <a:gd name="T47" fmla="*/ 387 h 794"/>
                  <a:gd name="T48" fmla="*/ 0 w 1642"/>
                  <a:gd name="T49" fmla="*/ 356 h 794"/>
                  <a:gd name="T50" fmla="*/ 4 w 1642"/>
                  <a:gd name="T51" fmla="*/ 210 h 794"/>
                  <a:gd name="T52" fmla="*/ 46 w 1642"/>
                  <a:gd name="T53" fmla="*/ 210 h 794"/>
                  <a:gd name="T54" fmla="*/ 86 w 1642"/>
                  <a:gd name="T55" fmla="*/ 169 h 794"/>
                  <a:gd name="T56" fmla="*/ 87 w 1642"/>
                  <a:gd name="T57" fmla="*/ 143 h 794"/>
                  <a:gd name="T58" fmla="*/ 689 w 1642"/>
                  <a:gd name="T59" fmla="*/ 145 h 794"/>
                  <a:gd name="T60" fmla="*/ 985 w 1642"/>
                  <a:gd name="T61" fmla="*/ 148 h 794"/>
                  <a:gd name="T62" fmla="*/ 1102 w 1642"/>
                  <a:gd name="T63" fmla="*/ 248 h 794"/>
                  <a:gd name="T64" fmla="*/ 1142 w 1642"/>
                  <a:gd name="T65" fmla="*/ 222 h 794"/>
                  <a:gd name="T66" fmla="*/ 1121 w 1642"/>
                  <a:gd name="T67" fmla="*/ 154 h 794"/>
                  <a:gd name="T68" fmla="*/ 1186 w 1642"/>
                  <a:gd name="T69" fmla="*/ 110 h 794"/>
                  <a:gd name="T70" fmla="*/ 1238 w 1642"/>
                  <a:gd name="T71" fmla="*/ 0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42" h="794">
                    <a:moveTo>
                      <a:pt x="1238" y="0"/>
                    </a:moveTo>
                    <a:lnTo>
                      <a:pt x="1330" y="140"/>
                    </a:lnTo>
                    <a:lnTo>
                      <a:pt x="1406" y="147"/>
                    </a:lnTo>
                    <a:lnTo>
                      <a:pt x="1500" y="243"/>
                    </a:lnTo>
                    <a:lnTo>
                      <a:pt x="1642" y="257"/>
                    </a:lnTo>
                    <a:lnTo>
                      <a:pt x="1561" y="382"/>
                    </a:lnTo>
                    <a:lnTo>
                      <a:pt x="1410" y="698"/>
                    </a:lnTo>
                    <a:lnTo>
                      <a:pt x="1376" y="698"/>
                    </a:lnTo>
                    <a:lnTo>
                      <a:pt x="1292" y="664"/>
                    </a:lnTo>
                    <a:lnTo>
                      <a:pt x="1270" y="696"/>
                    </a:lnTo>
                    <a:lnTo>
                      <a:pt x="1223" y="698"/>
                    </a:lnTo>
                    <a:lnTo>
                      <a:pt x="1145" y="794"/>
                    </a:lnTo>
                    <a:lnTo>
                      <a:pt x="1064" y="734"/>
                    </a:lnTo>
                    <a:lnTo>
                      <a:pt x="1021" y="713"/>
                    </a:lnTo>
                    <a:lnTo>
                      <a:pt x="724" y="744"/>
                    </a:lnTo>
                    <a:lnTo>
                      <a:pt x="600" y="748"/>
                    </a:lnTo>
                    <a:lnTo>
                      <a:pt x="597" y="762"/>
                    </a:lnTo>
                    <a:lnTo>
                      <a:pt x="514" y="768"/>
                    </a:lnTo>
                    <a:lnTo>
                      <a:pt x="500" y="747"/>
                    </a:lnTo>
                    <a:lnTo>
                      <a:pt x="306" y="728"/>
                    </a:lnTo>
                    <a:lnTo>
                      <a:pt x="267" y="625"/>
                    </a:lnTo>
                    <a:lnTo>
                      <a:pt x="299" y="496"/>
                    </a:lnTo>
                    <a:lnTo>
                      <a:pt x="303" y="471"/>
                    </a:lnTo>
                    <a:lnTo>
                      <a:pt x="224" y="387"/>
                    </a:lnTo>
                    <a:lnTo>
                      <a:pt x="0" y="356"/>
                    </a:lnTo>
                    <a:lnTo>
                      <a:pt x="4" y="210"/>
                    </a:lnTo>
                    <a:lnTo>
                      <a:pt x="46" y="210"/>
                    </a:lnTo>
                    <a:lnTo>
                      <a:pt x="86" y="169"/>
                    </a:lnTo>
                    <a:lnTo>
                      <a:pt x="87" y="143"/>
                    </a:lnTo>
                    <a:lnTo>
                      <a:pt x="689" y="145"/>
                    </a:lnTo>
                    <a:lnTo>
                      <a:pt x="985" y="148"/>
                    </a:lnTo>
                    <a:lnTo>
                      <a:pt x="1102" y="248"/>
                    </a:lnTo>
                    <a:lnTo>
                      <a:pt x="1142" y="222"/>
                    </a:lnTo>
                    <a:lnTo>
                      <a:pt x="1121" y="154"/>
                    </a:lnTo>
                    <a:lnTo>
                      <a:pt x="1186" y="110"/>
                    </a:lnTo>
                    <a:lnTo>
                      <a:pt x="1238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307248" name="Text Box 48"/>
          <p:cNvSpPr txBox="1">
            <a:spLocks noChangeArrowheads="1"/>
          </p:cNvSpPr>
          <p:nvPr/>
        </p:nvSpPr>
        <p:spPr bwMode="auto">
          <a:xfrm>
            <a:off x="7085013" y="1692275"/>
            <a:ext cx="11922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Pecém</a:t>
            </a:r>
          </a:p>
        </p:txBody>
      </p:sp>
      <p:pic>
        <p:nvPicPr>
          <p:cNvPr id="307249" name="Picture 49" descr="Imagem3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07225" y="1825625"/>
            <a:ext cx="257175" cy="1682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7250" name="Text Box 50"/>
          <p:cNvSpPr txBox="1">
            <a:spLocks noChangeArrowheads="1"/>
          </p:cNvSpPr>
          <p:nvPr/>
        </p:nvSpPr>
        <p:spPr bwMode="auto">
          <a:xfrm>
            <a:off x="7408863" y="1858963"/>
            <a:ext cx="1354137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Mucuripe</a:t>
            </a:r>
          </a:p>
        </p:txBody>
      </p:sp>
      <p:pic>
        <p:nvPicPr>
          <p:cNvPr id="307251" name="Picture 51" descr="Imagem3"/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80288" y="1989138"/>
            <a:ext cx="247650" cy="1619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07252" name="Group 52"/>
          <p:cNvGrpSpPr>
            <a:grpSpLocks/>
          </p:cNvGrpSpPr>
          <p:nvPr/>
        </p:nvGrpSpPr>
        <p:grpSpPr bwMode="auto">
          <a:xfrm>
            <a:off x="0" y="1196975"/>
            <a:ext cx="3635375" cy="304800"/>
            <a:chOff x="0" y="754"/>
            <a:chExt cx="2290" cy="192"/>
          </a:xfrm>
        </p:grpSpPr>
        <p:sp>
          <p:nvSpPr>
            <p:cNvPr id="307253" name="Text Box 53"/>
            <p:cNvSpPr txBox="1">
              <a:spLocks noChangeArrowheads="1"/>
            </p:cNvSpPr>
            <p:nvPr/>
          </p:nvSpPr>
          <p:spPr bwMode="auto">
            <a:xfrm>
              <a:off x="178" y="754"/>
              <a:ext cx="2112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400" dirty="0">
                  <a:solidFill>
                    <a:srgbClr val="066168"/>
                  </a:solidFill>
                  <a:latin typeface="Verdana" pitchFamily="34" charset="0"/>
                </a:rPr>
                <a:t>PRODUÇÃO DE </a:t>
              </a:r>
              <a:r>
                <a:rPr lang="pt-BR" sz="1400" dirty="0" smtClean="0">
                  <a:solidFill>
                    <a:srgbClr val="066168"/>
                  </a:solidFill>
                  <a:latin typeface="Verdana" pitchFamily="34" charset="0"/>
                </a:rPr>
                <a:t>ALGAS</a:t>
              </a:r>
              <a:endParaRPr lang="pt-BR" sz="14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307254" name="Rectangle 54"/>
            <p:cNvSpPr>
              <a:spLocks noChangeArrowheads="1"/>
            </p:cNvSpPr>
            <p:nvPr/>
          </p:nvSpPr>
          <p:spPr bwMode="auto">
            <a:xfrm>
              <a:off x="0" y="771"/>
              <a:ext cx="158" cy="136"/>
            </a:xfrm>
            <a:prstGeom prst="rect">
              <a:avLst/>
            </a:prstGeom>
            <a:solidFill>
              <a:srgbClr val="07767E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sp>
        <p:nvSpPr>
          <p:cNvPr id="307255" name="Rectangle 55"/>
          <p:cNvSpPr>
            <a:spLocks noChangeArrowheads="1"/>
          </p:cNvSpPr>
          <p:nvPr/>
        </p:nvSpPr>
        <p:spPr bwMode="auto">
          <a:xfrm>
            <a:off x="0" y="1519238"/>
            <a:ext cx="2916238" cy="39687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pt-BR" sz="1400">
              <a:solidFill>
                <a:schemeClr val="bg1"/>
              </a:solidFill>
              <a:latin typeface="Verdana" pitchFamily="34" charset="0"/>
            </a:endParaRPr>
          </a:p>
        </p:txBody>
      </p:sp>
      <p:sp>
        <p:nvSpPr>
          <p:cNvPr id="307256" name="Text Box 56"/>
          <p:cNvSpPr txBox="1">
            <a:spLocks noChangeArrowheads="1"/>
          </p:cNvSpPr>
          <p:nvPr/>
        </p:nvSpPr>
        <p:spPr bwMode="auto">
          <a:xfrm>
            <a:off x="769938" y="1565275"/>
            <a:ext cx="137636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pt-BR" sz="1400" dirty="0" smtClean="0">
                <a:solidFill>
                  <a:schemeClr val="bg1"/>
                </a:solidFill>
                <a:latin typeface="Verdana" pitchFamily="34" charset="0"/>
              </a:rPr>
              <a:t>Polo </a:t>
            </a:r>
            <a:r>
              <a:rPr lang="pt-BR" sz="1400" dirty="0">
                <a:solidFill>
                  <a:schemeClr val="bg1"/>
                </a:solidFill>
                <a:latin typeface="Verdana" pitchFamily="34" charset="0"/>
              </a:rPr>
              <a:t>Acaraú</a:t>
            </a:r>
          </a:p>
        </p:txBody>
      </p:sp>
      <p:sp>
        <p:nvSpPr>
          <p:cNvPr id="307257" name="Text Box 57"/>
          <p:cNvSpPr txBox="1">
            <a:spLocks noChangeArrowheads="1"/>
          </p:cNvSpPr>
          <p:nvPr/>
        </p:nvSpPr>
        <p:spPr bwMode="auto">
          <a:xfrm>
            <a:off x="117475" y="2630488"/>
            <a:ext cx="1811338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120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 algicultores</a:t>
            </a:r>
          </a:p>
        </p:txBody>
      </p:sp>
      <p:sp>
        <p:nvSpPr>
          <p:cNvPr id="307258" name="Text Box 58"/>
          <p:cNvSpPr txBox="1">
            <a:spLocks noChangeArrowheads="1"/>
          </p:cNvSpPr>
          <p:nvPr/>
        </p:nvSpPr>
        <p:spPr bwMode="auto">
          <a:xfrm>
            <a:off x="117475" y="3138488"/>
            <a:ext cx="23463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468,0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ton. Alga/mês</a:t>
            </a:r>
          </a:p>
        </p:txBody>
      </p:sp>
      <p:sp>
        <p:nvSpPr>
          <p:cNvPr id="307259" name="Line 59"/>
          <p:cNvSpPr>
            <a:spLocks noChangeShapeType="1"/>
          </p:cNvSpPr>
          <p:nvPr/>
        </p:nvSpPr>
        <p:spPr bwMode="auto">
          <a:xfrm>
            <a:off x="146050" y="3103563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07260" name="Line 60"/>
          <p:cNvSpPr>
            <a:spLocks noChangeShapeType="1"/>
          </p:cNvSpPr>
          <p:nvPr/>
        </p:nvSpPr>
        <p:spPr bwMode="auto">
          <a:xfrm>
            <a:off x="146050" y="3578225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07261" name="Text Box 61"/>
          <p:cNvSpPr txBox="1">
            <a:spLocks noChangeArrowheads="1"/>
          </p:cNvSpPr>
          <p:nvPr/>
        </p:nvSpPr>
        <p:spPr bwMode="auto">
          <a:xfrm>
            <a:off x="117475" y="3608388"/>
            <a:ext cx="1125538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27,0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ha</a:t>
            </a:r>
          </a:p>
        </p:txBody>
      </p:sp>
      <p:sp>
        <p:nvSpPr>
          <p:cNvPr id="307264" name="Text Box 64"/>
          <p:cNvSpPr txBox="1">
            <a:spLocks noChangeArrowheads="1"/>
          </p:cNvSpPr>
          <p:nvPr/>
        </p:nvSpPr>
        <p:spPr bwMode="auto">
          <a:xfrm>
            <a:off x="117475" y="1944688"/>
            <a:ext cx="1390650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1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município:</a:t>
            </a:r>
          </a:p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Acaraú</a:t>
            </a:r>
          </a:p>
        </p:txBody>
      </p:sp>
      <p:sp>
        <p:nvSpPr>
          <p:cNvPr id="307265" name="Line 65"/>
          <p:cNvSpPr>
            <a:spLocks noChangeShapeType="1"/>
          </p:cNvSpPr>
          <p:nvPr/>
        </p:nvSpPr>
        <p:spPr bwMode="auto">
          <a:xfrm>
            <a:off x="146050" y="2628900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0722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7" dur="indefinite"/>
                                        <p:tgtEl>
                                          <p:spTgt spid="307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9" dur="indefinite"/>
                                        <p:tgtEl>
                                          <p:spTgt spid="30722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0" dur="indefinite"/>
                                        <p:tgtEl>
                                          <p:spTgt spid="307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800" fill="hold"/>
                                        <p:tgtEl>
                                          <p:spTgt spid="307218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4" dur="indefinite"/>
                                        <p:tgtEl>
                                          <p:spTgt spid="30723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5" dur="indefinite"/>
                                        <p:tgtEl>
                                          <p:spTgt spid="307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7" dur="indefinite"/>
                                        <p:tgtEl>
                                          <p:spTgt spid="30724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8" dur="indefinite"/>
                                        <p:tgtEl>
                                          <p:spTgt spid="307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300"/>
                                        <p:tgtEl>
                                          <p:spTgt spid="307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300"/>
                                        <p:tgtEl>
                                          <p:spTgt spid="307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300"/>
                                        <p:tgtEl>
                                          <p:spTgt spid="307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307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300"/>
                                        <p:tgtEl>
                                          <p:spTgt spid="307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307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300"/>
                                        <p:tgtEl>
                                          <p:spTgt spid="307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300"/>
                                        <p:tgtEl>
                                          <p:spTgt spid="307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307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7255" grpId="0" animBg="1"/>
      <p:bldP spid="307256" grpId="0"/>
      <p:bldP spid="307257" grpId="0"/>
      <p:bldP spid="307259" grpId="0" animBg="1"/>
      <p:bldP spid="307260" grpId="0" animBg="1"/>
      <p:bldP spid="307264" grpId="0"/>
      <p:bldP spid="307265" grpId="0" animBg="1"/>
    </p:bldLst>
  </p:timing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9250" name="Group 2"/>
          <p:cNvGrpSpPr>
            <a:grpSpLocks/>
          </p:cNvGrpSpPr>
          <p:nvPr/>
        </p:nvGrpSpPr>
        <p:grpSpPr bwMode="auto">
          <a:xfrm>
            <a:off x="7362825" y="2112963"/>
            <a:ext cx="1312863" cy="228600"/>
            <a:chOff x="4638" y="1331"/>
            <a:chExt cx="827" cy="144"/>
          </a:xfrm>
        </p:grpSpPr>
        <p:sp>
          <p:nvSpPr>
            <p:cNvPr id="309251" name="Freeform 3"/>
            <p:cNvSpPr>
              <a:spLocks/>
            </p:cNvSpPr>
            <p:nvPr/>
          </p:nvSpPr>
          <p:spPr bwMode="auto">
            <a:xfrm>
              <a:off x="4638" y="1371"/>
              <a:ext cx="603" cy="88"/>
            </a:xfrm>
            <a:custGeom>
              <a:avLst/>
              <a:gdLst>
                <a:gd name="T0" fmla="*/ 0 w 603"/>
                <a:gd name="T1" fmla="*/ 0 h 88"/>
                <a:gd name="T2" fmla="*/ 162 w 603"/>
                <a:gd name="T3" fmla="*/ 84 h 88"/>
                <a:gd name="T4" fmla="*/ 603 w 603"/>
                <a:gd name="T5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03" h="88">
                  <a:moveTo>
                    <a:pt x="0" y="0"/>
                  </a:moveTo>
                  <a:lnTo>
                    <a:pt x="162" y="84"/>
                  </a:lnTo>
                  <a:lnTo>
                    <a:pt x="603" y="88"/>
                  </a:lnTo>
                </a:path>
              </a:pathLst>
            </a:custGeom>
            <a:noFill/>
            <a:ln w="19050" cap="flat" cmpd="sng">
              <a:solidFill>
                <a:srgbClr val="8FC663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8FC663">
                        <a:gamma/>
                        <a:shade val="60000"/>
                        <a:invGamma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51874" name="Text Box 290"/>
            <p:cNvSpPr txBox="1">
              <a:spLocks noChangeArrowheads="1"/>
            </p:cNvSpPr>
            <p:nvPr/>
          </p:nvSpPr>
          <p:spPr bwMode="auto">
            <a:xfrm>
              <a:off x="4771" y="1331"/>
              <a:ext cx="694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Fortaleza</a:t>
              </a:r>
            </a:p>
          </p:txBody>
        </p:sp>
      </p:grpSp>
      <p:sp>
        <p:nvSpPr>
          <p:cNvPr id="309253" name="Text Box 5"/>
          <p:cNvSpPr txBox="1">
            <a:spLocks noChangeArrowheads="1"/>
          </p:cNvSpPr>
          <p:nvPr/>
        </p:nvSpPr>
        <p:spPr bwMode="auto">
          <a:xfrm>
            <a:off x="7085013" y="1692275"/>
            <a:ext cx="11922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Pecém</a:t>
            </a:r>
          </a:p>
        </p:txBody>
      </p:sp>
      <p:pic>
        <p:nvPicPr>
          <p:cNvPr id="309254" name="Picture 6" descr="Imagem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07225" y="1825625"/>
            <a:ext cx="257175" cy="1682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9255" name="Text Box 7"/>
          <p:cNvSpPr txBox="1">
            <a:spLocks noChangeArrowheads="1"/>
          </p:cNvSpPr>
          <p:nvPr/>
        </p:nvSpPr>
        <p:spPr bwMode="auto">
          <a:xfrm>
            <a:off x="7408863" y="1858963"/>
            <a:ext cx="1354137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Mucuripe</a:t>
            </a:r>
          </a:p>
        </p:txBody>
      </p:sp>
      <p:pic>
        <p:nvPicPr>
          <p:cNvPr id="309256" name="Picture 8" descr="Imagem3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80288" y="1989138"/>
            <a:ext cx="247650" cy="1619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9257" name="Picture 9" descr="Mapa_CE2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75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09258" name="Group 10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309259" name="Rectangle 11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09260" name="Rectangle 12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309261" name="Group 13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309262" name="Freeform 14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09263" name="Freeform 15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09264" name="Freeform 16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309265" name="Freeform 17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09266" name="Freeform 18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309267" name="Picture 19" descr="Barra inferior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9268" name="Picture 20" descr="Logo ADECE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9269" name="Picture 21" descr="LOGO Governo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309270" name="Group 22"/>
          <p:cNvGrpSpPr>
            <a:grpSpLocks/>
          </p:cNvGrpSpPr>
          <p:nvPr/>
        </p:nvGrpSpPr>
        <p:grpSpPr bwMode="auto">
          <a:xfrm>
            <a:off x="5530850" y="1028700"/>
            <a:ext cx="1614488" cy="739775"/>
            <a:chOff x="3484" y="648"/>
            <a:chExt cx="1017" cy="466"/>
          </a:xfrm>
        </p:grpSpPr>
        <p:sp>
          <p:nvSpPr>
            <p:cNvPr id="309271" name="Text Box 23"/>
            <p:cNvSpPr txBox="1">
              <a:spLocks noChangeArrowheads="1"/>
            </p:cNvSpPr>
            <p:nvPr/>
          </p:nvSpPr>
          <p:spPr bwMode="auto">
            <a:xfrm>
              <a:off x="3730" y="648"/>
              <a:ext cx="77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Acaraú</a:t>
              </a:r>
            </a:p>
          </p:txBody>
        </p:sp>
        <p:sp>
          <p:nvSpPr>
            <p:cNvPr id="309272" name="Freeform 24"/>
            <p:cNvSpPr>
              <a:spLocks/>
            </p:cNvSpPr>
            <p:nvPr/>
          </p:nvSpPr>
          <p:spPr bwMode="auto">
            <a:xfrm>
              <a:off x="3662" y="780"/>
              <a:ext cx="672" cy="110"/>
            </a:xfrm>
            <a:custGeom>
              <a:avLst/>
              <a:gdLst>
                <a:gd name="T0" fmla="*/ 0 w 624"/>
                <a:gd name="T1" fmla="*/ 110 h 110"/>
                <a:gd name="T2" fmla="*/ 115 w 624"/>
                <a:gd name="T3" fmla="*/ 0 h 110"/>
                <a:gd name="T4" fmla="*/ 624 w 624"/>
                <a:gd name="T5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24" h="110">
                  <a:moveTo>
                    <a:pt x="0" y="110"/>
                  </a:moveTo>
                  <a:lnTo>
                    <a:pt x="115" y="0"/>
                  </a:lnTo>
                  <a:lnTo>
                    <a:pt x="624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09273" name="Freeform 25"/>
            <p:cNvSpPr>
              <a:spLocks noChangeAspect="1"/>
            </p:cNvSpPr>
            <p:nvPr/>
          </p:nvSpPr>
          <p:spPr bwMode="auto">
            <a:xfrm>
              <a:off x="3484" y="818"/>
              <a:ext cx="276" cy="296"/>
            </a:xfrm>
            <a:custGeom>
              <a:avLst/>
              <a:gdLst>
                <a:gd name="T0" fmla="*/ 0 w 1526"/>
                <a:gd name="T1" fmla="*/ 0 h 1644"/>
                <a:gd name="T2" fmla="*/ 622 w 1526"/>
                <a:gd name="T3" fmla="*/ 24 h 1644"/>
                <a:gd name="T4" fmla="*/ 732 w 1526"/>
                <a:gd name="T5" fmla="*/ 109 h 1644"/>
                <a:gd name="T6" fmla="*/ 766 w 1526"/>
                <a:gd name="T7" fmla="*/ 105 h 1644"/>
                <a:gd name="T8" fmla="*/ 787 w 1526"/>
                <a:gd name="T9" fmla="*/ 66 h 1644"/>
                <a:gd name="T10" fmla="*/ 816 w 1526"/>
                <a:gd name="T11" fmla="*/ 57 h 1644"/>
                <a:gd name="T12" fmla="*/ 894 w 1526"/>
                <a:gd name="T13" fmla="*/ 64 h 1644"/>
                <a:gd name="T14" fmla="*/ 937 w 1526"/>
                <a:gd name="T15" fmla="*/ 86 h 1644"/>
                <a:gd name="T16" fmla="*/ 1072 w 1526"/>
                <a:gd name="T17" fmla="*/ 127 h 1644"/>
                <a:gd name="T18" fmla="*/ 1206 w 1526"/>
                <a:gd name="T19" fmla="*/ 114 h 1644"/>
                <a:gd name="T20" fmla="*/ 1352 w 1526"/>
                <a:gd name="T21" fmla="*/ 147 h 1644"/>
                <a:gd name="T22" fmla="*/ 1406 w 1526"/>
                <a:gd name="T23" fmla="*/ 176 h 1644"/>
                <a:gd name="T24" fmla="*/ 1322 w 1526"/>
                <a:gd name="T25" fmla="*/ 416 h 1644"/>
                <a:gd name="T26" fmla="*/ 1308 w 1526"/>
                <a:gd name="T27" fmla="*/ 626 h 1644"/>
                <a:gd name="T28" fmla="*/ 1277 w 1526"/>
                <a:gd name="T29" fmla="*/ 688 h 1644"/>
                <a:gd name="T30" fmla="*/ 1312 w 1526"/>
                <a:gd name="T31" fmla="*/ 815 h 1644"/>
                <a:gd name="T32" fmla="*/ 1315 w 1526"/>
                <a:gd name="T33" fmla="*/ 847 h 1644"/>
                <a:gd name="T34" fmla="*/ 1292 w 1526"/>
                <a:gd name="T35" fmla="*/ 881 h 1644"/>
                <a:gd name="T36" fmla="*/ 1268 w 1526"/>
                <a:gd name="T37" fmla="*/ 902 h 1644"/>
                <a:gd name="T38" fmla="*/ 1251 w 1526"/>
                <a:gd name="T39" fmla="*/ 1114 h 1644"/>
                <a:gd name="T40" fmla="*/ 1279 w 1526"/>
                <a:gd name="T41" fmla="*/ 1150 h 1644"/>
                <a:gd name="T42" fmla="*/ 1268 w 1526"/>
                <a:gd name="T43" fmla="*/ 1191 h 1644"/>
                <a:gd name="T44" fmla="*/ 1240 w 1526"/>
                <a:gd name="T45" fmla="*/ 1225 h 1644"/>
                <a:gd name="T46" fmla="*/ 1238 w 1526"/>
                <a:gd name="T47" fmla="*/ 1273 h 1644"/>
                <a:gd name="T48" fmla="*/ 1255 w 1526"/>
                <a:gd name="T49" fmla="*/ 1316 h 1644"/>
                <a:gd name="T50" fmla="*/ 1338 w 1526"/>
                <a:gd name="T51" fmla="*/ 1380 h 1644"/>
                <a:gd name="T52" fmla="*/ 1416 w 1526"/>
                <a:gd name="T53" fmla="*/ 1408 h 1644"/>
                <a:gd name="T54" fmla="*/ 1526 w 1526"/>
                <a:gd name="T55" fmla="*/ 1503 h 1644"/>
                <a:gd name="T56" fmla="*/ 1451 w 1526"/>
                <a:gd name="T57" fmla="*/ 1644 h 1644"/>
                <a:gd name="T58" fmla="*/ 954 w 1526"/>
                <a:gd name="T59" fmla="*/ 981 h 1644"/>
                <a:gd name="T60" fmla="*/ 950 w 1526"/>
                <a:gd name="T61" fmla="*/ 884 h 1644"/>
                <a:gd name="T62" fmla="*/ 832 w 1526"/>
                <a:gd name="T63" fmla="*/ 749 h 1644"/>
                <a:gd name="T64" fmla="*/ 811 w 1526"/>
                <a:gd name="T65" fmla="*/ 740 h 1644"/>
                <a:gd name="T66" fmla="*/ 766 w 1526"/>
                <a:gd name="T67" fmla="*/ 743 h 1644"/>
                <a:gd name="T68" fmla="*/ 757 w 1526"/>
                <a:gd name="T69" fmla="*/ 756 h 1644"/>
                <a:gd name="T70" fmla="*/ 727 w 1526"/>
                <a:gd name="T71" fmla="*/ 751 h 1644"/>
                <a:gd name="T72" fmla="*/ 712 w 1526"/>
                <a:gd name="T73" fmla="*/ 724 h 1644"/>
                <a:gd name="T74" fmla="*/ 712 w 1526"/>
                <a:gd name="T75" fmla="*/ 696 h 1644"/>
                <a:gd name="T76" fmla="*/ 712 w 1526"/>
                <a:gd name="T77" fmla="*/ 622 h 1644"/>
                <a:gd name="T78" fmla="*/ 699 w 1526"/>
                <a:gd name="T79" fmla="*/ 590 h 1644"/>
                <a:gd name="T80" fmla="*/ 648 w 1526"/>
                <a:gd name="T81" fmla="*/ 498 h 1644"/>
                <a:gd name="T82" fmla="*/ 643 w 1526"/>
                <a:gd name="T83" fmla="*/ 440 h 1644"/>
                <a:gd name="T84" fmla="*/ 653 w 1526"/>
                <a:gd name="T85" fmla="*/ 440 h 1644"/>
                <a:gd name="T86" fmla="*/ 730 w 1526"/>
                <a:gd name="T87" fmla="*/ 293 h 1644"/>
                <a:gd name="T88" fmla="*/ 728 w 1526"/>
                <a:gd name="T89" fmla="*/ 269 h 1644"/>
                <a:gd name="T90" fmla="*/ 702 w 1526"/>
                <a:gd name="T91" fmla="*/ 239 h 1644"/>
                <a:gd name="T92" fmla="*/ 650 w 1526"/>
                <a:gd name="T93" fmla="*/ 239 h 1644"/>
                <a:gd name="T94" fmla="*/ 634 w 1526"/>
                <a:gd name="T95" fmla="*/ 223 h 1644"/>
                <a:gd name="T96" fmla="*/ 422 w 1526"/>
                <a:gd name="T97" fmla="*/ 203 h 1644"/>
                <a:gd name="T98" fmla="*/ 324 w 1526"/>
                <a:gd name="T99" fmla="*/ 209 h 1644"/>
                <a:gd name="T100" fmla="*/ 319 w 1526"/>
                <a:gd name="T101" fmla="*/ 222 h 1644"/>
                <a:gd name="T102" fmla="*/ 44 w 1526"/>
                <a:gd name="T103" fmla="*/ 203 h 1644"/>
                <a:gd name="T104" fmla="*/ 16 w 1526"/>
                <a:gd name="T105" fmla="*/ 134 h 1644"/>
                <a:gd name="T106" fmla="*/ 0 w 1526"/>
                <a:gd name="T107" fmla="*/ 0 h 16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26" h="1644">
                  <a:moveTo>
                    <a:pt x="0" y="0"/>
                  </a:moveTo>
                  <a:lnTo>
                    <a:pt x="622" y="24"/>
                  </a:lnTo>
                  <a:lnTo>
                    <a:pt x="732" y="109"/>
                  </a:lnTo>
                  <a:lnTo>
                    <a:pt x="766" y="105"/>
                  </a:lnTo>
                  <a:lnTo>
                    <a:pt x="787" y="66"/>
                  </a:lnTo>
                  <a:lnTo>
                    <a:pt x="816" y="57"/>
                  </a:lnTo>
                  <a:lnTo>
                    <a:pt x="894" y="64"/>
                  </a:lnTo>
                  <a:lnTo>
                    <a:pt x="937" y="86"/>
                  </a:lnTo>
                  <a:lnTo>
                    <a:pt x="1072" y="127"/>
                  </a:lnTo>
                  <a:lnTo>
                    <a:pt x="1206" y="114"/>
                  </a:lnTo>
                  <a:lnTo>
                    <a:pt x="1352" y="147"/>
                  </a:lnTo>
                  <a:lnTo>
                    <a:pt x="1406" y="176"/>
                  </a:lnTo>
                  <a:lnTo>
                    <a:pt x="1322" y="416"/>
                  </a:lnTo>
                  <a:lnTo>
                    <a:pt x="1308" y="626"/>
                  </a:lnTo>
                  <a:lnTo>
                    <a:pt x="1277" y="688"/>
                  </a:lnTo>
                  <a:lnTo>
                    <a:pt x="1312" y="815"/>
                  </a:lnTo>
                  <a:lnTo>
                    <a:pt x="1315" y="847"/>
                  </a:lnTo>
                  <a:lnTo>
                    <a:pt x="1292" y="881"/>
                  </a:lnTo>
                  <a:lnTo>
                    <a:pt x="1268" y="902"/>
                  </a:lnTo>
                  <a:lnTo>
                    <a:pt x="1251" y="1114"/>
                  </a:lnTo>
                  <a:lnTo>
                    <a:pt x="1279" y="1150"/>
                  </a:lnTo>
                  <a:lnTo>
                    <a:pt x="1268" y="1191"/>
                  </a:lnTo>
                  <a:lnTo>
                    <a:pt x="1240" y="1225"/>
                  </a:lnTo>
                  <a:lnTo>
                    <a:pt x="1238" y="1273"/>
                  </a:lnTo>
                  <a:lnTo>
                    <a:pt x="1255" y="1316"/>
                  </a:lnTo>
                  <a:lnTo>
                    <a:pt x="1338" y="1380"/>
                  </a:lnTo>
                  <a:lnTo>
                    <a:pt x="1416" y="1408"/>
                  </a:lnTo>
                  <a:lnTo>
                    <a:pt x="1526" y="1503"/>
                  </a:lnTo>
                  <a:lnTo>
                    <a:pt x="1451" y="1644"/>
                  </a:lnTo>
                  <a:lnTo>
                    <a:pt x="954" y="981"/>
                  </a:lnTo>
                  <a:lnTo>
                    <a:pt x="950" y="884"/>
                  </a:lnTo>
                  <a:lnTo>
                    <a:pt x="832" y="749"/>
                  </a:lnTo>
                  <a:lnTo>
                    <a:pt x="811" y="740"/>
                  </a:lnTo>
                  <a:lnTo>
                    <a:pt x="766" y="743"/>
                  </a:lnTo>
                  <a:lnTo>
                    <a:pt x="757" y="756"/>
                  </a:lnTo>
                  <a:lnTo>
                    <a:pt x="727" y="751"/>
                  </a:lnTo>
                  <a:lnTo>
                    <a:pt x="712" y="724"/>
                  </a:lnTo>
                  <a:lnTo>
                    <a:pt x="712" y="696"/>
                  </a:lnTo>
                  <a:lnTo>
                    <a:pt x="712" y="622"/>
                  </a:lnTo>
                  <a:lnTo>
                    <a:pt x="699" y="590"/>
                  </a:lnTo>
                  <a:lnTo>
                    <a:pt x="648" y="498"/>
                  </a:lnTo>
                  <a:lnTo>
                    <a:pt x="643" y="440"/>
                  </a:lnTo>
                  <a:lnTo>
                    <a:pt x="653" y="440"/>
                  </a:lnTo>
                  <a:lnTo>
                    <a:pt x="730" y="293"/>
                  </a:lnTo>
                  <a:lnTo>
                    <a:pt x="728" y="269"/>
                  </a:lnTo>
                  <a:lnTo>
                    <a:pt x="702" y="239"/>
                  </a:lnTo>
                  <a:lnTo>
                    <a:pt x="650" y="239"/>
                  </a:lnTo>
                  <a:lnTo>
                    <a:pt x="634" y="223"/>
                  </a:lnTo>
                  <a:lnTo>
                    <a:pt x="422" y="203"/>
                  </a:lnTo>
                  <a:lnTo>
                    <a:pt x="324" y="209"/>
                  </a:lnTo>
                  <a:lnTo>
                    <a:pt x="319" y="222"/>
                  </a:lnTo>
                  <a:lnTo>
                    <a:pt x="44" y="203"/>
                  </a:lnTo>
                  <a:lnTo>
                    <a:pt x="16" y="1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309274" name="Group 26"/>
          <p:cNvGrpSpPr>
            <a:grpSpLocks/>
          </p:cNvGrpSpPr>
          <p:nvPr/>
        </p:nvGrpSpPr>
        <p:grpSpPr bwMode="auto">
          <a:xfrm>
            <a:off x="3886200" y="1049338"/>
            <a:ext cx="1535113" cy="514350"/>
            <a:chOff x="2448" y="661"/>
            <a:chExt cx="967" cy="324"/>
          </a:xfrm>
        </p:grpSpPr>
        <p:sp>
          <p:nvSpPr>
            <p:cNvPr id="309275" name="Text Box 27"/>
            <p:cNvSpPr txBox="1">
              <a:spLocks noChangeArrowheads="1"/>
            </p:cNvSpPr>
            <p:nvPr/>
          </p:nvSpPr>
          <p:spPr bwMode="auto">
            <a:xfrm>
              <a:off x="2448" y="661"/>
              <a:ext cx="77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Camocim</a:t>
              </a:r>
            </a:p>
          </p:txBody>
        </p:sp>
        <p:sp>
          <p:nvSpPr>
            <p:cNvPr id="309276" name="Freeform 28"/>
            <p:cNvSpPr>
              <a:spLocks/>
            </p:cNvSpPr>
            <p:nvPr/>
          </p:nvSpPr>
          <p:spPr bwMode="auto">
            <a:xfrm>
              <a:off x="2509" y="793"/>
              <a:ext cx="767" cy="103"/>
            </a:xfrm>
            <a:custGeom>
              <a:avLst/>
              <a:gdLst>
                <a:gd name="T0" fmla="*/ 767 w 767"/>
                <a:gd name="T1" fmla="*/ 103 h 103"/>
                <a:gd name="T2" fmla="*/ 636 w 767"/>
                <a:gd name="T3" fmla="*/ 0 h 103"/>
                <a:gd name="T4" fmla="*/ 0 w 767"/>
                <a:gd name="T5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7" h="103">
                  <a:moveTo>
                    <a:pt x="767" y="103"/>
                  </a:moveTo>
                  <a:lnTo>
                    <a:pt x="636" y="0"/>
                  </a:lnTo>
                  <a:lnTo>
                    <a:pt x="0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09277" name="Freeform 29"/>
            <p:cNvSpPr>
              <a:spLocks noChangeAspect="1"/>
            </p:cNvSpPr>
            <p:nvPr/>
          </p:nvSpPr>
          <p:spPr bwMode="auto">
            <a:xfrm>
              <a:off x="3038" y="838"/>
              <a:ext cx="377" cy="147"/>
            </a:xfrm>
            <a:custGeom>
              <a:avLst/>
              <a:gdLst>
                <a:gd name="T0" fmla="*/ 56 w 2090"/>
                <a:gd name="T1" fmla="*/ 814 h 814"/>
                <a:gd name="T2" fmla="*/ 407 w 2090"/>
                <a:gd name="T3" fmla="*/ 604 h 814"/>
                <a:gd name="T4" fmla="*/ 455 w 2090"/>
                <a:gd name="T5" fmla="*/ 585 h 814"/>
                <a:gd name="T6" fmla="*/ 526 w 2090"/>
                <a:gd name="T7" fmla="*/ 584 h 814"/>
                <a:gd name="T8" fmla="*/ 553 w 2090"/>
                <a:gd name="T9" fmla="*/ 574 h 814"/>
                <a:gd name="T10" fmla="*/ 602 w 2090"/>
                <a:gd name="T11" fmla="*/ 576 h 814"/>
                <a:gd name="T12" fmla="*/ 604 w 2090"/>
                <a:gd name="T13" fmla="*/ 558 h 814"/>
                <a:gd name="T14" fmla="*/ 750 w 2090"/>
                <a:gd name="T15" fmla="*/ 548 h 814"/>
                <a:gd name="T16" fmla="*/ 750 w 2090"/>
                <a:gd name="T17" fmla="*/ 537 h 814"/>
                <a:gd name="T18" fmla="*/ 801 w 2090"/>
                <a:gd name="T19" fmla="*/ 535 h 814"/>
                <a:gd name="T20" fmla="*/ 915 w 2090"/>
                <a:gd name="T21" fmla="*/ 617 h 814"/>
                <a:gd name="T22" fmla="*/ 1327 w 2090"/>
                <a:gd name="T23" fmla="*/ 539 h 814"/>
                <a:gd name="T24" fmla="*/ 1760 w 2090"/>
                <a:gd name="T25" fmla="*/ 546 h 814"/>
                <a:gd name="T26" fmla="*/ 1828 w 2090"/>
                <a:gd name="T27" fmla="*/ 563 h 814"/>
                <a:gd name="T28" fmla="*/ 1844 w 2090"/>
                <a:gd name="T29" fmla="*/ 585 h 814"/>
                <a:gd name="T30" fmla="*/ 1885 w 2090"/>
                <a:gd name="T31" fmla="*/ 589 h 814"/>
                <a:gd name="T32" fmla="*/ 1905 w 2090"/>
                <a:gd name="T33" fmla="*/ 608 h 814"/>
                <a:gd name="T34" fmla="*/ 1934 w 2090"/>
                <a:gd name="T35" fmla="*/ 606 h 814"/>
                <a:gd name="T36" fmla="*/ 2007 w 2090"/>
                <a:gd name="T37" fmla="*/ 671 h 814"/>
                <a:gd name="T38" fmla="*/ 2064 w 2090"/>
                <a:gd name="T39" fmla="*/ 693 h 814"/>
                <a:gd name="T40" fmla="*/ 2090 w 2090"/>
                <a:gd name="T41" fmla="*/ 465 h 814"/>
                <a:gd name="T42" fmla="*/ 2084 w 2090"/>
                <a:gd name="T43" fmla="*/ 445 h 814"/>
                <a:gd name="T44" fmla="*/ 2075 w 2090"/>
                <a:gd name="T45" fmla="*/ 431 h 814"/>
                <a:gd name="T46" fmla="*/ 2047 w 2090"/>
                <a:gd name="T47" fmla="*/ 432 h 814"/>
                <a:gd name="T48" fmla="*/ 2012 w 2090"/>
                <a:gd name="T49" fmla="*/ 382 h 814"/>
                <a:gd name="T50" fmla="*/ 2006 w 2090"/>
                <a:gd name="T51" fmla="*/ 370 h 814"/>
                <a:gd name="T52" fmla="*/ 1989 w 2090"/>
                <a:gd name="T53" fmla="*/ 370 h 814"/>
                <a:gd name="T54" fmla="*/ 1953 w 2090"/>
                <a:gd name="T55" fmla="*/ 342 h 814"/>
                <a:gd name="T56" fmla="*/ 1949 w 2090"/>
                <a:gd name="T57" fmla="*/ 311 h 814"/>
                <a:gd name="T58" fmla="*/ 1960 w 2090"/>
                <a:gd name="T59" fmla="*/ 290 h 814"/>
                <a:gd name="T60" fmla="*/ 1960 w 2090"/>
                <a:gd name="T61" fmla="*/ 273 h 814"/>
                <a:gd name="T62" fmla="*/ 1931 w 2090"/>
                <a:gd name="T63" fmla="*/ 249 h 814"/>
                <a:gd name="T64" fmla="*/ 1927 w 2090"/>
                <a:gd name="T65" fmla="*/ 193 h 814"/>
                <a:gd name="T66" fmla="*/ 1952 w 2090"/>
                <a:gd name="T67" fmla="*/ 159 h 814"/>
                <a:gd name="T68" fmla="*/ 1937 w 2090"/>
                <a:gd name="T69" fmla="*/ 144 h 814"/>
                <a:gd name="T70" fmla="*/ 1851 w 2090"/>
                <a:gd name="T71" fmla="*/ 134 h 814"/>
                <a:gd name="T72" fmla="*/ 1832 w 2090"/>
                <a:gd name="T73" fmla="*/ 130 h 814"/>
                <a:gd name="T74" fmla="*/ 1796 w 2090"/>
                <a:gd name="T75" fmla="*/ 80 h 814"/>
                <a:gd name="T76" fmla="*/ 1767 w 2090"/>
                <a:gd name="T77" fmla="*/ 0 h 814"/>
                <a:gd name="T78" fmla="*/ 1153 w 2090"/>
                <a:gd name="T79" fmla="*/ 22 h 814"/>
                <a:gd name="T80" fmla="*/ 943 w 2090"/>
                <a:gd name="T81" fmla="*/ 137 h 814"/>
                <a:gd name="T82" fmla="*/ 880 w 2090"/>
                <a:gd name="T83" fmla="*/ 138 h 814"/>
                <a:gd name="T84" fmla="*/ 863 w 2090"/>
                <a:gd name="T85" fmla="*/ 69 h 814"/>
                <a:gd name="T86" fmla="*/ 708 w 2090"/>
                <a:gd name="T87" fmla="*/ 52 h 814"/>
                <a:gd name="T88" fmla="*/ 666 w 2090"/>
                <a:gd name="T89" fmla="*/ 102 h 814"/>
                <a:gd name="T90" fmla="*/ 535 w 2090"/>
                <a:gd name="T91" fmla="*/ 101 h 814"/>
                <a:gd name="T92" fmla="*/ 508 w 2090"/>
                <a:gd name="T93" fmla="*/ 131 h 814"/>
                <a:gd name="T94" fmla="*/ 438 w 2090"/>
                <a:gd name="T95" fmla="*/ 145 h 814"/>
                <a:gd name="T96" fmla="*/ 56 w 2090"/>
                <a:gd name="T97" fmla="*/ 167 h 814"/>
                <a:gd name="T98" fmla="*/ 169 w 2090"/>
                <a:gd name="T99" fmla="*/ 282 h 814"/>
                <a:gd name="T100" fmla="*/ 170 w 2090"/>
                <a:gd name="T101" fmla="*/ 322 h 814"/>
                <a:gd name="T102" fmla="*/ 143 w 2090"/>
                <a:gd name="T103" fmla="*/ 322 h 814"/>
                <a:gd name="T104" fmla="*/ 179 w 2090"/>
                <a:gd name="T105" fmla="*/ 370 h 814"/>
                <a:gd name="T106" fmla="*/ 139 w 2090"/>
                <a:gd name="T107" fmla="*/ 425 h 814"/>
                <a:gd name="T108" fmla="*/ 143 w 2090"/>
                <a:gd name="T109" fmla="*/ 505 h 814"/>
                <a:gd name="T110" fmla="*/ 68 w 2090"/>
                <a:gd name="T111" fmla="*/ 606 h 814"/>
                <a:gd name="T112" fmla="*/ 56 w 2090"/>
                <a:gd name="T113" fmla="*/ 649 h 814"/>
                <a:gd name="T114" fmla="*/ 0 w 2090"/>
                <a:gd name="T115" fmla="*/ 712 h 814"/>
                <a:gd name="T116" fmla="*/ 5 w 2090"/>
                <a:gd name="T117" fmla="*/ 751 h 814"/>
                <a:gd name="T118" fmla="*/ 56 w 2090"/>
                <a:gd name="T119" fmla="*/ 814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90" h="814">
                  <a:moveTo>
                    <a:pt x="56" y="814"/>
                  </a:moveTo>
                  <a:lnTo>
                    <a:pt x="407" y="604"/>
                  </a:lnTo>
                  <a:lnTo>
                    <a:pt x="455" y="585"/>
                  </a:lnTo>
                  <a:lnTo>
                    <a:pt x="526" y="584"/>
                  </a:lnTo>
                  <a:lnTo>
                    <a:pt x="553" y="574"/>
                  </a:lnTo>
                  <a:lnTo>
                    <a:pt x="602" y="576"/>
                  </a:lnTo>
                  <a:lnTo>
                    <a:pt x="604" y="558"/>
                  </a:lnTo>
                  <a:lnTo>
                    <a:pt x="750" y="548"/>
                  </a:lnTo>
                  <a:lnTo>
                    <a:pt x="750" y="537"/>
                  </a:lnTo>
                  <a:lnTo>
                    <a:pt x="801" y="535"/>
                  </a:lnTo>
                  <a:lnTo>
                    <a:pt x="915" y="617"/>
                  </a:lnTo>
                  <a:lnTo>
                    <a:pt x="1327" y="539"/>
                  </a:lnTo>
                  <a:lnTo>
                    <a:pt x="1760" y="546"/>
                  </a:lnTo>
                  <a:lnTo>
                    <a:pt x="1828" y="563"/>
                  </a:lnTo>
                  <a:lnTo>
                    <a:pt x="1844" y="585"/>
                  </a:lnTo>
                  <a:lnTo>
                    <a:pt x="1885" y="589"/>
                  </a:lnTo>
                  <a:lnTo>
                    <a:pt x="1905" y="608"/>
                  </a:lnTo>
                  <a:lnTo>
                    <a:pt x="1934" y="606"/>
                  </a:lnTo>
                  <a:lnTo>
                    <a:pt x="2007" y="671"/>
                  </a:lnTo>
                  <a:lnTo>
                    <a:pt x="2064" y="693"/>
                  </a:lnTo>
                  <a:lnTo>
                    <a:pt x="2090" y="465"/>
                  </a:lnTo>
                  <a:lnTo>
                    <a:pt x="2084" y="445"/>
                  </a:lnTo>
                  <a:lnTo>
                    <a:pt x="2075" y="431"/>
                  </a:lnTo>
                  <a:lnTo>
                    <a:pt x="2047" y="432"/>
                  </a:lnTo>
                  <a:lnTo>
                    <a:pt x="2012" y="382"/>
                  </a:lnTo>
                  <a:lnTo>
                    <a:pt x="2006" y="370"/>
                  </a:lnTo>
                  <a:lnTo>
                    <a:pt x="1989" y="370"/>
                  </a:lnTo>
                  <a:lnTo>
                    <a:pt x="1953" y="342"/>
                  </a:lnTo>
                  <a:lnTo>
                    <a:pt x="1949" y="311"/>
                  </a:lnTo>
                  <a:lnTo>
                    <a:pt x="1960" y="290"/>
                  </a:lnTo>
                  <a:lnTo>
                    <a:pt x="1960" y="273"/>
                  </a:lnTo>
                  <a:lnTo>
                    <a:pt x="1931" y="249"/>
                  </a:lnTo>
                  <a:lnTo>
                    <a:pt x="1927" y="193"/>
                  </a:lnTo>
                  <a:lnTo>
                    <a:pt x="1952" y="159"/>
                  </a:lnTo>
                  <a:lnTo>
                    <a:pt x="1937" y="144"/>
                  </a:lnTo>
                  <a:lnTo>
                    <a:pt x="1851" y="134"/>
                  </a:lnTo>
                  <a:lnTo>
                    <a:pt x="1832" y="130"/>
                  </a:lnTo>
                  <a:lnTo>
                    <a:pt x="1796" y="80"/>
                  </a:lnTo>
                  <a:lnTo>
                    <a:pt x="1767" y="0"/>
                  </a:lnTo>
                  <a:lnTo>
                    <a:pt x="1153" y="22"/>
                  </a:lnTo>
                  <a:lnTo>
                    <a:pt x="943" y="137"/>
                  </a:lnTo>
                  <a:lnTo>
                    <a:pt x="880" y="138"/>
                  </a:lnTo>
                  <a:lnTo>
                    <a:pt x="863" y="69"/>
                  </a:lnTo>
                  <a:lnTo>
                    <a:pt x="708" y="52"/>
                  </a:lnTo>
                  <a:lnTo>
                    <a:pt x="666" y="102"/>
                  </a:lnTo>
                  <a:lnTo>
                    <a:pt x="535" y="101"/>
                  </a:lnTo>
                  <a:lnTo>
                    <a:pt x="508" y="131"/>
                  </a:lnTo>
                  <a:lnTo>
                    <a:pt x="438" y="145"/>
                  </a:lnTo>
                  <a:lnTo>
                    <a:pt x="56" y="167"/>
                  </a:lnTo>
                  <a:lnTo>
                    <a:pt x="169" y="282"/>
                  </a:lnTo>
                  <a:lnTo>
                    <a:pt x="170" y="322"/>
                  </a:lnTo>
                  <a:lnTo>
                    <a:pt x="143" y="322"/>
                  </a:lnTo>
                  <a:lnTo>
                    <a:pt x="179" y="370"/>
                  </a:lnTo>
                  <a:lnTo>
                    <a:pt x="139" y="425"/>
                  </a:lnTo>
                  <a:lnTo>
                    <a:pt x="143" y="505"/>
                  </a:lnTo>
                  <a:lnTo>
                    <a:pt x="68" y="606"/>
                  </a:lnTo>
                  <a:lnTo>
                    <a:pt x="56" y="649"/>
                  </a:lnTo>
                  <a:lnTo>
                    <a:pt x="0" y="712"/>
                  </a:lnTo>
                  <a:lnTo>
                    <a:pt x="5" y="751"/>
                  </a:lnTo>
                  <a:lnTo>
                    <a:pt x="56" y="814"/>
                  </a:lnTo>
                  <a:close/>
                </a:path>
              </a:pathLst>
            </a:custGeom>
            <a:solidFill>
              <a:srgbClr val="0C3213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309278" name="Group 30"/>
          <p:cNvGrpSpPr>
            <a:grpSpLocks/>
          </p:cNvGrpSpPr>
          <p:nvPr/>
        </p:nvGrpSpPr>
        <p:grpSpPr bwMode="auto">
          <a:xfrm>
            <a:off x="7783513" y="2435225"/>
            <a:ext cx="1400175" cy="809625"/>
            <a:chOff x="4903" y="1534"/>
            <a:chExt cx="882" cy="510"/>
          </a:xfrm>
        </p:grpSpPr>
        <p:sp>
          <p:nvSpPr>
            <p:cNvPr id="309279" name="Text Box 31"/>
            <p:cNvSpPr txBox="1">
              <a:spLocks noChangeArrowheads="1"/>
            </p:cNvSpPr>
            <p:nvPr/>
          </p:nvSpPr>
          <p:spPr bwMode="auto">
            <a:xfrm>
              <a:off x="5014" y="1534"/>
              <a:ext cx="77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 err="1">
                  <a:solidFill>
                    <a:srgbClr val="066168"/>
                  </a:solidFill>
                  <a:latin typeface="Verdana" pitchFamily="34" charset="0"/>
                </a:rPr>
                <a:t>Icapuí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309280" name="Freeform 32"/>
            <p:cNvSpPr>
              <a:spLocks/>
            </p:cNvSpPr>
            <p:nvPr/>
          </p:nvSpPr>
          <p:spPr bwMode="auto">
            <a:xfrm>
              <a:off x="5076" y="1666"/>
              <a:ext cx="509" cy="188"/>
            </a:xfrm>
            <a:custGeom>
              <a:avLst/>
              <a:gdLst>
                <a:gd name="T0" fmla="*/ 0 w 509"/>
                <a:gd name="T1" fmla="*/ 188 h 188"/>
                <a:gd name="T2" fmla="*/ 0 w 509"/>
                <a:gd name="T3" fmla="*/ 0 h 188"/>
                <a:gd name="T4" fmla="*/ 509 w 509"/>
                <a:gd name="T5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9" h="188">
                  <a:moveTo>
                    <a:pt x="0" y="188"/>
                  </a:moveTo>
                  <a:lnTo>
                    <a:pt x="0" y="0"/>
                  </a:lnTo>
                  <a:lnTo>
                    <a:pt x="509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309281" name="Group 33"/>
            <p:cNvGrpSpPr>
              <a:grpSpLocks/>
            </p:cNvGrpSpPr>
            <p:nvPr/>
          </p:nvGrpSpPr>
          <p:grpSpPr bwMode="auto">
            <a:xfrm>
              <a:off x="4903" y="1755"/>
              <a:ext cx="391" cy="289"/>
              <a:chOff x="4903" y="1755"/>
              <a:chExt cx="391" cy="289"/>
            </a:xfrm>
          </p:grpSpPr>
          <p:sp>
            <p:nvSpPr>
              <p:cNvPr id="309282" name="Freeform 34"/>
              <p:cNvSpPr>
                <a:spLocks noChangeAspect="1"/>
              </p:cNvSpPr>
              <p:nvPr/>
            </p:nvSpPr>
            <p:spPr bwMode="auto">
              <a:xfrm>
                <a:off x="5159" y="1871"/>
                <a:ext cx="135" cy="134"/>
              </a:xfrm>
              <a:custGeom>
                <a:avLst/>
                <a:gdLst>
                  <a:gd name="T0" fmla="*/ 52 w 750"/>
                  <a:gd name="T1" fmla="*/ 56 h 742"/>
                  <a:gd name="T2" fmla="*/ 179 w 750"/>
                  <a:gd name="T3" fmla="*/ 0 h 742"/>
                  <a:gd name="T4" fmla="*/ 283 w 750"/>
                  <a:gd name="T5" fmla="*/ 86 h 742"/>
                  <a:gd name="T6" fmla="*/ 747 w 750"/>
                  <a:gd name="T7" fmla="*/ 231 h 742"/>
                  <a:gd name="T8" fmla="*/ 750 w 750"/>
                  <a:gd name="T9" fmla="*/ 716 h 742"/>
                  <a:gd name="T10" fmla="*/ 658 w 750"/>
                  <a:gd name="T11" fmla="*/ 742 h 742"/>
                  <a:gd name="T12" fmla="*/ 664 w 750"/>
                  <a:gd name="T13" fmla="*/ 566 h 742"/>
                  <a:gd name="T14" fmla="*/ 642 w 750"/>
                  <a:gd name="T15" fmla="*/ 513 h 742"/>
                  <a:gd name="T16" fmla="*/ 588 w 750"/>
                  <a:gd name="T17" fmla="*/ 492 h 742"/>
                  <a:gd name="T18" fmla="*/ 532 w 750"/>
                  <a:gd name="T19" fmla="*/ 483 h 742"/>
                  <a:gd name="T20" fmla="*/ 173 w 750"/>
                  <a:gd name="T21" fmla="*/ 524 h 742"/>
                  <a:gd name="T22" fmla="*/ 0 w 750"/>
                  <a:gd name="T23" fmla="*/ 295 h 742"/>
                  <a:gd name="T24" fmla="*/ 52 w 750"/>
                  <a:gd name="T25" fmla="*/ 56 h 7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50" h="742">
                    <a:moveTo>
                      <a:pt x="52" y="56"/>
                    </a:moveTo>
                    <a:lnTo>
                      <a:pt x="179" y="0"/>
                    </a:lnTo>
                    <a:lnTo>
                      <a:pt x="283" y="86"/>
                    </a:lnTo>
                    <a:lnTo>
                      <a:pt x="747" y="231"/>
                    </a:lnTo>
                    <a:lnTo>
                      <a:pt x="750" y="716"/>
                    </a:lnTo>
                    <a:lnTo>
                      <a:pt x="658" y="742"/>
                    </a:lnTo>
                    <a:lnTo>
                      <a:pt x="664" y="566"/>
                    </a:lnTo>
                    <a:lnTo>
                      <a:pt x="642" y="513"/>
                    </a:lnTo>
                    <a:lnTo>
                      <a:pt x="588" y="492"/>
                    </a:lnTo>
                    <a:lnTo>
                      <a:pt x="532" y="483"/>
                    </a:lnTo>
                    <a:lnTo>
                      <a:pt x="173" y="524"/>
                    </a:lnTo>
                    <a:lnTo>
                      <a:pt x="0" y="295"/>
                    </a:lnTo>
                    <a:lnTo>
                      <a:pt x="52" y="56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09283" name="Freeform 35"/>
              <p:cNvSpPr>
                <a:spLocks noChangeAspect="1"/>
              </p:cNvSpPr>
              <p:nvPr/>
            </p:nvSpPr>
            <p:spPr bwMode="auto">
              <a:xfrm>
                <a:off x="4903" y="1755"/>
                <a:ext cx="375" cy="289"/>
              </a:xfrm>
              <a:custGeom>
                <a:avLst/>
                <a:gdLst>
                  <a:gd name="T0" fmla="*/ 744 w 2080"/>
                  <a:gd name="T1" fmla="*/ 0 h 1602"/>
                  <a:gd name="T2" fmla="*/ 749 w 2080"/>
                  <a:gd name="T3" fmla="*/ 39 h 1602"/>
                  <a:gd name="T4" fmla="*/ 789 w 2080"/>
                  <a:gd name="T5" fmla="*/ 79 h 1602"/>
                  <a:gd name="T6" fmla="*/ 829 w 2080"/>
                  <a:gd name="T7" fmla="*/ 204 h 1602"/>
                  <a:gd name="T8" fmla="*/ 977 w 2080"/>
                  <a:gd name="T9" fmla="*/ 337 h 1602"/>
                  <a:gd name="T10" fmla="*/ 1135 w 2080"/>
                  <a:gd name="T11" fmla="*/ 510 h 1602"/>
                  <a:gd name="T12" fmla="*/ 1277 w 2080"/>
                  <a:gd name="T13" fmla="*/ 624 h 1602"/>
                  <a:gd name="T14" fmla="*/ 1397 w 2080"/>
                  <a:gd name="T15" fmla="*/ 689 h 1602"/>
                  <a:gd name="T16" fmla="*/ 1470 w 2080"/>
                  <a:gd name="T17" fmla="*/ 695 h 1602"/>
                  <a:gd name="T18" fmla="*/ 1419 w 2080"/>
                  <a:gd name="T19" fmla="*/ 941 h 1602"/>
                  <a:gd name="T20" fmla="*/ 1590 w 2080"/>
                  <a:gd name="T21" fmla="*/ 1168 h 1602"/>
                  <a:gd name="T22" fmla="*/ 1941 w 2080"/>
                  <a:gd name="T23" fmla="*/ 1125 h 1602"/>
                  <a:gd name="T24" fmla="*/ 2004 w 2080"/>
                  <a:gd name="T25" fmla="*/ 1134 h 1602"/>
                  <a:gd name="T26" fmla="*/ 2057 w 2080"/>
                  <a:gd name="T27" fmla="*/ 1156 h 1602"/>
                  <a:gd name="T28" fmla="*/ 2080 w 2080"/>
                  <a:gd name="T29" fmla="*/ 1208 h 1602"/>
                  <a:gd name="T30" fmla="*/ 2075 w 2080"/>
                  <a:gd name="T31" fmla="*/ 1384 h 1602"/>
                  <a:gd name="T32" fmla="*/ 1144 w 2080"/>
                  <a:gd name="T33" fmla="*/ 1602 h 1602"/>
                  <a:gd name="T34" fmla="*/ 1305 w 2080"/>
                  <a:gd name="T35" fmla="*/ 1239 h 1602"/>
                  <a:gd name="T36" fmla="*/ 1263 w 2080"/>
                  <a:gd name="T37" fmla="*/ 1109 h 1602"/>
                  <a:gd name="T38" fmla="*/ 1317 w 2080"/>
                  <a:gd name="T39" fmla="*/ 1038 h 1602"/>
                  <a:gd name="T40" fmla="*/ 1314 w 2080"/>
                  <a:gd name="T41" fmla="*/ 1020 h 1602"/>
                  <a:gd name="T42" fmla="*/ 1223 w 2080"/>
                  <a:gd name="T43" fmla="*/ 935 h 1602"/>
                  <a:gd name="T44" fmla="*/ 1195 w 2080"/>
                  <a:gd name="T45" fmla="*/ 932 h 1602"/>
                  <a:gd name="T46" fmla="*/ 894 w 2080"/>
                  <a:gd name="T47" fmla="*/ 949 h 1602"/>
                  <a:gd name="T48" fmla="*/ 775 w 2080"/>
                  <a:gd name="T49" fmla="*/ 930 h 1602"/>
                  <a:gd name="T50" fmla="*/ 621 w 2080"/>
                  <a:gd name="T51" fmla="*/ 878 h 1602"/>
                  <a:gd name="T52" fmla="*/ 605 w 2080"/>
                  <a:gd name="T53" fmla="*/ 828 h 1602"/>
                  <a:gd name="T54" fmla="*/ 591 w 2080"/>
                  <a:gd name="T55" fmla="*/ 796 h 1602"/>
                  <a:gd name="T56" fmla="*/ 517 w 2080"/>
                  <a:gd name="T57" fmla="*/ 771 h 1602"/>
                  <a:gd name="T58" fmla="*/ 474 w 2080"/>
                  <a:gd name="T59" fmla="*/ 822 h 1602"/>
                  <a:gd name="T60" fmla="*/ 92 w 2080"/>
                  <a:gd name="T61" fmla="*/ 714 h 1602"/>
                  <a:gd name="T62" fmla="*/ 18 w 2080"/>
                  <a:gd name="T63" fmla="*/ 521 h 1602"/>
                  <a:gd name="T64" fmla="*/ 0 w 2080"/>
                  <a:gd name="T65" fmla="*/ 453 h 1602"/>
                  <a:gd name="T66" fmla="*/ 89 w 2080"/>
                  <a:gd name="T67" fmla="*/ 331 h 1602"/>
                  <a:gd name="T68" fmla="*/ 211 w 2080"/>
                  <a:gd name="T69" fmla="*/ 320 h 1602"/>
                  <a:gd name="T70" fmla="*/ 256 w 2080"/>
                  <a:gd name="T71" fmla="*/ 351 h 1602"/>
                  <a:gd name="T72" fmla="*/ 427 w 2080"/>
                  <a:gd name="T73" fmla="*/ 382 h 1602"/>
                  <a:gd name="T74" fmla="*/ 557 w 2080"/>
                  <a:gd name="T75" fmla="*/ 246 h 1602"/>
                  <a:gd name="T76" fmla="*/ 653 w 2080"/>
                  <a:gd name="T77" fmla="*/ 269 h 1602"/>
                  <a:gd name="T78" fmla="*/ 710 w 2080"/>
                  <a:gd name="T79" fmla="*/ 144 h 1602"/>
                  <a:gd name="T80" fmla="*/ 689 w 2080"/>
                  <a:gd name="T81" fmla="*/ 50 h 1602"/>
                  <a:gd name="T82" fmla="*/ 744 w 2080"/>
                  <a:gd name="T83" fmla="*/ 0 h 16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080" h="1602">
                    <a:moveTo>
                      <a:pt x="744" y="0"/>
                    </a:moveTo>
                    <a:lnTo>
                      <a:pt x="749" y="39"/>
                    </a:lnTo>
                    <a:lnTo>
                      <a:pt x="789" y="79"/>
                    </a:lnTo>
                    <a:lnTo>
                      <a:pt x="829" y="204"/>
                    </a:lnTo>
                    <a:lnTo>
                      <a:pt x="977" y="337"/>
                    </a:lnTo>
                    <a:lnTo>
                      <a:pt x="1135" y="510"/>
                    </a:lnTo>
                    <a:lnTo>
                      <a:pt x="1277" y="624"/>
                    </a:lnTo>
                    <a:lnTo>
                      <a:pt x="1397" y="689"/>
                    </a:lnTo>
                    <a:lnTo>
                      <a:pt x="1470" y="695"/>
                    </a:lnTo>
                    <a:lnTo>
                      <a:pt x="1419" y="941"/>
                    </a:lnTo>
                    <a:lnTo>
                      <a:pt x="1590" y="1168"/>
                    </a:lnTo>
                    <a:lnTo>
                      <a:pt x="1941" y="1125"/>
                    </a:lnTo>
                    <a:lnTo>
                      <a:pt x="2004" y="1134"/>
                    </a:lnTo>
                    <a:lnTo>
                      <a:pt x="2057" y="1156"/>
                    </a:lnTo>
                    <a:lnTo>
                      <a:pt x="2080" y="1208"/>
                    </a:lnTo>
                    <a:lnTo>
                      <a:pt x="2075" y="1384"/>
                    </a:lnTo>
                    <a:lnTo>
                      <a:pt x="1144" y="1602"/>
                    </a:lnTo>
                    <a:lnTo>
                      <a:pt x="1305" y="1239"/>
                    </a:lnTo>
                    <a:lnTo>
                      <a:pt x="1263" y="1109"/>
                    </a:lnTo>
                    <a:lnTo>
                      <a:pt x="1317" y="1038"/>
                    </a:lnTo>
                    <a:lnTo>
                      <a:pt x="1314" y="1020"/>
                    </a:lnTo>
                    <a:lnTo>
                      <a:pt x="1223" y="935"/>
                    </a:lnTo>
                    <a:lnTo>
                      <a:pt x="1195" y="932"/>
                    </a:lnTo>
                    <a:lnTo>
                      <a:pt x="894" y="949"/>
                    </a:lnTo>
                    <a:lnTo>
                      <a:pt x="775" y="930"/>
                    </a:lnTo>
                    <a:lnTo>
                      <a:pt x="621" y="878"/>
                    </a:lnTo>
                    <a:lnTo>
                      <a:pt x="605" y="828"/>
                    </a:lnTo>
                    <a:lnTo>
                      <a:pt x="591" y="796"/>
                    </a:lnTo>
                    <a:lnTo>
                      <a:pt x="517" y="771"/>
                    </a:lnTo>
                    <a:lnTo>
                      <a:pt x="474" y="822"/>
                    </a:lnTo>
                    <a:lnTo>
                      <a:pt x="92" y="714"/>
                    </a:lnTo>
                    <a:lnTo>
                      <a:pt x="18" y="521"/>
                    </a:lnTo>
                    <a:lnTo>
                      <a:pt x="0" y="453"/>
                    </a:lnTo>
                    <a:lnTo>
                      <a:pt x="89" y="331"/>
                    </a:lnTo>
                    <a:lnTo>
                      <a:pt x="211" y="320"/>
                    </a:lnTo>
                    <a:lnTo>
                      <a:pt x="256" y="351"/>
                    </a:lnTo>
                    <a:lnTo>
                      <a:pt x="427" y="382"/>
                    </a:lnTo>
                    <a:lnTo>
                      <a:pt x="557" y="246"/>
                    </a:lnTo>
                    <a:lnTo>
                      <a:pt x="653" y="269"/>
                    </a:lnTo>
                    <a:lnTo>
                      <a:pt x="710" y="144"/>
                    </a:lnTo>
                    <a:lnTo>
                      <a:pt x="689" y="50"/>
                    </a:lnTo>
                    <a:lnTo>
                      <a:pt x="744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309284" name="Rectangle 36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09285" name="Text Box 37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309286" name="Rectangle 38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09287" name="Rectangle 39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 dirty="0" smtClean="0">
                <a:solidFill>
                  <a:schemeClr val="bg1"/>
                </a:solidFill>
                <a:latin typeface="Verdana" pitchFamily="34" charset="0"/>
              </a:rPr>
              <a:t>POLOS </a:t>
            </a:r>
            <a:r>
              <a:rPr lang="pt-BR" sz="1800" dirty="0">
                <a:solidFill>
                  <a:schemeClr val="bg1"/>
                </a:solidFill>
                <a:latin typeface="Verdana" pitchFamily="34" charset="0"/>
              </a:rPr>
              <a:t>DE PRODUÇÃO</a:t>
            </a:r>
          </a:p>
        </p:txBody>
      </p:sp>
      <p:grpSp>
        <p:nvGrpSpPr>
          <p:cNvPr id="309288" name="Group 40"/>
          <p:cNvGrpSpPr>
            <a:grpSpLocks/>
          </p:cNvGrpSpPr>
          <p:nvPr/>
        </p:nvGrpSpPr>
        <p:grpSpPr bwMode="auto">
          <a:xfrm>
            <a:off x="6337300" y="1241425"/>
            <a:ext cx="1289050" cy="765175"/>
            <a:chOff x="3992" y="782"/>
            <a:chExt cx="812" cy="482"/>
          </a:xfrm>
        </p:grpSpPr>
        <p:sp>
          <p:nvSpPr>
            <p:cNvPr id="309289" name="Text Box 41"/>
            <p:cNvSpPr txBox="1">
              <a:spLocks noChangeArrowheads="1"/>
            </p:cNvSpPr>
            <p:nvPr/>
          </p:nvSpPr>
          <p:spPr bwMode="auto">
            <a:xfrm>
              <a:off x="4223" y="782"/>
              <a:ext cx="58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Trairi</a:t>
              </a:r>
            </a:p>
          </p:txBody>
        </p:sp>
        <p:sp>
          <p:nvSpPr>
            <p:cNvPr id="309290" name="Freeform 42"/>
            <p:cNvSpPr>
              <a:spLocks/>
            </p:cNvSpPr>
            <p:nvPr/>
          </p:nvSpPr>
          <p:spPr bwMode="auto">
            <a:xfrm>
              <a:off x="4116" y="924"/>
              <a:ext cx="665" cy="164"/>
            </a:xfrm>
            <a:custGeom>
              <a:avLst/>
              <a:gdLst>
                <a:gd name="T0" fmla="*/ 0 w 665"/>
                <a:gd name="T1" fmla="*/ 164 h 164"/>
                <a:gd name="T2" fmla="*/ 152 w 665"/>
                <a:gd name="T3" fmla="*/ 0 h 164"/>
                <a:gd name="T4" fmla="*/ 665 w 665"/>
                <a:gd name="T5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65" h="164">
                  <a:moveTo>
                    <a:pt x="0" y="164"/>
                  </a:moveTo>
                  <a:lnTo>
                    <a:pt x="152" y="0"/>
                  </a:lnTo>
                  <a:lnTo>
                    <a:pt x="665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09291" name="Freeform 43"/>
            <p:cNvSpPr>
              <a:spLocks noChangeAspect="1"/>
            </p:cNvSpPr>
            <p:nvPr/>
          </p:nvSpPr>
          <p:spPr bwMode="auto">
            <a:xfrm>
              <a:off x="3992" y="1028"/>
              <a:ext cx="212" cy="236"/>
            </a:xfrm>
            <a:custGeom>
              <a:avLst/>
              <a:gdLst>
                <a:gd name="T0" fmla="*/ 418 w 1177"/>
                <a:gd name="T1" fmla="*/ 33 h 1308"/>
                <a:gd name="T2" fmla="*/ 482 w 1177"/>
                <a:gd name="T3" fmla="*/ 32 h 1308"/>
                <a:gd name="T4" fmla="*/ 525 w 1177"/>
                <a:gd name="T5" fmla="*/ 0 h 1308"/>
                <a:gd name="T6" fmla="*/ 587 w 1177"/>
                <a:gd name="T7" fmla="*/ 11 h 1308"/>
                <a:gd name="T8" fmla="*/ 652 w 1177"/>
                <a:gd name="T9" fmla="*/ 99 h 1308"/>
                <a:gd name="T10" fmla="*/ 735 w 1177"/>
                <a:gd name="T11" fmla="*/ 117 h 1308"/>
                <a:gd name="T12" fmla="*/ 751 w 1177"/>
                <a:gd name="T13" fmla="*/ 150 h 1308"/>
                <a:gd name="T14" fmla="*/ 810 w 1177"/>
                <a:gd name="T15" fmla="*/ 172 h 1308"/>
                <a:gd name="T16" fmla="*/ 878 w 1177"/>
                <a:gd name="T17" fmla="*/ 157 h 1308"/>
                <a:gd name="T18" fmla="*/ 931 w 1177"/>
                <a:gd name="T19" fmla="*/ 208 h 1308"/>
                <a:gd name="T20" fmla="*/ 974 w 1177"/>
                <a:gd name="T21" fmla="*/ 228 h 1308"/>
                <a:gd name="T22" fmla="*/ 1039 w 1177"/>
                <a:gd name="T23" fmla="*/ 304 h 1308"/>
                <a:gd name="T24" fmla="*/ 1177 w 1177"/>
                <a:gd name="T25" fmla="*/ 489 h 1308"/>
                <a:gd name="T26" fmla="*/ 1128 w 1177"/>
                <a:gd name="T27" fmla="*/ 551 h 1308"/>
                <a:gd name="T28" fmla="*/ 1081 w 1177"/>
                <a:gd name="T29" fmla="*/ 556 h 1308"/>
                <a:gd name="T30" fmla="*/ 1050 w 1177"/>
                <a:gd name="T31" fmla="*/ 596 h 1308"/>
                <a:gd name="T32" fmla="*/ 1029 w 1177"/>
                <a:gd name="T33" fmla="*/ 593 h 1308"/>
                <a:gd name="T34" fmla="*/ 1011 w 1177"/>
                <a:gd name="T35" fmla="*/ 574 h 1308"/>
                <a:gd name="T36" fmla="*/ 967 w 1177"/>
                <a:gd name="T37" fmla="*/ 598 h 1308"/>
                <a:gd name="T38" fmla="*/ 908 w 1177"/>
                <a:gd name="T39" fmla="*/ 621 h 1308"/>
                <a:gd name="T40" fmla="*/ 872 w 1177"/>
                <a:gd name="T41" fmla="*/ 687 h 1308"/>
                <a:gd name="T42" fmla="*/ 926 w 1177"/>
                <a:gd name="T43" fmla="*/ 761 h 1308"/>
                <a:gd name="T44" fmla="*/ 897 w 1177"/>
                <a:gd name="T45" fmla="*/ 813 h 1308"/>
                <a:gd name="T46" fmla="*/ 892 w 1177"/>
                <a:gd name="T47" fmla="*/ 872 h 1308"/>
                <a:gd name="T48" fmla="*/ 903 w 1177"/>
                <a:gd name="T49" fmla="*/ 926 h 1308"/>
                <a:gd name="T50" fmla="*/ 871 w 1177"/>
                <a:gd name="T51" fmla="*/ 1044 h 1308"/>
                <a:gd name="T52" fmla="*/ 792 w 1177"/>
                <a:gd name="T53" fmla="*/ 1069 h 1308"/>
                <a:gd name="T54" fmla="*/ 790 w 1177"/>
                <a:gd name="T55" fmla="*/ 1120 h 1308"/>
                <a:gd name="T56" fmla="*/ 750 w 1177"/>
                <a:gd name="T57" fmla="*/ 1162 h 1308"/>
                <a:gd name="T58" fmla="*/ 708 w 1177"/>
                <a:gd name="T59" fmla="*/ 1161 h 1308"/>
                <a:gd name="T60" fmla="*/ 704 w 1177"/>
                <a:gd name="T61" fmla="*/ 1308 h 1308"/>
                <a:gd name="T62" fmla="*/ 488 w 1177"/>
                <a:gd name="T63" fmla="*/ 1306 h 1308"/>
                <a:gd name="T64" fmla="*/ 534 w 1177"/>
                <a:gd name="T65" fmla="*/ 1229 h 1308"/>
                <a:gd name="T66" fmla="*/ 627 w 1177"/>
                <a:gd name="T67" fmla="*/ 1124 h 1308"/>
                <a:gd name="T68" fmla="*/ 628 w 1177"/>
                <a:gd name="T69" fmla="*/ 1055 h 1308"/>
                <a:gd name="T70" fmla="*/ 330 w 1177"/>
                <a:gd name="T71" fmla="*/ 845 h 1308"/>
                <a:gd name="T72" fmla="*/ 319 w 1177"/>
                <a:gd name="T73" fmla="*/ 815 h 1308"/>
                <a:gd name="T74" fmla="*/ 206 w 1177"/>
                <a:gd name="T75" fmla="*/ 738 h 1308"/>
                <a:gd name="T76" fmla="*/ 183 w 1177"/>
                <a:gd name="T77" fmla="*/ 739 h 1308"/>
                <a:gd name="T78" fmla="*/ 147 w 1177"/>
                <a:gd name="T79" fmla="*/ 733 h 1308"/>
                <a:gd name="T80" fmla="*/ 94 w 1177"/>
                <a:gd name="T81" fmla="*/ 648 h 1308"/>
                <a:gd name="T82" fmla="*/ 92 w 1177"/>
                <a:gd name="T83" fmla="*/ 607 h 1308"/>
                <a:gd name="T84" fmla="*/ 63 w 1177"/>
                <a:gd name="T85" fmla="*/ 585 h 1308"/>
                <a:gd name="T86" fmla="*/ 59 w 1177"/>
                <a:gd name="T87" fmla="*/ 485 h 1308"/>
                <a:gd name="T88" fmla="*/ 27 w 1177"/>
                <a:gd name="T89" fmla="*/ 471 h 1308"/>
                <a:gd name="T90" fmla="*/ 50 w 1177"/>
                <a:gd name="T91" fmla="*/ 411 h 1308"/>
                <a:gd name="T92" fmla="*/ 0 w 1177"/>
                <a:gd name="T93" fmla="*/ 348 h 1308"/>
                <a:gd name="T94" fmla="*/ 10 w 1177"/>
                <a:gd name="T95" fmla="*/ 283 h 1308"/>
                <a:gd name="T96" fmla="*/ 54 w 1177"/>
                <a:gd name="T97" fmla="*/ 228 h 1308"/>
                <a:gd name="T98" fmla="*/ 36 w 1177"/>
                <a:gd name="T99" fmla="*/ 103 h 1308"/>
                <a:gd name="T100" fmla="*/ 161 w 1177"/>
                <a:gd name="T101" fmla="*/ 86 h 1308"/>
                <a:gd name="T102" fmla="*/ 197 w 1177"/>
                <a:gd name="T103" fmla="*/ 124 h 1308"/>
                <a:gd name="T104" fmla="*/ 367 w 1177"/>
                <a:gd name="T105" fmla="*/ 103 h 1308"/>
                <a:gd name="T106" fmla="*/ 382 w 1177"/>
                <a:gd name="T107" fmla="*/ 57 h 1308"/>
                <a:gd name="T108" fmla="*/ 418 w 1177"/>
                <a:gd name="T109" fmla="*/ 33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177" h="1308">
                  <a:moveTo>
                    <a:pt x="418" y="33"/>
                  </a:moveTo>
                  <a:lnTo>
                    <a:pt x="482" y="32"/>
                  </a:lnTo>
                  <a:lnTo>
                    <a:pt x="525" y="0"/>
                  </a:lnTo>
                  <a:lnTo>
                    <a:pt x="587" y="11"/>
                  </a:lnTo>
                  <a:lnTo>
                    <a:pt x="652" y="99"/>
                  </a:lnTo>
                  <a:lnTo>
                    <a:pt x="735" y="117"/>
                  </a:lnTo>
                  <a:lnTo>
                    <a:pt x="751" y="150"/>
                  </a:lnTo>
                  <a:lnTo>
                    <a:pt x="810" y="172"/>
                  </a:lnTo>
                  <a:lnTo>
                    <a:pt x="878" y="157"/>
                  </a:lnTo>
                  <a:lnTo>
                    <a:pt x="931" y="208"/>
                  </a:lnTo>
                  <a:lnTo>
                    <a:pt x="974" y="228"/>
                  </a:lnTo>
                  <a:lnTo>
                    <a:pt x="1039" y="304"/>
                  </a:lnTo>
                  <a:lnTo>
                    <a:pt x="1177" y="489"/>
                  </a:lnTo>
                  <a:lnTo>
                    <a:pt x="1128" y="551"/>
                  </a:lnTo>
                  <a:lnTo>
                    <a:pt x="1081" y="556"/>
                  </a:lnTo>
                  <a:lnTo>
                    <a:pt x="1050" y="596"/>
                  </a:lnTo>
                  <a:lnTo>
                    <a:pt x="1029" y="593"/>
                  </a:lnTo>
                  <a:lnTo>
                    <a:pt x="1011" y="574"/>
                  </a:lnTo>
                  <a:lnTo>
                    <a:pt x="967" y="598"/>
                  </a:lnTo>
                  <a:lnTo>
                    <a:pt x="908" y="621"/>
                  </a:lnTo>
                  <a:lnTo>
                    <a:pt x="872" y="687"/>
                  </a:lnTo>
                  <a:lnTo>
                    <a:pt x="926" y="761"/>
                  </a:lnTo>
                  <a:lnTo>
                    <a:pt x="897" y="813"/>
                  </a:lnTo>
                  <a:lnTo>
                    <a:pt x="892" y="872"/>
                  </a:lnTo>
                  <a:lnTo>
                    <a:pt x="903" y="926"/>
                  </a:lnTo>
                  <a:lnTo>
                    <a:pt x="871" y="1044"/>
                  </a:lnTo>
                  <a:lnTo>
                    <a:pt x="792" y="1069"/>
                  </a:lnTo>
                  <a:lnTo>
                    <a:pt x="790" y="1120"/>
                  </a:lnTo>
                  <a:lnTo>
                    <a:pt x="750" y="1162"/>
                  </a:lnTo>
                  <a:lnTo>
                    <a:pt x="708" y="1161"/>
                  </a:lnTo>
                  <a:lnTo>
                    <a:pt x="704" y="1308"/>
                  </a:lnTo>
                  <a:lnTo>
                    <a:pt x="488" y="1306"/>
                  </a:lnTo>
                  <a:lnTo>
                    <a:pt x="534" y="1229"/>
                  </a:lnTo>
                  <a:lnTo>
                    <a:pt x="627" y="1124"/>
                  </a:lnTo>
                  <a:lnTo>
                    <a:pt x="628" y="1055"/>
                  </a:lnTo>
                  <a:lnTo>
                    <a:pt x="330" y="845"/>
                  </a:lnTo>
                  <a:lnTo>
                    <a:pt x="319" y="815"/>
                  </a:lnTo>
                  <a:lnTo>
                    <a:pt x="206" y="738"/>
                  </a:lnTo>
                  <a:lnTo>
                    <a:pt x="183" y="739"/>
                  </a:lnTo>
                  <a:lnTo>
                    <a:pt x="147" y="733"/>
                  </a:lnTo>
                  <a:lnTo>
                    <a:pt x="94" y="648"/>
                  </a:lnTo>
                  <a:lnTo>
                    <a:pt x="92" y="607"/>
                  </a:lnTo>
                  <a:lnTo>
                    <a:pt x="63" y="585"/>
                  </a:lnTo>
                  <a:lnTo>
                    <a:pt x="59" y="485"/>
                  </a:lnTo>
                  <a:lnTo>
                    <a:pt x="27" y="471"/>
                  </a:lnTo>
                  <a:lnTo>
                    <a:pt x="50" y="411"/>
                  </a:lnTo>
                  <a:lnTo>
                    <a:pt x="0" y="348"/>
                  </a:lnTo>
                  <a:lnTo>
                    <a:pt x="10" y="283"/>
                  </a:lnTo>
                  <a:lnTo>
                    <a:pt x="54" y="228"/>
                  </a:lnTo>
                  <a:lnTo>
                    <a:pt x="36" y="103"/>
                  </a:lnTo>
                  <a:lnTo>
                    <a:pt x="161" y="86"/>
                  </a:lnTo>
                  <a:lnTo>
                    <a:pt x="197" y="124"/>
                  </a:lnTo>
                  <a:lnTo>
                    <a:pt x="367" y="103"/>
                  </a:lnTo>
                  <a:lnTo>
                    <a:pt x="382" y="57"/>
                  </a:lnTo>
                  <a:lnTo>
                    <a:pt x="418" y="33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309292" name="Group 44"/>
          <p:cNvGrpSpPr>
            <a:grpSpLocks/>
          </p:cNvGrpSpPr>
          <p:nvPr/>
        </p:nvGrpSpPr>
        <p:grpSpPr bwMode="auto">
          <a:xfrm>
            <a:off x="6538913" y="1477963"/>
            <a:ext cx="1541462" cy="909637"/>
            <a:chOff x="4119" y="931"/>
            <a:chExt cx="971" cy="573"/>
          </a:xfrm>
        </p:grpSpPr>
        <p:sp>
          <p:nvSpPr>
            <p:cNvPr id="309293" name="Text Box 45"/>
            <p:cNvSpPr txBox="1">
              <a:spLocks noChangeArrowheads="1"/>
            </p:cNvSpPr>
            <p:nvPr/>
          </p:nvSpPr>
          <p:spPr bwMode="auto">
            <a:xfrm>
              <a:off x="4454" y="931"/>
              <a:ext cx="63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 err="1">
                  <a:solidFill>
                    <a:srgbClr val="066168"/>
                  </a:solidFill>
                  <a:latin typeface="Verdana" pitchFamily="34" charset="0"/>
                </a:rPr>
                <a:t>Pecém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309294" name="Freeform 46"/>
            <p:cNvSpPr>
              <a:spLocks/>
            </p:cNvSpPr>
            <p:nvPr/>
          </p:nvSpPr>
          <p:spPr bwMode="auto">
            <a:xfrm>
              <a:off x="4268" y="1070"/>
              <a:ext cx="766" cy="189"/>
            </a:xfrm>
            <a:custGeom>
              <a:avLst/>
              <a:gdLst>
                <a:gd name="T0" fmla="*/ 0 w 766"/>
                <a:gd name="T1" fmla="*/ 189 h 189"/>
                <a:gd name="T2" fmla="*/ 253 w 766"/>
                <a:gd name="T3" fmla="*/ 0 h 189"/>
                <a:gd name="T4" fmla="*/ 766 w 766"/>
                <a:gd name="T5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6" h="189">
                  <a:moveTo>
                    <a:pt x="0" y="189"/>
                  </a:moveTo>
                  <a:lnTo>
                    <a:pt x="253" y="0"/>
                  </a:lnTo>
                  <a:lnTo>
                    <a:pt x="766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309295" name="Group 47"/>
            <p:cNvGrpSpPr>
              <a:grpSpLocks/>
            </p:cNvGrpSpPr>
            <p:nvPr/>
          </p:nvGrpSpPr>
          <p:grpSpPr bwMode="auto">
            <a:xfrm>
              <a:off x="4119" y="1161"/>
              <a:ext cx="430" cy="343"/>
              <a:chOff x="4119" y="1161"/>
              <a:chExt cx="430" cy="343"/>
            </a:xfrm>
          </p:grpSpPr>
          <p:sp>
            <p:nvSpPr>
              <p:cNvPr id="309296" name="Freeform 48"/>
              <p:cNvSpPr>
                <a:spLocks noChangeAspect="1"/>
              </p:cNvSpPr>
              <p:nvPr/>
            </p:nvSpPr>
            <p:spPr bwMode="auto">
              <a:xfrm>
                <a:off x="4203" y="1161"/>
                <a:ext cx="139" cy="84"/>
              </a:xfrm>
              <a:custGeom>
                <a:avLst/>
                <a:gdLst>
                  <a:gd name="T0" fmla="*/ 287 w 771"/>
                  <a:gd name="T1" fmla="*/ 27 h 464"/>
                  <a:gd name="T2" fmla="*/ 297 w 771"/>
                  <a:gd name="T3" fmla="*/ 37 h 464"/>
                  <a:gd name="T4" fmla="*/ 398 w 771"/>
                  <a:gd name="T5" fmla="*/ 48 h 464"/>
                  <a:gd name="T6" fmla="*/ 446 w 771"/>
                  <a:gd name="T7" fmla="*/ 4 h 464"/>
                  <a:gd name="T8" fmla="*/ 570 w 771"/>
                  <a:gd name="T9" fmla="*/ 0 h 464"/>
                  <a:gd name="T10" fmla="*/ 719 w 771"/>
                  <a:gd name="T11" fmla="*/ 134 h 464"/>
                  <a:gd name="T12" fmla="*/ 771 w 771"/>
                  <a:gd name="T13" fmla="*/ 220 h 464"/>
                  <a:gd name="T14" fmla="*/ 718 w 771"/>
                  <a:gd name="T15" fmla="*/ 324 h 464"/>
                  <a:gd name="T16" fmla="*/ 652 w 771"/>
                  <a:gd name="T17" fmla="*/ 371 h 464"/>
                  <a:gd name="T18" fmla="*/ 673 w 771"/>
                  <a:gd name="T19" fmla="*/ 438 h 464"/>
                  <a:gd name="T20" fmla="*/ 633 w 771"/>
                  <a:gd name="T21" fmla="*/ 464 h 464"/>
                  <a:gd name="T22" fmla="*/ 519 w 771"/>
                  <a:gd name="T23" fmla="*/ 365 h 464"/>
                  <a:gd name="T24" fmla="*/ 0 w 771"/>
                  <a:gd name="T25" fmla="*/ 360 h 464"/>
                  <a:gd name="T26" fmla="*/ 77 w 771"/>
                  <a:gd name="T27" fmla="*/ 279 h 464"/>
                  <a:gd name="T28" fmla="*/ 110 w 771"/>
                  <a:gd name="T29" fmla="*/ 291 h 464"/>
                  <a:gd name="T30" fmla="*/ 144 w 771"/>
                  <a:gd name="T31" fmla="*/ 292 h 464"/>
                  <a:gd name="T32" fmla="*/ 157 w 771"/>
                  <a:gd name="T33" fmla="*/ 261 h 464"/>
                  <a:gd name="T34" fmla="*/ 135 w 771"/>
                  <a:gd name="T35" fmla="*/ 130 h 464"/>
                  <a:gd name="T36" fmla="*/ 188 w 771"/>
                  <a:gd name="T37" fmla="*/ 128 h 464"/>
                  <a:gd name="T38" fmla="*/ 187 w 771"/>
                  <a:gd name="T39" fmla="*/ 82 h 464"/>
                  <a:gd name="T40" fmla="*/ 287 w 771"/>
                  <a:gd name="T41" fmla="*/ 27 h 4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71" h="464">
                    <a:moveTo>
                      <a:pt x="287" y="27"/>
                    </a:moveTo>
                    <a:lnTo>
                      <a:pt x="297" y="37"/>
                    </a:lnTo>
                    <a:lnTo>
                      <a:pt x="398" y="48"/>
                    </a:lnTo>
                    <a:lnTo>
                      <a:pt x="446" y="4"/>
                    </a:lnTo>
                    <a:lnTo>
                      <a:pt x="570" y="0"/>
                    </a:lnTo>
                    <a:lnTo>
                      <a:pt x="719" y="134"/>
                    </a:lnTo>
                    <a:lnTo>
                      <a:pt x="771" y="220"/>
                    </a:lnTo>
                    <a:lnTo>
                      <a:pt x="718" y="324"/>
                    </a:lnTo>
                    <a:lnTo>
                      <a:pt x="652" y="371"/>
                    </a:lnTo>
                    <a:lnTo>
                      <a:pt x="673" y="438"/>
                    </a:lnTo>
                    <a:lnTo>
                      <a:pt x="633" y="464"/>
                    </a:lnTo>
                    <a:lnTo>
                      <a:pt x="519" y="365"/>
                    </a:lnTo>
                    <a:lnTo>
                      <a:pt x="0" y="360"/>
                    </a:lnTo>
                    <a:lnTo>
                      <a:pt x="77" y="279"/>
                    </a:lnTo>
                    <a:lnTo>
                      <a:pt x="110" y="291"/>
                    </a:lnTo>
                    <a:lnTo>
                      <a:pt x="144" y="292"/>
                    </a:lnTo>
                    <a:lnTo>
                      <a:pt x="157" y="261"/>
                    </a:lnTo>
                    <a:lnTo>
                      <a:pt x="135" y="130"/>
                    </a:lnTo>
                    <a:lnTo>
                      <a:pt x="188" y="128"/>
                    </a:lnTo>
                    <a:lnTo>
                      <a:pt x="187" y="82"/>
                    </a:lnTo>
                    <a:lnTo>
                      <a:pt x="287" y="27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09297" name="Freeform 49"/>
              <p:cNvSpPr>
                <a:spLocks noChangeAspect="1"/>
              </p:cNvSpPr>
              <p:nvPr/>
            </p:nvSpPr>
            <p:spPr bwMode="auto">
              <a:xfrm>
                <a:off x="4303" y="1246"/>
                <a:ext cx="246" cy="258"/>
              </a:xfrm>
              <a:custGeom>
                <a:avLst/>
                <a:gdLst>
                  <a:gd name="T0" fmla="*/ 622 w 1362"/>
                  <a:gd name="T1" fmla="*/ 0 h 1427"/>
                  <a:gd name="T2" fmla="*/ 787 w 1362"/>
                  <a:gd name="T3" fmla="*/ 211 h 1427"/>
                  <a:gd name="T4" fmla="*/ 990 w 1362"/>
                  <a:gd name="T5" fmla="*/ 302 h 1427"/>
                  <a:gd name="T6" fmla="*/ 1020 w 1362"/>
                  <a:gd name="T7" fmla="*/ 353 h 1427"/>
                  <a:gd name="T8" fmla="*/ 1172 w 1362"/>
                  <a:gd name="T9" fmla="*/ 454 h 1427"/>
                  <a:gd name="T10" fmla="*/ 1325 w 1362"/>
                  <a:gd name="T11" fmla="*/ 453 h 1427"/>
                  <a:gd name="T12" fmla="*/ 1362 w 1362"/>
                  <a:gd name="T13" fmla="*/ 471 h 1427"/>
                  <a:gd name="T14" fmla="*/ 1332 w 1362"/>
                  <a:gd name="T15" fmla="*/ 505 h 1427"/>
                  <a:gd name="T16" fmla="*/ 1257 w 1362"/>
                  <a:gd name="T17" fmla="*/ 506 h 1427"/>
                  <a:gd name="T18" fmla="*/ 1261 w 1362"/>
                  <a:gd name="T19" fmla="*/ 554 h 1427"/>
                  <a:gd name="T20" fmla="*/ 1314 w 1362"/>
                  <a:gd name="T21" fmla="*/ 604 h 1427"/>
                  <a:gd name="T22" fmla="*/ 1310 w 1362"/>
                  <a:gd name="T23" fmla="*/ 645 h 1427"/>
                  <a:gd name="T24" fmla="*/ 1203 w 1362"/>
                  <a:gd name="T25" fmla="*/ 818 h 1427"/>
                  <a:gd name="T26" fmla="*/ 1174 w 1362"/>
                  <a:gd name="T27" fmla="*/ 833 h 1427"/>
                  <a:gd name="T28" fmla="*/ 1180 w 1362"/>
                  <a:gd name="T29" fmla="*/ 918 h 1427"/>
                  <a:gd name="T30" fmla="*/ 1113 w 1362"/>
                  <a:gd name="T31" fmla="*/ 943 h 1427"/>
                  <a:gd name="T32" fmla="*/ 1113 w 1362"/>
                  <a:gd name="T33" fmla="*/ 958 h 1427"/>
                  <a:gd name="T34" fmla="*/ 1043 w 1362"/>
                  <a:gd name="T35" fmla="*/ 954 h 1427"/>
                  <a:gd name="T36" fmla="*/ 1034 w 1362"/>
                  <a:gd name="T37" fmla="*/ 986 h 1427"/>
                  <a:gd name="T38" fmla="*/ 971 w 1362"/>
                  <a:gd name="T39" fmla="*/ 1054 h 1427"/>
                  <a:gd name="T40" fmla="*/ 943 w 1362"/>
                  <a:gd name="T41" fmla="*/ 1059 h 1427"/>
                  <a:gd name="T42" fmla="*/ 860 w 1362"/>
                  <a:gd name="T43" fmla="*/ 1233 h 1427"/>
                  <a:gd name="T44" fmla="*/ 808 w 1362"/>
                  <a:gd name="T45" fmla="*/ 1226 h 1427"/>
                  <a:gd name="T46" fmla="*/ 712 w 1362"/>
                  <a:gd name="T47" fmla="*/ 1336 h 1427"/>
                  <a:gd name="T48" fmla="*/ 663 w 1362"/>
                  <a:gd name="T49" fmla="*/ 1346 h 1427"/>
                  <a:gd name="T50" fmla="*/ 649 w 1362"/>
                  <a:gd name="T51" fmla="*/ 1328 h 1427"/>
                  <a:gd name="T52" fmla="*/ 607 w 1362"/>
                  <a:gd name="T53" fmla="*/ 1339 h 1427"/>
                  <a:gd name="T54" fmla="*/ 511 w 1362"/>
                  <a:gd name="T55" fmla="*/ 1427 h 1427"/>
                  <a:gd name="T56" fmla="*/ 412 w 1362"/>
                  <a:gd name="T57" fmla="*/ 1354 h 1427"/>
                  <a:gd name="T58" fmla="*/ 187 w 1362"/>
                  <a:gd name="T59" fmla="*/ 1277 h 1427"/>
                  <a:gd name="T60" fmla="*/ 125 w 1362"/>
                  <a:gd name="T61" fmla="*/ 1210 h 1427"/>
                  <a:gd name="T62" fmla="*/ 135 w 1362"/>
                  <a:gd name="T63" fmla="*/ 1178 h 1427"/>
                  <a:gd name="T64" fmla="*/ 113 w 1362"/>
                  <a:gd name="T65" fmla="*/ 1134 h 1427"/>
                  <a:gd name="T66" fmla="*/ 83 w 1362"/>
                  <a:gd name="T67" fmla="*/ 1127 h 1427"/>
                  <a:gd name="T68" fmla="*/ 66 w 1362"/>
                  <a:gd name="T69" fmla="*/ 1104 h 1427"/>
                  <a:gd name="T70" fmla="*/ 66 w 1362"/>
                  <a:gd name="T71" fmla="*/ 1063 h 1427"/>
                  <a:gd name="T72" fmla="*/ 0 w 1362"/>
                  <a:gd name="T73" fmla="*/ 945 h 1427"/>
                  <a:gd name="T74" fmla="*/ 74 w 1362"/>
                  <a:gd name="T75" fmla="*/ 857 h 1427"/>
                  <a:gd name="T76" fmla="*/ 69 w 1362"/>
                  <a:gd name="T77" fmla="*/ 752 h 1427"/>
                  <a:gd name="T78" fmla="*/ 133 w 1362"/>
                  <a:gd name="T79" fmla="*/ 728 h 1427"/>
                  <a:gd name="T80" fmla="*/ 151 w 1362"/>
                  <a:gd name="T81" fmla="*/ 590 h 1427"/>
                  <a:gd name="T82" fmla="*/ 125 w 1362"/>
                  <a:gd name="T83" fmla="*/ 535 h 1427"/>
                  <a:gd name="T84" fmla="*/ 203 w 1362"/>
                  <a:gd name="T85" fmla="*/ 439 h 1427"/>
                  <a:gd name="T86" fmla="*/ 250 w 1362"/>
                  <a:gd name="T87" fmla="*/ 439 h 1427"/>
                  <a:gd name="T88" fmla="*/ 271 w 1362"/>
                  <a:gd name="T89" fmla="*/ 406 h 1427"/>
                  <a:gd name="T90" fmla="*/ 353 w 1362"/>
                  <a:gd name="T91" fmla="*/ 439 h 1427"/>
                  <a:gd name="T92" fmla="*/ 393 w 1362"/>
                  <a:gd name="T93" fmla="*/ 439 h 1427"/>
                  <a:gd name="T94" fmla="*/ 540 w 1362"/>
                  <a:gd name="T95" fmla="*/ 127 h 1427"/>
                  <a:gd name="T96" fmla="*/ 622 w 1362"/>
                  <a:gd name="T97" fmla="*/ 0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362" h="1427">
                    <a:moveTo>
                      <a:pt x="622" y="0"/>
                    </a:moveTo>
                    <a:lnTo>
                      <a:pt x="787" y="211"/>
                    </a:lnTo>
                    <a:lnTo>
                      <a:pt x="990" y="302"/>
                    </a:lnTo>
                    <a:lnTo>
                      <a:pt x="1020" y="353"/>
                    </a:lnTo>
                    <a:lnTo>
                      <a:pt x="1172" y="454"/>
                    </a:lnTo>
                    <a:lnTo>
                      <a:pt x="1325" y="453"/>
                    </a:lnTo>
                    <a:lnTo>
                      <a:pt x="1362" y="471"/>
                    </a:lnTo>
                    <a:lnTo>
                      <a:pt x="1332" y="505"/>
                    </a:lnTo>
                    <a:lnTo>
                      <a:pt x="1257" y="506"/>
                    </a:lnTo>
                    <a:lnTo>
                      <a:pt x="1261" y="554"/>
                    </a:lnTo>
                    <a:lnTo>
                      <a:pt x="1314" y="604"/>
                    </a:lnTo>
                    <a:lnTo>
                      <a:pt x="1310" y="645"/>
                    </a:lnTo>
                    <a:lnTo>
                      <a:pt x="1203" y="818"/>
                    </a:lnTo>
                    <a:lnTo>
                      <a:pt x="1174" y="833"/>
                    </a:lnTo>
                    <a:lnTo>
                      <a:pt x="1180" y="918"/>
                    </a:lnTo>
                    <a:lnTo>
                      <a:pt x="1113" y="943"/>
                    </a:lnTo>
                    <a:lnTo>
                      <a:pt x="1113" y="958"/>
                    </a:lnTo>
                    <a:lnTo>
                      <a:pt x="1043" y="954"/>
                    </a:lnTo>
                    <a:lnTo>
                      <a:pt x="1034" y="986"/>
                    </a:lnTo>
                    <a:lnTo>
                      <a:pt x="971" y="1054"/>
                    </a:lnTo>
                    <a:lnTo>
                      <a:pt x="943" y="1059"/>
                    </a:lnTo>
                    <a:lnTo>
                      <a:pt x="860" y="1233"/>
                    </a:lnTo>
                    <a:lnTo>
                      <a:pt x="808" y="1226"/>
                    </a:lnTo>
                    <a:lnTo>
                      <a:pt x="712" y="1336"/>
                    </a:lnTo>
                    <a:lnTo>
                      <a:pt x="663" y="1346"/>
                    </a:lnTo>
                    <a:lnTo>
                      <a:pt x="649" y="1328"/>
                    </a:lnTo>
                    <a:lnTo>
                      <a:pt x="607" y="1339"/>
                    </a:lnTo>
                    <a:lnTo>
                      <a:pt x="511" y="1427"/>
                    </a:lnTo>
                    <a:lnTo>
                      <a:pt x="412" y="1354"/>
                    </a:lnTo>
                    <a:lnTo>
                      <a:pt x="187" y="1277"/>
                    </a:lnTo>
                    <a:lnTo>
                      <a:pt x="125" y="1210"/>
                    </a:lnTo>
                    <a:lnTo>
                      <a:pt x="135" y="1178"/>
                    </a:lnTo>
                    <a:lnTo>
                      <a:pt x="113" y="1134"/>
                    </a:lnTo>
                    <a:lnTo>
                      <a:pt x="83" y="1127"/>
                    </a:lnTo>
                    <a:lnTo>
                      <a:pt x="66" y="1104"/>
                    </a:lnTo>
                    <a:lnTo>
                      <a:pt x="66" y="1063"/>
                    </a:lnTo>
                    <a:lnTo>
                      <a:pt x="0" y="945"/>
                    </a:lnTo>
                    <a:lnTo>
                      <a:pt x="74" y="857"/>
                    </a:lnTo>
                    <a:lnTo>
                      <a:pt x="69" y="752"/>
                    </a:lnTo>
                    <a:lnTo>
                      <a:pt x="133" y="728"/>
                    </a:lnTo>
                    <a:lnTo>
                      <a:pt x="151" y="590"/>
                    </a:lnTo>
                    <a:lnTo>
                      <a:pt x="125" y="535"/>
                    </a:lnTo>
                    <a:lnTo>
                      <a:pt x="203" y="439"/>
                    </a:lnTo>
                    <a:lnTo>
                      <a:pt x="250" y="439"/>
                    </a:lnTo>
                    <a:lnTo>
                      <a:pt x="271" y="406"/>
                    </a:lnTo>
                    <a:lnTo>
                      <a:pt x="353" y="439"/>
                    </a:lnTo>
                    <a:lnTo>
                      <a:pt x="393" y="439"/>
                    </a:lnTo>
                    <a:lnTo>
                      <a:pt x="540" y="127"/>
                    </a:lnTo>
                    <a:lnTo>
                      <a:pt x="622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09298" name="Freeform 50"/>
              <p:cNvSpPr>
                <a:spLocks noChangeAspect="1"/>
              </p:cNvSpPr>
              <p:nvPr/>
            </p:nvSpPr>
            <p:spPr bwMode="auto">
              <a:xfrm>
                <a:off x="4119" y="1200"/>
                <a:ext cx="296" cy="143"/>
              </a:xfrm>
              <a:custGeom>
                <a:avLst/>
                <a:gdLst>
                  <a:gd name="T0" fmla="*/ 1238 w 1642"/>
                  <a:gd name="T1" fmla="*/ 0 h 794"/>
                  <a:gd name="T2" fmla="*/ 1330 w 1642"/>
                  <a:gd name="T3" fmla="*/ 140 h 794"/>
                  <a:gd name="T4" fmla="*/ 1406 w 1642"/>
                  <a:gd name="T5" fmla="*/ 147 h 794"/>
                  <a:gd name="T6" fmla="*/ 1500 w 1642"/>
                  <a:gd name="T7" fmla="*/ 243 h 794"/>
                  <a:gd name="T8" fmla="*/ 1642 w 1642"/>
                  <a:gd name="T9" fmla="*/ 257 h 794"/>
                  <a:gd name="T10" fmla="*/ 1561 w 1642"/>
                  <a:gd name="T11" fmla="*/ 382 h 794"/>
                  <a:gd name="T12" fmla="*/ 1410 w 1642"/>
                  <a:gd name="T13" fmla="*/ 698 h 794"/>
                  <a:gd name="T14" fmla="*/ 1376 w 1642"/>
                  <a:gd name="T15" fmla="*/ 698 h 794"/>
                  <a:gd name="T16" fmla="*/ 1292 w 1642"/>
                  <a:gd name="T17" fmla="*/ 664 h 794"/>
                  <a:gd name="T18" fmla="*/ 1270 w 1642"/>
                  <a:gd name="T19" fmla="*/ 696 h 794"/>
                  <a:gd name="T20" fmla="*/ 1223 w 1642"/>
                  <a:gd name="T21" fmla="*/ 698 h 794"/>
                  <a:gd name="T22" fmla="*/ 1145 w 1642"/>
                  <a:gd name="T23" fmla="*/ 794 h 794"/>
                  <a:gd name="T24" fmla="*/ 1064 w 1642"/>
                  <a:gd name="T25" fmla="*/ 734 h 794"/>
                  <a:gd name="T26" fmla="*/ 1021 w 1642"/>
                  <a:gd name="T27" fmla="*/ 713 h 794"/>
                  <a:gd name="T28" fmla="*/ 724 w 1642"/>
                  <a:gd name="T29" fmla="*/ 744 h 794"/>
                  <a:gd name="T30" fmla="*/ 600 w 1642"/>
                  <a:gd name="T31" fmla="*/ 748 h 794"/>
                  <a:gd name="T32" fmla="*/ 597 w 1642"/>
                  <a:gd name="T33" fmla="*/ 762 h 794"/>
                  <a:gd name="T34" fmla="*/ 514 w 1642"/>
                  <a:gd name="T35" fmla="*/ 768 h 794"/>
                  <a:gd name="T36" fmla="*/ 500 w 1642"/>
                  <a:gd name="T37" fmla="*/ 747 h 794"/>
                  <a:gd name="T38" fmla="*/ 306 w 1642"/>
                  <a:gd name="T39" fmla="*/ 728 h 794"/>
                  <a:gd name="T40" fmla="*/ 267 w 1642"/>
                  <a:gd name="T41" fmla="*/ 625 h 794"/>
                  <a:gd name="T42" fmla="*/ 299 w 1642"/>
                  <a:gd name="T43" fmla="*/ 496 h 794"/>
                  <a:gd name="T44" fmla="*/ 303 w 1642"/>
                  <a:gd name="T45" fmla="*/ 471 h 794"/>
                  <a:gd name="T46" fmla="*/ 224 w 1642"/>
                  <a:gd name="T47" fmla="*/ 387 h 794"/>
                  <a:gd name="T48" fmla="*/ 0 w 1642"/>
                  <a:gd name="T49" fmla="*/ 356 h 794"/>
                  <a:gd name="T50" fmla="*/ 4 w 1642"/>
                  <a:gd name="T51" fmla="*/ 210 h 794"/>
                  <a:gd name="T52" fmla="*/ 46 w 1642"/>
                  <a:gd name="T53" fmla="*/ 210 h 794"/>
                  <a:gd name="T54" fmla="*/ 86 w 1642"/>
                  <a:gd name="T55" fmla="*/ 169 h 794"/>
                  <a:gd name="T56" fmla="*/ 87 w 1642"/>
                  <a:gd name="T57" fmla="*/ 143 h 794"/>
                  <a:gd name="T58" fmla="*/ 689 w 1642"/>
                  <a:gd name="T59" fmla="*/ 145 h 794"/>
                  <a:gd name="T60" fmla="*/ 985 w 1642"/>
                  <a:gd name="T61" fmla="*/ 148 h 794"/>
                  <a:gd name="T62" fmla="*/ 1102 w 1642"/>
                  <a:gd name="T63" fmla="*/ 248 h 794"/>
                  <a:gd name="T64" fmla="*/ 1142 w 1642"/>
                  <a:gd name="T65" fmla="*/ 222 h 794"/>
                  <a:gd name="T66" fmla="*/ 1121 w 1642"/>
                  <a:gd name="T67" fmla="*/ 154 h 794"/>
                  <a:gd name="T68" fmla="*/ 1186 w 1642"/>
                  <a:gd name="T69" fmla="*/ 110 h 794"/>
                  <a:gd name="T70" fmla="*/ 1238 w 1642"/>
                  <a:gd name="T71" fmla="*/ 0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42" h="794">
                    <a:moveTo>
                      <a:pt x="1238" y="0"/>
                    </a:moveTo>
                    <a:lnTo>
                      <a:pt x="1330" y="140"/>
                    </a:lnTo>
                    <a:lnTo>
                      <a:pt x="1406" y="147"/>
                    </a:lnTo>
                    <a:lnTo>
                      <a:pt x="1500" y="243"/>
                    </a:lnTo>
                    <a:lnTo>
                      <a:pt x="1642" y="257"/>
                    </a:lnTo>
                    <a:lnTo>
                      <a:pt x="1561" y="382"/>
                    </a:lnTo>
                    <a:lnTo>
                      <a:pt x="1410" y="698"/>
                    </a:lnTo>
                    <a:lnTo>
                      <a:pt x="1376" y="698"/>
                    </a:lnTo>
                    <a:lnTo>
                      <a:pt x="1292" y="664"/>
                    </a:lnTo>
                    <a:lnTo>
                      <a:pt x="1270" y="696"/>
                    </a:lnTo>
                    <a:lnTo>
                      <a:pt x="1223" y="698"/>
                    </a:lnTo>
                    <a:lnTo>
                      <a:pt x="1145" y="794"/>
                    </a:lnTo>
                    <a:lnTo>
                      <a:pt x="1064" y="734"/>
                    </a:lnTo>
                    <a:lnTo>
                      <a:pt x="1021" y="713"/>
                    </a:lnTo>
                    <a:lnTo>
                      <a:pt x="724" y="744"/>
                    </a:lnTo>
                    <a:lnTo>
                      <a:pt x="600" y="748"/>
                    </a:lnTo>
                    <a:lnTo>
                      <a:pt x="597" y="762"/>
                    </a:lnTo>
                    <a:lnTo>
                      <a:pt x="514" y="768"/>
                    </a:lnTo>
                    <a:lnTo>
                      <a:pt x="500" y="747"/>
                    </a:lnTo>
                    <a:lnTo>
                      <a:pt x="306" y="728"/>
                    </a:lnTo>
                    <a:lnTo>
                      <a:pt x="267" y="625"/>
                    </a:lnTo>
                    <a:lnTo>
                      <a:pt x="299" y="496"/>
                    </a:lnTo>
                    <a:lnTo>
                      <a:pt x="303" y="471"/>
                    </a:lnTo>
                    <a:lnTo>
                      <a:pt x="224" y="387"/>
                    </a:lnTo>
                    <a:lnTo>
                      <a:pt x="0" y="356"/>
                    </a:lnTo>
                    <a:lnTo>
                      <a:pt x="4" y="210"/>
                    </a:lnTo>
                    <a:lnTo>
                      <a:pt x="46" y="210"/>
                    </a:lnTo>
                    <a:lnTo>
                      <a:pt x="86" y="169"/>
                    </a:lnTo>
                    <a:lnTo>
                      <a:pt x="87" y="143"/>
                    </a:lnTo>
                    <a:lnTo>
                      <a:pt x="689" y="145"/>
                    </a:lnTo>
                    <a:lnTo>
                      <a:pt x="985" y="148"/>
                    </a:lnTo>
                    <a:lnTo>
                      <a:pt x="1102" y="248"/>
                    </a:lnTo>
                    <a:lnTo>
                      <a:pt x="1142" y="222"/>
                    </a:lnTo>
                    <a:lnTo>
                      <a:pt x="1121" y="154"/>
                    </a:lnTo>
                    <a:lnTo>
                      <a:pt x="1186" y="110"/>
                    </a:lnTo>
                    <a:lnTo>
                      <a:pt x="1238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309299" name="Freeform 51"/>
          <p:cNvSpPr>
            <a:spLocks noChangeAspect="1"/>
          </p:cNvSpPr>
          <p:nvPr/>
        </p:nvSpPr>
        <p:spPr bwMode="auto">
          <a:xfrm>
            <a:off x="7178675" y="2124075"/>
            <a:ext cx="222250" cy="187325"/>
          </a:xfrm>
          <a:custGeom>
            <a:avLst/>
            <a:gdLst>
              <a:gd name="T0" fmla="*/ 425 w 775"/>
              <a:gd name="T1" fmla="*/ 655 h 655"/>
              <a:gd name="T2" fmla="*/ 370 w 775"/>
              <a:gd name="T3" fmla="*/ 567 h 655"/>
              <a:gd name="T4" fmla="*/ 263 w 775"/>
              <a:gd name="T5" fmla="*/ 498 h 655"/>
              <a:gd name="T6" fmla="*/ 242 w 775"/>
              <a:gd name="T7" fmla="*/ 474 h 655"/>
              <a:gd name="T8" fmla="*/ 212 w 775"/>
              <a:gd name="T9" fmla="*/ 475 h 655"/>
              <a:gd name="T10" fmla="*/ 203 w 775"/>
              <a:gd name="T11" fmla="*/ 498 h 655"/>
              <a:gd name="T12" fmla="*/ 188 w 775"/>
              <a:gd name="T13" fmla="*/ 494 h 655"/>
              <a:gd name="T14" fmla="*/ 0 w 775"/>
              <a:gd name="T15" fmla="*/ 350 h 655"/>
              <a:gd name="T16" fmla="*/ 108 w 775"/>
              <a:gd name="T17" fmla="*/ 175 h 655"/>
              <a:gd name="T18" fmla="*/ 111 w 775"/>
              <a:gd name="T19" fmla="*/ 133 h 655"/>
              <a:gd name="T20" fmla="*/ 60 w 775"/>
              <a:gd name="T21" fmla="*/ 88 h 655"/>
              <a:gd name="T22" fmla="*/ 55 w 775"/>
              <a:gd name="T23" fmla="*/ 36 h 655"/>
              <a:gd name="T24" fmla="*/ 130 w 775"/>
              <a:gd name="T25" fmla="*/ 35 h 655"/>
              <a:gd name="T26" fmla="*/ 161 w 775"/>
              <a:gd name="T27" fmla="*/ 0 h 655"/>
              <a:gd name="T28" fmla="*/ 332 w 775"/>
              <a:gd name="T29" fmla="*/ 78 h 655"/>
              <a:gd name="T30" fmla="*/ 397 w 775"/>
              <a:gd name="T31" fmla="*/ 72 h 655"/>
              <a:gd name="T32" fmla="*/ 502 w 775"/>
              <a:gd name="T33" fmla="*/ 108 h 655"/>
              <a:gd name="T34" fmla="*/ 528 w 775"/>
              <a:gd name="T35" fmla="*/ 33 h 655"/>
              <a:gd name="T36" fmla="*/ 615 w 775"/>
              <a:gd name="T37" fmla="*/ 156 h 655"/>
              <a:gd name="T38" fmla="*/ 775 w 775"/>
              <a:gd name="T39" fmla="*/ 416 h 655"/>
              <a:gd name="T40" fmla="*/ 717 w 775"/>
              <a:gd name="T41" fmla="*/ 420 h 655"/>
              <a:gd name="T42" fmla="*/ 714 w 775"/>
              <a:gd name="T43" fmla="*/ 408 h 655"/>
              <a:gd name="T44" fmla="*/ 690 w 775"/>
              <a:gd name="T45" fmla="*/ 385 h 655"/>
              <a:gd name="T46" fmla="*/ 641 w 775"/>
              <a:gd name="T47" fmla="*/ 377 h 655"/>
              <a:gd name="T48" fmla="*/ 631 w 775"/>
              <a:gd name="T49" fmla="*/ 400 h 655"/>
              <a:gd name="T50" fmla="*/ 634 w 775"/>
              <a:gd name="T51" fmla="*/ 475 h 655"/>
              <a:gd name="T52" fmla="*/ 610 w 775"/>
              <a:gd name="T53" fmla="*/ 502 h 655"/>
              <a:gd name="T54" fmla="*/ 591 w 775"/>
              <a:gd name="T55" fmla="*/ 511 h 655"/>
              <a:gd name="T56" fmla="*/ 559 w 775"/>
              <a:gd name="T57" fmla="*/ 491 h 655"/>
              <a:gd name="T58" fmla="*/ 520 w 775"/>
              <a:gd name="T59" fmla="*/ 519 h 655"/>
              <a:gd name="T60" fmla="*/ 425 w 775"/>
              <a:gd name="T61" fmla="*/ 655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775" h="655">
                <a:moveTo>
                  <a:pt x="425" y="655"/>
                </a:moveTo>
                <a:lnTo>
                  <a:pt x="370" y="567"/>
                </a:lnTo>
                <a:lnTo>
                  <a:pt x="263" y="498"/>
                </a:lnTo>
                <a:lnTo>
                  <a:pt x="242" y="474"/>
                </a:lnTo>
                <a:lnTo>
                  <a:pt x="212" y="475"/>
                </a:lnTo>
                <a:lnTo>
                  <a:pt x="203" y="498"/>
                </a:lnTo>
                <a:lnTo>
                  <a:pt x="188" y="494"/>
                </a:lnTo>
                <a:lnTo>
                  <a:pt x="0" y="350"/>
                </a:lnTo>
                <a:lnTo>
                  <a:pt x="108" y="175"/>
                </a:lnTo>
                <a:lnTo>
                  <a:pt x="111" y="133"/>
                </a:lnTo>
                <a:lnTo>
                  <a:pt x="60" y="88"/>
                </a:lnTo>
                <a:lnTo>
                  <a:pt x="55" y="36"/>
                </a:lnTo>
                <a:lnTo>
                  <a:pt x="130" y="35"/>
                </a:lnTo>
                <a:lnTo>
                  <a:pt x="161" y="0"/>
                </a:lnTo>
                <a:lnTo>
                  <a:pt x="332" y="78"/>
                </a:lnTo>
                <a:lnTo>
                  <a:pt x="397" y="72"/>
                </a:lnTo>
                <a:lnTo>
                  <a:pt x="502" y="108"/>
                </a:lnTo>
                <a:lnTo>
                  <a:pt x="528" y="33"/>
                </a:lnTo>
                <a:lnTo>
                  <a:pt x="615" y="156"/>
                </a:lnTo>
                <a:lnTo>
                  <a:pt x="775" y="416"/>
                </a:lnTo>
                <a:lnTo>
                  <a:pt x="717" y="420"/>
                </a:lnTo>
                <a:lnTo>
                  <a:pt x="714" y="408"/>
                </a:lnTo>
                <a:lnTo>
                  <a:pt x="690" y="385"/>
                </a:lnTo>
                <a:lnTo>
                  <a:pt x="641" y="377"/>
                </a:lnTo>
                <a:lnTo>
                  <a:pt x="631" y="400"/>
                </a:lnTo>
                <a:lnTo>
                  <a:pt x="634" y="475"/>
                </a:lnTo>
                <a:lnTo>
                  <a:pt x="610" y="502"/>
                </a:lnTo>
                <a:lnTo>
                  <a:pt x="591" y="511"/>
                </a:lnTo>
                <a:lnTo>
                  <a:pt x="559" y="491"/>
                </a:lnTo>
                <a:lnTo>
                  <a:pt x="520" y="519"/>
                </a:lnTo>
                <a:lnTo>
                  <a:pt x="425" y="655"/>
                </a:lnTo>
                <a:close/>
              </a:path>
            </a:pathLst>
          </a:custGeom>
          <a:noFill/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336600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309300" name="Group 52"/>
          <p:cNvGrpSpPr>
            <a:grpSpLocks/>
          </p:cNvGrpSpPr>
          <p:nvPr/>
        </p:nvGrpSpPr>
        <p:grpSpPr bwMode="auto">
          <a:xfrm>
            <a:off x="0" y="1196976"/>
            <a:ext cx="3635375" cy="304800"/>
            <a:chOff x="0" y="754"/>
            <a:chExt cx="2290" cy="192"/>
          </a:xfrm>
        </p:grpSpPr>
        <p:sp>
          <p:nvSpPr>
            <p:cNvPr id="309301" name="Text Box 53"/>
            <p:cNvSpPr txBox="1">
              <a:spLocks noChangeArrowheads="1"/>
            </p:cNvSpPr>
            <p:nvPr/>
          </p:nvSpPr>
          <p:spPr bwMode="auto">
            <a:xfrm>
              <a:off x="178" y="754"/>
              <a:ext cx="2112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400" dirty="0">
                  <a:solidFill>
                    <a:srgbClr val="066168"/>
                  </a:solidFill>
                  <a:latin typeface="Verdana" pitchFamily="34" charset="0"/>
                </a:rPr>
                <a:t>PRODUÇÃO DE </a:t>
              </a:r>
              <a:r>
                <a:rPr lang="pt-BR" sz="1400" dirty="0" smtClean="0">
                  <a:solidFill>
                    <a:srgbClr val="066168"/>
                  </a:solidFill>
                  <a:latin typeface="Verdana" pitchFamily="34" charset="0"/>
                </a:rPr>
                <a:t>ALGAS</a:t>
              </a:r>
              <a:endParaRPr lang="pt-BR" sz="14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309302" name="Rectangle 54"/>
            <p:cNvSpPr>
              <a:spLocks noChangeArrowheads="1"/>
            </p:cNvSpPr>
            <p:nvPr/>
          </p:nvSpPr>
          <p:spPr bwMode="auto">
            <a:xfrm>
              <a:off x="0" y="771"/>
              <a:ext cx="158" cy="136"/>
            </a:xfrm>
            <a:prstGeom prst="rect">
              <a:avLst/>
            </a:prstGeom>
            <a:solidFill>
              <a:srgbClr val="07767E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sp>
        <p:nvSpPr>
          <p:cNvPr id="309303" name="Rectangle 55"/>
          <p:cNvSpPr>
            <a:spLocks noChangeArrowheads="1"/>
          </p:cNvSpPr>
          <p:nvPr/>
        </p:nvSpPr>
        <p:spPr bwMode="auto">
          <a:xfrm>
            <a:off x="0" y="1519238"/>
            <a:ext cx="2916238" cy="39687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pt-BR" sz="1400">
              <a:solidFill>
                <a:schemeClr val="bg1"/>
              </a:solidFill>
              <a:latin typeface="Verdana" pitchFamily="34" charset="0"/>
            </a:endParaRPr>
          </a:p>
        </p:txBody>
      </p:sp>
      <p:sp>
        <p:nvSpPr>
          <p:cNvPr id="309304" name="Text Box 56"/>
          <p:cNvSpPr txBox="1">
            <a:spLocks noChangeArrowheads="1"/>
          </p:cNvSpPr>
          <p:nvPr/>
        </p:nvSpPr>
        <p:spPr bwMode="auto">
          <a:xfrm>
            <a:off x="849313" y="1565275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pt-BR" sz="1400" dirty="0" smtClean="0">
                <a:solidFill>
                  <a:schemeClr val="bg1"/>
                </a:solidFill>
                <a:latin typeface="Verdana" pitchFamily="34" charset="0"/>
              </a:rPr>
              <a:t>Polo </a:t>
            </a:r>
            <a:r>
              <a:rPr lang="pt-BR" sz="1400" dirty="0">
                <a:solidFill>
                  <a:schemeClr val="bg1"/>
                </a:solidFill>
                <a:latin typeface="Verdana" pitchFamily="34" charset="0"/>
              </a:rPr>
              <a:t>Trairi</a:t>
            </a:r>
          </a:p>
        </p:txBody>
      </p:sp>
      <p:sp>
        <p:nvSpPr>
          <p:cNvPr id="309305" name="Text Box 57"/>
          <p:cNvSpPr txBox="1">
            <a:spLocks noChangeArrowheads="1"/>
          </p:cNvSpPr>
          <p:nvPr/>
        </p:nvSpPr>
        <p:spPr bwMode="auto">
          <a:xfrm>
            <a:off x="117475" y="2630488"/>
            <a:ext cx="1811338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138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 algicultores</a:t>
            </a:r>
          </a:p>
        </p:txBody>
      </p:sp>
      <p:sp>
        <p:nvSpPr>
          <p:cNvPr id="309306" name="Text Box 58"/>
          <p:cNvSpPr txBox="1">
            <a:spLocks noChangeArrowheads="1"/>
          </p:cNvSpPr>
          <p:nvPr/>
        </p:nvSpPr>
        <p:spPr bwMode="auto">
          <a:xfrm>
            <a:off x="117475" y="3138488"/>
            <a:ext cx="25273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538,21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ton. Alga/mês</a:t>
            </a:r>
          </a:p>
        </p:txBody>
      </p:sp>
      <p:sp>
        <p:nvSpPr>
          <p:cNvPr id="309307" name="Line 59"/>
          <p:cNvSpPr>
            <a:spLocks noChangeShapeType="1"/>
          </p:cNvSpPr>
          <p:nvPr/>
        </p:nvSpPr>
        <p:spPr bwMode="auto">
          <a:xfrm>
            <a:off x="146050" y="3103563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09308" name="Line 60"/>
          <p:cNvSpPr>
            <a:spLocks noChangeShapeType="1"/>
          </p:cNvSpPr>
          <p:nvPr/>
        </p:nvSpPr>
        <p:spPr bwMode="auto">
          <a:xfrm>
            <a:off x="146050" y="3578225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09309" name="Text Box 61"/>
          <p:cNvSpPr txBox="1">
            <a:spLocks noChangeArrowheads="1"/>
          </p:cNvSpPr>
          <p:nvPr/>
        </p:nvSpPr>
        <p:spPr bwMode="auto">
          <a:xfrm>
            <a:off x="117475" y="3608388"/>
            <a:ext cx="1306513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31,05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ha</a:t>
            </a:r>
          </a:p>
        </p:txBody>
      </p:sp>
      <p:sp>
        <p:nvSpPr>
          <p:cNvPr id="309312" name="Text Box 64"/>
          <p:cNvSpPr txBox="1">
            <a:spLocks noChangeArrowheads="1"/>
          </p:cNvSpPr>
          <p:nvPr/>
        </p:nvSpPr>
        <p:spPr bwMode="auto">
          <a:xfrm>
            <a:off x="117475" y="1944688"/>
            <a:ext cx="1390650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1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município:</a:t>
            </a:r>
          </a:p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Trairi</a:t>
            </a:r>
          </a:p>
        </p:txBody>
      </p:sp>
      <p:sp>
        <p:nvSpPr>
          <p:cNvPr id="309313" name="Line 65"/>
          <p:cNvSpPr>
            <a:spLocks noChangeShapeType="1"/>
          </p:cNvSpPr>
          <p:nvPr/>
        </p:nvSpPr>
        <p:spPr bwMode="auto">
          <a:xfrm>
            <a:off x="146050" y="2628900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0927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7" dur="indefinite"/>
                                        <p:tgtEl>
                                          <p:spTgt spid="309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9" dur="indefinite"/>
                                        <p:tgtEl>
                                          <p:spTgt spid="30927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0" dur="indefinite"/>
                                        <p:tgtEl>
                                          <p:spTgt spid="309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2" dur="indefinite"/>
                                        <p:tgtEl>
                                          <p:spTgt spid="30927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3" dur="indefinite"/>
                                        <p:tgtEl>
                                          <p:spTgt spid="309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5" dur="indefinite"/>
                                        <p:tgtEl>
                                          <p:spTgt spid="30929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6" dur="indefinite"/>
                                        <p:tgtEl>
                                          <p:spTgt spid="309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8" dur="800" fill="hold"/>
                                        <p:tgtEl>
                                          <p:spTgt spid="309288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19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300"/>
                                        <p:tgtEl>
                                          <p:spTgt spid="309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300"/>
                                        <p:tgtEl>
                                          <p:spTgt spid="309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300"/>
                                        <p:tgtEl>
                                          <p:spTgt spid="309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309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300"/>
                                        <p:tgtEl>
                                          <p:spTgt spid="3093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309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300"/>
                                        <p:tgtEl>
                                          <p:spTgt spid="309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300"/>
                                        <p:tgtEl>
                                          <p:spTgt spid="309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309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9303" grpId="0" animBg="1"/>
      <p:bldP spid="309304" grpId="0"/>
      <p:bldP spid="309305" grpId="0"/>
      <p:bldP spid="309307" grpId="0" animBg="1"/>
      <p:bldP spid="309308" grpId="0" animBg="1"/>
      <p:bldP spid="309312" grpId="0"/>
      <p:bldP spid="309313" grpId="0" animBg="1"/>
    </p:bldLst>
  </p:timing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1298" name="Group 2"/>
          <p:cNvGrpSpPr>
            <a:grpSpLocks/>
          </p:cNvGrpSpPr>
          <p:nvPr/>
        </p:nvGrpSpPr>
        <p:grpSpPr bwMode="auto">
          <a:xfrm>
            <a:off x="7362825" y="2112963"/>
            <a:ext cx="1312863" cy="228600"/>
            <a:chOff x="4638" y="1331"/>
            <a:chExt cx="827" cy="144"/>
          </a:xfrm>
        </p:grpSpPr>
        <p:sp>
          <p:nvSpPr>
            <p:cNvPr id="311299" name="Freeform 3"/>
            <p:cNvSpPr>
              <a:spLocks/>
            </p:cNvSpPr>
            <p:nvPr/>
          </p:nvSpPr>
          <p:spPr bwMode="auto">
            <a:xfrm>
              <a:off x="4638" y="1371"/>
              <a:ext cx="603" cy="88"/>
            </a:xfrm>
            <a:custGeom>
              <a:avLst/>
              <a:gdLst>
                <a:gd name="T0" fmla="*/ 0 w 603"/>
                <a:gd name="T1" fmla="*/ 0 h 88"/>
                <a:gd name="T2" fmla="*/ 162 w 603"/>
                <a:gd name="T3" fmla="*/ 84 h 88"/>
                <a:gd name="T4" fmla="*/ 603 w 603"/>
                <a:gd name="T5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03" h="88">
                  <a:moveTo>
                    <a:pt x="0" y="0"/>
                  </a:moveTo>
                  <a:lnTo>
                    <a:pt x="162" y="84"/>
                  </a:lnTo>
                  <a:lnTo>
                    <a:pt x="603" y="88"/>
                  </a:lnTo>
                </a:path>
              </a:pathLst>
            </a:custGeom>
            <a:noFill/>
            <a:ln w="19050" cap="flat" cmpd="sng">
              <a:solidFill>
                <a:srgbClr val="8FC663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8FC663">
                        <a:gamma/>
                        <a:shade val="60000"/>
                        <a:invGamma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51874" name="Text Box 290"/>
            <p:cNvSpPr txBox="1">
              <a:spLocks noChangeArrowheads="1"/>
            </p:cNvSpPr>
            <p:nvPr/>
          </p:nvSpPr>
          <p:spPr bwMode="auto">
            <a:xfrm>
              <a:off x="4771" y="1331"/>
              <a:ext cx="694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Fortaleza</a:t>
              </a:r>
            </a:p>
          </p:txBody>
        </p:sp>
      </p:grpSp>
      <p:sp>
        <p:nvSpPr>
          <p:cNvPr id="311301" name="Text Box 5"/>
          <p:cNvSpPr txBox="1">
            <a:spLocks noChangeArrowheads="1"/>
          </p:cNvSpPr>
          <p:nvPr/>
        </p:nvSpPr>
        <p:spPr bwMode="auto">
          <a:xfrm>
            <a:off x="7085013" y="1692275"/>
            <a:ext cx="11922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Pecém</a:t>
            </a:r>
          </a:p>
        </p:txBody>
      </p:sp>
      <p:pic>
        <p:nvPicPr>
          <p:cNvPr id="311302" name="Picture 6" descr="Imagem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07225" y="1825625"/>
            <a:ext cx="257175" cy="1682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11303" name="Text Box 7"/>
          <p:cNvSpPr txBox="1">
            <a:spLocks noChangeArrowheads="1"/>
          </p:cNvSpPr>
          <p:nvPr/>
        </p:nvSpPr>
        <p:spPr bwMode="auto">
          <a:xfrm>
            <a:off x="7408863" y="1858963"/>
            <a:ext cx="1354137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Mucuripe</a:t>
            </a:r>
          </a:p>
        </p:txBody>
      </p:sp>
      <p:pic>
        <p:nvPicPr>
          <p:cNvPr id="311304" name="Picture 8" descr="Imagem3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80288" y="1989138"/>
            <a:ext cx="247650" cy="1619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11305" name="Picture 9" descr="Mapa_CE2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75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11306" name="Group 10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311307" name="Rectangle 11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11308" name="Rectangle 12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311309" name="Group 13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311310" name="Freeform 14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11311" name="Freeform 15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11312" name="Freeform 16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311313" name="Freeform 17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11314" name="Freeform 18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311315" name="Picture 19" descr="Barra inferior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11316" name="Picture 20" descr="Logo ADECE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11317" name="Picture 21" descr="LOGO Governo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311318" name="Group 22"/>
          <p:cNvGrpSpPr>
            <a:grpSpLocks/>
          </p:cNvGrpSpPr>
          <p:nvPr/>
        </p:nvGrpSpPr>
        <p:grpSpPr bwMode="auto">
          <a:xfrm>
            <a:off x="5530850" y="1028700"/>
            <a:ext cx="1614488" cy="739775"/>
            <a:chOff x="3484" y="648"/>
            <a:chExt cx="1017" cy="466"/>
          </a:xfrm>
        </p:grpSpPr>
        <p:sp>
          <p:nvSpPr>
            <p:cNvPr id="311319" name="Text Box 23"/>
            <p:cNvSpPr txBox="1">
              <a:spLocks noChangeArrowheads="1"/>
            </p:cNvSpPr>
            <p:nvPr/>
          </p:nvSpPr>
          <p:spPr bwMode="auto">
            <a:xfrm>
              <a:off x="3730" y="648"/>
              <a:ext cx="77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Acaraú</a:t>
              </a:r>
            </a:p>
          </p:txBody>
        </p:sp>
        <p:sp>
          <p:nvSpPr>
            <p:cNvPr id="311320" name="Freeform 24"/>
            <p:cNvSpPr>
              <a:spLocks/>
            </p:cNvSpPr>
            <p:nvPr/>
          </p:nvSpPr>
          <p:spPr bwMode="auto">
            <a:xfrm>
              <a:off x="3662" y="780"/>
              <a:ext cx="672" cy="110"/>
            </a:xfrm>
            <a:custGeom>
              <a:avLst/>
              <a:gdLst>
                <a:gd name="T0" fmla="*/ 0 w 624"/>
                <a:gd name="T1" fmla="*/ 110 h 110"/>
                <a:gd name="T2" fmla="*/ 115 w 624"/>
                <a:gd name="T3" fmla="*/ 0 h 110"/>
                <a:gd name="T4" fmla="*/ 624 w 624"/>
                <a:gd name="T5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24" h="110">
                  <a:moveTo>
                    <a:pt x="0" y="110"/>
                  </a:moveTo>
                  <a:lnTo>
                    <a:pt x="115" y="0"/>
                  </a:lnTo>
                  <a:lnTo>
                    <a:pt x="624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11321" name="Freeform 25"/>
            <p:cNvSpPr>
              <a:spLocks noChangeAspect="1"/>
            </p:cNvSpPr>
            <p:nvPr/>
          </p:nvSpPr>
          <p:spPr bwMode="auto">
            <a:xfrm>
              <a:off x="3484" y="818"/>
              <a:ext cx="276" cy="296"/>
            </a:xfrm>
            <a:custGeom>
              <a:avLst/>
              <a:gdLst>
                <a:gd name="T0" fmla="*/ 0 w 1526"/>
                <a:gd name="T1" fmla="*/ 0 h 1644"/>
                <a:gd name="T2" fmla="*/ 622 w 1526"/>
                <a:gd name="T3" fmla="*/ 24 h 1644"/>
                <a:gd name="T4" fmla="*/ 732 w 1526"/>
                <a:gd name="T5" fmla="*/ 109 h 1644"/>
                <a:gd name="T6" fmla="*/ 766 w 1526"/>
                <a:gd name="T7" fmla="*/ 105 h 1644"/>
                <a:gd name="T8" fmla="*/ 787 w 1526"/>
                <a:gd name="T9" fmla="*/ 66 h 1644"/>
                <a:gd name="T10" fmla="*/ 816 w 1526"/>
                <a:gd name="T11" fmla="*/ 57 h 1644"/>
                <a:gd name="T12" fmla="*/ 894 w 1526"/>
                <a:gd name="T13" fmla="*/ 64 h 1644"/>
                <a:gd name="T14" fmla="*/ 937 w 1526"/>
                <a:gd name="T15" fmla="*/ 86 h 1644"/>
                <a:gd name="T16" fmla="*/ 1072 w 1526"/>
                <a:gd name="T17" fmla="*/ 127 h 1644"/>
                <a:gd name="T18" fmla="*/ 1206 w 1526"/>
                <a:gd name="T19" fmla="*/ 114 h 1644"/>
                <a:gd name="T20" fmla="*/ 1352 w 1526"/>
                <a:gd name="T21" fmla="*/ 147 h 1644"/>
                <a:gd name="T22" fmla="*/ 1406 w 1526"/>
                <a:gd name="T23" fmla="*/ 176 h 1644"/>
                <a:gd name="T24" fmla="*/ 1322 w 1526"/>
                <a:gd name="T25" fmla="*/ 416 h 1644"/>
                <a:gd name="T26" fmla="*/ 1308 w 1526"/>
                <a:gd name="T27" fmla="*/ 626 h 1644"/>
                <a:gd name="T28" fmla="*/ 1277 w 1526"/>
                <a:gd name="T29" fmla="*/ 688 h 1644"/>
                <a:gd name="T30" fmla="*/ 1312 w 1526"/>
                <a:gd name="T31" fmla="*/ 815 h 1644"/>
                <a:gd name="T32" fmla="*/ 1315 w 1526"/>
                <a:gd name="T33" fmla="*/ 847 h 1644"/>
                <a:gd name="T34" fmla="*/ 1292 w 1526"/>
                <a:gd name="T35" fmla="*/ 881 h 1644"/>
                <a:gd name="T36" fmla="*/ 1268 w 1526"/>
                <a:gd name="T37" fmla="*/ 902 h 1644"/>
                <a:gd name="T38" fmla="*/ 1251 w 1526"/>
                <a:gd name="T39" fmla="*/ 1114 h 1644"/>
                <a:gd name="T40" fmla="*/ 1279 w 1526"/>
                <a:gd name="T41" fmla="*/ 1150 h 1644"/>
                <a:gd name="T42" fmla="*/ 1268 w 1526"/>
                <a:gd name="T43" fmla="*/ 1191 h 1644"/>
                <a:gd name="T44" fmla="*/ 1240 w 1526"/>
                <a:gd name="T45" fmla="*/ 1225 h 1644"/>
                <a:gd name="T46" fmla="*/ 1238 w 1526"/>
                <a:gd name="T47" fmla="*/ 1273 h 1644"/>
                <a:gd name="T48" fmla="*/ 1255 w 1526"/>
                <a:gd name="T49" fmla="*/ 1316 h 1644"/>
                <a:gd name="T50" fmla="*/ 1338 w 1526"/>
                <a:gd name="T51" fmla="*/ 1380 h 1644"/>
                <a:gd name="T52" fmla="*/ 1416 w 1526"/>
                <a:gd name="T53" fmla="*/ 1408 h 1644"/>
                <a:gd name="T54" fmla="*/ 1526 w 1526"/>
                <a:gd name="T55" fmla="*/ 1503 h 1644"/>
                <a:gd name="T56" fmla="*/ 1451 w 1526"/>
                <a:gd name="T57" fmla="*/ 1644 h 1644"/>
                <a:gd name="T58" fmla="*/ 954 w 1526"/>
                <a:gd name="T59" fmla="*/ 981 h 1644"/>
                <a:gd name="T60" fmla="*/ 950 w 1526"/>
                <a:gd name="T61" fmla="*/ 884 h 1644"/>
                <a:gd name="T62" fmla="*/ 832 w 1526"/>
                <a:gd name="T63" fmla="*/ 749 h 1644"/>
                <a:gd name="T64" fmla="*/ 811 w 1526"/>
                <a:gd name="T65" fmla="*/ 740 h 1644"/>
                <a:gd name="T66" fmla="*/ 766 w 1526"/>
                <a:gd name="T67" fmla="*/ 743 h 1644"/>
                <a:gd name="T68" fmla="*/ 757 w 1526"/>
                <a:gd name="T69" fmla="*/ 756 h 1644"/>
                <a:gd name="T70" fmla="*/ 727 w 1526"/>
                <a:gd name="T71" fmla="*/ 751 h 1644"/>
                <a:gd name="T72" fmla="*/ 712 w 1526"/>
                <a:gd name="T73" fmla="*/ 724 h 1644"/>
                <a:gd name="T74" fmla="*/ 712 w 1526"/>
                <a:gd name="T75" fmla="*/ 696 h 1644"/>
                <a:gd name="T76" fmla="*/ 712 w 1526"/>
                <a:gd name="T77" fmla="*/ 622 h 1644"/>
                <a:gd name="T78" fmla="*/ 699 w 1526"/>
                <a:gd name="T79" fmla="*/ 590 h 1644"/>
                <a:gd name="T80" fmla="*/ 648 w 1526"/>
                <a:gd name="T81" fmla="*/ 498 h 1644"/>
                <a:gd name="T82" fmla="*/ 643 w 1526"/>
                <a:gd name="T83" fmla="*/ 440 h 1644"/>
                <a:gd name="T84" fmla="*/ 653 w 1526"/>
                <a:gd name="T85" fmla="*/ 440 h 1644"/>
                <a:gd name="T86" fmla="*/ 730 w 1526"/>
                <a:gd name="T87" fmla="*/ 293 h 1644"/>
                <a:gd name="T88" fmla="*/ 728 w 1526"/>
                <a:gd name="T89" fmla="*/ 269 h 1644"/>
                <a:gd name="T90" fmla="*/ 702 w 1526"/>
                <a:gd name="T91" fmla="*/ 239 h 1644"/>
                <a:gd name="T92" fmla="*/ 650 w 1526"/>
                <a:gd name="T93" fmla="*/ 239 h 1644"/>
                <a:gd name="T94" fmla="*/ 634 w 1526"/>
                <a:gd name="T95" fmla="*/ 223 h 1644"/>
                <a:gd name="T96" fmla="*/ 422 w 1526"/>
                <a:gd name="T97" fmla="*/ 203 h 1644"/>
                <a:gd name="T98" fmla="*/ 324 w 1526"/>
                <a:gd name="T99" fmla="*/ 209 h 1644"/>
                <a:gd name="T100" fmla="*/ 319 w 1526"/>
                <a:gd name="T101" fmla="*/ 222 h 1644"/>
                <a:gd name="T102" fmla="*/ 44 w 1526"/>
                <a:gd name="T103" fmla="*/ 203 h 1644"/>
                <a:gd name="T104" fmla="*/ 16 w 1526"/>
                <a:gd name="T105" fmla="*/ 134 h 1644"/>
                <a:gd name="T106" fmla="*/ 0 w 1526"/>
                <a:gd name="T107" fmla="*/ 0 h 16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26" h="1644">
                  <a:moveTo>
                    <a:pt x="0" y="0"/>
                  </a:moveTo>
                  <a:lnTo>
                    <a:pt x="622" y="24"/>
                  </a:lnTo>
                  <a:lnTo>
                    <a:pt x="732" y="109"/>
                  </a:lnTo>
                  <a:lnTo>
                    <a:pt x="766" y="105"/>
                  </a:lnTo>
                  <a:lnTo>
                    <a:pt x="787" y="66"/>
                  </a:lnTo>
                  <a:lnTo>
                    <a:pt x="816" y="57"/>
                  </a:lnTo>
                  <a:lnTo>
                    <a:pt x="894" y="64"/>
                  </a:lnTo>
                  <a:lnTo>
                    <a:pt x="937" y="86"/>
                  </a:lnTo>
                  <a:lnTo>
                    <a:pt x="1072" y="127"/>
                  </a:lnTo>
                  <a:lnTo>
                    <a:pt x="1206" y="114"/>
                  </a:lnTo>
                  <a:lnTo>
                    <a:pt x="1352" y="147"/>
                  </a:lnTo>
                  <a:lnTo>
                    <a:pt x="1406" y="176"/>
                  </a:lnTo>
                  <a:lnTo>
                    <a:pt x="1322" y="416"/>
                  </a:lnTo>
                  <a:lnTo>
                    <a:pt x="1308" y="626"/>
                  </a:lnTo>
                  <a:lnTo>
                    <a:pt x="1277" y="688"/>
                  </a:lnTo>
                  <a:lnTo>
                    <a:pt x="1312" y="815"/>
                  </a:lnTo>
                  <a:lnTo>
                    <a:pt x="1315" y="847"/>
                  </a:lnTo>
                  <a:lnTo>
                    <a:pt x="1292" y="881"/>
                  </a:lnTo>
                  <a:lnTo>
                    <a:pt x="1268" y="902"/>
                  </a:lnTo>
                  <a:lnTo>
                    <a:pt x="1251" y="1114"/>
                  </a:lnTo>
                  <a:lnTo>
                    <a:pt x="1279" y="1150"/>
                  </a:lnTo>
                  <a:lnTo>
                    <a:pt x="1268" y="1191"/>
                  </a:lnTo>
                  <a:lnTo>
                    <a:pt x="1240" y="1225"/>
                  </a:lnTo>
                  <a:lnTo>
                    <a:pt x="1238" y="1273"/>
                  </a:lnTo>
                  <a:lnTo>
                    <a:pt x="1255" y="1316"/>
                  </a:lnTo>
                  <a:lnTo>
                    <a:pt x="1338" y="1380"/>
                  </a:lnTo>
                  <a:lnTo>
                    <a:pt x="1416" y="1408"/>
                  </a:lnTo>
                  <a:lnTo>
                    <a:pt x="1526" y="1503"/>
                  </a:lnTo>
                  <a:lnTo>
                    <a:pt x="1451" y="1644"/>
                  </a:lnTo>
                  <a:lnTo>
                    <a:pt x="954" y="981"/>
                  </a:lnTo>
                  <a:lnTo>
                    <a:pt x="950" y="884"/>
                  </a:lnTo>
                  <a:lnTo>
                    <a:pt x="832" y="749"/>
                  </a:lnTo>
                  <a:lnTo>
                    <a:pt x="811" y="740"/>
                  </a:lnTo>
                  <a:lnTo>
                    <a:pt x="766" y="743"/>
                  </a:lnTo>
                  <a:lnTo>
                    <a:pt x="757" y="756"/>
                  </a:lnTo>
                  <a:lnTo>
                    <a:pt x="727" y="751"/>
                  </a:lnTo>
                  <a:lnTo>
                    <a:pt x="712" y="724"/>
                  </a:lnTo>
                  <a:lnTo>
                    <a:pt x="712" y="696"/>
                  </a:lnTo>
                  <a:lnTo>
                    <a:pt x="712" y="622"/>
                  </a:lnTo>
                  <a:lnTo>
                    <a:pt x="699" y="590"/>
                  </a:lnTo>
                  <a:lnTo>
                    <a:pt x="648" y="498"/>
                  </a:lnTo>
                  <a:lnTo>
                    <a:pt x="643" y="440"/>
                  </a:lnTo>
                  <a:lnTo>
                    <a:pt x="653" y="440"/>
                  </a:lnTo>
                  <a:lnTo>
                    <a:pt x="730" y="293"/>
                  </a:lnTo>
                  <a:lnTo>
                    <a:pt x="728" y="269"/>
                  </a:lnTo>
                  <a:lnTo>
                    <a:pt x="702" y="239"/>
                  </a:lnTo>
                  <a:lnTo>
                    <a:pt x="650" y="239"/>
                  </a:lnTo>
                  <a:lnTo>
                    <a:pt x="634" y="223"/>
                  </a:lnTo>
                  <a:lnTo>
                    <a:pt x="422" y="203"/>
                  </a:lnTo>
                  <a:lnTo>
                    <a:pt x="324" y="209"/>
                  </a:lnTo>
                  <a:lnTo>
                    <a:pt x="319" y="222"/>
                  </a:lnTo>
                  <a:lnTo>
                    <a:pt x="44" y="203"/>
                  </a:lnTo>
                  <a:lnTo>
                    <a:pt x="16" y="1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311322" name="Group 26"/>
          <p:cNvGrpSpPr>
            <a:grpSpLocks/>
          </p:cNvGrpSpPr>
          <p:nvPr/>
        </p:nvGrpSpPr>
        <p:grpSpPr bwMode="auto">
          <a:xfrm>
            <a:off x="3886200" y="1049338"/>
            <a:ext cx="1535113" cy="514350"/>
            <a:chOff x="2448" y="661"/>
            <a:chExt cx="967" cy="324"/>
          </a:xfrm>
        </p:grpSpPr>
        <p:sp>
          <p:nvSpPr>
            <p:cNvPr id="311323" name="Text Box 27"/>
            <p:cNvSpPr txBox="1">
              <a:spLocks noChangeArrowheads="1"/>
            </p:cNvSpPr>
            <p:nvPr/>
          </p:nvSpPr>
          <p:spPr bwMode="auto">
            <a:xfrm>
              <a:off x="2448" y="661"/>
              <a:ext cx="77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Camocim</a:t>
              </a:r>
            </a:p>
          </p:txBody>
        </p:sp>
        <p:sp>
          <p:nvSpPr>
            <p:cNvPr id="311324" name="Freeform 28"/>
            <p:cNvSpPr>
              <a:spLocks/>
            </p:cNvSpPr>
            <p:nvPr/>
          </p:nvSpPr>
          <p:spPr bwMode="auto">
            <a:xfrm>
              <a:off x="2509" y="793"/>
              <a:ext cx="767" cy="103"/>
            </a:xfrm>
            <a:custGeom>
              <a:avLst/>
              <a:gdLst>
                <a:gd name="T0" fmla="*/ 767 w 767"/>
                <a:gd name="T1" fmla="*/ 103 h 103"/>
                <a:gd name="T2" fmla="*/ 636 w 767"/>
                <a:gd name="T3" fmla="*/ 0 h 103"/>
                <a:gd name="T4" fmla="*/ 0 w 767"/>
                <a:gd name="T5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7" h="103">
                  <a:moveTo>
                    <a:pt x="767" y="103"/>
                  </a:moveTo>
                  <a:lnTo>
                    <a:pt x="636" y="0"/>
                  </a:lnTo>
                  <a:lnTo>
                    <a:pt x="0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11325" name="Freeform 29"/>
            <p:cNvSpPr>
              <a:spLocks noChangeAspect="1"/>
            </p:cNvSpPr>
            <p:nvPr/>
          </p:nvSpPr>
          <p:spPr bwMode="auto">
            <a:xfrm>
              <a:off x="3038" y="838"/>
              <a:ext cx="377" cy="147"/>
            </a:xfrm>
            <a:custGeom>
              <a:avLst/>
              <a:gdLst>
                <a:gd name="T0" fmla="*/ 56 w 2090"/>
                <a:gd name="T1" fmla="*/ 814 h 814"/>
                <a:gd name="T2" fmla="*/ 407 w 2090"/>
                <a:gd name="T3" fmla="*/ 604 h 814"/>
                <a:gd name="T4" fmla="*/ 455 w 2090"/>
                <a:gd name="T5" fmla="*/ 585 h 814"/>
                <a:gd name="T6" fmla="*/ 526 w 2090"/>
                <a:gd name="T7" fmla="*/ 584 h 814"/>
                <a:gd name="T8" fmla="*/ 553 w 2090"/>
                <a:gd name="T9" fmla="*/ 574 h 814"/>
                <a:gd name="T10" fmla="*/ 602 w 2090"/>
                <a:gd name="T11" fmla="*/ 576 h 814"/>
                <a:gd name="T12" fmla="*/ 604 w 2090"/>
                <a:gd name="T13" fmla="*/ 558 h 814"/>
                <a:gd name="T14" fmla="*/ 750 w 2090"/>
                <a:gd name="T15" fmla="*/ 548 h 814"/>
                <a:gd name="T16" fmla="*/ 750 w 2090"/>
                <a:gd name="T17" fmla="*/ 537 h 814"/>
                <a:gd name="T18" fmla="*/ 801 w 2090"/>
                <a:gd name="T19" fmla="*/ 535 h 814"/>
                <a:gd name="T20" fmla="*/ 915 w 2090"/>
                <a:gd name="T21" fmla="*/ 617 h 814"/>
                <a:gd name="T22" fmla="*/ 1327 w 2090"/>
                <a:gd name="T23" fmla="*/ 539 h 814"/>
                <a:gd name="T24" fmla="*/ 1760 w 2090"/>
                <a:gd name="T25" fmla="*/ 546 h 814"/>
                <a:gd name="T26" fmla="*/ 1828 w 2090"/>
                <a:gd name="T27" fmla="*/ 563 h 814"/>
                <a:gd name="T28" fmla="*/ 1844 w 2090"/>
                <a:gd name="T29" fmla="*/ 585 h 814"/>
                <a:gd name="T30" fmla="*/ 1885 w 2090"/>
                <a:gd name="T31" fmla="*/ 589 h 814"/>
                <a:gd name="T32" fmla="*/ 1905 w 2090"/>
                <a:gd name="T33" fmla="*/ 608 h 814"/>
                <a:gd name="T34" fmla="*/ 1934 w 2090"/>
                <a:gd name="T35" fmla="*/ 606 h 814"/>
                <a:gd name="T36" fmla="*/ 2007 w 2090"/>
                <a:gd name="T37" fmla="*/ 671 h 814"/>
                <a:gd name="T38" fmla="*/ 2064 w 2090"/>
                <a:gd name="T39" fmla="*/ 693 h 814"/>
                <a:gd name="T40" fmla="*/ 2090 w 2090"/>
                <a:gd name="T41" fmla="*/ 465 h 814"/>
                <a:gd name="T42" fmla="*/ 2084 w 2090"/>
                <a:gd name="T43" fmla="*/ 445 h 814"/>
                <a:gd name="T44" fmla="*/ 2075 w 2090"/>
                <a:gd name="T45" fmla="*/ 431 h 814"/>
                <a:gd name="T46" fmla="*/ 2047 w 2090"/>
                <a:gd name="T47" fmla="*/ 432 h 814"/>
                <a:gd name="T48" fmla="*/ 2012 w 2090"/>
                <a:gd name="T49" fmla="*/ 382 h 814"/>
                <a:gd name="T50" fmla="*/ 2006 w 2090"/>
                <a:gd name="T51" fmla="*/ 370 h 814"/>
                <a:gd name="T52" fmla="*/ 1989 w 2090"/>
                <a:gd name="T53" fmla="*/ 370 h 814"/>
                <a:gd name="T54" fmla="*/ 1953 w 2090"/>
                <a:gd name="T55" fmla="*/ 342 h 814"/>
                <a:gd name="T56" fmla="*/ 1949 w 2090"/>
                <a:gd name="T57" fmla="*/ 311 h 814"/>
                <a:gd name="T58" fmla="*/ 1960 w 2090"/>
                <a:gd name="T59" fmla="*/ 290 h 814"/>
                <a:gd name="T60" fmla="*/ 1960 w 2090"/>
                <a:gd name="T61" fmla="*/ 273 h 814"/>
                <a:gd name="T62" fmla="*/ 1931 w 2090"/>
                <a:gd name="T63" fmla="*/ 249 h 814"/>
                <a:gd name="T64" fmla="*/ 1927 w 2090"/>
                <a:gd name="T65" fmla="*/ 193 h 814"/>
                <a:gd name="T66" fmla="*/ 1952 w 2090"/>
                <a:gd name="T67" fmla="*/ 159 h 814"/>
                <a:gd name="T68" fmla="*/ 1937 w 2090"/>
                <a:gd name="T69" fmla="*/ 144 h 814"/>
                <a:gd name="T70" fmla="*/ 1851 w 2090"/>
                <a:gd name="T71" fmla="*/ 134 h 814"/>
                <a:gd name="T72" fmla="*/ 1832 w 2090"/>
                <a:gd name="T73" fmla="*/ 130 h 814"/>
                <a:gd name="T74" fmla="*/ 1796 w 2090"/>
                <a:gd name="T75" fmla="*/ 80 h 814"/>
                <a:gd name="T76" fmla="*/ 1767 w 2090"/>
                <a:gd name="T77" fmla="*/ 0 h 814"/>
                <a:gd name="T78" fmla="*/ 1153 w 2090"/>
                <a:gd name="T79" fmla="*/ 22 h 814"/>
                <a:gd name="T80" fmla="*/ 943 w 2090"/>
                <a:gd name="T81" fmla="*/ 137 h 814"/>
                <a:gd name="T82" fmla="*/ 880 w 2090"/>
                <a:gd name="T83" fmla="*/ 138 h 814"/>
                <a:gd name="T84" fmla="*/ 863 w 2090"/>
                <a:gd name="T85" fmla="*/ 69 h 814"/>
                <a:gd name="T86" fmla="*/ 708 w 2090"/>
                <a:gd name="T87" fmla="*/ 52 h 814"/>
                <a:gd name="T88" fmla="*/ 666 w 2090"/>
                <a:gd name="T89" fmla="*/ 102 h 814"/>
                <a:gd name="T90" fmla="*/ 535 w 2090"/>
                <a:gd name="T91" fmla="*/ 101 h 814"/>
                <a:gd name="T92" fmla="*/ 508 w 2090"/>
                <a:gd name="T93" fmla="*/ 131 h 814"/>
                <a:gd name="T94" fmla="*/ 438 w 2090"/>
                <a:gd name="T95" fmla="*/ 145 h 814"/>
                <a:gd name="T96" fmla="*/ 56 w 2090"/>
                <a:gd name="T97" fmla="*/ 167 h 814"/>
                <a:gd name="T98" fmla="*/ 169 w 2090"/>
                <a:gd name="T99" fmla="*/ 282 h 814"/>
                <a:gd name="T100" fmla="*/ 170 w 2090"/>
                <a:gd name="T101" fmla="*/ 322 h 814"/>
                <a:gd name="T102" fmla="*/ 143 w 2090"/>
                <a:gd name="T103" fmla="*/ 322 h 814"/>
                <a:gd name="T104" fmla="*/ 179 w 2090"/>
                <a:gd name="T105" fmla="*/ 370 h 814"/>
                <a:gd name="T106" fmla="*/ 139 w 2090"/>
                <a:gd name="T107" fmla="*/ 425 h 814"/>
                <a:gd name="T108" fmla="*/ 143 w 2090"/>
                <a:gd name="T109" fmla="*/ 505 h 814"/>
                <a:gd name="T110" fmla="*/ 68 w 2090"/>
                <a:gd name="T111" fmla="*/ 606 h 814"/>
                <a:gd name="T112" fmla="*/ 56 w 2090"/>
                <a:gd name="T113" fmla="*/ 649 h 814"/>
                <a:gd name="T114" fmla="*/ 0 w 2090"/>
                <a:gd name="T115" fmla="*/ 712 h 814"/>
                <a:gd name="T116" fmla="*/ 5 w 2090"/>
                <a:gd name="T117" fmla="*/ 751 h 814"/>
                <a:gd name="T118" fmla="*/ 56 w 2090"/>
                <a:gd name="T119" fmla="*/ 814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90" h="814">
                  <a:moveTo>
                    <a:pt x="56" y="814"/>
                  </a:moveTo>
                  <a:lnTo>
                    <a:pt x="407" y="604"/>
                  </a:lnTo>
                  <a:lnTo>
                    <a:pt x="455" y="585"/>
                  </a:lnTo>
                  <a:lnTo>
                    <a:pt x="526" y="584"/>
                  </a:lnTo>
                  <a:lnTo>
                    <a:pt x="553" y="574"/>
                  </a:lnTo>
                  <a:lnTo>
                    <a:pt x="602" y="576"/>
                  </a:lnTo>
                  <a:lnTo>
                    <a:pt x="604" y="558"/>
                  </a:lnTo>
                  <a:lnTo>
                    <a:pt x="750" y="548"/>
                  </a:lnTo>
                  <a:lnTo>
                    <a:pt x="750" y="537"/>
                  </a:lnTo>
                  <a:lnTo>
                    <a:pt x="801" y="535"/>
                  </a:lnTo>
                  <a:lnTo>
                    <a:pt x="915" y="617"/>
                  </a:lnTo>
                  <a:lnTo>
                    <a:pt x="1327" y="539"/>
                  </a:lnTo>
                  <a:lnTo>
                    <a:pt x="1760" y="546"/>
                  </a:lnTo>
                  <a:lnTo>
                    <a:pt x="1828" y="563"/>
                  </a:lnTo>
                  <a:lnTo>
                    <a:pt x="1844" y="585"/>
                  </a:lnTo>
                  <a:lnTo>
                    <a:pt x="1885" y="589"/>
                  </a:lnTo>
                  <a:lnTo>
                    <a:pt x="1905" y="608"/>
                  </a:lnTo>
                  <a:lnTo>
                    <a:pt x="1934" y="606"/>
                  </a:lnTo>
                  <a:lnTo>
                    <a:pt x="2007" y="671"/>
                  </a:lnTo>
                  <a:lnTo>
                    <a:pt x="2064" y="693"/>
                  </a:lnTo>
                  <a:lnTo>
                    <a:pt x="2090" y="465"/>
                  </a:lnTo>
                  <a:lnTo>
                    <a:pt x="2084" y="445"/>
                  </a:lnTo>
                  <a:lnTo>
                    <a:pt x="2075" y="431"/>
                  </a:lnTo>
                  <a:lnTo>
                    <a:pt x="2047" y="432"/>
                  </a:lnTo>
                  <a:lnTo>
                    <a:pt x="2012" y="382"/>
                  </a:lnTo>
                  <a:lnTo>
                    <a:pt x="2006" y="370"/>
                  </a:lnTo>
                  <a:lnTo>
                    <a:pt x="1989" y="370"/>
                  </a:lnTo>
                  <a:lnTo>
                    <a:pt x="1953" y="342"/>
                  </a:lnTo>
                  <a:lnTo>
                    <a:pt x="1949" y="311"/>
                  </a:lnTo>
                  <a:lnTo>
                    <a:pt x="1960" y="290"/>
                  </a:lnTo>
                  <a:lnTo>
                    <a:pt x="1960" y="273"/>
                  </a:lnTo>
                  <a:lnTo>
                    <a:pt x="1931" y="249"/>
                  </a:lnTo>
                  <a:lnTo>
                    <a:pt x="1927" y="193"/>
                  </a:lnTo>
                  <a:lnTo>
                    <a:pt x="1952" y="159"/>
                  </a:lnTo>
                  <a:lnTo>
                    <a:pt x="1937" y="144"/>
                  </a:lnTo>
                  <a:lnTo>
                    <a:pt x="1851" y="134"/>
                  </a:lnTo>
                  <a:lnTo>
                    <a:pt x="1832" y="130"/>
                  </a:lnTo>
                  <a:lnTo>
                    <a:pt x="1796" y="80"/>
                  </a:lnTo>
                  <a:lnTo>
                    <a:pt x="1767" y="0"/>
                  </a:lnTo>
                  <a:lnTo>
                    <a:pt x="1153" y="22"/>
                  </a:lnTo>
                  <a:lnTo>
                    <a:pt x="943" y="137"/>
                  </a:lnTo>
                  <a:lnTo>
                    <a:pt x="880" y="138"/>
                  </a:lnTo>
                  <a:lnTo>
                    <a:pt x="863" y="69"/>
                  </a:lnTo>
                  <a:lnTo>
                    <a:pt x="708" y="52"/>
                  </a:lnTo>
                  <a:lnTo>
                    <a:pt x="666" y="102"/>
                  </a:lnTo>
                  <a:lnTo>
                    <a:pt x="535" y="101"/>
                  </a:lnTo>
                  <a:lnTo>
                    <a:pt x="508" y="131"/>
                  </a:lnTo>
                  <a:lnTo>
                    <a:pt x="438" y="145"/>
                  </a:lnTo>
                  <a:lnTo>
                    <a:pt x="56" y="167"/>
                  </a:lnTo>
                  <a:lnTo>
                    <a:pt x="169" y="282"/>
                  </a:lnTo>
                  <a:lnTo>
                    <a:pt x="170" y="322"/>
                  </a:lnTo>
                  <a:lnTo>
                    <a:pt x="143" y="322"/>
                  </a:lnTo>
                  <a:lnTo>
                    <a:pt x="179" y="370"/>
                  </a:lnTo>
                  <a:lnTo>
                    <a:pt x="139" y="425"/>
                  </a:lnTo>
                  <a:lnTo>
                    <a:pt x="143" y="505"/>
                  </a:lnTo>
                  <a:lnTo>
                    <a:pt x="68" y="606"/>
                  </a:lnTo>
                  <a:lnTo>
                    <a:pt x="56" y="649"/>
                  </a:lnTo>
                  <a:lnTo>
                    <a:pt x="0" y="712"/>
                  </a:lnTo>
                  <a:lnTo>
                    <a:pt x="5" y="751"/>
                  </a:lnTo>
                  <a:lnTo>
                    <a:pt x="56" y="814"/>
                  </a:lnTo>
                  <a:close/>
                </a:path>
              </a:pathLst>
            </a:custGeom>
            <a:solidFill>
              <a:srgbClr val="0C3213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311326" name="Group 30"/>
          <p:cNvGrpSpPr>
            <a:grpSpLocks/>
          </p:cNvGrpSpPr>
          <p:nvPr/>
        </p:nvGrpSpPr>
        <p:grpSpPr bwMode="auto">
          <a:xfrm>
            <a:off x="7783513" y="2435225"/>
            <a:ext cx="1400175" cy="809625"/>
            <a:chOff x="4903" y="1534"/>
            <a:chExt cx="882" cy="510"/>
          </a:xfrm>
        </p:grpSpPr>
        <p:sp>
          <p:nvSpPr>
            <p:cNvPr id="311327" name="Text Box 31"/>
            <p:cNvSpPr txBox="1">
              <a:spLocks noChangeArrowheads="1"/>
            </p:cNvSpPr>
            <p:nvPr/>
          </p:nvSpPr>
          <p:spPr bwMode="auto">
            <a:xfrm>
              <a:off x="5014" y="1534"/>
              <a:ext cx="77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 err="1">
                  <a:solidFill>
                    <a:srgbClr val="066168"/>
                  </a:solidFill>
                  <a:latin typeface="Verdana" pitchFamily="34" charset="0"/>
                </a:rPr>
                <a:t>Icapuí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311328" name="Freeform 32"/>
            <p:cNvSpPr>
              <a:spLocks/>
            </p:cNvSpPr>
            <p:nvPr/>
          </p:nvSpPr>
          <p:spPr bwMode="auto">
            <a:xfrm>
              <a:off x="5076" y="1666"/>
              <a:ext cx="509" cy="188"/>
            </a:xfrm>
            <a:custGeom>
              <a:avLst/>
              <a:gdLst>
                <a:gd name="T0" fmla="*/ 0 w 509"/>
                <a:gd name="T1" fmla="*/ 188 h 188"/>
                <a:gd name="T2" fmla="*/ 0 w 509"/>
                <a:gd name="T3" fmla="*/ 0 h 188"/>
                <a:gd name="T4" fmla="*/ 509 w 509"/>
                <a:gd name="T5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9" h="188">
                  <a:moveTo>
                    <a:pt x="0" y="188"/>
                  </a:moveTo>
                  <a:lnTo>
                    <a:pt x="0" y="0"/>
                  </a:lnTo>
                  <a:lnTo>
                    <a:pt x="509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311329" name="Group 33"/>
            <p:cNvGrpSpPr>
              <a:grpSpLocks/>
            </p:cNvGrpSpPr>
            <p:nvPr/>
          </p:nvGrpSpPr>
          <p:grpSpPr bwMode="auto">
            <a:xfrm>
              <a:off x="4903" y="1755"/>
              <a:ext cx="391" cy="289"/>
              <a:chOff x="4903" y="1755"/>
              <a:chExt cx="391" cy="289"/>
            </a:xfrm>
          </p:grpSpPr>
          <p:sp>
            <p:nvSpPr>
              <p:cNvPr id="311330" name="Freeform 34"/>
              <p:cNvSpPr>
                <a:spLocks noChangeAspect="1"/>
              </p:cNvSpPr>
              <p:nvPr/>
            </p:nvSpPr>
            <p:spPr bwMode="auto">
              <a:xfrm>
                <a:off x="5159" y="1871"/>
                <a:ext cx="135" cy="134"/>
              </a:xfrm>
              <a:custGeom>
                <a:avLst/>
                <a:gdLst>
                  <a:gd name="T0" fmla="*/ 52 w 750"/>
                  <a:gd name="T1" fmla="*/ 56 h 742"/>
                  <a:gd name="T2" fmla="*/ 179 w 750"/>
                  <a:gd name="T3" fmla="*/ 0 h 742"/>
                  <a:gd name="T4" fmla="*/ 283 w 750"/>
                  <a:gd name="T5" fmla="*/ 86 h 742"/>
                  <a:gd name="T6" fmla="*/ 747 w 750"/>
                  <a:gd name="T7" fmla="*/ 231 h 742"/>
                  <a:gd name="T8" fmla="*/ 750 w 750"/>
                  <a:gd name="T9" fmla="*/ 716 h 742"/>
                  <a:gd name="T10" fmla="*/ 658 w 750"/>
                  <a:gd name="T11" fmla="*/ 742 h 742"/>
                  <a:gd name="T12" fmla="*/ 664 w 750"/>
                  <a:gd name="T13" fmla="*/ 566 h 742"/>
                  <a:gd name="T14" fmla="*/ 642 w 750"/>
                  <a:gd name="T15" fmla="*/ 513 h 742"/>
                  <a:gd name="T16" fmla="*/ 588 w 750"/>
                  <a:gd name="T17" fmla="*/ 492 h 742"/>
                  <a:gd name="T18" fmla="*/ 532 w 750"/>
                  <a:gd name="T19" fmla="*/ 483 h 742"/>
                  <a:gd name="T20" fmla="*/ 173 w 750"/>
                  <a:gd name="T21" fmla="*/ 524 h 742"/>
                  <a:gd name="T22" fmla="*/ 0 w 750"/>
                  <a:gd name="T23" fmla="*/ 295 h 742"/>
                  <a:gd name="T24" fmla="*/ 52 w 750"/>
                  <a:gd name="T25" fmla="*/ 56 h 7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50" h="742">
                    <a:moveTo>
                      <a:pt x="52" y="56"/>
                    </a:moveTo>
                    <a:lnTo>
                      <a:pt x="179" y="0"/>
                    </a:lnTo>
                    <a:lnTo>
                      <a:pt x="283" y="86"/>
                    </a:lnTo>
                    <a:lnTo>
                      <a:pt x="747" y="231"/>
                    </a:lnTo>
                    <a:lnTo>
                      <a:pt x="750" y="716"/>
                    </a:lnTo>
                    <a:lnTo>
                      <a:pt x="658" y="742"/>
                    </a:lnTo>
                    <a:lnTo>
                      <a:pt x="664" y="566"/>
                    </a:lnTo>
                    <a:lnTo>
                      <a:pt x="642" y="513"/>
                    </a:lnTo>
                    <a:lnTo>
                      <a:pt x="588" y="492"/>
                    </a:lnTo>
                    <a:lnTo>
                      <a:pt x="532" y="483"/>
                    </a:lnTo>
                    <a:lnTo>
                      <a:pt x="173" y="524"/>
                    </a:lnTo>
                    <a:lnTo>
                      <a:pt x="0" y="295"/>
                    </a:lnTo>
                    <a:lnTo>
                      <a:pt x="52" y="56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1331" name="Freeform 35"/>
              <p:cNvSpPr>
                <a:spLocks noChangeAspect="1"/>
              </p:cNvSpPr>
              <p:nvPr/>
            </p:nvSpPr>
            <p:spPr bwMode="auto">
              <a:xfrm>
                <a:off x="4903" y="1755"/>
                <a:ext cx="375" cy="289"/>
              </a:xfrm>
              <a:custGeom>
                <a:avLst/>
                <a:gdLst>
                  <a:gd name="T0" fmla="*/ 744 w 2080"/>
                  <a:gd name="T1" fmla="*/ 0 h 1602"/>
                  <a:gd name="T2" fmla="*/ 749 w 2080"/>
                  <a:gd name="T3" fmla="*/ 39 h 1602"/>
                  <a:gd name="T4" fmla="*/ 789 w 2080"/>
                  <a:gd name="T5" fmla="*/ 79 h 1602"/>
                  <a:gd name="T6" fmla="*/ 829 w 2080"/>
                  <a:gd name="T7" fmla="*/ 204 h 1602"/>
                  <a:gd name="T8" fmla="*/ 977 w 2080"/>
                  <a:gd name="T9" fmla="*/ 337 h 1602"/>
                  <a:gd name="T10" fmla="*/ 1135 w 2080"/>
                  <a:gd name="T11" fmla="*/ 510 h 1602"/>
                  <a:gd name="T12" fmla="*/ 1277 w 2080"/>
                  <a:gd name="T13" fmla="*/ 624 h 1602"/>
                  <a:gd name="T14" fmla="*/ 1397 w 2080"/>
                  <a:gd name="T15" fmla="*/ 689 h 1602"/>
                  <a:gd name="T16" fmla="*/ 1470 w 2080"/>
                  <a:gd name="T17" fmla="*/ 695 h 1602"/>
                  <a:gd name="T18" fmla="*/ 1419 w 2080"/>
                  <a:gd name="T19" fmla="*/ 941 h 1602"/>
                  <a:gd name="T20" fmla="*/ 1590 w 2080"/>
                  <a:gd name="T21" fmla="*/ 1168 h 1602"/>
                  <a:gd name="T22" fmla="*/ 1941 w 2080"/>
                  <a:gd name="T23" fmla="*/ 1125 h 1602"/>
                  <a:gd name="T24" fmla="*/ 2004 w 2080"/>
                  <a:gd name="T25" fmla="*/ 1134 h 1602"/>
                  <a:gd name="T26" fmla="*/ 2057 w 2080"/>
                  <a:gd name="T27" fmla="*/ 1156 h 1602"/>
                  <a:gd name="T28" fmla="*/ 2080 w 2080"/>
                  <a:gd name="T29" fmla="*/ 1208 h 1602"/>
                  <a:gd name="T30" fmla="*/ 2075 w 2080"/>
                  <a:gd name="T31" fmla="*/ 1384 h 1602"/>
                  <a:gd name="T32" fmla="*/ 1144 w 2080"/>
                  <a:gd name="T33" fmla="*/ 1602 h 1602"/>
                  <a:gd name="T34" fmla="*/ 1305 w 2080"/>
                  <a:gd name="T35" fmla="*/ 1239 h 1602"/>
                  <a:gd name="T36" fmla="*/ 1263 w 2080"/>
                  <a:gd name="T37" fmla="*/ 1109 h 1602"/>
                  <a:gd name="T38" fmla="*/ 1317 w 2080"/>
                  <a:gd name="T39" fmla="*/ 1038 h 1602"/>
                  <a:gd name="T40" fmla="*/ 1314 w 2080"/>
                  <a:gd name="T41" fmla="*/ 1020 h 1602"/>
                  <a:gd name="T42" fmla="*/ 1223 w 2080"/>
                  <a:gd name="T43" fmla="*/ 935 h 1602"/>
                  <a:gd name="T44" fmla="*/ 1195 w 2080"/>
                  <a:gd name="T45" fmla="*/ 932 h 1602"/>
                  <a:gd name="T46" fmla="*/ 894 w 2080"/>
                  <a:gd name="T47" fmla="*/ 949 h 1602"/>
                  <a:gd name="T48" fmla="*/ 775 w 2080"/>
                  <a:gd name="T49" fmla="*/ 930 h 1602"/>
                  <a:gd name="T50" fmla="*/ 621 w 2080"/>
                  <a:gd name="T51" fmla="*/ 878 h 1602"/>
                  <a:gd name="T52" fmla="*/ 605 w 2080"/>
                  <a:gd name="T53" fmla="*/ 828 h 1602"/>
                  <a:gd name="T54" fmla="*/ 591 w 2080"/>
                  <a:gd name="T55" fmla="*/ 796 h 1602"/>
                  <a:gd name="T56" fmla="*/ 517 w 2080"/>
                  <a:gd name="T57" fmla="*/ 771 h 1602"/>
                  <a:gd name="T58" fmla="*/ 474 w 2080"/>
                  <a:gd name="T59" fmla="*/ 822 h 1602"/>
                  <a:gd name="T60" fmla="*/ 92 w 2080"/>
                  <a:gd name="T61" fmla="*/ 714 h 1602"/>
                  <a:gd name="T62" fmla="*/ 18 w 2080"/>
                  <a:gd name="T63" fmla="*/ 521 h 1602"/>
                  <a:gd name="T64" fmla="*/ 0 w 2080"/>
                  <a:gd name="T65" fmla="*/ 453 h 1602"/>
                  <a:gd name="T66" fmla="*/ 89 w 2080"/>
                  <a:gd name="T67" fmla="*/ 331 h 1602"/>
                  <a:gd name="T68" fmla="*/ 211 w 2080"/>
                  <a:gd name="T69" fmla="*/ 320 h 1602"/>
                  <a:gd name="T70" fmla="*/ 256 w 2080"/>
                  <a:gd name="T71" fmla="*/ 351 h 1602"/>
                  <a:gd name="T72" fmla="*/ 427 w 2080"/>
                  <a:gd name="T73" fmla="*/ 382 h 1602"/>
                  <a:gd name="T74" fmla="*/ 557 w 2080"/>
                  <a:gd name="T75" fmla="*/ 246 h 1602"/>
                  <a:gd name="T76" fmla="*/ 653 w 2080"/>
                  <a:gd name="T77" fmla="*/ 269 h 1602"/>
                  <a:gd name="T78" fmla="*/ 710 w 2080"/>
                  <a:gd name="T79" fmla="*/ 144 h 1602"/>
                  <a:gd name="T80" fmla="*/ 689 w 2080"/>
                  <a:gd name="T81" fmla="*/ 50 h 1602"/>
                  <a:gd name="T82" fmla="*/ 744 w 2080"/>
                  <a:gd name="T83" fmla="*/ 0 h 16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080" h="1602">
                    <a:moveTo>
                      <a:pt x="744" y="0"/>
                    </a:moveTo>
                    <a:lnTo>
                      <a:pt x="749" y="39"/>
                    </a:lnTo>
                    <a:lnTo>
                      <a:pt x="789" y="79"/>
                    </a:lnTo>
                    <a:lnTo>
                      <a:pt x="829" y="204"/>
                    </a:lnTo>
                    <a:lnTo>
                      <a:pt x="977" y="337"/>
                    </a:lnTo>
                    <a:lnTo>
                      <a:pt x="1135" y="510"/>
                    </a:lnTo>
                    <a:lnTo>
                      <a:pt x="1277" y="624"/>
                    </a:lnTo>
                    <a:lnTo>
                      <a:pt x="1397" y="689"/>
                    </a:lnTo>
                    <a:lnTo>
                      <a:pt x="1470" y="695"/>
                    </a:lnTo>
                    <a:lnTo>
                      <a:pt x="1419" y="941"/>
                    </a:lnTo>
                    <a:lnTo>
                      <a:pt x="1590" y="1168"/>
                    </a:lnTo>
                    <a:lnTo>
                      <a:pt x="1941" y="1125"/>
                    </a:lnTo>
                    <a:lnTo>
                      <a:pt x="2004" y="1134"/>
                    </a:lnTo>
                    <a:lnTo>
                      <a:pt x="2057" y="1156"/>
                    </a:lnTo>
                    <a:lnTo>
                      <a:pt x="2080" y="1208"/>
                    </a:lnTo>
                    <a:lnTo>
                      <a:pt x="2075" y="1384"/>
                    </a:lnTo>
                    <a:lnTo>
                      <a:pt x="1144" y="1602"/>
                    </a:lnTo>
                    <a:lnTo>
                      <a:pt x="1305" y="1239"/>
                    </a:lnTo>
                    <a:lnTo>
                      <a:pt x="1263" y="1109"/>
                    </a:lnTo>
                    <a:lnTo>
                      <a:pt x="1317" y="1038"/>
                    </a:lnTo>
                    <a:lnTo>
                      <a:pt x="1314" y="1020"/>
                    </a:lnTo>
                    <a:lnTo>
                      <a:pt x="1223" y="935"/>
                    </a:lnTo>
                    <a:lnTo>
                      <a:pt x="1195" y="932"/>
                    </a:lnTo>
                    <a:lnTo>
                      <a:pt x="894" y="949"/>
                    </a:lnTo>
                    <a:lnTo>
                      <a:pt x="775" y="930"/>
                    </a:lnTo>
                    <a:lnTo>
                      <a:pt x="621" y="878"/>
                    </a:lnTo>
                    <a:lnTo>
                      <a:pt x="605" y="828"/>
                    </a:lnTo>
                    <a:lnTo>
                      <a:pt x="591" y="796"/>
                    </a:lnTo>
                    <a:lnTo>
                      <a:pt x="517" y="771"/>
                    </a:lnTo>
                    <a:lnTo>
                      <a:pt x="474" y="822"/>
                    </a:lnTo>
                    <a:lnTo>
                      <a:pt x="92" y="714"/>
                    </a:lnTo>
                    <a:lnTo>
                      <a:pt x="18" y="521"/>
                    </a:lnTo>
                    <a:lnTo>
                      <a:pt x="0" y="453"/>
                    </a:lnTo>
                    <a:lnTo>
                      <a:pt x="89" y="331"/>
                    </a:lnTo>
                    <a:lnTo>
                      <a:pt x="211" y="320"/>
                    </a:lnTo>
                    <a:lnTo>
                      <a:pt x="256" y="351"/>
                    </a:lnTo>
                    <a:lnTo>
                      <a:pt x="427" y="382"/>
                    </a:lnTo>
                    <a:lnTo>
                      <a:pt x="557" y="246"/>
                    </a:lnTo>
                    <a:lnTo>
                      <a:pt x="653" y="269"/>
                    </a:lnTo>
                    <a:lnTo>
                      <a:pt x="710" y="144"/>
                    </a:lnTo>
                    <a:lnTo>
                      <a:pt x="689" y="50"/>
                    </a:lnTo>
                    <a:lnTo>
                      <a:pt x="744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311332" name="Rectangle 36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11333" name="Text Box 37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311334" name="Rectangle 38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11335" name="Rectangle 39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 dirty="0" smtClean="0">
                <a:solidFill>
                  <a:schemeClr val="bg1"/>
                </a:solidFill>
                <a:latin typeface="Verdana" pitchFamily="34" charset="0"/>
              </a:rPr>
              <a:t>POLOS </a:t>
            </a:r>
            <a:r>
              <a:rPr lang="pt-BR" sz="1800" dirty="0">
                <a:solidFill>
                  <a:schemeClr val="bg1"/>
                </a:solidFill>
                <a:latin typeface="Verdana" pitchFamily="34" charset="0"/>
              </a:rPr>
              <a:t>DE PRODUÇÃO</a:t>
            </a:r>
          </a:p>
        </p:txBody>
      </p:sp>
      <p:grpSp>
        <p:nvGrpSpPr>
          <p:cNvPr id="311336" name="Group 40"/>
          <p:cNvGrpSpPr>
            <a:grpSpLocks/>
          </p:cNvGrpSpPr>
          <p:nvPr/>
        </p:nvGrpSpPr>
        <p:grpSpPr bwMode="auto">
          <a:xfrm>
            <a:off x="6337300" y="1241425"/>
            <a:ext cx="1289050" cy="765175"/>
            <a:chOff x="3992" y="782"/>
            <a:chExt cx="812" cy="482"/>
          </a:xfrm>
        </p:grpSpPr>
        <p:sp>
          <p:nvSpPr>
            <p:cNvPr id="311337" name="Text Box 41"/>
            <p:cNvSpPr txBox="1">
              <a:spLocks noChangeArrowheads="1"/>
            </p:cNvSpPr>
            <p:nvPr/>
          </p:nvSpPr>
          <p:spPr bwMode="auto">
            <a:xfrm>
              <a:off x="4223" y="782"/>
              <a:ext cx="58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Trairi</a:t>
              </a:r>
            </a:p>
          </p:txBody>
        </p:sp>
        <p:sp>
          <p:nvSpPr>
            <p:cNvPr id="311338" name="Freeform 42"/>
            <p:cNvSpPr>
              <a:spLocks/>
            </p:cNvSpPr>
            <p:nvPr/>
          </p:nvSpPr>
          <p:spPr bwMode="auto">
            <a:xfrm>
              <a:off x="4116" y="924"/>
              <a:ext cx="665" cy="164"/>
            </a:xfrm>
            <a:custGeom>
              <a:avLst/>
              <a:gdLst>
                <a:gd name="T0" fmla="*/ 0 w 665"/>
                <a:gd name="T1" fmla="*/ 164 h 164"/>
                <a:gd name="T2" fmla="*/ 152 w 665"/>
                <a:gd name="T3" fmla="*/ 0 h 164"/>
                <a:gd name="T4" fmla="*/ 665 w 665"/>
                <a:gd name="T5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65" h="164">
                  <a:moveTo>
                    <a:pt x="0" y="164"/>
                  </a:moveTo>
                  <a:lnTo>
                    <a:pt x="152" y="0"/>
                  </a:lnTo>
                  <a:lnTo>
                    <a:pt x="665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11339" name="Freeform 43"/>
            <p:cNvSpPr>
              <a:spLocks noChangeAspect="1"/>
            </p:cNvSpPr>
            <p:nvPr/>
          </p:nvSpPr>
          <p:spPr bwMode="auto">
            <a:xfrm>
              <a:off x="3992" y="1028"/>
              <a:ext cx="212" cy="236"/>
            </a:xfrm>
            <a:custGeom>
              <a:avLst/>
              <a:gdLst>
                <a:gd name="T0" fmla="*/ 418 w 1177"/>
                <a:gd name="T1" fmla="*/ 33 h 1308"/>
                <a:gd name="T2" fmla="*/ 482 w 1177"/>
                <a:gd name="T3" fmla="*/ 32 h 1308"/>
                <a:gd name="T4" fmla="*/ 525 w 1177"/>
                <a:gd name="T5" fmla="*/ 0 h 1308"/>
                <a:gd name="T6" fmla="*/ 587 w 1177"/>
                <a:gd name="T7" fmla="*/ 11 h 1308"/>
                <a:gd name="T8" fmla="*/ 652 w 1177"/>
                <a:gd name="T9" fmla="*/ 99 h 1308"/>
                <a:gd name="T10" fmla="*/ 735 w 1177"/>
                <a:gd name="T11" fmla="*/ 117 h 1308"/>
                <a:gd name="T12" fmla="*/ 751 w 1177"/>
                <a:gd name="T13" fmla="*/ 150 h 1308"/>
                <a:gd name="T14" fmla="*/ 810 w 1177"/>
                <a:gd name="T15" fmla="*/ 172 h 1308"/>
                <a:gd name="T16" fmla="*/ 878 w 1177"/>
                <a:gd name="T17" fmla="*/ 157 h 1308"/>
                <a:gd name="T18" fmla="*/ 931 w 1177"/>
                <a:gd name="T19" fmla="*/ 208 h 1308"/>
                <a:gd name="T20" fmla="*/ 974 w 1177"/>
                <a:gd name="T21" fmla="*/ 228 h 1308"/>
                <a:gd name="T22" fmla="*/ 1039 w 1177"/>
                <a:gd name="T23" fmla="*/ 304 h 1308"/>
                <a:gd name="T24" fmla="*/ 1177 w 1177"/>
                <a:gd name="T25" fmla="*/ 489 h 1308"/>
                <a:gd name="T26" fmla="*/ 1128 w 1177"/>
                <a:gd name="T27" fmla="*/ 551 h 1308"/>
                <a:gd name="T28" fmla="*/ 1081 w 1177"/>
                <a:gd name="T29" fmla="*/ 556 h 1308"/>
                <a:gd name="T30" fmla="*/ 1050 w 1177"/>
                <a:gd name="T31" fmla="*/ 596 h 1308"/>
                <a:gd name="T32" fmla="*/ 1029 w 1177"/>
                <a:gd name="T33" fmla="*/ 593 h 1308"/>
                <a:gd name="T34" fmla="*/ 1011 w 1177"/>
                <a:gd name="T35" fmla="*/ 574 h 1308"/>
                <a:gd name="T36" fmla="*/ 967 w 1177"/>
                <a:gd name="T37" fmla="*/ 598 h 1308"/>
                <a:gd name="T38" fmla="*/ 908 w 1177"/>
                <a:gd name="T39" fmla="*/ 621 h 1308"/>
                <a:gd name="T40" fmla="*/ 872 w 1177"/>
                <a:gd name="T41" fmla="*/ 687 h 1308"/>
                <a:gd name="T42" fmla="*/ 926 w 1177"/>
                <a:gd name="T43" fmla="*/ 761 h 1308"/>
                <a:gd name="T44" fmla="*/ 897 w 1177"/>
                <a:gd name="T45" fmla="*/ 813 h 1308"/>
                <a:gd name="T46" fmla="*/ 892 w 1177"/>
                <a:gd name="T47" fmla="*/ 872 h 1308"/>
                <a:gd name="T48" fmla="*/ 903 w 1177"/>
                <a:gd name="T49" fmla="*/ 926 h 1308"/>
                <a:gd name="T50" fmla="*/ 871 w 1177"/>
                <a:gd name="T51" fmla="*/ 1044 h 1308"/>
                <a:gd name="T52" fmla="*/ 792 w 1177"/>
                <a:gd name="T53" fmla="*/ 1069 h 1308"/>
                <a:gd name="T54" fmla="*/ 790 w 1177"/>
                <a:gd name="T55" fmla="*/ 1120 h 1308"/>
                <a:gd name="T56" fmla="*/ 750 w 1177"/>
                <a:gd name="T57" fmla="*/ 1162 h 1308"/>
                <a:gd name="T58" fmla="*/ 708 w 1177"/>
                <a:gd name="T59" fmla="*/ 1161 h 1308"/>
                <a:gd name="T60" fmla="*/ 704 w 1177"/>
                <a:gd name="T61" fmla="*/ 1308 h 1308"/>
                <a:gd name="T62" fmla="*/ 488 w 1177"/>
                <a:gd name="T63" fmla="*/ 1306 h 1308"/>
                <a:gd name="T64" fmla="*/ 534 w 1177"/>
                <a:gd name="T65" fmla="*/ 1229 h 1308"/>
                <a:gd name="T66" fmla="*/ 627 w 1177"/>
                <a:gd name="T67" fmla="*/ 1124 h 1308"/>
                <a:gd name="T68" fmla="*/ 628 w 1177"/>
                <a:gd name="T69" fmla="*/ 1055 h 1308"/>
                <a:gd name="T70" fmla="*/ 330 w 1177"/>
                <a:gd name="T71" fmla="*/ 845 h 1308"/>
                <a:gd name="T72" fmla="*/ 319 w 1177"/>
                <a:gd name="T73" fmla="*/ 815 h 1308"/>
                <a:gd name="T74" fmla="*/ 206 w 1177"/>
                <a:gd name="T75" fmla="*/ 738 h 1308"/>
                <a:gd name="T76" fmla="*/ 183 w 1177"/>
                <a:gd name="T77" fmla="*/ 739 h 1308"/>
                <a:gd name="T78" fmla="*/ 147 w 1177"/>
                <a:gd name="T79" fmla="*/ 733 h 1308"/>
                <a:gd name="T80" fmla="*/ 94 w 1177"/>
                <a:gd name="T81" fmla="*/ 648 h 1308"/>
                <a:gd name="T82" fmla="*/ 92 w 1177"/>
                <a:gd name="T83" fmla="*/ 607 h 1308"/>
                <a:gd name="T84" fmla="*/ 63 w 1177"/>
                <a:gd name="T85" fmla="*/ 585 h 1308"/>
                <a:gd name="T86" fmla="*/ 59 w 1177"/>
                <a:gd name="T87" fmla="*/ 485 h 1308"/>
                <a:gd name="T88" fmla="*/ 27 w 1177"/>
                <a:gd name="T89" fmla="*/ 471 h 1308"/>
                <a:gd name="T90" fmla="*/ 50 w 1177"/>
                <a:gd name="T91" fmla="*/ 411 h 1308"/>
                <a:gd name="T92" fmla="*/ 0 w 1177"/>
                <a:gd name="T93" fmla="*/ 348 h 1308"/>
                <a:gd name="T94" fmla="*/ 10 w 1177"/>
                <a:gd name="T95" fmla="*/ 283 h 1308"/>
                <a:gd name="T96" fmla="*/ 54 w 1177"/>
                <a:gd name="T97" fmla="*/ 228 h 1308"/>
                <a:gd name="T98" fmla="*/ 36 w 1177"/>
                <a:gd name="T99" fmla="*/ 103 h 1308"/>
                <a:gd name="T100" fmla="*/ 161 w 1177"/>
                <a:gd name="T101" fmla="*/ 86 h 1308"/>
                <a:gd name="T102" fmla="*/ 197 w 1177"/>
                <a:gd name="T103" fmla="*/ 124 h 1308"/>
                <a:gd name="T104" fmla="*/ 367 w 1177"/>
                <a:gd name="T105" fmla="*/ 103 h 1308"/>
                <a:gd name="T106" fmla="*/ 382 w 1177"/>
                <a:gd name="T107" fmla="*/ 57 h 1308"/>
                <a:gd name="T108" fmla="*/ 418 w 1177"/>
                <a:gd name="T109" fmla="*/ 33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177" h="1308">
                  <a:moveTo>
                    <a:pt x="418" y="33"/>
                  </a:moveTo>
                  <a:lnTo>
                    <a:pt x="482" y="32"/>
                  </a:lnTo>
                  <a:lnTo>
                    <a:pt x="525" y="0"/>
                  </a:lnTo>
                  <a:lnTo>
                    <a:pt x="587" y="11"/>
                  </a:lnTo>
                  <a:lnTo>
                    <a:pt x="652" y="99"/>
                  </a:lnTo>
                  <a:lnTo>
                    <a:pt x="735" y="117"/>
                  </a:lnTo>
                  <a:lnTo>
                    <a:pt x="751" y="150"/>
                  </a:lnTo>
                  <a:lnTo>
                    <a:pt x="810" y="172"/>
                  </a:lnTo>
                  <a:lnTo>
                    <a:pt x="878" y="157"/>
                  </a:lnTo>
                  <a:lnTo>
                    <a:pt x="931" y="208"/>
                  </a:lnTo>
                  <a:lnTo>
                    <a:pt x="974" y="228"/>
                  </a:lnTo>
                  <a:lnTo>
                    <a:pt x="1039" y="304"/>
                  </a:lnTo>
                  <a:lnTo>
                    <a:pt x="1177" y="489"/>
                  </a:lnTo>
                  <a:lnTo>
                    <a:pt x="1128" y="551"/>
                  </a:lnTo>
                  <a:lnTo>
                    <a:pt x="1081" y="556"/>
                  </a:lnTo>
                  <a:lnTo>
                    <a:pt x="1050" y="596"/>
                  </a:lnTo>
                  <a:lnTo>
                    <a:pt x="1029" y="593"/>
                  </a:lnTo>
                  <a:lnTo>
                    <a:pt x="1011" y="574"/>
                  </a:lnTo>
                  <a:lnTo>
                    <a:pt x="967" y="598"/>
                  </a:lnTo>
                  <a:lnTo>
                    <a:pt x="908" y="621"/>
                  </a:lnTo>
                  <a:lnTo>
                    <a:pt x="872" y="687"/>
                  </a:lnTo>
                  <a:lnTo>
                    <a:pt x="926" y="761"/>
                  </a:lnTo>
                  <a:lnTo>
                    <a:pt x="897" y="813"/>
                  </a:lnTo>
                  <a:lnTo>
                    <a:pt x="892" y="872"/>
                  </a:lnTo>
                  <a:lnTo>
                    <a:pt x="903" y="926"/>
                  </a:lnTo>
                  <a:lnTo>
                    <a:pt x="871" y="1044"/>
                  </a:lnTo>
                  <a:lnTo>
                    <a:pt x="792" y="1069"/>
                  </a:lnTo>
                  <a:lnTo>
                    <a:pt x="790" y="1120"/>
                  </a:lnTo>
                  <a:lnTo>
                    <a:pt x="750" y="1162"/>
                  </a:lnTo>
                  <a:lnTo>
                    <a:pt x="708" y="1161"/>
                  </a:lnTo>
                  <a:lnTo>
                    <a:pt x="704" y="1308"/>
                  </a:lnTo>
                  <a:lnTo>
                    <a:pt x="488" y="1306"/>
                  </a:lnTo>
                  <a:lnTo>
                    <a:pt x="534" y="1229"/>
                  </a:lnTo>
                  <a:lnTo>
                    <a:pt x="627" y="1124"/>
                  </a:lnTo>
                  <a:lnTo>
                    <a:pt x="628" y="1055"/>
                  </a:lnTo>
                  <a:lnTo>
                    <a:pt x="330" y="845"/>
                  </a:lnTo>
                  <a:lnTo>
                    <a:pt x="319" y="815"/>
                  </a:lnTo>
                  <a:lnTo>
                    <a:pt x="206" y="738"/>
                  </a:lnTo>
                  <a:lnTo>
                    <a:pt x="183" y="739"/>
                  </a:lnTo>
                  <a:lnTo>
                    <a:pt x="147" y="733"/>
                  </a:lnTo>
                  <a:lnTo>
                    <a:pt x="94" y="648"/>
                  </a:lnTo>
                  <a:lnTo>
                    <a:pt x="92" y="607"/>
                  </a:lnTo>
                  <a:lnTo>
                    <a:pt x="63" y="585"/>
                  </a:lnTo>
                  <a:lnTo>
                    <a:pt x="59" y="485"/>
                  </a:lnTo>
                  <a:lnTo>
                    <a:pt x="27" y="471"/>
                  </a:lnTo>
                  <a:lnTo>
                    <a:pt x="50" y="411"/>
                  </a:lnTo>
                  <a:lnTo>
                    <a:pt x="0" y="348"/>
                  </a:lnTo>
                  <a:lnTo>
                    <a:pt x="10" y="283"/>
                  </a:lnTo>
                  <a:lnTo>
                    <a:pt x="54" y="228"/>
                  </a:lnTo>
                  <a:lnTo>
                    <a:pt x="36" y="103"/>
                  </a:lnTo>
                  <a:lnTo>
                    <a:pt x="161" y="86"/>
                  </a:lnTo>
                  <a:lnTo>
                    <a:pt x="197" y="124"/>
                  </a:lnTo>
                  <a:lnTo>
                    <a:pt x="367" y="103"/>
                  </a:lnTo>
                  <a:lnTo>
                    <a:pt x="382" y="57"/>
                  </a:lnTo>
                  <a:lnTo>
                    <a:pt x="418" y="33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311340" name="Group 44"/>
          <p:cNvGrpSpPr>
            <a:grpSpLocks/>
          </p:cNvGrpSpPr>
          <p:nvPr/>
        </p:nvGrpSpPr>
        <p:grpSpPr bwMode="auto">
          <a:xfrm>
            <a:off x="6538913" y="1477963"/>
            <a:ext cx="1541462" cy="909637"/>
            <a:chOff x="4119" y="931"/>
            <a:chExt cx="971" cy="573"/>
          </a:xfrm>
        </p:grpSpPr>
        <p:sp>
          <p:nvSpPr>
            <p:cNvPr id="311341" name="Text Box 45"/>
            <p:cNvSpPr txBox="1">
              <a:spLocks noChangeArrowheads="1"/>
            </p:cNvSpPr>
            <p:nvPr/>
          </p:nvSpPr>
          <p:spPr bwMode="auto">
            <a:xfrm>
              <a:off x="4454" y="931"/>
              <a:ext cx="63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 err="1">
                  <a:solidFill>
                    <a:srgbClr val="066168"/>
                  </a:solidFill>
                  <a:latin typeface="Verdana" pitchFamily="34" charset="0"/>
                </a:rPr>
                <a:t>Pecém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311342" name="Freeform 46"/>
            <p:cNvSpPr>
              <a:spLocks/>
            </p:cNvSpPr>
            <p:nvPr/>
          </p:nvSpPr>
          <p:spPr bwMode="auto">
            <a:xfrm>
              <a:off x="4268" y="1070"/>
              <a:ext cx="766" cy="189"/>
            </a:xfrm>
            <a:custGeom>
              <a:avLst/>
              <a:gdLst>
                <a:gd name="T0" fmla="*/ 0 w 766"/>
                <a:gd name="T1" fmla="*/ 189 h 189"/>
                <a:gd name="T2" fmla="*/ 253 w 766"/>
                <a:gd name="T3" fmla="*/ 0 h 189"/>
                <a:gd name="T4" fmla="*/ 766 w 766"/>
                <a:gd name="T5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6" h="189">
                  <a:moveTo>
                    <a:pt x="0" y="189"/>
                  </a:moveTo>
                  <a:lnTo>
                    <a:pt x="253" y="0"/>
                  </a:lnTo>
                  <a:lnTo>
                    <a:pt x="766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311343" name="Group 47"/>
            <p:cNvGrpSpPr>
              <a:grpSpLocks/>
            </p:cNvGrpSpPr>
            <p:nvPr/>
          </p:nvGrpSpPr>
          <p:grpSpPr bwMode="auto">
            <a:xfrm>
              <a:off x="4119" y="1161"/>
              <a:ext cx="430" cy="343"/>
              <a:chOff x="4119" y="1161"/>
              <a:chExt cx="430" cy="343"/>
            </a:xfrm>
          </p:grpSpPr>
          <p:sp>
            <p:nvSpPr>
              <p:cNvPr id="311344" name="Freeform 48"/>
              <p:cNvSpPr>
                <a:spLocks noChangeAspect="1"/>
              </p:cNvSpPr>
              <p:nvPr/>
            </p:nvSpPr>
            <p:spPr bwMode="auto">
              <a:xfrm>
                <a:off x="4203" y="1161"/>
                <a:ext cx="139" cy="84"/>
              </a:xfrm>
              <a:custGeom>
                <a:avLst/>
                <a:gdLst>
                  <a:gd name="T0" fmla="*/ 287 w 771"/>
                  <a:gd name="T1" fmla="*/ 27 h 464"/>
                  <a:gd name="T2" fmla="*/ 297 w 771"/>
                  <a:gd name="T3" fmla="*/ 37 h 464"/>
                  <a:gd name="T4" fmla="*/ 398 w 771"/>
                  <a:gd name="T5" fmla="*/ 48 h 464"/>
                  <a:gd name="T6" fmla="*/ 446 w 771"/>
                  <a:gd name="T7" fmla="*/ 4 h 464"/>
                  <a:gd name="T8" fmla="*/ 570 w 771"/>
                  <a:gd name="T9" fmla="*/ 0 h 464"/>
                  <a:gd name="T10" fmla="*/ 719 w 771"/>
                  <a:gd name="T11" fmla="*/ 134 h 464"/>
                  <a:gd name="T12" fmla="*/ 771 w 771"/>
                  <a:gd name="T13" fmla="*/ 220 h 464"/>
                  <a:gd name="T14" fmla="*/ 718 w 771"/>
                  <a:gd name="T15" fmla="*/ 324 h 464"/>
                  <a:gd name="T16" fmla="*/ 652 w 771"/>
                  <a:gd name="T17" fmla="*/ 371 h 464"/>
                  <a:gd name="T18" fmla="*/ 673 w 771"/>
                  <a:gd name="T19" fmla="*/ 438 h 464"/>
                  <a:gd name="T20" fmla="*/ 633 w 771"/>
                  <a:gd name="T21" fmla="*/ 464 h 464"/>
                  <a:gd name="T22" fmla="*/ 519 w 771"/>
                  <a:gd name="T23" fmla="*/ 365 h 464"/>
                  <a:gd name="T24" fmla="*/ 0 w 771"/>
                  <a:gd name="T25" fmla="*/ 360 h 464"/>
                  <a:gd name="T26" fmla="*/ 77 w 771"/>
                  <a:gd name="T27" fmla="*/ 279 h 464"/>
                  <a:gd name="T28" fmla="*/ 110 w 771"/>
                  <a:gd name="T29" fmla="*/ 291 h 464"/>
                  <a:gd name="T30" fmla="*/ 144 w 771"/>
                  <a:gd name="T31" fmla="*/ 292 h 464"/>
                  <a:gd name="T32" fmla="*/ 157 w 771"/>
                  <a:gd name="T33" fmla="*/ 261 h 464"/>
                  <a:gd name="T34" fmla="*/ 135 w 771"/>
                  <a:gd name="T35" fmla="*/ 130 h 464"/>
                  <a:gd name="T36" fmla="*/ 188 w 771"/>
                  <a:gd name="T37" fmla="*/ 128 h 464"/>
                  <a:gd name="T38" fmla="*/ 187 w 771"/>
                  <a:gd name="T39" fmla="*/ 82 h 464"/>
                  <a:gd name="T40" fmla="*/ 287 w 771"/>
                  <a:gd name="T41" fmla="*/ 27 h 4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71" h="464">
                    <a:moveTo>
                      <a:pt x="287" y="27"/>
                    </a:moveTo>
                    <a:lnTo>
                      <a:pt x="297" y="37"/>
                    </a:lnTo>
                    <a:lnTo>
                      <a:pt x="398" y="48"/>
                    </a:lnTo>
                    <a:lnTo>
                      <a:pt x="446" y="4"/>
                    </a:lnTo>
                    <a:lnTo>
                      <a:pt x="570" y="0"/>
                    </a:lnTo>
                    <a:lnTo>
                      <a:pt x="719" y="134"/>
                    </a:lnTo>
                    <a:lnTo>
                      <a:pt x="771" y="220"/>
                    </a:lnTo>
                    <a:lnTo>
                      <a:pt x="718" y="324"/>
                    </a:lnTo>
                    <a:lnTo>
                      <a:pt x="652" y="371"/>
                    </a:lnTo>
                    <a:lnTo>
                      <a:pt x="673" y="438"/>
                    </a:lnTo>
                    <a:lnTo>
                      <a:pt x="633" y="464"/>
                    </a:lnTo>
                    <a:lnTo>
                      <a:pt x="519" y="365"/>
                    </a:lnTo>
                    <a:lnTo>
                      <a:pt x="0" y="360"/>
                    </a:lnTo>
                    <a:lnTo>
                      <a:pt x="77" y="279"/>
                    </a:lnTo>
                    <a:lnTo>
                      <a:pt x="110" y="291"/>
                    </a:lnTo>
                    <a:lnTo>
                      <a:pt x="144" y="292"/>
                    </a:lnTo>
                    <a:lnTo>
                      <a:pt x="157" y="261"/>
                    </a:lnTo>
                    <a:lnTo>
                      <a:pt x="135" y="130"/>
                    </a:lnTo>
                    <a:lnTo>
                      <a:pt x="188" y="128"/>
                    </a:lnTo>
                    <a:lnTo>
                      <a:pt x="187" y="82"/>
                    </a:lnTo>
                    <a:lnTo>
                      <a:pt x="287" y="27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1345" name="Freeform 49"/>
              <p:cNvSpPr>
                <a:spLocks noChangeAspect="1"/>
              </p:cNvSpPr>
              <p:nvPr/>
            </p:nvSpPr>
            <p:spPr bwMode="auto">
              <a:xfrm>
                <a:off x="4303" y="1246"/>
                <a:ext cx="246" cy="258"/>
              </a:xfrm>
              <a:custGeom>
                <a:avLst/>
                <a:gdLst>
                  <a:gd name="T0" fmla="*/ 622 w 1362"/>
                  <a:gd name="T1" fmla="*/ 0 h 1427"/>
                  <a:gd name="T2" fmla="*/ 787 w 1362"/>
                  <a:gd name="T3" fmla="*/ 211 h 1427"/>
                  <a:gd name="T4" fmla="*/ 990 w 1362"/>
                  <a:gd name="T5" fmla="*/ 302 h 1427"/>
                  <a:gd name="T6" fmla="*/ 1020 w 1362"/>
                  <a:gd name="T7" fmla="*/ 353 h 1427"/>
                  <a:gd name="T8" fmla="*/ 1172 w 1362"/>
                  <a:gd name="T9" fmla="*/ 454 h 1427"/>
                  <a:gd name="T10" fmla="*/ 1325 w 1362"/>
                  <a:gd name="T11" fmla="*/ 453 h 1427"/>
                  <a:gd name="T12" fmla="*/ 1362 w 1362"/>
                  <a:gd name="T13" fmla="*/ 471 h 1427"/>
                  <a:gd name="T14" fmla="*/ 1332 w 1362"/>
                  <a:gd name="T15" fmla="*/ 505 h 1427"/>
                  <a:gd name="T16" fmla="*/ 1257 w 1362"/>
                  <a:gd name="T17" fmla="*/ 506 h 1427"/>
                  <a:gd name="T18" fmla="*/ 1261 w 1362"/>
                  <a:gd name="T19" fmla="*/ 554 h 1427"/>
                  <a:gd name="T20" fmla="*/ 1314 w 1362"/>
                  <a:gd name="T21" fmla="*/ 604 h 1427"/>
                  <a:gd name="T22" fmla="*/ 1310 w 1362"/>
                  <a:gd name="T23" fmla="*/ 645 h 1427"/>
                  <a:gd name="T24" fmla="*/ 1203 w 1362"/>
                  <a:gd name="T25" fmla="*/ 818 h 1427"/>
                  <a:gd name="T26" fmla="*/ 1174 w 1362"/>
                  <a:gd name="T27" fmla="*/ 833 h 1427"/>
                  <a:gd name="T28" fmla="*/ 1180 w 1362"/>
                  <a:gd name="T29" fmla="*/ 918 h 1427"/>
                  <a:gd name="T30" fmla="*/ 1113 w 1362"/>
                  <a:gd name="T31" fmla="*/ 943 h 1427"/>
                  <a:gd name="T32" fmla="*/ 1113 w 1362"/>
                  <a:gd name="T33" fmla="*/ 958 h 1427"/>
                  <a:gd name="T34" fmla="*/ 1043 w 1362"/>
                  <a:gd name="T35" fmla="*/ 954 h 1427"/>
                  <a:gd name="T36" fmla="*/ 1034 w 1362"/>
                  <a:gd name="T37" fmla="*/ 986 h 1427"/>
                  <a:gd name="T38" fmla="*/ 971 w 1362"/>
                  <a:gd name="T39" fmla="*/ 1054 h 1427"/>
                  <a:gd name="T40" fmla="*/ 943 w 1362"/>
                  <a:gd name="T41" fmla="*/ 1059 h 1427"/>
                  <a:gd name="T42" fmla="*/ 860 w 1362"/>
                  <a:gd name="T43" fmla="*/ 1233 h 1427"/>
                  <a:gd name="T44" fmla="*/ 808 w 1362"/>
                  <a:gd name="T45" fmla="*/ 1226 h 1427"/>
                  <a:gd name="T46" fmla="*/ 712 w 1362"/>
                  <a:gd name="T47" fmla="*/ 1336 h 1427"/>
                  <a:gd name="T48" fmla="*/ 663 w 1362"/>
                  <a:gd name="T49" fmla="*/ 1346 h 1427"/>
                  <a:gd name="T50" fmla="*/ 649 w 1362"/>
                  <a:gd name="T51" fmla="*/ 1328 h 1427"/>
                  <a:gd name="T52" fmla="*/ 607 w 1362"/>
                  <a:gd name="T53" fmla="*/ 1339 h 1427"/>
                  <a:gd name="T54" fmla="*/ 511 w 1362"/>
                  <a:gd name="T55" fmla="*/ 1427 h 1427"/>
                  <a:gd name="T56" fmla="*/ 412 w 1362"/>
                  <a:gd name="T57" fmla="*/ 1354 h 1427"/>
                  <a:gd name="T58" fmla="*/ 187 w 1362"/>
                  <a:gd name="T59" fmla="*/ 1277 h 1427"/>
                  <a:gd name="T60" fmla="*/ 125 w 1362"/>
                  <a:gd name="T61" fmla="*/ 1210 h 1427"/>
                  <a:gd name="T62" fmla="*/ 135 w 1362"/>
                  <a:gd name="T63" fmla="*/ 1178 h 1427"/>
                  <a:gd name="T64" fmla="*/ 113 w 1362"/>
                  <a:gd name="T65" fmla="*/ 1134 h 1427"/>
                  <a:gd name="T66" fmla="*/ 83 w 1362"/>
                  <a:gd name="T67" fmla="*/ 1127 h 1427"/>
                  <a:gd name="T68" fmla="*/ 66 w 1362"/>
                  <a:gd name="T69" fmla="*/ 1104 h 1427"/>
                  <a:gd name="T70" fmla="*/ 66 w 1362"/>
                  <a:gd name="T71" fmla="*/ 1063 h 1427"/>
                  <a:gd name="T72" fmla="*/ 0 w 1362"/>
                  <a:gd name="T73" fmla="*/ 945 h 1427"/>
                  <a:gd name="T74" fmla="*/ 74 w 1362"/>
                  <a:gd name="T75" fmla="*/ 857 h 1427"/>
                  <a:gd name="T76" fmla="*/ 69 w 1362"/>
                  <a:gd name="T77" fmla="*/ 752 h 1427"/>
                  <a:gd name="T78" fmla="*/ 133 w 1362"/>
                  <a:gd name="T79" fmla="*/ 728 h 1427"/>
                  <a:gd name="T80" fmla="*/ 151 w 1362"/>
                  <a:gd name="T81" fmla="*/ 590 h 1427"/>
                  <a:gd name="T82" fmla="*/ 125 w 1362"/>
                  <a:gd name="T83" fmla="*/ 535 h 1427"/>
                  <a:gd name="T84" fmla="*/ 203 w 1362"/>
                  <a:gd name="T85" fmla="*/ 439 h 1427"/>
                  <a:gd name="T86" fmla="*/ 250 w 1362"/>
                  <a:gd name="T87" fmla="*/ 439 h 1427"/>
                  <a:gd name="T88" fmla="*/ 271 w 1362"/>
                  <a:gd name="T89" fmla="*/ 406 h 1427"/>
                  <a:gd name="T90" fmla="*/ 353 w 1362"/>
                  <a:gd name="T91" fmla="*/ 439 h 1427"/>
                  <a:gd name="T92" fmla="*/ 393 w 1362"/>
                  <a:gd name="T93" fmla="*/ 439 h 1427"/>
                  <a:gd name="T94" fmla="*/ 540 w 1362"/>
                  <a:gd name="T95" fmla="*/ 127 h 1427"/>
                  <a:gd name="T96" fmla="*/ 622 w 1362"/>
                  <a:gd name="T97" fmla="*/ 0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362" h="1427">
                    <a:moveTo>
                      <a:pt x="622" y="0"/>
                    </a:moveTo>
                    <a:lnTo>
                      <a:pt x="787" y="211"/>
                    </a:lnTo>
                    <a:lnTo>
                      <a:pt x="990" y="302"/>
                    </a:lnTo>
                    <a:lnTo>
                      <a:pt x="1020" y="353"/>
                    </a:lnTo>
                    <a:lnTo>
                      <a:pt x="1172" y="454"/>
                    </a:lnTo>
                    <a:lnTo>
                      <a:pt x="1325" y="453"/>
                    </a:lnTo>
                    <a:lnTo>
                      <a:pt x="1362" y="471"/>
                    </a:lnTo>
                    <a:lnTo>
                      <a:pt x="1332" y="505"/>
                    </a:lnTo>
                    <a:lnTo>
                      <a:pt x="1257" y="506"/>
                    </a:lnTo>
                    <a:lnTo>
                      <a:pt x="1261" y="554"/>
                    </a:lnTo>
                    <a:lnTo>
                      <a:pt x="1314" y="604"/>
                    </a:lnTo>
                    <a:lnTo>
                      <a:pt x="1310" y="645"/>
                    </a:lnTo>
                    <a:lnTo>
                      <a:pt x="1203" y="818"/>
                    </a:lnTo>
                    <a:lnTo>
                      <a:pt x="1174" y="833"/>
                    </a:lnTo>
                    <a:lnTo>
                      <a:pt x="1180" y="918"/>
                    </a:lnTo>
                    <a:lnTo>
                      <a:pt x="1113" y="943"/>
                    </a:lnTo>
                    <a:lnTo>
                      <a:pt x="1113" y="958"/>
                    </a:lnTo>
                    <a:lnTo>
                      <a:pt x="1043" y="954"/>
                    </a:lnTo>
                    <a:lnTo>
                      <a:pt x="1034" y="986"/>
                    </a:lnTo>
                    <a:lnTo>
                      <a:pt x="971" y="1054"/>
                    </a:lnTo>
                    <a:lnTo>
                      <a:pt x="943" y="1059"/>
                    </a:lnTo>
                    <a:lnTo>
                      <a:pt x="860" y="1233"/>
                    </a:lnTo>
                    <a:lnTo>
                      <a:pt x="808" y="1226"/>
                    </a:lnTo>
                    <a:lnTo>
                      <a:pt x="712" y="1336"/>
                    </a:lnTo>
                    <a:lnTo>
                      <a:pt x="663" y="1346"/>
                    </a:lnTo>
                    <a:lnTo>
                      <a:pt x="649" y="1328"/>
                    </a:lnTo>
                    <a:lnTo>
                      <a:pt x="607" y="1339"/>
                    </a:lnTo>
                    <a:lnTo>
                      <a:pt x="511" y="1427"/>
                    </a:lnTo>
                    <a:lnTo>
                      <a:pt x="412" y="1354"/>
                    </a:lnTo>
                    <a:lnTo>
                      <a:pt x="187" y="1277"/>
                    </a:lnTo>
                    <a:lnTo>
                      <a:pt x="125" y="1210"/>
                    </a:lnTo>
                    <a:lnTo>
                      <a:pt x="135" y="1178"/>
                    </a:lnTo>
                    <a:lnTo>
                      <a:pt x="113" y="1134"/>
                    </a:lnTo>
                    <a:lnTo>
                      <a:pt x="83" y="1127"/>
                    </a:lnTo>
                    <a:lnTo>
                      <a:pt x="66" y="1104"/>
                    </a:lnTo>
                    <a:lnTo>
                      <a:pt x="66" y="1063"/>
                    </a:lnTo>
                    <a:lnTo>
                      <a:pt x="0" y="945"/>
                    </a:lnTo>
                    <a:lnTo>
                      <a:pt x="74" y="857"/>
                    </a:lnTo>
                    <a:lnTo>
                      <a:pt x="69" y="752"/>
                    </a:lnTo>
                    <a:lnTo>
                      <a:pt x="133" y="728"/>
                    </a:lnTo>
                    <a:lnTo>
                      <a:pt x="151" y="590"/>
                    </a:lnTo>
                    <a:lnTo>
                      <a:pt x="125" y="535"/>
                    </a:lnTo>
                    <a:lnTo>
                      <a:pt x="203" y="439"/>
                    </a:lnTo>
                    <a:lnTo>
                      <a:pt x="250" y="439"/>
                    </a:lnTo>
                    <a:lnTo>
                      <a:pt x="271" y="406"/>
                    </a:lnTo>
                    <a:lnTo>
                      <a:pt x="353" y="439"/>
                    </a:lnTo>
                    <a:lnTo>
                      <a:pt x="393" y="439"/>
                    </a:lnTo>
                    <a:lnTo>
                      <a:pt x="540" y="127"/>
                    </a:lnTo>
                    <a:lnTo>
                      <a:pt x="622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1346" name="Freeform 50"/>
              <p:cNvSpPr>
                <a:spLocks noChangeAspect="1"/>
              </p:cNvSpPr>
              <p:nvPr/>
            </p:nvSpPr>
            <p:spPr bwMode="auto">
              <a:xfrm>
                <a:off x="4119" y="1200"/>
                <a:ext cx="296" cy="143"/>
              </a:xfrm>
              <a:custGeom>
                <a:avLst/>
                <a:gdLst>
                  <a:gd name="T0" fmla="*/ 1238 w 1642"/>
                  <a:gd name="T1" fmla="*/ 0 h 794"/>
                  <a:gd name="T2" fmla="*/ 1330 w 1642"/>
                  <a:gd name="T3" fmla="*/ 140 h 794"/>
                  <a:gd name="T4" fmla="*/ 1406 w 1642"/>
                  <a:gd name="T5" fmla="*/ 147 h 794"/>
                  <a:gd name="T6" fmla="*/ 1500 w 1642"/>
                  <a:gd name="T7" fmla="*/ 243 h 794"/>
                  <a:gd name="T8" fmla="*/ 1642 w 1642"/>
                  <a:gd name="T9" fmla="*/ 257 h 794"/>
                  <a:gd name="T10" fmla="*/ 1561 w 1642"/>
                  <a:gd name="T11" fmla="*/ 382 h 794"/>
                  <a:gd name="T12" fmla="*/ 1410 w 1642"/>
                  <a:gd name="T13" fmla="*/ 698 h 794"/>
                  <a:gd name="T14" fmla="*/ 1376 w 1642"/>
                  <a:gd name="T15" fmla="*/ 698 h 794"/>
                  <a:gd name="T16" fmla="*/ 1292 w 1642"/>
                  <a:gd name="T17" fmla="*/ 664 h 794"/>
                  <a:gd name="T18" fmla="*/ 1270 w 1642"/>
                  <a:gd name="T19" fmla="*/ 696 h 794"/>
                  <a:gd name="T20" fmla="*/ 1223 w 1642"/>
                  <a:gd name="T21" fmla="*/ 698 h 794"/>
                  <a:gd name="T22" fmla="*/ 1145 w 1642"/>
                  <a:gd name="T23" fmla="*/ 794 h 794"/>
                  <a:gd name="T24" fmla="*/ 1064 w 1642"/>
                  <a:gd name="T25" fmla="*/ 734 h 794"/>
                  <a:gd name="T26" fmla="*/ 1021 w 1642"/>
                  <a:gd name="T27" fmla="*/ 713 h 794"/>
                  <a:gd name="T28" fmla="*/ 724 w 1642"/>
                  <a:gd name="T29" fmla="*/ 744 h 794"/>
                  <a:gd name="T30" fmla="*/ 600 w 1642"/>
                  <a:gd name="T31" fmla="*/ 748 h 794"/>
                  <a:gd name="T32" fmla="*/ 597 w 1642"/>
                  <a:gd name="T33" fmla="*/ 762 h 794"/>
                  <a:gd name="T34" fmla="*/ 514 w 1642"/>
                  <a:gd name="T35" fmla="*/ 768 h 794"/>
                  <a:gd name="T36" fmla="*/ 500 w 1642"/>
                  <a:gd name="T37" fmla="*/ 747 h 794"/>
                  <a:gd name="T38" fmla="*/ 306 w 1642"/>
                  <a:gd name="T39" fmla="*/ 728 h 794"/>
                  <a:gd name="T40" fmla="*/ 267 w 1642"/>
                  <a:gd name="T41" fmla="*/ 625 h 794"/>
                  <a:gd name="T42" fmla="*/ 299 w 1642"/>
                  <a:gd name="T43" fmla="*/ 496 h 794"/>
                  <a:gd name="T44" fmla="*/ 303 w 1642"/>
                  <a:gd name="T45" fmla="*/ 471 h 794"/>
                  <a:gd name="T46" fmla="*/ 224 w 1642"/>
                  <a:gd name="T47" fmla="*/ 387 h 794"/>
                  <a:gd name="T48" fmla="*/ 0 w 1642"/>
                  <a:gd name="T49" fmla="*/ 356 h 794"/>
                  <a:gd name="T50" fmla="*/ 4 w 1642"/>
                  <a:gd name="T51" fmla="*/ 210 h 794"/>
                  <a:gd name="T52" fmla="*/ 46 w 1642"/>
                  <a:gd name="T53" fmla="*/ 210 h 794"/>
                  <a:gd name="T54" fmla="*/ 86 w 1642"/>
                  <a:gd name="T55" fmla="*/ 169 h 794"/>
                  <a:gd name="T56" fmla="*/ 87 w 1642"/>
                  <a:gd name="T57" fmla="*/ 143 h 794"/>
                  <a:gd name="T58" fmla="*/ 689 w 1642"/>
                  <a:gd name="T59" fmla="*/ 145 h 794"/>
                  <a:gd name="T60" fmla="*/ 985 w 1642"/>
                  <a:gd name="T61" fmla="*/ 148 h 794"/>
                  <a:gd name="T62" fmla="*/ 1102 w 1642"/>
                  <a:gd name="T63" fmla="*/ 248 h 794"/>
                  <a:gd name="T64" fmla="*/ 1142 w 1642"/>
                  <a:gd name="T65" fmla="*/ 222 h 794"/>
                  <a:gd name="T66" fmla="*/ 1121 w 1642"/>
                  <a:gd name="T67" fmla="*/ 154 h 794"/>
                  <a:gd name="T68" fmla="*/ 1186 w 1642"/>
                  <a:gd name="T69" fmla="*/ 110 h 794"/>
                  <a:gd name="T70" fmla="*/ 1238 w 1642"/>
                  <a:gd name="T71" fmla="*/ 0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42" h="794">
                    <a:moveTo>
                      <a:pt x="1238" y="0"/>
                    </a:moveTo>
                    <a:lnTo>
                      <a:pt x="1330" y="140"/>
                    </a:lnTo>
                    <a:lnTo>
                      <a:pt x="1406" y="147"/>
                    </a:lnTo>
                    <a:lnTo>
                      <a:pt x="1500" y="243"/>
                    </a:lnTo>
                    <a:lnTo>
                      <a:pt x="1642" y="257"/>
                    </a:lnTo>
                    <a:lnTo>
                      <a:pt x="1561" y="382"/>
                    </a:lnTo>
                    <a:lnTo>
                      <a:pt x="1410" y="698"/>
                    </a:lnTo>
                    <a:lnTo>
                      <a:pt x="1376" y="698"/>
                    </a:lnTo>
                    <a:lnTo>
                      <a:pt x="1292" y="664"/>
                    </a:lnTo>
                    <a:lnTo>
                      <a:pt x="1270" y="696"/>
                    </a:lnTo>
                    <a:lnTo>
                      <a:pt x="1223" y="698"/>
                    </a:lnTo>
                    <a:lnTo>
                      <a:pt x="1145" y="794"/>
                    </a:lnTo>
                    <a:lnTo>
                      <a:pt x="1064" y="734"/>
                    </a:lnTo>
                    <a:lnTo>
                      <a:pt x="1021" y="713"/>
                    </a:lnTo>
                    <a:lnTo>
                      <a:pt x="724" y="744"/>
                    </a:lnTo>
                    <a:lnTo>
                      <a:pt x="600" y="748"/>
                    </a:lnTo>
                    <a:lnTo>
                      <a:pt x="597" y="762"/>
                    </a:lnTo>
                    <a:lnTo>
                      <a:pt x="514" y="768"/>
                    </a:lnTo>
                    <a:lnTo>
                      <a:pt x="500" y="747"/>
                    </a:lnTo>
                    <a:lnTo>
                      <a:pt x="306" y="728"/>
                    </a:lnTo>
                    <a:lnTo>
                      <a:pt x="267" y="625"/>
                    </a:lnTo>
                    <a:lnTo>
                      <a:pt x="299" y="496"/>
                    </a:lnTo>
                    <a:lnTo>
                      <a:pt x="303" y="471"/>
                    </a:lnTo>
                    <a:lnTo>
                      <a:pt x="224" y="387"/>
                    </a:lnTo>
                    <a:lnTo>
                      <a:pt x="0" y="356"/>
                    </a:lnTo>
                    <a:lnTo>
                      <a:pt x="4" y="210"/>
                    </a:lnTo>
                    <a:lnTo>
                      <a:pt x="46" y="210"/>
                    </a:lnTo>
                    <a:lnTo>
                      <a:pt x="86" y="169"/>
                    </a:lnTo>
                    <a:lnTo>
                      <a:pt x="87" y="143"/>
                    </a:lnTo>
                    <a:lnTo>
                      <a:pt x="689" y="145"/>
                    </a:lnTo>
                    <a:lnTo>
                      <a:pt x="985" y="148"/>
                    </a:lnTo>
                    <a:lnTo>
                      <a:pt x="1102" y="248"/>
                    </a:lnTo>
                    <a:lnTo>
                      <a:pt x="1142" y="222"/>
                    </a:lnTo>
                    <a:lnTo>
                      <a:pt x="1121" y="154"/>
                    </a:lnTo>
                    <a:lnTo>
                      <a:pt x="1186" y="110"/>
                    </a:lnTo>
                    <a:lnTo>
                      <a:pt x="1238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311347" name="Freeform 51"/>
          <p:cNvSpPr>
            <a:spLocks noChangeAspect="1"/>
          </p:cNvSpPr>
          <p:nvPr/>
        </p:nvSpPr>
        <p:spPr bwMode="auto">
          <a:xfrm>
            <a:off x="7178675" y="2124075"/>
            <a:ext cx="222250" cy="187325"/>
          </a:xfrm>
          <a:custGeom>
            <a:avLst/>
            <a:gdLst>
              <a:gd name="T0" fmla="*/ 425 w 775"/>
              <a:gd name="T1" fmla="*/ 655 h 655"/>
              <a:gd name="T2" fmla="*/ 370 w 775"/>
              <a:gd name="T3" fmla="*/ 567 h 655"/>
              <a:gd name="T4" fmla="*/ 263 w 775"/>
              <a:gd name="T5" fmla="*/ 498 h 655"/>
              <a:gd name="T6" fmla="*/ 242 w 775"/>
              <a:gd name="T7" fmla="*/ 474 h 655"/>
              <a:gd name="T8" fmla="*/ 212 w 775"/>
              <a:gd name="T9" fmla="*/ 475 h 655"/>
              <a:gd name="T10" fmla="*/ 203 w 775"/>
              <a:gd name="T11" fmla="*/ 498 h 655"/>
              <a:gd name="T12" fmla="*/ 188 w 775"/>
              <a:gd name="T13" fmla="*/ 494 h 655"/>
              <a:gd name="T14" fmla="*/ 0 w 775"/>
              <a:gd name="T15" fmla="*/ 350 h 655"/>
              <a:gd name="T16" fmla="*/ 108 w 775"/>
              <a:gd name="T17" fmla="*/ 175 h 655"/>
              <a:gd name="T18" fmla="*/ 111 w 775"/>
              <a:gd name="T19" fmla="*/ 133 h 655"/>
              <a:gd name="T20" fmla="*/ 60 w 775"/>
              <a:gd name="T21" fmla="*/ 88 h 655"/>
              <a:gd name="T22" fmla="*/ 55 w 775"/>
              <a:gd name="T23" fmla="*/ 36 h 655"/>
              <a:gd name="T24" fmla="*/ 130 w 775"/>
              <a:gd name="T25" fmla="*/ 35 h 655"/>
              <a:gd name="T26" fmla="*/ 161 w 775"/>
              <a:gd name="T27" fmla="*/ 0 h 655"/>
              <a:gd name="T28" fmla="*/ 332 w 775"/>
              <a:gd name="T29" fmla="*/ 78 h 655"/>
              <a:gd name="T30" fmla="*/ 397 w 775"/>
              <a:gd name="T31" fmla="*/ 72 h 655"/>
              <a:gd name="T32" fmla="*/ 502 w 775"/>
              <a:gd name="T33" fmla="*/ 108 h 655"/>
              <a:gd name="T34" fmla="*/ 528 w 775"/>
              <a:gd name="T35" fmla="*/ 33 h 655"/>
              <a:gd name="T36" fmla="*/ 615 w 775"/>
              <a:gd name="T37" fmla="*/ 156 h 655"/>
              <a:gd name="T38" fmla="*/ 775 w 775"/>
              <a:gd name="T39" fmla="*/ 416 h 655"/>
              <a:gd name="T40" fmla="*/ 717 w 775"/>
              <a:gd name="T41" fmla="*/ 420 h 655"/>
              <a:gd name="T42" fmla="*/ 714 w 775"/>
              <a:gd name="T43" fmla="*/ 408 h 655"/>
              <a:gd name="T44" fmla="*/ 690 w 775"/>
              <a:gd name="T45" fmla="*/ 385 h 655"/>
              <a:gd name="T46" fmla="*/ 641 w 775"/>
              <a:gd name="T47" fmla="*/ 377 h 655"/>
              <a:gd name="T48" fmla="*/ 631 w 775"/>
              <a:gd name="T49" fmla="*/ 400 h 655"/>
              <a:gd name="T50" fmla="*/ 634 w 775"/>
              <a:gd name="T51" fmla="*/ 475 h 655"/>
              <a:gd name="T52" fmla="*/ 610 w 775"/>
              <a:gd name="T53" fmla="*/ 502 h 655"/>
              <a:gd name="T54" fmla="*/ 591 w 775"/>
              <a:gd name="T55" fmla="*/ 511 h 655"/>
              <a:gd name="T56" fmla="*/ 559 w 775"/>
              <a:gd name="T57" fmla="*/ 491 h 655"/>
              <a:gd name="T58" fmla="*/ 520 w 775"/>
              <a:gd name="T59" fmla="*/ 519 h 655"/>
              <a:gd name="T60" fmla="*/ 425 w 775"/>
              <a:gd name="T61" fmla="*/ 655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775" h="655">
                <a:moveTo>
                  <a:pt x="425" y="655"/>
                </a:moveTo>
                <a:lnTo>
                  <a:pt x="370" y="567"/>
                </a:lnTo>
                <a:lnTo>
                  <a:pt x="263" y="498"/>
                </a:lnTo>
                <a:lnTo>
                  <a:pt x="242" y="474"/>
                </a:lnTo>
                <a:lnTo>
                  <a:pt x="212" y="475"/>
                </a:lnTo>
                <a:lnTo>
                  <a:pt x="203" y="498"/>
                </a:lnTo>
                <a:lnTo>
                  <a:pt x="188" y="494"/>
                </a:lnTo>
                <a:lnTo>
                  <a:pt x="0" y="350"/>
                </a:lnTo>
                <a:lnTo>
                  <a:pt x="108" y="175"/>
                </a:lnTo>
                <a:lnTo>
                  <a:pt x="111" y="133"/>
                </a:lnTo>
                <a:lnTo>
                  <a:pt x="60" y="88"/>
                </a:lnTo>
                <a:lnTo>
                  <a:pt x="55" y="36"/>
                </a:lnTo>
                <a:lnTo>
                  <a:pt x="130" y="35"/>
                </a:lnTo>
                <a:lnTo>
                  <a:pt x="161" y="0"/>
                </a:lnTo>
                <a:lnTo>
                  <a:pt x="332" y="78"/>
                </a:lnTo>
                <a:lnTo>
                  <a:pt x="397" y="72"/>
                </a:lnTo>
                <a:lnTo>
                  <a:pt x="502" y="108"/>
                </a:lnTo>
                <a:lnTo>
                  <a:pt x="528" y="33"/>
                </a:lnTo>
                <a:lnTo>
                  <a:pt x="615" y="156"/>
                </a:lnTo>
                <a:lnTo>
                  <a:pt x="775" y="416"/>
                </a:lnTo>
                <a:lnTo>
                  <a:pt x="717" y="420"/>
                </a:lnTo>
                <a:lnTo>
                  <a:pt x="714" y="408"/>
                </a:lnTo>
                <a:lnTo>
                  <a:pt x="690" y="385"/>
                </a:lnTo>
                <a:lnTo>
                  <a:pt x="641" y="377"/>
                </a:lnTo>
                <a:lnTo>
                  <a:pt x="631" y="400"/>
                </a:lnTo>
                <a:lnTo>
                  <a:pt x="634" y="475"/>
                </a:lnTo>
                <a:lnTo>
                  <a:pt x="610" y="502"/>
                </a:lnTo>
                <a:lnTo>
                  <a:pt x="591" y="511"/>
                </a:lnTo>
                <a:lnTo>
                  <a:pt x="559" y="491"/>
                </a:lnTo>
                <a:lnTo>
                  <a:pt x="520" y="519"/>
                </a:lnTo>
                <a:lnTo>
                  <a:pt x="425" y="655"/>
                </a:lnTo>
                <a:close/>
              </a:path>
            </a:pathLst>
          </a:custGeom>
          <a:noFill/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336600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311348" name="Group 52"/>
          <p:cNvGrpSpPr>
            <a:grpSpLocks/>
          </p:cNvGrpSpPr>
          <p:nvPr/>
        </p:nvGrpSpPr>
        <p:grpSpPr bwMode="auto">
          <a:xfrm>
            <a:off x="0" y="1196975"/>
            <a:ext cx="3635375" cy="304800"/>
            <a:chOff x="0" y="754"/>
            <a:chExt cx="2290" cy="192"/>
          </a:xfrm>
        </p:grpSpPr>
        <p:sp>
          <p:nvSpPr>
            <p:cNvPr id="311349" name="Text Box 53"/>
            <p:cNvSpPr txBox="1">
              <a:spLocks noChangeArrowheads="1"/>
            </p:cNvSpPr>
            <p:nvPr/>
          </p:nvSpPr>
          <p:spPr bwMode="auto">
            <a:xfrm>
              <a:off x="178" y="754"/>
              <a:ext cx="2112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400" dirty="0">
                  <a:solidFill>
                    <a:srgbClr val="066168"/>
                  </a:solidFill>
                  <a:latin typeface="Verdana" pitchFamily="34" charset="0"/>
                </a:rPr>
                <a:t>PRODUÇÃO DE </a:t>
              </a:r>
              <a:r>
                <a:rPr lang="pt-BR" sz="1400" dirty="0" smtClean="0">
                  <a:solidFill>
                    <a:srgbClr val="066168"/>
                  </a:solidFill>
                  <a:latin typeface="Verdana" pitchFamily="34" charset="0"/>
                </a:rPr>
                <a:t>ALGAS</a:t>
              </a:r>
              <a:endParaRPr lang="pt-BR" sz="14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311350" name="Rectangle 54"/>
            <p:cNvSpPr>
              <a:spLocks noChangeArrowheads="1"/>
            </p:cNvSpPr>
            <p:nvPr/>
          </p:nvSpPr>
          <p:spPr bwMode="auto">
            <a:xfrm>
              <a:off x="0" y="771"/>
              <a:ext cx="158" cy="136"/>
            </a:xfrm>
            <a:prstGeom prst="rect">
              <a:avLst/>
            </a:prstGeom>
            <a:solidFill>
              <a:srgbClr val="07767E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sp>
        <p:nvSpPr>
          <p:cNvPr id="311351" name="Rectangle 55"/>
          <p:cNvSpPr>
            <a:spLocks noChangeArrowheads="1"/>
          </p:cNvSpPr>
          <p:nvPr/>
        </p:nvSpPr>
        <p:spPr bwMode="auto">
          <a:xfrm>
            <a:off x="0" y="1519238"/>
            <a:ext cx="2916238" cy="39687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pt-BR" sz="1400">
              <a:solidFill>
                <a:schemeClr val="bg1"/>
              </a:solidFill>
              <a:latin typeface="Verdana" pitchFamily="34" charset="0"/>
            </a:endParaRPr>
          </a:p>
        </p:txBody>
      </p:sp>
      <p:sp>
        <p:nvSpPr>
          <p:cNvPr id="311352" name="Text Box 56"/>
          <p:cNvSpPr txBox="1">
            <a:spLocks noChangeArrowheads="1"/>
          </p:cNvSpPr>
          <p:nvPr/>
        </p:nvSpPr>
        <p:spPr bwMode="auto">
          <a:xfrm>
            <a:off x="788988" y="1565275"/>
            <a:ext cx="133826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pt-BR" sz="1400" dirty="0" smtClean="0">
                <a:solidFill>
                  <a:schemeClr val="bg1"/>
                </a:solidFill>
                <a:latin typeface="Verdana" pitchFamily="34" charset="0"/>
              </a:rPr>
              <a:t>Polo </a:t>
            </a:r>
            <a:r>
              <a:rPr lang="pt-BR" sz="1400" dirty="0" err="1">
                <a:solidFill>
                  <a:schemeClr val="bg1"/>
                </a:solidFill>
                <a:latin typeface="Verdana" pitchFamily="34" charset="0"/>
              </a:rPr>
              <a:t>Pecém</a:t>
            </a:r>
            <a:endParaRPr lang="pt-BR" sz="1400" dirty="0">
              <a:solidFill>
                <a:schemeClr val="bg1"/>
              </a:solidFill>
              <a:latin typeface="Verdana" pitchFamily="34" charset="0"/>
            </a:endParaRPr>
          </a:p>
        </p:txBody>
      </p:sp>
      <p:sp>
        <p:nvSpPr>
          <p:cNvPr id="311353" name="Text Box 57"/>
          <p:cNvSpPr txBox="1">
            <a:spLocks noChangeArrowheads="1"/>
          </p:cNvSpPr>
          <p:nvPr/>
        </p:nvSpPr>
        <p:spPr bwMode="auto">
          <a:xfrm>
            <a:off x="117475" y="2630488"/>
            <a:ext cx="1811338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272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 algicultores</a:t>
            </a:r>
          </a:p>
        </p:txBody>
      </p:sp>
      <p:sp>
        <p:nvSpPr>
          <p:cNvPr id="311354" name="Text Box 58"/>
          <p:cNvSpPr txBox="1">
            <a:spLocks noChangeArrowheads="1"/>
          </p:cNvSpPr>
          <p:nvPr/>
        </p:nvSpPr>
        <p:spPr bwMode="auto">
          <a:xfrm>
            <a:off x="117475" y="3138488"/>
            <a:ext cx="270827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1060,08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ton. Alga/mês</a:t>
            </a:r>
          </a:p>
        </p:txBody>
      </p:sp>
      <p:sp>
        <p:nvSpPr>
          <p:cNvPr id="311355" name="Line 59"/>
          <p:cNvSpPr>
            <a:spLocks noChangeShapeType="1"/>
          </p:cNvSpPr>
          <p:nvPr/>
        </p:nvSpPr>
        <p:spPr bwMode="auto">
          <a:xfrm>
            <a:off x="146050" y="3103563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11356" name="Line 60"/>
          <p:cNvSpPr>
            <a:spLocks noChangeShapeType="1"/>
          </p:cNvSpPr>
          <p:nvPr/>
        </p:nvSpPr>
        <p:spPr bwMode="auto">
          <a:xfrm>
            <a:off x="146050" y="3578225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11357" name="Text Box 61"/>
          <p:cNvSpPr txBox="1">
            <a:spLocks noChangeArrowheads="1"/>
          </p:cNvSpPr>
          <p:nvPr/>
        </p:nvSpPr>
        <p:spPr bwMode="auto">
          <a:xfrm>
            <a:off x="117475" y="3608388"/>
            <a:ext cx="1306513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61,22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ha</a:t>
            </a:r>
          </a:p>
        </p:txBody>
      </p:sp>
      <p:sp>
        <p:nvSpPr>
          <p:cNvPr id="311360" name="Text Box 64"/>
          <p:cNvSpPr txBox="1">
            <a:spLocks noChangeArrowheads="1"/>
          </p:cNvSpPr>
          <p:nvPr/>
        </p:nvSpPr>
        <p:spPr bwMode="auto">
          <a:xfrm>
            <a:off x="117475" y="1944688"/>
            <a:ext cx="4254500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3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municípios:</a:t>
            </a:r>
          </a:p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Caucaia, Paracuru, São Gonçalo do Amarante</a:t>
            </a:r>
          </a:p>
        </p:txBody>
      </p:sp>
      <p:sp>
        <p:nvSpPr>
          <p:cNvPr id="311361" name="Line 65"/>
          <p:cNvSpPr>
            <a:spLocks noChangeShapeType="1"/>
          </p:cNvSpPr>
          <p:nvPr/>
        </p:nvSpPr>
        <p:spPr bwMode="auto">
          <a:xfrm>
            <a:off x="146050" y="2628900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1132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7" dur="indefinite"/>
                                        <p:tgtEl>
                                          <p:spTgt spid="311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9" dur="indefinite"/>
                                        <p:tgtEl>
                                          <p:spTgt spid="31131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0" dur="indefinite"/>
                                        <p:tgtEl>
                                          <p:spTgt spid="311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2" dur="indefinite"/>
                                        <p:tgtEl>
                                          <p:spTgt spid="31132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3" dur="indefinite"/>
                                        <p:tgtEl>
                                          <p:spTgt spid="3113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5" dur="indefinite"/>
                                        <p:tgtEl>
                                          <p:spTgt spid="31133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6" dur="indefinite"/>
                                        <p:tgtEl>
                                          <p:spTgt spid="311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8" dur="800" fill="hold"/>
                                        <p:tgtEl>
                                          <p:spTgt spid="311340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19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300"/>
                                        <p:tgtEl>
                                          <p:spTgt spid="311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300"/>
                                        <p:tgtEl>
                                          <p:spTgt spid="311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300"/>
                                        <p:tgtEl>
                                          <p:spTgt spid="311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311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300"/>
                                        <p:tgtEl>
                                          <p:spTgt spid="311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311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300"/>
                                        <p:tgtEl>
                                          <p:spTgt spid="311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300"/>
                                        <p:tgtEl>
                                          <p:spTgt spid="3113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311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1351" grpId="0" animBg="1"/>
      <p:bldP spid="311352" grpId="0"/>
      <p:bldP spid="311353" grpId="0"/>
      <p:bldP spid="311355" grpId="0" animBg="1"/>
      <p:bldP spid="311356" grpId="0" animBg="1"/>
      <p:bldP spid="311360" grpId="0"/>
      <p:bldP spid="311361" grpId="0" animBg="1"/>
    </p:bldLst>
  </p:timing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3346" name="Group 2"/>
          <p:cNvGrpSpPr>
            <a:grpSpLocks/>
          </p:cNvGrpSpPr>
          <p:nvPr/>
        </p:nvGrpSpPr>
        <p:grpSpPr bwMode="auto">
          <a:xfrm>
            <a:off x="7362825" y="2112963"/>
            <a:ext cx="1312863" cy="228600"/>
            <a:chOff x="4638" y="1331"/>
            <a:chExt cx="827" cy="144"/>
          </a:xfrm>
        </p:grpSpPr>
        <p:sp>
          <p:nvSpPr>
            <p:cNvPr id="313347" name="Freeform 3"/>
            <p:cNvSpPr>
              <a:spLocks/>
            </p:cNvSpPr>
            <p:nvPr/>
          </p:nvSpPr>
          <p:spPr bwMode="auto">
            <a:xfrm>
              <a:off x="4638" y="1371"/>
              <a:ext cx="603" cy="88"/>
            </a:xfrm>
            <a:custGeom>
              <a:avLst/>
              <a:gdLst>
                <a:gd name="T0" fmla="*/ 0 w 603"/>
                <a:gd name="T1" fmla="*/ 0 h 88"/>
                <a:gd name="T2" fmla="*/ 162 w 603"/>
                <a:gd name="T3" fmla="*/ 84 h 88"/>
                <a:gd name="T4" fmla="*/ 603 w 603"/>
                <a:gd name="T5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03" h="88">
                  <a:moveTo>
                    <a:pt x="0" y="0"/>
                  </a:moveTo>
                  <a:lnTo>
                    <a:pt x="162" y="84"/>
                  </a:lnTo>
                  <a:lnTo>
                    <a:pt x="603" y="88"/>
                  </a:lnTo>
                </a:path>
              </a:pathLst>
            </a:custGeom>
            <a:noFill/>
            <a:ln w="19050" cap="flat" cmpd="sng">
              <a:solidFill>
                <a:srgbClr val="8FC663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8FC663">
                        <a:gamma/>
                        <a:shade val="60000"/>
                        <a:invGamma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51874" name="Text Box 290"/>
            <p:cNvSpPr txBox="1">
              <a:spLocks noChangeArrowheads="1"/>
            </p:cNvSpPr>
            <p:nvPr/>
          </p:nvSpPr>
          <p:spPr bwMode="auto">
            <a:xfrm>
              <a:off x="4771" y="1331"/>
              <a:ext cx="694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Fortaleza</a:t>
              </a:r>
            </a:p>
          </p:txBody>
        </p:sp>
      </p:grpSp>
      <p:sp>
        <p:nvSpPr>
          <p:cNvPr id="313349" name="Text Box 5"/>
          <p:cNvSpPr txBox="1">
            <a:spLocks noChangeArrowheads="1"/>
          </p:cNvSpPr>
          <p:nvPr/>
        </p:nvSpPr>
        <p:spPr bwMode="auto">
          <a:xfrm>
            <a:off x="7085013" y="1692275"/>
            <a:ext cx="11922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Pecém</a:t>
            </a:r>
          </a:p>
        </p:txBody>
      </p:sp>
      <p:pic>
        <p:nvPicPr>
          <p:cNvPr id="313350" name="Picture 6" descr="Imagem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07225" y="1825625"/>
            <a:ext cx="257175" cy="1682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13351" name="Text Box 7"/>
          <p:cNvSpPr txBox="1">
            <a:spLocks noChangeArrowheads="1"/>
          </p:cNvSpPr>
          <p:nvPr/>
        </p:nvSpPr>
        <p:spPr bwMode="auto">
          <a:xfrm>
            <a:off x="7408863" y="1858963"/>
            <a:ext cx="1354137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Mucuripe</a:t>
            </a:r>
          </a:p>
        </p:txBody>
      </p:sp>
      <p:pic>
        <p:nvPicPr>
          <p:cNvPr id="313352" name="Picture 8" descr="Imagem3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80288" y="1989138"/>
            <a:ext cx="247650" cy="1619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13353" name="Picture 9" descr="Mapa_CE2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75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13354" name="Group 10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313355" name="Rectangle 11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13356" name="Rectangle 12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313357" name="Group 13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313358" name="Freeform 14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13359" name="Freeform 15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13360" name="Freeform 16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313361" name="Freeform 17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13362" name="Freeform 18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313363" name="Picture 19" descr="Barra inferior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13364" name="Picture 20" descr="Logo ADECE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13365" name="Picture 21" descr="LOGO Governo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313366" name="Group 22"/>
          <p:cNvGrpSpPr>
            <a:grpSpLocks/>
          </p:cNvGrpSpPr>
          <p:nvPr/>
        </p:nvGrpSpPr>
        <p:grpSpPr bwMode="auto">
          <a:xfrm>
            <a:off x="5530850" y="1028700"/>
            <a:ext cx="1614488" cy="739775"/>
            <a:chOff x="3484" y="648"/>
            <a:chExt cx="1017" cy="466"/>
          </a:xfrm>
        </p:grpSpPr>
        <p:sp>
          <p:nvSpPr>
            <p:cNvPr id="313367" name="Text Box 23"/>
            <p:cNvSpPr txBox="1">
              <a:spLocks noChangeArrowheads="1"/>
            </p:cNvSpPr>
            <p:nvPr/>
          </p:nvSpPr>
          <p:spPr bwMode="auto">
            <a:xfrm>
              <a:off x="3730" y="648"/>
              <a:ext cx="77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Acaraú</a:t>
              </a:r>
            </a:p>
          </p:txBody>
        </p:sp>
        <p:sp>
          <p:nvSpPr>
            <p:cNvPr id="313368" name="Freeform 24"/>
            <p:cNvSpPr>
              <a:spLocks/>
            </p:cNvSpPr>
            <p:nvPr/>
          </p:nvSpPr>
          <p:spPr bwMode="auto">
            <a:xfrm>
              <a:off x="3662" y="780"/>
              <a:ext cx="672" cy="110"/>
            </a:xfrm>
            <a:custGeom>
              <a:avLst/>
              <a:gdLst>
                <a:gd name="T0" fmla="*/ 0 w 624"/>
                <a:gd name="T1" fmla="*/ 110 h 110"/>
                <a:gd name="T2" fmla="*/ 115 w 624"/>
                <a:gd name="T3" fmla="*/ 0 h 110"/>
                <a:gd name="T4" fmla="*/ 624 w 624"/>
                <a:gd name="T5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24" h="110">
                  <a:moveTo>
                    <a:pt x="0" y="110"/>
                  </a:moveTo>
                  <a:lnTo>
                    <a:pt x="115" y="0"/>
                  </a:lnTo>
                  <a:lnTo>
                    <a:pt x="624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13369" name="Freeform 25"/>
            <p:cNvSpPr>
              <a:spLocks noChangeAspect="1"/>
            </p:cNvSpPr>
            <p:nvPr/>
          </p:nvSpPr>
          <p:spPr bwMode="auto">
            <a:xfrm>
              <a:off x="3484" y="818"/>
              <a:ext cx="276" cy="296"/>
            </a:xfrm>
            <a:custGeom>
              <a:avLst/>
              <a:gdLst>
                <a:gd name="T0" fmla="*/ 0 w 1526"/>
                <a:gd name="T1" fmla="*/ 0 h 1644"/>
                <a:gd name="T2" fmla="*/ 622 w 1526"/>
                <a:gd name="T3" fmla="*/ 24 h 1644"/>
                <a:gd name="T4" fmla="*/ 732 w 1526"/>
                <a:gd name="T5" fmla="*/ 109 h 1644"/>
                <a:gd name="T6" fmla="*/ 766 w 1526"/>
                <a:gd name="T7" fmla="*/ 105 h 1644"/>
                <a:gd name="T8" fmla="*/ 787 w 1526"/>
                <a:gd name="T9" fmla="*/ 66 h 1644"/>
                <a:gd name="T10" fmla="*/ 816 w 1526"/>
                <a:gd name="T11" fmla="*/ 57 h 1644"/>
                <a:gd name="T12" fmla="*/ 894 w 1526"/>
                <a:gd name="T13" fmla="*/ 64 h 1644"/>
                <a:gd name="T14" fmla="*/ 937 w 1526"/>
                <a:gd name="T15" fmla="*/ 86 h 1644"/>
                <a:gd name="T16" fmla="*/ 1072 w 1526"/>
                <a:gd name="T17" fmla="*/ 127 h 1644"/>
                <a:gd name="T18" fmla="*/ 1206 w 1526"/>
                <a:gd name="T19" fmla="*/ 114 h 1644"/>
                <a:gd name="T20" fmla="*/ 1352 w 1526"/>
                <a:gd name="T21" fmla="*/ 147 h 1644"/>
                <a:gd name="T22" fmla="*/ 1406 w 1526"/>
                <a:gd name="T23" fmla="*/ 176 h 1644"/>
                <a:gd name="T24" fmla="*/ 1322 w 1526"/>
                <a:gd name="T25" fmla="*/ 416 h 1644"/>
                <a:gd name="T26" fmla="*/ 1308 w 1526"/>
                <a:gd name="T27" fmla="*/ 626 h 1644"/>
                <a:gd name="T28" fmla="*/ 1277 w 1526"/>
                <a:gd name="T29" fmla="*/ 688 h 1644"/>
                <a:gd name="T30" fmla="*/ 1312 w 1526"/>
                <a:gd name="T31" fmla="*/ 815 h 1644"/>
                <a:gd name="T32" fmla="*/ 1315 w 1526"/>
                <a:gd name="T33" fmla="*/ 847 h 1644"/>
                <a:gd name="T34" fmla="*/ 1292 w 1526"/>
                <a:gd name="T35" fmla="*/ 881 h 1644"/>
                <a:gd name="T36" fmla="*/ 1268 w 1526"/>
                <a:gd name="T37" fmla="*/ 902 h 1644"/>
                <a:gd name="T38" fmla="*/ 1251 w 1526"/>
                <a:gd name="T39" fmla="*/ 1114 h 1644"/>
                <a:gd name="T40" fmla="*/ 1279 w 1526"/>
                <a:gd name="T41" fmla="*/ 1150 h 1644"/>
                <a:gd name="T42" fmla="*/ 1268 w 1526"/>
                <a:gd name="T43" fmla="*/ 1191 h 1644"/>
                <a:gd name="T44" fmla="*/ 1240 w 1526"/>
                <a:gd name="T45" fmla="*/ 1225 h 1644"/>
                <a:gd name="T46" fmla="*/ 1238 w 1526"/>
                <a:gd name="T47" fmla="*/ 1273 h 1644"/>
                <a:gd name="T48" fmla="*/ 1255 w 1526"/>
                <a:gd name="T49" fmla="*/ 1316 h 1644"/>
                <a:gd name="T50" fmla="*/ 1338 w 1526"/>
                <a:gd name="T51" fmla="*/ 1380 h 1644"/>
                <a:gd name="T52" fmla="*/ 1416 w 1526"/>
                <a:gd name="T53" fmla="*/ 1408 h 1644"/>
                <a:gd name="T54" fmla="*/ 1526 w 1526"/>
                <a:gd name="T55" fmla="*/ 1503 h 1644"/>
                <a:gd name="T56" fmla="*/ 1451 w 1526"/>
                <a:gd name="T57" fmla="*/ 1644 h 1644"/>
                <a:gd name="T58" fmla="*/ 954 w 1526"/>
                <a:gd name="T59" fmla="*/ 981 h 1644"/>
                <a:gd name="T60" fmla="*/ 950 w 1526"/>
                <a:gd name="T61" fmla="*/ 884 h 1644"/>
                <a:gd name="T62" fmla="*/ 832 w 1526"/>
                <a:gd name="T63" fmla="*/ 749 h 1644"/>
                <a:gd name="T64" fmla="*/ 811 w 1526"/>
                <a:gd name="T65" fmla="*/ 740 h 1644"/>
                <a:gd name="T66" fmla="*/ 766 w 1526"/>
                <a:gd name="T67" fmla="*/ 743 h 1644"/>
                <a:gd name="T68" fmla="*/ 757 w 1526"/>
                <a:gd name="T69" fmla="*/ 756 h 1644"/>
                <a:gd name="T70" fmla="*/ 727 w 1526"/>
                <a:gd name="T71" fmla="*/ 751 h 1644"/>
                <a:gd name="T72" fmla="*/ 712 w 1526"/>
                <a:gd name="T73" fmla="*/ 724 h 1644"/>
                <a:gd name="T74" fmla="*/ 712 w 1526"/>
                <a:gd name="T75" fmla="*/ 696 h 1644"/>
                <a:gd name="T76" fmla="*/ 712 w 1526"/>
                <a:gd name="T77" fmla="*/ 622 h 1644"/>
                <a:gd name="T78" fmla="*/ 699 w 1526"/>
                <a:gd name="T79" fmla="*/ 590 h 1644"/>
                <a:gd name="T80" fmla="*/ 648 w 1526"/>
                <a:gd name="T81" fmla="*/ 498 h 1644"/>
                <a:gd name="T82" fmla="*/ 643 w 1526"/>
                <a:gd name="T83" fmla="*/ 440 h 1644"/>
                <a:gd name="T84" fmla="*/ 653 w 1526"/>
                <a:gd name="T85" fmla="*/ 440 h 1644"/>
                <a:gd name="T86" fmla="*/ 730 w 1526"/>
                <a:gd name="T87" fmla="*/ 293 h 1644"/>
                <a:gd name="T88" fmla="*/ 728 w 1526"/>
                <a:gd name="T89" fmla="*/ 269 h 1644"/>
                <a:gd name="T90" fmla="*/ 702 w 1526"/>
                <a:gd name="T91" fmla="*/ 239 h 1644"/>
                <a:gd name="T92" fmla="*/ 650 w 1526"/>
                <a:gd name="T93" fmla="*/ 239 h 1644"/>
                <a:gd name="T94" fmla="*/ 634 w 1526"/>
                <a:gd name="T95" fmla="*/ 223 h 1644"/>
                <a:gd name="T96" fmla="*/ 422 w 1526"/>
                <a:gd name="T97" fmla="*/ 203 h 1644"/>
                <a:gd name="T98" fmla="*/ 324 w 1526"/>
                <a:gd name="T99" fmla="*/ 209 h 1644"/>
                <a:gd name="T100" fmla="*/ 319 w 1526"/>
                <a:gd name="T101" fmla="*/ 222 h 1644"/>
                <a:gd name="T102" fmla="*/ 44 w 1526"/>
                <a:gd name="T103" fmla="*/ 203 h 1644"/>
                <a:gd name="T104" fmla="*/ 16 w 1526"/>
                <a:gd name="T105" fmla="*/ 134 h 1644"/>
                <a:gd name="T106" fmla="*/ 0 w 1526"/>
                <a:gd name="T107" fmla="*/ 0 h 16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26" h="1644">
                  <a:moveTo>
                    <a:pt x="0" y="0"/>
                  </a:moveTo>
                  <a:lnTo>
                    <a:pt x="622" y="24"/>
                  </a:lnTo>
                  <a:lnTo>
                    <a:pt x="732" y="109"/>
                  </a:lnTo>
                  <a:lnTo>
                    <a:pt x="766" y="105"/>
                  </a:lnTo>
                  <a:lnTo>
                    <a:pt x="787" y="66"/>
                  </a:lnTo>
                  <a:lnTo>
                    <a:pt x="816" y="57"/>
                  </a:lnTo>
                  <a:lnTo>
                    <a:pt x="894" y="64"/>
                  </a:lnTo>
                  <a:lnTo>
                    <a:pt x="937" y="86"/>
                  </a:lnTo>
                  <a:lnTo>
                    <a:pt x="1072" y="127"/>
                  </a:lnTo>
                  <a:lnTo>
                    <a:pt x="1206" y="114"/>
                  </a:lnTo>
                  <a:lnTo>
                    <a:pt x="1352" y="147"/>
                  </a:lnTo>
                  <a:lnTo>
                    <a:pt x="1406" y="176"/>
                  </a:lnTo>
                  <a:lnTo>
                    <a:pt x="1322" y="416"/>
                  </a:lnTo>
                  <a:lnTo>
                    <a:pt x="1308" y="626"/>
                  </a:lnTo>
                  <a:lnTo>
                    <a:pt x="1277" y="688"/>
                  </a:lnTo>
                  <a:lnTo>
                    <a:pt x="1312" y="815"/>
                  </a:lnTo>
                  <a:lnTo>
                    <a:pt x="1315" y="847"/>
                  </a:lnTo>
                  <a:lnTo>
                    <a:pt x="1292" y="881"/>
                  </a:lnTo>
                  <a:lnTo>
                    <a:pt x="1268" y="902"/>
                  </a:lnTo>
                  <a:lnTo>
                    <a:pt x="1251" y="1114"/>
                  </a:lnTo>
                  <a:lnTo>
                    <a:pt x="1279" y="1150"/>
                  </a:lnTo>
                  <a:lnTo>
                    <a:pt x="1268" y="1191"/>
                  </a:lnTo>
                  <a:lnTo>
                    <a:pt x="1240" y="1225"/>
                  </a:lnTo>
                  <a:lnTo>
                    <a:pt x="1238" y="1273"/>
                  </a:lnTo>
                  <a:lnTo>
                    <a:pt x="1255" y="1316"/>
                  </a:lnTo>
                  <a:lnTo>
                    <a:pt x="1338" y="1380"/>
                  </a:lnTo>
                  <a:lnTo>
                    <a:pt x="1416" y="1408"/>
                  </a:lnTo>
                  <a:lnTo>
                    <a:pt x="1526" y="1503"/>
                  </a:lnTo>
                  <a:lnTo>
                    <a:pt x="1451" y="1644"/>
                  </a:lnTo>
                  <a:lnTo>
                    <a:pt x="954" y="981"/>
                  </a:lnTo>
                  <a:lnTo>
                    <a:pt x="950" y="884"/>
                  </a:lnTo>
                  <a:lnTo>
                    <a:pt x="832" y="749"/>
                  </a:lnTo>
                  <a:lnTo>
                    <a:pt x="811" y="740"/>
                  </a:lnTo>
                  <a:lnTo>
                    <a:pt x="766" y="743"/>
                  </a:lnTo>
                  <a:lnTo>
                    <a:pt x="757" y="756"/>
                  </a:lnTo>
                  <a:lnTo>
                    <a:pt x="727" y="751"/>
                  </a:lnTo>
                  <a:lnTo>
                    <a:pt x="712" y="724"/>
                  </a:lnTo>
                  <a:lnTo>
                    <a:pt x="712" y="696"/>
                  </a:lnTo>
                  <a:lnTo>
                    <a:pt x="712" y="622"/>
                  </a:lnTo>
                  <a:lnTo>
                    <a:pt x="699" y="590"/>
                  </a:lnTo>
                  <a:lnTo>
                    <a:pt x="648" y="498"/>
                  </a:lnTo>
                  <a:lnTo>
                    <a:pt x="643" y="440"/>
                  </a:lnTo>
                  <a:lnTo>
                    <a:pt x="653" y="440"/>
                  </a:lnTo>
                  <a:lnTo>
                    <a:pt x="730" y="293"/>
                  </a:lnTo>
                  <a:lnTo>
                    <a:pt x="728" y="269"/>
                  </a:lnTo>
                  <a:lnTo>
                    <a:pt x="702" y="239"/>
                  </a:lnTo>
                  <a:lnTo>
                    <a:pt x="650" y="239"/>
                  </a:lnTo>
                  <a:lnTo>
                    <a:pt x="634" y="223"/>
                  </a:lnTo>
                  <a:lnTo>
                    <a:pt x="422" y="203"/>
                  </a:lnTo>
                  <a:lnTo>
                    <a:pt x="324" y="209"/>
                  </a:lnTo>
                  <a:lnTo>
                    <a:pt x="319" y="222"/>
                  </a:lnTo>
                  <a:lnTo>
                    <a:pt x="44" y="203"/>
                  </a:lnTo>
                  <a:lnTo>
                    <a:pt x="16" y="1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313370" name="Group 26"/>
          <p:cNvGrpSpPr>
            <a:grpSpLocks/>
          </p:cNvGrpSpPr>
          <p:nvPr/>
        </p:nvGrpSpPr>
        <p:grpSpPr bwMode="auto">
          <a:xfrm>
            <a:off x="3886200" y="1049338"/>
            <a:ext cx="1535113" cy="514350"/>
            <a:chOff x="2448" y="661"/>
            <a:chExt cx="967" cy="324"/>
          </a:xfrm>
        </p:grpSpPr>
        <p:sp>
          <p:nvSpPr>
            <p:cNvPr id="313371" name="Text Box 27"/>
            <p:cNvSpPr txBox="1">
              <a:spLocks noChangeArrowheads="1"/>
            </p:cNvSpPr>
            <p:nvPr/>
          </p:nvSpPr>
          <p:spPr bwMode="auto">
            <a:xfrm>
              <a:off x="2448" y="661"/>
              <a:ext cx="77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Camocim</a:t>
              </a:r>
            </a:p>
          </p:txBody>
        </p:sp>
        <p:sp>
          <p:nvSpPr>
            <p:cNvPr id="313372" name="Freeform 28"/>
            <p:cNvSpPr>
              <a:spLocks/>
            </p:cNvSpPr>
            <p:nvPr/>
          </p:nvSpPr>
          <p:spPr bwMode="auto">
            <a:xfrm>
              <a:off x="2509" y="793"/>
              <a:ext cx="767" cy="103"/>
            </a:xfrm>
            <a:custGeom>
              <a:avLst/>
              <a:gdLst>
                <a:gd name="T0" fmla="*/ 767 w 767"/>
                <a:gd name="T1" fmla="*/ 103 h 103"/>
                <a:gd name="T2" fmla="*/ 636 w 767"/>
                <a:gd name="T3" fmla="*/ 0 h 103"/>
                <a:gd name="T4" fmla="*/ 0 w 767"/>
                <a:gd name="T5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7" h="103">
                  <a:moveTo>
                    <a:pt x="767" y="103"/>
                  </a:moveTo>
                  <a:lnTo>
                    <a:pt x="636" y="0"/>
                  </a:lnTo>
                  <a:lnTo>
                    <a:pt x="0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13373" name="Freeform 29"/>
            <p:cNvSpPr>
              <a:spLocks noChangeAspect="1"/>
            </p:cNvSpPr>
            <p:nvPr/>
          </p:nvSpPr>
          <p:spPr bwMode="auto">
            <a:xfrm>
              <a:off x="3038" y="838"/>
              <a:ext cx="377" cy="147"/>
            </a:xfrm>
            <a:custGeom>
              <a:avLst/>
              <a:gdLst>
                <a:gd name="T0" fmla="*/ 56 w 2090"/>
                <a:gd name="T1" fmla="*/ 814 h 814"/>
                <a:gd name="T2" fmla="*/ 407 w 2090"/>
                <a:gd name="T3" fmla="*/ 604 h 814"/>
                <a:gd name="T4" fmla="*/ 455 w 2090"/>
                <a:gd name="T5" fmla="*/ 585 h 814"/>
                <a:gd name="T6" fmla="*/ 526 w 2090"/>
                <a:gd name="T7" fmla="*/ 584 h 814"/>
                <a:gd name="T8" fmla="*/ 553 w 2090"/>
                <a:gd name="T9" fmla="*/ 574 h 814"/>
                <a:gd name="T10" fmla="*/ 602 w 2090"/>
                <a:gd name="T11" fmla="*/ 576 h 814"/>
                <a:gd name="T12" fmla="*/ 604 w 2090"/>
                <a:gd name="T13" fmla="*/ 558 h 814"/>
                <a:gd name="T14" fmla="*/ 750 w 2090"/>
                <a:gd name="T15" fmla="*/ 548 h 814"/>
                <a:gd name="T16" fmla="*/ 750 w 2090"/>
                <a:gd name="T17" fmla="*/ 537 h 814"/>
                <a:gd name="T18" fmla="*/ 801 w 2090"/>
                <a:gd name="T19" fmla="*/ 535 h 814"/>
                <a:gd name="T20" fmla="*/ 915 w 2090"/>
                <a:gd name="T21" fmla="*/ 617 h 814"/>
                <a:gd name="T22" fmla="*/ 1327 w 2090"/>
                <a:gd name="T23" fmla="*/ 539 h 814"/>
                <a:gd name="T24" fmla="*/ 1760 w 2090"/>
                <a:gd name="T25" fmla="*/ 546 h 814"/>
                <a:gd name="T26" fmla="*/ 1828 w 2090"/>
                <a:gd name="T27" fmla="*/ 563 h 814"/>
                <a:gd name="T28" fmla="*/ 1844 w 2090"/>
                <a:gd name="T29" fmla="*/ 585 h 814"/>
                <a:gd name="T30" fmla="*/ 1885 w 2090"/>
                <a:gd name="T31" fmla="*/ 589 h 814"/>
                <a:gd name="T32" fmla="*/ 1905 w 2090"/>
                <a:gd name="T33" fmla="*/ 608 h 814"/>
                <a:gd name="T34" fmla="*/ 1934 w 2090"/>
                <a:gd name="T35" fmla="*/ 606 h 814"/>
                <a:gd name="T36" fmla="*/ 2007 w 2090"/>
                <a:gd name="T37" fmla="*/ 671 h 814"/>
                <a:gd name="T38" fmla="*/ 2064 w 2090"/>
                <a:gd name="T39" fmla="*/ 693 h 814"/>
                <a:gd name="T40" fmla="*/ 2090 w 2090"/>
                <a:gd name="T41" fmla="*/ 465 h 814"/>
                <a:gd name="T42" fmla="*/ 2084 w 2090"/>
                <a:gd name="T43" fmla="*/ 445 h 814"/>
                <a:gd name="T44" fmla="*/ 2075 w 2090"/>
                <a:gd name="T45" fmla="*/ 431 h 814"/>
                <a:gd name="T46" fmla="*/ 2047 w 2090"/>
                <a:gd name="T47" fmla="*/ 432 h 814"/>
                <a:gd name="T48" fmla="*/ 2012 w 2090"/>
                <a:gd name="T49" fmla="*/ 382 h 814"/>
                <a:gd name="T50" fmla="*/ 2006 w 2090"/>
                <a:gd name="T51" fmla="*/ 370 h 814"/>
                <a:gd name="T52" fmla="*/ 1989 w 2090"/>
                <a:gd name="T53" fmla="*/ 370 h 814"/>
                <a:gd name="T54" fmla="*/ 1953 w 2090"/>
                <a:gd name="T55" fmla="*/ 342 h 814"/>
                <a:gd name="T56" fmla="*/ 1949 w 2090"/>
                <a:gd name="T57" fmla="*/ 311 h 814"/>
                <a:gd name="T58" fmla="*/ 1960 w 2090"/>
                <a:gd name="T59" fmla="*/ 290 h 814"/>
                <a:gd name="T60" fmla="*/ 1960 w 2090"/>
                <a:gd name="T61" fmla="*/ 273 h 814"/>
                <a:gd name="T62" fmla="*/ 1931 w 2090"/>
                <a:gd name="T63" fmla="*/ 249 h 814"/>
                <a:gd name="T64" fmla="*/ 1927 w 2090"/>
                <a:gd name="T65" fmla="*/ 193 h 814"/>
                <a:gd name="T66" fmla="*/ 1952 w 2090"/>
                <a:gd name="T67" fmla="*/ 159 h 814"/>
                <a:gd name="T68" fmla="*/ 1937 w 2090"/>
                <a:gd name="T69" fmla="*/ 144 h 814"/>
                <a:gd name="T70" fmla="*/ 1851 w 2090"/>
                <a:gd name="T71" fmla="*/ 134 h 814"/>
                <a:gd name="T72" fmla="*/ 1832 w 2090"/>
                <a:gd name="T73" fmla="*/ 130 h 814"/>
                <a:gd name="T74" fmla="*/ 1796 w 2090"/>
                <a:gd name="T75" fmla="*/ 80 h 814"/>
                <a:gd name="T76" fmla="*/ 1767 w 2090"/>
                <a:gd name="T77" fmla="*/ 0 h 814"/>
                <a:gd name="T78" fmla="*/ 1153 w 2090"/>
                <a:gd name="T79" fmla="*/ 22 h 814"/>
                <a:gd name="T80" fmla="*/ 943 w 2090"/>
                <a:gd name="T81" fmla="*/ 137 h 814"/>
                <a:gd name="T82" fmla="*/ 880 w 2090"/>
                <a:gd name="T83" fmla="*/ 138 h 814"/>
                <a:gd name="T84" fmla="*/ 863 w 2090"/>
                <a:gd name="T85" fmla="*/ 69 h 814"/>
                <a:gd name="T86" fmla="*/ 708 w 2090"/>
                <a:gd name="T87" fmla="*/ 52 h 814"/>
                <a:gd name="T88" fmla="*/ 666 w 2090"/>
                <a:gd name="T89" fmla="*/ 102 h 814"/>
                <a:gd name="T90" fmla="*/ 535 w 2090"/>
                <a:gd name="T91" fmla="*/ 101 h 814"/>
                <a:gd name="T92" fmla="*/ 508 w 2090"/>
                <a:gd name="T93" fmla="*/ 131 h 814"/>
                <a:gd name="T94" fmla="*/ 438 w 2090"/>
                <a:gd name="T95" fmla="*/ 145 h 814"/>
                <a:gd name="T96" fmla="*/ 56 w 2090"/>
                <a:gd name="T97" fmla="*/ 167 h 814"/>
                <a:gd name="T98" fmla="*/ 169 w 2090"/>
                <a:gd name="T99" fmla="*/ 282 h 814"/>
                <a:gd name="T100" fmla="*/ 170 w 2090"/>
                <a:gd name="T101" fmla="*/ 322 h 814"/>
                <a:gd name="T102" fmla="*/ 143 w 2090"/>
                <a:gd name="T103" fmla="*/ 322 h 814"/>
                <a:gd name="T104" fmla="*/ 179 w 2090"/>
                <a:gd name="T105" fmla="*/ 370 h 814"/>
                <a:gd name="T106" fmla="*/ 139 w 2090"/>
                <a:gd name="T107" fmla="*/ 425 h 814"/>
                <a:gd name="T108" fmla="*/ 143 w 2090"/>
                <a:gd name="T109" fmla="*/ 505 h 814"/>
                <a:gd name="T110" fmla="*/ 68 w 2090"/>
                <a:gd name="T111" fmla="*/ 606 h 814"/>
                <a:gd name="T112" fmla="*/ 56 w 2090"/>
                <a:gd name="T113" fmla="*/ 649 h 814"/>
                <a:gd name="T114" fmla="*/ 0 w 2090"/>
                <a:gd name="T115" fmla="*/ 712 h 814"/>
                <a:gd name="T116" fmla="*/ 5 w 2090"/>
                <a:gd name="T117" fmla="*/ 751 h 814"/>
                <a:gd name="T118" fmla="*/ 56 w 2090"/>
                <a:gd name="T119" fmla="*/ 814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90" h="814">
                  <a:moveTo>
                    <a:pt x="56" y="814"/>
                  </a:moveTo>
                  <a:lnTo>
                    <a:pt x="407" y="604"/>
                  </a:lnTo>
                  <a:lnTo>
                    <a:pt x="455" y="585"/>
                  </a:lnTo>
                  <a:lnTo>
                    <a:pt x="526" y="584"/>
                  </a:lnTo>
                  <a:lnTo>
                    <a:pt x="553" y="574"/>
                  </a:lnTo>
                  <a:lnTo>
                    <a:pt x="602" y="576"/>
                  </a:lnTo>
                  <a:lnTo>
                    <a:pt x="604" y="558"/>
                  </a:lnTo>
                  <a:lnTo>
                    <a:pt x="750" y="548"/>
                  </a:lnTo>
                  <a:lnTo>
                    <a:pt x="750" y="537"/>
                  </a:lnTo>
                  <a:lnTo>
                    <a:pt x="801" y="535"/>
                  </a:lnTo>
                  <a:lnTo>
                    <a:pt x="915" y="617"/>
                  </a:lnTo>
                  <a:lnTo>
                    <a:pt x="1327" y="539"/>
                  </a:lnTo>
                  <a:lnTo>
                    <a:pt x="1760" y="546"/>
                  </a:lnTo>
                  <a:lnTo>
                    <a:pt x="1828" y="563"/>
                  </a:lnTo>
                  <a:lnTo>
                    <a:pt x="1844" y="585"/>
                  </a:lnTo>
                  <a:lnTo>
                    <a:pt x="1885" y="589"/>
                  </a:lnTo>
                  <a:lnTo>
                    <a:pt x="1905" y="608"/>
                  </a:lnTo>
                  <a:lnTo>
                    <a:pt x="1934" y="606"/>
                  </a:lnTo>
                  <a:lnTo>
                    <a:pt x="2007" y="671"/>
                  </a:lnTo>
                  <a:lnTo>
                    <a:pt x="2064" y="693"/>
                  </a:lnTo>
                  <a:lnTo>
                    <a:pt x="2090" y="465"/>
                  </a:lnTo>
                  <a:lnTo>
                    <a:pt x="2084" y="445"/>
                  </a:lnTo>
                  <a:lnTo>
                    <a:pt x="2075" y="431"/>
                  </a:lnTo>
                  <a:lnTo>
                    <a:pt x="2047" y="432"/>
                  </a:lnTo>
                  <a:lnTo>
                    <a:pt x="2012" y="382"/>
                  </a:lnTo>
                  <a:lnTo>
                    <a:pt x="2006" y="370"/>
                  </a:lnTo>
                  <a:lnTo>
                    <a:pt x="1989" y="370"/>
                  </a:lnTo>
                  <a:lnTo>
                    <a:pt x="1953" y="342"/>
                  </a:lnTo>
                  <a:lnTo>
                    <a:pt x="1949" y="311"/>
                  </a:lnTo>
                  <a:lnTo>
                    <a:pt x="1960" y="290"/>
                  </a:lnTo>
                  <a:lnTo>
                    <a:pt x="1960" y="273"/>
                  </a:lnTo>
                  <a:lnTo>
                    <a:pt x="1931" y="249"/>
                  </a:lnTo>
                  <a:lnTo>
                    <a:pt x="1927" y="193"/>
                  </a:lnTo>
                  <a:lnTo>
                    <a:pt x="1952" y="159"/>
                  </a:lnTo>
                  <a:lnTo>
                    <a:pt x="1937" y="144"/>
                  </a:lnTo>
                  <a:lnTo>
                    <a:pt x="1851" y="134"/>
                  </a:lnTo>
                  <a:lnTo>
                    <a:pt x="1832" y="130"/>
                  </a:lnTo>
                  <a:lnTo>
                    <a:pt x="1796" y="80"/>
                  </a:lnTo>
                  <a:lnTo>
                    <a:pt x="1767" y="0"/>
                  </a:lnTo>
                  <a:lnTo>
                    <a:pt x="1153" y="22"/>
                  </a:lnTo>
                  <a:lnTo>
                    <a:pt x="943" y="137"/>
                  </a:lnTo>
                  <a:lnTo>
                    <a:pt x="880" y="138"/>
                  </a:lnTo>
                  <a:lnTo>
                    <a:pt x="863" y="69"/>
                  </a:lnTo>
                  <a:lnTo>
                    <a:pt x="708" y="52"/>
                  </a:lnTo>
                  <a:lnTo>
                    <a:pt x="666" y="102"/>
                  </a:lnTo>
                  <a:lnTo>
                    <a:pt x="535" y="101"/>
                  </a:lnTo>
                  <a:lnTo>
                    <a:pt x="508" y="131"/>
                  </a:lnTo>
                  <a:lnTo>
                    <a:pt x="438" y="145"/>
                  </a:lnTo>
                  <a:lnTo>
                    <a:pt x="56" y="167"/>
                  </a:lnTo>
                  <a:lnTo>
                    <a:pt x="169" y="282"/>
                  </a:lnTo>
                  <a:lnTo>
                    <a:pt x="170" y="322"/>
                  </a:lnTo>
                  <a:lnTo>
                    <a:pt x="143" y="322"/>
                  </a:lnTo>
                  <a:lnTo>
                    <a:pt x="179" y="370"/>
                  </a:lnTo>
                  <a:lnTo>
                    <a:pt x="139" y="425"/>
                  </a:lnTo>
                  <a:lnTo>
                    <a:pt x="143" y="505"/>
                  </a:lnTo>
                  <a:lnTo>
                    <a:pt x="68" y="606"/>
                  </a:lnTo>
                  <a:lnTo>
                    <a:pt x="56" y="649"/>
                  </a:lnTo>
                  <a:lnTo>
                    <a:pt x="0" y="712"/>
                  </a:lnTo>
                  <a:lnTo>
                    <a:pt x="5" y="751"/>
                  </a:lnTo>
                  <a:lnTo>
                    <a:pt x="56" y="814"/>
                  </a:lnTo>
                  <a:close/>
                </a:path>
              </a:pathLst>
            </a:custGeom>
            <a:solidFill>
              <a:srgbClr val="0C3213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313374" name="Group 30"/>
          <p:cNvGrpSpPr>
            <a:grpSpLocks/>
          </p:cNvGrpSpPr>
          <p:nvPr/>
        </p:nvGrpSpPr>
        <p:grpSpPr bwMode="auto">
          <a:xfrm>
            <a:off x="7783513" y="2435225"/>
            <a:ext cx="1400175" cy="809625"/>
            <a:chOff x="4903" y="1534"/>
            <a:chExt cx="882" cy="510"/>
          </a:xfrm>
        </p:grpSpPr>
        <p:sp>
          <p:nvSpPr>
            <p:cNvPr id="313375" name="Text Box 31"/>
            <p:cNvSpPr txBox="1">
              <a:spLocks noChangeArrowheads="1"/>
            </p:cNvSpPr>
            <p:nvPr/>
          </p:nvSpPr>
          <p:spPr bwMode="auto">
            <a:xfrm>
              <a:off x="5014" y="1534"/>
              <a:ext cx="77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 err="1">
                  <a:solidFill>
                    <a:srgbClr val="066168"/>
                  </a:solidFill>
                  <a:latin typeface="Verdana" pitchFamily="34" charset="0"/>
                </a:rPr>
                <a:t>Icapuí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313376" name="Freeform 32"/>
            <p:cNvSpPr>
              <a:spLocks/>
            </p:cNvSpPr>
            <p:nvPr/>
          </p:nvSpPr>
          <p:spPr bwMode="auto">
            <a:xfrm>
              <a:off x="5076" y="1666"/>
              <a:ext cx="509" cy="188"/>
            </a:xfrm>
            <a:custGeom>
              <a:avLst/>
              <a:gdLst>
                <a:gd name="T0" fmla="*/ 0 w 509"/>
                <a:gd name="T1" fmla="*/ 188 h 188"/>
                <a:gd name="T2" fmla="*/ 0 w 509"/>
                <a:gd name="T3" fmla="*/ 0 h 188"/>
                <a:gd name="T4" fmla="*/ 509 w 509"/>
                <a:gd name="T5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9" h="188">
                  <a:moveTo>
                    <a:pt x="0" y="188"/>
                  </a:moveTo>
                  <a:lnTo>
                    <a:pt x="0" y="0"/>
                  </a:lnTo>
                  <a:lnTo>
                    <a:pt x="509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313377" name="Group 33"/>
            <p:cNvGrpSpPr>
              <a:grpSpLocks/>
            </p:cNvGrpSpPr>
            <p:nvPr/>
          </p:nvGrpSpPr>
          <p:grpSpPr bwMode="auto">
            <a:xfrm>
              <a:off x="4903" y="1755"/>
              <a:ext cx="391" cy="289"/>
              <a:chOff x="4903" y="1755"/>
              <a:chExt cx="391" cy="289"/>
            </a:xfrm>
          </p:grpSpPr>
          <p:sp>
            <p:nvSpPr>
              <p:cNvPr id="313378" name="Freeform 34"/>
              <p:cNvSpPr>
                <a:spLocks noChangeAspect="1"/>
              </p:cNvSpPr>
              <p:nvPr/>
            </p:nvSpPr>
            <p:spPr bwMode="auto">
              <a:xfrm>
                <a:off x="5159" y="1871"/>
                <a:ext cx="135" cy="134"/>
              </a:xfrm>
              <a:custGeom>
                <a:avLst/>
                <a:gdLst>
                  <a:gd name="T0" fmla="*/ 52 w 750"/>
                  <a:gd name="T1" fmla="*/ 56 h 742"/>
                  <a:gd name="T2" fmla="*/ 179 w 750"/>
                  <a:gd name="T3" fmla="*/ 0 h 742"/>
                  <a:gd name="T4" fmla="*/ 283 w 750"/>
                  <a:gd name="T5" fmla="*/ 86 h 742"/>
                  <a:gd name="T6" fmla="*/ 747 w 750"/>
                  <a:gd name="T7" fmla="*/ 231 h 742"/>
                  <a:gd name="T8" fmla="*/ 750 w 750"/>
                  <a:gd name="T9" fmla="*/ 716 h 742"/>
                  <a:gd name="T10" fmla="*/ 658 w 750"/>
                  <a:gd name="T11" fmla="*/ 742 h 742"/>
                  <a:gd name="T12" fmla="*/ 664 w 750"/>
                  <a:gd name="T13" fmla="*/ 566 h 742"/>
                  <a:gd name="T14" fmla="*/ 642 w 750"/>
                  <a:gd name="T15" fmla="*/ 513 h 742"/>
                  <a:gd name="T16" fmla="*/ 588 w 750"/>
                  <a:gd name="T17" fmla="*/ 492 h 742"/>
                  <a:gd name="T18" fmla="*/ 532 w 750"/>
                  <a:gd name="T19" fmla="*/ 483 h 742"/>
                  <a:gd name="T20" fmla="*/ 173 w 750"/>
                  <a:gd name="T21" fmla="*/ 524 h 742"/>
                  <a:gd name="T22" fmla="*/ 0 w 750"/>
                  <a:gd name="T23" fmla="*/ 295 h 742"/>
                  <a:gd name="T24" fmla="*/ 52 w 750"/>
                  <a:gd name="T25" fmla="*/ 56 h 7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50" h="742">
                    <a:moveTo>
                      <a:pt x="52" y="56"/>
                    </a:moveTo>
                    <a:lnTo>
                      <a:pt x="179" y="0"/>
                    </a:lnTo>
                    <a:lnTo>
                      <a:pt x="283" y="86"/>
                    </a:lnTo>
                    <a:lnTo>
                      <a:pt x="747" y="231"/>
                    </a:lnTo>
                    <a:lnTo>
                      <a:pt x="750" y="716"/>
                    </a:lnTo>
                    <a:lnTo>
                      <a:pt x="658" y="742"/>
                    </a:lnTo>
                    <a:lnTo>
                      <a:pt x="664" y="566"/>
                    </a:lnTo>
                    <a:lnTo>
                      <a:pt x="642" y="513"/>
                    </a:lnTo>
                    <a:lnTo>
                      <a:pt x="588" y="492"/>
                    </a:lnTo>
                    <a:lnTo>
                      <a:pt x="532" y="483"/>
                    </a:lnTo>
                    <a:lnTo>
                      <a:pt x="173" y="524"/>
                    </a:lnTo>
                    <a:lnTo>
                      <a:pt x="0" y="295"/>
                    </a:lnTo>
                    <a:lnTo>
                      <a:pt x="52" y="56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379" name="Freeform 35"/>
              <p:cNvSpPr>
                <a:spLocks noChangeAspect="1"/>
              </p:cNvSpPr>
              <p:nvPr/>
            </p:nvSpPr>
            <p:spPr bwMode="auto">
              <a:xfrm>
                <a:off x="4903" y="1755"/>
                <a:ext cx="375" cy="289"/>
              </a:xfrm>
              <a:custGeom>
                <a:avLst/>
                <a:gdLst>
                  <a:gd name="T0" fmla="*/ 744 w 2080"/>
                  <a:gd name="T1" fmla="*/ 0 h 1602"/>
                  <a:gd name="T2" fmla="*/ 749 w 2080"/>
                  <a:gd name="T3" fmla="*/ 39 h 1602"/>
                  <a:gd name="T4" fmla="*/ 789 w 2080"/>
                  <a:gd name="T5" fmla="*/ 79 h 1602"/>
                  <a:gd name="T6" fmla="*/ 829 w 2080"/>
                  <a:gd name="T7" fmla="*/ 204 h 1602"/>
                  <a:gd name="T8" fmla="*/ 977 w 2080"/>
                  <a:gd name="T9" fmla="*/ 337 h 1602"/>
                  <a:gd name="T10" fmla="*/ 1135 w 2080"/>
                  <a:gd name="T11" fmla="*/ 510 h 1602"/>
                  <a:gd name="T12" fmla="*/ 1277 w 2080"/>
                  <a:gd name="T13" fmla="*/ 624 h 1602"/>
                  <a:gd name="T14" fmla="*/ 1397 w 2080"/>
                  <a:gd name="T15" fmla="*/ 689 h 1602"/>
                  <a:gd name="T16" fmla="*/ 1470 w 2080"/>
                  <a:gd name="T17" fmla="*/ 695 h 1602"/>
                  <a:gd name="T18" fmla="*/ 1419 w 2080"/>
                  <a:gd name="T19" fmla="*/ 941 h 1602"/>
                  <a:gd name="T20" fmla="*/ 1590 w 2080"/>
                  <a:gd name="T21" fmla="*/ 1168 h 1602"/>
                  <a:gd name="T22" fmla="*/ 1941 w 2080"/>
                  <a:gd name="T23" fmla="*/ 1125 h 1602"/>
                  <a:gd name="T24" fmla="*/ 2004 w 2080"/>
                  <a:gd name="T25" fmla="*/ 1134 h 1602"/>
                  <a:gd name="T26" fmla="*/ 2057 w 2080"/>
                  <a:gd name="T27" fmla="*/ 1156 h 1602"/>
                  <a:gd name="T28" fmla="*/ 2080 w 2080"/>
                  <a:gd name="T29" fmla="*/ 1208 h 1602"/>
                  <a:gd name="T30" fmla="*/ 2075 w 2080"/>
                  <a:gd name="T31" fmla="*/ 1384 h 1602"/>
                  <a:gd name="T32" fmla="*/ 1144 w 2080"/>
                  <a:gd name="T33" fmla="*/ 1602 h 1602"/>
                  <a:gd name="T34" fmla="*/ 1305 w 2080"/>
                  <a:gd name="T35" fmla="*/ 1239 h 1602"/>
                  <a:gd name="T36" fmla="*/ 1263 w 2080"/>
                  <a:gd name="T37" fmla="*/ 1109 h 1602"/>
                  <a:gd name="T38" fmla="*/ 1317 w 2080"/>
                  <a:gd name="T39" fmla="*/ 1038 h 1602"/>
                  <a:gd name="T40" fmla="*/ 1314 w 2080"/>
                  <a:gd name="T41" fmla="*/ 1020 h 1602"/>
                  <a:gd name="T42" fmla="*/ 1223 w 2080"/>
                  <a:gd name="T43" fmla="*/ 935 h 1602"/>
                  <a:gd name="T44" fmla="*/ 1195 w 2080"/>
                  <a:gd name="T45" fmla="*/ 932 h 1602"/>
                  <a:gd name="T46" fmla="*/ 894 w 2080"/>
                  <a:gd name="T47" fmla="*/ 949 h 1602"/>
                  <a:gd name="T48" fmla="*/ 775 w 2080"/>
                  <a:gd name="T49" fmla="*/ 930 h 1602"/>
                  <a:gd name="T50" fmla="*/ 621 w 2080"/>
                  <a:gd name="T51" fmla="*/ 878 h 1602"/>
                  <a:gd name="T52" fmla="*/ 605 w 2080"/>
                  <a:gd name="T53" fmla="*/ 828 h 1602"/>
                  <a:gd name="T54" fmla="*/ 591 w 2080"/>
                  <a:gd name="T55" fmla="*/ 796 h 1602"/>
                  <a:gd name="T56" fmla="*/ 517 w 2080"/>
                  <a:gd name="T57" fmla="*/ 771 h 1602"/>
                  <a:gd name="T58" fmla="*/ 474 w 2080"/>
                  <a:gd name="T59" fmla="*/ 822 h 1602"/>
                  <a:gd name="T60" fmla="*/ 92 w 2080"/>
                  <a:gd name="T61" fmla="*/ 714 h 1602"/>
                  <a:gd name="T62" fmla="*/ 18 w 2080"/>
                  <a:gd name="T63" fmla="*/ 521 h 1602"/>
                  <a:gd name="T64" fmla="*/ 0 w 2080"/>
                  <a:gd name="T65" fmla="*/ 453 h 1602"/>
                  <a:gd name="T66" fmla="*/ 89 w 2080"/>
                  <a:gd name="T67" fmla="*/ 331 h 1602"/>
                  <a:gd name="T68" fmla="*/ 211 w 2080"/>
                  <a:gd name="T69" fmla="*/ 320 h 1602"/>
                  <a:gd name="T70" fmla="*/ 256 w 2080"/>
                  <a:gd name="T71" fmla="*/ 351 h 1602"/>
                  <a:gd name="T72" fmla="*/ 427 w 2080"/>
                  <a:gd name="T73" fmla="*/ 382 h 1602"/>
                  <a:gd name="T74" fmla="*/ 557 w 2080"/>
                  <a:gd name="T75" fmla="*/ 246 h 1602"/>
                  <a:gd name="T76" fmla="*/ 653 w 2080"/>
                  <a:gd name="T77" fmla="*/ 269 h 1602"/>
                  <a:gd name="T78" fmla="*/ 710 w 2080"/>
                  <a:gd name="T79" fmla="*/ 144 h 1602"/>
                  <a:gd name="T80" fmla="*/ 689 w 2080"/>
                  <a:gd name="T81" fmla="*/ 50 h 1602"/>
                  <a:gd name="T82" fmla="*/ 744 w 2080"/>
                  <a:gd name="T83" fmla="*/ 0 h 16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080" h="1602">
                    <a:moveTo>
                      <a:pt x="744" y="0"/>
                    </a:moveTo>
                    <a:lnTo>
                      <a:pt x="749" y="39"/>
                    </a:lnTo>
                    <a:lnTo>
                      <a:pt x="789" y="79"/>
                    </a:lnTo>
                    <a:lnTo>
                      <a:pt x="829" y="204"/>
                    </a:lnTo>
                    <a:lnTo>
                      <a:pt x="977" y="337"/>
                    </a:lnTo>
                    <a:lnTo>
                      <a:pt x="1135" y="510"/>
                    </a:lnTo>
                    <a:lnTo>
                      <a:pt x="1277" y="624"/>
                    </a:lnTo>
                    <a:lnTo>
                      <a:pt x="1397" y="689"/>
                    </a:lnTo>
                    <a:lnTo>
                      <a:pt x="1470" y="695"/>
                    </a:lnTo>
                    <a:lnTo>
                      <a:pt x="1419" y="941"/>
                    </a:lnTo>
                    <a:lnTo>
                      <a:pt x="1590" y="1168"/>
                    </a:lnTo>
                    <a:lnTo>
                      <a:pt x="1941" y="1125"/>
                    </a:lnTo>
                    <a:lnTo>
                      <a:pt x="2004" y="1134"/>
                    </a:lnTo>
                    <a:lnTo>
                      <a:pt x="2057" y="1156"/>
                    </a:lnTo>
                    <a:lnTo>
                      <a:pt x="2080" y="1208"/>
                    </a:lnTo>
                    <a:lnTo>
                      <a:pt x="2075" y="1384"/>
                    </a:lnTo>
                    <a:lnTo>
                      <a:pt x="1144" y="1602"/>
                    </a:lnTo>
                    <a:lnTo>
                      <a:pt x="1305" y="1239"/>
                    </a:lnTo>
                    <a:lnTo>
                      <a:pt x="1263" y="1109"/>
                    </a:lnTo>
                    <a:lnTo>
                      <a:pt x="1317" y="1038"/>
                    </a:lnTo>
                    <a:lnTo>
                      <a:pt x="1314" y="1020"/>
                    </a:lnTo>
                    <a:lnTo>
                      <a:pt x="1223" y="935"/>
                    </a:lnTo>
                    <a:lnTo>
                      <a:pt x="1195" y="932"/>
                    </a:lnTo>
                    <a:lnTo>
                      <a:pt x="894" y="949"/>
                    </a:lnTo>
                    <a:lnTo>
                      <a:pt x="775" y="930"/>
                    </a:lnTo>
                    <a:lnTo>
                      <a:pt x="621" y="878"/>
                    </a:lnTo>
                    <a:lnTo>
                      <a:pt x="605" y="828"/>
                    </a:lnTo>
                    <a:lnTo>
                      <a:pt x="591" y="796"/>
                    </a:lnTo>
                    <a:lnTo>
                      <a:pt x="517" y="771"/>
                    </a:lnTo>
                    <a:lnTo>
                      <a:pt x="474" y="822"/>
                    </a:lnTo>
                    <a:lnTo>
                      <a:pt x="92" y="714"/>
                    </a:lnTo>
                    <a:lnTo>
                      <a:pt x="18" y="521"/>
                    </a:lnTo>
                    <a:lnTo>
                      <a:pt x="0" y="453"/>
                    </a:lnTo>
                    <a:lnTo>
                      <a:pt x="89" y="331"/>
                    </a:lnTo>
                    <a:lnTo>
                      <a:pt x="211" y="320"/>
                    </a:lnTo>
                    <a:lnTo>
                      <a:pt x="256" y="351"/>
                    </a:lnTo>
                    <a:lnTo>
                      <a:pt x="427" y="382"/>
                    </a:lnTo>
                    <a:lnTo>
                      <a:pt x="557" y="246"/>
                    </a:lnTo>
                    <a:lnTo>
                      <a:pt x="653" y="269"/>
                    </a:lnTo>
                    <a:lnTo>
                      <a:pt x="710" y="144"/>
                    </a:lnTo>
                    <a:lnTo>
                      <a:pt x="689" y="50"/>
                    </a:lnTo>
                    <a:lnTo>
                      <a:pt x="744" y="0"/>
                    </a:lnTo>
                    <a:close/>
                  </a:path>
                </a:pathLst>
              </a:custGeom>
              <a:solidFill>
                <a:srgbClr val="6D2579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313380" name="Rectangle 36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13381" name="Text Box 37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313382" name="Rectangle 38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13383" name="Rectangle 39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 dirty="0" smtClean="0">
                <a:solidFill>
                  <a:schemeClr val="bg1"/>
                </a:solidFill>
                <a:latin typeface="Verdana" pitchFamily="34" charset="0"/>
              </a:rPr>
              <a:t>POLOS </a:t>
            </a:r>
            <a:r>
              <a:rPr lang="pt-BR" sz="1800" dirty="0">
                <a:solidFill>
                  <a:schemeClr val="bg1"/>
                </a:solidFill>
                <a:latin typeface="Verdana" pitchFamily="34" charset="0"/>
              </a:rPr>
              <a:t>DE PRODUÇÃO</a:t>
            </a:r>
          </a:p>
        </p:txBody>
      </p:sp>
      <p:sp>
        <p:nvSpPr>
          <p:cNvPr id="313384" name="Freeform 40"/>
          <p:cNvSpPr>
            <a:spLocks noChangeAspect="1"/>
          </p:cNvSpPr>
          <p:nvPr/>
        </p:nvSpPr>
        <p:spPr bwMode="auto">
          <a:xfrm>
            <a:off x="7178675" y="2124075"/>
            <a:ext cx="222250" cy="187325"/>
          </a:xfrm>
          <a:custGeom>
            <a:avLst/>
            <a:gdLst>
              <a:gd name="T0" fmla="*/ 425 w 775"/>
              <a:gd name="T1" fmla="*/ 655 h 655"/>
              <a:gd name="T2" fmla="*/ 370 w 775"/>
              <a:gd name="T3" fmla="*/ 567 h 655"/>
              <a:gd name="T4" fmla="*/ 263 w 775"/>
              <a:gd name="T5" fmla="*/ 498 h 655"/>
              <a:gd name="T6" fmla="*/ 242 w 775"/>
              <a:gd name="T7" fmla="*/ 474 h 655"/>
              <a:gd name="T8" fmla="*/ 212 w 775"/>
              <a:gd name="T9" fmla="*/ 475 h 655"/>
              <a:gd name="T10" fmla="*/ 203 w 775"/>
              <a:gd name="T11" fmla="*/ 498 h 655"/>
              <a:gd name="T12" fmla="*/ 188 w 775"/>
              <a:gd name="T13" fmla="*/ 494 h 655"/>
              <a:gd name="T14" fmla="*/ 0 w 775"/>
              <a:gd name="T15" fmla="*/ 350 h 655"/>
              <a:gd name="T16" fmla="*/ 108 w 775"/>
              <a:gd name="T17" fmla="*/ 175 h 655"/>
              <a:gd name="T18" fmla="*/ 111 w 775"/>
              <a:gd name="T19" fmla="*/ 133 h 655"/>
              <a:gd name="T20" fmla="*/ 60 w 775"/>
              <a:gd name="T21" fmla="*/ 88 h 655"/>
              <a:gd name="T22" fmla="*/ 55 w 775"/>
              <a:gd name="T23" fmla="*/ 36 h 655"/>
              <a:gd name="T24" fmla="*/ 130 w 775"/>
              <a:gd name="T25" fmla="*/ 35 h 655"/>
              <a:gd name="T26" fmla="*/ 161 w 775"/>
              <a:gd name="T27" fmla="*/ 0 h 655"/>
              <a:gd name="T28" fmla="*/ 332 w 775"/>
              <a:gd name="T29" fmla="*/ 78 h 655"/>
              <a:gd name="T30" fmla="*/ 397 w 775"/>
              <a:gd name="T31" fmla="*/ 72 h 655"/>
              <a:gd name="T32" fmla="*/ 502 w 775"/>
              <a:gd name="T33" fmla="*/ 108 h 655"/>
              <a:gd name="T34" fmla="*/ 528 w 775"/>
              <a:gd name="T35" fmla="*/ 33 h 655"/>
              <a:gd name="T36" fmla="*/ 615 w 775"/>
              <a:gd name="T37" fmla="*/ 156 h 655"/>
              <a:gd name="T38" fmla="*/ 775 w 775"/>
              <a:gd name="T39" fmla="*/ 416 h 655"/>
              <a:gd name="T40" fmla="*/ 717 w 775"/>
              <a:gd name="T41" fmla="*/ 420 h 655"/>
              <a:gd name="T42" fmla="*/ 714 w 775"/>
              <a:gd name="T43" fmla="*/ 408 h 655"/>
              <a:gd name="T44" fmla="*/ 690 w 775"/>
              <a:gd name="T45" fmla="*/ 385 h 655"/>
              <a:gd name="T46" fmla="*/ 641 w 775"/>
              <a:gd name="T47" fmla="*/ 377 h 655"/>
              <a:gd name="T48" fmla="*/ 631 w 775"/>
              <a:gd name="T49" fmla="*/ 400 h 655"/>
              <a:gd name="T50" fmla="*/ 634 w 775"/>
              <a:gd name="T51" fmla="*/ 475 h 655"/>
              <a:gd name="T52" fmla="*/ 610 w 775"/>
              <a:gd name="T53" fmla="*/ 502 h 655"/>
              <a:gd name="T54" fmla="*/ 591 w 775"/>
              <a:gd name="T55" fmla="*/ 511 h 655"/>
              <a:gd name="T56" fmla="*/ 559 w 775"/>
              <a:gd name="T57" fmla="*/ 491 h 655"/>
              <a:gd name="T58" fmla="*/ 520 w 775"/>
              <a:gd name="T59" fmla="*/ 519 h 655"/>
              <a:gd name="T60" fmla="*/ 425 w 775"/>
              <a:gd name="T61" fmla="*/ 655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775" h="655">
                <a:moveTo>
                  <a:pt x="425" y="655"/>
                </a:moveTo>
                <a:lnTo>
                  <a:pt x="370" y="567"/>
                </a:lnTo>
                <a:lnTo>
                  <a:pt x="263" y="498"/>
                </a:lnTo>
                <a:lnTo>
                  <a:pt x="242" y="474"/>
                </a:lnTo>
                <a:lnTo>
                  <a:pt x="212" y="475"/>
                </a:lnTo>
                <a:lnTo>
                  <a:pt x="203" y="498"/>
                </a:lnTo>
                <a:lnTo>
                  <a:pt x="188" y="494"/>
                </a:lnTo>
                <a:lnTo>
                  <a:pt x="0" y="350"/>
                </a:lnTo>
                <a:lnTo>
                  <a:pt x="108" y="175"/>
                </a:lnTo>
                <a:lnTo>
                  <a:pt x="111" y="133"/>
                </a:lnTo>
                <a:lnTo>
                  <a:pt x="60" y="88"/>
                </a:lnTo>
                <a:lnTo>
                  <a:pt x="55" y="36"/>
                </a:lnTo>
                <a:lnTo>
                  <a:pt x="130" y="35"/>
                </a:lnTo>
                <a:lnTo>
                  <a:pt x="161" y="0"/>
                </a:lnTo>
                <a:lnTo>
                  <a:pt x="332" y="78"/>
                </a:lnTo>
                <a:lnTo>
                  <a:pt x="397" y="72"/>
                </a:lnTo>
                <a:lnTo>
                  <a:pt x="502" y="108"/>
                </a:lnTo>
                <a:lnTo>
                  <a:pt x="528" y="33"/>
                </a:lnTo>
                <a:lnTo>
                  <a:pt x="615" y="156"/>
                </a:lnTo>
                <a:lnTo>
                  <a:pt x="775" y="416"/>
                </a:lnTo>
                <a:lnTo>
                  <a:pt x="717" y="420"/>
                </a:lnTo>
                <a:lnTo>
                  <a:pt x="714" y="408"/>
                </a:lnTo>
                <a:lnTo>
                  <a:pt x="690" y="385"/>
                </a:lnTo>
                <a:lnTo>
                  <a:pt x="641" y="377"/>
                </a:lnTo>
                <a:lnTo>
                  <a:pt x="631" y="400"/>
                </a:lnTo>
                <a:lnTo>
                  <a:pt x="634" y="475"/>
                </a:lnTo>
                <a:lnTo>
                  <a:pt x="610" y="502"/>
                </a:lnTo>
                <a:lnTo>
                  <a:pt x="591" y="511"/>
                </a:lnTo>
                <a:lnTo>
                  <a:pt x="559" y="491"/>
                </a:lnTo>
                <a:lnTo>
                  <a:pt x="520" y="519"/>
                </a:lnTo>
                <a:lnTo>
                  <a:pt x="425" y="655"/>
                </a:lnTo>
                <a:close/>
              </a:path>
            </a:pathLst>
          </a:custGeom>
          <a:noFill/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336600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313385" name="Group 41"/>
          <p:cNvGrpSpPr>
            <a:grpSpLocks/>
          </p:cNvGrpSpPr>
          <p:nvPr/>
        </p:nvGrpSpPr>
        <p:grpSpPr bwMode="auto">
          <a:xfrm>
            <a:off x="6337300" y="1241425"/>
            <a:ext cx="1289050" cy="765175"/>
            <a:chOff x="3992" y="782"/>
            <a:chExt cx="812" cy="482"/>
          </a:xfrm>
        </p:grpSpPr>
        <p:sp>
          <p:nvSpPr>
            <p:cNvPr id="313386" name="Text Box 42"/>
            <p:cNvSpPr txBox="1">
              <a:spLocks noChangeArrowheads="1"/>
            </p:cNvSpPr>
            <p:nvPr/>
          </p:nvSpPr>
          <p:spPr bwMode="auto">
            <a:xfrm>
              <a:off x="4223" y="782"/>
              <a:ext cx="58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Trairi</a:t>
              </a:r>
            </a:p>
          </p:txBody>
        </p:sp>
        <p:sp>
          <p:nvSpPr>
            <p:cNvPr id="313387" name="Freeform 43"/>
            <p:cNvSpPr>
              <a:spLocks/>
            </p:cNvSpPr>
            <p:nvPr/>
          </p:nvSpPr>
          <p:spPr bwMode="auto">
            <a:xfrm>
              <a:off x="4116" y="924"/>
              <a:ext cx="665" cy="164"/>
            </a:xfrm>
            <a:custGeom>
              <a:avLst/>
              <a:gdLst>
                <a:gd name="T0" fmla="*/ 0 w 665"/>
                <a:gd name="T1" fmla="*/ 164 h 164"/>
                <a:gd name="T2" fmla="*/ 152 w 665"/>
                <a:gd name="T3" fmla="*/ 0 h 164"/>
                <a:gd name="T4" fmla="*/ 665 w 665"/>
                <a:gd name="T5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65" h="164">
                  <a:moveTo>
                    <a:pt x="0" y="164"/>
                  </a:moveTo>
                  <a:lnTo>
                    <a:pt x="152" y="0"/>
                  </a:lnTo>
                  <a:lnTo>
                    <a:pt x="665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13388" name="Freeform 44"/>
            <p:cNvSpPr>
              <a:spLocks noChangeAspect="1"/>
            </p:cNvSpPr>
            <p:nvPr/>
          </p:nvSpPr>
          <p:spPr bwMode="auto">
            <a:xfrm>
              <a:off x="3992" y="1028"/>
              <a:ext cx="212" cy="236"/>
            </a:xfrm>
            <a:custGeom>
              <a:avLst/>
              <a:gdLst>
                <a:gd name="T0" fmla="*/ 418 w 1177"/>
                <a:gd name="T1" fmla="*/ 33 h 1308"/>
                <a:gd name="T2" fmla="*/ 482 w 1177"/>
                <a:gd name="T3" fmla="*/ 32 h 1308"/>
                <a:gd name="T4" fmla="*/ 525 w 1177"/>
                <a:gd name="T5" fmla="*/ 0 h 1308"/>
                <a:gd name="T6" fmla="*/ 587 w 1177"/>
                <a:gd name="T7" fmla="*/ 11 h 1308"/>
                <a:gd name="T8" fmla="*/ 652 w 1177"/>
                <a:gd name="T9" fmla="*/ 99 h 1308"/>
                <a:gd name="T10" fmla="*/ 735 w 1177"/>
                <a:gd name="T11" fmla="*/ 117 h 1308"/>
                <a:gd name="T12" fmla="*/ 751 w 1177"/>
                <a:gd name="T13" fmla="*/ 150 h 1308"/>
                <a:gd name="T14" fmla="*/ 810 w 1177"/>
                <a:gd name="T15" fmla="*/ 172 h 1308"/>
                <a:gd name="T16" fmla="*/ 878 w 1177"/>
                <a:gd name="T17" fmla="*/ 157 h 1308"/>
                <a:gd name="T18" fmla="*/ 931 w 1177"/>
                <a:gd name="T19" fmla="*/ 208 h 1308"/>
                <a:gd name="T20" fmla="*/ 974 w 1177"/>
                <a:gd name="T21" fmla="*/ 228 h 1308"/>
                <a:gd name="T22" fmla="*/ 1039 w 1177"/>
                <a:gd name="T23" fmla="*/ 304 h 1308"/>
                <a:gd name="T24" fmla="*/ 1177 w 1177"/>
                <a:gd name="T25" fmla="*/ 489 h 1308"/>
                <a:gd name="T26" fmla="*/ 1128 w 1177"/>
                <a:gd name="T27" fmla="*/ 551 h 1308"/>
                <a:gd name="T28" fmla="*/ 1081 w 1177"/>
                <a:gd name="T29" fmla="*/ 556 h 1308"/>
                <a:gd name="T30" fmla="*/ 1050 w 1177"/>
                <a:gd name="T31" fmla="*/ 596 h 1308"/>
                <a:gd name="T32" fmla="*/ 1029 w 1177"/>
                <a:gd name="T33" fmla="*/ 593 h 1308"/>
                <a:gd name="T34" fmla="*/ 1011 w 1177"/>
                <a:gd name="T35" fmla="*/ 574 h 1308"/>
                <a:gd name="T36" fmla="*/ 967 w 1177"/>
                <a:gd name="T37" fmla="*/ 598 h 1308"/>
                <a:gd name="T38" fmla="*/ 908 w 1177"/>
                <a:gd name="T39" fmla="*/ 621 h 1308"/>
                <a:gd name="T40" fmla="*/ 872 w 1177"/>
                <a:gd name="T41" fmla="*/ 687 h 1308"/>
                <a:gd name="T42" fmla="*/ 926 w 1177"/>
                <a:gd name="T43" fmla="*/ 761 h 1308"/>
                <a:gd name="T44" fmla="*/ 897 w 1177"/>
                <a:gd name="T45" fmla="*/ 813 h 1308"/>
                <a:gd name="T46" fmla="*/ 892 w 1177"/>
                <a:gd name="T47" fmla="*/ 872 h 1308"/>
                <a:gd name="T48" fmla="*/ 903 w 1177"/>
                <a:gd name="T49" fmla="*/ 926 h 1308"/>
                <a:gd name="T50" fmla="*/ 871 w 1177"/>
                <a:gd name="T51" fmla="*/ 1044 h 1308"/>
                <a:gd name="T52" fmla="*/ 792 w 1177"/>
                <a:gd name="T53" fmla="*/ 1069 h 1308"/>
                <a:gd name="T54" fmla="*/ 790 w 1177"/>
                <a:gd name="T55" fmla="*/ 1120 h 1308"/>
                <a:gd name="T56" fmla="*/ 750 w 1177"/>
                <a:gd name="T57" fmla="*/ 1162 h 1308"/>
                <a:gd name="T58" fmla="*/ 708 w 1177"/>
                <a:gd name="T59" fmla="*/ 1161 h 1308"/>
                <a:gd name="T60" fmla="*/ 704 w 1177"/>
                <a:gd name="T61" fmla="*/ 1308 h 1308"/>
                <a:gd name="T62" fmla="*/ 488 w 1177"/>
                <a:gd name="T63" fmla="*/ 1306 h 1308"/>
                <a:gd name="T64" fmla="*/ 534 w 1177"/>
                <a:gd name="T65" fmla="*/ 1229 h 1308"/>
                <a:gd name="T66" fmla="*/ 627 w 1177"/>
                <a:gd name="T67" fmla="*/ 1124 h 1308"/>
                <a:gd name="T68" fmla="*/ 628 w 1177"/>
                <a:gd name="T69" fmla="*/ 1055 h 1308"/>
                <a:gd name="T70" fmla="*/ 330 w 1177"/>
                <a:gd name="T71" fmla="*/ 845 h 1308"/>
                <a:gd name="T72" fmla="*/ 319 w 1177"/>
                <a:gd name="T73" fmla="*/ 815 h 1308"/>
                <a:gd name="T74" fmla="*/ 206 w 1177"/>
                <a:gd name="T75" fmla="*/ 738 h 1308"/>
                <a:gd name="T76" fmla="*/ 183 w 1177"/>
                <a:gd name="T77" fmla="*/ 739 h 1308"/>
                <a:gd name="T78" fmla="*/ 147 w 1177"/>
                <a:gd name="T79" fmla="*/ 733 h 1308"/>
                <a:gd name="T80" fmla="*/ 94 w 1177"/>
                <a:gd name="T81" fmla="*/ 648 h 1308"/>
                <a:gd name="T82" fmla="*/ 92 w 1177"/>
                <a:gd name="T83" fmla="*/ 607 h 1308"/>
                <a:gd name="T84" fmla="*/ 63 w 1177"/>
                <a:gd name="T85" fmla="*/ 585 h 1308"/>
                <a:gd name="T86" fmla="*/ 59 w 1177"/>
                <a:gd name="T87" fmla="*/ 485 h 1308"/>
                <a:gd name="T88" fmla="*/ 27 w 1177"/>
                <a:gd name="T89" fmla="*/ 471 h 1308"/>
                <a:gd name="T90" fmla="*/ 50 w 1177"/>
                <a:gd name="T91" fmla="*/ 411 h 1308"/>
                <a:gd name="T92" fmla="*/ 0 w 1177"/>
                <a:gd name="T93" fmla="*/ 348 h 1308"/>
                <a:gd name="T94" fmla="*/ 10 w 1177"/>
                <a:gd name="T95" fmla="*/ 283 h 1308"/>
                <a:gd name="T96" fmla="*/ 54 w 1177"/>
                <a:gd name="T97" fmla="*/ 228 h 1308"/>
                <a:gd name="T98" fmla="*/ 36 w 1177"/>
                <a:gd name="T99" fmla="*/ 103 h 1308"/>
                <a:gd name="T100" fmla="*/ 161 w 1177"/>
                <a:gd name="T101" fmla="*/ 86 h 1308"/>
                <a:gd name="T102" fmla="*/ 197 w 1177"/>
                <a:gd name="T103" fmla="*/ 124 h 1308"/>
                <a:gd name="T104" fmla="*/ 367 w 1177"/>
                <a:gd name="T105" fmla="*/ 103 h 1308"/>
                <a:gd name="T106" fmla="*/ 382 w 1177"/>
                <a:gd name="T107" fmla="*/ 57 h 1308"/>
                <a:gd name="T108" fmla="*/ 418 w 1177"/>
                <a:gd name="T109" fmla="*/ 33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177" h="1308">
                  <a:moveTo>
                    <a:pt x="418" y="33"/>
                  </a:moveTo>
                  <a:lnTo>
                    <a:pt x="482" y="32"/>
                  </a:lnTo>
                  <a:lnTo>
                    <a:pt x="525" y="0"/>
                  </a:lnTo>
                  <a:lnTo>
                    <a:pt x="587" y="11"/>
                  </a:lnTo>
                  <a:lnTo>
                    <a:pt x="652" y="99"/>
                  </a:lnTo>
                  <a:lnTo>
                    <a:pt x="735" y="117"/>
                  </a:lnTo>
                  <a:lnTo>
                    <a:pt x="751" y="150"/>
                  </a:lnTo>
                  <a:lnTo>
                    <a:pt x="810" y="172"/>
                  </a:lnTo>
                  <a:lnTo>
                    <a:pt x="878" y="157"/>
                  </a:lnTo>
                  <a:lnTo>
                    <a:pt x="931" y="208"/>
                  </a:lnTo>
                  <a:lnTo>
                    <a:pt x="974" y="228"/>
                  </a:lnTo>
                  <a:lnTo>
                    <a:pt x="1039" y="304"/>
                  </a:lnTo>
                  <a:lnTo>
                    <a:pt x="1177" y="489"/>
                  </a:lnTo>
                  <a:lnTo>
                    <a:pt x="1128" y="551"/>
                  </a:lnTo>
                  <a:lnTo>
                    <a:pt x="1081" y="556"/>
                  </a:lnTo>
                  <a:lnTo>
                    <a:pt x="1050" y="596"/>
                  </a:lnTo>
                  <a:lnTo>
                    <a:pt x="1029" y="593"/>
                  </a:lnTo>
                  <a:lnTo>
                    <a:pt x="1011" y="574"/>
                  </a:lnTo>
                  <a:lnTo>
                    <a:pt x="967" y="598"/>
                  </a:lnTo>
                  <a:lnTo>
                    <a:pt x="908" y="621"/>
                  </a:lnTo>
                  <a:lnTo>
                    <a:pt x="872" y="687"/>
                  </a:lnTo>
                  <a:lnTo>
                    <a:pt x="926" y="761"/>
                  </a:lnTo>
                  <a:lnTo>
                    <a:pt x="897" y="813"/>
                  </a:lnTo>
                  <a:lnTo>
                    <a:pt x="892" y="872"/>
                  </a:lnTo>
                  <a:lnTo>
                    <a:pt x="903" y="926"/>
                  </a:lnTo>
                  <a:lnTo>
                    <a:pt x="871" y="1044"/>
                  </a:lnTo>
                  <a:lnTo>
                    <a:pt x="792" y="1069"/>
                  </a:lnTo>
                  <a:lnTo>
                    <a:pt x="790" y="1120"/>
                  </a:lnTo>
                  <a:lnTo>
                    <a:pt x="750" y="1162"/>
                  </a:lnTo>
                  <a:lnTo>
                    <a:pt x="708" y="1161"/>
                  </a:lnTo>
                  <a:lnTo>
                    <a:pt x="704" y="1308"/>
                  </a:lnTo>
                  <a:lnTo>
                    <a:pt x="488" y="1306"/>
                  </a:lnTo>
                  <a:lnTo>
                    <a:pt x="534" y="1229"/>
                  </a:lnTo>
                  <a:lnTo>
                    <a:pt x="627" y="1124"/>
                  </a:lnTo>
                  <a:lnTo>
                    <a:pt x="628" y="1055"/>
                  </a:lnTo>
                  <a:lnTo>
                    <a:pt x="330" y="845"/>
                  </a:lnTo>
                  <a:lnTo>
                    <a:pt x="319" y="815"/>
                  </a:lnTo>
                  <a:lnTo>
                    <a:pt x="206" y="738"/>
                  </a:lnTo>
                  <a:lnTo>
                    <a:pt x="183" y="739"/>
                  </a:lnTo>
                  <a:lnTo>
                    <a:pt x="147" y="733"/>
                  </a:lnTo>
                  <a:lnTo>
                    <a:pt x="94" y="648"/>
                  </a:lnTo>
                  <a:lnTo>
                    <a:pt x="92" y="607"/>
                  </a:lnTo>
                  <a:lnTo>
                    <a:pt x="63" y="585"/>
                  </a:lnTo>
                  <a:lnTo>
                    <a:pt x="59" y="485"/>
                  </a:lnTo>
                  <a:lnTo>
                    <a:pt x="27" y="471"/>
                  </a:lnTo>
                  <a:lnTo>
                    <a:pt x="50" y="411"/>
                  </a:lnTo>
                  <a:lnTo>
                    <a:pt x="0" y="348"/>
                  </a:lnTo>
                  <a:lnTo>
                    <a:pt x="10" y="283"/>
                  </a:lnTo>
                  <a:lnTo>
                    <a:pt x="54" y="228"/>
                  </a:lnTo>
                  <a:lnTo>
                    <a:pt x="36" y="103"/>
                  </a:lnTo>
                  <a:lnTo>
                    <a:pt x="161" y="86"/>
                  </a:lnTo>
                  <a:lnTo>
                    <a:pt x="197" y="124"/>
                  </a:lnTo>
                  <a:lnTo>
                    <a:pt x="367" y="103"/>
                  </a:lnTo>
                  <a:lnTo>
                    <a:pt x="382" y="57"/>
                  </a:lnTo>
                  <a:lnTo>
                    <a:pt x="418" y="33"/>
                  </a:lnTo>
                  <a:close/>
                </a:path>
              </a:pathLst>
            </a:custGeom>
            <a:solidFill>
              <a:srgbClr val="4B4D4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313389" name="Group 45"/>
          <p:cNvGrpSpPr>
            <a:grpSpLocks/>
          </p:cNvGrpSpPr>
          <p:nvPr/>
        </p:nvGrpSpPr>
        <p:grpSpPr bwMode="auto">
          <a:xfrm>
            <a:off x="6538913" y="1477963"/>
            <a:ext cx="1541462" cy="909637"/>
            <a:chOff x="4119" y="931"/>
            <a:chExt cx="971" cy="573"/>
          </a:xfrm>
        </p:grpSpPr>
        <p:sp>
          <p:nvSpPr>
            <p:cNvPr id="313390" name="Text Box 46"/>
            <p:cNvSpPr txBox="1">
              <a:spLocks noChangeArrowheads="1"/>
            </p:cNvSpPr>
            <p:nvPr/>
          </p:nvSpPr>
          <p:spPr bwMode="auto">
            <a:xfrm>
              <a:off x="4454" y="931"/>
              <a:ext cx="63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 err="1">
                  <a:solidFill>
                    <a:srgbClr val="066168"/>
                  </a:solidFill>
                  <a:latin typeface="Verdana" pitchFamily="34" charset="0"/>
                </a:rPr>
                <a:t>Pecém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313391" name="Freeform 47"/>
            <p:cNvSpPr>
              <a:spLocks/>
            </p:cNvSpPr>
            <p:nvPr/>
          </p:nvSpPr>
          <p:spPr bwMode="auto">
            <a:xfrm>
              <a:off x="4268" y="1070"/>
              <a:ext cx="766" cy="189"/>
            </a:xfrm>
            <a:custGeom>
              <a:avLst/>
              <a:gdLst>
                <a:gd name="T0" fmla="*/ 0 w 766"/>
                <a:gd name="T1" fmla="*/ 189 h 189"/>
                <a:gd name="T2" fmla="*/ 253 w 766"/>
                <a:gd name="T3" fmla="*/ 0 h 189"/>
                <a:gd name="T4" fmla="*/ 766 w 766"/>
                <a:gd name="T5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6" h="189">
                  <a:moveTo>
                    <a:pt x="0" y="189"/>
                  </a:moveTo>
                  <a:lnTo>
                    <a:pt x="253" y="0"/>
                  </a:lnTo>
                  <a:lnTo>
                    <a:pt x="766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313392" name="Group 48"/>
            <p:cNvGrpSpPr>
              <a:grpSpLocks/>
            </p:cNvGrpSpPr>
            <p:nvPr/>
          </p:nvGrpSpPr>
          <p:grpSpPr bwMode="auto">
            <a:xfrm>
              <a:off x="4119" y="1161"/>
              <a:ext cx="430" cy="343"/>
              <a:chOff x="4119" y="1161"/>
              <a:chExt cx="430" cy="343"/>
            </a:xfrm>
          </p:grpSpPr>
          <p:sp>
            <p:nvSpPr>
              <p:cNvPr id="313393" name="Freeform 49"/>
              <p:cNvSpPr>
                <a:spLocks noChangeAspect="1"/>
              </p:cNvSpPr>
              <p:nvPr/>
            </p:nvSpPr>
            <p:spPr bwMode="auto">
              <a:xfrm>
                <a:off x="4203" y="1161"/>
                <a:ext cx="139" cy="84"/>
              </a:xfrm>
              <a:custGeom>
                <a:avLst/>
                <a:gdLst>
                  <a:gd name="T0" fmla="*/ 287 w 771"/>
                  <a:gd name="T1" fmla="*/ 27 h 464"/>
                  <a:gd name="T2" fmla="*/ 297 w 771"/>
                  <a:gd name="T3" fmla="*/ 37 h 464"/>
                  <a:gd name="T4" fmla="*/ 398 w 771"/>
                  <a:gd name="T5" fmla="*/ 48 h 464"/>
                  <a:gd name="T6" fmla="*/ 446 w 771"/>
                  <a:gd name="T7" fmla="*/ 4 h 464"/>
                  <a:gd name="T8" fmla="*/ 570 w 771"/>
                  <a:gd name="T9" fmla="*/ 0 h 464"/>
                  <a:gd name="T10" fmla="*/ 719 w 771"/>
                  <a:gd name="T11" fmla="*/ 134 h 464"/>
                  <a:gd name="T12" fmla="*/ 771 w 771"/>
                  <a:gd name="T13" fmla="*/ 220 h 464"/>
                  <a:gd name="T14" fmla="*/ 718 w 771"/>
                  <a:gd name="T15" fmla="*/ 324 h 464"/>
                  <a:gd name="T16" fmla="*/ 652 w 771"/>
                  <a:gd name="T17" fmla="*/ 371 h 464"/>
                  <a:gd name="T18" fmla="*/ 673 w 771"/>
                  <a:gd name="T19" fmla="*/ 438 h 464"/>
                  <a:gd name="T20" fmla="*/ 633 w 771"/>
                  <a:gd name="T21" fmla="*/ 464 h 464"/>
                  <a:gd name="T22" fmla="*/ 519 w 771"/>
                  <a:gd name="T23" fmla="*/ 365 h 464"/>
                  <a:gd name="T24" fmla="*/ 0 w 771"/>
                  <a:gd name="T25" fmla="*/ 360 h 464"/>
                  <a:gd name="T26" fmla="*/ 77 w 771"/>
                  <a:gd name="T27" fmla="*/ 279 h 464"/>
                  <a:gd name="T28" fmla="*/ 110 w 771"/>
                  <a:gd name="T29" fmla="*/ 291 h 464"/>
                  <a:gd name="T30" fmla="*/ 144 w 771"/>
                  <a:gd name="T31" fmla="*/ 292 h 464"/>
                  <a:gd name="T32" fmla="*/ 157 w 771"/>
                  <a:gd name="T33" fmla="*/ 261 h 464"/>
                  <a:gd name="T34" fmla="*/ 135 w 771"/>
                  <a:gd name="T35" fmla="*/ 130 h 464"/>
                  <a:gd name="T36" fmla="*/ 188 w 771"/>
                  <a:gd name="T37" fmla="*/ 128 h 464"/>
                  <a:gd name="T38" fmla="*/ 187 w 771"/>
                  <a:gd name="T39" fmla="*/ 82 h 464"/>
                  <a:gd name="T40" fmla="*/ 287 w 771"/>
                  <a:gd name="T41" fmla="*/ 27 h 4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71" h="464">
                    <a:moveTo>
                      <a:pt x="287" y="27"/>
                    </a:moveTo>
                    <a:lnTo>
                      <a:pt x="297" y="37"/>
                    </a:lnTo>
                    <a:lnTo>
                      <a:pt x="398" y="48"/>
                    </a:lnTo>
                    <a:lnTo>
                      <a:pt x="446" y="4"/>
                    </a:lnTo>
                    <a:lnTo>
                      <a:pt x="570" y="0"/>
                    </a:lnTo>
                    <a:lnTo>
                      <a:pt x="719" y="134"/>
                    </a:lnTo>
                    <a:lnTo>
                      <a:pt x="771" y="220"/>
                    </a:lnTo>
                    <a:lnTo>
                      <a:pt x="718" y="324"/>
                    </a:lnTo>
                    <a:lnTo>
                      <a:pt x="652" y="371"/>
                    </a:lnTo>
                    <a:lnTo>
                      <a:pt x="673" y="438"/>
                    </a:lnTo>
                    <a:lnTo>
                      <a:pt x="633" y="464"/>
                    </a:lnTo>
                    <a:lnTo>
                      <a:pt x="519" y="365"/>
                    </a:lnTo>
                    <a:lnTo>
                      <a:pt x="0" y="360"/>
                    </a:lnTo>
                    <a:lnTo>
                      <a:pt x="77" y="279"/>
                    </a:lnTo>
                    <a:lnTo>
                      <a:pt x="110" y="291"/>
                    </a:lnTo>
                    <a:lnTo>
                      <a:pt x="144" y="292"/>
                    </a:lnTo>
                    <a:lnTo>
                      <a:pt x="157" y="261"/>
                    </a:lnTo>
                    <a:lnTo>
                      <a:pt x="135" y="130"/>
                    </a:lnTo>
                    <a:lnTo>
                      <a:pt x="188" y="128"/>
                    </a:lnTo>
                    <a:lnTo>
                      <a:pt x="187" y="82"/>
                    </a:lnTo>
                    <a:lnTo>
                      <a:pt x="287" y="27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394" name="Freeform 50"/>
              <p:cNvSpPr>
                <a:spLocks noChangeAspect="1"/>
              </p:cNvSpPr>
              <p:nvPr/>
            </p:nvSpPr>
            <p:spPr bwMode="auto">
              <a:xfrm>
                <a:off x="4303" y="1246"/>
                <a:ext cx="246" cy="258"/>
              </a:xfrm>
              <a:custGeom>
                <a:avLst/>
                <a:gdLst>
                  <a:gd name="T0" fmla="*/ 622 w 1362"/>
                  <a:gd name="T1" fmla="*/ 0 h 1427"/>
                  <a:gd name="T2" fmla="*/ 787 w 1362"/>
                  <a:gd name="T3" fmla="*/ 211 h 1427"/>
                  <a:gd name="T4" fmla="*/ 990 w 1362"/>
                  <a:gd name="T5" fmla="*/ 302 h 1427"/>
                  <a:gd name="T6" fmla="*/ 1020 w 1362"/>
                  <a:gd name="T7" fmla="*/ 353 h 1427"/>
                  <a:gd name="T8" fmla="*/ 1172 w 1362"/>
                  <a:gd name="T9" fmla="*/ 454 h 1427"/>
                  <a:gd name="T10" fmla="*/ 1325 w 1362"/>
                  <a:gd name="T11" fmla="*/ 453 h 1427"/>
                  <a:gd name="T12" fmla="*/ 1362 w 1362"/>
                  <a:gd name="T13" fmla="*/ 471 h 1427"/>
                  <a:gd name="T14" fmla="*/ 1332 w 1362"/>
                  <a:gd name="T15" fmla="*/ 505 h 1427"/>
                  <a:gd name="T16" fmla="*/ 1257 w 1362"/>
                  <a:gd name="T17" fmla="*/ 506 h 1427"/>
                  <a:gd name="T18" fmla="*/ 1261 w 1362"/>
                  <a:gd name="T19" fmla="*/ 554 h 1427"/>
                  <a:gd name="T20" fmla="*/ 1314 w 1362"/>
                  <a:gd name="T21" fmla="*/ 604 h 1427"/>
                  <a:gd name="T22" fmla="*/ 1310 w 1362"/>
                  <a:gd name="T23" fmla="*/ 645 h 1427"/>
                  <a:gd name="T24" fmla="*/ 1203 w 1362"/>
                  <a:gd name="T25" fmla="*/ 818 h 1427"/>
                  <a:gd name="T26" fmla="*/ 1174 w 1362"/>
                  <a:gd name="T27" fmla="*/ 833 h 1427"/>
                  <a:gd name="T28" fmla="*/ 1180 w 1362"/>
                  <a:gd name="T29" fmla="*/ 918 h 1427"/>
                  <a:gd name="T30" fmla="*/ 1113 w 1362"/>
                  <a:gd name="T31" fmla="*/ 943 h 1427"/>
                  <a:gd name="T32" fmla="*/ 1113 w 1362"/>
                  <a:gd name="T33" fmla="*/ 958 h 1427"/>
                  <a:gd name="T34" fmla="*/ 1043 w 1362"/>
                  <a:gd name="T35" fmla="*/ 954 h 1427"/>
                  <a:gd name="T36" fmla="*/ 1034 w 1362"/>
                  <a:gd name="T37" fmla="*/ 986 h 1427"/>
                  <a:gd name="T38" fmla="*/ 971 w 1362"/>
                  <a:gd name="T39" fmla="*/ 1054 h 1427"/>
                  <a:gd name="T40" fmla="*/ 943 w 1362"/>
                  <a:gd name="T41" fmla="*/ 1059 h 1427"/>
                  <a:gd name="T42" fmla="*/ 860 w 1362"/>
                  <a:gd name="T43" fmla="*/ 1233 h 1427"/>
                  <a:gd name="T44" fmla="*/ 808 w 1362"/>
                  <a:gd name="T45" fmla="*/ 1226 h 1427"/>
                  <a:gd name="T46" fmla="*/ 712 w 1362"/>
                  <a:gd name="T47" fmla="*/ 1336 h 1427"/>
                  <a:gd name="T48" fmla="*/ 663 w 1362"/>
                  <a:gd name="T49" fmla="*/ 1346 h 1427"/>
                  <a:gd name="T50" fmla="*/ 649 w 1362"/>
                  <a:gd name="T51" fmla="*/ 1328 h 1427"/>
                  <a:gd name="T52" fmla="*/ 607 w 1362"/>
                  <a:gd name="T53" fmla="*/ 1339 h 1427"/>
                  <a:gd name="T54" fmla="*/ 511 w 1362"/>
                  <a:gd name="T55" fmla="*/ 1427 h 1427"/>
                  <a:gd name="T56" fmla="*/ 412 w 1362"/>
                  <a:gd name="T57" fmla="*/ 1354 h 1427"/>
                  <a:gd name="T58" fmla="*/ 187 w 1362"/>
                  <a:gd name="T59" fmla="*/ 1277 h 1427"/>
                  <a:gd name="T60" fmla="*/ 125 w 1362"/>
                  <a:gd name="T61" fmla="*/ 1210 h 1427"/>
                  <a:gd name="T62" fmla="*/ 135 w 1362"/>
                  <a:gd name="T63" fmla="*/ 1178 h 1427"/>
                  <a:gd name="T64" fmla="*/ 113 w 1362"/>
                  <a:gd name="T65" fmla="*/ 1134 h 1427"/>
                  <a:gd name="T66" fmla="*/ 83 w 1362"/>
                  <a:gd name="T67" fmla="*/ 1127 h 1427"/>
                  <a:gd name="T68" fmla="*/ 66 w 1362"/>
                  <a:gd name="T69" fmla="*/ 1104 h 1427"/>
                  <a:gd name="T70" fmla="*/ 66 w 1362"/>
                  <a:gd name="T71" fmla="*/ 1063 h 1427"/>
                  <a:gd name="T72" fmla="*/ 0 w 1362"/>
                  <a:gd name="T73" fmla="*/ 945 h 1427"/>
                  <a:gd name="T74" fmla="*/ 74 w 1362"/>
                  <a:gd name="T75" fmla="*/ 857 h 1427"/>
                  <a:gd name="T76" fmla="*/ 69 w 1362"/>
                  <a:gd name="T77" fmla="*/ 752 h 1427"/>
                  <a:gd name="T78" fmla="*/ 133 w 1362"/>
                  <a:gd name="T79" fmla="*/ 728 h 1427"/>
                  <a:gd name="T80" fmla="*/ 151 w 1362"/>
                  <a:gd name="T81" fmla="*/ 590 h 1427"/>
                  <a:gd name="T82" fmla="*/ 125 w 1362"/>
                  <a:gd name="T83" fmla="*/ 535 h 1427"/>
                  <a:gd name="T84" fmla="*/ 203 w 1362"/>
                  <a:gd name="T85" fmla="*/ 439 h 1427"/>
                  <a:gd name="T86" fmla="*/ 250 w 1362"/>
                  <a:gd name="T87" fmla="*/ 439 h 1427"/>
                  <a:gd name="T88" fmla="*/ 271 w 1362"/>
                  <a:gd name="T89" fmla="*/ 406 h 1427"/>
                  <a:gd name="T90" fmla="*/ 353 w 1362"/>
                  <a:gd name="T91" fmla="*/ 439 h 1427"/>
                  <a:gd name="T92" fmla="*/ 393 w 1362"/>
                  <a:gd name="T93" fmla="*/ 439 h 1427"/>
                  <a:gd name="T94" fmla="*/ 540 w 1362"/>
                  <a:gd name="T95" fmla="*/ 127 h 1427"/>
                  <a:gd name="T96" fmla="*/ 622 w 1362"/>
                  <a:gd name="T97" fmla="*/ 0 h 1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362" h="1427">
                    <a:moveTo>
                      <a:pt x="622" y="0"/>
                    </a:moveTo>
                    <a:lnTo>
                      <a:pt x="787" y="211"/>
                    </a:lnTo>
                    <a:lnTo>
                      <a:pt x="990" y="302"/>
                    </a:lnTo>
                    <a:lnTo>
                      <a:pt x="1020" y="353"/>
                    </a:lnTo>
                    <a:lnTo>
                      <a:pt x="1172" y="454"/>
                    </a:lnTo>
                    <a:lnTo>
                      <a:pt x="1325" y="453"/>
                    </a:lnTo>
                    <a:lnTo>
                      <a:pt x="1362" y="471"/>
                    </a:lnTo>
                    <a:lnTo>
                      <a:pt x="1332" y="505"/>
                    </a:lnTo>
                    <a:lnTo>
                      <a:pt x="1257" y="506"/>
                    </a:lnTo>
                    <a:lnTo>
                      <a:pt x="1261" y="554"/>
                    </a:lnTo>
                    <a:lnTo>
                      <a:pt x="1314" y="604"/>
                    </a:lnTo>
                    <a:lnTo>
                      <a:pt x="1310" y="645"/>
                    </a:lnTo>
                    <a:lnTo>
                      <a:pt x="1203" y="818"/>
                    </a:lnTo>
                    <a:lnTo>
                      <a:pt x="1174" y="833"/>
                    </a:lnTo>
                    <a:lnTo>
                      <a:pt x="1180" y="918"/>
                    </a:lnTo>
                    <a:lnTo>
                      <a:pt x="1113" y="943"/>
                    </a:lnTo>
                    <a:lnTo>
                      <a:pt x="1113" y="958"/>
                    </a:lnTo>
                    <a:lnTo>
                      <a:pt x="1043" y="954"/>
                    </a:lnTo>
                    <a:lnTo>
                      <a:pt x="1034" y="986"/>
                    </a:lnTo>
                    <a:lnTo>
                      <a:pt x="971" y="1054"/>
                    </a:lnTo>
                    <a:lnTo>
                      <a:pt x="943" y="1059"/>
                    </a:lnTo>
                    <a:lnTo>
                      <a:pt x="860" y="1233"/>
                    </a:lnTo>
                    <a:lnTo>
                      <a:pt x="808" y="1226"/>
                    </a:lnTo>
                    <a:lnTo>
                      <a:pt x="712" y="1336"/>
                    </a:lnTo>
                    <a:lnTo>
                      <a:pt x="663" y="1346"/>
                    </a:lnTo>
                    <a:lnTo>
                      <a:pt x="649" y="1328"/>
                    </a:lnTo>
                    <a:lnTo>
                      <a:pt x="607" y="1339"/>
                    </a:lnTo>
                    <a:lnTo>
                      <a:pt x="511" y="1427"/>
                    </a:lnTo>
                    <a:lnTo>
                      <a:pt x="412" y="1354"/>
                    </a:lnTo>
                    <a:lnTo>
                      <a:pt x="187" y="1277"/>
                    </a:lnTo>
                    <a:lnTo>
                      <a:pt x="125" y="1210"/>
                    </a:lnTo>
                    <a:lnTo>
                      <a:pt x="135" y="1178"/>
                    </a:lnTo>
                    <a:lnTo>
                      <a:pt x="113" y="1134"/>
                    </a:lnTo>
                    <a:lnTo>
                      <a:pt x="83" y="1127"/>
                    </a:lnTo>
                    <a:lnTo>
                      <a:pt x="66" y="1104"/>
                    </a:lnTo>
                    <a:lnTo>
                      <a:pt x="66" y="1063"/>
                    </a:lnTo>
                    <a:lnTo>
                      <a:pt x="0" y="945"/>
                    </a:lnTo>
                    <a:lnTo>
                      <a:pt x="74" y="857"/>
                    </a:lnTo>
                    <a:lnTo>
                      <a:pt x="69" y="752"/>
                    </a:lnTo>
                    <a:lnTo>
                      <a:pt x="133" y="728"/>
                    </a:lnTo>
                    <a:lnTo>
                      <a:pt x="151" y="590"/>
                    </a:lnTo>
                    <a:lnTo>
                      <a:pt x="125" y="535"/>
                    </a:lnTo>
                    <a:lnTo>
                      <a:pt x="203" y="439"/>
                    </a:lnTo>
                    <a:lnTo>
                      <a:pt x="250" y="439"/>
                    </a:lnTo>
                    <a:lnTo>
                      <a:pt x="271" y="406"/>
                    </a:lnTo>
                    <a:lnTo>
                      <a:pt x="353" y="439"/>
                    </a:lnTo>
                    <a:lnTo>
                      <a:pt x="393" y="439"/>
                    </a:lnTo>
                    <a:lnTo>
                      <a:pt x="540" y="127"/>
                    </a:lnTo>
                    <a:lnTo>
                      <a:pt x="622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3395" name="Freeform 51"/>
              <p:cNvSpPr>
                <a:spLocks noChangeAspect="1"/>
              </p:cNvSpPr>
              <p:nvPr/>
            </p:nvSpPr>
            <p:spPr bwMode="auto">
              <a:xfrm>
                <a:off x="4119" y="1200"/>
                <a:ext cx="296" cy="143"/>
              </a:xfrm>
              <a:custGeom>
                <a:avLst/>
                <a:gdLst>
                  <a:gd name="T0" fmla="*/ 1238 w 1642"/>
                  <a:gd name="T1" fmla="*/ 0 h 794"/>
                  <a:gd name="T2" fmla="*/ 1330 w 1642"/>
                  <a:gd name="T3" fmla="*/ 140 h 794"/>
                  <a:gd name="T4" fmla="*/ 1406 w 1642"/>
                  <a:gd name="T5" fmla="*/ 147 h 794"/>
                  <a:gd name="T6" fmla="*/ 1500 w 1642"/>
                  <a:gd name="T7" fmla="*/ 243 h 794"/>
                  <a:gd name="T8" fmla="*/ 1642 w 1642"/>
                  <a:gd name="T9" fmla="*/ 257 h 794"/>
                  <a:gd name="T10" fmla="*/ 1561 w 1642"/>
                  <a:gd name="T11" fmla="*/ 382 h 794"/>
                  <a:gd name="T12" fmla="*/ 1410 w 1642"/>
                  <a:gd name="T13" fmla="*/ 698 h 794"/>
                  <a:gd name="T14" fmla="*/ 1376 w 1642"/>
                  <a:gd name="T15" fmla="*/ 698 h 794"/>
                  <a:gd name="T16" fmla="*/ 1292 w 1642"/>
                  <a:gd name="T17" fmla="*/ 664 h 794"/>
                  <a:gd name="T18" fmla="*/ 1270 w 1642"/>
                  <a:gd name="T19" fmla="*/ 696 h 794"/>
                  <a:gd name="T20" fmla="*/ 1223 w 1642"/>
                  <a:gd name="T21" fmla="*/ 698 h 794"/>
                  <a:gd name="T22" fmla="*/ 1145 w 1642"/>
                  <a:gd name="T23" fmla="*/ 794 h 794"/>
                  <a:gd name="T24" fmla="*/ 1064 w 1642"/>
                  <a:gd name="T25" fmla="*/ 734 h 794"/>
                  <a:gd name="T26" fmla="*/ 1021 w 1642"/>
                  <a:gd name="T27" fmla="*/ 713 h 794"/>
                  <a:gd name="T28" fmla="*/ 724 w 1642"/>
                  <a:gd name="T29" fmla="*/ 744 h 794"/>
                  <a:gd name="T30" fmla="*/ 600 w 1642"/>
                  <a:gd name="T31" fmla="*/ 748 h 794"/>
                  <a:gd name="T32" fmla="*/ 597 w 1642"/>
                  <a:gd name="T33" fmla="*/ 762 h 794"/>
                  <a:gd name="T34" fmla="*/ 514 w 1642"/>
                  <a:gd name="T35" fmla="*/ 768 h 794"/>
                  <a:gd name="T36" fmla="*/ 500 w 1642"/>
                  <a:gd name="T37" fmla="*/ 747 h 794"/>
                  <a:gd name="T38" fmla="*/ 306 w 1642"/>
                  <a:gd name="T39" fmla="*/ 728 h 794"/>
                  <a:gd name="T40" fmla="*/ 267 w 1642"/>
                  <a:gd name="T41" fmla="*/ 625 h 794"/>
                  <a:gd name="T42" fmla="*/ 299 w 1642"/>
                  <a:gd name="T43" fmla="*/ 496 h 794"/>
                  <a:gd name="T44" fmla="*/ 303 w 1642"/>
                  <a:gd name="T45" fmla="*/ 471 h 794"/>
                  <a:gd name="T46" fmla="*/ 224 w 1642"/>
                  <a:gd name="T47" fmla="*/ 387 h 794"/>
                  <a:gd name="T48" fmla="*/ 0 w 1642"/>
                  <a:gd name="T49" fmla="*/ 356 h 794"/>
                  <a:gd name="T50" fmla="*/ 4 w 1642"/>
                  <a:gd name="T51" fmla="*/ 210 h 794"/>
                  <a:gd name="T52" fmla="*/ 46 w 1642"/>
                  <a:gd name="T53" fmla="*/ 210 h 794"/>
                  <a:gd name="T54" fmla="*/ 86 w 1642"/>
                  <a:gd name="T55" fmla="*/ 169 h 794"/>
                  <a:gd name="T56" fmla="*/ 87 w 1642"/>
                  <a:gd name="T57" fmla="*/ 143 h 794"/>
                  <a:gd name="T58" fmla="*/ 689 w 1642"/>
                  <a:gd name="T59" fmla="*/ 145 h 794"/>
                  <a:gd name="T60" fmla="*/ 985 w 1642"/>
                  <a:gd name="T61" fmla="*/ 148 h 794"/>
                  <a:gd name="T62" fmla="*/ 1102 w 1642"/>
                  <a:gd name="T63" fmla="*/ 248 h 794"/>
                  <a:gd name="T64" fmla="*/ 1142 w 1642"/>
                  <a:gd name="T65" fmla="*/ 222 h 794"/>
                  <a:gd name="T66" fmla="*/ 1121 w 1642"/>
                  <a:gd name="T67" fmla="*/ 154 h 794"/>
                  <a:gd name="T68" fmla="*/ 1186 w 1642"/>
                  <a:gd name="T69" fmla="*/ 110 h 794"/>
                  <a:gd name="T70" fmla="*/ 1238 w 1642"/>
                  <a:gd name="T71" fmla="*/ 0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42" h="794">
                    <a:moveTo>
                      <a:pt x="1238" y="0"/>
                    </a:moveTo>
                    <a:lnTo>
                      <a:pt x="1330" y="140"/>
                    </a:lnTo>
                    <a:lnTo>
                      <a:pt x="1406" y="147"/>
                    </a:lnTo>
                    <a:lnTo>
                      <a:pt x="1500" y="243"/>
                    </a:lnTo>
                    <a:lnTo>
                      <a:pt x="1642" y="257"/>
                    </a:lnTo>
                    <a:lnTo>
                      <a:pt x="1561" y="382"/>
                    </a:lnTo>
                    <a:lnTo>
                      <a:pt x="1410" y="698"/>
                    </a:lnTo>
                    <a:lnTo>
                      <a:pt x="1376" y="698"/>
                    </a:lnTo>
                    <a:lnTo>
                      <a:pt x="1292" y="664"/>
                    </a:lnTo>
                    <a:lnTo>
                      <a:pt x="1270" y="696"/>
                    </a:lnTo>
                    <a:lnTo>
                      <a:pt x="1223" y="698"/>
                    </a:lnTo>
                    <a:lnTo>
                      <a:pt x="1145" y="794"/>
                    </a:lnTo>
                    <a:lnTo>
                      <a:pt x="1064" y="734"/>
                    </a:lnTo>
                    <a:lnTo>
                      <a:pt x="1021" y="713"/>
                    </a:lnTo>
                    <a:lnTo>
                      <a:pt x="724" y="744"/>
                    </a:lnTo>
                    <a:lnTo>
                      <a:pt x="600" y="748"/>
                    </a:lnTo>
                    <a:lnTo>
                      <a:pt x="597" y="762"/>
                    </a:lnTo>
                    <a:lnTo>
                      <a:pt x="514" y="768"/>
                    </a:lnTo>
                    <a:lnTo>
                      <a:pt x="500" y="747"/>
                    </a:lnTo>
                    <a:lnTo>
                      <a:pt x="306" y="728"/>
                    </a:lnTo>
                    <a:lnTo>
                      <a:pt x="267" y="625"/>
                    </a:lnTo>
                    <a:lnTo>
                      <a:pt x="299" y="496"/>
                    </a:lnTo>
                    <a:lnTo>
                      <a:pt x="303" y="471"/>
                    </a:lnTo>
                    <a:lnTo>
                      <a:pt x="224" y="387"/>
                    </a:lnTo>
                    <a:lnTo>
                      <a:pt x="0" y="356"/>
                    </a:lnTo>
                    <a:lnTo>
                      <a:pt x="4" y="210"/>
                    </a:lnTo>
                    <a:lnTo>
                      <a:pt x="46" y="210"/>
                    </a:lnTo>
                    <a:lnTo>
                      <a:pt x="86" y="169"/>
                    </a:lnTo>
                    <a:lnTo>
                      <a:pt x="87" y="143"/>
                    </a:lnTo>
                    <a:lnTo>
                      <a:pt x="689" y="145"/>
                    </a:lnTo>
                    <a:lnTo>
                      <a:pt x="985" y="148"/>
                    </a:lnTo>
                    <a:lnTo>
                      <a:pt x="1102" y="248"/>
                    </a:lnTo>
                    <a:lnTo>
                      <a:pt x="1142" y="222"/>
                    </a:lnTo>
                    <a:lnTo>
                      <a:pt x="1121" y="154"/>
                    </a:lnTo>
                    <a:lnTo>
                      <a:pt x="1186" y="110"/>
                    </a:lnTo>
                    <a:lnTo>
                      <a:pt x="1238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313396" name="Group 52"/>
          <p:cNvGrpSpPr>
            <a:grpSpLocks/>
          </p:cNvGrpSpPr>
          <p:nvPr/>
        </p:nvGrpSpPr>
        <p:grpSpPr bwMode="auto">
          <a:xfrm>
            <a:off x="0" y="1196975"/>
            <a:ext cx="3635375" cy="304800"/>
            <a:chOff x="0" y="754"/>
            <a:chExt cx="2290" cy="192"/>
          </a:xfrm>
        </p:grpSpPr>
        <p:sp>
          <p:nvSpPr>
            <p:cNvPr id="313397" name="Text Box 53"/>
            <p:cNvSpPr txBox="1">
              <a:spLocks noChangeArrowheads="1"/>
            </p:cNvSpPr>
            <p:nvPr/>
          </p:nvSpPr>
          <p:spPr bwMode="auto">
            <a:xfrm>
              <a:off x="178" y="754"/>
              <a:ext cx="2112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400" dirty="0">
                  <a:solidFill>
                    <a:srgbClr val="066168"/>
                  </a:solidFill>
                  <a:latin typeface="Verdana" pitchFamily="34" charset="0"/>
                </a:rPr>
                <a:t>PRODUÇÃO DE </a:t>
              </a:r>
              <a:r>
                <a:rPr lang="pt-BR" sz="1400" dirty="0" smtClean="0">
                  <a:solidFill>
                    <a:srgbClr val="066168"/>
                  </a:solidFill>
                  <a:latin typeface="Verdana" pitchFamily="34" charset="0"/>
                </a:rPr>
                <a:t>ALGAS</a:t>
              </a:r>
              <a:endParaRPr lang="pt-BR" sz="14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313398" name="Rectangle 54"/>
            <p:cNvSpPr>
              <a:spLocks noChangeArrowheads="1"/>
            </p:cNvSpPr>
            <p:nvPr/>
          </p:nvSpPr>
          <p:spPr bwMode="auto">
            <a:xfrm>
              <a:off x="0" y="771"/>
              <a:ext cx="158" cy="136"/>
            </a:xfrm>
            <a:prstGeom prst="rect">
              <a:avLst/>
            </a:prstGeom>
            <a:solidFill>
              <a:srgbClr val="07767E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sp>
        <p:nvSpPr>
          <p:cNvPr id="313399" name="Rectangle 55"/>
          <p:cNvSpPr>
            <a:spLocks noChangeArrowheads="1"/>
          </p:cNvSpPr>
          <p:nvPr/>
        </p:nvSpPr>
        <p:spPr bwMode="auto">
          <a:xfrm>
            <a:off x="0" y="1519238"/>
            <a:ext cx="2916238" cy="39687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pt-BR" sz="1400">
              <a:solidFill>
                <a:schemeClr val="bg1"/>
              </a:solidFill>
              <a:latin typeface="Verdana" pitchFamily="34" charset="0"/>
            </a:endParaRPr>
          </a:p>
        </p:txBody>
      </p:sp>
      <p:sp>
        <p:nvSpPr>
          <p:cNvPr id="313400" name="Text Box 56"/>
          <p:cNvSpPr txBox="1">
            <a:spLocks noChangeArrowheads="1"/>
          </p:cNvSpPr>
          <p:nvPr/>
        </p:nvSpPr>
        <p:spPr bwMode="auto">
          <a:xfrm>
            <a:off x="803275" y="1565275"/>
            <a:ext cx="13112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pt-BR" sz="1400" dirty="0" smtClean="0">
                <a:solidFill>
                  <a:schemeClr val="bg1"/>
                </a:solidFill>
                <a:latin typeface="Verdana" pitchFamily="34" charset="0"/>
              </a:rPr>
              <a:t>Polo </a:t>
            </a:r>
            <a:r>
              <a:rPr lang="pt-BR" sz="1400" dirty="0" err="1">
                <a:solidFill>
                  <a:schemeClr val="bg1"/>
                </a:solidFill>
                <a:latin typeface="Verdana" pitchFamily="34" charset="0"/>
              </a:rPr>
              <a:t>Icapuí</a:t>
            </a:r>
            <a:endParaRPr lang="pt-BR" sz="1400" dirty="0">
              <a:solidFill>
                <a:schemeClr val="bg1"/>
              </a:solidFill>
              <a:latin typeface="Verdana" pitchFamily="34" charset="0"/>
            </a:endParaRPr>
          </a:p>
        </p:txBody>
      </p:sp>
      <p:sp>
        <p:nvSpPr>
          <p:cNvPr id="313401" name="Text Box 57"/>
          <p:cNvSpPr txBox="1">
            <a:spLocks noChangeArrowheads="1"/>
          </p:cNvSpPr>
          <p:nvPr/>
        </p:nvSpPr>
        <p:spPr bwMode="auto">
          <a:xfrm>
            <a:off x="117475" y="2630488"/>
            <a:ext cx="1811338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209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 algicultores</a:t>
            </a:r>
          </a:p>
        </p:txBody>
      </p:sp>
      <p:sp>
        <p:nvSpPr>
          <p:cNvPr id="313402" name="Text Box 58"/>
          <p:cNvSpPr txBox="1">
            <a:spLocks noChangeArrowheads="1"/>
          </p:cNvSpPr>
          <p:nvPr/>
        </p:nvSpPr>
        <p:spPr bwMode="auto">
          <a:xfrm>
            <a:off x="117475" y="3138488"/>
            <a:ext cx="23463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815,1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ton. Alga/mês</a:t>
            </a:r>
          </a:p>
        </p:txBody>
      </p:sp>
      <p:sp>
        <p:nvSpPr>
          <p:cNvPr id="313403" name="Line 59"/>
          <p:cNvSpPr>
            <a:spLocks noChangeShapeType="1"/>
          </p:cNvSpPr>
          <p:nvPr/>
        </p:nvSpPr>
        <p:spPr bwMode="auto">
          <a:xfrm>
            <a:off x="146050" y="3103563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13404" name="Line 60"/>
          <p:cNvSpPr>
            <a:spLocks noChangeShapeType="1"/>
          </p:cNvSpPr>
          <p:nvPr/>
        </p:nvSpPr>
        <p:spPr bwMode="auto">
          <a:xfrm>
            <a:off x="146050" y="3578225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13405" name="Text Box 61"/>
          <p:cNvSpPr txBox="1">
            <a:spLocks noChangeArrowheads="1"/>
          </p:cNvSpPr>
          <p:nvPr/>
        </p:nvSpPr>
        <p:spPr bwMode="auto">
          <a:xfrm>
            <a:off x="117475" y="3608388"/>
            <a:ext cx="1306513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47,04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ha</a:t>
            </a:r>
          </a:p>
        </p:txBody>
      </p:sp>
      <p:sp>
        <p:nvSpPr>
          <p:cNvPr id="313408" name="Text Box 64"/>
          <p:cNvSpPr txBox="1">
            <a:spLocks noChangeArrowheads="1"/>
          </p:cNvSpPr>
          <p:nvPr/>
        </p:nvSpPr>
        <p:spPr bwMode="auto">
          <a:xfrm>
            <a:off x="117475" y="1944688"/>
            <a:ext cx="1482725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2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municípios:</a:t>
            </a:r>
          </a:p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Icapuí, Aracati</a:t>
            </a:r>
          </a:p>
        </p:txBody>
      </p:sp>
      <p:sp>
        <p:nvSpPr>
          <p:cNvPr id="313409" name="Line 65"/>
          <p:cNvSpPr>
            <a:spLocks noChangeShapeType="1"/>
          </p:cNvSpPr>
          <p:nvPr/>
        </p:nvSpPr>
        <p:spPr bwMode="auto">
          <a:xfrm>
            <a:off x="146050" y="2628900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1337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7" dur="indefinite"/>
                                        <p:tgtEl>
                                          <p:spTgt spid="313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9" dur="indefinite"/>
                                        <p:tgtEl>
                                          <p:spTgt spid="31336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0" dur="indefinite"/>
                                        <p:tgtEl>
                                          <p:spTgt spid="313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800" fill="hold"/>
                                        <p:tgtEl>
                                          <p:spTgt spid="313374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4" dur="indefinite"/>
                                        <p:tgtEl>
                                          <p:spTgt spid="31338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5" dur="indefinite"/>
                                        <p:tgtEl>
                                          <p:spTgt spid="3133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7" dur="indefinite"/>
                                        <p:tgtEl>
                                          <p:spTgt spid="31338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8" dur="indefinite"/>
                                        <p:tgtEl>
                                          <p:spTgt spid="313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300"/>
                                        <p:tgtEl>
                                          <p:spTgt spid="3133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300"/>
                                        <p:tgtEl>
                                          <p:spTgt spid="313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300"/>
                                        <p:tgtEl>
                                          <p:spTgt spid="313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3134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300"/>
                                        <p:tgtEl>
                                          <p:spTgt spid="313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3134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300"/>
                                        <p:tgtEl>
                                          <p:spTgt spid="3134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300"/>
                                        <p:tgtEl>
                                          <p:spTgt spid="3134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3134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3399" grpId="0" animBg="1"/>
      <p:bldP spid="313400" grpId="0"/>
      <p:bldP spid="313401" grpId="0"/>
      <p:bldP spid="313403" grpId="0" animBg="1"/>
      <p:bldP spid="313404" grpId="0" animBg="1"/>
      <p:bldP spid="313408" grpId="0"/>
      <p:bldP spid="313409" grpId="0" animBg="1"/>
    </p:bldLst>
  </p:timing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5394" name="Group 2"/>
          <p:cNvGrpSpPr>
            <a:grpSpLocks/>
          </p:cNvGrpSpPr>
          <p:nvPr/>
        </p:nvGrpSpPr>
        <p:grpSpPr bwMode="auto">
          <a:xfrm>
            <a:off x="0" y="488950"/>
            <a:ext cx="3924300" cy="438150"/>
            <a:chOff x="0" y="308"/>
            <a:chExt cx="2472" cy="276"/>
          </a:xfrm>
        </p:grpSpPr>
        <p:sp>
          <p:nvSpPr>
            <p:cNvPr id="315395" name="Rectangle 3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15396" name="Rectangle 4"/>
            <p:cNvSpPr>
              <a:spLocks noChangeArrowheads="1"/>
            </p:cNvSpPr>
            <p:nvPr/>
          </p:nvSpPr>
          <p:spPr bwMode="auto">
            <a:xfrm>
              <a:off x="43" y="326"/>
              <a:ext cx="2240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sz="1800">
                  <a:solidFill>
                    <a:schemeClr val="bg1"/>
                  </a:solidFill>
                  <a:latin typeface="Verdana" pitchFamily="34" charset="0"/>
                </a:rPr>
                <a:t>AGRONEGÓCIO CEARENSE</a:t>
              </a:r>
              <a:endParaRPr lang="pt-BR" sz="1800">
                <a:solidFill>
                  <a:schemeClr val="bg1"/>
                </a:solidFill>
                <a:latin typeface="Verdana" pitchFamily="34" charset="0"/>
              </a:endParaRPr>
            </a:p>
          </p:txBody>
        </p:sp>
      </p:grpSp>
      <p:grpSp>
        <p:nvGrpSpPr>
          <p:cNvPr id="315397" name="Group 5"/>
          <p:cNvGrpSpPr>
            <a:grpSpLocks/>
          </p:cNvGrpSpPr>
          <p:nvPr/>
        </p:nvGrpSpPr>
        <p:grpSpPr bwMode="auto">
          <a:xfrm>
            <a:off x="5557838" y="920750"/>
            <a:ext cx="2760662" cy="1931988"/>
            <a:chOff x="3773" y="939"/>
            <a:chExt cx="1739" cy="1217"/>
          </a:xfrm>
        </p:grpSpPr>
        <p:pic>
          <p:nvPicPr>
            <p:cNvPr id="315398" name="Picture 6" descr="Imagem1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73" y="939"/>
              <a:ext cx="1739" cy="121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15399" name="Rectangle 7" descr="Imagem2"/>
            <p:cNvSpPr>
              <a:spLocks noChangeArrowheads="1"/>
            </p:cNvSpPr>
            <p:nvPr/>
          </p:nvSpPr>
          <p:spPr bwMode="auto">
            <a:xfrm>
              <a:off x="3862" y="1028"/>
              <a:ext cx="1539" cy="1008"/>
            </a:xfrm>
            <a:prstGeom prst="rect">
              <a:avLst/>
            </a:prstGeom>
            <a:blipFill dpi="0" rotWithShape="1">
              <a:blip r:embed="rId4"/>
              <a:srcRect/>
              <a:stretch>
                <a:fillRect/>
              </a:stretch>
            </a:blipFill>
            <a:ln w="9525" algn="ctr">
              <a:solidFill>
                <a:srgbClr val="B2B2B2">
                  <a:alpha val="12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endParaRPr lang="pt-BR" sz="1800" b="0"/>
            </a:p>
          </p:txBody>
        </p:sp>
      </p:grpSp>
      <p:pic>
        <p:nvPicPr>
          <p:cNvPr id="315400" name="Picture 8" descr="996749_59950327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53213" y="698500"/>
            <a:ext cx="582612" cy="5619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15401" name="Group 9"/>
          <p:cNvGrpSpPr>
            <a:grpSpLocks/>
          </p:cNvGrpSpPr>
          <p:nvPr/>
        </p:nvGrpSpPr>
        <p:grpSpPr bwMode="auto">
          <a:xfrm>
            <a:off x="5989638" y="2551113"/>
            <a:ext cx="2760662" cy="1931987"/>
            <a:chOff x="4045" y="1966"/>
            <a:chExt cx="1739" cy="1217"/>
          </a:xfrm>
        </p:grpSpPr>
        <p:pic>
          <p:nvPicPr>
            <p:cNvPr id="315402" name="Picture 10" descr="Imagem1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45" y="1966"/>
              <a:ext cx="1739" cy="121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15403" name="Rectangle 11" descr="Imagem3"/>
            <p:cNvSpPr>
              <a:spLocks noChangeArrowheads="1"/>
            </p:cNvSpPr>
            <p:nvPr/>
          </p:nvSpPr>
          <p:spPr bwMode="auto">
            <a:xfrm>
              <a:off x="4134" y="2055"/>
              <a:ext cx="1539" cy="1008"/>
            </a:xfrm>
            <a:prstGeom prst="rect">
              <a:avLst/>
            </a:prstGeom>
            <a:blipFill dpi="0" rotWithShape="1">
              <a:blip r:embed="rId6"/>
              <a:srcRect/>
              <a:stretch>
                <a:fillRect/>
              </a:stretch>
            </a:blipFill>
            <a:ln w="9525">
              <a:solidFill>
                <a:srgbClr val="99CC00">
                  <a:alpha val="12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pic>
        <p:nvPicPr>
          <p:cNvPr id="315404" name="Picture 12" descr="996749_59950327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91363" y="2328863"/>
            <a:ext cx="582612" cy="5619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15405" name="Group 13"/>
          <p:cNvGrpSpPr>
            <a:grpSpLocks/>
          </p:cNvGrpSpPr>
          <p:nvPr/>
        </p:nvGrpSpPr>
        <p:grpSpPr bwMode="auto">
          <a:xfrm>
            <a:off x="5435600" y="4079875"/>
            <a:ext cx="2770188" cy="1941513"/>
            <a:chOff x="3696" y="2929"/>
            <a:chExt cx="1745" cy="1223"/>
          </a:xfrm>
        </p:grpSpPr>
        <p:grpSp>
          <p:nvGrpSpPr>
            <p:cNvPr id="315406" name="Group 14"/>
            <p:cNvGrpSpPr>
              <a:grpSpLocks/>
            </p:cNvGrpSpPr>
            <p:nvPr/>
          </p:nvGrpSpPr>
          <p:grpSpPr bwMode="auto">
            <a:xfrm>
              <a:off x="3696" y="2929"/>
              <a:ext cx="1745" cy="1223"/>
              <a:chOff x="-2719" y="1725"/>
              <a:chExt cx="1935" cy="1355"/>
            </a:xfrm>
          </p:grpSpPr>
          <p:pic>
            <p:nvPicPr>
              <p:cNvPr id="315407" name="Picture 15" descr="Imagem1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2719" y="1725"/>
                <a:ext cx="1935" cy="1355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315408" name="Rectangle 16"/>
              <p:cNvSpPr>
                <a:spLocks noChangeArrowheads="1"/>
              </p:cNvSpPr>
              <p:nvPr/>
            </p:nvSpPr>
            <p:spPr bwMode="auto">
              <a:xfrm>
                <a:off x="-2620" y="1824"/>
                <a:ext cx="1713" cy="112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99CC00">
                    <a:alpha val="12000"/>
                  </a:srgbClr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</p:grpSp>
        <p:sp>
          <p:nvSpPr>
            <p:cNvPr id="315409" name="Rectangle 17" descr="Imagem4"/>
            <p:cNvSpPr>
              <a:spLocks noChangeArrowheads="1"/>
            </p:cNvSpPr>
            <p:nvPr/>
          </p:nvSpPr>
          <p:spPr bwMode="auto">
            <a:xfrm>
              <a:off x="3794" y="3026"/>
              <a:ext cx="1539" cy="1008"/>
            </a:xfrm>
            <a:prstGeom prst="rect">
              <a:avLst/>
            </a:prstGeom>
            <a:blipFill dpi="0" rotWithShape="1">
              <a:blip r:embed="rId7"/>
              <a:srcRect/>
              <a:stretch>
                <a:fillRect/>
              </a:stretch>
            </a:blipFill>
            <a:ln w="9525">
              <a:solidFill>
                <a:srgbClr val="99CC00">
                  <a:alpha val="12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pic>
        <p:nvPicPr>
          <p:cNvPr id="315410" name="Picture 18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3513" y="1911350"/>
            <a:ext cx="5338762" cy="2295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pSp>
        <p:nvGrpSpPr>
          <p:cNvPr id="315411" name="Group 19"/>
          <p:cNvGrpSpPr>
            <a:grpSpLocks/>
          </p:cNvGrpSpPr>
          <p:nvPr/>
        </p:nvGrpSpPr>
        <p:grpSpPr bwMode="auto">
          <a:xfrm>
            <a:off x="2466975" y="2295525"/>
            <a:ext cx="917575" cy="1884363"/>
            <a:chOff x="1696" y="1401"/>
            <a:chExt cx="544" cy="1190"/>
          </a:xfrm>
        </p:grpSpPr>
        <p:sp>
          <p:nvSpPr>
            <p:cNvPr id="315412" name="Rectangle 20"/>
            <p:cNvSpPr>
              <a:spLocks noChangeArrowheads="1"/>
            </p:cNvSpPr>
            <p:nvPr/>
          </p:nvSpPr>
          <p:spPr bwMode="auto">
            <a:xfrm>
              <a:off x="1696" y="1411"/>
              <a:ext cx="544" cy="1180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15413" name="Text Box 21"/>
            <p:cNvSpPr txBox="1">
              <a:spLocks noChangeArrowheads="1"/>
            </p:cNvSpPr>
            <p:nvPr/>
          </p:nvSpPr>
          <p:spPr bwMode="auto">
            <a:xfrm>
              <a:off x="1782" y="1401"/>
              <a:ext cx="365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200">
                  <a:solidFill>
                    <a:schemeClr val="bg1"/>
                  </a:solidFill>
                  <a:latin typeface="Verdana" pitchFamily="34" charset="0"/>
                </a:rPr>
                <a:t>2009</a:t>
              </a:r>
            </a:p>
          </p:txBody>
        </p:sp>
      </p:grpSp>
      <p:grpSp>
        <p:nvGrpSpPr>
          <p:cNvPr id="315414" name="Group 22"/>
          <p:cNvGrpSpPr>
            <a:grpSpLocks/>
          </p:cNvGrpSpPr>
          <p:nvPr/>
        </p:nvGrpSpPr>
        <p:grpSpPr bwMode="auto">
          <a:xfrm>
            <a:off x="3438525" y="2295525"/>
            <a:ext cx="954088" cy="1884363"/>
            <a:chOff x="2308" y="1401"/>
            <a:chExt cx="544" cy="1190"/>
          </a:xfrm>
        </p:grpSpPr>
        <p:sp>
          <p:nvSpPr>
            <p:cNvPr id="315415" name="Rectangle 23"/>
            <p:cNvSpPr>
              <a:spLocks noChangeArrowheads="1"/>
            </p:cNvSpPr>
            <p:nvPr/>
          </p:nvSpPr>
          <p:spPr bwMode="auto">
            <a:xfrm>
              <a:off x="2308" y="1411"/>
              <a:ext cx="544" cy="1180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15416" name="Text Box 24"/>
            <p:cNvSpPr txBox="1">
              <a:spLocks noChangeArrowheads="1"/>
            </p:cNvSpPr>
            <p:nvPr/>
          </p:nvSpPr>
          <p:spPr bwMode="auto">
            <a:xfrm>
              <a:off x="2393" y="1401"/>
              <a:ext cx="351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200">
                  <a:solidFill>
                    <a:schemeClr val="bg1"/>
                  </a:solidFill>
                  <a:latin typeface="Verdana" pitchFamily="34" charset="0"/>
                </a:rPr>
                <a:t>2010</a:t>
              </a:r>
            </a:p>
          </p:txBody>
        </p:sp>
      </p:grpSp>
      <p:grpSp>
        <p:nvGrpSpPr>
          <p:cNvPr id="315417" name="Group 25"/>
          <p:cNvGrpSpPr>
            <a:grpSpLocks/>
          </p:cNvGrpSpPr>
          <p:nvPr/>
        </p:nvGrpSpPr>
        <p:grpSpPr bwMode="auto">
          <a:xfrm>
            <a:off x="4464050" y="2276475"/>
            <a:ext cx="955675" cy="1890713"/>
            <a:chOff x="2812" y="1434"/>
            <a:chExt cx="602" cy="1191"/>
          </a:xfrm>
        </p:grpSpPr>
        <p:sp>
          <p:nvSpPr>
            <p:cNvPr id="315418" name="Rectangle 26"/>
            <p:cNvSpPr>
              <a:spLocks noChangeArrowheads="1"/>
            </p:cNvSpPr>
            <p:nvPr/>
          </p:nvSpPr>
          <p:spPr bwMode="auto">
            <a:xfrm>
              <a:off x="2812" y="1444"/>
              <a:ext cx="602" cy="1181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15419" name="Text Box 27"/>
            <p:cNvSpPr txBox="1">
              <a:spLocks noChangeArrowheads="1"/>
            </p:cNvSpPr>
            <p:nvPr/>
          </p:nvSpPr>
          <p:spPr bwMode="auto">
            <a:xfrm>
              <a:off x="2890" y="1434"/>
              <a:ext cx="3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200">
                  <a:solidFill>
                    <a:schemeClr val="bg1"/>
                  </a:solidFill>
                  <a:latin typeface="Verdana" pitchFamily="34" charset="0"/>
                </a:rPr>
                <a:t>2011</a:t>
              </a:r>
            </a:p>
          </p:txBody>
        </p:sp>
      </p:grpSp>
      <p:grpSp>
        <p:nvGrpSpPr>
          <p:cNvPr id="315420" name="Group 28"/>
          <p:cNvGrpSpPr>
            <a:grpSpLocks/>
          </p:cNvGrpSpPr>
          <p:nvPr/>
        </p:nvGrpSpPr>
        <p:grpSpPr bwMode="auto">
          <a:xfrm>
            <a:off x="193675" y="2509838"/>
            <a:ext cx="5264150" cy="288925"/>
            <a:chOff x="122" y="1581"/>
            <a:chExt cx="3316" cy="182"/>
          </a:xfrm>
        </p:grpSpPr>
        <p:sp>
          <p:nvSpPr>
            <p:cNvPr id="315421" name="Rectangle 29"/>
            <p:cNvSpPr>
              <a:spLocks noChangeArrowheads="1"/>
            </p:cNvSpPr>
            <p:nvPr/>
          </p:nvSpPr>
          <p:spPr bwMode="auto">
            <a:xfrm>
              <a:off x="132" y="1605"/>
              <a:ext cx="3306" cy="138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15422" name="Text Box 30"/>
            <p:cNvSpPr txBox="1">
              <a:spLocks noChangeArrowheads="1"/>
            </p:cNvSpPr>
            <p:nvPr/>
          </p:nvSpPr>
          <p:spPr bwMode="auto">
            <a:xfrm>
              <a:off x="122" y="1581"/>
              <a:ext cx="362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200">
                  <a:solidFill>
                    <a:srgbClr val="066168"/>
                  </a:solidFill>
                  <a:latin typeface="Verdana" pitchFamily="34" charset="0"/>
                </a:rPr>
                <a:t>Pará</a:t>
              </a:r>
            </a:p>
          </p:txBody>
        </p:sp>
        <p:sp>
          <p:nvSpPr>
            <p:cNvPr id="315423" name="Text Box 31"/>
            <p:cNvSpPr txBox="1">
              <a:spLocks noChangeArrowheads="1"/>
            </p:cNvSpPr>
            <p:nvPr/>
          </p:nvSpPr>
          <p:spPr bwMode="auto">
            <a:xfrm>
              <a:off x="1571" y="1582"/>
              <a:ext cx="57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4.421.086</a:t>
              </a:r>
            </a:p>
          </p:txBody>
        </p:sp>
        <p:sp>
          <p:nvSpPr>
            <p:cNvPr id="315424" name="Text Box 32"/>
            <p:cNvSpPr txBox="1">
              <a:spLocks noChangeArrowheads="1"/>
            </p:cNvSpPr>
            <p:nvPr/>
          </p:nvSpPr>
          <p:spPr bwMode="auto">
            <a:xfrm>
              <a:off x="2206" y="1609"/>
              <a:ext cx="57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4.518.558</a:t>
              </a:r>
            </a:p>
          </p:txBody>
        </p:sp>
        <p:sp>
          <p:nvSpPr>
            <p:cNvPr id="315425" name="Text Box 33"/>
            <p:cNvSpPr txBox="1">
              <a:spLocks noChangeArrowheads="1"/>
            </p:cNvSpPr>
            <p:nvPr/>
          </p:nvSpPr>
          <p:spPr bwMode="auto">
            <a:xfrm>
              <a:off x="2841" y="1597"/>
              <a:ext cx="57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5.113.915</a:t>
              </a:r>
            </a:p>
          </p:txBody>
        </p:sp>
      </p:grpSp>
      <p:grpSp>
        <p:nvGrpSpPr>
          <p:cNvPr id="315426" name="Group 34"/>
          <p:cNvGrpSpPr>
            <a:grpSpLocks/>
          </p:cNvGrpSpPr>
          <p:nvPr/>
        </p:nvGrpSpPr>
        <p:grpSpPr bwMode="auto">
          <a:xfrm>
            <a:off x="207963" y="2773363"/>
            <a:ext cx="5264150" cy="274637"/>
            <a:chOff x="131" y="1747"/>
            <a:chExt cx="3316" cy="173"/>
          </a:xfrm>
        </p:grpSpPr>
        <p:sp>
          <p:nvSpPr>
            <p:cNvPr id="315427" name="Rectangle 35"/>
            <p:cNvSpPr>
              <a:spLocks noChangeArrowheads="1"/>
            </p:cNvSpPr>
            <p:nvPr/>
          </p:nvSpPr>
          <p:spPr bwMode="auto">
            <a:xfrm>
              <a:off x="141" y="1778"/>
              <a:ext cx="3306" cy="138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15428" name="Text Box 36"/>
            <p:cNvSpPr txBox="1">
              <a:spLocks noChangeArrowheads="1"/>
            </p:cNvSpPr>
            <p:nvPr/>
          </p:nvSpPr>
          <p:spPr bwMode="auto">
            <a:xfrm>
              <a:off x="131" y="1747"/>
              <a:ext cx="669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it-IT" sz="1200">
                  <a:solidFill>
                    <a:srgbClr val="066168"/>
                  </a:solidFill>
                  <a:latin typeface="Verdana" pitchFamily="34" charset="0"/>
                </a:rPr>
                <a:t>Amazonas</a:t>
              </a:r>
            </a:p>
          </p:txBody>
        </p:sp>
        <p:sp>
          <p:nvSpPr>
            <p:cNvPr id="315429" name="Text Box 37"/>
            <p:cNvSpPr txBox="1">
              <a:spLocks noChangeArrowheads="1"/>
            </p:cNvSpPr>
            <p:nvPr/>
          </p:nvSpPr>
          <p:spPr bwMode="auto">
            <a:xfrm>
              <a:off x="1559" y="1763"/>
              <a:ext cx="57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1.852.116</a:t>
              </a:r>
            </a:p>
          </p:txBody>
        </p:sp>
        <p:sp>
          <p:nvSpPr>
            <p:cNvPr id="315430" name="Text Box 38"/>
            <p:cNvSpPr txBox="1">
              <a:spLocks noChangeArrowheads="1"/>
            </p:cNvSpPr>
            <p:nvPr/>
          </p:nvSpPr>
          <p:spPr bwMode="auto">
            <a:xfrm>
              <a:off x="2206" y="1763"/>
              <a:ext cx="57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1.501.498</a:t>
              </a:r>
            </a:p>
          </p:txBody>
        </p:sp>
        <p:sp>
          <p:nvSpPr>
            <p:cNvPr id="315431" name="Text Box 39"/>
            <p:cNvSpPr txBox="1">
              <a:spLocks noChangeArrowheads="1"/>
            </p:cNvSpPr>
            <p:nvPr/>
          </p:nvSpPr>
          <p:spPr bwMode="auto">
            <a:xfrm>
              <a:off x="2841" y="1763"/>
              <a:ext cx="57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1.153.773</a:t>
              </a:r>
            </a:p>
          </p:txBody>
        </p:sp>
      </p:grpSp>
      <p:grpSp>
        <p:nvGrpSpPr>
          <p:cNvPr id="315432" name="Group 40"/>
          <p:cNvGrpSpPr>
            <a:grpSpLocks/>
          </p:cNvGrpSpPr>
          <p:nvPr/>
        </p:nvGrpSpPr>
        <p:grpSpPr bwMode="auto">
          <a:xfrm>
            <a:off x="163513" y="1773238"/>
            <a:ext cx="5345112" cy="601662"/>
            <a:chOff x="103" y="1117"/>
            <a:chExt cx="3367" cy="379"/>
          </a:xfrm>
        </p:grpSpPr>
        <p:pic>
          <p:nvPicPr>
            <p:cNvPr id="315433" name="Picture 41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3" y="1117"/>
              <a:ext cx="3367" cy="37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15434" name="Text Box 42"/>
            <p:cNvSpPr txBox="1">
              <a:spLocks noChangeArrowheads="1"/>
            </p:cNvSpPr>
            <p:nvPr/>
          </p:nvSpPr>
          <p:spPr bwMode="auto">
            <a:xfrm>
              <a:off x="336" y="1120"/>
              <a:ext cx="2511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400" dirty="0">
                  <a:solidFill>
                    <a:schemeClr val="bg1"/>
                  </a:solidFill>
                  <a:latin typeface="Verdana" pitchFamily="34" charset="0"/>
                </a:rPr>
                <a:t>BRASIL: Exportações de </a:t>
              </a:r>
              <a:r>
                <a:rPr lang="pt-BR" sz="1400" dirty="0" smtClean="0">
                  <a:solidFill>
                    <a:schemeClr val="bg1"/>
                  </a:solidFill>
                  <a:latin typeface="Verdana" pitchFamily="34" charset="0"/>
                </a:rPr>
                <a:t>peixes </a:t>
              </a:r>
              <a:r>
                <a:rPr lang="pt-BR" sz="1400" dirty="0">
                  <a:solidFill>
                    <a:schemeClr val="bg1"/>
                  </a:solidFill>
                  <a:latin typeface="Verdana" pitchFamily="34" charset="0"/>
                </a:rPr>
                <a:t>ornamentais (US$ FOB)</a:t>
              </a:r>
            </a:p>
          </p:txBody>
        </p:sp>
      </p:grpSp>
      <p:grpSp>
        <p:nvGrpSpPr>
          <p:cNvPr id="315435" name="Group 43"/>
          <p:cNvGrpSpPr>
            <a:grpSpLocks/>
          </p:cNvGrpSpPr>
          <p:nvPr/>
        </p:nvGrpSpPr>
        <p:grpSpPr bwMode="auto">
          <a:xfrm>
            <a:off x="193675" y="3324231"/>
            <a:ext cx="5264150" cy="276226"/>
            <a:chOff x="122" y="2094"/>
            <a:chExt cx="3316" cy="174"/>
          </a:xfrm>
        </p:grpSpPr>
        <p:sp>
          <p:nvSpPr>
            <p:cNvPr id="315436" name="Rectangle 44"/>
            <p:cNvSpPr>
              <a:spLocks noChangeArrowheads="1"/>
            </p:cNvSpPr>
            <p:nvPr/>
          </p:nvSpPr>
          <p:spPr bwMode="auto">
            <a:xfrm>
              <a:off x="132" y="2123"/>
              <a:ext cx="3306" cy="138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15437" name="Text Box 45"/>
            <p:cNvSpPr txBox="1">
              <a:spLocks noChangeArrowheads="1"/>
            </p:cNvSpPr>
            <p:nvPr/>
          </p:nvSpPr>
          <p:spPr bwMode="auto">
            <a:xfrm>
              <a:off x="122" y="2094"/>
              <a:ext cx="881" cy="17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200" dirty="0" smtClean="0">
                  <a:solidFill>
                    <a:srgbClr val="066168"/>
                  </a:solidFill>
                  <a:latin typeface="Verdana" pitchFamily="34" charset="0"/>
                </a:rPr>
                <a:t>Espírito </a:t>
              </a:r>
              <a:r>
                <a:rPr lang="pt-BR" sz="1200" dirty="0">
                  <a:solidFill>
                    <a:srgbClr val="066168"/>
                  </a:solidFill>
                  <a:latin typeface="Verdana" pitchFamily="34" charset="0"/>
                </a:rPr>
                <a:t>Santo</a:t>
              </a:r>
            </a:p>
          </p:txBody>
        </p:sp>
        <p:sp>
          <p:nvSpPr>
            <p:cNvPr id="315438" name="Text Box 46"/>
            <p:cNvSpPr txBox="1">
              <a:spLocks noChangeArrowheads="1"/>
            </p:cNvSpPr>
            <p:nvPr/>
          </p:nvSpPr>
          <p:spPr bwMode="auto">
            <a:xfrm>
              <a:off x="1587" y="2110"/>
              <a:ext cx="48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247.970</a:t>
              </a:r>
            </a:p>
          </p:txBody>
        </p:sp>
        <p:sp>
          <p:nvSpPr>
            <p:cNvPr id="315439" name="Text Box 47"/>
            <p:cNvSpPr txBox="1">
              <a:spLocks noChangeArrowheads="1"/>
            </p:cNvSpPr>
            <p:nvPr/>
          </p:nvSpPr>
          <p:spPr bwMode="auto">
            <a:xfrm>
              <a:off x="2247" y="2110"/>
              <a:ext cx="48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236.652</a:t>
              </a:r>
            </a:p>
          </p:txBody>
        </p:sp>
        <p:sp>
          <p:nvSpPr>
            <p:cNvPr id="315440" name="Text Box 48"/>
            <p:cNvSpPr txBox="1">
              <a:spLocks noChangeArrowheads="1"/>
            </p:cNvSpPr>
            <p:nvPr/>
          </p:nvSpPr>
          <p:spPr bwMode="auto">
            <a:xfrm>
              <a:off x="2882" y="2108"/>
              <a:ext cx="48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294.577</a:t>
              </a:r>
            </a:p>
          </p:txBody>
        </p:sp>
      </p:grpSp>
      <p:grpSp>
        <p:nvGrpSpPr>
          <p:cNvPr id="315441" name="Group 49"/>
          <p:cNvGrpSpPr>
            <a:grpSpLocks/>
          </p:cNvGrpSpPr>
          <p:nvPr/>
        </p:nvGrpSpPr>
        <p:grpSpPr bwMode="auto">
          <a:xfrm>
            <a:off x="193675" y="3594100"/>
            <a:ext cx="5264150" cy="274638"/>
            <a:chOff x="122" y="2264"/>
            <a:chExt cx="3316" cy="173"/>
          </a:xfrm>
        </p:grpSpPr>
        <p:sp>
          <p:nvSpPr>
            <p:cNvPr id="315442" name="Rectangle 50"/>
            <p:cNvSpPr>
              <a:spLocks noChangeArrowheads="1"/>
            </p:cNvSpPr>
            <p:nvPr/>
          </p:nvSpPr>
          <p:spPr bwMode="auto">
            <a:xfrm>
              <a:off x="132" y="2295"/>
              <a:ext cx="3306" cy="138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15443" name="Text Box 51"/>
            <p:cNvSpPr txBox="1">
              <a:spLocks noChangeArrowheads="1"/>
            </p:cNvSpPr>
            <p:nvPr/>
          </p:nvSpPr>
          <p:spPr bwMode="auto">
            <a:xfrm>
              <a:off x="122" y="2264"/>
              <a:ext cx="481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200">
                  <a:solidFill>
                    <a:srgbClr val="066168"/>
                  </a:solidFill>
                  <a:latin typeface="Verdana" pitchFamily="34" charset="0"/>
                </a:rPr>
                <a:t>Outros</a:t>
              </a:r>
            </a:p>
          </p:txBody>
        </p:sp>
        <p:sp>
          <p:nvSpPr>
            <p:cNvPr id="315444" name="Text Box 52"/>
            <p:cNvSpPr txBox="1">
              <a:spLocks noChangeArrowheads="1"/>
            </p:cNvSpPr>
            <p:nvPr/>
          </p:nvSpPr>
          <p:spPr bwMode="auto">
            <a:xfrm>
              <a:off x="1587" y="2280"/>
              <a:ext cx="48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181.698</a:t>
              </a:r>
            </a:p>
          </p:txBody>
        </p:sp>
        <p:sp>
          <p:nvSpPr>
            <p:cNvPr id="315445" name="Text Box 53"/>
            <p:cNvSpPr txBox="1">
              <a:spLocks noChangeArrowheads="1"/>
            </p:cNvSpPr>
            <p:nvPr/>
          </p:nvSpPr>
          <p:spPr bwMode="auto">
            <a:xfrm>
              <a:off x="2235" y="2280"/>
              <a:ext cx="459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98.85.7</a:t>
              </a:r>
            </a:p>
          </p:txBody>
        </p:sp>
        <p:sp>
          <p:nvSpPr>
            <p:cNvPr id="315446" name="Text Box 54"/>
            <p:cNvSpPr txBox="1">
              <a:spLocks noChangeArrowheads="1"/>
            </p:cNvSpPr>
            <p:nvPr/>
          </p:nvSpPr>
          <p:spPr bwMode="auto">
            <a:xfrm>
              <a:off x="2882" y="2278"/>
              <a:ext cx="48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111.464</a:t>
              </a:r>
            </a:p>
          </p:txBody>
        </p:sp>
      </p:grpSp>
      <p:grpSp>
        <p:nvGrpSpPr>
          <p:cNvPr id="315447" name="Group 55"/>
          <p:cNvGrpSpPr>
            <a:grpSpLocks/>
          </p:cNvGrpSpPr>
          <p:nvPr/>
        </p:nvGrpSpPr>
        <p:grpSpPr bwMode="auto">
          <a:xfrm>
            <a:off x="193675" y="3875088"/>
            <a:ext cx="5264150" cy="274637"/>
            <a:chOff x="122" y="2441"/>
            <a:chExt cx="3316" cy="173"/>
          </a:xfrm>
        </p:grpSpPr>
        <p:sp>
          <p:nvSpPr>
            <p:cNvPr id="315448" name="Rectangle 56"/>
            <p:cNvSpPr>
              <a:spLocks noChangeArrowheads="1"/>
            </p:cNvSpPr>
            <p:nvPr/>
          </p:nvSpPr>
          <p:spPr bwMode="auto">
            <a:xfrm>
              <a:off x="132" y="2467"/>
              <a:ext cx="3306" cy="138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15449" name="Text Box 57"/>
            <p:cNvSpPr txBox="1">
              <a:spLocks noChangeArrowheads="1"/>
            </p:cNvSpPr>
            <p:nvPr/>
          </p:nvSpPr>
          <p:spPr bwMode="auto">
            <a:xfrm>
              <a:off x="122" y="2441"/>
              <a:ext cx="424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200">
                  <a:solidFill>
                    <a:srgbClr val="066168"/>
                  </a:solidFill>
                  <a:latin typeface="Verdana" pitchFamily="34" charset="0"/>
                </a:rPr>
                <a:t>Brasil</a:t>
              </a:r>
            </a:p>
          </p:txBody>
        </p:sp>
        <p:sp>
          <p:nvSpPr>
            <p:cNvPr id="315450" name="Text Box 58"/>
            <p:cNvSpPr txBox="1">
              <a:spLocks noChangeArrowheads="1"/>
            </p:cNvSpPr>
            <p:nvPr/>
          </p:nvSpPr>
          <p:spPr bwMode="auto">
            <a:xfrm>
              <a:off x="1571" y="2457"/>
              <a:ext cx="57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7.106.534</a:t>
              </a:r>
            </a:p>
          </p:txBody>
        </p:sp>
        <p:sp>
          <p:nvSpPr>
            <p:cNvPr id="315451" name="Text Box 59"/>
            <p:cNvSpPr txBox="1">
              <a:spLocks noChangeArrowheads="1"/>
            </p:cNvSpPr>
            <p:nvPr/>
          </p:nvSpPr>
          <p:spPr bwMode="auto">
            <a:xfrm>
              <a:off x="2206" y="2457"/>
              <a:ext cx="57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6.792.332</a:t>
              </a:r>
            </a:p>
          </p:txBody>
        </p:sp>
        <p:sp>
          <p:nvSpPr>
            <p:cNvPr id="315452" name="Text Box 60"/>
            <p:cNvSpPr txBox="1">
              <a:spLocks noChangeArrowheads="1"/>
            </p:cNvSpPr>
            <p:nvPr/>
          </p:nvSpPr>
          <p:spPr bwMode="auto">
            <a:xfrm>
              <a:off x="2841" y="2448"/>
              <a:ext cx="57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7.320.106</a:t>
              </a:r>
            </a:p>
          </p:txBody>
        </p:sp>
      </p:grpSp>
      <p:sp>
        <p:nvSpPr>
          <p:cNvPr id="315453" name="Text Box 61"/>
          <p:cNvSpPr txBox="1">
            <a:spLocks noChangeArrowheads="1"/>
          </p:cNvSpPr>
          <p:nvPr/>
        </p:nvSpPr>
        <p:spPr bwMode="auto">
          <a:xfrm>
            <a:off x="34925" y="90488"/>
            <a:ext cx="23447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</a:t>
            </a:r>
          </a:p>
        </p:txBody>
      </p:sp>
      <p:pic>
        <p:nvPicPr>
          <p:cNvPr id="315454" name="Picture 62" descr="996749_59950327"/>
          <p:cNvPicPr>
            <a:picLocks noChangeAspect="1" noChangeArrowheads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89700" y="3862388"/>
            <a:ext cx="584200" cy="5651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15455" name="Picture 63" descr="Imagem1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887" t="7538"/>
          <a:stretch>
            <a:fillRect/>
          </a:stretch>
        </p:blipFill>
        <p:spPr bwMode="auto">
          <a:xfrm>
            <a:off x="1063625" y="4437063"/>
            <a:ext cx="3408363" cy="142716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15456" name="Text Box 64"/>
          <p:cNvSpPr txBox="1">
            <a:spLocks noChangeArrowheads="1"/>
          </p:cNvSpPr>
          <p:nvPr/>
        </p:nvSpPr>
        <p:spPr bwMode="auto">
          <a:xfrm>
            <a:off x="282575" y="1385888"/>
            <a:ext cx="314483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PISCICULTURA ORNAMENTAL</a:t>
            </a:r>
          </a:p>
        </p:txBody>
      </p:sp>
      <p:sp>
        <p:nvSpPr>
          <p:cNvPr id="315457" name="Rectangle 65"/>
          <p:cNvSpPr>
            <a:spLocks noChangeArrowheads="1"/>
          </p:cNvSpPr>
          <p:nvPr/>
        </p:nvSpPr>
        <p:spPr bwMode="auto">
          <a:xfrm>
            <a:off x="0" y="1412875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grpSp>
        <p:nvGrpSpPr>
          <p:cNvPr id="315458" name="Group 66"/>
          <p:cNvGrpSpPr>
            <a:grpSpLocks/>
          </p:cNvGrpSpPr>
          <p:nvPr/>
        </p:nvGrpSpPr>
        <p:grpSpPr bwMode="auto">
          <a:xfrm>
            <a:off x="190500" y="3049588"/>
            <a:ext cx="5268913" cy="282575"/>
            <a:chOff x="120" y="1921"/>
            <a:chExt cx="3319" cy="178"/>
          </a:xfrm>
        </p:grpSpPr>
        <p:sp>
          <p:nvSpPr>
            <p:cNvPr id="315459" name="Rectangle 67"/>
            <p:cNvSpPr>
              <a:spLocks noChangeArrowheads="1"/>
            </p:cNvSpPr>
            <p:nvPr/>
          </p:nvSpPr>
          <p:spPr bwMode="auto">
            <a:xfrm>
              <a:off x="120" y="1938"/>
              <a:ext cx="3319" cy="154"/>
            </a:xfrm>
            <a:prstGeom prst="rect">
              <a:avLst/>
            </a:prstGeom>
            <a:solidFill>
              <a:srgbClr val="FFFF66">
                <a:alpha val="50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15460" name="Text Box 68"/>
            <p:cNvSpPr txBox="1">
              <a:spLocks noChangeArrowheads="1"/>
            </p:cNvSpPr>
            <p:nvPr/>
          </p:nvSpPr>
          <p:spPr bwMode="auto">
            <a:xfrm>
              <a:off x="2882" y="1945"/>
              <a:ext cx="48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646.377</a:t>
              </a:r>
            </a:p>
          </p:txBody>
        </p:sp>
        <p:sp>
          <p:nvSpPr>
            <p:cNvPr id="315461" name="Text Box 69"/>
            <p:cNvSpPr txBox="1">
              <a:spLocks noChangeArrowheads="1"/>
            </p:cNvSpPr>
            <p:nvPr/>
          </p:nvSpPr>
          <p:spPr bwMode="auto">
            <a:xfrm>
              <a:off x="122" y="1921"/>
              <a:ext cx="425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200">
                  <a:solidFill>
                    <a:srgbClr val="066168"/>
                  </a:solidFill>
                  <a:latin typeface="Verdana" pitchFamily="34" charset="0"/>
                </a:rPr>
                <a:t>Ceará</a:t>
              </a:r>
            </a:p>
          </p:txBody>
        </p:sp>
        <p:sp>
          <p:nvSpPr>
            <p:cNvPr id="315462" name="Text Box 70"/>
            <p:cNvSpPr txBox="1">
              <a:spLocks noChangeArrowheads="1"/>
            </p:cNvSpPr>
            <p:nvPr/>
          </p:nvSpPr>
          <p:spPr bwMode="auto">
            <a:xfrm>
              <a:off x="1587" y="1937"/>
              <a:ext cx="48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403.664</a:t>
              </a:r>
            </a:p>
          </p:txBody>
        </p:sp>
        <p:sp>
          <p:nvSpPr>
            <p:cNvPr id="315463" name="Text Box 71"/>
            <p:cNvSpPr txBox="1">
              <a:spLocks noChangeArrowheads="1"/>
            </p:cNvSpPr>
            <p:nvPr/>
          </p:nvSpPr>
          <p:spPr bwMode="auto">
            <a:xfrm>
              <a:off x="2247" y="1937"/>
              <a:ext cx="48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428.214</a:t>
              </a:r>
            </a:p>
          </p:txBody>
        </p:sp>
      </p:grp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"/>
                                        <p:tgtEl>
                                          <p:spTgt spid="3154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4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3154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3" presetClass="entr" presetSubtype="16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154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3154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2" presetClass="entr" presetSubtype="1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3154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4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" dur="500"/>
                                        <p:tgtEl>
                                          <p:spTgt spid="3154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1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3154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4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3154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ntr" presetSubtype="8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315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2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2" dur="500"/>
                                        <p:tgtEl>
                                          <p:spTgt spid="3154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2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5" dur="500"/>
                                        <p:tgtEl>
                                          <p:spTgt spid="3154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22" presetClass="entr" presetSubtype="8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4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3154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22" presetClass="entr" presetSubtype="2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1" dur="500"/>
                                        <p:tgtEl>
                                          <p:spTgt spid="3154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2" presetClass="entr" presetSubtype="8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3154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3" presetClass="entr" presetSubtype="16" fill="hold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154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154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31" presetClass="entr" presetSubtype="0" fill="hold" nodeType="withEffect">
                                  <p:stCondLst>
                                    <p:cond delay="1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3153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3153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31539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15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23" presetClass="entr" presetSubtype="16" fill="hold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3154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3154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31" presetClass="entr" presetSubtype="0" fill="hold" nodeType="withEffect">
                                  <p:stCondLst>
                                    <p:cond delay="1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3154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3154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31540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315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3" presetClass="entr" presetSubtype="16" fill="hold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3154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3154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31" presetClass="entr" presetSubtype="0" fill="hold" nodeType="withEffect">
                                  <p:stCondLst>
                                    <p:cond delay="2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3154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3154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31540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3154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3" presetClass="entr" presetSubtype="16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4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3154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3154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" presetID="2" presetClass="entr" presetSubtype="8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" dur="300" fill="hold"/>
                                        <p:tgtEl>
                                          <p:spTgt spid="3153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" dur="300" fill="hold"/>
                                        <p:tgtEl>
                                          <p:spTgt spid="3153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5456" grpId="0"/>
      <p:bldP spid="315457" grpId="0" animBg="1"/>
    </p:bldLst>
  </p:timing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7442" name="Group 2"/>
          <p:cNvGrpSpPr>
            <a:grpSpLocks/>
          </p:cNvGrpSpPr>
          <p:nvPr/>
        </p:nvGrpSpPr>
        <p:grpSpPr bwMode="auto">
          <a:xfrm>
            <a:off x="0" y="488950"/>
            <a:ext cx="3924300" cy="438150"/>
            <a:chOff x="0" y="308"/>
            <a:chExt cx="2472" cy="276"/>
          </a:xfrm>
        </p:grpSpPr>
        <p:sp>
          <p:nvSpPr>
            <p:cNvPr id="317443" name="Rectangle 3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17444" name="Rectangle 4"/>
            <p:cNvSpPr>
              <a:spLocks noChangeArrowheads="1"/>
            </p:cNvSpPr>
            <p:nvPr/>
          </p:nvSpPr>
          <p:spPr bwMode="auto">
            <a:xfrm>
              <a:off x="43" y="326"/>
              <a:ext cx="2240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sz="1800">
                  <a:solidFill>
                    <a:schemeClr val="bg1"/>
                  </a:solidFill>
                  <a:latin typeface="Verdana" pitchFamily="34" charset="0"/>
                </a:rPr>
                <a:t>AGRONEGÓCIO CEARENSE</a:t>
              </a:r>
              <a:endParaRPr lang="pt-BR" sz="1800">
                <a:solidFill>
                  <a:schemeClr val="bg1"/>
                </a:solidFill>
                <a:latin typeface="Verdana" pitchFamily="34" charset="0"/>
              </a:endParaRPr>
            </a:p>
          </p:txBody>
        </p:sp>
      </p:grpSp>
      <p:sp>
        <p:nvSpPr>
          <p:cNvPr id="317445" name="Text Box 5"/>
          <p:cNvSpPr txBox="1">
            <a:spLocks noChangeArrowheads="1"/>
          </p:cNvSpPr>
          <p:nvPr/>
        </p:nvSpPr>
        <p:spPr bwMode="auto">
          <a:xfrm>
            <a:off x="282575" y="1385888"/>
            <a:ext cx="29749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 dirty="0">
                <a:solidFill>
                  <a:srgbClr val="066168"/>
                </a:solidFill>
                <a:latin typeface="Verdana" pitchFamily="34" charset="0"/>
              </a:rPr>
              <a:t>PROJETO: ALGAS DO </a:t>
            </a:r>
            <a:r>
              <a:rPr lang="pt-BR" sz="1400" dirty="0" smtClean="0">
                <a:solidFill>
                  <a:srgbClr val="066168"/>
                </a:solidFill>
                <a:latin typeface="Verdana" pitchFamily="34" charset="0"/>
              </a:rPr>
              <a:t>CEARÁ</a:t>
            </a:r>
            <a:endParaRPr lang="pt-BR" sz="1400" dirty="0">
              <a:solidFill>
                <a:srgbClr val="066168"/>
              </a:solidFill>
              <a:latin typeface="Verdana" pitchFamily="34" charset="0"/>
            </a:endParaRPr>
          </a:p>
        </p:txBody>
      </p:sp>
      <p:sp>
        <p:nvSpPr>
          <p:cNvPr id="317446" name="Rectangle 6"/>
          <p:cNvSpPr>
            <a:spLocks noChangeArrowheads="1"/>
          </p:cNvSpPr>
          <p:nvPr/>
        </p:nvSpPr>
        <p:spPr bwMode="auto">
          <a:xfrm>
            <a:off x="0" y="1412875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17447" name="Text Box 7"/>
          <p:cNvSpPr txBox="1">
            <a:spLocks noChangeArrowheads="1"/>
          </p:cNvSpPr>
          <p:nvPr/>
        </p:nvSpPr>
        <p:spPr bwMode="auto">
          <a:xfrm>
            <a:off x="241300" y="1824038"/>
            <a:ext cx="21939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fr-FR" sz="1400">
                <a:solidFill>
                  <a:srgbClr val="066168"/>
                </a:solidFill>
                <a:latin typeface="Verdana" pitchFamily="34" charset="0"/>
              </a:rPr>
              <a:t>AÇÕES REALIZADAS</a:t>
            </a:r>
          </a:p>
        </p:txBody>
      </p:sp>
      <p:sp>
        <p:nvSpPr>
          <p:cNvPr id="317448" name="Text Box 8"/>
          <p:cNvSpPr txBox="1">
            <a:spLocks noChangeArrowheads="1"/>
          </p:cNvSpPr>
          <p:nvPr/>
        </p:nvSpPr>
        <p:spPr bwMode="auto">
          <a:xfrm>
            <a:off x="230188" y="2074863"/>
            <a:ext cx="5843587" cy="777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 dirty="0">
                <a:solidFill>
                  <a:srgbClr val="066168"/>
                </a:solidFill>
                <a:latin typeface="Verdana" pitchFamily="34" charset="0"/>
              </a:rPr>
              <a:t>Formatação do projeto da empresa </a:t>
            </a:r>
            <a:r>
              <a:rPr lang="pt-BR" sz="1500" b="0" dirty="0" smtClean="0">
                <a:solidFill>
                  <a:srgbClr val="066168"/>
                </a:solidFill>
                <a:latin typeface="Verdana" pitchFamily="34" charset="0"/>
              </a:rPr>
              <a:t>BIOMAR, </a:t>
            </a:r>
            <a:r>
              <a:rPr lang="pt-BR" sz="1500" b="0" dirty="0">
                <a:solidFill>
                  <a:srgbClr val="066168"/>
                </a:solidFill>
                <a:latin typeface="Verdana" pitchFamily="34" charset="0"/>
              </a:rPr>
              <a:t>do Rio de </a:t>
            </a:r>
            <a:r>
              <a:rPr lang="pt-BR" sz="1500" b="0" dirty="0" smtClean="0">
                <a:solidFill>
                  <a:srgbClr val="066168"/>
                </a:solidFill>
                <a:latin typeface="Verdana" pitchFamily="34" charset="0"/>
              </a:rPr>
              <a:t>Janeiro. </a:t>
            </a:r>
            <a:r>
              <a:rPr lang="pt-BR" sz="1500" b="0" dirty="0">
                <a:solidFill>
                  <a:srgbClr val="066168"/>
                </a:solidFill>
                <a:latin typeface="Verdana" pitchFamily="34" charset="0"/>
              </a:rPr>
              <a:t>Espécie a ser cultivada: </a:t>
            </a:r>
            <a:r>
              <a:rPr lang="pt-BR" sz="1500" b="0" i="1" dirty="0" err="1">
                <a:solidFill>
                  <a:srgbClr val="066168"/>
                </a:solidFill>
                <a:latin typeface="Verdana" pitchFamily="34" charset="0"/>
              </a:rPr>
              <a:t>Hypnea</a:t>
            </a:r>
            <a:r>
              <a:rPr lang="pt-BR" sz="1500" b="0" i="1" dirty="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500" b="0" i="1" dirty="0" err="1">
                <a:solidFill>
                  <a:srgbClr val="066168"/>
                </a:solidFill>
                <a:latin typeface="Verdana" pitchFamily="34" charset="0"/>
              </a:rPr>
              <a:t>musciformis</a:t>
            </a:r>
            <a:r>
              <a:rPr lang="pt-BR" sz="1500" b="0" dirty="0">
                <a:solidFill>
                  <a:srgbClr val="066168"/>
                </a:solidFill>
                <a:latin typeface="Verdana" pitchFamily="34" charset="0"/>
              </a:rPr>
              <a:t>. Produto: </a:t>
            </a:r>
            <a:r>
              <a:rPr lang="pt-BR" sz="1500" b="0" dirty="0" err="1">
                <a:solidFill>
                  <a:srgbClr val="066168"/>
                </a:solidFill>
                <a:latin typeface="Verdana" pitchFamily="34" charset="0"/>
              </a:rPr>
              <a:t>Carragenana</a:t>
            </a:r>
            <a:endParaRPr lang="pt-BR" sz="1500" b="0" dirty="0">
              <a:solidFill>
                <a:srgbClr val="066168"/>
              </a:solidFill>
              <a:latin typeface="Verdana" pitchFamily="34" charset="0"/>
            </a:endParaRPr>
          </a:p>
        </p:txBody>
      </p:sp>
      <p:sp>
        <p:nvSpPr>
          <p:cNvPr id="317449" name="Text Box 9"/>
          <p:cNvSpPr txBox="1">
            <a:spLocks noChangeArrowheads="1"/>
          </p:cNvSpPr>
          <p:nvPr/>
        </p:nvSpPr>
        <p:spPr bwMode="auto">
          <a:xfrm>
            <a:off x="230188" y="2924175"/>
            <a:ext cx="5832475" cy="320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 dirty="0">
                <a:solidFill>
                  <a:srgbClr val="066168"/>
                </a:solidFill>
                <a:latin typeface="Verdana" pitchFamily="34" charset="0"/>
              </a:rPr>
              <a:t>Plano de implantação de 7 </a:t>
            </a:r>
            <a:r>
              <a:rPr lang="pt-BR" sz="1500" b="0" dirty="0" smtClean="0">
                <a:solidFill>
                  <a:srgbClr val="066168"/>
                </a:solidFill>
                <a:latin typeface="Verdana" pitchFamily="34" charset="0"/>
              </a:rPr>
              <a:t>Polos </a:t>
            </a:r>
            <a:r>
              <a:rPr lang="pt-BR" sz="1500" b="0" dirty="0">
                <a:solidFill>
                  <a:srgbClr val="066168"/>
                </a:solidFill>
                <a:latin typeface="Verdana" pitchFamily="34" charset="0"/>
              </a:rPr>
              <a:t>de Produção de Algas:</a:t>
            </a:r>
          </a:p>
        </p:txBody>
      </p:sp>
      <p:sp>
        <p:nvSpPr>
          <p:cNvPr id="317450" name="Line 10"/>
          <p:cNvSpPr>
            <a:spLocks noChangeShapeType="1"/>
          </p:cNvSpPr>
          <p:nvPr/>
        </p:nvSpPr>
        <p:spPr bwMode="auto">
          <a:xfrm>
            <a:off x="323850" y="2887663"/>
            <a:ext cx="5184775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17451" name="Text Box 11"/>
          <p:cNvSpPr txBox="1">
            <a:spLocks noChangeArrowheads="1"/>
          </p:cNvSpPr>
          <p:nvPr/>
        </p:nvSpPr>
        <p:spPr bwMode="auto">
          <a:xfrm>
            <a:off x="573088" y="3281363"/>
            <a:ext cx="1779587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200" b="0">
                <a:solidFill>
                  <a:srgbClr val="066168"/>
                </a:solidFill>
                <a:latin typeface="Verdana" pitchFamily="34" charset="0"/>
              </a:rPr>
              <a:t> 1. Camocim</a:t>
            </a:r>
          </a:p>
        </p:txBody>
      </p:sp>
      <p:pic>
        <p:nvPicPr>
          <p:cNvPr id="317452" name="Picture 12" descr="Logo ADECE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723" r="32237"/>
          <a:stretch>
            <a:fillRect/>
          </a:stretch>
        </p:blipFill>
        <p:spPr bwMode="auto">
          <a:xfrm>
            <a:off x="430213" y="3344863"/>
            <a:ext cx="174625" cy="1460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17453" name="Text Box 13"/>
          <p:cNvSpPr txBox="1">
            <a:spLocks noChangeArrowheads="1"/>
          </p:cNvSpPr>
          <p:nvPr/>
        </p:nvSpPr>
        <p:spPr bwMode="auto">
          <a:xfrm>
            <a:off x="573088" y="3590925"/>
            <a:ext cx="1779587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200" b="0">
                <a:solidFill>
                  <a:srgbClr val="066168"/>
                </a:solidFill>
                <a:latin typeface="Verdana" pitchFamily="34" charset="0"/>
              </a:rPr>
              <a:t>2. Acaraú</a:t>
            </a:r>
          </a:p>
        </p:txBody>
      </p:sp>
      <p:pic>
        <p:nvPicPr>
          <p:cNvPr id="317454" name="Picture 14" descr="Logo ADECE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723" r="32237"/>
          <a:stretch>
            <a:fillRect/>
          </a:stretch>
        </p:blipFill>
        <p:spPr bwMode="auto">
          <a:xfrm>
            <a:off x="430213" y="3656013"/>
            <a:ext cx="174625" cy="1460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17455" name="Text Box 15"/>
          <p:cNvSpPr txBox="1">
            <a:spLocks noChangeArrowheads="1"/>
          </p:cNvSpPr>
          <p:nvPr/>
        </p:nvSpPr>
        <p:spPr bwMode="auto">
          <a:xfrm>
            <a:off x="573088" y="3902075"/>
            <a:ext cx="1779587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200" b="0">
                <a:solidFill>
                  <a:srgbClr val="066168"/>
                </a:solidFill>
                <a:latin typeface="Verdana" pitchFamily="34" charset="0"/>
              </a:rPr>
              <a:t>3. Trairi</a:t>
            </a:r>
          </a:p>
        </p:txBody>
      </p:sp>
      <p:pic>
        <p:nvPicPr>
          <p:cNvPr id="317456" name="Picture 16" descr="Logo ADECE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723" r="32237"/>
          <a:stretch>
            <a:fillRect/>
          </a:stretch>
        </p:blipFill>
        <p:spPr bwMode="auto">
          <a:xfrm>
            <a:off x="430213" y="3967163"/>
            <a:ext cx="174625" cy="1460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17457" name="Text Box 17"/>
          <p:cNvSpPr txBox="1">
            <a:spLocks noChangeArrowheads="1"/>
          </p:cNvSpPr>
          <p:nvPr/>
        </p:nvSpPr>
        <p:spPr bwMode="auto">
          <a:xfrm>
            <a:off x="573088" y="4213225"/>
            <a:ext cx="1779587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200" b="0">
                <a:solidFill>
                  <a:srgbClr val="066168"/>
                </a:solidFill>
                <a:latin typeface="Verdana" pitchFamily="34" charset="0"/>
              </a:rPr>
              <a:t>4. Paracuru</a:t>
            </a:r>
          </a:p>
        </p:txBody>
      </p:sp>
      <p:pic>
        <p:nvPicPr>
          <p:cNvPr id="317458" name="Picture 18" descr="Logo ADECE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723" r="32237"/>
          <a:stretch>
            <a:fillRect/>
          </a:stretch>
        </p:blipFill>
        <p:spPr bwMode="auto">
          <a:xfrm>
            <a:off x="430213" y="4278313"/>
            <a:ext cx="174625" cy="1460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17459" name="Text Box 19"/>
          <p:cNvSpPr txBox="1">
            <a:spLocks noChangeArrowheads="1"/>
          </p:cNvSpPr>
          <p:nvPr/>
        </p:nvSpPr>
        <p:spPr bwMode="auto">
          <a:xfrm>
            <a:off x="573088" y="4524375"/>
            <a:ext cx="2486025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200" b="0">
                <a:solidFill>
                  <a:srgbClr val="066168"/>
                </a:solidFill>
                <a:latin typeface="Verdana" pitchFamily="34" charset="0"/>
              </a:rPr>
              <a:t>5. São Gonçalo do Amarante</a:t>
            </a:r>
          </a:p>
        </p:txBody>
      </p:sp>
      <p:pic>
        <p:nvPicPr>
          <p:cNvPr id="317460" name="Picture 20" descr="Logo ADECE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723" r="32237"/>
          <a:stretch>
            <a:fillRect/>
          </a:stretch>
        </p:blipFill>
        <p:spPr bwMode="auto">
          <a:xfrm>
            <a:off x="430213" y="4589463"/>
            <a:ext cx="174625" cy="1460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17461" name="Text Box 21"/>
          <p:cNvSpPr txBox="1">
            <a:spLocks noChangeArrowheads="1"/>
          </p:cNvSpPr>
          <p:nvPr/>
        </p:nvSpPr>
        <p:spPr bwMode="auto">
          <a:xfrm>
            <a:off x="573088" y="4833938"/>
            <a:ext cx="1779587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200" b="0">
                <a:solidFill>
                  <a:srgbClr val="066168"/>
                </a:solidFill>
                <a:latin typeface="Verdana" pitchFamily="34" charset="0"/>
              </a:rPr>
              <a:t>6. Aracati </a:t>
            </a:r>
          </a:p>
        </p:txBody>
      </p:sp>
      <p:pic>
        <p:nvPicPr>
          <p:cNvPr id="317462" name="Picture 22" descr="Logo ADECE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723" r="32237"/>
          <a:stretch>
            <a:fillRect/>
          </a:stretch>
        </p:blipFill>
        <p:spPr bwMode="auto">
          <a:xfrm>
            <a:off x="430213" y="4899025"/>
            <a:ext cx="174625" cy="1460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17463" name="Text Box 23"/>
          <p:cNvSpPr txBox="1">
            <a:spLocks noChangeArrowheads="1"/>
          </p:cNvSpPr>
          <p:nvPr/>
        </p:nvSpPr>
        <p:spPr bwMode="auto">
          <a:xfrm>
            <a:off x="573088" y="5145088"/>
            <a:ext cx="1779587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200" b="0">
                <a:solidFill>
                  <a:srgbClr val="066168"/>
                </a:solidFill>
                <a:latin typeface="Verdana" pitchFamily="34" charset="0"/>
              </a:rPr>
              <a:t>7. Icapuí</a:t>
            </a:r>
          </a:p>
        </p:txBody>
      </p:sp>
      <p:pic>
        <p:nvPicPr>
          <p:cNvPr id="317464" name="Picture 24" descr="Logo ADECE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723" r="32237"/>
          <a:stretch>
            <a:fillRect/>
          </a:stretch>
        </p:blipFill>
        <p:spPr bwMode="auto">
          <a:xfrm>
            <a:off x="430213" y="5210175"/>
            <a:ext cx="174625" cy="1460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17465" name="Text Box 25"/>
          <p:cNvSpPr txBox="1">
            <a:spLocks noChangeArrowheads="1"/>
          </p:cNvSpPr>
          <p:nvPr/>
        </p:nvSpPr>
        <p:spPr bwMode="auto">
          <a:xfrm>
            <a:off x="230188" y="5492750"/>
            <a:ext cx="4900612" cy="549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Viagem técnica ao Rio de Janeiro – Cultivo e Empresas BIOMAR</a:t>
            </a:r>
          </a:p>
        </p:txBody>
      </p:sp>
      <p:sp>
        <p:nvSpPr>
          <p:cNvPr id="317466" name="Line 26"/>
          <p:cNvSpPr>
            <a:spLocks noChangeShapeType="1"/>
          </p:cNvSpPr>
          <p:nvPr/>
        </p:nvSpPr>
        <p:spPr bwMode="auto">
          <a:xfrm>
            <a:off x="323850" y="5456238"/>
            <a:ext cx="5184775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317467" name="Group 27"/>
          <p:cNvGrpSpPr>
            <a:grpSpLocks/>
          </p:cNvGrpSpPr>
          <p:nvPr/>
        </p:nvGrpSpPr>
        <p:grpSpPr bwMode="auto">
          <a:xfrm>
            <a:off x="5773738" y="1274763"/>
            <a:ext cx="2760662" cy="1931987"/>
            <a:chOff x="3637" y="803"/>
            <a:chExt cx="1739" cy="1217"/>
          </a:xfrm>
        </p:grpSpPr>
        <p:pic>
          <p:nvPicPr>
            <p:cNvPr id="317468" name="Picture 28" descr="Imagem1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37" y="803"/>
              <a:ext cx="1739" cy="121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17469" name="Rectangle 29" descr="Imagem14"/>
            <p:cNvSpPr>
              <a:spLocks noChangeArrowheads="1"/>
            </p:cNvSpPr>
            <p:nvPr/>
          </p:nvSpPr>
          <p:spPr bwMode="auto">
            <a:xfrm>
              <a:off x="3726" y="892"/>
              <a:ext cx="1539" cy="1008"/>
            </a:xfrm>
            <a:prstGeom prst="rect">
              <a:avLst/>
            </a:prstGeom>
            <a:blipFill dpi="0" rotWithShape="1">
              <a:blip r:embed="rId5"/>
              <a:srcRect/>
              <a:stretch>
                <a:fillRect/>
              </a:stretch>
            </a:blipFill>
            <a:ln w="9525" algn="ctr">
              <a:solidFill>
                <a:srgbClr val="B2B2B2">
                  <a:alpha val="12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endParaRPr lang="pt-BR" sz="1800" b="0"/>
            </a:p>
          </p:txBody>
        </p:sp>
      </p:grpSp>
      <p:pic>
        <p:nvPicPr>
          <p:cNvPr id="317470" name="Picture 30" descr="996749_59950327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69113" y="1052513"/>
            <a:ext cx="582612" cy="5619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17471" name="Group 31"/>
          <p:cNvGrpSpPr>
            <a:grpSpLocks/>
          </p:cNvGrpSpPr>
          <p:nvPr/>
        </p:nvGrpSpPr>
        <p:grpSpPr bwMode="auto">
          <a:xfrm>
            <a:off x="6205538" y="2905125"/>
            <a:ext cx="2760662" cy="1931988"/>
            <a:chOff x="-2719" y="1725"/>
            <a:chExt cx="1935" cy="1355"/>
          </a:xfrm>
        </p:grpSpPr>
        <p:pic>
          <p:nvPicPr>
            <p:cNvPr id="317472" name="Picture 32" descr="Imagem1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2719" y="1725"/>
              <a:ext cx="1935" cy="13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17473" name="Rectangle 33" descr="Imagem2"/>
            <p:cNvSpPr>
              <a:spLocks noChangeArrowheads="1"/>
            </p:cNvSpPr>
            <p:nvPr/>
          </p:nvSpPr>
          <p:spPr bwMode="auto">
            <a:xfrm>
              <a:off x="-2620" y="1824"/>
              <a:ext cx="1713" cy="1122"/>
            </a:xfrm>
            <a:prstGeom prst="rect">
              <a:avLst/>
            </a:prstGeom>
            <a:blipFill dpi="0" rotWithShape="1">
              <a:blip r:embed="rId7"/>
              <a:srcRect/>
              <a:stretch>
                <a:fillRect/>
              </a:stretch>
            </a:blipFill>
            <a:ln w="9525">
              <a:solidFill>
                <a:srgbClr val="99CC00">
                  <a:alpha val="12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pic>
        <p:nvPicPr>
          <p:cNvPr id="317474" name="Picture 34" descr="996749_59950327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07263" y="2682875"/>
            <a:ext cx="582612" cy="5619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17475" name="Group 35"/>
          <p:cNvGrpSpPr>
            <a:grpSpLocks/>
          </p:cNvGrpSpPr>
          <p:nvPr/>
        </p:nvGrpSpPr>
        <p:grpSpPr bwMode="auto">
          <a:xfrm>
            <a:off x="5651500" y="4433888"/>
            <a:ext cx="2770188" cy="1941512"/>
            <a:chOff x="3515" y="2797"/>
            <a:chExt cx="1745" cy="1223"/>
          </a:xfrm>
        </p:grpSpPr>
        <p:grpSp>
          <p:nvGrpSpPr>
            <p:cNvPr id="317476" name="Group 36"/>
            <p:cNvGrpSpPr>
              <a:grpSpLocks/>
            </p:cNvGrpSpPr>
            <p:nvPr/>
          </p:nvGrpSpPr>
          <p:grpSpPr bwMode="auto">
            <a:xfrm>
              <a:off x="3515" y="2797"/>
              <a:ext cx="1745" cy="1223"/>
              <a:chOff x="-2719" y="1725"/>
              <a:chExt cx="1935" cy="1355"/>
            </a:xfrm>
          </p:grpSpPr>
          <p:pic>
            <p:nvPicPr>
              <p:cNvPr id="317477" name="Picture 37" descr="Imagem1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2719" y="1725"/>
                <a:ext cx="1935" cy="1355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317478" name="Rectangle 38"/>
              <p:cNvSpPr>
                <a:spLocks noChangeArrowheads="1"/>
              </p:cNvSpPr>
              <p:nvPr/>
            </p:nvSpPr>
            <p:spPr bwMode="auto">
              <a:xfrm>
                <a:off x="-2620" y="1824"/>
                <a:ext cx="1713" cy="112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99CC00">
                    <a:alpha val="12000"/>
                  </a:srgbClr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</p:grpSp>
        <p:pic>
          <p:nvPicPr>
            <p:cNvPr id="317479" name="Picture 39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23436"/>
            <a:stretch>
              <a:fillRect/>
            </a:stretch>
          </p:blipFill>
          <p:spPr bwMode="auto">
            <a:xfrm>
              <a:off x="3606" y="2886"/>
              <a:ext cx="1546" cy="10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pic>
        <p:nvPicPr>
          <p:cNvPr id="317480" name="Picture 40" descr="996749_59950327"/>
          <p:cNvPicPr>
            <a:picLocks noChangeAspect="1"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05600" y="4216400"/>
            <a:ext cx="584200" cy="5651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17481" name="Text Box 41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grpSp>
        <p:nvGrpSpPr>
          <p:cNvPr id="317482" name="Group 42"/>
          <p:cNvGrpSpPr>
            <a:grpSpLocks/>
          </p:cNvGrpSpPr>
          <p:nvPr/>
        </p:nvGrpSpPr>
        <p:grpSpPr bwMode="auto">
          <a:xfrm>
            <a:off x="0" y="488950"/>
            <a:ext cx="3924300" cy="438150"/>
            <a:chOff x="0" y="308"/>
            <a:chExt cx="2472" cy="276"/>
          </a:xfrm>
        </p:grpSpPr>
        <p:sp>
          <p:nvSpPr>
            <p:cNvPr id="317483" name="Rectangle 43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17484" name="Rectangle 44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17485" name="Rectangle 45"/>
            <p:cNvSpPr>
              <a:spLocks noChangeArrowheads="1"/>
            </p:cNvSpPr>
            <p:nvPr/>
          </p:nvSpPr>
          <p:spPr bwMode="auto">
            <a:xfrm>
              <a:off x="0" y="331"/>
              <a:ext cx="2404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800">
                  <a:solidFill>
                    <a:schemeClr val="bg1"/>
                  </a:solidFill>
                  <a:latin typeface="Verdana" pitchFamily="34" charset="0"/>
                </a:rPr>
                <a:t>AGRONEGÓCIOS DO CEARÁ</a:t>
              </a:r>
            </a:p>
          </p:txBody>
        </p:sp>
      </p:grp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"/>
                                        <p:tgtEl>
                                          <p:spTgt spid="3174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317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3174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8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300"/>
                                        <p:tgtEl>
                                          <p:spTgt spid="3174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3" presetClass="entr" presetSubtype="36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300" fill="hold"/>
                                        <p:tgtEl>
                                          <p:spTgt spid="3174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300" fill="hold"/>
                                        <p:tgtEl>
                                          <p:spTgt spid="3174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300" fill="hold"/>
                                        <p:tgtEl>
                                          <p:spTgt spid="3174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300" fill="hold"/>
                                        <p:tgtEl>
                                          <p:spTgt spid="3174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(6*min(max(#ppt_w*#ppt_h,.3),1)-7.4)/-.7*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1" presetClass="entr" presetSubtype="0" fill="hold" nodeType="withEffect">
                                  <p:stCondLst>
                                    <p:cond delay="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300" fill="hold"/>
                                        <p:tgtEl>
                                          <p:spTgt spid="3174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300" fill="hold"/>
                                        <p:tgtEl>
                                          <p:spTgt spid="3174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300" fill="hold"/>
                                        <p:tgtEl>
                                          <p:spTgt spid="31746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300"/>
                                        <p:tgtEl>
                                          <p:spTgt spid="3174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8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3174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1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300"/>
                                        <p:tgtEl>
                                          <p:spTgt spid="3174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3" presetClass="entr" presetSubtype="16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200" fill="hold"/>
                                        <p:tgtEl>
                                          <p:spTgt spid="3174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200" fill="hold"/>
                                        <p:tgtEl>
                                          <p:spTgt spid="3174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6" presetClass="emph" presetSubtype="0" autoRev="1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animScale>
                                      <p:cBhvr>
                                        <p:cTn id="40" dur="100" fill="hold"/>
                                        <p:tgtEl>
                                          <p:spTgt spid="317452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1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300"/>
                                        <p:tgtEl>
                                          <p:spTgt spid="3174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3" presetClass="entr" presetSubtype="16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200" fill="hold"/>
                                        <p:tgtEl>
                                          <p:spTgt spid="3174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200" fill="hold"/>
                                        <p:tgtEl>
                                          <p:spTgt spid="3174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6" presetClass="emph" presetSubtype="0" autoRev="1" fill="hold" nodeType="withEffect">
                                  <p:stCondLst>
                                    <p:cond delay="1400"/>
                                  </p:stCondLst>
                                  <p:childTnLst>
                                    <p:animScale>
                                      <p:cBhvr>
                                        <p:cTn id="49" dur="100" fill="hold"/>
                                        <p:tgtEl>
                                          <p:spTgt spid="317454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1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4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300"/>
                                        <p:tgtEl>
                                          <p:spTgt spid="3174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3" presetClass="entr" presetSubtype="16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4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200" fill="hold"/>
                                        <p:tgtEl>
                                          <p:spTgt spid="3174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200" fill="hold"/>
                                        <p:tgtEl>
                                          <p:spTgt spid="3174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6" presetClass="emph" presetSubtype="0" autoRev="1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animScale>
                                      <p:cBhvr>
                                        <p:cTn id="58" dur="100" fill="hold"/>
                                        <p:tgtEl>
                                          <p:spTgt spid="317456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grpId="0" nodeType="withEffect">
                                  <p:stCondLst>
                                    <p:cond delay="1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4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300"/>
                                        <p:tgtEl>
                                          <p:spTgt spid="3174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3" presetClass="entr" presetSubtype="36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4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300" fill="hold"/>
                                        <p:tgtEl>
                                          <p:spTgt spid="3174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300" fill="hold"/>
                                        <p:tgtEl>
                                          <p:spTgt spid="3174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300" fill="hold"/>
                                        <p:tgtEl>
                                          <p:spTgt spid="3174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300" fill="hold"/>
                                        <p:tgtEl>
                                          <p:spTgt spid="3174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(6*min(max(#ppt_w*#ppt_h,.3),1)-7.4)/-.7*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31" presetClass="entr" presetSubtype="0" fill="hold" nodeType="withEffect">
                                  <p:stCondLst>
                                    <p:cond delay="1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300" fill="hold"/>
                                        <p:tgtEl>
                                          <p:spTgt spid="3174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300" fill="hold"/>
                                        <p:tgtEl>
                                          <p:spTgt spid="3174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300" fill="hold"/>
                                        <p:tgtEl>
                                          <p:spTgt spid="31747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" dur="300"/>
                                        <p:tgtEl>
                                          <p:spTgt spid="3174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23" presetClass="entr" presetSubtype="16" fill="hold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" dur="200" fill="hold"/>
                                        <p:tgtEl>
                                          <p:spTgt spid="3174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200" fill="hold"/>
                                        <p:tgtEl>
                                          <p:spTgt spid="3174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" presetID="6" presetClass="emph" presetSubtype="0" autoRev="1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animScale>
                                      <p:cBhvr>
                                        <p:cTn id="79" dur="100" fill="hold"/>
                                        <p:tgtEl>
                                          <p:spTgt spid="317458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grpId="0" nodeType="withEffect">
                                  <p:stCondLst>
                                    <p:cond delay="1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300"/>
                                        <p:tgtEl>
                                          <p:spTgt spid="3174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23" presetClass="entr" presetSubtype="16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200" fill="hold"/>
                                        <p:tgtEl>
                                          <p:spTgt spid="3174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200" fill="hold"/>
                                        <p:tgtEl>
                                          <p:spTgt spid="3174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" presetID="6" presetClass="emph" presetSubtype="0" autoRev="1" fill="hold" nodeType="withEffect">
                                  <p:stCondLst>
                                    <p:cond delay="1700"/>
                                  </p:stCondLst>
                                  <p:childTnLst>
                                    <p:animScale>
                                      <p:cBhvr>
                                        <p:cTn id="88" dur="100" fill="hold"/>
                                        <p:tgtEl>
                                          <p:spTgt spid="317460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300"/>
                                        <p:tgtEl>
                                          <p:spTgt spid="3174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3" presetClass="entr" presetSubtype="16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" dur="200" fill="hold"/>
                                        <p:tgtEl>
                                          <p:spTgt spid="3174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200" fill="hold"/>
                                        <p:tgtEl>
                                          <p:spTgt spid="3174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6" presetClass="emph" presetSubtype="0" autoRev="1" fill="hold" nodeType="withEffect">
                                  <p:stCondLst>
                                    <p:cond delay="1800"/>
                                  </p:stCondLst>
                                  <p:childTnLst>
                                    <p:animScale>
                                      <p:cBhvr>
                                        <p:cTn id="97" dur="100" fill="hold"/>
                                        <p:tgtEl>
                                          <p:spTgt spid="317462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grpId="0" nodeType="withEffect">
                                  <p:stCondLst>
                                    <p:cond delay="1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300"/>
                                        <p:tgtEl>
                                          <p:spTgt spid="3174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23" presetClass="entr" presetSubtype="16" fill="hold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4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200" fill="hold"/>
                                        <p:tgtEl>
                                          <p:spTgt spid="3174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200" fill="hold"/>
                                        <p:tgtEl>
                                          <p:spTgt spid="3174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6" presetClass="emph" presetSubtype="0" autoRev="1" fill="hold" nodeType="withEffect">
                                  <p:stCondLst>
                                    <p:cond delay="1900"/>
                                  </p:stCondLst>
                                  <p:childTnLst>
                                    <p:animScale>
                                      <p:cBhvr>
                                        <p:cTn id="106" dur="100" fill="hold"/>
                                        <p:tgtEl>
                                          <p:spTgt spid="317464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grpId="0" nodeType="withEffect">
                                  <p:stCondLst>
                                    <p:cond delay="1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300"/>
                                        <p:tgtEl>
                                          <p:spTgt spid="3174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22" presetClass="entr" presetSubtype="8" fill="hold" grpId="0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2" dur="500"/>
                                        <p:tgtEl>
                                          <p:spTgt spid="3174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grpId="0" nodeType="withEffect">
                                  <p:stCondLst>
                                    <p:cond delay="1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300"/>
                                        <p:tgtEl>
                                          <p:spTgt spid="3174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23" presetClass="entr" presetSubtype="36" fill="hold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8" dur="300" fill="hold"/>
                                        <p:tgtEl>
                                          <p:spTgt spid="3174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" dur="300" fill="hold"/>
                                        <p:tgtEl>
                                          <p:spTgt spid="3174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300" fill="hold"/>
                                        <p:tgtEl>
                                          <p:spTgt spid="3174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300" fill="hold"/>
                                        <p:tgtEl>
                                          <p:spTgt spid="3174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(6*min(max(#ppt_w*#ppt_h,.3),1)-7.4)/-.7*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2" presetID="31" presetClass="entr" presetSubtype="0" fill="hold" nodeType="withEffect">
                                  <p:stCondLst>
                                    <p:cond delay="1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4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4" dur="300" fill="hold"/>
                                        <p:tgtEl>
                                          <p:spTgt spid="3174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5" dur="300" fill="hold"/>
                                        <p:tgtEl>
                                          <p:spTgt spid="3174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" dur="300" fill="hold"/>
                                        <p:tgtEl>
                                          <p:spTgt spid="31747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7" dur="300"/>
                                        <p:tgtEl>
                                          <p:spTgt spid="3174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9" dur="300"/>
                                        <p:tgtEl>
                                          <p:spTgt spid="3174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" dur="300"/>
                                        <p:tgtEl>
                                          <p:spTgt spid="3174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317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" presetID="2" presetClass="entr" presetSubtype="8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4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" fill="hold"/>
                                        <p:tgtEl>
                                          <p:spTgt spid="3174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" fill="hold"/>
                                        <p:tgtEl>
                                          <p:spTgt spid="3174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7445" grpId="0"/>
      <p:bldP spid="317446" grpId="0" animBg="1"/>
      <p:bldP spid="317447" grpId="0"/>
      <p:bldP spid="317448" grpId="0"/>
      <p:bldP spid="317449" grpId="0"/>
      <p:bldP spid="317450" grpId="0" animBg="1"/>
      <p:bldP spid="317451" grpId="0"/>
      <p:bldP spid="317453" grpId="0"/>
      <p:bldP spid="317455" grpId="0"/>
      <p:bldP spid="317457" grpId="0"/>
      <p:bldP spid="317459" grpId="0"/>
      <p:bldP spid="317461" grpId="0"/>
      <p:bldP spid="317463" grpId="0"/>
      <p:bldP spid="317465" grpId="0"/>
      <p:bldP spid="317466" grpId="0" animBg="1"/>
    </p:bldLst>
  </p:timing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9490" name="Text Box 2"/>
          <p:cNvSpPr txBox="1">
            <a:spLocks noChangeArrowheads="1"/>
          </p:cNvSpPr>
          <p:nvPr/>
        </p:nvSpPr>
        <p:spPr bwMode="auto">
          <a:xfrm>
            <a:off x="282575" y="1385888"/>
            <a:ext cx="29749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PROJETO: ALGAS DO CEARÁ</a:t>
            </a:r>
          </a:p>
        </p:txBody>
      </p:sp>
      <p:sp>
        <p:nvSpPr>
          <p:cNvPr id="319491" name="Rectangle 3"/>
          <p:cNvSpPr>
            <a:spLocks noChangeArrowheads="1"/>
          </p:cNvSpPr>
          <p:nvPr/>
        </p:nvSpPr>
        <p:spPr bwMode="auto">
          <a:xfrm>
            <a:off x="0" y="1412875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19492" name="Text Box 4"/>
          <p:cNvSpPr txBox="1">
            <a:spLocks noChangeArrowheads="1"/>
          </p:cNvSpPr>
          <p:nvPr/>
        </p:nvSpPr>
        <p:spPr bwMode="auto">
          <a:xfrm>
            <a:off x="241300" y="1824038"/>
            <a:ext cx="20494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fr-FR" sz="1400">
                <a:solidFill>
                  <a:srgbClr val="066168"/>
                </a:solidFill>
                <a:latin typeface="Verdana" pitchFamily="34" charset="0"/>
              </a:rPr>
              <a:t>AÇÕES PREVISTAS</a:t>
            </a:r>
          </a:p>
        </p:txBody>
      </p:sp>
      <p:sp>
        <p:nvSpPr>
          <p:cNvPr id="319493" name="Text Box 5"/>
          <p:cNvSpPr txBox="1">
            <a:spLocks noChangeArrowheads="1"/>
          </p:cNvSpPr>
          <p:nvPr/>
        </p:nvSpPr>
        <p:spPr bwMode="auto">
          <a:xfrm>
            <a:off x="230188" y="2074863"/>
            <a:ext cx="5349875" cy="777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 dirty="0" err="1" smtClean="0">
                <a:solidFill>
                  <a:srgbClr val="066168"/>
                </a:solidFill>
                <a:latin typeface="Verdana" pitchFamily="34" charset="0"/>
              </a:rPr>
              <a:t>Georreferenciamento</a:t>
            </a:r>
            <a:r>
              <a:rPr lang="pt-BR" sz="1500" b="0" dirty="0" smtClean="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500" b="0" dirty="0">
                <a:solidFill>
                  <a:srgbClr val="066168"/>
                </a:solidFill>
                <a:latin typeface="Verdana" pitchFamily="34" charset="0"/>
              </a:rPr>
              <a:t>de 4 Unidades Demonstrativas para o Projeto Algas do Ceará, nos municípios de </a:t>
            </a:r>
            <a:r>
              <a:rPr lang="pt-BR" sz="1500" b="0" dirty="0" err="1">
                <a:solidFill>
                  <a:srgbClr val="066168"/>
                </a:solidFill>
                <a:latin typeface="Verdana" pitchFamily="34" charset="0"/>
              </a:rPr>
              <a:t>Icapuí</a:t>
            </a:r>
            <a:r>
              <a:rPr lang="pt-BR" sz="1500" b="0" dirty="0">
                <a:solidFill>
                  <a:srgbClr val="066168"/>
                </a:solidFill>
                <a:latin typeface="Verdana" pitchFamily="34" charset="0"/>
              </a:rPr>
              <a:t>, São </a:t>
            </a:r>
            <a:r>
              <a:rPr lang="pt-BR" sz="1500" b="0" dirty="0" smtClean="0">
                <a:solidFill>
                  <a:srgbClr val="066168"/>
                </a:solidFill>
                <a:latin typeface="Verdana" pitchFamily="34" charset="0"/>
              </a:rPr>
              <a:t>Gonçalo do Amarante, </a:t>
            </a:r>
            <a:r>
              <a:rPr lang="pt-BR" sz="1500" b="0" dirty="0">
                <a:solidFill>
                  <a:srgbClr val="066168"/>
                </a:solidFill>
                <a:latin typeface="Verdana" pitchFamily="34" charset="0"/>
              </a:rPr>
              <a:t>Trairi e Caucaia</a:t>
            </a:r>
          </a:p>
        </p:txBody>
      </p:sp>
      <p:sp>
        <p:nvSpPr>
          <p:cNvPr id="319494" name="Text Box 6"/>
          <p:cNvSpPr txBox="1">
            <a:spLocks noChangeArrowheads="1"/>
          </p:cNvSpPr>
          <p:nvPr/>
        </p:nvSpPr>
        <p:spPr bwMode="auto">
          <a:xfrm>
            <a:off x="230188" y="2944813"/>
            <a:ext cx="4413250" cy="1006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b="0">
                <a:solidFill>
                  <a:srgbClr val="066168"/>
                </a:solidFill>
                <a:latin typeface="Verdana" pitchFamily="34" charset="0"/>
              </a:rPr>
              <a:t>Parceria com entidades de ensino e pesquisa para realização de experimento para a determinação do potencial produtivo de algas da espécie </a:t>
            </a:r>
            <a:r>
              <a:rPr lang="pt-BR" sz="1500" b="0" i="1">
                <a:solidFill>
                  <a:srgbClr val="066168"/>
                </a:solidFill>
                <a:latin typeface="Verdana" pitchFamily="34" charset="0"/>
              </a:rPr>
              <a:t>Hypnea musciformes</a:t>
            </a:r>
          </a:p>
        </p:txBody>
      </p:sp>
      <p:sp>
        <p:nvSpPr>
          <p:cNvPr id="319495" name="Line 7"/>
          <p:cNvSpPr>
            <a:spLocks noChangeShapeType="1"/>
          </p:cNvSpPr>
          <p:nvPr/>
        </p:nvSpPr>
        <p:spPr bwMode="auto">
          <a:xfrm>
            <a:off x="323850" y="2898775"/>
            <a:ext cx="4968875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319496" name="Group 8"/>
          <p:cNvGrpSpPr>
            <a:grpSpLocks/>
          </p:cNvGrpSpPr>
          <p:nvPr/>
        </p:nvGrpSpPr>
        <p:grpSpPr bwMode="auto">
          <a:xfrm>
            <a:off x="5870575" y="2063750"/>
            <a:ext cx="2760663" cy="1931988"/>
            <a:chOff x="3698" y="1300"/>
            <a:chExt cx="1739" cy="1217"/>
          </a:xfrm>
        </p:grpSpPr>
        <p:pic>
          <p:nvPicPr>
            <p:cNvPr id="319497" name="Picture 9" descr="Imagem1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98" y="1300"/>
              <a:ext cx="1739" cy="121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19498" name="Rectangle 10" descr="Imagem10"/>
            <p:cNvSpPr>
              <a:spLocks noChangeArrowheads="1"/>
            </p:cNvSpPr>
            <p:nvPr/>
          </p:nvSpPr>
          <p:spPr bwMode="auto">
            <a:xfrm>
              <a:off x="3787" y="1389"/>
              <a:ext cx="1539" cy="1008"/>
            </a:xfrm>
            <a:prstGeom prst="rect">
              <a:avLst/>
            </a:prstGeom>
            <a:blipFill dpi="0" rotWithShape="1">
              <a:blip r:embed="rId4"/>
              <a:srcRect/>
              <a:stretch>
                <a:fillRect r="-3086"/>
              </a:stretch>
            </a:blipFill>
            <a:ln w="9525" algn="ctr">
              <a:solidFill>
                <a:srgbClr val="B2B2B2">
                  <a:alpha val="12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endParaRPr lang="pt-BR" sz="1800" b="0"/>
            </a:p>
          </p:txBody>
        </p:sp>
      </p:grpSp>
      <p:pic>
        <p:nvPicPr>
          <p:cNvPr id="319499" name="Picture 11" descr="996749_59950327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65950" y="1841500"/>
            <a:ext cx="582613" cy="5619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19500" name="Group 12"/>
          <p:cNvGrpSpPr>
            <a:grpSpLocks/>
          </p:cNvGrpSpPr>
          <p:nvPr/>
        </p:nvGrpSpPr>
        <p:grpSpPr bwMode="auto">
          <a:xfrm>
            <a:off x="3851275" y="4292600"/>
            <a:ext cx="2760663" cy="1931988"/>
            <a:chOff x="-2719" y="1725"/>
            <a:chExt cx="1935" cy="1355"/>
          </a:xfrm>
        </p:grpSpPr>
        <p:pic>
          <p:nvPicPr>
            <p:cNvPr id="319501" name="Picture 13" descr="Imagem1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2719" y="1725"/>
              <a:ext cx="1935" cy="13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19502" name="Rectangle 14" descr="Imagem17"/>
            <p:cNvSpPr>
              <a:spLocks noChangeArrowheads="1"/>
            </p:cNvSpPr>
            <p:nvPr/>
          </p:nvSpPr>
          <p:spPr bwMode="auto">
            <a:xfrm>
              <a:off x="-2620" y="1824"/>
              <a:ext cx="1713" cy="1122"/>
            </a:xfrm>
            <a:prstGeom prst="rect">
              <a:avLst/>
            </a:prstGeom>
            <a:blipFill dpi="0" rotWithShape="1">
              <a:blip r:embed="rId6"/>
              <a:srcRect/>
              <a:stretch>
                <a:fillRect r="-3449"/>
              </a:stretch>
            </a:blipFill>
            <a:ln w="9525">
              <a:solidFill>
                <a:srgbClr val="99CC00">
                  <a:alpha val="12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pic>
        <p:nvPicPr>
          <p:cNvPr id="319503" name="Picture 15" descr="996749_59950327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53000" y="4070350"/>
            <a:ext cx="582613" cy="5619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19504" name="Text Box 16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grpSp>
        <p:nvGrpSpPr>
          <p:cNvPr id="319505" name="Group 17"/>
          <p:cNvGrpSpPr>
            <a:grpSpLocks/>
          </p:cNvGrpSpPr>
          <p:nvPr/>
        </p:nvGrpSpPr>
        <p:grpSpPr bwMode="auto">
          <a:xfrm>
            <a:off x="0" y="488950"/>
            <a:ext cx="3924300" cy="438150"/>
            <a:chOff x="0" y="308"/>
            <a:chExt cx="2472" cy="276"/>
          </a:xfrm>
        </p:grpSpPr>
        <p:sp>
          <p:nvSpPr>
            <p:cNvPr id="319506" name="Rectangle 18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19507" name="Rectangle 19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19508" name="Rectangle 20"/>
            <p:cNvSpPr>
              <a:spLocks noChangeArrowheads="1"/>
            </p:cNvSpPr>
            <p:nvPr/>
          </p:nvSpPr>
          <p:spPr bwMode="auto">
            <a:xfrm>
              <a:off x="0" y="331"/>
              <a:ext cx="2404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800">
                  <a:solidFill>
                    <a:schemeClr val="bg1"/>
                  </a:solidFill>
                  <a:latin typeface="Verdana" pitchFamily="34" charset="0"/>
                </a:rPr>
                <a:t>AGRONEGÓCIOS DO CEARÁ</a:t>
              </a:r>
            </a:p>
          </p:txBody>
        </p:sp>
      </p:grp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"/>
                                        <p:tgtEl>
                                          <p:spTgt spid="3194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319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4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3194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4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300"/>
                                        <p:tgtEl>
                                          <p:spTgt spid="3194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31" presetClass="entr" presetSubtype="0" fill="hold" nodeType="withEffect">
                                  <p:stCondLst>
                                    <p:cond delay="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4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300" fill="hold"/>
                                        <p:tgtEl>
                                          <p:spTgt spid="3194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300" fill="hold"/>
                                        <p:tgtEl>
                                          <p:spTgt spid="3194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300" fill="hold"/>
                                        <p:tgtEl>
                                          <p:spTgt spid="31949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300"/>
                                        <p:tgtEl>
                                          <p:spTgt spid="3194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3" presetClass="entr" presetSubtype="36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300" fill="hold"/>
                                        <p:tgtEl>
                                          <p:spTgt spid="3194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300" fill="hold"/>
                                        <p:tgtEl>
                                          <p:spTgt spid="3194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300" fill="hold"/>
                                        <p:tgtEl>
                                          <p:spTgt spid="3194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300" fill="hold"/>
                                        <p:tgtEl>
                                          <p:spTgt spid="3194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(6*min(max(#ppt_w*#ppt_h,.3),1)-7.4)/-.7*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2" presetClass="entr" presetSubtype="8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4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3194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7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4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300"/>
                                        <p:tgtEl>
                                          <p:spTgt spid="3194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31" presetClass="entr" presetSubtype="0" fill="hold" nodeType="withEffect">
                                  <p:stCondLst>
                                    <p:cond delay="1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5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300" fill="hold"/>
                                        <p:tgtEl>
                                          <p:spTgt spid="3195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300" fill="hold"/>
                                        <p:tgtEl>
                                          <p:spTgt spid="3195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300" fill="hold"/>
                                        <p:tgtEl>
                                          <p:spTgt spid="31950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300"/>
                                        <p:tgtEl>
                                          <p:spTgt spid="3195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3" presetClass="entr" presetSubtype="36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5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300" fill="hold"/>
                                        <p:tgtEl>
                                          <p:spTgt spid="3195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300" fill="hold"/>
                                        <p:tgtEl>
                                          <p:spTgt spid="3195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300" fill="hold"/>
                                        <p:tgtEl>
                                          <p:spTgt spid="3195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300" fill="hold"/>
                                        <p:tgtEl>
                                          <p:spTgt spid="3195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(6*min(max(#ppt_w*#ppt_h,.3),1)-7.4)/-.7*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9490" grpId="0"/>
      <p:bldP spid="319491" grpId="0" animBg="1"/>
      <p:bldP spid="319492" grpId="0"/>
      <p:bldP spid="319493" grpId="0"/>
      <p:bldP spid="319494" grpId="0"/>
      <p:bldP spid="319495" grpId="0" animBg="1"/>
    </p:bldLst>
  </p:timing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1538" name="Group 2"/>
          <p:cNvGrpSpPr>
            <a:grpSpLocks/>
          </p:cNvGrpSpPr>
          <p:nvPr/>
        </p:nvGrpSpPr>
        <p:grpSpPr bwMode="auto">
          <a:xfrm>
            <a:off x="0" y="488950"/>
            <a:ext cx="3924300" cy="438150"/>
            <a:chOff x="0" y="308"/>
            <a:chExt cx="2472" cy="276"/>
          </a:xfrm>
        </p:grpSpPr>
        <p:sp>
          <p:nvSpPr>
            <p:cNvPr id="321539" name="Rectangle 3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21540" name="Rectangle 4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21541" name="Rectangle 5"/>
            <p:cNvSpPr>
              <a:spLocks noChangeArrowheads="1"/>
            </p:cNvSpPr>
            <p:nvPr/>
          </p:nvSpPr>
          <p:spPr bwMode="auto">
            <a:xfrm>
              <a:off x="0" y="331"/>
              <a:ext cx="2404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800" dirty="0" smtClean="0">
                  <a:solidFill>
                    <a:schemeClr val="bg1"/>
                  </a:solidFill>
                  <a:latin typeface="Verdana" pitchFamily="34" charset="0"/>
                </a:rPr>
                <a:t>POLOS </a:t>
              </a:r>
              <a:r>
                <a:rPr lang="pt-BR" sz="1800" dirty="0">
                  <a:solidFill>
                    <a:schemeClr val="bg1"/>
                  </a:solidFill>
                  <a:latin typeface="Verdana" pitchFamily="34" charset="0"/>
                </a:rPr>
                <a:t>DE PRODUÇÃO</a:t>
              </a:r>
            </a:p>
          </p:txBody>
        </p:sp>
      </p:grpSp>
      <p:sp>
        <p:nvSpPr>
          <p:cNvPr id="321542" name="Freeform 6"/>
          <p:cNvSpPr>
            <a:spLocks/>
          </p:cNvSpPr>
          <p:nvPr/>
        </p:nvSpPr>
        <p:spPr bwMode="auto">
          <a:xfrm>
            <a:off x="7348538" y="2152650"/>
            <a:ext cx="957262" cy="139700"/>
          </a:xfrm>
          <a:custGeom>
            <a:avLst/>
            <a:gdLst>
              <a:gd name="T0" fmla="*/ 0 w 603"/>
              <a:gd name="T1" fmla="*/ 0 h 88"/>
              <a:gd name="T2" fmla="*/ 162 w 603"/>
              <a:gd name="T3" fmla="*/ 84 h 88"/>
              <a:gd name="T4" fmla="*/ 603 w 603"/>
              <a:gd name="T5" fmla="*/ 88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03" h="88">
                <a:moveTo>
                  <a:pt x="0" y="0"/>
                </a:moveTo>
                <a:lnTo>
                  <a:pt x="162" y="84"/>
                </a:lnTo>
                <a:lnTo>
                  <a:pt x="603" y="88"/>
                </a:lnTo>
              </a:path>
            </a:pathLst>
          </a:custGeom>
          <a:noFill/>
          <a:ln w="19050" cap="flat" cmpd="sng">
            <a:solidFill>
              <a:srgbClr val="8FC663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8FC663">
                      <a:gamma/>
                      <a:shade val="60000"/>
                      <a:invGamma/>
                    </a:srgbClr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pic>
        <p:nvPicPr>
          <p:cNvPr id="321543" name="Picture 7" descr="Mapa_CE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75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51874" name="Text Box 290"/>
          <p:cNvSpPr txBox="1">
            <a:spLocks noChangeArrowheads="1"/>
          </p:cNvSpPr>
          <p:nvPr/>
        </p:nvSpPr>
        <p:spPr bwMode="auto">
          <a:xfrm>
            <a:off x="7573963" y="2093913"/>
            <a:ext cx="1101725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900">
                <a:solidFill>
                  <a:srgbClr val="066168"/>
                </a:solidFill>
                <a:latin typeface="Verdana" pitchFamily="34" charset="0"/>
              </a:rPr>
              <a:t>Fortaleza</a:t>
            </a:r>
          </a:p>
        </p:txBody>
      </p:sp>
      <p:sp>
        <p:nvSpPr>
          <p:cNvPr id="321545" name="Text Box 9"/>
          <p:cNvSpPr txBox="1">
            <a:spLocks noChangeArrowheads="1"/>
          </p:cNvSpPr>
          <p:nvPr/>
        </p:nvSpPr>
        <p:spPr bwMode="auto">
          <a:xfrm>
            <a:off x="7085013" y="1692275"/>
            <a:ext cx="11922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Pecém</a:t>
            </a:r>
          </a:p>
        </p:txBody>
      </p:sp>
      <p:pic>
        <p:nvPicPr>
          <p:cNvPr id="321546" name="Picture 10" descr="Imagem3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07225" y="1825625"/>
            <a:ext cx="257175" cy="1682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21547" name="Text Box 11"/>
          <p:cNvSpPr txBox="1">
            <a:spLocks noChangeArrowheads="1"/>
          </p:cNvSpPr>
          <p:nvPr/>
        </p:nvSpPr>
        <p:spPr bwMode="auto">
          <a:xfrm>
            <a:off x="7408863" y="1858963"/>
            <a:ext cx="1354137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Mucuripe</a:t>
            </a:r>
          </a:p>
        </p:txBody>
      </p:sp>
      <p:pic>
        <p:nvPicPr>
          <p:cNvPr id="321548" name="Picture 12" descr="Imagem3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80288" y="1989138"/>
            <a:ext cx="247650" cy="1619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21549" name="Text Box 13"/>
          <p:cNvSpPr txBox="1">
            <a:spLocks noChangeArrowheads="1"/>
          </p:cNvSpPr>
          <p:nvPr/>
        </p:nvSpPr>
        <p:spPr bwMode="auto">
          <a:xfrm>
            <a:off x="282575" y="1196975"/>
            <a:ext cx="37131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PRODUÇÃO DE CAMARÃO (2011)</a:t>
            </a:r>
          </a:p>
        </p:txBody>
      </p:sp>
      <p:sp>
        <p:nvSpPr>
          <p:cNvPr id="321550" name="Rectangle 14"/>
          <p:cNvSpPr>
            <a:spLocks noChangeArrowheads="1"/>
          </p:cNvSpPr>
          <p:nvPr/>
        </p:nvSpPr>
        <p:spPr bwMode="auto">
          <a:xfrm>
            <a:off x="0" y="1223963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21551" name="Text Box 15"/>
          <p:cNvSpPr txBox="1">
            <a:spLocks noChangeArrowheads="1"/>
          </p:cNvSpPr>
          <p:nvPr/>
        </p:nvSpPr>
        <p:spPr bwMode="auto">
          <a:xfrm>
            <a:off x="117475" y="1628775"/>
            <a:ext cx="35179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2º produtor nacional</a:t>
            </a:r>
          </a:p>
        </p:txBody>
      </p:sp>
      <p:sp>
        <p:nvSpPr>
          <p:cNvPr id="321552" name="Text Box 16"/>
          <p:cNvSpPr txBox="1">
            <a:spLocks noChangeArrowheads="1"/>
          </p:cNvSpPr>
          <p:nvPr/>
        </p:nvSpPr>
        <p:spPr bwMode="auto">
          <a:xfrm>
            <a:off x="117475" y="1946275"/>
            <a:ext cx="34686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Polos: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5 em 24 municípios</a:t>
            </a:r>
          </a:p>
        </p:txBody>
      </p:sp>
      <p:sp>
        <p:nvSpPr>
          <p:cNvPr id="321553" name="Text Box 17"/>
          <p:cNvSpPr txBox="1">
            <a:spLocks noChangeArrowheads="1"/>
          </p:cNvSpPr>
          <p:nvPr/>
        </p:nvSpPr>
        <p:spPr bwMode="auto">
          <a:xfrm>
            <a:off x="117475" y="2265363"/>
            <a:ext cx="27987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Produtores: 180</a:t>
            </a:r>
          </a:p>
        </p:txBody>
      </p:sp>
      <p:sp>
        <p:nvSpPr>
          <p:cNvPr id="321554" name="Line 18"/>
          <p:cNvSpPr>
            <a:spLocks noChangeShapeType="1"/>
          </p:cNvSpPr>
          <p:nvPr/>
        </p:nvSpPr>
        <p:spPr bwMode="auto">
          <a:xfrm>
            <a:off x="146050" y="1938338"/>
            <a:ext cx="3455988" cy="1587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21555" name="Line 19"/>
          <p:cNvSpPr>
            <a:spLocks noChangeShapeType="1"/>
          </p:cNvSpPr>
          <p:nvPr/>
        </p:nvSpPr>
        <p:spPr bwMode="auto">
          <a:xfrm>
            <a:off x="146050" y="2257425"/>
            <a:ext cx="3455988" cy="1588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21556" name="Text Box 20"/>
          <p:cNvSpPr txBox="1">
            <a:spLocks noChangeArrowheads="1"/>
          </p:cNvSpPr>
          <p:nvPr/>
        </p:nvSpPr>
        <p:spPr bwMode="auto">
          <a:xfrm>
            <a:off x="117475" y="2584450"/>
            <a:ext cx="36623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Área: 5,7 mil hectares</a:t>
            </a:r>
          </a:p>
        </p:txBody>
      </p:sp>
      <p:sp>
        <p:nvSpPr>
          <p:cNvPr id="321557" name="Text Box 21"/>
          <p:cNvSpPr txBox="1">
            <a:spLocks noChangeArrowheads="1"/>
          </p:cNvSpPr>
          <p:nvPr/>
        </p:nvSpPr>
        <p:spPr bwMode="auto">
          <a:xfrm>
            <a:off x="117475" y="2901950"/>
            <a:ext cx="40227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Produção: 31,7 mil toneladas/ano</a:t>
            </a:r>
          </a:p>
        </p:txBody>
      </p:sp>
      <p:sp>
        <p:nvSpPr>
          <p:cNvPr id="321558" name="Line 22"/>
          <p:cNvSpPr>
            <a:spLocks noChangeShapeType="1"/>
          </p:cNvSpPr>
          <p:nvPr/>
        </p:nvSpPr>
        <p:spPr bwMode="auto">
          <a:xfrm>
            <a:off x="146050" y="2576513"/>
            <a:ext cx="3455988" cy="1587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21559" name="Line 23"/>
          <p:cNvSpPr>
            <a:spLocks noChangeShapeType="1"/>
          </p:cNvSpPr>
          <p:nvPr/>
        </p:nvSpPr>
        <p:spPr bwMode="auto">
          <a:xfrm>
            <a:off x="146050" y="2895600"/>
            <a:ext cx="3455988" cy="1588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21560" name="Text Box 24"/>
          <p:cNvSpPr txBox="1">
            <a:spLocks noChangeArrowheads="1"/>
          </p:cNvSpPr>
          <p:nvPr/>
        </p:nvSpPr>
        <p:spPr bwMode="auto">
          <a:xfrm>
            <a:off x="3917950" y="1220788"/>
            <a:ext cx="6858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000" dirty="0" smtClean="0">
                <a:solidFill>
                  <a:srgbClr val="066168"/>
                </a:solidFill>
                <a:latin typeface="Verdana" pitchFamily="34" charset="0"/>
              </a:rPr>
              <a:t>Polo</a:t>
            </a:r>
            <a:endParaRPr lang="pt-BR" sz="1000" dirty="0">
              <a:solidFill>
                <a:srgbClr val="066168"/>
              </a:solidFill>
              <a:latin typeface="Verdana" pitchFamily="34" charset="0"/>
            </a:endParaRPr>
          </a:p>
          <a:p>
            <a:r>
              <a:rPr lang="pt-BR" sz="1000" dirty="0">
                <a:solidFill>
                  <a:srgbClr val="066168"/>
                </a:solidFill>
                <a:latin typeface="Verdana" pitchFamily="34" charset="0"/>
              </a:rPr>
              <a:t>Coreaú</a:t>
            </a:r>
          </a:p>
        </p:txBody>
      </p:sp>
      <p:sp>
        <p:nvSpPr>
          <p:cNvPr id="321561" name="Freeform 25"/>
          <p:cNvSpPr>
            <a:spLocks/>
          </p:cNvSpPr>
          <p:nvPr/>
        </p:nvSpPr>
        <p:spPr bwMode="auto">
          <a:xfrm>
            <a:off x="3994150" y="1470025"/>
            <a:ext cx="817563" cy="120650"/>
          </a:xfrm>
          <a:custGeom>
            <a:avLst/>
            <a:gdLst>
              <a:gd name="T0" fmla="*/ 463 w 463"/>
              <a:gd name="T1" fmla="*/ 0 h 76"/>
              <a:gd name="T2" fmla="*/ 303 w 463"/>
              <a:gd name="T3" fmla="*/ 76 h 76"/>
              <a:gd name="T4" fmla="*/ 0 w 463"/>
              <a:gd name="T5" fmla="*/ 7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63" h="76">
                <a:moveTo>
                  <a:pt x="463" y="0"/>
                </a:moveTo>
                <a:lnTo>
                  <a:pt x="303" y="76"/>
                </a:lnTo>
                <a:lnTo>
                  <a:pt x="0" y="76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321562" name="Group 26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321563" name="Rectangle 27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21564" name="Rectangle 28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321565" name="Group 29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321566" name="Freeform 30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21567" name="Freeform 31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21568" name="Freeform 32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321569" name="Freeform 33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21570" name="Freeform 34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321571" name="Picture 35" descr="Barra inferior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21572" name="Picture 36" descr="Logo ADECE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21573" name="Picture 37" descr="LOGO Governo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321574" name="Text Box 38"/>
          <p:cNvSpPr txBox="1">
            <a:spLocks noChangeArrowheads="1"/>
          </p:cNvSpPr>
          <p:nvPr/>
        </p:nvSpPr>
        <p:spPr bwMode="auto">
          <a:xfrm>
            <a:off x="7748588" y="2266950"/>
            <a:ext cx="122396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000" dirty="0" smtClean="0">
                <a:solidFill>
                  <a:srgbClr val="066168"/>
                </a:solidFill>
                <a:latin typeface="Verdana" pitchFamily="34" charset="0"/>
              </a:rPr>
              <a:t>Polo </a:t>
            </a:r>
            <a:r>
              <a:rPr lang="pt-BR" sz="1000" dirty="0">
                <a:solidFill>
                  <a:srgbClr val="066168"/>
                </a:solidFill>
                <a:latin typeface="Verdana" pitchFamily="34" charset="0"/>
              </a:rPr>
              <a:t>Aracati</a:t>
            </a:r>
          </a:p>
        </p:txBody>
      </p:sp>
      <p:sp>
        <p:nvSpPr>
          <p:cNvPr id="321575" name="Freeform 39"/>
          <p:cNvSpPr>
            <a:spLocks/>
          </p:cNvSpPr>
          <p:nvPr/>
        </p:nvSpPr>
        <p:spPr bwMode="auto">
          <a:xfrm>
            <a:off x="7718425" y="2476500"/>
            <a:ext cx="1030288" cy="187325"/>
          </a:xfrm>
          <a:custGeom>
            <a:avLst/>
            <a:gdLst>
              <a:gd name="T0" fmla="*/ 0 w 762"/>
              <a:gd name="T1" fmla="*/ 118 h 118"/>
              <a:gd name="T2" fmla="*/ 89 w 762"/>
              <a:gd name="T3" fmla="*/ 0 h 118"/>
              <a:gd name="T4" fmla="*/ 762 w 762"/>
              <a:gd name="T5" fmla="*/ 0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62" h="118">
                <a:moveTo>
                  <a:pt x="0" y="118"/>
                </a:moveTo>
                <a:lnTo>
                  <a:pt x="89" y="0"/>
                </a:lnTo>
                <a:lnTo>
                  <a:pt x="762" y="0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21576" name="Text Box 40"/>
          <p:cNvSpPr txBox="1">
            <a:spLocks noChangeArrowheads="1"/>
          </p:cNvSpPr>
          <p:nvPr/>
        </p:nvSpPr>
        <p:spPr bwMode="auto">
          <a:xfrm>
            <a:off x="7712075" y="4078288"/>
            <a:ext cx="1036638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000" dirty="0" smtClean="0">
                <a:solidFill>
                  <a:srgbClr val="066168"/>
                </a:solidFill>
                <a:latin typeface="Verdana" pitchFamily="34" charset="0"/>
              </a:rPr>
              <a:t>Polo </a:t>
            </a:r>
            <a:r>
              <a:rPr lang="pt-BR" sz="1000" dirty="0">
                <a:solidFill>
                  <a:srgbClr val="066168"/>
                </a:solidFill>
                <a:latin typeface="Verdana" pitchFamily="34" charset="0"/>
              </a:rPr>
              <a:t>Baixo Jaguaribe</a:t>
            </a:r>
          </a:p>
        </p:txBody>
      </p:sp>
      <p:sp>
        <p:nvSpPr>
          <p:cNvPr id="321577" name="Freeform 41"/>
          <p:cNvSpPr>
            <a:spLocks/>
          </p:cNvSpPr>
          <p:nvPr/>
        </p:nvSpPr>
        <p:spPr bwMode="auto">
          <a:xfrm>
            <a:off x="7210425" y="4175125"/>
            <a:ext cx="1352550" cy="269875"/>
          </a:xfrm>
          <a:custGeom>
            <a:avLst/>
            <a:gdLst>
              <a:gd name="T0" fmla="*/ 0 w 848"/>
              <a:gd name="T1" fmla="*/ 0 h 170"/>
              <a:gd name="T2" fmla="*/ 362 w 848"/>
              <a:gd name="T3" fmla="*/ 170 h 170"/>
              <a:gd name="T4" fmla="*/ 848 w 848"/>
              <a:gd name="T5" fmla="*/ 170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48" h="170">
                <a:moveTo>
                  <a:pt x="0" y="0"/>
                </a:moveTo>
                <a:lnTo>
                  <a:pt x="362" y="170"/>
                </a:lnTo>
                <a:lnTo>
                  <a:pt x="848" y="170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321578" name="Group 42"/>
          <p:cNvGrpSpPr>
            <a:grpSpLocks/>
          </p:cNvGrpSpPr>
          <p:nvPr/>
        </p:nvGrpSpPr>
        <p:grpSpPr bwMode="auto">
          <a:xfrm>
            <a:off x="4522788" y="1330325"/>
            <a:ext cx="898525" cy="679450"/>
            <a:chOff x="2849" y="838"/>
            <a:chExt cx="566" cy="428"/>
          </a:xfrm>
        </p:grpSpPr>
        <p:sp>
          <p:nvSpPr>
            <p:cNvPr id="321579" name="Freeform 43"/>
            <p:cNvSpPr>
              <a:spLocks noChangeAspect="1"/>
            </p:cNvSpPr>
            <p:nvPr/>
          </p:nvSpPr>
          <p:spPr bwMode="auto">
            <a:xfrm>
              <a:off x="2849" y="935"/>
              <a:ext cx="561" cy="331"/>
            </a:xfrm>
            <a:custGeom>
              <a:avLst/>
              <a:gdLst>
                <a:gd name="T0" fmla="*/ 71 w 3110"/>
                <a:gd name="T1" fmla="*/ 1665 h 1835"/>
                <a:gd name="T2" fmla="*/ 365 w 3110"/>
                <a:gd name="T3" fmla="*/ 543 h 1835"/>
                <a:gd name="T4" fmla="*/ 1452 w 3110"/>
                <a:gd name="T5" fmla="*/ 70 h 1835"/>
                <a:gd name="T6" fmla="*/ 1573 w 3110"/>
                <a:gd name="T7" fmla="*/ 49 h 1835"/>
                <a:gd name="T8" fmla="*/ 1615 w 3110"/>
                <a:gd name="T9" fmla="*/ 38 h 1835"/>
                <a:gd name="T10" fmla="*/ 1638 w 3110"/>
                <a:gd name="T11" fmla="*/ 39 h 1835"/>
                <a:gd name="T12" fmla="*/ 1650 w 3110"/>
                <a:gd name="T13" fmla="*/ 20 h 1835"/>
                <a:gd name="T14" fmla="*/ 1798 w 3110"/>
                <a:gd name="T15" fmla="*/ 0 h 1835"/>
                <a:gd name="T16" fmla="*/ 1963 w 3110"/>
                <a:gd name="T17" fmla="*/ 81 h 1835"/>
                <a:gd name="T18" fmla="*/ 2803 w 3110"/>
                <a:gd name="T19" fmla="*/ 11 h 1835"/>
                <a:gd name="T20" fmla="*/ 2892 w 3110"/>
                <a:gd name="T21" fmla="*/ 49 h 1835"/>
                <a:gd name="T22" fmla="*/ 2955 w 3110"/>
                <a:gd name="T23" fmla="*/ 73 h 1835"/>
                <a:gd name="T24" fmla="*/ 3057 w 3110"/>
                <a:gd name="T25" fmla="*/ 137 h 1835"/>
                <a:gd name="T26" fmla="*/ 3070 w 3110"/>
                <a:gd name="T27" fmla="*/ 322 h 1835"/>
                <a:gd name="T28" fmla="*/ 2301 w 3110"/>
                <a:gd name="T29" fmla="*/ 139 h 1835"/>
                <a:gd name="T30" fmla="*/ 2285 w 3110"/>
                <a:gd name="T31" fmla="*/ 163 h 1835"/>
                <a:gd name="T32" fmla="*/ 2000 w 3110"/>
                <a:gd name="T33" fmla="*/ 653 h 1835"/>
                <a:gd name="T34" fmla="*/ 1985 w 3110"/>
                <a:gd name="T35" fmla="*/ 701 h 1835"/>
                <a:gd name="T36" fmla="*/ 1983 w 3110"/>
                <a:gd name="T37" fmla="*/ 742 h 1835"/>
                <a:gd name="T38" fmla="*/ 1978 w 3110"/>
                <a:gd name="T39" fmla="*/ 815 h 1835"/>
                <a:gd name="T40" fmla="*/ 2055 w 3110"/>
                <a:gd name="T41" fmla="*/ 860 h 1835"/>
                <a:gd name="T42" fmla="*/ 1981 w 3110"/>
                <a:gd name="T43" fmla="*/ 965 h 1835"/>
                <a:gd name="T44" fmla="*/ 1928 w 3110"/>
                <a:gd name="T45" fmla="*/ 1054 h 1835"/>
                <a:gd name="T46" fmla="*/ 1868 w 3110"/>
                <a:gd name="T47" fmla="*/ 1152 h 1835"/>
                <a:gd name="T48" fmla="*/ 2005 w 3110"/>
                <a:gd name="T49" fmla="*/ 1168 h 1835"/>
                <a:gd name="T50" fmla="*/ 1934 w 3110"/>
                <a:gd name="T51" fmla="*/ 1291 h 1835"/>
                <a:gd name="T52" fmla="*/ 1949 w 3110"/>
                <a:gd name="T53" fmla="*/ 1354 h 1835"/>
                <a:gd name="T54" fmla="*/ 1876 w 3110"/>
                <a:gd name="T55" fmla="*/ 1456 h 1835"/>
                <a:gd name="T56" fmla="*/ 1832 w 3110"/>
                <a:gd name="T57" fmla="*/ 1556 h 1835"/>
                <a:gd name="T58" fmla="*/ 1862 w 3110"/>
                <a:gd name="T59" fmla="*/ 1612 h 1835"/>
                <a:gd name="T60" fmla="*/ 1810 w 3110"/>
                <a:gd name="T61" fmla="*/ 1660 h 1835"/>
                <a:gd name="T62" fmla="*/ 1342 w 3110"/>
                <a:gd name="T63" fmla="*/ 1286 h 1835"/>
                <a:gd name="T64" fmla="*/ 1275 w 3110"/>
                <a:gd name="T65" fmla="*/ 1239 h 1835"/>
                <a:gd name="T66" fmla="*/ 1058 w 3110"/>
                <a:gd name="T67" fmla="*/ 1143 h 1835"/>
                <a:gd name="T68" fmla="*/ 874 w 3110"/>
                <a:gd name="T69" fmla="*/ 925 h 1835"/>
                <a:gd name="T70" fmla="*/ 670 w 3110"/>
                <a:gd name="T71" fmla="*/ 1480 h 1835"/>
                <a:gd name="T72" fmla="*/ 581 w 3110"/>
                <a:gd name="T73" fmla="*/ 1553 h 1835"/>
                <a:gd name="T74" fmla="*/ 488 w 3110"/>
                <a:gd name="T75" fmla="*/ 1532 h 1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110" h="1835">
                  <a:moveTo>
                    <a:pt x="150" y="1835"/>
                  </a:moveTo>
                  <a:lnTo>
                    <a:pt x="71" y="1665"/>
                  </a:lnTo>
                  <a:lnTo>
                    <a:pt x="0" y="1166"/>
                  </a:lnTo>
                  <a:lnTo>
                    <a:pt x="365" y="543"/>
                  </a:lnTo>
                  <a:lnTo>
                    <a:pt x="653" y="549"/>
                  </a:lnTo>
                  <a:lnTo>
                    <a:pt x="1452" y="70"/>
                  </a:lnTo>
                  <a:lnTo>
                    <a:pt x="1504" y="49"/>
                  </a:lnTo>
                  <a:lnTo>
                    <a:pt x="1573" y="49"/>
                  </a:lnTo>
                  <a:lnTo>
                    <a:pt x="1602" y="38"/>
                  </a:lnTo>
                  <a:lnTo>
                    <a:pt x="1615" y="38"/>
                  </a:lnTo>
                  <a:lnTo>
                    <a:pt x="1627" y="39"/>
                  </a:lnTo>
                  <a:lnTo>
                    <a:pt x="1638" y="39"/>
                  </a:lnTo>
                  <a:lnTo>
                    <a:pt x="1650" y="40"/>
                  </a:lnTo>
                  <a:lnTo>
                    <a:pt x="1650" y="20"/>
                  </a:lnTo>
                  <a:lnTo>
                    <a:pt x="1798" y="11"/>
                  </a:lnTo>
                  <a:lnTo>
                    <a:pt x="1798" y="0"/>
                  </a:lnTo>
                  <a:lnTo>
                    <a:pt x="1848" y="0"/>
                  </a:lnTo>
                  <a:lnTo>
                    <a:pt x="1963" y="81"/>
                  </a:lnTo>
                  <a:lnTo>
                    <a:pt x="2377" y="4"/>
                  </a:lnTo>
                  <a:lnTo>
                    <a:pt x="2803" y="11"/>
                  </a:lnTo>
                  <a:lnTo>
                    <a:pt x="2874" y="27"/>
                  </a:lnTo>
                  <a:lnTo>
                    <a:pt x="2892" y="49"/>
                  </a:lnTo>
                  <a:lnTo>
                    <a:pt x="2935" y="54"/>
                  </a:lnTo>
                  <a:lnTo>
                    <a:pt x="2955" y="73"/>
                  </a:lnTo>
                  <a:lnTo>
                    <a:pt x="2984" y="72"/>
                  </a:lnTo>
                  <a:lnTo>
                    <a:pt x="3057" y="137"/>
                  </a:lnTo>
                  <a:lnTo>
                    <a:pt x="3110" y="156"/>
                  </a:lnTo>
                  <a:lnTo>
                    <a:pt x="3070" y="322"/>
                  </a:lnTo>
                  <a:lnTo>
                    <a:pt x="2852" y="404"/>
                  </a:lnTo>
                  <a:lnTo>
                    <a:pt x="2301" y="139"/>
                  </a:lnTo>
                  <a:lnTo>
                    <a:pt x="2285" y="139"/>
                  </a:lnTo>
                  <a:lnTo>
                    <a:pt x="2285" y="163"/>
                  </a:lnTo>
                  <a:lnTo>
                    <a:pt x="2426" y="737"/>
                  </a:lnTo>
                  <a:lnTo>
                    <a:pt x="2000" y="653"/>
                  </a:lnTo>
                  <a:lnTo>
                    <a:pt x="1990" y="651"/>
                  </a:lnTo>
                  <a:lnTo>
                    <a:pt x="1985" y="701"/>
                  </a:lnTo>
                  <a:lnTo>
                    <a:pt x="2016" y="722"/>
                  </a:lnTo>
                  <a:lnTo>
                    <a:pt x="1983" y="742"/>
                  </a:lnTo>
                  <a:lnTo>
                    <a:pt x="2025" y="799"/>
                  </a:lnTo>
                  <a:lnTo>
                    <a:pt x="1978" y="815"/>
                  </a:lnTo>
                  <a:lnTo>
                    <a:pt x="2001" y="854"/>
                  </a:lnTo>
                  <a:lnTo>
                    <a:pt x="2055" y="860"/>
                  </a:lnTo>
                  <a:lnTo>
                    <a:pt x="2049" y="915"/>
                  </a:lnTo>
                  <a:lnTo>
                    <a:pt x="1981" y="965"/>
                  </a:lnTo>
                  <a:lnTo>
                    <a:pt x="1944" y="972"/>
                  </a:lnTo>
                  <a:lnTo>
                    <a:pt x="1928" y="1054"/>
                  </a:lnTo>
                  <a:lnTo>
                    <a:pt x="1855" y="1132"/>
                  </a:lnTo>
                  <a:lnTo>
                    <a:pt x="1868" y="1152"/>
                  </a:lnTo>
                  <a:lnTo>
                    <a:pt x="1983" y="1131"/>
                  </a:lnTo>
                  <a:lnTo>
                    <a:pt x="2005" y="1168"/>
                  </a:lnTo>
                  <a:lnTo>
                    <a:pt x="1962" y="1220"/>
                  </a:lnTo>
                  <a:lnTo>
                    <a:pt x="1934" y="1291"/>
                  </a:lnTo>
                  <a:lnTo>
                    <a:pt x="1944" y="1332"/>
                  </a:lnTo>
                  <a:lnTo>
                    <a:pt x="1949" y="1354"/>
                  </a:lnTo>
                  <a:lnTo>
                    <a:pt x="1899" y="1399"/>
                  </a:lnTo>
                  <a:lnTo>
                    <a:pt x="1876" y="1456"/>
                  </a:lnTo>
                  <a:lnTo>
                    <a:pt x="1882" y="1514"/>
                  </a:lnTo>
                  <a:lnTo>
                    <a:pt x="1832" y="1556"/>
                  </a:lnTo>
                  <a:lnTo>
                    <a:pt x="1832" y="1581"/>
                  </a:lnTo>
                  <a:lnTo>
                    <a:pt x="1862" y="1612"/>
                  </a:lnTo>
                  <a:lnTo>
                    <a:pt x="1829" y="1632"/>
                  </a:lnTo>
                  <a:lnTo>
                    <a:pt x="1810" y="1660"/>
                  </a:lnTo>
                  <a:lnTo>
                    <a:pt x="1469" y="1373"/>
                  </a:lnTo>
                  <a:lnTo>
                    <a:pt x="1342" y="1286"/>
                  </a:lnTo>
                  <a:lnTo>
                    <a:pt x="1288" y="1280"/>
                  </a:lnTo>
                  <a:lnTo>
                    <a:pt x="1275" y="1239"/>
                  </a:lnTo>
                  <a:lnTo>
                    <a:pt x="1250" y="1219"/>
                  </a:lnTo>
                  <a:lnTo>
                    <a:pt x="1058" y="1143"/>
                  </a:lnTo>
                  <a:lnTo>
                    <a:pt x="940" y="1128"/>
                  </a:lnTo>
                  <a:lnTo>
                    <a:pt x="874" y="925"/>
                  </a:lnTo>
                  <a:lnTo>
                    <a:pt x="695" y="1471"/>
                  </a:lnTo>
                  <a:lnTo>
                    <a:pt x="670" y="1480"/>
                  </a:lnTo>
                  <a:lnTo>
                    <a:pt x="648" y="1511"/>
                  </a:lnTo>
                  <a:lnTo>
                    <a:pt x="581" y="1553"/>
                  </a:lnTo>
                  <a:lnTo>
                    <a:pt x="567" y="1544"/>
                  </a:lnTo>
                  <a:lnTo>
                    <a:pt x="488" y="1532"/>
                  </a:lnTo>
                  <a:lnTo>
                    <a:pt x="150" y="1835"/>
                  </a:lnTo>
                  <a:close/>
                </a:path>
              </a:pathLst>
            </a:custGeom>
            <a:solidFill>
              <a:srgbClr val="0C3213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21580" name="Freeform 44"/>
            <p:cNvSpPr>
              <a:spLocks noChangeAspect="1"/>
            </p:cNvSpPr>
            <p:nvPr/>
          </p:nvSpPr>
          <p:spPr bwMode="auto">
            <a:xfrm>
              <a:off x="3038" y="838"/>
              <a:ext cx="377" cy="147"/>
            </a:xfrm>
            <a:custGeom>
              <a:avLst/>
              <a:gdLst>
                <a:gd name="T0" fmla="*/ 56 w 2090"/>
                <a:gd name="T1" fmla="*/ 814 h 814"/>
                <a:gd name="T2" fmla="*/ 407 w 2090"/>
                <a:gd name="T3" fmla="*/ 604 h 814"/>
                <a:gd name="T4" fmla="*/ 455 w 2090"/>
                <a:gd name="T5" fmla="*/ 585 h 814"/>
                <a:gd name="T6" fmla="*/ 526 w 2090"/>
                <a:gd name="T7" fmla="*/ 584 h 814"/>
                <a:gd name="T8" fmla="*/ 553 w 2090"/>
                <a:gd name="T9" fmla="*/ 574 h 814"/>
                <a:gd name="T10" fmla="*/ 602 w 2090"/>
                <a:gd name="T11" fmla="*/ 576 h 814"/>
                <a:gd name="T12" fmla="*/ 604 w 2090"/>
                <a:gd name="T13" fmla="*/ 558 h 814"/>
                <a:gd name="T14" fmla="*/ 750 w 2090"/>
                <a:gd name="T15" fmla="*/ 548 h 814"/>
                <a:gd name="T16" fmla="*/ 750 w 2090"/>
                <a:gd name="T17" fmla="*/ 537 h 814"/>
                <a:gd name="T18" fmla="*/ 801 w 2090"/>
                <a:gd name="T19" fmla="*/ 535 h 814"/>
                <a:gd name="T20" fmla="*/ 915 w 2090"/>
                <a:gd name="T21" fmla="*/ 617 h 814"/>
                <a:gd name="T22" fmla="*/ 1327 w 2090"/>
                <a:gd name="T23" fmla="*/ 539 h 814"/>
                <a:gd name="T24" fmla="*/ 1760 w 2090"/>
                <a:gd name="T25" fmla="*/ 546 h 814"/>
                <a:gd name="T26" fmla="*/ 1828 w 2090"/>
                <a:gd name="T27" fmla="*/ 563 h 814"/>
                <a:gd name="T28" fmla="*/ 1844 w 2090"/>
                <a:gd name="T29" fmla="*/ 585 h 814"/>
                <a:gd name="T30" fmla="*/ 1885 w 2090"/>
                <a:gd name="T31" fmla="*/ 589 h 814"/>
                <a:gd name="T32" fmla="*/ 1905 w 2090"/>
                <a:gd name="T33" fmla="*/ 608 h 814"/>
                <a:gd name="T34" fmla="*/ 1934 w 2090"/>
                <a:gd name="T35" fmla="*/ 606 h 814"/>
                <a:gd name="T36" fmla="*/ 2007 w 2090"/>
                <a:gd name="T37" fmla="*/ 671 h 814"/>
                <a:gd name="T38" fmla="*/ 2064 w 2090"/>
                <a:gd name="T39" fmla="*/ 693 h 814"/>
                <a:gd name="T40" fmla="*/ 2090 w 2090"/>
                <a:gd name="T41" fmla="*/ 465 h 814"/>
                <a:gd name="T42" fmla="*/ 2084 w 2090"/>
                <a:gd name="T43" fmla="*/ 445 h 814"/>
                <a:gd name="T44" fmla="*/ 2075 w 2090"/>
                <a:gd name="T45" fmla="*/ 431 h 814"/>
                <a:gd name="T46" fmla="*/ 2047 w 2090"/>
                <a:gd name="T47" fmla="*/ 432 h 814"/>
                <a:gd name="T48" fmla="*/ 2012 w 2090"/>
                <a:gd name="T49" fmla="*/ 382 h 814"/>
                <a:gd name="T50" fmla="*/ 2006 w 2090"/>
                <a:gd name="T51" fmla="*/ 370 h 814"/>
                <a:gd name="T52" fmla="*/ 1989 w 2090"/>
                <a:gd name="T53" fmla="*/ 370 h 814"/>
                <a:gd name="T54" fmla="*/ 1953 w 2090"/>
                <a:gd name="T55" fmla="*/ 342 h 814"/>
                <a:gd name="T56" fmla="*/ 1949 w 2090"/>
                <a:gd name="T57" fmla="*/ 311 h 814"/>
                <a:gd name="T58" fmla="*/ 1960 w 2090"/>
                <a:gd name="T59" fmla="*/ 290 h 814"/>
                <a:gd name="T60" fmla="*/ 1960 w 2090"/>
                <a:gd name="T61" fmla="*/ 273 h 814"/>
                <a:gd name="T62" fmla="*/ 1931 w 2090"/>
                <a:gd name="T63" fmla="*/ 249 h 814"/>
                <a:gd name="T64" fmla="*/ 1927 w 2090"/>
                <a:gd name="T65" fmla="*/ 193 h 814"/>
                <a:gd name="T66" fmla="*/ 1952 w 2090"/>
                <a:gd name="T67" fmla="*/ 159 h 814"/>
                <a:gd name="T68" fmla="*/ 1937 w 2090"/>
                <a:gd name="T69" fmla="*/ 144 h 814"/>
                <a:gd name="T70" fmla="*/ 1851 w 2090"/>
                <a:gd name="T71" fmla="*/ 134 h 814"/>
                <a:gd name="T72" fmla="*/ 1832 w 2090"/>
                <a:gd name="T73" fmla="*/ 130 h 814"/>
                <a:gd name="T74" fmla="*/ 1796 w 2090"/>
                <a:gd name="T75" fmla="*/ 80 h 814"/>
                <a:gd name="T76" fmla="*/ 1767 w 2090"/>
                <a:gd name="T77" fmla="*/ 0 h 814"/>
                <a:gd name="T78" fmla="*/ 1153 w 2090"/>
                <a:gd name="T79" fmla="*/ 22 h 814"/>
                <a:gd name="T80" fmla="*/ 943 w 2090"/>
                <a:gd name="T81" fmla="*/ 137 h 814"/>
                <a:gd name="T82" fmla="*/ 880 w 2090"/>
                <a:gd name="T83" fmla="*/ 138 h 814"/>
                <a:gd name="T84" fmla="*/ 863 w 2090"/>
                <a:gd name="T85" fmla="*/ 69 h 814"/>
                <a:gd name="T86" fmla="*/ 708 w 2090"/>
                <a:gd name="T87" fmla="*/ 52 h 814"/>
                <a:gd name="T88" fmla="*/ 666 w 2090"/>
                <a:gd name="T89" fmla="*/ 102 h 814"/>
                <a:gd name="T90" fmla="*/ 535 w 2090"/>
                <a:gd name="T91" fmla="*/ 101 h 814"/>
                <a:gd name="T92" fmla="*/ 508 w 2090"/>
                <a:gd name="T93" fmla="*/ 131 h 814"/>
                <a:gd name="T94" fmla="*/ 438 w 2090"/>
                <a:gd name="T95" fmla="*/ 145 h 814"/>
                <a:gd name="T96" fmla="*/ 56 w 2090"/>
                <a:gd name="T97" fmla="*/ 167 h 814"/>
                <a:gd name="T98" fmla="*/ 169 w 2090"/>
                <a:gd name="T99" fmla="*/ 282 h 814"/>
                <a:gd name="T100" fmla="*/ 170 w 2090"/>
                <a:gd name="T101" fmla="*/ 322 h 814"/>
                <a:gd name="T102" fmla="*/ 143 w 2090"/>
                <a:gd name="T103" fmla="*/ 322 h 814"/>
                <a:gd name="T104" fmla="*/ 179 w 2090"/>
                <a:gd name="T105" fmla="*/ 370 h 814"/>
                <a:gd name="T106" fmla="*/ 139 w 2090"/>
                <a:gd name="T107" fmla="*/ 425 h 814"/>
                <a:gd name="T108" fmla="*/ 143 w 2090"/>
                <a:gd name="T109" fmla="*/ 505 h 814"/>
                <a:gd name="T110" fmla="*/ 68 w 2090"/>
                <a:gd name="T111" fmla="*/ 606 h 814"/>
                <a:gd name="T112" fmla="*/ 56 w 2090"/>
                <a:gd name="T113" fmla="*/ 649 h 814"/>
                <a:gd name="T114" fmla="*/ 0 w 2090"/>
                <a:gd name="T115" fmla="*/ 712 h 814"/>
                <a:gd name="T116" fmla="*/ 5 w 2090"/>
                <a:gd name="T117" fmla="*/ 751 h 814"/>
                <a:gd name="T118" fmla="*/ 56 w 2090"/>
                <a:gd name="T119" fmla="*/ 814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90" h="814">
                  <a:moveTo>
                    <a:pt x="56" y="814"/>
                  </a:moveTo>
                  <a:lnTo>
                    <a:pt x="407" y="604"/>
                  </a:lnTo>
                  <a:lnTo>
                    <a:pt x="455" y="585"/>
                  </a:lnTo>
                  <a:lnTo>
                    <a:pt x="526" y="584"/>
                  </a:lnTo>
                  <a:lnTo>
                    <a:pt x="553" y="574"/>
                  </a:lnTo>
                  <a:lnTo>
                    <a:pt x="602" y="576"/>
                  </a:lnTo>
                  <a:lnTo>
                    <a:pt x="604" y="558"/>
                  </a:lnTo>
                  <a:lnTo>
                    <a:pt x="750" y="548"/>
                  </a:lnTo>
                  <a:lnTo>
                    <a:pt x="750" y="537"/>
                  </a:lnTo>
                  <a:lnTo>
                    <a:pt x="801" y="535"/>
                  </a:lnTo>
                  <a:lnTo>
                    <a:pt x="915" y="617"/>
                  </a:lnTo>
                  <a:lnTo>
                    <a:pt x="1327" y="539"/>
                  </a:lnTo>
                  <a:lnTo>
                    <a:pt x="1760" y="546"/>
                  </a:lnTo>
                  <a:lnTo>
                    <a:pt x="1828" y="563"/>
                  </a:lnTo>
                  <a:lnTo>
                    <a:pt x="1844" y="585"/>
                  </a:lnTo>
                  <a:lnTo>
                    <a:pt x="1885" y="589"/>
                  </a:lnTo>
                  <a:lnTo>
                    <a:pt x="1905" y="608"/>
                  </a:lnTo>
                  <a:lnTo>
                    <a:pt x="1934" y="606"/>
                  </a:lnTo>
                  <a:lnTo>
                    <a:pt x="2007" y="671"/>
                  </a:lnTo>
                  <a:lnTo>
                    <a:pt x="2064" y="693"/>
                  </a:lnTo>
                  <a:lnTo>
                    <a:pt x="2090" y="465"/>
                  </a:lnTo>
                  <a:lnTo>
                    <a:pt x="2084" y="445"/>
                  </a:lnTo>
                  <a:lnTo>
                    <a:pt x="2075" y="431"/>
                  </a:lnTo>
                  <a:lnTo>
                    <a:pt x="2047" y="432"/>
                  </a:lnTo>
                  <a:lnTo>
                    <a:pt x="2012" y="382"/>
                  </a:lnTo>
                  <a:lnTo>
                    <a:pt x="2006" y="370"/>
                  </a:lnTo>
                  <a:lnTo>
                    <a:pt x="1989" y="370"/>
                  </a:lnTo>
                  <a:lnTo>
                    <a:pt x="1953" y="342"/>
                  </a:lnTo>
                  <a:lnTo>
                    <a:pt x="1949" y="311"/>
                  </a:lnTo>
                  <a:lnTo>
                    <a:pt x="1960" y="290"/>
                  </a:lnTo>
                  <a:lnTo>
                    <a:pt x="1960" y="273"/>
                  </a:lnTo>
                  <a:lnTo>
                    <a:pt x="1931" y="249"/>
                  </a:lnTo>
                  <a:lnTo>
                    <a:pt x="1927" y="193"/>
                  </a:lnTo>
                  <a:lnTo>
                    <a:pt x="1952" y="159"/>
                  </a:lnTo>
                  <a:lnTo>
                    <a:pt x="1937" y="144"/>
                  </a:lnTo>
                  <a:lnTo>
                    <a:pt x="1851" y="134"/>
                  </a:lnTo>
                  <a:lnTo>
                    <a:pt x="1832" y="130"/>
                  </a:lnTo>
                  <a:lnTo>
                    <a:pt x="1796" y="80"/>
                  </a:lnTo>
                  <a:lnTo>
                    <a:pt x="1767" y="0"/>
                  </a:lnTo>
                  <a:lnTo>
                    <a:pt x="1153" y="22"/>
                  </a:lnTo>
                  <a:lnTo>
                    <a:pt x="943" y="137"/>
                  </a:lnTo>
                  <a:lnTo>
                    <a:pt x="880" y="138"/>
                  </a:lnTo>
                  <a:lnTo>
                    <a:pt x="863" y="69"/>
                  </a:lnTo>
                  <a:lnTo>
                    <a:pt x="708" y="52"/>
                  </a:lnTo>
                  <a:lnTo>
                    <a:pt x="666" y="102"/>
                  </a:lnTo>
                  <a:lnTo>
                    <a:pt x="535" y="101"/>
                  </a:lnTo>
                  <a:lnTo>
                    <a:pt x="508" y="131"/>
                  </a:lnTo>
                  <a:lnTo>
                    <a:pt x="438" y="145"/>
                  </a:lnTo>
                  <a:lnTo>
                    <a:pt x="56" y="167"/>
                  </a:lnTo>
                  <a:lnTo>
                    <a:pt x="169" y="282"/>
                  </a:lnTo>
                  <a:lnTo>
                    <a:pt x="170" y="322"/>
                  </a:lnTo>
                  <a:lnTo>
                    <a:pt x="143" y="322"/>
                  </a:lnTo>
                  <a:lnTo>
                    <a:pt x="179" y="370"/>
                  </a:lnTo>
                  <a:lnTo>
                    <a:pt x="139" y="425"/>
                  </a:lnTo>
                  <a:lnTo>
                    <a:pt x="143" y="505"/>
                  </a:lnTo>
                  <a:lnTo>
                    <a:pt x="68" y="606"/>
                  </a:lnTo>
                  <a:lnTo>
                    <a:pt x="56" y="649"/>
                  </a:lnTo>
                  <a:lnTo>
                    <a:pt x="0" y="712"/>
                  </a:lnTo>
                  <a:lnTo>
                    <a:pt x="5" y="751"/>
                  </a:lnTo>
                  <a:lnTo>
                    <a:pt x="56" y="814"/>
                  </a:lnTo>
                  <a:close/>
                </a:path>
              </a:pathLst>
            </a:custGeom>
            <a:solidFill>
              <a:srgbClr val="0C3213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21581" name="Freeform 45"/>
            <p:cNvSpPr>
              <a:spLocks noChangeAspect="1"/>
            </p:cNvSpPr>
            <p:nvPr/>
          </p:nvSpPr>
          <p:spPr bwMode="auto">
            <a:xfrm>
              <a:off x="2913" y="911"/>
              <a:ext cx="107" cy="123"/>
            </a:xfrm>
            <a:custGeom>
              <a:avLst/>
              <a:gdLst>
                <a:gd name="T0" fmla="*/ 299 w 593"/>
                <a:gd name="T1" fmla="*/ 683 h 683"/>
                <a:gd name="T2" fmla="*/ 593 w 593"/>
                <a:gd name="T3" fmla="*/ 507 h 683"/>
                <a:gd name="T4" fmla="*/ 553 w 593"/>
                <a:gd name="T5" fmla="*/ 478 h 683"/>
                <a:gd name="T6" fmla="*/ 533 w 593"/>
                <a:gd name="T7" fmla="*/ 429 h 683"/>
                <a:gd name="T8" fmla="*/ 523 w 593"/>
                <a:gd name="T9" fmla="*/ 376 h 683"/>
                <a:gd name="T10" fmla="*/ 563 w 593"/>
                <a:gd name="T11" fmla="*/ 321 h 683"/>
                <a:gd name="T12" fmla="*/ 555 w 593"/>
                <a:gd name="T13" fmla="*/ 290 h 683"/>
                <a:gd name="T14" fmla="*/ 466 w 593"/>
                <a:gd name="T15" fmla="*/ 239 h 683"/>
                <a:gd name="T16" fmla="*/ 444 w 593"/>
                <a:gd name="T17" fmla="*/ 100 h 683"/>
                <a:gd name="T18" fmla="*/ 271 w 593"/>
                <a:gd name="T19" fmla="*/ 8 h 683"/>
                <a:gd name="T20" fmla="*/ 173 w 593"/>
                <a:gd name="T21" fmla="*/ 0 h 683"/>
                <a:gd name="T22" fmla="*/ 191 w 593"/>
                <a:gd name="T23" fmla="*/ 60 h 683"/>
                <a:gd name="T24" fmla="*/ 248 w 593"/>
                <a:gd name="T25" fmla="*/ 176 h 683"/>
                <a:gd name="T26" fmla="*/ 218 w 593"/>
                <a:gd name="T27" fmla="*/ 263 h 683"/>
                <a:gd name="T28" fmla="*/ 221 w 593"/>
                <a:gd name="T29" fmla="*/ 319 h 683"/>
                <a:gd name="T30" fmla="*/ 242 w 593"/>
                <a:gd name="T31" fmla="*/ 325 h 683"/>
                <a:gd name="T32" fmla="*/ 235 w 593"/>
                <a:gd name="T33" fmla="*/ 376 h 683"/>
                <a:gd name="T34" fmla="*/ 42 w 593"/>
                <a:gd name="T35" fmla="*/ 564 h 683"/>
                <a:gd name="T36" fmla="*/ 26 w 593"/>
                <a:gd name="T37" fmla="*/ 610 h 683"/>
                <a:gd name="T38" fmla="*/ 0 w 593"/>
                <a:gd name="T39" fmla="*/ 624 h 683"/>
                <a:gd name="T40" fmla="*/ 14 w 593"/>
                <a:gd name="T41" fmla="*/ 679 h 683"/>
                <a:gd name="T42" fmla="*/ 299 w 593"/>
                <a:gd name="T43" fmla="*/ 683 h 6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93" h="683">
                  <a:moveTo>
                    <a:pt x="299" y="683"/>
                  </a:moveTo>
                  <a:lnTo>
                    <a:pt x="593" y="507"/>
                  </a:lnTo>
                  <a:lnTo>
                    <a:pt x="553" y="478"/>
                  </a:lnTo>
                  <a:lnTo>
                    <a:pt x="533" y="429"/>
                  </a:lnTo>
                  <a:lnTo>
                    <a:pt x="523" y="376"/>
                  </a:lnTo>
                  <a:lnTo>
                    <a:pt x="563" y="321"/>
                  </a:lnTo>
                  <a:lnTo>
                    <a:pt x="555" y="290"/>
                  </a:lnTo>
                  <a:lnTo>
                    <a:pt x="466" y="239"/>
                  </a:lnTo>
                  <a:lnTo>
                    <a:pt x="444" y="100"/>
                  </a:lnTo>
                  <a:lnTo>
                    <a:pt x="271" y="8"/>
                  </a:lnTo>
                  <a:lnTo>
                    <a:pt x="173" y="0"/>
                  </a:lnTo>
                  <a:lnTo>
                    <a:pt x="191" y="60"/>
                  </a:lnTo>
                  <a:lnTo>
                    <a:pt x="248" y="176"/>
                  </a:lnTo>
                  <a:lnTo>
                    <a:pt x="218" y="263"/>
                  </a:lnTo>
                  <a:lnTo>
                    <a:pt x="221" y="319"/>
                  </a:lnTo>
                  <a:lnTo>
                    <a:pt x="242" y="325"/>
                  </a:lnTo>
                  <a:lnTo>
                    <a:pt x="235" y="376"/>
                  </a:lnTo>
                  <a:lnTo>
                    <a:pt x="42" y="564"/>
                  </a:lnTo>
                  <a:lnTo>
                    <a:pt x="26" y="610"/>
                  </a:lnTo>
                  <a:lnTo>
                    <a:pt x="0" y="624"/>
                  </a:lnTo>
                  <a:lnTo>
                    <a:pt x="14" y="679"/>
                  </a:lnTo>
                  <a:lnTo>
                    <a:pt x="299" y="683"/>
                  </a:lnTo>
                  <a:close/>
                </a:path>
              </a:pathLst>
            </a:custGeom>
            <a:solidFill>
              <a:srgbClr val="0C3213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21582" name="Freeform 46"/>
            <p:cNvSpPr>
              <a:spLocks noChangeAspect="1"/>
            </p:cNvSpPr>
            <p:nvPr/>
          </p:nvSpPr>
          <p:spPr bwMode="auto">
            <a:xfrm>
              <a:off x="2916" y="864"/>
              <a:ext cx="154" cy="138"/>
            </a:xfrm>
            <a:custGeom>
              <a:avLst/>
              <a:gdLst>
                <a:gd name="T0" fmla="*/ 575 w 856"/>
                <a:gd name="T1" fmla="*/ 770 h 770"/>
                <a:gd name="T2" fmla="*/ 733 w 856"/>
                <a:gd name="T3" fmla="*/ 675 h 770"/>
                <a:gd name="T4" fmla="*/ 682 w 856"/>
                <a:gd name="T5" fmla="*/ 613 h 770"/>
                <a:gd name="T6" fmla="*/ 675 w 856"/>
                <a:gd name="T7" fmla="*/ 573 h 770"/>
                <a:gd name="T8" fmla="*/ 733 w 856"/>
                <a:gd name="T9" fmla="*/ 510 h 770"/>
                <a:gd name="T10" fmla="*/ 745 w 856"/>
                <a:gd name="T11" fmla="*/ 468 h 770"/>
                <a:gd name="T12" fmla="*/ 821 w 856"/>
                <a:gd name="T13" fmla="*/ 364 h 770"/>
                <a:gd name="T14" fmla="*/ 816 w 856"/>
                <a:gd name="T15" fmla="*/ 288 h 770"/>
                <a:gd name="T16" fmla="*/ 856 w 856"/>
                <a:gd name="T17" fmla="*/ 232 h 770"/>
                <a:gd name="T18" fmla="*/ 819 w 856"/>
                <a:gd name="T19" fmla="*/ 183 h 770"/>
                <a:gd name="T20" fmla="*/ 847 w 856"/>
                <a:gd name="T21" fmla="*/ 183 h 770"/>
                <a:gd name="T22" fmla="*/ 845 w 856"/>
                <a:gd name="T23" fmla="*/ 142 h 770"/>
                <a:gd name="T24" fmla="*/ 731 w 856"/>
                <a:gd name="T25" fmla="*/ 25 h 770"/>
                <a:gd name="T26" fmla="*/ 171 w 856"/>
                <a:gd name="T27" fmla="*/ 0 h 770"/>
                <a:gd name="T28" fmla="*/ 108 w 856"/>
                <a:gd name="T29" fmla="*/ 59 h 770"/>
                <a:gd name="T30" fmla="*/ 0 w 856"/>
                <a:gd name="T31" fmla="*/ 116 h 770"/>
                <a:gd name="T32" fmla="*/ 3 w 856"/>
                <a:gd name="T33" fmla="*/ 209 h 770"/>
                <a:gd name="T34" fmla="*/ 63 w 856"/>
                <a:gd name="T35" fmla="*/ 256 h 770"/>
                <a:gd name="T36" fmla="*/ 157 w 856"/>
                <a:gd name="T37" fmla="*/ 263 h 770"/>
                <a:gd name="T38" fmla="*/ 253 w 856"/>
                <a:gd name="T39" fmla="*/ 271 h 770"/>
                <a:gd name="T40" fmla="*/ 426 w 856"/>
                <a:gd name="T41" fmla="*/ 363 h 770"/>
                <a:gd name="T42" fmla="*/ 448 w 856"/>
                <a:gd name="T43" fmla="*/ 500 h 770"/>
                <a:gd name="T44" fmla="*/ 537 w 856"/>
                <a:gd name="T45" fmla="*/ 553 h 770"/>
                <a:gd name="T46" fmla="*/ 545 w 856"/>
                <a:gd name="T47" fmla="*/ 582 h 770"/>
                <a:gd name="T48" fmla="*/ 505 w 856"/>
                <a:gd name="T49" fmla="*/ 641 h 770"/>
                <a:gd name="T50" fmla="*/ 516 w 856"/>
                <a:gd name="T51" fmla="*/ 696 h 770"/>
                <a:gd name="T52" fmla="*/ 536 w 856"/>
                <a:gd name="T53" fmla="*/ 742 h 770"/>
                <a:gd name="T54" fmla="*/ 575 w 856"/>
                <a:gd name="T55" fmla="*/ 770 h 7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56" h="770">
                  <a:moveTo>
                    <a:pt x="575" y="770"/>
                  </a:moveTo>
                  <a:lnTo>
                    <a:pt x="733" y="675"/>
                  </a:lnTo>
                  <a:lnTo>
                    <a:pt x="682" y="613"/>
                  </a:lnTo>
                  <a:lnTo>
                    <a:pt x="675" y="573"/>
                  </a:lnTo>
                  <a:lnTo>
                    <a:pt x="733" y="510"/>
                  </a:lnTo>
                  <a:lnTo>
                    <a:pt x="745" y="468"/>
                  </a:lnTo>
                  <a:lnTo>
                    <a:pt x="821" y="364"/>
                  </a:lnTo>
                  <a:lnTo>
                    <a:pt x="816" y="288"/>
                  </a:lnTo>
                  <a:lnTo>
                    <a:pt x="856" y="232"/>
                  </a:lnTo>
                  <a:lnTo>
                    <a:pt x="819" y="183"/>
                  </a:lnTo>
                  <a:lnTo>
                    <a:pt x="847" y="183"/>
                  </a:lnTo>
                  <a:lnTo>
                    <a:pt x="845" y="142"/>
                  </a:lnTo>
                  <a:lnTo>
                    <a:pt x="731" y="25"/>
                  </a:lnTo>
                  <a:lnTo>
                    <a:pt x="171" y="0"/>
                  </a:lnTo>
                  <a:lnTo>
                    <a:pt x="108" y="59"/>
                  </a:lnTo>
                  <a:lnTo>
                    <a:pt x="0" y="116"/>
                  </a:lnTo>
                  <a:lnTo>
                    <a:pt x="3" y="209"/>
                  </a:lnTo>
                  <a:lnTo>
                    <a:pt x="63" y="256"/>
                  </a:lnTo>
                  <a:lnTo>
                    <a:pt x="157" y="263"/>
                  </a:lnTo>
                  <a:lnTo>
                    <a:pt x="253" y="271"/>
                  </a:lnTo>
                  <a:lnTo>
                    <a:pt x="426" y="363"/>
                  </a:lnTo>
                  <a:lnTo>
                    <a:pt x="448" y="500"/>
                  </a:lnTo>
                  <a:lnTo>
                    <a:pt x="537" y="553"/>
                  </a:lnTo>
                  <a:lnTo>
                    <a:pt x="545" y="582"/>
                  </a:lnTo>
                  <a:lnTo>
                    <a:pt x="505" y="641"/>
                  </a:lnTo>
                  <a:lnTo>
                    <a:pt x="516" y="696"/>
                  </a:lnTo>
                  <a:lnTo>
                    <a:pt x="536" y="742"/>
                  </a:lnTo>
                  <a:lnTo>
                    <a:pt x="575" y="770"/>
                  </a:lnTo>
                  <a:close/>
                </a:path>
              </a:pathLst>
            </a:custGeom>
            <a:solidFill>
              <a:srgbClr val="0C3213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321583" name="Group 47"/>
          <p:cNvGrpSpPr>
            <a:grpSpLocks/>
          </p:cNvGrpSpPr>
          <p:nvPr/>
        </p:nvGrpSpPr>
        <p:grpSpPr bwMode="auto">
          <a:xfrm>
            <a:off x="7350125" y="2398713"/>
            <a:ext cx="1054100" cy="846137"/>
            <a:chOff x="4630" y="1511"/>
            <a:chExt cx="664" cy="533"/>
          </a:xfrm>
        </p:grpSpPr>
        <p:sp>
          <p:nvSpPr>
            <p:cNvPr id="321584" name="Freeform 48"/>
            <p:cNvSpPr>
              <a:spLocks noChangeAspect="1"/>
            </p:cNvSpPr>
            <p:nvPr/>
          </p:nvSpPr>
          <p:spPr bwMode="auto">
            <a:xfrm>
              <a:off x="4916" y="1737"/>
              <a:ext cx="121" cy="86"/>
            </a:xfrm>
            <a:custGeom>
              <a:avLst/>
              <a:gdLst>
                <a:gd name="T0" fmla="*/ 495 w 674"/>
                <a:gd name="T1" fmla="*/ 0 h 475"/>
                <a:gd name="T2" fmla="*/ 508 w 674"/>
                <a:gd name="T3" fmla="*/ 9 h 475"/>
                <a:gd name="T4" fmla="*/ 578 w 674"/>
                <a:gd name="T5" fmla="*/ 9 h 475"/>
                <a:gd name="T6" fmla="*/ 672 w 674"/>
                <a:gd name="T7" fmla="*/ 61 h 475"/>
                <a:gd name="T8" fmla="*/ 674 w 674"/>
                <a:gd name="T9" fmla="*/ 98 h 475"/>
                <a:gd name="T10" fmla="*/ 616 w 674"/>
                <a:gd name="T11" fmla="*/ 145 h 475"/>
                <a:gd name="T12" fmla="*/ 641 w 674"/>
                <a:gd name="T13" fmla="*/ 238 h 475"/>
                <a:gd name="T14" fmla="*/ 582 w 674"/>
                <a:gd name="T15" fmla="*/ 365 h 475"/>
                <a:gd name="T16" fmla="*/ 486 w 674"/>
                <a:gd name="T17" fmla="*/ 340 h 475"/>
                <a:gd name="T18" fmla="*/ 360 w 674"/>
                <a:gd name="T19" fmla="*/ 475 h 475"/>
                <a:gd name="T20" fmla="*/ 184 w 674"/>
                <a:gd name="T21" fmla="*/ 447 h 475"/>
                <a:gd name="T22" fmla="*/ 141 w 674"/>
                <a:gd name="T23" fmla="*/ 412 h 475"/>
                <a:gd name="T24" fmla="*/ 16 w 674"/>
                <a:gd name="T25" fmla="*/ 425 h 475"/>
                <a:gd name="T26" fmla="*/ 2 w 674"/>
                <a:gd name="T27" fmla="*/ 384 h 475"/>
                <a:gd name="T28" fmla="*/ 43 w 674"/>
                <a:gd name="T29" fmla="*/ 272 h 475"/>
                <a:gd name="T30" fmla="*/ 20 w 674"/>
                <a:gd name="T31" fmla="*/ 233 h 475"/>
                <a:gd name="T32" fmla="*/ 0 w 674"/>
                <a:gd name="T33" fmla="*/ 117 h 475"/>
                <a:gd name="T34" fmla="*/ 74 w 674"/>
                <a:gd name="T35" fmla="*/ 58 h 475"/>
                <a:gd name="T36" fmla="*/ 68 w 674"/>
                <a:gd name="T37" fmla="*/ 31 h 475"/>
                <a:gd name="T38" fmla="*/ 93 w 674"/>
                <a:gd name="T39" fmla="*/ 5 h 475"/>
                <a:gd name="T40" fmla="*/ 230 w 674"/>
                <a:gd name="T41" fmla="*/ 50 h 475"/>
                <a:gd name="T42" fmla="*/ 309 w 674"/>
                <a:gd name="T43" fmla="*/ 54 h 475"/>
                <a:gd name="T44" fmla="*/ 318 w 674"/>
                <a:gd name="T45" fmla="*/ 30 h 475"/>
                <a:gd name="T46" fmla="*/ 486 w 674"/>
                <a:gd name="T47" fmla="*/ 30 h 475"/>
                <a:gd name="T48" fmla="*/ 495 w 674"/>
                <a:gd name="T49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74" h="475">
                  <a:moveTo>
                    <a:pt x="495" y="0"/>
                  </a:moveTo>
                  <a:lnTo>
                    <a:pt x="508" y="9"/>
                  </a:lnTo>
                  <a:lnTo>
                    <a:pt x="578" y="9"/>
                  </a:lnTo>
                  <a:lnTo>
                    <a:pt x="672" y="61"/>
                  </a:lnTo>
                  <a:lnTo>
                    <a:pt x="674" y="98"/>
                  </a:lnTo>
                  <a:lnTo>
                    <a:pt x="616" y="145"/>
                  </a:lnTo>
                  <a:lnTo>
                    <a:pt x="641" y="238"/>
                  </a:lnTo>
                  <a:lnTo>
                    <a:pt x="582" y="365"/>
                  </a:lnTo>
                  <a:lnTo>
                    <a:pt x="486" y="340"/>
                  </a:lnTo>
                  <a:lnTo>
                    <a:pt x="360" y="475"/>
                  </a:lnTo>
                  <a:lnTo>
                    <a:pt x="184" y="447"/>
                  </a:lnTo>
                  <a:lnTo>
                    <a:pt x="141" y="412"/>
                  </a:lnTo>
                  <a:lnTo>
                    <a:pt x="16" y="425"/>
                  </a:lnTo>
                  <a:lnTo>
                    <a:pt x="2" y="384"/>
                  </a:lnTo>
                  <a:lnTo>
                    <a:pt x="43" y="272"/>
                  </a:lnTo>
                  <a:lnTo>
                    <a:pt x="20" y="233"/>
                  </a:lnTo>
                  <a:lnTo>
                    <a:pt x="0" y="117"/>
                  </a:lnTo>
                  <a:lnTo>
                    <a:pt x="74" y="58"/>
                  </a:lnTo>
                  <a:lnTo>
                    <a:pt x="68" y="31"/>
                  </a:lnTo>
                  <a:lnTo>
                    <a:pt x="93" y="5"/>
                  </a:lnTo>
                  <a:lnTo>
                    <a:pt x="230" y="50"/>
                  </a:lnTo>
                  <a:lnTo>
                    <a:pt x="309" y="54"/>
                  </a:lnTo>
                  <a:lnTo>
                    <a:pt x="318" y="30"/>
                  </a:lnTo>
                  <a:lnTo>
                    <a:pt x="486" y="30"/>
                  </a:lnTo>
                  <a:lnTo>
                    <a:pt x="495" y="0"/>
                  </a:lnTo>
                  <a:close/>
                </a:path>
              </a:pathLst>
            </a:custGeom>
            <a:solidFill>
              <a:srgbClr val="964B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21585" name="Freeform 49"/>
            <p:cNvSpPr>
              <a:spLocks noChangeAspect="1"/>
            </p:cNvSpPr>
            <p:nvPr/>
          </p:nvSpPr>
          <p:spPr bwMode="auto">
            <a:xfrm>
              <a:off x="4683" y="1567"/>
              <a:ext cx="321" cy="301"/>
            </a:xfrm>
            <a:custGeom>
              <a:avLst/>
              <a:gdLst>
                <a:gd name="T0" fmla="*/ 703 w 1784"/>
                <a:gd name="T1" fmla="*/ 0 h 1668"/>
                <a:gd name="T2" fmla="*/ 658 w 1784"/>
                <a:gd name="T3" fmla="*/ 48 h 1668"/>
                <a:gd name="T4" fmla="*/ 652 w 1784"/>
                <a:gd name="T5" fmla="*/ 154 h 1668"/>
                <a:gd name="T6" fmla="*/ 590 w 1784"/>
                <a:gd name="T7" fmla="*/ 283 h 1668"/>
                <a:gd name="T8" fmla="*/ 508 w 1784"/>
                <a:gd name="T9" fmla="*/ 291 h 1668"/>
                <a:gd name="T10" fmla="*/ 431 w 1784"/>
                <a:gd name="T11" fmla="*/ 335 h 1668"/>
                <a:gd name="T12" fmla="*/ 396 w 1784"/>
                <a:gd name="T13" fmla="*/ 578 h 1668"/>
                <a:gd name="T14" fmla="*/ 363 w 1784"/>
                <a:gd name="T15" fmla="*/ 835 h 1668"/>
                <a:gd name="T16" fmla="*/ 304 w 1784"/>
                <a:gd name="T17" fmla="*/ 963 h 1668"/>
                <a:gd name="T18" fmla="*/ 222 w 1784"/>
                <a:gd name="T19" fmla="*/ 1030 h 1668"/>
                <a:gd name="T20" fmla="*/ 229 w 1784"/>
                <a:gd name="T21" fmla="*/ 1061 h 1668"/>
                <a:gd name="T22" fmla="*/ 176 w 1784"/>
                <a:gd name="T23" fmla="*/ 1095 h 1668"/>
                <a:gd name="T24" fmla="*/ 136 w 1784"/>
                <a:gd name="T25" fmla="*/ 1070 h 1668"/>
                <a:gd name="T26" fmla="*/ 101 w 1784"/>
                <a:gd name="T27" fmla="*/ 1071 h 1668"/>
                <a:gd name="T28" fmla="*/ 65 w 1784"/>
                <a:gd name="T29" fmla="*/ 1257 h 1668"/>
                <a:gd name="T30" fmla="*/ 1 w 1784"/>
                <a:gd name="T31" fmla="*/ 1260 h 1668"/>
                <a:gd name="T32" fmla="*/ 0 w 1784"/>
                <a:gd name="T33" fmla="*/ 1289 h 1668"/>
                <a:gd name="T34" fmla="*/ 64 w 1784"/>
                <a:gd name="T35" fmla="*/ 1320 h 1668"/>
                <a:gd name="T36" fmla="*/ 102 w 1784"/>
                <a:gd name="T37" fmla="*/ 1318 h 1668"/>
                <a:gd name="T38" fmla="*/ 253 w 1784"/>
                <a:gd name="T39" fmla="*/ 1425 h 1668"/>
                <a:gd name="T40" fmla="*/ 441 w 1784"/>
                <a:gd name="T41" fmla="*/ 1538 h 1668"/>
                <a:gd name="T42" fmla="*/ 588 w 1784"/>
                <a:gd name="T43" fmla="*/ 1668 h 1668"/>
                <a:gd name="T44" fmla="*/ 727 w 1784"/>
                <a:gd name="T45" fmla="*/ 1638 h 1668"/>
                <a:gd name="T46" fmla="*/ 747 w 1784"/>
                <a:gd name="T47" fmla="*/ 1644 h 1668"/>
                <a:gd name="T48" fmla="*/ 844 w 1784"/>
                <a:gd name="T49" fmla="*/ 1645 h 1668"/>
                <a:gd name="T50" fmla="*/ 842 w 1784"/>
                <a:gd name="T51" fmla="*/ 1596 h 1668"/>
                <a:gd name="T52" fmla="*/ 885 w 1784"/>
                <a:gd name="T53" fmla="*/ 1580 h 1668"/>
                <a:gd name="T54" fmla="*/ 914 w 1784"/>
                <a:gd name="T55" fmla="*/ 1575 h 1668"/>
                <a:gd name="T56" fmla="*/ 933 w 1784"/>
                <a:gd name="T57" fmla="*/ 1586 h 1668"/>
                <a:gd name="T58" fmla="*/ 1010 w 1784"/>
                <a:gd name="T59" fmla="*/ 1589 h 1668"/>
                <a:gd name="T60" fmla="*/ 1033 w 1784"/>
                <a:gd name="T61" fmla="*/ 1570 h 1668"/>
                <a:gd name="T62" fmla="*/ 1067 w 1784"/>
                <a:gd name="T63" fmla="*/ 1577 h 1668"/>
                <a:gd name="T64" fmla="*/ 1087 w 1784"/>
                <a:gd name="T65" fmla="*/ 1593 h 1668"/>
                <a:gd name="T66" fmla="*/ 1109 w 1784"/>
                <a:gd name="T67" fmla="*/ 1597 h 1668"/>
                <a:gd name="T68" fmla="*/ 1123 w 1784"/>
                <a:gd name="T69" fmla="*/ 1582 h 1668"/>
                <a:gd name="T70" fmla="*/ 1151 w 1784"/>
                <a:gd name="T71" fmla="*/ 1585 h 1668"/>
                <a:gd name="T72" fmla="*/ 1177 w 1784"/>
                <a:gd name="T73" fmla="*/ 1594 h 1668"/>
                <a:gd name="T74" fmla="*/ 1238 w 1784"/>
                <a:gd name="T75" fmla="*/ 1561 h 1668"/>
                <a:gd name="T76" fmla="*/ 1219 w 1784"/>
                <a:gd name="T77" fmla="*/ 1494 h 1668"/>
                <a:gd name="T78" fmla="*/ 1312 w 1784"/>
                <a:gd name="T79" fmla="*/ 1368 h 1668"/>
                <a:gd name="T80" fmla="*/ 1291 w 1784"/>
                <a:gd name="T81" fmla="*/ 1334 h 1668"/>
                <a:gd name="T82" fmla="*/ 1343 w 1784"/>
                <a:gd name="T83" fmla="*/ 1229 h 1668"/>
                <a:gd name="T84" fmla="*/ 1334 w 1784"/>
                <a:gd name="T85" fmla="*/ 1193 h 1668"/>
                <a:gd name="T86" fmla="*/ 1307 w 1784"/>
                <a:gd name="T87" fmla="*/ 1174 h 1668"/>
                <a:gd name="T88" fmla="*/ 1294 w 1784"/>
                <a:gd name="T89" fmla="*/ 1060 h 1668"/>
                <a:gd name="T90" fmla="*/ 1362 w 1784"/>
                <a:gd name="T91" fmla="*/ 1007 h 1668"/>
                <a:gd name="T92" fmla="*/ 1357 w 1784"/>
                <a:gd name="T93" fmla="*/ 975 h 1668"/>
                <a:gd name="T94" fmla="*/ 1381 w 1784"/>
                <a:gd name="T95" fmla="*/ 958 h 1668"/>
                <a:gd name="T96" fmla="*/ 1511 w 1784"/>
                <a:gd name="T97" fmla="*/ 995 h 1668"/>
                <a:gd name="T98" fmla="*/ 1599 w 1784"/>
                <a:gd name="T99" fmla="*/ 1002 h 1668"/>
                <a:gd name="T100" fmla="*/ 1607 w 1784"/>
                <a:gd name="T101" fmla="*/ 978 h 1668"/>
                <a:gd name="T102" fmla="*/ 1770 w 1784"/>
                <a:gd name="T103" fmla="*/ 979 h 1668"/>
                <a:gd name="T104" fmla="*/ 1784 w 1784"/>
                <a:gd name="T105" fmla="*/ 947 h 1668"/>
                <a:gd name="T106" fmla="*/ 1654 w 1784"/>
                <a:gd name="T107" fmla="*/ 883 h 1668"/>
                <a:gd name="T108" fmla="*/ 1483 w 1784"/>
                <a:gd name="T109" fmla="*/ 760 h 1668"/>
                <a:gd name="T110" fmla="*/ 1344 w 1784"/>
                <a:gd name="T111" fmla="*/ 633 h 1668"/>
                <a:gd name="T112" fmla="*/ 956 w 1784"/>
                <a:gd name="T113" fmla="*/ 273 h 1668"/>
                <a:gd name="T114" fmla="*/ 792 w 1784"/>
                <a:gd name="T115" fmla="*/ 122 h 1668"/>
                <a:gd name="T116" fmla="*/ 703 w 1784"/>
                <a:gd name="T117" fmla="*/ 0 h 1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84" h="1668">
                  <a:moveTo>
                    <a:pt x="703" y="0"/>
                  </a:moveTo>
                  <a:lnTo>
                    <a:pt x="658" y="48"/>
                  </a:lnTo>
                  <a:lnTo>
                    <a:pt x="652" y="154"/>
                  </a:lnTo>
                  <a:lnTo>
                    <a:pt x="590" y="283"/>
                  </a:lnTo>
                  <a:lnTo>
                    <a:pt x="508" y="291"/>
                  </a:lnTo>
                  <a:lnTo>
                    <a:pt x="431" y="335"/>
                  </a:lnTo>
                  <a:lnTo>
                    <a:pt x="396" y="578"/>
                  </a:lnTo>
                  <a:lnTo>
                    <a:pt x="363" y="835"/>
                  </a:lnTo>
                  <a:lnTo>
                    <a:pt x="304" y="963"/>
                  </a:lnTo>
                  <a:lnTo>
                    <a:pt x="222" y="1030"/>
                  </a:lnTo>
                  <a:lnTo>
                    <a:pt x="229" y="1061"/>
                  </a:lnTo>
                  <a:lnTo>
                    <a:pt x="176" y="1095"/>
                  </a:lnTo>
                  <a:lnTo>
                    <a:pt x="136" y="1070"/>
                  </a:lnTo>
                  <a:lnTo>
                    <a:pt x="101" y="1071"/>
                  </a:lnTo>
                  <a:lnTo>
                    <a:pt x="65" y="1257"/>
                  </a:lnTo>
                  <a:lnTo>
                    <a:pt x="1" y="1260"/>
                  </a:lnTo>
                  <a:lnTo>
                    <a:pt x="0" y="1289"/>
                  </a:lnTo>
                  <a:lnTo>
                    <a:pt x="64" y="1320"/>
                  </a:lnTo>
                  <a:lnTo>
                    <a:pt x="102" y="1318"/>
                  </a:lnTo>
                  <a:lnTo>
                    <a:pt x="253" y="1425"/>
                  </a:lnTo>
                  <a:lnTo>
                    <a:pt x="441" y="1538"/>
                  </a:lnTo>
                  <a:lnTo>
                    <a:pt x="588" y="1668"/>
                  </a:lnTo>
                  <a:lnTo>
                    <a:pt x="727" y="1638"/>
                  </a:lnTo>
                  <a:lnTo>
                    <a:pt x="747" y="1644"/>
                  </a:lnTo>
                  <a:lnTo>
                    <a:pt x="844" y="1645"/>
                  </a:lnTo>
                  <a:lnTo>
                    <a:pt x="842" y="1596"/>
                  </a:lnTo>
                  <a:lnTo>
                    <a:pt x="885" y="1580"/>
                  </a:lnTo>
                  <a:lnTo>
                    <a:pt x="914" y="1575"/>
                  </a:lnTo>
                  <a:lnTo>
                    <a:pt x="933" y="1586"/>
                  </a:lnTo>
                  <a:lnTo>
                    <a:pt x="1010" y="1589"/>
                  </a:lnTo>
                  <a:lnTo>
                    <a:pt x="1033" y="1570"/>
                  </a:lnTo>
                  <a:lnTo>
                    <a:pt x="1067" y="1577"/>
                  </a:lnTo>
                  <a:lnTo>
                    <a:pt x="1087" y="1593"/>
                  </a:lnTo>
                  <a:lnTo>
                    <a:pt x="1109" y="1597"/>
                  </a:lnTo>
                  <a:lnTo>
                    <a:pt x="1123" y="1582"/>
                  </a:lnTo>
                  <a:lnTo>
                    <a:pt x="1151" y="1585"/>
                  </a:lnTo>
                  <a:lnTo>
                    <a:pt x="1177" y="1594"/>
                  </a:lnTo>
                  <a:lnTo>
                    <a:pt x="1238" y="1561"/>
                  </a:lnTo>
                  <a:lnTo>
                    <a:pt x="1219" y="1494"/>
                  </a:lnTo>
                  <a:lnTo>
                    <a:pt x="1312" y="1368"/>
                  </a:lnTo>
                  <a:lnTo>
                    <a:pt x="1291" y="1334"/>
                  </a:lnTo>
                  <a:lnTo>
                    <a:pt x="1343" y="1229"/>
                  </a:lnTo>
                  <a:lnTo>
                    <a:pt x="1334" y="1193"/>
                  </a:lnTo>
                  <a:lnTo>
                    <a:pt x="1307" y="1174"/>
                  </a:lnTo>
                  <a:lnTo>
                    <a:pt x="1294" y="1060"/>
                  </a:lnTo>
                  <a:lnTo>
                    <a:pt x="1362" y="1007"/>
                  </a:lnTo>
                  <a:lnTo>
                    <a:pt x="1357" y="975"/>
                  </a:lnTo>
                  <a:lnTo>
                    <a:pt x="1381" y="958"/>
                  </a:lnTo>
                  <a:lnTo>
                    <a:pt x="1511" y="995"/>
                  </a:lnTo>
                  <a:lnTo>
                    <a:pt x="1599" y="1002"/>
                  </a:lnTo>
                  <a:lnTo>
                    <a:pt x="1607" y="978"/>
                  </a:lnTo>
                  <a:lnTo>
                    <a:pt x="1770" y="979"/>
                  </a:lnTo>
                  <a:lnTo>
                    <a:pt x="1784" y="947"/>
                  </a:lnTo>
                  <a:lnTo>
                    <a:pt x="1654" y="883"/>
                  </a:lnTo>
                  <a:lnTo>
                    <a:pt x="1483" y="760"/>
                  </a:lnTo>
                  <a:lnTo>
                    <a:pt x="1344" y="633"/>
                  </a:lnTo>
                  <a:lnTo>
                    <a:pt x="956" y="273"/>
                  </a:lnTo>
                  <a:lnTo>
                    <a:pt x="792" y="122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964B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21586" name="Freeform 50"/>
            <p:cNvSpPr>
              <a:spLocks noChangeAspect="1"/>
            </p:cNvSpPr>
            <p:nvPr/>
          </p:nvSpPr>
          <p:spPr bwMode="auto">
            <a:xfrm>
              <a:off x="4630" y="1511"/>
              <a:ext cx="180" cy="283"/>
            </a:xfrm>
            <a:custGeom>
              <a:avLst/>
              <a:gdLst>
                <a:gd name="T0" fmla="*/ 745 w 992"/>
                <a:gd name="T1" fmla="*/ 0 h 1568"/>
                <a:gd name="T2" fmla="*/ 852 w 992"/>
                <a:gd name="T3" fmla="*/ 105 h 1568"/>
                <a:gd name="T4" fmla="*/ 992 w 992"/>
                <a:gd name="T5" fmla="*/ 306 h 1568"/>
                <a:gd name="T6" fmla="*/ 949 w 992"/>
                <a:gd name="T7" fmla="*/ 356 h 1568"/>
                <a:gd name="T8" fmla="*/ 943 w 992"/>
                <a:gd name="T9" fmla="*/ 462 h 1568"/>
                <a:gd name="T10" fmla="*/ 879 w 992"/>
                <a:gd name="T11" fmla="*/ 590 h 1568"/>
                <a:gd name="T12" fmla="*/ 798 w 992"/>
                <a:gd name="T13" fmla="*/ 598 h 1568"/>
                <a:gd name="T14" fmla="*/ 720 w 992"/>
                <a:gd name="T15" fmla="*/ 642 h 1568"/>
                <a:gd name="T16" fmla="*/ 654 w 992"/>
                <a:gd name="T17" fmla="*/ 1139 h 1568"/>
                <a:gd name="T18" fmla="*/ 592 w 992"/>
                <a:gd name="T19" fmla="*/ 1273 h 1568"/>
                <a:gd name="T20" fmla="*/ 514 w 992"/>
                <a:gd name="T21" fmla="*/ 1338 h 1568"/>
                <a:gd name="T22" fmla="*/ 518 w 992"/>
                <a:gd name="T23" fmla="*/ 1369 h 1568"/>
                <a:gd name="T24" fmla="*/ 466 w 992"/>
                <a:gd name="T25" fmla="*/ 1402 h 1568"/>
                <a:gd name="T26" fmla="*/ 424 w 992"/>
                <a:gd name="T27" fmla="*/ 1377 h 1568"/>
                <a:gd name="T28" fmla="*/ 392 w 992"/>
                <a:gd name="T29" fmla="*/ 1378 h 1568"/>
                <a:gd name="T30" fmla="*/ 355 w 992"/>
                <a:gd name="T31" fmla="*/ 1564 h 1568"/>
                <a:gd name="T32" fmla="*/ 291 w 992"/>
                <a:gd name="T33" fmla="*/ 1568 h 1568"/>
                <a:gd name="T34" fmla="*/ 294 w 992"/>
                <a:gd name="T35" fmla="*/ 1503 h 1568"/>
                <a:gd name="T36" fmla="*/ 39 w 992"/>
                <a:gd name="T37" fmla="*/ 1215 h 1568"/>
                <a:gd name="T38" fmla="*/ 0 w 992"/>
                <a:gd name="T39" fmla="*/ 1155 h 1568"/>
                <a:gd name="T40" fmla="*/ 202 w 992"/>
                <a:gd name="T41" fmla="*/ 1051 h 1568"/>
                <a:gd name="T42" fmla="*/ 186 w 992"/>
                <a:gd name="T43" fmla="*/ 703 h 1568"/>
                <a:gd name="T44" fmla="*/ 212 w 992"/>
                <a:gd name="T45" fmla="*/ 519 h 1568"/>
                <a:gd name="T46" fmla="*/ 222 w 992"/>
                <a:gd name="T47" fmla="*/ 439 h 1568"/>
                <a:gd name="T48" fmla="*/ 227 w 992"/>
                <a:gd name="T49" fmla="*/ 439 h 1568"/>
                <a:gd name="T50" fmla="*/ 245 w 992"/>
                <a:gd name="T51" fmla="*/ 237 h 1568"/>
                <a:gd name="T52" fmla="*/ 536 w 992"/>
                <a:gd name="T53" fmla="*/ 291 h 1568"/>
                <a:gd name="T54" fmla="*/ 517 w 992"/>
                <a:gd name="T55" fmla="*/ 174 h 1568"/>
                <a:gd name="T56" fmla="*/ 610 w 992"/>
                <a:gd name="T57" fmla="*/ 193 h 1568"/>
                <a:gd name="T58" fmla="*/ 649 w 992"/>
                <a:gd name="T59" fmla="*/ 55 h 1568"/>
                <a:gd name="T60" fmla="*/ 699 w 992"/>
                <a:gd name="T61" fmla="*/ 54 h 1568"/>
                <a:gd name="T62" fmla="*/ 745 w 992"/>
                <a:gd name="T63" fmla="*/ 0 h 1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92" h="1568">
                  <a:moveTo>
                    <a:pt x="745" y="0"/>
                  </a:moveTo>
                  <a:lnTo>
                    <a:pt x="852" y="105"/>
                  </a:lnTo>
                  <a:lnTo>
                    <a:pt x="992" y="306"/>
                  </a:lnTo>
                  <a:lnTo>
                    <a:pt x="949" y="356"/>
                  </a:lnTo>
                  <a:lnTo>
                    <a:pt x="943" y="462"/>
                  </a:lnTo>
                  <a:lnTo>
                    <a:pt x="879" y="590"/>
                  </a:lnTo>
                  <a:lnTo>
                    <a:pt x="798" y="598"/>
                  </a:lnTo>
                  <a:lnTo>
                    <a:pt x="720" y="642"/>
                  </a:lnTo>
                  <a:lnTo>
                    <a:pt x="654" y="1139"/>
                  </a:lnTo>
                  <a:lnTo>
                    <a:pt x="592" y="1273"/>
                  </a:lnTo>
                  <a:lnTo>
                    <a:pt x="514" y="1338"/>
                  </a:lnTo>
                  <a:lnTo>
                    <a:pt x="518" y="1369"/>
                  </a:lnTo>
                  <a:lnTo>
                    <a:pt x="466" y="1402"/>
                  </a:lnTo>
                  <a:lnTo>
                    <a:pt x="424" y="1377"/>
                  </a:lnTo>
                  <a:lnTo>
                    <a:pt x="392" y="1378"/>
                  </a:lnTo>
                  <a:lnTo>
                    <a:pt x="355" y="1564"/>
                  </a:lnTo>
                  <a:lnTo>
                    <a:pt x="291" y="1568"/>
                  </a:lnTo>
                  <a:lnTo>
                    <a:pt x="294" y="1503"/>
                  </a:lnTo>
                  <a:lnTo>
                    <a:pt x="39" y="1215"/>
                  </a:lnTo>
                  <a:lnTo>
                    <a:pt x="0" y="1155"/>
                  </a:lnTo>
                  <a:lnTo>
                    <a:pt x="202" y="1051"/>
                  </a:lnTo>
                  <a:lnTo>
                    <a:pt x="186" y="703"/>
                  </a:lnTo>
                  <a:lnTo>
                    <a:pt x="212" y="519"/>
                  </a:lnTo>
                  <a:lnTo>
                    <a:pt x="222" y="439"/>
                  </a:lnTo>
                  <a:lnTo>
                    <a:pt x="227" y="439"/>
                  </a:lnTo>
                  <a:lnTo>
                    <a:pt x="245" y="237"/>
                  </a:lnTo>
                  <a:lnTo>
                    <a:pt x="536" y="291"/>
                  </a:lnTo>
                  <a:lnTo>
                    <a:pt x="517" y="174"/>
                  </a:lnTo>
                  <a:lnTo>
                    <a:pt x="610" y="193"/>
                  </a:lnTo>
                  <a:lnTo>
                    <a:pt x="649" y="55"/>
                  </a:lnTo>
                  <a:lnTo>
                    <a:pt x="699" y="54"/>
                  </a:lnTo>
                  <a:lnTo>
                    <a:pt x="745" y="0"/>
                  </a:lnTo>
                  <a:close/>
                </a:path>
              </a:pathLst>
            </a:custGeom>
            <a:solidFill>
              <a:srgbClr val="964B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21587" name="Freeform 51"/>
            <p:cNvSpPr>
              <a:spLocks noChangeAspect="1"/>
            </p:cNvSpPr>
            <p:nvPr/>
          </p:nvSpPr>
          <p:spPr bwMode="auto">
            <a:xfrm>
              <a:off x="5159" y="1871"/>
              <a:ext cx="135" cy="134"/>
            </a:xfrm>
            <a:custGeom>
              <a:avLst/>
              <a:gdLst>
                <a:gd name="T0" fmla="*/ 52 w 750"/>
                <a:gd name="T1" fmla="*/ 56 h 742"/>
                <a:gd name="T2" fmla="*/ 179 w 750"/>
                <a:gd name="T3" fmla="*/ 0 h 742"/>
                <a:gd name="T4" fmla="*/ 283 w 750"/>
                <a:gd name="T5" fmla="*/ 86 h 742"/>
                <a:gd name="T6" fmla="*/ 747 w 750"/>
                <a:gd name="T7" fmla="*/ 231 h 742"/>
                <a:gd name="T8" fmla="*/ 750 w 750"/>
                <a:gd name="T9" fmla="*/ 716 h 742"/>
                <a:gd name="T10" fmla="*/ 658 w 750"/>
                <a:gd name="T11" fmla="*/ 742 h 742"/>
                <a:gd name="T12" fmla="*/ 664 w 750"/>
                <a:gd name="T13" fmla="*/ 566 h 742"/>
                <a:gd name="T14" fmla="*/ 642 w 750"/>
                <a:gd name="T15" fmla="*/ 513 h 742"/>
                <a:gd name="T16" fmla="*/ 588 w 750"/>
                <a:gd name="T17" fmla="*/ 492 h 742"/>
                <a:gd name="T18" fmla="*/ 532 w 750"/>
                <a:gd name="T19" fmla="*/ 483 h 742"/>
                <a:gd name="T20" fmla="*/ 173 w 750"/>
                <a:gd name="T21" fmla="*/ 524 h 742"/>
                <a:gd name="T22" fmla="*/ 0 w 750"/>
                <a:gd name="T23" fmla="*/ 295 h 742"/>
                <a:gd name="T24" fmla="*/ 52 w 750"/>
                <a:gd name="T25" fmla="*/ 56 h 7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50" h="742">
                  <a:moveTo>
                    <a:pt x="52" y="56"/>
                  </a:moveTo>
                  <a:lnTo>
                    <a:pt x="179" y="0"/>
                  </a:lnTo>
                  <a:lnTo>
                    <a:pt x="283" y="86"/>
                  </a:lnTo>
                  <a:lnTo>
                    <a:pt x="747" y="231"/>
                  </a:lnTo>
                  <a:lnTo>
                    <a:pt x="750" y="716"/>
                  </a:lnTo>
                  <a:lnTo>
                    <a:pt x="658" y="742"/>
                  </a:lnTo>
                  <a:lnTo>
                    <a:pt x="664" y="566"/>
                  </a:lnTo>
                  <a:lnTo>
                    <a:pt x="642" y="513"/>
                  </a:lnTo>
                  <a:lnTo>
                    <a:pt x="588" y="492"/>
                  </a:lnTo>
                  <a:lnTo>
                    <a:pt x="532" y="483"/>
                  </a:lnTo>
                  <a:lnTo>
                    <a:pt x="173" y="524"/>
                  </a:lnTo>
                  <a:lnTo>
                    <a:pt x="0" y="295"/>
                  </a:lnTo>
                  <a:lnTo>
                    <a:pt x="52" y="56"/>
                  </a:lnTo>
                  <a:close/>
                </a:path>
              </a:pathLst>
            </a:custGeom>
            <a:solidFill>
              <a:srgbClr val="964B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21588" name="Freeform 52"/>
            <p:cNvSpPr>
              <a:spLocks noChangeAspect="1"/>
            </p:cNvSpPr>
            <p:nvPr/>
          </p:nvSpPr>
          <p:spPr bwMode="auto">
            <a:xfrm>
              <a:off x="4927" y="1886"/>
              <a:ext cx="205" cy="65"/>
            </a:xfrm>
            <a:custGeom>
              <a:avLst/>
              <a:gdLst>
                <a:gd name="T0" fmla="*/ 15 w 1135"/>
                <a:gd name="T1" fmla="*/ 0 h 358"/>
                <a:gd name="T2" fmla="*/ 344 w 1135"/>
                <a:gd name="T3" fmla="*/ 93 h 358"/>
                <a:gd name="T4" fmla="*/ 382 w 1135"/>
                <a:gd name="T5" fmla="*/ 41 h 358"/>
                <a:gd name="T6" fmla="*/ 465 w 1135"/>
                <a:gd name="T7" fmla="*/ 69 h 358"/>
                <a:gd name="T8" fmla="*/ 489 w 1135"/>
                <a:gd name="T9" fmla="*/ 145 h 358"/>
                <a:gd name="T10" fmla="*/ 634 w 1135"/>
                <a:gd name="T11" fmla="*/ 202 h 358"/>
                <a:gd name="T12" fmla="*/ 764 w 1135"/>
                <a:gd name="T13" fmla="*/ 218 h 358"/>
                <a:gd name="T14" fmla="*/ 1092 w 1135"/>
                <a:gd name="T15" fmla="*/ 202 h 358"/>
                <a:gd name="T16" fmla="*/ 1135 w 1135"/>
                <a:gd name="T17" fmla="*/ 247 h 358"/>
                <a:gd name="T18" fmla="*/ 525 w 1135"/>
                <a:gd name="T19" fmla="*/ 342 h 358"/>
                <a:gd name="T20" fmla="*/ 511 w 1135"/>
                <a:gd name="T21" fmla="*/ 261 h 358"/>
                <a:gd name="T22" fmla="*/ 406 w 1135"/>
                <a:gd name="T23" fmla="*/ 294 h 358"/>
                <a:gd name="T24" fmla="*/ 401 w 1135"/>
                <a:gd name="T25" fmla="*/ 356 h 358"/>
                <a:gd name="T26" fmla="*/ 50 w 1135"/>
                <a:gd name="T27" fmla="*/ 358 h 358"/>
                <a:gd name="T28" fmla="*/ 2 w 1135"/>
                <a:gd name="T29" fmla="*/ 287 h 358"/>
                <a:gd name="T30" fmla="*/ 0 w 1135"/>
                <a:gd name="T31" fmla="*/ 204 h 358"/>
                <a:gd name="T32" fmla="*/ 15 w 1135"/>
                <a:gd name="T33" fmla="*/ 0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35" h="358">
                  <a:moveTo>
                    <a:pt x="15" y="0"/>
                  </a:moveTo>
                  <a:lnTo>
                    <a:pt x="344" y="93"/>
                  </a:lnTo>
                  <a:lnTo>
                    <a:pt x="382" y="41"/>
                  </a:lnTo>
                  <a:lnTo>
                    <a:pt x="465" y="69"/>
                  </a:lnTo>
                  <a:lnTo>
                    <a:pt x="489" y="145"/>
                  </a:lnTo>
                  <a:lnTo>
                    <a:pt x="634" y="202"/>
                  </a:lnTo>
                  <a:lnTo>
                    <a:pt x="764" y="218"/>
                  </a:lnTo>
                  <a:lnTo>
                    <a:pt x="1092" y="202"/>
                  </a:lnTo>
                  <a:lnTo>
                    <a:pt x="1135" y="247"/>
                  </a:lnTo>
                  <a:lnTo>
                    <a:pt x="525" y="342"/>
                  </a:lnTo>
                  <a:lnTo>
                    <a:pt x="511" y="261"/>
                  </a:lnTo>
                  <a:lnTo>
                    <a:pt x="406" y="294"/>
                  </a:lnTo>
                  <a:lnTo>
                    <a:pt x="401" y="356"/>
                  </a:lnTo>
                  <a:lnTo>
                    <a:pt x="50" y="358"/>
                  </a:lnTo>
                  <a:lnTo>
                    <a:pt x="2" y="287"/>
                  </a:lnTo>
                  <a:lnTo>
                    <a:pt x="0" y="204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964B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21589" name="Freeform 53"/>
            <p:cNvSpPr>
              <a:spLocks noChangeAspect="1"/>
            </p:cNvSpPr>
            <p:nvPr/>
          </p:nvSpPr>
          <p:spPr bwMode="auto">
            <a:xfrm>
              <a:off x="4903" y="1755"/>
              <a:ext cx="375" cy="289"/>
            </a:xfrm>
            <a:custGeom>
              <a:avLst/>
              <a:gdLst>
                <a:gd name="T0" fmla="*/ 744 w 2080"/>
                <a:gd name="T1" fmla="*/ 0 h 1602"/>
                <a:gd name="T2" fmla="*/ 749 w 2080"/>
                <a:gd name="T3" fmla="*/ 39 h 1602"/>
                <a:gd name="T4" fmla="*/ 789 w 2080"/>
                <a:gd name="T5" fmla="*/ 79 h 1602"/>
                <a:gd name="T6" fmla="*/ 829 w 2080"/>
                <a:gd name="T7" fmla="*/ 204 h 1602"/>
                <a:gd name="T8" fmla="*/ 977 w 2080"/>
                <a:gd name="T9" fmla="*/ 337 h 1602"/>
                <a:gd name="T10" fmla="*/ 1135 w 2080"/>
                <a:gd name="T11" fmla="*/ 510 h 1602"/>
                <a:gd name="T12" fmla="*/ 1277 w 2080"/>
                <a:gd name="T13" fmla="*/ 624 h 1602"/>
                <a:gd name="T14" fmla="*/ 1397 w 2080"/>
                <a:gd name="T15" fmla="*/ 689 h 1602"/>
                <a:gd name="T16" fmla="*/ 1470 w 2080"/>
                <a:gd name="T17" fmla="*/ 695 h 1602"/>
                <a:gd name="T18" fmla="*/ 1419 w 2080"/>
                <a:gd name="T19" fmla="*/ 941 h 1602"/>
                <a:gd name="T20" fmla="*/ 1590 w 2080"/>
                <a:gd name="T21" fmla="*/ 1168 h 1602"/>
                <a:gd name="T22" fmla="*/ 1941 w 2080"/>
                <a:gd name="T23" fmla="*/ 1125 h 1602"/>
                <a:gd name="T24" fmla="*/ 2004 w 2080"/>
                <a:gd name="T25" fmla="*/ 1134 h 1602"/>
                <a:gd name="T26" fmla="*/ 2057 w 2080"/>
                <a:gd name="T27" fmla="*/ 1156 h 1602"/>
                <a:gd name="T28" fmla="*/ 2080 w 2080"/>
                <a:gd name="T29" fmla="*/ 1208 h 1602"/>
                <a:gd name="T30" fmla="*/ 2075 w 2080"/>
                <a:gd name="T31" fmla="*/ 1384 h 1602"/>
                <a:gd name="T32" fmla="*/ 1144 w 2080"/>
                <a:gd name="T33" fmla="*/ 1602 h 1602"/>
                <a:gd name="T34" fmla="*/ 1305 w 2080"/>
                <a:gd name="T35" fmla="*/ 1239 h 1602"/>
                <a:gd name="T36" fmla="*/ 1263 w 2080"/>
                <a:gd name="T37" fmla="*/ 1109 h 1602"/>
                <a:gd name="T38" fmla="*/ 1317 w 2080"/>
                <a:gd name="T39" fmla="*/ 1038 h 1602"/>
                <a:gd name="T40" fmla="*/ 1314 w 2080"/>
                <a:gd name="T41" fmla="*/ 1020 h 1602"/>
                <a:gd name="T42" fmla="*/ 1223 w 2080"/>
                <a:gd name="T43" fmla="*/ 935 h 1602"/>
                <a:gd name="T44" fmla="*/ 1195 w 2080"/>
                <a:gd name="T45" fmla="*/ 932 h 1602"/>
                <a:gd name="T46" fmla="*/ 894 w 2080"/>
                <a:gd name="T47" fmla="*/ 949 h 1602"/>
                <a:gd name="T48" fmla="*/ 775 w 2080"/>
                <a:gd name="T49" fmla="*/ 930 h 1602"/>
                <a:gd name="T50" fmla="*/ 621 w 2080"/>
                <a:gd name="T51" fmla="*/ 878 h 1602"/>
                <a:gd name="T52" fmla="*/ 605 w 2080"/>
                <a:gd name="T53" fmla="*/ 828 h 1602"/>
                <a:gd name="T54" fmla="*/ 591 w 2080"/>
                <a:gd name="T55" fmla="*/ 796 h 1602"/>
                <a:gd name="T56" fmla="*/ 517 w 2080"/>
                <a:gd name="T57" fmla="*/ 771 h 1602"/>
                <a:gd name="T58" fmla="*/ 474 w 2080"/>
                <a:gd name="T59" fmla="*/ 822 h 1602"/>
                <a:gd name="T60" fmla="*/ 92 w 2080"/>
                <a:gd name="T61" fmla="*/ 714 h 1602"/>
                <a:gd name="T62" fmla="*/ 18 w 2080"/>
                <a:gd name="T63" fmla="*/ 521 h 1602"/>
                <a:gd name="T64" fmla="*/ 0 w 2080"/>
                <a:gd name="T65" fmla="*/ 453 h 1602"/>
                <a:gd name="T66" fmla="*/ 89 w 2080"/>
                <a:gd name="T67" fmla="*/ 331 h 1602"/>
                <a:gd name="T68" fmla="*/ 211 w 2080"/>
                <a:gd name="T69" fmla="*/ 320 h 1602"/>
                <a:gd name="T70" fmla="*/ 256 w 2080"/>
                <a:gd name="T71" fmla="*/ 351 h 1602"/>
                <a:gd name="T72" fmla="*/ 427 w 2080"/>
                <a:gd name="T73" fmla="*/ 382 h 1602"/>
                <a:gd name="T74" fmla="*/ 557 w 2080"/>
                <a:gd name="T75" fmla="*/ 246 h 1602"/>
                <a:gd name="T76" fmla="*/ 653 w 2080"/>
                <a:gd name="T77" fmla="*/ 269 h 1602"/>
                <a:gd name="T78" fmla="*/ 710 w 2080"/>
                <a:gd name="T79" fmla="*/ 144 h 1602"/>
                <a:gd name="T80" fmla="*/ 689 w 2080"/>
                <a:gd name="T81" fmla="*/ 50 h 1602"/>
                <a:gd name="T82" fmla="*/ 744 w 2080"/>
                <a:gd name="T83" fmla="*/ 0 h 1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080" h="1602">
                  <a:moveTo>
                    <a:pt x="744" y="0"/>
                  </a:moveTo>
                  <a:lnTo>
                    <a:pt x="749" y="39"/>
                  </a:lnTo>
                  <a:lnTo>
                    <a:pt x="789" y="79"/>
                  </a:lnTo>
                  <a:lnTo>
                    <a:pt x="829" y="204"/>
                  </a:lnTo>
                  <a:lnTo>
                    <a:pt x="977" y="337"/>
                  </a:lnTo>
                  <a:lnTo>
                    <a:pt x="1135" y="510"/>
                  </a:lnTo>
                  <a:lnTo>
                    <a:pt x="1277" y="624"/>
                  </a:lnTo>
                  <a:lnTo>
                    <a:pt x="1397" y="689"/>
                  </a:lnTo>
                  <a:lnTo>
                    <a:pt x="1470" y="695"/>
                  </a:lnTo>
                  <a:lnTo>
                    <a:pt x="1419" y="941"/>
                  </a:lnTo>
                  <a:lnTo>
                    <a:pt x="1590" y="1168"/>
                  </a:lnTo>
                  <a:lnTo>
                    <a:pt x="1941" y="1125"/>
                  </a:lnTo>
                  <a:lnTo>
                    <a:pt x="2004" y="1134"/>
                  </a:lnTo>
                  <a:lnTo>
                    <a:pt x="2057" y="1156"/>
                  </a:lnTo>
                  <a:lnTo>
                    <a:pt x="2080" y="1208"/>
                  </a:lnTo>
                  <a:lnTo>
                    <a:pt x="2075" y="1384"/>
                  </a:lnTo>
                  <a:lnTo>
                    <a:pt x="1144" y="1602"/>
                  </a:lnTo>
                  <a:lnTo>
                    <a:pt x="1305" y="1239"/>
                  </a:lnTo>
                  <a:lnTo>
                    <a:pt x="1263" y="1109"/>
                  </a:lnTo>
                  <a:lnTo>
                    <a:pt x="1317" y="1038"/>
                  </a:lnTo>
                  <a:lnTo>
                    <a:pt x="1314" y="1020"/>
                  </a:lnTo>
                  <a:lnTo>
                    <a:pt x="1223" y="935"/>
                  </a:lnTo>
                  <a:lnTo>
                    <a:pt x="1195" y="932"/>
                  </a:lnTo>
                  <a:lnTo>
                    <a:pt x="894" y="949"/>
                  </a:lnTo>
                  <a:lnTo>
                    <a:pt x="775" y="930"/>
                  </a:lnTo>
                  <a:lnTo>
                    <a:pt x="621" y="878"/>
                  </a:lnTo>
                  <a:lnTo>
                    <a:pt x="605" y="828"/>
                  </a:lnTo>
                  <a:lnTo>
                    <a:pt x="591" y="796"/>
                  </a:lnTo>
                  <a:lnTo>
                    <a:pt x="517" y="771"/>
                  </a:lnTo>
                  <a:lnTo>
                    <a:pt x="474" y="822"/>
                  </a:lnTo>
                  <a:lnTo>
                    <a:pt x="92" y="714"/>
                  </a:lnTo>
                  <a:lnTo>
                    <a:pt x="18" y="521"/>
                  </a:lnTo>
                  <a:lnTo>
                    <a:pt x="0" y="453"/>
                  </a:lnTo>
                  <a:lnTo>
                    <a:pt x="89" y="331"/>
                  </a:lnTo>
                  <a:lnTo>
                    <a:pt x="211" y="320"/>
                  </a:lnTo>
                  <a:lnTo>
                    <a:pt x="256" y="351"/>
                  </a:lnTo>
                  <a:lnTo>
                    <a:pt x="427" y="382"/>
                  </a:lnTo>
                  <a:lnTo>
                    <a:pt x="557" y="246"/>
                  </a:lnTo>
                  <a:lnTo>
                    <a:pt x="653" y="269"/>
                  </a:lnTo>
                  <a:lnTo>
                    <a:pt x="710" y="144"/>
                  </a:lnTo>
                  <a:lnTo>
                    <a:pt x="689" y="50"/>
                  </a:lnTo>
                  <a:lnTo>
                    <a:pt x="744" y="0"/>
                  </a:lnTo>
                  <a:close/>
                </a:path>
              </a:pathLst>
            </a:custGeom>
            <a:solidFill>
              <a:srgbClr val="964B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321590" name="Text Box 54"/>
          <p:cNvSpPr txBox="1">
            <a:spLocks noChangeArrowheads="1"/>
          </p:cNvSpPr>
          <p:nvPr/>
        </p:nvSpPr>
        <p:spPr bwMode="auto">
          <a:xfrm>
            <a:off x="6626225" y="1366838"/>
            <a:ext cx="14827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000" dirty="0" smtClean="0">
                <a:solidFill>
                  <a:srgbClr val="066168"/>
                </a:solidFill>
                <a:latin typeface="Verdana" pitchFamily="34" charset="0"/>
              </a:rPr>
              <a:t>Polo </a:t>
            </a:r>
            <a:r>
              <a:rPr lang="pt-BR" sz="1000" dirty="0">
                <a:solidFill>
                  <a:srgbClr val="066168"/>
                </a:solidFill>
                <a:latin typeface="Verdana" pitchFamily="34" charset="0"/>
              </a:rPr>
              <a:t>Mundaú </a:t>
            </a:r>
            <a:r>
              <a:rPr lang="pt-BR" sz="1000" dirty="0" err="1" smtClean="0">
                <a:solidFill>
                  <a:srgbClr val="066168"/>
                </a:solidFill>
                <a:latin typeface="Verdana" pitchFamily="34" charset="0"/>
              </a:rPr>
              <a:t>Curu</a:t>
            </a:r>
            <a:endParaRPr lang="pt-BR" sz="1000" dirty="0">
              <a:solidFill>
                <a:srgbClr val="066168"/>
              </a:solidFill>
              <a:latin typeface="Verdana" pitchFamily="34" charset="0"/>
            </a:endParaRPr>
          </a:p>
        </p:txBody>
      </p:sp>
      <p:sp>
        <p:nvSpPr>
          <p:cNvPr id="321591" name="Freeform 55"/>
          <p:cNvSpPr>
            <a:spLocks/>
          </p:cNvSpPr>
          <p:nvPr/>
        </p:nvSpPr>
        <p:spPr bwMode="auto">
          <a:xfrm>
            <a:off x="6530975" y="1582738"/>
            <a:ext cx="1509713" cy="161925"/>
          </a:xfrm>
          <a:custGeom>
            <a:avLst/>
            <a:gdLst>
              <a:gd name="T0" fmla="*/ 0 w 951"/>
              <a:gd name="T1" fmla="*/ 102 h 102"/>
              <a:gd name="T2" fmla="*/ 117 w 951"/>
              <a:gd name="T3" fmla="*/ 0 h 102"/>
              <a:gd name="T4" fmla="*/ 951 w 951"/>
              <a:gd name="T5" fmla="*/ 0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51" h="102">
                <a:moveTo>
                  <a:pt x="0" y="102"/>
                </a:moveTo>
                <a:lnTo>
                  <a:pt x="117" y="0"/>
                </a:lnTo>
                <a:lnTo>
                  <a:pt x="951" y="0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321592" name="Group 56"/>
          <p:cNvGrpSpPr>
            <a:grpSpLocks/>
          </p:cNvGrpSpPr>
          <p:nvPr/>
        </p:nvGrpSpPr>
        <p:grpSpPr bwMode="auto">
          <a:xfrm>
            <a:off x="6084888" y="1546225"/>
            <a:ext cx="923925" cy="585788"/>
            <a:chOff x="3833" y="974"/>
            <a:chExt cx="582" cy="369"/>
          </a:xfrm>
        </p:grpSpPr>
        <p:sp>
          <p:nvSpPr>
            <p:cNvPr id="321593" name="Freeform 57"/>
            <p:cNvSpPr>
              <a:spLocks noChangeAspect="1"/>
            </p:cNvSpPr>
            <p:nvPr/>
          </p:nvSpPr>
          <p:spPr bwMode="auto">
            <a:xfrm>
              <a:off x="4203" y="1161"/>
              <a:ext cx="139" cy="84"/>
            </a:xfrm>
            <a:custGeom>
              <a:avLst/>
              <a:gdLst>
                <a:gd name="T0" fmla="*/ 287 w 771"/>
                <a:gd name="T1" fmla="*/ 27 h 464"/>
                <a:gd name="T2" fmla="*/ 297 w 771"/>
                <a:gd name="T3" fmla="*/ 37 h 464"/>
                <a:gd name="T4" fmla="*/ 398 w 771"/>
                <a:gd name="T5" fmla="*/ 48 h 464"/>
                <a:gd name="T6" fmla="*/ 446 w 771"/>
                <a:gd name="T7" fmla="*/ 4 h 464"/>
                <a:gd name="T8" fmla="*/ 570 w 771"/>
                <a:gd name="T9" fmla="*/ 0 h 464"/>
                <a:gd name="T10" fmla="*/ 719 w 771"/>
                <a:gd name="T11" fmla="*/ 134 h 464"/>
                <a:gd name="T12" fmla="*/ 771 w 771"/>
                <a:gd name="T13" fmla="*/ 220 h 464"/>
                <a:gd name="T14" fmla="*/ 718 w 771"/>
                <a:gd name="T15" fmla="*/ 324 h 464"/>
                <a:gd name="T16" fmla="*/ 652 w 771"/>
                <a:gd name="T17" fmla="*/ 371 h 464"/>
                <a:gd name="T18" fmla="*/ 673 w 771"/>
                <a:gd name="T19" fmla="*/ 438 h 464"/>
                <a:gd name="T20" fmla="*/ 633 w 771"/>
                <a:gd name="T21" fmla="*/ 464 h 464"/>
                <a:gd name="T22" fmla="*/ 519 w 771"/>
                <a:gd name="T23" fmla="*/ 365 h 464"/>
                <a:gd name="T24" fmla="*/ 0 w 771"/>
                <a:gd name="T25" fmla="*/ 360 h 464"/>
                <a:gd name="T26" fmla="*/ 77 w 771"/>
                <a:gd name="T27" fmla="*/ 279 h 464"/>
                <a:gd name="T28" fmla="*/ 110 w 771"/>
                <a:gd name="T29" fmla="*/ 291 h 464"/>
                <a:gd name="T30" fmla="*/ 144 w 771"/>
                <a:gd name="T31" fmla="*/ 292 h 464"/>
                <a:gd name="T32" fmla="*/ 157 w 771"/>
                <a:gd name="T33" fmla="*/ 261 h 464"/>
                <a:gd name="T34" fmla="*/ 135 w 771"/>
                <a:gd name="T35" fmla="*/ 130 h 464"/>
                <a:gd name="T36" fmla="*/ 188 w 771"/>
                <a:gd name="T37" fmla="*/ 128 h 464"/>
                <a:gd name="T38" fmla="*/ 187 w 771"/>
                <a:gd name="T39" fmla="*/ 82 h 464"/>
                <a:gd name="T40" fmla="*/ 287 w 771"/>
                <a:gd name="T41" fmla="*/ 27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71" h="464">
                  <a:moveTo>
                    <a:pt x="287" y="27"/>
                  </a:moveTo>
                  <a:lnTo>
                    <a:pt x="297" y="37"/>
                  </a:lnTo>
                  <a:lnTo>
                    <a:pt x="398" y="48"/>
                  </a:lnTo>
                  <a:lnTo>
                    <a:pt x="446" y="4"/>
                  </a:lnTo>
                  <a:lnTo>
                    <a:pt x="570" y="0"/>
                  </a:lnTo>
                  <a:lnTo>
                    <a:pt x="719" y="134"/>
                  </a:lnTo>
                  <a:lnTo>
                    <a:pt x="771" y="220"/>
                  </a:lnTo>
                  <a:lnTo>
                    <a:pt x="718" y="324"/>
                  </a:lnTo>
                  <a:lnTo>
                    <a:pt x="652" y="371"/>
                  </a:lnTo>
                  <a:lnTo>
                    <a:pt x="673" y="438"/>
                  </a:lnTo>
                  <a:lnTo>
                    <a:pt x="633" y="464"/>
                  </a:lnTo>
                  <a:lnTo>
                    <a:pt x="519" y="365"/>
                  </a:lnTo>
                  <a:lnTo>
                    <a:pt x="0" y="360"/>
                  </a:lnTo>
                  <a:lnTo>
                    <a:pt x="77" y="279"/>
                  </a:lnTo>
                  <a:lnTo>
                    <a:pt x="110" y="291"/>
                  </a:lnTo>
                  <a:lnTo>
                    <a:pt x="144" y="292"/>
                  </a:lnTo>
                  <a:lnTo>
                    <a:pt x="157" y="261"/>
                  </a:lnTo>
                  <a:lnTo>
                    <a:pt x="135" y="130"/>
                  </a:lnTo>
                  <a:lnTo>
                    <a:pt x="188" y="128"/>
                  </a:lnTo>
                  <a:lnTo>
                    <a:pt x="187" y="82"/>
                  </a:lnTo>
                  <a:lnTo>
                    <a:pt x="287" y="27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21594" name="Freeform 58"/>
            <p:cNvSpPr>
              <a:spLocks noChangeAspect="1"/>
            </p:cNvSpPr>
            <p:nvPr/>
          </p:nvSpPr>
          <p:spPr bwMode="auto">
            <a:xfrm>
              <a:off x="4135" y="1116"/>
              <a:ext cx="120" cy="110"/>
            </a:xfrm>
            <a:custGeom>
              <a:avLst/>
              <a:gdLst>
                <a:gd name="T0" fmla="*/ 385 w 671"/>
                <a:gd name="T1" fmla="*/ 0 h 607"/>
                <a:gd name="T2" fmla="*/ 442 w 671"/>
                <a:gd name="T3" fmla="*/ 80 h 607"/>
                <a:gd name="T4" fmla="*/ 533 w 671"/>
                <a:gd name="T5" fmla="*/ 80 h 607"/>
                <a:gd name="T6" fmla="*/ 558 w 671"/>
                <a:gd name="T7" fmla="*/ 101 h 607"/>
                <a:gd name="T8" fmla="*/ 572 w 671"/>
                <a:gd name="T9" fmla="*/ 139 h 607"/>
                <a:gd name="T10" fmla="*/ 671 w 671"/>
                <a:gd name="T11" fmla="*/ 274 h 607"/>
                <a:gd name="T12" fmla="*/ 569 w 671"/>
                <a:gd name="T13" fmla="*/ 328 h 607"/>
                <a:gd name="T14" fmla="*/ 572 w 671"/>
                <a:gd name="T15" fmla="*/ 375 h 607"/>
                <a:gd name="T16" fmla="*/ 517 w 671"/>
                <a:gd name="T17" fmla="*/ 379 h 607"/>
                <a:gd name="T18" fmla="*/ 539 w 671"/>
                <a:gd name="T19" fmla="*/ 506 h 607"/>
                <a:gd name="T20" fmla="*/ 526 w 671"/>
                <a:gd name="T21" fmla="*/ 539 h 607"/>
                <a:gd name="T22" fmla="*/ 493 w 671"/>
                <a:gd name="T23" fmla="*/ 539 h 607"/>
                <a:gd name="T24" fmla="*/ 459 w 671"/>
                <a:gd name="T25" fmla="*/ 526 h 607"/>
                <a:gd name="T26" fmla="*/ 382 w 671"/>
                <a:gd name="T27" fmla="*/ 607 h 607"/>
                <a:gd name="T28" fmla="*/ 0 w 671"/>
                <a:gd name="T29" fmla="*/ 607 h 607"/>
                <a:gd name="T30" fmla="*/ 1 w 671"/>
                <a:gd name="T31" fmla="*/ 581 h 607"/>
                <a:gd name="T32" fmla="*/ 81 w 671"/>
                <a:gd name="T33" fmla="*/ 556 h 607"/>
                <a:gd name="T34" fmla="*/ 112 w 671"/>
                <a:gd name="T35" fmla="*/ 439 h 607"/>
                <a:gd name="T36" fmla="*/ 101 w 671"/>
                <a:gd name="T37" fmla="*/ 387 h 607"/>
                <a:gd name="T38" fmla="*/ 106 w 671"/>
                <a:gd name="T39" fmla="*/ 325 h 607"/>
                <a:gd name="T40" fmla="*/ 136 w 671"/>
                <a:gd name="T41" fmla="*/ 274 h 607"/>
                <a:gd name="T42" fmla="*/ 81 w 671"/>
                <a:gd name="T43" fmla="*/ 199 h 607"/>
                <a:gd name="T44" fmla="*/ 116 w 671"/>
                <a:gd name="T45" fmla="*/ 134 h 607"/>
                <a:gd name="T46" fmla="*/ 220 w 671"/>
                <a:gd name="T47" fmla="*/ 86 h 607"/>
                <a:gd name="T48" fmla="*/ 236 w 671"/>
                <a:gd name="T49" fmla="*/ 104 h 607"/>
                <a:gd name="T50" fmla="*/ 260 w 671"/>
                <a:gd name="T51" fmla="*/ 108 h 607"/>
                <a:gd name="T52" fmla="*/ 290 w 671"/>
                <a:gd name="T53" fmla="*/ 67 h 607"/>
                <a:gd name="T54" fmla="*/ 337 w 671"/>
                <a:gd name="T55" fmla="*/ 63 h 607"/>
                <a:gd name="T56" fmla="*/ 385 w 671"/>
                <a:gd name="T57" fmla="*/ 0 h 6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71" h="607">
                  <a:moveTo>
                    <a:pt x="385" y="0"/>
                  </a:moveTo>
                  <a:lnTo>
                    <a:pt x="442" y="80"/>
                  </a:lnTo>
                  <a:lnTo>
                    <a:pt x="533" y="80"/>
                  </a:lnTo>
                  <a:lnTo>
                    <a:pt x="558" y="101"/>
                  </a:lnTo>
                  <a:lnTo>
                    <a:pt x="572" y="139"/>
                  </a:lnTo>
                  <a:lnTo>
                    <a:pt x="671" y="274"/>
                  </a:lnTo>
                  <a:lnTo>
                    <a:pt x="569" y="328"/>
                  </a:lnTo>
                  <a:lnTo>
                    <a:pt x="572" y="375"/>
                  </a:lnTo>
                  <a:lnTo>
                    <a:pt x="517" y="379"/>
                  </a:lnTo>
                  <a:lnTo>
                    <a:pt x="539" y="506"/>
                  </a:lnTo>
                  <a:lnTo>
                    <a:pt x="526" y="539"/>
                  </a:lnTo>
                  <a:lnTo>
                    <a:pt x="493" y="539"/>
                  </a:lnTo>
                  <a:lnTo>
                    <a:pt x="459" y="526"/>
                  </a:lnTo>
                  <a:lnTo>
                    <a:pt x="382" y="607"/>
                  </a:lnTo>
                  <a:lnTo>
                    <a:pt x="0" y="607"/>
                  </a:lnTo>
                  <a:lnTo>
                    <a:pt x="1" y="581"/>
                  </a:lnTo>
                  <a:lnTo>
                    <a:pt x="81" y="556"/>
                  </a:lnTo>
                  <a:lnTo>
                    <a:pt x="112" y="439"/>
                  </a:lnTo>
                  <a:lnTo>
                    <a:pt x="101" y="387"/>
                  </a:lnTo>
                  <a:lnTo>
                    <a:pt x="106" y="325"/>
                  </a:lnTo>
                  <a:lnTo>
                    <a:pt x="136" y="274"/>
                  </a:lnTo>
                  <a:lnTo>
                    <a:pt x="81" y="199"/>
                  </a:lnTo>
                  <a:lnTo>
                    <a:pt x="116" y="134"/>
                  </a:lnTo>
                  <a:lnTo>
                    <a:pt x="220" y="86"/>
                  </a:lnTo>
                  <a:lnTo>
                    <a:pt x="236" y="104"/>
                  </a:lnTo>
                  <a:lnTo>
                    <a:pt x="260" y="108"/>
                  </a:lnTo>
                  <a:lnTo>
                    <a:pt x="290" y="67"/>
                  </a:lnTo>
                  <a:lnTo>
                    <a:pt x="337" y="63"/>
                  </a:lnTo>
                  <a:lnTo>
                    <a:pt x="385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21595" name="Freeform 59"/>
            <p:cNvSpPr>
              <a:spLocks noChangeAspect="1"/>
            </p:cNvSpPr>
            <p:nvPr/>
          </p:nvSpPr>
          <p:spPr bwMode="auto">
            <a:xfrm>
              <a:off x="3992" y="1028"/>
              <a:ext cx="212" cy="236"/>
            </a:xfrm>
            <a:custGeom>
              <a:avLst/>
              <a:gdLst>
                <a:gd name="T0" fmla="*/ 418 w 1177"/>
                <a:gd name="T1" fmla="*/ 33 h 1308"/>
                <a:gd name="T2" fmla="*/ 482 w 1177"/>
                <a:gd name="T3" fmla="*/ 32 h 1308"/>
                <a:gd name="T4" fmla="*/ 525 w 1177"/>
                <a:gd name="T5" fmla="*/ 0 h 1308"/>
                <a:gd name="T6" fmla="*/ 587 w 1177"/>
                <a:gd name="T7" fmla="*/ 11 h 1308"/>
                <a:gd name="T8" fmla="*/ 652 w 1177"/>
                <a:gd name="T9" fmla="*/ 99 h 1308"/>
                <a:gd name="T10" fmla="*/ 735 w 1177"/>
                <a:gd name="T11" fmla="*/ 117 h 1308"/>
                <a:gd name="T12" fmla="*/ 751 w 1177"/>
                <a:gd name="T13" fmla="*/ 150 h 1308"/>
                <a:gd name="T14" fmla="*/ 810 w 1177"/>
                <a:gd name="T15" fmla="*/ 172 h 1308"/>
                <a:gd name="T16" fmla="*/ 878 w 1177"/>
                <a:gd name="T17" fmla="*/ 157 h 1308"/>
                <a:gd name="T18" fmla="*/ 931 w 1177"/>
                <a:gd name="T19" fmla="*/ 208 h 1308"/>
                <a:gd name="T20" fmla="*/ 974 w 1177"/>
                <a:gd name="T21" fmla="*/ 228 h 1308"/>
                <a:gd name="T22" fmla="*/ 1039 w 1177"/>
                <a:gd name="T23" fmla="*/ 304 h 1308"/>
                <a:gd name="T24" fmla="*/ 1177 w 1177"/>
                <a:gd name="T25" fmla="*/ 489 h 1308"/>
                <a:gd name="T26" fmla="*/ 1128 w 1177"/>
                <a:gd name="T27" fmla="*/ 551 h 1308"/>
                <a:gd name="T28" fmla="*/ 1081 w 1177"/>
                <a:gd name="T29" fmla="*/ 556 h 1308"/>
                <a:gd name="T30" fmla="*/ 1050 w 1177"/>
                <a:gd name="T31" fmla="*/ 596 h 1308"/>
                <a:gd name="T32" fmla="*/ 1029 w 1177"/>
                <a:gd name="T33" fmla="*/ 593 h 1308"/>
                <a:gd name="T34" fmla="*/ 1011 w 1177"/>
                <a:gd name="T35" fmla="*/ 574 h 1308"/>
                <a:gd name="T36" fmla="*/ 967 w 1177"/>
                <a:gd name="T37" fmla="*/ 598 h 1308"/>
                <a:gd name="T38" fmla="*/ 908 w 1177"/>
                <a:gd name="T39" fmla="*/ 621 h 1308"/>
                <a:gd name="T40" fmla="*/ 872 w 1177"/>
                <a:gd name="T41" fmla="*/ 687 h 1308"/>
                <a:gd name="T42" fmla="*/ 926 w 1177"/>
                <a:gd name="T43" fmla="*/ 761 h 1308"/>
                <a:gd name="T44" fmla="*/ 897 w 1177"/>
                <a:gd name="T45" fmla="*/ 813 h 1308"/>
                <a:gd name="T46" fmla="*/ 892 w 1177"/>
                <a:gd name="T47" fmla="*/ 872 h 1308"/>
                <a:gd name="T48" fmla="*/ 903 w 1177"/>
                <a:gd name="T49" fmla="*/ 926 h 1308"/>
                <a:gd name="T50" fmla="*/ 871 w 1177"/>
                <a:gd name="T51" fmla="*/ 1044 h 1308"/>
                <a:gd name="T52" fmla="*/ 792 w 1177"/>
                <a:gd name="T53" fmla="*/ 1069 h 1308"/>
                <a:gd name="T54" fmla="*/ 790 w 1177"/>
                <a:gd name="T55" fmla="*/ 1120 h 1308"/>
                <a:gd name="T56" fmla="*/ 750 w 1177"/>
                <a:gd name="T57" fmla="*/ 1162 h 1308"/>
                <a:gd name="T58" fmla="*/ 708 w 1177"/>
                <a:gd name="T59" fmla="*/ 1161 h 1308"/>
                <a:gd name="T60" fmla="*/ 704 w 1177"/>
                <a:gd name="T61" fmla="*/ 1308 h 1308"/>
                <a:gd name="T62" fmla="*/ 488 w 1177"/>
                <a:gd name="T63" fmla="*/ 1306 h 1308"/>
                <a:gd name="T64" fmla="*/ 534 w 1177"/>
                <a:gd name="T65" fmla="*/ 1229 h 1308"/>
                <a:gd name="T66" fmla="*/ 627 w 1177"/>
                <a:gd name="T67" fmla="*/ 1124 h 1308"/>
                <a:gd name="T68" fmla="*/ 628 w 1177"/>
                <a:gd name="T69" fmla="*/ 1055 h 1308"/>
                <a:gd name="T70" fmla="*/ 330 w 1177"/>
                <a:gd name="T71" fmla="*/ 845 h 1308"/>
                <a:gd name="T72" fmla="*/ 319 w 1177"/>
                <a:gd name="T73" fmla="*/ 815 h 1308"/>
                <a:gd name="T74" fmla="*/ 206 w 1177"/>
                <a:gd name="T75" fmla="*/ 738 h 1308"/>
                <a:gd name="T76" fmla="*/ 183 w 1177"/>
                <a:gd name="T77" fmla="*/ 739 h 1308"/>
                <a:gd name="T78" fmla="*/ 147 w 1177"/>
                <a:gd name="T79" fmla="*/ 733 h 1308"/>
                <a:gd name="T80" fmla="*/ 94 w 1177"/>
                <a:gd name="T81" fmla="*/ 648 h 1308"/>
                <a:gd name="T82" fmla="*/ 92 w 1177"/>
                <a:gd name="T83" fmla="*/ 607 h 1308"/>
                <a:gd name="T84" fmla="*/ 63 w 1177"/>
                <a:gd name="T85" fmla="*/ 585 h 1308"/>
                <a:gd name="T86" fmla="*/ 59 w 1177"/>
                <a:gd name="T87" fmla="*/ 485 h 1308"/>
                <a:gd name="T88" fmla="*/ 27 w 1177"/>
                <a:gd name="T89" fmla="*/ 471 h 1308"/>
                <a:gd name="T90" fmla="*/ 50 w 1177"/>
                <a:gd name="T91" fmla="*/ 411 h 1308"/>
                <a:gd name="T92" fmla="*/ 0 w 1177"/>
                <a:gd name="T93" fmla="*/ 348 h 1308"/>
                <a:gd name="T94" fmla="*/ 10 w 1177"/>
                <a:gd name="T95" fmla="*/ 283 h 1308"/>
                <a:gd name="T96" fmla="*/ 54 w 1177"/>
                <a:gd name="T97" fmla="*/ 228 h 1308"/>
                <a:gd name="T98" fmla="*/ 36 w 1177"/>
                <a:gd name="T99" fmla="*/ 103 h 1308"/>
                <a:gd name="T100" fmla="*/ 161 w 1177"/>
                <a:gd name="T101" fmla="*/ 86 h 1308"/>
                <a:gd name="T102" fmla="*/ 197 w 1177"/>
                <a:gd name="T103" fmla="*/ 124 h 1308"/>
                <a:gd name="T104" fmla="*/ 367 w 1177"/>
                <a:gd name="T105" fmla="*/ 103 h 1308"/>
                <a:gd name="T106" fmla="*/ 382 w 1177"/>
                <a:gd name="T107" fmla="*/ 57 h 1308"/>
                <a:gd name="T108" fmla="*/ 418 w 1177"/>
                <a:gd name="T109" fmla="*/ 33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177" h="1308">
                  <a:moveTo>
                    <a:pt x="418" y="33"/>
                  </a:moveTo>
                  <a:lnTo>
                    <a:pt x="482" y="32"/>
                  </a:lnTo>
                  <a:lnTo>
                    <a:pt x="525" y="0"/>
                  </a:lnTo>
                  <a:lnTo>
                    <a:pt x="587" y="11"/>
                  </a:lnTo>
                  <a:lnTo>
                    <a:pt x="652" y="99"/>
                  </a:lnTo>
                  <a:lnTo>
                    <a:pt x="735" y="117"/>
                  </a:lnTo>
                  <a:lnTo>
                    <a:pt x="751" y="150"/>
                  </a:lnTo>
                  <a:lnTo>
                    <a:pt x="810" y="172"/>
                  </a:lnTo>
                  <a:lnTo>
                    <a:pt x="878" y="157"/>
                  </a:lnTo>
                  <a:lnTo>
                    <a:pt x="931" y="208"/>
                  </a:lnTo>
                  <a:lnTo>
                    <a:pt x="974" y="228"/>
                  </a:lnTo>
                  <a:lnTo>
                    <a:pt x="1039" y="304"/>
                  </a:lnTo>
                  <a:lnTo>
                    <a:pt x="1177" y="489"/>
                  </a:lnTo>
                  <a:lnTo>
                    <a:pt x="1128" y="551"/>
                  </a:lnTo>
                  <a:lnTo>
                    <a:pt x="1081" y="556"/>
                  </a:lnTo>
                  <a:lnTo>
                    <a:pt x="1050" y="596"/>
                  </a:lnTo>
                  <a:lnTo>
                    <a:pt x="1029" y="593"/>
                  </a:lnTo>
                  <a:lnTo>
                    <a:pt x="1011" y="574"/>
                  </a:lnTo>
                  <a:lnTo>
                    <a:pt x="967" y="598"/>
                  </a:lnTo>
                  <a:lnTo>
                    <a:pt x="908" y="621"/>
                  </a:lnTo>
                  <a:lnTo>
                    <a:pt x="872" y="687"/>
                  </a:lnTo>
                  <a:lnTo>
                    <a:pt x="926" y="761"/>
                  </a:lnTo>
                  <a:lnTo>
                    <a:pt x="897" y="813"/>
                  </a:lnTo>
                  <a:lnTo>
                    <a:pt x="892" y="872"/>
                  </a:lnTo>
                  <a:lnTo>
                    <a:pt x="903" y="926"/>
                  </a:lnTo>
                  <a:lnTo>
                    <a:pt x="871" y="1044"/>
                  </a:lnTo>
                  <a:lnTo>
                    <a:pt x="792" y="1069"/>
                  </a:lnTo>
                  <a:lnTo>
                    <a:pt x="790" y="1120"/>
                  </a:lnTo>
                  <a:lnTo>
                    <a:pt x="750" y="1162"/>
                  </a:lnTo>
                  <a:lnTo>
                    <a:pt x="708" y="1161"/>
                  </a:lnTo>
                  <a:lnTo>
                    <a:pt x="704" y="1308"/>
                  </a:lnTo>
                  <a:lnTo>
                    <a:pt x="488" y="1306"/>
                  </a:lnTo>
                  <a:lnTo>
                    <a:pt x="534" y="1229"/>
                  </a:lnTo>
                  <a:lnTo>
                    <a:pt x="627" y="1124"/>
                  </a:lnTo>
                  <a:lnTo>
                    <a:pt x="628" y="1055"/>
                  </a:lnTo>
                  <a:lnTo>
                    <a:pt x="330" y="845"/>
                  </a:lnTo>
                  <a:lnTo>
                    <a:pt x="319" y="815"/>
                  </a:lnTo>
                  <a:lnTo>
                    <a:pt x="206" y="738"/>
                  </a:lnTo>
                  <a:lnTo>
                    <a:pt x="183" y="739"/>
                  </a:lnTo>
                  <a:lnTo>
                    <a:pt x="147" y="733"/>
                  </a:lnTo>
                  <a:lnTo>
                    <a:pt x="94" y="648"/>
                  </a:lnTo>
                  <a:lnTo>
                    <a:pt x="92" y="607"/>
                  </a:lnTo>
                  <a:lnTo>
                    <a:pt x="63" y="585"/>
                  </a:lnTo>
                  <a:lnTo>
                    <a:pt x="59" y="485"/>
                  </a:lnTo>
                  <a:lnTo>
                    <a:pt x="27" y="471"/>
                  </a:lnTo>
                  <a:lnTo>
                    <a:pt x="50" y="411"/>
                  </a:lnTo>
                  <a:lnTo>
                    <a:pt x="0" y="348"/>
                  </a:lnTo>
                  <a:lnTo>
                    <a:pt x="10" y="283"/>
                  </a:lnTo>
                  <a:lnTo>
                    <a:pt x="54" y="228"/>
                  </a:lnTo>
                  <a:lnTo>
                    <a:pt x="36" y="103"/>
                  </a:lnTo>
                  <a:lnTo>
                    <a:pt x="161" y="86"/>
                  </a:lnTo>
                  <a:lnTo>
                    <a:pt x="197" y="124"/>
                  </a:lnTo>
                  <a:lnTo>
                    <a:pt x="367" y="103"/>
                  </a:lnTo>
                  <a:lnTo>
                    <a:pt x="382" y="57"/>
                  </a:lnTo>
                  <a:lnTo>
                    <a:pt x="418" y="3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21596" name="Freeform 60"/>
            <p:cNvSpPr>
              <a:spLocks noChangeAspect="1"/>
            </p:cNvSpPr>
            <p:nvPr/>
          </p:nvSpPr>
          <p:spPr bwMode="auto">
            <a:xfrm>
              <a:off x="4119" y="1200"/>
              <a:ext cx="296" cy="143"/>
            </a:xfrm>
            <a:custGeom>
              <a:avLst/>
              <a:gdLst>
                <a:gd name="T0" fmla="*/ 1238 w 1642"/>
                <a:gd name="T1" fmla="*/ 0 h 794"/>
                <a:gd name="T2" fmla="*/ 1330 w 1642"/>
                <a:gd name="T3" fmla="*/ 140 h 794"/>
                <a:gd name="T4" fmla="*/ 1406 w 1642"/>
                <a:gd name="T5" fmla="*/ 147 h 794"/>
                <a:gd name="T6" fmla="*/ 1500 w 1642"/>
                <a:gd name="T7" fmla="*/ 243 h 794"/>
                <a:gd name="T8" fmla="*/ 1642 w 1642"/>
                <a:gd name="T9" fmla="*/ 257 h 794"/>
                <a:gd name="T10" fmla="*/ 1561 w 1642"/>
                <a:gd name="T11" fmla="*/ 382 h 794"/>
                <a:gd name="T12" fmla="*/ 1410 w 1642"/>
                <a:gd name="T13" fmla="*/ 698 h 794"/>
                <a:gd name="T14" fmla="*/ 1376 w 1642"/>
                <a:gd name="T15" fmla="*/ 698 h 794"/>
                <a:gd name="T16" fmla="*/ 1292 w 1642"/>
                <a:gd name="T17" fmla="*/ 664 h 794"/>
                <a:gd name="T18" fmla="*/ 1270 w 1642"/>
                <a:gd name="T19" fmla="*/ 696 h 794"/>
                <a:gd name="T20" fmla="*/ 1223 w 1642"/>
                <a:gd name="T21" fmla="*/ 698 h 794"/>
                <a:gd name="T22" fmla="*/ 1145 w 1642"/>
                <a:gd name="T23" fmla="*/ 794 h 794"/>
                <a:gd name="T24" fmla="*/ 1064 w 1642"/>
                <a:gd name="T25" fmla="*/ 734 h 794"/>
                <a:gd name="T26" fmla="*/ 1021 w 1642"/>
                <a:gd name="T27" fmla="*/ 713 h 794"/>
                <a:gd name="T28" fmla="*/ 724 w 1642"/>
                <a:gd name="T29" fmla="*/ 744 h 794"/>
                <a:gd name="T30" fmla="*/ 600 w 1642"/>
                <a:gd name="T31" fmla="*/ 748 h 794"/>
                <a:gd name="T32" fmla="*/ 597 w 1642"/>
                <a:gd name="T33" fmla="*/ 762 h 794"/>
                <a:gd name="T34" fmla="*/ 514 w 1642"/>
                <a:gd name="T35" fmla="*/ 768 h 794"/>
                <a:gd name="T36" fmla="*/ 500 w 1642"/>
                <a:gd name="T37" fmla="*/ 747 h 794"/>
                <a:gd name="T38" fmla="*/ 306 w 1642"/>
                <a:gd name="T39" fmla="*/ 728 h 794"/>
                <a:gd name="T40" fmla="*/ 267 w 1642"/>
                <a:gd name="T41" fmla="*/ 625 h 794"/>
                <a:gd name="T42" fmla="*/ 299 w 1642"/>
                <a:gd name="T43" fmla="*/ 496 h 794"/>
                <a:gd name="T44" fmla="*/ 303 w 1642"/>
                <a:gd name="T45" fmla="*/ 471 h 794"/>
                <a:gd name="T46" fmla="*/ 224 w 1642"/>
                <a:gd name="T47" fmla="*/ 387 h 794"/>
                <a:gd name="T48" fmla="*/ 0 w 1642"/>
                <a:gd name="T49" fmla="*/ 356 h 794"/>
                <a:gd name="T50" fmla="*/ 4 w 1642"/>
                <a:gd name="T51" fmla="*/ 210 h 794"/>
                <a:gd name="T52" fmla="*/ 46 w 1642"/>
                <a:gd name="T53" fmla="*/ 210 h 794"/>
                <a:gd name="T54" fmla="*/ 86 w 1642"/>
                <a:gd name="T55" fmla="*/ 169 h 794"/>
                <a:gd name="T56" fmla="*/ 87 w 1642"/>
                <a:gd name="T57" fmla="*/ 143 h 794"/>
                <a:gd name="T58" fmla="*/ 689 w 1642"/>
                <a:gd name="T59" fmla="*/ 145 h 794"/>
                <a:gd name="T60" fmla="*/ 985 w 1642"/>
                <a:gd name="T61" fmla="*/ 148 h 794"/>
                <a:gd name="T62" fmla="*/ 1102 w 1642"/>
                <a:gd name="T63" fmla="*/ 248 h 794"/>
                <a:gd name="T64" fmla="*/ 1142 w 1642"/>
                <a:gd name="T65" fmla="*/ 222 h 794"/>
                <a:gd name="T66" fmla="*/ 1121 w 1642"/>
                <a:gd name="T67" fmla="*/ 154 h 794"/>
                <a:gd name="T68" fmla="*/ 1186 w 1642"/>
                <a:gd name="T69" fmla="*/ 110 h 794"/>
                <a:gd name="T70" fmla="*/ 1238 w 1642"/>
                <a:gd name="T71" fmla="*/ 0 h 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42" h="794">
                  <a:moveTo>
                    <a:pt x="1238" y="0"/>
                  </a:moveTo>
                  <a:lnTo>
                    <a:pt x="1330" y="140"/>
                  </a:lnTo>
                  <a:lnTo>
                    <a:pt x="1406" y="147"/>
                  </a:lnTo>
                  <a:lnTo>
                    <a:pt x="1500" y="243"/>
                  </a:lnTo>
                  <a:lnTo>
                    <a:pt x="1642" y="257"/>
                  </a:lnTo>
                  <a:lnTo>
                    <a:pt x="1561" y="382"/>
                  </a:lnTo>
                  <a:lnTo>
                    <a:pt x="1410" y="698"/>
                  </a:lnTo>
                  <a:lnTo>
                    <a:pt x="1376" y="698"/>
                  </a:lnTo>
                  <a:lnTo>
                    <a:pt x="1292" y="664"/>
                  </a:lnTo>
                  <a:lnTo>
                    <a:pt x="1270" y="696"/>
                  </a:lnTo>
                  <a:lnTo>
                    <a:pt x="1223" y="698"/>
                  </a:lnTo>
                  <a:lnTo>
                    <a:pt x="1145" y="794"/>
                  </a:lnTo>
                  <a:lnTo>
                    <a:pt x="1064" y="734"/>
                  </a:lnTo>
                  <a:lnTo>
                    <a:pt x="1021" y="713"/>
                  </a:lnTo>
                  <a:lnTo>
                    <a:pt x="724" y="744"/>
                  </a:lnTo>
                  <a:lnTo>
                    <a:pt x="600" y="748"/>
                  </a:lnTo>
                  <a:lnTo>
                    <a:pt x="597" y="762"/>
                  </a:lnTo>
                  <a:lnTo>
                    <a:pt x="514" y="768"/>
                  </a:lnTo>
                  <a:lnTo>
                    <a:pt x="500" y="747"/>
                  </a:lnTo>
                  <a:lnTo>
                    <a:pt x="306" y="728"/>
                  </a:lnTo>
                  <a:lnTo>
                    <a:pt x="267" y="625"/>
                  </a:lnTo>
                  <a:lnTo>
                    <a:pt x="299" y="496"/>
                  </a:lnTo>
                  <a:lnTo>
                    <a:pt x="303" y="471"/>
                  </a:lnTo>
                  <a:lnTo>
                    <a:pt x="224" y="387"/>
                  </a:lnTo>
                  <a:lnTo>
                    <a:pt x="0" y="356"/>
                  </a:lnTo>
                  <a:lnTo>
                    <a:pt x="4" y="210"/>
                  </a:lnTo>
                  <a:lnTo>
                    <a:pt x="46" y="210"/>
                  </a:lnTo>
                  <a:lnTo>
                    <a:pt x="86" y="169"/>
                  </a:lnTo>
                  <a:lnTo>
                    <a:pt x="87" y="143"/>
                  </a:lnTo>
                  <a:lnTo>
                    <a:pt x="689" y="145"/>
                  </a:lnTo>
                  <a:lnTo>
                    <a:pt x="985" y="148"/>
                  </a:lnTo>
                  <a:lnTo>
                    <a:pt x="1102" y="248"/>
                  </a:lnTo>
                  <a:lnTo>
                    <a:pt x="1142" y="222"/>
                  </a:lnTo>
                  <a:lnTo>
                    <a:pt x="1121" y="154"/>
                  </a:lnTo>
                  <a:lnTo>
                    <a:pt x="1186" y="110"/>
                  </a:lnTo>
                  <a:lnTo>
                    <a:pt x="1238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21597" name="Freeform 61"/>
            <p:cNvSpPr>
              <a:spLocks noChangeAspect="1"/>
            </p:cNvSpPr>
            <p:nvPr/>
          </p:nvSpPr>
          <p:spPr bwMode="auto">
            <a:xfrm>
              <a:off x="3833" y="974"/>
              <a:ext cx="234" cy="334"/>
            </a:xfrm>
            <a:custGeom>
              <a:avLst/>
              <a:gdLst>
                <a:gd name="T0" fmla="*/ 828 w 1297"/>
                <a:gd name="T1" fmla="*/ 40 h 1847"/>
                <a:gd name="T2" fmla="*/ 969 w 1297"/>
                <a:gd name="T3" fmla="*/ 117 h 1847"/>
                <a:gd name="T4" fmla="*/ 1036 w 1297"/>
                <a:gd name="T5" fmla="*/ 200 h 1847"/>
                <a:gd name="T6" fmla="*/ 1244 w 1297"/>
                <a:gd name="T7" fmla="*/ 265 h 1847"/>
                <a:gd name="T8" fmla="*/ 1257 w 1297"/>
                <a:gd name="T9" fmla="*/ 357 h 1847"/>
                <a:gd name="T10" fmla="*/ 1076 w 1297"/>
                <a:gd name="T11" fmla="*/ 424 h 1847"/>
                <a:gd name="T12" fmla="*/ 914 w 1297"/>
                <a:gd name="T13" fmla="*/ 402 h 1847"/>
                <a:gd name="T14" fmla="*/ 887 w 1297"/>
                <a:gd name="T15" fmla="*/ 586 h 1847"/>
                <a:gd name="T16" fmla="*/ 928 w 1297"/>
                <a:gd name="T17" fmla="*/ 710 h 1847"/>
                <a:gd name="T18" fmla="*/ 937 w 1297"/>
                <a:gd name="T19" fmla="*/ 784 h 1847"/>
                <a:gd name="T20" fmla="*/ 970 w 1297"/>
                <a:gd name="T21" fmla="*/ 903 h 1847"/>
                <a:gd name="T22" fmla="*/ 1024 w 1297"/>
                <a:gd name="T23" fmla="*/ 1032 h 1847"/>
                <a:gd name="T24" fmla="*/ 1191 w 1297"/>
                <a:gd name="T25" fmla="*/ 1276 h 1847"/>
                <a:gd name="T26" fmla="*/ 1175 w 1297"/>
                <a:gd name="T27" fmla="*/ 1358 h 1847"/>
                <a:gd name="T28" fmla="*/ 1279 w 1297"/>
                <a:gd name="T29" fmla="*/ 1490 h 1847"/>
                <a:gd name="T30" fmla="*/ 1230 w 1297"/>
                <a:gd name="T31" fmla="*/ 1517 h 1847"/>
                <a:gd name="T32" fmla="*/ 1154 w 1297"/>
                <a:gd name="T33" fmla="*/ 1610 h 1847"/>
                <a:gd name="T34" fmla="*/ 821 w 1297"/>
                <a:gd name="T35" fmla="*/ 1543 h 1847"/>
                <a:gd name="T36" fmla="*/ 756 w 1297"/>
                <a:gd name="T37" fmla="*/ 1806 h 1847"/>
                <a:gd name="T38" fmla="*/ 613 w 1297"/>
                <a:gd name="T39" fmla="*/ 1779 h 1847"/>
                <a:gd name="T40" fmla="*/ 480 w 1297"/>
                <a:gd name="T41" fmla="*/ 1814 h 1847"/>
                <a:gd name="T42" fmla="*/ 350 w 1297"/>
                <a:gd name="T43" fmla="*/ 1832 h 1847"/>
                <a:gd name="T44" fmla="*/ 321 w 1297"/>
                <a:gd name="T45" fmla="*/ 1730 h 1847"/>
                <a:gd name="T46" fmla="*/ 248 w 1297"/>
                <a:gd name="T47" fmla="*/ 1847 h 1847"/>
                <a:gd name="T48" fmla="*/ 38 w 1297"/>
                <a:gd name="T49" fmla="*/ 1626 h 1847"/>
                <a:gd name="T50" fmla="*/ 4 w 1297"/>
                <a:gd name="T51" fmla="*/ 1339 h 1847"/>
                <a:gd name="T52" fmla="*/ 63 w 1297"/>
                <a:gd name="T53" fmla="*/ 1217 h 1847"/>
                <a:gd name="T54" fmla="*/ 167 w 1297"/>
                <a:gd name="T55" fmla="*/ 1050 h 1847"/>
                <a:gd name="T56" fmla="*/ 149 w 1297"/>
                <a:gd name="T57" fmla="*/ 1012 h 1847"/>
                <a:gd name="T58" fmla="*/ 280 w 1297"/>
                <a:gd name="T59" fmla="*/ 779 h 1847"/>
                <a:gd name="T60" fmla="*/ 281 w 1297"/>
                <a:gd name="T61" fmla="*/ 539 h 1847"/>
                <a:gd name="T62" fmla="*/ 314 w 1297"/>
                <a:gd name="T63" fmla="*/ 480 h 1847"/>
                <a:gd name="T64" fmla="*/ 339 w 1297"/>
                <a:gd name="T65" fmla="*/ 412 h 1847"/>
                <a:gd name="T66" fmla="*/ 503 w 1297"/>
                <a:gd name="T67" fmla="*/ 251 h 1847"/>
                <a:gd name="T68" fmla="*/ 553 w 1297"/>
                <a:gd name="T69" fmla="*/ 228 h 1847"/>
                <a:gd name="T70" fmla="*/ 719 w 1297"/>
                <a:gd name="T71" fmla="*/ 177 h 18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97" h="1847">
                  <a:moveTo>
                    <a:pt x="777" y="0"/>
                  </a:moveTo>
                  <a:lnTo>
                    <a:pt x="828" y="40"/>
                  </a:lnTo>
                  <a:lnTo>
                    <a:pt x="873" y="92"/>
                  </a:lnTo>
                  <a:lnTo>
                    <a:pt x="969" y="117"/>
                  </a:lnTo>
                  <a:lnTo>
                    <a:pt x="1013" y="138"/>
                  </a:lnTo>
                  <a:lnTo>
                    <a:pt x="1036" y="200"/>
                  </a:lnTo>
                  <a:lnTo>
                    <a:pt x="1182" y="229"/>
                  </a:lnTo>
                  <a:lnTo>
                    <a:pt x="1244" y="265"/>
                  </a:lnTo>
                  <a:lnTo>
                    <a:pt x="1297" y="329"/>
                  </a:lnTo>
                  <a:lnTo>
                    <a:pt x="1257" y="357"/>
                  </a:lnTo>
                  <a:lnTo>
                    <a:pt x="1246" y="402"/>
                  </a:lnTo>
                  <a:lnTo>
                    <a:pt x="1076" y="424"/>
                  </a:lnTo>
                  <a:lnTo>
                    <a:pt x="1038" y="386"/>
                  </a:lnTo>
                  <a:lnTo>
                    <a:pt x="914" y="402"/>
                  </a:lnTo>
                  <a:lnTo>
                    <a:pt x="932" y="527"/>
                  </a:lnTo>
                  <a:lnTo>
                    <a:pt x="887" y="586"/>
                  </a:lnTo>
                  <a:lnTo>
                    <a:pt x="878" y="645"/>
                  </a:lnTo>
                  <a:lnTo>
                    <a:pt x="928" y="710"/>
                  </a:lnTo>
                  <a:lnTo>
                    <a:pt x="905" y="769"/>
                  </a:lnTo>
                  <a:lnTo>
                    <a:pt x="937" y="784"/>
                  </a:lnTo>
                  <a:lnTo>
                    <a:pt x="941" y="884"/>
                  </a:lnTo>
                  <a:lnTo>
                    <a:pt x="970" y="903"/>
                  </a:lnTo>
                  <a:lnTo>
                    <a:pt x="972" y="947"/>
                  </a:lnTo>
                  <a:lnTo>
                    <a:pt x="1024" y="1032"/>
                  </a:lnTo>
                  <a:lnTo>
                    <a:pt x="1059" y="1037"/>
                  </a:lnTo>
                  <a:lnTo>
                    <a:pt x="1191" y="1276"/>
                  </a:lnTo>
                  <a:lnTo>
                    <a:pt x="1167" y="1300"/>
                  </a:lnTo>
                  <a:lnTo>
                    <a:pt x="1175" y="1358"/>
                  </a:lnTo>
                  <a:lnTo>
                    <a:pt x="1223" y="1365"/>
                  </a:lnTo>
                  <a:lnTo>
                    <a:pt x="1279" y="1490"/>
                  </a:lnTo>
                  <a:lnTo>
                    <a:pt x="1270" y="1517"/>
                  </a:lnTo>
                  <a:lnTo>
                    <a:pt x="1230" y="1517"/>
                  </a:lnTo>
                  <a:lnTo>
                    <a:pt x="1170" y="1572"/>
                  </a:lnTo>
                  <a:lnTo>
                    <a:pt x="1154" y="1610"/>
                  </a:lnTo>
                  <a:lnTo>
                    <a:pt x="937" y="1616"/>
                  </a:lnTo>
                  <a:lnTo>
                    <a:pt x="821" y="1543"/>
                  </a:lnTo>
                  <a:lnTo>
                    <a:pt x="762" y="1641"/>
                  </a:lnTo>
                  <a:lnTo>
                    <a:pt x="756" y="1806"/>
                  </a:lnTo>
                  <a:lnTo>
                    <a:pt x="700" y="1773"/>
                  </a:lnTo>
                  <a:lnTo>
                    <a:pt x="613" y="1779"/>
                  </a:lnTo>
                  <a:lnTo>
                    <a:pt x="557" y="1810"/>
                  </a:lnTo>
                  <a:lnTo>
                    <a:pt x="480" y="1814"/>
                  </a:lnTo>
                  <a:lnTo>
                    <a:pt x="448" y="1844"/>
                  </a:lnTo>
                  <a:lnTo>
                    <a:pt x="350" y="1832"/>
                  </a:lnTo>
                  <a:lnTo>
                    <a:pt x="310" y="1775"/>
                  </a:lnTo>
                  <a:lnTo>
                    <a:pt x="321" y="1730"/>
                  </a:lnTo>
                  <a:lnTo>
                    <a:pt x="281" y="1734"/>
                  </a:lnTo>
                  <a:lnTo>
                    <a:pt x="248" y="1847"/>
                  </a:lnTo>
                  <a:lnTo>
                    <a:pt x="42" y="1652"/>
                  </a:lnTo>
                  <a:lnTo>
                    <a:pt x="38" y="1626"/>
                  </a:lnTo>
                  <a:lnTo>
                    <a:pt x="93" y="1560"/>
                  </a:lnTo>
                  <a:lnTo>
                    <a:pt x="4" y="1339"/>
                  </a:lnTo>
                  <a:lnTo>
                    <a:pt x="0" y="1255"/>
                  </a:lnTo>
                  <a:lnTo>
                    <a:pt x="63" y="1217"/>
                  </a:lnTo>
                  <a:lnTo>
                    <a:pt x="70" y="1170"/>
                  </a:lnTo>
                  <a:lnTo>
                    <a:pt x="167" y="1050"/>
                  </a:lnTo>
                  <a:lnTo>
                    <a:pt x="167" y="1019"/>
                  </a:lnTo>
                  <a:lnTo>
                    <a:pt x="149" y="1012"/>
                  </a:lnTo>
                  <a:lnTo>
                    <a:pt x="165" y="884"/>
                  </a:lnTo>
                  <a:lnTo>
                    <a:pt x="280" y="779"/>
                  </a:lnTo>
                  <a:lnTo>
                    <a:pt x="197" y="546"/>
                  </a:lnTo>
                  <a:lnTo>
                    <a:pt x="281" y="539"/>
                  </a:lnTo>
                  <a:lnTo>
                    <a:pt x="285" y="498"/>
                  </a:lnTo>
                  <a:lnTo>
                    <a:pt x="314" y="480"/>
                  </a:lnTo>
                  <a:lnTo>
                    <a:pt x="314" y="419"/>
                  </a:lnTo>
                  <a:lnTo>
                    <a:pt x="339" y="412"/>
                  </a:lnTo>
                  <a:lnTo>
                    <a:pt x="391" y="274"/>
                  </a:lnTo>
                  <a:lnTo>
                    <a:pt x="503" y="251"/>
                  </a:lnTo>
                  <a:lnTo>
                    <a:pt x="514" y="239"/>
                  </a:lnTo>
                  <a:lnTo>
                    <a:pt x="553" y="228"/>
                  </a:lnTo>
                  <a:lnTo>
                    <a:pt x="587" y="239"/>
                  </a:lnTo>
                  <a:lnTo>
                    <a:pt x="719" y="177"/>
                  </a:lnTo>
                  <a:lnTo>
                    <a:pt x="777" y="0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321598" name="Text Box 62"/>
          <p:cNvSpPr txBox="1">
            <a:spLocks noChangeArrowheads="1"/>
          </p:cNvSpPr>
          <p:nvPr/>
        </p:nvSpPr>
        <p:spPr bwMode="auto">
          <a:xfrm>
            <a:off x="5992813" y="1069975"/>
            <a:ext cx="1033462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000" dirty="0" smtClean="0">
                <a:solidFill>
                  <a:srgbClr val="066168"/>
                </a:solidFill>
                <a:latin typeface="Verdana" pitchFamily="34" charset="0"/>
              </a:rPr>
              <a:t>Polo </a:t>
            </a:r>
            <a:r>
              <a:rPr lang="pt-BR" sz="1000" dirty="0">
                <a:solidFill>
                  <a:srgbClr val="066168"/>
                </a:solidFill>
                <a:latin typeface="Verdana" pitchFamily="34" charset="0"/>
              </a:rPr>
              <a:t>Acaraú</a:t>
            </a:r>
          </a:p>
        </p:txBody>
      </p:sp>
      <p:sp>
        <p:nvSpPr>
          <p:cNvPr id="321599" name="Freeform 63"/>
          <p:cNvSpPr>
            <a:spLocks/>
          </p:cNvSpPr>
          <p:nvPr/>
        </p:nvSpPr>
        <p:spPr bwMode="auto">
          <a:xfrm>
            <a:off x="5897563" y="1285875"/>
            <a:ext cx="1065212" cy="161925"/>
          </a:xfrm>
          <a:custGeom>
            <a:avLst/>
            <a:gdLst>
              <a:gd name="T0" fmla="*/ 0 w 671"/>
              <a:gd name="T1" fmla="*/ 102 h 102"/>
              <a:gd name="T2" fmla="*/ 117 w 671"/>
              <a:gd name="T3" fmla="*/ 0 h 102"/>
              <a:gd name="T4" fmla="*/ 671 w 671"/>
              <a:gd name="T5" fmla="*/ 0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71" h="102">
                <a:moveTo>
                  <a:pt x="0" y="102"/>
                </a:moveTo>
                <a:lnTo>
                  <a:pt x="117" y="0"/>
                </a:lnTo>
                <a:lnTo>
                  <a:pt x="671" y="0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321600" name="Group 64"/>
          <p:cNvGrpSpPr>
            <a:grpSpLocks/>
          </p:cNvGrpSpPr>
          <p:nvPr/>
        </p:nvGrpSpPr>
        <p:grpSpPr bwMode="auto">
          <a:xfrm>
            <a:off x="5530850" y="1298575"/>
            <a:ext cx="776288" cy="606425"/>
            <a:chOff x="3484" y="818"/>
            <a:chExt cx="489" cy="382"/>
          </a:xfrm>
        </p:grpSpPr>
        <p:sp>
          <p:nvSpPr>
            <p:cNvPr id="321601" name="Freeform 65"/>
            <p:cNvSpPr>
              <a:spLocks noChangeAspect="1"/>
            </p:cNvSpPr>
            <p:nvPr/>
          </p:nvSpPr>
          <p:spPr bwMode="auto">
            <a:xfrm>
              <a:off x="3484" y="818"/>
              <a:ext cx="276" cy="296"/>
            </a:xfrm>
            <a:custGeom>
              <a:avLst/>
              <a:gdLst>
                <a:gd name="T0" fmla="*/ 0 w 1526"/>
                <a:gd name="T1" fmla="*/ 0 h 1644"/>
                <a:gd name="T2" fmla="*/ 622 w 1526"/>
                <a:gd name="T3" fmla="*/ 24 h 1644"/>
                <a:gd name="T4" fmla="*/ 732 w 1526"/>
                <a:gd name="T5" fmla="*/ 109 h 1644"/>
                <a:gd name="T6" fmla="*/ 766 w 1526"/>
                <a:gd name="T7" fmla="*/ 105 h 1644"/>
                <a:gd name="T8" fmla="*/ 787 w 1526"/>
                <a:gd name="T9" fmla="*/ 66 h 1644"/>
                <a:gd name="T10" fmla="*/ 816 w 1526"/>
                <a:gd name="T11" fmla="*/ 57 h 1644"/>
                <a:gd name="T12" fmla="*/ 894 w 1526"/>
                <a:gd name="T13" fmla="*/ 64 h 1644"/>
                <a:gd name="T14" fmla="*/ 937 w 1526"/>
                <a:gd name="T15" fmla="*/ 86 h 1644"/>
                <a:gd name="T16" fmla="*/ 1072 w 1526"/>
                <a:gd name="T17" fmla="*/ 127 h 1644"/>
                <a:gd name="T18" fmla="*/ 1206 w 1526"/>
                <a:gd name="T19" fmla="*/ 114 h 1644"/>
                <a:gd name="T20" fmla="*/ 1352 w 1526"/>
                <a:gd name="T21" fmla="*/ 147 h 1644"/>
                <a:gd name="T22" fmla="*/ 1406 w 1526"/>
                <a:gd name="T23" fmla="*/ 176 h 1644"/>
                <a:gd name="T24" fmla="*/ 1322 w 1526"/>
                <a:gd name="T25" fmla="*/ 416 h 1644"/>
                <a:gd name="T26" fmla="*/ 1308 w 1526"/>
                <a:gd name="T27" fmla="*/ 626 h 1644"/>
                <a:gd name="T28" fmla="*/ 1277 w 1526"/>
                <a:gd name="T29" fmla="*/ 688 h 1644"/>
                <a:gd name="T30" fmla="*/ 1312 w 1526"/>
                <a:gd name="T31" fmla="*/ 815 h 1644"/>
                <a:gd name="T32" fmla="*/ 1315 w 1526"/>
                <a:gd name="T33" fmla="*/ 847 h 1644"/>
                <a:gd name="T34" fmla="*/ 1292 w 1526"/>
                <a:gd name="T35" fmla="*/ 881 h 1644"/>
                <a:gd name="T36" fmla="*/ 1268 w 1526"/>
                <a:gd name="T37" fmla="*/ 902 h 1644"/>
                <a:gd name="T38" fmla="*/ 1251 w 1526"/>
                <a:gd name="T39" fmla="*/ 1114 h 1644"/>
                <a:gd name="T40" fmla="*/ 1279 w 1526"/>
                <a:gd name="T41" fmla="*/ 1150 h 1644"/>
                <a:gd name="T42" fmla="*/ 1268 w 1526"/>
                <a:gd name="T43" fmla="*/ 1191 h 1644"/>
                <a:gd name="T44" fmla="*/ 1240 w 1526"/>
                <a:gd name="T45" fmla="*/ 1225 h 1644"/>
                <a:gd name="T46" fmla="*/ 1238 w 1526"/>
                <a:gd name="T47" fmla="*/ 1273 h 1644"/>
                <a:gd name="T48" fmla="*/ 1255 w 1526"/>
                <a:gd name="T49" fmla="*/ 1316 h 1644"/>
                <a:gd name="T50" fmla="*/ 1338 w 1526"/>
                <a:gd name="T51" fmla="*/ 1380 h 1644"/>
                <a:gd name="T52" fmla="*/ 1416 w 1526"/>
                <a:gd name="T53" fmla="*/ 1408 h 1644"/>
                <a:gd name="T54" fmla="*/ 1526 w 1526"/>
                <a:gd name="T55" fmla="*/ 1503 h 1644"/>
                <a:gd name="T56" fmla="*/ 1451 w 1526"/>
                <a:gd name="T57" fmla="*/ 1644 h 1644"/>
                <a:gd name="T58" fmla="*/ 954 w 1526"/>
                <a:gd name="T59" fmla="*/ 981 h 1644"/>
                <a:gd name="T60" fmla="*/ 950 w 1526"/>
                <a:gd name="T61" fmla="*/ 884 h 1644"/>
                <a:gd name="T62" fmla="*/ 832 w 1526"/>
                <a:gd name="T63" fmla="*/ 749 h 1644"/>
                <a:gd name="T64" fmla="*/ 811 w 1526"/>
                <a:gd name="T65" fmla="*/ 740 h 1644"/>
                <a:gd name="T66" fmla="*/ 766 w 1526"/>
                <a:gd name="T67" fmla="*/ 743 h 1644"/>
                <a:gd name="T68" fmla="*/ 757 w 1526"/>
                <a:gd name="T69" fmla="*/ 756 h 1644"/>
                <a:gd name="T70" fmla="*/ 727 w 1526"/>
                <a:gd name="T71" fmla="*/ 751 h 1644"/>
                <a:gd name="T72" fmla="*/ 712 w 1526"/>
                <a:gd name="T73" fmla="*/ 724 h 1644"/>
                <a:gd name="T74" fmla="*/ 712 w 1526"/>
                <a:gd name="T75" fmla="*/ 696 h 1644"/>
                <a:gd name="T76" fmla="*/ 712 w 1526"/>
                <a:gd name="T77" fmla="*/ 622 h 1644"/>
                <a:gd name="T78" fmla="*/ 699 w 1526"/>
                <a:gd name="T79" fmla="*/ 590 h 1644"/>
                <a:gd name="T80" fmla="*/ 648 w 1526"/>
                <a:gd name="T81" fmla="*/ 498 h 1644"/>
                <a:gd name="T82" fmla="*/ 643 w 1526"/>
                <a:gd name="T83" fmla="*/ 440 h 1644"/>
                <a:gd name="T84" fmla="*/ 653 w 1526"/>
                <a:gd name="T85" fmla="*/ 440 h 1644"/>
                <a:gd name="T86" fmla="*/ 730 w 1526"/>
                <a:gd name="T87" fmla="*/ 293 h 1644"/>
                <a:gd name="T88" fmla="*/ 728 w 1526"/>
                <a:gd name="T89" fmla="*/ 269 h 1644"/>
                <a:gd name="T90" fmla="*/ 702 w 1526"/>
                <a:gd name="T91" fmla="*/ 239 h 1644"/>
                <a:gd name="T92" fmla="*/ 650 w 1526"/>
                <a:gd name="T93" fmla="*/ 239 h 1644"/>
                <a:gd name="T94" fmla="*/ 634 w 1526"/>
                <a:gd name="T95" fmla="*/ 223 h 1644"/>
                <a:gd name="T96" fmla="*/ 422 w 1526"/>
                <a:gd name="T97" fmla="*/ 203 h 1644"/>
                <a:gd name="T98" fmla="*/ 324 w 1526"/>
                <a:gd name="T99" fmla="*/ 209 h 1644"/>
                <a:gd name="T100" fmla="*/ 319 w 1526"/>
                <a:gd name="T101" fmla="*/ 222 h 1644"/>
                <a:gd name="T102" fmla="*/ 44 w 1526"/>
                <a:gd name="T103" fmla="*/ 203 h 1644"/>
                <a:gd name="T104" fmla="*/ 16 w 1526"/>
                <a:gd name="T105" fmla="*/ 134 h 1644"/>
                <a:gd name="T106" fmla="*/ 0 w 1526"/>
                <a:gd name="T107" fmla="*/ 0 h 16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26" h="1644">
                  <a:moveTo>
                    <a:pt x="0" y="0"/>
                  </a:moveTo>
                  <a:lnTo>
                    <a:pt x="622" y="24"/>
                  </a:lnTo>
                  <a:lnTo>
                    <a:pt x="732" y="109"/>
                  </a:lnTo>
                  <a:lnTo>
                    <a:pt x="766" y="105"/>
                  </a:lnTo>
                  <a:lnTo>
                    <a:pt x="787" y="66"/>
                  </a:lnTo>
                  <a:lnTo>
                    <a:pt x="816" y="57"/>
                  </a:lnTo>
                  <a:lnTo>
                    <a:pt x="894" y="64"/>
                  </a:lnTo>
                  <a:lnTo>
                    <a:pt x="937" y="86"/>
                  </a:lnTo>
                  <a:lnTo>
                    <a:pt x="1072" y="127"/>
                  </a:lnTo>
                  <a:lnTo>
                    <a:pt x="1206" y="114"/>
                  </a:lnTo>
                  <a:lnTo>
                    <a:pt x="1352" y="147"/>
                  </a:lnTo>
                  <a:lnTo>
                    <a:pt x="1406" y="176"/>
                  </a:lnTo>
                  <a:lnTo>
                    <a:pt x="1322" y="416"/>
                  </a:lnTo>
                  <a:lnTo>
                    <a:pt x="1308" y="626"/>
                  </a:lnTo>
                  <a:lnTo>
                    <a:pt x="1277" y="688"/>
                  </a:lnTo>
                  <a:lnTo>
                    <a:pt x="1312" y="815"/>
                  </a:lnTo>
                  <a:lnTo>
                    <a:pt x="1315" y="847"/>
                  </a:lnTo>
                  <a:lnTo>
                    <a:pt x="1292" y="881"/>
                  </a:lnTo>
                  <a:lnTo>
                    <a:pt x="1268" y="902"/>
                  </a:lnTo>
                  <a:lnTo>
                    <a:pt x="1251" y="1114"/>
                  </a:lnTo>
                  <a:lnTo>
                    <a:pt x="1279" y="1150"/>
                  </a:lnTo>
                  <a:lnTo>
                    <a:pt x="1268" y="1191"/>
                  </a:lnTo>
                  <a:lnTo>
                    <a:pt x="1240" y="1225"/>
                  </a:lnTo>
                  <a:lnTo>
                    <a:pt x="1238" y="1273"/>
                  </a:lnTo>
                  <a:lnTo>
                    <a:pt x="1255" y="1316"/>
                  </a:lnTo>
                  <a:lnTo>
                    <a:pt x="1338" y="1380"/>
                  </a:lnTo>
                  <a:lnTo>
                    <a:pt x="1416" y="1408"/>
                  </a:lnTo>
                  <a:lnTo>
                    <a:pt x="1526" y="1503"/>
                  </a:lnTo>
                  <a:lnTo>
                    <a:pt x="1451" y="1644"/>
                  </a:lnTo>
                  <a:lnTo>
                    <a:pt x="954" y="981"/>
                  </a:lnTo>
                  <a:lnTo>
                    <a:pt x="950" y="884"/>
                  </a:lnTo>
                  <a:lnTo>
                    <a:pt x="832" y="749"/>
                  </a:lnTo>
                  <a:lnTo>
                    <a:pt x="811" y="740"/>
                  </a:lnTo>
                  <a:lnTo>
                    <a:pt x="766" y="743"/>
                  </a:lnTo>
                  <a:lnTo>
                    <a:pt x="757" y="756"/>
                  </a:lnTo>
                  <a:lnTo>
                    <a:pt x="727" y="751"/>
                  </a:lnTo>
                  <a:lnTo>
                    <a:pt x="712" y="724"/>
                  </a:lnTo>
                  <a:lnTo>
                    <a:pt x="712" y="696"/>
                  </a:lnTo>
                  <a:lnTo>
                    <a:pt x="712" y="622"/>
                  </a:lnTo>
                  <a:lnTo>
                    <a:pt x="699" y="590"/>
                  </a:lnTo>
                  <a:lnTo>
                    <a:pt x="648" y="498"/>
                  </a:lnTo>
                  <a:lnTo>
                    <a:pt x="643" y="440"/>
                  </a:lnTo>
                  <a:lnTo>
                    <a:pt x="653" y="440"/>
                  </a:lnTo>
                  <a:lnTo>
                    <a:pt x="730" y="293"/>
                  </a:lnTo>
                  <a:lnTo>
                    <a:pt x="728" y="269"/>
                  </a:lnTo>
                  <a:lnTo>
                    <a:pt x="702" y="239"/>
                  </a:lnTo>
                  <a:lnTo>
                    <a:pt x="650" y="239"/>
                  </a:lnTo>
                  <a:lnTo>
                    <a:pt x="634" y="223"/>
                  </a:lnTo>
                  <a:lnTo>
                    <a:pt x="422" y="203"/>
                  </a:lnTo>
                  <a:lnTo>
                    <a:pt x="324" y="209"/>
                  </a:lnTo>
                  <a:lnTo>
                    <a:pt x="319" y="222"/>
                  </a:lnTo>
                  <a:lnTo>
                    <a:pt x="44" y="203"/>
                  </a:lnTo>
                  <a:lnTo>
                    <a:pt x="16" y="1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21602" name="Freeform 66"/>
            <p:cNvSpPr>
              <a:spLocks noChangeAspect="1"/>
            </p:cNvSpPr>
            <p:nvPr/>
          </p:nvSpPr>
          <p:spPr bwMode="auto">
            <a:xfrm>
              <a:off x="3708" y="849"/>
              <a:ext cx="171" cy="239"/>
            </a:xfrm>
            <a:custGeom>
              <a:avLst/>
              <a:gdLst>
                <a:gd name="T0" fmla="*/ 167 w 948"/>
                <a:gd name="T1" fmla="*/ 0 h 1327"/>
                <a:gd name="T2" fmla="*/ 244 w 948"/>
                <a:gd name="T3" fmla="*/ 45 h 1327"/>
                <a:gd name="T4" fmla="*/ 337 w 948"/>
                <a:gd name="T5" fmla="*/ 66 h 1327"/>
                <a:gd name="T6" fmla="*/ 407 w 948"/>
                <a:gd name="T7" fmla="*/ 102 h 1327"/>
                <a:gd name="T8" fmla="*/ 439 w 948"/>
                <a:gd name="T9" fmla="*/ 137 h 1327"/>
                <a:gd name="T10" fmla="*/ 486 w 948"/>
                <a:gd name="T11" fmla="*/ 148 h 1327"/>
                <a:gd name="T12" fmla="*/ 540 w 948"/>
                <a:gd name="T13" fmla="*/ 216 h 1327"/>
                <a:gd name="T14" fmla="*/ 576 w 948"/>
                <a:gd name="T15" fmla="*/ 215 h 1327"/>
                <a:gd name="T16" fmla="*/ 653 w 948"/>
                <a:gd name="T17" fmla="*/ 285 h 1327"/>
                <a:gd name="T18" fmla="*/ 699 w 948"/>
                <a:gd name="T19" fmla="*/ 279 h 1327"/>
                <a:gd name="T20" fmla="*/ 747 w 948"/>
                <a:gd name="T21" fmla="*/ 309 h 1327"/>
                <a:gd name="T22" fmla="*/ 855 w 948"/>
                <a:gd name="T23" fmla="*/ 416 h 1327"/>
                <a:gd name="T24" fmla="*/ 937 w 948"/>
                <a:gd name="T25" fmla="*/ 444 h 1327"/>
                <a:gd name="T26" fmla="*/ 948 w 948"/>
                <a:gd name="T27" fmla="*/ 466 h 1327"/>
                <a:gd name="T28" fmla="*/ 438 w 948"/>
                <a:gd name="T29" fmla="*/ 835 h 1327"/>
                <a:gd name="T30" fmla="*/ 428 w 948"/>
                <a:gd name="T31" fmla="*/ 988 h 1327"/>
                <a:gd name="T32" fmla="*/ 315 w 948"/>
                <a:gd name="T33" fmla="*/ 1095 h 1327"/>
                <a:gd name="T34" fmla="*/ 315 w 948"/>
                <a:gd name="T35" fmla="*/ 1124 h 1327"/>
                <a:gd name="T36" fmla="*/ 355 w 948"/>
                <a:gd name="T37" fmla="*/ 1165 h 1327"/>
                <a:gd name="T38" fmla="*/ 341 w 948"/>
                <a:gd name="T39" fmla="*/ 1180 h 1327"/>
                <a:gd name="T40" fmla="*/ 343 w 948"/>
                <a:gd name="T41" fmla="*/ 1225 h 1327"/>
                <a:gd name="T42" fmla="*/ 286 w 948"/>
                <a:gd name="T43" fmla="*/ 1327 h 1327"/>
                <a:gd name="T44" fmla="*/ 178 w 948"/>
                <a:gd name="T45" fmla="*/ 1233 h 1327"/>
                <a:gd name="T46" fmla="*/ 100 w 948"/>
                <a:gd name="T47" fmla="*/ 1206 h 1327"/>
                <a:gd name="T48" fmla="*/ 17 w 948"/>
                <a:gd name="T49" fmla="*/ 1142 h 1327"/>
                <a:gd name="T50" fmla="*/ 0 w 948"/>
                <a:gd name="T51" fmla="*/ 1097 h 1327"/>
                <a:gd name="T52" fmla="*/ 1 w 948"/>
                <a:gd name="T53" fmla="*/ 1050 h 1327"/>
                <a:gd name="T54" fmla="*/ 28 w 948"/>
                <a:gd name="T55" fmla="*/ 1019 h 1327"/>
                <a:gd name="T56" fmla="*/ 40 w 948"/>
                <a:gd name="T57" fmla="*/ 975 h 1327"/>
                <a:gd name="T58" fmla="*/ 13 w 948"/>
                <a:gd name="T59" fmla="*/ 940 h 1327"/>
                <a:gd name="T60" fmla="*/ 30 w 948"/>
                <a:gd name="T61" fmla="*/ 726 h 1327"/>
                <a:gd name="T62" fmla="*/ 52 w 948"/>
                <a:gd name="T63" fmla="*/ 706 h 1327"/>
                <a:gd name="T64" fmla="*/ 76 w 948"/>
                <a:gd name="T65" fmla="*/ 673 h 1327"/>
                <a:gd name="T66" fmla="*/ 73 w 948"/>
                <a:gd name="T67" fmla="*/ 642 h 1327"/>
                <a:gd name="T68" fmla="*/ 39 w 948"/>
                <a:gd name="T69" fmla="*/ 514 h 1327"/>
                <a:gd name="T70" fmla="*/ 70 w 948"/>
                <a:gd name="T71" fmla="*/ 451 h 1327"/>
                <a:gd name="T72" fmla="*/ 84 w 948"/>
                <a:gd name="T73" fmla="*/ 239 h 1327"/>
                <a:gd name="T74" fmla="*/ 167 w 948"/>
                <a:gd name="T75" fmla="*/ 0 h 1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48" h="1327">
                  <a:moveTo>
                    <a:pt x="167" y="0"/>
                  </a:moveTo>
                  <a:lnTo>
                    <a:pt x="244" y="45"/>
                  </a:lnTo>
                  <a:lnTo>
                    <a:pt x="337" y="66"/>
                  </a:lnTo>
                  <a:lnTo>
                    <a:pt x="407" y="102"/>
                  </a:lnTo>
                  <a:lnTo>
                    <a:pt x="439" y="137"/>
                  </a:lnTo>
                  <a:lnTo>
                    <a:pt x="486" y="148"/>
                  </a:lnTo>
                  <a:lnTo>
                    <a:pt x="540" y="216"/>
                  </a:lnTo>
                  <a:lnTo>
                    <a:pt x="576" y="215"/>
                  </a:lnTo>
                  <a:lnTo>
                    <a:pt x="653" y="285"/>
                  </a:lnTo>
                  <a:lnTo>
                    <a:pt x="699" y="279"/>
                  </a:lnTo>
                  <a:lnTo>
                    <a:pt x="747" y="309"/>
                  </a:lnTo>
                  <a:lnTo>
                    <a:pt x="855" y="416"/>
                  </a:lnTo>
                  <a:lnTo>
                    <a:pt x="937" y="444"/>
                  </a:lnTo>
                  <a:lnTo>
                    <a:pt x="948" y="466"/>
                  </a:lnTo>
                  <a:lnTo>
                    <a:pt x="438" y="835"/>
                  </a:lnTo>
                  <a:lnTo>
                    <a:pt x="428" y="988"/>
                  </a:lnTo>
                  <a:lnTo>
                    <a:pt x="315" y="1095"/>
                  </a:lnTo>
                  <a:lnTo>
                    <a:pt x="315" y="1124"/>
                  </a:lnTo>
                  <a:lnTo>
                    <a:pt x="355" y="1165"/>
                  </a:lnTo>
                  <a:lnTo>
                    <a:pt x="341" y="1180"/>
                  </a:lnTo>
                  <a:lnTo>
                    <a:pt x="343" y="1225"/>
                  </a:lnTo>
                  <a:lnTo>
                    <a:pt x="286" y="1327"/>
                  </a:lnTo>
                  <a:lnTo>
                    <a:pt x="178" y="1233"/>
                  </a:lnTo>
                  <a:lnTo>
                    <a:pt x="100" y="1206"/>
                  </a:lnTo>
                  <a:lnTo>
                    <a:pt x="17" y="1142"/>
                  </a:lnTo>
                  <a:lnTo>
                    <a:pt x="0" y="1097"/>
                  </a:lnTo>
                  <a:lnTo>
                    <a:pt x="1" y="1050"/>
                  </a:lnTo>
                  <a:lnTo>
                    <a:pt x="28" y="1019"/>
                  </a:lnTo>
                  <a:lnTo>
                    <a:pt x="40" y="975"/>
                  </a:lnTo>
                  <a:lnTo>
                    <a:pt x="13" y="940"/>
                  </a:lnTo>
                  <a:lnTo>
                    <a:pt x="30" y="726"/>
                  </a:lnTo>
                  <a:lnTo>
                    <a:pt x="52" y="706"/>
                  </a:lnTo>
                  <a:lnTo>
                    <a:pt x="76" y="673"/>
                  </a:lnTo>
                  <a:lnTo>
                    <a:pt x="73" y="642"/>
                  </a:lnTo>
                  <a:lnTo>
                    <a:pt x="39" y="514"/>
                  </a:lnTo>
                  <a:lnTo>
                    <a:pt x="70" y="451"/>
                  </a:lnTo>
                  <a:lnTo>
                    <a:pt x="84" y="239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21603" name="Freeform 67"/>
            <p:cNvSpPr>
              <a:spLocks noChangeAspect="1"/>
            </p:cNvSpPr>
            <p:nvPr/>
          </p:nvSpPr>
          <p:spPr bwMode="auto">
            <a:xfrm>
              <a:off x="3690" y="928"/>
              <a:ext cx="283" cy="272"/>
            </a:xfrm>
            <a:custGeom>
              <a:avLst/>
              <a:gdLst>
                <a:gd name="T0" fmla="*/ 1037 w 1571"/>
                <a:gd name="T1" fmla="*/ 6 h 1510"/>
                <a:gd name="T2" fmla="*/ 1128 w 1571"/>
                <a:gd name="T3" fmla="*/ 0 h 1510"/>
                <a:gd name="T4" fmla="*/ 1227 w 1571"/>
                <a:gd name="T5" fmla="*/ 83 h 1510"/>
                <a:gd name="T6" fmla="*/ 1296 w 1571"/>
                <a:gd name="T7" fmla="*/ 61 h 1510"/>
                <a:gd name="T8" fmla="*/ 1351 w 1571"/>
                <a:gd name="T9" fmla="*/ 110 h 1510"/>
                <a:gd name="T10" fmla="*/ 1363 w 1571"/>
                <a:gd name="T11" fmla="*/ 154 h 1510"/>
                <a:gd name="T12" fmla="*/ 1438 w 1571"/>
                <a:gd name="T13" fmla="*/ 241 h 1510"/>
                <a:gd name="T14" fmla="*/ 1506 w 1571"/>
                <a:gd name="T15" fmla="*/ 240 h 1510"/>
                <a:gd name="T16" fmla="*/ 1512 w 1571"/>
                <a:gd name="T17" fmla="*/ 257 h 1510"/>
                <a:gd name="T18" fmla="*/ 1571 w 1571"/>
                <a:gd name="T19" fmla="*/ 259 h 1510"/>
                <a:gd name="T20" fmla="*/ 1512 w 1571"/>
                <a:gd name="T21" fmla="*/ 435 h 1510"/>
                <a:gd name="T22" fmla="*/ 1381 w 1571"/>
                <a:gd name="T23" fmla="*/ 495 h 1510"/>
                <a:gd name="T24" fmla="*/ 1346 w 1571"/>
                <a:gd name="T25" fmla="*/ 485 h 1510"/>
                <a:gd name="T26" fmla="*/ 1310 w 1571"/>
                <a:gd name="T27" fmla="*/ 494 h 1510"/>
                <a:gd name="T28" fmla="*/ 1296 w 1571"/>
                <a:gd name="T29" fmla="*/ 507 h 1510"/>
                <a:gd name="T30" fmla="*/ 1186 w 1571"/>
                <a:gd name="T31" fmla="*/ 531 h 1510"/>
                <a:gd name="T32" fmla="*/ 1132 w 1571"/>
                <a:gd name="T33" fmla="*/ 667 h 1510"/>
                <a:gd name="T34" fmla="*/ 1107 w 1571"/>
                <a:gd name="T35" fmla="*/ 676 h 1510"/>
                <a:gd name="T36" fmla="*/ 1108 w 1571"/>
                <a:gd name="T37" fmla="*/ 736 h 1510"/>
                <a:gd name="T38" fmla="*/ 1080 w 1571"/>
                <a:gd name="T39" fmla="*/ 754 h 1510"/>
                <a:gd name="T40" fmla="*/ 1074 w 1571"/>
                <a:gd name="T41" fmla="*/ 795 h 1510"/>
                <a:gd name="T42" fmla="*/ 990 w 1571"/>
                <a:gd name="T43" fmla="*/ 802 h 1510"/>
                <a:gd name="T44" fmla="*/ 1074 w 1571"/>
                <a:gd name="T45" fmla="*/ 1034 h 1510"/>
                <a:gd name="T46" fmla="*/ 984 w 1571"/>
                <a:gd name="T47" fmla="*/ 1116 h 1510"/>
                <a:gd name="T48" fmla="*/ 959 w 1571"/>
                <a:gd name="T49" fmla="*/ 1140 h 1510"/>
                <a:gd name="T50" fmla="*/ 944 w 1571"/>
                <a:gd name="T51" fmla="*/ 1268 h 1510"/>
                <a:gd name="T52" fmla="*/ 962 w 1571"/>
                <a:gd name="T53" fmla="*/ 1274 h 1510"/>
                <a:gd name="T54" fmla="*/ 959 w 1571"/>
                <a:gd name="T55" fmla="*/ 1308 h 1510"/>
                <a:gd name="T56" fmla="*/ 865 w 1571"/>
                <a:gd name="T57" fmla="*/ 1423 h 1510"/>
                <a:gd name="T58" fmla="*/ 856 w 1571"/>
                <a:gd name="T59" fmla="*/ 1472 h 1510"/>
                <a:gd name="T60" fmla="*/ 793 w 1571"/>
                <a:gd name="T61" fmla="*/ 1510 h 1510"/>
                <a:gd name="T62" fmla="*/ 440 w 1571"/>
                <a:gd name="T63" fmla="*/ 1441 h 1510"/>
                <a:gd name="T64" fmla="*/ 250 w 1571"/>
                <a:gd name="T65" fmla="*/ 1406 h 1510"/>
                <a:gd name="T66" fmla="*/ 216 w 1571"/>
                <a:gd name="T67" fmla="*/ 1407 h 1510"/>
                <a:gd name="T68" fmla="*/ 206 w 1571"/>
                <a:gd name="T69" fmla="*/ 1427 h 1510"/>
                <a:gd name="T70" fmla="*/ 0 w 1571"/>
                <a:gd name="T71" fmla="*/ 1414 h 1510"/>
                <a:gd name="T72" fmla="*/ 92 w 1571"/>
                <a:gd name="T73" fmla="*/ 1324 h 1510"/>
                <a:gd name="T74" fmla="*/ 120 w 1571"/>
                <a:gd name="T75" fmla="*/ 1242 h 1510"/>
                <a:gd name="T76" fmla="*/ 124 w 1571"/>
                <a:gd name="T77" fmla="*/ 1191 h 1510"/>
                <a:gd name="T78" fmla="*/ 278 w 1571"/>
                <a:gd name="T79" fmla="*/ 1108 h 1510"/>
                <a:gd name="T80" fmla="*/ 312 w 1571"/>
                <a:gd name="T81" fmla="*/ 1029 h 1510"/>
                <a:gd name="T82" fmla="*/ 388 w 1571"/>
                <a:gd name="T83" fmla="*/ 888 h 1510"/>
                <a:gd name="T84" fmla="*/ 444 w 1571"/>
                <a:gd name="T85" fmla="*/ 787 h 1510"/>
                <a:gd name="T86" fmla="*/ 441 w 1571"/>
                <a:gd name="T87" fmla="*/ 743 h 1510"/>
                <a:gd name="T88" fmla="*/ 455 w 1571"/>
                <a:gd name="T89" fmla="*/ 727 h 1510"/>
                <a:gd name="T90" fmla="*/ 415 w 1571"/>
                <a:gd name="T91" fmla="*/ 685 h 1510"/>
                <a:gd name="T92" fmla="*/ 415 w 1571"/>
                <a:gd name="T93" fmla="*/ 657 h 1510"/>
                <a:gd name="T94" fmla="*/ 528 w 1571"/>
                <a:gd name="T95" fmla="*/ 550 h 1510"/>
                <a:gd name="T96" fmla="*/ 538 w 1571"/>
                <a:gd name="T97" fmla="*/ 397 h 1510"/>
                <a:gd name="T98" fmla="*/ 941 w 1571"/>
                <a:gd name="T99" fmla="*/ 106 h 1510"/>
                <a:gd name="T100" fmla="*/ 1049 w 1571"/>
                <a:gd name="T101" fmla="*/ 28 h 1510"/>
                <a:gd name="T102" fmla="*/ 1037 w 1571"/>
                <a:gd name="T103" fmla="*/ 6 h 1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571" h="1510">
                  <a:moveTo>
                    <a:pt x="1037" y="6"/>
                  </a:moveTo>
                  <a:lnTo>
                    <a:pt x="1128" y="0"/>
                  </a:lnTo>
                  <a:lnTo>
                    <a:pt x="1227" y="83"/>
                  </a:lnTo>
                  <a:lnTo>
                    <a:pt x="1296" y="61"/>
                  </a:lnTo>
                  <a:lnTo>
                    <a:pt x="1351" y="110"/>
                  </a:lnTo>
                  <a:lnTo>
                    <a:pt x="1363" y="154"/>
                  </a:lnTo>
                  <a:lnTo>
                    <a:pt x="1438" y="241"/>
                  </a:lnTo>
                  <a:lnTo>
                    <a:pt x="1506" y="240"/>
                  </a:lnTo>
                  <a:lnTo>
                    <a:pt x="1512" y="257"/>
                  </a:lnTo>
                  <a:lnTo>
                    <a:pt x="1571" y="259"/>
                  </a:lnTo>
                  <a:lnTo>
                    <a:pt x="1512" y="435"/>
                  </a:lnTo>
                  <a:lnTo>
                    <a:pt x="1381" y="495"/>
                  </a:lnTo>
                  <a:lnTo>
                    <a:pt x="1346" y="485"/>
                  </a:lnTo>
                  <a:lnTo>
                    <a:pt x="1310" y="494"/>
                  </a:lnTo>
                  <a:lnTo>
                    <a:pt x="1296" y="507"/>
                  </a:lnTo>
                  <a:lnTo>
                    <a:pt x="1186" y="531"/>
                  </a:lnTo>
                  <a:lnTo>
                    <a:pt x="1132" y="667"/>
                  </a:lnTo>
                  <a:lnTo>
                    <a:pt x="1107" y="676"/>
                  </a:lnTo>
                  <a:lnTo>
                    <a:pt x="1108" y="736"/>
                  </a:lnTo>
                  <a:lnTo>
                    <a:pt x="1080" y="754"/>
                  </a:lnTo>
                  <a:lnTo>
                    <a:pt x="1074" y="795"/>
                  </a:lnTo>
                  <a:lnTo>
                    <a:pt x="990" y="802"/>
                  </a:lnTo>
                  <a:lnTo>
                    <a:pt x="1074" y="1034"/>
                  </a:lnTo>
                  <a:lnTo>
                    <a:pt x="984" y="1116"/>
                  </a:lnTo>
                  <a:lnTo>
                    <a:pt x="959" y="1140"/>
                  </a:lnTo>
                  <a:lnTo>
                    <a:pt x="944" y="1268"/>
                  </a:lnTo>
                  <a:lnTo>
                    <a:pt x="962" y="1274"/>
                  </a:lnTo>
                  <a:lnTo>
                    <a:pt x="959" y="1308"/>
                  </a:lnTo>
                  <a:lnTo>
                    <a:pt x="865" y="1423"/>
                  </a:lnTo>
                  <a:lnTo>
                    <a:pt x="856" y="1472"/>
                  </a:lnTo>
                  <a:lnTo>
                    <a:pt x="793" y="1510"/>
                  </a:lnTo>
                  <a:lnTo>
                    <a:pt x="440" y="1441"/>
                  </a:lnTo>
                  <a:lnTo>
                    <a:pt x="250" y="1406"/>
                  </a:lnTo>
                  <a:lnTo>
                    <a:pt x="216" y="1407"/>
                  </a:lnTo>
                  <a:lnTo>
                    <a:pt x="206" y="1427"/>
                  </a:lnTo>
                  <a:lnTo>
                    <a:pt x="0" y="1414"/>
                  </a:lnTo>
                  <a:lnTo>
                    <a:pt x="92" y="1324"/>
                  </a:lnTo>
                  <a:lnTo>
                    <a:pt x="120" y="1242"/>
                  </a:lnTo>
                  <a:lnTo>
                    <a:pt x="124" y="1191"/>
                  </a:lnTo>
                  <a:lnTo>
                    <a:pt x="278" y="1108"/>
                  </a:lnTo>
                  <a:lnTo>
                    <a:pt x="312" y="1029"/>
                  </a:lnTo>
                  <a:lnTo>
                    <a:pt x="388" y="888"/>
                  </a:lnTo>
                  <a:lnTo>
                    <a:pt x="444" y="787"/>
                  </a:lnTo>
                  <a:lnTo>
                    <a:pt x="441" y="743"/>
                  </a:lnTo>
                  <a:lnTo>
                    <a:pt x="455" y="727"/>
                  </a:lnTo>
                  <a:lnTo>
                    <a:pt x="415" y="685"/>
                  </a:lnTo>
                  <a:lnTo>
                    <a:pt x="415" y="657"/>
                  </a:lnTo>
                  <a:lnTo>
                    <a:pt x="528" y="550"/>
                  </a:lnTo>
                  <a:lnTo>
                    <a:pt x="538" y="397"/>
                  </a:lnTo>
                  <a:lnTo>
                    <a:pt x="941" y="106"/>
                  </a:lnTo>
                  <a:lnTo>
                    <a:pt x="1049" y="28"/>
                  </a:lnTo>
                  <a:lnTo>
                    <a:pt x="1037" y="6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321604" name="Group 68"/>
          <p:cNvGrpSpPr>
            <a:grpSpLocks/>
          </p:cNvGrpSpPr>
          <p:nvPr/>
        </p:nvGrpSpPr>
        <p:grpSpPr bwMode="auto">
          <a:xfrm>
            <a:off x="6851650" y="2933700"/>
            <a:ext cx="1309688" cy="1485900"/>
            <a:chOff x="4316" y="1848"/>
            <a:chExt cx="825" cy="936"/>
          </a:xfrm>
        </p:grpSpPr>
        <p:sp>
          <p:nvSpPr>
            <p:cNvPr id="321605" name="Freeform 69"/>
            <p:cNvSpPr>
              <a:spLocks noChangeAspect="1"/>
            </p:cNvSpPr>
            <p:nvPr/>
          </p:nvSpPr>
          <p:spPr bwMode="auto">
            <a:xfrm>
              <a:off x="4316" y="2515"/>
              <a:ext cx="312" cy="269"/>
            </a:xfrm>
            <a:custGeom>
              <a:avLst/>
              <a:gdLst>
                <a:gd name="T0" fmla="*/ 795 w 1728"/>
                <a:gd name="T1" fmla="*/ 1358 h 1490"/>
                <a:gd name="T2" fmla="*/ 826 w 1728"/>
                <a:gd name="T3" fmla="*/ 1455 h 1490"/>
                <a:gd name="T4" fmla="*/ 1053 w 1728"/>
                <a:gd name="T5" fmla="*/ 1421 h 1490"/>
                <a:gd name="T6" fmla="*/ 1241 w 1728"/>
                <a:gd name="T7" fmla="*/ 1370 h 1490"/>
                <a:gd name="T8" fmla="*/ 1379 w 1728"/>
                <a:gd name="T9" fmla="*/ 1091 h 1490"/>
                <a:gd name="T10" fmla="*/ 1468 w 1728"/>
                <a:gd name="T11" fmla="*/ 845 h 1490"/>
                <a:gd name="T12" fmla="*/ 1728 w 1728"/>
                <a:gd name="T13" fmla="*/ 581 h 1490"/>
                <a:gd name="T14" fmla="*/ 1603 w 1728"/>
                <a:gd name="T15" fmla="*/ 559 h 1490"/>
                <a:gd name="T16" fmla="*/ 1540 w 1728"/>
                <a:gd name="T17" fmla="*/ 434 h 1490"/>
                <a:gd name="T18" fmla="*/ 1613 w 1728"/>
                <a:gd name="T19" fmla="*/ 387 h 1490"/>
                <a:gd name="T20" fmla="*/ 1599 w 1728"/>
                <a:gd name="T21" fmla="*/ 129 h 1490"/>
                <a:gd name="T22" fmla="*/ 1468 w 1728"/>
                <a:gd name="T23" fmla="*/ 25 h 1490"/>
                <a:gd name="T24" fmla="*/ 1379 w 1728"/>
                <a:gd name="T25" fmla="*/ 9 h 1490"/>
                <a:gd name="T26" fmla="*/ 931 w 1728"/>
                <a:gd name="T27" fmla="*/ 51 h 1490"/>
                <a:gd name="T28" fmla="*/ 694 w 1728"/>
                <a:gd name="T29" fmla="*/ 129 h 1490"/>
                <a:gd name="T30" fmla="*/ 573 w 1728"/>
                <a:gd name="T31" fmla="*/ 145 h 1490"/>
                <a:gd name="T32" fmla="*/ 453 w 1728"/>
                <a:gd name="T33" fmla="*/ 283 h 1490"/>
                <a:gd name="T34" fmla="*/ 204 w 1728"/>
                <a:gd name="T35" fmla="*/ 644 h 1490"/>
                <a:gd name="T36" fmla="*/ 135 w 1728"/>
                <a:gd name="T37" fmla="*/ 698 h 1490"/>
                <a:gd name="T38" fmla="*/ 110 w 1728"/>
                <a:gd name="T39" fmla="*/ 767 h 1490"/>
                <a:gd name="T40" fmla="*/ 92 w 1728"/>
                <a:gd name="T41" fmla="*/ 848 h 1490"/>
                <a:gd name="T42" fmla="*/ 35 w 1728"/>
                <a:gd name="T43" fmla="*/ 914 h 1490"/>
                <a:gd name="T44" fmla="*/ 0 w 1728"/>
                <a:gd name="T45" fmla="*/ 1122 h 1490"/>
                <a:gd name="T46" fmla="*/ 148 w 1728"/>
                <a:gd name="T47" fmla="*/ 1075 h 1490"/>
                <a:gd name="T48" fmla="*/ 236 w 1728"/>
                <a:gd name="T49" fmla="*/ 1244 h 1490"/>
                <a:gd name="T50" fmla="*/ 315 w 1728"/>
                <a:gd name="T51" fmla="*/ 1295 h 1490"/>
                <a:gd name="T52" fmla="*/ 513 w 1728"/>
                <a:gd name="T53" fmla="*/ 1217 h 1490"/>
                <a:gd name="T54" fmla="*/ 559 w 1728"/>
                <a:gd name="T55" fmla="*/ 1251 h 1490"/>
                <a:gd name="T56" fmla="*/ 628 w 1728"/>
                <a:gd name="T57" fmla="*/ 1197 h 1490"/>
                <a:gd name="T58" fmla="*/ 688 w 1728"/>
                <a:gd name="T59" fmla="*/ 1200 h 1490"/>
                <a:gd name="T60" fmla="*/ 717 w 1728"/>
                <a:gd name="T61" fmla="*/ 1178 h 1490"/>
                <a:gd name="T62" fmla="*/ 805 w 1728"/>
                <a:gd name="T63" fmla="*/ 1200 h 1490"/>
                <a:gd name="T64" fmla="*/ 883 w 1728"/>
                <a:gd name="T65" fmla="*/ 1178 h 1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728" h="1490">
                  <a:moveTo>
                    <a:pt x="883" y="1178"/>
                  </a:moveTo>
                  <a:lnTo>
                    <a:pt x="795" y="1358"/>
                  </a:lnTo>
                  <a:lnTo>
                    <a:pt x="799" y="1386"/>
                  </a:lnTo>
                  <a:lnTo>
                    <a:pt x="826" y="1455"/>
                  </a:lnTo>
                  <a:lnTo>
                    <a:pt x="968" y="1490"/>
                  </a:lnTo>
                  <a:lnTo>
                    <a:pt x="1053" y="1421"/>
                  </a:lnTo>
                  <a:lnTo>
                    <a:pt x="1147" y="1373"/>
                  </a:lnTo>
                  <a:lnTo>
                    <a:pt x="1241" y="1370"/>
                  </a:lnTo>
                  <a:lnTo>
                    <a:pt x="1373" y="1191"/>
                  </a:lnTo>
                  <a:lnTo>
                    <a:pt x="1379" y="1091"/>
                  </a:lnTo>
                  <a:lnTo>
                    <a:pt x="1458" y="930"/>
                  </a:lnTo>
                  <a:lnTo>
                    <a:pt x="1468" y="845"/>
                  </a:lnTo>
                  <a:lnTo>
                    <a:pt x="1493" y="917"/>
                  </a:lnTo>
                  <a:lnTo>
                    <a:pt x="1728" y="581"/>
                  </a:lnTo>
                  <a:lnTo>
                    <a:pt x="1544" y="764"/>
                  </a:lnTo>
                  <a:lnTo>
                    <a:pt x="1603" y="559"/>
                  </a:lnTo>
                  <a:lnTo>
                    <a:pt x="1559" y="518"/>
                  </a:lnTo>
                  <a:lnTo>
                    <a:pt x="1540" y="434"/>
                  </a:lnTo>
                  <a:lnTo>
                    <a:pt x="1578" y="396"/>
                  </a:lnTo>
                  <a:lnTo>
                    <a:pt x="1613" y="387"/>
                  </a:lnTo>
                  <a:lnTo>
                    <a:pt x="1616" y="126"/>
                  </a:lnTo>
                  <a:lnTo>
                    <a:pt x="1599" y="129"/>
                  </a:lnTo>
                  <a:lnTo>
                    <a:pt x="1544" y="103"/>
                  </a:lnTo>
                  <a:lnTo>
                    <a:pt x="1468" y="25"/>
                  </a:lnTo>
                  <a:lnTo>
                    <a:pt x="1421" y="37"/>
                  </a:lnTo>
                  <a:lnTo>
                    <a:pt x="1379" y="9"/>
                  </a:lnTo>
                  <a:lnTo>
                    <a:pt x="965" y="0"/>
                  </a:lnTo>
                  <a:lnTo>
                    <a:pt x="931" y="51"/>
                  </a:lnTo>
                  <a:lnTo>
                    <a:pt x="714" y="82"/>
                  </a:lnTo>
                  <a:lnTo>
                    <a:pt x="694" y="129"/>
                  </a:lnTo>
                  <a:lnTo>
                    <a:pt x="582" y="132"/>
                  </a:lnTo>
                  <a:lnTo>
                    <a:pt x="573" y="145"/>
                  </a:lnTo>
                  <a:lnTo>
                    <a:pt x="465" y="211"/>
                  </a:lnTo>
                  <a:lnTo>
                    <a:pt x="453" y="283"/>
                  </a:lnTo>
                  <a:lnTo>
                    <a:pt x="346" y="364"/>
                  </a:lnTo>
                  <a:lnTo>
                    <a:pt x="204" y="644"/>
                  </a:lnTo>
                  <a:lnTo>
                    <a:pt x="135" y="656"/>
                  </a:lnTo>
                  <a:lnTo>
                    <a:pt x="135" y="698"/>
                  </a:lnTo>
                  <a:lnTo>
                    <a:pt x="104" y="716"/>
                  </a:lnTo>
                  <a:lnTo>
                    <a:pt x="110" y="767"/>
                  </a:lnTo>
                  <a:lnTo>
                    <a:pt x="92" y="776"/>
                  </a:lnTo>
                  <a:lnTo>
                    <a:pt x="92" y="848"/>
                  </a:lnTo>
                  <a:lnTo>
                    <a:pt x="38" y="874"/>
                  </a:lnTo>
                  <a:lnTo>
                    <a:pt x="35" y="914"/>
                  </a:lnTo>
                  <a:lnTo>
                    <a:pt x="57" y="956"/>
                  </a:lnTo>
                  <a:lnTo>
                    <a:pt x="0" y="1122"/>
                  </a:lnTo>
                  <a:lnTo>
                    <a:pt x="110" y="1075"/>
                  </a:lnTo>
                  <a:lnTo>
                    <a:pt x="148" y="1075"/>
                  </a:lnTo>
                  <a:lnTo>
                    <a:pt x="217" y="1109"/>
                  </a:lnTo>
                  <a:lnTo>
                    <a:pt x="236" y="1244"/>
                  </a:lnTo>
                  <a:lnTo>
                    <a:pt x="264" y="1286"/>
                  </a:lnTo>
                  <a:lnTo>
                    <a:pt x="315" y="1295"/>
                  </a:lnTo>
                  <a:lnTo>
                    <a:pt x="459" y="1226"/>
                  </a:lnTo>
                  <a:lnTo>
                    <a:pt x="513" y="1217"/>
                  </a:lnTo>
                  <a:lnTo>
                    <a:pt x="507" y="1260"/>
                  </a:lnTo>
                  <a:lnTo>
                    <a:pt x="559" y="1251"/>
                  </a:lnTo>
                  <a:lnTo>
                    <a:pt x="565" y="1197"/>
                  </a:lnTo>
                  <a:lnTo>
                    <a:pt x="628" y="1197"/>
                  </a:lnTo>
                  <a:lnTo>
                    <a:pt x="642" y="1178"/>
                  </a:lnTo>
                  <a:lnTo>
                    <a:pt x="688" y="1200"/>
                  </a:lnTo>
                  <a:lnTo>
                    <a:pt x="711" y="1200"/>
                  </a:lnTo>
                  <a:lnTo>
                    <a:pt x="717" y="1178"/>
                  </a:lnTo>
                  <a:lnTo>
                    <a:pt x="770" y="1175"/>
                  </a:lnTo>
                  <a:lnTo>
                    <a:pt x="805" y="1200"/>
                  </a:lnTo>
                  <a:lnTo>
                    <a:pt x="836" y="1203"/>
                  </a:lnTo>
                  <a:lnTo>
                    <a:pt x="883" y="1178"/>
                  </a:lnTo>
                  <a:close/>
                </a:path>
              </a:pathLst>
            </a:custGeom>
            <a:solidFill>
              <a:srgbClr val="DD85D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21606" name="Freeform 70"/>
            <p:cNvSpPr>
              <a:spLocks noChangeAspect="1"/>
            </p:cNvSpPr>
            <p:nvPr/>
          </p:nvSpPr>
          <p:spPr bwMode="auto">
            <a:xfrm>
              <a:off x="4620" y="1848"/>
              <a:ext cx="382" cy="285"/>
            </a:xfrm>
            <a:custGeom>
              <a:avLst/>
              <a:gdLst>
                <a:gd name="T0" fmla="*/ 839 w 2123"/>
                <a:gd name="T1" fmla="*/ 1243 h 1579"/>
                <a:gd name="T2" fmla="*/ 843 w 2123"/>
                <a:gd name="T3" fmla="*/ 1228 h 1579"/>
                <a:gd name="T4" fmla="*/ 664 w 2123"/>
                <a:gd name="T5" fmla="*/ 938 h 1579"/>
                <a:gd name="T6" fmla="*/ 614 w 2123"/>
                <a:gd name="T7" fmla="*/ 938 h 1579"/>
                <a:gd name="T8" fmla="*/ 523 w 2123"/>
                <a:gd name="T9" fmla="*/ 872 h 1579"/>
                <a:gd name="T10" fmla="*/ 434 w 2123"/>
                <a:gd name="T11" fmla="*/ 870 h 1579"/>
                <a:gd name="T12" fmla="*/ 349 w 2123"/>
                <a:gd name="T13" fmla="*/ 836 h 1579"/>
                <a:gd name="T14" fmla="*/ 146 w 2123"/>
                <a:gd name="T15" fmla="*/ 870 h 1579"/>
                <a:gd name="T16" fmla="*/ 123 w 2123"/>
                <a:gd name="T17" fmla="*/ 861 h 1579"/>
                <a:gd name="T18" fmla="*/ 105 w 2123"/>
                <a:gd name="T19" fmla="*/ 799 h 1579"/>
                <a:gd name="T20" fmla="*/ 0 w 2123"/>
                <a:gd name="T21" fmla="*/ 731 h 1579"/>
                <a:gd name="T22" fmla="*/ 342 w 2123"/>
                <a:gd name="T23" fmla="*/ 395 h 1579"/>
                <a:gd name="T24" fmla="*/ 450 w 2123"/>
                <a:gd name="T25" fmla="*/ 269 h 1579"/>
                <a:gd name="T26" fmla="*/ 503 w 2123"/>
                <a:gd name="T27" fmla="*/ 271 h 1579"/>
                <a:gd name="T28" fmla="*/ 523 w 2123"/>
                <a:gd name="T29" fmla="*/ 288 h 1579"/>
                <a:gd name="T30" fmla="*/ 547 w 2123"/>
                <a:gd name="T31" fmla="*/ 293 h 1579"/>
                <a:gd name="T32" fmla="*/ 821 w 2123"/>
                <a:gd name="T33" fmla="*/ 0 h 1579"/>
                <a:gd name="T34" fmla="*/ 942 w 2123"/>
                <a:gd name="T35" fmla="*/ 108 h 1579"/>
                <a:gd name="T36" fmla="*/ 1081 w 2123"/>
                <a:gd name="T37" fmla="*/ 269 h 1579"/>
                <a:gd name="T38" fmla="*/ 1236 w 2123"/>
                <a:gd name="T39" fmla="*/ 380 h 1579"/>
                <a:gd name="T40" fmla="*/ 1261 w 2123"/>
                <a:gd name="T41" fmla="*/ 466 h 1579"/>
                <a:gd name="T42" fmla="*/ 1384 w 2123"/>
                <a:gd name="T43" fmla="*/ 602 h 1579"/>
                <a:gd name="T44" fmla="*/ 1333 w 2123"/>
                <a:gd name="T45" fmla="*/ 702 h 1579"/>
                <a:gd name="T46" fmla="*/ 1406 w 2123"/>
                <a:gd name="T47" fmla="*/ 804 h 1579"/>
                <a:gd name="T48" fmla="*/ 1870 w 2123"/>
                <a:gd name="T49" fmla="*/ 750 h 1579"/>
                <a:gd name="T50" fmla="*/ 1921 w 2123"/>
                <a:gd name="T51" fmla="*/ 815 h 1579"/>
                <a:gd name="T52" fmla="*/ 1903 w 2123"/>
                <a:gd name="T53" fmla="*/ 894 h 1579"/>
                <a:gd name="T54" fmla="*/ 1855 w 2123"/>
                <a:gd name="T55" fmla="*/ 975 h 1579"/>
                <a:gd name="T56" fmla="*/ 1857 w 2123"/>
                <a:gd name="T57" fmla="*/ 1027 h 1579"/>
                <a:gd name="T58" fmla="*/ 1907 w 2123"/>
                <a:gd name="T59" fmla="*/ 1095 h 1579"/>
                <a:gd name="T60" fmla="*/ 2123 w 2123"/>
                <a:gd name="T61" fmla="*/ 1266 h 1579"/>
                <a:gd name="T62" fmla="*/ 2073 w 2123"/>
                <a:gd name="T63" fmla="*/ 1303 h 1579"/>
                <a:gd name="T64" fmla="*/ 2044 w 2123"/>
                <a:gd name="T65" fmla="*/ 1303 h 1579"/>
                <a:gd name="T66" fmla="*/ 2000 w 2123"/>
                <a:gd name="T67" fmla="*/ 1258 h 1579"/>
                <a:gd name="T68" fmla="*/ 1962 w 2123"/>
                <a:gd name="T69" fmla="*/ 1260 h 1579"/>
                <a:gd name="T70" fmla="*/ 1941 w 2123"/>
                <a:gd name="T71" fmla="*/ 1272 h 1579"/>
                <a:gd name="T72" fmla="*/ 1905 w 2123"/>
                <a:gd name="T73" fmla="*/ 1266 h 1579"/>
                <a:gd name="T74" fmla="*/ 1881 w 2123"/>
                <a:gd name="T75" fmla="*/ 1221 h 1579"/>
                <a:gd name="T76" fmla="*/ 1847 w 2123"/>
                <a:gd name="T77" fmla="*/ 1263 h 1579"/>
                <a:gd name="T78" fmla="*/ 1808 w 2123"/>
                <a:gd name="T79" fmla="*/ 1285 h 1579"/>
                <a:gd name="T80" fmla="*/ 1761 w 2123"/>
                <a:gd name="T81" fmla="*/ 1327 h 1579"/>
                <a:gd name="T82" fmla="*/ 1624 w 2123"/>
                <a:gd name="T83" fmla="*/ 1343 h 1579"/>
                <a:gd name="T84" fmla="*/ 1468 w 2123"/>
                <a:gd name="T85" fmla="*/ 1400 h 1579"/>
                <a:gd name="T86" fmla="*/ 1376 w 2123"/>
                <a:gd name="T87" fmla="*/ 1512 h 1579"/>
                <a:gd name="T88" fmla="*/ 1325 w 2123"/>
                <a:gd name="T89" fmla="*/ 1579 h 1579"/>
                <a:gd name="T90" fmla="*/ 1265 w 2123"/>
                <a:gd name="T91" fmla="*/ 1534 h 1579"/>
                <a:gd name="T92" fmla="*/ 946 w 2123"/>
                <a:gd name="T93" fmla="*/ 1265 h 1579"/>
                <a:gd name="T94" fmla="*/ 899 w 2123"/>
                <a:gd name="T95" fmla="*/ 1232 h 1579"/>
                <a:gd name="T96" fmla="*/ 839 w 2123"/>
                <a:gd name="T97" fmla="*/ 1243 h 1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123" h="1579">
                  <a:moveTo>
                    <a:pt x="839" y="1243"/>
                  </a:moveTo>
                  <a:lnTo>
                    <a:pt x="843" y="1228"/>
                  </a:lnTo>
                  <a:lnTo>
                    <a:pt x="664" y="938"/>
                  </a:lnTo>
                  <a:lnTo>
                    <a:pt x="614" y="938"/>
                  </a:lnTo>
                  <a:lnTo>
                    <a:pt x="523" y="872"/>
                  </a:lnTo>
                  <a:lnTo>
                    <a:pt x="434" y="870"/>
                  </a:lnTo>
                  <a:lnTo>
                    <a:pt x="349" y="836"/>
                  </a:lnTo>
                  <a:lnTo>
                    <a:pt x="146" y="870"/>
                  </a:lnTo>
                  <a:lnTo>
                    <a:pt x="123" y="861"/>
                  </a:lnTo>
                  <a:lnTo>
                    <a:pt x="105" y="799"/>
                  </a:lnTo>
                  <a:lnTo>
                    <a:pt x="0" y="731"/>
                  </a:lnTo>
                  <a:lnTo>
                    <a:pt x="342" y="395"/>
                  </a:lnTo>
                  <a:lnTo>
                    <a:pt x="450" y="269"/>
                  </a:lnTo>
                  <a:lnTo>
                    <a:pt x="503" y="271"/>
                  </a:lnTo>
                  <a:lnTo>
                    <a:pt x="523" y="288"/>
                  </a:lnTo>
                  <a:lnTo>
                    <a:pt x="547" y="293"/>
                  </a:lnTo>
                  <a:lnTo>
                    <a:pt x="821" y="0"/>
                  </a:lnTo>
                  <a:lnTo>
                    <a:pt x="942" y="108"/>
                  </a:lnTo>
                  <a:lnTo>
                    <a:pt x="1081" y="269"/>
                  </a:lnTo>
                  <a:lnTo>
                    <a:pt x="1236" y="380"/>
                  </a:lnTo>
                  <a:lnTo>
                    <a:pt x="1261" y="466"/>
                  </a:lnTo>
                  <a:lnTo>
                    <a:pt x="1384" y="602"/>
                  </a:lnTo>
                  <a:lnTo>
                    <a:pt x="1333" y="702"/>
                  </a:lnTo>
                  <a:lnTo>
                    <a:pt x="1406" y="804"/>
                  </a:lnTo>
                  <a:lnTo>
                    <a:pt x="1870" y="750"/>
                  </a:lnTo>
                  <a:lnTo>
                    <a:pt x="1921" y="815"/>
                  </a:lnTo>
                  <a:lnTo>
                    <a:pt x="1903" y="894"/>
                  </a:lnTo>
                  <a:lnTo>
                    <a:pt x="1855" y="975"/>
                  </a:lnTo>
                  <a:lnTo>
                    <a:pt x="1857" y="1027"/>
                  </a:lnTo>
                  <a:lnTo>
                    <a:pt x="1907" y="1095"/>
                  </a:lnTo>
                  <a:lnTo>
                    <a:pt x="2123" y="1266"/>
                  </a:lnTo>
                  <a:lnTo>
                    <a:pt x="2073" y="1303"/>
                  </a:lnTo>
                  <a:lnTo>
                    <a:pt x="2044" y="1303"/>
                  </a:lnTo>
                  <a:lnTo>
                    <a:pt x="2000" y="1258"/>
                  </a:lnTo>
                  <a:lnTo>
                    <a:pt x="1962" y="1260"/>
                  </a:lnTo>
                  <a:lnTo>
                    <a:pt x="1941" y="1272"/>
                  </a:lnTo>
                  <a:lnTo>
                    <a:pt x="1905" y="1266"/>
                  </a:lnTo>
                  <a:lnTo>
                    <a:pt x="1881" y="1221"/>
                  </a:lnTo>
                  <a:lnTo>
                    <a:pt x="1847" y="1263"/>
                  </a:lnTo>
                  <a:lnTo>
                    <a:pt x="1808" y="1285"/>
                  </a:lnTo>
                  <a:lnTo>
                    <a:pt x="1761" y="1327"/>
                  </a:lnTo>
                  <a:lnTo>
                    <a:pt x="1624" y="1343"/>
                  </a:lnTo>
                  <a:lnTo>
                    <a:pt x="1468" y="1400"/>
                  </a:lnTo>
                  <a:lnTo>
                    <a:pt x="1376" y="1512"/>
                  </a:lnTo>
                  <a:lnTo>
                    <a:pt x="1325" y="1579"/>
                  </a:lnTo>
                  <a:lnTo>
                    <a:pt x="1265" y="1534"/>
                  </a:lnTo>
                  <a:lnTo>
                    <a:pt x="946" y="1265"/>
                  </a:lnTo>
                  <a:lnTo>
                    <a:pt x="899" y="1232"/>
                  </a:lnTo>
                  <a:lnTo>
                    <a:pt x="839" y="1243"/>
                  </a:lnTo>
                  <a:close/>
                </a:path>
              </a:pathLst>
            </a:custGeom>
            <a:solidFill>
              <a:srgbClr val="DD85D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21607" name="Freeform 71"/>
            <p:cNvSpPr>
              <a:spLocks noChangeAspect="1"/>
            </p:cNvSpPr>
            <p:nvPr/>
          </p:nvSpPr>
          <p:spPr bwMode="auto">
            <a:xfrm>
              <a:off x="4937" y="1931"/>
              <a:ext cx="204" cy="187"/>
            </a:xfrm>
            <a:custGeom>
              <a:avLst/>
              <a:gdLst>
                <a:gd name="T0" fmla="*/ 1078 w 1126"/>
                <a:gd name="T1" fmla="*/ 0 h 1040"/>
                <a:gd name="T2" fmla="*/ 1126 w 1126"/>
                <a:gd name="T3" fmla="*/ 47 h 1040"/>
                <a:gd name="T4" fmla="*/ 1126 w 1126"/>
                <a:gd name="T5" fmla="*/ 59 h 1040"/>
                <a:gd name="T6" fmla="*/ 1076 w 1126"/>
                <a:gd name="T7" fmla="*/ 138 h 1040"/>
                <a:gd name="T8" fmla="*/ 1113 w 1126"/>
                <a:gd name="T9" fmla="*/ 259 h 1040"/>
                <a:gd name="T10" fmla="*/ 952 w 1126"/>
                <a:gd name="T11" fmla="*/ 636 h 1040"/>
                <a:gd name="T12" fmla="*/ 743 w 1126"/>
                <a:gd name="T13" fmla="*/ 985 h 1040"/>
                <a:gd name="T14" fmla="*/ 715 w 1126"/>
                <a:gd name="T15" fmla="*/ 1040 h 1040"/>
                <a:gd name="T16" fmla="*/ 354 w 1126"/>
                <a:gd name="T17" fmla="*/ 810 h 1040"/>
                <a:gd name="T18" fmla="*/ 145 w 1126"/>
                <a:gd name="T19" fmla="*/ 638 h 1040"/>
                <a:gd name="T20" fmla="*/ 96 w 1126"/>
                <a:gd name="T21" fmla="*/ 576 h 1040"/>
                <a:gd name="T22" fmla="*/ 93 w 1126"/>
                <a:gd name="T23" fmla="*/ 522 h 1040"/>
                <a:gd name="T24" fmla="*/ 140 w 1126"/>
                <a:gd name="T25" fmla="*/ 441 h 1040"/>
                <a:gd name="T26" fmla="*/ 160 w 1126"/>
                <a:gd name="T27" fmla="*/ 361 h 1040"/>
                <a:gd name="T28" fmla="*/ 103 w 1126"/>
                <a:gd name="T29" fmla="*/ 292 h 1040"/>
                <a:gd name="T30" fmla="*/ 89 w 1126"/>
                <a:gd name="T31" fmla="*/ 237 h 1040"/>
                <a:gd name="T32" fmla="*/ 0 w 1126"/>
                <a:gd name="T33" fmla="*/ 113 h 1040"/>
                <a:gd name="T34" fmla="*/ 344 w 1126"/>
                <a:gd name="T35" fmla="*/ 113 h 1040"/>
                <a:gd name="T36" fmla="*/ 349 w 1126"/>
                <a:gd name="T37" fmla="*/ 49 h 1040"/>
                <a:gd name="T38" fmla="*/ 454 w 1126"/>
                <a:gd name="T39" fmla="*/ 14 h 1040"/>
                <a:gd name="T40" fmla="*/ 466 w 1126"/>
                <a:gd name="T41" fmla="*/ 97 h 1040"/>
                <a:gd name="T42" fmla="*/ 1078 w 1126"/>
                <a:gd name="T43" fmla="*/ 0 h 10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26" h="1040">
                  <a:moveTo>
                    <a:pt x="1078" y="0"/>
                  </a:moveTo>
                  <a:lnTo>
                    <a:pt x="1126" y="47"/>
                  </a:lnTo>
                  <a:lnTo>
                    <a:pt x="1126" y="59"/>
                  </a:lnTo>
                  <a:lnTo>
                    <a:pt x="1076" y="138"/>
                  </a:lnTo>
                  <a:lnTo>
                    <a:pt x="1113" y="259"/>
                  </a:lnTo>
                  <a:lnTo>
                    <a:pt x="952" y="636"/>
                  </a:lnTo>
                  <a:lnTo>
                    <a:pt x="743" y="985"/>
                  </a:lnTo>
                  <a:lnTo>
                    <a:pt x="715" y="1040"/>
                  </a:lnTo>
                  <a:lnTo>
                    <a:pt x="354" y="810"/>
                  </a:lnTo>
                  <a:lnTo>
                    <a:pt x="145" y="638"/>
                  </a:lnTo>
                  <a:lnTo>
                    <a:pt x="96" y="576"/>
                  </a:lnTo>
                  <a:lnTo>
                    <a:pt x="93" y="522"/>
                  </a:lnTo>
                  <a:lnTo>
                    <a:pt x="140" y="441"/>
                  </a:lnTo>
                  <a:lnTo>
                    <a:pt x="160" y="361"/>
                  </a:lnTo>
                  <a:lnTo>
                    <a:pt x="103" y="292"/>
                  </a:lnTo>
                  <a:lnTo>
                    <a:pt x="89" y="237"/>
                  </a:lnTo>
                  <a:lnTo>
                    <a:pt x="0" y="113"/>
                  </a:lnTo>
                  <a:lnTo>
                    <a:pt x="344" y="113"/>
                  </a:lnTo>
                  <a:lnTo>
                    <a:pt x="349" y="49"/>
                  </a:lnTo>
                  <a:lnTo>
                    <a:pt x="454" y="14"/>
                  </a:lnTo>
                  <a:lnTo>
                    <a:pt x="466" y="97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DD85D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21608" name="Freeform 72"/>
            <p:cNvSpPr>
              <a:spLocks noChangeAspect="1"/>
            </p:cNvSpPr>
            <p:nvPr/>
          </p:nvSpPr>
          <p:spPr bwMode="auto">
            <a:xfrm>
              <a:off x="4859" y="2069"/>
              <a:ext cx="208" cy="157"/>
            </a:xfrm>
            <a:custGeom>
              <a:avLst/>
              <a:gdLst>
                <a:gd name="T0" fmla="*/ 795 w 1152"/>
                <a:gd name="T1" fmla="*/ 47 h 872"/>
                <a:gd name="T2" fmla="*/ 1152 w 1152"/>
                <a:gd name="T3" fmla="*/ 274 h 872"/>
                <a:gd name="T4" fmla="*/ 1015 w 1152"/>
                <a:gd name="T5" fmla="*/ 567 h 872"/>
                <a:gd name="T6" fmla="*/ 875 w 1152"/>
                <a:gd name="T7" fmla="*/ 872 h 872"/>
                <a:gd name="T8" fmla="*/ 618 w 1152"/>
                <a:gd name="T9" fmla="*/ 739 h 872"/>
                <a:gd name="T10" fmla="*/ 533 w 1152"/>
                <a:gd name="T11" fmla="*/ 730 h 872"/>
                <a:gd name="T12" fmla="*/ 423 w 1152"/>
                <a:gd name="T13" fmla="*/ 625 h 872"/>
                <a:gd name="T14" fmla="*/ 407 w 1152"/>
                <a:gd name="T15" fmla="*/ 561 h 872"/>
                <a:gd name="T16" fmla="*/ 388 w 1152"/>
                <a:gd name="T17" fmla="*/ 520 h 872"/>
                <a:gd name="T18" fmla="*/ 309 w 1152"/>
                <a:gd name="T19" fmla="*/ 423 h 872"/>
                <a:gd name="T20" fmla="*/ 219 w 1152"/>
                <a:gd name="T21" fmla="*/ 359 h 872"/>
                <a:gd name="T22" fmla="*/ 72 w 1152"/>
                <a:gd name="T23" fmla="*/ 354 h 872"/>
                <a:gd name="T24" fmla="*/ 53 w 1152"/>
                <a:gd name="T25" fmla="*/ 375 h 872"/>
                <a:gd name="T26" fmla="*/ 1 w 1152"/>
                <a:gd name="T27" fmla="*/ 359 h 872"/>
                <a:gd name="T28" fmla="*/ 0 w 1152"/>
                <a:gd name="T29" fmla="*/ 358 h 872"/>
                <a:gd name="T30" fmla="*/ 50 w 1152"/>
                <a:gd name="T31" fmla="*/ 291 h 872"/>
                <a:gd name="T32" fmla="*/ 142 w 1152"/>
                <a:gd name="T33" fmla="*/ 179 h 872"/>
                <a:gd name="T34" fmla="*/ 298 w 1152"/>
                <a:gd name="T35" fmla="*/ 122 h 872"/>
                <a:gd name="T36" fmla="*/ 435 w 1152"/>
                <a:gd name="T37" fmla="*/ 106 h 872"/>
                <a:gd name="T38" fmla="*/ 482 w 1152"/>
                <a:gd name="T39" fmla="*/ 64 h 872"/>
                <a:gd name="T40" fmla="*/ 521 w 1152"/>
                <a:gd name="T41" fmla="*/ 42 h 872"/>
                <a:gd name="T42" fmla="*/ 555 w 1152"/>
                <a:gd name="T43" fmla="*/ 0 h 872"/>
                <a:gd name="T44" fmla="*/ 579 w 1152"/>
                <a:gd name="T45" fmla="*/ 45 h 872"/>
                <a:gd name="T46" fmla="*/ 615 w 1152"/>
                <a:gd name="T47" fmla="*/ 51 h 872"/>
                <a:gd name="T48" fmla="*/ 636 w 1152"/>
                <a:gd name="T49" fmla="*/ 39 h 872"/>
                <a:gd name="T50" fmla="*/ 674 w 1152"/>
                <a:gd name="T51" fmla="*/ 37 h 872"/>
                <a:gd name="T52" fmla="*/ 718 w 1152"/>
                <a:gd name="T53" fmla="*/ 82 h 872"/>
                <a:gd name="T54" fmla="*/ 747 w 1152"/>
                <a:gd name="T55" fmla="*/ 82 h 872"/>
                <a:gd name="T56" fmla="*/ 795 w 1152"/>
                <a:gd name="T57" fmla="*/ 47 h 8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52" h="872">
                  <a:moveTo>
                    <a:pt x="795" y="47"/>
                  </a:moveTo>
                  <a:lnTo>
                    <a:pt x="1152" y="274"/>
                  </a:lnTo>
                  <a:lnTo>
                    <a:pt x="1015" y="567"/>
                  </a:lnTo>
                  <a:lnTo>
                    <a:pt x="875" y="872"/>
                  </a:lnTo>
                  <a:lnTo>
                    <a:pt x="618" y="739"/>
                  </a:lnTo>
                  <a:lnTo>
                    <a:pt x="533" y="730"/>
                  </a:lnTo>
                  <a:lnTo>
                    <a:pt x="423" y="625"/>
                  </a:lnTo>
                  <a:lnTo>
                    <a:pt x="407" y="561"/>
                  </a:lnTo>
                  <a:lnTo>
                    <a:pt x="388" y="520"/>
                  </a:lnTo>
                  <a:lnTo>
                    <a:pt x="309" y="423"/>
                  </a:lnTo>
                  <a:lnTo>
                    <a:pt x="219" y="359"/>
                  </a:lnTo>
                  <a:lnTo>
                    <a:pt x="72" y="354"/>
                  </a:lnTo>
                  <a:lnTo>
                    <a:pt x="53" y="375"/>
                  </a:lnTo>
                  <a:lnTo>
                    <a:pt x="1" y="359"/>
                  </a:lnTo>
                  <a:lnTo>
                    <a:pt x="0" y="358"/>
                  </a:lnTo>
                  <a:lnTo>
                    <a:pt x="50" y="291"/>
                  </a:lnTo>
                  <a:lnTo>
                    <a:pt x="142" y="179"/>
                  </a:lnTo>
                  <a:lnTo>
                    <a:pt x="298" y="122"/>
                  </a:lnTo>
                  <a:lnTo>
                    <a:pt x="435" y="106"/>
                  </a:lnTo>
                  <a:lnTo>
                    <a:pt x="482" y="64"/>
                  </a:lnTo>
                  <a:lnTo>
                    <a:pt x="521" y="42"/>
                  </a:lnTo>
                  <a:lnTo>
                    <a:pt x="555" y="0"/>
                  </a:lnTo>
                  <a:lnTo>
                    <a:pt x="579" y="45"/>
                  </a:lnTo>
                  <a:lnTo>
                    <a:pt x="615" y="51"/>
                  </a:lnTo>
                  <a:lnTo>
                    <a:pt x="636" y="39"/>
                  </a:lnTo>
                  <a:lnTo>
                    <a:pt x="674" y="37"/>
                  </a:lnTo>
                  <a:lnTo>
                    <a:pt x="718" y="82"/>
                  </a:lnTo>
                  <a:lnTo>
                    <a:pt x="747" y="82"/>
                  </a:lnTo>
                  <a:lnTo>
                    <a:pt x="795" y="47"/>
                  </a:lnTo>
                  <a:close/>
                </a:path>
              </a:pathLst>
            </a:custGeom>
            <a:solidFill>
              <a:srgbClr val="DD85D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321609" name="Text Box 73"/>
          <p:cNvSpPr txBox="1">
            <a:spLocks noChangeArrowheads="1"/>
          </p:cNvSpPr>
          <p:nvPr/>
        </p:nvSpPr>
        <p:spPr bwMode="auto">
          <a:xfrm>
            <a:off x="117475" y="3221038"/>
            <a:ext cx="36623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Área/produtor (média): 36,31 ha</a:t>
            </a:r>
          </a:p>
        </p:txBody>
      </p:sp>
      <p:sp>
        <p:nvSpPr>
          <p:cNvPr id="321610" name="Text Box 74"/>
          <p:cNvSpPr txBox="1">
            <a:spLocks noChangeArrowheads="1"/>
          </p:cNvSpPr>
          <p:nvPr/>
        </p:nvSpPr>
        <p:spPr bwMode="auto">
          <a:xfrm>
            <a:off x="117475" y="3540125"/>
            <a:ext cx="40227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Produtividade média: 5,5 t/ha/ano</a:t>
            </a:r>
          </a:p>
        </p:txBody>
      </p:sp>
      <p:sp>
        <p:nvSpPr>
          <p:cNvPr id="321611" name="Line 75"/>
          <p:cNvSpPr>
            <a:spLocks noChangeShapeType="1"/>
          </p:cNvSpPr>
          <p:nvPr/>
        </p:nvSpPr>
        <p:spPr bwMode="auto">
          <a:xfrm>
            <a:off x="146050" y="3213100"/>
            <a:ext cx="3455988" cy="1588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21612" name="Line 76"/>
          <p:cNvSpPr>
            <a:spLocks noChangeShapeType="1"/>
          </p:cNvSpPr>
          <p:nvPr/>
        </p:nvSpPr>
        <p:spPr bwMode="auto">
          <a:xfrm>
            <a:off x="146050" y="3532188"/>
            <a:ext cx="3455988" cy="1587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21613" name="Text Box 77"/>
          <p:cNvSpPr txBox="1">
            <a:spLocks noChangeArrowheads="1"/>
          </p:cNvSpPr>
          <p:nvPr/>
        </p:nvSpPr>
        <p:spPr bwMode="auto">
          <a:xfrm>
            <a:off x="117475" y="3859213"/>
            <a:ext cx="40227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Ciclos: 2,6/ano</a:t>
            </a:r>
          </a:p>
        </p:txBody>
      </p:sp>
      <p:sp>
        <p:nvSpPr>
          <p:cNvPr id="321614" name="Line 78"/>
          <p:cNvSpPr>
            <a:spLocks noChangeShapeType="1"/>
          </p:cNvSpPr>
          <p:nvPr/>
        </p:nvSpPr>
        <p:spPr bwMode="auto">
          <a:xfrm>
            <a:off x="146050" y="3851275"/>
            <a:ext cx="3455988" cy="1588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321615" name="Group 79"/>
          <p:cNvGrpSpPr>
            <a:grpSpLocks/>
          </p:cNvGrpSpPr>
          <p:nvPr/>
        </p:nvGrpSpPr>
        <p:grpSpPr bwMode="auto">
          <a:xfrm>
            <a:off x="1751013" y="4656138"/>
            <a:ext cx="1870075" cy="1460500"/>
            <a:chOff x="1701" y="2750"/>
            <a:chExt cx="1439" cy="1124"/>
          </a:xfrm>
        </p:grpSpPr>
        <p:pic>
          <p:nvPicPr>
            <p:cNvPr id="321616" name="Picture 80" descr="caixa foto_2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-270805">
              <a:off x="1701" y="2750"/>
              <a:ext cx="1439" cy="112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21617" name="Rectangle 81" descr="Imagem9"/>
            <p:cNvSpPr>
              <a:spLocks noChangeArrowheads="1"/>
            </p:cNvSpPr>
            <p:nvPr/>
          </p:nvSpPr>
          <p:spPr bwMode="auto">
            <a:xfrm rot="-271486">
              <a:off x="1753" y="2813"/>
              <a:ext cx="1332" cy="984"/>
            </a:xfrm>
            <a:prstGeom prst="rect">
              <a:avLst/>
            </a:prstGeom>
            <a:blipFill dpi="0" rotWithShape="1">
              <a:blip r:embed="rId10"/>
              <a:srcRect/>
              <a:stretch>
                <a:fillRect b="-5492"/>
              </a:stretch>
            </a:blipFill>
            <a:ln w="5715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pic>
        <p:nvPicPr>
          <p:cNvPr id="321618" name="Picture 82" descr="996749_59950327"/>
          <p:cNvPicPr>
            <a:picLocks noChangeAspect="1" noChangeArrowheads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79675" y="4532313"/>
            <a:ext cx="381000" cy="3683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21619" name="Group 83"/>
          <p:cNvGrpSpPr>
            <a:grpSpLocks/>
          </p:cNvGrpSpPr>
          <p:nvPr/>
        </p:nvGrpSpPr>
        <p:grpSpPr bwMode="auto">
          <a:xfrm rot="-271486">
            <a:off x="3386138" y="4835525"/>
            <a:ext cx="1768475" cy="1381125"/>
            <a:chOff x="383" y="2021"/>
            <a:chExt cx="2530" cy="1790"/>
          </a:xfrm>
        </p:grpSpPr>
        <p:pic>
          <p:nvPicPr>
            <p:cNvPr id="321620" name="Picture 84" descr="caixa foto_2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681">
              <a:off x="383" y="2021"/>
              <a:ext cx="2530" cy="179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21621" name="Rectangle 85" descr="Imagem8"/>
            <p:cNvSpPr>
              <a:spLocks noChangeArrowheads="1"/>
            </p:cNvSpPr>
            <p:nvPr/>
          </p:nvSpPr>
          <p:spPr bwMode="auto">
            <a:xfrm>
              <a:off x="547" y="2169"/>
              <a:ext cx="2206" cy="1476"/>
            </a:xfrm>
            <a:prstGeom prst="rect">
              <a:avLst/>
            </a:prstGeom>
            <a:blipFill dpi="0" rotWithShape="1">
              <a:blip r:embed="rId12"/>
              <a:srcRect/>
              <a:stretch>
                <a:fillRect b="-5391"/>
              </a:stretch>
            </a:blip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pic>
        <p:nvPicPr>
          <p:cNvPr id="321622" name="Picture 86" descr="996749_59950327"/>
          <p:cNvPicPr>
            <a:picLocks noChangeAspect="1" noChangeArrowheads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21138" y="4729163"/>
            <a:ext cx="349250" cy="3365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21623" name="Text Box 87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321624" name="Freeform 88"/>
          <p:cNvSpPr>
            <a:spLocks noChangeAspect="1"/>
          </p:cNvSpPr>
          <p:nvPr/>
        </p:nvSpPr>
        <p:spPr bwMode="auto">
          <a:xfrm>
            <a:off x="7178675" y="2124075"/>
            <a:ext cx="222250" cy="187325"/>
          </a:xfrm>
          <a:custGeom>
            <a:avLst/>
            <a:gdLst>
              <a:gd name="T0" fmla="*/ 425 w 775"/>
              <a:gd name="T1" fmla="*/ 655 h 655"/>
              <a:gd name="T2" fmla="*/ 370 w 775"/>
              <a:gd name="T3" fmla="*/ 567 h 655"/>
              <a:gd name="T4" fmla="*/ 263 w 775"/>
              <a:gd name="T5" fmla="*/ 498 h 655"/>
              <a:gd name="T6" fmla="*/ 242 w 775"/>
              <a:gd name="T7" fmla="*/ 474 h 655"/>
              <a:gd name="T8" fmla="*/ 212 w 775"/>
              <a:gd name="T9" fmla="*/ 475 h 655"/>
              <a:gd name="T10" fmla="*/ 203 w 775"/>
              <a:gd name="T11" fmla="*/ 498 h 655"/>
              <a:gd name="T12" fmla="*/ 188 w 775"/>
              <a:gd name="T13" fmla="*/ 494 h 655"/>
              <a:gd name="T14" fmla="*/ 0 w 775"/>
              <a:gd name="T15" fmla="*/ 350 h 655"/>
              <a:gd name="T16" fmla="*/ 108 w 775"/>
              <a:gd name="T17" fmla="*/ 175 h 655"/>
              <a:gd name="T18" fmla="*/ 111 w 775"/>
              <a:gd name="T19" fmla="*/ 133 h 655"/>
              <a:gd name="T20" fmla="*/ 60 w 775"/>
              <a:gd name="T21" fmla="*/ 88 h 655"/>
              <a:gd name="T22" fmla="*/ 55 w 775"/>
              <a:gd name="T23" fmla="*/ 36 h 655"/>
              <a:gd name="T24" fmla="*/ 130 w 775"/>
              <a:gd name="T25" fmla="*/ 35 h 655"/>
              <a:gd name="T26" fmla="*/ 161 w 775"/>
              <a:gd name="T27" fmla="*/ 0 h 655"/>
              <a:gd name="T28" fmla="*/ 332 w 775"/>
              <a:gd name="T29" fmla="*/ 78 h 655"/>
              <a:gd name="T30" fmla="*/ 397 w 775"/>
              <a:gd name="T31" fmla="*/ 72 h 655"/>
              <a:gd name="T32" fmla="*/ 502 w 775"/>
              <a:gd name="T33" fmla="*/ 108 h 655"/>
              <a:gd name="T34" fmla="*/ 528 w 775"/>
              <a:gd name="T35" fmla="*/ 33 h 655"/>
              <a:gd name="T36" fmla="*/ 615 w 775"/>
              <a:gd name="T37" fmla="*/ 156 h 655"/>
              <a:gd name="T38" fmla="*/ 775 w 775"/>
              <a:gd name="T39" fmla="*/ 416 h 655"/>
              <a:gd name="T40" fmla="*/ 717 w 775"/>
              <a:gd name="T41" fmla="*/ 420 h 655"/>
              <a:gd name="T42" fmla="*/ 714 w 775"/>
              <a:gd name="T43" fmla="*/ 408 h 655"/>
              <a:gd name="T44" fmla="*/ 690 w 775"/>
              <a:gd name="T45" fmla="*/ 385 h 655"/>
              <a:gd name="T46" fmla="*/ 641 w 775"/>
              <a:gd name="T47" fmla="*/ 377 h 655"/>
              <a:gd name="T48" fmla="*/ 631 w 775"/>
              <a:gd name="T49" fmla="*/ 400 h 655"/>
              <a:gd name="T50" fmla="*/ 634 w 775"/>
              <a:gd name="T51" fmla="*/ 475 h 655"/>
              <a:gd name="T52" fmla="*/ 610 w 775"/>
              <a:gd name="T53" fmla="*/ 502 h 655"/>
              <a:gd name="T54" fmla="*/ 591 w 775"/>
              <a:gd name="T55" fmla="*/ 511 h 655"/>
              <a:gd name="T56" fmla="*/ 559 w 775"/>
              <a:gd name="T57" fmla="*/ 491 h 655"/>
              <a:gd name="T58" fmla="*/ 520 w 775"/>
              <a:gd name="T59" fmla="*/ 519 h 655"/>
              <a:gd name="T60" fmla="*/ 425 w 775"/>
              <a:gd name="T61" fmla="*/ 655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775" h="655">
                <a:moveTo>
                  <a:pt x="425" y="655"/>
                </a:moveTo>
                <a:lnTo>
                  <a:pt x="370" y="567"/>
                </a:lnTo>
                <a:lnTo>
                  <a:pt x="263" y="498"/>
                </a:lnTo>
                <a:lnTo>
                  <a:pt x="242" y="474"/>
                </a:lnTo>
                <a:lnTo>
                  <a:pt x="212" y="475"/>
                </a:lnTo>
                <a:lnTo>
                  <a:pt x="203" y="498"/>
                </a:lnTo>
                <a:lnTo>
                  <a:pt x="188" y="494"/>
                </a:lnTo>
                <a:lnTo>
                  <a:pt x="0" y="350"/>
                </a:lnTo>
                <a:lnTo>
                  <a:pt x="108" y="175"/>
                </a:lnTo>
                <a:lnTo>
                  <a:pt x="111" y="133"/>
                </a:lnTo>
                <a:lnTo>
                  <a:pt x="60" y="88"/>
                </a:lnTo>
                <a:lnTo>
                  <a:pt x="55" y="36"/>
                </a:lnTo>
                <a:lnTo>
                  <a:pt x="130" y="35"/>
                </a:lnTo>
                <a:lnTo>
                  <a:pt x="161" y="0"/>
                </a:lnTo>
                <a:lnTo>
                  <a:pt x="332" y="78"/>
                </a:lnTo>
                <a:lnTo>
                  <a:pt x="397" y="72"/>
                </a:lnTo>
                <a:lnTo>
                  <a:pt x="502" y="108"/>
                </a:lnTo>
                <a:lnTo>
                  <a:pt x="528" y="33"/>
                </a:lnTo>
                <a:lnTo>
                  <a:pt x="615" y="156"/>
                </a:lnTo>
                <a:lnTo>
                  <a:pt x="775" y="416"/>
                </a:lnTo>
                <a:lnTo>
                  <a:pt x="717" y="420"/>
                </a:lnTo>
                <a:lnTo>
                  <a:pt x="714" y="408"/>
                </a:lnTo>
                <a:lnTo>
                  <a:pt x="690" y="385"/>
                </a:lnTo>
                <a:lnTo>
                  <a:pt x="641" y="377"/>
                </a:lnTo>
                <a:lnTo>
                  <a:pt x="631" y="400"/>
                </a:lnTo>
                <a:lnTo>
                  <a:pt x="634" y="475"/>
                </a:lnTo>
                <a:lnTo>
                  <a:pt x="610" y="502"/>
                </a:lnTo>
                <a:lnTo>
                  <a:pt x="591" y="511"/>
                </a:lnTo>
                <a:lnTo>
                  <a:pt x="559" y="491"/>
                </a:lnTo>
                <a:lnTo>
                  <a:pt x="520" y="519"/>
                </a:lnTo>
                <a:lnTo>
                  <a:pt x="425" y="655"/>
                </a:lnTo>
                <a:close/>
              </a:path>
            </a:pathLst>
          </a:custGeom>
          <a:noFill/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336600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5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3215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5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300"/>
                                        <p:tgtEl>
                                          <p:spTgt spid="3215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3" presetClass="entr" presetSubtype="16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5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300" fill="hold"/>
                                        <p:tgtEl>
                                          <p:spTgt spid="3215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300" fill="hold"/>
                                        <p:tgtEl>
                                          <p:spTgt spid="3215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3" presetClass="entr" presetSubtype="16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200" fill="hold"/>
                                        <p:tgtEl>
                                          <p:spTgt spid="3216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200" fill="hold"/>
                                        <p:tgtEl>
                                          <p:spTgt spid="3216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6" presetClass="emph" presetSubtype="0" autoRev="1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animScale>
                                      <p:cBhvr>
                                        <p:cTn id="20" dur="100" fill="hold"/>
                                        <p:tgtEl>
                                          <p:spTgt spid="3216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21" presetID="22" presetClass="entr" presetSubtype="8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300"/>
                                        <p:tgtEl>
                                          <p:spTgt spid="321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300"/>
                                        <p:tgtEl>
                                          <p:spTgt spid="3215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3" presetClass="entr" presetSubtype="16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5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200" fill="hold"/>
                                        <p:tgtEl>
                                          <p:spTgt spid="3215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200" fill="hold"/>
                                        <p:tgtEl>
                                          <p:spTgt spid="3215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6" presetClass="emph" presetSubtype="0" autoRev="1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animScale>
                                      <p:cBhvr>
                                        <p:cTn id="32" dur="100" fill="hold"/>
                                        <p:tgtEl>
                                          <p:spTgt spid="3215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33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5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300"/>
                                        <p:tgtEl>
                                          <p:spTgt spid="3215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5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300"/>
                                        <p:tgtEl>
                                          <p:spTgt spid="3215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23" presetClass="entr" presetSubtype="16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5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200" fill="hold"/>
                                        <p:tgtEl>
                                          <p:spTgt spid="3215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200" fill="hold"/>
                                        <p:tgtEl>
                                          <p:spTgt spid="3215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6" presetClass="emph" presetSubtype="0" autoRev="1" fill="hold" nodeType="withEffect">
                                  <p:stCondLst>
                                    <p:cond delay="1700"/>
                                  </p:stCondLst>
                                  <p:childTnLst>
                                    <p:animScale>
                                      <p:cBhvr>
                                        <p:cTn id="44" dur="100" fill="hold"/>
                                        <p:tgtEl>
                                          <p:spTgt spid="32158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45" presetID="22" presetClass="entr" presetSubtype="8" fill="hold" grpId="0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300"/>
                                        <p:tgtEl>
                                          <p:spTgt spid="3215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5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300"/>
                                        <p:tgtEl>
                                          <p:spTgt spid="3215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23" presetClass="entr" presetSubtype="16" fill="hold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6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200" fill="hold"/>
                                        <p:tgtEl>
                                          <p:spTgt spid="3216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200" fill="hold"/>
                                        <p:tgtEl>
                                          <p:spTgt spid="3216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6" presetClass="emph" presetSubtype="0" autoRev="1" fill="hold" nodeType="withEffect">
                                  <p:stCondLst>
                                    <p:cond delay="1900"/>
                                  </p:stCondLst>
                                  <p:childTnLst>
                                    <p:animScale>
                                      <p:cBhvr>
                                        <p:cTn id="56" dur="100" fill="hold"/>
                                        <p:tgtEl>
                                          <p:spTgt spid="32160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57" presetID="22" presetClass="entr" presetSubtype="8" fill="hold" grpId="0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5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300"/>
                                        <p:tgtEl>
                                          <p:spTgt spid="3215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5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300"/>
                                        <p:tgtEl>
                                          <p:spTgt spid="3215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23" presetClass="entr" presetSubtype="16" fill="hold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5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200" fill="hold"/>
                                        <p:tgtEl>
                                          <p:spTgt spid="3215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200" fill="hold"/>
                                        <p:tgtEl>
                                          <p:spTgt spid="3215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6" presetClass="emph" presetSubtype="0" autoRev="1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animScale>
                                      <p:cBhvr>
                                        <p:cTn id="68" dur="100" fill="hold"/>
                                        <p:tgtEl>
                                          <p:spTgt spid="3215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69" presetID="22" presetClass="entr" presetSubtype="2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5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1" dur="300"/>
                                        <p:tgtEl>
                                          <p:spTgt spid="3215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300"/>
                                        <p:tgtEl>
                                          <p:spTgt spid="3215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5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300"/>
                                        <p:tgtEl>
                                          <p:spTgt spid="3215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5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0" dur="500"/>
                                        <p:tgtEl>
                                          <p:spTgt spid="3215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5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300"/>
                                        <p:tgtEl>
                                          <p:spTgt spid="3215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22" presetClass="entr" presetSubtype="8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6" dur="500"/>
                                        <p:tgtEl>
                                          <p:spTgt spid="321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nodeType="withEffect">
                                  <p:stCondLst>
                                    <p:cond delay="1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5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300"/>
                                        <p:tgtEl>
                                          <p:spTgt spid="3215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2" dur="500"/>
                                        <p:tgtEl>
                                          <p:spTgt spid="3215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300"/>
                                        <p:tgtEl>
                                          <p:spTgt spid="3215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22" presetClass="entr" presetSubtype="8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5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8" dur="500"/>
                                        <p:tgtEl>
                                          <p:spTgt spid="3215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nodeType="withEffect">
                                  <p:stCondLst>
                                    <p:cond delay="1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300"/>
                                        <p:tgtEl>
                                          <p:spTgt spid="3215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22" presetClass="entr" presetSubtype="8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4" dur="500"/>
                                        <p:tgtEl>
                                          <p:spTgt spid="321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nodeType="withEffect">
                                  <p:stCondLst>
                                    <p:cond delay="2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300"/>
                                        <p:tgtEl>
                                          <p:spTgt spid="321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22" presetClass="entr" presetSubtype="8" fill="hold" grpId="0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6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0" dur="500"/>
                                        <p:tgtEl>
                                          <p:spTgt spid="3216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10" presetClass="entr" presetSubtype="0" fill="hold" nodeType="withEffect">
                                  <p:stCondLst>
                                    <p:cond delay="2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300"/>
                                        <p:tgtEl>
                                          <p:spTgt spid="321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22" presetClass="entr" presetSubtype="8" fill="hold" grpId="0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6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6" dur="500"/>
                                        <p:tgtEl>
                                          <p:spTgt spid="3216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10" presetClass="entr" presetSubtype="0" fill="hold" nodeType="withEffect">
                                  <p:stCondLst>
                                    <p:cond delay="2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6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300"/>
                                        <p:tgtEl>
                                          <p:spTgt spid="3216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23" presetClass="entr" presetSubtype="36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6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2" dur="500" fill="hold"/>
                                        <p:tgtEl>
                                          <p:spTgt spid="3216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" dur="500" fill="hold"/>
                                        <p:tgtEl>
                                          <p:spTgt spid="3216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" dur="500" fill="hold"/>
                                        <p:tgtEl>
                                          <p:spTgt spid="3216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5" dur="500" fill="hold"/>
                                        <p:tgtEl>
                                          <p:spTgt spid="3216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(6*min(max(#ppt_w*#ppt_h,.3),1)-7.4)/-.7*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6" presetID="31" presetClass="entr" presetSubtype="0" fill="hold" nodeType="withEffect">
                                  <p:stCondLst>
                                    <p:cond delay="1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6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8" dur="500" fill="hold"/>
                                        <p:tgtEl>
                                          <p:spTgt spid="3216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" dur="500" fill="hold"/>
                                        <p:tgtEl>
                                          <p:spTgt spid="3216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" dur="500" fill="hold"/>
                                        <p:tgtEl>
                                          <p:spTgt spid="3216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1" dur="500"/>
                                        <p:tgtEl>
                                          <p:spTgt spid="3216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" presetID="23" presetClass="entr" presetSubtype="36" fill="hold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6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4" dur="500" fill="hold"/>
                                        <p:tgtEl>
                                          <p:spTgt spid="3216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5" dur="500" fill="hold"/>
                                        <p:tgtEl>
                                          <p:spTgt spid="3216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" dur="500" fill="hold"/>
                                        <p:tgtEl>
                                          <p:spTgt spid="3216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7" dur="500" fill="hold"/>
                                        <p:tgtEl>
                                          <p:spTgt spid="3216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(6*min(max(#ppt_w*#ppt_h,.3),1)-7.4)/-.7*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8" presetID="31" presetClass="entr" presetSubtype="0" fill="hold" nodeType="withEffect">
                                  <p:stCondLst>
                                    <p:cond delay="1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6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0" dur="500" fill="hold"/>
                                        <p:tgtEl>
                                          <p:spTgt spid="3216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" dur="500" fill="hold"/>
                                        <p:tgtEl>
                                          <p:spTgt spid="3216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2" dur="500" fill="hold"/>
                                        <p:tgtEl>
                                          <p:spTgt spid="3216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3216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10" presetClass="entr" presetSubtype="0" fill="hold" grpId="0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6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500"/>
                                        <p:tgtEl>
                                          <p:spTgt spid="3216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5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3215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" presetID="10" presetClass="entr" presetSubtype="0" fill="hold" grpId="0" nodeType="withEffect">
                                  <p:stCondLst>
                                    <p:cond delay="1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5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300"/>
                                        <p:tgtEl>
                                          <p:spTgt spid="3215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10" presetClass="entr" presetSubtype="0" fill="hold" grpId="0" nodeType="withEffect">
                                  <p:stCondLst>
                                    <p:cond delay="1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18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300"/>
                                        <p:tgtEl>
                                          <p:spTgt spid="4518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6" presetID="10" presetClass="entr" presetSubtype="0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5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3215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10" presetClass="entr" presetSubtype="0" fill="hold" grpId="0" nodeType="withEffect">
                                  <p:stCondLst>
                                    <p:cond delay="1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5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300"/>
                                        <p:tgtEl>
                                          <p:spTgt spid="3215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2" presetID="22" presetClass="entr" presetSubtype="8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5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4" dur="500"/>
                                        <p:tgtEl>
                                          <p:spTgt spid="3215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" presetID="2" presetClass="entr" presetSubtype="8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5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7" dur="300" fill="hold"/>
                                        <p:tgtEl>
                                          <p:spTgt spid="3215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" dur="300" fill="hold"/>
                                        <p:tgtEl>
                                          <p:spTgt spid="3215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1542" grpId="0" animBg="1"/>
      <p:bldP spid="451874" grpId="0"/>
      <p:bldP spid="321545" grpId="0"/>
      <p:bldP spid="321547" grpId="0"/>
      <p:bldP spid="321549" grpId="0"/>
      <p:bldP spid="321550" grpId="0" animBg="1"/>
      <p:bldP spid="321554" grpId="0" animBg="1"/>
      <p:bldP spid="321555" grpId="0" animBg="1"/>
      <p:bldP spid="321558" grpId="0" animBg="1"/>
      <p:bldP spid="321559" grpId="0" animBg="1"/>
      <p:bldP spid="321560" grpId="0"/>
      <p:bldP spid="321561" grpId="0" animBg="1"/>
      <p:bldP spid="321574" grpId="0"/>
      <p:bldP spid="321575" grpId="0" animBg="1"/>
      <p:bldP spid="321576" grpId="0"/>
      <p:bldP spid="321577" grpId="0" animBg="1"/>
      <p:bldP spid="321590" grpId="0"/>
      <p:bldP spid="321591" grpId="0" animBg="1"/>
      <p:bldP spid="321598" grpId="0"/>
      <p:bldP spid="321599" grpId="0" animBg="1"/>
      <p:bldP spid="321611" grpId="0" animBg="1"/>
      <p:bldP spid="321612" grpId="0" animBg="1"/>
      <p:bldP spid="321614" grpId="0" animBg="1"/>
      <p:bldP spid="321624" grpId="0" animBg="1"/>
    </p:bldLst>
  </p:timing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3586" name="Picture 2" descr="Mapa_CE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75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23587" name="Freeform 3"/>
          <p:cNvSpPr>
            <a:spLocks/>
          </p:cNvSpPr>
          <p:nvPr/>
        </p:nvSpPr>
        <p:spPr bwMode="auto">
          <a:xfrm>
            <a:off x="7348538" y="2152650"/>
            <a:ext cx="957262" cy="139700"/>
          </a:xfrm>
          <a:custGeom>
            <a:avLst/>
            <a:gdLst>
              <a:gd name="T0" fmla="*/ 0 w 603"/>
              <a:gd name="T1" fmla="*/ 0 h 88"/>
              <a:gd name="T2" fmla="*/ 162 w 603"/>
              <a:gd name="T3" fmla="*/ 84 h 88"/>
              <a:gd name="T4" fmla="*/ 603 w 603"/>
              <a:gd name="T5" fmla="*/ 88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03" h="88">
                <a:moveTo>
                  <a:pt x="0" y="0"/>
                </a:moveTo>
                <a:lnTo>
                  <a:pt x="162" y="84"/>
                </a:lnTo>
                <a:lnTo>
                  <a:pt x="603" y="88"/>
                </a:lnTo>
              </a:path>
            </a:pathLst>
          </a:custGeom>
          <a:noFill/>
          <a:ln w="19050" cap="flat" cmpd="sng">
            <a:solidFill>
              <a:srgbClr val="8FC663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8FC663">
                      <a:gamma/>
                      <a:shade val="60000"/>
                      <a:invGamma/>
                    </a:srgbClr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51874" name="Text Box 290"/>
          <p:cNvSpPr txBox="1">
            <a:spLocks noChangeArrowheads="1"/>
          </p:cNvSpPr>
          <p:nvPr/>
        </p:nvSpPr>
        <p:spPr bwMode="auto">
          <a:xfrm>
            <a:off x="7573963" y="2093913"/>
            <a:ext cx="1101725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900">
                <a:solidFill>
                  <a:srgbClr val="066168"/>
                </a:solidFill>
                <a:latin typeface="Verdana" pitchFamily="34" charset="0"/>
              </a:rPr>
              <a:t>Fortaleza</a:t>
            </a:r>
          </a:p>
        </p:txBody>
      </p:sp>
      <p:sp>
        <p:nvSpPr>
          <p:cNvPr id="323589" name="Text Box 5"/>
          <p:cNvSpPr txBox="1">
            <a:spLocks noChangeArrowheads="1"/>
          </p:cNvSpPr>
          <p:nvPr/>
        </p:nvSpPr>
        <p:spPr bwMode="auto">
          <a:xfrm>
            <a:off x="7085013" y="1692275"/>
            <a:ext cx="11922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Pecém</a:t>
            </a:r>
          </a:p>
        </p:txBody>
      </p:sp>
      <p:pic>
        <p:nvPicPr>
          <p:cNvPr id="323590" name="Picture 6" descr="Imagem3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07225" y="1825625"/>
            <a:ext cx="257175" cy="1682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23591" name="Text Box 7"/>
          <p:cNvSpPr txBox="1">
            <a:spLocks noChangeArrowheads="1"/>
          </p:cNvSpPr>
          <p:nvPr/>
        </p:nvSpPr>
        <p:spPr bwMode="auto">
          <a:xfrm>
            <a:off x="7408863" y="1858963"/>
            <a:ext cx="1354137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Mucuripe</a:t>
            </a:r>
          </a:p>
        </p:txBody>
      </p:sp>
      <p:pic>
        <p:nvPicPr>
          <p:cNvPr id="323592" name="Picture 8" descr="Imagem3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80288" y="1989138"/>
            <a:ext cx="247650" cy="1619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23593" name="Group 9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323594" name="Rectangle 10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23595" name="Rectangle 11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323596" name="Group 12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323597" name="Freeform 13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23598" name="Freeform 14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23599" name="Freeform 15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323600" name="Freeform 16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23601" name="Freeform 17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323602" name="Picture 18" descr="Barra inferior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23603" name="Picture 19" descr="Logo ADECE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23604" name="Picture 20" descr="LOGO Governo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323605" name="Text Box 21"/>
          <p:cNvSpPr txBox="1">
            <a:spLocks noChangeArrowheads="1"/>
          </p:cNvSpPr>
          <p:nvPr/>
        </p:nvSpPr>
        <p:spPr bwMode="auto">
          <a:xfrm>
            <a:off x="117475" y="1989138"/>
            <a:ext cx="2870200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dirty="0">
                <a:solidFill>
                  <a:srgbClr val="066168"/>
                </a:solidFill>
                <a:latin typeface="Verdana" pitchFamily="34" charset="0"/>
              </a:rPr>
              <a:t>6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municípios:</a:t>
            </a:r>
          </a:p>
          <a:p>
            <a:r>
              <a:rPr lang="pt-BR" sz="1400" b="0" dirty="0" err="1">
                <a:solidFill>
                  <a:srgbClr val="066168"/>
                </a:solidFill>
                <a:latin typeface="Verdana" pitchFamily="34" charset="0"/>
              </a:rPr>
              <a:t>Icapuí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, Aracati, Fortim, </a:t>
            </a:r>
            <a:r>
              <a:rPr lang="pt-BR" sz="1400" b="0" dirty="0" err="1">
                <a:solidFill>
                  <a:srgbClr val="066168"/>
                </a:solidFill>
                <a:latin typeface="Verdana" pitchFamily="34" charset="0"/>
              </a:rPr>
              <a:t>Itaiçaba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, Beberibe, 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Cascavel</a:t>
            </a:r>
            <a:endParaRPr lang="pt-BR" sz="1400" b="0" dirty="0">
              <a:solidFill>
                <a:srgbClr val="066168"/>
              </a:solidFill>
              <a:latin typeface="Verdana" pitchFamily="34" charset="0"/>
            </a:endParaRPr>
          </a:p>
        </p:txBody>
      </p:sp>
      <p:sp>
        <p:nvSpPr>
          <p:cNvPr id="323606" name="Text Box 22"/>
          <p:cNvSpPr txBox="1">
            <a:spLocks noChangeArrowheads="1"/>
          </p:cNvSpPr>
          <p:nvPr/>
        </p:nvSpPr>
        <p:spPr bwMode="auto">
          <a:xfrm>
            <a:off x="117475" y="2857500"/>
            <a:ext cx="2316163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2.079,5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ha de área</a:t>
            </a:r>
          </a:p>
        </p:txBody>
      </p:sp>
      <p:sp>
        <p:nvSpPr>
          <p:cNvPr id="323607" name="Line 23"/>
          <p:cNvSpPr>
            <a:spLocks noChangeShapeType="1"/>
          </p:cNvSpPr>
          <p:nvPr/>
        </p:nvSpPr>
        <p:spPr bwMode="auto">
          <a:xfrm>
            <a:off x="146050" y="2820988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23608" name="Line 24"/>
          <p:cNvSpPr>
            <a:spLocks noChangeShapeType="1"/>
          </p:cNvSpPr>
          <p:nvPr/>
        </p:nvSpPr>
        <p:spPr bwMode="auto">
          <a:xfrm>
            <a:off x="146050" y="3290888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23609" name="Text Box 25"/>
          <p:cNvSpPr txBox="1">
            <a:spLocks noChangeArrowheads="1"/>
          </p:cNvSpPr>
          <p:nvPr/>
        </p:nvSpPr>
        <p:spPr bwMode="auto">
          <a:xfrm>
            <a:off x="117475" y="3327400"/>
            <a:ext cx="183197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11.484,2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ton</a:t>
            </a:r>
          </a:p>
        </p:txBody>
      </p:sp>
      <p:sp>
        <p:nvSpPr>
          <p:cNvPr id="323610" name="Line 26"/>
          <p:cNvSpPr>
            <a:spLocks noChangeShapeType="1"/>
          </p:cNvSpPr>
          <p:nvPr/>
        </p:nvSpPr>
        <p:spPr bwMode="auto">
          <a:xfrm>
            <a:off x="146050" y="3762375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23611" name="Text Box 27"/>
          <p:cNvSpPr txBox="1">
            <a:spLocks noChangeArrowheads="1"/>
          </p:cNvSpPr>
          <p:nvPr/>
        </p:nvSpPr>
        <p:spPr bwMode="auto">
          <a:xfrm>
            <a:off x="117475" y="3798888"/>
            <a:ext cx="1423988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40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fazendas</a:t>
            </a:r>
          </a:p>
        </p:txBody>
      </p:sp>
      <p:grpSp>
        <p:nvGrpSpPr>
          <p:cNvPr id="323612" name="Group 28"/>
          <p:cNvGrpSpPr>
            <a:grpSpLocks/>
          </p:cNvGrpSpPr>
          <p:nvPr/>
        </p:nvGrpSpPr>
        <p:grpSpPr bwMode="auto">
          <a:xfrm>
            <a:off x="3917950" y="1220788"/>
            <a:ext cx="1503363" cy="788987"/>
            <a:chOff x="2468" y="769"/>
            <a:chExt cx="947" cy="497"/>
          </a:xfrm>
        </p:grpSpPr>
        <p:sp>
          <p:nvSpPr>
            <p:cNvPr id="323613" name="Text Box 29"/>
            <p:cNvSpPr txBox="1">
              <a:spLocks noChangeArrowheads="1"/>
            </p:cNvSpPr>
            <p:nvPr/>
          </p:nvSpPr>
          <p:spPr bwMode="auto">
            <a:xfrm>
              <a:off x="2468" y="769"/>
              <a:ext cx="432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  <a:p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Coreaú</a:t>
              </a:r>
            </a:p>
          </p:txBody>
        </p:sp>
        <p:sp>
          <p:nvSpPr>
            <p:cNvPr id="323614" name="Freeform 30"/>
            <p:cNvSpPr>
              <a:spLocks/>
            </p:cNvSpPr>
            <p:nvPr/>
          </p:nvSpPr>
          <p:spPr bwMode="auto">
            <a:xfrm>
              <a:off x="2516" y="926"/>
              <a:ext cx="515" cy="76"/>
            </a:xfrm>
            <a:custGeom>
              <a:avLst/>
              <a:gdLst>
                <a:gd name="T0" fmla="*/ 463 w 463"/>
                <a:gd name="T1" fmla="*/ 0 h 76"/>
                <a:gd name="T2" fmla="*/ 303 w 463"/>
                <a:gd name="T3" fmla="*/ 76 h 76"/>
                <a:gd name="T4" fmla="*/ 0 w 463"/>
                <a:gd name="T5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63" h="76">
                  <a:moveTo>
                    <a:pt x="463" y="0"/>
                  </a:moveTo>
                  <a:lnTo>
                    <a:pt x="303" y="76"/>
                  </a:lnTo>
                  <a:lnTo>
                    <a:pt x="0" y="76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323615" name="Group 31"/>
            <p:cNvGrpSpPr>
              <a:grpSpLocks/>
            </p:cNvGrpSpPr>
            <p:nvPr/>
          </p:nvGrpSpPr>
          <p:grpSpPr bwMode="auto">
            <a:xfrm>
              <a:off x="2849" y="838"/>
              <a:ext cx="566" cy="428"/>
              <a:chOff x="2849" y="838"/>
              <a:chExt cx="566" cy="428"/>
            </a:xfrm>
          </p:grpSpPr>
          <p:sp>
            <p:nvSpPr>
              <p:cNvPr id="323616" name="Freeform 32"/>
              <p:cNvSpPr>
                <a:spLocks noChangeAspect="1"/>
              </p:cNvSpPr>
              <p:nvPr/>
            </p:nvSpPr>
            <p:spPr bwMode="auto">
              <a:xfrm>
                <a:off x="2849" y="935"/>
                <a:ext cx="561" cy="331"/>
              </a:xfrm>
              <a:custGeom>
                <a:avLst/>
                <a:gdLst>
                  <a:gd name="T0" fmla="*/ 71 w 3110"/>
                  <a:gd name="T1" fmla="*/ 1665 h 1835"/>
                  <a:gd name="T2" fmla="*/ 365 w 3110"/>
                  <a:gd name="T3" fmla="*/ 543 h 1835"/>
                  <a:gd name="T4" fmla="*/ 1452 w 3110"/>
                  <a:gd name="T5" fmla="*/ 70 h 1835"/>
                  <a:gd name="T6" fmla="*/ 1573 w 3110"/>
                  <a:gd name="T7" fmla="*/ 49 h 1835"/>
                  <a:gd name="T8" fmla="*/ 1615 w 3110"/>
                  <a:gd name="T9" fmla="*/ 38 h 1835"/>
                  <a:gd name="T10" fmla="*/ 1638 w 3110"/>
                  <a:gd name="T11" fmla="*/ 39 h 1835"/>
                  <a:gd name="T12" fmla="*/ 1650 w 3110"/>
                  <a:gd name="T13" fmla="*/ 20 h 1835"/>
                  <a:gd name="T14" fmla="*/ 1798 w 3110"/>
                  <a:gd name="T15" fmla="*/ 0 h 1835"/>
                  <a:gd name="T16" fmla="*/ 1963 w 3110"/>
                  <a:gd name="T17" fmla="*/ 81 h 1835"/>
                  <a:gd name="T18" fmla="*/ 2803 w 3110"/>
                  <a:gd name="T19" fmla="*/ 11 h 1835"/>
                  <a:gd name="T20" fmla="*/ 2892 w 3110"/>
                  <a:gd name="T21" fmla="*/ 49 h 1835"/>
                  <a:gd name="T22" fmla="*/ 2955 w 3110"/>
                  <a:gd name="T23" fmla="*/ 73 h 1835"/>
                  <a:gd name="T24" fmla="*/ 3057 w 3110"/>
                  <a:gd name="T25" fmla="*/ 137 h 1835"/>
                  <a:gd name="T26" fmla="*/ 3070 w 3110"/>
                  <a:gd name="T27" fmla="*/ 322 h 1835"/>
                  <a:gd name="T28" fmla="*/ 2301 w 3110"/>
                  <a:gd name="T29" fmla="*/ 139 h 1835"/>
                  <a:gd name="T30" fmla="*/ 2285 w 3110"/>
                  <a:gd name="T31" fmla="*/ 163 h 1835"/>
                  <a:gd name="T32" fmla="*/ 2000 w 3110"/>
                  <a:gd name="T33" fmla="*/ 653 h 1835"/>
                  <a:gd name="T34" fmla="*/ 1985 w 3110"/>
                  <a:gd name="T35" fmla="*/ 701 h 1835"/>
                  <a:gd name="T36" fmla="*/ 1983 w 3110"/>
                  <a:gd name="T37" fmla="*/ 742 h 1835"/>
                  <a:gd name="T38" fmla="*/ 1978 w 3110"/>
                  <a:gd name="T39" fmla="*/ 815 h 1835"/>
                  <a:gd name="T40" fmla="*/ 2055 w 3110"/>
                  <a:gd name="T41" fmla="*/ 860 h 1835"/>
                  <a:gd name="T42" fmla="*/ 1981 w 3110"/>
                  <a:gd name="T43" fmla="*/ 965 h 1835"/>
                  <a:gd name="T44" fmla="*/ 1928 w 3110"/>
                  <a:gd name="T45" fmla="*/ 1054 h 1835"/>
                  <a:gd name="T46" fmla="*/ 1868 w 3110"/>
                  <a:gd name="T47" fmla="*/ 1152 h 1835"/>
                  <a:gd name="T48" fmla="*/ 2005 w 3110"/>
                  <a:gd name="T49" fmla="*/ 1168 h 1835"/>
                  <a:gd name="T50" fmla="*/ 1934 w 3110"/>
                  <a:gd name="T51" fmla="*/ 1291 h 1835"/>
                  <a:gd name="T52" fmla="*/ 1949 w 3110"/>
                  <a:gd name="T53" fmla="*/ 1354 h 1835"/>
                  <a:gd name="T54" fmla="*/ 1876 w 3110"/>
                  <a:gd name="T55" fmla="*/ 1456 h 1835"/>
                  <a:gd name="T56" fmla="*/ 1832 w 3110"/>
                  <a:gd name="T57" fmla="*/ 1556 h 1835"/>
                  <a:gd name="T58" fmla="*/ 1862 w 3110"/>
                  <a:gd name="T59" fmla="*/ 1612 h 1835"/>
                  <a:gd name="T60" fmla="*/ 1810 w 3110"/>
                  <a:gd name="T61" fmla="*/ 1660 h 1835"/>
                  <a:gd name="T62" fmla="*/ 1342 w 3110"/>
                  <a:gd name="T63" fmla="*/ 1286 h 1835"/>
                  <a:gd name="T64" fmla="*/ 1275 w 3110"/>
                  <a:gd name="T65" fmla="*/ 1239 h 1835"/>
                  <a:gd name="T66" fmla="*/ 1058 w 3110"/>
                  <a:gd name="T67" fmla="*/ 1143 h 1835"/>
                  <a:gd name="T68" fmla="*/ 874 w 3110"/>
                  <a:gd name="T69" fmla="*/ 925 h 1835"/>
                  <a:gd name="T70" fmla="*/ 670 w 3110"/>
                  <a:gd name="T71" fmla="*/ 1480 h 1835"/>
                  <a:gd name="T72" fmla="*/ 581 w 3110"/>
                  <a:gd name="T73" fmla="*/ 1553 h 1835"/>
                  <a:gd name="T74" fmla="*/ 488 w 3110"/>
                  <a:gd name="T75" fmla="*/ 1532 h 18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110" h="1835">
                    <a:moveTo>
                      <a:pt x="150" y="1835"/>
                    </a:moveTo>
                    <a:lnTo>
                      <a:pt x="71" y="1665"/>
                    </a:lnTo>
                    <a:lnTo>
                      <a:pt x="0" y="1166"/>
                    </a:lnTo>
                    <a:lnTo>
                      <a:pt x="365" y="543"/>
                    </a:lnTo>
                    <a:lnTo>
                      <a:pt x="653" y="549"/>
                    </a:lnTo>
                    <a:lnTo>
                      <a:pt x="1452" y="70"/>
                    </a:lnTo>
                    <a:lnTo>
                      <a:pt x="1504" y="49"/>
                    </a:lnTo>
                    <a:lnTo>
                      <a:pt x="1573" y="49"/>
                    </a:lnTo>
                    <a:lnTo>
                      <a:pt x="1602" y="38"/>
                    </a:lnTo>
                    <a:lnTo>
                      <a:pt x="1615" y="38"/>
                    </a:lnTo>
                    <a:lnTo>
                      <a:pt x="1627" y="39"/>
                    </a:lnTo>
                    <a:lnTo>
                      <a:pt x="1638" y="39"/>
                    </a:lnTo>
                    <a:lnTo>
                      <a:pt x="1650" y="40"/>
                    </a:lnTo>
                    <a:lnTo>
                      <a:pt x="1650" y="20"/>
                    </a:lnTo>
                    <a:lnTo>
                      <a:pt x="1798" y="11"/>
                    </a:lnTo>
                    <a:lnTo>
                      <a:pt x="1798" y="0"/>
                    </a:lnTo>
                    <a:lnTo>
                      <a:pt x="1848" y="0"/>
                    </a:lnTo>
                    <a:lnTo>
                      <a:pt x="1963" y="81"/>
                    </a:lnTo>
                    <a:lnTo>
                      <a:pt x="2377" y="4"/>
                    </a:lnTo>
                    <a:lnTo>
                      <a:pt x="2803" y="11"/>
                    </a:lnTo>
                    <a:lnTo>
                      <a:pt x="2874" y="27"/>
                    </a:lnTo>
                    <a:lnTo>
                      <a:pt x="2892" y="49"/>
                    </a:lnTo>
                    <a:lnTo>
                      <a:pt x="2935" y="54"/>
                    </a:lnTo>
                    <a:lnTo>
                      <a:pt x="2955" y="73"/>
                    </a:lnTo>
                    <a:lnTo>
                      <a:pt x="2984" y="72"/>
                    </a:lnTo>
                    <a:lnTo>
                      <a:pt x="3057" y="137"/>
                    </a:lnTo>
                    <a:lnTo>
                      <a:pt x="3110" y="156"/>
                    </a:lnTo>
                    <a:lnTo>
                      <a:pt x="3070" y="322"/>
                    </a:lnTo>
                    <a:lnTo>
                      <a:pt x="2852" y="404"/>
                    </a:lnTo>
                    <a:lnTo>
                      <a:pt x="2301" y="139"/>
                    </a:lnTo>
                    <a:lnTo>
                      <a:pt x="2285" y="139"/>
                    </a:lnTo>
                    <a:lnTo>
                      <a:pt x="2285" y="163"/>
                    </a:lnTo>
                    <a:lnTo>
                      <a:pt x="2426" y="737"/>
                    </a:lnTo>
                    <a:lnTo>
                      <a:pt x="2000" y="653"/>
                    </a:lnTo>
                    <a:lnTo>
                      <a:pt x="1990" y="651"/>
                    </a:lnTo>
                    <a:lnTo>
                      <a:pt x="1985" y="701"/>
                    </a:lnTo>
                    <a:lnTo>
                      <a:pt x="2016" y="722"/>
                    </a:lnTo>
                    <a:lnTo>
                      <a:pt x="1983" y="742"/>
                    </a:lnTo>
                    <a:lnTo>
                      <a:pt x="2025" y="799"/>
                    </a:lnTo>
                    <a:lnTo>
                      <a:pt x="1978" y="815"/>
                    </a:lnTo>
                    <a:lnTo>
                      <a:pt x="2001" y="854"/>
                    </a:lnTo>
                    <a:lnTo>
                      <a:pt x="2055" y="860"/>
                    </a:lnTo>
                    <a:lnTo>
                      <a:pt x="2049" y="915"/>
                    </a:lnTo>
                    <a:lnTo>
                      <a:pt x="1981" y="965"/>
                    </a:lnTo>
                    <a:lnTo>
                      <a:pt x="1944" y="972"/>
                    </a:lnTo>
                    <a:lnTo>
                      <a:pt x="1928" y="1054"/>
                    </a:lnTo>
                    <a:lnTo>
                      <a:pt x="1855" y="1132"/>
                    </a:lnTo>
                    <a:lnTo>
                      <a:pt x="1868" y="1152"/>
                    </a:lnTo>
                    <a:lnTo>
                      <a:pt x="1983" y="1131"/>
                    </a:lnTo>
                    <a:lnTo>
                      <a:pt x="2005" y="1168"/>
                    </a:lnTo>
                    <a:lnTo>
                      <a:pt x="1962" y="1220"/>
                    </a:lnTo>
                    <a:lnTo>
                      <a:pt x="1934" y="1291"/>
                    </a:lnTo>
                    <a:lnTo>
                      <a:pt x="1944" y="1332"/>
                    </a:lnTo>
                    <a:lnTo>
                      <a:pt x="1949" y="1354"/>
                    </a:lnTo>
                    <a:lnTo>
                      <a:pt x="1899" y="1399"/>
                    </a:lnTo>
                    <a:lnTo>
                      <a:pt x="1876" y="1456"/>
                    </a:lnTo>
                    <a:lnTo>
                      <a:pt x="1882" y="1514"/>
                    </a:lnTo>
                    <a:lnTo>
                      <a:pt x="1832" y="1556"/>
                    </a:lnTo>
                    <a:lnTo>
                      <a:pt x="1832" y="1581"/>
                    </a:lnTo>
                    <a:lnTo>
                      <a:pt x="1862" y="1612"/>
                    </a:lnTo>
                    <a:lnTo>
                      <a:pt x="1829" y="1632"/>
                    </a:lnTo>
                    <a:lnTo>
                      <a:pt x="1810" y="1660"/>
                    </a:lnTo>
                    <a:lnTo>
                      <a:pt x="1469" y="1373"/>
                    </a:lnTo>
                    <a:lnTo>
                      <a:pt x="1342" y="1286"/>
                    </a:lnTo>
                    <a:lnTo>
                      <a:pt x="1288" y="1280"/>
                    </a:lnTo>
                    <a:lnTo>
                      <a:pt x="1275" y="1239"/>
                    </a:lnTo>
                    <a:lnTo>
                      <a:pt x="1250" y="1219"/>
                    </a:lnTo>
                    <a:lnTo>
                      <a:pt x="1058" y="1143"/>
                    </a:lnTo>
                    <a:lnTo>
                      <a:pt x="940" y="1128"/>
                    </a:lnTo>
                    <a:lnTo>
                      <a:pt x="874" y="925"/>
                    </a:lnTo>
                    <a:lnTo>
                      <a:pt x="695" y="1471"/>
                    </a:lnTo>
                    <a:lnTo>
                      <a:pt x="670" y="1480"/>
                    </a:lnTo>
                    <a:lnTo>
                      <a:pt x="648" y="1511"/>
                    </a:lnTo>
                    <a:lnTo>
                      <a:pt x="581" y="1553"/>
                    </a:lnTo>
                    <a:lnTo>
                      <a:pt x="567" y="1544"/>
                    </a:lnTo>
                    <a:lnTo>
                      <a:pt x="488" y="1532"/>
                    </a:lnTo>
                    <a:lnTo>
                      <a:pt x="150" y="1835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3617" name="Freeform 33"/>
              <p:cNvSpPr>
                <a:spLocks noChangeAspect="1"/>
              </p:cNvSpPr>
              <p:nvPr/>
            </p:nvSpPr>
            <p:spPr bwMode="auto">
              <a:xfrm>
                <a:off x="3038" y="838"/>
                <a:ext cx="377" cy="147"/>
              </a:xfrm>
              <a:custGeom>
                <a:avLst/>
                <a:gdLst>
                  <a:gd name="T0" fmla="*/ 56 w 2090"/>
                  <a:gd name="T1" fmla="*/ 814 h 814"/>
                  <a:gd name="T2" fmla="*/ 407 w 2090"/>
                  <a:gd name="T3" fmla="*/ 604 h 814"/>
                  <a:gd name="T4" fmla="*/ 455 w 2090"/>
                  <a:gd name="T5" fmla="*/ 585 h 814"/>
                  <a:gd name="T6" fmla="*/ 526 w 2090"/>
                  <a:gd name="T7" fmla="*/ 584 h 814"/>
                  <a:gd name="T8" fmla="*/ 553 w 2090"/>
                  <a:gd name="T9" fmla="*/ 574 h 814"/>
                  <a:gd name="T10" fmla="*/ 602 w 2090"/>
                  <a:gd name="T11" fmla="*/ 576 h 814"/>
                  <a:gd name="T12" fmla="*/ 604 w 2090"/>
                  <a:gd name="T13" fmla="*/ 558 h 814"/>
                  <a:gd name="T14" fmla="*/ 750 w 2090"/>
                  <a:gd name="T15" fmla="*/ 548 h 814"/>
                  <a:gd name="T16" fmla="*/ 750 w 2090"/>
                  <a:gd name="T17" fmla="*/ 537 h 814"/>
                  <a:gd name="T18" fmla="*/ 801 w 2090"/>
                  <a:gd name="T19" fmla="*/ 535 h 814"/>
                  <a:gd name="T20" fmla="*/ 915 w 2090"/>
                  <a:gd name="T21" fmla="*/ 617 h 814"/>
                  <a:gd name="T22" fmla="*/ 1327 w 2090"/>
                  <a:gd name="T23" fmla="*/ 539 h 814"/>
                  <a:gd name="T24" fmla="*/ 1760 w 2090"/>
                  <a:gd name="T25" fmla="*/ 546 h 814"/>
                  <a:gd name="T26" fmla="*/ 1828 w 2090"/>
                  <a:gd name="T27" fmla="*/ 563 h 814"/>
                  <a:gd name="T28" fmla="*/ 1844 w 2090"/>
                  <a:gd name="T29" fmla="*/ 585 h 814"/>
                  <a:gd name="T30" fmla="*/ 1885 w 2090"/>
                  <a:gd name="T31" fmla="*/ 589 h 814"/>
                  <a:gd name="T32" fmla="*/ 1905 w 2090"/>
                  <a:gd name="T33" fmla="*/ 608 h 814"/>
                  <a:gd name="T34" fmla="*/ 1934 w 2090"/>
                  <a:gd name="T35" fmla="*/ 606 h 814"/>
                  <a:gd name="T36" fmla="*/ 2007 w 2090"/>
                  <a:gd name="T37" fmla="*/ 671 h 814"/>
                  <a:gd name="T38" fmla="*/ 2064 w 2090"/>
                  <a:gd name="T39" fmla="*/ 693 h 814"/>
                  <a:gd name="T40" fmla="*/ 2090 w 2090"/>
                  <a:gd name="T41" fmla="*/ 465 h 814"/>
                  <a:gd name="T42" fmla="*/ 2084 w 2090"/>
                  <a:gd name="T43" fmla="*/ 445 h 814"/>
                  <a:gd name="T44" fmla="*/ 2075 w 2090"/>
                  <a:gd name="T45" fmla="*/ 431 h 814"/>
                  <a:gd name="T46" fmla="*/ 2047 w 2090"/>
                  <a:gd name="T47" fmla="*/ 432 h 814"/>
                  <a:gd name="T48" fmla="*/ 2012 w 2090"/>
                  <a:gd name="T49" fmla="*/ 382 h 814"/>
                  <a:gd name="T50" fmla="*/ 2006 w 2090"/>
                  <a:gd name="T51" fmla="*/ 370 h 814"/>
                  <a:gd name="T52" fmla="*/ 1989 w 2090"/>
                  <a:gd name="T53" fmla="*/ 370 h 814"/>
                  <a:gd name="T54" fmla="*/ 1953 w 2090"/>
                  <a:gd name="T55" fmla="*/ 342 h 814"/>
                  <a:gd name="T56" fmla="*/ 1949 w 2090"/>
                  <a:gd name="T57" fmla="*/ 311 h 814"/>
                  <a:gd name="T58" fmla="*/ 1960 w 2090"/>
                  <a:gd name="T59" fmla="*/ 290 h 814"/>
                  <a:gd name="T60" fmla="*/ 1960 w 2090"/>
                  <a:gd name="T61" fmla="*/ 273 h 814"/>
                  <a:gd name="T62" fmla="*/ 1931 w 2090"/>
                  <a:gd name="T63" fmla="*/ 249 h 814"/>
                  <a:gd name="T64" fmla="*/ 1927 w 2090"/>
                  <a:gd name="T65" fmla="*/ 193 h 814"/>
                  <a:gd name="T66" fmla="*/ 1952 w 2090"/>
                  <a:gd name="T67" fmla="*/ 159 h 814"/>
                  <a:gd name="T68" fmla="*/ 1937 w 2090"/>
                  <a:gd name="T69" fmla="*/ 144 h 814"/>
                  <a:gd name="T70" fmla="*/ 1851 w 2090"/>
                  <a:gd name="T71" fmla="*/ 134 h 814"/>
                  <a:gd name="T72" fmla="*/ 1832 w 2090"/>
                  <a:gd name="T73" fmla="*/ 130 h 814"/>
                  <a:gd name="T74" fmla="*/ 1796 w 2090"/>
                  <a:gd name="T75" fmla="*/ 80 h 814"/>
                  <a:gd name="T76" fmla="*/ 1767 w 2090"/>
                  <a:gd name="T77" fmla="*/ 0 h 814"/>
                  <a:gd name="T78" fmla="*/ 1153 w 2090"/>
                  <a:gd name="T79" fmla="*/ 22 h 814"/>
                  <a:gd name="T80" fmla="*/ 943 w 2090"/>
                  <a:gd name="T81" fmla="*/ 137 h 814"/>
                  <a:gd name="T82" fmla="*/ 880 w 2090"/>
                  <a:gd name="T83" fmla="*/ 138 h 814"/>
                  <a:gd name="T84" fmla="*/ 863 w 2090"/>
                  <a:gd name="T85" fmla="*/ 69 h 814"/>
                  <a:gd name="T86" fmla="*/ 708 w 2090"/>
                  <a:gd name="T87" fmla="*/ 52 h 814"/>
                  <a:gd name="T88" fmla="*/ 666 w 2090"/>
                  <a:gd name="T89" fmla="*/ 102 h 814"/>
                  <a:gd name="T90" fmla="*/ 535 w 2090"/>
                  <a:gd name="T91" fmla="*/ 101 h 814"/>
                  <a:gd name="T92" fmla="*/ 508 w 2090"/>
                  <a:gd name="T93" fmla="*/ 131 h 814"/>
                  <a:gd name="T94" fmla="*/ 438 w 2090"/>
                  <a:gd name="T95" fmla="*/ 145 h 814"/>
                  <a:gd name="T96" fmla="*/ 56 w 2090"/>
                  <a:gd name="T97" fmla="*/ 167 h 814"/>
                  <a:gd name="T98" fmla="*/ 169 w 2090"/>
                  <a:gd name="T99" fmla="*/ 282 h 814"/>
                  <a:gd name="T100" fmla="*/ 170 w 2090"/>
                  <a:gd name="T101" fmla="*/ 322 h 814"/>
                  <a:gd name="T102" fmla="*/ 143 w 2090"/>
                  <a:gd name="T103" fmla="*/ 322 h 814"/>
                  <a:gd name="T104" fmla="*/ 179 w 2090"/>
                  <a:gd name="T105" fmla="*/ 370 h 814"/>
                  <a:gd name="T106" fmla="*/ 139 w 2090"/>
                  <a:gd name="T107" fmla="*/ 425 h 814"/>
                  <a:gd name="T108" fmla="*/ 143 w 2090"/>
                  <a:gd name="T109" fmla="*/ 505 h 814"/>
                  <a:gd name="T110" fmla="*/ 68 w 2090"/>
                  <a:gd name="T111" fmla="*/ 606 h 814"/>
                  <a:gd name="T112" fmla="*/ 56 w 2090"/>
                  <a:gd name="T113" fmla="*/ 649 h 814"/>
                  <a:gd name="T114" fmla="*/ 0 w 2090"/>
                  <a:gd name="T115" fmla="*/ 712 h 814"/>
                  <a:gd name="T116" fmla="*/ 5 w 2090"/>
                  <a:gd name="T117" fmla="*/ 751 h 814"/>
                  <a:gd name="T118" fmla="*/ 56 w 2090"/>
                  <a:gd name="T119" fmla="*/ 814 h 8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90" h="814">
                    <a:moveTo>
                      <a:pt x="56" y="814"/>
                    </a:moveTo>
                    <a:lnTo>
                      <a:pt x="407" y="604"/>
                    </a:lnTo>
                    <a:lnTo>
                      <a:pt x="455" y="585"/>
                    </a:lnTo>
                    <a:lnTo>
                      <a:pt x="526" y="584"/>
                    </a:lnTo>
                    <a:lnTo>
                      <a:pt x="553" y="574"/>
                    </a:lnTo>
                    <a:lnTo>
                      <a:pt x="602" y="576"/>
                    </a:lnTo>
                    <a:lnTo>
                      <a:pt x="604" y="558"/>
                    </a:lnTo>
                    <a:lnTo>
                      <a:pt x="750" y="548"/>
                    </a:lnTo>
                    <a:lnTo>
                      <a:pt x="750" y="537"/>
                    </a:lnTo>
                    <a:lnTo>
                      <a:pt x="801" y="535"/>
                    </a:lnTo>
                    <a:lnTo>
                      <a:pt x="915" y="617"/>
                    </a:lnTo>
                    <a:lnTo>
                      <a:pt x="1327" y="539"/>
                    </a:lnTo>
                    <a:lnTo>
                      <a:pt x="1760" y="546"/>
                    </a:lnTo>
                    <a:lnTo>
                      <a:pt x="1828" y="563"/>
                    </a:lnTo>
                    <a:lnTo>
                      <a:pt x="1844" y="585"/>
                    </a:lnTo>
                    <a:lnTo>
                      <a:pt x="1885" y="589"/>
                    </a:lnTo>
                    <a:lnTo>
                      <a:pt x="1905" y="608"/>
                    </a:lnTo>
                    <a:lnTo>
                      <a:pt x="1934" y="606"/>
                    </a:lnTo>
                    <a:lnTo>
                      <a:pt x="2007" y="671"/>
                    </a:lnTo>
                    <a:lnTo>
                      <a:pt x="2064" y="693"/>
                    </a:lnTo>
                    <a:lnTo>
                      <a:pt x="2090" y="465"/>
                    </a:lnTo>
                    <a:lnTo>
                      <a:pt x="2084" y="445"/>
                    </a:lnTo>
                    <a:lnTo>
                      <a:pt x="2075" y="431"/>
                    </a:lnTo>
                    <a:lnTo>
                      <a:pt x="2047" y="432"/>
                    </a:lnTo>
                    <a:lnTo>
                      <a:pt x="2012" y="382"/>
                    </a:lnTo>
                    <a:lnTo>
                      <a:pt x="2006" y="370"/>
                    </a:lnTo>
                    <a:lnTo>
                      <a:pt x="1989" y="370"/>
                    </a:lnTo>
                    <a:lnTo>
                      <a:pt x="1953" y="342"/>
                    </a:lnTo>
                    <a:lnTo>
                      <a:pt x="1949" y="311"/>
                    </a:lnTo>
                    <a:lnTo>
                      <a:pt x="1960" y="290"/>
                    </a:lnTo>
                    <a:lnTo>
                      <a:pt x="1960" y="273"/>
                    </a:lnTo>
                    <a:lnTo>
                      <a:pt x="1931" y="249"/>
                    </a:lnTo>
                    <a:lnTo>
                      <a:pt x="1927" y="193"/>
                    </a:lnTo>
                    <a:lnTo>
                      <a:pt x="1952" y="159"/>
                    </a:lnTo>
                    <a:lnTo>
                      <a:pt x="1937" y="144"/>
                    </a:lnTo>
                    <a:lnTo>
                      <a:pt x="1851" y="134"/>
                    </a:lnTo>
                    <a:lnTo>
                      <a:pt x="1832" y="130"/>
                    </a:lnTo>
                    <a:lnTo>
                      <a:pt x="1796" y="80"/>
                    </a:lnTo>
                    <a:lnTo>
                      <a:pt x="1767" y="0"/>
                    </a:lnTo>
                    <a:lnTo>
                      <a:pt x="1153" y="22"/>
                    </a:lnTo>
                    <a:lnTo>
                      <a:pt x="943" y="137"/>
                    </a:lnTo>
                    <a:lnTo>
                      <a:pt x="880" y="138"/>
                    </a:lnTo>
                    <a:lnTo>
                      <a:pt x="863" y="69"/>
                    </a:lnTo>
                    <a:lnTo>
                      <a:pt x="708" y="52"/>
                    </a:lnTo>
                    <a:lnTo>
                      <a:pt x="666" y="102"/>
                    </a:lnTo>
                    <a:lnTo>
                      <a:pt x="535" y="101"/>
                    </a:lnTo>
                    <a:lnTo>
                      <a:pt x="508" y="131"/>
                    </a:lnTo>
                    <a:lnTo>
                      <a:pt x="438" y="145"/>
                    </a:lnTo>
                    <a:lnTo>
                      <a:pt x="56" y="167"/>
                    </a:lnTo>
                    <a:lnTo>
                      <a:pt x="169" y="282"/>
                    </a:lnTo>
                    <a:lnTo>
                      <a:pt x="170" y="322"/>
                    </a:lnTo>
                    <a:lnTo>
                      <a:pt x="143" y="322"/>
                    </a:lnTo>
                    <a:lnTo>
                      <a:pt x="179" y="370"/>
                    </a:lnTo>
                    <a:lnTo>
                      <a:pt x="139" y="425"/>
                    </a:lnTo>
                    <a:lnTo>
                      <a:pt x="143" y="505"/>
                    </a:lnTo>
                    <a:lnTo>
                      <a:pt x="68" y="606"/>
                    </a:lnTo>
                    <a:lnTo>
                      <a:pt x="56" y="649"/>
                    </a:lnTo>
                    <a:lnTo>
                      <a:pt x="0" y="712"/>
                    </a:lnTo>
                    <a:lnTo>
                      <a:pt x="5" y="751"/>
                    </a:lnTo>
                    <a:lnTo>
                      <a:pt x="56" y="814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3618" name="Freeform 34"/>
              <p:cNvSpPr>
                <a:spLocks noChangeAspect="1"/>
              </p:cNvSpPr>
              <p:nvPr/>
            </p:nvSpPr>
            <p:spPr bwMode="auto">
              <a:xfrm>
                <a:off x="2913" y="911"/>
                <a:ext cx="107" cy="123"/>
              </a:xfrm>
              <a:custGeom>
                <a:avLst/>
                <a:gdLst>
                  <a:gd name="T0" fmla="*/ 299 w 593"/>
                  <a:gd name="T1" fmla="*/ 683 h 683"/>
                  <a:gd name="T2" fmla="*/ 593 w 593"/>
                  <a:gd name="T3" fmla="*/ 507 h 683"/>
                  <a:gd name="T4" fmla="*/ 553 w 593"/>
                  <a:gd name="T5" fmla="*/ 478 h 683"/>
                  <a:gd name="T6" fmla="*/ 533 w 593"/>
                  <a:gd name="T7" fmla="*/ 429 h 683"/>
                  <a:gd name="T8" fmla="*/ 523 w 593"/>
                  <a:gd name="T9" fmla="*/ 376 h 683"/>
                  <a:gd name="T10" fmla="*/ 563 w 593"/>
                  <a:gd name="T11" fmla="*/ 321 h 683"/>
                  <a:gd name="T12" fmla="*/ 555 w 593"/>
                  <a:gd name="T13" fmla="*/ 290 h 683"/>
                  <a:gd name="T14" fmla="*/ 466 w 593"/>
                  <a:gd name="T15" fmla="*/ 239 h 683"/>
                  <a:gd name="T16" fmla="*/ 444 w 593"/>
                  <a:gd name="T17" fmla="*/ 100 h 683"/>
                  <a:gd name="T18" fmla="*/ 271 w 593"/>
                  <a:gd name="T19" fmla="*/ 8 h 683"/>
                  <a:gd name="T20" fmla="*/ 173 w 593"/>
                  <a:gd name="T21" fmla="*/ 0 h 683"/>
                  <a:gd name="T22" fmla="*/ 191 w 593"/>
                  <a:gd name="T23" fmla="*/ 60 h 683"/>
                  <a:gd name="T24" fmla="*/ 248 w 593"/>
                  <a:gd name="T25" fmla="*/ 176 h 683"/>
                  <a:gd name="T26" fmla="*/ 218 w 593"/>
                  <a:gd name="T27" fmla="*/ 263 h 683"/>
                  <a:gd name="T28" fmla="*/ 221 w 593"/>
                  <a:gd name="T29" fmla="*/ 319 h 683"/>
                  <a:gd name="T30" fmla="*/ 242 w 593"/>
                  <a:gd name="T31" fmla="*/ 325 h 683"/>
                  <a:gd name="T32" fmla="*/ 235 w 593"/>
                  <a:gd name="T33" fmla="*/ 376 h 683"/>
                  <a:gd name="T34" fmla="*/ 42 w 593"/>
                  <a:gd name="T35" fmla="*/ 564 h 683"/>
                  <a:gd name="T36" fmla="*/ 26 w 593"/>
                  <a:gd name="T37" fmla="*/ 610 h 683"/>
                  <a:gd name="T38" fmla="*/ 0 w 593"/>
                  <a:gd name="T39" fmla="*/ 624 h 683"/>
                  <a:gd name="T40" fmla="*/ 14 w 593"/>
                  <a:gd name="T41" fmla="*/ 679 h 683"/>
                  <a:gd name="T42" fmla="*/ 299 w 593"/>
                  <a:gd name="T43" fmla="*/ 683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93" h="683">
                    <a:moveTo>
                      <a:pt x="299" y="683"/>
                    </a:moveTo>
                    <a:lnTo>
                      <a:pt x="593" y="507"/>
                    </a:lnTo>
                    <a:lnTo>
                      <a:pt x="553" y="478"/>
                    </a:lnTo>
                    <a:lnTo>
                      <a:pt x="533" y="429"/>
                    </a:lnTo>
                    <a:lnTo>
                      <a:pt x="523" y="376"/>
                    </a:lnTo>
                    <a:lnTo>
                      <a:pt x="563" y="321"/>
                    </a:lnTo>
                    <a:lnTo>
                      <a:pt x="555" y="290"/>
                    </a:lnTo>
                    <a:lnTo>
                      <a:pt x="466" y="239"/>
                    </a:lnTo>
                    <a:lnTo>
                      <a:pt x="444" y="100"/>
                    </a:lnTo>
                    <a:lnTo>
                      <a:pt x="271" y="8"/>
                    </a:lnTo>
                    <a:lnTo>
                      <a:pt x="173" y="0"/>
                    </a:lnTo>
                    <a:lnTo>
                      <a:pt x="191" y="60"/>
                    </a:lnTo>
                    <a:lnTo>
                      <a:pt x="248" y="176"/>
                    </a:lnTo>
                    <a:lnTo>
                      <a:pt x="218" y="263"/>
                    </a:lnTo>
                    <a:lnTo>
                      <a:pt x="221" y="319"/>
                    </a:lnTo>
                    <a:lnTo>
                      <a:pt x="242" y="325"/>
                    </a:lnTo>
                    <a:lnTo>
                      <a:pt x="235" y="376"/>
                    </a:lnTo>
                    <a:lnTo>
                      <a:pt x="42" y="564"/>
                    </a:lnTo>
                    <a:lnTo>
                      <a:pt x="26" y="610"/>
                    </a:lnTo>
                    <a:lnTo>
                      <a:pt x="0" y="624"/>
                    </a:lnTo>
                    <a:lnTo>
                      <a:pt x="14" y="679"/>
                    </a:lnTo>
                    <a:lnTo>
                      <a:pt x="299" y="683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3619" name="Freeform 35"/>
              <p:cNvSpPr>
                <a:spLocks noChangeAspect="1"/>
              </p:cNvSpPr>
              <p:nvPr/>
            </p:nvSpPr>
            <p:spPr bwMode="auto">
              <a:xfrm>
                <a:off x="2916" y="864"/>
                <a:ext cx="154" cy="138"/>
              </a:xfrm>
              <a:custGeom>
                <a:avLst/>
                <a:gdLst>
                  <a:gd name="T0" fmla="*/ 575 w 856"/>
                  <a:gd name="T1" fmla="*/ 770 h 770"/>
                  <a:gd name="T2" fmla="*/ 733 w 856"/>
                  <a:gd name="T3" fmla="*/ 675 h 770"/>
                  <a:gd name="T4" fmla="*/ 682 w 856"/>
                  <a:gd name="T5" fmla="*/ 613 h 770"/>
                  <a:gd name="T6" fmla="*/ 675 w 856"/>
                  <a:gd name="T7" fmla="*/ 573 h 770"/>
                  <a:gd name="T8" fmla="*/ 733 w 856"/>
                  <a:gd name="T9" fmla="*/ 510 h 770"/>
                  <a:gd name="T10" fmla="*/ 745 w 856"/>
                  <a:gd name="T11" fmla="*/ 468 h 770"/>
                  <a:gd name="T12" fmla="*/ 821 w 856"/>
                  <a:gd name="T13" fmla="*/ 364 h 770"/>
                  <a:gd name="T14" fmla="*/ 816 w 856"/>
                  <a:gd name="T15" fmla="*/ 288 h 770"/>
                  <a:gd name="T16" fmla="*/ 856 w 856"/>
                  <a:gd name="T17" fmla="*/ 232 h 770"/>
                  <a:gd name="T18" fmla="*/ 819 w 856"/>
                  <a:gd name="T19" fmla="*/ 183 h 770"/>
                  <a:gd name="T20" fmla="*/ 847 w 856"/>
                  <a:gd name="T21" fmla="*/ 183 h 770"/>
                  <a:gd name="T22" fmla="*/ 845 w 856"/>
                  <a:gd name="T23" fmla="*/ 142 h 770"/>
                  <a:gd name="T24" fmla="*/ 731 w 856"/>
                  <a:gd name="T25" fmla="*/ 25 h 770"/>
                  <a:gd name="T26" fmla="*/ 171 w 856"/>
                  <a:gd name="T27" fmla="*/ 0 h 770"/>
                  <a:gd name="T28" fmla="*/ 108 w 856"/>
                  <a:gd name="T29" fmla="*/ 59 h 770"/>
                  <a:gd name="T30" fmla="*/ 0 w 856"/>
                  <a:gd name="T31" fmla="*/ 116 h 770"/>
                  <a:gd name="T32" fmla="*/ 3 w 856"/>
                  <a:gd name="T33" fmla="*/ 209 h 770"/>
                  <a:gd name="T34" fmla="*/ 63 w 856"/>
                  <a:gd name="T35" fmla="*/ 256 h 770"/>
                  <a:gd name="T36" fmla="*/ 157 w 856"/>
                  <a:gd name="T37" fmla="*/ 263 h 770"/>
                  <a:gd name="T38" fmla="*/ 253 w 856"/>
                  <a:gd name="T39" fmla="*/ 271 h 770"/>
                  <a:gd name="T40" fmla="*/ 426 w 856"/>
                  <a:gd name="T41" fmla="*/ 363 h 770"/>
                  <a:gd name="T42" fmla="*/ 448 w 856"/>
                  <a:gd name="T43" fmla="*/ 500 h 770"/>
                  <a:gd name="T44" fmla="*/ 537 w 856"/>
                  <a:gd name="T45" fmla="*/ 553 h 770"/>
                  <a:gd name="T46" fmla="*/ 545 w 856"/>
                  <a:gd name="T47" fmla="*/ 582 h 770"/>
                  <a:gd name="T48" fmla="*/ 505 w 856"/>
                  <a:gd name="T49" fmla="*/ 641 h 770"/>
                  <a:gd name="T50" fmla="*/ 516 w 856"/>
                  <a:gd name="T51" fmla="*/ 696 h 770"/>
                  <a:gd name="T52" fmla="*/ 536 w 856"/>
                  <a:gd name="T53" fmla="*/ 742 h 770"/>
                  <a:gd name="T54" fmla="*/ 575 w 856"/>
                  <a:gd name="T55" fmla="*/ 770 h 7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56" h="770">
                    <a:moveTo>
                      <a:pt x="575" y="770"/>
                    </a:moveTo>
                    <a:lnTo>
                      <a:pt x="733" y="675"/>
                    </a:lnTo>
                    <a:lnTo>
                      <a:pt x="682" y="613"/>
                    </a:lnTo>
                    <a:lnTo>
                      <a:pt x="675" y="573"/>
                    </a:lnTo>
                    <a:lnTo>
                      <a:pt x="733" y="510"/>
                    </a:lnTo>
                    <a:lnTo>
                      <a:pt x="745" y="468"/>
                    </a:lnTo>
                    <a:lnTo>
                      <a:pt x="821" y="364"/>
                    </a:lnTo>
                    <a:lnTo>
                      <a:pt x="816" y="288"/>
                    </a:lnTo>
                    <a:lnTo>
                      <a:pt x="856" y="232"/>
                    </a:lnTo>
                    <a:lnTo>
                      <a:pt x="819" y="183"/>
                    </a:lnTo>
                    <a:lnTo>
                      <a:pt x="847" y="183"/>
                    </a:lnTo>
                    <a:lnTo>
                      <a:pt x="845" y="142"/>
                    </a:lnTo>
                    <a:lnTo>
                      <a:pt x="731" y="25"/>
                    </a:lnTo>
                    <a:lnTo>
                      <a:pt x="171" y="0"/>
                    </a:lnTo>
                    <a:lnTo>
                      <a:pt x="108" y="59"/>
                    </a:lnTo>
                    <a:lnTo>
                      <a:pt x="0" y="116"/>
                    </a:lnTo>
                    <a:lnTo>
                      <a:pt x="3" y="209"/>
                    </a:lnTo>
                    <a:lnTo>
                      <a:pt x="63" y="256"/>
                    </a:lnTo>
                    <a:lnTo>
                      <a:pt x="157" y="263"/>
                    </a:lnTo>
                    <a:lnTo>
                      <a:pt x="253" y="271"/>
                    </a:lnTo>
                    <a:lnTo>
                      <a:pt x="426" y="363"/>
                    </a:lnTo>
                    <a:lnTo>
                      <a:pt x="448" y="500"/>
                    </a:lnTo>
                    <a:lnTo>
                      <a:pt x="537" y="553"/>
                    </a:lnTo>
                    <a:lnTo>
                      <a:pt x="545" y="582"/>
                    </a:lnTo>
                    <a:lnTo>
                      <a:pt x="505" y="641"/>
                    </a:lnTo>
                    <a:lnTo>
                      <a:pt x="516" y="696"/>
                    </a:lnTo>
                    <a:lnTo>
                      <a:pt x="536" y="742"/>
                    </a:lnTo>
                    <a:lnTo>
                      <a:pt x="575" y="77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323620" name="Group 36"/>
          <p:cNvGrpSpPr>
            <a:grpSpLocks/>
          </p:cNvGrpSpPr>
          <p:nvPr/>
        </p:nvGrpSpPr>
        <p:grpSpPr bwMode="auto">
          <a:xfrm>
            <a:off x="6084888" y="1366838"/>
            <a:ext cx="2024062" cy="765175"/>
            <a:chOff x="3833" y="861"/>
            <a:chExt cx="1275" cy="482"/>
          </a:xfrm>
        </p:grpSpPr>
        <p:sp>
          <p:nvSpPr>
            <p:cNvPr id="323621" name="Text Box 37"/>
            <p:cNvSpPr txBox="1">
              <a:spLocks noChangeArrowheads="1"/>
            </p:cNvSpPr>
            <p:nvPr/>
          </p:nvSpPr>
          <p:spPr bwMode="auto">
            <a:xfrm>
              <a:off x="4174" y="861"/>
              <a:ext cx="934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Mundaú </a:t>
              </a:r>
              <a:r>
                <a:rPr lang="pt-BR" sz="1000" dirty="0" err="1" smtClean="0">
                  <a:solidFill>
                    <a:srgbClr val="066168"/>
                  </a:solidFill>
                  <a:latin typeface="Verdana" pitchFamily="34" charset="0"/>
                </a:rPr>
                <a:t>Curu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323622" name="Freeform 38"/>
            <p:cNvSpPr>
              <a:spLocks/>
            </p:cNvSpPr>
            <p:nvPr/>
          </p:nvSpPr>
          <p:spPr bwMode="auto">
            <a:xfrm>
              <a:off x="4114" y="997"/>
              <a:ext cx="951" cy="102"/>
            </a:xfrm>
            <a:custGeom>
              <a:avLst/>
              <a:gdLst>
                <a:gd name="T0" fmla="*/ 0 w 951"/>
                <a:gd name="T1" fmla="*/ 102 h 102"/>
                <a:gd name="T2" fmla="*/ 117 w 951"/>
                <a:gd name="T3" fmla="*/ 0 h 102"/>
                <a:gd name="T4" fmla="*/ 951 w 951"/>
                <a:gd name="T5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51" h="102">
                  <a:moveTo>
                    <a:pt x="0" y="102"/>
                  </a:moveTo>
                  <a:lnTo>
                    <a:pt x="117" y="0"/>
                  </a:lnTo>
                  <a:lnTo>
                    <a:pt x="951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323623" name="Group 39"/>
            <p:cNvGrpSpPr>
              <a:grpSpLocks/>
            </p:cNvGrpSpPr>
            <p:nvPr/>
          </p:nvGrpSpPr>
          <p:grpSpPr bwMode="auto">
            <a:xfrm>
              <a:off x="3833" y="974"/>
              <a:ext cx="582" cy="369"/>
              <a:chOff x="3833" y="974"/>
              <a:chExt cx="582" cy="369"/>
            </a:xfrm>
          </p:grpSpPr>
          <p:sp>
            <p:nvSpPr>
              <p:cNvPr id="323624" name="Freeform 40"/>
              <p:cNvSpPr>
                <a:spLocks noChangeAspect="1"/>
              </p:cNvSpPr>
              <p:nvPr/>
            </p:nvSpPr>
            <p:spPr bwMode="auto">
              <a:xfrm>
                <a:off x="4203" y="1161"/>
                <a:ext cx="139" cy="84"/>
              </a:xfrm>
              <a:custGeom>
                <a:avLst/>
                <a:gdLst>
                  <a:gd name="T0" fmla="*/ 287 w 771"/>
                  <a:gd name="T1" fmla="*/ 27 h 464"/>
                  <a:gd name="T2" fmla="*/ 297 w 771"/>
                  <a:gd name="T3" fmla="*/ 37 h 464"/>
                  <a:gd name="T4" fmla="*/ 398 w 771"/>
                  <a:gd name="T5" fmla="*/ 48 h 464"/>
                  <a:gd name="T6" fmla="*/ 446 w 771"/>
                  <a:gd name="T7" fmla="*/ 4 h 464"/>
                  <a:gd name="T8" fmla="*/ 570 w 771"/>
                  <a:gd name="T9" fmla="*/ 0 h 464"/>
                  <a:gd name="T10" fmla="*/ 719 w 771"/>
                  <a:gd name="T11" fmla="*/ 134 h 464"/>
                  <a:gd name="T12" fmla="*/ 771 w 771"/>
                  <a:gd name="T13" fmla="*/ 220 h 464"/>
                  <a:gd name="T14" fmla="*/ 718 w 771"/>
                  <a:gd name="T15" fmla="*/ 324 h 464"/>
                  <a:gd name="T16" fmla="*/ 652 w 771"/>
                  <a:gd name="T17" fmla="*/ 371 h 464"/>
                  <a:gd name="T18" fmla="*/ 673 w 771"/>
                  <a:gd name="T19" fmla="*/ 438 h 464"/>
                  <a:gd name="T20" fmla="*/ 633 w 771"/>
                  <a:gd name="T21" fmla="*/ 464 h 464"/>
                  <a:gd name="T22" fmla="*/ 519 w 771"/>
                  <a:gd name="T23" fmla="*/ 365 h 464"/>
                  <a:gd name="T24" fmla="*/ 0 w 771"/>
                  <a:gd name="T25" fmla="*/ 360 h 464"/>
                  <a:gd name="T26" fmla="*/ 77 w 771"/>
                  <a:gd name="T27" fmla="*/ 279 h 464"/>
                  <a:gd name="T28" fmla="*/ 110 w 771"/>
                  <a:gd name="T29" fmla="*/ 291 h 464"/>
                  <a:gd name="T30" fmla="*/ 144 w 771"/>
                  <a:gd name="T31" fmla="*/ 292 h 464"/>
                  <a:gd name="T32" fmla="*/ 157 w 771"/>
                  <a:gd name="T33" fmla="*/ 261 h 464"/>
                  <a:gd name="T34" fmla="*/ 135 w 771"/>
                  <a:gd name="T35" fmla="*/ 130 h 464"/>
                  <a:gd name="T36" fmla="*/ 188 w 771"/>
                  <a:gd name="T37" fmla="*/ 128 h 464"/>
                  <a:gd name="T38" fmla="*/ 187 w 771"/>
                  <a:gd name="T39" fmla="*/ 82 h 464"/>
                  <a:gd name="T40" fmla="*/ 287 w 771"/>
                  <a:gd name="T41" fmla="*/ 27 h 4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71" h="464">
                    <a:moveTo>
                      <a:pt x="287" y="27"/>
                    </a:moveTo>
                    <a:lnTo>
                      <a:pt x="297" y="37"/>
                    </a:lnTo>
                    <a:lnTo>
                      <a:pt x="398" y="48"/>
                    </a:lnTo>
                    <a:lnTo>
                      <a:pt x="446" y="4"/>
                    </a:lnTo>
                    <a:lnTo>
                      <a:pt x="570" y="0"/>
                    </a:lnTo>
                    <a:lnTo>
                      <a:pt x="719" y="134"/>
                    </a:lnTo>
                    <a:lnTo>
                      <a:pt x="771" y="220"/>
                    </a:lnTo>
                    <a:lnTo>
                      <a:pt x="718" y="324"/>
                    </a:lnTo>
                    <a:lnTo>
                      <a:pt x="652" y="371"/>
                    </a:lnTo>
                    <a:lnTo>
                      <a:pt x="673" y="438"/>
                    </a:lnTo>
                    <a:lnTo>
                      <a:pt x="633" y="464"/>
                    </a:lnTo>
                    <a:lnTo>
                      <a:pt x="519" y="365"/>
                    </a:lnTo>
                    <a:lnTo>
                      <a:pt x="0" y="360"/>
                    </a:lnTo>
                    <a:lnTo>
                      <a:pt x="77" y="279"/>
                    </a:lnTo>
                    <a:lnTo>
                      <a:pt x="110" y="291"/>
                    </a:lnTo>
                    <a:lnTo>
                      <a:pt x="144" y="292"/>
                    </a:lnTo>
                    <a:lnTo>
                      <a:pt x="157" y="261"/>
                    </a:lnTo>
                    <a:lnTo>
                      <a:pt x="135" y="130"/>
                    </a:lnTo>
                    <a:lnTo>
                      <a:pt x="188" y="128"/>
                    </a:lnTo>
                    <a:lnTo>
                      <a:pt x="187" y="82"/>
                    </a:lnTo>
                    <a:lnTo>
                      <a:pt x="287" y="2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3625" name="Freeform 41"/>
              <p:cNvSpPr>
                <a:spLocks noChangeAspect="1"/>
              </p:cNvSpPr>
              <p:nvPr/>
            </p:nvSpPr>
            <p:spPr bwMode="auto">
              <a:xfrm>
                <a:off x="4135" y="1116"/>
                <a:ext cx="120" cy="110"/>
              </a:xfrm>
              <a:custGeom>
                <a:avLst/>
                <a:gdLst>
                  <a:gd name="T0" fmla="*/ 385 w 671"/>
                  <a:gd name="T1" fmla="*/ 0 h 607"/>
                  <a:gd name="T2" fmla="*/ 442 w 671"/>
                  <a:gd name="T3" fmla="*/ 80 h 607"/>
                  <a:gd name="T4" fmla="*/ 533 w 671"/>
                  <a:gd name="T5" fmla="*/ 80 h 607"/>
                  <a:gd name="T6" fmla="*/ 558 w 671"/>
                  <a:gd name="T7" fmla="*/ 101 h 607"/>
                  <a:gd name="T8" fmla="*/ 572 w 671"/>
                  <a:gd name="T9" fmla="*/ 139 h 607"/>
                  <a:gd name="T10" fmla="*/ 671 w 671"/>
                  <a:gd name="T11" fmla="*/ 274 h 607"/>
                  <a:gd name="T12" fmla="*/ 569 w 671"/>
                  <a:gd name="T13" fmla="*/ 328 h 607"/>
                  <a:gd name="T14" fmla="*/ 572 w 671"/>
                  <a:gd name="T15" fmla="*/ 375 h 607"/>
                  <a:gd name="T16" fmla="*/ 517 w 671"/>
                  <a:gd name="T17" fmla="*/ 379 h 607"/>
                  <a:gd name="T18" fmla="*/ 539 w 671"/>
                  <a:gd name="T19" fmla="*/ 506 h 607"/>
                  <a:gd name="T20" fmla="*/ 526 w 671"/>
                  <a:gd name="T21" fmla="*/ 539 h 607"/>
                  <a:gd name="T22" fmla="*/ 493 w 671"/>
                  <a:gd name="T23" fmla="*/ 539 h 607"/>
                  <a:gd name="T24" fmla="*/ 459 w 671"/>
                  <a:gd name="T25" fmla="*/ 526 h 607"/>
                  <a:gd name="T26" fmla="*/ 382 w 671"/>
                  <a:gd name="T27" fmla="*/ 607 h 607"/>
                  <a:gd name="T28" fmla="*/ 0 w 671"/>
                  <a:gd name="T29" fmla="*/ 607 h 607"/>
                  <a:gd name="T30" fmla="*/ 1 w 671"/>
                  <a:gd name="T31" fmla="*/ 581 h 607"/>
                  <a:gd name="T32" fmla="*/ 81 w 671"/>
                  <a:gd name="T33" fmla="*/ 556 h 607"/>
                  <a:gd name="T34" fmla="*/ 112 w 671"/>
                  <a:gd name="T35" fmla="*/ 439 h 607"/>
                  <a:gd name="T36" fmla="*/ 101 w 671"/>
                  <a:gd name="T37" fmla="*/ 387 h 607"/>
                  <a:gd name="T38" fmla="*/ 106 w 671"/>
                  <a:gd name="T39" fmla="*/ 325 h 607"/>
                  <a:gd name="T40" fmla="*/ 136 w 671"/>
                  <a:gd name="T41" fmla="*/ 274 h 607"/>
                  <a:gd name="T42" fmla="*/ 81 w 671"/>
                  <a:gd name="T43" fmla="*/ 199 h 607"/>
                  <a:gd name="T44" fmla="*/ 116 w 671"/>
                  <a:gd name="T45" fmla="*/ 134 h 607"/>
                  <a:gd name="T46" fmla="*/ 220 w 671"/>
                  <a:gd name="T47" fmla="*/ 86 h 607"/>
                  <a:gd name="T48" fmla="*/ 236 w 671"/>
                  <a:gd name="T49" fmla="*/ 104 h 607"/>
                  <a:gd name="T50" fmla="*/ 260 w 671"/>
                  <a:gd name="T51" fmla="*/ 108 h 607"/>
                  <a:gd name="T52" fmla="*/ 290 w 671"/>
                  <a:gd name="T53" fmla="*/ 67 h 607"/>
                  <a:gd name="T54" fmla="*/ 337 w 671"/>
                  <a:gd name="T55" fmla="*/ 63 h 607"/>
                  <a:gd name="T56" fmla="*/ 385 w 671"/>
                  <a:gd name="T57" fmla="*/ 0 h 6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71" h="607">
                    <a:moveTo>
                      <a:pt x="385" y="0"/>
                    </a:moveTo>
                    <a:lnTo>
                      <a:pt x="442" y="80"/>
                    </a:lnTo>
                    <a:lnTo>
                      <a:pt x="533" y="80"/>
                    </a:lnTo>
                    <a:lnTo>
                      <a:pt x="558" y="101"/>
                    </a:lnTo>
                    <a:lnTo>
                      <a:pt x="572" y="139"/>
                    </a:lnTo>
                    <a:lnTo>
                      <a:pt x="671" y="274"/>
                    </a:lnTo>
                    <a:lnTo>
                      <a:pt x="569" y="328"/>
                    </a:lnTo>
                    <a:lnTo>
                      <a:pt x="572" y="375"/>
                    </a:lnTo>
                    <a:lnTo>
                      <a:pt x="517" y="379"/>
                    </a:lnTo>
                    <a:lnTo>
                      <a:pt x="539" y="506"/>
                    </a:lnTo>
                    <a:lnTo>
                      <a:pt x="526" y="539"/>
                    </a:lnTo>
                    <a:lnTo>
                      <a:pt x="493" y="539"/>
                    </a:lnTo>
                    <a:lnTo>
                      <a:pt x="459" y="526"/>
                    </a:lnTo>
                    <a:lnTo>
                      <a:pt x="382" y="607"/>
                    </a:lnTo>
                    <a:lnTo>
                      <a:pt x="0" y="607"/>
                    </a:lnTo>
                    <a:lnTo>
                      <a:pt x="1" y="581"/>
                    </a:lnTo>
                    <a:lnTo>
                      <a:pt x="81" y="556"/>
                    </a:lnTo>
                    <a:lnTo>
                      <a:pt x="112" y="439"/>
                    </a:lnTo>
                    <a:lnTo>
                      <a:pt x="101" y="387"/>
                    </a:lnTo>
                    <a:lnTo>
                      <a:pt x="106" y="325"/>
                    </a:lnTo>
                    <a:lnTo>
                      <a:pt x="136" y="274"/>
                    </a:lnTo>
                    <a:lnTo>
                      <a:pt x="81" y="199"/>
                    </a:lnTo>
                    <a:lnTo>
                      <a:pt x="116" y="134"/>
                    </a:lnTo>
                    <a:lnTo>
                      <a:pt x="220" y="86"/>
                    </a:lnTo>
                    <a:lnTo>
                      <a:pt x="236" y="104"/>
                    </a:lnTo>
                    <a:lnTo>
                      <a:pt x="260" y="108"/>
                    </a:lnTo>
                    <a:lnTo>
                      <a:pt x="290" y="67"/>
                    </a:lnTo>
                    <a:lnTo>
                      <a:pt x="337" y="63"/>
                    </a:lnTo>
                    <a:lnTo>
                      <a:pt x="385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3626" name="Freeform 42"/>
              <p:cNvSpPr>
                <a:spLocks noChangeAspect="1"/>
              </p:cNvSpPr>
              <p:nvPr/>
            </p:nvSpPr>
            <p:spPr bwMode="auto">
              <a:xfrm>
                <a:off x="3992" y="1028"/>
                <a:ext cx="212" cy="236"/>
              </a:xfrm>
              <a:custGeom>
                <a:avLst/>
                <a:gdLst>
                  <a:gd name="T0" fmla="*/ 418 w 1177"/>
                  <a:gd name="T1" fmla="*/ 33 h 1308"/>
                  <a:gd name="T2" fmla="*/ 482 w 1177"/>
                  <a:gd name="T3" fmla="*/ 32 h 1308"/>
                  <a:gd name="T4" fmla="*/ 525 w 1177"/>
                  <a:gd name="T5" fmla="*/ 0 h 1308"/>
                  <a:gd name="T6" fmla="*/ 587 w 1177"/>
                  <a:gd name="T7" fmla="*/ 11 h 1308"/>
                  <a:gd name="T8" fmla="*/ 652 w 1177"/>
                  <a:gd name="T9" fmla="*/ 99 h 1308"/>
                  <a:gd name="T10" fmla="*/ 735 w 1177"/>
                  <a:gd name="T11" fmla="*/ 117 h 1308"/>
                  <a:gd name="T12" fmla="*/ 751 w 1177"/>
                  <a:gd name="T13" fmla="*/ 150 h 1308"/>
                  <a:gd name="T14" fmla="*/ 810 w 1177"/>
                  <a:gd name="T15" fmla="*/ 172 h 1308"/>
                  <a:gd name="T16" fmla="*/ 878 w 1177"/>
                  <a:gd name="T17" fmla="*/ 157 h 1308"/>
                  <a:gd name="T18" fmla="*/ 931 w 1177"/>
                  <a:gd name="T19" fmla="*/ 208 h 1308"/>
                  <a:gd name="T20" fmla="*/ 974 w 1177"/>
                  <a:gd name="T21" fmla="*/ 228 h 1308"/>
                  <a:gd name="T22" fmla="*/ 1039 w 1177"/>
                  <a:gd name="T23" fmla="*/ 304 h 1308"/>
                  <a:gd name="T24" fmla="*/ 1177 w 1177"/>
                  <a:gd name="T25" fmla="*/ 489 h 1308"/>
                  <a:gd name="T26" fmla="*/ 1128 w 1177"/>
                  <a:gd name="T27" fmla="*/ 551 h 1308"/>
                  <a:gd name="T28" fmla="*/ 1081 w 1177"/>
                  <a:gd name="T29" fmla="*/ 556 h 1308"/>
                  <a:gd name="T30" fmla="*/ 1050 w 1177"/>
                  <a:gd name="T31" fmla="*/ 596 h 1308"/>
                  <a:gd name="T32" fmla="*/ 1029 w 1177"/>
                  <a:gd name="T33" fmla="*/ 593 h 1308"/>
                  <a:gd name="T34" fmla="*/ 1011 w 1177"/>
                  <a:gd name="T35" fmla="*/ 574 h 1308"/>
                  <a:gd name="T36" fmla="*/ 967 w 1177"/>
                  <a:gd name="T37" fmla="*/ 598 h 1308"/>
                  <a:gd name="T38" fmla="*/ 908 w 1177"/>
                  <a:gd name="T39" fmla="*/ 621 h 1308"/>
                  <a:gd name="T40" fmla="*/ 872 w 1177"/>
                  <a:gd name="T41" fmla="*/ 687 h 1308"/>
                  <a:gd name="T42" fmla="*/ 926 w 1177"/>
                  <a:gd name="T43" fmla="*/ 761 h 1308"/>
                  <a:gd name="T44" fmla="*/ 897 w 1177"/>
                  <a:gd name="T45" fmla="*/ 813 h 1308"/>
                  <a:gd name="T46" fmla="*/ 892 w 1177"/>
                  <a:gd name="T47" fmla="*/ 872 h 1308"/>
                  <a:gd name="T48" fmla="*/ 903 w 1177"/>
                  <a:gd name="T49" fmla="*/ 926 h 1308"/>
                  <a:gd name="T50" fmla="*/ 871 w 1177"/>
                  <a:gd name="T51" fmla="*/ 1044 h 1308"/>
                  <a:gd name="T52" fmla="*/ 792 w 1177"/>
                  <a:gd name="T53" fmla="*/ 1069 h 1308"/>
                  <a:gd name="T54" fmla="*/ 790 w 1177"/>
                  <a:gd name="T55" fmla="*/ 1120 h 1308"/>
                  <a:gd name="T56" fmla="*/ 750 w 1177"/>
                  <a:gd name="T57" fmla="*/ 1162 h 1308"/>
                  <a:gd name="T58" fmla="*/ 708 w 1177"/>
                  <a:gd name="T59" fmla="*/ 1161 h 1308"/>
                  <a:gd name="T60" fmla="*/ 704 w 1177"/>
                  <a:gd name="T61" fmla="*/ 1308 h 1308"/>
                  <a:gd name="T62" fmla="*/ 488 w 1177"/>
                  <a:gd name="T63" fmla="*/ 1306 h 1308"/>
                  <a:gd name="T64" fmla="*/ 534 w 1177"/>
                  <a:gd name="T65" fmla="*/ 1229 h 1308"/>
                  <a:gd name="T66" fmla="*/ 627 w 1177"/>
                  <a:gd name="T67" fmla="*/ 1124 h 1308"/>
                  <a:gd name="T68" fmla="*/ 628 w 1177"/>
                  <a:gd name="T69" fmla="*/ 1055 h 1308"/>
                  <a:gd name="T70" fmla="*/ 330 w 1177"/>
                  <a:gd name="T71" fmla="*/ 845 h 1308"/>
                  <a:gd name="T72" fmla="*/ 319 w 1177"/>
                  <a:gd name="T73" fmla="*/ 815 h 1308"/>
                  <a:gd name="T74" fmla="*/ 206 w 1177"/>
                  <a:gd name="T75" fmla="*/ 738 h 1308"/>
                  <a:gd name="T76" fmla="*/ 183 w 1177"/>
                  <a:gd name="T77" fmla="*/ 739 h 1308"/>
                  <a:gd name="T78" fmla="*/ 147 w 1177"/>
                  <a:gd name="T79" fmla="*/ 733 h 1308"/>
                  <a:gd name="T80" fmla="*/ 94 w 1177"/>
                  <a:gd name="T81" fmla="*/ 648 h 1308"/>
                  <a:gd name="T82" fmla="*/ 92 w 1177"/>
                  <a:gd name="T83" fmla="*/ 607 h 1308"/>
                  <a:gd name="T84" fmla="*/ 63 w 1177"/>
                  <a:gd name="T85" fmla="*/ 585 h 1308"/>
                  <a:gd name="T86" fmla="*/ 59 w 1177"/>
                  <a:gd name="T87" fmla="*/ 485 h 1308"/>
                  <a:gd name="T88" fmla="*/ 27 w 1177"/>
                  <a:gd name="T89" fmla="*/ 471 h 1308"/>
                  <a:gd name="T90" fmla="*/ 50 w 1177"/>
                  <a:gd name="T91" fmla="*/ 411 h 1308"/>
                  <a:gd name="T92" fmla="*/ 0 w 1177"/>
                  <a:gd name="T93" fmla="*/ 348 h 1308"/>
                  <a:gd name="T94" fmla="*/ 10 w 1177"/>
                  <a:gd name="T95" fmla="*/ 283 h 1308"/>
                  <a:gd name="T96" fmla="*/ 54 w 1177"/>
                  <a:gd name="T97" fmla="*/ 228 h 1308"/>
                  <a:gd name="T98" fmla="*/ 36 w 1177"/>
                  <a:gd name="T99" fmla="*/ 103 h 1308"/>
                  <a:gd name="T100" fmla="*/ 161 w 1177"/>
                  <a:gd name="T101" fmla="*/ 86 h 1308"/>
                  <a:gd name="T102" fmla="*/ 197 w 1177"/>
                  <a:gd name="T103" fmla="*/ 124 h 1308"/>
                  <a:gd name="T104" fmla="*/ 367 w 1177"/>
                  <a:gd name="T105" fmla="*/ 103 h 1308"/>
                  <a:gd name="T106" fmla="*/ 382 w 1177"/>
                  <a:gd name="T107" fmla="*/ 57 h 1308"/>
                  <a:gd name="T108" fmla="*/ 418 w 1177"/>
                  <a:gd name="T109" fmla="*/ 33 h 1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77" h="1308">
                    <a:moveTo>
                      <a:pt x="418" y="33"/>
                    </a:moveTo>
                    <a:lnTo>
                      <a:pt x="482" y="32"/>
                    </a:lnTo>
                    <a:lnTo>
                      <a:pt x="525" y="0"/>
                    </a:lnTo>
                    <a:lnTo>
                      <a:pt x="587" y="11"/>
                    </a:lnTo>
                    <a:lnTo>
                      <a:pt x="652" y="99"/>
                    </a:lnTo>
                    <a:lnTo>
                      <a:pt x="735" y="117"/>
                    </a:lnTo>
                    <a:lnTo>
                      <a:pt x="751" y="150"/>
                    </a:lnTo>
                    <a:lnTo>
                      <a:pt x="810" y="172"/>
                    </a:lnTo>
                    <a:lnTo>
                      <a:pt x="878" y="157"/>
                    </a:lnTo>
                    <a:lnTo>
                      <a:pt x="931" y="208"/>
                    </a:lnTo>
                    <a:lnTo>
                      <a:pt x="974" y="228"/>
                    </a:lnTo>
                    <a:lnTo>
                      <a:pt x="1039" y="304"/>
                    </a:lnTo>
                    <a:lnTo>
                      <a:pt x="1177" y="489"/>
                    </a:lnTo>
                    <a:lnTo>
                      <a:pt x="1128" y="551"/>
                    </a:lnTo>
                    <a:lnTo>
                      <a:pt x="1081" y="556"/>
                    </a:lnTo>
                    <a:lnTo>
                      <a:pt x="1050" y="596"/>
                    </a:lnTo>
                    <a:lnTo>
                      <a:pt x="1029" y="593"/>
                    </a:lnTo>
                    <a:lnTo>
                      <a:pt x="1011" y="574"/>
                    </a:lnTo>
                    <a:lnTo>
                      <a:pt x="967" y="598"/>
                    </a:lnTo>
                    <a:lnTo>
                      <a:pt x="908" y="621"/>
                    </a:lnTo>
                    <a:lnTo>
                      <a:pt x="872" y="687"/>
                    </a:lnTo>
                    <a:lnTo>
                      <a:pt x="926" y="761"/>
                    </a:lnTo>
                    <a:lnTo>
                      <a:pt x="897" y="813"/>
                    </a:lnTo>
                    <a:lnTo>
                      <a:pt x="892" y="872"/>
                    </a:lnTo>
                    <a:lnTo>
                      <a:pt x="903" y="926"/>
                    </a:lnTo>
                    <a:lnTo>
                      <a:pt x="871" y="1044"/>
                    </a:lnTo>
                    <a:lnTo>
                      <a:pt x="792" y="1069"/>
                    </a:lnTo>
                    <a:lnTo>
                      <a:pt x="790" y="1120"/>
                    </a:lnTo>
                    <a:lnTo>
                      <a:pt x="750" y="1162"/>
                    </a:lnTo>
                    <a:lnTo>
                      <a:pt x="708" y="1161"/>
                    </a:lnTo>
                    <a:lnTo>
                      <a:pt x="704" y="1308"/>
                    </a:lnTo>
                    <a:lnTo>
                      <a:pt x="488" y="1306"/>
                    </a:lnTo>
                    <a:lnTo>
                      <a:pt x="534" y="1229"/>
                    </a:lnTo>
                    <a:lnTo>
                      <a:pt x="627" y="1124"/>
                    </a:lnTo>
                    <a:lnTo>
                      <a:pt x="628" y="1055"/>
                    </a:lnTo>
                    <a:lnTo>
                      <a:pt x="330" y="845"/>
                    </a:lnTo>
                    <a:lnTo>
                      <a:pt x="319" y="815"/>
                    </a:lnTo>
                    <a:lnTo>
                      <a:pt x="206" y="738"/>
                    </a:lnTo>
                    <a:lnTo>
                      <a:pt x="183" y="739"/>
                    </a:lnTo>
                    <a:lnTo>
                      <a:pt x="147" y="733"/>
                    </a:lnTo>
                    <a:lnTo>
                      <a:pt x="94" y="648"/>
                    </a:lnTo>
                    <a:lnTo>
                      <a:pt x="92" y="607"/>
                    </a:lnTo>
                    <a:lnTo>
                      <a:pt x="63" y="585"/>
                    </a:lnTo>
                    <a:lnTo>
                      <a:pt x="59" y="485"/>
                    </a:lnTo>
                    <a:lnTo>
                      <a:pt x="27" y="471"/>
                    </a:lnTo>
                    <a:lnTo>
                      <a:pt x="50" y="411"/>
                    </a:lnTo>
                    <a:lnTo>
                      <a:pt x="0" y="348"/>
                    </a:lnTo>
                    <a:lnTo>
                      <a:pt x="10" y="283"/>
                    </a:lnTo>
                    <a:lnTo>
                      <a:pt x="54" y="228"/>
                    </a:lnTo>
                    <a:lnTo>
                      <a:pt x="36" y="103"/>
                    </a:lnTo>
                    <a:lnTo>
                      <a:pt x="161" y="86"/>
                    </a:lnTo>
                    <a:lnTo>
                      <a:pt x="197" y="124"/>
                    </a:lnTo>
                    <a:lnTo>
                      <a:pt x="367" y="103"/>
                    </a:lnTo>
                    <a:lnTo>
                      <a:pt x="382" y="57"/>
                    </a:lnTo>
                    <a:lnTo>
                      <a:pt x="418" y="3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3627" name="Freeform 43"/>
              <p:cNvSpPr>
                <a:spLocks noChangeAspect="1"/>
              </p:cNvSpPr>
              <p:nvPr/>
            </p:nvSpPr>
            <p:spPr bwMode="auto">
              <a:xfrm>
                <a:off x="4119" y="1200"/>
                <a:ext cx="296" cy="143"/>
              </a:xfrm>
              <a:custGeom>
                <a:avLst/>
                <a:gdLst>
                  <a:gd name="T0" fmla="*/ 1238 w 1642"/>
                  <a:gd name="T1" fmla="*/ 0 h 794"/>
                  <a:gd name="T2" fmla="*/ 1330 w 1642"/>
                  <a:gd name="T3" fmla="*/ 140 h 794"/>
                  <a:gd name="T4" fmla="*/ 1406 w 1642"/>
                  <a:gd name="T5" fmla="*/ 147 h 794"/>
                  <a:gd name="T6" fmla="*/ 1500 w 1642"/>
                  <a:gd name="T7" fmla="*/ 243 h 794"/>
                  <a:gd name="T8" fmla="*/ 1642 w 1642"/>
                  <a:gd name="T9" fmla="*/ 257 h 794"/>
                  <a:gd name="T10" fmla="*/ 1561 w 1642"/>
                  <a:gd name="T11" fmla="*/ 382 h 794"/>
                  <a:gd name="T12" fmla="*/ 1410 w 1642"/>
                  <a:gd name="T13" fmla="*/ 698 h 794"/>
                  <a:gd name="T14" fmla="*/ 1376 w 1642"/>
                  <a:gd name="T15" fmla="*/ 698 h 794"/>
                  <a:gd name="T16" fmla="*/ 1292 w 1642"/>
                  <a:gd name="T17" fmla="*/ 664 h 794"/>
                  <a:gd name="T18" fmla="*/ 1270 w 1642"/>
                  <a:gd name="T19" fmla="*/ 696 h 794"/>
                  <a:gd name="T20" fmla="*/ 1223 w 1642"/>
                  <a:gd name="T21" fmla="*/ 698 h 794"/>
                  <a:gd name="T22" fmla="*/ 1145 w 1642"/>
                  <a:gd name="T23" fmla="*/ 794 h 794"/>
                  <a:gd name="T24" fmla="*/ 1064 w 1642"/>
                  <a:gd name="T25" fmla="*/ 734 h 794"/>
                  <a:gd name="T26" fmla="*/ 1021 w 1642"/>
                  <a:gd name="T27" fmla="*/ 713 h 794"/>
                  <a:gd name="T28" fmla="*/ 724 w 1642"/>
                  <a:gd name="T29" fmla="*/ 744 h 794"/>
                  <a:gd name="T30" fmla="*/ 600 w 1642"/>
                  <a:gd name="T31" fmla="*/ 748 h 794"/>
                  <a:gd name="T32" fmla="*/ 597 w 1642"/>
                  <a:gd name="T33" fmla="*/ 762 h 794"/>
                  <a:gd name="T34" fmla="*/ 514 w 1642"/>
                  <a:gd name="T35" fmla="*/ 768 h 794"/>
                  <a:gd name="T36" fmla="*/ 500 w 1642"/>
                  <a:gd name="T37" fmla="*/ 747 h 794"/>
                  <a:gd name="T38" fmla="*/ 306 w 1642"/>
                  <a:gd name="T39" fmla="*/ 728 h 794"/>
                  <a:gd name="T40" fmla="*/ 267 w 1642"/>
                  <a:gd name="T41" fmla="*/ 625 h 794"/>
                  <a:gd name="T42" fmla="*/ 299 w 1642"/>
                  <a:gd name="T43" fmla="*/ 496 h 794"/>
                  <a:gd name="T44" fmla="*/ 303 w 1642"/>
                  <a:gd name="T45" fmla="*/ 471 h 794"/>
                  <a:gd name="T46" fmla="*/ 224 w 1642"/>
                  <a:gd name="T47" fmla="*/ 387 h 794"/>
                  <a:gd name="T48" fmla="*/ 0 w 1642"/>
                  <a:gd name="T49" fmla="*/ 356 h 794"/>
                  <a:gd name="T50" fmla="*/ 4 w 1642"/>
                  <a:gd name="T51" fmla="*/ 210 h 794"/>
                  <a:gd name="T52" fmla="*/ 46 w 1642"/>
                  <a:gd name="T53" fmla="*/ 210 h 794"/>
                  <a:gd name="T54" fmla="*/ 86 w 1642"/>
                  <a:gd name="T55" fmla="*/ 169 h 794"/>
                  <a:gd name="T56" fmla="*/ 87 w 1642"/>
                  <a:gd name="T57" fmla="*/ 143 h 794"/>
                  <a:gd name="T58" fmla="*/ 689 w 1642"/>
                  <a:gd name="T59" fmla="*/ 145 h 794"/>
                  <a:gd name="T60" fmla="*/ 985 w 1642"/>
                  <a:gd name="T61" fmla="*/ 148 h 794"/>
                  <a:gd name="T62" fmla="*/ 1102 w 1642"/>
                  <a:gd name="T63" fmla="*/ 248 h 794"/>
                  <a:gd name="T64" fmla="*/ 1142 w 1642"/>
                  <a:gd name="T65" fmla="*/ 222 h 794"/>
                  <a:gd name="T66" fmla="*/ 1121 w 1642"/>
                  <a:gd name="T67" fmla="*/ 154 h 794"/>
                  <a:gd name="T68" fmla="*/ 1186 w 1642"/>
                  <a:gd name="T69" fmla="*/ 110 h 794"/>
                  <a:gd name="T70" fmla="*/ 1238 w 1642"/>
                  <a:gd name="T71" fmla="*/ 0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42" h="794">
                    <a:moveTo>
                      <a:pt x="1238" y="0"/>
                    </a:moveTo>
                    <a:lnTo>
                      <a:pt x="1330" y="140"/>
                    </a:lnTo>
                    <a:lnTo>
                      <a:pt x="1406" y="147"/>
                    </a:lnTo>
                    <a:lnTo>
                      <a:pt x="1500" y="243"/>
                    </a:lnTo>
                    <a:lnTo>
                      <a:pt x="1642" y="257"/>
                    </a:lnTo>
                    <a:lnTo>
                      <a:pt x="1561" y="382"/>
                    </a:lnTo>
                    <a:lnTo>
                      <a:pt x="1410" y="698"/>
                    </a:lnTo>
                    <a:lnTo>
                      <a:pt x="1376" y="698"/>
                    </a:lnTo>
                    <a:lnTo>
                      <a:pt x="1292" y="664"/>
                    </a:lnTo>
                    <a:lnTo>
                      <a:pt x="1270" y="696"/>
                    </a:lnTo>
                    <a:lnTo>
                      <a:pt x="1223" y="698"/>
                    </a:lnTo>
                    <a:lnTo>
                      <a:pt x="1145" y="794"/>
                    </a:lnTo>
                    <a:lnTo>
                      <a:pt x="1064" y="734"/>
                    </a:lnTo>
                    <a:lnTo>
                      <a:pt x="1021" y="713"/>
                    </a:lnTo>
                    <a:lnTo>
                      <a:pt x="724" y="744"/>
                    </a:lnTo>
                    <a:lnTo>
                      <a:pt x="600" y="748"/>
                    </a:lnTo>
                    <a:lnTo>
                      <a:pt x="597" y="762"/>
                    </a:lnTo>
                    <a:lnTo>
                      <a:pt x="514" y="768"/>
                    </a:lnTo>
                    <a:lnTo>
                      <a:pt x="500" y="747"/>
                    </a:lnTo>
                    <a:lnTo>
                      <a:pt x="306" y="728"/>
                    </a:lnTo>
                    <a:lnTo>
                      <a:pt x="267" y="625"/>
                    </a:lnTo>
                    <a:lnTo>
                      <a:pt x="299" y="496"/>
                    </a:lnTo>
                    <a:lnTo>
                      <a:pt x="303" y="471"/>
                    </a:lnTo>
                    <a:lnTo>
                      <a:pt x="224" y="387"/>
                    </a:lnTo>
                    <a:lnTo>
                      <a:pt x="0" y="356"/>
                    </a:lnTo>
                    <a:lnTo>
                      <a:pt x="4" y="210"/>
                    </a:lnTo>
                    <a:lnTo>
                      <a:pt x="46" y="210"/>
                    </a:lnTo>
                    <a:lnTo>
                      <a:pt x="86" y="169"/>
                    </a:lnTo>
                    <a:lnTo>
                      <a:pt x="87" y="143"/>
                    </a:lnTo>
                    <a:lnTo>
                      <a:pt x="689" y="145"/>
                    </a:lnTo>
                    <a:lnTo>
                      <a:pt x="985" y="148"/>
                    </a:lnTo>
                    <a:lnTo>
                      <a:pt x="1102" y="248"/>
                    </a:lnTo>
                    <a:lnTo>
                      <a:pt x="1142" y="222"/>
                    </a:lnTo>
                    <a:lnTo>
                      <a:pt x="1121" y="154"/>
                    </a:lnTo>
                    <a:lnTo>
                      <a:pt x="1186" y="110"/>
                    </a:lnTo>
                    <a:lnTo>
                      <a:pt x="1238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3628" name="Freeform 44"/>
              <p:cNvSpPr>
                <a:spLocks noChangeAspect="1"/>
              </p:cNvSpPr>
              <p:nvPr/>
            </p:nvSpPr>
            <p:spPr bwMode="auto">
              <a:xfrm>
                <a:off x="3833" y="974"/>
                <a:ext cx="234" cy="334"/>
              </a:xfrm>
              <a:custGeom>
                <a:avLst/>
                <a:gdLst>
                  <a:gd name="T0" fmla="*/ 828 w 1297"/>
                  <a:gd name="T1" fmla="*/ 40 h 1847"/>
                  <a:gd name="T2" fmla="*/ 969 w 1297"/>
                  <a:gd name="T3" fmla="*/ 117 h 1847"/>
                  <a:gd name="T4" fmla="*/ 1036 w 1297"/>
                  <a:gd name="T5" fmla="*/ 200 h 1847"/>
                  <a:gd name="T6" fmla="*/ 1244 w 1297"/>
                  <a:gd name="T7" fmla="*/ 265 h 1847"/>
                  <a:gd name="T8" fmla="*/ 1257 w 1297"/>
                  <a:gd name="T9" fmla="*/ 357 h 1847"/>
                  <a:gd name="T10" fmla="*/ 1076 w 1297"/>
                  <a:gd name="T11" fmla="*/ 424 h 1847"/>
                  <a:gd name="T12" fmla="*/ 914 w 1297"/>
                  <a:gd name="T13" fmla="*/ 402 h 1847"/>
                  <a:gd name="T14" fmla="*/ 887 w 1297"/>
                  <a:gd name="T15" fmla="*/ 586 h 1847"/>
                  <a:gd name="T16" fmla="*/ 928 w 1297"/>
                  <a:gd name="T17" fmla="*/ 710 h 1847"/>
                  <a:gd name="T18" fmla="*/ 937 w 1297"/>
                  <a:gd name="T19" fmla="*/ 784 h 1847"/>
                  <a:gd name="T20" fmla="*/ 970 w 1297"/>
                  <a:gd name="T21" fmla="*/ 903 h 1847"/>
                  <a:gd name="T22" fmla="*/ 1024 w 1297"/>
                  <a:gd name="T23" fmla="*/ 1032 h 1847"/>
                  <a:gd name="T24" fmla="*/ 1191 w 1297"/>
                  <a:gd name="T25" fmla="*/ 1276 h 1847"/>
                  <a:gd name="T26" fmla="*/ 1175 w 1297"/>
                  <a:gd name="T27" fmla="*/ 1358 h 1847"/>
                  <a:gd name="T28" fmla="*/ 1279 w 1297"/>
                  <a:gd name="T29" fmla="*/ 1490 h 1847"/>
                  <a:gd name="T30" fmla="*/ 1230 w 1297"/>
                  <a:gd name="T31" fmla="*/ 1517 h 1847"/>
                  <a:gd name="T32" fmla="*/ 1154 w 1297"/>
                  <a:gd name="T33" fmla="*/ 1610 h 1847"/>
                  <a:gd name="T34" fmla="*/ 821 w 1297"/>
                  <a:gd name="T35" fmla="*/ 1543 h 1847"/>
                  <a:gd name="T36" fmla="*/ 756 w 1297"/>
                  <a:gd name="T37" fmla="*/ 1806 h 1847"/>
                  <a:gd name="T38" fmla="*/ 613 w 1297"/>
                  <a:gd name="T39" fmla="*/ 1779 h 1847"/>
                  <a:gd name="T40" fmla="*/ 480 w 1297"/>
                  <a:gd name="T41" fmla="*/ 1814 h 1847"/>
                  <a:gd name="T42" fmla="*/ 350 w 1297"/>
                  <a:gd name="T43" fmla="*/ 1832 h 1847"/>
                  <a:gd name="T44" fmla="*/ 321 w 1297"/>
                  <a:gd name="T45" fmla="*/ 1730 h 1847"/>
                  <a:gd name="T46" fmla="*/ 248 w 1297"/>
                  <a:gd name="T47" fmla="*/ 1847 h 1847"/>
                  <a:gd name="T48" fmla="*/ 38 w 1297"/>
                  <a:gd name="T49" fmla="*/ 1626 h 1847"/>
                  <a:gd name="T50" fmla="*/ 4 w 1297"/>
                  <a:gd name="T51" fmla="*/ 1339 h 1847"/>
                  <a:gd name="T52" fmla="*/ 63 w 1297"/>
                  <a:gd name="T53" fmla="*/ 1217 h 1847"/>
                  <a:gd name="T54" fmla="*/ 167 w 1297"/>
                  <a:gd name="T55" fmla="*/ 1050 h 1847"/>
                  <a:gd name="T56" fmla="*/ 149 w 1297"/>
                  <a:gd name="T57" fmla="*/ 1012 h 1847"/>
                  <a:gd name="T58" fmla="*/ 280 w 1297"/>
                  <a:gd name="T59" fmla="*/ 779 h 1847"/>
                  <a:gd name="T60" fmla="*/ 281 w 1297"/>
                  <a:gd name="T61" fmla="*/ 539 h 1847"/>
                  <a:gd name="T62" fmla="*/ 314 w 1297"/>
                  <a:gd name="T63" fmla="*/ 480 h 1847"/>
                  <a:gd name="T64" fmla="*/ 339 w 1297"/>
                  <a:gd name="T65" fmla="*/ 412 h 1847"/>
                  <a:gd name="T66" fmla="*/ 503 w 1297"/>
                  <a:gd name="T67" fmla="*/ 251 h 1847"/>
                  <a:gd name="T68" fmla="*/ 553 w 1297"/>
                  <a:gd name="T69" fmla="*/ 228 h 1847"/>
                  <a:gd name="T70" fmla="*/ 719 w 1297"/>
                  <a:gd name="T71" fmla="*/ 177 h 18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97" h="1847">
                    <a:moveTo>
                      <a:pt x="777" y="0"/>
                    </a:moveTo>
                    <a:lnTo>
                      <a:pt x="828" y="40"/>
                    </a:lnTo>
                    <a:lnTo>
                      <a:pt x="873" y="92"/>
                    </a:lnTo>
                    <a:lnTo>
                      <a:pt x="969" y="117"/>
                    </a:lnTo>
                    <a:lnTo>
                      <a:pt x="1013" y="138"/>
                    </a:lnTo>
                    <a:lnTo>
                      <a:pt x="1036" y="200"/>
                    </a:lnTo>
                    <a:lnTo>
                      <a:pt x="1182" y="229"/>
                    </a:lnTo>
                    <a:lnTo>
                      <a:pt x="1244" y="265"/>
                    </a:lnTo>
                    <a:lnTo>
                      <a:pt x="1297" y="329"/>
                    </a:lnTo>
                    <a:lnTo>
                      <a:pt x="1257" y="357"/>
                    </a:lnTo>
                    <a:lnTo>
                      <a:pt x="1246" y="402"/>
                    </a:lnTo>
                    <a:lnTo>
                      <a:pt x="1076" y="424"/>
                    </a:lnTo>
                    <a:lnTo>
                      <a:pt x="1038" y="386"/>
                    </a:lnTo>
                    <a:lnTo>
                      <a:pt x="914" y="402"/>
                    </a:lnTo>
                    <a:lnTo>
                      <a:pt x="932" y="527"/>
                    </a:lnTo>
                    <a:lnTo>
                      <a:pt x="887" y="586"/>
                    </a:lnTo>
                    <a:lnTo>
                      <a:pt x="878" y="645"/>
                    </a:lnTo>
                    <a:lnTo>
                      <a:pt x="928" y="710"/>
                    </a:lnTo>
                    <a:lnTo>
                      <a:pt x="905" y="769"/>
                    </a:lnTo>
                    <a:lnTo>
                      <a:pt x="937" y="784"/>
                    </a:lnTo>
                    <a:lnTo>
                      <a:pt x="941" y="884"/>
                    </a:lnTo>
                    <a:lnTo>
                      <a:pt x="970" y="903"/>
                    </a:lnTo>
                    <a:lnTo>
                      <a:pt x="972" y="947"/>
                    </a:lnTo>
                    <a:lnTo>
                      <a:pt x="1024" y="1032"/>
                    </a:lnTo>
                    <a:lnTo>
                      <a:pt x="1059" y="1037"/>
                    </a:lnTo>
                    <a:lnTo>
                      <a:pt x="1191" y="1276"/>
                    </a:lnTo>
                    <a:lnTo>
                      <a:pt x="1167" y="1300"/>
                    </a:lnTo>
                    <a:lnTo>
                      <a:pt x="1175" y="1358"/>
                    </a:lnTo>
                    <a:lnTo>
                      <a:pt x="1223" y="1365"/>
                    </a:lnTo>
                    <a:lnTo>
                      <a:pt x="1279" y="1490"/>
                    </a:lnTo>
                    <a:lnTo>
                      <a:pt x="1270" y="1517"/>
                    </a:lnTo>
                    <a:lnTo>
                      <a:pt x="1230" y="1517"/>
                    </a:lnTo>
                    <a:lnTo>
                      <a:pt x="1170" y="1572"/>
                    </a:lnTo>
                    <a:lnTo>
                      <a:pt x="1154" y="1610"/>
                    </a:lnTo>
                    <a:lnTo>
                      <a:pt x="937" y="1616"/>
                    </a:lnTo>
                    <a:lnTo>
                      <a:pt x="821" y="1543"/>
                    </a:lnTo>
                    <a:lnTo>
                      <a:pt x="762" y="1641"/>
                    </a:lnTo>
                    <a:lnTo>
                      <a:pt x="756" y="1806"/>
                    </a:lnTo>
                    <a:lnTo>
                      <a:pt x="700" y="1773"/>
                    </a:lnTo>
                    <a:lnTo>
                      <a:pt x="613" y="1779"/>
                    </a:lnTo>
                    <a:lnTo>
                      <a:pt x="557" y="1810"/>
                    </a:lnTo>
                    <a:lnTo>
                      <a:pt x="480" y="1814"/>
                    </a:lnTo>
                    <a:lnTo>
                      <a:pt x="448" y="1844"/>
                    </a:lnTo>
                    <a:lnTo>
                      <a:pt x="350" y="1832"/>
                    </a:lnTo>
                    <a:lnTo>
                      <a:pt x="310" y="1775"/>
                    </a:lnTo>
                    <a:lnTo>
                      <a:pt x="321" y="1730"/>
                    </a:lnTo>
                    <a:lnTo>
                      <a:pt x="281" y="1734"/>
                    </a:lnTo>
                    <a:lnTo>
                      <a:pt x="248" y="1847"/>
                    </a:lnTo>
                    <a:lnTo>
                      <a:pt x="42" y="1652"/>
                    </a:lnTo>
                    <a:lnTo>
                      <a:pt x="38" y="1626"/>
                    </a:lnTo>
                    <a:lnTo>
                      <a:pt x="93" y="1560"/>
                    </a:lnTo>
                    <a:lnTo>
                      <a:pt x="4" y="1339"/>
                    </a:lnTo>
                    <a:lnTo>
                      <a:pt x="0" y="1255"/>
                    </a:lnTo>
                    <a:lnTo>
                      <a:pt x="63" y="1217"/>
                    </a:lnTo>
                    <a:lnTo>
                      <a:pt x="70" y="1170"/>
                    </a:lnTo>
                    <a:lnTo>
                      <a:pt x="167" y="1050"/>
                    </a:lnTo>
                    <a:lnTo>
                      <a:pt x="167" y="1019"/>
                    </a:lnTo>
                    <a:lnTo>
                      <a:pt x="149" y="1012"/>
                    </a:lnTo>
                    <a:lnTo>
                      <a:pt x="165" y="884"/>
                    </a:lnTo>
                    <a:lnTo>
                      <a:pt x="280" y="779"/>
                    </a:lnTo>
                    <a:lnTo>
                      <a:pt x="197" y="546"/>
                    </a:lnTo>
                    <a:lnTo>
                      <a:pt x="281" y="539"/>
                    </a:lnTo>
                    <a:lnTo>
                      <a:pt x="285" y="498"/>
                    </a:lnTo>
                    <a:lnTo>
                      <a:pt x="314" y="480"/>
                    </a:lnTo>
                    <a:lnTo>
                      <a:pt x="314" y="419"/>
                    </a:lnTo>
                    <a:lnTo>
                      <a:pt x="339" y="412"/>
                    </a:lnTo>
                    <a:lnTo>
                      <a:pt x="391" y="274"/>
                    </a:lnTo>
                    <a:lnTo>
                      <a:pt x="503" y="251"/>
                    </a:lnTo>
                    <a:lnTo>
                      <a:pt x="514" y="239"/>
                    </a:lnTo>
                    <a:lnTo>
                      <a:pt x="553" y="228"/>
                    </a:lnTo>
                    <a:lnTo>
                      <a:pt x="587" y="239"/>
                    </a:lnTo>
                    <a:lnTo>
                      <a:pt x="719" y="177"/>
                    </a:lnTo>
                    <a:lnTo>
                      <a:pt x="777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323629" name="Group 45"/>
          <p:cNvGrpSpPr>
            <a:grpSpLocks/>
          </p:cNvGrpSpPr>
          <p:nvPr/>
        </p:nvGrpSpPr>
        <p:grpSpPr bwMode="auto">
          <a:xfrm>
            <a:off x="5530850" y="1069975"/>
            <a:ext cx="1495425" cy="835025"/>
            <a:chOff x="3484" y="674"/>
            <a:chExt cx="942" cy="526"/>
          </a:xfrm>
        </p:grpSpPr>
        <p:sp>
          <p:nvSpPr>
            <p:cNvPr id="323630" name="Text Box 46"/>
            <p:cNvSpPr txBox="1">
              <a:spLocks noChangeArrowheads="1"/>
            </p:cNvSpPr>
            <p:nvPr/>
          </p:nvSpPr>
          <p:spPr bwMode="auto">
            <a:xfrm>
              <a:off x="3775" y="674"/>
              <a:ext cx="65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Acaraú</a:t>
              </a:r>
            </a:p>
          </p:txBody>
        </p:sp>
        <p:sp>
          <p:nvSpPr>
            <p:cNvPr id="323631" name="Freeform 47"/>
            <p:cNvSpPr>
              <a:spLocks/>
            </p:cNvSpPr>
            <p:nvPr/>
          </p:nvSpPr>
          <p:spPr bwMode="auto">
            <a:xfrm>
              <a:off x="3715" y="810"/>
              <a:ext cx="671" cy="102"/>
            </a:xfrm>
            <a:custGeom>
              <a:avLst/>
              <a:gdLst>
                <a:gd name="T0" fmla="*/ 0 w 671"/>
                <a:gd name="T1" fmla="*/ 102 h 102"/>
                <a:gd name="T2" fmla="*/ 117 w 671"/>
                <a:gd name="T3" fmla="*/ 0 h 102"/>
                <a:gd name="T4" fmla="*/ 671 w 671"/>
                <a:gd name="T5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71" h="102">
                  <a:moveTo>
                    <a:pt x="0" y="102"/>
                  </a:moveTo>
                  <a:lnTo>
                    <a:pt x="117" y="0"/>
                  </a:lnTo>
                  <a:lnTo>
                    <a:pt x="671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323632" name="Group 48"/>
            <p:cNvGrpSpPr>
              <a:grpSpLocks/>
            </p:cNvGrpSpPr>
            <p:nvPr/>
          </p:nvGrpSpPr>
          <p:grpSpPr bwMode="auto">
            <a:xfrm>
              <a:off x="3484" y="818"/>
              <a:ext cx="489" cy="382"/>
              <a:chOff x="3484" y="818"/>
              <a:chExt cx="489" cy="382"/>
            </a:xfrm>
          </p:grpSpPr>
          <p:sp>
            <p:nvSpPr>
              <p:cNvPr id="323633" name="Freeform 49"/>
              <p:cNvSpPr>
                <a:spLocks noChangeAspect="1"/>
              </p:cNvSpPr>
              <p:nvPr/>
            </p:nvSpPr>
            <p:spPr bwMode="auto">
              <a:xfrm>
                <a:off x="3484" y="818"/>
                <a:ext cx="276" cy="296"/>
              </a:xfrm>
              <a:custGeom>
                <a:avLst/>
                <a:gdLst>
                  <a:gd name="T0" fmla="*/ 0 w 1526"/>
                  <a:gd name="T1" fmla="*/ 0 h 1644"/>
                  <a:gd name="T2" fmla="*/ 622 w 1526"/>
                  <a:gd name="T3" fmla="*/ 24 h 1644"/>
                  <a:gd name="T4" fmla="*/ 732 w 1526"/>
                  <a:gd name="T5" fmla="*/ 109 h 1644"/>
                  <a:gd name="T6" fmla="*/ 766 w 1526"/>
                  <a:gd name="T7" fmla="*/ 105 h 1644"/>
                  <a:gd name="T8" fmla="*/ 787 w 1526"/>
                  <a:gd name="T9" fmla="*/ 66 h 1644"/>
                  <a:gd name="T10" fmla="*/ 816 w 1526"/>
                  <a:gd name="T11" fmla="*/ 57 h 1644"/>
                  <a:gd name="T12" fmla="*/ 894 w 1526"/>
                  <a:gd name="T13" fmla="*/ 64 h 1644"/>
                  <a:gd name="T14" fmla="*/ 937 w 1526"/>
                  <a:gd name="T15" fmla="*/ 86 h 1644"/>
                  <a:gd name="T16" fmla="*/ 1072 w 1526"/>
                  <a:gd name="T17" fmla="*/ 127 h 1644"/>
                  <a:gd name="T18" fmla="*/ 1206 w 1526"/>
                  <a:gd name="T19" fmla="*/ 114 h 1644"/>
                  <a:gd name="T20" fmla="*/ 1352 w 1526"/>
                  <a:gd name="T21" fmla="*/ 147 h 1644"/>
                  <a:gd name="T22" fmla="*/ 1406 w 1526"/>
                  <a:gd name="T23" fmla="*/ 176 h 1644"/>
                  <a:gd name="T24" fmla="*/ 1322 w 1526"/>
                  <a:gd name="T25" fmla="*/ 416 h 1644"/>
                  <a:gd name="T26" fmla="*/ 1308 w 1526"/>
                  <a:gd name="T27" fmla="*/ 626 h 1644"/>
                  <a:gd name="T28" fmla="*/ 1277 w 1526"/>
                  <a:gd name="T29" fmla="*/ 688 h 1644"/>
                  <a:gd name="T30" fmla="*/ 1312 w 1526"/>
                  <a:gd name="T31" fmla="*/ 815 h 1644"/>
                  <a:gd name="T32" fmla="*/ 1315 w 1526"/>
                  <a:gd name="T33" fmla="*/ 847 h 1644"/>
                  <a:gd name="T34" fmla="*/ 1292 w 1526"/>
                  <a:gd name="T35" fmla="*/ 881 h 1644"/>
                  <a:gd name="T36" fmla="*/ 1268 w 1526"/>
                  <a:gd name="T37" fmla="*/ 902 h 1644"/>
                  <a:gd name="T38" fmla="*/ 1251 w 1526"/>
                  <a:gd name="T39" fmla="*/ 1114 h 1644"/>
                  <a:gd name="T40" fmla="*/ 1279 w 1526"/>
                  <a:gd name="T41" fmla="*/ 1150 h 1644"/>
                  <a:gd name="T42" fmla="*/ 1268 w 1526"/>
                  <a:gd name="T43" fmla="*/ 1191 h 1644"/>
                  <a:gd name="T44" fmla="*/ 1240 w 1526"/>
                  <a:gd name="T45" fmla="*/ 1225 h 1644"/>
                  <a:gd name="T46" fmla="*/ 1238 w 1526"/>
                  <a:gd name="T47" fmla="*/ 1273 h 1644"/>
                  <a:gd name="T48" fmla="*/ 1255 w 1526"/>
                  <a:gd name="T49" fmla="*/ 1316 h 1644"/>
                  <a:gd name="T50" fmla="*/ 1338 w 1526"/>
                  <a:gd name="T51" fmla="*/ 1380 h 1644"/>
                  <a:gd name="T52" fmla="*/ 1416 w 1526"/>
                  <a:gd name="T53" fmla="*/ 1408 h 1644"/>
                  <a:gd name="T54" fmla="*/ 1526 w 1526"/>
                  <a:gd name="T55" fmla="*/ 1503 h 1644"/>
                  <a:gd name="T56" fmla="*/ 1451 w 1526"/>
                  <a:gd name="T57" fmla="*/ 1644 h 1644"/>
                  <a:gd name="T58" fmla="*/ 954 w 1526"/>
                  <a:gd name="T59" fmla="*/ 981 h 1644"/>
                  <a:gd name="T60" fmla="*/ 950 w 1526"/>
                  <a:gd name="T61" fmla="*/ 884 h 1644"/>
                  <a:gd name="T62" fmla="*/ 832 w 1526"/>
                  <a:gd name="T63" fmla="*/ 749 h 1644"/>
                  <a:gd name="T64" fmla="*/ 811 w 1526"/>
                  <a:gd name="T65" fmla="*/ 740 h 1644"/>
                  <a:gd name="T66" fmla="*/ 766 w 1526"/>
                  <a:gd name="T67" fmla="*/ 743 h 1644"/>
                  <a:gd name="T68" fmla="*/ 757 w 1526"/>
                  <a:gd name="T69" fmla="*/ 756 h 1644"/>
                  <a:gd name="T70" fmla="*/ 727 w 1526"/>
                  <a:gd name="T71" fmla="*/ 751 h 1644"/>
                  <a:gd name="T72" fmla="*/ 712 w 1526"/>
                  <a:gd name="T73" fmla="*/ 724 h 1644"/>
                  <a:gd name="T74" fmla="*/ 712 w 1526"/>
                  <a:gd name="T75" fmla="*/ 696 h 1644"/>
                  <a:gd name="T76" fmla="*/ 712 w 1526"/>
                  <a:gd name="T77" fmla="*/ 622 h 1644"/>
                  <a:gd name="T78" fmla="*/ 699 w 1526"/>
                  <a:gd name="T79" fmla="*/ 590 h 1644"/>
                  <a:gd name="T80" fmla="*/ 648 w 1526"/>
                  <a:gd name="T81" fmla="*/ 498 h 1644"/>
                  <a:gd name="T82" fmla="*/ 643 w 1526"/>
                  <a:gd name="T83" fmla="*/ 440 h 1644"/>
                  <a:gd name="T84" fmla="*/ 653 w 1526"/>
                  <a:gd name="T85" fmla="*/ 440 h 1644"/>
                  <a:gd name="T86" fmla="*/ 730 w 1526"/>
                  <a:gd name="T87" fmla="*/ 293 h 1644"/>
                  <a:gd name="T88" fmla="*/ 728 w 1526"/>
                  <a:gd name="T89" fmla="*/ 269 h 1644"/>
                  <a:gd name="T90" fmla="*/ 702 w 1526"/>
                  <a:gd name="T91" fmla="*/ 239 h 1644"/>
                  <a:gd name="T92" fmla="*/ 650 w 1526"/>
                  <a:gd name="T93" fmla="*/ 239 h 1644"/>
                  <a:gd name="T94" fmla="*/ 634 w 1526"/>
                  <a:gd name="T95" fmla="*/ 223 h 1644"/>
                  <a:gd name="T96" fmla="*/ 422 w 1526"/>
                  <a:gd name="T97" fmla="*/ 203 h 1644"/>
                  <a:gd name="T98" fmla="*/ 324 w 1526"/>
                  <a:gd name="T99" fmla="*/ 209 h 1644"/>
                  <a:gd name="T100" fmla="*/ 319 w 1526"/>
                  <a:gd name="T101" fmla="*/ 222 h 1644"/>
                  <a:gd name="T102" fmla="*/ 44 w 1526"/>
                  <a:gd name="T103" fmla="*/ 203 h 1644"/>
                  <a:gd name="T104" fmla="*/ 16 w 1526"/>
                  <a:gd name="T105" fmla="*/ 134 h 1644"/>
                  <a:gd name="T106" fmla="*/ 0 w 1526"/>
                  <a:gd name="T107" fmla="*/ 0 h 16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26" h="1644">
                    <a:moveTo>
                      <a:pt x="0" y="0"/>
                    </a:moveTo>
                    <a:lnTo>
                      <a:pt x="622" y="24"/>
                    </a:lnTo>
                    <a:lnTo>
                      <a:pt x="732" y="109"/>
                    </a:lnTo>
                    <a:lnTo>
                      <a:pt x="766" y="105"/>
                    </a:lnTo>
                    <a:lnTo>
                      <a:pt x="787" y="66"/>
                    </a:lnTo>
                    <a:lnTo>
                      <a:pt x="816" y="57"/>
                    </a:lnTo>
                    <a:lnTo>
                      <a:pt x="894" y="64"/>
                    </a:lnTo>
                    <a:lnTo>
                      <a:pt x="937" y="86"/>
                    </a:lnTo>
                    <a:lnTo>
                      <a:pt x="1072" y="127"/>
                    </a:lnTo>
                    <a:lnTo>
                      <a:pt x="1206" y="114"/>
                    </a:lnTo>
                    <a:lnTo>
                      <a:pt x="1352" y="147"/>
                    </a:lnTo>
                    <a:lnTo>
                      <a:pt x="1406" y="176"/>
                    </a:lnTo>
                    <a:lnTo>
                      <a:pt x="1322" y="416"/>
                    </a:lnTo>
                    <a:lnTo>
                      <a:pt x="1308" y="626"/>
                    </a:lnTo>
                    <a:lnTo>
                      <a:pt x="1277" y="688"/>
                    </a:lnTo>
                    <a:lnTo>
                      <a:pt x="1312" y="815"/>
                    </a:lnTo>
                    <a:lnTo>
                      <a:pt x="1315" y="847"/>
                    </a:lnTo>
                    <a:lnTo>
                      <a:pt x="1292" y="881"/>
                    </a:lnTo>
                    <a:lnTo>
                      <a:pt x="1268" y="902"/>
                    </a:lnTo>
                    <a:lnTo>
                      <a:pt x="1251" y="1114"/>
                    </a:lnTo>
                    <a:lnTo>
                      <a:pt x="1279" y="1150"/>
                    </a:lnTo>
                    <a:lnTo>
                      <a:pt x="1268" y="1191"/>
                    </a:lnTo>
                    <a:lnTo>
                      <a:pt x="1240" y="1225"/>
                    </a:lnTo>
                    <a:lnTo>
                      <a:pt x="1238" y="1273"/>
                    </a:lnTo>
                    <a:lnTo>
                      <a:pt x="1255" y="1316"/>
                    </a:lnTo>
                    <a:lnTo>
                      <a:pt x="1338" y="1380"/>
                    </a:lnTo>
                    <a:lnTo>
                      <a:pt x="1416" y="1408"/>
                    </a:lnTo>
                    <a:lnTo>
                      <a:pt x="1526" y="1503"/>
                    </a:lnTo>
                    <a:lnTo>
                      <a:pt x="1451" y="1644"/>
                    </a:lnTo>
                    <a:lnTo>
                      <a:pt x="954" y="981"/>
                    </a:lnTo>
                    <a:lnTo>
                      <a:pt x="950" y="884"/>
                    </a:lnTo>
                    <a:lnTo>
                      <a:pt x="832" y="749"/>
                    </a:lnTo>
                    <a:lnTo>
                      <a:pt x="811" y="740"/>
                    </a:lnTo>
                    <a:lnTo>
                      <a:pt x="766" y="743"/>
                    </a:lnTo>
                    <a:lnTo>
                      <a:pt x="757" y="756"/>
                    </a:lnTo>
                    <a:lnTo>
                      <a:pt x="727" y="751"/>
                    </a:lnTo>
                    <a:lnTo>
                      <a:pt x="712" y="724"/>
                    </a:lnTo>
                    <a:lnTo>
                      <a:pt x="712" y="696"/>
                    </a:lnTo>
                    <a:lnTo>
                      <a:pt x="712" y="622"/>
                    </a:lnTo>
                    <a:lnTo>
                      <a:pt x="699" y="590"/>
                    </a:lnTo>
                    <a:lnTo>
                      <a:pt x="648" y="498"/>
                    </a:lnTo>
                    <a:lnTo>
                      <a:pt x="643" y="440"/>
                    </a:lnTo>
                    <a:lnTo>
                      <a:pt x="653" y="440"/>
                    </a:lnTo>
                    <a:lnTo>
                      <a:pt x="730" y="293"/>
                    </a:lnTo>
                    <a:lnTo>
                      <a:pt x="728" y="269"/>
                    </a:lnTo>
                    <a:lnTo>
                      <a:pt x="702" y="239"/>
                    </a:lnTo>
                    <a:lnTo>
                      <a:pt x="650" y="239"/>
                    </a:lnTo>
                    <a:lnTo>
                      <a:pt x="634" y="223"/>
                    </a:lnTo>
                    <a:lnTo>
                      <a:pt x="422" y="203"/>
                    </a:lnTo>
                    <a:lnTo>
                      <a:pt x="324" y="209"/>
                    </a:lnTo>
                    <a:lnTo>
                      <a:pt x="319" y="222"/>
                    </a:lnTo>
                    <a:lnTo>
                      <a:pt x="44" y="203"/>
                    </a:lnTo>
                    <a:lnTo>
                      <a:pt x="16" y="1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3634" name="Freeform 50"/>
              <p:cNvSpPr>
                <a:spLocks noChangeAspect="1"/>
              </p:cNvSpPr>
              <p:nvPr/>
            </p:nvSpPr>
            <p:spPr bwMode="auto">
              <a:xfrm>
                <a:off x="3708" y="849"/>
                <a:ext cx="171" cy="239"/>
              </a:xfrm>
              <a:custGeom>
                <a:avLst/>
                <a:gdLst>
                  <a:gd name="T0" fmla="*/ 167 w 948"/>
                  <a:gd name="T1" fmla="*/ 0 h 1327"/>
                  <a:gd name="T2" fmla="*/ 244 w 948"/>
                  <a:gd name="T3" fmla="*/ 45 h 1327"/>
                  <a:gd name="T4" fmla="*/ 337 w 948"/>
                  <a:gd name="T5" fmla="*/ 66 h 1327"/>
                  <a:gd name="T6" fmla="*/ 407 w 948"/>
                  <a:gd name="T7" fmla="*/ 102 h 1327"/>
                  <a:gd name="T8" fmla="*/ 439 w 948"/>
                  <a:gd name="T9" fmla="*/ 137 h 1327"/>
                  <a:gd name="T10" fmla="*/ 486 w 948"/>
                  <a:gd name="T11" fmla="*/ 148 h 1327"/>
                  <a:gd name="T12" fmla="*/ 540 w 948"/>
                  <a:gd name="T13" fmla="*/ 216 h 1327"/>
                  <a:gd name="T14" fmla="*/ 576 w 948"/>
                  <a:gd name="T15" fmla="*/ 215 h 1327"/>
                  <a:gd name="T16" fmla="*/ 653 w 948"/>
                  <a:gd name="T17" fmla="*/ 285 h 1327"/>
                  <a:gd name="T18" fmla="*/ 699 w 948"/>
                  <a:gd name="T19" fmla="*/ 279 h 1327"/>
                  <a:gd name="T20" fmla="*/ 747 w 948"/>
                  <a:gd name="T21" fmla="*/ 309 h 1327"/>
                  <a:gd name="T22" fmla="*/ 855 w 948"/>
                  <a:gd name="T23" fmla="*/ 416 h 1327"/>
                  <a:gd name="T24" fmla="*/ 937 w 948"/>
                  <a:gd name="T25" fmla="*/ 444 h 1327"/>
                  <a:gd name="T26" fmla="*/ 948 w 948"/>
                  <a:gd name="T27" fmla="*/ 466 h 1327"/>
                  <a:gd name="T28" fmla="*/ 438 w 948"/>
                  <a:gd name="T29" fmla="*/ 835 h 1327"/>
                  <a:gd name="T30" fmla="*/ 428 w 948"/>
                  <a:gd name="T31" fmla="*/ 988 h 1327"/>
                  <a:gd name="T32" fmla="*/ 315 w 948"/>
                  <a:gd name="T33" fmla="*/ 1095 h 1327"/>
                  <a:gd name="T34" fmla="*/ 315 w 948"/>
                  <a:gd name="T35" fmla="*/ 1124 h 1327"/>
                  <a:gd name="T36" fmla="*/ 355 w 948"/>
                  <a:gd name="T37" fmla="*/ 1165 h 1327"/>
                  <a:gd name="T38" fmla="*/ 341 w 948"/>
                  <a:gd name="T39" fmla="*/ 1180 h 1327"/>
                  <a:gd name="T40" fmla="*/ 343 w 948"/>
                  <a:gd name="T41" fmla="*/ 1225 h 1327"/>
                  <a:gd name="T42" fmla="*/ 286 w 948"/>
                  <a:gd name="T43" fmla="*/ 1327 h 1327"/>
                  <a:gd name="T44" fmla="*/ 178 w 948"/>
                  <a:gd name="T45" fmla="*/ 1233 h 1327"/>
                  <a:gd name="T46" fmla="*/ 100 w 948"/>
                  <a:gd name="T47" fmla="*/ 1206 h 1327"/>
                  <a:gd name="T48" fmla="*/ 17 w 948"/>
                  <a:gd name="T49" fmla="*/ 1142 h 1327"/>
                  <a:gd name="T50" fmla="*/ 0 w 948"/>
                  <a:gd name="T51" fmla="*/ 1097 h 1327"/>
                  <a:gd name="T52" fmla="*/ 1 w 948"/>
                  <a:gd name="T53" fmla="*/ 1050 h 1327"/>
                  <a:gd name="T54" fmla="*/ 28 w 948"/>
                  <a:gd name="T55" fmla="*/ 1019 h 1327"/>
                  <a:gd name="T56" fmla="*/ 40 w 948"/>
                  <a:gd name="T57" fmla="*/ 975 h 1327"/>
                  <a:gd name="T58" fmla="*/ 13 w 948"/>
                  <a:gd name="T59" fmla="*/ 940 h 1327"/>
                  <a:gd name="T60" fmla="*/ 30 w 948"/>
                  <a:gd name="T61" fmla="*/ 726 h 1327"/>
                  <a:gd name="T62" fmla="*/ 52 w 948"/>
                  <a:gd name="T63" fmla="*/ 706 h 1327"/>
                  <a:gd name="T64" fmla="*/ 76 w 948"/>
                  <a:gd name="T65" fmla="*/ 673 h 1327"/>
                  <a:gd name="T66" fmla="*/ 73 w 948"/>
                  <a:gd name="T67" fmla="*/ 642 h 1327"/>
                  <a:gd name="T68" fmla="*/ 39 w 948"/>
                  <a:gd name="T69" fmla="*/ 514 h 1327"/>
                  <a:gd name="T70" fmla="*/ 70 w 948"/>
                  <a:gd name="T71" fmla="*/ 451 h 1327"/>
                  <a:gd name="T72" fmla="*/ 84 w 948"/>
                  <a:gd name="T73" fmla="*/ 239 h 1327"/>
                  <a:gd name="T74" fmla="*/ 167 w 948"/>
                  <a:gd name="T75" fmla="*/ 0 h 1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48" h="1327">
                    <a:moveTo>
                      <a:pt x="167" y="0"/>
                    </a:moveTo>
                    <a:lnTo>
                      <a:pt x="244" y="45"/>
                    </a:lnTo>
                    <a:lnTo>
                      <a:pt x="337" y="66"/>
                    </a:lnTo>
                    <a:lnTo>
                      <a:pt x="407" y="102"/>
                    </a:lnTo>
                    <a:lnTo>
                      <a:pt x="439" y="137"/>
                    </a:lnTo>
                    <a:lnTo>
                      <a:pt x="486" y="148"/>
                    </a:lnTo>
                    <a:lnTo>
                      <a:pt x="540" y="216"/>
                    </a:lnTo>
                    <a:lnTo>
                      <a:pt x="576" y="215"/>
                    </a:lnTo>
                    <a:lnTo>
                      <a:pt x="653" y="285"/>
                    </a:lnTo>
                    <a:lnTo>
                      <a:pt x="699" y="279"/>
                    </a:lnTo>
                    <a:lnTo>
                      <a:pt x="747" y="309"/>
                    </a:lnTo>
                    <a:lnTo>
                      <a:pt x="855" y="416"/>
                    </a:lnTo>
                    <a:lnTo>
                      <a:pt x="937" y="444"/>
                    </a:lnTo>
                    <a:lnTo>
                      <a:pt x="948" y="466"/>
                    </a:lnTo>
                    <a:lnTo>
                      <a:pt x="438" y="835"/>
                    </a:lnTo>
                    <a:lnTo>
                      <a:pt x="428" y="988"/>
                    </a:lnTo>
                    <a:lnTo>
                      <a:pt x="315" y="1095"/>
                    </a:lnTo>
                    <a:lnTo>
                      <a:pt x="315" y="1124"/>
                    </a:lnTo>
                    <a:lnTo>
                      <a:pt x="355" y="1165"/>
                    </a:lnTo>
                    <a:lnTo>
                      <a:pt x="341" y="1180"/>
                    </a:lnTo>
                    <a:lnTo>
                      <a:pt x="343" y="1225"/>
                    </a:lnTo>
                    <a:lnTo>
                      <a:pt x="286" y="1327"/>
                    </a:lnTo>
                    <a:lnTo>
                      <a:pt x="178" y="1233"/>
                    </a:lnTo>
                    <a:lnTo>
                      <a:pt x="100" y="1206"/>
                    </a:lnTo>
                    <a:lnTo>
                      <a:pt x="17" y="1142"/>
                    </a:lnTo>
                    <a:lnTo>
                      <a:pt x="0" y="1097"/>
                    </a:lnTo>
                    <a:lnTo>
                      <a:pt x="1" y="1050"/>
                    </a:lnTo>
                    <a:lnTo>
                      <a:pt x="28" y="1019"/>
                    </a:lnTo>
                    <a:lnTo>
                      <a:pt x="40" y="975"/>
                    </a:lnTo>
                    <a:lnTo>
                      <a:pt x="13" y="940"/>
                    </a:lnTo>
                    <a:lnTo>
                      <a:pt x="30" y="726"/>
                    </a:lnTo>
                    <a:lnTo>
                      <a:pt x="52" y="706"/>
                    </a:lnTo>
                    <a:lnTo>
                      <a:pt x="76" y="673"/>
                    </a:lnTo>
                    <a:lnTo>
                      <a:pt x="73" y="642"/>
                    </a:lnTo>
                    <a:lnTo>
                      <a:pt x="39" y="514"/>
                    </a:lnTo>
                    <a:lnTo>
                      <a:pt x="70" y="451"/>
                    </a:lnTo>
                    <a:lnTo>
                      <a:pt x="84" y="239"/>
                    </a:lnTo>
                    <a:lnTo>
                      <a:pt x="167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3635" name="Freeform 51"/>
              <p:cNvSpPr>
                <a:spLocks noChangeAspect="1"/>
              </p:cNvSpPr>
              <p:nvPr/>
            </p:nvSpPr>
            <p:spPr bwMode="auto">
              <a:xfrm>
                <a:off x="3690" y="928"/>
                <a:ext cx="283" cy="272"/>
              </a:xfrm>
              <a:custGeom>
                <a:avLst/>
                <a:gdLst>
                  <a:gd name="T0" fmla="*/ 1037 w 1571"/>
                  <a:gd name="T1" fmla="*/ 6 h 1510"/>
                  <a:gd name="T2" fmla="*/ 1128 w 1571"/>
                  <a:gd name="T3" fmla="*/ 0 h 1510"/>
                  <a:gd name="T4" fmla="*/ 1227 w 1571"/>
                  <a:gd name="T5" fmla="*/ 83 h 1510"/>
                  <a:gd name="T6" fmla="*/ 1296 w 1571"/>
                  <a:gd name="T7" fmla="*/ 61 h 1510"/>
                  <a:gd name="T8" fmla="*/ 1351 w 1571"/>
                  <a:gd name="T9" fmla="*/ 110 h 1510"/>
                  <a:gd name="T10" fmla="*/ 1363 w 1571"/>
                  <a:gd name="T11" fmla="*/ 154 h 1510"/>
                  <a:gd name="T12" fmla="*/ 1438 w 1571"/>
                  <a:gd name="T13" fmla="*/ 241 h 1510"/>
                  <a:gd name="T14" fmla="*/ 1506 w 1571"/>
                  <a:gd name="T15" fmla="*/ 240 h 1510"/>
                  <a:gd name="T16" fmla="*/ 1512 w 1571"/>
                  <a:gd name="T17" fmla="*/ 257 h 1510"/>
                  <a:gd name="T18" fmla="*/ 1571 w 1571"/>
                  <a:gd name="T19" fmla="*/ 259 h 1510"/>
                  <a:gd name="T20" fmla="*/ 1512 w 1571"/>
                  <a:gd name="T21" fmla="*/ 435 h 1510"/>
                  <a:gd name="T22" fmla="*/ 1381 w 1571"/>
                  <a:gd name="T23" fmla="*/ 495 h 1510"/>
                  <a:gd name="T24" fmla="*/ 1346 w 1571"/>
                  <a:gd name="T25" fmla="*/ 485 h 1510"/>
                  <a:gd name="T26" fmla="*/ 1310 w 1571"/>
                  <a:gd name="T27" fmla="*/ 494 h 1510"/>
                  <a:gd name="T28" fmla="*/ 1296 w 1571"/>
                  <a:gd name="T29" fmla="*/ 507 h 1510"/>
                  <a:gd name="T30" fmla="*/ 1186 w 1571"/>
                  <a:gd name="T31" fmla="*/ 531 h 1510"/>
                  <a:gd name="T32" fmla="*/ 1132 w 1571"/>
                  <a:gd name="T33" fmla="*/ 667 h 1510"/>
                  <a:gd name="T34" fmla="*/ 1107 w 1571"/>
                  <a:gd name="T35" fmla="*/ 676 h 1510"/>
                  <a:gd name="T36" fmla="*/ 1108 w 1571"/>
                  <a:gd name="T37" fmla="*/ 736 h 1510"/>
                  <a:gd name="T38" fmla="*/ 1080 w 1571"/>
                  <a:gd name="T39" fmla="*/ 754 h 1510"/>
                  <a:gd name="T40" fmla="*/ 1074 w 1571"/>
                  <a:gd name="T41" fmla="*/ 795 h 1510"/>
                  <a:gd name="T42" fmla="*/ 990 w 1571"/>
                  <a:gd name="T43" fmla="*/ 802 h 1510"/>
                  <a:gd name="T44" fmla="*/ 1074 w 1571"/>
                  <a:gd name="T45" fmla="*/ 1034 h 1510"/>
                  <a:gd name="T46" fmla="*/ 984 w 1571"/>
                  <a:gd name="T47" fmla="*/ 1116 h 1510"/>
                  <a:gd name="T48" fmla="*/ 959 w 1571"/>
                  <a:gd name="T49" fmla="*/ 1140 h 1510"/>
                  <a:gd name="T50" fmla="*/ 944 w 1571"/>
                  <a:gd name="T51" fmla="*/ 1268 h 1510"/>
                  <a:gd name="T52" fmla="*/ 962 w 1571"/>
                  <a:gd name="T53" fmla="*/ 1274 h 1510"/>
                  <a:gd name="T54" fmla="*/ 959 w 1571"/>
                  <a:gd name="T55" fmla="*/ 1308 h 1510"/>
                  <a:gd name="T56" fmla="*/ 865 w 1571"/>
                  <a:gd name="T57" fmla="*/ 1423 h 1510"/>
                  <a:gd name="T58" fmla="*/ 856 w 1571"/>
                  <a:gd name="T59" fmla="*/ 1472 h 1510"/>
                  <a:gd name="T60" fmla="*/ 793 w 1571"/>
                  <a:gd name="T61" fmla="*/ 1510 h 1510"/>
                  <a:gd name="T62" fmla="*/ 440 w 1571"/>
                  <a:gd name="T63" fmla="*/ 1441 h 1510"/>
                  <a:gd name="T64" fmla="*/ 250 w 1571"/>
                  <a:gd name="T65" fmla="*/ 1406 h 1510"/>
                  <a:gd name="T66" fmla="*/ 216 w 1571"/>
                  <a:gd name="T67" fmla="*/ 1407 h 1510"/>
                  <a:gd name="T68" fmla="*/ 206 w 1571"/>
                  <a:gd name="T69" fmla="*/ 1427 h 1510"/>
                  <a:gd name="T70" fmla="*/ 0 w 1571"/>
                  <a:gd name="T71" fmla="*/ 1414 h 1510"/>
                  <a:gd name="T72" fmla="*/ 92 w 1571"/>
                  <a:gd name="T73" fmla="*/ 1324 h 1510"/>
                  <a:gd name="T74" fmla="*/ 120 w 1571"/>
                  <a:gd name="T75" fmla="*/ 1242 h 1510"/>
                  <a:gd name="T76" fmla="*/ 124 w 1571"/>
                  <a:gd name="T77" fmla="*/ 1191 h 1510"/>
                  <a:gd name="T78" fmla="*/ 278 w 1571"/>
                  <a:gd name="T79" fmla="*/ 1108 h 1510"/>
                  <a:gd name="T80" fmla="*/ 312 w 1571"/>
                  <a:gd name="T81" fmla="*/ 1029 h 1510"/>
                  <a:gd name="T82" fmla="*/ 388 w 1571"/>
                  <a:gd name="T83" fmla="*/ 888 h 1510"/>
                  <a:gd name="T84" fmla="*/ 444 w 1571"/>
                  <a:gd name="T85" fmla="*/ 787 h 1510"/>
                  <a:gd name="T86" fmla="*/ 441 w 1571"/>
                  <a:gd name="T87" fmla="*/ 743 h 1510"/>
                  <a:gd name="T88" fmla="*/ 455 w 1571"/>
                  <a:gd name="T89" fmla="*/ 727 h 1510"/>
                  <a:gd name="T90" fmla="*/ 415 w 1571"/>
                  <a:gd name="T91" fmla="*/ 685 h 1510"/>
                  <a:gd name="T92" fmla="*/ 415 w 1571"/>
                  <a:gd name="T93" fmla="*/ 657 h 1510"/>
                  <a:gd name="T94" fmla="*/ 528 w 1571"/>
                  <a:gd name="T95" fmla="*/ 550 h 1510"/>
                  <a:gd name="T96" fmla="*/ 538 w 1571"/>
                  <a:gd name="T97" fmla="*/ 397 h 1510"/>
                  <a:gd name="T98" fmla="*/ 941 w 1571"/>
                  <a:gd name="T99" fmla="*/ 106 h 1510"/>
                  <a:gd name="T100" fmla="*/ 1049 w 1571"/>
                  <a:gd name="T101" fmla="*/ 28 h 1510"/>
                  <a:gd name="T102" fmla="*/ 1037 w 1571"/>
                  <a:gd name="T103" fmla="*/ 6 h 15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71" h="1510">
                    <a:moveTo>
                      <a:pt x="1037" y="6"/>
                    </a:moveTo>
                    <a:lnTo>
                      <a:pt x="1128" y="0"/>
                    </a:lnTo>
                    <a:lnTo>
                      <a:pt x="1227" y="83"/>
                    </a:lnTo>
                    <a:lnTo>
                      <a:pt x="1296" y="61"/>
                    </a:lnTo>
                    <a:lnTo>
                      <a:pt x="1351" y="110"/>
                    </a:lnTo>
                    <a:lnTo>
                      <a:pt x="1363" y="154"/>
                    </a:lnTo>
                    <a:lnTo>
                      <a:pt x="1438" y="241"/>
                    </a:lnTo>
                    <a:lnTo>
                      <a:pt x="1506" y="240"/>
                    </a:lnTo>
                    <a:lnTo>
                      <a:pt x="1512" y="257"/>
                    </a:lnTo>
                    <a:lnTo>
                      <a:pt x="1571" y="259"/>
                    </a:lnTo>
                    <a:lnTo>
                      <a:pt x="1512" y="435"/>
                    </a:lnTo>
                    <a:lnTo>
                      <a:pt x="1381" y="495"/>
                    </a:lnTo>
                    <a:lnTo>
                      <a:pt x="1346" y="485"/>
                    </a:lnTo>
                    <a:lnTo>
                      <a:pt x="1310" y="494"/>
                    </a:lnTo>
                    <a:lnTo>
                      <a:pt x="1296" y="507"/>
                    </a:lnTo>
                    <a:lnTo>
                      <a:pt x="1186" y="531"/>
                    </a:lnTo>
                    <a:lnTo>
                      <a:pt x="1132" y="667"/>
                    </a:lnTo>
                    <a:lnTo>
                      <a:pt x="1107" y="676"/>
                    </a:lnTo>
                    <a:lnTo>
                      <a:pt x="1108" y="736"/>
                    </a:lnTo>
                    <a:lnTo>
                      <a:pt x="1080" y="754"/>
                    </a:lnTo>
                    <a:lnTo>
                      <a:pt x="1074" y="795"/>
                    </a:lnTo>
                    <a:lnTo>
                      <a:pt x="990" y="802"/>
                    </a:lnTo>
                    <a:lnTo>
                      <a:pt x="1074" y="1034"/>
                    </a:lnTo>
                    <a:lnTo>
                      <a:pt x="984" y="1116"/>
                    </a:lnTo>
                    <a:lnTo>
                      <a:pt x="959" y="1140"/>
                    </a:lnTo>
                    <a:lnTo>
                      <a:pt x="944" y="1268"/>
                    </a:lnTo>
                    <a:lnTo>
                      <a:pt x="962" y="1274"/>
                    </a:lnTo>
                    <a:lnTo>
                      <a:pt x="959" y="1308"/>
                    </a:lnTo>
                    <a:lnTo>
                      <a:pt x="865" y="1423"/>
                    </a:lnTo>
                    <a:lnTo>
                      <a:pt x="856" y="1472"/>
                    </a:lnTo>
                    <a:lnTo>
                      <a:pt x="793" y="1510"/>
                    </a:lnTo>
                    <a:lnTo>
                      <a:pt x="440" y="1441"/>
                    </a:lnTo>
                    <a:lnTo>
                      <a:pt x="250" y="1406"/>
                    </a:lnTo>
                    <a:lnTo>
                      <a:pt x="216" y="1407"/>
                    </a:lnTo>
                    <a:lnTo>
                      <a:pt x="206" y="1427"/>
                    </a:lnTo>
                    <a:lnTo>
                      <a:pt x="0" y="1414"/>
                    </a:lnTo>
                    <a:lnTo>
                      <a:pt x="92" y="1324"/>
                    </a:lnTo>
                    <a:lnTo>
                      <a:pt x="120" y="1242"/>
                    </a:lnTo>
                    <a:lnTo>
                      <a:pt x="124" y="1191"/>
                    </a:lnTo>
                    <a:lnTo>
                      <a:pt x="278" y="1108"/>
                    </a:lnTo>
                    <a:lnTo>
                      <a:pt x="312" y="1029"/>
                    </a:lnTo>
                    <a:lnTo>
                      <a:pt x="388" y="888"/>
                    </a:lnTo>
                    <a:lnTo>
                      <a:pt x="444" y="787"/>
                    </a:lnTo>
                    <a:lnTo>
                      <a:pt x="441" y="743"/>
                    </a:lnTo>
                    <a:lnTo>
                      <a:pt x="455" y="727"/>
                    </a:lnTo>
                    <a:lnTo>
                      <a:pt x="415" y="685"/>
                    </a:lnTo>
                    <a:lnTo>
                      <a:pt x="415" y="657"/>
                    </a:lnTo>
                    <a:lnTo>
                      <a:pt x="528" y="550"/>
                    </a:lnTo>
                    <a:lnTo>
                      <a:pt x="538" y="397"/>
                    </a:lnTo>
                    <a:lnTo>
                      <a:pt x="941" y="106"/>
                    </a:lnTo>
                    <a:lnTo>
                      <a:pt x="1049" y="28"/>
                    </a:lnTo>
                    <a:lnTo>
                      <a:pt x="1037" y="6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323636" name="Group 52"/>
          <p:cNvGrpSpPr>
            <a:grpSpLocks/>
          </p:cNvGrpSpPr>
          <p:nvPr/>
        </p:nvGrpSpPr>
        <p:grpSpPr bwMode="auto">
          <a:xfrm>
            <a:off x="6851650" y="2933700"/>
            <a:ext cx="1897063" cy="1541463"/>
            <a:chOff x="4316" y="1848"/>
            <a:chExt cx="1195" cy="971"/>
          </a:xfrm>
        </p:grpSpPr>
        <p:sp>
          <p:nvSpPr>
            <p:cNvPr id="323637" name="Text Box 53"/>
            <p:cNvSpPr txBox="1">
              <a:spLocks noChangeArrowheads="1"/>
            </p:cNvSpPr>
            <p:nvPr/>
          </p:nvSpPr>
          <p:spPr bwMode="auto">
            <a:xfrm>
              <a:off x="4858" y="2569"/>
              <a:ext cx="65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Baixo Jaguaribe</a:t>
              </a:r>
            </a:p>
          </p:txBody>
        </p:sp>
        <p:sp>
          <p:nvSpPr>
            <p:cNvPr id="323638" name="Freeform 54"/>
            <p:cNvSpPr>
              <a:spLocks/>
            </p:cNvSpPr>
            <p:nvPr/>
          </p:nvSpPr>
          <p:spPr bwMode="auto">
            <a:xfrm>
              <a:off x="4542" y="2630"/>
              <a:ext cx="852" cy="170"/>
            </a:xfrm>
            <a:custGeom>
              <a:avLst/>
              <a:gdLst>
                <a:gd name="T0" fmla="*/ 0 w 848"/>
                <a:gd name="T1" fmla="*/ 0 h 170"/>
                <a:gd name="T2" fmla="*/ 362 w 848"/>
                <a:gd name="T3" fmla="*/ 170 h 170"/>
                <a:gd name="T4" fmla="*/ 848 w 848"/>
                <a:gd name="T5" fmla="*/ 17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48" h="170">
                  <a:moveTo>
                    <a:pt x="0" y="0"/>
                  </a:moveTo>
                  <a:lnTo>
                    <a:pt x="362" y="170"/>
                  </a:lnTo>
                  <a:lnTo>
                    <a:pt x="848" y="17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323639" name="Group 55"/>
            <p:cNvGrpSpPr>
              <a:grpSpLocks/>
            </p:cNvGrpSpPr>
            <p:nvPr/>
          </p:nvGrpSpPr>
          <p:grpSpPr bwMode="auto">
            <a:xfrm>
              <a:off x="4316" y="1848"/>
              <a:ext cx="825" cy="936"/>
              <a:chOff x="4316" y="1848"/>
              <a:chExt cx="825" cy="936"/>
            </a:xfrm>
          </p:grpSpPr>
          <p:sp>
            <p:nvSpPr>
              <p:cNvPr id="323640" name="Freeform 56"/>
              <p:cNvSpPr>
                <a:spLocks noChangeAspect="1"/>
              </p:cNvSpPr>
              <p:nvPr/>
            </p:nvSpPr>
            <p:spPr bwMode="auto">
              <a:xfrm>
                <a:off x="4316" y="2515"/>
                <a:ext cx="312" cy="269"/>
              </a:xfrm>
              <a:custGeom>
                <a:avLst/>
                <a:gdLst>
                  <a:gd name="T0" fmla="*/ 795 w 1728"/>
                  <a:gd name="T1" fmla="*/ 1358 h 1490"/>
                  <a:gd name="T2" fmla="*/ 826 w 1728"/>
                  <a:gd name="T3" fmla="*/ 1455 h 1490"/>
                  <a:gd name="T4" fmla="*/ 1053 w 1728"/>
                  <a:gd name="T5" fmla="*/ 1421 h 1490"/>
                  <a:gd name="T6" fmla="*/ 1241 w 1728"/>
                  <a:gd name="T7" fmla="*/ 1370 h 1490"/>
                  <a:gd name="T8" fmla="*/ 1379 w 1728"/>
                  <a:gd name="T9" fmla="*/ 1091 h 1490"/>
                  <a:gd name="T10" fmla="*/ 1468 w 1728"/>
                  <a:gd name="T11" fmla="*/ 845 h 1490"/>
                  <a:gd name="T12" fmla="*/ 1728 w 1728"/>
                  <a:gd name="T13" fmla="*/ 581 h 1490"/>
                  <a:gd name="T14" fmla="*/ 1603 w 1728"/>
                  <a:gd name="T15" fmla="*/ 559 h 1490"/>
                  <a:gd name="T16" fmla="*/ 1540 w 1728"/>
                  <a:gd name="T17" fmla="*/ 434 h 1490"/>
                  <a:gd name="T18" fmla="*/ 1613 w 1728"/>
                  <a:gd name="T19" fmla="*/ 387 h 1490"/>
                  <a:gd name="T20" fmla="*/ 1599 w 1728"/>
                  <a:gd name="T21" fmla="*/ 129 h 1490"/>
                  <a:gd name="T22" fmla="*/ 1468 w 1728"/>
                  <a:gd name="T23" fmla="*/ 25 h 1490"/>
                  <a:gd name="T24" fmla="*/ 1379 w 1728"/>
                  <a:gd name="T25" fmla="*/ 9 h 1490"/>
                  <a:gd name="T26" fmla="*/ 931 w 1728"/>
                  <a:gd name="T27" fmla="*/ 51 h 1490"/>
                  <a:gd name="T28" fmla="*/ 694 w 1728"/>
                  <a:gd name="T29" fmla="*/ 129 h 1490"/>
                  <a:gd name="T30" fmla="*/ 573 w 1728"/>
                  <a:gd name="T31" fmla="*/ 145 h 1490"/>
                  <a:gd name="T32" fmla="*/ 453 w 1728"/>
                  <a:gd name="T33" fmla="*/ 283 h 1490"/>
                  <a:gd name="T34" fmla="*/ 204 w 1728"/>
                  <a:gd name="T35" fmla="*/ 644 h 1490"/>
                  <a:gd name="T36" fmla="*/ 135 w 1728"/>
                  <a:gd name="T37" fmla="*/ 698 h 1490"/>
                  <a:gd name="T38" fmla="*/ 110 w 1728"/>
                  <a:gd name="T39" fmla="*/ 767 h 1490"/>
                  <a:gd name="T40" fmla="*/ 92 w 1728"/>
                  <a:gd name="T41" fmla="*/ 848 h 1490"/>
                  <a:gd name="T42" fmla="*/ 35 w 1728"/>
                  <a:gd name="T43" fmla="*/ 914 h 1490"/>
                  <a:gd name="T44" fmla="*/ 0 w 1728"/>
                  <a:gd name="T45" fmla="*/ 1122 h 1490"/>
                  <a:gd name="T46" fmla="*/ 148 w 1728"/>
                  <a:gd name="T47" fmla="*/ 1075 h 1490"/>
                  <a:gd name="T48" fmla="*/ 236 w 1728"/>
                  <a:gd name="T49" fmla="*/ 1244 h 1490"/>
                  <a:gd name="T50" fmla="*/ 315 w 1728"/>
                  <a:gd name="T51" fmla="*/ 1295 h 1490"/>
                  <a:gd name="T52" fmla="*/ 513 w 1728"/>
                  <a:gd name="T53" fmla="*/ 1217 h 1490"/>
                  <a:gd name="T54" fmla="*/ 559 w 1728"/>
                  <a:gd name="T55" fmla="*/ 1251 h 1490"/>
                  <a:gd name="T56" fmla="*/ 628 w 1728"/>
                  <a:gd name="T57" fmla="*/ 1197 h 1490"/>
                  <a:gd name="T58" fmla="*/ 688 w 1728"/>
                  <a:gd name="T59" fmla="*/ 1200 h 1490"/>
                  <a:gd name="T60" fmla="*/ 717 w 1728"/>
                  <a:gd name="T61" fmla="*/ 1178 h 1490"/>
                  <a:gd name="T62" fmla="*/ 805 w 1728"/>
                  <a:gd name="T63" fmla="*/ 1200 h 1490"/>
                  <a:gd name="T64" fmla="*/ 883 w 1728"/>
                  <a:gd name="T65" fmla="*/ 1178 h 14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728" h="1490">
                    <a:moveTo>
                      <a:pt x="883" y="1178"/>
                    </a:moveTo>
                    <a:lnTo>
                      <a:pt x="795" y="1358"/>
                    </a:lnTo>
                    <a:lnTo>
                      <a:pt x="799" y="1386"/>
                    </a:lnTo>
                    <a:lnTo>
                      <a:pt x="826" y="1455"/>
                    </a:lnTo>
                    <a:lnTo>
                      <a:pt x="968" y="1490"/>
                    </a:lnTo>
                    <a:lnTo>
                      <a:pt x="1053" y="1421"/>
                    </a:lnTo>
                    <a:lnTo>
                      <a:pt x="1147" y="1373"/>
                    </a:lnTo>
                    <a:lnTo>
                      <a:pt x="1241" y="1370"/>
                    </a:lnTo>
                    <a:lnTo>
                      <a:pt x="1373" y="1191"/>
                    </a:lnTo>
                    <a:lnTo>
                      <a:pt x="1379" y="1091"/>
                    </a:lnTo>
                    <a:lnTo>
                      <a:pt x="1458" y="930"/>
                    </a:lnTo>
                    <a:lnTo>
                      <a:pt x="1468" y="845"/>
                    </a:lnTo>
                    <a:lnTo>
                      <a:pt x="1493" y="917"/>
                    </a:lnTo>
                    <a:lnTo>
                      <a:pt x="1728" y="581"/>
                    </a:lnTo>
                    <a:lnTo>
                      <a:pt x="1544" y="764"/>
                    </a:lnTo>
                    <a:lnTo>
                      <a:pt x="1603" y="559"/>
                    </a:lnTo>
                    <a:lnTo>
                      <a:pt x="1559" y="518"/>
                    </a:lnTo>
                    <a:lnTo>
                      <a:pt x="1540" y="434"/>
                    </a:lnTo>
                    <a:lnTo>
                      <a:pt x="1578" y="396"/>
                    </a:lnTo>
                    <a:lnTo>
                      <a:pt x="1613" y="387"/>
                    </a:lnTo>
                    <a:lnTo>
                      <a:pt x="1616" y="126"/>
                    </a:lnTo>
                    <a:lnTo>
                      <a:pt x="1599" y="129"/>
                    </a:lnTo>
                    <a:lnTo>
                      <a:pt x="1544" y="103"/>
                    </a:lnTo>
                    <a:lnTo>
                      <a:pt x="1468" y="25"/>
                    </a:lnTo>
                    <a:lnTo>
                      <a:pt x="1421" y="37"/>
                    </a:lnTo>
                    <a:lnTo>
                      <a:pt x="1379" y="9"/>
                    </a:lnTo>
                    <a:lnTo>
                      <a:pt x="965" y="0"/>
                    </a:lnTo>
                    <a:lnTo>
                      <a:pt x="931" y="51"/>
                    </a:lnTo>
                    <a:lnTo>
                      <a:pt x="714" y="82"/>
                    </a:lnTo>
                    <a:lnTo>
                      <a:pt x="694" y="129"/>
                    </a:lnTo>
                    <a:lnTo>
                      <a:pt x="582" y="132"/>
                    </a:lnTo>
                    <a:lnTo>
                      <a:pt x="573" y="145"/>
                    </a:lnTo>
                    <a:lnTo>
                      <a:pt x="465" y="211"/>
                    </a:lnTo>
                    <a:lnTo>
                      <a:pt x="453" y="283"/>
                    </a:lnTo>
                    <a:lnTo>
                      <a:pt x="346" y="364"/>
                    </a:lnTo>
                    <a:lnTo>
                      <a:pt x="204" y="644"/>
                    </a:lnTo>
                    <a:lnTo>
                      <a:pt x="135" y="656"/>
                    </a:lnTo>
                    <a:lnTo>
                      <a:pt x="135" y="698"/>
                    </a:lnTo>
                    <a:lnTo>
                      <a:pt x="104" y="716"/>
                    </a:lnTo>
                    <a:lnTo>
                      <a:pt x="110" y="767"/>
                    </a:lnTo>
                    <a:lnTo>
                      <a:pt x="92" y="776"/>
                    </a:lnTo>
                    <a:lnTo>
                      <a:pt x="92" y="848"/>
                    </a:lnTo>
                    <a:lnTo>
                      <a:pt x="38" y="874"/>
                    </a:lnTo>
                    <a:lnTo>
                      <a:pt x="35" y="914"/>
                    </a:lnTo>
                    <a:lnTo>
                      <a:pt x="57" y="956"/>
                    </a:lnTo>
                    <a:lnTo>
                      <a:pt x="0" y="1122"/>
                    </a:lnTo>
                    <a:lnTo>
                      <a:pt x="110" y="1075"/>
                    </a:lnTo>
                    <a:lnTo>
                      <a:pt x="148" y="1075"/>
                    </a:lnTo>
                    <a:lnTo>
                      <a:pt x="217" y="1109"/>
                    </a:lnTo>
                    <a:lnTo>
                      <a:pt x="236" y="1244"/>
                    </a:lnTo>
                    <a:lnTo>
                      <a:pt x="264" y="1286"/>
                    </a:lnTo>
                    <a:lnTo>
                      <a:pt x="315" y="1295"/>
                    </a:lnTo>
                    <a:lnTo>
                      <a:pt x="459" y="1226"/>
                    </a:lnTo>
                    <a:lnTo>
                      <a:pt x="513" y="1217"/>
                    </a:lnTo>
                    <a:lnTo>
                      <a:pt x="507" y="1260"/>
                    </a:lnTo>
                    <a:lnTo>
                      <a:pt x="559" y="1251"/>
                    </a:lnTo>
                    <a:lnTo>
                      <a:pt x="565" y="1197"/>
                    </a:lnTo>
                    <a:lnTo>
                      <a:pt x="628" y="1197"/>
                    </a:lnTo>
                    <a:lnTo>
                      <a:pt x="642" y="1178"/>
                    </a:lnTo>
                    <a:lnTo>
                      <a:pt x="688" y="1200"/>
                    </a:lnTo>
                    <a:lnTo>
                      <a:pt x="711" y="1200"/>
                    </a:lnTo>
                    <a:lnTo>
                      <a:pt x="717" y="1178"/>
                    </a:lnTo>
                    <a:lnTo>
                      <a:pt x="770" y="1175"/>
                    </a:lnTo>
                    <a:lnTo>
                      <a:pt x="805" y="1200"/>
                    </a:lnTo>
                    <a:lnTo>
                      <a:pt x="836" y="1203"/>
                    </a:lnTo>
                    <a:lnTo>
                      <a:pt x="883" y="1178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3641" name="Freeform 57"/>
              <p:cNvSpPr>
                <a:spLocks noChangeAspect="1"/>
              </p:cNvSpPr>
              <p:nvPr/>
            </p:nvSpPr>
            <p:spPr bwMode="auto">
              <a:xfrm>
                <a:off x="4620" y="1848"/>
                <a:ext cx="382" cy="285"/>
              </a:xfrm>
              <a:custGeom>
                <a:avLst/>
                <a:gdLst>
                  <a:gd name="T0" fmla="*/ 839 w 2123"/>
                  <a:gd name="T1" fmla="*/ 1243 h 1579"/>
                  <a:gd name="T2" fmla="*/ 843 w 2123"/>
                  <a:gd name="T3" fmla="*/ 1228 h 1579"/>
                  <a:gd name="T4" fmla="*/ 664 w 2123"/>
                  <a:gd name="T5" fmla="*/ 938 h 1579"/>
                  <a:gd name="T6" fmla="*/ 614 w 2123"/>
                  <a:gd name="T7" fmla="*/ 938 h 1579"/>
                  <a:gd name="T8" fmla="*/ 523 w 2123"/>
                  <a:gd name="T9" fmla="*/ 872 h 1579"/>
                  <a:gd name="T10" fmla="*/ 434 w 2123"/>
                  <a:gd name="T11" fmla="*/ 870 h 1579"/>
                  <a:gd name="T12" fmla="*/ 349 w 2123"/>
                  <a:gd name="T13" fmla="*/ 836 h 1579"/>
                  <a:gd name="T14" fmla="*/ 146 w 2123"/>
                  <a:gd name="T15" fmla="*/ 870 h 1579"/>
                  <a:gd name="T16" fmla="*/ 123 w 2123"/>
                  <a:gd name="T17" fmla="*/ 861 h 1579"/>
                  <a:gd name="T18" fmla="*/ 105 w 2123"/>
                  <a:gd name="T19" fmla="*/ 799 h 1579"/>
                  <a:gd name="T20" fmla="*/ 0 w 2123"/>
                  <a:gd name="T21" fmla="*/ 731 h 1579"/>
                  <a:gd name="T22" fmla="*/ 342 w 2123"/>
                  <a:gd name="T23" fmla="*/ 395 h 1579"/>
                  <a:gd name="T24" fmla="*/ 450 w 2123"/>
                  <a:gd name="T25" fmla="*/ 269 h 1579"/>
                  <a:gd name="T26" fmla="*/ 503 w 2123"/>
                  <a:gd name="T27" fmla="*/ 271 h 1579"/>
                  <a:gd name="T28" fmla="*/ 523 w 2123"/>
                  <a:gd name="T29" fmla="*/ 288 h 1579"/>
                  <a:gd name="T30" fmla="*/ 547 w 2123"/>
                  <a:gd name="T31" fmla="*/ 293 h 1579"/>
                  <a:gd name="T32" fmla="*/ 821 w 2123"/>
                  <a:gd name="T33" fmla="*/ 0 h 1579"/>
                  <a:gd name="T34" fmla="*/ 942 w 2123"/>
                  <a:gd name="T35" fmla="*/ 108 h 1579"/>
                  <a:gd name="T36" fmla="*/ 1081 w 2123"/>
                  <a:gd name="T37" fmla="*/ 269 h 1579"/>
                  <a:gd name="T38" fmla="*/ 1236 w 2123"/>
                  <a:gd name="T39" fmla="*/ 380 h 1579"/>
                  <a:gd name="T40" fmla="*/ 1261 w 2123"/>
                  <a:gd name="T41" fmla="*/ 466 h 1579"/>
                  <a:gd name="T42" fmla="*/ 1384 w 2123"/>
                  <a:gd name="T43" fmla="*/ 602 h 1579"/>
                  <a:gd name="T44" fmla="*/ 1333 w 2123"/>
                  <a:gd name="T45" fmla="*/ 702 h 1579"/>
                  <a:gd name="T46" fmla="*/ 1406 w 2123"/>
                  <a:gd name="T47" fmla="*/ 804 h 1579"/>
                  <a:gd name="T48" fmla="*/ 1870 w 2123"/>
                  <a:gd name="T49" fmla="*/ 750 h 1579"/>
                  <a:gd name="T50" fmla="*/ 1921 w 2123"/>
                  <a:gd name="T51" fmla="*/ 815 h 1579"/>
                  <a:gd name="T52" fmla="*/ 1903 w 2123"/>
                  <a:gd name="T53" fmla="*/ 894 h 1579"/>
                  <a:gd name="T54" fmla="*/ 1855 w 2123"/>
                  <a:gd name="T55" fmla="*/ 975 h 1579"/>
                  <a:gd name="T56" fmla="*/ 1857 w 2123"/>
                  <a:gd name="T57" fmla="*/ 1027 h 1579"/>
                  <a:gd name="T58" fmla="*/ 1907 w 2123"/>
                  <a:gd name="T59" fmla="*/ 1095 h 1579"/>
                  <a:gd name="T60" fmla="*/ 2123 w 2123"/>
                  <a:gd name="T61" fmla="*/ 1266 h 1579"/>
                  <a:gd name="T62" fmla="*/ 2073 w 2123"/>
                  <a:gd name="T63" fmla="*/ 1303 h 1579"/>
                  <a:gd name="T64" fmla="*/ 2044 w 2123"/>
                  <a:gd name="T65" fmla="*/ 1303 h 1579"/>
                  <a:gd name="T66" fmla="*/ 2000 w 2123"/>
                  <a:gd name="T67" fmla="*/ 1258 h 1579"/>
                  <a:gd name="T68" fmla="*/ 1962 w 2123"/>
                  <a:gd name="T69" fmla="*/ 1260 h 1579"/>
                  <a:gd name="T70" fmla="*/ 1941 w 2123"/>
                  <a:gd name="T71" fmla="*/ 1272 h 1579"/>
                  <a:gd name="T72" fmla="*/ 1905 w 2123"/>
                  <a:gd name="T73" fmla="*/ 1266 h 1579"/>
                  <a:gd name="T74" fmla="*/ 1881 w 2123"/>
                  <a:gd name="T75" fmla="*/ 1221 h 1579"/>
                  <a:gd name="T76" fmla="*/ 1847 w 2123"/>
                  <a:gd name="T77" fmla="*/ 1263 h 1579"/>
                  <a:gd name="T78" fmla="*/ 1808 w 2123"/>
                  <a:gd name="T79" fmla="*/ 1285 h 1579"/>
                  <a:gd name="T80" fmla="*/ 1761 w 2123"/>
                  <a:gd name="T81" fmla="*/ 1327 h 1579"/>
                  <a:gd name="T82" fmla="*/ 1624 w 2123"/>
                  <a:gd name="T83" fmla="*/ 1343 h 1579"/>
                  <a:gd name="T84" fmla="*/ 1468 w 2123"/>
                  <a:gd name="T85" fmla="*/ 1400 h 1579"/>
                  <a:gd name="T86" fmla="*/ 1376 w 2123"/>
                  <a:gd name="T87" fmla="*/ 1512 h 1579"/>
                  <a:gd name="T88" fmla="*/ 1325 w 2123"/>
                  <a:gd name="T89" fmla="*/ 1579 h 1579"/>
                  <a:gd name="T90" fmla="*/ 1265 w 2123"/>
                  <a:gd name="T91" fmla="*/ 1534 h 1579"/>
                  <a:gd name="T92" fmla="*/ 946 w 2123"/>
                  <a:gd name="T93" fmla="*/ 1265 h 1579"/>
                  <a:gd name="T94" fmla="*/ 899 w 2123"/>
                  <a:gd name="T95" fmla="*/ 1232 h 1579"/>
                  <a:gd name="T96" fmla="*/ 839 w 2123"/>
                  <a:gd name="T97" fmla="*/ 1243 h 1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3" h="1579">
                    <a:moveTo>
                      <a:pt x="839" y="1243"/>
                    </a:moveTo>
                    <a:lnTo>
                      <a:pt x="843" y="1228"/>
                    </a:lnTo>
                    <a:lnTo>
                      <a:pt x="664" y="938"/>
                    </a:lnTo>
                    <a:lnTo>
                      <a:pt x="614" y="938"/>
                    </a:lnTo>
                    <a:lnTo>
                      <a:pt x="523" y="872"/>
                    </a:lnTo>
                    <a:lnTo>
                      <a:pt x="434" y="870"/>
                    </a:lnTo>
                    <a:lnTo>
                      <a:pt x="349" y="836"/>
                    </a:lnTo>
                    <a:lnTo>
                      <a:pt x="146" y="870"/>
                    </a:lnTo>
                    <a:lnTo>
                      <a:pt x="123" y="861"/>
                    </a:lnTo>
                    <a:lnTo>
                      <a:pt x="105" y="799"/>
                    </a:lnTo>
                    <a:lnTo>
                      <a:pt x="0" y="731"/>
                    </a:lnTo>
                    <a:lnTo>
                      <a:pt x="342" y="395"/>
                    </a:lnTo>
                    <a:lnTo>
                      <a:pt x="450" y="269"/>
                    </a:lnTo>
                    <a:lnTo>
                      <a:pt x="503" y="271"/>
                    </a:lnTo>
                    <a:lnTo>
                      <a:pt x="523" y="288"/>
                    </a:lnTo>
                    <a:lnTo>
                      <a:pt x="547" y="293"/>
                    </a:lnTo>
                    <a:lnTo>
                      <a:pt x="821" y="0"/>
                    </a:lnTo>
                    <a:lnTo>
                      <a:pt x="942" y="108"/>
                    </a:lnTo>
                    <a:lnTo>
                      <a:pt x="1081" y="269"/>
                    </a:lnTo>
                    <a:lnTo>
                      <a:pt x="1236" y="380"/>
                    </a:lnTo>
                    <a:lnTo>
                      <a:pt x="1261" y="466"/>
                    </a:lnTo>
                    <a:lnTo>
                      <a:pt x="1384" y="602"/>
                    </a:lnTo>
                    <a:lnTo>
                      <a:pt x="1333" y="702"/>
                    </a:lnTo>
                    <a:lnTo>
                      <a:pt x="1406" y="804"/>
                    </a:lnTo>
                    <a:lnTo>
                      <a:pt x="1870" y="750"/>
                    </a:lnTo>
                    <a:lnTo>
                      <a:pt x="1921" y="815"/>
                    </a:lnTo>
                    <a:lnTo>
                      <a:pt x="1903" y="894"/>
                    </a:lnTo>
                    <a:lnTo>
                      <a:pt x="1855" y="975"/>
                    </a:lnTo>
                    <a:lnTo>
                      <a:pt x="1857" y="1027"/>
                    </a:lnTo>
                    <a:lnTo>
                      <a:pt x="1907" y="1095"/>
                    </a:lnTo>
                    <a:lnTo>
                      <a:pt x="2123" y="1266"/>
                    </a:lnTo>
                    <a:lnTo>
                      <a:pt x="2073" y="1303"/>
                    </a:lnTo>
                    <a:lnTo>
                      <a:pt x="2044" y="1303"/>
                    </a:lnTo>
                    <a:lnTo>
                      <a:pt x="2000" y="1258"/>
                    </a:lnTo>
                    <a:lnTo>
                      <a:pt x="1962" y="1260"/>
                    </a:lnTo>
                    <a:lnTo>
                      <a:pt x="1941" y="1272"/>
                    </a:lnTo>
                    <a:lnTo>
                      <a:pt x="1905" y="1266"/>
                    </a:lnTo>
                    <a:lnTo>
                      <a:pt x="1881" y="1221"/>
                    </a:lnTo>
                    <a:lnTo>
                      <a:pt x="1847" y="1263"/>
                    </a:lnTo>
                    <a:lnTo>
                      <a:pt x="1808" y="1285"/>
                    </a:lnTo>
                    <a:lnTo>
                      <a:pt x="1761" y="1327"/>
                    </a:lnTo>
                    <a:lnTo>
                      <a:pt x="1624" y="1343"/>
                    </a:lnTo>
                    <a:lnTo>
                      <a:pt x="1468" y="1400"/>
                    </a:lnTo>
                    <a:lnTo>
                      <a:pt x="1376" y="1512"/>
                    </a:lnTo>
                    <a:lnTo>
                      <a:pt x="1325" y="1579"/>
                    </a:lnTo>
                    <a:lnTo>
                      <a:pt x="1265" y="1534"/>
                    </a:lnTo>
                    <a:lnTo>
                      <a:pt x="946" y="1265"/>
                    </a:lnTo>
                    <a:lnTo>
                      <a:pt x="899" y="1232"/>
                    </a:lnTo>
                    <a:lnTo>
                      <a:pt x="839" y="1243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3642" name="Freeform 58"/>
              <p:cNvSpPr>
                <a:spLocks noChangeAspect="1"/>
              </p:cNvSpPr>
              <p:nvPr/>
            </p:nvSpPr>
            <p:spPr bwMode="auto">
              <a:xfrm>
                <a:off x="4937" y="1931"/>
                <a:ext cx="204" cy="187"/>
              </a:xfrm>
              <a:custGeom>
                <a:avLst/>
                <a:gdLst>
                  <a:gd name="T0" fmla="*/ 1078 w 1126"/>
                  <a:gd name="T1" fmla="*/ 0 h 1040"/>
                  <a:gd name="T2" fmla="*/ 1126 w 1126"/>
                  <a:gd name="T3" fmla="*/ 47 h 1040"/>
                  <a:gd name="T4" fmla="*/ 1126 w 1126"/>
                  <a:gd name="T5" fmla="*/ 59 h 1040"/>
                  <a:gd name="T6" fmla="*/ 1076 w 1126"/>
                  <a:gd name="T7" fmla="*/ 138 h 1040"/>
                  <a:gd name="T8" fmla="*/ 1113 w 1126"/>
                  <a:gd name="T9" fmla="*/ 259 h 1040"/>
                  <a:gd name="T10" fmla="*/ 952 w 1126"/>
                  <a:gd name="T11" fmla="*/ 636 h 1040"/>
                  <a:gd name="T12" fmla="*/ 743 w 1126"/>
                  <a:gd name="T13" fmla="*/ 985 h 1040"/>
                  <a:gd name="T14" fmla="*/ 715 w 1126"/>
                  <a:gd name="T15" fmla="*/ 1040 h 1040"/>
                  <a:gd name="T16" fmla="*/ 354 w 1126"/>
                  <a:gd name="T17" fmla="*/ 810 h 1040"/>
                  <a:gd name="T18" fmla="*/ 145 w 1126"/>
                  <a:gd name="T19" fmla="*/ 638 h 1040"/>
                  <a:gd name="T20" fmla="*/ 96 w 1126"/>
                  <a:gd name="T21" fmla="*/ 576 h 1040"/>
                  <a:gd name="T22" fmla="*/ 93 w 1126"/>
                  <a:gd name="T23" fmla="*/ 522 h 1040"/>
                  <a:gd name="T24" fmla="*/ 140 w 1126"/>
                  <a:gd name="T25" fmla="*/ 441 h 1040"/>
                  <a:gd name="T26" fmla="*/ 160 w 1126"/>
                  <a:gd name="T27" fmla="*/ 361 h 1040"/>
                  <a:gd name="T28" fmla="*/ 103 w 1126"/>
                  <a:gd name="T29" fmla="*/ 292 h 1040"/>
                  <a:gd name="T30" fmla="*/ 89 w 1126"/>
                  <a:gd name="T31" fmla="*/ 237 h 1040"/>
                  <a:gd name="T32" fmla="*/ 0 w 1126"/>
                  <a:gd name="T33" fmla="*/ 113 h 1040"/>
                  <a:gd name="T34" fmla="*/ 344 w 1126"/>
                  <a:gd name="T35" fmla="*/ 113 h 1040"/>
                  <a:gd name="T36" fmla="*/ 349 w 1126"/>
                  <a:gd name="T37" fmla="*/ 49 h 1040"/>
                  <a:gd name="T38" fmla="*/ 454 w 1126"/>
                  <a:gd name="T39" fmla="*/ 14 h 1040"/>
                  <a:gd name="T40" fmla="*/ 466 w 1126"/>
                  <a:gd name="T41" fmla="*/ 97 h 1040"/>
                  <a:gd name="T42" fmla="*/ 1078 w 1126"/>
                  <a:gd name="T43" fmla="*/ 0 h 10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26" h="1040">
                    <a:moveTo>
                      <a:pt x="1078" y="0"/>
                    </a:moveTo>
                    <a:lnTo>
                      <a:pt x="1126" y="47"/>
                    </a:lnTo>
                    <a:lnTo>
                      <a:pt x="1126" y="59"/>
                    </a:lnTo>
                    <a:lnTo>
                      <a:pt x="1076" y="138"/>
                    </a:lnTo>
                    <a:lnTo>
                      <a:pt x="1113" y="259"/>
                    </a:lnTo>
                    <a:lnTo>
                      <a:pt x="952" y="636"/>
                    </a:lnTo>
                    <a:lnTo>
                      <a:pt x="743" y="985"/>
                    </a:lnTo>
                    <a:lnTo>
                      <a:pt x="715" y="1040"/>
                    </a:lnTo>
                    <a:lnTo>
                      <a:pt x="354" y="810"/>
                    </a:lnTo>
                    <a:lnTo>
                      <a:pt x="145" y="638"/>
                    </a:lnTo>
                    <a:lnTo>
                      <a:pt x="96" y="576"/>
                    </a:lnTo>
                    <a:lnTo>
                      <a:pt x="93" y="522"/>
                    </a:lnTo>
                    <a:lnTo>
                      <a:pt x="140" y="441"/>
                    </a:lnTo>
                    <a:lnTo>
                      <a:pt x="160" y="361"/>
                    </a:lnTo>
                    <a:lnTo>
                      <a:pt x="103" y="292"/>
                    </a:lnTo>
                    <a:lnTo>
                      <a:pt x="89" y="237"/>
                    </a:lnTo>
                    <a:lnTo>
                      <a:pt x="0" y="113"/>
                    </a:lnTo>
                    <a:lnTo>
                      <a:pt x="344" y="113"/>
                    </a:lnTo>
                    <a:lnTo>
                      <a:pt x="349" y="49"/>
                    </a:lnTo>
                    <a:lnTo>
                      <a:pt x="454" y="14"/>
                    </a:lnTo>
                    <a:lnTo>
                      <a:pt x="466" y="97"/>
                    </a:lnTo>
                    <a:lnTo>
                      <a:pt x="1078" y="0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3643" name="Freeform 59"/>
              <p:cNvSpPr>
                <a:spLocks noChangeAspect="1"/>
              </p:cNvSpPr>
              <p:nvPr/>
            </p:nvSpPr>
            <p:spPr bwMode="auto">
              <a:xfrm>
                <a:off x="4859" y="2069"/>
                <a:ext cx="208" cy="157"/>
              </a:xfrm>
              <a:custGeom>
                <a:avLst/>
                <a:gdLst>
                  <a:gd name="T0" fmla="*/ 795 w 1152"/>
                  <a:gd name="T1" fmla="*/ 47 h 872"/>
                  <a:gd name="T2" fmla="*/ 1152 w 1152"/>
                  <a:gd name="T3" fmla="*/ 274 h 872"/>
                  <a:gd name="T4" fmla="*/ 1015 w 1152"/>
                  <a:gd name="T5" fmla="*/ 567 h 872"/>
                  <a:gd name="T6" fmla="*/ 875 w 1152"/>
                  <a:gd name="T7" fmla="*/ 872 h 872"/>
                  <a:gd name="T8" fmla="*/ 618 w 1152"/>
                  <a:gd name="T9" fmla="*/ 739 h 872"/>
                  <a:gd name="T10" fmla="*/ 533 w 1152"/>
                  <a:gd name="T11" fmla="*/ 730 h 872"/>
                  <a:gd name="T12" fmla="*/ 423 w 1152"/>
                  <a:gd name="T13" fmla="*/ 625 h 872"/>
                  <a:gd name="T14" fmla="*/ 407 w 1152"/>
                  <a:gd name="T15" fmla="*/ 561 h 872"/>
                  <a:gd name="T16" fmla="*/ 388 w 1152"/>
                  <a:gd name="T17" fmla="*/ 520 h 872"/>
                  <a:gd name="T18" fmla="*/ 309 w 1152"/>
                  <a:gd name="T19" fmla="*/ 423 h 872"/>
                  <a:gd name="T20" fmla="*/ 219 w 1152"/>
                  <a:gd name="T21" fmla="*/ 359 h 872"/>
                  <a:gd name="T22" fmla="*/ 72 w 1152"/>
                  <a:gd name="T23" fmla="*/ 354 h 872"/>
                  <a:gd name="T24" fmla="*/ 53 w 1152"/>
                  <a:gd name="T25" fmla="*/ 375 h 872"/>
                  <a:gd name="T26" fmla="*/ 1 w 1152"/>
                  <a:gd name="T27" fmla="*/ 359 h 872"/>
                  <a:gd name="T28" fmla="*/ 0 w 1152"/>
                  <a:gd name="T29" fmla="*/ 358 h 872"/>
                  <a:gd name="T30" fmla="*/ 50 w 1152"/>
                  <a:gd name="T31" fmla="*/ 291 h 872"/>
                  <a:gd name="T32" fmla="*/ 142 w 1152"/>
                  <a:gd name="T33" fmla="*/ 179 h 872"/>
                  <a:gd name="T34" fmla="*/ 298 w 1152"/>
                  <a:gd name="T35" fmla="*/ 122 h 872"/>
                  <a:gd name="T36" fmla="*/ 435 w 1152"/>
                  <a:gd name="T37" fmla="*/ 106 h 872"/>
                  <a:gd name="T38" fmla="*/ 482 w 1152"/>
                  <a:gd name="T39" fmla="*/ 64 h 872"/>
                  <a:gd name="T40" fmla="*/ 521 w 1152"/>
                  <a:gd name="T41" fmla="*/ 42 h 872"/>
                  <a:gd name="T42" fmla="*/ 555 w 1152"/>
                  <a:gd name="T43" fmla="*/ 0 h 872"/>
                  <a:gd name="T44" fmla="*/ 579 w 1152"/>
                  <a:gd name="T45" fmla="*/ 45 h 872"/>
                  <a:gd name="T46" fmla="*/ 615 w 1152"/>
                  <a:gd name="T47" fmla="*/ 51 h 872"/>
                  <a:gd name="T48" fmla="*/ 636 w 1152"/>
                  <a:gd name="T49" fmla="*/ 39 h 872"/>
                  <a:gd name="T50" fmla="*/ 674 w 1152"/>
                  <a:gd name="T51" fmla="*/ 37 h 872"/>
                  <a:gd name="T52" fmla="*/ 718 w 1152"/>
                  <a:gd name="T53" fmla="*/ 82 h 872"/>
                  <a:gd name="T54" fmla="*/ 747 w 1152"/>
                  <a:gd name="T55" fmla="*/ 82 h 872"/>
                  <a:gd name="T56" fmla="*/ 795 w 1152"/>
                  <a:gd name="T57" fmla="*/ 47 h 8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52" h="872">
                    <a:moveTo>
                      <a:pt x="795" y="47"/>
                    </a:moveTo>
                    <a:lnTo>
                      <a:pt x="1152" y="274"/>
                    </a:lnTo>
                    <a:lnTo>
                      <a:pt x="1015" y="567"/>
                    </a:lnTo>
                    <a:lnTo>
                      <a:pt x="875" y="872"/>
                    </a:lnTo>
                    <a:lnTo>
                      <a:pt x="618" y="739"/>
                    </a:lnTo>
                    <a:lnTo>
                      <a:pt x="533" y="730"/>
                    </a:lnTo>
                    <a:lnTo>
                      <a:pt x="423" y="625"/>
                    </a:lnTo>
                    <a:lnTo>
                      <a:pt x="407" y="561"/>
                    </a:lnTo>
                    <a:lnTo>
                      <a:pt x="388" y="520"/>
                    </a:lnTo>
                    <a:lnTo>
                      <a:pt x="309" y="423"/>
                    </a:lnTo>
                    <a:lnTo>
                      <a:pt x="219" y="359"/>
                    </a:lnTo>
                    <a:lnTo>
                      <a:pt x="72" y="354"/>
                    </a:lnTo>
                    <a:lnTo>
                      <a:pt x="53" y="375"/>
                    </a:lnTo>
                    <a:lnTo>
                      <a:pt x="1" y="359"/>
                    </a:lnTo>
                    <a:lnTo>
                      <a:pt x="0" y="358"/>
                    </a:lnTo>
                    <a:lnTo>
                      <a:pt x="50" y="291"/>
                    </a:lnTo>
                    <a:lnTo>
                      <a:pt x="142" y="179"/>
                    </a:lnTo>
                    <a:lnTo>
                      <a:pt x="298" y="122"/>
                    </a:lnTo>
                    <a:lnTo>
                      <a:pt x="435" y="106"/>
                    </a:lnTo>
                    <a:lnTo>
                      <a:pt x="482" y="64"/>
                    </a:lnTo>
                    <a:lnTo>
                      <a:pt x="521" y="42"/>
                    </a:lnTo>
                    <a:lnTo>
                      <a:pt x="555" y="0"/>
                    </a:lnTo>
                    <a:lnTo>
                      <a:pt x="579" y="45"/>
                    </a:lnTo>
                    <a:lnTo>
                      <a:pt x="615" y="51"/>
                    </a:lnTo>
                    <a:lnTo>
                      <a:pt x="636" y="39"/>
                    </a:lnTo>
                    <a:lnTo>
                      <a:pt x="674" y="37"/>
                    </a:lnTo>
                    <a:lnTo>
                      <a:pt x="718" y="82"/>
                    </a:lnTo>
                    <a:lnTo>
                      <a:pt x="747" y="82"/>
                    </a:lnTo>
                    <a:lnTo>
                      <a:pt x="795" y="47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323644" name="Rectangle 60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23645" name="Text Box 61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323646" name="Rectangle 62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23647" name="Rectangle 63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 dirty="0" smtClean="0">
                <a:solidFill>
                  <a:schemeClr val="bg1"/>
                </a:solidFill>
                <a:latin typeface="Verdana" pitchFamily="34" charset="0"/>
              </a:rPr>
              <a:t>POLOS </a:t>
            </a:r>
            <a:r>
              <a:rPr lang="pt-BR" sz="1800" dirty="0">
                <a:solidFill>
                  <a:schemeClr val="bg1"/>
                </a:solidFill>
                <a:latin typeface="Verdana" pitchFamily="34" charset="0"/>
              </a:rPr>
              <a:t>DE PRODUÇÃO</a:t>
            </a:r>
          </a:p>
        </p:txBody>
      </p:sp>
      <p:sp>
        <p:nvSpPr>
          <p:cNvPr id="323648" name="Freeform 64"/>
          <p:cNvSpPr>
            <a:spLocks noChangeAspect="1"/>
          </p:cNvSpPr>
          <p:nvPr/>
        </p:nvSpPr>
        <p:spPr bwMode="auto">
          <a:xfrm>
            <a:off x="7178675" y="2124075"/>
            <a:ext cx="222250" cy="187325"/>
          </a:xfrm>
          <a:custGeom>
            <a:avLst/>
            <a:gdLst>
              <a:gd name="T0" fmla="*/ 425 w 775"/>
              <a:gd name="T1" fmla="*/ 655 h 655"/>
              <a:gd name="T2" fmla="*/ 370 w 775"/>
              <a:gd name="T3" fmla="*/ 567 h 655"/>
              <a:gd name="T4" fmla="*/ 263 w 775"/>
              <a:gd name="T5" fmla="*/ 498 h 655"/>
              <a:gd name="T6" fmla="*/ 242 w 775"/>
              <a:gd name="T7" fmla="*/ 474 h 655"/>
              <a:gd name="T8" fmla="*/ 212 w 775"/>
              <a:gd name="T9" fmla="*/ 475 h 655"/>
              <a:gd name="T10" fmla="*/ 203 w 775"/>
              <a:gd name="T11" fmla="*/ 498 h 655"/>
              <a:gd name="T12" fmla="*/ 188 w 775"/>
              <a:gd name="T13" fmla="*/ 494 h 655"/>
              <a:gd name="T14" fmla="*/ 0 w 775"/>
              <a:gd name="T15" fmla="*/ 350 h 655"/>
              <a:gd name="T16" fmla="*/ 108 w 775"/>
              <a:gd name="T17" fmla="*/ 175 h 655"/>
              <a:gd name="T18" fmla="*/ 111 w 775"/>
              <a:gd name="T19" fmla="*/ 133 h 655"/>
              <a:gd name="T20" fmla="*/ 60 w 775"/>
              <a:gd name="T21" fmla="*/ 88 h 655"/>
              <a:gd name="T22" fmla="*/ 55 w 775"/>
              <a:gd name="T23" fmla="*/ 36 h 655"/>
              <a:gd name="T24" fmla="*/ 130 w 775"/>
              <a:gd name="T25" fmla="*/ 35 h 655"/>
              <a:gd name="T26" fmla="*/ 161 w 775"/>
              <a:gd name="T27" fmla="*/ 0 h 655"/>
              <a:gd name="T28" fmla="*/ 332 w 775"/>
              <a:gd name="T29" fmla="*/ 78 h 655"/>
              <a:gd name="T30" fmla="*/ 397 w 775"/>
              <a:gd name="T31" fmla="*/ 72 h 655"/>
              <a:gd name="T32" fmla="*/ 502 w 775"/>
              <a:gd name="T33" fmla="*/ 108 h 655"/>
              <a:gd name="T34" fmla="*/ 528 w 775"/>
              <a:gd name="T35" fmla="*/ 33 h 655"/>
              <a:gd name="T36" fmla="*/ 615 w 775"/>
              <a:gd name="T37" fmla="*/ 156 h 655"/>
              <a:gd name="T38" fmla="*/ 775 w 775"/>
              <a:gd name="T39" fmla="*/ 416 h 655"/>
              <a:gd name="T40" fmla="*/ 717 w 775"/>
              <a:gd name="T41" fmla="*/ 420 h 655"/>
              <a:gd name="T42" fmla="*/ 714 w 775"/>
              <a:gd name="T43" fmla="*/ 408 h 655"/>
              <a:gd name="T44" fmla="*/ 690 w 775"/>
              <a:gd name="T45" fmla="*/ 385 h 655"/>
              <a:gd name="T46" fmla="*/ 641 w 775"/>
              <a:gd name="T47" fmla="*/ 377 h 655"/>
              <a:gd name="T48" fmla="*/ 631 w 775"/>
              <a:gd name="T49" fmla="*/ 400 h 655"/>
              <a:gd name="T50" fmla="*/ 634 w 775"/>
              <a:gd name="T51" fmla="*/ 475 h 655"/>
              <a:gd name="T52" fmla="*/ 610 w 775"/>
              <a:gd name="T53" fmla="*/ 502 h 655"/>
              <a:gd name="T54" fmla="*/ 591 w 775"/>
              <a:gd name="T55" fmla="*/ 511 h 655"/>
              <a:gd name="T56" fmla="*/ 559 w 775"/>
              <a:gd name="T57" fmla="*/ 491 h 655"/>
              <a:gd name="T58" fmla="*/ 520 w 775"/>
              <a:gd name="T59" fmla="*/ 519 h 655"/>
              <a:gd name="T60" fmla="*/ 425 w 775"/>
              <a:gd name="T61" fmla="*/ 655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775" h="655">
                <a:moveTo>
                  <a:pt x="425" y="655"/>
                </a:moveTo>
                <a:lnTo>
                  <a:pt x="370" y="567"/>
                </a:lnTo>
                <a:lnTo>
                  <a:pt x="263" y="498"/>
                </a:lnTo>
                <a:lnTo>
                  <a:pt x="242" y="474"/>
                </a:lnTo>
                <a:lnTo>
                  <a:pt x="212" y="475"/>
                </a:lnTo>
                <a:lnTo>
                  <a:pt x="203" y="498"/>
                </a:lnTo>
                <a:lnTo>
                  <a:pt x="188" y="494"/>
                </a:lnTo>
                <a:lnTo>
                  <a:pt x="0" y="350"/>
                </a:lnTo>
                <a:lnTo>
                  <a:pt x="108" y="175"/>
                </a:lnTo>
                <a:lnTo>
                  <a:pt x="111" y="133"/>
                </a:lnTo>
                <a:lnTo>
                  <a:pt x="60" y="88"/>
                </a:lnTo>
                <a:lnTo>
                  <a:pt x="55" y="36"/>
                </a:lnTo>
                <a:lnTo>
                  <a:pt x="130" y="35"/>
                </a:lnTo>
                <a:lnTo>
                  <a:pt x="161" y="0"/>
                </a:lnTo>
                <a:lnTo>
                  <a:pt x="332" y="78"/>
                </a:lnTo>
                <a:lnTo>
                  <a:pt x="397" y="72"/>
                </a:lnTo>
                <a:lnTo>
                  <a:pt x="502" y="108"/>
                </a:lnTo>
                <a:lnTo>
                  <a:pt x="528" y="33"/>
                </a:lnTo>
                <a:lnTo>
                  <a:pt x="615" y="156"/>
                </a:lnTo>
                <a:lnTo>
                  <a:pt x="775" y="416"/>
                </a:lnTo>
                <a:lnTo>
                  <a:pt x="717" y="420"/>
                </a:lnTo>
                <a:lnTo>
                  <a:pt x="714" y="408"/>
                </a:lnTo>
                <a:lnTo>
                  <a:pt x="690" y="385"/>
                </a:lnTo>
                <a:lnTo>
                  <a:pt x="641" y="377"/>
                </a:lnTo>
                <a:lnTo>
                  <a:pt x="631" y="400"/>
                </a:lnTo>
                <a:lnTo>
                  <a:pt x="634" y="475"/>
                </a:lnTo>
                <a:lnTo>
                  <a:pt x="610" y="502"/>
                </a:lnTo>
                <a:lnTo>
                  <a:pt x="591" y="511"/>
                </a:lnTo>
                <a:lnTo>
                  <a:pt x="559" y="491"/>
                </a:lnTo>
                <a:lnTo>
                  <a:pt x="520" y="519"/>
                </a:lnTo>
                <a:lnTo>
                  <a:pt x="425" y="655"/>
                </a:lnTo>
                <a:close/>
              </a:path>
            </a:pathLst>
          </a:custGeom>
          <a:noFill/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336600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323649" name="Group 65"/>
          <p:cNvGrpSpPr>
            <a:grpSpLocks/>
          </p:cNvGrpSpPr>
          <p:nvPr/>
        </p:nvGrpSpPr>
        <p:grpSpPr bwMode="auto">
          <a:xfrm>
            <a:off x="7350125" y="2266950"/>
            <a:ext cx="1622425" cy="977900"/>
            <a:chOff x="4630" y="1428"/>
            <a:chExt cx="1022" cy="616"/>
          </a:xfrm>
        </p:grpSpPr>
        <p:sp>
          <p:nvSpPr>
            <p:cNvPr id="323650" name="Text Box 66"/>
            <p:cNvSpPr txBox="1">
              <a:spLocks noChangeArrowheads="1"/>
            </p:cNvSpPr>
            <p:nvPr/>
          </p:nvSpPr>
          <p:spPr bwMode="auto">
            <a:xfrm>
              <a:off x="4881" y="1428"/>
              <a:ext cx="77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Aracati</a:t>
              </a:r>
            </a:p>
          </p:txBody>
        </p:sp>
        <p:sp>
          <p:nvSpPr>
            <p:cNvPr id="323651" name="Freeform 67"/>
            <p:cNvSpPr>
              <a:spLocks/>
            </p:cNvSpPr>
            <p:nvPr/>
          </p:nvSpPr>
          <p:spPr bwMode="auto">
            <a:xfrm>
              <a:off x="4862" y="1560"/>
              <a:ext cx="649" cy="118"/>
            </a:xfrm>
            <a:custGeom>
              <a:avLst/>
              <a:gdLst>
                <a:gd name="T0" fmla="*/ 0 w 762"/>
                <a:gd name="T1" fmla="*/ 118 h 118"/>
                <a:gd name="T2" fmla="*/ 89 w 762"/>
                <a:gd name="T3" fmla="*/ 0 h 118"/>
                <a:gd name="T4" fmla="*/ 762 w 762"/>
                <a:gd name="T5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2" h="118">
                  <a:moveTo>
                    <a:pt x="0" y="118"/>
                  </a:moveTo>
                  <a:lnTo>
                    <a:pt x="89" y="0"/>
                  </a:lnTo>
                  <a:lnTo>
                    <a:pt x="762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323652" name="Group 68"/>
            <p:cNvGrpSpPr>
              <a:grpSpLocks/>
            </p:cNvGrpSpPr>
            <p:nvPr/>
          </p:nvGrpSpPr>
          <p:grpSpPr bwMode="auto">
            <a:xfrm>
              <a:off x="4630" y="1511"/>
              <a:ext cx="664" cy="533"/>
              <a:chOff x="4630" y="1511"/>
              <a:chExt cx="664" cy="533"/>
            </a:xfrm>
          </p:grpSpPr>
          <p:sp>
            <p:nvSpPr>
              <p:cNvPr id="323653" name="Freeform 69"/>
              <p:cNvSpPr>
                <a:spLocks noChangeAspect="1"/>
              </p:cNvSpPr>
              <p:nvPr/>
            </p:nvSpPr>
            <p:spPr bwMode="auto">
              <a:xfrm>
                <a:off x="4916" y="1737"/>
                <a:ext cx="121" cy="86"/>
              </a:xfrm>
              <a:custGeom>
                <a:avLst/>
                <a:gdLst>
                  <a:gd name="T0" fmla="*/ 495 w 674"/>
                  <a:gd name="T1" fmla="*/ 0 h 475"/>
                  <a:gd name="T2" fmla="*/ 508 w 674"/>
                  <a:gd name="T3" fmla="*/ 9 h 475"/>
                  <a:gd name="T4" fmla="*/ 578 w 674"/>
                  <a:gd name="T5" fmla="*/ 9 h 475"/>
                  <a:gd name="T6" fmla="*/ 672 w 674"/>
                  <a:gd name="T7" fmla="*/ 61 h 475"/>
                  <a:gd name="T8" fmla="*/ 674 w 674"/>
                  <a:gd name="T9" fmla="*/ 98 h 475"/>
                  <a:gd name="T10" fmla="*/ 616 w 674"/>
                  <a:gd name="T11" fmla="*/ 145 h 475"/>
                  <a:gd name="T12" fmla="*/ 641 w 674"/>
                  <a:gd name="T13" fmla="*/ 238 h 475"/>
                  <a:gd name="T14" fmla="*/ 582 w 674"/>
                  <a:gd name="T15" fmla="*/ 365 h 475"/>
                  <a:gd name="T16" fmla="*/ 486 w 674"/>
                  <a:gd name="T17" fmla="*/ 340 h 475"/>
                  <a:gd name="T18" fmla="*/ 360 w 674"/>
                  <a:gd name="T19" fmla="*/ 475 h 475"/>
                  <a:gd name="T20" fmla="*/ 184 w 674"/>
                  <a:gd name="T21" fmla="*/ 447 h 475"/>
                  <a:gd name="T22" fmla="*/ 141 w 674"/>
                  <a:gd name="T23" fmla="*/ 412 h 475"/>
                  <a:gd name="T24" fmla="*/ 16 w 674"/>
                  <a:gd name="T25" fmla="*/ 425 h 475"/>
                  <a:gd name="T26" fmla="*/ 2 w 674"/>
                  <a:gd name="T27" fmla="*/ 384 h 475"/>
                  <a:gd name="T28" fmla="*/ 43 w 674"/>
                  <a:gd name="T29" fmla="*/ 272 h 475"/>
                  <a:gd name="T30" fmla="*/ 20 w 674"/>
                  <a:gd name="T31" fmla="*/ 233 h 475"/>
                  <a:gd name="T32" fmla="*/ 0 w 674"/>
                  <a:gd name="T33" fmla="*/ 117 h 475"/>
                  <a:gd name="T34" fmla="*/ 74 w 674"/>
                  <a:gd name="T35" fmla="*/ 58 h 475"/>
                  <a:gd name="T36" fmla="*/ 68 w 674"/>
                  <a:gd name="T37" fmla="*/ 31 h 475"/>
                  <a:gd name="T38" fmla="*/ 93 w 674"/>
                  <a:gd name="T39" fmla="*/ 5 h 475"/>
                  <a:gd name="T40" fmla="*/ 230 w 674"/>
                  <a:gd name="T41" fmla="*/ 50 h 475"/>
                  <a:gd name="T42" fmla="*/ 309 w 674"/>
                  <a:gd name="T43" fmla="*/ 54 h 475"/>
                  <a:gd name="T44" fmla="*/ 318 w 674"/>
                  <a:gd name="T45" fmla="*/ 30 h 475"/>
                  <a:gd name="T46" fmla="*/ 486 w 674"/>
                  <a:gd name="T47" fmla="*/ 30 h 475"/>
                  <a:gd name="T48" fmla="*/ 495 w 674"/>
                  <a:gd name="T49" fmla="*/ 0 h 4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74" h="475">
                    <a:moveTo>
                      <a:pt x="495" y="0"/>
                    </a:moveTo>
                    <a:lnTo>
                      <a:pt x="508" y="9"/>
                    </a:lnTo>
                    <a:lnTo>
                      <a:pt x="578" y="9"/>
                    </a:lnTo>
                    <a:lnTo>
                      <a:pt x="672" y="61"/>
                    </a:lnTo>
                    <a:lnTo>
                      <a:pt x="674" y="98"/>
                    </a:lnTo>
                    <a:lnTo>
                      <a:pt x="616" y="145"/>
                    </a:lnTo>
                    <a:lnTo>
                      <a:pt x="641" y="238"/>
                    </a:lnTo>
                    <a:lnTo>
                      <a:pt x="582" y="365"/>
                    </a:lnTo>
                    <a:lnTo>
                      <a:pt x="486" y="340"/>
                    </a:lnTo>
                    <a:lnTo>
                      <a:pt x="360" y="475"/>
                    </a:lnTo>
                    <a:lnTo>
                      <a:pt x="184" y="447"/>
                    </a:lnTo>
                    <a:lnTo>
                      <a:pt x="141" y="412"/>
                    </a:lnTo>
                    <a:lnTo>
                      <a:pt x="16" y="425"/>
                    </a:lnTo>
                    <a:lnTo>
                      <a:pt x="2" y="384"/>
                    </a:lnTo>
                    <a:lnTo>
                      <a:pt x="43" y="272"/>
                    </a:lnTo>
                    <a:lnTo>
                      <a:pt x="20" y="233"/>
                    </a:lnTo>
                    <a:lnTo>
                      <a:pt x="0" y="117"/>
                    </a:lnTo>
                    <a:lnTo>
                      <a:pt x="74" y="58"/>
                    </a:lnTo>
                    <a:lnTo>
                      <a:pt x="68" y="31"/>
                    </a:lnTo>
                    <a:lnTo>
                      <a:pt x="93" y="5"/>
                    </a:lnTo>
                    <a:lnTo>
                      <a:pt x="230" y="50"/>
                    </a:lnTo>
                    <a:lnTo>
                      <a:pt x="309" y="54"/>
                    </a:lnTo>
                    <a:lnTo>
                      <a:pt x="318" y="30"/>
                    </a:lnTo>
                    <a:lnTo>
                      <a:pt x="486" y="30"/>
                    </a:lnTo>
                    <a:lnTo>
                      <a:pt x="495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3654" name="Freeform 70"/>
              <p:cNvSpPr>
                <a:spLocks noChangeAspect="1"/>
              </p:cNvSpPr>
              <p:nvPr/>
            </p:nvSpPr>
            <p:spPr bwMode="auto">
              <a:xfrm>
                <a:off x="4683" y="1567"/>
                <a:ext cx="321" cy="301"/>
              </a:xfrm>
              <a:custGeom>
                <a:avLst/>
                <a:gdLst>
                  <a:gd name="T0" fmla="*/ 703 w 1784"/>
                  <a:gd name="T1" fmla="*/ 0 h 1668"/>
                  <a:gd name="T2" fmla="*/ 658 w 1784"/>
                  <a:gd name="T3" fmla="*/ 48 h 1668"/>
                  <a:gd name="T4" fmla="*/ 652 w 1784"/>
                  <a:gd name="T5" fmla="*/ 154 h 1668"/>
                  <a:gd name="T6" fmla="*/ 590 w 1784"/>
                  <a:gd name="T7" fmla="*/ 283 h 1668"/>
                  <a:gd name="T8" fmla="*/ 508 w 1784"/>
                  <a:gd name="T9" fmla="*/ 291 h 1668"/>
                  <a:gd name="T10" fmla="*/ 431 w 1784"/>
                  <a:gd name="T11" fmla="*/ 335 h 1668"/>
                  <a:gd name="T12" fmla="*/ 396 w 1784"/>
                  <a:gd name="T13" fmla="*/ 578 h 1668"/>
                  <a:gd name="T14" fmla="*/ 363 w 1784"/>
                  <a:gd name="T15" fmla="*/ 835 h 1668"/>
                  <a:gd name="T16" fmla="*/ 304 w 1784"/>
                  <a:gd name="T17" fmla="*/ 963 h 1668"/>
                  <a:gd name="T18" fmla="*/ 222 w 1784"/>
                  <a:gd name="T19" fmla="*/ 1030 h 1668"/>
                  <a:gd name="T20" fmla="*/ 229 w 1784"/>
                  <a:gd name="T21" fmla="*/ 1061 h 1668"/>
                  <a:gd name="T22" fmla="*/ 176 w 1784"/>
                  <a:gd name="T23" fmla="*/ 1095 h 1668"/>
                  <a:gd name="T24" fmla="*/ 136 w 1784"/>
                  <a:gd name="T25" fmla="*/ 1070 h 1668"/>
                  <a:gd name="T26" fmla="*/ 101 w 1784"/>
                  <a:gd name="T27" fmla="*/ 1071 h 1668"/>
                  <a:gd name="T28" fmla="*/ 65 w 1784"/>
                  <a:gd name="T29" fmla="*/ 1257 h 1668"/>
                  <a:gd name="T30" fmla="*/ 1 w 1784"/>
                  <a:gd name="T31" fmla="*/ 1260 h 1668"/>
                  <a:gd name="T32" fmla="*/ 0 w 1784"/>
                  <a:gd name="T33" fmla="*/ 1289 h 1668"/>
                  <a:gd name="T34" fmla="*/ 64 w 1784"/>
                  <a:gd name="T35" fmla="*/ 1320 h 1668"/>
                  <a:gd name="T36" fmla="*/ 102 w 1784"/>
                  <a:gd name="T37" fmla="*/ 1318 h 1668"/>
                  <a:gd name="T38" fmla="*/ 253 w 1784"/>
                  <a:gd name="T39" fmla="*/ 1425 h 1668"/>
                  <a:gd name="T40" fmla="*/ 441 w 1784"/>
                  <a:gd name="T41" fmla="*/ 1538 h 1668"/>
                  <a:gd name="T42" fmla="*/ 588 w 1784"/>
                  <a:gd name="T43" fmla="*/ 1668 h 1668"/>
                  <a:gd name="T44" fmla="*/ 727 w 1784"/>
                  <a:gd name="T45" fmla="*/ 1638 h 1668"/>
                  <a:gd name="T46" fmla="*/ 747 w 1784"/>
                  <a:gd name="T47" fmla="*/ 1644 h 1668"/>
                  <a:gd name="T48" fmla="*/ 844 w 1784"/>
                  <a:gd name="T49" fmla="*/ 1645 h 1668"/>
                  <a:gd name="T50" fmla="*/ 842 w 1784"/>
                  <a:gd name="T51" fmla="*/ 1596 h 1668"/>
                  <a:gd name="T52" fmla="*/ 885 w 1784"/>
                  <a:gd name="T53" fmla="*/ 1580 h 1668"/>
                  <a:gd name="T54" fmla="*/ 914 w 1784"/>
                  <a:gd name="T55" fmla="*/ 1575 h 1668"/>
                  <a:gd name="T56" fmla="*/ 933 w 1784"/>
                  <a:gd name="T57" fmla="*/ 1586 h 1668"/>
                  <a:gd name="T58" fmla="*/ 1010 w 1784"/>
                  <a:gd name="T59" fmla="*/ 1589 h 1668"/>
                  <a:gd name="T60" fmla="*/ 1033 w 1784"/>
                  <a:gd name="T61" fmla="*/ 1570 h 1668"/>
                  <a:gd name="T62" fmla="*/ 1067 w 1784"/>
                  <a:gd name="T63" fmla="*/ 1577 h 1668"/>
                  <a:gd name="T64" fmla="*/ 1087 w 1784"/>
                  <a:gd name="T65" fmla="*/ 1593 h 1668"/>
                  <a:gd name="T66" fmla="*/ 1109 w 1784"/>
                  <a:gd name="T67" fmla="*/ 1597 h 1668"/>
                  <a:gd name="T68" fmla="*/ 1123 w 1784"/>
                  <a:gd name="T69" fmla="*/ 1582 h 1668"/>
                  <a:gd name="T70" fmla="*/ 1151 w 1784"/>
                  <a:gd name="T71" fmla="*/ 1585 h 1668"/>
                  <a:gd name="T72" fmla="*/ 1177 w 1784"/>
                  <a:gd name="T73" fmla="*/ 1594 h 1668"/>
                  <a:gd name="T74" fmla="*/ 1238 w 1784"/>
                  <a:gd name="T75" fmla="*/ 1561 h 1668"/>
                  <a:gd name="T76" fmla="*/ 1219 w 1784"/>
                  <a:gd name="T77" fmla="*/ 1494 h 1668"/>
                  <a:gd name="T78" fmla="*/ 1312 w 1784"/>
                  <a:gd name="T79" fmla="*/ 1368 h 1668"/>
                  <a:gd name="T80" fmla="*/ 1291 w 1784"/>
                  <a:gd name="T81" fmla="*/ 1334 h 1668"/>
                  <a:gd name="T82" fmla="*/ 1343 w 1784"/>
                  <a:gd name="T83" fmla="*/ 1229 h 1668"/>
                  <a:gd name="T84" fmla="*/ 1334 w 1784"/>
                  <a:gd name="T85" fmla="*/ 1193 h 1668"/>
                  <a:gd name="T86" fmla="*/ 1307 w 1784"/>
                  <a:gd name="T87" fmla="*/ 1174 h 1668"/>
                  <a:gd name="T88" fmla="*/ 1294 w 1784"/>
                  <a:gd name="T89" fmla="*/ 1060 h 1668"/>
                  <a:gd name="T90" fmla="*/ 1362 w 1784"/>
                  <a:gd name="T91" fmla="*/ 1007 h 1668"/>
                  <a:gd name="T92" fmla="*/ 1357 w 1784"/>
                  <a:gd name="T93" fmla="*/ 975 h 1668"/>
                  <a:gd name="T94" fmla="*/ 1381 w 1784"/>
                  <a:gd name="T95" fmla="*/ 958 h 1668"/>
                  <a:gd name="T96" fmla="*/ 1511 w 1784"/>
                  <a:gd name="T97" fmla="*/ 995 h 1668"/>
                  <a:gd name="T98" fmla="*/ 1599 w 1784"/>
                  <a:gd name="T99" fmla="*/ 1002 h 1668"/>
                  <a:gd name="T100" fmla="*/ 1607 w 1784"/>
                  <a:gd name="T101" fmla="*/ 978 h 1668"/>
                  <a:gd name="T102" fmla="*/ 1770 w 1784"/>
                  <a:gd name="T103" fmla="*/ 979 h 1668"/>
                  <a:gd name="T104" fmla="*/ 1784 w 1784"/>
                  <a:gd name="T105" fmla="*/ 947 h 1668"/>
                  <a:gd name="T106" fmla="*/ 1654 w 1784"/>
                  <a:gd name="T107" fmla="*/ 883 h 1668"/>
                  <a:gd name="T108" fmla="*/ 1483 w 1784"/>
                  <a:gd name="T109" fmla="*/ 760 h 1668"/>
                  <a:gd name="T110" fmla="*/ 1344 w 1784"/>
                  <a:gd name="T111" fmla="*/ 633 h 1668"/>
                  <a:gd name="T112" fmla="*/ 956 w 1784"/>
                  <a:gd name="T113" fmla="*/ 273 h 1668"/>
                  <a:gd name="T114" fmla="*/ 792 w 1784"/>
                  <a:gd name="T115" fmla="*/ 122 h 1668"/>
                  <a:gd name="T116" fmla="*/ 703 w 1784"/>
                  <a:gd name="T117" fmla="*/ 0 h 16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784" h="1668">
                    <a:moveTo>
                      <a:pt x="703" y="0"/>
                    </a:moveTo>
                    <a:lnTo>
                      <a:pt x="658" y="48"/>
                    </a:lnTo>
                    <a:lnTo>
                      <a:pt x="652" y="154"/>
                    </a:lnTo>
                    <a:lnTo>
                      <a:pt x="590" y="283"/>
                    </a:lnTo>
                    <a:lnTo>
                      <a:pt x="508" y="291"/>
                    </a:lnTo>
                    <a:lnTo>
                      <a:pt x="431" y="335"/>
                    </a:lnTo>
                    <a:lnTo>
                      <a:pt x="396" y="578"/>
                    </a:lnTo>
                    <a:lnTo>
                      <a:pt x="363" y="835"/>
                    </a:lnTo>
                    <a:lnTo>
                      <a:pt x="304" y="963"/>
                    </a:lnTo>
                    <a:lnTo>
                      <a:pt x="222" y="1030"/>
                    </a:lnTo>
                    <a:lnTo>
                      <a:pt x="229" y="1061"/>
                    </a:lnTo>
                    <a:lnTo>
                      <a:pt x="176" y="1095"/>
                    </a:lnTo>
                    <a:lnTo>
                      <a:pt x="136" y="1070"/>
                    </a:lnTo>
                    <a:lnTo>
                      <a:pt x="101" y="1071"/>
                    </a:lnTo>
                    <a:lnTo>
                      <a:pt x="65" y="1257"/>
                    </a:lnTo>
                    <a:lnTo>
                      <a:pt x="1" y="1260"/>
                    </a:lnTo>
                    <a:lnTo>
                      <a:pt x="0" y="1289"/>
                    </a:lnTo>
                    <a:lnTo>
                      <a:pt x="64" y="1320"/>
                    </a:lnTo>
                    <a:lnTo>
                      <a:pt x="102" y="1318"/>
                    </a:lnTo>
                    <a:lnTo>
                      <a:pt x="253" y="1425"/>
                    </a:lnTo>
                    <a:lnTo>
                      <a:pt x="441" y="1538"/>
                    </a:lnTo>
                    <a:lnTo>
                      <a:pt x="588" y="1668"/>
                    </a:lnTo>
                    <a:lnTo>
                      <a:pt x="727" y="1638"/>
                    </a:lnTo>
                    <a:lnTo>
                      <a:pt x="747" y="1644"/>
                    </a:lnTo>
                    <a:lnTo>
                      <a:pt x="844" y="1645"/>
                    </a:lnTo>
                    <a:lnTo>
                      <a:pt x="842" y="1596"/>
                    </a:lnTo>
                    <a:lnTo>
                      <a:pt x="885" y="1580"/>
                    </a:lnTo>
                    <a:lnTo>
                      <a:pt x="914" y="1575"/>
                    </a:lnTo>
                    <a:lnTo>
                      <a:pt x="933" y="1586"/>
                    </a:lnTo>
                    <a:lnTo>
                      <a:pt x="1010" y="1589"/>
                    </a:lnTo>
                    <a:lnTo>
                      <a:pt x="1033" y="1570"/>
                    </a:lnTo>
                    <a:lnTo>
                      <a:pt x="1067" y="1577"/>
                    </a:lnTo>
                    <a:lnTo>
                      <a:pt x="1087" y="1593"/>
                    </a:lnTo>
                    <a:lnTo>
                      <a:pt x="1109" y="1597"/>
                    </a:lnTo>
                    <a:lnTo>
                      <a:pt x="1123" y="1582"/>
                    </a:lnTo>
                    <a:lnTo>
                      <a:pt x="1151" y="1585"/>
                    </a:lnTo>
                    <a:lnTo>
                      <a:pt x="1177" y="1594"/>
                    </a:lnTo>
                    <a:lnTo>
                      <a:pt x="1238" y="1561"/>
                    </a:lnTo>
                    <a:lnTo>
                      <a:pt x="1219" y="1494"/>
                    </a:lnTo>
                    <a:lnTo>
                      <a:pt x="1312" y="1368"/>
                    </a:lnTo>
                    <a:lnTo>
                      <a:pt x="1291" y="1334"/>
                    </a:lnTo>
                    <a:lnTo>
                      <a:pt x="1343" y="1229"/>
                    </a:lnTo>
                    <a:lnTo>
                      <a:pt x="1334" y="1193"/>
                    </a:lnTo>
                    <a:lnTo>
                      <a:pt x="1307" y="1174"/>
                    </a:lnTo>
                    <a:lnTo>
                      <a:pt x="1294" y="1060"/>
                    </a:lnTo>
                    <a:lnTo>
                      <a:pt x="1362" y="1007"/>
                    </a:lnTo>
                    <a:lnTo>
                      <a:pt x="1357" y="975"/>
                    </a:lnTo>
                    <a:lnTo>
                      <a:pt x="1381" y="958"/>
                    </a:lnTo>
                    <a:lnTo>
                      <a:pt x="1511" y="995"/>
                    </a:lnTo>
                    <a:lnTo>
                      <a:pt x="1599" y="1002"/>
                    </a:lnTo>
                    <a:lnTo>
                      <a:pt x="1607" y="978"/>
                    </a:lnTo>
                    <a:lnTo>
                      <a:pt x="1770" y="979"/>
                    </a:lnTo>
                    <a:lnTo>
                      <a:pt x="1784" y="947"/>
                    </a:lnTo>
                    <a:lnTo>
                      <a:pt x="1654" y="883"/>
                    </a:lnTo>
                    <a:lnTo>
                      <a:pt x="1483" y="760"/>
                    </a:lnTo>
                    <a:lnTo>
                      <a:pt x="1344" y="633"/>
                    </a:lnTo>
                    <a:lnTo>
                      <a:pt x="956" y="273"/>
                    </a:lnTo>
                    <a:lnTo>
                      <a:pt x="792" y="122"/>
                    </a:lnTo>
                    <a:lnTo>
                      <a:pt x="703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3655" name="Freeform 71"/>
              <p:cNvSpPr>
                <a:spLocks noChangeAspect="1"/>
              </p:cNvSpPr>
              <p:nvPr/>
            </p:nvSpPr>
            <p:spPr bwMode="auto">
              <a:xfrm>
                <a:off x="4630" y="1511"/>
                <a:ext cx="180" cy="283"/>
              </a:xfrm>
              <a:custGeom>
                <a:avLst/>
                <a:gdLst>
                  <a:gd name="T0" fmla="*/ 745 w 992"/>
                  <a:gd name="T1" fmla="*/ 0 h 1568"/>
                  <a:gd name="T2" fmla="*/ 852 w 992"/>
                  <a:gd name="T3" fmla="*/ 105 h 1568"/>
                  <a:gd name="T4" fmla="*/ 992 w 992"/>
                  <a:gd name="T5" fmla="*/ 306 h 1568"/>
                  <a:gd name="T6" fmla="*/ 949 w 992"/>
                  <a:gd name="T7" fmla="*/ 356 h 1568"/>
                  <a:gd name="T8" fmla="*/ 943 w 992"/>
                  <a:gd name="T9" fmla="*/ 462 h 1568"/>
                  <a:gd name="T10" fmla="*/ 879 w 992"/>
                  <a:gd name="T11" fmla="*/ 590 h 1568"/>
                  <a:gd name="T12" fmla="*/ 798 w 992"/>
                  <a:gd name="T13" fmla="*/ 598 h 1568"/>
                  <a:gd name="T14" fmla="*/ 720 w 992"/>
                  <a:gd name="T15" fmla="*/ 642 h 1568"/>
                  <a:gd name="T16" fmla="*/ 654 w 992"/>
                  <a:gd name="T17" fmla="*/ 1139 h 1568"/>
                  <a:gd name="T18" fmla="*/ 592 w 992"/>
                  <a:gd name="T19" fmla="*/ 1273 h 1568"/>
                  <a:gd name="T20" fmla="*/ 514 w 992"/>
                  <a:gd name="T21" fmla="*/ 1338 h 1568"/>
                  <a:gd name="T22" fmla="*/ 518 w 992"/>
                  <a:gd name="T23" fmla="*/ 1369 h 1568"/>
                  <a:gd name="T24" fmla="*/ 466 w 992"/>
                  <a:gd name="T25" fmla="*/ 1402 h 1568"/>
                  <a:gd name="T26" fmla="*/ 424 w 992"/>
                  <a:gd name="T27" fmla="*/ 1377 h 1568"/>
                  <a:gd name="T28" fmla="*/ 392 w 992"/>
                  <a:gd name="T29" fmla="*/ 1378 h 1568"/>
                  <a:gd name="T30" fmla="*/ 355 w 992"/>
                  <a:gd name="T31" fmla="*/ 1564 h 1568"/>
                  <a:gd name="T32" fmla="*/ 291 w 992"/>
                  <a:gd name="T33" fmla="*/ 1568 h 1568"/>
                  <a:gd name="T34" fmla="*/ 294 w 992"/>
                  <a:gd name="T35" fmla="*/ 1503 h 1568"/>
                  <a:gd name="T36" fmla="*/ 39 w 992"/>
                  <a:gd name="T37" fmla="*/ 1215 h 1568"/>
                  <a:gd name="T38" fmla="*/ 0 w 992"/>
                  <a:gd name="T39" fmla="*/ 1155 h 1568"/>
                  <a:gd name="T40" fmla="*/ 202 w 992"/>
                  <a:gd name="T41" fmla="*/ 1051 h 1568"/>
                  <a:gd name="T42" fmla="*/ 186 w 992"/>
                  <a:gd name="T43" fmla="*/ 703 h 1568"/>
                  <a:gd name="T44" fmla="*/ 212 w 992"/>
                  <a:gd name="T45" fmla="*/ 519 h 1568"/>
                  <a:gd name="T46" fmla="*/ 222 w 992"/>
                  <a:gd name="T47" fmla="*/ 439 h 1568"/>
                  <a:gd name="T48" fmla="*/ 227 w 992"/>
                  <a:gd name="T49" fmla="*/ 439 h 1568"/>
                  <a:gd name="T50" fmla="*/ 245 w 992"/>
                  <a:gd name="T51" fmla="*/ 237 h 1568"/>
                  <a:gd name="T52" fmla="*/ 536 w 992"/>
                  <a:gd name="T53" fmla="*/ 291 h 1568"/>
                  <a:gd name="T54" fmla="*/ 517 w 992"/>
                  <a:gd name="T55" fmla="*/ 174 h 1568"/>
                  <a:gd name="T56" fmla="*/ 610 w 992"/>
                  <a:gd name="T57" fmla="*/ 193 h 1568"/>
                  <a:gd name="T58" fmla="*/ 649 w 992"/>
                  <a:gd name="T59" fmla="*/ 55 h 1568"/>
                  <a:gd name="T60" fmla="*/ 699 w 992"/>
                  <a:gd name="T61" fmla="*/ 54 h 1568"/>
                  <a:gd name="T62" fmla="*/ 745 w 992"/>
                  <a:gd name="T63" fmla="*/ 0 h 1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92" h="1568">
                    <a:moveTo>
                      <a:pt x="745" y="0"/>
                    </a:moveTo>
                    <a:lnTo>
                      <a:pt x="852" y="105"/>
                    </a:lnTo>
                    <a:lnTo>
                      <a:pt x="992" y="306"/>
                    </a:lnTo>
                    <a:lnTo>
                      <a:pt x="949" y="356"/>
                    </a:lnTo>
                    <a:lnTo>
                      <a:pt x="943" y="462"/>
                    </a:lnTo>
                    <a:lnTo>
                      <a:pt x="879" y="590"/>
                    </a:lnTo>
                    <a:lnTo>
                      <a:pt x="798" y="598"/>
                    </a:lnTo>
                    <a:lnTo>
                      <a:pt x="720" y="642"/>
                    </a:lnTo>
                    <a:lnTo>
                      <a:pt x="654" y="1139"/>
                    </a:lnTo>
                    <a:lnTo>
                      <a:pt x="592" y="1273"/>
                    </a:lnTo>
                    <a:lnTo>
                      <a:pt x="514" y="1338"/>
                    </a:lnTo>
                    <a:lnTo>
                      <a:pt x="518" y="1369"/>
                    </a:lnTo>
                    <a:lnTo>
                      <a:pt x="466" y="1402"/>
                    </a:lnTo>
                    <a:lnTo>
                      <a:pt x="424" y="1377"/>
                    </a:lnTo>
                    <a:lnTo>
                      <a:pt x="392" y="1378"/>
                    </a:lnTo>
                    <a:lnTo>
                      <a:pt x="355" y="1564"/>
                    </a:lnTo>
                    <a:lnTo>
                      <a:pt x="291" y="1568"/>
                    </a:lnTo>
                    <a:lnTo>
                      <a:pt x="294" y="1503"/>
                    </a:lnTo>
                    <a:lnTo>
                      <a:pt x="39" y="1215"/>
                    </a:lnTo>
                    <a:lnTo>
                      <a:pt x="0" y="1155"/>
                    </a:lnTo>
                    <a:lnTo>
                      <a:pt x="202" y="1051"/>
                    </a:lnTo>
                    <a:lnTo>
                      <a:pt x="186" y="703"/>
                    </a:lnTo>
                    <a:lnTo>
                      <a:pt x="212" y="519"/>
                    </a:lnTo>
                    <a:lnTo>
                      <a:pt x="222" y="439"/>
                    </a:lnTo>
                    <a:lnTo>
                      <a:pt x="227" y="439"/>
                    </a:lnTo>
                    <a:lnTo>
                      <a:pt x="245" y="237"/>
                    </a:lnTo>
                    <a:lnTo>
                      <a:pt x="536" y="291"/>
                    </a:lnTo>
                    <a:lnTo>
                      <a:pt x="517" y="174"/>
                    </a:lnTo>
                    <a:lnTo>
                      <a:pt x="610" y="193"/>
                    </a:lnTo>
                    <a:lnTo>
                      <a:pt x="649" y="55"/>
                    </a:lnTo>
                    <a:lnTo>
                      <a:pt x="699" y="54"/>
                    </a:lnTo>
                    <a:lnTo>
                      <a:pt x="745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3656" name="Freeform 72"/>
              <p:cNvSpPr>
                <a:spLocks noChangeAspect="1"/>
              </p:cNvSpPr>
              <p:nvPr/>
            </p:nvSpPr>
            <p:spPr bwMode="auto">
              <a:xfrm>
                <a:off x="5159" y="1871"/>
                <a:ext cx="135" cy="134"/>
              </a:xfrm>
              <a:custGeom>
                <a:avLst/>
                <a:gdLst>
                  <a:gd name="T0" fmla="*/ 52 w 750"/>
                  <a:gd name="T1" fmla="*/ 56 h 742"/>
                  <a:gd name="T2" fmla="*/ 179 w 750"/>
                  <a:gd name="T3" fmla="*/ 0 h 742"/>
                  <a:gd name="T4" fmla="*/ 283 w 750"/>
                  <a:gd name="T5" fmla="*/ 86 h 742"/>
                  <a:gd name="T6" fmla="*/ 747 w 750"/>
                  <a:gd name="T7" fmla="*/ 231 h 742"/>
                  <a:gd name="T8" fmla="*/ 750 w 750"/>
                  <a:gd name="T9" fmla="*/ 716 h 742"/>
                  <a:gd name="T10" fmla="*/ 658 w 750"/>
                  <a:gd name="T11" fmla="*/ 742 h 742"/>
                  <a:gd name="T12" fmla="*/ 664 w 750"/>
                  <a:gd name="T13" fmla="*/ 566 h 742"/>
                  <a:gd name="T14" fmla="*/ 642 w 750"/>
                  <a:gd name="T15" fmla="*/ 513 h 742"/>
                  <a:gd name="T16" fmla="*/ 588 w 750"/>
                  <a:gd name="T17" fmla="*/ 492 h 742"/>
                  <a:gd name="T18" fmla="*/ 532 w 750"/>
                  <a:gd name="T19" fmla="*/ 483 h 742"/>
                  <a:gd name="T20" fmla="*/ 173 w 750"/>
                  <a:gd name="T21" fmla="*/ 524 h 742"/>
                  <a:gd name="T22" fmla="*/ 0 w 750"/>
                  <a:gd name="T23" fmla="*/ 295 h 742"/>
                  <a:gd name="T24" fmla="*/ 52 w 750"/>
                  <a:gd name="T25" fmla="*/ 56 h 7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50" h="742">
                    <a:moveTo>
                      <a:pt x="52" y="56"/>
                    </a:moveTo>
                    <a:lnTo>
                      <a:pt x="179" y="0"/>
                    </a:lnTo>
                    <a:lnTo>
                      <a:pt x="283" y="86"/>
                    </a:lnTo>
                    <a:lnTo>
                      <a:pt x="747" y="231"/>
                    </a:lnTo>
                    <a:lnTo>
                      <a:pt x="750" y="716"/>
                    </a:lnTo>
                    <a:lnTo>
                      <a:pt x="658" y="742"/>
                    </a:lnTo>
                    <a:lnTo>
                      <a:pt x="664" y="566"/>
                    </a:lnTo>
                    <a:lnTo>
                      <a:pt x="642" y="513"/>
                    </a:lnTo>
                    <a:lnTo>
                      <a:pt x="588" y="492"/>
                    </a:lnTo>
                    <a:lnTo>
                      <a:pt x="532" y="483"/>
                    </a:lnTo>
                    <a:lnTo>
                      <a:pt x="173" y="524"/>
                    </a:lnTo>
                    <a:lnTo>
                      <a:pt x="0" y="295"/>
                    </a:lnTo>
                    <a:lnTo>
                      <a:pt x="52" y="56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3657" name="Freeform 73"/>
              <p:cNvSpPr>
                <a:spLocks noChangeAspect="1"/>
              </p:cNvSpPr>
              <p:nvPr/>
            </p:nvSpPr>
            <p:spPr bwMode="auto">
              <a:xfrm>
                <a:off x="4927" y="1886"/>
                <a:ext cx="205" cy="65"/>
              </a:xfrm>
              <a:custGeom>
                <a:avLst/>
                <a:gdLst>
                  <a:gd name="T0" fmla="*/ 15 w 1135"/>
                  <a:gd name="T1" fmla="*/ 0 h 358"/>
                  <a:gd name="T2" fmla="*/ 344 w 1135"/>
                  <a:gd name="T3" fmla="*/ 93 h 358"/>
                  <a:gd name="T4" fmla="*/ 382 w 1135"/>
                  <a:gd name="T5" fmla="*/ 41 h 358"/>
                  <a:gd name="T6" fmla="*/ 465 w 1135"/>
                  <a:gd name="T7" fmla="*/ 69 h 358"/>
                  <a:gd name="T8" fmla="*/ 489 w 1135"/>
                  <a:gd name="T9" fmla="*/ 145 h 358"/>
                  <a:gd name="T10" fmla="*/ 634 w 1135"/>
                  <a:gd name="T11" fmla="*/ 202 h 358"/>
                  <a:gd name="T12" fmla="*/ 764 w 1135"/>
                  <a:gd name="T13" fmla="*/ 218 h 358"/>
                  <a:gd name="T14" fmla="*/ 1092 w 1135"/>
                  <a:gd name="T15" fmla="*/ 202 h 358"/>
                  <a:gd name="T16" fmla="*/ 1135 w 1135"/>
                  <a:gd name="T17" fmla="*/ 247 h 358"/>
                  <a:gd name="T18" fmla="*/ 525 w 1135"/>
                  <a:gd name="T19" fmla="*/ 342 h 358"/>
                  <a:gd name="T20" fmla="*/ 511 w 1135"/>
                  <a:gd name="T21" fmla="*/ 261 h 358"/>
                  <a:gd name="T22" fmla="*/ 406 w 1135"/>
                  <a:gd name="T23" fmla="*/ 294 h 358"/>
                  <a:gd name="T24" fmla="*/ 401 w 1135"/>
                  <a:gd name="T25" fmla="*/ 356 h 358"/>
                  <a:gd name="T26" fmla="*/ 50 w 1135"/>
                  <a:gd name="T27" fmla="*/ 358 h 358"/>
                  <a:gd name="T28" fmla="*/ 2 w 1135"/>
                  <a:gd name="T29" fmla="*/ 287 h 358"/>
                  <a:gd name="T30" fmla="*/ 0 w 1135"/>
                  <a:gd name="T31" fmla="*/ 204 h 358"/>
                  <a:gd name="T32" fmla="*/ 15 w 1135"/>
                  <a:gd name="T33" fmla="*/ 0 h 3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5" h="358">
                    <a:moveTo>
                      <a:pt x="15" y="0"/>
                    </a:moveTo>
                    <a:lnTo>
                      <a:pt x="344" y="93"/>
                    </a:lnTo>
                    <a:lnTo>
                      <a:pt x="382" y="41"/>
                    </a:lnTo>
                    <a:lnTo>
                      <a:pt x="465" y="69"/>
                    </a:lnTo>
                    <a:lnTo>
                      <a:pt x="489" y="145"/>
                    </a:lnTo>
                    <a:lnTo>
                      <a:pt x="634" y="202"/>
                    </a:lnTo>
                    <a:lnTo>
                      <a:pt x="764" y="218"/>
                    </a:lnTo>
                    <a:lnTo>
                      <a:pt x="1092" y="202"/>
                    </a:lnTo>
                    <a:lnTo>
                      <a:pt x="1135" y="247"/>
                    </a:lnTo>
                    <a:lnTo>
                      <a:pt x="525" y="342"/>
                    </a:lnTo>
                    <a:lnTo>
                      <a:pt x="511" y="261"/>
                    </a:lnTo>
                    <a:lnTo>
                      <a:pt x="406" y="294"/>
                    </a:lnTo>
                    <a:lnTo>
                      <a:pt x="401" y="356"/>
                    </a:lnTo>
                    <a:lnTo>
                      <a:pt x="50" y="358"/>
                    </a:lnTo>
                    <a:lnTo>
                      <a:pt x="2" y="287"/>
                    </a:lnTo>
                    <a:lnTo>
                      <a:pt x="0" y="204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3658" name="Freeform 74"/>
              <p:cNvSpPr>
                <a:spLocks noChangeAspect="1"/>
              </p:cNvSpPr>
              <p:nvPr/>
            </p:nvSpPr>
            <p:spPr bwMode="auto">
              <a:xfrm>
                <a:off x="4903" y="1755"/>
                <a:ext cx="375" cy="289"/>
              </a:xfrm>
              <a:custGeom>
                <a:avLst/>
                <a:gdLst>
                  <a:gd name="T0" fmla="*/ 744 w 2080"/>
                  <a:gd name="T1" fmla="*/ 0 h 1602"/>
                  <a:gd name="T2" fmla="*/ 749 w 2080"/>
                  <a:gd name="T3" fmla="*/ 39 h 1602"/>
                  <a:gd name="T4" fmla="*/ 789 w 2080"/>
                  <a:gd name="T5" fmla="*/ 79 h 1602"/>
                  <a:gd name="T6" fmla="*/ 829 w 2080"/>
                  <a:gd name="T7" fmla="*/ 204 h 1602"/>
                  <a:gd name="T8" fmla="*/ 977 w 2080"/>
                  <a:gd name="T9" fmla="*/ 337 h 1602"/>
                  <a:gd name="T10" fmla="*/ 1135 w 2080"/>
                  <a:gd name="T11" fmla="*/ 510 h 1602"/>
                  <a:gd name="T12" fmla="*/ 1277 w 2080"/>
                  <a:gd name="T13" fmla="*/ 624 h 1602"/>
                  <a:gd name="T14" fmla="*/ 1397 w 2080"/>
                  <a:gd name="T15" fmla="*/ 689 h 1602"/>
                  <a:gd name="T16" fmla="*/ 1470 w 2080"/>
                  <a:gd name="T17" fmla="*/ 695 h 1602"/>
                  <a:gd name="T18" fmla="*/ 1419 w 2080"/>
                  <a:gd name="T19" fmla="*/ 941 h 1602"/>
                  <a:gd name="T20" fmla="*/ 1590 w 2080"/>
                  <a:gd name="T21" fmla="*/ 1168 h 1602"/>
                  <a:gd name="T22" fmla="*/ 1941 w 2080"/>
                  <a:gd name="T23" fmla="*/ 1125 h 1602"/>
                  <a:gd name="T24" fmla="*/ 2004 w 2080"/>
                  <a:gd name="T25" fmla="*/ 1134 h 1602"/>
                  <a:gd name="T26" fmla="*/ 2057 w 2080"/>
                  <a:gd name="T27" fmla="*/ 1156 h 1602"/>
                  <a:gd name="T28" fmla="*/ 2080 w 2080"/>
                  <a:gd name="T29" fmla="*/ 1208 h 1602"/>
                  <a:gd name="T30" fmla="*/ 2075 w 2080"/>
                  <a:gd name="T31" fmla="*/ 1384 h 1602"/>
                  <a:gd name="T32" fmla="*/ 1144 w 2080"/>
                  <a:gd name="T33" fmla="*/ 1602 h 1602"/>
                  <a:gd name="T34" fmla="*/ 1305 w 2080"/>
                  <a:gd name="T35" fmla="*/ 1239 h 1602"/>
                  <a:gd name="T36" fmla="*/ 1263 w 2080"/>
                  <a:gd name="T37" fmla="*/ 1109 h 1602"/>
                  <a:gd name="T38" fmla="*/ 1317 w 2080"/>
                  <a:gd name="T39" fmla="*/ 1038 h 1602"/>
                  <a:gd name="T40" fmla="*/ 1314 w 2080"/>
                  <a:gd name="T41" fmla="*/ 1020 h 1602"/>
                  <a:gd name="T42" fmla="*/ 1223 w 2080"/>
                  <a:gd name="T43" fmla="*/ 935 h 1602"/>
                  <a:gd name="T44" fmla="*/ 1195 w 2080"/>
                  <a:gd name="T45" fmla="*/ 932 h 1602"/>
                  <a:gd name="T46" fmla="*/ 894 w 2080"/>
                  <a:gd name="T47" fmla="*/ 949 h 1602"/>
                  <a:gd name="T48" fmla="*/ 775 w 2080"/>
                  <a:gd name="T49" fmla="*/ 930 h 1602"/>
                  <a:gd name="T50" fmla="*/ 621 w 2080"/>
                  <a:gd name="T51" fmla="*/ 878 h 1602"/>
                  <a:gd name="T52" fmla="*/ 605 w 2080"/>
                  <a:gd name="T53" fmla="*/ 828 h 1602"/>
                  <a:gd name="T54" fmla="*/ 591 w 2080"/>
                  <a:gd name="T55" fmla="*/ 796 h 1602"/>
                  <a:gd name="T56" fmla="*/ 517 w 2080"/>
                  <a:gd name="T57" fmla="*/ 771 h 1602"/>
                  <a:gd name="T58" fmla="*/ 474 w 2080"/>
                  <a:gd name="T59" fmla="*/ 822 h 1602"/>
                  <a:gd name="T60" fmla="*/ 92 w 2080"/>
                  <a:gd name="T61" fmla="*/ 714 h 1602"/>
                  <a:gd name="T62" fmla="*/ 18 w 2080"/>
                  <a:gd name="T63" fmla="*/ 521 h 1602"/>
                  <a:gd name="T64" fmla="*/ 0 w 2080"/>
                  <a:gd name="T65" fmla="*/ 453 h 1602"/>
                  <a:gd name="T66" fmla="*/ 89 w 2080"/>
                  <a:gd name="T67" fmla="*/ 331 h 1602"/>
                  <a:gd name="T68" fmla="*/ 211 w 2080"/>
                  <a:gd name="T69" fmla="*/ 320 h 1602"/>
                  <a:gd name="T70" fmla="*/ 256 w 2080"/>
                  <a:gd name="T71" fmla="*/ 351 h 1602"/>
                  <a:gd name="T72" fmla="*/ 427 w 2080"/>
                  <a:gd name="T73" fmla="*/ 382 h 1602"/>
                  <a:gd name="T74" fmla="*/ 557 w 2080"/>
                  <a:gd name="T75" fmla="*/ 246 h 1602"/>
                  <a:gd name="T76" fmla="*/ 653 w 2080"/>
                  <a:gd name="T77" fmla="*/ 269 h 1602"/>
                  <a:gd name="T78" fmla="*/ 710 w 2080"/>
                  <a:gd name="T79" fmla="*/ 144 h 1602"/>
                  <a:gd name="T80" fmla="*/ 689 w 2080"/>
                  <a:gd name="T81" fmla="*/ 50 h 1602"/>
                  <a:gd name="T82" fmla="*/ 744 w 2080"/>
                  <a:gd name="T83" fmla="*/ 0 h 16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080" h="1602">
                    <a:moveTo>
                      <a:pt x="744" y="0"/>
                    </a:moveTo>
                    <a:lnTo>
                      <a:pt x="749" y="39"/>
                    </a:lnTo>
                    <a:lnTo>
                      <a:pt x="789" y="79"/>
                    </a:lnTo>
                    <a:lnTo>
                      <a:pt x="829" y="204"/>
                    </a:lnTo>
                    <a:lnTo>
                      <a:pt x="977" y="337"/>
                    </a:lnTo>
                    <a:lnTo>
                      <a:pt x="1135" y="510"/>
                    </a:lnTo>
                    <a:lnTo>
                      <a:pt x="1277" y="624"/>
                    </a:lnTo>
                    <a:lnTo>
                      <a:pt x="1397" y="689"/>
                    </a:lnTo>
                    <a:lnTo>
                      <a:pt x="1470" y="695"/>
                    </a:lnTo>
                    <a:lnTo>
                      <a:pt x="1419" y="941"/>
                    </a:lnTo>
                    <a:lnTo>
                      <a:pt x="1590" y="1168"/>
                    </a:lnTo>
                    <a:lnTo>
                      <a:pt x="1941" y="1125"/>
                    </a:lnTo>
                    <a:lnTo>
                      <a:pt x="2004" y="1134"/>
                    </a:lnTo>
                    <a:lnTo>
                      <a:pt x="2057" y="1156"/>
                    </a:lnTo>
                    <a:lnTo>
                      <a:pt x="2080" y="1208"/>
                    </a:lnTo>
                    <a:lnTo>
                      <a:pt x="2075" y="1384"/>
                    </a:lnTo>
                    <a:lnTo>
                      <a:pt x="1144" y="1602"/>
                    </a:lnTo>
                    <a:lnTo>
                      <a:pt x="1305" y="1239"/>
                    </a:lnTo>
                    <a:lnTo>
                      <a:pt x="1263" y="1109"/>
                    </a:lnTo>
                    <a:lnTo>
                      <a:pt x="1317" y="1038"/>
                    </a:lnTo>
                    <a:lnTo>
                      <a:pt x="1314" y="1020"/>
                    </a:lnTo>
                    <a:lnTo>
                      <a:pt x="1223" y="935"/>
                    </a:lnTo>
                    <a:lnTo>
                      <a:pt x="1195" y="932"/>
                    </a:lnTo>
                    <a:lnTo>
                      <a:pt x="894" y="949"/>
                    </a:lnTo>
                    <a:lnTo>
                      <a:pt x="775" y="930"/>
                    </a:lnTo>
                    <a:lnTo>
                      <a:pt x="621" y="878"/>
                    </a:lnTo>
                    <a:lnTo>
                      <a:pt x="605" y="828"/>
                    </a:lnTo>
                    <a:lnTo>
                      <a:pt x="591" y="796"/>
                    </a:lnTo>
                    <a:lnTo>
                      <a:pt x="517" y="771"/>
                    </a:lnTo>
                    <a:lnTo>
                      <a:pt x="474" y="822"/>
                    </a:lnTo>
                    <a:lnTo>
                      <a:pt x="92" y="714"/>
                    </a:lnTo>
                    <a:lnTo>
                      <a:pt x="18" y="521"/>
                    </a:lnTo>
                    <a:lnTo>
                      <a:pt x="0" y="453"/>
                    </a:lnTo>
                    <a:lnTo>
                      <a:pt x="89" y="331"/>
                    </a:lnTo>
                    <a:lnTo>
                      <a:pt x="211" y="320"/>
                    </a:lnTo>
                    <a:lnTo>
                      <a:pt x="256" y="351"/>
                    </a:lnTo>
                    <a:lnTo>
                      <a:pt x="427" y="382"/>
                    </a:lnTo>
                    <a:lnTo>
                      <a:pt x="557" y="246"/>
                    </a:lnTo>
                    <a:lnTo>
                      <a:pt x="653" y="269"/>
                    </a:lnTo>
                    <a:lnTo>
                      <a:pt x="710" y="144"/>
                    </a:lnTo>
                    <a:lnTo>
                      <a:pt x="689" y="50"/>
                    </a:lnTo>
                    <a:lnTo>
                      <a:pt x="744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323659" name="Group 75"/>
          <p:cNvGrpSpPr>
            <a:grpSpLocks/>
          </p:cNvGrpSpPr>
          <p:nvPr/>
        </p:nvGrpSpPr>
        <p:grpSpPr bwMode="auto">
          <a:xfrm>
            <a:off x="0" y="1196975"/>
            <a:ext cx="3995738" cy="304800"/>
            <a:chOff x="0" y="754"/>
            <a:chExt cx="2517" cy="192"/>
          </a:xfrm>
        </p:grpSpPr>
        <p:sp>
          <p:nvSpPr>
            <p:cNvPr id="323660" name="Text Box 76"/>
            <p:cNvSpPr txBox="1">
              <a:spLocks noChangeArrowheads="1"/>
            </p:cNvSpPr>
            <p:nvPr/>
          </p:nvSpPr>
          <p:spPr bwMode="auto">
            <a:xfrm>
              <a:off x="178" y="754"/>
              <a:ext cx="2339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400">
                  <a:solidFill>
                    <a:srgbClr val="066168"/>
                  </a:solidFill>
                  <a:latin typeface="Verdana" pitchFamily="34" charset="0"/>
                </a:rPr>
                <a:t>PRODUÇÃO DE CAMARÃO (2011)</a:t>
              </a:r>
            </a:p>
          </p:txBody>
        </p:sp>
        <p:sp>
          <p:nvSpPr>
            <p:cNvPr id="323661" name="Rectangle 77"/>
            <p:cNvSpPr>
              <a:spLocks noChangeArrowheads="1"/>
            </p:cNvSpPr>
            <p:nvPr/>
          </p:nvSpPr>
          <p:spPr bwMode="auto">
            <a:xfrm>
              <a:off x="0" y="771"/>
              <a:ext cx="158" cy="136"/>
            </a:xfrm>
            <a:prstGeom prst="rect">
              <a:avLst/>
            </a:prstGeom>
            <a:solidFill>
              <a:srgbClr val="07767E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sp>
        <p:nvSpPr>
          <p:cNvPr id="323664" name="Rectangle 80"/>
          <p:cNvSpPr>
            <a:spLocks noChangeArrowheads="1"/>
          </p:cNvSpPr>
          <p:nvPr/>
        </p:nvSpPr>
        <p:spPr bwMode="auto">
          <a:xfrm>
            <a:off x="0" y="1519238"/>
            <a:ext cx="2916238" cy="39687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pt-BR" sz="1400">
              <a:solidFill>
                <a:schemeClr val="bg1"/>
              </a:solidFill>
              <a:latin typeface="Verdana" pitchFamily="34" charset="0"/>
            </a:endParaRPr>
          </a:p>
        </p:txBody>
      </p:sp>
      <p:sp>
        <p:nvSpPr>
          <p:cNvPr id="323665" name="Text Box 81"/>
          <p:cNvSpPr txBox="1">
            <a:spLocks noChangeArrowheads="1"/>
          </p:cNvSpPr>
          <p:nvPr/>
        </p:nvSpPr>
        <p:spPr bwMode="auto">
          <a:xfrm>
            <a:off x="765175" y="1565275"/>
            <a:ext cx="13906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pt-BR" sz="1400" dirty="0" smtClean="0">
                <a:solidFill>
                  <a:schemeClr val="bg1"/>
                </a:solidFill>
                <a:latin typeface="Verdana" pitchFamily="34" charset="0"/>
              </a:rPr>
              <a:t>Polo </a:t>
            </a:r>
            <a:r>
              <a:rPr lang="pt-BR" sz="1400" dirty="0">
                <a:solidFill>
                  <a:schemeClr val="bg1"/>
                </a:solidFill>
                <a:latin typeface="Verdana" pitchFamily="34" charset="0"/>
              </a:rPr>
              <a:t>Aracati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800" fill="hold"/>
                                        <p:tgtEl>
                                          <p:spTgt spid="323649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8" dur="indefinite"/>
                                        <p:tgtEl>
                                          <p:spTgt spid="32361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9" dur="indefinite"/>
                                        <p:tgtEl>
                                          <p:spTgt spid="3236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1" dur="indefinite"/>
                                        <p:tgtEl>
                                          <p:spTgt spid="32362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2" dur="indefinite"/>
                                        <p:tgtEl>
                                          <p:spTgt spid="3236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4" dur="indefinite"/>
                                        <p:tgtEl>
                                          <p:spTgt spid="32362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5" dur="indefinite"/>
                                        <p:tgtEl>
                                          <p:spTgt spid="3236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7" dur="indefinite"/>
                                        <p:tgtEl>
                                          <p:spTgt spid="32363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8" dur="indefinite"/>
                                        <p:tgtEl>
                                          <p:spTgt spid="3236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6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300"/>
                                        <p:tgtEl>
                                          <p:spTgt spid="3236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6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3236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6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300"/>
                                        <p:tgtEl>
                                          <p:spTgt spid="3236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8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323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300"/>
                                        <p:tgtEl>
                                          <p:spTgt spid="323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323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300"/>
                                        <p:tgtEl>
                                          <p:spTgt spid="323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6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300"/>
                                        <p:tgtEl>
                                          <p:spTgt spid="3236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6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300"/>
                                        <p:tgtEl>
                                          <p:spTgt spid="3236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3605" grpId="0"/>
      <p:bldP spid="323607" grpId="0" animBg="1"/>
      <p:bldP spid="323608" grpId="0" animBg="1"/>
      <p:bldP spid="323610" grpId="0" animBg="1"/>
      <p:bldP spid="323664" grpId="0" animBg="1"/>
      <p:bldP spid="323665" grpId="0"/>
    </p:bldLst>
  </p:timing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5634" name="Freeform 2"/>
          <p:cNvSpPr>
            <a:spLocks/>
          </p:cNvSpPr>
          <p:nvPr/>
        </p:nvSpPr>
        <p:spPr bwMode="auto">
          <a:xfrm>
            <a:off x="7348538" y="2152650"/>
            <a:ext cx="957262" cy="139700"/>
          </a:xfrm>
          <a:custGeom>
            <a:avLst/>
            <a:gdLst>
              <a:gd name="T0" fmla="*/ 0 w 603"/>
              <a:gd name="T1" fmla="*/ 0 h 88"/>
              <a:gd name="T2" fmla="*/ 162 w 603"/>
              <a:gd name="T3" fmla="*/ 84 h 88"/>
              <a:gd name="T4" fmla="*/ 603 w 603"/>
              <a:gd name="T5" fmla="*/ 88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03" h="88">
                <a:moveTo>
                  <a:pt x="0" y="0"/>
                </a:moveTo>
                <a:lnTo>
                  <a:pt x="162" y="84"/>
                </a:lnTo>
                <a:lnTo>
                  <a:pt x="603" y="88"/>
                </a:lnTo>
              </a:path>
            </a:pathLst>
          </a:custGeom>
          <a:noFill/>
          <a:ln w="19050" cap="flat" cmpd="sng">
            <a:solidFill>
              <a:srgbClr val="8FC663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8FC663">
                      <a:gamma/>
                      <a:shade val="60000"/>
                      <a:invGamma/>
                    </a:srgbClr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51874" name="Text Box 290"/>
          <p:cNvSpPr txBox="1">
            <a:spLocks noChangeArrowheads="1"/>
          </p:cNvSpPr>
          <p:nvPr/>
        </p:nvSpPr>
        <p:spPr bwMode="auto">
          <a:xfrm>
            <a:off x="7573963" y="2093913"/>
            <a:ext cx="1101725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900">
                <a:solidFill>
                  <a:srgbClr val="066168"/>
                </a:solidFill>
                <a:latin typeface="Verdana" pitchFamily="34" charset="0"/>
              </a:rPr>
              <a:t>Fortaleza</a:t>
            </a:r>
          </a:p>
        </p:txBody>
      </p:sp>
      <p:sp>
        <p:nvSpPr>
          <p:cNvPr id="325636" name="Text Box 4"/>
          <p:cNvSpPr txBox="1">
            <a:spLocks noChangeArrowheads="1"/>
          </p:cNvSpPr>
          <p:nvPr/>
        </p:nvSpPr>
        <p:spPr bwMode="auto">
          <a:xfrm>
            <a:off x="7085013" y="1692275"/>
            <a:ext cx="11922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Pecém</a:t>
            </a:r>
          </a:p>
        </p:txBody>
      </p:sp>
      <p:pic>
        <p:nvPicPr>
          <p:cNvPr id="325637" name="Picture 5" descr="Imagem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07225" y="1825625"/>
            <a:ext cx="257175" cy="1682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25638" name="Text Box 6"/>
          <p:cNvSpPr txBox="1">
            <a:spLocks noChangeArrowheads="1"/>
          </p:cNvSpPr>
          <p:nvPr/>
        </p:nvSpPr>
        <p:spPr bwMode="auto">
          <a:xfrm>
            <a:off x="7408863" y="1858963"/>
            <a:ext cx="1354137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Mucuripe</a:t>
            </a:r>
          </a:p>
        </p:txBody>
      </p:sp>
      <p:pic>
        <p:nvPicPr>
          <p:cNvPr id="325639" name="Picture 7" descr="Imagem3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80288" y="1989138"/>
            <a:ext cx="247650" cy="1619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25640" name="Picture 8" descr="Mapa_CE2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75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25641" name="Group 9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325642" name="Rectangle 10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25643" name="Rectangle 11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325644" name="Group 12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325645" name="Freeform 13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25646" name="Freeform 14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25647" name="Freeform 15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325648" name="Freeform 16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25649" name="Freeform 17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325650" name="Picture 18" descr="Barra inferior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25651" name="Picture 19" descr="Logo ADECE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25652" name="Picture 20" descr="LOGO Governo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325653" name="Text Box 21"/>
          <p:cNvSpPr txBox="1">
            <a:spLocks noChangeArrowheads="1"/>
          </p:cNvSpPr>
          <p:nvPr/>
        </p:nvSpPr>
        <p:spPr bwMode="auto">
          <a:xfrm>
            <a:off x="117475" y="2014538"/>
            <a:ext cx="2676525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3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municípios:</a:t>
            </a:r>
          </a:p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Amontada, Itarema, Acaraú</a:t>
            </a:r>
          </a:p>
        </p:txBody>
      </p:sp>
      <p:sp>
        <p:nvSpPr>
          <p:cNvPr id="325654" name="Text Box 22"/>
          <p:cNvSpPr txBox="1">
            <a:spLocks noChangeArrowheads="1"/>
          </p:cNvSpPr>
          <p:nvPr/>
        </p:nvSpPr>
        <p:spPr bwMode="auto">
          <a:xfrm>
            <a:off x="117475" y="2667000"/>
            <a:ext cx="2316163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1.335,3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ha de área</a:t>
            </a:r>
          </a:p>
        </p:txBody>
      </p:sp>
      <p:sp>
        <p:nvSpPr>
          <p:cNvPr id="325655" name="Line 23"/>
          <p:cNvSpPr>
            <a:spLocks noChangeShapeType="1"/>
          </p:cNvSpPr>
          <p:nvPr/>
        </p:nvSpPr>
        <p:spPr bwMode="auto">
          <a:xfrm>
            <a:off x="146050" y="2630488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25656" name="Line 24"/>
          <p:cNvSpPr>
            <a:spLocks noChangeShapeType="1"/>
          </p:cNvSpPr>
          <p:nvPr/>
        </p:nvSpPr>
        <p:spPr bwMode="auto">
          <a:xfrm>
            <a:off x="146050" y="3100388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25657" name="Text Box 25"/>
          <p:cNvSpPr txBox="1">
            <a:spLocks noChangeArrowheads="1"/>
          </p:cNvSpPr>
          <p:nvPr/>
        </p:nvSpPr>
        <p:spPr bwMode="auto">
          <a:xfrm>
            <a:off x="117475" y="3136900"/>
            <a:ext cx="16510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5.560,2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ton</a:t>
            </a:r>
          </a:p>
        </p:txBody>
      </p:sp>
      <p:sp>
        <p:nvSpPr>
          <p:cNvPr id="325658" name="Line 26"/>
          <p:cNvSpPr>
            <a:spLocks noChangeShapeType="1"/>
          </p:cNvSpPr>
          <p:nvPr/>
        </p:nvSpPr>
        <p:spPr bwMode="auto">
          <a:xfrm>
            <a:off x="146050" y="3571875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25659" name="Text Box 27"/>
          <p:cNvSpPr txBox="1">
            <a:spLocks noChangeArrowheads="1"/>
          </p:cNvSpPr>
          <p:nvPr/>
        </p:nvSpPr>
        <p:spPr bwMode="auto">
          <a:xfrm>
            <a:off x="117475" y="3608388"/>
            <a:ext cx="1423988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36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fazendas</a:t>
            </a:r>
          </a:p>
        </p:txBody>
      </p:sp>
      <p:grpSp>
        <p:nvGrpSpPr>
          <p:cNvPr id="325660" name="Group 28"/>
          <p:cNvGrpSpPr>
            <a:grpSpLocks/>
          </p:cNvGrpSpPr>
          <p:nvPr/>
        </p:nvGrpSpPr>
        <p:grpSpPr bwMode="auto">
          <a:xfrm>
            <a:off x="3917950" y="1220788"/>
            <a:ext cx="1503363" cy="788987"/>
            <a:chOff x="2468" y="769"/>
            <a:chExt cx="947" cy="497"/>
          </a:xfrm>
        </p:grpSpPr>
        <p:sp>
          <p:nvSpPr>
            <p:cNvPr id="325661" name="Text Box 29"/>
            <p:cNvSpPr txBox="1">
              <a:spLocks noChangeArrowheads="1"/>
            </p:cNvSpPr>
            <p:nvPr/>
          </p:nvSpPr>
          <p:spPr bwMode="auto">
            <a:xfrm>
              <a:off x="2468" y="769"/>
              <a:ext cx="432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  <a:p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Coreaú</a:t>
              </a:r>
            </a:p>
          </p:txBody>
        </p:sp>
        <p:sp>
          <p:nvSpPr>
            <p:cNvPr id="325662" name="Freeform 30"/>
            <p:cNvSpPr>
              <a:spLocks/>
            </p:cNvSpPr>
            <p:nvPr/>
          </p:nvSpPr>
          <p:spPr bwMode="auto">
            <a:xfrm>
              <a:off x="2516" y="926"/>
              <a:ext cx="515" cy="76"/>
            </a:xfrm>
            <a:custGeom>
              <a:avLst/>
              <a:gdLst>
                <a:gd name="T0" fmla="*/ 463 w 463"/>
                <a:gd name="T1" fmla="*/ 0 h 76"/>
                <a:gd name="T2" fmla="*/ 303 w 463"/>
                <a:gd name="T3" fmla="*/ 76 h 76"/>
                <a:gd name="T4" fmla="*/ 0 w 463"/>
                <a:gd name="T5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63" h="76">
                  <a:moveTo>
                    <a:pt x="463" y="0"/>
                  </a:moveTo>
                  <a:lnTo>
                    <a:pt x="303" y="76"/>
                  </a:lnTo>
                  <a:lnTo>
                    <a:pt x="0" y="76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325663" name="Group 31"/>
            <p:cNvGrpSpPr>
              <a:grpSpLocks/>
            </p:cNvGrpSpPr>
            <p:nvPr/>
          </p:nvGrpSpPr>
          <p:grpSpPr bwMode="auto">
            <a:xfrm>
              <a:off x="2849" y="838"/>
              <a:ext cx="566" cy="428"/>
              <a:chOff x="2849" y="838"/>
              <a:chExt cx="566" cy="428"/>
            </a:xfrm>
          </p:grpSpPr>
          <p:sp>
            <p:nvSpPr>
              <p:cNvPr id="325664" name="Freeform 32"/>
              <p:cNvSpPr>
                <a:spLocks noChangeAspect="1"/>
              </p:cNvSpPr>
              <p:nvPr/>
            </p:nvSpPr>
            <p:spPr bwMode="auto">
              <a:xfrm>
                <a:off x="2849" y="935"/>
                <a:ext cx="561" cy="331"/>
              </a:xfrm>
              <a:custGeom>
                <a:avLst/>
                <a:gdLst>
                  <a:gd name="T0" fmla="*/ 71 w 3110"/>
                  <a:gd name="T1" fmla="*/ 1665 h 1835"/>
                  <a:gd name="T2" fmla="*/ 365 w 3110"/>
                  <a:gd name="T3" fmla="*/ 543 h 1835"/>
                  <a:gd name="T4" fmla="*/ 1452 w 3110"/>
                  <a:gd name="T5" fmla="*/ 70 h 1835"/>
                  <a:gd name="T6" fmla="*/ 1573 w 3110"/>
                  <a:gd name="T7" fmla="*/ 49 h 1835"/>
                  <a:gd name="T8" fmla="*/ 1615 w 3110"/>
                  <a:gd name="T9" fmla="*/ 38 h 1835"/>
                  <a:gd name="T10" fmla="*/ 1638 w 3110"/>
                  <a:gd name="T11" fmla="*/ 39 h 1835"/>
                  <a:gd name="T12" fmla="*/ 1650 w 3110"/>
                  <a:gd name="T13" fmla="*/ 20 h 1835"/>
                  <a:gd name="T14" fmla="*/ 1798 w 3110"/>
                  <a:gd name="T15" fmla="*/ 0 h 1835"/>
                  <a:gd name="T16" fmla="*/ 1963 w 3110"/>
                  <a:gd name="T17" fmla="*/ 81 h 1835"/>
                  <a:gd name="T18" fmla="*/ 2803 w 3110"/>
                  <a:gd name="T19" fmla="*/ 11 h 1835"/>
                  <a:gd name="T20" fmla="*/ 2892 w 3110"/>
                  <a:gd name="T21" fmla="*/ 49 h 1835"/>
                  <a:gd name="T22" fmla="*/ 2955 w 3110"/>
                  <a:gd name="T23" fmla="*/ 73 h 1835"/>
                  <a:gd name="T24" fmla="*/ 3057 w 3110"/>
                  <a:gd name="T25" fmla="*/ 137 h 1835"/>
                  <a:gd name="T26" fmla="*/ 3070 w 3110"/>
                  <a:gd name="T27" fmla="*/ 322 h 1835"/>
                  <a:gd name="T28" fmla="*/ 2301 w 3110"/>
                  <a:gd name="T29" fmla="*/ 139 h 1835"/>
                  <a:gd name="T30" fmla="*/ 2285 w 3110"/>
                  <a:gd name="T31" fmla="*/ 163 h 1835"/>
                  <a:gd name="T32" fmla="*/ 2000 w 3110"/>
                  <a:gd name="T33" fmla="*/ 653 h 1835"/>
                  <a:gd name="T34" fmla="*/ 1985 w 3110"/>
                  <a:gd name="T35" fmla="*/ 701 h 1835"/>
                  <a:gd name="T36" fmla="*/ 1983 w 3110"/>
                  <a:gd name="T37" fmla="*/ 742 h 1835"/>
                  <a:gd name="T38" fmla="*/ 1978 w 3110"/>
                  <a:gd name="T39" fmla="*/ 815 h 1835"/>
                  <a:gd name="T40" fmla="*/ 2055 w 3110"/>
                  <a:gd name="T41" fmla="*/ 860 h 1835"/>
                  <a:gd name="T42" fmla="*/ 1981 w 3110"/>
                  <a:gd name="T43" fmla="*/ 965 h 1835"/>
                  <a:gd name="T44" fmla="*/ 1928 w 3110"/>
                  <a:gd name="T45" fmla="*/ 1054 h 1835"/>
                  <a:gd name="T46" fmla="*/ 1868 w 3110"/>
                  <a:gd name="T47" fmla="*/ 1152 h 1835"/>
                  <a:gd name="T48" fmla="*/ 2005 w 3110"/>
                  <a:gd name="T49" fmla="*/ 1168 h 1835"/>
                  <a:gd name="T50" fmla="*/ 1934 w 3110"/>
                  <a:gd name="T51" fmla="*/ 1291 h 1835"/>
                  <a:gd name="T52" fmla="*/ 1949 w 3110"/>
                  <a:gd name="T53" fmla="*/ 1354 h 1835"/>
                  <a:gd name="T54" fmla="*/ 1876 w 3110"/>
                  <a:gd name="T55" fmla="*/ 1456 h 1835"/>
                  <a:gd name="T56" fmla="*/ 1832 w 3110"/>
                  <a:gd name="T57" fmla="*/ 1556 h 1835"/>
                  <a:gd name="T58" fmla="*/ 1862 w 3110"/>
                  <a:gd name="T59" fmla="*/ 1612 h 1835"/>
                  <a:gd name="T60" fmla="*/ 1810 w 3110"/>
                  <a:gd name="T61" fmla="*/ 1660 h 1835"/>
                  <a:gd name="T62" fmla="*/ 1342 w 3110"/>
                  <a:gd name="T63" fmla="*/ 1286 h 1835"/>
                  <a:gd name="T64" fmla="*/ 1275 w 3110"/>
                  <a:gd name="T65" fmla="*/ 1239 h 1835"/>
                  <a:gd name="T66" fmla="*/ 1058 w 3110"/>
                  <a:gd name="T67" fmla="*/ 1143 h 1835"/>
                  <a:gd name="T68" fmla="*/ 874 w 3110"/>
                  <a:gd name="T69" fmla="*/ 925 h 1835"/>
                  <a:gd name="T70" fmla="*/ 670 w 3110"/>
                  <a:gd name="T71" fmla="*/ 1480 h 1835"/>
                  <a:gd name="T72" fmla="*/ 581 w 3110"/>
                  <a:gd name="T73" fmla="*/ 1553 h 1835"/>
                  <a:gd name="T74" fmla="*/ 488 w 3110"/>
                  <a:gd name="T75" fmla="*/ 1532 h 18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110" h="1835">
                    <a:moveTo>
                      <a:pt x="150" y="1835"/>
                    </a:moveTo>
                    <a:lnTo>
                      <a:pt x="71" y="1665"/>
                    </a:lnTo>
                    <a:lnTo>
                      <a:pt x="0" y="1166"/>
                    </a:lnTo>
                    <a:lnTo>
                      <a:pt x="365" y="543"/>
                    </a:lnTo>
                    <a:lnTo>
                      <a:pt x="653" y="549"/>
                    </a:lnTo>
                    <a:lnTo>
                      <a:pt x="1452" y="70"/>
                    </a:lnTo>
                    <a:lnTo>
                      <a:pt x="1504" y="49"/>
                    </a:lnTo>
                    <a:lnTo>
                      <a:pt x="1573" y="49"/>
                    </a:lnTo>
                    <a:lnTo>
                      <a:pt x="1602" y="38"/>
                    </a:lnTo>
                    <a:lnTo>
                      <a:pt x="1615" y="38"/>
                    </a:lnTo>
                    <a:lnTo>
                      <a:pt x="1627" y="39"/>
                    </a:lnTo>
                    <a:lnTo>
                      <a:pt x="1638" y="39"/>
                    </a:lnTo>
                    <a:lnTo>
                      <a:pt x="1650" y="40"/>
                    </a:lnTo>
                    <a:lnTo>
                      <a:pt x="1650" y="20"/>
                    </a:lnTo>
                    <a:lnTo>
                      <a:pt x="1798" y="11"/>
                    </a:lnTo>
                    <a:lnTo>
                      <a:pt x="1798" y="0"/>
                    </a:lnTo>
                    <a:lnTo>
                      <a:pt x="1848" y="0"/>
                    </a:lnTo>
                    <a:lnTo>
                      <a:pt x="1963" y="81"/>
                    </a:lnTo>
                    <a:lnTo>
                      <a:pt x="2377" y="4"/>
                    </a:lnTo>
                    <a:lnTo>
                      <a:pt x="2803" y="11"/>
                    </a:lnTo>
                    <a:lnTo>
                      <a:pt x="2874" y="27"/>
                    </a:lnTo>
                    <a:lnTo>
                      <a:pt x="2892" y="49"/>
                    </a:lnTo>
                    <a:lnTo>
                      <a:pt x="2935" y="54"/>
                    </a:lnTo>
                    <a:lnTo>
                      <a:pt x="2955" y="73"/>
                    </a:lnTo>
                    <a:lnTo>
                      <a:pt x="2984" y="72"/>
                    </a:lnTo>
                    <a:lnTo>
                      <a:pt x="3057" y="137"/>
                    </a:lnTo>
                    <a:lnTo>
                      <a:pt x="3110" y="156"/>
                    </a:lnTo>
                    <a:lnTo>
                      <a:pt x="3070" y="322"/>
                    </a:lnTo>
                    <a:lnTo>
                      <a:pt x="2852" y="404"/>
                    </a:lnTo>
                    <a:lnTo>
                      <a:pt x="2301" y="139"/>
                    </a:lnTo>
                    <a:lnTo>
                      <a:pt x="2285" y="139"/>
                    </a:lnTo>
                    <a:lnTo>
                      <a:pt x="2285" y="163"/>
                    </a:lnTo>
                    <a:lnTo>
                      <a:pt x="2426" y="737"/>
                    </a:lnTo>
                    <a:lnTo>
                      <a:pt x="2000" y="653"/>
                    </a:lnTo>
                    <a:lnTo>
                      <a:pt x="1990" y="651"/>
                    </a:lnTo>
                    <a:lnTo>
                      <a:pt x="1985" y="701"/>
                    </a:lnTo>
                    <a:lnTo>
                      <a:pt x="2016" y="722"/>
                    </a:lnTo>
                    <a:lnTo>
                      <a:pt x="1983" y="742"/>
                    </a:lnTo>
                    <a:lnTo>
                      <a:pt x="2025" y="799"/>
                    </a:lnTo>
                    <a:lnTo>
                      <a:pt x="1978" y="815"/>
                    </a:lnTo>
                    <a:lnTo>
                      <a:pt x="2001" y="854"/>
                    </a:lnTo>
                    <a:lnTo>
                      <a:pt x="2055" y="860"/>
                    </a:lnTo>
                    <a:lnTo>
                      <a:pt x="2049" y="915"/>
                    </a:lnTo>
                    <a:lnTo>
                      <a:pt x="1981" y="965"/>
                    </a:lnTo>
                    <a:lnTo>
                      <a:pt x="1944" y="972"/>
                    </a:lnTo>
                    <a:lnTo>
                      <a:pt x="1928" y="1054"/>
                    </a:lnTo>
                    <a:lnTo>
                      <a:pt x="1855" y="1132"/>
                    </a:lnTo>
                    <a:lnTo>
                      <a:pt x="1868" y="1152"/>
                    </a:lnTo>
                    <a:lnTo>
                      <a:pt x="1983" y="1131"/>
                    </a:lnTo>
                    <a:lnTo>
                      <a:pt x="2005" y="1168"/>
                    </a:lnTo>
                    <a:lnTo>
                      <a:pt x="1962" y="1220"/>
                    </a:lnTo>
                    <a:lnTo>
                      <a:pt x="1934" y="1291"/>
                    </a:lnTo>
                    <a:lnTo>
                      <a:pt x="1944" y="1332"/>
                    </a:lnTo>
                    <a:lnTo>
                      <a:pt x="1949" y="1354"/>
                    </a:lnTo>
                    <a:lnTo>
                      <a:pt x="1899" y="1399"/>
                    </a:lnTo>
                    <a:lnTo>
                      <a:pt x="1876" y="1456"/>
                    </a:lnTo>
                    <a:lnTo>
                      <a:pt x="1882" y="1514"/>
                    </a:lnTo>
                    <a:lnTo>
                      <a:pt x="1832" y="1556"/>
                    </a:lnTo>
                    <a:lnTo>
                      <a:pt x="1832" y="1581"/>
                    </a:lnTo>
                    <a:lnTo>
                      <a:pt x="1862" y="1612"/>
                    </a:lnTo>
                    <a:lnTo>
                      <a:pt x="1829" y="1632"/>
                    </a:lnTo>
                    <a:lnTo>
                      <a:pt x="1810" y="1660"/>
                    </a:lnTo>
                    <a:lnTo>
                      <a:pt x="1469" y="1373"/>
                    </a:lnTo>
                    <a:lnTo>
                      <a:pt x="1342" y="1286"/>
                    </a:lnTo>
                    <a:lnTo>
                      <a:pt x="1288" y="1280"/>
                    </a:lnTo>
                    <a:lnTo>
                      <a:pt x="1275" y="1239"/>
                    </a:lnTo>
                    <a:lnTo>
                      <a:pt x="1250" y="1219"/>
                    </a:lnTo>
                    <a:lnTo>
                      <a:pt x="1058" y="1143"/>
                    </a:lnTo>
                    <a:lnTo>
                      <a:pt x="940" y="1128"/>
                    </a:lnTo>
                    <a:lnTo>
                      <a:pt x="874" y="925"/>
                    </a:lnTo>
                    <a:lnTo>
                      <a:pt x="695" y="1471"/>
                    </a:lnTo>
                    <a:lnTo>
                      <a:pt x="670" y="1480"/>
                    </a:lnTo>
                    <a:lnTo>
                      <a:pt x="648" y="1511"/>
                    </a:lnTo>
                    <a:lnTo>
                      <a:pt x="581" y="1553"/>
                    </a:lnTo>
                    <a:lnTo>
                      <a:pt x="567" y="1544"/>
                    </a:lnTo>
                    <a:lnTo>
                      <a:pt x="488" y="1532"/>
                    </a:lnTo>
                    <a:lnTo>
                      <a:pt x="150" y="1835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5665" name="Freeform 33"/>
              <p:cNvSpPr>
                <a:spLocks noChangeAspect="1"/>
              </p:cNvSpPr>
              <p:nvPr/>
            </p:nvSpPr>
            <p:spPr bwMode="auto">
              <a:xfrm>
                <a:off x="3038" y="838"/>
                <a:ext cx="377" cy="147"/>
              </a:xfrm>
              <a:custGeom>
                <a:avLst/>
                <a:gdLst>
                  <a:gd name="T0" fmla="*/ 56 w 2090"/>
                  <a:gd name="T1" fmla="*/ 814 h 814"/>
                  <a:gd name="T2" fmla="*/ 407 w 2090"/>
                  <a:gd name="T3" fmla="*/ 604 h 814"/>
                  <a:gd name="T4" fmla="*/ 455 w 2090"/>
                  <a:gd name="T5" fmla="*/ 585 h 814"/>
                  <a:gd name="T6" fmla="*/ 526 w 2090"/>
                  <a:gd name="T7" fmla="*/ 584 h 814"/>
                  <a:gd name="T8" fmla="*/ 553 w 2090"/>
                  <a:gd name="T9" fmla="*/ 574 h 814"/>
                  <a:gd name="T10" fmla="*/ 602 w 2090"/>
                  <a:gd name="T11" fmla="*/ 576 h 814"/>
                  <a:gd name="T12" fmla="*/ 604 w 2090"/>
                  <a:gd name="T13" fmla="*/ 558 h 814"/>
                  <a:gd name="T14" fmla="*/ 750 w 2090"/>
                  <a:gd name="T15" fmla="*/ 548 h 814"/>
                  <a:gd name="T16" fmla="*/ 750 w 2090"/>
                  <a:gd name="T17" fmla="*/ 537 h 814"/>
                  <a:gd name="T18" fmla="*/ 801 w 2090"/>
                  <a:gd name="T19" fmla="*/ 535 h 814"/>
                  <a:gd name="T20" fmla="*/ 915 w 2090"/>
                  <a:gd name="T21" fmla="*/ 617 h 814"/>
                  <a:gd name="T22" fmla="*/ 1327 w 2090"/>
                  <a:gd name="T23" fmla="*/ 539 h 814"/>
                  <a:gd name="T24" fmla="*/ 1760 w 2090"/>
                  <a:gd name="T25" fmla="*/ 546 h 814"/>
                  <a:gd name="T26" fmla="*/ 1828 w 2090"/>
                  <a:gd name="T27" fmla="*/ 563 h 814"/>
                  <a:gd name="T28" fmla="*/ 1844 w 2090"/>
                  <a:gd name="T29" fmla="*/ 585 h 814"/>
                  <a:gd name="T30" fmla="*/ 1885 w 2090"/>
                  <a:gd name="T31" fmla="*/ 589 h 814"/>
                  <a:gd name="T32" fmla="*/ 1905 w 2090"/>
                  <a:gd name="T33" fmla="*/ 608 h 814"/>
                  <a:gd name="T34" fmla="*/ 1934 w 2090"/>
                  <a:gd name="T35" fmla="*/ 606 h 814"/>
                  <a:gd name="T36" fmla="*/ 2007 w 2090"/>
                  <a:gd name="T37" fmla="*/ 671 h 814"/>
                  <a:gd name="T38" fmla="*/ 2064 w 2090"/>
                  <a:gd name="T39" fmla="*/ 693 h 814"/>
                  <a:gd name="T40" fmla="*/ 2090 w 2090"/>
                  <a:gd name="T41" fmla="*/ 465 h 814"/>
                  <a:gd name="T42" fmla="*/ 2084 w 2090"/>
                  <a:gd name="T43" fmla="*/ 445 h 814"/>
                  <a:gd name="T44" fmla="*/ 2075 w 2090"/>
                  <a:gd name="T45" fmla="*/ 431 h 814"/>
                  <a:gd name="T46" fmla="*/ 2047 w 2090"/>
                  <a:gd name="T47" fmla="*/ 432 h 814"/>
                  <a:gd name="T48" fmla="*/ 2012 w 2090"/>
                  <a:gd name="T49" fmla="*/ 382 h 814"/>
                  <a:gd name="T50" fmla="*/ 2006 w 2090"/>
                  <a:gd name="T51" fmla="*/ 370 h 814"/>
                  <a:gd name="T52" fmla="*/ 1989 w 2090"/>
                  <a:gd name="T53" fmla="*/ 370 h 814"/>
                  <a:gd name="T54" fmla="*/ 1953 w 2090"/>
                  <a:gd name="T55" fmla="*/ 342 h 814"/>
                  <a:gd name="T56" fmla="*/ 1949 w 2090"/>
                  <a:gd name="T57" fmla="*/ 311 h 814"/>
                  <a:gd name="T58" fmla="*/ 1960 w 2090"/>
                  <a:gd name="T59" fmla="*/ 290 h 814"/>
                  <a:gd name="T60" fmla="*/ 1960 w 2090"/>
                  <a:gd name="T61" fmla="*/ 273 h 814"/>
                  <a:gd name="T62" fmla="*/ 1931 w 2090"/>
                  <a:gd name="T63" fmla="*/ 249 h 814"/>
                  <a:gd name="T64" fmla="*/ 1927 w 2090"/>
                  <a:gd name="T65" fmla="*/ 193 h 814"/>
                  <a:gd name="T66" fmla="*/ 1952 w 2090"/>
                  <a:gd name="T67" fmla="*/ 159 h 814"/>
                  <a:gd name="T68" fmla="*/ 1937 w 2090"/>
                  <a:gd name="T69" fmla="*/ 144 h 814"/>
                  <a:gd name="T70" fmla="*/ 1851 w 2090"/>
                  <a:gd name="T71" fmla="*/ 134 h 814"/>
                  <a:gd name="T72" fmla="*/ 1832 w 2090"/>
                  <a:gd name="T73" fmla="*/ 130 h 814"/>
                  <a:gd name="T74" fmla="*/ 1796 w 2090"/>
                  <a:gd name="T75" fmla="*/ 80 h 814"/>
                  <a:gd name="T76" fmla="*/ 1767 w 2090"/>
                  <a:gd name="T77" fmla="*/ 0 h 814"/>
                  <a:gd name="T78" fmla="*/ 1153 w 2090"/>
                  <a:gd name="T79" fmla="*/ 22 h 814"/>
                  <a:gd name="T80" fmla="*/ 943 w 2090"/>
                  <a:gd name="T81" fmla="*/ 137 h 814"/>
                  <a:gd name="T82" fmla="*/ 880 w 2090"/>
                  <a:gd name="T83" fmla="*/ 138 h 814"/>
                  <a:gd name="T84" fmla="*/ 863 w 2090"/>
                  <a:gd name="T85" fmla="*/ 69 h 814"/>
                  <a:gd name="T86" fmla="*/ 708 w 2090"/>
                  <a:gd name="T87" fmla="*/ 52 h 814"/>
                  <a:gd name="T88" fmla="*/ 666 w 2090"/>
                  <a:gd name="T89" fmla="*/ 102 h 814"/>
                  <a:gd name="T90" fmla="*/ 535 w 2090"/>
                  <a:gd name="T91" fmla="*/ 101 h 814"/>
                  <a:gd name="T92" fmla="*/ 508 w 2090"/>
                  <a:gd name="T93" fmla="*/ 131 h 814"/>
                  <a:gd name="T94" fmla="*/ 438 w 2090"/>
                  <a:gd name="T95" fmla="*/ 145 h 814"/>
                  <a:gd name="T96" fmla="*/ 56 w 2090"/>
                  <a:gd name="T97" fmla="*/ 167 h 814"/>
                  <a:gd name="T98" fmla="*/ 169 w 2090"/>
                  <a:gd name="T99" fmla="*/ 282 h 814"/>
                  <a:gd name="T100" fmla="*/ 170 w 2090"/>
                  <a:gd name="T101" fmla="*/ 322 h 814"/>
                  <a:gd name="T102" fmla="*/ 143 w 2090"/>
                  <a:gd name="T103" fmla="*/ 322 h 814"/>
                  <a:gd name="T104" fmla="*/ 179 w 2090"/>
                  <a:gd name="T105" fmla="*/ 370 h 814"/>
                  <a:gd name="T106" fmla="*/ 139 w 2090"/>
                  <a:gd name="T107" fmla="*/ 425 h 814"/>
                  <a:gd name="T108" fmla="*/ 143 w 2090"/>
                  <a:gd name="T109" fmla="*/ 505 h 814"/>
                  <a:gd name="T110" fmla="*/ 68 w 2090"/>
                  <a:gd name="T111" fmla="*/ 606 h 814"/>
                  <a:gd name="T112" fmla="*/ 56 w 2090"/>
                  <a:gd name="T113" fmla="*/ 649 h 814"/>
                  <a:gd name="T114" fmla="*/ 0 w 2090"/>
                  <a:gd name="T115" fmla="*/ 712 h 814"/>
                  <a:gd name="T116" fmla="*/ 5 w 2090"/>
                  <a:gd name="T117" fmla="*/ 751 h 814"/>
                  <a:gd name="T118" fmla="*/ 56 w 2090"/>
                  <a:gd name="T119" fmla="*/ 814 h 8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90" h="814">
                    <a:moveTo>
                      <a:pt x="56" y="814"/>
                    </a:moveTo>
                    <a:lnTo>
                      <a:pt x="407" y="604"/>
                    </a:lnTo>
                    <a:lnTo>
                      <a:pt x="455" y="585"/>
                    </a:lnTo>
                    <a:lnTo>
                      <a:pt x="526" y="584"/>
                    </a:lnTo>
                    <a:lnTo>
                      <a:pt x="553" y="574"/>
                    </a:lnTo>
                    <a:lnTo>
                      <a:pt x="602" y="576"/>
                    </a:lnTo>
                    <a:lnTo>
                      <a:pt x="604" y="558"/>
                    </a:lnTo>
                    <a:lnTo>
                      <a:pt x="750" y="548"/>
                    </a:lnTo>
                    <a:lnTo>
                      <a:pt x="750" y="537"/>
                    </a:lnTo>
                    <a:lnTo>
                      <a:pt x="801" y="535"/>
                    </a:lnTo>
                    <a:lnTo>
                      <a:pt x="915" y="617"/>
                    </a:lnTo>
                    <a:lnTo>
                      <a:pt x="1327" y="539"/>
                    </a:lnTo>
                    <a:lnTo>
                      <a:pt x="1760" y="546"/>
                    </a:lnTo>
                    <a:lnTo>
                      <a:pt x="1828" y="563"/>
                    </a:lnTo>
                    <a:lnTo>
                      <a:pt x="1844" y="585"/>
                    </a:lnTo>
                    <a:lnTo>
                      <a:pt x="1885" y="589"/>
                    </a:lnTo>
                    <a:lnTo>
                      <a:pt x="1905" y="608"/>
                    </a:lnTo>
                    <a:lnTo>
                      <a:pt x="1934" y="606"/>
                    </a:lnTo>
                    <a:lnTo>
                      <a:pt x="2007" y="671"/>
                    </a:lnTo>
                    <a:lnTo>
                      <a:pt x="2064" y="693"/>
                    </a:lnTo>
                    <a:lnTo>
                      <a:pt x="2090" y="465"/>
                    </a:lnTo>
                    <a:lnTo>
                      <a:pt x="2084" y="445"/>
                    </a:lnTo>
                    <a:lnTo>
                      <a:pt x="2075" y="431"/>
                    </a:lnTo>
                    <a:lnTo>
                      <a:pt x="2047" y="432"/>
                    </a:lnTo>
                    <a:lnTo>
                      <a:pt x="2012" y="382"/>
                    </a:lnTo>
                    <a:lnTo>
                      <a:pt x="2006" y="370"/>
                    </a:lnTo>
                    <a:lnTo>
                      <a:pt x="1989" y="370"/>
                    </a:lnTo>
                    <a:lnTo>
                      <a:pt x="1953" y="342"/>
                    </a:lnTo>
                    <a:lnTo>
                      <a:pt x="1949" y="311"/>
                    </a:lnTo>
                    <a:lnTo>
                      <a:pt x="1960" y="290"/>
                    </a:lnTo>
                    <a:lnTo>
                      <a:pt x="1960" y="273"/>
                    </a:lnTo>
                    <a:lnTo>
                      <a:pt x="1931" y="249"/>
                    </a:lnTo>
                    <a:lnTo>
                      <a:pt x="1927" y="193"/>
                    </a:lnTo>
                    <a:lnTo>
                      <a:pt x="1952" y="159"/>
                    </a:lnTo>
                    <a:lnTo>
                      <a:pt x="1937" y="144"/>
                    </a:lnTo>
                    <a:lnTo>
                      <a:pt x="1851" y="134"/>
                    </a:lnTo>
                    <a:lnTo>
                      <a:pt x="1832" y="130"/>
                    </a:lnTo>
                    <a:lnTo>
                      <a:pt x="1796" y="80"/>
                    </a:lnTo>
                    <a:lnTo>
                      <a:pt x="1767" y="0"/>
                    </a:lnTo>
                    <a:lnTo>
                      <a:pt x="1153" y="22"/>
                    </a:lnTo>
                    <a:lnTo>
                      <a:pt x="943" y="137"/>
                    </a:lnTo>
                    <a:lnTo>
                      <a:pt x="880" y="138"/>
                    </a:lnTo>
                    <a:lnTo>
                      <a:pt x="863" y="69"/>
                    </a:lnTo>
                    <a:lnTo>
                      <a:pt x="708" y="52"/>
                    </a:lnTo>
                    <a:lnTo>
                      <a:pt x="666" y="102"/>
                    </a:lnTo>
                    <a:lnTo>
                      <a:pt x="535" y="101"/>
                    </a:lnTo>
                    <a:lnTo>
                      <a:pt x="508" y="131"/>
                    </a:lnTo>
                    <a:lnTo>
                      <a:pt x="438" y="145"/>
                    </a:lnTo>
                    <a:lnTo>
                      <a:pt x="56" y="167"/>
                    </a:lnTo>
                    <a:lnTo>
                      <a:pt x="169" y="282"/>
                    </a:lnTo>
                    <a:lnTo>
                      <a:pt x="170" y="322"/>
                    </a:lnTo>
                    <a:lnTo>
                      <a:pt x="143" y="322"/>
                    </a:lnTo>
                    <a:lnTo>
                      <a:pt x="179" y="370"/>
                    </a:lnTo>
                    <a:lnTo>
                      <a:pt x="139" y="425"/>
                    </a:lnTo>
                    <a:lnTo>
                      <a:pt x="143" y="505"/>
                    </a:lnTo>
                    <a:lnTo>
                      <a:pt x="68" y="606"/>
                    </a:lnTo>
                    <a:lnTo>
                      <a:pt x="56" y="649"/>
                    </a:lnTo>
                    <a:lnTo>
                      <a:pt x="0" y="712"/>
                    </a:lnTo>
                    <a:lnTo>
                      <a:pt x="5" y="751"/>
                    </a:lnTo>
                    <a:lnTo>
                      <a:pt x="56" y="814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5666" name="Freeform 34"/>
              <p:cNvSpPr>
                <a:spLocks noChangeAspect="1"/>
              </p:cNvSpPr>
              <p:nvPr/>
            </p:nvSpPr>
            <p:spPr bwMode="auto">
              <a:xfrm>
                <a:off x="2913" y="911"/>
                <a:ext cx="107" cy="123"/>
              </a:xfrm>
              <a:custGeom>
                <a:avLst/>
                <a:gdLst>
                  <a:gd name="T0" fmla="*/ 299 w 593"/>
                  <a:gd name="T1" fmla="*/ 683 h 683"/>
                  <a:gd name="T2" fmla="*/ 593 w 593"/>
                  <a:gd name="T3" fmla="*/ 507 h 683"/>
                  <a:gd name="T4" fmla="*/ 553 w 593"/>
                  <a:gd name="T5" fmla="*/ 478 h 683"/>
                  <a:gd name="T6" fmla="*/ 533 w 593"/>
                  <a:gd name="T7" fmla="*/ 429 h 683"/>
                  <a:gd name="T8" fmla="*/ 523 w 593"/>
                  <a:gd name="T9" fmla="*/ 376 h 683"/>
                  <a:gd name="T10" fmla="*/ 563 w 593"/>
                  <a:gd name="T11" fmla="*/ 321 h 683"/>
                  <a:gd name="T12" fmla="*/ 555 w 593"/>
                  <a:gd name="T13" fmla="*/ 290 h 683"/>
                  <a:gd name="T14" fmla="*/ 466 w 593"/>
                  <a:gd name="T15" fmla="*/ 239 h 683"/>
                  <a:gd name="T16" fmla="*/ 444 w 593"/>
                  <a:gd name="T17" fmla="*/ 100 h 683"/>
                  <a:gd name="T18" fmla="*/ 271 w 593"/>
                  <a:gd name="T19" fmla="*/ 8 h 683"/>
                  <a:gd name="T20" fmla="*/ 173 w 593"/>
                  <a:gd name="T21" fmla="*/ 0 h 683"/>
                  <a:gd name="T22" fmla="*/ 191 w 593"/>
                  <a:gd name="T23" fmla="*/ 60 h 683"/>
                  <a:gd name="T24" fmla="*/ 248 w 593"/>
                  <a:gd name="T25" fmla="*/ 176 h 683"/>
                  <a:gd name="T26" fmla="*/ 218 w 593"/>
                  <a:gd name="T27" fmla="*/ 263 h 683"/>
                  <a:gd name="T28" fmla="*/ 221 w 593"/>
                  <a:gd name="T29" fmla="*/ 319 h 683"/>
                  <a:gd name="T30" fmla="*/ 242 w 593"/>
                  <a:gd name="T31" fmla="*/ 325 h 683"/>
                  <a:gd name="T32" fmla="*/ 235 w 593"/>
                  <a:gd name="T33" fmla="*/ 376 h 683"/>
                  <a:gd name="T34" fmla="*/ 42 w 593"/>
                  <a:gd name="T35" fmla="*/ 564 h 683"/>
                  <a:gd name="T36" fmla="*/ 26 w 593"/>
                  <a:gd name="T37" fmla="*/ 610 h 683"/>
                  <a:gd name="T38" fmla="*/ 0 w 593"/>
                  <a:gd name="T39" fmla="*/ 624 h 683"/>
                  <a:gd name="T40" fmla="*/ 14 w 593"/>
                  <a:gd name="T41" fmla="*/ 679 h 683"/>
                  <a:gd name="T42" fmla="*/ 299 w 593"/>
                  <a:gd name="T43" fmla="*/ 683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93" h="683">
                    <a:moveTo>
                      <a:pt x="299" y="683"/>
                    </a:moveTo>
                    <a:lnTo>
                      <a:pt x="593" y="507"/>
                    </a:lnTo>
                    <a:lnTo>
                      <a:pt x="553" y="478"/>
                    </a:lnTo>
                    <a:lnTo>
                      <a:pt x="533" y="429"/>
                    </a:lnTo>
                    <a:lnTo>
                      <a:pt x="523" y="376"/>
                    </a:lnTo>
                    <a:lnTo>
                      <a:pt x="563" y="321"/>
                    </a:lnTo>
                    <a:lnTo>
                      <a:pt x="555" y="290"/>
                    </a:lnTo>
                    <a:lnTo>
                      <a:pt x="466" y="239"/>
                    </a:lnTo>
                    <a:lnTo>
                      <a:pt x="444" y="100"/>
                    </a:lnTo>
                    <a:lnTo>
                      <a:pt x="271" y="8"/>
                    </a:lnTo>
                    <a:lnTo>
                      <a:pt x="173" y="0"/>
                    </a:lnTo>
                    <a:lnTo>
                      <a:pt x="191" y="60"/>
                    </a:lnTo>
                    <a:lnTo>
                      <a:pt x="248" y="176"/>
                    </a:lnTo>
                    <a:lnTo>
                      <a:pt x="218" y="263"/>
                    </a:lnTo>
                    <a:lnTo>
                      <a:pt x="221" y="319"/>
                    </a:lnTo>
                    <a:lnTo>
                      <a:pt x="242" y="325"/>
                    </a:lnTo>
                    <a:lnTo>
                      <a:pt x="235" y="376"/>
                    </a:lnTo>
                    <a:lnTo>
                      <a:pt x="42" y="564"/>
                    </a:lnTo>
                    <a:lnTo>
                      <a:pt x="26" y="610"/>
                    </a:lnTo>
                    <a:lnTo>
                      <a:pt x="0" y="624"/>
                    </a:lnTo>
                    <a:lnTo>
                      <a:pt x="14" y="679"/>
                    </a:lnTo>
                    <a:lnTo>
                      <a:pt x="299" y="683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5667" name="Freeform 35"/>
              <p:cNvSpPr>
                <a:spLocks noChangeAspect="1"/>
              </p:cNvSpPr>
              <p:nvPr/>
            </p:nvSpPr>
            <p:spPr bwMode="auto">
              <a:xfrm>
                <a:off x="2916" y="864"/>
                <a:ext cx="154" cy="138"/>
              </a:xfrm>
              <a:custGeom>
                <a:avLst/>
                <a:gdLst>
                  <a:gd name="T0" fmla="*/ 575 w 856"/>
                  <a:gd name="T1" fmla="*/ 770 h 770"/>
                  <a:gd name="T2" fmla="*/ 733 w 856"/>
                  <a:gd name="T3" fmla="*/ 675 h 770"/>
                  <a:gd name="T4" fmla="*/ 682 w 856"/>
                  <a:gd name="T5" fmla="*/ 613 h 770"/>
                  <a:gd name="T6" fmla="*/ 675 w 856"/>
                  <a:gd name="T7" fmla="*/ 573 h 770"/>
                  <a:gd name="T8" fmla="*/ 733 w 856"/>
                  <a:gd name="T9" fmla="*/ 510 h 770"/>
                  <a:gd name="T10" fmla="*/ 745 w 856"/>
                  <a:gd name="T11" fmla="*/ 468 h 770"/>
                  <a:gd name="T12" fmla="*/ 821 w 856"/>
                  <a:gd name="T13" fmla="*/ 364 h 770"/>
                  <a:gd name="T14" fmla="*/ 816 w 856"/>
                  <a:gd name="T15" fmla="*/ 288 h 770"/>
                  <a:gd name="T16" fmla="*/ 856 w 856"/>
                  <a:gd name="T17" fmla="*/ 232 h 770"/>
                  <a:gd name="T18" fmla="*/ 819 w 856"/>
                  <a:gd name="T19" fmla="*/ 183 h 770"/>
                  <a:gd name="T20" fmla="*/ 847 w 856"/>
                  <a:gd name="T21" fmla="*/ 183 h 770"/>
                  <a:gd name="T22" fmla="*/ 845 w 856"/>
                  <a:gd name="T23" fmla="*/ 142 h 770"/>
                  <a:gd name="T24" fmla="*/ 731 w 856"/>
                  <a:gd name="T25" fmla="*/ 25 h 770"/>
                  <a:gd name="T26" fmla="*/ 171 w 856"/>
                  <a:gd name="T27" fmla="*/ 0 h 770"/>
                  <a:gd name="T28" fmla="*/ 108 w 856"/>
                  <a:gd name="T29" fmla="*/ 59 h 770"/>
                  <a:gd name="T30" fmla="*/ 0 w 856"/>
                  <a:gd name="T31" fmla="*/ 116 h 770"/>
                  <a:gd name="T32" fmla="*/ 3 w 856"/>
                  <a:gd name="T33" fmla="*/ 209 h 770"/>
                  <a:gd name="T34" fmla="*/ 63 w 856"/>
                  <a:gd name="T35" fmla="*/ 256 h 770"/>
                  <a:gd name="T36" fmla="*/ 157 w 856"/>
                  <a:gd name="T37" fmla="*/ 263 h 770"/>
                  <a:gd name="T38" fmla="*/ 253 w 856"/>
                  <a:gd name="T39" fmla="*/ 271 h 770"/>
                  <a:gd name="T40" fmla="*/ 426 w 856"/>
                  <a:gd name="T41" fmla="*/ 363 h 770"/>
                  <a:gd name="T42" fmla="*/ 448 w 856"/>
                  <a:gd name="T43" fmla="*/ 500 h 770"/>
                  <a:gd name="T44" fmla="*/ 537 w 856"/>
                  <a:gd name="T45" fmla="*/ 553 h 770"/>
                  <a:gd name="T46" fmla="*/ 545 w 856"/>
                  <a:gd name="T47" fmla="*/ 582 h 770"/>
                  <a:gd name="T48" fmla="*/ 505 w 856"/>
                  <a:gd name="T49" fmla="*/ 641 h 770"/>
                  <a:gd name="T50" fmla="*/ 516 w 856"/>
                  <a:gd name="T51" fmla="*/ 696 h 770"/>
                  <a:gd name="T52" fmla="*/ 536 w 856"/>
                  <a:gd name="T53" fmla="*/ 742 h 770"/>
                  <a:gd name="T54" fmla="*/ 575 w 856"/>
                  <a:gd name="T55" fmla="*/ 770 h 7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56" h="770">
                    <a:moveTo>
                      <a:pt x="575" y="770"/>
                    </a:moveTo>
                    <a:lnTo>
                      <a:pt x="733" y="675"/>
                    </a:lnTo>
                    <a:lnTo>
                      <a:pt x="682" y="613"/>
                    </a:lnTo>
                    <a:lnTo>
                      <a:pt x="675" y="573"/>
                    </a:lnTo>
                    <a:lnTo>
                      <a:pt x="733" y="510"/>
                    </a:lnTo>
                    <a:lnTo>
                      <a:pt x="745" y="468"/>
                    </a:lnTo>
                    <a:lnTo>
                      <a:pt x="821" y="364"/>
                    </a:lnTo>
                    <a:lnTo>
                      <a:pt x="816" y="288"/>
                    </a:lnTo>
                    <a:lnTo>
                      <a:pt x="856" y="232"/>
                    </a:lnTo>
                    <a:lnTo>
                      <a:pt x="819" y="183"/>
                    </a:lnTo>
                    <a:lnTo>
                      <a:pt x="847" y="183"/>
                    </a:lnTo>
                    <a:lnTo>
                      <a:pt x="845" y="142"/>
                    </a:lnTo>
                    <a:lnTo>
                      <a:pt x="731" y="25"/>
                    </a:lnTo>
                    <a:lnTo>
                      <a:pt x="171" y="0"/>
                    </a:lnTo>
                    <a:lnTo>
                      <a:pt x="108" y="59"/>
                    </a:lnTo>
                    <a:lnTo>
                      <a:pt x="0" y="116"/>
                    </a:lnTo>
                    <a:lnTo>
                      <a:pt x="3" y="209"/>
                    </a:lnTo>
                    <a:lnTo>
                      <a:pt x="63" y="256"/>
                    </a:lnTo>
                    <a:lnTo>
                      <a:pt x="157" y="263"/>
                    </a:lnTo>
                    <a:lnTo>
                      <a:pt x="253" y="271"/>
                    </a:lnTo>
                    <a:lnTo>
                      <a:pt x="426" y="363"/>
                    </a:lnTo>
                    <a:lnTo>
                      <a:pt x="448" y="500"/>
                    </a:lnTo>
                    <a:lnTo>
                      <a:pt x="537" y="553"/>
                    </a:lnTo>
                    <a:lnTo>
                      <a:pt x="545" y="582"/>
                    </a:lnTo>
                    <a:lnTo>
                      <a:pt x="505" y="641"/>
                    </a:lnTo>
                    <a:lnTo>
                      <a:pt x="516" y="696"/>
                    </a:lnTo>
                    <a:lnTo>
                      <a:pt x="536" y="742"/>
                    </a:lnTo>
                    <a:lnTo>
                      <a:pt x="575" y="77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325668" name="Group 36"/>
          <p:cNvGrpSpPr>
            <a:grpSpLocks/>
          </p:cNvGrpSpPr>
          <p:nvPr/>
        </p:nvGrpSpPr>
        <p:grpSpPr bwMode="auto">
          <a:xfrm>
            <a:off x="7350125" y="2266950"/>
            <a:ext cx="1622425" cy="977900"/>
            <a:chOff x="4630" y="1428"/>
            <a:chExt cx="1022" cy="616"/>
          </a:xfrm>
        </p:grpSpPr>
        <p:sp>
          <p:nvSpPr>
            <p:cNvPr id="325669" name="Text Box 37"/>
            <p:cNvSpPr txBox="1">
              <a:spLocks noChangeArrowheads="1"/>
            </p:cNvSpPr>
            <p:nvPr/>
          </p:nvSpPr>
          <p:spPr bwMode="auto">
            <a:xfrm>
              <a:off x="4881" y="1428"/>
              <a:ext cx="77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Aracati</a:t>
              </a:r>
            </a:p>
          </p:txBody>
        </p:sp>
        <p:sp>
          <p:nvSpPr>
            <p:cNvPr id="325670" name="Freeform 38"/>
            <p:cNvSpPr>
              <a:spLocks/>
            </p:cNvSpPr>
            <p:nvPr/>
          </p:nvSpPr>
          <p:spPr bwMode="auto">
            <a:xfrm>
              <a:off x="4862" y="1560"/>
              <a:ext cx="649" cy="118"/>
            </a:xfrm>
            <a:custGeom>
              <a:avLst/>
              <a:gdLst>
                <a:gd name="T0" fmla="*/ 0 w 762"/>
                <a:gd name="T1" fmla="*/ 118 h 118"/>
                <a:gd name="T2" fmla="*/ 89 w 762"/>
                <a:gd name="T3" fmla="*/ 0 h 118"/>
                <a:gd name="T4" fmla="*/ 762 w 762"/>
                <a:gd name="T5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2" h="118">
                  <a:moveTo>
                    <a:pt x="0" y="118"/>
                  </a:moveTo>
                  <a:lnTo>
                    <a:pt x="89" y="0"/>
                  </a:lnTo>
                  <a:lnTo>
                    <a:pt x="762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325671" name="Group 39"/>
            <p:cNvGrpSpPr>
              <a:grpSpLocks/>
            </p:cNvGrpSpPr>
            <p:nvPr/>
          </p:nvGrpSpPr>
          <p:grpSpPr bwMode="auto">
            <a:xfrm>
              <a:off x="4630" y="1511"/>
              <a:ext cx="664" cy="533"/>
              <a:chOff x="4630" y="1511"/>
              <a:chExt cx="664" cy="533"/>
            </a:xfrm>
          </p:grpSpPr>
          <p:sp>
            <p:nvSpPr>
              <p:cNvPr id="325672" name="Freeform 40"/>
              <p:cNvSpPr>
                <a:spLocks noChangeAspect="1"/>
              </p:cNvSpPr>
              <p:nvPr/>
            </p:nvSpPr>
            <p:spPr bwMode="auto">
              <a:xfrm>
                <a:off x="4916" y="1737"/>
                <a:ext cx="121" cy="86"/>
              </a:xfrm>
              <a:custGeom>
                <a:avLst/>
                <a:gdLst>
                  <a:gd name="T0" fmla="*/ 495 w 674"/>
                  <a:gd name="T1" fmla="*/ 0 h 475"/>
                  <a:gd name="T2" fmla="*/ 508 w 674"/>
                  <a:gd name="T3" fmla="*/ 9 h 475"/>
                  <a:gd name="T4" fmla="*/ 578 w 674"/>
                  <a:gd name="T5" fmla="*/ 9 h 475"/>
                  <a:gd name="T6" fmla="*/ 672 w 674"/>
                  <a:gd name="T7" fmla="*/ 61 h 475"/>
                  <a:gd name="T8" fmla="*/ 674 w 674"/>
                  <a:gd name="T9" fmla="*/ 98 h 475"/>
                  <a:gd name="T10" fmla="*/ 616 w 674"/>
                  <a:gd name="T11" fmla="*/ 145 h 475"/>
                  <a:gd name="T12" fmla="*/ 641 w 674"/>
                  <a:gd name="T13" fmla="*/ 238 h 475"/>
                  <a:gd name="T14" fmla="*/ 582 w 674"/>
                  <a:gd name="T15" fmla="*/ 365 h 475"/>
                  <a:gd name="T16" fmla="*/ 486 w 674"/>
                  <a:gd name="T17" fmla="*/ 340 h 475"/>
                  <a:gd name="T18" fmla="*/ 360 w 674"/>
                  <a:gd name="T19" fmla="*/ 475 h 475"/>
                  <a:gd name="T20" fmla="*/ 184 w 674"/>
                  <a:gd name="T21" fmla="*/ 447 h 475"/>
                  <a:gd name="T22" fmla="*/ 141 w 674"/>
                  <a:gd name="T23" fmla="*/ 412 h 475"/>
                  <a:gd name="T24" fmla="*/ 16 w 674"/>
                  <a:gd name="T25" fmla="*/ 425 h 475"/>
                  <a:gd name="T26" fmla="*/ 2 w 674"/>
                  <a:gd name="T27" fmla="*/ 384 h 475"/>
                  <a:gd name="T28" fmla="*/ 43 w 674"/>
                  <a:gd name="T29" fmla="*/ 272 h 475"/>
                  <a:gd name="T30" fmla="*/ 20 w 674"/>
                  <a:gd name="T31" fmla="*/ 233 h 475"/>
                  <a:gd name="T32" fmla="*/ 0 w 674"/>
                  <a:gd name="T33" fmla="*/ 117 h 475"/>
                  <a:gd name="T34" fmla="*/ 74 w 674"/>
                  <a:gd name="T35" fmla="*/ 58 h 475"/>
                  <a:gd name="T36" fmla="*/ 68 w 674"/>
                  <a:gd name="T37" fmla="*/ 31 h 475"/>
                  <a:gd name="T38" fmla="*/ 93 w 674"/>
                  <a:gd name="T39" fmla="*/ 5 h 475"/>
                  <a:gd name="T40" fmla="*/ 230 w 674"/>
                  <a:gd name="T41" fmla="*/ 50 h 475"/>
                  <a:gd name="T42" fmla="*/ 309 w 674"/>
                  <a:gd name="T43" fmla="*/ 54 h 475"/>
                  <a:gd name="T44" fmla="*/ 318 w 674"/>
                  <a:gd name="T45" fmla="*/ 30 h 475"/>
                  <a:gd name="T46" fmla="*/ 486 w 674"/>
                  <a:gd name="T47" fmla="*/ 30 h 475"/>
                  <a:gd name="T48" fmla="*/ 495 w 674"/>
                  <a:gd name="T49" fmla="*/ 0 h 4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74" h="475">
                    <a:moveTo>
                      <a:pt x="495" y="0"/>
                    </a:moveTo>
                    <a:lnTo>
                      <a:pt x="508" y="9"/>
                    </a:lnTo>
                    <a:lnTo>
                      <a:pt x="578" y="9"/>
                    </a:lnTo>
                    <a:lnTo>
                      <a:pt x="672" y="61"/>
                    </a:lnTo>
                    <a:lnTo>
                      <a:pt x="674" y="98"/>
                    </a:lnTo>
                    <a:lnTo>
                      <a:pt x="616" y="145"/>
                    </a:lnTo>
                    <a:lnTo>
                      <a:pt x="641" y="238"/>
                    </a:lnTo>
                    <a:lnTo>
                      <a:pt x="582" y="365"/>
                    </a:lnTo>
                    <a:lnTo>
                      <a:pt x="486" y="340"/>
                    </a:lnTo>
                    <a:lnTo>
                      <a:pt x="360" y="475"/>
                    </a:lnTo>
                    <a:lnTo>
                      <a:pt x="184" y="447"/>
                    </a:lnTo>
                    <a:lnTo>
                      <a:pt x="141" y="412"/>
                    </a:lnTo>
                    <a:lnTo>
                      <a:pt x="16" y="425"/>
                    </a:lnTo>
                    <a:lnTo>
                      <a:pt x="2" y="384"/>
                    </a:lnTo>
                    <a:lnTo>
                      <a:pt x="43" y="272"/>
                    </a:lnTo>
                    <a:lnTo>
                      <a:pt x="20" y="233"/>
                    </a:lnTo>
                    <a:lnTo>
                      <a:pt x="0" y="117"/>
                    </a:lnTo>
                    <a:lnTo>
                      <a:pt x="74" y="58"/>
                    </a:lnTo>
                    <a:lnTo>
                      <a:pt x="68" y="31"/>
                    </a:lnTo>
                    <a:lnTo>
                      <a:pt x="93" y="5"/>
                    </a:lnTo>
                    <a:lnTo>
                      <a:pt x="230" y="50"/>
                    </a:lnTo>
                    <a:lnTo>
                      <a:pt x="309" y="54"/>
                    </a:lnTo>
                    <a:lnTo>
                      <a:pt x="318" y="30"/>
                    </a:lnTo>
                    <a:lnTo>
                      <a:pt x="486" y="30"/>
                    </a:lnTo>
                    <a:lnTo>
                      <a:pt x="495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5673" name="Freeform 41"/>
              <p:cNvSpPr>
                <a:spLocks noChangeAspect="1"/>
              </p:cNvSpPr>
              <p:nvPr/>
            </p:nvSpPr>
            <p:spPr bwMode="auto">
              <a:xfrm>
                <a:off x="4683" y="1567"/>
                <a:ext cx="321" cy="301"/>
              </a:xfrm>
              <a:custGeom>
                <a:avLst/>
                <a:gdLst>
                  <a:gd name="T0" fmla="*/ 703 w 1784"/>
                  <a:gd name="T1" fmla="*/ 0 h 1668"/>
                  <a:gd name="T2" fmla="*/ 658 w 1784"/>
                  <a:gd name="T3" fmla="*/ 48 h 1668"/>
                  <a:gd name="T4" fmla="*/ 652 w 1784"/>
                  <a:gd name="T5" fmla="*/ 154 h 1668"/>
                  <a:gd name="T6" fmla="*/ 590 w 1784"/>
                  <a:gd name="T7" fmla="*/ 283 h 1668"/>
                  <a:gd name="T8" fmla="*/ 508 w 1784"/>
                  <a:gd name="T9" fmla="*/ 291 h 1668"/>
                  <a:gd name="T10" fmla="*/ 431 w 1784"/>
                  <a:gd name="T11" fmla="*/ 335 h 1668"/>
                  <a:gd name="T12" fmla="*/ 396 w 1784"/>
                  <a:gd name="T13" fmla="*/ 578 h 1668"/>
                  <a:gd name="T14" fmla="*/ 363 w 1784"/>
                  <a:gd name="T15" fmla="*/ 835 h 1668"/>
                  <a:gd name="T16" fmla="*/ 304 w 1784"/>
                  <a:gd name="T17" fmla="*/ 963 h 1668"/>
                  <a:gd name="T18" fmla="*/ 222 w 1784"/>
                  <a:gd name="T19" fmla="*/ 1030 h 1668"/>
                  <a:gd name="T20" fmla="*/ 229 w 1784"/>
                  <a:gd name="T21" fmla="*/ 1061 h 1668"/>
                  <a:gd name="T22" fmla="*/ 176 w 1784"/>
                  <a:gd name="T23" fmla="*/ 1095 h 1668"/>
                  <a:gd name="T24" fmla="*/ 136 w 1784"/>
                  <a:gd name="T25" fmla="*/ 1070 h 1668"/>
                  <a:gd name="T26" fmla="*/ 101 w 1784"/>
                  <a:gd name="T27" fmla="*/ 1071 h 1668"/>
                  <a:gd name="T28" fmla="*/ 65 w 1784"/>
                  <a:gd name="T29" fmla="*/ 1257 h 1668"/>
                  <a:gd name="T30" fmla="*/ 1 w 1784"/>
                  <a:gd name="T31" fmla="*/ 1260 h 1668"/>
                  <a:gd name="T32" fmla="*/ 0 w 1784"/>
                  <a:gd name="T33" fmla="*/ 1289 h 1668"/>
                  <a:gd name="T34" fmla="*/ 64 w 1784"/>
                  <a:gd name="T35" fmla="*/ 1320 h 1668"/>
                  <a:gd name="T36" fmla="*/ 102 w 1784"/>
                  <a:gd name="T37" fmla="*/ 1318 h 1668"/>
                  <a:gd name="T38" fmla="*/ 253 w 1784"/>
                  <a:gd name="T39" fmla="*/ 1425 h 1668"/>
                  <a:gd name="T40" fmla="*/ 441 w 1784"/>
                  <a:gd name="T41" fmla="*/ 1538 h 1668"/>
                  <a:gd name="T42" fmla="*/ 588 w 1784"/>
                  <a:gd name="T43" fmla="*/ 1668 h 1668"/>
                  <a:gd name="T44" fmla="*/ 727 w 1784"/>
                  <a:gd name="T45" fmla="*/ 1638 h 1668"/>
                  <a:gd name="T46" fmla="*/ 747 w 1784"/>
                  <a:gd name="T47" fmla="*/ 1644 h 1668"/>
                  <a:gd name="T48" fmla="*/ 844 w 1784"/>
                  <a:gd name="T49" fmla="*/ 1645 h 1668"/>
                  <a:gd name="T50" fmla="*/ 842 w 1784"/>
                  <a:gd name="T51" fmla="*/ 1596 h 1668"/>
                  <a:gd name="T52" fmla="*/ 885 w 1784"/>
                  <a:gd name="T53" fmla="*/ 1580 h 1668"/>
                  <a:gd name="T54" fmla="*/ 914 w 1784"/>
                  <a:gd name="T55" fmla="*/ 1575 h 1668"/>
                  <a:gd name="T56" fmla="*/ 933 w 1784"/>
                  <a:gd name="T57" fmla="*/ 1586 h 1668"/>
                  <a:gd name="T58" fmla="*/ 1010 w 1784"/>
                  <a:gd name="T59" fmla="*/ 1589 h 1668"/>
                  <a:gd name="T60" fmla="*/ 1033 w 1784"/>
                  <a:gd name="T61" fmla="*/ 1570 h 1668"/>
                  <a:gd name="T62" fmla="*/ 1067 w 1784"/>
                  <a:gd name="T63" fmla="*/ 1577 h 1668"/>
                  <a:gd name="T64" fmla="*/ 1087 w 1784"/>
                  <a:gd name="T65" fmla="*/ 1593 h 1668"/>
                  <a:gd name="T66" fmla="*/ 1109 w 1784"/>
                  <a:gd name="T67" fmla="*/ 1597 h 1668"/>
                  <a:gd name="T68" fmla="*/ 1123 w 1784"/>
                  <a:gd name="T69" fmla="*/ 1582 h 1668"/>
                  <a:gd name="T70" fmla="*/ 1151 w 1784"/>
                  <a:gd name="T71" fmla="*/ 1585 h 1668"/>
                  <a:gd name="T72" fmla="*/ 1177 w 1784"/>
                  <a:gd name="T73" fmla="*/ 1594 h 1668"/>
                  <a:gd name="T74" fmla="*/ 1238 w 1784"/>
                  <a:gd name="T75" fmla="*/ 1561 h 1668"/>
                  <a:gd name="T76" fmla="*/ 1219 w 1784"/>
                  <a:gd name="T77" fmla="*/ 1494 h 1668"/>
                  <a:gd name="T78" fmla="*/ 1312 w 1784"/>
                  <a:gd name="T79" fmla="*/ 1368 h 1668"/>
                  <a:gd name="T80" fmla="*/ 1291 w 1784"/>
                  <a:gd name="T81" fmla="*/ 1334 h 1668"/>
                  <a:gd name="T82" fmla="*/ 1343 w 1784"/>
                  <a:gd name="T83" fmla="*/ 1229 h 1668"/>
                  <a:gd name="T84" fmla="*/ 1334 w 1784"/>
                  <a:gd name="T85" fmla="*/ 1193 h 1668"/>
                  <a:gd name="T86" fmla="*/ 1307 w 1784"/>
                  <a:gd name="T87" fmla="*/ 1174 h 1668"/>
                  <a:gd name="T88" fmla="*/ 1294 w 1784"/>
                  <a:gd name="T89" fmla="*/ 1060 h 1668"/>
                  <a:gd name="T90" fmla="*/ 1362 w 1784"/>
                  <a:gd name="T91" fmla="*/ 1007 h 1668"/>
                  <a:gd name="T92" fmla="*/ 1357 w 1784"/>
                  <a:gd name="T93" fmla="*/ 975 h 1668"/>
                  <a:gd name="T94" fmla="*/ 1381 w 1784"/>
                  <a:gd name="T95" fmla="*/ 958 h 1668"/>
                  <a:gd name="T96" fmla="*/ 1511 w 1784"/>
                  <a:gd name="T97" fmla="*/ 995 h 1668"/>
                  <a:gd name="T98" fmla="*/ 1599 w 1784"/>
                  <a:gd name="T99" fmla="*/ 1002 h 1668"/>
                  <a:gd name="T100" fmla="*/ 1607 w 1784"/>
                  <a:gd name="T101" fmla="*/ 978 h 1668"/>
                  <a:gd name="T102" fmla="*/ 1770 w 1784"/>
                  <a:gd name="T103" fmla="*/ 979 h 1668"/>
                  <a:gd name="T104" fmla="*/ 1784 w 1784"/>
                  <a:gd name="T105" fmla="*/ 947 h 1668"/>
                  <a:gd name="T106" fmla="*/ 1654 w 1784"/>
                  <a:gd name="T107" fmla="*/ 883 h 1668"/>
                  <a:gd name="T108" fmla="*/ 1483 w 1784"/>
                  <a:gd name="T109" fmla="*/ 760 h 1668"/>
                  <a:gd name="T110" fmla="*/ 1344 w 1784"/>
                  <a:gd name="T111" fmla="*/ 633 h 1668"/>
                  <a:gd name="T112" fmla="*/ 956 w 1784"/>
                  <a:gd name="T113" fmla="*/ 273 h 1668"/>
                  <a:gd name="T114" fmla="*/ 792 w 1784"/>
                  <a:gd name="T115" fmla="*/ 122 h 1668"/>
                  <a:gd name="T116" fmla="*/ 703 w 1784"/>
                  <a:gd name="T117" fmla="*/ 0 h 16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784" h="1668">
                    <a:moveTo>
                      <a:pt x="703" y="0"/>
                    </a:moveTo>
                    <a:lnTo>
                      <a:pt x="658" y="48"/>
                    </a:lnTo>
                    <a:lnTo>
                      <a:pt x="652" y="154"/>
                    </a:lnTo>
                    <a:lnTo>
                      <a:pt x="590" y="283"/>
                    </a:lnTo>
                    <a:lnTo>
                      <a:pt x="508" y="291"/>
                    </a:lnTo>
                    <a:lnTo>
                      <a:pt x="431" y="335"/>
                    </a:lnTo>
                    <a:lnTo>
                      <a:pt x="396" y="578"/>
                    </a:lnTo>
                    <a:lnTo>
                      <a:pt x="363" y="835"/>
                    </a:lnTo>
                    <a:lnTo>
                      <a:pt x="304" y="963"/>
                    </a:lnTo>
                    <a:lnTo>
                      <a:pt x="222" y="1030"/>
                    </a:lnTo>
                    <a:lnTo>
                      <a:pt x="229" y="1061"/>
                    </a:lnTo>
                    <a:lnTo>
                      <a:pt x="176" y="1095"/>
                    </a:lnTo>
                    <a:lnTo>
                      <a:pt x="136" y="1070"/>
                    </a:lnTo>
                    <a:lnTo>
                      <a:pt x="101" y="1071"/>
                    </a:lnTo>
                    <a:lnTo>
                      <a:pt x="65" y="1257"/>
                    </a:lnTo>
                    <a:lnTo>
                      <a:pt x="1" y="1260"/>
                    </a:lnTo>
                    <a:lnTo>
                      <a:pt x="0" y="1289"/>
                    </a:lnTo>
                    <a:lnTo>
                      <a:pt x="64" y="1320"/>
                    </a:lnTo>
                    <a:lnTo>
                      <a:pt x="102" y="1318"/>
                    </a:lnTo>
                    <a:lnTo>
                      <a:pt x="253" y="1425"/>
                    </a:lnTo>
                    <a:lnTo>
                      <a:pt x="441" y="1538"/>
                    </a:lnTo>
                    <a:lnTo>
                      <a:pt x="588" y="1668"/>
                    </a:lnTo>
                    <a:lnTo>
                      <a:pt x="727" y="1638"/>
                    </a:lnTo>
                    <a:lnTo>
                      <a:pt x="747" y="1644"/>
                    </a:lnTo>
                    <a:lnTo>
                      <a:pt x="844" y="1645"/>
                    </a:lnTo>
                    <a:lnTo>
                      <a:pt x="842" y="1596"/>
                    </a:lnTo>
                    <a:lnTo>
                      <a:pt x="885" y="1580"/>
                    </a:lnTo>
                    <a:lnTo>
                      <a:pt x="914" y="1575"/>
                    </a:lnTo>
                    <a:lnTo>
                      <a:pt x="933" y="1586"/>
                    </a:lnTo>
                    <a:lnTo>
                      <a:pt x="1010" y="1589"/>
                    </a:lnTo>
                    <a:lnTo>
                      <a:pt x="1033" y="1570"/>
                    </a:lnTo>
                    <a:lnTo>
                      <a:pt x="1067" y="1577"/>
                    </a:lnTo>
                    <a:lnTo>
                      <a:pt x="1087" y="1593"/>
                    </a:lnTo>
                    <a:lnTo>
                      <a:pt x="1109" y="1597"/>
                    </a:lnTo>
                    <a:lnTo>
                      <a:pt x="1123" y="1582"/>
                    </a:lnTo>
                    <a:lnTo>
                      <a:pt x="1151" y="1585"/>
                    </a:lnTo>
                    <a:lnTo>
                      <a:pt x="1177" y="1594"/>
                    </a:lnTo>
                    <a:lnTo>
                      <a:pt x="1238" y="1561"/>
                    </a:lnTo>
                    <a:lnTo>
                      <a:pt x="1219" y="1494"/>
                    </a:lnTo>
                    <a:lnTo>
                      <a:pt x="1312" y="1368"/>
                    </a:lnTo>
                    <a:lnTo>
                      <a:pt x="1291" y="1334"/>
                    </a:lnTo>
                    <a:lnTo>
                      <a:pt x="1343" y="1229"/>
                    </a:lnTo>
                    <a:lnTo>
                      <a:pt x="1334" y="1193"/>
                    </a:lnTo>
                    <a:lnTo>
                      <a:pt x="1307" y="1174"/>
                    </a:lnTo>
                    <a:lnTo>
                      <a:pt x="1294" y="1060"/>
                    </a:lnTo>
                    <a:lnTo>
                      <a:pt x="1362" y="1007"/>
                    </a:lnTo>
                    <a:lnTo>
                      <a:pt x="1357" y="975"/>
                    </a:lnTo>
                    <a:lnTo>
                      <a:pt x="1381" y="958"/>
                    </a:lnTo>
                    <a:lnTo>
                      <a:pt x="1511" y="995"/>
                    </a:lnTo>
                    <a:lnTo>
                      <a:pt x="1599" y="1002"/>
                    </a:lnTo>
                    <a:lnTo>
                      <a:pt x="1607" y="978"/>
                    </a:lnTo>
                    <a:lnTo>
                      <a:pt x="1770" y="979"/>
                    </a:lnTo>
                    <a:lnTo>
                      <a:pt x="1784" y="947"/>
                    </a:lnTo>
                    <a:lnTo>
                      <a:pt x="1654" y="883"/>
                    </a:lnTo>
                    <a:lnTo>
                      <a:pt x="1483" y="760"/>
                    </a:lnTo>
                    <a:lnTo>
                      <a:pt x="1344" y="633"/>
                    </a:lnTo>
                    <a:lnTo>
                      <a:pt x="956" y="273"/>
                    </a:lnTo>
                    <a:lnTo>
                      <a:pt x="792" y="122"/>
                    </a:lnTo>
                    <a:lnTo>
                      <a:pt x="703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5674" name="Freeform 42"/>
              <p:cNvSpPr>
                <a:spLocks noChangeAspect="1"/>
              </p:cNvSpPr>
              <p:nvPr/>
            </p:nvSpPr>
            <p:spPr bwMode="auto">
              <a:xfrm>
                <a:off x="4630" y="1511"/>
                <a:ext cx="180" cy="283"/>
              </a:xfrm>
              <a:custGeom>
                <a:avLst/>
                <a:gdLst>
                  <a:gd name="T0" fmla="*/ 745 w 992"/>
                  <a:gd name="T1" fmla="*/ 0 h 1568"/>
                  <a:gd name="T2" fmla="*/ 852 w 992"/>
                  <a:gd name="T3" fmla="*/ 105 h 1568"/>
                  <a:gd name="T4" fmla="*/ 992 w 992"/>
                  <a:gd name="T5" fmla="*/ 306 h 1568"/>
                  <a:gd name="T6" fmla="*/ 949 w 992"/>
                  <a:gd name="T7" fmla="*/ 356 h 1568"/>
                  <a:gd name="T8" fmla="*/ 943 w 992"/>
                  <a:gd name="T9" fmla="*/ 462 h 1568"/>
                  <a:gd name="T10" fmla="*/ 879 w 992"/>
                  <a:gd name="T11" fmla="*/ 590 h 1568"/>
                  <a:gd name="T12" fmla="*/ 798 w 992"/>
                  <a:gd name="T13" fmla="*/ 598 h 1568"/>
                  <a:gd name="T14" fmla="*/ 720 w 992"/>
                  <a:gd name="T15" fmla="*/ 642 h 1568"/>
                  <a:gd name="T16" fmla="*/ 654 w 992"/>
                  <a:gd name="T17" fmla="*/ 1139 h 1568"/>
                  <a:gd name="T18" fmla="*/ 592 w 992"/>
                  <a:gd name="T19" fmla="*/ 1273 h 1568"/>
                  <a:gd name="T20" fmla="*/ 514 w 992"/>
                  <a:gd name="T21" fmla="*/ 1338 h 1568"/>
                  <a:gd name="T22" fmla="*/ 518 w 992"/>
                  <a:gd name="T23" fmla="*/ 1369 h 1568"/>
                  <a:gd name="T24" fmla="*/ 466 w 992"/>
                  <a:gd name="T25" fmla="*/ 1402 h 1568"/>
                  <a:gd name="T26" fmla="*/ 424 w 992"/>
                  <a:gd name="T27" fmla="*/ 1377 h 1568"/>
                  <a:gd name="T28" fmla="*/ 392 w 992"/>
                  <a:gd name="T29" fmla="*/ 1378 h 1568"/>
                  <a:gd name="T30" fmla="*/ 355 w 992"/>
                  <a:gd name="T31" fmla="*/ 1564 h 1568"/>
                  <a:gd name="T32" fmla="*/ 291 w 992"/>
                  <a:gd name="T33" fmla="*/ 1568 h 1568"/>
                  <a:gd name="T34" fmla="*/ 294 w 992"/>
                  <a:gd name="T35" fmla="*/ 1503 h 1568"/>
                  <a:gd name="T36" fmla="*/ 39 w 992"/>
                  <a:gd name="T37" fmla="*/ 1215 h 1568"/>
                  <a:gd name="T38" fmla="*/ 0 w 992"/>
                  <a:gd name="T39" fmla="*/ 1155 h 1568"/>
                  <a:gd name="T40" fmla="*/ 202 w 992"/>
                  <a:gd name="T41" fmla="*/ 1051 h 1568"/>
                  <a:gd name="T42" fmla="*/ 186 w 992"/>
                  <a:gd name="T43" fmla="*/ 703 h 1568"/>
                  <a:gd name="T44" fmla="*/ 212 w 992"/>
                  <a:gd name="T45" fmla="*/ 519 h 1568"/>
                  <a:gd name="T46" fmla="*/ 222 w 992"/>
                  <a:gd name="T47" fmla="*/ 439 h 1568"/>
                  <a:gd name="T48" fmla="*/ 227 w 992"/>
                  <a:gd name="T49" fmla="*/ 439 h 1568"/>
                  <a:gd name="T50" fmla="*/ 245 w 992"/>
                  <a:gd name="T51" fmla="*/ 237 h 1568"/>
                  <a:gd name="T52" fmla="*/ 536 w 992"/>
                  <a:gd name="T53" fmla="*/ 291 h 1568"/>
                  <a:gd name="T54" fmla="*/ 517 w 992"/>
                  <a:gd name="T55" fmla="*/ 174 h 1568"/>
                  <a:gd name="T56" fmla="*/ 610 w 992"/>
                  <a:gd name="T57" fmla="*/ 193 h 1568"/>
                  <a:gd name="T58" fmla="*/ 649 w 992"/>
                  <a:gd name="T59" fmla="*/ 55 h 1568"/>
                  <a:gd name="T60" fmla="*/ 699 w 992"/>
                  <a:gd name="T61" fmla="*/ 54 h 1568"/>
                  <a:gd name="T62" fmla="*/ 745 w 992"/>
                  <a:gd name="T63" fmla="*/ 0 h 1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92" h="1568">
                    <a:moveTo>
                      <a:pt x="745" y="0"/>
                    </a:moveTo>
                    <a:lnTo>
                      <a:pt x="852" y="105"/>
                    </a:lnTo>
                    <a:lnTo>
                      <a:pt x="992" y="306"/>
                    </a:lnTo>
                    <a:lnTo>
                      <a:pt x="949" y="356"/>
                    </a:lnTo>
                    <a:lnTo>
                      <a:pt x="943" y="462"/>
                    </a:lnTo>
                    <a:lnTo>
                      <a:pt x="879" y="590"/>
                    </a:lnTo>
                    <a:lnTo>
                      <a:pt x="798" y="598"/>
                    </a:lnTo>
                    <a:lnTo>
                      <a:pt x="720" y="642"/>
                    </a:lnTo>
                    <a:lnTo>
                      <a:pt x="654" y="1139"/>
                    </a:lnTo>
                    <a:lnTo>
                      <a:pt x="592" y="1273"/>
                    </a:lnTo>
                    <a:lnTo>
                      <a:pt x="514" y="1338"/>
                    </a:lnTo>
                    <a:lnTo>
                      <a:pt x="518" y="1369"/>
                    </a:lnTo>
                    <a:lnTo>
                      <a:pt x="466" y="1402"/>
                    </a:lnTo>
                    <a:lnTo>
                      <a:pt x="424" y="1377"/>
                    </a:lnTo>
                    <a:lnTo>
                      <a:pt x="392" y="1378"/>
                    </a:lnTo>
                    <a:lnTo>
                      <a:pt x="355" y="1564"/>
                    </a:lnTo>
                    <a:lnTo>
                      <a:pt x="291" y="1568"/>
                    </a:lnTo>
                    <a:lnTo>
                      <a:pt x="294" y="1503"/>
                    </a:lnTo>
                    <a:lnTo>
                      <a:pt x="39" y="1215"/>
                    </a:lnTo>
                    <a:lnTo>
                      <a:pt x="0" y="1155"/>
                    </a:lnTo>
                    <a:lnTo>
                      <a:pt x="202" y="1051"/>
                    </a:lnTo>
                    <a:lnTo>
                      <a:pt x="186" y="703"/>
                    </a:lnTo>
                    <a:lnTo>
                      <a:pt x="212" y="519"/>
                    </a:lnTo>
                    <a:lnTo>
                      <a:pt x="222" y="439"/>
                    </a:lnTo>
                    <a:lnTo>
                      <a:pt x="227" y="439"/>
                    </a:lnTo>
                    <a:lnTo>
                      <a:pt x="245" y="237"/>
                    </a:lnTo>
                    <a:lnTo>
                      <a:pt x="536" y="291"/>
                    </a:lnTo>
                    <a:lnTo>
                      <a:pt x="517" y="174"/>
                    </a:lnTo>
                    <a:lnTo>
                      <a:pt x="610" y="193"/>
                    </a:lnTo>
                    <a:lnTo>
                      <a:pt x="649" y="55"/>
                    </a:lnTo>
                    <a:lnTo>
                      <a:pt x="699" y="54"/>
                    </a:lnTo>
                    <a:lnTo>
                      <a:pt x="745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5675" name="Freeform 43"/>
              <p:cNvSpPr>
                <a:spLocks noChangeAspect="1"/>
              </p:cNvSpPr>
              <p:nvPr/>
            </p:nvSpPr>
            <p:spPr bwMode="auto">
              <a:xfrm>
                <a:off x="5159" y="1871"/>
                <a:ext cx="135" cy="134"/>
              </a:xfrm>
              <a:custGeom>
                <a:avLst/>
                <a:gdLst>
                  <a:gd name="T0" fmla="*/ 52 w 750"/>
                  <a:gd name="T1" fmla="*/ 56 h 742"/>
                  <a:gd name="T2" fmla="*/ 179 w 750"/>
                  <a:gd name="T3" fmla="*/ 0 h 742"/>
                  <a:gd name="T4" fmla="*/ 283 w 750"/>
                  <a:gd name="T5" fmla="*/ 86 h 742"/>
                  <a:gd name="T6" fmla="*/ 747 w 750"/>
                  <a:gd name="T7" fmla="*/ 231 h 742"/>
                  <a:gd name="T8" fmla="*/ 750 w 750"/>
                  <a:gd name="T9" fmla="*/ 716 h 742"/>
                  <a:gd name="T10" fmla="*/ 658 w 750"/>
                  <a:gd name="T11" fmla="*/ 742 h 742"/>
                  <a:gd name="T12" fmla="*/ 664 w 750"/>
                  <a:gd name="T13" fmla="*/ 566 h 742"/>
                  <a:gd name="T14" fmla="*/ 642 w 750"/>
                  <a:gd name="T15" fmla="*/ 513 h 742"/>
                  <a:gd name="T16" fmla="*/ 588 w 750"/>
                  <a:gd name="T17" fmla="*/ 492 h 742"/>
                  <a:gd name="T18" fmla="*/ 532 w 750"/>
                  <a:gd name="T19" fmla="*/ 483 h 742"/>
                  <a:gd name="T20" fmla="*/ 173 w 750"/>
                  <a:gd name="T21" fmla="*/ 524 h 742"/>
                  <a:gd name="T22" fmla="*/ 0 w 750"/>
                  <a:gd name="T23" fmla="*/ 295 h 742"/>
                  <a:gd name="T24" fmla="*/ 52 w 750"/>
                  <a:gd name="T25" fmla="*/ 56 h 7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50" h="742">
                    <a:moveTo>
                      <a:pt x="52" y="56"/>
                    </a:moveTo>
                    <a:lnTo>
                      <a:pt x="179" y="0"/>
                    </a:lnTo>
                    <a:lnTo>
                      <a:pt x="283" y="86"/>
                    </a:lnTo>
                    <a:lnTo>
                      <a:pt x="747" y="231"/>
                    </a:lnTo>
                    <a:lnTo>
                      <a:pt x="750" y="716"/>
                    </a:lnTo>
                    <a:lnTo>
                      <a:pt x="658" y="742"/>
                    </a:lnTo>
                    <a:lnTo>
                      <a:pt x="664" y="566"/>
                    </a:lnTo>
                    <a:lnTo>
                      <a:pt x="642" y="513"/>
                    </a:lnTo>
                    <a:lnTo>
                      <a:pt x="588" y="492"/>
                    </a:lnTo>
                    <a:lnTo>
                      <a:pt x="532" y="483"/>
                    </a:lnTo>
                    <a:lnTo>
                      <a:pt x="173" y="524"/>
                    </a:lnTo>
                    <a:lnTo>
                      <a:pt x="0" y="295"/>
                    </a:lnTo>
                    <a:lnTo>
                      <a:pt x="52" y="56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5676" name="Freeform 44"/>
              <p:cNvSpPr>
                <a:spLocks noChangeAspect="1"/>
              </p:cNvSpPr>
              <p:nvPr/>
            </p:nvSpPr>
            <p:spPr bwMode="auto">
              <a:xfrm>
                <a:off x="4927" y="1886"/>
                <a:ext cx="205" cy="65"/>
              </a:xfrm>
              <a:custGeom>
                <a:avLst/>
                <a:gdLst>
                  <a:gd name="T0" fmla="*/ 15 w 1135"/>
                  <a:gd name="T1" fmla="*/ 0 h 358"/>
                  <a:gd name="T2" fmla="*/ 344 w 1135"/>
                  <a:gd name="T3" fmla="*/ 93 h 358"/>
                  <a:gd name="T4" fmla="*/ 382 w 1135"/>
                  <a:gd name="T5" fmla="*/ 41 h 358"/>
                  <a:gd name="T6" fmla="*/ 465 w 1135"/>
                  <a:gd name="T7" fmla="*/ 69 h 358"/>
                  <a:gd name="T8" fmla="*/ 489 w 1135"/>
                  <a:gd name="T9" fmla="*/ 145 h 358"/>
                  <a:gd name="T10" fmla="*/ 634 w 1135"/>
                  <a:gd name="T11" fmla="*/ 202 h 358"/>
                  <a:gd name="T12" fmla="*/ 764 w 1135"/>
                  <a:gd name="T13" fmla="*/ 218 h 358"/>
                  <a:gd name="T14" fmla="*/ 1092 w 1135"/>
                  <a:gd name="T15" fmla="*/ 202 h 358"/>
                  <a:gd name="T16" fmla="*/ 1135 w 1135"/>
                  <a:gd name="T17" fmla="*/ 247 h 358"/>
                  <a:gd name="T18" fmla="*/ 525 w 1135"/>
                  <a:gd name="T19" fmla="*/ 342 h 358"/>
                  <a:gd name="T20" fmla="*/ 511 w 1135"/>
                  <a:gd name="T21" fmla="*/ 261 h 358"/>
                  <a:gd name="T22" fmla="*/ 406 w 1135"/>
                  <a:gd name="T23" fmla="*/ 294 h 358"/>
                  <a:gd name="T24" fmla="*/ 401 w 1135"/>
                  <a:gd name="T25" fmla="*/ 356 h 358"/>
                  <a:gd name="T26" fmla="*/ 50 w 1135"/>
                  <a:gd name="T27" fmla="*/ 358 h 358"/>
                  <a:gd name="T28" fmla="*/ 2 w 1135"/>
                  <a:gd name="T29" fmla="*/ 287 h 358"/>
                  <a:gd name="T30" fmla="*/ 0 w 1135"/>
                  <a:gd name="T31" fmla="*/ 204 h 358"/>
                  <a:gd name="T32" fmla="*/ 15 w 1135"/>
                  <a:gd name="T33" fmla="*/ 0 h 3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5" h="358">
                    <a:moveTo>
                      <a:pt x="15" y="0"/>
                    </a:moveTo>
                    <a:lnTo>
                      <a:pt x="344" y="93"/>
                    </a:lnTo>
                    <a:lnTo>
                      <a:pt x="382" y="41"/>
                    </a:lnTo>
                    <a:lnTo>
                      <a:pt x="465" y="69"/>
                    </a:lnTo>
                    <a:lnTo>
                      <a:pt x="489" y="145"/>
                    </a:lnTo>
                    <a:lnTo>
                      <a:pt x="634" y="202"/>
                    </a:lnTo>
                    <a:lnTo>
                      <a:pt x="764" y="218"/>
                    </a:lnTo>
                    <a:lnTo>
                      <a:pt x="1092" y="202"/>
                    </a:lnTo>
                    <a:lnTo>
                      <a:pt x="1135" y="247"/>
                    </a:lnTo>
                    <a:lnTo>
                      <a:pt x="525" y="342"/>
                    </a:lnTo>
                    <a:lnTo>
                      <a:pt x="511" y="261"/>
                    </a:lnTo>
                    <a:lnTo>
                      <a:pt x="406" y="294"/>
                    </a:lnTo>
                    <a:lnTo>
                      <a:pt x="401" y="356"/>
                    </a:lnTo>
                    <a:lnTo>
                      <a:pt x="50" y="358"/>
                    </a:lnTo>
                    <a:lnTo>
                      <a:pt x="2" y="287"/>
                    </a:lnTo>
                    <a:lnTo>
                      <a:pt x="0" y="204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5677" name="Freeform 45"/>
              <p:cNvSpPr>
                <a:spLocks noChangeAspect="1"/>
              </p:cNvSpPr>
              <p:nvPr/>
            </p:nvSpPr>
            <p:spPr bwMode="auto">
              <a:xfrm>
                <a:off x="4903" y="1755"/>
                <a:ext cx="375" cy="289"/>
              </a:xfrm>
              <a:custGeom>
                <a:avLst/>
                <a:gdLst>
                  <a:gd name="T0" fmla="*/ 744 w 2080"/>
                  <a:gd name="T1" fmla="*/ 0 h 1602"/>
                  <a:gd name="T2" fmla="*/ 749 w 2080"/>
                  <a:gd name="T3" fmla="*/ 39 h 1602"/>
                  <a:gd name="T4" fmla="*/ 789 w 2080"/>
                  <a:gd name="T5" fmla="*/ 79 h 1602"/>
                  <a:gd name="T6" fmla="*/ 829 w 2080"/>
                  <a:gd name="T7" fmla="*/ 204 h 1602"/>
                  <a:gd name="T8" fmla="*/ 977 w 2080"/>
                  <a:gd name="T9" fmla="*/ 337 h 1602"/>
                  <a:gd name="T10" fmla="*/ 1135 w 2080"/>
                  <a:gd name="T11" fmla="*/ 510 h 1602"/>
                  <a:gd name="T12" fmla="*/ 1277 w 2080"/>
                  <a:gd name="T13" fmla="*/ 624 h 1602"/>
                  <a:gd name="T14" fmla="*/ 1397 w 2080"/>
                  <a:gd name="T15" fmla="*/ 689 h 1602"/>
                  <a:gd name="T16" fmla="*/ 1470 w 2080"/>
                  <a:gd name="T17" fmla="*/ 695 h 1602"/>
                  <a:gd name="T18" fmla="*/ 1419 w 2080"/>
                  <a:gd name="T19" fmla="*/ 941 h 1602"/>
                  <a:gd name="T20" fmla="*/ 1590 w 2080"/>
                  <a:gd name="T21" fmla="*/ 1168 h 1602"/>
                  <a:gd name="T22" fmla="*/ 1941 w 2080"/>
                  <a:gd name="T23" fmla="*/ 1125 h 1602"/>
                  <a:gd name="T24" fmla="*/ 2004 w 2080"/>
                  <a:gd name="T25" fmla="*/ 1134 h 1602"/>
                  <a:gd name="T26" fmla="*/ 2057 w 2080"/>
                  <a:gd name="T27" fmla="*/ 1156 h 1602"/>
                  <a:gd name="T28" fmla="*/ 2080 w 2080"/>
                  <a:gd name="T29" fmla="*/ 1208 h 1602"/>
                  <a:gd name="T30" fmla="*/ 2075 w 2080"/>
                  <a:gd name="T31" fmla="*/ 1384 h 1602"/>
                  <a:gd name="T32" fmla="*/ 1144 w 2080"/>
                  <a:gd name="T33" fmla="*/ 1602 h 1602"/>
                  <a:gd name="T34" fmla="*/ 1305 w 2080"/>
                  <a:gd name="T35" fmla="*/ 1239 h 1602"/>
                  <a:gd name="T36" fmla="*/ 1263 w 2080"/>
                  <a:gd name="T37" fmla="*/ 1109 h 1602"/>
                  <a:gd name="T38" fmla="*/ 1317 w 2080"/>
                  <a:gd name="T39" fmla="*/ 1038 h 1602"/>
                  <a:gd name="T40" fmla="*/ 1314 w 2080"/>
                  <a:gd name="T41" fmla="*/ 1020 h 1602"/>
                  <a:gd name="T42" fmla="*/ 1223 w 2080"/>
                  <a:gd name="T43" fmla="*/ 935 h 1602"/>
                  <a:gd name="T44" fmla="*/ 1195 w 2080"/>
                  <a:gd name="T45" fmla="*/ 932 h 1602"/>
                  <a:gd name="T46" fmla="*/ 894 w 2080"/>
                  <a:gd name="T47" fmla="*/ 949 h 1602"/>
                  <a:gd name="T48" fmla="*/ 775 w 2080"/>
                  <a:gd name="T49" fmla="*/ 930 h 1602"/>
                  <a:gd name="T50" fmla="*/ 621 w 2080"/>
                  <a:gd name="T51" fmla="*/ 878 h 1602"/>
                  <a:gd name="T52" fmla="*/ 605 w 2080"/>
                  <a:gd name="T53" fmla="*/ 828 h 1602"/>
                  <a:gd name="T54" fmla="*/ 591 w 2080"/>
                  <a:gd name="T55" fmla="*/ 796 h 1602"/>
                  <a:gd name="T56" fmla="*/ 517 w 2080"/>
                  <a:gd name="T57" fmla="*/ 771 h 1602"/>
                  <a:gd name="T58" fmla="*/ 474 w 2080"/>
                  <a:gd name="T59" fmla="*/ 822 h 1602"/>
                  <a:gd name="T60" fmla="*/ 92 w 2080"/>
                  <a:gd name="T61" fmla="*/ 714 h 1602"/>
                  <a:gd name="T62" fmla="*/ 18 w 2080"/>
                  <a:gd name="T63" fmla="*/ 521 h 1602"/>
                  <a:gd name="T64" fmla="*/ 0 w 2080"/>
                  <a:gd name="T65" fmla="*/ 453 h 1602"/>
                  <a:gd name="T66" fmla="*/ 89 w 2080"/>
                  <a:gd name="T67" fmla="*/ 331 h 1602"/>
                  <a:gd name="T68" fmla="*/ 211 w 2080"/>
                  <a:gd name="T69" fmla="*/ 320 h 1602"/>
                  <a:gd name="T70" fmla="*/ 256 w 2080"/>
                  <a:gd name="T71" fmla="*/ 351 h 1602"/>
                  <a:gd name="T72" fmla="*/ 427 w 2080"/>
                  <a:gd name="T73" fmla="*/ 382 h 1602"/>
                  <a:gd name="T74" fmla="*/ 557 w 2080"/>
                  <a:gd name="T75" fmla="*/ 246 h 1602"/>
                  <a:gd name="T76" fmla="*/ 653 w 2080"/>
                  <a:gd name="T77" fmla="*/ 269 h 1602"/>
                  <a:gd name="T78" fmla="*/ 710 w 2080"/>
                  <a:gd name="T79" fmla="*/ 144 h 1602"/>
                  <a:gd name="T80" fmla="*/ 689 w 2080"/>
                  <a:gd name="T81" fmla="*/ 50 h 1602"/>
                  <a:gd name="T82" fmla="*/ 744 w 2080"/>
                  <a:gd name="T83" fmla="*/ 0 h 16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080" h="1602">
                    <a:moveTo>
                      <a:pt x="744" y="0"/>
                    </a:moveTo>
                    <a:lnTo>
                      <a:pt x="749" y="39"/>
                    </a:lnTo>
                    <a:lnTo>
                      <a:pt x="789" y="79"/>
                    </a:lnTo>
                    <a:lnTo>
                      <a:pt x="829" y="204"/>
                    </a:lnTo>
                    <a:lnTo>
                      <a:pt x="977" y="337"/>
                    </a:lnTo>
                    <a:lnTo>
                      <a:pt x="1135" y="510"/>
                    </a:lnTo>
                    <a:lnTo>
                      <a:pt x="1277" y="624"/>
                    </a:lnTo>
                    <a:lnTo>
                      <a:pt x="1397" y="689"/>
                    </a:lnTo>
                    <a:lnTo>
                      <a:pt x="1470" y="695"/>
                    </a:lnTo>
                    <a:lnTo>
                      <a:pt x="1419" y="941"/>
                    </a:lnTo>
                    <a:lnTo>
                      <a:pt x="1590" y="1168"/>
                    </a:lnTo>
                    <a:lnTo>
                      <a:pt x="1941" y="1125"/>
                    </a:lnTo>
                    <a:lnTo>
                      <a:pt x="2004" y="1134"/>
                    </a:lnTo>
                    <a:lnTo>
                      <a:pt x="2057" y="1156"/>
                    </a:lnTo>
                    <a:lnTo>
                      <a:pt x="2080" y="1208"/>
                    </a:lnTo>
                    <a:lnTo>
                      <a:pt x="2075" y="1384"/>
                    </a:lnTo>
                    <a:lnTo>
                      <a:pt x="1144" y="1602"/>
                    </a:lnTo>
                    <a:lnTo>
                      <a:pt x="1305" y="1239"/>
                    </a:lnTo>
                    <a:lnTo>
                      <a:pt x="1263" y="1109"/>
                    </a:lnTo>
                    <a:lnTo>
                      <a:pt x="1317" y="1038"/>
                    </a:lnTo>
                    <a:lnTo>
                      <a:pt x="1314" y="1020"/>
                    </a:lnTo>
                    <a:lnTo>
                      <a:pt x="1223" y="935"/>
                    </a:lnTo>
                    <a:lnTo>
                      <a:pt x="1195" y="932"/>
                    </a:lnTo>
                    <a:lnTo>
                      <a:pt x="894" y="949"/>
                    </a:lnTo>
                    <a:lnTo>
                      <a:pt x="775" y="930"/>
                    </a:lnTo>
                    <a:lnTo>
                      <a:pt x="621" y="878"/>
                    </a:lnTo>
                    <a:lnTo>
                      <a:pt x="605" y="828"/>
                    </a:lnTo>
                    <a:lnTo>
                      <a:pt x="591" y="796"/>
                    </a:lnTo>
                    <a:lnTo>
                      <a:pt x="517" y="771"/>
                    </a:lnTo>
                    <a:lnTo>
                      <a:pt x="474" y="822"/>
                    </a:lnTo>
                    <a:lnTo>
                      <a:pt x="92" y="714"/>
                    </a:lnTo>
                    <a:lnTo>
                      <a:pt x="18" y="521"/>
                    </a:lnTo>
                    <a:lnTo>
                      <a:pt x="0" y="453"/>
                    </a:lnTo>
                    <a:lnTo>
                      <a:pt x="89" y="331"/>
                    </a:lnTo>
                    <a:lnTo>
                      <a:pt x="211" y="320"/>
                    </a:lnTo>
                    <a:lnTo>
                      <a:pt x="256" y="351"/>
                    </a:lnTo>
                    <a:lnTo>
                      <a:pt x="427" y="382"/>
                    </a:lnTo>
                    <a:lnTo>
                      <a:pt x="557" y="246"/>
                    </a:lnTo>
                    <a:lnTo>
                      <a:pt x="653" y="269"/>
                    </a:lnTo>
                    <a:lnTo>
                      <a:pt x="710" y="144"/>
                    </a:lnTo>
                    <a:lnTo>
                      <a:pt x="689" y="50"/>
                    </a:lnTo>
                    <a:lnTo>
                      <a:pt x="744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325678" name="Group 46"/>
          <p:cNvGrpSpPr>
            <a:grpSpLocks/>
          </p:cNvGrpSpPr>
          <p:nvPr/>
        </p:nvGrpSpPr>
        <p:grpSpPr bwMode="auto">
          <a:xfrm>
            <a:off x="6084888" y="1366838"/>
            <a:ext cx="2024062" cy="765175"/>
            <a:chOff x="3833" y="861"/>
            <a:chExt cx="1275" cy="482"/>
          </a:xfrm>
        </p:grpSpPr>
        <p:sp>
          <p:nvSpPr>
            <p:cNvPr id="325679" name="Text Box 47"/>
            <p:cNvSpPr txBox="1">
              <a:spLocks noChangeArrowheads="1"/>
            </p:cNvSpPr>
            <p:nvPr/>
          </p:nvSpPr>
          <p:spPr bwMode="auto">
            <a:xfrm>
              <a:off x="4174" y="861"/>
              <a:ext cx="934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Mundaú </a:t>
              </a:r>
              <a:r>
                <a:rPr lang="pt-BR" sz="1000" dirty="0" err="1" smtClean="0">
                  <a:solidFill>
                    <a:srgbClr val="066168"/>
                  </a:solidFill>
                  <a:latin typeface="Verdana" pitchFamily="34" charset="0"/>
                </a:rPr>
                <a:t>Curu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325680" name="Freeform 48"/>
            <p:cNvSpPr>
              <a:spLocks/>
            </p:cNvSpPr>
            <p:nvPr/>
          </p:nvSpPr>
          <p:spPr bwMode="auto">
            <a:xfrm>
              <a:off x="4114" y="997"/>
              <a:ext cx="951" cy="102"/>
            </a:xfrm>
            <a:custGeom>
              <a:avLst/>
              <a:gdLst>
                <a:gd name="T0" fmla="*/ 0 w 951"/>
                <a:gd name="T1" fmla="*/ 102 h 102"/>
                <a:gd name="T2" fmla="*/ 117 w 951"/>
                <a:gd name="T3" fmla="*/ 0 h 102"/>
                <a:gd name="T4" fmla="*/ 951 w 951"/>
                <a:gd name="T5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51" h="102">
                  <a:moveTo>
                    <a:pt x="0" y="102"/>
                  </a:moveTo>
                  <a:lnTo>
                    <a:pt x="117" y="0"/>
                  </a:lnTo>
                  <a:lnTo>
                    <a:pt x="951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325681" name="Group 49"/>
            <p:cNvGrpSpPr>
              <a:grpSpLocks/>
            </p:cNvGrpSpPr>
            <p:nvPr/>
          </p:nvGrpSpPr>
          <p:grpSpPr bwMode="auto">
            <a:xfrm>
              <a:off x="3833" y="974"/>
              <a:ext cx="582" cy="369"/>
              <a:chOff x="3833" y="974"/>
              <a:chExt cx="582" cy="369"/>
            </a:xfrm>
          </p:grpSpPr>
          <p:sp>
            <p:nvSpPr>
              <p:cNvPr id="325682" name="Freeform 50"/>
              <p:cNvSpPr>
                <a:spLocks noChangeAspect="1"/>
              </p:cNvSpPr>
              <p:nvPr/>
            </p:nvSpPr>
            <p:spPr bwMode="auto">
              <a:xfrm>
                <a:off x="4203" y="1161"/>
                <a:ext cx="139" cy="84"/>
              </a:xfrm>
              <a:custGeom>
                <a:avLst/>
                <a:gdLst>
                  <a:gd name="T0" fmla="*/ 287 w 771"/>
                  <a:gd name="T1" fmla="*/ 27 h 464"/>
                  <a:gd name="T2" fmla="*/ 297 w 771"/>
                  <a:gd name="T3" fmla="*/ 37 h 464"/>
                  <a:gd name="T4" fmla="*/ 398 w 771"/>
                  <a:gd name="T5" fmla="*/ 48 h 464"/>
                  <a:gd name="T6" fmla="*/ 446 w 771"/>
                  <a:gd name="T7" fmla="*/ 4 h 464"/>
                  <a:gd name="T8" fmla="*/ 570 w 771"/>
                  <a:gd name="T9" fmla="*/ 0 h 464"/>
                  <a:gd name="T10" fmla="*/ 719 w 771"/>
                  <a:gd name="T11" fmla="*/ 134 h 464"/>
                  <a:gd name="T12" fmla="*/ 771 w 771"/>
                  <a:gd name="T13" fmla="*/ 220 h 464"/>
                  <a:gd name="T14" fmla="*/ 718 w 771"/>
                  <a:gd name="T15" fmla="*/ 324 h 464"/>
                  <a:gd name="T16" fmla="*/ 652 w 771"/>
                  <a:gd name="T17" fmla="*/ 371 h 464"/>
                  <a:gd name="T18" fmla="*/ 673 w 771"/>
                  <a:gd name="T19" fmla="*/ 438 h 464"/>
                  <a:gd name="T20" fmla="*/ 633 w 771"/>
                  <a:gd name="T21" fmla="*/ 464 h 464"/>
                  <a:gd name="T22" fmla="*/ 519 w 771"/>
                  <a:gd name="T23" fmla="*/ 365 h 464"/>
                  <a:gd name="T24" fmla="*/ 0 w 771"/>
                  <a:gd name="T25" fmla="*/ 360 h 464"/>
                  <a:gd name="T26" fmla="*/ 77 w 771"/>
                  <a:gd name="T27" fmla="*/ 279 h 464"/>
                  <a:gd name="T28" fmla="*/ 110 w 771"/>
                  <a:gd name="T29" fmla="*/ 291 h 464"/>
                  <a:gd name="T30" fmla="*/ 144 w 771"/>
                  <a:gd name="T31" fmla="*/ 292 h 464"/>
                  <a:gd name="T32" fmla="*/ 157 w 771"/>
                  <a:gd name="T33" fmla="*/ 261 h 464"/>
                  <a:gd name="T34" fmla="*/ 135 w 771"/>
                  <a:gd name="T35" fmla="*/ 130 h 464"/>
                  <a:gd name="T36" fmla="*/ 188 w 771"/>
                  <a:gd name="T37" fmla="*/ 128 h 464"/>
                  <a:gd name="T38" fmla="*/ 187 w 771"/>
                  <a:gd name="T39" fmla="*/ 82 h 464"/>
                  <a:gd name="T40" fmla="*/ 287 w 771"/>
                  <a:gd name="T41" fmla="*/ 27 h 4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71" h="464">
                    <a:moveTo>
                      <a:pt x="287" y="27"/>
                    </a:moveTo>
                    <a:lnTo>
                      <a:pt x="297" y="37"/>
                    </a:lnTo>
                    <a:lnTo>
                      <a:pt x="398" y="48"/>
                    </a:lnTo>
                    <a:lnTo>
                      <a:pt x="446" y="4"/>
                    </a:lnTo>
                    <a:lnTo>
                      <a:pt x="570" y="0"/>
                    </a:lnTo>
                    <a:lnTo>
                      <a:pt x="719" y="134"/>
                    </a:lnTo>
                    <a:lnTo>
                      <a:pt x="771" y="220"/>
                    </a:lnTo>
                    <a:lnTo>
                      <a:pt x="718" y="324"/>
                    </a:lnTo>
                    <a:lnTo>
                      <a:pt x="652" y="371"/>
                    </a:lnTo>
                    <a:lnTo>
                      <a:pt x="673" y="438"/>
                    </a:lnTo>
                    <a:lnTo>
                      <a:pt x="633" y="464"/>
                    </a:lnTo>
                    <a:lnTo>
                      <a:pt x="519" y="365"/>
                    </a:lnTo>
                    <a:lnTo>
                      <a:pt x="0" y="360"/>
                    </a:lnTo>
                    <a:lnTo>
                      <a:pt x="77" y="279"/>
                    </a:lnTo>
                    <a:lnTo>
                      <a:pt x="110" y="291"/>
                    </a:lnTo>
                    <a:lnTo>
                      <a:pt x="144" y="292"/>
                    </a:lnTo>
                    <a:lnTo>
                      <a:pt x="157" y="261"/>
                    </a:lnTo>
                    <a:lnTo>
                      <a:pt x="135" y="130"/>
                    </a:lnTo>
                    <a:lnTo>
                      <a:pt x="188" y="128"/>
                    </a:lnTo>
                    <a:lnTo>
                      <a:pt x="187" y="82"/>
                    </a:lnTo>
                    <a:lnTo>
                      <a:pt x="287" y="2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5683" name="Freeform 51"/>
              <p:cNvSpPr>
                <a:spLocks noChangeAspect="1"/>
              </p:cNvSpPr>
              <p:nvPr/>
            </p:nvSpPr>
            <p:spPr bwMode="auto">
              <a:xfrm>
                <a:off x="4135" y="1116"/>
                <a:ext cx="120" cy="110"/>
              </a:xfrm>
              <a:custGeom>
                <a:avLst/>
                <a:gdLst>
                  <a:gd name="T0" fmla="*/ 385 w 671"/>
                  <a:gd name="T1" fmla="*/ 0 h 607"/>
                  <a:gd name="T2" fmla="*/ 442 w 671"/>
                  <a:gd name="T3" fmla="*/ 80 h 607"/>
                  <a:gd name="T4" fmla="*/ 533 w 671"/>
                  <a:gd name="T5" fmla="*/ 80 h 607"/>
                  <a:gd name="T6" fmla="*/ 558 w 671"/>
                  <a:gd name="T7" fmla="*/ 101 h 607"/>
                  <a:gd name="T8" fmla="*/ 572 w 671"/>
                  <a:gd name="T9" fmla="*/ 139 h 607"/>
                  <a:gd name="T10" fmla="*/ 671 w 671"/>
                  <a:gd name="T11" fmla="*/ 274 h 607"/>
                  <a:gd name="T12" fmla="*/ 569 w 671"/>
                  <a:gd name="T13" fmla="*/ 328 h 607"/>
                  <a:gd name="T14" fmla="*/ 572 w 671"/>
                  <a:gd name="T15" fmla="*/ 375 h 607"/>
                  <a:gd name="T16" fmla="*/ 517 w 671"/>
                  <a:gd name="T17" fmla="*/ 379 h 607"/>
                  <a:gd name="T18" fmla="*/ 539 w 671"/>
                  <a:gd name="T19" fmla="*/ 506 h 607"/>
                  <a:gd name="T20" fmla="*/ 526 w 671"/>
                  <a:gd name="T21" fmla="*/ 539 h 607"/>
                  <a:gd name="T22" fmla="*/ 493 w 671"/>
                  <a:gd name="T23" fmla="*/ 539 h 607"/>
                  <a:gd name="T24" fmla="*/ 459 w 671"/>
                  <a:gd name="T25" fmla="*/ 526 h 607"/>
                  <a:gd name="T26" fmla="*/ 382 w 671"/>
                  <a:gd name="T27" fmla="*/ 607 h 607"/>
                  <a:gd name="T28" fmla="*/ 0 w 671"/>
                  <a:gd name="T29" fmla="*/ 607 h 607"/>
                  <a:gd name="T30" fmla="*/ 1 w 671"/>
                  <a:gd name="T31" fmla="*/ 581 h 607"/>
                  <a:gd name="T32" fmla="*/ 81 w 671"/>
                  <a:gd name="T33" fmla="*/ 556 h 607"/>
                  <a:gd name="T34" fmla="*/ 112 w 671"/>
                  <a:gd name="T35" fmla="*/ 439 h 607"/>
                  <a:gd name="T36" fmla="*/ 101 w 671"/>
                  <a:gd name="T37" fmla="*/ 387 h 607"/>
                  <a:gd name="T38" fmla="*/ 106 w 671"/>
                  <a:gd name="T39" fmla="*/ 325 h 607"/>
                  <a:gd name="T40" fmla="*/ 136 w 671"/>
                  <a:gd name="T41" fmla="*/ 274 h 607"/>
                  <a:gd name="T42" fmla="*/ 81 w 671"/>
                  <a:gd name="T43" fmla="*/ 199 h 607"/>
                  <a:gd name="T44" fmla="*/ 116 w 671"/>
                  <a:gd name="T45" fmla="*/ 134 h 607"/>
                  <a:gd name="T46" fmla="*/ 220 w 671"/>
                  <a:gd name="T47" fmla="*/ 86 h 607"/>
                  <a:gd name="T48" fmla="*/ 236 w 671"/>
                  <a:gd name="T49" fmla="*/ 104 h 607"/>
                  <a:gd name="T50" fmla="*/ 260 w 671"/>
                  <a:gd name="T51" fmla="*/ 108 h 607"/>
                  <a:gd name="T52" fmla="*/ 290 w 671"/>
                  <a:gd name="T53" fmla="*/ 67 h 607"/>
                  <a:gd name="T54" fmla="*/ 337 w 671"/>
                  <a:gd name="T55" fmla="*/ 63 h 607"/>
                  <a:gd name="T56" fmla="*/ 385 w 671"/>
                  <a:gd name="T57" fmla="*/ 0 h 6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71" h="607">
                    <a:moveTo>
                      <a:pt x="385" y="0"/>
                    </a:moveTo>
                    <a:lnTo>
                      <a:pt x="442" y="80"/>
                    </a:lnTo>
                    <a:lnTo>
                      <a:pt x="533" y="80"/>
                    </a:lnTo>
                    <a:lnTo>
                      <a:pt x="558" y="101"/>
                    </a:lnTo>
                    <a:lnTo>
                      <a:pt x="572" y="139"/>
                    </a:lnTo>
                    <a:lnTo>
                      <a:pt x="671" y="274"/>
                    </a:lnTo>
                    <a:lnTo>
                      <a:pt x="569" y="328"/>
                    </a:lnTo>
                    <a:lnTo>
                      <a:pt x="572" y="375"/>
                    </a:lnTo>
                    <a:lnTo>
                      <a:pt x="517" y="379"/>
                    </a:lnTo>
                    <a:lnTo>
                      <a:pt x="539" y="506"/>
                    </a:lnTo>
                    <a:lnTo>
                      <a:pt x="526" y="539"/>
                    </a:lnTo>
                    <a:lnTo>
                      <a:pt x="493" y="539"/>
                    </a:lnTo>
                    <a:lnTo>
                      <a:pt x="459" y="526"/>
                    </a:lnTo>
                    <a:lnTo>
                      <a:pt x="382" y="607"/>
                    </a:lnTo>
                    <a:lnTo>
                      <a:pt x="0" y="607"/>
                    </a:lnTo>
                    <a:lnTo>
                      <a:pt x="1" y="581"/>
                    </a:lnTo>
                    <a:lnTo>
                      <a:pt x="81" y="556"/>
                    </a:lnTo>
                    <a:lnTo>
                      <a:pt x="112" y="439"/>
                    </a:lnTo>
                    <a:lnTo>
                      <a:pt x="101" y="387"/>
                    </a:lnTo>
                    <a:lnTo>
                      <a:pt x="106" y="325"/>
                    </a:lnTo>
                    <a:lnTo>
                      <a:pt x="136" y="274"/>
                    </a:lnTo>
                    <a:lnTo>
                      <a:pt x="81" y="199"/>
                    </a:lnTo>
                    <a:lnTo>
                      <a:pt x="116" y="134"/>
                    </a:lnTo>
                    <a:lnTo>
                      <a:pt x="220" y="86"/>
                    </a:lnTo>
                    <a:lnTo>
                      <a:pt x="236" y="104"/>
                    </a:lnTo>
                    <a:lnTo>
                      <a:pt x="260" y="108"/>
                    </a:lnTo>
                    <a:lnTo>
                      <a:pt x="290" y="67"/>
                    </a:lnTo>
                    <a:lnTo>
                      <a:pt x="337" y="63"/>
                    </a:lnTo>
                    <a:lnTo>
                      <a:pt x="385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5684" name="Freeform 52"/>
              <p:cNvSpPr>
                <a:spLocks noChangeAspect="1"/>
              </p:cNvSpPr>
              <p:nvPr/>
            </p:nvSpPr>
            <p:spPr bwMode="auto">
              <a:xfrm>
                <a:off x="3992" y="1028"/>
                <a:ext cx="212" cy="236"/>
              </a:xfrm>
              <a:custGeom>
                <a:avLst/>
                <a:gdLst>
                  <a:gd name="T0" fmla="*/ 418 w 1177"/>
                  <a:gd name="T1" fmla="*/ 33 h 1308"/>
                  <a:gd name="T2" fmla="*/ 482 w 1177"/>
                  <a:gd name="T3" fmla="*/ 32 h 1308"/>
                  <a:gd name="T4" fmla="*/ 525 w 1177"/>
                  <a:gd name="T5" fmla="*/ 0 h 1308"/>
                  <a:gd name="T6" fmla="*/ 587 w 1177"/>
                  <a:gd name="T7" fmla="*/ 11 h 1308"/>
                  <a:gd name="T8" fmla="*/ 652 w 1177"/>
                  <a:gd name="T9" fmla="*/ 99 h 1308"/>
                  <a:gd name="T10" fmla="*/ 735 w 1177"/>
                  <a:gd name="T11" fmla="*/ 117 h 1308"/>
                  <a:gd name="T12" fmla="*/ 751 w 1177"/>
                  <a:gd name="T13" fmla="*/ 150 h 1308"/>
                  <a:gd name="T14" fmla="*/ 810 w 1177"/>
                  <a:gd name="T15" fmla="*/ 172 h 1308"/>
                  <a:gd name="T16" fmla="*/ 878 w 1177"/>
                  <a:gd name="T17" fmla="*/ 157 h 1308"/>
                  <a:gd name="T18" fmla="*/ 931 w 1177"/>
                  <a:gd name="T19" fmla="*/ 208 h 1308"/>
                  <a:gd name="T20" fmla="*/ 974 w 1177"/>
                  <a:gd name="T21" fmla="*/ 228 h 1308"/>
                  <a:gd name="T22" fmla="*/ 1039 w 1177"/>
                  <a:gd name="T23" fmla="*/ 304 h 1308"/>
                  <a:gd name="T24" fmla="*/ 1177 w 1177"/>
                  <a:gd name="T25" fmla="*/ 489 h 1308"/>
                  <a:gd name="T26" fmla="*/ 1128 w 1177"/>
                  <a:gd name="T27" fmla="*/ 551 h 1308"/>
                  <a:gd name="T28" fmla="*/ 1081 w 1177"/>
                  <a:gd name="T29" fmla="*/ 556 h 1308"/>
                  <a:gd name="T30" fmla="*/ 1050 w 1177"/>
                  <a:gd name="T31" fmla="*/ 596 h 1308"/>
                  <a:gd name="T32" fmla="*/ 1029 w 1177"/>
                  <a:gd name="T33" fmla="*/ 593 h 1308"/>
                  <a:gd name="T34" fmla="*/ 1011 w 1177"/>
                  <a:gd name="T35" fmla="*/ 574 h 1308"/>
                  <a:gd name="T36" fmla="*/ 967 w 1177"/>
                  <a:gd name="T37" fmla="*/ 598 h 1308"/>
                  <a:gd name="T38" fmla="*/ 908 w 1177"/>
                  <a:gd name="T39" fmla="*/ 621 h 1308"/>
                  <a:gd name="T40" fmla="*/ 872 w 1177"/>
                  <a:gd name="T41" fmla="*/ 687 h 1308"/>
                  <a:gd name="T42" fmla="*/ 926 w 1177"/>
                  <a:gd name="T43" fmla="*/ 761 h 1308"/>
                  <a:gd name="T44" fmla="*/ 897 w 1177"/>
                  <a:gd name="T45" fmla="*/ 813 h 1308"/>
                  <a:gd name="T46" fmla="*/ 892 w 1177"/>
                  <a:gd name="T47" fmla="*/ 872 h 1308"/>
                  <a:gd name="T48" fmla="*/ 903 w 1177"/>
                  <a:gd name="T49" fmla="*/ 926 h 1308"/>
                  <a:gd name="T50" fmla="*/ 871 w 1177"/>
                  <a:gd name="T51" fmla="*/ 1044 h 1308"/>
                  <a:gd name="T52" fmla="*/ 792 w 1177"/>
                  <a:gd name="T53" fmla="*/ 1069 h 1308"/>
                  <a:gd name="T54" fmla="*/ 790 w 1177"/>
                  <a:gd name="T55" fmla="*/ 1120 h 1308"/>
                  <a:gd name="T56" fmla="*/ 750 w 1177"/>
                  <a:gd name="T57" fmla="*/ 1162 h 1308"/>
                  <a:gd name="T58" fmla="*/ 708 w 1177"/>
                  <a:gd name="T59" fmla="*/ 1161 h 1308"/>
                  <a:gd name="T60" fmla="*/ 704 w 1177"/>
                  <a:gd name="T61" fmla="*/ 1308 h 1308"/>
                  <a:gd name="T62" fmla="*/ 488 w 1177"/>
                  <a:gd name="T63" fmla="*/ 1306 h 1308"/>
                  <a:gd name="T64" fmla="*/ 534 w 1177"/>
                  <a:gd name="T65" fmla="*/ 1229 h 1308"/>
                  <a:gd name="T66" fmla="*/ 627 w 1177"/>
                  <a:gd name="T67" fmla="*/ 1124 h 1308"/>
                  <a:gd name="T68" fmla="*/ 628 w 1177"/>
                  <a:gd name="T69" fmla="*/ 1055 h 1308"/>
                  <a:gd name="T70" fmla="*/ 330 w 1177"/>
                  <a:gd name="T71" fmla="*/ 845 h 1308"/>
                  <a:gd name="T72" fmla="*/ 319 w 1177"/>
                  <a:gd name="T73" fmla="*/ 815 h 1308"/>
                  <a:gd name="T74" fmla="*/ 206 w 1177"/>
                  <a:gd name="T75" fmla="*/ 738 h 1308"/>
                  <a:gd name="T76" fmla="*/ 183 w 1177"/>
                  <a:gd name="T77" fmla="*/ 739 h 1308"/>
                  <a:gd name="T78" fmla="*/ 147 w 1177"/>
                  <a:gd name="T79" fmla="*/ 733 h 1308"/>
                  <a:gd name="T80" fmla="*/ 94 w 1177"/>
                  <a:gd name="T81" fmla="*/ 648 h 1308"/>
                  <a:gd name="T82" fmla="*/ 92 w 1177"/>
                  <a:gd name="T83" fmla="*/ 607 h 1308"/>
                  <a:gd name="T84" fmla="*/ 63 w 1177"/>
                  <a:gd name="T85" fmla="*/ 585 h 1308"/>
                  <a:gd name="T86" fmla="*/ 59 w 1177"/>
                  <a:gd name="T87" fmla="*/ 485 h 1308"/>
                  <a:gd name="T88" fmla="*/ 27 w 1177"/>
                  <a:gd name="T89" fmla="*/ 471 h 1308"/>
                  <a:gd name="T90" fmla="*/ 50 w 1177"/>
                  <a:gd name="T91" fmla="*/ 411 h 1308"/>
                  <a:gd name="T92" fmla="*/ 0 w 1177"/>
                  <a:gd name="T93" fmla="*/ 348 h 1308"/>
                  <a:gd name="T94" fmla="*/ 10 w 1177"/>
                  <a:gd name="T95" fmla="*/ 283 h 1308"/>
                  <a:gd name="T96" fmla="*/ 54 w 1177"/>
                  <a:gd name="T97" fmla="*/ 228 h 1308"/>
                  <a:gd name="T98" fmla="*/ 36 w 1177"/>
                  <a:gd name="T99" fmla="*/ 103 h 1308"/>
                  <a:gd name="T100" fmla="*/ 161 w 1177"/>
                  <a:gd name="T101" fmla="*/ 86 h 1308"/>
                  <a:gd name="T102" fmla="*/ 197 w 1177"/>
                  <a:gd name="T103" fmla="*/ 124 h 1308"/>
                  <a:gd name="T104" fmla="*/ 367 w 1177"/>
                  <a:gd name="T105" fmla="*/ 103 h 1308"/>
                  <a:gd name="T106" fmla="*/ 382 w 1177"/>
                  <a:gd name="T107" fmla="*/ 57 h 1308"/>
                  <a:gd name="T108" fmla="*/ 418 w 1177"/>
                  <a:gd name="T109" fmla="*/ 33 h 1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77" h="1308">
                    <a:moveTo>
                      <a:pt x="418" y="33"/>
                    </a:moveTo>
                    <a:lnTo>
                      <a:pt x="482" y="32"/>
                    </a:lnTo>
                    <a:lnTo>
                      <a:pt x="525" y="0"/>
                    </a:lnTo>
                    <a:lnTo>
                      <a:pt x="587" y="11"/>
                    </a:lnTo>
                    <a:lnTo>
                      <a:pt x="652" y="99"/>
                    </a:lnTo>
                    <a:lnTo>
                      <a:pt x="735" y="117"/>
                    </a:lnTo>
                    <a:lnTo>
                      <a:pt x="751" y="150"/>
                    </a:lnTo>
                    <a:lnTo>
                      <a:pt x="810" y="172"/>
                    </a:lnTo>
                    <a:lnTo>
                      <a:pt x="878" y="157"/>
                    </a:lnTo>
                    <a:lnTo>
                      <a:pt x="931" y="208"/>
                    </a:lnTo>
                    <a:lnTo>
                      <a:pt x="974" y="228"/>
                    </a:lnTo>
                    <a:lnTo>
                      <a:pt x="1039" y="304"/>
                    </a:lnTo>
                    <a:lnTo>
                      <a:pt x="1177" y="489"/>
                    </a:lnTo>
                    <a:lnTo>
                      <a:pt x="1128" y="551"/>
                    </a:lnTo>
                    <a:lnTo>
                      <a:pt x="1081" y="556"/>
                    </a:lnTo>
                    <a:lnTo>
                      <a:pt x="1050" y="596"/>
                    </a:lnTo>
                    <a:lnTo>
                      <a:pt x="1029" y="593"/>
                    </a:lnTo>
                    <a:lnTo>
                      <a:pt x="1011" y="574"/>
                    </a:lnTo>
                    <a:lnTo>
                      <a:pt x="967" y="598"/>
                    </a:lnTo>
                    <a:lnTo>
                      <a:pt x="908" y="621"/>
                    </a:lnTo>
                    <a:lnTo>
                      <a:pt x="872" y="687"/>
                    </a:lnTo>
                    <a:lnTo>
                      <a:pt x="926" y="761"/>
                    </a:lnTo>
                    <a:lnTo>
                      <a:pt x="897" y="813"/>
                    </a:lnTo>
                    <a:lnTo>
                      <a:pt x="892" y="872"/>
                    </a:lnTo>
                    <a:lnTo>
                      <a:pt x="903" y="926"/>
                    </a:lnTo>
                    <a:lnTo>
                      <a:pt x="871" y="1044"/>
                    </a:lnTo>
                    <a:lnTo>
                      <a:pt x="792" y="1069"/>
                    </a:lnTo>
                    <a:lnTo>
                      <a:pt x="790" y="1120"/>
                    </a:lnTo>
                    <a:lnTo>
                      <a:pt x="750" y="1162"/>
                    </a:lnTo>
                    <a:lnTo>
                      <a:pt x="708" y="1161"/>
                    </a:lnTo>
                    <a:lnTo>
                      <a:pt x="704" y="1308"/>
                    </a:lnTo>
                    <a:lnTo>
                      <a:pt x="488" y="1306"/>
                    </a:lnTo>
                    <a:lnTo>
                      <a:pt x="534" y="1229"/>
                    </a:lnTo>
                    <a:lnTo>
                      <a:pt x="627" y="1124"/>
                    </a:lnTo>
                    <a:lnTo>
                      <a:pt x="628" y="1055"/>
                    </a:lnTo>
                    <a:lnTo>
                      <a:pt x="330" y="845"/>
                    </a:lnTo>
                    <a:lnTo>
                      <a:pt x="319" y="815"/>
                    </a:lnTo>
                    <a:lnTo>
                      <a:pt x="206" y="738"/>
                    </a:lnTo>
                    <a:lnTo>
                      <a:pt x="183" y="739"/>
                    </a:lnTo>
                    <a:lnTo>
                      <a:pt x="147" y="733"/>
                    </a:lnTo>
                    <a:lnTo>
                      <a:pt x="94" y="648"/>
                    </a:lnTo>
                    <a:lnTo>
                      <a:pt x="92" y="607"/>
                    </a:lnTo>
                    <a:lnTo>
                      <a:pt x="63" y="585"/>
                    </a:lnTo>
                    <a:lnTo>
                      <a:pt x="59" y="485"/>
                    </a:lnTo>
                    <a:lnTo>
                      <a:pt x="27" y="471"/>
                    </a:lnTo>
                    <a:lnTo>
                      <a:pt x="50" y="411"/>
                    </a:lnTo>
                    <a:lnTo>
                      <a:pt x="0" y="348"/>
                    </a:lnTo>
                    <a:lnTo>
                      <a:pt x="10" y="283"/>
                    </a:lnTo>
                    <a:lnTo>
                      <a:pt x="54" y="228"/>
                    </a:lnTo>
                    <a:lnTo>
                      <a:pt x="36" y="103"/>
                    </a:lnTo>
                    <a:lnTo>
                      <a:pt x="161" y="86"/>
                    </a:lnTo>
                    <a:lnTo>
                      <a:pt x="197" y="124"/>
                    </a:lnTo>
                    <a:lnTo>
                      <a:pt x="367" y="103"/>
                    </a:lnTo>
                    <a:lnTo>
                      <a:pt x="382" y="57"/>
                    </a:lnTo>
                    <a:lnTo>
                      <a:pt x="418" y="3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5685" name="Freeform 53"/>
              <p:cNvSpPr>
                <a:spLocks noChangeAspect="1"/>
              </p:cNvSpPr>
              <p:nvPr/>
            </p:nvSpPr>
            <p:spPr bwMode="auto">
              <a:xfrm>
                <a:off x="4119" y="1200"/>
                <a:ext cx="296" cy="143"/>
              </a:xfrm>
              <a:custGeom>
                <a:avLst/>
                <a:gdLst>
                  <a:gd name="T0" fmla="*/ 1238 w 1642"/>
                  <a:gd name="T1" fmla="*/ 0 h 794"/>
                  <a:gd name="T2" fmla="*/ 1330 w 1642"/>
                  <a:gd name="T3" fmla="*/ 140 h 794"/>
                  <a:gd name="T4" fmla="*/ 1406 w 1642"/>
                  <a:gd name="T5" fmla="*/ 147 h 794"/>
                  <a:gd name="T6" fmla="*/ 1500 w 1642"/>
                  <a:gd name="T7" fmla="*/ 243 h 794"/>
                  <a:gd name="T8" fmla="*/ 1642 w 1642"/>
                  <a:gd name="T9" fmla="*/ 257 h 794"/>
                  <a:gd name="T10" fmla="*/ 1561 w 1642"/>
                  <a:gd name="T11" fmla="*/ 382 h 794"/>
                  <a:gd name="T12" fmla="*/ 1410 w 1642"/>
                  <a:gd name="T13" fmla="*/ 698 h 794"/>
                  <a:gd name="T14" fmla="*/ 1376 w 1642"/>
                  <a:gd name="T15" fmla="*/ 698 h 794"/>
                  <a:gd name="T16" fmla="*/ 1292 w 1642"/>
                  <a:gd name="T17" fmla="*/ 664 h 794"/>
                  <a:gd name="T18" fmla="*/ 1270 w 1642"/>
                  <a:gd name="T19" fmla="*/ 696 h 794"/>
                  <a:gd name="T20" fmla="*/ 1223 w 1642"/>
                  <a:gd name="T21" fmla="*/ 698 h 794"/>
                  <a:gd name="T22" fmla="*/ 1145 w 1642"/>
                  <a:gd name="T23" fmla="*/ 794 h 794"/>
                  <a:gd name="T24" fmla="*/ 1064 w 1642"/>
                  <a:gd name="T25" fmla="*/ 734 h 794"/>
                  <a:gd name="T26" fmla="*/ 1021 w 1642"/>
                  <a:gd name="T27" fmla="*/ 713 h 794"/>
                  <a:gd name="T28" fmla="*/ 724 w 1642"/>
                  <a:gd name="T29" fmla="*/ 744 h 794"/>
                  <a:gd name="T30" fmla="*/ 600 w 1642"/>
                  <a:gd name="T31" fmla="*/ 748 h 794"/>
                  <a:gd name="T32" fmla="*/ 597 w 1642"/>
                  <a:gd name="T33" fmla="*/ 762 h 794"/>
                  <a:gd name="T34" fmla="*/ 514 w 1642"/>
                  <a:gd name="T35" fmla="*/ 768 h 794"/>
                  <a:gd name="T36" fmla="*/ 500 w 1642"/>
                  <a:gd name="T37" fmla="*/ 747 h 794"/>
                  <a:gd name="T38" fmla="*/ 306 w 1642"/>
                  <a:gd name="T39" fmla="*/ 728 h 794"/>
                  <a:gd name="T40" fmla="*/ 267 w 1642"/>
                  <a:gd name="T41" fmla="*/ 625 h 794"/>
                  <a:gd name="T42" fmla="*/ 299 w 1642"/>
                  <a:gd name="T43" fmla="*/ 496 h 794"/>
                  <a:gd name="T44" fmla="*/ 303 w 1642"/>
                  <a:gd name="T45" fmla="*/ 471 h 794"/>
                  <a:gd name="T46" fmla="*/ 224 w 1642"/>
                  <a:gd name="T47" fmla="*/ 387 h 794"/>
                  <a:gd name="T48" fmla="*/ 0 w 1642"/>
                  <a:gd name="T49" fmla="*/ 356 h 794"/>
                  <a:gd name="T50" fmla="*/ 4 w 1642"/>
                  <a:gd name="T51" fmla="*/ 210 h 794"/>
                  <a:gd name="T52" fmla="*/ 46 w 1642"/>
                  <a:gd name="T53" fmla="*/ 210 h 794"/>
                  <a:gd name="T54" fmla="*/ 86 w 1642"/>
                  <a:gd name="T55" fmla="*/ 169 h 794"/>
                  <a:gd name="T56" fmla="*/ 87 w 1642"/>
                  <a:gd name="T57" fmla="*/ 143 h 794"/>
                  <a:gd name="T58" fmla="*/ 689 w 1642"/>
                  <a:gd name="T59" fmla="*/ 145 h 794"/>
                  <a:gd name="T60" fmla="*/ 985 w 1642"/>
                  <a:gd name="T61" fmla="*/ 148 h 794"/>
                  <a:gd name="T62" fmla="*/ 1102 w 1642"/>
                  <a:gd name="T63" fmla="*/ 248 h 794"/>
                  <a:gd name="T64" fmla="*/ 1142 w 1642"/>
                  <a:gd name="T65" fmla="*/ 222 h 794"/>
                  <a:gd name="T66" fmla="*/ 1121 w 1642"/>
                  <a:gd name="T67" fmla="*/ 154 h 794"/>
                  <a:gd name="T68" fmla="*/ 1186 w 1642"/>
                  <a:gd name="T69" fmla="*/ 110 h 794"/>
                  <a:gd name="T70" fmla="*/ 1238 w 1642"/>
                  <a:gd name="T71" fmla="*/ 0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42" h="794">
                    <a:moveTo>
                      <a:pt x="1238" y="0"/>
                    </a:moveTo>
                    <a:lnTo>
                      <a:pt x="1330" y="140"/>
                    </a:lnTo>
                    <a:lnTo>
                      <a:pt x="1406" y="147"/>
                    </a:lnTo>
                    <a:lnTo>
                      <a:pt x="1500" y="243"/>
                    </a:lnTo>
                    <a:lnTo>
                      <a:pt x="1642" y="257"/>
                    </a:lnTo>
                    <a:lnTo>
                      <a:pt x="1561" y="382"/>
                    </a:lnTo>
                    <a:lnTo>
                      <a:pt x="1410" y="698"/>
                    </a:lnTo>
                    <a:lnTo>
                      <a:pt x="1376" y="698"/>
                    </a:lnTo>
                    <a:lnTo>
                      <a:pt x="1292" y="664"/>
                    </a:lnTo>
                    <a:lnTo>
                      <a:pt x="1270" y="696"/>
                    </a:lnTo>
                    <a:lnTo>
                      <a:pt x="1223" y="698"/>
                    </a:lnTo>
                    <a:lnTo>
                      <a:pt x="1145" y="794"/>
                    </a:lnTo>
                    <a:lnTo>
                      <a:pt x="1064" y="734"/>
                    </a:lnTo>
                    <a:lnTo>
                      <a:pt x="1021" y="713"/>
                    </a:lnTo>
                    <a:lnTo>
                      <a:pt x="724" y="744"/>
                    </a:lnTo>
                    <a:lnTo>
                      <a:pt x="600" y="748"/>
                    </a:lnTo>
                    <a:lnTo>
                      <a:pt x="597" y="762"/>
                    </a:lnTo>
                    <a:lnTo>
                      <a:pt x="514" y="768"/>
                    </a:lnTo>
                    <a:lnTo>
                      <a:pt x="500" y="747"/>
                    </a:lnTo>
                    <a:lnTo>
                      <a:pt x="306" y="728"/>
                    </a:lnTo>
                    <a:lnTo>
                      <a:pt x="267" y="625"/>
                    </a:lnTo>
                    <a:lnTo>
                      <a:pt x="299" y="496"/>
                    </a:lnTo>
                    <a:lnTo>
                      <a:pt x="303" y="471"/>
                    </a:lnTo>
                    <a:lnTo>
                      <a:pt x="224" y="387"/>
                    </a:lnTo>
                    <a:lnTo>
                      <a:pt x="0" y="356"/>
                    </a:lnTo>
                    <a:lnTo>
                      <a:pt x="4" y="210"/>
                    </a:lnTo>
                    <a:lnTo>
                      <a:pt x="46" y="210"/>
                    </a:lnTo>
                    <a:lnTo>
                      <a:pt x="86" y="169"/>
                    </a:lnTo>
                    <a:lnTo>
                      <a:pt x="87" y="143"/>
                    </a:lnTo>
                    <a:lnTo>
                      <a:pt x="689" y="145"/>
                    </a:lnTo>
                    <a:lnTo>
                      <a:pt x="985" y="148"/>
                    </a:lnTo>
                    <a:lnTo>
                      <a:pt x="1102" y="248"/>
                    </a:lnTo>
                    <a:lnTo>
                      <a:pt x="1142" y="222"/>
                    </a:lnTo>
                    <a:lnTo>
                      <a:pt x="1121" y="154"/>
                    </a:lnTo>
                    <a:lnTo>
                      <a:pt x="1186" y="110"/>
                    </a:lnTo>
                    <a:lnTo>
                      <a:pt x="1238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5686" name="Freeform 54"/>
              <p:cNvSpPr>
                <a:spLocks noChangeAspect="1"/>
              </p:cNvSpPr>
              <p:nvPr/>
            </p:nvSpPr>
            <p:spPr bwMode="auto">
              <a:xfrm>
                <a:off x="3833" y="974"/>
                <a:ext cx="234" cy="334"/>
              </a:xfrm>
              <a:custGeom>
                <a:avLst/>
                <a:gdLst>
                  <a:gd name="T0" fmla="*/ 828 w 1297"/>
                  <a:gd name="T1" fmla="*/ 40 h 1847"/>
                  <a:gd name="T2" fmla="*/ 969 w 1297"/>
                  <a:gd name="T3" fmla="*/ 117 h 1847"/>
                  <a:gd name="T4" fmla="*/ 1036 w 1297"/>
                  <a:gd name="T5" fmla="*/ 200 h 1847"/>
                  <a:gd name="T6" fmla="*/ 1244 w 1297"/>
                  <a:gd name="T7" fmla="*/ 265 h 1847"/>
                  <a:gd name="T8" fmla="*/ 1257 w 1297"/>
                  <a:gd name="T9" fmla="*/ 357 h 1847"/>
                  <a:gd name="T10" fmla="*/ 1076 w 1297"/>
                  <a:gd name="T11" fmla="*/ 424 h 1847"/>
                  <a:gd name="T12" fmla="*/ 914 w 1297"/>
                  <a:gd name="T13" fmla="*/ 402 h 1847"/>
                  <a:gd name="T14" fmla="*/ 887 w 1297"/>
                  <a:gd name="T15" fmla="*/ 586 h 1847"/>
                  <a:gd name="T16" fmla="*/ 928 w 1297"/>
                  <a:gd name="T17" fmla="*/ 710 h 1847"/>
                  <a:gd name="T18" fmla="*/ 937 w 1297"/>
                  <a:gd name="T19" fmla="*/ 784 h 1847"/>
                  <a:gd name="T20" fmla="*/ 970 w 1297"/>
                  <a:gd name="T21" fmla="*/ 903 h 1847"/>
                  <a:gd name="T22" fmla="*/ 1024 w 1297"/>
                  <a:gd name="T23" fmla="*/ 1032 h 1847"/>
                  <a:gd name="T24" fmla="*/ 1191 w 1297"/>
                  <a:gd name="T25" fmla="*/ 1276 h 1847"/>
                  <a:gd name="T26" fmla="*/ 1175 w 1297"/>
                  <a:gd name="T27" fmla="*/ 1358 h 1847"/>
                  <a:gd name="T28" fmla="*/ 1279 w 1297"/>
                  <a:gd name="T29" fmla="*/ 1490 h 1847"/>
                  <a:gd name="T30" fmla="*/ 1230 w 1297"/>
                  <a:gd name="T31" fmla="*/ 1517 h 1847"/>
                  <a:gd name="T32" fmla="*/ 1154 w 1297"/>
                  <a:gd name="T33" fmla="*/ 1610 h 1847"/>
                  <a:gd name="T34" fmla="*/ 821 w 1297"/>
                  <a:gd name="T35" fmla="*/ 1543 h 1847"/>
                  <a:gd name="T36" fmla="*/ 756 w 1297"/>
                  <a:gd name="T37" fmla="*/ 1806 h 1847"/>
                  <a:gd name="T38" fmla="*/ 613 w 1297"/>
                  <a:gd name="T39" fmla="*/ 1779 h 1847"/>
                  <a:gd name="T40" fmla="*/ 480 w 1297"/>
                  <a:gd name="T41" fmla="*/ 1814 h 1847"/>
                  <a:gd name="T42" fmla="*/ 350 w 1297"/>
                  <a:gd name="T43" fmla="*/ 1832 h 1847"/>
                  <a:gd name="T44" fmla="*/ 321 w 1297"/>
                  <a:gd name="T45" fmla="*/ 1730 h 1847"/>
                  <a:gd name="T46" fmla="*/ 248 w 1297"/>
                  <a:gd name="T47" fmla="*/ 1847 h 1847"/>
                  <a:gd name="T48" fmla="*/ 38 w 1297"/>
                  <a:gd name="T49" fmla="*/ 1626 h 1847"/>
                  <a:gd name="T50" fmla="*/ 4 w 1297"/>
                  <a:gd name="T51" fmla="*/ 1339 h 1847"/>
                  <a:gd name="T52" fmla="*/ 63 w 1297"/>
                  <a:gd name="T53" fmla="*/ 1217 h 1847"/>
                  <a:gd name="T54" fmla="*/ 167 w 1297"/>
                  <a:gd name="T55" fmla="*/ 1050 h 1847"/>
                  <a:gd name="T56" fmla="*/ 149 w 1297"/>
                  <a:gd name="T57" fmla="*/ 1012 h 1847"/>
                  <a:gd name="T58" fmla="*/ 280 w 1297"/>
                  <a:gd name="T59" fmla="*/ 779 h 1847"/>
                  <a:gd name="T60" fmla="*/ 281 w 1297"/>
                  <a:gd name="T61" fmla="*/ 539 h 1847"/>
                  <a:gd name="T62" fmla="*/ 314 w 1297"/>
                  <a:gd name="T63" fmla="*/ 480 h 1847"/>
                  <a:gd name="T64" fmla="*/ 339 w 1297"/>
                  <a:gd name="T65" fmla="*/ 412 h 1847"/>
                  <a:gd name="T66" fmla="*/ 503 w 1297"/>
                  <a:gd name="T67" fmla="*/ 251 h 1847"/>
                  <a:gd name="T68" fmla="*/ 553 w 1297"/>
                  <a:gd name="T69" fmla="*/ 228 h 1847"/>
                  <a:gd name="T70" fmla="*/ 719 w 1297"/>
                  <a:gd name="T71" fmla="*/ 177 h 18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97" h="1847">
                    <a:moveTo>
                      <a:pt x="777" y="0"/>
                    </a:moveTo>
                    <a:lnTo>
                      <a:pt x="828" y="40"/>
                    </a:lnTo>
                    <a:lnTo>
                      <a:pt x="873" y="92"/>
                    </a:lnTo>
                    <a:lnTo>
                      <a:pt x="969" y="117"/>
                    </a:lnTo>
                    <a:lnTo>
                      <a:pt x="1013" y="138"/>
                    </a:lnTo>
                    <a:lnTo>
                      <a:pt x="1036" y="200"/>
                    </a:lnTo>
                    <a:lnTo>
                      <a:pt x="1182" y="229"/>
                    </a:lnTo>
                    <a:lnTo>
                      <a:pt x="1244" y="265"/>
                    </a:lnTo>
                    <a:lnTo>
                      <a:pt x="1297" y="329"/>
                    </a:lnTo>
                    <a:lnTo>
                      <a:pt x="1257" y="357"/>
                    </a:lnTo>
                    <a:lnTo>
                      <a:pt x="1246" y="402"/>
                    </a:lnTo>
                    <a:lnTo>
                      <a:pt x="1076" y="424"/>
                    </a:lnTo>
                    <a:lnTo>
                      <a:pt x="1038" y="386"/>
                    </a:lnTo>
                    <a:lnTo>
                      <a:pt x="914" y="402"/>
                    </a:lnTo>
                    <a:lnTo>
                      <a:pt x="932" y="527"/>
                    </a:lnTo>
                    <a:lnTo>
                      <a:pt x="887" y="586"/>
                    </a:lnTo>
                    <a:lnTo>
                      <a:pt x="878" y="645"/>
                    </a:lnTo>
                    <a:lnTo>
                      <a:pt x="928" y="710"/>
                    </a:lnTo>
                    <a:lnTo>
                      <a:pt x="905" y="769"/>
                    </a:lnTo>
                    <a:lnTo>
                      <a:pt x="937" y="784"/>
                    </a:lnTo>
                    <a:lnTo>
                      <a:pt x="941" y="884"/>
                    </a:lnTo>
                    <a:lnTo>
                      <a:pt x="970" y="903"/>
                    </a:lnTo>
                    <a:lnTo>
                      <a:pt x="972" y="947"/>
                    </a:lnTo>
                    <a:lnTo>
                      <a:pt x="1024" y="1032"/>
                    </a:lnTo>
                    <a:lnTo>
                      <a:pt x="1059" y="1037"/>
                    </a:lnTo>
                    <a:lnTo>
                      <a:pt x="1191" y="1276"/>
                    </a:lnTo>
                    <a:lnTo>
                      <a:pt x="1167" y="1300"/>
                    </a:lnTo>
                    <a:lnTo>
                      <a:pt x="1175" y="1358"/>
                    </a:lnTo>
                    <a:lnTo>
                      <a:pt x="1223" y="1365"/>
                    </a:lnTo>
                    <a:lnTo>
                      <a:pt x="1279" y="1490"/>
                    </a:lnTo>
                    <a:lnTo>
                      <a:pt x="1270" y="1517"/>
                    </a:lnTo>
                    <a:lnTo>
                      <a:pt x="1230" y="1517"/>
                    </a:lnTo>
                    <a:lnTo>
                      <a:pt x="1170" y="1572"/>
                    </a:lnTo>
                    <a:lnTo>
                      <a:pt x="1154" y="1610"/>
                    </a:lnTo>
                    <a:lnTo>
                      <a:pt x="937" y="1616"/>
                    </a:lnTo>
                    <a:lnTo>
                      <a:pt x="821" y="1543"/>
                    </a:lnTo>
                    <a:lnTo>
                      <a:pt x="762" y="1641"/>
                    </a:lnTo>
                    <a:lnTo>
                      <a:pt x="756" y="1806"/>
                    </a:lnTo>
                    <a:lnTo>
                      <a:pt x="700" y="1773"/>
                    </a:lnTo>
                    <a:lnTo>
                      <a:pt x="613" y="1779"/>
                    </a:lnTo>
                    <a:lnTo>
                      <a:pt x="557" y="1810"/>
                    </a:lnTo>
                    <a:lnTo>
                      <a:pt x="480" y="1814"/>
                    </a:lnTo>
                    <a:lnTo>
                      <a:pt x="448" y="1844"/>
                    </a:lnTo>
                    <a:lnTo>
                      <a:pt x="350" y="1832"/>
                    </a:lnTo>
                    <a:lnTo>
                      <a:pt x="310" y="1775"/>
                    </a:lnTo>
                    <a:lnTo>
                      <a:pt x="321" y="1730"/>
                    </a:lnTo>
                    <a:lnTo>
                      <a:pt x="281" y="1734"/>
                    </a:lnTo>
                    <a:lnTo>
                      <a:pt x="248" y="1847"/>
                    </a:lnTo>
                    <a:lnTo>
                      <a:pt x="42" y="1652"/>
                    </a:lnTo>
                    <a:lnTo>
                      <a:pt x="38" y="1626"/>
                    </a:lnTo>
                    <a:lnTo>
                      <a:pt x="93" y="1560"/>
                    </a:lnTo>
                    <a:lnTo>
                      <a:pt x="4" y="1339"/>
                    </a:lnTo>
                    <a:lnTo>
                      <a:pt x="0" y="1255"/>
                    </a:lnTo>
                    <a:lnTo>
                      <a:pt x="63" y="1217"/>
                    </a:lnTo>
                    <a:lnTo>
                      <a:pt x="70" y="1170"/>
                    </a:lnTo>
                    <a:lnTo>
                      <a:pt x="167" y="1050"/>
                    </a:lnTo>
                    <a:lnTo>
                      <a:pt x="167" y="1019"/>
                    </a:lnTo>
                    <a:lnTo>
                      <a:pt x="149" y="1012"/>
                    </a:lnTo>
                    <a:lnTo>
                      <a:pt x="165" y="884"/>
                    </a:lnTo>
                    <a:lnTo>
                      <a:pt x="280" y="779"/>
                    </a:lnTo>
                    <a:lnTo>
                      <a:pt x="197" y="546"/>
                    </a:lnTo>
                    <a:lnTo>
                      <a:pt x="281" y="539"/>
                    </a:lnTo>
                    <a:lnTo>
                      <a:pt x="285" y="498"/>
                    </a:lnTo>
                    <a:lnTo>
                      <a:pt x="314" y="480"/>
                    </a:lnTo>
                    <a:lnTo>
                      <a:pt x="314" y="419"/>
                    </a:lnTo>
                    <a:lnTo>
                      <a:pt x="339" y="412"/>
                    </a:lnTo>
                    <a:lnTo>
                      <a:pt x="391" y="274"/>
                    </a:lnTo>
                    <a:lnTo>
                      <a:pt x="503" y="251"/>
                    </a:lnTo>
                    <a:lnTo>
                      <a:pt x="514" y="239"/>
                    </a:lnTo>
                    <a:lnTo>
                      <a:pt x="553" y="228"/>
                    </a:lnTo>
                    <a:lnTo>
                      <a:pt x="587" y="239"/>
                    </a:lnTo>
                    <a:lnTo>
                      <a:pt x="719" y="177"/>
                    </a:lnTo>
                    <a:lnTo>
                      <a:pt x="777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325687" name="Group 55"/>
          <p:cNvGrpSpPr>
            <a:grpSpLocks/>
          </p:cNvGrpSpPr>
          <p:nvPr/>
        </p:nvGrpSpPr>
        <p:grpSpPr bwMode="auto">
          <a:xfrm>
            <a:off x="6851650" y="2933700"/>
            <a:ext cx="1897063" cy="1541463"/>
            <a:chOff x="4316" y="1848"/>
            <a:chExt cx="1195" cy="971"/>
          </a:xfrm>
        </p:grpSpPr>
        <p:sp>
          <p:nvSpPr>
            <p:cNvPr id="325688" name="Text Box 56"/>
            <p:cNvSpPr txBox="1">
              <a:spLocks noChangeArrowheads="1"/>
            </p:cNvSpPr>
            <p:nvPr/>
          </p:nvSpPr>
          <p:spPr bwMode="auto">
            <a:xfrm>
              <a:off x="4858" y="2569"/>
              <a:ext cx="65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Baixo Jaguaribe</a:t>
              </a:r>
            </a:p>
          </p:txBody>
        </p:sp>
        <p:sp>
          <p:nvSpPr>
            <p:cNvPr id="325689" name="Freeform 57"/>
            <p:cNvSpPr>
              <a:spLocks/>
            </p:cNvSpPr>
            <p:nvPr/>
          </p:nvSpPr>
          <p:spPr bwMode="auto">
            <a:xfrm>
              <a:off x="4542" y="2630"/>
              <a:ext cx="852" cy="170"/>
            </a:xfrm>
            <a:custGeom>
              <a:avLst/>
              <a:gdLst>
                <a:gd name="T0" fmla="*/ 0 w 848"/>
                <a:gd name="T1" fmla="*/ 0 h 170"/>
                <a:gd name="T2" fmla="*/ 362 w 848"/>
                <a:gd name="T3" fmla="*/ 170 h 170"/>
                <a:gd name="T4" fmla="*/ 848 w 848"/>
                <a:gd name="T5" fmla="*/ 17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48" h="170">
                  <a:moveTo>
                    <a:pt x="0" y="0"/>
                  </a:moveTo>
                  <a:lnTo>
                    <a:pt x="362" y="170"/>
                  </a:lnTo>
                  <a:lnTo>
                    <a:pt x="848" y="17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325690" name="Group 58"/>
            <p:cNvGrpSpPr>
              <a:grpSpLocks/>
            </p:cNvGrpSpPr>
            <p:nvPr/>
          </p:nvGrpSpPr>
          <p:grpSpPr bwMode="auto">
            <a:xfrm>
              <a:off x="4316" y="1848"/>
              <a:ext cx="825" cy="936"/>
              <a:chOff x="4316" y="1848"/>
              <a:chExt cx="825" cy="936"/>
            </a:xfrm>
          </p:grpSpPr>
          <p:sp>
            <p:nvSpPr>
              <p:cNvPr id="325691" name="Freeform 59"/>
              <p:cNvSpPr>
                <a:spLocks noChangeAspect="1"/>
              </p:cNvSpPr>
              <p:nvPr/>
            </p:nvSpPr>
            <p:spPr bwMode="auto">
              <a:xfrm>
                <a:off x="4316" y="2515"/>
                <a:ext cx="312" cy="269"/>
              </a:xfrm>
              <a:custGeom>
                <a:avLst/>
                <a:gdLst>
                  <a:gd name="T0" fmla="*/ 795 w 1728"/>
                  <a:gd name="T1" fmla="*/ 1358 h 1490"/>
                  <a:gd name="T2" fmla="*/ 826 w 1728"/>
                  <a:gd name="T3" fmla="*/ 1455 h 1490"/>
                  <a:gd name="T4" fmla="*/ 1053 w 1728"/>
                  <a:gd name="T5" fmla="*/ 1421 h 1490"/>
                  <a:gd name="T6" fmla="*/ 1241 w 1728"/>
                  <a:gd name="T7" fmla="*/ 1370 h 1490"/>
                  <a:gd name="T8" fmla="*/ 1379 w 1728"/>
                  <a:gd name="T9" fmla="*/ 1091 h 1490"/>
                  <a:gd name="T10" fmla="*/ 1468 w 1728"/>
                  <a:gd name="T11" fmla="*/ 845 h 1490"/>
                  <a:gd name="T12" fmla="*/ 1728 w 1728"/>
                  <a:gd name="T13" fmla="*/ 581 h 1490"/>
                  <a:gd name="T14" fmla="*/ 1603 w 1728"/>
                  <a:gd name="T15" fmla="*/ 559 h 1490"/>
                  <a:gd name="T16" fmla="*/ 1540 w 1728"/>
                  <a:gd name="T17" fmla="*/ 434 h 1490"/>
                  <a:gd name="T18" fmla="*/ 1613 w 1728"/>
                  <a:gd name="T19" fmla="*/ 387 h 1490"/>
                  <a:gd name="T20" fmla="*/ 1599 w 1728"/>
                  <a:gd name="T21" fmla="*/ 129 h 1490"/>
                  <a:gd name="T22" fmla="*/ 1468 w 1728"/>
                  <a:gd name="T23" fmla="*/ 25 h 1490"/>
                  <a:gd name="T24" fmla="*/ 1379 w 1728"/>
                  <a:gd name="T25" fmla="*/ 9 h 1490"/>
                  <a:gd name="T26" fmla="*/ 931 w 1728"/>
                  <a:gd name="T27" fmla="*/ 51 h 1490"/>
                  <a:gd name="T28" fmla="*/ 694 w 1728"/>
                  <a:gd name="T29" fmla="*/ 129 h 1490"/>
                  <a:gd name="T30" fmla="*/ 573 w 1728"/>
                  <a:gd name="T31" fmla="*/ 145 h 1490"/>
                  <a:gd name="T32" fmla="*/ 453 w 1728"/>
                  <a:gd name="T33" fmla="*/ 283 h 1490"/>
                  <a:gd name="T34" fmla="*/ 204 w 1728"/>
                  <a:gd name="T35" fmla="*/ 644 h 1490"/>
                  <a:gd name="T36" fmla="*/ 135 w 1728"/>
                  <a:gd name="T37" fmla="*/ 698 h 1490"/>
                  <a:gd name="T38" fmla="*/ 110 w 1728"/>
                  <a:gd name="T39" fmla="*/ 767 h 1490"/>
                  <a:gd name="T40" fmla="*/ 92 w 1728"/>
                  <a:gd name="T41" fmla="*/ 848 h 1490"/>
                  <a:gd name="T42" fmla="*/ 35 w 1728"/>
                  <a:gd name="T43" fmla="*/ 914 h 1490"/>
                  <a:gd name="T44" fmla="*/ 0 w 1728"/>
                  <a:gd name="T45" fmla="*/ 1122 h 1490"/>
                  <a:gd name="T46" fmla="*/ 148 w 1728"/>
                  <a:gd name="T47" fmla="*/ 1075 h 1490"/>
                  <a:gd name="T48" fmla="*/ 236 w 1728"/>
                  <a:gd name="T49" fmla="*/ 1244 h 1490"/>
                  <a:gd name="T50" fmla="*/ 315 w 1728"/>
                  <a:gd name="T51" fmla="*/ 1295 h 1490"/>
                  <a:gd name="T52" fmla="*/ 513 w 1728"/>
                  <a:gd name="T53" fmla="*/ 1217 h 1490"/>
                  <a:gd name="T54" fmla="*/ 559 w 1728"/>
                  <a:gd name="T55" fmla="*/ 1251 h 1490"/>
                  <a:gd name="T56" fmla="*/ 628 w 1728"/>
                  <a:gd name="T57" fmla="*/ 1197 h 1490"/>
                  <a:gd name="T58" fmla="*/ 688 w 1728"/>
                  <a:gd name="T59" fmla="*/ 1200 h 1490"/>
                  <a:gd name="T60" fmla="*/ 717 w 1728"/>
                  <a:gd name="T61" fmla="*/ 1178 h 1490"/>
                  <a:gd name="T62" fmla="*/ 805 w 1728"/>
                  <a:gd name="T63" fmla="*/ 1200 h 1490"/>
                  <a:gd name="T64" fmla="*/ 883 w 1728"/>
                  <a:gd name="T65" fmla="*/ 1178 h 14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728" h="1490">
                    <a:moveTo>
                      <a:pt x="883" y="1178"/>
                    </a:moveTo>
                    <a:lnTo>
                      <a:pt x="795" y="1358"/>
                    </a:lnTo>
                    <a:lnTo>
                      <a:pt x="799" y="1386"/>
                    </a:lnTo>
                    <a:lnTo>
                      <a:pt x="826" y="1455"/>
                    </a:lnTo>
                    <a:lnTo>
                      <a:pt x="968" y="1490"/>
                    </a:lnTo>
                    <a:lnTo>
                      <a:pt x="1053" y="1421"/>
                    </a:lnTo>
                    <a:lnTo>
                      <a:pt x="1147" y="1373"/>
                    </a:lnTo>
                    <a:lnTo>
                      <a:pt x="1241" y="1370"/>
                    </a:lnTo>
                    <a:lnTo>
                      <a:pt x="1373" y="1191"/>
                    </a:lnTo>
                    <a:lnTo>
                      <a:pt x="1379" y="1091"/>
                    </a:lnTo>
                    <a:lnTo>
                      <a:pt x="1458" y="930"/>
                    </a:lnTo>
                    <a:lnTo>
                      <a:pt x="1468" y="845"/>
                    </a:lnTo>
                    <a:lnTo>
                      <a:pt x="1493" y="917"/>
                    </a:lnTo>
                    <a:lnTo>
                      <a:pt x="1728" y="581"/>
                    </a:lnTo>
                    <a:lnTo>
                      <a:pt x="1544" y="764"/>
                    </a:lnTo>
                    <a:lnTo>
                      <a:pt x="1603" y="559"/>
                    </a:lnTo>
                    <a:lnTo>
                      <a:pt x="1559" y="518"/>
                    </a:lnTo>
                    <a:lnTo>
                      <a:pt x="1540" y="434"/>
                    </a:lnTo>
                    <a:lnTo>
                      <a:pt x="1578" y="396"/>
                    </a:lnTo>
                    <a:lnTo>
                      <a:pt x="1613" y="387"/>
                    </a:lnTo>
                    <a:lnTo>
                      <a:pt x="1616" y="126"/>
                    </a:lnTo>
                    <a:lnTo>
                      <a:pt x="1599" y="129"/>
                    </a:lnTo>
                    <a:lnTo>
                      <a:pt x="1544" y="103"/>
                    </a:lnTo>
                    <a:lnTo>
                      <a:pt x="1468" y="25"/>
                    </a:lnTo>
                    <a:lnTo>
                      <a:pt x="1421" y="37"/>
                    </a:lnTo>
                    <a:lnTo>
                      <a:pt x="1379" y="9"/>
                    </a:lnTo>
                    <a:lnTo>
                      <a:pt x="965" y="0"/>
                    </a:lnTo>
                    <a:lnTo>
                      <a:pt x="931" y="51"/>
                    </a:lnTo>
                    <a:lnTo>
                      <a:pt x="714" y="82"/>
                    </a:lnTo>
                    <a:lnTo>
                      <a:pt x="694" y="129"/>
                    </a:lnTo>
                    <a:lnTo>
                      <a:pt x="582" y="132"/>
                    </a:lnTo>
                    <a:lnTo>
                      <a:pt x="573" y="145"/>
                    </a:lnTo>
                    <a:lnTo>
                      <a:pt x="465" y="211"/>
                    </a:lnTo>
                    <a:lnTo>
                      <a:pt x="453" y="283"/>
                    </a:lnTo>
                    <a:lnTo>
                      <a:pt x="346" y="364"/>
                    </a:lnTo>
                    <a:lnTo>
                      <a:pt x="204" y="644"/>
                    </a:lnTo>
                    <a:lnTo>
                      <a:pt x="135" y="656"/>
                    </a:lnTo>
                    <a:lnTo>
                      <a:pt x="135" y="698"/>
                    </a:lnTo>
                    <a:lnTo>
                      <a:pt x="104" y="716"/>
                    </a:lnTo>
                    <a:lnTo>
                      <a:pt x="110" y="767"/>
                    </a:lnTo>
                    <a:lnTo>
                      <a:pt x="92" y="776"/>
                    </a:lnTo>
                    <a:lnTo>
                      <a:pt x="92" y="848"/>
                    </a:lnTo>
                    <a:lnTo>
                      <a:pt x="38" y="874"/>
                    </a:lnTo>
                    <a:lnTo>
                      <a:pt x="35" y="914"/>
                    </a:lnTo>
                    <a:lnTo>
                      <a:pt x="57" y="956"/>
                    </a:lnTo>
                    <a:lnTo>
                      <a:pt x="0" y="1122"/>
                    </a:lnTo>
                    <a:lnTo>
                      <a:pt x="110" y="1075"/>
                    </a:lnTo>
                    <a:lnTo>
                      <a:pt x="148" y="1075"/>
                    </a:lnTo>
                    <a:lnTo>
                      <a:pt x="217" y="1109"/>
                    </a:lnTo>
                    <a:lnTo>
                      <a:pt x="236" y="1244"/>
                    </a:lnTo>
                    <a:lnTo>
                      <a:pt x="264" y="1286"/>
                    </a:lnTo>
                    <a:lnTo>
                      <a:pt x="315" y="1295"/>
                    </a:lnTo>
                    <a:lnTo>
                      <a:pt x="459" y="1226"/>
                    </a:lnTo>
                    <a:lnTo>
                      <a:pt x="513" y="1217"/>
                    </a:lnTo>
                    <a:lnTo>
                      <a:pt x="507" y="1260"/>
                    </a:lnTo>
                    <a:lnTo>
                      <a:pt x="559" y="1251"/>
                    </a:lnTo>
                    <a:lnTo>
                      <a:pt x="565" y="1197"/>
                    </a:lnTo>
                    <a:lnTo>
                      <a:pt x="628" y="1197"/>
                    </a:lnTo>
                    <a:lnTo>
                      <a:pt x="642" y="1178"/>
                    </a:lnTo>
                    <a:lnTo>
                      <a:pt x="688" y="1200"/>
                    </a:lnTo>
                    <a:lnTo>
                      <a:pt x="711" y="1200"/>
                    </a:lnTo>
                    <a:lnTo>
                      <a:pt x="717" y="1178"/>
                    </a:lnTo>
                    <a:lnTo>
                      <a:pt x="770" y="1175"/>
                    </a:lnTo>
                    <a:lnTo>
                      <a:pt x="805" y="1200"/>
                    </a:lnTo>
                    <a:lnTo>
                      <a:pt x="836" y="1203"/>
                    </a:lnTo>
                    <a:lnTo>
                      <a:pt x="883" y="1178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5692" name="Freeform 60"/>
              <p:cNvSpPr>
                <a:spLocks noChangeAspect="1"/>
              </p:cNvSpPr>
              <p:nvPr/>
            </p:nvSpPr>
            <p:spPr bwMode="auto">
              <a:xfrm>
                <a:off x="4620" y="1848"/>
                <a:ext cx="382" cy="285"/>
              </a:xfrm>
              <a:custGeom>
                <a:avLst/>
                <a:gdLst>
                  <a:gd name="T0" fmla="*/ 839 w 2123"/>
                  <a:gd name="T1" fmla="*/ 1243 h 1579"/>
                  <a:gd name="T2" fmla="*/ 843 w 2123"/>
                  <a:gd name="T3" fmla="*/ 1228 h 1579"/>
                  <a:gd name="T4" fmla="*/ 664 w 2123"/>
                  <a:gd name="T5" fmla="*/ 938 h 1579"/>
                  <a:gd name="T6" fmla="*/ 614 w 2123"/>
                  <a:gd name="T7" fmla="*/ 938 h 1579"/>
                  <a:gd name="T8" fmla="*/ 523 w 2123"/>
                  <a:gd name="T9" fmla="*/ 872 h 1579"/>
                  <a:gd name="T10" fmla="*/ 434 w 2123"/>
                  <a:gd name="T11" fmla="*/ 870 h 1579"/>
                  <a:gd name="T12" fmla="*/ 349 w 2123"/>
                  <a:gd name="T13" fmla="*/ 836 h 1579"/>
                  <a:gd name="T14" fmla="*/ 146 w 2123"/>
                  <a:gd name="T15" fmla="*/ 870 h 1579"/>
                  <a:gd name="T16" fmla="*/ 123 w 2123"/>
                  <a:gd name="T17" fmla="*/ 861 h 1579"/>
                  <a:gd name="T18" fmla="*/ 105 w 2123"/>
                  <a:gd name="T19" fmla="*/ 799 h 1579"/>
                  <a:gd name="T20" fmla="*/ 0 w 2123"/>
                  <a:gd name="T21" fmla="*/ 731 h 1579"/>
                  <a:gd name="T22" fmla="*/ 342 w 2123"/>
                  <a:gd name="T23" fmla="*/ 395 h 1579"/>
                  <a:gd name="T24" fmla="*/ 450 w 2123"/>
                  <a:gd name="T25" fmla="*/ 269 h 1579"/>
                  <a:gd name="T26" fmla="*/ 503 w 2123"/>
                  <a:gd name="T27" fmla="*/ 271 h 1579"/>
                  <a:gd name="T28" fmla="*/ 523 w 2123"/>
                  <a:gd name="T29" fmla="*/ 288 h 1579"/>
                  <a:gd name="T30" fmla="*/ 547 w 2123"/>
                  <a:gd name="T31" fmla="*/ 293 h 1579"/>
                  <a:gd name="T32" fmla="*/ 821 w 2123"/>
                  <a:gd name="T33" fmla="*/ 0 h 1579"/>
                  <a:gd name="T34" fmla="*/ 942 w 2123"/>
                  <a:gd name="T35" fmla="*/ 108 h 1579"/>
                  <a:gd name="T36" fmla="*/ 1081 w 2123"/>
                  <a:gd name="T37" fmla="*/ 269 h 1579"/>
                  <a:gd name="T38" fmla="*/ 1236 w 2123"/>
                  <a:gd name="T39" fmla="*/ 380 h 1579"/>
                  <a:gd name="T40" fmla="*/ 1261 w 2123"/>
                  <a:gd name="T41" fmla="*/ 466 h 1579"/>
                  <a:gd name="T42" fmla="*/ 1384 w 2123"/>
                  <a:gd name="T43" fmla="*/ 602 h 1579"/>
                  <a:gd name="T44" fmla="*/ 1333 w 2123"/>
                  <a:gd name="T45" fmla="*/ 702 h 1579"/>
                  <a:gd name="T46" fmla="*/ 1406 w 2123"/>
                  <a:gd name="T47" fmla="*/ 804 h 1579"/>
                  <a:gd name="T48" fmla="*/ 1870 w 2123"/>
                  <a:gd name="T49" fmla="*/ 750 h 1579"/>
                  <a:gd name="T50" fmla="*/ 1921 w 2123"/>
                  <a:gd name="T51" fmla="*/ 815 h 1579"/>
                  <a:gd name="T52" fmla="*/ 1903 w 2123"/>
                  <a:gd name="T53" fmla="*/ 894 h 1579"/>
                  <a:gd name="T54" fmla="*/ 1855 w 2123"/>
                  <a:gd name="T55" fmla="*/ 975 h 1579"/>
                  <a:gd name="T56" fmla="*/ 1857 w 2123"/>
                  <a:gd name="T57" fmla="*/ 1027 h 1579"/>
                  <a:gd name="T58" fmla="*/ 1907 w 2123"/>
                  <a:gd name="T59" fmla="*/ 1095 h 1579"/>
                  <a:gd name="T60" fmla="*/ 2123 w 2123"/>
                  <a:gd name="T61" fmla="*/ 1266 h 1579"/>
                  <a:gd name="T62" fmla="*/ 2073 w 2123"/>
                  <a:gd name="T63" fmla="*/ 1303 h 1579"/>
                  <a:gd name="T64" fmla="*/ 2044 w 2123"/>
                  <a:gd name="T65" fmla="*/ 1303 h 1579"/>
                  <a:gd name="T66" fmla="*/ 2000 w 2123"/>
                  <a:gd name="T67" fmla="*/ 1258 h 1579"/>
                  <a:gd name="T68" fmla="*/ 1962 w 2123"/>
                  <a:gd name="T69" fmla="*/ 1260 h 1579"/>
                  <a:gd name="T70" fmla="*/ 1941 w 2123"/>
                  <a:gd name="T71" fmla="*/ 1272 h 1579"/>
                  <a:gd name="T72" fmla="*/ 1905 w 2123"/>
                  <a:gd name="T73" fmla="*/ 1266 h 1579"/>
                  <a:gd name="T74" fmla="*/ 1881 w 2123"/>
                  <a:gd name="T75" fmla="*/ 1221 h 1579"/>
                  <a:gd name="T76" fmla="*/ 1847 w 2123"/>
                  <a:gd name="T77" fmla="*/ 1263 h 1579"/>
                  <a:gd name="T78" fmla="*/ 1808 w 2123"/>
                  <a:gd name="T79" fmla="*/ 1285 h 1579"/>
                  <a:gd name="T80" fmla="*/ 1761 w 2123"/>
                  <a:gd name="T81" fmla="*/ 1327 h 1579"/>
                  <a:gd name="T82" fmla="*/ 1624 w 2123"/>
                  <a:gd name="T83" fmla="*/ 1343 h 1579"/>
                  <a:gd name="T84" fmla="*/ 1468 w 2123"/>
                  <a:gd name="T85" fmla="*/ 1400 h 1579"/>
                  <a:gd name="T86" fmla="*/ 1376 w 2123"/>
                  <a:gd name="T87" fmla="*/ 1512 h 1579"/>
                  <a:gd name="T88" fmla="*/ 1325 w 2123"/>
                  <a:gd name="T89" fmla="*/ 1579 h 1579"/>
                  <a:gd name="T90" fmla="*/ 1265 w 2123"/>
                  <a:gd name="T91" fmla="*/ 1534 h 1579"/>
                  <a:gd name="T92" fmla="*/ 946 w 2123"/>
                  <a:gd name="T93" fmla="*/ 1265 h 1579"/>
                  <a:gd name="T94" fmla="*/ 899 w 2123"/>
                  <a:gd name="T95" fmla="*/ 1232 h 1579"/>
                  <a:gd name="T96" fmla="*/ 839 w 2123"/>
                  <a:gd name="T97" fmla="*/ 1243 h 1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3" h="1579">
                    <a:moveTo>
                      <a:pt x="839" y="1243"/>
                    </a:moveTo>
                    <a:lnTo>
                      <a:pt x="843" y="1228"/>
                    </a:lnTo>
                    <a:lnTo>
                      <a:pt x="664" y="938"/>
                    </a:lnTo>
                    <a:lnTo>
                      <a:pt x="614" y="938"/>
                    </a:lnTo>
                    <a:lnTo>
                      <a:pt x="523" y="872"/>
                    </a:lnTo>
                    <a:lnTo>
                      <a:pt x="434" y="870"/>
                    </a:lnTo>
                    <a:lnTo>
                      <a:pt x="349" y="836"/>
                    </a:lnTo>
                    <a:lnTo>
                      <a:pt x="146" y="870"/>
                    </a:lnTo>
                    <a:lnTo>
                      <a:pt x="123" y="861"/>
                    </a:lnTo>
                    <a:lnTo>
                      <a:pt x="105" y="799"/>
                    </a:lnTo>
                    <a:lnTo>
                      <a:pt x="0" y="731"/>
                    </a:lnTo>
                    <a:lnTo>
                      <a:pt x="342" y="395"/>
                    </a:lnTo>
                    <a:lnTo>
                      <a:pt x="450" y="269"/>
                    </a:lnTo>
                    <a:lnTo>
                      <a:pt x="503" y="271"/>
                    </a:lnTo>
                    <a:lnTo>
                      <a:pt x="523" y="288"/>
                    </a:lnTo>
                    <a:lnTo>
                      <a:pt x="547" y="293"/>
                    </a:lnTo>
                    <a:lnTo>
                      <a:pt x="821" y="0"/>
                    </a:lnTo>
                    <a:lnTo>
                      <a:pt x="942" y="108"/>
                    </a:lnTo>
                    <a:lnTo>
                      <a:pt x="1081" y="269"/>
                    </a:lnTo>
                    <a:lnTo>
                      <a:pt x="1236" y="380"/>
                    </a:lnTo>
                    <a:lnTo>
                      <a:pt x="1261" y="466"/>
                    </a:lnTo>
                    <a:lnTo>
                      <a:pt x="1384" y="602"/>
                    </a:lnTo>
                    <a:lnTo>
                      <a:pt x="1333" y="702"/>
                    </a:lnTo>
                    <a:lnTo>
                      <a:pt x="1406" y="804"/>
                    </a:lnTo>
                    <a:lnTo>
                      <a:pt x="1870" y="750"/>
                    </a:lnTo>
                    <a:lnTo>
                      <a:pt x="1921" y="815"/>
                    </a:lnTo>
                    <a:lnTo>
                      <a:pt x="1903" y="894"/>
                    </a:lnTo>
                    <a:lnTo>
                      <a:pt x="1855" y="975"/>
                    </a:lnTo>
                    <a:lnTo>
                      <a:pt x="1857" y="1027"/>
                    </a:lnTo>
                    <a:lnTo>
                      <a:pt x="1907" y="1095"/>
                    </a:lnTo>
                    <a:lnTo>
                      <a:pt x="2123" y="1266"/>
                    </a:lnTo>
                    <a:lnTo>
                      <a:pt x="2073" y="1303"/>
                    </a:lnTo>
                    <a:lnTo>
                      <a:pt x="2044" y="1303"/>
                    </a:lnTo>
                    <a:lnTo>
                      <a:pt x="2000" y="1258"/>
                    </a:lnTo>
                    <a:lnTo>
                      <a:pt x="1962" y="1260"/>
                    </a:lnTo>
                    <a:lnTo>
                      <a:pt x="1941" y="1272"/>
                    </a:lnTo>
                    <a:lnTo>
                      <a:pt x="1905" y="1266"/>
                    </a:lnTo>
                    <a:lnTo>
                      <a:pt x="1881" y="1221"/>
                    </a:lnTo>
                    <a:lnTo>
                      <a:pt x="1847" y="1263"/>
                    </a:lnTo>
                    <a:lnTo>
                      <a:pt x="1808" y="1285"/>
                    </a:lnTo>
                    <a:lnTo>
                      <a:pt x="1761" y="1327"/>
                    </a:lnTo>
                    <a:lnTo>
                      <a:pt x="1624" y="1343"/>
                    </a:lnTo>
                    <a:lnTo>
                      <a:pt x="1468" y="1400"/>
                    </a:lnTo>
                    <a:lnTo>
                      <a:pt x="1376" y="1512"/>
                    </a:lnTo>
                    <a:lnTo>
                      <a:pt x="1325" y="1579"/>
                    </a:lnTo>
                    <a:lnTo>
                      <a:pt x="1265" y="1534"/>
                    </a:lnTo>
                    <a:lnTo>
                      <a:pt x="946" y="1265"/>
                    </a:lnTo>
                    <a:lnTo>
                      <a:pt x="899" y="1232"/>
                    </a:lnTo>
                    <a:lnTo>
                      <a:pt x="839" y="1243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5693" name="Freeform 61"/>
              <p:cNvSpPr>
                <a:spLocks noChangeAspect="1"/>
              </p:cNvSpPr>
              <p:nvPr/>
            </p:nvSpPr>
            <p:spPr bwMode="auto">
              <a:xfrm>
                <a:off x="4937" y="1931"/>
                <a:ext cx="204" cy="187"/>
              </a:xfrm>
              <a:custGeom>
                <a:avLst/>
                <a:gdLst>
                  <a:gd name="T0" fmla="*/ 1078 w 1126"/>
                  <a:gd name="T1" fmla="*/ 0 h 1040"/>
                  <a:gd name="T2" fmla="*/ 1126 w 1126"/>
                  <a:gd name="T3" fmla="*/ 47 h 1040"/>
                  <a:gd name="T4" fmla="*/ 1126 w 1126"/>
                  <a:gd name="T5" fmla="*/ 59 h 1040"/>
                  <a:gd name="T6" fmla="*/ 1076 w 1126"/>
                  <a:gd name="T7" fmla="*/ 138 h 1040"/>
                  <a:gd name="T8" fmla="*/ 1113 w 1126"/>
                  <a:gd name="T9" fmla="*/ 259 h 1040"/>
                  <a:gd name="T10" fmla="*/ 952 w 1126"/>
                  <a:gd name="T11" fmla="*/ 636 h 1040"/>
                  <a:gd name="T12" fmla="*/ 743 w 1126"/>
                  <a:gd name="T13" fmla="*/ 985 h 1040"/>
                  <a:gd name="T14" fmla="*/ 715 w 1126"/>
                  <a:gd name="T15" fmla="*/ 1040 h 1040"/>
                  <a:gd name="T16" fmla="*/ 354 w 1126"/>
                  <a:gd name="T17" fmla="*/ 810 h 1040"/>
                  <a:gd name="T18" fmla="*/ 145 w 1126"/>
                  <a:gd name="T19" fmla="*/ 638 h 1040"/>
                  <a:gd name="T20" fmla="*/ 96 w 1126"/>
                  <a:gd name="T21" fmla="*/ 576 h 1040"/>
                  <a:gd name="T22" fmla="*/ 93 w 1126"/>
                  <a:gd name="T23" fmla="*/ 522 h 1040"/>
                  <a:gd name="T24" fmla="*/ 140 w 1126"/>
                  <a:gd name="T25" fmla="*/ 441 h 1040"/>
                  <a:gd name="T26" fmla="*/ 160 w 1126"/>
                  <a:gd name="T27" fmla="*/ 361 h 1040"/>
                  <a:gd name="T28" fmla="*/ 103 w 1126"/>
                  <a:gd name="T29" fmla="*/ 292 h 1040"/>
                  <a:gd name="T30" fmla="*/ 89 w 1126"/>
                  <a:gd name="T31" fmla="*/ 237 h 1040"/>
                  <a:gd name="T32" fmla="*/ 0 w 1126"/>
                  <a:gd name="T33" fmla="*/ 113 h 1040"/>
                  <a:gd name="T34" fmla="*/ 344 w 1126"/>
                  <a:gd name="T35" fmla="*/ 113 h 1040"/>
                  <a:gd name="T36" fmla="*/ 349 w 1126"/>
                  <a:gd name="T37" fmla="*/ 49 h 1040"/>
                  <a:gd name="T38" fmla="*/ 454 w 1126"/>
                  <a:gd name="T39" fmla="*/ 14 h 1040"/>
                  <a:gd name="T40" fmla="*/ 466 w 1126"/>
                  <a:gd name="T41" fmla="*/ 97 h 1040"/>
                  <a:gd name="T42" fmla="*/ 1078 w 1126"/>
                  <a:gd name="T43" fmla="*/ 0 h 10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26" h="1040">
                    <a:moveTo>
                      <a:pt x="1078" y="0"/>
                    </a:moveTo>
                    <a:lnTo>
                      <a:pt x="1126" y="47"/>
                    </a:lnTo>
                    <a:lnTo>
                      <a:pt x="1126" y="59"/>
                    </a:lnTo>
                    <a:lnTo>
                      <a:pt x="1076" y="138"/>
                    </a:lnTo>
                    <a:lnTo>
                      <a:pt x="1113" y="259"/>
                    </a:lnTo>
                    <a:lnTo>
                      <a:pt x="952" y="636"/>
                    </a:lnTo>
                    <a:lnTo>
                      <a:pt x="743" y="985"/>
                    </a:lnTo>
                    <a:lnTo>
                      <a:pt x="715" y="1040"/>
                    </a:lnTo>
                    <a:lnTo>
                      <a:pt x="354" y="810"/>
                    </a:lnTo>
                    <a:lnTo>
                      <a:pt x="145" y="638"/>
                    </a:lnTo>
                    <a:lnTo>
                      <a:pt x="96" y="576"/>
                    </a:lnTo>
                    <a:lnTo>
                      <a:pt x="93" y="522"/>
                    </a:lnTo>
                    <a:lnTo>
                      <a:pt x="140" y="441"/>
                    </a:lnTo>
                    <a:lnTo>
                      <a:pt x="160" y="361"/>
                    </a:lnTo>
                    <a:lnTo>
                      <a:pt x="103" y="292"/>
                    </a:lnTo>
                    <a:lnTo>
                      <a:pt x="89" y="237"/>
                    </a:lnTo>
                    <a:lnTo>
                      <a:pt x="0" y="113"/>
                    </a:lnTo>
                    <a:lnTo>
                      <a:pt x="344" y="113"/>
                    </a:lnTo>
                    <a:lnTo>
                      <a:pt x="349" y="49"/>
                    </a:lnTo>
                    <a:lnTo>
                      <a:pt x="454" y="14"/>
                    </a:lnTo>
                    <a:lnTo>
                      <a:pt x="466" y="97"/>
                    </a:lnTo>
                    <a:lnTo>
                      <a:pt x="1078" y="0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5694" name="Freeform 62"/>
              <p:cNvSpPr>
                <a:spLocks noChangeAspect="1"/>
              </p:cNvSpPr>
              <p:nvPr/>
            </p:nvSpPr>
            <p:spPr bwMode="auto">
              <a:xfrm>
                <a:off x="4859" y="2069"/>
                <a:ext cx="208" cy="157"/>
              </a:xfrm>
              <a:custGeom>
                <a:avLst/>
                <a:gdLst>
                  <a:gd name="T0" fmla="*/ 795 w 1152"/>
                  <a:gd name="T1" fmla="*/ 47 h 872"/>
                  <a:gd name="T2" fmla="*/ 1152 w 1152"/>
                  <a:gd name="T3" fmla="*/ 274 h 872"/>
                  <a:gd name="T4" fmla="*/ 1015 w 1152"/>
                  <a:gd name="T5" fmla="*/ 567 h 872"/>
                  <a:gd name="T6" fmla="*/ 875 w 1152"/>
                  <a:gd name="T7" fmla="*/ 872 h 872"/>
                  <a:gd name="T8" fmla="*/ 618 w 1152"/>
                  <a:gd name="T9" fmla="*/ 739 h 872"/>
                  <a:gd name="T10" fmla="*/ 533 w 1152"/>
                  <a:gd name="T11" fmla="*/ 730 h 872"/>
                  <a:gd name="T12" fmla="*/ 423 w 1152"/>
                  <a:gd name="T13" fmla="*/ 625 h 872"/>
                  <a:gd name="T14" fmla="*/ 407 w 1152"/>
                  <a:gd name="T15" fmla="*/ 561 h 872"/>
                  <a:gd name="T16" fmla="*/ 388 w 1152"/>
                  <a:gd name="T17" fmla="*/ 520 h 872"/>
                  <a:gd name="T18" fmla="*/ 309 w 1152"/>
                  <a:gd name="T19" fmla="*/ 423 h 872"/>
                  <a:gd name="T20" fmla="*/ 219 w 1152"/>
                  <a:gd name="T21" fmla="*/ 359 h 872"/>
                  <a:gd name="T22" fmla="*/ 72 w 1152"/>
                  <a:gd name="T23" fmla="*/ 354 h 872"/>
                  <a:gd name="T24" fmla="*/ 53 w 1152"/>
                  <a:gd name="T25" fmla="*/ 375 h 872"/>
                  <a:gd name="T26" fmla="*/ 1 w 1152"/>
                  <a:gd name="T27" fmla="*/ 359 h 872"/>
                  <a:gd name="T28" fmla="*/ 0 w 1152"/>
                  <a:gd name="T29" fmla="*/ 358 h 872"/>
                  <a:gd name="T30" fmla="*/ 50 w 1152"/>
                  <a:gd name="T31" fmla="*/ 291 h 872"/>
                  <a:gd name="T32" fmla="*/ 142 w 1152"/>
                  <a:gd name="T33" fmla="*/ 179 h 872"/>
                  <a:gd name="T34" fmla="*/ 298 w 1152"/>
                  <a:gd name="T35" fmla="*/ 122 h 872"/>
                  <a:gd name="T36" fmla="*/ 435 w 1152"/>
                  <a:gd name="T37" fmla="*/ 106 h 872"/>
                  <a:gd name="T38" fmla="*/ 482 w 1152"/>
                  <a:gd name="T39" fmla="*/ 64 h 872"/>
                  <a:gd name="T40" fmla="*/ 521 w 1152"/>
                  <a:gd name="T41" fmla="*/ 42 h 872"/>
                  <a:gd name="T42" fmla="*/ 555 w 1152"/>
                  <a:gd name="T43" fmla="*/ 0 h 872"/>
                  <a:gd name="T44" fmla="*/ 579 w 1152"/>
                  <a:gd name="T45" fmla="*/ 45 h 872"/>
                  <a:gd name="T46" fmla="*/ 615 w 1152"/>
                  <a:gd name="T47" fmla="*/ 51 h 872"/>
                  <a:gd name="T48" fmla="*/ 636 w 1152"/>
                  <a:gd name="T49" fmla="*/ 39 h 872"/>
                  <a:gd name="T50" fmla="*/ 674 w 1152"/>
                  <a:gd name="T51" fmla="*/ 37 h 872"/>
                  <a:gd name="T52" fmla="*/ 718 w 1152"/>
                  <a:gd name="T53" fmla="*/ 82 h 872"/>
                  <a:gd name="T54" fmla="*/ 747 w 1152"/>
                  <a:gd name="T55" fmla="*/ 82 h 872"/>
                  <a:gd name="T56" fmla="*/ 795 w 1152"/>
                  <a:gd name="T57" fmla="*/ 47 h 8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52" h="872">
                    <a:moveTo>
                      <a:pt x="795" y="47"/>
                    </a:moveTo>
                    <a:lnTo>
                      <a:pt x="1152" y="274"/>
                    </a:lnTo>
                    <a:lnTo>
                      <a:pt x="1015" y="567"/>
                    </a:lnTo>
                    <a:lnTo>
                      <a:pt x="875" y="872"/>
                    </a:lnTo>
                    <a:lnTo>
                      <a:pt x="618" y="739"/>
                    </a:lnTo>
                    <a:lnTo>
                      <a:pt x="533" y="730"/>
                    </a:lnTo>
                    <a:lnTo>
                      <a:pt x="423" y="625"/>
                    </a:lnTo>
                    <a:lnTo>
                      <a:pt x="407" y="561"/>
                    </a:lnTo>
                    <a:lnTo>
                      <a:pt x="388" y="520"/>
                    </a:lnTo>
                    <a:lnTo>
                      <a:pt x="309" y="423"/>
                    </a:lnTo>
                    <a:lnTo>
                      <a:pt x="219" y="359"/>
                    </a:lnTo>
                    <a:lnTo>
                      <a:pt x="72" y="354"/>
                    </a:lnTo>
                    <a:lnTo>
                      <a:pt x="53" y="375"/>
                    </a:lnTo>
                    <a:lnTo>
                      <a:pt x="1" y="359"/>
                    </a:lnTo>
                    <a:lnTo>
                      <a:pt x="0" y="358"/>
                    </a:lnTo>
                    <a:lnTo>
                      <a:pt x="50" y="291"/>
                    </a:lnTo>
                    <a:lnTo>
                      <a:pt x="142" y="179"/>
                    </a:lnTo>
                    <a:lnTo>
                      <a:pt x="298" y="122"/>
                    </a:lnTo>
                    <a:lnTo>
                      <a:pt x="435" y="106"/>
                    </a:lnTo>
                    <a:lnTo>
                      <a:pt x="482" y="64"/>
                    </a:lnTo>
                    <a:lnTo>
                      <a:pt x="521" y="42"/>
                    </a:lnTo>
                    <a:lnTo>
                      <a:pt x="555" y="0"/>
                    </a:lnTo>
                    <a:lnTo>
                      <a:pt x="579" y="45"/>
                    </a:lnTo>
                    <a:lnTo>
                      <a:pt x="615" y="51"/>
                    </a:lnTo>
                    <a:lnTo>
                      <a:pt x="636" y="39"/>
                    </a:lnTo>
                    <a:lnTo>
                      <a:pt x="674" y="37"/>
                    </a:lnTo>
                    <a:lnTo>
                      <a:pt x="718" y="82"/>
                    </a:lnTo>
                    <a:lnTo>
                      <a:pt x="747" y="82"/>
                    </a:lnTo>
                    <a:lnTo>
                      <a:pt x="795" y="47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325695" name="Group 63"/>
          <p:cNvGrpSpPr>
            <a:grpSpLocks/>
          </p:cNvGrpSpPr>
          <p:nvPr/>
        </p:nvGrpSpPr>
        <p:grpSpPr bwMode="auto">
          <a:xfrm>
            <a:off x="5530850" y="1069975"/>
            <a:ext cx="1495425" cy="835025"/>
            <a:chOff x="3484" y="674"/>
            <a:chExt cx="942" cy="526"/>
          </a:xfrm>
        </p:grpSpPr>
        <p:sp>
          <p:nvSpPr>
            <p:cNvPr id="325696" name="Text Box 64"/>
            <p:cNvSpPr txBox="1">
              <a:spLocks noChangeArrowheads="1"/>
            </p:cNvSpPr>
            <p:nvPr/>
          </p:nvSpPr>
          <p:spPr bwMode="auto">
            <a:xfrm>
              <a:off x="3775" y="674"/>
              <a:ext cx="65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Acaraú</a:t>
              </a:r>
            </a:p>
          </p:txBody>
        </p:sp>
        <p:sp>
          <p:nvSpPr>
            <p:cNvPr id="325697" name="Freeform 65"/>
            <p:cNvSpPr>
              <a:spLocks/>
            </p:cNvSpPr>
            <p:nvPr/>
          </p:nvSpPr>
          <p:spPr bwMode="auto">
            <a:xfrm>
              <a:off x="3715" y="810"/>
              <a:ext cx="671" cy="102"/>
            </a:xfrm>
            <a:custGeom>
              <a:avLst/>
              <a:gdLst>
                <a:gd name="T0" fmla="*/ 0 w 671"/>
                <a:gd name="T1" fmla="*/ 102 h 102"/>
                <a:gd name="T2" fmla="*/ 117 w 671"/>
                <a:gd name="T3" fmla="*/ 0 h 102"/>
                <a:gd name="T4" fmla="*/ 671 w 671"/>
                <a:gd name="T5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71" h="102">
                  <a:moveTo>
                    <a:pt x="0" y="102"/>
                  </a:moveTo>
                  <a:lnTo>
                    <a:pt x="117" y="0"/>
                  </a:lnTo>
                  <a:lnTo>
                    <a:pt x="671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325698" name="Group 66"/>
            <p:cNvGrpSpPr>
              <a:grpSpLocks/>
            </p:cNvGrpSpPr>
            <p:nvPr/>
          </p:nvGrpSpPr>
          <p:grpSpPr bwMode="auto">
            <a:xfrm>
              <a:off x="3484" y="818"/>
              <a:ext cx="489" cy="382"/>
              <a:chOff x="3484" y="818"/>
              <a:chExt cx="489" cy="382"/>
            </a:xfrm>
          </p:grpSpPr>
          <p:sp>
            <p:nvSpPr>
              <p:cNvPr id="325699" name="Freeform 67"/>
              <p:cNvSpPr>
                <a:spLocks noChangeAspect="1"/>
              </p:cNvSpPr>
              <p:nvPr/>
            </p:nvSpPr>
            <p:spPr bwMode="auto">
              <a:xfrm>
                <a:off x="3484" y="818"/>
                <a:ext cx="276" cy="296"/>
              </a:xfrm>
              <a:custGeom>
                <a:avLst/>
                <a:gdLst>
                  <a:gd name="T0" fmla="*/ 0 w 1526"/>
                  <a:gd name="T1" fmla="*/ 0 h 1644"/>
                  <a:gd name="T2" fmla="*/ 622 w 1526"/>
                  <a:gd name="T3" fmla="*/ 24 h 1644"/>
                  <a:gd name="T4" fmla="*/ 732 w 1526"/>
                  <a:gd name="T5" fmla="*/ 109 h 1644"/>
                  <a:gd name="T6" fmla="*/ 766 w 1526"/>
                  <a:gd name="T7" fmla="*/ 105 h 1644"/>
                  <a:gd name="T8" fmla="*/ 787 w 1526"/>
                  <a:gd name="T9" fmla="*/ 66 h 1644"/>
                  <a:gd name="T10" fmla="*/ 816 w 1526"/>
                  <a:gd name="T11" fmla="*/ 57 h 1644"/>
                  <a:gd name="T12" fmla="*/ 894 w 1526"/>
                  <a:gd name="T13" fmla="*/ 64 h 1644"/>
                  <a:gd name="T14" fmla="*/ 937 w 1526"/>
                  <a:gd name="T15" fmla="*/ 86 h 1644"/>
                  <a:gd name="T16" fmla="*/ 1072 w 1526"/>
                  <a:gd name="T17" fmla="*/ 127 h 1644"/>
                  <a:gd name="T18" fmla="*/ 1206 w 1526"/>
                  <a:gd name="T19" fmla="*/ 114 h 1644"/>
                  <a:gd name="T20" fmla="*/ 1352 w 1526"/>
                  <a:gd name="T21" fmla="*/ 147 h 1644"/>
                  <a:gd name="T22" fmla="*/ 1406 w 1526"/>
                  <a:gd name="T23" fmla="*/ 176 h 1644"/>
                  <a:gd name="T24" fmla="*/ 1322 w 1526"/>
                  <a:gd name="T25" fmla="*/ 416 h 1644"/>
                  <a:gd name="T26" fmla="*/ 1308 w 1526"/>
                  <a:gd name="T27" fmla="*/ 626 h 1644"/>
                  <a:gd name="T28" fmla="*/ 1277 w 1526"/>
                  <a:gd name="T29" fmla="*/ 688 h 1644"/>
                  <a:gd name="T30" fmla="*/ 1312 w 1526"/>
                  <a:gd name="T31" fmla="*/ 815 h 1644"/>
                  <a:gd name="T32" fmla="*/ 1315 w 1526"/>
                  <a:gd name="T33" fmla="*/ 847 h 1644"/>
                  <a:gd name="T34" fmla="*/ 1292 w 1526"/>
                  <a:gd name="T35" fmla="*/ 881 h 1644"/>
                  <a:gd name="T36" fmla="*/ 1268 w 1526"/>
                  <a:gd name="T37" fmla="*/ 902 h 1644"/>
                  <a:gd name="T38" fmla="*/ 1251 w 1526"/>
                  <a:gd name="T39" fmla="*/ 1114 h 1644"/>
                  <a:gd name="T40" fmla="*/ 1279 w 1526"/>
                  <a:gd name="T41" fmla="*/ 1150 h 1644"/>
                  <a:gd name="T42" fmla="*/ 1268 w 1526"/>
                  <a:gd name="T43" fmla="*/ 1191 h 1644"/>
                  <a:gd name="T44" fmla="*/ 1240 w 1526"/>
                  <a:gd name="T45" fmla="*/ 1225 h 1644"/>
                  <a:gd name="T46" fmla="*/ 1238 w 1526"/>
                  <a:gd name="T47" fmla="*/ 1273 h 1644"/>
                  <a:gd name="T48" fmla="*/ 1255 w 1526"/>
                  <a:gd name="T49" fmla="*/ 1316 h 1644"/>
                  <a:gd name="T50" fmla="*/ 1338 w 1526"/>
                  <a:gd name="T51" fmla="*/ 1380 h 1644"/>
                  <a:gd name="T52" fmla="*/ 1416 w 1526"/>
                  <a:gd name="T53" fmla="*/ 1408 h 1644"/>
                  <a:gd name="T54" fmla="*/ 1526 w 1526"/>
                  <a:gd name="T55" fmla="*/ 1503 h 1644"/>
                  <a:gd name="T56" fmla="*/ 1451 w 1526"/>
                  <a:gd name="T57" fmla="*/ 1644 h 1644"/>
                  <a:gd name="T58" fmla="*/ 954 w 1526"/>
                  <a:gd name="T59" fmla="*/ 981 h 1644"/>
                  <a:gd name="T60" fmla="*/ 950 w 1526"/>
                  <a:gd name="T61" fmla="*/ 884 h 1644"/>
                  <a:gd name="T62" fmla="*/ 832 w 1526"/>
                  <a:gd name="T63" fmla="*/ 749 h 1644"/>
                  <a:gd name="T64" fmla="*/ 811 w 1526"/>
                  <a:gd name="T65" fmla="*/ 740 h 1644"/>
                  <a:gd name="T66" fmla="*/ 766 w 1526"/>
                  <a:gd name="T67" fmla="*/ 743 h 1644"/>
                  <a:gd name="T68" fmla="*/ 757 w 1526"/>
                  <a:gd name="T69" fmla="*/ 756 h 1644"/>
                  <a:gd name="T70" fmla="*/ 727 w 1526"/>
                  <a:gd name="T71" fmla="*/ 751 h 1644"/>
                  <a:gd name="T72" fmla="*/ 712 w 1526"/>
                  <a:gd name="T73" fmla="*/ 724 h 1644"/>
                  <a:gd name="T74" fmla="*/ 712 w 1526"/>
                  <a:gd name="T75" fmla="*/ 696 h 1644"/>
                  <a:gd name="T76" fmla="*/ 712 w 1526"/>
                  <a:gd name="T77" fmla="*/ 622 h 1644"/>
                  <a:gd name="T78" fmla="*/ 699 w 1526"/>
                  <a:gd name="T79" fmla="*/ 590 h 1644"/>
                  <a:gd name="T80" fmla="*/ 648 w 1526"/>
                  <a:gd name="T81" fmla="*/ 498 h 1644"/>
                  <a:gd name="T82" fmla="*/ 643 w 1526"/>
                  <a:gd name="T83" fmla="*/ 440 h 1644"/>
                  <a:gd name="T84" fmla="*/ 653 w 1526"/>
                  <a:gd name="T85" fmla="*/ 440 h 1644"/>
                  <a:gd name="T86" fmla="*/ 730 w 1526"/>
                  <a:gd name="T87" fmla="*/ 293 h 1644"/>
                  <a:gd name="T88" fmla="*/ 728 w 1526"/>
                  <a:gd name="T89" fmla="*/ 269 h 1644"/>
                  <a:gd name="T90" fmla="*/ 702 w 1526"/>
                  <a:gd name="T91" fmla="*/ 239 h 1644"/>
                  <a:gd name="T92" fmla="*/ 650 w 1526"/>
                  <a:gd name="T93" fmla="*/ 239 h 1644"/>
                  <a:gd name="T94" fmla="*/ 634 w 1526"/>
                  <a:gd name="T95" fmla="*/ 223 h 1644"/>
                  <a:gd name="T96" fmla="*/ 422 w 1526"/>
                  <a:gd name="T97" fmla="*/ 203 h 1644"/>
                  <a:gd name="T98" fmla="*/ 324 w 1526"/>
                  <a:gd name="T99" fmla="*/ 209 h 1644"/>
                  <a:gd name="T100" fmla="*/ 319 w 1526"/>
                  <a:gd name="T101" fmla="*/ 222 h 1644"/>
                  <a:gd name="T102" fmla="*/ 44 w 1526"/>
                  <a:gd name="T103" fmla="*/ 203 h 1644"/>
                  <a:gd name="T104" fmla="*/ 16 w 1526"/>
                  <a:gd name="T105" fmla="*/ 134 h 1644"/>
                  <a:gd name="T106" fmla="*/ 0 w 1526"/>
                  <a:gd name="T107" fmla="*/ 0 h 16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26" h="1644">
                    <a:moveTo>
                      <a:pt x="0" y="0"/>
                    </a:moveTo>
                    <a:lnTo>
                      <a:pt x="622" y="24"/>
                    </a:lnTo>
                    <a:lnTo>
                      <a:pt x="732" y="109"/>
                    </a:lnTo>
                    <a:lnTo>
                      <a:pt x="766" y="105"/>
                    </a:lnTo>
                    <a:lnTo>
                      <a:pt x="787" y="66"/>
                    </a:lnTo>
                    <a:lnTo>
                      <a:pt x="816" y="57"/>
                    </a:lnTo>
                    <a:lnTo>
                      <a:pt x="894" y="64"/>
                    </a:lnTo>
                    <a:lnTo>
                      <a:pt x="937" y="86"/>
                    </a:lnTo>
                    <a:lnTo>
                      <a:pt x="1072" y="127"/>
                    </a:lnTo>
                    <a:lnTo>
                      <a:pt x="1206" y="114"/>
                    </a:lnTo>
                    <a:lnTo>
                      <a:pt x="1352" y="147"/>
                    </a:lnTo>
                    <a:lnTo>
                      <a:pt x="1406" y="176"/>
                    </a:lnTo>
                    <a:lnTo>
                      <a:pt x="1322" y="416"/>
                    </a:lnTo>
                    <a:lnTo>
                      <a:pt x="1308" y="626"/>
                    </a:lnTo>
                    <a:lnTo>
                      <a:pt x="1277" y="688"/>
                    </a:lnTo>
                    <a:lnTo>
                      <a:pt x="1312" y="815"/>
                    </a:lnTo>
                    <a:lnTo>
                      <a:pt x="1315" y="847"/>
                    </a:lnTo>
                    <a:lnTo>
                      <a:pt x="1292" y="881"/>
                    </a:lnTo>
                    <a:lnTo>
                      <a:pt x="1268" y="902"/>
                    </a:lnTo>
                    <a:lnTo>
                      <a:pt x="1251" y="1114"/>
                    </a:lnTo>
                    <a:lnTo>
                      <a:pt x="1279" y="1150"/>
                    </a:lnTo>
                    <a:lnTo>
                      <a:pt x="1268" y="1191"/>
                    </a:lnTo>
                    <a:lnTo>
                      <a:pt x="1240" y="1225"/>
                    </a:lnTo>
                    <a:lnTo>
                      <a:pt x="1238" y="1273"/>
                    </a:lnTo>
                    <a:lnTo>
                      <a:pt x="1255" y="1316"/>
                    </a:lnTo>
                    <a:lnTo>
                      <a:pt x="1338" y="1380"/>
                    </a:lnTo>
                    <a:lnTo>
                      <a:pt x="1416" y="1408"/>
                    </a:lnTo>
                    <a:lnTo>
                      <a:pt x="1526" y="1503"/>
                    </a:lnTo>
                    <a:lnTo>
                      <a:pt x="1451" y="1644"/>
                    </a:lnTo>
                    <a:lnTo>
                      <a:pt x="954" y="981"/>
                    </a:lnTo>
                    <a:lnTo>
                      <a:pt x="950" y="884"/>
                    </a:lnTo>
                    <a:lnTo>
                      <a:pt x="832" y="749"/>
                    </a:lnTo>
                    <a:lnTo>
                      <a:pt x="811" y="740"/>
                    </a:lnTo>
                    <a:lnTo>
                      <a:pt x="766" y="743"/>
                    </a:lnTo>
                    <a:lnTo>
                      <a:pt x="757" y="756"/>
                    </a:lnTo>
                    <a:lnTo>
                      <a:pt x="727" y="751"/>
                    </a:lnTo>
                    <a:lnTo>
                      <a:pt x="712" y="724"/>
                    </a:lnTo>
                    <a:lnTo>
                      <a:pt x="712" y="696"/>
                    </a:lnTo>
                    <a:lnTo>
                      <a:pt x="712" y="622"/>
                    </a:lnTo>
                    <a:lnTo>
                      <a:pt x="699" y="590"/>
                    </a:lnTo>
                    <a:lnTo>
                      <a:pt x="648" y="498"/>
                    </a:lnTo>
                    <a:lnTo>
                      <a:pt x="643" y="440"/>
                    </a:lnTo>
                    <a:lnTo>
                      <a:pt x="653" y="440"/>
                    </a:lnTo>
                    <a:lnTo>
                      <a:pt x="730" y="293"/>
                    </a:lnTo>
                    <a:lnTo>
                      <a:pt x="728" y="269"/>
                    </a:lnTo>
                    <a:lnTo>
                      <a:pt x="702" y="239"/>
                    </a:lnTo>
                    <a:lnTo>
                      <a:pt x="650" y="239"/>
                    </a:lnTo>
                    <a:lnTo>
                      <a:pt x="634" y="223"/>
                    </a:lnTo>
                    <a:lnTo>
                      <a:pt x="422" y="203"/>
                    </a:lnTo>
                    <a:lnTo>
                      <a:pt x="324" y="209"/>
                    </a:lnTo>
                    <a:lnTo>
                      <a:pt x="319" y="222"/>
                    </a:lnTo>
                    <a:lnTo>
                      <a:pt x="44" y="203"/>
                    </a:lnTo>
                    <a:lnTo>
                      <a:pt x="16" y="1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5700" name="Freeform 68"/>
              <p:cNvSpPr>
                <a:spLocks noChangeAspect="1"/>
              </p:cNvSpPr>
              <p:nvPr/>
            </p:nvSpPr>
            <p:spPr bwMode="auto">
              <a:xfrm>
                <a:off x="3708" y="849"/>
                <a:ext cx="171" cy="239"/>
              </a:xfrm>
              <a:custGeom>
                <a:avLst/>
                <a:gdLst>
                  <a:gd name="T0" fmla="*/ 167 w 948"/>
                  <a:gd name="T1" fmla="*/ 0 h 1327"/>
                  <a:gd name="T2" fmla="*/ 244 w 948"/>
                  <a:gd name="T3" fmla="*/ 45 h 1327"/>
                  <a:gd name="T4" fmla="*/ 337 w 948"/>
                  <a:gd name="T5" fmla="*/ 66 h 1327"/>
                  <a:gd name="T6" fmla="*/ 407 w 948"/>
                  <a:gd name="T7" fmla="*/ 102 h 1327"/>
                  <a:gd name="T8" fmla="*/ 439 w 948"/>
                  <a:gd name="T9" fmla="*/ 137 h 1327"/>
                  <a:gd name="T10" fmla="*/ 486 w 948"/>
                  <a:gd name="T11" fmla="*/ 148 h 1327"/>
                  <a:gd name="T12" fmla="*/ 540 w 948"/>
                  <a:gd name="T13" fmla="*/ 216 h 1327"/>
                  <a:gd name="T14" fmla="*/ 576 w 948"/>
                  <a:gd name="T15" fmla="*/ 215 h 1327"/>
                  <a:gd name="T16" fmla="*/ 653 w 948"/>
                  <a:gd name="T17" fmla="*/ 285 h 1327"/>
                  <a:gd name="T18" fmla="*/ 699 w 948"/>
                  <a:gd name="T19" fmla="*/ 279 h 1327"/>
                  <a:gd name="T20" fmla="*/ 747 w 948"/>
                  <a:gd name="T21" fmla="*/ 309 h 1327"/>
                  <a:gd name="T22" fmla="*/ 855 w 948"/>
                  <a:gd name="T23" fmla="*/ 416 h 1327"/>
                  <a:gd name="T24" fmla="*/ 937 w 948"/>
                  <a:gd name="T25" fmla="*/ 444 h 1327"/>
                  <a:gd name="T26" fmla="*/ 948 w 948"/>
                  <a:gd name="T27" fmla="*/ 466 h 1327"/>
                  <a:gd name="T28" fmla="*/ 438 w 948"/>
                  <a:gd name="T29" fmla="*/ 835 h 1327"/>
                  <a:gd name="T30" fmla="*/ 428 w 948"/>
                  <a:gd name="T31" fmla="*/ 988 h 1327"/>
                  <a:gd name="T32" fmla="*/ 315 w 948"/>
                  <a:gd name="T33" fmla="*/ 1095 h 1327"/>
                  <a:gd name="T34" fmla="*/ 315 w 948"/>
                  <a:gd name="T35" fmla="*/ 1124 h 1327"/>
                  <a:gd name="T36" fmla="*/ 355 w 948"/>
                  <a:gd name="T37" fmla="*/ 1165 h 1327"/>
                  <a:gd name="T38" fmla="*/ 341 w 948"/>
                  <a:gd name="T39" fmla="*/ 1180 h 1327"/>
                  <a:gd name="T40" fmla="*/ 343 w 948"/>
                  <a:gd name="T41" fmla="*/ 1225 h 1327"/>
                  <a:gd name="T42" fmla="*/ 286 w 948"/>
                  <a:gd name="T43" fmla="*/ 1327 h 1327"/>
                  <a:gd name="T44" fmla="*/ 178 w 948"/>
                  <a:gd name="T45" fmla="*/ 1233 h 1327"/>
                  <a:gd name="T46" fmla="*/ 100 w 948"/>
                  <a:gd name="T47" fmla="*/ 1206 h 1327"/>
                  <a:gd name="T48" fmla="*/ 17 w 948"/>
                  <a:gd name="T49" fmla="*/ 1142 h 1327"/>
                  <a:gd name="T50" fmla="*/ 0 w 948"/>
                  <a:gd name="T51" fmla="*/ 1097 h 1327"/>
                  <a:gd name="T52" fmla="*/ 1 w 948"/>
                  <a:gd name="T53" fmla="*/ 1050 h 1327"/>
                  <a:gd name="T54" fmla="*/ 28 w 948"/>
                  <a:gd name="T55" fmla="*/ 1019 h 1327"/>
                  <a:gd name="T56" fmla="*/ 40 w 948"/>
                  <a:gd name="T57" fmla="*/ 975 h 1327"/>
                  <a:gd name="T58" fmla="*/ 13 w 948"/>
                  <a:gd name="T59" fmla="*/ 940 h 1327"/>
                  <a:gd name="T60" fmla="*/ 30 w 948"/>
                  <a:gd name="T61" fmla="*/ 726 h 1327"/>
                  <a:gd name="T62" fmla="*/ 52 w 948"/>
                  <a:gd name="T63" fmla="*/ 706 h 1327"/>
                  <a:gd name="T64" fmla="*/ 76 w 948"/>
                  <a:gd name="T65" fmla="*/ 673 h 1327"/>
                  <a:gd name="T66" fmla="*/ 73 w 948"/>
                  <a:gd name="T67" fmla="*/ 642 h 1327"/>
                  <a:gd name="T68" fmla="*/ 39 w 948"/>
                  <a:gd name="T69" fmla="*/ 514 h 1327"/>
                  <a:gd name="T70" fmla="*/ 70 w 948"/>
                  <a:gd name="T71" fmla="*/ 451 h 1327"/>
                  <a:gd name="T72" fmla="*/ 84 w 948"/>
                  <a:gd name="T73" fmla="*/ 239 h 1327"/>
                  <a:gd name="T74" fmla="*/ 167 w 948"/>
                  <a:gd name="T75" fmla="*/ 0 h 1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48" h="1327">
                    <a:moveTo>
                      <a:pt x="167" y="0"/>
                    </a:moveTo>
                    <a:lnTo>
                      <a:pt x="244" y="45"/>
                    </a:lnTo>
                    <a:lnTo>
                      <a:pt x="337" y="66"/>
                    </a:lnTo>
                    <a:lnTo>
                      <a:pt x="407" y="102"/>
                    </a:lnTo>
                    <a:lnTo>
                      <a:pt x="439" y="137"/>
                    </a:lnTo>
                    <a:lnTo>
                      <a:pt x="486" y="148"/>
                    </a:lnTo>
                    <a:lnTo>
                      <a:pt x="540" y="216"/>
                    </a:lnTo>
                    <a:lnTo>
                      <a:pt x="576" y="215"/>
                    </a:lnTo>
                    <a:lnTo>
                      <a:pt x="653" y="285"/>
                    </a:lnTo>
                    <a:lnTo>
                      <a:pt x="699" y="279"/>
                    </a:lnTo>
                    <a:lnTo>
                      <a:pt x="747" y="309"/>
                    </a:lnTo>
                    <a:lnTo>
                      <a:pt x="855" y="416"/>
                    </a:lnTo>
                    <a:lnTo>
                      <a:pt x="937" y="444"/>
                    </a:lnTo>
                    <a:lnTo>
                      <a:pt x="948" y="466"/>
                    </a:lnTo>
                    <a:lnTo>
                      <a:pt x="438" y="835"/>
                    </a:lnTo>
                    <a:lnTo>
                      <a:pt x="428" y="988"/>
                    </a:lnTo>
                    <a:lnTo>
                      <a:pt x="315" y="1095"/>
                    </a:lnTo>
                    <a:lnTo>
                      <a:pt x="315" y="1124"/>
                    </a:lnTo>
                    <a:lnTo>
                      <a:pt x="355" y="1165"/>
                    </a:lnTo>
                    <a:lnTo>
                      <a:pt x="341" y="1180"/>
                    </a:lnTo>
                    <a:lnTo>
                      <a:pt x="343" y="1225"/>
                    </a:lnTo>
                    <a:lnTo>
                      <a:pt x="286" y="1327"/>
                    </a:lnTo>
                    <a:lnTo>
                      <a:pt x="178" y="1233"/>
                    </a:lnTo>
                    <a:lnTo>
                      <a:pt x="100" y="1206"/>
                    </a:lnTo>
                    <a:lnTo>
                      <a:pt x="17" y="1142"/>
                    </a:lnTo>
                    <a:lnTo>
                      <a:pt x="0" y="1097"/>
                    </a:lnTo>
                    <a:lnTo>
                      <a:pt x="1" y="1050"/>
                    </a:lnTo>
                    <a:lnTo>
                      <a:pt x="28" y="1019"/>
                    </a:lnTo>
                    <a:lnTo>
                      <a:pt x="40" y="975"/>
                    </a:lnTo>
                    <a:lnTo>
                      <a:pt x="13" y="940"/>
                    </a:lnTo>
                    <a:lnTo>
                      <a:pt x="30" y="726"/>
                    </a:lnTo>
                    <a:lnTo>
                      <a:pt x="52" y="706"/>
                    </a:lnTo>
                    <a:lnTo>
                      <a:pt x="76" y="673"/>
                    </a:lnTo>
                    <a:lnTo>
                      <a:pt x="73" y="642"/>
                    </a:lnTo>
                    <a:lnTo>
                      <a:pt x="39" y="514"/>
                    </a:lnTo>
                    <a:lnTo>
                      <a:pt x="70" y="451"/>
                    </a:lnTo>
                    <a:lnTo>
                      <a:pt x="84" y="239"/>
                    </a:lnTo>
                    <a:lnTo>
                      <a:pt x="167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5701" name="Freeform 69"/>
              <p:cNvSpPr>
                <a:spLocks noChangeAspect="1"/>
              </p:cNvSpPr>
              <p:nvPr/>
            </p:nvSpPr>
            <p:spPr bwMode="auto">
              <a:xfrm>
                <a:off x="3690" y="928"/>
                <a:ext cx="283" cy="272"/>
              </a:xfrm>
              <a:custGeom>
                <a:avLst/>
                <a:gdLst>
                  <a:gd name="T0" fmla="*/ 1037 w 1571"/>
                  <a:gd name="T1" fmla="*/ 6 h 1510"/>
                  <a:gd name="T2" fmla="*/ 1128 w 1571"/>
                  <a:gd name="T3" fmla="*/ 0 h 1510"/>
                  <a:gd name="T4" fmla="*/ 1227 w 1571"/>
                  <a:gd name="T5" fmla="*/ 83 h 1510"/>
                  <a:gd name="T6" fmla="*/ 1296 w 1571"/>
                  <a:gd name="T7" fmla="*/ 61 h 1510"/>
                  <a:gd name="T8" fmla="*/ 1351 w 1571"/>
                  <a:gd name="T9" fmla="*/ 110 h 1510"/>
                  <a:gd name="T10" fmla="*/ 1363 w 1571"/>
                  <a:gd name="T11" fmla="*/ 154 h 1510"/>
                  <a:gd name="T12" fmla="*/ 1438 w 1571"/>
                  <a:gd name="T13" fmla="*/ 241 h 1510"/>
                  <a:gd name="T14" fmla="*/ 1506 w 1571"/>
                  <a:gd name="T15" fmla="*/ 240 h 1510"/>
                  <a:gd name="T16" fmla="*/ 1512 w 1571"/>
                  <a:gd name="T17" fmla="*/ 257 h 1510"/>
                  <a:gd name="T18" fmla="*/ 1571 w 1571"/>
                  <a:gd name="T19" fmla="*/ 259 h 1510"/>
                  <a:gd name="T20" fmla="*/ 1512 w 1571"/>
                  <a:gd name="T21" fmla="*/ 435 h 1510"/>
                  <a:gd name="T22" fmla="*/ 1381 w 1571"/>
                  <a:gd name="T23" fmla="*/ 495 h 1510"/>
                  <a:gd name="T24" fmla="*/ 1346 w 1571"/>
                  <a:gd name="T25" fmla="*/ 485 h 1510"/>
                  <a:gd name="T26" fmla="*/ 1310 w 1571"/>
                  <a:gd name="T27" fmla="*/ 494 h 1510"/>
                  <a:gd name="T28" fmla="*/ 1296 w 1571"/>
                  <a:gd name="T29" fmla="*/ 507 h 1510"/>
                  <a:gd name="T30" fmla="*/ 1186 w 1571"/>
                  <a:gd name="T31" fmla="*/ 531 h 1510"/>
                  <a:gd name="T32" fmla="*/ 1132 w 1571"/>
                  <a:gd name="T33" fmla="*/ 667 h 1510"/>
                  <a:gd name="T34" fmla="*/ 1107 w 1571"/>
                  <a:gd name="T35" fmla="*/ 676 h 1510"/>
                  <a:gd name="T36" fmla="*/ 1108 w 1571"/>
                  <a:gd name="T37" fmla="*/ 736 h 1510"/>
                  <a:gd name="T38" fmla="*/ 1080 w 1571"/>
                  <a:gd name="T39" fmla="*/ 754 h 1510"/>
                  <a:gd name="T40" fmla="*/ 1074 w 1571"/>
                  <a:gd name="T41" fmla="*/ 795 h 1510"/>
                  <a:gd name="T42" fmla="*/ 990 w 1571"/>
                  <a:gd name="T43" fmla="*/ 802 h 1510"/>
                  <a:gd name="T44" fmla="*/ 1074 w 1571"/>
                  <a:gd name="T45" fmla="*/ 1034 h 1510"/>
                  <a:gd name="T46" fmla="*/ 984 w 1571"/>
                  <a:gd name="T47" fmla="*/ 1116 h 1510"/>
                  <a:gd name="T48" fmla="*/ 959 w 1571"/>
                  <a:gd name="T49" fmla="*/ 1140 h 1510"/>
                  <a:gd name="T50" fmla="*/ 944 w 1571"/>
                  <a:gd name="T51" fmla="*/ 1268 h 1510"/>
                  <a:gd name="T52" fmla="*/ 962 w 1571"/>
                  <a:gd name="T53" fmla="*/ 1274 h 1510"/>
                  <a:gd name="T54" fmla="*/ 959 w 1571"/>
                  <a:gd name="T55" fmla="*/ 1308 h 1510"/>
                  <a:gd name="T56" fmla="*/ 865 w 1571"/>
                  <a:gd name="T57" fmla="*/ 1423 h 1510"/>
                  <a:gd name="T58" fmla="*/ 856 w 1571"/>
                  <a:gd name="T59" fmla="*/ 1472 h 1510"/>
                  <a:gd name="T60" fmla="*/ 793 w 1571"/>
                  <a:gd name="T61" fmla="*/ 1510 h 1510"/>
                  <a:gd name="T62" fmla="*/ 440 w 1571"/>
                  <a:gd name="T63" fmla="*/ 1441 h 1510"/>
                  <a:gd name="T64" fmla="*/ 250 w 1571"/>
                  <a:gd name="T65" fmla="*/ 1406 h 1510"/>
                  <a:gd name="T66" fmla="*/ 216 w 1571"/>
                  <a:gd name="T67" fmla="*/ 1407 h 1510"/>
                  <a:gd name="T68" fmla="*/ 206 w 1571"/>
                  <a:gd name="T69" fmla="*/ 1427 h 1510"/>
                  <a:gd name="T70" fmla="*/ 0 w 1571"/>
                  <a:gd name="T71" fmla="*/ 1414 h 1510"/>
                  <a:gd name="T72" fmla="*/ 92 w 1571"/>
                  <a:gd name="T73" fmla="*/ 1324 h 1510"/>
                  <a:gd name="T74" fmla="*/ 120 w 1571"/>
                  <a:gd name="T75" fmla="*/ 1242 h 1510"/>
                  <a:gd name="T76" fmla="*/ 124 w 1571"/>
                  <a:gd name="T77" fmla="*/ 1191 h 1510"/>
                  <a:gd name="T78" fmla="*/ 278 w 1571"/>
                  <a:gd name="T79" fmla="*/ 1108 h 1510"/>
                  <a:gd name="T80" fmla="*/ 312 w 1571"/>
                  <a:gd name="T81" fmla="*/ 1029 h 1510"/>
                  <a:gd name="T82" fmla="*/ 388 w 1571"/>
                  <a:gd name="T83" fmla="*/ 888 h 1510"/>
                  <a:gd name="T84" fmla="*/ 444 w 1571"/>
                  <a:gd name="T85" fmla="*/ 787 h 1510"/>
                  <a:gd name="T86" fmla="*/ 441 w 1571"/>
                  <a:gd name="T87" fmla="*/ 743 h 1510"/>
                  <a:gd name="T88" fmla="*/ 455 w 1571"/>
                  <a:gd name="T89" fmla="*/ 727 h 1510"/>
                  <a:gd name="T90" fmla="*/ 415 w 1571"/>
                  <a:gd name="T91" fmla="*/ 685 h 1510"/>
                  <a:gd name="T92" fmla="*/ 415 w 1571"/>
                  <a:gd name="T93" fmla="*/ 657 h 1510"/>
                  <a:gd name="T94" fmla="*/ 528 w 1571"/>
                  <a:gd name="T95" fmla="*/ 550 h 1510"/>
                  <a:gd name="T96" fmla="*/ 538 w 1571"/>
                  <a:gd name="T97" fmla="*/ 397 h 1510"/>
                  <a:gd name="T98" fmla="*/ 941 w 1571"/>
                  <a:gd name="T99" fmla="*/ 106 h 1510"/>
                  <a:gd name="T100" fmla="*/ 1049 w 1571"/>
                  <a:gd name="T101" fmla="*/ 28 h 1510"/>
                  <a:gd name="T102" fmla="*/ 1037 w 1571"/>
                  <a:gd name="T103" fmla="*/ 6 h 15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71" h="1510">
                    <a:moveTo>
                      <a:pt x="1037" y="6"/>
                    </a:moveTo>
                    <a:lnTo>
                      <a:pt x="1128" y="0"/>
                    </a:lnTo>
                    <a:lnTo>
                      <a:pt x="1227" y="83"/>
                    </a:lnTo>
                    <a:lnTo>
                      <a:pt x="1296" y="61"/>
                    </a:lnTo>
                    <a:lnTo>
                      <a:pt x="1351" y="110"/>
                    </a:lnTo>
                    <a:lnTo>
                      <a:pt x="1363" y="154"/>
                    </a:lnTo>
                    <a:lnTo>
                      <a:pt x="1438" y="241"/>
                    </a:lnTo>
                    <a:lnTo>
                      <a:pt x="1506" y="240"/>
                    </a:lnTo>
                    <a:lnTo>
                      <a:pt x="1512" y="257"/>
                    </a:lnTo>
                    <a:lnTo>
                      <a:pt x="1571" y="259"/>
                    </a:lnTo>
                    <a:lnTo>
                      <a:pt x="1512" y="435"/>
                    </a:lnTo>
                    <a:lnTo>
                      <a:pt x="1381" y="495"/>
                    </a:lnTo>
                    <a:lnTo>
                      <a:pt x="1346" y="485"/>
                    </a:lnTo>
                    <a:lnTo>
                      <a:pt x="1310" y="494"/>
                    </a:lnTo>
                    <a:lnTo>
                      <a:pt x="1296" y="507"/>
                    </a:lnTo>
                    <a:lnTo>
                      <a:pt x="1186" y="531"/>
                    </a:lnTo>
                    <a:lnTo>
                      <a:pt x="1132" y="667"/>
                    </a:lnTo>
                    <a:lnTo>
                      <a:pt x="1107" y="676"/>
                    </a:lnTo>
                    <a:lnTo>
                      <a:pt x="1108" y="736"/>
                    </a:lnTo>
                    <a:lnTo>
                      <a:pt x="1080" y="754"/>
                    </a:lnTo>
                    <a:lnTo>
                      <a:pt x="1074" y="795"/>
                    </a:lnTo>
                    <a:lnTo>
                      <a:pt x="990" y="802"/>
                    </a:lnTo>
                    <a:lnTo>
                      <a:pt x="1074" y="1034"/>
                    </a:lnTo>
                    <a:lnTo>
                      <a:pt x="984" y="1116"/>
                    </a:lnTo>
                    <a:lnTo>
                      <a:pt x="959" y="1140"/>
                    </a:lnTo>
                    <a:lnTo>
                      <a:pt x="944" y="1268"/>
                    </a:lnTo>
                    <a:lnTo>
                      <a:pt x="962" y="1274"/>
                    </a:lnTo>
                    <a:lnTo>
                      <a:pt x="959" y="1308"/>
                    </a:lnTo>
                    <a:lnTo>
                      <a:pt x="865" y="1423"/>
                    </a:lnTo>
                    <a:lnTo>
                      <a:pt x="856" y="1472"/>
                    </a:lnTo>
                    <a:lnTo>
                      <a:pt x="793" y="1510"/>
                    </a:lnTo>
                    <a:lnTo>
                      <a:pt x="440" y="1441"/>
                    </a:lnTo>
                    <a:lnTo>
                      <a:pt x="250" y="1406"/>
                    </a:lnTo>
                    <a:lnTo>
                      <a:pt x="216" y="1407"/>
                    </a:lnTo>
                    <a:lnTo>
                      <a:pt x="206" y="1427"/>
                    </a:lnTo>
                    <a:lnTo>
                      <a:pt x="0" y="1414"/>
                    </a:lnTo>
                    <a:lnTo>
                      <a:pt x="92" y="1324"/>
                    </a:lnTo>
                    <a:lnTo>
                      <a:pt x="120" y="1242"/>
                    </a:lnTo>
                    <a:lnTo>
                      <a:pt x="124" y="1191"/>
                    </a:lnTo>
                    <a:lnTo>
                      <a:pt x="278" y="1108"/>
                    </a:lnTo>
                    <a:lnTo>
                      <a:pt x="312" y="1029"/>
                    </a:lnTo>
                    <a:lnTo>
                      <a:pt x="388" y="888"/>
                    </a:lnTo>
                    <a:lnTo>
                      <a:pt x="444" y="787"/>
                    </a:lnTo>
                    <a:lnTo>
                      <a:pt x="441" y="743"/>
                    </a:lnTo>
                    <a:lnTo>
                      <a:pt x="455" y="727"/>
                    </a:lnTo>
                    <a:lnTo>
                      <a:pt x="415" y="685"/>
                    </a:lnTo>
                    <a:lnTo>
                      <a:pt x="415" y="657"/>
                    </a:lnTo>
                    <a:lnTo>
                      <a:pt x="528" y="550"/>
                    </a:lnTo>
                    <a:lnTo>
                      <a:pt x="538" y="397"/>
                    </a:lnTo>
                    <a:lnTo>
                      <a:pt x="941" y="106"/>
                    </a:lnTo>
                    <a:lnTo>
                      <a:pt x="1049" y="28"/>
                    </a:lnTo>
                    <a:lnTo>
                      <a:pt x="1037" y="6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325702" name="Rectangle 70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25703" name="Text Box 71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325704" name="Rectangle 72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25705" name="Rectangle 73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 dirty="0" smtClean="0">
                <a:solidFill>
                  <a:schemeClr val="bg1"/>
                </a:solidFill>
                <a:latin typeface="Verdana" pitchFamily="34" charset="0"/>
              </a:rPr>
              <a:t>POLOS </a:t>
            </a:r>
            <a:r>
              <a:rPr lang="pt-BR" sz="1800" dirty="0">
                <a:solidFill>
                  <a:schemeClr val="bg1"/>
                </a:solidFill>
                <a:latin typeface="Verdana" pitchFamily="34" charset="0"/>
              </a:rPr>
              <a:t>DE PRODUÇÃO</a:t>
            </a:r>
          </a:p>
        </p:txBody>
      </p:sp>
      <p:sp>
        <p:nvSpPr>
          <p:cNvPr id="325706" name="Freeform 74"/>
          <p:cNvSpPr>
            <a:spLocks noChangeAspect="1"/>
          </p:cNvSpPr>
          <p:nvPr/>
        </p:nvSpPr>
        <p:spPr bwMode="auto">
          <a:xfrm>
            <a:off x="7178675" y="2124075"/>
            <a:ext cx="222250" cy="187325"/>
          </a:xfrm>
          <a:custGeom>
            <a:avLst/>
            <a:gdLst>
              <a:gd name="T0" fmla="*/ 425 w 775"/>
              <a:gd name="T1" fmla="*/ 655 h 655"/>
              <a:gd name="T2" fmla="*/ 370 w 775"/>
              <a:gd name="T3" fmla="*/ 567 h 655"/>
              <a:gd name="T4" fmla="*/ 263 w 775"/>
              <a:gd name="T5" fmla="*/ 498 h 655"/>
              <a:gd name="T6" fmla="*/ 242 w 775"/>
              <a:gd name="T7" fmla="*/ 474 h 655"/>
              <a:gd name="T8" fmla="*/ 212 w 775"/>
              <a:gd name="T9" fmla="*/ 475 h 655"/>
              <a:gd name="T10" fmla="*/ 203 w 775"/>
              <a:gd name="T11" fmla="*/ 498 h 655"/>
              <a:gd name="T12" fmla="*/ 188 w 775"/>
              <a:gd name="T13" fmla="*/ 494 h 655"/>
              <a:gd name="T14" fmla="*/ 0 w 775"/>
              <a:gd name="T15" fmla="*/ 350 h 655"/>
              <a:gd name="T16" fmla="*/ 108 w 775"/>
              <a:gd name="T17" fmla="*/ 175 h 655"/>
              <a:gd name="T18" fmla="*/ 111 w 775"/>
              <a:gd name="T19" fmla="*/ 133 h 655"/>
              <a:gd name="T20" fmla="*/ 60 w 775"/>
              <a:gd name="T21" fmla="*/ 88 h 655"/>
              <a:gd name="T22" fmla="*/ 55 w 775"/>
              <a:gd name="T23" fmla="*/ 36 h 655"/>
              <a:gd name="T24" fmla="*/ 130 w 775"/>
              <a:gd name="T25" fmla="*/ 35 h 655"/>
              <a:gd name="T26" fmla="*/ 161 w 775"/>
              <a:gd name="T27" fmla="*/ 0 h 655"/>
              <a:gd name="T28" fmla="*/ 332 w 775"/>
              <a:gd name="T29" fmla="*/ 78 h 655"/>
              <a:gd name="T30" fmla="*/ 397 w 775"/>
              <a:gd name="T31" fmla="*/ 72 h 655"/>
              <a:gd name="T32" fmla="*/ 502 w 775"/>
              <a:gd name="T33" fmla="*/ 108 h 655"/>
              <a:gd name="T34" fmla="*/ 528 w 775"/>
              <a:gd name="T35" fmla="*/ 33 h 655"/>
              <a:gd name="T36" fmla="*/ 615 w 775"/>
              <a:gd name="T37" fmla="*/ 156 h 655"/>
              <a:gd name="T38" fmla="*/ 775 w 775"/>
              <a:gd name="T39" fmla="*/ 416 h 655"/>
              <a:gd name="T40" fmla="*/ 717 w 775"/>
              <a:gd name="T41" fmla="*/ 420 h 655"/>
              <a:gd name="T42" fmla="*/ 714 w 775"/>
              <a:gd name="T43" fmla="*/ 408 h 655"/>
              <a:gd name="T44" fmla="*/ 690 w 775"/>
              <a:gd name="T45" fmla="*/ 385 h 655"/>
              <a:gd name="T46" fmla="*/ 641 w 775"/>
              <a:gd name="T47" fmla="*/ 377 h 655"/>
              <a:gd name="T48" fmla="*/ 631 w 775"/>
              <a:gd name="T49" fmla="*/ 400 h 655"/>
              <a:gd name="T50" fmla="*/ 634 w 775"/>
              <a:gd name="T51" fmla="*/ 475 h 655"/>
              <a:gd name="T52" fmla="*/ 610 w 775"/>
              <a:gd name="T53" fmla="*/ 502 h 655"/>
              <a:gd name="T54" fmla="*/ 591 w 775"/>
              <a:gd name="T55" fmla="*/ 511 h 655"/>
              <a:gd name="T56" fmla="*/ 559 w 775"/>
              <a:gd name="T57" fmla="*/ 491 h 655"/>
              <a:gd name="T58" fmla="*/ 520 w 775"/>
              <a:gd name="T59" fmla="*/ 519 h 655"/>
              <a:gd name="T60" fmla="*/ 425 w 775"/>
              <a:gd name="T61" fmla="*/ 655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775" h="655">
                <a:moveTo>
                  <a:pt x="425" y="655"/>
                </a:moveTo>
                <a:lnTo>
                  <a:pt x="370" y="567"/>
                </a:lnTo>
                <a:lnTo>
                  <a:pt x="263" y="498"/>
                </a:lnTo>
                <a:lnTo>
                  <a:pt x="242" y="474"/>
                </a:lnTo>
                <a:lnTo>
                  <a:pt x="212" y="475"/>
                </a:lnTo>
                <a:lnTo>
                  <a:pt x="203" y="498"/>
                </a:lnTo>
                <a:lnTo>
                  <a:pt x="188" y="494"/>
                </a:lnTo>
                <a:lnTo>
                  <a:pt x="0" y="350"/>
                </a:lnTo>
                <a:lnTo>
                  <a:pt x="108" y="175"/>
                </a:lnTo>
                <a:lnTo>
                  <a:pt x="111" y="133"/>
                </a:lnTo>
                <a:lnTo>
                  <a:pt x="60" y="88"/>
                </a:lnTo>
                <a:lnTo>
                  <a:pt x="55" y="36"/>
                </a:lnTo>
                <a:lnTo>
                  <a:pt x="130" y="35"/>
                </a:lnTo>
                <a:lnTo>
                  <a:pt x="161" y="0"/>
                </a:lnTo>
                <a:lnTo>
                  <a:pt x="332" y="78"/>
                </a:lnTo>
                <a:lnTo>
                  <a:pt x="397" y="72"/>
                </a:lnTo>
                <a:lnTo>
                  <a:pt x="502" y="108"/>
                </a:lnTo>
                <a:lnTo>
                  <a:pt x="528" y="33"/>
                </a:lnTo>
                <a:lnTo>
                  <a:pt x="615" y="156"/>
                </a:lnTo>
                <a:lnTo>
                  <a:pt x="775" y="416"/>
                </a:lnTo>
                <a:lnTo>
                  <a:pt x="717" y="420"/>
                </a:lnTo>
                <a:lnTo>
                  <a:pt x="714" y="408"/>
                </a:lnTo>
                <a:lnTo>
                  <a:pt x="690" y="385"/>
                </a:lnTo>
                <a:lnTo>
                  <a:pt x="641" y="377"/>
                </a:lnTo>
                <a:lnTo>
                  <a:pt x="631" y="400"/>
                </a:lnTo>
                <a:lnTo>
                  <a:pt x="634" y="475"/>
                </a:lnTo>
                <a:lnTo>
                  <a:pt x="610" y="502"/>
                </a:lnTo>
                <a:lnTo>
                  <a:pt x="591" y="511"/>
                </a:lnTo>
                <a:lnTo>
                  <a:pt x="559" y="491"/>
                </a:lnTo>
                <a:lnTo>
                  <a:pt x="520" y="519"/>
                </a:lnTo>
                <a:lnTo>
                  <a:pt x="425" y="655"/>
                </a:lnTo>
                <a:close/>
              </a:path>
            </a:pathLst>
          </a:custGeom>
          <a:noFill/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336600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325707" name="Group 75"/>
          <p:cNvGrpSpPr>
            <a:grpSpLocks/>
          </p:cNvGrpSpPr>
          <p:nvPr/>
        </p:nvGrpSpPr>
        <p:grpSpPr bwMode="auto">
          <a:xfrm>
            <a:off x="0" y="1196975"/>
            <a:ext cx="3995738" cy="304800"/>
            <a:chOff x="0" y="754"/>
            <a:chExt cx="2517" cy="192"/>
          </a:xfrm>
        </p:grpSpPr>
        <p:sp>
          <p:nvSpPr>
            <p:cNvPr id="325708" name="Text Box 76"/>
            <p:cNvSpPr txBox="1">
              <a:spLocks noChangeArrowheads="1"/>
            </p:cNvSpPr>
            <p:nvPr/>
          </p:nvSpPr>
          <p:spPr bwMode="auto">
            <a:xfrm>
              <a:off x="178" y="754"/>
              <a:ext cx="2339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400">
                  <a:solidFill>
                    <a:srgbClr val="066168"/>
                  </a:solidFill>
                  <a:latin typeface="Verdana" pitchFamily="34" charset="0"/>
                </a:rPr>
                <a:t>PRODUÇÃO DE CAMARÃO (2011)</a:t>
              </a:r>
            </a:p>
          </p:txBody>
        </p:sp>
        <p:sp>
          <p:nvSpPr>
            <p:cNvPr id="325709" name="Rectangle 77"/>
            <p:cNvSpPr>
              <a:spLocks noChangeArrowheads="1"/>
            </p:cNvSpPr>
            <p:nvPr/>
          </p:nvSpPr>
          <p:spPr bwMode="auto">
            <a:xfrm>
              <a:off x="0" y="771"/>
              <a:ext cx="158" cy="136"/>
            </a:xfrm>
            <a:prstGeom prst="rect">
              <a:avLst/>
            </a:prstGeom>
            <a:solidFill>
              <a:srgbClr val="07767E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sp>
        <p:nvSpPr>
          <p:cNvPr id="325712" name="Rectangle 80"/>
          <p:cNvSpPr>
            <a:spLocks noChangeArrowheads="1"/>
          </p:cNvSpPr>
          <p:nvPr/>
        </p:nvSpPr>
        <p:spPr bwMode="auto">
          <a:xfrm>
            <a:off x="0" y="1519238"/>
            <a:ext cx="2916238" cy="39687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pt-BR" sz="1400">
              <a:solidFill>
                <a:schemeClr val="bg1"/>
              </a:solidFill>
              <a:latin typeface="Verdana" pitchFamily="34" charset="0"/>
            </a:endParaRPr>
          </a:p>
        </p:txBody>
      </p:sp>
      <p:sp>
        <p:nvSpPr>
          <p:cNvPr id="325713" name="Text Box 81"/>
          <p:cNvSpPr txBox="1">
            <a:spLocks noChangeArrowheads="1"/>
          </p:cNvSpPr>
          <p:nvPr/>
        </p:nvSpPr>
        <p:spPr bwMode="auto">
          <a:xfrm>
            <a:off x="771525" y="1565275"/>
            <a:ext cx="13763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pt-BR" sz="1400" dirty="0" smtClean="0">
                <a:solidFill>
                  <a:schemeClr val="bg1"/>
                </a:solidFill>
                <a:latin typeface="Verdana" pitchFamily="34" charset="0"/>
              </a:rPr>
              <a:t>Polo </a:t>
            </a:r>
            <a:r>
              <a:rPr lang="pt-BR" sz="1400" dirty="0">
                <a:solidFill>
                  <a:schemeClr val="bg1"/>
                </a:solidFill>
                <a:latin typeface="Verdana" pitchFamily="34" charset="0"/>
              </a:rPr>
              <a:t>Acaraú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800" fill="hold"/>
                                        <p:tgtEl>
                                          <p:spTgt spid="325695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8" dur="indefinite"/>
                                        <p:tgtEl>
                                          <p:spTgt spid="32566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9" dur="indefinite"/>
                                        <p:tgtEl>
                                          <p:spTgt spid="3256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1" dur="indefinite"/>
                                        <p:tgtEl>
                                          <p:spTgt spid="32567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2" dur="indefinite"/>
                                        <p:tgtEl>
                                          <p:spTgt spid="3256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4" dur="indefinite"/>
                                        <p:tgtEl>
                                          <p:spTgt spid="32566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5" dur="indefinite"/>
                                        <p:tgtEl>
                                          <p:spTgt spid="3256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7" dur="indefinite"/>
                                        <p:tgtEl>
                                          <p:spTgt spid="32568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8" dur="indefinite"/>
                                        <p:tgtEl>
                                          <p:spTgt spid="3256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6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300"/>
                                        <p:tgtEl>
                                          <p:spTgt spid="3256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6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3256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6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300"/>
                                        <p:tgtEl>
                                          <p:spTgt spid="3256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8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6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3256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6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300"/>
                                        <p:tgtEl>
                                          <p:spTgt spid="3256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6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3256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6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300"/>
                                        <p:tgtEl>
                                          <p:spTgt spid="3256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7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300"/>
                                        <p:tgtEl>
                                          <p:spTgt spid="3257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7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300"/>
                                        <p:tgtEl>
                                          <p:spTgt spid="3257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5653" grpId="0"/>
      <p:bldP spid="325655" grpId="0" animBg="1"/>
      <p:bldP spid="325656" grpId="0" animBg="1"/>
      <p:bldP spid="325658" grpId="0" animBg="1"/>
      <p:bldP spid="325712" grpId="0" animBg="1"/>
      <p:bldP spid="325713" grpId="0"/>
    </p:bldLst>
  </p:timing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682" name="Freeform 2"/>
          <p:cNvSpPr>
            <a:spLocks/>
          </p:cNvSpPr>
          <p:nvPr/>
        </p:nvSpPr>
        <p:spPr bwMode="auto">
          <a:xfrm>
            <a:off x="7348538" y="2152650"/>
            <a:ext cx="957262" cy="139700"/>
          </a:xfrm>
          <a:custGeom>
            <a:avLst/>
            <a:gdLst>
              <a:gd name="T0" fmla="*/ 0 w 603"/>
              <a:gd name="T1" fmla="*/ 0 h 88"/>
              <a:gd name="T2" fmla="*/ 162 w 603"/>
              <a:gd name="T3" fmla="*/ 84 h 88"/>
              <a:gd name="T4" fmla="*/ 603 w 603"/>
              <a:gd name="T5" fmla="*/ 88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03" h="88">
                <a:moveTo>
                  <a:pt x="0" y="0"/>
                </a:moveTo>
                <a:lnTo>
                  <a:pt x="162" y="84"/>
                </a:lnTo>
                <a:lnTo>
                  <a:pt x="603" y="88"/>
                </a:lnTo>
              </a:path>
            </a:pathLst>
          </a:custGeom>
          <a:noFill/>
          <a:ln w="19050" cap="flat" cmpd="sng">
            <a:solidFill>
              <a:srgbClr val="8FC663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8FC663">
                      <a:gamma/>
                      <a:shade val="60000"/>
                      <a:invGamma/>
                    </a:srgbClr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51874" name="Text Box 290"/>
          <p:cNvSpPr txBox="1">
            <a:spLocks noChangeArrowheads="1"/>
          </p:cNvSpPr>
          <p:nvPr/>
        </p:nvSpPr>
        <p:spPr bwMode="auto">
          <a:xfrm>
            <a:off x="7573963" y="2093913"/>
            <a:ext cx="1101725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900">
                <a:solidFill>
                  <a:srgbClr val="066168"/>
                </a:solidFill>
                <a:latin typeface="Verdana" pitchFamily="34" charset="0"/>
              </a:rPr>
              <a:t>Fortaleza</a:t>
            </a:r>
          </a:p>
        </p:txBody>
      </p:sp>
      <p:sp>
        <p:nvSpPr>
          <p:cNvPr id="327684" name="Text Box 4"/>
          <p:cNvSpPr txBox="1">
            <a:spLocks noChangeArrowheads="1"/>
          </p:cNvSpPr>
          <p:nvPr/>
        </p:nvSpPr>
        <p:spPr bwMode="auto">
          <a:xfrm>
            <a:off x="7085013" y="1692275"/>
            <a:ext cx="11922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Pecém</a:t>
            </a:r>
          </a:p>
        </p:txBody>
      </p:sp>
      <p:pic>
        <p:nvPicPr>
          <p:cNvPr id="327685" name="Picture 5" descr="Imagem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07225" y="1825625"/>
            <a:ext cx="257175" cy="1682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27686" name="Text Box 6"/>
          <p:cNvSpPr txBox="1">
            <a:spLocks noChangeArrowheads="1"/>
          </p:cNvSpPr>
          <p:nvPr/>
        </p:nvSpPr>
        <p:spPr bwMode="auto">
          <a:xfrm>
            <a:off x="7408863" y="1858963"/>
            <a:ext cx="1354137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Mucuripe</a:t>
            </a:r>
          </a:p>
        </p:txBody>
      </p:sp>
      <p:pic>
        <p:nvPicPr>
          <p:cNvPr id="327687" name="Picture 7" descr="Imagem3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80288" y="1989138"/>
            <a:ext cx="247650" cy="1619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27688" name="Picture 8" descr="Mapa_CE2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75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27689" name="Group 9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327690" name="Rectangle 10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27691" name="Rectangle 11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327692" name="Group 12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327693" name="Freeform 13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27694" name="Freeform 14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27695" name="Freeform 15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327696" name="Freeform 16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27697" name="Freeform 17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327698" name="Picture 18" descr="Barra inferior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27699" name="Picture 19" descr="Logo ADECE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27700" name="Picture 20" descr="LOGO Governo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327701" name="Text Box 21"/>
          <p:cNvSpPr txBox="1">
            <a:spLocks noChangeArrowheads="1"/>
          </p:cNvSpPr>
          <p:nvPr/>
        </p:nvSpPr>
        <p:spPr bwMode="auto">
          <a:xfrm>
            <a:off x="117475" y="2014538"/>
            <a:ext cx="3716017" cy="615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dirty="0">
                <a:solidFill>
                  <a:srgbClr val="066168"/>
                </a:solidFill>
                <a:latin typeface="Verdana" pitchFamily="34" charset="0"/>
              </a:rPr>
              <a:t>4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municípios:</a:t>
            </a:r>
          </a:p>
          <a:p>
            <a:r>
              <a:rPr lang="pt-BR" sz="1400" b="0" dirty="0" err="1">
                <a:solidFill>
                  <a:srgbClr val="066168"/>
                </a:solidFill>
                <a:latin typeface="Verdana" pitchFamily="34" charset="0"/>
              </a:rPr>
              <a:t>Barroquinha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, Camocim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, Granja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, </a:t>
            </a:r>
            <a:r>
              <a:rPr lang="pt-BR" sz="1400" b="0" dirty="0" err="1">
                <a:solidFill>
                  <a:srgbClr val="066168"/>
                </a:solidFill>
                <a:latin typeface="Verdana" pitchFamily="34" charset="0"/>
              </a:rPr>
              <a:t>Chaval</a:t>
            </a:r>
            <a:endParaRPr lang="pt-BR" sz="1400" b="0" dirty="0">
              <a:solidFill>
                <a:srgbClr val="066168"/>
              </a:solidFill>
              <a:latin typeface="Verdana" pitchFamily="34" charset="0"/>
            </a:endParaRPr>
          </a:p>
        </p:txBody>
      </p:sp>
      <p:sp>
        <p:nvSpPr>
          <p:cNvPr id="327702" name="Text Box 22"/>
          <p:cNvSpPr txBox="1">
            <a:spLocks noChangeArrowheads="1"/>
          </p:cNvSpPr>
          <p:nvPr/>
        </p:nvSpPr>
        <p:spPr bwMode="auto">
          <a:xfrm>
            <a:off x="117475" y="2667000"/>
            <a:ext cx="2043113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774,5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ha de área</a:t>
            </a:r>
          </a:p>
        </p:txBody>
      </p:sp>
      <p:sp>
        <p:nvSpPr>
          <p:cNvPr id="327703" name="Line 23"/>
          <p:cNvSpPr>
            <a:spLocks noChangeShapeType="1"/>
          </p:cNvSpPr>
          <p:nvPr/>
        </p:nvSpPr>
        <p:spPr bwMode="auto">
          <a:xfrm>
            <a:off x="146050" y="2630488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27704" name="Line 24"/>
          <p:cNvSpPr>
            <a:spLocks noChangeShapeType="1"/>
          </p:cNvSpPr>
          <p:nvPr/>
        </p:nvSpPr>
        <p:spPr bwMode="auto">
          <a:xfrm>
            <a:off x="146050" y="3100388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27705" name="Text Box 25"/>
          <p:cNvSpPr txBox="1">
            <a:spLocks noChangeArrowheads="1"/>
          </p:cNvSpPr>
          <p:nvPr/>
        </p:nvSpPr>
        <p:spPr bwMode="auto">
          <a:xfrm>
            <a:off x="117475" y="3136900"/>
            <a:ext cx="137795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2.593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ton</a:t>
            </a:r>
          </a:p>
        </p:txBody>
      </p:sp>
      <p:sp>
        <p:nvSpPr>
          <p:cNvPr id="327706" name="Line 26"/>
          <p:cNvSpPr>
            <a:spLocks noChangeShapeType="1"/>
          </p:cNvSpPr>
          <p:nvPr/>
        </p:nvSpPr>
        <p:spPr bwMode="auto">
          <a:xfrm>
            <a:off x="146050" y="3571875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27707" name="Text Box 27"/>
          <p:cNvSpPr txBox="1">
            <a:spLocks noChangeArrowheads="1"/>
          </p:cNvSpPr>
          <p:nvPr/>
        </p:nvSpPr>
        <p:spPr bwMode="auto">
          <a:xfrm>
            <a:off x="117475" y="3608388"/>
            <a:ext cx="1423988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21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fazendas</a:t>
            </a:r>
          </a:p>
        </p:txBody>
      </p:sp>
      <p:grpSp>
        <p:nvGrpSpPr>
          <p:cNvPr id="327708" name="Group 28"/>
          <p:cNvGrpSpPr>
            <a:grpSpLocks/>
          </p:cNvGrpSpPr>
          <p:nvPr/>
        </p:nvGrpSpPr>
        <p:grpSpPr bwMode="auto">
          <a:xfrm>
            <a:off x="7350125" y="2266950"/>
            <a:ext cx="1622425" cy="977900"/>
            <a:chOff x="4630" y="1428"/>
            <a:chExt cx="1022" cy="616"/>
          </a:xfrm>
        </p:grpSpPr>
        <p:sp>
          <p:nvSpPr>
            <p:cNvPr id="327709" name="Text Box 29"/>
            <p:cNvSpPr txBox="1">
              <a:spLocks noChangeArrowheads="1"/>
            </p:cNvSpPr>
            <p:nvPr/>
          </p:nvSpPr>
          <p:spPr bwMode="auto">
            <a:xfrm>
              <a:off x="4881" y="1428"/>
              <a:ext cx="77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Aracati</a:t>
              </a:r>
            </a:p>
          </p:txBody>
        </p:sp>
        <p:sp>
          <p:nvSpPr>
            <p:cNvPr id="327710" name="Freeform 30"/>
            <p:cNvSpPr>
              <a:spLocks/>
            </p:cNvSpPr>
            <p:nvPr/>
          </p:nvSpPr>
          <p:spPr bwMode="auto">
            <a:xfrm>
              <a:off x="4862" y="1560"/>
              <a:ext cx="649" cy="118"/>
            </a:xfrm>
            <a:custGeom>
              <a:avLst/>
              <a:gdLst>
                <a:gd name="T0" fmla="*/ 0 w 762"/>
                <a:gd name="T1" fmla="*/ 118 h 118"/>
                <a:gd name="T2" fmla="*/ 89 w 762"/>
                <a:gd name="T3" fmla="*/ 0 h 118"/>
                <a:gd name="T4" fmla="*/ 762 w 762"/>
                <a:gd name="T5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2" h="118">
                  <a:moveTo>
                    <a:pt x="0" y="118"/>
                  </a:moveTo>
                  <a:lnTo>
                    <a:pt x="89" y="0"/>
                  </a:lnTo>
                  <a:lnTo>
                    <a:pt x="762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327711" name="Group 31"/>
            <p:cNvGrpSpPr>
              <a:grpSpLocks/>
            </p:cNvGrpSpPr>
            <p:nvPr/>
          </p:nvGrpSpPr>
          <p:grpSpPr bwMode="auto">
            <a:xfrm>
              <a:off x="4630" y="1511"/>
              <a:ext cx="664" cy="533"/>
              <a:chOff x="4630" y="1511"/>
              <a:chExt cx="664" cy="533"/>
            </a:xfrm>
          </p:grpSpPr>
          <p:sp>
            <p:nvSpPr>
              <p:cNvPr id="327712" name="Freeform 32"/>
              <p:cNvSpPr>
                <a:spLocks noChangeAspect="1"/>
              </p:cNvSpPr>
              <p:nvPr/>
            </p:nvSpPr>
            <p:spPr bwMode="auto">
              <a:xfrm>
                <a:off x="4916" y="1737"/>
                <a:ext cx="121" cy="86"/>
              </a:xfrm>
              <a:custGeom>
                <a:avLst/>
                <a:gdLst>
                  <a:gd name="T0" fmla="*/ 495 w 674"/>
                  <a:gd name="T1" fmla="*/ 0 h 475"/>
                  <a:gd name="T2" fmla="*/ 508 w 674"/>
                  <a:gd name="T3" fmla="*/ 9 h 475"/>
                  <a:gd name="T4" fmla="*/ 578 w 674"/>
                  <a:gd name="T5" fmla="*/ 9 h 475"/>
                  <a:gd name="T6" fmla="*/ 672 w 674"/>
                  <a:gd name="T7" fmla="*/ 61 h 475"/>
                  <a:gd name="T8" fmla="*/ 674 w 674"/>
                  <a:gd name="T9" fmla="*/ 98 h 475"/>
                  <a:gd name="T10" fmla="*/ 616 w 674"/>
                  <a:gd name="T11" fmla="*/ 145 h 475"/>
                  <a:gd name="T12" fmla="*/ 641 w 674"/>
                  <a:gd name="T13" fmla="*/ 238 h 475"/>
                  <a:gd name="T14" fmla="*/ 582 w 674"/>
                  <a:gd name="T15" fmla="*/ 365 h 475"/>
                  <a:gd name="T16" fmla="*/ 486 w 674"/>
                  <a:gd name="T17" fmla="*/ 340 h 475"/>
                  <a:gd name="T18" fmla="*/ 360 w 674"/>
                  <a:gd name="T19" fmla="*/ 475 h 475"/>
                  <a:gd name="T20" fmla="*/ 184 w 674"/>
                  <a:gd name="T21" fmla="*/ 447 h 475"/>
                  <a:gd name="T22" fmla="*/ 141 w 674"/>
                  <a:gd name="T23" fmla="*/ 412 h 475"/>
                  <a:gd name="T24" fmla="*/ 16 w 674"/>
                  <a:gd name="T25" fmla="*/ 425 h 475"/>
                  <a:gd name="T26" fmla="*/ 2 w 674"/>
                  <a:gd name="T27" fmla="*/ 384 h 475"/>
                  <a:gd name="T28" fmla="*/ 43 w 674"/>
                  <a:gd name="T29" fmla="*/ 272 h 475"/>
                  <a:gd name="T30" fmla="*/ 20 w 674"/>
                  <a:gd name="T31" fmla="*/ 233 h 475"/>
                  <a:gd name="T32" fmla="*/ 0 w 674"/>
                  <a:gd name="T33" fmla="*/ 117 h 475"/>
                  <a:gd name="T34" fmla="*/ 74 w 674"/>
                  <a:gd name="T35" fmla="*/ 58 h 475"/>
                  <a:gd name="T36" fmla="*/ 68 w 674"/>
                  <a:gd name="T37" fmla="*/ 31 h 475"/>
                  <a:gd name="T38" fmla="*/ 93 w 674"/>
                  <a:gd name="T39" fmla="*/ 5 h 475"/>
                  <a:gd name="T40" fmla="*/ 230 w 674"/>
                  <a:gd name="T41" fmla="*/ 50 h 475"/>
                  <a:gd name="T42" fmla="*/ 309 w 674"/>
                  <a:gd name="T43" fmla="*/ 54 h 475"/>
                  <a:gd name="T44" fmla="*/ 318 w 674"/>
                  <a:gd name="T45" fmla="*/ 30 h 475"/>
                  <a:gd name="T46" fmla="*/ 486 w 674"/>
                  <a:gd name="T47" fmla="*/ 30 h 475"/>
                  <a:gd name="T48" fmla="*/ 495 w 674"/>
                  <a:gd name="T49" fmla="*/ 0 h 4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74" h="475">
                    <a:moveTo>
                      <a:pt x="495" y="0"/>
                    </a:moveTo>
                    <a:lnTo>
                      <a:pt x="508" y="9"/>
                    </a:lnTo>
                    <a:lnTo>
                      <a:pt x="578" y="9"/>
                    </a:lnTo>
                    <a:lnTo>
                      <a:pt x="672" y="61"/>
                    </a:lnTo>
                    <a:lnTo>
                      <a:pt x="674" y="98"/>
                    </a:lnTo>
                    <a:lnTo>
                      <a:pt x="616" y="145"/>
                    </a:lnTo>
                    <a:lnTo>
                      <a:pt x="641" y="238"/>
                    </a:lnTo>
                    <a:lnTo>
                      <a:pt x="582" y="365"/>
                    </a:lnTo>
                    <a:lnTo>
                      <a:pt x="486" y="340"/>
                    </a:lnTo>
                    <a:lnTo>
                      <a:pt x="360" y="475"/>
                    </a:lnTo>
                    <a:lnTo>
                      <a:pt x="184" y="447"/>
                    </a:lnTo>
                    <a:lnTo>
                      <a:pt x="141" y="412"/>
                    </a:lnTo>
                    <a:lnTo>
                      <a:pt x="16" y="425"/>
                    </a:lnTo>
                    <a:lnTo>
                      <a:pt x="2" y="384"/>
                    </a:lnTo>
                    <a:lnTo>
                      <a:pt x="43" y="272"/>
                    </a:lnTo>
                    <a:lnTo>
                      <a:pt x="20" y="233"/>
                    </a:lnTo>
                    <a:lnTo>
                      <a:pt x="0" y="117"/>
                    </a:lnTo>
                    <a:lnTo>
                      <a:pt x="74" y="58"/>
                    </a:lnTo>
                    <a:lnTo>
                      <a:pt x="68" y="31"/>
                    </a:lnTo>
                    <a:lnTo>
                      <a:pt x="93" y="5"/>
                    </a:lnTo>
                    <a:lnTo>
                      <a:pt x="230" y="50"/>
                    </a:lnTo>
                    <a:lnTo>
                      <a:pt x="309" y="54"/>
                    </a:lnTo>
                    <a:lnTo>
                      <a:pt x="318" y="30"/>
                    </a:lnTo>
                    <a:lnTo>
                      <a:pt x="486" y="30"/>
                    </a:lnTo>
                    <a:lnTo>
                      <a:pt x="495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7713" name="Freeform 33"/>
              <p:cNvSpPr>
                <a:spLocks noChangeAspect="1"/>
              </p:cNvSpPr>
              <p:nvPr/>
            </p:nvSpPr>
            <p:spPr bwMode="auto">
              <a:xfrm>
                <a:off x="4683" y="1567"/>
                <a:ext cx="321" cy="301"/>
              </a:xfrm>
              <a:custGeom>
                <a:avLst/>
                <a:gdLst>
                  <a:gd name="T0" fmla="*/ 703 w 1784"/>
                  <a:gd name="T1" fmla="*/ 0 h 1668"/>
                  <a:gd name="T2" fmla="*/ 658 w 1784"/>
                  <a:gd name="T3" fmla="*/ 48 h 1668"/>
                  <a:gd name="T4" fmla="*/ 652 w 1784"/>
                  <a:gd name="T5" fmla="*/ 154 h 1668"/>
                  <a:gd name="T6" fmla="*/ 590 w 1784"/>
                  <a:gd name="T7" fmla="*/ 283 h 1668"/>
                  <a:gd name="T8" fmla="*/ 508 w 1784"/>
                  <a:gd name="T9" fmla="*/ 291 h 1668"/>
                  <a:gd name="T10" fmla="*/ 431 w 1784"/>
                  <a:gd name="T11" fmla="*/ 335 h 1668"/>
                  <a:gd name="T12" fmla="*/ 396 w 1784"/>
                  <a:gd name="T13" fmla="*/ 578 h 1668"/>
                  <a:gd name="T14" fmla="*/ 363 w 1784"/>
                  <a:gd name="T15" fmla="*/ 835 h 1668"/>
                  <a:gd name="T16" fmla="*/ 304 w 1784"/>
                  <a:gd name="T17" fmla="*/ 963 h 1668"/>
                  <a:gd name="T18" fmla="*/ 222 w 1784"/>
                  <a:gd name="T19" fmla="*/ 1030 h 1668"/>
                  <a:gd name="T20" fmla="*/ 229 w 1784"/>
                  <a:gd name="T21" fmla="*/ 1061 h 1668"/>
                  <a:gd name="T22" fmla="*/ 176 w 1784"/>
                  <a:gd name="T23" fmla="*/ 1095 h 1668"/>
                  <a:gd name="T24" fmla="*/ 136 w 1784"/>
                  <a:gd name="T25" fmla="*/ 1070 h 1668"/>
                  <a:gd name="T26" fmla="*/ 101 w 1784"/>
                  <a:gd name="T27" fmla="*/ 1071 h 1668"/>
                  <a:gd name="T28" fmla="*/ 65 w 1784"/>
                  <a:gd name="T29" fmla="*/ 1257 h 1668"/>
                  <a:gd name="T30" fmla="*/ 1 w 1784"/>
                  <a:gd name="T31" fmla="*/ 1260 h 1668"/>
                  <a:gd name="T32" fmla="*/ 0 w 1784"/>
                  <a:gd name="T33" fmla="*/ 1289 h 1668"/>
                  <a:gd name="T34" fmla="*/ 64 w 1784"/>
                  <a:gd name="T35" fmla="*/ 1320 h 1668"/>
                  <a:gd name="T36" fmla="*/ 102 w 1784"/>
                  <a:gd name="T37" fmla="*/ 1318 h 1668"/>
                  <a:gd name="T38" fmla="*/ 253 w 1784"/>
                  <a:gd name="T39" fmla="*/ 1425 h 1668"/>
                  <a:gd name="T40" fmla="*/ 441 w 1784"/>
                  <a:gd name="T41" fmla="*/ 1538 h 1668"/>
                  <a:gd name="T42" fmla="*/ 588 w 1784"/>
                  <a:gd name="T43" fmla="*/ 1668 h 1668"/>
                  <a:gd name="T44" fmla="*/ 727 w 1784"/>
                  <a:gd name="T45" fmla="*/ 1638 h 1668"/>
                  <a:gd name="T46" fmla="*/ 747 w 1784"/>
                  <a:gd name="T47" fmla="*/ 1644 h 1668"/>
                  <a:gd name="T48" fmla="*/ 844 w 1784"/>
                  <a:gd name="T49" fmla="*/ 1645 h 1668"/>
                  <a:gd name="T50" fmla="*/ 842 w 1784"/>
                  <a:gd name="T51" fmla="*/ 1596 h 1668"/>
                  <a:gd name="T52" fmla="*/ 885 w 1784"/>
                  <a:gd name="T53" fmla="*/ 1580 h 1668"/>
                  <a:gd name="T54" fmla="*/ 914 w 1784"/>
                  <a:gd name="T55" fmla="*/ 1575 h 1668"/>
                  <a:gd name="T56" fmla="*/ 933 w 1784"/>
                  <a:gd name="T57" fmla="*/ 1586 h 1668"/>
                  <a:gd name="T58" fmla="*/ 1010 w 1784"/>
                  <a:gd name="T59" fmla="*/ 1589 h 1668"/>
                  <a:gd name="T60" fmla="*/ 1033 w 1784"/>
                  <a:gd name="T61" fmla="*/ 1570 h 1668"/>
                  <a:gd name="T62" fmla="*/ 1067 w 1784"/>
                  <a:gd name="T63" fmla="*/ 1577 h 1668"/>
                  <a:gd name="T64" fmla="*/ 1087 w 1784"/>
                  <a:gd name="T65" fmla="*/ 1593 h 1668"/>
                  <a:gd name="T66" fmla="*/ 1109 w 1784"/>
                  <a:gd name="T67" fmla="*/ 1597 h 1668"/>
                  <a:gd name="T68" fmla="*/ 1123 w 1784"/>
                  <a:gd name="T69" fmla="*/ 1582 h 1668"/>
                  <a:gd name="T70" fmla="*/ 1151 w 1784"/>
                  <a:gd name="T71" fmla="*/ 1585 h 1668"/>
                  <a:gd name="T72" fmla="*/ 1177 w 1784"/>
                  <a:gd name="T73" fmla="*/ 1594 h 1668"/>
                  <a:gd name="T74" fmla="*/ 1238 w 1784"/>
                  <a:gd name="T75" fmla="*/ 1561 h 1668"/>
                  <a:gd name="T76" fmla="*/ 1219 w 1784"/>
                  <a:gd name="T77" fmla="*/ 1494 h 1668"/>
                  <a:gd name="T78" fmla="*/ 1312 w 1784"/>
                  <a:gd name="T79" fmla="*/ 1368 h 1668"/>
                  <a:gd name="T80" fmla="*/ 1291 w 1784"/>
                  <a:gd name="T81" fmla="*/ 1334 h 1668"/>
                  <a:gd name="T82" fmla="*/ 1343 w 1784"/>
                  <a:gd name="T83" fmla="*/ 1229 h 1668"/>
                  <a:gd name="T84" fmla="*/ 1334 w 1784"/>
                  <a:gd name="T85" fmla="*/ 1193 h 1668"/>
                  <a:gd name="T86" fmla="*/ 1307 w 1784"/>
                  <a:gd name="T87" fmla="*/ 1174 h 1668"/>
                  <a:gd name="T88" fmla="*/ 1294 w 1784"/>
                  <a:gd name="T89" fmla="*/ 1060 h 1668"/>
                  <a:gd name="T90" fmla="*/ 1362 w 1784"/>
                  <a:gd name="T91" fmla="*/ 1007 h 1668"/>
                  <a:gd name="T92" fmla="*/ 1357 w 1784"/>
                  <a:gd name="T93" fmla="*/ 975 h 1668"/>
                  <a:gd name="T94" fmla="*/ 1381 w 1784"/>
                  <a:gd name="T95" fmla="*/ 958 h 1668"/>
                  <a:gd name="T96" fmla="*/ 1511 w 1784"/>
                  <a:gd name="T97" fmla="*/ 995 h 1668"/>
                  <a:gd name="T98" fmla="*/ 1599 w 1784"/>
                  <a:gd name="T99" fmla="*/ 1002 h 1668"/>
                  <a:gd name="T100" fmla="*/ 1607 w 1784"/>
                  <a:gd name="T101" fmla="*/ 978 h 1668"/>
                  <a:gd name="T102" fmla="*/ 1770 w 1784"/>
                  <a:gd name="T103" fmla="*/ 979 h 1668"/>
                  <a:gd name="T104" fmla="*/ 1784 w 1784"/>
                  <a:gd name="T105" fmla="*/ 947 h 1668"/>
                  <a:gd name="T106" fmla="*/ 1654 w 1784"/>
                  <a:gd name="T107" fmla="*/ 883 h 1668"/>
                  <a:gd name="T108" fmla="*/ 1483 w 1784"/>
                  <a:gd name="T109" fmla="*/ 760 h 1668"/>
                  <a:gd name="T110" fmla="*/ 1344 w 1784"/>
                  <a:gd name="T111" fmla="*/ 633 h 1668"/>
                  <a:gd name="T112" fmla="*/ 956 w 1784"/>
                  <a:gd name="T113" fmla="*/ 273 h 1668"/>
                  <a:gd name="T114" fmla="*/ 792 w 1784"/>
                  <a:gd name="T115" fmla="*/ 122 h 1668"/>
                  <a:gd name="T116" fmla="*/ 703 w 1784"/>
                  <a:gd name="T117" fmla="*/ 0 h 16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784" h="1668">
                    <a:moveTo>
                      <a:pt x="703" y="0"/>
                    </a:moveTo>
                    <a:lnTo>
                      <a:pt x="658" y="48"/>
                    </a:lnTo>
                    <a:lnTo>
                      <a:pt x="652" y="154"/>
                    </a:lnTo>
                    <a:lnTo>
                      <a:pt x="590" y="283"/>
                    </a:lnTo>
                    <a:lnTo>
                      <a:pt x="508" y="291"/>
                    </a:lnTo>
                    <a:lnTo>
                      <a:pt x="431" y="335"/>
                    </a:lnTo>
                    <a:lnTo>
                      <a:pt x="396" y="578"/>
                    </a:lnTo>
                    <a:lnTo>
                      <a:pt x="363" y="835"/>
                    </a:lnTo>
                    <a:lnTo>
                      <a:pt x="304" y="963"/>
                    </a:lnTo>
                    <a:lnTo>
                      <a:pt x="222" y="1030"/>
                    </a:lnTo>
                    <a:lnTo>
                      <a:pt x="229" y="1061"/>
                    </a:lnTo>
                    <a:lnTo>
                      <a:pt x="176" y="1095"/>
                    </a:lnTo>
                    <a:lnTo>
                      <a:pt x="136" y="1070"/>
                    </a:lnTo>
                    <a:lnTo>
                      <a:pt x="101" y="1071"/>
                    </a:lnTo>
                    <a:lnTo>
                      <a:pt x="65" y="1257"/>
                    </a:lnTo>
                    <a:lnTo>
                      <a:pt x="1" y="1260"/>
                    </a:lnTo>
                    <a:lnTo>
                      <a:pt x="0" y="1289"/>
                    </a:lnTo>
                    <a:lnTo>
                      <a:pt x="64" y="1320"/>
                    </a:lnTo>
                    <a:lnTo>
                      <a:pt x="102" y="1318"/>
                    </a:lnTo>
                    <a:lnTo>
                      <a:pt x="253" y="1425"/>
                    </a:lnTo>
                    <a:lnTo>
                      <a:pt x="441" y="1538"/>
                    </a:lnTo>
                    <a:lnTo>
                      <a:pt x="588" y="1668"/>
                    </a:lnTo>
                    <a:lnTo>
                      <a:pt x="727" y="1638"/>
                    </a:lnTo>
                    <a:lnTo>
                      <a:pt x="747" y="1644"/>
                    </a:lnTo>
                    <a:lnTo>
                      <a:pt x="844" y="1645"/>
                    </a:lnTo>
                    <a:lnTo>
                      <a:pt x="842" y="1596"/>
                    </a:lnTo>
                    <a:lnTo>
                      <a:pt x="885" y="1580"/>
                    </a:lnTo>
                    <a:lnTo>
                      <a:pt x="914" y="1575"/>
                    </a:lnTo>
                    <a:lnTo>
                      <a:pt x="933" y="1586"/>
                    </a:lnTo>
                    <a:lnTo>
                      <a:pt x="1010" y="1589"/>
                    </a:lnTo>
                    <a:lnTo>
                      <a:pt x="1033" y="1570"/>
                    </a:lnTo>
                    <a:lnTo>
                      <a:pt x="1067" y="1577"/>
                    </a:lnTo>
                    <a:lnTo>
                      <a:pt x="1087" y="1593"/>
                    </a:lnTo>
                    <a:lnTo>
                      <a:pt x="1109" y="1597"/>
                    </a:lnTo>
                    <a:lnTo>
                      <a:pt x="1123" y="1582"/>
                    </a:lnTo>
                    <a:lnTo>
                      <a:pt x="1151" y="1585"/>
                    </a:lnTo>
                    <a:lnTo>
                      <a:pt x="1177" y="1594"/>
                    </a:lnTo>
                    <a:lnTo>
                      <a:pt x="1238" y="1561"/>
                    </a:lnTo>
                    <a:lnTo>
                      <a:pt x="1219" y="1494"/>
                    </a:lnTo>
                    <a:lnTo>
                      <a:pt x="1312" y="1368"/>
                    </a:lnTo>
                    <a:lnTo>
                      <a:pt x="1291" y="1334"/>
                    </a:lnTo>
                    <a:lnTo>
                      <a:pt x="1343" y="1229"/>
                    </a:lnTo>
                    <a:lnTo>
                      <a:pt x="1334" y="1193"/>
                    </a:lnTo>
                    <a:lnTo>
                      <a:pt x="1307" y="1174"/>
                    </a:lnTo>
                    <a:lnTo>
                      <a:pt x="1294" y="1060"/>
                    </a:lnTo>
                    <a:lnTo>
                      <a:pt x="1362" y="1007"/>
                    </a:lnTo>
                    <a:lnTo>
                      <a:pt x="1357" y="975"/>
                    </a:lnTo>
                    <a:lnTo>
                      <a:pt x="1381" y="958"/>
                    </a:lnTo>
                    <a:lnTo>
                      <a:pt x="1511" y="995"/>
                    </a:lnTo>
                    <a:lnTo>
                      <a:pt x="1599" y="1002"/>
                    </a:lnTo>
                    <a:lnTo>
                      <a:pt x="1607" y="978"/>
                    </a:lnTo>
                    <a:lnTo>
                      <a:pt x="1770" y="979"/>
                    </a:lnTo>
                    <a:lnTo>
                      <a:pt x="1784" y="947"/>
                    </a:lnTo>
                    <a:lnTo>
                      <a:pt x="1654" y="883"/>
                    </a:lnTo>
                    <a:lnTo>
                      <a:pt x="1483" y="760"/>
                    </a:lnTo>
                    <a:lnTo>
                      <a:pt x="1344" y="633"/>
                    </a:lnTo>
                    <a:lnTo>
                      <a:pt x="956" y="273"/>
                    </a:lnTo>
                    <a:lnTo>
                      <a:pt x="792" y="122"/>
                    </a:lnTo>
                    <a:lnTo>
                      <a:pt x="703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7714" name="Freeform 34"/>
              <p:cNvSpPr>
                <a:spLocks noChangeAspect="1"/>
              </p:cNvSpPr>
              <p:nvPr/>
            </p:nvSpPr>
            <p:spPr bwMode="auto">
              <a:xfrm>
                <a:off x="4630" y="1511"/>
                <a:ext cx="180" cy="283"/>
              </a:xfrm>
              <a:custGeom>
                <a:avLst/>
                <a:gdLst>
                  <a:gd name="T0" fmla="*/ 745 w 992"/>
                  <a:gd name="T1" fmla="*/ 0 h 1568"/>
                  <a:gd name="T2" fmla="*/ 852 w 992"/>
                  <a:gd name="T3" fmla="*/ 105 h 1568"/>
                  <a:gd name="T4" fmla="*/ 992 w 992"/>
                  <a:gd name="T5" fmla="*/ 306 h 1568"/>
                  <a:gd name="T6" fmla="*/ 949 w 992"/>
                  <a:gd name="T7" fmla="*/ 356 h 1568"/>
                  <a:gd name="T8" fmla="*/ 943 w 992"/>
                  <a:gd name="T9" fmla="*/ 462 h 1568"/>
                  <a:gd name="T10" fmla="*/ 879 w 992"/>
                  <a:gd name="T11" fmla="*/ 590 h 1568"/>
                  <a:gd name="T12" fmla="*/ 798 w 992"/>
                  <a:gd name="T13" fmla="*/ 598 h 1568"/>
                  <a:gd name="T14" fmla="*/ 720 w 992"/>
                  <a:gd name="T15" fmla="*/ 642 h 1568"/>
                  <a:gd name="T16" fmla="*/ 654 w 992"/>
                  <a:gd name="T17" fmla="*/ 1139 h 1568"/>
                  <a:gd name="T18" fmla="*/ 592 w 992"/>
                  <a:gd name="T19" fmla="*/ 1273 h 1568"/>
                  <a:gd name="T20" fmla="*/ 514 w 992"/>
                  <a:gd name="T21" fmla="*/ 1338 h 1568"/>
                  <a:gd name="T22" fmla="*/ 518 w 992"/>
                  <a:gd name="T23" fmla="*/ 1369 h 1568"/>
                  <a:gd name="T24" fmla="*/ 466 w 992"/>
                  <a:gd name="T25" fmla="*/ 1402 h 1568"/>
                  <a:gd name="T26" fmla="*/ 424 w 992"/>
                  <a:gd name="T27" fmla="*/ 1377 h 1568"/>
                  <a:gd name="T28" fmla="*/ 392 w 992"/>
                  <a:gd name="T29" fmla="*/ 1378 h 1568"/>
                  <a:gd name="T30" fmla="*/ 355 w 992"/>
                  <a:gd name="T31" fmla="*/ 1564 h 1568"/>
                  <a:gd name="T32" fmla="*/ 291 w 992"/>
                  <a:gd name="T33" fmla="*/ 1568 h 1568"/>
                  <a:gd name="T34" fmla="*/ 294 w 992"/>
                  <a:gd name="T35" fmla="*/ 1503 h 1568"/>
                  <a:gd name="T36" fmla="*/ 39 w 992"/>
                  <a:gd name="T37" fmla="*/ 1215 h 1568"/>
                  <a:gd name="T38" fmla="*/ 0 w 992"/>
                  <a:gd name="T39" fmla="*/ 1155 h 1568"/>
                  <a:gd name="T40" fmla="*/ 202 w 992"/>
                  <a:gd name="T41" fmla="*/ 1051 h 1568"/>
                  <a:gd name="T42" fmla="*/ 186 w 992"/>
                  <a:gd name="T43" fmla="*/ 703 h 1568"/>
                  <a:gd name="T44" fmla="*/ 212 w 992"/>
                  <a:gd name="T45" fmla="*/ 519 h 1568"/>
                  <a:gd name="T46" fmla="*/ 222 w 992"/>
                  <a:gd name="T47" fmla="*/ 439 h 1568"/>
                  <a:gd name="T48" fmla="*/ 227 w 992"/>
                  <a:gd name="T49" fmla="*/ 439 h 1568"/>
                  <a:gd name="T50" fmla="*/ 245 w 992"/>
                  <a:gd name="T51" fmla="*/ 237 h 1568"/>
                  <a:gd name="T52" fmla="*/ 536 w 992"/>
                  <a:gd name="T53" fmla="*/ 291 h 1568"/>
                  <a:gd name="T54" fmla="*/ 517 w 992"/>
                  <a:gd name="T55" fmla="*/ 174 h 1568"/>
                  <a:gd name="T56" fmla="*/ 610 w 992"/>
                  <a:gd name="T57" fmla="*/ 193 h 1568"/>
                  <a:gd name="T58" fmla="*/ 649 w 992"/>
                  <a:gd name="T59" fmla="*/ 55 h 1568"/>
                  <a:gd name="T60" fmla="*/ 699 w 992"/>
                  <a:gd name="T61" fmla="*/ 54 h 1568"/>
                  <a:gd name="T62" fmla="*/ 745 w 992"/>
                  <a:gd name="T63" fmla="*/ 0 h 1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92" h="1568">
                    <a:moveTo>
                      <a:pt x="745" y="0"/>
                    </a:moveTo>
                    <a:lnTo>
                      <a:pt x="852" y="105"/>
                    </a:lnTo>
                    <a:lnTo>
                      <a:pt x="992" y="306"/>
                    </a:lnTo>
                    <a:lnTo>
                      <a:pt x="949" y="356"/>
                    </a:lnTo>
                    <a:lnTo>
                      <a:pt x="943" y="462"/>
                    </a:lnTo>
                    <a:lnTo>
                      <a:pt x="879" y="590"/>
                    </a:lnTo>
                    <a:lnTo>
                      <a:pt x="798" y="598"/>
                    </a:lnTo>
                    <a:lnTo>
                      <a:pt x="720" y="642"/>
                    </a:lnTo>
                    <a:lnTo>
                      <a:pt x="654" y="1139"/>
                    </a:lnTo>
                    <a:lnTo>
                      <a:pt x="592" y="1273"/>
                    </a:lnTo>
                    <a:lnTo>
                      <a:pt x="514" y="1338"/>
                    </a:lnTo>
                    <a:lnTo>
                      <a:pt x="518" y="1369"/>
                    </a:lnTo>
                    <a:lnTo>
                      <a:pt x="466" y="1402"/>
                    </a:lnTo>
                    <a:lnTo>
                      <a:pt x="424" y="1377"/>
                    </a:lnTo>
                    <a:lnTo>
                      <a:pt x="392" y="1378"/>
                    </a:lnTo>
                    <a:lnTo>
                      <a:pt x="355" y="1564"/>
                    </a:lnTo>
                    <a:lnTo>
                      <a:pt x="291" y="1568"/>
                    </a:lnTo>
                    <a:lnTo>
                      <a:pt x="294" y="1503"/>
                    </a:lnTo>
                    <a:lnTo>
                      <a:pt x="39" y="1215"/>
                    </a:lnTo>
                    <a:lnTo>
                      <a:pt x="0" y="1155"/>
                    </a:lnTo>
                    <a:lnTo>
                      <a:pt x="202" y="1051"/>
                    </a:lnTo>
                    <a:lnTo>
                      <a:pt x="186" y="703"/>
                    </a:lnTo>
                    <a:lnTo>
                      <a:pt x="212" y="519"/>
                    </a:lnTo>
                    <a:lnTo>
                      <a:pt x="222" y="439"/>
                    </a:lnTo>
                    <a:lnTo>
                      <a:pt x="227" y="439"/>
                    </a:lnTo>
                    <a:lnTo>
                      <a:pt x="245" y="237"/>
                    </a:lnTo>
                    <a:lnTo>
                      <a:pt x="536" y="291"/>
                    </a:lnTo>
                    <a:lnTo>
                      <a:pt x="517" y="174"/>
                    </a:lnTo>
                    <a:lnTo>
                      <a:pt x="610" y="193"/>
                    </a:lnTo>
                    <a:lnTo>
                      <a:pt x="649" y="55"/>
                    </a:lnTo>
                    <a:lnTo>
                      <a:pt x="699" y="54"/>
                    </a:lnTo>
                    <a:lnTo>
                      <a:pt x="745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7715" name="Freeform 35"/>
              <p:cNvSpPr>
                <a:spLocks noChangeAspect="1"/>
              </p:cNvSpPr>
              <p:nvPr/>
            </p:nvSpPr>
            <p:spPr bwMode="auto">
              <a:xfrm>
                <a:off x="5159" y="1871"/>
                <a:ext cx="135" cy="134"/>
              </a:xfrm>
              <a:custGeom>
                <a:avLst/>
                <a:gdLst>
                  <a:gd name="T0" fmla="*/ 52 w 750"/>
                  <a:gd name="T1" fmla="*/ 56 h 742"/>
                  <a:gd name="T2" fmla="*/ 179 w 750"/>
                  <a:gd name="T3" fmla="*/ 0 h 742"/>
                  <a:gd name="T4" fmla="*/ 283 w 750"/>
                  <a:gd name="T5" fmla="*/ 86 h 742"/>
                  <a:gd name="T6" fmla="*/ 747 w 750"/>
                  <a:gd name="T7" fmla="*/ 231 h 742"/>
                  <a:gd name="T8" fmla="*/ 750 w 750"/>
                  <a:gd name="T9" fmla="*/ 716 h 742"/>
                  <a:gd name="T10" fmla="*/ 658 w 750"/>
                  <a:gd name="T11" fmla="*/ 742 h 742"/>
                  <a:gd name="T12" fmla="*/ 664 w 750"/>
                  <a:gd name="T13" fmla="*/ 566 h 742"/>
                  <a:gd name="T14" fmla="*/ 642 w 750"/>
                  <a:gd name="T15" fmla="*/ 513 h 742"/>
                  <a:gd name="T16" fmla="*/ 588 w 750"/>
                  <a:gd name="T17" fmla="*/ 492 h 742"/>
                  <a:gd name="T18" fmla="*/ 532 w 750"/>
                  <a:gd name="T19" fmla="*/ 483 h 742"/>
                  <a:gd name="T20" fmla="*/ 173 w 750"/>
                  <a:gd name="T21" fmla="*/ 524 h 742"/>
                  <a:gd name="T22" fmla="*/ 0 w 750"/>
                  <a:gd name="T23" fmla="*/ 295 h 742"/>
                  <a:gd name="T24" fmla="*/ 52 w 750"/>
                  <a:gd name="T25" fmla="*/ 56 h 7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50" h="742">
                    <a:moveTo>
                      <a:pt x="52" y="56"/>
                    </a:moveTo>
                    <a:lnTo>
                      <a:pt x="179" y="0"/>
                    </a:lnTo>
                    <a:lnTo>
                      <a:pt x="283" y="86"/>
                    </a:lnTo>
                    <a:lnTo>
                      <a:pt x="747" y="231"/>
                    </a:lnTo>
                    <a:lnTo>
                      <a:pt x="750" y="716"/>
                    </a:lnTo>
                    <a:lnTo>
                      <a:pt x="658" y="742"/>
                    </a:lnTo>
                    <a:lnTo>
                      <a:pt x="664" y="566"/>
                    </a:lnTo>
                    <a:lnTo>
                      <a:pt x="642" y="513"/>
                    </a:lnTo>
                    <a:lnTo>
                      <a:pt x="588" y="492"/>
                    </a:lnTo>
                    <a:lnTo>
                      <a:pt x="532" y="483"/>
                    </a:lnTo>
                    <a:lnTo>
                      <a:pt x="173" y="524"/>
                    </a:lnTo>
                    <a:lnTo>
                      <a:pt x="0" y="295"/>
                    </a:lnTo>
                    <a:lnTo>
                      <a:pt x="52" y="56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7716" name="Freeform 36"/>
              <p:cNvSpPr>
                <a:spLocks noChangeAspect="1"/>
              </p:cNvSpPr>
              <p:nvPr/>
            </p:nvSpPr>
            <p:spPr bwMode="auto">
              <a:xfrm>
                <a:off x="4927" y="1886"/>
                <a:ext cx="205" cy="65"/>
              </a:xfrm>
              <a:custGeom>
                <a:avLst/>
                <a:gdLst>
                  <a:gd name="T0" fmla="*/ 15 w 1135"/>
                  <a:gd name="T1" fmla="*/ 0 h 358"/>
                  <a:gd name="T2" fmla="*/ 344 w 1135"/>
                  <a:gd name="T3" fmla="*/ 93 h 358"/>
                  <a:gd name="T4" fmla="*/ 382 w 1135"/>
                  <a:gd name="T5" fmla="*/ 41 h 358"/>
                  <a:gd name="T6" fmla="*/ 465 w 1135"/>
                  <a:gd name="T7" fmla="*/ 69 h 358"/>
                  <a:gd name="T8" fmla="*/ 489 w 1135"/>
                  <a:gd name="T9" fmla="*/ 145 h 358"/>
                  <a:gd name="T10" fmla="*/ 634 w 1135"/>
                  <a:gd name="T11" fmla="*/ 202 h 358"/>
                  <a:gd name="T12" fmla="*/ 764 w 1135"/>
                  <a:gd name="T13" fmla="*/ 218 h 358"/>
                  <a:gd name="T14" fmla="*/ 1092 w 1135"/>
                  <a:gd name="T15" fmla="*/ 202 h 358"/>
                  <a:gd name="T16" fmla="*/ 1135 w 1135"/>
                  <a:gd name="T17" fmla="*/ 247 h 358"/>
                  <a:gd name="T18" fmla="*/ 525 w 1135"/>
                  <a:gd name="T19" fmla="*/ 342 h 358"/>
                  <a:gd name="T20" fmla="*/ 511 w 1135"/>
                  <a:gd name="T21" fmla="*/ 261 h 358"/>
                  <a:gd name="T22" fmla="*/ 406 w 1135"/>
                  <a:gd name="T23" fmla="*/ 294 h 358"/>
                  <a:gd name="T24" fmla="*/ 401 w 1135"/>
                  <a:gd name="T25" fmla="*/ 356 h 358"/>
                  <a:gd name="T26" fmla="*/ 50 w 1135"/>
                  <a:gd name="T27" fmla="*/ 358 h 358"/>
                  <a:gd name="T28" fmla="*/ 2 w 1135"/>
                  <a:gd name="T29" fmla="*/ 287 h 358"/>
                  <a:gd name="T30" fmla="*/ 0 w 1135"/>
                  <a:gd name="T31" fmla="*/ 204 h 358"/>
                  <a:gd name="T32" fmla="*/ 15 w 1135"/>
                  <a:gd name="T33" fmla="*/ 0 h 3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5" h="358">
                    <a:moveTo>
                      <a:pt x="15" y="0"/>
                    </a:moveTo>
                    <a:lnTo>
                      <a:pt x="344" y="93"/>
                    </a:lnTo>
                    <a:lnTo>
                      <a:pt x="382" y="41"/>
                    </a:lnTo>
                    <a:lnTo>
                      <a:pt x="465" y="69"/>
                    </a:lnTo>
                    <a:lnTo>
                      <a:pt x="489" y="145"/>
                    </a:lnTo>
                    <a:lnTo>
                      <a:pt x="634" y="202"/>
                    </a:lnTo>
                    <a:lnTo>
                      <a:pt x="764" y="218"/>
                    </a:lnTo>
                    <a:lnTo>
                      <a:pt x="1092" y="202"/>
                    </a:lnTo>
                    <a:lnTo>
                      <a:pt x="1135" y="247"/>
                    </a:lnTo>
                    <a:lnTo>
                      <a:pt x="525" y="342"/>
                    </a:lnTo>
                    <a:lnTo>
                      <a:pt x="511" y="261"/>
                    </a:lnTo>
                    <a:lnTo>
                      <a:pt x="406" y="294"/>
                    </a:lnTo>
                    <a:lnTo>
                      <a:pt x="401" y="356"/>
                    </a:lnTo>
                    <a:lnTo>
                      <a:pt x="50" y="358"/>
                    </a:lnTo>
                    <a:lnTo>
                      <a:pt x="2" y="287"/>
                    </a:lnTo>
                    <a:lnTo>
                      <a:pt x="0" y="204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7717" name="Freeform 37"/>
              <p:cNvSpPr>
                <a:spLocks noChangeAspect="1"/>
              </p:cNvSpPr>
              <p:nvPr/>
            </p:nvSpPr>
            <p:spPr bwMode="auto">
              <a:xfrm>
                <a:off x="4903" y="1755"/>
                <a:ext cx="375" cy="289"/>
              </a:xfrm>
              <a:custGeom>
                <a:avLst/>
                <a:gdLst>
                  <a:gd name="T0" fmla="*/ 744 w 2080"/>
                  <a:gd name="T1" fmla="*/ 0 h 1602"/>
                  <a:gd name="T2" fmla="*/ 749 w 2080"/>
                  <a:gd name="T3" fmla="*/ 39 h 1602"/>
                  <a:gd name="T4" fmla="*/ 789 w 2080"/>
                  <a:gd name="T5" fmla="*/ 79 h 1602"/>
                  <a:gd name="T6" fmla="*/ 829 w 2080"/>
                  <a:gd name="T7" fmla="*/ 204 h 1602"/>
                  <a:gd name="T8" fmla="*/ 977 w 2080"/>
                  <a:gd name="T9" fmla="*/ 337 h 1602"/>
                  <a:gd name="T10" fmla="*/ 1135 w 2080"/>
                  <a:gd name="T11" fmla="*/ 510 h 1602"/>
                  <a:gd name="T12" fmla="*/ 1277 w 2080"/>
                  <a:gd name="T13" fmla="*/ 624 h 1602"/>
                  <a:gd name="T14" fmla="*/ 1397 w 2080"/>
                  <a:gd name="T15" fmla="*/ 689 h 1602"/>
                  <a:gd name="T16" fmla="*/ 1470 w 2080"/>
                  <a:gd name="T17" fmla="*/ 695 h 1602"/>
                  <a:gd name="T18" fmla="*/ 1419 w 2080"/>
                  <a:gd name="T19" fmla="*/ 941 h 1602"/>
                  <a:gd name="T20" fmla="*/ 1590 w 2080"/>
                  <a:gd name="T21" fmla="*/ 1168 h 1602"/>
                  <a:gd name="T22" fmla="*/ 1941 w 2080"/>
                  <a:gd name="T23" fmla="*/ 1125 h 1602"/>
                  <a:gd name="T24" fmla="*/ 2004 w 2080"/>
                  <a:gd name="T25" fmla="*/ 1134 h 1602"/>
                  <a:gd name="T26" fmla="*/ 2057 w 2080"/>
                  <a:gd name="T27" fmla="*/ 1156 h 1602"/>
                  <a:gd name="T28" fmla="*/ 2080 w 2080"/>
                  <a:gd name="T29" fmla="*/ 1208 h 1602"/>
                  <a:gd name="T30" fmla="*/ 2075 w 2080"/>
                  <a:gd name="T31" fmla="*/ 1384 h 1602"/>
                  <a:gd name="T32" fmla="*/ 1144 w 2080"/>
                  <a:gd name="T33" fmla="*/ 1602 h 1602"/>
                  <a:gd name="T34" fmla="*/ 1305 w 2080"/>
                  <a:gd name="T35" fmla="*/ 1239 h 1602"/>
                  <a:gd name="T36" fmla="*/ 1263 w 2080"/>
                  <a:gd name="T37" fmla="*/ 1109 h 1602"/>
                  <a:gd name="T38" fmla="*/ 1317 w 2080"/>
                  <a:gd name="T39" fmla="*/ 1038 h 1602"/>
                  <a:gd name="T40" fmla="*/ 1314 w 2080"/>
                  <a:gd name="T41" fmla="*/ 1020 h 1602"/>
                  <a:gd name="T42" fmla="*/ 1223 w 2080"/>
                  <a:gd name="T43" fmla="*/ 935 h 1602"/>
                  <a:gd name="T44" fmla="*/ 1195 w 2080"/>
                  <a:gd name="T45" fmla="*/ 932 h 1602"/>
                  <a:gd name="T46" fmla="*/ 894 w 2080"/>
                  <a:gd name="T47" fmla="*/ 949 h 1602"/>
                  <a:gd name="T48" fmla="*/ 775 w 2080"/>
                  <a:gd name="T49" fmla="*/ 930 h 1602"/>
                  <a:gd name="T50" fmla="*/ 621 w 2080"/>
                  <a:gd name="T51" fmla="*/ 878 h 1602"/>
                  <a:gd name="T52" fmla="*/ 605 w 2080"/>
                  <a:gd name="T53" fmla="*/ 828 h 1602"/>
                  <a:gd name="T54" fmla="*/ 591 w 2080"/>
                  <a:gd name="T55" fmla="*/ 796 h 1602"/>
                  <a:gd name="T56" fmla="*/ 517 w 2080"/>
                  <a:gd name="T57" fmla="*/ 771 h 1602"/>
                  <a:gd name="T58" fmla="*/ 474 w 2080"/>
                  <a:gd name="T59" fmla="*/ 822 h 1602"/>
                  <a:gd name="T60" fmla="*/ 92 w 2080"/>
                  <a:gd name="T61" fmla="*/ 714 h 1602"/>
                  <a:gd name="T62" fmla="*/ 18 w 2080"/>
                  <a:gd name="T63" fmla="*/ 521 h 1602"/>
                  <a:gd name="T64" fmla="*/ 0 w 2080"/>
                  <a:gd name="T65" fmla="*/ 453 h 1602"/>
                  <a:gd name="T66" fmla="*/ 89 w 2080"/>
                  <a:gd name="T67" fmla="*/ 331 h 1602"/>
                  <a:gd name="T68" fmla="*/ 211 w 2080"/>
                  <a:gd name="T69" fmla="*/ 320 h 1602"/>
                  <a:gd name="T70" fmla="*/ 256 w 2080"/>
                  <a:gd name="T71" fmla="*/ 351 h 1602"/>
                  <a:gd name="T72" fmla="*/ 427 w 2080"/>
                  <a:gd name="T73" fmla="*/ 382 h 1602"/>
                  <a:gd name="T74" fmla="*/ 557 w 2080"/>
                  <a:gd name="T75" fmla="*/ 246 h 1602"/>
                  <a:gd name="T76" fmla="*/ 653 w 2080"/>
                  <a:gd name="T77" fmla="*/ 269 h 1602"/>
                  <a:gd name="T78" fmla="*/ 710 w 2080"/>
                  <a:gd name="T79" fmla="*/ 144 h 1602"/>
                  <a:gd name="T80" fmla="*/ 689 w 2080"/>
                  <a:gd name="T81" fmla="*/ 50 h 1602"/>
                  <a:gd name="T82" fmla="*/ 744 w 2080"/>
                  <a:gd name="T83" fmla="*/ 0 h 16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080" h="1602">
                    <a:moveTo>
                      <a:pt x="744" y="0"/>
                    </a:moveTo>
                    <a:lnTo>
                      <a:pt x="749" y="39"/>
                    </a:lnTo>
                    <a:lnTo>
                      <a:pt x="789" y="79"/>
                    </a:lnTo>
                    <a:lnTo>
                      <a:pt x="829" y="204"/>
                    </a:lnTo>
                    <a:lnTo>
                      <a:pt x="977" y="337"/>
                    </a:lnTo>
                    <a:lnTo>
                      <a:pt x="1135" y="510"/>
                    </a:lnTo>
                    <a:lnTo>
                      <a:pt x="1277" y="624"/>
                    </a:lnTo>
                    <a:lnTo>
                      <a:pt x="1397" y="689"/>
                    </a:lnTo>
                    <a:lnTo>
                      <a:pt x="1470" y="695"/>
                    </a:lnTo>
                    <a:lnTo>
                      <a:pt x="1419" y="941"/>
                    </a:lnTo>
                    <a:lnTo>
                      <a:pt x="1590" y="1168"/>
                    </a:lnTo>
                    <a:lnTo>
                      <a:pt x="1941" y="1125"/>
                    </a:lnTo>
                    <a:lnTo>
                      <a:pt x="2004" y="1134"/>
                    </a:lnTo>
                    <a:lnTo>
                      <a:pt x="2057" y="1156"/>
                    </a:lnTo>
                    <a:lnTo>
                      <a:pt x="2080" y="1208"/>
                    </a:lnTo>
                    <a:lnTo>
                      <a:pt x="2075" y="1384"/>
                    </a:lnTo>
                    <a:lnTo>
                      <a:pt x="1144" y="1602"/>
                    </a:lnTo>
                    <a:lnTo>
                      <a:pt x="1305" y="1239"/>
                    </a:lnTo>
                    <a:lnTo>
                      <a:pt x="1263" y="1109"/>
                    </a:lnTo>
                    <a:lnTo>
                      <a:pt x="1317" y="1038"/>
                    </a:lnTo>
                    <a:lnTo>
                      <a:pt x="1314" y="1020"/>
                    </a:lnTo>
                    <a:lnTo>
                      <a:pt x="1223" y="935"/>
                    </a:lnTo>
                    <a:lnTo>
                      <a:pt x="1195" y="932"/>
                    </a:lnTo>
                    <a:lnTo>
                      <a:pt x="894" y="949"/>
                    </a:lnTo>
                    <a:lnTo>
                      <a:pt x="775" y="930"/>
                    </a:lnTo>
                    <a:lnTo>
                      <a:pt x="621" y="878"/>
                    </a:lnTo>
                    <a:lnTo>
                      <a:pt x="605" y="828"/>
                    </a:lnTo>
                    <a:lnTo>
                      <a:pt x="591" y="796"/>
                    </a:lnTo>
                    <a:lnTo>
                      <a:pt x="517" y="771"/>
                    </a:lnTo>
                    <a:lnTo>
                      <a:pt x="474" y="822"/>
                    </a:lnTo>
                    <a:lnTo>
                      <a:pt x="92" y="714"/>
                    </a:lnTo>
                    <a:lnTo>
                      <a:pt x="18" y="521"/>
                    </a:lnTo>
                    <a:lnTo>
                      <a:pt x="0" y="453"/>
                    </a:lnTo>
                    <a:lnTo>
                      <a:pt x="89" y="331"/>
                    </a:lnTo>
                    <a:lnTo>
                      <a:pt x="211" y="320"/>
                    </a:lnTo>
                    <a:lnTo>
                      <a:pt x="256" y="351"/>
                    </a:lnTo>
                    <a:lnTo>
                      <a:pt x="427" y="382"/>
                    </a:lnTo>
                    <a:lnTo>
                      <a:pt x="557" y="246"/>
                    </a:lnTo>
                    <a:lnTo>
                      <a:pt x="653" y="269"/>
                    </a:lnTo>
                    <a:lnTo>
                      <a:pt x="710" y="144"/>
                    </a:lnTo>
                    <a:lnTo>
                      <a:pt x="689" y="50"/>
                    </a:lnTo>
                    <a:lnTo>
                      <a:pt x="744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327718" name="Group 38"/>
          <p:cNvGrpSpPr>
            <a:grpSpLocks/>
          </p:cNvGrpSpPr>
          <p:nvPr/>
        </p:nvGrpSpPr>
        <p:grpSpPr bwMode="auto">
          <a:xfrm>
            <a:off x="6084888" y="1366838"/>
            <a:ext cx="2024062" cy="765175"/>
            <a:chOff x="3833" y="861"/>
            <a:chExt cx="1275" cy="482"/>
          </a:xfrm>
        </p:grpSpPr>
        <p:sp>
          <p:nvSpPr>
            <p:cNvPr id="327719" name="Text Box 39"/>
            <p:cNvSpPr txBox="1">
              <a:spLocks noChangeArrowheads="1"/>
            </p:cNvSpPr>
            <p:nvPr/>
          </p:nvSpPr>
          <p:spPr bwMode="auto">
            <a:xfrm>
              <a:off x="4174" y="861"/>
              <a:ext cx="934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Mundaú </a:t>
              </a:r>
              <a:r>
                <a:rPr lang="pt-BR" sz="1000" dirty="0" err="1" smtClean="0">
                  <a:solidFill>
                    <a:srgbClr val="066168"/>
                  </a:solidFill>
                  <a:latin typeface="Verdana" pitchFamily="34" charset="0"/>
                </a:rPr>
                <a:t>Curu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327720" name="Freeform 40"/>
            <p:cNvSpPr>
              <a:spLocks/>
            </p:cNvSpPr>
            <p:nvPr/>
          </p:nvSpPr>
          <p:spPr bwMode="auto">
            <a:xfrm>
              <a:off x="4114" y="997"/>
              <a:ext cx="951" cy="102"/>
            </a:xfrm>
            <a:custGeom>
              <a:avLst/>
              <a:gdLst>
                <a:gd name="T0" fmla="*/ 0 w 951"/>
                <a:gd name="T1" fmla="*/ 102 h 102"/>
                <a:gd name="T2" fmla="*/ 117 w 951"/>
                <a:gd name="T3" fmla="*/ 0 h 102"/>
                <a:gd name="T4" fmla="*/ 951 w 951"/>
                <a:gd name="T5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51" h="102">
                  <a:moveTo>
                    <a:pt x="0" y="102"/>
                  </a:moveTo>
                  <a:lnTo>
                    <a:pt x="117" y="0"/>
                  </a:lnTo>
                  <a:lnTo>
                    <a:pt x="951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327721" name="Group 41"/>
            <p:cNvGrpSpPr>
              <a:grpSpLocks/>
            </p:cNvGrpSpPr>
            <p:nvPr/>
          </p:nvGrpSpPr>
          <p:grpSpPr bwMode="auto">
            <a:xfrm>
              <a:off x="3833" y="974"/>
              <a:ext cx="582" cy="369"/>
              <a:chOff x="3833" y="974"/>
              <a:chExt cx="582" cy="369"/>
            </a:xfrm>
          </p:grpSpPr>
          <p:sp>
            <p:nvSpPr>
              <p:cNvPr id="327722" name="Freeform 42"/>
              <p:cNvSpPr>
                <a:spLocks noChangeAspect="1"/>
              </p:cNvSpPr>
              <p:nvPr/>
            </p:nvSpPr>
            <p:spPr bwMode="auto">
              <a:xfrm>
                <a:off x="4203" y="1161"/>
                <a:ext cx="139" cy="84"/>
              </a:xfrm>
              <a:custGeom>
                <a:avLst/>
                <a:gdLst>
                  <a:gd name="T0" fmla="*/ 287 w 771"/>
                  <a:gd name="T1" fmla="*/ 27 h 464"/>
                  <a:gd name="T2" fmla="*/ 297 w 771"/>
                  <a:gd name="T3" fmla="*/ 37 h 464"/>
                  <a:gd name="T4" fmla="*/ 398 w 771"/>
                  <a:gd name="T5" fmla="*/ 48 h 464"/>
                  <a:gd name="T6" fmla="*/ 446 w 771"/>
                  <a:gd name="T7" fmla="*/ 4 h 464"/>
                  <a:gd name="T8" fmla="*/ 570 w 771"/>
                  <a:gd name="T9" fmla="*/ 0 h 464"/>
                  <a:gd name="T10" fmla="*/ 719 w 771"/>
                  <a:gd name="T11" fmla="*/ 134 h 464"/>
                  <a:gd name="T12" fmla="*/ 771 w 771"/>
                  <a:gd name="T13" fmla="*/ 220 h 464"/>
                  <a:gd name="T14" fmla="*/ 718 w 771"/>
                  <a:gd name="T15" fmla="*/ 324 h 464"/>
                  <a:gd name="T16" fmla="*/ 652 w 771"/>
                  <a:gd name="T17" fmla="*/ 371 h 464"/>
                  <a:gd name="T18" fmla="*/ 673 w 771"/>
                  <a:gd name="T19" fmla="*/ 438 h 464"/>
                  <a:gd name="T20" fmla="*/ 633 w 771"/>
                  <a:gd name="T21" fmla="*/ 464 h 464"/>
                  <a:gd name="T22" fmla="*/ 519 w 771"/>
                  <a:gd name="T23" fmla="*/ 365 h 464"/>
                  <a:gd name="T24" fmla="*/ 0 w 771"/>
                  <a:gd name="T25" fmla="*/ 360 h 464"/>
                  <a:gd name="T26" fmla="*/ 77 w 771"/>
                  <a:gd name="T27" fmla="*/ 279 h 464"/>
                  <a:gd name="T28" fmla="*/ 110 w 771"/>
                  <a:gd name="T29" fmla="*/ 291 h 464"/>
                  <a:gd name="T30" fmla="*/ 144 w 771"/>
                  <a:gd name="T31" fmla="*/ 292 h 464"/>
                  <a:gd name="T32" fmla="*/ 157 w 771"/>
                  <a:gd name="T33" fmla="*/ 261 h 464"/>
                  <a:gd name="T34" fmla="*/ 135 w 771"/>
                  <a:gd name="T35" fmla="*/ 130 h 464"/>
                  <a:gd name="T36" fmla="*/ 188 w 771"/>
                  <a:gd name="T37" fmla="*/ 128 h 464"/>
                  <a:gd name="T38" fmla="*/ 187 w 771"/>
                  <a:gd name="T39" fmla="*/ 82 h 464"/>
                  <a:gd name="T40" fmla="*/ 287 w 771"/>
                  <a:gd name="T41" fmla="*/ 27 h 4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71" h="464">
                    <a:moveTo>
                      <a:pt x="287" y="27"/>
                    </a:moveTo>
                    <a:lnTo>
                      <a:pt x="297" y="37"/>
                    </a:lnTo>
                    <a:lnTo>
                      <a:pt x="398" y="48"/>
                    </a:lnTo>
                    <a:lnTo>
                      <a:pt x="446" y="4"/>
                    </a:lnTo>
                    <a:lnTo>
                      <a:pt x="570" y="0"/>
                    </a:lnTo>
                    <a:lnTo>
                      <a:pt x="719" y="134"/>
                    </a:lnTo>
                    <a:lnTo>
                      <a:pt x="771" y="220"/>
                    </a:lnTo>
                    <a:lnTo>
                      <a:pt x="718" y="324"/>
                    </a:lnTo>
                    <a:lnTo>
                      <a:pt x="652" y="371"/>
                    </a:lnTo>
                    <a:lnTo>
                      <a:pt x="673" y="438"/>
                    </a:lnTo>
                    <a:lnTo>
                      <a:pt x="633" y="464"/>
                    </a:lnTo>
                    <a:lnTo>
                      <a:pt x="519" y="365"/>
                    </a:lnTo>
                    <a:lnTo>
                      <a:pt x="0" y="360"/>
                    </a:lnTo>
                    <a:lnTo>
                      <a:pt x="77" y="279"/>
                    </a:lnTo>
                    <a:lnTo>
                      <a:pt x="110" y="291"/>
                    </a:lnTo>
                    <a:lnTo>
                      <a:pt x="144" y="292"/>
                    </a:lnTo>
                    <a:lnTo>
                      <a:pt x="157" y="261"/>
                    </a:lnTo>
                    <a:lnTo>
                      <a:pt x="135" y="130"/>
                    </a:lnTo>
                    <a:lnTo>
                      <a:pt x="188" y="128"/>
                    </a:lnTo>
                    <a:lnTo>
                      <a:pt x="187" y="82"/>
                    </a:lnTo>
                    <a:lnTo>
                      <a:pt x="287" y="2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7723" name="Freeform 43"/>
              <p:cNvSpPr>
                <a:spLocks noChangeAspect="1"/>
              </p:cNvSpPr>
              <p:nvPr/>
            </p:nvSpPr>
            <p:spPr bwMode="auto">
              <a:xfrm>
                <a:off x="4135" y="1116"/>
                <a:ext cx="120" cy="110"/>
              </a:xfrm>
              <a:custGeom>
                <a:avLst/>
                <a:gdLst>
                  <a:gd name="T0" fmla="*/ 385 w 671"/>
                  <a:gd name="T1" fmla="*/ 0 h 607"/>
                  <a:gd name="T2" fmla="*/ 442 w 671"/>
                  <a:gd name="T3" fmla="*/ 80 h 607"/>
                  <a:gd name="T4" fmla="*/ 533 w 671"/>
                  <a:gd name="T5" fmla="*/ 80 h 607"/>
                  <a:gd name="T6" fmla="*/ 558 w 671"/>
                  <a:gd name="T7" fmla="*/ 101 h 607"/>
                  <a:gd name="T8" fmla="*/ 572 w 671"/>
                  <a:gd name="T9" fmla="*/ 139 h 607"/>
                  <a:gd name="T10" fmla="*/ 671 w 671"/>
                  <a:gd name="T11" fmla="*/ 274 h 607"/>
                  <a:gd name="T12" fmla="*/ 569 w 671"/>
                  <a:gd name="T13" fmla="*/ 328 h 607"/>
                  <a:gd name="T14" fmla="*/ 572 w 671"/>
                  <a:gd name="T15" fmla="*/ 375 h 607"/>
                  <a:gd name="T16" fmla="*/ 517 w 671"/>
                  <a:gd name="T17" fmla="*/ 379 h 607"/>
                  <a:gd name="T18" fmla="*/ 539 w 671"/>
                  <a:gd name="T19" fmla="*/ 506 h 607"/>
                  <a:gd name="T20" fmla="*/ 526 w 671"/>
                  <a:gd name="T21" fmla="*/ 539 h 607"/>
                  <a:gd name="T22" fmla="*/ 493 w 671"/>
                  <a:gd name="T23" fmla="*/ 539 h 607"/>
                  <a:gd name="T24" fmla="*/ 459 w 671"/>
                  <a:gd name="T25" fmla="*/ 526 h 607"/>
                  <a:gd name="T26" fmla="*/ 382 w 671"/>
                  <a:gd name="T27" fmla="*/ 607 h 607"/>
                  <a:gd name="T28" fmla="*/ 0 w 671"/>
                  <a:gd name="T29" fmla="*/ 607 h 607"/>
                  <a:gd name="T30" fmla="*/ 1 w 671"/>
                  <a:gd name="T31" fmla="*/ 581 h 607"/>
                  <a:gd name="T32" fmla="*/ 81 w 671"/>
                  <a:gd name="T33" fmla="*/ 556 h 607"/>
                  <a:gd name="T34" fmla="*/ 112 w 671"/>
                  <a:gd name="T35" fmla="*/ 439 h 607"/>
                  <a:gd name="T36" fmla="*/ 101 w 671"/>
                  <a:gd name="T37" fmla="*/ 387 h 607"/>
                  <a:gd name="T38" fmla="*/ 106 w 671"/>
                  <a:gd name="T39" fmla="*/ 325 h 607"/>
                  <a:gd name="T40" fmla="*/ 136 w 671"/>
                  <a:gd name="T41" fmla="*/ 274 h 607"/>
                  <a:gd name="T42" fmla="*/ 81 w 671"/>
                  <a:gd name="T43" fmla="*/ 199 h 607"/>
                  <a:gd name="T44" fmla="*/ 116 w 671"/>
                  <a:gd name="T45" fmla="*/ 134 h 607"/>
                  <a:gd name="T46" fmla="*/ 220 w 671"/>
                  <a:gd name="T47" fmla="*/ 86 h 607"/>
                  <a:gd name="T48" fmla="*/ 236 w 671"/>
                  <a:gd name="T49" fmla="*/ 104 h 607"/>
                  <a:gd name="T50" fmla="*/ 260 w 671"/>
                  <a:gd name="T51" fmla="*/ 108 h 607"/>
                  <a:gd name="T52" fmla="*/ 290 w 671"/>
                  <a:gd name="T53" fmla="*/ 67 h 607"/>
                  <a:gd name="T54" fmla="*/ 337 w 671"/>
                  <a:gd name="T55" fmla="*/ 63 h 607"/>
                  <a:gd name="T56" fmla="*/ 385 w 671"/>
                  <a:gd name="T57" fmla="*/ 0 h 6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71" h="607">
                    <a:moveTo>
                      <a:pt x="385" y="0"/>
                    </a:moveTo>
                    <a:lnTo>
                      <a:pt x="442" y="80"/>
                    </a:lnTo>
                    <a:lnTo>
                      <a:pt x="533" y="80"/>
                    </a:lnTo>
                    <a:lnTo>
                      <a:pt x="558" y="101"/>
                    </a:lnTo>
                    <a:lnTo>
                      <a:pt x="572" y="139"/>
                    </a:lnTo>
                    <a:lnTo>
                      <a:pt x="671" y="274"/>
                    </a:lnTo>
                    <a:lnTo>
                      <a:pt x="569" y="328"/>
                    </a:lnTo>
                    <a:lnTo>
                      <a:pt x="572" y="375"/>
                    </a:lnTo>
                    <a:lnTo>
                      <a:pt x="517" y="379"/>
                    </a:lnTo>
                    <a:lnTo>
                      <a:pt x="539" y="506"/>
                    </a:lnTo>
                    <a:lnTo>
                      <a:pt x="526" y="539"/>
                    </a:lnTo>
                    <a:lnTo>
                      <a:pt x="493" y="539"/>
                    </a:lnTo>
                    <a:lnTo>
                      <a:pt x="459" y="526"/>
                    </a:lnTo>
                    <a:lnTo>
                      <a:pt x="382" y="607"/>
                    </a:lnTo>
                    <a:lnTo>
                      <a:pt x="0" y="607"/>
                    </a:lnTo>
                    <a:lnTo>
                      <a:pt x="1" y="581"/>
                    </a:lnTo>
                    <a:lnTo>
                      <a:pt x="81" y="556"/>
                    </a:lnTo>
                    <a:lnTo>
                      <a:pt x="112" y="439"/>
                    </a:lnTo>
                    <a:lnTo>
                      <a:pt x="101" y="387"/>
                    </a:lnTo>
                    <a:lnTo>
                      <a:pt x="106" y="325"/>
                    </a:lnTo>
                    <a:lnTo>
                      <a:pt x="136" y="274"/>
                    </a:lnTo>
                    <a:lnTo>
                      <a:pt x="81" y="199"/>
                    </a:lnTo>
                    <a:lnTo>
                      <a:pt x="116" y="134"/>
                    </a:lnTo>
                    <a:lnTo>
                      <a:pt x="220" y="86"/>
                    </a:lnTo>
                    <a:lnTo>
                      <a:pt x="236" y="104"/>
                    </a:lnTo>
                    <a:lnTo>
                      <a:pt x="260" y="108"/>
                    </a:lnTo>
                    <a:lnTo>
                      <a:pt x="290" y="67"/>
                    </a:lnTo>
                    <a:lnTo>
                      <a:pt x="337" y="63"/>
                    </a:lnTo>
                    <a:lnTo>
                      <a:pt x="385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7724" name="Freeform 44"/>
              <p:cNvSpPr>
                <a:spLocks noChangeAspect="1"/>
              </p:cNvSpPr>
              <p:nvPr/>
            </p:nvSpPr>
            <p:spPr bwMode="auto">
              <a:xfrm>
                <a:off x="3992" y="1028"/>
                <a:ext cx="212" cy="236"/>
              </a:xfrm>
              <a:custGeom>
                <a:avLst/>
                <a:gdLst>
                  <a:gd name="T0" fmla="*/ 418 w 1177"/>
                  <a:gd name="T1" fmla="*/ 33 h 1308"/>
                  <a:gd name="T2" fmla="*/ 482 w 1177"/>
                  <a:gd name="T3" fmla="*/ 32 h 1308"/>
                  <a:gd name="T4" fmla="*/ 525 w 1177"/>
                  <a:gd name="T5" fmla="*/ 0 h 1308"/>
                  <a:gd name="T6" fmla="*/ 587 w 1177"/>
                  <a:gd name="T7" fmla="*/ 11 h 1308"/>
                  <a:gd name="T8" fmla="*/ 652 w 1177"/>
                  <a:gd name="T9" fmla="*/ 99 h 1308"/>
                  <a:gd name="T10" fmla="*/ 735 w 1177"/>
                  <a:gd name="T11" fmla="*/ 117 h 1308"/>
                  <a:gd name="T12" fmla="*/ 751 w 1177"/>
                  <a:gd name="T13" fmla="*/ 150 h 1308"/>
                  <a:gd name="T14" fmla="*/ 810 w 1177"/>
                  <a:gd name="T15" fmla="*/ 172 h 1308"/>
                  <a:gd name="T16" fmla="*/ 878 w 1177"/>
                  <a:gd name="T17" fmla="*/ 157 h 1308"/>
                  <a:gd name="T18" fmla="*/ 931 w 1177"/>
                  <a:gd name="T19" fmla="*/ 208 h 1308"/>
                  <a:gd name="T20" fmla="*/ 974 w 1177"/>
                  <a:gd name="T21" fmla="*/ 228 h 1308"/>
                  <a:gd name="T22" fmla="*/ 1039 w 1177"/>
                  <a:gd name="T23" fmla="*/ 304 h 1308"/>
                  <a:gd name="T24" fmla="*/ 1177 w 1177"/>
                  <a:gd name="T25" fmla="*/ 489 h 1308"/>
                  <a:gd name="T26" fmla="*/ 1128 w 1177"/>
                  <a:gd name="T27" fmla="*/ 551 h 1308"/>
                  <a:gd name="T28" fmla="*/ 1081 w 1177"/>
                  <a:gd name="T29" fmla="*/ 556 h 1308"/>
                  <a:gd name="T30" fmla="*/ 1050 w 1177"/>
                  <a:gd name="T31" fmla="*/ 596 h 1308"/>
                  <a:gd name="T32" fmla="*/ 1029 w 1177"/>
                  <a:gd name="T33" fmla="*/ 593 h 1308"/>
                  <a:gd name="T34" fmla="*/ 1011 w 1177"/>
                  <a:gd name="T35" fmla="*/ 574 h 1308"/>
                  <a:gd name="T36" fmla="*/ 967 w 1177"/>
                  <a:gd name="T37" fmla="*/ 598 h 1308"/>
                  <a:gd name="T38" fmla="*/ 908 w 1177"/>
                  <a:gd name="T39" fmla="*/ 621 h 1308"/>
                  <a:gd name="T40" fmla="*/ 872 w 1177"/>
                  <a:gd name="T41" fmla="*/ 687 h 1308"/>
                  <a:gd name="T42" fmla="*/ 926 w 1177"/>
                  <a:gd name="T43" fmla="*/ 761 h 1308"/>
                  <a:gd name="T44" fmla="*/ 897 w 1177"/>
                  <a:gd name="T45" fmla="*/ 813 h 1308"/>
                  <a:gd name="T46" fmla="*/ 892 w 1177"/>
                  <a:gd name="T47" fmla="*/ 872 h 1308"/>
                  <a:gd name="T48" fmla="*/ 903 w 1177"/>
                  <a:gd name="T49" fmla="*/ 926 h 1308"/>
                  <a:gd name="T50" fmla="*/ 871 w 1177"/>
                  <a:gd name="T51" fmla="*/ 1044 h 1308"/>
                  <a:gd name="T52" fmla="*/ 792 w 1177"/>
                  <a:gd name="T53" fmla="*/ 1069 h 1308"/>
                  <a:gd name="T54" fmla="*/ 790 w 1177"/>
                  <a:gd name="T55" fmla="*/ 1120 h 1308"/>
                  <a:gd name="T56" fmla="*/ 750 w 1177"/>
                  <a:gd name="T57" fmla="*/ 1162 h 1308"/>
                  <a:gd name="T58" fmla="*/ 708 w 1177"/>
                  <a:gd name="T59" fmla="*/ 1161 h 1308"/>
                  <a:gd name="T60" fmla="*/ 704 w 1177"/>
                  <a:gd name="T61" fmla="*/ 1308 h 1308"/>
                  <a:gd name="T62" fmla="*/ 488 w 1177"/>
                  <a:gd name="T63" fmla="*/ 1306 h 1308"/>
                  <a:gd name="T64" fmla="*/ 534 w 1177"/>
                  <a:gd name="T65" fmla="*/ 1229 h 1308"/>
                  <a:gd name="T66" fmla="*/ 627 w 1177"/>
                  <a:gd name="T67" fmla="*/ 1124 h 1308"/>
                  <a:gd name="T68" fmla="*/ 628 w 1177"/>
                  <a:gd name="T69" fmla="*/ 1055 h 1308"/>
                  <a:gd name="T70" fmla="*/ 330 w 1177"/>
                  <a:gd name="T71" fmla="*/ 845 h 1308"/>
                  <a:gd name="T72" fmla="*/ 319 w 1177"/>
                  <a:gd name="T73" fmla="*/ 815 h 1308"/>
                  <a:gd name="T74" fmla="*/ 206 w 1177"/>
                  <a:gd name="T75" fmla="*/ 738 h 1308"/>
                  <a:gd name="T76" fmla="*/ 183 w 1177"/>
                  <a:gd name="T77" fmla="*/ 739 h 1308"/>
                  <a:gd name="T78" fmla="*/ 147 w 1177"/>
                  <a:gd name="T79" fmla="*/ 733 h 1308"/>
                  <a:gd name="T80" fmla="*/ 94 w 1177"/>
                  <a:gd name="T81" fmla="*/ 648 h 1308"/>
                  <a:gd name="T82" fmla="*/ 92 w 1177"/>
                  <a:gd name="T83" fmla="*/ 607 h 1308"/>
                  <a:gd name="T84" fmla="*/ 63 w 1177"/>
                  <a:gd name="T85" fmla="*/ 585 h 1308"/>
                  <a:gd name="T86" fmla="*/ 59 w 1177"/>
                  <a:gd name="T87" fmla="*/ 485 h 1308"/>
                  <a:gd name="T88" fmla="*/ 27 w 1177"/>
                  <a:gd name="T89" fmla="*/ 471 h 1308"/>
                  <a:gd name="T90" fmla="*/ 50 w 1177"/>
                  <a:gd name="T91" fmla="*/ 411 h 1308"/>
                  <a:gd name="T92" fmla="*/ 0 w 1177"/>
                  <a:gd name="T93" fmla="*/ 348 h 1308"/>
                  <a:gd name="T94" fmla="*/ 10 w 1177"/>
                  <a:gd name="T95" fmla="*/ 283 h 1308"/>
                  <a:gd name="T96" fmla="*/ 54 w 1177"/>
                  <a:gd name="T97" fmla="*/ 228 h 1308"/>
                  <a:gd name="T98" fmla="*/ 36 w 1177"/>
                  <a:gd name="T99" fmla="*/ 103 h 1308"/>
                  <a:gd name="T100" fmla="*/ 161 w 1177"/>
                  <a:gd name="T101" fmla="*/ 86 h 1308"/>
                  <a:gd name="T102" fmla="*/ 197 w 1177"/>
                  <a:gd name="T103" fmla="*/ 124 h 1308"/>
                  <a:gd name="T104" fmla="*/ 367 w 1177"/>
                  <a:gd name="T105" fmla="*/ 103 h 1308"/>
                  <a:gd name="T106" fmla="*/ 382 w 1177"/>
                  <a:gd name="T107" fmla="*/ 57 h 1308"/>
                  <a:gd name="T108" fmla="*/ 418 w 1177"/>
                  <a:gd name="T109" fmla="*/ 33 h 1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77" h="1308">
                    <a:moveTo>
                      <a:pt x="418" y="33"/>
                    </a:moveTo>
                    <a:lnTo>
                      <a:pt x="482" y="32"/>
                    </a:lnTo>
                    <a:lnTo>
                      <a:pt x="525" y="0"/>
                    </a:lnTo>
                    <a:lnTo>
                      <a:pt x="587" y="11"/>
                    </a:lnTo>
                    <a:lnTo>
                      <a:pt x="652" y="99"/>
                    </a:lnTo>
                    <a:lnTo>
                      <a:pt x="735" y="117"/>
                    </a:lnTo>
                    <a:lnTo>
                      <a:pt x="751" y="150"/>
                    </a:lnTo>
                    <a:lnTo>
                      <a:pt x="810" y="172"/>
                    </a:lnTo>
                    <a:lnTo>
                      <a:pt x="878" y="157"/>
                    </a:lnTo>
                    <a:lnTo>
                      <a:pt x="931" y="208"/>
                    </a:lnTo>
                    <a:lnTo>
                      <a:pt x="974" y="228"/>
                    </a:lnTo>
                    <a:lnTo>
                      <a:pt x="1039" y="304"/>
                    </a:lnTo>
                    <a:lnTo>
                      <a:pt x="1177" y="489"/>
                    </a:lnTo>
                    <a:lnTo>
                      <a:pt x="1128" y="551"/>
                    </a:lnTo>
                    <a:lnTo>
                      <a:pt x="1081" y="556"/>
                    </a:lnTo>
                    <a:lnTo>
                      <a:pt x="1050" y="596"/>
                    </a:lnTo>
                    <a:lnTo>
                      <a:pt x="1029" y="593"/>
                    </a:lnTo>
                    <a:lnTo>
                      <a:pt x="1011" y="574"/>
                    </a:lnTo>
                    <a:lnTo>
                      <a:pt x="967" y="598"/>
                    </a:lnTo>
                    <a:lnTo>
                      <a:pt x="908" y="621"/>
                    </a:lnTo>
                    <a:lnTo>
                      <a:pt x="872" y="687"/>
                    </a:lnTo>
                    <a:lnTo>
                      <a:pt x="926" y="761"/>
                    </a:lnTo>
                    <a:lnTo>
                      <a:pt x="897" y="813"/>
                    </a:lnTo>
                    <a:lnTo>
                      <a:pt x="892" y="872"/>
                    </a:lnTo>
                    <a:lnTo>
                      <a:pt x="903" y="926"/>
                    </a:lnTo>
                    <a:lnTo>
                      <a:pt x="871" y="1044"/>
                    </a:lnTo>
                    <a:lnTo>
                      <a:pt x="792" y="1069"/>
                    </a:lnTo>
                    <a:lnTo>
                      <a:pt x="790" y="1120"/>
                    </a:lnTo>
                    <a:lnTo>
                      <a:pt x="750" y="1162"/>
                    </a:lnTo>
                    <a:lnTo>
                      <a:pt x="708" y="1161"/>
                    </a:lnTo>
                    <a:lnTo>
                      <a:pt x="704" y="1308"/>
                    </a:lnTo>
                    <a:lnTo>
                      <a:pt x="488" y="1306"/>
                    </a:lnTo>
                    <a:lnTo>
                      <a:pt x="534" y="1229"/>
                    </a:lnTo>
                    <a:lnTo>
                      <a:pt x="627" y="1124"/>
                    </a:lnTo>
                    <a:lnTo>
                      <a:pt x="628" y="1055"/>
                    </a:lnTo>
                    <a:lnTo>
                      <a:pt x="330" y="845"/>
                    </a:lnTo>
                    <a:lnTo>
                      <a:pt x="319" y="815"/>
                    </a:lnTo>
                    <a:lnTo>
                      <a:pt x="206" y="738"/>
                    </a:lnTo>
                    <a:lnTo>
                      <a:pt x="183" y="739"/>
                    </a:lnTo>
                    <a:lnTo>
                      <a:pt x="147" y="733"/>
                    </a:lnTo>
                    <a:lnTo>
                      <a:pt x="94" y="648"/>
                    </a:lnTo>
                    <a:lnTo>
                      <a:pt x="92" y="607"/>
                    </a:lnTo>
                    <a:lnTo>
                      <a:pt x="63" y="585"/>
                    </a:lnTo>
                    <a:lnTo>
                      <a:pt x="59" y="485"/>
                    </a:lnTo>
                    <a:lnTo>
                      <a:pt x="27" y="471"/>
                    </a:lnTo>
                    <a:lnTo>
                      <a:pt x="50" y="411"/>
                    </a:lnTo>
                    <a:lnTo>
                      <a:pt x="0" y="348"/>
                    </a:lnTo>
                    <a:lnTo>
                      <a:pt x="10" y="283"/>
                    </a:lnTo>
                    <a:lnTo>
                      <a:pt x="54" y="228"/>
                    </a:lnTo>
                    <a:lnTo>
                      <a:pt x="36" y="103"/>
                    </a:lnTo>
                    <a:lnTo>
                      <a:pt x="161" y="86"/>
                    </a:lnTo>
                    <a:lnTo>
                      <a:pt x="197" y="124"/>
                    </a:lnTo>
                    <a:lnTo>
                      <a:pt x="367" y="103"/>
                    </a:lnTo>
                    <a:lnTo>
                      <a:pt x="382" y="57"/>
                    </a:lnTo>
                    <a:lnTo>
                      <a:pt x="418" y="3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7725" name="Freeform 45"/>
              <p:cNvSpPr>
                <a:spLocks noChangeAspect="1"/>
              </p:cNvSpPr>
              <p:nvPr/>
            </p:nvSpPr>
            <p:spPr bwMode="auto">
              <a:xfrm>
                <a:off x="4119" y="1200"/>
                <a:ext cx="296" cy="143"/>
              </a:xfrm>
              <a:custGeom>
                <a:avLst/>
                <a:gdLst>
                  <a:gd name="T0" fmla="*/ 1238 w 1642"/>
                  <a:gd name="T1" fmla="*/ 0 h 794"/>
                  <a:gd name="T2" fmla="*/ 1330 w 1642"/>
                  <a:gd name="T3" fmla="*/ 140 h 794"/>
                  <a:gd name="T4" fmla="*/ 1406 w 1642"/>
                  <a:gd name="T5" fmla="*/ 147 h 794"/>
                  <a:gd name="T6" fmla="*/ 1500 w 1642"/>
                  <a:gd name="T7" fmla="*/ 243 h 794"/>
                  <a:gd name="T8" fmla="*/ 1642 w 1642"/>
                  <a:gd name="T9" fmla="*/ 257 h 794"/>
                  <a:gd name="T10" fmla="*/ 1561 w 1642"/>
                  <a:gd name="T11" fmla="*/ 382 h 794"/>
                  <a:gd name="T12" fmla="*/ 1410 w 1642"/>
                  <a:gd name="T13" fmla="*/ 698 h 794"/>
                  <a:gd name="T14" fmla="*/ 1376 w 1642"/>
                  <a:gd name="T15" fmla="*/ 698 h 794"/>
                  <a:gd name="T16" fmla="*/ 1292 w 1642"/>
                  <a:gd name="T17" fmla="*/ 664 h 794"/>
                  <a:gd name="T18" fmla="*/ 1270 w 1642"/>
                  <a:gd name="T19" fmla="*/ 696 h 794"/>
                  <a:gd name="T20" fmla="*/ 1223 w 1642"/>
                  <a:gd name="T21" fmla="*/ 698 h 794"/>
                  <a:gd name="T22" fmla="*/ 1145 w 1642"/>
                  <a:gd name="T23" fmla="*/ 794 h 794"/>
                  <a:gd name="T24" fmla="*/ 1064 w 1642"/>
                  <a:gd name="T25" fmla="*/ 734 h 794"/>
                  <a:gd name="T26" fmla="*/ 1021 w 1642"/>
                  <a:gd name="T27" fmla="*/ 713 h 794"/>
                  <a:gd name="T28" fmla="*/ 724 w 1642"/>
                  <a:gd name="T29" fmla="*/ 744 h 794"/>
                  <a:gd name="T30" fmla="*/ 600 w 1642"/>
                  <a:gd name="T31" fmla="*/ 748 h 794"/>
                  <a:gd name="T32" fmla="*/ 597 w 1642"/>
                  <a:gd name="T33" fmla="*/ 762 h 794"/>
                  <a:gd name="T34" fmla="*/ 514 w 1642"/>
                  <a:gd name="T35" fmla="*/ 768 h 794"/>
                  <a:gd name="T36" fmla="*/ 500 w 1642"/>
                  <a:gd name="T37" fmla="*/ 747 h 794"/>
                  <a:gd name="T38" fmla="*/ 306 w 1642"/>
                  <a:gd name="T39" fmla="*/ 728 h 794"/>
                  <a:gd name="T40" fmla="*/ 267 w 1642"/>
                  <a:gd name="T41" fmla="*/ 625 h 794"/>
                  <a:gd name="T42" fmla="*/ 299 w 1642"/>
                  <a:gd name="T43" fmla="*/ 496 h 794"/>
                  <a:gd name="T44" fmla="*/ 303 w 1642"/>
                  <a:gd name="T45" fmla="*/ 471 h 794"/>
                  <a:gd name="T46" fmla="*/ 224 w 1642"/>
                  <a:gd name="T47" fmla="*/ 387 h 794"/>
                  <a:gd name="T48" fmla="*/ 0 w 1642"/>
                  <a:gd name="T49" fmla="*/ 356 h 794"/>
                  <a:gd name="T50" fmla="*/ 4 w 1642"/>
                  <a:gd name="T51" fmla="*/ 210 h 794"/>
                  <a:gd name="T52" fmla="*/ 46 w 1642"/>
                  <a:gd name="T53" fmla="*/ 210 h 794"/>
                  <a:gd name="T54" fmla="*/ 86 w 1642"/>
                  <a:gd name="T55" fmla="*/ 169 h 794"/>
                  <a:gd name="T56" fmla="*/ 87 w 1642"/>
                  <a:gd name="T57" fmla="*/ 143 h 794"/>
                  <a:gd name="T58" fmla="*/ 689 w 1642"/>
                  <a:gd name="T59" fmla="*/ 145 h 794"/>
                  <a:gd name="T60" fmla="*/ 985 w 1642"/>
                  <a:gd name="T61" fmla="*/ 148 h 794"/>
                  <a:gd name="T62" fmla="*/ 1102 w 1642"/>
                  <a:gd name="T63" fmla="*/ 248 h 794"/>
                  <a:gd name="T64" fmla="*/ 1142 w 1642"/>
                  <a:gd name="T65" fmla="*/ 222 h 794"/>
                  <a:gd name="T66" fmla="*/ 1121 w 1642"/>
                  <a:gd name="T67" fmla="*/ 154 h 794"/>
                  <a:gd name="T68" fmla="*/ 1186 w 1642"/>
                  <a:gd name="T69" fmla="*/ 110 h 794"/>
                  <a:gd name="T70" fmla="*/ 1238 w 1642"/>
                  <a:gd name="T71" fmla="*/ 0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42" h="794">
                    <a:moveTo>
                      <a:pt x="1238" y="0"/>
                    </a:moveTo>
                    <a:lnTo>
                      <a:pt x="1330" y="140"/>
                    </a:lnTo>
                    <a:lnTo>
                      <a:pt x="1406" y="147"/>
                    </a:lnTo>
                    <a:lnTo>
                      <a:pt x="1500" y="243"/>
                    </a:lnTo>
                    <a:lnTo>
                      <a:pt x="1642" y="257"/>
                    </a:lnTo>
                    <a:lnTo>
                      <a:pt x="1561" y="382"/>
                    </a:lnTo>
                    <a:lnTo>
                      <a:pt x="1410" y="698"/>
                    </a:lnTo>
                    <a:lnTo>
                      <a:pt x="1376" y="698"/>
                    </a:lnTo>
                    <a:lnTo>
                      <a:pt x="1292" y="664"/>
                    </a:lnTo>
                    <a:lnTo>
                      <a:pt x="1270" y="696"/>
                    </a:lnTo>
                    <a:lnTo>
                      <a:pt x="1223" y="698"/>
                    </a:lnTo>
                    <a:lnTo>
                      <a:pt x="1145" y="794"/>
                    </a:lnTo>
                    <a:lnTo>
                      <a:pt x="1064" y="734"/>
                    </a:lnTo>
                    <a:lnTo>
                      <a:pt x="1021" y="713"/>
                    </a:lnTo>
                    <a:lnTo>
                      <a:pt x="724" y="744"/>
                    </a:lnTo>
                    <a:lnTo>
                      <a:pt x="600" y="748"/>
                    </a:lnTo>
                    <a:lnTo>
                      <a:pt x="597" y="762"/>
                    </a:lnTo>
                    <a:lnTo>
                      <a:pt x="514" y="768"/>
                    </a:lnTo>
                    <a:lnTo>
                      <a:pt x="500" y="747"/>
                    </a:lnTo>
                    <a:lnTo>
                      <a:pt x="306" y="728"/>
                    </a:lnTo>
                    <a:lnTo>
                      <a:pt x="267" y="625"/>
                    </a:lnTo>
                    <a:lnTo>
                      <a:pt x="299" y="496"/>
                    </a:lnTo>
                    <a:lnTo>
                      <a:pt x="303" y="471"/>
                    </a:lnTo>
                    <a:lnTo>
                      <a:pt x="224" y="387"/>
                    </a:lnTo>
                    <a:lnTo>
                      <a:pt x="0" y="356"/>
                    </a:lnTo>
                    <a:lnTo>
                      <a:pt x="4" y="210"/>
                    </a:lnTo>
                    <a:lnTo>
                      <a:pt x="46" y="210"/>
                    </a:lnTo>
                    <a:lnTo>
                      <a:pt x="86" y="169"/>
                    </a:lnTo>
                    <a:lnTo>
                      <a:pt x="87" y="143"/>
                    </a:lnTo>
                    <a:lnTo>
                      <a:pt x="689" y="145"/>
                    </a:lnTo>
                    <a:lnTo>
                      <a:pt x="985" y="148"/>
                    </a:lnTo>
                    <a:lnTo>
                      <a:pt x="1102" y="248"/>
                    </a:lnTo>
                    <a:lnTo>
                      <a:pt x="1142" y="222"/>
                    </a:lnTo>
                    <a:lnTo>
                      <a:pt x="1121" y="154"/>
                    </a:lnTo>
                    <a:lnTo>
                      <a:pt x="1186" y="110"/>
                    </a:lnTo>
                    <a:lnTo>
                      <a:pt x="1238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7726" name="Freeform 46"/>
              <p:cNvSpPr>
                <a:spLocks noChangeAspect="1"/>
              </p:cNvSpPr>
              <p:nvPr/>
            </p:nvSpPr>
            <p:spPr bwMode="auto">
              <a:xfrm>
                <a:off x="3833" y="974"/>
                <a:ext cx="234" cy="334"/>
              </a:xfrm>
              <a:custGeom>
                <a:avLst/>
                <a:gdLst>
                  <a:gd name="T0" fmla="*/ 828 w 1297"/>
                  <a:gd name="T1" fmla="*/ 40 h 1847"/>
                  <a:gd name="T2" fmla="*/ 969 w 1297"/>
                  <a:gd name="T3" fmla="*/ 117 h 1847"/>
                  <a:gd name="T4" fmla="*/ 1036 w 1297"/>
                  <a:gd name="T5" fmla="*/ 200 h 1847"/>
                  <a:gd name="T6" fmla="*/ 1244 w 1297"/>
                  <a:gd name="T7" fmla="*/ 265 h 1847"/>
                  <a:gd name="T8" fmla="*/ 1257 w 1297"/>
                  <a:gd name="T9" fmla="*/ 357 h 1847"/>
                  <a:gd name="T10" fmla="*/ 1076 w 1297"/>
                  <a:gd name="T11" fmla="*/ 424 h 1847"/>
                  <a:gd name="T12" fmla="*/ 914 w 1297"/>
                  <a:gd name="T13" fmla="*/ 402 h 1847"/>
                  <a:gd name="T14" fmla="*/ 887 w 1297"/>
                  <a:gd name="T15" fmla="*/ 586 h 1847"/>
                  <a:gd name="T16" fmla="*/ 928 w 1297"/>
                  <a:gd name="T17" fmla="*/ 710 h 1847"/>
                  <a:gd name="T18" fmla="*/ 937 w 1297"/>
                  <a:gd name="T19" fmla="*/ 784 h 1847"/>
                  <a:gd name="T20" fmla="*/ 970 w 1297"/>
                  <a:gd name="T21" fmla="*/ 903 h 1847"/>
                  <a:gd name="T22" fmla="*/ 1024 w 1297"/>
                  <a:gd name="T23" fmla="*/ 1032 h 1847"/>
                  <a:gd name="T24" fmla="*/ 1191 w 1297"/>
                  <a:gd name="T25" fmla="*/ 1276 h 1847"/>
                  <a:gd name="T26" fmla="*/ 1175 w 1297"/>
                  <a:gd name="T27" fmla="*/ 1358 h 1847"/>
                  <a:gd name="T28" fmla="*/ 1279 w 1297"/>
                  <a:gd name="T29" fmla="*/ 1490 h 1847"/>
                  <a:gd name="T30" fmla="*/ 1230 w 1297"/>
                  <a:gd name="T31" fmla="*/ 1517 h 1847"/>
                  <a:gd name="T32" fmla="*/ 1154 w 1297"/>
                  <a:gd name="T33" fmla="*/ 1610 h 1847"/>
                  <a:gd name="T34" fmla="*/ 821 w 1297"/>
                  <a:gd name="T35" fmla="*/ 1543 h 1847"/>
                  <a:gd name="T36" fmla="*/ 756 w 1297"/>
                  <a:gd name="T37" fmla="*/ 1806 h 1847"/>
                  <a:gd name="T38" fmla="*/ 613 w 1297"/>
                  <a:gd name="T39" fmla="*/ 1779 h 1847"/>
                  <a:gd name="T40" fmla="*/ 480 w 1297"/>
                  <a:gd name="T41" fmla="*/ 1814 h 1847"/>
                  <a:gd name="T42" fmla="*/ 350 w 1297"/>
                  <a:gd name="T43" fmla="*/ 1832 h 1847"/>
                  <a:gd name="T44" fmla="*/ 321 w 1297"/>
                  <a:gd name="T45" fmla="*/ 1730 h 1847"/>
                  <a:gd name="T46" fmla="*/ 248 w 1297"/>
                  <a:gd name="T47" fmla="*/ 1847 h 1847"/>
                  <a:gd name="T48" fmla="*/ 38 w 1297"/>
                  <a:gd name="T49" fmla="*/ 1626 h 1847"/>
                  <a:gd name="T50" fmla="*/ 4 w 1297"/>
                  <a:gd name="T51" fmla="*/ 1339 h 1847"/>
                  <a:gd name="T52" fmla="*/ 63 w 1297"/>
                  <a:gd name="T53" fmla="*/ 1217 h 1847"/>
                  <a:gd name="T54" fmla="*/ 167 w 1297"/>
                  <a:gd name="T55" fmla="*/ 1050 h 1847"/>
                  <a:gd name="T56" fmla="*/ 149 w 1297"/>
                  <a:gd name="T57" fmla="*/ 1012 h 1847"/>
                  <a:gd name="T58" fmla="*/ 280 w 1297"/>
                  <a:gd name="T59" fmla="*/ 779 h 1847"/>
                  <a:gd name="T60" fmla="*/ 281 w 1297"/>
                  <a:gd name="T61" fmla="*/ 539 h 1847"/>
                  <a:gd name="T62" fmla="*/ 314 w 1297"/>
                  <a:gd name="T63" fmla="*/ 480 h 1847"/>
                  <a:gd name="T64" fmla="*/ 339 w 1297"/>
                  <a:gd name="T65" fmla="*/ 412 h 1847"/>
                  <a:gd name="T66" fmla="*/ 503 w 1297"/>
                  <a:gd name="T67" fmla="*/ 251 h 1847"/>
                  <a:gd name="T68" fmla="*/ 553 w 1297"/>
                  <a:gd name="T69" fmla="*/ 228 h 1847"/>
                  <a:gd name="T70" fmla="*/ 719 w 1297"/>
                  <a:gd name="T71" fmla="*/ 177 h 18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97" h="1847">
                    <a:moveTo>
                      <a:pt x="777" y="0"/>
                    </a:moveTo>
                    <a:lnTo>
                      <a:pt x="828" y="40"/>
                    </a:lnTo>
                    <a:lnTo>
                      <a:pt x="873" y="92"/>
                    </a:lnTo>
                    <a:lnTo>
                      <a:pt x="969" y="117"/>
                    </a:lnTo>
                    <a:lnTo>
                      <a:pt x="1013" y="138"/>
                    </a:lnTo>
                    <a:lnTo>
                      <a:pt x="1036" y="200"/>
                    </a:lnTo>
                    <a:lnTo>
                      <a:pt x="1182" y="229"/>
                    </a:lnTo>
                    <a:lnTo>
                      <a:pt x="1244" y="265"/>
                    </a:lnTo>
                    <a:lnTo>
                      <a:pt x="1297" y="329"/>
                    </a:lnTo>
                    <a:lnTo>
                      <a:pt x="1257" y="357"/>
                    </a:lnTo>
                    <a:lnTo>
                      <a:pt x="1246" y="402"/>
                    </a:lnTo>
                    <a:lnTo>
                      <a:pt x="1076" y="424"/>
                    </a:lnTo>
                    <a:lnTo>
                      <a:pt x="1038" y="386"/>
                    </a:lnTo>
                    <a:lnTo>
                      <a:pt x="914" y="402"/>
                    </a:lnTo>
                    <a:lnTo>
                      <a:pt x="932" y="527"/>
                    </a:lnTo>
                    <a:lnTo>
                      <a:pt x="887" y="586"/>
                    </a:lnTo>
                    <a:lnTo>
                      <a:pt x="878" y="645"/>
                    </a:lnTo>
                    <a:lnTo>
                      <a:pt x="928" y="710"/>
                    </a:lnTo>
                    <a:lnTo>
                      <a:pt x="905" y="769"/>
                    </a:lnTo>
                    <a:lnTo>
                      <a:pt x="937" y="784"/>
                    </a:lnTo>
                    <a:lnTo>
                      <a:pt x="941" y="884"/>
                    </a:lnTo>
                    <a:lnTo>
                      <a:pt x="970" y="903"/>
                    </a:lnTo>
                    <a:lnTo>
                      <a:pt x="972" y="947"/>
                    </a:lnTo>
                    <a:lnTo>
                      <a:pt x="1024" y="1032"/>
                    </a:lnTo>
                    <a:lnTo>
                      <a:pt x="1059" y="1037"/>
                    </a:lnTo>
                    <a:lnTo>
                      <a:pt x="1191" y="1276"/>
                    </a:lnTo>
                    <a:lnTo>
                      <a:pt x="1167" y="1300"/>
                    </a:lnTo>
                    <a:lnTo>
                      <a:pt x="1175" y="1358"/>
                    </a:lnTo>
                    <a:lnTo>
                      <a:pt x="1223" y="1365"/>
                    </a:lnTo>
                    <a:lnTo>
                      <a:pt x="1279" y="1490"/>
                    </a:lnTo>
                    <a:lnTo>
                      <a:pt x="1270" y="1517"/>
                    </a:lnTo>
                    <a:lnTo>
                      <a:pt x="1230" y="1517"/>
                    </a:lnTo>
                    <a:lnTo>
                      <a:pt x="1170" y="1572"/>
                    </a:lnTo>
                    <a:lnTo>
                      <a:pt x="1154" y="1610"/>
                    </a:lnTo>
                    <a:lnTo>
                      <a:pt x="937" y="1616"/>
                    </a:lnTo>
                    <a:lnTo>
                      <a:pt x="821" y="1543"/>
                    </a:lnTo>
                    <a:lnTo>
                      <a:pt x="762" y="1641"/>
                    </a:lnTo>
                    <a:lnTo>
                      <a:pt x="756" y="1806"/>
                    </a:lnTo>
                    <a:lnTo>
                      <a:pt x="700" y="1773"/>
                    </a:lnTo>
                    <a:lnTo>
                      <a:pt x="613" y="1779"/>
                    </a:lnTo>
                    <a:lnTo>
                      <a:pt x="557" y="1810"/>
                    </a:lnTo>
                    <a:lnTo>
                      <a:pt x="480" y="1814"/>
                    </a:lnTo>
                    <a:lnTo>
                      <a:pt x="448" y="1844"/>
                    </a:lnTo>
                    <a:lnTo>
                      <a:pt x="350" y="1832"/>
                    </a:lnTo>
                    <a:lnTo>
                      <a:pt x="310" y="1775"/>
                    </a:lnTo>
                    <a:lnTo>
                      <a:pt x="321" y="1730"/>
                    </a:lnTo>
                    <a:lnTo>
                      <a:pt x="281" y="1734"/>
                    </a:lnTo>
                    <a:lnTo>
                      <a:pt x="248" y="1847"/>
                    </a:lnTo>
                    <a:lnTo>
                      <a:pt x="42" y="1652"/>
                    </a:lnTo>
                    <a:lnTo>
                      <a:pt x="38" y="1626"/>
                    </a:lnTo>
                    <a:lnTo>
                      <a:pt x="93" y="1560"/>
                    </a:lnTo>
                    <a:lnTo>
                      <a:pt x="4" y="1339"/>
                    </a:lnTo>
                    <a:lnTo>
                      <a:pt x="0" y="1255"/>
                    </a:lnTo>
                    <a:lnTo>
                      <a:pt x="63" y="1217"/>
                    </a:lnTo>
                    <a:lnTo>
                      <a:pt x="70" y="1170"/>
                    </a:lnTo>
                    <a:lnTo>
                      <a:pt x="167" y="1050"/>
                    </a:lnTo>
                    <a:lnTo>
                      <a:pt x="167" y="1019"/>
                    </a:lnTo>
                    <a:lnTo>
                      <a:pt x="149" y="1012"/>
                    </a:lnTo>
                    <a:lnTo>
                      <a:pt x="165" y="884"/>
                    </a:lnTo>
                    <a:lnTo>
                      <a:pt x="280" y="779"/>
                    </a:lnTo>
                    <a:lnTo>
                      <a:pt x="197" y="546"/>
                    </a:lnTo>
                    <a:lnTo>
                      <a:pt x="281" y="539"/>
                    </a:lnTo>
                    <a:lnTo>
                      <a:pt x="285" y="498"/>
                    </a:lnTo>
                    <a:lnTo>
                      <a:pt x="314" y="480"/>
                    </a:lnTo>
                    <a:lnTo>
                      <a:pt x="314" y="419"/>
                    </a:lnTo>
                    <a:lnTo>
                      <a:pt x="339" y="412"/>
                    </a:lnTo>
                    <a:lnTo>
                      <a:pt x="391" y="274"/>
                    </a:lnTo>
                    <a:lnTo>
                      <a:pt x="503" y="251"/>
                    </a:lnTo>
                    <a:lnTo>
                      <a:pt x="514" y="239"/>
                    </a:lnTo>
                    <a:lnTo>
                      <a:pt x="553" y="228"/>
                    </a:lnTo>
                    <a:lnTo>
                      <a:pt x="587" y="239"/>
                    </a:lnTo>
                    <a:lnTo>
                      <a:pt x="719" y="177"/>
                    </a:lnTo>
                    <a:lnTo>
                      <a:pt x="777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327727" name="Group 47"/>
          <p:cNvGrpSpPr>
            <a:grpSpLocks/>
          </p:cNvGrpSpPr>
          <p:nvPr/>
        </p:nvGrpSpPr>
        <p:grpSpPr bwMode="auto">
          <a:xfrm>
            <a:off x="5530850" y="1069975"/>
            <a:ext cx="1495425" cy="835025"/>
            <a:chOff x="3484" y="674"/>
            <a:chExt cx="942" cy="526"/>
          </a:xfrm>
        </p:grpSpPr>
        <p:sp>
          <p:nvSpPr>
            <p:cNvPr id="327728" name="Text Box 48"/>
            <p:cNvSpPr txBox="1">
              <a:spLocks noChangeArrowheads="1"/>
            </p:cNvSpPr>
            <p:nvPr/>
          </p:nvSpPr>
          <p:spPr bwMode="auto">
            <a:xfrm>
              <a:off x="3775" y="674"/>
              <a:ext cx="65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Acaraú</a:t>
              </a:r>
            </a:p>
          </p:txBody>
        </p:sp>
        <p:sp>
          <p:nvSpPr>
            <p:cNvPr id="327729" name="Freeform 49"/>
            <p:cNvSpPr>
              <a:spLocks/>
            </p:cNvSpPr>
            <p:nvPr/>
          </p:nvSpPr>
          <p:spPr bwMode="auto">
            <a:xfrm>
              <a:off x="3715" y="810"/>
              <a:ext cx="671" cy="102"/>
            </a:xfrm>
            <a:custGeom>
              <a:avLst/>
              <a:gdLst>
                <a:gd name="T0" fmla="*/ 0 w 671"/>
                <a:gd name="T1" fmla="*/ 102 h 102"/>
                <a:gd name="T2" fmla="*/ 117 w 671"/>
                <a:gd name="T3" fmla="*/ 0 h 102"/>
                <a:gd name="T4" fmla="*/ 671 w 671"/>
                <a:gd name="T5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71" h="102">
                  <a:moveTo>
                    <a:pt x="0" y="102"/>
                  </a:moveTo>
                  <a:lnTo>
                    <a:pt x="117" y="0"/>
                  </a:lnTo>
                  <a:lnTo>
                    <a:pt x="671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327730" name="Group 50"/>
            <p:cNvGrpSpPr>
              <a:grpSpLocks/>
            </p:cNvGrpSpPr>
            <p:nvPr/>
          </p:nvGrpSpPr>
          <p:grpSpPr bwMode="auto">
            <a:xfrm>
              <a:off x="3484" y="818"/>
              <a:ext cx="489" cy="382"/>
              <a:chOff x="3484" y="818"/>
              <a:chExt cx="489" cy="382"/>
            </a:xfrm>
          </p:grpSpPr>
          <p:sp>
            <p:nvSpPr>
              <p:cNvPr id="327731" name="Freeform 51"/>
              <p:cNvSpPr>
                <a:spLocks noChangeAspect="1"/>
              </p:cNvSpPr>
              <p:nvPr/>
            </p:nvSpPr>
            <p:spPr bwMode="auto">
              <a:xfrm>
                <a:off x="3484" y="818"/>
                <a:ext cx="276" cy="296"/>
              </a:xfrm>
              <a:custGeom>
                <a:avLst/>
                <a:gdLst>
                  <a:gd name="T0" fmla="*/ 0 w 1526"/>
                  <a:gd name="T1" fmla="*/ 0 h 1644"/>
                  <a:gd name="T2" fmla="*/ 622 w 1526"/>
                  <a:gd name="T3" fmla="*/ 24 h 1644"/>
                  <a:gd name="T4" fmla="*/ 732 w 1526"/>
                  <a:gd name="T5" fmla="*/ 109 h 1644"/>
                  <a:gd name="T6" fmla="*/ 766 w 1526"/>
                  <a:gd name="T7" fmla="*/ 105 h 1644"/>
                  <a:gd name="T8" fmla="*/ 787 w 1526"/>
                  <a:gd name="T9" fmla="*/ 66 h 1644"/>
                  <a:gd name="T10" fmla="*/ 816 w 1526"/>
                  <a:gd name="T11" fmla="*/ 57 h 1644"/>
                  <a:gd name="T12" fmla="*/ 894 w 1526"/>
                  <a:gd name="T13" fmla="*/ 64 h 1644"/>
                  <a:gd name="T14" fmla="*/ 937 w 1526"/>
                  <a:gd name="T15" fmla="*/ 86 h 1644"/>
                  <a:gd name="T16" fmla="*/ 1072 w 1526"/>
                  <a:gd name="T17" fmla="*/ 127 h 1644"/>
                  <a:gd name="T18" fmla="*/ 1206 w 1526"/>
                  <a:gd name="T19" fmla="*/ 114 h 1644"/>
                  <a:gd name="T20" fmla="*/ 1352 w 1526"/>
                  <a:gd name="T21" fmla="*/ 147 h 1644"/>
                  <a:gd name="T22" fmla="*/ 1406 w 1526"/>
                  <a:gd name="T23" fmla="*/ 176 h 1644"/>
                  <a:gd name="T24" fmla="*/ 1322 w 1526"/>
                  <a:gd name="T25" fmla="*/ 416 h 1644"/>
                  <a:gd name="T26" fmla="*/ 1308 w 1526"/>
                  <a:gd name="T27" fmla="*/ 626 h 1644"/>
                  <a:gd name="T28" fmla="*/ 1277 w 1526"/>
                  <a:gd name="T29" fmla="*/ 688 h 1644"/>
                  <a:gd name="T30" fmla="*/ 1312 w 1526"/>
                  <a:gd name="T31" fmla="*/ 815 h 1644"/>
                  <a:gd name="T32" fmla="*/ 1315 w 1526"/>
                  <a:gd name="T33" fmla="*/ 847 h 1644"/>
                  <a:gd name="T34" fmla="*/ 1292 w 1526"/>
                  <a:gd name="T35" fmla="*/ 881 h 1644"/>
                  <a:gd name="T36" fmla="*/ 1268 w 1526"/>
                  <a:gd name="T37" fmla="*/ 902 h 1644"/>
                  <a:gd name="T38" fmla="*/ 1251 w 1526"/>
                  <a:gd name="T39" fmla="*/ 1114 h 1644"/>
                  <a:gd name="T40" fmla="*/ 1279 w 1526"/>
                  <a:gd name="T41" fmla="*/ 1150 h 1644"/>
                  <a:gd name="T42" fmla="*/ 1268 w 1526"/>
                  <a:gd name="T43" fmla="*/ 1191 h 1644"/>
                  <a:gd name="T44" fmla="*/ 1240 w 1526"/>
                  <a:gd name="T45" fmla="*/ 1225 h 1644"/>
                  <a:gd name="T46" fmla="*/ 1238 w 1526"/>
                  <a:gd name="T47" fmla="*/ 1273 h 1644"/>
                  <a:gd name="T48" fmla="*/ 1255 w 1526"/>
                  <a:gd name="T49" fmla="*/ 1316 h 1644"/>
                  <a:gd name="T50" fmla="*/ 1338 w 1526"/>
                  <a:gd name="T51" fmla="*/ 1380 h 1644"/>
                  <a:gd name="T52" fmla="*/ 1416 w 1526"/>
                  <a:gd name="T53" fmla="*/ 1408 h 1644"/>
                  <a:gd name="T54" fmla="*/ 1526 w 1526"/>
                  <a:gd name="T55" fmla="*/ 1503 h 1644"/>
                  <a:gd name="T56" fmla="*/ 1451 w 1526"/>
                  <a:gd name="T57" fmla="*/ 1644 h 1644"/>
                  <a:gd name="T58" fmla="*/ 954 w 1526"/>
                  <a:gd name="T59" fmla="*/ 981 h 1644"/>
                  <a:gd name="T60" fmla="*/ 950 w 1526"/>
                  <a:gd name="T61" fmla="*/ 884 h 1644"/>
                  <a:gd name="T62" fmla="*/ 832 w 1526"/>
                  <a:gd name="T63" fmla="*/ 749 h 1644"/>
                  <a:gd name="T64" fmla="*/ 811 w 1526"/>
                  <a:gd name="T65" fmla="*/ 740 h 1644"/>
                  <a:gd name="T66" fmla="*/ 766 w 1526"/>
                  <a:gd name="T67" fmla="*/ 743 h 1644"/>
                  <a:gd name="T68" fmla="*/ 757 w 1526"/>
                  <a:gd name="T69" fmla="*/ 756 h 1644"/>
                  <a:gd name="T70" fmla="*/ 727 w 1526"/>
                  <a:gd name="T71" fmla="*/ 751 h 1644"/>
                  <a:gd name="T72" fmla="*/ 712 w 1526"/>
                  <a:gd name="T73" fmla="*/ 724 h 1644"/>
                  <a:gd name="T74" fmla="*/ 712 w 1526"/>
                  <a:gd name="T75" fmla="*/ 696 h 1644"/>
                  <a:gd name="T76" fmla="*/ 712 w 1526"/>
                  <a:gd name="T77" fmla="*/ 622 h 1644"/>
                  <a:gd name="T78" fmla="*/ 699 w 1526"/>
                  <a:gd name="T79" fmla="*/ 590 h 1644"/>
                  <a:gd name="T80" fmla="*/ 648 w 1526"/>
                  <a:gd name="T81" fmla="*/ 498 h 1644"/>
                  <a:gd name="T82" fmla="*/ 643 w 1526"/>
                  <a:gd name="T83" fmla="*/ 440 h 1644"/>
                  <a:gd name="T84" fmla="*/ 653 w 1526"/>
                  <a:gd name="T85" fmla="*/ 440 h 1644"/>
                  <a:gd name="T86" fmla="*/ 730 w 1526"/>
                  <a:gd name="T87" fmla="*/ 293 h 1644"/>
                  <a:gd name="T88" fmla="*/ 728 w 1526"/>
                  <a:gd name="T89" fmla="*/ 269 h 1644"/>
                  <a:gd name="T90" fmla="*/ 702 w 1526"/>
                  <a:gd name="T91" fmla="*/ 239 h 1644"/>
                  <a:gd name="T92" fmla="*/ 650 w 1526"/>
                  <a:gd name="T93" fmla="*/ 239 h 1644"/>
                  <a:gd name="T94" fmla="*/ 634 w 1526"/>
                  <a:gd name="T95" fmla="*/ 223 h 1644"/>
                  <a:gd name="T96" fmla="*/ 422 w 1526"/>
                  <a:gd name="T97" fmla="*/ 203 h 1644"/>
                  <a:gd name="T98" fmla="*/ 324 w 1526"/>
                  <a:gd name="T99" fmla="*/ 209 h 1644"/>
                  <a:gd name="T100" fmla="*/ 319 w 1526"/>
                  <a:gd name="T101" fmla="*/ 222 h 1644"/>
                  <a:gd name="T102" fmla="*/ 44 w 1526"/>
                  <a:gd name="T103" fmla="*/ 203 h 1644"/>
                  <a:gd name="T104" fmla="*/ 16 w 1526"/>
                  <a:gd name="T105" fmla="*/ 134 h 1644"/>
                  <a:gd name="T106" fmla="*/ 0 w 1526"/>
                  <a:gd name="T107" fmla="*/ 0 h 16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26" h="1644">
                    <a:moveTo>
                      <a:pt x="0" y="0"/>
                    </a:moveTo>
                    <a:lnTo>
                      <a:pt x="622" y="24"/>
                    </a:lnTo>
                    <a:lnTo>
                      <a:pt x="732" y="109"/>
                    </a:lnTo>
                    <a:lnTo>
                      <a:pt x="766" y="105"/>
                    </a:lnTo>
                    <a:lnTo>
                      <a:pt x="787" y="66"/>
                    </a:lnTo>
                    <a:lnTo>
                      <a:pt x="816" y="57"/>
                    </a:lnTo>
                    <a:lnTo>
                      <a:pt x="894" y="64"/>
                    </a:lnTo>
                    <a:lnTo>
                      <a:pt x="937" y="86"/>
                    </a:lnTo>
                    <a:lnTo>
                      <a:pt x="1072" y="127"/>
                    </a:lnTo>
                    <a:lnTo>
                      <a:pt x="1206" y="114"/>
                    </a:lnTo>
                    <a:lnTo>
                      <a:pt x="1352" y="147"/>
                    </a:lnTo>
                    <a:lnTo>
                      <a:pt x="1406" y="176"/>
                    </a:lnTo>
                    <a:lnTo>
                      <a:pt x="1322" y="416"/>
                    </a:lnTo>
                    <a:lnTo>
                      <a:pt x="1308" y="626"/>
                    </a:lnTo>
                    <a:lnTo>
                      <a:pt x="1277" y="688"/>
                    </a:lnTo>
                    <a:lnTo>
                      <a:pt x="1312" y="815"/>
                    </a:lnTo>
                    <a:lnTo>
                      <a:pt x="1315" y="847"/>
                    </a:lnTo>
                    <a:lnTo>
                      <a:pt x="1292" y="881"/>
                    </a:lnTo>
                    <a:lnTo>
                      <a:pt x="1268" y="902"/>
                    </a:lnTo>
                    <a:lnTo>
                      <a:pt x="1251" y="1114"/>
                    </a:lnTo>
                    <a:lnTo>
                      <a:pt x="1279" y="1150"/>
                    </a:lnTo>
                    <a:lnTo>
                      <a:pt x="1268" y="1191"/>
                    </a:lnTo>
                    <a:lnTo>
                      <a:pt x="1240" y="1225"/>
                    </a:lnTo>
                    <a:lnTo>
                      <a:pt x="1238" y="1273"/>
                    </a:lnTo>
                    <a:lnTo>
                      <a:pt x="1255" y="1316"/>
                    </a:lnTo>
                    <a:lnTo>
                      <a:pt x="1338" y="1380"/>
                    </a:lnTo>
                    <a:lnTo>
                      <a:pt x="1416" y="1408"/>
                    </a:lnTo>
                    <a:lnTo>
                      <a:pt x="1526" y="1503"/>
                    </a:lnTo>
                    <a:lnTo>
                      <a:pt x="1451" y="1644"/>
                    </a:lnTo>
                    <a:lnTo>
                      <a:pt x="954" y="981"/>
                    </a:lnTo>
                    <a:lnTo>
                      <a:pt x="950" y="884"/>
                    </a:lnTo>
                    <a:lnTo>
                      <a:pt x="832" y="749"/>
                    </a:lnTo>
                    <a:lnTo>
                      <a:pt x="811" y="740"/>
                    </a:lnTo>
                    <a:lnTo>
                      <a:pt x="766" y="743"/>
                    </a:lnTo>
                    <a:lnTo>
                      <a:pt x="757" y="756"/>
                    </a:lnTo>
                    <a:lnTo>
                      <a:pt x="727" y="751"/>
                    </a:lnTo>
                    <a:lnTo>
                      <a:pt x="712" y="724"/>
                    </a:lnTo>
                    <a:lnTo>
                      <a:pt x="712" y="696"/>
                    </a:lnTo>
                    <a:lnTo>
                      <a:pt x="712" y="622"/>
                    </a:lnTo>
                    <a:lnTo>
                      <a:pt x="699" y="590"/>
                    </a:lnTo>
                    <a:lnTo>
                      <a:pt x="648" y="498"/>
                    </a:lnTo>
                    <a:lnTo>
                      <a:pt x="643" y="440"/>
                    </a:lnTo>
                    <a:lnTo>
                      <a:pt x="653" y="440"/>
                    </a:lnTo>
                    <a:lnTo>
                      <a:pt x="730" y="293"/>
                    </a:lnTo>
                    <a:lnTo>
                      <a:pt x="728" y="269"/>
                    </a:lnTo>
                    <a:lnTo>
                      <a:pt x="702" y="239"/>
                    </a:lnTo>
                    <a:lnTo>
                      <a:pt x="650" y="239"/>
                    </a:lnTo>
                    <a:lnTo>
                      <a:pt x="634" y="223"/>
                    </a:lnTo>
                    <a:lnTo>
                      <a:pt x="422" y="203"/>
                    </a:lnTo>
                    <a:lnTo>
                      <a:pt x="324" y="209"/>
                    </a:lnTo>
                    <a:lnTo>
                      <a:pt x="319" y="222"/>
                    </a:lnTo>
                    <a:lnTo>
                      <a:pt x="44" y="203"/>
                    </a:lnTo>
                    <a:lnTo>
                      <a:pt x="16" y="1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7732" name="Freeform 52"/>
              <p:cNvSpPr>
                <a:spLocks noChangeAspect="1"/>
              </p:cNvSpPr>
              <p:nvPr/>
            </p:nvSpPr>
            <p:spPr bwMode="auto">
              <a:xfrm>
                <a:off x="3708" y="849"/>
                <a:ext cx="171" cy="239"/>
              </a:xfrm>
              <a:custGeom>
                <a:avLst/>
                <a:gdLst>
                  <a:gd name="T0" fmla="*/ 167 w 948"/>
                  <a:gd name="T1" fmla="*/ 0 h 1327"/>
                  <a:gd name="T2" fmla="*/ 244 w 948"/>
                  <a:gd name="T3" fmla="*/ 45 h 1327"/>
                  <a:gd name="T4" fmla="*/ 337 w 948"/>
                  <a:gd name="T5" fmla="*/ 66 h 1327"/>
                  <a:gd name="T6" fmla="*/ 407 w 948"/>
                  <a:gd name="T7" fmla="*/ 102 h 1327"/>
                  <a:gd name="T8" fmla="*/ 439 w 948"/>
                  <a:gd name="T9" fmla="*/ 137 h 1327"/>
                  <a:gd name="T10" fmla="*/ 486 w 948"/>
                  <a:gd name="T11" fmla="*/ 148 h 1327"/>
                  <a:gd name="T12" fmla="*/ 540 w 948"/>
                  <a:gd name="T13" fmla="*/ 216 h 1327"/>
                  <a:gd name="T14" fmla="*/ 576 w 948"/>
                  <a:gd name="T15" fmla="*/ 215 h 1327"/>
                  <a:gd name="T16" fmla="*/ 653 w 948"/>
                  <a:gd name="T17" fmla="*/ 285 h 1327"/>
                  <a:gd name="T18" fmla="*/ 699 w 948"/>
                  <a:gd name="T19" fmla="*/ 279 h 1327"/>
                  <a:gd name="T20" fmla="*/ 747 w 948"/>
                  <a:gd name="T21" fmla="*/ 309 h 1327"/>
                  <a:gd name="T22" fmla="*/ 855 w 948"/>
                  <a:gd name="T23" fmla="*/ 416 h 1327"/>
                  <a:gd name="T24" fmla="*/ 937 w 948"/>
                  <a:gd name="T25" fmla="*/ 444 h 1327"/>
                  <a:gd name="T26" fmla="*/ 948 w 948"/>
                  <a:gd name="T27" fmla="*/ 466 h 1327"/>
                  <a:gd name="T28" fmla="*/ 438 w 948"/>
                  <a:gd name="T29" fmla="*/ 835 h 1327"/>
                  <a:gd name="T30" fmla="*/ 428 w 948"/>
                  <a:gd name="T31" fmla="*/ 988 h 1327"/>
                  <a:gd name="T32" fmla="*/ 315 w 948"/>
                  <a:gd name="T33" fmla="*/ 1095 h 1327"/>
                  <a:gd name="T34" fmla="*/ 315 w 948"/>
                  <a:gd name="T35" fmla="*/ 1124 h 1327"/>
                  <a:gd name="T36" fmla="*/ 355 w 948"/>
                  <a:gd name="T37" fmla="*/ 1165 h 1327"/>
                  <a:gd name="T38" fmla="*/ 341 w 948"/>
                  <a:gd name="T39" fmla="*/ 1180 h 1327"/>
                  <a:gd name="T40" fmla="*/ 343 w 948"/>
                  <a:gd name="T41" fmla="*/ 1225 h 1327"/>
                  <a:gd name="T42" fmla="*/ 286 w 948"/>
                  <a:gd name="T43" fmla="*/ 1327 h 1327"/>
                  <a:gd name="T44" fmla="*/ 178 w 948"/>
                  <a:gd name="T45" fmla="*/ 1233 h 1327"/>
                  <a:gd name="T46" fmla="*/ 100 w 948"/>
                  <a:gd name="T47" fmla="*/ 1206 h 1327"/>
                  <a:gd name="T48" fmla="*/ 17 w 948"/>
                  <a:gd name="T49" fmla="*/ 1142 h 1327"/>
                  <a:gd name="T50" fmla="*/ 0 w 948"/>
                  <a:gd name="T51" fmla="*/ 1097 h 1327"/>
                  <a:gd name="T52" fmla="*/ 1 w 948"/>
                  <a:gd name="T53" fmla="*/ 1050 h 1327"/>
                  <a:gd name="T54" fmla="*/ 28 w 948"/>
                  <a:gd name="T55" fmla="*/ 1019 h 1327"/>
                  <a:gd name="T56" fmla="*/ 40 w 948"/>
                  <a:gd name="T57" fmla="*/ 975 h 1327"/>
                  <a:gd name="T58" fmla="*/ 13 w 948"/>
                  <a:gd name="T59" fmla="*/ 940 h 1327"/>
                  <a:gd name="T60" fmla="*/ 30 w 948"/>
                  <a:gd name="T61" fmla="*/ 726 h 1327"/>
                  <a:gd name="T62" fmla="*/ 52 w 948"/>
                  <a:gd name="T63" fmla="*/ 706 h 1327"/>
                  <a:gd name="T64" fmla="*/ 76 w 948"/>
                  <a:gd name="T65" fmla="*/ 673 h 1327"/>
                  <a:gd name="T66" fmla="*/ 73 w 948"/>
                  <a:gd name="T67" fmla="*/ 642 h 1327"/>
                  <a:gd name="T68" fmla="*/ 39 w 948"/>
                  <a:gd name="T69" fmla="*/ 514 h 1327"/>
                  <a:gd name="T70" fmla="*/ 70 w 948"/>
                  <a:gd name="T71" fmla="*/ 451 h 1327"/>
                  <a:gd name="T72" fmla="*/ 84 w 948"/>
                  <a:gd name="T73" fmla="*/ 239 h 1327"/>
                  <a:gd name="T74" fmla="*/ 167 w 948"/>
                  <a:gd name="T75" fmla="*/ 0 h 1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48" h="1327">
                    <a:moveTo>
                      <a:pt x="167" y="0"/>
                    </a:moveTo>
                    <a:lnTo>
                      <a:pt x="244" y="45"/>
                    </a:lnTo>
                    <a:lnTo>
                      <a:pt x="337" y="66"/>
                    </a:lnTo>
                    <a:lnTo>
                      <a:pt x="407" y="102"/>
                    </a:lnTo>
                    <a:lnTo>
                      <a:pt x="439" y="137"/>
                    </a:lnTo>
                    <a:lnTo>
                      <a:pt x="486" y="148"/>
                    </a:lnTo>
                    <a:lnTo>
                      <a:pt x="540" y="216"/>
                    </a:lnTo>
                    <a:lnTo>
                      <a:pt x="576" y="215"/>
                    </a:lnTo>
                    <a:lnTo>
                      <a:pt x="653" y="285"/>
                    </a:lnTo>
                    <a:lnTo>
                      <a:pt x="699" y="279"/>
                    </a:lnTo>
                    <a:lnTo>
                      <a:pt x="747" y="309"/>
                    </a:lnTo>
                    <a:lnTo>
                      <a:pt x="855" y="416"/>
                    </a:lnTo>
                    <a:lnTo>
                      <a:pt x="937" y="444"/>
                    </a:lnTo>
                    <a:lnTo>
                      <a:pt x="948" y="466"/>
                    </a:lnTo>
                    <a:lnTo>
                      <a:pt x="438" y="835"/>
                    </a:lnTo>
                    <a:lnTo>
                      <a:pt x="428" y="988"/>
                    </a:lnTo>
                    <a:lnTo>
                      <a:pt x="315" y="1095"/>
                    </a:lnTo>
                    <a:lnTo>
                      <a:pt x="315" y="1124"/>
                    </a:lnTo>
                    <a:lnTo>
                      <a:pt x="355" y="1165"/>
                    </a:lnTo>
                    <a:lnTo>
                      <a:pt x="341" y="1180"/>
                    </a:lnTo>
                    <a:lnTo>
                      <a:pt x="343" y="1225"/>
                    </a:lnTo>
                    <a:lnTo>
                      <a:pt x="286" y="1327"/>
                    </a:lnTo>
                    <a:lnTo>
                      <a:pt x="178" y="1233"/>
                    </a:lnTo>
                    <a:lnTo>
                      <a:pt x="100" y="1206"/>
                    </a:lnTo>
                    <a:lnTo>
                      <a:pt x="17" y="1142"/>
                    </a:lnTo>
                    <a:lnTo>
                      <a:pt x="0" y="1097"/>
                    </a:lnTo>
                    <a:lnTo>
                      <a:pt x="1" y="1050"/>
                    </a:lnTo>
                    <a:lnTo>
                      <a:pt x="28" y="1019"/>
                    </a:lnTo>
                    <a:lnTo>
                      <a:pt x="40" y="975"/>
                    </a:lnTo>
                    <a:lnTo>
                      <a:pt x="13" y="940"/>
                    </a:lnTo>
                    <a:lnTo>
                      <a:pt x="30" y="726"/>
                    </a:lnTo>
                    <a:lnTo>
                      <a:pt x="52" y="706"/>
                    </a:lnTo>
                    <a:lnTo>
                      <a:pt x="76" y="673"/>
                    </a:lnTo>
                    <a:lnTo>
                      <a:pt x="73" y="642"/>
                    </a:lnTo>
                    <a:lnTo>
                      <a:pt x="39" y="514"/>
                    </a:lnTo>
                    <a:lnTo>
                      <a:pt x="70" y="451"/>
                    </a:lnTo>
                    <a:lnTo>
                      <a:pt x="84" y="239"/>
                    </a:lnTo>
                    <a:lnTo>
                      <a:pt x="167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7733" name="Freeform 53"/>
              <p:cNvSpPr>
                <a:spLocks noChangeAspect="1"/>
              </p:cNvSpPr>
              <p:nvPr/>
            </p:nvSpPr>
            <p:spPr bwMode="auto">
              <a:xfrm>
                <a:off x="3690" y="928"/>
                <a:ext cx="283" cy="272"/>
              </a:xfrm>
              <a:custGeom>
                <a:avLst/>
                <a:gdLst>
                  <a:gd name="T0" fmla="*/ 1037 w 1571"/>
                  <a:gd name="T1" fmla="*/ 6 h 1510"/>
                  <a:gd name="T2" fmla="*/ 1128 w 1571"/>
                  <a:gd name="T3" fmla="*/ 0 h 1510"/>
                  <a:gd name="T4" fmla="*/ 1227 w 1571"/>
                  <a:gd name="T5" fmla="*/ 83 h 1510"/>
                  <a:gd name="T6" fmla="*/ 1296 w 1571"/>
                  <a:gd name="T7" fmla="*/ 61 h 1510"/>
                  <a:gd name="T8" fmla="*/ 1351 w 1571"/>
                  <a:gd name="T9" fmla="*/ 110 h 1510"/>
                  <a:gd name="T10" fmla="*/ 1363 w 1571"/>
                  <a:gd name="T11" fmla="*/ 154 h 1510"/>
                  <a:gd name="T12" fmla="*/ 1438 w 1571"/>
                  <a:gd name="T13" fmla="*/ 241 h 1510"/>
                  <a:gd name="T14" fmla="*/ 1506 w 1571"/>
                  <a:gd name="T15" fmla="*/ 240 h 1510"/>
                  <a:gd name="T16" fmla="*/ 1512 w 1571"/>
                  <a:gd name="T17" fmla="*/ 257 h 1510"/>
                  <a:gd name="T18" fmla="*/ 1571 w 1571"/>
                  <a:gd name="T19" fmla="*/ 259 h 1510"/>
                  <a:gd name="T20" fmla="*/ 1512 w 1571"/>
                  <a:gd name="T21" fmla="*/ 435 h 1510"/>
                  <a:gd name="T22" fmla="*/ 1381 w 1571"/>
                  <a:gd name="T23" fmla="*/ 495 h 1510"/>
                  <a:gd name="T24" fmla="*/ 1346 w 1571"/>
                  <a:gd name="T25" fmla="*/ 485 h 1510"/>
                  <a:gd name="T26" fmla="*/ 1310 w 1571"/>
                  <a:gd name="T27" fmla="*/ 494 h 1510"/>
                  <a:gd name="T28" fmla="*/ 1296 w 1571"/>
                  <a:gd name="T29" fmla="*/ 507 h 1510"/>
                  <a:gd name="T30" fmla="*/ 1186 w 1571"/>
                  <a:gd name="T31" fmla="*/ 531 h 1510"/>
                  <a:gd name="T32" fmla="*/ 1132 w 1571"/>
                  <a:gd name="T33" fmla="*/ 667 h 1510"/>
                  <a:gd name="T34" fmla="*/ 1107 w 1571"/>
                  <a:gd name="T35" fmla="*/ 676 h 1510"/>
                  <a:gd name="T36" fmla="*/ 1108 w 1571"/>
                  <a:gd name="T37" fmla="*/ 736 h 1510"/>
                  <a:gd name="T38" fmla="*/ 1080 w 1571"/>
                  <a:gd name="T39" fmla="*/ 754 h 1510"/>
                  <a:gd name="T40" fmla="*/ 1074 w 1571"/>
                  <a:gd name="T41" fmla="*/ 795 h 1510"/>
                  <a:gd name="T42" fmla="*/ 990 w 1571"/>
                  <a:gd name="T43" fmla="*/ 802 h 1510"/>
                  <a:gd name="T44" fmla="*/ 1074 w 1571"/>
                  <a:gd name="T45" fmla="*/ 1034 h 1510"/>
                  <a:gd name="T46" fmla="*/ 984 w 1571"/>
                  <a:gd name="T47" fmla="*/ 1116 h 1510"/>
                  <a:gd name="T48" fmla="*/ 959 w 1571"/>
                  <a:gd name="T49" fmla="*/ 1140 h 1510"/>
                  <a:gd name="T50" fmla="*/ 944 w 1571"/>
                  <a:gd name="T51" fmla="*/ 1268 h 1510"/>
                  <a:gd name="T52" fmla="*/ 962 w 1571"/>
                  <a:gd name="T53" fmla="*/ 1274 h 1510"/>
                  <a:gd name="T54" fmla="*/ 959 w 1571"/>
                  <a:gd name="T55" fmla="*/ 1308 h 1510"/>
                  <a:gd name="T56" fmla="*/ 865 w 1571"/>
                  <a:gd name="T57" fmla="*/ 1423 h 1510"/>
                  <a:gd name="T58" fmla="*/ 856 w 1571"/>
                  <a:gd name="T59" fmla="*/ 1472 h 1510"/>
                  <a:gd name="T60" fmla="*/ 793 w 1571"/>
                  <a:gd name="T61" fmla="*/ 1510 h 1510"/>
                  <a:gd name="T62" fmla="*/ 440 w 1571"/>
                  <a:gd name="T63" fmla="*/ 1441 h 1510"/>
                  <a:gd name="T64" fmla="*/ 250 w 1571"/>
                  <a:gd name="T65" fmla="*/ 1406 h 1510"/>
                  <a:gd name="T66" fmla="*/ 216 w 1571"/>
                  <a:gd name="T67" fmla="*/ 1407 h 1510"/>
                  <a:gd name="T68" fmla="*/ 206 w 1571"/>
                  <a:gd name="T69" fmla="*/ 1427 h 1510"/>
                  <a:gd name="T70" fmla="*/ 0 w 1571"/>
                  <a:gd name="T71" fmla="*/ 1414 h 1510"/>
                  <a:gd name="T72" fmla="*/ 92 w 1571"/>
                  <a:gd name="T73" fmla="*/ 1324 h 1510"/>
                  <a:gd name="T74" fmla="*/ 120 w 1571"/>
                  <a:gd name="T75" fmla="*/ 1242 h 1510"/>
                  <a:gd name="T76" fmla="*/ 124 w 1571"/>
                  <a:gd name="T77" fmla="*/ 1191 h 1510"/>
                  <a:gd name="T78" fmla="*/ 278 w 1571"/>
                  <a:gd name="T79" fmla="*/ 1108 h 1510"/>
                  <a:gd name="T80" fmla="*/ 312 w 1571"/>
                  <a:gd name="T81" fmla="*/ 1029 h 1510"/>
                  <a:gd name="T82" fmla="*/ 388 w 1571"/>
                  <a:gd name="T83" fmla="*/ 888 h 1510"/>
                  <a:gd name="T84" fmla="*/ 444 w 1571"/>
                  <a:gd name="T85" fmla="*/ 787 h 1510"/>
                  <a:gd name="T86" fmla="*/ 441 w 1571"/>
                  <a:gd name="T87" fmla="*/ 743 h 1510"/>
                  <a:gd name="T88" fmla="*/ 455 w 1571"/>
                  <a:gd name="T89" fmla="*/ 727 h 1510"/>
                  <a:gd name="T90" fmla="*/ 415 w 1571"/>
                  <a:gd name="T91" fmla="*/ 685 h 1510"/>
                  <a:gd name="T92" fmla="*/ 415 w 1571"/>
                  <a:gd name="T93" fmla="*/ 657 h 1510"/>
                  <a:gd name="T94" fmla="*/ 528 w 1571"/>
                  <a:gd name="T95" fmla="*/ 550 h 1510"/>
                  <a:gd name="T96" fmla="*/ 538 w 1571"/>
                  <a:gd name="T97" fmla="*/ 397 h 1510"/>
                  <a:gd name="T98" fmla="*/ 941 w 1571"/>
                  <a:gd name="T99" fmla="*/ 106 h 1510"/>
                  <a:gd name="T100" fmla="*/ 1049 w 1571"/>
                  <a:gd name="T101" fmla="*/ 28 h 1510"/>
                  <a:gd name="T102" fmla="*/ 1037 w 1571"/>
                  <a:gd name="T103" fmla="*/ 6 h 15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71" h="1510">
                    <a:moveTo>
                      <a:pt x="1037" y="6"/>
                    </a:moveTo>
                    <a:lnTo>
                      <a:pt x="1128" y="0"/>
                    </a:lnTo>
                    <a:lnTo>
                      <a:pt x="1227" y="83"/>
                    </a:lnTo>
                    <a:lnTo>
                      <a:pt x="1296" y="61"/>
                    </a:lnTo>
                    <a:lnTo>
                      <a:pt x="1351" y="110"/>
                    </a:lnTo>
                    <a:lnTo>
                      <a:pt x="1363" y="154"/>
                    </a:lnTo>
                    <a:lnTo>
                      <a:pt x="1438" y="241"/>
                    </a:lnTo>
                    <a:lnTo>
                      <a:pt x="1506" y="240"/>
                    </a:lnTo>
                    <a:lnTo>
                      <a:pt x="1512" y="257"/>
                    </a:lnTo>
                    <a:lnTo>
                      <a:pt x="1571" y="259"/>
                    </a:lnTo>
                    <a:lnTo>
                      <a:pt x="1512" y="435"/>
                    </a:lnTo>
                    <a:lnTo>
                      <a:pt x="1381" y="495"/>
                    </a:lnTo>
                    <a:lnTo>
                      <a:pt x="1346" y="485"/>
                    </a:lnTo>
                    <a:lnTo>
                      <a:pt x="1310" y="494"/>
                    </a:lnTo>
                    <a:lnTo>
                      <a:pt x="1296" y="507"/>
                    </a:lnTo>
                    <a:lnTo>
                      <a:pt x="1186" y="531"/>
                    </a:lnTo>
                    <a:lnTo>
                      <a:pt x="1132" y="667"/>
                    </a:lnTo>
                    <a:lnTo>
                      <a:pt x="1107" y="676"/>
                    </a:lnTo>
                    <a:lnTo>
                      <a:pt x="1108" y="736"/>
                    </a:lnTo>
                    <a:lnTo>
                      <a:pt x="1080" y="754"/>
                    </a:lnTo>
                    <a:lnTo>
                      <a:pt x="1074" y="795"/>
                    </a:lnTo>
                    <a:lnTo>
                      <a:pt x="990" y="802"/>
                    </a:lnTo>
                    <a:lnTo>
                      <a:pt x="1074" y="1034"/>
                    </a:lnTo>
                    <a:lnTo>
                      <a:pt x="984" y="1116"/>
                    </a:lnTo>
                    <a:lnTo>
                      <a:pt x="959" y="1140"/>
                    </a:lnTo>
                    <a:lnTo>
                      <a:pt x="944" y="1268"/>
                    </a:lnTo>
                    <a:lnTo>
                      <a:pt x="962" y="1274"/>
                    </a:lnTo>
                    <a:lnTo>
                      <a:pt x="959" y="1308"/>
                    </a:lnTo>
                    <a:lnTo>
                      <a:pt x="865" y="1423"/>
                    </a:lnTo>
                    <a:lnTo>
                      <a:pt x="856" y="1472"/>
                    </a:lnTo>
                    <a:lnTo>
                      <a:pt x="793" y="1510"/>
                    </a:lnTo>
                    <a:lnTo>
                      <a:pt x="440" y="1441"/>
                    </a:lnTo>
                    <a:lnTo>
                      <a:pt x="250" y="1406"/>
                    </a:lnTo>
                    <a:lnTo>
                      <a:pt x="216" y="1407"/>
                    </a:lnTo>
                    <a:lnTo>
                      <a:pt x="206" y="1427"/>
                    </a:lnTo>
                    <a:lnTo>
                      <a:pt x="0" y="1414"/>
                    </a:lnTo>
                    <a:lnTo>
                      <a:pt x="92" y="1324"/>
                    </a:lnTo>
                    <a:lnTo>
                      <a:pt x="120" y="1242"/>
                    </a:lnTo>
                    <a:lnTo>
                      <a:pt x="124" y="1191"/>
                    </a:lnTo>
                    <a:lnTo>
                      <a:pt x="278" y="1108"/>
                    </a:lnTo>
                    <a:lnTo>
                      <a:pt x="312" y="1029"/>
                    </a:lnTo>
                    <a:lnTo>
                      <a:pt x="388" y="888"/>
                    </a:lnTo>
                    <a:lnTo>
                      <a:pt x="444" y="787"/>
                    </a:lnTo>
                    <a:lnTo>
                      <a:pt x="441" y="743"/>
                    </a:lnTo>
                    <a:lnTo>
                      <a:pt x="455" y="727"/>
                    </a:lnTo>
                    <a:lnTo>
                      <a:pt x="415" y="685"/>
                    </a:lnTo>
                    <a:lnTo>
                      <a:pt x="415" y="657"/>
                    </a:lnTo>
                    <a:lnTo>
                      <a:pt x="528" y="550"/>
                    </a:lnTo>
                    <a:lnTo>
                      <a:pt x="538" y="397"/>
                    </a:lnTo>
                    <a:lnTo>
                      <a:pt x="941" y="106"/>
                    </a:lnTo>
                    <a:lnTo>
                      <a:pt x="1049" y="28"/>
                    </a:lnTo>
                    <a:lnTo>
                      <a:pt x="1037" y="6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327734" name="Group 54"/>
          <p:cNvGrpSpPr>
            <a:grpSpLocks/>
          </p:cNvGrpSpPr>
          <p:nvPr/>
        </p:nvGrpSpPr>
        <p:grpSpPr bwMode="auto">
          <a:xfrm>
            <a:off x="6851650" y="2933700"/>
            <a:ext cx="1897063" cy="1541463"/>
            <a:chOff x="4316" y="1848"/>
            <a:chExt cx="1195" cy="971"/>
          </a:xfrm>
        </p:grpSpPr>
        <p:sp>
          <p:nvSpPr>
            <p:cNvPr id="327735" name="Text Box 55"/>
            <p:cNvSpPr txBox="1">
              <a:spLocks noChangeArrowheads="1"/>
            </p:cNvSpPr>
            <p:nvPr/>
          </p:nvSpPr>
          <p:spPr bwMode="auto">
            <a:xfrm>
              <a:off x="4858" y="2569"/>
              <a:ext cx="65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Baixo Jaguaribe</a:t>
              </a:r>
            </a:p>
          </p:txBody>
        </p:sp>
        <p:sp>
          <p:nvSpPr>
            <p:cNvPr id="327736" name="Freeform 56"/>
            <p:cNvSpPr>
              <a:spLocks/>
            </p:cNvSpPr>
            <p:nvPr/>
          </p:nvSpPr>
          <p:spPr bwMode="auto">
            <a:xfrm>
              <a:off x="4542" y="2630"/>
              <a:ext cx="852" cy="170"/>
            </a:xfrm>
            <a:custGeom>
              <a:avLst/>
              <a:gdLst>
                <a:gd name="T0" fmla="*/ 0 w 848"/>
                <a:gd name="T1" fmla="*/ 0 h 170"/>
                <a:gd name="T2" fmla="*/ 362 w 848"/>
                <a:gd name="T3" fmla="*/ 170 h 170"/>
                <a:gd name="T4" fmla="*/ 848 w 848"/>
                <a:gd name="T5" fmla="*/ 17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48" h="170">
                  <a:moveTo>
                    <a:pt x="0" y="0"/>
                  </a:moveTo>
                  <a:lnTo>
                    <a:pt x="362" y="170"/>
                  </a:lnTo>
                  <a:lnTo>
                    <a:pt x="848" y="17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327737" name="Group 57"/>
            <p:cNvGrpSpPr>
              <a:grpSpLocks/>
            </p:cNvGrpSpPr>
            <p:nvPr/>
          </p:nvGrpSpPr>
          <p:grpSpPr bwMode="auto">
            <a:xfrm>
              <a:off x="4316" y="1848"/>
              <a:ext cx="825" cy="936"/>
              <a:chOff x="4316" y="1848"/>
              <a:chExt cx="825" cy="936"/>
            </a:xfrm>
          </p:grpSpPr>
          <p:sp>
            <p:nvSpPr>
              <p:cNvPr id="327738" name="Freeform 58"/>
              <p:cNvSpPr>
                <a:spLocks noChangeAspect="1"/>
              </p:cNvSpPr>
              <p:nvPr/>
            </p:nvSpPr>
            <p:spPr bwMode="auto">
              <a:xfrm>
                <a:off x="4316" y="2515"/>
                <a:ext cx="312" cy="269"/>
              </a:xfrm>
              <a:custGeom>
                <a:avLst/>
                <a:gdLst>
                  <a:gd name="T0" fmla="*/ 795 w 1728"/>
                  <a:gd name="T1" fmla="*/ 1358 h 1490"/>
                  <a:gd name="T2" fmla="*/ 826 w 1728"/>
                  <a:gd name="T3" fmla="*/ 1455 h 1490"/>
                  <a:gd name="T4" fmla="*/ 1053 w 1728"/>
                  <a:gd name="T5" fmla="*/ 1421 h 1490"/>
                  <a:gd name="T6" fmla="*/ 1241 w 1728"/>
                  <a:gd name="T7" fmla="*/ 1370 h 1490"/>
                  <a:gd name="T8" fmla="*/ 1379 w 1728"/>
                  <a:gd name="T9" fmla="*/ 1091 h 1490"/>
                  <a:gd name="T10" fmla="*/ 1468 w 1728"/>
                  <a:gd name="T11" fmla="*/ 845 h 1490"/>
                  <a:gd name="T12" fmla="*/ 1728 w 1728"/>
                  <a:gd name="T13" fmla="*/ 581 h 1490"/>
                  <a:gd name="T14" fmla="*/ 1603 w 1728"/>
                  <a:gd name="T15" fmla="*/ 559 h 1490"/>
                  <a:gd name="T16" fmla="*/ 1540 w 1728"/>
                  <a:gd name="T17" fmla="*/ 434 h 1490"/>
                  <a:gd name="T18" fmla="*/ 1613 w 1728"/>
                  <a:gd name="T19" fmla="*/ 387 h 1490"/>
                  <a:gd name="T20" fmla="*/ 1599 w 1728"/>
                  <a:gd name="T21" fmla="*/ 129 h 1490"/>
                  <a:gd name="T22" fmla="*/ 1468 w 1728"/>
                  <a:gd name="T23" fmla="*/ 25 h 1490"/>
                  <a:gd name="T24" fmla="*/ 1379 w 1728"/>
                  <a:gd name="T25" fmla="*/ 9 h 1490"/>
                  <a:gd name="T26" fmla="*/ 931 w 1728"/>
                  <a:gd name="T27" fmla="*/ 51 h 1490"/>
                  <a:gd name="T28" fmla="*/ 694 w 1728"/>
                  <a:gd name="T29" fmla="*/ 129 h 1490"/>
                  <a:gd name="T30" fmla="*/ 573 w 1728"/>
                  <a:gd name="T31" fmla="*/ 145 h 1490"/>
                  <a:gd name="T32" fmla="*/ 453 w 1728"/>
                  <a:gd name="T33" fmla="*/ 283 h 1490"/>
                  <a:gd name="T34" fmla="*/ 204 w 1728"/>
                  <a:gd name="T35" fmla="*/ 644 h 1490"/>
                  <a:gd name="T36" fmla="*/ 135 w 1728"/>
                  <a:gd name="T37" fmla="*/ 698 h 1490"/>
                  <a:gd name="T38" fmla="*/ 110 w 1728"/>
                  <a:gd name="T39" fmla="*/ 767 h 1490"/>
                  <a:gd name="T40" fmla="*/ 92 w 1728"/>
                  <a:gd name="T41" fmla="*/ 848 h 1490"/>
                  <a:gd name="T42" fmla="*/ 35 w 1728"/>
                  <a:gd name="T43" fmla="*/ 914 h 1490"/>
                  <a:gd name="T44" fmla="*/ 0 w 1728"/>
                  <a:gd name="T45" fmla="*/ 1122 h 1490"/>
                  <a:gd name="T46" fmla="*/ 148 w 1728"/>
                  <a:gd name="T47" fmla="*/ 1075 h 1490"/>
                  <a:gd name="T48" fmla="*/ 236 w 1728"/>
                  <a:gd name="T49" fmla="*/ 1244 h 1490"/>
                  <a:gd name="T50" fmla="*/ 315 w 1728"/>
                  <a:gd name="T51" fmla="*/ 1295 h 1490"/>
                  <a:gd name="T52" fmla="*/ 513 w 1728"/>
                  <a:gd name="T53" fmla="*/ 1217 h 1490"/>
                  <a:gd name="T54" fmla="*/ 559 w 1728"/>
                  <a:gd name="T55" fmla="*/ 1251 h 1490"/>
                  <a:gd name="T56" fmla="*/ 628 w 1728"/>
                  <a:gd name="T57" fmla="*/ 1197 h 1490"/>
                  <a:gd name="T58" fmla="*/ 688 w 1728"/>
                  <a:gd name="T59" fmla="*/ 1200 h 1490"/>
                  <a:gd name="T60" fmla="*/ 717 w 1728"/>
                  <a:gd name="T61" fmla="*/ 1178 h 1490"/>
                  <a:gd name="T62" fmla="*/ 805 w 1728"/>
                  <a:gd name="T63" fmla="*/ 1200 h 1490"/>
                  <a:gd name="T64" fmla="*/ 883 w 1728"/>
                  <a:gd name="T65" fmla="*/ 1178 h 14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728" h="1490">
                    <a:moveTo>
                      <a:pt x="883" y="1178"/>
                    </a:moveTo>
                    <a:lnTo>
                      <a:pt x="795" y="1358"/>
                    </a:lnTo>
                    <a:lnTo>
                      <a:pt x="799" y="1386"/>
                    </a:lnTo>
                    <a:lnTo>
                      <a:pt x="826" y="1455"/>
                    </a:lnTo>
                    <a:lnTo>
                      <a:pt x="968" y="1490"/>
                    </a:lnTo>
                    <a:lnTo>
                      <a:pt x="1053" y="1421"/>
                    </a:lnTo>
                    <a:lnTo>
                      <a:pt x="1147" y="1373"/>
                    </a:lnTo>
                    <a:lnTo>
                      <a:pt x="1241" y="1370"/>
                    </a:lnTo>
                    <a:lnTo>
                      <a:pt x="1373" y="1191"/>
                    </a:lnTo>
                    <a:lnTo>
                      <a:pt x="1379" y="1091"/>
                    </a:lnTo>
                    <a:lnTo>
                      <a:pt x="1458" y="930"/>
                    </a:lnTo>
                    <a:lnTo>
                      <a:pt x="1468" y="845"/>
                    </a:lnTo>
                    <a:lnTo>
                      <a:pt x="1493" y="917"/>
                    </a:lnTo>
                    <a:lnTo>
                      <a:pt x="1728" y="581"/>
                    </a:lnTo>
                    <a:lnTo>
                      <a:pt x="1544" y="764"/>
                    </a:lnTo>
                    <a:lnTo>
                      <a:pt x="1603" y="559"/>
                    </a:lnTo>
                    <a:lnTo>
                      <a:pt x="1559" y="518"/>
                    </a:lnTo>
                    <a:lnTo>
                      <a:pt x="1540" y="434"/>
                    </a:lnTo>
                    <a:lnTo>
                      <a:pt x="1578" y="396"/>
                    </a:lnTo>
                    <a:lnTo>
                      <a:pt x="1613" y="387"/>
                    </a:lnTo>
                    <a:lnTo>
                      <a:pt x="1616" y="126"/>
                    </a:lnTo>
                    <a:lnTo>
                      <a:pt x="1599" y="129"/>
                    </a:lnTo>
                    <a:lnTo>
                      <a:pt x="1544" y="103"/>
                    </a:lnTo>
                    <a:lnTo>
                      <a:pt x="1468" y="25"/>
                    </a:lnTo>
                    <a:lnTo>
                      <a:pt x="1421" y="37"/>
                    </a:lnTo>
                    <a:lnTo>
                      <a:pt x="1379" y="9"/>
                    </a:lnTo>
                    <a:lnTo>
                      <a:pt x="965" y="0"/>
                    </a:lnTo>
                    <a:lnTo>
                      <a:pt x="931" y="51"/>
                    </a:lnTo>
                    <a:lnTo>
                      <a:pt x="714" y="82"/>
                    </a:lnTo>
                    <a:lnTo>
                      <a:pt x="694" y="129"/>
                    </a:lnTo>
                    <a:lnTo>
                      <a:pt x="582" y="132"/>
                    </a:lnTo>
                    <a:lnTo>
                      <a:pt x="573" y="145"/>
                    </a:lnTo>
                    <a:lnTo>
                      <a:pt x="465" y="211"/>
                    </a:lnTo>
                    <a:lnTo>
                      <a:pt x="453" y="283"/>
                    </a:lnTo>
                    <a:lnTo>
                      <a:pt x="346" y="364"/>
                    </a:lnTo>
                    <a:lnTo>
                      <a:pt x="204" y="644"/>
                    </a:lnTo>
                    <a:lnTo>
                      <a:pt x="135" y="656"/>
                    </a:lnTo>
                    <a:lnTo>
                      <a:pt x="135" y="698"/>
                    </a:lnTo>
                    <a:lnTo>
                      <a:pt x="104" y="716"/>
                    </a:lnTo>
                    <a:lnTo>
                      <a:pt x="110" y="767"/>
                    </a:lnTo>
                    <a:lnTo>
                      <a:pt x="92" y="776"/>
                    </a:lnTo>
                    <a:lnTo>
                      <a:pt x="92" y="848"/>
                    </a:lnTo>
                    <a:lnTo>
                      <a:pt x="38" y="874"/>
                    </a:lnTo>
                    <a:lnTo>
                      <a:pt x="35" y="914"/>
                    </a:lnTo>
                    <a:lnTo>
                      <a:pt x="57" y="956"/>
                    </a:lnTo>
                    <a:lnTo>
                      <a:pt x="0" y="1122"/>
                    </a:lnTo>
                    <a:lnTo>
                      <a:pt x="110" y="1075"/>
                    </a:lnTo>
                    <a:lnTo>
                      <a:pt x="148" y="1075"/>
                    </a:lnTo>
                    <a:lnTo>
                      <a:pt x="217" y="1109"/>
                    </a:lnTo>
                    <a:lnTo>
                      <a:pt x="236" y="1244"/>
                    </a:lnTo>
                    <a:lnTo>
                      <a:pt x="264" y="1286"/>
                    </a:lnTo>
                    <a:lnTo>
                      <a:pt x="315" y="1295"/>
                    </a:lnTo>
                    <a:lnTo>
                      <a:pt x="459" y="1226"/>
                    </a:lnTo>
                    <a:lnTo>
                      <a:pt x="513" y="1217"/>
                    </a:lnTo>
                    <a:lnTo>
                      <a:pt x="507" y="1260"/>
                    </a:lnTo>
                    <a:lnTo>
                      <a:pt x="559" y="1251"/>
                    </a:lnTo>
                    <a:lnTo>
                      <a:pt x="565" y="1197"/>
                    </a:lnTo>
                    <a:lnTo>
                      <a:pt x="628" y="1197"/>
                    </a:lnTo>
                    <a:lnTo>
                      <a:pt x="642" y="1178"/>
                    </a:lnTo>
                    <a:lnTo>
                      <a:pt x="688" y="1200"/>
                    </a:lnTo>
                    <a:lnTo>
                      <a:pt x="711" y="1200"/>
                    </a:lnTo>
                    <a:lnTo>
                      <a:pt x="717" y="1178"/>
                    </a:lnTo>
                    <a:lnTo>
                      <a:pt x="770" y="1175"/>
                    </a:lnTo>
                    <a:lnTo>
                      <a:pt x="805" y="1200"/>
                    </a:lnTo>
                    <a:lnTo>
                      <a:pt x="836" y="1203"/>
                    </a:lnTo>
                    <a:lnTo>
                      <a:pt x="883" y="1178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7739" name="Freeform 59"/>
              <p:cNvSpPr>
                <a:spLocks noChangeAspect="1"/>
              </p:cNvSpPr>
              <p:nvPr/>
            </p:nvSpPr>
            <p:spPr bwMode="auto">
              <a:xfrm>
                <a:off x="4620" y="1848"/>
                <a:ext cx="382" cy="285"/>
              </a:xfrm>
              <a:custGeom>
                <a:avLst/>
                <a:gdLst>
                  <a:gd name="T0" fmla="*/ 839 w 2123"/>
                  <a:gd name="T1" fmla="*/ 1243 h 1579"/>
                  <a:gd name="T2" fmla="*/ 843 w 2123"/>
                  <a:gd name="T3" fmla="*/ 1228 h 1579"/>
                  <a:gd name="T4" fmla="*/ 664 w 2123"/>
                  <a:gd name="T5" fmla="*/ 938 h 1579"/>
                  <a:gd name="T6" fmla="*/ 614 w 2123"/>
                  <a:gd name="T7" fmla="*/ 938 h 1579"/>
                  <a:gd name="T8" fmla="*/ 523 w 2123"/>
                  <a:gd name="T9" fmla="*/ 872 h 1579"/>
                  <a:gd name="T10" fmla="*/ 434 w 2123"/>
                  <a:gd name="T11" fmla="*/ 870 h 1579"/>
                  <a:gd name="T12" fmla="*/ 349 w 2123"/>
                  <a:gd name="T13" fmla="*/ 836 h 1579"/>
                  <a:gd name="T14" fmla="*/ 146 w 2123"/>
                  <a:gd name="T15" fmla="*/ 870 h 1579"/>
                  <a:gd name="T16" fmla="*/ 123 w 2123"/>
                  <a:gd name="T17" fmla="*/ 861 h 1579"/>
                  <a:gd name="T18" fmla="*/ 105 w 2123"/>
                  <a:gd name="T19" fmla="*/ 799 h 1579"/>
                  <a:gd name="T20" fmla="*/ 0 w 2123"/>
                  <a:gd name="T21" fmla="*/ 731 h 1579"/>
                  <a:gd name="T22" fmla="*/ 342 w 2123"/>
                  <a:gd name="T23" fmla="*/ 395 h 1579"/>
                  <a:gd name="T24" fmla="*/ 450 w 2123"/>
                  <a:gd name="T25" fmla="*/ 269 h 1579"/>
                  <a:gd name="T26" fmla="*/ 503 w 2123"/>
                  <a:gd name="T27" fmla="*/ 271 h 1579"/>
                  <a:gd name="T28" fmla="*/ 523 w 2123"/>
                  <a:gd name="T29" fmla="*/ 288 h 1579"/>
                  <a:gd name="T30" fmla="*/ 547 w 2123"/>
                  <a:gd name="T31" fmla="*/ 293 h 1579"/>
                  <a:gd name="T32" fmla="*/ 821 w 2123"/>
                  <a:gd name="T33" fmla="*/ 0 h 1579"/>
                  <a:gd name="T34" fmla="*/ 942 w 2123"/>
                  <a:gd name="T35" fmla="*/ 108 h 1579"/>
                  <a:gd name="T36" fmla="*/ 1081 w 2123"/>
                  <a:gd name="T37" fmla="*/ 269 h 1579"/>
                  <a:gd name="T38" fmla="*/ 1236 w 2123"/>
                  <a:gd name="T39" fmla="*/ 380 h 1579"/>
                  <a:gd name="T40" fmla="*/ 1261 w 2123"/>
                  <a:gd name="T41" fmla="*/ 466 h 1579"/>
                  <a:gd name="T42" fmla="*/ 1384 w 2123"/>
                  <a:gd name="T43" fmla="*/ 602 h 1579"/>
                  <a:gd name="T44" fmla="*/ 1333 w 2123"/>
                  <a:gd name="T45" fmla="*/ 702 h 1579"/>
                  <a:gd name="T46" fmla="*/ 1406 w 2123"/>
                  <a:gd name="T47" fmla="*/ 804 h 1579"/>
                  <a:gd name="T48" fmla="*/ 1870 w 2123"/>
                  <a:gd name="T49" fmla="*/ 750 h 1579"/>
                  <a:gd name="T50" fmla="*/ 1921 w 2123"/>
                  <a:gd name="T51" fmla="*/ 815 h 1579"/>
                  <a:gd name="T52" fmla="*/ 1903 w 2123"/>
                  <a:gd name="T53" fmla="*/ 894 h 1579"/>
                  <a:gd name="T54" fmla="*/ 1855 w 2123"/>
                  <a:gd name="T55" fmla="*/ 975 h 1579"/>
                  <a:gd name="T56" fmla="*/ 1857 w 2123"/>
                  <a:gd name="T57" fmla="*/ 1027 h 1579"/>
                  <a:gd name="T58" fmla="*/ 1907 w 2123"/>
                  <a:gd name="T59" fmla="*/ 1095 h 1579"/>
                  <a:gd name="T60" fmla="*/ 2123 w 2123"/>
                  <a:gd name="T61" fmla="*/ 1266 h 1579"/>
                  <a:gd name="T62" fmla="*/ 2073 w 2123"/>
                  <a:gd name="T63" fmla="*/ 1303 h 1579"/>
                  <a:gd name="T64" fmla="*/ 2044 w 2123"/>
                  <a:gd name="T65" fmla="*/ 1303 h 1579"/>
                  <a:gd name="T66" fmla="*/ 2000 w 2123"/>
                  <a:gd name="T67" fmla="*/ 1258 h 1579"/>
                  <a:gd name="T68" fmla="*/ 1962 w 2123"/>
                  <a:gd name="T69" fmla="*/ 1260 h 1579"/>
                  <a:gd name="T70" fmla="*/ 1941 w 2123"/>
                  <a:gd name="T71" fmla="*/ 1272 h 1579"/>
                  <a:gd name="T72" fmla="*/ 1905 w 2123"/>
                  <a:gd name="T73" fmla="*/ 1266 h 1579"/>
                  <a:gd name="T74" fmla="*/ 1881 w 2123"/>
                  <a:gd name="T75" fmla="*/ 1221 h 1579"/>
                  <a:gd name="T76" fmla="*/ 1847 w 2123"/>
                  <a:gd name="T77" fmla="*/ 1263 h 1579"/>
                  <a:gd name="T78" fmla="*/ 1808 w 2123"/>
                  <a:gd name="T79" fmla="*/ 1285 h 1579"/>
                  <a:gd name="T80" fmla="*/ 1761 w 2123"/>
                  <a:gd name="T81" fmla="*/ 1327 h 1579"/>
                  <a:gd name="T82" fmla="*/ 1624 w 2123"/>
                  <a:gd name="T83" fmla="*/ 1343 h 1579"/>
                  <a:gd name="T84" fmla="*/ 1468 w 2123"/>
                  <a:gd name="T85" fmla="*/ 1400 h 1579"/>
                  <a:gd name="T86" fmla="*/ 1376 w 2123"/>
                  <a:gd name="T87" fmla="*/ 1512 h 1579"/>
                  <a:gd name="T88" fmla="*/ 1325 w 2123"/>
                  <a:gd name="T89" fmla="*/ 1579 h 1579"/>
                  <a:gd name="T90" fmla="*/ 1265 w 2123"/>
                  <a:gd name="T91" fmla="*/ 1534 h 1579"/>
                  <a:gd name="T92" fmla="*/ 946 w 2123"/>
                  <a:gd name="T93" fmla="*/ 1265 h 1579"/>
                  <a:gd name="T94" fmla="*/ 899 w 2123"/>
                  <a:gd name="T95" fmla="*/ 1232 h 1579"/>
                  <a:gd name="T96" fmla="*/ 839 w 2123"/>
                  <a:gd name="T97" fmla="*/ 1243 h 1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3" h="1579">
                    <a:moveTo>
                      <a:pt x="839" y="1243"/>
                    </a:moveTo>
                    <a:lnTo>
                      <a:pt x="843" y="1228"/>
                    </a:lnTo>
                    <a:lnTo>
                      <a:pt x="664" y="938"/>
                    </a:lnTo>
                    <a:lnTo>
                      <a:pt x="614" y="938"/>
                    </a:lnTo>
                    <a:lnTo>
                      <a:pt x="523" y="872"/>
                    </a:lnTo>
                    <a:lnTo>
                      <a:pt x="434" y="870"/>
                    </a:lnTo>
                    <a:lnTo>
                      <a:pt x="349" y="836"/>
                    </a:lnTo>
                    <a:lnTo>
                      <a:pt x="146" y="870"/>
                    </a:lnTo>
                    <a:lnTo>
                      <a:pt x="123" y="861"/>
                    </a:lnTo>
                    <a:lnTo>
                      <a:pt x="105" y="799"/>
                    </a:lnTo>
                    <a:lnTo>
                      <a:pt x="0" y="731"/>
                    </a:lnTo>
                    <a:lnTo>
                      <a:pt x="342" y="395"/>
                    </a:lnTo>
                    <a:lnTo>
                      <a:pt x="450" y="269"/>
                    </a:lnTo>
                    <a:lnTo>
                      <a:pt x="503" y="271"/>
                    </a:lnTo>
                    <a:lnTo>
                      <a:pt x="523" y="288"/>
                    </a:lnTo>
                    <a:lnTo>
                      <a:pt x="547" y="293"/>
                    </a:lnTo>
                    <a:lnTo>
                      <a:pt x="821" y="0"/>
                    </a:lnTo>
                    <a:lnTo>
                      <a:pt x="942" y="108"/>
                    </a:lnTo>
                    <a:lnTo>
                      <a:pt x="1081" y="269"/>
                    </a:lnTo>
                    <a:lnTo>
                      <a:pt x="1236" y="380"/>
                    </a:lnTo>
                    <a:lnTo>
                      <a:pt x="1261" y="466"/>
                    </a:lnTo>
                    <a:lnTo>
                      <a:pt x="1384" y="602"/>
                    </a:lnTo>
                    <a:lnTo>
                      <a:pt x="1333" y="702"/>
                    </a:lnTo>
                    <a:lnTo>
                      <a:pt x="1406" y="804"/>
                    </a:lnTo>
                    <a:lnTo>
                      <a:pt x="1870" y="750"/>
                    </a:lnTo>
                    <a:lnTo>
                      <a:pt x="1921" y="815"/>
                    </a:lnTo>
                    <a:lnTo>
                      <a:pt x="1903" y="894"/>
                    </a:lnTo>
                    <a:lnTo>
                      <a:pt x="1855" y="975"/>
                    </a:lnTo>
                    <a:lnTo>
                      <a:pt x="1857" y="1027"/>
                    </a:lnTo>
                    <a:lnTo>
                      <a:pt x="1907" y="1095"/>
                    </a:lnTo>
                    <a:lnTo>
                      <a:pt x="2123" y="1266"/>
                    </a:lnTo>
                    <a:lnTo>
                      <a:pt x="2073" y="1303"/>
                    </a:lnTo>
                    <a:lnTo>
                      <a:pt x="2044" y="1303"/>
                    </a:lnTo>
                    <a:lnTo>
                      <a:pt x="2000" y="1258"/>
                    </a:lnTo>
                    <a:lnTo>
                      <a:pt x="1962" y="1260"/>
                    </a:lnTo>
                    <a:lnTo>
                      <a:pt x="1941" y="1272"/>
                    </a:lnTo>
                    <a:lnTo>
                      <a:pt x="1905" y="1266"/>
                    </a:lnTo>
                    <a:lnTo>
                      <a:pt x="1881" y="1221"/>
                    </a:lnTo>
                    <a:lnTo>
                      <a:pt x="1847" y="1263"/>
                    </a:lnTo>
                    <a:lnTo>
                      <a:pt x="1808" y="1285"/>
                    </a:lnTo>
                    <a:lnTo>
                      <a:pt x="1761" y="1327"/>
                    </a:lnTo>
                    <a:lnTo>
                      <a:pt x="1624" y="1343"/>
                    </a:lnTo>
                    <a:lnTo>
                      <a:pt x="1468" y="1400"/>
                    </a:lnTo>
                    <a:lnTo>
                      <a:pt x="1376" y="1512"/>
                    </a:lnTo>
                    <a:lnTo>
                      <a:pt x="1325" y="1579"/>
                    </a:lnTo>
                    <a:lnTo>
                      <a:pt x="1265" y="1534"/>
                    </a:lnTo>
                    <a:lnTo>
                      <a:pt x="946" y="1265"/>
                    </a:lnTo>
                    <a:lnTo>
                      <a:pt x="899" y="1232"/>
                    </a:lnTo>
                    <a:lnTo>
                      <a:pt x="839" y="1243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7740" name="Freeform 60"/>
              <p:cNvSpPr>
                <a:spLocks noChangeAspect="1"/>
              </p:cNvSpPr>
              <p:nvPr/>
            </p:nvSpPr>
            <p:spPr bwMode="auto">
              <a:xfrm>
                <a:off x="4937" y="1931"/>
                <a:ext cx="204" cy="187"/>
              </a:xfrm>
              <a:custGeom>
                <a:avLst/>
                <a:gdLst>
                  <a:gd name="T0" fmla="*/ 1078 w 1126"/>
                  <a:gd name="T1" fmla="*/ 0 h 1040"/>
                  <a:gd name="T2" fmla="*/ 1126 w 1126"/>
                  <a:gd name="T3" fmla="*/ 47 h 1040"/>
                  <a:gd name="T4" fmla="*/ 1126 w 1126"/>
                  <a:gd name="T5" fmla="*/ 59 h 1040"/>
                  <a:gd name="T6" fmla="*/ 1076 w 1126"/>
                  <a:gd name="T7" fmla="*/ 138 h 1040"/>
                  <a:gd name="T8" fmla="*/ 1113 w 1126"/>
                  <a:gd name="T9" fmla="*/ 259 h 1040"/>
                  <a:gd name="T10" fmla="*/ 952 w 1126"/>
                  <a:gd name="T11" fmla="*/ 636 h 1040"/>
                  <a:gd name="T12" fmla="*/ 743 w 1126"/>
                  <a:gd name="T13" fmla="*/ 985 h 1040"/>
                  <a:gd name="T14" fmla="*/ 715 w 1126"/>
                  <a:gd name="T15" fmla="*/ 1040 h 1040"/>
                  <a:gd name="T16" fmla="*/ 354 w 1126"/>
                  <a:gd name="T17" fmla="*/ 810 h 1040"/>
                  <a:gd name="T18" fmla="*/ 145 w 1126"/>
                  <a:gd name="T19" fmla="*/ 638 h 1040"/>
                  <a:gd name="T20" fmla="*/ 96 w 1126"/>
                  <a:gd name="T21" fmla="*/ 576 h 1040"/>
                  <a:gd name="T22" fmla="*/ 93 w 1126"/>
                  <a:gd name="T23" fmla="*/ 522 h 1040"/>
                  <a:gd name="T24" fmla="*/ 140 w 1126"/>
                  <a:gd name="T25" fmla="*/ 441 h 1040"/>
                  <a:gd name="T26" fmla="*/ 160 w 1126"/>
                  <a:gd name="T27" fmla="*/ 361 h 1040"/>
                  <a:gd name="T28" fmla="*/ 103 w 1126"/>
                  <a:gd name="T29" fmla="*/ 292 h 1040"/>
                  <a:gd name="T30" fmla="*/ 89 w 1126"/>
                  <a:gd name="T31" fmla="*/ 237 h 1040"/>
                  <a:gd name="T32" fmla="*/ 0 w 1126"/>
                  <a:gd name="T33" fmla="*/ 113 h 1040"/>
                  <a:gd name="T34" fmla="*/ 344 w 1126"/>
                  <a:gd name="T35" fmla="*/ 113 h 1040"/>
                  <a:gd name="T36" fmla="*/ 349 w 1126"/>
                  <a:gd name="T37" fmla="*/ 49 h 1040"/>
                  <a:gd name="T38" fmla="*/ 454 w 1126"/>
                  <a:gd name="T39" fmla="*/ 14 h 1040"/>
                  <a:gd name="T40" fmla="*/ 466 w 1126"/>
                  <a:gd name="T41" fmla="*/ 97 h 1040"/>
                  <a:gd name="T42" fmla="*/ 1078 w 1126"/>
                  <a:gd name="T43" fmla="*/ 0 h 10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26" h="1040">
                    <a:moveTo>
                      <a:pt x="1078" y="0"/>
                    </a:moveTo>
                    <a:lnTo>
                      <a:pt x="1126" y="47"/>
                    </a:lnTo>
                    <a:lnTo>
                      <a:pt x="1126" y="59"/>
                    </a:lnTo>
                    <a:lnTo>
                      <a:pt x="1076" y="138"/>
                    </a:lnTo>
                    <a:lnTo>
                      <a:pt x="1113" y="259"/>
                    </a:lnTo>
                    <a:lnTo>
                      <a:pt x="952" y="636"/>
                    </a:lnTo>
                    <a:lnTo>
                      <a:pt x="743" y="985"/>
                    </a:lnTo>
                    <a:lnTo>
                      <a:pt x="715" y="1040"/>
                    </a:lnTo>
                    <a:lnTo>
                      <a:pt x="354" y="810"/>
                    </a:lnTo>
                    <a:lnTo>
                      <a:pt x="145" y="638"/>
                    </a:lnTo>
                    <a:lnTo>
                      <a:pt x="96" y="576"/>
                    </a:lnTo>
                    <a:lnTo>
                      <a:pt x="93" y="522"/>
                    </a:lnTo>
                    <a:lnTo>
                      <a:pt x="140" y="441"/>
                    </a:lnTo>
                    <a:lnTo>
                      <a:pt x="160" y="361"/>
                    </a:lnTo>
                    <a:lnTo>
                      <a:pt x="103" y="292"/>
                    </a:lnTo>
                    <a:lnTo>
                      <a:pt x="89" y="237"/>
                    </a:lnTo>
                    <a:lnTo>
                      <a:pt x="0" y="113"/>
                    </a:lnTo>
                    <a:lnTo>
                      <a:pt x="344" y="113"/>
                    </a:lnTo>
                    <a:lnTo>
                      <a:pt x="349" y="49"/>
                    </a:lnTo>
                    <a:lnTo>
                      <a:pt x="454" y="14"/>
                    </a:lnTo>
                    <a:lnTo>
                      <a:pt x="466" y="97"/>
                    </a:lnTo>
                    <a:lnTo>
                      <a:pt x="1078" y="0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7741" name="Freeform 61"/>
              <p:cNvSpPr>
                <a:spLocks noChangeAspect="1"/>
              </p:cNvSpPr>
              <p:nvPr/>
            </p:nvSpPr>
            <p:spPr bwMode="auto">
              <a:xfrm>
                <a:off x="4859" y="2069"/>
                <a:ext cx="208" cy="157"/>
              </a:xfrm>
              <a:custGeom>
                <a:avLst/>
                <a:gdLst>
                  <a:gd name="T0" fmla="*/ 795 w 1152"/>
                  <a:gd name="T1" fmla="*/ 47 h 872"/>
                  <a:gd name="T2" fmla="*/ 1152 w 1152"/>
                  <a:gd name="T3" fmla="*/ 274 h 872"/>
                  <a:gd name="T4" fmla="*/ 1015 w 1152"/>
                  <a:gd name="T5" fmla="*/ 567 h 872"/>
                  <a:gd name="T6" fmla="*/ 875 w 1152"/>
                  <a:gd name="T7" fmla="*/ 872 h 872"/>
                  <a:gd name="T8" fmla="*/ 618 w 1152"/>
                  <a:gd name="T9" fmla="*/ 739 h 872"/>
                  <a:gd name="T10" fmla="*/ 533 w 1152"/>
                  <a:gd name="T11" fmla="*/ 730 h 872"/>
                  <a:gd name="T12" fmla="*/ 423 w 1152"/>
                  <a:gd name="T13" fmla="*/ 625 h 872"/>
                  <a:gd name="T14" fmla="*/ 407 w 1152"/>
                  <a:gd name="T15" fmla="*/ 561 h 872"/>
                  <a:gd name="T16" fmla="*/ 388 w 1152"/>
                  <a:gd name="T17" fmla="*/ 520 h 872"/>
                  <a:gd name="T18" fmla="*/ 309 w 1152"/>
                  <a:gd name="T19" fmla="*/ 423 h 872"/>
                  <a:gd name="T20" fmla="*/ 219 w 1152"/>
                  <a:gd name="T21" fmla="*/ 359 h 872"/>
                  <a:gd name="T22" fmla="*/ 72 w 1152"/>
                  <a:gd name="T23" fmla="*/ 354 h 872"/>
                  <a:gd name="T24" fmla="*/ 53 w 1152"/>
                  <a:gd name="T25" fmla="*/ 375 h 872"/>
                  <a:gd name="T26" fmla="*/ 1 w 1152"/>
                  <a:gd name="T27" fmla="*/ 359 h 872"/>
                  <a:gd name="T28" fmla="*/ 0 w 1152"/>
                  <a:gd name="T29" fmla="*/ 358 h 872"/>
                  <a:gd name="T30" fmla="*/ 50 w 1152"/>
                  <a:gd name="T31" fmla="*/ 291 h 872"/>
                  <a:gd name="T32" fmla="*/ 142 w 1152"/>
                  <a:gd name="T33" fmla="*/ 179 h 872"/>
                  <a:gd name="T34" fmla="*/ 298 w 1152"/>
                  <a:gd name="T35" fmla="*/ 122 h 872"/>
                  <a:gd name="T36" fmla="*/ 435 w 1152"/>
                  <a:gd name="T37" fmla="*/ 106 h 872"/>
                  <a:gd name="T38" fmla="*/ 482 w 1152"/>
                  <a:gd name="T39" fmla="*/ 64 h 872"/>
                  <a:gd name="T40" fmla="*/ 521 w 1152"/>
                  <a:gd name="T41" fmla="*/ 42 h 872"/>
                  <a:gd name="T42" fmla="*/ 555 w 1152"/>
                  <a:gd name="T43" fmla="*/ 0 h 872"/>
                  <a:gd name="T44" fmla="*/ 579 w 1152"/>
                  <a:gd name="T45" fmla="*/ 45 h 872"/>
                  <a:gd name="T46" fmla="*/ 615 w 1152"/>
                  <a:gd name="T47" fmla="*/ 51 h 872"/>
                  <a:gd name="T48" fmla="*/ 636 w 1152"/>
                  <a:gd name="T49" fmla="*/ 39 h 872"/>
                  <a:gd name="T50" fmla="*/ 674 w 1152"/>
                  <a:gd name="T51" fmla="*/ 37 h 872"/>
                  <a:gd name="T52" fmla="*/ 718 w 1152"/>
                  <a:gd name="T53" fmla="*/ 82 h 872"/>
                  <a:gd name="T54" fmla="*/ 747 w 1152"/>
                  <a:gd name="T55" fmla="*/ 82 h 872"/>
                  <a:gd name="T56" fmla="*/ 795 w 1152"/>
                  <a:gd name="T57" fmla="*/ 47 h 8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52" h="872">
                    <a:moveTo>
                      <a:pt x="795" y="47"/>
                    </a:moveTo>
                    <a:lnTo>
                      <a:pt x="1152" y="274"/>
                    </a:lnTo>
                    <a:lnTo>
                      <a:pt x="1015" y="567"/>
                    </a:lnTo>
                    <a:lnTo>
                      <a:pt x="875" y="872"/>
                    </a:lnTo>
                    <a:lnTo>
                      <a:pt x="618" y="739"/>
                    </a:lnTo>
                    <a:lnTo>
                      <a:pt x="533" y="730"/>
                    </a:lnTo>
                    <a:lnTo>
                      <a:pt x="423" y="625"/>
                    </a:lnTo>
                    <a:lnTo>
                      <a:pt x="407" y="561"/>
                    </a:lnTo>
                    <a:lnTo>
                      <a:pt x="388" y="520"/>
                    </a:lnTo>
                    <a:lnTo>
                      <a:pt x="309" y="423"/>
                    </a:lnTo>
                    <a:lnTo>
                      <a:pt x="219" y="359"/>
                    </a:lnTo>
                    <a:lnTo>
                      <a:pt x="72" y="354"/>
                    </a:lnTo>
                    <a:lnTo>
                      <a:pt x="53" y="375"/>
                    </a:lnTo>
                    <a:lnTo>
                      <a:pt x="1" y="359"/>
                    </a:lnTo>
                    <a:lnTo>
                      <a:pt x="0" y="358"/>
                    </a:lnTo>
                    <a:lnTo>
                      <a:pt x="50" y="291"/>
                    </a:lnTo>
                    <a:lnTo>
                      <a:pt x="142" y="179"/>
                    </a:lnTo>
                    <a:lnTo>
                      <a:pt x="298" y="122"/>
                    </a:lnTo>
                    <a:lnTo>
                      <a:pt x="435" y="106"/>
                    </a:lnTo>
                    <a:lnTo>
                      <a:pt x="482" y="64"/>
                    </a:lnTo>
                    <a:lnTo>
                      <a:pt x="521" y="42"/>
                    </a:lnTo>
                    <a:lnTo>
                      <a:pt x="555" y="0"/>
                    </a:lnTo>
                    <a:lnTo>
                      <a:pt x="579" y="45"/>
                    </a:lnTo>
                    <a:lnTo>
                      <a:pt x="615" y="51"/>
                    </a:lnTo>
                    <a:lnTo>
                      <a:pt x="636" y="39"/>
                    </a:lnTo>
                    <a:lnTo>
                      <a:pt x="674" y="37"/>
                    </a:lnTo>
                    <a:lnTo>
                      <a:pt x="718" y="82"/>
                    </a:lnTo>
                    <a:lnTo>
                      <a:pt x="747" y="82"/>
                    </a:lnTo>
                    <a:lnTo>
                      <a:pt x="795" y="47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327742" name="Group 62"/>
          <p:cNvGrpSpPr>
            <a:grpSpLocks/>
          </p:cNvGrpSpPr>
          <p:nvPr/>
        </p:nvGrpSpPr>
        <p:grpSpPr bwMode="auto">
          <a:xfrm>
            <a:off x="3917950" y="1220788"/>
            <a:ext cx="1503363" cy="788987"/>
            <a:chOff x="2468" y="769"/>
            <a:chExt cx="947" cy="497"/>
          </a:xfrm>
        </p:grpSpPr>
        <p:sp>
          <p:nvSpPr>
            <p:cNvPr id="327743" name="Text Box 63"/>
            <p:cNvSpPr txBox="1">
              <a:spLocks noChangeArrowheads="1"/>
            </p:cNvSpPr>
            <p:nvPr/>
          </p:nvSpPr>
          <p:spPr bwMode="auto">
            <a:xfrm>
              <a:off x="2468" y="769"/>
              <a:ext cx="432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  <a:p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Coreaú</a:t>
              </a:r>
            </a:p>
          </p:txBody>
        </p:sp>
        <p:sp>
          <p:nvSpPr>
            <p:cNvPr id="327744" name="Freeform 64"/>
            <p:cNvSpPr>
              <a:spLocks/>
            </p:cNvSpPr>
            <p:nvPr/>
          </p:nvSpPr>
          <p:spPr bwMode="auto">
            <a:xfrm>
              <a:off x="2516" y="926"/>
              <a:ext cx="515" cy="76"/>
            </a:xfrm>
            <a:custGeom>
              <a:avLst/>
              <a:gdLst>
                <a:gd name="T0" fmla="*/ 463 w 463"/>
                <a:gd name="T1" fmla="*/ 0 h 76"/>
                <a:gd name="T2" fmla="*/ 303 w 463"/>
                <a:gd name="T3" fmla="*/ 76 h 76"/>
                <a:gd name="T4" fmla="*/ 0 w 463"/>
                <a:gd name="T5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63" h="76">
                  <a:moveTo>
                    <a:pt x="463" y="0"/>
                  </a:moveTo>
                  <a:lnTo>
                    <a:pt x="303" y="76"/>
                  </a:lnTo>
                  <a:lnTo>
                    <a:pt x="0" y="76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327745" name="Group 65"/>
            <p:cNvGrpSpPr>
              <a:grpSpLocks/>
            </p:cNvGrpSpPr>
            <p:nvPr/>
          </p:nvGrpSpPr>
          <p:grpSpPr bwMode="auto">
            <a:xfrm>
              <a:off x="2849" y="838"/>
              <a:ext cx="566" cy="428"/>
              <a:chOff x="2849" y="838"/>
              <a:chExt cx="566" cy="428"/>
            </a:xfrm>
          </p:grpSpPr>
          <p:sp>
            <p:nvSpPr>
              <p:cNvPr id="327746" name="Freeform 66"/>
              <p:cNvSpPr>
                <a:spLocks noChangeAspect="1"/>
              </p:cNvSpPr>
              <p:nvPr/>
            </p:nvSpPr>
            <p:spPr bwMode="auto">
              <a:xfrm>
                <a:off x="2849" y="935"/>
                <a:ext cx="561" cy="331"/>
              </a:xfrm>
              <a:custGeom>
                <a:avLst/>
                <a:gdLst>
                  <a:gd name="T0" fmla="*/ 71 w 3110"/>
                  <a:gd name="T1" fmla="*/ 1665 h 1835"/>
                  <a:gd name="T2" fmla="*/ 365 w 3110"/>
                  <a:gd name="T3" fmla="*/ 543 h 1835"/>
                  <a:gd name="T4" fmla="*/ 1452 w 3110"/>
                  <a:gd name="T5" fmla="*/ 70 h 1835"/>
                  <a:gd name="T6" fmla="*/ 1573 w 3110"/>
                  <a:gd name="T7" fmla="*/ 49 h 1835"/>
                  <a:gd name="T8" fmla="*/ 1615 w 3110"/>
                  <a:gd name="T9" fmla="*/ 38 h 1835"/>
                  <a:gd name="T10" fmla="*/ 1638 w 3110"/>
                  <a:gd name="T11" fmla="*/ 39 h 1835"/>
                  <a:gd name="T12" fmla="*/ 1650 w 3110"/>
                  <a:gd name="T13" fmla="*/ 20 h 1835"/>
                  <a:gd name="T14" fmla="*/ 1798 w 3110"/>
                  <a:gd name="T15" fmla="*/ 0 h 1835"/>
                  <a:gd name="T16" fmla="*/ 1963 w 3110"/>
                  <a:gd name="T17" fmla="*/ 81 h 1835"/>
                  <a:gd name="T18" fmla="*/ 2803 w 3110"/>
                  <a:gd name="T19" fmla="*/ 11 h 1835"/>
                  <a:gd name="T20" fmla="*/ 2892 w 3110"/>
                  <a:gd name="T21" fmla="*/ 49 h 1835"/>
                  <a:gd name="T22" fmla="*/ 2955 w 3110"/>
                  <a:gd name="T23" fmla="*/ 73 h 1835"/>
                  <a:gd name="T24" fmla="*/ 3057 w 3110"/>
                  <a:gd name="T25" fmla="*/ 137 h 1835"/>
                  <a:gd name="T26" fmla="*/ 3070 w 3110"/>
                  <a:gd name="T27" fmla="*/ 322 h 1835"/>
                  <a:gd name="T28" fmla="*/ 2301 w 3110"/>
                  <a:gd name="T29" fmla="*/ 139 h 1835"/>
                  <a:gd name="T30" fmla="*/ 2285 w 3110"/>
                  <a:gd name="T31" fmla="*/ 163 h 1835"/>
                  <a:gd name="T32" fmla="*/ 2000 w 3110"/>
                  <a:gd name="T33" fmla="*/ 653 h 1835"/>
                  <a:gd name="T34" fmla="*/ 1985 w 3110"/>
                  <a:gd name="T35" fmla="*/ 701 h 1835"/>
                  <a:gd name="T36" fmla="*/ 1983 w 3110"/>
                  <a:gd name="T37" fmla="*/ 742 h 1835"/>
                  <a:gd name="T38" fmla="*/ 1978 w 3110"/>
                  <a:gd name="T39" fmla="*/ 815 h 1835"/>
                  <a:gd name="T40" fmla="*/ 2055 w 3110"/>
                  <a:gd name="T41" fmla="*/ 860 h 1835"/>
                  <a:gd name="T42" fmla="*/ 1981 w 3110"/>
                  <a:gd name="T43" fmla="*/ 965 h 1835"/>
                  <a:gd name="T44" fmla="*/ 1928 w 3110"/>
                  <a:gd name="T45" fmla="*/ 1054 h 1835"/>
                  <a:gd name="T46" fmla="*/ 1868 w 3110"/>
                  <a:gd name="T47" fmla="*/ 1152 h 1835"/>
                  <a:gd name="T48" fmla="*/ 2005 w 3110"/>
                  <a:gd name="T49" fmla="*/ 1168 h 1835"/>
                  <a:gd name="T50" fmla="*/ 1934 w 3110"/>
                  <a:gd name="T51" fmla="*/ 1291 h 1835"/>
                  <a:gd name="T52" fmla="*/ 1949 w 3110"/>
                  <a:gd name="T53" fmla="*/ 1354 h 1835"/>
                  <a:gd name="T54" fmla="*/ 1876 w 3110"/>
                  <a:gd name="T55" fmla="*/ 1456 h 1835"/>
                  <a:gd name="T56" fmla="*/ 1832 w 3110"/>
                  <a:gd name="T57" fmla="*/ 1556 h 1835"/>
                  <a:gd name="T58" fmla="*/ 1862 w 3110"/>
                  <a:gd name="T59" fmla="*/ 1612 h 1835"/>
                  <a:gd name="T60" fmla="*/ 1810 w 3110"/>
                  <a:gd name="T61" fmla="*/ 1660 h 1835"/>
                  <a:gd name="T62" fmla="*/ 1342 w 3110"/>
                  <a:gd name="T63" fmla="*/ 1286 h 1835"/>
                  <a:gd name="T64" fmla="*/ 1275 w 3110"/>
                  <a:gd name="T65" fmla="*/ 1239 h 1835"/>
                  <a:gd name="T66" fmla="*/ 1058 w 3110"/>
                  <a:gd name="T67" fmla="*/ 1143 h 1835"/>
                  <a:gd name="T68" fmla="*/ 874 w 3110"/>
                  <a:gd name="T69" fmla="*/ 925 h 1835"/>
                  <a:gd name="T70" fmla="*/ 670 w 3110"/>
                  <a:gd name="T71" fmla="*/ 1480 h 1835"/>
                  <a:gd name="T72" fmla="*/ 581 w 3110"/>
                  <a:gd name="T73" fmla="*/ 1553 h 1835"/>
                  <a:gd name="T74" fmla="*/ 488 w 3110"/>
                  <a:gd name="T75" fmla="*/ 1532 h 18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110" h="1835">
                    <a:moveTo>
                      <a:pt x="150" y="1835"/>
                    </a:moveTo>
                    <a:lnTo>
                      <a:pt x="71" y="1665"/>
                    </a:lnTo>
                    <a:lnTo>
                      <a:pt x="0" y="1166"/>
                    </a:lnTo>
                    <a:lnTo>
                      <a:pt x="365" y="543"/>
                    </a:lnTo>
                    <a:lnTo>
                      <a:pt x="653" y="549"/>
                    </a:lnTo>
                    <a:lnTo>
                      <a:pt x="1452" y="70"/>
                    </a:lnTo>
                    <a:lnTo>
                      <a:pt x="1504" y="49"/>
                    </a:lnTo>
                    <a:lnTo>
                      <a:pt x="1573" y="49"/>
                    </a:lnTo>
                    <a:lnTo>
                      <a:pt x="1602" y="38"/>
                    </a:lnTo>
                    <a:lnTo>
                      <a:pt x="1615" y="38"/>
                    </a:lnTo>
                    <a:lnTo>
                      <a:pt x="1627" y="39"/>
                    </a:lnTo>
                    <a:lnTo>
                      <a:pt x="1638" y="39"/>
                    </a:lnTo>
                    <a:lnTo>
                      <a:pt x="1650" y="40"/>
                    </a:lnTo>
                    <a:lnTo>
                      <a:pt x="1650" y="20"/>
                    </a:lnTo>
                    <a:lnTo>
                      <a:pt x="1798" y="11"/>
                    </a:lnTo>
                    <a:lnTo>
                      <a:pt x="1798" y="0"/>
                    </a:lnTo>
                    <a:lnTo>
                      <a:pt x="1848" y="0"/>
                    </a:lnTo>
                    <a:lnTo>
                      <a:pt x="1963" y="81"/>
                    </a:lnTo>
                    <a:lnTo>
                      <a:pt x="2377" y="4"/>
                    </a:lnTo>
                    <a:lnTo>
                      <a:pt x="2803" y="11"/>
                    </a:lnTo>
                    <a:lnTo>
                      <a:pt x="2874" y="27"/>
                    </a:lnTo>
                    <a:lnTo>
                      <a:pt x="2892" y="49"/>
                    </a:lnTo>
                    <a:lnTo>
                      <a:pt x="2935" y="54"/>
                    </a:lnTo>
                    <a:lnTo>
                      <a:pt x="2955" y="73"/>
                    </a:lnTo>
                    <a:lnTo>
                      <a:pt x="2984" y="72"/>
                    </a:lnTo>
                    <a:lnTo>
                      <a:pt x="3057" y="137"/>
                    </a:lnTo>
                    <a:lnTo>
                      <a:pt x="3110" y="156"/>
                    </a:lnTo>
                    <a:lnTo>
                      <a:pt x="3070" y="322"/>
                    </a:lnTo>
                    <a:lnTo>
                      <a:pt x="2852" y="404"/>
                    </a:lnTo>
                    <a:lnTo>
                      <a:pt x="2301" y="139"/>
                    </a:lnTo>
                    <a:lnTo>
                      <a:pt x="2285" y="139"/>
                    </a:lnTo>
                    <a:lnTo>
                      <a:pt x="2285" y="163"/>
                    </a:lnTo>
                    <a:lnTo>
                      <a:pt x="2426" y="737"/>
                    </a:lnTo>
                    <a:lnTo>
                      <a:pt x="2000" y="653"/>
                    </a:lnTo>
                    <a:lnTo>
                      <a:pt x="1990" y="651"/>
                    </a:lnTo>
                    <a:lnTo>
                      <a:pt x="1985" y="701"/>
                    </a:lnTo>
                    <a:lnTo>
                      <a:pt x="2016" y="722"/>
                    </a:lnTo>
                    <a:lnTo>
                      <a:pt x="1983" y="742"/>
                    </a:lnTo>
                    <a:lnTo>
                      <a:pt x="2025" y="799"/>
                    </a:lnTo>
                    <a:lnTo>
                      <a:pt x="1978" y="815"/>
                    </a:lnTo>
                    <a:lnTo>
                      <a:pt x="2001" y="854"/>
                    </a:lnTo>
                    <a:lnTo>
                      <a:pt x="2055" y="860"/>
                    </a:lnTo>
                    <a:lnTo>
                      <a:pt x="2049" y="915"/>
                    </a:lnTo>
                    <a:lnTo>
                      <a:pt x="1981" y="965"/>
                    </a:lnTo>
                    <a:lnTo>
                      <a:pt x="1944" y="972"/>
                    </a:lnTo>
                    <a:lnTo>
                      <a:pt x="1928" y="1054"/>
                    </a:lnTo>
                    <a:lnTo>
                      <a:pt x="1855" y="1132"/>
                    </a:lnTo>
                    <a:lnTo>
                      <a:pt x="1868" y="1152"/>
                    </a:lnTo>
                    <a:lnTo>
                      <a:pt x="1983" y="1131"/>
                    </a:lnTo>
                    <a:lnTo>
                      <a:pt x="2005" y="1168"/>
                    </a:lnTo>
                    <a:lnTo>
                      <a:pt x="1962" y="1220"/>
                    </a:lnTo>
                    <a:lnTo>
                      <a:pt x="1934" y="1291"/>
                    </a:lnTo>
                    <a:lnTo>
                      <a:pt x="1944" y="1332"/>
                    </a:lnTo>
                    <a:lnTo>
                      <a:pt x="1949" y="1354"/>
                    </a:lnTo>
                    <a:lnTo>
                      <a:pt x="1899" y="1399"/>
                    </a:lnTo>
                    <a:lnTo>
                      <a:pt x="1876" y="1456"/>
                    </a:lnTo>
                    <a:lnTo>
                      <a:pt x="1882" y="1514"/>
                    </a:lnTo>
                    <a:lnTo>
                      <a:pt x="1832" y="1556"/>
                    </a:lnTo>
                    <a:lnTo>
                      <a:pt x="1832" y="1581"/>
                    </a:lnTo>
                    <a:lnTo>
                      <a:pt x="1862" y="1612"/>
                    </a:lnTo>
                    <a:lnTo>
                      <a:pt x="1829" y="1632"/>
                    </a:lnTo>
                    <a:lnTo>
                      <a:pt x="1810" y="1660"/>
                    </a:lnTo>
                    <a:lnTo>
                      <a:pt x="1469" y="1373"/>
                    </a:lnTo>
                    <a:lnTo>
                      <a:pt x="1342" y="1286"/>
                    </a:lnTo>
                    <a:lnTo>
                      <a:pt x="1288" y="1280"/>
                    </a:lnTo>
                    <a:lnTo>
                      <a:pt x="1275" y="1239"/>
                    </a:lnTo>
                    <a:lnTo>
                      <a:pt x="1250" y="1219"/>
                    </a:lnTo>
                    <a:lnTo>
                      <a:pt x="1058" y="1143"/>
                    </a:lnTo>
                    <a:lnTo>
                      <a:pt x="940" y="1128"/>
                    </a:lnTo>
                    <a:lnTo>
                      <a:pt x="874" y="925"/>
                    </a:lnTo>
                    <a:lnTo>
                      <a:pt x="695" y="1471"/>
                    </a:lnTo>
                    <a:lnTo>
                      <a:pt x="670" y="1480"/>
                    </a:lnTo>
                    <a:lnTo>
                      <a:pt x="648" y="1511"/>
                    </a:lnTo>
                    <a:lnTo>
                      <a:pt x="581" y="1553"/>
                    </a:lnTo>
                    <a:lnTo>
                      <a:pt x="567" y="1544"/>
                    </a:lnTo>
                    <a:lnTo>
                      <a:pt x="488" y="1532"/>
                    </a:lnTo>
                    <a:lnTo>
                      <a:pt x="150" y="1835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7747" name="Freeform 67"/>
              <p:cNvSpPr>
                <a:spLocks noChangeAspect="1"/>
              </p:cNvSpPr>
              <p:nvPr/>
            </p:nvSpPr>
            <p:spPr bwMode="auto">
              <a:xfrm>
                <a:off x="3038" y="838"/>
                <a:ext cx="377" cy="147"/>
              </a:xfrm>
              <a:custGeom>
                <a:avLst/>
                <a:gdLst>
                  <a:gd name="T0" fmla="*/ 56 w 2090"/>
                  <a:gd name="T1" fmla="*/ 814 h 814"/>
                  <a:gd name="T2" fmla="*/ 407 w 2090"/>
                  <a:gd name="T3" fmla="*/ 604 h 814"/>
                  <a:gd name="T4" fmla="*/ 455 w 2090"/>
                  <a:gd name="T5" fmla="*/ 585 h 814"/>
                  <a:gd name="T6" fmla="*/ 526 w 2090"/>
                  <a:gd name="T7" fmla="*/ 584 h 814"/>
                  <a:gd name="T8" fmla="*/ 553 w 2090"/>
                  <a:gd name="T9" fmla="*/ 574 h 814"/>
                  <a:gd name="T10" fmla="*/ 602 w 2090"/>
                  <a:gd name="T11" fmla="*/ 576 h 814"/>
                  <a:gd name="T12" fmla="*/ 604 w 2090"/>
                  <a:gd name="T13" fmla="*/ 558 h 814"/>
                  <a:gd name="T14" fmla="*/ 750 w 2090"/>
                  <a:gd name="T15" fmla="*/ 548 h 814"/>
                  <a:gd name="T16" fmla="*/ 750 w 2090"/>
                  <a:gd name="T17" fmla="*/ 537 h 814"/>
                  <a:gd name="T18" fmla="*/ 801 w 2090"/>
                  <a:gd name="T19" fmla="*/ 535 h 814"/>
                  <a:gd name="T20" fmla="*/ 915 w 2090"/>
                  <a:gd name="T21" fmla="*/ 617 h 814"/>
                  <a:gd name="T22" fmla="*/ 1327 w 2090"/>
                  <a:gd name="T23" fmla="*/ 539 h 814"/>
                  <a:gd name="T24" fmla="*/ 1760 w 2090"/>
                  <a:gd name="T25" fmla="*/ 546 h 814"/>
                  <a:gd name="T26" fmla="*/ 1828 w 2090"/>
                  <a:gd name="T27" fmla="*/ 563 h 814"/>
                  <a:gd name="T28" fmla="*/ 1844 w 2090"/>
                  <a:gd name="T29" fmla="*/ 585 h 814"/>
                  <a:gd name="T30" fmla="*/ 1885 w 2090"/>
                  <a:gd name="T31" fmla="*/ 589 h 814"/>
                  <a:gd name="T32" fmla="*/ 1905 w 2090"/>
                  <a:gd name="T33" fmla="*/ 608 h 814"/>
                  <a:gd name="T34" fmla="*/ 1934 w 2090"/>
                  <a:gd name="T35" fmla="*/ 606 h 814"/>
                  <a:gd name="T36" fmla="*/ 2007 w 2090"/>
                  <a:gd name="T37" fmla="*/ 671 h 814"/>
                  <a:gd name="T38" fmla="*/ 2064 w 2090"/>
                  <a:gd name="T39" fmla="*/ 693 h 814"/>
                  <a:gd name="T40" fmla="*/ 2090 w 2090"/>
                  <a:gd name="T41" fmla="*/ 465 h 814"/>
                  <a:gd name="T42" fmla="*/ 2084 w 2090"/>
                  <a:gd name="T43" fmla="*/ 445 h 814"/>
                  <a:gd name="T44" fmla="*/ 2075 w 2090"/>
                  <a:gd name="T45" fmla="*/ 431 h 814"/>
                  <a:gd name="T46" fmla="*/ 2047 w 2090"/>
                  <a:gd name="T47" fmla="*/ 432 h 814"/>
                  <a:gd name="T48" fmla="*/ 2012 w 2090"/>
                  <a:gd name="T49" fmla="*/ 382 h 814"/>
                  <a:gd name="T50" fmla="*/ 2006 w 2090"/>
                  <a:gd name="T51" fmla="*/ 370 h 814"/>
                  <a:gd name="T52" fmla="*/ 1989 w 2090"/>
                  <a:gd name="T53" fmla="*/ 370 h 814"/>
                  <a:gd name="T54" fmla="*/ 1953 w 2090"/>
                  <a:gd name="T55" fmla="*/ 342 h 814"/>
                  <a:gd name="T56" fmla="*/ 1949 w 2090"/>
                  <a:gd name="T57" fmla="*/ 311 h 814"/>
                  <a:gd name="T58" fmla="*/ 1960 w 2090"/>
                  <a:gd name="T59" fmla="*/ 290 h 814"/>
                  <a:gd name="T60" fmla="*/ 1960 w 2090"/>
                  <a:gd name="T61" fmla="*/ 273 h 814"/>
                  <a:gd name="T62" fmla="*/ 1931 w 2090"/>
                  <a:gd name="T63" fmla="*/ 249 h 814"/>
                  <a:gd name="T64" fmla="*/ 1927 w 2090"/>
                  <a:gd name="T65" fmla="*/ 193 h 814"/>
                  <a:gd name="T66" fmla="*/ 1952 w 2090"/>
                  <a:gd name="T67" fmla="*/ 159 h 814"/>
                  <a:gd name="T68" fmla="*/ 1937 w 2090"/>
                  <a:gd name="T69" fmla="*/ 144 h 814"/>
                  <a:gd name="T70" fmla="*/ 1851 w 2090"/>
                  <a:gd name="T71" fmla="*/ 134 h 814"/>
                  <a:gd name="T72" fmla="*/ 1832 w 2090"/>
                  <a:gd name="T73" fmla="*/ 130 h 814"/>
                  <a:gd name="T74" fmla="*/ 1796 w 2090"/>
                  <a:gd name="T75" fmla="*/ 80 h 814"/>
                  <a:gd name="T76" fmla="*/ 1767 w 2090"/>
                  <a:gd name="T77" fmla="*/ 0 h 814"/>
                  <a:gd name="T78" fmla="*/ 1153 w 2090"/>
                  <a:gd name="T79" fmla="*/ 22 h 814"/>
                  <a:gd name="T80" fmla="*/ 943 w 2090"/>
                  <a:gd name="T81" fmla="*/ 137 h 814"/>
                  <a:gd name="T82" fmla="*/ 880 w 2090"/>
                  <a:gd name="T83" fmla="*/ 138 h 814"/>
                  <a:gd name="T84" fmla="*/ 863 w 2090"/>
                  <a:gd name="T85" fmla="*/ 69 h 814"/>
                  <a:gd name="T86" fmla="*/ 708 w 2090"/>
                  <a:gd name="T87" fmla="*/ 52 h 814"/>
                  <a:gd name="T88" fmla="*/ 666 w 2090"/>
                  <a:gd name="T89" fmla="*/ 102 h 814"/>
                  <a:gd name="T90" fmla="*/ 535 w 2090"/>
                  <a:gd name="T91" fmla="*/ 101 h 814"/>
                  <a:gd name="T92" fmla="*/ 508 w 2090"/>
                  <a:gd name="T93" fmla="*/ 131 h 814"/>
                  <a:gd name="T94" fmla="*/ 438 w 2090"/>
                  <a:gd name="T95" fmla="*/ 145 h 814"/>
                  <a:gd name="T96" fmla="*/ 56 w 2090"/>
                  <a:gd name="T97" fmla="*/ 167 h 814"/>
                  <a:gd name="T98" fmla="*/ 169 w 2090"/>
                  <a:gd name="T99" fmla="*/ 282 h 814"/>
                  <a:gd name="T100" fmla="*/ 170 w 2090"/>
                  <a:gd name="T101" fmla="*/ 322 h 814"/>
                  <a:gd name="T102" fmla="*/ 143 w 2090"/>
                  <a:gd name="T103" fmla="*/ 322 h 814"/>
                  <a:gd name="T104" fmla="*/ 179 w 2090"/>
                  <a:gd name="T105" fmla="*/ 370 h 814"/>
                  <a:gd name="T106" fmla="*/ 139 w 2090"/>
                  <a:gd name="T107" fmla="*/ 425 h 814"/>
                  <a:gd name="T108" fmla="*/ 143 w 2090"/>
                  <a:gd name="T109" fmla="*/ 505 h 814"/>
                  <a:gd name="T110" fmla="*/ 68 w 2090"/>
                  <a:gd name="T111" fmla="*/ 606 h 814"/>
                  <a:gd name="T112" fmla="*/ 56 w 2090"/>
                  <a:gd name="T113" fmla="*/ 649 h 814"/>
                  <a:gd name="T114" fmla="*/ 0 w 2090"/>
                  <a:gd name="T115" fmla="*/ 712 h 814"/>
                  <a:gd name="T116" fmla="*/ 5 w 2090"/>
                  <a:gd name="T117" fmla="*/ 751 h 814"/>
                  <a:gd name="T118" fmla="*/ 56 w 2090"/>
                  <a:gd name="T119" fmla="*/ 814 h 8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90" h="814">
                    <a:moveTo>
                      <a:pt x="56" y="814"/>
                    </a:moveTo>
                    <a:lnTo>
                      <a:pt x="407" y="604"/>
                    </a:lnTo>
                    <a:lnTo>
                      <a:pt x="455" y="585"/>
                    </a:lnTo>
                    <a:lnTo>
                      <a:pt x="526" y="584"/>
                    </a:lnTo>
                    <a:lnTo>
                      <a:pt x="553" y="574"/>
                    </a:lnTo>
                    <a:lnTo>
                      <a:pt x="602" y="576"/>
                    </a:lnTo>
                    <a:lnTo>
                      <a:pt x="604" y="558"/>
                    </a:lnTo>
                    <a:lnTo>
                      <a:pt x="750" y="548"/>
                    </a:lnTo>
                    <a:lnTo>
                      <a:pt x="750" y="537"/>
                    </a:lnTo>
                    <a:lnTo>
                      <a:pt x="801" y="535"/>
                    </a:lnTo>
                    <a:lnTo>
                      <a:pt x="915" y="617"/>
                    </a:lnTo>
                    <a:lnTo>
                      <a:pt x="1327" y="539"/>
                    </a:lnTo>
                    <a:lnTo>
                      <a:pt x="1760" y="546"/>
                    </a:lnTo>
                    <a:lnTo>
                      <a:pt x="1828" y="563"/>
                    </a:lnTo>
                    <a:lnTo>
                      <a:pt x="1844" y="585"/>
                    </a:lnTo>
                    <a:lnTo>
                      <a:pt x="1885" y="589"/>
                    </a:lnTo>
                    <a:lnTo>
                      <a:pt x="1905" y="608"/>
                    </a:lnTo>
                    <a:lnTo>
                      <a:pt x="1934" y="606"/>
                    </a:lnTo>
                    <a:lnTo>
                      <a:pt x="2007" y="671"/>
                    </a:lnTo>
                    <a:lnTo>
                      <a:pt x="2064" y="693"/>
                    </a:lnTo>
                    <a:lnTo>
                      <a:pt x="2090" y="465"/>
                    </a:lnTo>
                    <a:lnTo>
                      <a:pt x="2084" y="445"/>
                    </a:lnTo>
                    <a:lnTo>
                      <a:pt x="2075" y="431"/>
                    </a:lnTo>
                    <a:lnTo>
                      <a:pt x="2047" y="432"/>
                    </a:lnTo>
                    <a:lnTo>
                      <a:pt x="2012" y="382"/>
                    </a:lnTo>
                    <a:lnTo>
                      <a:pt x="2006" y="370"/>
                    </a:lnTo>
                    <a:lnTo>
                      <a:pt x="1989" y="370"/>
                    </a:lnTo>
                    <a:lnTo>
                      <a:pt x="1953" y="342"/>
                    </a:lnTo>
                    <a:lnTo>
                      <a:pt x="1949" y="311"/>
                    </a:lnTo>
                    <a:lnTo>
                      <a:pt x="1960" y="290"/>
                    </a:lnTo>
                    <a:lnTo>
                      <a:pt x="1960" y="273"/>
                    </a:lnTo>
                    <a:lnTo>
                      <a:pt x="1931" y="249"/>
                    </a:lnTo>
                    <a:lnTo>
                      <a:pt x="1927" y="193"/>
                    </a:lnTo>
                    <a:lnTo>
                      <a:pt x="1952" y="159"/>
                    </a:lnTo>
                    <a:lnTo>
                      <a:pt x="1937" y="144"/>
                    </a:lnTo>
                    <a:lnTo>
                      <a:pt x="1851" y="134"/>
                    </a:lnTo>
                    <a:lnTo>
                      <a:pt x="1832" y="130"/>
                    </a:lnTo>
                    <a:lnTo>
                      <a:pt x="1796" y="80"/>
                    </a:lnTo>
                    <a:lnTo>
                      <a:pt x="1767" y="0"/>
                    </a:lnTo>
                    <a:lnTo>
                      <a:pt x="1153" y="22"/>
                    </a:lnTo>
                    <a:lnTo>
                      <a:pt x="943" y="137"/>
                    </a:lnTo>
                    <a:lnTo>
                      <a:pt x="880" y="138"/>
                    </a:lnTo>
                    <a:lnTo>
                      <a:pt x="863" y="69"/>
                    </a:lnTo>
                    <a:lnTo>
                      <a:pt x="708" y="52"/>
                    </a:lnTo>
                    <a:lnTo>
                      <a:pt x="666" y="102"/>
                    </a:lnTo>
                    <a:lnTo>
                      <a:pt x="535" y="101"/>
                    </a:lnTo>
                    <a:lnTo>
                      <a:pt x="508" y="131"/>
                    </a:lnTo>
                    <a:lnTo>
                      <a:pt x="438" y="145"/>
                    </a:lnTo>
                    <a:lnTo>
                      <a:pt x="56" y="167"/>
                    </a:lnTo>
                    <a:lnTo>
                      <a:pt x="169" y="282"/>
                    </a:lnTo>
                    <a:lnTo>
                      <a:pt x="170" y="322"/>
                    </a:lnTo>
                    <a:lnTo>
                      <a:pt x="143" y="322"/>
                    </a:lnTo>
                    <a:lnTo>
                      <a:pt x="179" y="370"/>
                    </a:lnTo>
                    <a:lnTo>
                      <a:pt x="139" y="425"/>
                    </a:lnTo>
                    <a:lnTo>
                      <a:pt x="143" y="505"/>
                    </a:lnTo>
                    <a:lnTo>
                      <a:pt x="68" y="606"/>
                    </a:lnTo>
                    <a:lnTo>
                      <a:pt x="56" y="649"/>
                    </a:lnTo>
                    <a:lnTo>
                      <a:pt x="0" y="712"/>
                    </a:lnTo>
                    <a:lnTo>
                      <a:pt x="5" y="751"/>
                    </a:lnTo>
                    <a:lnTo>
                      <a:pt x="56" y="814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7748" name="Freeform 68"/>
              <p:cNvSpPr>
                <a:spLocks noChangeAspect="1"/>
              </p:cNvSpPr>
              <p:nvPr/>
            </p:nvSpPr>
            <p:spPr bwMode="auto">
              <a:xfrm>
                <a:off x="2913" y="911"/>
                <a:ext cx="107" cy="123"/>
              </a:xfrm>
              <a:custGeom>
                <a:avLst/>
                <a:gdLst>
                  <a:gd name="T0" fmla="*/ 299 w 593"/>
                  <a:gd name="T1" fmla="*/ 683 h 683"/>
                  <a:gd name="T2" fmla="*/ 593 w 593"/>
                  <a:gd name="T3" fmla="*/ 507 h 683"/>
                  <a:gd name="T4" fmla="*/ 553 w 593"/>
                  <a:gd name="T5" fmla="*/ 478 h 683"/>
                  <a:gd name="T6" fmla="*/ 533 w 593"/>
                  <a:gd name="T7" fmla="*/ 429 h 683"/>
                  <a:gd name="T8" fmla="*/ 523 w 593"/>
                  <a:gd name="T9" fmla="*/ 376 h 683"/>
                  <a:gd name="T10" fmla="*/ 563 w 593"/>
                  <a:gd name="T11" fmla="*/ 321 h 683"/>
                  <a:gd name="T12" fmla="*/ 555 w 593"/>
                  <a:gd name="T13" fmla="*/ 290 h 683"/>
                  <a:gd name="T14" fmla="*/ 466 w 593"/>
                  <a:gd name="T15" fmla="*/ 239 h 683"/>
                  <a:gd name="T16" fmla="*/ 444 w 593"/>
                  <a:gd name="T17" fmla="*/ 100 h 683"/>
                  <a:gd name="T18" fmla="*/ 271 w 593"/>
                  <a:gd name="T19" fmla="*/ 8 h 683"/>
                  <a:gd name="T20" fmla="*/ 173 w 593"/>
                  <a:gd name="T21" fmla="*/ 0 h 683"/>
                  <a:gd name="T22" fmla="*/ 191 w 593"/>
                  <a:gd name="T23" fmla="*/ 60 h 683"/>
                  <a:gd name="T24" fmla="*/ 248 w 593"/>
                  <a:gd name="T25" fmla="*/ 176 h 683"/>
                  <a:gd name="T26" fmla="*/ 218 w 593"/>
                  <a:gd name="T27" fmla="*/ 263 h 683"/>
                  <a:gd name="T28" fmla="*/ 221 w 593"/>
                  <a:gd name="T29" fmla="*/ 319 h 683"/>
                  <a:gd name="T30" fmla="*/ 242 w 593"/>
                  <a:gd name="T31" fmla="*/ 325 h 683"/>
                  <a:gd name="T32" fmla="*/ 235 w 593"/>
                  <a:gd name="T33" fmla="*/ 376 h 683"/>
                  <a:gd name="T34" fmla="*/ 42 w 593"/>
                  <a:gd name="T35" fmla="*/ 564 h 683"/>
                  <a:gd name="T36" fmla="*/ 26 w 593"/>
                  <a:gd name="T37" fmla="*/ 610 h 683"/>
                  <a:gd name="T38" fmla="*/ 0 w 593"/>
                  <a:gd name="T39" fmla="*/ 624 h 683"/>
                  <a:gd name="T40" fmla="*/ 14 w 593"/>
                  <a:gd name="T41" fmla="*/ 679 h 683"/>
                  <a:gd name="T42" fmla="*/ 299 w 593"/>
                  <a:gd name="T43" fmla="*/ 683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93" h="683">
                    <a:moveTo>
                      <a:pt x="299" y="683"/>
                    </a:moveTo>
                    <a:lnTo>
                      <a:pt x="593" y="507"/>
                    </a:lnTo>
                    <a:lnTo>
                      <a:pt x="553" y="478"/>
                    </a:lnTo>
                    <a:lnTo>
                      <a:pt x="533" y="429"/>
                    </a:lnTo>
                    <a:lnTo>
                      <a:pt x="523" y="376"/>
                    </a:lnTo>
                    <a:lnTo>
                      <a:pt x="563" y="321"/>
                    </a:lnTo>
                    <a:lnTo>
                      <a:pt x="555" y="290"/>
                    </a:lnTo>
                    <a:lnTo>
                      <a:pt x="466" y="239"/>
                    </a:lnTo>
                    <a:lnTo>
                      <a:pt x="444" y="100"/>
                    </a:lnTo>
                    <a:lnTo>
                      <a:pt x="271" y="8"/>
                    </a:lnTo>
                    <a:lnTo>
                      <a:pt x="173" y="0"/>
                    </a:lnTo>
                    <a:lnTo>
                      <a:pt x="191" y="60"/>
                    </a:lnTo>
                    <a:lnTo>
                      <a:pt x="248" y="176"/>
                    </a:lnTo>
                    <a:lnTo>
                      <a:pt x="218" y="263"/>
                    </a:lnTo>
                    <a:lnTo>
                      <a:pt x="221" y="319"/>
                    </a:lnTo>
                    <a:lnTo>
                      <a:pt x="242" y="325"/>
                    </a:lnTo>
                    <a:lnTo>
                      <a:pt x="235" y="376"/>
                    </a:lnTo>
                    <a:lnTo>
                      <a:pt x="42" y="564"/>
                    </a:lnTo>
                    <a:lnTo>
                      <a:pt x="26" y="610"/>
                    </a:lnTo>
                    <a:lnTo>
                      <a:pt x="0" y="624"/>
                    </a:lnTo>
                    <a:lnTo>
                      <a:pt x="14" y="679"/>
                    </a:lnTo>
                    <a:lnTo>
                      <a:pt x="299" y="683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7749" name="Freeform 69"/>
              <p:cNvSpPr>
                <a:spLocks noChangeAspect="1"/>
              </p:cNvSpPr>
              <p:nvPr/>
            </p:nvSpPr>
            <p:spPr bwMode="auto">
              <a:xfrm>
                <a:off x="2916" y="864"/>
                <a:ext cx="154" cy="138"/>
              </a:xfrm>
              <a:custGeom>
                <a:avLst/>
                <a:gdLst>
                  <a:gd name="T0" fmla="*/ 575 w 856"/>
                  <a:gd name="T1" fmla="*/ 770 h 770"/>
                  <a:gd name="T2" fmla="*/ 733 w 856"/>
                  <a:gd name="T3" fmla="*/ 675 h 770"/>
                  <a:gd name="T4" fmla="*/ 682 w 856"/>
                  <a:gd name="T5" fmla="*/ 613 h 770"/>
                  <a:gd name="T6" fmla="*/ 675 w 856"/>
                  <a:gd name="T7" fmla="*/ 573 h 770"/>
                  <a:gd name="T8" fmla="*/ 733 w 856"/>
                  <a:gd name="T9" fmla="*/ 510 h 770"/>
                  <a:gd name="T10" fmla="*/ 745 w 856"/>
                  <a:gd name="T11" fmla="*/ 468 h 770"/>
                  <a:gd name="T12" fmla="*/ 821 w 856"/>
                  <a:gd name="T13" fmla="*/ 364 h 770"/>
                  <a:gd name="T14" fmla="*/ 816 w 856"/>
                  <a:gd name="T15" fmla="*/ 288 h 770"/>
                  <a:gd name="T16" fmla="*/ 856 w 856"/>
                  <a:gd name="T17" fmla="*/ 232 h 770"/>
                  <a:gd name="T18" fmla="*/ 819 w 856"/>
                  <a:gd name="T19" fmla="*/ 183 h 770"/>
                  <a:gd name="T20" fmla="*/ 847 w 856"/>
                  <a:gd name="T21" fmla="*/ 183 h 770"/>
                  <a:gd name="T22" fmla="*/ 845 w 856"/>
                  <a:gd name="T23" fmla="*/ 142 h 770"/>
                  <a:gd name="T24" fmla="*/ 731 w 856"/>
                  <a:gd name="T25" fmla="*/ 25 h 770"/>
                  <a:gd name="T26" fmla="*/ 171 w 856"/>
                  <a:gd name="T27" fmla="*/ 0 h 770"/>
                  <a:gd name="T28" fmla="*/ 108 w 856"/>
                  <a:gd name="T29" fmla="*/ 59 h 770"/>
                  <a:gd name="T30" fmla="*/ 0 w 856"/>
                  <a:gd name="T31" fmla="*/ 116 h 770"/>
                  <a:gd name="T32" fmla="*/ 3 w 856"/>
                  <a:gd name="T33" fmla="*/ 209 h 770"/>
                  <a:gd name="T34" fmla="*/ 63 w 856"/>
                  <a:gd name="T35" fmla="*/ 256 h 770"/>
                  <a:gd name="T36" fmla="*/ 157 w 856"/>
                  <a:gd name="T37" fmla="*/ 263 h 770"/>
                  <a:gd name="T38" fmla="*/ 253 w 856"/>
                  <a:gd name="T39" fmla="*/ 271 h 770"/>
                  <a:gd name="T40" fmla="*/ 426 w 856"/>
                  <a:gd name="T41" fmla="*/ 363 h 770"/>
                  <a:gd name="T42" fmla="*/ 448 w 856"/>
                  <a:gd name="T43" fmla="*/ 500 h 770"/>
                  <a:gd name="T44" fmla="*/ 537 w 856"/>
                  <a:gd name="T45" fmla="*/ 553 h 770"/>
                  <a:gd name="T46" fmla="*/ 545 w 856"/>
                  <a:gd name="T47" fmla="*/ 582 h 770"/>
                  <a:gd name="T48" fmla="*/ 505 w 856"/>
                  <a:gd name="T49" fmla="*/ 641 h 770"/>
                  <a:gd name="T50" fmla="*/ 516 w 856"/>
                  <a:gd name="T51" fmla="*/ 696 h 770"/>
                  <a:gd name="T52" fmla="*/ 536 w 856"/>
                  <a:gd name="T53" fmla="*/ 742 h 770"/>
                  <a:gd name="T54" fmla="*/ 575 w 856"/>
                  <a:gd name="T55" fmla="*/ 770 h 7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56" h="770">
                    <a:moveTo>
                      <a:pt x="575" y="770"/>
                    </a:moveTo>
                    <a:lnTo>
                      <a:pt x="733" y="675"/>
                    </a:lnTo>
                    <a:lnTo>
                      <a:pt x="682" y="613"/>
                    </a:lnTo>
                    <a:lnTo>
                      <a:pt x="675" y="573"/>
                    </a:lnTo>
                    <a:lnTo>
                      <a:pt x="733" y="510"/>
                    </a:lnTo>
                    <a:lnTo>
                      <a:pt x="745" y="468"/>
                    </a:lnTo>
                    <a:lnTo>
                      <a:pt x="821" y="364"/>
                    </a:lnTo>
                    <a:lnTo>
                      <a:pt x="816" y="288"/>
                    </a:lnTo>
                    <a:lnTo>
                      <a:pt x="856" y="232"/>
                    </a:lnTo>
                    <a:lnTo>
                      <a:pt x="819" y="183"/>
                    </a:lnTo>
                    <a:lnTo>
                      <a:pt x="847" y="183"/>
                    </a:lnTo>
                    <a:lnTo>
                      <a:pt x="845" y="142"/>
                    </a:lnTo>
                    <a:lnTo>
                      <a:pt x="731" y="25"/>
                    </a:lnTo>
                    <a:lnTo>
                      <a:pt x="171" y="0"/>
                    </a:lnTo>
                    <a:lnTo>
                      <a:pt x="108" y="59"/>
                    </a:lnTo>
                    <a:lnTo>
                      <a:pt x="0" y="116"/>
                    </a:lnTo>
                    <a:lnTo>
                      <a:pt x="3" y="209"/>
                    </a:lnTo>
                    <a:lnTo>
                      <a:pt x="63" y="256"/>
                    </a:lnTo>
                    <a:lnTo>
                      <a:pt x="157" y="263"/>
                    </a:lnTo>
                    <a:lnTo>
                      <a:pt x="253" y="271"/>
                    </a:lnTo>
                    <a:lnTo>
                      <a:pt x="426" y="363"/>
                    </a:lnTo>
                    <a:lnTo>
                      <a:pt x="448" y="500"/>
                    </a:lnTo>
                    <a:lnTo>
                      <a:pt x="537" y="553"/>
                    </a:lnTo>
                    <a:lnTo>
                      <a:pt x="545" y="582"/>
                    </a:lnTo>
                    <a:lnTo>
                      <a:pt x="505" y="641"/>
                    </a:lnTo>
                    <a:lnTo>
                      <a:pt x="516" y="696"/>
                    </a:lnTo>
                    <a:lnTo>
                      <a:pt x="536" y="742"/>
                    </a:lnTo>
                    <a:lnTo>
                      <a:pt x="575" y="77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327750" name="Rectangle 70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27751" name="Text Box 71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327752" name="Rectangle 72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27753" name="Rectangle 73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 dirty="0" smtClean="0">
                <a:solidFill>
                  <a:schemeClr val="bg1"/>
                </a:solidFill>
                <a:latin typeface="Verdana" pitchFamily="34" charset="0"/>
              </a:rPr>
              <a:t>POLOS </a:t>
            </a:r>
            <a:r>
              <a:rPr lang="pt-BR" sz="1800" dirty="0">
                <a:solidFill>
                  <a:schemeClr val="bg1"/>
                </a:solidFill>
                <a:latin typeface="Verdana" pitchFamily="34" charset="0"/>
              </a:rPr>
              <a:t>DE PRODUÇÃO</a:t>
            </a:r>
          </a:p>
        </p:txBody>
      </p:sp>
      <p:sp>
        <p:nvSpPr>
          <p:cNvPr id="327754" name="Freeform 74"/>
          <p:cNvSpPr>
            <a:spLocks noChangeAspect="1"/>
          </p:cNvSpPr>
          <p:nvPr/>
        </p:nvSpPr>
        <p:spPr bwMode="auto">
          <a:xfrm>
            <a:off x="7178675" y="2124075"/>
            <a:ext cx="222250" cy="187325"/>
          </a:xfrm>
          <a:custGeom>
            <a:avLst/>
            <a:gdLst>
              <a:gd name="T0" fmla="*/ 425 w 775"/>
              <a:gd name="T1" fmla="*/ 655 h 655"/>
              <a:gd name="T2" fmla="*/ 370 w 775"/>
              <a:gd name="T3" fmla="*/ 567 h 655"/>
              <a:gd name="T4" fmla="*/ 263 w 775"/>
              <a:gd name="T5" fmla="*/ 498 h 655"/>
              <a:gd name="T6" fmla="*/ 242 w 775"/>
              <a:gd name="T7" fmla="*/ 474 h 655"/>
              <a:gd name="T8" fmla="*/ 212 w 775"/>
              <a:gd name="T9" fmla="*/ 475 h 655"/>
              <a:gd name="T10" fmla="*/ 203 w 775"/>
              <a:gd name="T11" fmla="*/ 498 h 655"/>
              <a:gd name="T12" fmla="*/ 188 w 775"/>
              <a:gd name="T13" fmla="*/ 494 h 655"/>
              <a:gd name="T14" fmla="*/ 0 w 775"/>
              <a:gd name="T15" fmla="*/ 350 h 655"/>
              <a:gd name="T16" fmla="*/ 108 w 775"/>
              <a:gd name="T17" fmla="*/ 175 h 655"/>
              <a:gd name="T18" fmla="*/ 111 w 775"/>
              <a:gd name="T19" fmla="*/ 133 h 655"/>
              <a:gd name="T20" fmla="*/ 60 w 775"/>
              <a:gd name="T21" fmla="*/ 88 h 655"/>
              <a:gd name="T22" fmla="*/ 55 w 775"/>
              <a:gd name="T23" fmla="*/ 36 h 655"/>
              <a:gd name="T24" fmla="*/ 130 w 775"/>
              <a:gd name="T25" fmla="*/ 35 h 655"/>
              <a:gd name="T26" fmla="*/ 161 w 775"/>
              <a:gd name="T27" fmla="*/ 0 h 655"/>
              <a:gd name="T28" fmla="*/ 332 w 775"/>
              <a:gd name="T29" fmla="*/ 78 h 655"/>
              <a:gd name="T30" fmla="*/ 397 w 775"/>
              <a:gd name="T31" fmla="*/ 72 h 655"/>
              <a:gd name="T32" fmla="*/ 502 w 775"/>
              <a:gd name="T33" fmla="*/ 108 h 655"/>
              <a:gd name="T34" fmla="*/ 528 w 775"/>
              <a:gd name="T35" fmla="*/ 33 h 655"/>
              <a:gd name="T36" fmla="*/ 615 w 775"/>
              <a:gd name="T37" fmla="*/ 156 h 655"/>
              <a:gd name="T38" fmla="*/ 775 w 775"/>
              <a:gd name="T39" fmla="*/ 416 h 655"/>
              <a:gd name="T40" fmla="*/ 717 w 775"/>
              <a:gd name="T41" fmla="*/ 420 h 655"/>
              <a:gd name="T42" fmla="*/ 714 w 775"/>
              <a:gd name="T43" fmla="*/ 408 h 655"/>
              <a:gd name="T44" fmla="*/ 690 w 775"/>
              <a:gd name="T45" fmla="*/ 385 h 655"/>
              <a:gd name="T46" fmla="*/ 641 w 775"/>
              <a:gd name="T47" fmla="*/ 377 h 655"/>
              <a:gd name="T48" fmla="*/ 631 w 775"/>
              <a:gd name="T49" fmla="*/ 400 h 655"/>
              <a:gd name="T50" fmla="*/ 634 w 775"/>
              <a:gd name="T51" fmla="*/ 475 h 655"/>
              <a:gd name="T52" fmla="*/ 610 w 775"/>
              <a:gd name="T53" fmla="*/ 502 h 655"/>
              <a:gd name="T54" fmla="*/ 591 w 775"/>
              <a:gd name="T55" fmla="*/ 511 h 655"/>
              <a:gd name="T56" fmla="*/ 559 w 775"/>
              <a:gd name="T57" fmla="*/ 491 h 655"/>
              <a:gd name="T58" fmla="*/ 520 w 775"/>
              <a:gd name="T59" fmla="*/ 519 h 655"/>
              <a:gd name="T60" fmla="*/ 425 w 775"/>
              <a:gd name="T61" fmla="*/ 655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775" h="655">
                <a:moveTo>
                  <a:pt x="425" y="655"/>
                </a:moveTo>
                <a:lnTo>
                  <a:pt x="370" y="567"/>
                </a:lnTo>
                <a:lnTo>
                  <a:pt x="263" y="498"/>
                </a:lnTo>
                <a:lnTo>
                  <a:pt x="242" y="474"/>
                </a:lnTo>
                <a:lnTo>
                  <a:pt x="212" y="475"/>
                </a:lnTo>
                <a:lnTo>
                  <a:pt x="203" y="498"/>
                </a:lnTo>
                <a:lnTo>
                  <a:pt x="188" y="494"/>
                </a:lnTo>
                <a:lnTo>
                  <a:pt x="0" y="350"/>
                </a:lnTo>
                <a:lnTo>
                  <a:pt x="108" y="175"/>
                </a:lnTo>
                <a:lnTo>
                  <a:pt x="111" y="133"/>
                </a:lnTo>
                <a:lnTo>
                  <a:pt x="60" y="88"/>
                </a:lnTo>
                <a:lnTo>
                  <a:pt x="55" y="36"/>
                </a:lnTo>
                <a:lnTo>
                  <a:pt x="130" y="35"/>
                </a:lnTo>
                <a:lnTo>
                  <a:pt x="161" y="0"/>
                </a:lnTo>
                <a:lnTo>
                  <a:pt x="332" y="78"/>
                </a:lnTo>
                <a:lnTo>
                  <a:pt x="397" y="72"/>
                </a:lnTo>
                <a:lnTo>
                  <a:pt x="502" y="108"/>
                </a:lnTo>
                <a:lnTo>
                  <a:pt x="528" y="33"/>
                </a:lnTo>
                <a:lnTo>
                  <a:pt x="615" y="156"/>
                </a:lnTo>
                <a:lnTo>
                  <a:pt x="775" y="416"/>
                </a:lnTo>
                <a:lnTo>
                  <a:pt x="717" y="420"/>
                </a:lnTo>
                <a:lnTo>
                  <a:pt x="714" y="408"/>
                </a:lnTo>
                <a:lnTo>
                  <a:pt x="690" y="385"/>
                </a:lnTo>
                <a:lnTo>
                  <a:pt x="641" y="377"/>
                </a:lnTo>
                <a:lnTo>
                  <a:pt x="631" y="400"/>
                </a:lnTo>
                <a:lnTo>
                  <a:pt x="634" y="475"/>
                </a:lnTo>
                <a:lnTo>
                  <a:pt x="610" y="502"/>
                </a:lnTo>
                <a:lnTo>
                  <a:pt x="591" y="511"/>
                </a:lnTo>
                <a:lnTo>
                  <a:pt x="559" y="491"/>
                </a:lnTo>
                <a:lnTo>
                  <a:pt x="520" y="519"/>
                </a:lnTo>
                <a:lnTo>
                  <a:pt x="425" y="655"/>
                </a:lnTo>
                <a:close/>
              </a:path>
            </a:pathLst>
          </a:custGeom>
          <a:noFill/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336600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327755" name="Group 75"/>
          <p:cNvGrpSpPr>
            <a:grpSpLocks/>
          </p:cNvGrpSpPr>
          <p:nvPr/>
        </p:nvGrpSpPr>
        <p:grpSpPr bwMode="auto">
          <a:xfrm>
            <a:off x="0" y="1196975"/>
            <a:ext cx="3995738" cy="304800"/>
            <a:chOff x="0" y="754"/>
            <a:chExt cx="2517" cy="192"/>
          </a:xfrm>
        </p:grpSpPr>
        <p:sp>
          <p:nvSpPr>
            <p:cNvPr id="327756" name="Text Box 76"/>
            <p:cNvSpPr txBox="1">
              <a:spLocks noChangeArrowheads="1"/>
            </p:cNvSpPr>
            <p:nvPr/>
          </p:nvSpPr>
          <p:spPr bwMode="auto">
            <a:xfrm>
              <a:off x="178" y="754"/>
              <a:ext cx="2339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400">
                  <a:solidFill>
                    <a:srgbClr val="066168"/>
                  </a:solidFill>
                  <a:latin typeface="Verdana" pitchFamily="34" charset="0"/>
                </a:rPr>
                <a:t>PRODUÇÃO DE CAMARÃO (2011)</a:t>
              </a:r>
            </a:p>
          </p:txBody>
        </p:sp>
        <p:sp>
          <p:nvSpPr>
            <p:cNvPr id="327757" name="Rectangle 77"/>
            <p:cNvSpPr>
              <a:spLocks noChangeArrowheads="1"/>
            </p:cNvSpPr>
            <p:nvPr/>
          </p:nvSpPr>
          <p:spPr bwMode="auto">
            <a:xfrm>
              <a:off x="0" y="771"/>
              <a:ext cx="158" cy="136"/>
            </a:xfrm>
            <a:prstGeom prst="rect">
              <a:avLst/>
            </a:prstGeom>
            <a:solidFill>
              <a:srgbClr val="07767E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sp>
        <p:nvSpPr>
          <p:cNvPr id="327760" name="Rectangle 80"/>
          <p:cNvSpPr>
            <a:spLocks noChangeArrowheads="1"/>
          </p:cNvSpPr>
          <p:nvPr/>
        </p:nvSpPr>
        <p:spPr bwMode="auto">
          <a:xfrm>
            <a:off x="0" y="1519238"/>
            <a:ext cx="2916238" cy="39687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pt-BR" sz="1400">
              <a:solidFill>
                <a:schemeClr val="bg1"/>
              </a:solidFill>
              <a:latin typeface="Verdana" pitchFamily="34" charset="0"/>
            </a:endParaRPr>
          </a:p>
        </p:txBody>
      </p:sp>
      <p:sp>
        <p:nvSpPr>
          <p:cNvPr id="327761" name="Text Box 81"/>
          <p:cNvSpPr txBox="1">
            <a:spLocks noChangeArrowheads="1"/>
          </p:cNvSpPr>
          <p:nvPr/>
        </p:nvSpPr>
        <p:spPr bwMode="auto">
          <a:xfrm>
            <a:off x="768350" y="1565275"/>
            <a:ext cx="13827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pt-BR" sz="1400" dirty="0" smtClean="0">
                <a:solidFill>
                  <a:schemeClr val="bg1"/>
                </a:solidFill>
                <a:latin typeface="Verdana" pitchFamily="34" charset="0"/>
              </a:rPr>
              <a:t>Polo </a:t>
            </a:r>
            <a:r>
              <a:rPr lang="pt-BR" sz="1400" dirty="0">
                <a:solidFill>
                  <a:schemeClr val="bg1"/>
                </a:solidFill>
                <a:latin typeface="Verdana" pitchFamily="34" charset="0"/>
              </a:rPr>
              <a:t>Coreaú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800" fill="hold"/>
                                        <p:tgtEl>
                                          <p:spTgt spid="327742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8" dur="indefinite"/>
                                        <p:tgtEl>
                                          <p:spTgt spid="32772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9" dur="indefinite"/>
                                        <p:tgtEl>
                                          <p:spTgt spid="3277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1" dur="indefinite"/>
                                        <p:tgtEl>
                                          <p:spTgt spid="32771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2" dur="indefinite"/>
                                        <p:tgtEl>
                                          <p:spTgt spid="3277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4" dur="indefinite"/>
                                        <p:tgtEl>
                                          <p:spTgt spid="32770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5" dur="indefinite"/>
                                        <p:tgtEl>
                                          <p:spTgt spid="3277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7" dur="indefinite"/>
                                        <p:tgtEl>
                                          <p:spTgt spid="32773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8" dur="indefinite"/>
                                        <p:tgtEl>
                                          <p:spTgt spid="3277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300"/>
                                        <p:tgtEl>
                                          <p:spTgt spid="3277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3277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300"/>
                                        <p:tgtEl>
                                          <p:spTgt spid="3277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8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3277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300"/>
                                        <p:tgtEl>
                                          <p:spTgt spid="3277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3277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300"/>
                                        <p:tgtEl>
                                          <p:spTgt spid="3277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300"/>
                                        <p:tgtEl>
                                          <p:spTgt spid="3277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300"/>
                                        <p:tgtEl>
                                          <p:spTgt spid="3277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7701" grpId="0"/>
      <p:bldP spid="327703" grpId="0" animBg="1"/>
      <p:bldP spid="327704" grpId="0" animBg="1"/>
      <p:bldP spid="327706" grpId="0" animBg="1"/>
      <p:bldP spid="327760" grpId="0" animBg="1"/>
      <p:bldP spid="327761" grpId="0"/>
    </p:bldLst>
  </p:timing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9730" name="Freeform 2"/>
          <p:cNvSpPr>
            <a:spLocks/>
          </p:cNvSpPr>
          <p:nvPr/>
        </p:nvSpPr>
        <p:spPr bwMode="auto">
          <a:xfrm>
            <a:off x="7348538" y="2152650"/>
            <a:ext cx="957262" cy="139700"/>
          </a:xfrm>
          <a:custGeom>
            <a:avLst/>
            <a:gdLst>
              <a:gd name="T0" fmla="*/ 0 w 603"/>
              <a:gd name="T1" fmla="*/ 0 h 88"/>
              <a:gd name="T2" fmla="*/ 162 w 603"/>
              <a:gd name="T3" fmla="*/ 84 h 88"/>
              <a:gd name="T4" fmla="*/ 603 w 603"/>
              <a:gd name="T5" fmla="*/ 88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03" h="88">
                <a:moveTo>
                  <a:pt x="0" y="0"/>
                </a:moveTo>
                <a:lnTo>
                  <a:pt x="162" y="84"/>
                </a:lnTo>
                <a:lnTo>
                  <a:pt x="603" y="88"/>
                </a:lnTo>
              </a:path>
            </a:pathLst>
          </a:custGeom>
          <a:noFill/>
          <a:ln w="19050" cap="flat" cmpd="sng">
            <a:solidFill>
              <a:srgbClr val="8FC663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8FC663">
                      <a:gamma/>
                      <a:shade val="60000"/>
                      <a:invGamma/>
                    </a:srgbClr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51874" name="Text Box 290"/>
          <p:cNvSpPr txBox="1">
            <a:spLocks noChangeArrowheads="1"/>
          </p:cNvSpPr>
          <p:nvPr/>
        </p:nvSpPr>
        <p:spPr bwMode="auto">
          <a:xfrm>
            <a:off x="7573963" y="2093913"/>
            <a:ext cx="1101725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900">
                <a:solidFill>
                  <a:srgbClr val="066168"/>
                </a:solidFill>
                <a:latin typeface="Verdana" pitchFamily="34" charset="0"/>
              </a:rPr>
              <a:t>Fortaleza</a:t>
            </a:r>
          </a:p>
        </p:txBody>
      </p:sp>
      <p:sp>
        <p:nvSpPr>
          <p:cNvPr id="329732" name="Text Box 4"/>
          <p:cNvSpPr txBox="1">
            <a:spLocks noChangeArrowheads="1"/>
          </p:cNvSpPr>
          <p:nvPr/>
        </p:nvSpPr>
        <p:spPr bwMode="auto">
          <a:xfrm>
            <a:off x="7085013" y="1692275"/>
            <a:ext cx="11922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Pecém</a:t>
            </a:r>
          </a:p>
        </p:txBody>
      </p:sp>
      <p:pic>
        <p:nvPicPr>
          <p:cNvPr id="329733" name="Picture 5" descr="Imagem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07225" y="1825625"/>
            <a:ext cx="257175" cy="1682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29734" name="Text Box 6"/>
          <p:cNvSpPr txBox="1">
            <a:spLocks noChangeArrowheads="1"/>
          </p:cNvSpPr>
          <p:nvPr/>
        </p:nvSpPr>
        <p:spPr bwMode="auto">
          <a:xfrm>
            <a:off x="7408863" y="1858963"/>
            <a:ext cx="1354137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Mucuripe</a:t>
            </a:r>
          </a:p>
        </p:txBody>
      </p:sp>
      <p:pic>
        <p:nvPicPr>
          <p:cNvPr id="329735" name="Picture 7" descr="Imagem3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80288" y="1989138"/>
            <a:ext cx="247650" cy="1619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29736" name="Picture 8" descr="Mapa_CE2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75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29737" name="Group 9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329738" name="Rectangle 10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29739" name="Rectangle 11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329740" name="Group 12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329741" name="Freeform 13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29742" name="Freeform 14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29743" name="Freeform 15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329744" name="Freeform 16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29745" name="Freeform 17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329746" name="Picture 18" descr="Barra inferior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29747" name="Picture 19" descr="Logo ADECE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29748" name="Picture 20" descr="LOGO Governo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329749" name="Text Box 21"/>
          <p:cNvSpPr txBox="1">
            <a:spLocks noChangeArrowheads="1"/>
          </p:cNvSpPr>
          <p:nvPr/>
        </p:nvSpPr>
        <p:spPr bwMode="auto">
          <a:xfrm>
            <a:off x="117475" y="2014538"/>
            <a:ext cx="3833813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4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municípios:</a:t>
            </a:r>
          </a:p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Jaguaribe, Jaguaruana, Quixeré, Russas </a:t>
            </a:r>
          </a:p>
        </p:txBody>
      </p:sp>
      <p:sp>
        <p:nvSpPr>
          <p:cNvPr id="329750" name="Text Box 22"/>
          <p:cNvSpPr txBox="1">
            <a:spLocks noChangeArrowheads="1"/>
          </p:cNvSpPr>
          <p:nvPr/>
        </p:nvSpPr>
        <p:spPr bwMode="auto">
          <a:xfrm>
            <a:off x="117475" y="2673350"/>
            <a:ext cx="2043113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332,7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ha de área</a:t>
            </a:r>
          </a:p>
        </p:txBody>
      </p:sp>
      <p:sp>
        <p:nvSpPr>
          <p:cNvPr id="329751" name="Line 23"/>
          <p:cNvSpPr>
            <a:spLocks noChangeShapeType="1"/>
          </p:cNvSpPr>
          <p:nvPr/>
        </p:nvSpPr>
        <p:spPr bwMode="auto">
          <a:xfrm>
            <a:off x="146050" y="2636838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29752" name="Line 24"/>
          <p:cNvSpPr>
            <a:spLocks noChangeShapeType="1"/>
          </p:cNvSpPr>
          <p:nvPr/>
        </p:nvSpPr>
        <p:spPr bwMode="auto">
          <a:xfrm>
            <a:off x="146050" y="3106738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29753" name="Text Box 25"/>
          <p:cNvSpPr txBox="1">
            <a:spLocks noChangeArrowheads="1"/>
          </p:cNvSpPr>
          <p:nvPr/>
        </p:nvSpPr>
        <p:spPr bwMode="auto">
          <a:xfrm>
            <a:off x="117475" y="3143250"/>
            <a:ext cx="16510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1.988,5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ton</a:t>
            </a:r>
          </a:p>
        </p:txBody>
      </p:sp>
      <p:sp>
        <p:nvSpPr>
          <p:cNvPr id="329754" name="Line 26"/>
          <p:cNvSpPr>
            <a:spLocks noChangeShapeType="1"/>
          </p:cNvSpPr>
          <p:nvPr/>
        </p:nvSpPr>
        <p:spPr bwMode="auto">
          <a:xfrm>
            <a:off x="146050" y="3578225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29755" name="Text Box 27"/>
          <p:cNvSpPr txBox="1">
            <a:spLocks noChangeArrowheads="1"/>
          </p:cNvSpPr>
          <p:nvPr/>
        </p:nvSpPr>
        <p:spPr bwMode="auto">
          <a:xfrm>
            <a:off x="117475" y="3614738"/>
            <a:ext cx="1423988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12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fazendas</a:t>
            </a:r>
          </a:p>
        </p:txBody>
      </p:sp>
      <p:grpSp>
        <p:nvGrpSpPr>
          <p:cNvPr id="329756" name="Group 28"/>
          <p:cNvGrpSpPr>
            <a:grpSpLocks/>
          </p:cNvGrpSpPr>
          <p:nvPr/>
        </p:nvGrpSpPr>
        <p:grpSpPr bwMode="auto">
          <a:xfrm>
            <a:off x="3917950" y="1220788"/>
            <a:ext cx="1503363" cy="788987"/>
            <a:chOff x="2468" y="769"/>
            <a:chExt cx="947" cy="497"/>
          </a:xfrm>
        </p:grpSpPr>
        <p:sp>
          <p:nvSpPr>
            <p:cNvPr id="329757" name="Text Box 29"/>
            <p:cNvSpPr txBox="1">
              <a:spLocks noChangeArrowheads="1"/>
            </p:cNvSpPr>
            <p:nvPr/>
          </p:nvSpPr>
          <p:spPr bwMode="auto">
            <a:xfrm>
              <a:off x="2468" y="769"/>
              <a:ext cx="432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  <a:p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Coreaú</a:t>
              </a:r>
            </a:p>
          </p:txBody>
        </p:sp>
        <p:sp>
          <p:nvSpPr>
            <p:cNvPr id="329758" name="Freeform 30"/>
            <p:cNvSpPr>
              <a:spLocks/>
            </p:cNvSpPr>
            <p:nvPr/>
          </p:nvSpPr>
          <p:spPr bwMode="auto">
            <a:xfrm>
              <a:off x="2516" y="926"/>
              <a:ext cx="515" cy="76"/>
            </a:xfrm>
            <a:custGeom>
              <a:avLst/>
              <a:gdLst>
                <a:gd name="T0" fmla="*/ 463 w 463"/>
                <a:gd name="T1" fmla="*/ 0 h 76"/>
                <a:gd name="T2" fmla="*/ 303 w 463"/>
                <a:gd name="T3" fmla="*/ 76 h 76"/>
                <a:gd name="T4" fmla="*/ 0 w 463"/>
                <a:gd name="T5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63" h="76">
                  <a:moveTo>
                    <a:pt x="463" y="0"/>
                  </a:moveTo>
                  <a:lnTo>
                    <a:pt x="303" y="76"/>
                  </a:lnTo>
                  <a:lnTo>
                    <a:pt x="0" y="76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329759" name="Group 31"/>
            <p:cNvGrpSpPr>
              <a:grpSpLocks/>
            </p:cNvGrpSpPr>
            <p:nvPr/>
          </p:nvGrpSpPr>
          <p:grpSpPr bwMode="auto">
            <a:xfrm>
              <a:off x="2849" y="838"/>
              <a:ext cx="566" cy="428"/>
              <a:chOff x="2849" y="838"/>
              <a:chExt cx="566" cy="428"/>
            </a:xfrm>
          </p:grpSpPr>
          <p:sp>
            <p:nvSpPr>
              <p:cNvPr id="329760" name="Freeform 32"/>
              <p:cNvSpPr>
                <a:spLocks noChangeAspect="1"/>
              </p:cNvSpPr>
              <p:nvPr/>
            </p:nvSpPr>
            <p:spPr bwMode="auto">
              <a:xfrm>
                <a:off x="2849" y="935"/>
                <a:ext cx="561" cy="331"/>
              </a:xfrm>
              <a:custGeom>
                <a:avLst/>
                <a:gdLst>
                  <a:gd name="T0" fmla="*/ 71 w 3110"/>
                  <a:gd name="T1" fmla="*/ 1665 h 1835"/>
                  <a:gd name="T2" fmla="*/ 365 w 3110"/>
                  <a:gd name="T3" fmla="*/ 543 h 1835"/>
                  <a:gd name="T4" fmla="*/ 1452 w 3110"/>
                  <a:gd name="T5" fmla="*/ 70 h 1835"/>
                  <a:gd name="T6" fmla="*/ 1573 w 3110"/>
                  <a:gd name="T7" fmla="*/ 49 h 1835"/>
                  <a:gd name="T8" fmla="*/ 1615 w 3110"/>
                  <a:gd name="T9" fmla="*/ 38 h 1835"/>
                  <a:gd name="T10" fmla="*/ 1638 w 3110"/>
                  <a:gd name="T11" fmla="*/ 39 h 1835"/>
                  <a:gd name="T12" fmla="*/ 1650 w 3110"/>
                  <a:gd name="T13" fmla="*/ 20 h 1835"/>
                  <a:gd name="T14" fmla="*/ 1798 w 3110"/>
                  <a:gd name="T15" fmla="*/ 0 h 1835"/>
                  <a:gd name="T16" fmla="*/ 1963 w 3110"/>
                  <a:gd name="T17" fmla="*/ 81 h 1835"/>
                  <a:gd name="T18" fmla="*/ 2803 w 3110"/>
                  <a:gd name="T19" fmla="*/ 11 h 1835"/>
                  <a:gd name="T20" fmla="*/ 2892 w 3110"/>
                  <a:gd name="T21" fmla="*/ 49 h 1835"/>
                  <a:gd name="T22" fmla="*/ 2955 w 3110"/>
                  <a:gd name="T23" fmla="*/ 73 h 1835"/>
                  <a:gd name="T24" fmla="*/ 3057 w 3110"/>
                  <a:gd name="T25" fmla="*/ 137 h 1835"/>
                  <a:gd name="T26" fmla="*/ 3070 w 3110"/>
                  <a:gd name="T27" fmla="*/ 322 h 1835"/>
                  <a:gd name="T28" fmla="*/ 2301 w 3110"/>
                  <a:gd name="T29" fmla="*/ 139 h 1835"/>
                  <a:gd name="T30" fmla="*/ 2285 w 3110"/>
                  <a:gd name="T31" fmla="*/ 163 h 1835"/>
                  <a:gd name="T32" fmla="*/ 2000 w 3110"/>
                  <a:gd name="T33" fmla="*/ 653 h 1835"/>
                  <a:gd name="T34" fmla="*/ 1985 w 3110"/>
                  <a:gd name="T35" fmla="*/ 701 h 1835"/>
                  <a:gd name="T36" fmla="*/ 1983 w 3110"/>
                  <a:gd name="T37" fmla="*/ 742 h 1835"/>
                  <a:gd name="T38" fmla="*/ 1978 w 3110"/>
                  <a:gd name="T39" fmla="*/ 815 h 1835"/>
                  <a:gd name="T40" fmla="*/ 2055 w 3110"/>
                  <a:gd name="T41" fmla="*/ 860 h 1835"/>
                  <a:gd name="T42" fmla="*/ 1981 w 3110"/>
                  <a:gd name="T43" fmla="*/ 965 h 1835"/>
                  <a:gd name="T44" fmla="*/ 1928 w 3110"/>
                  <a:gd name="T45" fmla="*/ 1054 h 1835"/>
                  <a:gd name="T46" fmla="*/ 1868 w 3110"/>
                  <a:gd name="T47" fmla="*/ 1152 h 1835"/>
                  <a:gd name="T48" fmla="*/ 2005 w 3110"/>
                  <a:gd name="T49" fmla="*/ 1168 h 1835"/>
                  <a:gd name="T50" fmla="*/ 1934 w 3110"/>
                  <a:gd name="T51" fmla="*/ 1291 h 1835"/>
                  <a:gd name="T52" fmla="*/ 1949 w 3110"/>
                  <a:gd name="T53" fmla="*/ 1354 h 1835"/>
                  <a:gd name="T54" fmla="*/ 1876 w 3110"/>
                  <a:gd name="T55" fmla="*/ 1456 h 1835"/>
                  <a:gd name="T56" fmla="*/ 1832 w 3110"/>
                  <a:gd name="T57" fmla="*/ 1556 h 1835"/>
                  <a:gd name="T58" fmla="*/ 1862 w 3110"/>
                  <a:gd name="T59" fmla="*/ 1612 h 1835"/>
                  <a:gd name="T60" fmla="*/ 1810 w 3110"/>
                  <a:gd name="T61" fmla="*/ 1660 h 1835"/>
                  <a:gd name="T62" fmla="*/ 1342 w 3110"/>
                  <a:gd name="T63" fmla="*/ 1286 h 1835"/>
                  <a:gd name="T64" fmla="*/ 1275 w 3110"/>
                  <a:gd name="T65" fmla="*/ 1239 h 1835"/>
                  <a:gd name="T66" fmla="*/ 1058 w 3110"/>
                  <a:gd name="T67" fmla="*/ 1143 h 1835"/>
                  <a:gd name="T68" fmla="*/ 874 w 3110"/>
                  <a:gd name="T69" fmla="*/ 925 h 1835"/>
                  <a:gd name="T70" fmla="*/ 670 w 3110"/>
                  <a:gd name="T71" fmla="*/ 1480 h 1835"/>
                  <a:gd name="T72" fmla="*/ 581 w 3110"/>
                  <a:gd name="T73" fmla="*/ 1553 h 1835"/>
                  <a:gd name="T74" fmla="*/ 488 w 3110"/>
                  <a:gd name="T75" fmla="*/ 1532 h 18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110" h="1835">
                    <a:moveTo>
                      <a:pt x="150" y="1835"/>
                    </a:moveTo>
                    <a:lnTo>
                      <a:pt x="71" y="1665"/>
                    </a:lnTo>
                    <a:lnTo>
                      <a:pt x="0" y="1166"/>
                    </a:lnTo>
                    <a:lnTo>
                      <a:pt x="365" y="543"/>
                    </a:lnTo>
                    <a:lnTo>
                      <a:pt x="653" y="549"/>
                    </a:lnTo>
                    <a:lnTo>
                      <a:pt x="1452" y="70"/>
                    </a:lnTo>
                    <a:lnTo>
                      <a:pt x="1504" y="49"/>
                    </a:lnTo>
                    <a:lnTo>
                      <a:pt x="1573" y="49"/>
                    </a:lnTo>
                    <a:lnTo>
                      <a:pt x="1602" y="38"/>
                    </a:lnTo>
                    <a:lnTo>
                      <a:pt x="1615" y="38"/>
                    </a:lnTo>
                    <a:lnTo>
                      <a:pt x="1627" y="39"/>
                    </a:lnTo>
                    <a:lnTo>
                      <a:pt x="1638" y="39"/>
                    </a:lnTo>
                    <a:lnTo>
                      <a:pt x="1650" y="40"/>
                    </a:lnTo>
                    <a:lnTo>
                      <a:pt x="1650" y="20"/>
                    </a:lnTo>
                    <a:lnTo>
                      <a:pt x="1798" y="11"/>
                    </a:lnTo>
                    <a:lnTo>
                      <a:pt x="1798" y="0"/>
                    </a:lnTo>
                    <a:lnTo>
                      <a:pt x="1848" y="0"/>
                    </a:lnTo>
                    <a:lnTo>
                      <a:pt x="1963" y="81"/>
                    </a:lnTo>
                    <a:lnTo>
                      <a:pt x="2377" y="4"/>
                    </a:lnTo>
                    <a:lnTo>
                      <a:pt x="2803" y="11"/>
                    </a:lnTo>
                    <a:lnTo>
                      <a:pt x="2874" y="27"/>
                    </a:lnTo>
                    <a:lnTo>
                      <a:pt x="2892" y="49"/>
                    </a:lnTo>
                    <a:lnTo>
                      <a:pt x="2935" y="54"/>
                    </a:lnTo>
                    <a:lnTo>
                      <a:pt x="2955" y="73"/>
                    </a:lnTo>
                    <a:lnTo>
                      <a:pt x="2984" y="72"/>
                    </a:lnTo>
                    <a:lnTo>
                      <a:pt x="3057" y="137"/>
                    </a:lnTo>
                    <a:lnTo>
                      <a:pt x="3110" y="156"/>
                    </a:lnTo>
                    <a:lnTo>
                      <a:pt x="3070" y="322"/>
                    </a:lnTo>
                    <a:lnTo>
                      <a:pt x="2852" y="404"/>
                    </a:lnTo>
                    <a:lnTo>
                      <a:pt x="2301" y="139"/>
                    </a:lnTo>
                    <a:lnTo>
                      <a:pt x="2285" y="139"/>
                    </a:lnTo>
                    <a:lnTo>
                      <a:pt x="2285" y="163"/>
                    </a:lnTo>
                    <a:lnTo>
                      <a:pt x="2426" y="737"/>
                    </a:lnTo>
                    <a:lnTo>
                      <a:pt x="2000" y="653"/>
                    </a:lnTo>
                    <a:lnTo>
                      <a:pt x="1990" y="651"/>
                    </a:lnTo>
                    <a:lnTo>
                      <a:pt x="1985" y="701"/>
                    </a:lnTo>
                    <a:lnTo>
                      <a:pt x="2016" y="722"/>
                    </a:lnTo>
                    <a:lnTo>
                      <a:pt x="1983" y="742"/>
                    </a:lnTo>
                    <a:lnTo>
                      <a:pt x="2025" y="799"/>
                    </a:lnTo>
                    <a:lnTo>
                      <a:pt x="1978" y="815"/>
                    </a:lnTo>
                    <a:lnTo>
                      <a:pt x="2001" y="854"/>
                    </a:lnTo>
                    <a:lnTo>
                      <a:pt x="2055" y="860"/>
                    </a:lnTo>
                    <a:lnTo>
                      <a:pt x="2049" y="915"/>
                    </a:lnTo>
                    <a:lnTo>
                      <a:pt x="1981" y="965"/>
                    </a:lnTo>
                    <a:lnTo>
                      <a:pt x="1944" y="972"/>
                    </a:lnTo>
                    <a:lnTo>
                      <a:pt x="1928" y="1054"/>
                    </a:lnTo>
                    <a:lnTo>
                      <a:pt x="1855" y="1132"/>
                    </a:lnTo>
                    <a:lnTo>
                      <a:pt x="1868" y="1152"/>
                    </a:lnTo>
                    <a:lnTo>
                      <a:pt x="1983" y="1131"/>
                    </a:lnTo>
                    <a:lnTo>
                      <a:pt x="2005" y="1168"/>
                    </a:lnTo>
                    <a:lnTo>
                      <a:pt x="1962" y="1220"/>
                    </a:lnTo>
                    <a:lnTo>
                      <a:pt x="1934" y="1291"/>
                    </a:lnTo>
                    <a:lnTo>
                      <a:pt x="1944" y="1332"/>
                    </a:lnTo>
                    <a:lnTo>
                      <a:pt x="1949" y="1354"/>
                    </a:lnTo>
                    <a:lnTo>
                      <a:pt x="1899" y="1399"/>
                    </a:lnTo>
                    <a:lnTo>
                      <a:pt x="1876" y="1456"/>
                    </a:lnTo>
                    <a:lnTo>
                      <a:pt x="1882" y="1514"/>
                    </a:lnTo>
                    <a:lnTo>
                      <a:pt x="1832" y="1556"/>
                    </a:lnTo>
                    <a:lnTo>
                      <a:pt x="1832" y="1581"/>
                    </a:lnTo>
                    <a:lnTo>
                      <a:pt x="1862" y="1612"/>
                    </a:lnTo>
                    <a:lnTo>
                      <a:pt x="1829" y="1632"/>
                    </a:lnTo>
                    <a:lnTo>
                      <a:pt x="1810" y="1660"/>
                    </a:lnTo>
                    <a:lnTo>
                      <a:pt x="1469" y="1373"/>
                    </a:lnTo>
                    <a:lnTo>
                      <a:pt x="1342" y="1286"/>
                    </a:lnTo>
                    <a:lnTo>
                      <a:pt x="1288" y="1280"/>
                    </a:lnTo>
                    <a:lnTo>
                      <a:pt x="1275" y="1239"/>
                    </a:lnTo>
                    <a:lnTo>
                      <a:pt x="1250" y="1219"/>
                    </a:lnTo>
                    <a:lnTo>
                      <a:pt x="1058" y="1143"/>
                    </a:lnTo>
                    <a:lnTo>
                      <a:pt x="940" y="1128"/>
                    </a:lnTo>
                    <a:lnTo>
                      <a:pt x="874" y="925"/>
                    </a:lnTo>
                    <a:lnTo>
                      <a:pt x="695" y="1471"/>
                    </a:lnTo>
                    <a:lnTo>
                      <a:pt x="670" y="1480"/>
                    </a:lnTo>
                    <a:lnTo>
                      <a:pt x="648" y="1511"/>
                    </a:lnTo>
                    <a:lnTo>
                      <a:pt x="581" y="1553"/>
                    </a:lnTo>
                    <a:lnTo>
                      <a:pt x="567" y="1544"/>
                    </a:lnTo>
                    <a:lnTo>
                      <a:pt x="488" y="1532"/>
                    </a:lnTo>
                    <a:lnTo>
                      <a:pt x="150" y="1835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9761" name="Freeform 33"/>
              <p:cNvSpPr>
                <a:spLocks noChangeAspect="1"/>
              </p:cNvSpPr>
              <p:nvPr/>
            </p:nvSpPr>
            <p:spPr bwMode="auto">
              <a:xfrm>
                <a:off x="3038" y="838"/>
                <a:ext cx="377" cy="147"/>
              </a:xfrm>
              <a:custGeom>
                <a:avLst/>
                <a:gdLst>
                  <a:gd name="T0" fmla="*/ 56 w 2090"/>
                  <a:gd name="T1" fmla="*/ 814 h 814"/>
                  <a:gd name="T2" fmla="*/ 407 w 2090"/>
                  <a:gd name="T3" fmla="*/ 604 h 814"/>
                  <a:gd name="T4" fmla="*/ 455 w 2090"/>
                  <a:gd name="T5" fmla="*/ 585 h 814"/>
                  <a:gd name="T6" fmla="*/ 526 w 2090"/>
                  <a:gd name="T7" fmla="*/ 584 h 814"/>
                  <a:gd name="T8" fmla="*/ 553 w 2090"/>
                  <a:gd name="T9" fmla="*/ 574 h 814"/>
                  <a:gd name="T10" fmla="*/ 602 w 2090"/>
                  <a:gd name="T11" fmla="*/ 576 h 814"/>
                  <a:gd name="T12" fmla="*/ 604 w 2090"/>
                  <a:gd name="T13" fmla="*/ 558 h 814"/>
                  <a:gd name="T14" fmla="*/ 750 w 2090"/>
                  <a:gd name="T15" fmla="*/ 548 h 814"/>
                  <a:gd name="T16" fmla="*/ 750 w 2090"/>
                  <a:gd name="T17" fmla="*/ 537 h 814"/>
                  <a:gd name="T18" fmla="*/ 801 w 2090"/>
                  <a:gd name="T19" fmla="*/ 535 h 814"/>
                  <a:gd name="T20" fmla="*/ 915 w 2090"/>
                  <a:gd name="T21" fmla="*/ 617 h 814"/>
                  <a:gd name="T22" fmla="*/ 1327 w 2090"/>
                  <a:gd name="T23" fmla="*/ 539 h 814"/>
                  <a:gd name="T24" fmla="*/ 1760 w 2090"/>
                  <a:gd name="T25" fmla="*/ 546 h 814"/>
                  <a:gd name="T26" fmla="*/ 1828 w 2090"/>
                  <a:gd name="T27" fmla="*/ 563 h 814"/>
                  <a:gd name="T28" fmla="*/ 1844 w 2090"/>
                  <a:gd name="T29" fmla="*/ 585 h 814"/>
                  <a:gd name="T30" fmla="*/ 1885 w 2090"/>
                  <a:gd name="T31" fmla="*/ 589 h 814"/>
                  <a:gd name="T32" fmla="*/ 1905 w 2090"/>
                  <a:gd name="T33" fmla="*/ 608 h 814"/>
                  <a:gd name="T34" fmla="*/ 1934 w 2090"/>
                  <a:gd name="T35" fmla="*/ 606 h 814"/>
                  <a:gd name="T36" fmla="*/ 2007 w 2090"/>
                  <a:gd name="T37" fmla="*/ 671 h 814"/>
                  <a:gd name="T38" fmla="*/ 2064 w 2090"/>
                  <a:gd name="T39" fmla="*/ 693 h 814"/>
                  <a:gd name="T40" fmla="*/ 2090 w 2090"/>
                  <a:gd name="T41" fmla="*/ 465 h 814"/>
                  <a:gd name="T42" fmla="*/ 2084 w 2090"/>
                  <a:gd name="T43" fmla="*/ 445 h 814"/>
                  <a:gd name="T44" fmla="*/ 2075 w 2090"/>
                  <a:gd name="T45" fmla="*/ 431 h 814"/>
                  <a:gd name="T46" fmla="*/ 2047 w 2090"/>
                  <a:gd name="T47" fmla="*/ 432 h 814"/>
                  <a:gd name="T48" fmla="*/ 2012 w 2090"/>
                  <a:gd name="T49" fmla="*/ 382 h 814"/>
                  <a:gd name="T50" fmla="*/ 2006 w 2090"/>
                  <a:gd name="T51" fmla="*/ 370 h 814"/>
                  <a:gd name="T52" fmla="*/ 1989 w 2090"/>
                  <a:gd name="T53" fmla="*/ 370 h 814"/>
                  <a:gd name="T54" fmla="*/ 1953 w 2090"/>
                  <a:gd name="T55" fmla="*/ 342 h 814"/>
                  <a:gd name="T56" fmla="*/ 1949 w 2090"/>
                  <a:gd name="T57" fmla="*/ 311 h 814"/>
                  <a:gd name="T58" fmla="*/ 1960 w 2090"/>
                  <a:gd name="T59" fmla="*/ 290 h 814"/>
                  <a:gd name="T60" fmla="*/ 1960 w 2090"/>
                  <a:gd name="T61" fmla="*/ 273 h 814"/>
                  <a:gd name="T62" fmla="*/ 1931 w 2090"/>
                  <a:gd name="T63" fmla="*/ 249 h 814"/>
                  <a:gd name="T64" fmla="*/ 1927 w 2090"/>
                  <a:gd name="T65" fmla="*/ 193 h 814"/>
                  <a:gd name="T66" fmla="*/ 1952 w 2090"/>
                  <a:gd name="T67" fmla="*/ 159 h 814"/>
                  <a:gd name="T68" fmla="*/ 1937 w 2090"/>
                  <a:gd name="T69" fmla="*/ 144 h 814"/>
                  <a:gd name="T70" fmla="*/ 1851 w 2090"/>
                  <a:gd name="T71" fmla="*/ 134 h 814"/>
                  <a:gd name="T72" fmla="*/ 1832 w 2090"/>
                  <a:gd name="T73" fmla="*/ 130 h 814"/>
                  <a:gd name="T74" fmla="*/ 1796 w 2090"/>
                  <a:gd name="T75" fmla="*/ 80 h 814"/>
                  <a:gd name="T76" fmla="*/ 1767 w 2090"/>
                  <a:gd name="T77" fmla="*/ 0 h 814"/>
                  <a:gd name="T78" fmla="*/ 1153 w 2090"/>
                  <a:gd name="T79" fmla="*/ 22 h 814"/>
                  <a:gd name="T80" fmla="*/ 943 w 2090"/>
                  <a:gd name="T81" fmla="*/ 137 h 814"/>
                  <a:gd name="T82" fmla="*/ 880 w 2090"/>
                  <a:gd name="T83" fmla="*/ 138 h 814"/>
                  <a:gd name="T84" fmla="*/ 863 w 2090"/>
                  <a:gd name="T85" fmla="*/ 69 h 814"/>
                  <a:gd name="T86" fmla="*/ 708 w 2090"/>
                  <a:gd name="T87" fmla="*/ 52 h 814"/>
                  <a:gd name="T88" fmla="*/ 666 w 2090"/>
                  <a:gd name="T89" fmla="*/ 102 h 814"/>
                  <a:gd name="T90" fmla="*/ 535 w 2090"/>
                  <a:gd name="T91" fmla="*/ 101 h 814"/>
                  <a:gd name="T92" fmla="*/ 508 w 2090"/>
                  <a:gd name="T93" fmla="*/ 131 h 814"/>
                  <a:gd name="T94" fmla="*/ 438 w 2090"/>
                  <a:gd name="T95" fmla="*/ 145 h 814"/>
                  <a:gd name="T96" fmla="*/ 56 w 2090"/>
                  <a:gd name="T97" fmla="*/ 167 h 814"/>
                  <a:gd name="T98" fmla="*/ 169 w 2090"/>
                  <a:gd name="T99" fmla="*/ 282 h 814"/>
                  <a:gd name="T100" fmla="*/ 170 w 2090"/>
                  <a:gd name="T101" fmla="*/ 322 h 814"/>
                  <a:gd name="T102" fmla="*/ 143 w 2090"/>
                  <a:gd name="T103" fmla="*/ 322 h 814"/>
                  <a:gd name="T104" fmla="*/ 179 w 2090"/>
                  <a:gd name="T105" fmla="*/ 370 h 814"/>
                  <a:gd name="T106" fmla="*/ 139 w 2090"/>
                  <a:gd name="T107" fmla="*/ 425 h 814"/>
                  <a:gd name="T108" fmla="*/ 143 w 2090"/>
                  <a:gd name="T109" fmla="*/ 505 h 814"/>
                  <a:gd name="T110" fmla="*/ 68 w 2090"/>
                  <a:gd name="T111" fmla="*/ 606 h 814"/>
                  <a:gd name="T112" fmla="*/ 56 w 2090"/>
                  <a:gd name="T113" fmla="*/ 649 h 814"/>
                  <a:gd name="T114" fmla="*/ 0 w 2090"/>
                  <a:gd name="T115" fmla="*/ 712 h 814"/>
                  <a:gd name="T116" fmla="*/ 5 w 2090"/>
                  <a:gd name="T117" fmla="*/ 751 h 814"/>
                  <a:gd name="T118" fmla="*/ 56 w 2090"/>
                  <a:gd name="T119" fmla="*/ 814 h 8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90" h="814">
                    <a:moveTo>
                      <a:pt x="56" y="814"/>
                    </a:moveTo>
                    <a:lnTo>
                      <a:pt x="407" y="604"/>
                    </a:lnTo>
                    <a:lnTo>
                      <a:pt x="455" y="585"/>
                    </a:lnTo>
                    <a:lnTo>
                      <a:pt x="526" y="584"/>
                    </a:lnTo>
                    <a:lnTo>
                      <a:pt x="553" y="574"/>
                    </a:lnTo>
                    <a:lnTo>
                      <a:pt x="602" y="576"/>
                    </a:lnTo>
                    <a:lnTo>
                      <a:pt x="604" y="558"/>
                    </a:lnTo>
                    <a:lnTo>
                      <a:pt x="750" y="548"/>
                    </a:lnTo>
                    <a:lnTo>
                      <a:pt x="750" y="537"/>
                    </a:lnTo>
                    <a:lnTo>
                      <a:pt x="801" y="535"/>
                    </a:lnTo>
                    <a:lnTo>
                      <a:pt x="915" y="617"/>
                    </a:lnTo>
                    <a:lnTo>
                      <a:pt x="1327" y="539"/>
                    </a:lnTo>
                    <a:lnTo>
                      <a:pt x="1760" y="546"/>
                    </a:lnTo>
                    <a:lnTo>
                      <a:pt x="1828" y="563"/>
                    </a:lnTo>
                    <a:lnTo>
                      <a:pt x="1844" y="585"/>
                    </a:lnTo>
                    <a:lnTo>
                      <a:pt x="1885" y="589"/>
                    </a:lnTo>
                    <a:lnTo>
                      <a:pt x="1905" y="608"/>
                    </a:lnTo>
                    <a:lnTo>
                      <a:pt x="1934" y="606"/>
                    </a:lnTo>
                    <a:lnTo>
                      <a:pt x="2007" y="671"/>
                    </a:lnTo>
                    <a:lnTo>
                      <a:pt x="2064" y="693"/>
                    </a:lnTo>
                    <a:lnTo>
                      <a:pt x="2090" y="465"/>
                    </a:lnTo>
                    <a:lnTo>
                      <a:pt x="2084" y="445"/>
                    </a:lnTo>
                    <a:lnTo>
                      <a:pt x="2075" y="431"/>
                    </a:lnTo>
                    <a:lnTo>
                      <a:pt x="2047" y="432"/>
                    </a:lnTo>
                    <a:lnTo>
                      <a:pt x="2012" y="382"/>
                    </a:lnTo>
                    <a:lnTo>
                      <a:pt x="2006" y="370"/>
                    </a:lnTo>
                    <a:lnTo>
                      <a:pt x="1989" y="370"/>
                    </a:lnTo>
                    <a:lnTo>
                      <a:pt x="1953" y="342"/>
                    </a:lnTo>
                    <a:lnTo>
                      <a:pt x="1949" y="311"/>
                    </a:lnTo>
                    <a:lnTo>
                      <a:pt x="1960" y="290"/>
                    </a:lnTo>
                    <a:lnTo>
                      <a:pt x="1960" y="273"/>
                    </a:lnTo>
                    <a:lnTo>
                      <a:pt x="1931" y="249"/>
                    </a:lnTo>
                    <a:lnTo>
                      <a:pt x="1927" y="193"/>
                    </a:lnTo>
                    <a:lnTo>
                      <a:pt x="1952" y="159"/>
                    </a:lnTo>
                    <a:lnTo>
                      <a:pt x="1937" y="144"/>
                    </a:lnTo>
                    <a:lnTo>
                      <a:pt x="1851" y="134"/>
                    </a:lnTo>
                    <a:lnTo>
                      <a:pt x="1832" y="130"/>
                    </a:lnTo>
                    <a:lnTo>
                      <a:pt x="1796" y="80"/>
                    </a:lnTo>
                    <a:lnTo>
                      <a:pt x="1767" y="0"/>
                    </a:lnTo>
                    <a:lnTo>
                      <a:pt x="1153" y="22"/>
                    </a:lnTo>
                    <a:lnTo>
                      <a:pt x="943" y="137"/>
                    </a:lnTo>
                    <a:lnTo>
                      <a:pt x="880" y="138"/>
                    </a:lnTo>
                    <a:lnTo>
                      <a:pt x="863" y="69"/>
                    </a:lnTo>
                    <a:lnTo>
                      <a:pt x="708" y="52"/>
                    </a:lnTo>
                    <a:lnTo>
                      <a:pt x="666" y="102"/>
                    </a:lnTo>
                    <a:lnTo>
                      <a:pt x="535" y="101"/>
                    </a:lnTo>
                    <a:lnTo>
                      <a:pt x="508" y="131"/>
                    </a:lnTo>
                    <a:lnTo>
                      <a:pt x="438" y="145"/>
                    </a:lnTo>
                    <a:lnTo>
                      <a:pt x="56" y="167"/>
                    </a:lnTo>
                    <a:lnTo>
                      <a:pt x="169" y="282"/>
                    </a:lnTo>
                    <a:lnTo>
                      <a:pt x="170" y="322"/>
                    </a:lnTo>
                    <a:lnTo>
                      <a:pt x="143" y="322"/>
                    </a:lnTo>
                    <a:lnTo>
                      <a:pt x="179" y="370"/>
                    </a:lnTo>
                    <a:lnTo>
                      <a:pt x="139" y="425"/>
                    </a:lnTo>
                    <a:lnTo>
                      <a:pt x="143" y="505"/>
                    </a:lnTo>
                    <a:lnTo>
                      <a:pt x="68" y="606"/>
                    </a:lnTo>
                    <a:lnTo>
                      <a:pt x="56" y="649"/>
                    </a:lnTo>
                    <a:lnTo>
                      <a:pt x="0" y="712"/>
                    </a:lnTo>
                    <a:lnTo>
                      <a:pt x="5" y="751"/>
                    </a:lnTo>
                    <a:lnTo>
                      <a:pt x="56" y="814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9762" name="Freeform 34"/>
              <p:cNvSpPr>
                <a:spLocks noChangeAspect="1"/>
              </p:cNvSpPr>
              <p:nvPr/>
            </p:nvSpPr>
            <p:spPr bwMode="auto">
              <a:xfrm>
                <a:off x="2913" y="911"/>
                <a:ext cx="107" cy="123"/>
              </a:xfrm>
              <a:custGeom>
                <a:avLst/>
                <a:gdLst>
                  <a:gd name="T0" fmla="*/ 299 w 593"/>
                  <a:gd name="T1" fmla="*/ 683 h 683"/>
                  <a:gd name="T2" fmla="*/ 593 w 593"/>
                  <a:gd name="T3" fmla="*/ 507 h 683"/>
                  <a:gd name="T4" fmla="*/ 553 w 593"/>
                  <a:gd name="T5" fmla="*/ 478 h 683"/>
                  <a:gd name="T6" fmla="*/ 533 w 593"/>
                  <a:gd name="T7" fmla="*/ 429 h 683"/>
                  <a:gd name="T8" fmla="*/ 523 w 593"/>
                  <a:gd name="T9" fmla="*/ 376 h 683"/>
                  <a:gd name="T10" fmla="*/ 563 w 593"/>
                  <a:gd name="T11" fmla="*/ 321 h 683"/>
                  <a:gd name="T12" fmla="*/ 555 w 593"/>
                  <a:gd name="T13" fmla="*/ 290 h 683"/>
                  <a:gd name="T14" fmla="*/ 466 w 593"/>
                  <a:gd name="T15" fmla="*/ 239 h 683"/>
                  <a:gd name="T16" fmla="*/ 444 w 593"/>
                  <a:gd name="T17" fmla="*/ 100 h 683"/>
                  <a:gd name="T18" fmla="*/ 271 w 593"/>
                  <a:gd name="T19" fmla="*/ 8 h 683"/>
                  <a:gd name="T20" fmla="*/ 173 w 593"/>
                  <a:gd name="T21" fmla="*/ 0 h 683"/>
                  <a:gd name="T22" fmla="*/ 191 w 593"/>
                  <a:gd name="T23" fmla="*/ 60 h 683"/>
                  <a:gd name="T24" fmla="*/ 248 w 593"/>
                  <a:gd name="T25" fmla="*/ 176 h 683"/>
                  <a:gd name="T26" fmla="*/ 218 w 593"/>
                  <a:gd name="T27" fmla="*/ 263 h 683"/>
                  <a:gd name="T28" fmla="*/ 221 w 593"/>
                  <a:gd name="T29" fmla="*/ 319 h 683"/>
                  <a:gd name="T30" fmla="*/ 242 w 593"/>
                  <a:gd name="T31" fmla="*/ 325 h 683"/>
                  <a:gd name="T32" fmla="*/ 235 w 593"/>
                  <a:gd name="T33" fmla="*/ 376 h 683"/>
                  <a:gd name="T34" fmla="*/ 42 w 593"/>
                  <a:gd name="T35" fmla="*/ 564 h 683"/>
                  <a:gd name="T36" fmla="*/ 26 w 593"/>
                  <a:gd name="T37" fmla="*/ 610 h 683"/>
                  <a:gd name="T38" fmla="*/ 0 w 593"/>
                  <a:gd name="T39" fmla="*/ 624 h 683"/>
                  <a:gd name="T40" fmla="*/ 14 w 593"/>
                  <a:gd name="T41" fmla="*/ 679 h 683"/>
                  <a:gd name="T42" fmla="*/ 299 w 593"/>
                  <a:gd name="T43" fmla="*/ 683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93" h="683">
                    <a:moveTo>
                      <a:pt x="299" y="683"/>
                    </a:moveTo>
                    <a:lnTo>
                      <a:pt x="593" y="507"/>
                    </a:lnTo>
                    <a:lnTo>
                      <a:pt x="553" y="478"/>
                    </a:lnTo>
                    <a:lnTo>
                      <a:pt x="533" y="429"/>
                    </a:lnTo>
                    <a:lnTo>
                      <a:pt x="523" y="376"/>
                    </a:lnTo>
                    <a:lnTo>
                      <a:pt x="563" y="321"/>
                    </a:lnTo>
                    <a:lnTo>
                      <a:pt x="555" y="290"/>
                    </a:lnTo>
                    <a:lnTo>
                      <a:pt x="466" y="239"/>
                    </a:lnTo>
                    <a:lnTo>
                      <a:pt x="444" y="100"/>
                    </a:lnTo>
                    <a:lnTo>
                      <a:pt x="271" y="8"/>
                    </a:lnTo>
                    <a:lnTo>
                      <a:pt x="173" y="0"/>
                    </a:lnTo>
                    <a:lnTo>
                      <a:pt x="191" y="60"/>
                    </a:lnTo>
                    <a:lnTo>
                      <a:pt x="248" y="176"/>
                    </a:lnTo>
                    <a:lnTo>
                      <a:pt x="218" y="263"/>
                    </a:lnTo>
                    <a:lnTo>
                      <a:pt x="221" y="319"/>
                    </a:lnTo>
                    <a:lnTo>
                      <a:pt x="242" y="325"/>
                    </a:lnTo>
                    <a:lnTo>
                      <a:pt x="235" y="376"/>
                    </a:lnTo>
                    <a:lnTo>
                      <a:pt x="42" y="564"/>
                    </a:lnTo>
                    <a:lnTo>
                      <a:pt x="26" y="610"/>
                    </a:lnTo>
                    <a:lnTo>
                      <a:pt x="0" y="624"/>
                    </a:lnTo>
                    <a:lnTo>
                      <a:pt x="14" y="679"/>
                    </a:lnTo>
                    <a:lnTo>
                      <a:pt x="299" y="683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9763" name="Freeform 35"/>
              <p:cNvSpPr>
                <a:spLocks noChangeAspect="1"/>
              </p:cNvSpPr>
              <p:nvPr/>
            </p:nvSpPr>
            <p:spPr bwMode="auto">
              <a:xfrm>
                <a:off x="2916" y="864"/>
                <a:ext cx="154" cy="138"/>
              </a:xfrm>
              <a:custGeom>
                <a:avLst/>
                <a:gdLst>
                  <a:gd name="T0" fmla="*/ 575 w 856"/>
                  <a:gd name="T1" fmla="*/ 770 h 770"/>
                  <a:gd name="T2" fmla="*/ 733 w 856"/>
                  <a:gd name="T3" fmla="*/ 675 h 770"/>
                  <a:gd name="T4" fmla="*/ 682 w 856"/>
                  <a:gd name="T5" fmla="*/ 613 h 770"/>
                  <a:gd name="T6" fmla="*/ 675 w 856"/>
                  <a:gd name="T7" fmla="*/ 573 h 770"/>
                  <a:gd name="T8" fmla="*/ 733 w 856"/>
                  <a:gd name="T9" fmla="*/ 510 h 770"/>
                  <a:gd name="T10" fmla="*/ 745 w 856"/>
                  <a:gd name="T11" fmla="*/ 468 h 770"/>
                  <a:gd name="T12" fmla="*/ 821 w 856"/>
                  <a:gd name="T13" fmla="*/ 364 h 770"/>
                  <a:gd name="T14" fmla="*/ 816 w 856"/>
                  <a:gd name="T15" fmla="*/ 288 h 770"/>
                  <a:gd name="T16" fmla="*/ 856 w 856"/>
                  <a:gd name="T17" fmla="*/ 232 h 770"/>
                  <a:gd name="T18" fmla="*/ 819 w 856"/>
                  <a:gd name="T19" fmla="*/ 183 h 770"/>
                  <a:gd name="T20" fmla="*/ 847 w 856"/>
                  <a:gd name="T21" fmla="*/ 183 h 770"/>
                  <a:gd name="T22" fmla="*/ 845 w 856"/>
                  <a:gd name="T23" fmla="*/ 142 h 770"/>
                  <a:gd name="T24" fmla="*/ 731 w 856"/>
                  <a:gd name="T25" fmla="*/ 25 h 770"/>
                  <a:gd name="T26" fmla="*/ 171 w 856"/>
                  <a:gd name="T27" fmla="*/ 0 h 770"/>
                  <a:gd name="T28" fmla="*/ 108 w 856"/>
                  <a:gd name="T29" fmla="*/ 59 h 770"/>
                  <a:gd name="T30" fmla="*/ 0 w 856"/>
                  <a:gd name="T31" fmla="*/ 116 h 770"/>
                  <a:gd name="T32" fmla="*/ 3 w 856"/>
                  <a:gd name="T33" fmla="*/ 209 h 770"/>
                  <a:gd name="T34" fmla="*/ 63 w 856"/>
                  <a:gd name="T35" fmla="*/ 256 h 770"/>
                  <a:gd name="T36" fmla="*/ 157 w 856"/>
                  <a:gd name="T37" fmla="*/ 263 h 770"/>
                  <a:gd name="T38" fmla="*/ 253 w 856"/>
                  <a:gd name="T39" fmla="*/ 271 h 770"/>
                  <a:gd name="T40" fmla="*/ 426 w 856"/>
                  <a:gd name="T41" fmla="*/ 363 h 770"/>
                  <a:gd name="T42" fmla="*/ 448 w 856"/>
                  <a:gd name="T43" fmla="*/ 500 h 770"/>
                  <a:gd name="T44" fmla="*/ 537 w 856"/>
                  <a:gd name="T45" fmla="*/ 553 h 770"/>
                  <a:gd name="T46" fmla="*/ 545 w 856"/>
                  <a:gd name="T47" fmla="*/ 582 h 770"/>
                  <a:gd name="T48" fmla="*/ 505 w 856"/>
                  <a:gd name="T49" fmla="*/ 641 h 770"/>
                  <a:gd name="T50" fmla="*/ 516 w 856"/>
                  <a:gd name="T51" fmla="*/ 696 h 770"/>
                  <a:gd name="T52" fmla="*/ 536 w 856"/>
                  <a:gd name="T53" fmla="*/ 742 h 770"/>
                  <a:gd name="T54" fmla="*/ 575 w 856"/>
                  <a:gd name="T55" fmla="*/ 770 h 7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56" h="770">
                    <a:moveTo>
                      <a:pt x="575" y="770"/>
                    </a:moveTo>
                    <a:lnTo>
                      <a:pt x="733" y="675"/>
                    </a:lnTo>
                    <a:lnTo>
                      <a:pt x="682" y="613"/>
                    </a:lnTo>
                    <a:lnTo>
                      <a:pt x="675" y="573"/>
                    </a:lnTo>
                    <a:lnTo>
                      <a:pt x="733" y="510"/>
                    </a:lnTo>
                    <a:lnTo>
                      <a:pt x="745" y="468"/>
                    </a:lnTo>
                    <a:lnTo>
                      <a:pt x="821" y="364"/>
                    </a:lnTo>
                    <a:lnTo>
                      <a:pt x="816" y="288"/>
                    </a:lnTo>
                    <a:lnTo>
                      <a:pt x="856" y="232"/>
                    </a:lnTo>
                    <a:lnTo>
                      <a:pt x="819" y="183"/>
                    </a:lnTo>
                    <a:lnTo>
                      <a:pt x="847" y="183"/>
                    </a:lnTo>
                    <a:lnTo>
                      <a:pt x="845" y="142"/>
                    </a:lnTo>
                    <a:lnTo>
                      <a:pt x="731" y="25"/>
                    </a:lnTo>
                    <a:lnTo>
                      <a:pt x="171" y="0"/>
                    </a:lnTo>
                    <a:lnTo>
                      <a:pt x="108" y="59"/>
                    </a:lnTo>
                    <a:lnTo>
                      <a:pt x="0" y="116"/>
                    </a:lnTo>
                    <a:lnTo>
                      <a:pt x="3" y="209"/>
                    </a:lnTo>
                    <a:lnTo>
                      <a:pt x="63" y="256"/>
                    </a:lnTo>
                    <a:lnTo>
                      <a:pt x="157" y="263"/>
                    </a:lnTo>
                    <a:lnTo>
                      <a:pt x="253" y="271"/>
                    </a:lnTo>
                    <a:lnTo>
                      <a:pt x="426" y="363"/>
                    </a:lnTo>
                    <a:lnTo>
                      <a:pt x="448" y="500"/>
                    </a:lnTo>
                    <a:lnTo>
                      <a:pt x="537" y="553"/>
                    </a:lnTo>
                    <a:lnTo>
                      <a:pt x="545" y="582"/>
                    </a:lnTo>
                    <a:lnTo>
                      <a:pt x="505" y="641"/>
                    </a:lnTo>
                    <a:lnTo>
                      <a:pt x="516" y="696"/>
                    </a:lnTo>
                    <a:lnTo>
                      <a:pt x="536" y="742"/>
                    </a:lnTo>
                    <a:lnTo>
                      <a:pt x="575" y="77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329764" name="Group 36"/>
          <p:cNvGrpSpPr>
            <a:grpSpLocks/>
          </p:cNvGrpSpPr>
          <p:nvPr/>
        </p:nvGrpSpPr>
        <p:grpSpPr bwMode="auto">
          <a:xfrm>
            <a:off x="7350125" y="2266950"/>
            <a:ext cx="1622425" cy="977900"/>
            <a:chOff x="4630" y="1428"/>
            <a:chExt cx="1022" cy="616"/>
          </a:xfrm>
        </p:grpSpPr>
        <p:sp>
          <p:nvSpPr>
            <p:cNvPr id="329765" name="Text Box 37"/>
            <p:cNvSpPr txBox="1">
              <a:spLocks noChangeArrowheads="1"/>
            </p:cNvSpPr>
            <p:nvPr/>
          </p:nvSpPr>
          <p:spPr bwMode="auto">
            <a:xfrm>
              <a:off x="4881" y="1428"/>
              <a:ext cx="77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Aracati</a:t>
              </a:r>
            </a:p>
          </p:txBody>
        </p:sp>
        <p:sp>
          <p:nvSpPr>
            <p:cNvPr id="329766" name="Freeform 38"/>
            <p:cNvSpPr>
              <a:spLocks/>
            </p:cNvSpPr>
            <p:nvPr/>
          </p:nvSpPr>
          <p:spPr bwMode="auto">
            <a:xfrm>
              <a:off x="4862" y="1560"/>
              <a:ext cx="649" cy="118"/>
            </a:xfrm>
            <a:custGeom>
              <a:avLst/>
              <a:gdLst>
                <a:gd name="T0" fmla="*/ 0 w 762"/>
                <a:gd name="T1" fmla="*/ 118 h 118"/>
                <a:gd name="T2" fmla="*/ 89 w 762"/>
                <a:gd name="T3" fmla="*/ 0 h 118"/>
                <a:gd name="T4" fmla="*/ 762 w 762"/>
                <a:gd name="T5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2" h="118">
                  <a:moveTo>
                    <a:pt x="0" y="118"/>
                  </a:moveTo>
                  <a:lnTo>
                    <a:pt x="89" y="0"/>
                  </a:lnTo>
                  <a:lnTo>
                    <a:pt x="762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329767" name="Group 39"/>
            <p:cNvGrpSpPr>
              <a:grpSpLocks/>
            </p:cNvGrpSpPr>
            <p:nvPr/>
          </p:nvGrpSpPr>
          <p:grpSpPr bwMode="auto">
            <a:xfrm>
              <a:off x="4630" y="1511"/>
              <a:ext cx="664" cy="533"/>
              <a:chOff x="4630" y="1511"/>
              <a:chExt cx="664" cy="533"/>
            </a:xfrm>
          </p:grpSpPr>
          <p:sp>
            <p:nvSpPr>
              <p:cNvPr id="329768" name="Freeform 40"/>
              <p:cNvSpPr>
                <a:spLocks noChangeAspect="1"/>
              </p:cNvSpPr>
              <p:nvPr/>
            </p:nvSpPr>
            <p:spPr bwMode="auto">
              <a:xfrm>
                <a:off x="4916" y="1737"/>
                <a:ext cx="121" cy="86"/>
              </a:xfrm>
              <a:custGeom>
                <a:avLst/>
                <a:gdLst>
                  <a:gd name="T0" fmla="*/ 495 w 674"/>
                  <a:gd name="T1" fmla="*/ 0 h 475"/>
                  <a:gd name="T2" fmla="*/ 508 w 674"/>
                  <a:gd name="T3" fmla="*/ 9 h 475"/>
                  <a:gd name="T4" fmla="*/ 578 w 674"/>
                  <a:gd name="T5" fmla="*/ 9 h 475"/>
                  <a:gd name="T6" fmla="*/ 672 w 674"/>
                  <a:gd name="T7" fmla="*/ 61 h 475"/>
                  <a:gd name="T8" fmla="*/ 674 w 674"/>
                  <a:gd name="T9" fmla="*/ 98 h 475"/>
                  <a:gd name="T10" fmla="*/ 616 w 674"/>
                  <a:gd name="T11" fmla="*/ 145 h 475"/>
                  <a:gd name="T12" fmla="*/ 641 w 674"/>
                  <a:gd name="T13" fmla="*/ 238 h 475"/>
                  <a:gd name="T14" fmla="*/ 582 w 674"/>
                  <a:gd name="T15" fmla="*/ 365 h 475"/>
                  <a:gd name="T16" fmla="*/ 486 w 674"/>
                  <a:gd name="T17" fmla="*/ 340 h 475"/>
                  <a:gd name="T18" fmla="*/ 360 w 674"/>
                  <a:gd name="T19" fmla="*/ 475 h 475"/>
                  <a:gd name="T20" fmla="*/ 184 w 674"/>
                  <a:gd name="T21" fmla="*/ 447 h 475"/>
                  <a:gd name="T22" fmla="*/ 141 w 674"/>
                  <a:gd name="T23" fmla="*/ 412 h 475"/>
                  <a:gd name="T24" fmla="*/ 16 w 674"/>
                  <a:gd name="T25" fmla="*/ 425 h 475"/>
                  <a:gd name="T26" fmla="*/ 2 w 674"/>
                  <a:gd name="T27" fmla="*/ 384 h 475"/>
                  <a:gd name="T28" fmla="*/ 43 w 674"/>
                  <a:gd name="T29" fmla="*/ 272 h 475"/>
                  <a:gd name="T30" fmla="*/ 20 w 674"/>
                  <a:gd name="T31" fmla="*/ 233 h 475"/>
                  <a:gd name="T32" fmla="*/ 0 w 674"/>
                  <a:gd name="T33" fmla="*/ 117 h 475"/>
                  <a:gd name="T34" fmla="*/ 74 w 674"/>
                  <a:gd name="T35" fmla="*/ 58 h 475"/>
                  <a:gd name="T36" fmla="*/ 68 w 674"/>
                  <a:gd name="T37" fmla="*/ 31 h 475"/>
                  <a:gd name="T38" fmla="*/ 93 w 674"/>
                  <a:gd name="T39" fmla="*/ 5 h 475"/>
                  <a:gd name="T40" fmla="*/ 230 w 674"/>
                  <a:gd name="T41" fmla="*/ 50 h 475"/>
                  <a:gd name="T42" fmla="*/ 309 w 674"/>
                  <a:gd name="T43" fmla="*/ 54 h 475"/>
                  <a:gd name="T44" fmla="*/ 318 w 674"/>
                  <a:gd name="T45" fmla="*/ 30 h 475"/>
                  <a:gd name="T46" fmla="*/ 486 w 674"/>
                  <a:gd name="T47" fmla="*/ 30 h 475"/>
                  <a:gd name="T48" fmla="*/ 495 w 674"/>
                  <a:gd name="T49" fmla="*/ 0 h 4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74" h="475">
                    <a:moveTo>
                      <a:pt x="495" y="0"/>
                    </a:moveTo>
                    <a:lnTo>
                      <a:pt x="508" y="9"/>
                    </a:lnTo>
                    <a:lnTo>
                      <a:pt x="578" y="9"/>
                    </a:lnTo>
                    <a:lnTo>
                      <a:pt x="672" y="61"/>
                    </a:lnTo>
                    <a:lnTo>
                      <a:pt x="674" y="98"/>
                    </a:lnTo>
                    <a:lnTo>
                      <a:pt x="616" y="145"/>
                    </a:lnTo>
                    <a:lnTo>
                      <a:pt x="641" y="238"/>
                    </a:lnTo>
                    <a:lnTo>
                      <a:pt x="582" y="365"/>
                    </a:lnTo>
                    <a:lnTo>
                      <a:pt x="486" y="340"/>
                    </a:lnTo>
                    <a:lnTo>
                      <a:pt x="360" y="475"/>
                    </a:lnTo>
                    <a:lnTo>
                      <a:pt x="184" y="447"/>
                    </a:lnTo>
                    <a:lnTo>
                      <a:pt x="141" y="412"/>
                    </a:lnTo>
                    <a:lnTo>
                      <a:pt x="16" y="425"/>
                    </a:lnTo>
                    <a:lnTo>
                      <a:pt x="2" y="384"/>
                    </a:lnTo>
                    <a:lnTo>
                      <a:pt x="43" y="272"/>
                    </a:lnTo>
                    <a:lnTo>
                      <a:pt x="20" y="233"/>
                    </a:lnTo>
                    <a:lnTo>
                      <a:pt x="0" y="117"/>
                    </a:lnTo>
                    <a:lnTo>
                      <a:pt x="74" y="58"/>
                    </a:lnTo>
                    <a:lnTo>
                      <a:pt x="68" y="31"/>
                    </a:lnTo>
                    <a:lnTo>
                      <a:pt x="93" y="5"/>
                    </a:lnTo>
                    <a:lnTo>
                      <a:pt x="230" y="50"/>
                    </a:lnTo>
                    <a:lnTo>
                      <a:pt x="309" y="54"/>
                    </a:lnTo>
                    <a:lnTo>
                      <a:pt x="318" y="30"/>
                    </a:lnTo>
                    <a:lnTo>
                      <a:pt x="486" y="30"/>
                    </a:lnTo>
                    <a:lnTo>
                      <a:pt x="495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9769" name="Freeform 41"/>
              <p:cNvSpPr>
                <a:spLocks noChangeAspect="1"/>
              </p:cNvSpPr>
              <p:nvPr/>
            </p:nvSpPr>
            <p:spPr bwMode="auto">
              <a:xfrm>
                <a:off x="4683" y="1567"/>
                <a:ext cx="321" cy="301"/>
              </a:xfrm>
              <a:custGeom>
                <a:avLst/>
                <a:gdLst>
                  <a:gd name="T0" fmla="*/ 703 w 1784"/>
                  <a:gd name="T1" fmla="*/ 0 h 1668"/>
                  <a:gd name="T2" fmla="*/ 658 w 1784"/>
                  <a:gd name="T3" fmla="*/ 48 h 1668"/>
                  <a:gd name="T4" fmla="*/ 652 w 1784"/>
                  <a:gd name="T5" fmla="*/ 154 h 1668"/>
                  <a:gd name="T6" fmla="*/ 590 w 1784"/>
                  <a:gd name="T7" fmla="*/ 283 h 1668"/>
                  <a:gd name="T8" fmla="*/ 508 w 1784"/>
                  <a:gd name="T9" fmla="*/ 291 h 1668"/>
                  <a:gd name="T10" fmla="*/ 431 w 1784"/>
                  <a:gd name="T11" fmla="*/ 335 h 1668"/>
                  <a:gd name="T12" fmla="*/ 396 w 1784"/>
                  <a:gd name="T13" fmla="*/ 578 h 1668"/>
                  <a:gd name="T14" fmla="*/ 363 w 1784"/>
                  <a:gd name="T15" fmla="*/ 835 h 1668"/>
                  <a:gd name="T16" fmla="*/ 304 w 1784"/>
                  <a:gd name="T17" fmla="*/ 963 h 1668"/>
                  <a:gd name="T18" fmla="*/ 222 w 1784"/>
                  <a:gd name="T19" fmla="*/ 1030 h 1668"/>
                  <a:gd name="T20" fmla="*/ 229 w 1784"/>
                  <a:gd name="T21" fmla="*/ 1061 h 1668"/>
                  <a:gd name="T22" fmla="*/ 176 w 1784"/>
                  <a:gd name="T23" fmla="*/ 1095 h 1668"/>
                  <a:gd name="T24" fmla="*/ 136 w 1784"/>
                  <a:gd name="T25" fmla="*/ 1070 h 1668"/>
                  <a:gd name="T26" fmla="*/ 101 w 1784"/>
                  <a:gd name="T27" fmla="*/ 1071 h 1668"/>
                  <a:gd name="T28" fmla="*/ 65 w 1784"/>
                  <a:gd name="T29" fmla="*/ 1257 h 1668"/>
                  <a:gd name="T30" fmla="*/ 1 w 1784"/>
                  <a:gd name="T31" fmla="*/ 1260 h 1668"/>
                  <a:gd name="T32" fmla="*/ 0 w 1784"/>
                  <a:gd name="T33" fmla="*/ 1289 h 1668"/>
                  <a:gd name="T34" fmla="*/ 64 w 1784"/>
                  <a:gd name="T35" fmla="*/ 1320 h 1668"/>
                  <a:gd name="T36" fmla="*/ 102 w 1784"/>
                  <a:gd name="T37" fmla="*/ 1318 h 1668"/>
                  <a:gd name="T38" fmla="*/ 253 w 1784"/>
                  <a:gd name="T39" fmla="*/ 1425 h 1668"/>
                  <a:gd name="T40" fmla="*/ 441 w 1784"/>
                  <a:gd name="T41" fmla="*/ 1538 h 1668"/>
                  <a:gd name="T42" fmla="*/ 588 w 1784"/>
                  <a:gd name="T43" fmla="*/ 1668 h 1668"/>
                  <a:gd name="T44" fmla="*/ 727 w 1784"/>
                  <a:gd name="T45" fmla="*/ 1638 h 1668"/>
                  <a:gd name="T46" fmla="*/ 747 w 1784"/>
                  <a:gd name="T47" fmla="*/ 1644 h 1668"/>
                  <a:gd name="T48" fmla="*/ 844 w 1784"/>
                  <a:gd name="T49" fmla="*/ 1645 h 1668"/>
                  <a:gd name="T50" fmla="*/ 842 w 1784"/>
                  <a:gd name="T51" fmla="*/ 1596 h 1668"/>
                  <a:gd name="T52" fmla="*/ 885 w 1784"/>
                  <a:gd name="T53" fmla="*/ 1580 h 1668"/>
                  <a:gd name="T54" fmla="*/ 914 w 1784"/>
                  <a:gd name="T55" fmla="*/ 1575 h 1668"/>
                  <a:gd name="T56" fmla="*/ 933 w 1784"/>
                  <a:gd name="T57" fmla="*/ 1586 h 1668"/>
                  <a:gd name="T58" fmla="*/ 1010 w 1784"/>
                  <a:gd name="T59" fmla="*/ 1589 h 1668"/>
                  <a:gd name="T60" fmla="*/ 1033 w 1784"/>
                  <a:gd name="T61" fmla="*/ 1570 h 1668"/>
                  <a:gd name="T62" fmla="*/ 1067 w 1784"/>
                  <a:gd name="T63" fmla="*/ 1577 h 1668"/>
                  <a:gd name="T64" fmla="*/ 1087 w 1784"/>
                  <a:gd name="T65" fmla="*/ 1593 h 1668"/>
                  <a:gd name="T66" fmla="*/ 1109 w 1784"/>
                  <a:gd name="T67" fmla="*/ 1597 h 1668"/>
                  <a:gd name="T68" fmla="*/ 1123 w 1784"/>
                  <a:gd name="T69" fmla="*/ 1582 h 1668"/>
                  <a:gd name="T70" fmla="*/ 1151 w 1784"/>
                  <a:gd name="T71" fmla="*/ 1585 h 1668"/>
                  <a:gd name="T72" fmla="*/ 1177 w 1784"/>
                  <a:gd name="T73" fmla="*/ 1594 h 1668"/>
                  <a:gd name="T74" fmla="*/ 1238 w 1784"/>
                  <a:gd name="T75" fmla="*/ 1561 h 1668"/>
                  <a:gd name="T76" fmla="*/ 1219 w 1784"/>
                  <a:gd name="T77" fmla="*/ 1494 h 1668"/>
                  <a:gd name="T78" fmla="*/ 1312 w 1784"/>
                  <a:gd name="T79" fmla="*/ 1368 h 1668"/>
                  <a:gd name="T80" fmla="*/ 1291 w 1784"/>
                  <a:gd name="T81" fmla="*/ 1334 h 1668"/>
                  <a:gd name="T82" fmla="*/ 1343 w 1784"/>
                  <a:gd name="T83" fmla="*/ 1229 h 1668"/>
                  <a:gd name="T84" fmla="*/ 1334 w 1784"/>
                  <a:gd name="T85" fmla="*/ 1193 h 1668"/>
                  <a:gd name="T86" fmla="*/ 1307 w 1784"/>
                  <a:gd name="T87" fmla="*/ 1174 h 1668"/>
                  <a:gd name="T88" fmla="*/ 1294 w 1784"/>
                  <a:gd name="T89" fmla="*/ 1060 h 1668"/>
                  <a:gd name="T90" fmla="*/ 1362 w 1784"/>
                  <a:gd name="T91" fmla="*/ 1007 h 1668"/>
                  <a:gd name="T92" fmla="*/ 1357 w 1784"/>
                  <a:gd name="T93" fmla="*/ 975 h 1668"/>
                  <a:gd name="T94" fmla="*/ 1381 w 1784"/>
                  <a:gd name="T95" fmla="*/ 958 h 1668"/>
                  <a:gd name="T96" fmla="*/ 1511 w 1784"/>
                  <a:gd name="T97" fmla="*/ 995 h 1668"/>
                  <a:gd name="T98" fmla="*/ 1599 w 1784"/>
                  <a:gd name="T99" fmla="*/ 1002 h 1668"/>
                  <a:gd name="T100" fmla="*/ 1607 w 1784"/>
                  <a:gd name="T101" fmla="*/ 978 h 1668"/>
                  <a:gd name="T102" fmla="*/ 1770 w 1784"/>
                  <a:gd name="T103" fmla="*/ 979 h 1668"/>
                  <a:gd name="T104" fmla="*/ 1784 w 1784"/>
                  <a:gd name="T105" fmla="*/ 947 h 1668"/>
                  <a:gd name="T106" fmla="*/ 1654 w 1784"/>
                  <a:gd name="T107" fmla="*/ 883 h 1668"/>
                  <a:gd name="T108" fmla="*/ 1483 w 1784"/>
                  <a:gd name="T109" fmla="*/ 760 h 1668"/>
                  <a:gd name="T110" fmla="*/ 1344 w 1784"/>
                  <a:gd name="T111" fmla="*/ 633 h 1668"/>
                  <a:gd name="T112" fmla="*/ 956 w 1784"/>
                  <a:gd name="T113" fmla="*/ 273 h 1668"/>
                  <a:gd name="T114" fmla="*/ 792 w 1784"/>
                  <a:gd name="T115" fmla="*/ 122 h 1668"/>
                  <a:gd name="T116" fmla="*/ 703 w 1784"/>
                  <a:gd name="T117" fmla="*/ 0 h 16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784" h="1668">
                    <a:moveTo>
                      <a:pt x="703" y="0"/>
                    </a:moveTo>
                    <a:lnTo>
                      <a:pt x="658" y="48"/>
                    </a:lnTo>
                    <a:lnTo>
                      <a:pt x="652" y="154"/>
                    </a:lnTo>
                    <a:lnTo>
                      <a:pt x="590" y="283"/>
                    </a:lnTo>
                    <a:lnTo>
                      <a:pt x="508" y="291"/>
                    </a:lnTo>
                    <a:lnTo>
                      <a:pt x="431" y="335"/>
                    </a:lnTo>
                    <a:lnTo>
                      <a:pt x="396" y="578"/>
                    </a:lnTo>
                    <a:lnTo>
                      <a:pt x="363" y="835"/>
                    </a:lnTo>
                    <a:lnTo>
                      <a:pt x="304" y="963"/>
                    </a:lnTo>
                    <a:lnTo>
                      <a:pt x="222" y="1030"/>
                    </a:lnTo>
                    <a:lnTo>
                      <a:pt x="229" y="1061"/>
                    </a:lnTo>
                    <a:lnTo>
                      <a:pt x="176" y="1095"/>
                    </a:lnTo>
                    <a:lnTo>
                      <a:pt x="136" y="1070"/>
                    </a:lnTo>
                    <a:lnTo>
                      <a:pt x="101" y="1071"/>
                    </a:lnTo>
                    <a:lnTo>
                      <a:pt x="65" y="1257"/>
                    </a:lnTo>
                    <a:lnTo>
                      <a:pt x="1" y="1260"/>
                    </a:lnTo>
                    <a:lnTo>
                      <a:pt x="0" y="1289"/>
                    </a:lnTo>
                    <a:lnTo>
                      <a:pt x="64" y="1320"/>
                    </a:lnTo>
                    <a:lnTo>
                      <a:pt x="102" y="1318"/>
                    </a:lnTo>
                    <a:lnTo>
                      <a:pt x="253" y="1425"/>
                    </a:lnTo>
                    <a:lnTo>
                      <a:pt x="441" y="1538"/>
                    </a:lnTo>
                    <a:lnTo>
                      <a:pt x="588" y="1668"/>
                    </a:lnTo>
                    <a:lnTo>
                      <a:pt x="727" y="1638"/>
                    </a:lnTo>
                    <a:lnTo>
                      <a:pt x="747" y="1644"/>
                    </a:lnTo>
                    <a:lnTo>
                      <a:pt x="844" y="1645"/>
                    </a:lnTo>
                    <a:lnTo>
                      <a:pt x="842" y="1596"/>
                    </a:lnTo>
                    <a:lnTo>
                      <a:pt x="885" y="1580"/>
                    </a:lnTo>
                    <a:lnTo>
                      <a:pt x="914" y="1575"/>
                    </a:lnTo>
                    <a:lnTo>
                      <a:pt x="933" y="1586"/>
                    </a:lnTo>
                    <a:lnTo>
                      <a:pt x="1010" y="1589"/>
                    </a:lnTo>
                    <a:lnTo>
                      <a:pt x="1033" y="1570"/>
                    </a:lnTo>
                    <a:lnTo>
                      <a:pt x="1067" y="1577"/>
                    </a:lnTo>
                    <a:lnTo>
                      <a:pt x="1087" y="1593"/>
                    </a:lnTo>
                    <a:lnTo>
                      <a:pt x="1109" y="1597"/>
                    </a:lnTo>
                    <a:lnTo>
                      <a:pt x="1123" y="1582"/>
                    </a:lnTo>
                    <a:lnTo>
                      <a:pt x="1151" y="1585"/>
                    </a:lnTo>
                    <a:lnTo>
                      <a:pt x="1177" y="1594"/>
                    </a:lnTo>
                    <a:lnTo>
                      <a:pt x="1238" y="1561"/>
                    </a:lnTo>
                    <a:lnTo>
                      <a:pt x="1219" y="1494"/>
                    </a:lnTo>
                    <a:lnTo>
                      <a:pt x="1312" y="1368"/>
                    </a:lnTo>
                    <a:lnTo>
                      <a:pt x="1291" y="1334"/>
                    </a:lnTo>
                    <a:lnTo>
                      <a:pt x="1343" y="1229"/>
                    </a:lnTo>
                    <a:lnTo>
                      <a:pt x="1334" y="1193"/>
                    </a:lnTo>
                    <a:lnTo>
                      <a:pt x="1307" y="1174"/>
                    </a:lnTo>
                    <a:lnTo>
                      <a:pt x="1294" y="1060"/>
                    </a:lnTo>
                    <a:lnTo>
                      <a:pt x="1362" y="1007"/>
                    </a:lnTo>
                    <a:lnTo>
                      <a:pt x="1357" y="975"/>
                    </a:lnTo>
                    <a:lnTo>
                      <a:pt x="1381" y="958"/>
                    </a:lnTo>
                    <a:lnTo>
                      <a:pt x="1511" y="995"/>
                    </a:lnTo>
                    <a:lnTo>
                      <a:pt x="1599" y="1002"/>
                    </a:lnTo>
                    <a:lnTo>
                      <a:pt x="1607" y="978"/>
                    </a:lnTo>
                    <a:lnTo>
                      <a:pt x="1770" y="979"/>
                    </a:lnTo>
                    <a:lnTo>
                      <a:pt x="1784" y="947"/>
                    </a:lnTo>
                    <a:lnTo>
                      <a:pt x="1654" y="883"/>
                    </a:lnTo>
                    <a:lnTo>
                      <a:pt x="1483" y="760"/>
                    </a:lnTo>
                    <a:lnTo>
                      <a:pt x="1344" y="633"/>
                    </a:lnTo>
                    <a:lnTo>
                      <a:pt x="956" y="273"/>
                    </a:lnTo>
                    <a:lnTo>
                      <a:pt x="792" y="122"/>
                    </a:lnTo>
                    <a:lnTo>
                      <a:pt x="703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9770" name="Freeform 42"/>
              <p:cNvSpPr>
                <a:spLocks noChangeAspect="1"/>
              </p:cNvSpPr>
              <p:nvPr/>
            </p:nvSpPr>
            <p:spPr bwMode="auto">
              <a:xfrm>
                <a:off x="4630" y="1511"/>
                <a:ext cx="180" cy="283"/>
              </a:xfrm>
              <a:custGeom>
                <a:avLst/>
                <a:gdLst>
                  <a:gd name="T0" fmla="*/ 745 w 992"/>
                  <a:gd name="T1" fmla="*/ 0 h 1568"/>
                  <a:gd name="T2" fmla="*/ 852 w 992"/>
                  <a:gd name="T3" fmla="*/ 105 h 1568"/>
                  <a:gd name="T4" fmla="*/ 992 w 992"/>
                  <a:gd name="T5" fmla="*/ 306 h 1568"/>
                  <a:gd name="T6" fmla="*/ 949 w 992"/>
                  <a:gd name="T7" fmla="*/ 356 h 1568"/>
                  <a:gd name="T8" fmla="*/ 943 w 992"/>
                  <a:gd name="T9" fmla="*/ 462 h 1568"/>
                  <a:gd name="T10" fmla="*/ 879 w 992"/>
                  <a:gd name="T11" fmla="*/ 590 h 1568"/>
                  <a:gd name="T12" fmla="*/ 798 w 992"/>
                  <a:gd name="T13" fmla="*/ 598 h 1568"/>
                  <a:gd name="T14" fmla="*/ 720 w 992"/>
                  <a:gd name="T15" fmla="*/ 642 h 1568"/>
                  <a:gd name="T16" fmla="*/ 654 w 992"/>
                  <a:gd name="T17" fmla="*/ 1139 h 1568"/>
                  <a:gd name="T18" fmla="*/ 592 w 992"/>
                  <a:gd name="T19" fmla="*/ 1273 h 1568"/>
                  <a:gd name="T20" fmla="*/ 514 w 992"/>
                  <a:gd name="T21" fmla="*/ 1338 h 1568"/>
                  <a:gd name="T22" fmla="*/ 518 w 992"/>
                  <a:gd name="T23" fmla="*/ 1369 h 1568"/>
                  <a:gd name="T24" fmla="*/ 466 w 992"/>
                  <a:gd name="T25" fmla="*/ 1402 h 1568"/>
                  <a:gd name="T26" fmla="*/ 424 w 992"/>
                  <a:gd name="T27" fmla="*/ 1377 h 1568"/>
                  <a:gd name="T28" fmla="*/ 392 w 992"/>
                  <a:gd name="T29" fmla="*/ 1378 h 1568"/>
                  <a:gd name="T30" fmla="*/ 355 w 992"/>
                  <a:gd name="T31" fmla="*/ 1564 h 1568"/>
                  <a:gd name="T32" fmla="*/ 291 w 992"/>
                  <a:gd name="T33" fmla="*/ 1568 h 1568"/>
                  <a:gd name="T34" fmla="*/ 294 w 992"/>
                  <a:gd name="T35" fmla="*/ 1503 h 1568"/>
                  <a:gd name="T36" fmla="*/ 39 w 992"/>
                  <a:gd name="T37" fmla="*/ 1215 h 1568"/>
                  <a:gd name="T38" fmla="*/ 0 w 992"/>
                  <a:gd name="T39" fmla="*/ 1155 h 1568"/>
                  <a:gd name="T40" fmla="*/ 202 w 992"/>
                  <a:gd name="T41" fmla="*/ 1051 h 1568"/>
                  <a:gd name="T42" fmla="*/ 186 w 992"/>
                  <a:gd name="T43" fmla="*/ 703 h 1568"/>
                  <a:gd name="T44" fmla="*/ 212 w 992"/>
                  <a:gd name="T45" fmla="*/ 519 h 1568"/>
                  <a:gd name="T46" fmla="*/ 222 w 992"/>
                  <a:gd name="T47" fmla="*/ 439 h 1568"/>
                  <a:gd name="T48" fmla="*/ 227 w 992"/>
                  <a:gd name="T49" fmla="*/ 439 h 1568"/>
                  <a:gd name="T50" fmla="*/ 245 w 992"/>
                  <a:gd name="T51" fmla="*/ 237 h 1568"/>
                  <a:gd name="T52" fmla="*/ 536 w 992"/>
                  <a:gd name="T53" fmla="*/ 291 h 1568"/>
                  <a:gd name="T54" fmla="*/ 517 w 992"/>
                  <a:gd name="T55" fmla="*/ 174 h 1568"/>
                  <a:gd name="T56" fmla="*/ 610 w 992"/>
                  <a:gd name="T57" fmla="*/ 193 h 1568"/>
                  <a:gd name="T58" fmla="*/ 649 w 992"/>
                  <a:gd name="T59" fmla="*/ 55 h 1568"/>
                  <a:gd name="T60" fmla="*/ 699 w 992"/>
                  <a:gd name="T61" fmla="*/ 54 h 1568"/>
                  <a:gd name="T62" fmla="*/ 745 w 992"/>
                  <a:gd name="T63" fmla="*/ 0 h 1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92" h="1568">
                    <a:moveTo>
                      <a:pt x="745" y="0"/>
                    </a:moveTo>
                    <a:lnTo>
                      <a:pt x="852" y="105"/>
                    </a:lnTo>
                    <a:lnTo>
                      <a:pt x="992" y="306"/>
                    </a:lnTo>
                    <a:lnTo>
                      <a:pt x="949" y="356"/>
                    </a:lnTo>
                    <a:lnTo>
                      <a:pt x="943" y="462"/>
                    </a:lnTo>
                    <a:lnTo>
                      <a:pt x="879" y="590"/>
                    </a:lnTo>
                    <a:lnTo>
                      <a:pt x="798" y="598"/>
                    </a:lnTo>
                    <a:lnTo>
                      <a:pt x="720" y="642"/>
                    </a:lnTo>
                    <a:lnTo>
                      <a:pt x="654" y="1139"/>
                    </a:lnTo>
                    <a:lnTo>
                      <a:pt x="592" y="1273"/>
                    </a:lnTo>
                    <a:lnTo>
                      <a:pt x="514" y="1338"/>
                    </a:lnTo>
                    <a:lnTo>
                      <a:pt x="518" y="1369"/>
                    </a:lnTo>
                    <a:lnTo>
                      <a:pt x="466" y="1402"/>
                    </a:lnTo>
                    <a:lnTo>
                      <a:pt x="424" y="1377"/>
                    </a:lnTo>
                    <a:lnTo>
                      <a:pt x="392" y="1378"/>
                    </a:lnTo>
                    <a:lnTo>
                      <a:pt x="355" y="1564"/>
                    </a:lnTo>
                    <a:lnTo>
                      <a:pt x="291" y="1568"/>
                    </a:lnTo>
                    <a:lnTo>
                      <a:pt x="294" y="1503"/>
                    </a:lnTo>
                    <a:lnTo>
                      <a:pt x="39" y="1215"/>
                    </a:lnTo>
                    <a:lnTo>
                      <a:pt x="0" y="1155"/>
                    </a:lnTo>
                    <a:lnTo>
                      <a:pt x="202" y="1051"/>
                    </a:lnTo>
                    <a:lnTo>
                      <a:pt x="186" y="703"/>
                    </a:lnTo>
                    <a:lnTo>
                      <a:pt x="212" y="519"/>
                    </a:lnTo>
                    <a:lnTo>
                      <a:pt x="222" y="439"/>
                    </a:lnTo>
                    <a:lnTo>
                      <a:pt x="227" y="439"/>
                    </a:lnTo>
                    <a:lnTo>
                      <a:pt x="245" y="237"/>
                    </a:lnTo>
                    <a:lnTo>
                      <a:pt x="536" y="291"/>
                    </a:lnTo>
                    <a:lnTo>
                      <a:pt x="517" y="174"/>
                    </a:lnTo>
                    <a:lnTo>
                      <a:pt x="610" y="193"/>
                    </a:lnTo>
                    <a:lnTo>
                      <a:pt x="649" y="55"/>
                    </a:lnTo>
                    <a:lnTo>
                      <a:pt x="699" y="54"/>
                    </a:lnTo>
                    <a:lnTo>
                      <a:pt x="745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9771" name="Freeform 43"/>
              <p:cNvSpPr>
                <a:spLocks noChangeAspect="1"/>
              </p:cNvSpPr>
              <p:nvPr/>
            </p:nvSpPr>
            <p:spPr bwMode="auto">
              <a:xfrm>
                <a:off x="5159" y="1871"/>
                <a:ext cx="135" cy="134"/>
              </a:xfrm>
              <a:custGeom>
                <a:avLst/>
                <a:gdLst>
                  <a:gd name="T0" fmla="*/ 52 w 750"/>
                  <a:gd name="T1" fmla="*/ 56 h 742"/>
                  <a:gd name="T2" fmla="*/ 179 w 750"/>
                  <a:gd name="T3" fmla="*/ 0 h 742"/>
                  <a:gd name="T4" fmla="*/ 283 w 750"/>
                  <a:gd name="T5" fmla="*/ 86 h 742"/>
                  <a:gd name="T6" fmla="*/ 747 w 750"/>
                  <a:gd name="T7" fmla="*/ 231 h 742"/>
                  <a:gd name="T8" fmla="*/ 750 w 750"/>
                  <a:gd name="T9" fmla="*/ 716 h 742"/>
                  <a:gd name="T10" fmla="*/ 658 w 750"/>
                  <a:gd name="T11" fmla="*/ 742 h 742"/>
                  <a:gd name="T12" fmla="*/ 664 w 750"/>
                  <a:gd name="T13" fmla="*/ 566 h 742"/>
                  <a:gd name="T14" fmla="*/ 642 w 750"/>
                  <a:gd name="T15" fmla="*/ 513 h 742"/>
                  <a:gd name="T16" fmla="*/ 588 w 750"/>
                  <a:gd name="T17" fmla="*/ 492 h 742"/>
                  <a:gd name="T18" fmla="*/ 532 w 750"/>
                  <a:gd name="T19" fmla="*/ 483 h 742"/>
                  <a:gd name="T20" fmla="*/ 173 w 750"/>
                  <a:gd name="T21" fmla="*/ 524 h 742"/>
                  <a:gd name="T22" fmla="*/ 0 w 750"/>
                  <a:gd name="T23" fmla="*/ 295 h 742"/>
                  <a:gd name="T24" fmla="*/ 52 w 750"/>
                  <a:gd name="T25" fmla="*/ 56 h 7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50" h="742">
                    <a:moveTo>
                      <a:pt x="52" y="56"/>
                    </a:moveTo>
                    <a:lnTo>
                      <a:pt x="179" y="0"/>
                    </a:lnTo>
                    <a:lnTo>
                      <a:pt x="283" y="86"/>
                    </a:lnTo>
                    <a:lnTo>
                      <a:pt x="747" y="231"/>
                    </a:lnTo>
                    <a:lnTo>
                      <a:pt x="750" y="716"/>
                    </a:lnTo>
                    <a:lnTo>
                      <a:pt x="658" y="742"/>
                    </a:lnTo>
                    <a:lnTo>
                      <a:pt x="664" y="566"/>
                    </a:lnTo>
                    <a:lnTo>
                      <a:pt x="642" y="513"/>
                    </a:lnTo>
                    <a:lnTo>
                      <a:pt x="588" y="492"/>
                    </a:lnTo>
                    <a:lnTo>
                      <a:pt x="532" y="483"/>
                    </a:lnTo>
                    <a:lnTo>
                      <a:pt x="173" y="524"/>
                    </a:lnTo>
                    <a:lnTo>
                      <a:pt x="0" y="295"/>
                    </a:lnTo>
                    <a:lnTo>
                      <a:pt x="52" y="56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9772" name="Freeform 44"/>
              <p:cNvSpPr>
                <a:spLocks noChangeAspect="1"/>
              </p:cNvSpPr>
              <p:nvPr/>
            </p:nvSpPr>
            <p:spPr bwMode="auto">
              <a:xfrm>
                <a:off x="4927" y="1886"/>
                <a:ext cx="205" cy="65"/>
              </a:xfrm>
              <a:custGeom>
                <a:avLst/>
                <a:gdLst>
                  <a:gd name="T0" fmla="*/ 15 w 1135"/>
                  <a:gd name="T1" fmla="*/ 0 h 358"/>
                  <a:gd name="T2" fmla="*/ 344 w 1135"/>
                  <a:gd name="T3" fmla="*/ 93 h 358"/>
                  <a:gd name="T4" fmla="*/ 382 w 1135"/>
                  <a:gd name="T5" fmla="*/ 41 h 358"/>
                  <a:gd name="T6" fmla="*/ 465 w 1135"/>
                  <a:gd name="T7" fmla="*/ 69 h 358"/>
                  <a:gd name="T8" fmla="*/ 489 w 1135"/>
                  <a:gd name="T9" fmla="*/ 145 h 358"/>
                  <a:gd name="T10" fmla="*/ 634 w 1135"/>
                  <a:gd name="T11" fmla="*/ 202 h 358"/>
                  <a:gd name="T12" fmla="*/ 764 w 1135"/>
                  <a:gd name="T13" fmla="*/ 218 h 358"/>
                  <a:gd name="T14" fmla="*/ 1092 w 1135"/>
                  <a:gd name="T15" fmla="*/ 202 h 358"/>
                  <a:gd name="T16" fmla="*/ 1135 w 1135"/>
                  <a:gd name="T17" fmla="*/ 247 h 358"/>
                  <a:gd name="T18" fmla="*/ 525 w 1135"/>
                  <a:gd name="T19" fmla="*/ 342 h 358"/>
                  <a:gd name="T20" fmla="*/ 511 w 1135"/>
                  <a:gd name="T21" fmla="*/ 261 h 358"/>
                  <a:gd name="T22" fmla="*/ 406 w 1135"/>
                  <a:gd name="T23" fmla="*/ 294 h 358"/>
                  <a:gd name="T24" fmla="*/ 401 w 1135"/>
                  <a:gd name="T25" fmla="*/ 356 h 358"/>
                  <a:gd name="T26" fmla="*/ 50 w 1135"/>
                  <a:gd name="T27" fmla="*/ 358 h 358"/>
                  <a:gd name="T28" fmla="*/ 2 w 1135"/>
                  <a:gd name="T29" fmla="*/ 287 h 358"/>
                  <a:gd name="T30" fmla="*/ 0 w 1135"/>
                  <a:gd name="T31" fmla="*/ 204 h 358"/>
                  <a:gd name="T32" fmla="*/ 15 w 1135"/>
                  <a:gd name="T33" fmla="*/ 0 h 3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5" h="358">
                    <a:moveTo>
                      <a:pt x="15" y="0"/>
                    </a:moveTo>
                    <a:lnTo>
                      <a:pt x="344" y="93"/>
                    </a:lnTo>
                    <a:lnTo>
                      <a:pt x="382" y="41"/>
                    </a:lnTo>
                    <a:lnTo>
                      <a:pt x="465" y="69"/>
                    </a:lnTo>
                    <a:lnTo>
                      <a:pt x="489" y="145"/>
                    </a:lnTo>
                    <a:lnTo>
                      <a:pt x="634" y="202"/>
                    </a:lnTo>
                    <a:lnTo>
                      <a:pt x="764" y="218"/>
                    </a:lnTo>
                    <a:lnTo>
                      <a:pt x="1092" y="202"/>
                    </a:lnTo>
                    <a:lnTo>
                      <a:pt x="1135" y="247"/>
                    </a:lnTo>
                    <a:lnTo>
                      <a:pt x="525" y="342"/>
                    </a:lnTo>
                    <a:lnTo>
                      <a:pt x="511" y="261"/>
                    </a:lnTo>
                    <a:lnTo>
                      <a:pt x="406" y="294"/>
                    </a:lnTo>
                    <a:lnTo>
                      <a:pt x="401" y="356"/>
                    </a:lnTo>
                    <a:lnTo>
                      <a:pt x="50" y="358"/>
                    </a:lnTo>
                    <a:lnTo>
                      <a:pt x="2" y="287"/>
                    </a:lnTo>
                    <a:lnTo>
                      <a:pt x="0" y="204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9773" name="Freeform 45"/>
              <p:cNvSpPr>
                <a:spLocks noChangeAspect="1"/>
              </p:cNvSpPr>
              <p:nvPr/>
            </p:nvSpPr>
            <p:spPr bwMode="auto">
              <a:xfrm>
                <a:off x="4903" y="1755"/>
                <a:ext cx="375" cy="289"/>
              </a:xfrm>
              <a:custGeom>
                <a:avLst/>
                <a:gdLst>
                  <a:gd name="T0" fmla="*/ 744 w 2080"/>
                  <a:gd name="T1" fmla="*/ 0 h 1602"/>
                  <a:gd name="T2" fmla="*/ 749 w 2080"/>
                  <a:gd name="T3" fmla="*/ 39 h 1602"/>
                  <a:gd name="T4" fmla="*/ 789 w 2080"/>
                  <a:gd name="T5" fmla="*/ 79 h 1602"/>
                  <a:gd name="T6" fmla="*/ 829 w 2080"/>
                  <a:gd name="T7" fmla="*/ 204 h 1602"/>
                  <a:gd name="T8" fmla="*/ 977 w 2080"/>
                  <a:gd name="T9" fmla="*/ 337 h 1602"/>
                  <a:gd name="T10" fmla="*/ 1135 w 2080"/>
                  <a:gd name="T11" fmla="*/ 510 h 1602"/>
                  <a:gd name="T12" fmla="*/ 1277 w 2080"/>
                  <a:gd name="T13" fmla="*/ 624 h 1602"/>
                  <a:gd name="T14" fmla="*/ 1397 w 2080"/>
                  <a:gd name="T15" fmla="*/ 689 h 1602"/>
                  <a:gd name="T16" fmla="*/ 1470 w 2080"/>
                  <a:gd name="T17" fmla="*/ 695 h 1602"/>
                  <a:gd name="T18" fmla="*/ 1419 w 2080"/>
                  <a:gd name="T19" fmla="*/ 941 h 1602"/>
                  <a:gd name="T20" fmla="*/ 1590 w 2080"/>
                  <a:gd name="T21" fmla="*/ 1168 h 1602"/>
                  <a:gd name="T22" fmla="*/ 1941 w 2080"/>
                  <a:gd name="T23" fmla="*/ 1125 h 1602"/>
                  <a:gd name="T24" fmla="*/ 2004 w 2080"/>
                  <a:gd name="T25" fmla="*/ 1134 h 1602"/>
                  <a:gd name="T26" fmla="*/ 2057 w 2080"/>
                  <a:gd name="T27" fmla="*/ 1156 h 1602"/>
                  <a:gd name="T28" fmla="*/ 2080 w 2080"/>
                  <a:gd name="T29" fmla="*/ 1208 h 1602"/>
                  <a:gd name="T30" fmla="*/ 2075 w 2080"/>
                  <a:gd name="T31" fmla="*/ 1384 h 1602"/>
                  <a:gd name="T32" fmla="*/ 1144 w 2080"/>
                  <a:gd name="T33" fmla="*/ 1602 h 1602"/>
                  <a:gd name="T34" fmla="*/ 1305 w 2080"/>
                  <a:gd name="T35" fmla="*/ 1239 h 1602"/>
                  <a:gd name="T36" fmla="*/ 1263 w 2080"/>
                  <a:gd name="T37" fmla="*/ 1109 h 1602"/>
                  <a:gd name="T38" fmla="*/ 1317 w 2080"/>
                  <a:gd name="T39" fmla="*/ 1038 h 1602"/>
                  <a:gd name="T40" fmla="*/ 1314 w 2080"/>
                  <a:gd name="T41" fmla="*/ 1020 h 1602"/>
                  <a:gd name="T42" fmla="*/ 1223 w 2080"/>
                  <a:gd name="T43" fmla="*/ 935 h 1602"/>
                  <a:gd name="T44" fmla="*/ 1195 w 2080"/>
                  <a:gd name="T45" fmla="*/ 932 h 1602"/>
                  <a:gd name="T46" fmla="*/ 894 w 2080"/>
                  <a:gd name="T47" fmla="*/ 949 h 1602"/>
                  <a:gd name="T48" fmla="*/ 775 w 2080"/>
                  <a:gd name="T49" fmla="*/ 930 h 1602"/>
                  <a:gd name="T50" fmla="*/ 621 w 2080"/>
                  <a:gd name="T51" fmla="*/ 878 h 1602"/>
                  <a:gd name="T52" fmla="*/ 605 w 2080"/>
                  <a:gd name="T53" fmla="*/ 828 h 1602"/>
                  <a:gd name="T54" fmla="*/ 591 w 2080"/>
                  <a:gd name="T55" fmla="*/ 796 h 1602"/>
                  <a:gd name="T56" fmla="*/ 517 w 2080"/>
                  <a:gd name="T57" fmla="*/ 771 h 1602"/>
                  <a:gd name="T58" fmla="*/ 474 w 2080"/>
                  <a:gd name="T59" fmla="*/ 822 h 1602"/>
                  <a:gd name="T60" fmla="*/ 92 w 2080"/>
                  <a:gd name="T61" fmla="*/ 714 h 1602"/>
                  <a:gd name="T62" fmla="*/ 18 w 2080"/>
                  <a:gd name="T63" fmla="*/ 521 h 1602"/>
                  <a:gd name="T64" fmla="*/ 0 w 2080"/>
                  <a:gd name="T65" fmla="*/ 453 h 1602"/>
                  <a:gd name="T66" fmla="*/ 89 w 2080"/>
                  <a:gd name="T67" fmla="*/ 331 h 1602"/>
                  <a:gd name="T68" fmla="*/ 211 w 2080"/>
                  <a:gd name="T69" fmla="*/ 320 h 1602"/>
                  <a:gd name="T70" fmla="*/ 256 w 2080"/>
                  <a:gd name="T71" fmla="*/ 351 h 1602"/>
                  <a:gd name="T72" fmla="*/ 427 w 2080"/>
                  <a:gd name="T73" fmla="*/ 382 h 1602"/>
                  <a:gd name="T74" fmla="*/ 557 w 2080"/>
                  <a:gd name="T75" fmla="*/ 246 h 1602"/>
                  <a:gd name="T76" fmla="*/ 653 w 2080"/>
                  <a:gd name="T77" fmla="*/ 269 h 1602"/>
                  <a:gd name="T78" fmla="*/ 710 w 2080"/>
                  <a:gd name="T79" fmla="*/ 144 h 1602"/>
                  <a:gd name="T80" fmla="*/ 689 w 2080"/>
                  <a:gd name="T81" fmla="*/ 50 h 1602"/>
                  <a:gd name="T82" fmla="*/ 744 w 2080"/>
                  <a:gd name="T83" fmla="*/ 0 h 16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080" h="1602">
                    <a:moveTo>
                      <a:pt x="744" y="0"/>
                    </a:moveTo>
                    <a:lnTo>
                      <a:pt x="749" y="39"/>
                    </a:lnTo>
                    <a:lnTo>
                      <a:pt x="789" y="79"/>
                    </a:lnTo>
                    <a:lnTo>
                      <a:pt x="829" y="204"/>
                    </a:lnTo>
                    <a:lnTo>
                      <a:pt x="977" y="337"/>
                    </a:lnTo>
                    <a:lnTo>
                      <a:pt x="1135" y="510"/>
                    </a:lnTo>
                    <a:lnTo>
                      <a:pt x="1277" y="624"/>
                    </a:lnTo>
                    <a:lnTo>
                      <a:pt x="1397" y="689"/>
                    </a:lnTo>
                    <a:lnTo>
                      <a:pt x="1470" y="695"/>
                    </a:lnTo>
                    <a:lnTo>
                      <a:pt x="1419" y="941"/>
                    </a:lnTo>
                    <a:lnTo>
                      <a:pt x="1590" y="1168"/>
                    </a:lnTo>
                    <a:lnTo>
                      <a:pt x="1941" y="1125"/>
                    </a:lnTo>
                    <a:lnTo>
                      <a:pt x="2004" y="1134"/>
                    </a:lnTo>
                    <a:lnTo>
                      <a:pt x="2057" y="1156"/>
                    </a:lnTo>
                    <a:lnTo>
                      <a:pt x="2080" y="1208"/>
                    </a:lnTo>
                    <a:lnTo>
                      <a:pt x="2075" y="1384"/>
                    </a:lnTo>
                    <a:lnTo>
                      <a:pt x="1144" y="1602"/>
                    </a:lnTo>
                    <a:lnTo>
                      <a:pt x="1305" y="1239"/>
                    </a:lnTo>
                    <a:lnTo>
                      <a:pt x="1263" y="1109"/>
                    </a:lnTo>
                    <a:lnTo>
                      <a:pt x="1317" y="1038"/>
                    </a:lnTo>
                    <a:lnTo>
                      <a:pt x="1314" y="1020"/>
                    </a:lnTo>
                    <a:lnTo>
                      <a:pt x="1223" y="935"/>
                    </a:lnTo>
                    <a:lnTo>
                      <a:pt x="1195" y="932"/>
                    </a:lnTo>
                    <a:lnTo>
                      <a:pt x="894" y="949"/>
                    </a:lnTo>
                    <a:lnTo>
                      <a:pt x="775" y="930"/>
                    </a:lnTo>
                    <a:lnTo>
                      <a:pt x="621" y="878"/>
                    </a:lnTo>
                    <a:lnTo>
                      <a:pt x="605" y="828"/>
                    </a:lnTo>
                    <a:lnTo>
                      <a:pt x="591" y="796"/>
                    </a:lnTo>
                    <a:lnTo>
                      <a:pt x="517" y="771"/>
                    </a:lnTo>
                    <a:lnTo>
                      <a:pt x="474" y="822"/>
                    </a:lnTo>
                    <a:lnTo>
                      <a:pt x="92" y="714"/>
                    </a:lnTo>
                    <a:lnTo>
                      <a:pt x="18" y="521"/>
                    </a:lnTo>
                    <a:lnTo>
                      <a:pt x="0" y="453"/>
                    </a:lnTo>
                    <a:lnTo>
                      <a:pt x="89" y="331"/>
                    </a:lnTo>
                    <a:lnTo>
                      <a:pt x="211" y="320"/>
                    </a:lnTo>
                    <a:lnTo>
                      <a:pt x="256" y="351"/>
                    </a:lnTo>
                    <a:lnTo>
                      <a:pt x="427" y="382"/>
                    </a:lnTo>
                    <a:lnTo>
                      <a:pt x="557" y="246"/>
                    </a:lnTo>
                    <a:lnTo>
                      <a:pt x="653" y="269"/>
                    </a:lnTo>
                    <a:lnTo>
                      <a:pt x="710" y="144"/>
                    </a:lnTo>
                    <a:lnTo>
                      <a:pt x="689" y="50"/>
                    </a:lnTo>
                    <a:lnTo>
                      <a:pt x="744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329774" name="Group 46"/>
          <p:cNvGrpSpPr>
            <a:grpSpLocks/>
          </p:cNvGrpSpPr>
          <p:nvPr/>
        </p:nvGrpSpPr>
        <p:grpSpPr bwMode="auto">
          <a:xfrm>
            <a:off x="6084888" y="1366838"/>
            <a:ext cx="2024062" cy="765175"/>
            <a:chOff x="3833" y="861"/>
            <a:chExt cx="1275" cy="482"/>
          </a:xfrm>
        </p:grpSpPr>
        <p:sp>
          <p:nvSpPr>
            <p:cNvPr id="329775" name="Text Box 47"/>
            <p:cNvSpPr txBox="1">
              <a:spLocks noChangeArrowheads="1"/>
            </p:cNvSpPr>
            <p:nvPr/>
          </p:nvSpPr>
          <p:spPr bwMode="auto">
            <a:xfrm>
              <a:off x="4174" y="861"/>
              <a:ext cx="934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Mundaú </a:t>
              </a:r>
              <a:r>
                <a:rPr lang="pt-BR" sz="1000" dirty="0" err="1" smtClean="0">
                  <a:solidFill>
                    <a:srgbClr val="066168"/>
                  </a:solidFill>
                  <a:latin typeface="Verdana" pitchFamily="34" charset="0"/>
                </a:rPr>
                <a:t>Curu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329776" name="Freeform 48"/>
            <p:cNvSpPr>
              <a:spLocks/>
            </p:cNvSpPr>
            <p:nvPr/>
          </p:nvSpPr>
          <p:spPr bwMode="auto">
            <a:xfrm>
              <a:off x="4114" y="997"/>
              <a:ext cx="951" cy="102"/>
            </a:xfrm>
            <a:custGeom>
              <a:avLst/>
              <a:gdLst>
                <a:gd name="T0" fmla="*/ 0 w 951"/>
                <a:gd name="T1" fmla="*/ 102 h 102"/>
                <a:gd name="T2" fmla="*/ 117 w 951"/>
                <a:gd name="T3" fmla="*/ 0 h 102"/>
                <a:gd name="T4" fmla="*/ 951 w 951"/>
                <a:gd name="T5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51" h="102">
                  <a:moveTo>
                    <a:pt x="0" y="102"/>
                  </a:moveTo>
                  <a:lnTo>
                    <a:pt x="117" y="0"/>
                  </a:lnTo>
                  <a:lnTo>
                    <a:pt x="951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329777" name="Group 49"/>
            <p:cNvGrpSpPr>
              <a:grpSpLocks/>
            </p:cNvGrpSpPr>
            <p:nvPr/>
          </p:nvGrpSpPr>
          <p:grpSpPr bwMode="auto">
            <a:xfrm>
              <a:off x="3833" y="974"/>
              <a:ext cx="582" cy="369"/>
              <a:chOff x="3833" y="974"/>
              <a:chExt cx="582" cy="369"/>
            </a:xfrm>
          </p:grpSpPr>
          <p:sp>
            <p:nvSpPr>
              <p:cNvPr id="329778" name="Freeform 50"/>
              <p:cNvSpPr>
                <a:spLocks noChangeAspect="1"/>
              </p:cNvSpPr>
              <p:nvPr/>
            </p:nvSpPr>
            <p:spPr bwMode="auto">
              <a:xfrm>
                <a:off x="4203" y="1161"/>
                <a:ext cx="139" cy="84"/>
              </a:xfrm>
              <a:custGeom>
                <a:avLst/>
                <a:gdLst>
                  <a:gd name="T0" fmla="*/ 287 w 771"/>
                  <a:gd name="T1" fmla="*/ 27 h 464"/>
                  <a:gd name="T2" fmla="*/ 297 w 771"/>
                  <a:gd name="T3" fmla="*/ 37 h 464"/>
                  <a:gd name="T4" fmla="*/ 398 w 771"/>
                  <a:gd name="T5" fmla="*/ 48 h 464"/>
                  <a:gd name="T6" fmla="*/ 446 w 771"/>
                  <a:gd name="T7" fmla="*/ 4 h 464"/>
                  <a:gd name="T8" fmla="*/ 570 w 771"/>
                  <a:gd name="T9" fmla="*/ 0 h 464"/>
                  <a:gd name="T10" fmla="*/ 719 w 771"/>
                  <a:gd name="T11" fmla="*/ 134 h 464"/>
                  <a:gd name="T12" fmla="*/ 771 w 771"/>
                  <a:gd name="T13" fmla="*/ 220 h 464"/>
                  <a:gd name="T14" fmla="*/ 718 w 771"/>
                  <a:gd name="T15" fmla="*/ 324 h 464"/>
                  <a:gd name="T16" fmla="*/ 652 w 771"/>
                  <a:gd name="T17" fmla="*/ 371 h 464"/>
                  <a:gd name="T18" fmla="*/ 673 w 771"/>
                  <a:gd name="T19" fmla="*/ 438 h 464"/>
                  <a:gd name="T20" fmla="*/ 633 w 771"/>
                  <a:gd name="T21" fmla="*/ 464 h 464"/>
                  <a:gd name="T22" fmla="*/ 519 w 771"/>
                  <a:gd name="T23" fmla="*/ 365 h 464"/>
                  <a:gd name="T24" fmla="*/ 0 w 771"/>
                  <a:gd name="T25" fmla="*/ 360 h 464"/>
                  <a:gd name="T26" fmla="*/ 77 w 771"/>
                  <a:gd name="T27" fmla="*/ 279 h 464"/>
                  <a:gd name="T28" fmla="*/ 110 w 771"/>
                  <a:gd name="T29" fmla="*/ 291 h 464"/>
                  <a:gd name="T30" fmla="*/ 144 w 771"/>
                  <a:gd name="T31" fmla="*/ 292 h 464"/>
                  <a:gd name="T32" fmla="*/ 157 w 771"/>
                  <a:gd name="T33" fmla="*/ 261 h 464"/>
                  <a:gd name="T34" fmla="*/ 135 w 771"/>
                  <a:gd name="T35" fmla="*/ 130 h 464"/>
                  <a:gd name="T36" fmla="*/ 188 w 771"/>
                  <a:gd name="T37" fmla="*/ 128 h 464"/>
                  <a:gd name="T38" fmla="*/ 187 w 771"/>
                  <a:gd name="T39" fmla="*/ 82 h 464"/>
                  <a:gd name="T40" fmla="*/ 287 w 771"/>
                  <a:gd name="T41" fmla="*/ 27 h 4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71" h="464">
                    <a:moveTo>
                      <a:pt x="287" y="27"/>
                    </a:moveTo>
                    <a:lnTo>
                      <a:pt x="297" y="37"/>
                    </a:lnTo>
                    <a:lnTo>
                      <a:pt x="398" y="48"/>
                    </a:lnTo>
                    <a:lnTo>
                      <a:pt x="446" y="4"/>
                    </a:lnTo>
                    <a:lnTo>
                      <a:pt x="570" y="0"/>
                    </a:lnTo>
                    <a:lnTo>
                      <a:pt x="719" y="134"/>
                    </a:lnTo>
                    <a:lnTo>
                      <a:pt x="771" y="220"/>
                    </a:lnTo>
                    <a:lnTo>
                      <a:pt x="718" y="324"/>
                    </a:lnTo>
                    <a:lnTo>
                      <a:pt x="652" y="371"/>
                    </a:lnTo>
                    <a:lnTo>
                      <a:pt x="673" y="438"/>
                    </a:lnTo>
                    <a:lnTo>
                      <a:pt x="633" y="464"/>
                    </a:lnTo>
                    <a:lnTo>
                      <a:pt x="519" y="365"/>
                    </a:lnTo>
                    <a:lnTo>
                      <a:pt x="0" y="360"/>
                    </a:lnTo>
                    <a:lnTo>
                      <a:pt x="77" y="279"/>
                    </a:lnTo>
                    <a:lnTo>
                      <a:pt x="110" y="291"/>
                    </a:lnTo>
                    <a:lnTo>
                      <a:pt x="144" y="292"/>
                    </a:lnTo>
                    <a:lnTo>
                      <a:pt x="157" y="261"/>
                    </a:lnTo>
                    <a:lnTo>
                      <a:pt x="135" y="130"/>
                    </a:lnTo>
                    <a:lnTo>
                      <a:pt x="188" y="128"/>
                    </a:lnTo>
                    <a:lnTo>
                      <a:pt x="187" y="82"/>
                    </a:lnTo>
                    <a:lnTo>
                      <a:pt x="287" y="2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9779" name="Freeform 51"/>
              <p:cNvSpPr>
                <a:spLocks noChangeAspect="1"/>
              </p:cNvSpPr>
              <p:nvPr/>
            </p:nvSpPr>
            <p:spPr bwMode="auto">
              <a:xfrm>
                <a:off x="4135" y="1116"/>
                <a:ext cx="120" cy="110"/>
              </a:xfrm>
              <a:custGeom>
                <a:avLst/>
                <a:gdLst>
                  <a:gd name="T0" fmla="*/ 385 w 671"/>
                  <a:gd name="T1" fmla="*/ 0 h 607"/>
                  <a:gd name="T2" fmla="*/ 442 w 671"/>
                  <a:gd name="T3" fmla="*/ 80 h 607"/>
                  <a:gd name="T4" fmla="*/ 533 w 671"/>
                  <a:gd name="T5" fmla="*/ 80 h 607"/>
                  <a:gd name="T6" fmla="*/ 558 w 671"/>
                  <a:gd name="T7" fmla="*/ 101 h 607"/>
                  <a:gd name="T8" fmla="*/ 572 w 671"/>
                  <a:gd name="T9" fmla="*/ 139 h 607"/>
                  <a:gd name="T10" fmla="*/ 671 w 671"/>
                  <a:gd name="T11" fmla="*/ 274 h 607"/>
                  <a:gd name="T12" fmla="*/ 569 w 671"/>
                  <a:gd name="T13" fmla="*/ 328 h 607"/>
                  <a:gd name="T14" fmla="*/ 572 w 671"/>
                  <a:gd name="T15" fmla="*/ 375 h 607"/>
                  <a:gd name="T16" fmla="*/ 517 w 671"/>
                  <a:gd name="T17" fmla="*/ 379 h 607"/>
                  <a:gd name="T18" fmla="*/ 539 w 671"/>
                  <a:gd name="T19" fmla="*/ 506 h 607"/>
                  <a:gd name="T20" fmla="*/ 526 w 671"/>
                  <a:gd name="T21" fmla="*/ 539 h 607"/>
                  <a:gd name="T22" fmla="*/ 493 w 671"/>
                  <a:gd name="T23" fmla="*/ 539 h 607"/>
                  <a:gd name="T24" fmla="*/ 459 w 671"/>
                  <a:gd name="T25" fmla="*/ 526 h 607"/>
                  <a:gd name="T26" fmla="*/ 382 w 671"/>
                  <a:gd name="T27" fmla="*/ 607 h 607"/>
                  <a:gd name="T28" fmla="*/ 0 w 671"/>
                  <a:gd name="T29" fmla="*/ 607 h 607"/>
                  <a:gd name="T30" fmla="*/ 1 w 671"/>
                  <a:gd name="T31" fmla="*/ 581 h 607"/>
                  <a:gd name="T32" fmla="*/ 81 w 671"/>
                  <a:gd name="T33" fmla="*/ 556 h 607"/>
                  <a:gd name="T34" fmla="*/ 112 w 671"/>
                  <a:gd name="T35" fmla="*/ 439 h 607"/>
                  <a:gd name="T36" fmla="*/ 101 w 671"/>
                  <a:gd name="T37" fmla="*/ 387 h 607"/>
                  <a:gd name="T38" fmla="*/ 106 w 671"/>
                  <a:gd name="T39" fmla="*/ 325 h 607"/>
                  <a:gd name="T40" fmla="*/ 136 w 671"/>
                  <a:gd name="T41" fmla="*/ 274 h 607"/>
                  <a:gd name="T42" fmla="*/ 81 w 671"/>
                  <a:gd name="T43" fmla="*/ 199 h 607"/>
                  <a:gd name="T44" fmla="*/ 116 w 671"/>
                  <a:gd name="T45" fmla="*/ 134 h 607"/>
                  <a:gd name="T46" fmla="*/ 220 w 671"/>
                  <a:gd name="T47" fmla="*/ 86 h 607"/>
                  <a:gd name="T48" fmla="*/ 236 w 671"/>
                  <a:gd name="T49" fmla="*/ 104 h 607"/>
                  <a:gd name="T50" fmla="*/ 260 w 671"/>
                  <a:gd name="T51" fmla="*/ 108 h 607"/>
                  <a:gd name="T52" fmla="*/ 290 w 671"/>
                  <a:gd name="T53" fmla="*/ 67 h 607"/>
                  <a:gd name="T54" fmla="*/ 337 w 671"/>
                  <a:gd name="T55" fmla="*/ 63 h 607"/>
                  <a:gd name="T56" fmla="*/ 385 w 671"/>
                  <a:gd name="T57" fmla="*/ 0 h 6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71" h="607">
                    <a:moveTo>
                      <a:pt x="385" y="0"/>
                    </a:moveTo>
                    <a:lnTo>
                      <a:pt x="442" y="80"/>
                    </a:lnTo>
                    <a:lnTo>
                      <a:pt x="533" y="80"/>
                    </a:lnTo>
                    <a:lnTo>
                      <a:pt x="558" y="101"/>
                    </a:lnTo>
                    <a:lnTo>
                      <a:pt x="572" y="139"/>
                    </a:lnTo>
                    <a:lnTo>
                      <a:pt x="671" y="274"/>
                    </a:lnTo>
                    <a:lnTo>
                      <a:pt x="569" y="328"/>
                    </a:lnTo>
                    <a:lnTo>
                      <a:pt x="572" y="375"/>
                    </a:lnTo>
                    <a:lnTo>
                      <a:pt x="517" y="379"/>
                    </a:lnTo>
                    <a:lnTo>
                      <a:pt x="539" y="506"/>
                    </a:lnTo>
                    <a:lnTo>
                      <a:pt x="526" y="539"/>
                    </a:lnTo>
                    <a:lnTo>
                      <a:pt x="493" y="539"/>
                    </a:lnTo>
                    <a:lnTo>
                      <a:pt x="459" y="526"/>
                    </a:lnTo>
                    <a:lnTo>
                      <a:pt x="382" y="607"/>
                    </a:lnTo>
                    <a:lnTo>
                      <a:pt x="0" y="607"/>
                    </a:lnTo>
                    <a:lnTo>
                      <a:pt x="1" y="581"/>
                    </a:lnTo>
                    <a:lnTo>
                      <a:pt x="81" y="556"/>
                    </a:lnTo>
                    <a:lnTo>
                      <a:pt x="112" y="439"/>
                    </a:lnTo>
                    <a:lnTo>
                      <a:pt x="101" y="387"/>
                    </a:lnTo>
                    <a:lnTo>
                      <a:pt x="106" y="325"/>
                    </a:lnTo>
                    <a:lnTo>
                      <a:pt x="136" y="274"/>
                    </a:lnTo>
                    <a:lnTo>
                      <a:pt x="81" y="199"/>
                    </a:lnTo>
                    <a:lnTo>
                      <a:pt x="116" y="134"/>
                    </a:lnTo>
                    <a:lnTo>
                      <a:pt x="220" y="86"/>
                    </a:lnTo>
                    <a:lnTo>
                      <a:pt x="236" y="104"/>
                    </a:lnTo>
                    <a:lnTo>
                      <a:pt x="260" y="108"/>
                    </a:lnTo>
                    <a:lnTo>
                      <a:pt x="290" y="67"/>
                    </a:lnTo>
                    <a:lnTo>
                      <a:pt x="337" y="63"/>
                    </a:lnTo>
                    <a:lnTo>
                      <a:pt x="385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9780" name="Freeform 52"/>
              <p:cNvSpPr>
                <a:spLocks noChangeAspect="1"/>
              </p:cNvSpPr>
              <p:nvPr/>
            </p:nvSpPr>
            <p:spPr bwMode="auto">
              <a:xfrm>
                <a:off x="3992" y="1028"/>
                <a:ext cx="212" cy="236"/>
              </a:xfrm>
              <a:custGeom>
                <a:avLst/>
                <a:gdLst>
                  <a:gd name="T0" fmla="*/ 418 w 1177"/>
                  <a:gd name="T1" fmla="*/ 33 h 1308"/>
                  <a:gd name="T2" fmla="*/ 482 w 1177"/>
                  <a:gd name="T3" fmla="*/ 32 h 1308"/>
                  <a:gd name="T4" fmla="*/ 525 w 1177"/>
                  <a:gd name="T5" fmla="*/ 0 h 1308"/>
                  <a:gd name="T6" fmla="*/ 587 w 1177"/>
                  <a:gd name="T7" fmla="*/ 11 h 1308"/>
                  <a:gd name="T8" fmla="*/ 652 w 1177"/>
                  <a:gd name="T9" fmla="*/ 99 h 1308"/>
                  <a:gd name="T10" fmla="*/ 735 w 1177"/>
                  <a:gd name="T11" fmla="*/ 117 h 1308"/>
                  <a:gd name="T12" fmla="*/ 751 w 1177"/>
                  <a:gd name="T13" fmla="*/ 150 h 1308"/>
                  <a:gd name="T14" fmla="*/ 810 w 1177"/>
                  <a:gd name="T15" fmla="*/ 172 h 1308"/>
                  <a:gd name="T16" fmla="*/ 878 w 1177"/>
                  <a:gd name="T17" fmla="*/ 157 h 1308"/>
                  <a:gd name="T18" fmla="*/ 931 w 1177"/>
                  <a:gd name="T19" fmla="*/ 208 h 1308"/>
                  <a:gd name="T20" fmla="*/ 974 w 1177"/>
                  <a:gd name="T21" fmla="*/ 228 h 1308"/>
                  <a:gd name="T22" fmla="*/ 1039 w 1177"/>
                  <a:gd name="T23" fmla="*/ 304 h 1308"/>
                  <a:gd name="T24" fmla="*/ 1177 w 1177"/>
                  <a:gd name="T25" fmla="*/ 489 h 1308"/>
                  <a:gd name="T26" fmla="*/ 1128 w 1177"/>
                  <a:gd name="T27" fmla="*/ 551 h 1308"/>
                  <a:gd name="T28" fmla="*/ 1081 w 1177"/>
                  <a:gd name="T29" fmla="*/ 556 h 1308"/>
                  <a:gd name="T30" fmla="*/ 1050 w 1177"/>
                  <a:gd name="T31" fmla="*/ 596 h 1308"/>
                  <a:gd name="T32" fmla="*/ 1029 w 1177"/>
                  <a:gd name="T33" fmla="*/ 593 h 1308"/>
                  <a:gd name="T34" fmla="*/ 1011 w 1177"/>
                  <a:gd name="T35" fmla="*/ 574 h 1308"/>
                  <a:gd name="T36" fmla="*/ 967 w 1177"/>
                  <a:gd name="T37" fmla="*/ 598 h 1308"/>
                  <a:gd name="T38" fmla="*/ 908 w 1177"/>
                  <a:gd name="T39" fmla="*/ 621 h 1308"/>
                  <a:gd name="T40" fmla="*/ 872 w 1177"/>
                  <a:gd name="T41" fmla="*/ 687 h 1308"/>
                  <a:gd name="T42" fmla="*/ 926 w 1177"/>
                  <a:gd name="T43" fmla="*/ 761 h 1308"/>
                  <a:gd name="T44" fmla="*/ 897 w 1177"/>
                  <a:gd name="T45" fmla="*/ 813 h 1308"/>
                  <a:gd name="T46" fmla="*/ 892 w 1177"/>
                  <a:gd name="T47" fmla="*/ 872 h 1308"/>
                  <a:gd name="T48" fmla="*/ 903 w 1177"/>
                  <a:gd name="T49" fmla="*/ 926 h 1308"/>
                  <a:gd name="T50" fmla="*/ 871 w 1177"/>
                  <a:gd name="T51" fmla="*/ 1044 h 1308"/>
                  <a:gd name="T52" fmla="*/ 792 w 1177"/>
                  <a:gd name="T53" fmla="*/ 1069 h 1308"/>
                  <a:gd name="T54" fmla="*/ 790 w 1177"/>
                  <a:gd name="T55" fmla="*/ 1120 h 1308"/>
                  <a:gd name="T56" fmla="*/ 750 w 1177"/>
                  <a:gd name="T57" fmla="*/ 1162 h 1308"/>
                  <a:gd name="T58" fmla="*/ 708 w 1177"/>
                  <a:gd name="T59" fmla="*/ 1161 h 1308"/>
                  <a:gd name="T60" fmla="*/ 704 w 1177"/>
                  <a:gd name="T61" fmla="*/ 1308 h 1308"/>
                  <a:gd name="T62" fmla="*/ 488 w 1177"/>
                  <a:gd name="T63" fmla="*/ 1306 h 1308"/>
                  <a:gd name="T64" fmla="*/ 534 w 1177"/>
                  <a:gd name="T65" fmla="*/ 1229 h 1308"/>
                  <a:gd name="T66" fmla="*/ 627 w 1177"/>
                  <a:gd name="T67" fmla="*/ 1124 h 1308"/>
                  <a:gd name="T68" fmla="*/ 628 w 1177"/>
                  <a:gd name="T69" fmla="*/ 1055 h 1308"/>
                  <a:gd name="T70" fmla="*/ 330 w 1177"/>
                  <a:gd name="T71" fmla="*/ 845 h 1308"/>
                  <a:gd name="T72" fmla="*/ 319 w 1177"/>
                  <a:gd name="T73" fmla="*/ 815 h 1308"/>
                  <a:gd name="T74" fmla="*/ 206 w 1177"/>
                  <a:gd name="T75" fmla="*/ 738 h 1308"/>
                  <a:gd name="T76" fmla="*/ 183 w 1177"/>
                  <a:gd name="T77" fmla="*/ 739 h 1308"/>
                  <a:gd name="T78" fmla="*/ 147 w 1177"/>
                  <a:gd name="T79" fmla="*/ 733 h 1308"/>
                  <a:gd name="T80" fmla="*/ 94 w 1177"/>
                  <a:gd name="T81" fmla="*/ 648 h 1308"/>
                  <a:gd name="T82" fmla="*/ 92 w 1177"/>
                  <a:gd name="T83" fmla="*/ 607 h 1308"/>
                  <a:gd name="T84" fmla="*/ 63 w 1177"/>
                  <a:gd name="T85" fmla="*/ 585 h 1308"/>
                  <a:gd name="T86" fmla="*/ 59 w 1177"/>
                  <a:gd name="T87" fmla="*/ 485 h 1308"/>
                  <a:gd name="T88" fmla="*/ 27 w 1177"/>
                  <a:gd name="T89" fmla="*/ 471 h 1308"/>
                  <a:gd name="T90" fmla="*/ 50 w 1177"/>
                  <a:gd name="T91" fmla="*/ 411 h 1308"/>
                  <a:gd name="T92" fmla="*/ 0 w 1177"/>
                  <a:gd name="T93" fmla="*/ 348 h 1308"/>
                  <a:gd name="T94" fmla="*/ 10 w 1177"/>
                  <a:gd name="T95" fmla="*/ 283 h 1308"/>
                  <a:gd name="T96" fmla="*/ 54 w 1177"/>
                  <a:gd name="T97" fmla="*/ 228 h 1308"/>
                  <a:gd name="T98" fmla="*/ 36 w 1177"/>
                  <a:gd name="T99" fmla="*/ 103 h 1308"/>
                  <a:gd name="T100" fmla="*/ 161 w 1177"/>
                  <a:gd name="T101" fmla="*/ 86 h 1308"/>
                  <a:gd name="T102" fmla="*/ 197 w 1177"/>
                  <a:gd name="T103" fmla="*/ 124 h 1308"/>
                  <a:gd name="T104" fmla="*/ 367 w 1177"/>
                  <a:gd name="T105" fmla="*/ 103 h 1308"/>
                  <a:gd name="T106" fmla="*/ 382 w 1177"/>
                  <a:gd name="T107" fmla="*/ 57 h 1308"/>
                  <a:gd name="T108" fmla="*/ 418 w 1177"/>
                  <a:gd name="T109" fmla="*/ 33 h 1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77" h="1308">
                    <a:moveTo>
                      <a:pt x="418" y="33"/>
                    </a:moveTo>
                    <a:lnTo>
                      <a:pt x="482" y="32"/>
                    </a:lnTo>
                    <a:lnTo>
                      <a:pt x="525" y="0"/>
                    </a:lnTo>
                    <a:lnTo>
                      <a:pt x="587" y="11"/>
                    </a:lnTo>
                    <a:lnTo>
                      <a:pt x="652" y="99"/>
                    </a:lnTo>
                    <a:lnTo>
                      <a:pt x="735" y="117"/>
                    </a:lnTo>
                    <a:lnTo>
                      <a:pt x="751" y="150"/>
                    </a:lnTo>
                    <a:lnTo>
                      <a:pt x="810" y="172"/>
                    </a:lnTo>
                    <a:lnTo>
                      <a:pt x="878" y="157"/>
                    </a:lnTo>
                    <a:lnTo>
                      <a:pt x="931" y="208"/>
                    </a:lnTo>
                    <a:lnTo>
                      <a:pt x="974" y="228"/>
                    </a:lnTo>
                    <a:lnTo>
                      <a:pt x="1039" y="304"/>
                    </a:lnTo>
                    <a:lnTo>
                      <a:pt x="1177" y="489"/>
                    </a:lnTo>
                    <a:lnTo>
                      <a:pt x="1128" y="551"/>
                    </a:lnTo>
                    <a:lnTo>
                      <a:pt x="1081" y="556"/>
                    </a:lnTo>
                    <a:lnTo>
                      <a:pt x="1050" y="596"/>
                    </a:lnTo>
                    <a:lnTo>
                      <a:pt x="1029" y="593"/>
                    </a:lnTo>
                    <a:lnTo>
                      <a:pt x="1011" y="574"/>
                    </a:lnTo>
                    <a:lnTo>
                      <a:pt x="967" y="598"/>
                    </a:lnTo>
                    <a:lnTo>
                      <a:pt x="908" y="621"/>
                    </a:lnTo>
                    <a:lnTo>
                      <a:pt x="872" y="687"/>
                    </a:lnTo>
                    <a:lnTo>
                      <a:pt x="926" y="761"/>
                    </a:lnTo>
                    <a:lnTo>
                      <a:pt x="897" y="813"/>
                    </a:lnTo>
                    <a:lnTo>
                      <a:pt x="892" y="872"/>
                    </a:lnTo>
                    <a:lnTo>
                      <a:pt x="903" y="926"/>
                    </a:lnTo>
                    <a:lnTo>
                      <a:pt x="871" y="1044"/>
                    </a:lnTo>
                    <a:lnTo>
                      <a:pt x="792" y="1069"/>
                    </a:lnTo>
                    <a:lnTo>
                      <a:pt x="790" y="1120"/>
                    </a:lnTo>
                    <a:lnTo>
                      <a:pt x="750" y="1162"/>
                    </a:lnTo>
                    <a:lnTo>
                      <a:pt x="708" y="1161"/>
                    </a:lnTo>
                    <a:lnTo>
                      <a:pt x="704" y="1308"/>
                    </a:lnTo>
                    <a:lnTo>
                      <a:pt x="488" y="1306"/>
                    </a:lnTo>
                    <a:lnTo>
                      <a:pt x="534" y="1229"/>
                    </a:lnTo>
                    <a:lnTo>
                      <a:pt x="627" y="1124"/>
                    </a:lnTo>
                    <a:lnTo>
                      <a:pt x="628" y="1055"/>
                    </a:lnTo>
                    <a:lnTo>
                      <a:pt x="330" y="845"/>
                    </a:lnTo>
                    <a:lnTo>
                      <a:pt x="319" y="815"/>
                    </a:lnTo>
                    <a:lnTo>
                      <a:pt x="206" y="738"/>
                    </a:lnTo>
                    <a:lnTo>
                      <a:pt x="183" y="739"/>
                    </a:lnTo>
                    <a:lnTo>
                      <a:pt x="147" y="733"/>
                    </a:lnTo>
                    <a:lnTo>
                      <a:pt x="94" y="648"/>
                    </a:lnTo>
                    <a:lnTo>
                      <a:pt x="92" y="607"/>
                    </a:lnTo>
                    <a:lnTo>
                      <a:pt x="63" y="585"/>
                    </a:lnTo>
                    <a:lnTo>
                      <a:pt x="59" y="485"/>
                    </a:lnTo>
                    <a:lnTo>
                      <a:pt x="27" y="471"/>
                    </a:lnTo>
                    <a:lnTo>
                      <a:pt x="50" y="411"/>
                    </a:lnTo>
                    <a:lnTo>
                      <a:pt x="0" y="348"/>
                    </a:lnTo>
                    <a:lnTo>
                      <a:pt x="10" y="283"/>
                    </a:lnTo>
                    <a:lnTo>
                      <a:pt x="54" y="228"/>
                    </a:lnTo>
                    <a:lnTo>
                      <a:pt x="36" y="103"/>
                    </a:lnTo>
                    <a:lnTo>
                      <a:pt x="161" y="86"/>
                    </a:lnTo>
                    <a:lnTo>
                      <a:pt x="197" y="124"/>
                    </a:lnTo>
                    <a:lnTo>
                      <a:pt x="367" y="103"/>
                    </a:lnTo>
                    <a:lnTo>
                      <a:pt x="382" y="57"/>
                    </a:lnTo>
                    <a:lnTo>
                      <a:pt x="418" y="3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9781" name="Freeform 53"/>
              <p:cNvSpPr>
                <a:spLocks noChangeAspect="1"/>
              </p:cNvSpPr>
              <p:nvPr/>
            </p:nvSpPr>
            <p:spPr bwMode="auto">
              <a:xfrm>
                <a:off x="4119" y="1200"/>
                <a:ext cx="296" cy="143"/>
              </a:xfrm>
              <a:custGeom>
                <a:avLst/>
                <a:gdLst>
                  <a:gd name="T0" fmla="*/ 1238 w 1642"/>
                  <a:gd name="T1" fmla="*/ 0 h 794"/>
                  <a:gd name="T2" fmla="*/ 1330 w 1642"/>
                  <a:gd name="T3" fmla="*/ 140 h 794"/>
                  <a:gd name="T4" fmla="*/ 1406 w 1642"/>
                  <a:gd name="T5" fmla="*/ 147 h 794"/>
                  <a:gd name="T6" fmla="*/ 1500 w 1642"/>
                  <a:gd name="T7" fmla="*/ 243 h 794"/>
                  <a:gd name="T8" fmla="*/ 1642 w 1642"/>
                  <a:gd name="T9" fmla="*/ 257 h 794"/>
                  <a:gd name="T10" fmla="*/ 1561 w 1642"/>
                  <a:gd name="T11" fmla="*/ 382 h 794"/>
                  <a:gd name="T12" fmla="*/ 1410 w 1642"/>
                  <a:gd name="T13" fmla="*/ 698 h 794"/>
                  <a:gd name="T14" fmla="*/ 1376 w 1642"/>
                  <a:gd name="T15" fmla="*/ 698 h 794"/>
                  <a:gd name="T16" fmla="*/ 1292 w 1642"/>
                  <a:gd name="T17" fmla="*/ 664 h 794"/>
                  <a:gd name="T18" fmla="*/ 1270 w 1642"/>
                  <a:gd name="T19" fmla="*/ 696 h 794"/>
                  <a:gd name="T20" fmla="*/ 1223 w 1642"/>
                  <a:gd name="T21" fmla="*/ 698 h 794"/>
                  <a:gd name="T22" fmla="*/ 1145 w 1642"/>
                  <a:gd name="T23" fmla="*/ 794 h 794"/>
                  <a:gd name="T24" fmla="*/ 1064 w 1642"/>
                  <a:gd name="T25" fmla="*/ 734 h 794"/>
                  <a:gd name="T26" fmla="*/ 1021 w 1642"/>
                  <a:gd name="T27" fmla="*/ 713 h 794"/>
                  <a:gd name="T28" fmla="*/ 724 w 1642"/>
                  <a:gd name="T29" fmla="*/ 744 h 794"/>
                  <a:gd name="T30" fmla="*/ 600 w 1642"/>
                  <a:gd name="T31" fmla="*/ 748 h 794"/>
                  <a:gd name="T32" fmla="*/ 597 w 1642"/>
                  <a:gd name="T33" fmla="*/ 762 h 794"/>
                  <a:gd name="T34" fmla="*/ 514 w 1642"/>
                  <a:gd name="T35" fmla="*/ 768 h 794"/>
                  <a:gd name="T36" fmla="*/ 500 w 1642"/>
                  <a:gd name="T37" fmla="*/ 747 h 794"/>
                  <a:gd name="T38" fmla="*/ 306 w 1642"/>
                  <a:gd name="T39" fmla="*/ 728 h 794"/>
                  <a:gd name="T40" fmla="*/ 267 w 1642"/>
                  <a:gd name="T41" fmla="*/ 625 h 794"/>
                  <a:gd name="T42" fmla="*/ 299 w 1642"/>
                  <a:gd name="T43" fmla="*/ 496 h 794"/>
                  <a:gd name="T44" fmla="*/ 303 w 1642"/>
                  <a:gd name="T45" fmla="*/ 471 h 794"/>
                  <a:gd name="T46" fmla="*/ 224 w 1642"/>
                  <a:gd name="T47" fmla="*/ 387 h 794"/>
                  <a:gd name="T48" fmla="*/ 0 w 1642"/>
                  <a:gd name="T49" fmla="*/ 356 h 794"/>
                  <a:gd name="T50" fmla="*/ 4 w 1642"/>
                  <a:gd name="T51" fmla="*/ 210 h 794"/>
                  <a:gd name="T52" fmla="*/ 46 w 1642"/>
                  <a:gd name="T53" fmla="*/ 210 h 794"/>
                  <a:gd name="T54" fmla="*/ 86 w 1642"/>
                  <a:gd name="T55" fmla="*/ 169 h 794"/>
                  <a:gd name="T56" fmla="*/ 87 w 1642"/>
                  <a:gd name="T57" fmla="*/ 143 h 794"/>
                  <a:gd name="T58" fmla="*/ 689 w 1642"/>
                  <a:gd name="T59" fmla="*/ 145 h 794"/>
                  <a:gd name="T60" fmla="*/ 985 w 1642"/>
                  <a:gd name="T61" fmla="*/ 148 h 794"/>
                  <a:gd name="T62" fmla="*/ 1102 w 1642"/>
                  <a:gd name="T63" fmla="*/ 248 h 794"/>
                  <a:gd name="T64" fmla="*/ 1142 w 1642"/>
                  <a:gd name="T65" fmla="*/ 222 h 794"/>
                  <a:gd name="T66" fmla="*/ 1121 w 1642"/>
                  <a:gd name="T67" fmla="*/ 154 h 794"/>
                  <a:gd name="T68" fmla="*/ 1186 w 1642"/>
                  <a:gd name="T69" fmla="*/ 110 h 794"/>
                  <a:gd name="T70" fmla="*/ 1238 w 1642"/>
                  <a:gd name="T71" fmla="*/ 0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42" h="794">
                    <a:moveTo>
                      <a:pt x="1238" y="0"/>
                    </a:moveTo>
                    <a:lnTo>
                      <a:pt x="1330" y="140"/>
                    </a:lnTo>
                    <a:lnTo>
                      <a:pt x="1406" y="147"/>
                    </a:lnTo>
                    <a:lnTo>
                      <a:pt x="1500" y="243"/>
                    </a:lnTo>
                    <a:lnTo>
                      <a:pt x="1642" y="257"/>
                    </a:lnTo>
                    <a:lnTo>
                      <a:pt x="1561" y="382"/>
                    </a:lnTo>
                    <a:lnTo>
                      <a:pt x="1410" y="698"/>
                    </a:lnTo>
                    <a:lnTo>
                      <a:pt x="1376" y="698"/>
                    </a:lnTo>
                    <a:lnTo>
                      <a:pt x="1292" y="664"/>
                    </a:lnTo>
                    <a:lnTo>
                      <a:pt x="1270" y="696"/>
                    </a:lnTo>
                    <a:lnTo>
                      <a:pt x="1223" y="698"/>
                    </a:lnTo>
                    <a:lnTo>
                      <a:pt x="1145" y="794"/>
                    </a:lnTo>
                    <a:lnTo>
                      <a:pt x="1064" y="734"/>
                    </a:lnTo>
                    <a:lnTo>
                      <a:pt x="1021" y="713"/>
                    </a:lnTo>
                    <a:lnTo>
                      <a:pt x="724" y="744"/>
                    </a:lnTo>
                    <a:lnTo>
                      <a:pt x="600" y="748"/>
                    </a:lnTo>
                    <a:lnTo>
                      <a:pt x="597" y="762"/>
                    </a:lnTo>
                    <a:lnTo>
                      <a:pt x="514" y="768"/>
                    </a:lnTo>
                    <a:lnTo>
                      <a:pt x="500" y="747"/>
                    </a:lnTo>
                    <a:lnTo>
                      <a:pt x="306" y="728"/>
                    </a:lnTo>
                    <a:lnTo>
                      <a:pt x="267" y="625"/>
                    </a:lnTo>
                    <a:lnTo>
                      <a:pt x="299" y="496"/>
                    </a:lnTo>
                    <a:lnTo>
                      <a:pt x="303" y="471"/>
                    </a:lnTo>
                    <a:lnTo>
                      <a:pt x="224" y="387"/>
                    </a:lnTo>
                    <a:lnTo>
                      <a:pt x="0" y="356"/>
                    </a:lnTo>
                    <a:lnTo>
                      <a:pt x="4" y="210"/>
                    </a:lnTo>
                    <a:lnTo>
                      <a:pt x="46" y="210"/>
                    </a:lnTo>
                    <a:lnTo>
                      <a:pt x="86" y="169"/>
                    </a:lnTo>
                    <a:lnTo>
                      <a:pt x="87" y="143"/>
                    </a:lnTo>
                    <a:lnTo>
                      <a:pt x="689" y="145"/>
                    </a:lnTo>
                    <a:lnTo>
                      <a:pt x="985" y="148"/>
                    </a:lnTo>
                    <a:lnTo>
                      <a:pt x="1102" y="248"/>
                    </a:lnTo>
                    <a:lnTo>
                      <a:pt x="1142" y="222"/>
                    </a:lnTo>
                    <a:lnTo>
                      <a:pt x="1121" y="154"/>
                    </a:lnTo>
                    <a:lnTo>
                      <a:pt x="1186" y="110"/>
                    </a:lnTo>
                    <a:lnTo>
                      <a:pt x="1238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9782" name="Freeform 54"/>
              <p:cNvSpPr>
                <a:spLocks noChangeAspect="1"/>
              </p:cNvSpPr>
              <p:nvPr/>
            </p:nvSpPr>
            <p:spPr bwMode="auto">
              <a:xfrm>
                <a:off x="3833" y="974"/>
                <a:ext cx="234" cy="334"/>
              </a:xfrm>
              <a:custGeom>
                <a:avLst/>
                <a:gdLst>
                  <a:gd name="T0" fmla="*/ 828 w 1297"/>
                  <a:gd name="T1" fmla="*/ 40 h 1847"/>
                  <a:gd name="T2" fmla="*/ 969 w 1297"/>
                  <a:gd name="T3" fmla="*/ 117 h 1847"/>
                  <a:gd name="T4" fmla="*/ 1036 w 1297"/>
                  <a:gd name="T5" fmla="*/ 200 h 1847"/>
                  <a:gd name="T6" fmla="*/ 1244 w 1297"/>
                  <a:gd name="T7" fmla="*/ 265 h 1847"/>
                  <a:gd name="T8" fmla="*/ 1257 w 1297"/>
                  <a:gd name="T9" fmla="*/ 357 h 1847"/>
                  <a:gd name="T10" fmla="*/ 1076 w 1297"/>
                  <a:gd name="T11" fmla="*/ 424 h 1847"/>
                  <a:gd name="T12" fmla="*/ 914 w 1297"/>
                  <a:gd name="T13" fmla="*/ 402 h 1847"/>
                  <a:gd name="T14" fmla="*/ 887 w 1297"/>
                  <a:gd name="T15" fmla="*/ 586 h 1847"/>
                  <a:gd name="T16" fmla="*/ 928 w 1297"/>
                  <a:gd name="T17" fmla="*/ 710 h 1847"/>
                  <a:gd name="T18" fmla="*/ 937 w 1297"/>
                  <a:gd name="T19" fmla="*/ 784 h 1847"/>
                  <a:gd name="T20" fmla="*/ 970 w 1297"/>
                  <a:gd name="T21" fmla="*/ 903 h 1847"/>
                  <a:gd name="T22" fmla="*/ 1024 w 1297"/>
                  <a:gd name="T23" fmla="*/ 1032 h 1847"/>
                  <a:gd name="T24" fmla="*/ 1191 w 1297"/>
                  <a:gd name="T25" fmla="*/ 1276 h 1847"/>
                  <a:gd name="T26" fmla="*/ 1175 w 1297"/>
                  <a:gd name="T27" fmla="*/ 1358 h 1847"/>
                  <a:gd name="T28" fmla="*/ 1279 w 1297"/>
                  <a:gd name="T29" fmla="*/ 1490 h 1847"/>
                  <a:gd name="T30" fmla="*/ 1230 w 1297"/>
                  <a:gd name="T31" fmla="*/ 1517 h 1847"/>
                  <a:gd name="T32" fmla="*/ 1154 w 1297"/>
                  <a:gd name="T33" fmla="*/ 1610 h 1847"/>
                  <a:gd name="T34" fmla="*/ 821 w 1297"/>
                  <a:gd name="T35" fmla="*/ 1543 h 1847"/>
                  <a:gd name="T36" fmla="*/ 756 w 1297"/>
                  <a:gd name="T37" fmla="*/ 1806 h 1847"/>
                  <a:gd name="T38" fmla="*/ 613 w 1297"/>
                  <a:gd name="T39" fmla="*/ 1779 h 1847"/>
                  <a:gd name="T40" fmla="*/ 480 w 1297"/>
                  <a:gd name="T41" fmla="*/ 1814 h 1847"/>
                  <a:gd name="T42" fmla="*/ 350 w 1297"/>
                  <a:gd name="T43" fmla="*/ 1832 h 1847"/>
                  <a:gd name="T44" fmla="*/ 321 w 1297"/>
                  <a:gd name="T45" fmla="*/ 1730 h 1847"/>
                  <a:gd name="T46" fmla="*/ 248 w 1297"/>
                  <a:gd name="T47" fmla="*/ 1847 h 1847"/>
                  <a:gd name="T48" fmla="*/ 38 w 1297"/>
                  <a:gd name="T49" fmla="*/ 1626 h 1847"/>
                  <a:gd name="T50" fmla="*/ 4 w 1297"/>
                  <a:gd name="T51" fmla="*/ 1339 h 1847"/>
                  <a:gd name="T52" fmla="*/ 63 w 1297"/>
                  <a:gd name="T53" fmla="*/ 1217 h 1847"/>
                  <a:gd name="T54" fmla="*/ 167 w 1297"/>
                  <a:gd name="T55" fmla="*/ 1050 h 1847"/>
                  <a:gd name="T56" fmla="*/ 149 w 1297"/>
                  <a:gd name="T57" fmla="*/ 1012 h 1847"/>
                  <a:gd name="T58" fmla="*/ 280 w 1297"/>
                  <a:gd name="T59" fmla="*/ 779 h 1847"/>
                  <a:gd name="T60" fmla="*/ 281 w 1297"/>
                  <a:gd name="T61" fmla="*/ 539 h 1847"/>
                  <a:gd name="T62" fmla="*/ 314 w 1297"/>
                  <a:gd name="T63" fmla="*/ 480 h 1847"/>
                  <a:gd name="T64" fmla="*/ 339 w 1297"/>
                  <a:gd name="T65" fmla="*/ 412 h 1847"/>
                  <a:gd name="T66" fmla="*/ 503 w 1297"/>
                  <a:gd name="T67" fmla="*/ 251 h 1847"/>
                  <a:gd name="T68" fmla="*/ 553 w 1297"/>
                  <a:gd name="T69" fmla="*/ 228 h 1847"/>
                  <a:gd name="T70" fmla="*/ 719 w 1297"/>
                  <a:gd name="T71" fmla="*/ 177 h 18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97" h="1847">
                    <a:moveTo>
                      <a:pt x="777" y="0"/>
                    </a:moveTo>
                    <a:lnTo>
                      <a:pt x="828" y="40"/>
                    </a:lnTo>
                    <a:lnTo>
                      <a:pt x="873" y="92"/>
                    </a:lnTo>
                    <a:lnTo>
                      <a:pt x="969" y="117"/>
                    </a:lnTo>
                    <a:lnTo>
                      <a:pt x="1013" y="138"/>
                    </a:lnTo>
                    <a:lnTo>
                      <a:pt x="1036" y="200"/>
                    </a:lnTo>
                    <a:lnTo>
                      <a:pt x="1182" y="229"/>
                    </a:lnTo>
                    <a:lnTo>
                      <a:pt x="1244" y="265"/>
                    </a:lnTo>
                    <a:lnTo>
                      <a:pt x="1297" y="329"/>
                    </a:lnTo>
                    <a:lnTo>
                      <a:pt x="1257" y="357"/>
                    </a:lnTo>
                    <a:lnTo>
                      <a:pt x="1246" y="402"/>
                    </a:lnTo>
                    <a:lnTo>
                      <a:pt x="1076" y="424"/>
                    </a:lnTo>
                    <a:lnTo>
                      <a:pt x="1038" y="386"/>
                    </a:lnTo>
                    <a:lnTo>
                      <a:pt x="914" y="402"/>
                    </a:lnTo>
                    <a:lnTo>
                      <a:pt x="932" y="527"/>
                    </a:lnTo>
                    <a:lnTo>
                      <a:pt x="887" y="586"/>
                    </a:lnTo>
                    <a:lnTo>
                      <a:pt x="878" y="645"/>
                    </a:lnTo>
                    <a:lnTo>
                      <a:pt x="928" y="710"/>
                    </a:lnTo>
                    <a:lnTo>
                      <a:pt x="905" y="769"/>
                    </a:lnTo>
                    <a:lnTo>
                      <a:pt x="937" y="784"/>
                    </a:lnTo>
                    <a:lnTo>
                      <a:pt x="941" y="884"/>
                    </a:lnTo>
                    <a:lnTo>
                      <a:pt x="970" y="903"/>
                    </a:lnTo>
                    <a:lnTo>
                      <a:pt x="972" y="947"/>
                    </a:lnTo>
                    <a:lnTo>
                      <a:pt x="1024" y="1032"/>
                    </a:lnTo>
                    <a:lnTo>
                      <a:pt x="1059" y="1037"/>
                    </a:lnTo>
                    <a:lnTo>
                      <a:pt x="1191" y="1276"/>
                    </a:lnTo>
                    <a:lnTo>
                      <a:pt x="1167" y="1300"/>
                    </a:lnTo>
                    <a:lnTo>
                      <a:pt x="1175" y="1358"/>
                    </a:lnTo>
                    <a:lnTo>
                      <a:pt x="1223" y="1365"/>
                    </a:lnTo>
                    <a:lnTo>
                      <a:pt x="1279" y="1490"/>
                    </a:lnTo>
                    <a:lnTo>
                      <a:pt x="1270" y="1517"/>
                    </a:lnTo>
                    <a:lnTo>
                      <a:pt x="1230" y="1517"/>
                    </a:lnTo>
                    <a:lnTo>
                      <a:pt x="1170" y="1572"/>
                    </a:lnTo>
                    <a:lnTo>
                      <a:pt x="1154" y="1610"/>
                    </a:lnTo>
                    <a:lnTo>
                      <a:pt x="937" y="1616"/>
                    </a:lnTo>
                    <a:lnTo>
                      <a:pt x="821" y="1543"/>
                    </a:lnTo>
                    <a:lnTo>
                      <a:pt x="762" y="1641"/>
                    </a:lnTo>
                    <a:lnTo>
                      <a:pt x="756" y="1806"/>
                    </a:lnTo>
                    <a:lnTo>
                      <a:pt x="700" y="1773"/>
                    </a:lnTo>
                    <a:lnTo>
                      <a:pt x="613" y="1779"/>
                    </a:lnTo>
                    <a:lnTo>
                      <a:pt x="557" y="1810"/>
                    </a:lnTo>
                    <a:lnTo>
                      <a:pt x="480" y="1814"/>
                    </a:lnTo>
                    <a:lnTo>
                      <a:pt x="448" y="1844"/>
                    </a:lnTo>
                    <a:lnTo>
                      <a:pt x="350" y="1832"/>
                    </a:lnTo>
                    <a:lnTo>
                      <a:pt x="310" y="1775"/>
                    </a:lnTo>
                    <a:lnTo>
                      <a:pt x="321" y="1730"/>
                    </a:lnTo>
                    <a:lnTo>
                      <a:pt x="281" y="1734"/>
                    </a:lnTo>
                    <a:lnTo>
                      <a:pt x="248" y="1847"/>
                    </a:lnTo>
                    <a:lnTo>
                      <a:pt x="42" y="1652"/>
                    </a:lnTo>
                    <a:lnTo>
                      <a:pt x="38" y="1626"/>
                    </a:lnTo>
                    <a:lnTo>
                      <a:pt x="93" y="1560"/>
                    </a:lnTo>
                    <a:lnTo>
                      <a:pt x="4" y="1339"/>
                    </a:lnTo>
                    <a:lnTo>
                      <a:pt x="0" y="1255"/>
                    </a:lnTo>
                    <a:lnTo>
                      <a:pt x="63" y="1217"/>
                    </a:lnTo>
                    <a:lnTo>
                      <a:pt x="70" y="1170"/>
                    </a:lnTo>
                    <a:lnTo>
                      <a:pt x="167" y="1050"/>
                    </a:lnTo>
                    <a:lnTo>
                      <a:pt x="167" y="1019"/>
                    </a:lnTo>
                    <a:lnTo>
                      <a:pt x="149" y="1012"/>
                    </a:lnTo>
                    <a:lnTo>
                      <a:pt x="165" y="884"/>
                    </a:lnTo>
                    <a:lnTo>
                      <a:pt x="280" y="779"/>
                    </a:lnTo>
                    <a:lnTo>
                      <a:pt x="197" y="546"/>
                    </a:lnTo>
                    <a:lnTo>
                      <a:pt x="281" y="539"/>
                    </a:lnTo>
                    <a:lnTo>
                      <a:pt x="285" y="498"/>
                    </a:lnTo>
                    <a:lnTo>
                      <a:pt x="314" y="480"/>
                    </a:lnTo>
                    <a:lnTo>
                      <a:pt x="314" y="419"/>
                    </a:lnTo>
                    <a:lnTo>
                      <a:pt x="339" y="412"/>
                    </a:lnTo>
                    <a:lnTo>
                      <a:pt x="391" y="274"/>
                    </a:lnTo>
                    <a:lnTo>
                      <a:pt x="503" y="251"/>
                    </a:lnTo>
                    <a:lnTo>
                      <a:pt x="514" y="239"/>
                    </a:lnTo>
                    <a:lnTo>
                      <a:pt x="553" y="228"/>
                    </a:lnTo>
                    <a:lnTo>
                      <a:pt x="587" y="239"/>
                    </a:lnTo>
                    <a:lnTo>
                      <a:pt x="719" y="177"/>
                    </a:lnTo>
                    <a:lnTo>
                      <a:pt x="777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329783" name="Group 55"/>
          <p:cNvGrpSpPr>
            <a:grpSpLocks/>
          </p:cNvGrpSpPr>
          <p:nvPr/>
        </p:nvGrpSpPr>
        <p:grpSpPr bwMode="auto">
          <a:xfrm>
            <a:off x="5530850" y="1069975"/>
            <a:ext cx="1495425" cy="835025"/>
            <a:chOff x="3484" y="674"/>
            <a:chExt cx="942" cy="526"/>
          </a:xfrm>
        </p:grpSpPr>
        <p:sp>
          <p:nvSpPr>
            <p:cNvPr id="329784" name="Text Box 56"/>
            <p:cNvSpPr txBox="1">
              <a:spLocks noChangeArrowheads="1"/>
            </p:cNvSpPr>
            <p:nvPr/>
          </p:nvSpPr>
          <p:spPr bwMode="auto">
            <a:xfrm>
              <a:off x="3775" y="674"/>
              <a:ext cx="65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Acaraú</a:t>
              </a:r>
            </a:p>
          </p:txBody>
        </p:sp>
        <p:sp>
          <p:nvSpPr>
            <p:cNvPr id="329785" name="Freeform 57"/>
            <p:cNvSpPr>
              <a:spLocks/>
            </p:cNvSpPr>
            <p:nvPr/>
          </p:nvSpPr>
          <p:spPr bwMode="auto">
            <a:xfrm>
              <a:off x="3715" y="810"/>
              <a:ext cx="671" cy="102"/>
            </a:xfrm>
            <a:custGeom>
              <a:avLst/>
              <a:gdLst>
                <a:gd name="T0" fmla="*/ 0 w 671"/>
                <a:gd name="T1" fmla="*/ 102 h 102"/>
                <a:gd name="T2" fmla="*/ 117 w 671"/>
                <a:gd name="T3" fmla="*/ 0 h 102"/>
                <a:gd name="T4" fmla="*/ 671 w 671"/>
                <a:gd name="T5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71" h="102">
                  <a:moveTo>
                    <a:pt x="0" y="102"/>
                  </a:moveTo>
                  <a:lnTo>
                    <a:pt x="117" y="0"/>
                  </a:lnTo>
                  <a:lnTo>
                    <a:pt x="671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329786" name="Group 58"/>
            <p:cNvGrpSpPr>
              <a:grpSpLocks/>
            </p:cNvGrpSpPr>
            <p:nvPr/>
          </p:nvGrpSpPr>
          <p:grpSpPr bwMode="auto">
            <a:xfrm>
              <a:off x="3484" y="818"/>
              <a:ext cx="489" cy="382"/>
              <a:chOff x="3484" y="818"/>
              <a:chExt cx="489" cy="382"/>
            </a:xfrm>
          </p:grpSpPr>
          <p:sp>
            <p:nvSpPr>
              <p:cNvPr id="329787" name="Freeform 59"/>
              <p:cNvSpPr>
                <a:spLocks noChangeAspect="1"/>
              </p:cNvSpPr>
              <p:nvPr/>
            </p:nvSpPr>
            <p:spPr bwMode="auto">
              <a:xfrm>
                <a:off x="3484" y="818"/>
                <a:ext cx="276" cy="296"/>
              </a:xfrm>
              <a:custGeom>
                <a:avLst/>
                <a:gdLst>
                  <a:gd name="T0" fmla="*/ 0 w 1526"/>
                  <a:gd name="T1" fmla="*/ 0 h 1644"/>
                  <a:gd name="T2" fmla="*/ 622 w 1526"/>
                  <a:gd name="T3" fmla="*/ 24 h 1644"/>
                  <a:gd name="T4" fmla="*/ 732 w 1526"/>
                  <a:gd name="T5" fmla="*/ 109 h 1644"/>
                  <a:gd name="T6" fmla="*/ 766 w 1526"/>
                  <a:gd name="T7" fmla="*/ 105 h 1644"/>
                  <a:gd name="T8" fmla="*/ 787 w 1526"/>
                  <a:gd name="T9" fmla="*/ 66 h 1644"/>
                  <a:gd name="T10" fmla="*/ 816 w 1526"/>
                  <a:gd name="T11" fmla="*/ 57 h 1644"/>
                  <a:gd name="T12" fmla="*/ 894 w 1526"/>
                  <a:gd name="T13" fmla="*/ 64 h 1644"/>
                  <a:gd name="T14" fmla="*/ 937 w 1526"/>
                  <a:gd name="T15" fmla="*/ 86 h 1644"/>
                  <a:gd name="T16" fmla="*/ 1072 w 1526"/>
                  <a:gd name="T17" fmla="*/ 127 h 1644"/>
                  <a:gd name="T18" fmla="*/ 1206 w 1526"/>
                  <a:gd name="T19" fmla="*/ 114 h 1644"/>
                  <a:gd name="T20" fmla="*/ 1352 w 1526"/>
                  <a:gd name="T21" fmla="*/ 147 h 1644"/>
                  <a:gd name="T22" fmla="*/ 1406 w 1526"/>
                  <a:gd name="T23" fmla="*/ 176 h 1644"/>
                  <a:gd name="T24" fmla="*/ 1322 w 1526"/>
                  <a:gd name="T25" fmla="*/ 416 h 1644"/>
                  <a:gd name="T26" fmla="*/ 1308 w 1526"/>
                  <a:gd name="T27" fmla="*/ 626 h 1644"/>
                  <a:gd name="T28" fmla="*/ 1277 w 1526"/>
                  <a:gd name="T29" fmla="*/ 688 h 1644"/>
                  <a:gd name="T30" fmla="*/ 1312 w 1526"/>
                  <a:gd name="T31" fmla="*/ 815 h 1644"/>
                  <a:gd name="T32" fmla="*/ 1315 w 1526"/>
                  <a:gd name="T33" fmla="*/ 847 h 1644"/>
                  <a:gd name="T34" fmla="*/ 1292 w 1526"/>
                  <a:gd name="T35" fmla="*/ 881 h 1644"/>
                  <a:gd name="T36" fmla="*/ 1268 w 1526"/>
                  <a:gd name="T37" fmla="*/ 902 h 1644"/>
                  <a:gd name="T38" fmla="*/ 1251 w 1526"/>
                  <a:gd name="T39" fmla="*/ 1114 h 1644"/>
                  <a:gd name="T40" fmla="*/ 1279 w 1526"/>
                  <a:gd name="T41" fmla="*/ 1150 h 1644"/>
                  <a:gd name="T42" fmla="*/ 1268 w 1526"/>
                  <a:gd name="T43" fmla="*/ 1191 h 1644"/>
                  <a:gd name="T44" fmla="*/ 1240 w 1526"/>
                  <a:gd name="T45" fmla="*/ 1225 h 1644"/>
                  <a:gd name="T46" fmla="*/ 1238 w 1526"/>
                  <a:gd name="T47" fmla="*/ 1273 h 1644"/>
                  <a:gd name="T48" fmla="*/ 1255 w 1526"/>
                  <a:gd name="T49" fmla="*/ 1316 h 1644"/>
                  <a:gd name="T50" fmla="*/ 1338 w 1526"/>
                  <a:gd name="T51" fmla="*/ 1380 h 1644"/>
                  <a:gd name="T52" fmla="*/ 1416 w 1526"/>
                  <a:gd name="T53" fmla="*/ 1408 h 1644"/>
                  <a:gd name="T54" fmla="*/ 1526 w 1526"/>
                  <a:gd name="T55" fmla="*/ 1503 h 1644"/>
                  <a:gd name="T56" fmla="*/ 1451 w 1526"/>
                  <a:gd name="T57" fmla="*/ 1644 h 1644"/>
                  <a:gd name="T58" fmla="*/ 954 w 1526"/>
                  <a:gd name="T59" fmla="*/ 981 h 1644"/>
                  <a:gd name="T60" fmla="*/ 950 w 1526"/>
                  <a:gd name="T61" fmla="*/ 884 h 1644"/>
                  <a:gd name="T62" fmla="*/ 832 w 1526"/>
                  <a:gd name="T63" fmla="*/ 749 h 1644"/>
                  <a:gd name="T64" fmla="*/ 811 w 1526"/>
                  <a:gd name="T65" fmla="*/ 740 h 1644"/>
                  <a:gd name="T66" fmla="*/ 766 w 1526"/>
                  <a:gd name="T67" fmla="*/ 743 h 1644"/>
                  <a:gd name="T68" fmla="*/ 757 w 1526"/>
                  <a:gd name="T69" fmla="*/ 756 h 1644"/>
                  <a:gd name="T70" fmla="*/ 727 w 1526"/>
                  <a:gd name="T71" fmla="*/ 751 h 1644"/>
                  <a:gd name="T72" fmla="*/ 712 w 1526"/>
                  <a:gd name="T73" fmla="*/ 724 h 1644"/>
                  <a:gd name="T74" fmla="*/ 712 w 1526"/>
                  <a:gd name="T75" fmla="*/ 696 h 1644"/>
                  <a:gd name="T76" fmla="*/ 712 w 1526"/>
                  <a:gd name="T77" fmla="*/ 622 h 1644"/>
                  <a:gd name="T78" fmla="*/ 699 w 1526"/>
                  <a:gd name="T79" fmla="*/ 590 h 1644"/>
                  <a:gd name="T80" fmla="*/ 648 w 1526"/>
                  <a:gd name="T81" fmla="*/ 498 h 1644"/>
                  <a:gd name="T82" fmla="*/ 643 w 1526"/>
                  <a:gd name="T83" fmla="*/ 440 h 1644"/>
                  <a:gd name="T84" fmla="*/ 653 w 1526"/>
                  <a:gd name="T85" fmla="*/ 440 h 1644"/>
                  <a:gd name="T86" fmla="*/ 730 w 1526"/>
                  <a:gd name="T87" fmla="*/ 293 h 1644"/>
                  <a:gd name="T88" fmla="*/ 728 w 1526"/>
                  <a:gd name="T89" fmla="*/ 269 h 1644"/>
                  <a:gd name="T90" fmla="*/ 702 w 1526"/>
                  <a:gd name="T91" fmla="*/ 239 h 1644"/>
                  <a:gd name="T92" fmla="*/ 650 w 1526"/>
                  <a:gd name="T93" fmla="*/ 239 h 1644"/>
                  <a:gd name="T94" fmla="*/ 634 w 1526"/>
                  <a:gd name="T95" fmla="*/ 223 h 1644"/>
                  <a:gd name="T96" fmla="*/ 422 w 1526"/>
                  <a:gd name="T97" fmla="*/ 203 h 1644"/>
                  <a:gd name="T98" fmla="*/ 324 w 1526"/>
                  <a:gd name="T99" fmla="*/ 209 h 1644"/>
                  <a:gd name="T100" fmla="*/ 319 w 1526"/>
                  <a:gd name="T101" fmla="*/ 222 h 1644"/>
                  <a:gd name="T102" fmla="*/ 44 w 1526"/>
                  <a:gd name="T103" fmla="*/ 203 h 1644"/>
                  <a:gd name="T104" fmla="*/ 16 w 1526"/>
                  <a:gd name="T105" fmla="*/ 134 h 1644"/>
                  <a:gd name="T106" fmla="*/ 0 w 1526"/>
                  <a:gd name="T107" fmla="*/ 0 h 16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26" h="1644">
                    <a:moveTo>
                      <a:pt x="0" y="0"/>
                    </a:moveTo>
                    <a:lnTo>
                      <a:pt x="622" y="24"/>
                    </a:lnTo>
                    <a:lnTo>
                      <a:pt x="732" y="109"/>
                    </a:lnTo>
                    <a:lnTo>
                      <a:pt x="766" y="105"/>
                    </a:lnTo>
                    <a:lnTo>
                      <a:pt x="787" y="66"/>
                    </a:lnTo>
                    <a:lnTo>
                      <a:pt x="816" y="57"/>
                    </a:lnTo>
                    <a:lnTo>
                      <a:pt x="894" y="64"/>
                    </a:lnTo>
                    <a:lnTo>
                      <a:pt x="937" y="86"/>
                    </a:lnTo>
                    <a:lnTo>
                      <a:pt x="1072" y="127"/>
                    </a:lnTo>
                    <a:lnTo>
                      <a:pt x="1206" y="114"/>
                    </a:lnTo>
                    <a:lnTo>
                      <a:pt x="1352" y="147"/>
                    </a:lnTo>
                    <a:lnTo>
                      <a:pt x="1406" y="176"/>
                    </a:lnTo>
                    <a:lnTo>
                      <a:pt x="1322" y="416"/>
                    </a:lnTo>
                    <a:lnTo>
                      <a:pt x="1308" y="626"/>
                    </a:lnTo>
                    <a:lnTo>
                      <a:pt x="1277" y="688"/>
                    </a:lnTo>
                    <a:lnTo>
                      <a:pt x="1312" y="815"/>
                    </a:lnTo>
                    <a:lnTo>
                      <a:pt x="1315" y="847"/>
                    </a:lnTo>
                    <a:lnTo>
                      <a:pt x="1292" y="881"/>
                    </a:lnTo>
                    <a:lnTo>
                      <a:pt x="1268" y="902"/>
                    </a:lnTo>
                    <a:lnTo>
                      <a:pt x="1251" y="1114"/>
                    </a:lnTo>
                    <a:lnTo>
                      <a:pt x="1279" y="1150"/>
                    </a:lnTo>
                    <a:lnTo>
                      <a:pt x="1268" y="1191"/>
                    </a:lnTo>
                    <a:lnTo>
                      <a:pt x="1240" y="1225"/>
                    </a:lnTo>
                    <a:lnTo>
                      <a:pt x="1238" y="1273"/>
                    </a:lnTo>
                    <a:lnTo>
                      <a:pt x="1255" y="1316"/>
                    </a:lnTo>
                    <a:lnTo>
                      <a:pt x="1338" y="1380"/>
                    </a:lnTo>
                    <a:lnTo>
                      <a:pt x="1416" y="1408"/>
                    </a:lnTo>
                    <a:lnTo>
                      <a:pt x="1526" y="1503"/>
                    </a:lnTo>
                    <a:lnTo>
                      <a:pt x="1451" y="1644"/>
                    </a:lnTo>
                    <a:lnTo>
                      <a:pt x="954" y="981"/>
                    </a:lnTo>
                    <a:lnTo>
                      <a:pt x="950" y="884"/>
                    </a:lnTo>
                    <a:lnTo>
                      <a:pt x="832" y="749"/>
                    </a:lnTo>
                    <a:lnTo>
                      <a:pt x="811" y="740"/>
                    </a:lnTo>
                    <a:lnTo>
                      <a:pt x="766" y="743"/>
                    </a:lnTo>
                    <a:lnTo>
                      <a:pt x="757" y="756"/>
                    </a:lnTo>
                    <a:lnTo>
                      <a:pt x="727" y="751"/>
                    </a:lnTo>
                    <a:lnTo>
                      <a:pt x="712" y="724"/>
                    </a:lnTo>
                    <a:lnTo>
                      <a:pt x="712" y="696"/>
                    </a:lnTo>
                    <a:lnTo>
                      <a:pt x="712" y="622"/>
                    </a:lnTo>
                    <a:lnTo>
                      <a:pt x="699" y="590"/>
                    </a:lnTo>
                    <a:lnTo>
                      <a:pt x="648" y="498"/>
                    </a:lnTo>
                    <a:lnTo>
                      <a:pt x="643" y="440"/>
                    </a:lnTo>
                    <a:lnTo>
                      <a:pt x="653" y="440"/>
                    </a:lnTo>
                    <a:lnTo>
                      <a:pt x="730" y="293"/>
                    </a:lnTo>
                    <a:lnTo>
                      <a:pt x="728" y="269"/>
                    </a:lnTo>
                    <a:lnTo>
                      <a:pt x="702" y="239"/>
                    </a:lnTo>
                    <a:lnTo>
                      <a:pt x="650" y="239"/>
                    </a:lnTo>
                    <a:lnTo>
                      <a:pt x="634" y="223"/>
                    </a:lnTo>
                    <a:lnTo>
                      <a:pt x="422" y="203"/>
                    </a:lnTo>
                    <a:lnTo>
                      <a:pt x="324" y="209"/>
                    </a:lnTo>
                    <a:lnTo>
                      <a:pt x="319" y="222"/>
                    </a:lnTo>
                    <a:lnTo>
                      <a:pt x="44" y="203"/>
                    </a:lnTo>
                    <a:lnTo>
                      <a:pt x="16" y="1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9788" name="Freeform 60"/>
              <p:cNvSpPr>
                <a:spLocks noChangeAspect="1"/>
              </p:cNvSpPr>
              <p:nvPr/>
            </p:nvSpPr>
            <p:spPr bwMode="auto">
              <a:xfrm>
                <a:off x="3708" y="849"/>
                <a:ext cx="171" cy="239"/>
              </a:xfrm>
              <a:custGeom>
                <a:avLst/>
                <a:gdLst>
                  <a:gd name="T0" fmla="*/ 167 w 948"/>
                  <a:gd name="T1" fmla="*/ 0 h 1327"/>
                  <a:gd name="T2" fmla="*/ 244 w 948"/>
                  <a:gd name="T3" fmla="*/ 45 h 1327"/>
                  <a:gd name="T4" fmla="*/ 337 w 948"/>
                  <a:gd name="T5" fmla="*/ 66 h 1327"/>
                  <a:gd name="T6" fmla="*/ 407 w 948"/>
                  <a:gd name="T7" fmla="*/ 102 h 1327"/>
                  <a:gd name="T8" fmla="*/ 439 w 948"/>
                  <a:gd name="T9" fmla="*/ 137 h 1327"/>
                  <a:gd name="T10" fmla="*/ 486 w 948"/>
                  <a:gd name="T11" fmla="*/ 148 h 1327"/>
                  <a:gd name="T12" fmla="*/ 540 w 948"/>
                  <a:gd name="T13" fmla="*/ 216 h 1327"/>
                  <a:gd name="T14" fmla="*/ 576 w 948"/>
                  <a:gd name="T15" fmla="*/ 215 h 1327"/>
                  <a:gd name="T16" fmla="*/ 653 w 948"/>
                  <a:gd name="T17" fmla="*/ 285 h 1327"/>
                  <a:gd name="T18" fmla="*/ 699 w 948"/>
                  <a:gd name="T19" fmla="*/ 279 h 1327"/>
                  <a:gd name="T20" fmla="*/ 747 w 948"/>
                  <a:gd name="T21" fmla="*/ 309 h 1327"/>
                  <a:gd name="T22" fmla="*/ 855 w 948"/>
                  <a:gd name="T23" fmla="*/ 416 h 1327"/>
                  <a:gd name="T24" fmla="*/ 937 w 948"/>
                  <a:gd name="T25" fmla="*/ 444 h 1327"/>
                  <a:gd name="T26" fmla="*/ 948 w 948"/>
                  <a:gd name="T27" fmla="*/ 466 h 1327"/>
                  <a:gd name="T28" fmla="*/ 438 w 948"/>
                  <a:gd name="T29" fmla="*/ 835 h 1327"/>
                  <a:gd name="T30" fmla="*/ 428 w 948"/>
                  <a:gd name="T31" fmla="*/ 988 h 1327"/>
                  <a:gd name="T32" fmla="*/ 315 w 948"/>
                  <a:gd name="T33" fmla="*/ 1095 h 1327"/>
                  <a:gd name="T34" fmla="*/ 315 w 948"/>
                  <a:gd name="T35" fmla="*/ 1124 h 1327"/>
                  <a:gd name="T36" fmla="*/ 355 w 948"/>
                  <a:gd name="T37" fmla="*/ 1165 h 1327"/>
                  <a:gd name="T38" fmla="*/ 341 w 948"/>
                  <a:gd name="T39" fmla="*/ 1180 h 1327"/>
                  <a:gd name="T40" fmla="*/ 343 w 948"/>
                  <a:gd name="T41" fmla="*/ 1225 h 1327"/>
                  <a:gd name="T42" fmla="*/ 286 w 948"/>
                  <a:gd name="T43" fmla="*/ 1327 h 1327"/>
                  <a:gd name="T44" fmla="*/ 178 w 948"/>
                  <a:gd name="T45" fmla="*/ 1233 h 1327"/>
                  <a:gd name="T46" fmla="*/ 100 w 948"/>
                  <a:gd name="T47" fmla="*/ 1206 h 1327"/>
                  <a:gd name="T48" fmla="*/ 17 w 948"/>
                  <a:gd name="T49" fmla="*/ 1142 h 1327"/>
                  <a:gd name="T50" fmla="*/ 0 w 948"/>
                  <a:gd name="T51" fmla="*/ 1097 h 1327"/>
                  <a:gd name="T52" fmla="*/ 1 w 948"/>
                  <a:gd name="T53" fmla="*/ 1050 h 1327"/>
                  <a:gd name="T54" fmla="*/ 28 w 948"/>
                  <a:gd name="T55" fmla="*/ 1019 h 1327"/>
                  <a:gd name="T56" fmla="*/ 40 w 948"/>
                  <a:gd name="T57" fmla="*/ 975 h 1327"/>
                  <a:gd name="T58" fmla="*/ 13 w 948"/>
                  <a:gd name="T59" fmla="*/ 940 h 1327"/>
                  <a:gd name="T60" fmla="*/ 30 w 948"/>
                  <a:gd name="T61" fmla="*/ 726 h 1327"/>
                  <a:gd name="T62" fmla="*/ 52 w 948"/>
                  <a:gd name="T63" fmla="*/ 706 h 1327"/>
                  <a:gd name="T64" fmla="*/ 76 w 948"/>
                  <a:gd name="T65" fmla="*/ 673 h 1327"/>
                  <a:gd name="T66" fmla="*/ 73 w 948"/>
                  <a:gd name="T67" fmla="*/ 642 h 1327"/>
                  <a:gd name="T68" fmla="*/ 39 w 948"/>
                  <a:gd name="T69" fmla="*/ 514 h 1327"/>
                  <a:gd name="T70" fmla="*/ 70 w 948"/>
                  <a:gd name="T71" fmla="*/ 451 h 1327"/>
                  <a:gd name="T72" fmla="*/ 84 w 948"/>
                  <a:gd name="T73" fmla="*/ 239 h 1327"/>
                  <a:gd name="T74" fmla="*/ 167 w 948"/>
                  <a:gd name="T75" fmla="*/ 0 h 1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48" h="1327">
                    <a:moveTo>
                      <a:pt x="167" y="0"/>
                    </a:moveTo>
                    <a:lnTo>
                      <a:pt x="244" y="45"/>
                    </a:lnTo>
                    <a:lnTo>
                      <a:pt x="337" y="66"/>
                    </a:lnTo>
                    <a:lnTo>
                      <a:pt x="407" y="102"/>
                    </a:lnTo>
                    <a:lnTo>
                      <a:pt x="439" y="137"/>
                    </a:lnTo>
                    <a:lnTo>
                      <a:pt x="486" y="148"/>
                    </a:lnTo>
                    <a:lnTo>
                      <a:pt x="540" y="216"/>
                    </a:lnTo>
                    <a:lnTo>
                      <a:pt x="576" y="215"/>
                    </a:lnTo>
                    <a:lnTo>
                      <a:pt x="653" y="285"/>
                    </a:lnTo>
                    <a:lnTo>
                      <a:pt x="699" y="279"/>
                    </a:lnTo>
                    <a:lnTo>
                      <a:pt x="747" y="309"/>
                    </a:lnTo>
                    <a:lnTo>
                      <a:pt x="855" y="416"/>
                    </a:lnTo>
                    <a:lnTo>
                      <a:pt x="937" y="444"/>
                    </a:lnTo>
                    <a:lnTo>
                      <a:pt x="948" y="466"/>
                    </a:lnTo>
                    <a:lnTo>
                      <a:pt x="438" y="835"/>
                    </a:lnTo>
                    <a:lnTo>
                      <a:pt x="428" y="988"/>
                    </a:lnTo>
                    <a:lnTo>
                      <a:pt x="315" y="1095"/>
                    </a:lnTo>
                    <a:lnTo>
                      <a:pt x="315" y="1124"/>
                    </a:lnTo>
                    <a:lnTo>
                      <a:pt x="355" y="1165"/>
                    </a:lnTo>
                    <a:lnTo>
                      <a:pt x="341" y="1180"/>
                    </a:lnTo>
                    <a:lnTo>
                      <a:pt x="343" y="1225"/>
                    </a:lnTo>
                    <a:lnTo>
                      <a:pt x="286" y="1327"/>
                    </a:lnTo>
                    <a:lnTo>
                      <a:pt x="178" y="1233"/>
                    </a:lnTo>
                    <a:lnTo>
                      <a:pt x="100" y="1206"/>
                    </a:lnTo>
                    <a:lnTo>
                      <a:pt x="17" y="1142"/>
                    </a:lnTo>
                    <a:lnTo>
                      <a:pt x="0" y="1097"/>
                    </a:lnTo>
                    <a:lnTo>
                      <a:pt x="1" y="1050"/>
                    </a:lnTo>
                    <a:lnTo>
                      <a:pt x="28" y="1019"/>
                    </a:lnTo>
                    <a:lnTo>
                      <a:pt x="40" y="975"/>
                    </a:lnTo>
                    <a:lnTo>
                      <a:pt x="13" y="940"/>
                    </a:lnTo>
                    <a:lnTo>
                      <a:pt x="30" y="726"/>
                    </a:lnTo>
                    <a:lnTo>
                      <a:pt x="52" y="706"/>
                    </a:lnTo>
                    <a:lnTo>
                      <a:pt x="76" y="673"/>
                    </a:lnTo>
                    <a:lnTo>
                      <a:pt x="73" y="642"/>
                    </a:lnTo>
                    <a:lnTo>
                      <a:pt x="39" y="514"/>
                    </a:lnTo>
                    <a:lnTo>
                      <a:pt x="70" y="451"/>
                    </a:lnTo>
                    <a:lnTo>
                      <a:pt x="84" y="239"/>
                    </a:lnTo>
                    <a:lnTo>
                      <a:pt x="167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9789" name="Freeform 61"/>
              <p:cNvSpPr>
                <a:spLocks noChangeAspect="1"/>
              </p:cNvSpPr>
              <p:nvPr/>
            </p:nvSpPr>
            <p:spPr bwMode="auto">
              <a:xfrm>
                <a:off x="3690" y="928"/>
                <a:ext cx="283" cy="272"/>
              </a:xfrm>
              <a:custGeom>
                <a:avLst/>
                <a:gdLst>
                  <a:gd name="T0" fmla="*/ 1037 w 1571"/>
                  <a:gd name="T1" fmla="*/ 6 h 1510"/>
                  <a:gd name="T2" fmla="*/ 1128 w 1571"/>
                  <a:gd name="T3" fmla="*/ 0 h 1510"/>
                  <a:gd name="T4" fmla="*/ 1227 w 1571"/>
                  <a:gd name="T5" fmla="*/ 83 h 1510"/>
                  <a:gd name="T6" fmla="*/ 1296 w 1571"/>
                  <a:gd name="T7" fmla="*/ 61 h 1510"/>
                  <a:gd name="T8" fmla="*/ 1351 w 1571"/>
                  <a:gd name="T9" fmla="*/ 110 h 1510"/>
                  <a:gd name="T10" fmla="*/ 1363 w 1571"/>
                  <a:gd name="T11" fmla="*/ 154 h 1510"/>
                  <a:gd name="T12" fmla="*/ 1438 w 1571"/>
                  <a:gd name="T13" fmla="*/ 241 h 1510"/>
                  <a:gd name="T14" fmla="*/ 1506 w 1571"/>
                  <a:gd name="T15" fmla="*/ 240 h 1510"/>
                  <a:gd name="T16" fmla="*/ 1512 w 1571"/>
                  <a:gd name="T17" fmla="*/ 257 h 1510"/>
                  <a:gd name="T18" fmla="*/ 1571 w 1571"/>
                  <a:gd name="T19" fmla="*/ 259 h 1510"/>
                  <a:gd name="T20" fmla="*/ 1512 w 1571"/>
                  <a:gd name="T21" fmla="*/ 435 h 1510"/>
                  <a:gd name="T22" fmla="*/ 1381 w 1571"/>
                  <a:gd name="T23" fmla="*/ 495 h 1510"/>
                  <a:gd name="T24" fmla="*/ 1346 w 1571"/>
                  <a:gd name="T25" fmla="*/ 485 h 1510"/>
                  <a:gd name="T26" fmla="*/ 1310 w 1571"/>
                  <a:gd name="T27" fmla="*/ 494 h 1510"/>
                  <a:gd name="T28" fmla="*/ 1296 w 1571"/>
                  <a:gd name="T29" fmla="*/ 507 h 1510"/>
                  <a:gd name="T30" fmla="*/ 1186 w 1571"/>
                  <a:gd name="T31" fmla="*/ 531 h 1510"/>
                  <a:gd name="T32" fmla="*/ 1132 w 1571"/>
                  <a:gd name="T33" fmla="*/ 667 h 1510"/>
                  <a:gd name="T34" fmla="*/ 1107 w 1571"/>
                  <a:gd name="T35" fmla="*/ 676 h 1510"/>
                  <a:gd name="T36" fmla="*/ 1108 w 1571"/>
                  <a:gd name="T37" fmla="*/ 736 h 1510"/>
                  <a:gd name="T38" fmla="*/ 1080 w 1571"/>
                  <a:gd name="T39" fmla="*/ 754 h 1510"/>
                  <a:gd name="T40" fmla="*/ 1074 w 1571"/>
                  <a:gd name="T41" fmla="*/ 795 h 1510"/>
                  <a:gd name="T42" fmla="*/ 990 w 1571"/>
                  <a:gd name="T43" fmla="*/ 802 h 1510"/>
                  <a:gd name="T44" fmla="*/ 1074 w 1571"/>
                  <a:gd name="T45" fmla="*/ 1034 h 1510"/>
                  <a:gd name="T46" fmla="*/ 984 w 1571"/>
                  <a:gd name="T47" fmla="*/ 1116 h 1510"/>
                  <a:gd name="T48" fmla="*/ 959 w 1571"/>
                  <a:gd name="T49" fmla="*/ 1140 h 1510"/>
                  <a:gd name="T50" fmla="*/ 944 w 1571"/>
                  <a:gd name="T51" fmla="*/ 1268 h 1510"/>
                  <a:gd name="T52" fmla="*/ 962 w 1571"/>
                  <a:gd name="T53" fmla="*/ 1274 h 1510"/>
                  <a:gd name="T54" fmla="*/ 959 w 1571"/>
                  <a:gd name="T55" fmla="*/ 1308 h 1510"/>
                  <a:gd name="T56" fmla="*/ 865 w 1571"/>
                  <a:gd name="T57" fmla="*/ 1423 h 1510"/>
                  <a:gd name="T58" fmla="*/ 856 w 1571"/>
                  <a:gd name="T59" fmla="*/ 1472 h 1510"/>
                  <a:gd name="T60" fmla="*/ 793 w 1571"/>
                  <a:gd name="T61" fmla="*/ 1510 h 1510"/>
                  <a:gd name="T62" fmla="*/ 440 w 1571"/>
                  <a:gd name="T63" fmla="*/ 1441 h 1510"/>
                  <a:gd name="T64" fmla="*/ 250 w 1571"/>
                  <a:gd name="T65" fmla="*/ 1406 h 1510"/>
                  <a:gd name="T66" fmla="*/ 216 w 1571"/>
                  <a:gd name="T67" fmla="*/ 1407 h 1510"/>
                  <a:gd name="T68" fmla="*/ 206 w 1571"/>
                  <a:gd name="T69" fmla="*/ 1427 h 1510"/>
                  <a:gd name="T70" fmla="*/ 0 w 1571"/>
                  <a:gd name="T71" fmla="*/ 1414 h 1510"/>
                  <a:gd name="T72" fmla="*/ 92 w 1571"/>
                  <a:gd name="T73" fmla="*/ 1324 h 1510"/>
                  <a:gd name="T74" fmla="*/ 120 w 1571"/>
                  <a:gd name="T75" fmla="*/ 1242 h 1510"/>
                  <a:gd name="T76" fmla="*/ 124 w 1571"/>
                  <a:gd name="T77" fmla="*/ 1191 h 1510"/>
                  <a:gd name="T78" fmla="*/ 278 w 1571"/>
                  <a:gd name="T79" fmla="*/ 1108 h 1510"/>
                  <a:gd name="T80" fmla="*/ 312 w 1571"/>
                  <a:gd name="T81" fmla="*/ 1029 h 1510"/>
                  <a:gd name="T82" fmla="*/ 388 w 1571"/>
                  <a:gd name="T83" fmla="*/ 888 h 1510"/>
                  <a:gd name="T84" fmla="*/ 444 w 1571"/>
                  <a:gd name="T85" fmla="*/ 787 h 1510"/>
                  <a:gd name="T86" fmla="*/ 441 w 1571"/>
                  <a:gd name="T87" fmla="*/ 743 h 1510"/>
                  <a:gd name="T88" fmla="*/ 455 w 1571"/>
                  <a:gd name="T89" fmla="*/ 727 h 1510"/>
                  <a:gd name="T90" fmla="*/ 415 w 1571"/>
                  <a:gd name="T91" fmla="*/ 685 h 1510"/>
                  <a:gd name="T92" fmla="*/ 415 w 1571"/>
                  <a:gd name="T93" fmla="*/ 657 h 1510"/>
                  <a:gd name="T94" fmla="*/ 528 w 1571"/>
                  <a:gd name="T95" fmla="*/ 550 h 1510"/>
                  <a:gd name="T96" fmla="*/ 538 w 1571"/>
                  <a:gd name="T97" fmla="*/ 397 h 1510"/>
                  <a:gd name="T98" fmla="*/ 941 w 1571"/>
                  <a:gd name="T99" fmla="*/ 106 h 1510"/>
                  <a:gd name="T100" fmla="*/ 1049 w 1571"/>
                  <a:gd name="T101" fmla="*/ 28 h 1510"/>
                  <a:gd name="T102" fmla="*/ 1037 w 1571"/>
                  <a:gd name="T103" fmla="*/ 6 h 15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71" h="1510">
                    <a:moveTo>
                      <a:pt x="1037" y="6"/>
                    </a:moveTo>
                    <a:lnTo>
                      <a:pt x="1128" y="0"/>
                    </a:lnTo>
                    <a:lnTo>
                      <a:pt x="1227" y="83"/>
                    </a:lnTo>
                    <a:lnTo>
                      <a:pt x="1296" y="61"/>
                    </a:lnTo>
                    <a:lnTo>
                      <a:pt x="1351" y="110"/>
                    </a:lnTo>
                    <a:lnTo>
                      <a:pt x="1363" y="154"/>
                    </a:lnTo>
                    <a:lnTo>
                      <a:pt x="1438" y="241"/>
                    </a:lnTo>
                    <a:lnTo>
                      <a:pt x="1506" y="240"/>
                    </a:lnTo>
                    <a:lnTo>
                      <a:pt x="1512" y="257"/>
                    </a:lnTo>
                    <a:lnTo>
                      <a:pt x="1571" y="259"/>
                    </a:lnTo>
                    <a:lnTo>
                      <a:pt x="1512" y="435"/>
                    </a:lnTo>
                    <a:lnTo>
                      <a:pt x="1381" y="495"/>
                    </a:lnTo>
                    <a:lnTo>
                      <a:pt x="1346" y="485"/>
                    </a:lnTo>
                    <a:lnTo>
                      <a:pt x="1310" y="494"/>
                    </a:lnTo>
                    <a:lnTo>
                      <a:pt x="1296" y="507"/>
                    </a:lnTo>
                    <a:lnTo>
                      <a:pt x="1186" y="531"/>
                    </a:lnTo>
                    <a:lnTo>
                      <a:pt x="1132" y="667"/>
                    </a:lnTo>
                    <a:lnTo>
                      <a:pt x="1107" y="676"/>
                    </a:lnTo>
                    <a:lnTo>
                      <a:pt x="1108" y="736"/>
                    </a:lnTo>
                    <a:lnTo>
                      <a:pt x="1080" y="754"/>
                    </a:lnTo>
                    <a:lnTo>
                      <a:pt x="1074" y="795"/>
                    </a:lnTo>
                    <a:lnTo>
                      <a:pt x="990" y="802"/>
                    </a:lnTo>
                    <a:lnTo>
                      <a:pt x="1074" y="1034"/>
                    </a:lnTo>
                    <a:lnTo>
                      <a:pt x="984" y="1116"/>
                    </a:lnTo>
                    <a:lnTo>
                      <a:pt x="959" y="1140"/>
                    </a:lnTo>
                    <a:lnTo>
                      <a:pt x="944" y="1268"/>
                    </a:lnTo>
                    <a:lnTo>
                      <a:pt x="962" y="1274"/>
                    </a:lnTo>
                    <a:lnTo>
                      <a:pt x="959" y="1308"/>
                    </a:lnTo>
                    <a:lnTo>
                      <a:pt x="865" y="1423"/>
                    </a:lnTo>
                    <a:lnTo>
                      <a:pt x="856" y="1472"/>
                    </a:lnTo>
                    <a:lnTo>
                      <a:pt x="793" y="1510"/>
                    </a:lnTo>
                    <a:lnTo>
                      <a:pt x="440" y="1441"/>
                    </a:lnTo>
                    <a:lnTo>
                      <a:pt x="250" y="1406"/>
                    </a:lnTo>
                    <a:lnTo>
                      <a:pt x="216" y="1407"/>
                    </a:lnTo>
                    <a:lnTo>
                      <a:pt x="206" y="1427"/>
                    </a:lnTo>
                    <a:lnTo>
                      <a:pt x="0" y="1414"/>
                    </a:lnTo>
                    <a:lnTo>
                      <a:pt x="92" y="1324"/>
                    </a:lnTo>
                    <a:lnTo>
                      <a:pt x="120" y="1242"/>
                    </a:lnTo>
                    <a:lnTo>
                      <a:pt x="124" y="1191"/>
                    </a:lnTo>
                    <a:lnTo>
                      <a:pt x="278" y="1108"/>
                    </a:lnTo>
                    <a:lnTo>
                      <a:pt x="312" y="1029"/>
                    </a:lnTo>
                    <a:lnTo>
                      <a:pt x="388" y="888"/>
                    </a:lnTo>
                    <a:lnTo>
                      <a:pt x="444" y="787"/>
                    </a:lnTo>
                    <a:lnTo>
                      <a:pt x="441" y="743"/>
                    </a:lnTo>
                    <a:lnTo>
                      <a:pt x="455" y="727"/>
                    </a:lnTo>
                    <a:lnTo>
                      <a:pt x="415" y="685"/>
                    </a:lnTo>
                    <a:lnTo>
                      <a:pt x="415" y="657"/>
                    </a:lnTo>
                    <a:lnTo>
                      <a:pt x="528" y="550"/>
                    </a:lnTo>
                    <a:lnTo>
                      <a:pt x="538" y="397"/>
                    </a:lnTo>
                    <a:lnTo>
                      <a:pt x="941" y="106"/>
                    </a:lnTo>
                    <a:lnTo>
                      <a:pt x="1049" y="28"/>
                    </a:lnTo>
                    <a:lnTo>
                      <a:pt x="1037" y="6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329790" name="Group 62"/>
          <p:cNvGrpSpPr>
            <a:grpSpLocks/>
          </p:cNvGrpSpPr>
          <p:nvPr/>
        </p:nvGrpSpPr>
        <p:grpSpPr bwMode="auto">
          <a:xfrm>
            <a:off x="6851650" y="2933700"/>
            <a:ext cx="1897063" cy="1541463"/>
            <a:chOff x="4316" y="1848"/>
            <a:chExt cx="1195" cy="971"/>
          </a:xfrm>
        </p:grpSpPr>
        <p:sp>
          <p:nvSpPr>
            <p:cNvPr id="329791" name="Text Box 63"/>
            <p:cNvSpPr txBox="1">
              <a:spLocks noChangeArrowheads="1"/>
            </p:cNvSpPr>
            <p:nvPr/>
          </p:nvSpPr>
          <p:spPr bwMode="auto">
            <a:xfrm>
              <a:off x="4858" y="2569"/>
              <a:ext cx="65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Baixo Jaguaribe</a:t>
              </a:r>
            </a:p>
          </p:txBody>
        </p:sp>
        <p:sp>
          <p:nvSpPr>
            <p:cNvPr id="329792" name="Freeform 64"/>
            <p:cNvSpPr>
              <a:spLocks/>
            </p:cNvSpPr>
            <p:nvPr/>
          </p:nvSpPr>
          <p:spPr bwMode="auto">
            <a:xfrm>
              <a:off x="4542" y="2630"/>
              <a:ext cx="852" cy="170"/>
            </a:xfrm>
            <a:custGeom>
              <a:avLst/>
              <a:gdLst>
                <a:gd name="T0" fmla="*/ 0 w 848"/>
                <a:gd name="T1" fmla="*/ 0 h 170"/>
                <a:gd name="T2" fmla="*/ 362 w 848"/>
                <a:gd name="T3" fmla="*/ 170 h 170"/>
                <a:gd name="T4" fmla="*/ 848 w 848"/>
                <a:gd name="T5" fmla="*/ 17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48" h="170">
                  <a:moveTo>
                    <a:pt x="0" y="0"/>
                  </a:moveTo>
                  <a:lnTo>
                    <a:pt x="362" y="170"/>
                  </a:lnTo>
                  <a:lnTo>
                    <a:pt x="848" y="17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329793" name="Group 65"/>
            <p:cNvGrpSpPr>
              <a:grpSpLocks/>
            </p:cNvGrpSpPr>
            <p:nvPr/>
          </p:nvGrpSpPr>
          <p:grpSpPr bwMode="auto">
            <a:xfrm>
              <a:off x="4316" y="1848"/>
              <a:ext cx="825" cy="936"/>
              <a:chOff x="4316" y="1848"/>
              <a:chExt cx="825" cy="936"/>
            </a:xfrm>
          </p:grpSpPr>
          <p:sp>
            <p:nvSpPr>
              <p:cNvPr id="329794" name="Freeform 66"/>
              <p:cNvSpPr>
                <a:spLocks noChangeAspect="1"/>
              </p:cNvSpPr>
              <p:nvPr/>
            </p:nvSpPr>
            <p:spPr bwMode="auto">
              <a:xfrm>
                <a:off x="4316" y="2515"/>
                <a:ext cx="312" cy="269"/>
              </a:xfrm>
              <a:custGeom>
                <a:avLst/>
                <a:gdLst>
                  <a:gd name="T0" fmla="*/ 795 w 1728"/>
                  <a:gd name="T1" fmla="*/ 1358 h 1490"/>
                  <a:gd name="T2" fmla="*/ 826 w 1728"/>
                  <a:gd name="T3" fmla="*/ 1455 h 1490"/>
                  <a:gd name="T4" fmla="*/ 1053 w 1728"/>
                  <a:gd name="T5" fmla="*/ 1421 h 1490"/>
                  <a:gd name="T6" fmla="*/ 1241 w 1728"/>
                  <a:gd name="T7" fmla="*/ 1370 h 1490"/>
                  <a:gd name="T8" fmla="*/ 1379 w 1728"/>
                  <a:gd name="T9" fmla="*/ 1091 h 1490"/>
                  <a:gd name="T10" fmla="*/ 1468 w 1728"/>
                  <a:gd name="T11" fmla="*/ 845 h 1490"/>
                  <a:gd name="T12" fmla="*/ 1728 w 1728"/>
                  <a:gd name="T13" fmla="*/ 581 h 1490"/>
                  <a:gd name="T14" fmla="*/ 1603 w 1728"/>
                  <a:gd name="T15" fmla="*/ 559 h 1490"/>
                  <a:gd name="T16" fmla="*/ 1540 w 1728"/>
                  <a:gd name="T17" fmla="*/ 434 h 1490"/>
                  <a:gd name="T18" fmla="*/ 1613 w 1728"/>
                  <a:gd name="T19" fmla="*/ 387 h 1490"/>
                  <a:gd name="T20" fmla="*/ 1599 w 1728"/>
                  <a:gd name="T21" fmla="*/ 129 h 1490"/>
                  <a:gd name="T22" fmla="*/ 1468 w 1728"/>
                  <a:gd name="T23" fmla="*/ 25 h 1490"/>
                  <a:gd name="T24" fmla="*/ 1379 w 1728"/>
                  <a:gd name="T25" fmla="*/ 9 h 1490"/>
                  <a:gd name="T26" fmla="*/ 931 w 1728"/>
                  <a:gd name="T27" fmla="*/ 51 h 1490"/>
                  <a:gd name="T28" fmla="*/ 694 w 1728"/>
                  <a:gd name="T29" fmla="*/ 129 h 1490"/>
                  <a:gd name="T30" fmla="*/ 573 w 1728"/>
                  <a:gd name="T31" fmla="*/ 145 h 1490"/>
                  <a:gd name="T32" fmla="*/ 453 w 1728"/>
                  <a:gd name="T33" fmla="*/ 283 h 1490"/>
                  <a:gd name="T34" fmla="*/ 204 w 1728"/>
                  <a:gd name="T35" fmla="*/ 644 h 1490"/>
                  <a:gd name="T36" fmla="*/ 135 w 1728"/>
                  <a:gd name="T37" fmla="*/ 698 h 1490"/>
                  <a:gd name="T38" fmla="*/ 110 w 1728"/>
                  <a:gd name="T39" fmla="*/ 767 h 1490"/>
                  <a:gd name="T40" fmla="*/ 92 w 1728"/>
                  <a:gd name="T41" fmla="*/ 848 h 1490"/>
                  <a:gd name="T42" fmla="*/ 35 w 1728"/>
                  <a:gd name="T43" fmla="*/ 914 h 1490"/>
                  <a:gd name="T44" fmla="*/ 0 w 1728"/>
                  <a:gd name="T45" fmla="*/ 1122 h 1490"/>
                  <a:gd name="T46" fmla="*/ 148 w 1728"/>
                  <a:gd name="T47" fmla="*/ 1075 h 1490"/>
                  <a:gd name="T48" fmla="*/ 236 w 1728"/>
                  <a:gd name="T49" fmla="*/ 1244 h 1490"/>
                  <a:gd name="T50" fmla="*/ 315 w 1728"/>
                  <a:gd name="T51" fmla="*/ 1295 h 1490"/>
                  <a:gd name="T52" fmla="*/ 513 w 1728"/>
                  <a:gd name="T53" fmla="*/ 1217 h 1490"/>
                  <a:gd name="T54" fmla="*/ 559 w 1728"/>
                  <a:gd name="T55" fmla="*/ 1251 h 1490"/>
                  <a:gd name="T56" fmla="*/ 628 w 1728"/>
                  <a:gd name="T57" fmla="*/ 1197 h 1490"/>
                  <a:gd name="T58" fmla="*/ 688 w 1728"/>
                  <a:gd name="T59" fmla="*/ 1200 h 1490"/>
                  <a:gd name="T60" fmla="*/ 717 w 1728"/>
                  <a:gd name="T61" fmla="*/ 1178 h 1490"/>
                  <a:gd name="T62" fmla="*/ 805 w 1728"/>
                  <a:gd name="T63" fmla="*/ 1200 h 1490"/>
                  <a:gd name="T64" fmla="*/ 883 w 1728"/>
                  <a:gd name="T65" fmla="*/ 1178 h 14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728" h="1490">
                    <a:moveTo>
                      <a:pt x="883" y="1178"/>
                    </a:moveTo>
                    <a:lnTo>
                      <a:pt x="795" y="1358"/>
                    </a:lnTo>
                    <a:lnTo>
                      <a:pt x="799" y="1386"/>
                    </a:lnTo>
                    <a:lnTo>
                      <a:pt x="826" y="1455"/>
                    </a:lnTo>
                    <a:lnTo>
                      <a:pt x="968" y="1490"/>
                    </a:lnTo>
                    <a:lnTo>
                      <a:pt x="1053" y="1421"/>
                    </a:lnTo>
                    <a:lnTo>
                      <a:pt x="1147" y="1373"/>
                    </a:lnTo>
                    <a:lnTo>
                      <a:pt x="1241" y="1370"/>
                    </a:lnTo>
                    <a:lnTo>
                      <a:pt x="1373" y="1191"/>
                    </a:lnTo>
                    <a:lnTo>
                      <a:pt x="1379" y="1091"/>
                    </a:lnTo>
                    <a:lnTo>
                      <a:pt x="1458" y="930"/>
                    </a:lnTo>
                    <a:lnTo>
                      <a:pt x="1468" y="845"/>
                    </a:lnTo>
                    <a:lnTo>
                      <a:pt x="1493" y="917"/>
                    </a:lnTo>
                    <a:lnTo>
                      <a:pt x="1728" y="581"/>
                    </a:lnTo>
                    <a:lnTo>
                      <a:pt x="1544" y="764"/>
                    </a:lnTo>
                    <a:lnTo>
                      <a:pt x="1603" y="559"/>
                    </a:lnTo>
                    <a:lnTo>
                      <a:pt x="1559" y="518"/>
                    </a:lnTo>
                    <a:lnTo>
                      <a:pt x="1540" y="434"/>
                    </a:lnTo>
                    <a:lnTo>
                      <a:pt x="1578" y="396"/>
                    </a:lnTo>
                    <a:lnTo>
                      <a:pt x="1613" y="387"/>
                    </a:lnTo>
                    <a:lnTo>
                      <a:pt x="1616" y="126"/>
                    </a:lnTo>
                    <a:lnTo>
                      <a:pt x="1599" y="129"/>
                    </a:lnTo>
                    <a:lnTo>
                      <a:pt x="1544" y="103"/>
                    </a:lnTo>
                    <a:lnTo>
                      <a:pt x="1468" y="25"/>
                    </a:lnTo>
                    <a:lnTo>
                      <a:pt x="1421" y="37"/>
                    </a:lnTo>
                    <a:lnTo>
                      <a:pt x="1379" y="9"/>
                    </a:lnTo>
                    <a:lnTo>
                      <a:pt x="965" y="0"/>
                    </a:lnTo>
                    <a:lnTo>
                      <a:pt x="931" y="51"/>
                    </a:lnTo>
                    <a:lnTo>
                      <a:pt x="714" y="82"/>
                    </a:lnTo>
                    <a:lnTo>
                      <a:pt x="694" y="129"/>
                    </a:lnTo>
                    <a:lnTo>
                      <a:pt x="582" y="132"/>
                    </a:lnTo>
                    <a:lnTo>
                      <a:pt x="573" y="145"/>
                    </a:lnTo>
                    <a:lnTo>
                      <a:pt x="465" y="211"/>
                    </a:lnTo>
                    <a:lnTo>
                      <a:pt x="453" y="283"/>
                    </a:lnTo>
                    <a:lnTo>
                      <a:pt x="346" y="364"/>
                    </a:lnTo>
                    <a:lnTo>
                      <a:pt x="204" y="644"/>
                    </a:lnTo>
                    <a:lnTo>
                      <a:pt x="135" y="656"/>
                    </a:lnTo>
                    <a:lnTo>
                      <a:pt x="135" y="698"/>
                    </a:lnTo>
                    <a:lnTo>
                      <a:pt x="104" y="716"/>
                    </a:lnTo>
                    <a:lnTo>
                      <a:pt x="110" y="767"/>
                    </a:lnTo>
                    <a:lnTo>
                      <a:pt x="92" y="776"/>
                    </a:lnTo>
                    <a:lnTo>
                      <a:pt x="92" y="848"/>
                    </a:lnTo>
                    <a:lnTo>
                      <a:pt x="38" y="874"/>
                    </a:lnTo>
                    <a:lnTo>
                      <a:pt x="35" y="914"/>
                    </a:lnTo>
                    <a:lnTo>
                      <a:pt x="57" y="956"/>
                    </a:lnTo>
                    <a:lnTo>
                      <a:pt x="0" y="1122"/>
                    </a:lnTo>
                    <a:lnTo>
                      <a:pt x="110" y="1075"/>
                    </a:lnTo>
                    <a:lnTo>
                      <a:pt x="148" y="1075"/>
                    </a:lnTo>
                    <a:lnTo>
                      <a:pt x="217" y="1109"/>
                    </a:lnTo>
                    <a:lnTo>
                      <a:pt x="236" y="1244"/>
                    </a:lnTo>
                    <a:lnTo>
                      <a:pt x="264" y="1286"/>
                    </a:lnTo>
                    <a:lnTo>
                      <a:pt x="315" y="1295"/>
                    </a:lnTo>
                    <a:lnTo>
                      <a:pt x="459" y="1226"/>
                    </a:lnTo>
                    <a:lnTo>
                      <a:pt x="513" y="1217"/>
                    </a:lnTo>
                    <a:lnTo>
                      <a:pt x="507" y="1260"/>
                    </a:lnTo>
                    <a:lnTo>
                      <a:pt x="559" y="1251"/>
                    </a:lnTo>
                    <a:lnTo>
                      <a:pt x="565" y="1197"/>
                    </a:lnTo>
                    <a:lnTo>
                      <a:pt x="628" y="1197"/>
                    </a:lnTo>
                    <a:lnTo>
                      <a:pt x="642" y="1178"/>
                    </a:lnTo>
                    <a:lnTo>
                      <a:pt x="688" y="1200"/>
                    </a:lnTo>
                    <a:lnTo>
                      <a:pt x="711" y="1200"/>
                    </a:lnTo>
                    <a:lnTo>
                      <a:pt x="717" y="1178"/>
                    </a:lnTo>
                    <a:lnTo>
                      <a:pt x="770" y="1175"/>
                    </a:lnTo>
                    <a:lnTo>
                      <a:pt x="805" y="1200"/>
                    </a:lnTo>
                    <a:lnTo>
                      <a:pt x="836" y="1203"/>
                    </a:lnTo>
                    <a:lnTo>
                      <a:pt x="883" y="1178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9795" name="Freeform 67"/>
              <p:cNvSpPr>
                <a:spLocks noChangeAspect="1"/>
              </p:cNvSpPr>
              <p:nvPr/>
            </p:nvSpPr>
            <p:spPr bwMode="auto">
              <a:xfrm>
                <a:off x="4620" y="1848"/>
                <a:ext cx="382" cy="285"/>
              </a:xfrm>
              <a:custGeom>
                <a:avLst/>
                <a:gdLst>
                  <a:gd name="T0" fmla="*/ 839 w 2123"/>
                  <a:gd name="T1" fmla="*/ 1243 h 1579"/>
                  <a:gd name="T2" fmla="*/ 843 w 2123"/>
                  <a:gd name="T3" fmla="*/ 1228 h 1579"/>
                  <a:gd name="T4" fmla="*/ 664 w 2123"/>
                  <a:gd name="T5" fmla="*/ 938 h 1579"/>
                  <a:gd name="T6" fmla="*/ 614 w 2123"/>
                  <a:gd name="T7" fmla="*/ 938 h 1579"/>
                  <a:gd name="T8" fmla="*/ 523 w 2123"/>
                  <a:gd name="T9" fmla="*/ 872 h 1579"/>
                  <a:gd name="T10" fmla="*/ 434 w 2123"/>
                  <a:gd name="T11" fmla="*/ 870 h 1579"/>
                  <a:gd name="T12" fmla="*/ 349 w 2123"/>
                  <a:gd name="T13" fmla="*/ 836 h 1579"/>
                  <a:gd name="T14" fmla="*/ 146 w 2123"/>
                  <a:gd name="T15" fmla="*/ 870 h 1579"/>
                  <a:gd name="T16" fmla="*/ 123 w 2123"/>
                  <a:gd name="T17" fmla="*/ 861 h 1579"/>
                  <a:gd name="T18" fmla="*/ 105 w 2123"/>
                  <a:gd name="T19" fmla="*/ 799 h 1579"/>
                  <a:gd name="T20" fmla="*/ 0 w 2123"/>
                  <a:gd name="T21" fmla="*/ 731 h 1579"/>
                  <a:gd name="T22" fmla="*/ 342 w 2123"/>
                  <a:gd name="T23" fmla="*/ 395 h 1579"/>
                  <a:gd name="T24" fmla="*/ 450 w 2123"/>
                  <a:gd name="T25" fmla="*/ 269 h 1579"/>
                  <a:gd name="T26" fmla="*/ 503 w 2123"/>
                  <a:gd name="T27" fmla="*/ 271 h 1579"/>
                  <a:gd name="T28" fmla="*/ 523 w 2123"/>
                  <a:gd name="T29" fmla="*/ 288 h 1579"/>
                  <a:gd name="T30" fmla="*/ 547 w 2123"/>
                  <a:gd name="T31" fmla="*/ 293 h 1579"/>
                  <a:gd name="T32" fmla="*/ 821 w 2123"/>
                  <a:gd name="T33" fmla="*/ 0 h 1579"/>
                  <a:gd name="T34" fmla="*/ 942 w 2123"/>
                  <a:gd name="T35" fmla="*/ 108 h 1579"/>
                  <a:gd name="T36" fmla="*/ 1081 w 2123"/>
                  <a:gd name="T37" fmla="*/ 269 h 1579"/>
                  <a:gd name="T38" fmla="*/ 1236 w 2123"/>
                  <a:gd name="T39" fmla="*/ 380 h 1579"/>
                  <a:gd name="T40" fmla="*/ 1261 w 2123"/>
                  <a:gd name="T41" fmla="*/ 466 h 1579"/>
                  <a:gd name="T42" fmla="*/ 1384 w 2123"/>
                  <a:gd name="T43" fmla="*/ 602 h 1579"/>
                  <a:gd name="T44" fmla="*/ 1333 w 2123"/>
                  <a:gd name="T45" fmla="*/ 702 h 1579"/>
                  <a:gd name="T46" fmla="*/ 1406 w 2123"/>
                  <a:gd name="T47" fmla="*/ 804 h 1579"/>
                  <a:gd name="T48" fmla="*/ 1870 w 2123"/>
                  <a:gd name="T49" fmla="*/ 750 h 1579"/>
                  <a:gd name="T50" fmla="*/ 1921 w 2123"/>
                  <a:gd name="T51" fmla="*/ 815 h 1579"/>
                  <a:gd name="T52" fmla="*/ 1903 w 2123"/>
                  <a:gd name="T53" fmla="*/ 894 h 1579"/>
                  <a:gd name="T54" fmla="*/ 1855 w 2123"/>
                  <a:gd name="T55" fmla="*/ 975 h 1579"/>
                  <a:gd name="T56" fmla="*/ 1857 w 2123"/>
                  <a:gd name="T57" fmla="*/ 1027 h 1579"/>
                  <a:gd name="T58" fmla="*/ 1907 w 2123"/>
                  <a:gd name="T59" fmla="*/ 1095 h 1579"/>
                  <a:gd name="T60" fmla="*/ 2123 w 2123"/>
                  <a:gd name="T61" fmla="*/ 1266 h 1579"/>
                  <a:gd name="T62" fmla="*/ 2073 w 2123"/>
                  <a:gd name="T63" fmla="*/ 1303 h 1579"/>
                  <a:gd name="T64" fmla="*/ 2044 w 2123"/>
                  <a:gd name="T65" fmla="*/ 1303 h 1579"/>
                  <a:gd name="T66" fmla="*/ 2000 w 2123"/>
                  <a:gd name="T67" fmla="*/ 1258 h 1579"/>
                  <a:gd name="T68" fmla="*/ 1962 w 2123"/>
                  <a:gd name="T69" fmla="*/ 1260 h 1579"/>
                  <a:gd name="T70" fmla="*/ 1941 w 2123"/>
                  <a:gd name="T71" fmla="*/ 1272 h 1579"/>
                  <a:gd name="T72" fmla="*/ 1905 w 2123"/>
                  <a:gd name="T73" fmla="*/ 1266 h 1579"/>
                  <a:gd name="T74" fmla="*/ 1881 w 2123"/>
                  <a:gd name="T75" fmla="*/ 1221 h 1579"/>
                  <a:gd name="T76" fmla="*/ 1847 w 2123"/>
                  <a:gd name="T77" fmla="*/ 1263 h 1579"/>
                  <a:gd name="T78" fmla="*/ 1808 w 2123"/>
                  <a:gd name="T79" fmla="*/ 1285 h 1579"/>
                  <a:gd name="T80" fmla="*/ 1761 w 2123"/>
                  <a:gd name="T81" fmla="*/ 1327 h 1579"/>
                  <a:gd name="T82" fmla="*/ 1624 w 2123"/>
                  <a:gd name="T83" fmla="*/ 1343 h 1579"/>
                  <a:gd name="T84" fmla="*/ 1468 w 2123"/>
                  <a:gd name="T85" fmla="*/ 1400 h 1579"/>
                  <a:gd name="T86" fmla="*/ 1376 w 2123"/>
                  <a:gd name="T87" fmla="*/ 1512 h 1579"/>
                  <a:gd name="T88" fmla="*/ 1325 w 2123"/>
                  <a:gd name="T89" fmla="*/ 1579 h 1579"/>
                  <a:gd name="T90" fmla="*/ 1265 w 2123"/>
                  <a:gd name="T91" fmla="*/ 1534 h 1579"/>
                  <a:gd name="T92" fmla="*/ 946 w 2123"/>
                  <a:gd name="T93" fmla="*/ 1265 h 1579"/>
                  <a:gd name="T94" fmla="*/ 899 w 2123"/>
                  <a:gd name="T95" fmla="*/ 1232 h 1579"/>
                  <a:gd name="T96" fmla="*/ 839 w 2123"/>
                  <a:gd name="T97" fmla="*/ 1243 h 1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3" h="1579">
                    <a:moveTo>
                      <a:pt x="839" y="1243"/>
                    </a:moveTo>
                    <a:lnTo>
                      <a:pt x="843" y="1228"/>
                    </a:lnTo>
                    <a:lnTo>
                      <a:pt x="664" y="938"/>
                    </a:lnTo>
                    <a:lnTo>
                      <a:pt x="614" y="938"/>
                    </a:lnTo>
                    <a:lnTo>
                      <a:pt x="523" y="872"/>
                    </a:lnTo>
                    <a:lnTo>
                      <a:pt x="434" y="870"/>
                    </a:lnTo>
                    <a:lnTo>
                      <a:pt x="349" y="836"/>
                    </a:lnTo>
                    <a:lnTo>
                      <a:pt x="146" y="870"/>
                    </a:lnTo>
                    <a:lnTo>
                      <a:pt x="123" y="861"/>
                    </a:lnTo>
                    <a:lnTo>
                      <a:pt x="105" y="799"/>
                    </a:lnTo>
                    <a:lnTo>
                      <a:pt x="0" y="731"/>
                    </a:lnTo>
                    <a:lnTo>
                      <a:pt x="342" y="395"/>
                    </a:lnTo>
                    <a:lnTo>
                      <a:pt x="450" y="269"/>
                    </a:lnTo>
                    <a:lnTo>
                      <a:pt x="503" y="271"/>
                    </a:lnTo>
                    <a:lnTo>
                      <a:pt x="523" y="288"/>
                    </a:lnTo>
                    <a:lnTo>
                      <a:pt x="547" y="293"/>
                    </a:lnTo>
                    <a:lnTo>
                      <a:pt x="821" y="0"/>
                    </a:lnTo>
                    <a:lnTo>
                      <a:pt x="942" y="108"/>
                    </a:lnTo>
                    <a:lnTo>
                      <a:pt x="1081" y="269"/>
                    </a:lnTo>
                    <a:lnTo>
                      <a:pt x="1236" y="380"/>
                    </a:lnTo>
                    <a:lnTo>
                      <a:pt x="1261" y="466"/>
                    </a:lnTo>
                    <a:lnTo>
                      <a:pt x="1384" y="602"/>
                    </a:lnTo>
                    <a:lnTo>
                      <a:pt x="1333" y="702"/>
                    </a:lnTo>
                    <a:lnTo>
                      <a:pt x="1406" y="804"/>
                    </a:lnTo>
                    <a:lnTo>
                      <a:pt x="1870" y="750"/>
                    </a:lnTo>
                    <a:lnTo>
                      <a:pt x="1921" y="815"/>
                    </a:lnTo>
                    <a:lnTo>
                      <a:pt x="1903" y="894"/>
                    </a:lnTo>
                    <a:lnTo>
                      <a:pt x="1855" y="975"/>
                    </a:lnTo>
                    <a:lnTo>
                      <a:pt x="1857" y="1027"/>
                    </a:lnTo>
                    <a:lnTo>
                      <a:pt x="1907" y="1095"/>
                    </a:lnTo>
                    <a:lnTo>
                      <a:pt x="2123" y="1266"/>
                    </a:lnTo>
                    <a:lnTo>
                      <a:pt x="2073" y="1303"/>
                    </a:lnTo>
                    <a:lnTo>
                      <a:pt x="2044" y="1303"/>
                    </a:lnTo>
                    <a:lnTo>
                      <a:pt x="2000" y="1258"/>
                    </a:lnTo>
                    <a:lnTo>
                      <a:pt x="1962" y="1260"/>
                    </a:lnTo>
                    <a:lnTo>
                      <a:pt x="1941" y="1272"/>
                    </a:lnTo>
                    <a:lnTo>
                      <a:pt x="1905" y="1266"/>
                    </a:lnTo>
                    <a:lnTo>
                      <a:pt x="1881" y="1221"/>
                    </a:lnTo>
                    <a:lnTo>
                      <a:pt x="1847" y="1263"/>
                    </a:lnTo>
                    <a:lnTo>
                      <a:pt x="1808" y="1285"/>
                    </a:lnTo>
                    <a:lnTo>
                      <a:pt x="1761" y="1327"/>
                    </a:lnTo>
                    <a:lnTo>
                      <a:pt x="1624" y="1343"/>
                    </a:lnTo>
                    <a:lnTo>
                      <a:pt x="1468" y="1400"/>
                    </a:lnTo>
                    <a:lnTo>
                      <a:pt x="1376" y="1512"/>
                    </a:lnTo>
                    <a:lnTo>
                      <a:pt x="1325" y="1579"/>
                    </a:lnTo>
                    <a:lnTo>
                      <a:pt x="1265" y="1534"/>
                    </a:lnTo>
                    <a:lnTo>
                      <a:pt x="946" y="1265"/>
                    </a:lnTo>
                    <a:lnTo>
                      <a:pt x="899" y="1232"/>
                    </a:lnTo>
                    <a:lnTo>
                      <a:pt x="839" y="1243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9796" name="Freeform 68"/>
              <p:cNvSpPr>
                <a:spLocks noChangeAspect="1"/>
              </p:cNvSpPr>
              <p:nvPr/>
            </p:nvSpPr>
            <p:spPr bwMode="auto">
              <a:xfrm>
                <a:off x="4937" y="1931"/>
                <a:ext cx="204" cy="187"/>
              </a:xfrm>
              <a:custGeom>
                <a:avLst/>
                <a:gdLst>
                  <a:gd name="T0" fmla="*/ 1078 w 1126"/>
                  <a:gd name="T1" fmla="*/ 0 h 1040"/>
                  <a:gd name="T2" fmla="*/ 1126 w 1126"/>
                  <a:gd name="T3" fmla="*/ 47 h 1040"/>
                  <a:gd name="T4" fmla="*/ 1126 w 1126"/>
                  <a:gd name="T5" fmla="*/ 59 h 1040"/>
                  <a:gd name="T6" fmla="*/ 1076 w 1126"/>
                  <a:gd name="T7" fmla="*/ 138 h 1040"/>
                  <a:gd name="T8" fmla="*/ 1113 w 1126"/>
                  <a:gd name="T9" fmla="*/ 259 h 1040"/>
                  <a:gd name="T10" fmla="*/ 952 w 1126"/>
                  <a:gd name="T11" fmla="*/ 636 h 1040"/>
                  <a:gd name="T12" fmla="*/ 743 w 1126"/>
                  <a:gd name="T13" fmla="*/ 985 h 1040"/>
                  <a:gd name="T14" fmla="*/ 715 w 1126"/>
                  <a:gd name="T15" fmla="*/ 1040 h 1040"/>
                  <a:gd name="T16" fmla="*/ 354 w 1126"/>
                  <a:gd name="T17" fmla="*/ 810 h 1040"/>
                  <a:gd name="T18" fmla="*/ 145 w 1126"/>
                  <a:gd name="T19" fmla="*/ 638 h 1040"/>
                  <a:gd name="T20" fmla="*/ 96 w 1126"/>
                  <a:gd name="T21" fmla="*/ 576 h 1040"/>
                  <a:gd name="T22" fmla="*/ 93 w 1126"/>
                  <a:gd name="T23" fmla="*/ 522 h 1040"/>
                  <a:gd name="T24" fmla="*/ 140 w 1126"/>
                  <a:gd name="T25" fmla="*/ 441 h 1040"/>
                  <a:gd name="T26" fmla="*/ 160 w 1126"/>
                  <a:gd name="T27" fmla="*/ 361 h 1040"/>
                  <a:gd name="T28" fmla="*/ 103 w 1126"/>
                  <a:gd name="T29" fmla="*/ 292 h 1040"/>
                  <a:gd name="T30" fmla="*/ 89 w 1126"/>
                  <a:gd name="T31" fmla="*/ 237 h 1040"/>
                  <a:gd name="T32" fmla="*/ 0 w 1126"/>
                  <a:gd name="T33" fmla="*/ 113 h 1040"/>
                  <a:gd name="T34" fmla="*/ 344 w 1126"/>
                  <a:gd name="T35" fmla="*/ 113 h 1040"/>
                  <a:gd name="T36" fmla="*/ 349 w 1126"/>
                  <a:gd name="T37" fmla="*/ 49 h 1040"/>
                  <a:gd name="T38" fmla="*/ 454 w 1126"/>
                  <a:gd name="T39" fmla="*/ 14 h 1040"/>
                  <a:gd name="T40" fmla="*/ 466 w 1126"/>
                  <a:gd name="T41" fmla="*/ 97 h 1040"/>
                  <a:gd name="T42" fmla="*/ 1078 w 1126"/>
                  <a:gd name="T43" fmla="*/ 0 h 10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26" h="1040">
                    <a:moveTo>
                      <a:pt x="1078" y="0"/>
                    </a:moveTo>
                    <a:lnTo>
                      <a:pt x="1126" y="47"/>
                    </a:lnTo>
                    <a:lnTo>
                      <a:pt x="1126" y="59"/>
                    </a:lnTo>
                    <a:lnTo>
                      <a:pt x="1076" y="138"/>
                    </a:lnTo>
                    <a:lnTo>
                      <a:pt x="1113" y="259"/>
                    </a:lnTo>
                    <a:lnTo>
                      <a:pt x="952" y="636"/>
                    </a:lnTo>
                    <a:lnTo>
                      <a:pt x="743" y="985"/>
                    </a:lnTo>
                    <a:lnTo>
                      <a:pt x="715" y="1040"/>
                    </a:lnTo>
                    <a:lnTo>
                      <a:pt x="354" y="810"/>
                    </a:lnTo>
                    <a:lnTo>
                      <a:pt x="145" y="638"/>
                    </a:lnTo>
                    <a:lnTo>
                      <a:pt x="96" y="576"/>
                    </a:lnTo>
                    <a:lnTo>
                      <a:pt x="93" y="522"/>
                    </a:lnTo>
                    <a:lnTo>
                      <a:pt x="140" y="441"/>
                    </a:lnTo>
                    <a:lnTo>
                      <a:pt x="160" y="361"/>
                    </a:lnTo>
                    <a:lnTo>
                      <a:pt x="103" y="292"/>
                    </a:lnTo>
                    <a:lnTo>
                      <a:pt x="89" y="237"/>
                    </a:lnTo>
                    <a:lnTo>
                      <a:pt x="0" y="113"/>
                    </a:lnTo>
                    <a:lnTo>
                      <a:pt x="344" y="113"/>
                    </a:lnTo>
                    <a:lnTo>
                      <a:pt x="349" y="49"/>
                    </a:lnTo>
                    <a:lnTo>
                      <a:pt x="454" y="14"/>
                    </a:lnTo>
                    <a:lnTo>
                      <a:pt x="466" y="97"/>
                    </a:lnTo>
                    <a:lnTo>
                      <a:pt x="1078" y="0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29797" name="Freeform 69"/>
              <p:cNvSpPr>
                <a:spLocks noChangeAspect="1"/>
              </p:cNvSpPr>
              <p:nvPr/>
            </p:nvSpPr>
            <p:spPr bwMode="auto">
              <a:xfrm>
                <a:off x="4859" y="2069"/>
                <a:ext cx="208" cy="157"/>
              </a:xfrm>
              <a:custGeom>
                <a:avLst/>
                <a:gdLst>
                  <a:gd name="T0" fmla="*/ 795 w 1152"/>
                  <a:gd name="T1" fmla="*/ 47 h 872"/>
                  <a:gd name="T2" fmla="*/ 1152 w 1152"/>
                  <a:gd name="T3" fmla="*/ 274 h 872"/>
                  <a:gd name="T4" fmla="*/ 1015 w 1152"/>
                  <a:gd name="T5" fmla="*/ 567 h 872"/>
                  <a:gd name="T6" fmla="*/ 875 w 1152"/>
                  <a:gd name="T7" fmla="*/ 872 h 872"/>
                  <a:gd name="T8" fmla="*/ 618 w 1152"/>
                  <a:gd name="T9" fmla="*/ 739 h 872"/>
                  <a:gd name="T10" fmla="*/ 533 w 1152"/>
                  <a:gd name="T11" fmla="*/ 730 h 872"/>
                  <a:gd name="T12" fmla="*/ 423 w 1152"/>
                  <a:gd name="T13" fmla="*/ 625 h 872"/>
                  <a:gd name="T14" fmla="*/ 407 w 1152"/>
                  <a:gd name="T15" fmla="*/ 561 h 872"/>
                  <a:gd name="T16" fmla="*/ 388 w 1152"/>
                  <a:gd name="T17" fmla="*/ 520 h 872"/>
                  <a:gd name="T18" fmla="*/ 309 w 1152"/>
                  <a:gd name="T19" fmla="*/ 423 h 872"/>
                  <a:gd name="T20" fmla="*/ 219 w 1152"/>
                  <a:gd name="T21" fmla="*/ 359 h 872"/>
                  <a:gd name="T22" fmla="*/ 72 w 1152"/>
                  <a:gd name="T23" fmla="*/ 354 h 872"/>
                  <a:gd name="T24" fmla="*/ 53 w 1152"/>
                  <a:gd name="T25" fmla="*/ 375 h 872"/>
                  <a:gd name="T26" fmla="*/ 1 w 1152"/>
                  <a:gd name="T27" fmla="*/ 359 h 872"/>
                  <a:gd name="T28" fmla="*/ 0 w 1152"/>
                  <a:gd name="T29" fmla="*/ 358 h 872"/>
                  <a:gd name="T30" fmla="*/ 50 w 1152"/>
                  <a:gd name="T31" fmla="*/ 291 h 872"/>
                  <a:gd name="T32" fmla="*/ 142 w 1152"/>
                  <a:gd name="T33" fmla="*/ 179 h 872"/>
                  <a:gd name="T34" fmla="*/ 298 w 1152"/>
                  <a:gd name="T35" fmla="*/ 122 h 872"/>
                  <a:gd name="T36" fmla="*/ 435 w 1152"/>
                  <a:gd name="T37" fmla="*/ 106 h 872"/>
                  <a:gd name="T38" fmla="*/ 482 w 1152"/>
                  <a:gd name="T39" fmla="*/ 64 h 872"/>
                  <a:gd name="T40" fmla="*/ 521 w 1152"/>
                  <a:gd name="T41" fmla="*/ 42 h 872"/>
                  <a:gd name="T42" fmla="*/ 555 w 1152"/>
                  <a:gd name="T43" fmla="*/ 0 h 872"/>
                  <a:gd name="T44" fmla="*/ 579 w 1152"/>
                  <a:gd name="T45" fmla="*/ 45 h 872"/>
                  <a:gd name="T46" fmla="*/ 615 w 1152"/>
                  <a:gd name="T47" fmla="*/ 51 h 872"/>
                  <a:gd name="T48" fmla="*/ 636 w 1152"/>
                  <a:gd name="T49" fmla="*/ 39 h 872"/>
                  <a:gd name="T50" fmla="*/ 674 w 1152"/>
                  <a:gd name="T51" fmla="*/ 37 h 872"/>
                  <a:gd name="T52" fmla="*/ 718 w 1152"/>
                  <a:gd name="T53" fmla="*/ 82 h 872"/>
                  <a:gd name="T54" fmla="*/ 747 w 1152"/>
                  <a:gd name="T55" fmla="*/ 82 h 872"/>
                  <a:gd name="T56" fmla="*/ 795 w 1152"/>
                  <a:gd name="T57" fmla="*/ 47 h 8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52" h="872">
                    <a:moveTo>
                      <a:pt x="795" y="47"/>
                    </a:moveTo>
                    <a:lnTo>
                      <a:pt x="1152" y="274"/>
                    </a:lnTo>
                    <a:lnTo>
                      <a:pt x="1015" y="567"/>
                    </a:lnTo>
                    <a:lnTo>
                      <a:pt x="875" y="872"/>
                    </a:lnTo>
                    <a:lnTo>
                      <a:pt x="618" y="739"/>
                    </a:lnTo>
                    <a:lnTo>
                      <a:pt x="533" y="730"/>
                    </a:lnTo>
                    <a:lnTo>
                      <a:pt x="423" y="625"/>
                    </a:lnTo>
                    <a:lnTo>
                      <a:pt x="407" y="561"/>
                    </a:lnTo>
                    <a:lnTo>
                      <a:pt x="388" y="520"/>
                    </a:lnTo>
                    <a:lnTo>
                      <a:pt x="309" y="423"/>
                    </a:lnTo>
                    <a:lnTo>
                      <a:pt x="219" y="359"/>
                    </a:lnTo>
                    <a:lnTo>
                      <a:pt x="72" y="354"/>
                    </a:lnTo>
                    <a:lnTo>
                      <a:pt x="53" y="375"/>
                    </a:lnTo>
                    <a:lnTo>
                      <a:pt x="1" y="359"/>
                    </a:lnTo>
                    <a:lnTo>
                      <a:pt x="0" y="358"/>
                    </a:lnTo>
                    <a:lnTo>
                      <a:pt x="50" y="291"/>
                    </a:lnTo>
                    <a:lnTo>
                      <a:pt x="142" y="179"/>
                    </a:lnTo>
                    <a:lnTo>
                      <a:pt x="298" y="122"/>
                    </a:lnTo>
                    <a:lnTo>
                      <a:pt x="435" y="106"/>
                    </a:lnTo>
                    <a:lnTo>
                      <a:pt x="482" y="64"/>
                    </a:lnTo>
                    <a:lnTo>
                      <a:pt x="521" y="42"/>
                    </a:lnTo>
                    <a:lnTo>
                      <a:pt x="555" y="0"/>
                    </a:lnTo>
                    <a:lnTo>
                      <a:pt x="579" y="45"/>
                    </a:lnTo>
                    <a:lnTo>
                      <a:pt x="615" y="51"/>
                    </a:lnTo>
                    <a:lnTo>
                      <a:pt x="636" y="39"/>
                    </a:lnTo>
                    <a:lnTo>
                      <a:pt x="674" y="37"/>
                    </a:lnTo>
                    <a:lnTo>
                      <a:pt x="718" y="82"/>
                    </a:lnTo>
                    <a:lnTo>
                      <a:pt x="747" y="82"/>
                    </a:lnTo>
                    <a:lnTo>
                      <a:pt x="795" y="47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329798" name="Rectangle 70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29799" name="Text Box 71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329800" name="Rectangle 72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29801" name="Rectangle 73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 dirty="0" smtClean="0">
                <a:solidFill>
                  <a:schemeClr val="bg1"/>
                </a:solidFill>
                <a:latin typeface="Verdana" pitchFamily="34" charset="0"/>
              </a:rPr>
              <a:t>POLOS </a:t>
            </a:r>
            <a:r>
              <a:rPr lang="pt-BR" sz="1800" dirty="0">
                <a:solidFill>
                  <a:schemeClr val="bg1"/>
                </a:solidFill>
                <a:latin typeface="Verdana" pitchFamily="34" charset="0"/>
              </a:rPr>
              <a:t>DE PRODUÇÃO</a:t>
            </a:r>
          </a:p>
        </p:txBody>
      </p:sp>
      <p:sp>
        <p:nvSpPr>
          <p:cNvPr id="329802" name="Freeform 74"/>
          <p:cNvSpPr>
            <a:spLocks noChangeAspect="1"/>
          </p:cNvSpPr>
          <p:nvPr/>
        </p:nvSpPr>
        <p:spPr bwMode="auto">
          <a:xfrm>
            <a:off x="7178675" y="2124075"/>
            <a:ext cx="222250" cy="187325"/>
          </a:xfrm>
          <a:custGeom>
            <a:avLst/>
            <a:gdLst>
              <a:gd name="T0" fmla="*/ 425 w 775"/>
              <a:gd name="T1" fmla="*/ 655 h 655"/>
              <a:gd name="T2" fmla="*/ 370 w 775"/>
              <a:gd name="T3" fmla="*/ 567 h 655"/>
              <a:gd name="T4" fmla="*/ 263 w 775"/>
              <a:gd name="T5" fmla="*/ 498 h 655"/>
              <a:gd name="T6" fmla="*/ 242 w 775"/>
              <a:gd name="T7" fmla="*/ 474 h 655"/>
              <a:gd name="T8" fmla="*/ 212 w 775"/>
              <a:gd name="T9" fmla="*/ 475 h 655"/>
              <a:gd name="T10" fmla="*/ 203 w 775"/>
              <a:gd name="T11" fmla="*/ 498 h 655"/>
              <a:gd name="T12" fmla="*/ 188 w 775"/>
              <a:gd name="T13" fmla="*/ 494 h 655"/>
              <a:gd name="T14" fmla="*/ 0 w 775"/>
              <a:gd name="T15" fmla="*/ 350 h 655"/>
              <a:gd name="T16" fmla="*/ 108 w 775"/>
              <a:gd name="T17" fmla="*/ 175 h 655"/>
              <a:gd name="T18" fmla="*/ 111 w 775"/>
              <a:gd name="T19" fmla="*/ 133 h 655"/>
              <a:gd name="T20" fmla="*/ 60 w 775"/>
              <a:gd name="T21" fmla="*/ 88 h 655"/>
              <a:gd name="T22" fmla="*/ 55 w 775"/>
              <a:gd name="T23" fmla="*/ 36 h 655"/>
              <a:gd name="T24" fmla="*/ 130 w 775"/>
              <a:gd name="T25" fmla="*/ 35 h 655"/>
              <a:gd name="T26" fmla="*/ 161 w 775"/>
              <a:gd name="T27" fmla="*/ 0 h 655"/>
              <a:gd name="T28" fmla="*/ 332 w 775"/>
              <a:gd name="T29" fmla="*/ 78 h 655"/>
              <a:gd name="T30" fmla="*/ 397 w 775"/>
              <a:gd name="T31" fmla="*/ 72 h 655"/>
              <a:gd name="T32" fmla="*/ 502 w 775"/>
              <a:gd name="T33" fmla="*/ 108 h 655"/>
              <a:gd name="T34" fmla="*/ 528 w 775"/>
              <a:gd name="T35" fmla="*/ 33 h 655"/>
              <a:gd name="T36" fmla="*/ 615 w 775"/>
              <a:gd name="T37" fmla="*/ 156 h 655"/>
              <a:gd name="T38" fmla="*/ 775 w 775"/>
              <a:gd name="T39" fmla="*/ 416 h 655"/>
              <a:gd name="T40" fmla="*/ 717 w 775"/>
              <a:gd name="T41" fmla="*/ 420 h 655"/>
              <a:gd name="T42" fmla="*/ 714 w 775"/>
              <a:gd name="T43" fmla="*/ 408 h 655"/>
              <a:gd name="T44" fmla="*/ 690 w 775"/>
              <a:gd name="T45" fmla="*/ 385 h 655"/>
              <a:gd name="T46" fmla="*/ 641 w 775"/>
              <a:gd name="T47" fmla="*/ 377 h 655"/>
              <a:gd name="T48" fmla="*/ 631 w 775"/>
              <a:gd name="T49" fmla="*/ 400 h 655"/>
              <a:gd name="T50" fmla="*/ 634 w 775"/>
              <a:gd name="T51" fmla="*/ 475 h 655"/>
              <a:gd name="T52" fmla="*/ 610 w 775"/>
              <a:gd name="T53" fmla="*/ 502 h 655"/>
              <a:gd name="T54" fmla="*/ 591 w 775"/>
              <a:gd name="T55" fmla="*/ 511 h 655"/>
              <a:gd name="T56" fmla="*/ 559 w 775"/>
              <a:gd name="T57" fmla="*/ 491 h 655"/>
              <a:gd name="T58" fmla="*/ 520 w 775"/>
              <a:gd name="T59" fmla="*/ 519 h 655"/>
              <a:gd name="T60" fmla="*/ 425 w 775"/>
              <a:gd name="T61" fmla="*/ 655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775" h="655">
                <a:moveTo>
                  <a:pt x="425" y="655"/>
                </a:moveTo>
                <a:lnTo>
                  <a:pt x="370" y="567"/>
                </a:lnTo>
                <a:lnTo>
                  <a:pt x="263" y="498"/>
                </a:lnTo>
                <a:lnTo>
                  <a:pt x="242" y="474"/>
                </a:lnTo>
                <a:lnTo>
                  <a:pt x="212" y="475"/>
                </a:lnTo>
                <a:lnTo>
                  <a:pt x="203" y="498"/>
                </a:lnTo>
                <a:lnTo>
                  <a:pt x="188" y="494"/>
                </a:lnTo>
                <a:lnTo>
                  <a:pt x="0" y="350"/>
                </a:lnTo>
                <a:lnTo>
                  <a:pt x="108" y="175"/>
                </a:lnTo>
                <a:lnTo>
                  <a:pt x="111" y="133"/>
                </a:lnTo>
                <a:lnTo>
                  <a:pt x="60" y="88"/>
                </a:lnTo>
                <a:lnTo>
                  <a:pt x="55" y="36"/>
                </a:lnTo>
                <a:lnTo>
                  <a:pt x="130" y="35"/>
                </a:lnTo>
                <a:lnTo>
                  <a:pt x="161" y="0"/>
                </a:lnTo>
                <a:lnTo>
                  <a:pt x="332" y="78"/>
                </a:lnTo>
                <a:lnTo>
                  <a:pt x="397" y="72"/>
                </a:lnTo>
                <a:lnTo>
                  <a:pt x="502" y="108"/>
                </a:lnTo>
                <a:lnTo>
                  <a:pt x="528" y="33"/>
                </a:lnTo>
                <a:lnTo>
                  <a:pt x="615" y="156"/>
                </a:lnTo>
                <a:lnTo>
                  <a:pt x="775" y="416"/>
                </a:lnTo>
                <a:lnTo>
                  <a:pt x="717" y="420"/>
                </a:lnTo>
                <a:lnTo>
                  <a:pt x="714" y="408"/>
                </a:lnTo>
                <a:lnTo>
                  <a:pt x="690" y="385"/>
                </a:lnTo>
                <a:lnTo>
                  <a:pt x="641" y="377"/>
                </a:lnTo>
                <a:lnTo>
                  <a:pt x="631" y="400"/>
                </a:lnTo>
                <a:lnTo>
                  <a:pt x="634" y="475"/>
                </a:lnTo>
                <a:lnTo>
                  <a:pt x="610" y="502"/>
                </a:lnTo>
                <a:lnTo>
                  <a:pt x="591" y="511"/>
                </a:lnTo>
                <a:lnTo>
                  <a:pt x="559" y="491"/>
                </a:lnTo>
                <a:lnTo>
                  <a:pt x="520" y="519"/>
                </a:lnTo>
                <a:lnTo>
                  <a:pt x="425" y="655"/>
                </a:lnTo>
                <a:close/>
              </a:path>
            </a:pathLst>
          </a:custGeom>
          <a:noFill/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336600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329803" name="Group 75"/>
          <p:cNvGrpSpPr>
            <a:grpSpLocks/>
          </p:cNvGrpSpPr>
          <p:nvPr/>
        </p:nvGrpSpPr>
        <p:grpSpPr bwMode="auto">
          <a:xfrm>
            <a:off x="0" y="1196975"/>
            <a:ext cx="3995738" cy="304800"/>
            <a:chOff x="0" y="754"/>
            <a:chExt cx="2517" cy="192"/>
          </a:xfrm>
        </p:grpSpPr>
        <p:sp>
          <p:nvSpPr>
            <p:cNvPr id="329804" name="Text Box 76"/>
            <p:cNvSpPr txBox="1">
              <a:spLocks noChangeArrowheads="1"/>
            </p:cNvSpPr>
            <p:nvPr/>
          </p:nvSpPr>
          <p:spPr bwMode="auto">
            <a:xfrm>
              <a:off x="178" y="754"/>
              <a:ext cx="2339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400">
                  <a:solidFill>
                    <a:srgbClr val="066168"/>
                  </a:solidFill>
                  <a:latin typeface="Verdana" pitchFamily="34" charset="0"/>
                </a:rPr>
                <a:t>PRODUÇÃO DE CAMARÃO (2011)</a:t>
              </a:r>
            </a:p>
          </p:txBody>
        </p:sp>
        <p:sp>
          <p:nvSpPr>
            <p:cNvPr id="329805" name="Rectangle 77"/>
            <p:cNvSpPr>
              <a:spLocks noChangeArrowheads="1"/>
            </p:cNvSpPr>
            <p:nvPr/>
          </p:nvSpPr>
          <p:spPr bwMode="auto">
            <a:xfrm>
              <a:off x="0" y="771"/>
              <a:ext cx="158" cy="136"/>
            </a:xfrm>
            <a:prstGeom prst="rect">
              <a:avLst/>
            </a:prstGeom>
            <a:solidFill>
              <a:srgbClr val="07767E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sp>
        <p:nvSpPr>
          <p:cNvPr id="329808" name="Rectangle 80"/>
          <p:cNvSpPr>
            <a:spLocks noChangeArrowheads="1"/>
          </p:cNvSpPr>
          <p:nvPr/>
        </p:nvSpPr>
        <p:spPr bwMode="auto">
          <a:xfrm>
            <a:off x="0" y="1519238"/>
            <a:ext cx="2916238" cy="39687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pt-BR" sz="1400">
              <a:solidFill>
                <a:schemeClr val="bg1"/>
              </a:solidFill>
              <a:latin typeface="Verdana" pitchFamily="34" charset="0"/>
            </a:endParaRPr>
          </a:p>
        </p:txBody>
      </p:sp>
      <p:sp>
        <p:nvSpPr>
          <p:cNvPr id="329809" name="Text Box 81"/>
          <p:cNvSpPr txBox="1">
            <a:spLocks noChangeArrowheads="1"/>
          </p:cNvSpPr>
          <p:nvPr/>
        </p:nvSpPr>
        <p:spPr bwMode="auto">
          <a:xfrm>
            <a:off x="327025" y="1565275"/>
            <a:ext cx="22733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pt-BR" sz="1400" dirty="0" smtClean="0">
                <a:solidFill>
                  <a:schemeClr val="bg1"/>
                </a:solidFill>
                <a:latin typeface="Verdana" pitchFamily="34" charset="0"/>
              </a:rPr>
              <a:t>Polo </a:t>
            </a:r>
            <a:r>
              <a:rPr lang="pt-BR" sz="1400" dirty="0">
                <a:solidFill>
                  <a:schemeClr val="bg1"/>
                </a:solidFill>
                <a:latin typeface="Verdana" pitchFamily="34" charset="0"/>
              </a:rPr>
              <a:t>Baixo Jaguaribe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800" fill="hold"/>
                                        <p:tgtEl>
                                          <p:spTgt spid="329790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8" dur="indefinite"/>
                                        <p:tgtEl>
                                          <p:spTgt spid="32975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9" dur="indefinite"/>
                                        <p:tgtEl>
                                          <p:spTgt spid="3297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1" dur="indefinite"/>
                                        <p:tgtEl>
                                          <p:spTgt spid="32978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2" dur="indefinite"/>
                                        <p:tgtEl>
                                          <p:spTgt spid="3297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4" dur="indefinite"/>
                                        <p:tgtEl>
                                          <p:spTgt spid="32977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5" dur="indefinite"/>
                                        <p:tgtEl>
                                          <p:spTgt spid="3297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7" dur="indefinite"/>
                                        <p:tgtEl>
                                          <p:spTgt spid="32976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8" dur="indefinite"/>
                                        <p:tgtEl>
                                          <p:spTgt spid="3297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7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300"/>
                                        <p:tgtEl>
                                          <p:spTgt spid="3297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7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3297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7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300"/>
                                        <p:tgtEl>
                                          <p:spTgt spid="3297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8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7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3297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7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300"/>
                                        <p:tgtEl>
                                          <p:spTgt spid="3297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7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3297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7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300"/>
                                        <p:tgtEl>
                                          <p:spTgt spid="3297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8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300"/>
                                        <p:tgtEl>
                                          <p:spTgt spid="3298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300"/>
                                        <p:tgtEl>
                                          <p:spTgt spid="3298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9749" grpId="0"/>
      <p:bldP spid="329751" grpId="0" animBg="1"/>
      <p:bldP spid="329752" grpId="0" animBg="1"/>
      <p:bldP spid="329754" grpId="0" animBg="1"/>
      <p:bldP spid="329808" grpId="0" animBg="1"/>
      <p:bldP spid="329809" grpId="0"/>
    </p:bldLst>
  </p:timing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1778" name="Freeform 2"/>
          <p:cNvSpPr>
            <a:spLocks/>
          </p:cNvSpPr>
          <p:nvPr/>
        </p:nvSpPr>
        <p:spPr bwMode="auto">
          <a:xfrm>
            <a:off x="7348538" y="2152650"/>
            <a:ext cx="957262" cy="139700"/>
          </a:xfrm>
          <a:custGeom>
            <a:avLst/>
            <a:gdLst>
              <a:gd name="T0" fmla="*/ 0 w 603"/>
              <a:gd name="T1" fmla="*/ 0 h 88"/>
              <a:gd name="T2" fmla="*/ 162 w 603"/>
              <a:gd name="T3" fmla="*/ 84 h 88"/>
              <a:gd name="T4" fmla="*/ 603 w 603"/>
              <a:gd name="T5" fmla="*/ 88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03" h="88">
                <a:moveTo>
                  <a:pt x="0" y="0"/>
                </a:moveTo>
                <a:lnTo>
                  <a:pt x="162" y="84"/>
                </a:lnTo>
                <a:lnTo>
                  <a:pt x="603" y="88"/>
                </a:lnTo>
              </a:path>
            </a:pathLst>
          </a:custGeom>
          <a:noFill/>
          <a:ln w="19050" cap="flat" cmpd="sng">
            <a:solidFill>
              <a:srgbClr val="8FC663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8FC663">
                      <a:gamma/>
                      <a:shade val="60000"/>
                      <a:invGamma/>
                    </a:srgbClr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51874" name="Text Box 290"/>
          <p:cNvSpPr txBox="1">
            <a:spLocks noChangeArrowheads="1"/>
          </p:cNvSpPr>
          <p:nvPr/>
        </p:nvSpPr>
        <p:spPr bwMode="auto">
          <a:xfrm>
            <a:off x="7573963" y="2093913"/>
            <a:ext cx="1101725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900">
                <a:solidFill>
                  <a:srgbClr val="066168"/>
                </a:solidFill>
                <a:latin typeface="Verdana" pitchFamily="34" charset="0"/>
              </a:rPr>
              <a:t>Fortaleza</a:t>
            </a:r>
          </a:p>
        </p:txBody>
      </p:sp>
      <p:sp>
        <p:nvSpPr>
          <p:cNvPr id="331780" name="Text Box 4"/>
          <p:cNvSpPr txBox="1">
            <a:spLocks noChangeArrowheads="1"/>
          </p:cNvSpPr>
          <p:nvPr/>
        </p:nvSpPr>
        <p:spPr bwMode="auto">
          <a:xfrm>
            <a:off x="7085013" y="1692275"/>
            <a:ext cx="11922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Pecém</a:t>
            </a:r>
          </a:p>
        </p:txBody>
      </p:sp>
      <p:pic>
        <p:nvPicPr>
          <p:cNvPr id="331781" name="Picture 5" descr="Imagem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07225" y="1825625"/>
            <a:ext cx="257175" cy="1682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31782" name="Text Box 6"/>
          <p:cNvSpPr txBox="1">
            <a:spLocks noChangeArrowheads="1"/>
          </p:cNvSpPr>
          <p:nvPr/>
        </p:nvSpPr>
        <p:spPr bwMode="auto">
          <a:xfrm>
            <a:off x="7408863" y="1858963"/>
            <a:ext cx="1354137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Mucuripe</a:t>
            </a:r>
          </a:p>
        </p:txBody>
      </p:sp>
      <p:pic>
        <p:nvPicPr>
          <p:cNvPr id="331783" name="Picture 7" descr="Imagem3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80288" y="1989138"/>
            <a:ext cx="247650" cy="1619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31784" name="Picture 8" descr="Mapa_CE2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75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31785" name="Group 9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331786" name="Rectangle 10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31787" name="Rectangle 11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331788" name="Group 12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331789" name="Freeform 13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31790" name="Freeform 14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31791" name="Freeform 15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331792" name="Freeform 16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31793" name="Freeform 17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331794" name="Picture 18" descr="Barra inferior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31795" name="Picture 19" descr="Logo ADECE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31796" name="Picture 20" descr="LOGO Governo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331797" name="Group 21"/>
          <p:cNvGrpSpPr>
            <a:grpSpLocks/>
          </p:cNvGrpSpPr>
          <p:nvPr/>
        </p:nvGrpSpPr>
        <p:grpSpPr bwMode="auto">
          <a:xfrm>
            <a:off x="3917950" y="1220788"/>
            <a:ext cx="1503363" cy="788987"/>
            <a:chOff x="2468" y="769"/>
            <a:chExt cx="947" cy="497"/>
          </a:xfrm>
        </p:grpSpPr>
        <p:sp>
          <p:nvSpPr>
            <p:cNvPr id="331798" name="Text Box 22"/>
            <p:cNvSpPr txBox="1">
              <a:spLocks noChangeArrowheads="1"/>
            </p:cNvSpPr>
            <p:nvPr/>
          </p:nvSpPr>
          <p:spPr bwMode="auto">
            <a:xfrm>
              <a:off x="2468" y="769"/>
              <a:ext cx="432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  <a:p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Coreaú</a:t>
              </a:r>
            </a:p>
          </p:txBody>
        </p:sp>
        <p:sp>
          <p:nvSpPr>
            <p:cNvPr id="331799" name="Freeform 23"/>
            <p:cNvSpPr>
              <a:spLocks/>
            </p:cNvSpPr>
            <p:nvPr/>
          </p:nvSpPr>
          <p:spPr bwMode="auto">
            <a:xfrm>
              <a:off x="2516" y="926"/>
              <a:ext cx="515" cy="76"/>
            </a:xfrm>
            <a:custGeom>
              <a:avLst/>
              <a:gdLst>
                <a:gd name="T0" fmla="*/ 463 w 463"/>
                <a:gd name="T1" fmla="*/ 0 h 76"/>
                <a:gd name="T2" fmla="*/ 303 w 463"/>
                <a:gd name="T3" fmla="*/ 76 h 76"/>
                <a:gd name="T4" fmla="*/ 0 w 463"/>
                <a:gd name="T5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63" h="76">
                  <a:moveTo>
                    <a:pt x="463" y="0"/>
                  </a:moveTo>
                  <a:lnTo>
                    <a:pt x="303" y="76"/>
                  </a:lnTo>
                  <a:lnTo>
                    <a:pt x="0" y="76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331800" name="Group 24"/>
            <p:cNvGrpSpPr>
              <a:grpSpLocks/>
            </p:cNvGrpSpPr>
            <p:nvPr/>
          </p:nvGrpSpPr>
          <p:grpSpPr bwMode="auto">
            <a:xfrm>
              <a:off x="2849" y="838"/>
              <a:ext cx="566" cy="428"/>
              <a:chOff x="2849" y="838"/>
              <a:chExt cx="566" cy="428"/>
            </a:xfrm>
          </p:grpSpPr>
          <p:sp>
            <p:nvSpPr>
              <p:cNvPr id="331801" name="Freeform 25"/>
              <p:cNvSpPr>
                <a:spLocks noChangeAspect="1"/>
              </p:cNvSpPr>
              <p:nvPr/>
            </p:nvSpPr>
            <p:spPr bwMode="auto">
              <a:xfrm>
                <a:off x="2849" y="935"/>
                <a:ext cx="561" cy="331"/>
              </a:xfrm>
              <a:custGeom>
                <a:avLst/>
                <a:gdLst>
                  <a:gd name="T0" fmla="*/ 71 w 3110"/>
                  <a:gd name="T1" fmla="*/ 1665 h 1835"/>
                  <a:gd name="T2" fmla="*/ 365 w 3110"/>
                  <a:gd name="T3" fmla="*/ 543 h 1835"/>
                  <a:gd name="T4" fmla="*/ 1452 w 3110"/>
                  <a:gd name="T5" fmla="*/ 70 h 1835"/>
                  <a:gd name="T6" fmla="*/ 1573 w 3110"/>
                  <a:gd name="T7" fmla="*/ 49 h 1835"/>
                  <a:gd name="T8" fmla="*/ 1615 w 3110"/>
                  <a:gd name="T9" fmla="*/ 38 h 1835"/>
                  <a:gd name="T10" fmla="*/ 1638 w 3110"/>
                  <a:gd name="T11" fmla="*/ 39 h 1835"/>
                  <a:gd name="T12" fmla="*/ 1650 w 3110"/>
                  <a:gd name="T13" fmla="*/ 20 h 1835"/>
                  <a:gd name="T14" fmla="*/ 1798 w 3110"/>
                  <a:gd name="T15" fmla="*/ 0 h 1835"/>
                  <a:gd name="T16" fmla="*/ 1963 w 3110"/>
                  <a:gd name="T17" fmla="*/ 81 h 1835"/>
                  <a:gd name="T18" fmla="*/ 2803 w 3110"/>
                  <a:gd name="T19" fmla="*/ 11 h 1835"/>
                  <a:gd name="T20" fmla="*/ 2892 w 3110"/>
                  <a:gd name="T21" fmla="*/ 49 h 1835"/>
                  <a:gd name="T22" fmla="*/ 2955 w 3110"/>
                  <a:gd name="T23" fmla="*/ 73 h 1835"/>
                  <a:gd name="T24" fmla="*/ 3057 w 3110"/>
                  <a:gd name="T25" fmla="*/ 137 h 1835"/>
                  <a:gd name="T26" fmla="*/ 3070 w 3110"/>
                  <a:gd name="T27" fmla="*/ 322 h 1835"/>
                  <a:gd name="T28" fmla="*/ 2301 w 3110"/>
                  <a:gd name="T29" fmla="*/ 139 h 1835"/>
                  <a:gd name="T30" fmla="*/ 2285 w 3110"/>
                  <a:gd name="T31" fmla="*/ 163 h 1835"/>
                  <a:gd name="T32" fmla="*/ 2000 w 3110"/>
                  <a:gd name="T33" fmla="*/ 653 h 1835"/>
                  <a:gd name="T34" fmla="*/ 1985 w 3110"/>
                  <a:gd name="T35" fmla="*/ 701 h 1835"/>
                  <a:gd name="T36" fmla="*/ 1983 w 3110"/>
                  <a:gd name="T37" fmla="*/ 742 h 1835"/>
                  <a:gd name="T38" fmla="*/ 1978 w 3110"/>
                  <a:gd name="T39" fmla="*/ 815 h 1835"/>
                  <a:gd name="T40" fmla="*/ 2055 w 3110"/>
                  <a:gd name="T41" fmla="*/ 860 h 1835"/>
                  <a:gd name="T42" fmla="*/ 1981 w 3110"/>
                  <a:gd name="T43" fmla="*/ 965 h 1835"/>
                  <a:gd name="T44" fmla="*/ 1928 w 3110"/>
                  <a:gd name="T45" fmla="*/ 1054 h 1835"/>
                  <a:gd name="T46" fmla="*/ 1868 w 3110"/>
                  <a:gd name="T47" fmla="*/ 1152 h 1835"/>
                  <a:gd name="T48" fmla="*/ 2005 w 3110"/>
                  <a:gd name="T49" fmla="*/ 1168 h 1835"/>
                  <a:gd name="T50" fmla="*/ 1934 w 3110"/>
                  <a:gd name="T51" fmla="*/ 1291 h 1835"/>
                  <a:gd name="T52" fmla="*/ 1949 w 3110"/>
                  <a:gd name="T53" fmla="*/ 1354 h 1835"/>
                  <a:gd name="T54" fmla="*/ 1876 w 3110"/>
                  <a:gd name="T55" fmla="*/ 1456 h 1835"/>
                  <a:gd name="T56" fmla="*/ 1832 w 3110"/>
                  <a:gd name="T57" fmla="*/ 1556 h 1835"/>
                  <a:gd name="T58" fmla="*/ 1862 w 3110"/>
                  <a:gd name="T59" fmla="*/ 1612 h 1835"/>
                  <a:gd name="T60" fmla="*/ 1810 w 3110"/>
                  <a:gd name="T61" fmla="*/ 1660 h 1835"/>
                  <a:gd name="T62" fmla="*/ 1342 w 3110"/>
                  <a:gd name="T63" fmla="*/ 1286 h 1835"/>
                  <a:gd name="T64" fmla="*/ 1275 w 3110"/>
                  <a:gd name="T65" fmla="*/ 1239 h 1835"/>
                  <a:gd name="T66" fmla="*/ 1058 w 3110"/>
                  <a:gd name="T67" fmla="*/ 1143 h 1835"/>
                  <a:gd name="T68" fmla="*/ 874 w 3110"/>
                  <a:gd name="T69" fmla="*/ 925 h 1835"/>
                  <a:gd name="T70" fmla="*/ 670 w 3110"/>
                  <a:gd name="T71" fmla="*/ 1480 h 1835"/>
                  <a:gd name="T72" fmla="*/ 581 w 3110"/>
                  <a:gd name="T73" fmla="*/ 1553 h 1835"/>
                  <a:gd name="T74" fmla="*/ 488 w 3110"/>
                  <a:gd name="T75" fmla="*/ 1532 h 18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110" h="1835">
                    <a:moveTo>
                      <a:pt x="150" y="1835"/>
                    </a:moveTo>
                    <a:lnTo>
                      <a:pt x="71" y="1665"/>
                    </a:lnTo>
                    <a:lnTo>
                      <a:pt x="0" y="1166"/>
                    </a:lnTo>
                    <a:lnTo>
                      <a:pt x="365" y="543"/>
                    </a:lnTo>
                    <a:lnTo>
                      <a:pt x="653" y="549"/>
                    </a:lnTo>
                    <a:lnTo>
                      <a:pt x="1452" y="70"/>
                    </a:lnTo>
                    <a:lnTo>
                      <a:pt x="1504" y="49"/>
                    </a:lnTo>
                    <a:lnTo>
                      <a:pt x="1573" y="49"/>
                    </a:lnTo>
                    <a:lnTo>
                      <a:pt x="1602" y="38"/>
                    </a:lnTo>
                    <a:lnTo>
                      <a:pt x="1615" y="38"/>
                    </a:lnTo>
                    <a:lnTo>
                      <a:pt x="1627" y="39"/>
                    </a:lnTo>
                    <a:lnTo>
                      <a:pt x="1638" y="39"/>
                    </a:lnTo>
                    <a:lnTo>
                      <a:pt x="1650" y="40"/>
                    </a:lnTo>
                    <a:lnTo>
                      <a:pt x="1650" y="20"/>
                    </a:lnTo>
                    <a:lnTo>
                      <a:pt x="1798" y="11"/>
                    </a:lnTo>
                    <a:lnTo>
                      <a:pt x="1798" y="0"/>
                    </a:lnTo>
                    <a:lnTo>
                      <a:pt x="1848" y="0"/>
                    </a:lnTo>
                    <a:lnTo>
                      <a:pt x="1963" y="81"/>
                    </a:lnTo>
                    <a:lnTo>
                      <a:pt x="2377" y="4"/>
                    </a:lnTo>
                    <a:lnTo>
                      <a:pt x="2803" y="11"/>
                    </a:lnTo>
                    <a:lnTo>
                      <a:pt x="2874" y="27"/>
                    </a:lnTo>
                    <a:lnTo>
                      <a:pt x="2892" y="49"/>
                    </a:lnTo>
                    <a:lnTo>
                      <a:pt x="2935" y="54"/>
                    </a:lnTo>
                    <a:lnTo>
                      <a:pt x="2955" y="73"/>
                    </a:lnTo>
                    <a:lnTo>
                      <a:pt x="2984" y="72"/>
                    </a:lnTo>
                    <a:lnTo>
                      <a:pt x="3057" y="137"/>
                    </a:lnTo>
                    <a:lnTo>
                      <a:pt x="3110" y="156"/>
                    </a:lnTo>
                    <a:lnTo>
                      <a:pt x="3070" y="322"/>
                    </a:lnTo>
                    <a:lnTo>
                      <a:pt x="2852" y="404"/>
                    </a:lnTo>
                    <a:lnTo>
                      <a:pt x="2301" y="139"/>
                    </a:lnTo>
                    <a:lnTo>
                      <a:pt x="2285" y="139"/>
                    </a:lnTo>
                    <a:lnTo>
                      <a:pt x="2285" y="163"/>
                    </a:lnTo>
                    <a:lnTo>
                      <a:pt x="2426" y="737"/>
                    </a:lnTo>
                    <a:lnTo>
                      <a:pt x="2000" y="653"/>
                    </a:lnTo>
                    <a:lnTo>
                      <a:pt x="1990" y="651"/>
                    </a:lnTo>
                    <a:lnTo>
                      <a:pt x="1985" y="701"/>
                    </a:lnTo>
                    <a:lnTo>
                      <a:pt x="2016" y="722"/>
                    </a:lnTo>
                    <a:lnTo>
                      <a:pt x="1983" y="742"/>
                    </a:lnTo>
                    <a:lnTo>
                      <a:pt x="2025" y="799"/>
                    </a:lnTo>
                    <a:lnTo>
                      <a:pt x="1978" y="815"/>
                    </a:lnTo>
                    <a:lnTo>
                      <a:pt x="2001" y="854"/>
                    </a:lnTo>
                    <a:lnTo>
                      <a:pt x="2055" y="860"/>
                    </a:lnTo>
                    <a:lnTo>
                      <a:pt x="2049" y="915"/>
                    </a:lnTo>
                    <a:lnTo>
                      <a:pt x="1981" y="965"/>
                    </a:lnTo>
                    <a:lnTo>
                      <a:pt x="1944" y="972"/>
                    </a:lnTo>
                    <a:lnTo>
                      <a:pt x="1928" y="1054"/>
                    </a:lnTo>
                    <a:lnTo>
                      <a:pt x="1855" y="1132"/>
                    </a:lnTo>
                    <a:lnTo>
                      <a:pt x="1868" y="1152"/>
                    </a:lnTo>
                    <a:lnTo>
                      <a:pt x="1983" y="1131"/>
                    </a:lnTo>
                    <a:lnTo>
                      <a:pt x="2005" y="1168"/>
                    </a:lnTo>
                    <a:lnTo>
                      <a:pt x="1962" y="1220"/>
                    </a:lnTo>
                    <a:lnTo>
                      <a:pt x="1934" y="1291"/>
                    </a:lnTo>
                    <a:lnTo>
                      <a:pt x="1944" y="1332"/>
                    </a:lnTo>
                    <a:lnTo>
                      <a:pt x="1949" y="1354"/>
                    </a:lnTo>
                    <a:lnTo>
                      <a:pt x="1899" y="1399"/>
                    </a:lnTo>
                    <a:lnTo>
                      <a:pt x="1876" y="1456"/>
                    </a:lnTo>
                    <a:lnTo>
                      <a:pt x="1882" y="1514"/>
                    </a:lnTo>
                    <a:lnTo>
                      <a:pt x="1832" y="1556"/>
                    </a:lnTo>
                    <a:lnTo>
                      <a:pt x="1832" y="1581"/>
                    </a:lnTo>
                    <a:lnTo>
                      <a:pt x="1862" y="1612"/>
                    </a:lnTo>
                    <a:lnTo>
                      <a:pt x="1829" y="1632"/>
                    </a:lnTo>
                    <a:lnTo>
                      <a:pt x="1810" y="1660"/>
                    </a:lnTo>
                    <a:lnTo>
                      <a:pt x="1469" y="1373"/>
                    </a:lnTo>
                    <a:lnTo>
                      <a:pt x="1342" y="1286"/>
                    </a:lnTo>
                    <a:lnTo>
                      <a:pt x="1288" y="1280"/>
                    </a:lnTo>
                    <a:lnTo>
                      <a:pt x="1275" y="1239"/>
                    </a:lnTo>
                    <a:lnTo>
                      <a:pt x="1250" y="1219"/>
                    </a:lnTo>
                    <a:lnTo>
                      <a:pt x="1058" y="1143"/>
                    </a:lnTo>
                    <a:lnTo>
                      <a:pt x="940" y="1128"/>
                    </a:lnTo>
                    <a:lnTo>
                      <a:pt x="874" y="925"/>
                    </a:lnTo>
                    <a:lnTo>
                      <a:pt x="695" y="1471"/>
                    </a:lnTo>
                    <a:lnTo>
                      <a:pt x="670" y="1480"/>
                    </a:lnTo>
                    <a:lnTo>
                      <a:pt x="648" y="1511"/>
                    </a:lnTo>
                    <a:lnTo>
                      <a:pt x="581" y="1553"/>
                    </a:lnTo>
                    <a:lnTo>
                      <a:pt x="567" y="1544"/>
                    </a:lnTo>
                    <a:lnTo>
                      <a:pt x="488" y="1532"/>
                    </a:lnTo>
                    <a:lnTo>
                      <a:pt x="150" y="1835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31802" name="Freeform 26"/>
              <p:cNvSpPr>
                <a:spLocks noChangeAspect="1"/>
              </p:cNvSpPr>
              <p:nvPr/>
            </p:nvSpPr>
            <p:spPr bwMode="auto">
              <a:xfrm>
                <a:off x="3038" y="838"/>
                <a:ext cx="377" cy="147"/>
              </a:xfrm>
              <a:custGeom>
                <a:avLst/>
                <a:gdLst>
                  <a:gd name="T0" fmla="*/ 56 w 2090"/>
                  <a:gd name="T1" fmla="*/ 814 h 814"/>
                  <a:gd name="T2" fmla="*/ 407 w 2090"/>
                  <a:gd name="T3" fmla="*/ 604 h 814"/>
                  <a:gd name="T4" fmla="*/ 455 w 2090"/>
                  <a:gd name="T5" fmla="*/ 585 h 814"/>
                  <a:gd name="T6" fmla="*/ 526 w 2090"/>
                  <a:gd name="T7" fmla="*/ 584 h 814"/>
                  <a:gd name="T8" fmla="*/ 553 w 2090"/>
                  <a:gd name="T9" fmla="*/ 574 h 814"/>
                  <a:gd name="T10" fmla="*/ 602 w 2090"/>
                  <a:gd name="T11" fmla="*/ 576 h 814"/>
                  <a:gd name="T12" fmla="*/ 604 w 2090"/>
                  <a:gd name="T13" fmla="*/ 558 h 814"/>
                  <a:gd name="T14" fmla="*/ 750 w 2090"/>
                  <a:gd name="T15" fmla="*/ 548 h 814"/>
                  <a:gd name="T16" fmla="*/ 750 w 2090"/>
                  <a:gd name="T17" fmla="*/ 537 h 814"/>
                  <a:gd name="T18" fmla="*/ 801 w 2090"/>
                  <a:gd name="T19" fmla="*/ 535 h 814"/>
                  <a:gd name="T20" fmla="*/ 915 w 2090"/>
                  <a:gd name="T21" fmla="*/ 617 h 814"/>
                  <a:gd name="T22" fmla="*/ 1327 w 2090"/>
                  <a:gd name="T23" fmla="*/ 539 h 814"/>
                  <a:gd name="T24" fmla="*/ 1760 w 2090"/>
                  <a:gd name="T25" fmla="*/ 546 h 814"/>
                  <a:gd name="T26" fmla="*/ 1828 w 2090"/>
                  <a:gd name="T27" fmla="*/ 563 h 814"/>
                  <a:gd name="T28" fmla="*/ 1844 w 2090"/>
                  <a:gd name="T29" fmla="*/ 585 h 814"/>
                  <a:gd name="T30" fmla="*/ 1885 w 2090"/>
                  <a:gd name="T31" fmla="*/ 589 h 814"/>
                  <a:gd name="T32" fmla="*/ 1905 w 2090"/>
                  <a:gd name="T33" fmla="*/ 608 h 814"/>
                  <a:gd name="T34" fmla="*/ 1934 w 2090"/>
                  <a:gd name="T35" fmla="*/ 606 h 814"/>
                  <a:gd name="T36" fmla="*/ 2007 w 2090"/>
                  <a:gd name="T37" fmla="*/ 671 h 814"/>
                  <a:gd name="T38" fmla="*/ 2064 w 2090"/>
                  <a:gd name="T39" fmla="*/ 693 h 814"/>
                  <a:gd name="T40" fmla="*/ 2090 w 2090"/>
                  <a:gd name="T41" fmla="*/ 465 h 814"/>
                  <a:gd name="T42" fmla="*/ 2084 w 2090"/>
                  <a:gd name="T43" fmla="*/ 445 h 814"/>
                  <a:gd name="T44" fmla="*/ 2075 w 2090"/>
                  <a:gd name="T45" fmla="*/ 431 h 814"/>
                  <a:gd name="T46" fmla="*/ 2047 w 2090"/>
                  <a:gd name="T47" fmla="*/ 432 h 814"/>
                  <a:gd name="T48" fmla="*/ 2012 w 2090"/>
                  <a:gd name="T49" fmla="*/ 382 h 814"/>
                  <a:gd name="T50" fmla="*/ 2006 w 2090"/>
                  <a:gd name="T51" fmla="*/ 370 h 814"/>
                  <a:gd name="T52" fmla="*/ 1989 w 2090"/>
                  <a:gd name="T53" fmla="*/ 370 h 814"/>
                  <a:gd name="T54" fmla="*/ 1953 w 2090"/>
                  <a:gd name="T55" fmla="*/ 342 h 814"/>
                  <a:gd name="T56" fmla="*/ 1949 w 2090"/>
                  <a:gd name="T57" fmla="*/ 311 h 814"/>
                  <a:gd name="T58" fmla="*/ 1960 w 2090"/>
                  <a:gd name="T59" fmla="*/ 290 h 814"/>
                  <a:gd name="T60" fmla="*/ 1960 w 2090"/>
                  <a:gd name="T61" fmla="*/ 273 h 814"/>
                  <a:gd name="T62" fmla="*/ 1931 w 2090"/>
                  <a:gd name="T63" fmla="*/ 249 h 814"/>
                  <a:gd name="T64" fmla="*/ 1927 w 2090"/>
                  <a:gd name="T65" fmla="*/ 193 h 814"/>
                  <a:gd name="T66" fmla="*/ 1952 w 2090"/>
                  <a:gd name="T67" fmla="*/ 159 h 814"/>
                  <a:gd name="T68" fmla="*/ 1937 w 2090"/>
                  <a:gd name="T69" fmla="*/ 144 h 814"/>
                  <a:gd name="T70" fmla="*/ 1851 w 2090"/>
                  <a:gd name="T71" fmla="*/ 134 h 814"/>
                  <a:gd name="T72" fmla="*/ 1832 w 2090"/>
                  <a:gd name="T73" fmla="*/ 130 h 814"/>
                  <a:gd name="T74" fmla="*/ 1796 w 2090"/>
                  <a:gd name="T75" fmla="*/ 80 h 814"/>
                  <a:gd name="T76" fmla="*/ 1767 w 2090"/>
                  <a:gd name="T77" fmla="*/ 0 h 814"/>
                  <a:gd name="T78" fmla="*/ 1153 w 2090"/>
                  <a:gd name="T79" fmla="*/ 22 h 814"/>
                  <a:gd name="T80" fmla="*/ 943 w 2090"/>
                  <a:gd name="T81" fmla="*/ 137 h 814"/>
                  <a:gd name="T82" fmla="*/ 880 w 2090"/>
                  <a:gd name="T83" fmla="*/ 138 h 814"/>
                  <a:gd name="T84" fmla="*/ 863 w 2090"/>
                  <a:gd name="T85" fmla="*/ 69 h 814"/>
                  <a:gd name="T86" fmla="*/ 708 w 2090"/>
                  <a:gd name="T87" fmla="*/ 52 h 814"/>
                  <a:gd name="T88" fmla="*/ 666 w 2090"/>
                  <a:gd name="T89" fmla="*/ 102 h 814"/>
                  <a:gd name="T90" fmla="*/ 535 w 2090"/>
                  <a:gd name="T91" fmla="*/ 101 h 814"/>
                  <a:gd name="T92" fmla="*/ 508 w 2090"/>
                  <a:gd name="T93" fmla="*/ 131 h 814"/>
                  <a:gd name="T94" fmla="*/ 438 w 2090"/>
                  <a:gd name="T95" fmla="*/ 145 h 814"/>
                  <a:gd name="T96" fmla="*/ 56 w 2090"/>
                  <a:gd name="T97" fmla="*/ 167 h 814"/>
                  <a:gd name="T98" fmla="*/ 169 w 2090"/>
                  <a:gd name="T99" fmla="*/ 282 h 814"/>
                  <a:gd name="T100" fmla="*/ 170 w 2090"/>
                  <a:gd name="T101" fmla="*/ 322 h 814"/>
                  <a:gd name="T102" fmla="*/ 143 w 2090"/>
                  <a:gd name="T103" fmla="*/ 322 h 814"/>
                  <a:gd name="T104" fmla="*/ 179 w 2090"/>
                  <a:gd name="T105" fmla="*/ 370 h 814"/>
                  <a:gd name="T106" fmla="*/ 139 w 2090"/>
                  <a:gd name="T107" fmla="*/ 425 h 814"/>
                  <a:gd name="T108" fmla="*/ 143 w 2090"/>
                  <a:gd name="T109" fmla="*/ 505 h 814"/>
                  <a:gd name="T110" fmla="*/ 68 w 2090"/>
                  <a:gd name="T111" fmla="*/ 606 h 814"/>
                  <a:gd name="T112" fmla="*/ 56 w 2090"/>
                  <a:gd name="T113" fmla="*/ 649 h 814"/>
                  <a:gd name="T114" fmla="*/ 0 w 2090"/>
                  <a:gd name="T115" fmla="*/ 712 h 814"/>
                  <a:gd name="T116" fmla="*/ 5 w 2090"/>
                  <a:gd name="T117" fmla="*/ 751 h 814"/>
                  <a:gd name="T118" fmla="*/ 56 w 2090"/>
                  <a:gd name="T119" fmla="*/ 814 h 8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90" h="814">
                    <a:moveTo>
                      <a:pt x="56" y="814"/>
                    </a:moveTo>
                    <a:lnTo>
                      <a:pt x="407" y="604"/>
                    </a:lnTo>
                    <a:lnTo>
                      <a:pt x="455" y="585"/>
                    </a:lnTo>
                    <a:lnTo>
                      <a:pt x="526" y="584"/>
                    </a:lnTo>
                    <a:lnTo>
                      <a:pt x="553" y="574"/>
                    </a:lnTo>
                    <a:lnTo>
                      <a:pt x="602" y="576"/>
                    </a:lnTo>
                    <a:lnTo>
                      <a:pt x="604" y="558"/>
                    </a:lnTo>
                    <a:lnTo>
                      <a:pt x="750" y="548"/>
                    </a:lnTo>
                    <a:lnTo>
                      <a:pt x="750" y="537"/>
                    </a:lnTo>
                    <a:lnTo>
                      <a:pt x="801" y="535"/>
                    </a:lnTo>
                    <a:lnTo>
                      <a:pt x="915" y="617"/>
                    </a:lnTo>
                    <a:lnTo>
                      <a:pt x="1327" y="539"/>
                    </a:lnTo>
                    <a:lnTo>
                      <a:pt x="1760" y="546"/>
                    </a:lnTo>
                    <a:lnTo>
                      <a:pt x="1828" y="563"/>
                    </a:lnTo>
                    <a:lnTo>
                      <a:pt x="1844" y="585"/>
                    </a:lnTo>
                    <a:lnTo>
                      <a:pt x="1885" y="589"/>
                    </a:lnTo>
                    <a:lnTo>
                      <a:pt x="1905" y="608"/>
                    </a:lnTo>
                    <a:lnTo>
                      <a:pt x="1934" y="606"/>
                    </a:lnTo>
                    <a:lnTo>
                      <a:pt x="2007" y="671"/>
                    </a:lnTo>
                    <a:lnTo>
                      <a:pt x="2064" y="693"/>
                    </a:lnTo>
                    <a:lnTo>
                      <a:pt x="2090" y="465"/>
                    </a:lnTo>
                    <a:lnTo>
                      <a:pt x="2084" y="445"/>
                    </a:lnTo>
                    <a:lnTo>
                      <a:pt x="2075" y="431"/>
                    </a:lnTo>
                    <a:lnTo>
                      <a:pt x="2047" y="432"/>
                    </a:lnTo>
                    <a:lnTo>
                      <a:pt x="2012" y="382"/>
                    </a:lnTo>
                    <a:lnTo>
                      <a:pt x="2006" y="370"/>
                    </a:lnTo>
                    <a:lnTo>
                      <a:pt x="1989" y="370"/>
                    </a:lnTo>
                    <a:lnTo>
                      <a:pt x="1953" y="342"/>
                    </a:lnTo>
                    <a:lnTo>
                      <a:pt x="1949" y="311"/>
                    </a:lnTo>
                    <a:lnTo>
                      <a:pt x="1960" y="290"/>
                    </a:lnTo>
                    <a:lnTo>
                      <a:pt x="1960" y="273"/>
                    </a:lnTo>
                    <a:lnTo>
                      <a:pt x="1931" y="249"/>
                    </a:lnTo>
                    <a:lnTo>
                      <a:pt x="1927" y="193"/>
                    </a:lnTo>
                    <a:lnTo>
                      <a:pt x="1952" y="159"/>
                    </a:lnTo>
                    <a:lnTo>
                      <a:pt x="1937" y="144"/>
                    </a:lnTo>
                    <a:lnTo>
                      <a:pt x="1851" y="134"/>
                    </a:lnTo>
                    <a:lnTo>
                      <a:pt x="1832" y="130"/>
                    </a:lnTo>
                    <a:lnTo>
                      <a:pt x="1796" y="80"/>
                    </a:lnTo>
                    <a:lnTo>
                      <a:pt x="1767" y="0"/>
                    </a:lnTo>
                    <a:lnTo>
                      <a:pt x="1153" y="22"/>
                    </a:lnTo>
                    <a:lnTo>
                      <a:pt x="943" y="137"/>
                    </a:lnTo>
                    <a:lnTo>
                      <a:pt x="880" y="138"/>
                    </a:lnTo>
                    <a:lnTo>
                      <a:pt x="863" y="69"/>
                    </a:lnTo>
                    <a:lnTo>
                      <a:pt x="708" y="52"/>
                    </a:lnTo>
                    <a:lnTo>
                      <a:pt x="666" y="102"/>
                    </a:lnTo>
                    <a:lnTo>
                      <a:pt x="535" y="101"/>
                    </a:lnTo>
                    <a:lnTo>
                      <a:pt x="508" y="131"/>
                    </a:lnTo>
                    <a:lnTo>
                      <a:pt x="438" y="145"/>
                    </a:lnTo>
                    <a:lnTo>
                      <a:pt x="56" y="167"/>
                    </a:lnTo>
                    <a:lnTo>
                      <a:pt x="169" y="282"/>
                    </a:lnTo>
                    <a:lnTo>
                      <a:pt x="170" y="322"/>
                    </a:lnTo>
                    <a:lnTo>
                      <a:pt x="143" y="322"/>
                    </a:lnTo>
                    <a:lnTo>
                      <a:pt x="179" y="370"/>
                    </a:lnTo>
                    <a:lnTo>
                      <a:pt x="139" y="425"/>
                    </a:lnTo>
                    <a:lnTo>
                      <a:pt x="143" y="505"/>
                    </a:lnTo>
                    <a:lnTo>
                      <a:pt x="68" y="606"/>
                    </a:lnTo>
                    <a:lnTo>
                      <a:pt x="56" y="649"/>
                    </a:lnTo>
                    <a:lnTo>
                      <a:pt x="0" y="712"/>
                    </a:lnTo>
                    <a:lnTo>
                      <a:pt x="5" y="751"/>
                    </a:lnTo>
                    <a:lnTo>
                      <a:pt x="56" y="814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31803" name="Freeform 27"/>
              <p:cNvSpPr>
                <a:spLocks noChangeAspect="1"/>
              </p:cNvSpPr>
              <p:nvPr/>
            </p:nvSpPr>
            <p:spPr bwMode="auto">
              <a:xfrm>
                <a:off x="2913" y="911"/>
                <a:ext cx="107" cy="123"/>
              </a:xfrm>
              <a:custGeom>
                <a:avLst/>
                <a:gdLst>
                  <a:gd name="T0" fmla="*/ 299 w 593"/>
                  <a:gd name="T1" fmla="*/ 683 h 683"/>
                  <a:gd name="T2" fmla="*/ 593 w 593"/>
                  <a:gd name="T3" fmla="*/ 507 h 683"/>
                  <a:gd name="T4" fmla="*/ 553 w 593"/>
                  <a:gd name="T5" fmla="*/ 478 h 683"/>
                  <a:gd name="T6" fmla="*/ 533 w 593"/>
                  <a:gd name="T7" fmla="*/ 429 h 683"/>
                  <a:gd name="T8" fmla="*/ 523 w 593"/>
                  <a:gd name="T9" fmla="*/ 376 h 683"/>
                  <a:gd name="T10" fmla="*/ 563 w 593"/>
                  <a:gd name="T11" fmla="*/ 321 h 683"/>
                  <a:gd name="T12" fmla="*/ 555 w 593"/>
                  <a:gd name="T13" fmla="*/ 290 h 683"/>
                  <a:gd name="T14" fmla="*/ 466 w 593"/>
                  <a:gd name="T15" fmla="*/ 239 h 683"/>
                  <a:gd name="T16" fmla="*/ 444 w 593"/>
                  <a:gd name="T17" fmla="*/ 100 h 683"/>
                  <a:gd name="T18" fmla="*/ 271 w 593"/>
                  <a:gd name="T19" fmla="*/ 8 h 683"/>
                  <a:gd name="T20" fmla="*/ 173 w 593"/>
                  <a:gd name="T21" fmla="*/ 0 h 683"/>
                  <a:gd name="T22" fmla="*/ 191 w 593"/>
                  <a:gd name="T23" fmla="*/ 60 h 683"/>
                  <a:gd name="T24" fmla="*/ 248 w 593"/>
                  <a:gd name="T25" fmla="*/ 176 h 683"/>
                  <a:gd name="T26" fmla="*/ 218 w 593"/>
                  <a:gd name="T27" fmla="*/ 263 h 683"/>
                  <a:gd name="T28" fmla="*/ 221 w 593"/>
                  <a:gd name="T29" fmla="*/ 319 h 683"/>
                  <a:gd name="T30" fmla="*/ 242 w 593"/>
                  <a:gd name="T31" fmla="*/ 325 h 683"/>
                  <a:gd name="T32" fmla="*/ 235 w 593"/>
                  <a:gd name="T33" fmla="*/ 376 h 683"/>
                  <a:gd name="T34" fmla="*/ 42 w 593"/>
                  <a:gd name="T35" fmla="*/ 564 h 683"/>
                  <a:gd name="T36" fmla="*/ 26 w 593"/>
                  <a:gd name="T37" fmla="*/ 610 h 683"/>
                  <a:gd name="T38" fmla="*/ 0 w 593"/>
                  <a:gd name="T39" fmla="*/ 624 h 683"/>
                  <a:gd name="T40" fmla="*/ 14 w 593"/>
                  <a:gd name="T41" fmla="*/ 679 h 683"/>
                  <a:gd name="T42" fmla="*/ 299 w 593"/>
                  <a:gd name="T43" fmla="*/ 683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93" h="683">
                    <a:moveTo>
                      <a:pt x="299" y="683"/>
                    </a:moveTo>
                    <a:lnTo>
                      <a:pt x="593" y="507"/>
                    </a:lnTo>
                    <a:lnTo>
                      <a:pt x="553" y="478"/>
                    </a:lnTo>
                    <a:lnTo>
                      <a:pt x="533" y="429"/>
                    </a:lnTo>
                    <a:lnTo>
                      <a:pt x="523" y="376"/>
                    </a:lnTo>
                    <a:lnTo>
                      <a:pt x="563" y="321"/>
                    </a:lnTo>
                    <a:lnTo>
                      <a:pt x="555" y="290"/>
                    </a:lnTo>
                    <a:lnTo>
                      <a:pt x="466" y="239"/>
                    </a:lnTo>
                    <a:lnTo>
                      <a:pt x="444" y="100"/>
                    </a:lnTo>
                    <a:lnTo>
                      <a:pt x="271" y="8"/>
                    </a:lnTo>
                    <a:lnTo>
                      <a:pt x="173" y="0"/>
                    </a:lnTo>
                    <a:lnTo>
                      <a:pt x="191" y="60"/>
                    </a:lnTo>
                    <a:lnTo>
                      <a:pt x="248" y="176"/>
                    </a:lnTo>
                    <a:lnTo>
                      <a:pt x="218" y="263"/>
                    </a:lnTo>
                    <a:lnTo>
                      <a:pt x="221" y="319"/>
                    </a:lnTo>
                    <a:lnTo>
                      <a:pt x="242" y="325"/>
                    </a:lnTo>
                    <a:lnTo>
                      <a:pt x="235" y="376"/>
                    </a:lnTo>
                    <a:lnTo>
                      <a:pt x="42" y="564"/>
                    </a:lnTo>
                    <a:lnTo>
                      <a:pt x="26" y="610"/>
                    </a:lnTo>
                    <a:lnTo>
                      <a:pt x="0" y="624"/>
                    </a:lnTo>
                    <a:lnTo>
                      <a:pt x="14" y="679"/>
                    </a:lnTo>
                    <a:lnTo>
                      <a:pt x="299" y="683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31804" name="Freeform 28"/>
              <p:cNvSpPr>
                <a:spLocks noChangeAspect="1"/>
              </p:cNvSpPr>
              <p:nvPr/>
            </p:nvSpPr>
            <p:spPr bwMode="auto">
              <a:xfrm>
                <a:off x="2916" y="864"/>
                <a:ext cx="154" cy="138"/>
              </a:xfrm>
              <a:custGeom>
                <a:avLst/>
                <a:gdLst>
                  <a:gd name="T0" fmla="*/ 575 w 856"/>
                  <a:gd name="T1" fmla="*/ 770 h 770"/>
                  <a:gd name="T2" fmla="*/ 733 w 856"/>
                  <a:gd name="T3" fmla="*/ 675 h 770"/>
                  <a:gd name="T4" fmla="*/ 682 w 856"/>
                  <a:gd name="T5" fmla="*/ 613 h 770"/>
                  <a:gd name="T6" fmla="*/ 675 w 856"/>
                  <a:gd name="T7" fmla="*/ 573 h 770"/>
                  <a:gd name="T8" fmla="*/ 733 w 856"/>
                  <a:gd name="T9" fmla="*/ 510 h 770"/>
                  <a:gd name="T10" fmla="*/ 745 w 856"/>
                  <a:gd name="T11" fmla="*/ 468 h 770"/>
                  <a:gd name="T12" fmla="*/ 821 w 856"/>
                  <a:gd name="T13" fmla="*/ 364 h 770"/>
                  <a:gd name="T14" fmla="*/ 816 w 856"/>
                  <a:gd name="T15" fmla="*/ 288 h 770"/>
                  <a:gd name="T16" fmla="*/ 856 w 856"/>
                  <a:gd name="T17" fmla="*/ 232 h 770"/>
                  <a:gd name="T18" fmla="*/ 819 w 856"/>
                  <a:gd name="T19" fmla="*/ 183 h 770"/>
                  <a:gd name="T20" fmla="*/ 847 w 856"/>
                  <a:gd name="T21" fmla="*/ 183 h 770"/>
                  <a:gd name="T22" fmla="*/ 845 w 856"/>
                  <a:gd name="T23" fmla="*/ 142 h 770"/>
                  <a:gd name="T24" fmla="*/ 731 w 856"/>
                  <a:gd name="T25" fmla="*/ 25 h 770"/>
                  <a:gd name="T26" fmla="*/ 171 w 856"/>
                  <a:gd name="T27" fmla="*/ 0 h 770"/>
                  <a:gd name="T28" fmla="*/ 108 w 856"/>
                  <a:gd name="T29" fmla="*/ 59 h 770"/>
                  <a:gd name="T30" fmla="*/ 0 w 856"/>
                  <a:gd name="T31" fmla="*/ 116 h 770"/>
                  <a:gd name="T32" fmla="*/ 3 w 856"/>
                  <a:gd name="T33" fmla="*/ 209 h 770"/>
                  <a:gd name="T34" fmla="*/ 63 w 856"/>
                  <a:gd name="T35" fmla="*/ 256 h 770"/>
                  <a:gd name="T36" fmla="*/ 157 w 856"/>
                  <a:gd name="T37" fmla="*/ 263 h 770"/>
                  <a:gd name="T38" fmla="*/ 253 w 856"/>
                  <a:gd name="T39" fmla="*/ 271 h 770"/>
                  <a:gd name="T40" fmla="*/ 426 w 856"/>
                  <a:gd name="T41" fmla="*/ 363 h 770"/>
                  <a:gd name="T42" fmla="*/ 448 w 856"/>
                  <a:gd name="T43" fmla="*/ 500 h 770"/>
                  <a:gd name="T44" fmla="*/ 537 w 856"/>
                  <a:gd name="T45" fmla="*/ 553 h 770"/>
                  <a:gd name="T46" fmla="*/ 545 w 856"/>
                  <a:gd name="T47" fmla="*/ 582 h 770"/>
                  <a:gd name="T48" fmla="*/ 505 w 856"/>
                  <a:gd name="T49" fmla="*/ 641 h 770"/>
                  <a:gd name="T50" fmla="*/ 516 w 856"/>
                  <a:gd name="T51" fmla="*/ 696 h 770"/>
                  <a:gd name="T52" fmla="*/ 536 w 856"/>
                  <a:gd name="T53" fmla="*/ 742 h 770"/>
                  <a:gd name="T54" fmla="*/ 575 w 856"/>
                  <a:gd name="T55" fmla="*/ 770 h 7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56" h="770">
                    <a:moveTo>
                      <a:pt x="575" y="770"/>
                    </a:moveTo>
                    <a:lnTo>
                      <a:pt x="733" y="675"/>
                    </a:lnTo>
                    <a:lnTo>
                      <a:pt x="682" y="613"/>
                    </a:lnTo>
                    <a:lnTo>
                      <a:pt x="675" y="573"/>
                    </a:lnTo>
                    <a:lnTo>
                      <a:pt x="733" y="510"/>
                    </a:lnTo>
                    <a:lnTo>
                      <a:pt x="745" y="468"/>
                    </a:lnTo>
                    <a:lnTo>
                      <a:pt x="821" y="364"/>
                    </a:lnTo>
                    <a:lnTo>
                      <a:pt x="816" y="288"/>
                    </a:lnTo>
                    <a:lnTo>
                      <a:pt x="856" y="232"/>
                    </a:lnTo>
                    <a:lnTo>
                      <a:pt x="819" y="183"/>
                    </a:lnTo>
                    <a:lnTo>
                      <a:pt x="847" y="183"/>
                    </a:lnTo>
                    <a:lnTo>
                      <a:pt x="845" y="142"/>
                    </a:lnTo>
                    <a:lnTo>
                      <a:pt x="731" y="25"/>
                    </a:lnTo>
                    <a:lnTo>
                      <a:pt x="171" y="0"/>
                    </a:lnTo>
                    <a:lnTo>
                      <a:pt x="108" y="59"/>
                    </a:lnTo>
                    <a:lnTo>
                      <a:pt x="0" y="116"/>
                    </a:lnTo>
                    <a:lnTo>
                      <a:pt x="3" y="209"/>
                    </a:lnTo>
                    <a:lnTo>
                      <a:pt x="63" y="256"/>
                    </a:lnTo>
                    <a:lnTo>
                      <a:pt x="157" y="263"/>
                    </a:lnTo>
                    <a:lnTo>
                      <a:pt x="253" y="271"/>
                    </a:lnTo>
                    <a:lnTo>
                      <a:pt x="426" y="363"/>
                    </a:lnTo>
                    <a:lnTo>
                      <a:pt x="448" y="500"/>
                    </a:lnTo>
                    <a:lnTo>
                      <a:pt x="537" y="553"/>
                    </a:lnTo>
                    <a:lnTo>
                      <a:pt x="545" y="582"/>
                    </a:lnTo>
                    <a:lnTo>
                      <a:pt x="505" y="641"/>
                    </a:lnTo>
                    <a:lnTo>
                      <a:pt x="516" y="696"/>
                    </a:lnTo>
                    <a:lnTo>
                      <a:pt x="536" y="742"/>
                    </a:lnTo>
                    <a:lnTo>
                      <a:pt x="575" y="770"/>
                    </a:lnTo>
                    <a:close/>
                  </a:path>
                </a:pathLst>
              </a:custGeom>
              <a:solidFill>
                <a:srgbClr val="0C3213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331805" name="Group 29"/>
          <p:cNvGrpSpPr>
            <a:grpSpLocks/>
          </p:cNvGrpSpPr>
          <p:nvPr/>
        </p:nvGrpSpPr>
        <p:grpSpPr bwMode="auto">
          <a:xfrm>
            <a:off x="7350125" y="2266950"/>
            <a:ext cx="1622425" cy="977900"/>
            <a:chOff x="4630" y="1428"/>
            <a:chExt cx="1022" cy="616"/>
          </a:xfrm>
        </p:grpSpPr>
        <p:sp>
          <p:nvSpPr>
            <p:cNvPr id="331806" name="Text Box 30"/>
            <p:cNvSpPr txBox="1">
              <a:spLocks noChangeArrowheads="1"/>
            </p:cNvSpPr>
            <p:nvPr/>
          </p:nvSpPr>
          <p:spPr bwMode="auto">
            <a:xfrm>
              <a:off x="4881" y="1428"/>
              <a:ext cx="77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Aracati</a:t>
              </a:r>
            </a:p>
          </p:txBody>
        </p:sp>
        <p:sp>
          <p:nvSpPr>
            <p:cNvPr id="331807" name="Freeform 31"/>
            <p:cNvSpPr>
              <a:spLocks/>
            </p:cNvSpPr>
            <p:nvPr/>
          </p:nvSpPr>
          <p:spPr bwMode="auto">
            <a:xfrm>
              <a:off x="4862" y="1560"/>
              <a:ext cx="649" cy="118"/>
            </a:xfrm>
            <a:custGeom>
              <a:avLst/>
              <a:gdLst>
                <a:gd name="T0" fmla="*/ 0 w 762"/>
                <a:gd name="T1" fmla="*/ 118 h 118"/>
                <a:gd name="T2" fmla="*/ 89 w 762"/>
                <a:gd name="T3" fmla="*/ 0 h 118"/>
                <a:gd name="T4" fmla="*/ 762 w 762"/>
                <a:gd name="T5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2" h="118">
                  <a:moveTo>
                    <a:pt x="0" y="118"/>
                  </a:moveTo>
                  <a:lnTo>
                    <a:pt x="89" y="0"/>
                  </a:lnTo>
                  <a:lnTo>
                    <a:pt x="762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331808" name="Group 32"/>
            <p:cNvGrpSpPr>
              <a:grpSpLocks/>
            </p:cNvGrpSpPr>
            <p:nvPr/>
          </p:nvGrpSpPr>
          <p:grpSpPr bwMode="auto">
            <a:xfrm>
              <a:off x="4630" y="1511"/>
              <a:ext cx="664" cy="533"/>
              <a:chOff x="4630" y="1511"/>
              <a:chExt cx="664" cy="533"/>
            </a:xfrm>
          </p:grpSpPr>
          <p:sp>
            <p:nvSpPr>
              <p:cNvPr id="331809" name="Freeform 33"/>
              <p:cNvSpPr>
                <a:spLocks noChangeAspect="1"/>
              </p:cNvSpPr>
              <p:nvPr/>
            </p:nvSpPr>
            <p:spPr bwMode="auto">
              <a:xfrm>
                <a:off x="4916" y="1737"/>
                <a:ext cx="121" cy="86"/>
              </a:xfrm>
              <a:custGeom>
                <a:avLst/>
                <a:gdLst>
                  <a:gd name="T0" fmla="*/ 495 w 674"/>
                  <a:gd name="T1" fmla="*/ 0 h 475"/>
                  <a:gd name="T2" fmla="*/ 508 w 674"/>
                  <a:gd name="T3" fmla="*/ 9 h 475"/>
                  <a:gd name="T4" fmla="*/ 578 w 674"/>
                  <a:gd name="T5" fmla="*/ 9 h 475"/>
                  <a:gd name="T6" fmla="*/ 672 w 674"/>
                  <a:gd name="T7" fmla="*/ 61 h 475"/>
                  <a:gd name="T8" fmla="*/ 674 w 674"/>
                  <a:gd name="T9" fmla="*/ 98 h 475"/>
                  <a:gd name="T10" fmla="*/ 616 w 674"/>
                  <a:gd name="T11" fmla="*/ 145 h 475"/>
                  <a:gd name="T12" fmla="*/ 641 w 674"/>
                  <a:gd name="T13" fmla="*/ 238 h 475"/>
                  <a:gd name="T14" fmla="*/ 582 w 674"/>
                  <a:gd name="T15" fmla="*/ 365 h 475"/>
                  <a:gd name="T16" fmla="*/ 486 w 674"/>
                  <a:gd name="T17" fmla="*/ 340 h 475"/>
                  <a:gd name="T18" fmla="*/ 360 w 674"/>
                  <a:gd name="T19" fmla="*/ 475 h 475"/>
                  <a:gd name="T20" fmla="*/ 184 w 674"/>
                  <a:gd name="T21" fmla="*/ 447 h 475"/>
                  <a:gd name="T22" fmla="*/ 141 w 674"/>
                  <a:gd name="T23" fmla="*/ 412 h 475"/>
                  <a:gd name="T24" fmla="*/ 16 w 674"/>
                  <a:gd name="T25" fmla="*/ 425 h 475"/>
                  <a:gd name="T26" fmla="*/ 2 w 674"/>
                  <a:gd name="T27" fmla="*/ 384 h 475"/>
                  <a:gd name="T28" fmla="*/ 43 w 674"/>
                  <a:gd name="T29" fmla="*/ 272 h 475"/>
                  <a:gd name="T30" fmla="*/ 20 w 674"/>
                  <a:gd name="T31" fmla="*/ 233 h 475"/>
                  <a:gd name="T32" fmla="*/ 0 w 674"/>
                  <a:gd name="T33" fmla="*/ 117 h 475"/>
                  <a:gd name="T34" fmla="*/ 74 w 674"/>
                  <a:gd name="T35" fmla="*/ 58 h 475"/>
                  <a:gd name="T36" fmla="*/ 68 w 674"/>
                  <a:gd name="T37" fmla="*/ 31 h 475"/>
                  <a:gd name="T38" fmla="*/ 93 w 674"/>
                  <a:gd name="T39" fmla="*/ 5 h 475"/>
                  <a:gd name="T40" fmla="*/ 230 w 674"/>
                  <a:gd name="T41" fmla="*/ 50 h 475"/>
                  <a:gd name="T42" fmla="*/ 309 w 674"/>
                  <a:gd name="T43" fmla="*/ 54 h 475"/>
                  <a:gd name="T44" fmla="*/ 318 w 674"/>
                  <a:gd name="T45" fmla="*/ 30 h 475"/>
                  <a:gd name="T46" fmla="*/ 486 w 674"/>
                  <a:gd name="T47" fmla="*/ 30 h 475"/>
                  <a:gd name="T48" fmla="*/ 495 w 674"/>
                  <a:gd name="T49" fmla="*/ 0 h 4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74" h="475">
                    <a:moveTo>
                      <a:pt x="495" y="0"/>
                    </a:moveTo>
                    <a:lnTo>
                      <a:pt x="508" y="9"/>
                    </a:lnTo>
                    <a:lnTo>
                      <a:pt x="578" y="9"/>
                    </a:lnTo>
                    <a:lnTo>
                      <a:pt x="672" y="61"/>
                    </a:lnTo>
                    <a:lnTo>
                      <a:pt x="674" y="98"/>
                    </a:lnTo>
                    <a:lnTo>
                      <a:pt x="616" y="145"/>
                    </a:lnTo>
                    <a:lnTo>
                      <a:pt x="641" y="238"/>
                    </a:lnTo>
                    <a:lnTo>
                      <a:pt x="582" y="365"/>
                    </a:lnTo>
                    <a:lnTo>
                      <a:pt x="486" y="340"/>
                    </a:lnTo>
                    <a:lnTo>
                      <a:pt x="360" y="475"/>
                    </a:lnTo>
                    <a:lnTo>
                      <a:pt x="184" y="447"/>
                    </a:lnTo>
                    <a:lnTo>
                      <a:pt x="141" y="412"/>
                    </a:lnTo>
                    <a:lnTo>
                      <a:pt x="16" y="425"/>
                    </a:lnTo>
                    <a:lnTo>
                      <a:pt x="2" y="384"/>
                    </a:lnTo>
                    <a:lnTo>
                      <a:pt x="43" y="272"/>
                    </a:lnTo>
                    <a:lnTo>
                      <a:pt x="20" y="233"/>
                    </a:lnTo>
                    <a:lnTo>
                      <a:pt x="0" y="117"/>
                    </a:lnTo>
                    <a:lnTo>
                      <a:pt x="74" y="58"/>
                    </a:lnTo>
                    <a:lnTo>
                      <a:pt x="68" y="31"/>
                    </a:lnTo>
                    <a:lnTo>
                      <a:pt x="93" y="5"/>
                    </a:lnTo>
                    <a:lnTo>
                      <a:pt x="230" y="50"/>
                    </a:lnTo>
                    <a:lnTo>
                      <a:pt x="309" y="54"/>
                    </a:lnTo>
                    <a:lnTo>
                      <a:pt x="318" y="30"/>
                    </a:lnTo>
                    <a:lnTo>
                      <a:pt x="486" y="30"/>
                    </a:lnTo>
                    <a:lnTo>
                      <a:pt x="495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31810" name="Freeform 34"/>
              <p:cNvSpPr>
                <a:spLocks noChangeAspect="1"/>
              </p:cNvSpPr>
              <p:nvPr/>
            </p:nvSpPr>
            <p:spPr bwMode="auto">
              <a:xfrm>
                <a:off x="4683" y="1567"/>
                <a:ext cx="321" cy="301"/>
              </a:xfrm>
              <a:custGeom>
                <a:avLst/>
                <a:gdLst>
                  <a:gd name="T0" fmla="*/ 703 w 1784"/>
                  <a:gd name="T1" fmla="*/ 0 h 1668"/>
                  <a:gd name="T2" fmla="*/ 658 w 1784"/>
                  <a:gd name="T3" fmla="*/ 48 h 1668"/>
                  <a:gd name="T4" fmla="*/ 652 w 1784"/>
                  <a:gd name="T5" fmla="*/ 154 h 1668"/>
                  <a:gd name="T6" fmla="*/ 590 w 1784"/>
                  <a:gd name="T7" fmla="*/ 283 h 1668"/>
                  <a:gd name="T8" fmla="*/ 508 w 1784"/>
                  <a:gd name="T9" fmla="*/ 291 h 1668"/>
                  <a:gd name="T10" fmla="*/ 431 w 1784"/>
                  <a:gd name="T11" fmla="*/ 335 h 1668"/>
                  <a:gd name="T12" fmla="*/ 396 w 1784"/>
                  <a:gd name="T13" fmla="*/ 578 h 1668"/>
                  <a:gd name="T14" fmla="*/ 363 w 1784"/>
                  <a:gd name="T15" fmla="*/ 835 h 1668"/>
                  <a:gd name="T16" fmla="*/ 304 w 1784"/>
                  <a:gd name="T17" fmla="*/ 963 h 1668"/>
                  <a:gd name="T18" fmla="*/ 222 w 1784"/>
                  <a:gd name="T19" fmla="*/ 1030 h 1668"/>
                  <a:gd name="T20" fmla="*/ 229 w 1784"/>
                  <a:gd name="T21" fmla="*/ 1061 h 1668"/>
                  <a:gd name="T22" fmla="*/ 176 w 1784"/>
                  <a:gd name="T23" fmla="*/ 1095 h 1668"/>
                  <a:gd name="T24" fmla="*/ 136 w 1784"/>
                  <a:gd name="T25" fmla="*/ 1070 h 1668"/>
                  <a:gd name="T26" fmla="*/ 101 w 1784"/>
                  <a:gd name="T27" fmla="*/ 1071 h 1668"/>
                  <a:gd name="T28" fmla="*/ 65 w 1784"/>
                  <a:gd name="T29" fmla="*/ 1257 h 1668"/>
                  <a:gd name="T30" fmla="*/ 1 w 1784"/>
                  <a:gd name="T31" fmla="*/ 1260 h 1668"/>
                  <a:gd name="T32" fmla="*/ 0 w 1784"/>
                  <a:gd name="T33" fmla="*/ 1289 h 1668"/>
                  <a:gd name="T34" fmla="*/ 64 w 1784"/>
                  <a:gd name="T35" fmla="*/ 1320 h 1668"/>
                  <a:gd name="T36" fmla="*/ 102 w 1784"/>
                  <a:gd name="T37" fmla="*/ 1318 h 1668"/>
                  <a:gd name="T38" fmla="*/ 253 w 1784"/>
                  <a:gd name="T39" fmla="*/ 1425 h 1668"/>
                  <a:gd name="T40" fmla="*/ 441 w 1784"/>
                  <a:gd name="T41" fmla="*/ 1538 h 1668"/>
                  <a:gd name="T42" fmla="*/ 588 w 1784"/>
                  <a:gd name="T43" fmla="*/ 1668 h 1668"/>
                  <a:gd name="T44" fmla="*/ 727 w 1784"/>
                  <a:gd name="T45" fmla="*/ 1638 h 1668"/>
                  <a:gd name="T46" fmla="*/ 747 w 1784"/>
                  <a:gd name="T47" fmla="*/ 1644 h 1668"/>
                  <a:gd name="T48" fmla="*/ 844 w 1784"/>
                  <a:gd name="T49" fmla="*/ 1645 h 1668"/>
                  <a:gd name="T50" fmla="*/ 842 w 1784"/>
                  <a:gd name="T51" fmla="*/ 1596 h 1668"/>
                  <a:gd name="T52" fmla="*/ 885 w 1784"/>
                  <a:gd name="T53" fmla="*/ 1580 h 1668"/>
                  <a:gd name="T54" fmla="*/ 914 w 1784"/>
                  <a:gd name="T55" fmla="*/ 1575 h 1668"/>
                  <a:gd name="T56" fmla="*/ 933 w 1784"/>
                  <a:gd name="T57" fmla="*/ 1586 h 1668"/>
                  <a:gd name="T58" fmla="*/ 1010 w 1784"/>
                  <a:gd name="T59" fmla="*/ 1589 h 1668"/>
                  <a:gd name="T60" fmla="*/ 1033 w 1784"/>
                  <a:gd name="T61" fmla="*/ 1570 h 1668"/>
                  <a:gd name="T62" fmla="*/ 1067 w 1784"/>
                  <a:gd name="T63" fmla="*/ 1577 h 1668"/>
                  <a:gd name="T64" fmla="*/ 1087 w 1784"/>
                  <a:gd name="T65" fmla="*/ 1593 h 1668"/>
                  <a:gd name="T66" fmla="*/ 1109 w 1784"/>
                  <a:gd name="T67" fmla="*/ 1597 h 1668"/>
                  <a:gd name="T68" fmla="*/ 1123 w 1784"/>
                  <a:gd name="T69" fmla="*/ 1582 h 1668"/>
                  <a:gd name="T70" fmla="*/ 1151 w 1784"/>
                  <a:gd name="T71" fmla="*/ 1585 h 1668"/>
                  <a:gd name="T72" fmla="*/ 1177 w 1784"/>
                  <a:gd name="T73" fmla="*/ 1594 h 1668"/>
                  <a:gd name="T74" fmla="*/ 1238 w 1784"/>
                  <a:gd name="T75" fmla="*/ 1561 h 1668"/>
                  <a:gd name="T76" fmla="*/ 1219 w 1784"/>
                  <a:gd name="T77" fmla="*/ 1494 h 1668"/>
                  <a:gd name="T78" fmla="*/ 1312 w 1784"/>
                  <a:gd name="T79" fmla="*/ 1368 h 1668"/>
                  <a:gd name="T80" fmla="*/ 1291 w 1784"/>
                  <a:gd name="T81" fmla="*/ 1334 h 1668"/>
                  <a:gd name="T82" fmla="*/ 1343 w 1784"/>
                  <a:gd name="T83" fmla="*/ 1229 h 1668"/>
                  <a:gd name="T84" fmla="*/ 1334 w 1784"/>
                  <a:gd name="T85" fmla="*/ 1193 h 1668"/>
                  <a:gd name="T86" fmla="*/ 1307 w 1784"/>
                  <a:gd name="T87" fmla="*/ 1174 h 1668"/>
                  <a:gd name="T88" fmla="*/ 1294 w 1784"/>
                  <a:gd name="T89" fmla="*/ 1060 h 1668"/>
                  <a:gd name="T90" fmla="*/ 1362 w 1784"/>
                  <a:gd name="T91" fmla="*/ 1007 h 1668"/>
                  <a:gd name="T92" fmla="*/ 1357 w 1784"/>
                  <a:gd name="T93" fmla="*/ 975 h 1668"/>
                  <a:gd name="T94" fmla="*/ 1381 w 1784"/>
                  <a:gd name="T95" fmla="*/ 958 h 1668"/>
                  <a:gd name="T96" fmla="*/ 1511 w 1784"/>
                  <a:gd name="T97" fmla="*/ 995 h 1668"/>
                  <a:gd name="T98" fmla="*/ 1599 w 1784"/>
                  <a:gd name="T99" fmla="*/ 1002 h 1668"/>
                  <a:gd name="T100" fmla="*/ 1607 w 1784"/>
                  <a:gd name="T101" fmla="*/ 978 h 1668"/>
                  <a:gd name="T102" fmla="*/ 1770 w 1784"/>
                  <a:gd name="T103" fmla="*/ 979 h 1668"/>
                  <a:gd name="T104" fmla="*/ 1784 w 1784"/>
                  <a:gd name="T105" fmla="*/ 947 h 1668"/>
                  <a:gd name="T106" fmla="*/ 1654 w 1784"/>
                  <a:gd name="T107" fmla="*/ 883 h 1668"/>
                  <a:gd name="T108" fmla="*/ 1483 w 1784"/>
                  <a:gd name="T109" fmla="*/ 760 h 1668"/>
                  <a:gd name="T110" fmla="*/ 1344 w 1784"/>
                  <a:gd name="T111" fmla="*/ 633 h 1668"/>
                  <a:gd name="T112" fmla="*/ 956 w 1784"/>
                  <a:gd name="T113" fmla="*/ 273 h 1668"/>
                  <a:gd name="T114" fmla="*/ 792 w 1784"/>
                  <a:gd name="T115" fmla="*/ 122 h 1668"/>
                  <a:gd name="T116" fmla="*/ 703 w 1784"/>
                  <a:gd name="T117" fmla="*/ 0 h 16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784" h="1668">
                    <a:moveTo>
                      <a:pt x="703" y="0"/>
                    </a:moveTo>
                    <a:lnTo>
                      <a:pt x="658" y="48"/>
                    </a:lnTo>
                    <a:lnTo>
                      <a:pt x="652" y="154"/>
                    </a:lnTo>
                    <a:lnTo>
                      <a:pt x="590" y="283"/>
                    </a:lnTo>
                    <a:lnTo>
                      <a:pt x="508" y="291"/>
                    </a:lnTo>
                    <a:lnTo>
                      <a:pt x="431" y="335"/>
                    </a:lnTo>
                    <a:lnTo>
                      <a:pt x="396" y="578"/>
                    </a:lnTo>
                    <a:lnTo>
                      <a:pt x="363" y="835"/>
                    </a:lnTo>
                    <a:lnTo>
                      <a:pt x="304" y="963"/>
                    </a:lnTo>
                    <a:lnTo>
                      <a:pt x="222" y="1030"/>
                    </a:lnTo>
                    <a:lnTo>
                      <a:pt x="229" y="1061"/>
                    </a:lnTo>
                    <a:lnTo>
                      <a:pt x="176" y="1095"/>
                    </a:lnTo>
                    <a:lnTo>
                      <a:pt x="136" y="1070"/>
                    </a:lnTo>
                    <a:lnTo>
                      <a:pt x="101" y="1071"/>
                    </a:lnTo>
                    <a:lnTo>
                      <a:pt x="65" y="1257"/>
                    </a:lnTo>
                    <a:lnTo>
                      <a:pt x="1" y="1260"/>
                    </a:lnTo>
                    <a:lnTo>
                      <a:pt x="0" y="1289"/>
                    </a:lnTo>
                    <a:lnTo>
                      <a:pt x="64" y="1320"/>
                    </a:lnTo>
                    <a:lnTo>
                      <a:pt x="102" y="1318"/>
                    </a:lnTo>
                    <a:lnTo>
                      <a:pt x="253" y="1425"/>
                    </a:lnTo>
                    <a:lnTo>
                      <a:pt x="441" y="1538"/>
                    </a:lnTo>
                    <a:lnTo>
                      <a:pt x="588" y="1668"/>
                    </a:lnTo>
                    <a:lnTo>
                      <a:pt x="727" y="1638"/>
                    </a:lnTo>
                    <a:lnTo>
                      <a:pt x="747" y="1644"/>
                    </a:lnTo>
                    <a:lnTo>
                      <a:pt x="844" y="1645"/>
                    </a:lnTo>
                    <a:lnTo>
                      <a:pt x="842" y="1596"/>
                    </a:lnTo>
                    <a:lnTo>
                      <a:pt x="885" y="1580"/>
                    </a:lnTo>
                    <a:lnTo>
                      <a:pt x="914" y="1575"/>
                    </a:lnTo>
                    <a:lnTo>
                      <a:pt x="933" y="1586"/>
                    </a:lnTo>
                    <a:lnTo>
                      <a:pt x="1010" y="1589"/>
                    </a:lnTo>
                    <a:lnTo>
                      <a:pt x="1033" y="1570"/>
                    </a:lnTo>
                    <a:lnTo>
                      <a:pt x="1067" y="1577"/>
                    </a:lnTo>
                    <a:lnTo>
                      <a:pt x="1087" y="1593"/>
                    </a:lnTo>
                    <a:lnTo>
                      <a:pt x="1109" y="1597"/>
                    </a:lnTo>
                    <a:lnTo>
                      <a:pt x="1123" y="1582"/>
                    </a:lnTo>
                    <a:lnTo>
                      <a:pt x="1151" y="1585"/>
                    </a:lnTo>
                    <a:lnTo>
                      <a:pt x="1177" y="1594"/>
                    </a:lnTo>
                    <a:lnTo>
                      <a:pt x="1238" y="1561"/>
                    </a:lnTo>
                    <a:lnTo>
                      <a:pt x="1219" y="1494"/>
                    </a:lnTo>
                    <a:lnTo>
                      <a:pt x="1312" y="1368"/>
                    </a:lnTo>
                    <a:lnTo>
                      <a:pt x="1291" y="1334"/>
                    </a:lnTo>
                    <a:lnTo>
                      <a:pt x="1343" y="1229"/>
                    </a:lnTo>
                    <a:lnTo>
                      <a:pt x="1334" y="1193"/>
                    </a:lnTo>
                    <a:lnTo>
                      <a:pt x="1307" y="1174"/>
                    </a:lnTo>
                    <a:lnTo>
                      <a:pt x="1294" y="1060"/>
                    </a:lnTo>
                    <a:lnTo>
                      <a:pt x="1362" y="1007"/>
                    </a:lnTo>
                    <a:lnTo>
                      <a:pt x="1357" y="975"/>
                    </a:lnTo>
                    <a:lnTo>
                      <a:pt x="1381" y="958"/>
                    </a:lnTo>
                    <a:lnTo>
                      <a:pt x="1511" y="995"/>
                    </a:lnTo>
                    <a:lnTo>
                      <a:pt x="1599" y="1002"/>
                    </a:lnTo>
                    <a:lnTo>
                      <a:pt x="1607" y="978"/>
                    </a:lnTo>
                    <a:lnTo>
                      <a:pt x="1770" y="979"/>
                    </a:lnTo>
                    <a:lnTo>
                      <a:pt x="1784" y="947"/>
                    </a:lnTo>
                    <a:lnTo>
                      <a:pt x="1654" y="883"/>
                    </a:lnTo>
                    <a:lnTo>
                      <a:pt x="1483" y="760"/>
                    </a:lnTo>
                    <a:lnTo>
                      <a:pt x="1344" y="633"/>
                    </a:lnTo>
                    <a:lnTo>
                      <a:pt x="956" y="273"/>
                    </a:lnTo>
                    <a:lnTo>
                      <a:pt x="792" y="122"/>
                    </a:lnTo>
                    <a:lnTo>
                      <a:pt x="703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31811" name="Freeform 35"/>
              <p:cNvSpPr>
                <a:spLocks noChangeAspect="1"/>
              </p:cNvSpPr>
              <p:nvPr/>
            </p:nvSpPr>
            <p:spPr bwMode="auto">
              <a:xfrm>
                <a:off x="4630" y="1511"/>
                <a:ext cx="180" cy="283"/>
              </a:xfrm>
              <a:custGeom>
                <a:avLst/>
                <a:gdLst>
                  <a:gd name="T0" fmla="*/ 745 w 992"/>
                  <a:gd name="T1" fmla="*/ 0 h 1568"/>
                  <a:gd name="T2" fmla="*/ 852 w 992"/>
                  <a:gd name="T3" fmla="*/ 105 h 1568"/>
                  <a:gd name="T4" fmla="*/ 992 w 992"/>
                  <a:gd name="T5" fmla="*/ 306 h 1568"/>
                  <a:gd name="T6" fmla="*/ 949 w 992"/>
                  <a:gd name="T7" fmla="*/ 356 h 1568"/>
                  <a:gd name="T8" fmla="*/ 943 w 992"/>
                  <a:gd name="T9" fmla="*/ 462 h 1568"/>
                  <a:gd name="T10" fmla="*/ 879 w 992"/>
                  <a:gd name="T11" fmla="*/ 590 h 1568"/>
                  <a:gd name="T12" fmla="*/ 798 w 992"/>
                  <a:gd name="T13" fmla="*/ 598 h 1568"/>
                  <a:gd name="T14" fmla="*/ 720 w 992"/>
                  <a:gd name="T15" fmla="*/ 642 h 1568"/>
                  <a:gd name="T16" fmla="*/ 654 w 992"/>
                  <a:gd name="T17" fmla="*/ 1139 h 1568"/>
                  <a:gd name="T18" fmla="*/ 592 w 992"/>
                  <a:gd name="T19" fmla="*/ 1273 h 1568"/>
                  <a:gd name="T20" fmla="*/ 514 w 992"/>
                  <a:gd name="T21" fmla="*/ 1338 h 1568"/>
                  <a:gd name="T22" fmla="*/ 518 w 992"/>
                  <a:gd name="T23" fmla="*/ 1369 h 1568"/>
                  <a:gd name="T24" fmla="*/ 466 w 992"/>
                  <a:gd name="T25" fmla="*/ 1402 h 1568"/>
                  <a:gd name="T26" fmla="*/ 424 w 992"/>
                  <a:gd name="T27" fmla="*/ 1377 h 1568"/>
                  <a:gd name="T28" fmla="*/ 392 w 992"/>
                  <a:gd name="T29" fmla="*/ 1378 h 1568"/>
                  <a:gd name="T30" fmla="*/ 355 w 992"/>
                  <a:gd name="T31" fmla="*/ 1564 h 1568"/>
                  <a:gd name="T32" fmla="*/ 291 w 992"/>
                  <a:gd name="T33" fmla="*/ 1568 h 1568"/>
                  <a:gd name="T34" fmla="*/ 294 w 992"/>
                  <a:gd name="T35" fmla="*/ 1503 h 1568"/>
                  <a:gd name="T36" fmla="*/ 39 w 992"/>
                  <a:gd name="T37" fmla="*/ 1215 h 1568"/>
                  <a:gd name="T38" fmla="*/ 0 w 992"/>
                  <a:gd name="T39" fmla="*/ 1155 h 1568"/>
                  <a:gd name="T40" fmla="*/ 202 w 992"/>
                  <a:gd name="T41" fmla="*/ 1051 h 1568"/>
                  <a:gd name="T42" fmla="*/ 186 w 992"/>
                  <a:gd name="T43" fmla="*/ 703 h 1568"/>
                  <a:gd name="T44" fmla="*/ 212 w 992"/>
                  <a:gd name="T45" fmla="*/ 519 h 1568"/>
                  <a:gd name="T46" fmla="*/ 222 w 992"/>
                  <a:gd name="T47" fmla="*/ 439 h 1568"/>
                  <a:gd name="T48" fmla="*/ 227 w 992"/>
                  <a:gd name="T49" fmla="*/ 439 h 1568"/>
                  <a:gd name="T50" fmla="*/ 245 w 992"/>
                  <a:gd name="T51" fmla="*/ 237 h 1568"/>
                  <a:gd name="T52" fmla="*/ 536 w 992"/>
                  <a:gd name="T53" fmla="*/ 291 h 1568"/>
                  <a:gd name="T54" fmla="*/ 517 w 992"/>
                  <a:gd name="T55" fmla="*/ 174 h 1568"/>
                  <a:gd name="T56" fmla="*/ 610 w 992"/>
                  <a:gd name="T57" fmla="*/ 193 h 1568"/>
                  <a:gd name="T58" fmla="*/ 649 w 992"/>
                  <a:gd name="T59" fmla="*/ 55 h 1568"/>
                  <a:gd name="T60" fmla="*/ 699 w 992"/>
                  <a:gd name="T61" fmla="*/ 54 h 1568"/>
                  <a:gd name="T62" fmla="*/ 745 w 992"/>
                  <a:gd name="T63" fmla="*/ 0 h 1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92" h="1568">
                    <a:moveTo>
                      <a:pt x="745" y="0"/>
                    </a:moveTo>
                    <a:lnTo>
                      <a:pt x="852" y="105"/>
                    </a:lnTo>
                    <a:lnTo>
                      <a:pt x="992" y="306"/>
                    </a:lnTo>
                    <a:lnTo>
                      <a:pt x="949" y="356"/>
                    </a:lnTo>
                    <a:lnTo>
                      <a:pt x="943" y="462"/>
                    </a:lnTo>
                    <a:lnTo>
                      <a:pt x="879" y="590"/>
                    </a:lnTo>
                    <a:lnTo>
                      <a:pt x="798" y="598"/>
                    </a:lnTo>
                    <a:lnTo>
                      <a:pt x="720" y="642"/>
                    </a:lnTo>
                    <a:lnTo>
                      <a:pt x="654" y="1139"/>
                    </a:lnTo>
                    <a:lnTo>
                      <a:pt x="592" y="1273"/>
                    </a:lnTo>
                    <a:lnTo>
                      <a:pt x="514" y="1338"/>
                    </a:lnTo>
                    <a:lnTo>
                      <a:pt x="518" y="1369"/>
                    </a:lnTo>
                    <a:lnTo>
                      <a:pt x="466" y="1402"/>
                    </a:lnTo>
                    <a:lnTo>
                      <a:pt x="424" y="1377"/>
                    </a:lnTo>
                    <a:lnTo>
                      <a:pt x="392" y="1378"/>
                    </a:lnTo>
                    <a:lnTo>
                      <a:pt x="355" y="1564"/>
                    </a:lnTo>
                    <a:lnTo>
                      <a:pt x="291" y="1568"/>
                    </a:lnTo>
                    <a:lnTo>
                      <a:pt x="294" y="1503"/>
                    </a:lnTo>
                    <a:lnTo>
                      <a:pt x="39" y="1215"/>
                    </a:lnTo>
                    <a:lnTo>
                      <a:pt x="0" y="1155"/>
                    </a:lnTo>
                    <a:lnTo>
                      <a:pt x="202" y="1051"/>
                    </a:lnTo>
                    <a:lnTo>
                      <a:pt x="186" y="703"/>
                    </a:lnTo>
                    <a:lnTo>
                      <a:pt x="212" y="519"/>
                    </a:lnTo>
                    <a:lnTo>
                      <a:pt x="222" y="439"/>
                    </a:lnTo>
                    <a:lnTo>
                      <a:pt x="227" y="439"/>
                    </a:lnTo>
                    <a:lnTo>
                      <a:pt x="245" y="237"/>
                    </a:lnTo>
                    <a:lnTo>
                      <a:pt x="536" y="291"/>
                    </a:lnTo>
                    <a:lnTo>
                      <a:pt x="517" y="174"/>
                    </a:lnTo>
                    <a:lnTo>
                      <a:pt x="610" y="193"/>
                    </a:lnTo>
                    <a:lnTo>
                      <a:pt x="649" y="55"/>
                    </a:lnTo>
                    <a:lnTo>
                      <a:pt x="699" y="54"/>
                    </a:lnTo>
                    <a:lnTo>
                      <a:pt x="745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31812" name="Freeform 36"/>
              <p:cNvSpPr>
                <a:spLocks noChangeAspect="1"/>
              </p:cNvSpPr>
              <p:nvPr/>
            </p:nvSpPr>
            <p:spPr bwMode="auto">
              <a:xfrm>
                <a:off x="5159" y="1871"/>
                <a:ext cx="135" cy="134"/>
              </a:xfrm>
              <a:custGeom>
                <a:avLst/>
                <a:gdLst>
                  <a:gd name="T0" fmla="*/ 52 w 750"/>
                  <a:gd name="T1" fmla="*/ 56 h 742"/>
                  <a:gd name="T2" fmla="*/ 179 w 750"/>
                  <a:gd name="T3" fmla="*/ 0 h 742"/>
                  <a:gd name="T4" fmla="*/ 283 w 750"/>
                  <a:gd name="T5" fmla="*/ 86 h 742"/>
                  <a:gd name="T6" fmla="*/ 747 w 750"/>
                  <a:gd name="T7" fmla="*/ 231 h 742"/>
                  <a:gd name="T8" fmla="*/ 750 w 750"/>
                  <a:gd name="T9" fmla="*/ 716 h 742"/>
                  <a:gd name="T10" fmla="*/ 658 w 750"/>
                  <a:gd name="T11" fmla="*/ 742 h 742"/>
                  <a:gd name="T12" fmla="*/ 664 w 750"/>
                  <a:gd name="T13" fmla="*/ 566 h 742"/>
                  <a:gd name="T14" fmla="*/ 642 w 750"/>
                  <a:gd name="T15" fmla="*/ 513 h 742"/>
                  <a:gd name="T16" fmla="*/ 588 w 750"/>
                  <a:gd name="T17" fmla="*/ 492 h 742"/>
                  <a:gd name="T18" fmla="*/ 532 w 750"/>
                  <a:gd name="T19" fmla="*/ 483 h 742"/>
                  <a:gd name="T20" fmla="*/ 173 w 750"/>
                  <a:gd name="T21" fmla="*/ 524 h 742"/>
                  <a:gd name="T22" fmla="*/ 0 w 750"/>
                  <a:gd name="T23" fmla="*/ 295 h 742"/>
                  <a:gd name="T24" fmla="*/ 52 w 750"/>
                  <a:gd name="T25" fmla="*/ 56 h 7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50" h="742">
                    <a:moveTo>
                      <a:pt x="52" y="56"/>
                    </a:moveTo>
                    <a:lnTo>
                      <a:pt x="179" y="0"/>
                    </a:lnTo>
                    <a:lnTo>
                      <a:pt x="283" y="86"/>
                    </a:lnTo>
                    <a:lnTo>
                      <a:pt x="747" y="231"/>
                    </a:lnTo>
                    <a:lnTo>
                      <a:pt x="750" y="716"/>
                    </a:lnTo>
                    <a:lnTo>
                      <a:pt x="658" y="742"/>
                    </a:lnTo>
                    <a:lnTo>
                      <a:pt x="664" y="566"/>
                    </a:lnTo>
                    <a:lnTo>
                      <a:pt x="642" y="513"/>
                    </a:lnTo>
                    <a:lnTo>
                      <a:pt x="588" y="492"/>
                    </a:lnTo>
                    <a:lnTo>
                      <a:pt x="532" y="483"/>
                    </a:lnTo>
                    <a:lnTo>
                      <a:pt x="173" y="524"/>
                    </a:lnTo>
                    <a:lnTo>
                      <a:pt x="0" y="295"/>
                    </a:lnTo>
                    <a:lnTo>
                      <a:pt x="52" y="56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31813" name="Freeform 37"/>
              <p:cNvSpPr>
                <a:spLocks noChangeAspect="1"/>
              </p:cNvSpPr>
              <p:nvPr/>
            </p:nvSpPr>
            <p:spPr bwMode="auto">
              <a:xfrm>
                <a:off x="4927" y="1886"/>
                <a:ext cx="205" cy="65"/>
              </a:xfrm>
              <a:custGeom>
                <a:avLst/>
                <a:gdLst>
                  <a:gd name="T0" fmla="*/ 15 w 1135"/>
                  <a:gd name="T1" fmla="*/ 0 h 358"/>
                  <a:gd name="T2" fmla="*/ 344 w 1135"/>
                  <a:gd name="T3" fmla="*/ 93 h 358"/>
                  <a:gd name="T4" fmla="*/ 382 w 1135"/>
                  <a:gd name="T5" fmla="*/ 41 h 358"/>
                  <a:gd name="T6" fmla="*/ 465 w 1135"/>
                  <a:gd name="T7" fmla="*/ 69 h 358"/>
                  <a:gd name="T8" fmla="*/ 489 w 1135"/>
                  <a:gd name="T9" fmla="*/ 145 h 358"/>
                  <a:gd name="T10" fmla="*/ 634 w 1135"/>
                  <a:gd name="T11" fmla="*/ 202 h 358"/>
                  <a:gd name="T12" fmla="*/ 764 w 1135"/>
                  <a:gd name="T13" fmla="*/ 218 h 358"/>
                  <a:gd name="T14" fmla="*/ 1092 w 1135"/>
                  <a:gd name="T15" fmla="*/ 202 h 358"/>
                  <a:gd name="T16" fmla="*/ 1135 w 1135"/>
                  <a:gd name="T17" fmla="*/ 247 h 358"/>
                  <a:gd name="T18" fmla="*/ 525 w 1135"/>
                  <a:gd name="T19" fmla="*/ 342 h 358"/>
                  <a:gd name="T20" fmla="*/ 511 w 1135"/>
                  <a:gd name="T21" fmla="*/ 261 h 358"/>
                  <a:gd name="T22" fmla="*/ 406 w 1135"/>
                  <a:gd name="T23" fmla="*/ 294 h 358"/>
                  <a:gd name="T24" fmla="*/ 401 w 1135"/>
                  <a:gd name="T25" fmla="*/ 356 h 358"/>
                  <a:gd name="T26" fmla="*/ 50 w 1135"/>
                  <a:gd name="T27" fmla="*/ 358 h 358"/>
                  <a:gd name="T28" fmla="*/ 2 w 1135"/>
                  <a:gd name="T29" fmla="*/ 287 h 358"/>
                  <a:gd name="T30" fmla="*/ 0 w 1135"/>
                  <a:gd name="T31" fmla="*/ 204 h 358"/>
                  <a:gd name="T32" fmla="*/ 15 w 1135"/>
                  <a:gd name="T33" fmla="*/ 0 h 3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5" h="358">
                    <a:moveTo>
                      <a:pt x="15" y="0"/>
                    </a:moveTo>
                    <a:lnTo>
                      <a:pt x="344" y="93"/>
                    </a:lnTo>
                    <a:lnTo>
                      <a:pt x="382" y="41"/>
                    </a:lnTo>
                    <a:lnTo>
                      <a:pt x="465" y="69"/>
                    </a:lnTo>
                    <a:lnTo>
                      <a:pt x="489" y="145"/>
                    </a:lnTo>
                    <a:lnTo>
                      <a:pt x="634" y="202"/>
                    </a:lnTo>
                    <a:lnTo>
                      <a:pt x="764" y="218"/>
                    </a:lnTo>
                    <a:lnTo>
                      <a:pt x="1092" y="202"/>
                    </a:lnTo>
                    <a:lnTo>
                      <a:pt x="1135" y="247"/>
                    </a:lnTo>
                    <a:lnTo>
                      <a:pt x="525" y="342"/>
                    </a:lnTo>
                    <a:lnTo>
                      <a:pt x="511" y="261"/>
                    </a:lnTo>
                    <a:lnTo>
                      <a:pt x="406" y="294"/>
                    </a:lnTo>
                    <a:lnTo>
                      <a:pt x="401" y="356"/>
                    </a:lnTo>
                    <a:lnTo>
                      <a:pt x="50" y="358"/>
                    </a:lnTo>
                    <a:lnTo>
                      <a:pt x="2" y="287"/>
                    </a:lnTo>
                    <a:lnTo>
                      <a:pt x="0" y="204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31814" name="Freeform 38"/>
              <p:cNvSpPr>
                <a:spLocks noChangeAspect="1"/>
              </p:cNvSpPr>
              <p:nvPr/>
            </p:nvSpPr>
            <p:spPr bwMode="auto">
              <a:xfrm>
                <a:off x="4903" y="1755"/>
                <a:ext cx="375" cy="289"/>
              </a:xfrm>
              <a:custGeom>
                <a:avLst/>
                <a:gdLst>
                  <a:gd name="T0" fmla="*/ 744 w 2080"/>
                  <a:gd name="T1" fmla="*/ 0 h 1602"/>
                  <a:gd name="T2" fmla="*/ 749 w 2080"/>
                  <a:gd name="T3" fmla="*/ 39 h 1602"/>
                  <a:gd name="T4" fmla="*/ 789 w 2080"/>
                  <a:gd name="T5" fmla="*/ 79 h 1602"/>
                  <a:gd name="T6" fmla="*/ 829 w 2080"/>
                  <a:gd name="T7" fmla="*/ 204 h 1602"/>
                  <a:gd name="T8" fmla="*/ 977 w 2080"/>
                  <a:gd name="T9" fmla="*/ 337 h 1602"/>
                  <a:gd name="T10" fmla="*/ 1135 w 2080"/>
                  <a:gd name="T11" fmla="*/ 510 h 1602"/>
                  <a:gd name="T12" fmla="*/ 1277 w 2080"/>
                  <a:gd name="T13" fmla="*/ 624 h 1602"/>
                  <a:gd name="T14" fmla="*/ 1397 w 2080"/>
                  <a:gd name="T15" fmla="*/ 689 h 1602"/>
                  <a:gd name="T16" fmla="*/ 1470 w 2080"/>
                  <a:gd name="T17" fmla="*/ 695 h 1602"/>
                  <a:gd name="T18" fmla="*/ 1419 w 2080"/>
                  <a:gd name="T19" fmla="*/ 941 h 1602"/>
                  <a:gd name="T20" fmla="*/ 1590 w 2080"/>
                  <a:gd name="T21" fmla="*/ 1168 h 1602"/>
                  <a:gd name="T22" fmla="*/ 1941 w 2080"/>
                  <a:gd name="T23" fmla="*/ 1125 h 1602"/>
                  <a:gd name="T24" fmla="*/ 2004 w 2080"/>
                  <a:gd name="T25" fmla="*/ 1134 h 1602"/>
                  <a:gd name="T26" fmla="*/ 2057 w 2080"/>
                  <a:gd name="T27" fmla="*/ 1156 h 1602"/>
                  <a:gd name="T28" fmla="*/ 2080 w 2080"/>
                  <a:gd name="T29" fmla="*/ 1208 h 1602"/>
                  <a:gd name="T30" fmla="*/ 2075 w 2080"/>
                  <a:gd name="T31" fmla="*/ 1384 h 1602"/>
                  <a:gd name="T32" fmla="*/ 1144 w 2080"/>
                  <a:gd name="T33" fmla="*/ 1602 h 1602"/>
                  <a:gd name="T34" fmla="*/ 1305 w 2080"/>
                  <a:gd name="T35" fmla="*/ 1239 h 1602"/>
                  <a:gd name="T36" fmla="*/ 1263 w 2080"/>
                  <a:gd name="T37" fmla="*/ 1109 h 1602"/>
                  <a:gd name="T38" fmla="*/ 1317 w 2080"/>
                  <a:gd name="T39" fmla="*/ 1038 h 1602"/>
                  <a:gd name="T40" fmla="*/ 1314 w 2080"/>
                  <a:gd name="T41" fmla="*/ 1020 h 1602"/>
                  <a:gd name="T42" fmla="*/ 1223 w 2080"/>
                  <a:gd name="T43" fmla="*/ 935 h 1602"/>
                  <a:gd name="T44" fmla="*/ 1195 w 2080"/>
                  <a:gd name="T45" fmla="*/ 932 h 1602"/>
                  <a:gd name="T46" fmla="*/ 894 w 2080"/>
                  <a:gd name="T47" fmla="*/ 949 h 1602"/>
                  <a:gd name="T48" fmla="*/ 775 w 2080"/>
                  <a:gd name="T49" fmla="*/ 930 h 1602"/>
                  <a:gd name="T50" fmla="*/ 621 w 2080"/>
                  <a:gd name="T51" fmla="*/ 878 h 1602"/>
                  <a:gd name="T52" fmla="*/ 605 w 2080"/>
                  <a:gd name="T53" fmla="*/ 828 h 1602"/>
                  <a:gd name="T54" fmla="*/ 591 w 2080"/>
                  <a:gd name="T55" fmla="*/ 796 h 1602"/>
                  <a:gd name="T56" fmla="*/ 517 w 2080"/>
                  <a:gd name="T57" fmla="*/ 771 h 1602"/>
                  <a:gd name="T58" fmla="*/ 474 w 2080"/>
                  <a:gd name="T59" fmla="*/ 822 h 1602"/>
                  <a:gd name="T60" fmla="*/ 92 w 2080"/>
                  <a:gd name="T61" fmla="*/ 714 h 1602"/>
                  <a:gd name="T62" fmla="*/ 18 w 2080"/>
                  <a:gd name="T63" fmla="*/ 521 h 1602"/>
                  <a:gd name="T64" fmla="*/ 0 w 2080"/>
                  <a:gd name="T65" fmla="*/ 453 h 1602"/>
                  <a:gd name="T66" fmla="*/ 89 w 2080"/>
                  <a:gd name="T67" fmla="*/ 331 h 1602"/>
                  <a:gd name="T68" fmla="*/ 211 w 2080"/>
                  <a:gd name="T69" fmla="*/ 320 h 1602"/>
                  <a:gd name="T70" fmla="*/ 256 w 2080"/>
                  <a:gd name="T71" fmla="*/ 351 h 1602"/>
                  <a:gd name="T72" fmla="*/ 427 w 2080"/>
                  <a:gd name="T73" fmla="*/ 382 h 1602"/>
                  <a:gd name="T74" fmla="*/ 557 w 2080"/>
                  <a:gd name="T75" fmla="*/ 246 h 1602"/>
                  <a:gd name="T76" fmla="*/ 653 w 2080"/>
                  <a:gd name="T77" fmla="*/ 269 h 1602"/>
                  <a:gd name="T78" fmla="*/ 710 w 2080"/>
                  <a:gd name="T79" fmla="*/ 144 h 1602"/>
                  <a:gd name="T80" fmla="*/ 689 w 2080"/>
                  <a:gd name="T81" fmla="*/ 50 h 1602"/>
                  <a:gd name="T82" fmla="*/ 744 w 2080"/>
                  <a:gd name="T83" fmla="*/ 0 h 16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080" h="1602">
                    <a:moveTo>
                      <a:pt x="744" y="0"/>
                    </a:moveTo>
                    <a:lnTo>
                      <a:pt x="749" y="39"/>
                    </a:lnTo>
                    <a:lnTo>
                      <a:pt x="789" y="79"/>
                    </a:lnTo>
                    <a:lnTo>
                      <a:pt x="829" y="204"/>
                    </a:lnTo>
                    <a:lnTo>
                      <a:pt x="977" y="337"/>
                    </a:lnTo>
                    <a:lnTo>
                      <a:pt x="1135" y="510"/>
                    </a:lnTo>
                    <a:lnTo>
                      <a:pt x="1277" y="624"/>
                    </a:lnTo>
                    <a:lnTo>
                      <a:pt x="1397" y="689"/>
                    </a:lnTo>
                    <a:lnTo>
                      <a:pt x="1470" y="695"/>
                    </a:lnTo>
                    <a:lnTo>
                      <a:pt x="1419" y="941"/>
                    </a:lnTo>
                    <a:lnTo>
                      <a:pt x="1590" y="1168"/>
                    </a:lnTo>
                    <a:lnTo>
                      <a:pt x="1941" y="1125"/>
                    </a:lnTo>
                    <a:lnTo>
                      <a:pt x="2004" y="1134"/>
                    </a:lnTo>
                    <a:lnTo>
                      <a:pt x="2057" y="1156"/>
                    </a:lnTo>
                    <a:lnTo>
                      <a:pt x="2080" y="1208"/>
                    </a:lnTo>
                    <a:lnTo>
                      <a:pt x="2075" y="1384"/>
                    </a:lnTo>
                    <a:lnTo>
                      <a:pt x="1144" y="1602"/>
                    </a:lnTo>
                    <a:lnTo>
                      <a:pt x="1305" y="1239"/>
                    </a:lnTo>
                    <a:lnTo>
                      <a:pt x="1263" y="1109"/>
                    </a:lnTo>
                    <a:lnTo>
                      <a:pt x="1317" y="1038"/>
                    </a:lnTo>
                    <a:lnTo>
                      <a:pt x="1314" y="1020"/>
                    </a:lnTo>
                    <a:lnTo>
                      <a:pt x="1223" y="935"/>
                    </a:lnTo>
                    <a:lnTo>
                      <a:pt x="1195" y="932"/>
                    </a:lnTo>
                    <a:lnTo>
                      <a:pt x="894" y="949"/>
                    </a:lnTo>
                    <a:lnTo>
                      <a:pt x="775" y="930"/>
                    </a:lnTo>
                    <a:lnTo>
                      <a:pt x="621" y="878"/>
                    </a:lnTo>
                    <a:lnTo>
                      <a:pt x="605" y="828"/>
                    </a:lnTo>
                    <a:lnTo>
                      <a:pt x="591" y="796"/>
                    </a:lnTo>
                    <a:lnTo>
                      <a:pt x="517" y="771"/>
                    </a:lnTo>
                    <a:lnTo>
                      <a:pt x="474" y="822"/>
                    </a:lnTo>
                    <a:lnTo>
                      <a:pt x="92" y="714"/>
                    </a:lnTo>
                    <a:lnTo>
                      <a:pt x="18" y="521"/>
                    </a:lnTo>
                    <a:lnTo>
                      <a:pt x="0" y="453"/>
                    </a:lnTo>
                    <a:lnTo>
                      <a:pt x="89" y="331"/>
                    </a:lnTo>
                    <a:lnTo>
                      <a:pt x="211" y="320"/>
                    </a:lnTo>
                    <a:lnTo>
                      <a:pt x="256" y="351"/>
                    </a:lnTo>
                    <a:lnTo>
                      <a:pt x="427" y="382"/>
                    </a:lnTo>
                    <a:lnTo>
                      <a:pt x="557" y="246"/>
                    </a:lnTo>
                    <a:lnTo>
                      <a:pt x="653" y="269"/>
                    </a:lnTo>
                    <a:lnTo>
                      <a:pt x="710" y="144"/>
                    </a:lnTo>
                    <a:lnTo>
                      <a:pt x="689" y="50"/>
                    </a:lnTo>
                    <a:lnTo>
                      <a:pt x="744" y="0"/>
                    </a:lnTo>
                    <a:close/>
                  </a:path>
                </a:pathLst>
              </a:custGeom>
              <a:solidFill>
                <a:srgbClr val="964B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331815" name="Group 39"/>
          <p:cNvGrpSpPr>
            <a:grpSpLocks/>
          </p:cNvGrpSpPr>
          <p:nvPr/>
        </p:nvGrpSpPr>
        <p:grpSpPr bwMode="auto">
          <a:xfrm>
            <a:off x="5530850" y="1069975"/>
            <a:ext cx="1495425" cy="835025"/>
            <a:chOff x="3484" y="674"/>
            <a:chExt cx="942" cy="526"/>
          </a:xfrm>
        </p:grpSpPr>
        <p:sp>
          <p:nvSpPr>
            <p:cNvPr id="331816" name="Text Box 40"/>
            <p:cNvSpPr txBox="1">
              <a:spLocks noChangeArrowheads="1"/>
            </p:cNvSpPr>
            <p:nvPr/>
          </p:nvSpPr>
          <p:spPr bwMode="auto">
            <a:xfrm>
              <a:off x="3775" y="674"/>
              <a:ext cx="65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Acaraú</a:t>
              </a:r>
            </a:p>
          </p:txBody>
        </p:sp>
        <p:sp>
          <p:nvSpPr>
            <p:cNvPr id="331817" name="Freeform 41"/>
            <p:cNvSpPr>
              <a:spLocks/>
            </p:cNvSpPr>
            <p:nvPr/>
          </p:nvSpPr>
          <p:spPr bwMode="auto">
            <a:xfrm>
              <a:off x="3715" y="810"/>
              <a:ext cx="671" cy="102"/>
            </a:xfrm>
            <a:custGeom>
              <a:avLst/>
              <a:gdLst>
                <a:gd name="T0" fmla="*/ 0 w 671"/>
                <a:gd name="T1" fmla="*/ 102 h 102"/>
                <a:gd name="T2" fmla="*/ 117 w 671"/>
                <a:gd name="T3" fmla="*/ 0 h 102"/>
                <a:gd name="T4" fmla="*/ 671 w 671"/>
                <a:gd name="T5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71" h="102">
                  <a:moveTo>
                    <a:pt x="0" y="102"/>
                  </a:moveTo>
                  <a:lnTo>
                    <a:pt x="117" y="0"/>
                  </a:lnTo>
                  <a:lnTo>
                    <a:pt x="671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331818" name="Group 42"/>
            <p:cNvGrpSpPr>
              <a:grpSpLocks/>
            </p:cNvGrpSpPr>
            <p:nvPr/>
          </p:nvGrpSpPr>
          <p:grpSpPr bwMode="auto">
            <a:xfrm>
              <a:off x="3484" y="818"/>
              <a:ext cx="489" cy="382"/>
              <a:chOff x="3484" y="818"/>
              <a:chExt cx="489" cy="382"/>
            </a:xfrm>
          </p:grpSpPr>
          <p:sp>
            <p:nvSpPr>
              <p:cNvPr id="331819" name="Freeform 43"/>
              <p:cNvSpPr>
                <a:spLocks noChangeAspect="1"/>
              </p:cNvSpPr>
              <p:nvPr/>
            </p:nvSpPr>
            <p:spPr bwMode="auto">
              <a:xfrm>
                <a:off x="3484" y="818"/>
                <a:ext cx="276" cy="296"/>
              </a:xfrm>
              <a:custGeom>
                <a:avLst/>
                <a:gdLst>
                  <a:gd name="T0" fmla="*/ 0 w 1526"/>
                  <a:gd name="T1" fmla="*/ 0 h 1644"/>
                  <a:gd name="T2" fmla="*/ 622 w 1526"/>
                  <a:gd name="T3" fmla="*/ 24 h 1644"/>
                  <a:gd name="T4" fmla="*/ 732 w 1526"/>
                  <a:gd name="T5" fmla="*/ 109 h 1644"/>
                  <a:gd name="T6" fmla="*/ 766 w 1526"/>
                  <a:gd name="T7" fmla="*/ 105 h 1644"/>
                  <a:gd name="T8" fmla="*/ 787 w 1526"/>
                  <a:gd name="T9" fmla="*/ 66 h 1644"/>
                  <a:gd name="T10" fmla="*/ 816 w 1526"/>
                  <a:gd name="T11" fmla="*/ 57 h 1644"/>
                  <a:gd name="T12" fmla="*/ 894 w 1526"/>
                  <a:gd name="T13" fmla="*/ 64 h 1644"/>
                  <a:gd name="T14" fmla="*/ 937 w 1526"/>
                  <a:gd name="T15" fmla="*/ 86 h 1644"/>
                  <a:gd name="T16" fmla="*/ 1072 w 1526"/>
                  <a:gd name="T17" fmla="*/ 127 h 1644"/>
                  <a:gd name="T18" fmla="*/ 1206 w 1526"/>
                  <a:gd name="T19" fmla="*/ 114 h 1644"/>
                  <a:gd name="T20" fmla="*/ 1352 w 1526"/>
                  <a:gd name="T21" fmla="*/ 147 h 1644"/>
                  <a:gd name="T22" fmla="*/ 1406 w 1526"/>
                  <a:gd name="T23" fmla="*/ 176 h 1644"/>
                  <a:gd name="T24" fmla="*/ 1322 w 1526"/>
                  <a:gd name="T25" fmla="*/ 416 h 1644"/>
                  <a:gd name="T26" fmla="*/ 1308 w 1526"/>
                  <a:gd name="T27" fmla="*/ 626 h 1644"/>
                  <a:gd name="T28" fmla="*/ 1277 w 1526"/>
                  <a:gd name="T29" fmla="*/ 688 h 1644"/>
                  <a:gd name="T30" fmla="*/ 1312 w 1526"/>
                  <a:gd name="T31" fmla="*/ 815 h 1644"/>
                  <a:gd name="T32" fmla="*/ 1315 w 1526"/>
                  <a:gd name="T33" fmla="*/ 847 h 1644"/>
                  <a:gd name="T34" fmla="*/ 1292 w 1526"/>
                  <a:gd name="T35" fmla="*/ 881 h 1644"/>
                  <a:gd name="T36" fmla="*/ 1268 w 1526"/>
                  <a:gd name="T37" fmla="*/ 902 h 1644"/>
                  <a:gd name="T38" fmla="*/ 1251 w 1526"/>
                  <a:gd name="T39" fmla="*/ 1114 h 1644"/>
                  <a:gd name="T40" fmla="*/ 1279 w 1526"/>
                  <a:gd name="T41" fmla="*/ 1150 h 1644"/>
                  <a:gd name="T42" fmla="*/ 1268 w 1526"/>
                  <a:gd name="T43" fmla="*/ 1191 h 1644"/>
                  <a:gd name="T44" fmla="*/ 1240 w 1526"/>
                  <a:gd name="T45" fmla="*/ 1225 h 1644"/>
                  <a:gd name="T46" fmla="*/ 1238 w 1526"/>
                  <a:gd name="T47" fmla="*/ 1273 h 1644"/>
                  <a:gd name="T48" fmla="*/ 1255 w 1526"/>
                  <a:gd name="T49" fmla="*/ 1316 h 1644"/>
                  <a:gd name="T50" fmla="*/ 1338 w 1526"/>
                  <a:gd name="T51" fmla="*/ 1380 h 1644"/>
                  <a:gd name="T52" fmla="*/ 1416 w 1526"/>
                  <a:gd name="T53" fmla="*/ 1408 h 1644"/>
                  <a:gd name="T54" fmla="*/ 1526 w 1526"/>
                  <a:gd name="T55" fmla="*/ 1503 h 1644"/>
                  <a:gd name="T56" fmla="*/ 1451 w 1526"/>
                  <a:gd name="T57" fmla="*/ 1644 h 1644"/>
                  <a:gd name="T58" fmla="*/ 954 w 1526"/>
                  <a:gd name="T59" fmla="*/ 981 h 1644"/>
                  <a:gd name="T60" fmla="*/ 950 w 1526"/>
                  <a:gd name="T61" fmla="*/ 884 h 1644"/>
                  <a:gd name="T62" fmla="*/ 832 w 1526"/>
                  <a:gd name="T63" fmla="*/ 749 h 1644"/>
                  <a:gd name="T64" fmla="*/ 811 w 1526"/>
                  <a:gd name="T65" fmla="*/ 740 h 1644"/>
                  <a:gd name="T66" fmla="*/ 766 w 1526"/>
                  <a:gd name="T67" fmla="*/ 743 h 1644"/>
                  <a:gd name="T68" fmla="*/ 757 w 1526"/>
                  <a:gd name="T69" fmla="*/ 756 h 1644"/>
                  <a:gd name="T70" fmla="*/ 727 w 1526"/>
                  <a:gd name="T71" fmla="*/ 751 h 1644"/>
                  <a:gd name="T72" fmla="*/ 712 w 1526"/>
                  <a:gd name="T73" fmla="*/ 724 h 1644"/>
                  <a:gd name="T74" fmla="*/ 712 w 1526"/>
                  <a:gd name="T75" fmla="*/ 696 h 1644"/>
                  <a:gd name="T76" fmla="*/ 712 w 1526"/>
                  <a:gd name="T77" fmla="*/ 622 h 1644"/>
                  <a:gd name="T78" fmla="*/ 699 w 1526"/>
                  <a:gd name="T79" fmla="*/ 590 h 1644"/>
                  <a:gd name="T80" fmla="*/ 648 w 1526"/>
                  <a:gd name="T81" fmla="*/ 498 h 1644"/>
                  <a:gd name="T82" fmla="*/ 643 w 1526"/>
                  <a:gd name="T83" fmla="*/ 440 h 1644"/>
                  <a:gd name="T84" fmla="*/ 653 w 1526"/>
                  <a:gd name="T85" fmla="*/ 440 h 1644"/>
                  <a:gd name="T86" fmla="*/ 730 w 1526"/>
                  <a:gd name="T87" fmla="*/ 293 h 1644"/>
                  <a:gd name="T88" fmla="*/ 728 w 1526"/>
                  <a:gd name="T89" fmla="*/ 269 h 1644"/>
                  <a:gd name="T90" fmla="*/ 702 w 1526"/>
                  <a:gd name="T91" fmla="*/ 239 h 1644"/>
                  <a:gd name="T92" fmla="*/ 650 w 1526"/>
                  <a:gd name="T93" fmla="*/ 239 h 1644"/>
                  <a:gd name="T94" fmla="*/ 634 w 1526"/>
                  <a:gd name="T95" fmla="*/ 223 h 1644"/>
                  <a:gd name="T96" fmla="*/ 422 w 1526"/>
                  <a:gd name="T97" fmla="*/ 203 h 1644"/>
                  <a:gd name="T98" fmla="*/ 324 w 1526"/>
                  <a:gd name="T99" fmla="*/ 209 h 1644"/>
                  <a:gd name="T100" fmla="*/ 319 w 1526"/>
                  <a:gd name="T101" fmla="*/ 222 h 1644"/>
                  <a:gd name="T102" fmla="*/ 44 w 1526"/>
                  <a:gd name="T103" fmla="*/ 203 h 1644"/>
                  <a:gd name="T104" fmla="*/ 16 w 1526"/>
                  <a:gd name="T105" fmla="*/ 134 h 1644"/>
                  <a:gd name="T106" fmla="*/ 0 w 1526"/>
                  <a:gd name="T107" fmla="*/ 0 h 16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26" h="1644">
                    <a:moveTo>
                      <a:pt x="0" y="0"/>
                    </a:moveTo>
                    <a:lnTo>
                      <a:pt x="622" y="24"/>
                    </a:lnTo>
                    <a:lnTo>
                      <a:pt x="732" y="109"/>
                    </a:lnTo>
                    <a:lnTo>
                      <a:pt x="766" y="105"/>
                    </a:lnTo>
                    <a:lnTo>
                      <a:pt x="787" y="66"/>
                    </a:lnTo>
                    <a:lnTo>
                      <a:pt x="816" y="57"/>
                    </a:lnTo>
                    <a:lnTo>
                      <a:pt x="894" y="64"/>
                    </a:lnTo>
                    <a:lnTo>
                      <a:pt x="937" y="86"/>
                    </a:lnTo>
                    <a:lnTo>
                      <a:pt x="1072" y="127"/>
                    </a:lnTo>
                    <a:lnTo>
                      <a:pt x="1206" y="114"/>
                    </a:lnTo>
                    <a:lnTo>
                      <a:pt x="1352" y="147"/>
                    </a:lnTo>
                    <a:lnTo>
                      <a:pt x="1406" y="176"/>
                    </a:lnTo>
                    <a:lnTo>
                      <a:pt x="1322" y="416"/>
                    </a:lnTo>
                    <a:lnTo>
                      <a:pt x="1308" y="626"/>
                    </a:lnTo>
                    <a:lnTo>
                      <a:pt x="1277" y="688"/>
                    </a:lnTo>
                    <a:lnTo>
                      <a:pt x="1312" y="815"/>
                    </a:lnTo>
                    <a:lnTo>
                      <a:pt x="1315" y="847"/>
                    </a:lnTo>
                    <a:lnTo>
                      <a:pt x="1292" y="881"/>
                    </a:lnTo>
                    <a:lnTo>
                      <a:pt x="1268" y="902"/>
                    </a:lnTo>
                    <a:lnTo>
                      <a:pt x="1251" y="1114"/>
                    </a:lnTo>
                    <a:lnTo>
                      <a:pt x="1279" y="1150"/>
                    </a:lnTo>
                    <a:lnTo>
                      <a:pt x="1268" y="1191"/>
                    </a:lnTo>
                    <a:lnTo>
                      <a:pt x="1240" y="1225"/>
                    </a:lnTo>
                    <a:lnTo>
                      <a:pt x="1238" y="1273"/>
                    </a:lnTo>
                    <a:lnTo>
                      <a:pt x="1255" y="1316"/>
                    </a:lnTo>
                    <a:lnTo>
                      <a:pt x="1338" y="1380"/>
                    </a:lnTo>
                    <a:lnTo>
                      <a:pt x="1416" y="1408"/>
                    </a:lnTo>
                    <a:lnTo>
                      <a:pt x="1526" y="1503"/>
                    </a:lnTo>
                    <a:lnTo>
                      <a:pt x="1451" y="1644"/>
                    </a:lnTo>
                    <a:lnTo>
                      <a:pt x="954" y="981"/>
                    </a:lnTo>
                    <a:lnTo>
                      <a:pt x="950" y="884"/>
                    </a:lnTo>
                    <a:lnTo>
                      <a:pt x="832" y="749"/>
                    </a:lnTo>
                    <a:lnTo>
                      <a:pt x="811" y="740"/>
                    </a:lnTo>
                    <a:lnTo>
                      <a:pt x="766" y="743"/>
                    </a:lnTo>
                    <a:lnTo>
                      <a:pt x="757" y="756"/>
                    </a:lnTo>
                    <a:lnTo>
                      <a:pt x="727" y="751"/>
                    </a:lnTo>
                    <a:lnTo>
                      <a:pt x="712" y="724"/>
                    </a:lnTo>
                    <a:lnTo>
                      <a:pt x="712" y="696"/>
                    </a:lnTo>
                    <a:lnTo>
                      <a:pt x="712" y="622"/>
                    </a:lnTo>
                    <a:lnTo>
                      <a:pt x="699" y="590"/>
                    </a:lnTo>
                    <a:lnTo>
                      <a:pt x="648" y="498"/>
                    </a:lnTo>
                    <a:lnTo>
                      <a:pt x="643" y="440"/>
                    </a:lnTo>
                    <a:lnTo>
                      <a:pt x="653" y="440"/>
                    </a:lnTo>
                    <a:lnTo>
                      <a:pt x="730" y="293"/>
                    </a:lnTo>
                    <a:lnTo>
                      <a:pt x="728" y="269"/>
                    </a:lnTo>
                    <a:lnTo>
                      <a:pt x="702" y="239"/>
                    </a:lnTo>
                    <a:lnTo>
                      <a:pt x="650" y="239"/>
                    </a:lnTo>
                    <a:lnTo>
                      <a:pt x="634" y="223"/>
                    </a:lnTo>
                    <a:lnTo>
                      <a:pt x="422" y="203"/>
                    </a:lnTo>
                    <a:lnTo>
                      <a:pt x="324" y="209"/>
                    </a:lnTo>
                    <a:lnTo>
                      <a:pt x="319" y="222"/>
                    </a:lnTo>
                    <a:lnTo>
                      <a:pt x="44" y="203"/>
                    </a:lnTo>
                    <a:lnTo>
                      <a:pt x="16" y="1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31820" name="Freeform 44"/>
              <p:cNvSpPr>
                <a:spLocks noChangeAspect="1"/>
              </p:cNvSpPr>
              <p:nvPr/>
            </p:nvSpPr>
            <p:spPr bwMode="auto">
              <a:xfrm>
                <a:off x="3708" y="849"/>
                <a:ext cx="171" cy="239"/>
              </a:xfrm>
              <a:custGeom>
                <a:avLst/>
                <a:gdLst>
                  <a:gd name="T0" fmla="*/ 167 w 948"/>
                  <a:gd name="T1" fmla="*/ 0 h 1327"/>
                  <a:gd name="T2" fmla="*/ 244 w 948"/>
                  <a:gd name="T3" fmla="*/ 45 h 1327"/>
                  <a:gd name="T4" fmla="*/ 337 w 948"/>
                  <a:gd name="T5" fmla="*/ 66 h 1327"/>
                  <a:gd name="T6" fmla="*/ 407 w 948"/>
                  <a:gd name="T7" fmla="*/ 102 h 1327"/>
                  <a:gd name="T8" fmla="*/ 439 w 948"/>
                  <a:gd name="T9" fmla="*/ 137 h 1327"/>
                  <a:gd name="T10" fmla="*/ 486 w 948"/>
                  <a:gd name="T11" fmla="*/ 148 h 1327"/>
                  <a:gd name="T12" fmla="*/ 540 w 948"/>
                  <a:gd name="T13" fmla="*/ 216 h 1327"/>
                  <a:gd name="T14" fmla="*/ 576 w 948"/>
                  <a:gd name="T15" fmla="*/ 215 h 1327"/>
                  <a:gd name="T16" fmla="*/ 653 w 948"/>
                  <a:gd name="T17" fmla="*/ 285 h 1327"/>
                  <a:gd name="T18" fmla="*/ 699 w 948"/>
                  <a:gd name="T19" fmla="*/ 279 h 1327"/>
                  <a:gd name="T20" fmla="*/ 747 w 948"/>
                  <a:gd name="T21" fmla="*/ 309 h 1327"/>
                  <a:gd name="T22" fmla="*/ 855 w 948"/>
                  <a:gd name="T23" fmla="*/ 416 h 1327"/>
                  <a:gd name="T24" fmla="*/ 937 w 948"/>
                  <a:gd name="T25" fmla="*/ 444 h 1327"/>
                  <a:gd name="T26" fmla="*/ 948 w 948"/>
                  <a:gd name="T27" fmla="*/ 466 h 1327"/>
                  <a:gd name="T28" fmla="*/ 438 w 948"/>
                  <a:gd name="T29" fmla="*/ 835 h 1327"/>
                  <a:gd name="T30" fmla="*/ 428 w 948"/>
                  <a:gd name="T31" fmla="*/ 988 h 1327"/>
                  <a:gd name="T32" fmla="*/ 315 w 948"/>
                  <a:gd name="T33" fmla="*/ 1095 h 1327"/>
                  <a:gd name="T34" fmla="*/ 315 w 948"/>
                  <a:gd name="T35" fmla="*/ 1124 h 1327"/>
                  <a:gd name="T36" fmla="*/ 355 w 948"/>
                  <a:gd name="T37" fmla="*/ 1165 h 1327"/>
                  <a:gd name="T38" fmla="*/ 341 w 948"/>
                  <a:gd name="T39" fmla="*/ 1180 h 1327"/>
                  <a:gd name="T40" fmla="*/ 343 w 948"/>
                  <a:gd name="T41" fmla="*/ 1225 h 1327"/>
                  <a:gd name="T42" fmla="*/ 286 w 948"/>
                  <a:gd name="T43" fmla="*/ 1327 h 1327"/>
                  <a:gd name="T44" fmla="*/ 178 w 948"/>
                  <a:gd name="T45" fmla="*/ 1233 h 1327"/>
                  <a:gd name="T46" fmla="*/ 100 w 948"/>
                  <a:gd name="T47" fmla="*/ 1206 h 1327"/>
                  <a:gd name="T48" fmla="*/ 17 w 948"/>
                  <a:gd name="T49" fmla="*/ 1142 h 1327"/>
                  <a:gd name="T50" fmla="*/ 0 w 948"/>
                  <a:gd name="T51" fmla="*/ 1097 h 1327"/>
                  <a:gd name="T52" fmla="*/ 1 w 948"/>
                  <a:gd name="T53" fmla="*/ 1050 h 1327"/>
                  <a:gd name="T54" fmla="*/ 28 w 948"/>
                  <a:gd name="T55" fmla="*/ 1019 h 1327"/>
                  <a:gd name="T56" fmla="*/ 40 w 948"/>
                  <a:gd name="T57" fmla="*/ 975 h 1327"/>
                  <a:gd name="T58" fmla="*/ 13 w 948"/>
                  <a:gd name="T59" fmla="*/ 940 h 1327"/>
                  <a:gd name="T60" fmla="*/ 30 w 948"/>
                  <a:gd name="T61" fmla="*/ 726 h 1327"/>
                  <a:gd name="T62" fmla="*/ 52 w 948"/>
                  <a:gd name="T63" fmla="*/ 706 h 1327"/>
                  <a:gd name="T64" fmla="*/ 76 w 948"/>
                  <a:gd name="T65" fmla="*/ 673 h 1327"/>
                  <a:gd name="T66" fmla="*/ 73 w 948"/>
                  <a:gd name="T67" fmla="*/ 642 h 1327"/>
                  <a:gd name="T68" fmla="*/ 39 w 948"/>
                  <a:gd name="T69" fmla="*/ 514 h 1327"/>
                  <a:gd name="T70" fmla="*/ 70 w 948"/>
                  <a:gd name="T71" fmla="*/ 451 h 1327"/>
                  <a:gd name="T72" fmla="*/ 84 w 948"/>
                  <a:gd name="T73" fmla="*/ 239 h 1327"/>
                  <a:gd name="T74" fmla="*/ 167 w 948"/>
                  <a:gd name="T75" fmla="*/ 0 h 1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48" h="1327">
                    <a:moveTo>
                      <a:pt x="167" y="0"/>
                    </a:moveTo>
                    <a:lnTo>
                      <a:pt x="244" y="45"/>
                    </a:lnTo>
                    <a:lnTo>
                      <a:pt x="337" y="66"/>
                    </a:lnTo>
                    <a:lnTo>
                      <a:pt x="407" y="102"/>
                    </a:lnTo>
                    <a:lnTo>
                      <a:pt x="439" y="137"/>
                    </a:lnTo>
                    <a:lnTo>
                      <a:pt x="486" y="148"/>
                    </a:lnTo>
                    <a:lnTo>
                      <a:pt x="540" y="216"/>
                    </a:lnTo>
                    <a:lnTo>
                      <a:pt x="576" y="215"/>
                    </a:lnTo>
                    <a:lnTo>
                      <a:pt x="653" y="285"/>
                    </a:lnTo>
                    <a:lnTo>
                      <a:pt x="699" y="279"/>
                    </a:lnTo>
                    <a:lnTo>
                      <a:pt x="747" y="309"/>
                    </a:lnTo>
                    <a:lnTo>
                      <a:pt x="855" y="416"/>
                    </a:lnTo>
                    <a:lnTo>
                      <a:pt x="937" y="444"/>
                    </a:lnTo>
                    <a:lnTo>
                      <a:pt x="948" y="466"/>
                    </a:lnTo>
                    <a:lnTo>
                      <a:pt x="438" y="835"/>
                    </a:lnTo>
                    <a:lnTo>
                      <a:pt x="428" y="988"/>
                    </a:lnTo>
                    <a:lnTo>
                      <a:pt x="315" y="1095"/>
                    </a:lnTo>
                    <a:lnTo>
                      <a:pt x="315" y="1124"/>
                    </a:lnTo>
                    <a:lnTo>
                      <a:pt x="355" y="1165"/>
                    </a:lnTo>
                    <a:lnTo>
                      <a:pt x="341" y="1180"/>
                    </a:lnTo>
                    <a:lnTo>
                      <a:pt x="343" y="1225"/>
                    </a:lnTo>
                    <a:lnTo>
                      <a:pt x="286" y="1327"/>
                    </a:lnTo>
                    <a:lnTo>
                      <a:pt x="178" y="1233"/>
                    </a:lnTo>
                    <a:lnTo>
                      <a:pt x="100" y="1206"/>
                    </a:lnTo>
                    <a:lnTo>
                      <a:pt x="17" y="1142"/>
                    </a:lnTo>
                    <a:lnTo>
                      <a:pt x="0" y="1097"/>
                    </a:lnTo>
                    <a:lnTo>
                      <a:pt x="1" y="1050"/>
                    </a:lnTo>
                    <a:lnTo>
                      <a:pt x="28" y="1019"/>
                    </a:lnTo>
                    <a:lnTo>
                      <a:pt x="40" y="975"/>
                    </a:lnTo>
                    <a:lnTo>
                      <a:pt x="13" y="940"/>
                    </a:lnTo>
                    <a:lnTo>
                      <a:pt x="30" y="726"/>
                    </a:lnTo>
                    <a:lnTo>
                      <a:pt x="52" y="706"/>
                    </a:lnTo>
                    <a:lnTo>
                      <a:pt x="76" y="673"/>
                    </a:lnTo>
                    <a:lnTo>
                      <a:pt x="73" y="642"/>
                    </a:lnTo>
                    <a:lnTo>
                      <a:pt x="39" y="514"/>
                    </a:lnTo>
                    <a:lnTo>
                      <a:pt x="70" y="451"/>
                    </a:lnTo>
                    <a:lnTo>
                      <a:pt x="84" y="239"/>
                    </a:lnTo>
                    <a:lnTo>
                      <a:pt x="167" y="0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31821" name="Freeform 45"/>
              <p:cNvSpPr>
                <a:spLocks noChangeAspect="1"/>
              </p:cNvSpPr>
              <p:nvPr/>
            </p:nvSpPr>
            <p:spPr bwMode="auto">
              <a:xfrm>
                <a:off x="3690" y="928"/>
                <a:ext cx="283" cy="272"/>
              </a:xfrm>
              <a:custGeom>
                <a:avLst/>
                <a:gdLst>
                  <a:gd name="T0" fmla="*/ 1037 w 1571"/>
                  <a:gd name="T1" fmla="*/ 6 h 1510"/>
                  <a:gd name="T2" fmla="*/ 1128 w 1571"/>
                  <a:gd name="T3" fmla="*/ 0 h 1510"/>
                  <a:gd name="T4" fmla="*/ 1227 w 1571"/>
                  <a:gd name="T5" fmla="*/ 83 h 1510"/>
                  <a:gd name="T6" fmla="*/ 1296 w 1571"/>
                  <a:gd name="T7" fmla="*/ 61 h 1510"/>
                  <a:gd name="T8" fmla="*/ 1351 w 1571"/>
                  <a:gd name="T9" fmla="*/ 110 h 1510"/>
                  <a:gd name="T10" fmla="*/ 1363 w 1571"/>
                  <a:gd name="T11" fmla="*/ 154 h 1510"/>
                  <a:gd name="T12" fmla="*/ 1438 w 1571"/>
                  <a:gd name="T13" fmla="*/ 241 h 1510"/>
                  <a:gd name="T14" fmla="*/ 1506 w 1571"/>
                  <a:gd name="T15" fmla="*/ 240 h 1510"/>
                  <a:gd name="T16" fmla="*/ 1512 w 1571"/>
                  <a:gd name="T17" fmla="*/ 257 h 1510"/>
                  <a:gd name="T18" fmla="*/ 1571 w 1571"/>
                  <a:gd name="T19" fmla="*/ 259 h 1510"/>
                  <a:gd name="T20" fmla="*/ 1512 w 1571"/>
                  <a:gd name="T21" fmla="*/ 435 h 1510"/>
                  <a:gd name="T22" fmla="*/ 1381 w 1571"/>
                  <a:gd name="T23" fmla="*/ 495 h 1510"/>
                  <a:gd name="T24" fmla="*/ 1346 w 1571"/>
                  <a:gd name="T25" fmla="*/ 485 h 1510"/>
                  <a:gd name="T26" fmla="*/ 1310 w 1571"/>
                  <a:gd name="T27" fmla="*/ 494 h 1510"/>
                  <a:gd name="T28" fmla="*/ 1296 w 1571"/>
                  <a:gd name="T29" fmla="*/ 507 h 1510"/>
                  <a:gd name="T30" fmla="*/ 1186 w 1571"/>
                  <a:gd name="T31" fmla="*/ 531 h 1510"/>
                  <a:gd name="T32" fmla="*/ 1132 w 1571"/>
                  <a:gd name="T33" fmla="*/ 667 h 1510"/>
                  <a:gd name="T34" fmla="*/ 1107 w 1571"/>
                  <a:gd name="T35" fmla="*/ 676 h 1510"/>
                  <a:gd name="T36" fmla="*/ 1108 w 1571"/>
                  <a:gd name="T37" fmla="*/ 736 h 1510"/>
                  <a:gd name="T38" fmla="*/ 1080 w 1571"/>
                  <a:gd name="T39" fmla="*/ 754 h 1510"/>
                  <a:gd name="T40" fmla="*/ 1074 w 1571"/>
                  <a:gd name="T41" fmla="*/ 795 h 1510"/>
                  <a:gd name="T42" fmla="*/ 990 w 1571"/>
                  <a:gd name="T43" fmla="*/ 802 h 1510"/>
                  <a:gd name="T44" fmla="*/ 1074 w 1571"/>
                  <a:gd name="T45" fmla="*/ 1034 h 1510"/>
                  <a:gd name="T46" fmla="*/ 984 w 1571"/>
                  <a:gd name="T47" fmla="*/ 1116 h 1510"/>
                  <a:gd name="T48" fmla="*/ 959 w 1571"/>
                  <a:gd name="T49" fmla="*/ 1140 h 1510"/>
                  <a:gd name="T50" fmla="*/ 944 w 1571"/>
                  <a:gd name="T51" fmla="*/ 1268 h 1510"/>
                  <a:gd name="T52" fmla="*/ 962 w 1571"/>
                  <a:gd name="T53" fmla="*/ 1274 h 1510"/>
                  <a:gd name="T54" fmla="*/ 959 w 1571"/>
                  <a:gd name="T55" fmla="*/ 1308 h 1510"/>
                  <a:gd name="T56" fmla="*/ 865 w 1571"/>
                  <a:gd name="T57" fmla="*/ 1423 h 1510"/>
                  <a:gd name="T58" fmla="*/ 856 w 1571"/>
                  <a:gd name="T59" fmla="*/ 1472 h 1510"/>
                  <a:gd name="T60" fmla="*/ 793 w 1571"/>
                  <a:gd name="T61" fmla="*/ 1510 h 1510"/>
                  <a:gd name="T62" fmla="*/ 440 w 1571"/>
                  <a:gd name="T63" fmla="*/ 1441 h 1510"/>
                  <a:gd name="T64" fmla="*/ 250 w 1571"/>
                  <a:gd name="T65" fmla="*/ 1406 h 1510"/>
                  <a:gd name="T66" fmla="*/ 216 w 1571"/>
                  <a:gd name="T67" fmla="*/ 1407 h 1510"/>
                  <a:gd name="T68" fmla="*/ 206 w 1571"/>
                  <a:gd name="T69" fmla="*/ 1427 h 1510"/>
                  <a:gd name="T70" fmla="*/ 0 w 1571"/>
                  <a:gd name="T71" fmla="*/ 1414 h 1510"/>
                  <a:gd name="T72" fmla="*/ 92 w 1571"/>
                  <a:gd name="T73" fmla="*/ 1324 h 1510"/>
                  <a:gd name="T74" fmla="*/ 120 w 1571"/>
                  <a:gd name="T75" fmla="*/ 1242 h 1510"/>
                  <a:gd name="T76" fmla="*/ 124 w 1571"/>
                  <a:gd name="T77" fmla="*/ 1191 h 1510"/>
                  <a:gd name="T78" fmla="*/ 278 w 1571"/>
                  <a:gd name="T79" fmla="*/ 1108 h 1510"/>
                  <a:gd name="T80" fmla="*/ 312 w 1571"/>
                  <a:gd name="T81" fmla="*/ 1029 h 1510"/>
                  <a:gd name="T82" fmla="*/ 388 w 1571"/>
                  <a:gd name="T83" fmla="*/ 888 h 1510"/>
                  <a:gd name="T84" fmla="*/ 444 w 1571"/>
                  <a:gd name="T85" fmla="*/ 787 h 1510"/>
                  <a:gd name="T86" fmla="*/ 441 w 1571"/>
                  <a:gd name="T87" fmla="*/ 743 h 1510"/>
                  <a:gd name="T88" fmla="*/ 455 w 1571"/>
                  <a:gd name="T89" fmla="*/ 727 h 1510"/>
                  <a:gd name="T90" fmla="*/ 415 w 1571"/>
                  <a:gd name="T91" fmla="*/ 685 h 1510"/>
                  <a:gd name="T92" fmla="*/ 415 w 1571"/>
                  <a:gd name="T93" fmla="*/ 657 h 1510"/>
                  <a:gd name="T94" fmla="*/ 528 w 1571"/>
                  <a:gd name="T95" fmla="*/ 550 h 1510"/>
                  <a:gd name="T96" fmla="*/ 538 w 1571"/>
                  <a:gd name="T97" fmla="*/ 397 h 1510"/>
                  <a:gd name="T98" fmla="*/ 941 w 1571"/>
                  <a:gd name="T99" fmla="*/ 106 h 1510"/>
                  <a:gd name="T100" fmla="*/ 1049 w 1571"/>
                  <a:gd name="T101" fmla="*/ 28 h 1510"/>
                  <a:gd name="T102" fmla="*/ 1037 w 1571"/>
                  <a:gd name="T103" fmla="*/ 6 h 15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71" h="1510">
                    <a:moveTo>
                      <a:pt x="1037" y="6"/>
                    </a:moveTo>
                    <a:lnTo>
                      <a:pt x="1128" y="0"/>
                    </a:lnTo>
                    <a:lnTo>
                      <a:pt x="1227" y="83"/>
                    </a:lnTo>
                    <a:lnTo>
                      <a:pt x="1296" y="61"/>
                    </a:lnTo>
                    <a:lnTo>
                      <a:pt x="1351" y="110"/>
                    </a:lnTo>
                    <a:lnTo>
                      <a:pt x="1363" y="154"/>
                    </a:lnTo>
                    <a:lnTo>
                      <a:pt x="1438" y="241"/>
                    </a:lnTo>
                    <a:lnTo>
                      <a:pt x="1506" y="240"/>
                    </a:lnTo>
                    <a:lnTo>
                      <a:pt x="1512" y="257"/>
                    </a:lnTo>
                    <a:lnTo>
                      <a:pt x="1571" y="259"/>
                    </a:lnTo>
                    <a:lnTo>
                      <a:pt x="1512" y="435"/>
                    </a:lnTo>
                    <a:lnTo>
                      <a:pt x="1381" y="495"/>
                    </a:lnTo>
                    <a:lnTo>
                      <a:pt x="1346" y="485"/>
                    </a:lnTo>
                    <a:lnTo>
                      <a:pt x="1310" y="494"/>
                    </a:lnTo>
                    <a:lnTo>
                      <a:pt x="1296" y="507"/>
                    </a:lnTo>
                    <a:lnTo>
                      <a:pt x="1186" y="531"/>
                    </a:lnTo>
                    <a:lnTo>
                      <a:pt x="1132" y="667"/>
                    </a:lnTo>
                    <a:lnTo>
                      <a:pt x="1107" y="676"/>
                    </a:lnTo>
                    <a:lnTo>
                      <a:pt x="1108" y="736"/>
                    </a:lnTo>
                    <a:lnTo>
                      <a:pt x="1080" y="754"/>
                    </a:lnTo>
                    <a:lnTo>
                      <a:pt x="1074" y="795"/>
                    </a:lnTo>
                    <a:lnTo>
                      <a:pt x="990" y="802"/>
                    </a:lnTo>
                    <a:lnTo>
                      <a:pt x="1074" y="1034"/>
                    </a:lnTo>
                    <a:lnTo>
                      <a:pt x="984" y="1116"/>
                    </a:lnTo>
                    <a:lnTo>
                      <a:pt x="959" y="1140"/>
                    </a:lnTo>
                    <a:lnTo>
                      <a:pt x="944" y="1268"/>
                    </a:lnTo>
                    <a:lnTo>
                      <a:pt x="962" y="1274"/>
                    </a:lnTo>
                    <a:lnTo>
                      <a:pt x="959" y="1308"/>
                    </a:lnTo>
                    <a:lnTo>
                      <a:pt x="865" y="1423"/>
                    </a:lnTo>
                    <a:lnTo>
                      <a:pt x="856" y="1472"/>
                    </a:lnTo>
                    <a:lnTo>
                      <a:pt x="793" y="1510"/>
                    </a:lnTo>
                    <a:lnTo>
                      <a:pt x="440" y="1441"/>
                    </a:lnTo>
                    <a:lnTo>
                      <a:pt x="250" y="1406"/>
                    </a:lnTo>
                    <a:lnTo>
                      <a:pt x="216" y="1407"/>
                    </a:lnTo>
                    <a:lnTo>
                      <a:pt x="206" y="1427"/>
                    </a:lnTo>
                    <a:lnTo>
                      <a:pt x="0" y="1414"/>
                    </a:lnTo>
                    <a:lnTo>
                      <a:pt x="92" y="1324"/>
                    </a:lnTo>
                    <a:lnTo>
                      <a:pt x="120" y="1242"/>
                    </a:lnTo>
                    <a:lnTo>
                      <a:pt x="124" y="1191"/>
                    </a:lnTo>
                    <a:lnTo>
                      <a:pt x="278" y="1108"/>
                    </a:lnTo>
                    <a:lnTo>
                      <a:pt x="312" y="1029"/>
                    </a:lnTo>
                    <a:lnTo>
                      <a:pt x="388" y="888"/>
                    </a:lnTo>
                    <a:lnTo>
                      <a:pt x="444" y="787"/>
                    </a:lnTo>
                    <a:lnTo>
                      <a:pt x="441" y="743"/>
                    </a:lnTo>
                    <a:lnTo>
                      <a:pt x="455" y="727"/>
                    </a:lnTo>
                    <a:lnTo>
                      <a:pt x="415" y="685"/>
                    </a:lnTo>
                    <a:lnTo>
                      <a:pt x="415" y="657"/>
                    </a:lnTo>
                    <a:lnTo>
                      <a:pt x="528" y="550"/>
                    </a:lnTo>
                    <a:lnTo>
                      <a:pt x="538" y="397"/>
                    </a:lnTo>
                    <a:lnTo>
                      <a:pt x="941" y="106"/>
                    </a:lnTo>
                    <a:lnTo>
                      <a:pt x="1049" y="28"/>
                    </a:lnTo>
                    <a:lnTo>
                      <a:pt x="1037" y="6"/>
                    </a:lnTo>
                    <a:close/>
                  </a:path>
                </a:pathLst>
              </a:custGeom>
              <a:solidFill>
                <a:srgbClr val="800000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331822" name="Group 46"/>
          <p:cNvGrpSpPr>
            <a:grpSpLocks/>
          </p:cNvGrpSpPr>
          <p:nvPr/>
        </p:nvGrpSpPr>
        <p:grpSpPr bwMode="auto">
          <a:xfrm>
            <a:off x="6851650" y="2933700"/>
            <a:ext cx="1897063" cy="1541463"/>
            <a:chOff x="4316" y="1848"/>
            <a:chExt cx="1195" cy="971"/>
          </a:xfrm>
        </p:grpSpPr>
        <p:sp>
          <p:nvSpPr>
            <p:cNvPr id="331823" name="Text Box 47"/>
            <p:cNvSpPr txBox="1">
              <a:spLocks noChangeArrowheads="1"/>
            </p:cNvSpPr>
            <p:nvPr/>
          </p:nvSpPr>
          <p:spPr bwMode="auto">
            <a:xfrm>
              <a:off x="4858" y="2569"/>
              <a:ext cx="65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Baixo Jaguaribe</a:t>
              </a:r>
            </a:p>
          </p:txBody>
        </p:sp>
        <p:sp>
          <p:nvSpPr>
            <p:cNvPr id="331824" name="Freeform 48"/>
            <p:cNvSpPr>
              <a:spLocks/>
            </p:cNvSpPr>
            <p:nvPr/>
          </p:nvSpPr>
          <p:spPr bwMode="auto">
            <a:xfrm>
              <a:off x="4542" y="2630"/>
              <a:ext cx="852" cy="170"/>
            </a:xfrm>
            <a:custGeom>
              <a:avLst/>
              <a:gdLst>
                <a:gd name="T0" fmla="*/ 0 w 848"/>
                <a:gd name="T1" fmla="*/ 0 h 170"/>
                <a:gd name="T2" fmla="*/ 362 w 848"/>
                <a:gd name="T3" fmla="*/ 170 h 170"/>
                <a:gd name="T4" fmla="*/ 848 w 848"/>
                <a:gd name="T5" fmla="*/ 17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48" h="170">
                  <a:moveTo>
                    <a:pt x="0" y="0"/>
                  </a:moveTo>
                  <a:lnTo>
                    <a:pt x="362" y="170"/>
                  </a:lnTo>
                  <a:lnTo>
                    <a:pt x="848" y="17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331825" name="Group 49"/>
            <p:cNvGrpSpPr>
              <a:grpSpLocks/>
            </p:cNvGrpSpPr>
            <p:nvPr/>
          </p:nvGrpSpPr>
          <p:grpSpPr bwMode="auto">
            <a:xfrm>
              <a:off x="4316" y="1848"/>
              <a:ext cx="825" cy="936"/>
              <a:chOff x="4316" y="1848"/>
              <a:chExt cx="825" cy="936"/>
            </a:xfrm>
          </p:grpSpPr>
          <p:sp>
            <p:nvSpPr>
              <p:cNvPr id="331826" name="Freeform 50"/>
              <p:cNvSpPr>
                <a:spLocks noChangeAspect="1"/>
              </p:cNvSpPr>
              <p:nvPr/>
            </p:nvSpPr>
            <p:spPr bwMode="auto">
              <a:xfrm>
                <a:off x="4316" y="2515"/>
                <a:ext cx="312" cy="269"/>
              </a:xfrm>
              <a:custGeom>
                <a:avLst/>
                <a:gdLst>
                  <a:gd name="T0" fmla="*/ 795 w 1728"/>
                  <a:gd name="T1" fmla="*/ 1358 h 1490"/>
                  <a:gd name="T2" fmla="*/ 826 w 1728"/>
                  <a:gd name="T3" fmla="*/ 1455 h 1490"/>
                  <a:gd name="T4" fmla="*/ 1053 w 1728"/>
                  <a:gd name="T5" fmla="*/ 1421 h 1490"/>
                  <a:gd name="T6" fmla="*/ 1241 w 1728"/>
                  <a:gd name="T7" fmla="*/ 1370 h 1490"/>
                  <a:gd name="T8" fmla="*/ 1379 w 1728"/>
                  <a:gd name="T9" fmla="*/ 1091 h 1490"/>
                  <a:gd name="T10" fmla="*/ 1468 w 1728"/>
                  <a:gd name="T11" fmla="*/ 845 h 1490"/>
                  <a:gd name="T12" fmla="*/ 1728 w 1728"/>
                  <a:gd name="T13" fmla="*/ 581 h 1490"/>
                  <a:gd name="T14" fmla="*/ 1603 w 1728"/>
                  <a:gd name="T15" fmla="*/ 559 h 1490"/>
                  <a:gd name="T16" fmla="*/ 1540 w 1728"/>
                  <a:gd name="T17" fmla="*/ 434 h 1490"/>
                  <a:gd name="T18" fmla="*/ 1613 w 1728"/>
                  <a:gd name="T19" fmla="*/ 387 h 1490"/>
                  <a:gd name="T20" fmla="*/ 1599 w 1728"/>
                  <a:gd name="T21" fmla="*/ 129 h 1490"/>
                  <a:gd name="T22" fmla="*/ 1468 w 1728"/>
                  <a:gd name="T23" fmla="*/ 25 h 1490"/>
                  <a:gd name="T24" fmla="*/ 1379 w 1728"/>
                  <a:gd name="T25" fmla="*/ 9 h 1490"/>
                  <a:gd name="T26" fmla="*/ 931 w 1728"/>
                  <a:gd name="T27" fmla="*/ 51 h 1490"/>
                  <a:gd name="T28" fmla="*/ 694 w 1728"/>
                  <a:gd name="T29" fmla="*/ 129 h 1490"/>
                  <a:gd name="T30" fmla="*/ 573 w 1728"/>
                  <a:gd name="T31" fmla="*/ 145 h 1490"/>
                  <a:gd name="T32" fmla="*/ 453 w 1728"/>
                  <a:gd name="T33" fmla="*/ 283 h 1490"/>
                  <a:gd name="T34" fmla="*/ 204 w 1728"/>
                  <a:gd name="T35" fmla="*/ 644 h 1490"/>
                  <a:gd name="T36" fmla="*/ 135 w 1728"/>
                  <a:gd name="T37" fmla="*/ 698 h 1490"/>
                  <a:gd name="T38" fmla="*/ 110 w 1728"/>
                  <a:gd name="T39" fmla="*/ 767 h 1490"/>
                  <a:gd name="T40" fmla="*/ 92 w 1728"/>
                  <a:gd name="T41" fmla="*/ 848 h 1490"/>
                  <a:gd name="T42" fmla="*/ 35 w 1728"/>
                  <a:gd name="T43" fmla="*/ 914 h 1490"/>
                  <a:gd name="T44" fmla="*/ 0 w 1728"/>
                  <a:gd name="T45" fmla="*/ 1122 h 1490"/>
                  <a:gd name="T46" fmla="*/ 148 w 1728"/>
                  <a:gd name="T47" fmla="*/ 1075 h 1490"/>
                  <a:gd name="T48" fmla="*/ 236 w 1728"/>
                  <a:gd name="T49" fmla="*/ 1244 h 1490"/>
                  <a:gd name="T50" fmla="*/ 315 w 1728"/>
                  <a:gd name="T51" fmla="*/ 1295 h 1490"/>
                  <a:gd name="T52" fmla="*/ 513 w 1728"/>
                  <a:gd name="T53" fmla="*/ 1217 h 1490"/>
                  <a:gd name="T54" fmla="*/ 559 w 1728"/>
                  <a:gd name="T55" fmla="*/ 1251 h 1490"/>
                  <a:gd name="T56" fmla="*/ 628 w 1728"/>
                  <a:gd name="T57" fmla="*/ 1197 h 1490"/>
                  <a:gd name="T58" fmla="*/ 688 w 1728"/>
                  <a:gd name="T59" fmla="*/ 1200 h 1490"/>
                  <a:gd name="T60" fmla="*/ 717 w 1728"/>
                  <a:gd name="T61" fmla="*/ 1178 h 1490"/>
                  <a:gd name="T62" fmla="*/ 805 w 1728"/>
                  <a:gd name="T63" fmla="*/ 1200 h 1490"/>
                  <a:gd name="T64" fmla="*/ 883 w 1728"/>
                  <a:gd name="T65" fmla="*/ 1178 h 14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728" h="1490">
                    <a:moveTo>
                      <a:pt x="883" y="1178"/>
                    </a:moveTo>
                    <a:lnTo>
                      <a:pt x="795" y="1358"/>
                    </a:lnTo>
                    <a:lnTo>
                      <a:pt x="799" y="1386"/>
                    </a:lnTo>
                    <a:lnTo>
                      <a:pt x="826" y="1455"/>
                    </a:lnTo>
                    <a:lnTo>
                      <a:pt x="968" y="1490"/>
                    </a:lnTo>
                    <a:lnTo>
                      <a:pt x="1053" y="1421"/>
                    </a:lnTo>
                    <a:lnTo>
                      <a:pt x="1147" y="1373"/>
                    </a:lnTo>
                    <a:lnTo>
                      <a:pt x="1241" y="1370"/>
                    </a:lnTo>
                    <a:lnTo>
                      <a:pt x="1373" y="1191"/>
                    </a:lnTo>
                    <a:lnTo>
                      <a:pt x="1379" y="1091"/>
                    </a:lnTo>
                    <a:lnTo>
                      <a:pt x="1458" y="930"/>
                    </a:lnTo>
                    <a:lnTo>
                      <a:pt x="1468" y="845"/>
                    </a:lnTo>
                    <a:lnTo>
                      <a:pt x="1493" y="917"/>
                    </a:lnTo>
                    <a:lnTo>
                      <a:pt x="1728" y="581"/>
                    </a:lnTo>
                    <a:lnTo>
                      <a:pt x="1544" y="764"/>
                    </a:lnTo>
                    <a:lnTo>
                      <a:pt x="1603" y="559"/>
                    </a:lnTo>
                    <a:lnTo>
                      <a:pt x="1559" y="518"/>
                    </a:lnTo>
                    <a:lnTo>
                      <a:pt x="1540" y="434"/>
                    </a:lnTo>
                    <a:lnTo>
                      <a:pt x="1578" y="396"/>
                    </a:lnTo>
                    <a:lnTo>
                      <a:pt x="1613" y="387"/>
                    </a:lnTo>
                    <a:lnTo>
                      <a:pt x="1616" y="126"/>
                    </a:lnTo>
                    <a:lnTo>
                      <a:pt x="1599" y="129"/>
                    </a:lnTo>
                    <a:lnTo>
                      <a:pt x="1544" y="103"/>
                    </a:lnTo>
                    <a:lnTo>
                      <a:pt x="1468" y="25"/>
                    </a:lnTo>
                    <a:lnTo>
                      <a:pt x="1421" y="37"/>
                    </a:lnTo>
                    <a:lnTo>
                      <a:pt x="1379" y="9"/>
                    </a:lnTo>
                    <a:lnTo>
                      <a:pt x="965" y="0"/>
                    </a:lnTo>
                    <a:lnTo>
                      <a:pt x="931" y="51"/>
                    </a:lnTo>
                    <a:lnTo>
                      <a:pt x="714" y="82"/>
                    </a:lnTo>
                    <a:lnTo>
                      <a:pt x="694" y="129"/>
                    </a:lnTo>
                    <a:lnTo>
                      <a:pt x="582" y="132"/>
                    </a:lnTo>
                    <a:lnTo>
                      <a:pt x="573" y="145"/>
                    </a:lnTo>
                    <a:lnTo>
                      <a:pt x="465" y="211"/>
                    </a:lnTo>
                    <a:lnTo>
                      <a:pt x="453" y="283"/>
                    </a:lnTo>
                    <a:lnTo>
                      <a:pt x="346" y="364"/>
                    </a:lnTo>
                    <a:lnTo>
                      <a:pt x="204" y="644"/>
                    </a:lnTo>
                    <a:lnTo>
                      <a:pt x="135" y="656"/>
                    </a:lnTo>
                    <a:lnTo>
                      <a:pt x="135" y="698"/>
                    </a:lnTo>
                    <a:lnTo>
                      <a:pt x="104" y="716"/>
                    </a:lnTo>
                    <a:lnTo>
                      <a:pt x="110" y="767"/>
                    </a:lnTo>
                    <a:lnTo>
                      <a:pt x="92" y="776"/>
                    </a:lnTo>
                    <a:lnTo>
                      <a:pt x="92" y="848"/>
                    </a:lnTo>
                    <a:lnTo>
                      <a:pt x="38" y="874"/>
                    </a:lnTo>
                    <a:lnTo>
                      <a:pt x="35" y="914"/>
                    </a:lnTo>
                    <a:lnTo>
                      <a:pt x="57" y="956"/>
                    </a:lnTo>
                    <a:lnTo>
                      <a:pt x="0" y="1122"/>
                    </a:lnTo>
                    <a:lnTo>
                      <a:pt x="110" y="1075"/>
                    </a:lnTo>
                    <a:lnTo>
                      <a:pt x="148" y="1075"/>
                    </a:lnTo>
                    <a:lnTo>
                      <a:pt x="217" y="1109"/>
                    </a:lnTo>
                    <a:lnTo>
                      <a:pt x="236" y="1244"/>
                    </a:lnTo>
                    <a:lnTo>
                      <a:pt x="264" y="1286"/>
                    </a:lnTo>
                    <a:lnTo>
                      <a:pt x="315" y="1295"/>
                    </a:lnTo>
                    <a:lnTo>
                      <a:pt x="459" y="1226"/>
                    </a:lnTo>
                    <a:lnTo>
                      <a:pt x="513" y="1217"/>
                    </a:lnTo>
                    <a:lnTo>
                      <a:pt x="507" y="1260"/>
                    </a:lnTo>
                    <a:lnTo>
                      <a:pt x="559" y="1251"/>
                    </a:lnTo>
                    <a:lnTo>
                      <a:pt x="565" y="1197"/>
                    </a:lnTo>
                    <a:lnTo>
                      <a:pt x="628" y="1197"/>
                    </a:lnTo>
                    <a:lnTo>
                      <a:pt x="642" y="1178"/>
                    </a:lnTo>
                    <a:lnTo>
                      <a:pt x="688" y="1200"/>
                    </a:lnTo>
                    <a:lnTo>
                      <a:pt x="711" y="1200"/>
                    </a:lnTo>
                    <a:lnTo>
                      <a:pt x="717" y="1178"/>
                    </a:lnTo>
                    <a:lnTo>
                      <a:pt x="770" y="1175"/>
                    </a:lnTo>
                    <a:lnTo>
                      <a:pt x="805" y="1200"/>
                    </a:lnTo>
                    <a:lnTo>
                      <a:pt x="836" y="1203"/>
                    </a:lnTo>
                    <a:lnTo>
                      <a:pt x="883" y="1178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31827" name="Freeform 51"/>
              <p:cNvSpPr>
                <a:spLocks noChangeAspect="1"/>
              </p:cNvSpPr>
              <p:nvPr/>
            </p:nvSpPr>
            <p:spPr bwMode="auto">
              <a:xfrm>
                <a:off x="4620" y="1848"/>
                <a:ext cx="382" cy="285"/>
              </a:xfrm>
              <a:custGeom>
                <a:avLst/>
                <a:gdLst>
                  <a:gd name="T0" fmla="*/ 839 w 2123"/>
                  <a:gd name="T1" fmla="*/ 1243 h 1579"/>
                  <a:gd name="T2" fmla="*/ 843 w 2123"/>
                  <a:gd name="T3" fmla="*/ 1228 h 1579"/>
                  <a:gd name="T4" fmla="*/ 664 w 2123"/>
                  <a:gd name="T5" fmla="*/ 938 h 1579"/>
                  <a:gd name="T6" fmla="*/ 614 w 2123"/>
                  <a:gd name="T7" fmla="*/ 938 h 1579"/>
                  <a:gd name="T8" fmla="*/ 523 w 2123"/>
                  <a:gd name="T9" fmla="*/ 872 h 1579"/>
                  <a:gd name="T10" fmla="*/ 434 w 2123"/>
                  <a:gd name="T11" fmla="*/ 870 h 1579"/>
                  <a:gd name="T12" fmla="*/ 349 w 2123"/>
                  <a:gd name="T13" fmla="*/ 836 h 1579"/>
                  <a:gd name="T14" fmla="*/ 146 w 2123"/>
                  <a:gd name="T15" fmla="*/ 870 h 1579"/>
                  <a:gd name="T16" fmla="*/ 123 w 2123"/>
                  <a:gd name="T17" fmla="*/ 861 h 1579"/>
                  <a:gd name="T18" fmla="*/ 105 w 2123"/>
                  <a:gd name="T19" fmla="*/ 799 h 1579"/>
                  <a:gd name="T20" fmla="*/ 0 w 2123"/>
                  <a:gd name="T21" fmla="*/ 731 h 1579"/>
                  <a:gd name="T22" fmla="*/ 342 w 2123"/>
                  <a:gd name="T23" fmla="*/ 395 h 1579"/>
                  <a:gd name="T24" fmla="*/ 450 w 2123"/>
                  <a:gd name="T25" fmla="*/ 269 h 1579"/>
                  <a:gd name="T26" fmla="*/ 503 w 2123"/>
                  <a:gd name="T27" fmla="*/ 271 h 1579"/>
                  <a:gd name="T28" fmla="*/ 523 w 2123"/>
                  <a:gd name="T29" fmla="*/ 288 h 1579"/>
                  <a:gd name="T30" fmla="*/ 547 w 2123"/>
                  <a:gd name="T31" fmla="*/ 293 h 1579"/>
                  <a:gd name="T32" fmla="*/ 821 w 2123"/>
                  <a:gd name="T33" fmla="*/ 0 h 1579"/>
                  <a:gd name="T34" fmla="*/ 942 w 2123"/>
                  <a:gd name="T35" fmla="*/ 108 h 1579"/>
                  <a:gd name="T36" fmla="*/ 1081 w 2123"/>
                  <a:gd name="T37" fmla="*/ 269 h 1579"/>
                  <a:gd name="T38" fmla="*/ 1236 w 2123"/>
                  <a:gd name="T39" fmla="*/ 380 h 1579"/>
                  <a:gd name="T40" fmla="*/ 1261 w 2123"/>
                  <a:gd name="T41" fmla="*/ 466 h 1579"/>
                  <a:gd name="T42" fmla="*/ 1384 w 2123"/>
                  <a:gd name="T43" fmla="*/ 602 h 1579"/>
                  <a:gd name="T44" fmla="*/ 1333 w 2123"/>
                  <a:gd name="T45" fmla="*/ 702 h 1579"/>
                  <a:gd name="T46" fmla="*/ 1406 w 2123"/>
                  <a:gd name="T47" fmla="*/ 804 h 1579"/>
                  <a:gd name="T48" fmla="*/ 1870 w 2123"/>
                  <a:gd name="T49" fmla="*/ 750 h 1579"/>
                  <a:gd name="T50" fmla="*/ 1921 w 2123"/>
                  <a:gd name="T51" fmla="*/ 815 h 1579"/>
                  <a:gd name="T52" fmla="*/ 1903 w 2123"/>
                  <a:gd name="T53" fmla="*/ 894 h 1579"/>
                  <a:gd name="T54" fmla="*/ 1855 w 2123"/>
                  <a:gd name="T55" fmla="*/ 975 h 1579"/>
                  <a:gd name="T56" fmla="*/ 1857 w 2123"/>
                  <a:gd name="T57" fmla="*/ 1027 h 1579"/>
                  <a:gd name="T58" fmla="*/ 1907 w 2123"/>
                  <a:gd name="T59" fmla="*/ 1095 h 1579"/>
                  <a:gd name="T60" fmla="*/ 2123 w 2123"/>
                  <a:gd name="T61" fmla="*/ 1266 h 1579"/>
                  <a:gd name="T62" fmla="*/ 2073 w 2123"/>
                  <a:gd name="T63" fmla="*/ 1303 h 1579"/>
                  <a:gd name="T64" fmla="*/ 2044 w 2123"/>
                  <a:gd name="T65" fmla="*/ 1303 h 1579"/>
                  <a:gd name="T66" fmla="*/ 2000 w 2123"/>
                  <a:gd name="T67" fmla="*/ 1258 h 1579"/>
                  <a:gd name="T68" fmla="*/ 1962 w 2123"/>
                  <a:gd name="T69" fmla="*/ 1260 h 1579"/>
                  <a:gd name="T70" fmla="*/ 1941 w 2123"/>
                  <a:gd name="T71" fmla="*/ 1272 h 1579"/>
                  <a:gd name="T72" fmla="*/ 1905 w 2123"/>
                  <a:gd name="T73" fmla="*/ 1266 h 1579"/>
                  <a:gd name="T74" fmla="*/ 1881 w 2123"/>
                  <a:gd name="T75" fmla="*/ 1221 h 1579"/>
                  <a:gd name="T76" fmla="*/ 1847 w 2123"/>
                  <a:gd name="T77" fmla="*/ 1263 h 1579"/>
                  <a:gd name="T78" fmla="*/ 1808 w 2123"/>
                  <a:gd name="T79" fmla="*/ 1285 h 1579"/>
                  <a:gd name="T80" fmla="*/ 1761 w 2123"/>
                  <a:gd name="T81" fmla="*/ 1327 h 1579"/>
                  <a:gd name="T82" fmla="*/ 1624 w 2123"/>
                  <a:gd name="T83" fmla="*/ 1343 h 1579"/>
                  <a:gd name="T84" fmla="*/ 1468 w 2123"/>
                  <a:gd name="T85" fmla="*/ 1400 h 1579"/>
                  <a:gd name="T86" fmla="*/ 1376 w 2123"/>
                  <a:gd name="T87" fmla="*/ 1512 h 1579"/>
                  <a:gd name="T88" fmla="*/ 1325 w 2123"/>
                  <a:gd name="T89" fmla="*/ 1579 h 1579"/>
                  <a:gd name="T90" fmla="*/ 1265 w 2123"/>
                  <a:gd name="T91" fmla="*/ 1534 h 1579"/>
                  <a:gd name="T92" fmla="*/ 946 w 2123"/>
                  <a:gd name="T93" fmla="*/ 1265 h 1579"/>
                  <a:gd name="T94" fmla="*/ 899 w 2123"/>
                  <a:gd name="T95" fmla="*/ 1232 h 1579"/>
                  <a:gd name="T96" fmla="*/ 839 w 2123"/>
                  <a:gd name="T97" fmla="*/ 1243 h 1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3" h="1579">
                    <a:moveTo>
                      <a:pt x="839" y="1243"/>
                    </a:moveTo>
                    <a:lnTo>
                      <a:pt x="843" y="1228"/>
                    </a:lnTo>
                    <a:lnTo>
                      <a:pt x="664" y="938"/>
                    </a:lnTo>
                    <a:lnTo>
                      <a:pt x="614" y="938"/>
                    </a:lnTo>
                    <a:lnTo>
                      <a:pt x="523" y="872"/>
                    </a:lnTo>
                    <a:lnTo>
                      <a:pt x="434" y="870"/>
                    </a:lnTo>
                    <a:lnTo>
                      <a:pt x="349" y="836"/>
                    </a:lnTo>
                    <a:lnTo>
                      <a:pt x="146" y="870"/>
                    </a:lnTo>
                    <a:lnTo>
                      <a:pt x="123" y="861"/>
                    </a:lnTo>
                    <a:lnTo>
                      <a:pt x="105" y="799"/>
                    </a:lnTo>
                    <a:lnTo>
                      <a:pt x="0" y="731"/>
                    </a:lnTo>
                    <a:lnTo>
                      <a:pt x="342" y="395"/>
                    </a:lnTo>
                    <a:lnTo>
                      <a:pt x="450" y="269"/>
                    </a:lnTo>
                    <a:lnTo>
                      <a:pt x="503" y="271"/>
                    </a:lnTo>
                    <a:lnTo>
                      <a:pt x="523" y="288"/>
                    </a:lnTo>
                    <a:lnTo>
                      <a:pt x="547" y="293"/>
                    </a:lnTo>
                    <a:lnTo>
                      <a:pt x="821" y="0"/>
                    </a:lnTo>
                    <a:lnTo>
                      <a:pt x="942" y="108"/>
                    </a:lnTo>
                    <a:lnTo>
                      <a:pt x="1081" y="269"/>
                    </a:lnTo>
                    <a:lnTo>
                      <a:pt x="1236" y="380"/>
                    </a:lnTo>
                    <a:lnTo>
                      <a:pt x="1261" y="466"/>
                    </a:lnTo>
                    <a:lnTo>
                      <a:pt x="1384" y="602"/>
                    </a:lnTo>
                    <a:lnTo>
                      <a:pt x="1333" y="702"/>
                    </a:lnTo>
                    <a:lnTo>
                      <a:pt x="1406" y="804"/>
                    </a:lnTo>
                    <a:lnTo>
                      <a:pt x="1870" y="750"/>
                    </a:lnTo>
                    <a:lnTo>
                      <a:pt x="1921" y="815"/>
                    </a:lnTo>
                    <a:lnTo>
                      <a:pt x="1903" y="894"/>
                    </a:lnTo>
                    <a:lnTo>
                      <a:pt x="1855" y="975"/>
                    </a:lnTo>
                    <a:lnTo>
                      <a:pt x="1857" y="1027"/>
                    </a:lnTo>
                    <a:lnTo>
                      <a:pt x="1907" y="1095"/>
                    </a:lnTo>
                    <a:lnTo>
                      <a:pt x="2123" y="1266"/>
                    </a:lnTo>
                    <a:lnTo>
                      <a:pt x="2073" y="1303"/>
                    </a:lnTo>
                    <a:lnTo>
                      <a:pt x="2044" y="1303"/>
                    </a:lnTo>
                    <a:lnTo>
                      <a:pt x="2000" y="1258"/>
                    </a:lnTo>
                    <a:lnTo>
                      <a:pt x="1962" y="1260"/>
                    </a:lnTo>
                    <a:lnTo>
                      <a:pt x="1941" y="1272"/>
                    </a:lnTo>
                    <a:lnTo>
                      <a:pt x="1905" y="1266"/>
                    </a:lnTo>
                    <a:lnTo>
                      <a:pt x="1881" y="1221"/>
                    </a:lnTo>
                    <a:lnTo>
                      <a:pt x="1847" y="1263"/>
                    </a:lnTo>
                    <a:lnTo>
                      <a:pt x="1808" y="1285"/>
                    </a:lnTo>
                    <a:lnTo>
                      <a:pt x="1761" y="1327"/>
                    </a:lnTo>
                    <a:lnTo>
                      <a:pt x="1624" y="1343"/>
                    </a:lnTo>
                    <a:lnTo>
                      <a:pt x="1468" y="1400"/>
                    </a:lnTo>
                    <a:lnTo>
                      <a:pt x="1376" y="1512"/>
                    </a:lnTo>
                    <a:lnTo>
                      <a:pt x="1325" y="1579"/>
                    </a:lnTo>
                    <a:lnTo>
                      <a:pt x="1265" y="1534"/>
                    </a:lnTo>
                    <a:lnTo>
                      <a:pt x="946" y="1265"/>
                    </a:lnTo>
                    <a:lnTo>
                      <a:pt x="899" y="1232"/>
                    </a:lnTo>
                    <a:lnTo>
                      <a:pt x="839" y="1243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31828" name="Freeform 52"/>
              <p:cNvSpPr>
                <a:spLocks noChangeAspect="1"/>
              </p:cNvSpPr>
              <p:nvPr/>
            </p:nvSpPr>
            <p:spPr bwMode="auto">
              <a:xfrm>
                <a:off x="4937" y="1931"/>
                <a:ext cx="204" cy="187"/>
              </a:xfrm>
              <a:custGeom>
                <a:avLst/>
                <a:gdLst>
                  <a:gd name="T0" fmla="*/ 1078 w 1126"/>
                  <a:gd name="T1" fmla="*/ 0 h 1040"/>
                  <a:gd name="T2" fmla="*/ 1126 w 1126"/>
                  <a:gd name="T3" fmla="*/ 47 h 1040"/>
                  <a:gd name="T4" fmla="*/ 1126 w 1126"/>
                  <a:gd name="T5" fmla="*/ 59 h 1040"/>
                  <a:gd name="T6" fmla="*/ 1076 w 1126"/>
                  <a:gd name="T7" fmla="*/ 138 h 1040"/>
                  <a:gd name="T8" fmla="*/ 1113 w 1126"/>
                  <a:gd name="T9" fmla="*/ 259 h 1040"/>
                  <a:gd name="T10" fmla="*/ 952 w 1126"/>
                  <a:gd name="T11" fmla="*/ 636 h 1040"/>
                  <a:gd name="T12" fmla="*/ 743 w 1126"/>
                  <a:gd name="T13" fmla="*/ 985 h 1040"/>
                  <a:gd name="T14" fmla="*/ 715 w 1126"/>
                  <a:gd name="T15" fmla="*/ 1040 h 1040"/>
                  <a:gd name="T16" fmla="*/ 354 w 1126"/>
                  <a:gd name="T17" fmla="*/ 810 h 1040"/>
                  <a:gd name="T18" fmla="*/ 145 w 1126"/>
                  <a:gd name="T19" fmla="*/ 638 h 1040"/>
                  <a:gd name="T20" fmla="*/ 96 w 1126"/>
                  <a:gd name="T21" fmla="*/ 576 h 1040"/>
                  <a:gd name="T22" fmla="*/ 93 w 1126"/>
                  <a:gd name="T23" fmla="*/ 522 h 1040"/>
                  <a:gd name="T24" fmla="*/ 140 w 1126"/>
                  <a:gd name="T25" fmla="*/ 441 h 1040"/>
                  <a:gd name="T26" fmla="*/ 160 w 1126"/>
                  <a:gd name="T27" fmla="*/ 361 h 1040"/>
                  <a:gd name="T28" fmla="*/ 103 w 1126"/>
                  <a:gd name="T29" fmla="*/ 292 h 1040"/>
                  <a:gd name="T30" fmla="*/ 89 w 1126"/>
                  <a:gd name="T31" fmla="*/ 237 h 1040"/>
                  <a:gd name="T32" fmla="*/ 0 w 1126"/>
                  <a:gd name="T33" fmla="*/ 113 h 1040"/>
                  <a:gd name="T34" fmla="*/ 344 w 1126"/>
                  <a:gd name="T35" fmla="*/ 113 h 1040"/>
                  <a:gd name="T36" fmla="*/ 349 w 1126"/>
                  <a:gd name="T37" fmla="*/ 49 h 1040"/>
                  <a:gd name="T38" fmla="*/ 454 w 1126"/>
                  <a:gd name="T39" fmla="*/ 14 h 1040"/>
                  <a:gd name="T40" fmla="*/ 466 w 1126"/>
                  <a:gd name="T41" fmla="*/ 97 h 1040"/>
                  <a:gd name="T42" fmla="*/ 1078 w 1126"/>
                  <a:gd name="T43" fmla="*/ 0 h 10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26" h="1040">
                    <a:moveTo>
                      <a:pt x="1078" y="0"/>
                    </a:moveTo>
                    <a:lnTo>
                      <a:pt x="1126" y="47"/>
                    </a:lnTo>
                    <a:lnTo>
                      <a:pt x="1126" y="59"/>
                    </a:lnTo>
                    <a:lnTo>
                      <a:pt x="1076" y="138"/>
                    </a:lnTo>
                    <a:lnTo>
                      <a:pt x="1113" y="259"/>
                    </a:lnTo>
                    <a:lnTo>
                      <a:pt x="952" y="636"/>
                    </a:lnTo>
                    <a:lnTo>
                      <a:pt x="743" y="985"/>
                    </a:lnTo>
                    <a:lnTo>
                      <a:pt x="715" y="1040"/>
                    </a:lnTo>
                    <a:lnTo>
                      <a:pt x="354" y="810"/>
                    </a:lnTo>
                    <a:lnTo>
                      <a:pt x="145" y="638"/>
                    </a:lnTo>
                    <a:lnTo>
                      <a:pt x="96" y="576"/>
                    </a:lnTo>
                    <a:lnTo>
                      <a:pt x="93" y="522"/>
                    </a:lnTo>
                    <a:lnTo>
                      <a:pt x="140" y="441"/>
                    </a:lnTo>
                    <a:lnTo>
                      <a:pt x="160" y="361"/>
                    </a:lnTo>
                    <a:lnTo>
                      <a:pt x="103" y="292"/>
                    </a:lnTo>
                    <a:lnTo>
                      <a:pt x="89" y="237"/>
                    </a:lnTo>
                    <a:lnTo>
                      <a:pt x="0" y="113"/>
                    </a:lnTo>
                    <a:lnTo>
                      <a:pt x="344" y="113"/>
                    </a:lnTo>
                    <a:lnTo>
                      <a:pt x="349" y="49"/>
                    </a:lnTo>
                    <a:lnTo>
                      <a:pt x="454" y="14"/>
                    </a:lnTo>
                    <a:lnTo>
                      <a:pt x="466" y="97"/>
                    </a:lnTo>
                    <a:lnTo>
                      <a:pt x="1078" y="0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31829" name="Freeform 53"/>
              <p:cNvSpPr>
                <a:spLocks noChangeAspect="1"/>
              </p:cNvSpPr>
              <p:nvPr/>
            </p:nvSpPr>
            <p:spPr bwMode="auto">
              <a:xfrm>
                <a:off x="4859" y="2069"/>
                <a:ext cx="208" cy="157"/>
              </a:xfrm>
              <a:custGeom>
                <a:avLst/>
                <a:gdLst>
                  <a:gd name="T0" fmla="*/ 795 w 1152"/>
                  <a:gd name="T1" fmla="*/ 47 h 872"/>
                  <a:gd name="T2" fmla="*/ 1152 w 1152"/>
                  <a:gd name="T3" fmla="*/ 274 h 872"/>
                  <a:gd name="T4" fmla="*/ 1015 w 1152"/>
                  <a:gd name="T5" fmla="*/ 567 h 872"/>
                  <a:gd name="T6" fmla="*/ 875 w 1152"/>
                  <a:gd name="T7" fmla="*/ 872 h 872"/>
                  <a:gd name="T8" fmla="*/ 618 w 1152"/>
                  <a:gd name="T9" fmla="*/ 739 h 872"/>
                  <a:gd name="T10" fmla="*/ 533 w 1152"/>
                  <a:gd name="T11" fmla="*/ 730 h 872"/>
                  <a:gd name="T12" fmla="*/ 423 w 1152"/>
                  <a:gd name="T13" fmla="*/ 625 h 872"/>
                  <a:gd name="T14" fmla="*/ 407 w 1152"/>
                  <a:gd name="T15" fmla="*/ 561 h 872"/>
                  <a:gd name="T16" fmla="*/ 388 w 1152"/>
                  <a:gd name="T17" fmla="*/ 520 h 872"/>
                  <a:gd name="T18" fmla="*/ 309 w 1152"/>
                  <a:gd name="T19" fmla="*/ 423 h 872"/>
                  <a:gd name="T20" fmla="*/ 219 w 1152"/>
                  <a:gd name="T21" fmla="*/ 359 h 872"/>
                  <a:gd name="T22" fmla="*/ 72 w 1152"/>
                  <a:gd name="T23" fmla="*/ 354 h 872"/>
                  <a:gd name="T24" fmla="*/ 53 w 1152"/>
                  <a:gd name="T25" fmla="*/ 375 h 872"/>
                  <a:gd name="T26" fmla="*/ 1 w 1152"/>
                  <a:gd name="T27" fmla="*/ 359 h 872"/>
                  <a:gd name="T28" fmla="*/ 0 w 1152"/>
                  <a:gd name="T29" fmla="*/ 358 h 872"/>
                  <a:gd name="T30" fmla="*/ 50 w 1152"/>
                  <a:gd name="T31" fmla="*/ 291 h 872"/>
                  <a:gd name="T32" fmla="*/ 142 w 1152"/>
                  <a:gd name="T33" fmla="*/ 179 h 872"/>
                  <a:gd name="T34" fmla="*/ 298 w 1152"/>
                  <a:gd name="T35" fmla="*/ 122 h 872"/>
                  <a:gd name="T36" fmla="*/ 435 w 1152"/>
                  <a:gd name="T37" fmla="*/ 106 h 872"/>
                  <a:gd name="T38" fmla="*/ 482 w 1152"/>
                  <a:gd name="T39" fmla="*/ 64 h 872"/>
                  <a:gd name="T40" fmla="*/ 521 w 1152"/>
                  <a:gd name="T41" fmla="*/ 42 h 872"/>
                  <a:gd name="T42" fmla="*/ 555 w 1152"/>
                  <a:gd name="T43" fmla="*/ 0 h 872"/>
                  <a:gd name="T44" fmla="*/ 579 w 1152"/>
                  <a:gd name="T45" fmla="*/ 45 h 872"/>
                  <a:gd name="T46" fmla="*/ 615 w 1152"/>
                  <a:gd name="T47" fmla="*/ 51 h 872"/>
                  <a:gd name="T48" fmla="*/ 636 w 1152"/>
                  <a:gd name="T49" fmla="*/ 39 h 872"/>
                  <a:gd name="T50" fmla="*/ 674 w 1152"/>
                  <a:gd name="T51" fmla="*/ 37 h 872"/>
                  <a:gd name="T52" fmla="*/ 718 w 1152"/>
                  <a:gd name="T53" fmla="*/ 82 h 872"/>
                  <a:gd name="T54" fmla="*/ 747 w 1152"/>
                  <a:gd name="T55" fmla="*/ 82 h 872"/>
                  <a:gd name="T56" fmla="*/ 795 w 1152"/>
                  <a:gd name="T57" fmla="*/ 47 h 8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52" h="872">
                    <a:moveTo>
                      <a:pt x="795" y="47"/>
                    </a:moveTo>
                    <a:lnTo>
                      <a:pt x="1152" y="274"/>
                    </a:lnTo>
                    <a:lnTo>
                      <a:pt x="1015" y="567"/>
                    </a:lnTo>
                    <a:lnTo>
                      <a:pt x="875" y="872"/>
                    </a:lnTo>
                    <a:lnTo>
                      <a:pt x="618" y="739"/>
                    </a:lnTo>
                    <a:lnTo>
                      <a:pt x="533" y="730"/>
                    </a:lnTo>
                    <a:lnTo>
                      <a:pt x="423" y="625"/>
                    </a:lnTo>
                    <a:lnTo>
                      <a:pt x="407" y="561"/>
                    </a:lnTo>
                    <a:lnTo>
                      <a:pt x="388" y="520"/>
                    </a:lnTo>
                    <a:lnTo>
                      <a:pt x="309" y="423"/>
                    </a:lnTo>
                    <a:lnTo>
                      <a:pt x="219" y="359"/>
                    </a:lnTo>
                    <a:lnTo>
                      <a:pt x="72" y="354"/>
                    </a:lnTo>
                    <a:lnTo>
                      <a:pt x="53" y="375"/>
                    </a:lnTo>
                    <a:lnTo>
                      <a:pt x="1" y="359"/>
                    </a:lnTo>
                    <a:lnTo>
                      <a:pt x="0" y="358"/>
                    </a:lnTo>
                    <a:lnTo>
                      <a:pt x="50" y="291"/>
                    </a:lnTo>
                    <a:lnTo>
                      <a:pt x="142" y="179"/>
                    </a:lnTo>
                    <a:lnTo>
                      <a:pt x="298" y="122"/>
                    </a:lnTo>
                    <a:lnTo>
                      <a:pt x="435" y="106"/>
                    </a:lnTo>
                    <a:lnTo>
                      <a:pt x="482" y="64"/>
                    </a:lnTo>
                    <a:lnTo>
                      <a:pt x="521" y="42"/>
                    </a:lnTo>
                    <a:lnTo>
                      <a:pt x="555" y="0"/>
                    </a:lnTo>
                    <a:lnTo>
                      <a:pt x="579" y="45"/>
                    </a:lnTo>
                    <a:lnTo>
                      <a:pt x="615" y="51"/>
                    </a:lnTo>
                    <a:lnTo>
                      <a:pt x="636" y="39"/>
                    </a:lnTo>
                    <a:lnTo>
                      <a:pt x="674" y="37"/>
                    </a:lnTo>
                    <a:lnTo>
                      <a:pt x="718" y="82"/>
                    </a:lnTo>
                    <a:lnTo>
                      <a:pt x="747" y="82"/>
                    </a:lnTo>
                    <a:lnTo>
                      <a:pt x="795" y="47"/>
                    </a:lnTo>
                    <a:close/>
                  </a:path>
                </a:pathLst>
              </a:custGeom>
              <a:solidFill>
                <a:srgbClr val="DD85DF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331830" name="Text Box 54"/>
          <p:cNvSpPr txBox="1">
            <a:spLocks noChangeArrowheads="1"/>
          </p:cNvSpPr>
          <p:nvPr/>
        </p:nvSpPr>
        <p:spPr bwMode="auto">
          <a:xfrm>
            <a:off x="117475" y="2014538"/>
            <a:ext cx="4094163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dirty="0">
                <a:solidFill>
                  <a:srgbClr val="066168"/>
                </a:solidFill>
                <a:latin typeface="Verdana" pitchFamily="34" charset="0"/>
              </a:rPr>
              <a:t>5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municípios:</a:t>
            </a:r>
          </a:p>
          <a:p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Itapipoca, Trairi, Paraipaba, Paracuru, São Gonçalo do Amarante, 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São Luiz do </a:t>
            </a:r>
            <a:r>
              <a:rPr lang="pt-BR" sz="1400" b="0" dirty="0" err="1">
                <a:solidFill>
                  <a:srgbClr val="066168"/>
                </a:solidFill>
                <a:latin typeface="Verdana" pitchFamily="34" charset="0"/>
              </a:rPr>
              <a:t>Curu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 </a:t>
            </a:r>
          </a:p>
        </p:txBody>
      </p:sp>
      <p:sp>
        <p:nvSpPr>
          <p:cNvPr id="331831" name="Text Box 55"/>
          <p:cNvSpPr txBox="1">
            <a:spLocks noChangeArrowheads="1"/>
          </p:cNvSpPr>
          <p:nvPr/>
        </p:nvSpPr>
        <p:spPr bwMode="auto">
          <a:xfrm>
            <a:off x="117475" y="2882900"/>
            <a:ext cx="2043113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271,2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ha de área</a:t>
            </a:r>
          </a:p>
        </p:txBody>
      </p:sp>
      <p:sp>
        <p:nvSpPr>
          <p:cNvPr id="331832" name="Line 56"/>
          <p:cNvSpPr>
            <a:spLocks noChangeShapeType="1"/>
          </p:cNvSpPr>
          <p:nvPr/>
        </p:nvSpPr>
        <p:spPr bwMode="auto">
          <a:xfrm>
            <a:off x="146050" y="2846388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31833" name="Line 57"/>
          <p:cNvSpPr>
            <a:spLocks noChangeShapeType="1"/>
          </p:cNvSpPr>
          <p:nvPr/>
        </p:nvSpPr>
        <p:spPr bwMode="auto">
          <a:xfrm>
            <a:off x="146050" y="3316288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31834" name="Text Box 58"/>
          <p:cNvSpPr txBox="1">
            <a:spLocks noChangeArrowheads="1"/>
          </p:cNvSpPr>
          <p:nvPr/>
        </p:nvSpPr>
        <p:spPr bwMode="auto">
          <a:xfrm>
            <a:off x="117475" y="3352800"/>
            <a:ext cx="137795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1.841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ton</a:t>
            </a:r>
          </a:p>
        </p:txBody>
      </p:sp>
      <p:sp>
        <p:nvSpPr>
          <p:cNvPr id="331835" name="Line 59"/>
          <p:cNvSpPr>
            <a:spLocks noChangeShapeType="1"/>
          </p:cNvSpPr>
          <p:nvPr/>
        </p:nvSpPr>
        <p:spPr bwMode="auto">
          <a:xfrm>
            <a:off x="146050" y="3787775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31836" name="Text Box 60"/>
          <p:cNvSpPr txBox="1">
            <a:spLocks noChangeArrowheads="1"/>
          </p:cNvSpPr>
          <p:nvPr/>
        </p:nvSpPr>
        <p:spPr bwMode="auto">
          <a:xfrm>
            <a:off x="117475" y="3824288"/>
            <a:ext cx="1423988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12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fazendas</a:t>
            </a:r>
          </a:p>
        </p:txBody>
      </p:sp>
      <p:grpSp>
        <p:nvGrpSpPr>
          <p:cNvPr id="331837" name="Group 61"/>
          <p:cNvGrpSpPr>
            <a:grpSpLocks/>
          </p:cNvGrpSpPr>
          <p:nvPr/>
        </p:nvGrpSpPr>
        <p:grpSpPr bwMode="auto">
          <a:xfrm>
            <a:off x="6084888" y="1366838"/>
            <a:ext cx="2024062" cy="765175"/>
            <a:chOff x="3833" y="861"/>
            <a:chExt cx="1275" cy="482"/>
          </a:xfrm>
        </p:grpSpPr>
        <p:sp>
          <p:nvSpPr>
            <p:cNvPr id="331838" name="Text Box 62"/>
            <p:cNvSpPr txBox="1">
              <a:spLocks noChangeArrowheads="1"/>
            </p:cNvSpPr>
            <p:nvPr/>
          </p:nvSpPr>
          <p:spPr bwMode="auto">
            <a:xfrm>
              <a:off x="4174" y="861"/>
              <a:ext cx="934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Mundaú </a:t>
              </a:r>
              <a:r>
                <a:rPr lang="pt-BR" sz="1000" dirty="0" err="1" smtClean="0">
                  <a:solidFill>
                    <a:srgbClr val="066168"/>
                  </a:solidFill>
                  <a:latin typeface="Verdana" pitchFamily="34" charset="0"/>
                </a:rPr>
                <a:t>Curu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331839" name="Freeform 63"/>
            <p:cNvSpPr>
              <a:spLocks/>
            </p:cNvSpPr>
            <p:nvPr/>
          </p:nvSpPr>
          <p:spPr bwMode="auto">
            <a:xfrm>
              <a:off x="4114" y="997"/>
              <a:ext cx="951" cy="102"/>
            </a:xfrm>
            <a:custGeom>
              <a:avLst/>
              <a:gdLst>
                <a:gd name="T0" fmla="*/ 0 w 951"/>
                <a:gd name="T1" fmla="*/ 102 h 102"/>
                <a:gd name="T2" fmla="*/ 117 w 951"/>
                <a:gd name="T3" fmla="*/ 0 h 102"/>
                <a:gd name="T4" fmla="*/ 951 w 951"/>
                <a:gd name="T5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51" h="102">
                  <a:moveTo>
                    <a:pt x="0" y="102"/>
                  </a:moveTo>
                  <a:lnTo>
                    <a:pt x="117" y="0"/>
                  </a:lnTo>
                  <a:lnTo>
                    <a:pt x="951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331840" name="Group 64"/>
            <p:cNvGrpSpPr>
              <a:grpSpLocks/>
            </p:cNvGrpSpPr>
            <p:nvPr/>
          </p:nvGrpSpPr>
          <p:grpSpPr bwMode="auto">
            <a:xfrm>
              <a:off x="3833" y="974"/>
              <a:ext cx="582" cy="369"/>
              <a:chOff x="3833" y="974"/>
              <a:chExt cx="582" cy="369"/>
            </a:xfrm>
          </p:grpSpPr>
          <p:sp>
            <p:nvSpPr>
              <p:cNvPr id="331841" name="Freeform 65"/>
              <p:cNvSpPr>
                <a:spLocks noChangeAspect="1"/>
              </p:cNvSpPr>
              <p:nvPr/>
            </p:nvSpPr>
            <p:spPr bwMode="auto">
              <a:xfrm>
                <a:off x="4203" y="1161"/>
                <a:ext cx="139" cy="84"/>
              </a:xfrm>
              <a:custGeom>
                <a:avLst/>
                <a:gdLst>
                  <a:gd name="T0" fmla="*/ 287 w 771"/>
                  <a:gd name="T1" fmla="*/ 27 h 464"/>
                  <a:gd name="T2" fmla="*/ 297 w 771"/>
                  <a:gd name="T3" fmla="*/ 37 h 464"/>
                  <a:gd name="T4" fmla="*/ 398 w 771"/>
                  <a:gd name="T5" fmla="*/ 48 h 464"/>
                  <a:gd name="T6" fmla="*/ 446 w 771"/>
                  <a:gd name="T7" fmla="*/ 4 h 464"/>
                  <a:gd name="T8" fmla="*/ 570 w 771"/>
                  <a:gd name="T9" fmla="*/ 0 h 464"/>
                  <a:gd name="T10" fmla="*/ 719 w 771"/>
                  <a:gd name="T11" fmla="*/ 134 h 464"/>
                  <a:gd name="T12" fmla="*/ 771 w 771"/>
                  <a:gd name="T13" fmla="*/ 220 h 464"/>
                  <a:gd name="T14" fmla="*/ 718 w 771"/>
                  <a:gd name="T15" fmla="*/ 324 h 464"/>
                  <a:gd name="T16" fmla="*/ 652 w 771"/>
                  <a:gd name="T17" fmla="*/ 371 h 464"/>
                  <a:gd name="T18" fmla="*/ 673 w 771"/>
                  <a:gd name="T19" fmla="*/ 438 h 464"/>
                  <a:gd name="T20" fmla="*/ 633 w 771"/>
                  <a:gd name="T21" fmla="*/ 464 h 464"/>
                  <a:gd name="T22" fmla="*/ 519 w 771"/>
                  <a:gd name="T23" fmla="*/ 365 h 464"/>
                  <a:gd name="T24" fmla="*/ 0 w 771"/>
                  <a:gd name="T25" fmla="*/ 360 h 464"/>
                  <a:gd name="T26" fmla="*/ 77 w 771"/>
                  <a:gd name="T27" fmla="*/ 279 h 464"/>
                  <a:gd name="T28" fmla="*/ 110 w 771"/>
                  <a:gd name="T29" fmla="*/ 291 h 464"/>
                  <a:gd name="T30" fmla="*/ 144 w 771"/>
                  <a:gd name="T31" fmla="*/ 292 h 464"/>
                  <a:gd name="T32" fmla="*/ 157 w 771"/>
                  <a:gd name="T33" fmla="*/ 261 h 464"/>
                  <a:gd name="T34" fmla="*/ 135 w 771"/>
                  <a:gd name="T35" fmla="*/ 130 h 464"/>
                  <a:gd name="T36" fmla="*/ 188 w 771"/>
                  <a:gd name="T37" fmla="*/ 128 h 464"/>
                  <a:gd name="T38" fmla="*/ 187 w 771"/>
                  <a:gd name="T39" fmla="*/ 82 h 464"/>
                  <a:gd name="T40" fmla="*/ 287 w 771"/>
                  <a:gd name="T41" fmla="*/ 27 h 4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71" h="464">
                    <a:moveTo>
                      <a:pt x="287" y="27"/>
                    </a:moveTo>
                    <a:lnTo>
                      <a:pt x="297" y="37"/>
                    </a:lnTo>
                    <a:lnTo>
                      <a:pt x="398" y="48"/>
                    </a:lnTo>
                    <a:lnTo>
                      <a:pt x="446" y="4"/>
                    </a:lnTo>
                    <a:lnTo>
                      <a:pt x="570" y="0"/>
                    </a:lnTo>
                    <a:lnTo>
                      <a:pt x="719" y="134"/>
                    </a:lnTo>
                    <a:lnTo>
                      <a:pt x="771" y="220"/>
                    </a:lnTo>
                    <a:lnTo>
                      <a:pt x="718" y="324"/>
                    </a:lnTo>
                    <a:lnTo>
                      <a:pt x="652" y="371"/>
                    </a:lnTo>
                    <a:lnTo>
                      <a:pt x="673" y="438"/>
                    </a:lnTo>
                    <a:lnTo>
                      <a:pt x="633" y="464"/>
                    </a:lnTo>
                    <a:lnTo>
                      <a:pt x="519" y="365"/>
                    </a:lnTo>
                    <a:lnTo>
                      <a:pt x="0" y="360"/>
                    </a:lnTo>
                    <a:lnTo>
                      <a:pt x="77" y="279"/>
                    </a:lnTo>
                    <a:lnTo>
                      <a:pt x="110" y="291"/>
                    </a:lnTo>
                    <a:lnTo>
                      <a:pt x="144" y="292"/>
                    </a:lnTo>
                    <a:lnTo>
                      <a:pt x="157" y="261"/>
                    </a:lnTo>
                    <a:lnTo>
                      <a:pt x="135" y="130"/>
                    </a:lnTo>
                    <a:lnTo>
                      <a:pt x="188" y="128"/>
                    </a:lnTo>
                    <a:lnTo>
                      <a:pt x="187" y="82"/>
                    </a:lnTo>
                    <a:lnTo>
                      <a:pt x="287" y="27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31842" name="Freeform 66"/>
              <p:cNvSpPr>
                <a:spLocks noChangeAspect="1"/>
              </p:cNvSpPr>
              <p:nvPr/>
            </p:nvSpPr>
            <p:spPr bwMode="auto">
              <a:xfrm>
                <a:off x="4135" y="1116"/>
                <a:ext cx="120" cy="110"/>
              </a:xfrm>
              <a:custGeom>
                <a:avLst/>
                <a:gdLst>
                  <a:gd name="T0" fmla="*/ 385 w 671"/>
                  <a:gd name="T1" fmla="*/ 0 h 607"/>
                  <a:gd name="T2" fmla="*/ 442 w 671"/>
                  <a:gd name="T3" fmla="*/ 80 h 607"/>
                  <a:gd name="T4" fmla="*/ 533 w 671"/>
                  <a:gd name="T5" fmla="*/ 80 h 607"/>
                  <a:gd name="T6" fmla="*/ 558 w 671"/>
                  <a:gd name="T7" fmla="*/ 101 h 607"/>
                  <a:gd name="T8" fmla="*/ 572 w 671"/>
                  <a:gd name="T9" fmla="*/ 139 h 607"/>
                  <a:gd name="T10" fmla="*/ 671 w 671"/>
                  <a:gd name="T11" fmla="*/ 274 h 607"/>
                  <a:gd name="T12" fmla="*/ 569 w 671"/>
                  <a:gd name="T13" fmla="*/ 328 h 607"/>
                  <a:gd name="T14" fmla="*/ 572 w 671"/>
                  <a:gd name="T15" fmla="*/ 375 h 607"/>
                  <a:gd name="T16" fmla="*/ 517 w 671"/>
                  <a:gd name="T17" fmla="*/ 379 h 607"/>
                  <a:gd name="T18" fmla="*/ 539 w 671"/>
                  <a:gd name="T19" fmla="*/ 506 h 607"/>
                  <a:gd name="T20" fmla="*/ 526 w 671"/>
                  <a:gd name="T21" fmla="*/ 539 h 607"/>
                  <a:gd name="T22" fmla="*/ 493 w 671"/>
                  <a:gd name="T23" fmla="*/ 539 h 607"/>
                  <a:gd name="T24" fmla="*/ 459 w 671"/>
                  <a:gd name="T25" fmla="*/ 526 h 607"/>
                  <a:gd name="T26" fmla="*/ 382 w 671"/>
                  <a:gd name="T27" fmla="*/ 607 h 607"/>
                  <a:gd name="T28" fmla="*/ 0 w 671"/>
                  <a:gd name="T29" fmla="*/ 607 h 607"/>
                  <a:gd name="T30" fmla="*/ 1 w 671"/>
                  <a:gd name="T31" fmla="*/ 581 h 607"/>
                  <a:gd name="T32" fmla="*/ 81 w 671"/>
                  <a:gd name="T33" fmla="*/ 556 h 607"/>
                  <a:gd name="T34" fmla="*/ 112 w 671"/>
                  <a:gd name="T35" fmla="*/ 439 h 607"/>
                  <a:gd name="T36" fmla="*/ 101 w 671"/>
                  <a:gd name="T37" fmla="*/ 387 h 607"/>
                  <a:gd name="T38" fmla="*/ 106 w 671"/>
                  <a:gd name="T39" fmla="*/ 325 h 607"/>
                  <a:gd name="T40" fmla="*/ 136 w 671"/>
                  <a:gd name="T41" fmla="*/ 274 h 607"/>
                  <a:gd name="T42" fmla="*/ 81 w 671"/>
                  <a:gd name="T43" fmla="*/ 199 h 607"/>
                  <a:gd name="T44" fmla="*/ 116 w 671"/>
                  <a:gd name="T45" fmla="*/ 134 h 607"/>
                  <a:gd name="T46" fmla="*/ 220 w 671"/>
                  <a:gd name="T47" fmla="*/ 86 h 607"/>
                  <a:gd name="T48" fmla="*/ 236 w 671"/>
                  <a:gd name="T49" fmla="*/ 104 h 607"/>
                  <a:gd name="T50" fmla="*/ 260 w 671"/>
                  <a:gd name="T51" fmla="*/ 108 h 607"/>
                  <a:gd name="T52" fmla="*/ 290 w 671"/>
                  <a:gd name="T53" fmla="*/ 67 h 607"/>
                  <a:gd name="T54" fmla="*/ 337 w 671"/>
                  <a:gd name="T55" fmla="*/ 63 h 607"/>
                  <a:gd name="T56" fmla="*/ 385 w 671"/>
                  <a:gd name="T57" fmla="*/ 0 h 6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71" h="607">
                    <a:moveTo>
                      <a:pt x="385" y="0"/>
                    </a:moveTo>
                    <a:lnTo>
                      <a:pt x="442" y="80"/>
                    </a:lnTo>
                    <a:lnTo>
                      <a:pt x="533" y="80"/>
                    </a:lnTo>
                    <a:lnTo>
                      <a:pt x="558" y="101"/>
                    </a:lnTo>
                    <a:lnTo>
                      <a:pt x="572" y="139"/>
                    </a:lnTo>
                    <a:lnTo>
                      <a:pt x="671" y="274"/>
                    </a:lnTo>
                    <a:lnTo>
                      <a:pt x="569" y="328"/>
                    </a:lnTo>
                    <a:lnTo>
                      <a:pt x="572" y="375"/>
                    </a:lnTo>
                    <a:lnTo>
                      <a:pt x="517" y="379"/>
                    </a:lnTo>
                    <a:lnTo>
                      <a:pt x="539" y="506"/>
                    </a:lnTo>
                    <a:lnTo>
                      <a:pt x="526" y="539"/>
                    </a:lnTo>
                    <a:lnTo>
                      <a:pt x="493" y="539"/>
                    </a:lnTo>
                    <a:lnTo>
                      <a:pt x="459" y="526"/>
                    </a:lnTo>
                    <a:lnTo>
                      <a:pt x="382" y="607"/>
                    </a:lnTo>
                    <a:lnTo>
                      <a:pt x="0" y="607"/>
                    </a:lnTo>
                    <a:lnTo>
                      <a:pt x="1" y="581"/>
                    </a:lnTo>
                    <a:lnTo>
                      <a:pt x="81" y="556"/>
                    </a:lnTo>
                    <a:lnTo>
                      <a:pt x="112" y="439"/>
                    </a:lnTo>
                    <a:lnTo>
                      <a:pt x="101" y="387"/>
                    </a:lnTo>
                    <a:lnTo>
                      <a:pt x="106" y="325"/>
                    </a:lnTo>
                    <a:lnTo>
                      <a:pt x="136" y="274"/>
                    </a:lnTo>
                    <a:lnTo>
                      <a:pt x="81" y="199"/>
                    </a:lnTo>
                    <a:lnTo>
                      <a:pt x="116" y="134"/>
                    </a:lnTo>
                    <a:lnTo>
                      <a:pt x="220" y="86"/>
                    </a:lnTo>
                    <a:lnTo>
                      <a:pt x="236" y="104"/>
                    </a:lnTo>
                    <a:lnTo>
                      <a:pt x="260" y="108"/>
                    </a:lnTo>
                    <a:lnTo>
                      <a:pt x="290" y="67"/>
                    </a:lnTo>
                    <a:lnTo>
                      <a:pt x="337" y="63"/>
                    </a:lnTo>
                    <a:lnTo>
                      <a:pt x="385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31843" name="Freeform 67"/>
              <p:cNvSpPr>
                <a:spLocks noChangeAspect="1"/>
              </p:cNvSpPr>
              <p:nvPr/>
            </p:nvSpPr>
            <p:spPr bwMode="auto">
              <a:xfrm>
                <a:off x="3992" y="1028"/>
                <a:ext cx="212" cy="236"/>
              </a:xfrm>
              <a:custGeom>
                <a:avLst/>
                <a:gdLst>
                  <a:gd name="T0" fmla="*/ 418 w 1177"/>
                  <a:gd name="T1" fmla="*/ 33 h 1308"/>
                  <a:gd name="T2" fmla="*/ 482 w 1177"/>
                  <a:gd name="T3" fmla="*/ 32 h 1308"/>
                  <a:gd name="T4" fmla="*/ 525 w 1177"/>
                  <a:gd name="T5" fmla="*/ 0 h 1308"/>
                  <a:gd name="T6" fmla="*/ 587 w 1177"/>
                  <a:gd name="T7" fmla="*/ 11 h 1308"/>
                  <a:gd name="T8" fmla="*/ 652 w 1177"/>
                  <a:gd name="T9" fmla="*/ 99 h 1308"/>
                  <a:gd name="T10" fmla="*/ 735 w 1177"/>
                  <a:gd name="T11" fmla="*/ 117 h 1308"/>
                  <a:gd name="T12" fmla="*/ 751 w 1177"/>
                  <a:gd name="T13" fmla="*/ 150 h 1308"/>
                  <a:gd name="T14" fmla="*/ 810 w 1177"/>
                  <a:gd name="T15" fmla="*/ 172 h 1308"/>
                  <a:gd name="T16" fmla="*/ 878 w 1177"/>
                  <a:gd name="T17" fmla="*/ 157 h 1308"/>
                  <a:gd name="T18" fmla="*/ 931 w 1177"/>
                  <a:gd name="T19" fmla="*/ 208 h 1308"/>
                  <a:gd name="T20" fmla="*/ 974 w 1177"/>
                  <a:gd name="T21" fmla="*/ 228 h 1308"/>
                  <a:gd name="T22" fmla="*/ 1039 w 1177"/>
                  <a:gd name="T23" fmla="*/ 304 h 1308"/>
                  <a:gd name="T24" fmla="*/ 1177 w 1177"/>
                  <a:gd name="T25" fmla="*/ 489 h 1308"/>
                  <a:gd name="T26" fmla="*/ 1128 w 1177"/>
                  <a:gd name="T27" fmla="*/ 551 h 1308"/>
                  <a:gd name="T28" fmla="*/ 1081 w 1177"/>
                  <a:gd name="T29" fmla="*/ 556 h 1308"/>
                  <a:gd name="T30" fmla="*/ 1050 w 1177"/>
                  <a:gd name="T31" fmla="*/ 596 h 1308"/>
                  <a:gd name="T32" fmla="*/ 1029 w 1177"/>
                  <a:gd name="T33" fmla="*/ 593 h 1308"/>
                  <a:gd name="T34" fmla="*/ 1011 w 1177"/>
                  <a:gd name="T35" fmla="*/ 574 h 1308"/>
                  <a:gd name="T36" fmla="*/ 967 w 1177"/>
                  <a:gd name="T37" fmla="*/ 598 h 1308"/>
                  <a:gd name="T38" fmla="*/ 908 w 1177"/>
                  <a:gd name="T39" fmla="*/ 621 h 1308"/>
                  <a:gd name="T40" fmla="*/ 872 w 1177"/>
                  <a:gd name="T41" fmla="*/ 687 h 1308"/>
                  <a:gd name="T42" fmla="*/ 926 w 1177"/>
                  <a:gd name="T43" fmla="*/ 761 h 1308"/>
                  <a:gd name="T44" fmla="*/ 897 w 1177"/>
                  <a:gd name="T45" fmla="*/ 813 h 1308"/>
                  <a:gd name="T46" fmla="*/ 892 w 1177"/>
                  <a:gd name="T47" fmla="*/ 872 h 1308"/>
                  <a:gd name="T48" fmla="*/ 903 w 1177"/>
                  <a:gd name="T49" fmla="*/ 926 h 1308"/>
                  <a:gd name="T50" fmla="*/ 871 w 1177"/>
                  <a:gd name="T51" fmla="*/ 1044 h 1308"/>
                  <a:gd name="T52" fmla="*/ 792 w 1177"/>
                  <a:gd name="T53" fmla="*/ 1069 h 1308"/>
                  <a:gd name="T54" fmla="*/ 790 w 1177"/>
                  <a:gd name="T55" fmla="*/ 1120 h 1308"/>
                  <a:gd name="T56" fmla="*/ 750 w 1177"/>
                  <a:gd name="T57" fmla="*/ 1162 h 1308"/>
                  <a:gd name="T58" fmla="*/ 708 w 1177"/>
                  <a:gd name="T59" fmla="*/ 1161 h 1308"/>
                  <a:gd name="T60" fmla="*/ 704 w 1177"/>
                  <a:gd name="T61" fmla="*/ 1308 h 1308"/>
                  <a:gd name="T62" fmla="*/ 488 w 1177"/>
                  <a:gd name="T63" fmla="*/ 1306 h 1308"/>
                  <a:gd name="T64" fmla="*/ 534 w 1177"/>
                  <a:gd name="T65" fmla="*/ 1229 h 1308"/>
                  <a:gd name="T66" fmla="*/ 627 w 1177"/>
                  <a:gd name="T67" fmla="*/ 1124 h 1308"/>
                  <a:gd name="T68" fmla="*/ 628 w 1177"/>
                  <a:gd name="T69" fmla="*/ 1055 h 1308"/>
                  <a:gd name="T70" fmla="*/ 330 w 1177"/>
                  <a:gd name="T71" fmla="*/ 845 h 1308"/>
                  <a:gd name="T72" fmla="*/ 319 w 1177"/>
                  <a:gd name="T73" fmla="*/ 815 h 1308"/>
                  <a:gd name="T74" fmla="*/ 206 w 1177"/>
                  <a:gd name="T75" fmla="*/ 738 h 1308"/>
                  <a:gd name="T76" fmla="*/ 183 w 1177"/>
                  <a:gd name="T77" fmla="*/ 739 h 1308"/>
                  <a:gd name="T78" fmla="*/ 147 w 1177"/>
                  <a:gd name="T79" fmla="*/ 733 h 1308"/>
                  <a:gd name="T80" fmla="*/ 94 w 1177"/>
                  <a:gd name="T81" fmla="*/ 648 h 1308"/>
                  <a:gd name="T82" fmla="*/ 92 w 1177"/>
                  <a:gd name="T83" fmla="*/ 607 h 1308"/>
                  <a:gd name="T84" fmla="*/ 63 w 1177"/>
                  <a:gd name="T85" fmla="*/ 585 h 1308"/>
                  <a:gd name="T86" fmla="*/ 59 w 1177"/>
                  <a:gd name="T87" fmla="*/ 485 h 1308"/>
                  <a:gd name="T88" fmla="*/ 27 w 1177"/>
                  <a:gd name="T89" fmla="*/ 471 h 1308"/>
                  <a:gd name="T90" fmla="*/ 50 w 1177"/>
                  <a:gd name="T91" fmla="*/ 411 h 1308"/>
                  <a:gd name="T92" fmla="*/ 0 w 1177"/>
                  <a:gd name="T93" fmla="*/ 348 h 1308"/>
                  <a:gd name="T94" fmla="*/ 10 w 1177"/>
                  <a:gd name="T95" fmla="*/ 283 h 1308"/>
                  <a:gd name="T96" fmla="*/ 54 w 1177"/>
                  <a:gd name="T97" fmla="*/ 228 h 1308"/>
                  <a:gd name="T98" fmla="*/ 36 w 1177"/>
                  <a:gd name="T99" fmla="*/ 103 h 1308"/>
                  <a:gd name="T100" fmla="*/ 161 w 1177"/>
                  <a:gd name="T101" fmla="*/ 86 h 1308"/>
                  <a:gd name="T102" fmla="*/ 197 w 1177"/>
                  <a:gd name="T103" fmla="*/ 124 h 1308"/>
                  <a:gd name="T104" fmla="*/ 367 w 1177"/>
                  <a:gd name="T105" fmla="*/ 103 h 1308"/>
                  <a:gd name="T106" fmla="*/ 382 w 1177"/>
                  <a:gd name="T107" fmla="*/ 57 h 1308"/>
                  <a:gd name="T108" fmla="*/ 418 w 1177"/>
                  <a:gd name="T109" fmla="*/ 33 h 1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77" h="1308">
                    <a:moveTo>
                      <a:pt x="418" y="33"/>
                    </a:moveTo>
                    <a:lnTo>
                      <a:pt x="482" y="32"/>
                    </a:lnTo>
                    <a:lnTo>
                      <a:pt x="525" y="0"/>
                    </a:lnTo>
                    <a:lnTo>
                      <a:pt x="587" y="11"/>
                    </a:lnTo>
                    <a:lnTo>
                      <a:pt x="652" y="99"/>
                    </a:lnTo>
                    <a:lnTo>
                      <a:pt x="735" y="117"/>
                    </a:lnTo>
                    <a:lnTo>
                      <a:pt x="751" y="150"/>
                    </a:lnTo>
                    <a:lnTo>
                      <a:pt x="810" y="172"/>
                    </a:lnTo>
                    <a:lnTo>
                      <a:pt x="878" y="157"/>
                    </a:lnTo>
                    <a:lnTo>
                      <a:pt x="931" y="208"/>
                    </a:lnTo>
                    <a:lnTo>
                      <a:pt x="974" y="228"/>
                    </a:lnTo>
                    <a:lnTo>
                      <a:pt x="1039" y="304"/>
                    </a:lnTo>
                    <a:lnTo>
                      <a:pt x="1177" y="489"/>
                    </a:lnTo>
                    <a:lnTo>
                      <a:pt x="1128" y="551"/>
                    </a:lnTo>
                    <a:lnTo>
                      <a:pt x="1081" y="556"/>
                    </a:lnTo>
                    <a:lnTo>
                      <a:pt x="1050" y="596"/>
                    </a:lnTo>
                    <a:lnTo>
                      <a:pt x="1029" y="593"/>
                    </a:lnTo>
                    <a:lnTo>
                      <a:pt x="1011" y="574"/>
                    </a:lnTo>
                    <a:lnTo>
                      <a:pt x="967" y="598"/>
                    </a:lnTo>
                    <a:lnTo>
                      <a:pt x="908" y="621"/>
                    </a:lnTo>
                    <a:lnTo>
                      <a:pt x="872" y="687"/>
                    </a:lnTo>
                    <a:lnTo>
                      <a:pt x="926" y="761"/>
                    </a:lnTo>
                    <a:lnTo>
                      <a:pt x="897" y="813"/>
                    </a:lnTo>
                    <a:lnTo>
                      <a:pt x="892" y="872"/>
                    </a:lnTo>
                    <a:lnTo>
                      <a:pt x="903" y="926"/>
                    </a:lnTo>
                    <a:lnTo>
                      <a:pt x="871" y="1044"/>
                    </a:lnTo>
                    <a:lnTo>
                      <a:pt x="792" y="1069"/>
                    </a:lnTo>
                    <a:lnTo>
                      <a:pt x="790" y="1120"/>
                    </a:lnTo>
                    <a:lnTo>
                      <a:pt x="750" y="1162"/>
                    </a:lnTo>
                    <a:lnTo>
                      <a:pt x="708" y="1161"/>
                    </a:lnTo>
                    <a:lnTo>
                      <a:pt x="704" y="1308"/>
                    </a:lnTo>
                    <a:lnTo>
                      <a:pt x="488" y="1306"/>
                    </a:lnTo>
                    <a:lnTo>
                      <a:pt x="534" y="1229"/>
                    </a:lnTo>
                    <a:lnTo>
                      <a:pt x="627" y="1124"/>
                    </a:lnTo>
                    <a:lnTo>
                      <a:pt x="628" y="1055"/>
                    </a:lnTo>
                    <a:lnTo>
                      <a:pt x="330" y="845"/>
                    </a:lnTo>
                    <a:lnTo>
                      <a:pt x="319" y="815"/>
                    </a:lnTo>
                    <a:lnTo>
                      <a:pt x="206" y="738"/>
                    </a:lnTo>
                    <a:lnTo>
                      <a:pt x="183" y="739"/>
                    </a:lnTo>
                    <a:lnTo>
                      <a:pt x="147" y="733"/>
                    </a:lnTo>
                    <a:lnTo>
                      <a:pt x="94" y="648"/>
                    </a:lnTo>
                    <a:lnTo>
                      <a:pt x="92" y="607"/>
                    </a:lnTo>
                    <a:lnTo>
                      <a:pt x="63" y="585"/>
                    </a:lnTo>
                    <a:lnTo>
                      <a:pt x="59" y="485"/>
                    </a:lnTo>
                    <a:lnTo>
                      <a:pt x="27" y="471"/>
                    </a:lnTo>
                    <a:lnTo>
                      <a:pt x="50" y="411"/>
                    </a:lnTo>
                    <a:lnTo>
                      <a:pt x="0" y="348"/>
                    </a:lnTo>
                    <a:lnTo>
                      <a:pt x="10" y="283"/>
                    </a:lnTo>
                    <a:lnTo>
                      <a:pt x="54" y="228"/>
                    </a:lnTo>
                    <a:lnTo>
                      <a:pt x="36" y="103"/>
                    </a:lnTo>
                    <a:lnTo>
                      <a:pt x="161" y="86"/>
                    </a:lnTo>
                    <a:lnTo>
                      <a:pt x="197" y="124"/>
                    </a:lnTo>
                    <a:lnTo>
                      <a:pt x="367" y="103"/>
                    </a:lnTo>
                    <a:lnTo>
                      <a:pt x="382" y="57"/>
                    </a:lnTo>
                    <a:lnTo>
                      <a:pt x="418" y="33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31844" name="Freeform 68"/>
              <p:cNvSpPr>
                <a:spLocks noChangeAspect="1"/>
              </p:cNvSpPr>
              <p:nvPr/>
            </p:nvSpPr>
            <p:spPr bwMode="auto">
              <a:xfrm>
                <a:off x="4119" y="1200"/>
                <a:ext cx="296" cy="143"/>
              </a:xfrm>
              <a:custGeom>
                <a:avLst/>
                <a:gdLst>
                  <a:gd name="T0" fmla="*/ 1238 w 1642"/>
                  <a:gd name="T1" fmla="*/ 0 h 794"/>
                  <a:gd name="T2" fmla="*/ 1330 w 1642"/>
                  <a:gd name="T3" fmla="*/ 140 h 794"/>
                  <a:gd name="T4" fmla="*/ 1406 w 1642"/>
                  <a:gd name="T5" fmla="*/ 147 h 794"/>
                  <a:gd name="T6" fmla="*/ 1500 w 1642"/>
                  <a:gd name="T7" fmla="*/ 243 h 794"/>
                  <a:gd name="T8" fmla="*/ 1642 w 1642"/>
                  <a:gd name="T9" fmla="*/ 257 h 794"/>
                  <a:gd name="T10" fmla="*/ 1561 w 1642"/>
                  <a:gd name="T11" fmla="*/ 382 h 794"/>
                  <a:gd name="T12" fmla="*/ 1410 w 1642"/>
                  <a:gd name="T13" fmla="*/ 698 h 794"/>
                  <a:gd name="T14" fmla="*/ 1376 w 1642"/>
                  <a:gd name="T15" fmla="*/ 698 h 794"/>
                  <a:gd name="T16" fmla="*/ 1292 w 1642"/>
                  <a:gd name="T17" fmla="*/ 664 h 794"/>
                  <a:gd name="T18" fmla="*/ 1270 w 1642"/>
                  <a:gd name="T19" fmla="*/ 696 h 794"/>
                  <a:gd name="T20" fmla="*/ 1223 w 1642"/>
                  <a:gd name="T21" fmla="*/ 698 h 794"/>
                  <a:gd name="T22" fmla="*/ 1145 w 1642"/>
                  <a:gd name="T23" fmla="*/ 794 h 794"/>
                  <a:gd name="T24" fmla="*/ 1064 w 1642"/>
                  <a:gd name="T25" fmla="*/ 734 h 794"/>
                  <a:gd name="T26" fmla="*/ 1021 w 1642"/>
                  <a:gd name="T27" fmla="*/ 713 h 794"/>
                  <a:gd name="T28" fmla="*/ 724 w 1642"/>
                  <a:gd name="T29" fmla="*/ 744 h 794"/>
                  <a:gd name="T30" fmla="*/ 600 w 1642"/>
                  <a:gd name="T31" fmla="*/ 748 h 794"/>
                  <a:gd name="T32" fmla="*/ 597 w 1642"/>
                  <a:gd name="T33" fmla="*/ 762 h 794"/>
                  <a:gd name="T34" fmla="*/ 514 w 1642"/>
                  <a:gd name="T35" fmla="*/ 768 h 794"/>
                  <a:gd name="T36" fmla="*/ 500 w 1642"/>
                  <a:gd name="T37" fmla="*/ 747 h 794"/>
                  <a:gd name="T38" fmla="*/ 306 w 1642"/>
                  <a:gd name="T39" fmla="*/ 728 h 794"/>
                  <a:gd name="T40" fmla="*/ 267 w 1642"/>
                  <a:gd name="T41" fmla="*/ 625 h 794"/>
                  <a:gd name="T42" fmla="*/ 299 w 1642"/>
                  <a:gd name="T43" fmla="*/ 496 h 794"/>
                  <a:gd name="T44" fmla="*/ 303 w 1642"/>
                  <a:gd name="T45" fmla="*/ 471 h 794"/>
                  <a:gd name="T46" fmla="*/ 224 w 1642"/>
                  <a:gd name="T47" fmla="*/ 387 h 794"/>
                  <a:gd name="T48" fmla="*/ 0 w 1642"/>
                  <a:gd name="T49" fmla="*/ 356 h 794"/>
                  <a:gd name="T50" fmla="*/ 4 w 1642"/>
                  <a:gd name="T51" fmla="*/ 210 h 794"/>
                  <a:gd name="T52" fmla="*/ 46 w 1642"/>
                  <a:gd name="T53" fmla="*/ 210 h 794"/>
                  <a:gd name="T54" fmla="*/ 86 w 1642"/>
                  <a:gd name="T55" fmla="*/ 169 h 794"/>
                  <a:gd name="T56" fmla="*/ 87 w 1642"/>
                  <a:gd name="T57" fmla="*/ 143 h 794"/>
                  <a:gd name="T58" fmla="*/ 689 w 1642"/>
                  <a:gd name="T59" fmla="*/ 145 h 794"/>
                  <a:gd name="T60" fmla="*/ 985 w 1642"/>
                  <a:gd name="T61" fmla="*/ 148 h 794"/>
                  <a:gd name="T62" fmla="*/ 1102 w 1642"/>
                  <a:gd name="T63" fmla="*/ 248 h 794"/>
                  <a:gd name="T64" fmla="*/ 1142 w 1642"/>
                  <a:gd name="T65" fmla="*/ 222 h 794"/>
                  <a:gd name="T66" fmla="*/ 1121 w 1642"/>
                  <a:gd name="T67" fmla="*/ 154 h 794"/>
                  <a:gd name="T68" fmla="*/ 1186 w 1642"/>
                  <a:gd name="T69" fmla="*/ 110 h 794"/>
                  <a:gd name="T70" fmla="*/ 1238 w 1642"/>
                  <a:gd name="T71" fmla="*/ 0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42" h="794">
                    <a:moveTo>
                      <a:pt x="1238" y="0"/>
                    </a:moveTo>
                    <a:lnTo>
                      <a:pt x="1330" y="140"/>
                    </a:lnTo>
                    <a:lnTo>
                      <a:pt x="1406" y="147"/>
                    </a:lnTo>
                    <a:lnTo>
                      <a:pt x="1500" y="243"/>
                    </a:lnTo>
                    <a:lnTo>
                      <a:pt x="1642" y="257"/>
                    </a:lnTo>
                    <a:lnTo>
                      <a:pt x="1561" y="382"/>
                    </a:lnTo>
                    <a:lnTo>
                      <a:pt x="1410" y="698"/>
                    </a:lnTo>
                    <a:lnTo>
                      <a:pt x="1376" y="698"/>
                    </a:lnTo>
                    <a:lnTo>
                      <a:pt x="1292" y="664"/>
                    </a:lnTo>
                    <a:lnTo>
                      <a:pt x="1270" y="696"/>
                    </a:lnTo>
                    <a:lnTo>
                      <a:pt x="1223" y="698"/>
                    </a:lnTo>
                    <a:lnTo>
                      <a:pt x="1145" y="794"/>
                    </a:lnTo>
                    <a:lnTo>
                      <a:pt x="1064" y="734"/>
                    </a:lnTo>
                    <a:lnTo>
                      <a:pt x="1021" y="713"/>
                    </a:lnTo>
                    <a:lnTo>
                      <a:pt x="724" y="744"/>
                    </a:lnTo>
                    <a:lnTo>
                      <a:pt x="600" y="748"/>
                    </a:lnTo>
                    <a:lnTo>
                      <a:pt x="597" y="762"/>
                    </a:lnTo>
                    <a:lnTo>
                      <a:pt x="514" y="768"/>
                    </a:lnTo>
                    <a:lnTo>
                      <a:pt x="500" y="747"/>
                    </a:lnTo>
                    <a:lnTo>
                      <a:pt x="306" y="728"/>
                    </a:lnTo>
                    <a:lnTo>
                      <a:pt x="267" y="625"/>
                    </a:lnTo>
                    <a:lnTo>
                      <a:pt x="299" y="496"/>
                    </a:lnTo>
                    <a:lnTo>
                      <a:pt x="303" y="471"/>
                    </a:lnTo>
                    <a:lnTo>
                      <a:pt x="224" y="387"/>
                    </a:lnTo>
                    <a:lnTo>
                      <a:pt x="0" y="356"/>
                    </a:lnTo>
                    <a:lnTo>
                      <a:pt x="4" y="210"/>
                    </a:lnTo>
                    <a:lnTo>
                      <a:pt x="46" y="210"/>
                    </a:lnTo>
                    <a:lnTo>
                      <a:pt x="86" y="169"/>
                    </a:lnTo>
                    <a:lnTo>
                      <a:pt x="87" y="143"/>
                    </a:lnTo>
                    <a:lnTo>
                      <a:pt x="689" y="145"/>
                    </a:lnTo>
                    <a:lnTo>
                      <a:pt x="985" y="148"/>
                    </a:lnTo>
                    <a:lnTo>
                      <a:pt x="1102" y="248"/>
                    </a:lnTo>
                    <a:lnTo>
                      <a:pt x="1142" y="222"/>
                    </a:lnTo>
                    <a:lnTo>
                      <a:pt x="1121" y="154"/>
                    </a:lnTo>
                    <a:lnTo>
                      <a:pt x="1186" y="110"/>
                    </a:lnTo>
                    <a:lnTo>
                      <a:pt x="1238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31845" name="Freeform 69"/>
              <p:cNvSpPr>
                <a:spLocks noChangeAspect="1"/>
              </p:cNvSpPr>
              <p:nvPr/>
            </p:nvSpPr>
            <p:spPr bwMode="auto">
              <a:xfrm>
                <a:off x="3833" y="974"/>
                <a:ext cx="234" cy="334"/>
              </a:xfrm>
              <a:custGeom>
                <a:avLst/>
                <a:gdLst>
                  <a:gd name="T0" fmla="*/ 828 w 1297"/>
                  <a:gd name="T1" fmla="*/ 40 h 1847"/>
                  <a:gd name="T2" fmla="*/ 969 w 1297"/>
                  <a:gd name="T3" fmla="*/ 117 h 1847"/>
                  <a:gd name="T4" fmla="*/ 1036 w 1297"/>
                  <a:gd name="T5" fmla="*/ 200 h 1847"/>
                  <a:gd name="T6" fmla="*/ 1244 w 1297"/>
                  <a:gd name="T7" fmla="*/ 265 h 1847"/>
                  <a:gd name="T8" fmla="*/ 1257 w 1297"/>
                  <a:gd name="T9" fmla="*/ 357 h 1847"/>
                  <a:gd name="T10" fmla="*/ 1076 w 1297"/>
                  <a:gd name="T11" fmla="*/ 424 h 1847"/>
                  <a:gd name="T12" fmla="*/ 914 w 1297"/>
                  <a:gd name="T13" fmla="*/ 402 h 1847"/>
                  <a:gd name="T14" fmla="*/ 887 w 1297"/>
                  <a:gd name="T15" fmla="*/ 586 h 1847"/>
                  <a:gd name="T16" fmla="*/ 928 w 1297"/>
                  <a:gd name="T17" fmla="*/ 710 h 1847"/>
                  <a:gd name="T18" fmla="*/ 937 w 1297"/>
                  <a:gd name="T19" fmla="*/ 784 h 1847"/>
                  <a:gd name="T20" fmla="*/ 970 w 1297"/>
                  <a:gd name="T21" fmla="*/ 903 h 1847"/>
                  <a:gd name="T22" fmla="*/ 1024 w 1297"/>
                  <a:gd name="T23" fmla="*/ 1032 h 1847"/>
                  <a:gd name="T24" fmla="*/ 1191 w 1297"/>
                  <a:gd name="T25" fmla="*/ 1276 h 1847"/>
                  <a:gd name="T26" fmla="*/ 1175 w 1297"/>
                  <a:gd name="T27" fmla="*/ 1358 h 1847"/>
                  <a:gd name="T28" fmla="*/ 1279 w 1297"/>
                  <a:gd name="T29" fmla="*/ 1490 h 1847"/>
                  <a:gd name="T30" fmla="*/ 1230 w 1297"/>
                  <a:gd name="T31" fmla="*/ 1517 h 1847"/>
                  <a:gd name="T32" fmla="*/ 1154 w 1297"/>
                  <a:gd name="T33" fmla="*/ 1610 h 1847"/>
                  <a:gd name="T34" fmla="*/ 821 w 1297"/>
                  <a:gd name="T35" fmla="*/ 1543 h 1847"/>
                  <a:gd name="T36" fmla="*/ 756 w 1297"/>
                  <a:gd name="T37" fmla="*/ 1806 h 1847"/>
                  <a:gd name="T38" fmla="*/ 613 w 1297"/>
                  <a:gd name="T39" fmla="*/ 1779 h 1847"/>
                  <a:gd name="T40" fmla="*/ 480 w 1297"/>
                  <a:gd name="T41" fmla="*/ 1814 h 1847"/>
                  <a:gd name="T42" fmla="*/ 350 w 1297"/>
                  <a:gd name="T43" fmla="*/ 1832 h 1847"/>
                  <a:gd name="T44" fmla="*/ 321 w 1297"/>
                  <a:gd name="T45" fmla="*/ 1730 h 1847"/>
                  <a:gd name="T46" fmla="*/ 248 w 1297"/>
                  <a:gd name="T47" fmla="*/ 1847 h 1847"/>
                  <a:gd name="T48" fmla="*/ 38 w 1297"/>
                  <a:gd name="T49" fmla="*/ 1626 h 1847"/>
                  <a:gd name="T50" fmla="*/ 4 w 1297"/>
                  <a:gd name="T51" fmla="*/ 1339 h 1847"/>
                  <a:gd name="T52" fmla="*/ 63 w 1297"/>
                  <a:gd name="T53" fmla="*/ 1217 h 1847"/>
                  <a:gd name="T54" fmla="*/ 167 w 1297"/>
                  <a:gd name="T55" fmla="*/ 1050 h 1847"/>
                  <a:gd name="T56" fmla="*/ 149 w 1297"/>
                  <a:gd name="T57" fmla="*/ 1012 h 1847"/>
                  <a:gd name="T58" fmla="*/ 280 w 1297"/>
                  <a:gd name="T59" fmla="*/ 779 h 1847"/>
                  <a:gd name="T60" fmla="*/ 281 w 1297"/>
                  <a:gd name="T61" fmla="*/ 539 h 1847"/>
                  <a:gd name="T62" fmla="*/ 314 w 1297"/>
                  <a:gd name="T63" fmla="*/ 480 h 1847"/>
                  <a:gd name="T64" fmla="*/ 339 w 1297"/>
                  <a:gd name="T65" fmla="*/ 412 h 1847"/>
                  <a:gd name="T66" fmla="*/ 503 w 1297"/>
                  <a:gd name="T67" fmla="*/ 251 h 1847"/>
                  <a:gd name="T68" fmla="*/ 553 w 1297"/>
                  <a:gd name="T69" fmla="*/ 228 h 1847"/>
                  <a:gd name="T70" fmla="*/ 719 w 1297"/>
                  <a:gd name="T71" fmla="*/ 177 h 18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97" h="1847">
                    <a:moveTo>
                      <a:pt x="777" y="0"/>
                    </a:moveTo>
                    <a:lnTo>
                      <a:pt x="828" y="40"/>
                    </a:lnTo>
                    <a:lnTo>
                      <a:pt x="873" y="92"/>
                    </a:lnTo>
                    <a:lnTo>
                      <a:pt x="969" y="117"/>
                    </a:lnTo>
                    <a:lnTo>
                      <a:pt x="1013" y="138"/>
                    </a:lnTo>
                    <a:lnTo>
                      <a:pt x="1036" y="200"/>
                    </a:lnTo>
                    <a:lnTo>
                      <a:pt x="1182" y="229"/>
                    </a:lnTo>
                    <a:lnTo>
                      <a:pt x="1244" y="265"/>
                    </a:lnTo>
                    <a:lnTo>
                      <a:pt x="1297" y="329"/>
                    </a:lnTo>
                    <a:lnTo>
                      <a:pt x="1257" y="357"/>
                    </a:lnTo>
                    <a:lnTo>
                      <a:pt x="1246" y="402"/>
                    </a:lnTo>
                    <a:lnTo>
                      <a:pt x="1076" y="424"/>
                    </a:lnTo>
                    <a:lnTo>
                      <a:pt x="1038" y="386"/>
                    </a:lnTo>
                    <a:lnTo>
                      <a:pt x="914" y="402"/>
                    </a:lnTo>
                    <a:lnTo>
                      <a:pt x="932" y="527"/>
                    </a:lnTo>
                    <a:lnTo>
                      <a:pt x="887" y="586"/>
                    </a:lnTo>
                    <a:lnTo>
                      <a:pt x="878" y="645"/>
                    </a:lnTo>
                    <a:lnTo>
                      <a:pt x="928" y="710"/>
                    </a:lnTo>
                    <a:lnTo>
                      <a:pt x="905" y="769"/>
                    </a:lnTo>
                    <a:lnTo>
                      <a:pt x="937" y="784"/>
                    </a:lnTo>
                    <a:lnTo>
                      <a:pt x="941" y="884"/>
                    </a:lnTo>
                    <a:lnTo>
                      <a:pt x="970" y="903"/>
                    </a:lnTo>
                    <a:lnTo>
                      <a:pt x="972" y="947"/>
                    </a:lnTo>
                    <a:lnTo>
                      <a:pt x="1024" y="1032"/>
                    </a:lnTo>
                    <a:lnTo>
                      <a:pt x="1059" y="1037"/>
                    </a:lnTo>
                    <a:lnTo>
                      <a:pt x="1191" y="1276"/>
                    </a:lnTo>
                    <a:lnTo>
                      <a:pt x="1167" y="1300"/>
                    </a:lnTo>
                    <a:lnTo>
                      <a:pt x="1175" y="1358"/>
                    </a:lnTo>
                    <a:lnTo>
                      <a:pt x="1223" y="1365"/>
                    </a:lnTo>
                    <a:lnTo>
                      <a:pt x="1279" y="1490"/>
                    </a:lnTo>
                    <a:lnTo>
                      <a:pt x="1270" y="1517"/>
                    </a:lnTo>
                    <a:lnTo>
                      <a:pt x="1230" y="1517"/>
                    </a:lnTo>
                    <a:lnTo>
                      <a:pt x="1170" y="1572"/>
                    </a:lnTo>
                    <a:lnTo>
                      <a:pt x="1154" y="1610"/>
                    </a:lnTo>
                    <a:lnTo>
                      <a:pt x="937" y="1616"/>
                    </a:lnTo>
                    <a:lnTo>
                      <a:pt x="821" y="1543"/>
                    </a:lnTo>
                    <a:lnTo>
                      <a:pt x="762" y="1641"/>
                    </a:lnTo>
                    <a:lnTo>
                      <a:pt x="756" y="1806"/>
                    </a:lnTo>
                    <a:lnTo>
                      <a:pt x="700" y="1773"/>
                    </a:lnTo>
                    <a:lnTo>
                      <a:pt x="613" y="1779"/>
                    </a:lnTo>
                    <a:lnTo>
                      <a:pt x="557" y="1810"/>
                    </a:lnTo>
                    <a:lnTo>
                      <a:pt x="480" y="1814"/>
                    </a:lnTo>
                    <a:lnTo>
                      <a:pt x="448" y="1844"/>
                    </a:lnTo>
                    <a:lnTo>
                      <a:pt x="350" y="1832"/>
                    </a:lnTo>
                    <a:lnTo>
                      <a:pt x="310" y="1775"/>
                    </a:lnTo>
                    <a:lnTo>
                      <a:pt x="321" y="1730"/>
                    </a:lnTo>
                    <a:lnTo>
                      <a:pt x="281" y="1734"/>
                    </a:lnTo>
                    <a:lnTo>
                      <a:pt x="248" y="1847"/>
                    </a:lnTo>
                    <a:lnTo>
                      <a:pt x="42" y="1652"/>
                    </a:lnTo>
                    <a:lnTo>
                      <a:pt x="38" y="1626"/>
                    </a:lnTo>
                    <a:lnTo>
                      <a:pt x="93" y="1560"/>
                    </a:lnTo>
                    <a:lnTo>
                      <a:pt x="4" y="1339"/>
                    </a:lnTo>
                    <a:lnTo>
                      <a:pt x="0" y="1255"/>
                    </a:lnTo>
                    <a:lnTo>
                      <a:pt x="63" y="1217"/>
                    </a:lnTo>
                    <a:lnTo>
                      <a:pt x="70" y="1170"/>
                    </a:lnTo>
                    <a:lnTo>
                      <a:pt x="167" y="1050"/>
                    </a:lnTo>
                    <a:lnTo>
                      <a:pt x="167" y="1019"/>
                    </a:lnTo>
                    <a:lnTo>
                      <a:pt x="149" y="1012"/>
                    </a:lnTo>
                    <a:lnTo>
                      <a:pt x="165" y="884"/>
                    </a:lnTo>
                    <a:lnTo>
                      <a:pt x="280" y="779"/>
                    </a:lnTo>
                    <a:lnTo>
                      <a:pt x="197" y="546"/>
                    </a:lnTo>
                    <a:lnTo>
                      <a:pt x="281" y="539"/>
                    </a:lnTo>
                    <a:lnTo>
                      <a:pt x="285" y="498"/>
                    </a:lnTo>
                    <a:lnTo>
                      <a:pt x="314" y="480"/>
                    </a:lnTo>
                    <a:lnTo>
                      <a:pt x="314" y="419"/>
                    </a:lnTo>
                    <a:lnTo>
                      <a:pt x="339" y="412"/>
                    </a:lnTo>
                    <a:lnTo>
                      <a:pt x="391" y="274"/>
                    </a:lnTo>
                    <a:lnTo>
                      <a:pt x="503" y="251"/>
                    </a:lnTo>
                    <a:lnTo>
                      <a:pt x="514" y="239"/>
                    </a:lnTo>
                    <a:lnTo>
                      <a:pt x="553" y="228"/>
                    </a:lnTo>
                    <a:lnTo>
                      <a:pt x="587" y="239"/>
                    </a:lnTo>
                    <a:lnTo>
                      <a:pt x="719" y="177"/>
                    </a:lnTo>
                    <a:lnTo>
                      <a:pt x="777" y="0"/>
                    </a:lnTo>
                    <a:close/>
                  </a:path>
                </a:pathLst>
              </a:custGeom>
              <a:solidFill>
                <a:srgbClr val="07767E"/>
              </a:solidFill>
              <a:ln w="190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331846" name="Rectangle 70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31847" name="Text Box 71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331848" name="Rectangle 72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31849" name="Rectangle 73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 dirty="0" smtClean="0">
                <a:solidFill>
                  <a:schemeClr val="bg1"/>
                </a:solidFill>
                <a:latin typeface="Verdana" pitchFamily="34" charset="0"/>
              </a:rPr>
              <a:t>POLOS </a:t>
            </a:r>
            <a:r>
              <a:rPr lang="pt-BR" sz="1800" dirty="0">
                <a:solidFill>
                  <a:schemeClr val="bg1"/>
                </a:solidFill>
                <a:latin typeface="Verdana" pitchFamily="34" charset="0"/>
              </a:rPr>
              <a:t>DE PRODUÇÃO</a:t>
            </a:r>
          </a:p>
        </p:txBody>
      </p:sp>
      <p:sp>
        <p:nvSpPr>
          <p:cNvPr id="331850" name="Freeform 74"/>
          <p:cNvSpPr>
            <a:spLocks noChangeAspect="1"/>
          </p:cNvSpPr>
          <p:nvPr/>
        </p:nvSpPr>
        <p:spPr bwMode="auto">
          <a:xfrm>
            <a:off x="7178675" y="2124075"/>
            <a:ext cx="222250" cy="187325"/>
          </a:xfrm>
          <a:custGeom>
            <a:avLst/>
            <a:gdLst>
              <a:gd name="T0" fmla="*/ 425 w 775"/>
              <a:gd name="T1" fmla="*/ 655 h 655"/>
              <a:gd name="T2" fmla="*/ 370 w 775"/>
              <a:gd name="T3" fmla="*/ 567 h 655"/>
              <a:gd name="T4" fmla="*/ 263 w 775"/>
              <a:gd name="T5" fmla="*/ 498 h 655"/>
              <a:gd name="T6" fmla="*/ 242 w 775"/>
              <a:gd name="T7" fmla="*/ 474 h 655"/>
              <a:gd name="T8" fmla="*/ 212 w 775"/>
              <a:gd name="T9" fmla="*/ 475 h 655"/>
              <a:gd name="T10" fmla="*/ 203 w 775"/>
              <a:gd name="T11" fmla="*/ 498 h 655"/>
              <a:gd name="T12" fmla="*/ 188 w 775"/>
              <a:gd name="T13" fmla="*/ 494 h 655"/>
              <a:gd name="T14" fmla="*/ 0 w 775"/>
              <a:gd name="T15" fmla="*/ 350 h 655"/>
              <a:gd name="T16" fmla="*/ 108 w 775"/>
              <a:gd name="T17" fmla="*/ 175 h 655"/>
              <a:gd name="T18" fmla="*/ 111 w 775"/>
              <a:gd name="T19" fmla="*/ 133 h 655"/>
              <a:gd name="T20" fmla="*/ 60 w 775"/>
              <a:gd name="T21" fmla="*/ 88 h 655"/>
              <a:gd name="T22" fmla="*/ 55 w 775"/>
              <a:gd name="T23" fmla="*/ 36 h 655"/>
              <a:gd name="T24" fmla="*/ 130 w 775"/>
              <a:gd name="T25" fmla="*/ 35 h 655"/>
              <a:gd name="T26" fmla="*/ 161 w 775"/>
              <a:gd name="T27" fmla="*/ 0 h 655"/>
              <a:gd name="T28" fmla="*/ 332 w 775"/>
              <a:gd name="T29" fmla="*/ 78 h 655"/>
              <a:gd name="T30" fmla="*/ 397 w 775"/>
              <a:gd name="T31" fmla="*/ 72 h 655"/>
              <a:gd name="T32" fmla="*/ 502 w 775"/>
              <a:gd name="T33" fmla="*/ 108 h 655"/>
              <a:gd name="T34" fmla="*/ 528 w 775"/>
              <a:gd name="T35" fmla="*/ 33 h 655"/>
              <a:gd name="T36" fmla="*/ 615 w 775"/>
              <a:gd name="T37" fmla="*/ 156 h 655"/>
              <a:gd name="T38" fmla="*/ 775 w 775"/>
              <a:gd name="T39" fmla="*/ 416 h 655"/>
              <a:gd name="T40" fmla="*/ 717 w 775"/>
              <a:gd name="T41" fmla="*/ 420 h 655"/>
              <a:gd name="T42" fmla="*/ 714 w 775"/>
              <a:gd name="T43" fmla="*/ 408 h 655"/>
              <a:gd name="T44" fmla="*/ 690 w 775"/>
              <a:gd name="T45" fmla="*/ 385 h 655"/>
              <a:gd name="T46" fmla="*/ 641 w 775"/>
              <a:gd name="T47" fmla="*/ 377 h 655"/>
              <a:gd name="T48" fmla="*/ 631 w 775"/>
              <a:gd name="T49" fmla="*/ 400 h 655"/>
              <a:gd name="T50" fmla="*/ 634 w 775"/>
              <a:gd name="T51" fmla="*/ 475 h 655"/>
              <a:gd name="T52" fmla="*/ 610 w 775"/>
              <a:gd name="T53" fmla="*/ 502 h 655"/>
              <a:gd name="T54" fmla="*/ 591 w 775"/>
              <a:gd name="T55" fmla="*/ 511 h 655"/>
              <a:gd name="T56" fmla="*/ 559 w 775"/>
              <a:gd name="T57" fmla="*/ 491 h 655"/>
              <a:gd name="T58" fmla="*/ 520 w 775"/>
              <a:gd name="T59" fmla="*/ 519 h 655"/>
              <a:gd name="T60" fmla="*/ 425 w 775"/>
              <a:gd name="T61" fmla="*/ 655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775" h="655">
                <a:moveTo>
                  <a:pt x="425" y="655"/>
                </a:moveTo>
                <a:lnTo>
                  <a:pt x="370" y="567"/>
                </a:lnTo>
                <a:lnTo>
                  <a:pt x="263" y="498"/>
                </a:lnTo>
                <a:lnTo>
                  <a:pt x="242" y="474"/>
                </a:lnTo>
                <a:lnTo>
                  <a:pt x="212" y="475"/>
                </a:lnTo>
                <a:lnTo>
                  <a:pt x="203" y="498"/>
                </a:lnTo>
                <a:lnTo>
                  <a:pt x="188" y="494"/>
                </a:lnTo>
                <a:lnTo>
                  <a:pt x="0" y="350"/>
                </a:lnTo>
                <a:lnTo>
                  <a:pt x="108" y="175"/>
                </a:lnTo>
                <a:lnTo>
                  <a:pt x="111" y="133"/>
                </a:lnTo>
                <a:lnTo>
                  <a:pt x="60" y="88"/>
                </a:lnTo>
                <a:lnTo>
                  <a:pt x="55" y="36"/>
                </a:lnTo>
                <a:lnTo>
                  <a:pt x="130" y="35"/>
                </a:lnTo>
                <a:lnTo>
                  <a:pt x="161" y="0"/>
                </a:lnTo>
                <a:lnTo>
                  <a:pt x="332" y="78"/>
                </a:lnTo>
                <a:lnTo>
                  <a:pt x="397" y="72"/>
                </a:lnTo>
                <a:lnTo>
                  <a:pt x="502" y="108"/>
                </a:lnTo>
                <a:lnTo>
                  <a:pt x="528" y="33"/>
                </a:lnTo>
                <a:lnTo>
                  <a:pt x="615" y="156"/>
                </a:lnTo>
                <a:lnTo>
                  <a:pt x="775" y="416"/>
                </a:lnTo>
                <a:lnTo>
                  <a:pt x="717" y="420"/>
                </a:lnTo>
                <a:lnTo>
                  <a:pt x="714" y="408"/>
                </a:lnTo>
                <a:lnTo>
                  <a:pt x="690" y="385"/>
                </a:lnTo>
                <a:lnTo>
                  <a:pt x="641" y="377"/>
                </a:lnTo>
                <a:lnTo>
                  <a:pt x="631" y="400"/>
                </a:lnTo>
                <a:lnTo>
                  <a:pt x="634" y="475"/>
                </a:lnTo>
                <a:lnTo>
                  <a:pt x="610" y="502"/>
                </a:lnTo>
                <a:lnTo>
                  <a:pt x="591" y="511"/>
                </a:lnTo>
                <a:lnTo>
                  <a:pt x="559" y="491"/>
                </a:lnTo>
                <a:lnTo>
                  <a:pt x="520" y="519"/>
                </a:lnTo>
                <a:lnTo>
                  <a:pt x="425" y="655"/>
                </a:lnTo>
                <a:close/>
              </a:path>
            </a:pathLst>
          </a:custGeom>
          <a:noFill/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336600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331851" name="Group 75"/>
          <p:cNvGrpSpPr>
            <a:grpSpLocks/>
          </p:cNvGrpSpPr>
          <p:nvPr/>
        </p:nvGrpSpPr>
        <p:grpSpPr bwMode="auto">
          <a:xfrm>
            <a:off x="0" y="1196975"/>
            <a:ext cx="3995738" cy="304800"/>
            <a:chOff x="0" y="754"/>
            <a:chExt cx="2517" cy="192"/>
          </a:xfrm>
        </p:grpSpPr>
        <p:sp>
          <p:nvSpPr>
            <p:cNvPr id="331852" name="Text Box 76"/>
            <p:cNvSpPr txBox="1">
              <a:spLocks noChangeArrowheads="1"/>
            </p:cNvSpPr>
            <p:nvPr/>
          </p:nvSpPr>
          <p:spPr bwMode="auto">
            <a:xfrm>
              <a:off x="178" y="754"/>
              <a:ext cx="2339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400">
                  <a:solidFill>
                    <a:srgbClr val="066168"/>
                  </a:solidFill>
                  <a:latin typeface="Verdana" pitchFamily="34" charset="0"/>
                </a:rPr>
                <a:t>PRODUÇÃO DE CAMARÃO (2011)</a:t>
              </a:r>
            </a:p>
          </p:txBody>
        </p:sp>
        <p:sp>
          <p:nvSpPr>
            <p:cNvPr id="331853" name="Rectangle 77"/>
            <p:cNvSpPr>
              <a:spLocks noChangeArrowheads="1"/>
            </p:cNvSpPr>
            <p:nvPr/>
          </p:nvSpPr>
          <p:spPr bwMode="auto">
            <a:xfrm>
              <a:off x="0" y="771"/>
              <a:ext cx="158" cy="136"/>
            </a:xfrm>
            <a:prstGeom prst="rect">
              <a:avLst/>
            </a:prstGeom>
            <a:solidFill>
              <a:srgbClr val="07767E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sp>
        <p:nvSpPr>
          <p:cNvPr id="331856" name="Rectangle 80"/>
          <p:cNvSpPr>
            <a:spLocks noChangeArrowheads="1"/>
          </p:cNvSpPr>
          <p:nvPr/>
        </p:nvSpPr>
        <p:spPr bwMode="auto">
          <a:xfrm>
            <a:off x="0" y="1519238"/>
            <a:ext cx="2916238" cy="39687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pt-BR" sz="1400">
              <a:solidFill>
                <a:schemeClr val="bg1"/>
              </a:solidFill>
              <a:latin typeface="Verdana" pitchFamily="34" charset="0"/>
            </a:endParaRPr>
          </a:p>
        </p:txBody>
      </p:sp>
      <p:sp>
        <p:nvSpPr>
          <p:cNvPr id="331857" name="Text Box 81"/>
          <p:cNvSpPr txBox="1">
            <a:spLocks noChangeArrowheads="1"/>
          </p:cNvSpPr>
          <p:nvPr/>
        </p:nvSpPr>
        <p:spPr bwMode="auto">
          <a:xfrm>
            <a:off x="458788" y="1565275"/>
            <a:ext cx="20034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pt-BR" sz="1400" dirty="0" smtClean="0">
                <a:solidFill>
                  <a:schemeClr val="bg1"/>
                </a:solidFill>
                <a:latin typeface="Verdana" pitchFamily="34" charset="0"/>
              </a:rPr>
              <a:t>Polo </a:t>
            </a:r>
            <a:r>
              <a:rPr lang="pt-BR" sz="1400" dirty="0">
                <a:solidFill>
                  <a:schemeClr val="bg1"/>
                </a:solidFill>
                <a:latin typeface="Verdana" pitchFamily="34" charset="0"/>
              </a:rPr>
              <a:t>Mundaú </a:t>
            </a:r>
            <a:r>
              <a:rPr lang="pt-BR" sz="1400" dirty="0" err="1" smtClean="0">
                <a:solidFill>
                  <a:schemeClr val="bg1"/>
                </a:solidFill>
                <a:latin typeface="Verdana" pitchFamily="34" charset="0"/>
              </a:rPr>
              <a:t>Curu</a:t>
            </a:r>
            <a:endParaRPr lang="pt-BR" sz="1400" dirty="0">
              <a:solidFill>
                <a:schemeClr val="bg1"/>
              </a:solidFill>
              <a:latin typeface="Verdana" pitchFamily="34" charset="0"/>
            </a:endParaRP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800" fill="hold"/>
                                        <p:tgtEl>
                                          <p:spTgt spid="331837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8" dur="indefinite"/>
                                        <p:tgtEl>
                                          <p:spTgt spid="33179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9" dur="indefinite"/>
                                        <p:tgtEl>
                                          <p:spTgt spid="3317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1" dur="indefinite"/>
                                        <p:tgtEl>
                                          <p:spTgt spid="33181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2" dur="indefinite"/>
                                        <p:tgtEl>
                                          <p:spTgt spid="3318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4" dur="indefinite"/>
                                        <p:tgtEl>
                                          <p:spTgt spid="33180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5" dur="indefinite"/>
                                        <p:tgtEl>
                                          <p:spTgt spid="331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7" dur="indefinite"/>
                                        <p:tgtEl>
                                          <p:spTgt spid="33182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8" dur="indefinite"/>
                                        <p:tgtEl>
                                          <p:spTgt spid="3318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18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300"/>
                                        <p:tgtEl>
                                          <p:spTgt spid="3318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18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3318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18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300"/>
                                        <p:tgtEl>
                                          <p:spTgt spid="3318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8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1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3318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1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300"/>
                                        <p:tgtEl>
                                          <p:spTgt spid="331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18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3318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18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300"/>
                                        <p:tgtEl>
                                          <p:spTgt spid="3318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18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300"/>
                                        <p:tgtEl>
                                          <p:spTgt spid="3318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18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300"/>
                                        <p:tgtEl>
                                          <p:spTgt spid="3318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1830" grpId="0"/>
      <p:bldP spid="331832" grpId="0" animBg="1"/>
      <p:bldP spid="331833" grpId="0" animBg="1"/>
      <p:bldP spid="331835" grpId="0" animBg="1"/>
      <p:bldP spid="331856" grpId="0" animBg="1"/>
      <p:bldP spid="331857" grpId="0"/>
    </p:bldLst>
  </p:timing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3826" name="Freeform 2"/>
          <p:cNvSpPr>
            <a:spLocks/>
          </p:cNvSpPr>
          <p:nvPr/>
        </p:nvSpPr>
        <p:spPr bwMode="auto">
          <a:xfrm>
            <a:off x="7348538" y="2152650"/>
            <a:ext cx="957262" cy="139700"/>
          </a:xfrm>
          <a:custGeom>
            <a:avLst/>
            <a:gdLst>
              <a:gd name="T0" fmla="*/ 0 w 603"/>
              <a:gd name="T1" fmla="*/ 0 h 88"/>
              <a:gd name="T2" fmla="*/ 162 w 603"/>
              <a:gd name="T3" fmla="*/ 84 h 88"/>
              <a:gd name="T4" fmla="*/ 603 w 603"/>
              <a:gd name="T5" fmla="*/ 88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03" h="88">
                <a:moveTo>
                  <a:pt x="0" y="0"/>
                </a:moveTo>
                <a:lnTo>
                  <a:pt x="162" y="84"/>
                </a:lnTo>
                <a:lnTo>
                  <a:pt x="603" y="88"/>
                </a:lnTo>
              </a:path>
            </a:pathLst>
          </a:custGeom>
          <a:noFill/>
          <a:ln w="19050" cap="flat" cmpd="sng">
            <a:solidFill>
              <a:srgbClr val="8FC663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8FC663">
                      <a:gamma/>
                      <a:shade val="60000"/>
                      <a:invGamma/>
                    </a:srgbClr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pic>
        <p:nvPicPr>
          <p:cNvPr id="333827" name="Picture 3" descr="Mapa_CE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75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33828" name="Rectangle 4"/>
          <p:cNvSpPr>
            <a:spLocks noChangeArrowheads="1"/>
          </p:cNvSpPr>
          <p:nvPr/>
        </p:nvSpPr>
        <p:spPr bwMode="auto">
          <a:xfrm>
            <a:off x="0" y="1517650"/>
            <a:ext cx="4402138" cy="50482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33829" name="Rectangle 5"/>
          <p:cNvSpPr>
            <a:spLocks noChangeArrowheads="1"/>
          </p:cNvSpPr>
          <p:nvPr/>
        </p:nvSpPr>
        <p:spPr bwMode="auto">
          <a:xfrm>
            <a:off x="131763" y="1511300"/>
            <a:ext cx="4862512" cy="549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>
                <a:solidFill>
                  <a:schemeClr val="bg1"/>
                </a:solidFill>
                <a:latin typeface="Verdana" pitchFamily="34" charset="0"/>
              </a:rPr>
              <a:t>PROJETO MARICULTURA DO CEARÁ -</a:t>
            </a:r>
          </a:p>
          <a:p>
            <a:r>
              <a:rPr lang="pt-BR" sz="1400">
                <a:solidFill>
                  <a:schemeClr val="bg1"/>
                </a:solidFill>
                <a:latin typeface="Verdana" pitchFamily="34" charset="0"/>
              </a:rPr>
              <a:t>EM ELABORAÇÃO</a:t>
            </a:r>
            <a:r>
              <a:rPr lang="pt-BR" sz="1600">
                <a:solidFill>
                  <a:schemeClr val="bg1"/>
                </a:solidFill>
                <a:latin typeface="Verdana" pitchFamily="34" charset="0"/>
              </a:rPr>
              <a:t> </a:t>
            </a:r>
            <a:r>
              <a:rPr lang="pt-BR" sz="1200" b="0">
                <a:solidFill>
                  <a:schemeClr val="bg1"/>
                </a:solidFill>
                <a:latin typeface="Verdana" pitchFamily="34" charset="0"/>
              </a:rPr>
              <a:t>(MPA, LABOMAR/UFC, ADECE)</a:t>
            </a:r>
          </a:p>
        </p:txBody>
      </p:sp>
      <p:sp>
        <p:nvSpPr>
          <p:cNvPr id="333830" name="Text Box 6"/>
          <p:cNvSpPr txBox="1">
            <a:spLocks noChangeArrowheads="1"/>
          </p:cNvSpPr>
          <p:nvPr/>
        </p:nvSpPr>
        <p:spPr bwMode="auto">
          <a:xfrm>
            <a:off x="117475" y="2019300"/>
            <a:ext cx="22225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5 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Polos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de Produção</a:t>
            </a:r>
          </a:p>
        </p:txBody>
      </p:sp>
      <p:sp>
        <p:nvSpPr>
          <p:cNvPr id="333831" name="Text Box 7"/>
          <p:cNvSpPr txBox="1">
            <a:spLocks noChangeArrowheads="1"/>
          </p:cNvSpPr>
          <p:nvPr/>
        </p:nvSpPr>
        <p:spPr bwMode="auto">
          <a:xfrm>
            <a:off x="117475" y="2333625"/>
            <a:ext cx="23669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s-ES" sz="1400" b="0">
                <a:solidFill>
                  <a:srgbClr val="066168"/>
                </a:solidFill>
                <a:latin typeface="Verdana" pitchFamily="34" charset="0"/>
              </a:rPr>
              <a:t>Área total: 44,9 mil ha</a:t>
            </a:r>
          </a:p>
        </p:txBody>
      </p:sp>
      <p:sp>
        <p:nvSpPr>
          <p:cNvPr id="333832" name="Text Box 8"/>
          <p:cNvSpPr txBox="1">
            <a:spLocks noChangeArrowheads="1"/>
          </p:cNvSpPr>
          <p:nvPr/>
        </p:nvSpPr>
        <p:spPr bwMode="auto">
          <a:xfrm>
            <a:off x="117475" y="2649538"/>
            <a:ext cx="31591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Peixes (beijupirá, tainha, cioba)</a:t>
            </a:r>
          </a:p>
        </p:txBody>
      </p:sp>
      <p:sp>
        <p:nvSpPr>
          <p:cNvPr id="333833" name="Line 9"/>
          <p:cNvSpPr>
            <a:spLocks noChangeShapeType="1"/>
          </p:cNvSpPr>
          <p:nvPr/>
        </p:nvSpPr>
        <p:spPr bwMode="auto">
          <a:xfrm>
            <a:off x="146050" y="2327275"/>
            <a:ext cx="3455988" cy="1588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33834" name="Line 10"/>
          <p:cNvSpPr>
            <a:spLocks noChangeShapeType="1"/>
          </p:cNvSpPr>
          <p:nvPr/>
        </p:nvSpPr>
        <p:spPr bwMode="auto">
          <a:xfrm>
            <a:off x="146050" y="2643188"/>
            <a:ext cx="3455988" cy="1587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33835" name="Text Box 11"/>
          <p:cNvSpPr txBox="1">
            <a:spLocks noChangeArrowheads="1"/>
          </p:cNvSpPr>
          <p:nvPr/>
        </p:nvSpPr>
        <p:spPr bwMode="auto">
          <a:xfrm>
            <a:off x="117475" y="2962275"/>
            <a:ext cx="250983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Algas (gracilaria sp)</a:t>
            </a:r>
          </a:p>
        </p:txBody>
      </p:sp>
      <p:sp>
        <p:nvSpPr>
          <p:cNvPr id="333836" name="Text Box 12"/>
          <p:cNvSpPr txBox="1">
            <a:spLocks noChangeArrowheads="1"/>
          </p:cNvSpPr>
          <p:nvPr/>
        </p:nvSpPr>
        <p:spPr bwMode="auto">
          <a:xfrm>
            <a:off x="117475" y="3278188"/>
            <a:ext cx="33020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Ostras (crassostrea rhizophorae)</a:t>
            </a:r>
          </a:p>
        </p:txBody>
      </p:sp>
      <p:sp>
        <p:nvSpPr>
          <p:cNvPr id="333837" name="Line 13"/>
          <p:cNvSpPr>
            <a:spLocks noChangeShapeType="1"/>
          </p:cNvSpPr>
          <p:nvPr/>
        </p:nvSpPr>
        <p:spPr bwMode="auto">
          <a:xfrm>
            <a:off x="146050" y="2955925"/>
            <a:ext cx="3455988" cy="1588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33838" name="Line 14"/>
          <p:cNvSpPr>
            <a:spLocks noChangeShapeType="1"/>
          </p:cNvSpPr>
          <p:nvPr/>
        </p:nvSpPr>
        <p:spPr bwMode="auto">
          <a:xfrm>
            <a:off x="146050" y="3271838"/>
            <a:ext cx="3455988" cy="1587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333839" name="Group 15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333840" name="Rectangle 16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33841" name="Rectangle 17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333842" name="Group 18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333843" name="Freeform 19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33844" name="Freeform 20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33845" name="Freeform 21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333846" name="Freeform 22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33847" name="Freeform 23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333848" name="Picture 24" descr="Barra inferior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33849" name="Picture 25" descr="Logo ADECE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33850" name="Picture 26" descr="LOGO Governo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333851" name="Text Box 27"/>
          <p:cNvSpPr txBox="1">
            <a:spLocks noChangeArrowheads="1"/>
          </p:cNvSpPr>
          <p:nvPr/>
        </p:nvSpPr>
        <p:spPr bwMode="auto">
          <a:xfrm>
            <a:off x="8261350" y="2495550"/>
            <a:ext cx="7842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000" dirty="0" smtClean="0">
                <a:solidFill>
                  <a:srgbClr val="066168"/>
                </a:solidFill>
                <a:latin typeface="Verdana" pitchFamily="34" charset="0"/>
              </a:rPr>
              <a:t>Polo </a:t>
            </a:r>
            <a:r>
              <a:rPr lang="pt-BR" sz="1000" dirty="0" err="1">
                <a:solidFill>
                  <a:srgbClr val="066168"/>
                </a:solidFill>
                <a:latin typeface="Verdana" pitchFamily="34" charset="0"/>
              </a:rPr>
              <a:t>Icapuí</a:t>
            </a:r>
            <a:endParaRPr lang="pt-BR" sz="1000" dirty="0">
              <a:solidFill>
                <a:srgbClr val="066168"/>
              </a:solidFill>
              <a:latin typeface="Verdana" pitchFamily="34" charset="0"/>
            </a:endParaRPr>
          </a:p>
        </p:txBody>
      </p:sp>
      <p:sp>
        <p:nvSpPr>
          <p:cNvPr id="333852" name="Freeform 28"/>
          <p:cNvSpPr>
            <a:spLocks/>
          </p:cNvSpPr>
          <p:nvPr/>
        </p:nvSpPr>
        <p:spPr bwMode="auto">
          <a:xfrm>
            <a:off x="8305800" y="2865438"/>
            <a:ext cx="519113" cy="187325"/>
          </a:xfrm>
          <a:custGeom>
            <a:avLst/>
            <a:gdLst>
              <a:gd name="T0" fmla="*/ 0 w 762"/>
              <a:gd name="T1" fmla="*/ 118 h 118"/>
              <a:gd name="T2" fmla="*/ 89 w 762"/>
              <a:gd name="T3" fmla="*/ 0 h 118"/>
              <a:gd name="T4" fmla="*/ 762 w 762"/>
              <a:gd name="T5" fmla="*/ 0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62" h="118">
                <a:moveTo>
                  <a:pt x="0" y="118"/>
                </a:moveTo>
                <a:lnTo>
                  <a:pt x="89" y="0"/>
                </a:lnTo>
                <a:lnTo>
                  <a:pt x="762" y="0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33853" name="Freeform 29"/>
          <p:cNvSpPr>
            <a:spLocks noChangeAspect="1"/>
          </p:cNvSpPr>
          <p:nvPr/>
        </p:nvSpPr>
        <p:spPr bwMode="auto">
          <a:xfrm>
            <a:off x="8189913" y="2970213"/>
            <a:ext cx="214312" cy="212725"/>
          </a:xfrm>
          <a:custGeom>
            <a:avLst/>
            <a:gdLst>
              <a:gd name="T0" fmla="*/ 52 w 750"/>
              <a:gd name="T1" fmla="*/ 56 h 742"/>
              <a:gd name="T2" fmla="*/ 179 w 750"/>
              <a:gd name="T3" fmla="*/ 0 h 742"/>
              <a:gd name="T4" fmla="*/ 283 w 750"/>
              <a:gd name="T5" fmla="*/ 86 h 742"/>
              <a:gd name="T6" fmla="*/ 747 w 750"/>
              <a:gd name="T7" fmla="*/ 231 h 742"/>
              <a:gd name="T8" fmla="*/ 750 w 750"/>
              <a:gd name="T9" fmla="*/ 716 h 742"/>
              <a:gd name="T10" fmla="*/ 658 w 750"/>
              <a:gd name="T11" fmla="*/ 742 h 742"/>
              <a:gd name="T12" fmla="*/ 664 w 750"/>
              <a:gd name="T13" fmla="*/ 566 h 742"/>
              <a:gd name="T14" fmla="*/ 642 w 750"/>
              <a:gd name="T15" fmla="*/ 513 h 742"/>
              <a:gd name="T16" fmla="*/ 588 w 750"/>
              <a:gd name="T17" fmla="*/ 492 h 742"/>
              <a:gd name="T18" fmla="*/ 532 w 750"/>
              <a:gd name="T19" fmla="*/ 483 h 742"/>
              <a:gd name="T20" fmla="*/ 173 w 750"/>
              <a:gd name="T21" fmla="*/ 524 h 742"/>
              <a:gd name="T22" fmla="*/ 0 w 750"/>
              <a:gd name="T23" fmla="*/ 295 h 742"/>
              <a:gd name="T24" fmla="*/ 52 w 750"/>
              <a:gd name="T25" fmla="*/ 56 h 7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750" h="742">
                <a:moveTo>
                  <a:pt x="52" y="56"/>
                </a:moveTo>
                <a:lnTo>
                  <a:pt x="179" y="0"/>
                </a:lnTo>
                <a:lnTo>
                  <a:pt x="283" y="86"/>
                </a:lnTo>
                <a:lnTo>
                  <a:pt x="747" y="231"/>
                </a:lnTo>
                <a:lnTo>
                  <a:pt x="750" y="716"/>
                </a:lnTo>
                <a:lnTo>
                  <a:pt x="658" y="742"/>
                </a:lnTo>
                <a:lnTo>
                  <a:pt x="664" y="566"/>
                </a:lnTo>
                <a:lnTo>
                  <a:pt x="642" y="513"/>
                </a:lnTo>
                <a:lnTo>
                  <a:pt x="588" y="492"/>
                </a:lnTo>
                <a:lnTo>
                  <a:pt x="532" y="483"/>
                </a:lnTo>
                <a:lnTo>
                  <a:pt x="173" y="524"/>
                </a:lnTo>
                <a:lnTo>
                  <a:pt x="0" y="295"/>
                </a:lnTo>
                <a:lnTo>
                  <a:pt x="52" y="56"/>
                </a:lnTo>
                <a:close/>
              </a:path>
            </a:pathLst>
          </a:custGeom>
          <a:solidFill>
            <a:srgbClr val="964B00"/>
          </a:solidFill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33854" name="Freeform 30"/>
          <p:cNvSpPr>
            <a:spLocks/>
          </p:cNvSpPr>
          <p:nvPr/>
        </p:nvSpPr>
        <p:spPr bwMode="auto">
          <a:xfrm>
            <a:off x="6281738" y="1090613"/>
            <a:ext cx="1400175" cy="600075"/>
          </a:xfrm>
          <a:custGeom>
            <a:avLst/>
            <a:gdLst>
              <a:gd name="T0" fmla="*/ 0 w 882"/>
              <a:gd name="T1" fmla="*/ 378 h 378"/>
              <a:gd name="T2" fmla="*/ 153 w 882"/>
              <a:gd name="T3" fmla="*/ 3 h 378"/>
              <a:gd name="T4" fmla="*/ 882 w 882"/>
              <a:gd name="T5" fmla="*/ 0 h 3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82" h="378">
                <a:moveTo>
                  <a:pt x="0" y="378"/>
                </a:moveTo>
                <a:lnTo>
                  <a:pt x="153" y="3"/>
                </a:lnTo>
                <a:lnTo>
                  <a:pt x="882" y="0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33855" name="Text Box 31"/>
          <p:cNvSpPr txBox="1">
            <a:spLocks noChangeArrowheads="1"/>
          </p:cNvSpPr>
          <p:nvPr/>
        </p:nvSpPr>
        <p:spPr bwMode="auto">
          <a:xfrm>
            <a:off x="6469063" y="881063"/>
            <a:ext cx="12160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000" dirty="0" smtClean="0">
                <a:solidFill>
                  <a:srgbClr val="066168"/>
                </a:solidFill>
                <a:latin typeface="Verdana" pitchFamily="34" charset="0"/>
              </a:rPr>
              <a:t>Polo </a:t>
            </a:r>
            <a:r>
              <a:rPr lang="pt-BR" sz="1000" dirty="0">
                <a:solidFill>
                  <a:srgbClr val="066168"/>
                </a:solidFill>
                <a:latin typeface="Verdana" pitchFamily="34" charset="0"/>
              </a:rPr>
              <a:t>Itapipoca</a:t>
            </a:r>
          </a:p>
        </p:txBody>
      </p:sp>
      <p:sp>
        <p:nvSpPr>
          <p:cNvPr id="333856" name="Freeform 32"/>
          <p:cNvSpPr>
            <a:spLocks noChangeAspect="1"/>
          </p:cNvSpPr>
          <p:nvPr/>
        </p:nvSpPr>
        <p:spPr bwMode="auto">
          <a:xfrm>
            <a:off x="6084888" y="1546225"/>
            <a:ext cx="371475" cy="530225"/>
          </a:xfrm>
          <a:custGeom>
            <a:avLst/>
            <a:gdLst>
              <a:gd name="T0" fmla="*/ 828 w 1297"/>
              <a:gd name="T1" fmla="*/ 40 h 1847"/>
              <a:gd name="T2" fmla="*/ 969 w 1297"/>
              <a:gd name="T3" fmla="*/ 117 h 1847"/>
              <a:gd name="T4" fmla="*/ 1036 w 1297"/>
              <a:gd name="T5" fmla="*/ 200 h 1847"/>
              <a:gd name="T6" fmla="*/ 1244 w 1297"/>
              <a:gd name="T7" fmla="*/ 265 h 1847"/>
              <a:gd name="T8" fmla="*/ 1257 w 1297"/>
              <a:gd name="T9" fmla="*/ 357 h 1847"/>
              <a:gd name="T10" fmla="*/ 1076 w 1297"/>
              <a:gd name="T11" fmla="*/ 424 h 1847"/>
              <a:gd name="T12" fmla="*/ 914 w 1297"/>
              <a:gd name="T13" fmla="*/ 402 h 1847"/>
              <a:gd name="T14" fmla="*/ 887 w 1297"/>
              <a:gd name="T15" fmla="*/ 586 h 1847"/>
              <a:gd name="T16" fmla="*/ 928 w 1297"/>
              <a:gd name="T17" fmla="*/ 710 h 1847"/>
              <a:gd name="T18" fmla="*/ 937 w 1297"/>
              <a:gd name="T19" fmla="*/ 784 h 1847"/>
              <a:gd name="T20" fmla="*/ 970 w 1297"/>
              <a:gd name="T21" fmla="*/ 903 h 1847"/>
              <a:gd name="T22" fmla="*/ 1024 w 1297"/>
              <a:gd name="T23" fmla="*/ 1032 h 1847"/>
              <a:gd name="T24" fmla="*/ 1191 w 1297"/>
              <a:gd name="T25" fmla="*/ 1276 h 1847"/>
              <a:gd name="T26" fmla="*/ 1175 w 1297"/>
              <a:gd name="T27" fmla="*/ 1358 h 1847"/>
              <a:gd name="T28" fmla="*/ 1279 w 1297"/>
              <a:gd name="T29" fmla="*/ 1490 h 1847"/>
              <a:gd name="T30" fmla="*/ 1230 w 1297"/>
              <a:gd name="T31" fmla="*/ 1517 h 1847"/>
              <a:gd name="T32" fmla="*/ 1154 w 1297"/>
              <a:gd name="T33" fmla="*/ 1610 h 1847"/>
              <a:gd name="T34" fmla="*/ 821 w 1297"/>
              <a:gd name="T35" fmla="*/ 1543 h 1847"/>
              <a:gd name="T36" fmla="*/ 756 w 1297"/>
              <a:gd name="T37" fmla="*/ 1806 h 1847"/>
              <a:gd name="T38" fmla="*/ 613 w 1297"/>
              <a:gd name="T39" fmla="*/ 1779 h 1847"/>
              <a:gd name="T40" fmla="*/ 480 w 1297"/>
              <a:gd name="T41" fmla="*/ 1814 h 1847"/>
              <a:gd name="T42" fmla="*/ 350 w 1297"/>
              <a:gd name="T43" fmla="*/ 1832 h 1847"/>
              <a:gd name="T44" fmla="*/ 321 w 1297"/>
              <a:gd name="T45" fmla="*/ 1730 h 1847"/>
              <a:gd name="T46" fmla="*/ 248 w 1297"/>
              <a:gd name="T47" fmla="*/ 1847 h 1847"/>
              <a:gd name="T48" fmla="*/ 38 w 1297"/>
              <a:gd name="T49" fmla="*/ 1626 h 1847"/>
              <a:gd name="T50" fmla="*/ 4 w 1297"/>
              <a:gd name="T51" fmla="*/ 1339 h 1847"/>
              <a:gd name="T52" fmla="*/ 63 w 1297"/>
              <a:gd name="T53" fmla="*/ 1217 h 1847"/>
              <a:gd name="T54" fmla="*/ 167 w 1297"/>
              <a:gd name="T55" fmla="*/ 1050 h 1847"/>
              <a:gd name="T56" fmla="*/ 149 w 1297"/>
              <a:gd name="T57" fmla="*/ 1012 h 1847"/>
              <a:gd name="T58" fmla="*/ 280 w 1297"/>
              <a:gd name="T59" fmla="*/ 779 h 1847"/>
              <a:gd name="T60" fmla="*/ 281 w 1297"/>
              <a:gd name="T61" fmla="*/ 539 h 1847"/>
              <a:gd name="T62" fmla="*/ 314 w 1297"/>
              <a:gd name="T63" fmla="*/ 480 h 1847"/>
              <a:gd name="T64" fmla="*/ 339 w 1297"/>
              <a:gd name="T65" fmla="*/ 412 h 1847"/>
              <a:gd name="T66" fmla="*/ 503 w 1297"/>
              <a:gd name="T67" fmla="*/ 251 h 1847"/>
              <a:gd name="T68" fmla="*/ 553 w 1297"/>
              <a:gd name="T69" fmla="*/ 228 h 1847"/>
              <a:gd name="T70" fmla="*/ 719 w 1297"/>
              <a:gd name="T71" fmla="*/ 177 h 18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297" h="1847">
                <a:moveTo>
                  <a:pt x="777" y="0"/>
                </a:moveTo>
                <a:lnTo>
                  <a:pt x="828" y="40"/>
                </a:lnTo>
                <a:lnTo>
                  <a:pt x="873" y="92"/>
                </a:lnTo>
                <a:lnTo>
                  <a:pt x="969" y="117"/>
                </a:lnTo>
                <a:lnTo>
                  <a:pt x="1013" y="138"/>
                </a:lnTo>
                <a:lnTo>
                  <a:pt x="1036" y="200"/>
                </a:lnTo>
                <a:lnTo>
                  <a:pt x="1182" y="229"/>
                </a:lnTo>
                <a:lnTo>
                  <a:pt x="1244" y="265"/>
                </a:lnTo>
                <a:lnTo>
                  <a:pt x="1297" y="329"/>
                </a:lnTo>
                <a:lnTo>
                  <a:pt x="1257" y="357"/>
                </a:lnTo>
                <a:lnTo>
                  <a:pt x="1246" y="402"/>
                </a:lnTo>
                <a:lnTo>
                  <a:pt x="1076" y="424"/>
                </a:lnTo>
                <a:lnTo>
                  <a:pt x="1038" y="386"/>
                </a:lnTo>
                <a:lnTo>
                  <a:pt x="914" y="402"/>
                </a:lnTo>
                <a:lnTo>
                  <a:pt x="932" y="527"/>
                </a:lnTo>
                <a:lnTo>
                  <a:pt x="887" y="586"/>
                </a:lnTo>
                <a:lnTo>
                  <a:pt x="878" y="645"/>
                </a:lnTo>
                <a:lnTo>
                  <a:pt x="928" y="710"/>
                </a:lnTo>
                <a:lnTo>
                  <a:pt x="905" y="769"/>
                </a:lnTo>
                <a:lnTo>
                  <a:pt x="937" y="784"/>
                </a:lnTo>
                <a:lnTo>
                  <a:pt x="941" y="884"/>
                </a:lnTo>
                <a:lnTo>
                  <a:pt x="970" y="903"/>
                </a:lnTo>
                <a:lnTo>
                  <a:pt x="972" y="947"/>
                </a:lnTo>
                <a:lnTo>
                  <a:pt x="1024" y="1032"/>
                </a:lnTo>
                <a:lnTo>
                  <a:pt x="1059" y="1037"/>
                </a:lnTo>
                <a:lnTo>
                  <a:pt x="1191" y="1276"/>
                </a:lnTo>
                <a:lnTo>
                  <a:pt x="1167" y="1300"/>
                </a:lnTo>
                <a:lnTo>
                  <a:pt x="1175" y="1358"/>
                </a:lnTo>
                <a:lnTo>
                  <a:pt x="1223" y="1365"/>
                </a:lnTo>
                <a:lnTo>
                  <a:pt x="1279" y="1490"/>
                </a:lnTo>
                <a:lnTo>
                  <a:pt x="1270" y="1517"/>
                </a:lnTo>
                <a:lnTo>
                  <a:pt x="1230" y="1517"/>
                </a:lnTo>
                <a:lnTo>
                  <a:pt x="1170" y="1572"/>
                </a:lnTo>
                <a:lnTo>
                  <a:pt x="1154" y="1610"/>
                </a:lnTo>
                <a:lnTo>
                  <a:pt x="937" y="1616"/>
                </a:lnTo>
                <a:lnTo>
                  <a:pt x="821" y="1543"/>
                </a:lnTo>
                <a:lnTo>
                  <a:pt x="762" y="1641"/>
                </a:lnTo>
                <a:lnTo>
                  <a:pt x="756" y="1806"/>
                </a:lnTo>
                <a:lnTo>
                  <a:pt x="700" y="1773"/>
                </a:lnTo>
                <a:lnTo>
                  <a:pt x="613" y="1779"/>
                </a:lnTo>
                <a:lnTo>
                  <a:pt x="557" y="1810"/>
                </a:lnTo>
                <a:lnTo>
                  <a:pt x="480" y="1814"/>
                </a:lnTo>
                <a:lnTo>
                  <a:pt x="448" y="1844"/>
                </a:lnTo>
                <a:lnTo>
                  <a:pt x="350" y="1832"/>
                </a:lnTo>
                <a:lnTo>
                  <a:pt x="310" y="1775"/>
                </a:lnTo>
                <a:lnTo>
                  <a:pt x="321" y="1730"/>
                </a:lnTo>
                <a:lnTo>
                  <a:pt x="281" y="1734"/>
                </a:lnTo>
                <a:lnTo>
                  <a:pt x="248" y="1847"/>
                </a:lnTo>
                <a:lnTo>
                  <a:pt x="42" y="1652"/>
                </a:lnTo>
                <a:lnTo>
                  <a:pt x="38" y="1626"/>
                </a:lnTo>
                <a:lnTo>
                  <a:pt x="93" y="1560"/>
                </a:lnTo>
                <a:lnTo>
                  <a:pt x="4" y="1339"/>
                </a:lnTo>
                <a:lnTo>
                  <a:pt x="0" y="1255"/>
                </a:lnTo>
                <a:lnTo>
                  <a:pt x="63" y="1217"/>
                </a:lnTo>
                <a:lnTo>
                  <a:pt x="70" y="1170"/>
                </a:lnTo>
                <a:lnTo>
                  <a:pt x="167" y="1050"/>
                </a:lnTo>
                <a:lnTo>
                  <a:pt x="167" y="1019"/>
                </a:lnTo>
                <a:lnTo>
                  <a:pt x="149" y="1012"/>
                </a:lnTo>
                <a:lnTo>
                  <a:pt x="165" y="884"/>
                </a:lnTo>
                <a:lnTo>
                  <a:pt x="280" y="779"/>
                </a:lnTo>
                <a:lnTo>
                  <a:pt x="197" y="546"/>
                </a:lnTo>
                <a:lnTo>
                  <a:pt x="281" y="539"/>
                </a:lnTo>
                <a:lnTo>
                  <a:pt x="285" y="498"/>
                </a:lnTo>
                <a:lnTo>
                  <a:pt x="314" y="480"/>
                </a:lnTo>
                <a:lnTo>
                  <a:pt x="314" y="419"/>
                </a:lnTo>
                <a:lnTo>
                  <a:pt x="339" y="412"/>
                </a:lnTo>
                <a:lnTo>
                  <a:pt x="391" y="274"/>
                </a:lnTo>
                <a:lnTo>
                  <a:pt x="503" y="251"/>
                </a:lnTo>
                <a:lnTo>
                  <a:pt x="514" y="239"/>
                </a:lnTo>
                <a:lnTo>
                  <a:pt x="553" y="228"/>
                </a:lnTo>
                <a:lnTo>
                  <a:pt x="587" y="239"/>
                </a:lnTo>
                <a:lnTo>
                  <a:pt x="719" y="177"/>
                </a:lnTo>
                <a:lnTo>
                  <a:pt x="777" y="0"/>
                </a:lnTo>
                <a:close/>
              </a:path>
            </a:pathLst>
          </a:custGeom>
          <a:solidFill>
            <a:srgbClr val="0C3213"/>
          </a:solidFill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33857" name="Text Box 33"/>
          <p:cNvSpPr txBox="1">
            <a:spLocks noChangeArrowheads="1"/>
          </p:cNvSpPr>
          <p:nvPr/>
        </p:nvSpPr>
        <p:spPr bwMode="auto">
          <a:xfrm>
            <a:off x="4829175" y="917575"/>
            <a:ext cx="126365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000" dirty="0" smtClean="0">
                <a:solidFill>
                  <a:srgbClr val="066168"/>
                </a:solidFill>
                <a:latin typeface="Verdana" pitchFamily="34" charset="0"/>
              </a:rPr>
              <a:t>Polo </a:t>
            </a:r>
            <a:r>
              <a:rPr lang="pt-BR" sz="1000" dirty="0">
                <a:solidFill>
                  <a:srgbClr val="066168"/>
                </a:solidFill>
                <a:latin typeface="Verdana" pitchFamily="34" charset="0"/>
              </a:rPr>
              <a:t>Amontada</a:t>
            </a:r>
          </a:p>
        </p:txBody>
      </p:sp>
      <p:sp>
        <p:nvSpPr>
          <p:cNvPr id="333858" name="Text Box 34"/>
          <p:cNvSpPr txBox="1">
            <a:spLocks noChangeArrowheads="1"/>
          </p:cNvSpPr>
          <p:nvPr/>
        </p:nvSpPr>
        <p:spPr bwMode="auto">
          <a:xfrm>
            <a:off x="282575" y="1196975"/>
            <a:ext cx="40020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 dirty="0">
                <a:solidFill>
                  <a:srgbClr val="066168"/>
                </a:solidFill>
                <a:latin typeface="Verdana" pitchFamily="34" charset="0"/>
              </a:rPr>
              <a:t>PISCICULTURA </a:t>
            </a:r>
            <a:r>
              <a:rPr lang="pt-BR" sz="1400" dirty="0" smtClean="0">
                <a:solidFill>
                  <a:srgbClr val="066168"/>
                </a:solidFill>
                <a:latin typeface="Verdana" pitchFamily="34" charset="0"/>
              </a:rPr>
              <a:t>MARINHA</a:t>
            </a:r>
            <a:endParaRPr lang="pt-BR" sz="1400" dirty="0">
              <a:solidFill>
                <a:srgbClr val="066168"/>
              </a:solidFill>
              <a:latin typeface="Verdana" pitchFamily="34" charset="0"/>
            </a:endParaRPr>
          </a:p>
        </p:txBody>
      </p:sp>
      <p:sp>
        <p:nvSpPr>
          <p:cNvPr id="333859" name="Rectangle 35"/>
          <p:cNvSpPr>
            <a:spLocks noChangeArrowheads="1"/>
          </p:cNvSpPr>
          <p:nvPr/>
        </p:nvSpPr>
        <p:spPr bwMode="auto">
          <a:xfrm>
            <a:off x="0" y="1223963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grpSp>
        <p:nvGrpSpPr>
          <p:cNvPr id="333860" name="Group 36"/>
          <p:cNvGrpSpPr>
            <a:grpSpLocks/>
          </p:cNvGrpSpPr>
          <p:nvPr/>
        </p:nvGrpSpPr>
        <p:grpSpPr bwMode="auto">
          <a:xfrm rot="279201">
            <a:off x="1193800" y="3879850"/>
            <a:ext cx="4314825" cy="2190750"/>
            <a:chOff x="123" y="2100"/>
            <a:chExt cx="2718" cy="1380"/>
          </a:xfrm>
        </p:grpSpPr>
        <p:pic>
          <p:nvPicPr>
            <p:cNvPr id="333861" name="Picture 37" descr="caixa foto_2"/>
            <p:cNvPicPr preferRelativeResize="0"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681">
              <a:off x="123" y="2100"/>
              <a:ext cx="2718" cy="138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33862" name="Rectangle 38" descr="peixe"/>
            <p:cNvSpPr>
              <a:spLocks noChangeArrowheads="1"/>
            </p:cNvSpPr>
            <p:nvPr/>
          </p:nvSpPr>
          <p:spPr bwMode="auto">
            <a:xfrm>
              <a:off x="259" y="2215"/>
              <a:ext cx="2453" cy="1134"/>
            </a:xfrm>
            <a:prstGeom prst="rect">
              <a:avLst/>
            </a:prstGeom>
            <a:blipFill dpi="0" rotWithShape="1">
              <a:blip r:embed="rId8"/>
              <a:srcRect/>
              <a:stretch>
                <a:fillRect/>
              </a:stretch>
            </a:blip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pic>
        <p:nvPicPr>
          <p:cNvPr id="333863" name="Picture 39" descr="996749_59950327"/>
          <p:cNvPicPr preferRelativeResize="0">
            <a:picLocks noChangeAspect="1"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55950" y="3730625"/>
            <a:ext cx="550863" cy="53181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33864" name="Rectangle 40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33865" name="Text Box 41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333866" name="Rectangle 42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33867" name="Rectangle 43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 dirty="0" smtClean="0">
                <a:solidFill>
                  <a:schemeClr val="bg1"/>
                </a:solidFill>
                <a:latin typeface="Verdana" pitchFamily="34" charset="0"/>
              </a:rPr>
              <a:t>POLOS </a:t>
            </a:r>
            <a:r>
              <a:rPr lang="pt-BR" sz="1800" dirty="0">
                <a:solidFill>
                  <a:schemeClr val="bg1"/>
                </a:solidFill>
                <a:latin typeface="Verdana" pitchFamily="34" charset="0"/>
              </a:rPr>
              <a:t>DE PRODUÇÃO</a:t>
            </a:r>
          </a:p>
        </p:txBody>
      </p:sp>
      <p:sp>
        <p:nvSpPr>
          <p:cNvPr id="333868" name="Freeform 44"/>
          <p:cNvSpPr>
            <a:spLocks noChangeAspect="1"/>
          </p:cNvSpPr>
          <p:nvPr/>
        </p:nvSpPr>
        <p:spPr bwMode="auto">
          <a:xfrm>
            <a:off x="7178675" y="2124075"/>
            <a:ext cx="222250" cy="187325"/>
          </a:xfrm>
          <a:custGeom>
            <a:avLst/>
            <a:gdLst>
              <a:gd name="T0" fmla="*/ 425 w 775"/>
              <a:gd name="T1" fmla="*/ 655 h 655"/>
              <a:gd name="T2" fmla="*/ 370 w 775"/>
              <a:gd name="T3" fmla="*/ 567 h 655"/>
              <a:gd name="T4" fmla="*/ 263 w 775"/>
              <a:gd name="T5" fmla="*/ 498 h 655"/>
              <a:gd name="T6" fmla="*/ 242 w 775"/>
              <a:gd name="T7" fmla="*/ 474 h 655"/>
              <a:gd name="T8" fmla="*/ 212 w 775"/>
              <a:gd name="T9" fmla="*/ 475 h 655"/>
              <a:gd name="T10" fmla="*/ 203 w 775"/>
              <a:gd name="T11" fmla="*/ 498 h 655"/>
              <a:gd name="T12" fmla="*/ 188 w 775"/>
              <a:gd name="T13" fmla="*/ 494 h 655"/>
              <a:gd name="T14" fmla="*/ 0 w 775"/>
              <a:gd name="T15" fmla="*/ 350 h 655"/>
              <a:gd name="T16" fmla="*/ 108 w 775"/>
              <a:gd name="T17" fmla="*/ 175 h 655"/>
              <a:gd name="T18" fmla="*/ 111 w 775"/>
              <a:gd name="T19" fmla="*/ 133 h 655"/>
              <a:gd name="T20" fmla="*/ 60 w 775"/>
              <a:gd name="T21" fmla="*/ 88 h 655"/>
              <a:gd name="T22" fmla="*/ 55 w 775"/>
              <a:gd name="T23" fmla="*/ 36 h 655"/>
              <a:gd name="T24" fmla="*/ 130 w 775"/>
              <a:gd name="T25" fmla="*/ 35 h 655"/>
              <a:gd name="T26" fmla="*/ 161 w 775"/>
              <a:gd name="T27" fmla="*/ 0 h 655"/>
              <a:gd name="T28" fmla="*/ 332 w 775"/>
              <a:gd name="T29" fmla="*/ 78 h 655"/>
              <a:gd name="T30" fmla="*/ 397 w 775"/>
              <a:gd name="T31" fmla="*/ 72 h 655"/>
              <a:gd name="T32" fmla="*/ 502 w 775"/>
              <a:gd name="T33" fmla="*/ 108 h 655"/>
              <a:gd name="T34" fmla="*/ 528 w 775"/>
              <a:gd name="T35" fmla="*/ 33 h 655"/>
              <a:gd name="T36" fmla="*/ 615 w 775"/>
              <a:gd name="T37" fmla="*/ 156 h 655"/>
              <a:gd name="T38" fmla="*/ 775 w 775"/>
              <a:gd name="T39" fmla="*/ 416 h 655"/>
              <a:gd name="T40" fmla="*/ 717 w 775"/>
              <a:gd name="T41" fmla="*/ 420 h 655"/>
              <a:gd name="T42" fmla="*/ 714 w 775"/>
              <a:gd name="T43" fmla="*/ 408 h 655"/>
              <a:gd name="T44" fmla="*/ 690 w 775"/>
              <a:gd name="T45" fmla="*/ 385 h 655"/>
              <a:gd name="T46" fmla="*/ 641 w 775"/>
              <a:gd name="T47" fmla="*/ 377 h 655"/>
              <a:gd name="T48" fmla="*/ 631 w 775"/>
              <a:gd name="T49" fmla="*/ 400 h 655"/>
              <a:gd name="T50" fmla="*/ 634 w 775"/>
              <a:gd name="T51" fmla="*/ 475 h 655"/>
              <a:gd name="T52" fmla="*/ 610 w 775"/>
              <a:gd name="T53" fmla="*/ 502 h 655"/>
              <a:gd name="T54" fmla="*/ 591 w 775"/>
              <a:gd name="T55" fmla="*/ 511 h 655"/>
              <a:gd name="T56" fmla="*/ 559 w 775"/>
              <a:gd name="T57" fmla="*/ 491 h 655"/>
              <a:gd name="T58" fmla="*/ 520 w 775"/>
              <a:gd name="T59" fmla="*/ 519 h 655"/>
              <a:gd name="T60" fmla="*/ 425 w 775"/>
              <a:gd name="T61" fmla="*/ 655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775" h="655">
                <a:moveTo>
                  <a:pt x="425" y="655"/>
                </a:moveTo>
                <a:lnTo>
                  <a:pt x="370" y="567"/>
                </a:lnTo>
                <a:lnTo>
                  <a:pt x="263" y="498"/>
                </a:lnTo>
                <a:lnTo>
                  <a:pt x="242" y="474"/>
                </a:lnTo>
                <a:lnTo>
                  <a:pt x="212" y="475"/>
                </a:lnTo>
                <a:lnTo>
                  <a:pt x="203" y="498"/>
                </a:lnTo>
                <a:lnTo>
                  <a:pt x="188" y="494"/>
                </a:lnTo>
                <a:lnTo>
                  <a:pt x="0" y="350"/>
                </a:lnTo>
                <a:lnTo>
                  <a:pt x="108" y="175"/>
                </a:lnTo>
                <a:lnTo>
                  <a:pt x="111" y="133"/>
                </a:lnTo>
                <a:lnTo>
                  <a:pt x="60" y="88"/>
                </a:lnTo>
                <a:lnTo>
                  <a:pt x="55" y="36"/>
                </a:lnTo>
                <a:lnTo>
                  <a:pt x="130" y="35"/>
                </a:lnTo>
                <a:lnTo>
                  <a:pt x="161" y="0"/>
                </a:lnTo>
                <a:lnTo>
                  <a:pt x="332" y="78"/>
                </a:lnTo>
                <a:lnTo>
                  <a:pt x="397" y="72"/>
                </a:lnTo>
                <a:lnTo>
                  <a:pt x="502" y="108"/>
                </a:lnTo>
                <a:lnTo>
                  <a:pt x="528" y="33"/>
                </a:lnTo>
                <a:lnTo>
                  <a:pt x="615" y="156"/>
                </a:lnTo>
                <a:lnTo>
                  <a:pt x="775" y="416"/>
                </a:lnTo>
                <a:lnTo>
                  <a:pt x="717" y="420"/>
                </a:lnTo>
                <a:lnTo>
                  <a:pt x="714" y="408"/>
                </a:lnTo>
                <a:lnTo>
                  <a:pt x="690" y="385"/>
                </a:lnTo>
                <a:lnTo>
                  <a:pt x="641" y="377"/>
                </a:lnTo>
                <a:lnTo>
                  <a:pt x="631" y="400"/>
                </a:lnTo>
                <a:lnTo>
                  <a:pt x="634" y="475"/>
                </a:lnTo>
                <a:lnTo>
                  <a:pt x="610" y="502"/>
                </a:lnTo>
                <a:lnTo>
                  <a:pt x="591" y="511"/>
                </a:lnTo>
                <a:lnTo>
                  <a:pt x="559" y="491"/>
                </a:lnTo>
                <a:lnTo>
                  <a:pt x="520" y="519"/>
                </a:lnTo>
                <a:lnTo>
                  <a:pt x="425" y="655"/>
                </a:lnTo>
                <a:close/>
              </a:path>
            </a:pathLst>
          </a:custGeom>
          <a:noFill/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336600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33869" name="Text Box 45"/>
          <p:cNvSpPr txBox="1">
            <a:spLocks noChangeArrowheads="1"/>
          </p:cNvSpPr>
          <p:nvPr/>
        </p:nvSpPr>
        <p:spPr bwMode="auto">
          <a:xfrm>
            <a:off x="7027863" y="1355725"/>
            <a:ext cx="147637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000" dirty="0" smtClean="0">
                <a:solidFill>
                  <a:srgbClr val="066168"/>
                </a:solidFill>
                <a:latin typeface="Verdana" pitchFamily="34" charset="0"/>
              </a:rPr>
              <a:t>Polo </a:t>
            </a:r>
            <a:r>
              <a:rPr lang="pt-BR" sz="1000" dirty="0">
                <a:solidFill>
                  <a:srgbClr val="066168"/>
                </a:solidFill>
                <a:latin typeface="Verdana" pitchFamily="34" charset="0"/>
              </a:rPr>
              <a:t>S. Gonçalo do Amarante</a:t>
            </a:r>
          </a:p>
        </p:txBody>
      </p:sp>
      <p:sp>
        <p:nvSpPr>
          <p:cNvPr id="333870" name="Freeform 46"/>
          <p:cNvSpPr>
            <a:spLocks/>
          </p:cNvSpPr>
          <p:nvPr/>
        </p:nvSpPr>
        <p:spPr bwMode="auto">
          <a:xfrm>
            <a:off x="6891338" y="1714500"/>
            <a:ext cx="1457325" cy="295275"/>
          </a:xfrm>
          <a:custGeom>
            <a:avLst/>
            <a:gdLst>
              <a:gd name="T0" fmla="*/ 0 w 918"/>
              <a:gd name="T1" fmla="*/ 186 h 186"/>
              <a:gd name="T2" fmla="*/ 111 w 918"/>
              <a:gd name="T3" fmla="*/ 3 h 186"/>
              <a:gd name="T4" fmla="*/ 918 w 918"/>
              <a:gd name="T5" fmla="*/ 0 h 1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18" h="186">
                <a:moveTo>
                  <a:pt x="0" y="186"/>
                </a:moveTo>
                <a:lnTo>
                  <a:pt x="111" y="3"/>
                </a:lnTo>
                <a:lnTo>
                  <a:pt x="918" y="0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33871" name="Freeform 47"/>
          <p:cNvSpPr>
            <a:spLocks noChangeAspect="1"/>
          </p:cNvSpPr>
          <p:nvPr/>
        </p:nvSpPr>
        <p:spPr bwMode="auto">
          <a:xfrm>
            <a:off x="6538913" y="1905000"/>
            <a:ext cx="469900" cy="227013"/>
          </a:xfrm>
          <a:custGeom>
            <a:avLst/>
            <a:gdLst>
              <a:gd name="T0" fmla="*/ 1238 w 1642"/>
              <a:gd name="T1" fmla="*/ 0 h 794"/>
              <a:gd name="T2" fmla="*/ 1330 w 1642"/>
              <a:gd name="T3" fmla="*/ 140 h 794"/>
              <a:gd name="T4" fmla="*/ 1406 w 1642"/>
              <a:gd name="T5" fmla="*/ 147 h 794"/>
              <a:gd name="T6" fmla="*/ 1500 w 1642"/>
              <a:gd name="T7" fmla="*/ 243 h 794"/>
              <a:gd name="T8" fmla="*/ 1642 w 1642"/>
              <a:gd name="T9" fmla="*/ 257 h 794"/>
              <a:gd name="T10" fmla="*/ 1561 w 1642"/>
              <a:gd name="T11" fmla="*/ 382 h 794"/>
              <a:gd name="T12" fmla="*/ 1410 w 1642"/>
              <a:gd name="T13" fmla="*/ 698 h 794"/>
              <a:gd name="T14" fmla="*/ 1376 w 1642"/>
              <a:gd name="T15" fmla="*/ 698 h 794"/>
              <a:gd name="T16" fmla="*/ 1292 w 1642"/>
              <a:gd name="T17" fmla="*/ 664 h 794"/>
              <a:gd name="T18" fmla="*/ 1270 w 1642"/>
              <a:gd name="T19" fmla="*/ 696 h 794"/>
              <a:gd name="T20" fmla="*/ 1223 w 1642"/>
              <a:gd name="T21" fmla="*/ 698 h 794"/>
              <a:gd name="T22" fmla="*/ 1145 w 1642"/>
              <a:gd name="T23" fmla="*/ 794 h 794"/>
              <a:gd name="T24" fmla="*/ 1064 w 1642"/>
              <a:gd name="T25" fmla="*/ 734 h 794"/>
              <a:gd name="T26" fmla="*/ 1021 w 1642"/>
              <a:gd name="T27" fmla="*/ 713 h 794"/>
              <a:gd name="T28" fmla="*/ 724 w 1642"/>
              <a:gd name="T29" fmla="*/ 744 h 794"/>
              <a:gd name="T30" fmla="*/ 600 w 1642"/>
              <a:gd name="T31" fmla="*/ 748 h 794"/>
              <a:gd name="T32" fmla="*/ 597 w 1642"/>
              <a:gd name="T33" fmla="*/ 762 h 794"/>
              <a:gd name="T34" fmla="*/ 514 w 1642"/>
              <a:gd name="T35" fmla="*/ 768 h 794"/>
              <a:gd name="T36" fmla="*/ 500 w 1642"/>
              <a:gd name="T37" fmla="*/ 747 h 794"/>
              <a:gd name="T38" fmla="*/ 306 w 1642"/>
              <a:gd name="T39" fmla="*/ 728 h 794"/>
              <a:gd name="T40" fmla="*/ 267 w 1642"/>
              <a:gd name="T41" fmla="*/ 625 h 794"/>
              <a:gd name="T42" fmla="*/ 299 w 1642"/>
              <a:gd name="T43" fmla="*/ 496 h 794"/>
              <a:gd name="T44" fmla="*/ 303 w 1642"/>
              <a:gd name="T45" fmla="*/ 471 h 794"/>
              <a:gd name="T46" fmla="*/ 224 w 1642"/>
              <a:gd name="T47" fmla="*/ 387 h 794"/>
              <a:gd name="T48" fmla="*/ 0 w 1642"/>
              <a:gd name="T49" fmla="*/ 356 h 794"/>
              <a:gd name="T50" fmla="*/ 4 w 1642"/>
              <a:gd name="T51" fmla="*/ 210 h 794"/>
              <a:gd name="T52" fmla="*/ 46 w 1642"/>
              <a:gd name="T53" fmla="*/ 210 h 794"/>
              <a:gd name="T54" fmla="*/ 86 w 1642"/>
              <a:gd name="T55" fmla="*/ 169 h 794"/>
              <a:gd name="T56" fmla="*/ 87 w 1642"/>
              <a:gd name="T57" fmla="*/ 143 h 794"/>
              <a:gd name="T58" fmla="*/ 689 w 1642"/>
              <a:gd name="T59" fmla="*/ 145 h 794"/>
              <a:gd name="T60" fmla="*/ 985 w 1642"/>
              <a:gd name="T61" fmla="*/ 148 h 794"/>
              <a:gd name="T62" fmla="*/ 1102 w 1642"/>
              <a:gd name="T63" fmla="*/ 248 h 794"/>
              <a:gd name="T64" fmla="*/ 1142 w 1642"/>
              <a:gd name="T65" fmla="*/ 222 h 794"/>
              <a:gd name="T66" fmla="*/ 1121 w 1642"/>
              <a:gd name="T67" fmla="*/ 154 h 794"/>
              <a:gd name="T68" fmla="*/ 1186 w 1642"/>
              <a:gd name="T69" fmla="*/ 110 h 794"/>
              <a:gd name="T70" fmla="*/ 1238 w 1642"/>
              <a:gd name="T71" fmla="*/ 0 h 7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42" h="794">
                <a:moveTo>
                  <a:pt x="1238" y="0"/>
                </a:moveTo>
                <a:lnTo>
                  <a:pt x="1330" y="140"/>
                </a:lnTo>
                <a:lnTo>
                  <a:pt x="1406" y="147"/>
                </a:lnTo>
                <a:lnTo>
                  <a:pt x="1500" y="243"/>
                </a:lnTo>
                <a:lnTo>
                  <a:pt x="1642" y="257"/>
                </a:lnTo>
                <a:lnTo>
                  <a:pt x="1561" y="382"/>
                </a:lnTo>
                <a:lnTo>
                  <a:pt x="1410" y="698"/>
                </a:lnTo>
                <a:lnTo>
                  <a:pt x="1376" y="698"/>
                </a:lnTo>
                <a:lnTo>
                  <a:pt x="1292" y="664"/>
                </a:lnTo>
                <a:lnTo>
                  <a:pt x="1270" y="696"/>
                </a:lnTo>
                <a:lnTo>
                  <a:pt x="1223" y="698"/>
                </a:lnTo>
                <a:lnTo>
                  <a:pt x="1145" y="794"/>
                </a:lnTo>
                <a:lnTo>
                  <a:pt x="1064" y="734"/>
                </a:lnTo>
                <a:lnTo>
                  <a:pt x="1021" y="713"/>
                </a:lnTo>
                <a:lnTo>
                  <a:pt x="724" y="744"/>
                </a:lnTo>
                <a:lnTo>
                  <a:pt x="600" y="748"/>
                </a:lnTo>
                <a:lnTo>
                  <a:pt x="597" y="762"/>
                </a:lnTo>
                <a:lnTo>
                  <a:pt x="514" y="768"/>
                </a:lnTo>
                <a:lnTo>
                  <a:pt x="500" y="747"/>
                </a:lnTo>
                <a:lnTo>
                  <a:pt x="306" y="728"/>
                </a:lnTo>
                <a:lnTo>
                  <a:pt x="267" y="625"/>
                </a:lnTo>
                <a:lnTo>
                  <a:pt x="299" y="496"/>
                </a:lnTo>
                <a:lnTo>
                  <a:pt x="303" y="471"/>
                </a:lnTo>
                <a:lnTo>
                  <a:pt x="224" y="387"/>
                </a:lnTo>
                <a:lnTo>
                  <a:pt x="0" y="356"/>
                </a:lnTo>
                <a:lnTo>
                  <a:pt x="4" y="210"/>
                </a:lnTo>
                <a:lnTo>
                  <a:pt x="46" y="210"/>
                </a:lnTo>
                <a:lnTo>
                  <a:pt x="86" y="169"/>
                </a:lnTo>
                <a:lnTo>
                  <a:pt x="87" y="143"/>
                </a:lnTo>
                <a:lnTo>
                  <a:pt x="689" y="145"/>
                </a:lnTo>
                <a:lnTo>
                  <a:pt x="985" y="148"/>
                </a:lnTo>
                <a:lnTo>
                  <a:pt x="1102" y="248"/>
                </a:lnTo>
                <a:lnTo>
                  <a:pt x="1142" y="222"/>
                </a:lnTo>
                <a:lnTo>
                  <a:pt x="1121" y="154"/>
                </a:lnTo>
                <a:lnTo>
                  <a:pt x="1186" y="110"/>
                </a:lnTo>
                <a:lnTo>
                  <a:pt x="1238" y="0"/>
                </a:lnTo>
                <a:close/>
              </a:path>
            </a:pathLst>
          </a:custGeom>
          <a:solidFill>
            <a:srgbClr val="DD85DF"/>
          </a:solidFill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33872" name="Text Box 48"/>
          <p:cNvSpPr txBox="1">
            <a:spLocks noChangeArrowheads="1"/>
          </p:cNvSpPr>
          <p:nvPr/>
        </p:nvSpPr>
        <p:spPr bwMode="auto">
          <a:xfrm>
            <a:off x="6667500" y="1133475"/>
            <a:ext cx="9223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000" dirty="0" smtClean="0">
                <a:solidFill>
                  <a:srgbClr val="066168"/>
                </a:solidFill>
                <a:latin typeface="Verdana" pitchFamily="34" charset="0"/>
              </a:rPr>
              <a:t>Polo Trairi</a:t>
            </a:r>
            <a:endParaRPr lang="pt-BR" sz="1000" dirty="0">
              <a:solidFill>
                <a:srgbClr val="066168"/>
              </a:solidFill>
              <a:latin typeface="Verdana" pitchFamily="34" charset="0"/>
            </a:endParaRPr>
          </a:p>
        </p:txBody>
      </p:sp>
      <p:sp>
        <p:nvSpPr>
          <p:cNvPr id="333873" name="Freeform 49"/>
          <p:cNvSpPr>
            <a:spLocks/>
          </p:cNvSpPr>
          <p:nvPr/>
        </p:nvSpPr>
        <p:spPr bwMode="auto">
          <a:xfrm>
            <a:off x="6524625" y="1346200"/>
            <a:ext cx="984250" cy="392113"/>
          </a:xfrm>
          <a:custGeom>
            <a:avLst/>
            <a:gdLst>
              <a:gd name="T0" fmla="*/ 0 w 620"/>
              <a:gd name="T1" fmla="*/ 247 h 247"/>
              <a:gd name="T2" fmla="*/ 164 w 620"/>
              <a:gd name="T3" fmla="*/ 0 h 247"/>
              <a:gd name="T4" fmla="*/ 620 w 620"/>
              <a:gd name="T5" fmla="*/ 0 h 2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20" h="247">
                <a:moveTo>
                  <a:pt x="0" y="247"/>
                </a:moveTo>
                <a:lnTo>
                  <a:pt x="164" y="0"/>
                </a:lnTo>
                <a:lnTo>
                  <a:pt x="620" y="0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33874" name="Freeform 50"/>
          <p:cNvSpPr>
            <a:spLocks/>
          </p:cNvSpPr>
          <p:nvPr/>
        </p:nvSpPr>
        <p:spPr bwMode="auto">
          <a:xfrm>
            <a:off x="4924425" y="1146175"/>
            <a:ext cx="1277938" cy="377825"/>
          </a:xfrm>
          <a:custGeom>
            <a:avLst/>
            <a:gdLst>
              <a:gd name="T0" fmla="*/ 805 w 805"/>
              <a:gd name="T1" fmla="*/ 238 h 238"/>
              <a:gd name="T2" fmla="*/ 696 w 805"/>
              <a:gd name="T3" fmla="*/ 0 h 238"/>
              <a:gd name="T4" fmla="*/ 0 w 805"/>
              <a:gd name="T5" fmla="*/ 0 h 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05" h="238">
                <a:moveTo>
                  <a:pt x="805" y="238"/>
                </a:moveTo>
                <a:lnTo>
                  <a:pt x="696" y="0"/>
                </a:lnTo>
                <a:lnTo>
                  <a:pt x="0" y="0"/>
                </a:lnTo>
              </a:path>
            </a:pathLst>
          </a:custGeom>
          <a:noFill/>
          <a:ln w="28575" cap="flat" cmpd="sng">
            <a:solidFill>
              <a:srgbClr val="00ABB8"/>
            </a:solidFill>
            <a:prstDash val="solid"/>
            <a:round/>
            <a:headEnd type="none" w="med" len="med"/>
            <a:tailEnd type="none" w="med" len="med"/>
          </a:ln>
          <a:effectLst>
            <a:prstShdw prst="shdw17" dist="17961" dir="2700000">
              <a:srgbClr val="00ABB8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33875" name="Freeform 51"/>
          <p:cNvSpPr>
            <a:spLocks noChangeAspect="1"/>
          </p:cNvSpPr>
          <p:nvPr/>
        </p:nvSpPr>
        <p:spPr bwMode="auto">
          <a:xfrm>
            <a:off x="5857875" y="1473200"/>
            <a:ext cx="449263" cy="431800"/>
          </a:xfrm>
          <a:custGeom>
            <a:avLst/>
            <a:gdLst>
              <a:gd name="T0" fmla="*/ 1037 w 1571"/>
              <a:gd name="T1" fmla="*/ 6 h 1510"/>
              <a:gd name="T2" fmla="*/ 1128 w 1571"/>
              <a:gd name="T3" fmla="*/ 0 h 1510"/>
              <a:gd name="T4" fmla="*/ 1227 w 1571"/>
              <a:gd name="T5" fmla="*/ 83 h 1510"/>
              <a:gd name="T6" fmla="*/ 1296 w 1571"/>
              <a:gd name="T7" fmla="*/ 61 h 1510"/>
              <a:gd name="T8" fmla="*/ 1351 w 1571"/>
              <a:gd name="T9" fmla="*/ 110 h 1510"/>
              <a:gd name="T10" fmla="*/ 1363 w 1571"/>
              <a:gd name="T11" fmla="*/ 154 h 1510"/>
              <a:gd name="T12" fmla="*/ 1438 w 1571"/>
              <a:gd name="T13" fmla="*/ 241 h 1510"/>
              <a:gd name="T14" fmla="*/ 1506 w 1571"/>
              <a:gd name="T15" fmla="*/ 240 h 1510"/>
              <a:gd name="T16" fmla="*/ 1512 w 1571"/>
              <a:gd name="T17" fmla="*/ 257 h 1510"/>
              <a:gd name="T18" fmla="*/ 1571 w 1571"/>
              <a:gd name="T19" fmla="*/ 259 h 1510"/>
              <a:gd name="T20" fmla="*/ 1512 w 1571"/>
              <a:gd name="T21" fmla="*/ 435 h 1510"/>
              <a:gd name="T22" fmla="*/ 1381 w 1571"/>
              <a:gd name="T23" fmla="*/ 495 h 1510"/>
              <a:gd name="T24" fmla="*/ 1346 w 1571"/>
              <a:gd name="T25" fmla="*/ 485 h 1510"/>
              <a:gd name="T26" fmla="*/ 1310 w 1571"/>
              <a:gd name="T27" fmla="*/ 494 h 1510"/>
              <a:gd name="T28" fmla="*/ 1296 w 1571"/>
              <a:gd name="T29" fmla="*/ 507 h 1510"/>
              <a:gd name="T30" fmla="*/ 1186 w 1571"/>
              <a:gd name="T31" fmla="*/ 531 h 1510"/>
              <a:gd name="T32" fmla="*/ 1132 w 1571"/>
              <a:gd name="T33" fmla="*/ 667 h 1510"/>
              <a:gd name="T34" fmla="*/ 1107 w 1571"/>
              <a:gd name="T35" fmla="*/ 676 h 1510"/>
              <a:gd name="T36" fmla="*/ 1108 w 1571"/>
              <a:gd name="T37" fmla="*/ 736 h 1510"/>
              <a:gd name="T38" fmla="*/ 1080 w 1571"/>
              <a:gd name="T39" fmla="*/ 754 h 1510"/>
              <a:gd name="T40" fmla="*/ 1074 w 1571"/>
              <a:gd name="T41" fmla="*/ 795 h 1510"/>
              <a:gd name="T42" fmla="*/ 990 w 1571"/>
              <a:gd name="T43" fmla="*/ 802 h 1510"/>
              <a:gd name="T44" fmla="*/ 1074 w 1571"/>
              <a:gd name="T45" fmla="*/ 1034 h 1510"/>
              <a:gd name="T46" fmla="*/ 984 w 1571"/>
              <a:gd name="T47" fmla="*/ 1116 h 1510"/>
              <a:gd name="T48" fmla="*/ 959 w 1571"/>
              <a:gd name="T49" fmla="*/ 1140 h 1510"/>
              <a:gd name="T50" fmla="*/ 944 w 1571"/>
              <a:gd name="T51" fmla="*/ 1268 h 1510"/>
              <a:gd name="T52" fmla="*/ 962 w 1571"/>
              <a:gd name="T53" fmla="*/ 1274 h 1510"/>
              <a:gd name="T54" fmla="*/ 959 w 1571"/>
              <a:gd name="T55" fmla="*/ 1308 h 1510"/>
              <a:gd name="T56" fmla="*/ 865 w 1571"/>
              <a:gd name="T57" fmla="*/ 1423 h 1510"/>
              <a:gd name="T58" fmla="*/ 856 w 1571"/>
              <a:gd name="T59" fmla="*/ 1472 h 1510"/>
              <a:gd name="T60" fmla="*/ 793 w 1571"/>
              <a:gd name="T61" fmla="*/ 1510 h 1510"/>
              <a:gd name="T62" fmla="*/ 440 w 1571"/>
              <a:gd name="T63" fmla="*/ 1441 h 1510"/>
              <a:gd name="T64" fmla="*/ 250 w 1571"/>
              <a:gd name="T65" fmla="*/ 1406 h 1510"/>
              <a:gd name="T66" fmla="*/ 216 w 1571"/>
              <a:gd name="T67" fmla="*/ 1407 h 1510"/>
              <a:gd name="T68" fmla="*/ 206 w 1571"/>
              <a:gd name="T69" fmla="*/ 1427 h 1510"/>
              <a:gd name="T70" fmla="*/ 0 w 1571"/>
              <a:gd name="T71" fmla="*/ 1414 h 1510"/>
              <a:gd name="T72" fmla="*/ 92 w 1571"/>
              <a:gd name="T73" fmla="*/ 1324 h 1510"/>
              <a:gd name="T74" fmla="*/ 120 w 1571"/>
              <a:gd name="T75" fmla="*/ 1242 h 1510"/>
              <a:gd name="T76" fmla="*/ 124 w 1571"/>
              <a:gd name="T77" fmla="*/ 1191 h 1510"/>
              <a:gd name="T78" fmla="*/ 278 w 1571"/>
              <a:gd name="T79" fmla="*/ 1108 h 1510"/>
              <a:gd name="T80" fmla="*/ 312 w 1571"/>
              <a:gd name="T81" fmla="*/ 1029 h 1510"/>
              <a:gd name="T82" fmla="*/ 388 w 1571"/>
              <a:gd name="T83" fmla="*/ 888 h 1510"/>
              <a:gd name="T84" fmla="*/ 444 w 1571"/>
              <a:gd name="T85" fmla="*/ 787 h 1510"/>
              <a:gd name="T86" fmla="*/ 441 w 1571"/>
              <a:gd name="T87" fmla="*/ 743 h 1510"/>
              <a:gd name="T88" fmla="*/ 455 w 1571"/>
              <a:gd name="T89" fmla="*/ 727 h 1510"/>
              <a:gd name="T90" fmla="*/ 415 w 1571"/>
              <a:gd name="T91" fmla="*/ 685 h 1510"/>
              <a:gd name="T92" fmla="*/ 415 w 1571"/>
              <a:gd name="T93" fmla="*/ 657 h 1510"/>
              <a:gd name="T94" fmla="*/ 528 w 1571"/>
              <a:gd name="T95" fmla="*/ 550 h 1510"/>
              <a:gd name="T96" fmla="*/ 538 w 1571"/>
              <a:gd name="T97" fmla="*/ 397 h 1510"/>
              <a:gd name="T98" fmla="*/ 941 w 1571"/>
              <a:gd name="T99" fmla="*/ 106 h 1510"/>
              <a:gd name="T100" fmla="*/ 1049 w 1571"/>
              <a:gd name="T101" fmla="*/ 28 h 1510"/>
              <a:gd name="T102" fmla="*/ 1037 w 1571"/>
              <a:gd name="T103" fmla="*/ 6 h 15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571" h="1510">
                <a:moveTo>
                  <a:pt x="1037" y="6"/>
                </a:moveTo>
                <a:lnTo>
                  <a:pt x="1128" y="0"/>
                </a:lnTo>
                <a:lnTo>
                  <a:pt x="1227" y="83"/>
                </a:lnTo>
                <a:lnTo>
                  <a:pt x="1296" y="61"/>
                </a:lnTo>
                <a:lnTo>
                  <a:pt x="1351" y="110"/>
                </a:lnTo>
                <a:lnTo>
                  <a:pt x="1363" y="154"/>
                </a:lnTo>
                <a:lnTo>
                  <a:pt x="1438" y="241"/>
                </a:lnTo>
                <a:lnTo>
                  <a:pt x="1506" y="240"/>
                </a:lnTo>
                <a:lnTo>
                  <a:pt x="1512" y="257"/>
                </a:lnTo>
                <a:lnTo>
                  <a:pt x="1571" y="259"/>
                </a:lnTo>
                <a:lnTo>
                  <a:pt x="1512" y="435"/>
                </a:lnTo>
                <a:lnTo>
                  <a:pt x="1381" y="495"/>
                </a:lnTo>
                <a:lnTo>
                  <a:pt x="1346" y="485"/>
                </a:lnTo>
                <a:lnTo>
                  <a:pt x="1310" y="494"/>
                </a:lnTo>
                <a:lnTo>
                  <a:pt x="1296" y="507"/>
                </a:lnTo>
                <a:lnTo>
                  <a:pt x="1186" y="531"/>
                </a:lnTo>
                <a:lnTo>
                  <a:pt x="1132" y="667"/>
                </a:lnTo>
                <a:lnTo>
                  <a:pt x="1107" y="676"/>
                </a:lnTo>
                <a:lnTo>
                  <a:pt x="1108" y="736"/>
                </a:lnTo>
                <a:lnTo>
                  <a:pt x="1080" y="754"/>
                </a:lnTo>
                <a:lnTo>
                  <a:pt x="1074" y="795"/>
                </a:lnTo>
                <a:lnTo>
                  <a:pt x="990" y="802"/>
                </a:lnTo>
                <a:lnTo>
                  <a:pt x="1074" y="1034"/>
                </a:lnTo>
                <a:lnTo>
                  <a:pt x="984" y="1116"/>
                </a:lnTo>
                <a:lnTo>
                  <a:pt x="959" y="1140"/>
                </a:lnTo>
                <a:lnTo>
                  <a:pt x="944" y="1268"/>
                </a:lnTo>
                <a:lnTo>
                  <a:pt x="962" y="1274"/>
                </a:lnTo>
                <a:lnTo>
                  <a:pt x="959" y="1308"/>
                </a:lnTo>
                <a:lnTo>
                  <a:pt x="865" y="1423"/>
                </a:lnTo>
                <a:lnTo>
                  <a:pt x="856" y="1472"/>
                </a:lnTo>
                <a:lnTo>
                  <a:pt x="793" y="1510"/>
                </a:lnTo>
                <a:lnTo>
                  <a:pt x="440" y="1441"/>
                </a:lnTo>
                <a:lnTo>
                  <a:pt x="250" y="1406"/>
                </a:lnTo>
                <a:lnTo>
                  <a:pt x="216" y="1407"/>
                </a:lnTo>
                <a:lnTo>
                  <a:pt x="206" y="1427"/>
                </a:lnTo>
                <a:lnTo>
                  <a:pt x="0" y="1414"/>
                </a:lnTo>
                <a:lnTo>
                  <a:pt x="92" y="1324"/>
                </a:lnTo>
                <a:lnTo>
                  <a:pt x="120" y="1242"/>
                </a:lnTo>
                <a:lnTo>
                  <a:pt x="124" y="1191"/>
                </a:lnTo>
                <a:lnTo>
                  <a:pt x="278" y="1108"/>
                </a:lnTo>
                <a:lnTo>
                  <a:pt x="312" y="1029"/>
                </a:lnTo>
                <a:lnTo>
                  <a:pt x="388" y="888"/>
                </a:lnTo>
                <a:lnTo>
                  <a:pt x="444" y="787"/>
                </a:lnTo>
                <a:lnTo>
                  <a:pt x="441" y="743"/>
                </a:lnTo>
                <a:lnTo>
                  <a:pt x="455" y="727"/>
                </a:lnTo>
                <a:lnTo>
                  <a:pt x="415" y="685"/>
                </a:lnTo>
                <a:lnTo>
                  <a:pt x="415" y="657"/>
                </a:lnTo>
                <a:lnTo>
                  <a:pt x="528" y="550"/>
                </a:lnTo>
                <a:lnTo>
                  <a:pt x="538" y="397"/>
                </a:lnTo>
                <a:lnTo>
                  <a:pt x="941" y="106"/>
                </a:lnTo>
                <a:lnTo>
                  <a:pt x="1049" y="28"/>
                </a:lnTo>
                <a:lnTo>
                  <a:pt x="1037" y="6"/>
                </a:lnTo>
                <a:close/>
              </a:path>
            </a:pathLst>
          </a:custGeom>
          <a:solidFill>
            <a:srgbClr val="800000"/>
          </a:solidFill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33876" name="Freeform 52"/>
          <p:cNvSpPr>
            <a:spLocks noChangeAspect="1"/>
          </p:cNvSpPr>
          <p:nvPr/>
        </p:nvSpPr>
        <p:spPr bwMode="auto">
          <a:xfrm>
            <a:off x="6337300" y="1636713"/>
            <a:ext cx="336550" cy="374650"/>
          </a:xfrm>
          <a:custGeom>
            <a:avLst/>
            <a:gdLst>
              <a:gd name="T0" fmla="*/ 418 w 1177"/>
              <a:gd name="T1" fmla="*/ 33 h 1308"/>
              <a:gd name="T2" fmla="*/ 482 w 1177"/>
              <a:gd name="T3" fmla="*/ 32 h 1308"/>
              <a:gd name="T4" fmla="*/ 525 w 1177"/>
              <a:gd name="T5" fmla="*/ 0 h 1308"/>
              <a:gd name="T6" fmla="*/ 587 w 1177"/>
              <a:gd name="T7" fmla="*/ 11 h 1308"/>
              <a:gd name="T8" fmla="*/ 652 w 1177"/>
              <a:gd name="T9" fmla="*/ 99 h 1308"/>
              <a:gd name="T10" fmla="*/ 735 w 1177"/>
              <a:gd name="T11" fmla="*/ 117 h 1308"/>
              <a:gd name="T12" fmla="*/ 751 w 1177"/>
              <a:gd name="T13" fmla="*/ 150 h 1308"/>
              <a:gd name="T14" fmla="*/ 810 w 1177"/>
              <a:gd name="T15" fmla="*/ 172 h 1308"/>
              <a:gd name="T16" fmla="*/ 878 w 1177"/>
              <a:gd name="T17" fmla="*/ 157 h 1308"/>
              <a:gd name="T18" fmla="*/ 931 w 1177"/>
              <a:gd name="T19" fmla="*/ 208 h 1308"/>
              <a:gd name="T20" fmla="*/ 974 w 1177"/>
              <a:gd name="T21" fmla="*/ 228 h 1308"/>
              <a:gd name="T22" fmla="*/ 1039 w 1177"/>
              <a:gd name="T23" fmla="*/ 304 h 1308"/>
              <a:gd name="T24" fmla="*/ 1177 w 1177"/>
              <a:gd name="T25" fmla="*/ 489 h 1308"/>
              <a:gd name="T26" fmla="*/ 1128 w 1177"/>
              <a:gd name="T27" fmla="*/ 551 h 1308"/>
              <a:gd name="T28" fmla="*/ 1081 w 1177"/>
              <a:gd name="T29" fmla="*/ 556 h 1308"/>
              <a:gd name="T30" fmla="*/ 1050 w 1177"/>
              <a:gd name="T31" fmla="*/ 596 h 1308"/>
              <a:gd name="T32" fmla="*/ 1029 w 1177"/>
              <a:gd name="T33" fmla="*/ 593 h 1308"/>
              <a:gd name="T34" fmla="*/ 1011 w 1177"/>
              <a:gd name="T35" fmla="*/ 574 h 1308"/>
              <a:gd name="T36" fmla="*/ 967 w 1177"/>
              <a:gd name="T37" fmla="*/ 598 h 1308"/>
              <a:gd name="T38" fmla="*/ 908 w 1177"/>
              <a:gd name="T39" fmla="*/ 621 h 1308"/>
              <a:gd name="T40" fmla="*/ 872 w 1177"/>
              <a:gd name="T41" fmla="*/ 687 h 1308"/>
              <a:gd name="T42" fmla="*/ 926 w 1177"/>
              <a:gd name="T43" fmla="*/ 761 h 1308"/>
              <a:gd name="T44" fmla="*/ 897 w 1177"/>
              <a:gd name="T45" fmla="*/ 813 h 1308"/>
              <a:gd name="T46" fmla="*/ 892 w 1177"/>
              <a:gd name="T47" fmla="*/ 872 h 1308"/>
              <a:gd name="T48" fmla="*/ 903 w 1177"/>
              <a:gd name="T49" fmla="*/ 926 h 1308"/>
              <a:gd name="T50" fmla="*/ 871 w 1177"/>
              <a:gd name="T51" fmla="*/ 1044 h 1308"/>
              <a:gd name="T52" fmla="*/ 792 w 1177"/>
              <a:gd name="T53" fmla="*/ 1069 h 1308"/>
              <a:gd name="T54" fmla="*/ 790 w 1177"/>
              <a:gd name="T55" fmla="*/ 1120 h 1308"/>
              <a:gd name="T56" fmla="*/ 750 w 1177"/>
              <a:gd name="T57" fmla="*/ 1162 h 1308"/>
              <a:gd name="T58" fmla="*/ 708 w 1177"/>
              <a:gd name="T59" fmla="*/ 1161 h 1308"/>
              <a:gd name="T60" fmla="*/ 704 w 1177"/>
              <a:gd name="T61" fmla="*/ 1308 h 1308"/>
              <a:gd name="T62" fmla="*/ 488 w 1177"/>
              <a:gd name="T63" fmla="*/ 1306 h 1308"/>
              <a:gd name="T64" fmla="*/ 534 w 1177"/>
              <a:gd name="T65" fmla="*/ 1229 h 1308"/>
              <a:gd name="T66" fmla="*/ 627 w 1177"/>
              <a:gd name="T67" fmla="*/ 1124 h 1308"/>
              <a:gd name="T68" fmla="*/ 628 w 1177"/>
              <a:gd name="T69" fmla="*/ 1055 h 1308"/>
              <a:gd name="T70" fmla="*/ 330 w 1177"/>
              <a:gd name="T71" fmla="*/ 845 h 1308"/>
              <a:gd name="T72" fmla="*/ 319 w 1177"/>
              <a:gd name="T73" fmla="*/ 815 h 1308"/>
              <a:gd name="T74" fmla="*/ 206 w 1177"/>
              <a:gd name="T75" fmla="*/ 738 h 1308"/>
              <a:gd name="T76" fmla="*/ 183 w 1177"/>
              <a:gd name="T77" fmla="*/ 739 h 1308"/>
              <a:gd name="T78" fmla="*/ 147 w 1177"/>
              <a:gd name="T79" fmla="*/ 733 h 1308"/>
              <a:gd name="T80" fmla="*/ 94 w 1177"/>
              <a:gd name="T81" fmla="*/ 648 h 1308"/>
              <a:gd name="T82" fmla="*/ 92 w 1177"/>
              <a:gd name="T83" fmla="*/ 607 h 1308"/>
              <a:gd name="T84" fmla="*/ 63 w 1177"/>
              <a:gd name="T85" fmla="*/ 585 h 1308"/>
              <a:gd name="T86" fmla="*/ 59 w 1177"/>
              <a:gd name="T87" fmla="*/ 485 h 1308"/>
              <a:gd name="T88" fmla="*/ 27 w 1177"/>
              <a:gd name="T89" fmla="*/ 471 h 1308"/>
              <a:gd name="T90" fmla="*/ 50 w 1177"/>
              <a:gd name="T91" fmla="*/ 411 h 1308"/>
              <a:gd name="T92" fmla="*/ 0 w 1177"/>
              <a:gd name="T93" fmla="*/ 348 h 1308"/>
              <a:gd name="T94" fmla="*/ 10 w 1177"/>
              <a:gd name="T95" fmla="*/ 283 h 1308"/>
              <a:gd name="T96" fmla="*/ 54 w 1177"/>
              <a:gd name="T97" fmla="*/ 228 h 1308"/>
              <a:gd name="T98" fmla="*/ 36 w 1177"/>
              <a:gd name="T99" fmla="*/ 103 h 1308"/>
              <a:gd name="T100" fmla="*/ 161 w 1177"/>
              <a:gd name="T101" fmla="*/ 86 h 1308"/>
              <a:gd name="T102" fmla="*/ 197 w 1177"/>
              <a:gd name="T103" fmla="*/ 124 h 1308"/>
              <a:gd name="T104" fmla="*/ 367 w 1177"/>
              <a:gd name="T105" fmla="*/ 103 h 1308"/>
              <a:gd name="T106" fmla="*/ 382 w 1177"/>
              <a:gd name="T107" fmla="*/ 57 h 1308"/>
              <a:gd name="T108" fmla="*/ 418 w 1177"/>
              <a:gd name="T109" fmla="*/ 33 h 1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177" h="1308">
                <a:moveTo>
                  <a:pt x="418" y="33"/>
                </a:moveTo>
                <a:lnTo>
                  <a:pt x="482" y="32"/>
                </a:lnTo>
                <a:lnTo>
                  <a:pt x="525" y="0"/>
                </a:lnTo>
                <a:lnTo>
                  <a:pt x="587" y="11"/>
                </a:lnTo>
                <a:lnTo>
                  <a:pt x="652" y="99"/>
                </a:lnTo>
                <a:lnTo>
                  <a:pt x="735" y="117"/>
                </a:lnTo>
                <a:lnTo>
                  <a:pt x="751" y="150"/>
                </a:lnTo>
                <a:lnTo>
                  <a:pt x="810" y="172"/>
                </a:lnTo>
                <a:lnTo>
                  <a:pt x="878" y="157"/>
                </a:lnTo>
                <a:lnTo>
                  <a:pt x="931" y="208"/>
                </a:lnTo>
                <a:lnTo>
                  <a:pt x="974" y="228"/>
                </a:lnTo>
                <a:lnTo>
                  <a:pt x="1039" y="304"/>
                </a:lnTo>
                <a:lnTo>
                  <a:pt x="1177" y="489"/>
                </a:lnTo>
                <a:lnTo>
                  <a:pt x="1128" y="551"/>
                </a:lnTo>
                <a:lnTo>
                  <a:pt x="1081" y="556"/>
                </a:lnTo>
                <a:lnTo>
                  <a:pt x="1050" y="596"/>
                </a:lnTo>
                <a:lnTo>
                  <a:pt x="1029" y="593"/>
                </a:lnTo>
                <a:lnTo>
                  <a:pt x="1011" y="574"/>
                </a:lnTo>
                <a:lnTo>
                  <a:pt x="967" y="598"/>
                </a:lnTo>
                <a:lnTo>
                  <a:pt x="908" y="621"/>
                </a:lnTo>
                <a:lnTo>
                  <a:pt x="872" y="687"/>
                </a:lnTo>
                <a:lnTo>
                  <a:pt x="926" y="761"/>
                </a:lnTo>
                <a:lnTo>
                  <a:pt x="897" y="813"/>
                </a:lnTo>
                <a:lnTo>
                  <a:pt x="892" y="872"/>
                </a:lnTo>
                <a:lnTo>
                  <a:pt x="903" y="926"/>
                </a:lnTo>
                <a:lnTo>
                  <a:pt x="871" y="1044"/>
                </a:lnTo>
                <a:lnTo>
                  <a:pt x="792" y="1069"/>
                </a:lnTo>
                <a:lnTo>
                  <a:pt x="790" y="1120"/>
                </a:lnTo>
                <a:lnTo>
                  <a:pt x="750" y="1162"/>
                </a:lnTo>
                <a:lnTo>
                  <a:pt x="708" y="1161"/>
                </a:lnTo>
                <a:lnTo>
                  <a:pt x="704" y="1308"/>
                </a:lnTo>
                <a:lnTo>
                  <a:pt x="488" y="1306"/>
                </a:lnTo>
                <a:lnTo>
                  <a:pt x="534" y="1229"/>
                </a:lnTo>
                <a:lnTo>
                  <a:pt x="627" y="1124"/>
                </a:lnTo>
                <a:lnTo>
                  <a:pt x="628" y="1055"/>
                </a:lnTo>
                <a:lnTo>
                  <a:pt x="330" y="845"/>
                </a:lnTo>
                <a:lnTo>
                  <a:pt x="319" y="815"/>
                </a:lnTo>
                <a:lnTo>
                  <a:pt x="206" y="738"/>
                </a:lnTo>
                <a:lnTo>
                  <a:pt x="183" y="739"/>
                </a:lnTo>
                <a:lnTo>
                  <a:pt x="147" y="733"/>
                </a:lnTo>
                <a:lnTo>
                  <a:pt x="94" y="648"/>
                </a:lnTo>
                <a:lnTo>
                  <a:pt x="92" y="607"/>
                </a:lnTo>
                <a:lnTo>
                  <a:pt x="63" y="585"/>
                </a:lnTo>
                <a:lnTo>
                  <a:pt x="59" y="485"/>
                </a:lnTo>
                <a:lnTo>
                  <a:pt x="27" y="471"/>
                </a:lnTo>
                <a:lnTo>
                  <a:pt x="50" y="411"/>
                </a:lnTo>
                <a:lnTo>
                  <a:pt x="0" y="348"/>
                </a:lnTo>
                <a:lnTo>
                  <a:pt x="10" y="283"/>
                </a:lnTo>
                <a:lnTo>
                  <a:pt x="54" y="228"/>
                </a:lnTo>
                <a:lnTo>
                  <a:pt x="36" y="103"/>
                </a:lnTo>
                <a:lnTo>
                  <a:pt x="161" y="86"/>
                </a:lnTo>
                <a:lnTo>
                  <a:pt x="197" y="124"/>
                </a:lnTo>
                <a:lnTo>
                  <a:pt x="367" y="103"/>
                </a:lnTo>
                <a:lnTo>
                  <a:pt x="382" y="57"/>
                </a:lnTo>
                <a:lnTo>
                  <a:pt x="418" y="33"/>
                </a:lnTo>
                <a:close/>
              </a:path>
            </a:pathLst>
          </a:custGeom>
          <a:solidFill>
            <a:srgbClr val="07767E"/>
          </a:solidFill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51874" name="Text Box 290"/>
          <p:cNvSpPr txBox="1">
            <a:spLocks noChangeArrowheads="1"/>
          </p:cNvSpPr>
          <p:nvPr/>
        </p:nvSpPr>
        <p:spPr bwMode="auto">
          <a:xfrm>
            <a:off x="7573963" y="2093913"/>
            <a:ext cx="1101725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900">
                <a:solidFill>
                  <a:srgbClr val="066168"/>
                </a:solidFill>
                <a:latin typeface="Verdana" pitchFamily="34" charset="0"/>
              </a:rPr>
              <a:t>Fortaleza</a:t>
            </a:r>
          </a:p>
        </p:txBody>
      </p:sp>
      <p:sp>
        <p:nvSpPr>
          <p:cNvPr id="333878" name="Text Box 54"/>
          <p:cNvSpPr txBox="1">
            <a:spLocks noChangeArrowheads="1"/>
          </p:cNvSpPr>
          <p:nvPr/>
        </p:nvSpPr>
        <p:spPr bwMode="auto">
          <a:xfrm>
            <a:off x="7085013" y="1692275"/>
            <a:ext cx="11922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Pecém</a:t>
            </a:r>
          </a:p>
        </p:txBody>
      </p:sp>
      <p:pic>
        <p:nvPicPr>
          <p:cNvPr id="333879" name="Picture 55" descr="Imagem3"/>
          <p:cNvPicPr>
            <a:picLocks noChangeAspect="1" noChangeArrowheads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07225" y="1825625"/>
            <a:ext cx="257175" cy="1682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33880" name="Text Box 56"/>
          <p:cNvSpPr txBox="1">
            <a:spLocks noChangeArrowheads="1"/>
          </p:cNvSpPr>
          <p:nvPr/>
        </p:nvSpPr>
        <p:spPr bwMode="auto">
          <a:xfrm>
            <a:off x="7408863" y="1858963"/>
            <a:ext cx="1354137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Mucuripe</a:t>
            </a:r>
          </a:p>
        </p:txBody>
      </p:sp>
      <p:pic>
        <p:nvPicPr>
          <p:cNvPr id="333881" name="Picture 57" descr="Imagem3"/>
          <p:cNvPicPr>
            <a:picLocks noChangeAspect="1" noChangeArrowheads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80288" y="1989138"/>
            <a:ext cx="247650" cy="1619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3338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8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3338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8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3338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3338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8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3338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333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8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300"/>
                                        <p:tgtEl>
                                          <p:spTgt spid="3338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8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3338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1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8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300"/>
                                        <p:tgtEl>
                                          <p:spTgt spid="3338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8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3338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8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300"/>
                                        <p:tgtEl>
                                          <p:spTgt spid="3338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3" presetClass="entr" presetSubtype="36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3338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3338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338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338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(6*min(max(#ppt_w*#ppt_h,.3),1)-7.4)/-.7*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31" presetClass="entr" presetSubtype="0" fill="hold" nodeType="withEffect">
                                  <p:stCondLst>
                                    <p:cond delay="1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8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3338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338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338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338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3" presetClass="entr" presetSubtype="16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8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200" fill="hold"/>
                                        <p:tgtEl>
                                          <p:spTgt spid="3338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200" fill="hold"/>
                                        <p:tgtEl>
                                          <p:spTgt spid="3338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" presetID="6" presetClass="emph" presetSubtype="0" autoRev="1" fill="hold" grpId="1" nodeType="withEffect">
                                  <p:stCondLst>
                                    <p:cond delay="1100"/>
                                  </p:stCondLst>
                                  <p:childTnLst>
                                    <p:animScale>
                                      <p:cBhvr>
                                        <p:cTn id="55" dur="100" fill="hold"/>
                                        <p:tgtEl>
                                          <p:spTgt spid="333875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56" presetID="22" presetClass="entr" presetSubtype="2" fill="hold" grpId="0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8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8" dur="500"/>
                                        <p:tgtEl>
                                          <p:spTgt spid="3338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grpId="0" nodeType="withEffect">
                                  <p:stCondLst>
                                    <p:cond delay="1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8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300"/>
                                        <p:tgtEl>
                                          <p:spTgt spid="3338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3" presetClass="entr" presetSubtype="16" fill="hold" grpId="0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8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200" fill="hold"/>
                                        <p:tgtEl>
                                          <p:spTgt spid="3338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200" fill="hold"/>
                                        <p:tgtEl>
                                          <p:spTgt spid="3338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" presetID="6" presetClass="emph" presetSubtype="0" autoRev="1" fill="hold" grpId="1" nodeType="withEffect">
                                  <p:stCondLst>
                                    <p:cond delay="1300"/>
                                  </p:stCondLst>
                                  <p:childTnLst>
                                    <p:animScale>
                                      <p:cBhvr>
                                        <p:cTn id="67" dur="100" fill="hold"/>
                                        <p:tgtEl>
                                          <p:spTgt spid="333856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68" presetID="22" presetClass="entr" presetSubtype="8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8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0" dur="500"/>
                                        <p:tgtEl>
                                          <p:spTgt spid="3338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1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8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300"/>
                                        <p:tgtEl>
                                          <p:spTgt spid="3338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23" presetClass="entr" presetSubtype="16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8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" dur="200" fill="hold"/>
                                        <p:tgtEl>
                                          <p:spTgt spid="3338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200" fill="hold"/>
                                        <p:tgtEl>
                                          <p:spTgt spid="3338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" presetID="6" presetClass="emph" presetSubtype="0" autoRev="1" fill="hold" grpId="1" nodeType="withEffect">
                                  <p:stCondLst>
                                    <p:cond delay="1500"/>
                                  </p:stCondLst>
                                  <p:childTnLst>
                                    <p:animScale>
                                      <p:cBhvr>
                                        <p:cTn id="79" dur="100" fill="hold"/>
                                        <p:tgtEl>
                                          <p:spTgt spid="333876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80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8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500"/>
                                        <p:tgtEl>
                                          <p:spTgt spid="3338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8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300"/>
                                        <p:tgtEl>
                                          <p:spTgt spid="3338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23" presetClass="entr" presetSubtype="16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8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" dur="200" fill="hold"/>
                                        <p:tgtEl>
                                          <p:spTgt spid="3338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200" fill="hold"/>
                                        <p:tgtEl>
                                          <p:spTgt spid="3338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" presetID="6" presetClass="emph" presetSubtype="0" autoRev="1" fill="hold" grpId="1" nodeType="withEffect">
                                  <p:stCondLst>
                                    <p:cond delay="1700"/>
                                  </p:stCondLst>
                                  <p:childTnLst>
                                    <p:animScale>
                                      <p:cBhvr>
                                        <p:cTn id="91" dur="100" fill="hold"/>
                                        <p:tgtEl>
                                          <p:spTgt spid="333871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92" presetID="22" presetClass="entr" presetSubtype="8" fill="hold" grpId="0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8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4" dur="500"/>
                                        <p:tgtEl>
                                          <p:spTgt spid="3338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grpId="0" nodeType="withEffect">
                                  <p:stCondLst>
                                    <p:cond delay="1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8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300"/>
                                        <p:tgtEl>
                                          <p:spTgt spid="3338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23" presetClass="entr" presetSubtype="16" fill="hold" grpId="0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8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0" dur="200" fill="hold"/>
                                        <p:tgtEl>
                                          <p:spTgt spid="3338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200" fill="hold"/>
                                        <p:tgtEl>
                                          <p:spTgt spid="3338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2" presetID="6" presetClass="emph" presetSubtype="0" autoRev="1" fill="hold" grpId="1" nodeType="withEffect">
                                  <p:stCondLst>
                                    <p:cond delay="1900"/>
                                  </p:stCondLst>
                                  <p:childTnLst>
                                    <p:animScale>
                                      <p:cBhvr>
                                        <p:cTn id="103" dur="100" fill="hold"/>
                                        <p:tgtEl>
                                          <p:spTgt spid="333853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104" presetID="22" presetClass="entr" presetSubtype="8" fill="hold" grpId="0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8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6" dur="500"/>
                                        <p:tgtEl>
                                          <p:spTgt spid="3338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grpId="0" nodeType="withEffect">
                                  <p:stCondLst>
                                    <p:cond delay="2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8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300"/>
                                        <p:tgtEl>
                                          <p:spTgt spid="3338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8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2" dur="200"/>
                                        <p:tgtEl>
                                          <p:spTgt spid="3338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grpId="0" nodeType="withEffect">
                                  <p:stCondLst>
                                    <p:cond delay="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8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300"/>
                                        <p:tgtEl>
                                          <p:spTgt spid="3338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3828" grpId="0" animBg="1"/>
      <p:bldP spid="333829" grpId="0"/>
      <p:bldP spid="333833" grpId="0" animBg="1"/>
      <p:bldP spid="333834" grpId="0" animBg="1"/>
      <p:bldP spid="333837" grpId="0" animBg="1"/>
      <p:bldP spid="333838" grpId="0" animBg="1"/>
      <p:bldP spid="333851" grpId="0"/>
      <p:bldP spid="333852" grpId="0" animBg="1"/>
      <p:bldP spid="333853" grpId="0" animBg="1"/>
      <p:bldP spid="333853" grpId="1" animBg="1"/>
      <p:bldP spid="333854" grpId="0" animBg="1"/>
      <p:bldP spid="333855" grpId="0"/>
      <p:bldP spid="333856" grpId="0" animBg="1"/>
      <p:bldP spid="333856" grpId="1" animBg="1"/>
      <p:bldP spid="333857" grpId="0"/>
      <p:bldP spid="333858" grpId="0"/>
      <p:bldP spid="333859" grpId="0" animBg="1"/>
      <p:bldP spid="333869" grpId="0"/>
      <p:bldP spid="333870" grpId="0" animBg="1"/>
      <p:bldP spid="333871" grpId="0" animBg="1"/>
      <p:bldP spid="333871" grpId="1" animBg="1"/>
      <p:bldP spid="333872" grpId="0"/>
      <p:bldP spid="333873" grpId="0" animBg="1"/>
      <p:bldP spid="333874" grpId="0" animBg="1"/>
      <p:bldP spid="333875" grpId="0" animBg="1"/>
      <p:bldP spid="333875" grpId="1" animBg="1"/>
      <p:bldP spid="333876" grpId="0" animBg="1"/>
      <p:bldP spid="333876" grpId="1" animBg="1"/>
    </p:bldLst>
  </p:timing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5874" name="Freeform 2"/>
          <p:cNvSpPr>
            <a:spLocks/>
          </p:cNvSpPr>
          <p:nvPr/>
        </p:nvSpPr>
        <p:spPr bwMode="auto">
          <a:xfrm>
            <a:off x="7348538" y="2152650"/>
            <a:ext cx="957262" cy="139700"/>
          </a:xfrm>
          <a:custGeom>
            <a:avLst/>
            <a:gdLst>
              <a:gd name="T0" fmla="*/ 0 w 603"/>
              <a:gd name="T1" fmla="*/ 0 h 88"/>
              <a:gd name="T2" fmla="*/ 162 w 603"/>
              <a:gd name="T3" fmla="*/ 84 h 88"/>
              <a:gd name="T4" fmla="*/ 603 w 603"/>
              <a:gd name="T5" fmla="*/ 88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03" h="88">
                <a:moveTo>
                  <a:pt x="0" y="0"/>
                </a:moveTo>
                <a:lnTo>
                  <a:pt x="162" y="84"/>
                </a:lnTo>
                <a:lnTo>
                  <a:pt x="603" y="88"/>
                </a:lnTo>
              </a:path>
            </a:pathLst>
          </a:custGeom>
          <a:noFill/>
          <a:ln w="19050" cap="flat" cmpd="sng">
            <a:solidFill>
              <a:srgbClr val="8FC663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8FC663">
                      <a:gamma/>
                      <a:shade val="60000"/>
                      <a:invGamma/>
                    </a:srgbClr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pic>
        <p:nvPicPr>
          <p:cNvPr id="335875" name="Picture 3" descr="Mapa_CE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75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35876" name="Group 4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335877" name="Rectangle 5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35878" name="Rectangle 6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335879" name="Group 7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335880" name="Freeform 8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35881" name="Freeform 9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35882" name="Freeform 10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335883" name="Freeform 11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35884" name="Freeform 12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335885" name="Picture 13" descr="Barra inferior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35886" name="Picture 14" descr="Logo ADECE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35887" name="Picture 15" descr="LOGO Governo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335888" name="Group 16"/>
          <p:cNvGrpSpPr>
            <a:grpSpLocks/>
          </p:cNvGrpSpPr>
          <p:nvPr/>
        </p:nvGrpSpPr>
        <p:grpSpPr bwMode="auto">
          <a:xfrm>
            <a:off x="4829175" y="917575"/>
            <a:ext cx="1477963" cy="987425"/>
            <a:chOff x="3042" y="578"/>
            <a:chExt cx="931" cy="622"/>
          </a:xfrm>
        </p:grpSpPr>
        <p:sp>
          <p:nvSpPr>
            <p:cNvPr id="335889" name="Text Box 17"/>
            <p:cNvSpPr txBox="1">
              <a:spLocks noChangeArrowheads="1"/>
            </p:cNvSpPr>
            <p:nvPr/>
          </p:nvSpPr>
          <p:spPr bwMode="auto">
            <a:xfrm>
              <a:off x="3042" y="578"/>
              <a:ext cx="79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Amontada</a:t>
              </a:r>
            </a:p>
          </p:txBody>
        </p:sp>
        <p:sp>
          <p:nvSpPr>
            <p:cNvPr id="335890" name="Freeform 18"/>
            <p:cNvSpPr>
              <a:spLocks/>
            </p:cNvSpPr>
            <p:nvPr/>
          </p:nvSpPr>
          <p:spPr bwMode="auto">
            <a:xfrm>
              <a:off x="3102" y="722"/>
              <a:ext cx="805" cy="238"/>
            </a:xfrm>
            <a:custGeom>
              <a:avLst/>
              <a:gdLst>
                <a:gd name="T0" fmla="*/ 805 w 805"/>
                <a:gd name="T1" fmla="*/ 238 h 238"/>
                <a:gd name="T2" fmla="*/ 696 w 805"/>
                <a:gd name="T3" fmla="*/ 0 h 238"/>
                <a:gd name="T4" fmla="*/ 0 w 805"/>
                <a:gd name="T5" fmla="*/ 0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05" h="238">
                  <a:moveTo>
                    <a:pt x="805" y="238"/>
                  </a:moveTo>
                  <a:lnTo>
                    <a:pt x="696" y="0"/>
                  </a:lnTo>
                  <a:lnTo>
                    <a:pt x="0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35891" name="Freeform 19"/>
            <p:cNvSpPr>
              <a:spLocks noChangeAspect="1"/>
            </p:cNvSpPr>
            <p:nvPr/>
          </p:nvSpPr>
          <p:spPr bwMode="auto">
            <a:xfrm>
              <a:off x="3690" y="928"/>
              <a:ext cx="283" cy="272"/>
            </a:xfrm>
            <a:custGeom>
              <a:avLst/>
              <a:gdLst>
                <a:gd name="T0" fmla="*/ 1037 w 1571"/>
                <a:gd name="T1" fmla="*/ 6 h 1510"/>
                <a:gd name="T2" fmla="*/ 1128 w 1571"/>
                <a:gd name="T3" fmla="*/ 0 h 1510"/>
                <a:gd name="T4" fmla="*/ 1227 w 1571"/>
                <a:gd name="T5" fmla="*/ 83 h 1510"/>
                <a:gd name="T6" fmla="*/ 1296 w 1571"/>
                <a:gd name="T7" fmla="*/ 61 h 1510"/>
                <a:gd name="T8" fmla="*/ 1351 w 1571"/>
                <a:gd name="T9" fmla="*/ 110 h 1510"/>
                <a:gd name="T10" fmla="*/ 1363 w 1571"/>
                <a:gd name="T11" fmla="*/ 154 h 1510"/>
                <a:gd name="T12" fmla="*/ 1438 w 1571"/>
                <a:gd name="T13" fmla="*/ 241 h 1510"/>
                <a:gd name="T14" fmla="*/ 1506 w 1571"/>
                <a:gd name="T15" fmla="*/ 240 h 1510"/>
                <a:gd name="T16" fmla="*/ 1512 w 1571"/>
                <a:gd name="T17" fmla="*/ 257 h 1510"/>
                <a:gd name="T18" fmla="*/ 1571 w 1571"/>
                <a:gd name="T19" fmla="*/ 259 h 1510"/>
                <a:gd name="T20" fmla="*/ 1512 w 1571"/>
                <a:gd name="T21" fmla="*/ 435 h 1510"/>
                <a:gd name="T22" fmla="*/ 1381 w 1571"/>
                <a:gd name="T23" fmla="*/ 495 h 1510"/>
                <a:gd name="T24" fmla="*/ 1346 w 1571"/>
                <a:gd name="T25" fmla="*/ 485 h 1510"/>
                <a:gd name="T26" fmla="*/ 1310 w 1571"/>
                <a:gd name="T27" fmla="*/ 494 h 1510"/>
                <a:gd name="T28" fmla="*/ 1296 w 1571"/>
                <a:gd name="T29" fmla="*/ 507 h 1510"/>
                <a:gd name="T30" fmla="*/ 1186 w 1571"/>
                <a:gd name="T31" fmla="*/ 531 h 1510"/>
                <a:gd name="T32" fmla="*/ 1132 w 1571"/>
                <a:gd name="T33" fmla="*/ 667 h 1510"/>
                <a:gd name="T34" fmla="*/ 1107 w 1571"/>
                <a:gd name="T35" fmla="*/ 676 h 1510"/>
                <a:gd name="T36" fmla="*/ 1108 w 1571"/>
                <a:gd name="T37" fmla="*/ 736 h 1510"/>
                <a:gd name="T38" fmla="*/ 1080 w 1571"/>
                <a:gd name="T39" fmla="*/ 754 h 1510"/>
                <a:gd name="T40" fmla="*/ 1074 w 1571"/>
                <a:gd name="T41" fmla="*/ 795 h 1510"/>
                <a:gd name="T42" fmla="*/ 990 w 1571"/>
                <a:gd name="T43" fmla="*/ 802 h 1510"/>
                <a:gd name="T44" fmla="*/ 1074 w 1571"/>
                <a:gd name="T45" fmla="*/ 1034 h 1510"/>
                <a:gd name="T46" fmla="*/ 984 w 1571"/>
                <a:gd name="T47" fmla="*/ 1116 h 1510"/>
                <a:gd name="T48" fmla="*/ 959 w 1571"/>
                <a:gd name="T49" fmla="*/ 1140 h 1510"/>
                <a:gd name="T50" fmla="*/ 944 w 1571"/>
                <a:gd name="T51" fmla="*/ 1268 h 1510"/>
                <a:gd name="T52" fmla="*/ 962 w 1571"/>
                <a:gd name="T53" fmla="*/ 1274 h 1510"/>
                <a:gd name="T54" fmla="*/ 959 w 1571"/>
                <a:gd name="T55" fmla="*/ 1308 h 1510"/>
                <a:gd name="T56" fmla="*/ 865 w 1571"/>
                <a:gd name="T57" fmla="*/ 1423 h 1510"/>
                <a:gd name="T58" fmla="*/ 856 w 1571"/>
                <a:gd name="T59" fmla="*/ 1472 h 1510"/>
                <a:gd name="T60" fmla="*/ 793 w 1571"/>
                <a:gd name="T61" fmla="*/ 1510 h 1510"/>
                <a:gd name="T62" fmla="*/ 440 w 1571"/>
                <a:gd name="T63" fmla="*/ 1441 h 1510"/>
                <a:gd name="T64" fmla="*/ 250 w 1571"/>
                <a:gd name="T65" fmla="*/ 1406 h 1510"/>
                <a:gd name="T66" fmla="*/ 216 w 1571"/>
                <a:gd name="T67" fmla="*/ 1407 h 1510"/>
                <a:gd name="T68" fmla="*/ 206 w 1571"/>
                <a:gd name="T69" fmla="*/ 1427 h 1510"/>
                <a:gd name="T70" fmla="*/ 0 w 1571"/>
                <a:gd name="T71" fmla="*/ 1414 h 1510"/>
                <a:gd name="T72" fmla="*/ 92 w 1571"/>
                <a:gd name="T73" fmla="*/ 1324 h 1510"/>
                <a:gd name="T74" fmla="*/ 120 w 1571"/>
                <a:gd name="T75" fmla="*/ 1242 h 1510"/>
                <a:gd name="T76" fmla="*/ 124 w 1571"/>
                <a:gd name="T77" fmla="*/ 1191 h 1510"/>
                <a:gd name="T78" fmla="*/ 278 w 1571"/>
                <a:gd name="T79" fmla="*/ 1108 h 1510"/>
                <a:gd name="T80" fmla="*/ 312 w 1571"/>
                <a:gd name="T81" fmla="*/ 1029 h 1510"/>
                <a:gd name="T82" fmla="*/ 388 w 1571"/>
                <a:gd name="T83" fmla="*/ 888 h 1510"/>
                <a:gd name="T84" fmla="*/ 444 w 1571"/>
                <a:gd name="T85" fmla="*/ 787 h 1510"/>
                <a:gd name="T86" fmla="*/ 441 w 1571"/>
                <a:gd name="T87" fmla="*/ 743 h 1510"/>
                <a:gd name="T88" fmla="*/ 455 w 1571"/>
                <a:gd name="T89" fmla="*/ 727 h 1510"/>
                <a:gd name="T90" fmla="*/ 415 w 1571"/>
                <a:gd name="T91" fmla="*/ 685 h 1510"/>
                <a:gd name="T92" fmla="*/ 415 w 1571"/>
                <a:gd name="T93" fmla="*/ 657 h 1510"/>
                <a:gd name="T94" fmla="*/ 528 w 1571"/>
                <a:gd name="T95" fmla="*/ 550 h 1510"/>
                <a:gd name="T96" fmla="*/ 538 w 1571"/>
                <a:gd name="T97" fmla="*/ 397 h 1510"/>
                <a:gd name="T98" fmla="*/ 941 w 1571"/>
                <a:gd name="T99" fmla="*/ 106 h 1510"/>
                <a:gd name="T100" fmla="*/ 1049 w 1571"/>
                <a:gd name="T101" fmla="*/ 28 h 1510"/>
                <a:gd name="T102" fmla="*/ 1037 w 1571"/>
                <a:gd name="T103" fmla="*/ 6 h 1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571" h="1510">
                  <a:moveTo>
                    <a:pt x="1037" y="6"/>
                  </a:moveTo>
                  <a:lnTo>
                    <a:pt x="1128" y="0"/>
                  </a:lnTo>
                  <a:lnTo>
                    <a:pt x="1227" y="83"/>
                  </a:lnTo>
                  <a:lnTo>
                    <a:pt x="1296" y="61"/>
                  </a:lnTo>
                  <a:lnTo>
                    <a:pt x="1351" y="110"/>
                  </a:lnTo>
                  <a:lnTo>
                    <a:pt x="1363" y="154"/>
                  </a:lnTo>
                  <a:lnTo>
                    <a:pt x="1438" y="241"/>
                  </a:lnTo>
                  <a:lnTo>
                    <a:pt x="1506" y="240"/>
                  </a:lnTo>
                  <a:lnTo>
                    <a:pt x="1512" y="257"/>
                  </a:lnTo>
                  <a:lnTo>
                    <a:pt x="1571" y="259"/>
                  </a:lnTo>
                  <a:lnTo>
                    <a:pt x="1512" y="435"/>
                  </a:lnTo>
                  <a:lnTo>
                    <a:pt x="1381" y="495"/>
                  </a:lnTo>
                  <a:lnTo>
                    <a:pt x="1346" y="485"/>
                  </a:lnTo>
                  <a:lnTo>
                    <a:pt x="1310" y="494"/>
                  </a:lnTo>
                  <a:lnTo>
                    <a:pt x="1296" y="507"/>
                  </a:lnTo>
                  <a:lnTo>
                    <a:pt x="1186" y="531"/>
                  </a:lnTo>
                  <a:lnTo>
                    <a:pt x="1132" y="667"/>
                  </a:lnTo>
                  <a:lnTo>
                    <a:pt x="1107" y="676"/>
                  </a:lnTo>
                  <a:lnTo>
                    <a:pt x="1108" y="736"/>
                  </a:lnTo>
                  <a:lnTo>
                    <a:pt x="1080" y="754"/>
                  </a:lnTo>
                  <a:lnTo>
                    <a:pt x="1074" y="795"/>
                  </a:lnTo>
                  <a:lnTo>
                    <a:pt x="990" y="802"/>
                  </a:lnTo>
                  <a:lnTo>
                    <a:pt x="1074" y="1034"/>
                  </a:lnTo>
                  <a:lnTo>
                    <a:pt x="984" y="1116"/>
                  </a:lnTo>
                  <a:lnTo>
                    <a:pt x="959" y="1140"/>
                  </a:lnTo>
                  <a:lnTo>
                    <a:pt x="944" y="1268"/>
                  </a:lnTo>
                  <a:lnTo>
                    <a:pt x="962" y="1274"/>
                  </a:lnTo>
                  <a:lnTo>
                    <a:pt x="959" y="1308"/>
                  </a:lnTo>
                  <a:lnTo>
                    <a:pt x="865" y="1423"/>
                  </a:lnTo>
                  <a:lnTo>
                    <a:pt x="856" y="1472"/>
                  </a:lnTo>
                  <a:lnTo>
                    <a:pt x="793" y="1510"/>
                  </a:lnTo>
                  <a:lnTo>
                    <a:pt x="440" y="1441"/>
                  </a:lnTo>
                  <a:lnTo>
                    <a:pt x="250" y="1406"/>
                  </a:lnTo>
                  <a:lnTo>
                    <a:pt x="216" y="1407"/>
                  </a:lnTo>
                  <a:lnTo>
                    <a:pt x="206" y="1427"/>
                  </a:lnTo>
                  <a:lnTo>
                    <a:pt x="0" y="1414"/>
                  </a:lnTo>
                  <a:lnTo>
                    <a:pt x="92" y="1324"/>
                  </a:lnTo>
                  <a:lnTo>
                    <a:pt x="120" y="1242"/>
                  </a:lnTo>
                  <a:lnTo>
                    <a:pt x="124" y="1191"/>
                  </a:lnTo>
                  <a:lnTo>
                    <a:pt x="278" y="1108"/>
                  </a:lnTo>
                  <a:lnTo>
                    <a:pt x="312" y="1029"/>
                  </a:lnTo>
                  <a:lnTo>
                    <a:pt x="388" y="888"/>
                  </a:lnTo>
                  <a:lnTo>
                    <a:pt x="444" y="787"/>
                  </a:lnTo>
                  <a:lnTo>
                    <a:pt x="441" y="743"/>
                  </a:lnTo>
                  <a:lnTo>
                    <a:pt x="455" y="727"/>
                  </a:lnTo>
                  <a:lnTo>
                    <a:pt x="415" y="685"/>
                  </a:lnTo>
                  <a:lnTo>
                    <a:pt x="415" y="657"/>
                  </a:lnTo>
                  <a:lnTo>
                    <a:pt x="528" y="550"/>
                  </a:lnTo>
                  <a:lnTo>
                    <a:pt x="538" y="397"/>
                  </a:lnTo>
                  <a:lnTo>
                    <a:pt x="941" y="106"/>
                  </a:lnTo>
                  <a:lnTo>
                    <a:pt x="1049" y="28"/>
                  </a:lnTo>
                  <a:lnTo>
                    <a:pt x="1037" y="6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335892" name="Group 20"/>
          <p:cNvGrpSpPr>
            <a:grpSpLocks/>
          </p:cNvGrpSpPr>
          <p:nvPr/>
        </p:nvGrpSpPr>
        <p:grpSpPr bwMode="auto">
          <a:xfrm>
            <a:off x="8189913" y="2495550"/>
            <a:ext cx="855662" cy="687388"/>
            <a:chOff x="5159" y="1572"/>
            <a:chExt cx="539" cy="433"/>
          </a:xfrm>
        </p:grpSpPr>
        <p:sp>
          <p:nvSpPr>
            <p:cNvPr id="335893" name="Text Box 21"/>
            <p:cNvSpPr txBox="1">
              <a:spLocks noChangeArrowheads="1"/>
            </p:cNvSpPr>
            <p:nvPr/>
          </p:nvSpPr>
          <p:spPr bwMode="auto">
            <a:xfrm>
              <a:off x="5204" y="1572"/>
              <a:ext cx="49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 err="1">
                  <a:solidFill>
                    <a:srgbClr val="066168"/>
                  </a:solidFill>
                  <a:latin typeface="Verdana" pitchFamily="34" charset="0"/>
                </a:rPr>
                <a:t>Icapuí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335894" name="Freeform 22"/>
            <p:cNvSpPr>
              <a:spLocks/>
            </p:cNvSpPr>
            <p:nvPr/>
          </p:nvSpPr>
          <p:spPr bwMode="auto">
            <a:xfrm>
              <a:off x="5232" y="1805"/>
              <a:ext cx="327" cy="118"/>
            </a:xfrm>
            <a:custGeom>
              <a:avLst/>
              <a:gdLst>
                <a:gd name="T0" fmla="*/ 0 w 762"/>
                <a:gd name="T1" fmla="*/ 118 h 118"/>
                <a:gd name="T2" fmla="*/ 89 w 762"/>
                <a:gd name="T3" fmla="*/ 0 h 118"/>
                <a:gd name="T4" fmla="*/ 762 w 762"/>
                <a:gd name="T5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2" h="118">
                  <a:moveTo>
                    <a:pt x="0" y="118"/>
                  </a:moveTo>
                  <a:lnTo>
                    <a:pt x="89" y="0"/>
                  </a:lnTo>
                  <a:lnTo>
                    <a:pt x="762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35895" name="Freeform 23"/>
            <p:cNvSpPr>
              <a:spLocks noChangeAspect="1"/>
            </p:cNvSpPr>
            <p:nvPr/>
          </p:nvSpPr>
          <p:spPr bwMode="auto">
            <a:xfrm>
              <a:off x="5159" y="1871"/>
              <a:ext cx="135" cy="134"/>
            </a:xfrm>
            <a:custGeom>
              <a:avLst/>
              <a:gdLst>
                <a:gd name="T0" fmla="*/ 52 w 750"/>
                <a:gd name="T1" fmla="*/ 56 h 742"/>
                <a:gd name="T2" fmla="*/ 179 w 750"/>
                <a:gd name="T3" fmla="*/ 0 h 742"/>
                <a:gd name="T4" fmla="*/ 283 w 750"/>
                <a:gd name="T5" fmla="*/ 86 h 742"/>
                <a:gd name="T6" fmla="*/ 747 w 750"/>
                <a:gd name="T7" fmla="*/ 231 h 742"/>
                <a:gd name="T8" fmla="*/ 750 w 750"/>
                <a:gd name="T9" fmla="*/ 716 h 742"/>
                <a:gd name="T10" fmla="*/ 658 w 750"/>
                <a:gd name="T11" fmla="*/ 742 h 742"/>
                <a:gd name="T12" fmla="*/ 664 w 750"/>
                <a:gd name="T13" fmla="*/ 566 h 742"/>
                <a:gd name="T14" fmla="*/ 642 w 750"/>
                <a:gd name="T15" fmla="*/ 513 h 742"/>
                <a:gd name="T16" fmla="*/ 588 w 750"/>
                <a:gd name="T17" fmla="*/ 492 h 742"/>
                <a:gd name="T18" fmla="*/ 532 w 750"/>
                <a:gd name="T19" fmla="*/ 483 h 742"/>
                <a:gd name="T20" fmla="*/ 173 w 750"/>
                <a:gd name="T21" fmla="*/ 524 h 742"/>
                <a:gd name="T22" fmla="*/ 0 w 750"/>
                <a:gd name="T23" fmla="*/ 295 h 742"/>
                <a:gd name="T24" fmla="*/ 52 w 750"/>
                <a:gd name="T25" fmla="*/ 56 h 7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50" h="742">
                  <a:moveTo>
                    <a:pt x="52" y="56"/>
                  </a:moveTo>
                  <a:lnTo>
                    <a:pt x="179" y="0"/>
                  </a:lnTo>
                  <a:lnTo>
                    <a:pt x="283" y="86"/>
                  </a:lnTo>
                  <a:lnTo>
                    <a:pt x="747" y="231"/>
                  </a:lnTo>
                  <a:lnTo>
                    <a:pt x="750" y="716"/>
                  </a:lnTo>
                  <a:lnTo>
                    <a:pt x="658" y="742"/>
                  </a:lnTo>
                  <a:lnTo>
                    <a:pt x="664" y="566"/>
                  </a:lnTo>
                  <a:lnTo>
                    <a:pt x="642" y="513"/>
                  </a:lnTo>
                  <a:lnTo>
                    <a:pt x="588" y="492"/>
                  </a:lnTo>
                  <a:lnTo>
                    <a:pt x="532" y="483"/>
                  </a:lnTo>
                  <a:lnTo>
                    <a:pt x="173" y="524"/>
                  </a:lnTo>
                  <a:lnTo>
                    <a:pt x="0" y="295"/>
                  </a:lnTo>
                  <a:lnTo>
                    <a:pt x="52" y="56"/>
                  </a:lnTo>
                  <a:close/>
                </a:path>
              </a:pathLst>
            </a:custGeom>
            <a:solidFill>
              <a:srgbClr val="964B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335896" name="Text Box 24"/>
          <p:cNvSpPr txBox="1">
            <a:spLocks noChangeArrowheads="1"/>
          </p:cNvSpPr>
          <p:nvPr/>
        </p:nvSpPr>
        <p:spPr bwMode="auto">
          <a:xfrm>
            <a:off x="117475" y="2024063"/>
            <a:ext cx="1366838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dirty="0">
                <a:solidFill>
                  <a:srgbClr val="066168"/>
                </a:solidFill>
                <a:latin typeface="Verdana" pitchFamily="34" charset="0"/>
              </a:rPr>
              <a:t>1 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Município:</a:t>
            </a:r>
            <a:endParaRPr lang="pt-BR" sz="1400" b="0" dirty="0">
              <a:solidFill>
                <a:srgbClr val="066168"/>
              </a:solidFill>
              <a:latin typeface="Verdana" pitchFamily="34" charset="0"/>
            </a:endParaRPr>
          </a:p>
          <a:p>
            <a:r>
              <a:rPr lang="pt-BR" sz="1400" b="0" dirty="0" err="1">
                <a:solidFill>
                  <a:srgbClr val="066168"/>
                </a:solidFill>
                <a:latin typeface="Verdana" pitchFamily="34" charset="0"/>
              </a:rPr>
              <a:t>Icapuí</a:t>
            </a:r>
            <a:endParaRPr lang="pt-BR" sz="1400" b="0" dirty="0">
              <a:solidFill>
                <a:srgbClr val="066168"/>
              </a:solidFill>
              <a:latin typeface="Verdana" pitchFamily="34" charset="0"/>
            </a:endParaRPr>
          </a:p>
        </p:txBody>
      </p:sp>
      <p:sp>
        <p:nvSpPr>
          <p:cNvPr id="335897" name="Rectangle 25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35898" name="Text Box 26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335899" name="Rectangle 27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35900" name="Rectangle 28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 dirty="0" smtClean="0">
                <a:solidFill>
                  <a:schemeClr val="bg1"/>
                </a:solidFill>
                <a:latin typeface="Verdana" pitchFamily="34" charset="0"/>
              </a:rPr>
              <a:t>POLOS </a:t>
            </a:r>
            <a:r>
              <a:rPr lang="pt-BR" sz="1800" dirty="0">
                <a:solidFill>
                  <a:schemeClr val="bg1"/>
                </a:solidFill>
                <a:latin typeface="Verdana" pitchFamily="34" charset="0"/>
              </a:rPr>
              <a:t>DE PRODUÇÃO</a:t>
            </a:r>
          </a:p>
        </p:txBody>
      </p:sp>
      <p:grpSp>
        <p:nvGrpSpPr>
          <p:cNvPr id="335901" name="Group 29"/>
          <p:cNvGrpSpPr>
            <a:grpSpLocks/>
          </p:cNvGrpSpPr>
          <p:nvPr/>
        </p:nvGrpSpPr>
        <p:grpSpPr bwMode="auto">
          <a:xfrm>
            <a:off x="6084888" y="881063"/>
            <a:ext cx="1600200" cy="1195387"/>
            <a:chOff x="3833" y="555"/>
            <a:chExt cx="1008" cy="753"/>
          </a:xfrm>
        </p:grpSpPr>
        <p:sp>
          <p:nvSpPr>
            <p:cNvPr id="335902" name="Freeform 30"/>
            <p:cNvSpPr>
              <a:spLocks/>
            </p:cNvSpPr>
            <p:nvPr/>
          </p:nvSpPr>
          <p:spPr bwMode="auto">
            <a:xfrm>
              <a:off x="3957" y="687"/>
              <a:ext cx="882" cy="378"/>
            </a:xfrm>
            <a:custGeom>
              <a:avLst/>
              <a:gdLst>
                <a:gd name="T0" fmla="*/ 0 w 882"/>
                <a:gd name="T1" fmla="*/ 378 h 378"/>
                <a:gd name="T2" fmla="*/ 153 w 882"/>
                <a:gd name="T3" fmla="*/ 3 h 378"/>
                <a:gd name="T4" fmla="*/ 882 w 882"/>
                <a:gd name="T5" fmla="*/ 0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82" h="378">
                  <a:moveTo>
                    <a:pt x="0" y="378"/>
                  </a:moveTo>
                  <a:lnTo>
                    <a:pt x="153" y="3"/>
                  </a:lnTo>
                  <a:lnTo>
                    <a:pt x="882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35903" name="Text Box 31"/>
            <p:cNvSpPr txBox="1">
              <a:spLocks noChangeArrowheads="1"/>
            </p:cNvSpPr>
            <p:nvPr/>
          </p:nvSpPr>
          <p:spPr bwMode="auto">
            <a:xfrm>
              <a:off x="4075" y="555"/>
              <a:ext cx="76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Itapipoca</a:t>
              </a:r>
            </a:p>
          </p:txBody>
        </p:sp>
        <p:sp>
          <p:nvSpPr>
            <p:cNvPr id="335904" name="Freeform 32"/>
            <p:cNvSpPr>
              <a:spLocks noChangeAspect="1"/>
            </p:cNvSpPr>
            <p:nvPr/>
          </p:nvSpPr>
          <p:spPr bwMode="auto">
            <a:xfrm>
              <a:off x="3833" y="974"/>
              <a:ext cx="234" cy="334"/>
            </a:xfrm>
            <a:custGeom>
              <a:avLst/>
              <a:gdLst>
                <a:gd name="T0" fmla="*/ 828 w 1297"/>
                <a:gd name="T1" fmla="*/ 40 h 1847"/>
                <a:gd name="T2" fmla="*/ 969 w 1297"/>
                <a:gd name="T3" fmla="*/ 117 h 1847"/>
                <a:gd name="T4" fmla="*/ 1036 w 1297"/>
                <a:gd name="T5" fmla="*/ 200 h 1847"/>
                <a:gd name="T6" fmla="*/ 1244 w 1297"/>
                <a:gd name="T7" fmla="*/ 265 h 1847"/>
                <a:gd name="T8" fmla="*/ 1257 w 1297"/>
                <a:gd name="T9" fmla="*/ 357 h 1847"/>
                <a:gd name="T10" fmla="*/ 1076 w 1297"/>
                <a:gd name="T11" fmla="*/ 424 h 1847"/>
                <a:gd name="T12" fmla="*/ 914 w 1297"/>
                <a:gd name="T13" fmla="*/ 402 h 1847"/>
                <a:gd name="T14" fmla="*/ 887 w 1297"/>
                <a:gd name="T15" fmla="*/ 586 h 1847"/>
                <a:gd name="T16" fmla="*/ 928 w 1297"/>
                <a:gd name="T17" fmla="*/ 710 h 1847"/>
                <a:gd name="T18" fmla="*/ 937 w 1297"/>
                <a:gd name="T19" fmla="*/ 784 h 1847"/>
                <a:gd name="T20" fmla="*/ 970 w 1297"/>
                <a:gd name="T21" fmla="*/ 903 h 1847"/>
                <a:gd name="T22" fmla="*/ 1024 w 1297"/>
                <a:gd name="T23" fmla="*/ 1032 h 1847"/>
                <a:gd name="T24" fmla="*/ 1191 w 1297"/>
                <a:gd name="T25" fmla="*/ 1276 h 1847"/>
                <a:gd name="T26" fmla="*/ 1175 w 1297"/>
                <a:gd name="T27" fmla="*/ 1358 h 1847"/>
                <a:gd name="T28" fmla="*/ 1279 w 1297"/>
                <a:gd name="T29" fmla="*/ 1490 h 1847"/>
                <a:gd name="T30" fmla="*/ 1230 w 1297"/>
                <a:gd name="T31" fmla="*/ 1517 h 1847"/>
                <a:gd name="T32" fmla="*/ 1154 w 1297"/>
                <a:gd name="T33" fmla="*/ 1610 h 1847"/>
                <a:gd name="T34" fmla="*/ 821 w 1297"/>
                <a:gd name="T35" fmla="*/ 1543 h 1847"/>
                <a:gd name="T36" fmla="*/ 756 w 1297"/>
                <a:gd name="T37" fmla="*/ 1806 h 1847"/>
                <a:gd name="T38" fmla="*/ 613 w 1297"/>
                <a:gd name="T39" fmla="*/ 1779 h 1847"/>
                <a:gd name="T40" fmla="*/ 480 w 1297"/>
                <a:gd name="T41" fmla="*/ 1814 h 1847"/>
                <a:gd name="T42" fmla="*/ 350 w 1297"/>
                <a:gd name="T43" fmla="*/ 1832 h 1847"/>
                <a:gd name="T44" fmla="*/ 321 w 1297"/>
                <a:gd name="T45" fmla="*/ 1730 h 1847"/>
                <a:gd name="T46" fmla="*/ 248 w 1297"/>
                <a:gd name="T47" fmla="*/ 1847 h 1847"/>
                <a:gd name="T48" fmla="*/ 38 w 1297"/>
                <a:gd name="T49" fmla="*/ 1626 h 1847"/>
                <a:gd name="T50" fmla="*/ 4 w 1297"/>
                <a:gd name="T51" fmla="*/ 1339 h 1847"/>
                <a:gd name="T52" fmla="*/ 63 w 1297"/>
                <a:gd name="T53" fmla="*/ 1217 h 1847"/>
                <a:gd name="T54" fmla="*/ 167 w 1297"/>
                <a:gd name="T55" fmla="*/ 1050 h 1847"/>
                <a:gd name="T56" fmla="*/ 149 w 1297"/>
                <a:gd name="T57" fmla="*/ 1012 h 1847"/>
                <a:gd name="T58" fmla="*/ 280 w 1297"/>
                <a:gd name="T59" fmla="*/ 779 h 1847"/>
                <a:gd name="T60" fmla="*/ 281 w 1297"/>
                <a:gd name="T61" fmla="*/ 539 h 1847"/>
                <a:gd name="T62" fmla="*/ 314 w 1297"/>
                <a:gd name="T63" fmla="*/ 480 h 1847"/>
                <a:gd name="T64" fmla="*/ 339 w 1297"/>
                <a:gd name="T65" fmla="*/ 412 h 1847"/>
                <a:gd name="T66" fmla="*/ 503 w 1297"/>
                <a:gd name="T67" fmla="*/ 251 h 1847"/>
                <a:gd name="T68" fmla="*/ 553 w 1297"/>
                <a:gd name="T69" fmla="*/ 228 h 1847"/>
                <a:gd name="T70" fmla="*/ 719 w 1297"/>
                <a:gd name="T71" fmla="*/ 177 h 18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97" h="1847">
                  <a:moveTo>
                    <a:pt x="777" y="0"/>
                  </a:moveTo>
                  <a:lnTo>
                    <a:pt x="828" y="40"/>
                  </a:lnTo>
                  <a:lnTo>
                    <a:pt x="873" y="92"/>
                  </a:lnTo>
                  <a:lnTo>
                    <a:pt x="969" y="117"/>
                  </a:lnTo>
                  <a:lnTo>
                    <a:pt x="1013" y="138"/>
                  </a:lnTo>
                  <a:lnTo>
                    <a:pt x="1036" y="200"/>
                  </a:lnTo>
                  <a:lnTo>
                    <a:pt x="1182" y="229"/>
                  </a:lnTo>
                  <a:lnTo>
                    <a:pt x="1244" y="265"/>
                  </a:lnTo>
                  <a:lnTo>
                    <a:pt x="1297" y="329"/>
                  </a:lnTo>
                  <a:lnTo>
                    <a:pt x="1257" y="357"/>
                  </a:lnTo>
                  <a:lnTo>
                    <a:pt x="1246" y="402"/>
                  </a:lnTo>
                  <a:lnTo>
                    <a:pt x="1076" y="424"/>
                  </a:lnTo>
                  <a:lnTo>
                    <a:pt x="1038" y="386"/>
                  </a:lnTo>
                  <a:lnTo>
                    <a:pt x="914" y="402"/>
                  </a:lnTo>
                  <a:lnTo>
                    <a:pt x="932" y="527"/>
                  </a:lnTo>
                  <a:lnTo>
                    <a:pt x="887" y="586"/>
                  </a:lnTo>
                  <a:lnTo>
                    <a:pt x="878" y="645"/>
                  </a:lnTo>
                  <a:lnTo>
                    <a:pt x="928" y="710"/>
                  </a:lnTo>
                  <a:lnTo>
                    <a:pt x="905" y="769"/>
                  </a:lnTo>
                  <a:lnTo>
                    <a:pt x="937" y="784"/>
                  </a:lnTo>
                  <a:lnTo>
                    <a:pt x="941" y="884"/>
                  </a:lnTo>
                  <a:lnTo>
                    <a:pt x="970" y="903"/>
                  </a:lnTo>
                  <a:lnTo>
                    <a:pt x="972" y="947"/>
                  </a:lnTo>
                  <a:lnTo>
                    <a:pt x="1024" y="1032"/>
                  </a:lnTo>
                  <a:lnTo>
                    <a:pt x="1059" y="1037"/>
                  </a:lnTo>
                  <a:lnTo>
                    <a:pt x="1191" y="1276"/>
                  </a:lnTo>
                  <a:lnTo>
                    <a:pt x="1167" y="1300"/>
                  </a:lnTo>
                  <a:lnTo>
                    <a:pt x="1175" y="1358"/>
                  </a:lnTo>
                  <a:lnTo>
                    <a:pt x="1223" y="1365"/>
                  </a:lnTo>
                  <a:lnTo>
                    <a:pt x="1279" y="1490"/>
                  </a:lnTo>
                  <a:lnTo>
                    <a:pt x="1270" y="1517"/>
                  </a:lnTo>
                  <a:lnTo>
                    <a:pt x="1230" y="1517"/>
                  </a:lnTo>
                  <a:lnTo>
                    <a:pt x="1170" y="1572"/>
                  </a:lnTo>
                  <a:lnTo>
                    <a:pt x="1154" y="1610"/>
                  </a:lnTo>
                  <a:lnTo>
                    <a:pt x="937" y="1616"/>
                  </a:lnTo>
                  <a:lnTo>
                    <a:pt x="821" y="1543"/>
                  </a:lnTo>
                  <a:lnTo>
                    <a:pt x="762" y="1641"/>
                  </a:lnTo>
                  <a:lnTo>
                    <a:pt x="756" y="1806"/>
                  </a:lnTo>
                  <a:lnTo>
                    <a:pt x="700" y="1773"/>
                  </a:lnTo>
                  <a:lnTo>
                    <a:pt x="613" y="1779"/>
                  </a:lnTo>
                  <a:lnTo>
                    <a:pt x="557" y="1810"/>
                  </a:lnTo>
                  <a:lnTo>
                    <a:pt x="480" y="1814"/>
                  </a:lnTo>
                  <a:lnTo>
                    <a:pt x="448" y="1844"/>
                  </a:lnTo>
                  <a:lnTo>
                    <a:pt x="350" y="1832"/>
                  </a:lnTo>
                  <a:lnTo>
                    <a:pt x="310" y="1775"/>
                  </a:lnTo>
                  <a:lnTo>
                    <a:pt x="321" y="1730"/>
                  </a:lnTo>
                  <a:lnTo>
                    <a:pt x="281" y="1734"/>
                  </a:lnTo>
                  <a:lnTo>
                    <a:pt x="248" y="1847"/>
                  </a:lnTo>
                  <a:lnTo>
                    <a:pt x="42" y="1652"/>
                  </a:lnTo>
                  <a:lnTo>
                    <a:pt x="38" y="1626"/>
                  </a:lnTo>
                  <a:lnTo>
                    <a:pt x="93" y="1560"/>
                  </a:lnTo>
                  <a:lnTo>
                    <a:pt x="4" y="1339"/>
                  </a:lnTo>
                  <a:lnTo>
                    <a:pt x="0" y="1255"/>
                  </a:lnTo>
                  <a:lnTo>
                    <a:pt x="63" y="1217"/>
                  </a:lnTo>
                  <a:lnTo>
                    <a:pt x="70" y="1170"/>
                  </a:lnTo>
                  <a:lnTo>
                    <a:pt x="167" y="1050"/>
                  </a:lnTo>
                  <a:lnTo>
                    <a:pt x="167" y="1019"/>
                  </a:lnTo>
                  <a:lnTo>
                    <a:pt x="149" y="1012"/>
                  </a:lnTo>
                  <a:lnTo>
                    <a:pt x="165" y="884"/>
                  </a:lnTo>
                  <a:lnTo>
                    <a:pt x="280" y="779"/>
                  </a:lnTo>
                  <a:lnTo>
                    <a:pt x="197" y="546"/>
                  </a:lnTo>
                  <a:lnTo>
                    <a:pt x="281" y="539"/>
                  </a:lnTo>
                  <a:lnTo>
                    <a:pt x="285" y="498"/>
                  </a:lnTo>
                  <a:lnTo>
                    <a:pt x="314" y="480"/>
                  </a:lnTo>
                  <a:lnTo>
                    <a:pt x="314" y="419"/>
                  </a:lnTo>
                  <a:lnTo>
                    <a:pt x="339" y="412"/>
                  </a:lnTo>
                  <a:lnTo>
                    <a:pt x="391" y="274"/>
                  </a:lnTo>
                  <a:lnTo>
                    <a:pt x="503" y="251"/>
                  </a:lnTo>
                  <a:lnTo>
                    <a:pt x="514" y="239"/>
                  </a:lnTo>
                  <a:lnTo>
                    <a:pt x="553" y="228"/>
                  </a:lnTo>
                  <a:lnTo>
                    <a:pt x="587" y="239"/>
                  </a:lnTo>
                  <a:lnTo>
                    <a:pt x="719" y="177"/>
                  </a:lnTo>
                  <a:lnTo>
                    <a:pt x="777" y="0"/>
                  </a:lnTo>
                  <a:close/>
                </a:path>
              </a:pathLst>
            </a:custGeom>
            <a:solidFill>
              <a:srgbClr val="0C3213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335905" name="Freeform 33"/>
          <p:cNvSpPr>
            <a:spLocks noChangeAspect="1"/>
          </p:cNvSpPr>
          <p:nvPr/>
        </p:nvSpPr>
        <p:spPr bwMode="auto">
          <a:xfrm>
            <a:off x="7178675" y="2124075"/>
            <a:ext cx="222250" cy="187325"/>
          </a:xfrm>
          <a:custGeom>
            <a:avLst/>
            <a:gdLst>
              <a:gd name="T0" fmla="*/ 425 w 775"/>
              <a:gd name="T1" fmla="*/ 655 h 655"/>
              <a:gd name="T2" fmla="*/ 370 w 775"/>
              <a:gd name="T3" fmla="*/ 567 h 655"/>
              <a:gd name="T4" fmla="*/ 263 w 775"/>
              <a:gd name="T5" fmla="*/ 498 h 655"/>
              <a:gd name="T6" fmla="*/ 242 w 775"/>
              <a:gd name="T7" fmla="*/ 474 h 655"/>
              <a:gd name="T8" fmla="*/ 212 w 775"/>
              <a:gd name="T9" fmla="*/ 475 h 655"/>
              <a:gd name="T10" fmla="*/ 203 w 775"/>
              <a:gd name="T11" fmla="*/ 498 h 655"/>
              <a:gd name="T12" fmla="*/ 188 w 775"/>
              <a:gd name="T13" fmla="*/ 494 h 655"/>
              <a:gd name="T14" fmla="*/ 0 w 775"/>
              <a:gd name="T15" fmla="*/ 350 h 655"/>
              <a:gd name="T16" fmla="*/ 108 w 775"/>
              <a:gd name="T17" fmla="*/ 175 h 655"/>
              <a:gd name="T18" fmla="*/ 111 w 775"/>
              <a:gd name="T19" fmla="*/ 133 h 655"/>
              <a:gd name="T20" fmla="*/ 60 w 775"/>
              <a:gd name="T21" fmla="*/ 88 h 655"/>
              <a:gd name="T22" fmla="*/ 55 w 775"/>
              <a:gd name="T23" fmla="*/ 36 h 655"/>
              <a:gd name="T24" fmla="*/ 130 w 775"/>
              <a:gd name="T25" fmla="*/ 35 h 655"/>
              <a:gd name="T26" fmla="*/ 161 w 775"/>
              <a:gd name="T27" fmla="*/ 0 h 655"/>
              <a:gd name="T28" fmla="*/ 332 w 775"/>
              <a:gd name="T29" fmla="*/ 78 h 655"/>
              <a:gd name="T30" fmla="*/ 397 w 775"/>
              <a:gd name="T31" fmla="*/ 72 h 655"/>
              <a:gd name="T32" fmla="*/ 502 w 775"/>
              <a:gd name="T33" fmla="*/ 108 h 655"/>
              <a:gd name="T34" fmla="*/ 528 w 775"/>
              <a:gd name="T35" fmla="*/ 33 h 655"/>
              <a:gd name="T36" fmla="*/ 615 w 775"/>
              <a:gd name="T37" fmla="*/ 156 h 655"/>
              <a:gd name="T38" fmla="*/ 775 w 775"/>
              <a:gd name="T39" fmla="*/ 416 h 655"/>
              <a:gd name="T40" fmla="*/ 717 w 775"/>
              <a:gd name="T41" fmla="*/ 420 h 655"/>
              <a:gd name="T42" fmla="*/ 714 w 775"/>
              <a:gd name="T43" fmla="*/ 408 h 655"/>
              <a:gd name="T44" fmla="*/ 690 w 775"/>
              <a:gd name="T45" fmla="*/ 385 h 655"/>
              <a:gd name="T46" fmla="*/ 641 w 775"/>
              <a:gd name="T47" fmla="*/ 377 h 655"/>
              <a:gd name="T48" fmla="*/ 631 w 775"/>
              <a:gd name="T49" fmla="*/ 400 h 655"/>
              <a:gd name="T50" fmla="*/ 634 w 775"/>
              <a:gd name="T51" fmla="*/ 475 h 655"/>
              <a:gd name="T52" fmla="*/ 610 w 775"/>
              <a:gd name="T53" fmla="*/ 502 h 655"/>
              <a:gd name="T54" fmla="*/ 591 w 775"/>
              <a:gd name="T55" fmla="*/ 511 h 655"/>
              <a:gd name="T56" fmla="*/ 559 w 775"/>
              <a:gd name="T57" fmla="*/ 491 h 655"/>
              <a:gd name="T58" fmla="*/ 520 w 775"/>
              <a:gd name="T59" fmla="*/ 519 h 655"/>
              <a:gd name="T60" fmla="*/ 425 w 775"/>
              <a:gd name="T61" fmla="*/ 655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775" h="655">
                <a:moveTo>
                  <a:pt x="425" y="655"/>
                </a:moveTo>
                <a:lnTo>
                  <a:pt x="370" y="567"/>
                </a:lnTo>
                <a:lnTo>
                  <a:pt x="263" y="498"/>
                </a:lnTo>
                <a:lnTo>
                  <a:pt x="242" y="474"/>
                </a:lnTo>
                <a:lnTo>
                  <a:pt x="212" y="475"/>
                </a:lnTo>
                <a:lnTo>
                  <a:pt x="203" y="498"/>
                </a:lnTo>
                <a:lnTo>
                  <a:pt x="188" y="494"/>
                </a:lnTo>
                <a:lnTo>
                  <a:pt x="0" y="350"/>
                </a:lnTo>
                <a:lnTo>
                  <a:pt x="108" y="175"/>
                </a:lnTo>
                <a:lnTo>
                  <a:pt x="111" y="133"/>
                </a:lnTo>
                <a:lnTo>
                  <a:pt x="60" y="88"/>
                </a:lnTo>
                <a:lnTo>
                  <a:pt x="55" y="36"/>
                </a:lnTo>
                <a:lnTo>
                  <a:pt x="130" y="35"/>
                </a:lnTo>
                <a:lnTo>
                  <a:pt x="161" y="0"/>
                </a:lnTo>
                <a:lnTo>
                  <a:pt x="332" y="78"/>
                </a:lnTo>
                <a:lnTo>
                  <a:pt x="397" y="72"/>
                </a:lnTo>
                <a:lnTo>
                  <a:pt x="502" y="108"/>
                </a:lnTo>
                <a:lnTo>
                  <a:pt x="528" y="33"/>
                </a:lnTo>
                <a:lnTo>
                  <a:pt x="615" y="156"/>
                </a:lnTo>
                <a:lnTo>
                  <a:pt x="775" y="416"/>
                </a:lnTo>
                <a:lnTo>
                  <a:pt x="717" y="420"/>
                </a:lnTo>
                <a:lnTo>
                  <a:pt x="714" y="408"/>
                </a:lnTo>
                <a:lnTo>
                  <a:pt x="690" y="385"/>
                </a:lnTo>
                <a:lnTo>
                  <a:pt x="641" y="377"/>
                </a:lnTo>
                <a:lnTo>
                  <a:pt x="631" y="400"/>
                </a:lnTo>
                <a:lnTo>
                  <a:pt x="634" y="475"/>
                </a:lnTo>
                <a:lnTo>
                  <a:pt x="610" y="502"/>
                </a:lnTo>
                <a:lnTo>
                  <a:pt x="591" y="511"/>
                </a:lnTo>
                <a:lnTo>
                  <a:pt x="559" y="491"/>
                </a:lnTo>
                <a:lnTo>
                  <a:pt x="520" y="519"/>
                </a:lnTo>
                <a:lnTo>
                  <a:pt x="425" y="655"/>
                </a:lnTo>
                <a:close/>
              </a:path>
            </a:pathLst>
          </a:custGeom>
          <a:noFill/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336600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335906" name="Group 34"/>
          <p:cNvGrpSpPr>
            <a:grpSpLocks/>
          </p:cNvGrpSpPr>
          <p:nvPr/>
        </p:nvGrpSpPr>
        <p:grpSpPr bwMode="auto">
          <a:xfrm>
            <a:off x="6538913" y="1355725"/>
            <a:ext cx="1965325" cy="776288"/>
            <a:chOff x="4119" y="854"/>
            <a:chExt cx="1238" cy="489"/>
          </a:xfrm>
        </p:grpSpPr>
        <p:sp>
          <p:nvSpPr>
            <p:cNvPr id="335907" name="Text Box 35"/>
            <p:cNvSpPr txBox="1">
              <a:spLocks noChangeArrowheads="1"/>
            </p:cNvSpPr>
            <p:nvPr/>
          </p:nvSpPr>
          <p:spPr bwMode="auto">
            <a:xfrm>
              <a:off x="4427" y="854"/>
              <a:ext cx="93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S. Gonçalo do Amarante</a:t>
              </a:r>
            </a:p>
          </p:txBody>
        </p:sp>
        <p:sp>
          <p:nvSpPr>
            <p:cNvPr id="335908" name="Freeform 36"/>
            <p:cNvSpPr>
              <a:spLocks/>
            </p:cNvSpPr>
            <p:nvPr/>
          </p:nvSpPr>
          <p:spPr bwMode="auto">
            <a:xfrm>
              <a:off x="4341" y="1080"/>
              <a:ext cx="918" cy="186"/>
            </a:xfrm>
            <a:custGeom>
              <a:avLst/>
              <a:gdLst>
                <a:gd name="T0" fmla="*/ 0 w 918"/>
                <a:gd name="T1" fmla="*/ 186 h 186"/>
                <a:gd name="T2" fmla="*/ 111 w 918"/>
                <a:gd name="T3" fmla="*/ 3 h 186"/>
                <a:gd name="T4" fmla="*/ 918 w 918"/>
                <a:gd name="T5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18" h="186">
                  <a:moveTo>
                    <a:pt x="0" y="186"/>
                  </a:moveTo>
                  <a:lnTo>
                    <a:pt x="111" y="3"/>
                  </a:lnTo>
                  <a:lnTo>
                    <a:pt x="918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35909" name="Freeform 37"/>
            <p:cNvSpPr>
              <a:spLocks noChangeAspect="1"/>
            </p:cNvSpPr>
            <p:nvPr/>
          </p:nvSpPr>
          <p:spPr bwMode="auto">
            <a:xfrm>
              <a:off x="4119" y="1200"/>
              <a:ext cx="296" cy="143"/>
            </a:xfrm>
            <a:custGeom>
              <a:avLst/>
              <a:gdLst>
                <a:gd name="T0" fmla="*/ 1238 w 1642"/>
                <a:gd name="T1" fmla="*/ 0 h 794"/>
                <a:gd name="T2" fmla="*/ 1330 w 1642"/>
                <a:gd name="T3" fmla="*/ 140 h 794"/>
                <a:gd name="T4" fmla="*/ 1406 w 1642"/>
                <a:gd name="T5" fmla="*/ 147 h 794"/>
                <a:gd name="T6" fmla="*/ 1500 w 1642"/>
                <a:gd name="T7" fmla="*/ 243 h 794"/>
                <a:gd name="T8" fmla="*/ 1642 w 1642"/>
                <a:gd name="T9" fmla="*/ 257 h 794"/>
                <a:gd name="T10" fmla="*/ 1561 w 1642"/>
                <a:gd name="T11" fmla="*/ 382 h 794"/>
                <a:gd name="T12" fmla="*/ 1410 w 1642"/>
                <a:gd name="T13" fmla="*/ 698 h 794"/>
                <a:gd name="T14" fmla="*/ 1376 w 1642"/>
                <a:gd name="T15" fmla="*/ 698 h 794"/>
                <a:gd name="T16" fmla="*/ 1292 w 1642"/>
                <a:gd name="T17" fmla="*/ 664 h 794"/>
                <a:gd name="T18" fmla="*/ 1270 w 1642"/>
                <a:gd name="T19" fmla="*/ 696 h 794"/>
                <a:gd name="T20" fmla="*/ 1223 w 1642"/>
                <a:gd name="T21" fmla="*/ 698 h 794"/>
                <a:gd name="T22" fmla="*/ 1145 w 1642"/>
                <a:gd name="T23" fmla="*/ 794 h 794"/>
                <a:gd name="T24" fmla="*/ 1064 w 1642"/>
                <a:gd name="T25" fmla="*/ 734 h 794"/>
                <a:gd name="T26" fmla="*/ 1021 w 1642"/>
                <a:gd name="T27" fmla="*/ 713 h 794"/>
                <a:gd name="T28" fmla="*/ 724 w 1642"/>
                <a:gd name="T29" fmla="*/ 744 h 794"/>
                <a:gd name="T30" fmla="*/ 600 w 1642"/>
                <a:gd name="T31" fmla="*/ 748 h 794"/>
                <a:gd name="T32" fmla="*/ 597 w 1642"/>
                <a:gd name="T33" fmla="*/ 762 h 794"/>
                <a:gd name="T34" fmla="*/ 514 w 1642"/>
                <a:gd name="T35" fmla="*/ 768 h 794"/>
                <a:gd name="T36" fmla="*/ 500 w 1642"/>
                <a:gd name="T37" fmla="*/ 747 h 794"/>
                <a:gd name="T38" fmla="*/ 306 w 1642"/>
                <a:gd name="T39" fmla="*/ 728 h 794"/>
                <a:gd name="T40" fmla="*/ 267 w 1642"/>
                <a:gd name="T41" fmla="*/ 625 h 794"/>
                <a:gd name="T42" fmla="*/ 299 w 1642"/>
                <a:gd name="T43" fmla="*/ 496 h 794"/>
                <a:gd name="T44" fmla="*/ 303 w 1642"/>
                <a:gd name="T45" fmla="*/ 471 h 794"/>
                <a:gd name="T46" fmla="*/ 224 w 1642"/>
                <a:gd name="T47" fmla="*/ 387 h 794"/>
                <a:gd name="T48" fmla="*/ 0 w 1642"/>
                <a:gd name="T49" fmla="*/ 356 h 794"/>
                <a:gd name="T50" fmla="*/ 4 w 1642"/>
                <a:gd name="T51" fmla="*/ 210 h 794"/>
                <a:gd name="T52" fmla="*/ 46 w 1642"/>
                <a:gd name="T53" fmla="*/ 210 h 794"/>
                <a:gd name="T54" fmla="*/ 86 w 1642"/>
                <a:gd name="T55" fmla="*/ 169 h 794"/>
                <a:gd name="T56" fmla="*/ 87 w 1642"/>
                <a:gd name="T57" fmla="*/ 143 h 794"/>
                <a:gd name="T58" fmla="*/ 689 w 1642"/>
                <a:gd name="T59" fmla="*/ 145 h 794"/>
                <a:gd name="T60" fmla="*/ 985 w 1642"/>
                <a:gd name="T61" fmla="*/ 148 h 794"/>
                <a:gd name="T62" fmla="*/ 1102 w 1642"/>
                <a:gd name="T63" fmla="*/ 248 h 794"/>
                <a:gd name="T64" fmla="*/ 1142 w 1642"/>
                <a:gd name="T65" fmla="*/ 222 h 794"/>
                <a:gd name="T66" fmla="*/ 1121 w 1642"/>
                <a:gd name="T67" fmla="*/ 154 h 794"/>
                <a:gd name="T68" fmla="*/ 1186 w 1642"/>
                <a:gd name="T69" fmla="*/ 110 h 794"/>
                <a:gd name="T70" fmla="*/ 1238 w 1642"/>
                <a:gd name="T71" fmla="*/ 0 h 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42" h="794">
                  <a:moveTo>
                    <a:pt x="1238" y="0"/>
                  </a:moveTo>
                  <a:lnTo>
                    <a:pt x="1330" y="140"/>
                  </a:lnTo>
                  <a:lnTo>
                    <a:pt x="1406" y="147"/>
                  </a:lnTo>
                  <a:lnTo>
                    <a:pt x="1500" y="243"/>
                  </a:lnTo>
                  <a:lnTo>
                    <a:pt x="1642" y="257"/>
                  </a:lnTo>
                  <a:lnTo>
                    <a:pt x="1561" y="382"/>
                  </a:lnTo>
                  <a:lnTo>
                    <a:pt x="1410" y="698"/>
                  </a:lnTo>
                  <a:lnTo>
                    <a:pt x="1376" y="698"/>
                  </a:lnTo>
                  <a:lnTo>
                    <a:pt x="1292" y="664"/>
                  </a:lnTo>
                  <a:lnTo>
                    <a:pt x="1270" y="696"/>
                  </a:lnTo>
                  <a:lnTo>
                    <a:pt x="1223" y="698"/>
                  </a:lnTo>
                  <a:lnTo>
                    <a:pt x="1145" y="794"/>
                  </a:lnTo>
                  <a:lnTo>
                    <a:pt x="1064" y="734"/>
                  </a:lnTo>
                  <a:lnTo>
                    <a:pt x="1021" y="713"/>
                  </a:lnTo>
                  <a:lnTo>
                    <a:pt x="724" y="744"/>
                  </a:lnTo>
                  <a:lnTo>
                    <a:pt x="600" y="748"/>
                  </a:lnTo>
                  <a:lnTo>
                    <a:pt x="597" y="762"/>
                  </a:lnTo>
                  <a:lnTo>
                    <a:pt x="514" y="768"/>
                  </a:lnTo>
                  <a:lnTo>
                    <a:pt x="500" y="747"/>
                  </a:lnTo>
                  <a:lnTo>
                    <a:pt x="306" y="728"/>
                  </a:lnTo>
                  <a:lnTo>
                    <a:pt x="267" y="625"/>
                  </a:lnTo>
                  <a:lnTo>
                    <a:pt x="299" y="496"/>
                  </a:lnTo>
                  <a:lnTo>
                    <a:pt x="303" y="471"/>
                  </a:lnTo>
                  <a:lnTo>
                    <a:pt x="224" y="387"/>
                  </a:lnTo>
                  <a:lnTo>
                    <a:pt x="0" y="356"/>
                  </a:lnTo>
                  <a:lnTo>
                    <a:pt x="4" y="210"/>
                  </a:lnTo>
                  <a:lnTo>
                    <a:pt x="46" y="210"/>
                  </a:lnTo>
                  <a:lnTo>
                    <a:pt x="86" y="169"/>
                  </a:lnTo>
                  <a:lnTo>
                    <a:pt x="87" y="143"/>
                  </a:lnTo>
                  <a:lnTo>
                    <a:pt x="689" y="145"/>
                  </a:lnTo>
                  <a:lnTo>
                    <a:pt x="985" y="148"/>
                  </a:lnTo>
                  <a:lnTo>
                    <a:pt x="1102" y="248"/>
                  </a:lnTo>
                  <a:lnTo>
                    <a:pt x="1142" y="222"/>
                  </a:lnTo>
                  <a:lnTo>
                    <a:pt x="1121" y="154"/>
                  </a:lnTo>
                  <a:lnTo>
                    <a:pt x="1186" y="110"/>
                  </a:lnTo>
                  <a:lnTo>
                    <a:pt x="1238" y="0"/>
                  </a:lnTo>
                  <a:close/>
                </a:path>
              </a:pathLst>
            </a:custGeom>
            <a:solidFill>
              <a:srgbClr val="DD85D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335910" name="Group 38"/>
          <p:cNvGrpSpPr>
            <a:grpSpLocks/>
          </p:cNvGrpSpPr>
          <p:nvPr/>
        </p:nvGrpSpPr>
        <p:grpSpPr bwMode="auto">
          <a:xfrm>
            <a:off x="6337300" y="1133475"/>
            <a:ext cx="1252538" cy="877888"/>
            <a:chOff x="3996" y="718"/>
            <a:chExt cx="789" cy="553"/>
          </a:xfrm>
        </p:grpSpPr>
        <p:sp>
          <p:nvSpPr>
            <p:cNvPr id="335911" name="Text Box 39"/>
            <p:cNvSpPr txBox="1">
              <a:spLocks noChangeArrowheads="1"/>
            </p:cNvSpPr>
            <p:nvPr/>
          </p:nvSpPr>
          <p:spPr bwMode="auto">
            <a:xfrm>
              <a:off x="4204" y="718"/>
              <a:ext cx="58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Trairi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335912" name="Freeform 40"/>
            <p:cNvSpPr>
              <a:spLocks/>
            </p:cNvSpPr>
            <p:nvPr/>
          </p:nvSpPr>
          <p:spPr bwMode="auto">
            <a:xfrm>
              <a:off x="4114" y="852"/>
              <a:ext cx="620" cy="247"/>
            </a:xfrm>
            <a:custGeom>
              <a:avLst/>
              <a:gdLst>
                <a:gd name="T0" fmla="*/ 0 w 620"/>
                <a:gd name="T1" fmla="*/ 247 h 247"/>
                <a:gd name="T2" fmla="*/ 164 w 620"/>
                <a:gd name="T3" fmla="*/ 0 h 247"/>
                <a:gd name="T4" fmla="*/ 620 w 620"/>
                <a:gd name="T5" fmla="*/ 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20" h="247">
                  <a:moveTo>
                    <a:pt x="0" y="247"/>
                  </a:moveTo>
                  <a:lnTo>
                    <a:pt x="164" y="0"/>
                  </a:lnTo>
                  <a:lnTo>
                    <a:pt x="620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35913" name="Freeform 41"/>
            <p:cNvSpPr>
              <a:spLocks noChangeAspect="1"/>
            </p:cNvSpPr>
            <p:nvPr/>
          </p:nvSpPr>
          <p:spPr bwMode="auto">
            <a:xfrm>
              <a:off x="3996" y="1035"/>
              <a:ext cx="212" cy="236"/>
            </a:xfrm>
            <a:custGeom>
              <a:avLst/>
              <a:gdLst>
                <a:gd name="T0" fmla="*/ 418 w 1177"/>
                <a:gd name="T1" fmla="*/ 33 h 1308"/>
                <a:gd name="T2" fmla="*/ 482 w 1177"/>
                <a:gd name="T3" fmla="*/ 32 h 1308"/>
                <a:gd name="T4" fmla="*/ 525 w 1177"/>
                <a:gd name="T5" fmla="*/ 0 h 1308"/>
                <a:gd name="T6" fmla="*/ 587 w 1177"/>
                <a:gd name="T7" fmla="*/ 11 h 1308"/>
                <a:gd name="T8" fmla="*/ 652 w 1177"/>
                <a:gd name="T9" fmla="*/ 99 h 1308"/>
                <a:gd name="T10" fmla="*/ 735 w 1177"/>
                <a:gd name="T11" fmla="*/ 117 h 1308"/>
                <a:gd name="T12" fmla="*/ 751 w 1177"/>
                <a:gd name="T13" fmla="*/ 150 h 1308"/>
                <a:gd name="T14" fmla="*/ 810 w 1177"/>
                <a:gd name="T15" fmla="*/ 172 h 1308"/>
                <a:gd name="T16" fmla="*/ 878 w 1177"/>
                <a:gd name="T17" fmla="*/ 157 h 1308"/>
                <a:gd name="T18" fmla="*/ 931 w 1177"/>
                <a:gd name="T19" fmla="*/ 208 h 1308"/>
                <a:gd name="T20" fmla="*/ 974 w 1177"/>
                <a:gd name="T21" fmla="*/ 228 h 1308"/>
                <a:gd name="T22" fmla="*/ 1039 w 1177"/>
                <a:gd name="T23" fmla="*/ 304 h 1308"/>
                <a:gd name="T24" fmla="*/ 1177 w 1177"/>
                <a:gd name="T25" fmla="*/ 489 h 1308"/>
                <a:gd name="T26" fmla="*/ 1128 w 1177"/>
                <a:gd name="T27" fmla="*/ 551 h 1308"/>
                <a:gd name="T28" fmla="*/ 1081 w 1177"/>
                <a:gd name="T29" fmla="*/ 556 h 1308"/>
                <a:gd name="T30" fmla="*/ 1050 w 1177"/>
                <a:gd name="T31" fmla="*/ 596 h 1308"/>
                <a:gd name="T32" fmla="*/ 1029 w 1177"/>
                <a:gd name="T33" fmla="*/ 593 h 1308"/>
                <a:gd name="T34" fmla="*/ 1011 w 1177"/>
                <a:gd name="T35" fmla="*/ 574 h 1308"/>
                <a:gd name="T36" fmla="*/ 967 w 1177"/>
                <a:gd name="T37" fmla="*/ 598 h 1308"/>
                <a:gd name="T38" fmla="*/ 908 w 1177"/>
                <a:gd name="T39" fmla="*/ 621 h 1308"/>
                <a:gd name="T40" fmla="*/ 872 w 1177"/>
                <a:gd name="T41" fmla="*/ 687 h 1308"/>
                <a:gd name="T42" fmla="*/ 926 w 1177"/>
                <a:gd name="T43" fmla="*/ 761 h 1308"/>
                <a:gd name="T44" fmla="*/ 897 w 1177"/>
                <a:gd name="T45" fmla="*/ 813 h 1308"/>
                <a:gd name="T46" fmla="*/ 892 w 1177"/>
                <a:gd name="T47" fmla="*/ 872 h 1308"/>
                <a:gd name="T48" fmla="*/ 903 w 1177"/>
                <a:gd name="T49" fmla="*/ 926 h 1308"/>
                <a:gd name="T50" fmla="*/ 871 w 1177"/>
                <a:gd name="T51" fmla="*/ 1044 h 1308"/>
                <a:gd name="T52" fmla="*/ 792 w 1177"/>
                <a:gd name="T53" fmla="*/ 1069 h 1308"/>
                <a:gd name="T54" fmla="*/ 790 w 1177"/>
                <a:gd name="T55" fmla="*/ 1120 h 1308"/>
                <a:gd name="T56" fmla="*/ 750 w 1177"/>
                <a:gd name="T57" fmla="*/ 1162 h 1308"/>
                <a:gd name="T58" fmla="*/ 708 w 1177"/>
                <a:gd name="T59" fmla="*/ 1161 h 1308"/>
                <a:gd name="T60" fmla="*/ 704 w 1177"/>
                <a:gd name="T61" fmla="*/ 1308 h 1308"/>
                <a:gd name="T62" fmla="*/ 488 w 1177"/>
                <a:gd name="T63" fmla="*/ 1306 h 1308"/>
                <a:gd name="T64" fmla="*/ 534 w 1177"/>
                <a:gd name="T65" fmla="*/ 1229 h 1308"/>
                <a:gd name="T66" fmla="*/ 627 w 1177"/>
                <a:gd name="T67" fmla="*/ 1124 h 1308"/>
                <a:gd name="T68" fmla="*/ 628 w 1177"/>
                <a:gd name="T69" fmla="*/ 1055 h 1308"/>
                <a:gd name="T70" fmla="*/ 330 w 1177"/>
                <a:gd name="T71" fmla="*/ 845 h 1308"/>
                <a:gd name="T72" fmla="*/ 319 w 1177"/>
                <a:gd name="T73" fmla="*/ 815 h 1308"/>
                <a:gd name="T74" fmla="*/ 206 w 1177"/>
                <a:gd name="T75" fmla="*/ 738 h 1308"/>
                <a:gd name="T76" fmla="*/ 183 w 1177"/>
                <a:gd name="T77" fmla="*/ 739 h 1308"/>
                <a:gd name="T78" fmla="*/ 147 w 1177"/>
                <a:gd name="T79" fmla="*/ 733 h 1308"/>
                <a:gd name="T80" fmla="*/ 94 w 1177"/>
                <a:gd name="T81" fmla="*/ 648 h 1308"/>
                <a:gd name="T82" fmla="*/ 92 w 1177"/>
                <a:gd name="T83" fmla="*/ 607 h 1308"/>
                <a:gd name="T84" fmla="*/ 63 w 1177"/>
                <a:gd name="T85" fmla="*/ 585 h 1308"/>
                <a:gd name="T86" fmla="*/ 59 w 1177"/>
                <a:gd name="T87" fmla="*/ 485 h 1308"/>
                <a:gd name="T88" fmla="*/ 27 w 1177"/>
                <a:gd name="T89" fmla="*/ 471 h 1308"/>
                <a:gd name="T90" fmla="*/ 50 w 1177"/>
                <a:gd name="T91" fmla="*/ 411 h 1308"/>
                <a:gd name="T92" fmla="*/ 0 w 1177"/>
                <a:gd name="T93" fmla="*/ 348 h 1308"/>
                <a:gd name="T94" fmla="*/ 10 w 1177"/>
                <a:gd name="T95" fmla="*/ 283 h 1308"/>
                <a:gd name="T96" fmla="*/ 54 w 1177"/>
                <a:gd name="T97" fmla="*/ 228 h 1308"/>
                <a:gd name="T98" fmla="*/ 36 w 1177"/>
                <a:gd name="T99" fmla="*/ 103 h 1308"/>
                <a:gd name="T100" fmla="*/ 161 w 1177"/>
                <a:gd name="T101" fmla="*/ 86 h 1308"/>
                <a:gd name="T102" fmla="*/ 197 w 1177"/>
                <a:gd name="T103" fmla="*/ 124 h 1308"/>
                <a:gd name="T104" fmla="*/ 367 w 1177"/>
                <a:gd name="T105" fmla="*/ 103 h 1308"/>
                <a:gd name="T106" fmla="*/ 382 w 1177"/>
                <a:gd name="T107" fmla="*/ 57 h 1308"/>
                <a:gd name="T108" fmla="*/ 418 w 1177"/>
                <a:gd name="T109" fmla="*/ 33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177" h="1308">
                  <a:moveTo>
                    <a:pt x="418" y="33"/>
                  </a:moveTo>
                  <a:lnTo>
                    <a:pt x="482" y="32"/>
                  </a:lnTo>
                  <a:lnTo>
                    <a:pt x="525" y="0"/>
                  </a:lnTo>
                  <a:lnTo>
                    <a:pt x="587" y="11"/>
                  </a:lnTo>
                  <a:lnTo>
                    <a:pt x="652" y="99"/>
                  </a:lnTo>
                  <a:lnTo>
                    <a:pt x="735" y="117"/>
                  </a:lnTo>
                  <a:lnTo>
                    <a:pt x="751" y="150"/>
                  </a:lnTo>
                  <a:lnTo>
                    <a:pt x="810" y="172"/>
                  </a:lnTo>
                  <a:lnTo>
                    <a:pt x="878" y="157"/>
                  </a:lnTo>
                  <a:lnTo>
                    <a:pt x="931" y="208"/>
                  </a:lnTo>
                  <a:lnTo>
                    <a:pt x="974" y="228"/>
                  </a:lnTo>
                  <a:lnTo>
                    <a:pt x="1039" y="304"/>
                  </a:lnTo>
                  <a:lnTo>
                    <a:pt x="1177" y="489"/>
                  </a:lnTo>
                  <a:lnTo>
                    <a:pt x="1128" y="551"/>
                  </a:lnTo>
                  <a:lnTo>
                    <a:pt x="1081" y="556"/>
                  </a:lnTo>
                  <a:lnTo>
                    <a:pt x="1050" y="596"/>
                  </a:lnTo>
                  <a:lnTo>
                    <a:pt x="1029" y="593"/>
                  </a:lnTo>
                  <a:lnTo>
                    <a:pt x="1011" y="574"/>
                  </a:lnTo>
                  <a:lnTo>
                    <a:pt x="967" y="598"/>
                  </a:lnTo>
                  <a:lnTo>
                    <a:pt x="908" y="621"/>
                  </a:lnTo>
                  <a:lnTo>
                    <a:pt x="872" y="687"/>
                  </a:lnTo>
                  <a:lnTo>
                    <a:pt x="926" y="761"/>
                  </a:lnTo>
                  <a:lnTo>
                    <a:pt x="897" y="813"/>
                  </a:lnTo>
                  <a:lnTo>
                    <a:pt x="892" y="872"/>
                  </a:lnTo>
                  <a:lnTo>
                    <a:pt x="903" y="926"/>
                  </a:lnTo>
                  <a:lnTo>
                    <a:pt x="871" y="1044"/>
                  </a:lnTo>
                  <a:lnTo>
                    <a:pt x="792" y="1069"/>
                  </a:lnTo>
                  <a:lnTo>
                    <a:pt x="790" y="1120"/>
                  </a:lnTo>
                  <a:lnTo>
                    <a:pt x="750" y="1162"/>
                  </a:lnTo>
                  <a:lnTo>
                    <a:pt x="708" y="1161"/>
                  </a:lnTo>
                  <a:lnTo>
                    <a:pt x="704" y="1308"/>
                  </a:lnTo>
                  <a:lnTo>
                    <a:pt x="488" y="1306"/>
                  </a:lnTo>
                  <a:lnTo>
                    <a:pt x="534" y="1229"/>
                  </a:lnTo>
                  <a:lnTo>
                    <a:pt x="627" y="1124"/>
                  </a:lnTo>
                  <a:lnTo>
                    <a:pt x="628" y="1055"/>
                  </a:lnTo>
                  <a:lnTo>
                    <a:pt x="330" y="845"/>
                  </a:lnTo>
                  <a:lnTo>
                    <a:pt x="319" y="815"/>
                  </a:lnTo>
                  <a:lnTo>
                    <a:pt x="206" y="738"/>
                  </a:lnTo>
                  <a:lnTo>
                    <a:pt x="183" y="739"/>
                  </a:lnTo>
                  <a:lnTo>
                    <a:pt x="147" y="733"/>
                  </a:lnTo>
                  <a:lnTo>
                    <a:pt x="94" y="648"/>
                  </a:lnTo>
                  <a:lnTo>
                    <a:pt x="92" y="607"/>
                  </a:lnTo>
                  <a:lnTo>
                    <a:pt x="63" y="585"/>
                  </a:lnTo>
                  <a:lnTo>
                    <a:pt x="59" y="485"/>
                  </a:lnTo>
                  <a:lnTo>
                    <a:pt x="27" y="471"/>
                  </a:lnTo>
                  <a:lnTo>
                    <a:pt x="50" y="411"/>
                  </a:lnTo>
                  <a:lnTo>
                    <a:pt x="0" y="348"/>
                  </a:lnTo>
                  <a:lnTo>
                    <a:pt x="10" y="283"/>
                  </a:lnTo>
                  <a:lnTo>
                    <a:pt x="54" y="228"/>
                  </a:lnTo>
                  <a:lnTo>
                    <a:pt x="36" y="103"/>
                  </a:lnTo>
                  <a:lnTo>
                    <a:pt x="161" y="86"/>
                  </a:lnTo>
                  <a:lnTo>
                    <a:pt x="197" y="124"/>
                  </a:lnTo>
                  <a:lnTo>
                    <a:pt x="367" y="103"/>
                  </a:lnTo>
                  <a:lnTo>
                    <a:pt x="382" y="57"/>
                  </a:lnTo>
                  <a:lnTo>
                    <a:pt x="418" y="3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451874" name="Text Box 290"/>
          <p:cNvSpPr txBox="1">
            <a:spLocks noChangeArrowheads="1"/>
          </p:cNvSpPr>
          <p:nvPr/>
        </p:nvSpPr>
        <p:spPr bwMode="auto">
          <a:xfrm>
            <a:off x="7573963" y="2093913"/>
            <a:ext cx="1101725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900">
                <a:solidFill>
                  <a:srgbClr val="066168"/>
                </a:solidFill>
                <a:latin typeface="Verdana" pitchFamily="34" charset="0"/>
              </a:rPr>
              <a:t>Fortaleza</a:t>
            </a:r>
          </a:p>
        </p:txBody>
      </p:sp>
      <p:sp>
        <p:nvSpPr>
          <p:cNvPr id="335915" name="Text Box 43"/>
          <p:cNvSpPr txBox="1">
            <a:spLocks noChangeArrowheads="1"/>
          </p:cNvSpPr>
          <p:nvPr/>
        </p:nvSpPr>
        <p:spPr bwMode="auto">
          <a:xfrm>
            <a:off x="7085013" y="1692275"/>
            <a:ext cx="11922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Pecém</a:t>
            </a:r>
          </a:p>
        </p:txBody>
      </p:sp>
      <p:pic>
        <p:nvPicPr>
          <p:cNvPr id="335916" name="Picture 44" descr="Imagem3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07225" y="1825625"/>
            <a:ext cx="257175" cy="1682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35917" name="Text Box 45"/>
          <p:cNvSpPr txBox="1">
            <a:spLocks noChangeArrowheads="1"/>
          </p:cNvSpPr>
          <p:nvPr/>
        </p:nvSpPr>
        <p:spPr bwMode="auto">
          <a:xfrm>
            <a:off x="7408863" y="1858963"/>
            <a:ext cx="1354137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Mucuripe</a:t>
            </a:r>
          </a:p>
        </p:txBody>
      </p:sp>
      <p:pic>
        <p:nvPicPr>
          <p:cNvPr id="335918" name="Picture 46" descr="Imagem3"/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80288" y="1989138"/>
            <a:ext cx="247650" cy="1619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35919" name="Group 47"/>
          <p:cNvGrpSpPr>
            <a:grpSpLocks/>
          </p:cNvGrpSpPr>
          <p:nvPr/>
        </p:nvGrpSpPr>
        <p:grpSpPr bwMode="auto">
          <a:xfrm>
            <a:off x="0" y="1196975"/>
            <a:ext cx="4284663" cy="304800"/>
            <a:chOff x="0" y="754"/>
            <a:chExt cx="2699" cy="192"/>
          </a:xfrm>
        </p:grpSpPr>
        <p:sp>
          <p:nvSpPr>
            <p:cNvPr id="335920" name="Text Box 48"/>
            <p:cNvSpPr txBox="1">
              <a:spLocks noChangeArrowheads="1"/>
            </p:cNvSpPr>
            <p:nvPr/>
          </p:nvSpPr>
          <p:spPr bwMode="auto">
            <a:xfrm>
              <a:off x="178" y="754"/>
              <a:ext cx="2521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400" dirty="0">
                  <a:solidFill>
                    <a:srgbClr val="066168"/>
                  </a:solidFill>
                  <a:latin typeface="Verdana" pitchFamily="34" charset="0"/>
                </a:rPr>
                <a:t>PISCICULTURA </a:t>
              </a:r>
              <a:r>
                <a:rPr lang="pt-BR" sz="1400" dirty="0" smtClean="0">
                  <a:solidFill>
                    <a:srgbClr val="066168"/>
                  </a:solidFill>
                  <a:latin typeface="Verdana" pitchFamily="34" charset="0"/>
                </a:rPr>
                <a:t>MARINHA</a:t>
              </a:r>
              <a:endParaRPr lang="pt-BR" sz="14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335921" name="Rectangle 49"/>
            <p:cNvSpPr>
              <a:spLocks noChangeArrowheads="1"/>
            </p:cNvSpPr>
            <p:nvPr/>
          </p:nvSpPr>
          <p:spPr bwMode="auto">
            <a:xfrm>
              <a:off x="0" y="771"/>
              <a:ext cx="158" cy="136"/>
            </a:xfrm>
            <a:prstGeom prst="rect">
              <a:avLst/>
            </a:prstGeom>
            <a:solidFill>
              <a:srgbClr val="07767E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sp>
        <p:nvSpPr>
          <p:cNvPr id="335922" name="Line 50"/>
          <p:cNvSpPr>
            <a:spLocks noChangeShapeType="1"/>
          </p:cNvSpPr>
          <p:nvPr/>
        </p:nvSpPr>
        <p:spPr bwMode="auto">
          <a:xfrm>
            <a:off x="146050" y="2654300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35927" name="Rectangle 55"/>
          <p:cNvSpPr>
            <a:spLocks noChangeArrowheads="1"/>
          </p:cNvSpPr>
          <p:nvPr/>
        </p:nvSpPr>
        <p:spPr bwMode="auto">
          <a:xfrm>
            <a:off x="0" y="1519238"/>
            <a:ext cx="2916238" cy="39687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pt-BR" sz="1400">
              <a:solidFill>
                <a:schemeClr val="bg1"/>
              </a:solidFill>
              <a:latin typeface="Verdana" pitchFamily="34" charset="0"/>
            </a:endParaRPr>
          </a:p>
        </p:txBody>
      </p:sp>
      <p:sp>
        <p:nvSpPr>
          <p:cNvPr id="335928" name="Text Box 56"/>
          <p:cNvSpPr txBox="1">
            <a:spLocks noChangeArrowheads="1"/>
          </p:cNvSpPr>
          <p:nvPr/>
        </p:nvSpPr>
        <p:spPr bwMode="auto">
          <a:xfrm>
            <a:off x="792163" y="1565275"/>
            <a:ext cx="13112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pt-BR" sz="1400" dirty="0" smtClean="0">
                <a:solidFill>
                  <a:schemeClr val="bg1"/>
                </a:solidFill>
                <a:latin typeface="Verdana" pitchFamily="34" charset="0"/>
              </a:rPr>
              <a:t>Polo </a:t>
            </a:r>
            <a:r>
              <a:rPr lang="pt-BR" sz="1400" dirty="0" err="1">
                <a:solidFill>
                  <a:schemeClr val="bg1"/>
                </a:solidFill>
                <a:latin typeface="Verdana" pitchFamily="34" charset="0"/>
              </a:rPr>
              <a:t>Icapuí</a:t>
            </a:r>
            <a:endParaRPr lang="pt-BR" sz="1400" dirty="0">
              <a:solidFill>
                <a:schemeClr val="bg1"/>
              </a:solidFill>
              <a:latin typeface="Verdana" pitchFamily="34" charset="0"/>
            </a:endParaRPr>
          </a:p>
        </p:txBody>
      </p:sp>
      <p:sp>
        <p:nvSpPr>
          <p:cNvPr id="335929" name="Text Box 57"/>
          <p:cNvSpPr txBox="1">
            <a:spLocks noChangeArrowheads="1"/>
          </p:cNvSpPr>
          <p:nvPr/>
        </p:nvSpPr>
        <p:spPr bwMode="auto">
          <a:xfrm>
            <a:off x="107950" y="2708920"/>
            <a:ext cx="1941513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11.287,58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ha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3588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7" dur="indefinite"/>
                                        <p:tgtEl>
                                          <p:spTgt spid="3358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" dur="800" fill="hold"/>
                                        <p:tgtEl>
                                          <p:spTgt spid="335892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10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1" dur="indefinite"/>
                                        <p:tgtEl>
                                          <p:spTgt spid="33590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2" dur="indefinite"/>
                                        <p:tgtEl>
                                          <p:spTgt spid="3359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4" dur="indefinite"/>
                                        <p:tgtEl>
                                          <p:spTgt spid="33591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5" dur="indefinite"/>
                                        <p:tgtEl>
                                          <p:spTgt spid="3359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7" dur="indefinite"/>
                                        <p:tgtEl>
                                          <p:spTgt spid="33590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8" dur="indefinite"/>
                                        <p:tgtEl>
                                          <p:spTgt spid="3359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8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300"/>
                                        <p:tgtEl>
                                          <p:spTgt spid="3358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9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3359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1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9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300"/>
                                        <p:tgtEl>
                                          <p:spTgt spid="3359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9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300"/>
                                        <p:tgtEl>
                                          <p:spTgt spid="3359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9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300"/>
                                        <p:tgtEl>
                                          <p:spTgt spid="3359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5896" grpId="0"/>
      <p:bldP spid="335922" grpId="0" animBg="1"/>
      <p:bldP spid="335927" grpId="0" animBg="1"/>
      <p:bldP spid="335928" grpId="0"/>
      <p:bldP spid="335929" grpId="0"/>
    </p:bldLst>
  </p:timing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22" name="Freeform 2"/>
          <p:cNvSpPr>
            <a:spLocks/>
          </p:cNvSpPr>
          <p:nvPr/>
        </p:nvSpPr>
        <p:spPr bwMode="auto">
          <a:xfrm>
            <a:off x="7348538" y="2152650"/>
            <a:ext cx="957262" cy="139700"/>
          </a:xfrm>
          <a:custGeom>
            <a:avLst/>
            <a:gdLst>
              <a:gd name="T0" fmla="*/ 0 w 603"/>
              <a:gd name="T1" fmla="*/ 0 h 88"/>
              <a:gd name="T2" fmla="*/ 162 w 603"/>
              <a:gd name="T3" fmla="*/ 84 h 88"/>
              <a:gd name="T4" fmla="*/ 603 w 603"/>
              <a:gd name="T5" fmla="*/ 88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03" h="88">
                <a:moveTo>
                  <a:pt x="0" y="0"/>
                </a:moveTo>
                <a:lnTo>
                  <a:pt x="162" y="84"/>
                </a:lnTo>
                <a:lnTo>
                  <a:pt x="603" y="88"/>
                </a:lnTo>
              </a:path>
            </a:pathLst>
          </a:custGeom>
          <a:noFill/>
          <a:ln w="19050" cap="flat" cmpd="sng">
            <a:solidFill>
              <a:srgbClr val="8FC663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8FC663">
                      <a:gamma/>
                      <a:shade val="60000"/>
                      <a:invGamma/>
                    </a:srgbClr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51874" name="Text Box 290"/>
          <p:cNvSpPr txBox="1">
            <a:spLocks noChangeArrowheads="1"/>
          </p:cNvSpPr>
          <p:nvPr/>
        </p:nvSpPr>
        <p:spPr bwMode="auto">
          <a:xfrm>
            <a:off x="7573963" y="2093913"/>
            <a:ext cx="1101725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900">
                <a:solidFill>
                  <a:srgbClr val="066168"/>
                </a:solidFill>
                <a:latin typeface="Verdana" pitchFamily="34" charset="0"/>
              </a:rPr>
              <a:t>Fortaleza</a:t>
            </a:r>
          </a:p>
        </p:txBody>
      </p:sp>
      <p:sp>
        <p:nvSpPr>
          <p:cNvPr id="337924" name="Text Box 4"/>
          <p:cNvSpPr txBox="1">
            <a:spLocks noChangeArrowheads="1"/>
          </p:cNvSpPr>
          <p:nvPr/>
        </p:nvSpPr>
        <p:spPr bwMode="auto">
          <a:xfrm>
            <a:off x="7085013" y="1692275"/>
            <a:ext cx="11922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Pecém</a:t>
            </a:r>
          </a:p>
        </p:txBody>
      </p:sp>
      <p:pic>
        <p:nvPicPr>
          <p:cNvPr id="337925" name="Picture 5" descr="Imagem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07225" y="1825625"/>
            <a:ext cx="257175" cy="1682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37926" name="Text Box 6"/>
          <p:cNvSpPr txBox="1">
            <a:spLocks noChangeArrowheads="1"/>
          </p:cNvSpPr>
          <p:nvPr/>
        </p:nvSpPr>
        <p:spPr bwMode="auto">
          <a:xfrm>
            <a:off x="7408863" y="1858963"/>
            <a:ext cx="1354137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Mucuripe</a:t>
            </a:r>
          </a:p>
        </p:txBody>
      </p:sp>
      <p:pic>
        <p:nvPicPr>
          <p:cNvPr id="337927" name="Picture 7" descr="Imagem3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80288" y="1989138"/>
            <a:ext cx="247650" cy="1619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37928" name="Picture 8" descr="Mapa_CE2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75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37929" name="Group 9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337930" name="Rectangle 10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37931" name="Rectangle 11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337932" name="Group 12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337933" name="Freeform 13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37934" name="Freeform 14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37935" name="Freeform 15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337936" name="Freeform 16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37937" name="Freeform 17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337938" name="Picture 18" descr="Barra inferior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37939" name="Picture 19" descr="Logo ADECE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37940" name="Picture 20" descr="LOGO Governo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337941" name="Group 21"/>
          <p:cNvGrpSpPr>
            <a:grpSpLocks/>
          </p:cNvGrpSpPr>
          <p:nvPr/>
        </p:nvGrpSpPr>
        <p:grpSpPr bwMode="auto">
          <a:xfrm>
            <a:off x="8189913" y="2495550"/>
            <a:ext cx="855662" cy="687388"/>
            <a:chOff x="5159" y="1572"/>
            <a:chExt cx="539" cy="433"/>
          </a:xfrm>
        </p:grpSpPr>
        <p:sp>
          <p:nvSpPr>
            <p:cNvPr id="337942" name="Text Box 22"/>
            <p:cNvSpPr txBox="1">
              <a:spLocks noChangeArrowheads="1"/>
            </p:cNvSpPr>
            <p:nvPr/>
          </p:nvSpPr>
          <p:spPr bwMode="auto">
            <a:xfrm>
              <a:off x="5204" y="1572"/>
              <a:ext cx="49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 err="1">
                  <a:solidFill>
                    <a:srgbClr val="066168"/>
                  </a:solidFill>
                  <a:latin typeface="Verdana" pitchFamily="34" charset="0"/>
                </a:rPr>
                <a:t>Icapuí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337943" name="Freeform 23"/>
            <p:cNvSpPr>
              <a:spLocks/>
            </p:cNvSpPr>
            <p:nvPr/>
          </p:nvSpPr>
          <p:spPr bwMode="auto">
            <a:xfrm>
              <a:off x="5232" y="1805"/>
              <a:ext cx="327" cy="118"/>
            </a:xfrm>
            <a:custGeom>
              <a:avLst/>
              <a:gdLst>
                <a:gd name="T0" fmla="*/ 0 w 762"/>
                <a:gd name="T1" fmla="*/ 118 h 118"/>
                <a:gd name="T2" fmla="*/ 89 w 762"/>
                <a:gd name="T3" fmla="*/ 0 h 118"/>
                <a:gd name="T4" fmla="*/ 762 w 762"/>
                <a:gd name="T5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2" h="118">
                  <a:moveTo>
                    <a:pt x="0" y="118"/>
                  </a:moveTo>
                  <a:lnTo>
                    <a:pt x="89" y="0"/>
                  </a:lnTo>
                  <a:lnTo>
                    <a:pt x="762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37944" name="Freeform 24"/>
            <p:cNvSpPr>
              <a:spLocks noChangeAspect="1"/>
            </p:cNvSpPr>
            <p:nvPr/>
          </p:nvSpPr>
          <p:spPr bwMode="auto">
            <a:xfrm>
              <a:off x="5159" y="1871"/>
              <a:ext cx="135" cy="134"/>
            </a:xfrm>
            <a:custGeom>
              <a:avLst/>
              <a:gdLst>
                <a:gd name="T0" fmla="*/ 52 w 750"/>
                <a:gd name="T1" fmla="*/ 56 h 742"/>
                <a:gd name="T2" fmla="*/ 179 w 750"/>
                <a:gd name="T3" fmla="*/ 0 h 742"/>
                <a:gd name="T4" fmla="*/ 283 w 750"/>
                <a:gd name="T5" fmla="*/ 86 h 742"/>
                <a:gd name="T6" fmla="*/ 747 w 750"/>
                <a:gd name="T7" fmla="*/ 231 h 742"/>
                <a:gd name="T8" fmla="*/ 750 w 750"/>
                <a:gd name="T9" fmla="*/ 716 h 742"/>
                <a:gd name="T10" fmla="*/ 658 w 750"/>
                <a:gd name="T11" fmla="*/ 742 h 742"/>
                <a:gd name="T12" fmla="*/ 664 w 750"/>
                <a:gd name="T13" fmla="*/ 566 h 742"/>
                <a:gd name="T14" fmla="*/ 642 w 750"/>
                <a:gd name="T15" fmla="*/ 513 h 742"/>
                <a:gd name="T16" fmla="*/ 588 w 750"/>
                <a:gd name="T17" fmla="*/ 492 h 742"/>
                <a:gd name="T18" fmla="*/ 532 w 750"/>
                <a:gd name="T19" fmla="*/ 483 h 742"/>
                <a:gd name="T20" fmla="*/ 173 w 750"/>
                <a:gd name="T21" fmla="*/ 524 h 742"/>
                <a:gd name="T22" fmla="*/ 0 w 750"/>
                <a:gd name="T23" fmla="*/ 295 h 742"/>
                <a:gd name="T24" fmla="*/ 52 w 750"/>
                <a:gd name="T25" fmla="*/ 56 h 7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50" h="742">
                  <a:moveTo>
                    <a:pt x="52" y="56"/>
                  </a:moveTo>
                  <a:lnTo>
                    <a:pt x="179" y="0"/>
                  </a:lnTo>
                  <a:lnTo>
                    <a:pt x="283" y="86"/>
                  </a:lnTo>
                  <a:lnTo>
                    <a:pt x="747" y="231"/>
                  </a:lnTo>
                  <a:lnTo>
                    <a:pt x="750" y="716"/>
                  </a:lnTo>
                  <a:lnTo>
                    <a:pt x="658" y="742"/>
                  </a:lnTo>
                  <a:lnTo>
                    <a:pt x="664" y="566"/>
                  </a:lnTo>
                  <a:lnTo>
                    <a:pt x="642" y="513"/>
                  </a:lnTo>
                  <a:lnTo>
                    <a:pt x="588" y="492"/>
                  </a:lnTo>
                  <a:lnTo>
                    <a:pt x="532" y="483"/>
                  </a:lnTo>
                  <a:lnTo>
                    <a:pt x="173" y="524"/>
                  </a:lnTo>
                  <a:lnTo>
                    <a:pt x="0" y="295"/>
                  </a:lnTo>
                  <a:lnTo>
                    <a:pt x="52" y="56"/>
                  </a:lnTo>
                  <a:close/>
                </a:path>
              </a:pathLst>
            </a:custGeom>
            <a:solidFill>
              <a:srgbClr val="964B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337945" name="Group 25"/>
          <p:cNvGrpSpPr>
            <a:grpSpLocks/>
          </p:cNvGrpSpPr>
          <p:nvPr/>
        </p:nvGrpSpPr>
        <p:grpSpPr bwMode="auto">
          <a:xfrm>
            <a:off x="4829175" y="917575"/>
            <a:ext cx="1477963" cy="987425"/>
            <a:chOff x="3042" y="578"/>
            <a:chExt cx="931" cy="622"/>
          </a:xfrm>
        </p:grpSpPr>
        <p:sp>
          <p:nvSpPr>
            <p:cNvPr id="337946" name="Text Box 26"/>
            <p:cNvSpPr txBox="1">
              <a:spLocks noChangeArrowheads="1"/>
            </p:cNvSpPr>
            <p:nvPr/>
          </p:nvSpPr>
          <p:spPr bwMode="auto">
            <a:xfrm>
              <a:off x="3042" y="578"/>
              <a:ext cx="79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Amontada</a:t>
              </a:r>
            </a:p>
          </p:txBody>
        </p:sp>
        <p:sp>
          <p:nvSpPr>
            <p:cNvPr id="337947" name="Freeform 27"/>
            <p:cNvSpPr>
              <a:spLocks/>
            </p:cNvSpPr>
            <p:nvPr/>
          </p:nvSpPr>
          <p:spPr bwMode="auto">
            <a:xfrm>
              <a:off x="3102" y="722"/>
              <a:ext cx="805" cy="238"/>
            </a:xfrm>
            <a:custGeom>
              <a:avLst/>
              <a:gdLst>
                <a:gd name="T0" fmla="*/ 805 w 805"/>
                <a:gd name="T1" fmla="*/ 238 h 238"/>
                <a:gd name="T2" fmla="*/ 696 w 805"/>
                <a:gd name="T3" fmla="*/ 0 h 238"/>
                <a:gd name="T4" fmla="*/ 0 w 805"/>
                <a:gd name="T5" fmla="*/ 0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05" h="238">
                  <a:moveTo>
                    <a:pt x="805" y="238"/>
                  </a:moveTo>
                  <a:lnTo>
                    <a:pt x="696" y="0"/>
                  </a:lnTo>
                  <a:lnTo>
                    <a:pt x="0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37948" name="Freeform 28"/>
            <p:cNvSpPr>
              <a:spLocks noChangeAspect="1"/>
            </p:cNvSpPr>
            <p:nvPr/>
          </p:nvSpPr>
          <p:spPr bwMode="auto">
            <a:xfrm>
              <a:off x="3690" y="928"/>
              <a:ext cx="283" cy="272"/>
            </a:xfrm>
            <a:custGeom>
              <a:avLst/>
              <a:gdLst>
                <a:gd name="T0" fmla="*/ 1037 w 1571"/>
                <a:gd name="T1" fmla="*/ 6 h 1510"/>
                <a:gd name="T2" fmla="*/ 1128 w 1571"/>
                <a:gd name="T3" fmla="*/ 0 h 1510"/>
                <a:gd name="T4" fmla="*/ 1227 w 1571"/>
                <a:gd name="T5" fmla="*/ 83 h 1510"/>
                <a:gd name="T6" fmla="*/ 1296 w 1571"/>
                <a:gd name="T7" fmla="*/ 61 h 1510"/>
                <a:gd name="T8" fmla="*/ 1351 w 1571"/>
                <a:gd name="T9" fmla="*/ 110 h 1510"/>
                <a:gd name="T10" fmla="*/ 1363 w 1571"/>
                <a:gd name="T11" fmla="*/ 154 h 1510"/>
                <a:gd name="T12" fmla="*/ 1438 w 1571"/>
                <a:gd name="T13" fmla="*/ 241 h 1510"/>
                <a:gd name="T14" fmla="*/ 1506 w 1571"/>
                <a:gd name="T15" fmla="*/ 240 h 1510"/>
                <a:gd name="T16" fmla="*/ 1512 w 1571"/>
                <a:gd name="T17" fmla="*/ 257 h 1510"/>
                <a:gd name="T18" fmla="*/ 1571 w 1571"/>
                <a:gd name="T19" fmla="*/ 259 h 1510"/>
                <a:gd name="T20" fmla="*/ 1512 w 1571"/>
                <a:gd name="T21" fmla="*/ 435 h 1510"/>
                <a:gd name="T22" fmla="*/ 1381 w 1571"/>
                <a:gd name="T23" fmla="*/ 495 h 1510"/>
                <a:gd name="T24" fmla="*/ 1346 w 1571"/>
                <a:gd name="T25" fmla="*/ 485 h 1510"/>
                <a:gd name="T26" fmla="*/ 1310 w 1571"/>
                <a:gd name="T27" fmla="*/ 494 h 1510"/>
                <a:gd name="T28" fmla="*/ 1296 w 1571"/>
                <a:gd name="T29" fmla="*/ 507 h 1510"/>
                <a:gd name="T30" fmla="*/ 1186 w 1571"/>
                <a:gd name="T31" fmla="*/ 531 h 1510"/>
                <a:gd name="T32" fmla="*/ 1132 w 1571"/>
                <a:gd name="T33" fmla="*/ 667 h 1510"/>
                <a:gd name="T34" fmla="*/ 1107 w 1571"/>
                <a:gd name="T35" fmla="*/ 676 h 1510"/>
                <a:gd name="T36" fmla="*/ 1108 w 1571"/>
                <a:gd name="T37" fmla="*/ 736 h 1510"/>
                <a:gd name="T38" fmla="*/ 1080 w 1571"/>
                <a:gd name="T39" fmla="*/ 754 h 1510"/>
                <a:gd name="T40" fmla="*/ 1074 w 1571"/>
                <a:gd name="T41" fmla="*/ 795 h 1510"/>
                <a:gd name="T42" fmla="*/ 990 w 1571"/>
                <a:gd name="T43" fmla="*/ 802 h 1510"/>
                <a:gd name="T44" fmla="*/ 1074 w 1571"/>
                <a:gd name="T45" fmla="*/ 1034 h 1510"/>
                <a:gd name="T46" fmla="*/ 984 w 1571"/>
                <a:gd name="T47" fmla="*/ 1116 h 1510"/>
                <a:gd name="T48" fmla="*/ 959 w 1571"/>
                <a:gd name="T49" fmla="*/ 1140 h 1510"/>
                <a:gd name="T50" fmla="*/ 944 w 1571"/>
                <a:gd name="T51" fmla="*/ 1268 h 1510"/>
                <a:gd name="T52" fmla="*/ 962 w 1571"/>
                <a:gd name="T53" fmla="*/ 1274 h 1510"/>
                <a:gd name="T54" fmla="*/ 959 w 1571"/>
                <a:gd name="T55" fmla="*/ 1308 h 1510"/>
                <a:gd name="T56" fmla="*/ 865 w 1571"/>
                <a:gd name="T57" fmla="*/ 1423 h 1510"/>
                <a:gd name="T58" fmla="*/ 856 w 1571"/>
                <a:gd name="T59" fmla="*/ 1472 h 1510"/>
                <a:gd name="T60" fmla="*/ 793 w 1571"/>
                <a:gd name="T61" fmla="*/ 1510 h 1510"/>
                <a:gd name="T62" fmla="*/ 440 w 1571"/>
                <a:gd name="T63" fmla="*/ 1441 h 1510"/>
                <a:gd name="T64" fmla="*/ 250 w 1571"/>
                <a:gd name="T65" fmla="*/ 1406 h 1510"/>
                <a:gd name="T66" fmla="*/ 216 w 1571"/>
                <a:gd name="T67" fmla="*/ 1407 h 1510"/>
                <a:gd name="T68" fmla="*/ 206 w 1571"/>
                <a:gd name="T69" fmla="*/ 1427 h 1510"/>
                <a:gd name="T70" fmla="*/ 0 w 1571"/>
                <a:gd name="T71" fmla="*/ 1414 h 1510"/>
                <a:gd name="T72" fmla="*/ 92 w 1571"/>
                <a:gd name="T73" fmla="*/ 1324 h 1510"/>
                <a:gd name="T74" fmla="*/ 120 w 1571"/>
                <a:gd name="T75" fmla="*/ 1242 h 1510"/>
                <a:gd name="T76" fmla="*/ 124 w 1571"/>
                <a:gd name="T77" fmla="*/ 1191 h 1510"/>
                <a:gd name="T78" fmla="*/ 278 w 1571"/>
                <a:gd name="T79" fmla="*/ 1108 h 1510"/>
                <a:gd name="T80" fmla="*/ 312 w 1571"/>
                <a:gd name="T81" fmla="*/ 1029 h 1510"/>
                <a:gd name="T82" fmla="*/ 388 w 1571"/>
                <a:gd name="T83" fmla="*/ 888 h 1510"/>
                <a:gd name="T84" fmla="*/ 444 w 1571"/>
                <a:gd name="T85" fmla="*/ 787 h 1510"/>
                <a:gd name="T86" fmla="*/ 441 w 1571"/>
                <a:gd name="T87" fmla="*/ 743 h 1510"/>
                <a:gd name="T88" fmla="*/ 455 w 1571"/>
                <a:gd name="T89" fmla="*/ 727 h 1510"/>
                <a:gd name="T90" fmla="*/ 415 w 1571"/>
                <a:gd name="T91" fmla="*/ 685 h 1510"/>
                <a:gd name="T92" fmla="*/ 415 w 1571"/>
                <a:gd name="T93" fmla="*/ 657 h 1510"/>
                <a:gd name="T94" fmla="*/ 528 w 1571"/>
                <a:gd name="T95" fmla="*/ 550 h 1510"/>
                <a:gd name="T96" fmla="*/ 538 w 1571"/>
                <a:gd name="T97" fmla="*/ 397 h 1510"/>
                <a:gd name="T98" fmla="*/ 941 w 1571"/>
                <a:gd name="T99" fmla="*/ 106 h 1510"/>
                <a:gd name="T100" fmla="*/ 1049 w 1571"/>
                <a:gd name="T101" fmla="*/ 28 h 1510"/>
                <a:gd name="T102" fmla="*/ 1037 w 1571"/>
                <a:gd name="T103" fmla="*/ 6 h 1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571" h="1510">
                  <a:moveTo>
                    <a:pt x="1037" y="6"/>
                  </a:moveTo>
                  <a:lnTo>
                    <a:pt x="1128" y="0"/>
                  </a:lnTo>
                  <a:lnTo>
                    <a:pt x="1227" y="83"/>
                  </a:lnTo>
                  <a:lnTo>
                    <a:pt x="1296" y="61"/>
                  </a:lnTo>
                  <a:lnTo>
                    <a:pt x="1351" y="110"/>
                  </a:lnTo>
                  <a:lnTo>
                    <a:pt x="1363" y="154"/>
                  </a:lnTo>
                  <a:lnTo>
                    <a:pt x="1438" y="241"/>
                  </a:lnTo>
                  <a:lnTo>
                    <a:pt x="1506" y="240"/>
                  </a:lnTo>
                  <a:lnTo>
                    <a:pt x="1512" y="257"/>
                  </a:lnTo>
                  <a:lnTo>
                    <a:pt x="1571" y="259"/>
                  </a:lnTo>
                  <a:lnTo>
                    <a:pt x="1512" y="435"/>
                  </a:lnTo>
                  <a:lnTo>
                    <a:pt x="1381" y="495"/>
                  </a:lnTo>
                  <a:lnTo>
                    <a:pt x="1346" y="485"/>
                  </a:lnTo>
                  <a:lnTo>
                    <a:pt x="1310" y="494"/>
                  </a:lnTo>
                  <a:lnTo>
                    <a:pt x="1296" y="507"/>
                  </a:lnTo>
                  <a:lnTo>
                    <a:pt x="1186" y="531"/>
                  </a:lnTo>
                  <a:lnTo>
                    <a:pt x="1132" y="667"/>
                  </a:lnTo>
                  <a:lnTo>
                    <a:pt x="1107" y="676"/>
                  </a:lnTo>
                  <a:lnTo>
                    <a:pt x="1108" y="736"/>
                  </a:lnTo>
                  <a:lnTo>
                    <a:pt x="1080" y="754"/>
                  </a:lnTo>
                  <a:lnTo>
                    <a:pt x="1074" y="795"/>
                  </a:lnTo>
                  <a:lnTo>
                    <a:pt x="990" y="802"/>
                  </a:lnTo>
                  <a:lnTo>
                    <a:pt x="1074" y="1034"/>
                  </a:lnTo>
                  <a:lnTo>
                    <a:pt x="984" y="1116"/>
                  </a:lnTo>
                  <a:lnTo>
                    <a:pt x="959" y="1140"/>
                  </a:lnTo>
                  <a:lnTo>
                    <a:pt x="944" y="1268"/>
                  </a:lnTo>
                  <a:lnTo>
                    <a:pt x="962" y="1274"/>
                  </a:lnTo>
                  <a:lnTo>
                    <a:pt x="959" y="1308"/>
                  </a:lnTo>
                  <a:lnTo>
                    <a:pt x="865" y="1423"/>
                  </a:lnTo>
                  <a:lnTo>
                    <a:pt x="856" y="1472"/>
                  </a:lnTo>
                  <a:lnTo>
                    <a:pt x="793" y="1510"/>
                  </a:lnTo>
                  <a:lnTo>
                    <a:pt x="440" y="1441"/>
                  </a:lnTo>
                  <a:lnTo>
                    <a:pt x="250" y="1406"/>
                  </a:lnTo>
                  <a:lnTo>
                    <a:pt x="216" y="1407"/>
                  </a:lnTo>
                  <a:lnTo>
                    <a:pt x="206" y="1427"/>
                  </a:lnTo>
                  <a:lnTo>
                    <a:pt x="0" y="1414"/>
                  </a:lnTo>
                  <a:lnTo>
                    <a:pt x="92" y="1324"/>
                  </a:lnTo>
                  <a:lnTo>
                    <a:pt x="120" y="1242"/>
                  </a:lnTo>
                  <a:lnTo>
                    <a:pt x="124" y="1191"/>
                  </a:lnTo>
                  <a:lnTo>
                    <a:pt x="278" y="1108"/>
                  </a:lnTo>
                  <a:lnTo>
                    <a:pt x="312" y="1029"/>
                  </a:lnTo>
                  <a:lnTo>
                    <a:pt x="388" y="888"/>
                  </a:lnTo>
                  <a:lnTo>
                    <a:pt x="444" y="787"/>
                  </a:lnTo>
                  <a:lnTo>
                    <a:pt x="441" y="743"/>
                  </a:lnTo>
                  <a:lnTo>
                    <a:pt x="455" y="727"/>
                  </a:lnTo>
                  <a:lnTo>
                    <a:pt x="415" y="685"/>
                  </a:lnTo>
                  <a:lnTo>
                    <a:pt x="415" y="657"/>
                  </a:lnTo>
                  <a:lnTo>
                    <a:pt x="528" y="550"/>
                  </a:lnTo>
                  <a:lnTo>
                    <a:pt x="538" y="397"/>
                  </a:lnTo>
                  <a:lnTo>
                    <a:pt x="941" y="106"/>
                  </a:lnTo>
                  <a:lnTo>
                    <a:pt x="1049" y="28"/>
                  </a:lnTo>
                  <a:lnTo>
                    <a:pt x="1037" y="6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337949" name="Text Box 29"/>
          <p:cNvSpPr txBox="1">
            <a:spLocks noChangeArrowheads="1"/>
          </p:cNvSpPr>
          <p:nvPr/>
        </p:nvSpPr>
        <p:spPr bwMode="auto">
          <a:xfrm>
            <a:off x="117475" y="2024063"/>
            <a:ext cx="1366838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dirty="0">
                <a:solidFill>
                  <a:srgbClr val="066168"/>
                </a:solidFill>
                <a:latin typeface="Verdana" pitchFamily="34" charset="0"/>
              </a:rPr>
              <a:t>1 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Município:</a:t>
            </a:r>
            <a:endParaRPr lang="pt-BR" sz="1400" b="0" dirty="0">
              <a:solidFill>
                <a:srgbClr val="066168"/>
              </a:solidFill>
              <a:latin typeface="Verdana" pitchFamily="34" charset="0"/>
            </a:endParaRPr>
          </a:p>
          <a:p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Trairi</a:t>
            </a:r>
          </a:p>
        </p:txBody>
      </p:sp>
      <p:sp>
        <p:nvSpPr>
          <p:cNvPr id="337950" name="Rectangle 30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37951" name="Text Box 31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337952" name="Rectangle 32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37953" name="Rectangle 33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 dirty="0" smtClean="0">
                <a:solidFill>
                  <a:schemeClr val="bg1"/>
                </a:solidFill>
                <a:latin typeface="Verdana" pitchFamily="34" charset="0"/>
              </a:rPr>
              <a:t>POLOS </a:t>
            </a:r>
            <a:r>
              <a:rPr lang="pt-BR" sz="1800" dirty="0">
                <a:solidFill>
                  <a:schemeClr val="bg1"/>
                </a:solidFill>
                <a:latin typeface="Verdana" pitchFamily="34" charset="0"/>
              </a:rPr>
              <a:t>DE PRODUÇÃO</a:t>
            </a:r>
          </a:p>
        </p:txBody>
      </p:sp>
      <p:sp>
        <p:nvSpPr>
          <p:cNvPr id="337954" name="Freeform 34"/>
          <p:cNvSpPr>
            <a:spLocks noChangeAspect="1"/>
          </p:cNvSpPr>
          <p:nvPr/>
        </p:nvSpPr>
        <p:spPr bwMode="auto">
          <a:xfrm>
            <a:off x="7178675" y="2124075"/>
            <a:ext cx="222250" cy="187325"/>
          </a:xfrm>
          <a:custGeom>
            <a:avLst/>
            <a:gdLst>
              <a:gd name="T0" fmla="*/ 425 w 775"/>
              <a:gd name="T1" fmla="*/ 655 h 655"/>
              <a:gd name="T2" fmla="*/ 370 w 775"/>
              <a:gd name="T3" fmla="*/ 567 h 655"/>
              <a:gd name="T4" fmla="*/ 263 w 775"/>
              <a:gd name="T5" fmla="*/ 498 h 655"/>
              <a:gd name="T6" fmla="*/ 242 w 775"/>
              <a:gd name="T7" fmla="*/ 474 h 655"/>
              <a:gd name="T8" fmla="*/ 212 w 775"/>
              <a:gd name="T9" fmla="*/ 475 h 655"/>
              <a:gd name="T10" fmla="*/ 203 w 775"/>
              <a:gd name="T11" fmla="*/ 498 h 655"/>
              <a:gd name="T12" fmla="*/ 188 w 775"/>
              <a:gd name="T13" fmla="*/ 494 h 655"/>
              <a:gd name="T14" fmla="*/ 0 w 775"/>
              <a:gd name="T15" fmla="*/ 350 h 655"/>
              <a:gd name="T16" fmla="*/ 108 w 775"/>
              <a:gd name="T17" fmla="*/ 175 h 655"/>
              <a:gd name="T18" fmla="*/ 111 w 775"/>
              <a:gd name="T19" fmla="*/ 133 h 655"/>
              <a:gd name="T20" fmla="*/ 60 w 775"/>
              <a:gd name="T21" fmla="*/ 88 h 655"/>
              <a:gd name="T22" fmla="*/ 55 w 775"/>
              <a:gd name="T23" fmla="*/ 36 h 655"/>
              <a:gd name="T24" fmla="*/ 130 w 775"/>
              <a:gd name="T25" fmla="*/ 35 h 655"/>
              <a:gd name="T26" fmla="*/ 161 w 775"/>
              <a:gd name="T27" fmla="*/ 0 h 655"/>
              <a:gd name="T28" fmla="*/ 332 w 775"/>
              <a:gd name="T29" fmla="*/ 78 h 655"/>
              <a:gd name="T30" fmla="*/ 397 w 775"/>
              <a:gd name="T31" fmla="*/ 72 h 655"/>
              <a:gd name="T32" fmla="*/ 502 w 775"/>
              <a:gd name="T33" fmla="*/ 108 h 655"/>
              <a:gd name="T34" fmla="*/ 528 w 775"/>
              <a:gd name="T35" fmla="*/ 33 h 655"/>
              <a:gd name="T36" fmla="*/ 615 w 775"/>
              <a:gd name="T37" fmla="*/ 156 h 655"/>
              <a:gd name="T38" fmla="*/ 775 w 775"/>
              <a:gd name="T39" fmla="*/ 416 h 655"/>
              <a:gd name="T40" fmla="*/ 717 w 775"/>
              <a:gd name="T41" fmla="*/ 420 h 655"/>
              <a:gd name="T42" fmla="*/ 714 w 775"/>
              <a:gd name="T43" fmla="*/ 408 h 655"/>
              <a:gd name="T44" fmla="*/ 690 w 775"/>
              <a:gd name="T45" fmla="*/ 385 h 655"/>
              <a:gd name="T46" fmla="*/ 641 w 775"/>
              <a:gd name="T47" fmla="*/ 377 h 655"/>
              <a:gd name="T48" fmla="*/ 631 w 775"/>
              <a:gd name="T49" fmla="*/ 400 h 655"/>
              <a:gd name="T50" fmla="*/ 634 w 775"/>
              <a:gd name="T51" fmla="*/ 475 h 655"/>
              <a:gd name="T52" fmla="*/ 610 w 775"/>
              <a:gd name="T53" fmla="*/ 502 h 655"/>
              <a:gd name="T54" fmla="*/ 591 w 775"/>
              <a:gd name="T55" fmla="*/ 511 h 655"/>
              <a:gd name="T56" fmla="*/ 559 w 775"/>
              <a:gd name="T57" fmla="*/ 491 h 655"/>
              <a:gd name="T58" fmla="*/ 520 w 775"/>
              <a:gd name="T59" fmla="*/ 519 h 655"/>
              <a:gd name="T60" fmla="*/ 425 w 775"/>
              <a:gd name="T61" fmla="*/ 655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775" h="655">
                <a:moveTo>
                  <a:pt x="425" y="655"/>
                </a:moveTo>
                <a:lnTo>
                  <a:pt x="370" y="567"/>
                </a:lnTo>
                <a:lnTo>
                  <a:pt x="263" y="498"/>
                </a:lnTo>
                <a:lnTo>
                  <a:pt x="242" y="474"/>
                </a:lnTo>
                <a:lnTo>
                  <a:pt x="212" y="475"/>
                </a:lnTo>
                <a:lnTo>
                  <a:pt x="203" y="498"/>
                </a:lnTo>
                <a:lnTo>
                  <a:pt x="188" y="494"/>
                </a:lnTo>
                <a:lnTo>
                  <a:pt x="0" y="350"/>
                </a:lnTo>
                <a:lnTo>
                  <a:pt x="108" y="175"/>
                </a:lnTo>
                <a:lnTo>
                  <a:pt x="111" y="133"/>
                </a:lnTo>
                <a:lnTo>
                  <a:pt x="60" y="88"/>
                </a:lnTo>
                <a:lnTo>
                  <a:pt x="55" y="36"/>
                </a:lnTo>
                <a:lnTo>
                  <a:pt x="130" y="35"/>
                </a:lnTo>
                <a:lnTo>
                  <a:pt x="161" y="0"/>
                </a:lnTo>
                <a:lnTo>
                  <a:pt x="332" y="78"/>
                </a:lnTo>
                <a:lnTo>
                  <a:pt x="397" y="72"/>
                </a:lnTo>
                <a:lnTo>
                  <a:pt x="502" y="108"/>
                </a:lnTo>
                <a:lnTo>
                  <a:pt x="528" y="33"/>
                </a:lnTo>
                <a:lnTo>
                  <a:pt x="615" y="156"/>
                </a:lnTo>
                <a:lnTo>
                  <a:pt x="775" y="416"/>
                </a:lnTo>
                <a:lnTo>
                  <a:pt x="717" y="420"/>
                </a:lnTo>
                <a:lnTo>
                  <a:pt x="714" y="408"/>
                </a:lnTo>
                <a:lnTo>
                  <a:pt x="690" y="385"/>
                </a:lnTo>
                <a:lnTo>
                  <a:pt x="641" y="377"/>
                </a:lnTo>
                <a:lnTo>
                  <a:pt x="631" y="400"/>
                </a:lnTo>
                <a:lnTo>
                  <a:pt x="634" y="475"/>
                </a:lnTo>
                <a:lnTo>
                  <a:pt x="610" y="502"/>
                </a:lnTo>
                <a:lnTo>
                  <a:pt x="591" y="511"/>
                </a:lnTo>
                <a:lnTo>
                  <a:pt x="559" y="491"/>
                </a:lnTo>
                <a:lnTo>
                  <a:pt x="520" y="519"/>
                </a:lnTo>
                <a:lnTo>
                  <a:pt x="425" y="655"/>
                </a:lnTo>
                <a:close/>
              </a:path>
            </a:pathLst>
          </a:custGeom>
          <a:noFill/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336600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337955" name="Group 35"/>
          <p:cNvGrpSpPr>
            <a:grpSpLocks/>
          </p:cNvGrpSpPr>
          <p:nvPr/>
        </p:nvGrpSpPr>
        <p:grpSpPr bwMode="auto">
          <a:xfrm>
            <a:off x="6084888" y="881063"/>
            <a:ext cx="1600200" cy="1195387"/>
            <a:chOff x="3833" y="555"/>
            <a:chExt cx="1008" cy="753"/>
          </a:xfrm>
        </p:grpSpPr>
        <p:sp>
          <p:nvSpPr>
            <p:cNvPr id="337956" name="Freeform 36"/>
            <p:cNvSpPr>
              <a:spLocks/>
            </p:cNvSpPr>
            <p:nvPr/>
          </p:nvSpPr>
          <p:spPr bwMode="auto">
            <a:xfrm>
              <a:off x="3957" y="687"/>
              <a:ext cx="882" cy="378"/>
            </a:xfrm>
            <a:custGeom>
              <a:avLst/>
              <a:gdLst>
                <a:gd name="T0" fmla="*/ 0 w 882"/>
                <a:gd name="T1" fmla="*/ 378 h 378"/>
                <a:gd name="T2" fmla="*/ 153 w 882"/>
                <a:gd name="T3" fmla="*/ 3 h 378"/>
                <a:gd name="T4" fmla="*/ 882 w 882"/>
                <a:gd name="T5" fmla="*/ 0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82" h="378">
                  <a:moveTo>
                    <a:pt x="0" y="378"/>
                  </a:moveTo>
                  <a:lnTo>
                    <a:pt x="153" y="3"/>
                  </a:lnTo>
                  <a:lnTo>
                    <a:pt x="882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37957" name="Text Box 37"/>
            <p:cNvSpPr txBox="1">
              <a:spLocks noChangeArrowheads="1"/>
            </p:cNvSpPr>
            <p:nvPr/>
          </p:nvSpPr>
          <p:spPr bwMode="auto">
            <a:xfrm>
              <a:off x="4075" y="555"/>
              <a:ext cx="76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Itapipoca</a:t>
              </a:r>
            </a:p>
          </p:txBody>
        </p:sp>
        <p:sp>
          <p:nvSpPr>
            <p:cNvPr id="337958" name="Freeform 38"/>
            <p:cNvSpPr>
              <a:spLocks noChangeAspect="1"/>
            </p:cNvSpPr>
            <p:nvPr/>
          </p:nvSpPr>
          <p:spPr bwMode="auto">
            <a:xfrm>
              <a:off x="3833" y="974"/>
              <a:ext cx="234" cy="334"/>
            </a:xfrm>
            <a:custGeom>
              <a:avLst/>
              <a:gdLst>
                <a:gd name="T0" fmla="*/ 828 w 1297"/>
                <a:gd name="T1" fmla="*/ 40 h 1847"/>
                <a:gd name="T2" fmla="*/ 969 w 1297"/>
                <a:gd name="T3" fmla="*/ 117 h 1847"/>
                <a:gd name="T4" fmla="*/ 1036 w 1297"/>
                <a:gd name="T5" fmla="*/ 200 h 1847"/>
                <a:gd name="T6" fmla="*/ 1244 w 1297"/>
                <a:gd name="T7" fmla="*/ 265 h 1847"/>
                <a:gd name="T8" fmla="*/ 1257 w 1297"/>
                <a:gd name="T9" fmla="*/ 357 h 1847"/>
                <a:gd name="T10" fmla="*/ 1076 w 1297"/>
                <a:gd name="T11" fmla="*/ 424 h 1847"/>
                <a:gd name="T12" fmla="*/ 914 w 1297"/>
                <a:gd name="T13" fmla="*/ 402 h 1847"/>
                <a:gd name="T14" fmla="*/ 887 w 1297"/>
                <a:gd name="T15" fmla="*/ 586 h 1847"/>
                <a:gd name="T16" fmla="*/ 928 w 1297"/>
                <a:gd name="T17" fmla="*/ 710 h 1847"/>
                <a:gd name="T18" fmla="*/ 937 w 1297"/>
                <a:gd name="T19" fmla="*/ 784 h 1847"/>
                <a:gd name="T20" fmla="*/ 970 w 1297"/>
                <a:gd name="T21" fmla="*/ 903 h 1847"/>
                <a:gd name="T22" fmla="*/ 1024 w 1297"/>
                <a:gd name="T23" fmla="*/ 1032 h 1847"/>
                <a:gd name="T24" fmla="*/ 1191 w 1297"/>
                <a:gd name="T25" fmla="*/ 1276 h 1847"/>
                <a:gd name="T26" fmla="*/ 1175 w 1297"/>
                <a:gd name="T27" fmla="*/ 1358 h 1847"/>
                <a:gd name="T28" fmla="*/ 1279 w 1297"/>
                <a:gd name="T29" fmla="*/ 1490 h 1847"/>
                <a:gd name="T30" fmla="*/ 1230 w 1297"/>
                <a:gd name="T31" fmla="*/ 1517 h 1847"/>
                <a:gd name="T32" fmla="*/ 1154 w 1297"/>
                <a:gd name="T33" fmla="*/ 1610 h 1847"/>
                <a:gd name="T34" fmla="*/ 821 w 1297"/>
                <a:gd name="T35" fmla="*/ 1543 h 1847"/>
                <a:gd name="T36" fmla="*/ 756 w 1297"/>
                <a:gd name="T37" fmla="*/ 1806 h 1847"/>
                <a:gd name="T38" fmla="*/ 613 w 1297"/>
                <a:gd name="T39" fmla="*/ 1779 h 1847"/>
                <a:gd name="T40" fmla="*/ 480 w 1297"/>
                <a:gd name="T41" fmla="*/ 1814 h 1847"/>
                <a:gd name="T42" fmla="*/ 350 w 1297"/>
                <a:gd name="T43" fmla="*/ 1832 h 1847"/>
                <a:gd name="T44" fmla="*/ 321 w 1297"/>
                <a:gd name="T45" fmla="*/ 1730 h 1847"/>
                <a:gd name="T46" fmla="*/ 248 w 1297"/>
                <a:gd name="T47" fmla="*/ 1847 h 1847"/>
                <a:gd name="T48" fmla="*/ 38 w 1297"/>
                <a:gd name="T49" fmla="*/ 1626 h 1847"/>
                <a:gd name="T50" fmla="*/ 4 w 1297"/>
                <a:gd name="T51" fmla="*/ 1339 h 1847"/>
                <a:gd name="T52" fmla="*/ 63 w 1297"/>
                <a:gd name="T53" fmla="*/ 1217 h 1847"/>
                <a:gd name="T54" fmla="*/ 167 w 1297"/>
                <a:gd name="T55" fmla="*/ 1050 h 1847"/>
                <a:gd name="T56" fmla="*/ 149 w 1297"/>
                <a:gd name="T57" fmla="*/ 1012 h 1847"/>
                <a:gd name="T58" fmla="*/ 280 w 1297"/>
                <a:gd name="T59" fmla="*/ 779 h 1847"/>
                <a:gd name="T60" fmla="*/ 281 w 1297"/>
                <a:gd name="T61" fmla="*/ 539 h 1847"/>
                <a:gd name="T62" fmla="*/ 314 w 1297"/>
                <a:gd name="T63" fmla="*/ 480 h 1847"/>
                <a:gd name="T64" fmla="*/ 339 w 1297"/>
                <a:gd name="T65" fmla="*/ 412 h 1847"/>
                <a:gd name="T66" fmla="*/ 503 w 1297"/>
                <a:gd name="T67" fmla="*/ 251 h 1847"/>
                <a:gd name="T68" fmla="*/ 553 w 1297"/>
                <a:gd name="T69" fmla="*/ 228 h 1847"/>
                <a:gd name="T70" fmla="*/ 719 w 1297"/>
                <a:gd name="T71" fmla="*/ 177 h 18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97" h="1847">
                  <a:moveTo>
                    <a:pt x="777" y="0"/>
                  </a:moveTo>
                  <a:lnTo>
                    <a:pt x="828" y="40"/>
                  </a:lnTo>
                  <a:lnTo>
                    <a:pt x="873" y="92"/>
                  </a:lnTo>
                  <a:lnTo>
                    <a:pt x="969" y="117"/>
                  </a:lnTo>
                  <a:lnTo>
                    <a:pt x="1013" y="138"/>
                  </a:lnTo>
                  <a:lnTo>
                    <a:pt x="1036" y="200"/>
                  </a:lnTo>
                  <a:lnTo>
                    <a:pt x="1182" y="229"/>
                  </a:lnTo>
                  <a:lnTo>
                    <a:pt x="1244" y="265"/>
                  </a:lnTo>
                  <a:lnTo>
                    <a:pt x="1297" y="329"/>
                  </a:lnTo>
                  <a:lnTo>
                    <a:pt x="1257" y="357"/>
                  </a:lnTo>
                  <a:lnTo>
                    <a:pt x="1246" y="402"/>
                  </a:lnTo>
                  <a:lnTo>
                    <a:pt x="1076" y="424"/>
                  </a:lnTo>
                  <a:lnTo>
                    <a:pt x="1038" y="386"/>
                  </a:lnTo>
                  <a:lnTo>
                    <a:pt x="914" y="402"/>
                  </a:lnTo>
                  <a:lnTo>
                    <a:pt x="932" y="527"/>
                  </a:lnTo>
                  <a:lnTo>
                    <a:pt x="887" y="586"/>
                  </a:lnTo>
                  <a:lnTo>
                    <a:pt x="878" y="645"/>
                  </a:lnTo>
                  <a:lnTo>
                    <a:pt x="928" y="710"/>
                  </a:lnTo>
                  <a:lnTo>
                    <a:pt x="905" y="769"/>
                  </a:lnTo>
                  <a:lnTo>
                    <a:pt x="937" y="784"/>
                  </a:lnTo>
                  <a:lnTo>
                    <a:pt x="941" y="884"/>
                  </a:lnTo>
                  <a:lnTo>
                    <a:pt x="970" y="903"/>
                  </a:lnTo>
                  <a:lnTo>
                    <a:pt x="972" y="947"/>
                  </a:lnTo>
                  <a:lnTo>
                    <a:pt x="1024" y="1032"/>
                  </a:lnTo>
                  <a:lnTo>
                    <a:pt x="1059" y="1037"/>
                  </a:lnTo>
                  <a:lnTo>
                    <a:pt x="1191" y="1276"/>
                  </a:lnTo>
                  <a:lnTo>
                    <a:pt x="1167" y="1300"/>
                  </a:lnTo>
                  <a:lnTo>
                    <a:pt x="1175" y="1358"/>
                  </a:lnTo>
                  <a:lnTo>
                    <a:pt x="1223" y="1365"/>
                  </a:lnTo>
                  <a:lnTo>
                    <a:pt x="1279" y="1490"/>
                  </a:lnTo>
                  <a:lnTo>
                    <a:pt x="1270" y="1517"/>
                  </a:lnTo>
                  <a:lnTo>
                    <a:pt x="1230" y="1517"/>
                  </a:lnTo>
                  <a:lnTo>
                    <a:pt x="1170" y="1572"/>
                  </a:lnTo>
                  <a:lnTo>
                    <a:pt x="1154" y="1610"/>
                  </a:lnTo>
                  <a:lnTo>
                    <a:pt x="937" y="1616"/>
                  </a:lnTo>
                  <a:lnTo>
                    <a:pt x="821" y="1543"/>
                  </a:lnTo>
                  <a:lnTo>
                    <a:pt x="762" y="1641"/>
                  </a:lnTo>
                  <a:lnTo>
                    <a:pt x="756" y="1806"/>
                  </a:lnTo>
                  <a:lnTo>
                    <a:pt x="700" y="1773"/>
                  </a:lnTo>
                  <a:lnTo>
                    <a:pt x="613" y="1779"/>
                  </a:lnTo>
                  <a:lnTo>
                    <a:pt x="557" y="1810"/>
                  </a:lnTo>
                  <a:lnTo>
                    <a:pt x="480" y="1814"/>
                  </a:lnTo>
                  <a:lnTo>
                    <a:pt x="448" y="1844"/>
                  </a:lnTo>
                  <a:lnTo>
                    <a:pt x="350" y="1832"/>
                  </a:lnTo>
                  <a:lnTo>
                    <a:pt x="310" y="1775"/>
                  </a:lnTo>
                  <a:lnTo>
                    <a:pt x="321" y="1730"/>
                  </a:lnTo>
                  <a:lnTo>
                    <a:pt x="281" y="1734"/>
                  </a:lnTo>
                  <a:lnTo>
                    <a:pt x="248" y="1847"/>
                  </a:lnTo>
                  <a:lnTo>
                    <a:pt x="42" y="1652"/>
                  </a:lnTo>
                  <a:lnTo>
                    <a:pt x="38" y="1626"/>
                  </a:lnTo>
                  <a:lnTo>
                    <a:pt x="93" y="1560"/>
                  </a:lnTo>
                  <a:lnTo>
                    <a:pt x="4" y="1339"/>
                  </a:lnTo>
                  <a:lnTo>
                    <a:pt x="0" y="1255"/>
                  </a:lnTo>
                  <a:lnTo>
                    <a:pt x="63" y="1217"/>
                  </a:lnTo>
                  <a:lnTo>
                    <a:pt x="70" y="1170"/>
                  </a:lnTo>
                  <a:lnTo>
                    <a:pt x="167" y="1050"/>
                  </a:lnTo>
                  <a:lnTo>
                    <a:pt x="167" y="1019"/>
                  </a:lnTo>
                  <a:lnTo>
                    <a:pt x="149" y="1012"/>
                  </a:lnTo>
                  <a:lnTo>
                    <a:pt x="165" y="884"/>
                  </a:lnTo>
                  <a:lnTo>
                    <a:pt x="280" y="779"/>
                  </a:lnTo>
                  <a:lnTo>
                    <a:pt x="197" y="546"/>
                  </a:lnTo>
                  <a:lnTo>
                    <a:pt x="281" y="539"/>
                  </a:lnTo>
                  <a:lnTo>
                    <a:pt x="285" y="498"/>
                  </a:lnTo>
                  <a:lnTo>
                    <a:pt x="314" y="480"/>
                  </a:lnTo>
                  <a:lnTo>
                    <a:pt x="314" y="419"/>
                  </a:lnTo>
                  <a:lnTo>
                    <a:pt x="339" y="412"/>
                  </a:lnTo>
                  <a:lnTo>
                    <a:pt x="391" y="274"/>
                  </a:lnTo>
                  <a:lnTo>
                    <a:pt x="503" y="251"/>
                  </a:lnTo>
                  <a:lnTo>
                    <a:pt x="514" y="239"/>
                  </a:lnTo>
                  <a:lnTo>
                    <a:pt x="553" y="228"/>
                  </a:lnTo>
                  <a:lnTo>
                    <a:pt x="587" y="239"/>
                  </a:lnTo>
                  <a:lnTo>
                    <a:pt x="719" y="177"/>
                  </a:lnTo>
                  <a:lnTo>
                    <a:pt x="777" y="0"/>
                  </a:lnTo>
                  <a:close/>
                </a:path>
              </a:pathLst>
            </a:custGeom>
            <a:solidFill>
              <a:srgbClr val="0C3213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337959" name="Group 39"/>
          <p:cNvGrpSpPr>
            <a:grpSpLocks/>
          </p:cNvGrpSpPr>
          <p:nvPr/>
        </p:nvGrpSpPr>
        <p:grpSpPr bwMode="auto">
          <a:xfrm>
            <a:off x="6538913" y="1355725"/>
            <a:ext cx="1965325" cy="776288"/>
            <a:chOff x="4119" y="854"/>
            <a:chExt cx="1238" cy="489"/>
          </a:xfrm>
        </p:grpSpPr>
        <p:sp>
          <p:nvSpPr>
            <p:cNvPr id="337960" name="Text Box 40"/>
            <p:cNvSpPr txBox="1">
              <a:spLocks noChangeArrowheads="1"/>
            </p:cNvSpPr>
            <p:nvPr/>
          </p:nvSpPr>
          <p:spPr bwMode="auto">
            <a:xfrm>
              <a:off x="4427" y="854"/>
              <a:ext cx="93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S. Gonçalo do Amarante</a:t>
              </a:r>
            </a:p>
          </p:txBody>
        </p:sp>
        <p:sp>
          <p:nvSpPr>
            <p:cNvPr id="337961" name="Freeform 41"/>
            <p:cNvSpPr>
              <a:spLocks/>
            </p:cNvSpPr>
            <p:nvPr/>
          </p:nvSpPr>
          <p:spPr bwMode="auto">
            <a:xfrm>
              <a:off x="4341" y="1080"/>
              <a:ext cx="918" cy="186"/>
            </a:xfrm>
            <a:custGeom>
              <a:avLst/>
              <a:gdLst>
                <a:gd name="T0" fmla="*/ 0 w 918"/>
                <a:gd name="T1" fmla="*/ 186 h 186"/>
                <a:gd name="T2" fmla="*/ 111 w 918"/>
                <a:gd name="T3" fmla="*/ 3 h 186"/>
                <a:gd name="T4" fmla="*/ 918 w 918"/>
                <a:gd name="T5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18" h="186">
                  <a:moveTo>
                    <a:pt x="0" y="186"/>
                  </a:moveTo>
                  <a:lnTo>
                    <a:pt x="111" y="3"/>
                  </a:lnTo>
                  <a:lnTo>
                    <a:pt x="918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37962" name="Freeform 42"/>
            <p:cNvSpPr>
              <a:spLocks noChangeAspect="1"/>
            </p:cNvSpPr>
            <p:nvPr/>
          </p:nvSpPr>
          <p:spPr bwMode="auto">
            <a:xfrm>
              <a:off x="4119" y="1200"/>
              <a:ext cx="296" cy="143"/>
            </a:xfrm>
            <a:custGeom>
              <a:avLst/>
              <a:gdLst>
                <a:gd name="T0" fmla="*/ 1238 w 1642"/>
                <a:gd name="T1" fmla="*/ 0 h 794"/>
                <a:gd name="T2" fmla="*/ 1330 w 1642"/>
                <a:gd name="T3" fmla="*/ 140 h 794"/>
                <a:gd name="T4" fmla="*/ 1406 w 1642"/>
                <a:gd name="T5" fmla="*/ 147 h 794"/>
                <a:gd name="T6" fmla="*/ 1500 w 1642"/>
                <a:gd name="T7" fmla="*/ 243 h 794"/>
                <a:gd name="T8" fmla="*/ 1642 w 1642"/>
                <a:gd name="T9" fmla="*/ 257 h 794"/>
                <a:gd name="T10" fmla="*/ 1561 w 1642"/>
                <a:gd name="T11" fmla="*/ 382 h 794"/>
                <a:gd name="T12" fmla="*/ 1410 w 1642"/>
                <a:gd name="T13" fmla="*/ 698 h 794"/>
                <a:gd name="T14" fmla="*/ 1376 w 1642"/>
                <a:gd name="T15" fmla="*/ 698 h 794"/>
                <a:gd name="T16" fmla="*/ 1292 w 1642"/>
                <a:gd name="T17" fmla="*/ 664 h 794"/>
                <a:gd name="T18" fmla="*/ 1270 w 1642"/>
                <a:gd name="T19" fmla="*/ 696 h 794"/>
                <a:gd name="T20" fmla="*/ 1223 w 1642"/>
                <a:gd name="T21" fmla="*/ 698 h 794"/>
                <a:gd name="T22" fmla="*/ 1145 w 1642"/>
                <a:gd name="T23" fmla="*/ 794 h 794"/>
                <a:gd name="T24" fmla="*/ 1064 w 1642"/>
                <a:gd name="T25" fmla="*/ 734 h 794"/>
                <a:gd name="T26" fmla="*/ 1021 w 1642"/>
                <a:gd name="T27" fmla="*/ 713 h 794"/>
                <a:gd name="T28" fmla="*/ 724 w 1642"/>
                <a:gd name="T29" fmla="*/ 744 h 794"/>
                <a:gd name="T30" fmla="*/ 600 w 1642"/>
                <a:gd name="T31" fmla="*/ 748 h 794"/>
                <a:gd name="T32" fmla="*/ 597 w 1642"/>
                <a:gd name="T33" fmla="*/ 762 h 794"/>
                <a:gd name="T34" fmla="*/ 514 w 1642"/>
                <a:gd name="T35" fmla="*/ 768 h 794"/>
                <a:gd name="T36" fmla="*/ 500 w 1642"/>
                <a:gd name="T37" fmla="*/ 747 h 794"/>
                <a:gd name="T38" fmla="*/ 306 w 1642"/>
                <a:gd name="T39" fmla="*/ 728 h 794"/>
                <a:gd name="T40" fmla="*/ 267 w 1642"/>
                <a:gd name="T41" fmla="*/ 625 h 794"/>
                <a:gd name="T42" fmla="*/ 299 w 1642"/>
                <a:gd name="T43" fmla="*/ 496 h 794"/>
                <a:gd name="T44" fmla="*/ 303 w 1642"/>
                <a:gd name="T45" fmla="*/ 471 h 794"/>
                <a:gd name="T46" fmla="*/ 224 w 1642"/>
                <a:gd name="T47" fmla="*/ 387 h 794"/>
                <a:gd name="T48" fmla="*/ 0 w 1642"/>
                <a:gd name="T49" fmla="*/ 356 h 794"/>
                <a:gd name="T50" fmla="*/ 4 w 1642"/>
                <a:gd name="T51" fmla="*/ 210 h 794"/>
                <a:gd name="T52" fmla="*/ 46 w 1642"/>
                <a:gd name="T53" fmla="*/ 210 h 794"/>
                <a:gd name="T54" fmla="*/ 86 w 1642"/>
                <a:gd name="T55" fmla="*/ 169 h 794"/>
                <a:gd name="T56" fmla="*/ 87 w 1642"/>
                <a:gd name="T57" fmla="*/ 143 h 794"/>
                <a:gd name="T58" fmla="*/ 689 w 1642"/>
                <a:gd name="T59" fmla="*/ 145 h 794"/>
                <a:gd name="T60" fmla="*/ 985 w 1642"/>
                <a:gd name="T61" fmla="*/ 148 h 794"/>
                <a:gd name="T62" fmla="*/ 1102 w 1642"/>
                <a:gd name="T63" fmla="*/ 248 h 794"/>
                <a:gd name="T64" fmla="*/ 1142 w 1642"/>
                <a:gd name="T65" fmla="*/ 222 h 794"/>
                <a:gd name="T66" fmla="*/ 1121 w 1642"/>
                <a:gd name="T67" fmla="*/ 154 h 794"/>
                <a:gd name="T68" fmla="*/ 1186 w 1642"/>
                <a:gd name="T69" fmla="*/ 110 h 794"/>
                <a:gd name="T70" fmla="*/ 1238 w 1642"/>
                <a:gd name="T71" fmla="*/ 0 h 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42" h="794">
                  <a:moveTo>
                    <a:pt x="1238" y="0"/>
                  </a:moveTo>
                  <a:lnTo>
                    <a:pt x="1330" y="140"/>
                  </a:lnTo>
                  <a:lnTo>
                    <a:pt x="1406" y="147"/>
                  </a:lnTo>
                  <a:lnTo>
                    <a:pt x="1500" y="243"/>
                  </a:lnTo>
                  <a:lnTo>
                    <a:pt x="1642" y="257"/>
                  </a:lnTo>
                  <a:lnTo>
                    <a:pt x="1561" y="382"/>
                  </a:lnTo>
                  <a:lnTo>
                    <a:pt x="1410" y="698"/>
                  </a:lnTo>
                  <a:lnTo>
                    <a:pt x="1376" y="698"/>
                  </a:lnTo>
                  <a:lnTo>
                    <a:pt x="1292" y="664"/>
                  </a:lnTo>
                  <a:lnTo>
                    <a:pt x="1270" y="696"/>
                  </a:lnTo>
                  <a:lnTo>
                    <a:pt x="1223" y="698"/>
                  </a:lnTo>
                  <a:lnTo>
                    <a:pt x="1145" y="794"/>
                  </a:lnTo>
                  <a:lnTo>
                    <a:pt x="1064" y="734"/>
                  </a:lnTo>
                  <a:lnTo>
                    <a:pt x="1021" y="713"/>
                  </a:lnTo>
                  <a:lnTo>
                    <a:pt x="724" y="744"/>
                  </a:lnTo>
                  <a:lnTo>
                    <a:pt x="600" y="748"/>
                  </a:lnTo>
                  <a:lnTo>
                    <a:pt x="597" y="762"/>
                  </a:lnTo>
                  <a:lnTo>
                    <a:pt x="514" y="768"/>
                  </a:lnTo>
                  <a:lnTo>
                    <a:pt x="500" y="747"/>
                  </a:lnTo>
                  <a:lnTo>
                    <a:pt x="306" y="728"/>
                  </a:lnTo>
                  <a:lnTo>
                    <a:pt x="267" y="625"/>
                  </a:lnTo>
                  <a:lnTo>
                    <a:pt x="299" y="496"/>
                  </a:lnTo>
                  <a:lnTo>
                    <a:pt x="303" y="471"/>
                  </a:lnTo>
                  <a:lnTo>
                    <a:pt x="224" y="387"/>
                  </a:lnTo>
                  <a:lnTo>
                    <a:pt x="0" y="356"/>
                  </a:lnTo>
                  <a:lnTo>
                    <a:pt x="4" y="210"/>
                  </a:lnTo>
                  <a:lnTo>
                    <a:pt x="46" y="210"/>
                  </a:lnTo>
                  <a:lnTo>
                    <a:pt x="86" y="169"/>
                  </a:lnTo>
                  <a:lnTo>
                    <a:pt x="87" y="143"/>
                  </a:lnTo>
                  <a:lnTo>
                    <a:pt x="689" y="145"/>
                  </a:lnTo>
                  <a:lnTo>
                    <a:pt x="985" y="148"/>
                  </a:lnTo>
                  <a:lnTo>
                    <a:pt x="1102" y="248"/>
                  </a:lnTo>
                  <a:lnTo>
                    <a:pt x="1142" y="222"/>
                  </a:lnTo>
                  <a:lnTo>
                    <a:pt x="1121" y="154"/>
                  </a:lnTo>
                  <a:lnTo>
                    <a:pt x="1186" y="110"/>
                  </a:lnTo>
                  <a:lnTo>
                    <a:pt x="1238" y="0"/>
                  </a:lnTo>
                  <a:close/>
                </a:path>
              </a:pathLst>
            </a:custGeom>
            <a:solidFill>
              <a:srgbClr val="DD85D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337963" name="Group 43"/>
          <p:cNvGrpSpPr>
            <a:grpSpLocks/>
          </p:cNvGrpSpPr>
          <p:nvPr/>
        </p:nvGrpSpPr>
        <p:grpSpPr bwMode="auto">
          <a:xfrm>
            <a:off x="6337300" y="1133475"/>
            <a:ext cx="1252538" cy="877888"/>
            <a:chOff x="3996" y="718"/>
            <a:chExt cx="789" cy="553"/>
          </a:xfrm>
        </p:grpSpPr>
        <p:sp>
          <p:nvSpPr>
            <p:cNvPr id="337964" name="Text Box 44"/>
            <p:cNvSpPr txBox="1">
              <a:spLocks noChangeArrowheads="1"/>
            </p:cNvSpPr>
            <p:nvPr/>
          </p:nvSpPr>
          <p:spPr bwMode="auto">
            <a:xfrm>
              <a:off x="4204" y="718"/>
              <a:ext cx="58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Trairi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337965" name="Freeform 45"/>
            <p:cNvSpPr>
              <a:spLocks/>
            </p:cNvSpPr>
            <p:nvPr/>
          </p:nvSpPr>
          <p:spPr bwMode="auto">
            <a:xfrm>
              <a:off x="4114" y="852"/>
              <a:ext cx="620" cy="247"/>
            </a:xfrm>
            <a:custGeom>
              <a:avLst/>
              <a:gdLst>
                <a:gd name="T0" fmla="*/ 0 w 620"/>
                <a:gd name="T1" fmla="*/ 247 h 247"/>
                <a:gd name="T2" fmla="*/ 164 w 620"/>
                <a:gd name="T3" fmla="*/ 0 h 247"/>
                <a:gd name="T4" fmla="*/ 620 w 620"/>
                <a:gd name="T5" fmla="*/ 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20" h="247">
                  <a:moveTo>
                    <a:pt x="0" y="247"/>
                  </a:moveTo>
                  <a:lnTo>
                    <a:pt x="164" y="0"/>
                  </a:lnTo>
                  <a:lnTo>
                    <a:pt x="620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37966" name="Freeform 46"/>
            <p:cNvSpPr>
              <a:spLocks noChangeAspect="1"/>
            </p:cNvSpPr>
            <p:nvPr/>
          </p:nvSpPr>
          <p:spPr bwMode="auto">
            <a:xfrm>
              <a:off x="3996" y="1035"/>
              <a:ext cx="212" cy="236"/>
            </a:xfrm>
            <a:custGeom>
              <a:avLst/>
              <a:gdLst>
                <a:gd name="T0" fmla="*/ 418 w 1177"/>
                <a:gd name="T1" fmla="*/ 33 h 1308"/>
                <a:gd name="T2" fmla="*/ 482 w 1177"/>
                <a:gd name="T3" fmla="*/ 32 h 1308"/>
                <a:gd name="T4" fmla="*/ 525 w 1177"/>
                <a:gd name="T5" fmla="*/ 0 h 1308"/>
                <a:gd name="T6" fmla="*/ 587 w 1177"/>
                <a:gd name="T7" fmla="*/ 11 h 1308"/>
                <a:gd name="T8" fmla="*/ 652 w 1177"/>
                <a:gd name="T9" fmla="*/ 99 h 1308"/>
                <a:gd name="T10" fmla="*/ 735 w 1177"/>
                <a:gd name="T11" fmla="*/ 117 h 1308"/>
                <a:gd name="T12" fmla="*/ 751 w 1177"/>
                <a:gd name="T13" fmla="*/ 150 h 1308"/>
                <a:gd name="T14" fmla="*/ 810 w 1177"/>
                <a:gd name="T15" fmla="*/ 172 h 1308"/>
                <a:gd name="T16" fmla="*/ 878 w 1177"/>
                <a:gd name="T17" fmla="*/ 157 h 1308"/>
                <a:gd name="T18" fmla="*/ 931 w 1177"/>
                <a:gd name="T19" fmla="*/ 208 h 1308"/>
                <a:gd name="T20" fmla="*/ 974 w 1177"/>
                <a:gd name="T21" fmla="*/ 228 h 1308"/>
                <a:gd name="T22" fmla="*/ 1039 w 1177"/>
                <a:gd name="T23" fmla="*/ 304 h 1308"/>
                <a:gd name="T24" fmla="*/ 1177 w 1177"/>
                <a:gd name="T25" fmla="*/ 489 h 1308"/>
                <a:gd name="T26" fmla="*/ 1128 w 1177"/>
                <a:gd name="T27" fmla="*/ 551 h 1308"/>
                <a:gd name="T28" fmla="*/ 1081 w 1177"/>
                <a:gd name="T29" fmla="*/ 556 h 1308"/>
                <a:gd name="T30" fmla="*/ 1050 w 1177"/>
                <a:gd name="T31" fmla="*/ 596 h 1308"/>
                <a:gd name="T32" fmla="*/ 1029 w 1177"/>
                <a:gd name="T33" fmla="*/ 593 h 1308"/>
                <a:gd name="T34" fmla="*/ 1011 w 1177"/>
                <a:gd name="T35" fmla="*/ 574 h 1308"/>
                <a:gd name="T36" fmla="*/ 967 w 1177"/>
                <a:gd name="T37" fmla="*/ 598 h 1308"/>
                <a:gd name="T38" fmla="*/ 908 w 1177"/>
                <a:gd name="T39" fmla="*/ 621 h 1308"/>
                <a:gd name="T40" fmla="*/ 872 w 1177"/>
                <a:gd name="T41" fmla="*/ 687 h 1308"/>
                <a:gd name="T42" fmla="*/ 926 w 1177"/>
                <a:gd name="T43" fmla="*/ 761 h 1308"/>
                <a:gd name="T44" fmla="*/ 897 w 1177"/>
                <a:gd name="T45" fmla="*/ 813 h 1308"/>
                <a:gd name="T46" fmla="*/ 892 w 1177"/>
                <a:gd name="T47" fmla="*/ 872 h 1308"/>
                <a:gd name="T48" fmla="*/ 903 w 1177"/>
                <a:gd name="T49" fmla="*/ 926 h 1308"/>
                <a:gd name="T50" fmla="*/ 871 w 1177"/>
                <a:gd name="T51" fmla="*/ 1044 h 1308"/>
                <a:gd name="T52" fmla="*/ 792 w 1177"/>
                <a:gd name="T53" fmla="*/ 1069 h 1308"/>
                <a:gd name="T54" fmla="*/ 790 w 1177"/>
                <a:gd name="T55" fmla="*/ 1120 h 1308"/>
                <a:gd name="T56" fmla="*/ 750 w 1177"/>
                <a:gd name="T57" fmla="*/ 1162 h 1308"/>
                <a:gd name="T58" fmla="*/ 708 w 1177"/>
                <a:gd name="T59" fmla="*/ 1161 h 1308"/>
                <a:gd name="T60" fmla="*/ 704 w 1177"/>
                <a:gd name="T61" fmla="*/ 1308 h 1308"/>
                <a:gd name="T62" fmla="*/ 488 w 1177"/>
                <a:gd name="T63" fmla="*/ 1306 h 1308"/>
                <a:gd name="T64" fmla="*/ 534 w 1177"/>
                <a:gd name="T65" fmla="*/ 1229 h 1308"/>
                <a:gd name="T66" fmla="*/ 627 w 1177"/>
                <a:gd name="T67" fmla="*/ 1124 h 1308"/>
                <a:gd name="T68" fmla="*/ 628 w 1177"/>
                <a:gd name="T69" fmla="*/ 1055 h 1308"/>
                <a:gd name="T70" fmla="*/ 330 w 1177"/>
                <a:gd name="T71" fmla="*/ 845 h 1308"/>
                <a:gd name="T72" fmla="*/ 319 w 1177"/>
                <a:gd name="T73" fmla="*/ 815 h 1308"/>
                <a:gd name="T74" fmla="*/ 206 w 1177"/>
                <a:gd name="T75" fmla="*/ 738 h 1308"/>
                <a:gd name="T76" fmla="*/ 183 w 1177"/>
                <a:gd name="T77" fmla="*/ 739 h 1308"/>
                <a:gd name="T78" fmla="*/ 147 w 1177"/>
                <a:gd name="T79" fmla="*/ 733 h 1308"/>
                <a:gd name="T80" fmla="*/ 94 w 1177"/>
                <a:gd name="T81" fmla="*/ 648 h 1308"/>
                <a:gd name="T82" fmla="*/ 92 w 1177"/>
                <a:gd name="T83" fmla="*/ 607 h 1308"/>
                <a:gd name="T84" fmla="*/ 63 w 1177"/>
                <a:gd name="T85" fmla="*/ 585 h 1308"/>
                <a:gd name="T86" fmla="*/ 59 w 1177"/>
                <a:gd name="T87" fmla="*/ 485 h 1308"/>
                <a:gd name="T88" fmla="*/ 27 w 1177"/>
                <a:gd name="T89" fmla="*/ 471 h 1308"/>
                <a:gd name="T90" fmla="*/ 50 w 1177"/>
                <a:gd name="T91" fmla="*/ 411 h 1308"/>
                <a:gd name="T92" fmla="*/ 0 w 1177"/>
                <a:gd name="T93" fmla="*/ 348 h 1308"/>
                <a:gd name="T94" fmla="*/ 10 w 1177"/>
                <a:gd name="T95" fmla="*/ 283 h 1308"/>
                <a:gd name="T96" fmla="*/ 54 w 1177"/>
                <a:gd name="T97" fmla="*/ 228 h 1308"/>
                <a:gd name="T98" fmla="*/ 36 w 1177"/>
                <a:gd name="T99" fmla="*/ 103 h 1308"/>
                <a:gd name="T100" fmla="*/ 161 w 1177"/>
                <a:gd name="T101" fmla="*/ 86 h 1308"/>
                <a:gd name="T102" fmla="*/ 197 w 1177"/>
                <a:gd name="T103" fmla="*/ 124 h 1308"/>
                <a:gd name="T104" fmla="*/ 367 w 1177"/>
                <a:gd name="T105" fmla="*/ 103 h 1308"/>
                <a:gd name="T106" fmla="*/ 382 w 1177"/>
                <a:gd name="T107" fmla="*/ 57 h 1308"/>
                <a:gd name="T108" fmla="*/ 418 w 1177"/>
                <a:gd name="T109" fmla="*/ 33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177" h="1308">
                  <a:moveTo>
                    <a:pt x="418" y="33"/>
                  </a:moveTo>
                  <a:lnTo>
                    <a:pt x="482" y="32"/>
                  </a:lnTo>
                  <a:lnTo>
                    <a:pt x="525" y="0"/>
                  </a:lnTo>
                  <a:lnTo>
                    <a:pt x="587" y="11"/>
                  </a:lnTo>
                  <a:lnTo>
                    <a:pt x="652" y="99"/>
                  </a:lnTo>
                  <a:lnTo>
                    <a:pt x="735" y="117"/>
                  </a:lnTo>
                  <a:lnTo>
                    <a:pt x="751" y="150"/>
                  </a:lnTo>
                  <a:lnTo>
                    <a:pt x="810" y="172"/>
                  </a:lnTo>
                  <a:lnTo>
                    <a:pt x="878" y="157"/>
                  </a:lnTo>
                  <a:lnTo>
                    <a:pt x="931" y="208"/>
                  </a:lnTo>
                  <a:lnTo>
                    <a:pt x="974" y="228"/>
                  </a:lnTo>
                  <a:lnTo>
                    <a:pt x="1039" y="304"/>
                  </a:lnTo>
                  <a:lnTo>
                    <a:pt x="1177" y="489"/>
                  </a:lnTo>
                  <a:lnTo>
                    <a:pt x="1128" y="551"/>
                  </a:lnTo>
                  <a:lnTo>
                    <a:pt x="1081" y="556"/>
                  </a:lnTo>
                  <a:lnTo>
                    <a:pt x="1050" y="596"/>
                  </a:lnTo>
                  <a:lnTo>
                    <a:pt x="1029" y="593"/>
                  </a:lnTo>
                  <a:lnTo>
                    <a:pt x="1011" y="574"/>
                  </a:lnTo>
                  <a:lnTo>
                    <a:pt x="967" y="598"/>
                  </a:lnTo>
                  <a:lnTo>
                    <a:pt x="908" y="621"/>
                  </a:lnTo>
                  <a:lnTo>
                    <a:pt x="872" y="687"/>
                  </a:lnTo>
                  <a:lnTo>
                    <a:pt x="926" y="761"/>
                  </a:lnTo>
                  <a:lnTo>
                    <a:pt x="897" y="813"/>
                  </a:lnTo>
                  <a:lnTo>
                    <a:pt x="892" y="872"/>
                  </a:lnTo>
                  <a:lnTo>
                    <a:pt x="903" y="926"/>
                  </a:lnTo>
                  <a:lnTo>
                    <a:pt x="871" y="1044"/>
                  </a:lnTo>
                  <a:lnTo>
                    <a:pt x="792" y="1069"/>
                  </a:lnTo>
                  <a:lnTo>
                    <a:pt x="790" y="1120"/>
                  </a:lnTo>
                  <a:lnTo>
                    <a:pt x="750" y="1162"/>
                  </a:lnTo>
                  <a:lnTo>
                    <a:pt x="708" y="1161"/>
                  </a:lnTo>
                  <a:lnTo>
                    <a:pt x="704" y="1308"/>
                  </a:lnTo>
                  <a:lnTo>
                    <a:pt x="488" y="1306"/>
                  </a:lnTo>
                  <a:lnTo>
                    <a:pt x="534" y="1229"/>
                  </a:lnTo>
                  <a:lnTo>
                    <a:pt x="627" y="1124"/>
                  </a:lnTo>
                  <a:lnTo>
                    <a:pt x="628" y="1055"/>
                  </a:lnTo>
                  <a:lnTo>
                    <a:pt x="330" y="845"/>
                  </a:lnTo>
                  <a:lnTo>
                    <a:pt x="319" y="815"/>
                  </a:lnTo>
                  <a:lnTo>
                    <a:pt x="206" y="738"/>
                  </a:lnTo>
                  <a:lnTo>
                    <a:pt x="183" y="739"/>
                  </a:lnTo>
                  <a:lnTo>
                    <a:pt x="147" y="733"/>
                  </a:lnTo>
                  <a:lnTo>
                    <a:pt x="94" y="648"/>
                  </a:lnTo>
                  <a:lnTo>
                    <a:pt x="92" y="607"/>
                  </a:lnTo>
                  <a:lnTo>
                    <a:pt x="63" y="585"/>
                  </a:lnTo>
                  <a:lnTo>
                    <a:pt x="59" y="485"/>
                  </a:lnTo>
                  <a:lnTo>
                    <a:pt x="27" y="471"/>
                  </a:lnTo>
                  <a:lnTo>
                    <a:pt x="50" y="411"/>
                  </a:lnTo>
                  <a:lnTo>
                    <a:pt x="0" y="348"/>
                  </a:lnTo>
                  <a:lnTo>
                    <a:pt x="10" y="283"/>
                  </a:lnTo>
                  <a:lnTo>
                    <a:pt x="54" y="228"/>
                  </a:lnTo>
                  <a:lnTo>
                    <a:pt x="36" y="103"/>
                  </a:lnTo>
                  <a:lnTo>
                    <a:pt x="161" y="86"/>
                  </a:lnTo>
                  <a:lnTo>
                    <a:pt x="197" y="124"/>
                  </a:lnTo>
                  <a:lnTo>
                    <a:pt x="367" y="103"/>
                  </a:lnTo>
                  <a:lnTo>
                    <a:pt x="382" y="57"/>
                  </a:lnTo>
                  <a:lnTo>
                    <a:pt x="418" y="3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337967" name="Group 47"/>
          <p:cNvGrpSpPr>
            <a:grpSpLocks/>
          </p:cNvGrpSpPr>
          <p:nvPr/>
        </p:nvGrpSpPr>
        <p:grpSpPr bwMode="auto">
          <a:xfrm>
            <a:off x="0" y="1196975"/>
            <a:ext cx="4284663" cy="304800"/>
            <a:chOff x="0" y="754"/>
            <a:chExt cx="2699" cy="192"/>
          </a:xfrm>
        </p:grpSpPr>
        <p:sp>
          <p:nvSpPr>
            <p:cNvPr id="337968" name="Text Box 48"/>
            <p:cNvSpPr txBox="1">
              <a:spLocks noChangeArrowheads="1"/>
            </p:cNvSpPr>
            <p:nvPr/>
          </p:nvSpPr>
          <p:spPr bwMode="auto">
            <a:xfrm>
              <a:off x="178" y="754"/>
              <a:ext cx="2521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400" dirty="0">
                  <a:solidFill>
                    <a:srgbClr val="066168"/>
                  </a:solidFill>
                  <a:latin typeface="Verdana" pitchFamily="34" charset="0"/>
                </a:rPr>
                <a:t>PISCICULTURA </a:t>
              </a:r>
              <a:r>
                <a:rPr lang="pt-BR" sz="1400" dirty="0" smtClean="0">
                  <a:solidFill>
                    <a:srgbClr val="066168"/>
                  </a:solidFill>
                  <a:latin typeface="Verdana" pitchFamily="34" charset="0"/>
                </a:rPr>
                <a:t>MARINHA</a:t>
              </a:r>
              <a:endParaRPr lang="pt-BR" sz="14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337969" name="Rectangle 49"/>
            <p:cNvSpPr>
              <a:spLocks noChangeArrowheads="1"/>
            </p:cNvSpPr>
            <p:nvPr/>
          </p:nvSpPr>
          <p:spPr bwMode="auto">
            <a:xfrm>
              <a:off x="0" y="771"/>
              <a:ext cx="158" cy="136"/>
            </a:xfrm>
            <a:prstGeom prst="rect">
              <a:avLst/>
            </a:prstGeom>
            <a:solidFill>
              <a:srgbClr val="07767E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sp>
        <p:nvSpPr>
          <p:cNvPr id="337970" name="Line 50"/>
          <p:cNvSpPr>
            <a:spLocks noChangeShapeType="1"/>
          </p:cNvSpPr>
          <p:nvPr/>
        </p:nvSpPr>
        <p:spPr bwMode="auto">
          <a:xfrm>
            <a:off x="146050" y="2692400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37975" name="Rectangle 55"/>
          <p:cNvSpPr>
            <a:spLocks noChangeArrowheads="1"/>
          </p:cNvSpPr>
          <p:nvPr/>
        </p:nvSpPr>
        <p:spPr bwMode="auto">
          <a:xfrm>
            <a:off x="0" y="1519238"/>
            <a:ext cx="2916238" cy="39687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pt-BR" sz="1400">
              <a:solidFill>
                <a:schemeClr val="bg1"/>
              </a:solidFill>
              <a:latin typeface="Verdana" pitchFamily="34" charset="0"/>
            </a:endParaRPr>
          </a:p>
        </p:txBody>
      </p:sp>
      <p:sp>
        <p:nvSpPr>
          <p:cNvPr id="337976" name="Text Box 56"/>
          <p:cNvSpPr txBox="1">
            <a:spLocks noChangeArrowheads="1"/>
          </p:cNvSpPr>
          <p:nvPr/>
        </p:nvSpPr>
        <p:spPr bwMode="auto">
          <a:xfrm>
            <a:off x="839788" y="1565275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pt-BR" sz="1400" dirty="0" smtClean="0">
                <a:solidFill>
                  <a:schemeClr val="bg1"/>
                </a:solidFill>
                <a:latin typeface="Verdana" pitchFamily="34" charset="0"/>
              </a:rPr>
              <a:t>Polo </a:t>
            </a:r>
            <a:r>
              <a:rPr lang="pt-BR" sz="1400" dirty="0">
                <a:solidFill>
                  <a:schemeClr val="bg1"/>
                </a:solidFill>
                <a:latin typeface="Verdana" pitchFamily="34" charset="0"/>
              </a:rPr>
              <a:t>Trairi</a:t>
            </a:r>
          </a:p>
        </p:txBody>
      </p:sp>
      <p:sp>
        <p:nvSpPr>
          <p:cNvPr id="337977" name="Text Box 57"/>
          <p:cNvSpPr txBox="1">
            <a:spLocks noChangeArrowheads="1"/>
          </p:cNvSpPr>
          <p:nvPr/>
        </p:nvSpPr>
        <p:spPr bwMode="auto">
          <a:xfrm>
            <a:off x="122238" y="2780928"/>
            <a:ext cx="1941512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11.144,67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ha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800" fill="hold"/>
                                        <p:tgtEl>
                                          <p:spTgt spid="337963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8" dur="indefinite"/>
                                        <p:tgtEl>
                                          <p:spTgt spid="33794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9" dur="indefinite"/>
                                        <p:tgtEl>
                                          <p:spTgt spid="3379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1" dur="indefinite"/>
                                        <p:tgtEl>
                                          <p:spTgt spid="33794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2" dur="indefinite"/>
                                        <p:tgtEl>
                                          <p:spTgt spid="3379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4" dur="indefinite"/>
                                        <p:tgtEl>
                                          <p:spTgt spid="33795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5" dur="indefinite"/>
                                        <p:tgtEl>
                                          <p:spTgt spid="3379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7" dur="indefinite"/>
                                        <p:tgtEl>
                                          <p:spTgt spid="33795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8" dur="indefinite"/>
                                        <p:tgtEl>
                                          <p:spTgt spid="3379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9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300"/>
                                        <p:tgtEl>
                                          <p:spTgt spid="3379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9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300"/>
                                        <p:tgtEl>
                                          <p:spTgt spid="3379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9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300"/>
                                        <p:tgtEl>
                                          <p:spTgt spid="3379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9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300"/>
                                        <p:tgtEl>
                                          <p:spTgt spid="3379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9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300"/>
                                        <p:tgtEl>
                                          <p:spTgt spid="3379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7949" grpId="0"/>
      <p:bldP spid="337970" grpId="0" animBg="1"/>
      <p:bldP spid="337975" grpId="0" animBg="1"/>
      <p:bldP spid="337976" grpId="0"/>
      <p:bldP spid="337977" grpId="0"/>
    </p:bldLst>
  </p:timing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9970" name="Freeform 2"/>
          <p:cNvSpPr>
            <a:spLocks/>
          </p:cNvSpPr>
          <p:nvPr/>
        </p:nvSpPr>
        <p:spPr bwMode="auto">
          <a:xfrm>
            <a:off x="7348538" y="2152650"/>
            <a:ext cx="957262" cy="139700"/>
          </a:xfrm>
          <a:custGeom>
            <a:avLst/>
            <a:gdLst>
              <a:gd name="T0" fmla="*/ 0 w 603"/>
              <a:gd name="T1" fmla="*/ 0 h 88"/>
              <a:gd name="T2" fmla="*/ 162 w 603"/>
              <a:gd name="T3" fmla="*/ 84 h 88"/>
              <a:gd name="T4" fmla="*/ 603 w 603"/>
              <a:gd name="T5" fmla="*/ 88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03" h="88">
                <a:moveTo>
                  <a:pt x="0" y="0"/>
                </a:moveTo>
                <a:lnTo>
                  <a:pt x="162" y="84"/>
                </a:lnTo>
                <a:lnTo>
                  <a:pt x="603" y="88"/>
                </a:lnTo>
              </a:path>
            </a:pathLst>
          </a:custGeom>
          <a:noFill/>
          <a:ln w="19050" cap="flat" cmpd="sng">
            <a:solidFill>
              <a:srgbClr val="8FC663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8FC663">
                      <a:gamma/>
                      <a:shade val="60000"/>
                      <a:invGamma/>
                    </a:srgbClr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51874" name="Text Box 290"/>
          <p:cNvSpPr txBox="1">
            <a:spLocks noChangeArrowheads="1"/>
          </p:cNvSpPr>
          <p:nvPr/>
        </p:nvSpPr>
        <p:spPr bwMode="auto">
          <a:xfrm>
            <a:off x="7573963" y="2093913"/>
            <a:ext cx="1101725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900">
                <a:solidFill>
                  <a:srgbClr val="066168"/>
                </a:solidFill>
                <a:latin typeface="Verdana" pitchFamily="34" charset="0"/>
              </a:rPr>
              <a:t>Fortaleza</a:t>
            </a:r>
          </a:p>
        </p:txBody>
      </p:sp>
      <p:sp>
        <p:nvSpPr>
          <p:cNvPr id="339972" name="Text Box 4"/>
          <p:cNvSpPr txBox="1">
            <a:spLocks noChangeArrowheads="1"/>
          </p:cNvSpPr>
          <p:nvPr/>
        </p:nvSpPr>
        <p:spPr bwMode="auto">
          <a:xfrm>
            <a:off x="7085013" y="1692275"/>
            <a:ext cx="11922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Pecém</a:t>
            </a:r>
          </a:p>
        </p:txBody>
      </p:sp>
      <p:pic>
        <p:nvPicPr>
          <p:cNvPr id="339973" name="Picture 5" descr="Imagem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07225" y="1825625"/>
            <a:ext cx="257175" cy="1682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39974" name="Text Box 6"/>
          <p:cNvSpPr txBox="1">
            <a:spLocks noChangeArrowheads="1"/>
          </p:cNvSpPr>
          <p:nvPr/>
        </p:nvSpPr>
        <p:spPr bwMode="auto">
          <a:xfrm>
            <a:off x="7408863" y="1858963"/>
            <a:ext cx="1354137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Mucuripe</a:t>
            </a:r>
          </a:p>
        </p:txBody>
      </p:sp>
      <p:pic>
        <p:nvPicPr>
          <p:cNvPr id="339975" name="Picture 7" descr="Imagem3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80288" y="1989138"/>
            <a:ext cx="247650" cy="1619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39976" name="Picture 8" descr="Mapa_CE2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75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39977" name="Group 9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339978" name="Rectangle 10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39979" name="Rectangle 11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339980" name="Group 12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339981" name="Freeform 13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39982" name="Freeform 14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39983" name="Freeform 15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339984" name="Freeform 16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39985" name="Freeform 17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339986" name="Picture 18" descr="Barra inferior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39987" name="Picture 19" descr="Logo ADECE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39988" name="Picture 20" descr="LOGO Governo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339989" name="Group 21"/>
          <p:cNvGrpSpPr>
            <a:grpSpLocks/>
          </p:cNvGrpSpPr>
          <p:nvPr/>
        </p:nvGrpSpPr>
        <p:grpSpPr bwMode="auto">
          <a:xfrm>
            <a:off x="8189913" y="2495550"/>
            <a:ext cx="855662" cy="687388"/>
            <a:chOff x="5159" y="1572"/>
            <a:chExt cx="539" cy="433"/>
          </a:xfrm>
        </p:grpSpPr>
        <p:sp>
          <p:nvSpPr>
            <p:cNvPr id="339990" name="Text Box 22"/>
            <p:cNvSpPr txBox="1">
              <a:spLocks noChangeArrowheads="1"/>
            </p:cNvSpPr>
            <p:nvPr/>
          </p:nvSpPr>
          <p:spPr bwMode="auto">
            <a:xfrm>
              <a:off x="5204" y="1572"/>
              <a:ext cx="49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 err="1">
                  <a:solidFill>
                    <a:srgbClr val="066168"/>
                  </a:solidFill>
                  <a:latin typeface="Verdana" pitchFamily="34" charset="0"/>
                </a:rPr>
                <a:t>Icapuí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339991" name="Freeform 23"/>
            <p:cNvSpPr>
              <a:spLocks/>
            </p:cNvSpPr>
            <p:nvPr/>
          </p:nvSpPr>
          <p:spPr bwMode="auto">
            <a:xfrm>
              <a:off x="5232" y="1805"/>
              <a:ext cx="327" cy="118"/>
            </a:xfrm>
            <a:custGeom>
              <a:avLst/>
              <a:gdLst>
                <a:gd name="T0" fmla="*/ 0 w 762"/>
                <a:gd name="T1" fmla="*/ 118 h 118"/>
                <a:gd name="T2" fmla="*/ 89 w 762"/>
                <a:gd name="T3" fmla="*/ 0 h 118"/>
                <a:gd name="T4" fmla="*/ 762 w 762"/>
                <a:gd name="T5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2" h="118">
                  <a:moveTo>
                    <a:pt x="0" y="118"/>
                  </a:moveTo>
                  <a:lnTo>
                    <a:pt x="89" y="0"/>
                  </a:lnTo>
                  <a:lnTo>
                    <a:pt x="762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39992" name="Freeform 24"/>
            <p:cNvSpPr>
              <a:spLocks noChangeAspect="1"/>
            </p:cNvSpPr>
            <p:nvPr/>
          </p:nvSpPr>
          <p:spPr bwMode="auto">
            <a:xfrm>
              <a:off x="5159" y="1871"/>
              <a:ext cx="135" cy="134"/>
            </a:xfrm>
            <a:custGeom>
              <a:avLst/>
              <a:gdLst>
                <a:gd name="T0" fmla="*/ 52 w 750"/>
                <a:gd name="T1" fmla="*/ 56 h 742"/>
                <a:gd name="T2" fmla="*/ 179 w 750"/>
                <a:gd name="T3" fmla="*/ 0 h 742"/>
                <a:gd name="T4" fmla="*/ 283 w 750"/>
                <a:gd name="T5" fmla="*/ 86 h 742"/>
                <a:gd name="T6" fmla="*/ 747 w 750"/>
                <a:gd name="T7" fmla="*/ 231 h 742"/>
                <a:gd name="T8" fmla="*/ 750 w 750"/>
                <a:gd name="T9" fmla="*/ 716 h 742"/>
                <a:gd name="T10" fmla="*/ 658 w 750"/>
                <a:gd name="T11" fmla="*/ 742 h 742"/>
                <a:gd name="T12" fmla="*/ 664 w 750"/>
                <a:gd name="T13" fmla="*/ 566 h 742"/>
                <a:gd name="T14" fmla="*/ 642 w 750"/>
                <a:gd name="T15" fmla="*/ 513 h 742"/>
                <a:gd name="T16" fmla="*/ 588 w 750"/>
                <a:gd name="T17" fmla="*/ 492 h 742"/>
                <a:gd name="T18" fmla="*/ 532 w 750"/>
                <a:gd name="T19" fmla="*/ 483 h 742"/>
                <a:gd name="T20" fmla="*/ 173 w 750"/>
                <a:gd name="T21" fmla="*/ 524 h 742"/>
                <a:gd name="T22" fmla="*/ 0 w 750"/>
                <a:gd name="T23" fmla="*/ 295 h 742"/>
                <a:gd name="T24" fmla="*/ 52 w 750"/>
                <a:gd name="T25" fmla="*/ 56 h 7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50" h="742">
                  <a:moveTo>
                    <a:pt x="52" y="56"/>
                  </a:moveTo>
                  <a:lnTo>
                    <a:pt x="179" y="0"/>
                  </a:lnTo>
                  <a:lnTo>
                    <a:pt x="283" y="86"/>
                  </a:lnTo>
                  <a:lnTo>
                    <a:pt x="747" y="231"/>
                  </a:lnTo>
                  <a:lnTo>
                    <a:pt x="750" y="716"/>
                  </a:lnTo>
                  <a:lnTo>
                    <a:pt x="658" y="742"/>
                  </a:lnTo>
                  <a:lnTo>
                    <a:pt x="664" y="566"/>
                  </a:lnTo>
                  <a:lnTo>
                    <a:pt x="642" y="513"/>
                  </a:lnTo>
                  <a:lnTo>
                    <a:pt x="588" y="492"/>
                  </a:lnTo>
                  <a:lnTo>
                    <a:pt x="532" y="483"/>
                  </a:lnTo>
                  <a:lnTo>
                    <a:pt x="173" y="524"/>
                  </a:lnTo>
                  <a:lnTo>
                    <a:pt x="0" y="295"/>
                  </a:lnTo>
                  <a:lnTo>
                    <a:pt x="52" y="56"/>
                  </a:lnTo>
                  <a:close/>
                </a:path>
              </a:pathLst>
            </a:custGeom>
            <a:solidFill>
              <a:srgbClr val="964B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339993" name="Text Box 25"/>
          <p:cNvSpPr txBox="1">
            <a:spLocks noChangeArrowheads="1"/>
          </p:cNvSpPr>
          <p:nvPr/>
        </p:nvSpPr>
        <p:spPr bwMode="auto">
          <a:xfrm>
            <a:off x="117475" y="1989138"/>
            <a:ext cx="1366838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dirty="0">
                <a:solidFill>
                  <a:srgbClr val="066168"/>
                </a:solidFill>
                <a:latin typeface="Verdana" pitchFamily="34" charset="0"/>
              </a:rPr>
              <a:t>1 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Município:</a:t>
            </a:r>
            <a:endParaRPr lang="pt-BR" sz="1400" dirty="0">
              <a:solidFill>
                <a:srgbClr val="066168"/>
              </a:solidFill>
              <a:latin typeface="Verdana" pitchFamily="34" charset="0"/>
            </a:endParaRPr>
          </a:p>
          <a:p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Amontada</a:t>
            </a:r>
          </a:p>
        </p:txBody>
      </p:sp>
      <p:sp>
        <p:nvSpPr>
          <p:cNvPr id="339994" name="Rectangle 26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39995" name="Text Box 27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339996" name="Rectangle 28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39997" name="Rectangle 29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 dirty="0" smtClean="0">
                <a:solidFill>
                  <a:schemeClr val="bg1"/>
                </a:solidFill>
                <a:latin typeface="Verdana" pitchFamily="34" charset="0"/>
              </a:rPr>
              <a:t>POLOS </a:t>
            </a:r>
            <a:r>
              <a:rPr lang="pt-BR" sz="1800" dirty="0">
                <a:solidFill>
                  <a:schemeClr val="bg1"/>
                </a:solidFill>
                <a:latin typeface="Verdana" pitchFamily="34" charset="0"/>
              </a:rPr>
              <a:t>DE PRODUÇÃO</a:t>
            </a:r>
          </a:p>
        </p:txBody>
      </p:sp>
      <p:sp>
        <p:nvSpPr>
          <p:cNvPr id="339998" name="Freeform 30"/>
          <p:cNvSpPr>
            <a:spLocks noChangeAspect="1"/>
          </p:cNvSpPr>
          <p:nvPr/>
        </p:nvSpPr>
        <p:spPr bwMode="auto">
          <a:xfrm>
            <a:off x="7178675" y="2124075"/>
            <a:ext cx="222250" cy="187325"/>
          </a:xfrm>
          <a:custGeom>
            <a:avLst/>
            <a:gdLst>
              <a:gd name="T0" fmla="*/ 425 w 775"/>
              <a:gd name="T1" fmla="*/ 655 h 655"/>
              <a:gd name="T2" fmla="*/ 370 w 775"/>
              <a:gd name="T3" fmla="*/ 567 h 655"/>
              <a:gd name="T4" fmla="*/ 263 w 775"/>
              <a:gd name="T5" fmla="*/ 498 h 655"/>
              <a:gd name="T6" fmla="*/ 242 w 775"/>
              <a:gd name="T7" fmla="*/ 474 h 655"/>
              <a:gd name="T8" fmla="*/ 212 w 775"/>
              <a:gd name="T9" fmla="*/ 475 h 655"/>
              <a:gd name="T10" fmla="*/ 203 w 775"/>
              <a:gd name="T11" fmla="*/ 498 h 655"/>
              <a:gd name="T12" fmla="*/ 188 w 775"/>
              <a:gd name="T13" fmla="*/ 494 h 655"/>
              <a:gd name="T14" fmla="*/ 0 w 775"/>
              <a:gd name="T15" fmla="*/ 350 h 655"/>
              <a:gd name="T16" fmla="*/ 108 w 775"/>
              <a:gd name="T17" fmla="*/ 175 h 655"/>
              <a:gd name="T18" fmla="*/ 111 w 775"/>
              <a:gd name="T19" fmla="*/ 133 h 655"/>
              <a:gd name="T20" fmla="*/ 60 w 775"/>
              <a:gd name="T21" fmla="*/ 88 h 655"/>
              <a:gd name="T22" fmla="*/ 55 w 775"/>
              <a:gd name="T23" fmla="*/ 36 h 655"/>
              <a:gd name="T24" fmla="*/ 130 w 775"/>
              <a:gd name="T25" fmla="*/ 35 h 655"/>
              <a:gd name="T26" fmla="*/ 161 w 775"/>
              <a:gd name="T27" fmla="*/ 0 h 655"/>
              <a:gd name="T28" fmla="*/ 332 w 775"/>
              <a:gd name="T29" fmla="*/ 78 h 655"/>
              <a:gd name="T30" fmla="*/ 397 w 775"/>
              <a:gd name="T31" fmla="*/ 72 h 655"/>
              <a:gd name="T32" fmla="*/ 502 w 775"/>
              <a:gd name="T33" fmla="*/ 108 h 655"/>
              <a:gd name="T34" fmla="*/ 528 w 775"/>
              <a:gd name="T35" fmla="*/ 33 h 655"/>
              <a:gd name="T36" fmla="*/ 615 w 775"/>
              <a:gd name="T37" fmla="*/ 156 h 655"/>
              <a:gd name="T38" fmla="*/ 775 w 775"/>
              <a:gd name="T39" fmla="*/ 416 h 655"/>
              <a:gd name="T40" fmla="*/ 717 w 775"/>
              <a:gd name="T41" fmla="*/ 420 h 655"/>
              <a:gd name="T42" fmla="*/ 714 w 775"/>
              <a:gd name="T43" fmla="*/ 408 h 655"/>
              <a:gd name="T44" fmla="*/ 690 w 775"/>
              <a:gd name="T45" fmla="*/ 385 h 655"/>
              <a:gd name="T46" fmla="*/ 641 w 775"/>
              <a:gd name="T47" fmla="*/ 377 h 655"/>
              <a:gd name="T48" fmla="*/ 631 w 775"/>
              <a:gd name="T49" fmla="*/ 400 h 655"/>
              <a:gd name="T50" fmla="*/ 634 w 775"/>
              <a:gd name="T51" fmla="*/ 475 h 655"/>
              <a:gd name="T52" fmla="*/ 610 w 775"/>
              <a:gd name="T53" fmla="*/ 502 h 655"/>
              <a:gd name="T54" fmla="*/ 591 w 775"/>
              <a:gd name="T55" fmla="*/ 511 h 655"/>
              <a:gd name="T56" fmla="*/ 559 w 775"/>
              <a:gd name="T57" fmla="*/ 491 h 655"/>
              <a:gd name="T58" fmla="*/ 520 w 775"/>
              <a:gd name="T59" fmla="*/ 519 h 655"/>
              <a:gd name="T60" fmla="*/ 425 w 775"/>
              <a:gd name="T61" fmla="*/ 655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775" h="655">
                <a:moveTo>
                  <a:pt x="425" y="655"/>
                </a:moveTo>
                <a:lnTo>
                  <a:pt x="370" y="567"/>
                </a:lnTo>
                <a:lnTo>
                  <a:pt x="263" y="498"/>
                </a:lnTo>
                <a:lnTo>
                  <a:pt x="242" y="474"/>
                </a:lnTo>
                <a:lnTo>
                  <a:pt x="212" y="475"/>
                </a:lnTo>
                <a:lnTo>
                  <a:pt x="203" y="498"/>
                </a:lnTo>
                <a:lnTo>
                  <a:pt x="188" y="494"/>
                </a:lnTo>
                <a:lnTo>
                  <a:pt x="0" y="350"/>
                </a:lnTo>
                <a:lnTo>
                  <a:pt x="108" y="175"/>
                </a:lnTo>
                <a:lnTo>
                  <a:pt x="111" y="133"/>
                </a:lnTo>
                <a:lnTo>
                  <a:pt x="60" y="88"/>
                </a:lnTo>
                <a:lnTo>
                  <a:pt x="55" y="36"/>
                </a:lnTo>
                <a:lnTo>
                  <a:pt x="130" y="35"/>
                </a:lnTo>
                <a:lnTo>
                  <a:pt x="161" y="0"/>
                </a:lnTo>
                <a:lnTo>
                  <a:pt x="332" y="78"/>
                </a:lnTo>
                <a:lnTo>
                  <a:pt x="397" y="72"/>
                </a:lnTo>
                <a:lnTo>
                  <a:pt x="502" y="108"/>
                </a:lnTo>
                <a:lnTo>
                  <a:pt x="528" y="33"/>
                </a:lnTo>
                <a:lnTo>
                  <a:pt x="615" y="156"/>
                </a:lnTo>
                <a:lnTo>
                  <a:pt x="775" y="416"/>
                </a:lnTo>
                <a:lnTo>
                  <a:pt x="717" y="420"/>
                </a:lnTo>
                <a:lnTo>
                  <a:pt x="714" y="408"/>
                </a:lnTo>
                <a:lnTo>
                  <a:pt x="690" y="385"/>
                </a:lnTo>
                <a:lnTo>
                  <a:pt x="641" y="377"/>
                </a:lnTo>
                <a:lnTo>
                  <a:pt x="631" y="400"/>
                </a:lnTo>
                <a:lnTo>
                  <a:pt x="634" y="475"/>
                </a:lnTo>
                <a:lnTo>
                  <a:pt x="610" y="502"/>
                </a:lnTo>
                <a:lnTo>
                  <a:pt x="591" y="511"/>
                </a:lnTo>
                <a:lnTo>
                  <a:pt x="559" y="491"/>
                </a:lnTo>
                <a:lnTo>
                  <a:pt x="520" y="519"/>
                </a:lnTo>
                <a:lnTo>
                  <a:pt x="425" y="655"/>
                </a:lnTo>
                <a:close/>
              </a:path>
            </a:pathLst>
          </a:custGeom>
          <a:noFill/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336600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339999" name="Group 31"/>
          <p:cNvGrpSpPr>
            <a:grpSpLocks/>
          </p:cNvGrpSpPr>
          <p:nvPr/>
        </p:nvGrpSpPr>
        <p:grpSpPr bwMode="auto">
          <a:xfrm>
            <a:off x="6084888" y="881063"/>
            <a:ext cx="1600200" cy="1195387"/>
            <a:chOff x="3833" y="555"/>
            <a:chExt cx="1008" cy="753"/>
          </a:xfrm>
        </p:grpSpPr>
        <p:sp>
          <p:nvSpPr>
            <p:cNvPr id="340000" name="Freeform 32"/>
            <p:cNvSpPr>
              <a:spLocks/>
            </p:cNvSpPr>
            <p:nvPr/>
          </p:nvSpPr>
          <p:spPr bwMode="auto">
            <a:xfrm>
              <a:off x="3957" y="687"/>
              <a:ext cx="882" cy="378"/>
            </a:xfrm>
            <a:custGeom>
              <a:avLst/>
              <a:gdLst>
                <a:gd name="T0" fmla="*/ 0 w 882"/>
                <a:gd name="T1" fmla="*/ 378 h 378"/>
                <a:gd name="T2" fmla="*/ 153 w 882"/>
                <a:gd name="T3" fmla="*/ 3 h 378"/>
                <a:gd name="T4" fmla="*/ 882 w 882"/>
                <a:gd name="T5" fmla="*/ 0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82" h="378">
                  <a:moveTo>
                    <a:pt x="0" y="378"/>
                  </a:moveTo>
                  <a:lnTo>
                    <a:pt x="153" y="3"/>
                  </a:lnTo>
                  <a:lnTo>
                    <a:pt x="882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40001" name="Text Box 33"/>
            <p:cNvSpPr txBox="1">
              <a:spLocks noChangeArrowheads="1"/>
            </p:cNvSpPr>
            <p:nvPr/>
          </p:nvSpPr>
          <p:spPr bwMode="auto">
            <a:xfrm>
              <a:off x="4075" y="555"/>
              <a:ext cx="76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Itapipoca</a:t>
              </a:r>
            </a:p>
          </p:txBody>
        </p:sp>
        <p:sp>
          <p:nvSpPr>
            <p:cNvPr id="340002" name="Freeform 34"/>
            <p:cNvSpPr>
              <a:spLocks noChangeAspect="1"/>
            </p:cNvSpPr>
            <p:nvPr/>
          </p:nvSpPr>
          <p:spPr bwMode="auto">
            <a:xfrm>
              <a:off x="3833" y="974"/>
              <a:ext cx="234" cy="334"/>
            </a:xfrm>
            <a:custGeom>
              <a:avLst/>
              <a:gdLst>
                <a:gd name="T0" fmla="*/ 828 w 1297"/>
                <a:gd name="T1" fmla="*/ 40 h 1847"/>
                <a:gd name="T2" fmla="*/ 969 w 1297"/>
                <a:gd name="T3" fmla="*/ 117 h 1847"/>
                <a:gd name="T4" fmla="*/ 1036 w 1297"/>
                <a:gd name="T5" fmla="*/ 200 h 1847"/>
                <a:gd name="T6" fmla="*/ 1244 w 1297"/>
                <a:gd name="T7" fmla="*/ 265 h 1847"/>
                <a:gd name="T8" fmla="*/ 1257 w 1297"/>
                <a:gd name="T9" fmla="*/ 357 h 1847"/>
                <a:gd name="T10" fmla="*/ 1076 w 1297"/>
                <a:gd name="T11" fmla="*/ 424 h 1847"/>
                <a:gd name="T12" fmla="*/ 914 w 1297"/>
                <a:gd name="T13" fmla="*/ 402 h 1847"/>
                <a:gd name="T14" fmla="*/ 887 w 1297"/>
                <a:gd name="T15" fmla="*/ 586 h 1847"/>
                <a:gd name="T16" fmla="*/ 928 w 1297"/>
                <a:gd name="T17" fmla="*/ 710 h 1847"/>
                <a:gd name="T18" fmla="*/ 937 w 1297"/>
                <a:gd name="T19" fmla="*/ 784 h 1847"/>
                <a:gd name="T20" fmla="*/ 970 w 1297"/>
                <a:gd name="T21" fmla="*/ 903 h 1847"/>
                <a:gd name="T22" fmla="*/ 1024 w 1297"/>
                <a:gd name="T23" fmla="*/ 1032 h 1847"/>
                <a:gd name="T24" fmla="*/ 1191 w 1297"/>
                <a:gd name="T25" fmla="*/ 1276 h 1847"/>
                <a:gd name="T26" fmla="*/ 1175 w 1297"/>
                <a:gd name="T27" fmla="*/ 1358 h 1847"/>
                <a:gd name="T28" fmla="*/ 1279 w 1297"/>
                <a:gd name="T29" fmla="*/ 1490 h 1847"/>
                <a:gd name="T30" fmla="*/ 1230 w 1297"/>
                <a:gd name="T31" fmla="*/ 1517 h 1847"/>
                <a:gd name="T32" fmla="*/ 1154 w 1297"/>
                <a:gd name="T33" fmla="*/ 1610 h 1847"/>
                <a:gd name="T34" fmla="*/ 821 w 1297"/>
                <a:gd name="T35" fmla="*/ 1543 h 1847"/>
                <a:gd name="T36" fmla="*/ 756 w 1297"/>
                <a:gd name="T37" fmla="*/ 1806 h 1847"/>
                <a:gd name="T38" fmla="*/ 613 w 1297"/>
                <a:gd name="T39" fmla="*/ 1779 h 1847"/>
                <a:gd name="T40" fmla="*/ 480 w 1297"/>
                <a:gd name="T41" fmla="*/ 1814 h 1847"/>
                <a:gd name="T42" fmla="*/ 350 w 1297"/>
                <a:gd name="T43" fmla="*/ 1832 h 1847"/>
                <a:gd name="T44" fmla="*/ 321 w 1297"/>
                <a:gd name="T45" fmla="*/ 1730 h 1847"/>
                <a:gd name="T46" fmla="*/ 248 w 1297"/>
                <a:gd name="T47" fmla="*/ 1847 h 1847"/>
                <a:gd name="T48" fmla="*/ 38 w 1297"/>
                <a:gd name="T49" fmla="*/ 1626 h 1847"/>
                <a:gd name="T50" fmla="*/ 4 w 1297"/>
                <a:gd name="T51" fmla="*/ 1339 h 1847"/>
                <a:gd name="T52" fmla="*/ 63 w 1297"/>
                <a:gd name="T53" fmla="*/ 1217 h 1847"/>
                <a:gd name="T54" fmla="*/ 167 w 1297"/>
                <a:gd name="T55" fmla="*/ 1050 h 1847"/>
                <a:gd name="T56" fmla="*/ 149 w 1297"/>
                <a:gd name="T57" fmla="*/ 1012 h 1847"/>
                <a:gd name="T58" fmla="*/ 280 w 1297"/>
                <a:gd name="T59" fmla="*/ 779 h 1847"/>
                <a:gd name="T60" fmla="*/ 281 w 1297"/>
                <a:gd name="T61" fmla="*/ 539 h 1847"/>
                <a:gd name="T62" fmla="*/ 314 w 1297"/>
                <a:gd name="T63" fmla="*/ 480 h 1847"/>
                <a:gd name="T64" fmla="*/ 339 w 1297"/>
                <a:gd name="T65" fmla="*/ 412 h 1847"/>
                <a:gd name="T66" fmla="*/ 503 w 1297"/>
                <a:gd name="T67" fmla="*/ 251 h 1847"/>
                <a:gd name="T68" fmla="*/ 553 w 1297"/>
                <a:gd name="T69" fmla="*/ 228 h 1847"/>
                <a:gd name="T70" fmla="*/ 719 w 1297"/>
                <a:gd name="T71" fmla="*/ 177 h 18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97" h="1847">
                  <a:moveTo>
                    <a:pt x="777" y="0"/>
                  </a:moveTo>
                  <a:lnTo>
                    <a:pt x="828" y="40"/>
                  </a:lnTo>
                  <a:lnTo>
                    <a:pt x="873" y="92"/>
                  </a:lnTo>
                  <a:lnTo>
                    <a:pt x="969" y="117"/>
                  </a:lnTo>
                  <a:lnTo>
                    <a:pt x="1013" y="138"/>
                  </a:lnTo>
                  <a:lnTo>
                    <a:pt x="1036" y="200"/>
                  </a:lnTo>
                  <a:lnTo>
                    <a:pt x="1182" y="229"/>
                  </a:lnTo>
                  <a:lnTo>
                    <a:pt x="1244" y="265"/>
                  </a:lnTo>
                  <a:lnTo>
                    <a:pt x="1297" y="329"/>
                  </a:lnTo>
                  <a:lnTo>
                    <a:pt x="1257" y="357"/>
                  </a:lnTo>
                  <a:lnTo>
                    <a:pt x="1246" y="402"/>
                  </a:lnTo>
                  <a:lnTo>
                    <a:pt x="1076" y="424"/>
                  </a:lnTo>
                  <a:lnTo>
                    <a:pt x="1038" y="386"/>
                  </a:lnTo>
                  <a:lnTo>
                    <a:pt x="914" y="402"/>
                  </a:lnTo>
                  <a:lnTo>
                    <a:pt x="932" y="527"/>
                  </a:lnTo>
                  <a:lnTo>
                    <a:pt x="887" y="586"/>
                  </a:lnTo>
                  <a:lnTo>
                    <a:pt x="878" y="645"/>
                  </a:lnTo>
                  <a:lnTo>
                    <a:pt x="928" y="710"/>
                  </a:lnTo>
                  <a:lnTo>
                    <a:pt x="905" y="769"/>
                  </a:lnTo>
                  <a:lnTo>
                    <a:pt x="937" y="784"/>
                  </a:lnTo>
                  <a:lnTo>
                    <a:pt x="941" y="884"/>
                  </a:lnTo>
                  <a:lnTo>
                    <a:pt x="970" y="903"/>
                  </a:lnTo>
                  <a:lnTo>
                    <a:pt x="972" y="947"/>
                  </a:lnTo>
                  <a:lnTo>
                    <a:pt x="1024" y="1032"/>
                  </a:lnTo>
                  <a:lnTo>
                    <a:pt x="1059" y="1037"/>
                  </a:lnTo>
                  <a:lnTo>
                    <a:pt x="1191" y="1276"/>
                  </a:lnTo>
                  <a:lnTo>
                    <a:pt x="1167" y="1300"/>
                  </a:lnTo>
                  <a:lnTo>
                    <a:pt x="1175" y="1358"/>
                  </a:lnTo>
                  <a:lnTo>
                    <a:pt x="1223" y="1365"/>
                  </a:lnTo>
                  <a:lnTo>
                    <a:pt x="1279" y="1490"/>
                  </a:lnTo>
                  <a:lnTo>
                    <a:pt x="1270" y="1517"/>
                  </a:lnTo>
                  <a:lnTo>
                    <a:pt x="1230" y="1517"/>
                  </a:lnTo>
                  <a:lnTo>
                    <a:pt x="1170" y="1572"/>
                  </a:lnTo>
                  <a:lnTo>
                    <a:pt x="1154" y="1610"/>
                  </a:lnTo>
                  <a:lnTo>
                    <a:pt x="937" y="1616"/>
                  </a:lnTo>
                  <a:lnTo>
                    <a:pt x="821" y="1543"/>
                  </a:lnTo>
                  <a:lnTo>
                    <a:pt x="762" y="1641"/>
                  </a:lnTo>
                  <a:lnTo>
                    <a:pt x="756" y="1806"/>
                  </a:lnTo>
                  <a:lnTo>
                    <a:pt x="700" y="1773"/>
                  </a:lnTo>
                  <a:lnTo>
                    <a:pt x="613" y="1779"/>
                  </a:lnTo>
                  <a:lnTo>
                    <a:pt x="557" y="1810"/>
                  </a:lnTo>
                  <a:lnTo>
                    <a:pt x="480" y="1814"/>
                  </a:lnTo>
                  <a:lnTo>
                    <a:pt x="448" y="1844"/>
                  </a:lnTo>
                  <a:lnTo>
                    <a:pt x="350" y="1832"/>
                  </a:lnTo>
                  <a:lnTo>
                    <a:pt x="310" y="1775"/>
                  </a:lnTo>
                  <a:lnTo>
                    <a:pt x="321" y="1730"/>
                  </a:lnTo>
                  <a:lnTo>
                    <a:pt x="281" y="1734"/>
                  </a:lnTo>
                  <a:lnTo>
                    <a:pt x="248" y="1847"/>
                  </a:lnTo>
                  <a:lnTo>
                    <a:pt x="42" y="1652"/>
                  </a:lnTo>
                  <a:lnTo>
                    <a:pt x="38" y="1626"/>
                  </a:lnTo>
                  <a:lnTo>
                    <a:pt x="93" y="1560"/>
                  </a:lnTo>
                  <a:lnTo>
                    <a:pt x="4" y="1339"/>
                  </a:lnTo>
                  <a:lnTo>
                    <a:pt x="0" y="1255"/>
                  </a:lnTo>
                  <a:lnTo>
                    <a:pt x="63" y="1217"/>
                  </a:lnTo>
                  <a:lnTo>
                    <a:pt x="70" y="1170"/>
                  </a:lnTo>
                  <a:lnTo>
                    <a:pt x="167" y="1050"/>
                  </a:lnTo>
                  <a:lnTo>
                    <a:pt x="167" y="1019"/>
                  </a:lnTo>
                  <a:lnTo>
                    <a:pt x="149" y="1012"/>
                  </a:lnTo>
                  <a:lnTo>
                    <a:pt x="165" y="884"/>
                  </a:lnTo>
                  <a:lnTo>
                    <a:pt x="280" y="779"/>
                  </a:lnTo>
                  <a:lnTo>
                    <a:pt x="197" y="546"/>
                  </a:lnTo>
                  <a:lnTo>
                    <a:pt x="281" y="539"/>
                  </a:lnTo>
                  <a:lnTo>
                    <a:pt x="285" y="498"/>
                  </a:lnTo>
                  <a:lnTo>
                    <a:pt x="314" y="480"/>
                  </a:lnTo>
                  <a:lnTo>
                    <a:pt x="314" y="419"/>
                  </a:lnTo>
                  <a:lnTo>
                    <a:pt x="339" y="412"/>
                  </a:lnTo>
                  <a:lnTo>
                    <a:pt x="391" y="274"/>
                  </a:lnTo>
                  <a:lnTo>
                    <a:pt x="503" y="251"/>
                  </a:lnTo>
                  <a:lnTo>
                    <a:pt x="514" y="239"/>
                  </a:lnTo>
                  <a:lnTo>
                    <a:pt x="553" y="228"/>
                  </a:lnTo>
                  <a:lnTo>
                    <a:pt x="587" y="239"/>
                  </a:lnTo>
                  <a:lnTo>
                    <a:pt x="719" y="177"/>
                  </a:lnTo>
                  <a:lnTo>
                    <a:pt x="777" y="0"/>
                  </a:lnTo>
                  <a:close/>
                </a:path>
              </a:pathLst>
            </a:custGeom>
            <a:solidFill>
              <a:srgbClr val="0C3213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340003" name="Group 35"/>
          <p:cNvGrpSpPr>
            <a:grpSpLocks/>
          </p:cNvGrpSpPr>
          <p:nvPr/>
        </p:nvGrpSpPr>
        <p:grpSpPr bwMode="auto">
          <a:xfrm>
            <a:off x="6538913" y="1355725"/>
            <a:ext cx="1965325" cy="776288"/>
            <a:chOff x="4119" y="854"/>
            <a:chExt cx="1238" cy="489"/>
          </a:xfrm>
        </p:grpSpPr>
        <p:sp>
          <p:nvSpPr>
            <p:cNvPr id="340004" name="Text Box 36"/>
            <p:cNvSpPr txBox="1">
              <a:spLocks noChangeArrowheads="1"/>
            </p:cNvSpPr>
            <p:nvPr/>
          </p:nvSpPr>
          <p:spPr bwMode="auto">
            <a:xfrm>
              <a:off x="4427" y="854"/>
              <a:ext cx="93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S. Gonçalo do Amarante</a:t>
              </a:r>
            </a:p>
          </p:txBody>
        </p:sp>
        <p:sp>
          <p:nvSpPr>
            <p:cNvPr id="340005" name="Freeform 37"/>
            <p:cNvSpPr>
              <a:spLocks/>
            </p:cNvSpPr>
            <p:nvPr/>
          </p:nvSpPr>
          <p:spPr bwMode="auto">
            <a:xfrm>
              <a:off x="4341" y="1080"/>
              <a:ext cx="918" cy="186"/>
            </a:xfrm>
            <a:custGeom>
              <a:avLst/>
              <a:gdLst>
                <a:gd name="T0" fmla="*/ 0 w 918"/>
                <a:gd name="T1" fmla="*/ 186 h 186"/>
                <a:gd name="T2" fmla="*/ 111 w 918"/>
                <a:gd name="T3" fmla="*/ 3 h 186"/>
                <a:gd name="T4" fmla="*/ 918 w 918"/>
                <a:gd name="T5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18" h="186">
                  <a:moveTo>
                    <a:pt x="0" y="186"/>
                  </a:moveTo>
                  <a:lnTo>
                    <a:pt x="111" y="3"/>
                  </a:lnTo>
                  <a:lnTo>
                    <a:pt x="918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40006" name="Freeform 38"/>
            <p:cNvSpPr>
              <a:spLocks noChangeAspect="1"/>
            </p:cNvSpPr>
            <p:nvPr/>
          </p:nvSpPr>
          <p:spPr bwMode="auto">
            <a:xfrm>
              <a:off x="4119" y="1200"/>
              <a:ext cx="296" cy="143"/>
            </a:xfrm>
            <a:custGeom>
              <a:avLst/>
              <a:gdLst>
                <a:gd name="T0" fmla="*/ 1238 w 1642"/>
                <a:gd name="T1" fmla="*/ 0 h 794"/>
                <a:gd name="T2" fmla="*/ 1330 w 1642"/>
                <a:gd name="T3" fmla="*/ 140 h 794"/>
                <a:gd name="T4" fmla="*/ 1406 w 1642"/>
                <a:gd name="T5" fmla="*/ 147 h 794"/>
                <a:gd name="T6" fmla="*/ 1500 w 1642"/>
                <a:gd name="T7" fmla="*/ 243 h 794"/>
                <a:gd name="T8" fmla="*/ 1642 w 1642"/>
                <a:gd name="T9" fmla="*/ 257 h 794"/>
                <a:gd name="T10" fmla="*/ 1561 w 1642"/>
                <a:gd name="T11" fmla="*/ 382 h 794"/>
                <a:gd name="T12" fmla="*/ 1410 w 1642"/>
                <a:gd name="T13" fmla="*/ 698 h 794"/>
                <a:gd name="T14" fmla="*/ 1376 w 1642"/>
                <a:gd name="T15" fmla="*/ 698 h 794"/>
                <a:gd name="T16" fmla="*/ 1292 w 1642"/>
                <a:gd name="T17" fmla="*/ 664 h 794"/>
                <a:gd name="T18" fmla="*/ 1270 w 1642"/>
                <a:gd name="T19" fmla="*/ 696 h 794"/>
                <a:gd name="T20" fmla="*/ 1223 w 1642"/>
                <a:gd name="T21" fmla="*/ 698 h 794"/>
                <a:gd name="T22" fmla="*/ 1145 w 1642"/>
                <a:gd name="T23" fmla="*/ 794 h 794"/>
                <a:gd name="T24" fmla="*/ 1064 w 1642"/>
                <a:gd name="T25" fmla="*/ 734 h 794"/>
                <a:gd name="T26" fmla="*/ 1021 w 1642"/>
                <a:gd name="T27" fmla="*/ 713 h 794"/>
                <a:gd name="T28" fmla="*/ 724 w 1642"/>
                <a:gd name="T29" fmla="*/ 744 h 794"/>
                <a:gd name="T30" fmla="*/ 600 w 1642"/>
                <a:gd name="T31" fmla="*/ 748 h 794"/>
                <a:gd name="T32" fmla="*/ 597 w 1642"/>
                <a:gd name="T33" fmla="*/ 762 h 794"/>
                <a:gd name="T34" fmla="*/ 514 w 1642"/>
                <a:gd name="T35" fmla="*/ 768 h 794"/>
                <a:gd name="T36" fmla="*/ 500 w 1642"/>
                <a:gd name="T37" fmla="*/ 747 h 794"/>
                <a:gd name="T38" fmla="*/ 306 w 1642"/>
                <a:gd name="T39" fmla="*/ 728 h 794"/>
                <a:gd name="T40" fmla="*/ 267 w 1642"/>
                <a:gd name="T41" fmla="*/ 625 h 794"/>
                <a:gd name="T42" fmla="*/ 299 w 1642"/>
                <a:gd name="T43" fmla="*/ 496 h 794"/>
                <a:gd name="T44" fmla="*/ 303 w 1642"/>
                <a:gd name="T45" fmla="*/ 471 h 794"/>
                <a:gd name="T46" fmla="*/ 224 w 1642"/>
                <a:gd name="T47" fmla="*/ 387 h 794"/>
                <a:gd name="T48" fmla="*/ 0 w 1642"/>
                <a:gd name="T49" fmla="*/ 356 h 794"/>
                <a:gd name="T50" fmla="*/ 4 w 1642"/>
                <a:gd name="T51" fmla="*/ 210 h 794"/>
                <a:gd name="T52" fmla="*/ 46 w 1642"/>
                <a:gd name="T53" fmla="*/ 210 h 794"/>
                <a:gd name="T54" fmla="*/ 86 w 1642"/>
                <a:gd name="T55" fmla="*/ 169 h 794"/>
                <a:gd name="T56" fmla="*/ 87 w 1642"/>
                <a:gd name="T57" fmla="*/ 143 h 794"/>
                <a:gd name="T58" fmla="*/ 689 w 1642"/>
                <a:gd name="T59" fmla="*/ 145 h 794"/>
                <a:gd name="T60" fmla="*/ 985 w 1642"/>
                <a:gd name="T61" fmla="*/ 148 h 794"/>
                <a:gd name="T62" fmla="*/ 1102 w 1642"/>
                <a:gd name="T63" fmla="*/ 248 h 794"/>
                <a:gd name="T64" fmla="*/ 1142 w 1642"/>
                <a:gd name="T65" fmla="*/ 222 h 794"/>
                <a:gd name="T66" fmla="*/ 1121 w 1642"/>
                <a:gd name="T67" fmla="*/ 154 h 794"/>
                <a:gd name="T68" fmla="*/ 1186 w 1642"/>
                <a:gd name="T69" fmla="*/ 110 h 794"/>
                <a:gd name="T70" fmla="*/ 1238 w 1642"/>
                <a:gd name="T71" fmla="*/ 0 h 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42" h="794">
                  <a:moveTo>
                    <a:pt x="1238" y="0"/>
                  </a:moveTo>
                  <a:lnTo>
                    <a:pt x="1330" y="140"/>
                  </a:lnTo>
                  <a:lnTo>
                    <a:pt x="1406" y="147"/>
                  </a:lnTo>
                  <a:lnTo>
                    <a:pt x="1500" y="243"/>
                  </a:lnTo>
                  <a:lnTo>
                    <a:pt x="1642" y="257"/>
                  </a:lnTo>
                  <a:lnTo>
                    <a:pt x="1561" y="382"/>
                  </a:lnTo>
                  <a:lnTo>
                    <a:pt x="1410" y="698"/>
                  </a:lnTo>
                  <a:lnTo>
                    <a:pt x="1376" y="698"/>
                  </a:lnTo>
                  <a:lnTo>
                    <a:pt x="1292" y="664"/>
                  </a:lnTo>
                  <a:lnTo>
                    <a:pt x="1270" y="696"/>
                  </a:lnTo>
                  <a:lnTo>
                    <a:pt x="1223" y="698"/>
                  </a:lnTo>
                  <a:lnTo>
                    <a:pt x="1145" y="794"/>
                  </a:lnTo>
                  <a:lnTo>
                    <a:pt x="1064" y="734"/>
                  </a:lnTo>
                  <a:lnTo>
                    <a:pt x="1021" y="713"/>
                  </a:lnTo>
                  <a:lnTo>
                    <a:pt x="724" y="744"/>
                  </a:lnTo>
                  <a:lnTo>
                    <a:pt x="600" y="748"/>
                  </a:lnTo>
                  <a:lnTo>
                    <a:pt x="597" y="762"/>
                  </a:lnTo>
                  <a:lnTo>
                    <a:pt x="514" y="768"/>
                  </a:lnTo>
                  <a:lnTo>
                    <a:pt x="500" y="747"/>
                  </a:lnTo>
                  <a:lnTo>
                    <a:pt x="306" y="728"/>
                  </a:lnTo>
                  <a:lnTo>
                    <a:pt x="267" y="625"/>
                  </a:lnTo>
                  <a:lnTo>
                    <a:pt x="299" y="496"/>
                  </a:lnTo>
                  <a:lnTo>
                    <a:pt x="303" y="471"/>
                  </a:lnTo>
                  <a:lnTo>
                    <a:pt x="224" y="387"/>
                  </a:lnTo>
                  <a:lnTo>
                    <a:pt x="0" y="356"/>
                  </a:lnTo>
                  <a:lnTo>
                    <a:pt x="4" y="210"/>
                  </a:lnTo>
                  <a:lnTo>
                    <a:pt x="46" y="210"/>
                  </a:lnTo>
                  <a:lnTo>
                    <a:pt x="86" y="169"/>
                  </a:lnTo>
                  <a:lnTo>
                    <a:pt x="87" y="143"/>
                  </a:lnTo>
                  <a:lnTo>
                    <a:pt x="689" y="145"/>
                  </a:lnTo>
                  <a:lnTo>
                    <a:pt x="985" y="148"/>
                  </a:lnTo>
                  <a:lnTo>
                    <a:pt x="1102" y="248"/>
                  </a:lnTo>
                  <a:lnTo>
                    <a:pt x="1142" y="222"/>
                  </a:lnTo>
                  <a:lnTo>
                    <a:pt x="1121" y="154"/>
                  </a:lnTo>
                  <a:lnTo>
                    <a:pt x="1186" y="110"/>
                  </a:lnTo>
                  <a:lnTo>
                    <a:pt x="1238" y="0"/>
                  </a:lnTo>
                  <a:close/>
                </a:path>
              </a:pathLst>
            </a:custGeom>
            <a:solidFill>
              <a:srgbClr val="DD85D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340007" name="Group 39"/>
          <p:cNvGrpSpPr>
            <a:grpSpLocks/>
          </p:cNvGrpSpPr>
          <p:nvPr/>
        </p:nvGrpSpPr>
        <p:grpSpPr bwMode="auto">
          <a:xfrm>
            <a:off x="6337300" y="1133475"/>
            <a:ext cx="1252538" cy="877888"/>
            <a:chOff x="3996" y="718"/>
            <a:chExt cx="789" cy="553"/>
          </a:xfrm>
        </p:grpSpPr>
        <p:sp>
          <p:nvSpPr>
            <p:cNvPr id="340008" name="Text Box 40"/>
            <p:cNvSpPr txBox="1">
              <a:spLocks noChangeArrowheads="1"/>
            </p:cNvSpPr>
            <p:nvPr/>
          </p:nvSpPr>
          <p:spPr bwMode="auto">
            <a:xfrm>
              <a:off x="4204" y="718"/>
              <a:ext cx="58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Trairi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340009" name="Freeform 41"/>
            <p:cNvSpPr>
              <a:spLocks/>
            </p:cNvSpPr>
            <p:nvPr/>
          </p:nvSpPr>
          <p:spPr bwMode="auto">
            <a:xfrm>
              <a:off x="4114" y="852"/>
              <a:ext cx="620" cy="247"/>
            </a:xfrm>
            <a:custGeom>
              <a:avLst/>
              <a:gdLst>
                <a:gd name="T0" fmla="*/ 0 w 620"/>
                <a:gd name="T1" fmla="*/ 247 h 247"/>
                <a:gd name="T2" fmla="*/ 164 w 620"/>
                <a:gd name="T3" fmla="*/ 0 h 247"/>
                <a:gd name="T4" fmla="*/ 620 w 620"/>
                <a:gd name="T5" fmla="*/ 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20" h="247">
                  <a:moveTo>
                    <a:pt x="0" y="247"/>
                  </a:moveTo>
                  <a:lnTo>
                    <a:pt x="164" y="0"/>
                  </a:lnTo>
                  <a:lnTo>
                    <a:pt x="620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40010" name="Freeform 42"/>
            <p:cNvSpPr>
              <a:spLocks noChangeAspect="1"/>
            </p:cNvSpPr>
            <p:nvPr/>
          </p:nvSpPr>
          <p:spPr bwMode="auto">
            <a:xfrm>
              <a:off x="3996" y="1035"/>
              <a:ext cx="212" cy="236"/>
            </a:xfrm>
            <a:custGeom>
              <a:avLst/>
              <a:gdLst>
                <a:gd name="T0" fmla="*/ 418 w 1177"/>
                <a:gd name="T1" fmla="*/ 33 h 1308"/>
                <a:gd name="T2" fmla="*/ 482 w 1177"/>
                <a:gd name="T3" fmla="*/ 32 h 1308"/>
                <a:gd name="T4" fmla="*/ 525 w 1177"/>
                <a:gd name="T5" fmla="*/ 0 h 1308"/>
                <a:gd name="T6" fmla="*/ 587 w 1177"/>
                <a:gd name="T7" fmla="*/ 11 h 1308"/>
                <a:gd name="T8" fmla="*/ 652 w 1177"/>
                <a:gd name="T9" fmla="*/ 99 h 1308"/>
                <a:gd name="T10" fmla="*/ 735 w 1177"/>
                <a:gd name="T11" fmla="*/ 117 h 1308"/>
                <a:gd name="T12" fmla="*/ 751 w 1177"/>
                <a:gd name="T13" fmla="*/ 150 h 1308"/>
                <a:gd name="T14" fmla="*/ 810 w 1177"/>
                <a:gd name="T15" fmla="*/ 172 h 1308"/>
                <a:gd name="T16" fmla="*/ 878 w 1177"/>
                <a:gd name="T17" fmla="*/ 157 h 1308"/>
                <a:gd name="T18" fmla="*/ 931 w 1177"/>
                <a:gd name="T19" fmla="*/ 208 h 1308"/>
                <a:gd name="T20" fmla="*/ 974 w 1177"/>
                <a:gd name="T21" fmla="*/ 228 h 1308"/>
                <a:gd name="T22" fmla="*/ 1039 w 1177"/>
                <a:gd name="T23" fmla="*/ 304 h 1308"/>
                <a:gd name="T24" fmla="*/ 1177 w 1177"/>
                <a:gd name="T25" fmla="*/ 489 h 1308"/>
                <a:gd name="T26" fmla="*/ 1128 w 1177"/>
                <a:gd name="T27" fmla="*/ 551 h 1308"/>
                <a:gd name="T28" fmla="*/ 1081 w 1177"/>
                <a:gd name="T29" fmla="*/ 556 h 1308"/>
                <a:gd name="T30" fmla="*/ 1050 w 1177"/>
                <a:gd name="T31" fmla="*/ 596 h 1308"/>
                <a:gd name="T32" fmla="*/ 1029 w 1177"/>
                <a:gd name="T33" fmla="*/ 593 h 1308"/>
                <a:gd name="T34" fmla="*/ 1011 w 1177"/>
                <a:gd name="T35" fmla="*/ 574 h 1308"/>
                <a:gd name="T36" fmla="*/ 967 w 1177"/>
                <a:gd name="T37" fmla="*/ 598 h 1308"/>
                <a:gd name="T38" fmla="*/ 908 w 1177"/>
                <a:gd name="T39" fmla="*/ 621 h 1308"/>
                <a:gd name="T40" fmla="*/ 872 w 1177"/>
                <a:gd name="T41" fmla="*/ 687 h 1308"/>
                <a:gd name="T42" fmla="*/ 926 w 1177"/>
                <a:gd name="T43" fmla="*/ 761 h 1308"/>
                <a:gd name="T44" fmla="*/ 897 w 1177"/>
                <a:gd name="T45" fmla="*/ 813 h 1308"/>
                <a:gd name="T46" fmla="*/ 892 w 1177"/>
                <a:gd name="T47" fmla="*/ 872 h 1308"/>
                <a:gd name="T48" fmla="*/ 903 w 1177"/>
                <a:gd name="T49" fmla="*/ 926 h 1308"/>
                <a:gd name="T50" fmla="*/ 871 w 1177"/>
                <a:gd name="T51" fmla="*/ 1044 h 1308"/>
                <a:gd name="T52" fmla="*/ 792 w 1177"/>
                <a:gd name="T53" fmla="*/ 1069 h 1308"/>
                <a:gd name="T54" fmla="*/ 790 w 1177"/>
                <a:gd name="T55" fmla="*/ 1120 h 1308"/>
                <a:gd name="T56" fmla="*/ 750 w 1177"/>
                <a:gd name="T57" fmla="*/ 1162 h 1308"/>
                <a:gd name="T58" fmla="*/ 708 w 1177"/>
                <a:gd name="T59" fmla="*/ 1161 h 1308"/>
                <a:gd name="T60" fmla="*/ 704 w 1177"/>
                <a:gd name="T61" fmla="*/ 1308 h 1308"/>
                <a:gd name="T62" fmla="*/ 488 w 1177"/>
                <a:gd name="T63" fmla="*/ 1306 h 1308"/>
                <a:gd name="T64" fmla="*/ 534 w 1177"/>
                <a:gd name="T65" fmla="*/ 1229 h 1308"/>
                <a:gd name="T66" fmla="*/ 627 w 1177"/>
                <a:gd name="T67" fmla="*/ 1124 h 1308"/>
                <a:gd name="T68" fmla="*/ 628 w 1177"/>
                <a:gd name="T69" fmla="*/ 1055 h 1308"/>
                <a:gd name="T70" fmla="*/ 330 w 1177"/>
                <a:gd name="T71" fmla="*/ 845 h 1308"/>
                <a:gd name="T72" fmla="*/ 319 w 1177"/>
                <a:gd name="T73" fmla="*/ 815 h 1308"/>
                <a:gd name="T74" fmla="*/ 206 w 1177"/>
                <a:gd name="T75" fmla="*/ 738 h 1308"/>
                <a:gd name="T76" fmla="*/ 183 w 1177"/>
                <a:gd name="T77" fmla="*/ 739 h 1308"/>
                <a:gd name="T78" fmla="*/ 147 w 1177"/>
                <a:gd name="T79" fmla="*/ 733 h 1308"/>
                <a:gd name="T80" fmla="*/ 94 w 1177"/>
                <a:gd name="T81" fmla="*/ 648 h 1308"/>
                <a:gd name="T82" fmla="*/ 92 w 1177"/>
                <a:gd name="T83" fmla="*/ 607 h 1308"/>
                <a:gd name="T84" fmla="*/ 63 w 1177"/>
                <a:gd name="T85" fmla="*/ 585 h 1308"/>
                <a:gd name="T86" fmla="*/ 59 w 1177"/>
                <a:gd name="T87" fmla="*/ 485 h 1308"/>
                <a:gd name="T88" fmla="*/ 27 w 1177"/>
                <a:gd name="T89" fmla="*/ 471 h 1308"/>
                <a:gd name="T90" fmla="*/ 50 w 1177"/>
                <a:gd name="T91" fmla="*/ 411 h 1308"/>
                <a:gd name="T92" fmla="*/ 0 w 1177"/>
                <a:gd name="T93" fmla="*/ 348 h 1308"/>
                <a:gd name="T94" fmla="*/ 10 w 1177"/>
                <a:gd name="T95" fmla="*/ 283 h 1308"/>
                <a:gd name="T96" fmla="*/ 54 w 1177"/>
                <a:gd name="T97" fmla="*/ 228 h 1308"/>
                <a:gd name="T98" fmla="*/ 36 w 1177"/>
                <a:gd name="T99" fmla="*/ 103 h 1308"/>
                <a:gd name="T100" fmla="*/ 161 w 1177"/>
                <a:gd name="T101" fmla="*/ 86 h 1308"/>
                <a:gd name="T102" fmla="*/ 197 w 1177"/>
                <a:gd name="T103" fmla="*/ 124 h 1308"/>
                <a:gd name="T104" fmla="*/ 367 w 1177"/>
                <a:gd name="T105" fmla="*/ 103 h 1308"/>
                <a:gd name="T106" fmla="*/ 382 w 1177"/>
                <a:gd name="T107" fmla="*/ 57 h 1308"/>
                <a:gd name="T108" fmla="*/ 418 w 1177"/>
                <a:gd name="T109" fmla="*/ 33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177" h="1308">
                  <a:moveTo>
                    <a:pt x="418" y="33"/>
                  </a:moveTo>
                  <a:lnTo>
                    <a:pt x="482" y="32"/>
                  </a:lnTo>
                  <a:lnTo>
                    <a:pt x="525" y="0"/>
                  </a:lnTo>
                  <a:lnTo>
                    <a:pt x="587" y="11"/>
                  </a:lnTo>
                  <a:lnTo>
                    <a:pt x="652" y="99"/>
                  </a:lnTo>
                  <a:lnTo>
                    <a:pt x="735" y="117"/>
                  </a:lnTo>
                  <a:lnTo>
                    <a:pt x="751" y="150"/>
                  </a:lnTo>
                  <a:lnTo>
                    <a:pt x="810" y="172"/>
                  </a:lnTo>
                  <a:lnTo>
                    <a:pt x="878" y="157"/>
                  </a:lnTo>
                  <a:lnTo>
                    <a:pt x="931" y="208"/>
                  </a:lnTo>
                  <a:lnTo>
                    <a:pt x="974" y="228"/>
                  </a:lnTo>
                  <a:lnTo>
                    <a:pt x="1039" y="304"/>
                  </a:lnTo>
                  <a:lnTo>
                    <a:pt x="1177" y="489"/>
                  </a:lnTo>
                  <a:lnTo>
                    <a:pt x="1128" y="551"/>
                  </a:lnTo>
                  <a:lnTo>
                    <a:pt x="1081" y="556"/>
                  </a:lnTo>
                  <a:lnTo>
                    <a:pt x="1050" y="596"/>
                  </a:lnTo>
                  <a:lnTo>
                    <a:pt x="1029" y="593"/>
                  </a:lnTo>
                  <a:lnTo>
                    <a:pt x="1011" y="574"/>
                  </a:lnTo>
                  <a:lnTo>
                    <a:pt x="967" y="598"/>
                  </a:lnTo>
                  <a:lnTo>
                    <a:pt x="908" y="621"/>
                  </a:lnTo>
                  <a:lnTo>
                    <a:pt x="872" y="687"/>
                  </a:lnTo>
                  <a:lnTo>
                    <a:pt x="926" y="761"/>
                  </a:lnTo>
                  <a:lnTo>
                    <a:pt x="897" y="813"/>
                  </a:lnTo>
                  <a:lnTo>
                    <a:pt x="892" y="872"/>
                  </a:lnTo>
                  <a:lnTo>
                    <a:pt x="903" y="926"/>
                  </a:lnTo>
                  <a:lnTo>
                    <a:pt x="871" y="1044"/>
                  </a:lnTo>
                  <a:lnTo>
                    <a:pt x="792" y="1069"/>
                  </a:lnTo>
                  <a:lnTo>
                    <a:pt x="790" y="1120"/>
                  </a:lnTo>
                  <a:lnTo>
                    <a:pt x="750" y="1162"/>
                  </a:lnTo>
                  <a:lnTo>
                    <a:pt x="708" y="1161"/>
                  </a:lnTo>
                  <a:lnTo>
                    <a:pt x="704" y="1308"/>
                  </a:lnTo>
                  <a:lnTo>
                    <a:pt x="488" y="1306"/>
                  </a:lnTo>
                  <a:lnTo>
                    <a:pt x="534" y="1229"/>
                  </a:lnTo>
                  <a:lnTo>
                    <a:pt x="627" y="1124"/>
                  </a:lnTo>
                  <a:lnTo>
                    <a:pt x="628" y="1055"/>
                  </a:lnTo>
                  <a:lnTo>
                    <a:pt x="330" y="845"/>
                  </a:lnTo>
                  <a:lnTo>
                    <a:pt x="319" y="815"/>
                  </a:lnTo>
                  <a:lnTo>
                    <a:pt x="206" y="738"/>
                  </a:lnTo>
                  <a:lnTo>
                    <a:pt x="183" y="739"/>
                  </a:lnTo>
                  <a:lnTo>
                    <a:pt x="147" y="733"/>
                  </a:lnTo>
                  <a:lnTo>
                    <a:pt x="94" y="648"/>
                  </a:lnTo>
                  <a:lnTo>
                    <a:pt x="92" y="607"/>
                  </a:lnTo>
                  <a:lnTo>
                    <a:pt x="63" y="585"/>
                  </a:lnTo>
                  <a:lnTo>
                    <a:pt x="59" y="485"/>
                  </a:lnTo>
                  <a:lnTo>
                    <a:pt x="27" y="471"/>
                  </a:lnTo>
                  <a:lnTo>
                    <a:pt x="50" y="411"/>
                  </a:lnTo>
                  <a:lnTo>
                    <a:pt x="0" y="348"/>
                  </a:lnTo>
                  <a:lnTo>
                    <a:pt x="10" y="283"/>
                  </a:lnTo>
                  <a:lnTo>
                    <a:pt x="54" y="228"/>
                  </a:lnTo>
                  <a:lnTo>
                    <a:pt x="36" y="103"/>
                  </a:lnTo>
                  <a:lnTo>
                    <a:pt x="161" y="86"/>
                  </a:lnTo>
                  <a:lnTo>
                    <a:pt x="197" y="124"/>
                  </a:lnTo>
                  <a:lnTo>
                    <a:pt x="367" y="103"/>
                  </a:lnTo>
                  <a:lnTo>
                    <a:pt x="382" y="57"/>
                  </a:lnTo>
                  <a:lnTo>
                    <a:pt x="418" y="3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340011" name="Group 43"/>
          <p:cNvGrpSpPr>
            <a:grpSpLocks/>
          </p:cNvGrpSpPr>
          <p:nvPr/>
        </p:nvGrpSpPr>
        <p:grpSpPr bwMode="auto">
          <a:xfrm>
            <a:off x="4829175" y="917575"/>
            <a:ext cx="1477963" cy="987425"/>
            <a:chOff x="3042" y="578"/>
            <a:chExt cx="931" cy="622"/>
          </a:xfrm>
        </p:grpSpPr>
        <p:sp>
          <p:nvSpPr>
            <p:cNvPr id="340012" name="Text Box 44"/>
            <p:cNvSpPr txBox="1">
              <a:spLocks noChangeArrowheads="1"/>
            </p:cNvSpPr>
            <p:nvPr/>
          </p:nvSpPr>
          <p:spPr bwMode="auto">
            <a:xfrm>
              <a:off x="3042" y="578"/>
              <a:ext cx="79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Amontada</a:t>
              </a:r>
            </a:p>
          </p:txBody>
        </p:sp>
        <p:sp>
          <p:nvSpPr>
            <p:cNvPr id="340013" name="Freeform 45"/>
            <p:cNvSpPr>
              <a:spLocks/>
            </p:cNvSpPr>
            <p:nvPr/>
          </p:nvSpPr>
          <p:spPr bwMode="auto">
            <a:xfrm>
              <a:off x="3102" y="722"/>
              <a:ext cx="805" cy="238"/>
            </a:xfrm>
            <a:custGeom>
              <a:avLst/>
              <a:gdLst>
                <a:gd name="T0" fmla="*/ 805 w 805"/>
                <a:gd name="T1" fmla="*/ 238 h 238"/>
                <a:gd name="T2" fmla="*/ 696 w 805"/>
                <a:gd name="T3" fmla="*/ 0 h 238"/>
                <a:gd name="T4" fmla="*/ 0 w 805"/>
                <a:gd name="T5" fmla="*/ 0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05" h="238">
                  <a:moveTo>
                    <a:pt x="805" y="238"/>
                  </a:moveTo>
                  <a:lnTo>
                    <a:pt x="696" y="0"/>
                  </a:lnTo>
                  <a:lnTo>
                    <a:pt x="0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40014" name="Freeform 46"/>
            <p:cNvSpPr>
              <a:spLocks noChangeAspect="1"/>
            </p:cNvSpPr>
            <p:nvPr/>
          </p:nvSpPr>
          <p:spPr bwMode="auto">
            <a:xfrm>
              <a:off x="3690" y="928"/>
              <a:ext cx="283" cy="272"/>
            </a:xfrm>
            <a:custGeom>
              <a:avLst/>
              <a:gdLst>
                <a:gd name="T0" fmla="*/ 1037 w 1571"/>
                <a:gd name="T1" fmla="*/ 6 h 1510"/>
                <a:gd name="T2" fmla="*/ 1128 w 1571"/>
                <a:gd name="T3" fmla="*/ 0 h 1510"/>
                <a:gd name="T4" fmla="*/ 1227 w 1571"/>
                <a:gd name="T5" fmla="*/ 83 h 1510"/>
                <a:gd name="T6" fmla="*/ 1296 w 1571"/>
                <a:gd name="T7" fmla="*/ 61 h 1510"/>
                <a:gd name="T8" fmla="*/ 1351 w 1571"/>
                <a:gd name="T9" fmla="*/ 110 h 1510"/>
                <a:gd name="T10" fmla="*/ 1363 w 1571"/>
                <a:gd name="T11" fmla="*/ 154 h 1510"/>
                <a:gd name="T12" fmla="*/ 1438 w 1571"/>
                <a:gd name="T13" fmla="*/ 241 h 1510"/>
                <a:gd name="T14" fmla="*/ 1506 w 1571"/>
                <a:gd name="T15" fmla="*/ 240 h 1510"/>
                <a:gd name="T16" fmla="*/ 1512 w 1571"/>
                <a:gd name="T17" fmla="*/ 257 h 1510"/>
                <a:gd name="T18" fmla="*/ 1571 w 1571"/>
                <a:gd name="T19" fmla="*/ 259 h 1510"/>
                <a:gd name="T20" fmla="*/ 1512 w 1571"/>
                <a:gd name="T21" fmla="*/ 435 h 1510"/>
                <a:gd name="T22" fmla="*/ 1381 w 1571"/>
                <a:gd name="T23" fmla="*/ 495 h 1510"/>
                <a:gd name="T24" fmla="*/ 1346 w 1571"/>
                <a:gd name="T25" fmla="*/ 485 h 1510"/>
                <a:gd name="T26" fmla="*/ 1310 w 1571"/>
                <a:gd name="T27" fmla="*/ 494 h 1510"/>
                <a:gd name="T28" fmla="*/ 1296 w 1571"/>
                <a:gd name="T29" fmla="*/ 507 h 1510"/>
                <a:gd name="T30" fmla="*/ 1186 w 1571"/>
                <a:gd name="T31" fmla="*/ 531 h 1510"/>
                <a:gd name="T32" fmla="*/ 1132 w 1571"/>
                <a:gd name="T33" fmla="*/ 667 h 1510"/>
                <a:gd name="T34" fmla="*/ 1107 w 1571"/>
                <a:gd name="T35" fmla="*/ 676 h 1510"/>
                <a:gd name="T36" fmla="*/ 1108 w 1571"/>
                <a:gd name="T37" fmla="*/ 736 h 1510"/>
                <a:gd name="T38" fmla="*/ 1080 w 1571"/>
                <a:gd name="T39" fmla="*/ 754 h 1510"/>
                <a:gd name="T40" fmla="*/ 1074 w 1571"/>
                <a:gd name="T41" fmla="*/ 795 h 1510"/>
                <a:gd name="T42" fmla="*/ 990 w 1571"/>
                <a:gd name="T43" fmla="*/ 802 h 1510"/>
                <a:gd name="T44" fmla="*/ 1074 w 1571"/>
                <a:gd name="T45" fmla="*/ 1034 h 1510"/>
                <a:gd name="T46" fmla="*/ 984 w 1571"/>
                <a:gd name="T47" fmla="*/ 1116 h 1510"/>
                <a:gd name="T48" fmla="*/ 959 w 1571"/>
                <a:gd name="T49" fmla="*/ 1140 h 1510"/>
                <a:gd name="T50" fmla="*/ 944 w 1571"/>
                <a:gd name="T51" fmla="*/ 1268 h 1510"/>
                <a:gd name="T52" fmla="*/ 962 w 1571"/>
                <a:gd name="T53" fmla="*/ 1274 h 1510"/>
                <a:gd name="T54" fmla="*/ 959 w 1571"/>
                <a:gd name="T55" fmla="*/ 1308 h 1510"/>
                <a:gd name="T56" fmla="*/ 865 w 1571"/>
                <a:gd name="T57" fmla="*/ 1423 h 1510"/>
                <a:gd name="T58" fmla="*/ 856 w 1571"/>
                <a:gd name="T59" fmla="*/ 1472 h 1510"/>
                <a:gd name="T60" fmla="*/ 793 w 1571"/>
                <a:gd name="T61" fmla="*/ 1510 h 1510"/>
                <a:gd name="T62" fmla="*/ 440 w 1571"/>
                <a:gd name="T63" fmla="*/ 1441 h 1510"/>
                <a:gd name="T64" fmla="*/ 250 w 1571"/>
                <a:gd name="T65" fmla="*/ 1406 h 1510"/>
                <a:gd name="T66" fmla="*/ 216 w 1571"/>
                <a:gd name="T67" fmla="*/ 1407 h 1510"/>
                <a:gd name="T68" fmla="*/ 206 w 1571"/>
                <a:gd name="T69" fmla="*/ 1427 h 1510"/>
                <a:gd name="T70" fmla="*/ 0 w 1571"/>
                <a:gd name="T71" fmla="*/ 1414 h 1510"/>
                <a:gd name="T72" fmla="*/ 92 w 1571"/>
                <a:gd name="T73" fmla="*/ 1324 h 1510"/>
                <a:gd name="T74" fmla="*/ 120 w 1571"/>
                <a:gd name="T75" fmla="*/ 1242 h 1510"/>
                <a:gd name="T76" fmla="*/ 124 w 1571"/>
                <a:gd name="T77" fmla="*/ 1191 h 1510"/>
                <a:gd name="T78" fmla="*/ 278 w 1571"/>
                <a:gd name="T79" fmla="*/ 1108 h 1510"/>
                <a:gd name="T80" fmla="*/ 312 w 1571"/>
                <a:gd name="T81" fmla="*/ 1029 h 1510"/>
                <a:gd name="T82" fmla="*/ 388 w 1571"/>
                <a:gd name="T83" fmla="*/ 888 h 1510"/>
                <a:gd name="T84" fmla="*/ 444 w 1571"/>
                <a:gd name="T85" fmla="*/ 787 h 1510"/>
                <a:gd name="T86" fmla="*/ 441 w 1571"/>
                <a:gd name="T87" fmla="*/ 743 h 1510"/>
                <a:gd name="T88" fmla="*/ 455 w 1571"/>
                <a:gd name="T89" fmla="*/ 727 h 1510"/>
                <a:gd name="T90" fmla="*/ 415 w 1571"/>
                <a:gd name="T91" fmla="*/ 685 h 1510"/>
                <a:gd name="T92" fmla="*/ 415 w 1571"/>
                <a:gd name="T93" fmla="*/ 657 h 1510"/>
                <a:gd name="T94" fmla="*/ 528 w 1571"/>
                <a:gd name="T95" fmla="*/ 550 h 1510"/>
                <a:gd name="T96" fmla="*/ 538 w 1571"/>
                <a:gd name="T97" fmla="*/ 397 h 1510"/>
                <a:gd name="T98" fmla="*/ 941 w 1571"/>
                <a:gd name="T99" fmla="*/ 106 h 1510"/>
                <a:gd name="T100" fmla="*/ 1049 w 1571"/>
                <a:gd name="T101" fmla="*/ 28 h 1510"/>
                <a:gd name="T102" fmla="*/ 1037 w 1571"/>
                <a:gd name="T103" fmla="*/ 6 h 1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571" h="1510">
                  <a:moveTo>
                    <a:pt x="1037" y="6"/>
                  </a:moveTo>
                  <a:lnTo>
                    <a:pt x="1128" y="0"/>
                  </a:lnTo>
                  <a:lnTo>
                    <a:pt x="1227" y="83"/>
                  </a:lnTo>
                  <a:lnTo>
                    <a:pt x="1296" y="61"/>
                  </a:lnTo>
                  <a:lnTo>
                    <a:pt x="1351" y="110"/>
                  </a:lnTo>
                  <a:lnTo>
                    <a:pt x="1363" y="154"/>
                  </a:lnTo>
                  <a:lnTo>
                    <a:pt x="1438" y="241"/>
                  </a:lnTo>
                  <a:lnTo>
                    <a:pt x="1506" y="240"/>
                  </a:lnTo>
                  <a:lnTo>
                    <a:pt x="1512" y="257"/>
                  </a:lnTo>
                  <a:lnTo>
                    <a:pt x="1571" y="259"/>
                  </a:lnTo>
                  <a:lnTo>
                    <a:pt x="1512" y="435"/>
                  </a:lnTo>
                  <a:lnTo>
                    <a:pt x="1381" y="495"/>
                  </a:lnTo>
                  <a:lnTo>
                    <a:pt x="1346" y="485"/>
                  </a:lnTo>
                  <a:lnTo>
                    <a:pt x="1310" y="494"/>
                  </a:lnTo>
                  <a:lnTo>
                    <a:pt x="1296" y="507"/>
                  </a:lnTo>
                  <a:lnTo>
                    <a:pt x="1186" y="531"/>
                  </a:lnTo>
                  <a:lnTo>
                    <a:pt x="1132" y="667"/>
                  </a:lnTo>
                  <a:lnTo>
                    <a:pt x="1107" y="676"/>
                  </a:lnTo>
                  <a:lnTo>
                    <a:pt x="1108" y="736"/>
                  </a:lnTo>
                  <a:lnTo>
                    <a:pt x="1080" y="754"/>
                  </a:lnTo>
                  <a:lnTo>
                    <a:pt x="1074" y="795"/>
                  </a:lnTo>
                  <a:lnTo>
                    <a:pt x="990" y="802"/>
                  </a:lnTo>
                  <a:lnTo>
                    <a:pt x="1074" y="1034"/>
                  </a:lnTo>
                  <a:lnTo>
                    <a:pt x="984" y="1116"/>
                  </a:lnTo>
                  <a:lnTo>
                    <a:pt x="959" y="1140"/>
                  </a:lnTo>
                  <a:lnTo>
                    <a:pt x="944" y="1268"/>
                  </a:lnTo>
                  <a:lnTo>
                    <a:pt x="962" y="1274"/>
                  </a:lnTo>
                  <a:lnTo>
                    <a:pt x="959" y="1308"/>
                  </a:lnTo>
                  <a:lnTo>
                    <a:pt x="865" y="1423"/>
                  </a:lnTo>
                  <a:lnTo>
                    <a:pt x="856" y="1472"/>
                  </a:lnTo>
                  <a:lnTo>
                    <a:pt x="793" y="1510"/>
                  </a:lnTo>
                  <a:lnTo>
                    <a:pt x="440" y="1441"/>
                  </a:lnTo>
                  <a:lnTo>
                    <a:pt x="250" y="1406"/>
                  </a:lnTo>
                  <a:lnTo>
                    <a:pt x="216" y="1407"/>
                  </a:lnTo>
                  <a:lnTo>
                    <a:pt x="206" y="1427"/>
                  </a:lnTo>
                  <a:lnTo>
                    <a:pt x="0" y="1414"/>
                  </a:lnTo>
                  <a:lnTo>
                    <a:pt x="92" y="1324"/>
                  </a:lnTo>
                  <a:lnTo>
                    <a:pt x="120" y="1242"/>
                  </a:lnTo>
                  <a:lnTo>
                    <a:pt x="124" y="1191"/>
                  </a:lnTo>
                  <a:lnTo>
                    <a:pt x="278" y="1108"/>
                  </a:lnTo>
                  <a:lnTo>
                    <a:pt x="312" y="1029"/>
                  </a:lnTo>
                  <a:lnTo>
                    <a:pt x="388" y="888"/>
                  </a:lnTo>
                  <a:lnTo>
                    <a:pt x="444" y="787"/>
                  </a:lnTo>
                  <a:lnTo>
                    <a:pt x="441" y="743"/>
                  </a:lnTo>
                  <a:lnTo>
                    <a:pt x="455" y="727"/>
                  </a:lnTo>
                  <a:lnTo>
                    <a:pt x="415" y="685"/>
                  </a:lnTo>
                  <a:lnTo>
                    <a:pt x="415" y="657"/>
                  </a:lnTo>
                  <a:lnTo>
                    <a:pt x="528" y="550"/>
                  </a:lnTo>
                  <a:lnTo>
                    <a:pt x="538" y="397"/>
                  </a:lnTo>
                  <a:lnTo>
                    <a:pt x="941" y="106"/>
                  </a:lnTo>
                  <a:lnTo>
                    <a:pt x="1049" y="28"/>
                  </a:lnTo>
                  <a:lnTo>
                    <a:pt x="1037" y="6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340015" name="Group 47"/>
          <p:cNvGrpSpPr>
            <a:grpSpLocks/>
          </p:cNvGrpSpPr>
          <p:nvPr/>
        </p:nvGrpSpPr>
        <p:grpSpPr bwMode="auto">
          <a:xfrm>
            <a:off x="0" y="1196975"/>
            <a:ext cx="4284663" cy="304800"/>
            <a:chOff x="0" y="754"/>
            <a:chExt cx="2699" cy="192"/>
          </a:xfrm>
        </p:grpSpPr>
        <p:sp>
          <p:nvSpPr>
            <p:cNvPr id="340016" name="Text Box 48"/>
            <p:cNvSpPr txBox="1">
              <a:spLocks noChangeArrowheads="1"/>
            </p:cNvSpPr>
            <p:nvPr/>
          </p:nvSpPr>
          <p:spPr bwMode="auto">
            <a:xfrm>
              <a:off x="178" y="754"/>
              <a:ext cx="2521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400" dirty="0">
                  <a:solidFill>
                    <a:srgbClr val="066168"/>
                  </a:solidFill>
                  <a:latin typeface="Verdana" pitchFamily="34" charset="0"/>
                </a:rPr>
                <a:t>PISCICULTURA </a:t>
              </a:r>
              <a:r>
                <a:rPr lang="pt-BR" sz="1400" dirty="0" smtClean="0">
                  <a:solidFill>
                    <a:srgbClr val="066168"/>
                  </a:solidFill>
                  <a:latin typeface="Verdana" pitchFamily="34" charset="0"/>
                </a:rPr>
                <a:t>MARINHA</a:t>
              </a:r>
              <a:endParaRPr lang="pt-BR" sz="14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340017" name="Rectangle 49"/>
            <p:cNvSpPr>
              <a:spLocks noChangeArrowheads="1"/>
            </p:cNvSpPr>
            <p:nvPr/>
          </p:nvSpPr>
          <p:spPr bwMode="auto">
            <a:xfrm>
              <a:off x="0" y="771"/>
              <a:ext cx="158" cy="136"/>
            </a:xfrm>
            <a:prstGeom prst="rect">
              <a:avLst/>
            </a:prstGeom>
            <a:solidFill>
              <a:srgbClr val="07767E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sp>
        <p:nvSpPr>
          <p:cNvPr id="340022" name="Line 54"/>
          <p:cNvSpPr>
            <a:spLocks noChangeShapeType="1"/>
          </p:cNvSpPr>
          <p:nvPr/>
        </p:nvSpPr>
        <p:spPr bwMode="auto">
          <a:xfrm>
            <a:off x="179388" y="2636912"/>
            <a:ext cx="3562350" cy="1588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40023" name="Rectangle 55"/>
          <p:cNvSpPr>
            <a:spLocks noChangeArrowheads="1"/>
          </p:cNvSpPr>
          <p:nvPr/>
        </p:nvSpPr>
        <p:spPr bwMode="auto">
          <a:xfrm>
            <a:off x="0" y="1519238"/>
            <a:ext cx="2916238" cy="39687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pt-BR" sz="1400">
              <a:solidFill>
                <a:schemeClr val="bg1"/>
              </a:solidFill>
              <a:latin typeface="Verdana" pitchFamily="34" charset="0"/>
            </a:endParaRPr>
          </a:p>
        </p:txBody>
      </p:sp>
      <p:sp>
        <p:nvSpPr>
          <p:cNvPr id="340024" name="Text Box 56"/>
          <p:cNvSpPr txBox="1">
            <a:spLocks noChangeArrowheads="1"/>
          </p:cNvSpPr>
          <p:nvPr/>
        </p:nvSpPr>
        <p:spPr bwMode="auto">
          <a:xfrm>
            <a:off x="603250" y="1565275"/>
            <a:ext cx="16986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pt-BR" sz="1400" dirty="0" smtClean="0">
                <a:solidFill>
                  <a:schemeClr val="bg1"/>
                </a:solidFill>
                <a:latin typeface="Verdana" pitchFamily="34" charset="0"/>
              </a:rPr>
              <a:t>Polo </a:t>
            </a:r>
            <a:r>
              <a:rPr lang="pt-BR" sz="1400" dirty="0">
                <a:solidFill>
                  <a:schemeClr val="bg1"/>
                </a:solidFill>
                <a:latin typeface="Verdana" pitchFamily="34" charset="0"/>
              </a:rPr>
              <a:t>Amontada</a:t>
            </a:r>
          </a:p>
        </p:txBody>
      </p:sp>
      <p:sp>
        <p:nvSpPr>
          <p:cNvPr id="340025" name="Text Box 57"/>
          <p:cNvSpPr txBox="1">
            <a:spLocks noChangeArrowheads="1"/>
          </p:cNvSpPr>
          <p:nvPr/>
        </p:nvSpPr>
        <p:spPr bwMode="auto">
          <a:xfrm>
            <a:off x="117475" y="2708920"/>
            <a:ext cx="1760538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6.836,94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ha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3998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7" dur="indefinite"/>
                                        <p:tgtEl>
                                          <p:spTgt spid="3399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" dur="800" fill="hold"/>
                                        <p:tgtEl>
                                          <p:spTgt spid="340011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10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1" dur="indefinite"/>
                                        <p:tgtEl>
                                          <p:spTgt spid="33999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2" dur="indefinite"/>
                                        <p:tgtEl>
                                          <p:spTgt spid="3399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4" dur="indefinite"/>
                                        <p:tgtEl>
                                          <p:spTgt spid="34000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5" dur="indefinite"/>
                                        <p:tgtEl>
                                          <p:spTgt spid="3400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7" dur="indefinite"/>
                                        <p:tgtEl>
                                          <p:spTgt spid="34000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8" dur="indefinite"/>
                                        <p:tgtEl>
                                          <p:spTgt spid="3400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00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300"/>
                                        <p:tgtEl>
                                          <p:spTgt spid="3400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00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300"/>
                                        <p:tgtEl>
                                          <p:spTgt spid="3400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9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300"/>
                                        <p:tgtEl>
                                          <p:spTgt spid="3399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8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00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300"/>
                                        <p:tgtEl>
                                          <p:spTgt spid="3400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00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300"/>
                                        <p:tgtEl>
                                          <p:spTgt spid="3400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9993" grpId="0"/>
      <p:bldP spid="340022" grpId="0" animBg="1"/>
      <p:bldP spid="340023" grpId="0" animBg="1"/>
      <p:bldP spid="340024" grpId="0"/>
      <p:bldP spid="340025" grpId="0"/>
    </p:bldLst>
  </p:timing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018" name="Freeform 2"/>
          <p:cNvSpPr>
            <a:spLocks/>
          </p:cNvSpPr>
          <p:nvPr/>
        </p:nvSpPr>
        <p:spPr bwMode="auto">
          <a:xfrm>
            <a:off x="7348538" y="2152650"/>
            <a:ext cx="957262" cy="139700"/>
          </a:xfrm>
          <a:custGeom>
            <a:avLst/>
            <a:gdLst>
              <a:gd name="T0" fmla="*/ 0 w 603"/>
              <a:gd name="T1" fmla="*/ 0 h 88"/>
              <a:gd name="T2" fmla="*/ 162 w 603"/>
              <a:gd name="T3" fmla="*/ 84 h 88"/>
              <a:gd name="T4" fmla="*/ 603 w 603"/>
              <a:gd name="T5" fmla="*/ 88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03" h="88">
                <a:moveTo>
                  <a:pt x="0" y="0"/>
                </a:moveTo>
                <a:lnTo>
                  <a:pt x="162" y="84"/>
                </a:lnTo>
                <a:lnTo>
                  <a:pt x="603" y="88"/>
                </a:lnTo>
              </a:path>
            </a:pathLst>
          </a:custGeom>
          <a:noFill/>
          <a:ln w="19050" cap="flat" cmpd="sng">
            <a:solidFill>
              <a:srgbClr val="8FC663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8FC663">
                      <a:gamma/>
                      <a:shade val="60000"/>
                      <a:invGamma/>
                    </a:srgbClr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51874" name="Text Box 290"/>
          <p:cNvSpPr txBox="1">
            <a:spLocks noChangeArrowheads="1"/>
          </p:cNvSpPr>
          <p:nvPr/>
        </p:nvSpPr>
        <p:spPr bwMode="auto">
          <a:xfrm>
            <a:off x="7573963" y="2093913"/>
            <a:ext cx="1101725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900">
                <a:solidFill>
                  <a:srgbClr val="066168"/>
                </a:solidFill>
                <a:latin typeface="Verdana" pitchFamily="34" charset="0"/>
              </a:rPr>
              <a:t>Fortaleza</a:t>
            </a:r>
          </a:p>
        </p:txBody>
      </p:sp>
      <p:sp>
        <p:nvSpPr>
          <p:cNvPr id="342020" name="Text Box 4"/>
          <p:cNvSpPr txBox="1">
            <a:spLocks noChangeArrowheads="1"/>
          </p:cNvSpPr>
          <p:nvPr/>
        </p:nvSpPr>
        <p:spPr bwMode="auto">
          <a:xfrm>
            <a:off x="7085013" y="1692275"/>
            <a:ext cx="11922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Pecém</a:t>
            </a:r>
          </a:p>
        </p:txBody>
      </p:sp>
      <p:pic>
        <p:nvPicPr>
          <p:cNvPr id="342021" name="Picture 5" descr="Imagem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07225" y="1825625"/>
            <a:ext cx="257175" cy="1682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42022" name="Text Box 6"/>
          <p:cNvSpPr txBox="1">
            <a:spLocks noChangeArrowheads="1"/>
          </p:cNvSpPr>
          <p:nvPr/>
        </p:nvSpPr>
        <p:spPr bwMode="auto">
          <a:xfrm>
            <a:off x="7408863" y="1858963"/>
            <a:ext cx="1354137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Mucuripe</a:t>
            </a:r>
          </a:p>
        </p:txBody>
      </p:sp>
      <p:pic>
        <p:nvPicPr>
          <p:cNvPr id="342023" name="Picture 7" descr="Imagem3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80288" y="1989138"/>
            <a:ext cx="247650" cy="1619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42024" name="Picture 8" descr="Mapa_CE2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75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42025" name="Group 9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342026" name="Rectangle 10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42027" name="Rectangle 11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342028" name="Group 12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342029" name="Freeform 13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42030" name="Freeform 14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42031" name="Freeform 15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342032" name="Freeform 16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42033" name="Freeform 17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342034" name="Picture 18" descr="Barra inferior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42035" name="Picture 19" descr="Logo ADECE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42036" name="Picture 20" descr="LOGO Governo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342037" name="Group 21"/>
          <p:cNvGrpSpPr>
            <a:grpSpLocks/>
          </p:cNvGrpSpPr>
          <p:nvPr/>
        </p:nvGrpSpPr>
        <p:grpSpPr bwMode="auto">
          <a:xfrm>
            <a:off x="8189913" y="2495550"/>
            <a:ext cx="855662" cy="687388"/>
            <a:chOff x="5159" y="1572"/>
            <a:chExt cx="539" cy="433"/>
          </a:xfrm>
        </p:grpSpPr>
        <p:sp>
          <p:nvSpPr>
            <p:cNvPr id="342038" name="Text Box 22"/>
            <p:cNvSpPr txBox="1">
              <a:spLocks noChangeArrowheads="1"/>
            </p:cNvSpPr>
            <p:nvPr/>
          </p:nvSpPr>
          <p:spPr bwMode="auto">
            <a:xfrm>
              <a:off x="5204" y="1572"/>
              <a:ext cx="49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 err="1">
                  <a:solidFill>
                    <a:srgbClr val="066168"/>
                  </a:solidFill>
                  <a:latin typeface="Verdana" pitchFamily="34" charset="0"/>
                </a:rPr>
                <a:t>Icapuí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342039" name="Freeform 23"/>
            <p:cNvSpPr>
              <a:spLocks/>
            </p:cNvSpPr>
            <p:nvPr/>
          </p:nvSpPr>
          <p:spPr bwMode="auto">
            <a:xfrm>
              <a:off x="5232" y="1805"/>
              <a:ext cx="327" cy="118"/>
            </a:xfrm>
            <a:custGeom>
              <a:avLst/>
              <a:gdLst>
                <a:gd name="T0" fmla="*/ 0 w 762"/>
                <a:gd name="T1" fmla="*/ 118 h 118"/>
                <a:gd name="T2" fmla="*/ 89 w 762"/>
                <a:gd name="T3" fmla="*/ 0 h 118"/>
                <a:gd name="T4" fmla="*/ 762 w 762"/>
                <a:gd name="T5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2" h="118">
                  <a:moveTo>
                    <a:pt x="0" y="118"/>
                  </a:moveTo>
                  <a:lnTo>
                    <a:pt x="89" y="0"/>
                  </a:lnTo>
                  <a:lnTo>
                    <a:pt x="762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42040" name="Freeform 24"/>
            <p:cNvSpPr>
              <a:spLocks noChangeAspect="1"/>
            </p:cNvSpPr>
            <p:nvPr/>
          </p:nvSpPr>
          <p:spPr bwMode="auto">
            <a:xfrm>
              <a:off x="5159" y="1871"/>
              <a:ext cx="135" cy="134"/>
            </a:xfrm>
            <a:custGeom>
              <a:avLst/>
              <a:gdLst>
                <a:gd name="T0" fmla="*/ 52 w 750"/>
                <a:gd name="T1" fmla="*/ 56 h 742"/>
                <a:gd name="T2" fmla="*/ 179 w 750"/>
                <a:gd name="T3" fmla="*/ 0 h 742"/>
                <a:gd name="T4" fmla="*/ 283 w 750"/>
                <a:gd name="T5" fmla="*/ 86 h 742"/>
                <a:gd name="T6" fmla="*/ 747 w 750"/>
                <a:gd name="T7" fmla="*/ 231 h 742"/>
                <a:gd name="T8" fmla="*/ 750 w 750"/>
                <a:gd name="T9" fmla="*/ 716 h 742"/>
                <a:gd name="T10" fmla="*/ 658 w 750"/>
                <a:gd name="T11" fmla="*/ 742 h 742"/>
                <a:gd name="T12" fmla="*/ 664 w 750"/>
                <a:gd name="T13" fmla="*/ 566 h 742"/>
                <a:gd name="T14" fmla="*/ 642 w 750"/>
                <a:gd name="T15" fmla="*/ 513 h 742"/>
                <a:gd name="T16" fmla="*/ 588 w 750"/>
                <a:gd name="T17" fmla="*/ 492 h 742"/>
                <a:gd name="T18" fmla="*/ 532 w 750"/>
                <a:gd name="T19" fmla="*/ 483 h 742"/>
                <a:gd name="T20" fmla="*/ 173 w 750"/>
                <a:gd name="T21" fmla="*/ 524 h 742"/>
                <a:gd name="T22" fmla="*/ 0 w 750"/>
                <a:gd name="T23" fmla="*/ 295 h 742"/>
                <a:gd name="T24" fmla="*/ 52 w 750"/>
                <a:gd name="T25" fmla="*/ 56 h 7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50" h="742">
                  <a:moveTo>
                    <a:pt x="52" y="56"/>
                  </a:moveTo>
                  <a:lnTo>
                    <a:pt x="179" y="0"/>
                  </a:lnTo>
                  <a:lnTo>
                    <a:pt x="283" y="86"/>
                  </a:lnTo>
                  <a:lnTo>
                    <a:pt x="747" y="231"/>
                  </a:lnTo>
                  <a:lnTo>
                    <a:pt x="750" y="716"/>
                  </a:lnTo>
                  <a:lnTo>
                    <a:pt x="658" y="742"/>
                  </a:lnTo>
                  <a:lnTo>
                    <a:pt x="664" y="566"/>
                  </a:lnTo>
                  <a:lnTo>
                    <a:pt x="642" y="513"/>
                  </a:lnTo>
                  <a:lnTo>
                    <a:pt x="588" y="492"/>
                  </a:lnTo>
                  <a:lnTo>
                    <a:pt x="532" y="483"/>
                  </a:lnTo>
                  <a:lnTo>
                    <a:pt x="173" y="524"/>
                  </a:lnTo>
                  <a:lnTo>
                    <a:pt x="0" y="295"/>
                  </a:lnTo>
                  <a:lnTo>
                    <a:pt x="52" y="56"/>
                  </a:lnTo>
                  <a:close/>
                </a:path>
              </a:pathLst>
            </a:custGeom>
            <a:solidFill>
              <a:srgbClr val="964B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342041" name="Group 25"/>
          <p:cNvGrpSpPr>
            <a:grpSpLocks/>
          </p:cNvGrpSpPr>
          <p:nvPr/>
        </p:nvGrpSpPr>
        <p:grpSpPr bwMode="auto">
          <a:xfrm>
            <a:off x="4829175" y="917575"/>
            <a:ext cx="1477963" cy="987425"/>
            <a:chOff x="3042" y="578"/>
            <a:chExt cx="931" cy="622"/>
          </a:xfrm>
        </p:grpSpPr>
        <p:sp>
          <p:nvSpPr>
            <p:cNvPr id="342042" name="Text Box 26"/>
            <p:cNvSpPr txBox="1">
              <a:spLocks noChangeArrowheads="1"/>
            </p:cNvSpPr>
            <p:nvPr/>
          </p:nvSpPr>
          <p:spPr bwMode="auto">
            <a:xfrm>
              <a:off x="3042" y="578"/>
              <a:ext cx="79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Amontada</a:t>
              </a:r>
            </a:p>
          </p:txBody>
        </p:sp>
        <p:sp>
          <p:nvSpPr>
            <p:cNvPr id="342043" name="Freeform 27"/>
            <p:cNvSpPr>
              <a:spLocks/>
            </p:cNvSpPr>
            <p:nvPr/>
          </p:nvSpPr>
          <p:spPr bwMode="auto">
            <a:xfrm>
              <a:off x="3102" y="722"/>
              <a:ext cx="805" cy="238"/>
            </a:xfrm>
            <a:custGeom>
              <a:avLst/>
              <a:gdLst>
                <a:gd name="T0" fmla="*/ 805 w 805"/>
                <a:gd name="T1" fmla="*/ 238 h 238"/>
                <a:gd name="T2" fmla="*/ 696 w 805"/>
                <a:gd name="T3" fmla="*/ 0 h 238"/>
                <a:gd name="T4" fmla="*/ 0 w 805"/>
                <a:gd name="T5" fmla="*/ 0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05" h="238">
                  <a:moveTo>
                    <a:pt x="805" y="238"/>
                  </a:moveTo>
                  <a:lnTo>
                    <a:pt x="696" y="0"/>
                  </a:lnTo>
                  <a:lnTo>
                    <a:pt x="0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42044" name="Freeform 28"/>
            <p:cNvSpPr>
              <a:spLocks noChangeAspect="1"/>
            </p:cNvSpPr>
            <p:nvPr/>
          </p:nvSpPr>
          <p:spPr bwMode="auto">
            <a:xfrm>
              <a:off x="3690" y="928"/>
              <a:ext cx="283" cy="272"/>
            </a:xfrm>
            <a:custGeom>
              <a:avLst/>
              <a:gdLst>
                <a:gd name="T0" fmla="*/ 1037 w 1571"/>
                <a:gd name="T1" fmla="*/ 6 h 1510"/>
                <a:gd name="T2" fmla="*/ 1128 w 1571"/>
                <a:gd name="T3" fmla="*/ 0 h 1510"/>
                <a:gd name="T4" fmla="*/ 1227 w 1571"/>
                <a:gd name="T5" fmla="*/ 83 h 1510"/>
                <a:gd name="T6" fmla="*/ 1296 w 1571"/>
                <a:gd name="T7" fmla="*/ 61 h 1510"/>
                <a:gd name="T8" fmla="*/ 1351 w 1571"/>
                <a:gd name="T9" fmla="*/ 110 h 1510"/>
                <a:gd name="T10" fmla="*/ 1363 w 1571"/>
                <a:gd name="T11" fmla="*/ 154 h 1510"/>
                <a:gd name="T12" fmla="*/ 1438 w 1571"/>
                <a:gd name="T13" fmla="*/ 241 h 1510"/>
                <a:gd name="T14" fmla="*/ 1506 w 1571"/>
                <a:gd name="T15" fmla="*/ 240 h 1510"/>
                <a:gd name="T16" fmla="*/ 1512 w 1571"/>
                <a:gd name="T17" fmla="*/ 257 h 1510"/>
                <a:gd name="T18" fmla="*/ 1571 w 1571"/>
                <a:gd name="T19" fmla="*/ 259 h 1510"/>
                <a:gd name="T20" fmla="*/ 1512 w 1571"/>
                <a:gd name="T21" fmla="*/ 435 h 1510"/>
                <a:gd name="T22" fmla="*/ 1381 w 1571"/>
                <a:gd name="T23" fmla="*/ 495 h 1510"/>
                <a:gd name="T24" fmla="*/ 1346 w 1571"/>
                <a:gd name="T25" fmla="*/ 485 h 1510"/>
                <a:gd name="T26" fmla="*/ 1310 w 1571"/>
                <a:gd name="T27" fmla="*/ 494 h 1510"/>
                <a:gd name="T28" fmla="*/ 1296 w 1571"/>
                <a:gd name="T29" fmla="*/ 507 h 1510"/>
                <a:gd name="T30" fmla="*/ 1186 w 1571"/>
                <a:gd name="T31" fmla="*/ 531 h 1510"/>
                <a:gd name="T32" fmla="*/ 1132 w 1571"/>
                <a:gd name="T33" fmla="*/ 667 h 1510"/>
                <a:gd name="T34" fmla="*/ 1107 w 1571"/>
                <a:gd name="T35" fmla="*/ 676 h 1510"/>
                <a:gd name="T36" fmla="*/ 1108 w 1571"/>
                <a:gd name="T37" fmla="*/ 736 h 1510"/>
                <a:gd name="T38" fmla="*/ 1080 w 1571"/>
                <a:gd name="T39" fmla="*/ 754 h 1510"/>
                <a:gd name="T40" fmla="*/ 1074 w 1571"/>
                <a:gd name="T41" fmla="*/ 795 h 1510"/>
                <a:gd name="T42" fmla="*/ 990 w 1571"/>
                <a:gd name="T43" fmla="*/ 802 h 1510"/>
                <a:gd name="T44" fmla="*/ 1074 w 1571"/>
                <a:gd name="T45" fmla="*/ 1034 h 1510"/>
                <a:gd name="T46" fmla="*/ 984 w 1571"/>
                <a:gd name="T47" fmla="*/ 1116 h 1510"/>
                <a:gd name="T48" fmla="*/ 959 w 1571"/>
                <a:gd name="T49" fmla="*/ 1140 h 1510"/>
                <a:gd name="T50" fmla="*/ 944 w 1571"/>
                <a:gd name="T51" fmla="*/ 1268 h 1510"/>
                <a:gd name="T52" fmla="*/ 962 w 1571"/>
                <a:gd name="T53" fmla="*/ 1274 h 1510"/>
                <a:gd name="T54" fmla="*/ 959 w 1571"/>
                <a:gd name="T55" fmla="*/ 1308 h 1510"/>
                <a:gd name="T56" fmla="*/ 865 w 1571"/>
                <a:gd name="T57" fmla="*/ 1423 h 1510"/>
                <a:gd name="T58" fmla="*/ 856 w 1571"/>
                <a:gd name="T59" fmla="*/ 1472 h 1510"/>
                <a:gd name="T60" fmla="*/ 793 w 1571"/>
                <a:gd name="T61" fmla="*/ 1510 h 1510"/>
                <a:gd name="T62" fmla="*/ 440 w 1571"/>
                <a:gd name="T63" fmla="*/ 1441 h 1510"/>
                <a:gd name="T64" fmla="*/ 250 w 1571"/>
                <a:gd name="T65" fmla="*/ 1406 h 1510"/>
                <a:gd name="T66" fmla="*/ 216 w 1571"/>
                <a:gd name="T67" fmla="*/ 1407 h 1510"/>
                <a:gd name="T68" fmla="*/ 206 w 1571"/>
                <a:gd name="T69" fmla="*/ 1427 h 1510"/>
                <a:gd name="T70" fmla="*/ 0 w 1571"/>
                <a:gd name="T71" fmla="*/ 1414 h 1510"/>
                <a:gd name="T72" fmla="*/ 92 w 1571"/>
                <a:gd name="T73" fmla="*/ 1324 h 1510"/>
                <a:gd name="T74" fmla="*/ 120 w 1571"/>
                <a:gd name="T75" fmla="*/ 1242 h 1510"/>
                <a:gd name="T76" fmla="*/ 124 w 1571"/>
                <a:gd name="T77" fmla="*/ 1191 h 1510"/>
                <a:gd name="T78" fmla="*/ 278 w 1571"/>
                <a:gd name="T79" fmla="*/ 1108 h 1510"/>
                <a:gd name="T80" fmla="*/ 312 w 1571"/>
                <a:gd name="T81" fmla="*/ 1029 h 1510"/>
                <a:gd name="T82" fmla="*/ 388 w 1571"/>
                <a:gd name="T83" fmla="*/ 888 h 1510"/>
                <a:gd name="T84" fmla="*/ 444 w 1571"/>
                <a:gd name="T85" fmla="*/ 787 h 1510"/>
                <a:gd name="T86" fmla="*/ 441 w 1571"/>
                <a:gd name="T87" fmla="*/ 743 h 1510"/>
                <a:gd name="T88" fmla="*/ 455 w 1571"/>
                <a:gd name="T89" fmla="*/ 727 h 1510"/>
                <a:gd name="T90" fmla="*/ 415 w 1571"/>
                <a:gd name="T91" fmla="*/ 685 h 1510"/>
                <a:gd name="T92" fmla="*/ 415 w 1571"/>
                <a:gd name="T93" fmla="*/ 657 h 1510"/>
                <a:gd name="T94" fmla="*/ 528 w 1571"/>
                <a:gd name="T95" fmla="*/ 550 h 1510"/>
                <a:gd name="T96" fmla="*/ 538 w 1571"/>
                <a:gd name="T97" fmla="*/ 397 h 1510"/>
                <a:gd name="T98" fmla="*/ 941 w 1571"/>
                <a:gd name="T99" fmla="*/ 106 h 1510"/>
                <a:gd name="T100" fmla="*/ 1049 w 1571"/>
                <a:gd name="T101" fmla="*/ 28 h 1510"/>
                <a:gd name="T102" fmla="*/ 1037 w 1571"/>
                <a:gd name="T103" fmla="*/ 6 h 1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571" h="1510">
                  <a:moveTo>
                    <a:pt x="1037" y="6"/>
                  </a:moveTo>
                  <a:lnTo>
                    <a:pt x="1128" y="0"/>
                  </a:lnTo>
                  <a:lnTo>
                    <a:pt x="1227" y="83"/>
                  </a:lnTo>
                  <a:lnTo>
                    <a:pt x="1296" y="61"/>
                  </a:lnTo>
                  <a:lnTo>
                    <a:pt x="1351" y="110"/>
                  </a:lnTo>
                  <a:lnTo>
                    <a:pt x="1363" y="154"/>
                  </a:lnTo>
                  <a:lnTo>
                    <a:pt x="1438" y="241"/>
                  </a:lnTo>
                  <a:lnTo>
                    <a:pt x="1506" y="240"/>
                  </a:lnTo>
                  <a:lnTo>
                    <a:pt x="1512" y="257"/>
                  </a:lnTo>
                  <a:lnTo>
                    <a:pt x="1571" y="259"/>
                  </a:lnTo>
                  <a:lnTo>
                    <a:pt x="1512" y="435"/>
                  </a:lnTo>
                  <a:lnTo>
                    <a:pt x="1381" y="495"/>
                  </a:lnTo>
                  <a:lnTo>
                    <a:pt x="1346" y="485"/>
                  </a:lnTo>
                  <a:lnTo>
                    <a:pt x="1310" y="494"/>
                  </a:lnTo>
                  <a:lnTo>
                    <a:pt x="1296" y="507"/>
                  </a:lnTo>
                  <a:lnTo>
                    <a:pt x="1186" y="531"/>
                  </a:lnTo>
                  <a:lnTo>
                    <a:pt x="1132" y="667"/>
                  </a:lnTo>
                  <a:lnTo>
                    <a:pt x="1107" y="676"/>
                  </a:lnTo>
                  <a:lnTo>
                    <a:pt x="1108" y="736"/>
                  </a:lnTo>
                  <a:lnTo>
                    <a:pt x="1080" y="754"/>
                  </a:lnTo>
                  <a:lnTo>
                    <a:pt x="1074" y="795"/>
                  </a:lnTo>
                  <a:lnTo>
                    <a:pt x="990" y="802"/>
                  </a:lnTo>
                  <a:lnTo>
                    <a:pt x="1074" y="1034"/>
                  </a:lnTo>
                  <a:lnTo>
                    <a:pt x="984" y="1116"/>
                  </a:lnTo>
                  <a:lnTo>
                    <a:pt x="959" y="1140"/>
                  </a:lnTo>
                  <a:lnTo>
                    <a:pt x="944" y="1268"/>
                  </a:lnTo>
                  <a:lnTo>
                    <a:pt x="962" y="1274"/>
                  </a:lnTo>
                  <a:lnTo>
                    <a:pt x="959" y="1308"/>
                  </a:lnTo>
                  <a:lnTo>
                    <a:pt x="865" y="1423"/>
                  </a:lnTo>
                  <a:lnTo>
                    <a:pt x="856" y="1472"/>
                  </a:lnTo>
                  <a:lnTo>
                    <a:pt x="793" y="1510"/>
                  </a:lnTo>
                  <a:lnTo>
                    <a:pt x="440" y="1441"/>
                  </a:lnTo>
                  <a:lnTo>
                    <a:pt x="250" y="1406"/>
                  </a:lnTo>
                  <a:lnTo>
                    <a:pt x="216" y="1407"/>
                  </a:lnTo>
                  <a:lnTo>
                    <a:pt x="206" y="1427"/>
                  </a:lnTo>
                  <a:lnTo>
                    <a:pt x="0" y="1414"/>
                  </a:lnTo>
                  <a:lnTo>
                    <a:pt x="92" y="1324"/>
                  </a:lnTo>
                  <a:lnTo>
                    <a:pt x="120" y="1242"/>
                  </a:lnTo>
                  <a:lnTo>
                    <a:pt x="124" y="1191"/>
                  </a:lnTo>
                  <a:lnTo>
                    <a:pt x="278" y="1108"/>
                  </a:lnTo>
                  <a:lnTo>
                    <a:pt x="312" y="1029"/>
                  </a:lnTo>
                  <a:lnTo>
                    <a:pt x="388" y="888"/>
                  </a:lnTo>
                  <a:lnTo>
                    <a:pt x="444" y="787"/>
                  </a:lnTo>
                  <a:lnTo>
                    <a:pt x="441" y="743"/>
                  </a:lnTo>
                  <a:lnTo>
                    <a:pt x="455" y="727"/>
                  </a:lnTo>
                  <a:lnTo>
                    <a:pt x="415" y="685"/>
                  </a:lnTo>
                  <a:lnTo>
                    <a:pt x="415" y="657"/>
                  </a:lnTo>
                  <a:lnTo>
                    <a:pt x="528" y="550"/>
                  </a:lnTo>
                  <a:lnTo>
                    <a:pt x="538" y="397"/>
                  </a:lnTo>
                  <a:lnTo>
                    <a:pt x="941" y="106"/>
                  </a:lnTo>
                  <a:lnTo>
                    <a:pt x="1049" y="28"/>
                  </a:lnTo>
                  <a:lnTo>
                    <a:pt x="1037" y="6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342045" name="Text Box 29"/>
          <p:cNvSpPr txBox="1">
            <a:spLocks noChangeArrowheads="1"/>
          </p:cNvSpPr>
          <p:nvPr/>
        </p:nvSpPr>
        <p:spPr bwMode="auto">
          <a:xfrm>
            <a:off x="117475" y="2000250"/>
            <a:ext cx="1366838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dirty="0">
                <a:solidFill>
                  <a:srgbClr val="066168"/>
                </a:solidFill>
                <a:latin typeface="Verdana" pitchFamily="34" charset="0"/>
              </a:rPr>
              <a:t>1 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Município:</a:t>
            </a:r>
            <a:endParaRPr lang="pt-BR" sz="1400" b="0" dirty="0">
              <a:solidFill>
                <a:srgbClr val="066168"/>
              </a:solidFill>
              <a:latin typeface="Verdana" pitchFamily="34" charset="0"/>
            </a:endParaRPr>
          </a:p>
          <a:p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Itapipoca</a:t>
            </a:r>
          </a:p>
        </p:txBody>
      </p:sp>
      <p:sp>
        <p:nvSpPr>
          <p:cNvPr id="342046" name="Rectangle 30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42047" name="Text Box 31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342048" name="Rectangle 32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42049" name="Rectangle 33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 dirty="0" smtClean="0">
                <a:solidFill>
                  <a:schemeClr val="bg1"/>
                </a:solidFill>
                <a:latin typeface="Verdana" pitchFamily="34" charset="0"/>
              </a:rPr>
              <a:t>POLOS </a:t>
            </a:r>
            <a:r>
              <a:rPr lang="pt-BR" sz="1800" dirty="0">
                <a:solidFill>
                  <a:schemeClr val="bg1"/>
                </a:solidFill>
                <a:latin typeface="Verdana" pitchFamily="34" charset="0"/>
              </a:rPr>
              <a:t>DE PRODUÇÃO</a:t>
            </a:r>
          </a:p>
        </p:txBody>
      </p:sp>
      <p:grpSp>
        <p:nvGrpSpPr>
          <p:cNvPr id="342050" name="Group 34"/>
          <p:cNvGrpSpPr>
            <a:grpSpLocks/>
          </p:cNvGrpSpPr>
          <p:nvPr/>
        </p:nvGrpSpPr>
        <p:grpSpPr bwMode="auto">
          <a:xfrm>
            <a:off x="6084888" y="881063"/>
            <a:ext cx="1600200" cy="1195387"/>
            <a:chOff x="3833" y="555"/>
            <a:chExt cx="1008" cy="753"/>
          </a:xfrm>
        </p:grpSpPr>
        <p:sp>
          <p:nvSpPr>
            <p:cNvPr id="342051" name="Freeform 35"/>
            <p:cNvSpPr>
              <a:spLocks/>
            </p:cNvSpPr>
            <p:nvPr/>
          </p:nvSpPr>
          <p:spPr bwMode="auto">
            <a:xfrm>
              <a:off x="3957" y="687"/>
              <a:ext cx="882" cy="378"/>
            </a:xfrm>
            <a:custGeom>
              <a:avLst/>
              <a:gdLst>
                <a:gd name="T0" fmla="*/ 0 w 882"/>
                <a:gd name="T1" fmla="*/ 378 h 378"/>
                <a:gd name="T2" fmla="*/ 153 w 882"/>
                <a:gd name="T3" fmla="*/ 3 h 378"/>
                <a:gd name="T4" fmla="*/ 882 w 882"/>
                <a:gd name="T5" fmla="*/ 0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82" h="378">
                  <a:moveTo>
                    <a:pt x="0" y="378"/>
                  </a:moveTo>
                  <a:lnTo>
                    <a:pt x="153" y="3"/>
                  </a:lnTo>
                  <a:lnTo>
                    <a:pt x="882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42052" name="Text Box 36"/>
            <p:cNvSpPr txBox="1">
              <a:spLocks noChangeArrowheads="1"/>
            </p:cNvSpPr>
            <p:nvPr/>
          </p:nvSpPr>
          <p:spPr bwMode="auto">
            <a:xfrm>
              <a:off x="4075" y="555"/>
              <a:ext cx="76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Itapipoca</a:t>
              </a:r>
            </a:p>
          </p:txBody>
        </p:sp>
        <p:sp>
          <p:nvSpPr>
            <p:cNvPr id="342053" name="Freeform 37"/>
            <p:cNvSpPr>
              <a:spLocks noChangeAspect="1"/>
            </p:cNvSpPr>
            <p:nvPr/>
          </p:nvSpPr>
          <p:spPr bwMode="auto">
            <a:xfrm>
              <a:off x="3833" y="974"/>
              <a:ext cx="234" cy="334"/>
            </a:xfrm>
            <a:custGeom>
              <a:avLst/>
              <a:gdLst>
                <a:gd name="T0" fmla="*/ 828 w 1297"/>
                <a:gd name="T1" fmla="*/ 40 h 1847"/>
                <a:gd name="T2" fmla="*/ 969 w 1297"/>
                <a:gd name="T3" fmla="*/ 117 h 1847"/>
                <a:gd name="T4" fmla="*/ 1036 w 1297"/>
                <a:gd name="T5" fmla="*/ 200 h 1847"/>
                <a:gd name="T6" fmla="*/ 1244 w 1297"/>
                <a:gd name="T7" fmla="*/ 265 h 1847"/>
                <a:gd name="T8" fmla="*/ 1257 w 1297"/>
                <a:gd name="T9" fmla="*/ 357 h 1847"/>
                <a:gd name="T10" fmla="*/ 1076 w 1297"/>
                <a:gd name="T11" fmla="*/ 424 h 1847"/>
                <a:gd name="T12" fmla="*/ 914 w 1297"/>
                <a:gd name="T13" fmla="*/ 402 h 1847"/>
                <a:gd name="T14" fmla="*/ 887 w 1297"/>
                <a:gd name="T15" fmla="*/ 586 h 1847"/>
                <a:gd name="T16" fmla="*/ 928 w 1297"/>
                <a:gd name="T17" fmla="*/ 710 h 1847"/>
                <a:gd name="T18" fmla="*/ 937 w 1297"/>
                <a:gd name="T19" fmla="*/ 784 h 1847"/>
                <a:gd name="T20" fmla="*/ 970 w 1297"/>
                <a:gd name="T21" fmla="*/ 903 h 1847"/>
                <a:gd name="T22" fmla="*/ 1024 w 1297"/>
                <a:gd name="T23" fmla="*/ 1032 h 1847"/>
                <a:gd name="T24" fmla="*/ 1191 w 1297"/>
                <a:gd name="T25" fmla="*/ 1276 h 1847"/>
                <a:gd name="T26" fmla="*/ 1175 w 1297"/>
                <a:gd name="T27" fmla="*/ 1358 h 1847"/>
                <a:gd name="T28" fmla="*/ 1279 w 1297"/>
                <a:gd name="T29" fmla="*/ 1490 h 1847"/>
                <a:gd name="T30" fmla="*/ 1230 w 1297"/>
                <a:gd name="T31" fmla="*/ 1517 h 1847"/>
                <a:gd name="T32" fmla="*/ 1154 w 1297"/>
                <a:gd name="T33" fmla="*/ 1610 h 1847"/>
                <a:gd name="T34" fmla="*/ 821 w 1297"/>
                <a:gd name="T35" fmla="*/ 1543 h 1847"/>
                <a:gd name="T36" fmla="*/ 756 w 1297"/>
                <a:gd name="T37" fmla="*/ 1806 h 1847"/>
                <a:gd name="T38" fmla="*/ 613 w 1297"/>
                <a:gd name="T39" fmla="*/ 1779 h 1847"/>
                <a:gd name="T40" fmla="*/ 480 w 1297"/>
                <a:gd name="T41" fmla="*/ 1814 h 1847"/>
                <a:gd name="T42" fmla="*/ 350 w 1297"/>
                <a:gd name="T43" fmla="*/ 1832 h 1847"/>
                <a:gd name="T44" fmla="*/ 321 w 1297"/>
                <a:gd name="T45" fmla="*/ 1730 h 1847"/>
                <a:gd name="T46" fmla="*/ 248 w 1297"/>
                <a:gd name="T47" fmla="*/ 1847 h 1847"/>
                <a:gd name="T48" fmla="*/ 38 w 1297"/>
                <a:gd name="T49" fmla="*/ 1626 h 1847"/>
                <a:gd name="T50" fmla="*/ 4 w 1297"/>
                <a:gd name="T51" fmla="*/ 1339 h 1847"/>
                <a:gd name="T52" fmla="*/ 63 w 1297"/>
                <a:gd name="T53" fmla="*/ 1217 h 1847"/>
                <a:gd name="T54" fmla="*/ 167 w 1297"/>
                <a:gd name="T55" fmla="*/ 1050 h 1847"/>
                <a:gd name="T56" fmla="*/ 149 w 1297"/>
                <a:gd name="T57" fmla="*/ 1012 h 1847"/>
                <a:gd name="T58" fmla="*/ 280 w 1297"/>
                <a:gd name="T59" fmla="*/ 779 h 1847"/>
                <a:gd name="T60" fmla="*/ 281 w 1297"/>
                <a:gd name="T61" fmla="*/ 539 h 1847"/>
                <a:gd name="T62" fmla="*/ 314 w 1297"/>
                <a:gd name="T63" fmla="*/ 480 h 1847"/>
                <a:gd name="T64" fmla="*/ 339 w 1297"/>
                <a:gd name="T65" fmla="*/ 412 h 1847"/>
                <a:gd name="T66" fmla="*/ 503 w 1297"/>
                <a:gd name="T67" fmla="*/ 251 h 1847"/>
                <a:gd name="T68" fmla="*/ 553 w 1297"/>
                <a:gd name="T69" fmla="*/ 228 h 1847"/>
                <a:gd name="T70" fmla="*/ 719 w 1297"/>
                <a:gd name="T71" fmla="*/ 177 h 18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97" h="1847">
                  <a:moveTo>
                    <a:pt x="777" y="0"/>
                  </a:moveTo>
                  <a:lnTo>
                    <a:pt x="828" y="40"/>
                  </a:lnTo>
                  <a:lnTo>
                    <a:pt x="873" y="92"/>
                  </a:lnTo>
                  <a:lnTo>
                    <a:pt x="969" y="117"/>
                  </a:lnTo>
                  <a:lnTo>
                    <a:pt x="1013" y="138"/>
                  </a:lnTo>
                  <a:lnTo>
                    <a:pt x="1036" y="200"/>
                  </a:lnTo>
                  <a:lnTo>
                    <a:pt x="1182" y="229"/>
                  </a:lnTo>
                  <a:lnTo>
                    <a:pt x="1244" y="265"/>
                  </a:lnTo>
                  <a:lnTo>
                    <a:pt x="1297" y="329"/>
                  </a:lnTo>
                  <a:lnTo>
                    <a:pt x="1257" y="357"/>
                  </a:lnTo>
                  <a:lnTo>
                    <a:pt x="1246" y="402"/>
                  </a:lnTo>
                  <a:lnTo>
                    <a:pt x="1076" y="424"/>
                  </a:lnTo>
                  <a:lnTo>
                    <a:pt x="1038" y="386"/>
                  </a:lnTo>
                  <a:lnTo>
                    <a:pt x="914" y="402"/>
                  </a:lnTo>
                  <a:lnTo>
                    <a:pt x="932" y="527"/>
                  </a:lnTo>
                  <a:lnTo>
                    <a:pt x="887" y="586"/>
                  </a:lnTo>
                  <a:lnTo>
                    <a:pt x="878" y="645"/>
                  </a:lnTo>
                  <a:lnTo>
                    <a:pt x="928" y="710"/>
                  </a:lnTo>
                  <a:lnTo>
                    <a:pt x="905" y="769"/>
                  </a:lnTo>
                  <a:lnTo>
                    <a:pt x="937" y="784"/>
                  </a:lnTo>
                  <a:lnTo>
                    <a:pt x="941" y="884"/>
                  </a:lnTo>
                  <a:lnTo>
                    <a:pt x="970" y="903"/>
                  </a:lnTo>
                  <a:lnTo>
                    <a:pt x="972" y="947"/>
                  </a:lnTo>
                  <a:lnTo>
                    <a:pt x="1024" y="1032"/>
                  </a:lnTo>
                  <a:lnTo>
                    <a:pt x="1059" y="1037"/>
                  </a:lnTo>
                  <a:lnTo>
                    <a:pt x="1191" y="1276"/>
                  </a:lnTo>
                  <a:lnTo>
                    <a:pt x="1167" y="1300"/>
                  </a:lnTo>
                  <a:lnTo>
                    <a:pt x="1175" y="1358"/>
                  </a:lnTo>
                  <a:lnTo>
                    <a:pt x="1223" y="1365"/>
                  </a:lnTo>
                  <a:lnTo>
                    <a:pt x="1279" y="1490"/>
                  </a:lnTo>
                  <a:lnTo>
                    <a:pt x="1270" y="1517"/>
                  </a:lnTo>
                  <a:lnTo>
                    <a:pt x="1230" y="1517"/>
                  </a:lnTo>
                  <a:lnTo>
                    <a:pt x="1170" y="1572"/>
                  </a:lnTo>
                  <a:lnTo>
                    <a:pt x="1154" y="1610"/>
                  </a:lnTo>
                  <a:lnTo>
                    <a:pt x="937" y="1616"/>
                  </a:lnTo>
                  <a:lnTo>
                    <a:pt x="821" y="1543"/>
                  </a:lnTo>
                  <a:lnTo>
                    <a:pt x="762" y="1641"/>
                  </a:lnTo>
                  <a:lnTo>
                    <a:pt x="756" y="1806"/>
                  </a:lnTo>
                  <a:lnTo>
                    <a:pt x="700" y="1773"/>
                  </a:lnTo>
                  <a:lnTo>
                    <a:pt x="613" y="1779"/>
                  </a:lnTo>
                  <a:lnTo>
                    <a:pt x="557" y="1810"/>
                  </a:lnTo>
                  <a:lnTo>
                    <a:pt x="480" y="1814"/>
                  </a:lnTo>
                  <a:lnTo>
                    <a:pt x="448" y="1844"/>
                  </a:lnTo>
                  <a:lnTo>
                    <a:pt x="350" y="1832"/>
                  </a:lnTo>
                  <a:lnTo>
                    <a:pt x="310" y="1775"/>
                  </a:lnTo>
                  <a:lnTo>
                    <a:pt x="321" y="1730"/>
                  </a:lnTo>
                  <a:lnTo>
                    <a:pt x="281" y="1734"/>
                  </a:lnTo>
                  <a:lnTo>
                    <a:pt x="248" y="1847"/>
                  </a:lnTo>
                  <a:lnTo>
                    <a:pt x="42" y="1652"/>
                  </a:lnTo>
                  <a:lnTo>
                    <a:pt x="38" y="1626"/>
                  </a:lnTo>
                  <a:lnTo>
                    <a:pt x="93" y="1560"/>
                  </a:lnTo>
                  <a:lnTo>
                    <a:pt x="4" y="1339"/>
                  </a:lnTo>
                  <a:lnTo>
                    <a:pt x="0" y="1255"/>
                  </a:lnTo>
                  <a:lnTo>
                    <a:pt x="63" y="1217"/>
                  </a:lnTo>
                  <a:lnTo>
                    <a:pt x="70" y="1170"/>
                  </a:lnTo>
                  <a:lnTo>
                    <a:pt x="167" y="1050"/>
                  </a:lnTo>
                  <a:lnTo>
                    <a:pt x="167" y="1019"/>
                  </a:lnTo>
                  <a:lnTo>
                    <a:pt x="149" y="1012"/>
                  </a:lnTo>
                  <a:lnTo>
                    <a:pt x="165" y="884"/>
                  </a:lnTo>
                  <a:lnTo>
                    <a:pt x="280" y="779"/>
                  </a:lnTo>
                  <a:lnTo>
                    <a:pt x="197" y="546"/>
                  </a:lnTo>
                  <a:lnTo>
                    <a:pt x="281" y="539"/>
                  </a:lnTo>
                  <a:lnTo>
                    <a:pt x="285" y="498"/>
                  </a:lnTo>
                  <a:lnTo>
                    <a:pt x="314" y="480"/>
                  </a:lnTo>
                  <a:lnTo>
                    <a:pt x="314" y="419"/>
                  </a:lnTo>
                  <a:lnTo>
                    <a:pt x="339" y="412"/>
                  </a:lnTo>
                  <a:lnTo>
                    <a:pt x="391" y="274"/>
                  </a:lnTo>
                  <a:lnTo>
                    <a:pt x="503" y="251"/>
                  </a:lnTo>
                  <a:lnTo>
                    <a:pt x="514" y="239"/>
                  </a:lnTo>
                  <a:lnTo>
                    <a:pt x="553" y="228"/>
                  </a:lnTo>
                  <a:lnTo>
                    <a:pt x="587" y="239"/>
                  </a:lnTo>
                  <a:lnTo>
                    <a:pt x="719" y="177"/>
                  </a:lnTo>
                  <a:lnTo>
                    <a:pt x="777" y="0"/>
                  </a:lnTo>
                  <a:close/>
                </a:path>
              </a:pathLst>
            </a:custGeom>
            <a:solidFill>
              <a:srgbClr val="0C3213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342054" name="Freeform 38"/>
          <p:cNvSpPr>
            <a:spLocks noChangeAspect="1"/>
          </p:cNvSpPr>
          <p:nvPr/>
        </p:nvSpPr>
        <p:spPr bwMode="auto">
          <a:xfrm>
            <a:off x="7178675" y="2124075"/>
            <a:ext cx="222250" cy="187325"/>
          </a:xfrm>
          <a:custGeom>
            <a:avLst/>
            <a:gdLst>
              <a:gd name="T0" fmla="*/ 425 w 775"/>
              <a:gd name="T1" fmla="*/ 655 h 655"/>
              <a:gd name="T2" fmla="*/ 370 w 775"/>
              <a:gd name="T3" fmla="*/ 567 h 655"/>
              <a:gd name="T4" fmla="*/ 263 w 775"/>
              <a:gd name="T5" fmla="*/ 498 h 655"/>
              <a:gd name="T6" fmla="*/ 242 w 775"/>
              <a:gd name="T7" fmla="*/ 474 h 655"/>
              <a:gd name="T8" fmla="*/ 212 w 775"/>
              <a:gd name="T9" fmla="*/ 475 h 655"/>
              <a:gd name="T10" fmla="*/ 203 w 775"/>
              <a:gd name="T11" fmla="*/ 498 h 655"/>
              <a:gd name="T12" fmla="*/ 188 w 775"/>
              <a:gd name="T13" fmla="*/ 494 h 655"/>
              <a:gd name="T14" fmla="*/ 0 w 775"/>
              <a:gd name="T15" fmla="*/ 350 h 655"/>
              <a:gd name="T16" fmla="*/ 108 w 775"/>
              <a:gd name="T17" fmla="*/ 175 h 655"/>
              <a:gd name="T18" fmla="*/ 111 w 775"/>
              <a:gd name="T19" fmla="*/ 133 h 655"/>
              <a:gd name="T20" fmla="*/ 60 w 775"/>
              <a:gd name="T21" fmla="*/ 88 h 655"/>
              <a:gd name="T22" fmla="*/ 55 w 775"/>
              <a:gd name="T23" fmla="*/ 36 h 655"/>
              <a:gd name="T24" fmla="*/ 130 w 775"/>
              <a:gd name="T25" fmla="*/ 35 h 655"/>
              <a:gd name="T26" fmla="*/ 161 w 775"/>
              <a:gd name="T27" fmla="*/ 0 h 655"/>
              <a:gd name="T28" fmla="*/ 332 w 775"/>
              <a:gd name="T29" fmla="*/ 78 h 655"/>
              <a:gd name="T30" fmla="*/ 397 w 775"/>
              <a:gd name="T31" fmla="*/ 72 h 655"/>
              <a:gd name="T32" fmla="*/ 502 w 775"/>
              <a:gd name="T33" fmla="*/ 108 h 655"/>
              <a:gd name="T34" fmla="*/ 528 w 775"/>
              <a:gd name="T35" fmla="*/ 33 h 655"/>
              <a:gd name="T36" fmla="*/ 615 w 775"/>
              <a:gd name="T37" fmla="*/ 156 h 655"/>
              <a:gd name="T38" fmla="*/ 775 w 775"/>
              <a:gd name="T39" fmla="*/ 416 h 655"/>
              <a:gd name="T40" fmla="*/ 717 w 775"/>
              <a:gd name="T41" fmla="*/ 420 h 655"/>
              <a:gd name="T42" fmla="*/ 714 w 775"/>
              <a:gd name="T43" fmla="*/ 408 h 655"/>
              <a:gd name="T44" fmla="*/ 690 w 775"/>
              <a:gd name="T45" fmla="*/ 385 h 655"/>
              <a:gd name="T46" fmla="*/ 641 w 775"/>
              <a:gd name="T47" fmla="*/ 377 h 655"/>
              <a:gd name="T48" fmla="*/ 631 w 775"/>
              <a:gd name="T49" fmla="*/ 400 h 655"/>
              <a:gd name="T50" fmla="*/ 634 w 775"/>
              <a:gd name="T51" fmla="*/ 475 h 655"/>
              <a:gd name="T52" fmla="*/ 610 w 775"/>
              <a:gd name="T53" fmla="*/ 502 h 655"/>
              <a:gd name="T54" fmla="*/ 591 w 775"/>
              <a:gd name="T55" fmla="*/ 511 h 655"/>
              <a:gd name="T56" fmla="*/ 559 w 775"/>
              <a:gd name="T57" fmla="*/ 491 h 655"/>
              <a:gd name="T58" fmla="*/ 520 w 775"/>
              <a:gd name="T59" fmla="*/ 519 h 655"/>
              <a:gd name="T60" fmla="*/ 425 w 775"/>
              <a:gd name="T61" fmla="*/ 655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775" h="655">
                <a:moveTo>
                  <a:pt x="425" y="655"/>
                </a:moveTo>
                <a:lnTo>
                  <a:pt x="370" y="567"/>
                </a:lnTo>
                <a:lnTo>
                  <a:pt x="263" y="498"/>
                </a:lnTo>
                <a:lnTo>
                  <a:pt x="242" y="474"/>
                </a:lnTo>
                <a:lnTo>
                  <a:pt x="212" y="475"/>
                </a:lnTo>
                <a:lnTo>
                  <a:pt x="203" y="498"/>
                </a:lnTo>
                <a:lnTo>
                  <a:pt x="188" y="494"/>
                </a:lnTo>
                <a:lnTo>
                  <a:pt x="0" y="350"/>
                </a:lnTo>
                <a:lnTo>
                  <a:pt x="108" y="175"/>
                </a:lnTo>
                <a:lnTo>
                  <a:pt x="111" y="133"/>
                </a:lnTo>
                <a:lnTo>
                  <a:pt x="60" y="88"/>
                </a:lnTo>
                <a:lnTo>
                  <a:pt x="55" y="36"/>
                </a:lnTo>
                <a:lnTo>
                  <a:pt x="130" y="35"/>
                </a:lnTo>
                <a:lnTo>
                  <a:pt x="161" y="0"/>
                </a:lnTo>
                <a:lnTo>
                  <a:pt x="332" y="78"/>
                </a:lnTo>
                <a:lnTo>
                  <a:pt x="397" y="72"/>
                </a:lnTo>
                <a:lnTo>
                  <a:pt x="502" y="108"/>
                </a:lnTo>
                <a:lnTo>
                  <a:pt x="528" y="33"/>
                </a:lnTo>
                <a:lnTo>
                  <a:pt x="615" y="156"/>
                </a:lnTo>
                <a:lnTo>
                  <a:pt x="775" y="416"/>
                </a:lnTo>
                <a:lnTo>
                  <a:pt x="717" y="420"/>
                </a:lnTo>
                <a:lnTo>
                  <a:pt x="714" y="408"/>
                </a:lnTo>
                <a:lnTo>
                  <a:pt x="690" y="385"/>
                </a:lnTo>
                <a:lnTo>
                  <a:pt x="641" y="377"/>
                </a:lnTo>
                <a:lnTo>
                  <a:pt x="631" y="400"/>
                </a:lnTo>
                <a:lnTo>
                  <a:pt x="634" y="475"/>
                </a:lnTo>
                <a:lnTo>
                  <a:pt x="610" y="502"/>
                </a:lnTo>
                <a:lnTo>
                  <a:pt x="591" y="511"/>
                </a:lnTo>
                <a:lnTo>
                  <a:pt x="559" y="491"/>
                </a:lnTo>
                <a:lnTo>
                  <a:pt x="520" y="519"/>
                </a:lnTo>
                <a:lnTo>
                  <a:pt x="425" y="655"/>
                </a:lnTo>
                <a:close/>
              </a:path>
            </a:pathLst>
          </a:custGeom>
          <a:noFill/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336600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342055" name="Group 39"/>
          <p:cNvGrpSpPr>
            <a:grpSpLocks/>
          </p:cNvGrpSpPr>
          <p:nvPr/>
        </p:nvGrpSpPr>
        <p:grpSpPr bwMode="auto">
          <a:xfrm>
            <a:off x="6538913" y="1355725"/>
            <a:ext cx="1965325" cy="776288"/>
            <a:chOff x="4119" y="854"/>
            <a:chExt cx="1238" cy="489"/>
          </a:xfrm>
        </p:grpSpPr>
        <p:sp>
          <p:nvSpPr>
            <p:cNvPr id="342056" name="Text Box 40"/>
            <p:cNvSpPr txBox="1">
              <a:spLocks noChangeArrowheads="1"/>
            </p:cNvSpPr>
            <p:nvPr/>
          </p:nvSpPr>
          <p:spPr bwMode="auto">
            <a:xfrm>
              <a:off x="4427" y="854"/>
              <a:ext cx="93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S. Gonçalo do Amarante</a:t>
              </a:r>
            </a:p>
          </p:txBody>
        </p:sp>
        <p:sp>
          <p:nvSpPr>
            <p:cNvPr id="342057" name="Freeform 41"/>
            <p:cNvSpPr>
              <a:spLocks/>
            </p:cNvSpPr>
            <p:nvPr/>
          </p:nvSpPr>
          <p:spPr bwMode="auto">
            <a:xfrm>
              <a:off x="4341" y="1080"/>
              <a:ext cx="918" cy="186"/>
            </a:xfrm>
            <a:custGeom>
              <a:avLst/>
              <a:gdLst>
                <a:gd name="T0" fmla="*/ 0 w 918"/>
                <a:gd name="T1" fmla="*/ 186 h 186"/>
                <a:gd name="T2" fmla="*/ 111 w 918"/>
                <a:gd name="T3" fmla="*/ 3 h 186"/>
                <a:gd name="T4" fmla="*/ 918 w 918"/>
                <a:gd name="T5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18" h="186">
                  <a:moveTo>
                    <a:pt x="0" y="186"/>
                  </a:moveTo>
                  <a:lnTo>
                    <a:pt x="111" y="3"/>
                  </a:lnTo>
                  <a:lnTo>
                    <a:pt x="918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42058" name="Freeform 42"/>
            <p:cNvSpPr>
              <a:spLocks noChangeAspect="1"/>
            </p:cNvSpPr>
            <p:nvPr/>
          </p:nvSpPr>
          <p:spPr bwMode="auto">
            <a:xfrm>
              <a:off x="4119" y="1200"/>
              <a:ext cx="296" cy="143"/>
            </a:xfrm>
            <a:custGeom>
              <a:avLst/>
              <a:gdLst>
                <a:gd name="T0" fmla="*/ 1238 w 1642"/>
                <a:gd name="T1" fmla="*/ 0 h 794"/>
                <a:gd name="T2" fmla="*/ 1330 w 1642"/>
                <a:gd name="T3" fmla="*/ 140 h 794"/>
                <a:gd name="T4" fmla="*/ 1406 w 1642"/>
                <a:gd name="T5" fmla="*/ 147 h 794"/>
                <a:gd name="T6" fmla="*/ 1500 w 1642"/>
                <a:gd name="T7" fmla="*/ 243 h 794"/>
                <a:gd name="T8" fmla="*/ 1642 w 1642"/>
                <a:gd name="T9" fmla="*/ 257 h 794"/>
                <a:gd name="T10" fmla="*/ 1561 w 1642"/>
                <a:gd name="T11" fmla="*/ 382 h 794"/>
                <a:gd name="T12" fmla="*/ 1410 w 1642"/>
                <a:gd name="T13" fmla="*/ 698 h 794"/>
                <a:gd name="T14" fmla="*/ 1376 w 1642"/>
                <a:gd name="T15" fmla="*/ 698 h 794"/>
                <a:gd name="T16" fmla="*/ 1292 w 1642"/>
                <a:gd name="T17" fmla="*/ 664 h 794"/>
                <a:gd name="T18" fmla="*/ 1270 w 1642"/>
                <a:gd name="T19" fmla="*/ 696 h 794"/>
                <a:gd name="T20" fmla="*/ 1223 w 1642"/>
                <a:gd name="T21" fmla="*/ 698 h 794"/>
                <a:gd name="T22" fmla="*/ 1145 w 1642"/>
                <a:gd name="T23" fmla="*/ 794 h 794"/>
                <a:gd name="T24" fmla="*/ 1064 w 1642"/>
                <a:gd name="T25" fmla="*/ 734 h 794"/>
                <a:gd name="T26" fmla="*/ 1021 w 1642"/>
                <a:gd name="T27" fmla="*/ 713 h 794"/>
                <a:gd name="T28" fmla="*/ 724 w 1642"/>
                <a:gd name="T29" fmla="*/ 744 h 794"/>
                <a:gd name="T30" fmla="*/ 600 w 1642"/>
                <a:gd name="T31" fmla="*/ 748 h 794"/>
                <a:gd name="T32" fmla="*/ 597 w 1642"/>
                <a:gd name="T33" fmla="*/ 762 h 794"/>
                <a:gd name="T34" fmla="*/ 514 w 1642"/>
                <a:gd name="T35" fmla="*/ 768 h 794"/>
                <a:gd name="T36" fmla="*/ 500 w 1642"/>
                <a:gd name="T37" fmla="*/ 747 h 794"/>
                <a:gd name="T38" fmla="*/ 306 w 1642"/>
                <a:gd name="T39" fmla="*/ 728 h 794"/>
                <a:gd name="T40" fmla="*/ 267 w 1642"/>
                <a:gd name="T41" fmla="*/ 625 h 794"/>
                <a:gd name="T42" fmla="*/ 299 w 1642"/>
                <a:gd name="T43" fmla="*/ 496 h 794"/>
                <a:gd name="T44" fmla="*/ 303 w 1642"/>
                <a:gd name="T45" fmla="*/ 471 h 794"/>
                <a:gd name="T46" fmla="*/ 224 w 1642"/>
                <a:gd name="T47" fmla="*/ 387 h 794"/>
                <a:gd name="T48" fmla="*/ 0 w 1642"/>
                <a:gd name="T49" fmla="*/ 356 h 794"/>
                <a:gd name="T50" fmla="*/ 4 w 1642"/>
                <a:gd name="T51" fmla="*/ 210 h 794"/>
                <a:gd name="T52" fmla="*/ 46 w 1642"/>
                <a:gd name="T53" fmla="*/ 210 h 794"/>
                <a:gd name="T54" fmla="*/ 86 w 1642"/>
                <a:gd name="T55" fmla="*/ 169 h 794"/>
                <a:gd name="T56" fmla="*/ 87 w 1642"/>
                <a:gd name="T57" fmla="*/ 143 h 794"/>
                <a:gd name="T58" fmla="*/ 689 w 1642"/>
                <a:gd name="T59" fmla="*/ 145 h 794"/>
                <a:gd name="T60" fmla="*/ 985 w 1642"/>
                <a:gd name="T61" fmla="*/ 148 h 794"/>
                <a:gd name="T62" fmla="*/ 1102 w 1642"/>
                <a:gd name="T63" fmla="*/ 248 h 794"/>
                <a:gd name="T64" fmla="*/ 1142 w 1642"/>
                <a:gd name="T65" fmla="*/ 222 h 794"/>
                <a:gd name="T66" fmla="*/ 1121 w 1642"/>
                <a:gd name="T67" fmla="*/ 154 h 794"/>
                <a:gd name="T68" fmla="*/ 1186 w 1642"/>
                <a:gd name="T69" fmla="*/ 110 h 794"/>
                <a:gd name="T70" fmla="*/ 1238 w 1642"/>
                <a:gd name="T71" fmla="*/ 0 h 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42" h="794">
                  <a:moveTo>
                    <a:pt x="1238" y="0"/>
                  </a:moveTo>
                  <a:lnTo>
                    <a:pt x="1330" y="140"/>
                  </a:lnTo>
                  <a:lnTo>
                    <a:pt x="1406" y="147"/>
                  </a:lnTo>
                  <a:lnTo>
                    <a:pt x="1500" y="243"/>
                  </a:lnTo>
                  <a:lnTo>
                    <a:pt x="1642" y="257"/>
                  </a:lnTo>
                  <a:lnTo>
                    <a:pt x="1561" y="382"/>
                  </a:lnTo>
                  <a:lnTo>
                    <a:pt x="1410" y="698"/>
                  </a:lnTo>
                  <a:lnTo>
                    <a:pt x="1376" y="698"/>
                  </a:lnTo>
                  <a:lnTo>
                    <a:pt x="1292" y="664"/>
                  </a:lnTo>
                  <a:lnTo>
                    <a:pt x="1270" y="696"/>
                  </a:lnTo>
                  <a:lnTo>
                    <a:pt x="1223" y="698"/>
                  </a:lnTo>
                  <a:lnTo>
                    <a:pt x="1145" y="794"/>
                  </a:lnTo>
                  <a:lnTo>
                    <a:pt x="1064" y="734"/>
                  </a:lnTo>
                  <a:lnTo>
                    <a:pt x="1021" y="713"/>
                  </a:lnTo>
                  <a:lnTo>
                    <a:pt x="724" y="744"/>
                  </a:lnTo>
                  <a:lnTo>
                    <a:pt x="600" y="748"/>
                  </a:lnTo>
                  <a:lnTo>
                    <a:pt x="597" y="762"/>
                  </a:lnTo>
                  <a:lnTo>
                    <a:pt x="514" y="768"/>
                  </a:lnTo>
                  <a:lnTo>
                    <a:pt x="500" y="747"/>
                  </a:lnTo>
                  <a:lnTo>
                    <a:pt x="306" y="728"/>
                  </a:lnTo>
                  <a:lnTo>
                    <a:pt x="267" y="625"/>
                  </a:lnTo>
                  <a:lnTo>
                    <a:pt x="299" y="496"/>
                  </a:lnTo>
                  <a:lnTo>
                    <a:pt x="303" y="471"/>
                  </a:lnTo>
                  <a:lnTo>
                    <a:pt x="224" y="387"/>
                  </a:lnTo>
                  <a:lnTo>
                    <a:pt x="0" y="356"/>
                  </a:lnTo>
                  <a:lnTo>
                    <a:pt x="4" y="210"/>
                  </a:lnTo>
                  <a:lnTo>
                    <a:pt x="46" y="210"/>
                  </a:lnTo>
                  <a:lnTo>
                    <a:pt x="86" y="169"/>
                  </a:lnTo>
                  <a:lnTo>
                    <a:pt x="87" y="143"/>
                  </a:lnTo>
                  <a:lnTo>
                    <a:pt x="689" y="145"/>
                  </a:lnTo>
                  <a:lnTo>
                    <a:pt x="985" y="148"/>
                  </a:lnTo>
                  <a:lnTo>
                    <a:pt x="1102" y="248"/>
                  </a:lnTo>
                  <a:lnTo>
                    <a:pt x="1142" y="222"/>
                  </a:lnTo>
                  <a:lnTo>
                    <a:pt x="1121" y="154"/>
                  </a:lnTo>
                  <a:lnTo>
                    <a:pt x="1186" y="110"/>
                  </a:lnTo>
                  <a:lnTo>
                    <a:pt x="1238" y="0"/>
                  </a:lnTo>
                  <a:close/>
                </a:path>
              </a:pathLst>
            </a:custGeom>
            <a:solidFill>
              <a:srgbClr val="DD85D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342059" name="Group 43"/>
          <p:cNvGrpSpPr>
            <a:grpSpLocks/>
          </p:cNvGrpSpPr>
          <p:nvPr/>
        </p:nvGrpSpPr>
        <p:grpSpPr bwMode="auto">
          <a:xfrm>
            <a:off x="6337300" y="1133475"/>
            <a:ext cx="1252538" cy="877888"/>
            <a:chOff x="3996" y="718"/>
            <a:chExt cx="789" cy="553"/>
          </a:xfrm>
        </p:grpSpPr>
        <p:sp>
          <p:nvSpPr>
            <p:cNvPr id="342060" name="Text Box 44"/>
            <p:cNvSpPr txBox="1">
              <a:spLocks noChangeArrowheads="1"/>
            </p:cNvSpPr>
            <p:nvPr/>
          </p:nvSpPr>
          <p:spPr bwMode="auto">
            <a:xfrm>
              <a:off x="4204" y="718"/>
              <a:ext cx="58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Trairi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342061" name="Freeform 45"/>
            <p:cNvSpPr>
              <a:spLocks/>
            </p:cNvSpPr>
            <p:nvPr/>
          </p:nvSpPr>
          <p:spPr bwMode="auto">
            <a:xfrm>
              <a:off x="4114" y="852"/>
              <a:ext cx="620" cy="247"/>
            </a:xfrm>
            <a:custGeom>
              <a:avLst/>
              <a:gdLst>
                <a:gd name="T0" fmla="*/ 0 w 620"/>
                <a:gd name="T1" fmla="*/ 247 h 247"/>
                <a:gd name="T2" fmla="*/ 164 w 620"/>
                <a:gd name="T3" fmla="*/ 0 h 247"/>
                <a:gd name="T4" fmla="*/ 620 w 620"/>
                <a:gd name="T5" fmla="*/ 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20" h="247">
                  <a:moveTo>
                    <a:pt x="0" y="247"/>
                  </a:moveTo>
                  <a:lnTo>
                    <a:pt x="164" y="0"/>
                  </a:lnTo>
                  <a:lnTo>
                    <a:pt x="620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42062" name="Freeform 46"/>
            <p:cNvSpPr>
              <a:spLocks noChangeAspect="1"/>
            </p:cNvSpPr>
            <p:nvPr/>
          </p:nvSpPr>
          <p:spPr bwMode="auto">
            <a:xfrm>
              <a:off x="3996" y="1035"/>
              <a:ext cx="212" cy="236"/>
            </a:xfrm>
            <a:custGeom>
              <a:avLst/>
              <a:gdLst>
                <a:gd name="T0" fmla="*/ 418 w 1177"/>
                <a:gd name="T1" fmla="*/ 33 h 1308"/>
                <a:gd name="T2" fmla="*/ 482 w 1177"/>
                <a:gd name="T3" fmla="*/ 32 h 1308"/>
                <a:gd name="T4" fmla="*/ 525 w 1177"/>
                <a:gd name="T5" fmla="*/ 0 h 1308"/>
                <a:gd name="T6" fmla="*/ 587 w 1177"/>
                <a:gd name="T7" fmla="*/ 11 h 1308"/>
                <a:gd name="T8" fmla="*/ 652 w 1177"/>
                <a:gd name="T9" fmla="*/ 99 h 1308"/>
                <a:gd name="T10" fmla="*/ 735 w 1177"/>
                <a:gd name="T11" fmla="*/ 117 h 1308"/>
                <a:gd name="T12" fmla="*/ 751 w 1177"/>
                <a:gd name="T13" fmla="*/ 150 h 1308"/>
                <a:gd name="T14" fmla="*/ 810 w 1177"/>
                <a:gd name="T15" fmla="*/ 172 h 1308"/>
                <a:gd name="T16" fmla="*/ 878 w 1177"/>
                <a:gd name="T17" fmla="*/ 157 h 1308"/>
                <a:gd name="T18" fmla="*/ 931 w 1177"/>
                <a:gd name="T19" fmla="*/ 208 h 1308"/>
                <a:gd name="T20" fmla="*/ 974 w 1177"/>
                <a:gd name="T21" fmla="*/ 228 h 1308"/>
                <a:gd name="T22" fmla="*/ 1039 w 1177"/>
                <a:gd name="T23" fmla="*/ 304 h 1308"/>
                <a:gd name="T24" fmla="*/ 1177 w 1177"/>
                <a:gd name="T25" fmla="*/ 489 h 1308"/>
                <a:gd name="T26" fmla="*/ 1128 w 1177"/>
                <a:gd name="T27" fmla="*/ 551 h 1308"/>
                <a:gd name="T28" fmla="*/ 1081 w 1177"/>
                <a:gd name="T29" fmla="*/ 556 h 1308"/>
                <a:gd name="T30" fmla="*/ 1050 w 1177"/>
                <a:gd name="T31" fmla="*/ 596 h 1308"/>
                <a:gd name="T32" fmla="*/ 1029 w 1177"/>
                <a:gd name="T33" fmla="*/ 593 h 1308"/>
                <a:gd name="T34" fmla="*/ 1011 w 1177"/>
                <a:gd name="T35" fmla="*/ 574 h 1308"/>
                <a:gd name="T36" fmla="*/ 967 w 1177"/>
                <a:gd name="T37" fmla="*/ 598 h 1308"/>
                <a:gd name="T38" fmla="*/ 908 w 1177"/>
                <a:gd name="T39" fmla="*/ 621 h 1308"/>
                <a:gd name="T40" fmla="*/ 872 w 1177"/>
                <a:gd name="T41" fmla="*/ 687 h 1308"/>
                <a:gd name="T42" fmla="*/ 926 w 1177"/>
                <a:gd name="T43" fmla="*/ 761 h 1308"/>
                <a:gd name="T44" fmla="*/ 897 w 1177"/>
                <a:gd name="T45" fmla="*/ 813 h 1308"/>
                <a:gd name="T46" fmla="*/ 892 w 1177"/>
                <a:gd name="T47" fmla="*/ 872 h 1308"/>
                <a:gd name="T48" fmla="*/ 903 w 1177"/>
                <a:gd name="T49" fmla="*/ 926 h 1308"/>
                <a:gd name="T50" fmla="*/ 871 w 1177"/>
                <a:gd name="T51" fmla="*/ 1044 h 1308"/>
                <a:gd name="T52" fmla="*/ 792 w 1177"/>
                <a:gd name="T53" fmla="*/ 1069 h 1308"/>
                <a:gd name="T54" fmla="*/ 790 w 1177"/>
                <a:gd name="T55" fmla="*/ 1120 h 1308"/>
                <a:gd name="T56" fmla="*/ 750 w 1177"/>
                <a:gd name="T57" fmla="*/ 1162 h 1308"/>
                <a:gd name="T58" fmla="*/ 708 w 1177"/>
                <a:gd name="T59" fmla="*/ 1161 h 1308"/>
                <a:gd name="T60" fmla="*/ 704 w 1177"/>
                <a:gd name="T61" fmla="*/ 1308 h 1308"/>
                <a:gd name="T62" fmla="*/ 488 w 1177"/>
                <a:gd name="T63" fmla="*/ 1306 h 1308"/>
                <a:gd name="T64" fmla="*/ 534 w 1177"/>
                <a:gd name="T65" fmla="*/ 1229 h 1308"/>
                <a:gd name="T66" fmla="*/ 627 w 1177"/>
                <a:gd name="T67" fmla="*/ 1124 h 1308"/>
                <a:gd name="T68" fmla="*/ 628 w 1177"/>
                <a:gd name="T69" fmla="*/ 1055 h 1308"/>
                <a:gd name="T70" fmla="*/ 330 w 1177"/>
                <a:gd name="T71" fmla="*/ 845 h 1308"/>
                <a:gd name="T72" fmla="*/ 319 w 1177"/>
                <a:gd name="T73" fmla="*/ 815 h 1308"/>
                <a:gd name="T74" fmla="*/ 206 w 1177"/>
                <a:gd name="T75" fmla="*/ 738 h 1308"/>
                <a:gd name="T76" fmla="*/ 183 w 1177"/>
                <a:gd name="T77" fmla="*/ 739 h 1308"/>
                <a:gd name="T78" fmla="*/ 147 w 1177"/>
                <a:gd name="T79" fmla="*/ 733 h 1308"/>
                <a:gd name="T80" fmla="*/ 94 w 1177"/>
                <a:gd name="T81" fmla="*/ 648 h 1308"/>
                <a:gd name="T82" fmla="*/ 92 w 1177"/>
                <a:gd name="T83" fmla="*/ 607 h 1308"/>
                <a:gd name="T84" fmla="*/ 63 w 1177"/>
                <a:gd name="T85" fmla="*/ 585 h 1308"/>
                <a:gd name="T86" fmla="*/ 59 w 1177"/>
                <a:gd name="T87" fmla="*/ 485 h 1308"/>
                <a:gd name="T88" fmla="*/ 27 w 1177"/>
                <a:gd name="T89" fmla="*/ 471 h 1308"/>
                <a:gd name="T90" fmla="*/ 50 w 1177"/>
                <a:gd name="T91" fmla="*/ 411 h 1308"/>
                <a:gd name="T92" fmla="*/ 0 w 1177"/>
                <a:gd name="T93" fmla="*/ 348 h 1308"/>
                <a:gd name="T94" fmla="*/ 10 w 1177"/>
                <a:gd name="T95" fmla="*/ 283 h 1308"/>
                <a:gd name="T96" fmla="*/ 54 w 1177"/>
                <a:gd name="T97" fmla="*/ 228 h 1308"/>
                <a:gd name="T98" fmla="*/ 36 w 1177"/>
                <a:gd name="T99" fmla="*/ 103 h 1308"/>
                <a:gd name="T100" fmla="*/ 161 w 1177"/>
                <a:gd name="T101" fmla="*/ 86 h 1308"/>
                <a:gd name="T102" fmla="*/ 197 w 1177"/>
                <a:gd name="T103" fmla="*/ 124 h 1308"/>
                <a:gd name="T104" fmla="*/ 367 w 1177"/>
                <a:gd name="T105" fmla="*/ 103 h 1308"/>
                <a:gd name="T106" fmla="*/ 382 w 1177"/>
                <a:gd name="T107" fmla="*/ 57 h 1308"/>
                <a:gd name="T108" fmla="*/ 418 w 1177"/>
                <a:gd name="T109" fmla="*/ 33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177" h="1308">
                  <a:moveTo>
                    <a:pt x="418" y="33"/>
                  </a:moveTo>
                  <a:lnTo>
                    <a:pt x="482" y="32"/>
                  </a:lnTo>
                  <a:lnTo>
                    <a:pt x="525" y="0"/>
                  </a:lnTo>
                  <a:lnTo>
                    <a:pt x="587" y="11"/>
                  </a:lnTo>
                  <a:lnTo>
                    <a:pt x="652" y="99"/>
                  </a:lnTo>
                  <a:lnTo>
                    <a:pt x="735" y="117"/>
                  </a:lnTo>
                  <a:lnTo>
                    <a:pt x="751" y="150"/>
                  </a:lnTo>
                  <a:lnTo>
                    <a:pt x="810" y="172"/>
                  </a:lnTo>
                  <a:lnTo>
                    <a:pt x="878" y="157"/>
                  </a:lnTo>
                  <a:lnTo>
                    <a:pt x="931" y="208"/>
                  </a:lnTo>
                  <a:lnTo>
                    <a:pt x="974" y="228"/>
                  </a:lnTo>
                  <a:lnTo>
                    <a:pt x="1039" y="304"/>
                  </a:lnTo>
                  <a:lnTo>
                    <a:pt x="1177" y="489"/>
                  </a:lnTo>
                  <a:lnTo>
                    <a:pt x="1128" y="551"/>
                  </a:lnTo>
                  <a:lnTo>
                    <a:pt x="1081" y="556"/>
                  </a:lnTo>
                  <a:lnTo>
                    <a:pt x="1050" y="596"/>
                  </a:lnTo>
                  <a:lnTo>
                    <a:pt x="1029" y="593"/>
                  </a:lnTo>
                  <a:lnTo>
                    <a:pt x="1011" y="574"/>
                  </a:lnTo>
                  <a:lnTo>
                    <a:pt x="967" y="598"/>
                  </a:lnTo>
                  <a:lnTo>
                    <a:pt x="908" y="621"/>
                  </a:lnTo>
                  <a:lnTo>
                    <a:pt x="872" y="687"/>
                  </a:lnTo>
                  <a:lnTo>
                    <a:pt x="926" y="761"/>
                  </a:lnTo>
                  <a:lnTo>
                    <a:pt x="897" y="813"/>
                  </a:lnTo>
                  <a:lnTo>
                    <a:pt x="892" y="872"/>
                  </a:lnTo>
                  <a:lnTo>
                    <a:pt x="903" y="926"/>
                  </a:lnTo>
                  <a:lnTo>
                    <a:pt x="871" y="1044"/>
                  </a:lnTo>
                  <a:lnTo>
                    <a:pt x="792" y="1069"/>
                  </a:lnTo>
                  <a:lnTo>
                    <a:pt x="790" y="1120"/>
                  </a:lnTo>
                  <a:lnTo>
                    <a:pt x="750" y="1162"/>
                  </a:lnTo>
                  <a:lnTo>
                    <a:pt x="708" y="1161"/>
                  </a:lnTo>
                  <a:lnTo>
                    <a:pt x="704" y="1308"/>
                  </a:lnTo>
                  <a:lnTo>
                    <a:pt x="488" y="1306"/>
                  </a:lnTo>
                  <a:lnTo>
                    <a:pt x="534" y="1229"/>
                  </a:lnTo>
                  <a:lnTo>
                    <a:pt x="627" y="1124"/>
                  </a:lnTo>
                  <a:lnTo>
                    <a:pt x="628" y="1055"/>
                  </a:lnTo>
                  <a:lnTo>
                    <a:pt x="330" y="845"/>
                  </a:lnTo>
                  <a:lnTo>
                    <a:pt x="319" y="815"/>
                  </a:lnTo>
                  <a:lnTo>
                    <a:pt x="206" y="738"/>
                  </a:lnTo>
                  <a:lnTo>
                    <a:pt x="183" y="739"/>
                  </a:lnTo>
                  <a:lnTo>
                    <a:pt x="147" y="733"/>
                  </a:lnTo>
                  <a:lnTo>
                    <a:pt x="94" y="648"/>
                  </a:lnTo>
                  <a:lnTo>
                    <a:pt x="92" y="607"/>
                  </a:lnTo>
                  <a:lnTo>
                    <a:pt x="63" y="585"/>
                  </a:lnTo>
                  <a:lnTo>
                    <a:pt x="59" y="485"/>
                  </a:lnTo>
                  <a:lnTo>
                    <a:pt x="27" y="471"/>
                  </a:lnTo>
                  <a:lnTo>
                    <a:pt x="50" y="411"/>
                  </a:lnTo>
                  <a:lnTo>
                    <a:pt x="0" y="348"/>
                  </a:lnTo>
                  <a:lnTo>
                    <a:pt x="10" y="283"/>
                  </a:lnTo>
                  <a:lnTo>
                    <a:pt x="54" y="228"/>
                  </a:lnTo>
                  <a:lnTo>
                    <a:pt x="36" y="103"/>
                  </a:lnTo>
                  <a:lnTo>
                    <a:pt x="161" y="86"/>
                  </a:lnTo>
                  <a:lnTo>
                    <a:pt x="197" y="124"/>
                  </a:lnTo>
                  <a:lnTo>
                    <a:pt x="367" y="103"/>
                  </a:lnTo>
                  <a:lnTo>
                    <a:pt x="382" y="57"/>
                  </a:lnTo>
                  <a:lnTo>
                    <a:pt x="418" y="3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342063" name="Group 47"/>
          <p:cNvGrpSpPr>
            <a:grpSpLocks/>
          </p:cNvGrpSpPr>
          <p:nvPr/>
        </p:nvGrpSpPr>
        <p:grpSpPr bwMode="auto">
          <a:xfrm>
            <a:off x="0" y="1196975"/>
            <a:ext cx="4284663" cy="304800"/>
            <a:chOff x="0" y="754"/>
            <a:chExt cx="2699" cy="192"/>
          </a:xfrm>
        </p:grpSpPr>
        <p:sp>
          <p:nvSpPr>
            <p:cNvPr id="342064" name="Text Box 48"/>
            <p:cNvSpPr txBox="1">
              <a:spLocks noChangeArrowheads="1"/>
            </p:cNvSpPr>
            <p:nvPr/>
          </p:nvSpPr>
          <p:spPr bwMode="auto">
            <a:xfrm>
              <a:off x="178" y="754"/>
              <a:ext cx="2521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400" dirty="0">
                  <a:solidFill>
                    <a:srgbClr val="066168"/>
                  </a:solidFill>
                  <a:latin typeface="Verdana" pitchFamily="34" charset="0"/>
                </a:rPr>
                <a:t>PISCICULTURA </a:t>
              </a:r>
              <a:r>
                <a:rPr lang="pt-BR" sz="1400" dirty="0" smtClean="0">
                  <a:solidFill>
                    <a:srgbClr val="066168"/>
                  </a:solidFill>
                  <a:latin typeface="Verdana" pitchFamily="34" charset="0"/>
                </a:rPr>
                <a:t>MARINHA</a:t>
              </a:r>
              <a:endParaRPr lang="pt-BR" sz="14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342065" name="Rectangle 49"/>
            <p:cNvSpPr>
              <a:spLocks noChangeArrowheads="1"/>
            </p:cNvSpPr>
            <p:nvPr/>
          </p:nvSpPr>
          <p:spPr bwMode="auto">
            <a:xfrm>
              <a:off x="0" y="771"/>
              <a:ext cx="158" cy="136"/>
            </a:xfrm>
            <a:prstGeom prst="rect">
              <a:avLst/>
            </a:prstGeom>
            <a:solidFill>
              <a:srgbClr val="07767E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sp>
        <p:nvSpPr>
          <p:cNvPr id="342066" name="Line 50"/>
          <p:cNvSpPr>
            <a:spLocks noChangeShapeType="1"/>
          </p:cNvSpPr>
          <p:nvPr/>
        </p:nvSpPr>
        <p:spPr bwMode="auto">
          <a:xfrm>
            <a:off x="146050" y="2652713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42071" name="Rectangle 55"/>
          <p:cNvSpPr>
            <a:spLocks noChangeArrowheads="1"/>
          </p:cNvSpPr>
          <p:nvPr/>
        </p:nvSpPr>
        <p:spPr bwMode="auto">
          <a:xfrm>
            <a:off x="0" y="1519238"/>
            <a:ext cx="2916238" cy="39687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pt-BR" sz="1400">
              <a:solidFill>
                <a:schemeClr val="bg1"/>
              </a:solidFill>
              <a:latin typeface="Verdana" pitchFamily="34" charset="0"/>
            </a:endParaRPr>
          </a:p>
        </p:txBody>
      </p:sp>
      <p:sp>
        <p:nvSpPr>
          <p:cNvPr id="342072" name="Text Box 56"/>
          <p:cNvSpPr txBox="1">
            <a:spLocks noChangeArrowheads="1"/>
          </p:cNvSpPr>
          <p:nvPr/>
        </p:nvSpPr>
        <p:spPr bwMode="auto">
          <a:xfrm>
            <a:off x="636588" y="1565275"/>
            <a:ext cx="163036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pt-BR" sz="1400" dirty="0" smtClean="0">
                <a:solidFill>
                  <a:schemeClr val="bg1"/>
                </a:solidFill>
                <a:latin typeface="Verdana" pitchFamily="34" charset="0"/>
              </a:rPr>
              <a:t>Polo </a:t>
            </a:r>
            <a:r>
              <a:rPr lang="pt-BR" sz="1400" dirty="0">
                <a:solidFill>
                  <a:schemeClr val="bg1"/>
                </a:solidFill>
                <a:latin typeface="Verdana" pitchFamily="34" charset="0"/>
              </a:rPr>
              <a:t>Itapipoca</a:t>
            </a:r>
          </a:p>
        </p:txBody>
      </p:sp>
      <p:sp>
        <p:nvSpPr>
          <p:cNvPr id="342073" name="Text Box 57"/>
          <p:cNvSpPr txBox="1">
            <a:spLocks noChangeArrowheads="1"/>
          </p:cNvSpPr>
          <p:nvPr/>
        </p:nvSpPr>
        <p:spPr bwMode="auto">
          <a:xfrm>
            <a:off x="117475" y="2708920"/>
            <a:ext cx="1760538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>
                <a:solidFill>
                  <a:srgbClr val="066168"/>
                </a:solidFill>
                <a:latin typeface="Verdana" pitchFamily="34" charset="0"/>
              </a:rPr>
              <a:t>4.879,07 </a:t>
            </a:r>
            <a:r>
              <a:rPr lang="pt-BR" sz="1400" b="0">
                <a:solidFill>
                  <a:srgbClr val="066168"/>
                </a:solidFill>
                <a:latin typeface="Verdana" pitchFamily="34" charset="0"/>
              </a:rPr>
              <a:t>ha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4203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7" dur="indefinite"/>
                                        <p:tgtEl>
                                          <p:spTgt spid="3420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9" dur="indefinite"/>
                                        <p:tgtEl>
                                          <p:spTgt spid="34205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0" dur="indefinite"/>
                                        <p:tgtEl>
                                          <p:spTgt spid="3420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2" dur="indefinite"/>
                                        <p:tgtEl>
                                          <p:spTgt spid="34205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3" dur="indefinite"/>
                                        <p:tgtEl>
                                          <p:spTgt spid="3420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5" dur="indefinite"/>
                                        <p:tgtEl>
                                          <p:spTgt spid="34204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6" dur="indefinite"/>
                                        <p:tgtEl>
                                          <p:spTgt spid="3420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8" dur="800" fill="hold"/>
                                        <p:tgtEl>
                                          <p:spTgt spid="342050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1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0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300"/>
                                        <p:tgtEl>
                                          <p:spTgt spid="3420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0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300"/>
                                        <p:tgtEl>
                                          <p:spTgt spid="3420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0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300"/>
                                        <p:tgtEl>
                                          <p:spTgt spid="3420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8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0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300"/>
                                        <p:tgtEl>
                                          <p:spTgt spid="3420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0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300"/>
                                        <p:tgtEl>
                                          <p:spTgt spid="3420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2045" grpId="0"/>
      <p:bldP spid="342066" grpId="0" animBg="1"/>
      <p:bldP spid="342071" grpId="0" animBg="1"/>
      <p:bldP spid="342072" grpId="0"/>
      <p:bldP spid="342073" grpId="0"/>
    </p:bldLst>
  </p:timing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4066" name="Freeform 2"/>
          <p:cNvSpPr>
            <a:spLocks/>
          </p:cNvSpPr>
          <p:nvPr/>
        </p:nvSpPr>
        <p:spPr bwMode="auto">
          <a:xfrm>
            <a:off x="7348538" y="2152650"/>
            <a:ext cx="957262" cy="139700"/>
          </a:xfrm>
          <a:custGeom>
            <a:avLst/>
            <a:gdLst>
              <a:gd name="T0" fmla="*/ 0 w 603"/>
              <a:gd name="T1" fmla="*/ 0 h 88"/>
              <a:gd name="T2" fmla="*/ 162 w 603"/>
              <a:gd name="T3" fmla="*/ 84 h 88"/>
              <a:gd name="T4" fmla="*/ 603 w 603"/>
              <a:gd name="T5" fmla="*/ 88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03" h="88">
                <a:moveTo>
                  <a:pt x="0" y="0"/>
                </a:moveTo>
                <a:lnTo>
                  <a:pt x="162" y="84"/>
                </a:lnTo>
                <a:lnTo>
                  <a:pt x="603" y="88"/>
                </a:lnTo>
              </a:path>
            </a:pathLst>
          </a:custGeom>
          <a:noFill/>
          <a:ln w="19050" cap="flat" cmpd="sng">
            <a:solidFill>
              <a:srgbClr val="8FC663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8FC663">
                      <a:gamma/>
                      <a:shade val="60000"/>
                      <a:invGamma/>
                    </a:srgbClr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51874" name="Text Box 290"/>
          <p:cNvSpPr txBox="1">
            <a:spLocks noChangeArrowheads="1"/>
          </p:cNvSpPr>
          <p:nvPr/>
        </p:nvSpPr>
        <p:spPr bwMode="auto">
          <a:xfrm>
            <a:off x="7573963" y="2093913"/>
            <a:ext cx="1101725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900">
                <a:solidFill>
                  <a:srgbClr val="066168"/>
                </a:solidFill>
                <a:latin typeface="Verdana" pitchFamily="34" charset="0"/>
              </a:rPr>
              <a:t>Fortaleza</a:t>
            </a:r>
          </a:p>
        </p:txBody>
      </p:sp>
      <p:sp>
        <p:nvSpPr>
          <p:cNvPr id="344068" name="Text Box 4"/>
          <p:cNvSpPr txBox="1">
            <a:spLocks noChangeArrowheads="1"/>
          </p:cNvSpPr>
          <p:nvPr/>
        </p:nvSpPr>
        <p:spPr bwMode="auto">
          <a:xfrm>
            <a:off x="7085013" y="1692275"/>
            <a:ext cx="11922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Pecém</a:t>
            </a:r>
          </a:p>
        </p:txBody>
      </p:sp>
      <p:pic>
        <p:nvPicPr>
          <p:cNvPr id="344069" name="Picture 5" descr="Imagem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07225" y="1825625"/>
            <a:ext cx="257175" cy="1682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44070" name="Text Box 6"/>
          <p:cNvSpPr txBox="1">
            <a:spLocks noChangeArrowheads="1"/>
          </p:cNvSpPr>
          <p:nvPr/>
        </p:nvSpPr>
        <p:spPr bwMode="auto">
          <a:xfrm>
            <a:off x="7408863" y="1858963"/>
            <a:ext cx="1354137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Porto do Mucuripe</a:t>
            </a:r>
          </a:p>
        </p:txBody>
      </p:sp>
      <p:pic>
        <p:nvPicPr>
          <p:cNvPr id="344071" name="Picture 7" descr="Imagem3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80288" y="1989138"/>
            <a:ext cx="247650" cy="1619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44072" name="Picture 8" descr="Mapa_CE2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750" y="1225550"/>
            <a:ext cx="3990975" cy="4768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44073" name="Group 9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344074" name="Rectangle 10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44075" name="Rectangle 11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344076" name="Group 12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344077" name="Freeform 13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44078" name="Freeform 14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44079" name="Freeform 15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344080" name="Freeform 16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44081" name="Freeform 17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344082" name="Picture 18" descr="Barra inferior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44083" name="Picture 19" descr="Logo ADECE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44084" name="Picture 20" descr="LOGO Governo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344085" name="Group 21"/>
          <p:cNvGrpSpPr>
            <a:grpSpLocks/>
          </p:cNvGrpSpPr>
          <p:nvPr/>
        </p:nvGrpSpPr>
        <p:grpSpPr bwMode="auto">
          <a:xfrm>
            <a:off x="8189913" y="2495550"/>
            <a:ext cx="855662" cy="687388"/>
            <a:chOff x="5159" y="1572"/>
            <a:chExt cx="539" cy="433"/>
          </a:xfrm>
        </p:grpSpPr>
        <p:sp>
          <p:nvSpPr>
            <p:cNvPr id="344086" name="Text Box 22"/>
            <p:cNvSpPr txBox="1">
              <a:spLocks noChangeArrowheads="1"/>
            </p:cNvSpPr>
            <p:nvPr/>
          </p:nvSpPr>
          <p:spPr bwMode="auto">
            <a:xfrm>
              <a:off x="5204" y="1572"/>
              <a:ext cx="49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 err="1">
                  <a:solidFill>
                    <a:srgbClr val="066168"/>
                  </a:solidFill>
                  <a:latin typeface="Verdana" pitchFamily="34" charset="0"/>
                </a:rPr>
                <a:t>Icapuí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344087" name="Freeform 23"/>
            <p:cNvSpPr>
              <a:spLocks/>
            </p:cNvSpPr>
            <p:nvPr/>
          </p:nvSpPr>
          <p:spPr bwMode="auto">
            <a:xfrm>
              <a:off x="5232" y="1805"/>
              <a:ext cx="327" cy="118"/>
            </a:xfrm>
            <a:custGeom>
              <a:avLst/>
              <a:gdLst>
                <a:gd name="T0" fmla="*/ 0 w 762"/>
                <a:gd name="T1" fmla="*/ 118 h 118"/>
                <a:gd name="T2" fmla="*/ 89 w 762"/>
                <a:gd name="T3" fmla="*/ 0 h 118"/>
                <a:gd name="T4" fmla="*/ 762 w 762"/>
                <a:gd name="T5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2" h="118">
                  <a:moveTo>
                    <a:pt x="0" y="118"/>
                  </a:moveTo>
                  <a:lnTo>
                    <a:pt x="89" y="0"/>
                  </a:lnTo>
                  <a:lnTo>
                    <a:pt x="762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44088" name="Freeform 24"/>
            <p:cNvSpPr>
              <a:spLocks noChangeAspect="1"/>
            </p:cNvSpPr>
            <p:nvPr/>
          </p:nvSpPr>
          <p:spPr bwMode="auto">
            <a:xfrm>
              <a:off x="5159" y="1871"/>
              <a:ext cx="135" cy="134"/>
            </a:xfrm>
            <a:custGeom>
              <a:avLst/>
              <a:gdLst>
                <a:gd name="T0" fmla="*/ 52 w 750"/>
                <a:gd name="T1" fmla="*/ 56 h 742"/>
                <a:gd name="T2" fmla="*/ 179 w 750"/>
                <a:gd name="T3" fmla="*/ 0 h 742"/>
                <a:gd name="T4" fmla="*/ 283 w 750"/>
                <a:gd name="T5" fmla="*/ 86 h 742"/>
                <a:gd name="T6" fmla="*/ 747 w 750"/>
                <a:gd name="T7" fmla="*/ 231 h 742"/>
                <a:gd name="T8" fmla="*/ 750 w 750"/>
                <a:gd name="T9" fmla="*/ 716 h 742"/>
                <a:gd name="T10" fmla="*/ 658 w 750"/>
                <a:gd name="T11" fmla="*/ 742 h 742"/>
                <a:gd name="T12" fmla="*/ 664 w 750"/>
                <a:gd name="T13" fmla="*/ 566 h 742"/>
                <a:gd name="T14" fmla="*/ 642 w 750"/>
                <a:gd name="T15" fmla="*/ 513 h 742"/>
                <a:gd name="T16" fmla="*/ 588 w 750"/>
                <a:gd name="T17" fmla="*/ 492 h 742"/>
                <a:gd name="T18" fmla="*/ 532 w 750"/>
                <a:gd name="T19" fmla="*/ 483 h 742"/>
                <a:gd name="T20" fmla="*/ 173 w 750"/>
                <a:gd name="T21" fmla="*/ 524 h 742"/>
                <a:gd name="T22" fmla="*/ 0 w 750"/>
                <a:gd name="T23" fmla="*/ 295 h 742"/>
                <a:gd name="T24" fmla="*/ 52 w 750"/>
                <a:gd name="T25" fmla="*/ 56 h 7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50" h="742">
                  <a:moveTo>
                    <a:pt x="52" y="56"/>
                  </a:moveTo>
                  <a:lnTo>
                    <a:pt x="179" y="0"/>
                  </a:lnTo>
                  <a:lnTo>
                    <a:pt x="283" y="86"/>
                  </a:lnTo>
                  <a:lnTo>
                    <a:pt x="747" y="231"/>
                  </a:lnTo>
                  <a:lnTo>
                    <a:pt x="750" y="716"/>
                  </a:lnTo>
                  <a:lnTo>
                    <a:pt x="658" y="742"/>
                  </a:lnTo>
                  <a:lnTo>
                    <a:pt x="664" y="566"/>
                  </a:lnTo>
                  <a:lnTo>
                    <a:pt x="642" y="513"/>
                  </a:lnTo>
                  <a:lnTo>
                    <a:pt x="588" y="492"/>
                  </a:lnTo>
                  <a:lnTo>
                    <a:pt x="532" y="483"/>
                  </a:lnTo>
                  <a:lnTo>
                    <a:pt x="173" y="524"/>
                  </a:lnTo>
                  <a:lnTo>
                    <a:pt x="0" y="295"/>
                  </a:lnTo>
                  <a:lnTo>
                    <a:pt x="52" y="56"/>
                  </a:lnTo>
                  <a:close/>
                </a:path>
              </a:pathLst>
            </a:custGeom>
            <a:solidFill>
              <a:srgbClr val="964B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344089" name="Group 25"/>
          <p:cNvGrpSpPr>
            <a:grpSpLocks/>
          </p:cNvGrpSpPr>
          <p:nvPr/>
        </p:nvGrpSpPr>
        <p:grpSpPr bwMode="auto">
          <a:xfrm>
            <a:off x="4829175" y="917575"/>
            <a:ext cx="1477963" cy="987425"/>
            <a:chOff x="3042" y="578"/>
            <a:chExt cx="931" cy="622"/>
          </a:xfrm>
        </p:grpSpPr>
        <p:sp>
          <p:nvSpPr>
            <p:cNvPr id="344090" name="Text Box 26"/>
            <p:cNvSpPr txBox="1">
              <a:spLocks noChangeArrowheads="1"/>
            </p:cNvSpPr>
            <p:nvPr/>
          </p:nvSpPr>
          <p:spPr bwMode="auto">
            <a:xfrm>
              <a:off x="3042" y="578"/>
              <a:ext cx="79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Amontada</a:t>
              </a:r>
            </a:p>
          </p:txBody>
        </p:sp>
        <p:sp>
          <p:nvSpPr>
            <p:cNvPr id="344091" name="Freeform 27"/>
            <p:cNvSpPr>
              <a:spLocks/>
            </p:cNvSpPr>
            <p:nvPr/>
          </p:nvSpPr>
          <p:spPr bwMode="auto">
            <a:xfrm>
              <a:off x="3102" y="722"/>
              <a:ext cx="805" cy="238"/>
            </a:xfrm>
            <a:custGeom>
              <a:avLst/>
              <a:gdLst>
                <a:gd name="T0" fmla="*/ 805 w 805"/>
                <a:gd name="T1" fmla="*/ 238 h 238"/>
                <a:gd name="T2" fmla="*/ 696 w 805"/>
                <a:gd name="T3" fmla="*/ 0 h 238"/>
                <a:gd name="T4" fmla="*/ 0 w 805"/>
                <a:gd name="T5" fmla="*/ 0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05" h="238">
                  <a:moveTo>
                    <a:pt x="805" y="238"/>
                  </a:moveTo>
                  <a:lnTo>
                    <a:pt x="696" y="0"/>
                  </a:lnTo>
                  <a:lnTo>
                    <a:pt x="0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44092" name="Freeform 28"/>
            <p:cNvSpPr>
              <a:spLocks noChangeAspect="1"/>
            </p:cNvSpPr>
            <p:nvPr/>
          </p:nvSpPr>
          <p:spPr bwMode="auto">
            <a:xfrm>
              <a:off x="3690" y="928"/>
              <a:ext cx="283" cy="272"/>
            </a:xfrm>
            <a:custGeom>
              <a:avLst/>
              <a:gdLst>
                <a:gd name="T0" fmla="*/ 1037 w 1571"/>
                <a:gd name="T1" fmla="*/ 6 h 1510"/>
                <a:gd name="T2" fmla="*/ 1128 w 1571"/>
                <a:gd name="T3" fmla="*/ 0 h 1510"/>
                <a:gd name="T4" fmla="*/ 1227 w 1571"/>
                <a:gd name="T5" fmla="*/ 83 h 1510"/>
                <a:gd name="T6" fmla="*/ 1296 w 1571"/>
                <a:gd name="T7" fmla="*/ 61 h 1510"/>
                <a:gd name="T8" fmla="*/ 1351 w 1571"/>
                <a:gd name="T9" fmla="*/ 110 h 1510"/>
                <a:gd name="T10" fmla="*/ 1363 w 1571"/>
                <a:gd name="T11" fmla="*/ 154 h 1510"/>
                <a:gd name="T12" fmla="*/ 1438 w 1571"/>
                <a:gd name="T13" fmla="*/ 241 h 1510"/>
                <a:gd name="T14" fmla="*/ 1506 w 1571"/>
                <a:gd name="T15" fmla="*/ 240 h 1510"/>
                <a:gd name="T16" fmla="*/ 1512 w 1571"/>
                <a:gd name="T17" fmla="*/ 257 h 1510"/>
                <a:gd name="T18" fmla="*/ 1571 w 1571"/>
                <a:gd name="T19" fmla="*/ 259 h 1510"/>
                <a:gd name="T20" fmla="*/ 1512 w 1571"/>
                <a:gd name="T21" fmla="*/ 435 h 1510"/>
                <a:gd name="T22" fmla="*/ 1381 w 1571"/>
                <a:gd name="T23" fmla="*/ 495 h 1510"/>
                <a:gd name="T24" fmla="*/ 1346 w 1571"/>
                <a:gd name="T25" fmla="*/ 485 h 1510"/>
                <a:gd name="T26" fmla="*/ 1310 w 1571"/>
                <a:gd name="T27" fmla="*/ 494 h 1510"/>
                <a:gd name="T28" fmla="*/ 1296 w 1571"/>
                <a:gd name="T29" fmla="*/ 507 h 1510"/>
                <a:gd name="T30" fmla="*/ 1186 w 1571"/>
                <a:gd name="T31" fmla="*/ 531 h 1510"/>
                <a:gd name="T32" fmla="*/ 1132 w 1571"/>
                <a:gd name="T33" fmla="*/ 667 h 1510"/>
                <a:gd name="T34" fmla="*/ 1107 w 1571"/>
                <a:gd name="T35" fmla="*/ 676 h 1510"/>
                <a:gd name="T36" fmla="*/ 1108 w 1571"/>
                <a:gd name="T37" fmla="*/ 736 h 1510"/>
                <a:gd name="T38" fmla="*/ 1080 w 1571"/>
                <a:gd name="T39" fmla="*/ 754 h 1510"/>
                <a:gd name="T40" fmla="*/ 1074 w 1571"/>
                <a:gd name="T41" fmla="*/ 795 h 1510"/>
                <a:gd name="T42" fmla="*/ 990 w 1571"/>
                <a:gd name="T43" fmla="*/ 802 h 1510"/>
                <a:gd name="T44" fmla="*/ 1074 w 1571"/>
                <a:gd name="T45" fmla="*/ 1034 h 1510"/>
                <a:gd name="T46" fmla="*/ 984 w 1571"/>
                <a:gd name="T47" fmla="*/ 1116 h 1510"/>
                <a:gd name="T48" fmla="*/ 959 w 1571"/>
                <a:gd name="T49" fmla="*/ 1140 h 1510"/>
                <a:gd name="T50" fmla="*/ 944 w 1571"/>
                <a:gd name="T51" fmla="*/ 1268 h 1510"/>
                <a:gd name="T52" fmla="*/ 962 w 1571"/>
                <a:gd name="T53" fmla="*/ 1274 h 1510"/>
                <a:gd name="T54" fmla="*/ 959 w 1571"/>
                <a:gd name="T55" fmla="*/ 1308 h 1510"/>
                <a:gd name="T56" fmla="*/ 865 w 1571"/>
                <a:gd name="T57" fmla="*/ 1423 h 1510"/>
                <a:gd name="T58" fmla="*/ 856 w 1571"/>
                <a:gd name="T59" fmla="*/ 1472 h 1510"/>
                <a:gd name="T60" fmla="*/ 793 w 1571"/>
                <a:gd name="T61" fmla="*/ 1510 h 1510"/>
                <a:gd name="T62" fmla="*/ 440 w 1571"/>
                <a:gd name="T63" fmla="*/ 1441 h 1510"/>
                <a:gd name="T64" fmla="*/ 250 w 1571"/>
                <a:gd name="T65" fmla="*/ 1406 h 1510"/>
                <a:gd name="T66" fmla="*/ 216 w 1571"/>
                <a:gd name="T67" fmla="*/ 1407 h 1510"/>
                <a:gd name="T68" fmla="*/ 206 w 1571"/>
                <a:gd name="T69" fmla="*/ 1427 h 1510"/>
                <a:gd name="T70" fmla="*/ 0 w 1571"/>
                <a:gd name="T71" fmla="*/ 1414 h 1510"/>
                <a:gd name="T72" fmla="*/ 92 w 1571"/>
                <a:gd name="T73" fmla="*/ 1324 h 1510"/>
                <a:gd name="T74" fmla="*/ 120 w 1571"/>
                <a:gd name="T75" fmla="*/ 1242 h 1510"/>
                <a:gd name="T76" fmla="*/ 124 w 1571"/>
                <a:gd name="T77" fmla="*/ 1191 h 1510"/>
                <a:gd name="T78" fmla="*/ 278 w 1571"/>
                <a:gd name="T79" fmla="*/ 1108 h 1510"/>
                <a:gd name="T80" fmla="*/ 312 w 1571"/>
                <a:gd name="T81" fmla="*/ 1029 h 1510"/>
                <a:gd name="T82" fmla="*/ 388 w 1571"/>
                <a:gd name="T83" fmla="*/ 888 h 1510"/>
                <a:gd name="T84" fmla="*/ 444 w 1571"/>
                <a:gd name="T85" fmla="*/ 787 h 1510"/>
                <a:gd name="T86" fmla="*/ 441 w 1571"/>
                <a:gd name="T87" fmla="*/ 743 h 1510"/>
                <a:gd name="T88" fmla="*/ 455 w 1571"/>
                <a:gd name="T89" fmla="*/ 727 h 1510"/>
                <a:gd name="T90" fmla="*/ 415 w 1571"/>
                <a:gd name="T91" fmla="*/ 685 h 1510"/>
                <a:gd name="T92" fmla="*/ 415 w 1571"/>
                <a:gd name="T93" fmla="*/ 657 h 1510"/>
                <a:gd name="T94" fmla="*/ 528 w 1571"/>
                <a:gd name="T95" fmla="*/ 550 h 1510"/>
                <a:gd name="T96" fmla="*/ 538 w 1571"/>
                <a:gd name="T97" fmla="*/ 397 h 1510"/>
                <a:gd name="T98" fmla="*/ 941 w 1571"/>
                <a:gd name="T99" fmla="*/ 106 h 1510"/>
                <a:gd name="T100" fmla="*/ 1049 w 1571"/>
                <a:gd name="T101" fmla="*/ 28 h 1510"/>
                <a:gd name="T102" fmla="*/ 1037 w 1571"/>
                <a:gd name="T103" fmla="*/ 6 h 1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571" h="1510">
                  <a:moveTo>
                    <a:pt x="1037" y="6"/>
                  </a:moveTo>
                  <a:lnTo>
                    <a:pt x="1128" y="0"/>
                  </a:lnTo>
                  <a:lnTo>
                    <a:pt x="1227" y="83"/>
                  </a:lnTo>
                  <a:lnTo>
                    <a:pt x="1296" y="61"/>
                  </a:lnTo>
                  <a:lnTo>
                    <a:pt x="1351" y="110"/>
                  </a:lnTo>
                  <a:lnTo>
                    <a:pt x="1363" y="154"/>
                  </a:lnTo>
                  <a:lnTo>
                    <a:pt x="1438" y="241"/>
                  </a:lnTo>
                  <a:lnTo>
                    <a:pt x="1506" y="240"/>
                  </a:lnTo>
                  <a:lnTo>
                    <a:pt x="1512" y="257"/>
                  </a:lnTo>
                  <a:lnTo>
                    <a:pt x="1571" y="259"/>
                  </a:lnTo>
                  <a:lnTo>
                    <a:pt x="1512" y="435"/>
                  </a:lnTo>
                  <a:lnTo>
                    <a:pt x="1381" y="495"/>
                  </a:lnTo>
                  <a:lnTo>
                    <a:pt x="1346" y="485"/>
                  </a:lnTo>
                  <a:lnTo>
                    <a:pt x="1310" y="494"/>
                  </a:lnTo>
                  <a:lnTo>
                    <a:pt x="1296" y="507"/>
                  </a:lnTo>
                  <a:lnTo>
                    <a:pt x="1186" y="531"/>
                  </a:lnTo>
                  <a:lnTo>
                    <a:pt x="1132" y="667"/>
                  </a:lnTo>
                  <a:lnTo>
                    <a:pt x="1107" y="676"/>
                  </a:lnTo>
                  <a:lnTo>
                    <a:pt x="1108" y="736"/>
                  </a:lnTo>
                  <a:lnTo>
                    <a:pt x="1080" y="754"/>
                  </a:lnTo>
                  <a:lnTo>
                    <a:pt x="1074" y="795"/>
                  </a:lnTo>
                  <a:lnTo>
                    <a:pt x="990" y="802"/>
                  </a:lnTo>
                  <a:lnTo>
                    <a:pt x="1074" y="1034"/>
                  </a:lnTo>
                  <a:lnTo>
                    <a:pt x="984" y="1116"/>
                  </a:lnTo>
                  <a:lnTo>
                    <a:pt x="959" y="1140"/>
                  </a:lnTo>
                  <a:lnTo>
                    <a:pt x="944" y="1268"/>
                  </a:lnTo>
                  <a:lnTo>
                    <a:pt x="962" y="1274"/>
                  </a:lnTo>
                  <a:lnTo>
                    <a:pt x="959" y="1308"/>
                  </a:lnTo>
                  <a:lnTo>
                    <a:pt x="865" y="1423"/>
                  </a:lnTo>
                  <a:lnTo>
                    <a:pt x="856" y="1472"/>
                  </a:lnTo>
                  <a:lnTo>
                    <a:pt x="793" y="1510"/>
                  </a:lnTo>
                  <a:lnTo>
                    <a:pt x="440" y="1441"/>
                  </a:lnTo>
                  <a:lnTo>
                    <a:pt x="250" y="1406"/>
                  </a:lnTo>
                  <a:lnTo>
                    <a:pt x="216" y="1407"/>
                  </a:lnTo>
                  <a:lnTo>
                    <a:pt x="206" y="1427"/>
                  </a:lnTo>
                  <a:lnTo>
                    <a:pt x="0" y="1414"/>
                  </a:lnTo>
                  <a:lnTo>
                    <a:pt x="92" y="1324"/>
                  </a:lnTo>
                  <a:lnTo>
                    <a:pt x="120" y="1242"/>
                  </a:lnTo>
                  <a:lnTo>
                    <a:pt x="124" y="1191"/>
                  </a:lnTo>
                  <a:lnTo>
                    <a:pt x="278" y="1108"/>
                  </a:lnTo>
                  <a:lnTo>
                    <a:pt x="312" y="1029"/>
                  </a:lnTo>
                  <a:lnTo>
                    <a:pt x="388" y="888"/>
                  </a:lnTo>
                  <a:lnTo>
                    <a:pt x="444" y="787"/>
                  </a:lnTo>
                  <a:lnTo>
                    <a:pt x="441" y="743"/>
                  </a:lnTo>
                  <a:lnTo>
                    <a:pt x="455" y="727"/>
                  </a:lnTo>
                  <a:lnTo>
                    <a:pt x="415" y="685"/>
                  </a:lnTo>
                  <a:lnTo>
                    <a:pt x="415" y="657"/>
                  </a:lnTo>
                  <a:lnTo>
                    <a:pt x="528" y="550"/>
                  </a:lnTo>
                  <a:lnTo>
                    <a:pt x="538" y="397"/>
                  </a:lnTo>
                  <a:lnTo>
                    <a:pt x="941" y="106"/>
                  </a:lnTo>
                  <a:lnTo>
                    <a:pt x="1049" y="28"/>
                  </a:lnTo>
                  <a:lnTo>
                    <a:pt x="1037" y="6"/>
                  </a:lnTo>
                  <a:close/>
                </a:path>
              </a:pathLst>
            </a:custGeom>
            <a:solidFill>
              <a:srgbClr val="800000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344093" name="Text Box 29"/>
          <p:cNvSpPr txBox="1">
            <a:spLocks noChangeArrowheads="1"/>
          </p:cNvSpPr>
          <p:nvPr/>
        </p:nvSpPr>
        <p:spPr bwMode="auto">
          <a:xfrm>
            <a:off x="117475" y="2024063"/>
            <a:ext cx="2533129" cy="615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dirty="0">
                <a:solidFill>
                  <a:srgbClr val="066168"/>
                </a:solidFill>
                <a:latin typeface="Verdana" pitchFamily="34" charset="0"/>
              </a:rPr>
              <a:t>1</a:t>
            </a:r>
            <a:r>
              <a:rPr lang="pt-BR" b="0" dirty="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Município:</a:t>
            </a:r>
            <a:endParaRPr lang="pt-BR" sz="1400" b="0" dirty="0">
              <a:solidFill>
                <a:srgbClr val="066168"/>
              </a:solidFill>
              <a:latin typeface="Verdana" pitchFamily="34" charset="0"/>
            </a:endParaRPr>
          </a:p>
          <a:p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São </a:t>
            </a:r>
            <a:r>
              <a:rPr lang="pt-BR" sz="1400" b="0" dirty="0" smtClean="0">
                <a:solidFill>
                  <a:srgbClr val="066168"/>
                </a:solidFill>
                <a:latin typeface="Verdana" pitchFamily="34" charset="0"/>
              </a:rPr>
              <a:t>Gonçalo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do Amarante</a:t>
            </a:r>
          </a:p>
        </p:txBody>
      </p:sp>
      <p:sp>
        <p:nvSpPr>
          <p:cNvPr id="344094" name="Rectangle 30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44095" name="Text Box 31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344096" name="Rectangle 32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44097" name="Rectangle 33"/>
          <p:cNvSpPr>
            <a:spLocks noChangeArrowheads="1"/>
          </p:cNvSpPr>
          <p:nvPr/>
        </p:nvSpPr>
        <p:spPr bwMode="auto">
          <a:xfrm>
            <a:off x="0" y="525463"/>
            <a:ext cx="3816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800" dirty="0" smtClean="0">
                <a:solidFill>
                  <a:schemeClr val="bg1"/>
                </a:solidFill>
                <a:latin typeface="Verdana" pitchFamily="34" charset="0"/>
              </a:rPr>
              <a:t>POLOS </a:t>
            </a:r>
            <a:r>
              <a:rPr lang="pt-BR" sz="1800" dirty="0">
                <a:solidFill>
                  <a:schemeClr val="bg1"/>
                </a:solidFill>
                <a:latin typeface="Verdana" pitchFamily="34" charset="0"/>
              </a:rPr>
              <a:t>DE PRODUÇÃO</a:t>
            </a:r>
          </a:p>
        </p:txBody>
      </p:sp>
      <p:grpSp>
        <p:nvGrpSpPr>
          <p:cNvPr id="344098" name="Group 34"/>
          <p:cNvGrpSpPr>
            <a:grpSpLocks/>
          </p:cNvGrpSpPr>
          <p:nvPr/>
        </p:nvGrpSpPr>
        <p:grpSpPr bwMode="auto">
          <a:xfrm>
            <a:off x="6084888" y="881063"/>
            <a:ext cx="1600200" cy="1195387"/>
            <a:chOff x="3833" y="555"/>
            <a:chExt cx="1008" cy="753"/>
          </a:xfrm>
        </p:grpSpPr>
        <p:sp>
          <p:nvSpPr>
            <p:cNvPr id="344099" name="Freeform 35"/>
            <p:cNvSpPr>
              <a:spLocks/>
            </p:cNvSpPr>
            <p:nvPr/>
          </p:nvSpPr>
          <p:spPr bwMode="auto">
            <a:xfrm>
              <a:off x="3957" y="687"/>
              <a:ext cx="882" cy="378"/>
            </a:xfrm>
            <a:custGeom>
              <a:avLst/>
              <a:gdLst>
                <a:gd name="T0" fmla="*/ 0 w 882"/>
                <a:gd name="T1" fmla="*/ 378 h 378"/>
                <a:gd name="T2" fmla="*/ 153 w 882"/>
                <a:gd name="T3" fmla="*/ 3 h 378"/>
                <a:gd name="T4" fmla="*/ 882 w 882"/>
                <a:gd name="T5" fmla="*/ 0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82" h="378">
                  <a:moveTo>
                    <a:pt x="0" y="378"/>
                  </a:moveTo>
                  <a:lnTo>
                    <a:pt x="153" y="3"/>
                  </a:lnTo>
                  <a:lnTo>
                    <a:pt x="882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44100" name="Text Box 36"/>
            <p:cNvSpPr txBox="1">
              <a:spLocks noChangeArrowheads="1"/>
            </p:cNvSpPr>
            <p:nvPr/>
          </p:nvSpPr>
          <p:spPr bwMode="auto">
            <a:xfrm>
              <a:off x="4075" y="555"/>
              <a:ext cx="76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Itapipoca</a:t>
              </a:r>
            </a:p>
          </p:txBody>
        </p:sp>
        <p:sp>
          <p:nvSpPr>
            <p:cNvPr id="344101" name="Freeform 37"/>
            <p:cNvSpPr>
              <a:spLocks noChangeAspect="1"/>
            </p:cNvSpPr>
            <p:nvPr/>
          </p:nvSpPr>
          <p:spPr bwMode="auto">
            <a:xfrm>
              <a:off x="3833" y="974"/>
              <a:ext cx="234" cy="334"/>
            </a:xfrm>
            <a:custGeom>
              <a:avLst/>
              <a:gdLst>
                <a:gd name="T0" fmla="*/ 828 w 1297"/>
                <a:gd name="T1" fmla="*/ 40 h 1847"/>
                <a:gd name="T2" fmla="*/ 969 w 1297"/>
                <a:gd name="T3" fmla="*/ 117 h 1847"/>
                <a:gd name="T4" fmla="*/ 1036 w 1297"/>
                <a:gd name="T5" fmla="*/ 200 h 1847"/>
                <a:gd name="T6" fmla="*/ 1244 w 1297"/>
                <a:gd name="T7" fmla="*/ 265 h 1847"/>
                <a:gd name="T8" fmla="*/ 1257 w 1297"/>
                <a:gd name="T9" fmla="*/ 357 h 1847"/>
                <a:gd name="T10" fmla="*/ 1076 w 1297"/>
                <a:gd name="T11" fmla="*/ 424 h 1847"/>
                <a:gd name="T12" fmla="*/ 914 w 1297"/>
                <a:gd name="T13" fmla="*/ 402 h 1847"/>
                <a:gd name="T14" fmla="*/ 887 w 1297"/>
                <a:gd name="T15" fmla="*/ 586 h 1847"/>
                <a:gd name="T16" fmla="*/ 928 w 1297"/>
                <a:gd name="T17" fmla="*/ 710 h 1847"/>
                <a:gd name="T18" fmla="*/ 937 w 1297"/>
                <a:gd name="T19" fmla="*/ 784 h 1847"/>
                <a:gd name="T20" fmla="*/ 970 w 1297"/>
                <a:gd name="T21" fmla="*/ 903 h 1847"/>
                <a:gd name="T22" fmla="*/ 1024 w 1297"/>
                <a:gd name="T23" fmla="*/ 1032 h 1847"/>
                <a:gd name="T24" fmla="*/ 1191 w 1297"/>
                <a:gd name="T25" fmla="*/ 1276 h 1847"/>
                <a:gd name="T26" fmla="*/ 1175 w 1297"/>
                <a:gd name="T27" fmla="*/ 1358 h 1847"/>
                <a:gd name="T28" fmla="*/ 1279 w 1297"/>
                <a:gd name="T29" fmla="*/ 1490 h 1847"/>
                <a:gd name="T30" fmla="*/ 1230 w 1297"/>
                <a:gd name="T31" fmla="*/ 1517 h 1847"/>
                <a:gd name="T32" fmla="*/ 1154 w 1297"/>
                <a:gd name="T33" fmla="*/ 1610 h 1847"/>
                <a:gd name="T34" fmla="*/ 821 w 1297"/>
                <a:gd name="T35" fmla="*/ 1543 h 1847"/>
                <a:gd name="T36" fmla="*/ 756 w 1297"/>
                <a:gd name="T37" fmla="*/ 1806 h 1847"/>
                <a:gd name="T38" fmla="*/ 613 w 1297"/>
                <a:gd name="T39" fmla="*/ 1779 h 1847"/>
                <a:gd name="T40" fmla="*/ 480 w 1297"/>
                <a:gd name="T41" fmla="*/ 1814 h 1847"/>
                <a:gd name="T42" fmla="*/ 350 w 1297"/>
                <a:gd name="T43" fmla="*/ 1832 h 1847"/>
                <a:gd name="T44" fmla="*/ 321 w 1297"/>
                <a:gd name="T45" fmla="*/ 1730 h 1847"/>
                <a:gd name="T46" fmla="*/ 248 w 1297"/>
                <a:gd name="T47" fmla="*/ 1847 h 1847"/>
                <a:gd name="T48" fmla="*/ 38 w 1297"/>
                <a:gd name="T49" fmla="*/ 1626 h 1847"/>
                <a:gd name="T50" fmla="*/ 4 w 1297"/>
                <a:gd name="T51" fmla="*/ 1339 h 1847"/>
                <a:gd name="T52" fmla="*/ 63 w 1297"/>
                <a:gd name="T53" fmla="*/ 1217 h 1847"/>
                <a:gd name="T54" fmla="*/ 167 w 1297"/>
                <a:gd name="T55" fmla="*/ 1050 h 1847"/>
                <a:gd name="T56" fmla="*/ 149 w 1297"/>
                <a:gd name="T57" fmla="*/ 1012 h 1847"/>
                <a:gd name="T58" fmla="*/ 280 w 1297"/>
                <a:gd name="T59" fmla="*/ 779 h 1847"/>
                <a:gd name="T60" fmla="*/ 281 w 1297"/>
                <a:gd name="T61" fmla="*/ 539 h 1847"/>
                <a:gd name="T62" fmla="*/ 314 w 1297"/>
                <a:gd name="T63" fmla="*/ 480 h 1847"/>
                <a:gd name="T64" fmla="*/ 339 w 1297"/>
                <a:gd name="T65" fmla="*/ 412 h 1847"/>
                <a:gd name="T66" fmla="*/ 503 w 1297"/>
                <a:gd name="T67" fmla="*/ 251 h 1847"/>
                <a:gd name="T68" fmla="*/ 553 w 1297"/>
                <a:gd name="T69" fmla="*/ 228 h 1847"/>
                <a:gd name="T70" fmla="*/ 719 w 1297"/>
                <a:gd name="T71" fmla="*/ 177 h 18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97" h="1847">
                  <a:moveTo>
                    <a:pt x="777" y="0"/>
                  </a:moveTo>
                  <a:lnTo>
                    <a:pt x="828" y="40"/>
                  </a:lnTo>
                  <a:lnTo>
                    <a:pt x="873" y="92"/>
                  </a:lnTo>
                  <a:lnTo>
                    <a:pt x="969" y="117"/>
                  </a:lnTo>
                  <a:lnTo>
                    <a:pt x="1013" y="138"/>
                  </a:lnTo>
                  <a:lnTo>
                    <a:pt x="1036" y="200"/>
                  </a:lnTo>
                  <a:lnTo>
                    <a:pt x="1182" y="229"/>
                  </a:lnTo>
                  <a:lnTo>
                    <a:pt x="1244" y="265"/>
                  </a:lnTo>
                  <a:lnTo>
                    <a:pt x="1297" y="329"/>
                  </a:lnTo>
                  <a:lnTo>
                    <a:pt x="1257" y="357"/>
                  </a:lnTo>
                  <a:lnTo>
                    <a:pt x="1246" y="402"/>
                  </a:lnTo>
                  <a:lnTo>
                    <a:pt x="1076" y="424"/>
                  </a:lnTo>
                  <a:lnTo>
                    <a:pt x="1038" y="386"/>
                  </a:lnTo>
                  <a:lnTo>
                    <a:pt x="914" y="402"/>
                  </a:lnTo>
                  <a:lnTo>
                    <a:pt x="932" y="527"/>
                  </a:lnTo>
                  <a:lnTo>
                    <a:pt x="887" y="586"/>
                  </a:lnTo>
                  <a:lnTo>
                    <a:pt x="878" y="645"/>
                  </a:lnTo>
                  <a:lnTo>
                    <a:pt x="928" y="710"/>
                  </a:lnTo>
                  <a:lnTo>
                    <a:pt x="905" y="769"/>
                  </a:lnTo>
                  <a:lnTo>
                    <a:pt x="937" y="784"/>
                  </a:lnTo>
                  <a:lnTo>
                    <a:pt x="941" y="884"/>
                  </a:lnTo>
                  <a:lnTo>
                    <a:pt x="970" y="903"/>
                  </a:lnTo>
                  <a:lnTo>
                    <a:pt x="972" y="947"/>
                  </a:lnTo>
                  <a:lnTo>
                    <a:pt x="1024" y="1032"/>
                  </a:lnTo>
                  <a:lnTo>
                    <a:pt x="1059" y="1037"/>
                  </a:lnTo>
                  <a:lnTo>
                    <a:pt x="1191" y="1276"/>
                  </a:lnTo>
                  <a:lnTo>
                    <a:pt x="1167" y="1300"/>
                  </a:lnTo>
                  <a:lnTo>
                    <a:pt x="1175" y="1358"/>
                  </a:lnTo>
                  <a:lnTo>
                    <a:pt x="1223" y="1365"/>
                  </a:lnTo>
                  <a:lnTo>
                    <a:pt x="1279" y="1490"/>
                  </a:lnTo>
                  <a:lnTo>
                    <a:pt x="1270" y="1517"/>
                  </a:lnTo>
                  <a:lnTo>
                    <a:pt x="1230" y="1517"/>
                  </a:lnTo>
                  <a:lnTo>
                    <a:pt x="1170" y="1572"/>
                  </a:lnTo>
                  <a:lnTo>
                    <a:pt x="1154" y="1610"/>
                  </a:lnTo>
                  <a:lnTo>
                    <a:pt x="937" y="1616"/>
                  </a:lnTo>
                  <a:lnTo>
                    <a:pt x="821" y="1543"/>
                  </a:lnTo>
                  <a:lnTo>
                    <a:pt x="762" y="1641"/>
                  </a:lnTo>
                  <a:lnTo>
                    <a:pt x="756" y="1806"/>
                  </a:lnTo>
                  <a:lnTo>
                    <a:pt x="700" y="1773"/>
                  </a:lnTo>
                  <a:lnTo>
                    <a:pt x="613" y="1779"/>
                  </a:lnTo>
                  <a:lnTo>
                    <a:pt x="557" y="1810"/>
                  </a:lnTo>
                  <a:lnTo>
                    <a:pt x="480" y="1814"/>
                  </a:lnTo>
                  <a:lnTo>
                    <a:pt x="448" y="1844"/>
                  </a:lnTo>
                  <a:lnTo>
                    <a:pt x="350" y="1832"/>
                  </a:lnTo>
                  <a:lnTo>
                    <a:pt x="310" y="1775"/>
                  </a:lnTo>
                  <a:lnTo>
                    <a:pt x="321" y="1730"/>
                  </a:lnTo>
                  <a:lnTo>
                    <a:pt x="281" y="1734"/>
                  </a:lnTo>
                  <a:lnTo>
                    <a:pt x="248" y="1847"/>
                  </a:lnTo>
                  <a:lnTo>
                    <a:pt x="42" y="1652"/>
                  </a:lnTo>
                  <a:lnTo>
                    <a:pt x="38" y="1626"/>
                  </a:lnTo>
                  <a:lnTo>
                    <a:pt x="93" y="1560"/>
                  </a:lnTo>
                  <a:lnTo>
                    <a:pt x="4" y="1339"/>
                  </a:lnTo>
                  <a:lnTo>
                    <a:pt x="0" y="1255"/>
                  </a:lnTo>
                  <a:lnTo>
                    <a:pt x="63" y="1217"/>
                  </a:lnTo>
                  <a:lnTo>
                    <a:pt x="70" y="1170"/>
                  </a:lnTo>
                  <a:lnTo>
                    <a:pt x="167" y="1050"/>
                  </a:lnTo>
                  <a:lnTo>
                    <a:pt x="167" y="1019"/>
                  </a:lnTo>
                  <a:lnTo>
                    <a:pt x="149" y="1012"/>
                  </a:lnTo>
                  <a:lnTo>
                    <a:pt x="165" y="884"/>
                  </a:lnTo>
                  <a:lnTo>
                    <a:pt x="280" y="779"/>
                  </a:lnTo>
                  <a:lnTo>
                    <a:pt x="197" y="546"/>
                  </a:lnTo>
                  <a:lnTo>
                    <a:pt x="281" y="539"/>
                  </a:lnTo>
                  <a:lnTo>
                    <a:pt x="285" y="498"/>
                  </a:lnTo>
                  <a:lnTo>
                    <a:pt x="314" y="480"/>
                  </a:lnTo>
                  <a:lnTo>
                    <a:pt x="314" y="419"/>
                  </a:lnTo>
                  <a:lnTo>
                    <a:pt x="339" y="412"/>
                  </a:lnTo>
                  <a:lnTo>
                    <a:pt x="391" y="274"/>
                  </a:lnTo>
                  <a:lnTo>
                    <a:pt x="503" y="251"/>
                  </a:lnTo>
                  <a:lnTo>
                    <a:pt x="514" y="239"/>
                  </a:lnTo>
                  <a:lnTo>
                    <a:pt x="553" y="228"/>
                  </a:lnTo>
                  <a:lnTo>
                    <a:pt x="587" y="239"/>
                  </a:lnTo>
                  <a:lnTo>
                    <a:pt x="719" y="177"/>
                  </a:lnTo>
                  <a:lnTo>
                    <a:pt x="777" y="0"/>
                  </a:lnTo>
                  <a:close/>
                </a:path>
              </a:pathLst>
            </a:custGeom>
            <a:solidFill>
              <a:srgbClr val="0C3213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344102" name="Freeform 38"/>
          <p:cNvSpPr>
            <a:spLocks noChangeAspect="1"/>
          </p:cNvSpPr>
          <p:nvPr/>
        </p:nvSpPr>
        <p:spPr bwMode="auto">
          <a:xfrm>
            <a:off x="7178675" y="2124075"/>
            <a:ext cx="222250" cy="187325"/>
          </a:xfrm>
          <a:custGeom>
            <a:avLst/>
            <a:gdLst>
              <a:gd name="T0" fmla="*/ 425 w 775"/>
              <a:gd name="T1" fmla="*/ 655 h 655"/>
              <a:gd name="T2" fmla="*/ 370 w 775"/>
              <a:gd name="T3" fmla="*/ 567 h 655"/>
              <a:gd name="T4" fmla="*/ 263 w 775"/>
              <a:gd name="T5" fmla="*/ 498 h 655"/>
              <a:gd name="T6" fmla="*/ 242 w 775"/>
              <a:gd name="T7" fmla="*/ 474 h 655"/>
              <a:gd name="T8" fmla="*/ 212 w 775"/>
              <a:gd name="T9" fmla="*/ 475 h 655"/>
              <a:gd name="T10" fmla="*/ 203 w 775"/>
              <a:gd name="T11" fmla="*/ 498 h 655"/>
              <a:gd name="T12" fmla="*/ 188 w 775"/>
              <a:gd name="T13" fmla="*/ 494 h 655"/>
              <a:gd name="T14" fmla="*/ 0 w 775"/>
              <a:gd name="T15" fmla="*/ 350 h 655"/>
              <a:gd name="T16" fmla="*/ 108 w 775"/>
              <a:gd name="T17" fmla="*/ 175 h 655"/>
              <a:gd name="T18" fmla="*/ 111 w 775"/>
              <a:gd name="T19" fmla="*/ 133 h 655"/>
              <a:gd name="T20" fmla="*/ 60 w 775"/>
              <a:gd name="T21" fmla="*/ 88 h 655"/>
              <a:gd name="T22" fmla="*/ 55 w 775"/>
              <a:gd name="T23" fmla="*/ 36 h 655"/>
              <a:gd name="T24" fmla="*/ 130 w 775"/>
              <a:gd name="T25" fmla="*/ 35 h 655"/>
              <a:gd name="T26" fmla="*/ 161 w 775"/>
              <a:gd name="T27" fmla="*/ 0 h 655"/>
              <a:gd name="T28" fmla="*/ 332 w 775"/>
              <a:gd name="T29" fmla="*/ 78 h 655"/>
              <a:gd name="T30" fmla="*/ 397 w 775"/>
              <a:gd name="T31" fmla="*/ 72 h 655"/>
              <a:gd name="T32" fmla="*/ 502 w 775"/>
              <a:gd name="T33" fmla="*/ 108 h 655"/>
              <a:gd name="T34" fmla="*/ 528 w 775"/>
              <a:gd name="T35" fmla="*/ 33 h 655"/>
              <a:gd name="T36" fmla="*/ 615 w 775"/>
              <a:gd name="T37" fmla="*/ 156 h 655"/>
              <a:gd name="T38" fmla="*/ 775 w 775"/>
              <a:gd name="T39" fmla="*/ 416 h 655"/>
              <a:gd name="T40" fmla="*/ 717 w 775"/>
              <a:gd name="T41" fmla="*/ 420 h 655"/>
              <a:gd name="T42" fmla="*/ 714 w 775"/>
              <a:gd name="T43" fmla="*/ 408 h 655"/>
              <a:gd name="T44" fmla="*/ 690 w 775"/>
              <a:gd name="T45" fmla="*/ 385 h 655"/>
              <a:gd name="T46" fmla="*/ 641 w 775"/>
              <a:gd name="T47" fmla="*/ 377 h 655"/>
              <a:gd name="T48" fmla="*/ 631 w 775"/>
              <a:gd name="T49" fmla="*/ 400 h 655"/>
              <a:gd name="T50" fmla="*/ 634 w 775"/>
              <a:gd name="T51" fmla="*/ 475 h 655"/>
              <a:gd name="T52" fmla="*/ 610 w 775"/>
              <a:gd name="T53" fmla="*/ 502 h 655"/>
              <a:gd name="T54" fmla="*/ 591 w 775"/>
              <a:gd name="T55" fmla="*/ 511 h 655"/>
              <a:gd name="T56" fmla="*/ 559 w 775"/>
              <a:gd name="T57" fmla="*/ 491 h 655"/>
              <a:gd name="T58" fmla="*/ 520 w 775"/>
              <a:gd name="T59" fmla="*/ 519 h 655"/>
              <a:gd name="T60" fmla="*/ 425 w 775"/>
              <a:gd name="T61" fmla="*/ 655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775" h="655">
                <a:moveTo>
                  <a:pt x="425" y="655"/>
                </a:moveTo>
                <a:lnTo>
                  <a:pt x="370" y="567"/>
                </a:lnTo>
                <a:lnTo>
                  <a:pt x="263" y="498"/>
                </a:lnTo>
                <a:lnTo>
                  <a:pt x="242" y="474"/>
                </a:lnTo>
                <a:lnTo>
                  <a:pt x="212" y="475"/>
                </a:lnTo>
                <a:lnTo>
                  <a:pt x="203" y="498"/>
                </a:lnTo>
                <a:lnTo>
                  <a:pt x="188" y="494"/>
                </a:lnTo>
                <a:lnTo>
                  <a:pt x="0" y="350"/>
                </a:lnTo>
                <a:lnTo>
                  <a:pt x="108" y="175"/>
                </a:lnTo>
                <a:lnTo>
                  <a:pt x="111" y="133"/>
                </a:lnTo>
                <a:lnTo>
                  <a:pt x="60" y="88"/>
                </a:lnTo>
                <a:lnTo>
                  <a:pt x="55" y="36"/>
                </a:lnTo>
                <a:lnTo>
                  <a:pt x="130" y="35"/>
                </a:lnTo>
                <a:lnTo>
                  <a:pt x="161" y="0"/>
                </a:lnTo>
                <a:lnTo>
                  <a:pt x="332" y="78"/>
                </a:lnTo>
                <a:lnTo>
                  <a:pt x="397" y="72"/>
                </a:lnTo>
                <a:lnTo>
                  <a:pt x="502" y="108"/>
                </a:lnTo>
                <a:lnTo>
                  <a:pt x="528" y="33"/>
                </a:lnTo>
                <a:lnTo>
                  <a:pt x="615" y="156"/>
                </a:lnTo>
                <a:lnTo>
                  <a:pt x="775" y="416"/>
                </a:lnTo>
                <a:lnTo>
                  <a:pt x="717" y="420"/>
                </a:lnTo>
                <a:lnTo>
                  <a:pt x="714" y="408"/>
                </a:lnTo>
                <a:lnTo>
                  <a:pt x="690" y="385"/>
                </a:lnTo>
                <a:lnTo>
                  <a:pt x="641" y="377"/>
                </a:lnTo>
                <a:lnTo>
                  <a:pt x="631" y="400"/>
                </a:lnTo>
                <a:lnTo>
                  <a:pt x="634" y="475"/>
                </a:lnTo>
                <a:lnTo>
                  <a:pt x="610" y="502"/>
                </a:lnTo>
                <a:lnTo>
                  <a:pt x="591" y="511"/>
                </a:lnTo>
                <a:lnTo>
                  <a:pt x="559" y="491"/>
                </a:lnTo>
                <a:lnTo>
                  <a:pt x="520" y="519"/>
                </a:lnTo>
                <a:lnTo>
                  <a:pt x="425" y="655"/>
                </a:lnTo>
                <a:close/>
              </a:path>
            </a:pathLst>
          </a:custGeom>
          <a:noFill/>
          <a:ln w="190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336600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344103" name="Group 39"/>
          <p:cNvGrpSpPr>
            <a:grpSpLocks/>
          </p:cNvGrpSpPr>
          <p:nvPr/>
        </p:nvGrpSpPr>
        <p:grpSpPr bwMode="auto">
          <a:xfrm>
            <a:off x="6337300" y="1133475"/>
            <a:ext cx="1252538" cy="877888"/>
            <a:chOff x="3996" y="718"/>
            <a:chExt cx="789" cy="553"/>
          </a:xfrm>
        </p:grpSpPr>
        <p:sp>
          <p:nvSpPr>
            <p:cNvPr id="344104" name="Text Box 40"/>
            <p:cNvSpPr txBox="1">
              <a:spLocks noChangeArrowheads="1"/>
            </p:cNvSpPr>
            <p:nvPr/>
          </p:nvSpPr>
          <p:spPr bwMode="auto">
            <a:xfrm>
              <a:off x="4204" y="718"/>
              <a:ext cx="58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Trairi</a:t>
              </a:r>
              <a:endParaRPr lang="pt-BR" sz="10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344105" name="Freeform 41"/>
            <p:cNvSpPr>
              <a:spLocks/>
            </p:cNvSpPr>
            <p:nvPr/>
          </p:nvSpPr>
          <p:spPr bwMode="auto">
            <a:xfrm>
              <a:off x="4114" y="852"/>
              <a:ext cx="620" cy="247"/>
            </a:xfrm>
            <a:custGeom>
              <a:avLst/>
              <a:gdLst>
                <a:gd name="T0" fmla="*/ 0 w 620"/>
                <a:gd name="T1" fmla="*/ 247 h 247"/>
                <a:gd name="T2" fmla="*/ 164 w 620"/>
                <a:gd name="T3" fmla="*/ 0 h 247"/>
                <a:gd name="T4" fmla="*/ 620 w 620"/>
                <a:gd name="T5" fmla="*/ 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20" h="247">
                  <a:moveTo>
                    <a:pt x="0" y="247"/>
                  </a:moveTo>
                  <a:lnTo>
                    <a:pt x="164" y="0"/>
                  </a:lnTo>
                  <a:lnTo>
                    <a:pt x="620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44106" name="Freeform 42"/>
            <p:cNvSpPr>
              <a:spLocks noChangeAspect="1"/>
            </p:cNvSpPr>
            <p:nvPr/>
          </p:nvSpPr>
          <p:spPr bwMode="auto">
            <a:xfrm>
              <a:off x="3996" y="1035"/>
              <a:ext cx="212" cy="236"/>
            </a:xfrm>
            <a:custGeom>
              <a:avLst/>
              <a:gdLst>
                <a:gd name="T0" fmla="*/ 418 w 1177"/>
                <a:gd name="T1" fmla="*/ 33 h 1308"/>
                <a:gd name="T2" fmla="*/ 482 w 1177"/>
                <a:gd name="T3" fmla="*/ 32 h 1308"/>
                <a:gd name="T4" fmla="*/ 525 w 1177"/>
                <a:gd name="T5" fmla="*/ 0 h 1308"/>
                <a:gd name="T6" fmla="*/ 587 w 1177"/>
                <a:gd name="T7" fmla="*/ 11 h 1308"/>
                <a:gd name="T8" fmla="*/ 652 w 1177"/>
                <a:gd name="T9" fmla="*/ 99 h 1308"/>
                <a:gd name="T10" fmla="*/ 735 w 1177"/>
                <a:gd name="T11" fmla="*/ 117 h 1308"/>
                <a:gd name="T12" fmla="*/ 751 w 1177"/>
                <a:gd name="T13" fmla="*/ 150 h 1308"/>
                <a:gd name="T14" fmla="*/ 810 w 1177"/>
                <a:gd name="T15" fmla="*/ 172 h 1308"/>
                <a:gd name="T16" fmla="*/ 878 w 1177"/>
                <a:gd name="T17" fmla="*/ 157 h 1308"/>
                <a:gd name="T18" fmla="*/ 931 w 1177"/>
                <a:gd name="T19" fmla="*/ 208 h 1308"/>
                <a:gd name="T20" fmla="*/ 974 w 1177"/>
                <a:gd name="T21" fmla="*/ 228 h 1308"/>
                <a:gd name="T22" fmla="*/ 1039 w 1177"/>
                <a:gd name="T23" fmla="*/ 304 h 1308"/>
                <a:gd name="T24" fmla="*/ 1177 w 1177"/>
                <a:gd name="T25" fmla="*/ 489 h 1308"/>
                <a:gd name="T26" fmla="*/ 1128 w 1177"/>
                <a:gd name="T27" fmla="*/ 551 h 1308"/>
                <a:gd name="T28" fmla="*/ 1081 w 1177"/>
                <a:gd name="T29" fmla="*/ 556 h 1308"/>
                <a:gd name="T30" fmla="*/ 1050 w 1177"/>
                <a:gd name="T31" fmla="*/ 596 h 1308"/>
                <a:gd name="T32" fmla="*/ 1029 w 1177"/>
                <a:gd name="T33" fmla="*/ 593 h 1308"/>
                <a:gd name="T34" fmla="*/ 1011 w 1177"/>
                <a:gd name="T35" fmla="*/ 574 h 1308"/>
                <a:gd name="T36" fmla="*/ 967 w 1177"/>
                <a:gd name="T37" fmla="*/ 598 h 1308"/>
                <a:gd name="T38" fmla="*/ 908 w 1177"/>
                <a:gd name="T39" fmla="*/ 621 h 1308"/>
                <a:gd name="T40" fmla="*/ 872 w 1177"/>
                <a:gd name="T41" fmla="*/ 687 h 1308"/>
                <a:gd name="T42" fmla="*/ 926 w 1177"/>
                <a:gd name="T43" fmla="*/ 761 h 1308"/>
                <a:gd name="T44" fmla="*/ 897 w 1177"/>
                <a:gd name="T45" fmla="*/ 813 h 1308"/>
                <a:gd name="T46" fmla="*/ 892 w 1177"/>
                <a:gd name="T47" fmla="*/ 872 h 1308"/>
                <a:gd name="T48" fmla="*/ 903 w 1177"/>
                <a:gd name="T49" fmla="*/ 926 h 1308"/>
                <a:gd name="T50" fmla="*/ 871 w 1177"/>
                <a:gd name="T51" fmla="*/ 1044 h 1308"/>
                <a:gd name="T52" fmla="*/ 792 w 1177"/>
                <a:gd name="T53" fmla="*/ 1069 h 1308"/>
                <a:gd name="T54" fmla="*/ 790 w 1177"/>
                <a:gd name="T55" fmla="*/ 1120 h 1308"/>
                <a:gd name="T56" fmla="*/ 750 w 1177"/>
                <a:gd name="T57" fmla="*/ 1162 h 1308"/>
                <a:gd name="T58" fmla="*/ 708 w 1177"/>
                <a:gd name="T59" fmla="*/ 1161 h 1308"/>
                <a:gd name="T60" fmla="*/ 704 w 1177"/>
                <a:gd name="T61" fmla="*/ 1308 h 1308"/>
                <a:gd name="T62" fmla="*/ 488 w 1177"/>
                <a:gd name="T63" fmla="*/ 1306 h 1308"/>
                <a:gd name="T64" fmla="*/ 534 w 1177"/>
                <a:gd name="T65" fmla="*/ 1229 h 1308"/>
                <a:gd name="T66" fmla="*/ 627 w 1177"/>
                <a:gd name="T67" fmla="*/ 1124 h 1308"/>
                <a:gd name="T68" fmla="*/ 628 w 1177"/>
                <a:gd name="T69" fmla="*/ 1055 h 1308"/>
                <a:gd name="T70" fmla="*/ 330 w 1177"/>
                <a:gd name="T71" fmla="*/ 845 h 1308"/>
                <a:gd name="T72" fmla="*/ 319 w 1177"/>
                <a:gd name="T73" fmla="*/ 815 h 1308"/>
                <a:gd name="T74" fmla="*/ 206 w 1177"/>
                <a:gd name="T75" fmla="*/ 738 h 1308"/>
                <a:gd name="T76" fmla="*/ 183 w 1177"/>
                <a:gd name="T77" fmla="*/ 739 h 1308"/>
                <a:gd name="T78" fmla="*/ 147 w 1177"/>
                <a:gd name="T79" fmla="*/ 733 h 1308"/>
                <a:gd name="T80" fmla="*/ 94 w 1177"/>
                <a:gd name="T81" fmla="*/ 648 h 1308"/>
                <a:gd name="T82" fmla="*/ 92 w 1177"/>
                <a:gd name="T83" fmla="*/ 607 h 1308"/>
                <a:gd name="T84" fmla="*/ 63 w 1177"/>
                <a:gd name="T85" fmla="*/ 585 h 1308"/>
                <a:gd name="T86" fmla="*/ 59 w 1177"/>
                <a:gd name="T87" fmla="*/ 485 h 1308"/>
                <a:gd name="T88" fmla="*/ 27 w 1177"/>
                <a:gd name="T89" fmla="*/ 471 h 1308"/>
                <a:gd name="T90" fmla="*/ 50 w 1177"/>
                <a:gd name="T91" fmla="*/ 411 h 1308"/>
                <a:gd name="T92" fmla="*/ 0 w 1177"/>
                <a:gd name="T93" fmla="*/ 348 h 1308"/>
                <a:gd name="T94" fmla="*/ 10 w 1177"/>
                <a:gd name="T95" fmla="*/ 283 h 1308"/>
                <a:gd name="T96" fmla="*/ 54 w 1177"/>
                <a:gd name="T97" fmla="*/ 228 h 1308"/>
                <a:gd name="T98" fmla="*/ 36 w 1177"/>
                <a:gd name="T99" fmla="*/ 103 h 1308"/>
                <a:gd name="T100" fmla="*/ 161 w 1177"/>
                <a:gd name="T101" fmla="*/ 86 h 1308"/>
                <a:gd name="T102" fmla="*/ 197 w 1177"/>
                <a:gd name="T103" fmla="*/ 124 h 1308"/>
                <a:gd name="T104" fmla="*/ 367 w 1177"/>
                <a:gd name="T105" fmla="*/ 103 h 1308"/>
                <a:gd name="T106" fmla="*/ 382 w 1177"/>
                <a:gd name="T107" fmla="*/ 57 h 1308"/>
                <a:gd name="T108" fmla="*/ 418 w 1177"/>
                <a:gd name="T109" fmla="*/ 33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177" h="1308">
                  <a:moveTo>
                    <a:pt x="418" y="33"/>
                  </a:moveTo>
                  <a:lnTo>
                    <a:pt x="482" y="32"/>
                  </a:lnTo>
                  <a:lnTo>
                    <a:pt x="525" y="0"/>
                  </a:lnTo>
                  <a:lnTo>
                    <a:pt x="587" y="11"/>
                  </a:lnTo>
                  <a:lnTo>
                    <a:pt x="652" y="99"/>
                  </a:lnTo>
                  <a:lnTo>
                    <a:pt x="735" y="117"/>
                  </a:lnTo>
                  <a:lnTo>
                    <a:pt x="751" y="150"/>
                  </a:lnTo>
                  <a:lnTo>
                    <a:pt x="810" y="172"/>
                  </a:lnTo>
                  <a:lnTo>
                    <a:pt x="878" y="157"/>
                  </a:lnTo>
                  <a:lnTo>
                    <a:pt x="931" y="208"/>
                  </a:lnTo>
                  <a:lnTo>
                    <a:pt x="974" y="228"/>
                  </a:lnTo>
                  <a:lnTo>
                    <a:pt x="1039" y="304"/>
                  </a:lnTo>
                  <a:lnTo>
                    <a:pt x="1177" y="489"/>
                  </a:lnTo>
                  <a:lnTo>
                    <a:pt x="1128" y="551"/>
                  </a:lnTo>
                  <a:lnTo>
                    <a:pt x="1081" y="556"/>
                  </a:lnTo>
                  <a:lnTo>
                    <a:pt x="1050" y="596"/>
                  </a:lnTo>
                  <a:lnTo>
                    <a:pt x="1029" y="593"/>
                  </a:lnTo>
                  <a:lnTo>
                    <a:pt x="1011" y="574"/>
                  </a:lnTo>
                  <a:lnTo>
                    <a:pt x="967" y="598"/>
                  </a:lnTo>
                  <a:lnTo>
                    <a:pt x="908" y="621"/>
                  </a:lnTo>
                  <a:lnTo>
                    <a:pt x="872" y="687"/>
                  </a:lnTo>
                  <a:lnTo>
                    <a:pt x="926" y="761"/>
                  </a:lnTo>
                  <a:lnTo>
                    <a:pt x="897" y="813"/>
                  </a:lnTo>
                  <a:lnTo>
                    <a:pt x="892" y="872"/>
                  </a:lnTo>
                  <a:lnTo>
                    <a:pt x="903" y="926"/>
                  </a:lnTo>
                  <a:lnTo>
                    <a:pt x="871" y="1044"/>
                  </a:lnTo>
                  <a:lnTo>
                    <a:pt x="792" y="1069"/>
                  </a:lnTo>
                  <a:lnTo>
                    <a:pt x="790" y="1120"/>
                  </a:lnTo>
                  <a:lnTo>
                    <a:pt x="750" y="1162"/>
                  </a:lnTo>
                  <a:lnTo>
                    <a:pt x="708" y="1161"/>
                  </a:lnTo>
                  <a:lnTo>
                    <a:pt x="704" y="1308"/>
                  </a:lnTo>
                  <a:lnTo>
                    <a:pt x="488" y="1306"/>
                  </a:lnTo>
                  <a:lnTo>
                    <a:pt x="534" y="1229"/>
                  </a:lnTo>
                  <a:lnTo>
                    <a:pt x="627" y="1124"/>
                  </a:lnTo>
                  <a:lnTo>
                    <a:pt x="628" y="1055"/>
                  </a:lnTo>
                  <a:lnTo>
                    <a:pt x="330" y="845"/>
                  </a:lnTo>
                  <a:lnTo>
                    <a:pt x="319" y="815"/>
                  </a:lnTo>
                  <a:lnTo>
                    <a:pt x="206" y="738"/>
                  </a:lnTo>
                  <a:lnTo>
                    <a:pt x="183" y="739"/>
                  </a:lnTo>
                  <a:lnTo>
                    <a:pt x="147" y="733"/>
                  </a:lnTo>
                  <a:lnTo>
                    <a:pt x="94" y="648"/>
                  </a:lnTo>
                  <a:lnTo>
                    <a:pt x="92" y="607"/>
                  </a:lnTo>
                  <a:lnTo>
                    <a:pt x="63" y="585"/>
                  </a:lnTo>
                  <a:lnTo>
                    <a:pt x="59" y="485"/>
                  </a:lnTo>
                  <a:lnTo>
                    <a:pt x="27" y="471"/>
                  </a:lnTo>
                  <a:lnTo>
                    <a:pt x="50" y="411"/>
                  </a:lnTo>
                  <a:lnTo>
                    <a:pt x="0" y="348"/>
                  </a:lnTo>
                  <a:lnTo>
                    <a:pt x="10" y="283"/>
                  </a:lnTo>
                  <a:lnTo>
                    <a:pt x="54" y="228"/>
                  </a:lnTo>
                  <a:lnTo>
                    <a:pt x="36" y="103"/>
                  </a:lnTo>
                  <a:lnTo>
                    <a:pt x="161" y="86"/>
                  </a:lnTo>
                  <a:lnTo>
                    <a:pt x="197" y="124"/>
                  </a:lnTo>
                  <a:lnTo>
                    <a:pt x="367" y="103"/>
                  </a:lnTo>
                  <a:lnTo>
                    <a:pt x="382" y="57"/>
                  </a:lnTo>
                  <a:lnTo>
                    <a:pt x="418" y="33"/>
                  </a:lnTo>
                  <a:close/>
                </a:path>
              </a:pathLst>
            </a:custGeom>
            <a:solidFill>
              <a:srgbClr val="07767E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344107" name="Group 43"/>
          <p:cNvGrpSpPr>
            <a:grpSpLocks/>
          </p:cNvGrpSpPr>
          <p:nvPr/>
        </p:nvGrpSpPr>
        <p:grpSpPr bwMode="auto">
          <a:xfrm>
            <a:off x="6538913" y="1355725"/>
            <a:ext cx="1965325" cy="776288"/>
            <a:chOff x="4119" y="854"/>
            <a:chExt cx="1238" cy="489"/>
          </a:xfrm>
        </p:grpSpPr>
        <p:sp>
          <p:nvSpPr>
            <p:cNvPr id="344108" name="Text Box 44"/>
            <p:cNvSpPr txBox="1">
              <a:spLocks noChangeArrowheads="1"/>
            </p:cNvSpPr>
            <p:nvPr/>
          </p:nvSpPr>
          <p:spPr bwMode="auto">
            <a:xfrm>
              <a:off x="4427" y="854"/>
              <a:ext cx="93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dirty="0" smtClean="0">
                  <a:solidFill>
                    <a:srgbClr val="066168"/>
                  </a:solidFill>
                  <a:latin typeface="Verdana" pitchFamily="34" charset="0"/>
                </a:rPr>
                <a:t>Polo </a:t>
              </a:r>
              <a:r>
                <a:rPr lang="pt-BR" sz="1000" dirty="0">
                  <a:solidFill>
                    <a:srgbClr val="066168"/>
                  </a:solidFill>
                  <a:latin typeface="Verdana" pitchFamily="34" charset="0"/>
                </a:rPr>
                <a:t>S. Gonçalo do Amarante</a:t>
              </a:r>
            </a:p>
          </p:txBody>
        </p:sp>
        <p:sp>
          <p:nvSpPr>
            <p:cNvPr id="344109" name="Freeform 45"/>
            <p:cNvSpPr>
              <a:spLocks/>
            </p:cNvSpPr>
            <p:nvPr/>
          </p:nvSpPr>
          <p:spPr bwMode="auto">
            <a:xfrm>
              <a:off x="4341" y="1080"/>
              <a:ext cx="918" cy="186"/>
            </a:xfrm>
            <a:custGeom>
              <a:avLst/>
              <a:gdLst>
                <a:gd name="T0" fmla="*/ 0 w 918"/>
                <a:gd name="T1" fmla="*/ 186 h 186"/>
                <a:gd name="T2" fmla="*/ 111 w 918"/>
                <a:gd name="T3" fmla="*/ 3 h 186"/>
                <a:gd name="T4" fmla="*/ 918 w 918"/>
                <a:gd name="T5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18" h="186">
                  <a:moveTo>
                    <a:pt x="0" y="186"/>
                  </a:moveTo>
                  <a:lnTo>
                    <a:pt x="111" y="3"/>
                  </a:lnTo>
                  <a:lnTo>
                    <a:pt x="918" y="0"/>
                  </a:lnTo>
                </a:path>
              </a:pathLst>
            </a:custGeom>
            <a:noFill/>
            <a:ln w="28575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>
              <a:prstShdw prst="shdw17" dist="17961" dir="2700000">
                <a:srgbClr val="00ABB8">
                  <a:gamma/>
                  <a:shade val="60000"/>
                  <a:invGamma/>
                </a:srgbClr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44110" name="Freeform 46"/>
            <p:cNvSpPr>
              <a:spLocks noChangeAspect="1"/>
            </p:cNvSpPr>
            <p:nvPr/>
          </p:nvSpPr>
          <p:spPr bwMode="auto">
            <a:xfrm>
              <a:off x="4119" y="1200"/>
              <a:ext cx="296" cy="143"/>
            </a:xfrm>
            <a:custGeom>
              <a:avLst/>
              <a:gdLst>
                <a:gd name="T0" fmla="*/ 1238 w 1642"/>
                <a:gd name="T1" fmla="*/ 0 h 794"/>
                <a:gd name="T2" fmla="*/ 1330 w 1642"/>
                <a:gd name="T3" fmla="*/ 140 h 794"/>
                <a:gd name="T4" fmla="*/ 1406 w 1642"/>
                <a:gd name="T5" fmla="*/ 147 h 794"/>
                <a:gd name="T6" fmla="*/ 1500 w 1642"/>
                <a:gd name="T7" fmla="*/ 243 h 794"/>
                <a:gd name="T8" fmla="*/ 1642 w 1642"/>
                <a:gd name="T9" fmla="*/ 257 h 794"/>
                <a:gd name="T10" fmla="*/ 1561 w 1642"/>
                <a:gd name="T11" fmla="*/ 382 h 794"/>
                <a:gd name="T12" fmla="*/ 1410 w 1642"/>
                <a:gd name="T13" fmla="*/ 698 h 794"/>
                <a:gd name="T14" fmla="*/ 1376 w 1642"/>
                <a:gd name="T15" fmla="*/ 698 h 794"/>
                <a:gd name="T16" fmla="*/ 1292 w 1642"/>
                <a:gd name="T17" fmla="*/ 664 h 794"/>
                <a:gd name="T18" fmla="*/ 1270 w 1642"/>
                <a:gd name="T19" fmla="*/ 696 h 794"/>
                <a:gd name="T20" fmla="*/ 1223 w 1642"/>
                <a:gd name="T21" fmla="*/ 698 h 794"/>
                <a:gd name="T22" fmla="*/ 1145 w 1642"/>
                <a:gd name="T23" fmla="*/ 794 h 794"/>
                <a:gd name="T24" fmla="*/ 1064 w 1642"/>
                <a:gd name="T25" fmla="*/ 734 h 794"/>
                <a:gd name="T26" fmla="*/ 1021 w 1642"/>
                <a:gd name="T27" fmla="*/ 713 h 794"/>
                <a:gd name="T28" fmla="*/ 724 w 1642"/>
                <a:gd name="T29" fmla="*/ 744 h 794"/>
                <a:gd name="T30" fmla="*/ 600 w 1642"/>
                <a:gd name="T31" fmla="*/ 748 h 794"/>
                <a:gd name="T32" fmla="*/ 597 w 1642"/>
                <a:gd name="T33" fmla="*/ 762 h 794"/>
                <a:gd name="T34" fmla="*/ 514 w 1642"/>
                <a:gd name="T35" fmla="*/ 768 h 794"/>
                <a:gd name="T36" fmla="*/ 500 w 1642"/>
                <a:gd name="T37" fmla="*/ 747 h 794"/>
                <a:gd name="T38" fmla="*/ 306 w 1642"/>
                <a:gd name="T39" fmla="*/ 728 h 794"/>
                <a:gd name="T40" fmla="*/ 267 w 1642"/>
                <a:gd name="T41" fmla="*/ 625 h 794"/>
                <a:gd name="T42" fmla="*/ 299 w 1642"/>
                <a:gd name="T43" fmla="*/ 496 h 794"/>
                <a:gd name="T44" fmla="*/ 303 w 1642"/>
                <a:gd name="T45" fmla="*/ 471 h 794"/>
                <a:gd name="T46" fmla="*/ 224 w 1642"/>
                <a:gd name="T47" fmla="*/ 387 h 794"/>
                <a:gd name="T48" fmla="*/ 0 w 1642"/>
                <a:gd name="T49" fmla="*/ 356 h 794"/>
                <a:gd name="T50" fmla="*/ 4 w 1642"/>
                <a:gd name="T51" fmla="*/ 210 h 794"/>
                <a:gd name="T52" fmla="*/ 46 w 1642"/>
                <a:gd name="T53" fmla="*/ 210 h 794"/>
                <a:gd name="T54" fmla="*/ 86 w 1642"/>
                <a:gd name="T55" fmla="*/ 169 h 794"/>
                <a:gd name="T56" fmla="*/ 87 w 1642"/>
                <a:gd name="T57" fmla="*/ 143 h 794"/>
                <a:gd name="T58" fmla="*/ 689 w 1642"/>
                <a:gd name="T59" fmla="*/ 145 h 794"/>
                <a:gd name="T60" fmla="*/ 985 w 1642"/>
                <a:gd name="T61" fmla="*/ 148 h 794"/>
                <a:gd name="T62" fmla="*/ 1102 w 1642"/>
                <a:gd name="T63" fmla="*/ 248 h 794"/>
                <a:gd name="T64" fmla="*/ 1142 w 1642"/>
                <a:gd name="T65" fmla="*/ 222 h 794"/>
                <a:gd name="T66" fmla="*/ 1121 w 1642"/>
                <a:gd name="T67" fmla="*/ 154 h 794"/>
                <a:gd name="T68" fmla="*/ 1186 w 1642"/>
                <a:gd name="T69" fmla="*/ 110 h 794"/>
                <a:gd name="T70" fmla="*/ 1238 w 1642"/>
                <a:gd name="T71" fmla="*/ 0 h 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42" h="794">
                  <a:moveTo>
                    <a:pt x="1238" y="0"/>
                  </a:moveTo>
                  <a:lnTo>
                    <a:pt x="1330" y="140"/>
                  </a:lnTo>
                  <a:lnTo>
                    <a:pt x="1406" y="147"/>
                  </a:lnTo>
                  <a:lnTo>
                    <a:pt x="1500" y="243"/>
                  </a:lnTo>
                  <a:lnTo>
                    <a:pt x="1642" y="257"/>
                  </a:lnTo>
                  <a:lnTo>
                    <a:pt x="1561" y="382"/>
                  </a:lnTo>
                  <a:lnTo>
                    <a:pt x="1410" y="698"/>
                  </a:lnTo>
                  <a:lnTo>
                    <a:pt x="1376" y="698"/>
                  </a:lnTo>
                  <a:lnTo>
                    <a:pt x="1292" y="664"/>
                  </a:lnTo>
                  <a:lnTo>
                    <a:pt x="1270" y="696"/>
                  </a:lnTo>
                  <a:lnTo>
                    <a:pt x="1223" y="698"/>
                  </a:lnTo>
                  <a:lnTo>
                    <a:pt x="1145" y="794"/>
                  </a:lnTo>
                  <a:lnTo>
                    <a:pt x="1064" y="734"/>
                  </a:lnTo>
                  <a:lnTo>
                    <a:pt x="1021" y="713"/>
                  </a:lnTo>
                  <a:lnTo>
                    <a:pt x="724" y="744"/>
                  </a:lnTo>
                  <a:lnTo>
                    <a:pt x="600" y="748"/>
                  </a:lnTo>
                  <a:lnTo>
                    <a:pt x="597" y="762"/>
                  </a:lnTo>
                  <a:lnTo>
                    <a:pt x="514" y="768"/>
                  </a:lnTo>
                  <a:lnTo>
                    <a:pt x="500" y="747"/>
                  </a:lnTo>
                  <a:lnTo>
                    <a:pt x="306" y="728"/>
                  </a:lnTo>
                  <a:lnTo>
                    <a:pt x="267" y="625"/>
                  </a:lnTo>
                  <a:lnTo>
                    <a:pt x="299" y="496"/>
                  </a:lnTo>
                  <a:lnTo>
                    <a:pt x="303" y="471"/>
                  </a:lnTo>
                  <a:lnTo>
                    <a:pt x="224" y="387"/>
                  </a:lnTo>
                  <a:lnTo>
                    <a:pt x="0" y="356"/>
                  </a:lnTo>
                  <a:lnTo>
                    <a:pt x="4" y="210"/>
                  </a:lnTo>
                  <a:lnTo>
                    <a:pt x="46" y="210"/>
                  </a:lnTo>
                  <a:lnTo>
                    <a:pt x="86" y="169"/>
                  </a:lnTo>
                  <a:lnTo>
                    <a:pt x="87" y="143"/>
                  </a:lnTo>
                  <a:lnTo>
                    <a:pt x="689" y="145"/>
                  </a:lnTo>
                  <a:lnTo>
                    <a:pt x="985" y="148"/>
                  </a:lnTo>
                  <a:lnTo>
                    <a:pt x="1102" y="248"/>
                  </a:lnTo>
                  <a:lnTo>
                    <a:pt x="1142" y="222"/>
                  </a:lnTo>
                  <a:lnTo>
                    <a:pt x="1121" y="154"/>
                  </a:lnTo>
                  <a:lnTo>
                    <a:pt x="1186" y="110"/>
                  </a:lnTo>
                  <a:lnTo>
                    <a:pt x="1238" y="0"/>
                  </a:lnTo>
                  <a:close/>
                </a:path>
              </a:pathLst>
            </a:custGeom>
            <a:solidFill>
              <a:srgbClr val="DD85DF"/>
            </a:solidFill>
            <a:ln w="190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344111" name="Group 47"/>
          <p:cNvGrpSpPr>
            <a:grpSpLocks/>
          </p:cNvGrpSpPr>
          <p:nvPr/>
        </p:nvGrpSpPr>
        <p:grpSpPr bwMode="auto">
          <a:xfrm>
            <a:off x="0" y="1196975"/>
            <a:ext cx="4284663" cy="304800"/>
            <a:chOff x="0" y="754"/>
            <a:chExt cx="2699" cy="192"/>
          </a:xfrm>
        </p:grpSpPr>
        <p:sp>
          <p:nvSpPr>
            <p:cNvPr id="344112" name="Text Box 48"/>
            <p:cNvSpPr txBox="1">
              <a:spLocks noChangeArrowheads="1"/>
            </p:cNvSpPr>
            <p:nvPr/>
          </p:nvSpPr>
          <p:spPr bwMode="auto">
            <a:xfrm>
              <a:off x="178" y="754"/>
              <a:ext cx="2521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400" dirty="0">
                  <a:solidFill>
                    <a:srgbClr val="066168"/>
                  </a:solidFill>
                  <a:latin typeface="Verdana" pitchFamily="34" charset="0"/>
                </a:rPr>
                <a:t>PISCICULTURA </a:t>
              </a:r>
              <a:r>
                <a:rPr lang="pt-BR" sz="1400" dirty="0" smtClean="0">
                  <a:solidFill>
                    <a:srgbClr val="066168"/>
                  </a:solidFill>
                  <a:latin typeface="Verdana" pitchFamily="34" charset="0"/>
                </a:rPr>
                <a:t>MARINHA</a:t>
              </a:r>
              <a:endParaRPr lang="pt-BR" sz="1400" dirty="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344113" name="Rectangle 49"/>
            <p:cNvSpPr>
              <a:spLocks noChangeArrowheads="1"/>
            </p:cNvSpPr>
            <p:nvPr/>
          </p:nvSpPr>
          <p:spPr bwMode="auto">
            <a:xfrm>
              <a:off x="0" y="771"/>
              <a:ext cx="158" cy="136"/>
            </a:xfrm>
            <a:prstGeom prst="rect">
              <a:avLst/>
            </a:prstGeom>
            <a:solidFill>
              <a:srgbClr val="07767E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sp>
        <p:nvSpPr>
          <p:cNvPr id="344114" name="Line 50"/>
          <p:cNvSpPr>
            <a:spLocks noChangeShapeType="1"/>
          </p:cNvSpPr>
          <p:nvPr/>
        </p:nvSpPr>
        <p:spPr bwMode="auto">
          <a:xfrm>
            <a:off x="146050" y="2700338"/>
            <a:ext cx="3562350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44119" name="Rectangle 55"/>
          <p:cNvSpPr>
            <a:spLocks noChangeArrowheads="1"/>
          </p:cNvSpPr>
          <p:nvPr/>
        </p:nvSpPr>
        <p:spPr bwMode="auto">
          <a:xfrm>
            <a:off x="0" y="1519238"/>
            <a:ext cx="3203848" cy="39687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pt-BR" sz="1400">
              <a:solidFill>
                <a:schemeClr val="bg1"/>
              </a:solidFill>
              <a:latin typeface="Verdana" pitchFamily="34" charset="0"/>
            </a:endParaRPr>
          </a:p>
        </p:txBody>
      </p:sp>
      <p:sp>
        <p:nvSpPr>
          <p:cNvPr id="344120" name="Text Box 56"/>
          <p:cNvSpPr txBox="1">
            <a:spLocks noChangeArrowheads="1"/>
          </p:cNvSpPr>
          <p:nvPr/>
        </p:nvSpPr>
        <p:spPr bwMode="auto">
          <a:xfrm>
            <a:off x="-12225" y="1565275"/>
            <a:ext cx="3288081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pt-BR" sz="1400" dirty="0" smtClean="0">
                <a:solidFill>
                  <a:schemeClr val="bg1"/>
                </a:solidFill>
                <a:latin typeface="Verdana" pitchFamily="34" charset="0"/>
              </a:rPr>
              <a:t>Polo São Gonçalo </a:t>
            </a:r>
            <a:r>
              <a:rPr lang="pt-BR" sz="1400" dirty="0">
                <a:solidFill>
                  <a:schemeClr val="bg1"/>
                </a:solidFill>
                <a:latin typeface="Verdana" pitchFamily="34" charset="0"/>
              </a:rPr>
              <a:t>do Amarante</a:t>
            </a:r>
          </a:p>
        </p:txBody>
      </p:sp>
      <p:sp>
        <p:nvSpPr>
          <p:cNvPr id="344121" name="Text Box 57"/>
          <p:cNvSpPr txBox="1">
            <a:spLocks noChangeArrowheads="1"/>
          </p:cNvSpPr>
          <p:nvPr/>
        </p:nvSpPr>
        <p:spPr bwMode="auto">
          <a:xfrm>
            <a:off x="117475" y="2780928"/>
            <a:ext cx="1760538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dirty="0">
                <a:solidFill>
                  <a:srgbClr val="066168"/>
                </a:solidFill>
                <a:latin typeface="Verdana" pitchFamily="34" charset="0"/>
              </a:rPr>
              <a:t>1.000,93 </a:t>
            </a:r>
            <a:r>
              <a:rPr lang="pt-BR" sz="1400" b="0" dirty="0">
                <a:solidFill>
                  <a:srgbClr val="066168"/>
                </a:solidFill>
                <a:latin typeface="Verdana" pitchFamily="34" charset="0"/>
              </a:rPr>
              <a:t>ha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4408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7" dur="indefinite"/>
                                        <p:tgtEl>
                                          <p:spTgt spid="3440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9" dur="indefinite"/>
                                        <p:tgtEl>
                                          <p:spTgt spid="34408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0" dur="indefinite"/>
                                        <p:tgtEl>
                                          <p:spTgt spid="3440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2" dur="indefinite"/>
                                        <p:tgtEl>
                                          <p:spTgt spid="34409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3" dur="indefinite"/>
                                        <p:tgtEl>
                                          <p:spTgt spid="3440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5" dur="indefinite"/>
                                        <p:tgtEl>
                                          <p:spTgt spid="34410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4"/>
                                      </p:to>
                                    </p:set>
                                    <p:animEffect filter="image" prLst="opacity: 0.4">
                                      <p:cBhvr rctx="IE">
                                        <p:cTn id="16" dur="indefinite"/>
                                        <p:tgtEl>
                                          <p:spTgt spid="344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8" dur="800" fill="hold"/>
                                        <p:tgtEl>
                                          <p:spTgt spid="344107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1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300"/>
                                        <p:tgtEl>
                                          <p:spTgt spid="344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300"/>
                                        <p:tgtEl>
                                          <p:spTgt spid="344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0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300"/>
                                        <p:tgtEl>
                                          <p:spTgt spid="3440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8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300"/>
                                        <p:tgtEl>
                                          <p:spTgt spid="344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300"/>
                                        <p:tgtEl>
                                          <p:spTgt spid="344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4093" grpId="0"/>
      <p:bldP spid="344114" grpId="0" animBg="1"/>
      <p:bldP spid="344119" grpId="0" animBg="1"/>
      <p:bldP spid="344120" grpId="0"/>
      <p:bldP spid="344121" grpId="0"/>
    </p:bldLst>
  </p:timing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6114" name="Group 2"/>
          <p:cNvGrpSpPr>
            <a:grpSpLocks/>
          </p:cNvGrpSpPr>
          <p:nvPr/>
        </p:nvGrpSpPr>
        <p:grpSpPr bwMode="auto">
          <a:xfrm>
            <a:off x="0" y="488950"/>
            <a:ext cx="3924300" cy="438150"/>
            <a:chOff x="0" y="308"/>
            <a:chExt cx="2472" cy="276"/>
          </a:xfrm>
        </p:grpSpPr>
        <p:sp>
          <p:nvSpPr>
            <p:cNvPr id="346115" name="Rectangle 3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46116" name="Rectangle 4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46117" name="Rectangle 5"/>
            <p:cNvSpPr>
              <a:spLocks noChangeArrowheads="1"/>
            </p:cNvSpPr>
            <p:nvPr/>
          </p:nvSpPr>
          <p:spPr bwMode="auto">
            <a:xfrm>
              <a:off x="0" y="331"/>
              <a:ext cx="2404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800">
                  <a:solidFill>
                    <a:schemeClr val="bg1"/>
                  </a:solidFill>
                  <a:latin typeface="Verdana" pitchFamily="34" charset="0"/>
                </a:rPr>
                <a:t>CAMARÃO DO CEARÁ</a:t>
              </a:r>
            </a:p>
          </p:txBody>
        </p:sp>
      </p:grpSp>
      <p:pic>
        <p:nvPicPr>
          <p:cNvPr id="346118" name="Picture 6" descr="folha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80975" y="1227138"/>
            <a:ext cx="6153150" cy="563086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46119" name="Text Box 7"/>
          <p:cNvSpPr txBox="1">
            <a:spLocks noChangeArrowheads="1"/>
          </p:cNvSpPr>
          <p:nvPr/>
        </p:nvSpPr>
        <p:spPr bwMode="auto">
          <a:xfrm>
            <a:off x="149225" y="1984375"/>
            <a:ext cx="5545138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300" b="0" dirty="0">
                <a:solidFill>
                  <a:srgbClr val="066168"/>
                </a:solidFill>
                <a:latin typeface="Verdana" pitchFamily="34" charset="0"/>
              </a:rPr>
              <a:t>Criação </a:t>
            </a:r>
            <a:r>
              <a:rPr lang="pt-BR" sz="1300" b="0" dirty="0" smtClean="0">
                <a:solidFill>
                  <a:srgbClr val="066168"/>
                </a:solidFill>
                <a:latin typeface="Verdana" pitchFamily="34" charset="0"/>
              </a:rPr>
              <a:t>polos </a:t>
            </a:r>
            <a:r>
              <a:rPr lang="pt-BR" sz="1300" b="0" dirty="0">
                <a:solidFill>
                  <a:srgbClr val="066168"/>
                </a:solidFill>
                <a:latin typeface="Verdana" pitchFamily="34" charset="0"/>
              </a:rPr>
              <a:t>de produto de camarão cultivados do Ceará</a:t>
            </a:r>
          </a:p>
        </p:txBody>
      </p:sp>
      <p:sp>
        <p:nvSpPr>
          <p:cNvPr id="346120" name="Text Box 8"/>
          <p:cNvSpPr txBox="1">
            <a:spLocks noChangeArrowheads="1"/>
          </p:cNvSpPr>
          <p:nvPr/>
        </p:nvSpPr>
        <p:spPr bwMode="auto">
          <a:xfrm>
            <a:off x="149225" y="2424113"/>
            <a:ext cx="5761038" cy="2905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300" b="0">
                <a:solidFill>
                  <a:srgbClr val="066168"/>
                </a:solidFill>
                <a:latin typeface="Verdana" pitchFamily="34" charset="0"/>
              </a:rPr>
              <a:t>Criação da Associação dos Carcinicultores da Costa Negra (ACCN)</a:t>
            </a:r>
          </a:p>
        </p:txBody>
      </p:sp>
      <p:sp>
        <p:nvSpPr>
          <p:cNvPr id="346121" name="Text Box 9"/>
          <p:cNvSpPr txBox="1">
            <a:spLocks noChangeArrowheads="1"/>
          </p:cNvSpPr>
          <p:nvPr/>
        </p:nvSpPr>
        <p:spPr bwMode="auto">
          <a:xfrm>
            <a:off x="149225" y="2865438"/>
            <a:ext cx="1758950" cy="2905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300" b="0">
                <a:solidFill>
                  <a:srgbClr val="066168"/>
                </a:solidFill>
                <a:latin typeface="Verdana" pitchFamily="34" charset="0"/>
              </a:rPr>
              <a:t>SEAFOOID 2009 </a:t>
            </a:r>
          </a:p>
        </p:txBody>
      </p:sp>
      <p:grpSp>
        <p:nvGrpSpPr>
          <p:cNvPr id="346122" name="Group 10"/>
          <p:cNvGrpSpPr>
            <a:grpSpLocks/>
          </p:cNvGrpSpPr>
          <p:nvPr/>
        </p:nvGrpSpPr>
        <p:grpSpPr bwMode="auto">
          <a:xfrm>
            <a:off x="0" y="1392238"/>
            <a:ext cx="5783263" cy="407987"/>
            <a:chOff x="0" y="877"/>
            <a:chExt cx="3643" cy="257"/>
          </a:xfrm>
        </p:grpSpPr>
        <p:sp>
          <p:nvSpPr>
            <p:cNvPr id="346123" name="Rectangle 11"/>
            <p:cNvSpPr>
              <a:spLocks noChangeArrowheads="1"/>
            </p:cNvSpPr>
            <p:nvPr/>
          </p:nvSpPr>
          <p:spPr bwMode="auto">
            <a:xfrm>
              <a:off x="0" y="877"/>
              <a:ext cx="3643" cy="257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46124" name="Rectangle 12"/>
            <p:cNvSpPr>
              <a:spLocks noChangeArrowheads="1"/>
            </p:cNvSpPr>
            <p:nvPr/>
          </p:nvSpPr>
          <p:spPr bwMode="auto">
            <a:xfrm>
              <a:off x="89" y="902"/>
              <a:ext cx="156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600">
                  <a:solidFill>
                    <a:schemeClr val="bg1"/>
                  </a:solidFill>
                  <a:latin typeface="Verdana" pitchFamily="34" charset="0"/>
                </a:rPr>
                <a:t>AÇÕES REALIZADAS</a:t>
              </a:r>
            </a:p>
          </p:txBody>
        </p:sp>
      </p:grpSp>
      <p:sp>
        <p:nvSpPr>
          <p:cNvPr id="346125" name="Line 13"/>
          <p:cNvSpPr>
            <a:spLocks noChangeShapeType="1"/>
          </p:cNvSpPr>
          <p:nvPr/>
        </p:nvSpPr>
        <p:spPr bwMode="auto">
          <a:xfrm>
            <a:off x="234950" y="2792413"/>
            <a:ext cx="5413375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46126" name="Line 14"/>
          <p:cNvSpPr>
            <a:spLocks noChangeShapeType="1"/>
          </p:cNvSpPr>
          <p:nvPr/>
        </p:nvSpPr>
        <p:spPr bwMode="auto">
          <a:xfrm>
            <a:off x="234950" y="2354263"/>
            <a:ext cx="5413375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46127" name="Line 15"/>
          <p:cNvSpPr>
            <a:spLocks noChangeShapeType="1"/>
          </p:cNvSpPr>
          <p:nvPr/>
        </p:nvSpPr>
        <p:spPr bwMode="auto">
          <a:xfrm>
            <a:off x="234950" y="3236913"/>
            <a:ext cx="5413375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46128" name="Text Box 16"/>
          <p:cNvSpPr txBox="1">
            <a:spLocks noChangeArrowheads="1"/>
          </p:cNvSpPr>
          <p:nvPr/>
        </p:nvSpPr>
        <p:spPr bwMode="auto">
          <a:xfrm>
            <a:off x="149225" y="3306763"/>
            <a:ext cx="3343275" cy="2905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300" b="0">
                <a:solidFill>
                  <a:srgbClr val="066168"/>
                </a:solidFill>
                <a:latin typeface="Verdana" pitchFamily="34" charset="0"/>
              </a:rPr>
              <a:t>FENACAM 2009, 2010, 2011</a:t>
            </a:r>
          </a:p>
        </p:txBody>
      </p:sp>
      <p:sp>
        <p:nvSpPr>
          <p:cNvPr id="346129" name="Line 17"/>
          <p:cNvSpPr>
            <a:spLocks noChangeShapeType="1"/>
          </p:cNvSpPr>
          <p:nvPr/>
        </p:nvSpPr>
        <p:spPr bwMode="auto">
          <a:xfrm>
            <a:off x="234950" y="3640138"/>
            <a:ext cx="5413375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46130" name="Text Box 18"/>
          <p:cNvSpPr txBox="1">
            <a:spLocks noChangeArrowheads="1"/>
          </p:cNvSpPr>
          <p:nvPr/>
        </p:nvSpPr>
        <p:spPr bwMode="auto">
          <a:xfrm>
            <a:off x="149225" y="3748088"/>
            <a:ext cx="5502275" cy="2905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300" b="0">
                <a:solidFill>
                  <a:srgbClr val="066168"/>
                </a:solidFill>
                <a:latin typeface="Verdana" pitchFamily="34" charset="0"/>
              </a:rPr>
              <a:t>Licenciamento Ambiental – sai IBAMA entre SEMACE</a:t>
            </a:r>
          </a:p>
        </p:txBody>
      </p:sp>
      <p:sp>
        <p:nvSpPr>
          <p:cNvPr id="346131" name="Line 19"/>
          <p:cNvSpPr>
            <a:spLocks noChangeShapeType="1"/>
          </p:cNvSpPr>
          <p:nvPr/>
        </p:nvSpPr>
        <p:spPr bwMode="auto">
          <a:xfrm>
            <a:off x="234950" y="4144963"/>
            <a:ext cx="5413375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46132" name="Text Box 20"/>
          <p:cNvSpPr txBox="1">
            <a:spLocks noChangeArrowheads="1"/>
          </p:cNvSpPr>
          <p:nvPr/>
        </p:nvSpPr>
        <p:spPr bwMode="auto">
          <a:xfrm>
            <a:off x="149225" y="4189413"/>
            <a:ext cx="4999038" cy="4889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300" b="0">
                <a:solidFill>
                  <a:srgbClr val="066168"/>
                </a:solidFill>
                <a:latin typeface="Verdana" pitchFamily="34" charset="0"/>
              </a:rPr>
              <a:t>Suspensão cobrança taxa de água bruta para produtores em águas estuarinas e marinhas - COGERH</a:t>
            </a:r>
          </a:p>
        </p:txBody>
      </p:sp>
      <p:sp>
        <p:nvSpPr>
          <p:cNvPr id="346133" name="Line 21"/>
          <p:cNvSpPr>
            <a:spLocks noChangeShapeType="1"/>
          </p:cNvSpPr>
          <p:nvPr/>
        </p:nvSpPr>
        <p:spPr bwMode="auto">
          <a:xfrm>
            <a:off x="234950" y="4721225"/>
            <a:ext cx="5413375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46134" name="Text Box 22"/>
          <p:cNvSpPr txBox="1">
            <a:spLocks noChangeArrowheads="1"/>
          </p:cNvSpPr>
          <p:nvPr/>
        </p:nvSpPr>
        <p:spPr bwMode="auto">
          <a:xfrm>
            <a:off x="149225" y="4829175"/>
            <a:ext cx="5649913" cy="4889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300" b="0" dirty="0">
                <a:solidFill>
                  <a:srgbClr val="066168"/>
                </a:solidFill>
                <a:latin typeface="Verdana" pitchFamily="34" charset="0"/>
              </a:rPr>
              <a:t>Indicação Geográfica COSTA NEGRA – (33 unidades produtoras, 3 </a:t>
            </a:r>
            <a:r>
              <a:rPr lang="pt-BR" sz="1300" b="0" dirty="0" smtClean="0">
                <a:solidFill>
                  <a:srgbClr val="066168"/>
                </a:solidFill>
                <a:latin typeface="Verdana" pitchFamily="34" charset="0"/>
              </a:rPr>
              <a:t>municípios, </a:t>
            </a:r>
            <a:r>
              <a:rPr lang="pt-BR" sz="1300" b="0" dirty="0">
                <a:solidFill>
                  <a:srgbClr val="066168"/>
                </a:solidFill>
                <a:latin typeface="Verdana" pitchFamily="34" charset="0"/>
              </a:rPr>
              <a:t>indicação geográfica, camarão orgânico)</a:t>
            </a:r>
          </a:p>
        </p:txBody>
      </p:sp>
      <p:sp>
        <p:nvSpPr>
          <p:cNvPr id="346135" name="Line 23"/>
          <p:cNvSpPr>
            <a:spLocks noChangeShapeType="1"/>
          </p:cNvSpPr>
          <p:nvPr/>
        </p:nvSpPr>
        <p:spPr bwMode="auto">
          <a:xfrm>
            <a:off x="234950" y="5368925"/>
            <a:ext cx="5413375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46136" name="Text Box 24"/>
          <p:cNvSpPr txBox="1">
            <a:spLocks noChangeArrowheads="1"/>
          </p:cNvSpPr>
          <p:nvPr/>
        </p:nvSpPr>
        <p:spPr bwMode="auto">
          <a:xfrm>
            <a:off x="149225" y="5468938"/>
            <a:ext cx="4854575" cy="4889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300" b="0">
                <a:solidFill>
                  <a:srgbClr val="066168"/>
                </a:solidFill>
                <a:latin typeface="Verdana" pitchFamily="34" charset="0"/>
              </a:rPr>
              <a:t>Suspensão cobrança taxa de água bruta para produtores em águas estuarinas e marinhas - COGERH</a:t>
            </a:r>
          </a:p>
        </p:txBody>
      </p:sp>
      <p:pic>
        <p:nvPicPr>
          <p:cNvPr id="346137" name="Picture 25" descr="Imagem1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56325" y="1341438"/>
            <a:ext cx="2744788" cy="23431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46138" name="Rectangle 26" descr="Imagem2"/>
          <p:cNvSpPr>
            <a:spLocks noChangeArrowheads="1"/>
          </p:cNvSpPr>
          <p:nvPr/>
        </p:nvSpPr>
        <p:spPr bwMode="auto">
          <a:xfrm>
            <a:off x="6308725" y="1492250"/>
            <a:ext cx="2420938" cy="1995488"/>
          </a:xfrm>
          <a:prstGeom prst="rect">
            <a:avLst/>
          </a:prstGeom>
          <a:blipFill dpi="0" rotWithShape="1">
            <a:blip r:embed="rId5"/>
            <a:srcRect/>
            <a:stretch>
              <a:fillRect/>
            </a:stretch>
          </a:blip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pic>
        <p:nvPicPr>
          <p:cNvPr id="346139" name="Picture 27" descr="996749_59950327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29475" y="1125538"/>
            <a:ext cx="531813" cy="51276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46140" name="Group 28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346141" name="Rectangle 29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46142" name="Rectangle 30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346143" name="Group 31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346144" name="Freeform 32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46145" name="Freeform 33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46146" name="Freeform 34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346147" name="Freeform 35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46148" name="Freeform 36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346149" name="Picture 37" descr="Barra inferior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46150" name="Picture 38" descr="Logo ADECE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46151" name="Picture 39" descr="LOGO Governo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pic>
        <p:nvPicPr>
          <p:cNvPr id="346152" name="Picture 40" descr="Imagem1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89625" y="3648075"/>
            <a:ext cx="2786063" cy="2378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46153" name="Rectangle 41"/>
          <p:cNvSpPr>
            <a:spLocks noChangeArrowheads="1"/>
          </p:cNvSpPr>
          <p:nvPr/>
        </p:nvSpPr>
        <p:spPr bwMode="auto">
          <a:xfrm>
            <a:off x="6038850" y="3832225"/>
            <a:ext cx="2466975" cy="1968500"/>
          </a:xfrm>
          <a:prstGeom prst="rect">
            <a:avLst/>
          </a:prstGeom>
          <a:solidFill>
            <a:srgbClr val="ECECEC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pic>
        <p:nvPicPr>
          <p:cNvPr id="346154" name="Picture 42" descr="Costa negra"/>
          <p:cNvPicPr>
            <a:picLocks noChangeAspect="1" noChangeArrowheads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16675" y="3938588"/>
            <a:ext cx="1638300" cy="17859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46155" name="Picture 43" descr="996749_59950327"/>
          <p:cNvPicPr>
            <a:picLocks noChangeAspect="1" noChangeArrowheads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78650" y="3429000"/>
            <a:ext cx="539750" cy="5207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46156" name="Text Box 44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346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300"/>
                                        <p:tgtEl>
                                          <p:spTgt spid="346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346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300"/>
                                        <p:tgtEl>
                                          <p:spTgt spid="346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346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300"/>
                                        <p:tgtEl>
                                          <p:spTgt spid="346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300"/>
                                        <p:tgtEl>
                                          <p:spTgt spid="346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300"/>
                                        <p:tgtEl>
                                          <p:spTgt spid="346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300"/>
                                        <p:tgtEl>
                                          <p:spTgt spid="346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8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300"/>
                                        <p:tgtEl>
                                          <p:spTgt spid="346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300"/>
                                        <p:tgtEl>
                                          <p:spTgt spid="346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8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300"/>
                                        <p:tgtEl>
                                          <p:spTgt spid="346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300"/>
                                        <p:tgtEl>
                                          <p:spTgt spid="346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8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300"/>
                                        <p:tgtEl>
                                          <p:spTgt spid="346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300"/>
                                        <p:tgtEl>
                                          <p:spTgt spid="346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8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300"/>
                                        <p:tgtEl>
                                          <p:spTgt spid="346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1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300"/>
                                        <p:tgtEl>
                                          <p:spTgt spid="3461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3" presetClass="entr" presetSubtype="36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300" fill="hold"/>
                                        <p:tgtEl>
                                          <p:spTgt spid="3461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300" fill="hold"/>
                                        <p:tgtEl>
                                          <p:spTgt spid="3461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300" fill="hold"/>
                                        <p:tgtEl>
                                          <p:spTgt spid="346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300" fill="hold"/>
                                        <p:tgtEl>
                                          <p:spTgt spid="3461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(6*min(max(#ppt_w*#ppt_h,.3),1)-7.4)/-.7*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" presetID="31" presetClass="entr" presetSubtype="0" fill="hold" grpId="0" nodeType="withEffect">
                                  <p:stCondLst>
                                    <p:cond delay="1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300" fill="hold"/>
                                        <p:tgtEl>
                                          <p:spTgt spid="346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300" fill="hold"/>
                                        <p:tgtEl>
                                          <p:spTgt spid="346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300" fill="hold"/>
                                        <p:tgtEl>
                                          <p:spTgt spid="346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300"/>
                                        <p:tgtEl>
                                          <p:spTgt spid="346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31" presetClass="entr" presetSubtype="0" fill="hold" nodeType="withEffect">
                                  <p:stCondLst>
                                    <p:cond delay="1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300" fill="hold"/>
                                        <p:tgtEl>
                                          <p:spTgt spid="3461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300" fill="hold"/>
                                        <p:tgtEl>
                                          <p:spTgt spid="3461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300" fill="hold"/>
                                        <p:tgtEl>
                                          <p:spTgt spid="3461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" dur="300"/>
                                        <p:tgtEl>
                                          <p:spTgt spid="346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23" presetClass="entr" presetSubtype="36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" dur="300" fill="hold"/>
                                        <p:tgtEl>
                                          <p:spTgt spid="3461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300" fill="hold"/>
                                        <p:tgtEl>
                                          <p:spTgt spid="3461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300" fill="hold"/>
                                        <p:tgtEl>
                                          <p:spTgt spid="3461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300" fill="hold"/>
                                        <p:tgtEl>
                                          <p:spTgt spid="3461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(6*min(max(#ppt_w*#ppt_h,.3),1)-7.4)/-.7*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31" presetClass="entr" presetSubtype="0" fill="hold" grpId="0" nodeType="withEffect">
                                  <p:stCondLst>
                                    <p:cond delay="1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300" fill="hold"/>
                                        <p:tgtEl>
                                          <p:spTgt spid="3461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300" fill="hold"/>
                                        <p:tgtEl>
                                          <p:spTgt spid="3461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300" fill="hold"/>
                                        <p:tgtEl>
                                          <p:spTgt spid="3461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5" dur="300"/>
                                        <p:tgtEl>
                                          <p:spTgt spid="346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31" presetClass="entr" presetSubtype="0" fill="hold" nodeType="withEffect">
                                  <p:stCondLst>
                                    <p:cond delay="1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" dur="300" fill="hold"/>
                                        <p:tgtEl>
                                          <p:spTgt spid="3461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300" fill="hold"/>
                                        <p:tgtEl>
                                          <p:spTgt spid="3461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300" fill="hold"/>
                                        <p:tgtEl>
                                          <p:spTgt spid="3461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1" dur="300"/>
                                        <p:tgtEl>
                                          <p:spTgt spid="346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31" presetClass="entr" presetSubtype="0" fill="hold" nodeType="withEffect">
                                  <p:stCondLst>
                                    <p:cond delay="1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" dur="300" fill="hold"/>
                                        <p:tgtEl>
                                          <p:spTgt spid="3461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300" fill="hold"/>
                                        <p:tgtEl>
                                          <p:spTgt spid="3461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300" fill="hold"/>
                                        <p:tgtEl>
                                          <p:spTgt spid="3461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7" dur="300"/>
                                        <p:tgtEl>
                                          <p:spTgt spid="346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2" presetClass="entr" presetSubtype="8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0" dur="300" fill="hold"/>
                                        <p:tgtEl>
                                          <p:spTgt spid="3461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" dur="300" fill="hold"/>
                                        <p:tgtEl>
                                          <p:spTgt spid="346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6119" grpId="0"/>
      <p:bldP spid="346120" grpId="0"/>
      <p:bldP spid="346121" grpId="0"/>
      <p:bldP spid="346125" grpId="0" animBg="1"/>
      <p:bldP spid="346126" grpId="0" animBg="1"/>
      <p:bldP spid="346127" grpId="0" animBg="1"/>
      <p:bldP spid="346128" grpId="0"/>
      <p:bldP spid="346129" grpId="0" animBg="1"/>
      <p:bldP spid="346130" grpId="0"/>
      <p:bldP spid="346131" grpId="0" animBg="1"/>
      <p:bldP spid="346132" grpId="0"/>
      <p:bldP spid="346133" grpId="0" animBg="1"/>
      <p:bldP spid="346134" grpId="0"/>
      <p:bldP spid="346135" grpId="0" animBg="1"/>
      <p:bldP spid="346138" grpId="0" animBg="1"/>
      <p:bldP spid="346153" grpId="0" animBg="1"/>
    </p:bldLst>
  </p:timing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62" name="Text Box 2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348163" name="Text Box 3"/>
          <p:cNvSpPr txBox="1">
            <a:spLocks noChangeArrowheads="1"/>
          </p:cNvSpPr>
          <p:nvPr/>
        </p:nvSpPr>
        <p:spPr bwMode="auto">
          <a:xfrm>
            <a:off x="282575" y="723900"/>
            <a:ext cx="29210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CAMARÃO DO CEARÁ</a:t>
            </a:r>
          </a:p>
        </p:txBody>
      </p:sp>
      <p:sp>
        <p:nvSpPr>
          <p:cNvPr id="348164" name="Rectangle 4"/>
          <p:cNvSpPr>
            <a:spLocks noChangeArrowheads="1"/>
          </p:cNvSpPr>
          <p:nvPr/>
        </p:nvSpPr>
        <p:spPr bwMode="auto">
          <a:xfrm>
            <a:off x="0" y="723900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grpSp>
        <p:nvGrpSpPr>
          <p:cNvPr id="348165" name="Group 5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348166" name="Rectangle 6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48167" name="Rectangle 7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348168" name="Group 8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348169" name="Freeform 9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48170" name="Freeform 10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48171" name="Freeform 11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348172" name="Freeform 12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48173" name="Freeform 13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348174" name="Picture 14" descr="Barra inferior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48175" name="Picture 15" descr="Logo ADECE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48176" name="Picture 16" descr="LOGO Governo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348177" name="Text Box 17"/>
          <p:cNvSpPr txBox="1">
            <a:spLocks noChangeArrowheads="1"/>
          </p:cNvSpPr>
          <p:nvPr/>
        </p:nvSpPr>
        <p:spPr bwMode="auto">
          <a:xfrm>
            <a:off x="323850" y="1444625"/>
            <a:ext cx="2709863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200" b="0">
                <a:solidFill>
                  <a:srgbClr val="066168"/>
                </a:solidFill>
                <a:latin typeface="Verdana" pitchFamily="34" charset="0"/>
              </a:rPr>
              <a:t>Censo da carcinicultura cearense</a:t>
            </a:r>
          </a:p>
        </p:txBody>
      </p:sp>
      <p:sp>
        <p:nvSpPr>
          <p:cNvPr id="348178" name="Text Box 18"/>
          <p:cNvSpPr txBox="1">
            <a:spLocks noChangeArrowheads="1"/>
          </p:cNvSpPr>
          <p:nvPr/>
        </p:nvSpPr>
        <p:spPr bwMode="auto">
          <a:xfrm>
            <a:off x="323850" y="1104900"/>
            <a:ext cx="20494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fr-FR" sz="1400">
                <a:solidFill>
                  <a:srgbClr val="066168"/>
                </a:solidFill>
                <a:latin typeface="Verdana" pitchFamily="34" charset="0"/>
              </a:rPr>
              <a:t>AÇÕES PREVISTAS</a:t>
            </a:r>
          </a:p>
        </p:txBody>
      </p:sp>
      <p:sp>
        <p:nvSpPr>
          <p:cNvPr id="348179" name="Text Box 19"/>
          <p:cNvSpPr txBox="1">
            <a:spLocks noChangeArrowheads="1"/>
          </p:cNvSpPr>
          <p:nvPr/>
        </p:nvSpPr>
        <p:spPr bwMode="auto">
          <a:xfrm>
            <a:off x="323850" y="1790700"/>
            <a:ext cx="6119813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200" b="0">
                <a:solidFill>
                  <a:srgbClr val="066168"/>
                </a:solidFill>
                <a:latin typeface="Verdana" pitchFamily="34" charset="0"/>
              </a:rPr>
              <a:t>Implantação de laboratório de enfermidades de camarão cultivado </a:t>
            </a:r>
          </a:p>
        </p:txBody>
      </p:sp>
      <p:sp>
        <p:nvSpPr>
          <p:cNvPr id="348180" name="Text Box 20"/>
          <p:cNvSpPr txBox="1">
            <a:spLocks noChangeArrowheads="1"/>
          </p:cNvSpPr>
          <p:nvPr/>
        </p:nvSpPr>
        <p:spPr bwMode="auto">
          <a:xfrm>
            <a:off x="323850" y="2138363"/>
            <a:ext cx="3240088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200" b="0" dirty="0">
                <a:solidFill>
                  <a:srgbClr val="066168"/>
                </a:solidFill>
                <a:latin typeface="Verdana" pitchFamily="34" charset="0"/>
              </a:rPr>
              <a:t>Apoio a Associação de </a:t>
            </a:r>
            <a:r>
              <a:rPr lang="pt-BR" sz="1200" b="0" dirty="0" err="1">
                <a:solidFill>
                  <a:srgbClr val="066168"/>
                </a:solidFill>
                <a:latin typeface="Verdana" pitchFamily="34" charset="0"/>
              </a:rPr>
              <a:t>Carcinicultores</a:t>
            </a:r>
            <a:r>
              <a:rPr lang="pt-BR" sz="1200" b="0" dirty="0">
                <a:solidFill>
                  <a:srgbClr val="066168"/>
                </a:solidFill>
                <a:latin typeface="Verdana" pitchFamily="34" charset="0"/>
              </a:rPr>
              <a:t> (44 associados) de </a:t>
            </a:r>
            <a:r>
              <a:rPr lang="pt-BR" sz="1200" b="0" dirty="0" err="1" smtClean="0">
                <a:solidFill>
                  <a:srgbClr val="066168"/>
                </a:solidFill>
                <a:latin typeface="Verdana" pitchFamily="34" charset="0"/>
              </a:rPr>
              <a:t>Guajiru</a:t>
            </a:r>
            <a:r>
              <a:rPr lang="pt-BR" sz="1200" b="0" dirty="0" smtClean="0">
                <a:solidFill>
                  <a:srgbClr val="066168"/>
                </a:solidFill>
                <a:latin typeface="Verdana" pitchFamily="34" charset="0"/>
              </a:rPr>
              <a:t>/Fortim</a:t>
            </a:r>
            <a:endParaRPr lang="pt-BR" sz="1200" b="0" dirty="0">
              <a:solidFill>
                <a:srgbClr val="066168"/>
              </a:solidFill>
              <a:latin typeface="Verdana" pitchFamily="34" charset="0"/>
            </a:endParaRPr>
          </a:p>
        </p:txBody>
      </p:sp>
      <p:sp>
        <p:nvSpPr>
          <p:cNvPr id="348181" name="Text Box 21"/>
          <p:cNvSpPr txBox="1">
            <a:spLocks noChangeArrowheads="1"/>
          </p:cNvSpPr>
          <p:nvPr/>
        </p:nvSpPr>
        <p:spPr bwMode="auto">
          <a:xfrm>
            <a:off x="282575" y="2811463"/>
            <a:ext cx="38576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AQUICULTURA E PESCA DO CEARÁ</a:t>
            </a:r>
          </a:p>
        </p:txBody>
      </p:sp>
      <p:sp>
        <p:nvSpPr>
          <p:cNvPr id="348182" name="Rectangle 22"/>
          <p:cNvSpPr>
            <a:spLocks noChangeArrowheads="1"/>
          </p:cNvSpPr>
          <p:nvPr/>
        </p:nvSpPr>
        <p:spPr bwMode="auto">
          <a:xfrm>
            <a:off x="0" y="2841625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48183" name="Text Box 23"/>
          <p:cNvSpPr txBox="1">
            <a:spLocks noChangeArrowheads="1"/>
          </p:cNvSpPr>
          <p:nvPr/>
        </p:nvSpPr>
        <p:spPr bwMode="auto">
          <a:xfrm>
            <a:off x="323850" y="3506788"/>
            <a:ext cx="3887788" cy="6397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200" b="0">
                <a:solidFill>
                  <a:srgbClr val="066168"/>
                </a:solidFill>
                <a:latin typeface="Verdana" pitchFamily="34" charset="0"/>
              </a:rPr>
              <a:t>Parcerias com instituições para o diagnóstico da comercialização e consumo de produtos da aquicultura e pesca no Estado do Ceará</a:t>
            </a:r>
          </a:p>
        </p:txBody>
      </p:sp>
      <p:sp>
        <p:nvSpPr>
          <p:cNvPr id="348184" name="Text Box 24"/>
          <p:cNvSpPr txBox="1">
            <a:spLocks noChangeArrowheads="1"/>
          </p:cNvSpPr>
          <p:nvPr/>
        </p:nvSpPr>
        <p:spPr bwMode="auto">
          <a:xfrm>
            <a:off x="323850" y="3162300"/>
            <a:ext cx="20494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fr-FR" sz="1400">
                <a:solidFill>
                  <a:srgbClr val="066168"/>
                </a:solidFill>
                <a:latin typeface="Verdana" pitchFamily="34" charset="0"/>
              </a:rPr>
              <a:t>AÇÕES PREVISTAS</a:t>
            </a:r>
          </a:p>
        </p:txBody>
      </p:sp>
      <p:sp>
        <p:nvSpPr>
          <p:cNvPr id="348185" name="Text Box 25"/>
          <p:cNvSpPr txBox="1">
            <a:spLocks noChangeArrowheads="1"/>
          </p:cNvSpPr>
          <p:nvPr/>
        </p:nvSpPr>
        <p:spPr bwMode="auto">
          <a:xfrm>
            <a:off x="323850" y="4225925"/>
            <a:ext cx="4464050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200" b="0">
                <a:solidFill>
                  <a:srgbClr val="066168"/>
                </a:solidFill>
                <a:latin typeface="Verdana" pitchFamily="34" charset="0"/>
              </a:rPr>
              <a:t>Certificação dos produtos da Aquicultura – Copa 2014</a:t>
            </a:r>
          </a:p>
        </p:txBody>
      </p:sp>
      <p:sp>
        <p:nvSpPr>
          <p:cNvPr id="348186" name="Text Box 26"/>
          <p:cNvSpPr txBox="1">
            <a:spLocks noChangeArrowheads="1"/>
          </p:cNvSpPr>
          <p:nvPr/>
        </p:nvSpPr>
        <p:spPr bwMode="auto">
          <a:xfrm>
            <a:off x="323850" y="4579938"/>
            <a:ext cx="3024188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200" b="0">
                <a:solidFill>
                  <a:srgbClr val="066168"/>
                </a:solidFill>
                <a:latin typeface="Verdana" pitchFamily="34" charset="0"/>
              </a:rPr>
              <a:t>Diagnóstico sobre o potencial de pesca ornamental marinha cearense</a:t>
            </a:r>
          </a:p>
        </p:txBody>
      </p:sp>
      <p:sp>
        <p:nvSpPr>
          <p:cNvPr id="348187" name="Line 27"/>
          <p:cNvSpPr>
            <a:spLocks noChangeShapeType="1"/>
          </p:cNvSpPr>
          <p:nvPr/>
        </p:nvSpPr>
        <p:spPr bwMode="auto">
          <a:xfrm>
            <a:off x="323850" y="2101850"/>
            <a:ext cx="5205413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48188" name="Line 28"/>
          <p:cNvSpPr>
            <a:spLocks noChangeShapeType="1"/>
          </p:cNvSpPr>
          <p:nvPr/>
        </p:nvSpPr>
        <p:spPr bwMode="auto">
          <a:xfrm>
            <a:off x="323850" y="1755775"/>
            <a:ext cx="5205413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48189" name="Line 29"/>
          <p:cNvSpPr>
            <a:spLocks noChangeShapeType="1"/>
          </p:cNvSpPr>
          <p:nvPr/>
        </p:nvSpPr>
        <p:spPr bwMode="auto">
          <a:xfrm>
            <a:off x="323850" y="4186238"/>
            <a:ext cx="5205413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48190" name="Line 30"/>
          <p:cNvSpPr>
            <a:spLocks noChangeShapeType="1"/>
          </p:cNvSpPr>
          <p:nvPr/>
        </p:nvSpPr>
        <p:spPr bwMode="auto">
          <a:xfrm>
            <a:off x="323850" y="4540250"/>
            <a:ext cx="5205413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48191" name="Line 31"/>
          <p:cNvSpPr>
            <a:spLocks noChangeShapeType="1"/>
          </p:cNvSpPr>
          <p:nvPr/>
        </p:nvSpPr>
        <p:spPr bwMode="auto">
          <a:xfrm>
            <a:off x="323850" y="5076825"/>
            <a:ext cx="5205413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48192" name="Text Box 32"/>
          <p:cNvSpPr txBox="1">
            <a:spLocks noChangeArrowheads="1"/>
          </p:cNvSpPr>
          <p:nvPr/>
        </p:nvSpPr>
        <p:spPr bwMode="auto">
          <a:xfrm>
            <a:off x="323850" y="5116513"/>
            <a:ext cx="3671888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200" b="0">
                <a:solidFill>
                  <a:srgbClr val="066168"/>
                </a:solidFill>
                <a:latin typeface="Verdana" pitchFamily="34" charset="0"/>
              </a:rPr>
              <a:t>Diagnóstico sobre o potencial da aquariofilia cearense no mercado internacional</a:t>
            </a:r>
          </a:p>
        </p:txBody>
      </p:sp>
      <p:pic>
        <p:nvPicPr>
          <p:cNvPr id="348193" name="Picture 33" descr="Imagem1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67400" y="1476375"/>
            <a:ext cx="2989263" cy="224313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48194" name="Rectangle 34" descr="Imagem3"/>
          <p:cNvSpPr>
            <a:spLocks noChangeArrowheads="1"/>
          </p:cNvSpPr>
          <p:nvPr/>
        </p:nvSpPr>
        <p:spPr bwMode="auto">
          <a:xfrm>
            <a:off x="6019800" y="1639888"/>
            <a:ext cx="2646363" cy="1857375"/>
          </a:xfrm>
          <a:prstGeom prst="rect">
            <a:avLst/>
          </a:prstGeom>
          <a:blipFill dpi="0" rotWithShape="1">
            <a:blip r:embed="rId7"/>
            <a:srcRect/>
            <a:stretch>
              <a:fillRect/>
            </a:stretch>
          </a:blipFill>
          <a:ln w="57150">
            <a:solidFill>
              <a:schemeClr val="bg1">
                <a:alpha val="12000"/>
              </a:scheme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pic>
        <p:nvPicPr>
          <p:cNvPr id="348195" name="Picture 35" descr="996749_59950327"/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19925" y="1341438"/>
            <a:ext cx="582613" cy="5619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48196" name="Picture 36" descr="Imagem1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67363" y="3849688"/>
            <a:ext cx="2998787" cy="225266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48197" name="Rectangle 37" descr="ocamarao1"/>
          <p:cNvSpPr>
            <a:spLocks noChangeArrowheads="1"/>
          </p:cNvSpPr>
          <p:nvPr/>
        </p:nvSpPr>
        <p:spPr bwMode="auto">
          <a:xfrm>
            <a:off x="5721350" y="4014788"/>
            <a:ext cx="2654300" cy="1865312"/>
          </a:xfrm>
          <a:prstGeom prst="rect">
            <a:avLst/>
          </a:prstGeom>
          <a:blipFill dpi="0" rotWithShape="1">
            <a:blip r:embed="rId9"/>
            <a:srcRect/>
            <a:stretch>
              <a:fillRect b="-24273"/>
            </a:stretch>
          </a:blip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pic>
        <p:nvPicPr>
          <p:cNvPr id="348198" name="Picture 38" descr="996749_59950327"/>
          <p:cNvPicPr>
            <a:picLocks noChangeAspect="1" noChangeArrowheads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72263" y="3738563"/>
            <a:ext cx="584200" cy="5651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"/>
                                        <p:tgtEl>
                                          <p:spTgt spid="348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348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348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300"/>
                                        <p:tgtEl>
                                          <p:spTgt spid="348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8" fill="hold" grpId="0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300"/>
                                        <p:tgtEl>
                                          <p:spTgt spid="348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1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300"/>
                                        <p:tgtEl>
                                          <p:spTgt spid="348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8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300"/>
                                        <p:tgtEl>
                                          <p:spTgt spid="348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1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300"/>
                                        <p:tgtEl>
                                          <p:spTgt spid="348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8" fill="hold" grpId="0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200"/>
                                        <p:tgtEl>
                                          <p:spTgt spid="348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2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300"/>
                                        <p:tgtEl>
                                          <p:spTgt spid="348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2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300"/>
                                        <p:tgtEl>
                                          <p:spTgt spid="348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3100"/>
                                  </p:stCondLst>
                                  <p:iterate type="lt">
                                    <p:tmPct val="3704"/>
                                  </p:iterate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300"/>
                                        <p:tgtEl>
                                          <p:spTgt spid="348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8" fill="hold" grpId="0" nodeType="withEffect">
                                  <p:stCondLst>
                                    <p:cond delay="43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300"/>
                                        <p:tgtEl>
                                          <p:spTgt spid="348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4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300"/>
                                        <p:tgtEl>
                                          <p:spTgt spid="348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8" fill="hold" grpId="0" nodeType="withEffect">
                                  <p:stCondLst>
                                    <p:cond delay="46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300"/>
                                        <p:tgtEl>
                                          <p:spTgt spid="348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4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300"/>
                                        <p:tgtEl>
                                          <p:spTgt spid="348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8" fill="hold" grpId="0" nodeType="withEffect">
                                  <p:stCondLst>
                                    <p:cond delay="49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300"/>
                                        <p:tgtEl>
                                          <p:spTgt spid="348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4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300"/>
                                        <p:tgtEl>
                                          <p:spTgt spid="348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3" presetClass="entr" presetSubtype="36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3481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3481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3481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3481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(6*min(max(#ppt_w*#ppt_h,.3),1)-7.4)/-.7*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31" presetClass="entr" presetSubtype="0" fill="hold" nodeType="withEffect">
                                  <p:stCondLst>
                                    <p:cond delay="1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3481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3481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34819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348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31" presetClass="entr" presetSubtype="0" fill="hold" grpId="0" nodeType="withEffect">
                                  <p:stCondLst>
                                    <p:cond delay="1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3481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3481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34819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348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23" presetClass="entr" presetSubtype="36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3481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3481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3481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3481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(6*min(max(#ppt_w*#ppt_h,.3),1)-7.4)/-.7*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" presetID="31" presetClass="entr" presetSubtype="0" fill="hold" grpId="0" nodeType="withEffect">
                                  <p:stCondLst>
                                    <p:cond delay="1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500" fill="hold"/>
                                        <p:tgtEl>
                                          <p:spTgt spid="3481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500" fill="hold"/>
                                        <p:tgtEl>
                                          <p:spTgt spid="3481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34819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348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31" presetClass="entr" presetSubtype="0" fill="hold" nodeType="withEffect">
                                  <p:stCondLst>
                                    <p:cond delay="1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3481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500" fill="hold"/>
                                        <p:tgtEl>
                                          <p:spTgt spid="3481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500" fill="hold"/>
                                        <p:tgtEl>
                                          <p:spTgt spid="34819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348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8163" grpId="0"/>
      <p:bldP spid="348164" grpId="0" animBg="1"/>
      <p:bldP spid="348177" grpId="0"/>
      <p:bldP spid="348178" grpId="0"/>
      <p:bldP spid="348179" grpId="0"/>
      <p:bldP spid="348180" grpId="0"/>
      <p:bldP spid="348181" grpId="0"/>
      <p:bldP spid="348182" grpId="0" animBg="1"/>
      <p:bldP spid="348183" grpId="0"/>
      <p:bldP spid="348184" grpId="0"/>
      <p:bldP spid="348185" grpId="0"/>
      <p:bldP spid="348186" grpId="0"/>
      <p:bldP spid="348187" grpId="0" animBg="1"/>
      <p:bldP spid="348188" grpId="0" animBg="1"/>
      <p:bldP spid="348189" grpId="0" animBg="1"/>
      <p:bldP spid="348190" grpId="0" animBg="1"/>
      <p:bldP spid="348191" grpId="0" animBg="1"/>
      <p:bldP spid="348192" grpId="0"/>
      <p:bldP spid="348194" grpId="0" animBg="1"/>
      <p:bldP spid="348197" grpId="0" animBg="1"/>
    </p:bldLst>
  </p:timing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0210" name="Picture 2" descr="folha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790" b="10930"/>
          <a:stretch>
            <a:fillRect/>
          </a:stretch>
        </p:blipFill>
        <p:spPr bwMode="auto">
          <a:xfrm>
            <a:off x="0" y="1208088"/>
            <a:ext cx="5448300" cy="55356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50211" name="Group 3"/>
          <p:cNvGrpSpPr>
            <a:grpSpLocks/>
          </p:cNvGrpSpPr>
          <p:nvPr/>
        </p:nvGrpSpPr>
        <p:grpSpPr bwMode="auto">
          <a:xfrm>
            <a:off x="0" y="1368425"/>
            <a:ext cx="5256213" cy="582613"/>
            <a:chOff x="0" y="934"/>
            <a:chExt cx="3320" cy="367"/>
          </a:xfrm>
        </p:grpSpPr>
        <p:sp>
          <p:nvSpPr>
            <p:cNvPr id="350212" name="Rectangle 4"/>
            <p:cNvSpPr>
              <a:spLocks noChangeArrowheads="1"/>
            </p:cNvSpPr>
            <p:nvPr/>
          </p:nvSpPr>
          <p:spPr bwMode="auto">
            <a:xfrm>
              <a:off x="0" y="934"/>
              <a:ext cx="3320" cy="367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50213" name="Rectangle 5"/>
            <p:cNvSpPr>
              <a:spLocks noChangeArrowheads="1"/>
            </p:cNvSpPr>
            <p:nvPr/>
          </p:nvSpPr>
          <p:spPr bwMode="auto">
            <a:xfrm>
              <a:off x="58" y="947"/>
              <a:ext cx="2595" cy="34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500">
                  <a:solidFill>
                    <a:schemeClr val="bg1"/>
                  </a:solidFill>
                  <a:latin typeface="Verdana" pitchFamily="34" charset="0"/>
                </a:rPr>
                <a:t>ASSUNTOS DE INTERESSE DO SETOR DA CARCINICULTURA:</a:t>
              </a:r>
            </a:p>
          </p:txBody>
        </p:sp>
      </p:grpSp>
      <p:sp>
        <p:nvSpPr>
          <p:cNvPr id="350214" name="Text Box 6"/>
          <p:cNvSpPr txBox="1">
            <a:spLocks noChangeArrowheads="1"/>
          </p:cNvSpPr>
          <p:nvPr/>
        </p:nvSpPr>
        <p:spPr bwMode="auto">
          <a:xfrm>
            <a:off x="282575" y="825500"/>
            <a:ext cx="85375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PROJETO PARA ELABORAÇÃO DE MODELO CONCEITUAL PARA CARCINICULTURA:</a:t>
            </a:r>
          </a:p>
        </p:txBody>
      </p:sp>
      <p:sp>
        <p:nvSpPr>
          <p:cNvPr id="350215" name="Rectangle 7"/>
          <p:cNvSpPr>
            <a:spLocks noChangeArrowheads="1"/>
          </p:cNvSpPr>
          <p:nvPr/>
        </p:nvSpPr>
        <p:spPr bwMode="auto">
          <a:xfrm>
            <a:off x="0" y="825500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50216" name="Text Box 8"/>
          <p:cNvSpPr txBox="1">
            <a:spLocks noChangeArrowheads="1"/>
          </p:cNvSpPr>
          <p:nvPr/>
        </p:nvSpPr>
        <p:spPr bwMode="auto">
          <a:xfrm>
            <a:off x="323850" y="2020888"/>
            <a:ext cx="3743325" cy="4889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300" b="0" dirty="0">
                <a:solidFill>
                  <a:srgbClr val="066168"/>
                </a:solidFill>
                <a:latin typeface="Verdana" pitchFamily="34" charset="0"/>
              </a:rPr>
              <a:t>Criação dos </a:t>
            </a:r>
            <a:r>
              <a:rPr lang="pt-BR" sz="1300" b="0" dirty="0" smtClean="0">
                <a:solidFill>
                  <a:srgbClr val="066168"/>
                </a:solidFill>
                <a:latin typeface="Verdana" pitchFamily="34" charset="0"/>
              </a:rPr>
              <a:t>polos </a:t>
            </a:r>
            <a:r>
              <a:rPr lang="pt-BR" sz="1300" b="0" dirty="0">
                <a:solidFill>
                  <a:srgbClr val="066168"/>
                </a:solidFill>
                <a:latin typeface="Verdana" pitchFamily="34" charset="0"/>
              </a:rPr>
              <a:t>de produção de camarão cultivado do Estado do Ceará</a:t>
            </a:r>
          </a:p>
        </p:txBody>
      </p:sp>
      <p:sp>
        <p:nvSpPr>
          <p:cNvPr id="350217" name="Text Box 9"/>
          <p:cNvSpPr txBox="1">
            <a:spLocks noChangeArrowheads="1"/>
          </p:cNvSpPr>
          <p:nvPr/>
        </p:nvSpPr>
        <p:spPr bwMode="auto">
          <a:xfrm>
            <a:off x="323850" y="2600325"/>
            <a:ext cx="3743325" cy="4889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300" b="0">
                <a:solidFill>
                  <a:srgbClr val="066168"/>
                </a:solidFill>
                <a:latin typeface="Verdana" pitchFamily="34" charset="0"/>
              </a:rPr>
              <a:t>Criação da Associação dos Carcinicultores de Costa Negra (ACCN)</a:t>
            </a:r>
          </a:p>
        </p:txBody>
      </p:sp>
      <p:sp>
        <p:nvSpPr>
          <p:cNvPr id="350218" name="Text Box 10"/>
          <p:cNvSpPr txBox="1">
            <a:spLocks noChangeArrowheads="1"/>
          </p:cNvSpPr>
          <p:nvPr/>
        </p:nvSpPr>
        <p:spPr bwMode="auto">
          <a:xfrm>
            <a:off x="323850" y="3181350"/>
            <a:ext cx="996950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300" b="0">
                <a:solidFill>
                  <a:srgbClr val="066168"/>
                </a:solidFill>
                <a:latin typeface="Verdana" pitchFamily="34" charset="0"/>
              </a:rPr>
              <a:t>SEAFOOD</a:t>
            </a:r>
          </a:p>
        </p:txBody>
      </p:sp>
      <p:sp>
        <p:nvSpPr>
          <p:cNvPr id="350219" name="Text Box 11"/>
          <p:cNvSpPr txBox="1">
            <a:spLocks noChangeArrowheads="1"/>
          </p:cNvSpPr>
          <p:nvPr/>
        </p:nvSpPr>
        <p:spPr bwMode="auto">
          <a:xfrm>
            <a:off x="323850" y="3563938"/>
            <a:ext cx="1519238" cy="2905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300" b="0">
                <a:solidFill>
                  <a:srgbClr val="066168"/>
                </a:solidFill>
                <a:latin typeface="Verdana" pitchFamily="34" charset="0"/>
              </a:rPr>
              <a:t>FENACAM</a:t>
            </a:r>
          </a:p>
        </p:txBody>
      </p:sp>
      <p:sp>
        <p:nvSpPr>
          <p:cNvPr id="350220" name="Text Box 12"/>
          <p:cNvSpPr txBox="1">
            <a:spLocks noChangeArrowheads="1"/>
          </p:cNvSpPr>
          <p:nvPr/>
        </p:nvSpPr>
        <p:spPr bwMode="auto">
          <a:xfrm>
            <a:off x="323850" y="3946525"/>
            <a:ext cx="4278313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300" b="0">
                <a:solidFill>
                  <a:srgbClr val="066168"/>
                </a:solidFill>
                <a:latin typeface="Verdana" pitchFamily="34" charset="0"/>
              </a:rPr>
              <a:t>Licenciamento Ambiental</a:t>
            </a:r>
          </a:p>
        </p:txBody>
      </p:sp>
      <p:sp>
        <p:nvSpPr>
          <p:cNvPr id="350221" name="Text Box 13"/>
          <p:cNvSpPr txBox="1">
            <a:spLocks noChangeArrowheads="1"/>
          </p:cNvSpPr>
          <p:nvPr/>
        </p:nvSpPr>
        <p:spPr bwMode="auto">
          <a:xfrm>
            <a:off x="323850" y="4329113"/>
            <a:ext cx="3887788" cy="2905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300" b="0">
                <a:solidFill>
                  <a:srgbClr val="066168"/>
                </a:solidFill>
                <a:latin typeface="Verdana" pitchFamily="34" charset="0"/>
              </a:rPr>
              <a:t>Taxa de cobrança de água bruta – COGERH</a:t>
            </a:r>
          </a:p>
        </p:txBody>
      </p:sp>
      <p:sp>
        <p:nvSpPr>
          <p:cNvPr id="350222" name="Text Box 14"/>
          <p:cNvSpPr txBox="1">
            <a:spLocks noChangeArrowheads="1"/>
          </p:cNvSpPr>
          <p:nvPr/>
        </p:nvSpPr>
        <p:spPr bwMode="auto">
          <a:xfrm>
            <a:off x="323850" y="4711700"/>
            <a:ext cx="3527425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300" b="0">
                <a:solidFill>
                  <a:srgbClr val="066168"/>
                </a:solidFill>
                <a:latin typeface="Verdana" pitchFamily="34" charset="0"/>
              </a:rPr>
              <a:t>Certificação de 58 unidades produtoras;</a:t>
            </a:r>
          </a:p>
        </p:txBody>
      </p:sp>
      <p:sp>
        <p:nvSpPr>
          <p:cNvPr id="350223" name="Text Box 15"/>
          <p:cNvSpPr txBox="1">
            <a:spLocks noChangeArrowheads="1"/>
          </p:cNvSpPr>
          <p:nvPr/>
        </p:nvSpPr>
        <p:spPr bwMode="auto">
          <a:xfrm>
            <a:off x="323850" y="5094288"/>
            <a:ext cx="4752975" cy="4889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300" b="0" dirty="0">
                <a:solidFill>
                  <a:srgbClr val="066168"/>
                </a:solidFill>
                <a:latin typeface="Verdana" pitchFamily="34" charset="0"/>
              </a:rPr>
              <a:t>Projeto COSTA NEGRA - </a:t>
            </a:r>
            <a:r>
              <a:rPr lang="pt-BR" sz="1300" b="0" dirty="0" smtClean="0">
                <a:solidFill>
                  <a:srgbClr val="066168"/>
                </a:solidFill>
                <a:latin typeface="Verdana" pitchFamily="34" charset="0"/>
              </a:rPr>
              <a:t>(33 </a:t>
            </a:r>
            <a:r>
              <a:rPr lang="pt-BR" sz="1300" b="0" dirty="0">
                <a:solidFill>
                  <a:srgbClr val="066168"/>
                </a:solidFill>
                <a:latin typeface="Verdana" pitchFamily="34" charset="0"/>
              </a:rPr>
              <a:t>unidades produtoras, 3 </a:t>
            </a:r>
            <a:r>
              <a:rPr lang="pt-BR" sz="1300" b="0" dirty="0" smtClean="0">
                <a:solidFill>
                  <a:srgbClr val="066168"/>
                </a:solidFill>
                <a:latin typeface="Verdana" pitchFamily="34" charset="0"/>
              </a:rPr>
              <a:t>municípios</a:t>
            </a:r>
            <a:r>
              <a:rPr lang="pt-BR" sz="1300" b="0" dirty="0">
                <a:solidFill>
                  <a:srgbClr val="066168"/>
                </a:solidFill>
                <a:latin typeface="Verdana" pitchFamily="34" charset="0"/>
              </a:rPr>
              <a:t>, Indicação Geográfica, camarão </a:t>
            </a:r>
            <a:r>
              <a:rPr lang="pt-BR" sz="1300" b="0" dirty="0" smtClean="0">
                <a:solidFill>
                  <a:srgbClr val="066168"/>
                </a:solidFill>
                <a:latin typeface="Verdana" pitchFamily="34" charset="0"/>
              </a:rPr>
              <a:t>orgânico) </a:t>
            </a:r>
            <a:endParaRPr lang="pt-BR" sz="1300" b="0" dirty="0">
              <a:solidFill>
                <a:srgbClr val="066168"/>
              </a:solidFill>
              <a:latin typeface="Verdana" pitchFamily="34" charset="0"/>
            </a:endParaRPr>
          </a:p>
        </p:txBody>
      </p:sp>
      <p:sp>
        <p:nvSpPr>
          <p:cNvPr id="350224" name="Text Box 16"/>
          <p:cNvSpPr txBox="1">
            <a:spLocks noChangeArrowheads="1"/>
          </p:cNvSpPr>
          <p:nvPr/>
        </p:nvSpPr>
        <p:spPr bwMode="auto">
          <a:xfrm>
            <a:off x="323850" y="5675313"/>
            <a:ext cx="5227638" cy="2905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300" b="0">
                <a:solidFill>
                  <a:srgbClr val="066168"/>
                </a:solidFill>
                <a:latin typeface="Verdana" pitchFamily="34" charset="0"/>
              </a:rPr>
              <a:t>APL - Litoral Oeste - MDIC</a:t>
            </a:r>
          </a:p>
        </p:txBody>
      </p:sp>
      <p:sp>
        <p:nvSpPr>
          <p:cNvPr id="350225" name="Line 17"/>
          <p:cNvSpPr>
            <a:spLocks noChangeShapeType="1"/>
          </p:cNvSpPr>
          <p:nvPr/>
        </p:nvSpPr>
        <p:spPr bwMode="auto">
          <a:xfrm>
            <a:off x="403225" y="3135313"/>
            <a:ext cx="44973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50226" name="Line 18"/>
          <p:cNvSpPr>
            <a:spLocks noChangeShapeType="1"/>
          </p:cNvSpPr>
          <p:nvPr/>
        </p:nvSpPr>
        <p:spPr bwMode="auto">
          <a:xfrm>
            <a:off x="403225" y="3517900"/>
            <a:ext cx="44973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50227" name="Line 19"/>
          <p:cNvSpPr>
            <a:spLocks noChangeShapeType="1"/>
          </p:cNvSpPr>
          <p:nvPr/>
        </p:nvSpPr>
        <p:spPr bwMode="auto">
          <a:xfrm>
            <a:off x="403225" y="2554288"/>
            <a:ext cx="44973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50228" name="Line 20"/>
          <p:cNvSpPr>
            <a:spLocks noChangeShapeType="1"/>
          </p:cNvSpPr>
          <p:nvPr/>
        </p:nvSpPr>
        <p:spPr bwMode="auto">
          <a:xfrm>
            <a:off x="403225" y="3900488"/>
            <a:ext cx="44973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50229" name="Line 21"/>
          <p:cNvSpPr>
            <a:spLocks noChangeShapeType="1"/>
          </p:cNvSpPr>
          <p:nvPr/>
        </p:nvSpPr>
        <p:spPr bwMode="auto">
          <a:xfrm>
            <a:off x="403225" y="4283075"/>
            <a:ext cx="44973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50230" name="Line 22"/>
          <p:cNvSpPr>
            <a:spLocks noChangeShapeType="1"/>
          </p:cNvSpPr>
          <p:nvPr/>
        </p:nvSpPr>
        <p:spPr bwMode="auto">
          <a:xfrm>
            <a:off x="403225" y="4665663"/>
            <a:ext cx="44973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50231" name="Line 23"/>
          <p:cNvSpPr>
            <a:spLocks noChangeShapeType="1"/>
          </p:cNvSpPr>
          <p:nvPr/>
        </p:nvSpPr>
        <p:spPr bwMode="auto">
          <a:xfrm>
            <a:off x="403225" y="5048250"/>
            <a:ext cx="44973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50232" name="Line 24"/>
          <p:cNvSpPr>
            <a:spLocks noChangeShapeType="1"/>
          </p:cNvSpPr>
          <p:nvPr/>
        </p:nvSpPr>
        <p:spPr bwMode="auto">
          <a:xfrm>
            <a:off x="403225" y="5629275"/>
            <a:ext cx="449738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350233" name="Group 25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350234" name="Rectangle 26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50235" name="Rectangle 27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350236" name="Group 28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350237" name="Freeform 29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50238" name="Freeform 30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50239" name="Freeform 31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350240" name="Freeform 32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50241" name="Freeform 33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350242" name="Picture 34" descr="Barra inferior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50243" name="Picture 35" descr="Logo ADECE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50244" name="Picture 36" descr="LOGO Governo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350245" name="Group 37"/>
          <p:cNvGrpSpPr>
            <a:grpSpLocks/>
          </p:cNvGrpSpPr>
          <p:nvPr/>
        </p:nvGrpSpPr>
        <p:grpSpPr bwMode="auto">
          <a:xfrm>
            <a:off x="5905500" y="1773238"/>
            <a:ext cx="2989263" cy="2243137"/>
            <a:chOff x="-2719" y="1725"/>
            <a:chExt cx="1935" cy="1355"/>
          </a:xfrm>
        </p:grpSpPr>
        <p:pic>
          <p:nvPicPr>
            <p:cNvPr id="350246" name="Picture 38" descr="Imagem1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2719" y="1725"/>
              <a:ext cx="1935" cy="13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50247" name="Rectangle 39" descr="Imagem1"/>
            <p:cNvSpPr>
              <a:spLocks noChangeArrowheads="1"/>
            </p:cNvSpPr>
            <p:nvPr/>
          </p:nvSpPr>
          <p:spPr bwMode="auto">
            <a:xfrm>
              <a:off x="-2620" y="1824"/>
              <a:ext cx="1713" cy="1122"/>
            </a:xfrm>
            <a:prstGeom prst="rect">
              <a:avLst/>
            </a:prstGeom>
            <a:blipFill dpi="0" rotWithShape="1">
              <a:blip r:embed="rId8"/>
              <a:srcRect/>
              <a:stretch>
                <a:fillRect/>
              </a:stretch>
            </a:blipFill>
            <a:ln w="57150">
              <a:solidFill>
                <a:schemeClr val="bg1">
                  <a:alpha val="12000"/>
                </a:scheme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pic>
        <p:nvPicPr>
          <p:cNvPr id="350248" name="Picture 40" descr="996749_59950327"/>
          <p:cNvPicPr>
            <a:picLocks noChangeAspect="1"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58025" y="1638300"/>
            <a:ext cx="582613" cy="5619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50249" name="Group 41"/>
          <p:cNvGrpSpPr>
            <a:grpSpLocks/>
          </p:cNvGrpSpPr>
          <p:nvPr/>
        </p:nvGrpSpPr>
        <p:grpSpPr bwMode="auto">
          <a:xfrm>
            <a:off x="5351463" y="3633788"/>
            <a:ext cx="2998787" cy="2252662"/>
            <a:chOff x="-2719" y="1725"/>
            <a:chExt cx="1935" cy="1355"/>
          </a:xfrm>
        </p:grpSpPr>
        <p:pic>
          <p:nvPicPr>
            <p:cNvPr id="350250" name="Picture 42" descr="Imagem1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2719" y="1725"/>
              <a:ext cx="1935" cy="13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50251" name="Rectangle 43" descr="Imagem2"/>
            <p:cNvSpPr>
              <a:spLocks noChangeArrowheads="1"/>
            </p:cNvSpPr>
            <p:nvPr/>
          </p:nvSpPr>
          <p:spPr bwMode="auto">
            <a:xfrm>
              <a:off x="-2620" y="1824"/>
              <a:ext cx="1713" cy="1122"/>
            </a:xfrm>
            <a:prstGeom prst="rect">
              <a:avLst/>
            </a:prstGeom>
            <a:blipFill dpi="0" rotWithShape="1">
              <a:blip r:embed="rId10"/>
              <a:srcRect/>
              <a:stretch>
                <a:fillRect/>
              </a:stretch>
            </a:blipFill>
            <a:ln w="12700">
              <a:solidFill>
                <a:srgbClr val="B2B2B2">
                  <a:alpha val="12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pic>
        <p:nvPicPr>
          <p:cNvPr id="350252" name="Picture 44" descr="996749_59950327"/>
          <p:cNvPicPr>
            <a:picLocks noChangeAspect="1" noChangeArrowheads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56363" y="3522663"/>
            <a:ext cx="584200" cy="5651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50253" name="Text Box 45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"/>
                                        <p:tgtEl>
                                          <p:spTgt spid="350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350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300"/>
                                        <p:tgtEl>
                                          <p:spTgt spid="350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300"/>
                                        <p:tgtEl>
                                          <p:spTgt spid="350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1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350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350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1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300"/>
                                        <p:tgtEl>
                                          <p:spTgt spid="350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350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300"/>
                                        <p:tgtEl>
                                          <p:spTgt spid="350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350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1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300"/>
                                        <p:tgtEl>
                                          <p:spTgt spid="350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8" fill="hold" grpId="0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350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1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300"/>
                                        <p:tgtEl>
                                          <p:spTgt spid="350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8" fill="hold" grpId="0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350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2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300"/>
                                        <p:tgtEl>
                                          <p:spTgt spid="350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8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350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2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300"/>
                                        <p:tgtEl>
                                          <p:spTgt spid="350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8" fill="hold" grpId="0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500"/>
                                        <p:tgtEl>
                                          <p:spTgt spid="350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grpId="0" nodeType="withEffect">
                                  <p:stCondLst>
                                    <p:cond delay="260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200"/>
                                        <p:tgtEl>
                                          <p:spTgt spid="350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8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500"/>
                                        <p:tgtEl>
                                          <p:spTgt spid="350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2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300"/>
                                        <p:tgtEl>
                                          <p:spTgt spid="350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3" presetClass="entr" presetSubtype="36" fill="hold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300" fill="hold"/>
                                        <p:tgtEl>
                                          <p:spTgt spid="3502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300" fill="hold"/>
                                        <p:tgtEl>
                                          <p:spTgt spid="3502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300" fill="hold"/>
                                        <p:tgtEl>
                                          <p:spTgt spid="3502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300" fill="hold"/>
                                        <p:tgtEl>
                                          <p:spTgt spid="3502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(6*min(max(#ppt_w*#ppt_h,.3),1)-7.4)/-.7*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" presetID="31" presetClass="entr" presetSubtype="0" fill="hold" nodeType="withEffect">
                                  <p:stCondLst>
                                    <p:cond delay="1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" dur="300" fill="hold"/>
                                        <p:tgtEl>
                                          <p:spTgt spid="3502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300" fill="hold"/>
                                        <p:tgtEl>
                                          <p:spTgt spid="3502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300" fill="hold"/>
                                        <p:tgtEl>
                                          <p:spTgt spid="3502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" dur="300"/>
                                        <p:tgtEl>
                                          <p:spTgt spid="350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23" presetClass="entr" presetSubtype="36" fill="hold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300" fill="hold"/>
                                        <p:tgtEl>
                                          <p:spTgt spid="3502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300" fill="hold"/>
                                        <p:tgtEl>
                                          <p:spTgt spid="3502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300" fill="hold"/>
                                        <p:tgtEl>
                                          <p:spTgt spid="3502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300" fill="hold"/>
                                        <p:tgtEl>
                                          <p:spTgt spid="3502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(6*min(max(#ppt_w*#ppt_h,.3),1)-7.4)/-.7*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" presetID="31" presetClass="entr" presetSubtype="0" fill="hold" nodeType="withEffect">
                                  <p:stCondLst>
                                    <p:cond delay="2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" dur="300" fill="hold"/>
                                        <p:tgtEl>
                                          <p:spTgt spid="3502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300" fill="hold"/>
                                        <p:tgtEl>
                                          <p:spTgt spid="3502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300" fill="hold"/>
                                        <p:tgtEl>
                                          <p:spTgt spid="3502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1" dur="300"/>
                                        <p:tgtEl>
                                          <p:spTgt spid="350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0214" grpId="0"/>
      <p:bldP spid="350215" grpId="0" animBg="1"/>
      <p:bldP spid="350216" grpId="0"/>
      <p:bldP spid="350217" grpId="0"/>
      <p:bldP spid="350218" grpId="0"/>
      <p:bldP spid="350219" grpId="0"/>
      <p:bldP spid="350220" grpId="0"/>
      <p:bldP spid="350221" grpId="0"/>
      <p:bldP spid="350222" grpId="0"/>
      <p:bldP spid="350223" grpId="0"/>
      <p:bldP spid="350224" grpId="0"/>
      <p:bldP spid="350225" grpId="0" animBg="1"/>
      <p:bldP spid="350226" grpId="0" animBg="1"/>
      <p:bldP spid="350227" grpId="0" animBg="1"/>
      <p:bldP spid="350228" grpId="0" animBg="1"/>
      <p:bldP spid="350229" grpId="0" animBg="1"/>
      <p:bldP spid="350230" grpId="0" animBg="1"/>
      <p:bldP spid="350231" grpId="0" animBg="1"/>
      <p:bldP spid="350232" grpId="0" animBg="1"/>
    </p:bldLst>
  </p:timing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2258" name="Text Box 2"/>
          <p:cNvSpPr txBox="1">
            <a:spLocks noChangeArrowheads="1"/>
          </p:cNvSpPr>
          <p:nvPr/>
        </p:nvSpPr>
        <p:spPr bwMode="auto">
          <a:xfrm>
            <a:off x="282575" y="736600"/>
            <a:ext cx="29210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PISCICULTURA MARINHA</a:t>
            </a:r>
          </a:p>
        </p:txBody>
      </p:sp>
      <p:sp>
        <p:nvSpPr>
          <p:cNvPr id="352259" name="Rectangle 3"/>
          <p:cNvSpPr>
            <a:spLocks noChangeArrowheads="1"/>
          </p:cNvSpPr>
          <p:nvPr/>
        </p:nvSpPr>
        <p:spPr bwMode="auto">
          <a:xfrm>
            <a:off x="0" y="736600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grpSp>
        <p:nvGrpSpPr>
          <p:cNvPr id="352260" name="Group 4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352261" name="Rectangle 5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52262" name="Rectangle 6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352263" name="Group 7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352264" name="Freeform 8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52265" name="Freeform 9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52266" name="Freeform 10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352267" name="Freeform 11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52268" name="Freeform 12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352269" name="Picture 13" descr="Barra inferior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52270" name="Picture 14" descr="Logo ADECE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52271" name="Picture 15" descr="LOGO Governo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352272" name="Text Box 16"/>
          <p:cNvSpPr txBox="1">
            <a:spLocks noChangeArrowheads="1"/>
          </p:cNvSpPr>
          <p:nvPr/>
        </p:nvSpPr>
        <p:spPr bwMode="auto">
          <a:xfrm>
            <a:off x="323850" y="1638300"/>
            <a:ext cx="338455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200" b="0">
                <a:solidFill>
                  <a:srgbClr val="066168"/>
                </a:solidFill>
                <a:latin typeface="Verdana" pitchFamily="34" charset="0"/>
              </a:rPr>
              <a:t>Desenvolver metodologias de transporte de alevinos adaptadas ao beijupirá </a:t>
            </a:r>
          </a:p>
        </p:txBody>
      </p:sp>
      <p:sp>
        <p:nvSpPr>
          <p:cNvPr id="352273" name="Text Box 17"/>
          <p:cNvSpPr txBox="1">
            <a:spLocks noChangeArrowheads="1"/>
          </p:cNvSpPr>
          <p:nvPr/>
        </p:nvSpPr>
        <p:spPr bwMode="auto">
          <a:xfrm>
            <a:off x="323850" y="1262063"/>
            <a:ext cx="20494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fr-FR" sz="1400">
                <a:solidFill>
                  <a:srgbClr val="066168"/>
                </a:solidFill>
                <a:latin typeface="Verdana" pitchFamily="34" charset="0"/>
              </a:rPr>
              <a:t>AÇÕES PREVISTAS</a:t>
            </a:r>
          </a:p>
        </p:txBody>
      </p:sp>
      <p:sp>
        <p:nvSpPr>
          <p:cNvPr id="352274" name="Line 18"/>
          <p:cNvSpPr>
            <a:spLocks noChangeShapeType="1"/>
          </p:cNvSpPr>
          <p:nvPr/>
        </p:nvSpPr>
        <p:spPr bwMode="auto">
          <a:xfrm>
            <a:off x="323850" y="2586038"/>
            <a:ext cx="444023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52275" name="Text Box 19"/>
          <p:cNvSpPr txBox="1">
            <a:spLocks noChangeArrowheads="1"/>
          </p:cNvSpPr>
          <p:nvPr/>
        </p:nvSpPr>
        <p:spPr bwMode="auto">
          <a:xfrm>
            <a:off x="323850" y="2239963"/>
            <a:ext cx="3168650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200" b="0" dirty="0">
                <a:solidFill>
                  <a:srgbClr val="066168"/>
                </a:solidFill>
                <a:latin typeface="Verdana" pitchFamily="34" charset="0"/>
              </a:rPr>
              <a:t>Analisar a viabilidade </a:t>
            </a:r>
            <a:r>
              <a:rPr lang="pt-BR" sz="1200" b="0" dirty="0" smtClean="0">
                <a:solidFill>
                  <a:srgbClr val="066168"/>
                </a:solidFill>
                <a:latin typeface="Verdana" pitchFamily="34" charset="0"/>
              </a:rPr>
              <a:t>econômica</a:t>
            </a:r>
            <a:endParaRPr lang="pt-BR" sz="1200" b="0" dirty="0">
              <a:solidFill>
                <a:srgbClr val="066168"/>
              </a:solidFill>
              <a:latin typeface="Verdana" pitchFamily="34" charset="0"/>
            </a:endParaRPr>
          </a:p>
        </p:txBody>
      </p:sp>
      <p:sp>
        <p:nvSpPr>
          <p:cNvPr id="352276" name="Line 20"/>
          <p:cNvSpPr>
            <a:spLocks noChangeShapeType="1"/>
          </p:cNvSpPr>
          <p:nvPr/>
        </p:nvSpPr>
        <p:spPr bwMode="auto">
          <a:xfrm>
            <a:off x="323850" y="2166938"/>
            <a:ext cx="444023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52277" name="Text Box 21"/>
          <p:cNvSpPr txBox="1">
            <a:spLocks noChangeArrowheads="1"/>
          </p:cNvSpPr>
          <p:nvPr/>
        </p:nvSpPr>
        <p:spPr bwMode="auto">
          <a:xfrm>
            <a:off x="323850" y="2659063"/>
            <a:ext cx="3455988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200" b="0">
                <a:solidFill>
                  <a:srgbClr val="066168"/>
                </a:solidFill>
                <a:latin typeface="Verdana" pitchFamily="34" charset="0"/>
              </a:rPr>
              <a:t>Produção de formas jovens do beijupirá</a:t>
            </a:r>
          </a:p>
        </p:txBody>
      </p:sp>
      <p:sp>
        <p:nvSpPr>
          <p:cNvPr id="352278" name="Text Box 22"/>
          <p:cNvSpPr txBox="1">
            <a:spLocks noChangeArrowheads="1"/>
          </p:cNvSpPr>
          <p:nvPr/>
        </p:nvSpPr>
        <p:spPr bwMode="auto">
          <a:xfrm>
            <a:off x="323850" y="3078163"/>
            <a:ext cx="4248150" cy="8223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200" b="0">
                <a:solidFill>
                  <a:srgbClr val="066168"/>
                </a:solidFill>
                <a:latin typeface="Verdana" pitchFamily="34" charset="0"/>
              </a:rPr>
              <a:t>Incentivar a atividade de maricultura no Ceará, especialmente a piscicultura marinha, favorecendo o incremento da geração de empregos e renda das comunidades pesqueiras</a:t>
            </a:r>
          </a:p>
        </p:txBody>
      </p:sp>
      <p:sp>
        <p:nvSpPr>
          <p:cNvPr id="352279" name="Line 23"/>
          <p:cNvSpPr>
            <a:spLocks noChangeShapeType="1"/>
          </p:cNvSpPr>
          <p:nvPr/>
        </p:nvSpPr>
        <p:spPr bwMode="auto">
          <a:xfrm>
            <a:off x="323850" y="3971925"/>
            <a:ext cx="444023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52280" name="Text Box 24"/>
          <p:cNvSpPr txBox="1">
            <a:spLocks noChangeArrowheads="1"/>
          </p:cNvSpPr>
          <p:nvPr/>
        </p:nvSpPr>
        <p:spPr bwMode="auto">
          <a:xfrm>
            <a:off x="323850" y="4044950"/>
            <a:ext cx="4535488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200" b="0" dirty="0">
                <a:solidFill>
                  <a:srgbClr val="066168"/>
                </a:solidFill>
                <a:latin typeface="Verdana" pitchFamily="34" charset="0"/>
              </a:rPr>
              <a:t>Desenvolver técnicas de reprodução induzida do </a:t>
            </a:r>
            <a:r>
              <a:rPr lang="pt-BR" sz="1200" b="0" dirty="0" err="1">
                <a:solidFill>
                  <a:srgbClr val="066168"/>
                </a:solidFill>
                <a:latin typeface="Verdana" pitchFamily="34" charset="0"/>
              </a:rPr>
              <a:t>bejupirá</a:t>
            </a:r>
            <a:r>
              <a:rPr lang="pt-BR" sz="1200" b="0" dirty="0">
                <a:solidFill>
                  <a:srgbClr val="066168"/>
                </a:solidFill>
                <a:latin typeface="Verdana" pitchFamily="34" charset="0"/>
              </a:rPr>
              <a:t> (</a:t>
            </a:r>
            <a:r>
              <a:rPr lang="pt-BR" sz="1200" b="0" dirty="0" err="1">
                <a:solidFill>
                  <a:srgbClr val="066168"/>
                </a:solidFill>
                <a:latin typeface="Verdana" pitchFamily="34" charset="0"/>
              </a:rPr>
              <a:t>Rachycentron</a:t>
            </a:r>
            <a:r>
              <a:rPr lang="pt-BR" sz="1200" b="0" dirty="0">
                <a:solidFill>
                  <a:srgbClr val="066168"/>
                </a:solidFill>
                <a:latin typeface="Verdana" pitchFamily="34" charset="0"/>
              </a:rPr>
              <a:t> </a:t>
            </a:r>
            <a:r>
              <a:rPr lang="pt-BR" sz="1200" b="0" dirty="0" err="1">
                <a:solidFill>
                  <a:srgbClr val="066168"/>
                </a:solidFill>
                <a:latin typeface="Verdana" pitchFamily="34" charset="0"/>
              </a:rPr>
              <a:t>canadum</a:t>
            </a:r>
            <a:r>
              <a:rPr lang="pt-BR" sz="1200" b="0" dirty="0" smtClean="0">
                <a:solidFill>
                  <a:srgbClr val="066168"/>
                </a:solidFill>
                <a:latin typeface="Verdana" pitchFamily="34" charset="0"/>
              </a:rPr>
              <a:t>)</a:t>
            </a:r>
            <a:endParaRPr lang="pt-BR" sz="1200" b="0" dirty="0">
              <a:solidFill>
                <a:srgbClr val="066168"/>
              </a:solidFill>
              <a:latin typeface="Verdana" pitchFamily="34" charset="0"/>
            </a:endParaRPr>
          </a:p>
        </p:txBody>
      </p:sp>
      <p:sp>
        <p:nvSpPr>
          <p:cNvPr id="352281" name="Line 25"/>
          <p:cNvSpPr>
            <a:spLocks noChangeShapeType="1"/>
          </p:cNvSpPr>
          <p:nvPr/>
        </p:nvSpPr>
        <p:spPr bwMode="auto">
          <a:xfrm>
            <a:off x="323850" y="4573588"/>
            <a:ext cx="444023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52282" name="Text Box 26"/>
          <p:cNvSpPr txBox="1">
            <a:spLocks noChangeArrowheads="1"/>
          </p:cNvSpPr>
          <p:nvPr/>
        </p:nvSpPr>
        <p:spPr bwMode="auto">
          <a:xfrm>
            <a:off x="323850" y="4646613"/>
            <a:ext cx="4535488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200" b="0">
                <a:solidFill>
                  <a:srgbClr val="066168"/>
                </a:solidFill>
                <a:latin typeface="Verdana" pitchFamily="34" charset="0"/>
              </a:rPr>
              <a:t>Desenvolver o processo de larvicultura para o bejupirá </a:t>
            </a:r>
          </a:p>
        </p:txBody>
      </p:sp>
      <p:sp>
        <p:nvSpPr>
          <p:cNvPr id="352283" name="Line 27"/>
          <p:cNvSpPr>
            <a:spLocks noChangeShapeType="1"/>
          </p:cNvSpPr>
          <p:nvPr/>
        </p:nvSpPr>
        <p:spPr bwMode="auto">
          <a:xfrm>
            <a:off x="323850" y="4992688"/>
            <a:ext cx="444023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52284" name="Text Box 28"/>
          <p:cNvSpPr txBox="1">
            <a:spLocks noChangeArrowheads="1"/>
          </p:cNvSpPr>
          <p:nvPr/>
        </p:nvSpPr>
        <p:spPr bwMode="auto">
          <a:xfrm>
            <a:off x="323850" y="5065713"/>
            <a:ext cx="4679950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200" b="0" dirty="0">
                <a:solidFill>
                  <a:srgbClr val="066168"/>
                </a:solidFill>
                <a:latin typeface="Verdana" pitchFamily="34" charset="0"/>
              </a:rPr>
              <a:t>Desenvolver processo de produção de alimento vivo, microalgas e </a:t>
            </a:r>
            <a:r>
              <a:rPr lang="pt-BR" sz="1200" b="0" dirty="0" err="1" smtClean="0">
                <a:solidFill>
                  <a:srgbClr val="066168"/>
                </a:solidFill>
                <a:latin typeface="Verdana" pitchFamily="34" charset="0"/>
              </a:rPr>
              <a:t>microcrustáceos</a:t>
            </a:r>
            <a:r>
              <a:rPr lang="pt-BR" sz="1200" b="0" dirty="0">
                <a:solidFill>
                  <a:srgbClr val="066168"/>
                </a:solidFill>
                <a:latin typeface="Verdana" pitchFamily="34" charset="0"/>
              </a:rPr>
              <a:t>, destinado a alimentação de larvas e alevinos do </a:t>
            </a:r>
            <a:r>
              <a:rPr lang="pt-BR" sz="1200" b="0" dirty="0" err="1">
                <a:solidFill>
                  <a:srgbClr val="066168"/>
                </a:solidFill>
                <a:latin typeface="Verdana" pitchFamily="34" charset="0"/>
              </a:rPr>
              <a:t>bejupirá</a:t>
            </a:r>
            <a:r>
              <a:rPr lang="pt-BR" sz="1200" b="0" dirty="0">
                <a:solidFill>
                  <a:srgbClr val="066168"/>
                </a:solidFill>
                <a:latin typeface="Verdana" pitchFamily="34" charset="0"/>
              </a:rPr>
              <a:t> </a:t>
            </a:r>
          </a:p>
        </p:txBody>
      </p:sp>
      <p:sp>
        <p:nvSpPr>
          <p:cNvPr id="352285" name="Line 29"/>
          <p:cNvSpPr>
            <a:spLocks noChangeShapeType="1"/>
          </p:cNvSpPr>
          <p:nvPr/>
        </p:nvSpPr>
        <p:spPr bwMode="auto">
          <a:xfrm>
            <a:off x="323850" y="3005138"/>
            <a:ext cx="4440238" cy="0"/>
          </a:xfrm>
          <a:prstGeom prst="line">
            <a:avLst/>
          </a:prstGeom>
          <a:noFill/>
          <a:ln w="12700">
            <a:solidFill>
              <a:srgbClr val="8FC66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352286" name="Group 30"/>
          <p:cNvGrpSpPr>
            <a:grpSpLocks/>
          </p:cNvGrpSpPr>
          <p:nvPr/>
        </p:nvGrpSpPr>
        <p:grpSpPr bwMode="auto">
          <a:xfrm>
            <a:off x="4787900" y="2038350"/>
            <a:ext cx="4078288" cy="2860675"/>
            <a:chOff x="3123" y="1194"/>
            <a:chExt cx="2569" cy="1802"/>
          </a:xfrm>
        </p:grpSpPr>
        <p:pic>
          <p:nvPicPr>
            <p:cNvPr id="352287" name="Picture 31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23" y="1194"/>
              <a:ext cx="2569" cy="180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52288" name="Rectangle 32" descr="Imagem158"/>
            <p:cNvSpPr>
              <a:spLocks noChangeArrowheads="1"/>
            </p:cNvSpPr>
            <p:nvPr/>
          </p:nvSpPr>
          <p:spPr bwMode="auto">
            <a:xfrm>
              <a:off x="3255" y="1335"/>
              <a:ext cx="2276" cy="1490"/>
            </a:xfrm>
            <a:prstGeom prst="rect">
              <a:avLst/>
            </a:prstGeom>
            <a:blipFill dpi="0" rotWithShape="1">
              <a:blip r:embed="rId7"/>
              <a:srcRect/>
              <a:stretch>
                <a:fillRect/>
              </a:stretch>
            </a:blipFill>
            <a:ln w="9525">
              <a:solidFill>
                <a:srgbClr val="99CC00">
                  <a:alpha val="12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pic>
        <p:nvPicPr>
          <p:cNvPr id="352289" name="Picture 33" descr="996749_59950327"/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64300" y="1916113"/>
            <a:ext cx="550863" cy="5318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52290" name="Text Box 34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352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352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352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300"/>
                                        <p:tgtEl>
                                          <p:spTgt spid="352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8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300"/>
                                        <p:tgtEl>
                                          <p:spTgt spid="352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300"/>
                                        <p:tgtEl>
                                          <p:spTgt spid="352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300"/>
                                        <p:tgtEl>
                                          <p:spTgt spid="352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300"/>
                                        <p:tgtEl>
                                          <p:spTgt spid="352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8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300"/>
                                        <p:tgtEl>
                                          <p:spTgt spid="352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11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300"/>
                                        <p:tgtEl>
                                          <p:spTgt spid="352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8" fill="hold" grpId="0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300"/>
                                        <p:tgtEl>
                                          <p:spTgt spid="352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31" presetClass="entr" presetSubtype="0" fill="hold" nodeType="withEffect">
                                  <p:stCondLst>
                                    <p:cond delay="1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300" fill="hold"/>
                                        <p:tgtEl>
                                          <p:spTgt spid="3522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300" fill="hold"/>
                                        <p:tgtEl>
                                          <p:spTgt spid="3522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300" fill="hold"/>
                                        <p:tgtEl>
                                          <p:spTgt spid="35228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300"/>
                                        <p:tgtEl>
                                          <p:spTgt spid="352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3" presetClass="entr" presetSubtype="36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300" fill="hold"/>
                                        <p:tgtEl>
                                          <p:spTgt spid="3522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300" fill="hold"/>
                                        <p:tgtEl>
                                          <p:spTgt spid="3522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300" fill="hold"/>
                                        <p:tgtEl>
                                          <p:spTgt spid="3522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300" fill="hold"/>
                                        <p:tgtEl>
                                          <p:spTgt spid="3522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(6*min(max(#ppt_w*#ppt_h,.3),1)-7.4)/-.7*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14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300"/>
                                        <p:tgtEl>
                                          <p:spTgt spid="352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8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300"/>
                                        <p:tgtEl>
                                          <p:spTgt spid="352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17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300"/>
                                        <p:tgtEl>
                                          <p:spTgt spid="352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8" fill="hold" grpId="0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300"/>
                                        <p:tgtEl>
                                          <p:spTgt spid="352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20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300"/>
                                        <p:tgtEl>
                                          <p:spTgt spid="352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2258" grpId="0"/>
      <p:bldP spid="352259" grpId="0" animBg="1"/>
      <p:bldP spid="352272" grpId="0"/>
      <p:bldP spid="352273" grpId="0"/>
      <p:bldP spid="352274" grpId="0" animBg="1"/>
      <p:bldP spid="352275" grpId="0"/>
      <p:bldP spid="352276" grpId="0" animBg="1"/>
      <p:bldP spid="352277" grpId="0"/>
      <p:bldP spid="352278" grpId="0"/>
      <p:bldP spid="352279" grpId="0" animBg="1"/>
      <p:bldP spid="352280" grpId="0"/>
      <p:bldP spid="352281" grpId="0" animBg="1"/>
      <p:bldP spid="352282" grpId="0"/>
      <p:bldP spid="352283" grpId="0" animBg="1"/>
      <p:bldP spid="352284" grpId="0"/>
      <p:bldP spid="352285" grpId="0" animBg="1"/>
    </p:bldLst>
  </p:timing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4306" name="Picture 2" descr="Imagem4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157" t="17461" r="598" b="33118"/>
          <a:stretch>
            <a:fillRect/>
          </a:stretch>
        </p:blipFill>
        <p:spPr bwMode="auto">
          <a:xfrm>
            <a:off x="2697163" y="1385888"/>
            <a:ext cx="6453187" cy="30813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54307" name="Picture 3" descr="folha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790" r="3848" b="25563"/>
          <a:stretch>
            <a:fillRect/>
          </a:stretch>
        </p:blipFill>
        <p:spPr bwMode="auto">
          <a:xfrm>
            <a:off x="0" y="3848100"/>
            <a:ext cx="9144000" cy="30099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54308" name="Line 4"/>
          <p:cNvSpPr>
            <a:spLocks noChangeShapeType="1"/>
          </p:cNvSpPr>
          <p:nvPr/>
        </p:nvSpPr>
        <p:spPr bwMode="auto">
          <a:xfrm>
            <a:off x="2659063" y="2122488"/>
            <a:ext cx="3175" cy="504825"/>
          </a:xfrm>
          <a:prstGeom prst="line">
            <a:avLst/>
          </a:prstGeom>
          <a:noFill/>
          <a:ln w="28575">
            <a:solidFill>
              <a:srgbClr val="009999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54309" name="Line 5"/>
          <p:cNvSpPr>
            <a:spLocks noChangeShapeType="1"/>
          </p:cNvSpPr>
          <p:nvPr/>
        </p:nvSpPr>
        <p:spPr bwMode="auto">
          <a:xfrm>
            <a:off x="1608138" y="2754313"/>
            <a:ext cx="476250" cy="3175"/>
          </a:xfrm>
          <a:prstGeom prst="line">
            <a:avLst/>
          </a:prstGeom>
          <a:noFill/>
          <a:ln w="28575">
            <a:solidFill>
              <a:srgbClr val="009999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54310" name="Freeform 6"/>
          <p:cNvSpPr>
            <a:spLocks/>
          </p:cNvSpPr>
          <p:nvPr/>
        </p:nvSpPr>
        <p:spPr bwMode="auto">
          <a:xfrm>
            <a:off x="1574800" y="2965450"/>
            <a:ext cx="974725" cy="314325"/>
          </a:xfrm>
          <a:custGeom>
            <a:avLst/>
            <a:gdLst>
              <a:gd name="T0" fmla="*/ 8 w 744"/>
              <a:gd name="T1" fmla="*/ 240 h 240"/>
              <a:gd name="T2" fmla="*/ 0 w 744"/>
              <a:gd name="T3" fmla="*/ 120 h 240"/>
              <a:gd name="T4" fmla="*/ 744 w 744"/>
              <a:gd name="T5" fmla="*/ 0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44" h="240">
                <a:moveTo>
                  <a:pt x="8" y="240"/>
                </a:moveTo>
                <a:lnTo>
                  <a:pt x="0" y="120"/>
                </a:lnTo>
                <a:lnTo>
                  <a:pt x="744" y="0"/>
                </a:lnTo>
              </a:path>
            </a:pathLst>
          </a:custGeom>
          <a:noFill/>
          <a:ln w="38100" cmpd="sng">
            <a:solidFill>
              <a:srgbClr val="009999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54311" name="Text Box 7"/>
          <p:cNvSpPr txBox="1">
            <a:spLocks noChangeArrowheads="1"/>
          </p:cNvSpPr>
          <p:nvPr/>
        </p:nvSpPr>
        <p:spPr bwMode="auto">
          <a:xfrm rot="1332363">
            <a:off x="7486650" y="1762125"/>
            <a:ext cx="161290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sz="1000">
                <a:solidFill>
                  <a:schemeClr val="bg1"/>
                </a:solidFill>
                <a:ea typeface="Arial Unicode MS" pitchFamily="34" charset="-128"/>
                <a:cs typeface="Arial Unicode MS" pitchFamily="34" charset="-128"/>
              </a:rPr>
              <a:t>Estuário do Rio Pacoti</a:t>
            </a:r>
            <a:r>
              <a:rPr lang="en-US" sz="1000">
                <a:solidFill>
                  <a:srgbClr val="066168"/>
                </a:solidFill>
                <a:latin typeface="Verdana" pitchFamily="34" charset="0"/>
              </a:rPr>
              <a:t> </a:t>
            </a:r>
            <a:endParaRPr lang="pt-BR" sz="1000">
              <a:solidFill>
                <a:srgbClr val="066168"/>
              </a:solidFill>
              <a:latin typeface="Verdana" pitchFamily="34" charset="0"/>
            </a:endParaRPr>
          </a:p>
        </p:txBody>
      </p:sp>
      <p:grpSp>
        <p:nvGrpSpPr>
          <p:cNvPr id="354312" name="Group 8"/>
          <p:cNvGrpSpPr>
            <a:grpSpLocks/>
          </p:cNvGrpSpPr>
          <p:nvPr/>
        </p:nvGrpSpPr>
        <p:grpSpPr bwMode="auto">
          <a:xfrm>
            <a:off x="1962150" y="1571625"/>
            <a:ext cx="1406525" cy="628650"/>
            <a:chOff x="609" y="1441"/>
            <a:chExt cx="1072" cy="478"/>
          </a:xfrm>
        </p:grpSpPr>
        <p:pic>
          <p:nvPicPr>
            <p:cNvPr id="354313" name="Picture 9"/>
            <p:cNvPicPr>
              <a:picLocks noChangeAspect="1" noChangeArrowheads="1"/>
            </p:cNvPicPr>
            <p:nvPr/>
          </p:nvPicPr>
          <p:blipFill>
            <a:blip r:embed="rId5" cstate="print">
              <a:lum bright="-12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9" y="1441"/>
              <a:ext cx="1072" cy="47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54314" name="Rectangle 10"/>
            <p:cNvSpPr>
              <a:spLocks noChangeArrowheads="1"/>
            </p:cNvSpPr>
            <p:nvPr/>
          </p:nvSpPr>
          <p:spPr bwMode="auto">
            <a:xfrm>
              <a:off x="706" y="1509"/>
              <a:ext cx="852" cy="3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en-US" sz="1200">
                  <a:solidFill>
                    <a:schemeClr val="bg1"/>
                  </a:solidFill>
                  <a:latin typeface="Verdana" pitchFamily="34" charset="0"/>
                </a:rPr>
                <a:t>Espécie Cultivada</a:t>
              </a:r>
              <a:endParaRPr lang="pt-BR" sz="1200" b="0">
                <a:solidFill>
                  <a:schemeClr val="bg1"/>
                </a:solidFill>
                <a:latin typeface="Verdana" pitchFamily="34" charset="0"/>
              </a:endParaRPr>
            </a:p>
          </p:txBody>
        </p:sp>
        <p:sp>
          <p:nvSpPr>
            <p:cNvPr id="354315" name="AutoShape 11"/>
            <p:cNvSpPr>
              <a:spLocks noChangeArrowheads="1"/>
            </p:cNvSpPr>
            <p:nvPr/>
          </p:nvSpPr>
          <p:spPr bwMode="auto">
            <a:xfrm>
              <a:off x="690" y="1511"/>
              <a:ext cx="917" cy="335"/>
            </a:xfrm>
            <a:prstGeom prst="roundRect">
              <a:avLst>
                <a:gd name="adj" fmla="val 13426"/>
              </a:avLst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endParaRPr lang="pt-BR" sz="1200" b="0"/>
            </a:p>
          </p:txBody>
        </p:sp>
      </p:grpSp>
      <p:grpSp>
        <p:nvGrpSpPr>
          <p:cNvPr id="354316" name="Group 12"/>
          <p:cNvGrpSpPr>
            <a:grpSpLocks/>
          </p:cNvGrpSpPr>
          <p:nvPr/>
        </p:nvGrpSpPr>
        <p:grpSpPr bwMode="auto">
          <a:xfrm>
            <a:off x="114300" y="2465388"/>
            <a:ext cx="1539875" cy="625475"/>
            <a:chOff x="609" y="1441"/>
            <a:chExt cx="1072" cy="478"/>
          </a:xfrm>
        </p:grpSpPr>
        <p:pic>
          <p:nvPicPr>
            <p:cNvPr id="354317" name="Picture 13"/>
            <p:cNvPicPr>
              <a:picLocks noChangeAspect="1" noChangeArrowheads="1"/>
            </p:cNvPicPr>
            <p:nvPr/>
          </p:nvPicPr>
          <p:blipFill>
            <a:blip r:embed="rId6">
              <a:lum bright="-12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9" y="1441"/>
              <a:ext cx="1072" cy="47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54318" name="Rectangle 14"/>
            <p:cNvSpPr>
              <a:spLocks noChangeArrowheads="1"/>
            </p:cNvSpPr>
            <p:nvPr/>
          </p:nvSpPr>
          <p:spPr bwMode="auto">
            <a:xfrm>
              <a:off x="706" y="1508"/>
              <a:ext cx="852" cy="3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en-US" sz="1200">
                  <a:solidFill>
                    <a:schemeClr val="bg1"/>
                  </a:solidFill>
                  <a:latin typeface="Verdana" pitchFamily="34" charset="0"/>
                </a:rPr>
                <a:t>Suprimento de Alevinos</a:t>
              </a:r>
              <a:endParaRPr lang="pt-BR" sz="1200" b="0">
                <a:solidFill>
                  <a:schemeClr val="bg1"/>
                </a:solidFill>
                <a:latin typeface="Verdana" pitchFamily="34" charset="0"/>
              </a:endParaRPr>
            </a:p>
          </p:txBody>
        </p:sp>
        <p:sp>
          <p:nvSpPr>
            <p:cNvPr id="354319" name="AutoShape 15"/>
            <p:cNvSpPr>
              <a:spLocks noChangeArrowheads="1"/>
            </p:cNvSpPr>
            <p:nvPr/>
          </p:nvSpPr>
          <p:spPr bwMode="auto">
            <a:xfrm>
              <a:off x="690" y="1511"/>
              <a:ext cx="917" cy="335"/>
            </a:xfrm>
            <a:prstGeom prst="roundRect">
              <a:avLst>
                <a:gd name="adj" fmla="val 13426"/>
              </a:avLst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endParaRPr lang="pt-BR" sz="1200" b="0"/>
            </a:p>
          </p:txBody>
        </p:sp>
      </p:grpSp>
      <p:grpSp>
        <p:nvGrpSpPr>
          <p:cNvPr id="354320" name="Group 16"/>
          <p:cNvGrpSpPr>
            <a:grpSpLocks/>
          </p:cNvGrpSpPr>
          <p:nvPr/>
        </p:nvGrpSpPr>
        <p:grpSpPr bwMode="auto">
          <a:xfrm>
            <a:off x="798513" y="3252788"/>
            <a:ext cx="1539875" cy="625475"/>
            <a:chOff x="609" y="1441"/>
            <a:chExt cx="1072" cy="478"/>
          </a:xfrm>
        </p:grpSpPr>
        <p:pic>
          <p:nvPicPr>
            <p:cNvPr id="354321" name="Picture 17"/>
            <p:cNvPicPr>
              <a:picLocks noChangeAspect="1" noChangeArrowheads="1"/>
            </p:cNvPicPr>
            <p:nvPr/>
          </p:nvPicPr>
          <p:blipFill>
            <a:blip r:embed="rId6">
              <a:lum bright="-12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9" y="1441"/>
              <a:ext cx="1072" cy="47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54322" name="Rectangle 18"/>
            <p:cNvSpPr>
              <a:spLocks noChangeArrowheads="1"/>
            </p:cNvSpPr>
            <p:nvPr/>
          </p:nvSpPr>
          <p:spPr bwMode="auto">
            <a:xfrm>
              <a:off x="706" y="1508"/>
              <a:ext cx="852" cy="3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en-US" sz="1200">
                  <a:solidFill>
                    <a:schemeClr val="bg1"/>
                  </a:solidFill>
                  <a:latin typeface="Verdana" pitchFamily="34" charset="0"/>
                </a:rPr>
                <a:t>T</a:t>
              </a:r>
              <a:r>
                <a:rPr lang="pt-BR" sz="1200">
                  <a:solidFill>
                    <a:schemeClr val="bg1"/>
                  </a:solidFill>
                  <a:latin typeface="Verdana" pitchFamily="34" charset="0"/>
                </a:rPr>
                <a:t>écnicas de Cultivo</a:t>
              </a:r>
            </a:p>
          </p:txBody>
        </p:sp>
        <p:sp>
          <p:nvSpPr>
            <p:cNvPr id="354323" name="AutoShape 19"/>
            <p:cNvSpPr>
              <a:spLocks noChangeArrowheads="1"/>
            </p:cNvSpPr>
            <p:nvPr/>
          </p:nvSpPr>
          <p:spPr bwMode="auto">
            <a:xfrm>
              <a:off x="690" y="1511"/>
              <a:ext cx="917" cy="335"/>
            </a:xfrm>
            <a:prstGeom prst="roundRect">
              <a:avLst>
                <a:gd name="adj" fmla="val 13426"/>
              </a:avLst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endParaRPr lang="pt-BR" sz="1200" b="0"/>
            </a:p>
          </p:txBody>
        </p:sp>
      </p:grpSp>
      <p:sp>
        <p:nvSpPr>
          <p:cNvPr id="354324" name="Freeform 20"/>
          <p:cNvSpPr>
            <a:spLocks/>
          </p:cNvSpPr>
          <p:nvPr/>
        </p:nvSpPr>
        <p:spPr bwMode="auto">
          <a:xfrm flipH="1">
            <a:off x="2728913" y="2974975"/>
            <a:ext cx="974725" cy="314325"/>
          </a:xfrm>
          <a:custGeom>
            <a:avLst/>
            <a:gdLst>
              <a:gd name="T0" fmla="*/ 8 w 744"/>
              <a:gd name="T1" fmla="*/ 240 h 240"/>
              <a:gd name="T2" fmla="*/ 0 w 744"/>
              <a:gd name="T3" fmla="*/ 120 h 240"/>
              <a:gd name="T4" fmla="*/ 744 w 744"/>
              <a:gd name="T5" fmla="*/ 0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44" h="240">
                <a:moveTo>
                  <a:pt x="8" y="240"/>
                </a:moveTo>
                <a:lnTo>
                  <a:pt x="0" y="120"/>
                </a:lnTo>
                <a:lnTo>
                  <a:pt x="744" y="0"/>
                </a:lnTo>
              </a:path>
            </a:pathLst>
          </a:custGeom>
          <a:noFill/>
          <a:ln w="38100" cmpd="sng">
            <a:solidFill>
              <a:srgbClr val="009999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354325" name="Group 21"/>
          <p:cNvGrpSpPr>
            <a:grpSpLocks/>
          </p:cNvGrpSpPr>
          <p:nvPr/>
        </p:nvGrpSpPr>
        <p:grpSpPr bwMode="auto">
          <a:xfrm>
            <a:off x="2936875" y="3252788"/>
            <a:ext cx="1520825" cy="625475"/>
            <a:chOff x="609" y="1441"/>
            <a:chExt cx="1072" cy="478"/>
          </a:xfrm>
        </p:grpSpPr>
        <p:pic>
          <p:nvPicPr>
            <p:cNvPr id="354326" name="Picture 22"/>
            <p:cNvPicPr>
              <a:picLocks noChangeAspect="1" noChangeArrowheads="1"/>
            </p:cNvPicPr>
            <p:nvPr/>
          </p:nvPicPr>
          <p:blipFill>
            <a:blip r:embed="rId6">
              <a:lum bright="-12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9" y="1441"/>
              <a:ext cx="1072" cy="47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54327" name="Rectangle 23"/>
            <p:cNvSpPr>
              <a:spLocks noChangeArrowheads="1"/>
            </p:cNvSpPr>
            <p:nvPr/>
          </p:nvSpPr>
          <p:spPr bwMode="auto">
            <a:xfrm>
              <a:off x="706" y="1508"/>
              <a:ext cx="852" cy="3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en-US" sz="1200">
                  <a:solidFill>
                    <a:schemeClr val="bg1"/>
                  </a:solidFill>
                  <a:latin typeface="Verdana" pitchFamily="34" charset="0"/>
                </a:rPr>
                <a:t>Mercado Consumidor</a:t>
              </a:r>
              <a:endParaRPr lang="pt-BR" sz="1200" b="0">
                <a:solidFill>
                  <a:schemeClr val="bg1"/>
                </a:solidFill>
                <a:latin typeface="Verdana" pitchFamily="34" charset="0"/>
              </a:endParaRPr>
            </a:p>
          </p:txBody>
        </p:sp>
        <p:sp>
          <p:nvSpPr>
            <p:cNvPr id="354328" name="AutoShape 24"/>
            <p:cNvSpPr>
              <a:spLocks noChangeArrowheads="1"/>
            </p:cNvSpPr>
            <p:nvPr/>
          </p:nvSpPr>
          <p:spPr bwMode="auto">
            <a:xfrm>
              <a:off x="690" y="1511"/>
              <a:ext cx="917" cy="335"/>
            </a:xfrm>
            <a:prstGeom prst="roundRect">
              <a:avLst>
                <a:gd name="adj" fmla="val 13426"/>
              </a:avLst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endParaRPr lang="pt-BR" sz="1200" b="0"/>
            </a:p>
          </p:txBody>
        </p:sp>
      </p:grpSp>
      <p:grpSp>
        <p:nvGrpSpPr>
          <p:cNvPr id="354329" name="Group 25"/>
          <p:cNvGrpSpPr>
            <a:grpSpLocks/>
          </p:cNvGrpSpPr>
          <p:nvPr/>
        </p:nvGrpSpPr>
        <p:grpSpPr bwMode="auto">
          <a:xfrm>
            <a:off x="1838325" y="2401888"/>
            <a:ext cx="1625600" cy="641350"/>
            <a:chOff x="1202" y="1971"/>
            <a:chExt cx="1154" cy="487"/>
          </a:xfrm>
        </p:grpSpPr>
        <p:pic>
          <p:nvPicPr>
            <p:cNvPr id="354330" name="Picture 26"/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02" y="1971"/>
              <a:ext cx="1154" cy="4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54331" name="Rectangle 27"/>
            <p:cNvSpPr>
              <a:spLocks noChangeArrowheads="1"/>
            </p:cNvSpPr>
            <p:nvPr/>
          </p:nvSpPr>
          <p:spPr bwMode="auto">
            <a:xfrm>
              <a:off x="1358" y="2044"/>
              <a:ext cx="849" cy="35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algn="ctr"/>
              <a:r>
                <a:rPr lang="en-US" sz="1200" b="0" dirty="0" err="1" smtClean="0">
                  <a:solidFill>
                    <a:schemeClr val="bg1"/>
                  </a:solidFill>
                  <a:latin typeface="Verdana" pitchFamily="34" charset="0"/>
                </a:rPr>
                <a:t>Coordena</a:t>
              </a:r>
              <a:r>
                <a:rPr lang="pt-BR" sz="1200" b="0" dirty="0" err="1" smtClean="0">
                  <a:solidFill>
                    <a:schemeClr val="bg1"/>
                  </a:solidFill>
                  <a:latin typeface="Verdana" pitchFamily="34" charset="0"/>
                </a:rPr>
                <a:t>ção</a:t>
              </a:r>
              <a:endParaRPr lang="pt-BR" sz="1200" b="0" dirty="0">
                <a:solidFill>
                  <a:schemeClr val="bg1"/>
                </a:solidFill>
                <a:latin typeface="Verdana" pitchFamily="34" charset="0"/>
              </a:endParaRPr>
            </a:p>
            <a:p>
              <a:pPr algn="ctr"/>
              <a:r>
                <a:rPr lang="en-US" sz="1200" b="0" dirty="0">
                  <a:solidFill>
                    <a:schemeClr val="bg1"/>
                  </a:solidFill>
                  <a:latin typeface="Verdana" pitchFamily="34" charset="0"/>
                </a:rPr>
                <a:t>da A</a:t>
              </a:r>
              <a:r>
                <a:rPr lang="pt-BR" sz="1200" b="0" dirty="0" err="1">
                  <a:solidFill>
                    <a:schemeClr val="bg1"/>
                  </a:solidFill>
                  <a:latin typeface="Verdana" pitchFamily="34" charset="0"/>
                </a:rPr>
                <a:t>ções</a:t>
              </a:r>
              <a:r>
                <a:rPr lang="pt-BR" sz="1200" b="0" dirty="0">
                  <a:solidFill>
                    <a:schemeClr val="bg1"/>
                  </a:solidFill>
                  <a:latin typeface="Verdana" pitchFamily="34" charset="0"/>
                </a:rPr>
                <a:t> </a:t>
              </a:r>
            </a:p>
          </p:txBody>
        </p:sp>
        <p:sp>
          <p:nvSpPr>
            <p:cNvPr id="354332" name="AutoShape 28"/>
            <p:cNvSpPr>
              <a:spLocks noChangeArrowheads="1"/>
            </p:cNvSpPr>
            <p:nvPr/>
          </p:nvSpPr>
          <p:spPr bwMode="auto">
            <a:xfrm>
              <a:off x="1279" y="2040"/>
              <a:ext cx="1009" cy="340"/>
            </a:xfrm>
            <a:prstGeom prst="roundRect">
              <a:avLst>
                <a:gd name="adj" fmla="val 12153"/>
              </a:avLst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endParaRPr lang="pt-BR" sz="1200" b="0"/>
            </a:p>
          </p:txBody>
        </p:sp>
      </p:grpSp>
      <p:sp>
        <p:nvSpPr>
          <p:cNvPr id="354333" name="Line 29"/>
          <p:cNvSpPr>
            <a:spLocks noChangeShapeType="1"/>
          </p:cNvSpPr>
          <p:nvPr/>
        </p:nvSpPr>
        <p:spPr bwMode="auto">
          <a:xfrm>
            <a:off x="3254375" y="2740025"/>
            <a:ext cx="476250" cy="3175"/>
          </a:xfrm>
          <a:prstGeom prst="line">
            <a:avLst/>
          </a:prstGeom>
          <a:noFill/>
          <a:ln w="28575">
            <a:solidFill>
              <a:srgbClr val="009999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354334" name="Group 30"/>
          <p:cNvGrpSpPr>
            <a:grpSpLocks/>
          </p:cNvGrpSpPr>
          <p:nvPr/>
        </p:nvGrpSpPr>
        <p:grpSpPr bwMode="auto">
          <a:xfrm>
            <a:off x="3590925" y="2449513"/>
            <a:ext cx="1406525" cy="628650"/>
            <a:chOff x="609" y="1441"/>
            <a:chExt cx="1072" cy="478"/>
          </a:xfrm>
        </p:grpSpPr>
        <p:pic>
          <p:nvPicPr>
            <p:cNvPr id="354335" name="Picture 31"/>
            <p:cNvPicPr>
              <a:picLocks noChangeAspect="1" noChangeArrowheads="1"/>
            </p:cNvPicPr>
            <p:nvPr/>
          </p:nvPicPr>
          <p:blipFill>
            <a:blip r:embed="rId5" cstate="print">
              <a:lum bright="-12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9" y="1441"/>
              <a:ext cx="1072" cy="47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54336" name="Rectangle 32"/>
            <p:cNvSpPr>
              <a:spLocks noChangeArrowheads="1"/>
            </p:cNvSpPr>
            <p:nvPr/>
          </p:nvSpPr>
          <p:spPr bwMode="auto">
            <a:xfrm>
              <a:off x="706" y="1509"/>
              <a:ext cx="852" cy="3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en-US" sz="1200">
                  <a:solidFill>
                    <a:schemeClr val="bg1"/>
                  </a:solidFill>
                  <a:latin typeface="Verdana" pitchFamily="34" charset="0"/>
                </a:rPr>
                <a:t>Áreas Favoráveis</a:t>
              </a:r>
              <a:endParaRPr lang="pt-BR" sz="1200" b="0">
                <a:solidFill>
                  <a:schemeClr val="bg1"/>
                </a:solidFill>
                <a:latin typeface="Verdana" pitchFamily="34" charset="0"/>
              </a:endParaRPr>
            </a:p>
          </p:txBody>
        </p:sp>
        <p:sp>
          <p:nvSpPr>
            <p:cNvPr id="354337" name="AutoShape 33"/>
            <p:cNvSpPr>
              <a:spLocks noChangeArrowheads="1"/>
            </p:cNvSpPr>
            <p:nvPr/>
          </p:nvSpPr>
          <p:spPr bwMode="auto">
            <a:xfrm>
              <a:off x="690" y="1511"/>
              <a:ext cx="917" cy="335"/>
            </a:xfrm>
            <a:prstGeom prst="roundRect">
              <a:avLst>
                <a:gd name="adj" fmla="val 13426"/>
              </a:avLst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endParaRPr lang="pt-BR" sz="1200" b="0"/>
            </a:p>
          </p:txBody>
        </p:sp>
      </p:grpSp>
      <p:grpSp>
        <p:nvGrpSpPr>
          <p:cNvPr id="354338" name="Group 34"/>
          <p:cNvGrpSpPr>
            <a:grpSpLocks/>
          </p:cNvGrpSpPr>
          <p:nvPr/>
        </p:nvGrpSpPr>
        <p:grpSpPr bwMode="auto">
          <a:xfrm>
            <a:off x="39688" y="4494213"/>
            <a:ext cx="1471612" cy="1360487"/>
            <a:chOff x="294" y="2837"/>
            <a:chExt cx="1108" cy="1024"/>
          </a:xfrm>
        </p:grpSpPr>
        <p:pic>
          <p:nvPicPr>
            <p:cNvPr id="354339" name="Picture 35"/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4" y="2837"/>
              <a:ext cx="1108" cy="102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54340" name="Rectangle 36" descr="Imagem1"/>
            <p:cNvSpPr>
              <a:spLocks noChangeArrowheads="1"/>
            </p:cNvSpPr>
            <p:nvPr/>
          </p:nvSpPr>
          <p:spPr bwMode="auto">
            <a:xfrm>
              <a:off x="360" y="2917"/>
              <a:ext cx="969" cy="847"/>
            </a:xfrm>
            <a:prstGeom prst="rect">
              <a:avLst/>
            </a:prstGeom>
            <a:blipFill dpi="0" rotWithShape="1">
              <a:blip r:embed="rId9"/>
              <a:srcRect/>
              <a:stretch>
                <a:fillRect/>
              </a:stretch>
            </a:blipFill>
            <a:ln w="9525">
              <a:solidFill>
                <a:srgbClr val="99CC00">
                  <a:alpha val="12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54341" name="Group 37"/>
          <p:cNvGrpSpPr>
            <a:grpSpLocks/>
          </p:cNvGrpSpPr>
          <p:nvPr/>
        </p:nvGrpSpPr>
        <p:grpSpPr bwMode="auto">
          <a:xfrm>
            <a:off x="0" y="4005263"/>
            <a:ext cx="4500563" cy="312737"/>
            <a:chOff x="0" y="2523"/>
            <a:chExt cx="2835" cy="197"/>
          </a:xfrm>
        </p:grpSpPr>
        <p:sp>
          <p:nvSpPr>
            <p:cNvPr id="354342" name="Rectangle 38"/>
            <p:cNvSpPr>
              <a:spLocks noChangeArrowheads="1"/>
            </p:cNvSpPr>
            <p:nvPr/>
          </p:nvSpPr>
          <p:spPr bwMode="auto">
            <a:xfrm>
              <a:off x="0" y="2523"/>
              <a:ext cx="2416" cy="197"/>
            </a:xfrm>
            <a:prstGeom prst="rect">
              <a:avLst/>
            </a:prstGeom>
            <a:solidFill>
              <a:srgbClr val="04474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54343" name="Text Box 39"/>
            <p:cNvSpPr txBox="1">
              <a:spLocks noChangeArrowheads="1"/>
            </p:cNvSpPr>
            <p:nvPr/>
          </p:nvSpPr>
          <p:spPr bwMode="auto">
            <a:xfrm>
              <a:off x="7" y="2534"/>
              <a:ext cx="282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200">
                  <a:solidFill>
                    <a:srgbClr val="FFFFFF"/>
                  </a:solidFill>
                  <a:latin typeface="Verdana" pitchFamily="34" charset="0"/>
                </a:rPr>
                <a:t>PRINCIPAIS ESPÉCIES PARA O CULTIVO</a:t>
              </a:r>
            </a:p>
          </p:txBody>
        </p:sp>
      </p:grpSp>
      <p:grpSp>
        <p:nvGrpSpPr>
          <p:cNvPr id="354344" name="Group 40"/>
          <p:cNvGrpSpPr>
            <a:grpSpLocks/>
          </p:cNvGrpSpPr>
          <p:nvPr/>
        </p:nvGrpSpPr>
        <p:grpSpPr bwMode="auto">
          <a:xfrm>
            <a:off x="6713538" y="4005263"/>
            <a:ext cx="2430462" cy="312737"/>
            <a:chOff x="4229" y="2523"/>
            <a:chExt cx="1531" cy="197"/>
          </a:xfrm>
        </p:grpSpPr>
        <p:sp>
          <p:nvSpPr>
            <p:cNvPr id="354345" name="Rectangle 41"/>
            <p:cNvSpPr>
              <a:spLocks noChangeArrowheads="1"/>
            </p:cNvSpPr>
            <p:nvPr/>
          </p:nvSpPr>
          <p:spPr bwMode="auto">
            <a:xfrm>
              <a:off x="4229" y="2523"/>
              <a:ext cx="1531" cy="197"/>
            </a:xfrm>
            <a:prstGeom prst="rect">
              <a:avLst/>
            </a:prstGeom>
            <a:solidFill>
              <a:srgbClr val="04474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54346" name="Text Box 42"/>
            <p:cNvSpPr txBox="1">
              <a:spLocks noChangeArrowheads="1"/>
            </p:cNvSpPr>
            <p:nvPr/>
          </p:nvSpPr>
          <p:spPr bwMode="auto">
            <a:xfrm>
              <a:off x="4241" y="2534"/>
              <a:ext cx="1353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200">
                  <a:solidFill>
                    <a:srgbClr val="FFFFFF"/>
                  </a:solidFill>
                  <a:latin typeface="Verdana" pitchFamily="34" charset="0"/>
                </a:rPr>
                <a:t>TÉCNICAS DE CULTIVO </a:t>
              </a:r>
            </a:p>
          </p:txBody>
        </p:sp>
      </p:grpSp>
      <p:grpSp>
        <p:nvGrpSpPr>
          <p:cNvPr id="354347" name="Group 43"/>
          <p:cNvGrpSpPr>
            <a:grpSpLocks/>
          </p:cNvGrpSpPr>
          <p:nvPr/>
        </p:nvGrpSpPr>
        <p:grpSpPr bwMode="auto">
          <a:xfrm>
            <a:off x="3200400" y="4537075"/>
            <a:ext cx="1774825" cy="1285875"/>
            <a:chOff x="294" y="2837"/>
            <a:chExt cx="1108" cy="1024"/>
          </a:xfrm>
        </p:grpSpPr>
        <p:pic>
          <p:nvPicPr>
            <p:cNvPr id="354348" name="Picture 44"/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4" y="2837"/>
              <a:ext cx="1108" cy="102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54349" name="Rectangle 45" descr="Imagem1"/>
            <p:cNvSpPr>
              <a:spLocks noChangeArrowheads="1"/>
            </p:cNvSpPr>
            <p:nvPr/>
          </p:nvSpPr>
          <p:spPr bwMode="auto">
            <a:xfrm>
              <a:off x="360" y="2917"/>
              <a:ext cx="969" cy="847"/>
            </a:xfrm>
            <a:prstGeom prst="rect">
              <a:avLst/>
            </a:prstGeom>
            <a:blipFill dpi="0" rotWithShape="1">
              <a:blip r:embed="rId11"/>
              <a:srcRect/>
              <a:stretch>
                <a:fillRect/>
              </a:stretch>
            </a:blipFill>
            <a:ln w="9525">
              <a:solidFill>
                <a:srgbClr val="99CC00">
                  <a:alpha val="12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pic>
        <p:nvPicPr>
          <p:cNvPr id="354350" name="Picture 46" descr="996749_59950327"/>
          <p:cNvPicPr>
            <a:picLocks noChangeAspect="1" noChangeArrowheads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51275" y="4321175"/>
            <a:ext cx="366713" cy="35401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54351" name="Group 47"/>
          <p:cNvGrpSpPr>
            <a:grpSpLocks/>
          </p:cNvGrpSpPr>
          <p:nvPr/>
        </p:nvGrpSpPr>
        <p:grpSpPr bwMode="auto">
          <a:xfrm>
            <a:off x="6745288" y="4527550"/>
            <a:ext cx="2016125" cy="1627188"/>
            <a:chOff x="294" y="2837"/>
            <a:chExt cx="1108" cy="1024"/>
          </a:xfrm>
        </p:grpSpPr>
        <p:pic>
          <p:nvPicPr>
            <p:cNvPr id="354352" name="Picture 48"/>
            <p:cNvPicPr>
              <a:picLocks noChangeAspect="1" noChangeArrowheads="1"/>
            </p:cNvPicPr>
            <p:nvPr/>
          </p:nvPicPr>
          <p:blipFill>
            <a:blip r:embed="rId1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4" y="2837"/>
              <a:ext cx="1108" cy="102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54353" name="Rectangle 49" descr="Imagem1"/>
            <p:cNvSpPr>
              <a:spLocks noChangeArrowheads="1"/>
            </p:cNvSpPr>
            <p:nvPr/>
          </p:nvSpPr>
          <p:spPr bwMode="auto">
            <a:xfrm>
              <a:off x="360" y="2917"/>
              <a:ext cx="969" cy="847"/>
            </a:xfrm>
            <a:prstGeom prst="rect">
              <a:avLst/>
            </a:prstGeom>
            <a:blipFill dpi="0" rotWithShape="1">
              <a:blip r:embed="rId14"/>
              <a:srcRect/>
              <a:stretch>
                <a:fillRect/>
              </a:stretch>
            </a:blipFill>
            <a:ln w="9525">
              <a:solidFill>
                <a:srgbClr val="99CC00">
                  <a:alpha val="12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pic>
        <p:nvPicPr>
          <p:cNvPr id="354354" name="Picture 50" descr="996749_59950327"/>
          <p:cNvPicPr>
            <a:picLocks noChangeAspect="1" noChangeArrowheads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50138" y="4321175"/>
            <a:ext cx="371475" cy="3556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54355" name="Picture 51" descr="996749_59950327"/>
          <p:cNvPicPr>
            <a:picLocks noChangeAspect="1" noChangeArrowheads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9750" y="4321175"/>
            <a:ext cx="371475" cy="35718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54356" name="Text Box 52"/>
          <p:cNvSpPr txBox="1">
            <a:spLocks noChangeArrowheads="1"/>
          </p:cNvSpPr>
          <p:nvPr/>
        </p:nvSpPr>
        <p:spPr bwMode="auto">
          <a:xfrm>
            <a:off x="14288" y="5724525"/>
            <a:ext cx="833437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Peixes</a:t>
            </a:r>
          </a:p>
        </p:txBody>
      </p:sp>
      <p:grpSp>
        <p:nvGrpSpPr>
          <p:cNvPr id="354357" name="Group 53"/>
          <p:cNvGrpSpPr>
            <a:grpSpLocks/>
          </p:cNvGrpSpPr>
          <p:nvPr/>
        </p:nvGrpSpPr>
        <p:grpSpPr bwMode="auto">
          <a:xfrm>
            <a:off x="1539875" y="4537075"/>
            <a:ext cx="1631950" cy="862013"/>
            <a:chOff x="1066" y="3974"/>
            <a:chExt cx="1028" cy="543"/>
          </a:xfrm>
        </p:grpSpPr>
        <p:grpSp>
          <p:nvGrpSpPr>
            <p:cNvPr id="354358" name="Group 54"/>
            <p:cNvGrpSpPr>
              <a:grpSpLocks/>
            </p:cNvGrpSpPr>
            <p:nvPr/>
          </p:nvGrpSpPr>
          <p:grpSpPr bwMode="auto">
            <a:xfrm>
              <a:off x="1066" y="3974"/>
              <a:ext cx="1028" cy="543"/>
              <a:chOff x="294" y="2837"/>
              <a:chExt cx="1108" cy="1024"/>
            </a:xfrm>
          </p:grpSpPr>
          <p:pic>
            <p:nvPicPr>
              <p:cNvPr id="354359" name="Picture 55"/>
              <p:cNvPicPr>
                <a:picLocks noChangeAspect="1" noChangeArrowheads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4" y="2837"/>
                <a:ext cx="1108" cy="102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sp>
            <p:nvSpPr>
              <p:cNvPr id="354360" name="Rectangle 56" descr="Imagem2"/>
              <p:cNvSpPr>
                <a:spLocks noChangeArrowheads="1"/>
              </p:cNvSpPr>
              <p:nvPr/>
            </p:nvSpPr>
            <p:spPr bwMode="auto">
              <a:xfrm>
                <a:off x="360" y="2917"/>
                <a:ext cx="969" cy="847"/>
              </a:xfrm>
              <a:prstGeom prst="rect">
                <a:avLst/>
              </a:prstGeom>
              <a:blipFill dpi="0" rotWithShape="1">
                <a:blip r:embed="rId17"/>
                <a:srcRect/>
                <a:stretch>
                  <a:fillRect/>
                </a:stretch>
              </a:blipFill>
              <a:ln w="9525">
                <a:solidFill>
                  <a:srgbClr val="99CC00">
                    <a:alpha val="12000"/>
                  </a:srgbClr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</p:grpSp>
        <p:pic>
          <p:nvPicPr>
            <p:cNvPr id="354361" name="Picture 57"/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20" y="4011"/>
              <a:ext cx="919" cy="47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pic>
        <p:nvPicPr>
          <p:cNvPr id="354362" name="Picture 58" descr="996749_59950327"/>
          <p:cNvPicPr>
            <a:picLocks noChangeAspect="1" noChangeArrowheads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12963" y="4321175"/>
            <a:ext cx="371475" cy="35718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54363" name="Group 59"/>
          <p:cNvGrpSpPr>
            <a:grpSpLocks/>
          </p:cNvGrpSpPr>
          <p:nvPr/>
        </p:nvGrpSpPr>
        <p:grpSpPr bwMode="auto">
          <a:xfrm>
            <a:off x="5003800" y="4537075"/>
            <a:ext cx="1733550" cy="1263650"/>
            <a:chOff x="3243" y="2893"/>
            <a:chExt cx="1037" cy="756"/>
          </a:xfrm>
        </p:grpSpPr>
        <p:grpSp>
          <p:nvGrpSpPr>
            <p:cNvPr id="354364" name="Group 60"/>
            <p:cNvGrpSpPr>
              <a:grpSpLocks/>
            </p:cNvGrpSpPr>
            <p:nvPr/>
          </p:nvGrpSpPr>
          <p:grpSpPr bwMode="auto">
            <a:xfrm>
              <a:off x="3243" y="2893"/>
              <a:ext cx="1037" cy="756"/>
              <a:chOff x="294" y="2837"/>
              <a:chExt cx="1108" cy="1024"/>
            </a:xfrm>
          </p:grpSpPr>
          <p:pic>
            <p:nvPicPr>
              <p:cNvPr id="354365" name="Picture 61"/>
              <p:cNvPicPr>
                <a:picLocks noChangeAspect="1" noChangeArrowheads="1"/>
              </p:cNvPicPr>
              <p:nvPr/>
            </p:nvPicPr>
            <p:blipFill>
              <a:blip r:embed="rId1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4" y="2837"/>
                <a:ext cx="1108" cy="102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sp>
            <p:nvSpPr>
              <p:cNvPr id="354366" name="Rectangle 62" descr="Imagem1"/>
              <p:cNvSpPr>
                <a:spLocks noChangeArrowheads="1"/>
              </p:cNvSpPr>
              <p:nvPr/>
            </p:nvSpPr>
            <p:spPr bwMode="auto">
              <a:xfrm>
                <a:off x="360" y="2917"/>
                <a:ext cx="969" cy="847"/>
              </a:xfrm>
              <a:prstGeom prst="rect">
                <a:avLst/>
              </a:prstGeom>
              <a:blipFill dpi="0" rotWithShape="1">
                <a:blip r:embed="rId11"/>
                <a:srcRect/>
                <a:stretch>
                  <a:fillRect/>
                </a:stretch>
              </a:blipFill>
              <a:ln w="9525">
                <a:solidFill>
                  <a:srgbClr val="99CC00">
                    <a:alpha val="12000"/>
                  </a:srgbClr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</p:grpSp>
        <p:pic>
          <p:nvPicPr>
            <p:cNvPr id="354367" name="Picture 63"/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97" y="2928"/>
              <a:ext cx="919" cy="6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pic>
        <p:nvPicPr>
          <p:cNvPr id="354368" name="Picture 64" descr="996749_59950327"/>
          <p:cNvPicPr>
            <a:picLocks noChangeAspect="1" noChangeArrowheads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22925" y="4321175"/>
            <a:ext cx="366713" cy="35401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54369" name="Group 65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354370" name="Rectangle 66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54371" name="Rectangle 67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354372" name="Group 68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354373" name="Freeform 69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54374" name="Freeform 70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54375" name="Freeform 71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354376" name="Freeform 72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54377" name="Freeform 73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354378" name="Picture 74" descr="Barra inferior"/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54379" name="Picture 75" descr="Logo ADECE"/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54380" name="Picture 76" descr="LOGO Governo"/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354381" name="Text Box 77"/>
          <p:cNvSpPr txBox="1">
            <a:spLocks noChangeArrowheads="1"/>
          </p:cNvSpPr>
          <p:nvPr/>
        </p:nvSpPr>
        <p:spPr bwMode="auto">
          <a:xfrm>
            <a:off x="5003800" y="5724525"/>
            <a:ext cx="83343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Ostras</a:t>
            </a:r>
          </a:p>
        </p:txBody>
      </p:sp>
      <p:sp>
        <p:nvSpPr>
          <p:cNvPr id="354382" name="Text Box 78"/>
          <p:cNvSpPr txBox="1">
            <a:spLocks noChangeArrowheads="1"/>
          </p:cNvSpPr>
          <p:nvPr/>
        </p:nvSpPr>
        <p:spPr bwMode="auto">
          <a:xfrm>
            <a:off x="3203575" y="5724525"/>
            <a:ext cx="6254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Alga</a:t>
            </a:r>
          </a:p>
        </p:txBody>
      </p:sp>
      <p:pic>
        <p:nvPicPr>
          <p:cNvPr id="354383" name="Picture 79" descr="Untitled-1"/>
          <p:cNvPicPr>
            <a:picLocks noChangeAspect="1" noChangeArrowheads="1"/>
          </p:cNvPicPr>
          <p:nvPr/>
        </p:nvPicPr>
        <p:blipFill>
          <a:blip r:embed="rId24" cstate="print">
            <a:lum bright="10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19788" y="2819400"/>
            <a:ext cx="1754187" cy="11461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54384" name="Text Box 80"/>
          <p:cNvSpPr txBox="1">
            <a:spLocks noChangeArrowheads="1"/>
          </p:cNvSpPr>
          <p:nvPr/>
        </p:nvSpPr>
        <p:spPr bwMode="auto">
          <a:xfrm>
            <a:off x="5149850" y="2357438"/>
            <a:ext cx="34544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000" dirty="0">
                <a:solidFill>
                  <a:schemeClr val="bg1"/>
                </a:solidFill>
                <a:latin typeface="Verdana" pitchFamily="34" charset="0"/>
              </a:rPr>
              <a:t>Centro de estudos da aquicultura costeira - </a:t>
            </a:r>
            <a:r>
              <a:rPr lang="pt-BR" sz="1000" dirty="0" err="1">
                <a:solidFill>
                  <a:schemeClr val="bg1"/>
                </a:solidFill>
                <a:latin typeface="Verdana" pitchFamily="34" charset="0"/>
              </a:rPr>
              <a:t>ceac</a:t>
            </a:r>
            <a:r>
              <a:rPr lang="pt-BR" sz="1000" dirty="0">
                <a:solidFill>
                  <a:schemeClr val="bg1"/>
                </a:solidFill>
                <a:latin typeface="Verdana" pitchFamily="34" charset="0"/>
              </a:rPr>
              <a:t>, do </a:t>
            </a:r>
            <a:r>
              <a:rPr lang="pt-BR" sz="1000" dirty="0" err="1" smtClean="0">
                <a:solidFill>
                  <a:schemeClr val="bg1"/>
                </a:solidFill>
                <a:latin typeface="Verdana" pitchFamily="34" charset="0"/>
              </a:rPr>
              <a:t>Labomar</a:t>
            </a:r>
            <a:r>
              <a:rPr lang="pt-BR" sz="1000" dirty="0" smtClean="0">
                <a:solidFill>
                  <a:schemeClr val="bg1"/>
                </a:solidFill>
                <a:latin typeface="Verdana" pitchFamily="34" charset="0"/>
              </a:rPr>
              <a:t> UFC </a:t>
            </a:r>
            <a:r>
              <a:rPr lang="pt-BR" sz="1000" dirty="0">
                <a:solidFill>
                  <a:schemeClr val="bg1"/>
                </a:solidFill>
                <a:latin typeface="Verdana" pitchFamily="34" charset="0"/>
              </a:rPr>
              <a:t>- Eusébio, CE</a:t>
            </a:r>
          </a:p>
        </p:txBody>
      </p:sp>
      <p:sp>
        <p:nvSpPr>
          <p:cNvPr id="354385" name="Text Box 81"/>
          <p:cNvSpPr txBox="1">
            <a:spLocks noChangeArrowheads="1"/>
          </p:cNvSpPr>
          <p:nvPr/>
        </p:nvSpPr>
        <p:spPr bwMode="auto">
          <a:xfrm>
            <a:off x="323850" y="1252538"/>
            <a:ext cx="66960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PROJETO DE DESENVOLVIMENTO DA MARICULTURA - LABOMAR</a:t>
            </a:r>
          </a:p>
        </p:txBody>
      </p:sp>
      <p:grpSp>
        <p:nvGrpSpPr>
          <p:cNvPr id="354386" name="Group 82"/>
          <p:cNvGrpSpPr>
            <a:grpSpLocks/>
          </p:cNvGrpSpPr>
          <p:nvPr/>
        </p:nvGrpSpPr>
        <p:grpSpPr bwMode="auto">
          <a:xfrm>
            <a:off x="0" y="981075"/>
            <a:ext cx="3203575" cy="304800"/>
            <a:chOff x="0" y="653"/>
            <a:chExt cx="2018" cy="192"/>
          </a:xfrm>
        </p:grpSpPr>
        <p:sp>
          <p:nvSpPr>
            <p:cNvPr id="354387" name="Text Box 83"/>
            <p:cNvSpPr txBox="1">
              <a:spLocks noChangeArrowheads="1"/>
            </p:cNvSpPr>
            <p:nvPr/>
          </p:nvSpPr>
          <p:spPr bwMode="auto">
            <a:xfrm>
              <a:off x="178" y="653"/>
              <a:ext cx="184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400">
                  <a:solidFill>
                    <a:srgbClr val="066168"/>
                  </a:solidFill>
                  <a:latin typeface="Verdana" pitchFamily="34" charset="0"/>
                </a:rPr>
                <a:t>PISCICULTURA MARINHA</a:t>
              </a:r>
            </a:p>
          </p:txBody>
        </p:sp>
        <p:sp>
          <p:nvSpPr>
            <p:cNvPr id="354388" name="Rectangle 84"/>
            <p:cNvSpPr>
              <a:spLocks noChangeArrowheads="1"/>
            </p:cNvSpPr>
            <p:nvPr/>
          </p:nvSpPr>
          <p:spPr bwMode="auto">
            <a:xfrm>
              <a:off x="0" y="653"/>
              <a:ext cx="158" cy="136"/>
            </a:xfrm>
            <a:prstGeom prst="rect">
              <a:avLst/>
            </a:prstGeom>
            <a:solidFill>
              <a:srgbClr val="07767E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sp>
        <p:nvSpPr>
          <p:cNvPr id="354389" name="Text Box 85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grpSp>
        <p:nvGrpSpPr>
          <p:cNvPr id="354390" name="Group 86"/>
          <p:cNvGrpSpPr>
            <a:grpSpLocks/>
          </p:cNvGrpSpPr>
          <p:nvPr/>
        </p:nvGrpSpPr>
        <p:grpSpPr bwMode="auto">
          <a:xfrm>
            <a:off x="0" y="488950"/>
            <a:ext cx="3924300" cy="438150"/>
            <a:chOff x="0" y="308"/>
            <a:chExt cx="2472" cy="276"/>
          </a:xfrm>
        </p:grpSpPr>
        <p:sp>
          <p:nvSpPr>
            <p:cNvPr id="354391" name="Rectangle 87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54392" name="Rectangle 88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54393" name="Rectangle 89"/>
            <p:cNvSpPr>
              <a:spLocks noChangeArrowheads="1"/>
            </p:cNvSpPr>
            <p:nvPr/>
          </p:nvSpPr>
          <p:spPr bwMode="auto">
            <a:xfrm>
              <a:off x="0" y="317"/>
              <a:ext cx="2404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800">
                  <a:solidFill>
                    <a:schemeClr val="bg1"/>
                  </a:solidFill>
                  <a:latin typeface="Verdana" pitchFamily="34" charset="0"/>
                </a:rPr>
                <a:t>AGRONEGÓCIOS DO CEARÁ</a:t>
              </a:r>
            </a:p>
          </p:txBody>
        </p:sp>
      </p:grp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00"/>
                                        <p:tgtEl>
                                          <p:spTgt spid="3543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543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3543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1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354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1" presetClass="entr" presetSubtype="1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9" dur="500"/>
                                        <p:tgtEl>
                                          <p:spTgt spid="354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3" presetClass="entr" presetSubtype="16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400" fill="hold"/>
                                        <p:tgtEl>
                                          <p:spTgt spid="3543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400" fill="hold"/>
                                        <p:tgtEl>
                                          <p:spTgt spid="3543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2" presetClass="entr" presetSubtype="8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400"/>
                                        <p:tgtEl>
                                          <p:spTgt spid="3543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3" presetClass="entr" presetSubtype="16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400" fill="hold"/>
                                        <p:tgtEl>
                                          <p:spTgt spid="3543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400" fill="hold"/>
                                        <p:tgtEl>
                                          <p:spTgt spid="3543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2" presetClass="entr" presetSubtype="1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400"/>
                                        <p:tgtEl>
                                          <p:spTgt spid="354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3" presetClass="entr" presetSubtype="16" fill="hold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400" fill="hold"/>
                                        <p:tgtEl>
                                          <p:spTgt spid="3543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400" fill="hold"/>
                                        <p:tgtEl>
                                          <p:spTgt spid="3543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" presetID="22" presetClass="entr" presetSubtype="2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400"/>
                                        <p:tgtEl>
                                          <p:spTgt spid="354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3" presetClass="entr" presetSubtype="16" fill="hold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400" fill="hold"/>
                                        <p:tgtEl>
                                          <p:spTgt spid="3543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400" fill="hold"/>
                                        <p:tgtEl>
                                          <p:spTgt spid="3543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2" presetClass="entr" presetSubtype="4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400"/>
                                        <p:tgtEl>
                                          <p:spTgt spid="354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3" presetClass="entr" presetSubtype="16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" dur="400" fill="hold"/>
                                        <p:tgtEl>
                                          <p:spTgt spid="3543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400" fill="hold"/>
                                        <p:tgtEl>
                                          <p:spTgt spid="3543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2" presetClass="entr" presetSubtype="8" fill="hold" grpId="0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400"/>
                                        <p:tgtEl>
                                          <p:spTgt spid="3543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23" presetClass="entr" presetSubtype="16" fill="hold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400" fill="hold"/>
                                        <p:tgtEl>
                                          <p:spTgt spid="3543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400" fill="hold"/>
                                        <p:tgtEl>
                                          <p:spTgt spid="3543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2" presetClass="entr" presetSubtype="4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3543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3543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22" presetClass="entr" presetSubtype="8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354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22" presetClass="entr" presetSubtype="2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8" dur="500"/>
                                        <p:tgtEl>
                                          <p:spTgt spid="354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31" presetClass="entr" presetSubtype="0" fill="hold" nodeType="withEffect">
                                  <p:stCondLst>
                                    <p:cond delay="3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3543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3543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3543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354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3" presetClass="entr" presetSubtype="36" fill="hold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300" fill="hold"/>
                                        <p:tgtEl>
                                          <p:spTgt spid="3543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300" fill="hold"/>
                                        <p:tgtEl>
                                          <p:spTgt spid="3543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300" fill="hold"/>
                                        <p:tgtEl>
                                          <p:spTgt spid="3543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300" fill="hold"/>
                                        <p:tgtEl>
                                          <p:spTgt spid="3543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(6*min(max(#ppt_w*#ppt_h,.3),1)-7.4)/-.7*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2" presetClass="entr" presetSubtype="8" fill="hold" grpId="0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500"/>
                                        <p:tgtEl>
                                          <p:spTgt spid="354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31" presetClass="entr" presetSubtype="0" fill="hold" nodeType="withEffect">
                                  <p:stCondLst>
                                    <p:cond delay="3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6" dur="500" fill="hold"/>
                                        <p:tgtEl>
                                          <p:spTgt spid="3543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3543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3543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354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23" presetClass="entr" presetSubtype="36" fill="hold" nodeType="withEffect">
                                  <p:stCondLst>
                                    <p:cond delay="370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2" dur="300" fill="hold"/>
                                        <p:tgtEl>
                                          <p:spTgt spid="3543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300" fill="hold"/>
                                        <p:tgtEl>
                                          <p:spTgt spid="3543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300" fill="hold"/>
                                        <p:tgtEl>
                                          <p:spTgt spid="3543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300" fill="hold"/>
                                        <p:tgtEl>
                                          <p:spTgt spid="3543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(6*min(max(#ppt_w*#ppt_h,.3),1)-7.4)/-.7*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31" presetClass="entr" presetSubtype="0" fill="hold" nodeType="withEffect">
                                  <p:stCondLst>
                                    <p:cond delay="3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3543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3543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3543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354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23" presetClass="entr" presetSubtype="36" fill="hold" nodeType="withEffect">
                                  <p:stCondLst>
                                    <p:cond delay="390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4" dur="300" fill="hold"/>
                                        <p:tgtEl>
                                          <p:spTgt spid="3543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300" fill="hold"/>
                                        <p:tgtEl>
                                          <p:spTgt spid="3543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300" fill="hold"/>
                                        <p:tgtEl>
                                          <p:spTgt spid="3543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300" fill="hold"/>
                                        <p:tgtEl>
                                          <p:spTgt spid="3543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(6*min(max(#ppt_w*#ppt_h,.3),1)-7.4)/-.7*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2" presetClass="entr" presetSubtype="8" fill="hold" grpId="0" nodeType="withEffect">
                                  <p:stCondLst>
                                    <p:cond delay="390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0" dur="500"/>
                                        <p:tgtEl>
                                          <p:spTgt spid="354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31" presetClass="entr" presetSubtype="0" fill="hold" nodeType="withEffect">
                                  <p:stCondLst>
                                    <p:cond delay="3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3" dur="500" fill="hold"/>
                                        <p:tgtEl>
                                          <p:spTgt spid="3543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" dur="500" fill="hold"/>
                                        <p:tgtEl>
                                          <p:spTgt spid="3543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500" fill="hold"/>
                                        <p:tgtEl>
                                          <p:spTgt spid="3543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3543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23" presetClass="entr" presetSubtype="36" fill="hold" nodeType="withEffect">
                                  <p:stCondLst>
                                    <p:cond delay="410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9" dur="300" fill="hold"/>
                                        <p:tgtEl>
                                          <p:spTgt spid="3543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300" fill="hold"/>
                                        <p:tgtEl>
                                          <p:spTgt spid="3543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300" fill="hold"/>
                                        <p:tgtEl>
                                          <p:spTgt spid="3543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300" fill="hold"/>
                                        <p:tgtEl>
                                          <p:spTgt spid="3543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(6*min(max(#ppt_w*#ppt_h,.3),1)-7.4)/-.7*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3" presetID="22" presetClass="entr" presetSubtype="8" fill="hold" grpId="0" nodeType="withEffect">
                                  <p:stCondLst>
                                    <p:cond delay="410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5" dur="500"/>
                                        <p:tgtEl>
                                          <p:spTgt spid="354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31" presetClass="entr" presetSubtype="0" fill="hold" nodeType="withEffect">
                                  <p:stCondLst>
                                    <p:cond delay="4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8" dur="500" fill="hold"/>
                                        <p:tgtEl>
                                          <p:spTgt spid="3543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" dur="500" fill="hold"/>
                                        <p:tgtEl>
                                          <p:spTgt spid="3543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" dur="500" fill="hold"/>
                                        <p:tgtEl>
                                          <p:spTgt spid="3543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1" dur="500"/>
                                        <p:tgtEl>
                                          <p:spTgt spid="354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" presetID="23" presetClass="entr" presetSubtype="36" fill="hold" nodeType="withEffect">
                                  <p:stCondLst>
                                    <p:cond delay="430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4" dur="300" fill="hold"/>
                                        <p:tgtEl>
                                          <p:spTgt spid="3543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5" dur="300" fill="hold"/>
                                        <p:tgtEl>
                                          <p:spTgt spid="3543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(6*min(max(#ppt_w*#ppt_h,.3),1)-7.4)/-.7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" dur="300" fill="hold"/>
                                        <p:tgtEl>
                                          <p:spTgt spid="3543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7" dur="300" fill="hold"/>
                                        <p:tgtEl>
                                          <p:spTgt spid="3543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(6*min(max(#ppt_w*#ppt_h,.3),1)-7.4)/-.7*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8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0" dur="300" fill="hold"/>
                                        <p:tgtEl>
                                          <p:spTgt spid="3543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1" dur="300" fill="hold"/>
                                        <p:tgtEl>
                                          <p:spTgt spid="3543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4308" grpId="0" animBg="1"/>
      <p:bldP spid="354309" grpId="0" animBg="1"/>
      <p:bldP spid="354310" grpId="0" animBg="1"/>
      <p:bldP spid="354311" grpId="0"/>
      <p:bldP spid="354324" grpId="0" animBg="1"/>
      <p:bldP spid="354333" grpId="0" animBg="1"/>
      <p:bldP spid="354356" grpId="0"/>
      <p:bldP spid="354381" grpId="0"/>
      <p:bldP spid="354382" grpId="0"/>
      <p:bldP spid="354384" grpId="0"/>
      <p:bldP spid="354385" grpId="0"/>
    </p:bldLst>
  </p:timing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354" name="Group 2"/>
          <p:cNvGrpSpPr>
            <a:grpSpLocks/>
          </p:cNvGrpSpPr>
          <p:nvPr/>
        </p:nvGrpSpPr>
        <p:grpSpPr bwMode="auto">
          <a:xfrm>
            <a:off x="0" y="488950"/>
            <a:ext cx="3924300" cy="438150"/>
            <a:chOff x="0" y="308"/>
            <a:chExt cx="2472" cy="276"/>
          </a:xfrm>
        </p:grpSpPr>
        <p:sp>
          <p:nvSpPr>
            <p:cNvPr id="356355" name="Rectangle 3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56356" name="Rectangle 4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56357" name="Rectangle 5"/>
            <p:cNvSpPr>
              <a:spLocks noChangeArrowheads="1"/>
            </p:cNvSpPr>
            <p:nvPr/>
          </p:nvSpPr>
          <p:spPr bwMode="auto">
            <a:xfrm>
              <a:off x="0" y="331"/>
              <a:ext cx="2404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800">
                  <a:solidFill>
                    <a:schemeClr val="bg1"/>
                  </a:solidFill>
                  <a:latin typeface="Verdana" pitchFamily="34" charset="0"/>
                </a:rPr>
                <a:t>EXPORTAÇÕES CEARENSES</a:t>
              </a:r>
            </a:p>
          </p:txBody>
        </p:sp>
      </p:grpSp>
      <p:grpSp>
        <p:nvGrpSpPr>
          <p:cNvPr id="356358" name="Group 6"/>
          <p:cNvGrpSpPr>
            <a:grpSpLocks/>
          </p:cNvGrpSpPr>
          <p:nvPr/>
        </p:nvGrpSpPr>
        <p:grpSpPr bwMode="auto">
          <a:xfrm>
            <a:off x="7469188" y="5449888"/>
            <a:ext cx="1300162" cy="373062"/>
            <a:chOff x="4705" y="3642"/>
            <a:chExt cx="819" cy="235"/>
          </a:xfrm>
        </p:grpSpPr>
        <p:sp>
          <p:nvSpPr>
            <p:cNvPr id="356359" name="Text Box 7"/>
            <p:cNvSpPr txBox="1">
              <a:spLocks noChangeArrowheads="1"/>
            </p:cNvSpPr>
            <p:nvPr/>
          </p:nvSpPr>
          <p:spPr bwMode="auto">
            <a:xfrm>
              <a:off x="4705" y="3642"/>
              <a:ext cx="81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Fonte: Secex/MDIC</a:t>
              </a:r>
            </a:p>
          </p:txBody>
        </p:sp>
        <p:sp>
          <p:nvSpPr>
            <p:cNvPr id="356360" name="Text Box 8"/>
            <p:cNvSpPr txBox="1">
              <a:spLocks noChangeArrowheads="1"/>
            </p:cNvSpPr>
            <p:nvPr/>
          </p:nvSpPr>
          <p:spPr bwMode="auto">
            <a:xfrm>
              <a:off x="4705" y="3742"/>
              <a:ext cx="79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Elaboração: ADECE</a:t>
              </a:r>
            </a:p>
          </p:txBody>
        </p:sp>
      </p:grpSp>
      <p:pic>
        <p:nvPicPr>
          <p:cNvPr id="356361" name="Picture 9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7375" y="1408113"/>
            <a:ext cx="6959600" cy="44592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66168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pSp>
        <p:nvGrpSpPr>
          <p:cNvPr id="356362" name="Group 10"/>
          <p:cNvGrpSpPr>
            <a:grpSpLocks/>
          </p:cNvGrpSpPr>
          <p:nvPr/>
        </p:nvGrpSpPr>
        <p:grpSpPr bwMode="auto">
          <a:xfrm>
            <a:off x="2841625" y="1490663"/>
            <a:ext cx="890588" cy="4279900"/>
            <a:chOff x="1608" y="1035"/>
            <a:chExt cx="561" cy="2696"/>
          </a:xfrm>
        </p:grpSpPr>
        <p:sp>
          <p:nvSpPr>
            <p:cNvPr id="356363" name="Rectangle 11"/>
            <p:cNvSpPr>
              <a:spLocks noChangeArrowheads="1"/>
            </p:cNvSpPr>
            <p:nvPr/>
          </p:nvSpPr>
          <p:spPr bwMode="auto">
            <a:xfrm>
              <a:off x="1615" y="1038"/>
              <a:ext cx="554" cy="2693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56364" name="Text Box 12"/>
            <p:cNvSpPr txBox="1">
              <a:spLocks noChangeArrowheads="1"/>
            </p:cNvSpPr>
            <p:nvPr/>
          </p:nvSpPr>
          <p:spPr bwMode="auto">
            <a:xfrm>
              <a:off x="1608" y="1035"/>
              <a:ext cx="559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Exportações</a:t>
              </a:r>
            </a:p>
            <a:p>
              <a:pPr algn="ctr"/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2011</a:t>
              </a:r>
            </a:p>
          </p:txBody>
        </p:sp>
      </p:grpSp>
      <p:grpSp>
        <p:nvGrpSpPr>
          <p:cNvPr id="356365" name="Group 13"/>
          <p:cNvGrpSpPr>
            <a:grpSpLocks/>
          </p:cNvGrpSpPr>
          <p:nvPr/>
        </p:nvGrpSpPr>
        <p:grpSpPr bwMode="auto">
          <a:xfrm>
            <a:off x="3767138" y="1487488"/>
            <a:ext cx="892175" cy="4283075"/>
            <a:chOff x="2191" y="1033"/>
            <a:chExt cx="562" cy="2698"/>
          </a:xfrm>
        </p:grpSpPr>
        <p:sp>
          <p:nvSpPr>
            <p:cNvPr id="356366" name="Rectangle 14"/>
            <p:cNvSpPr>
              <a:spLocks noChangeArrowheads="1"/>
            </p:cNvSpPr>
            <p:nvPr/>
          </p:nvSpPr>
          <p:spPr bwMode="auto">
            <a:xfrm>
              <a:off x="2230" y="1038"/>
              <a:ext cx="489" cy="2693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56367" name="Text Box 15"/>
            <p:cNvSpPr txBox="1">
              <a:spLocks noChangeArrowheads="1"/>
            </p:cNvSpPr>
            <p:nvPr/>
          </p:nvSpPr>
          <p:spPr bwMode="auto">
            <a:xfrm>
              <a:off x="2191" y="1033"/>
              <a:ext cx="562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Participação</a:t>
              </a:r>
            </a:p>
            <a:p>
              <a:pPr algn="ctr"/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2011 (%)</a:t>
              </a:r>
            </a:p>
          </p:txBody>
        </p:sp>
      </p:grpSp>
      <p:grpSp>
        <p:nvGrpSpPr>
          <p:cNvPr id="356368" name="Group 16"/>
          <p:cNvGrpSpPr>
            <a:grpSpLocks/>
          </p:cNvGrpSpPr>
          <p:nvPr/>
        </p:nvGrpSpPr>
        <p:grpSpPr bwMode="auto">
          <a:xfrm>
            <a:off x="4684713" y="1487488"/>
            <a:ext cx="896937" cy="4283075"/>
            <a:chOff x="2769" y="1033"/>
            <a:chExt cx="565" cy="2698"/>
          </a:xfrm>
        </p:grpSpPr>
        <p:sp>
          <p:nvSpPr>
            <p:cNvPr id="356369" name="Rectangle 17"/>
            <p:cNvSpPr>
              <a:spLocks noChangeArrowheads="1"/>
            </p:cNvSpPr>
            <p:nvPr/>
          </p:nvSpPr>
          <p:spPr bwMode="auto">
            <a:xfrm>
              <a:off x="2776" y="1038"/>
              <a:ext cx="558" cy="2693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56370" name="Text Box 18"/>
            <p:cNvSpPr txBox="1">
              <a:spLocks noChangeArrowheads="1"/>
            </p:cNvSpPr>
            <p:nvPr/>
          </p:nvSpPr>
          <p:spPr bwMode="auto">
            <a:xfrm>
              <a:off x="2769" y="1033"/>
              <a:ext cx="559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Exportações</a:t>
              </a:r>
            </a:p>
            <a:p>
              <a:pPr algn="ctr"/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2010</a:t>
              </a:r>
            </a:p>
          </p:txBody>
        </p:sp>
      </p:grpSp>
      <p:grpSp>
        <p:nvGrpSpPr>
          <p:cNvPr id="356371" name="Group 19"/>
          <p:cNvGrpSpPr>
            <a:grpSpLocks/>
          </p:cNvGrpSpPr>
          <p:nvPr/>
        </p:nvGrpSpPr>
        <p:grpSpPr bwMode="auto">
          <a:xfrm>
            <a:off x="5627688" y="1487488"/>
            <a:ext cx="892175" cy="4283075"/>
            <a:chOff x="3363" y="1033"/>
            <a:chExt cx="562" cy="2698"/>
          </a:xfrm>
        </p:grpSpPr>
        <p:sp>
          <p:nvSpPr>
            <p:cNvPr id="356372" name="Rectangle 20"/>
            <p:cNvSpPr>
              <a:spLocks noChangeArrowheads="1"/>
            </p:cNvSpPr>
            <p:nvPr/>
          </p:nvSpPr>
          <p:spPr bwMode="auto">
            <a:xfrm>
              <a:off x="3397" y="1038"/>
              <a:ext cx="492" cy="2693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56373" name="Text Box 21"/>
            <p:cNvSpPr txBox="1">
              <a:spLocks noChangeArrowheads="1"/>
            </p:cNvSpPr>
            <p:nvPr/>
          </p:nvSpPr>
          <p:spPr bwMode="auto">
            <a:xfrm>
              <a:off x="3363" y="1033"/>
              <a:ext cx="562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Participação</a:t>
              </a:r>
            </a:p>
            <a:p>
              <a:pPr algn="ctr"/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2010 (%)</a:t>
              </a:r>
            </a:p>
          </p:txBody>
        </p:sp>
      </p:grpSp>
      <p:grpSp>
        <p:nvGrpSpPr>
          <p:cNvPr id="356374" name="Group 22"/>
          <p:cNvGrpSpPr>
            <a:grpSpLocks/>
          </p:cNvGrpSpPr>
          <p:nvPr/>
        </p:nvGrpSpPr>
        <p:grpSpPr bwMode="auto">
          <a:xfrm>
            <a:off x="6491288" y="1487488"/>
            <a:ext cx="966787" cy="4283075"/>
            <a:chOff x="3907" y="1033"/>
            <a:chExt cx="609" cy="2698"/>
          </a:xfrm>
        </p:grpSpPr>
        <p:sp>
          <p:nvSpPr>
            <p:cNvPr id="356375" name="Rectangle 23"/>
            <p:cNvSpPr>
              <a:spLocks noChangeArrowheads="1"/>
            </p:cNvSpPr>
            <p:nvPr/>
          </p:nvSpPr>
          <p:spPr bwMode="auto">
            <a:xfrm>
              <a:off x="3958" y="1038"/>
              <a:ext cx="515" cy="2693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56376" name="Text Box 24"/>
            <p:cNvSpPr txBox="1">
              <a:spLocks noChangeArrowheads="1"/>
            </p:cNvSpPr>
            <p:nvPr/>
          </p:nvSpPr>
          <p:spPr bwMode="auto">
            <a:xfrm>
              <a:off x="3907" y="1033"/>
              <a:ext cx="609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Variação</a:t>
              </a:r>
            </a:p>
            <a:p>
              <a:pPr algn="ctr"/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2011/10 (%)</a:t>
              </a:r>
            </a:p>
          </p:txBody>
        </p:sp>
      </p:grpSp>
      <p:grpSp>
        <p:nvGrpSpPr>
          <p:cNvPr id="356377" name="Group 25"/>
          <p:cNvGrpSpPr>
            <a:grpSpLocks/>
          </p:cNvGrpSpPr>
          <p:nvPr/>
        </p:nvGrpSpPr>
        <p:grpSpPr bwMode="auto">
          <a:xfrm>
            <a:off x="1069975" y="1495425"/>
            <a:ext cx="1681163" cy="4278313"/>
            <a:chOff x="492" y="1038"/>
            <a:chExt cx="1059" cy="2695"/>
          </a:xfrm>
        </p:grpSpPr>
        <p:sp>
          <p:nvSpPr>
            <p:cNvPr id="356378" name="Rectangle 26"/>
            <p:cNvSpPr>
              <a:spLocks noChangeArrowheads="1"/>
            </p:cNvSpPr>
            <p:nvPr/>
          </p:nvSpPr>
          <p:spPr bwMode="auto">
            <a:xfrm>
              <a:off x="492" y="1038"/>
              <a:ext cx="1059" cy="2695"/>
            </a:xfrm>
            <a:prstGeom prst="rect">
              <a:avLst/>
            </a:prstGeom>
            <a:solidFill>
              <a:srgbClr val="04474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56379" name="Text Box 27"/>
            <p:cNvSpPr txBox="1">
              <a:spLocks noChangeArrowheads="1"/>
            </p:cNvSpPr>
            <p:nvPr/>
          </p:nvSpPr>
          <p:spPr bwMode="auto">
            <a:xfrm>
              <a:off x="752" y="1067"/>
              <a:ext cx="480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chemeClr val="bg1"/>
                  </a:solidFill>
                  <a:latin typeface="Verdana" pitchFamily="34" charset="0"/>
                </a:rPr>
                <a:t>Produtos</a:t>
              </a:r>
            </a:p>
          </p:txBody>
        </p:sp>
      </p:grpSp>
      <p:sp>
        <p:nvSpPr>
          <p:cNvPr id="356380" name="Rectangle 28"/>
          <p:cNvSpPr>
            <a:spLocks noChangeArrowheads="1"/>
          </p:cNvSpPr>
          <p:nvPr/>
        </p:nvSpPr>
        <p:spPr bwMode="auto">
          <a:xfrm>
            <a:off x="763588" y="1484313"/>
            <a:ext cx="209550" cy="380682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grpSp>
        <p:nvGrpSpPr>
          <p:cNvPr id="356381" name="Group 29"/>
          <p:cNvGrpSpPr>
            <a:grpSpLocks/>
          </p:cNvGrpSpPr>
          <p:nvPr/>
        </p:nvGrpSpPr>
        <p:grpSpPr bwMode="auto">
          <a:xfrm>
            <a:off x="627063" y="1774825"/>
            <a:ext cx="6856412" cy="227013"/>
            <a:chOff x="213" y="1214"/>
            <a:chExt cx="4319" cy="143"/>
          </a:xfrm>
        </p:grpSpPr>
        <p:sp>
          <p:nvSpPr>
            <p:cNvPr id="356382" name="Rectangle 30"/>
            <p:cNvSpPr>
              <a:spLocks noChangeArrowheads="1"/>
            </p:cNvSpPr>
            <p:nvPr/>
          </p:nvSpPr>
          <p:spPr bwMode="auto">
            <a:xfrm>
              <a:off x="213" y="1235"/>
              <a:ext cx="4319" cy="106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56383" name="Text Box 31"/>
            <p:cNvSpPr txBox="1">
              <a:spLocks noChangeArrowheads="1"/>
            </p:cNvSpPr>
            <p:nvPr/>
          </p:nvSpPr>
          <p:spPr bwMode="auto">
            <a:xfrm>
              <a:off x="465" y="1222"/>
              <a:ext cx="435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Calçados</a:t>
              </a:r>
            </a:p>
          </p:txBody>
        </p:sp>
        <p:sp>
          <p:nvSpPr>
            <p:cNvPr id="356384" name="Text Box 32"/>
            <p:cNvSpPr txBox="1">
              <a:spLocks noChangeArrowheads="1"/>
            </p:cNvSpPr>
            <p:nvPr/>
          </p:nvSpPr>
          <p:spPr bwMode="auto">
            <a:xfrm>
              <a:off x="282" y="1218"/>
              <a:ext cx="162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1</a:t>
              </a:r>
            </a:p>
          </p:txBody>
        </p:sp>
        <p:sp>
          <p:nvSpPr>
            <p:cNvPr id="356385" name="Text Box 33"/>
            <p:cNvSpPr txBox="1">
              <a:spLocks noChangeArrowheads="1"/>
            </p:cNvSpPr>
            <p:nvPr/>
          </p:nvSpPr>
          <p:spPr bwMode="auto">
            <a:xfrm>
              <a:off x="1561" y="1218"/>
              <a:ext cx="576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365.963.180</a:t>
              </a:r>
            </a:p>
          </p:txBody>
        </p:sp>
        <p:sp>
          <p:nvSpPr>
            <p:cNvPr id="356386" name="Text Box 34"/>
            <p:cNvSpPr txBox="1">
              <a:spLocks noChangeArrowheads="1"/>
            </p:cNvSpPr>
            <p:nvPr/>
          </p:nvSpPr>
          <p:spPr bwMode="auto">
            <a:xfrm>
              <a:off x="2295" y="1214"/>
              <a:ext cx="358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26,1%</a:t>
              </a:r>
            </a:p>
          </p:txBody>
        </p:sp>
        <p:sp>
          <p:nvSpPr>
            <p:cNvPr id="356387" name="Text Box 35"/>
            <p:cNvSpPr txBox="1">
              <a:spLocks noChangeArrowheads="1"/>
            </p:cNvSpPr>
            <p:nvPr/>
          </p:nvSpPr>
          <p:spPr bwMode="auto">
            <a:xfrm>
              <a:off x="2742" y="1215"/>
              <a:ext cx="576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403.466.381</a:t>
              </a:r>
            </a:p>
          </p:txBody>
        </p:sp>
        <p:sp>
          <p:nvSpPr>
            <p:cNvPr id="356388" name="Text Box 36"/>
            <p:cNvSpPr txBox="1">
              <a:spLocks noChangeArrowheads="1"/>
            </p:cNvSpPr>
            <p:nvPr/>
          </p:nvSpPr>
          <p:spPr bwMode="auto">
            <a:xfrm>
              <a:off x="3467" y="1217"/>
              <a:ext cx="358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31,8%</a:t>
              </a:r>
            </a:p>
          </p:txBody>
        </p:sp>
        <p:sp>
          <p:nvSpPr>
            <p:cNvPr id="356389" name="Text Box 37"/>
            <p:cNvSpPr txBox="1">
              <a:spLocks noChangeArrowheads="1"/>
            </p:cNvSpPr>
            <p:nvPr/>
          </p:nvSpPr>
          <p:spPr bwMode="auto">
            <a:xfrm>
              <a:off x="4050" y="1220"/>
              <a:ext cx="34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A50021"/>
                  </a:solidFill>
                  <a:latin typeface="Verdana" pitchFamily="34" charset="0"/>
                </a:rPr>
                <a:t>-9,3%</a:t>
              </a:r>
            </a:p>
          </p:txBody>
        </p:sp>
      </p:grpSp>
      <p:grpSp>
        <p:nvGrpSpPr>
          <p:cNvPr id="356390" name="Group 38"/>
          <p:cNvGrpSpPr>
            <a:grpSpLocks/>
          </p:cNvGrpSpPr>
          <p:nvPr/>
        </p:nvGrpSpPr>
        <p:grpSpPr bwMode="auto">
          <a:xfrm>
            <a:off x="627063" y="1982788"/>
            <a:ext cx="6856412" cy="227012"/>
            <a:chOff x="213" y="1345"/>
            <a:chExt cx="4319" cy="143"/>
          </a:xfrm>
        </p:grpSpPr>
        <p:sp>
          <p:nvSpPr>
            <p:cNvPr id="356391" name="Rectangle 39"/>
            <p:cNvSpPr>
              <a:spLocks noChangeArrowheads="1"/>
            </p:cNvSpPr>
            <p:nvPr/>
          </p:nvSpPr>
          <p:spPr bwMode="auto">
            <a:xfrm>
              <a:off x="213" y="1365"/>
              <a:ext cx="4319" cy="106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356392" name="Group 40"/>
            <p:cNvGrpSpPr>
              <a:grpSpLocks/>
            </p:cNvGrpSpPr>
            <p:nvPr/>
          </p:nvGrpSpPr>
          <p:grpSpPr bwMode="auto">
            <a:xfrm>
              <a:off x="282" y="1345"/>
              <a:ext cx="4117" cy="143"/>
              <a:chOff x="282" y="1345"/>
              <a:chExt cx="4117" cy="143"/>
            </a:xfrm>
          </p:grpSpPr>
          <p:sp>
            <p:nvSpPr>
              <p:cNvPr id="356393" name="Text Box 41"/>
              <p:cNvSpPr txBox="1">
                <a:spLocks noChangeArrowheads="1"/>
              </p:cNvSpPr>
              <p:nvPr/>
            </p:nvSpPr>
            <p:spPr bwMode="auto">
              <a:xfrm>
                <a:off x="465" y="1348"/>
                <a:ext cx="644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Couros e peles</a:t>
                </a:r>
              </a:p>
            </p:txBody>
          </p:sp>
          <p:sp>
            <p:nvSpPr>
              <p:cNvPr id="356394" name="Text Box 42"/>
              <p:cNvSpPr txBox="1">
                <a:spLocks noChangeArrowheads="1"/>
              </p:cNvSpPr>
              <p:nvPr/>
            </p:nvSpPr>
            <p:spPr bwMode="auto">
              <a:xfrm>
                <a:off x="282" y="1353"/>
                <a:ext cx="162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</a:t>
                </a:r>
              </a:p>
            </p:txBody>
          </p:sp>
          <p:sp>
            <p:nvSpPr>
              <p:cNvPr id="356395" name="Text Box 43"/>
              <p:cNvSpPr txBox="1">
                <a:spLocks noChangeArrowheads="1"/>
              </p:cNvSpPr>
              <p:nvPr/>
            </p:nvSpPr>
            <p:spPr bwMode="auto">
              <a:xfrm>
                <a:off x="1561" y="1349"/>
                <a:ext cx="576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rgbClr val="066168"/>
                    </a:solidFill>
                    <a:latin typeface="Verdana" pitchFamily="34" charset="0"/>
                  </a:rPr>
                  <a:t>185.746.047</a:t>
                </a:r>
              </a:p>
            </p:txBody>
          </p:sp>
          <p:sp>
            <p:nvSpPr>
              <p:cNvPr id="356396" name="Text Box 44"/>
              <p:cNvSpPr txBox="1">
                <a:spLocks noChangeArrowheads="1"/>
              </p:cNvSpPr>
              <p:nvPr/>
            </p:nvSpPr>
            <p:spPr bwMode="auto">
              <a:xfrm>
                <a:off x="2295" y="1345"/>
                <a:ext cx="358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rgbClr val="066168"/>
                    </a:solidFill>
                    <a:latin typeface="Verdana" pitchFamily="34" charset="0"/>
                  </a:rPr>
                  <a:t>13,2%</a:t>
                </a:r>
              </a:p>
            </p:txBody>
          </p:sp>
          <p:sp>
            <p:nvSpPr>
              <p:cNvPr id="356397" name="Text Box 45"/>
              <p:cNvSpPr txBox="1">
                <a:spLocks noChangeArrowheads="1"/>
              </p:cNvSpPr>
              <p:nvPr/>
            </p:nvSpPr>
            <p:spPr bwMode="auto">
              <a:xfrm>
                <a:off x="2742" y="1346"/>
                <a:ext cx="576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rgbClr val="066168"/>
                    </a:solidFill>
                    <a:latin typeface="Verdana" pitchFamily="34" charset="0"/>
                  </a:rPr>
                  <a:t>165.874.620</a:t>
                </a:r>
              </a:p>
            </p:txBody>
          </p:sp>
          <p:sp>
            <p:nvSpPr>
              <p:cNvPr id="356398" name="Text Box 46"/>
              <p:cNvSpPr txBox="1">
                <a:spLocks noChangeArrowheads="1"/>
              </p:cNvSpPr>
              <p:nvPr/>
            </p:nvSpPr>
            <p:spPr bwMode="auto">
              <a:xfrm>
                <a:off x="3467" y="1348"/>
                <a:ext cx="358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rgbClr val="066168"/>
                    </a:solidFill>
                    <a:latin typeface="Verdana" pitchFamily="34" charset="0"/>
                  </a:rPr>
                  <a:t>13,1%</a:t>
                </a:r>
              </a:p>
            </p:txBody>
          </p:sp>
          <p:sp>
            <p:nvSpPr>
              <p:cNvPr id="356399" name="Text Box 47"/>
              <p:cNvSpPr txBox="1">
                <a:spLocks noChangeArrowheads="1"/>
              </p:cNvSpPr>
              <p:nvPr/>
            </p:nvSpPr>
            <p:spPr bwMode="auto">
              <a:xfrm>
                <a:off x="4041" y="1351"/>
                <a:ext cx="358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rgbClr val="066168"/>
                    </a:solidFill>
                    <a:latin typeface="Verdana" pitchFamily="34" charset="0"/>
                  </a:rPr>
                  <a:t>12,0%</a:t>
                </a:r>
              </a:p>
            </p:txBody>
          </p:sp>
        </p:grpSp>
      </p:grpSp>
      <p:grpSp>
        <p:nvGrpSpPr>
          <p:cNvPr id="356400" name="Group 48"/>
          <p:cNvGrpSpPr>
            <a:grpSpLocks/>
          </p:cNvGrpSpPr>
          <p:nvPr/>
        </p:nvGrpSpPr>
        <p:grpSpPr bwMode="auto">
          <a:xfrm>
            <a:off x="627063" y="2189163"/>
            <a:ext cx="6856412" cy="223837"/>
            <a:chOff x="213" y="1475"/>
            <a:chExt cx="4319" cy="141"/>
          </a:xfrm>
        </p:grpSpPr>
        <p:sp>
          <p:nvSpPr>
            <p:cNvPr id="356401" name="Rectangle 49"/>
            <p:cNvSpPr>
              <a:spLocks noChangeArrowheads="1"/>
            </p:cNvSpPr>
            <p:nvPr/>
          </p:nvSpPr>
          <p:spPr bwMode="auto">
            <a:xfrm>
              <a:off x="213" y="1495"/>
              <a:ext cx="4319" cy="106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56402" name="Text Box 50"/>
            <p:cNvSpPr txBox="1">
              <a:spLocks noChangeArrowheads="1"/>
            </p:cNvSpPr>
            <p:nvPr/>
          </p:nvSpPr>
          <p:spPr bwMode="auto">
            <a:xfrm>
              <a:off x="465" y="1480"/>
              <a:ext cx="735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Castanha de caju</a:t>
              </a:r>
            </a:p>
          </p:txBody>
        </p:sp>
        <p:sp>
          <p:nvSpPr>
            <p:cNvPr id="356403" name="Text Box 51"/>
            <p:cNvSpPr txBox="1">
              <a:spLocks noChangeArrowheads="1"/>
            </p:cNvSpPr>
            <p:nvPr/>
          </p:nvSpPr>
          <p:spPr bwMode="auto">
            <a:xfrm>
              <a:off x="282" y="1480"/>
              <a:ext cx="162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3</a:t>
              </a:r>
            </a:p>
          </p:txBody>
        </p:sp>
        <p:sp>
          <p:nvSpPr>
            <p:cNvPr id="356404" name="Text Box 52"/>
            <p:cNvSpPr txBox="1">
              <a:spLocks noChangeArrowheads="1"/>
            </p:cNvSpPr>
            <p:nvPr/>
          </p:nvSpPr>
          <p:spPr bwMode="auto">
            <a:xfrm>
              <a:off x="1561" y="1479"/>
              <a:ext cx="576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176.049.720</a:t>
              </a:r>
            </a:p>
          </p:txBody>
        </p:sp>
        <p:sp>
          <p:nvSpPr>
            <p:cNvPr id="356405" name="Text Box 53"/>
            <p:cNvSpPr txBox="1">
              <a:spLocks noChangeArrowheads="1"/>
            </p:cNvSpPr>
            <p:nvPr/>
          </p:nvSpPr>
          <p:spPr bwMode="auto">
            <a:xfrm>
              <a:off x="2295" y="1475"/>
              <a:ext cx="358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12,5%</a:t>
              </a:r>
            </a:p>
          </p:txBody>
        </p:sp>
        <p:sp>
          <p:nvSpPr>
            <p:cNvPr id="356406" name="Text Box 54"/>
            <p:cNvSpPr txBox="1">
              <a:spLocks noChangeArrowheads="1"/>
            </p:cNvSpPr>
            <p:nvPr/>
          </p:nvSpPr>
          <p:spPr bwMode="auto">
            <a:xfrm>
              <a:off x="2742" y="1477"/>
              <a:ext cx="576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182.015.701</a:t>
              </a:r>
            </a:p>
          </p:txBody>
        </p:sp>
        <p:sp>
          <p:nvSpPr>
            <p:cNvPr id="356407" name="Text Box 55"/>
            <p:cNvSpPr txBox="1">
              <a:spLocks noChangeArrowheads="1"/>
            </p:cNvSpPr>
            <p:nvPr/>
          </p:nvSpPr>
          <p:spPr bwMode="auto">
            <a:xfrm>
              <a:off x="3467" y="1478"/>
              <a:ext cx="358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14,3%</a:t>
              </a:r>
            </a:p>
          </p:txBody>
        </p:sp>
        <p:sp>
          <p:nvSpPr>
            <p:cNvPr id="356408" name="Text Box 56"/>
            <p:cNvSpPr txBox="1">
              <a:spLocks noChangeArrowheads="1"/>
            </p:cNvSpPr>
            <p:nvPr/>
          </p:nvSpPr>
          <p:spPr bwMode="auto">
            <a:xfrm>
              <a:off x="4049" y="1481"/>
              <a:ext cx="34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A50021"/>
                  </a:solidFill>
                  <a:latin typeface="Verdana" pitchFamily="34" charset="0"/>
                </a:rPr>
                <a:t>-3,3%</a:t>
              </a:r>
            </a:p>
          </p:txBody>
        </p:sp>
      </p:grpSp>
      <p:grpSp>
        <p:nvGrpSpPr>
          <p:cNvPr id="356409" name="Group 57"/>
          <p:cNvGrpSpPr>
            <a:grpSpLocks/>
          </p:cNvGrpSpPr>
          <p:nvPr/>
        </p:nvGrpSpPr>
        <p:grpSpPr bwMode="auto">
          <a:xfrm>
            <a:off x="627063" y="2603500"/>
            <a:ext cx="6856412" cy="225425"/>
            <a:chOff x="213" y="1736"/>
            <a:chExt cx="4319" cy="142"/>
          </a:xfrm>
        </p:grpSpPr>
        <p:sp>
          <p:nvSpPr>
            <p:cNvPr id="356410" name="Rectangle 58"/>
            <p:cNvSpPr>
              <a:spLocks noChangeArrowheads="1"/>
            </p:cNvSpPr>
            <p:nvPr/>
          </p:nvSpPr>
          <p:spPr bwMode="auto">
            <a:xfrm>
              <a:off x="213" y="1755"/>
              <a:ext cx="4319" cy="106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56411" name="Text Box 59"/>
            <p:cNvSpPr txBox="1">
              <a:spLocks noChangeArrowheads="1"/>
            </p:cNvSpPr>
            <p:nvPr/>
          </p:nvSpPr>
          <p:spPr bwMode="auto">
            <a:xfrm>
              <a:off x="465" y="1743"/>
              <a:ext cx="378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Têxteis</a:t>
              </a:r>
            </a:p>
          </p:txBody>
        </p:sp>
        <p:sp>
          <p:nvSpPr>
            <p:cNvPr id="356412" name="Text Box 60"/>
            <p:cNvSpPr txBox="1">
              <a:spLocks noChangeArrowheads="1"/>
            </p:cNvSpPr>
            <p:nvPr/>
          </p:nvSpPr>
          <p:spPr bwMode="auto">
            <a:xfrm>
              <a:off x="282" y="1742"/>
              <a:ext cx="162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5</a:t>
              </a:r>
            </a:p>
          </p:txBody>
        </p:sp>
        <p:sp>
          <p:nvSpPr>
            <p:cNvPr id="356413" name="Text Box 61"/>
            <p:cNvSpPr txBox="1">
              <a:spLocks noChangeArrowheads="1"/>
            </p:cNvSpPr>
            <p:nvPr/>
          </p:nvSpPr>
          <p:spPr bwMode="auto">
            <a:xfrm>
              <a:off x="1561" y="1740"/>
              <a:ext cx="530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86.936.354</a:t>
              </a:r>
            </a:p>
          </p:txBody>
        </p:sp>
        <p:sp>
          <p:nvSpPr>
            <p:cNvPr id="356414" name="Text Box 62"/>
            <p:cNvSpPr txBox="1">
              <a:spLocks noChangeArrowheads="1"/>
            </p:cNvSpPr>
            <p:nvPr/>
          </p:nvSpPr>
          <p:spPr bwMode="auto">
            <a:xfrm>
              <a:off x="2318" y="1736"/>
              <a:ext cx="312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6,2%</a:t>
              </a:r>
            </a:p>
          </p:txBody>
        </p:sp>
        <p:sp>
          <p:nvSpPr>
            <p:cNvPr id="356415" name="Text Box 63"/>
            <p:cNvSpPr txBox="1">
              <a:spLocks noChangeArrowheads="1"/>
            </p:cNvSpPr>
            <p:nvPr/>
          </p:nvSpPr>
          <p:spPr bwMode="auto">
            <a:xfrm>
              <a:off x="2742" y="1738"/>
              <a:ext cx="530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70.676.802</a:t>
              </a:r>
            </a:p>
          </p:txBody>
        </p:sp>
        <p:sp>
          <p:nvSpPr>
            <p:cNvPr id="356416" name="Text Box 64"/>
            <p:cNvSpPr txBox="1">
              <a:spLocks noChangeArrowheads="1"/>
            </p:cNvSpPr>
            <p:nvPr/>
          </p:nvSpPr>
          <p:spPr bwMode="auto">
            <a:xfrm>
              <a:off x="3490" y="1739"/>
              <a:ext cx="312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5,6%</a:t>
              </a:r>
            </a:p>
          </p:txBody>
        </p:sp>
        <p:sp>
          <p:nvSpPr>
            <p:cNvPr id="356417" name="Text Box 65"/>
            <p:cNvSpPr txBox="1">
              <a:spLocks noChangeArrowheads="1"/>
            </p:cNvSpPr>
            <p:nvPr/>
          </p:nvSpPr>
          <p:spPr bwMode="auto">
            <a:xfrm>
              <a:off x="4041" y="1742"/>
              <a:ext cx="358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23,0%</a:t>
              </a:r>
            </a:p>
          </p:txBody>
        </p:sp>
      </p:grpSp>
      <p:grpSp>
        <p:nvGrpSpPr>
          <p:cNvPr id="356418" name="Group 66"/>
          <p:cNvGrpSpPr>
            <a:grpSpLocks/>
          </p:cNvGrpSpPr>
          <p:nvPr/>
        </p:nvGrpSpPr>
        <p:grpSpPr bwMode="auto">
          <a:xfrm>
            <a:off x="627063" y="2811463"/>
            <a:ext cx="6856412" cy="223837"/>
            <a:chOff x="213" y="1867"/>
            <a:chExt cx="4319" cy="141"/>
          </a:xfrm>
        </p:grpSpPr>
        <p:sp>
          <p:nvSpPr>
            <p:cNvPr id="356419" name="Rectangle 67"/>
            <p:cNvSpPr>
              <a:spLocks noChangeArrowheads="1"/>
            </p:cNvSpPr>
            <p:nvPr/>
          </p:nvSpPr>
          <p:spPr bwMode="auto">
            <a:xfrm>
              <a:off x="213" y="1886"/>
              <a:ext cx="4319" cy="106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56420" name="Text Box 68"/>
            <p:cNvSpPr txBox="1">
              <a:spLocks noChangeArrowheads="1"/>
            </p:cNvSpPr>
            <p:nvPr/>
          </p:nvSpPr>
          <p:spPr bwMode="auto">
            <a:xfrm>
              <a:off x="465" y="1871"/>
              <a:ext cx="935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Combustíveis minerais</a:t>
              </a:r>
            </a:p>
          </p:txBody>
        </p:sp>
        <p:sp>
          <p:nvSpPr>
            <p:cNvPr id="356421" name="Text Box 69"/>
            <p:cNvSpPr txBox="1">
              <a:spLocks noChangeArrowheads="1"/>
            </p:cNvSpPr>
            <p:nvPr/>
          </p:nvSpPr>
          <p:spPr bwMode="auto">
            <a:xfrm>
              <a:off x="282" y="1871"/>
              <a:ext cx="162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6</a:t>
              </a:r>
            </a:p>
          </p:txBody>
        </p:sp>
        <p:sp>
          <p:nvSpPr>
            <p:cNvPr id="356422" name="Text Box 70"/>
            <p:cNvSpPr txBox="1">
              <a:spLocks noChangeArrowheads="1"/>
            </p:cNvSpPr>
            <p:nvPr/>
          </p:nvSpPr>
          <p:spPr bwMode="auto">
            <a:xfrm>
              <a:off x="1561" y="1871"/>
              <a:ext cx="530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83.435.347</a:t>
              </a:r>
            </a:p>
          </p:txBody>
        </p:sp>
        <p:sp>
          <p:nvSpPr>
            <p:cNvPr id="356423" name="Text Box 71"/>
            <p:cNvSpPr txBox="1">
              <a:spLocks noChangeArrowheads="1"/>
            </p:cNvSpPr>
            <p:nvPr/>
          </p:nvSpPr>
          <p:spPr bwMode="auto">
            <a:xfrm>
              <a:off x="2318" y="1867"/>
              <a:ext cx="312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5,9%</a:t>
              </a:r>
            </a:p>
          </p:txBody>
        </p:sp>
        <p:sp>
          <p:nvSpPr>
            <p:cNvPr id="356424" name="Text Box 72"/>
            <p:cNvSpPr txBox="1">
              <a:spLocks noChangeArrowheads="1"/>
            </p:cNvSpPr>
            <p:nvPr/>
          </p:nvSpPr>
          <p:spPr bwMode="auto">
            <a:xfrm>
              <a:off x="2742" y="1869"/>
              <a:ext cx="484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2.384.690</a:t>
              </a:r>
            </a:p>
          </p:txBody>
        </p:sp>
        <p:sp>
          <p:nvSpPr>
            <p:cNvPr id="356425" name="Text Box 73"/>
            <p:cNvSpPr txBox="1">
              <a:spLocks noChangeArrowheads="1"/>
            </p:cNvSpPr>
            <p:nvPr/>
          </p:nvSpPr>
          <p:spPr bwMode="auto">
            <a:xfrm>
              <a:off x="3490" y="1870"/>
              <a:ext cx="312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0,2%</a:t>
              </a:r>
            </a:p>
          </p:txBody>
        </p:sp>
        <p:sp>
          <p:nvSpPr>
            <p:cNvPr id="356426" name="Text Box 74"/>
            <p:cNvSpPr txBox="1">
              <a:spLocks noChangeArrowheads="1"/>
            </p:cNvSpPr>
            <p:nvPr/>
          </p:nvSpPr>
          <p:spPr bwMode="auto">
            <a:xfrm>
              <a:off x="3996" y="1873"/>
              <a:ext cx="450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3398,8%</a:t>
              </a:r>
            </a:p>
          </p:txBody>
        </p:sp>
      </p:grpSp>
      <p:grpSp>
        <p:nvGrpSpPr>
          <p:cNvPr id="356427" name="Group 75"/>
          <p:cNvGrpSpPr>
            <a:grpSpLocks/>
          </p:cNvGrpSpPr>
          <p:nvPr/>
        </p:nvGrpSpPr>
        <p:grpSpPr bwMode="auto">
          <a:xfrm>
            <a:off x="627063" y="3017838"/>
            <a:ext cx="6856412" cy="225425"/>
            <a:chOff x="213" y="1997"/>
            <a:chExt cx="4319" cy="142"/>
          </a:xfrm>
        </p:grpSpPr>
        <p:sp>
          <p:nvSpPr>
            <p:cNvPr id="356428" name="Rectangle 76"/>
            <p:cNvSpPr>
              <a:spLocks noChangeArrowheads="1"/>
            </p:cNvSpPr>
            <p:nvPr/>
          </p:nvSpPr>
          <p:spPr bwMode="auto">
            <a:xfrm>
              <a:off x="213" y="2016"/>
              <a:ext cx="4319" cy="106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56429" name="Text Box 77"/>
            <p:cNvSpPr txBox="1">
              <a:spLocks noChangeArrowheads="1"/>
            </p:cNvSpPr>
            <p:nvPr/>
          </p:nvSpPr>
          <p:spPr bwMode="auto">
            <a:xfrm>
              <a:off x="465" y="2004"/>
              <a:ext cx="756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Cera de Carnaúba</a:t>
              </a:r>
            </a:p>
          </p:txBody>
        </p:sp>
        <p:sp>
          <p:nvSpPr>
            <p:cNvPr id="356430" name="Text Box 78"/>
            <p:cNvSpPr txBox="1">
              <a:spLocks noChangeArrowheads="1"/>
            </p:cNvSpPr>
            <p:nvPr/>
          </p:nvSpPr>
          <p:spPr bwMode="auto">
            <a:xfrm>
              <a:off x="282" y="2000"/>
              <a:ext cx="162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7</a:t>
              </a:r>
            </a:p>
          </p:txBody>
        </p:sp>
        <p:sp>
          <p:nvSpPr>
            <p:cNvPr id="356431" name="Text Box 79"/>
            <p:cNvSpPr txBox="1">
              <a:spLocks noChangeArrowheads="1"/>
            </p:cNvSpPr>
            <p:nvPr/>
          </p:nvSpPr>
          <p:spPr bwMode="auto">
            <a:xfrm>
              <a:off x="1561" y="2001"/>
              <a:ext cx="530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58.215.910</a:t>
              </a:r>
            </a:p>
          </p:txBody>
        </p:sp>
        <p:sp>
          <p:nvSpPr>
            <p:cNvPr id="356432" name="Text Box 80"/>
            <p:cNvSpPr txBox="1">
              <a:spLocks noChangeArrowheads="1"/>
            </p:cNvSpPr>
            <p:nvPr/>
          </p:nvSpPr>
          <p:spPr bwMode="auto">
            <a:xfrm>
              <a:off x="2318" y="1997"/>
              <a:ext cx="312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4,1%</a:t>
              </a:r>
            </a:p>
          </p:txBody>
        </p:sp>
        <p:sp>
          <p:nvSpPr>
            <p:cNvPr id="356433" name="Text Box 81"/>
            <p:cNvSpPr txBox="1">
              <a:spLocks noChangeArrowheads="1"/>
            </p:cNvSpPr>
            <p:nvPr/>
          </p:nvSpPr>
          <p:spPr bwMode="auto">
            <a:xfrm>
              <a:off x="2742" y="2000"/>
              <a:ext cx="530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43.629.881</a:t>
              </a:r>
            </a:p>
          </p:txBody>
        </p:sp>
        <p:sp>
          <p:nvSpPr>
            <p:cNvPr id="356434" name="Text Box 82"/>
            <p:cNvSpPr txBox="1">
              <a:spLocks noChangeArrowheads="1"/>
            </p:cNvSpPr>
            <p:nvPr/>
          </p:nvSpPr>
          <p:spPr bwMode="auto">
            <a:xfrm>
              <a:off x="3490" y="2000"/>
              <a:ext cx="312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3,4%</a:t>
              </a:r>
            </a:p>
          </p:txBody>
        </p:sp>
        <p:sp>
          <p:nvSpPr>
            <p:cNvPr id="356435" name="Text Box 83"/>
            <p:cNvSpPr txBox="1">
              <a:spLocks noChangeArrowheads="1"/>
            </p:cNvSpPr>
            <p:nvPr/>
          </p:nvSpPr>
          <p:spPr bwMode="auto">
            <a:xfrm>
              <a:off x="4041" y="2003"/>
              <a:ext cx="358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33,4%</a:t>
              </a:r>
            </a:p>
          </p:txBody>
        </p:sp>
      </p:grpSp>
      <p:grpSp>
        <p:nvGrpSpPr>
          <p:cNvPr id="356436" name="Group 84"/>
          <p:cNvGrpSpPr>
            <a:grpSpLocks/>
          </p:cNvGrpSpPr>
          <p:nvPr/>
        </p:nvGrpSpPr>
        <p:grpSpPr bwMode="auto">
          <a:xfrm>
            <a:off x="627063" y="3225800"/>
            <a:ext cx="6856412" cy="223838"/>
            <a:chOff x="213" y="2128"/>
            <a:chExt cx="4319" cy="141"/>
          </a:xfrm>
        </p:grpSpPr>
        <p:sp>
          <p:nvSpPr>
            <p:cNvPr id="356437" name="Rectangle 85"/>
            <p:cNvSpPr>
              <a:spLocks noChangeArrowheads="1"/>
            </p:cNvSpPr>
            <p:nvPr/>
          </p:nvSpPr>
          <p:spPr bwMode="auto">
            <a:xfrm>
              <a:off x="213" y="2146"/>
              <a:ext cx="4319" cy="106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56438" name="Text Box 86"/>
            <p:cNvSpPr txBox="1">
              <a:spLocks noChangeArrowheads="1"/>
            </p:cNvSpPr>
            <p:nvPr/>
          </p:nvSpPr>
          <p:spPr bwMode="auto">
            <a:xfrm>
              <a:off x="465" y="2130"/>
              <a:ext cx="39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Lagosta</a:t>
              </a:r>
            </a:p>
          </p:txBody>
        </p:sp>
        <p:sp>
          <p:nvSpPr>
            <p:cNvPr id="356439" name="Text Box 87"/>
            <p:cNvSpPr txBox="1">
              <a:spLocks noChangeArrowheads="1"/>
            </p:cNvSpPr>
            <p:nvPr/>
          </p:nvSpPr>
          <p:spPr bwMode="auto">
            <a:xfrm>
              <a:off x="282" y="2133"/>
              <a:ext cx="162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8</a:t>
              </a:r>
            </a:p>
          </p:txBody>
        </p:sp>
        <p:sp>
          <p:nvSpPr>
            <p:cNvPr id="356440" name="Text Box 88"/>
            <p:cNvSpPr txBox="1">
              <a:spLocks noChangeArrowheads="1"/>
            </p:cNvSpPr>
            <p:nvPr/>
          </p:nvSpPr>
          <p:spPr bwMode="auto">
            <a:xfrm>
              <a:off x="1561" y="2132"/>
              <a:ext cx="530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58.109.672</a:t>
              </a:r>
            </a:p>
          </p:txBody>
        </p:sp>
        <p:sp>
          <p:nvSpPr>
            <p:cNvPr id="356441" name="Text Box 89"/>
            <p:cNvSpPr txBox="1">
              <a:spLocks noChangeArrowheads="1"/>
            </p:cNvSpPr>
            <p:nvPr/>
          </p:nvSpPr>
          <p:spPr bwMode="auto">
            <a:xfrm>
              <a:off x="2318" y="2128"/>
              <a:ext cx="312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3,6%</a:t>
              </a:r>
            </a:p>
          </p:txBody>
        </p:sp>
        <p:sp>
          <p:nvSpPr>
            <p:cNvPr id="356442" name="Text Box 90"/>
            <p:cNvSpPr txBox="1">
              <a:spLocks noChangeArrowheads="1"/>
            </p:cNvSpPr>
            <p:nvPr/>
          </p:nvSpPr>
          <p:spPr bwMode="auto">
            <a:xfrm>
              <a:off x="2742" y="2131"/>
              <a:ext cx="530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60.195.313</a:t>
              </a:r>
            </a:p>
          </p:txBody>
        </p:sp>
        <p:sp>
          <p:nvSpPr>
            <p:cNvPr id="356443" name="Text Box 91"/>
            <p:cNvSpPr txBox="1">
              <a:spLocks noChangeArrowheads="1"/>
            </p:cNvSpPr>
            <p:nvPr/>
          </p:nvSpPr>
          <p:spPr bwMode="auto">
            <a:xfrm>
              <a:off x="3490" y="2131"/>
              <a:ext cx="312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4,7%</a:t>
              </a:r>
            </a:p>
          </p:txBody>
        </p:sp>
        <p:sp>
          <p:nvSpPr>
            <p:cNvPr id="356444" name="Text Box 92"/>
            <p:cNvSpPr txBox="1">
              <a:spLocks noChangeArrowheads="1"/>
            </p:cNvSpPr>
            <p:nvPr/>
          </p:nvSpPr>
          <p:spPr bwMode="auto">
            <a:xfrm>
              <a:off x="4026" y="2134"/>
              <a:ext cx="38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A50021"/>
                  </a:solidFill>
                  <a:latin typeface="Verdana" pitchFamily="34" charset="0"/>
                </a:rPr>
                <a:t>-16,8%</a:t>
              </a:r>
            </a:p>
          </p:txBody>
        </p:sp>
      </p:grpSp>
      <p:grpSp>
        <p:nvGrpSpPr>
          <p:cNvPr id="356445" name="Group 93"/>
          <p:cNvGrpSpPr>
            <a:grpSpLocks/>
          </p:cNvGrpSpPr>
          <p:nvPr/>
        </p:nvGrpSpPr>
        <p:grpSpPr bwMode="auto">
          <a:xfrm>
            <a:off x="627063" y="3432175"/>
            <a:ext cx="6856412" cy="223838"/>
            <a:chOff x="213" y="2258"/>
            <a:chExt cx="4319" cy="141"/>
          </a:xfrm>
        </p:grpSpPr>
        <p:sp>
          <p:nvSpPr>
            <p:cNvPr id="356446" name="Rectangle 94"/>
            <p:cNvSpPr>
              <a:spLocks noChangeArrowheads="1"/>
            </p:cNvSpPr>
            <p:nvPr/>
          </p:nvSpPr>
          <p:spPr bwMode="auto">
            <a:xfrm>
              <a:off x="213" y="2276"/>
              <a:ext cx="4319" cy="106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56447" name="Text Box 95"/>
            <p:cNvSpPr txBox="1">
              <a:spLocks noChangeArrowheads="1"/>
            </p:cNvSpPr>
            <p:nvPr/>
          </p:nvSpPr>
          <p:spPr bwMode="auto">
            <a:xfrm>
              <a:off x="465" y="2264"/>
              <a:ext cx="68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Sucos de Frutas</a:t>
              </a:r>
            </a:p>
          </p:txBody>
        </p:sp>
        <p:sp>
          <p:nvSpPr>
            <p:cNvPr id="356448" name="Text Box 96"/>
            <p:cNvSpPr txBox="1">
              <a:spLocks noChangeArrowheads="1"/>
            </p:cNvSpPr>
            <p:nvPr/>
          </p:nvSpPr>
          <p:spPr bwMode="auto">
            <a:xfrm>
              <a:off x="282" y="2262"/>
              <a:ext cx="162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9</a:t>
              </a:r>
            </a:p>
          </p:txBody>
        </p:sp>
        <p:sp>
          <p:nvSpPr>
            <p:cNvPr id="356449" name="Text Box 97"/>
            <p:cNvSpPr txBox="1">
              <a:spLocks noChangeArrowheads="1"/>
            </p:cNvSpPr>
            <p:nvPr/>
          </p:nvSpPr>
          <p:spPr bwMode="auto">
            <a:xfrm>
              <a:off x="1561" y="2262"/>
              <a:ext cx="530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39.875.979</a:t>
              </a:r>
            </a:p>
          </p:txBody>
        </p:sp>
        <p:sp>
          <p:nvSpPr>
            <p:cNvPr id="356450" name="Text Box 98"/>
            <p:cNvSpPr txBox="1">
              <a:spLocks noChangeArrowheads="1"/>
            </p:cNvSpPr>
            <p:nvPr/>
          </p:nvSpPr>
          <p:spPr bwMode="auto">
            <a:xfrm>
              <a:off x="2318" y="2258"/>
              <a:ext cx="312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2,8%</a:t>
              </a:r>
            </a:p>
          </p:txBody>
        </p:sp>
        <p:sp>
          <p:nvSpPr>
            <p:cNvPr id="356451" name="Text Box 99"/>
            <p:cNvSpPr txBox="1">
              <a:spLocks noChangeArrowheads="1"/>
            </p:cNvSpPr>
            <p:nvPr/>
          </p:nvSpPr>
          <p:spPr bwMode="auto">
            <a:xfrm>
              <a:off x="2742" y="2261"/>
              <a:ext cx="530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29.598.539</a:t>
              </a:r>
            </a:p>
          </p:txBody>
        </p:sp>
        <p:sp>
          <p:nvSpPr>
            <p:cNvPr id="356452" name="Text Box 100"/>
            <p:cNvSpPr txBox="1">
              <a:spLocks noChangeArrowheads="1"/>
            </p:cNvSpPr>
            <p:nvPr/>
          </p:nvSpPr>
          <p:spPr bwMode="auto">
            <a:xfrm>
              <a:off x="3490" y="2261"/>
              <a:ext cx="312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2,3%</a:t>
              </a:r>
            </a:p>
          </p:txBody>
        </p:sp>
        <p:sp>
          <p:nvSpPr>
            <p:cNvPr id="356453" name="Text Box 101"/>
            <p:cNvSpPr txBox="1">
              <a:spLocks noChangeArrowheads="1"/>
            </p:cNvSpPr>
            <p:nvPr/>
          </p:nvSpPr>
          <p:spPr bwMode="auto">
            <a:xfrm>
              <a:off x="4041" y="2264"/>
              <a:ext cx="358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34,7%</a:t>
              </a:r>
            </a:p>
          </p:txBody>
        </p:sp>
      </p:grpSp>
      <p:grpSp>
        <p:nvGrpSpPr>
          <p:cNvPr id="356454" name="Group 102"/>
          <p:cNvGrpSpPr>
            <a:grpSpLocks/>
          </p:cNvGrpSpPr>
          <p:nvPr/>
        </p:nvGrpSpPr>
        <p:grpSpPr bwMode="auto">
          <a:xfrm>
            <a:off x="627063" y="3638550"/>
            <a:ext cx="6856412" cy="223838"/>
            <a:chOff x="213" y="2388"/>
            <a:chExt cx="4319" cy="141"/>
          </a:xfrm>
        </p:grpSpPr>
        <p:sp>
          <p:nvSpPr>
            <p:cNvPr id="356455" name="Rectangle 103"/>
            <p:cNvSpPr>
              <a:spLocks noChangeArrowheads="1"/>
            </p:cNvSpPr>
            <p:nvPr/>
          </p:nvSpPr>
          <p:spPr bwMode="auto">
            <a:xfrm>
              <a:off x="213" y="2407"/>
              <a:ext cx="4319" cy="106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56456" name="Text Box 104"/>
            <p:cNvSpPr txBox="1">
              <a:spLocks noChangeArrowheads="1"/>
            </p:cNvSpPr>
            <p:nvPr/>
          </p:nvSpPr>
          <p:spPr bwMode="auto">
            <a:xfrm>
              <a:off x="465" y="2388"/>
              <a:ext cx="525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Mel natural</a:t>
              </a:r>
            </a:p>
          </p:txBody>
        </p:sp>
        <p:sp>
          <p:nvSpPr>
            <p:cNvPr id="356457" name="Text Box 105"/>
            <p:cNvSpPr txBox="1">
              <a:spLocks noChangeArrowheads="1"/>
            </p:cNvSpPr>
            <p:nvPr/>
          </p:nvSpPr>
          <p:spPr bwMode="auto">
            <a:xfrm>
              <a:off x="259" y="2394"/>
              <a:ext cx="208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10</a:t>
              </a:r>
            </a:p>
          </p:txBody>
        </p:sp>
        <p:sp>
          <p:nvSpPr>
            <p:cNvPr id="356458" name="Text Box 106"/>
            <p:cNvSpPr txBox="1">
              <a:spLocks noChangeArrowheads="1"/>
            </p:cNvSpPr>
            <p:nvPr/>
          </p:nvSpPr>
          <p:spPr bwMode="auto">
            <a:xfrm>
              <a:off x="1561" y="2392"/>
              <a:ext cx="530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12.778.933</a:t>
              </a:r>
            </a:p>
          </p:txBody>
        </p:sp>
        <p:sp>
          <p:nvSpPr>
            <p:cNvPr id="356459" name="Text Box 107"/>
            <p:cNvSpPr txBox="1">
              <a:spLocks noChangeArrowheads="1"/>
            </p:cNvSpPr>
            <p:nvPr/>
          </p:nvSpPr>
          <p:spPr bwMode="auto">
            <a:xfrm>
              <a:off x="2318" y="2388"/>
              <a:ext cx="312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0,9%</a:t>
              </a:r>
            </a:p>
          </p:txBody>
        </p:sp>
        <p:sp>
          <p:nvSpPr>
            <p:cNvPr id="356460" name="Text Box 108"/>
            <p:cNvSpPr txBox="1">
              <a:spLocks noChangeArrowheads="1"/>
            </p:cNvSpPr>
            <p:nvPr/>
          </p:nvSpPr>
          <p:spPr bwMode="auto">
            <a:xfrm>
              <a:off x="2742" y="2392"/>
              <a:ext cx="484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9.721.535</a:t>
              </a:r>
            </a:p>
          </p:txBody>
        </p:sp>
        <p:sp>
          <p:nvSpPr>
            <p:cNvPr id="356461" name="Text Box 109"/>
            <p:cNvSpPr txBox="1">
              <a:spLocks noChangeArrowheads="1"/>
            </p:cNvSpPr>
            <p:nvPr/>
          </p:nvSpPr>
          <p:spPr bwMode="auto">
            <a:xfrm>
              <a:off x="3490" y="2391"/>
              <a:ext cx="312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0,8%</a:t>
              </a:r>
            </a:p>
          </p:txBody>
        </p:sp>
        <p:sp>
          <p:nvSpPr>
            <p:cNvPr id="356462" name="Text Box 110"/>
            <p:cNvSpPr txBox="1">
              <a:spLocks noChangeArrowheads="1"/>
            </p:cNvSpPr>
            <p:nvPr/>
          </p:nvSpPr>
          <p:spPr bwMode="auto">
            <a:xfrm>
              <a:off x="4041" y="2394"/>
              <a:ext cx="358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31,4%</a:t>
              </a:r>
            </a:p>
          </p:txBody>
        </p:sp>
      </p:grpSp>
      <p:grpSp>
        <p:nvGrpSpPr>
          <p:cNvPr id="356463" name="Group 111"/>
          <p:cNvGrpSpPr>
            <a:grpSpLocks/>
          </p:cNvGrpSpPr>
          <p:nvPr/>
        </p:nvGrpSpPr>
        <p:grpSpPr bwMode="auto">
          <a:xfrm>
            <a:off x="627063" y="4052888"/>
            <a:ext cx="6856412" cy="225425"/>
            <a:chOff x="213" y="2649"/>
            <a:chExt cx="4319" cy="142"/>
          </a:xfrm>
        </p:grpSpPr>
        <p:sp>
          <p:nvSpPr>
            <p:cNvPr id="356464" name="Rectangle 112"/>
            <p:cNvSpPr>
              <a:spLocks noChangeArrowheads="1"/>
            </p:cNvSpPr>
            <p:nvPr/>
          </p:nvSpPr>
          <p:spPr bwMode="auto">
            <a:xfrm>
              <a:off x="213" y="2667"/>
              <a:ext cx="4319" cy="106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56465" name="Text Box 113"/>
            <p:cNvSpPr txBox="1">
              <a:spLocks noChangeArrowheads="1"/>
            </p:cNvSpPr>
            <p:nvPr/>
          </p:nvSpPr>
          <p:spPr bwMode="auto">
            <a:xfrm>
              <a:off x="465" y="2654"/>
              <a:ext cx="1001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Máq. e equip. mecânicos</a:t>
              </a:r>
            </a:p>
          </p:txBody>
        </p:sp>
        <p:sp>
          <p:nvSpPr>
            <p:cNvPr id="356466" name="Text Box 114"/>
            <p:cNvSpPr txBox="1">
              <a:spLocks noChangeArrowheads="1"/>
            </p:cNvSpPr>
            <p:nvPr/>
          </p:nvSpPr>
          <p:spPr bwMode="auto">
            <a:xfrm>
              <a:off x="259" y="2656"/>
              <a:ext cx="208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12</a:t>
              </a:r>
            </a:p>
          </p:txBody>
        </p:sp>
        <p:sp>
          <p:nvSpPr>
            <p:cNvPr id="356467" name="Text Box 115"/>
            <p:cNvSpPr txBox="1">
              <a:spLocks noChangeArrowheads="1"/>
            </p:cNvSpPr>
            <p:nvPr/>
          </p:nvSpPr>
          <p:spPr bwMode="auto">
            <a:xfrm>
              <a:off x="1561" y="2653"/>
              <a:ext cx="530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12.548.391</a:t>
              </a:r>
            </a:p>
          </p:txBody>
        </p:sp>
        <p:sp>
          <p:nvSpPr>
            <p:cNvPr id="356468" name="Text Box 116"/>
            <p:cNvSpPr txBox="1">
              <a:spLocks noChangeArrowheads="1"/>
            </p:cNvSpPr>
            <p:nvPr/>
          </p:nvSpPr>
          <p:spPr bwMode="auto">
            <a:xfrm>
              <a:off x="2318" y="2649"/>
              <a:ext cx="312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0,9%</a:t>
              </a:r>
            </a:p>
          </p:txBody>
        </p:sp>
        <p:sp>
          <p:nvSpPr>
            <p:cNvPr id="356469" name="Text Box 117"/>
            <p:cNvSpPr txBox="1">
              <a:spLocks noChangeArrowheads="1"/>
            </p:cNvSpPr>
            <p:nvPr/>
          </p:nvSpPr>
          <p:spPr bwMode="auto">
            <a:xfrm>
              <a:off x="2742" y="2653"/>
              <a:ext cx="530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11.602.406</a:t>
              </a:r>
            </a:p>
          </p:txBody>
        </p:sp>
        <p:sp>
          <p:nvSpPr>
            <p:cNvPr id="356470" name="Text Box 118"/>
            <p:cNvSpPr txBox="1">
              <a:spLocks noChangeArrowheads="1"/>
            </p:cNvSpPr>
            <p:nvPr/>
          </p:nvSpPr>
          <p:spPr bwMode="auto">
            <a:xfrm>
              <a:off x="3490" y="2652"/>
              <a:ext cx="312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0,9%</a:t>
              </a:r>
            </a:p>
          </p:txBody>
        </p:sp>
        <p:sp>
          <p:nvSpPr>
            <p:cNvPr id="356471" name="Text Box 119"/>
            <p:cNvSpPr txBox="1">
              <a:spLocks noChangeArrowheads="1"/>
            </p:cNvSpPr>
            <p:nvPr/>
          </p:nvSpPr>
          <p:spPr bwMode="auto">
            <a:xfrm>
              <a:off x="4064" y="2655"/>
              <a:ext cx="312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8,2%</a:t>
              </a:r>
            </a:p>
          </p:txBody>
        </p:sp>
      </p:grpSp>
      <p:grpSp>
        <p:nvGrpSpPr>
          <p:cNvPr id="356472" name="Group 120"/>
          <p:cNvGrpSpPr>
            <a:grpSpLocks/>
          </p:cNvGrpSpPr>
          <p:nvPr/>
        </p:nvGrpSpPr>
        <p:grpSpPr bwMode="auto">
          <a:xfrm>
            <a:off x="627063" y="4260850"/>
            <a:ext cx="6856412" cy="223838"/>
            <a:chOff x="213" y="2780"/>
            <a:chExt cx="4319" cy="141"/>
          </a:xfrm>
        </p:grpSpPr>
        <p:sp>
          <p:nvSpPr>
            <p:cNvPr id="356473" name="Rectangle 121"/>
            <p:cNvSpPr>
              <a:spLocks noChangeArrowheads="1"/>
            </p:cNvSpPr>
            <p:nvPr/>
          </p:nvSpPr>
          <p:spPr bwMode="auto">
            <a:xfrm>
              <a:off x="213" y="2797"/>
              <a:ext cx="4319" cy="106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56474" name="Text Box 122"/>
            <p:cNvSpPr txBox="1">
              <a:spLocks noChangeArrowheads="1"/>
            </p:cNvSpPr>
            <p:nvPr/>
          </p:nvSpPr>
          <p:spPr bwMode="auto">
            <a:xfrm>
              <a:off x="465" y="2782"/>
              <a:ext cx="52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Confecções</a:t>
              </a:r>
            </a:p>
          </p:txBody>
        </p:sp>
        <p:sp>
          <p:nvSpPr>
            <p:cNvPr id="356475" name="Text Box 123"/>
            <p:cNvSpPr txBox="1">
              <a:spLocks noChangeArrowheads="1"/>
            </p:cNvSpPr>
            <p:nvPr/>
          </p:nvSpPr>
          <p:spPr bwMode="auto">
            <a:xfrm>
              <a:off x="259" y="2784"/>
              <a:ext cx="208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13</a:t>
              </a:r>
            </a:p>
          </p:txBody>
        </p:sp>
        <p:sp>
          <p:nvSpPr>
            <p:cNvPr id="356476" name="Text Box 124"/>
            <p:cNvSpPr txBox="1">
              <a:spLocks noChangeArrowheads="1"/>
            </p:cNvSpPr>
            <p:nvPr/>
          </p:nvSpPr>
          <p:spPr bwMode="auto">
            <a:xfrm>
              <a:off x="1561" y="2784"/>
              <a:ext cx="530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11.260.310</a:t>
              </a:r>
            </a:p>
          </p:txBody>
        </p:sp>
        <p:sp>
          <p:nvSpPr>
            <p:cNvPr id="356477" name="Text Box 125"/>
            <p:cNvSpPr txBox="1">
              <a:spLocks noChangeArrowheads="1"/>
            </p:cNvSpPr>
            <p:nvPr/>
          </p:nvSpPr>
          <p:spPr bwMode="auto">
            <a:xfrm>
              <a:off x="2318" y="2780"/>
              <a:ext cx="312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0,8%</a:t>
              </a:r>
            </a:p>
          </p:txBody>
        </p:sp>
        <p:sp>
          <p:nvSpPr>
            <p:cNvPr id="356478" name="Text Box 126"/>
            <p:cNvSpPr txBox="1">
              <a:spLocks noChangeArrowheads="1"/>
            </p:cNvSpPr>
            <p:nvPr/>
          </p:nvSpPr>
          <p:spPr bwMode="auto">
            <a:xfrm>
              <a:off x="2742" y="2784"/>
              <a:ext cx="484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8.319.945</a:t>
              </a:r>
            </a:p>
          </p:txBody>
        </p:sp>
        <p:sp>
          <p:nvSpPr>
            <p:cNvPr id="356479" name="Text Box 127"/>
            <p:cNvSpPr txBox="1">
              <a:spLocks noChangeArrowheads="1"/>
            </p:cNvSpPr>
            <p:nvPr/>
          </p:nvSpPr>
          <p:spPr bwMode="auto">
            <a:xfrm>
              <a:off x="3490" y="2783"/>
              <a:ext cx="312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0,7%</a:t>
              </a:r>
            </a:p>
          </p:txBody>
        </p:sp>
        <p:sp>
          <p:nvSpPr>
            <p:cNvPr id="356480" name="Text Box 128"/>
            <p:cNvSpPr txBox="1">
              <a:spLocks noChangeArrowheads="1"/>
            </p:cNvSpPr>
            <p:nvPr/>
          </p:nvSpPr>
          <p:spPr bwMode="auto">
            <a:xfrm>
              <a:off x="4041" y="2786"/>
              <a:ext cx="358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35,3%</a:t>
              </a:r>
            </a:p>
          </p:txBody>
        </p:sp>
      </p:grpSp>
      <p:grpSp>
        <p:nvGrpSpPr>
          <p:cNvPr id="356481" name="Group 129"/>
          <p:cNvGrpSpPr>
            <a:grpSpLocks/>
          </p:cNvGrpSpPr>
          <p:nvPr/>
        </p:nvGrpSpPr>
        <p:grpSpPr bwMode="auto">
          <a:xfrm>
            <a:off x="627063" y="4467225"/>
            <a:ext cx="6856412" cy="247650"/>
            <a:chOff x="213" y="2910"/>
            <a:chExt cx="4319" cy="156"/>
          </a:xfrm>
        </p:grpSpPr>
        <p:sp>
          <p:nvSpPr>
            <p:cNvPr id="356482" name="Rectangle 130"/>
            <p:cNvSpPr>
              <a:spLocks noChangeArrowheads="1"/>
            </p:cNvSpPr>
            <p:nvPr/>
          </p:nvSpPr>
          <p:spPr bwMode="auto">
            <a:xfrm>
              <a:off x="213" y="2927"/>
              <a:ext cx="4319" cy="106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56483" name="Text Box 131"/>
            <p:cNvSpPr txBox="1">
              <a:spLocks noChangeArrowheads="1"/>
            </p:cNvSpPr>
            <p:nvPr/>
          </p:nvSpPr>
          <p:spPr bwMode="auto">
            <a:xfrm>
              <a:off x="465" y="2913"/>
              <a:ext cx="861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Rochas Ornamentais</a:t>
              </a:r>
            </a:p>
          </p:txBody>
        </p:sp>
        <p:sp>
          <p:nvSpPr>
            <p:cNvPr id="356484" name="Text Box 132"/>
            <p:cNvSpPr txBox="1">
              <a:spLocks noChangeArrowheads="1"/>
            </p:cNvSpPr>
            <p:nvPr/>
          </p:nvSpPr>
          <p:spPr bwMode="auto">
            <a:xfrm>
              <a:off x="259" y="2914"/>
              <a:ext cx="208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14</a:t>
              </a:r>
            </a:p>
          </p:txBody>
        </p:sp>
        <p:sp>
          <p:nvSpPr>
            <p:cNvPr id="356485" name="Text Box 133"/>
            <p:cNvSpPr txBox="1">
              <a:spLocks noChangeArrowheads="1"/>
            </p:cNvSpPr>
            <p:nvPr/>
          </p:nvSpPr>
          <p:spPr bwMode="auto">
            <a:xfrm>
              <a:off x="1553" y="2931"/>
              <a:ext cx="530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11.712.991</a:t>
              </a:r>
            </a:p>
          </p:txBody>
        </p:sp>
        <p:sp>
          <p:nvSpPr>
            <p:cNvPr id="356486" name="Text Box 134"/>
            <p:cNvSpPr txBox="1">
              <a:spLocks noChangeArrowheads="1"/>
            </p:cNvSpPr>
            <p:nvPr/>
          </p:nvSpPr>
          <p:spPr bwMode="auto">
            <a:xfrm>
              <a:off x="2318" y="2910"/>
              <a:ext cx="312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0,8%</a:t>
              </a:r>
            </a:p>
          </p:txBody>
        </p:sp>
        <p:sp>
          <p:nvSpPr>
            <p:cNvPr id="356487" name="Text Box 135"/>
            <p:cNvSpPr txBox="1">
              <a:spLocks noChangeArrowheads="1"/>
            </p:cNvSpPr>
            <p:nvPr/>
          </p:nvSpPr>
          <p:spPr bwMode="auto">
            <a:xfrm>
              <a:off x="2742" y="2915"/>
              <a:ext cx="530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11.299.670</a:t>
              </a:r>
            </a:p>
          </p:txBody>
        </p:sp>
        <p:sp>
          <p:nvSpPr>
            <p:cNvPr id="356488" name="Text Box 136"/>
            <p:cNvSpPr txBox="1">
              <a:spLocks noChangeArrowheads="1"/>
            </p:cNvSpPr>
            <p:nvPr/>
          </p:nvSpPr>
          <p:spPr bwMode="auto">
            <a:xfrm>
              <a:off x="3490" y="2913"/>
              <a:ext cx="312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0,9%</a:t>
              </a:r>
            </a:p>
          </p:txBody>
        </p:sp>
        <p:sp>
          <p:nvSpPr>
            <p:cNvPr id="356489" name="Text Box 137"/>
            <p:cNvSpPr txBox="1">
              <a:spLocks noChangeArrowheads="1"/>
            </p:cNvSpPr>
            <p:nvPr/>
          </p:nvSpPr>
          <p:spPr bwMode="auto">
            <a:xfrm>
              <a:off x="4064" y="2916"/>
              <a:ext cx="312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3,7%</a:t>
              </a:r>
            </a:p>
          </p:txBody>
        </p:sp>
      </p:grpSp>
      <p:grpSp>
        <p:nvGrpSpPr>
          <p:cNvPr id="356490" name="Group 138"/>
          <p:cNvGrpSpPr>
            <a:grpSpLocks/>
          </p:cNvGrpSpPr>
          <p:nvPr/>
        </p:nvGrpSpPr>
        <p:grpSpPr bwMode="auto">
          <a:xfrm>
            <a:off x="627063" y="4675188"/>
            <a:ext cx="6856412" cy="223837"/>
            <a:chOff x="213" y="3041"/>
            <a:chExt cx="4319" cy="141"/>
          </a:xfrm>
        </p:grpSpPr>
        <p:sp>
          <p:nvSpPr>
            <p:cNvPr id="356491" name="Rectangle 139"/>
            <p:cNvSpPr>
              <a:spLocks noChangeArrowheads="1"/>
            </p:cNvSpPr>
            <p:nvPr/>
          </p:nvSpPr>
          <p:spPr bwMode="auto">
            <a:xfrm>
              <a:off x="213" y="3058"/>
              <a:ext cx="4319" cy="106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56492" name="Text Box 140"/>
            <p:cNvSpPr txBox="1">
              <a:spLocks noChangeArrowheads="1"/>
            </p:cNvSpPr>
            <p:nvPr/>
          </p:nvSpPr>
          <p:spPr bwMode="auto">
            <a:xfrm>
              <a:off x="465" y="3044"/>
              <a:ext cx="932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Máq. e equip. elétricos</a:t>
              </a:r>
            </a:p>
          </p:txBody>
        </p:sp>
        <p:sp>
          <p:nvSpPr>
            <p:cNvPr id="356493" name="Text Box 141"/>
            <p:cNvSpPr txBox="1">
              <a:spLocks noChangeArrowheads="1"/>
            </p:cNvSpPr>
            <p:nvPr/>
          </p:nvSpPr>
          <p:spPr bwMode="auto">
            <a:xfrm>
              <a:off x="259" y="3044"/>
              <a:ext cx="208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15</a:t>
              </a:r>
            </a:p>
          </p:txBody>
        </p:sp>
        <p:sp>
          <p:nvSpPr>
            <p:cNvPr id="356494" name="Text Box 142"/>
            <p:cNvSpPr txBox="1">
              <a:spLocks noChangeArrowheads="1"/>
            </p:cNvSpPr>
            <p:nvPr/>
          </p:nvSpPr>
          <p:spPr bwMode="auto">
            <a:xfrm>
              <a:off x="1561" y="3045"/>
              <a:ext cx="484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9.306.871</a:t>
              </a:r>
            </a:p>
          </p:txBody>
        </p:sp>
        <p:sp>
          <p:nvSpPr>
            <p:cNvPr id="356495" name="Text Box 143"/>
            <p:cNvSpPr txBox="1">
              <a:spLocks noChangeArrowheads="1"/>
            </p:cNvSpPr>
            <p:nvPr/>
          </p:nvSpPr>
          <p:spPr bwMode="auto">
            <a:xfrm>
              <a:off x="2318" y="3041"/>
              <a:ext cx="312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0,7%</a:t>
              </a:r>
            </a:p>
          </p:txBody>
        </p:sp>
        <p:sp>
          <p:nvSpPr>
            <p:cNvPr id="356496" name="Text Box 144"/>
            <p:cNvSpPr txBox="1">
              <a:spLocks noChangeArrowheads="1"/>
            </p:cNvSpPr>
            <p:nvPr/>
          </p:nvSpPr>
          <p:spPr bwMode="auto">
            <a:xfrm>
              <a:off x="2742" y="3046"/>
              <a:ext cx="530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14.286.687</a:t>
              </a:r>
            </a:p>
          </p:txBody>
        </p:sp>
        <p:sp>
          <p:nvSpPr>
            <p:cNvPr id="356497" name="Text Box 145"/>
            <p:cNvSpPr txBox="1">
              <a:spLocks noChangeArrowheads="1"/>
            </p:cNvSpPr>
            <p:nvPr/>
          </p:nvSpPr>
          <p:spPr bwMode="auto">
            <a:xfrm>
              <a:off x="3490" y="3044"/>
              <a:ext cx="312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1,1%</a:t>
              </a:r>
            </a:p>
          </p:txBody>
        </p:sp>
        <p:sp>
          <p:nvSpPr>
            <p:cNvPr id="356498" name="Text Box 146"/>
            <p:cNvSpPr txBox="1">
              <a:spLocks noChangeArrowheads="1"/>
            </p:cNvSpPr>
            <p:nvPr/>
          </p:nvSpPr>
          <p:spPr bwMode="auto">
            <a:xfrm>
              <a:off x="4026" y="3047"/>
              <a:ext cx="38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A50021"/>
                  </a:solidFill>
                  <a:latin typeface="Verdana" pitchFamily="34" charset="0"/>
                </a:rPr>
                <a:t>-34,9%</a:t>
              </a:r>
            </a:p>
          </p:txBody>
        </p:sp>
      </p:grpSp>
      <p:grpSp>
        <p:nvGrpSpPr>
          <p:cNvPr id="356499" name="Group 147"/>
          <p:cNvGrpSpPr>
            <a:grpSpLocks/>
          </p:cNvGrpSpPr>
          <p:nvPr/>
        </p:nvGrpSpPr>
        <p:grpSpPr bwMode="auto">
          <a:xfrm>
            <a:off x="627063" y="4881563"/>
            <a:ext cx="6856412" cy="225425"/>
            <a:chOff x="213" y="3171"/>
            <a:chExt cx="4319" cy="142"/>
          </a:xfrm>
        </p:grpSpPr>
        <p:sp>
          <p:nvSpPr>
            <p:cNvPr id="356500" name="Rectangle 148"/>
            <p:cNvSpPr>
              <a:spLocks noChangeArrowheads="1"/>
            </p:cNvSpPr>
            <p:nvPr/>
          </p:nvSpPr>
          <p:spPr bwMode="auto">
            <a:xfrm>
              <a:off x="213" y="3188"/>
              <a:ext cx="4319" cy="106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56501" name="Text Box 149"/>
            <p:cNvSpPr txBox="1">
              <a:spLocks noChangeArrowheads="1"/>
            </p:cNvSpPr>
            <p:nvPr/>
          </p:nvSpPr>
          <p:spPr bwMode="auto">
            <a:xfrm>
              <a:off x="465" y="3178"/>
              <a:ext cx="64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Flores/Plantas</a:t>
              </a:r>
            </a:p>
          </p:txBody>
        </p:sp>
        <p:sp>
          <p:nvSpPr>
            <p:cNvPr id="356502" name="Text Box 150"/>
            <p:cNvSpPr txBox="1">
              <a:spLocks noChangeArrowheads="1"/>
            </p:cNvSpPr>
            <p:nvPr/>
          </p:nvSpPr>
          <p:spPr bwMode="auto">
            <a:xfrm>
              <a:off x="259" y="3175"/>
              <a:ext cx="208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16</a:t>
              </a:r>
            </a:p>
          </p:txBody>
        </p:sp>
        <p:sp>
          <p:nvSpPr>
            <p:cNvPr id="356503" name="Text Box 151"/>
            <p:cNvSpPr txBox="1">
              <a:spLocks noChangeArrowheads="1"/>
            </p:cNvSpPr>
            <p:nvPr/>
          </p:nvSpPr>
          <p:spPr bwMode="auto">
            <a:xfrm>
              <a:off x="1561" y="3175"/>
              <a:ext cx="484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5.000.846</a:t>
              </a:r>
            </a:p>
          </p:txBody>
        </p:sp>
        <p:sp>
          <p:nvSpPr>
            <p:cNvPr id="356504" name="Text Box 152"/>
            <p:cNvSpPr txBox="1">
              <a:spLocks noChangeArrowheads="1"/>
            </p:cNvSpPr>
            <p:nvPr/>
          </p:nvSpPr>
          <p:spPr bwMode="auto">
            <a:xfrm>
              <a:off x="2318" y="3171"/>
              <a:ext cx="312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0,4%</a:t>
              </a:r>
            </a:p>
          </p:txBody>
        </p:sp>
        <p:sp>
          <p:nvSpPr>
            <p:cNvPr id="356505" name="Text Box 153"/>
            <p:cNvSpPr txBox="1">
              <a:spLocks noChangeArrowheads="1"/>
            </p:cNvSpPr>
            <p:nvPr/>
          </p:nvSpPr>
          <p:spPr bwMode="auto">
            <a:xfrm>
              <a:off x="2742" y="3176"/>
              <a:ext cx="484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3.290.644</a:t>
              </a:r>
            </a:p>
          </p:txBody>
        </p:sp>
        <p:sp>
          <p:nvSpPr>
            <p:cNvPr id="356506" name="Text Box 154"/>
            <p:cNvSpPr txBox="1">
              <a:spLocks noChangeArrowheads="1"/>
            </p:cNvSpPr>
            <p:nvPr/>
          </p:nvSpPr>
          <p:spPr bwMode="auto">
            <a:xfrm>
              <a:off x="3490" y="3174"/>
              <a:ext cx="312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0,3%</a:t>
              </a:r>
            </a:p>
          </p:txBody>
        </p:sp>
        <p:sp>
          <p:nvSpPr>
            <p:cNvPr id="356507" name="Text Box 155"/>
            <p:cNvSpPr txBox="1">
              <a:spLocks noChangeArrowheads="1"/>
            </p:cNvSpPr>
            <p:nvPr/>
          </p:nvSpPr>
          <p:spPr bwMode="auto">
            <a:xfrm>
              <a:off x="4041" y="3177"/>
              <a:ext cx="358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52,0%</a:t>
              </a:r>
            </a:p>
          </p:txBody>
        </p:sp>
      </p:grpSp>
      <p:grpSp>
        <p:nvGrpSpPr>
          <p:cNvPr id="356508" name="Group 156"/>
          <p:cNvGrpSpPr>
            <a:grpSpLocks/>
          </p:cNvGrpSpPr>
          <p:nvPr/>
        </p:nvGrpSpPr>
        <p:grpSpPr bwMode="auto">
          <a:xfrm>
            <a:off x="627063" y="5089525"/>
            <a:ext cx="6856412" cy="223838"/>
            <a:chOff x="213" y="3302"/>
            <a:chExt cx="4319" cy="141"/>
          </a:xfrm>
        </p:grpSpPr>
        <p:sp>
          <p:nvSpPr>
            <p:cNvPr id="356509" name="Rectangle 157"/>
            <p:cNvSpPr>
              <a:spLocks noChangeArrowheads="1"/>
            </p:cNvSpPr>
            <p:nvPr/>
          </p:nvSpPr>
          <p:spPr bwMode="auto">
            <a:xfrm>
              <a:off x="213" y="3318"/>
              <a:ext cx="4319" cy="106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56510" name="Text Box 158"/>
            <p:cNvSpPr txBox="1">
              <a:spLocks noChangeArrowheads="1"/>
            </p:cNvSpPr>
            <p:nvPr/>
          </p:nvSpPr>
          <p:spPr bwMode="auto">
            <a:xfrm>
              <a:off x="465" y="3303"/>
              <a:ext cx="366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Móveis</a:t>
              </a:r>
            </a:p>
          </p:txBody>
        </p:sp>
        <p:sp>
          <p:nvSpPr>
            <p:cNvPr id="356511" name="Text Box 159"/>
            <p:cNvSpPr txBox="1">
              <a:spLocks noChangeArrowheads="1"/>
            </p:cNvSpPr>
            <p:nvPr/>
          </p:nvSpPr>
          <p:spPr bwMode="auto">
            <a:xfrm>
              <a:off x="259" y="3303"/>
              <a:ext cx="208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17</a:t>
              </a:r>
            </a:p>
          </p:txBody>
        </p:sp>
        <p:sp>
          <p:nvSpPr>
            <p:cNvPr id="356512" name="Text Box 160"/>
            <p:cNvSpPr txBox="1">
              <a:spLocks noChangeArrowheads="1"/>
            </p:cNvSpPr>
            <p:nvPr/>
          </p:nvSpPr>
          <p:spPr bwMode="auto">
            <a:xfrm>
              <a:off x="1561" y="3306"/>
              <a:ext cx="484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1.779.260</a:t>
              </a:r>
            </a:p>
          </p:txBody>
        </p:sp>
        <p:sp>
          <p:nvSpPr>
            <p:cNvPr id="356513" name="Text Box 161"/>
            <p:cNvSpPr txBox="1">
              <a:spLocks noChangeArrowheads="1"/>
            </p:cNvSpPr>
            <p:nvPr/>
          </p:nvSpPr>
          <p:spPr bwMode="auto">
            <a:xfrm>
              <a:off x="2318" y="3302"/>
              <a:ext cx="312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0,1%</a:t>
              </a:r>
            </a:p>
          </p:txBody>
        </p:sp>
        <p:sp>
          <p:nvSpPr>
            <p:cNvPr id="356514" name="Text Box 162"/>
            <p:cNvSpPr txBox="1">
              <a:spLocks noChangeArrowheads="1"/>
            </p:cNvSpPr>
            <p:nvPr/>
          </p:nvSpPr>
          <p:spPr bwMode="auto">
            <a:xfrm>
              <a:off x="2742" y="3307"/>
              <a:ext cx="484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1.760.810</a:t>
              </a:r>
            </a:p>
          </p:txBody>
        </p:sp>
        <p:sp>
          <p:nvSpPr>
            <p:cNvPr id="356515" name="Text Box 163"/>
            <p:cNvSpPr txBox="1">
              <a:spLocks noChangeArrowheads="1"/>
            </p:cNvSpPr>
            <p:nvPr/>
          </p:nvSpPr>
          <p:spPr bwMode="auto">
            <a:xfrm>
              <a:off x="3490" y="3305"/>
              <a:ext cx="312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0,1%</a:t>
              </a:r>
            </a:p>
          </p:txBody>
        </p:sp>
        <p:sp>
          <p:nvSpPr>
            <p:cNvPr id="356516" name="Text Box 164"/>
            <p:cNvSpPr txBox="1">
              <a:spLocks noChangeArrowheads="1"/>
            </p:cNvSpPr>
            <p:nvPr/>
          </p:nvSpPr>
          <p:spPr bwMode="auto">
            <a:xfrm>
              <a:off x="4064" y="3308"/>
              <a:ext cx="312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1,0%</a:t>
              </a:r>
            </a:p>
          </p:txBody>
        </p:sp>
      </p:grpSp>
      <p:grpSp>
        <p:nvGrpSpPr>
          <p:cNvPr id="356517" name="Group 165"/>
          <p:cNvGrpSpPr>
            <a:grpSpLocks/>
          </p:cNvGrpSpPr>
          <p:nvPr/>
        </p:nvGrpSpPr>
        <p:grpSpPr bwMode="auto">
          <a:xfrm>
            <a:off x="627063" y="5295900"/>
            <a:ext cx="6856412" cy="223838"/>
            <a:chOff x="213" y="3432"/>
            <a:chExt cx="4319" cy="141"/>
          </a:xfrm>
        </p:grpSpPr>
        <p:sp>
          <p:nvSpPr>
            <p:cNvPr id="356518" name="Rectangle 166"/>
            <p:cNvSpPr>
              <a:spLocks noChangeArrowheads="1"/>
            </p:cNvSpPr>
            <p:nvPr/>
          </p:nvSpPr>
          <p:spPr bwMode="auto">
            <a:xfrm>
              <a:off x="213" y="3448"/>
              <a:ext cx="4319" cy="106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56519" name="Text Box 167"/>
            <p:cNvSpPr txBox="1">
              <a:spLocks noChangeArrowheads="1"/>
            </p:cNvSpPr>
            <p:nvPr/>
          </p:nvSpPr>
          <p:spPr bwMode="auto">
            <a:xfrm>
              <a:off x="465" y="3435"/>
              <a:ext cx="672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Demais setores</a:t>
              </a:r>
            </a:p>
          </p:txBody>
        </p:sp>
        <p:sp>
          <p:nvSpPr>
            <p:cNvPr id="356520" name="Text Box 168"/>
            <p:cNvSpPr txBox="1">
              <a:spLocks noChangeArrowheads="1"/>
            </p:cNvSpPr>
            <p:nvPr/>
          </p:nvSpPr>
          <p:spPr bwMode="auto">
            <a:xfrm>
              <a:off x="1561" y="3436"/>
              <a:ext cx="576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176.237.880</a:t>
              </a:r>
            </a:p>
          </p:txBody>
        </p:sp>
        <p:sp>
          <p:nvSpPr>
            <p:cNvPr id="356521" name="Text Box 169"/>
            <p:cNvSpPr txBox="1">
              <a:spLocks noChangeArrowheads="1"/>
            </p:cNvSpPr>
            <p:nvPr/>
          </p:nvSpPr>
          <p:spPr bwMode="auto">
            <a:xfrm>
              <a:off x="2295" y="3432"/>
              <a:ext cx="358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12,6%</a:t>
              </a:r>
            </a:p>
          </p:txBody>
        </p:sp>
        <p:sp>
          <p:nvSpPr>
            <p:cNvPr id="356522" name="Text Box 170"/>
            <p:cNvSpPr txBox="1">
              <a:spLocks noChangeArrowheads="1"/>
            </p:cNvSpPr>
            <p:nvPr/>
          </p:nvSpPr>
          <p:spPr bwMode="auto">
            <a:xfrm>
              <a:off x="2742" y="3438"/>
              <a:ext cx="576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143.533.285</a:t>
              </a:r>
            </a:p>
          </p:txBody>
        </p:sp>
        <p:sp>
          <p:nvSpPr>
            <p:cNvPr id="356523" name="Text Box 171"/>
            <p:cNvSpPr txBox="1">
              <a:spLocks noChangeArrowheads="1"/>
            </p:cNvSpPr>
            <p:nvPr/>
          </p:nvSpPr>
          <p:spPr bwMode="auto">
            <a:xfrm>
              <a:off x="3467" y="3435"/>
              <a:ext cx="358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11,3%</a:t>
              </a:r>
            </a:p>
          </p:txBody>
        </p:sp>
        <p:sp>
          <p:nvSpPr>
            <p:cNvPr id="356524" name="Text Box 172"/>
            <p:cNvSpPr txBox="1">
              <a:spLocks noChangeArrowheads="1"/>
            </p:cNvSpPr>
            <p:nvPr/>
          </p:nvSpPr>
          <p:spPr bwMode="auto">
            <a:xfrm>
              <a:off x="4041" y="3438"/>
              <a:ext cx="358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22,8%</a:t>
              </a:r>
            </a:p>
          </p:txBody>
        </p:sp>
      </p:grpSp>
      <p:grpSp>
        <p:nvGrpSpPr>
          <p:cNvPr id="356525" name="Group 173"/>
          <p:cNvGrpSpPr>
            <a:grpSpLocks/>
          </p:cNvGrpSpPr>
          <p:nvPr/>
        </p:nvGrpSpPr>
        <p:grpSpPr bwMode="auto">
          <a:xfrm>
            <a:off x="627063" y="5502275"/>
            <a:ext cx="6856412" cy="227013"/>
            <a:chOff x="213" y="3562"/>
            <a:chExt cx="4319" cy="143"/>
          </a:xfrm>
        </p:grpSpPr>
        <p:sp>
          <p:nvSpPr>
            <p:cNvPr id="356526" name="Rectangle 174"/>
            <p:cNvSpPr>
              <a:spLocks noChangeArrowheads="1"/>
            </p:cNvSpPr>
            <p:nvPr/>
          </p:nvSpPr>
          <p:spPr bwMode="auto">
            <a:xfrm>
              <a:off x="213" y="3579"/>
              <a:ext cx="4319" cy="106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56527" name="Text Box 175"/>
            <p:cNvSpPr txBox="1">
              <a:spLocks noChangeArrowheads="1"/>
            </p:cNvSpPr>
            <p:nvPr/>
          </p:nvSpPr>
          <p:spPr bwMode="auto">
            <a:xfrm>
              <a:off x="465" y="3566"/>
              <a:ext cx="112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Total Exportado pelo estado</a:t>
              </a:r>
            </a:p>
          </p:txBody>
        </p:sp>
        <p:sp>
          <p:nvSpPr>
            <p:cNvPr id="356528" name="Text Box 176"/>
            <p:cNvSpPr txBox="1">
              <a:spLocks noChangeArrowheads="1"/>
            </p:cNvSpPr>
            <p:nvPr/>
          </p:nvSpPr>
          <p:spPr bwMode="auto">
            <a:xfrm>
              <a:off x="2272" y="3562"/>
              <a:ext cx="404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100,0%</a:t>
              </a:r>
            </a:p>
          </p:txBody>
        </p:sp>
        <p:sp>
          <p:nvSpPr>
            <p:cNvPr id="356529" name="Text Box 177"/>
            <p:cNvSpPr txBox="1">
              <a:spLocks noChangeArrowheads="1"/>
            </p:cNvSpPr>
            <p:nvPr/>
          </p:nvSpPr>
          <p:spPr bwMode="auto">
            <a:xfrm>
              <a:off x="1561" y="3566"/>
              <a:ext cx="645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1.403.295.759</a:t>
              </a:r>
            </a:p>
          </p:txBody>
        </p:sp>
        <p:sp>
          <p:nvSpPr>
            <p:cNvPr id="356530" name="Text Box 178"/>
            <p:cNvSpPr txBox="1">
              <a:spLocks noChangeArrowheads="1"/>
            </p:cNvSpPr>
            <p:nvPr/>
          </p:nvSpPr>
          <p:spPr bwMode="auto">
            <a:xfrm>
              <a:off x="2742" y="3568"/>
              <a:ext cx="645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1.129.498.551</a:t>
              </a:r>
            </a:p>
          </p:txBody>
        </p:sp>
        <p:sp>
          <p:nvSpPr>
            <p:cNvPr id="356531" name="Text Box 179"/>
            <p:cNvSpPr txBox="1">
              <a:spLocks noChangeArrowheads="1"/>
            </p:cNvSpPr>
            <p:nvPr/>
          </p:nvSpPr>
          <p:spPr bwMode="auto">
            <a:xfrm>
              <a:off x="4044" y="3570"/>
              <a:ext cx="358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10,5%</a:t>
              </a:r>
            </a:p>
          </p:txBody>
        </p:sp>
        <p:sp>
          <p:nvSpPr>
            <p:cNvPr id="356532" name="Text Box 180"/>
            <p:cNvSpPr txBox="1">
              <a:spLocks noChangeArrowheads="1"/>
            </p:cNvSpPr>
            <p:nvPr/>
          </p:nvSpPr>
          <p:spPr bwMode="auto">
            <a:xfrm>
              <a:off x="3442" y="3570"/>
              <a:ext cx="404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100,0%</a:t>
              </a:r>
            </a:p>
          </p:txBody>
        </p:sp>
      </p:grpSp>
      <p:grpSp>
        <p:nvGrpSpPr>
          <p:cNvPr id="356533" name="Group 181"/>
          <p:cNvGrpSpPr>
            <a:grpSpLocks/>
          </p:cNvGrpSpPr>
          <p:nvPr/>
        </p:nvGrpSpPr>
        <p:grpSpPr bwMode="auto">
          <a:xfrm>
            <a:off x="539750" y="1052513"/>
            <a:ext cx="7062788" cy="501650"/>
            <a:chOff x="158" y="759"/>
            <a:chExt cx="4449" cy="316"/>
          </a:xfrm>
        </p:grpSpPr>
        <p:pic>
          <p:nvPicPr>
            <p:cNvPr id="356534" name="Picture 182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759"/>
              <a:ext cx="4449" cy="3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56535" name="Text Box 183"/>
            <p:cNvSpPr txBox="1">
              <a:spLocks noChangeArrowheads="1"/>
            </p:cNvSpPr>
            <p:nvPr/>
          </p:nvSpPr>
          <p:spPr bwMode="auto">
            <a:xfrm>
              <a:off x="257" y="764"/>
              <a:ext cx="3674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200">
                  <a:solidFill>
                    <a:schemeClr val="bg1"/>
                  </a:solidFill>
                  <a:latin typeface="Verdana" pitchFamily="34" charset="0"/>
                </a:rPr>
                <a:t>Exportações Totais Cearenses 2011/2010 (US$ FOB)</a:t>
              </a:r>
            </a:p>
          </p:txBody>
        </p:sp>
        <p:sp>
          <p:nvSpPr>
            <p:cNvPr id="356536" name="Text Box 184"/>
            <p:cNvSpPr txBox="1">
              <a:spLocks noChangeArrowheads="1"/>
            </p:cNvSpPr>
            <p:nvPr/>
          </p:nvSpPr>
          <p:spPr bwMode="auto">
            <a:xfrm>
              <a:off x="269" y="886"/>
              <a:ext cx="3674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 b="0">
                  <a:solidFill>
                    <a:schemeClr val="bg1"/>
                  </a:solidFill>
                  <a:latin typeface="Verdana" pitchFamily="34" charset="0"/>
                </a:rPr>
                <a:t>Exportações Janeiro a Dezembro de 2011</a:t>
              </a:r>
            </a:p>
          </p:txBody>
        </p:sp>
      </p:grpSp>
      <p:sp>
        <p:nvSpPr>
          <p:cNvPr id="356537" name="Text Box 185"/>
          <p:cNvSpPr txBox="1">
            <a:spLocks noChangeArrowheads="1"/>
          </p:cNvSpPr>
          <p:nvPr/>
        </p:nvSpPr>
        <p:spPr bwMode="auto">
          <a:xfrm>
            <a:off x="3546475" y="5810250"/>
            <a:ext cx="403066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800">
                <a:solidFill>
                  <a:srgbClr val="066168"/>
                </a:solidFill>
                <a:latin typeface="Verdana" pitchFamily="34" charset="0"/>
              </a:rPr>
              <a:t>*1- Frutas frescas e elaboradas, constantes no Capitulo 08 (NCM). </a:t>
            </a:r>
          </a:p>
          <a:p>
            <a:r>
              <a:rPr lang="pt-BR" sz="800">
                <a:solidFill>
                  <a:srgbClr val="066168"/>
                </a:solidFill>
                <a:latin typeface="Verdana" pitchFamily="34" charset="0"/>
              </a:rPr>
              <a:t>Exceto castanhas, avelãs, nozes, e frutas rijas</a:t>
            </a:r>
          </a:p>
        </p:txBody>
      </p:sp>
      <p:sp>
        <p:nvSpPr>
          <p:cNvPr id="356538" name="Text Box 186"/>
          <p:cNvSpPr txBox="1">
            <a:spLocks noChangeArrowheads="1"/>
          </p:cNvSpPr>
          <p:nvPr/>
        </p:nvSpPr>
        <p:spPr bwMode="auto">
          <a:xfrm>
            <a:off x="3546475" y="6092825"/>
            <a:ext cx="2382838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800">
                <a:solidFill>
                  <a:srgbClr val="066168"/>
                </a:solidFill>
                <a:latin typeface="Verdana" pitchFamily="34" charset="0"/>
              </a:rPr>
              <a:t>*2- L.C.C- Liquido de castanha de caju</a:t>
            </a:r>
          </a:p>
        </p:txBody>
      </p:sp>
      <p:grpSp>
        <p:nvGrpSpPr>
          <p:cNvPr id="356539" name="Group 187"/>
          <p:cNvGrpSpPr>
            <a:grpSpLocks/>
          </p:cNvGrpSpPr>
          <p:nvPr/>
        </p:nvGrpSpPr>
        <p:grpSpPr bwMode="auto">
          <a:xfrm>
            <a:off x="627063" y="2397125"/>
            <a:ext cx="6856412" cy="223838"/>
            <a:chOff x="395" y="1510"/>
            <a:chExt cx="4319" cy="141"/>
          </a:xfrm>
        </p:grpSpPr>
        <p:grpSp>
          <p:nvGrpSpPr>
            <p:cNvPr id="356540" name="Group 188"/>
            <p:cNvGrpSpPr>
              <a:grpSpLocks/>
            </p:cNvGrpSpPr>
            <p:nvPr/>
          </p:nvGrpSpPr>
          <p:grpSpPr bwMode="auto">
            <a:xfrm>
              <a:off x="395" y="1510"/>
              <a:ext cx="4319" cy="141"/>
              <a:chOff x="213" y="1606"/>
              <a:chExt cx="4319" cy="141"/>
            </a:xfrm>
          </p:grpSpPr>
          <p:sp>
            <p:nvSpPr>
              <p:cNvPr id="356541" name="Rectangle 189"/>
              <p:cNvSpPr>
                <a:spLocks noChangeArrowheads="1"/>
              </p:cNvSpPr>
              <p:nvPr/>
            </p:nvSpPr>
            <p:spPr bwMode="auto">
              <a:xfrm>
                <a:off x="213" y="1625"/>
                <a:ext cx="4319" cy="106"/>
              </a:xfrm>
              <a:prstGeom prst="rect">
                <a:avLst/>
              </a:prstGeom>
              <a:solidFill>
                <a:srgbClr val="FFFFFF">
                  <a:alpha val="39999"/>
                </a:srgbClr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56542" name="Text Box 190"/>
              <p:cNvSpPr txBox="1">
                <a:spLocks noChangeArrowheads="1"/>
              </p:cNvSpPr>
              <p:nvPr/>
            </p:nvSpPr>
            <p:spPr bwMode="auto">
              <a:xfrm>
                <a:off x="465" y="1612"/>
                <a:ext cx="565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Fruticultura </a:t>
                </a:r>
              </a:p>
            </p:txBody>
          </p:sp>
          <p:sp>
            <p:nvSpPr>
              <p:cNvPr id="356543" name="Text Box 191"/>
              <p:cNvSpPr txBox="1">
                <a:spLocks noChangeArrowheads="1"/>
              </p:cNvSpPr>
              <p:nvPr/>
            </p:nvSpPr>
            <p:spPr bwMode="auto">
              <a:xfrm>
                <a:off x="282" y="1609"/>
                <a:ext cx="162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4</a:t>
                </a:r>
              </a:p>
            </p:txBody>
          </p:sp>
          <p:sp>
            <p:nvSpPr>
              <p:cNvPr id="356544" name="Text Box 192"/>
              <p:cNvSpPr txBox="1">
                <a:spLocks noChangeArrowheads="1"/>
              </p:cNvSpPr>
              <p:nvPr/>
            </p:nvSpPr>
            <p:spPr bwMode="auto">
              <a:xfrm>
                <a:off x="1561" y="1610"/>
                <a:ext cx="576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rgbClr val="066168"/>
                    </a:solidFill>
                    <a:latin typeface="Verdana" pitchFamily="34" charset="0"/>
                  </a:rPr>
                  <a:t>102.503.913</a:t>
                </a:r>
              </a:p>
            </p:txBody>
          </p:sp>
          <p:sp>
            <p:nvSpPr>
              <p:cNvPr id="356545" name="Text Box 193"/>
              <p:cNvSpPr txBox="1">
                <a:spLocks noChangeArrowheads="1"/>
              </p:cNvSpPr>
              <p:nvPr/>
            </p:nvSpPr>
            <p:spPr bwMode="auto">
              <a:xfrm>
                <a:off x="2318" y="1606"/>
                <a:ext cx="312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rgbClr val="066168"/>
                    </a:solidFill>
                    <a:latin typeface="Verdana" pitchFamily="34" charset="0"/>
                  </a:rPr>
                  <a:t>7,3%</a:t>
                </a:r>
              </a:p>
            </p:txBody>
          </p:sp>
          <p:sp>
            <p:nvSpPr>
              <p:cNvPr id="356546" name="Text Box 194"/>
              <p:cNvSpPr txBox="1">
                <a:spLocks noChangeArrowheads="1"/>
              </p:cNvSpPr>
              <p:nvPr/>
            </p:nvSpPr>
            <p:spPr bwMode="auto">
              <a:xfrm>
                <a:off x="2742" y="1608"/>
                <a:ext cx="53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rgbClr val="066168"/>
                    </a:solidFill>
                    <a:latin typeface="Verdana" pitchFamily="34" charset="0"/>
                  </a:rPr>
                  <a:t>99.162.867</a:t>
                </a:r>
              </a:p>
            </p:txBody>
          </p:sp>
          <p:sp>
            <p:nvSpPr>
              <p:cNvPr id="356547" name="Text Box 195"/>
              <p:cNvSpPr txBox="1">
                <a:spLocks noChangeArrowheads="1"/>
              </p:cNvSpPr>
              <p:nvPr/>
            </p:nvSpPr>
            <p:spPr bwMode="auto">
              <a:xfrm>
                <a:off x="3490" y="1609"/>
                <a:ext cx="312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rgbClr val="066168"/>
                    </a:solidFill>
                    <a:latin typeface="Verdana" pitchFamily="34" charset="0"/>
                  </a:rPr>
                  <a:t>7,8%</a:t>
                </a:r>
              </a:p>
            </p:txBody>
          </p:sp>
          <p:sp>
            <p:nvSpPr>
              <p:cNvPr id="356548" name="Text Box 196"/>
              <p:cNvSpPr txBox="1">
                <a:spLocks noChangeArrowheads="1"/>
              </p:cNvSpPr>
              <p:nvPr/>
            </p:nvSpPr>
            <p:spPr bwMode="auto">
              <a:xfrm>
                <a:off x="4064" y="1612"/>
                <a:ext cx="312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rgbClr val="066168"/>
                    </a:solidFill>
                    <a:latin typeface="Verdana" pitchFamily="34" charset="0"/>
                  </a:rPr>
                  <a:t>3,4%</a:t>
                </a:r>
              </a:p>
            </p:txBody>
          </p:sp>
        </p:grpSp>
        <p:sp>
          <p:nvSpPr>
            <p:cNvPr id="356549" name="Text Box 197"/>
            <p:cNvSpPr txBox="1">
              <a:spLocks noChangeArrowheads="1"/>
            </p:cNvSpPr>
            <p:nvPr/>
          </p:nvSpPr>
          <p:spPr bwMode="auto">
            <a:xfrm>
              <a:off x="1082" y="1520"/>
              <a:ext cx="175" cy="1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600">
                  <a:solidFill>
                    <a:schemeClr val="bg1"/>
                  </a:solidFill>
                </a:rPr>
                <a:t>(1)</a:t>
              </a:r>
            </a:p>
          </p:txBody>
        </p:sp>
      </p:grpSp>
      <p:grpSp>
        <p:nvGrpSpPr>
          <p:cNvPr id="356550" name="Group 198"/>
          <p:cNvGrpSpPr>
            <a:grpSpLocks/>
          </p:cNvGrpSpPr>
          <p:nvPr/>
        </p:nvGrpSpPr>
        <p:grpSpPr bwMode="auto">
          <a:xfrm>
            <a:off x="627063" y="3835400"/>
            <a:ext cx="6856412" cy="238125"/>
            <a:chOff x="395" y="2416"/>
            <a:chExt cx="4319" cy="150"/>
          </a:xfrm>
        </p:grpSpPr>
        <p:grpSp>
          <p:nvGrpSpPr>
            <p:cNvPr id="356551" name="Group 199"/>
            <p:cNvGrpSpPr>
              <a:grpSpLocks/>
            </p:cNvGrpSpPr>
            <p:nvPr/>
          </p:nvGrpSpPr>
          <p:grpSpPr bwMode="auto">
            <a:xfrm>
              <a:off x="395" y="2423"/>
              <a:ext cx="4319" cy="143"/>
              <a:chOff x="213" y="2519"/>
              <a:chExt cx="4319" cy="143"/>
            </a:xfrm>
          </p:grpSpPr>
          <p:sp>
            <p:nvSpPr>
              <p:cNvPr id="356552" name="Rectangle 200"/>
              <p:cNvSpPr>
                <a:spLocks noChangeArrowheads="1"/>
              </p:cNvSpPr>
              <p:nvPr/>
            </p:nvSpPr>
            <p:spPr bwMode="auto">
              <a:xfrm>
                <a:off x="213" y="2537"/>
                <a:ext cx="4319" cy="106"/>
              </a:xfrm>
              <a:prstGeom prst="rect">
                <a:avLst/>
              </a:prstGeom>
              <a:solidFill>
                <a:srgbClr val="FFFFFF">
                  <a:alpha val="39999"/>
                </a:srgbClr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56553" name="Text Box 201"/>
              <p:cNvSpPr txBox="1">
                <a:spLocks noChangeArrowheads="1"/>
              </p:cNvSpPr>
              <p:nvPr/>
            </p:nvSpPr>
            <p:spPr bwMode="auto">
              <a:xfrm>
                <a:off x="465" y="2520"/>
                <a:ext cx="923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Extrato Vegetal (LCC) </a:t>
                </a:r>
              </a:p>
            </p:txBody>
          </p:sp>
          <p:sp>
            <p:nvSpPr>
              <p:cNvPr id="356554" name="Text Box 202"/>
              <p:cNvSpPr txBox="1">
                <a:spLocks noChangeArrowheads="1"/>
              </p:cNvSpPr>
              <p:nvPr/>
            </p:nvSpPr>
            <p:spPr bwMode="auto">
              <a:xfrm>
                <a:off x="259" y="2527"/>
                <a:ext cx="208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11</a:t>
                </a:r>
              </a:p>
            </p:txBody>
          </p:sp>
          <p:sp>
            <p:nvSpPr>
              <p:cNvPr id="356555" name="Text Box 203"/>
              <p:cNvSpPr txBox="1">
                <a:spLocks noChangeArrowheads="1"/>
              </p:cNvSpPr>
              <p:nvPr/>
            </p:nvSpPr>
            <p:spPr bwMode="auto">
              <a:xfrm>
                <a:off x="1561" y="2523"/>
                <a:ext cx="53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rgbClr val="066168"/>
                    </a:solidFill>
                    <a:latin typeface="Verdana" pitchFamily="34" charset="0"/>
                  </a:rPr>
                  <a:t>13.834.155</a:t>
                </a:r>
              </a:p>
            </p:txBody>
          </p:sp>
          <p:sp>
            <p:nvSpPr>
              <p:cNvPr id="356556" name="Text Box 204"/>
              <p:cNvSpPr txBox="1">
                <a:spLocks noChangeArrowheads="1"/>
              </p:cNvSpPr>
              <p:nvPr/>
            </p:nvSpPr>
            <p:spPr bwMode="auto">
              <a:xfrm>
                <a:off x="2318" y="2519"/>
                <a:ext cx="312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rgbClr val="066168"/>
                    </a:solidFill>
                    <a:latin typeface="Verdana" pitchFamily="34" charset="0"/>
                  </a:rPr>
                  <a:t>1,0%</a:t>
                </a:r>
              </a:p>
            </p:txBody>
          </p:sp>
          <p:sp>
            <p:nvSpPr>
              <p:cNvPr id="356557" name="Text Box 205"/>
              <p:cNvSpPr txBox="1">
                <a:spLocks noChangeArrowheads="1"/>
              </p:cNvSpPr>
              <p:nvPr/>
            </p:nvSpPr>
            <p:spPr bwMode="auto">
              <a:xfrm>
                <a:off x="2742" y="2523"/>
                <a:ext cx="484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rgbClr val="066168"/>
                    </a:solidFill>
                    <a:latin typeface="Verdana" pitchFamily="34" charset="0"/>
                  </a:rPr>
                  <a:t>8.678.775</a:t>
                </a:r>
              </a:p>
            </p:txBody>
          </p:sp>
          <p:sp>
            <p:nvSpPr>
              <p:cNvPr id="356558" name="Text Box 206"/>
              <p:cNvSpPr txBox="1">
                <a:spLocks noChangeArrowheads="1"/>
              </p:cNvSpPr>
              <p:nvPr/>
            </p:nvSpPr>
            <p:spPr bwMode="auto">
              <a:xfrm>
                <a:off x="3490" y="2522"/>
                <a:ext cx="312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rgbClr val="066168"/>
                    </a:solidFill>
                    <a:latin typeface="Verdana" pitchFamily="34" charset="0"/>
                  </a:rPr>
                  <a:t>0,7%</a:t>
                </a:r>
              </a:p>
            </p:txBody>
          </p:sp>
          <p:sp>
            <p:nvSpPr>
              <p:cNvPr id="356559" name="Text Box 207"/>
              <p:cNvSpPr txBox="1">
                <a:spLocks noChangeArrowheads="1"/>
              </p:cNvSpPr>
              <p:nvPr/>
            </p:nvSpPr>
            <p:spPr bwMode="auto">
              <a:xfrm>
                <a:off x="4041" y="2525"/>
                <a:ext cx="358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rgbClr val="066168"/>
                    </a:solidFill>
                    <a:latin typeface="Verdana" pitchFamily="34" charset="0"/>
                  </a:rPr>
                  <a:t>59,4%</a:t>
                </a:r>
              </a:p>
            </p:txBody>
          </p:sp>
        </p:grpSp>
        <p:sp>
          <p:nvSpPr>
            <p:cNvPr id="356560" name="Text Box 208"/>
            <p:cNvSpPr txBox="1">
              <a:spLocks noChangeArrowheads="1"/>
            </p:cNvSpPr>
            <p:nvPr/>
          </p:nvSpPr>
          <p:spPr bwMode="auto">
            <a:xfrm>
              <a:off x="1439" y="2416"/>
              <a:ext cx="175" cy="1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600">
                  <a:solidFill>
                    <a:schemeClr val="bg1"/>
                  </a:solidFill>
                </a:rPr>
                <a:t>(2)</a:t>
              </a:r>
            </a:p>
          </p:txBody>
        </p:sp>
      </p:grpSp>
      <p:sp>
        <p:nvSpPr>
          <p:cNvPr id="356561" name="Text Box 209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5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565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565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2" presetClass="entr" presetSubtype="1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356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1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" dur="300"/>
                                        <p:tgtEl>
                                          <p:spTgt spid="356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22" presetClass="entr" presetSubtype="4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300"/>
                                        <p:tgtEl>
                                          <p:spTgt spid="356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1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300"/>
                                        <p:tgtEl>
                                          <p:spTgt spid="3563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4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300"/>
                                        <p:tgtEl>
                                          <p:spTgt spid="356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1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300"/>
                                        <p:tgtEl>
                                          <p:spTgt spid="356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ntr" presetSubtype="4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" dur="300"/>
                                        <p:tgtEl>
                                          <p:spTgt spid="356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1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300"/>
                                        <p:tgtEl>
                                          <p:spTgt spid="356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8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300"/>
                                        <p:tgtEl>
                                          <p:spTgt spid="356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22" presetClass="entr" presetSubtype="2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8" dur="300"/>
                                        <p:tgtEl>
                                          <p:spTgt spid="356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22" presetClass="entr" presetSubtype="8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300"/>
                                        <p:tgtEl>
                                          <p:spTgt spid="356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2" presetClass="entr" presetSubtype="2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5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4" dur="300"/>
                                        <p:tgtEl>
                                          <p:spTgt spid="3565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8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300"/>
                                        <p:tgtEl>
                                          <p:spTgt spid="3564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2" presetClass="entr" presetSubtype="2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0" dur="300"/>
                                        <p:tgtEl>
                                          <p:spTgt spid="356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22" presetClass="entr" presetSubtype="8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300"/>
                                        <p:tgtEl>
                                          <p:spTgt spid="3564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22" presetClass="entr" presetSubtype="2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6" dur="300"/>
                                        <p:tgtEl>
                                          <p:spTgt spid="3564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22" presetClass="entr" presetSubtype="8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300"/>
                                        <p:tgtEl>
                                          <p:spTgt spid="356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22" presetClass="entr" presetSubtype="2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2" dur="300"/>
                                        <p:tgtEl>
                                          <p:spTgt spid="3564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22" presetClass="entr" presetSubtype="8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5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300"/>
                                        <p:tgtEl>
                                          <p:spTgt spid="3565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22" presetClass="entr" presetSubtype="2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8" dur="300"/>
                                        <p:tgtEl>
                                          <p:spTgt spid="3564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22" presetClass="entr" presetSubtype="8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300"/>
                                        <p:tgtEl>
                                          <p:spTgt spid="3564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22" presetClass="entr" presetSubtype="2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4" dur="300"/>
                                        <p:tgtEl>
                                          <p:spTgt spid="3564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2" presetClass="entr" presetSubtype="8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300"/>
                                        <p:tgtEl>
                                          <p:spTgt spid="356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22" presetClass="entr" presetSubtype="2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0" dur="300"/>
                                        <p:tgtEl>
                                          <p:spTgt spid="3564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22" presetClass="entr" presetSubtype="8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300"/>
                                        <p:tgtEl>
                                          <p:spTgt spid="3565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22" presetClass="entr" presetSubtype="2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5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6" dur="300"/>
                                        <p:tgtEl>
                                          <p:spTgt spid="3565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22" presetClass="entr" presetSubtype="8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5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9" dur="300"/>
                                        <p:tgtEl>
                                          <p:spTgt spid="3565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nodeType="withEffect">
                                  <p:stCondLst>
                                    <p:cond delay="1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400"/>
                                        <p:tgtEl>
                                          <p:spTgt spid="3563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grpId="0" nodeType="withEffect">
                                  <p:stCondLst>
                                    <p:cond delay="11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5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200"/>
                                        <p:tgtEl>
                                          <p:spTgt spid="3565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grpId="0" nodeType="withEffect">
                                  <p:stCondLst>
                                    <p:cond delay="11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5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400"/>
                                        <p:tgtEl>
                                          <p:spTgt spid="3565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2" presetClass="entr" presetSubtype="8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1" dur="300" fill="hold"/>
                                        <p:tgtEl>
                                          <p:spTgt spid="3563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" dur="300" fill="hold"/>
                                        <p:tgtEl>
                                          <p:spTgt spid="3563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6380" grpId="0" animBg="1"/>
      <p:bldP spid="356537" grpId="0"/>
      <p:bldP spid="356538" grpId="0"/>
    </p:bldLst>
  </p:timing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8402" name="Group 2"/>
          <p:cNvGrpSpPr>
            <a:grpSpLocks/>
          </p:cNvGrpSpPr>
          <p:nvPr/>
        </p:nvGrpSpPr>
        <p:grpSpPr bwMode="auto">
          <a:xfrm>
            <a:off x="0" y="436563"/>
            <a:ext cx="3924300" cy="549275"/>
            <a:chOff x="0" y="275"/>
            <a:chExt cx="2472" cy="346"/>
          </a:xfrm>
        </p:grpSpPr>
        <p:sp>
          <p:nvSpPr>
            <p:cNvPr id="358403" name="Rectangle 3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58404" name="Rectangle 4"/>
            <p:cNvSpPr>
              <a:spLocks noChangeArrowheads="1"/>
            </p:cNvSpPr>
            <p:nvPr/>
          </p:nvSpPr>
          <p:spPr bwMode="auto">
            <a:xfrm>
              <a:off x="0" y="275"/>
              <a:ext cx="2404" cy="34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500" dirty="0">
                  <a:solidFill>
                    <a:schemeClr val="bg1"/>
                  </a:solidFill>
                  <a:latin typeface="Verdana" pitchFamily="34" charset="0"/>
                </a:rPr>
                <a:t>EXPORTAÇÕES DO </a:t>
              </a:r>
              <a:r>
                <a:rPr lang="pt-BR" sz="1500" dirty="0" smtClean="0">
                  <a:solidFill>
                    <a:schemeClr val="bg1"/>
                  </a:solidFill>
                  <a:latin typeface="Verdana" pitchFamily="34" charset="0"/>
                </a:rPr>
                <a:t>AGRONEGÓCIO </a:t>
              </a:r>
              <a:r>
                <a:rPr lang="pt-BR" sz="1500" dirty="0">
                  <a:solidFill>
                    <a:schemeClr val="bg1"/>
                  </a:solidFill>
                  <a:latin typeface="Verdana" pitchFamily="34" charset="0"/>
                </a:rPr>
                <a:t>CEARENSE</a:t>
              </a:r>
            </a:p>
          </p:txBody>
        </p:sp>
      </p:grpSp>
      <p:grpSp>
        <p:nvGrpSpPr>
          <p:cNvPr id="358405" name="Group 5"/>
          <p:cNvGrpSpPr>
            <a:grpSpLocks/>
          </p:cNvGrpSpPr>
          <p:nvPr/>
        </p:nvGrpSpPr>
        <p:grpSpPr bwMode="auto">
          <a:xfrm>
            <a:off x="0" y="488950"/>
            <a:ext cx="3924300" cy="438150"/>
            <a:chOff x="0" y="308"/>
            <a:chExt cx="2472" cy="276"/>
          </a:xfrm>
        </p:grpSpPr>
        <p:sp>
          <p:nvSpPr>
            <p:cNvPr id="358406" name="Rectangle 6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58407" name="Rectangle 7"/>
            <p:cNvSpPr>
              <a:spLocks noChangeArrowheads="1"/>
            </p:cNvSpPr>
            <p:nvPr/>
          </p:nvSpPr>
          <p:spPr bwMode="auto">
            <a:xfrm>
              <a:off x="0" y="308"/>
              <a:ext cx="2472" cy="276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58408" name="Rectangle 8"/>
            <p:cNvSpPr>
              <a:spLocks noChangeArrowheads="1"/>
            </p:cNvSpPr>
            <p:nvPr/>
          </p:nvSpPr>
          <p:spPr bwMode="auto">
            <a:xfrm>
              <a:off x="0" y="331"/>
              <a:ext cx="2404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800">
                  <a:solidFill>
                    <a:schemeClr val="bg1"/>
                  </a:solidFill>
                  <a:latin typeface="Verdana" pitchFamily="34" charset="0"/>
                </a:rPr>
                <a:t>EXPORTAÇÕES CEARENSES</a:t>
              </a:r>
            </a:p>
          </p:txBody>
        </p:sp>
      </p:grpSp>
      <p:pic>
        <p:nvPicPr>
          <p:cNvPr id="358409" name="Picture 9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1763" y="1320800"/>
            <a:ext cx="6097587" cy="44592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66168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pSp>
        <p:nvGrpSpPr>
          <p:cNvPr id="358410" name="Group 10"/>
          <p:cNvGrpSpPr>
            <a:grpSpLocks/>
          </p:cNvGrpSpPr>
          <p:nvPr/>
        </p:nvGrpSpPr>
        <p:grpSpPr bwMode="auto">
          <a:xfrm>
            <a:off x="749300" y="1471613"/>
            <a:ext cx="1811338" cy="4214812"/>
            <a:chOff x="472" y="1059"/>
            <a:chExt cx="1141" cy="2655"/>
          </a:xfrm>
        </p:grpSpPr>
        <p:sp>
          <p:nvSpPr>
            <p:cNvPr id="358411" name="Rectangle 11"/>
            <p:cNvSpPr>
              <a:spLocks noChangeArrowheads="1"/>
            </p:cNvSpPr>
            <p:nvPr/>
          </p:nvSpPr>
          <p:spPr bwMode="auto">
            <a:xfrm>
              <a:off x="472" y="1059"/>
              <a:ext cx="1141" cy="2655"/>
            </a:xfrm>
            <a:prstGeom prst="rect">
              <a:avLst/>
            </a:prstGeom>
            <a:solidFill>
              <a:srgbClr val="04474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58412" name="Text Box 12"/>
            <p:cNvSpPr txBox="1">
              <a:spLocks noChangeArrowheads="1"/>
            </p:cNvSpPr>
            <p:nvPr/>
          </p:nvSpPr>
          <p:spPr bwMode="auto">
            <a:xfrm>
              <a:off x="782" y="1160"/>
              <a:ext cx="52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Produtos</a:t>
              </a:r>
            </a:p>
          </p:txBody>
        </p:sp>
      </p:grpSp>
      <p:grpSp>
        <p:nvGrpSpPr>
          <p:cNvPr id="358413" name="Group 13"/>
          <p:cNvGrpSpPr>
            <a:grpSpLocks/>
          </p:cNvGrpSpPr>
          <p:nvPr/>
        </p:nvGrpSpPr>
        <p:grpSpPr bwMode="auto">
          <a:xfrm>
            <a:off x="5154613" y="1471613"/>
            <a:ext cx="863600" cy="4211637"/>
            <a:chOff x="3247" y="1059"/>
            <a:chExt cx="544" cy="2653"/>
          </a:xfrm>
        </p:grpSpPr>
        <p:sp>
          <p:nvSpPr>
            <p:cNvPr id="358414" name="Rectangle 14"/>
            <p:cNvSpPr>
              <a:spLocks noChangeArrowheads="1"/>
            </p:cNvSpPr>
            <p:nvPr/>
          </p:nvSpPr>
          <p:spPr bwMode="auto">
            <a:xfrm>
              <a:off x="3247" y="1059"/>
              <a:ext cx="544" cy="2653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58415" name="Text Box 15"/>
            <p:cNvSpPr txBox="1">
              <a:spLocks noChangeArrowheads="1"/>
            </p:cNvSpPr>
            <p:nvPr/>
          </p:nvSpPr>
          <p:spPr bwMode="auto">
            <a:xfrm>
              <a:off x="3250" y="1111"/>
              <a:ext cx="51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% Total</a:t>
              </a:r>
            </a:p>
            <a:p>
              <a:pPr algn="r"/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2011/10</a:t>
              </a:r>
            </a:p>
          </p:txBody>
        </p:sp>
      </p:grpSp>
      <p:grpSp>
        <p:nvGrpSpPr>
          <p:cNvPr id="358416" name="Group 16"/>
          <p:cNvGrpSpPr>
            <a:grpSpLocks/>
          </p:cNvGrpSpPr>
          <p:nvPr/>
        </p:nvGrpSpPr>
        <p:grpSpPr bwMode="auto">
          <a:xfrm>
            <a:off x="3930650" y="1471613"/>
            <a:ext cx="1073150" cy="4211637"/>
            <a:chOff x="2476" y="1059"/>
            <a:chExt cx="676" cy="2653"/>
          </a:xfrm>
        </p:grpSpPr>
        <p:sp>
          <p:nvSpPr>
            <p:cNvPr id="358417" name="Rectangle 17"/>
            <p:cNvSpPr>
              <a:spLocks noChangeArrowheads="1"/>
            </p:cNvSpPr>
            <p:nvPr/>
          </p:nvSpPr>
          <p:spPr bwMode="auto">
            <a:xfrm>
              <a:off x="2476" y="1059"/>
              <a:ext cx="676" cy="2653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58418" name="Text Box 18"/>
            <p:cNvSpPr txBox="1">
              <a:spLocks noChangeArrowheads="1"/>
            </p:cNvSpPr>
            <p:nvPr/>
          </p:nvSpPr>
          <p:spPr bwMode="auto">
            <a:xfrm>
              <a:off x="2642" y="1160"/>
              <a:ext cx="344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2010</a:t>
              </a:r>
            </a:p>
          </p:txBody>
        </p:sp>
      </p:grpSp>
      <p:grpSp>
        <p:nvGrpSpPr>
          <p:cNvPr id="358419" name="Group 19"/>
          <p:cNvGrpSpPr>
            <a:grpSpLocks/>
          </p:cNvGrpSpPr>
          <p:nvPr/>
        </p:nvGrpSpPr>
        <p:grpSpPr bwMode="auto">
          <a:xfrm>
            <a:off x="6419850" y="2139950"/>
            <a:ext cx="2400300" cy="1608138"/>
            <a:chOff x="4044" y="890"/>
            <a:chExt cx="1512" cy="1013"/>
          </a:xfrm>
        </p:grpSpPr>
        <p:pic>
          <p:nvPicPr>
            <p:cNvPr id="358420" name="Picture 20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44" y="890"/>
              <a:ext cx="1512" cy="10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58421" name="Text Box 21"/>
            <p:cNvSpPr txBox="1">
              <a:spLocks noChangeArrowheads="1"/>
            </p:cNvSpPr>
            <p:nvPr/>
          </p:nvSpPr>
          <p:spPr bwMode="auto">
            <a:xfrm>
              <a:off x="4096" y="1060"/>
              <a:ext cx="1407" cy="67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600">
                  <a:solidFill>
                    <a:schemeClr val="bg1"/>
                  </a:solidFill>
                  <a:latin typeface="Verdana" pitchFamily="34" charset="0"/>
                </a:rPr>
                <a:t>ACC (Castanha) +</a:t>
              </a:r>
            </a:p>
            <a:p>
              <a:pPr algn="ctr"/>
              <a:r>
                <a:rPr lang="pt-BR" sz="1600">
                  <a:solidFill>
                    <a:schemeClr val="bg1"/>
                  </a:solidFill>
                  <a:latin typeface="Verdana" pitchFamily="34" charset="0"/>
                </a:rPr>
                <a:t>LCC = </a:t>
              </a:r>
            </a:p>
            <a:p>
              <a:pPr algn="ctr"/>
              <a:r>
                <a:rPr lang="pt-BR" sz="1600">
                  <a:solidFill>
                    <a:schemeClr val="bg1"/>
                  </a:solidFill>
                  <a:latin typeface="Verdana" pitchFamily="34" charset="0"/>
                </a:rPr>
                <a:t>US$ 189.883,8</a:t>
              </a:r>
            </a:p>
            <a:p>
              <a:pPr algn="ctr"/>
              <a:r>
                <a:rPr lang="pt-BR" sz="1600">
                  <a:solidFill>
                    <a:schemeClr val="bg1"/>
                  </a:solidFill>
                  <a:latin typeface="Verdana" pitchFamily="34" charset="0"/>
                </a:rPr>
                <a:t>Milhões</a:t>
              </a:r>
              <a:endParaRPr lang="it-IT" sz="1600">
                <a:solidFill>
                  <a:schemeClr val="bg1"/>
                </a:solidFill>
                <a:latin typeface="Verdana" pitchFamily="34" charset="0"/>
              </a:endParaRPr>
            </a:p>
          </p:txBody>
        </p:sp>
      </p:grpSp>
      <p:sp>
        <p:nvSpPr>
          <p:cNvPr id="358422" name="Text Box 22"/>
          <p:cNvSpPr txBox="1">
            <a:spLocks noChangeArrowheads="1"/>
          </p:cNvSpPr>
          <p:nvPr/>
        </p:nvSpPr>
        <p:spPr bwMode="auto">
          <a:xfrm>
            <a:off x="7469188" y="5781675"/>
            <a:ext cx="130016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800">
                <a:solidFill>
                  <a:srgbClr val="066168"/>
                </a:solidFill>
                <a:latin typeface="Verdana" pitchFamily="34" charset="0"/>
              </a:rPr>
              <a:t>Fonte: Secex/MDIC</a:t>
            </a:r>
          </a:p>
        </p:txBody>
      </p:sp>
      <p:sp>
        <p:nvSpPr>
          <p:cNvPr id="358423" name="Text Box 23"/>
          <p:cNvSpPr txBox="1">
            <a:spLocks noChangeArrowheads="1"/>
          </p:cNvSpPr>
          <p:nvPr/>
        </p:nvSpPr>
        <p:spPr bwMode="auto">
          <a:xfrm>
            <a:off x="7469188" y="5940425"/>
            <a:ext cx="12684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800">
                <a:solidFill>
                  <a:srgbClr val="066168"/>
                </a:solidFill>
                <a:latin typeface="Verdana" pitchFamily="34" charset="0"/>
              </a:rPr>
              <a:t>Elaboração: ADECE</a:t>
            </a:r>
          </a:p>
        </p:txBody>
      </p:sp>
      <p:sp>
        <p:nvSpPr>
          <p:cNvPr id="358424" name="Text Box 24"/>
          <p:cNvSpPr txBox="1">
            <a:spLocks noChangeArrowheads="1"/>
          </p:cNvSpPr>
          <p:nvPr/>
        </p:nvSpPr>
        <p:spPr bwMode="auto">
          <a:xfrm>
            <a:off x="2176463" y="6977063"/>
            <a:ext cx="1841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endParaRPr lang="pt-BR" sz="1800" i="1"/>
          </a:p>
        </p:txBody>
      </p:sp>
      <p:grpSp>
        <p:nvGrpSpPr>
          <p:cNvPr id="358425" name="Group 25"/>
          <p:cNvGrpSpPr>
            <a:grpSpLocks/>
          </p:cNvGrpSpPr>
          <p:nvPr/>
        </p:nvGrpSpPr>
        <p:grpSpPr bwMode="auto">
          <a:xfrm>
            <a:off x="2709863" y="1471613"/>
            <a:ext cx="1073150" cy="4211637"/>
            <a:chOff x="1707" y="1059"/>
            <a:chExt cx="676" cy="2653"/>
          </a:xfrm>
        </p:grpSpPr>
        <p:sp>
          <p:nvSpPr>
            <p:cNvPr id="358426" name="Rectangle 26"/>
            <p:cNvSpPr>
              <a:spLocks noChangeArrowheads="1"/>
            </p:cNvSpPr>
            <p:nvPr/>
          </p:nvSpPr>
          <p:spPr bwMode="auto">
            <a:xfrm>
              <a:off x="1707" y="1059"/>
              <a:ext cx="676" cy="2653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58427" name="Text Box 27"/>
            <p:cNvSpPr txBox="1">
              <a:spLocks noChangeArrowheads="1"/>
            </p:cNvSpPr>
            <p:nvPr/>
          </p:nvSpPr>
          <p:spPr bwMode="auto">
            <a:xfrm>
              <a:off x="1873" y="1160"/>
              <a:ext cx="344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2011</a:t>
              </a:r>
            </a:p>
          </p:txBody>
        </p:sp>
      </p:grpSp>
      <p:sp>
        <p:nvSpPr>
          <p:cNvPr id="358428" name="Rectangle 28"/>
          <p:cNvSpPr>
            <a:spLocks noChangeArrowheads="1"/>
          </p:cNvSpPr>
          <p:nvPr/>
        </p:nvSpPr>
        <p:spPr bwMode="auto">
          <a:xfrm>
            <a:off x="333375" y="1471613"/>
            <a:ext cx="260350" cy="3629025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grpSp>
        <p:nvGrpSpPr>
          <p:cNvPr id="358429" name="Group 29"/>
          <p:cNvGrpSpPr>
            <a:grpSpLocks/>
          </p:cNvGrpSpPr>
          <p:nvPr/>
        </p:nvGrpSpPr>
        <p:grpSpPr bwMode="auto">
          <a:xfrm>
            <a:off x="179388" y="5176838"/>
            <a:ext cx="5992812" cy="396875"/>
            <a:chOff x="113" y="3393"/>
            <a:chExt cx="3775" cy="250"/>
          </a:xfrm>
        </p:grpSpPr>
        <p:sp>
          <p:nvSpPr>
            <p:cNvPr id="358430" name="Rectangle 30"/>
            <p:cNvSpPr>
              <a:spLocks noChangeArrowheads="1"/>
            </p:cNvSpPr>
            <p:nvPr/>
          </p:nvSpPr>
          <p:spPr bwMode="auto">
            <a:xfrm>
              <a:off x="113" y="3393"/>
              <a:ext cx="3775" cy="250"/>
            </a:xfrm>
            <a:prstGeom prst="rect">
              <a:avLst/>
            </a:prstGeom>
            <a:solidFill>
              <a:srgbClr val="FFFF66">
                <a:alpha val="50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FF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58431" name="Text Box 31"/>
            <p:cNvSpPr txBox="1">
              <a:spLocks noChangeArrowheads="1"/>
            </p:cNvSpPr>
            <p:nvPr/>
          </p:nvSpPr>
          <p:spPr bwMode="auto">
            <a:xfrm>
              <a:off x="469" y="3438"/>
              <a:ext cx="72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Agronegócios</a:t>
              </a:r>
              <a:endParaRPr lang="it-IT" sz="1000">
                <a:solidFill>
                  <a:schemeClr val="bg1"/>
                </a:solidFill>
                <a:latin typeface="Verdana" pitchFamily="34" charset="0"/>
              </a:endParaRPr>
            </a:p>
          </p:txBody>
        </p:sp>
        <p:sp>
          <p:nvSpPr>
            <p:cNvPr id="358432" name="Text Box 32"/>
            <p:cNvSpPr txBox="1">
              <a:spLocks noChangeArrowheads="1"/>
            </p:cNvSpPr>
            <p:nvPr/>
          </p:nvSpPr>
          <p:spPr bwMode="auto">
            <a:xfrm>
              <a:off x="1698" y="3441"/>
              <a:ext cx="68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648.252.986</a:t>
              </a:r>
            </a:p>
          </p:txBody>
        </p:sp>
        <p:sp>
          <p:nvSpPr>
            <p:cNvPr id="358433" name="Text Box 33"/>
            <p:cNvSpPr txBox="1">
              <a:spLocks noChangeArrowheads="1"/>
            </p:cNvSpPr>
            <p:nvPr/>
          </p:nvSpPr>
          <p:spPr bwMode="auto">
            <a:xfrm>
              <a:off x="2459" y="3441"/>
              <a:ext cx="68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605.508.952</a:t>
              </a:r>
            </a:p>
          </p:txBody>
        </p:sp>
        <p:sp>
          <p:nvSpPr>
            <p:cNvPr id="358434" name="Text Box 34"/>
            <p:cNvSpPr txBox="1">
              <a:spLocks noChangeArrowheads="1"/>
            </p:cNvSpPr>
            <p:nvPr/>
          </p:nvSpPr>
          <p:spPr bwMode="auto">
            <a:xfrm>
              <a:off x="3390" y="3429"/>
              <a:ext cx="259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7,1</a:t>
              </a:r>
            </a:p>
          </p:txBody>
        </p:sp>
      </p:grpSp>
      <p:grpSp>
        <p:nvGrpSpPr>
          <p:cNvPr id="358435" name="Group 35"/>
          <p:cNvGrpSpPr>
            <a:grpSpLocks/>
          </p:cNvGrpSpPr>
          <p:nvPr/>
        </p:nvGrpSpPr>
        <p:grpSpPr bwMode="auto">
          <a:xfrm>
            <a:off x="69850" y="1008063"/>
            <a:ext cx="6207125" cy="593725"/>
            <a:chOff x="44" y="767"/>
            <a:chExt cx="3910" cy="374"/>
          </a:xfrm>
        </p:grpSpPr>
        <p:pic>
          <p:nvPicPr>
            <p:cNvPr id="358436" name="Picture 36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" y="767"/>
              <a:ext cx="3910" cy="37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58437" name="Text Box 37"/>
            <p:cNvSpPr txBox="1">
              <a:spLocks noChangeArrowheads="1"/>
            </p:cNvSpPr>
            <p:nvPr/>
          </p:nvSpPr>
          <p:spPr bwMode="auto">
            <a:xfrm>
              <a:off x="163" y="849"/>
              <a:ext cx="3674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400">
                  <a:solidFill>
                    <a:schemeClr val="bg1"/>
                  </a:solidFill>
                  <a:latin typeface="Verdana" pitchFamily="34" charset="0"/>
                </a:rPr>
                <a:t>Exportações Cearenses 2011/2010 – Agronegócios </a:t>
              </a:r>
            </a:p>
          </p:txBody>
        </p:sp>
      </p:grpSp>
      <p:grpSp>
        <p:nvGrpSpPr>
          <p:cNvPr id="358438" name="Group 38"/>
          <p:cNvGrpSpPr>
            <a:grpSpLocks/>
          </p:cNvGrpSpPr>
          <p:nvPr/>
        </p:nvGrpSpPr>
        <p:grpSpPr bwMode="auto">
          <a:xfrm>
            <a:off x="179388" y="1912938"/>
            <a:ext cx="5991225" cy="258762"/>
            <a:chOff x="113" y="1205"/>
            <a:chExt cx="3774" cy="163"/>
          </a:xfrm>
        </p:grpSpPr>
        <p:sp>
          <p:nvSpPr>
            <p:cNvPr id="358439" name="Rectangle 39"/>
            <p:cNvSpPr>
              <a:spLocks noChangeArrowheads="1"/>
            </p:cNvSpPr>
            <p:nvPr/>
          </p:nvSpPr>
          <p:spPr bwMode="auto">
            <a:xfrm>
              <a:off x="113" y="1218"/>
              <a:ext cx="3774" cy="138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58440" name="Text Box 40"/>
            <p:cNvSpPr txBox="1">
              <a:spLocks noChangeArrowheads="1"/>
            </p:cNvSpPr>
            <p:nvPr/>
          </p:nvSpPr>
          <p:spPr bwMode="auto">
            <a:xfrm>
              <a:off x="1698" y="1210"/>
              <a:ext cx="68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185.746.047</a:t>
              </a:r>
            </a:p>
          </p:txBody>
        </p:sp>
        <p:sp>
          <p:nvSpPr>
            <p:cNvPr id="358441" name="Text Box 41"/>
            <p:cNvSpPr txBox="1">
              <a:spLocks noChangeArrowheads="1"/>
            </p:cNvSpPr>
            <p:nvPr/>
          </p:nvSpPr>
          <p:spPr bwMode="auto">
            <a:xfrm>
              <a:off x="469" y="1210"/>
              <a:ext cx="724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Couro e peles</a:t>
              </a:r>
            </a:p>
          </p:txBody>
        </p:sp>
        <p:sp>
          <p:nvSpPr>
            <p:cNvPr id="358442" name="Text Box 42"/>
            <p:cNvSpPr txBox="1">
              <a:spLocks noChangeArrowheads="1"/>
            </p:cNvSpPr>
            <p:nvPr/>
          </p:nvSpPr>
          <p:spPr bwMode="auto">
            <a:xfrm>
              <a:off x="2459" y="1210"/>
              <a:ext cx="68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165.874.620</a:t>
              </a:r>
            </a:p>
          </p:txBody>
        </p:sp>
        <p:sp>
          <p:nvSpPr>
            <p:cNvPr id="358443" name="Text Box 43"/>
            <p:cNvSpPr txBox="1">
              <a:spLocks noChangeArrowheads="1"/>
            </p:cNvSpPr>
            <p:nvPr/>
          </p:nvSpPr>
          <p:spPr bwMode="auto">
            <a:xfrm>
              <a:off x="3361" y="1205"/>
              <a:ext cx="31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12,0</a:t>
              </a:r>
            </a:p>
          </p:txBody>
        </p:sp>
        <p:sp>
          <p:nvSpPr>
            <p:cNvPr id="358444" name="Text Box 44"/>
            <p:cNvSpPr txBox="1">
              <a:spLocks noChangeArrowheads="1"/>
            </p:cNvSpPr>
            <p:nvPr/>
          </p:nvSpPr>
          <p:spPr bwMode="auto">
            <a:xfrm>
              <a:off x="213" y="1214"/>
              <a:ext cx="17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1</a:t>
              </a:r>
            </a:p>
          </p:txBody>
        </p:sp>
      </p:grpSp>
      <p:grpSp>
        <p:nvGrpSpPr>
          <p:cNvPr id="358445" name="Group 45"/>
          <p:cNvGrpSpPr>
            <a:grpSpLocks/>
          </p:cNvGrpSpPr>
          <p:nvPr/>
        </p:nvGrpSpPr>
        <p:grpSpPr bwMode="auto">
          <a:xfrm>
            <a:off x="179388" y="2206625"/>
            <a:ext cx="5992812" cy="257175"/>
            <a:chOff x="113" y="1390"/>
            <a:chExt cx="3775" cy="162"/>
          </a:xfrm>
        </p:grpSpPr>
        <p:sp>
          <p:nvSpPr>
            <p:cNvPr id="358446" name="Rectangle 46"/>
            <p:cNvSpPr>
              <a:spLocks noChangeArrowheads="1"/>
            </p:cNvSpPr>
            <p:nvPr/>
          </p:nvSpPr>
          <p:spPr bwMode="auto">
            <a:xfrm>
              <a:off x="113" y="1403"/>
              <a:ext cx="3775" cy="138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58447" name="Text Box 47"/>
            <p:cNvSpPr txBox="1">
              <a:spLocks noChangeArrowheads="1"/>
            </p:cNvSpPr>
            <p:nvPr/>
          </p:nvSpPr>
          <p:spPr bwMode="auto">
            <a:xfrm>
              <a:off x="469" y="1397"/>
              <a:ext cx="53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Castanha</a:t>
              </a:r>
              <a:endParaRPr lang="it-IT" sz="1000">
                <a:solidFill>
                  <a:schemeClr val="bg1"/>
                </a:solidFill>
                <a:latin typeface="Verdana" pitchFamily="34" charset="0"/>
              </a:endParaRPr>
            </a:p>
          </p:txBody>
        </p:sp>
        <p:sp>
          <p:nvSpPr>
            <p:cNvPr id="358448" name="Text Box 48"/>
            <p:cNvSpPr txBox="1">
              <a:spLocks noChangeArrowheads="1"/>
            </p:cNvSpPr>
            <p:nvPr/>
          </p:nvSpPr>
          <p:spPr bwMode="auto">
            <a:xfrm>
              <a:off x="1698" y="1390"/>
              <a:ext cx="68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176.049.720</a:t>
              </a:r>
            </a:p>
          </p:txBody>
        </p:sp>
        <p:sp>
          <p:nvSpPr>
            <p:cNvPr id="358449" name="Text Box 49"/>
            <p:cNvSpPr txBox="1">
              <a:spLocks noChangeArrowheads="1"/>
            </p:cNvSpPr>
            <p:nvPr/>
          </p:nvSpPr>
          <p:spPr bwMode="auto">
            <a:xfrm>
              <a:off x="2459" y="1390"/>
              <a:ext cx="68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182.015.701</a:t>
              </a:r>
            </a:p>
          </p:txBody>
        </p:sp>
        <p:sp>
          <p:nvSpPr>
            <p:cNvPr id="358450" name="Text Box 50"/>
            <p:cNvSpPr txBox="1">
              <a:spLocks noChangeArrowheads="1"/>
            </p:cNvSpPr>
            <p:nvPr/>
          </p:nvSpPr>
          <p:spPr bwMode="auto">
            <a:xfrm>
              <a:off x="3355" y="1393"/>
              <a:ext cx="29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920000"/>
                  </a:solidFill>
                  <a:latin typeface="Verdana" pitchFamily="34" charset="0"/>
                </a:rPr>
                <a:t>-3,3</a:t>
              </a:r>
            </a:p>
          </p:txBody>
        </p:sp>
        <p:sp>
          <p:nvSpPr>
            <p:cNvPr id="358451" name="Text Box 51"/>
            <p:cNvSpPr txBox="1">
              <a:spLocks noChangeArrowheads="1"/>
            </p:cNvSpPr>
            <p:nvPr/>
          </p:nvSpPr>
          <p:spPr bwMode="auto">
            <a:xfrm>
              <a:off x="213" y="1398"/>
              <a:ext cx="17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2</a:t>
              </a:r>
            </a:p>
          </p:txBody>
        </p:sp>
      </p:grpSp>
      <p:grpSp>
        <p:nvGrpSpPr>
          <p:cNvPr id="358452" name="Group 52"/>
          <p:cNvGrpSpPr>
            <a:grpSpLocks/>
          </p:cNvGrpSpPr>
          <p:nvPr/>
        </p:nvGrpSpPr>
        <p:grpSpPr bwMode="auto">
          <a:xfrm>
            <a:off x="179388" y="3095625"/>
            <a:ext cx="5992812" cy="250825"/>
            <a:chOff x="113" y="1950"/>
            <a:chExt cx="3775" cy="158"/>
          </a:xfrm>
        </p:grpSpPr>
        <p:sp>
          <p:nvSpPr>
            <p:cNvPr id="358453" name="Rectangle 53"/>
            <p:cNvSpPr>
              <a:spLocks noChangeArrowheads="1"/>
            </p:cNvSpPr>
            <p:nvPr/>
          </p:nvSpPr>
          <p:spPr bwMode="auto">
            <a:xfrm>
              <a:off x="113" y="1960"/>
              <a:ext cx="3775" cy="138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58454" name="Text Box 54"/>
            <p:cNvSpPr txBox="1">
              <a:spLocks noChangeArrowheads="1"/>
            </p:cNvSpPr>
            <p:nvPr/>
          </p:nvSpPr>
          <p:spPr bwMode="auto">
            <a:xfrm>
              <a:off x="469" y="1950"/>
              <a:ext cx="46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Lagosta</a:t>
              </a:r>
              <a:endParaRPr lang="it-IT" sz="1000">
                <a:solidFill>
                  <a:schemeClr val="bg1"/>
                </a:solidFill>
                <a:latin typeface="Verdana" pitchFamily="34" charset="0"/>
              </a:endParaRPr>
            </a:p>
          </p:txBody>
        </p:sp>
        <p:sp>
          <p:nvSpPr>
            <p:cNvPr id="358455" name="Text Box 55"/>
            <p:cNvSpPr txBox="1">
              <a:spLocks noChangeArrowheads="1"/>
            </p:cNvSpPr>
            <p:nvPr/>
          </p:nvSpPr>
          <p:spPr bwMode="auto">
            <a:xfrm>
              <a:off x="1698" y="1950"/>
              <a:ext cx="63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50.109.672</a:t>
              </a:r>
            </a:p>
          </p:txBody>
        </p:sp>
        <p:sp>
          <p:nvSpPr>
            <p:cNvPr id="358456" name="Text Box 56"/>
            <p:cNvSpPr txBox="1">
              <a:spLocks noChangeArrowheads="1"/>
            </p:cNvSpPr>
            <p:nvPr/>
          </p:nvSpPr>
          <p:spPr bwMode="auto">
            <a:xfrm>
              <a:off x="2459" y="1950"/>
              <a:ext cx="63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60.195.313</a:t>
              </a:r>
            </a:p>
          </p:txBody>
        </p:sp>
        <p:sp>
          <p:nvSpPr>
            <p:cNvPr id="358457" name="Text Box 57"/>
            <p:cNvSpPr txBox="1">
              <a:spLocks noChangeArrowheads="1"/>
            </p:cNvSpPr>
            <p:nvPr/>
          </p:nvSpPr>
          <p:spPr bwMode="auto">
            <a:xfrm>
              <a:off x="3332" y="1954"/>
              <a:ext cx="354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920000"/>
                  </a:solidFill>
                  <a:latin typeface="Verdana" pitchFamily="34" charset="0"/>
                </a:rPr>
                <a:t>-16,8</a:t>
              </a:r>
            </a:p>
          </p:txBody>
        </p:sp>
        <p:sp>
          <p:nvSpPr>
            <p:cNvPr id="358458" name="Text Box 58"/>
            <p:cNvSpPr txBox="1">
              <a:spLocks noChangeArrowheads="1"/>
            </p:cNvSpPr>
            <p:nvPr/>
          </p:nvSpPr>
          <p:spPr bwMode="auto">
            <a:xfrm>
              <a:off x="213" y="1952"/>
              <a:ext cx="17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5</a:t>
              </a:r>
            </a:p>
          </p:txBody>
        </p:sp>
      </p:grpSp>
      <p:grpSp>
        <p:nvGrpSpPr>
          <p:cNvPr id="358459" name="Group 59"/>
          <p:cNvGrpSpPr>
            <a:grpSpLocks/>
          </p:cNvGrpSpPr>
          <p:nvPr/>
        </p:nvGrpSpPr>
        <p:grpSpPr bwMode="auto">
          <a:xfrm>
            <a:off x="179388" y="3389313"/>
            <a:ext cx="5991225" cy="252412"/>
            <a:chOff x="113" y="2135"/>
            <a:chExt cx="3774" cy="159"/>
          </a:xfrm>
        </p:grpSpPr>
        <p:sp>
          <p:nvSpPr>
            <p:cNvPr id="358460" name="Rectangle 60"/>
            <p:cNvSpPr>
              <a:spLocks noChangeArrowheads="1"/>
            </p:cNvSpPr>
            <p:nvPr/>
          </p:nvSpPr>
          <p:spPr bwMode="auto">
            <a:xfrm>
              <a:off x="113" y="2146"/>
              <a:ext cx="3774" cy="138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58461" name="Text Box 61"/>
            <p:cNvSpPr txBox="1">
              <a:spLocks noChangeArrowheads="1"/>
            </p:cNvSpPr>
            <p:nvPr/>
          </p:nvSpPr>
          <p:spPr bwMode="auto">
            <a:xfrm>
              <a:off x="469" y="2135"/>
              <a:ext cx="82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Sucos de Frutas</a:t>
              </a:r>
              <a:endParaRPr lang="it-IT" sz="1000">
                <a:solidFill>
                  <a:schemeClr val="bg1"/>
                </a:solidFill>
                <a:latin typeface="Verdana" pitchFamily="34" charset="0"/>
              </a:endParaRPr>
            </a:p>
          </p:txBody>
        </p:sp>
        <p:sp>
          <p:nvSpPr>
            <p:cNvPr id="358462" name="Text Box 62"/>
            <p:cNvSpPr txBox="1">
              <a:spLocks noChangeArrowheads="1"/>
            </p:cNvSpPr>
            <p:nvPr/>
          </p:nvSpPr>
          <p:spPr bwMode="auto">
            <a:xfrm>
              <a:off x="1698" y="2138"/>
              <a:ext cx="63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39.875.979</a:t>
              </a:r>
            </a:p>
          </p:txBody>
        </p:sp>
        <p:sp>
          <p:nvSpPr>
            <p:cNvPr id="358463" name="Text Box 63"/>
            <p:cNvSpPr txBox="1">
              <a:spLocks noChangeArrowheads="1"/>
            </p:cNvSpPr>
            <p:nvPr/>
          </p:nvSpPr>
          <p:spPr bwMode="auto">
            <a:xfrm>
              <a:off x="2459" y="2138"/>
              <a:ext cx="63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29.598.539</a:t>
              </a:r>
            </a:p>
          </p:txBody>
        </p:sp>
        <p:sp>
          <p:nvSpPr>
            <p:cNvPr id="358464" name="Text Box 64"/>
            <p:cNvSpPr txBox="1">
              <a:spLocks noChangeArrowheads="1"/>
            </p:cNvSpPr>
            <p:nvPr/>
          </p:nvSpPr>
          <p:spPr bwMode="auto">
            <a:xfrm>
              <a:off x="3361" y="2140"/>
              <a:ext cx="31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34,7</a:t>
              </a:r>
            </a:p>
          </p:txBody>
        </p:sp>
        <p:sp>
          <p:nvSpPr>
            <p:cNvPr id="358465" name="Text Box 65"/>
            <p:cNvSpPr txBox="1">
              <a:spLocks noChangeArrowheads="1"/>
            </p:cNvSpPr>
            <p:nvPr/>
          </p:nvSpPr>
          <p:spPr bwMode="auto">
            <a:xfrm>
              <a:off x="213" y="2137"/>
              <a:ext cx="17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6</a:t>
              </a:r>
            </a:p>
          </p:txBody>
        </p:sp>
      </p:grpSp>
      <p:grpSp>
        <p:nvGrpSpPr>
          <p:cNvPr id="358466" name="Group 66"/>
          <p:cNvGrpSpPr>
            <a:grpSpLocks/>
          </p:cNvGrpSpPr>
          <p:nvPr/>
        </p:nvGrpSpPr>
        <p:grpSpPr bwMode="auto">
          <a:xfrm>
            <a:off x="179388" y="3975100"/>
            <a:ext cx="5992812" cy="254000"/>
            <a:chOff x="113" y="2504"/>
            <a:chExt cx="3775" cy="160"/>
          </a:xfrm>
        </p:grpSpPr>
        <p:sp>
          <p:nvSpPr>
            <p:cNvPr id="358467" name="Rectangle 67"/>
            <p:cNvSpPr>
              <a:spLocks noChangeArrowheads="1"/>
            </p:cNvSpPr>
            <p:nvPr/>
          </p:nvSpPr>
          <p:spPr bwMode="auto">
            <a:xfrm>
              <a:off x="113" y="2518"/>
              <a:ext cx="3775" cy="138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58468" name="Text Box 68"/>
            <p:cNvSpPr txBox="1">
              <a:spLocks noChangeArrowheads="1"/>
            </p:cNvSpPr>
            <p:nvPr/>
          </p:nvSpPr>
          <p:spPr bwMode="auto">
            <a:xfrm>
              <a:off x="469" y="2504"/>
              <a:ext cx="74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Mel de Abelha</a:t>
              </a:r>
              <a:endParaRPr lang="it-IT" sz="1000">
                <a:solidFill>
                  <a:schemeClr val="bg1"/>
                </a:solidFill>
                <a:latin typeface="Verdana" pitchFamily="34" charset="0"/>
              </a:endParaRPr>
            </a:p>
          </p:txBody>
        </p:sp>
        <p:sp>
          <p:nvSpPr>
            <p:cNvPr id="358469" name="Text Box 69"/>
            <p:cNvSpPr txBox="1">
              <a:spLocks noChangeArrowheads="1"/>
            </p:cNvSpPr>
            <p:nvPr/>
          </p:nvSpPr>
          <p:spPr bwMode="auto">
            <a:xfrm>
              <a:off x="1698" y="2510"/>
              <a:ext cx="63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12.778.933</a:t>
              </a:r>
            </a:p>
          </p:txBody>
        </p:sp>
        <p:sp>
          <p:nvSpPr>
            <p:cNvPr id="358470" name="Text Box 70"/>
            <p:cNvSpPr txBox="1">
              <a:spLocks noChangeArrowheads="1"/>
            </p:cNvSpPr>
            <p:nvPr/>
          </p:nvSpPr>
          <p:spPr bwMode="auto">
            <a:xfrm>
              <a:off x="2459" y="2510"/>
              <a:ext cx="57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9.721.535</a:t>
              </a:r>
            </a:p>
          </p:txBody>
        </p:sp>
        <p:sp>
          <p:nvSpPr>
            <p:cNvPr id="358471" name="Text Box 71"/>
            <p:cNvSpPr txBox="1">
              <a:spLocks noChangeArrowheads="1"/>
            </p:cNvSpPr>
            <p:nvPr/>
          </p:nvSpPr>
          <p:spPr bwMode="auto">
            <a:xfrm>
              <a:off x="3361" y="2509"/>
              <a:ext cx="31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31,4</a:t>
              </a:r>
            </a:p>
          </p:txBody>
        </p:sp>
        <p:sp>
          <p:nvSpPr>
            <p:cNvPr id="358472" name="Text Box 72"/>
            <p:cNvSpPr txBox="1">
              <a:spLocks noChangeArrowheads="1"/>
            </p:cNvSpPr>
            <p:nvPr/>
          </p:nvSpPr>
          <p:spPr bwMode="auto">
            <a:xfrm>
              <a:off x="213" y="2506"/>
              <a:ext cx="17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8</a:t>
              </a:r>
            </a:p>
          </p:txBody>
        </p:sp>
      </p:grpSp>
      <p:grpSp>
        <p:nvGrpSpPr>
          <p:cNvPr id="358473" name="Group 73"/>
          <p:cNvGrpSpPr>
            <a:grpSpLocks/>
          </p:cNvGrpSpPr>
          <p:nvPr/>
        </p:nvGrpSpPr>
        <p:grpSpPr bwMode="auto">
          <a:xfrm>
            <a:off x="179388" y="4264025"/>
            <a:ext cx="5992812" cy="254000"/>
            <a:chOff x="113" y="2686"/>
            <a:chExt cx="3775" cy="160"/>
          </a:xfrm>
        </p:grpSpPr>
        <p:sp>
          <p:nvSpPr>
            <p:cNvPr id="358474" name="Rectangle 74"/>
            <p:cNvSpPr>
              <a:spLocks noChangeArrowheads="1"/>
            </p:cNvSpPr>
            <p:nvPr/>
          </p:nvSpPr>
          <p:spPr bwMode="auto">
            <a:xfrm>
              <a:off x="113" y="2703"/>
              <a:ext cx="3775" cy="138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58475" name="Text Box 75"/>
            <p:cNvSpPr txBox="1">
              <a:spLocks noChangeArrowheads="1"/>
            </p:cNvSpPr>
            <p:nvPr/>
          </p:nvSpPr>
          <p:spPr bwMode="auto">
            <a:xfrm>
              <a:off x="469" y="2691"/>
              <a:ext cx="39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Flores</a:t>
              </a:r>
              <a:endParaRPr lang="it-IT" sz="1000">
                <a:solidFill>
                  <a:schemeClr val="bg1"/>
                </a:solidFill>
                <a:latin typeface="Verdana" pitchFamily="34" charset="0"/>
              </a:endParaRPr>
            </a:p>
          </p:txBody>
        </p:sp>
        <p:sp>
          <p:nvSpPr>
            <p:cNvPr id="358476" name="Text Box 76"/>
            <p:cNvSpPr txBox="1">
              <a:spLocks noChangeArrowheads="1"/>
            </p:cNvSpPr>
            <p:nvPr/>
          </p:nvSpPr>
          <p:spPr bwMode="auto">
            <a:xfrm>
              <a:off x="1698" y="2686"/>
              <a:ext cx="57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5.000.846</a:t>
              </a:r>
            </a:p>
          </p:txBody>
        </p:sp>
        <p:sp>
          <p:nvSpPr>
            <p:cNvPr id="358477" name="Text Box 77"/>
            <p:cNvSpPr txBox="1">
              <a:spLocks noChangeArrowheads="1"/>
            </p:cNvSpPr>
            <p:nvPr/>
          </p:nvSpPr>
          <p:spPr bwMode="auto">
            <a:xfrm>
              <a:off x="2459" y="2686"/>
              <a:ext cx="57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3.290.644</a:t>
              </a:r>
            </a:p>
          </p:txBody>
        </p:sp>
        <p:sp>
          <p:nvSpPr>
            <p:cNvPr id="358478" name="Text Box 78"/>
            <p:cNvSpPr txBox="1">
              <a:spLocks noChangeArrowheads="1"/>
            </p:cNvSpPr>
            <p:nvPr/>
          </p:nvSpPr>
          <p:spPr bwMode="auto">
            <a:xfrm>
              <a:off x="3361" y="2692"/>
              <a:ext cx="31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52,0</a:t>
              </a:r>
            </a:p>
          </p:txBody>
        </p:sp>
        <p:sp>
          <p:nvSpPr>
            <p:cNvPr id="358479" name="Text Box 79"/>
            <p:cNvSpPr txBox="1">
              <a:spLocks noChangeArrowheads="1"/>
            </p:cNvSpPr>
            <p:nvPr/>
          </p:nvSpPr>
          <p:spPr bwMode="auto">
            <a:xfrm>
              <a:off x="213" y="2691"/>
              <a:ext cx="17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9</a:t>
              </a:r>
            </a:p>
          </p:txBody>
        </p:sp>
      </p:grpSp>
      <p:grpSp>
        <p:nvGrpSpPr>
          <p:cNvPr id="358480" name="Group 80"/>
          <p:cNvGrpSpPr>
            <a:grpSpLocks/>
          </p:cNvGrpSpPr>
          <p:nvPr/>
        </p:nvGrpSpPr>
        <p:grpSpPr bwMode="auto">
          <a:xfrm>
            <a:off x="179388" y="4562475"/>
            <a:ext cx="5992812" cy="254000"/>
            <a:chOff x="113" y="2874"/>
            <a:chExt cx="3775" cy="160"/>
          </a:xfrm>
        </p:grpSpPr>
        <p:sp>
          <p:nvSpPr>
            <p:cNvPr id="358481" name="Rectangle 81"/>
            <p:cNvSpPr>
              <a:spLocks noChangeArrowheads="1"/>
            </p:cNvSpPr>
            <p:nvPr/>
          </p:nvSpPr>
          <p:spPr bwMode="auto">
            <a:xfrm>
              <a:off x="113" y="2889"/>
              <a:ext cx="3775" cy="138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58482" name="Text Box 82"/>
            <p:cNvSpPr txBox="1">
              <a:spLocks noChangeArrowheads="1"/>
            </p:cNvSpPr>
            <p:nvPr/>
          </p:nvSpPr>
          <p:spPr bwMode="auto">
            <a:xfrm>
              <a:off x="469" y="2878"/>
              <a:ext cx="409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Peixes</a:t>
              </a:r>
              <a:endParaRPr lang="it-IT" sz="1000">
                <a:solidFill>
                  <a:schemeClr val="bg1"/>
                </a:solidFill>
                <a:latin typeface="Verdana" pitchFamily="34" charset="0"/>
              </a:endParaRPr>
            </a:p>
          </p:txBody>
        </p:sp>
        <p:sp>
          <p:nvSpPr>
            <p:cNvPr id="358483" name="Text Box 83"/>
            <p:cNvSpPr txBox="1">
              <a:spLocks noChangeArrowheads="1"/>
            </p:cNvSpPr>
            <p:nvPr/>
          </p:nvSpPr>
          <p:spPr bwMode="auto">
            <a:xfrm>
              <a:off x="1698" y="2874"/>
              <a:ext cx="57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3.570.811</a:t>
              </a:r>
            </a:p>
          </p:txBody>
        </p:sp>
        <p:sp>
          <p:nvSpPr>
            <p:cNvPr id="358484" name="Text Box 84"/>
            <p:cNvSpPr txBox="1">
              <a:spLocks noChangeArrowheads="1"/>
            </p:cNvSpPr>
            <p:nvPr/>
          </p:nvSpPr>
          <p:spPr bwMode="auto">
            <a:xfrm>
              <a:off x="2459" y="2874"/>
              <a:ext cx="57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3.258.534</a:t>
              </a:r>
            </a:p>
          </p:txBody>
        </p:sp>
        <p:sp>
          <p:nvSpPr>
            <p:cNvPr id="358485" name="Text Box 85"/>
            <p:cNvSpPr txBox="1">
              <a:spLocks noChangeArrowheads="1"/>
            </p:cNvSpPr>
            <p:nvPr/>
          </p:nvSpPr>
          <p:spPr bwMode="auto">
            <a:xfrm>
              <a:off x="3390" y="2880"/>
              <a:ext cx="259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9,6</a:t>
              </a:r>
            </a:p>
          </p:txBody>
        </p:sp>
        <p:sp>
          <p:nvSpPr>
            <p:cNvPr id="358486" name="Text Box 86"/>
            <p:cNvSpPr txBox="1">
              <a:spLocks noChangeArrowheads="1"/>
            </p:cNvSpPr>
            <p:nvPr/>
          </p:nvSpPr>
          <p:spPr bwMode="auto">
            <a:xfrm>
              <a:off x="184" y="2876"/>
              <a:ext cx="23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10</a:t>
              </a:r>
            </a:p>
          </p:txBody>
        </p:sp>
      </p:grpSp>
      <p:grpSp>
        <p:nvGrpSpPr>
          <p:cNvPr id="358487" name="Group 87"/>
          <p:cNvGrpSpPr>
            <a:grpSpLocks/>
          </p:cNvGrpSpPr>
          <p:nvPr/>
        </p:nvGrpSpPr>
        <p:grpSpPr bwMode="auto">
          <a:xfrm>
            <a:off x="179388" y="4854575"/>
            <a:ext cx="5992812" cy="257175"/>
            <a:chOff x="113" y="3058"/>
            <a:chExt cx="3775" cy="162"/>
          </a:xfrm>
        </p:grpSpPr>
        <p:sp>
          <p:nvSpPr>
            <p:cNvPr id="358488" name="Rectangle 88"/>
            <p:cNvSpPr>
              <a:spLocks noChangeArrowheads="1"/>
            </p:cNvSpPr>
            <p:nvPr/>
          </p:nvSpPr>
          <p:spPr bwMode="auto">
            <a:xfrm>
              <a:off x="113" y="3075"/>
              <a:ext cx="3775" cy="138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58489" name="Text Box 89"/>
            <p:cNvSpPr txBox="1">
              <a:spLocks noChangeArrowheads="1"/>
            </p:cNvSpPr>
            <p:nvPr/>
          </p:nvSpPr>
          <p:spPr bwMode="auto">
            <a:xfrm>
              <a:off x="3333" y="3066"/>
              <a:ext cx="37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586,9</a:t>
              </a:r>
            </a:p>
          </p:txBody>
        </p:sp>
        <p:sp>
          <p:nvSpPr>
            <p:cNvPr id="358490" name="Text Box 90"/>
            <p:cNvSpPr txBox="1">
              <a:spLocks noChangeArrowheads="1"/>
            </p:cNvSpPr>
            <p:nvPr/>
          </p:nvSpPr>
          <p:spPr bwMode="auto">
            <a:xfrm>
              <a:off x="469" y="3058"/>
              <a:ext cx="51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Camarão</a:t>
              </a:r>
              <a:endParaRPr lang="it-IT" sz="1000">
                <a:solidFill>
                  <a:schemeClr val="bg1"/>
                </a:solidFill>
                <a:latin typeface="Verdana" pitchFamily="34" charset="0"/>
              </a:endParaRPr>
            </a:p>
          </p:txBody>
        </p:sp>
        <p:sp>
          <p:nvSpPr>
            <p:cNvPr id="358491" name="Text Box 91"/>
            <p:cNvSpPr txBox="1">
              <a:spLocks noChangeArrowheads="1"/>
            </p:cNvSpPr>
            <p:nvPr/>
          </p:nvSpPr>
          <p:spPr bwMode="auto">
            <a:xfrm>
              <a:off x="1698" y="3062"/>
              <a:ext cx="48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567.000</a:t>
              </a:r>
            </a:p>
          </p:txBody>
        </p:sp>
        <p:sp>
          <p:nvSpPr>
            <p:cNvPr id="358492" name="Text Box 92"/>
            <p:cNvSpPr txBox="1">
              <a:spLocks noChangeArrowheads="1"/>
            </p:cNvSpPr>
            <p:nvPr/>
          </p:nvSpPr>
          <p:spPr bwMode="auto">
            <a:xfrm>
              <a:off x="2459" y="3062"/>
              <a:ext cx="43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82.543</a:t>
              </a:r>
            </a:p>
          </p:txBody>
        </p:sp>
        <p:sp>
          <p:nvSpPr>
            <p:cNvPr id="358493" name="Text Box 93"/>
            <p:cNvSpPr txBox="1">
              <a:spLocks noChangeArrowheads="1"/>
            </p:cNvSpPr>
            <p:nvPr/>
          </p:nvSpPr>
          <p:spPr bwMode="auto">
            <a:xfrm>
              <a:off x="184" y="3061"/>
              <a:ext cx="23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11</a:t>
              </a:r>
            </a:p>
          </p:txBody>
        </p:sp>
      </p:grpSp>
      <p:grpSp>
        <p:nvGrpSpPr>
          <p:cNvPr id="358494" name="Group 94"/>
          <p:cNvGrpSpPr>
            <a:grpSpLocks/>
          </p:cNvGrpSpPr>
          <p:nvPr/>
        </p:nvGrpSpPr>
        <p:grpSpPr bwMode="auto">
          <a:xfrm>
            <a:off x="179388" y="2803525"/>
            <a:ext cx="5992812" cy="249238"/>
            <a:chOff x="113" y="1766"/>
            <a:chExt cx="3775" cy="157"/>
          </a:xfrm>
        </p:grpSpPr>
        <p:sp>
          <p:nvSpPr>
            <p:cNvPr id="358495" name="Rectangle 95"/>
            <p:cNvSpPr>
              <a:spLocks noChangeArrowheads="1"/>
            </p:cNvSpPr>
            <p:nvPr/>
          </p:nvSpPr>
          <p:spPr bwMode="auto">
            <a:xfrm>
              <a:off x="113" y="1775"/>
              <a:ext cx="3775" cy="138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58496" name="Text Box 96"/>
            <p:cNvSpPr txBox="1">
              <a:spLocks noChangeArrowheads="1"/>
            </p:cNvSpPr>
            <p:nvPr/>
          </p:nvSpPr>
          <p:spPr bwMode="auto">
            <a:xfrm>
              <a:off x="469" y="1769"/>
              <a:ext cx="91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Cera de Carnaúba</a:t>
              </a:r>
              <a:endParaRPr lang="it-IT" sz="1000">
                <a:solidFill>
                  <a:schemeClr val="bg1"/>
                </a:solidFill>
                <a:latin typeface="Verdana" pitchFamily="34" charset="0"/>
              </a:endParaRPr>
            </a:p>
          </p:txBody>
        </p:sp>
        <p:sp>
          <p:nvSpPr>
            <p:cNvPr id="358497" name="Text Box 97"/>
            <p:cNvSpPr txBox="1">
              <a:spLocks noChangeArrowheads="1"/>
            </p:cNvSpPr>
            <p:nvPr/>
          </p:nvSpPr>
          <p:spPr bwMode="auto">
            <a:xfrm>
              <a:off x="1698" y="1766"/>
              <a:ext cx="63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58.215.910</a:t>
              </a:r>
            </a:p>
          </p:txBody>
        </p:sp>
        <p:sp>
          <p:nvSpPr>
            <p:cNvPr id="358498" name="Text Box 98"/>
            <p:cNvSpPr txBox="1">
              <a:spLocks noChangeArrowheads="1"/>
            </p:cNvSpPr>
            <p:nvPr/>
          </p:nvSpPr>
          <p:spPr bwMode="auto">
            <a:xfrm>
              <a:off x="2459" y="1766"/>
              <a:ext cx="63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43.629.881</a:t>
              </a:r>
            </a:p>
          </p:txBody>
        </p:sp>
        <p:sp>
          <p:nvSpPr>
            <p:cNvPr id="358499" name="Text Box 99"/>
            <p:cNvSpPr txBox="1">
              <a:spLocks noChangeArrowheads="1"/>
            </p:cNvSpPr>
            <p:nvPr/>
          </p:nvSpPr>
          <p:spPr bwMode="auto">
            <a:xfrm>
              <a:off x="3361" y="1766"/>
              <a:ext cx="31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33,4</a:t>
              </a:r>
            </a:p>
          </p:txBody>
        </p:sp>
        <p:sp>
          <p:nvSpPr>
            <p:cNvPr id="358500" name="Text Box 100"/>
            <p:cNvSpPr txBox="1">
              <a:spLocks noChangeArrowheads="1"/>
            </p:cNvSpPr>
            <p:nvPr/>
          </p:nvSpPr>
          <p:spPr bwMode="auto">
            <a:xfrm>
              <a:off x="213" y="1768"/>
              <a:ext cx="17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4</a:t>
              </a:r>
            </a:p>
          </p:txBody>
        </p:sp>
      </p:grpSp>
      <p:grpSp>
        <p:nvGrpSpPr>
          <p:cNvPr id="358501" name="Group 101"/>
          <p:cNvGrpSpPr>
            <a:grpSpLocks/>
          </p:cNvGrpSpPr>
          <p:nvPr/>
        </p:nvGrpSpPr>
        <p:grpSpPr bwMode="auto">
          <a:xfrm>
            <a:off x="2509838" y="2181225"/>
            <a:ext cx="1455737" cy="304800"/>
            <a:chOff x="1581" y="1506"/>
            <a:chExt cx="917" cy="192"/>
          </a:xfrm>
        </p:grpSpPr>
        <p:sp>
          <p:nvSpPr>
            <p:cNvPr id="358502" name="Rectangle 102"/>
            <p:cNvSpPr>
              <a:spLocks noChangeArrowheads="1"/>
            </p:cNvSpPr>
            <p:nvPr/>
          </p:nvSpPr>
          <p:spPr bwMode="auto">
            <a:xfrm>
              <a:off x="1586" y="1511"/>
              <a:ext cx="912" cy="184"/>
            </a:xfrm>
            <a:prstGeom prst="rect">
              <a:avLst/>
            </a:prstGeom>
            <a:solidFill>
              <a:srgbClr val="06616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58503" name="Text Box 103"/>
            <p:cNvSpPr txBox="1">
              <a:spLocks noChangeArrowheads="1"/>
            </p:cNvSpPr>
            <p:nvPr/>
          </p:nvSpPr>
          <p:spPr bwMode="auto">
            <a:xfrm>
              <a:off x="1581" y="1506"/>
              <a:ext cx="916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400">
                  <a:solidFill>
                    <a:schemeClr val="bg1"/>
                  </a:solidFill>
                  <a:latin typeface="Verdana" pitchFamily="34" charset="0"/>
                </a:rPr>
                <a:t>176.049.720</a:t>
              </a:r>
            </a:p>
          </p:txBody>
        </p:sp>
      </p:grpSp>
      <p:grpSp>
        <p:nvGrpSpPr>
          <p:cNvPr id="358504" name="Group 104"/>
          <p:cNvGrpSpPr>
            <a:grpSpLocks/>
          </p:cNvGrpSpPr>
          <p:nvPr/>
        </p:nvGrpSpPr>
        <p:grpSpPr bwMode="auto">
          <a:xfrm>
            <a:off x="179388" y="2505075"/>
            <a:ext cx="5992812" cy="252413"/>
            <a:chOff x="113" y="1578"/>
            <a:chExt cx="3775" cy="159"/>
          </a:xfrm>
        </p:grpSpPr>
        <p:sp>
          <p:nvSpPr>
            <p:cNvPr id="358505" name="Rectangle 105"/>
            <p:cNvSpPr>
              <a:spLocks noChangeArrowheads="1"/>
            </p:cNvSpPr>
            <p:nvPr/>
          </p:nvSpPr>
          <p:spPr bwMode="auto">
            <a:xfrm>
              <a:off x="113" y="1589"/>
              <a:ext cx="3775" cy="138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58506" name="Text Box 106"/>
            <p:cNvSpPr txBox="1">
              <a:spLocks noChangeArrowheads="1"/>
            </p:cNvSpPr>
            <p:nvPr/>
          </p:nvSpPr>
          <p:spPr bwMode="auto">
            <a:xfrm>
              <a:off x="469" y="1582"/>
              <a:ext cx="654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Frutas Total</a:t>
              </a:r>
              <a:endParaRPr lang="it-IT" sz="1000">
                <a:solidFill>
                  <a:schemeClr val="bg1"/>
                </a:solidFill>
                <a:latin typeface="Verdana" pitchFamily="34" charset="0"/>
              </a:endParaRPr>
            </a:p>
          </p:txBody>
        </p:sp>
        <p:sp>
          <p:nvSpPr>
            <p:cNvPr id="358507" name="Text Box 107"/>
            <p:cNvSpPr txBox="1">
              <a:spLocks noChangeArrowheads="1"/>
            </p:cNvSpPr>
            <p:nvPr/>
          </p:nvSpPr>
          <p:spPr bwMode="auto">
            <a:xfrm>
              <a:off x="1698" y="1578"/>
              <a:ext cx="68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102.049.720</a:t>
              </a:r>
            </a:p>
          </p:txBody>
        </p:sp>
        <p:sp>
          <p:nvSpPr>
            <p:cNvPr id="358508" name="Text Box 108"/>
            <p:cNvSpPr txBox="1">
              <a:spLocks noChangeArrowheads="1"/>
            </p:cNvSpPr>
            <p:nvPr/>
          </p:nvSpPr>
          <p:spPr bwMode="auto">
            <a:xfrm>
              <a:off x="2459" y="1578"/>
              <a:ext cx="63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99.162.867</a:t>
              </a:r>
            </a:p>
          </p:txBody>
        </p:sp>
        <p:sp>
          <p:nvSpPr>
            <p:cNvPr id="358509" name="Text Box 109"/>
            <p:cNvSpPr txBox="1">
              <a:spLocks noChangeArrowheads="1"/>
            </p:cNvSpPr>
            <p:nvPr/>
          </p:nvSpPr>
          <p:spPr bwMode="auto">
            <a:xfrm>
              <a:off x="3390" y="1579"/>
              <a:ext cx="259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3,4</a:t>
              </a:r>
            </a:p>
          </p:txBody>
        </p:sp>
        <p:sp>
          <p:nvSpPr>
            <p:cNvPr id="358510" name="Text Box 110"/>
            <p:cNvSpPr txBox="1">
              <a:spLocks noChangeArrowheads="1"/>
            </p:cNvSpPr>
            <p:nvPr/>
          </p:nvSpPr>
          <p:spPr bwMode="auto">
            <a:xfrm>
              <a:off x="213" y="1583"/>
              <a:ext cx="17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3</a:t>
              </a:r>
            </a:p>
          </p:txBody>
        </p:sp>
        <p:sp>
          <p:nvSpPr>
            <p:cNvPr id="358511" name="Text Box 111"/>
            <p:cNvSpPr txBox="1">
              <a:spLocks noChangeArrowheads="1"/>
            </p:cNvSpPr>
            <p:nvPr/>
          </p:nvSpPr>
          <p:spPr bwMode="auto">
            <a:xfrm>
              <a:off x="1035" y="1581"/>
              <a:ext cx="175" cy="1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600">
                  <a:solidFill>
                    <a:schemeClr val="bg1"/>
                  </a:solidFill>
                </a:rPr>
                <a:t>(2)</a:t>
              </a:r>
            </a:p>
          </p:txBody>
        </p:sp>
      </p:grpSp>
      <p:sp>
        <p:nvSpPr>
          <p:cNvPr id="358512" name="Text Box 112"/>
          <p:cNvSpPr txBox="1">
            <a:spLocks noChangeArrowheads="1"/>
          </p:cNvSpPr>
          <p:nvPr/>
        </p:nvSpPr>
        <p:spPr bwMode="auto">
          <a:xfrm>
            <a:off x="5464175" y="1157288"/>
            <a:ext cx="307975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800">
                <a:solidFill>
                  <a:schemeClr val="bg1"/>
                </a:solidFill>
              </a:rPr>
              <a:t>(1)</a:t>
            </a:r>
          </a:p>
        </p:txBody>
      </p:sp>
      <p:sp>
        <p:nvSpPr>
          <p:cNvPr id="358513" name="Text Box 113"/>
          <p:cNvSpPr txBox="1">
            <a:spLocks noChangeArrowheads="1"/>
          </p:cNvSpPr>
          <p:nvPr/>
        </p:nvSpPr>
        <p:spPr bwMode="auto">
          <a:xfrm>
            <a:off x="2889250" y="5700713"/>
            <a:ext cx="2428875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800">
                <a:solidFill>
                  <a:srgbClr val="066168"/>
                </a:solidFill>
                <a:latin typeface="Verdana" pitchFamily="34" charset="0"/>
              </a:rPr>
              <a:t>* 1- Principais agronegócios cearenses</a:t>
            </a:r>
          </a:p>
        </p:txBody>
      </p:sp>
      <p:sp>
        <p:nvSpPr>
          <p:cNvPr id="358514" name="Text Box 114"/>
          <p:cNvSpPr txBox="1">
            <a:spLocks noChangeArrowheads="1"/>
          </p:cNvSpPr>
          <p:nvPr/>
        </p:nvSpPr>
        <p:spPr bwMode="auto">
          <a:xfrm>
            <a:off x="2889250" y="5849938"/>
            <a:ext cx="362743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>
                <a:solidFill>
                  <a:srgbClr val="066168"/>
                </a:solidFill>
                <a:latin typeface="Verdana" pitchFamily="34" charset="0"/>
              </a:rPr>
              <a:t>*2- Frutas frescas e elaboradas, constantes no Capitulo 08 (NCM). Exceto castanhas,avelãs, nozes, e frutas rijas</a:t>
            </a:r>
          </a:p>
        </p:txBody>
      </p:sp>
      <p:sp>
        <p:nvSpPr>
          <p:cNvPr id="358515" name="Text Box 115"/>
          <p:cNvSpPr txBox="1">
            <a:spLocks noChangeArrowheads="1"/>
          </p:cNvSpPr>
          <p:nvPr/>
        </p:nvSpPr>
        <p:spPr bwMode="auto">
          <a:xfrm>
            <a:off x="2889250" y="6121400"/>
            <a:ext cx="2382838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800">
                <a:solidFill>
                  <a:srgbClr val="066168"/>
                </a:solidFill>
                <a:latin typeface="Verdana" pitchFamily="34" charset="0"/>
              </a:rPr>
              <a:t>*3- L.C.C- Liquido de castanha de caju</a:t>
            </a:r>
          </a:p>
        </p:txBody>
      </p:sp>
      <p:sp>
        <p:nvSpPr>
          <p:cNvPr id="358516" name="Text Box 116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grpSp>
        <p:nvGrpSpPr>
          <p:cNvPr id="358517" name="Group 117"/>
          <p:cNvGrpSpPr>
            <a:grpSpLocks/>
          </p:cNvGrpSpPr>
          <p:nvPr/>
        </p:nvGrpSpPr>
        <p:grpSpPr bwMode="auto">
          <a:xfrm>
            <a:off x="179388" y="3671888"/>
            <a:ext cx="5992812" cy="266700"/>
            <a:chOff x="113" y="2313"/>
            <a:chExt cx="3775" cy="168"/>
          </a:xfrm>
        </p:grpSpPr>
        <p:sp>
          <p:nvSpPr>
            <p:cNvPr id="358518" name="Rectangle 118"/>
            <p:cNvSpPr>
              <a:spLocks noChangeArrowheads="1"/>
            </p:cNvSpPr>
            <p:nvPr/>
          </p:nvSpPr>
          <p:spPr bwMode="auto">
            <a:xfrm>
              <a:off x="113" y="2332"/>
              <a:ext cx="3775" cy="138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58519" name="Text Box 119"/>
            <p:cNvSpPr txBox="1">
              <a:spLocks noChangeArrowheads="1"/>
            </p:cNvSpPr>
            <p:nvPr/>
          </p:nvSpPr>
          <p:spPr bwMode="auto">
            <a:xfrm>
              <a:off x="469" y="2316"/>
              <a:ext cx="1084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Estrato Vegetal (LCC)</a:t>
              </a:r>
              <a:endParaRPr lang="it-IT" sz="1000">
                <a:solidFill>
                  <a:schemeClr val="bg1"/>
                </a:solidFill>
                <a:latin typeface="Verdana" pitchFamily="34" charset="0"/>
              </a:endParaRPr>
            </a:p>
          </p:txBody>
        </p:sp>
        <p:sp>
          <p:nvSpPr>
            <p:cNvPr id="358520" name="Text Box 120"/>
            <p:cNvSpPr txBox="1">
              <a:spLocks noChangeArrowheads="1"/>
            </p:cNvSpPr>
            <p:nvPr/>
          </p:nvSpPr>
          <p:spPr bwMode="auto">
            <a:xfrm>
              <a:off x="1698" y="2322"/>
              <a:ext cx="63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13.834.155</a:t>
              </a:r>
            </a:p>
          </p:txBody>
        </p:sp>
        <p:sp>
          <p:nvSpPr>
            <p:cNvPr id="358521" name="Text Box 121"/>
            <p:cNvSpPr txBox="1">
              <a:spLocks noChangeArrowheads="1"/>
            </p:cNvSpPr>
            <p:nvPr/>
          </p:nvSpPr>
          <p:spPr bwMode="auto">
            <a:xfrm>
              <a:off x="2459" y="2322"/>
              <a:ext cx="57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8.678.775</a:t>
              </a:r>
            </a:p>
          </p:txBody>
        </p:sp>
        <p:sp>
          <p:nvSpPr>
            <p:cNvPr id="358522" name="Text Box 122"/>
            <p:cNvSpPr txBox="1">
              <a:spLocks noChangeArrowheads="1"/>
            </p:cNvSpPr>
            <p:nvPr/>
          </p:nvSpPr>
          <p:spPr bwMode="auto">
            <a:xfrm>
              <a:off x="3361" y="2327"/>
              <a:ext cx="31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59,4</a:t>
              </a:r>
            </a:p>
          </p:txBody>
        </p:sp>
        <p:sp>
          <p:nvSpPr>
            <p:cNvPr id="358523" name="Text Box 123"/>
            <p:cNvSpPr txBox="1">
              <a:spLocks noChangeArrowheads="1"/>
            </p:cNvSpPr>
            <p:nvPr/>
          </p:nvSpPr>
          <p:spPr bwMode="auto">
            <a:xfrm>
              <a:off x="213" y="2322"/>
              <a:ext cx="17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7</a:t>
              </a:r>
            </a:p>
          </p:txBody>
        </p:sp>
        <p:sp>
          <p:nvSpPr>
            <p:cNvPr id="358524" name="Text Box 124"/>
            <p:cNvSpPr txBox="1">
              <a:spLocks noChangeArrowheads="1"/>
            </p:cNvSpPr>
            <p:nvPr/>
          </p:nvSpPr>
          <p:spPr bwMode="auto">
            <a:xfrm>
              <a:off x="1453" y="2313"/>
              <a:ext cx="175" cy="1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600">
                  <a:solidFill>
                    <a:schemeClr val="bg1"/>
                  </a:solidFill>
                </a:rPr>
                <a:t>(3)</a:t>
              </a:r>
            </a:p>
          </p:txBody>
        </p:sp>
      </p:grpSp>
      <p:grpSp>
        <p:nvGrpSpPr>
          <p:cNvPr id="358525" name="Group 125"/>
          <p:cNvGrpSpPr>
            <a:grpSpLocks/>
          </p:cNvGrpSpPr>
          <p:nvPr/>
        </p:nvGrpSpPr>
        <p:grpSpPr bwMode="auto">
          <a:xfrm>
            <a:off x="2517775" y="3660775"/>
            <a:ext cx="1447800" cy="304800"/>
            <a:chOff x="1586" y="2438"/>
            <a:chExt cx="912" cy="192"/>
          </a:xfrm>
        </p:grpSpPr>
        <p:sp>
          <p:nvSpPr>
            <p:cNvPr id="358526" name="Rectangle 126"/>
            <p:cNvSpPr>
              <a:spLocks noChangeArrowheads="1"/>
            </p:cNvSpPr>
            <p:nvPr/>
          </p:nvSpPr>
          <p:spPr bwMode="auto">
            <a:xfrm>
              <a:off x="1586" y="2441"/>
              <a:ext cx="912" cy="184"/>
            </a:xfrm>
            <a:prstGeom prst="rect">
              <a:avLst/>
            </a:prstGeom>
            <a:solidFill>
              <a:srgbClr val="06616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58527" name="Text Box 127"/>
            <p:cNvSpPr txBox="1">
              <a:spLocks noChangeArrowheads="1"/>
            </p:cNvSpPr>
            <p:nvPr/>
          </p:nvSpPr>
          <p:spPr bwMode="auto">
            <a:xfrm>
              <a:off x="1592" y="2438"/>
              <a:ext cx="836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400">
                  <a:solidFill>
                    <a:schemeClr val="bg1"/>
                  </a:solidFill>
                  <a:latin typeface="Verdana" pitchFamily="34" charset="0"/>
                </a:rPr>
                <a:t>13.834.155</a:t>
              </a:r>
            </a:p>
          </p:txBody>
        </p:sp>
      </p:grp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58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ntr" presetSubtype="16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3584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3584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2" presetClass="entr" presetSubtype="1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" dur="500"/>
                                        <p:tgtEl>
                                          <p:spTgt spid="3584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22" presetClass="entr" presetSubtype="4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300"/>
                                        <p:tgtEl>
                                          <p:spTgt spid="358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1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300"/>
                                        <p:tgtEl>
                                          <p:spTgt spid="3584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4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300"/>
                                        <p:tgtEl>
                                          <p:spTgt spid="358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1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300"/>
                                        <p:tgtEl>
                                          <p:spTgt spid="3584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ntr" presetSubtype="4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" dur="300"/>
                                        <p:tgtEl>
                                          <p:spTgt spid="3584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8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300"/>
                                        <p:tgtEl>
                                          <p:spTgt spid="3584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8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5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300"/>
                                        <p:tgtEl>
                                          <p:spTgt spid="3585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22" presetClass="entr" presetSubtype="8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300"/>
                                        <p:tgtEl>
                                          <p:spTgt spid="3584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22" presetClass="entr" presetSubtype="8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5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300"/>
                                        <p:tgtEl>
                                          <p:spTgt spid="3585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2" presetClass="entr" presetSubtype="8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300"/>
                                        <p:tgtEl>
                                          <p:spTgt spid="3584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8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300"/>
                                        <p:tgtEl>
                                          <p:spTgt spid="3584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2" presetClass="entr" presetSubtype="2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0" dur="300"/>
                                        <p:tgtEl>
                                          <p:spTgt spid="358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22" presetClass="entr" presetSubtype="2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3" dur="300"/>
                                        <p:tgtEl>
                                          <p:spTgt spid="3584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22" presetClass="entr" presetSubtype="2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6" dur="300"/>
                                        <p:tgtEl>
                                          <p:spTgt spid="3584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22" presetClass="entr" presetSubtype="2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9" dur="300"/>
                                        <p:tgtEl>
                                          <p:spTgt spid="3584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22" presetClass="entr" presetSubtype="2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2" dur="300"/>
                                        <p:tgtEl>
                                          <p:spTgt spid="3584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22" presetClass="entr" presetSubtype="2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5" dur="300"/>
                                        <p:tgtEl>
                                          <p:spTgt spid="3584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23" presetClass="entr" presetSubtype="16" fill="hold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5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3585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3585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" presetID="23" presetClass="entr" presetSubtype="16" fill="hold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5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3585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3585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2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300"/>
                                        <p:tgtEl>
                                          <p:spTgt spid="3585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29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300"/>
                                        <p:tgtEl>
                                          <p:spTgt spid="3585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grpId="0" nodeType="withEffect">
                                  <p:stCondLst>
                                    <p:cond delay="3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5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300"/>
                                        <p:tgtEl>
                                          <p:spTgt spid="3585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grpId="0" nodeType="withEffect">
                                  <p:stCondLst>
                                    <p:cond delay="2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300"/>
                                        <p:tgtEl>
                                          <p:spTgt spid="3584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2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300"/>
                                        <p:tgtEl>
                                          <p:spTgt spid="3584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0" dur="300"/>
                                        <p:tgtEl>
                                          <p:spTgt spid="3584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"/>
                                        <p:tgtEl>
                                          <p:spTgt spid="3584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358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" presetID="2" presetClass="entr" presetSubtype="8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300" fill="hold"/>
                                        <p:tgtEl>
                                          <p:spTgt spid="3584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300" fill="hold"/>
                                        <p:tgtEl>
                                          <p:spTgt spid="3584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8422" grpId="0"/>
      <p:bldP spid="358423" grpId="0"/>
      <p:bldP spid="358428" grpId="0" animBg="1"/>
      <p:bldP spid="358513" grpId="0"/>
      <p:bldP spid="358514" grpId="0"/>
      <p:bldP spid="358515" grpId="0"/>
    </p:bldLst>
  </p:timing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0450" name="Picture 2" descr="Imagem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87875" y="2743200"/>
            <a:ext cx="5616575" cy="48609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60451" name="Picture 3" descr="gráfico_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35625" y="4356100"/>
            <a:ext cx="2663825" cy="132873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60452" name="Picture 4" descr="gráfico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35625" y="4352925"/>
            <a:ext cx="2663825" cy="13303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60453" name="Group 5"/>
          <p:cNvGrpSpPr>
            <a:grpSpLocks/>
          </p:cNvGrpSpPr>
          <p:nvPr/>
        </p:nvGrpSpPr>
        <p:grpSpPr bwMode="auto">
          <a:xfrm>
            <a:off x="5635625" y="4356100"/>
            <a:ext cx="2663825" cy="1327150"/>
            <a:chOff x="3550" y="2891"/>
            <a:chExt cx="1678" cy="836"/>
          </a:xfrm>
        </p:grpSpPr>
        <p:grpSp>
          <p:nvGrpSpPr>
            <p:cNvPr id="360454" name="Group 6"/>
            <p:cNvGrpSpPr>
              <a:grpSpLocks/>
            </p:cNvGrpSpPr>
            <p:nvPr/>
          </p:nvGrpSpPr>
          <p:grpSpPr bwMode="auto">
            <a:xfrm>
              <a:off x="3577" y="2891"/>
              <a:ext cx="1651" cy="836"/>
              <a:chOff x="1237" y="1851"/>
              <a:chExt cx="2942" cy="1490"/>
            </a:xfrm>
          </p:grpSpPr>
          <p:sp>
            <p:nvSpPr>
              <p:cNvPr id="360455" name="Freeform 7"/>
              <p:cNvSpPr>
                <a:spLocks/>
              </p:cNvSpPr>
              <p:nvPr/>
            </p:nvSpPr>
            <p:spPr bwMode="auto">
              <a:xfrm>
                <a:off x="1237" y="2433"/>
                <a:ext cx="2942" cy="908"/>
              </a:xfrm>
              <a:custGeom>
                <a:avLst/>
                <a:gdLst>
                  <a:gd name="T0" fmla="*/ 2937 w 2942"/>
                  <a:gd name="T1" fmla="*/ 377 h 908"/>
                  <a:gd name="T2" fmla="*/ 2916 w 2942"/>
                  <a:gd name="T3" fmla="*/ 435 h 908"/>
                  <a:gd name="T4" fmla="*/ 2884 w 2942"/>
                  <a:gd name="T5" fmla="*/ 490 h 908"/>
                  <a:gd name="T6" fmla="*/ 2838 w 2942"/>
                  <a:gd name="T7" fmla="*/ 541 h 908"/>
                  <a:gd name="T8" fmla="*/ 2777 w 2942"/>
                  <a:gd name="T9" fmla="*/ 592 h 908"/>
                  <a:gd name="T10" fmla="*/ 2709 w 2942"/>
                  <a:gd name="T11" fmla="*/ 640 h 908"/>
                  <a:gd name="T12" fmla="*/ 2625 w 2942"/>
                  <a:gd name="T13" fmla="*/ 685 h 908"/>
                  <a:gd name="T14" fmla="*/ 2534 w 2942"/>
                  <a:gd name="T15" fmla="*/ 726 h 908"/>
                  <a:gd name="T16" fmla="*/ 2435 w 2942"/>
                  <a:gd name="T17" fmla="*/ 763 h 908"/>
                  <a:gd name="T18" fmla="*/ 2324 w 2942"/>
                  <a:gd name="T19" fmla="*/ 799 h 908"/>
                  <a:gd name="T20" fmla="*/ 2208 w 2942"/>
                  <a:gd name="T21" fmla="*/ 829 h 908"/>
                  <a:gd name="T22" fmla="*/ 2081 w 2942"/>
                  <a:gd name="T23" fmla="*/ 855 h 908"/>
                  <a:gd name="T24" fmla="*/ 1949 w 2942"/>
                  <a:gd name="T25" fmla="*/ 875 h 908"/>
                  <a:gd name="T26" fmla="*/ 1813 w 2942"/>
                  <a:gd name="T27" fmla="*/ 892 h 908"/>
                  <a:gd name="T28" fmla="*/ 1671 w 2942"/>
                  <a:gd name="T29" fmla="*/ 903 h 908"/>
                  <a:gd name="T30" fmla="*/ 1522 w 2942"/>
                  <a:gd name="T31" fmla="*/ 908 h 908"/>
                  <a:gd name="T32" fmla="*/ 1319 w 2942"/>
                  <a:gd name="T33" fmla="*/ 908 h 908"/>
                  <a:gd name="T34" fmla="*/ 1068 w 2942"/>
                  <a:gd name="T35" fmla="*/ 890 h 908"/>
                  <a:gd name="T36" fmla="*/ 835 w 2942"/>
                  <a:gd name="T37" fmla="*/ 857 h 908"/>
                  <a:gd name="T38" fmla="*/ 623 w 2942"/>
                  <a:gd name="T39" fmla="*/ 812 h 908"/>
                  <a:gd name="T40" fmla="*/ 433 w 2942"/>
                  <a:gd name="T41" fmla="*/ 753 h 908"/>
                  <a:gd name="T42" fmla="*/ 306 w 2942"/>
                  <a:gd name="T43" fmla="*/ 703 h 908"/>
                  <a:gd name="T44" fmla="*/ 233 w 2942"/>
                  <a:gd name="T45" fmla="*/ 665 h 908"/>
                  <a:gd name="T46" fmla="*/ 165 w 2942"/>
                  <a:gd name="T47" fmla="*/ 627 h 908"/>
                  <a:gd name="T48" fmla="*/ 106 w 2942"/>
                  <a:gd name="T49" fmla="*/ 584 h 908"/>
                  <a:gd name="T50" fmla="*/ 56 w 2942"/>
                  <a:gd name="T51" fmla="*/ 541 h 908"/>
                  <a:gd name="T52" fmla="*/ 15 w 2942"/>
                  <a:gd name="T53" fmla="*/ 495 h 908"/>
                  <a:gd name="T54" fmla="*/ 0 w 2942"/>
                  <a:gd name="T55" fmla="*/ 146 h 908"/>
                  <a:gd name="T56" fmla="*/ 84 w 2942"/>
                  <a:gd name="T57" fmla="*/ 157 h 908"/>
                  <a:gd name="T58" fmla="*/ 111 w 2942"/>
                  <a:gd name="T59" fmla="*/ 177 h 908"/>
                  <a:gd name="T60" fmla="*/ 144 w 2942"/>
                  <a:gd name="T61" fmla="*/ 222 h 908"/>
                  <a:gd name="T62" fmla="*/ 187 w 2942"/>
                  <a:gd name="T63" fmla="*/ 268 h 908"/>
                  <a:gd name="T64" fmla="*/ 238 w 2942"/>
                  <a:gd name="T65" fmla="*/ 308 h 908"/>
                  <a:gd name="T66" fmla="*/ 296 w 2942"/>
                  <a:gd name="T67" fmla="*/ 346 h 908"/>
                  <a:gd name="T68" fmla="*/ 362 w 2942"/>
                  <a:gd name="T69" fmla="*/ 379 h 908"/>
                  <a:gd name="T70" fmla="*/ 433 w 2942"/>
                  <a:gd name="T71" fmla="*/ 412 h 908"/>
                  <a:gd name="T72" fmla="*/ 514 w 2942"/>
                  <a:gd name="T73" fmla="*/ 440 h 908"/>
                  <a:gd name="T74" fmla="*/ 646 w 2942"/>
                  <a:gd name="T75" fmla="*/ 478 h 908"/>
                  <a:gd name="T76" fmla="*/ 846 w 2942"/>
                  <a:gd name="T77" fmla="*/ 516 h 908"/>
                  <a:gd name="T78" fmla="*/ 1071 w 2942"/>
                  <a:gd name="T79" fmla="*/ 543 h 908"/>
                  <a:gd name="T80" fmla="*/ 1319 w 2942"/>
                  <a:gd name="T81" fmla="*/ 556 h 908"/>
                  <a:gd name="T82" fmla="*/ 1587 w 2942"/>
                  <a:gd name="T83" fmla="*/ 554 h 908"/>
                  <a:gd name="T84" fmla="*/ 1840 w 2942"/>
                  <a:gd name="T85" fmla="*/ 536 h 908"/>
                  <a:gd name="T86" fmla="*/ 2078 w 2942"/>
                  <a:gd name="T87" fmla="*/ 498 h 908"/>
                  <a:gd name="T88" fmla="*/ 2294 w 2942"/>
                  <a:gd name="T89" fmla="*/ 447 h 908"/>
                  <a:gd name="T90" fmla="*/ 2438 w 2942"/>
                  <a:gd name="T91" fmla="*/ 399 h 908"/>
                  <a:gd name="T92" fmla="*/ 2524 w 2942"/>
                  <a:gd name="T93" fmla="*/ 364 h 908"/>
                  <a:gd name="T94" fmla="*/ 2605 w 2942"/>
                  <a:gd name="T95" fmla="*/ 326 h 908"/>
                  <a:gd name="T96" fmla="*/ 2676 w 2942"/>
                  <a:gd name="T97" fmla="*/ 286 h 908"/>
                  <a:gd name="T98" fmla="*/ 2742 w 2942"/>
                  <a:gd name="T99" fmla="*/ 243 h 908"/>
                  <a:gd name="T100" fmla="*/ 2795 w 2942"/>
                  <a:gd name="T101" fmla="*/ 197 h 908"/>
                  <a:gd name="T102" fmla="*/ 2840 w 2942"/>
                  <a:gd name="T103" fmla="*/ 149 h 908"/>
                  <a:gd name="T104" fmla="*/ 2878 w 2942"/>
                  <a:gd name="T105" fmla="*/ 101 h 908"/>
                  <a:gd name="T106" fmla="*/ 2909 w 2942"/>
                  <a:gd name="T107" fmla="*/ 55 h 908"/>
                  <a:gd name="T108" fmla="*/ 2932 w 2942"/>
                  <a:gd name="T109" fmla="*/ 33 h 908"/>
                  <a:gd name="T110" fmla="*/ 2942 w 2942"/>
                  <a:gd name="T111" fmla="*/ 12 h 908"/>
                  <a:gd name="T112" fmla="*/ 2942 w 2942"/>
                  <a:gd name="T113" fmla="*/ 326 h 908"/>
                  <a:gd name="T114" fmla="*/ 2942 w 2942"/>
                  <a:gd name="T115" fmla="*/ 349 h 9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942" h="908">
                    <a:moveTo>
                      <a:pt x="2942" y="349"/>
                    </a:moveTo>
                    <a:lnTo>
                      <a:pt x="2937" y="377"/>
                    </a:lnTo>
                    <a:lnTo>
                      <a:pt x="2929" y="407"/>
                    </a:lnTo>
                    <a:lnTo>
                      <a:pt x="2916" y="435"/>
                    </a:lnTo>
                    <a:lnTo>
                      <a:pt x="2901" y="463"/>
                    </a:lnTo>
                    <a:lnTo>
                      <a:pt x="2884" y="490"/>
                    </a:lnTo>
                    <a:lnTo>
                      <a:pt x="2861" y="516"/>
                    </a:lnTo>
                    <a:lnTo>
                      <a:pt x="2838" y="541"/>
                    </a:lnTo>
                    <a:lnTo>
                      <a:pt x="2810" y="566"/>
                    </a:lnTo>
                    <a:lnTo>
                      <a:pt x="2777" y="592"/>
                    </a:lnTo>
                    <a:lnTo>
                      <a:pt x="2744" y="617"/>
                    </a:lnTo>
                    <a:lnTo>
                      <a:pt x="2709" y="640"/>
                    </a:lnTo>
                    <a:lnTo>
                      <a:pt x="2668" y="662"/>
                    </a:lnTo>
                    <a:lnTo>
                      <a:pt x="2625" y="685"/>
                    </a:lnTo>
                    <a:lnTo>
                      <a:pt x="2582" y="705"/>
                    </a:lnTo>
                    <a:lnTo>
                      <a:pt x="2534" y="726"/>
                    </a:lnTo>
                    <a:lnTo>
                      <a:pt x="2486" y="746"/>
                    </a:lnTo>
                    <a:lnTo>
                      <a:pt x="2435" y="763"/>
                    </a:lnTo>
                    <a:lnTo>
                      <a:pt x="2380" y="781"/>
                    </a:lnTo>
                    <a:lnTo>
                      <a:pt x="2324" y="799"/>
                    </a:lnTo>
                    <a:lnTo>
                      <a:pt x="2266" y="814"/>
                    </a:lnTo>
                    <a:lnTo>
                      <a:pt x="2208" y="829"/>
                    </a:lnTo>
                    <a:lnTo>
                      <a:pt x="2144" y="842"/>
                    </a:lnTo>
                    <a:lnTo>
                      <a:pt x="2081" y="855"/>
                    </a:lnTo>
                    <a:lnTo>
                      <a:pt x="2018" y="865"/>
                    </a:lnTo>
                    <a:lnTo>
                      <a:pt x="1949" y="875"/>
                    </a:lnTo>
                    <a:lnTo>
                      <a:pt x="1881" y="885"/>
                    </a:lnTo>
                    <a:lnTo>
                      <a:pt x="1813" y="892"/>
                    </a:lnTo>
                    <a:lnTo>
                      <a:pt x="1742" y="898"/>
                    </a:lnTo>
                    <a:lnTo>
                      <a:pt x="1671" y="903"/>
                    </a:lnTo>
                    <a:lnTo>
                      <a:pt x="1597" y="905"/>
                    </a:lnTo>
                    <a:lnTo>
                      <a:pt x="1522" y="908"/>
                    </a:lnTo>
                    <a:lnTo>
                      <a:pt x="1448" y="908"/>
                    </a:lnTo>
                    <a:lnTo>
                      <a:pt x="1319" y="908"/>
                    </a:lnTo>
                    <a:lnTo>
                      <a:pt x="1192" y="900"/>
                    </a:lnTo>
                    <a:lnTo>
                      <a:pt x="1068" y="890"/>
                    </a:lnTo>
                    <a:lnTo>
                      <a:pt x="952" y="875"/>
                    </a:lnTo>
                    <a:lnTo>
                      <a:pt x="835" y="857"/>
                    </a:lnTo>
                    <a:lnTo>
                      <a:pt x="727" y="837"/>
                    </a:lnTo>
                    <a:lnTo>
                      <a:pt x="623" y="812"/>
                    </a:lnTo>
                    <a:lnTo>
                      <a:pt x="524" y="784"/>
                    </a:lnTo>
                    <a:lnTo>
                      <a:pt x="433" y="753"/>
                    </a:lnTo>
                    <a:lnTo>
                      <a:pt x="347" y="721"/>
                    </a:lnTo>
                    <a:lnTo>
                      <a:pt x="306" y="703"/>
                    </a:lnTo>
                    <a:lnTo>
                      <a:pt x="268" y="685"/>
                    </a:lnTo>
                    <a:lnTo>
                      <a:pt x="233" y="665"/>
                    </a:lnTo>
                    <a:lnTo>
                      <a:pt x="197" y="647"/>
                    </a:lnTo>
                    <a:lnTo>
                      <a:pt x="165" y="627"/>
                    </a:lnTo>
                    <a:lnTo>
                      <a:pt x="134" y="607"/>
                    </a:lnTo>
                    <a:lnTo>
                      <a:pt x="106" y="584"/>
                    </a:lnTo>
                    <a:lnTo>
                      <a:pt x="81" y="564"/>
                    </a:lnTo>
                    <a:lnTo>
                      <a:pt x="56" y="541"/>
                    </a:lnTo>
                    <a:lnTo>
                      <a:pt x="35" y="518"/>
                    </a:lnTo>
                    <a:lnTo>
                      <a:pt x="15" y="495"/>
                    </a:lnTo>
                    <a:lnTo>
                      <a:pt x="0" y="473"/>
                    </a:lnTo>
                    <a:lnTo>
                      <a:pt x="0" y="146"/>
                    </a:lnTo>
                    <a:lnTo>
                      <a:pt x="66" y="164"/>
                    </a:lnTo>
                    <a:lnTo>
                      <a:pt x="84" y="157"/>
                    </a:lnTo>
                    <a:lnTo>
                      <a:pt x="96" y="152"/>
                    </a:lnTo>
                    <a:lnTo>
                      <a:pt x="111" y="177"/>
                    </a:lnTo>
                    <a:lnTo>
                      <a:pt x="127" y="200"/>
                    </a:lnTo>
                    <a:lnTo>
                      <a:pt x="144" y="222"/>
                    </a:lnTo>
                    <a:lnTo>
                      <a:pt x="165" y="245"/>
                    </a:lnTo>
                    <a:lnTo>
                      <a:pt x="187" y="268"/>
                    </a:lnTo>
                    <a:lnTo>
                      <a:pt x="213" y="288"/>
                    </a:lnTo>
                    <a:lnTo>
                      <a:pt x="238" y="308"/>
                    </a:lnTo>
                    <a:lnTo>
                      <a:pt x="266" y="326"/>
                    </a:lnTo>
                    <a:lnTo>
                      <a:pt x="296" y="346"/>
                    </a:lnTo>
                    <a:lnTo>
                      <a:pt x="327" y="364"/>
                    </a:lnTo>
                    <a:lnTo>
                      <a:pt x="362" y="379"/>
                    </a:lnTo>
                    <a:lnTo>
                      <a:pt x="397" y="397"/>
                    </a:lnTo>
                    <a:lnTo>
                      <a:pt x="433" y="412"/>
                    </a:lnTo>
                    <a:lnTo>
                      <a:pt x="473" y="427"/>
                    </a:lnTo>
                    <a:lnTo>
                      <a:pt x="514" y="440"/>
                    </a:lnTo>
                    <a:lnTo>
                      <a:pt x="557" y="455"/>
                    </a:lnTo>
                    <a:lnTo>
                      <a:pt x="646" y="478"/>
                    </a:lnTo>
                    <a:lnTo>
                      <a:pt x="742" y="498"/>
                    </a:lnTo>
                    <a:lnTo>
                      <a:pt x="846" y="516"/>
                    </a:lnTo>
                    <a:lnTo>
                      <a:pt x="954" y="531"/>
                    </a:lnTo>
                    <a:lnTo>
                      <a:pt x="1071" y="543"/>
                    </a:lnTo>
                    <a:lnTo>
                      <a:pt x="1192" y="551"/>
                    </a:lnTo>
                    <a:lnTo>
                      <a:pt x="1319" y="556"/>
                    </a:lnTo>
                    <a:lnTo>
                      <a:pt x="1453" y="556"/>
                    </a:lnTo>
                    <a:lnTo>
                      <a:pt x="1587" y="554"/>
                    </a:lnTo>
                    <a:lnTo>
                      <a:pt x="1716" y="549"/>
                    </a:lnTo>
                    <a:lnTo>
                      <a:pt x="1840" y="536"/>
                    </a:lnTo>
                    <a:lnTo>
                      <a:pt x="1962" y="518"/>
                    </a:lnTo>
                    <a:lnTo>
                      <a:pt x="2078" y="498"/>
                    </a:lnTo>
                    <a:lnTo>
                      <a:pt x="2190" y="475"/>
                    </a:lnTo>
                    <a:lnTo>
                      <a:pt x="2294" y="447"/>
                    </a:lnTo>
                    <a:lnTo>
                      <a:pt x="2390" y="417"/>
                    </a:lnTo>
                    <a:lnTo>
                      <a:pt x="2438" y="399"/>
                    </a:lnTo>
                    <a:lnTo>
                      <a:pt x="2481" y="382"/>
                    </a:lnTo>
                    <a:lnTo>
                      <a:pt x="2524" y="364"/>
                    </a:lnTo>
                    <a:lnTo>
                      <a:pt x="2567" y="346"/>
                    </a:lnTo>
                    <a:lnTo>
                      <a:pt x="2605" y="326"/>
                    </a:lnTo>
                    <a:lnTo>
                      <a:pt x="2643" y="306"/>
                    </a:lnTo>
                    <a:lnTo>
                      <a:pt x="2676" y="286"/>
                    </a:lnTo>
                    <a:lnTo>
                      <a:pt x="2709" y="263"/>
                    </a:lnTo>
                    <a:lnTo>
                      <a:pt x="2742" y="243"/>
                    </a:lnTo>
                    <a:lnTo>
                      <a:pt x="2770" y="220"/>
                    </a:lnTo>
                    <a:lnTo>
                      <a:pt x="2795" y="197"/>
                    </a:lnTo>
                    <a:lnTo>
                      <a:pt x="2820" y="174"/>
                    </a:lnTo>
                    <a:lnTo>
                      <a:pt x="2840" y="149"/>
                    </a:lnTo>
                    <a:lnTo>
                      <a:pt x="2861" y="126"/>
                    </a:lnTo>
                    <a:lnTo>
                      <a:pt x="2878" y="101"/>
                    </a:lnTo>
                    <a:lnTo>
                      <a:pt x="2891" y="76"/>
                    </a:lnTo>
                    <a:lnTo>
                      <a:pt x="2909" y="55"/>
                    </a:lnTo>
                    <a:lnTo>
                      <a:pt x="2924" y="40"/>
                    </a:lnTo>
                    <a:lnTo>
                      <a:pt x="2932" y="33"/>
                    </a:lnTo>
                    <a:lnTo>
                      <a:pt x="2937" y="23"/>
                    </a:lnTo>
                    <a:lnTo>
                      <a:pt x="2942" y="12"/>
                    </a:lnTo>
                    <a:lnTo>
                      <a:pt x="2942" y="0"/>
                    </a:lnTo>
                    <a:lnTo>
                      <a:pt x="2942" y="326"/>
                    </a:lnTo>
                    <a:lnTo>
                      <a:pt x="2942" y="349"/>
                    </a:lnTo>
                    <a:lnTo>
                      <a:pt x="2942" y="349"/>
                    </a:lnTo>
                    <a:close/>
                  </a:path>
                </a:pathLst>
              </a:custGeom>
              <a:solidFill>
                <a:srgbClr val="0043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0456" name="Freeform 8"/>
              <p:cNvSpPr>
                <a:spLocks/>
              </p:cNvSpPr>
              <p:nvPr/>
            </p:nvSpPr>
            <p:spPr bwMode="auto">
              <a:xfrm>
                <a:off x="1237" y="1851"/>
                <a:ext cx="2942" cy="1166"/>
              </a:xfrm>
              <a:custGeom>
                <a:avLst/>
                <a:gdLst>
                  <a:gd name="T0" fmla="*/ 1225 w 2942"/>
                  <a:gd name="T1" fmla="*/ 8 h 1166"/>
                  <a:gd name="T2" fmla="*/ 1337 w 2942"/>
                  <a:gd name="T3" fmla="*/ 3 h 1166"/>
                  <a:gd name="T4" fmla="*/ 1448 w 2942"/>
                  <a:gd name="T5" fmla="*/ 0 h 1166"/>
                  <a:gd name="T6" fmla="*/ 1600 w 2942"/>
                  <a:gd name="T7" fmla="*/ 5 h 1166"/>
                  <a:gd name="T8" fmla="*/ 1749 w 2942"/>
                  <a:gd name="T9" fmla="*/ 13 h 1166"/>
                  <a:gd name="T10" fmla="*/ 1891 w 2942"/>
                  <a:gd name="T11" fmla="*/ 28 h 1166"/>
                  <a:gd name="T12" fmla="*/ 2030 w 2942"/>
                  <a:gd name="T13" fmla="*/ 48 h 1166"/>
                  <a:gd name="T14" fmla="*/ 2159 w 2942"/>
                  <a:gd name="T15" fmla="*/ 71 h 1166"/>
                  <a:gd name="T16" fmla="*/ 2284 w 2942"/>
                  <a:gd name="T17" fmla="*/ 101 h 1166"/>
                  <a:gd name="T18" fmla="*/ 2397 w 2942"/>
                  <a:gd name="T19" fmla="*/ 134 h 1166"/>
                  <a:gd name="T20" fmla="*/ 2504 w 2942"/>
                  <a:gd name="T21" fmla="*/ 172 h 1166"/>
                  <a:gd name="T22" fmla="*/ 2602 w 2942"/>
                  <a:gd name="T23" fmla="*/ 213 h 1166"/>
                  <a:gd name="T24" fmla="*/ 2689 w 2942"/>
                  <a:gd name="T25" fmla="*/ 258 h 1166"/>
                  <a:gd name="T26" fmla="*/ 2762 w 2942"/>
                  <a:gd name="T27" fmla="*/ 306 h 1166"/>
                  <a:gd name="T28" fmla="*/ 2825 w 2942"/>
                  <a:gd name="T29" fmla="*/ 357 h 1166"/>
                  <a:gd name="T30" fmla="*/ 2876 w 2942"/>
                  <a:gd name="T31" fmla="*/ 410 h 1166"/>
                  <a:gd name="T32" fmla="*/ 2911 w 2942"/>
                  <a:gd name="T33" fmla="*/ 465 h 1166"/>
                  <a:gd name="T34" fmla="*/ 2934 w 2942"/>
                  <a:gd name="T35" fmla="*/ 524 h 1166"/>
                  <a:gd name="T36" fmla="*/ 2942 w 2942"/>
                  <a:gd name="T37" fmla="*/ 584 h 1166"/>
                  <a:gd name="T38" fmla="*/ 2934 w 2942"/>
                  <a:gd name="T39" fmla="*/ 643 h 1166"/>
                  <a:gd name="T40" fmla="*/ 2911 w 2942"/>
                  <a:gd name="T41" fmla="*/ 701 h 1166"/>
                  <a:gd name="T42" fmla="*/ 2876 w 2942"/>
                  <a:gd name="T43" fmla="*/ 756 h 1166"/>
                  <a:gd name="T44" fmla="*/ 2825 w 2942"/>
                  <a:gd name="T45" fmla="*/ 809 h 1166"/>
                  <a:gd name="T46" fmla="*/ 2762 w 2942"/>
                  <a:gd name="T47" fmla="*/ 863 h 1166"/>
                  <a:gd name="T48" fmla="*/ 2689 w 2942"/>
                  <a:gd name="T49" fmla="*/ 911 h 1166"/>
                  <a:gd name="T50" fmla="*/ 2602 w 2942"/>
                  <a:gd name="T51" fmla="*/ 954 h 1166"/>
                  <a:gd name="T52" fmla="*/ 2504 w 2942"/>
                  <a:gd name="T53" fmla="*/ 997 h 1166"/>
                  <a:gd name="T54" fmla="*/ 2397 w 2942"/>
                  <a:gd name="T55" fmla="*/ 1034 h 1166"/>
                  <a:gd name="T56" fmla="*/ 2284 w 2942"/>
                  <a:gd name="T57" fmla="*/ 1067 h 1166"/>
                  <a:gd name="T58" fmla="*/ 2159 w 2942"/>
                  <a:gd name="T59" fmla="*/ 1095 h 1166"/>
                  <a:gd name="T60" fmla="*/ 2030 w 2942"/>
                  <a:gd name="T61" fmla="*/ 1120 h 1166"/>
                  <a:gd name="T62" fmla="*/ 1891 w 2942"/>
                  <a:gd name="T63" fmla="*/ 1141 h 1166"/>
                  <a:gd name="T64" fmla="*/ 1749 w 2942"/>
                  <a:gd name="T65" fmla="*/ 1153 h 1166"/>
                  <a:gd name="T66" fmla="*/ 1600 w 2942"/>
                  <a:gd name="T67" fmla="*/ 1163 h 1166"/>
                  <a:gd name="T68" fmla="*/ 1448 w 2942"/>
                  <a:gd name="T69" fmla="*/ 1166 h 1166"/>
                  <a:gd name="T70" fmla="*/ 1197 w 2942"/>
                  <a:gd name="T71" fmla="*/ 1158 h 1166"/>
                  <a:gd name="T72" fmla="*/ 957 w 2942"/>
                  <a:gd name="T73" fmla="*/ 1133 h 1166"/>
                  <a:gd name="T74" fmla="*/ 734 w 2942"/>
                  <a:gd name="T75" fmla="*/ 1095 h 1166"/>
                  <a:gd name="T76" fmla="*/ 532 w 2942"/>
                  <a:gd name="T77" fmla="*/ 1045 h 1166"/>
                  <a:gd name="T78" fmla="*/ 352 w 2942"/>
                  <a:gd name="T79" fmla="*/ 981 h 1166"/>
                  <a:gd name="T80" fmla="*/ 273 w 2942"/>
                  <a:gd name="T81" fmla="*/ 946 h 1166"/>
                  <a:gd name="T82" fmla="*/ 203 w 2942"/>
                  <a:gd name="T83" fmla="*/ 905 h 1166"/>
                  <a:gd name="T84" fmla="*/ 137 w 2942"/>
                  <a:gd name="T85" fmla="*/ 865 h 1166"/>
                  <a:gd name="T86" fmla="*/ 84 w 2942"/>
                  <a:gd name="T87" fmla="*/ 822 h 1166"/>
                  <a:gd name="T88" fmla="*/ 35 w 2942"/>
                  <a:gd name="T89" fmla="*/ 777 h 1166"/>
                  <a:gd name="T90" fmla="*/ 0 w 2942"/>
                  <a:gd name="T91" fmla="*/ 728 h 1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942" h="1166">
                    <a:moveTo>
                      <a:pt x="1448" y="584"/>
                    </a:moveTo>
                    <a:lnTo>
                      <a:pt x="1225" y="8"/>
                    </a:lnTo>
                    <a:lnTo>
                      <a:pt x="1281" y="5"/>
                    </a:lnTo>
                    <a:lnTo>
                      <a:pt x="1337" y="3"/>
                    </a:lnTo>
                    <a:lnTo>
                      <a:pt x="1392" y="3"/>
                    </a:lnTo>
                    <a:lnTo>
                      <a:pt x="1448" y="0"/>
                    </a:lnTo>
                    <a:lnTo>
                      <a:pt x="1524" y="3"/>
                    </a:lnTo>
                    <a:lnTo>
                      <a:pt x="1600" y="5"/>
                    </a:lnTo>
                    <a:lnTo>
                      <a:pt x="1676" y="8"/>
                    </a:lnTo>
                    <a:lnTo>
                      <a:pt x="1749" y="13"/>
                    </a:lnTo>
                    <a:lnTo>
                      <a:pt x="1820" y="20"/>
                    </a:lnTo>
                    <a:lnTo>
                      <a:pt x="1891" y="28"/>
                    </a:lnTo>
                    <a:lnTo>
                      <a:pt x="1962" y="36"/>
                    </a:lnTo>
                    <a:lnTo>
                      <a:pt x="2030" y="48"/>
                    </a:lnTo>
                    <a:lnTo>
                      <a:pt x="2096" y="58"/>
                    </a:lnTo>
                    <a:lnTo>
                      <a:pt x="2159" y="71"/>
                    </a:lnTo>
                    <a:lnTo>
                      <a:pt x="2223" y="86"/>
                    </a:lnTo>
                    <a:lnTo>
                      <a:pt x="2284" y="101"/>
                    </a:lnTo>
                    <a:lnTo>
                      <a:pt x="2342" y="117"/>
                    </a:lnTo>
                    <a:lnTo>
                      <a:pt x="2397" y="134"/>
                    </a:lnTo>
                    <a:lnTo>
                      <a:pt x="2453" y="152"/>
                    </a:lnTo>
                    <a:lnTo>
                      <a:pt x="2504" y="172"/>
                    </a:lnTo>
                    <a:lnTo>
                      <a:pt x="2554" y="192"/>
                    </a:lnTo>
                    <a:lnTo>
                      <a:pt x="2602" y="213"/>
                    </a:lnTo>
                    <a:lnTo>
                      <a:pt x="2646" y="235"/>
                    </a:lnTo>
                    <a:lnTo>
                      <a:pt x="2689" y="258"/>
                    </a:lnTo>
                    <a:lnTo>
                      <a:pt x="2727" y="281"/>
                    </a:lnTo>
                    <a:lnTo>
                      <a:pt x="2762" y="306"/>
                    </a:lnTo>
                    <a:lnTo>
                      <a:pt x="2795" y="331"/>
                    </a:lnTo>
                    <a:lnTo>
                      <a:pt x="2825" y="357"/>
                    </a:lnTo>
                    <a:lnTo>
                      <a:pt x="2853" y="385"/>
                    </a:lnTo>
                    <a:lnTo>
                      <a:pt x="2876" y="410"/>
                    </a:lnTo>
                    <a:lnTo>
                      <a:pt x="2896" y="438"/>
                    </a:lnTo>
                    <a:lnTo>
                      <a:pt x="2911" y="465"/>
                    </a:lnTo>
                    <a:lnTo>
                      <a:pt x="2927" y="496"/>
                    </a:lnTo>
                    <a:lnTo>
                      <a:pt x="2934" y="524"/>
                    </a:lnTo>
                    <a:lnTo>
                      <a:pt x="2942" y="554"/>
                    </a:lnTo>
                    <a:lnTo>
                      <a:pt x="2942" y="584"/>
                    </a:lnTo>
                    <a:lnTo>
                      <a:pt x="2942" y="615"/>
                    </a:lnTo>
                    <a:lnTo>
                      <a:pt x="2934" y="643"/>
                    </a:lnTo>
                    <a:lnTo>
                      <a:pt x="2927" y="673"/>
                    </a:lnTo>
                    <a:lnTo>
                      <a:pt x="2911" y="701"/>
                    </a:lnTo>
                    <a:lnTo>
                      <a:pt x="2896" y="728"/>
                    </a:lnTo>
                    <a:lnTo>
                      <a:pt x="2876" y="756"/>
                    </a:lnTo>
                    <a:lnTo>
                      <a:pt x="2853" y="784"/>
                    </a:lnTo>
                    <a:lnTo>
                      <a:pt x="2825" y="809"/>
                    </a:lnTo>
                    <a:lnTo>
                      <a:pt x="2795" y="837"/>
                    </a:lnTo>
                    <a:lnTo>
                      <a:pt x="2762" y="863"/>
                    </a:lnTo>
                    <a:lnTo>
                      <a:pt x="2727" y="885"/>
                    </a:lnTo>
                    <a:lnTo>
                      <a:pt x="2689" y="911"/>
                    </a:lnTo>
                    <a:lnTo>
                      <a:pt x="2646" y="933"/>
                    </a:lnTo>
                    <a:lnTo>
                      <a:pt x="2602" y="954"/>
                    </a:lnTo>
                    <a:lnTo>
                      <a:pt x="2554" y="976"/>
                    </a:lnTo>
                    <a:lnTo>
                      <a:pt x="2504" y="997"/>
                    </a:lnTo>
                    <a:lnTo>
                      <a:pt x="2453" y="1014"/>
                    </a:lnTo>
                    <a:lnTo>
                      <a:pt x="2397" y="1034"/>
                    </a:lnTo>
                    <a:lnTo>
                      <a:pt x="2342" y="1050"/>
                    </a:lnTo>
                    <a:lnTo>
                      <a:pt x="2284" y="1067"/>
                    </a:lnTo>
                    <a:lnTo>
                      <a:pt x="2223" y="1083"/>
                    </a:lnTo>
                    <a:lnTo>
                      <a:pt x="2159" y="1095"/>
                    </a:lnTo>
                    <a:lnTo>
                      <a:pt x="2096" y="1108"/>
                    </a:lnTo>
                    <a:lnTo>
                      <a:pt x="2030" y="1120"/>
                    </a:lnTo>
                    <a:lnTo>
                      <a:pt x="1962" y="1131"/>
                    </a:lnTo>
                    <a:lnTo>
                      <a:pt x="1891" y="1141"/>
                    </a:lnTo>
                    <a:lnTo>
                      <a:pt x="1820" y="1148"/>
                    </a:lnTo>
                    <a:lnTo>
                      <a:pt x="1749" y="1153"/>
                    </a:lnTo>
                    <a:lnTo>
                      <a:pt x="1676" y="1158"/>
                    </a:lnTo>
                    <a:lnTo>
                      <a:pt x="1600" y="1163"/>
                    </a:lnTo>
                    <a:lnTo>
                      <a:pt x="1524" y="1166"/>
                    </a:lnTo>
                    <a:lnTo>
                      <a:pt x="1448" y="1166"/>
                    </a:lnTo>
                    <a:lnTo>
                      <a:pt x="1322" y="1163"/>
                    </a:lnTo>
                    <a:lnTo>
                      <a:pt x="1197" y="1158"/>
                    </a:lnTo>
                    <a:lnTo>
                      <a:pt x="1076" y="1148"/>
                    </a:lnTo>
                    <a:lnTo>
                      <a:pt x="957" y="1133"/>
                    </a:lnTo>
                    <a:lnTo>
                      <a:pt x="843" y="1118"/>
                    </a:lnTo>
                    <a:lnTo>
                      <a:pt x="734" y="1095"/>
                    </a:lnTo>
                    <a:lnTo>
                      <a:pt x="630" y="1072"/>
                    </a:lnTo>
                    <a:lnTo>
                      <a:pt x="532" y="1045"/>
                    </a:lnTo>
                    <a:lnTo>
                      <a:pt x="438" y="1014"/>
                    </a:lnTo>
                    <a:lnTo>
                      <a:pt x="352" y="981"/>
                    </a:lnTo>
                    <a:lnTo>
                      <a:pt x="311" y="964"/>
                    </a:lnTo>
                    <a:lnTo>
                      <a:pt x="273" y="946"/>
                    </a:lnTo>
                    <a:lnTo>
                      <a:pt x="235" y="926"/>
                    </a:lnTo>
                    <a:lnTo>
                      <a:pt x="203" y="905"/>
                    </a:lnTo>
                    <a:lnTo>
                      <a:pt x="170" y="885"/>
                    </a:lnTo>
                    <a:lnTo>
                      <a:pt x="137" y="865"/>
                    </a:lnTo>
                    <a:lnTo>
                      <a:pt x="109" y="845"/>
                    </a:lnTo>
                    <a:lnTo>
                      <a:pt x="84" y="822"/>
                    </a:lnTo>
                    <a:lnTo>
                      <a:pt x="58" y="799"/>
                    </a:lnTo>
                    <a:lnTo>
                      <a:pt x="35" y="777"/>
                    </a:lnTo>
                    <a:lnTo>
                      <a:pt x="15" y="754"/>
                    </a:lnTo>
                    <a:lnTo>
                      <a:pt x="0" y="728"/>
                    </a:lnTo>
                    <a:lnTo>
                      <a:pt x="1448" y="584"/>
                    </a:lnTo>
                    <a:close/>
                  </a:path>
                </a:pathLst>
              </a:custGeom>
              <a:solidFill>
                <a:srgbClr val="00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0457" name="Freeform 9"/>
              <p:cNvSpPr>
                <a:spLocks/>
              </p:cNvSpPr>
              <p:nvPr/>
            </p:nvSpPr>
            <p:spPr bwMode="auto">
              <a:xfrm>
                <a:off x="2455" y="1859"/>
                <a:ext cx="230" cy="576"/>
              </a:xfrm>
              <a:custGeom>
                <a:avLst/>
                <a:gdLst>
                  <a:gd name="T0" fmla="*/ 230 w 230"/>
                  <a:gd name="T1" fmla="*/ 576 h 576"/>
                  <a:gd name="T2" fmla="*/ 7 w 230"/>
                  <a:gd name="T3" fmla="*/ 0 h 576"/>
                  <a:gd name="T4" fmla="*/ 0 w 230"/>
                  <a:gd name="T5" fmla="*/ 71 h 576"/>
                  <a:gd name="T6" fmla="*/ 230 w 230"/>
                  <a:gd name="T7" fmla="*/ 576 h 5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0" h="576">
                    <a:moveTo>
                      <a:pt x="230" y="576"/>
                    </a:moveTo>
                    <a:lnTo>
                      <a:pt x="7" y="0"/>
                    </a:lnTo>
                    <a:lnTo>
                      <a:pt x="0" y="71"/>
                    </a:lnTo>
                    <a:lnTo>
                      <a:pt x="230" y="576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60458" name="Group 10"/>
            <p:cNvGrpSpPr>
              <a:grpSpLocks/>
            </p:cNvGrpSpPr>
            <p:nvPr/>
          </p:nvGrpSpPr>
          <p:grpSpPr bwMode="auto">
            <a:xfrm>
              <a:off x="4025" y="2897"/>
              <a:ext cx="364" cy="321"/>
              <a:chOff x="2034" y="1861"/>
              <a:chExt cx="651" cy="574"/>
            </a:xfrm>
          </p:grpSpPr>
          <p:sp>
            <p:nvSpPr>
              <p:cNvPr id="360459" name="Freeform 11"/>
              <p:cNvSpPr>
                <a:spLocks/>
              </p:cNvSpPr>
              <p:nvPr/>
            </p:nvSpPr>
            <p:spPr bwMode="auto">
              <a:xfrm>
                <a:off x="2034" y="1861"/>
                <a:ext cx="651" cy="574"/>
              </a:xfrm>
              <a:custGeom>
                <a:avLst/>
                <a:gdLst>
                  <a:gd name="T0" fmla="*/ 651 w 651"/>
                  <a:gd name="T1" fmla="*/ 574 h 574"/>
                  <a:gd name="T2" fmla="*/ 0 w 651"/>
                  <a:gd name="T3" fmla="*/ 48 h 574"/>
                  <a:gd name="T4" fmla="*/ 49 w 651"/>
                  <a:gd name="T5" fmla="*/ 41 h 574"/>
                  <a:gd name="T6" fmla="*/ 94 w 651"/>
                  <a:gd name="T7" fmla="*/ 33 h 574"/>
                  <a:gd name="T8" fmla="*/ 142 w 651"/>
                  <a:gd name="T9" fmla="*/ 26 h 574"/>
                  <a:gd name="T10" fmla="*/ 190 w 651"/>
                  <a:gd name="T11" fmla="*/ 21 h 574"/>
                  <a:gd name="T12" fmla="*/ 241 w 651"/>
                  <a:gd name="T13" fmla="*/ 13 h 574"/>
                  <a:gd name="T14" fmla="*/ 289 w 651"/>
                  <a:gd name="T15" fmla="*/ 8 h 574"/>
                  <a:gd name="T16" fmla="*/ 340 w 651"/>
                  <a:gd name="T17" fmla="*/ 3 h 574"/>
                  <a:gd name="T18" fmla="*/ 390 w 651"/>
                  <a:gd name="T19" fmla="*/ 0 h 574"/>
                  <a:gd name="T20" fmla="*/ 651 w 651"/>
                  <a:gd name="T21" fmla="*/ 574 h 5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51" h="574">
                    <a:moveTo>
                      <a:pt x="651" y="574"/>
                    </a:moveTo>
                    <a:lnTo>
                      <a:pt x="0" y="48"/>
                    </a:lnTo>
                    <a:lnTo>
                      <a:pt x="49" y="41"/>
                    </a:lnTo>
                    <a:lnTo>
                      <a:pt x="94" y="33"/>
                    </a:lnTo>
                    <a:lnTo>
                      <a:pt x="142" y="26"/>
                    </a:lnTo>
                    <a:lnTo>
                      <a:pt x="190" y="21"/>
                    </a:lnTo>
                    <a:lnTo>
                      <a:pt x="241" y="13"/>
                    </a:lnTo>
                    <a:lnTo>
                      <a:pt x="289" y="8"/>
                    </a:lnTo>
                    <a:lnTo>
                      <a:pt x="340" y="3"/>
                    </a:lnTo>
                    <a:lnTo>
                      <a:pt x="390" y="0"/>
                    </a:lnTo>
                    <a:lnTo>
                      <a:pt x="651" y="574"/>
                    </a:lnTo>
                    <a:close/>
                  </a:path>
                </a:pathLst>
              </a:custGeom>
              <a:solidFill>
                <a:srgbClr val="FF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0460" name="Freeform 12"/>
              <p:cNvSpPr>
                <a:spLocks/>
              </p:cNvSpPr>
              <p:nvPr/>
            </p:nvSpPr>
            <p:spPr bwMode="auto">
              <a:xfrm>
                <a:off x="2034" y="1909"/>
                <a:ext cx="651" cy="526"/>
              </a:xfrm>
              <a:custGeom>
                <a:avLst/>
                <a:gdLst>
                  <a:gd name="T0" fmla="*/ 651 w 651"/>
                  <a:gd name="T1" fmla="*/ 526 h 526"/>
                  <a:gd name="T2" fmla="*/ 0 w 651"/>
                  <a:gd name="T3" fmla="*/ 0 h 526"/>
                  <a:gd name="T4" fmla="*/ 3 w 651"/>
                  <a:gd name="T5" fmla="*/ 28 h 526"/>
                  <a:gd name="T6" fmla="*/ 651 w 651"/>
                  <a:gd name="T7" fmla="*/ 526 h 5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51" h="526">
                    <a:moveTo>
                      <a:pt x="651" y="526"/>
                    </a:moveTo>
                    <a:lnTo>
                      <a:pt x="0" y="0"/>
                    </a:lnTo>
                    <a:lnTo>
                      <a:pt x="3" y="28"/>
                    </a:lnTo>
                    <a:lnTo>
                      <a:pt x="651" y="526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60461" name="Group 13"/>
            <p:cNvGrpSpPr>
              <a:grpSpLocks/>
            </p:cNvGrpSpPr>
            <p:nvPr/>
          </p:nvGrpSpPr>
          <p:grpSpPr bwMode="auto">
            <a:xfrm>
              <a:off x="4002" y="2927"/>
              <a:ext cx="387" cy="291"/>
              <a:chOff x="1994" y="1914"/>
              <a:chExt cx="691" cy="521"/>
            </a:xfrm>
          </p:grpSpPr>
          <p:sp>
            <p:nvSpPr>
              <p:cNvPr id="360462" name="Freeform 14"/>
              <p:cNvSpPr>
                <a:spLocks/>
              </p:cNvSpPr>
              <p:nvPr/>
            </p:nvSpPr>
            <p:spPr bwMode="auto">
              <a:xfrm>
                <a:off x="1994" y="1914"/>
                <a:ext cx="691" cy="521"/>
              </a:xfrm>
              <a:custGeom>
                <a:avLst/>
                <a:gdLst>
                  <a:gd name="T0" fmla="*/ 691 w 691"/>
                  <a:gd name="T1" fmla="*/ 521 h 521"/>
                  <a:gd name="T2" fmla="*/ 0 w 691"/>
                  <a:gd name="T3" fmla="*/ 3 h 521"/>
                  <a:gd name="T4" fmla="*/ 8 w 691"/>
                  <a:gd name="T5" fmla="*/ 3 h 521"/>
                  <a:gd name="T6" fmla="*/ 15 w 691"/>
                  <a:gd name="T7" fmla="*/ 0 h 521"/>
                  <a:gd name="T8" fmla="*/ 691 w 691"/>
                  <a:gd name="T9" fmla="*/ 521 h 5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91" h="521">
                    <a:moveTo>
                      <a:pt x="691" y="521"/>
                    </a:moveTo>
                    <a:lnTo>
                      <a:pt x="0" y="3"/>
                    </a:lnTo>
                    <a:lnTo>
                      <a:pt x="8" y="3"/>
                    </a:lnTo>
                    <a:lnTo>
                      <a:pt x="15" y="0"/>
                    </a:lnTo>
                    <a:lnTo>
                      <a:pt x="691" y="521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0463" name="Freeform 15"/>
              <p:cNvSpPr>
                <a:spLocks/>
              </p:cNvSpPr>
              <p:nvPr/>
            </p:nvSpPr>
            <p:spPr bwMode="auto">
              <a:xfrm>
                <a:off x="1994" y="1917"/>
                <a:ext cx="691" cy="518"/>
              </a:xfrm>
              <a:custGeom>
                <a:avLst/>
                <a:gdLst>
                  <a:gd name="T0" fmla="*/ 691 w 691"/>
                  <a:gd name="T1" fmla="*/ 518 h 518"/>
                  <a:gd name="T2" fmla="*/ 0 w 691"/>
                  <a:gd name="T3" fmla="*/ 0 h 518"/>
                  <a:gd name="T4" fmla="*/ 0 w 691"/>
                  <a:gd name="T5" fmla="*/ 25 h 518"/>
                  <a:gd name="T6" fmla="*/ 691 w 691"/>
                  <a:gd name="T7" fmla="*/ 518 h 5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91" h="518">
                    <a:moveTo>
                      <a:pt x="691" y="518"/>
                    </a:moveTo>
                    <a:lnTo>
                      <a:pt x="0" y="0"/>
                    </a:lnTo>
                    <a:lnTo>
                      <a:pt x="0" y="25"/>
                    </a:lnTo>
                    <a:lnTo>
                      <a:pt x="691" y="518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60464" name="Group 16"/>
            <p:cNvGrpSpPr>
              <a:grpSpLocks/>
            </p:cNvGrpSpPr>
            <p:nvPr/>
          </p:nvGrpSpPr>
          <p:grpSpPr bwMode="auto">
            <a:xfrm>
              <a:off x="3972" y="2932"/>
              <a:ext cx="417" cy="286"/>
              <a:chOff x="1941" y="1925"/>
              <a:chExt cx="744" cy="510"/>
            </a:xfrm>
          </p:grpSpPr>
          <p:sp>
            <p:nvSpPr>
              <p:cNvPr id="360465" name="Freeform 17"/>
              <p:cNvSpPr>
                <a:spLocks/>
              </p:cNvSpPr>
              <p:nvPr/>
            </p:nvSpPr>
            <p:spPr bwMode="auto">
              <a:xfrm>
                <a:off x="1941" y="1925"/>
                <a:ext cx="744" cy="510"/>
              </a:xfrm>
              <a:custGeom>
                <a:avLst/>
                <a:gdLst>
                  <a:gd name="T0" fmla="*/ 744 w 744"/>
                  <a:gd name="T1" fmla="*/ 510 h 510"/>
                  <a:gd name="T2" fmla="*/ 0 w 744"/>
                  <a:gd name="T3" fmla="*/ 5 h 510"/>
                  <a:gd name="T4" fmla="*/ 12 w 744"/>
                  <a:gd name="T5" fmla="*/ 2 h 510"/>
                  <a:gd name="T6" fmla="*/ 25 w 744"/>
                  <a:gd name="T7" fmla="*/ 0 h 510"/>
                  <a:gd name="T8" fmla="*/ 744 w 744"/>
                  <a:gd name="T9" fmla="*/ 510 h 5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44" h="510">
                    <a:moveTo>
                      <a:pt x="744" y="510"/>
                    </a:moveTo>
                    <a:lnTo>
                      <a:pt x="0" y="5"/>
                    </a:lnTo>
                    <a:lnTo>
                      <a:pt x="12" y="2"/>
                    </a:lnTo>
                    <a:lnTo>
                      <a:pt x="25" y="0"/>
                    </a:lnTo>
                    <a:lnTo>
                      <a:pt x="744" y="510"/>
                    </a:lnTo>
                    <a:close/>
                  </a:path>
                </a:pathLst>
              </a:custGeom>
              <a:solidFill>
                <a:srgbClr val="00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0466" name="Freeform 18"/>
              <p:cNvSpPr>
                <a:spLocks/>
              </p:cNvSpPr>
              <p:nvPr/>
            </p:nvSpPr>
            <p:spPr bwMode="auto">
              <a:xfrm>
                <a:off x="1941" y="1930"/>
                <a:ext cx="744" cy="505"/>
              </a:xfrm>
              <a:custGeom>
                <a:avLst/>
                <a:gdLst>
                  <a:gd name="T0" fmla="*/ 744 w 744"/>
                  <a:gd name="T1" fmla="*/ 505 h 505"/>
                  <a:gd name="T2" fmla="*/ 0 w 744"/>
                  <a:gd name="T3" fmla="*/ 0 h 505"/>
                  <a:gd name="T4" fmla="*/ 2 w 744"/>
                  <a:gd name="T5" fmla="*/ 27 h 505"/>
                  <a:gd name="T6" fmla="*/ 744 w 744"/>
                  <a:gd name="T7" fmla="*/ 505 h 5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44" h="505">
                    <a:moveTo>
                      <a:pt x="744" y="505"/>
                    </a:moveTo>
                    <a:lnTo>
                      <a:pt x="0" y="0"/>
                    </a:lnTo>
                    <a:lnTo>
                      <a:pt x="2" y="27"/>
                    </a:lnTo>
                    <a:lnTo>
                      <a:pt x="744" y="50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60467" name="Group 19"/>
            <p:cNvGrpSpPr>
              <a:grpSpLocks/>
            </p:cNvGrpSpPr>
            <p:nvPr/>
          </p:nvGrpSpPr>
          <p:grpSpPr bwMode="auto">
            <a:xfrm>
              <a:off x="3886" y="2939"/>
              <a:ext cx="503" cy="279"/>
              <a:chOff x="1789" y="1937"/>
              <a:chExt cx="896" cy="498"/>
            </a:xfrm>
          </p:grpSpPr>
          <p:sp>
            <p:nvSpPr>
              <p:cNvPr id="360468" name="Freeform 20"/>
              <p:cNvSpPr>
                <a:spLocks/>
              </p:cNvSpPr>
              <p:nvPr/>
            </p:nvSpPr>
            <p:spPr bwMode="auto">
              <a:xfrm>
                <a:off x="1789" y="1937"/>
                <a:ext cx="896" cy="498"/>
              </a:xfrm>
              <a:custGeom>
                <a:avLst/>
                <a:gdLst>
                  <a:gd name="T0" fmla="*/ 896 w 896"/>
                  <a:gd name="T1" fmla="*/ 498 h 498"/>
                  <a:gd name="T2" fmla="*/ 0 w 896"/>
                  <a:gd name="T3" fmla="*/ 31 h 498"/>
                  <a:gd name="T4" fmla="*/ 30 w 896"/>
                  <a:gd name="T5" fmla="*/ 23 h 498"/>
                  <a:gd name="T6" fmla="*/ 61 w 896"/>
                  <a:gd name="T7" fmla="*/ 15 h 498"/>
                  <a:gd name="T8" fmla="*/ 91 w 896"/>
                  <a:gd name="T9" fmla="*/ 8 h 498"/>
                  <a:gd name="T10" fmla="*/ 121 w 896"/>
                  <a:gd name="T11" fmla="*/ 0 h 498"/>
                  <a:gd name="T12" fmla="*/ 896 w 896"/>
                  <a:gd name="T13" fmla="*/ 498 h 4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96" h="498">
                    <a:moveTo>
                      <a:pt x="896" y="498"/>
                    </a:moveTo>
                    <a:lnTo>
                      <a:pt x="0" y="31"/>
                    </a:lnTo>
                    <a:lnTo>
                      <a:pt x="30" y="23"/>
                    </a:lnTo>
                    <a:lnTo>
                      <a:pt x="61" y="15"/>
                    </a:lnTo>
                    <a:lnTo>
                      <a:pt x="91" y="8"/>
                    </a:lnTo>
                    <a:lnTo>
                      <a:pt x="121" y="0"/>
                    </a:lnTo>
                    <a:lnTo>
                      <a:pt x="896" y="498"/>
                    </a:ln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0469" name="Freeform 21"/>
              <p:cNvSpPr>
                <a:spLocks/>
              </p:cNvSpPr>
              <p:nvPr/>
            </p:nvSpPr>
            <p:spPr bwMode="auto">
              <a:xfrm>
                <a:off x="1789" y="1968"/>
                <a:ext cx="896" cy="467"/>
              </a:xfrm>
              <a:custGeom>
                <a:avLst/>
                <a:gdLst>
                  <a:gd name="T0" fmla="*/ 896 w 896"/>
                  <a:gd name="T1" fmla="*/ 467 h 467"/>
                  <a:gd name="T2" fmla="*/ 0 w 896"/>
                  <a:gd name="T3" fmla="*/ 0 h 467"/>
                  <a:gd name="T4" fmla="*/ 5 w 896"/>
                  <a:gd name="T5" fmla="*/ 30 h 467"/>
                  <a:gd name="T6" fmla="*/ 896 w 896"/>
                  <a:gd name="T7" fmla="*/ 467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96" h="467">
                    <a:moveTo>
                      <a:pt x="896" y="467"/>
                    </a:moveTo>
                    <a:lnTo>
                      <a:pt x="0" y="0"/>
                    </a:lnTo>
                    <a:lnTo>
                      <a:pt x="5" y="30"/>
                    </a:lnTo>
                    <a:lnTo>
                      <a:pt x="896" y="467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60470" name="Group 22"/>
            <p:cNvGrpSpPr>
              <a:grpSpLocks/>
            </p:cNvGrpSpPr>
            <p:nvPr/>
          </p:nvGrpSpPr>
          <p:grpSpPr bwMode="auto">
            <a:xfrm>
              <a:off x="3643" y="2962"/>
              <a:ext cx="746" cy="256"/>
              <a:chOff x="1356" y="1978"/>
              <a:chExt cx="1329" cy="457"/>
            </a:xfrm>
          </p:grpSpPr>
          <p:sp>
            <p:nvSpPr>
              <p:cNvPr id="360471" name="Freeform 23"/>
              <p:cNvSpPr>
                <a:spLocks/>
              </p:cNvSpPr>
              <p:nvPr/>
            </p:nvSpPr>
            <p:spPr bwMode="auto">
              <a:xfrm>
                <a:off x="1356" y="1978"/>
                <a:ext cx="1329" cy="457"/>
              </a:xfrm>
              <a:custGeom>
                <a:avLst/>
                <a:gdLst>
                  <a:gd name="T0" fmla="*/ 1329 w 1329"/>
                  <a:gd name="T1" fmla="*/ 457 h 457"/>
                  <a:gd name="T2" fmla="*/ 0 w 1329"/>
                  <a:gd name="T3" fmla="*/ 189 h 457"/>
                  <a:gd name="T4" fmla="*/ 38 w 1329"/>
                  <a:gd name="T5" fmla="*/ 161 h 457"/>
                  <a:gd name="T6" fmla="*/ 81 w 1329"/>
                  <a:gd name="T7" fmla="*/ 136 h 457"/>
                  <a:gd name="T8" fmla="*/ 124 w 1329"/>
                  <a:gd name="T9" fmla="*/ 111 h 457"/>
                  <a:gd name="T10" fmla="*/ 175 w 1329"/>
                  <a:gd name="T11" fmla="*/ 86 h 457"/>
                  <a:gd name="T12" fmla="*/ 225 w 1329"/>
                  <a:gd name="T13" fmla="*/ 63 h 457"/>
                  <a:gd name="T14" fmla="*/ 281 w 1329"/>
                  <a:gd name="T15" fmla="*/ 40 h 457"/>
                  <a:gd name="T16" fmla="*/ 337 w 1329"/>
                  <a:gd name="T17" fmla="*/ 20 h 457"/>
                  <a:gd name="T18" fmla="*/ 397 w 1329"/>
                  <a:gd name="T19" fmla="*/ 0 h 457"/>
                  <a:gd name="T20" fmla="*/ 1329 w 1329"/>
                  <a:gd name="T21" fmla="*/ 457 h 4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29" h="457">
                    <a:moveTo>
                      <a:pt x="1329" y="457"/>
                    </a:moveTo>
                    <a:lnTo>
                      <a:pt x="0" y="189"/>
                    </a:lnTo>
                    <a:lnTo>
                      <a:pt x="38" y="161"/>
                    </a:lnTo>
                    <a:lnTo>
                      <a:pt x="81" y="136"/>
                    </a:lnTo>
                    <a:lnTo>
                      <a:pt x="124" y="111"/>
                    </a:lnTo>
                    <a:lnTo>
                      <a:pt x="175" y="86"/>
                    </a:lnTo>
                    <a:lnTo>
                      <a:pt x="225" y="63"/>
                    </a:lnTo>
                    <a:lnTo>
                      <a:pt x="281" y="40"/>
                    </a:lnTo>
                    <a:lnTo>
                      <a:pt x="337" y="20"/>
                    </a:lnTo>
                    <a:lnTo>
                      <a:pt x="397" y="0"/>
                    </a:lnTo>
                    <a:lnTo>
                      <a:pt x="1329" y="457"/>
                    </a:lnTo>
                    <a:close/>
                  </a:path>
                </a:pathLst>
              </a:custGeom>
              <a:solidFill>
                <a:srgbClr val="996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0472" name="Freeform 24"/>
              <p:cNvSpPr>
                <a:spLocks/>
              </p:cNvSpPr>
              <p:nvPr/>
            </p:nvSpPr>
            <p:spPr bwMode="auto">
              <a:xfrm>
                <a:off x="1356" y="2167"/>
                <a:ext cx="1329" cy="268"/>
              </a:xfrm>
              <a:custGeom>
                <a:avLst/>
                <a:gdLst>
                  <a:gd name="T0" fmla="*/ 1329 w 1329"/>
                  <a:gd name="T1" fmla="*/ 268 h 268"/>
                  <a:gd name="T2" fmla="*/ 0 w 1329"/>
                  <a:gd name="T3" fmla="*/ 0 h 268"/>
                  <a:gd name="T4" fmla="*/ 0 w 1329"/>
                  <a:gd name="T5" fmla="*/ 28 h 268"/>
                  <a:gd name="T6" fmla="*/ 1329 w 1329"/>
                  <a:gd name="T7" fmla="*/ 268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29" h="268">
                    <a:moveTo>
                      <a:pt x="1329" y="268"/>
                    </a:moveTo>
                    <a:lnTo>
                      <a:pt x="0" y="0"/>
                    </a:lnTo>
                    <a:lnTo>
                      <a:pt x="0" y="28"/>
                    </a:lnTo>
                    <a:lnTo>
                      <a:pt x="1329" y="268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60473" name="Group 25"/>
            <p:cNvGrpSpPr>
              <a:grpSpLocks/>
            </p:cNvGrpSpPr>
            <p:nvPr/>
          </p:nvGrpSpPr>
          <p:grpSpPr bwMode="auto">
            <a:xfrm>
              <a:off x="3550" y="3081"/>
              <a:ext cx="839" cy="384"/>
              <a:chOff x="1189" y="2190"/>
              <a:chExt cx="1496" cy="685"/>
            </a:xfrm>
          </p:grpSpPr>
          <p:sp>
            <p:nvSpPr>
              <p:cNvPr id="360474" name="Freeform 26"/>
              <p:cNvSpPr>
                <a:spLocks/>
              </p:cNvSpPr>
              <p:nvPr/>
            </p:nvSpPr>
            <p:spPr bwMode="auto">
              <a:xfrm>
                <a:off x="1189" y="2433"/>
                <a:ext cx="30" cy="442"/>
              </a:xfrm>
              <a:custGeom>
                <a:avLst/>
                <a:gdLst>
                  <a:gd name="T0" fmla="*/ 30 w 30"/>
                  <a:gd name="T1" fmla="*/ 442 h 442"/>
                  <a:gd name="T2" fmla="*/ 18 w 30"/>
                  <a:gd name="T3" fmla="*/ 420 h 442"/>
                  <a:gd name="T4" fmla="*/ 10 w 30"/>
                  <a:gd name="T5" fmla="*/ 397 h 442"/>
                  <a:gd name="T6" fmla="*/ 5 w 30"/>
                  <a:gd name="T7" fmla="*/ 372 h 442"/>
                  <a:gd name="T8" fmla="*/ 0 w 30"/>
                  <a:gd name="T9" fmla="*/ 349 h 442"/>
                  <a:gd name="T10" fmla="*/ 0 w 30"/>
                  <a:gd name="T11" fmla="*/ 349 h 442"/>
                  <a:gd name="T12" fmla="*/ 0 w 30"/>
                  <a:gd name="T13" fmla="*/ 326 h 442"/>
                  <a:gd name="T14" fmla="*/ 0 w 30"/>
                  <a:gd name="T15" fmla="*/ 0 h 442"/>
                  <a:gd name="T16" fmla="*/ 2 w 30"/>
                  <a:gd name="T17" fmla="*/ 15 h 442"/>
                  <a:gd name="T18" fmla="*/ 8 w 30"/>
                  <a:gd name="T19" fmla="*/ 25 h 442"/>
                  <a:gd name="T20" fmla="*/ 18 w 30"/>
                  <a:gd name="T21" fmla="*/ 35 h 442"/>
                  <a:gd name="T22" fmla="*/ 30 w 30"/>
                  <a:gd name="T23" fmla="*/ 45 h 442"/>
                  <a:gd name="T24" fmla="*/ 30 w 30"/>
                  <a:gd name="T25" fmla="*/ 442 h 4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0" h="442">
                    <a:moveTo>
                      <a:pt x="30" y="442"/>
                    </a:moveTo>
                    <a:lnTo>
                      <a:pt x="18" y="420"/>
                    </a:lnTo>
                    <a:lnTo>
                      <a:pt x="10" y="397"/>
                    </a:lnTo>
                    <a:lnTo>
                      <a:pt x="5" y="372"/>
                    </a:lnTo>
                    <a:lnTo>
                      <a:pt x="0" y="349"/>
                    </a:lnTo>
                    <a:lnTo>
                      <a:pt x="0" y="349"/>
                    </a:lnTo>
                    <a:lnTo>
                      <a:pt x="0" y="326"/>
                    </a:lnTo>
                    <a:lnTo>
                      <a:pt x="0" y="0"/>
                    </a:lnTo>
                    <a:lnTo>
                      <a:pt x="2" y="15"/>
                    </a:lnTo>
                    <a:lnTo>
                      <a:pt x="8" y="25"/>
                    </a:lnTo>
                    <a:lnTo>
                      <a:pt x="18" y="35"/>
                    </a:lnTo>
                    <a:lnTo>
                      <a:pt x="30" y="45"/>
                    </a:lnTo>
                    <a:lnTo>
                      <a:pt x="30" y="442"/>
                    </a:lnTo>
                    <a:close/>
                  </a:path>
                </a:pathLst>
              </a:custGeom>
              <a:solidFill>
                <a:srgbClr val="964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0475" name="Freeform 27"/>
              <p:cNvSpPr>
                <a:spLocks/>
              </p:cNvSpPr>
              <p:nvPr/>
            </p:nvSpPr>
            <p:spPr bwMode="auto">
              <a:xfrm>
                <a:off x="1189" y="2190"/>
                <a:ext cx="1496" cy="359"/>
              </a:xfrm>
              <a:custGeom>
                <a:avLst/>
                <a:gdLst>
                  <a:gd name="T0" fmla="*/ 1496 w 1496"/>
                  <a:gd name="T1" fmla="*/ 245 h 359"/>
                  <a:gd name="T2" fmla="*/ 30 w 1496"/>
                  <a:gd name="T3" fmla="*/ 359 h 359"/>
                  <a:gd name="T4" fmla="*/ 15 w 1496"/>
                  <a:gd name="T5" fmla="*/ 331 h 359"/>
                  <a:gd name="T6" fmla="*/ 8 w 1496"/>
                  <a:gd name="T7" fmla="*/ 304 h 359"/>
                  <a:gd name="T8" fmla="*/ 2 w 1496"/>
                  <a:gd name="T9" fmla="*/ 273 h 359"/>
                  <a:gd name="T10" fmla="*/ 0 w 1496"/>
                  <a:gd name="T11" fmla="*/ 245 h 359"/>
                  <a:gd name="T12" fmla="*/ 2 w 1496"/>
                  <a:gd name="T13" fmla="*/ 212 h 359"/>
                  <a:gd name="T14" fmla="*/ 8 w 1496"/>
                  <a:gd name="T15" fmla="*/ 182 h 359"/>
                  <a:gd name="T16" fmla="*/ 20 w 1496"/>
                  <a:gd name="T17" fmla="*/ 149 h 359"/>
                  <a:gd name="T18" fmla="*/ 35 w 1496"/>
                  <a:gd name="T19" fmla="*/ 119 h 359"/>
                  <a:gd name="T20" fmla="*/ 56 w 1496"/>
                  <a:gd name="T21" fmla="*/ 89 h 359"/>
                  <a:gd name="T22" fmla="*/ 78 w 1496"/>
                  <a:gd name="T23" fmla="*/ 58 h 359"/>
                  <a:gd name="T24" fmla="*/ 106 w 1496"/>
                  <a:gd name="T25" fmla="*/ 28 h 359"/>
                  <a:gd name="T26" fmla="*/ 139 w 1496"/>
                  <a:gd name="T27" fmla="*/ 0 h 359"/>
                  <a:gd name="T28" fmla="*/ 1496 w 1496"/>
                  <a:gd name="T29" fmla="*/ 245 h 3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96" h="359">
                    <a:moveTo>
                      <a:pt x="1496" y="245"/>
                    </a:moveTo>
                    <a:lnTo>
                      <a:pt x="30" y="359"/>
                    </a:lnTo>
                    <a:lnTo>
                      <a:pt x="15" y="331"/>
                    </a:lnTo>
                    <a:lnTo>
                      <a:pt x="8" y="304"/>
                    </a:lnTo>
                    <a:lnTo>
                      <a:pt x="2" y="273"/>
                    </a:lnTo>
                    <a:lnTo>
                      <a:pt x="0" y="245"/>
                    </a:lnTo>
                    <a:lnTo>
                      <a:pt x="2" y="212"/>
                    </a:lnTo>
                    <a:lnTo>
                      <a:pt x="8" y="182"/>
                    </a:lnTo>
                    <a:lnTo>
                      <a:pt x="20" y="149"/>
                    </a:lnTo>
                    <a:lnTo>
                      <a:pt x="35" y="119"/>
                    </a:lnTo>
                    <a:lnTo>
                      <a:pt x="56" y="89"/>
                    </a:lnTo>
                    <a:lnTo>
                      <a:pt x="78" y="58"/>
                    </a:lnTo>
                    <a:lnTo>
                      <a:pt x="106" y="28"/>
                    </a:lnTo>
                    <a:lnTo>
                      <a:pt x="139" y="0"/>
                    </a:lnTo>
                    <a:lnTo>
                      <a:pt x="1496" y="245"/>
                    </a:lnTo>
                    <a:close/>
                  </a:path>
                </a:pathLst>
              </a:custGeom>
              <a:solidFill>
                <a:srgbClr val="CC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0476" name="Freeform 28"/>
              <p:cNvSpPr>
                <a:spLocks/>
              </p:cNvSpPr>
              <p:nvPr/>
            </p:nvSpPr>
            <p:spPr bwMode="auto">
              <a:xfrm>
                <a:off x="1219" y="2435"/>
                <a:ext cx="1466" cy="440"/>
              </a:xfrm>
              <a:custGeom>
                <a:avLst/>
                <a:gdLst>
                  <a:gd name="T0" fmla="*/ 1466 w 1466"/>
                  <a:gd name="T1" fmla="*/ 0 h 440"/>
                  <a:gd name="T2" fmla="*/ 0 w 1466"/>
                  <a:gd name="T3" fmla="*/ 114 h 440"/>
                  <a:gd name="T4" fmla="*/ 0 w 1466"/>
                  <a:gd name="T5" fmla="*/ 440 h 440"/>
                  <a:gd name="T6" fmla="*/ 18 w 1466"/>
                  <a:gd name="T7" fmla="*/ 435 h 440"/>
                  <a:gd name="T8" fmla="*/ 18 w 1466"/>
                  <a:gd name="T9" fmla="*/ 144 h 440"/>
                  <a:gd name="T10" fmla="*/ 1466 w 1466"/>
                  <a:gd name="T11" fmla="*/ 0 h 4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66" h="440">
                    <a:moveTo>
                      <a:pt x="1466" y="0"/>
                    </a:moveTo>
                    <a:lnTo>
                      <a:pt x="0" y="114"/>
                    </a:lnTo>
                    <a:lnTo>
                      <a:pt x="0" y="440"/>
                    </a:lnTo>
                    <a:lnTo>
                      <a:pt x="18" y="435"/>
                    </a:lnTo>
                    <a:lnTo>
                      <a:pt x="18" y="144"/>
                    </a:lnTo>
                    <a:lnTo>
                      <a:pt x="1466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360477" name="Group 29"/>
          <p:cNvGrpSpPr>
            <a:grpSpLocks/>
          </p:cNvGrpSpPr>
          <p:nvPr/>
        </p:nvGrpSpPr>
        <p:grpSpPr bwMode="auto">
          <a:xfrm>
            <a:off x="4772025" y="2835278"/>
            <a:ext cx="5303838" cy="396875"/>
            <a:chOff x="3006" y="1898"/>
            <a:chExt cx="3341" cy="250"/>
          </a:xfrm>
        </p:grpSpPr>
        <p:sp>
          <p:nvSpPr>
            <p:cNvPr id="360478" name="Rectangle 30"/>
            <p:cNvSpPr>
              <a:spLocks noChangeArrowheads="1"/>
            </p:cNvSpPr>
            <p:nvPr/>
          </p:nvSpPr>
          <p:spPr bwMode="auto">
            <a:xfrm>
              <a:off x="3006" y="1908"/>
              <a:ext cx="3341" cy="231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60479" name="Text Box 31"/>
            <p:cNvSpPr txBox="1">
              <a:spLocks noChangeArrowheads="1"/>
            </p:cNvSpPr>
            <p:nvPr/>
          </p:nvSpPr>
          <p:spPr bwMode="auto">
            <a:xfrm>
              <a:off x="3969" y="2000"/>
              <a:ext cx="249" cy="13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r>
                <a:rPr lang="pt-BR" sz="800" dirty="0">
                  <a:solidFill>
                    <a:schemeClr val="bg1"/>
                  </a:solidFill>
                  <a:latin typeface="Verdana" pitchFamily="34" charset="0"/>
                </a:rPr>
                <a:t>(1)</a:t>
              </a:r>
            </a:p>
          </p:txBody>
        </p:sp>
        <p:sp>
          <p:nvSpPr>
            <p:cNvPr id="360480" name="Rectangle 32"/>
            <p:cNvSpPr>
              <a:spLocks noChangeArrowheads="1"/>
            </p:cNvSpPr>
            <p:nvPr/>
          </p:nvSpPr>
          <p:spPr bwMode="auto">
            <a:xfrm>
              <a:off x="3075" y="1898"/>
              <a:ext cx="234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sz="1000" dirty="0" smtClean="0">
                  <a:solidFill>
                    <a:schemeClr val="bg1"/>
                  </a:solidFill>
                  <a:latin typeface="Verdana" pitchFamily="34" charset="0"/>
                </a:rPr>
                <a:t>CEARÁ </a:t>
              </a:r>
              <a:r>
                <a:rPr lang="en-US" sz="1000" dirty="0">
                  <a:solidFill>
                    <a:schemeClr val="bg1"/>
                  </a:solidFill>
                  <a:latin typeface="Verdana" pitchFamily="34" charset="0"/>
                </a:rPr>
                <a:t>2011: </a:t>
              </a:r>
              <a:r>
                <a:rPr lang="en-US" sz="1000" dirty="0" err="1">
                  <a:solidFill>
                    <a:schemeClr val="bg1"/>
                  </a:solidFill>
                  <a:latin typeface="Verdana" pitchFamily="34" charset="0"/>
                </a:rPr>
                <a:t>Exportações</a:t>
              </a:r>
              <a:r>
                <a:rPr lang="en-US" sz="1000" dirty="0">
                  <a:solidFill>
                    <a:schemeClr val="bg1"/>
                  </a:solidFill>
                  <a:latin typeface="Verdana" pitchFamily="34" charset="0"/>
                </a:rPr>
                <a:t> de </a:t>
              </a:r>
              <a:r>
                <a:rPr lang="en-US" sz="1000" dirty="0" err="1">
                  <a:solidFill>
                    <a:schemeClr val="bg1"/>
                  </a:solidFill>
                  <a:latin typeface="Verdana" pitchFamily="34" charset="0"/>
                </a:rPr>
                <a:t>Frutas</a:t>
              </a:r>
              <a:r>
                <a:rPr lang="en-US" sz="1000" dirty="0">
                  <a:solidFill>
                    <a:schemeClr val="bg1"/>
                  </a:solidFill>
                  <a:latin typeface="Verdana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Verdana" pitchFamily="34" charset="0"/>
                </a:rPr>
                <a:t>por</a:t>
              </a:r>
              <a:r>
                <a:rPr lang="en-US" sz="1000" dirty="0">
                  <a:solidFill>
                    <a:schemeClr val="bg1"/>
                  </a:solidFill>
                  <a:latin typeface="Verdana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Verdana" pitchFamily="34" charset="0"/>
                </a:rPr>
                <a:t>tipo</a:t>
              </a:r>
              <a:r>
                <a:rPr lang="en-US" sz="1000" dirty="0">
                  <a:solidFill>
                    <a:schemeClr val="bg1"/>
                  </a:solidFill>
                  <a:latin typeface="Verdana" pitchFamily="34" charset="0"/>
                </a:rPr>
                <a:t> </a:t>
              </a:r>
            </a:p>
            <a:p>
              <a:r>
                <a:rPr lang="en-US" sz="1000" dirty="0">
                  <a:solidFill>
                    <a:schemeClr val="bg1"/>
                  </a:solidFill>
                  <a:latin typeface="Verdana" pitchFamily="34" charset="0"/>
                </a:rPr>
                <a:t>(US$102,5 </a:t>
              </a:r>
              <a:r>
                <a:rPr lang="en-US" sz="1000" dirty="0" err="1">
                  <a:solidFill>
                    <a:schemeClr val="bg1"/>
                  </a:solidFill>
                  <a:latin typeface="Verdana" pitchFamily="34" charset="0"/>
                </a:rPr>
                <a:t>milhões</a:t>
              </a:r>
              <a:r>
                <a:rPr lang="en-US" sz="1000" dirty="0">
                  <a:solidFill>
                    <a:schemeClr val="bg1"/>
                  </a:solidFill>
                  <a:latin typeface="Verdana" pitchFamily="34" charset="0"/>
                </a:rPr>
                <a:t>)</a:t>
              </a:r>
            </a:p>
          </p:txBody>
        </p:sp>
      </p:grpSp>
      <p:pic>
        <p:nvPicPr>
          <p:cNvPr id="360481" name="Picture 33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263" y="2816225"/>
            <a:ext cx="4618037" cy="3243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66168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360482" name="Rectangle 34"/>
          <p:cNvSpPr>
            <a:spLocks noChangeArrowheads="1"/>
          </p:cNvSpPr>
          <p:nvPr/>
        </p:nvSpPr>
        <p:spPr bwMode="auto">
          <a:xfrm>
            <a:off x="242888" y="2862263"/>
            <a:ext cx="1189037" cy="3136900"/>
          </a:xfrm>
          <a:prstGeom prst="rect">
            <a:avLst/>
          </a:prstGeom>
          <a:solidFill>
            <a:srgbClr val="04474C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grpSp>
        <p:nvGrpSpPr>
          <p:cNvPr id="360483" name="Group 35"/>
          <p:cNvGrpSpPr>
            <a:grpSpLocks/>
          </p:cNvGrpSpPr>
          <p:nvPr/>
        </p:nvGrpSpPr>
        <p:grpSpPr bwMode="auto">
          <a:xfrm>
            <a:off x="3703638" y="2862263"/>
            <a:ext cx="814387" cy="3135312"/>
            <a:chOff x="2333" y="1908"/>
            <a:chExt cx="513" cy="1975"/>
          </a:xfrm>
        </p:grpSpPr>
        <p:sp>
          <p:nvSpPr>
            <p:cNvPr id="360484" name="Rectangle 36"/>
            <p:cNvSpPr>
              <a:spLocks noChangeArrowheads="1"/>
            </p:cNvSpPr>
            <p:nvPr/>
          </p:nvSpPr>
          <p:spPr bwMode="auto">
            <a:xfrm>
              <a:off x="2357" y="1908"/>
              <a:ext cx="485" cy="1975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60485" name="Text Box 37"/>
            <p:cNvSpPr txBox="1">
              <a:spLocks noChangeArrowheads="1"/>
            </p:cNvSpPr>
            <p:nvPr/>
          </p:nvSpPr>
          <p:spPr bwMode="auto">
            <a:xfrm>
              <a:off x="2333" y="1912"/>
              <a:ext cx="51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% Total</a:t>
              </a:r>
            </a:p>
            <a:p>
              <a:pPr algn="ctr"/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2011/10</a:t>
              </a:r>
            </a:p>
          </p:txBody>
        </p:sp>
      </p:grpSp>
      <p:grpSp>
        <p:nvGrpSpPr>
          <p:cNvPr id="360486" name="Group 38"/>
          <p:cNvGrpSpPr>
            <a:grpSpLocks/>
          </p:cNvGrpSpPr>
          <p:nvPr/>
        </p:nvGrpSpPr>
        <p:grpSpPr bwMode="auto">
          <a:xfrm>
            <a:off x="1562100" y="2862263"/>
            <a:ext cx="957263" cy="3135312"/>
            <a:chOff x="984" y="1908"/>
            <a:chExt cx="603" cy="1975"/>
          </a:xfrm>
        </p:grpSpPr>
        <p:sp>
          <p:nvSpPr>
            <p:cNvPr id="360487" name="Rectangle 39"/>
            <p:cNvSpPr>
              <a:spLocks noChangeArrowheads="1"/>
            </p:cNvSpPr>
            <p:nvPr/>
          </p:nvSpPr>
          <p:spPr bwMode="auto">
            <a:xfrm>
              <a:off x="984" y="1908"/>
              <a:ext cx="603" cy="1975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60488" name="Text Box 40"/>
            <p:cNvSpPr txBox="1">
              <a:spLocks noChangeArrowheads="1"/>
            </p:cNvSpPr>
            <p:nvPr/>
          </p:nvSpPr>
          <p:spPr bwMode="auto">
            <a:xfrm>
              <a:off x="1117" y="1961"/>
              <a:ext cx="342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2011</a:t>
              </a:r>
            </a:p>
          </p:txBody>
        </p:sp>
      </p:grpSp>
      <p:grpSp>
        <p:nvGrpSpPr>
          <p:cNvPr id="360489" name="Group 41"/>
          <p:cNvGrpSpPr>
            <a:grpSpLocks/>
          </p:cNvGrpSpPr>
          <p:nvPr/>
        </p:nvGrpSpPr>
        <p:grpSpPr bwMode="auto">
          <a:xfrm>
            <a:off x="2651125" y="2862263"/>
            <a:ext cx="957263" cy="3135312"/>
            <a:chOff x="1670" y="1908"/>
            <a:chExt cx="603" cy="1975"/>
          </a:xfrm>
        </p:grpSpPr>
        <p:sp>
          <p:nvSpPr>
            <p:cNvPr id="360490" name="Rectangle 42"/>
            <p:cNvSpPr>
              <a:spLocks noChangeArrowheads="1"/>
            </p:cNvSpPr>
            <p:nvPr/>
          </p:nvSpPr>
          <p:spPr bwMode="auto">
            <a:xfrm>
              <a:off x="1670" y="1908"/>
              <a:ext cx="603" cy="1975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60491" name="Text Box 43"/>
            <p:cNvSpPr txBox="1">
              <a:spLocks noChangeArrowheads="1"/>
            </p:cNvSpPr>
            <p:nvPr/>
          </p:nvSpPr>
          <p:spPr bwMode="auto">
            <a:xfrm>
              <a:off x="1802" y="1961"/>
              <a:ext cx="344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2010</a:t>
              </a:r>
            </a:p>
          </p:txBody>
        </p:sp>
      </p:grpSp>
      <p:grpSp>
        <p:nvGrpSpPr>
          <p:cNvPr id="360492" name="Group 44"/>
          <p:cNvGrpSpPr>
            <a:grpSpLocks/>
          </p:cNvGrpSpPr>
          <p:nvPr/>
        </p:nvGrpSpPr>
        <p:grpSpPr bwMode="auto">
          <a:xfrm>
            <a:off x="103188" y="5578475"/>
            <a:ext cx="4538662" cy="254000"/>
            <a:chOff x="65" y="3619"/>
            <a:chExt cx="2859" cy="160"/>
          </a:xfrm>
        </p:grpSpPr>
        <p:sp>
          <p:nvSpPr>
            <p:cNvPr id="360493" name="Rectangle 45"/>
            <p:cNvSpPr>
              <a:spLocks noChangeArrowheads="1"/>
            </p:cNvSpPr>
            <p:nvPr/>
          </p:nvSpPr>
          <p:spPr bwMode="auto">
            <a:xfrm>
              <a:off x="65" y="3636"/>
              <a:ext cx="2859" cy="138"/>
            </a:xfrm>
            <a:prstGeom prst="rect">
              <a:avLst/>
            </a:prstGeom>
            <a:solidFill>
              <a:srgbClr val="FFFF66">
                <a:alpha val="50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FF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60494" name="Text Box 46"/>
            <p:cNvSpPr txBox="1">
              <a:spLocks noChangeArrowheads="1"/>
            </p:cNvSpPr>
            <p:nvPr/>
          </p:nvSpPr>
          <p:spPr bwMode="auto">
            <a:xfrm>
              <a:off x="115" y="3624"/>
              <a:ext cx="654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Frutas Total</a:t>
              </a:r>
              <a:endParaRPr lang="it-IT" sz="1000">
                <a:solidFill>
                  <a:schemeClr val="bg1"/>
                </a:solidFill>
                <a:latin typeface="Verdana" pitchFamily="34" charset="0"/>
              </a:endParaRPr>
            </a:p>
          </p:txBody>
        </p:sp>
        <p:sp>
          <p:nvSpPr>
            <p:cNvPr id="360495" name="Text Box 47"/>
            <p:cNvSpPr txBox="1">
              <a:spLocks noChangeArrowheads="1"/>
            </p:cNvSpPr>
            <p:nvPr/>
          </p:nvSpPr>
          <p:spPr bwMode="auto">
            <a:xfrm>
              <a:off x="940" y="3619"/>
              <a:ext cx="68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102.503.913</a:t>
              </a:r>
            </a:p>
          </p:txBody>
        </p:sp>
        <p:sp>
          <p:nvSpPr>
            <p:cNvPr id="360496" name="Text Box 48"/>
            <p:cNvSpPr txBox="1">
              <a:spLocks noChangeArrowheads="1"/>
            </p:cNvSpPr>
            <p:nvPr/>
          </p:nvSpPr>
          <p:spPr bwMode="auto">
            <a:xfrm>
              <a:off x="1647" y="3619"/>
              <a:ext cx="63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99.162.867</a:t>
              </a:r>
            </a:p>
          </p:txBody>
        </p:sp>
        <p:sp>
          <p:nvSpPr>
            <p:cNvPr id="360497" name="Text Box 49"/>
            <p:cNvSpPr txBox="1">
              <a:spLocks noChangeArrowheads="1"/>
            </p:cNvSpPr>
            <p:nvPr/>
          </p:nvSpPr>
          <p:spPr bwMode="auto">
            <a:xfrm>
              <a:off x="2581" y="3625"/>
              <a:ext cx="25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3,4</a:t>
              </a:r>
            </a:p>
          </p:txBody>
        </p:sp>
      </p:grpSp>
      <p:grpSp>
        <p:nvGrpSpPr>
          <p:cNvPr id="360498" name="Group 50"/>
          <p:cNvGrpSpPr>
            <a:grpSpLocks/>
          </p:cNvGrpSpPr>
          <p:nvPr/>
        </p:nvGrpSpPr>
        <p:grpSpPr bwMode="auto">
          <a:xfrm>
            <a:off x="103188" y="5289550"/>
            <a:ext cx="4538662" cy="254000"/>
            <a:chOff x="65" y="3437"/>
            <a:chExt cx="2859" cy="160"/>
          </a:xfrm>
        </p:grpSpPr>
        <p:sp>
          <p:nvSpPr>
            <p:cNvPr id="360499" name="Rectangle 51"/>
            <p:cNvSpPr>
              <a:spLocks noChangeArrowheads="1"/>
            </p:cNvSpPr>
            <p:nvPr/>
          </p:nvSpPr>
          <p:spPr bwMode="auto">
            <a:xfrm>
              <a:off x="65" y="3451"/>
              <a:ext cx="2859" cy="138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60500" name="Text Box 52"/>
            <p:cNvSpPr txBox="1">
              <a:spLocks noChangeArrowheads="1"/>
            </p:cNvSpPr>
            <p:nvPr/>
          </p:nvSpPr>
          <p:spPr bwMode="auto">
            <a:xfrm>
              <a:off x="112" y="3437"/>
              <a:ext cx="74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Mel de Abelha</a:t>
              </a:r>
              <a:endParaRPr lang="it-IT" sz="1000">
                <a:solidFill>
                  <a:schemeClr val="bg1"/>
                </a:solidFill>
                <a:latin typeface="Verdana" pitchFamily="34" charset="0"/>
              </a:endParaRPr>
            </a:p>
          </p:txBody>
        </p:sp>
        <p:sp>
          <p:nvSpPr>
            <p:cNvPr id="360501" name="Text Box 53"/>
            <p:cNvSpPr txBox="1">
              <a:spLocks noChangeArrowheads="1"/>
            </p:cNvSpPr>
            <p:nvPr/>
          </p:nvSpPr>
          <p:spPr bwMode="auto">
            <a:xfrm>
              <a:off x="1049" y="3443"/>
              <a:ext cx="57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4.892.749</a:t>
              </a:r>
            </a:p>
          </p:txBody>
        </p:sp>
        <p:sp>
          <p:nvSpPr>
            <p:cNvPr id="360502" name="Text Box 54"/>
            <p:cNvSpPr txBox="1">
              <a:spLocks noChangeArrowheads="1"/>
            </p:cNvSpPr>
            <p:nvPr/>
          </p:nvSpPr>
          <p:spPr bwMode="auto">
            <a:xfrm>
              <a:off x="1703" y="3443"/>
              <a:ext cx="57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3.998.309</a:t>
              </a:r>
            </a:p>
          </p:txBody>
        </p:sp>
        <p:sp>
          <p:nvSpPr>
            <p:cNvPr id="360503" name="Text Box 55"/>
            <p:cNvSpPr txBox="1">
              <a:spLocks noChangeArrowheads="1"/>
            </p:cNvSpPr>
            <p:nvPr/>
          </p:nvSpPr>
          <p:spPr bwMode="auto">
            <a:xfrm>
              <a:off x="2525" y="3442"/>
              <a:ext cx="314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22,4</a:t>
              </a:r>
            </a:p>
          </p:txBody>
        </p:sp>
      </p:grpSp>
      <p:grpSp>
        <p:nvGrpSpPr>
          <p:cNvPr id="360504" name="Group 56"/>
          <p:cNvGrpSpPr>
            <a:grpSpLocks/>
          </p:cNvGrpSpPr>
          <p:nvPr/>
        </p:nvGrpSpPr>
        <p:grpSpPr bwMode="auto">
          <a:xfrm>
            <a:off x="103188" y="4991100"/>
            <a:ext cx="4538662" cy="261938"/>
            <a:chOff x="65" y="3249"/>
            <a:chExt cx="2859" cy="165"/>
          </a:xfrm>
        </p:grpSpPr>
        <p:sp>
          <p:nvSpPr>
            <p:cNvPr id="360505" name="Rectangle 57"/>
            <p:cNvSpPr>
              <a:spLocks noChangeArrowheads="1"/>
            </p:cNvSpPr>
            <p:nvPr/>
          </p:nvSpPr>
          <p:spPr bwMode="auto">
            <a:xfrm>
              <a:off x="65" y="3265"/>
              <a:ext cx="2859" cy="138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60506" name="Text Box 58"/>
            <p:cNvSpPr txBox="1">
              <a:spLocks noChangeArrowheads="1"/>
            </p:cNvSpPr>
            <p:nvPr/>
          </p:nvSpPr>
          <p:spPr bwMode="auto">
            <a:xfrm>
              <a:off x="123" y="3249"/>
              <a:ext cx="509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Melancia</a:t>
              </a:r>
              <a:endParaRPr lang="it-IT" sz="1000">
                <a:solidFill>
                  <a:schemeClr val="bg1"/>
                </a:solidFill>
                <a:latin typeface="Verdana" pitchFamily="34" charset="0"/>
              </a:endParaRPr>
            </a:p>
          </p:txBody>
        </p:sp>
        <p:sp>
          <p:nvSpPr>
            <p:cNvPr id="360507" name="Text Box 59"/>
            <p:cNvSpPr txBox="1">
              <a:spLocks noChangeArrowheads="1"/>
            </p:cNvSpPr>
            <p:nvPr/>
          </p:nvSpPr>
          <p:spPr bwMode="auto">
            <a:xfrm>
              <a:off x="1049" y="3255"/>
              <a:ext cx="57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7.563.544</a:t>
              </a:r>
            </a:p>
          </p:txBody>
        </p:sp>
        <p:sp>
          <p:nvSpPr>
            <p:cNvPr id="360508" name="Text Box 60"/>
            <p:cNvSpPr txBox="1">
              <a:spLocks noChangeArrowheads="1"/>
            </p:cNvSpPr>
            <p:nvPr/>
          </p:nvSpPr>
          <p:spPr bwMode="auto">
            <a:xfrm>
              <a:off x="1703" y="3255"/>
              <a:ext cx="57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6.792.849</a:t>
              </a:r>
            </a:p>
          </p:txBody>
        </p:sp>
        <p:sp>
          <p:nvSpPr>
            <p:cNvPr id="360509" name="Text Box 61"/>
            <p:cNvSpPr txBox="1">
              <a:spLocks noChangeArrowheads="1"/>
            </p:cNvSpPr>
            <p:nvPr/>
          </p:nvSpPr>
          <p:spPr bwMode="auto">
            <a:xfrm>
              <a:off x="2525" y="3260"/>
              <a:ext cx="314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11,3</a:t>
              </a:r>
            </a:p>
          </p:txBody>
        </p:sp>
      </p:grpSp>
      <p:grpSp>
        <p:nvGrpSpPr>
          <p:cNvPr id="360510" name="Group 62"/>
          <p:cNvGrpSpPr>
            <a:grpSpLocks/>
          </p:cNvGrpSpPr>
          <p:nvPr/>
        </p:nvGrpSpPr>
        <p:grpSpPr bwMode="auto">
          <a:xfrm>
            <a:off x="103188" y="4703763"/>
            <a:ext cx="4537075" cy="252412"/>
            <a:chOff x="65" y="3068"/>
            <a:chExt cx="2858" cy="159"/>
          </a:xfrm>
        </p:grpSpPr>
        <p:sp>
          <p:nvSpPr>
            <p:cNvPr id="360511" name="Rectangle 63"/>
            <p:cNvSpPr>
              <a:spLocks noChangeArrowheads="1"/>
            </p:cNvSpPr>
            <p:nvPr/>
          </p:nvSpPr>
          <p:spPr bwMode="auto">
            <a:xfrm>
              <a:off x="65" y="3079"/>
              <a:ext cx="2858" cy="138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60512" name="Text Box 64"/>
            <p:cNvSpPr txBox="1">
              <a:spLocks noChangeArrowheads="1"/>
            </p:cNvSpPr>
            <p:nvPr/>
          </p:nvSpPr>
          <p:spPr bwMode="auto">
            <a:xfrm>
              <a:off x="131" y="3068"/>
              <a:ext cx="38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Melão</a:t>
              </a:r>
              <a:endParaRPr lang="it-IT" sz="1000">
                <a:solidFill>
                  <a:schemeClr val="bg1"/>
                </a:solidFill>
                <a:latin typeface="Verdana" pitchFamily="34" charset="0"/>
              </a:endParaRPr>
            </a:p>
          </p:txBody>
        </p:sp>
        <p:sp>
          <p:nvSpPr>
            <p:cNvPr id="360513" name="Text Box 65"/>
            <p:cNvSpPr txBox="1">
              <a:spLocks noChangeArrowheads="1"/>
            </p:cNvSpPr>
            <p:nvPr/>
          </p:nvSpPr>
          <p:spPr bwMode="auto">
            <a:xfrm>
              <a:off x="996" y="3071"/>
              <a:ext cx="63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76.392.013</a:t>
              </a:r>
            </a:p>
          </p:txBody>
        </p:sp>
        <p:sp>
          <p:nvSpPr>
            <p:cNvPr id="360514" name="Text Box 66"/>
            <p:cNvSpPr txBox="1">
              <a:spLocks noChangeArrowheads="1"/>
            </p:cNvSpPr>
            <p:nvPr/>
          </p:nvSpPr>
          <p:spPr bwMode="auto">
            <a:xfrm>
              <a:off x="1648" y="3071"/>
              <a:ext cx="63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74.259.055</a:t>
              </a:r>
            </a:p>
          </p:txBody>
        </p:sp>
        <p:sp>
          <p:nvSpPr>
            <p:cNvPr id="360515" name="Text Box 67"/>
            <p:cNvSpPr txBox="1">
              <a:spLocks noChangeArrowheads="1"/>
            </p:cNvSpPr>
            <p:nvPr/>
          </p:nvSpPr>
          <p:spPr bwMode="auto">
            <a:xfrm>
              <a:off x="2581" y="3073"/>
              <a:ext cx="25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2,9</a:t>
              </a:r>
            </a:p>
          </p:txBody>
        </p:sp>
      </p:grpSp>
      <p:grpSp>
        <p:nvGrpSpPr>
          <p:cNvPr id="360516" name="Group 68"/>
          <p:cNvGrpSpPr>
            <a:grpSpLocks/>
          </p:cNvGrpSpPr>
          <p:nvPr/>
        </p:nvGrpSpPr>
        <p:grpSpPr bwMode="auto">
          <a:xfrm>
            <a:off x="103188" y="4410075"/>
            <a:ext cx="4538662" cy="250825"/>
            <a:chOff x="65" y="2883"/>
            <a:chExt cx="2859" cy="158"/>
          </a:xfrm>
        </p:grpSpPr>
        <p:sp>
          <p:nvSpPr>
            <p:cNvPr id="360517" name="Rectangle 69"/>
            <p:cNvSpPr>
              <a:spLocks noChangeArrowheads="1"/>
            </p:cNvSpPr>
            <p:nvPr/>
          </p:nvSpPr>
          <p:spPr bwMode="auto">
            <a:xfrm>
              <a:off x="65" y="2893"/>
              <a:ext cx="2859" cy="138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60518" name="Text Box 70"/>
            <p:cNvSpPr txBox="1">
              <a:spLocks noChangeArrowheads="1"/>
            </p:cNvSpPr>
            <p:nvPr/>
          </p:nvSpPr>
          <p:spPr bwMode="auto">
            <a:xfrm>
              <a:off x="131" y="2883"/>
              <a:ext cx="409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Manga</a:t>
              </a:r>
              <a:endParaRPr lang="it-IT" sz="1000">
                <a:solidFill>
                  <a:schemeClr val="bg1"/>
                </a:solidFill>
                <a:latin typeface="Verdana" pitchFamily="34" charset="0"/>
              </a:endParaRPr>
            </a:p>
          </p:txBody>
        </p:sp>
        <p:sp>
          <p:nvSpPr>
            <p:cNvPr id="360519" name="Text Box 71"/>
            <p:cNvSpPr txBox="1">
              <a:spLocks noChangeArrowheads="1"/>
            </p:cNvSpPr>
            <p:nvPr/>
          </p:nvSpPr>
          <p:spPr bwMode="auto">
            <a:xfrm>
              <a:off x="1049" y="2883"/>
              <a:ext cx="57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2.191.717</a:t>
              </a:r>
            </a:p>
          </p:txBody>
        </p:sp>
        <p:sp>
          <p:nvSpPr>
            <p:cNvPr id="360520" name="Text Box 72"/>
            <p:cNvSpPr txBox="1">
              <a:spLocks noChangeArrowheads="1"/>
            </p:cNvSpPr>
            <p:nvPr/>
          </p:nvSpPr>
          <p:spPr bwMode="auto">
            <a:xfrm>
              <a:off x="1703" y="2883"/>
              <a:ext cx="57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1.869.596</a:t>
              </a:r>
            </a:p>
          </p:txBody>
        </p:sp>
        <p:sp>
          <p:nvSpPr>
            <p:cNvPr id="360521" name="Text Box 73"/>
            <p:cNvSpPr txBox="1">
              <a:spLocks noChangeArrowheads="1"/>
            </p:cNvSpPr>
            <p:nvPr/>
          </p:nvSpPr>
          <p:spPr bwMode="auto">
            <a:xfrm>
              <a:off x="2525" y="2887"/>
              <a:ext cx="314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17,2</a:t>
              </a:r>
            </a:p>
          </p:txBody>
        </p:sp>
      </p:grpSp>
      <p:grpSp>
        <p:nvGrpSpPr>
          <p:cNvPr id="360522" name="Group 74"/>
          <p:cNvGrpSpPr>
            <a:grpSpLocks/>
          </p:cNvGrpSpPr>
          <p:nvPr/>
        </p:nvGrpSpPr>
        <p:grpSpPr bwMode="auto">
          <a:xfrm>
            <a:off x="103188" y="4111625"/>
            <a:ext cx="4538662" cy="255588"/>
            <a:chOff x="65" y="2695"/>
            <a:chExt cx="2859" cy="161"/>
          </a:xfrm>
        </p:grpSpPr>
        <p:sp>
          <p:nvSpPr>
            <p:cNvPr id="360523" name="Rectangle 75"/>
            <p:cNvSpPr>
              <a:spLocks noChangeArrowheads="1"/>
            </p:cNvSpPr>
            <p:nvPr/>
          </p:nvSpPr>
          <p:spPr bwMode="auto">
            <a:xfrm>
              <a:off x="65" y="2708"/>
              <a:ext cx="2859" cy="138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60524" name="Text Box 76"/>
            <p:cNvSpPr txBox="1">
              <a:spLocks noChangeArrowheads="1"/>
            </p:cNvSpPr>
            <p:nvPr/>
          </p:nvSpPr>
          <p:spPr bwMode="auto">
            <a:xfrm>
              <a:off x="129" y="2702"/>
              <a:ext cx="43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Mamão</a:t>
              </a:r>
              <a:endParaRPr lang="it-IT" sz="1000">
                <a:solidFill>
                  <a:schemeClr val="bg1"/>
                </a:solidFill>
                <a:latin typeface="Verdana" pitchFamily="34" charset="0"/>
              </a:endParaRPr>
            </a:p>
          </p:txBody>
        </p:sp>
        <p:sp>
          <p:nvSpPr>
            <p:cNvPr id="360525" name="Text Box 77"/>
            <p:cNvSpPr txBox="1">
              <a:spLocks noChangeArrowheads="1"/>
            </p:cNvSpPr>
            <p:nvPr/>
          </p:nvSpPr>
          <p:spPr bwMode="auto">
            <a:xfrm>
              <a:off x="1132" y="2699"/>
              <a:ext cx="48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868.845</a:t>
              </a:r>
            </a:p>
          </p:txBody>
        </p:sp>
        <p:sp>
          <p:nvSpPr>
            <p:cNvPr id="360526" name="Text Box 78"/>
            <p:cNvSpPr txBox="1">
              <a:spLocks noChangeArrowheads="1"/>
            </p:cNvSpPr>
            <p:nvPr/>
          </p:nvSpPr>
          <p:spPr bwMode="auto">
            <a:xfrm>
              <a:off x="1785" y="2699"/>
              <a:ext cx="48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935.316</a:t>
              </a:r>
            </a:p>
          </p:txBody>
        </p:sp>
        <p:sp>
          <p:nvSpPr>
            <p:cNvPr id="360527" name="Text Box 79"/>
            <p:cNvSpPr txBox="1">
              <a:spLocks noChangeArrowheads="1"/>
            </p:cNvSpPr>
            <p:nvPr/>
          </p:nvSpPr>
          <p:spPr bwMode="auto">
            <a:xfrm>
              <a:off x="2544" y="2695"/>
              <a:ext cx="295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rgbClr val="920000"/>
                  </a:solidFill>
                  <a:latin typeface="Verdana" pitchFamily="34" charset="0"/>
                </a:rPr>
                <a:t>-7,1</a:t>
              </a:r>
            </a:p>
          </p:txBody>
        </p:sp>
      </p:grpSp>
      <p:grpSp>
        <p:nvGrpSpPr>
          <p:cNvPr id="360528" name="Group 80"/>
          <p:cNvGrpSpPr>
            <a:grpSpLocks/>
          </p:cNvGrpSpPr>
          <p:nvPr/>
        </p:nvGrpSpPr>
        <p:grpSpPr bwMode="auto">
          <a:xfrm>
            <a:off x="103188" y="3819525"/>
            <a:ext cx="4538662" cy="250825"/>
            <a:chOff x="65" y="2511"/>
            <a:chExt cx="2859" cy="158"/>
          </a:xfrm>
        </p:grpSpPr>
        <p:sp>
          <p:nvSpPr>
            <p:cNvPr id="360529" name="Rectangle 81"/>
            <p:cNvSpPr>
              <a:spLocks noChangeArrowheads="1"/>
            </p:cNvSpPr>
            <p:nvPr/>
          </p:nvSpPr>
          <p:spPr bwMode="auto">
            <a:xfrm>
              <a:off x="65" y="2522"/>
              <a:ext cx="2859" cy="138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60530" name="Text Box 82"/>
            <p:cNvSpPr txBox="1">
              <a:spLocks noChangeArrowheads="1"/>
            </p:cNvSpPr>
            <p:nvPr/>
          </p:nvSpPr>
          <p:spPr bwMode="auto">
            <a:xfrm>
              <a:off x="135" y="2515"/>
              <a:ext cx="30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Figo</a:t>
              </a:r>
              <a:endParaRPr lang="it-IT" sz="1000">
                <a:solidFill>
                  <a:schemeClr val="bg1"/>
                </a:solidFill>
                <a:latin typeface="Verdana" pitchFamily="34" charset="0"/>
              </a:endParaRPr>
            </a:p>
          </p:txBody>
        </p:sp>
        <p:sp>
          <p:nvSpPr>
            <p:cNvPr id="360531" name="Text Box 83"/>
            <p:cNvSpPr txBox="1">
              <a:spLocks noChangeArrowheads="1"/>
            </p:cNvSpPr>
            <p:nvPr/>
          </p:nvSpPr>
          <p:spPr bwMode="auto">
            <a:xfrm>
              <a:off x="1239" y="2511"/>
              <a:ext cx="37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2.600</a:t>
              </a:r>
            </a:p>
          </p:txBody>
        </p:sp>
        <p:sp>
          <p:nvSpPr>
            <p:cNvPr id="360532" name="Text Box 84"/>
            <p:cNvSpPr txBox="1">
              <a:spLocks noChangeArrowheads="1"/>
            </p:cNvSpPr>
            <p:nvPr/>
          </p:nvSpPr>
          <p:spPr bwMode="auto">
            <a:xfrm>
              <a:off x="2072" y="2511"/>
              <a:ext cx="17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0</a:t>
              </a:r>
            </a:p>
          </p:txBody>
        </p:sp>
        <p:sp>
          <p:nvSpPr>
            <p:cNvPr id="360533" name="Text Box 85"/>
            <p:cNvSpPr txBox="1">
              <a:spLocks noChangeArrowheads="1"/>
            </p:cNvSpPr>
            <p:nvPr/>
          </p:nvSpPr>
          <p:spPr bwMode="auto">
            <a:xfrm>
              <a:off x="2409" y="2512"/>
              <a:ext cx="43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100.00</a:t>
              </a:r>
            </a:p>
          </p:txBody>
        </p:sp>
      </p:grpSp>
      <p:grpSp>
        <p:nvGrpSpPr>
          <p:cNvPr id="360534" name="Group 86"/>
          <p:cNvGrpSpPr>
            <a:grpSpLocks/>
          </p:cNvGrpSpPr>
          <p:nvPr/>
        </p:nvGrpSpPr>
        <p:grpSpPr bwMode="auto">
          <a:xfrm>
            <a:off x="103188" y="3521075"/>
            <a:ext cx="4538662" cy="255588"/>
            <a:chOff x="65" y="2323"/>
            <a:chExt cx="2859" cy="161"/>
          </a:xfrm>
        </p:grpSpPr>
        <p:sp>
          <p:nvSpPr>
            <p:cNvPr id="360535" name="Rectangle 87"/>
            <p:cNvSpPr>
              <a:spLocks noChangeArrowheads="1"/>
            </p:cNvSpPr>
            <p:nvPr/>
          </p:nvSpPr>
          <p:spPr bwMode="auto">
            <a:xfrm>
              <a:off x="65" y="2336"/>
              <a:ext cx="2859" cy="138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endParaRPr lang="pt-BR" sz="1800"/>
            </a:p>
          </p:txBody>
        </p:sp>
        <p:sp>
          <p:nvSpPr>
            <p:cNvPr id="360536" name="Text Box 88"/>
            <p:cNvSpPr txBox="1">
              <a:spLocks noChangeArrowheads="1"/>
            </p:cNvSpPr>
            <p:nvPr/>
          </p:nvSpPr>
          <p:spPr bwMode="auto">
            <a:xfrm>
              <a:off x="128" y="2330"/>
              <a:ext cx="45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Banana</a:t>
              </a:r>
              <a:endParaRPr lang="it-IT" sz="1000">
                <a:solidFill>
                  <a:schemeClr val="bg1"/>
                </a:solidFill>
                <a:latin typeface="Verdana" pitchFamily="34" charset="0"/>
              </a:endParaRPr>
            </a:p>
          </p:txBody>
        </p:sp>
        <p:sp>
          <p:nvSpPr>
            <p:cNvPr id="360537" name="Text Box 89"/>
            <p:cNvSpPr txBox="1">
              <a:spLocks noChangeArrowheads="1"/>
            </p:cNvSpPr>
            <p:nvPr/>
          </p:nvSpPr>
          <p:spPr bwMode="auto">
            <a:xfrm>
              <a:off x="996" y="2323"/>
              <a:ext cx="63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10.366.480</a:t>
              </a:r>
            </a:p>
          </p:txBody>
        </p:sp>
        <p:sp>
          <p:nvSpPr>
            <p:cNvPr id="360538" name="Text Box 90"/>
            <p:cNvSpPr txBox="1">
              <a:spLocks noChangeArrowheads="1"/>
            </p:cNvSpPr>
            <p:nvPr/>
          </p:nvSpPr>
          <p:spPr bwMode="auto">
            <a:xfrm>
              <a:off x="1653" y="2323"/>
              <a:ext cx="63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11.199.405</a:t>
              </a:r>
            </a:p>
          </p:txBody>
        </p:sp>
        <p:sp>
          <p:nvSpPr>
            <p:cNvPr id="360539" name="Text Box 91"/>
            <p:cNvSpPr txBox="1">
              <a:spLocks noChangeArrowheads="1"/>
            </p:cNvSpPr>
            <p:nvPr/>
          </p:nvSpPr>
          <p:spPr bwMode="auto">
            <a:xfrm>
              <a:off x="2544" y="2326"/>
              <a:ext cx="295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rgbClr val="920000"/>
                  </a:solidFill>
                  <a:latin typeface="Verdana" pitchFamily="34" charset="0"/>
                </a:rPr>
                <a:t>-7,4</a:t>
              </a:r>
            </a:p>
          </p:txBody>
        </p:sp>
      </p:grpSp>
      <p:grpSp>
        <p:nvGrpSpPr>
          <p:cNvPr id="360540" name="Group 92"/>
          <p:cNvGrpSpPr>
            <a:grpSpLocks/>
          </p:cNvGrpSpPr>
          <p:nvPr/>
        </p:nvGrpSpPr>
        <p:grpSpPr bwMode="auto">
          <a:xfrm>
            <a:off x="103188" y="3227388"/>
            <a:ext cx="4537075" cy="252412"/>
            <a:chOff x="65" y="2138"/>
            <a:chExt cx="2858" cy="159"/>
          </a:xfrm>
        </p:grpSpPr>
        <p:sp>
          <p:nvSpPr>
            <p:cNvPr id="360541" name="Rectangle 93"/>
            <p:cNvSpPr>
              <a:spLocks noChangeArrowheads="1"/>
            </p:cNvSpPr>
            <p:nvPr/>
          </p:nvSpPr>
          <p:spPr bwMode="auto">
            <a:xfrm>
              <a:off x="65" y="2151"/>
              <a:ext cx="2858" cy="138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60542" name="Text Box 94"/>
            <p:cNvSpPr txBox="1">
              <a:spLocks noChangeArrowheads="1"/>
            </p:cNvSpPr>
            <p:nvPr/>
          </p:nvSpPr>
          <p:spPr bwMode="auto">
            <a:xfrm>
              <a:off x="1139" y="2143"/>
              <a:ext cx="48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225.905</a:t>
              </a:r>
            </a:p>
          </p:txBody>
        </p:sp>
        <p:sp>
          <p:nvSpPr>
            <p:cNvPr id="360543" name="Text Box 95"/>
            <p:cNvSpPr txBox="1">
              <a:spLocks noChangeArrowheads="1"/>
            </p:cNvSpPr>
            <p:nvPr/>
          </p:nvSpPr>
          <p:spPr bwMode="auto">
            <a:xfrm>
              <a:off x="127" y="2143"/>
              <a:ext cx="468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Abacaxi</a:t>
              </a:r>
            </a:p>
          </p:txBody>
        </p:sp>
        <p:sp>
          <p:nvSpPr>
            <p:cNvPr id="360544" name="Text Box 96"/>
            <p:cNvSpPr txBox="1">
              <a:spLocks noChangeArrowheads="1"/>
            </p:cNvSpPr>
            <p:nvPr/>
          </p:nvSpPr>
          <p:spPr bwMode="auto">
            <a:xfrm>
              <a:off x="1786" y="2143"/>
              <a:ext cx="487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108.337</a:t>
              </a:r>
            </a:p>
          </p:txBody>
        </p:sp>
        <p:sp>
          <p:nvSpPr>
            <p:cNvPr id="360545" name="Text Box 97"/>
            <p:cNvSpPr txBox="1">
              <a:spLocks noChangeArrowheads="1"/>
            </p:cNvSpPr>
            <p:nvPr/>
          </p:nvSpPr>
          <p:spPr bwMode="auto">
            <a:xfrm>
              <a:off x="2466" y="2138"/>
              <a:ext cx="37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1000">
                  <a:solidFill>
                    <a:srgbClr val="066168"/>
                  </a:solidFill>
                  <a:latin typeface="Verdana" pitchFamily="34" charset="0"/>
                </a:rPr>
                <a:t>108,5</a:t>
              </a:r>
            </a:p>
          </p:txBody>
        </p:sp>
      </p:grpSp>
      <p:grpSp>
        <p:nvGrpSpPr>
          <p:cNvPr id="360546" name="Group 98"/>
          <p:cNvGrpSpPr>
            <a:grpSpLocks/>
          </p:cNvGrpSpPr>
          <p:nvPr/>
        </p:nvGrpSpPr>
        <p:grpSpPr bwMode="auto">
          <a:xfrm>
            <a:off x="1268413" y="765175"/>
            <a:ext cx="6043612" cy="1679575"/>
            <a:chOff x="653" y="572"/>
            <a:chExt cx="3807" cy="1058"/>
          </a:xfrm>
        </p:grpSpPr>
        <p:sp>
          <p:nvSpPr>
            <p:cNvPr id="360547" name="AutoShape 99"/>
            <p:cNvSpPr>
              <a:spLocks noChangeArrowheads="1"/>
            </p:cNvSpPr>
            <p:nvPr/>
          </p:nvSpPr>
          <p:spPr bwMode="auto">
            <a:xfrm>
              <a:off x="653" y="1625"/>
              <a:ext cx="146" cy="5"/>
            </a:xfrm>
            <a:prstGeom prst="can">
              <a:avLst>
                <a:gd name="adj" fmla="val 4884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60548" name="Text Box 100"/>
            <p:cNvSpPr txBox="1">
              <a:spLocks noChangeArrowheads="1"/>
            </p:cNvSpPr>
            <p:nvPr/>
          </p:nvSpPr>
          <p:spPr bwMode="auto">
            <a:xfrm rot="-27000000">
              <a:off x="565" y="1396"/>
              <a:ext cx="32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831,0</a:t>
              </a:r>
            </a:p>
          </p:txBody>
        </p:sp>
        <p:sp>
          <p:nvSpPr>
            <p:cNvPr id="360549" name="AutoShape 101"/>
            <p:cNvSpPr>
              <a:spLocks noChangeArrowheads="1"/>
            </p:cNvSpPr>
            <p:nvPr/>
          </p:nvSpPr>
          <p:spPr bwMode="auto">
            <a:xfrm>
              <a:off x="1183" y="1614"/>
              <a:ext cx="146" cy="16"/>
            </a:xfrm>
            <a:prstGeom prst="can">
              <a:avLst>
                <a:gd name="adj" fmla="val 4907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60550" name="Text Box 102"/>
            <p:cNvSpPr txBox="1">
              <a:spLocks noChangeArrowheads="1"/>
            </p:cNvSpPr>
            <p:nvPr/>
          </p:nvSpPr>
          <p:spPr bwMode="auto">
            <a:xfrm rot="-27000000">
              <a:off x="1090" y="1401"/>
              <a:ext cx="32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3.224</a:t>
              </a:r>
            </a:p>
          </p:txBody>
        </p:sp>
        <p:sp>
          <p:nvSpPr>
            <p:cNvPr id="360551" name="AutoShape 103"/>
            <p:cNvSpPr>
              <a:spLocks noChangeArrowheads="1"/>
            </p:cNvSpPr>
            <p:nvPr/>
          </p:nvSpPr>
          <p:spPr bwMode="auto">
            <a:xfrm>
              <a:off x="1753" y="1548"/>
              <a:ext cx="146" cy="82"/>
            </a:xfrm>
            <a:prstGeom prst="can">
              <a:avLst>
                <a:gd name="adj" fmla="val 36583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60552" name="Text Box 104"/>
            <p:cNvSpPr txBox="1">
              <a:spLocks noChangeArrowheads="1"/>
            </p:cNvSpPr>
            <p:nvPr/>
          </p:nvSpPr>
          <p:spPr bwMode="auto">
            <a:xfrm rot="-27000000">
              <a:off x="1636" y="1335"/>
              <a:ext cx="3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15.623</a:t>
              </a:r>
            </a:p>
          </p:txBody>
        </p:sp>
        <p:sp>
          <p:nvSpPr>
            <p:cNvPr id="360553" name="AutoShape 105"/>
            <p:cNvSpPr>
              <a:spLocks noChangeArrowheads="1"/>
            </p:cNvSpPr>
            <p:nvPr/>
          </p:nvSpPr>
          <p:spPr bwMode="auto">
            <a:xfrm>
              <a:off x="2038" y="1519"/>
              <a:ext cx="146" cy="111"/>
            </a:xfrm>
            <a:prstGeom prst="can">
              <a:avLst>
                <a:gd name="adj" fmla="val 25227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60554" name="Text Box 106"/>
            <p:cNvSpPr txBox="1">
              <a:spLocks noChangeArrowheads="1"/>
            </p:cNvSpPr>
            <p:nvPr/>
          </p:nvSpPr>
          <p:spPr bwMode="auto">
            <a:xfrm rot="-27000000">
              <a:off x="1921" y="1308"/>
              <a:ext cx="3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21.562</a:t>
              </a:r>
            </a:p>
          </p:txBody>
        </p:sp>
        <p:sp>
          <p:nvSpPr>
            <p:cNvPr id="360555" name="AutoShape 107"/>
            <p:cNvSpPr>
              <a:spLocks noChangeArrowheads="1"/>
            </p:cNvSpPr>
            <p:nvPr/>
          </p:nvSpPr>
          <p:spPr bwMode="auto">
            <a:xfrm>
              <a:off x="2322" y="1501"/>
              <a:ext cx="146" cy="129"/>
            </a:xfrm>
            <a:prstGeom prst="can">
              <a:avLst>
                <a:gd name="adj" fmla="val 23255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60556" name="Text Box 108"/>
            <p:cNvSpPr txBox="1">
              <a:spLocks noChangeArrowheads="1"/>
            </p:cNvSpPr>
            <p:nvPr/>
          </p:nvSpPr>
          <p:spPr bwMode="auto">
            <a:xfrm rot="-27000000">
              <a:off x="2205" y="1294"/>
              <a:ext cx="3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24.892</a:t>
              </a:r>
            </a:p>
          </p:txBody>
        </p:sp>
        <p:sp>
          <p:nvSpPr>
            <p:cNvPr id="360557" name="AutoShape 109"/>
            <p:cNvSpPr>
              <a:spLocks noChangeArrowheads="1"/>
            </p:cNvSpPr>
            <p:nvPr/>
          </p:nvSpPr>
          <p:spPr bwMode="auto">
            <a:xfrm>
              <a:off x="2606" y="1399"/>
              <a:ext cx="146" cy="231"/>
            </a:xfrm>
            <a:prstGeom prst="can">
              <a:avLst>
                <a:gd name="adj" fmla="val 19865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60558" name="Text Box 110"/>
            <p:cNvSpPr txBox="1">
              <a:spLocks noChangeArrowheads="1"/>
            </p:cNvSpPr>
            <p:nvPr/>
          </p:nvSpPr>
          <p:spPr bwMode="auto">
            <a:xfrm rot="-27000000">
              <a:off x="2490" y="1191"/>
              <a:ext cx="3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44.629</a:t>
              </a:r>
            </a:p>
          </p:txBody>
        </p:sp>
        <p:sp>
          <p:nvSpPr>
            <p:cNvPr id="360559" name="AutoShape 111"/>
            <p:cNvSpPr>
              <a:spLocks noChangeArrowheads="1"/>
            </p:cNvSpPr>
            <p:nvPr/>
          </p:nvSpPr>
          <p:spPr bwMode="auto">
            <a:xfrm>
              <a:off x="2898" y="1374"/>
              <a:ext cx="146" cy="256"/>
            </a:xfrm>
            <a:prstGeom prst="can">
              <a:avLst>
                <a:gd name="adj" fmla="val 21236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60560" name="Text Box 112"/>
            <p:cNvSpPr txBox="1">
              <a:spLocks noChangeArrowheads="1"/>
            </p:cNvSpPr>
            <p:nvPr/>
          </p:nvSpPr>
          <p:spPr bwMode="auto">
            <a:xfrm rot="-27000000">
              <a:off x="2773" y="1167"/>
              <a:ext cx="3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49.454</a:t>
              </a:r>
            </a:p>
          </p:txBody>
        </p:sp>
        <p:sp>
          <p:nvSpPr>
            <p:cNvPr id="360561" name="AutoShape 113"/>
            <p:cNvSpPr>
              <a:spLocks noChangeArrowheads="1"/>
            </p:cNvSpPr>
            <p:nvPr/>
          </p:nvSpPr>
          <p:spPr bwMode="auto">
            <a:xfrm>
              <a:off x="3175" y="1231"/>
              <a:ext cx="146" cy="399"/>
            </a:xfrm>
            <a:prstGeom prst="can">
              <a:avLst>
                <a:gd name="adj" fmla="val 21230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60562" name="Text Box 114"/>
            <p:cNvSpPr txBox="1">
              <a:spLocks noChangeArrowheads="1"/>
            </p:cNvSpPr>
            <p:nvPr/>
          </p:nvSpPr>
          <p:spPr bwMode="auto">
            <a:xfrm rot="-27000000">
              <a:off x="3058" y="1014"/>
              <a:ext cx="3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77.254</a:t>
              </a:r>
            </a:p>
          </p:txBody>
        </p:sp>
        <p:sp>
          <p:nvSpPr>
            <p:cNvPr id="360563" name="AutoShape 115"/>
            <p:cNvSpPr>
              <a:spLocks noChangeArrowheads="1"/>
            </p:cNvSpPr>
            <p:nvPr/>
          </p:nvSpPr>
          <p:spPr bwMode="auto">
            <a:xfrm>
              <a:off x="3465" y="950"/>
              <a:ext cx="146" cy="680"/>
            </a:xfrm>
            <a:prstGeom prst="can">
              <a:avLst>
                <a:gd name="adj" fmla="val 21908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60564" name="Text Box 116"/>
            <p:cNvSpPr txBox="1">
              <a:spLocks noChangeArrowheads="1"/>
            </p:cNvSpPr>
            <p:nvPr/>
          </p:nvSpPr>
          <p:spPr bwMode="auto">
            <a:xfrm rot="-27000000">
              <a:off x="3321" y="712"/>
              <a:ext cx="415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131.604</a:t>
              </a:r>
            </a:p>
          </p:txBody>
        </p:sp>
        <p:sp>
          <p:nvSpPr>
            <p:cNvPr id="360565" name="AutoShape 117"/>
            <p:cNvSpPr>
              <a:spLocks noChangeArrowheads="1"/>
            </p:cNvSpPr>
            <p:nvPr/>
          </p:nvSpPr>
          <p:spPr bwMode="auto">
            <a:xfrm>
              <a:off x="3747" y="1086"/>
              <a:ext cx="146" cy="544"/>
            </a:xfrm>
            <a:prstGeom prst="can">
              <a:avLst>
                <a:gd name="adj" fmla="val 20545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60566" name="Text Box 118"/>
            <p:cNvSpPr txBox="1">
              <a:spLocks noChangeArrowheads="1"/>
            </p:cNvSpPr>
            <p:nvPr/>
          </p:nvSpPr>
          <p:spPr bwMode="auto">
            <a:xfrm rot="-27000000">
              <a:off x="3604" y="845"/>
              <a:ext cx="415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105.250</a:t>
              </a:r>
            </a:p>
          </p:txBody>
        </p:sp>
        <p:sp>
          <p:nvSpPr>
            <p:cNvPr id="360567" name="AutoShape 119"/>
            <p:cNvSpPr>
              <a:spLocks noChangeArrowheads="1"/>
            </p:cNvSpPr>
            <p:nvPr/>
          </p:nvSpPr>
          <p:spPr bwMode="auto">
            <a:xfrm>
              <a:off x="4314" y="1100"/>
              <a:ext cx="146" cy="530"/>
            </a:xfrm>
            <a:prstGeom prst="can">
              <a:avLst>
                <a:gd name="adj" fmla="val 19176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60568" name="Text Box 120"/>
            <p:cNvSpPr txBox="1">
              <a:spLocks noChangeArrowheads="1"/>
            </p:cNvSpPr>
            <p:nvPr/>
          </p:nvSpPr>
          <p:spPr bwMode="auto">
            <a:xfrm rot="-27000000">
              <a:off x="4174" y="865"/>
              <a:ext cx="415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102.501</a:t>
              </a:r>
            </a:p>
          </p:txBody>
        </p:sp>
        <p:sp>
          <p:nvSpPr>
            <p:cNvPr id="360569" name="Text Box 121"/>
            <p:cNvSpPr txBox="1">
              <a:spLocks noChangeArrowheads="1"/>
            </p:cNvSpPr>
            <p:nvPr/>
          </p:nvSpPr>
          <p:spPr bwMode="auto">
            <a:xfrm rot="-27000000">
              <a:off x="805" y="1401"/>
              <a:ext cx="32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1.935</a:t>
              </a:r>
            </a:p>
          </p:txBody>
        </p:sp>
        <p:sp>
          <p:nvSpPr>
            <p:cNvPr id="360570" name="AutoShape 122"/>
            <p:cNvSpPr>
              <a:spLocks noChangeArrowheads="1"/>
            </p:cNvSpPr>
            <p:nvPr/>
          </p:nvSpPr>
          <p:spPr bwMode="auto">
            <a:xfrm>
              <a:off x="898" y="1621"/>
              <a:ext cx="146" cy="9"/>
            </a:xfrm>
            <a:prstGeom prst="can">
              <a:avLst>
                <a:gd name="adj" fmla="val 4907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60571" name="Text Box 123"/>
            <p:cNvSpPr txBox="1">
              <a:spLocks noChangeArrowheads="1"/>
            </p:cNvSpPr>
            <p:nvPr/>
          </p:nvSpPr>
          <p:spPr bwMode="auto">
            <a:xfrm rot="-27000000">
              <a:off x="1350" y="1342"/>
              <a:ext cx="3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12.666</a:t>
              </a:r>
            </a:p>
          </p:txBody>
        </p:sp>
        <p:sp>
          <p:nvSpPr>
            <p:cNvPr id="360572" name="AutoShape 124"/>
            <p:cNvSpPr>
              <a:spLocks noChangeArrowheads="1"/>
            </p:cNvSpPr>
            <p:nvPr/>
          </p:nvSpPr>
          <p:spPr bwMode="auto">
            <a:xfrm>
              <a:off x="1466" y="1564"/>
              <a:ext cx="146" cy="66"/>
            </a:xfrm>
            <a:prstGeom prst="can">
              <a:avLst>
                <a:gd name="adj" fmla="val 43940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60573" name="Text Box 125"/>
            <p:cNvSpPr txBox="1">
              <a:spLocks noChangeArrowheads="1"/>
            </p:cNvSpPr>
            <p:nvPr/>
          </p:nvSpPr>
          <p:spPr bwMode="auto">
            <a:xfrm rot="-27000000">
              <a:off x="3913" y="906"/>
              <a:ext cx="3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99.163</a:t>
              </a:r>
            </a:p>
          </p:txBody>
        </p:sp>
        <p:sp>
          <p:nvSpPr>
            <p:cNvPr id="360574" name="AutoShape 126"/>
            <p:cNvSpPr>
              <a:spLocks noChangeArrowheads="1"/>
            </p:cNvSpPr>
            <p:nvPr/>
          </p:nvSpPr>
          <p:spPr bwMode="auto">
            <a:xfrm>
              <a:off x="4027" y="1118"/>
              <a:ext cx="146" cy="512"/>
            </a:xfrm>
            <a:prstGeom prst="can">
              <a:avLst>
                <a:gd name="adj" fmla="val 19174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60575" name="Group 127"/>
          <p:cNvGrpSpPr>
            <a:grpSpLocks/>
          </p:cNvGrpSpPr>
          <p:nvPr/>
        </p:nvGrpSpPr>
        <p:grpSpPr bwMode="auto">
          <a:xfrm>
            <a:off x="1131888" y="2497138"/>
            <a:ext cx="6324600" cy="285750"/>
            <a:chOff x="567" y="1663"/>
            <a:chExt cx="3984" cy="180"/>
          </a:xfrm>
        </p:grpSpPr>
        <p:sp>
          <p:nvSpPr>
            <p:cNvPr id="360576" name="Rectangle 128"/>
            <p:cNvSpPr>
              <a:spLocks noChangeArrowheads="1"/>
            </p:cNvSpPr>
            <p:nvPr/>
          </p:nvSpPr>
          <p:spPr bwMode="auto">
            <a:xfrm>
              <a:off x="567" y="1663"/>
              <a:ext cx="3984" cy="180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60577" name="Text Box 129"/>
            <p:cNvSpPr txBox="1">
              <a:spLocks noChangeArrowheads="1"/>
            </p:cNvSpPr>
            <p:nvPr/>
          </p:nvSpPr>
          <p:spPr bwMode="auto">
            <a:xfrm rot="-21600000">
              <a:off x="576" y="1686"/>
              <a:ext cx="300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1998</a:t>
              </a:r>
            </a:p>
          </p:txBody>
        </p:sp>
        <p:sp>
          <p:nvSpPr>
            <p:cNvPr id="360578" name="Text Box 130"/>
            <p:cNvSpPr txBox="1">
              <a:spLocks noChangeArrowheads="1"/>
            </p:cNvSpPr>
            <p:nvPr/>
          </p:nvSpPr>
          <p:spPr bwMode="auto">
            <a:xfrm rot="-21600000">
              <a:off x="858" y="1686"/>
              <a:ext cx="300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1999</a:t>
              </a:r>
            </a:p>
          </p:txBody>
        </p:sp>
        <p:sp>
          <p:nvSpPr>
            <p:cNvPr id="360579" name="Text Box 131"/>
            <p:cNvSpPr txBox="1">
              <a:spLocks noChangeArrowheads="1"/>
            </p:cNvSpPr>
            <p:nvPr/>
          </p:nvSpPr>
          <p:spPr bwMode="auto">
            <a:xfrm rot="-21600000">
              <a:off x="1139" y="1686"/>
              <a:ext cx="300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2000</a:t>
              </a:r>
            </a:p>
          </p:txBody>
        </p:sp>
        <p:sp>
          <p:nvSpPr>
            <p:cNvPr id="360580" name="Text Box 132"/>
            <p:cNvSpPr txBox="1">
              <a:spLocks noChangeArrowheads="1"/>
            </p:cNvSpPr>
            <p:nvPr/>
          </p:nvSpPr>
          <p:spPr bwMode="auto">
            <a:xfrm rot="-21600000">
              <a:off x="1420" y="1686"/>
              <a:ext cx="300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2001</a:t>
              </a:r>
            </a:p>
          </p:txBody>
        </p:sp>
        <p:sp>
          <p:nvSpPr>
            <p:cNvPr id="360581" name="Text Box 133"/>
            <p:cNvSpPr txBox="1">
              <a:spLocks noChangeArrowheads="1"/>
            </p:cNvSpPr>
            <p:nvPr/>
          </p:nvSpPr>
          <p:spPr bwMode="auto">
            <a:xfrm rot="-21600000">
              <a:off x="1701" y="1686"/>
              <a:ext cx="300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2002</a:t>
              </a:r>
            </a:p>
          </p:txBody>
        </p:sp>
        <p:sp>
          <p:nvSpPr>
            <p:cNvPr id="360582" name="Text Box 134"/>
            <p:cNvSpPr txBox="1">
              <a:spLocks noChangeArrowheads="1"/>
            </p:cNvSpPr>
            <p:nvPr/>
          </p:nvSpPr>
          <p:spPr bwMode="auto">
            <a:xfrm rot="-21600000">
              <a:off x="1982" y="1686"/>
              <a:ext cx="300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2003</a:t>
              </a:r>
            </a:p>
          </p:txBody>
        </p:sp>
        <p:sp>
          <p:nvSpPr>
            <p:cNvPr id="360583" name="Text Box 135"/>
            <p:cNvSpPr txBox="1">
              <a:spLocks noChangeArrowheads="1"/>
            </p:cNvSpPr>
            <p:nvPr/>
          </p:nvSpPr>
          <p:spPr bwMode="auto">
            <a:xfrm rot="-21600000">
              <a:off x="2263" y="1686"/>
              <a:ext cx="300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2004</a:t>
              </a:r>
            </a:p>
          </p:txBody>
        </p:sp>
        <p:sp>
          <p:nvSpPr>
            <p:cNvPr id="360584" name="Text Box 136"/>
            <p:cNvSpPr txBox="1">
              <a:spLocks noChangeArrowheads="1"/>
            </p:cNvSpPr>
            <p:nvPr/>
          </p:nvSpPr>
          <p:spPr bwMode="auto">
            <a:xfrm rot="-21600000">
              <a:off x="2545" y="1686"/>
              <a:ext cx="300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2005</a:t>
              </a:r>
            </a:p>
          </p:txBody>
        </p:sp>
        <p:sp>
          <p:nvSpPr>
            <p:cNvPr id="360585" name="Text Box 137"/>
            <p:cNvSpPr txBox="1">
              <a:spLocks noChangeArrowheads="1"/>
            </p:cNvSpPr>
            <p:nvPr/>
          </p:nvSpPr>
          <p:spPr bwMode="auto">
            <a:xfrm rot="-21600000">
              <a:off x="2826" y="1686"/>
              <a:ext cx="300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2006</a:t>
              </a:r>
            </a:p>
          </p:txBody>
        </p:sp>
        <p:sp>
          <p:nvSpPr>
            <p:cNvPr id="360586" name="Text Box 138"/>
            <p:cNvSpPr txBox="1">
              <a:spLocks noChangeArrowheads="1"/>
            </p:cNvSpPr>
            <p:nvPr/>
          </p:nvSpPr>
          <p:spPr bwMode="auto">
            <a:xfrm rot="-21600000">
              <a:off x="3107" y="1686"/>
              <a:ext cx="300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2007</a:t>
              </a:r>
            </a:p>
          </p:txBody>
        </p:sp>
        <p:sp>
          <p:nvSpPr>
            <p:cNvPr id="360587" name="Text Box 139"/>
            <p:cNvSpPr txBox="1">
              <a:spLocks noChangeArrowheads="1"/>
            </p:cNvSpPr>
            <p:nvPr/>
          </p:nvSpPr>
          <p:spPr bwMode="auto">
            <a:xfrm rot="-21600000">
              <a:off x="3388" y="1686"/>
              <a:ext cx="300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2008</a:t>
              </a:r>
            </a:p>
          </p:txBody>
        </p:sp>
        <p:sp>
          <p:nvSpPr>
            <p:cNvPr id="360588" name="Text Box 140"/>
            <p:cNvSpPr txBox="1">
              <a:spLocks noChangeArrowheads="1"/>
            </p:cNvSpPr>
            <p:nvPr/>
          </p:nvSpPr>
          <p:spPr bwMode="auto">
            <a:xfrm rot="-21600000">
              <a:off x="3669" y="1686"/>
              <a:ext cx="300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2009</a:t>
              </a:r>
            </a:p>
          </p:txBody>
        </p:sp>
        <p:sp>
          <p:nvSpPr>
            <p:cNvPr id="360589" name="Text Box 141"/>
            <p:cNvSpPr txBox="1">
              <a:spLocks noChangeArrowheads="1"/>
            </p:cNvSpPr>
            <p:nvPr/>
          </p:nvSpPr>
          <p:spPr bwMode="auto">
            <a:xfrm rot="-21600000">
              <a:off x="3950" y="1686"/>
              <a:ext cx="300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2010</a:t>
              </a:r>
            </a:p>
          </p:txBody>
        </p:sp>
        <p:sp>
          <p:nvSpPr>
            <p:cNvPr id="360590" name="Text Box 142"/>
            <p:cNvSpPr txBox="1">
              <a:spLocks noChangeArrowheads="1"/>
            </p:cNvSpPr>
            <p:nvPr/>
          </p:nvSpPr>
          <p:spPr bwMode="auto">
            <a:xfrm rot="-21600000">
              <a:off x="4231" y="1686"/>
              <a:ext cx="300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2011</a:t>
              </a:r>
            </a:p>
          </p:txBody>
        </p:sp>
        <p:sp>
          <p:nvSpPr>
            <p:cNvPr id="360591" name="Line 143"/>
            <p:cNvSpPr>
              <a:spLocks noChangeShapeType="1"/>
            </p:cNvSpPr>
            <p:nvPr/>
          </p:nvSpPr>
          <p:spPr bwMode="auto">
            <a:xfrm>
              <a:off x="878" y="1685"/>
              <a:ext cx="0" cy="136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0592" name="Line 144"/>
            <p:cNvSpPr>
              <a:spLocks noChangeShapeType="1"/>
            </p:cNvSpPr>
            <p:nvPr/>
          </p:nvSpPr>
          <p:spPr bwMode="auto">
            <a:xfrm>
              <a:off x="1154" y="1685"/>
              <a:ext cx="0" cy="136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0593" name="Line 145"/>
            <p:cNvSpPr>
              <a:spLocks noChangeShapeType="1"/>
            </p:cNvSpPr>
            <p:nvPr/>
          </p:nvSpPr>
          <p:spPr bwMode="auto">
            <a:xfrm>
              <a:off x="1434" y="1685"/>
              <a:ext cx="0" cy="136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0594" name="Line 146"/>
            <p:cNvSpPr>
              <a:spLocks noChangeShapeType="1"/>
            </p:cNvSpPr>
            <p:nvPr/>
          </p:nvSpPr>
          <p:spPr bwMode="auto">
            <a:xfrm>
              <a:off x="1715" y="1685"/>
              <a:ext cx="0" cy="136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0595" name="Line 147"/>
            <p:cNvSpPr>
              <a:spLocks noChangeShapeType="1"/>
            </p:cNvSpPr>
            <p:nvPr/>
          </p:nvSpPr>
          <p:spPr bwMode="auto">
            <a:xfrm>
              <a:off x="2004" y="1685"/>
              <a:ext cx="0" cy="136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0596" name="Line 148"/>
            <p:cNvSpPr>
              <a:spLocks noChangeShapeType="1"/>
            </p:cNvSpPr>
            <p:nvPr/>
          </p:nvSpPr>
          <p:spPr bwMode="auto">
            <a:xfrm>
              <a:off x="2276" y="1685"/>
              <a:ext cx="0" cy="136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0597" name="Line 149"/>
            <p:cNvSpPr>
              <a:spLocks noChangeShapeType="1"/>
            </p:cNvSpPr>
            <p:nvPr/>
          </p:nvSpPr>
          <p:spPr bwMode="auto">
            <a:xfrm>
              <a:off x="2560" y="1685"/>
              <a:ext cx="0" cy="136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0598" name="Line 150"/>
            <p:cNvSpPr>
              <a:spLocks noChangeShapeType="1"/>
            </p:cNvSpPr>
            <p:nvPr/>
          </p:nvSpPr>
          <p:spPr bwMode="auto">
            <a:xfrm>
              <a:off x="2840" y="1685"/>
              <a:ext cx="0" cy="136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0599" name="Line 151"/>
            <p:cNvSpPr>
              <a:spLocks noChangeShapeType="1"/>
            </p:cNvSpPr>
            <p:nvPr/>
          </p:nvSpPr>
          <p:spPr bwMode="auto">
            <a:xfrm>
              <a:off x="3116" y="1685"/>
              <a:ext cx="0" cy="136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0600" name="Line 152"/>
            <p:cNvSpPr>
              <a:spLocks noChangeShapeType="1"/>
            </p:cNvSpPr>
            <p:nvPr/>
          </p:nvSpPr>
          <p:spPr bwMode="auto">
            <a:xfrm>
              <a:off x="3396" y="1685"/>
              <a:ext cx="0" cy="136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0601" name="Line 153"/>
            <p:cNvSpPr>
              <a:spLocks noChangeShapeType="1"/>
            </p:cNvSpPr>
            <p:nvPr/>
          </p:nvSpPr>
          <p:spPr bwMode="auto">
            <a:xfrm>
              <a:off x="3684" y="1685"/>
              <a:ext cx="0" cy="136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0602" name="Line 154"/>
            <p:cNvSpPr>
              <a:spLocks noChangeShapeType="1"/>
            </p:cNvSpPr>
            <p:nvPr/>
          </p:nvSpPr>
          <p:spPr bwMode="auto">
            <a:xfrm>
              <a:off x="3968" y="1685"/>
              <a:ext cx="0" cy="136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0603" name="Line 155"/>
            <p:cNvSpPr>
              <a:spLocks noChangeShapeType="1"/>
            </p:cNvSpPr>
            <p:nvPr/>
          </p:nvSpPr>
          <p:spPr bwMode="auto">
            <a:xfrm>
              <a:off x="4236" y="1685"/>
              <a:ext cx="0" cy="136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360604" name="Group 156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360605" name="Rectangle 157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60606" name="Rectangle 158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360607" name="Group 159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360608" name="Freeform 160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60609" name="Freeform 161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60610" name="Freeform 162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360611" name="Freeform 163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0612" name="Freeform 164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360613" name="Picture 165" descr="Barra inferior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60614" name="Picture 166" descr="Logo ADECE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60615" name="Picture 167" descr="LOGO Governo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360616" name="Group 168"/>
          <p:cNvGrpSpPr>
            <a:grpSpLocks/>
          </p:cNvGrpSpPr>
          <p:nvPr/>
        </p:nvGrpSpPr>
        <p:grpSpPr bwMode="auto">
          <a:xfrm>
            <a:off x="4956175" y="3865563"/>
            <a:ext cx="1109663" cy="752475"/>
            <a:chOff x="3122" y="2582"/>
            <a:chExt cx="699" cy="474"/>
          </a:xfrm>
        </p:grpSpPr>
        <p:sp>
          <p:nvSpPr>
            <p:cNvPr id="360617" name="Freeform 169"/>
            <p:cNvSpPr>
              <a:spLocks/>
            </p:cNvSpPr>
            <p:nvPr/>
          </p:nvSpPr>
          <p:spPr bwMode="auto">
            <a:xfrm>
              <a:off x="3122" y="2582"/>
              <a:ext cx="678" cy="454"/>
            </a:xfrm>
            <a:custGeom>
              <a:avLst/>
              <a:gdLst>
                <a:gd name="T0" fmla="*/ 56 w 678"/>
                <a:gd name="T1" fmla="*/ 0 h 454"/>
                <a:gd name="T2" fmla="*/ 0 w 678"/>
                <a:gd name="T3" fmla="*/ 2 h 454"/>
                <a:gd name="T4" fmla="*/ 4 w 678"/>
                <a:gd name="T5" fmla="*/ 232 h 454"/>
                <a:gd name="T6" fmla="*/ 678 w 678"/>
                <a:gd name="T7" fmla="*/ 454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78" h="454">
                  <a:moveTo>
                    <a:pt x="56" y="0"/>
                  </a:moveTo>
                  <a:lnTo>
                    <a:pt x="0" y="2"/>
                  </a:lnTo>
                  <a:lnTo>
                    <a:pt x="4" y="232"/>
                  </a:lnTo>
                  <a:lnTo>
                    <a:pt x="678" y="454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0618" name="Oval 170"/>
            <p:cNvSpPr>
              <a:spLocks noChangeArrowheads="1"/>
            </p:cNvSpPr>
            <p:nvPr/>
          </p:nvSpPr>
          <p:spPr bwMode="auto">
            <a:xfrm flipH="1">
              <a:off x="3787" y="3022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60619" name="Group 171"/>
          <p:cNvGrpSpPr>
            <a:grpSpLocks/>
          </p:cNvGrpSpPr>
          <p:nvPr/>
        </p:nvGrpSpPr>
        <p:grpSpPr bwMode="auto">
          <a:xfrm>
            <a:off x="5348288" y="4848225"/>
            <a:ext cx="576262" cy="890588"/>
            <a:chOff x="3369" y="3201"/>
            <a:chExt cx="363" cy="561"/>
          </a:xfrm>
        </p:grpSpPr>
        <p:sp>
          <p:nvSpPr>
            <p:cNvPr id="360620" name="Freeform 172"/>
            <p:cNvSpPr>
              <a:spLocks/>
            </p:cNvSpPr>
            <p:nvPr/>
          </p:nvSpPr>
          <p:spPr bwMode="auto">
            <a:xfrm>
              <a:off x="3369" y="3207"/>
              <a:ext cx="357" cy="555"/>
            </a:xfrm>
            <a:custGeom>
              <a:avLst/>
              <a:gdLst>
                <a:gd name="T0" fmla="*/ 83 w 357"/>
                <a:gd name="T1" fmla="*/ 555 h 555"/>
                <a:gd name="T2" fmla="*/ 5 w 357"/>
                <a:gd name="T3" fmla="*/ 555 h 555"/>
                <a:gd name="T4" fmla="*/ 0 w 357"/>
                <a:gd name="T5" fmla="*/ 324 h 555"/>
                <a:gd name="T6" fmla="*/ 357 w 357"/>
                <a:gd name="T7" fmla="*/ 0 h 5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7" h="555">
                  <a:moveTo>
                    <a:pt x="83" y="555"/>
                  </a:moveTo>
                  <a:lnTo>
                    <a:pt x="5" y="555"/>
                  </a:lnTo>
                  <a:lnTo>
                    <a:pt x="0" y="324"/>
                  </a:lnTo>
                  <a:lnTo>
                    <a:pt x="357" y="0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0621" name="Oval 173"/>
            <p:cNvSpPr>
              <a:spLocks noChangeArrowheads="1"/>
            </p:cNvSpPr>
            <p:nvPr/>
          </p:nvSpPr>
          <p:spPr bwMode="auto">
            <a:xfrm flipH="1" flipV="1">
              <a:off x="3698" y="3201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60622" name="Group 174"/>
          <p:cNvGrpSpPr>
            <a:grpSpLocks/>
          </p:cNvGrpSpPr>
          <p:nvPr/>
        </p:nvGrpSpPr>
        <p:grpSpPr bwMode="auto">
          <a:xfrm>
            <a:off x="6446838" y="3322638"/>
            <a:ext cx="461962" cy="1244600"/>
            <a:chOff x="4061" y="2240"/>
            <a:chExt cx="291" cy="784"/>
          </a:xfrm>
        </p:grpSpPr>
        <p:sp>
          <p:nvSpPr>
            <p:cNvPr id="360623" name="Freeform 175"/>
            <p:cNvSpPr>
              <a:spLocks/>
            </p:cNvSpPr>
            <p:nvPr/>
          </p:nvSpPr>
          <p:spPr bwMode="auto">
            <a:xfrm>
              <a:off x="4080" y="2240"/>
              <a:ext cx="272" cy="758"/>
            </a:xfrm>
            <a:custGeom>
              <a:avLst/>
              <a:gdLst>
                <a:gd name="T0" fmla="*/ 272 w 272"/>
                <a:gd name="T1" fmla="*/ 0 h 758"/>
                <a:gd name="T2" fmla="*/ 232 w 272"/>
                <a:gd name="T3" fmla="*/ 2 h 758"/>
                <a:gd name="T4" fmla="*/ 231 w 272"/>
                <a:gd name="T5" fmla="*/ 219 h 758"/>
                <a:gd name="T6" fmla="*/ 0 w 272"/>
                <a:gd name="T7" fmla="*/ 758 h 7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2" h="758">
                  <a:moveTo>
                    <a:pt x="272" y="0"/>
                  </a:moveTo>
                  <a:lnTo>
                    <a:pt x="232" y="2"/>
                  </a:lnTo>
                  <a:lnTo>
                    <a:pt x="231" y="219"/>
                  </a:lnTo>
                  <a:lnTo>
                    <a:pt x="0" y="758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0624" name="Oval 176"/>
            <p:cNvSpPr>
              <a:spLocks noChangeArrowheads="1"/>
            </p:cNvSpPr>
            <p:nvPr/>
          </p:nvSpPr>
          <p:spPr bwMode="auto">
            <a:xfrm flipH="1">
              <a:off x="4061" y="2990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60625" name="Group 177"/>
          <p:cNvGrpSpPr>
            <a:grpSpLocks/>
          </p:cNvGrpSpPr>
          <p:nvPr/>
        </p:nvGrpSpPr>
        <p:grpSpPr bwMode="auto">
          <a:xfrm>
            <a:off x="6588125" y="3760788"/>
            <a:ext cx="996950" cy="857250"/>
            <a:chOff x="4150" y="2516"/>
            <a:chExt cx="628" cy="540"/>
          </a:xfrm>
        </p:grpSpPr>
        <p:sp>
          <p:nvSpPr>
            <p:cNvPr id="360626" name="Freeform 178"/>
            <p:cNvSpPr>
              <a:spLocks/>
            </p:cNvSpPr>
            <p:nvPr/>
          </p:nvSpPr>
          <p:spPr bwMode="auto">
            <a:xfrm>
              <a:off x="4162" y="2516"/>
              <a:ext cx="616" cy="530"/>
            </a:xfrm>
            <a:custGeom>
              <a:avLst/>
              <a:gdLst>
                <a:gd name="T0" fmla="*/ 616 w 616"/>
                <a:gd name="T1" fmla="*/ 0 h 530"/>
                <a:gd name="T2" fmla="*/ 556 w 616"/>
                <a:gd name="T3" fmla="*/ 0 h 530"/>
                <a:gd name="T4" fmla="*/ 554 w 616"/>
                <a:gd name="T5" fmla="*/ 147 h 530"/>
                <a:gd name="T6" fmla="*/ 0 w 616"/>
                <a:gd name="T7" fmla="*/ 530 h 5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16" h="530">
                  <a:moveTo>
                    <a:pt x="616" y="0"/>
                  </a:moveTo>
                  <a:lnTo>
                    <a:pt x="556" y="0"/>
                  </a:lnTo>
                  <a:lnTo>
                    <a:pt x="554" y="147"/>
                  </a:lnTo>
                  <a:lnTo>
                    <a:pt x="0" y="530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0627" name="Oval 179"/>
            <p:cNvSpPr>
              <a:spLocks noChangeArrowheads="1"/>
            </p:cNvSpPr>
            <p:nvPr/>
          </p:nvSpPr>
          <p:spPr bwMode="auto">
            <a:xfrm flipH="1">
              <a:off x="4150" y="3022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60628" name="Group 180"/>
          <p:cNvGrpSpPr>
            <a:grpSpLocks/>
          </p:cNvGrpSpPr>
          <p:nvPr/>
        </p:nvGrpSpPr>
        <p:grpSpPr bwMode="auto">
          <a:xfrm>
            <a:off x="5780088" y="3313113"/>
            <a:ext cx="577850" cy="1216025"/>
            <a:chOff x="3641" y="2234"/>
            <a:chExt cx="364" cy="766"/>
          </a:xfrm>
        </p:grpSpPr>
        <p:sp>
          <p:nvSpPr>
            <p:cNvPr id="360629" name="Freeform 181"/>
            <p:cNvSpPr>
              <a:spLocks/>
            </p:cNvSpPr>
            <p:nvPr/>
          </p:nvSpPr>
          <p:spPr bwMode="auto">
            <a:xfrm>
              <a:off x="3641" y="2234"/>
              <a:ext cx="349" cy="748"/>
            </a:xfrm>
            <a:custGeom>
              <a:avLst/>
              <a:gdLst>
                <a:gd name="T0" fmla="*/ 132 w 349"/>
                <a:gd name="T1" fmla="*/ 1 h 748"/>
                <a:gd name="T2" fmla="*/ 0 w 349"/>
                <a:gd name="T3" fmla="*/ 0 h 748"/>
                <a:gd name="T4" fmla="*/ 6 w 349"/>
                <a:gd name="T5" fmla="*/ 276 h 748"/>
                <a:gd name="T6" fmla="*/ 349 w 349"/>
                <a:gd name="T7" fmla="*/ 748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9" h="748">
                  <a:moveTo>
                    <a:pt x="132" y="1"/>
                  </a:moveTo>
                  <a:lnTo>
                    <a:pt x="0" y="0"/>
                  </a:lnTo>
                  <a:lnTo>
                    <a:pt x="6" y="276"/>
                  </a:lnTo>
                  <a:lnTo>
                    <a:pt x="349" y="748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0630" name="Oval 182"/>
            <p:cNvSpPr>
              <a:spLocks noChangeArrowheads="1"/>
            </p:cNvSpPr>
            <p:nvPr/>
          </p:nvSpPr>
          <p:spPr bwMode="auto">
            <a:xfrm flipH="1">
              <a:off x="3971" y="2966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60631" name="Group 183"/>
          <p:cNvGrpSpPr>
            <a:grpSpLocks/>
          </p:cNvGrpSpPr>
          <p:nvPr/>
        </p:nvGrpSpPr>
        <p:grpSpPr bwMode="auto">
          <a:xfrm>
            <a:off x="7313613" y="5106988"/>
            <a:ext cx="665162" cy="476250"/>
            <a:chOff x="4607" y="3364"/>
            <a:chExt cx="419" cy="300"/>
          </a:xfrm>
        </p:grpSpPr>
        <p:sp>
          <p:nvSpPr>
            <p:cNvPr id="360632" name="Freeform 184"/>
            <p:cNvSpPr>
              <a:spLocks/>
            </p:cNvSpPr>
            <p:nvPr/>
          </p:nvSpPr>
          <p:spPr bwMode="auto">
            <a:xfrm>
              <a:off x="4623" y="3384"/>
              <a:ext cx="403" cy="280"/>
            </a:xfrm>
            <a:custGeom>
              <a:avLst/>
              <a:gdLst>
                <a:gd name="T0" fmla="*/ 403 w 403"/>
                <a:gd name="T1" fmla="*/ 280 h 280"/>
                <a:gd name="T2" fmla="*/ 339 w 403"/>
                <a:gd name="T3" fmla="*/ 280 h 280"/>
                <a:gd name="T4" fmla="*/ 339 w 403"/>
                <a:gd name="T5" fmla="*/ 140 h 280"/>
                <a:gd name="T6" fmla="*/ 0 w 403"/>
                <a:gd name="T7" fmla="*/ 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3" h="280">
                  <a:moveTo>
                    <a:pt x="403" y="280"/>
                  </a:moveTo>
                  <a:lnTo>
                    <a:pt x="339" y="280"/>
                  </a:lnTo>
                  <a:lnTo>
                    <a:pt x="339" y="140"/>
                  </a:lnTo>
                  <a:lnTo>
                    <a:pt x="0" y="0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0633" name="Oval 185"/>
            <p:cNvSpPr>
              <a:spLocks noChangeArrowheads="1"/>
            </p:cNvSpPr>
            <p:nvPr/>
          </p:nvSpPr>
          <p:spPr bwMode="auto">
            <a:xfrm flipH="1" flipV="1">
              <a:off x="4607" y="3364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60634" name="Group 186"/>
          <p:cNvGrpSpPr>
            <a:grpSpLocks/>
          </p:cNvGrpSpPr>
          <p:nvPr/>
        </p:nvGrpSpPr>
        <p:grpSpPr bwMode="auto">
          <a:xfrm>
            <a:off x="6738938" y="4173538"/>
            <a:ext cx="1233487" cy="431800"/>
            <a:chOff x="4245" y="2776"/>
            <a:chExt cx="777" cy="272"/>
          </a:xfrm>
        </p:grpSpPr>
        <p:sp>
          <p:nvSpPr>
            <p:cNvPr id="360635" name="Freeform 187"/>
            <p:cNvSpPr>
              <a:spLocks/>
            </p:cNvSpPr>
            <p:nvPr/>
          </p:nvSpPr>
          <p:spPr bwMode="auto">
            <a:xfrm>
              <a:off x="4255" y="2776"/>
              <a:ext cx="767" cy="253"/>
            </a:xfrm>
            <a:custGeom>
              <a:avLst/>
              <a:gdLst>
                <a:gd name="T0" fmla="*/ 767 w 767"/>
                <a:gd name="T1" fmla="*/ 0 h 253"/>
                <a:gd name="T2" fmla="*/ 719 w 767"/>
                <a:gd name="T3" fmla="*/ 0 h 253"/>
                <a:gd name="T4" fmla="*/ 719 w 767"/>
                <a:gd name="T5" fmla="*/ 88 h 253"/>
                <a:gd name="T6" fmla="*/ 0 w 767"/>
                <a:gd name="T7" fmla="*/ 253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7" h="253">
                  <a:moveTo>
                    <a:pt x="767" y="0"/>
                  </a:moveTo>
                  <a:lnTo>
                    <a:pt x="719" y="0"/>
                  </a:lnTo>
                  <a:lnTo>
                    <a:pt x="719" y="88"/>
                  </a:lnTo>
                  <a:lnTo>
                    <a:pt x="0" y="253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0636" name="Oval 188"/>
            <p:cNvSpPr>
              <a:spLocks noChangeArrowheads="1"/>
            </p:cNvSpPr>
            <p:nvPr/>
          </p:nvSpPr>
          <p:spPr bwMode="auto">
            <a:xfrm flipH="1">
              <a:off x="4245" y="3014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sp>
        <p:nvSpPr>
          <p:cNvPr id="360637" name="Text Box 189"/>
          <p:cNvSpPr txBox="1">
            <a:spLocks noChangeArrowheads="1"/>
          </p:cNvSpPr>
          <p:nvPr/>
        </p:nvSpPr>
        <p:spPr bwMode="auto">
          <a:xfrm>
            <a:off x="282575" y="1125538"/>
            <a:ext cx="4244975" cy="517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EVOLUÇÃO DAS EXPORTAÇÕES CEARENSES DE FLORES (US$ mil)</a:t>
            </a:r>
          </a:p>
        </p:txBody>
      </p:sp>
      <p:sp>
        <p:nvSpPr>
          <p:cNvPr id="360638" name="Rectangle 190"/>
          <p:cNvSpPr>
            <a:spLocks noChangeArrowheads="1"/>
          </p:cNvSpPr>
          <p:nvPr/>
        </p:nvSpPr>
        <p:spPr bwMode="auto">
          <a:xfrm>
            <a:off x="0" y="1125538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grpSp>
        <p:nvGrpSpPr>
          <p:cNvPr id="360639" name="Group 191"/>
          <p:cNvGrpSpPr>
            <a:grpSpLocks/>
          </p:cNvGrpSpPr>
          <p:nvPr/>
        </p:nvGrpSpPr>
        <p:grpSpPr bwMode="auto">
          <a:xfrm>
            <a:off x="7885113" y="5478463"/>
            <a:ext cx="901700" cy="469900"/>
            <a:chOff x="4992" y="2835"/>
            <a:chExt cx="568" cy="296"/>
          </a:xfrm>
        </p:grpSpPr>
        <p:pic>
          <p:nvPicPr>
            <p:cNvPr id="360640" name="Picture 192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92" y="2835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60641" name="Text Box 193"/>
            <p:cNvSpPr txBox="1">
              <a:spLocks noChangeArrowheads="1"/>
            </p:cNvSpPr>
            <p:nvPr/>
          </p:nvSpPr>
          <p:spPr bwMode="auto">
            <a:xfrm>
              <a:off x="5077" y="2854"/>
              <a:ext cx="398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1. Melões US$ 76,4 74,5%</a:t>
              </a:r>
            </a:p>
          </p:txBody>
        </p:sp>
      </p:grpSp>
      <p:grpSp>
        <p:nvGrpSpPr>
          <p:cNvPr id="360642" name="Group 194"/>
          <p:cNvGrpSpPr>
            <a:grpSpLocks/>
          </p:cNvGrpSpPr>
          <p:nvPr/>
        </p:nvGrpSpPr>
        <p:grpSpPr bwMode="auto">
          <a:xfrm>
            <a:off x="6838950" y="3211513"/>
            <a:ext cx="901700" cy="469900"/>
            <a:chOff x="3878" y="2160"/>
            <a:chExt cx="568" cy="296"/>
          </a:xfrm>
        </p:grpSpPr>
        <p:pic>
          <p:nvPicPr>
            <p:cNvPr id="360643" name="Picture 195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78" y="2160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60644" name="Text Box 196"/>
            <p:cNvSpPr txBox="1">
              <a:spLocks noChangeArrowheads="1"/>
            </p:cNvSpPr>
            <p:nvPr/>
          </p:nvSpPr>
          <p:spPr bwMode="auto">
            <a:xfrm>
              <a:off x="3924" y="2176"/>
              <a:ext cx="477" cy="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5. Mamões US$ 0,9 0,8%</a:t>
              </a:r>
            </a:p>
          </p:txBody>
        </p:sp>
      </p:grpSp>
      <p:grpSp>
        <p:nvGrpSpPr>
          <p:cNvPr id="360645" name="Group 197"/>
          <p:cNvGrpSpPr>
            <a:grpSpLocks/>
          </p:cNvGrpSpPr>
          <p:nvPr/>
        </p:nvGrpSpPr>
        <p:grpSpPr bwMode="auto">
          <a:xfrm>
            <a:off x="7862888" y="4094163"/>
            <a:ext cx="957262" cy="469900"/>
            <a:chOff x="4649" y="2543"/>
            <a:chExt cx="603" cy="296"/>
          </a:xfrm>
        </p:grpSpPr>
        <p:pic>
          <p:nvPicPr>
            <p:cNvPr id="360646" name="Picture 198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67" y="2543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60647" name="Text Box 199"/>
            <p:cNvSpPr txBox="1">
              <a:spLocks noChangeArrowheads="1"/>
            </p:cNvSpPr>
            <p:nvPr/>
          </p:nvSpPr>
          <p:spPr bwMode="auto">
            <a:xfrm>
              <a:off x="4649" y="2575"/>
              <a:ext cx="603" cy="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Outras frutas US$ 4,9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4,8%</a:t>
              </a:r>
            </a:p>
          </p:txBody>
        </p:sp>
      </p:grpSp>
      <p:grpSp>
        <p:nvGrpSpPr>
          <p:cNvPr id="360648" name="Group 200"/>
          <p:cNvGrpSpPr>
            <a:grpSpLocks/>
          </p:cNvGrpSpPr>
          <p:nvPr/>
        </p:nvGrpSpPr>
        <p:grpSpPr bwMode="auto">
          <a:xfrm>
            <a:off x="7486650" y="3662363"/>
            <a:ext cx="901700" cy="469900"/>
            <a:chOff x="4558" y="2160"/>
            <a:chExt cx="568" cy="296"/>
          </a:xfrm>
        </p:grpSpPr>
        <p:pic>
          <p:nvPicPr>
            <p:cNvPr id="360649" name="Picture 201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58" y="2160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60650" name="Text Box 202"/>
            <p:cNvSpPr txBox="1">
              <a:spLocks noChangeArrowheads="1"/>
            </p:cNvSpPr>
            <p:nvPr/>
          </p:nvSpPr>
          <p:spPr bwMode="auto">
            <a:xfrm>
              <a:off x="4603" y="2162"/>
              <a:ext cx="478" cy="2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700">
                  <a:solidFill>
                    <a:schemeClr val="bg1"/>
                  </a:solidFill>
                  <a:latin typeface="Verdana" pitchFamily="34" charset="0"/>
                </a:rPr>
                <a:t>6. Abacaxis US$ 0,2 0,2%</a:t>
              </a:r>
            </a:p>
          </p:txBody>
        </p:sp>
      </p:grpSp>
      <p:grpSp>
        <p:nvGrpSpPr>
          <p:cNvPr id="360651" name="Group 203"/>
          <p:cNvGrpSpPr>
            <a:grpSpLocks/>
          </p:cNvGrpSpPr>
          <p:nvPr/>
        </p:nvGrpSpPr>
        <p:grpSpPr bwMode="auto">
          <a:xfrm>
            <a:off x="5795963" y="3211513"/>
            <a:ext cx="901700" cy="469900"/>
            <a:chOff x="5602" y="3702"/>
            <a:chExt cx="568" cy="296"/>
          </a:xfrm>
        </p:grpSpPr>
        <p:pic>
          <p:nvPicPr>
            <p:cNvPr id="360652" name="Picture 204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02" y="3702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60653" name="Text Box 205"/>
            <p:cNvSpPr txBox="1">
              <a:spLocks noChangeArrowheads="1"/>
            </p:cNvSpPr>
            <p:nvPr/>
          </p:nvSpPr>
          <p:spPr bwMode="auto">
            <a:xfrm>
              <a:off x="5648" y="3720"/>
              <a:ext cx="477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3. Melancias US$ 7,6 7,4%</a:t>
              </a:r>
            </a:p>
          </p:txBody>
        </p:sp>
      </p:grpSp>
      <p:grpSp>
        <p:nvGrpSpPr>
          <p:cNvPr id="360654" name="Group 206"/>
          <p:cNvGrpSpPr>
            <a:grpSpLocks/>
          </p:cNvGrpSpPr>
          <p:nvPr/>
        </p:nvGrpSpPr>
        <p:grpSpPr bwMode="auto">
          <a:xfrm>
            <a:off x="4965700" y="3771900"/>
            <a:ext cx="901700" cy="469900"/>
            <a:chOff x="6191" y="3702"/>
            <a:chExt cx="568" cy="296"/>
          </a:xfrm>
        </p:grpSpPr>
        <p:pic>
          <p:nvPicPr>
            <p:cNvPr id="360655" name="Picture 207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91" y="3702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60656" name="Text Box 208"/>
            <p:cNvSpPr txBox="1">
              <a:spLocks noChangeArrowheads="1"/>
            </p:cNvSpPr>
            <p:nvPr/>
          </p:nvSpPr>
          <p:spPr bwMode="auto">
            <a:xfrm>
              <a:off x="6237" y="3716"/>
              <a:ext cx="477" cy="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4. Mangas US$ 2,2 2,1%</a:t>
              </a:r>
            </a:p>
          </p:txBody>
        </p:sp>
      </p:grpSp>
      <p:grpSp>
        <p:nvGrpSpPr>
          <p:cNvPr id="360657" name="Group 209"/>
          <p:cNvGrpSpPr>
            <a:grpSpLocks/>
          </p:cNvGrpSpPr>
          <p:nvPr/>
        </p:nvGrpSpPr>
        <p:grpSpPr bwMode="auto">
          <a:xfrm>
            <a:off x="5368925" y="5621338"/>
            <a:ext cx="901700" cy="469900"/>
            <a:chOff x="5012" y="3748"/>
            <a:chExt cx="568" cy="296"/>
          </a:xfrm>
        </p:grpSpPr>
        <p:pic>
          <p:nvPicPr>
            <p:cNvPr id="360658" name="Picture 210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12" y="3748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60659" name="Text Box 211"/>
            <p:cNvSpPr txBox="1">
              <a:spLocks noChangeArrowheads="1"/>
            </p:cNvSpPr>
            <p:nvPr/>
          </p:nvSpPr>
          <p:spPr bwMode="auto">
            <a:xfrm>
              <a:off x="5057" y="3766"/>
              <a:ext cx="478" cy="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2. Bananas US$ 10,4 10,1%</a:t>
              </a:r>
            </a:p>
          </p:txBody>
        </p:sp>
      </p:grpSp>
      <p:sp>
        <p:nvSpPr>
          <p:cNvPr id="360660" name="Text Box 212"/>
          <p:cNvSpPr txBox="1">
            <a:spLocks noChangeArrowheads="1"/>
          </p:cNvSpPr>
          <p:nvPr/>
        </p:nvSpPr>
        <p:spPr bwMode="auto">
          <a:xfrm rot="-27000000">
            <a:off x="7876382" y="1851819"/>
            <a:ext cx="1563687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000" b="0">
                <a:solidFill>
                  <a:srgbClr val="066168"/>
                </a:solidFill>
                <a:latin typeface="Verdana" pitchFamily="34" charset="0"/>
              </a:rPr>
              <a:t>Fonte: MDIC / SECEX</a:t>
            </a:r>
          </a:p>
          <a:p>
            <a:r>
              <a:rPr lang="pt-BR" sz="1000" b="0">
                <a:solidFill>
                  <a:srgbClr val="066168"/>
                </a:solidFill>
                <a:latin typeface="Verdana" pitchFamily="34" charset="0"/>
              </a:rPr>
              <a:t>Elaboração: ADECE</a:t>
            </a:r>
          </a:p>
        </p:txBody>
      </p:sp>
      <p:sp>
        <p:nvSpPr>
          <p:cNvPr id="360661" name="Text Box 213"/>
          <p:cNvSpPr txBox="1">
            <a:spLocks noChangeArrowheads="1"/>
          </p:cNvSpPr>
          <p:nvPr/>
        </p:nvSpPr>
        <p:spPr bwMode="auto">
          <a:xfrm>
            <a:off x="4727575" y="5999163"/>
            <a:ext cx="399891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>
                <a:solidFill>
                  <a:srgbClr val="066168"/>
                </a:solidFill>
                <a:latin typeface="Verdana" pitchFamily="34" charset="0"/>
              </a:rPr>
              <a:t>*1- Frutas frescas e elaboradas, constantes no Capitulo 08 (NCM). Exceto castanhas,avelãs, nozes, e frutas rijas</a:t>
            </a:r>
          </a:p>
        </p:txBody>
      </p:sp>
      <p:sp>
        <p:nvSpPr>
          <p:cNvPr id="360662" name="Rectangle 214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60663" name="Text Box 215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360664" name="Rectangle 216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60665" name="Rectangle 217"/>
          <p:cNvSpPr>
            <a:spLocks noChangeArrowheads="1"/>
          </p:cNvSpPr>
          <p:nvPr/>
        </p:nvSpPr>
        <p:spPr bwMode="auto">
          <a:xfrm>
            <a:off x="0" y="436563"/>
            <a:ext cx="3816350" cy="549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dirty="0">
                <a:solidFill>
                  <a:schemeClr val="bg1"/>
                </a:solidFill>
                <a:latin typeface="Verdana" pitchFamily="34" charset="0"/>
              </a:rPr>
              <a:t>EXPORTAÇÕES DO </a:t>
            </a:r>
            <a:r>
              <a:rPr lang="pt-BR" sz="1500" dirty="0" smtClean="0">
                <a:solidFill>
                  <a:schemeClr val="bg1"/>
                </a:solidFill>
                <a:latin typeface="Verdana" pitchFamily="34" charset="0"/>
              </a:rPr>
              <a:t>AGRONEGÓCIO </a:t>
            </a:r>
            <a:r>
              <a:rPr lang="pt-BR" sz="1500" dirty="0">
                <a:solidFill>
                  <a:schemeClr val="bg1"/>
                </a:solidFill>
                <a:latin typeface="Verdana" pitchFamily="34" charset="0"/>
              </a:rPr>
              <a:t>CEARENSE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605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5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3605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4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500"/>
                                        <p:tgtEl>
                                          <p:spTgt spid="3604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4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4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300"/>
                                        <p:tgtEl>
                                          <p:spTgt spid="3604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1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4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300"/>
                                        <p:tgtEl>
                                          <p:spTgt spid="3604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4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300"/>
                                        <p:tgtEl>
                                          <p:spTgt spid="3604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1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300"/>
                                        <p:tgtEl>
                                          <p:spTgt spid="3604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2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5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300"/>
                                        <p:tgtEl>
                                          <p:spTgt spid="3605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8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5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300"/>
                                        <p:tgtEl>
                                          <p:spTgt spid="3605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2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5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300"/>
                                        <p:tgtEl>
                                          <p:spTgt spid="3605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8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5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300"/>
                                        <p:tgtEl>
                                          <p:spTgt spid="3605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2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5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300"/>
                                        <p:tgtEl>
                                          <p:spTgt spid="3605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8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5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300"/>
                                        <p:tgtEl>
                                          <p:spTgt spid="3605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2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5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6" dur="300"/>
                                        <p:tgtEl>
                                          <p:spTgt spid="3605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8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4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300"/>
                                        <p:tgtEl>
                                          <p:spTgt spid="3604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2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4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2" dur="300"/>
                                        <p:tgtEl>
                                          <p:spTgt spid="3604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604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604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300"/>
                                        <p:tgtEl>
                                          <p:spTgt spid="3604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21" presetClass="entr" presetSubtype="1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62" dur="500"/>
                                        <p:tgtEl>
                                          <p:spTgt spid="3604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400"/>
                                        <p:tgtEl>
                                          <p:spTgt spid="3604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xit" presetSubtype="0" fill="hold" nodeType="withEffect">
                                  <p:stCondLst>
                                    <p:cond delay="28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7" dur="400"/>
                                        <p:tgtEl>
                                          <p:spTgt spid="3604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399"/>
                                          </p:stCondLst>
                                        </p:cTn>
                                        <p:tgtEl>
                                          <p:spTgt spid="360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0" presetClass="exit" presetSubtype="0" fill="hold" nodeType="withEffect">
                                  <p:stCondLst>
                                    <p:cond delay="28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0" dur="400"/>
                                        <p:tgtEl>
                                          <p:spTgt spid="3604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399"/>
                                          </p:stCondLst>
                                        </p:cTn>
                                        <p:tgtEl>
                                          <p:spTgt spid="360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4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400"/>
                                        <p:tgtEl>
                                          <p:spTgt spid="3604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2" presetClass="entr" presetSubtype="8" fill="hold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6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400"/>
                                        <p:tgtEl>
                                          <p:spTgt spid="3606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23" presetClass="entr" presetSubtype="16" fill="hold" nodeType="withEffect">
                                  <p:stCondLst>
                                    <p:cond delay="290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6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0" dur="400" fill="hold"/>
                                        <p:tgtEl>
                                          <p:spTgt spid="3606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400" fill="hold"/>
                                        <p:tgtEl>
                                          <p:spTgt spid="3606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" presetID="22" presetClass="entr" presetSubtype="1" fill="hold" nodeType="withEffect">
                                  <p:stCondLst>
                                    <p:cond delay="29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6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4" dur="400"/>
                                        <p:tgtEl>
                                          <p:spTgt spid="3606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23" presetClass="entr" presetSubtype="16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6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400" fill="hold"/>
                                        <p:tgtEl>
                                          <p:spTgt spid="3606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400" fill="hold"/>
                                        <p:tgtEl>
                                          <p:spTgt spid="3606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2" presetClass="entr" presetSubtype="2" fill="hold" nodeType="withEffect">
                                  <p:stCondLst>
                                    <p:cond delay="310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6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1" dur="400"/>
                                        <p:tgtEl>
                                          <p:spTgt spid="3606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3" presetClass="entr" presetSubtype="16" fill="hold" nodeType="withEffect">
                                  <p:stCondLst>
                                    <p:cond delay="320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6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" dur="400" fill="hold"/>
                                        <p:tgtEl>
                                          <p:spTgt spid="3606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400" fill="hold"/>
                                        <p:tgtEl>
                                          <p:spTgt spid="3606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2" presetClass="entr" presetSubtype="4" fill="hold" nodeType="withEffect">
                                  <p:stCondLst>
                                    <p:cond delay="330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6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8" dur="400"/>
                                        <p:tgtEl>
                                          <p:spTgt spid="3606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23" presetClass="entr" presetSubtype="16" fill="hold" nodeType="withEffect">
                                  <p:stCondLst>
                                    <p:cond delay="340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6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1" dur="400" fill="hold"/>
                                        <p:tgtEl>
                                          <p:spTgt spid="3606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400" fill="hold"/>
                                        <p:tgtEl>
                                          <p:spTgt spid="3606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3" presetID="22" presetClass="entr" presetSubtype="4" fill="hold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6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5" dur="400"/>
                                        <p:tgtEl>
                                          <p:spTgt spid="3606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23" presetClass="entr" presetSubtype="16" fill="hold" nodeType="withEffect">
                                  <p:stCondLst>
                                    <p:cond delay="36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6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400" fill="hold"/>
                                        <p:tgtEl>
                                          <p:spTgt spid="3606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400" fill="hold"/>
                                        <p:tgtEl>
                                          <p:spTgt spid="3606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0" presetID="22" presetClass="entr" presetSubtype="8" fill="hold" nodeType="withEffect">
                                  <p:stCondLst>
                                    <p:cond delay="370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6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2" dur="400"/>
                                        <p:tgtEl>
                                          <p:spTgt spid="3606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23" presetClass="entr" presetSubtype="16" fill="hold" nodeType="withEffect">
                                  <p:stCondLst>
                                    <p:cond delay="380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6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" dur="400" fill="hold"/>
                                        <p:tgtEl>
                                          <p:spTgt spid="3606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400" fill="hold"/>
                                        <p:tgtEl>
                                          <p:spTgt spid="3606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22" presetClass="entr" presetSubtype="8" fill="hold" nodeType="withEffect">
                                  <p:stCondLst>
                                    <p:cond delay="390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6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9" dur="400"/>
                                        <p:tgtEl>
                                          <p:spTgt spid="3606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23" presetClass="entr" presetSubtype="16" fill="hold" nodeType="withEffect">
                                  <p:stCondLst>
                                    <p:cond delay="400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6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2" dur="400" fill="hold"/>
                                        <p:tgtEl>
                                          <p:spTgt spid="3606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" dur="400" fill="hold"/>
                                        <p:tgtEl>
                                          <p:spTgt spid="3606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6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6" dur="300"/>
                                        <p:tgtEl>
                                          <p:spTgt spid="3606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6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300"/>
                                        <p:tgtEl>
                                          <p:spTgt spid="3606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10" presetClass="entr" presetSubtype="0" fill="hold" grpId="0" nodeType="withEffect">
                                  <p:stCondLst>
                                    <p:cond delay="3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6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300"/>
                                        <p:tgtEl>
                                          <p:spTgt spid="3606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10" presetClass="entr" presetSubtype="0" fill="hold" grpId="0" nodeType="withEffect">
                                  <p:stCondLst>
                                    <p:cond delay="2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6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300"/>
                                        <p:tgtEl>
                                          <p:spTgt spid="3606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0482" grpId="0" animBg="1"/>
      <p:bldP spid="360637" grpId="0"/>
      <p:bldP spid="360638" grpId="0" animBg="1"/>
      <p:bldP spid="360660" grpId="0"/>
      <p:bldP spid="360661" grpId="0"/>
    </p:bldLst>
  </p:timing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2498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8463" y="2200275"/>
            <a:ext cx="4914900" cy="28876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66168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pSp>
        <p:nvGrpSpPr>
          <p:cNvPr id="362499" name="Group 3"/>
          <p:cNvGrpSpPr>
            <a:grpSpLocks/>
          </p:cNvGrpSpPr>
          <p:nvPr/>
        </p:nvGrpSpPr>
        <p:grpSpPr bwMode="auto">
          <a:xfrm>
            <a:off x="2108200" y="2941638"/>
            <a:ext cx="1012825" cy="2076450"/>
            <a:chOff x="1328" y="1853"/>
            <a:chExt cx="638" cy="1308"/>
          </a:xfrm>
        </p:grpSpPr>
        <p:sp>
          <p:nvSpPr>
            <p:cNvPr id="362500" name="Rectangle 4"/>
            <p:cNvSpPr>
              <a:spLocks noChangeArrowheads="1"/>
            </p:cNvSpPr>
            <p:nvPr/>
          </p:nvSpPr>
          <p:spPr bwMode="auto">
            <a:xfrm>
              <a:off x="1328" y="1853"/>
              <a:ext cx="638" cy="1308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62501" name="Text Box 5"/>
            <p:cNvSpPr txBox="1">
              <a:spLocks noChangeArrowheads="1"/>
            </p:cNvSpPr>
            <p:nvPr/>
          </p:nvSpPr>
          <p:spPr bwMode="auto">
            <a:xfrm>
              <a:off x="1453" y="1907"/>
              <a:ext cx="3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200">
                  <a:solidFill>
                    <a:schemeClr val="bg1"/>
                  </a:solidFill>
                  <a:latin typeface="Verdana" pitchFamily="34" charset="0"/>
                </a:rPr>
                <a:t>2011</a:t>
              </a:r>
            </a:p>
          </p:txBody>
        </p:sp>
      </p:grpSp>
      <p:grpSp>
        <p:nvGrpSpPr>
          <p:cNvPr id="362502" name="Group 6"/>
          <p:cNvGrpSpPr>
            <a:grpSpLocks/>
          </p:cNvGrpSpPr>
          <p:nvPr/>
        </p:nvGrpSpPr>
        <p:grpSpPr bwMode="auto">
          <a:xfrm>
            <a:off x="3171825" y="2941638"/>
            <a:ext cx="1012825" cy="2076450"/>
            <a:chOff x="1998" y="1853"/>
            <a:chExt cx="638" cy="1308"/>
          </a:xfrm>
        </p:grpSpPr>
        <p:sp>
          <p:nvSpPr>
            <p:cNvPr id="362503" name="Rectangle 7"/>
            <p:cNvSpPr>
              <a:spLocks noChangeArrowheads="1"/>
            </p:cNvSpPr>
            <p:nvPr/>
          </p:nvSpPr>
          <p:spPr bwMode="auto">
            <a:xfrm>
              <a:off x="1998" y="1853"/>
              <a:ext cx="638" cy="1308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62504" name="Text Box 8"/>
            <p:cNvSpPr txBox="1">
              <a:spLocks noChangeArrowheads="1"/>
            </p:cNvSpPr>
            <p:nvPr/>
          </p:nvSpPr>
          <p:spPr bwMode="auto">
            <a:xfrm>
              <a:off x="2123" y="1907"/>
              <a:ext cx="3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200">
                  <a:solidFill>
                    <a:schemeClr val="bg1"/>
                  </a:solidFill>
                  <a:latin typeface="Verdana" pitchFamily="34" charset="0"/>
                </a:rPr>
                <a:t>2010</a:t>
              </a:r>
            </a:p>
          </p:txBody>
        </p:sp>
      </p:grpSp>
      <p:grpSp>
        <p:nvGrpSpPr>
          <p:cNvPr id="362505" name="Group 9"/>
          <p:cNvGrpSpPr>
            <a:grpSpLocks/>
          </p:cNvGrpSpPr>
          <p:nvPr/>
        </p:nvGrpSpPr>
        <p:grpSpPr bwMode="auto">
          <a:xfrm>
            <a:off x="4241800" y="2941638"/>
            <a:ext cx="1012825" cy="2076450"/>
            <a:chOff x="2672" y="1853"/>
            <a:chExt cx="638" cy="1308"/>
          </a:xfrm>
        </p:grpSpPr>
        <p:sp>
          <p:nvSpPr>
            <p:cNvPr id="362506" name="Rectangle 10"/>
            <p:cNvSpPr>
              <a:spLocks noChangeArrowheads="1"/>
            </p:cNvSpPr>
            <p:nvPr/>
          </p:nvSpPr>
          <p:spPr bwMode="auto">
            <a:xfrm>
              <a:off x="2672" y="1853"/>
              <a:ext cx="638" cy="1308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62507" name="Text Box 11"/>
            <p:cNvSpPr txBox="1">
              <a:spLocks noChangeArrowheads="1"/>
            </p:cNvSpPr>
            <p:nvPr/>
          </p:nvSpPr>
          <p:spPr bwMode="auto">
            <a:xfrm>
              <a:off x="2872" y="1907"/>
              <a:ext cx="23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1200">
                  <a:solidFill>
                    <a:schemeClr val="bg1"/>
                  </a:solidFill>
                  <a:latin typeface="Verdana" pitchFamily="34" charset="0"/>
                </a:rPr>
                <a:t>%</a:t>
              </a:r>
            </a:p>
          </p:txBody>
        </p:sp>
      </p:grpSp>
      <p:sp>
        <p:nvSpPr>
          <p:cNvPr id="362508" name="Rectangle 12"/>
          <p:cNvSpPr>
            <a:spLocks noChangeArrowheads="1"/>
          </p:cNvSpPr>
          <p:nvPr/>
        </p:nvSpPr>
        <p:spPr bwMode="auto">
          <a:xfrm>
            <a:off x="0" y="1570038"/>
            <a:ext cx="4140200" cy="50165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pt-BR" sz="1800"/>
          </a:p>
        </p:txBody>
      </p:sp>
      <p:sp>
        <p:nvSpPr>
          <p:cNvPr id="362509" name="Rectangle 13"/>
          <p:cNvSpPr>
            <a:spLocks noChangeArrowheads="1"/>
          </p:cNvSpPr>
          <p:nvPr/>
        </p:nvSpPr>
        <p:spPr bwMode="auto">
          <a:xfrm>
            <a:off x="0" y="1212850"/>
            <a:ext cx="4140200" cy="2794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pic>
        <p:nvPicPr>
          <p:cNvPr id="362510" name="Picture 14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22900" y="1951038"/>
            <a:ext cx="3176588" cy="3565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66168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362511" name="Rectangle 15"/>
          <p:cNvSpPr>
            <a:spLocks noChangeArrowheads="1"/>
          </p:cNvSpPr>
          <p:nvPr/>
        </p:nvSpPr>
        <p:spPr bwMode="auto">
          <a:xfrm>
            <a:off x="5470525" y="2663825"/>
            <a:ext cx="677863" cy="2770188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62512" name="Rectangle 16"/>
          <p:cNvSpPr>
            <a:spLocks noChangeArrowheads="1"/>
          </p:cNvSpPr>
          <p:nvPr/>
        </p:nvSpPr>
        <p:spPr bwMode="auto">
          <a:xfrm>
            <a:off x="6286500" y="2663825"/>
            <a:ext cx="677863" cy="2770188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62513" name="Rectangle 17"/>
          <p:cNvSpPr>
            <a:spLocks noChangeArrowheads="1"/>
          </p:cNvSpPr>
          <p:nvPr/>
        </p:nvSpPr>
        <p:spPr bwMode="auto">
          <a:xfrm>
            <a:off x="7108825" y="2663825"/>
            <a:ext cx="677863" cy="2770188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62514" name="Rectangle 18"/>
          <p:cNvSpPr>
            <a:spLocks noChangeArrowheads="1"/>
          </p:cNvSpPr>
          <p:nvPr/>
        </p:nvSpPr>
        <p:spPr bwMode="auto">
          <a:xfrm>
            <a:off x="7926388" y="2663825"/>
            <a:ext cx="677862" cy="2770188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grpSp>
        <p:nvGrpSpPr>
          <p:cNvPr id="362515" name="Group 19"/>
          <p:cNvGrpSpPr>
            <a:grpSpLocks/>
          </p:cNvGrpSpPr>
          <p:nvPr/>
        </p:nvGrpSpPr>
        <p:grpSpPr bwMode="auto">
          <a:xfrm>
            <a:off x="5480050" y="5164138"/>
            <a:ext cx="3138488" cy="252412"/>
            <a:chOff x="3452" y="3253"/>
            <a:chExt cx="1977" cy="159"/>
          </a:xfrm>
        </p:grpSpPr>
        <p:sp>
          <p:nvSpPr>
            <p:cNvPr id="362516" name="Rectangle 20"/>
            <p:cNvSpPr>
              <a:spLocks noChangeArrowheads="1"/>
            </p:cNvSpPr>
            <p:nvPr/>
          </p:nvSpPr>
          <p:spPr bwMode="auto">
            <a:xfrm>
              <a:off x="3452" y="3281"/>
              <a:ext cx="1977" cy="119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62517" name="Text Box 21"/>
            <p:cNvSpPr txBox="1">
              <a:spLocks noChangeArrowheads="1"/>
            </p:cNvSpPr>
            <p:nvPr/>
          </p:nvSpPr>
          <p:spPr bwMode="auto">
            <a:xfrm>
              <a:off x="3517" y="3253"/>
              <a:ext cx="320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2011</a:t>
              </a:r>
            </a:p>
          </p:txBody>
        </p:sp>
        <p:sp>
          <p:nvSpPr>
            <p:cNvPr id="362518" name="Text Box 22"/>
            <p:cNvSpPr txBox="1">
              <a:spLocks noChangeArrowheads="1"/>
            </p:cNvSpPr>
            <p:nvPr/>
          </p:nvSpPr>
          <p:spPr bwMode="auto">
            <a:xfrm>
              <a:off x="4466" y="3268"/>
              <a:ext cx="448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102.504</a:t>
              </a:r>
            </a:p>
          </p:txBody>
        </p:sp>
        <p:sp>
          <p:nvSpPr>
            <p:cNvPr id="362519" name="Text Box 23"/>
            <p:cNvSpPr txBox="1">
              <a:spLocks noChangeArrowheads="1"/>
            </p:cNvSpPr>
            <p:nvPr/>
          </p:nvSpPr>
          <p:spPr bwMode="auto">
            <a:xfrm>
              <a:off x="3948" y="3265"/>
              <a:ext cx="448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649.802</a:t>
              </a:r>
            </a:p>
          </p:txBody>
        </p:sp>
        <p:sp>
          <p:nvSpPr>
            <p:cNvPr id="362520" name="Text Box 24"/>
            <p:cNvSpPr txBox="1">
              <a:spLocks noChangeArrowheads="1"/>
            </p:cNvSpPr>
            <p:nvPr/>
          </p:nvSpPr>
          <p:spPr bwMode="auto">
            <a:xfrm>
              <a:off x="5013" y="3267"/>
              <a:ext cx="387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15,8%</a:t>
              </a:r>
            </a:p>
          </p:txBody>
        </p:sp>
      </p:grpSp>
      <p:grpSp>
        <p:nvGrpSpPr>
          <p:cNvPr id="362521" name="Group 25"/>
          <p:cNvGrpSpPr>
            <a:grpSpLocks/>
          </p:cNvGrpSpPr>
          <p:nvPr/>
        </p:nvGrpSpPr>
        <p:grpSpPr bwMode="auto">
          <a:xfrm>
            <a:off x="5480050" y="2636838"/>
            <a:ext cx="3138488" cy="249237"/>
            <a:chOff x="3452" y="1661"/>
            <a:chExt cx="1977" cy="157"/>
          </a:xfrm>
        </p:grpSpPr>
        <p:sp>
          <p:nvSpPr>
            <p:cNvPr id="362522" name="Rectangle 26"/>
            <p:cNvSpPr>
              <a:spLocks noChangeArrowheads="1"/>
            </p:cNvSpPr>
            <p:nvPr/>
          </p:nvSpPr>
          <p:spPr bwMode="auto">
            <a:xfrm>
              <a:off x="3452" y="1677"/>
              <a:ext cx="1977" cy="120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endParaRPr lang="pt-BR" sz="90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362523" name="Text Box 27"/>
            <p:cNvSpPr txBox="1">
              <a:spLocks noChangeArrowheads="1"/>
            </p:cNvSpPr>
            <p:nvPr/>
          </p:nvSpPr>
          <p:spPr bwMode="auto">
            <a:xfrm>
              <a:off x="3500" y="1674"/>
              <a:ext cx="320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1999</a:t>
              </a:r>
            </a:p>
          </p:txBody>
        </p:sp>
        <p:sp>
          <p:nvSpPr>
            <p:cNvPr id="362524" name="Text Box 28"/>
            <p:cNvSpPr txBox="1">
              <a:spLocks noChangeArrowheads="1"/>
            </p:cNvSpPr>
            <p:nvPr/>
          </p:nvSpPr>
          <p:spPr bwMode="auto">
            <a:xfrm>
              <a:off x="4518" y="1663"/>
              <a:ext cx="346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1.935</a:t>
              </a:r>
            </a:p>
          </p:txBody>
        </p:sp>
        <p:sp>
          <p:nvSpPr>
            <p:cNvPr id="362525" name="Text Box 29"/>
            <p:cNvSpPr txBox="1">
              <a:spLocks noChangeArrowheads="1"/>
            </p:cNvSpPr>
            <p:nvPr/>
          </p:nvSpPr>
          <p:spPr bwMode="auto">
            <a:xfrm>
              <a:off x="3936" y="1661"/>
              <a:ext cx="476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168.878</a:t>
              </a:r>
            </a:p>
          </p:txBody>
        </p:sp>
        <p:sp>
          <p:nvSpPr>
            <p:cNvPr id="362526" name="Text Box 30"/>
            <p:cNvSpPr txBox="1">
              <a:spLocks noChangeArrowheads="1"/>
            </p:cNvSpPr>
            <p:nvPr/>
          </p:nvSpPr>
          <p:spPr bwMode="auto">
            <a:xfrm>
              <a:off x="5038" y="1661"/>
              <a:ext cx="336" cy="1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1,1%</a:t>
              </a:r>
            </a:p>
          </p:txBody>
        </p:sp>
      </p:grpSp>
      <p:grpSp>
        <p:nvGrpSpPr>
          <p:cNvPr id="362527" name="Group 31"/>
          <p:cNvGrpSpPr>
            <a:grpSpLocks/>
          </p:cNvGrpSpPr>
          <p:nvPr/>
        </p:nvGrpSpPr>
        <p:grpSpPr bwMode="auto">
          <a:xfrm>
            <a:off x="5475288" y="2849563"/>
            <a:ext cx="3138487" cy="250825"/>
            <a:chOff x="3449" y="1795"/>
            <a:chExt cx="1977" cy="158"/>
          </a:xfrm>
        </p:grpSpPr>
        <p:sp>
          <p:nvSpPr>
            <p:cNvPr id="362528" name="Rectangle 32"/>
            <p:cNvSpPr>
              <a:spLocks noChangeArrowheads="1"/>
            </p:cNvSpPr>
            <p:nvPr/>
          </p:nvSpPr>
          <p:spPr bwMode="auto">
            <a:xfrm>
              <a:off x="3449" y="1823"/>
              <a:ext cx="1977" cy="120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endParaRPr lang="pt-BR" sz="90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362529" name="Text Box 33"/>
            <p:cNvSpPr txBox="1">
              <a:spLocks noChangeArrowheads="1"/>
            </p:cNvSpPr>
            <p:nvPr/>
          </p:nvSpPr>
          <p:spPr bwMode="auto">
            <a:xfrm>
              <a:off x="3517" y="1795"/>
              <a:ext cx="320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2001</a:t>
              </a:r>
            </a:p>
          </p:txBody>
        </p:sp>
        <p:sp>
          <p:nvSpPr>
            <p:cNvPr id="362530" name="Text Box 34"/>
            <p:cNvSpPr txBox="1">
              <a:spLocks noChangeArrowheads="1"/>
            </p:cNvSpPr>
            <p:nvPr/>
          </p:nvSpPr>
          <p:spPr bwMode="auto">
            <a:xfrm>
              <a:off x="4493" y="1801"/>
              <a:ext cx="397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12.666</a:t>
              </a:r>
            </a:p>
          </p:txBody>
        </p:sp>
        <p:sp>
          <p:nvSpPr>
            <p:cNvPr id="362531" name="Text Box 35"/>
            <p:cNvSpPr txBox="1">
              <a:spLocks noChangeArrowheads="1"/>
            </p:cNvSpPr>
            <p:nvPr/>
          </p:nvSpPr>
          <p:spPr bwMode="auto">
            <a:xfrm>
              <a:off x="3948" y="1809"/>
              <a:ext cx="448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221.352</a:t>
              </a:r>
            </a:p>
          </p:txBody>
        </p:sp>
        <p:sp>
          <p:nvSpPr>
            <p:cNvPr id="362532" name="Text Box 36"/>
            <p:cNvSpPr txBox="1">
              <a:spLocks noChangeArrowheads="1"/>
            </p:cNvSpPr>
            <p:nvPr/>
          </p:nvSpPr>
          <p:spPr bwMode="auto">
            <a:xfrm>
              <a:off x="5038" y="1808"/>
              <a:ext cx="336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5,7%</a:t>
              </a:r>
            </a:p>
          </p:txBody>
        </p:sp>
      </p:grpSp>
      <p:grpSp>
        <p:nvGrpSpPr>
          <p:cNvPr id="362533" name="Group 37"/>
          <p:cNvGrpSpPr>
            <a:grpSpLocks/>
          </p:cNvGrpSpPr>
          <p:nvPr/>
        </p:nvGrpSpPr>
        <p:grpSpPr bwMode="auto">
          <a:xfrm>
            <a:off x="5480050" y="3081338"/>
            <a:ext cx="3138488" cy="252412"/>
            <a:chOff x="3452" y="1941"/>
            <a:chExt cx="1977" cy="159"/>
          </a:xfrm>
        </p:grpSpPr>
        <p:sp>
          <p:nvSpPr>
            <p:cNvPr id="362534" name="Rectangle 38"/>
            <p:cNvSpPr>
              <a:spLocks noChangeArrowheads="1"/>
            </p:cNvSpPr>
            <p:nvPr/>
          </p:nvSpPr>
          <p:spPr bwMode="auto">
            <a:xfrm>
              <a:off x="3452" y="1969"/>
              <a:ext cx="1977" cy="120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endParaRPr lang="pt-BR" sz="90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362535" name="Text Box 39"/>
            <p:cNvSpPr txBox="1">
              <a:spLocks noChangeArrowheads="1"/>
            </p:cNvSpPr>
            <p:nvPr/>
          </p:nvSpPr>
          <p:spPr bwMode="auto">
            <a:xfrm>
              <a:off x="3517" y="1941"/>
              <a:ext cx="320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2002</a:t>
              </a:r>
            </a:p>
          </p:txBody>
        </p:sp>
        <p:sp>
          <p:nvSpPr>
            <p:cNvPr id="362536" name="Text Box 40"/>
            <p:cNvSpPr txBox="1">
              <a:spLocks noChangeArrowheads="1"/>
            </p:cNvSpPr>
            <p:nvPr/>
          </p:nvSpPr>
          <p:spPr bwMode="auto">
            <a:xfrm>
              <a:off x="4493" y="1956"/>
              <a:ext cx="397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15.627</a:t>
              </a:r>
            </a:p>
          </p:txBody>
        </p:sp>
        <p:sp>
          <p:nvSpPr>
            <p:cNvPr id="362537" name="Text Box 41"/>
            <p:cNvSpPr txBox="1">
              <a:spLocks noChangeArrowheads="1"/>
            </p:cNvSpPr>
            <p:nvPr/>
          </p:nvSpPr>
          <p:spPr bwMode="auto">
            <a:xfrm>
              <a:off x="3948" y="1955"/>
              <a:ext cx="448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247.742</a:t>
              </a:r>
            </a:p>
          </p:txBody>
        </p:sp>
        <p:sp>
          <p:nvSpPr>
            <p:cNvPr id="362538" name="Text Box 42"/>
            <p:cNvSpPr txBox="1">
              <a:spLocks noChangeArrowheads="1"/>
            </p:cNvSpPr>
            <p:nvPr/>
          </p:nvSpPr>
          <p:spPr bwMode="auto">
            <a:xfrm>
              <a:off x="5038" y="1954"/>
              <a:ext cx="336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6,3%</a:t>
              </a:r>
            </a:p>
          </p:txBody>
        </p:sp>
      </p:grpSp>
      <p:grpSp>
        <p:nvGrpSpPr>
          <p:cNvPr id="362539" name="Group 43"/>
          <p:cNvGrpSpPr>
            <a:grpSpLocks/>
          </p:cNvGrpSpPr>
          <p:nvPr/>
        </p:nvGrpSpPr>
        <p:grpSpPr bwMode="auto">
          <a:xfrm>
            <a:off x="5475288" y="3314700"/>
            <a:ext cx="3138487" cy="254000"/>
            <a:chOff x="3449" y="2088"/>
            <a:chExt cx="1977" cy="160"/>
          </a:xfrm>
        </p:grpSpPr>
        <p:sp>
          <p:nvSpPr>
            <p:cNvPr id="362540" name="Rectangle 44"/>
            <p:cNvSpPr>
              <a:spLocks noChangeArrowheads="1"/>
            </p:cNvSpPr>
            <p:nvPr/>
          </p:nvSpPr>
          <p:spPr bwMode="auto">
            <a:xfrm>
              <a:off x="3449" y="2116"/>
              <a:ext cx="1977" cy="119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endParaRPr lang="pt-BR" sz="90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362541" name="Text Box 45"/>
            <p:cNvSpPr txBox="1">
              <a:spLocks noChangeArrowheads="1"/>
            </p:cNvSpPr>
            <p:nvPr/>
          </p:nvSpPr>
          <p:spPr bwMode="auto">
            <a:xfrm>
              <a:off x="3517" y="2088"/>
              <a:ext cx="320" cy="14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2003</a:t>
              </a:r>
            </a:p>
          </p:txBody>
        </p:sp>
        <p:sp>
          <p:nvSpPr>
            <p:cNvPr id="362542" name="Text Box 46"/>
            <p:cNvSpPr txBox="1">
              <a:spLocks noChangeArrowheads="1"/>
            </p:cNvSpPr>
            <p:nvPr/>
          </p:nvSpPr>
          <p:spPr bwMode="auto">
            <a:xfrm>
              <a:off x="4493" y="2092"/>
              <a:ext cx="397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21.562</a:t>
              </a:r>
            </a:p>
          </p:txBody>
        </p:sp>
        <p:sp>
          <p:nvSpPr>
            <p:cNvPr id="362543" name="Text Box 47"/>
            <p:cNvSpPr txBox="1">
              <a:spLocks noChangeArrowheads="1"/>
            </p:cNvSpPr>
            <p:nvPr/>
          </p:nvSpPr>
          <p:spPr bwMode="auto">
            <a:xfrm>
              <a:off x="3950" y="2104"/>
              <a:ext cx="448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345.624</a:t>
              </a:r>
            </a:p>
          </p:txBody>
        </p:sp>
        <p:sp>
          <p:nvSpPr>
            <p:cNvPr id="362544" name="Text Box 48"/>
            <p:cNvSpPr txBox="1">
              <a:spLocks noChangeArrowheads="1"/>
            </p:cNvSpPr>
            <p:nvPr/>
          </p:nvSpPr>
          <p:spPr bwMode="auto">
            <a:xfrm>
              <a:off x="5038" y="2103"/>
              <a:ext cx="336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6,2%</a:t>
              </a:r>
            </a:p>
          </p:txBody>
        </p:sp>
      </p:grpSp>
      <p:grpSp>
        <p:nvGrpSpPr>
          <p:cNvPr id="362545" name="Group 49"/>
          <p:cNvGrpSpPr>
            <a:grpSpLocks/>
          </p:cNvGrpSpPr>
          <p:nvPr/>
        </p:nvGrpSpPr>
        <p:grpSpPr bwMode="auto">
          <a:xfrm>
            <a:off x="5475288" y="3544888"/>
            <a:ext cx="3138487" cy="254000"/>
            <a:chOff x="3449" y="2233"/>
            <a:chExt cx="1977" cy="160"/>
          </a:xfrm>
        </p:grpSpPr>
        <p:sp>
          <p:nvSpPr>
            <p:cNvPr id="362546" name="Rectangle 50"/>
            <p:cNvSpPr>
              <a:spLocks noChangeArrowheads="1"/>
            </p:cNvSpPr>
            <p:nvPr/>
          </p:nvSpPr>
          <p:spPr bwMode="auto">
            <a:xfrm>
              <a:off x="3449" y="2262"/>
              <a:ext cx="1977" cy="120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endParaRPr lang="pt-BR" sz="90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362547" name="Text Box 51"/>
            <p:cNvSpPr txBox="1">
              <a:spLocks noChangeArrowheads="1"/>
            </p:cNvSpPr>
            <p:nvPr/>
          </p:nvSpPr>
          <p:spPr bwMode="auto">
            <a:xfrm>
              <a:off x="3517" y="2233"/>
              <a:ext cx="320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2004</a:t>
              </a:r>
            </a:p>
          </p:txBody>
        </p:sp>
        <p:sp>
          <p:nvSpPr>
            <p:cNvPr id="362548" name="Text Box 52"/>
            <p:cNvSpPr txBox="1">
              <a:spLocks noChangeArrowheads="1"/>
            </p:cNvSpPr>
            <p:nvPr/>
          </p:nvSpPr>
          <p:spPr bwMode="auto">
            <a:xfrm>
              <a:off x="4493" y="2249"/>
              <a:ext cx="397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24.829</a:t>
              </a:r>
            </a:p>
          </p:txBody>
        </p:sp>
        <p:sp>
          <p:nvSpPr>
            <p:cNvPr id="362549" name="Text Box 53"/>
            <p:cNvSpPr txBox="1">
              <a:spLocks noChangeArrowheads="1"/>
            </p:cNvSpPr>
            <p:nvPr/>
          </p:nvSpPr>
          <p:spPr bwMode="auto">
            <a:xfrm>
              <a:off x="3950" y="2249"/>
              <a:ext cx="448" cy="1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377.447</a:t>
              </a:r>
            </a:p>
          </p:txBody>
        </p:sp>
        <p:sp>
          <p:nvSpPr>
            <p:cNvPr id="362550" name="Text Box 54"/>
            <p:cNvSpPr txBox="1">
              <a:spLocks noChangeArrowheads="1"/>
            </p:cNvSpPr>
            <p:nvPr/>
          </p:nvSpPr>
          <p:spPr bwMode="auto">
            <a:xfrm>
              <a:off x="5038" y="2248"/>
              <a:ext cx="336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6,6%</a:t>
              </a:r>
            </a:p>
          </p:txBody>
        </p:sp>
      </p:grpSp>
      <p:grpSp>
        <p:nvGrpSpPr>
          <p:cNvPr id="362551" name="Group 55"/>
          <p:cNvGrpSpPr>
            <a:grpSpLocks/>
          </p:cNvGrpSpPr>
          <p:nvPr/>
        </p:nvGrpSpPr>
        <p:grpSpPr bwMode="auto">
          <a:xfrm>
            <a:off x="5470525" y="3776663"/>
            <a:ext cx="3138488" cy="255587"/>
            <a:chOff x="3446" y="2379"/>
            <a:chExt cx="1977" cy="161"/>
          </a:xfrm>
        </p:grpSpPr>
        <p:sp>
          <p:nvSpPr>
            <p:cNvPr id="362552" name="Rectangle 56"/>
            <p:cNvSpPr>
              <a:spLocks noChangeArrowheads="1"/>
            </p:cNvSpPr>
            <p:nvPr/>
          </p:nvSpPr>
          <p:spPr bwMode="auto">
            <a:xfrm>
              <a:off x="3446" y="2409"/>
              <a:ext cx="1977" cy="119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endParaRPr lang="pt-BR" sz="90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362553" name="Text Box 57"/>
            <p:cNvSpPr txBox="1">
              <a:spLocks noChangeArrowheads="1"/>
            </p:cNvSpPr>
            <p:nvPr/>
          </p:nvSpPr>
          <p:spPr bwMode="auto">
            <a:xfrm>
              <a:off x="3517" y="2379"/>
              <a:ext cx="320" cy="1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2005</a:t>
              </a:r>
            </a:p>
          </p:txBody>
        </p:sp>
        <p:sp>
          <p:nvSpPr>
            <p:cNvPr id="362554" name="Text Box 58"/>
            <p:cNvSpPr txBox="1">
              <a:spLocks noChangeArrowheads="1"/>
            </p:cNvSpPr>
            <p:nvPr/>
          </p:nvSpPr>
          <p:spPr bwMode="auto">
            <a:xfrm>
              <a:off x="3948" y="2395"/>
              <a:ext cx="448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486.144</a:t>
              </a:r>
            </a:p>
          </p:txBody>
        </p:sp>
        <p:sp>
          <p:nvSpPr>
            <p:cNvPr id="362555" name="Text Box 59"/>
            <p:cNvSpPr txBox="1">
              <a:spLocks noChangeArrowheads="1"/>
            </p:cNvSpPr>
            <p:nvPr/>
          </p:nvSpPr>
          <p:spPr bwMode="auto">
            <a:xfrm>
              <a:off x="4493" y="2396"/>
              <a:ext cx="397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44.630</a:t>
              </a:r>
            </a:p>
          </p:txBody>
        </p:sp>
        <p:sp>
          <p:nvSpPr>
            <p:cNvPr id="362556" name="Text Box 60"/>
            <p:cNvSpPr txBox="1">
              <a:spLocks noChangeArrowheads="1"/>
            </p:cNvSpPr>
            <p:nvPr/>
          </p:nvSpPr>
          <p:spPr bwMode="auto">
            <a:xfrm>
              <a:off x="5038" y="2396"/>
              <a:ext cx="336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9,2%</a:t>
              </a:r>
            </a:p>
          </p:txBody>
        </p:sp>
      </p:grpSp>
      <p:grpSp>
        <p:nvGrpSpPr>
          <p:cNvPr id="362557" name="Group 61"/>
          <p:cNvGrpSpPr>
            <a:grpSpLocks/>
          </p:cNvGrpSpPr>
          <p:nvPr/>
        </p:nvGrpSpPr>
        <p:grpSpPr bwMode="auto">
          <a:xfrm>
            <a:off x="5475288" y="4008438"/>
            <a:ext cx="3138487" cy="255587"/>
            <a:chOff x="3449" y="2525"/>
            <a:chExt cx="1977" cy="161"/>
          </a:xfrm>
        </p:grpSpPr>
        <p:sp>
          <p:nvSpPr>
            <p:cNvPr id="362558" name="Rectangle 62"/>
            <p:cNvSpPr>
              <a:spLocks noChangeArrowheads="1"/>
            </p:cNvSpPr>
            <p:nvPr/>
          </p:nvSpPr>
          <p:spPr bwMode="auto">
            <a:xfrm>
              <a:off x="3449" y="2555"/>
              <a:ext cx="1977" cy="119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endParaRPr lang="pt-BR" sz="90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362559" name="Text Box 63"/>
            <p:cNvSpPr txBox="1">
              <a:spLocks noChangeArrowheads="1"/>
            </p:cNvSpPr>
            <p:nvPr/>
          </p:nvSpPr>
          <p:spPr bwMode="auto">
            <a:xfrm>
              <a:off x="3517" y="2525"/>
              <a:ext cx="320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2006</a:t>
              </a:r>
            </a:p>
          </p:txBody>
        </p:sp>
        <p:sp>
          <p:nvSpPr>
            <p:cNvPr id="362560" name="Text Box 64"/>
            <p:cNvSpPr txBox="1">
              <a:spLocks noChangeArrowheads="1"/>
            </p:cNvSpPr>
            <p:nvPr/>
          </p:nvSpPr>
          <p:spPr bwMode="auto">
            <a:xfrm>
              <a:off x="3949" y="2542"/>
              <a:ext cx="448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465.726</a:t>
              </a:r>
            </a:p>
          </p:txBody>
        </p:sp>
        <p:sp>
          <p:nvSpPr>
            <p:cNvPr id="362561" name="Text Box 65"/>
            <p:cNvSpPr txBox="1">
              <a:spLocks noChangeArrowheads="1"/>
            </p:cNvSpPr>
            <p:nvPr/>
          </p:nvSpPr>
          <p:spPr bwMode="auto">
            <a:xfrm>
              <a:off x="4493" y="2540"/>
              <a:ext cx="397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49.454</a:t>
              </a:r>
            </a:p>
          </p:txBody>
        </p:sp>
        <p:sp>
          <p:nvSpPr>
            <p:cNvPr id="362562" name="Text Box 66"/>
            <p:cNvSpPr txBox="1">
              <a:spLocks noChangeArrowheads="1"/>
            </p:cNvSpPr>
            <p:nvPr/>
          </p:nvSpPr>
          <p:spPr bwMode="auto">
            <a:xfrm>
              <a:off x="5013" y="2538"/>
              <a:ext cx="387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10,6%</a:t>
              </a:r>
            </a:p>
          </p:txBody>
        </p:sp>
      </p:grpSp>
      <p:grpSp>
        <p:nvGrpSpPr>
          <p:cNvPr id="362563" name="Group 67"/>
          <p:cNvGrpSpPr>
            <a:grpSpLocks/>
          </p:cNvGrpSpPr>
          <p:nvPr/>
        </p:nvGrpSpPr>
        <p:grpSpPr bwMode="auto">
          <a:xfrm>
            <a:off x="5475288" y="4933950"/>
            <a:ext cx="3138487" cy="255588"/>
            <a:chOff x="3449" y="3108"/>
            <a:chExt cx="1977" cy="161"/>
          </a:xfrm>
        </p:grpSpPr>
        <p:sp>
          <p:nvSpPr>
            <p:cNvPr id="362564" name="Rectangle 68"/>
            <p:cNvSpPr>
              <a:spLocks noChangeArrowheads="1"/>
            </p:cNvSpPr>
            <p:nvPr/>
          </p:nvSpPr>
          <p:spPr bwMode="auto">
            <a:xfrm>
              <a:off x="3449" y="3140"/>
              <a:ext cx="1977" cy="120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62565" name="Text Box 69"/>
            <p:cNvSpPr txBox="1">
              <a:spLocks noChangeArrowheads="1"/>
            </p:cNvSpPr>
            <p:nvPr/>
          </p:nvSpPr>
          <p:spPr bwMode="auto">
            <a:xfrm>
              <a:off x="3516" y="3108"/>
              <a:ext cx="320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2010</a:t>
              </a:r>
            </a:p>
          </p:txBody>
        </p:sp>
        <p:sp>
          <p:nvSpPr>
            <p:cNvPr id="362566" name="Text Box 70"/>
            <p:cNvSpPr txBox="1">
              <a:spLocks noChangeArrowheads="1"/>
            </p:cNvSpPr>
            <p:nvPr/>
          </p:nvSpPr>
          <p:spPr bwMode="auto">
            <a:xfrm>
              <a:off x="4493" y="3125"/>
              <a:ext cx="397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99.163</a:t>
              </a:r>
            </a:p>
          </p:txBody>
        </p:sp>
        <p:sp>
          <p:nvSpPr>
            <p:cNvPr id="362567" name="Text Box 71"/>
            <p:cNvSpPr txBox="1">
              <a:spLocks noChangeArrowheads="1"/>
            </p:cNvSpPr>
            <p:nvPr/>
          </p:nvSpPr>
          <p:spPr bwMode="auto">
            <a:xfrm>
              <a:off x="3950" y="3125"/>
              <a:ext cx="448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627.028</a:t>
              </a:r>
            </a:p>
          </p:txBody>
        </p:sp>
        <p:sp>
          <p:nvSpPr>
            <p:cNvPr id="362568" name="Text Box 72"/>
            <p:cNvSpPr txBox="1">
              <a:spLocks noChangeArrowheads="1"/>
            </p:cNvSpPr>
            <p:nvPr/>
          </p:nvSpPr>
          <p:spPr bwMode="auto">
            <a:xfrm>
              <a:off x="5013" y="3124"/>
              <a:ext cx="387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15,8%</a:t>
              </a:r>
            </a:p>
          </p:txBody>
        </p:sp>
      </p:grpSp>
      <p:grpSp>
        <p:nvGrpSpPr>
          <p:cNvPr id="362569" name="Group 73"/>
          <p:cNvGrpSpPr>
            <a:grpSpLocks/>
          </p:cNvGrpSpPr>
          <p:nvPr/>
        </p:nvGrpSpPr>
        <p:grpSpPr bwMode="auto">
          <a:xfrm>
            <a:off x="5480050" y="4702175"/>
            <a:ext cx="3138488" cy="257175"/>
            <a:chOff x="3452" y="2962"/>
            <a:chExt cx="1977" cy="162"/>
          </a:xfrm>
        </p:grpSpPr>
        <p:sp>
          <p:nvSpPr>
            <p:cNvPr id="362570" name="Rectangle 74"/>
            <p:cNvSpPr>
              <a:spLocks noChangeArrowheads="1"/>
            </p:cNvSpPr>
            <p:nvPr/>
          </p:nvSpPr>
          <p:spPr bwMode="auto">
            <a:xfrm>
              <a:off x="3452" y="2994"/>
              <a:ext cx="1977" cy="120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endParaRPr lang="pt-BR" sz="90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362571" name="Text Box 75"/>
            <p:cNvSpPr txBox="1">
              <a:spLocks noChangeArrowheads="1"/>
            </p:cNvSpPr>
            <p:nvPr/>
          </p:nvSpPr>
          <p:spPr bwMode="auto">
            <a:xfrm>
              <a:off x="3516" y="2962"/>
              <a:ext cx="320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2009</a:t>
              </a:r>
            </a:p>
          </p:txBody>
        </p:sp>
        <p:sp>
          <p:nvSpPr>
            <p:cNvPr id="362572" name="Text Box 76"/>
            <p:cNvSpPr txBox="1">
              <a:spLocks noChangeArrowheads="1"/>
            </p:cNvSpPr>
            <p:nvPr/>
          </p:nvSpPr>
          <p:spPr bwMode="auto">
            <a:xfrm>
              <a:off x="4466" y="2980"/>
              <a:ext cx="448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105.250</a:t>
              </a:r>
            </a:p>
          </p:txBody>
        </p:sp>
        <p:sp>
          <p:nvSpPr>
            <p:cNvPr id="362573" name="Text Box 77"/>
            <p:cNvSpPr txBox="1">
              <a:spLocks noChangeArrowheads="1"/>
            </p:cNvSpPr>
            <p:nvPr/>
          </p:nvSpPr>
          <p:spPr bwMode="auto">
            <a:xfrm>
              <a:off x="3950" y="2980"/>
              <a:ext cx="448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575.409</a:t>
              </a:r>
            </a:p>
          </p:txBody>
        </p:sp>
        <p:sp>
          <p:nvSpPr>
            <p:cNvPr id="362574" name="Text Box 78"/>
            <p:cNvSpPr txBox="1">
              <a:spLocks noChangeArrowheads="1"/>
            </p:cNvSpPr>
            <p:nvPr/>
          </p:nvSpPr>
          <p:spPr bwMode="auto">
            <a:xfrm>
              <a:off x="5013" y="2980"/>
              <a:ext cx="387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18,3%</a:t>
              </a:r>
            </a:p>
          </p:txBody>
        </p:sp>
      </p:grpSp>
      <p:grpSp>
        <p:nvGrpSpPr>
          <p:cNvPr id="362575" name="Group 79"/>
          <p:cNvGrpSpPr>
            <a:grpSpLocks/>
          </p:cNvGrpSpPr>
          <p:nvPr/>
        </p:nvGrpSpPr>
        <p:grpSpPr bwMode="auto">
          <a:xfrm>
            <a:off x="5475288" y="4470400"/>
            <a:ext cx="3138487" cy="255588"/>
            <a:chOff x="3449" y="2816"/>
            <a:chExt cx="1977" cy="161"/>
          </a:xfrm>
        </p:grpSpPr>
        <p:sp>
          <p:nvSpPr>
            <p:cNvPr id="362576" name="Rectangle 80"/>
            <p:cNvSpPr>
              <a:spLocks noChangeArrowheads="1"/>
            </p:cNvSpPr>
            <p:nvPr/>
          </p:nvSpPr>
          <p:spPr bwMode="auto">
            <a:xfrm>
              <a:off x="3449" y="2848"/>
              <a:ext cx="1977" cy="120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endParaRPr lang="pt-BR" sz="90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362577" name="Text Box 81"/>
            <p:cNvSpPr txBox="1">
              <a:spLocks noChangeArrowheads="1"/>
            </p:cNvSpPr>
            <p:nvPr/>
          </p:nvSpPr>
          <p:spPr bwMode="auto">
            <a:xfrm>
              <a:off x="3516" y="2816"/>
              <a:ext cx="320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2008</a:t>
              </a:r>
            </a:p>
          </p:txBody>
        </p:sp>
        <p:sp>
          <p:nvSpPr>
            <p:cNvPr id="362578" name="Text Box 82"/>
            <p:cNvSpPr txBox="1">
              <a:spLocks noChangeArrowheads="1"/>
            </p:cNvSpPr>
            <p:nvPr/>
          </p:nvSpPr>
          <p:spPr bwMode="auto">
            <a:xfrm>
              <a:off x="4468" y="2832"/>
              <a:ext cx="448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131.604</a:t>
              </a:r>
            </a:p>
          </p:txBody>
        </p:sp>
        <p:sp>
          <p:nvSpPr>
            <p:cNvPr id="362579" name="Text Box 83"/>
            <p:cNvSpPr txBox="1">
              <a:spLocks noChangeArrowheads="1"/>
            </p:cNvSpPr>
            <p:nvPr/>
          </p:nvSpPr>
          <p:spPr bwMode="auto">
            <a:xfrm>
              <a:off x="3948" y="2833"/>
              <a:ext cx="448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746.895</a:t>
              </a:r>
            </a:p>
          </p:txBody>
        </p:sp>
        <p:sp>
          <p:nvSpPr>
            <p:cNvPr id="362580" name="Text Box 84"/>
            <p:cNvSpPr txBox="1">
              <a:spLocks noChangeArrowheads="1"/>
            </p:cNvSpPr>
            <p:nvPr/>
          </p:nvSpPr>
          <p:spPr bwMode="auto">
            <a:xfrm>
              <a:off x="5013" y="2834"/>
              <a:ext cx="387" cy="1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17,6%</a:t>
              </a:r>
            </a:p>
          </p:txBody>
        </p:sp>
      </p:grpSp>
      <p:grpSp>
        <p:nvGrpSpPr>
          <p:cNvPr id="362581" name="Group 85"/>
          <p:cNvGrpSpPr>
            <a:grpSpLocks/>
          </p:cNvGrpSpPr>
          <p:nvPr/>
        </p:nvGrpSpPr>
        <p:grpSpPr bwMode="auto">
          <a:xfrm>
            <a:off x="5470525" y="4240213"/>
            <a:ext cx="3138488" cy="255587"/>
            <a:chOff x="3446" y="2671"/>
            <a:chExt cx="1977" cy="161"/>
          </a:xfrm>
        </p:grpSpPr>
        <p:sp>
          <p:nvSpPr>
            <p:cNvPr id="362582" name="Rectangle 86"/>
            <p:cNvSpPr>
              <a:spLocks noChangeArrowheads="1"/>
            </p:cNvSpPr>
            <p:nvPr/>
          </p:nvSpPr>
          <p:spPr bwMode="auto">
            <a:xfrm>
              <a:off x="3446" y="2702"/>
              <a:ext cx="1977" cy="118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endParaRPr lang="pt-BR" sz="900">
                <a:solidFill>
                  <a:srgbClr val="066168"/>
                </a:solidFill>
                <a:latin typeface="Verdana" pitchFamily="34" charset="0"/>
              </a:endParaRPr>
            </a:p>
          </p:txBody>
        </p:sp>
        <p:sp>
          <p:nvSpPr>
            <p:cNvPr id="362583" name="Text Box 87"/>
            <p:cNvSpPr txBox="1">
              <a:spLocks noChangeArrowheads="1"/>
            </p:cNvSpPr>
            <p:nvPr/>
          </p:nvSpPr>
          <p:spPr bwMode="auto">
            <a:xfrm>
              <a:off x="4493" y="2687"/>
              <a:ext cx="397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77.254</a:t>
              </a:r>
            </a:p>
          </p:txBody>
        </p:sp>
        <p:sp>
          <p:nvSpPr>
            <p:cNvPr id="362584" name="Text Box 88"/>
            <p:cNvSpPr txBox="1">
              <a:spLocks noChangeArrowheads="1"/>
            </p:cNvSpPr>
            <p:nvPr/>
          </p:nvSpPr>
          <p:spPr bwMode="auto">
            <a:xfrm>
              <a:off x="3517" y="2671"/>
              <a:ext cx="320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2007</a:t>
              </a:r>
            </a:p>
          </p:txBody>
        </p:sp>
        <p:sp>
          <p:nvSpPr>
            <p:cNvPr id="362585" name="Text Box 89"/>
            <p:cNvSpPr txBox="1">
              <a:spLocks noChangeArrowheads="1"/>
            </p:cNvSpPr>
            <p:nvPr/>
          </p:nvSpPr>
          <p:spPr bwMode="auto">
            <a:xfrm>
              <a:off x="3948" y="2686"/>
              <a:ext cx="448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661.287</a:t>
              </a:r>
            </a:p>
          </p:txBody>
        </p:sp>
        <p:sp>
          <p:nvSpPr>
            <p:cNvPr id="362586" name="Text Box 90"/>
            <p:cNvSpPr txBox="1">
              <a:spLocks noChangeArrowheads="1"/>
            </p:cNvSpPr>
            <p:nvPr/>
          </p:nvSpPr>
          <p:spPr bwMode="auto">
            <a:xfrm>
              <a:off x="5013" y="2687"/>
              <a:ext cx="387" cy="14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11,7%</a:t>
              </a:r>
            </a:p>
          </p:txBody>
        </p:sp>
      </p:grpSp>
      <p:grpSp>
        <p:nvGrpSpPr>
          <p:cNvPr id="362587" name="Group 91"/>
          <p:cNvGrpSpPr>
            <a:grpSpLocks/>
          </p:cNvGrpSpPr>
          <p:nvPr/>
        </p:nvGrpSpPr>
        <p:grpSpPr bwMode="auto">
          <a:xfrm>
            <a:off x="5435600" y="1557338"/>
            <a:ext cx="3206750" cy="547687"/>
            <a:chOff x="3421" y="959"/>
            <a:chExt cx="2020" cy="345"/>
          </a:xfrm>
        </p:grpSpPr>
        <p:pic>
          <p:nvPicPr>
            <p:cNvPr id="362588" name="Picture 92"/>
            <p:cNvPicPr>
              <a:picLocks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21" y="959"/>
              <a:ext cx="2020" cy="34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62589" name="Text Box 93"/>
            <p:cNvSpPr txBox="1">
              <a:spLocks noChangeArrowheads="1"/>
            </p:cNvSpPr>
            <p:nvPr/>
          </p:nvSpPr>
          <p:spPr bwMode="auto">
            <a:xfrm>
              <a:off x="3565" y="1016"/>
              <a:ext cx="1732" cy="2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900">
                  <a:solidFill>
                    <a:schemeClr val="bg1"/>
                  </a:solidFill>
                  <a:latin typeface="Verdana" pitchFamily="34" charset="0"/>
                </a:rPr>
                <a:t>Desempenho das Exportações de Frutas</a:t>
              </a:r>
            </a:p>
            <a:p>
              <a:pPr algn="ctr"/>
              <a:r>
                <a:rPr lang="pt-BR" sz="900">
                  <a:solidFill>
                    <a:schemeClr val="bg1"/>
                  </a:solidFill>
                  <a:latin typeface="Verdana" pitchFamily="34" charset="0"/>
                </a:rPr>
                <a:t>do Brasil e Ceará (1999 – 2011)</a:t>
              </a:r>
            </a:p>
          </p:txBody>
        </p:sp>
      </p:grpSp>
      <p:sp>
        <p:nvSpPr>
          <p:cNvPr id="362590" name="AutoShape 94"/>
          <p:cNvSpPr>
            <a:spLocks noChangeArrowheads="1"/>
          </p:cNvSpPr>
          <p:nvPr/>
        </p:nvSpPr>
        <p:spPr bwMode="auto">
          <a:xfrm rot="10800000">
            <a:off x="8702675" y="2636838"/>
            <a:ext cx="441325" cy="212725"/>
          </a:xfrm>
          <a:prstGeom prst="rightArrow">
            <a:avLst>
              <a:gd name="adj1" fmla="val 50000"/>
              <a:gd name="adj2" fmla="val 51866"/>
            </a:avLst>
          </a:prstGeom>
          <a:solidFill>
            <a:srgbClr val="FF9933"/>
          </a:solidFill>
          <a:ln w="28575">
            <a:solidFill>
              <a:srgbClr val="59B4BB">
                <a:alpha val="52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62591" name="AutoShape 95"/>
          <p:cNvSpPr>
            <a:spLocks noChangeArrowheads="1"/>
          </p:cNvSpPr>
          <p:nvPr/>
        </p:nvSpPr>
        <p:spPr bwMode="auto">
          <a:xfrm rot="10800000">
            <a:off x="8655050" y="5210175"/>
            <a:ext cx="441325" cy="212725"/>
          </a:xfrm>
          <a:prstGeom prst="rightArrow">
            <a:avLst>
              <a:gd name="adj1" fmla="val 50000"/>
              <a:gd name="adj2" fmla="val 51866"/>
            </a:avLst>
          </a:prstGeom>
          <a:solidFill>
            <a:srgbClr val="FF9933"/>
          </a:solidFill>
          <a:ln w="28575">
            <a:solidFill>
              <a:srgbClr val="59B4BB">
                <a:alpha val="52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62592" name="Rectangle 96"/>
          <p:cNvSpPr>
            <a:spLocks noChangeArrowheads="1"/>
          </p:cNvSpPr>
          <p:nvPr/>
        </p:nvSpPr>
        <p:spPr bwMode="auto">
          <a:xfrm>
            <a:off x="468313" y="2925763"/>
            <a:ext cx="1471612" cy="2076450"/>
          </a:xfrm>
          <a:prstGeom prst="rect">
            <a:avLst/>
          </a:prstGeom>
          <a:solidFill>
            <a:srgbClr val="04474C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grpSp>
        <p:nvGrpSpPr>
          <p:cNvPr id="362593" name="Group 97"/>
          <p:cNvGrpSpPr>
            <a:grpSpLocks/>
          </p:cNvGrpSpPr>
          <p:nvPr/>
        </p:nvGrpSpPr>
        <p:grpSpPr bwMode="auto">
          <a:xfrm>
            <a:off x="468313" y="3321050"/>
            <a:ext cx="4779962" cy="239713"/>
            <a:chOff x="295" y="2078"/>
            <a:chExt cx="3011" cy="151"/>
          </a:xfrm>
        </p:grpSpPr>
        <p:sp>
          <p:nvSpPr>
            <p:cNvPr id="362594" name="Rectangle 98"/>
            <p:cNvSpPr>
              <a:spLocks noChangeArrowheads="1"/>
            </p:cNvSpPr>
            <p:nvPr/>
          </p:nvSpPr>
          <p:spPr bwMode="auto">
            <a:xfrm>
              <a:off x="295" y="2089"/>
              <a:ext cx="3011" cy="118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62595" name="Text Box 99"/>
            <p:cNvSpPr txBox="1">
              <a:spLocks noChangeArrowheads="1"/>
            </p:cNvSpPr>
            <p:nvPr/>
          </p:nvSpPr>
          <p:spPr bwMode="auto">
            <a:xfrm>
              <a:off x="346" y="2084"/>
              <a:ext cx="620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chemeClr val="bg1"/>
                  </a:solidFill>
                  <a:latin typeface="Verdana" pitchFamily="34" charset="0"/>
                </a:rPr>
                <a:t>Pernambuco</a:t>
              </a:r>
            </a:p>
          </p:txBody>
        </p:sp>
        <p:sp>
          <p:nvSpPr>
            <p:cNvPr id="362596" name="Text Box 100"/>
            <p:cNvSpPr txBox="1">
              <a:spLocks noChangeArrowheads="1"/>
            </p:cNvSpPr>
            <p:nvPr/>
          </p:nvSpPr>
          <p:spPr bwMode="auto">
            <a:xfrm>
              <a:off x="1332" y="2085"/>
              <a:ext cx="627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148.531.297</a:t>
              </a:r>
            </a:p>
          </p:txBody>
        </p:sp>
        <p:sp>
          <p:nvSpPr>
            <p:cNvPr id="362597" name="Text Box 101"/>
            <p:cNvSpPr txBox="1">
              <a:spLocks noChangeArrowheads="1"/>
            </p:cNvSpPr>
            <p:nvPr/>
          </p:nvSpPr>
          <p:spPr bwMode="auto">
            <a:xfrm>
              <a:off x="2001" y="2083"/>
              <a:ext cx="627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131.850.816</a:t>
              </a:r>
            </a:p>
          </p:txBody>
        </p:sp>
        <p:sp>
          <p:nvSpPr>
            <p:cNvPr id="362598" name="Text Box 102"/>
            <p:cNvSpPr txBox="1">
              <a:spLocks noChangeArrowheads="1"/>
            </p:cNvSpPr>
            <p:nvPr/>
          </p:nvSpPr>
          <p:spPr bwMode="auto">
            <a:xfrm>
              <a:off x="2802" y="2078"/>
              <a:ext cx="346" cy="1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12,65</a:t>
              </a:r>
            </a:p>
          </p:txBody>
        </p:sp>
      </p:grpSp>
      <p:grpSp>
        <p:nvGrpSpPr>
          <p:cNvPr id="362599" name="Group 103"/>
          <p:cNvGrpSpPr>
            <a:grpSpLocks/>
          </p:cNvGrpSpPr>
          <p:nvPr/>
        </p:nvGrpSpPr>
        <p:grpSpPr bwMode="auto">
          <a:xfrm>
            <a:off x="468313" y="3525838"/>
            <a:ext cx="4779962" cy="234950"/>
            <a:chOff x="295" y="2207"/>
            <a:chExt cx="3011" cy="148"/>
          </a:xfrm>
        </p:grpSpPr>
        <p:sp>
          <p:nvSpPr>
            <p:cNvPr id="362600" name="Rectangle 104"/>
            <p:cNvSpPr>
              <a:spLocks noChangeArrowheads="1"/>
            </p:cNvSpPr>
            <p:nvPr/>
          </p:nvSpPr>
          <p:spPr bwMode="auto">
            <a:xfrm>
              <a:off x="295" y="2222"/>
              <a:ext cx="3011" cy="119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62601" name="Text Box 105"/>
            <p:cNvSpPr txBox="1">
              <a:spLocks noChangeArrowheads="1"/>
            </p:cNvSpPr>
            <p:nvPr/>
          </p:nvSpPr>
          <p:spPr bwMode="auto">
            <a:xfrm>
              <a:off x="346" y="2210"/>
              <a:ext cx="342" cy="14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chemeClr val="bg1"/>
                  </a:solidFill>
                  <a:latin typeface="Verdana" pitchFamily="34" charset="0"/>
                </a:rPr>
                <a:t>Bahia</a:t>
              </a:r>
            </a:p>
          </p:txBody>
        </p:sp>
        <p:sp>
          <p:nvSpPr>
            <p:cNvPr id="362602" name="Text Box 106"/>
            <p:cNvSpPr txBox="1">
              <a:spLocks noChangeArrowheads="1"/>
            </p:cNvSpPr>
            <p:nvPr/>
          </p:nvSpPr>
          <p:spPr bwMode="auto">
            <a:xfrm>
              <a:off x="1332" y="2210"/>
              <a:ext cx="627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138.005.382</a:t>
              </a:r>
            </a:p>
          </p:txBody>
        </p:sp>
        <p:sp>
          <p:nvSpPr>
            <p:cNvPr id="362603" name="Text Box 107"/>
            <p:cNvSpPr txBox="1">
              <a:spLocks noChangeArrowheads="1"/>
            </p:cNvSpPr>
            <p:nvPr/>
          </p:nvSpPr>
          <p:spPr bwMode="auto">
            <a:xfrm>
              <a:off x="2001" y="2211"/>
              <a:ext cx="627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131.032.646</a:t>
              </a:r>
            </a:p>
          </p:txBody>
        </p:sp>
        <p:sp>
          <p:nvSpPr>
            <p:cNvPr id="362604" name="Text Box 108"/>
            <p:cNvSpPr txBox="1">
              <a:spLocks noChangeArrowheads="1"/>
            </p:cNvSpPr>
            <p:nvPr/>
          </p:nvSpPr>
          <p:spPr bwMode="auto">
            <a:xfrm>
              <a:off x="2802" y="2207"/>
              <a:ext cx="295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5,32</a:t>
              </a:r>
            </a:p>
          </p:txBody>
        </p:sp>
      </p:grpSp>
      <p:grpSp>
        <p:nvGrpSpPr>
          <p:cNvPr id="362605" name="Group 109"/>
          <p:cNvGrpSpPr>
            <a:grpSpLocks/>
          </p:cNvGrpSpPr>
          <p:nvPr/>
        </p:nvGrpSpPr>
        <p:grpSpPr bwMode="auto">
          <a:xfrm>
            <a:off x="468313" y="3741738"/>
            <a:ext cx="4779962" cy="236537"/>
            <a:chOff x="295" y="2343"/>
            <a:chExt cx="3011" cy="149"/>
          </a:xfrm>
        </p:grpSpPr>
        <p:sp>
          <p:nvSpPr>
            <p:cNvPr id="362606" name="Rectangle 110"/>
            <p:cNvSpPr>
              <a:spLocks noChangeArrowheads="1"/>
            </p:cNvSpPr>
            <p:nvPr/>
          </p:nvSpPr>
          <p:spPr bwMode="auto">
            <a:xfrm>
              <a:off x="295" y="2356"/>
              <a:ext cx="3011" cy="119"/>
            </a:xfrm>
            <a:prstGeom prst="rect">
              <a:avLst/>
            </a:prstGeom>
            <a:solidFill>
              <a:srgbClr val="009999">
                <a:alpha val="69000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62607" name="Text Box 111"/>
            <p:cNvSpPr txBox="1">
              <a:spLocks noChangeArrowheads="1"/>
            </p:cNvSpPr>
            <p:nvPr/>
          </p:nvSpPr>
          <p:spPr bwMode="auto">
            <a:xfrm>
              <a:off x="346" y="2348"/>
              <a:ext cx="348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chemeClr val="bg1"/>
                  </a:solidFill>
                  <a:latin typeface="Verdana" pitchFamily="34" charset="0"/>
                </a:rPr>
                <a:t>Ceará</a:t>
              </a:r>
            </a:p>
          </p:txBody>
        </p:sp>
        <p:sp>
          <p:nvSpPr>
            <p:cNvPr id="362608" name="Text Box 112"/>
            <p:cNvSpPr txBox="1">
              <a:spLocks noChangeArrowheads="1"/>
            </p:cNvSpPr>
            <p:nvPr/>
          </p:nvSpPr>
          <p:spPr bwMode="auto">
            <a:xfrm>
              <a:off x="1332" y="2343"/>
              <a:ext cx="627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102.503.913</a:t>
              </a:r>
            </a:p>
          </p:txBody>
        </p:sp>
        <p:sp>
          <p:nvSpPr>
            <p:cNvPr id="362609" name="Text Box 113"/>
            <p:cNvSpPr txBox="1">
              <a:spLocks noChangeArrowheads="1"/>
            </p:cNvSpPr>
            <p:nvPr/>
          </p:nvSpPr>
          <p:spPr bwMode="auto">
            <a:xfrm>
              <a:off x="2001" y="2344"/>
              <a:ext cx="576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99.162.867</a:t>
              </a:r>
            </a:p>
          </p:txBody>
        </p:sp>
        <p:sp>
          <p:nvSpPr>
            <p:cNvPr id="362610" name="Text Box 114"/>
            <p:cNvSpPr txBox="1">
              <a:spLocks noChangeArrowheads="1"/>
            </p:cNvSpPr>
            <p:nvPr/>
          </p:nvSpPr>
          <p:spPr bwMode="auto">
            <a:xfrm>
              <a:off x="2802" y="2343"/>
              <a:ext cx="295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3,37</a:t>
              </a:r>
            </a:p>
          </p:txBody>
        </p:sp>
      </p:grpSp>
      <p:grpSp>
        <p:nvGrpSpPr>
          <p:cNvPr id="362611" name="Group 115"/>
          <p:cNvGrpSpPr>
            <a:grpSpLocks/>
          </p:cNvGrpSpPr>
          <p:nvPr/>
        </p:nvGrpSpPr>
        <p:grpSpPr bwMode="auto">
          <a:xfrm>
            <a:off x="468313" y="3954463"/>
            <a:ext cx="4779962" cy="231775"/>
            <a:chOff x="295" y="2477"/>
            <a:chExt cx="3011" cy="146"/>
          </a:xfrm>
        </p:grpSpPr>
        <p:sp>
          <p:nvSpPr>
            <p:cNvPr id="362612" name="Rectangle 116"/>
            <p:cNvSpPr>
              <a:spLocks noChangeArrowheads="1"/>
            </p:cNvSpPr>
            <p:nvPr/>
          </p:nvSpPr>
          <p:spPr bwMode="auto">
            <a:xfrm>
              <a:off x="295" y="2490"/>
              <a:ext cx="3011" cy="119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62613" name="Text Box 117"/>
            <p:cNvSpPr txBox="1">
              <a:spLocks noChangeArrowheads="1"/>
            </p:cNvSpPr>
            <p:nvPr/>
          </p:nvSpPr>
          <p:spPr bwMode="auto">
            <a:xfrm>
              <a:off x="346" y="2479"/>
              <a:ext cx="515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chemeClr val="bg1"/>
                  </a:solidFill>
                  <a:latin typeface="Verdana" pitchFamily="34" charset="0"/>
                </a:rPr>
                <a:t>São Paulo</a:t>
              </a:r>
            </a:p>
          </p:txBody>
        </p:sp>
        <p:sp>
          <p:nvSpPr>
            <p:cNvPr id="362614" name="Text Box 118"/>
            <p:cNvSpPr txBox="1">
              <a:spLocks noChangeArrowheads="1"/>
            </p:cNvSpPr>
            <p:nvPr/>
          </p:nvSpPr>
          <p:spPr bwMode="auto">
            <a:xfrm>
              <a:off x="1332" y="2477"/>
              <a:ext cx="576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89.885.243</a:t>
              </a:r>
            </a:p>
          </p:txBody>
        </p:sp>
        <p:sp>
          <p:nvSpPr>
            <p:cNvPr id="362615" name="Text Box 119"/>
            <p:cNvSpPr txBox="1">
              <a:spLocks noChangeArrowheads="1"/>
            </p:cNvSpPr>
            <p:nvPr/>
          </p:nvSpPr>
          <p:spPr bwMode="auto">
            <a:xfrm>
              <a:off x="2001" y="2478"/>
              <a:ext cx="575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80.095.023</a:t>
              </a:r>
            </a:p>
          </p:txBody>
        </p:sp>
        <p:sp>
          <p:nvSpPr>
            <p:cNvPr id="362616" name="Text Box 120"/>
            <p:cNvSpPr txBox="1">
              <a:spLocks noChangeArrowheads="1"/>
            </p:cNvSpPr>
            <p:nvPr/>
          </p:nvSpPr>
          <p:spPr bwMode="auto">
            <a:xfrm>
              <a:off x="2802" y="2477"/>
              <a:ext cx="346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12,22</a:t>
              </a:r>
            </a:p>
          </p:txBody>
        </p:sp>
      </p:grpSp>
      <p:grpSp>
        <p:nvGrpSpPr>
          <p:cNvPr id="362617" name="Group 121"/>
          <p:cNvGrpSpPr>
            <a:grpSpLocks/>
          </p:cNvGrpSpPr>
          <p:nvPr/>
        </p:nvGrpSpPr>
        <p:grpSpPr bwMode="auto">
          <a:xfrm>
            <a:off x="468313" y="4170363"/>
            <a:ext cx="4779962" cy="228600"/>
            <a:chOff x="295" y="2613"/>
            <a:chExt cx="3011" cy="144"/>
          </a:xfrm>
        </p:grpSpPr>
        <p:sp>
          <p:nvSpPr>
            <p:cNvPr id="362618" name="Rectangle 122"/>
            <p:cNvSpPr>
              <a:spLocks noChangeArrowheads="1"/>
            </p:cNvSpPr>
            <p:nvPr/>
          </p:nvSpPr>
          <p:spPr bwMode="auto">
            <a:xfrm>
              <a:off x="295" y="2625"/>
              <a:ext cx="3011" cy="119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62619" name="Text Box 123"/>
            <p:cNvSpPr txBox="1">
              <a:spLocks noChangeArrowheads="1"/>
            </p:cNvSpPr>
            <p:nvPr/>
          </p:nvSpPr>
          <p:spPr bwMode="auto">
            <a:xfrm>
              <a:off x="346" y="2614"/>
              <a:ext cx="732" cy="1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chemeClr val="bg1"/>
                  </a:solidFill>
                  <a:latin typeface="Verdana" pitchFamily="34" charset="0"/>
                </a:rPr>
                <a:t>Rio G. do Norte</a:t>
              </a:r>
            </a:p>
          </p:txBody>
        </p:sp>
        <p:sp>
          <p:nvSpPr>
            <p:cNvPr id="362620" name="Text Box 124"/>
            <p:cNvSpPr txBox="1">
              <a:spLocks noChangeArrowheads="1"/>
            </p:cNvSpPr>
            <p:nvPr/>
          </p:nvSpPr>
          <p:spPr bwMode="auto">
            <a:xfrm>
              <a:off x="1332" y="2613"/>
              <a:ext cx="576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85.397.794</a:t>
              </a:r>
            </a:p>
          </p:txBody>
        </p:sp>
        <p:sp>
          <p:nvSpPr>
            <p:cNvPr id="362621" name="Text Box 125"/>
            <p:cNvSpPr txBox="1">
              <a:spLocks noChangeArrowheads="1"/>
            </p:cNvSpPr>
            <p:nvPr/>
          </p:nvSpPr>
          <p:spPr bwMode="auto">
            <a:xfrm>
              <a:off x="2001" y="2613"/>
              <a:ext cx="576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79.515.789</a:t>
              </a:r>
            </a:p>
          </p:txBody>
        </p:sp>
        <p:sp>
          <p:nvSpPr>
            <p:cNvPr id="362622" name="Text Box 126"/>
            <p:cNvSpPr txBox="1">
              <a:spLocks noChangeArrowheads="1"/>
            </p:cNvSpPr>
            <p:nvPr/>
          </p:nvSpPr>
          <p:spPr bwMode="auto">
            <a:xfrm>
              <a:off x="2802" y="2613"/>
              <a:ext cx="295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7,40</a:t>
              </a:r>
            </a:p>
          </p:txBody>
        </p:sp>
      </p:grpSp>
      <p:grpSp>
        <p:nvGrpSpPr>
          <p:cNvPr id="362623" name="Group 127"/>
          <p:cNvGrpSpPr>
            <a:grpSpLocks/>
          </p:cNvGrpSpPr>
          <p:nvPr/>
        </p:nvGrpSpPr>
        <p:grpSpPr bwMode="auto">
          <a:xfrm>
            <a:off x="468313" y="4384675"/>
            <a:ext cx="4779962" cy="234950"/>
            <a:chOff x="295" y="2748"/>
            <a:chExt cx="3011" cy="148"/>
          </a:xfrm>
        </p:grpSpPr>
        <p:sp>
          <p:nvSpPr>
            <p:cNvPr id="362624" name="Rectangle 128"/>
            <p:cNvSpPr>
              <a:spLocks noChangeArrowheads="1"/>
            </p:cNvSpPr>
            <p:nvPr/>
          </p:nvSpPr>
          <p:spPr bwMode="auto">
            <a:xfrm>
              <a:off x="295" y="2763"/>
              <a:ext cx="3011" cy="119"/>
            </a:xfrm>
            <a:prstGeom prst="rect">
              <a:avLst/>
            </a:prstGeom>
            <a:solidFill>
              <a:srgbClr val="FFFFFF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62625" name="Text Box 129"/>
            <p:cNvSpPr txBox="1">
              <a:spLocks noChangeArrowheads="1"/>
            </p:cNvSpPr>
            <p:nvPr/>
          </p:nvSpPr>
          <p:spPr bwMode="auto">
            <a:xfrm>
              <a:off x="346" y="2751"/>
              <a:ext cx="729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chemeClr val="bg1"/>
                  </a:solidFill>
                  <a:latin typeface="Verdana" pitchFamily="34" charset="0"/>
                </a:rPr>
                <a:t>Outros Estados</a:t>
              </a:r>
            </a:p>
          </p:txBody>
        </p:sp>
        <p:sp>
          <p:nvSpPr>
            <p:cNvPr id="362626" name="Text Box 130"/>
            <p:cNvSpPr txBox="1">
              <a:spLocks noChangeArrowheads="1"/>
            </p:cNvSpPr>
            <p:nvPr/>
          </p:nvSpPr>
          <p:spPr bwMode="auto">
            <a:xfrm>
              <a:off x="1332" y="2752"/>
              <a:ext cx="576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85.478.625</a:t>
              </a:r>
            </a:p>
          </p:txBody>
        </p:sp>
        <p:sp>
          <p:nvSpPr>
            <p:cNvPr id="362627" name="Text Box 131"/>
            <p:cNvSpPr txBox="1">
              <a:spLocks noChangeArrowheads="1"/>
            </p:cNvSpPr>
            <p:nvPr/>
          </p:nvSpPr>
          <p:spPr bwMode="auto">
            <a:xfrm>
              <a:off x="2001" y="2753"/>
              <a:ext cx="627" cy="1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105.370.520</a:t>
              </a:r>
            </a:p>
          </p:txBody>
        </p:sp>
        <p:sp>
          <p:nvSpPr>
            <p:cNvPr id="362628" name="Text Box 132"/>
            <p:cNvSpPr txBox="1">
              <a:spLocks noChangeArrowheads="1"/>
            </p:cNvSpPr>
            <p:nvPr/>
          </p:nvSpPr>
          <p:spPr bwMode="auto">
            <a:xfrm>
              <a:off x="2802" y="2748"/>
              <a:ext cx="381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-18,88</a:t>
              </a:r>
            </a:p>
          </p:txBody>
        </p:sp>
      </p:grpSp>
      <p:grpSp>
        <p:nvGrpSpPr>
          <p:cNvPr id="362629" name="Group 133"/>
          <p:cNvGrpSpPr>
            <a:grpSpLocks/>
          </p:cNvGrpSpPr>
          <p:nvPr/>
        </p:nvGrpSpPr>
        <p:grpSpPr bwMode="auto">
          <a:xfrm>
            <a:off x="0" y="6035675"/>
            <a:ext cx="9147175" cy="822325"/>
            <a:chOff x="-1" y="3802"/>
            <a:chExt cx="5762" cy="518"/>
          </a:xfrm>
        </p:grpSpPr>
        <p:pic>
          <p:nvPicPr>
            <p:cNvPr id="362630" name="Picture 134" descr="Barra inferior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62631" name="Picture 135" descr="Logo ADECE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62632" name="Picture 136" descr="LOGO Governo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362633" name="Text Box 137"/>
          <p:cNvSpPr txBox="1">
            <a:spLocks noChangeArrowheads="1"/>
          </p:cNvSpPr>
          <p:nvPr/>
        </p:nvSpPr>
        <p:spPr bwMode="auto">
          <a:xfrm rot="-21600000">
            <a:off x="382588" y="5048250"/>
            <a:ext cx="3589337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000" b="0">
                <a:solidFill>
                  <a:srgbClr val="066168"/>
                </a:solidFill>
                <a:latin typeface="Verdana" pitchFamily="34" charset="0"/>
              </a:rPr>
              <a:t>Fonte: MDIC/ALICE</a:t>
            </a:r>
          </a:p>
          <a:p>
            <a:r>
              <a:rPr lang="pt-BR" sz="1000" b="0">
                <a:solidFill>
                  <a:srgbClr val="066168"/>
                </a:solidFill>
                <a:latin typeface="Verdana" pitchFamily="34" charset="0"/>
              </a:rPr>
              <a:t>Elaboração: ADECE</a:t>
            </a:r>
          </a:p>
        </p:txBody>
      </p:sp>
      <p:sp>
        <p:nvSpPr>
          <p:cNvPr id="362634" name="AutoShape 138"/>
          <p:cNvSpPr>
            <a:spLocks noChangeArrowheads="1"/>
          </p:cNvSpPr>
          <p:nvPr/>
        </p:nvSpPr>
        <p:spPr bwMode="auto">
          <a:xfrm>
            <a:off x="-1588" y="3748088"/>
            <a:ext cx="441326" cy="212725"/>
          </a:xfrm>
          <a:prstGeom prst="rightArrow">
            <a:avLst>
              <a:gd name="adj1" fmla="val 50000"/>
              <a:gd name="adj2" fmla="val 51866"/>
            </a:avLst>
          </a:prstGeom>
          <a:solidFill>
            <a:srgbClr val="FF9933"/>
          </a:solidFill>
          <a:ln w="28575">
            <a:solidFill>
              <a:srgbClr val="59B4BB">
                <a:alpha val="52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grpSp>
        <p:nvGrpSpPr>
          <p:cNvPr id="362635" name="Group 139"/>
          <p:cNvGrpSpPr>
            <a:grpSpLocks/>
          </p:cNvGrpSpPr>
          <p:nvPr/>
        </p:nvGrpSpPr>
        <p:grpSpPr bwMode="auto">
          <a:xfrm>
            <a:off x="468313" y="4606925"/>
            <a:ext cx="4779962" cy="365125"/>
            <a:chOff x="295" y="2888"/>
            <a:chExt cx="3011" cy="230"/>
          </a:xfrm>
        </p:grpSpPr>
        <p:sp>
          <p:nvSpPr>
            <p:cNvPr id="362636" name="Rectangle 140"/>
            <p:cNvSpPr>
              <a:spLocks noChangeArrowheads="1"/>
            </p:cNvSpPr>
            <p:nvPr/>
          </p:nvSpPr>
          <p:spPr bwMode="auto">
            <a:xfrm>
              <a:off x="295" y="2897"/>
              <a:ext cx="3011" cy="213"/>
            </a:xfrm>
            <a:prstGeom prst="rect">
              <a:avLst/>
            </a:prstGeom>
            <a:solidFill>
              <a:srgbClr val="FFFF66">
                <a:alpha val="50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62637" name="Text Box 141"/>
            <p:cNvSpPr txBox="1">
              <a:spLocks noChangeArrowheads="1"/>
            </p:cNvSpPr>
            <p:nvPr/>
          </p:nvSpPr>
          <p:spPr bwMode="auto">
            <a:xfrm>
              <a:off x="2802" y="2931"/>
              <a:ext cx="295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3,63</a:t>
              </a:r>
            </a:p>
          </p:txBody>
        </p:sp>
        <p:sp>
          <p:nvSpPr>
            <p:cNvPr id="362638" name="Text Box 142"/>
            <p:cNvSpPr txBox="1">
              <a:spLocks noChangeArrowheads="1"/>
            </p:cNvSpPr>
            <p:nvPr/>
          </p:nvSpPr>
          <p:spPr bwMode="auto">
            <a:xfrm>
              <a:off x="2001" y="2930"/>
              <a:ext cx="626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627.027.661</a:t>
              </a:r>
            </a:p>
          </p:txBody>
        </p:sp>
        <p:sp>
          <p:nvSpPr>
            <p:cNvPr id="362639" name="Text Box 143"/>
            <p:cNvSpPr txBox="1">
              <a:spLocks noChangeArrowheads="1"/>
            </p:cNvSpPr>
            <p:nvPr/>
          </p:nvSpPr>
          <p:spPr bwMode="auto">
            <a:xfrm>
              <a:off x="1332" y="2888"/>
              <a:ext cx="677" cy="2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900">
                  <a:solidFill>
                    <a:srgbClr val="066168"/>
                  </a:solidFill>
                  <a:latin typeface="Verdana" pitchFamily="34" charset="0"/>
                </a:rPr>
                <a:t>649.802.254.254.00</a:t>
              </a:r>
            </a:p>
          </p:txBody>
        </p:sp>
        <p:sp>
          <p:nvSpPr>
            <p:cNvPr id="362640" name="Text Box 144"/>
            <p:cNvSpPr txBox="1">
              <a:spLocks noChangeArrowheads="1"/>
            </p:cNvSpPr>
            <p:nvPr/>
          </p:nvSpPr>
          <p:spPr bwMode="auto">
            <a:xfrm>
              <a:off x="346" y="2934"/>
              <a:ext cx="348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900">
                  <a:solidFill>
                    <a:schemeClr val="bg1"/>
                  </a:solidFill>
                  <a:latin typeface="Verdana" pitchFamily="34" charset="0"/>
                </a:rPr>
                <a:t>Brasil</a:t>
              </a:r>
            </a:p>
          </p:txBody>
        </p:sp>
      </p:grpSp>
      <p:grpSp>
        <p:nvGrpSpPr>
          <p:cNvPr id="362641" name="Group 145"/>
          <p:cNvGrpSpPr>
            <a:grpSpLocks/>
          </p:cNvGrpSpPr>
          <p:nvPr/>
        </p:nvGrpSpPr>
        <p:grpSpPr bwMode="auto">
          <a:xfrm>
            <a:off x="5470525" y="2014538"/>
            <a:ext cx="3205163" cy="647700"/>
            <a:chOff x="3446" y="1261"/>
            <a:chExt cx="2019" cy="408"/>
          </a:xfrm>
        </p:grpSpPr>
        <p:sp>
          <p:nvSpPr>
            <p:cNvPr id="362642" name="Rectangle 146"/>
            <p:cNvSpPr>
              <a:spLocks noChangeArrowheads="1"/>
            </p:cNvSpPr>
            <p:nvPr/>
          </p:nvSpPr>
          <p:spPr bwMode="auto">
            <a:xfrm>
              <a:off x="3446" y="1265"/>
              <a:ext cx="1974" cy="404"/>
            </a:xfrm>
            <a:prstGeom prst="rect">
              <a:avLst/>
            </a:prstGeom>
            <a:solidFill>
              <a:srgbClr val="04474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62643" name="Text Box 147"/>
            <p:cNvSpPr txBox="1">
              <a:spLocks noChangeArrowheads="1"/>
            </p:cNvSpPr>
            <p:nvPr/>
          </p:nvSpPr>
          <p:spPr bwMode="auto">
            <a:xfrm>
              <a:off x="3907" y="1261"/>
              <a:ext cx="419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900">
                  <a:solidFill>
                    <a:schemeClr val="bg1"/>
                  </a:solidFill>
                  <a:latin typeface="Verdana" pitchFamily="34" charset="0"/>
                </a:rPr>
                <a:t>BRASIL</a:t>
              </a:r>
            </a:p>
          </p:txBody>
        </p:sp>
        <p:sp>
          <p:nvSpPr>
            <p:cNvPr id="362644" name="Text Box 148"/>
            <p:cNvSpPr txBox="1">
              <a:spLocks noChangeArrowheads="1"/>
            </p:cNvSpPr>
            <p:nvPr/>
          </p:nvSpPr>
          <p:spPr bwMode="auto">
            <a:xfrm>
              <a:off x="3851" y="1414"/>
              <a:ext cx="531" cy="2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900">
                  <a:solidFill>
                    <a:schemeClr val="bg1"/>
                  </a:solidFill>
                  <a:latin typeface="Verdana" pitchFamily="34" charset="0"/>
                </a:rPr>
                <a:t>Valor</a:t>
              </a:r>
            </a:p>
            <a:p>
              <a:pPr algn="ctr"/>
              <a:r>
                <a:rPr lang="pt-BR" sz="900">
                  <a:solidFill>
                    <a:schemeClr val="bg1"/>
                  </a:solidFill>
                  <a:latin typeface="Verdana" pitchFamily="34" charset="0"/>
                </a:rPr>
                <a:t>US$ 1.000</a:t>
              </a:r>
            </a:p>
          </p:txBody>
        </p:sp>
        <p:sp>
          <p:nvSpPr>
            <p:cNvPr id="362645" name="Text Box 149"/>
            <p:cNvSpPr txBox="1">
              <a:spLocks noChangeArrowheads="1"/>
            </p:cNvSpPr>
            <p:nvPr/>
          </p:nvSpPr>
          <p:spPr bwMode="auto">
            <a:xfrm>
              <a:off x="4982" y="1267"/>
              <a:ext cx="378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900">
                  <a:solidFill>
                    <a:schemeClr val="bg1"/>
                  </a:solidFill>
                  <a:latin typeface="Verdana" pitchFamily="34" charset="0"/>
                </a:rPr>
                <a:t>CE/BR</a:t>
              </a:r>
            </a:p>
          </p:txBody>
        </p:sp>
        <p:sp>
          <p:nvSpPr>
            <p:cNvPr id="362646" name="Text Box 150"/>
            <p:cNvSpPr txBox="1">
              <a:spLocks noChangeArrowheads="1"/>
            </p:cNvSpPr>
            <p:nvPr/>
          </p:nvSpPr>
          <p:spPr bwMode="auto">
            <a:xfrm>
              <a:off x="4477" y="1267"/>
              <a:ext cx="385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900">
                  <a:solidFill>
                    <a:schemeClr val="bg1"/>
                  </a:solidFill>
                  <a:latin typeface="Verdana" pitchFamily="34" charset="0"/>
                </a:rPr>
                <a:t>CEARÁ</a:t>
              </a:r>
            </a:p>
          </p:txBody>
        </p:sp>
        <p:sp>
          <p:nvSpPr>
            <p:cNvPr id="362647" name="Text Box 151"/>
            <p:cNvSpPr txBox="1">
              <a:spLocks noChangeArrowheads="1"/>
            </p:cNvSpPr>
            <p:nvPr/>
          </p:nvSpPr>
          <p:spPr bwMode="auto">
            <a:xfrm>
              <a:off x="4404" y="1406"/>
              <a:ext cx="531" cy="2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900">
                  <a:solidFill>
                    <a:schemeClr val="bg1"/>
                  </a:solidFill>
                  <a:latin typeface="Verdana" pitchFamily="34" charset="0"/>
                </a:rPr>
                <a:t>Valor</a:t>
              </a:r>
            </a:p>
            <a:p>
              <a:pPr algn="ctr"/>
              <a:r>
                <a:rPr lang="pt-BR" sz="900">
                  <a:solidFill>
                    <a:schemeClr val="bg1"/>
                  </a:solidFill>
                  <a:latin typeface="Verdana" pitchFamily="34" charset="0"/>
                </a:rPr>
                <a:t>US$ 1.000</a:t>
              </a:r>
            </a:p>
          </p:txBody>
        </p:sp>
        <p:sp>
          <p:nvSpPr>
            <p:cNvPr id="362648" name="Text Box 152"/>
            <p:cNvSpPr txBox="1">
              <a:spLocks noChangeArrowheads="1"/>
            </p:cNvSpPr>
            <p:nvPr/>
          </p:nvSpPr>
          <p:spPr bwMode="auto">
            <a:xfrm>
              <a:off x="5067" y="1464"/>
              <a:ext cx="208" cy="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900">
                  <a:solidFill>
                    <a:schemeClr val="bg1"/>
                  </a:solidFill>
                  <a:latin typeface="Verdana" pitchFamily="34" charset="0"/>
                </a:rPr>
                <a:t>%</a:t>
              </a:r>
            </a:p>
          </p:txBody>
        </p:sp>
        <p:sp>
          <p:nvSpPr>
            <p:cNvPr id="362649" name="Text Box 153"/>
            <p:cNvSpPr txBox="1">
              <a:spLocks noChangeArrowheads="1"/>
            </p:cNvSpPr>
            <p:nvPr/>
          </p:nvSpPr>
          <p:spPr bwMode="auto">
            <a:xfrm>
              <a:off x="3486" y="1398"/>
              <a:ext cx="272" cy="1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900">
                  <a:solidFill>
                    <a:schemeClr val="bg1"/>
                  </a:solidFill>
                  <a:latin typeface="Verdana" pitchFamily="34" charset="0"/>
                </a:rPr>
                <a:t>Ano</a:t>
              </a:r>
            </a:p>
          </p:txBody>
        </p:sp>
        <p:grpSp>
          <p:nvGrpSpPr>
            <p:cNvPr id="362650" name="Group 154"/>
            <p:cNvGrpSpPr>
              <a:grpSpLocks/>
            </p:cNvGrpSpPr>
            <p:nvPr/>
          </p:nvGrpSpPr>
          <p:grpSpPr bwMode="auto">
            <a:xfrm>
              <a:off x="3833" y="1266"/>
              <a:ext cx="1632" cy="395"/>
              <a:chOff x="3833" y="1266"/>
              <a:chExt cx="1632" cy="395"/>
            </a:xfrm>
          </p:grpSpPr>
          <p:sp>
            <p:nvSpPr>
              <p:cNvPr id="362651" name="Line 155"/>
              <p:cNvSpPr>
                <a:spLocks noChangeShapeType="1"/>
              </p:cNvSpPr>
              <p:nvPr/>
            </p:nvSpPr>
            <p:spPr bwMode="auto">
              <a:xfrm>
                <a:off x="3833" y="1266"/>
                <a:ext cx="0" cy="395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2652" name="Line 156"/>
              <p:cNvSpPr>
                <a:spLocks noChangeShapeType="1"/>
              </p:cNvSpPr>
              <p:nvPr/>
            </p:nvSpPr>
            <p:spPr bwMode="auto">
              <a:xfrm>
                <a:off x="4422" y="1266"/>
                <a:ext cx="1" cy="395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2653" name="Line 157"/>
              <p:cNvSpPr>
                <a:spLocks noChangeShapeType="1"/>
              </p:cNvSpPr>
              <p:nvPr/>
            </p:nvSpPr>
            <p:spPr bwMode="auto">
              <a:xfrm>
                <a:off x="4935" y="1266"/>
                <a:ext cx="1" cy="395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2654" name="Line 158"/>
              <p:cNvSpPr>
                <a:spLocks noChangeShapeType="1"/>
              </p:cNvSpPr>
              <p:nvPr/>
            </p:nvSpPr>
            <p:spPr bwMode="auto">
              <a:xfrm rot="5400000">
                <a:off x="4643" y="590"/>
                <a:ext cx="12" cy="1632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362655" name="Text Box 159"/>
          <p:cNvSpPr txBox="1">
            <a:spLocks noChangeArrowheads="1"/>
          </p:cNvSpPr>
          <p:nvPr/>
        </p:nvSpPr>
        <p:spPr bwMode="auto">
          <a:xfrm>
            <a:off x="792163" y="1196975"/>
            <a:ext cx="31940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400">
                <a:solidFill>
                  <a:schemeClr val="bg1"/>
                </a:solidFill>
                <a:latin typeface="Verdana" pitchFamily="34" charset="0"/>
              </a:rPr>
              <a:t>FRUTAS – RANKING MUNDIAL</a:t>
            </a:r>
          </a:p>
        </p:txBody>
      </p:sp>
      <p:sp>
        <p:nvSpPr>
          <p:cNvPr id="362656" name="Text Box 160"/>
          <p:cNvSpPr txBox="1">
            <a:spLocks noChangeArrowheads="1"/>
          </p:cNvSpPr>
          <p:nvPr/>
        </p:nvSpPr>
        <p:spPr bwMode="auto">
          <a:xfrm>
            <a:off x="792163" y="1573213"/>
            <a:ext cx="1547812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200">
                <a:solidFill>
                  <a:schemeClr val="bg1"/>
                </a:solidFill>
                <a:latin typeface="Verdana" pitchFamily="34" charset="0"/>
              </a:rPr>
              <a:t>3º em produção</a:t>
            </a:r>
          </a:p>
        </p:txBody>
      </p:sp>
      <p:sp>
        <p:nvSpPr>
          <p:cNvPr id="362657" name="Text Box 161"/>
          <p:cNvSpPr txBox="1">
            <a:spLocks noChangeArrowheads="1"/>
          </p:cNvSpPr>
          <p:nvPr/>
        </p:nvSpPr>
        <p:spPr bwMode="auto">
          <a:xfrm>
            <a:off x="792163" y="1789113"/>
            <a:ext cx="1816100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200">
                <a:solidFill>
                  <a:schemeClr val="bg1"/>
                </a:solidFill>
                <a:latin typeface="Verdana" pitchFamily="34" charset="0"/>
              </a:rPr>
              <a:t>20º em exportação</a:t>
            </a:r>
          </a:p>
        </p:txBody>
      </p:sp>
      <p:sp>
        <p:nvSpPr>
          <p:cNvPr id="362658" name="Text Box 162"/>
          <p:cNvSpPr txBox="1">
            <a:spLocks noChangeArrowheads="1"/>
          </p:cNvSpPr>
          <p:nvPr/>
        </p:nvSpPr>
        <p:spPr bwMode="auto">
          <a:xfrm>
            <a:off x="395288" y="5386388"/>
            <a:ext cx="34512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000" b="0">
                <a:solidFill>
                  <a:srgbClr val="066168"/>
                </a:solidFill>
                <a:latin typeface="Verdana" pitchFamily="34" charset="0"/>
              </a:rPr>
              <a:t>*1- Frutas frescas e elaboradas, exceto castanhas,</a:t>
            </a:r>
          </a:p>
          <a:p>
            <a:r>
              <a:rPr lang="pt-BR" sz="1000" b="0">
                <a:solidFill>
                  <a:srgbClr val="066168"/>
                </a:solidFill>
                <a:latin typeface="Verdana" pitchFamily="34" charset="0"/>
              </a:rPr>
              <a:t>Amêndoas, avelã, nozes e frutas rijas.</a:t>
            </a:r>
            <a:endParaRPr lang="pt-BR" sz="1800"/>
          </a:p>
        </p:txBody>
      </p:sp>
      <p:grpSp>
        <p:nvGrpSpPr>
          <p:cNvPr id="362659" name="Group 163"/>
          <p:cNvGrpSpPr>
            <a:grpSpLocks/>
          </p:cNvGrpSpPr>
          <p:nvPr/>
        </p:nvGrpSpPr>
        <p:grpSpPr bwMode="auto">
          <a:xfrm>
            <a:off x="398463" y="2222500"/>
            <a:ext cx="4914900" cy="790575"/>
            <a:chOff x="251" y="1400"/>
            <a:chExt cx="3096" cy="498"/>
          </a:xfrm>
        </p:grpSpPr>
        <p:grpSp>
          <p:nvGrpSpPr>
            <p:cNvPr id="362660" name="Group 164"/>
            <p:cNvGrpSpPr>
              <a:grpSpLocks/>
            </p:cNvGrpSpPr>
            <p:nvPr/>
          </p:nvGrpSpPr>
          <p:grpSpPr bwMode="auto">
            <a:xfrm>
              <a:off x="251" y="1400"/>
              <a:ext cx="3096" cy="498"/>
              <a:chOff x="251" y="1386"/>
              <a:chExt cx="3096" cy="498"/>
            </a:xfrm>
          </p:grpSpPr>
          <p:pic>
            <p:nvPicPr>
              <p:cNvPr id="362661" name="Picture 165"/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1" y="1386"/>
                <a:ext cx="3096" cy="49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sp>
            <p:nvSpPr>
              <p:cNvPr id="362662" name="Text Box 166"/>
              <p:cNvSpPr txBox="1">
                <a:spLocks noChangeArrowheads="1"/>
              </p:cNvSpPr>
              <p:nvPr/>
            </p:nvSpPr>
            <p:spPr bwMode="auto">
              <a:xfrm>
                <a:off x="776" y="1596"/>
                <a:ext cx="1784" cy="16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1100">
                    <a:solidFill>
                      <a:schemeClr val="bg1"/>
                    </a:solidFill>
                    <a:latin typeface="Verdana" pitchFamily="34" charset="0"/>
                  </a:rPr>
                  <a:t>PRINCIPAIS ESTADOS </a:t>
                </a:r>
                <a:r>
                  <a:rPr lang="pt-BR" sz="1000">
                    <a:solidFill>
                      <a:schemeClr val="bg1"/>
                    </a:solidFill>
                    <a:latin typeface="Verdana" pitchFamily="34" charset="0"/>
                  </a:rPr>
                  <a:t>DO</a:t>
                </a:r>
                <a:r>
                  <a:rPr lang="pt-BR" sz="1100">
                    <a:solidFill>
                      <a:schemeClr val="bg1"/>
                    </a:solidFill>
                    <a:latin typeface="Verdana" pitchFamily="34" charset="0"/>
                  </a:rPr>
                  <a:t> BRASIL</a:t>
                </a:r>
              </a:p>
            </p:txBody>
          </p:sp>
          <p:sp>
            <p:nvSpPr>
              <p:cNvPr id="362663" name="Text Box 167"/>
              <p:cNvSpPr txBox="1">
                <a:spLocks noChangeArrowheads="1"/>
              </p:cNvSpPr>
              <p:nvPr/>
            </p:nvSpPr>
            <p:spPr bwMode="auto">
              <a:xfrm>
                <a:off x="2466" y="1627"/>
                <a:ext cx="686" cy="1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700">
                    <a:solidFill>
                      <a:schemeClr val="bg1"/>
                    </a:solidFill>
                    <a:latin typeface="Verdana" pitchFamily="34" charset="0"/>
                  </a:rPr>
                  <a:t>Valor em US$ FOB</a:t>
                </a:r>
              </a:p>
            </p:txBody>
          </p:sp>
          <p:grpSp>
            <p:nvGrpSpPr>
              <p:cNvPr id="362664" name="Group 168"/>
              <p:cNvGrpSpPr>
                <a:grpSpLocks/>
              </p:cNvGrpSpPr>
              <p:nvPr/>
            </p:nvGrpSpPr>
            <p:grpSpPr bwMode="auto">
              <a:xfrm>
                <a:off x="393" y="1453"/>
                <a:ext cx="2594" cy="173"/>
                <a:chOff x="393" y="738"/>
                <a:chExt cx="2594" cy="173"/>
              </a:xfrm>
            </p:grpSpPr>
            <p:sp>
              <p:nvSpPr>
                <p:cNvPr id="362665" name="Text Box 169"/>
                <p:cNvSpPr txBox="1">
                  <a:spLocks noChangeArrowheads="1"/>
                </p:cNvSpPr>
                <p:nvPr/>
              </p:nvSpPr>
              <p:spPr bwMode="auto">
                <a:xfrm>
                  <a:off x="393" y="738"/>
                  <a:ext cx="2545" cy="17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pt-BR" sz="1100">
                      <a:solidFill>
                        <a:schemeClr val="bg1"/>
                      </a:solidFill>
                      <a:latin typeface="Verdana" pitchFamily="34" charset="0"/>
                    </a:rPr>
                    <a:t>DESEMPENHO</a:t>
                  </a:r>
                  <a:r>
                    <a:rPr lang="pt-BR" sz="1200">
                      <a:solidFill>
                        <a:schemeClr val="bg1"/>
                      </a:solidFill>
                      <a:latin typeface="Verdana" pitchFamily="34" charset="0"/>
                    </a:rPr>
                    <a:t> DAS EXPORTAÇÕES DE FRUTAS</a:t>
                  </a:r>
                  <a:r>
                    <a:rPr lang="pt-BR" sz="1000">
                      <a:solidFill>
                        <a:schemeClr val="bg1"/>
                      </a:solidFill>
                      <a:latin typeface="Verdana" pitchFamily="34" charset="0"/>
                    </a:rPr>
                    <a:t> </a:t>
                  </a:r>
                </a:p>
              </p:txBody>
            </p:sp>
            <p:sp>
              <p:nvSpPr>
                <p:cNvPr id="362666" name="Text Box 170"/>
                <p:cNvSpPr txBox="1">
                  <a:spLocks noChangeArrowheads="1"/>
                </p:cNvSpPr>
                <p:nvPr/>
              </p:nvSpPr>
              <p:spPr bwMode="auto">
                <a:xfrm>
                  <a:off x="2871" y="752"/>
                  <a:ext cx="116" cy="13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endParaRPr lang="pt-BR" sz="800">
                    <a:solidFill>
                      <a:schemeClr val="bg1"/>
                    </a:solidFill>
                  </a:endParaRPr>
                </a:p>
              </p:txBody>
            </p:sp>
          </p:grpSp>
        </p:grpSp>
        <p:sp>
          <p:nvSpPr>
            <p:cNvPr id="362667" name="Text Box 171"/>
            <p:cNvSpPr txBox="1">
              <a:spLocks noChangeArrowheads="1"/>
            </p:cNvSpPr>
            <p:nvPr/>
          </p:nvSpPr>
          <p:spPr bwMode="auto">
            <a:xfrm>
              <a:off x="2819" y="1450"/>
              <a:ext cx="194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</a:rPr>
                <a:t>(1)</a:t>
              </a:r>
            </a:p>
          </p:txBody>
        </p:sp>
      </p:grpSp>
      <p:sp>
        <p:nvSpPr>
          <p:cNvPr id="362668" name="Rectangle 172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62669" name="Text Box 173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362670" name="Rectangle 174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62671" name="Rectangle 175"/>
          <p:cNvSpPr>
            <a:spLocks noChangeArrowheads="1"/>
          </p:cNvSpPr>
          <p:nvPr/>
        </p:nvSpPr>
        <p:spPr bwMode="auto">
          <a:xfrm>
            <a:off x="0" y="436563"/>
            <a:ext cx="3816350" cy="549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dirty="0">
                <a:solidFill>
                  <a:schemeClr val="bg1"/>
                </a:solidFill>
                <a:latin typeface="Verdana" pitchFamily="34" charset="0"/>
              </a:rPr>
              <a:t>EXPORTAÇÕES DO </a:t>
            </a:r>
            <a:r>
              <a:rPr lang="pt-BR" sz="1500" dirty="0" smtClean="0">
                <a:solidFill>
                  <a:schemeClr val="bg1"/>
                </a:solidFill>
                <a:latin typeface="Verdana" pitchFamily="34" charset="0"/>
              </a:rPr>
              <a:t>AGRONEGÓCIO </a:t>
            </a:r>
            <a:r>
              <a:rPr lang="pt-BR" sz="1500" dirty="0">
                <a:solidFill>
                  <a:schemeClr val="bg1"/>
                </a:solidFill>
                <a:latin typeface="Verdana" pitchFamily="34" charset="0"/>
              </a:rPr>
              <a:t>CEARENSE</a:t>
            </a:r>
          </a:p>
        </p:txBody>
      </p:sp>
      <p:sp>
        <p:nvSpPr>
          <p:cNvPr id="362672" name="Text Box 176"/>
          <p:cNvSpPr txBox="1">
            <a:spLocks noChangeArrowheads="1"/>
          </p:cNvSpPr>
          <p:nvPr/>
        </p:nvSpPr>
        <p:spPr bwMode="auto">
          <a:xfrm rot="-21600000">
            <a:off x="5364163" y="5516563"/>
            <a:ext cx="1512887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000" b="0">
                <a:solidFill>
                  <a:srgbClr val="066168"/>
                </a:solidFill>
                <a:latin typeface="Verdana" pitchFamily="34" charset="0"/>
              </a:rPr>
              <a:t>Fonte: SECEX/MDIC Elaboração: ADECE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3625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6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3626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6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3626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6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300"/>
                                        <p:tgtEl>
                                          <p:spTgt spid="3626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300"/>
                                        <p:tgtEl>
                                          <p:spTgt spid="3625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6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626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626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2" presetClass="entr" presetSubtype="1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4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500"/>
                                        <p:tgtEl>
                                          <p:spTgt spid="3624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ntr" presetSubtype="1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5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300"/>
                                        <p:tgtEl>
                                          <p:spTgt spid="3625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8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5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300"/>
                                        <p:tgtEl>
                                          <p:spTgt spid="3625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2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5" dur="300"/>
                                        <p:tgtEl>
                                          <p:spTgt spid="362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22" presetClass="entr" presetSubtype="8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6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300"/>
                                        <p:tgtEl>
                                          <p:spTgt spid="3626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22" presetClass="entr" presetSubtype="2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1" dur="300"/>
                                        <p:tgtEl>
                                          <p:spTgt spid="362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2" presetClass="entr" presetSubtype="8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6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300"/>
                                        <p:tgtEl>
                                          <p:spTgt spid="3626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2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6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7" dur="300"/>
                                        <p:tgtEl>
                                          <p:spTgt spid="3626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2" presetClass="entr" presetSubtype="8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6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300"/>
                                        <p:tgtEl>
                                          <p:spTgt spid="3626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22" presetClass="entr" presetSubtype="1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300"/>
                                        <p:tgtEl>
                                          <p:spTgt spid="3624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22" presetClass="entr" presetSubtype="4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5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6" dur="300"/>
                                        <p:tgtEl>
                                          <p:spTgt spid="3625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22" presetClass="entr" presetSubtype="1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300"/>
                                        <p:tgtEl>
                                          <p:spTgt spid="3625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23" presetClass="entr" presetSubtype="16" fill="hold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5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3625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3625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2" presetClass="entr" presetSubtype="1" fill="hold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6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6" dur="300"/>
                                        <p:tgtEl>
                                          <p:spTgt spid="3626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22" presetClass="entr" presetSubtype="1" fill="hold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5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9" dur="400"/>
                                        <p:tgtEl>
                                          <p:spTgt spid="3625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22" presetClass="entr" presetSubtype="1" fill="hold" grpId="0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5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2" dur="300"/>
                                        <p:tgtEl>
                                          <p:spTgt spid="3625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22" presetClass="entr" presetSubtype="4" fill="hold" grpId="0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5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5" dur="300"/>
                                        <p:tgtEl>
                                          <p:spTgt spid="3625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22" presetClass="entr" presetSubtype="1" fill="hold" grpId="0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8" dur="300"/>
                                        <p:tgtEl>
                                          <p:spTgt spid="3625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22" presetClass="entr" presetSubtype="4" fill="hold" grpId="0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1" dur="300"/>
                                        <p:tgtEl>
                                          <p:spTgt spid="3625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22" presetClass="entr" presetSubtype="8" fill="hold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5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4" dur="300"/>
                                        <p:tgtEl>
                                          <p:spTgt spid="3625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22" presetClass="entr" presetSubtype="2" fill="hold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5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7" dur="300"/>
                                        <p:tgtEl>
                                          <p:spTgt spid="3625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22" presetClass="entr" presetSubtype="8" fill="hold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5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0" dur="300"/>
                                        <p:tgtEl>
                                          <p:spTgt spid="3625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22" presetClass="entr" presetSubtype="2" fill="hold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5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3" dur="300"/>
                                        <p:tgtEl>
                                          <p:spTgt spid="3625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22" presetClass="entr" presetSubtype="8" fill="hold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5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6" dur="300"/>
                                        <p:tgtEl>
                                          <p:spTgt spid="3625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22" presetClass="entr" presetSubtype="2" fill="hold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5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9" dur="300"/>
                                        <p:tgtEl>
                                          <p:spTgt spid="3625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22" presetClass="entr" presetSubtype="8" fill="hold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2" dur="300"/>
                                        <p:tgtEl>
                                          <p:spTgt spid="3625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22" presetClass="entr" presetSubtype="2" fill="hold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5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5" dur="300"/>
                                        <p:tgtEl>
                                          <p:spTgt spid="3625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22" presetClass="entr" presetSubtype="8" fill="hold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8" dur="300"/>
                                        <p:tgtEl>
                                          <p:spTgt spid="3625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22" presetClass="entr" presetSubtype="2" fill="hold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5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1" dur="300"/>
                                        <p:tgtEl>
                                          <p:spTgt spid="3625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22" presetClass="entr" presetSubtype="8" fill="hold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5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4" dur="300"/>
                                        <p:tgtEl>
                                          <p:spTgt spid="3625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" presetID="22" presetClass="entr" presetSubtype="2" fill="hold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5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7" dur="300"/>
                                        <p:tgtEl>
                                          <p:spTgt spid="3625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22" presetClass="entr" presetSubtype="8" fill="hold" grpId="0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6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0" dur="500"/>
                                        <p:tgtEl>
                                          <p:spTgt spid="3626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" presetID="22" presetClass="entr" presetSubtype="2" fill="hold" grpId="0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5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3" dur="500"/>
                                        <p:tgtEl>
                                          <p:spTgt spid="3625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22" presetClass="entr" presetSubtype="2" fill="hold" grpId="0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5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6" dur="500"/>
                                        <p:tgtEl>
                                          <p:spTgt spid="3625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" presetID="10" presetClass="entr" presetSubtype="0" fill="hold" grpId="0" nodeType="withEffect">
                                  <p:stCondLst>
                                    <p:cond delay="2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6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300"/>
                                        <p:tgtEl>
                                          <p:spTgt spid="3626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10" presetClass="entr" presetSubtype="0" fill="hold" grpId="0" nodeType="withEffect">
                                  <p:stCondLst>
                                    <p:cond delay="27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6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300"/>
                                        <p:tgtEl>
                                          <p:spTgt spid="3626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10" presetClass="entr" presetSubtype="0" fill="hold" grpId="0" nodeType="withEffect">
                                  <p:stCondLst>
                                    <p:cond delay="27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6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300"/>
                                        <p:tgtEl>
                                          <p:spTgt spid="3626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2508" grpId="0" animBg="1"/>
      <p:bldP spid="362509" grpId="0" animBg="1"/>
      <p:bldP spid="362511" grpId="0" animBg="1"/>
      <p:bldP spid="362512" grpId="0" animBg="1"/>
      <p:bldP spid="362513" grpId="0" animBg="1"/>
      <p:bldP spid="362514" grpId="0" animBg="1"/>
      <p:bldP spid="362590" grpId="0" animBg="1"/>
      <p:bldP spid="362591" grpId="0" animBg="1"/>
      <p:bldP spid="362592" grpId="0" animBg="1"/>
      <p:bldP spid="362633" grpId="0"/>
      <p:bldP spid="362634" grpId="0" animBg="1"/>
      <p:bldP spid="362655" grpId="0"/>
      <p:bldP spid="362656" grpId="0"/>
      <p:bldP spid="362657" grpId="0"/>
      <p:bldP spid="362658" grpId="0"/>
      <p:bldP spid="362672" grpId="0"/>
    </p:bldLst>
  </p:timing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4546" name="Picture 2" descr="Imagem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72000" y="1268413"/>
            <a:ext cx="4648200" cy="40227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64547" name="Picture 3" descr="gráfico_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00700" y="2862263"/>
            <a:ext cx="2798763" cy="13954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64548" name="Group 4"/>
          <p:cNvGrpSpPr>
            <a:grpSpLocks/>
          </p:cNvGrpSpPr>
          <p:nvPr/>
        </p:nvGrpSpPr>
        <p:grpSpPr bwMode="auto">
          <a:xfrm>
            <a:off x="5595938" y="2846388"/>
            <a:ext cx="2800350" cy="1397000"/>
            <a:chOff x="3839" y="4028"/>
            <a:chExt cx="997" cy="496"/>
          </a:xfrm>
        </p:grpSpPr>
        <p:sp>
          <p:nvSpPr>
            <p:cNvPr id="364549" name="Freeform 5"/>
            <p:cNvSpPr>
              <a:spLocks/>
            </p:cNvSpPr>
            <p:nvPr/>
          </p:nvSpPr>
          <p:spPr bwMode="auto">
            <a:xfrm>
              <a:off x="3878" y="4295"/>
              <a:ext cx="744" cy="229"/>
            </a:xfrm>
            <a:custGeom>
              <a:avLst/>
              <a:gdLst>
                <a:gd name="T0" fmla="*/ 212 w 212"/>
                <a:gd name="T1" fmla="*/ 55 h 65"/>
                <a:gd name="T2" fmla="*/ 131 w 212"/>
                <a:gd name="T3" fmla="*/ 65 h 65"/>
                <a:gd name="T4" fmla="*/ 0 w 212"/>
                <a:gd name="T5" fmla="*/ 31 h 65"/>
                <a:gd name="T6" fmla="*/ 0 w 212"/>
                <a:gd name="T7" fmla="*/ 0 h 65"/>
                <a:gd name="T8" fmla="*/ 7 w 212"/>
                <a:gd name="T9" fmla="*/ 0 h 65"/>
                <a:gd name="T10" fmla="*/ 131 w 212"/>
                <a:gd name="T11" fmla="*/ 32 h 65"/>
                <a:gd name="T12" fmla="*/ 205 w 212"/>
                <a:gd name="T13" fmla="*/ 23 h 65"/>
                <a:gd name="T14" fmla="*/ 212 w 212"/>
                <a:gd name="T15" fmla="*/ 25 h 65"/>
                <a:gd name="T16" fmla="*/ 212 w 212"/>
                <a:gd name="T17" fmla="*/ 5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2" h="65">
                  <a:moveTo>
                    <a:pt x="212" y="55"/>
                  </a:moveTo>
                  <a:cubicBezTo>
                    <a:pt x="189" y="62"/>
                    <a:pt x="161" y="65"/>
                    <a:pt x="131" y="65"/>
                  </a:cubicBezTo>
                  <a:cubicBezTo>
                    <a:pt x="72" y="65"/>
                    <a:pt x="21" y="51"/>
                    <a:pt x="0" y="31"/>
                  </a:cubicBezTo>
                  <a:lnTo>
                    <a:pt x="0" y="0"/>
                  </a:lnTo>
                  <a:lnTo>
                    <a:pt x="7" y="0"/>
                  </a:lnTo>
                  <a:cubicBezTo>
                    <a:pt x="25" y="23"/>
                    <a:pt x="68" y="32"/>
                    <a:pt x="131" y="32"/>
                  </a:cubicBezTo>
                  <a:cubicBezTo>
                    <a:pt x="162" y="32"/>
                    <a:pt x="183" y="29"/>
                    <a:pt x="205" y="23"/>
                  </a:cubicBezTo>
                  <a:lnTo>
                    <a:pt x="212" y="25"/>
                  </a:lnTo>
                  <a:lnTo>
                    <a:pt x="212" y="55"/>
                  </a:lnTo>
                  <a:close/>
                </a:path>
              </a:pathLst>
            </a:custGeom>
            <a:solidFill>
              <a:srgbClr val="7575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4550" name="Freeform 6"/>
            <p:cNvSpPr>
              <a:spLocks/>
            </p:cNvSpPr>
            <p:nvPr/>
          </p:nvSpPr>
          <p:spPr bwMode="auto">
            <a:xfrm>
              <a:off x="3878" y="4221"/>
              <a:ext cx="744" cy="197"/>
            </a:xfrm>
            <a:custGeom>
              <a:avLst/>
              <a:gdLst>
                <a:gd name="T0" fmla="*/ 131 w 212"/>
                <a:gd name="T1" fmla="*/ 0 h 56"/>
                <a:gd name="T2" fmla="*/ 212 w 212"/>
                <a:gd name="T3" fmla="*/ 46 h 56"/>
                <a:gd name="T4" fmla="*/ 131 w 212"/>
                <a:gd name="T5" fmla="*/ 56 h 56"/>
                <a:gd name="T6" fmla="*/ 0 w 212"/>
                <a:gd name="T7" fmla="*/ 21 h 56"/>
                <a:gd name="T8" fmla="*/ 131 w 212"/>
                <a:gd name="T9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2" h="56">
                  <a:moveTo>
                    <a:pt x="131" y="0"/>
                  </a:moveTo>
                  <a:lnTo>
                    <a:pt x="212" y="46"/>
                  </a:lnTo>
                  <a:cubicBezTo>
                    <a:pt x="188" y="52"/>
                    <a:pt x="160" y="56"/>
                    <a:pt x="131" y="56"/>
                  </a:cubicBezTo>
                  <a:cubicBezTo>
                    <a:pt x="73" y="56"/>
                    <a:pt x="22" y="42"/>
                    <a:pt x="0" y="21"/>
                  </a:cubicBezTo>
                  <a:lnTo>
                    <a:pt x="131" y="0"/>
                  </a:ln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4551" name="Freeform 7"/>
            <p:cNvSpPr>
              <a:spLocks/>
            </p:cNvSpPr>
            <p:nvPr/>
          </p:nvSpPr>
          <p:spPr bwMode="auto">
            <a:xfrm>
              <a:off x="3923" y="4116"/>
              <a:ext cx="415" cy="105"/>
            </a:xfrm>
            <a:custGeom>
              <a:avLst/>
              <a:gdLst>
                <a:gd name="T0" fmla="*/ 708 w 708"/>
                <a:gd name="T1" fmla="*/ 180 h 180"/>
                <a:gd name="T2" fmla="*/ 0 w 708"/>
                <a:gd name="T3" fmla="*/ 0 h 180"/>
                <a:gd name="T4" fmla="*/ 0 w 708"/>
                <a:gd name="T5" fmla="*/ 36 h 180"/>
                <a:gd name="T6" fmla="*/ 708 w 708"/>
                <a:gd name="T7" fmla="*/ 18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08" h="180">
                  <a:moveTo>
                    <a:pt x="708" y="180"/>
                  </a:moveTo>
                  <a:lnTo>
                    <a:pt x="0" y="0"/>
                  </a:lnTo>
                  <a:lnTo>
                    <a:pt x="0" y="36"/>
                  </a:lnTo>
                  <a:lnTo>
                    <a:pt x="708" y="180"/>
                  </a:lnTo>
                  <a:close/>
                </a:path>
              </a:pathLst>
            </a:custGeom>
            <a:solidFill>
              <a:srgbClr val="2421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4552" name="Freeform 8"/>
            <p:cNvSpPr>
              <a:spLocks/>
            </p:cNvSpPr>
            <p:nvPr/>
          </p:nvSpPr>
          <p:spPr bwMode="auto">
            <a:xfrm>
              <a:off x="3923" y="4070"/>
              <a:ext cx="415" cy="151"/>
            </a:xfrm>
            <a:custGeom>
              <a:avLst/>
              <a:gdLst>
                <a:gd name="T0" fmla="*/ 118 w 118"/>
                <a:gd name="T1" fmla="*/ 43 h 43"/>
                <a:gd name="T2" fmla="*/ 0 w 118"/>
                <a:gd name="T3" fmla="*/ 13 h 43"/>
                <a:gd name="T4" fmla="*/ 30 w 118"/>
                <a:gd name="T5" fmla="*/ 0 h 43"/>
                <a:gd name="T6" fmla="*/ 118 w 118"/>
                <a:gd name="T7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8" h="43">
                  <a:moveTo>
                    <a:pt x="118" y="43"/>
                  </a:moveTo>
                  <a:lnTo>
                    <a:pt x="0" y="13"/>
                  </a:lnTo>
                  <a:cubicBezTo>
                    <a:pt x="8" y="8"/>
                    <a:pt x="18" y="4"/>
                    <a:pt x="30" y="0"/>
                  </a:cubicBezTo>
                  <a:lnTo>
                    <a:pt x="118" y="43"/>
                  </a:ln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4553" name="Freeform 9"/>
            <p:cNvSpPr>
              <a:spLocks/>
            </p:cNvSpPr>
            <p:nvPr/>
          </p:nvSpPr>
          <p:spPr bwMode="auto">
            <a:xfrm>
              <a:off x="4148" y="4032"/>
              <a:ext cx="190" cy="189"/>
            </a:xfrm>
            <a:custGeom>
              <a:avLst/>
              <a:gdLst>
                <a:gd name="T0" fmla="*/ 54 w 54"/>
                <a:gd name="T1" fmla="*/ 54 h 54"/>
                <a:gd name="T2" fmla="*/ 0 w 54"/>
                <a:gd name="T3" fmla="*/ 3 h 54"/>
                <a:gd name="T4" fmla="*/ 23 w 54"/>
                <a:gd name="T5" fmla="*/ 0 h 54"/>
                <a:gd name="T6" fmla="*/ 54 w 54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" h="54">
                  <a:moveTo>
                    <a:pt x="54" y="54"/>
                  </a:moveTo>
                  <a:lnTo>
                    <a:pt x="0" y="3"/>
                  </a:lnTo>
                  <a:cubicBezTo>
                    <a:pt x="8" y="2"/>
                    <a:pt x="16" y="1"/>
                    <a:pt x="23" y="0"/>
                  </a:cubicBezTo>
                  <a:lnTo>
                    <a:pt x="54" y="54"/>
                  </a:ln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4554" name="Freeform 10"/>
            <p:cNvSpPr>
              <a:spLocks/>
            </p:cNvSpPr>
            <p:nvPr/>
          </p:nvSpPr>
          <p:spPr bwMode="auto">
            <a:xfrm>
              <a:off x="4148" y="4043"/>
              <a:ext cx="190" cy="178"/>
            </a:xfrm>
            <a:custGeom>
              <a:avLst/>
              <a:gdLst>
                <a:gd name="T0" fmla="*/ 54 w 54"/>
                <a:gd name="T1" fmla="*/ 51 h 51"/>
                <a:gd name="T2" fmla="*/ 0 w 54"/>
                <a:gd name="T3" fmla="*/ 0 h 51"/>
                <a:gd name="T4" fmla="*/ 1 w 54"/>
                <a:gd name="T5" fmla="*/ 6 h 51"/>
                <a:gd name="T6" fmla="*/ 54 w 54"/>
                <a:gd name="T7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" h="51">
                  <a:moveTo>
                    <a:pt x="54" y="51"/>
                  </a:moveTo>
                  <a:lnTo>
                    <a:pt x="0" y="0"/>
                  </a:lnTo>
                  <a:lnTo>
                    <a:pt x="1" y="6"/>
                  </a:lnTo>
                  <a:lnTo>
                    <a:pt x="54" y="51"/>
                  </a:lnTo>
                  <a:close/>
                </a:path>
              </a:pathLst>
            </a:custGeom>
            <a:solidFill>
              <a:srgbClr val="2421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4555" name="Freeform 11"/>
            <p:cNvSpPr>
              <a:spLocks/>
            </p:cNvSpPr>
            <p:nvPr/>
          </p:nvSpPr>
          <p:spPr bwMode="auto">
            <a:xfrm>
              <a:off x="4099" y="4046"/>
              <a:ext cx="239" cy="175"/>
            </a:xfrm>
            <a:custGeom>
              <a:avLst/>
              <a:gdLst>
                <a:gd name="T0" fmla="*/ 68 w 68"/>
                <a:gd name="T1" fmla="*/ 50 h 50"/>
                <a:gd name="T2" fmla="*/ 0 w 68"/>
                <a:gd name="T3" fmla="*/ 2 h 50"/>
                <a:gd name="T4" fmla="*/ 9 w 68"/>
                <a:gd name="T5" fmla="*/ 0 h 50"/>
                <a:gd name="T6" fmla="*/ 68 w 68"/>
                <a:gd name="T7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8" h="50">
                  <a:moveTo>
                    <a:pt x="68" y="50"/>
                  </a:moveTo>
                  <a:lnTo>
                    <a:pt x="0" y="2"/>
                  </a:lnTo>
                  <a:cubicBezTo>
                    <a:pt x="3" y="1"/>
                    <a:pt x="6" y="1"/>
                    <a:pt x="9" y="0"/>
                  </a:cubicBezTo>
                  <a:lnTo>
                    <a:pt x="68" y="50"/>
                  </a:ln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4556" name="Freeform 12"/>
            <p:cNvSpPr>
              <a:spLocks/>
            </p:cNvSpPr>
            <p:nvPr/>
          </p:nvSpPr>
          <p:spPr bwMode="auto">
            <a:xfrm>
              <a:off x="4099" y="4053"/>
              <a:ext cx="239" cy="168"/>
            </a:xfrm>
            <a:custGeom>
              <a:avLst/>
              <a:gdLst>
                <a:gd name="T0" fmla="*/ 68 w 68"/>
                <a:gd name="T1" fmla="*/ 48 h 48"/>
                <a:gd name="T2" fmla="*/ 0 w 68"/>
                <a:gd name="T3" fmla="*/ 0 h 48"/>
                <a:gd name="T4" fmla="*/ 1 w 68"/>
                <a:gd name="T5" fmla="*/ 6 h 48"/>
                <a:gd name="T6" fmla="*/ 68 w 68"/>
                <a:gd name="T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8" h="48">
                  <a:moveTo>
                    <a:pt x="68" y="48"/>
                  </a:moveTo>
                  <a:lnTo>
                    <a:pt x="0" y="0"/>
                  </a:lnTo>
                  <a:lnTo>
                    <a:pt x="1" y="6"/>
                  </a:lnTo>
                  <a:lnTo>
                    <a:pt x="68" y="48"/>
                  </a:lnTo>
                  <a:close/>
                </a:path>
              </a:pathLst>
            </a:custGeom>
            <a:solidFill>
              <a:srgbClr val="2421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4557" name="Freeform 13"/>
            <p:cNvSpPr>
              <a:spLocks/>
            </p:cNvSpPr>
            <p:nvPr/>
          </p:nvSpPr>
          <p:spPr bwMode="auto">
            <a:xfrm>
              <a:off x="3839" y="4222"/>
              <a:ext cx="21" cy="165"/>
            </a:xfrm>
            <a:custGeom>
              <a:avLst/>
              <a:gdLst>
                <a:gd name="T0" fmla="*/ 6 w 6"/>
                <a:gd name="T1" fmla="*/ 47 h 47"/>
                <a:gd name="T2" fmla="*/ 0 w 6"/>
                <a:gd name="T3" fmla="*/ 33 h 47"/>
                <a:gd name="T4" fmla="*/ 0 w 6"/>
                <a:gd name="T5" fmla="*/ 33 h 47"/>
                <a:gd name="T6" fmla="*/ 0 w 6"/>
                <a:gd name="T7" fmla="*/ 31 h 47"/>
                <a:gd name="T8" fmla="*/ 0 w 6"/>
                <a:gd name="T9" fmla="*/ 0 h 47"/>
                <a:gd name="T10" fmla="*/ 6 w 6"/>
                <a:gd name="T11" fmla="*/ 8 h 47"/>
                <a:gd name="T12" fmla="*/ 6 w 6"/>
                <a:gd name="T13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47">
                  <a:moveTo>
                    <a:pt x="6" y="47"/>
                  </a:moveTo>
                  <a:cubicBezTo>
                    <a:pt x="3" y="43"/>
                    <a:pt x="1" y="38"/>
                    <a:pt x="0" y="33"/>
                  </a:cubicBezTo>
                  <a:lnTo>
                    <a:pt x="0" y="33"/>
                  </a:lnTo>
                  <a:lnTo>
                    <a:pt x="0" y="31"/>
                  </a:lnTo>
                  <a:lnTo>
                    <a:pt x="0" y="0"/>
                  </a:lnTo>
                  <a:cubicBezTo>
                    <a:pt x="0" y="3"/>
                    <a:pt x="4" y="5"/>
                    <a:pt x="6" y="8"/>
                  </a:cubicBezTo>
                  <a:lnTo>
                    <a:pt x="6" y="47"/>
                  </a:lnTo>
                  <a:close/>
                </a:path>
              </a:pathLst>
            </a:custGeom>
            <a:solidFill>
              <a:srgbClr val="7575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4558" name="Freeform 14"/>
            <p:cNvSpPr>
              <a:spLocks/>
            </p:cNvSpPr>
            <p:nvPr/>
          </p:nvSpPr>
          <p:spPr bwMode="auto">
            <a:xfrm>
              <a:off x="3839" y="4130"/>
              <a:ext cx="499" cy="151"/>
            </a:xfrm>
            <a:custGeom>
              <a:avLst/>
              <a:gdLst>
                <a:gd name="T0" fmla="*/ 142 w 142"/>
                <a:gd name="T1" fmla="*/ 26 h 43"/>
                <a:gd name="T2" fmla="*/ 6 w 142"/>
                <a:gd name="T3" fmla="*/ 43 h 43"/>
                <a:gd name="T4" fmla="*/ 0 w 142"/>
                <a:gd name="T5" fmla="*/ 26 h 43"/>
                <a:gd name="T6" fmla="*/ 17 w 142"/>
                <a:gd name="T7" fmla="*/ 0 h 43"/>
                <a:gd name="T8" fmla="*/ 142 w 142"/>
                <a:gd name="T9" fmla="*/ 2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2" h="43">
                  <a:moveTo>
                    <a:pt x="142" y="26"/>
                  </a:moveTo>
                  <a:lnTo>
                    <a:pt x="6" y="43"/>
                  </a:lnTo>
                  <a:cubicBezTo>
                    <a:pt x="2" y="37"/>
                    <a:pt x="0" y="32"/>
                    <a:pt x="0" y="26"/>
                  </a:cubicBezTo>
                  <a:cubicBezTo>
                    <a:pt x="0" y="17"/>
                    <a:pt x="6" y="8"/>
                    <a:pt x="17" y="0"/>
                  </a:cubicBezTo>
                  <a:lnTo>
                    <a:pt x="142" y="26"/>
                  </a:ln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4559" name="Freeform 15"/>
            <p:cNvSpPr>
              <a:spLocks/>
            </p:cNvSpPr>
            <p:nvPr/>
          </p:nvSpPr>
          <p:spPr bwMode="auto">
            <a:xfrm>
              <a:off x="3860" y="4222"/>
              <a:ext cx="478" cy="165"/>
            </a:xfrm>
            <a:custGeom>
              <a:avLst/>
              <a:gdLst>
                <a:gd name="T0" fmla="*/ 816 w 816"/>
                <a:gd name="T1" fmla="*/ 0 h 282"/>
                <a:gd name="T2" fmla="*/ 0 w 816"/>
                <a:gd name="T3" fmla="*/ 102 h 282"/>
                <a:gd name="T4" fmla="*/ 0 w 816"/>
                <a:gd name="T5" fmla="*/ 282 h 282"/>
                <a:gd name="T6" fmla="*/ 30 w 816"/>
                <a:gd name="T7" fmla="*/ 276 h 282"/>
                <a:gd name="T8" fmla="*/ 30 w 816"/>
                <a:gd name="T9" fmla="*/ 126 h 282"/>
                <a:gd name="T10" fmla="*/ 816 w 816"/>
                <a:gd name="T11" fmla="*/ 0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16" h="282">
                  <a:moveTo>
                    <a:pt x="816" y="0"/>
                  </a:moveTo>
                  <a:lnTo>
                    <a:pt x="0" y="102"/>
                  </a:lnTo>
                  <a:lnTo>
                    <a:pt x="0" y="282"/>
                  </a:lnTo>
                  <a:lnTo>
                    <a:pt x="30" y="276"/>
                  </a:lnTo>
                  <a:lnTo>
                    <a:pt x="30" y="126"/>
                  </a:lnTo>
                  <a:lnTo>
                    <a:pt x="816" y="0"/>
                  </a:lnTo>
                  <a:close/>
                </a:path>
              </a:pathLst>
            </a:custGeom>
            <a:solidFill>
              <a:srgbClr val="2421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4560" name="Freeform 16"/>
            <p:cNvSpPr>
              <a:spLocks/>
            </p:cNvSpPr>
            <p:nvPr/>
          </p:nvSpPr>
          <p:spPr bwMode="auto">
            <a:xfrm>
              <a:off x="4647" y="4222"/>
              <a:ext cx="189" cy="260"/>
            </a:xfrm>
            <a:custGeom>
              <a:avLst/>
              <a:gdLst>
                <a:gd name="T0" fmla="*/ 54 w 54"/>
                <a:gd name="T1" fmla="*/ 33 h 74"/>
                <a:gd name="T2" fmla="*/ 0 w 54"/>
                <a:gd name="T3" fmla="*/ 74 h 74"/>
                <a:gd name="T4" fmla="*/ 0 w 54"/>
                <a:gd name="T5" fmla="*/ 40 h 74"/>
                <a:gd name="T6" fmla="*/ 49 w 54"/>
                <a:gd name="T7" fmla="*/ 7 h 74"/>
                <a:gd name="T8" fmla="*/ 54 w 54"/>
                <a:gd name="T9" fmla="*/ 0 h 74"/>
                <a:gd name="T10" fmla="*/ 54 w 54"/>
                <a:gd name="T11" fmla="*/ 31 h 74"/>
                <a:gd name="T12" fmla="*/ 54 w 54"/>
                <a:gd name="T13" fmla="*/ 33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74">
                  <a:moveTo>
                    <a:pt x="54" y="33"/>
                  </a:moveTo>
                  <a:cubicBezTo>
                    <a:pt x="52" y="50"/>
                    <a:pt x="31" y="65"/>
                    <a:pt x="0" y="74"/>
                  </a:cubicBezTo>
                  <a:lnTo>
                    <a:pt x="0" y="40"/>
                  </a:lnTo>
                  <a:cubicBezTo>
                    <a:pt x="25" y="32"/>
                    <a:pt x="42" y="20"/>
                    <a:pt x="49" y="7"/>
                  </a:cubicBezTo>
                  <a:cubicBezTo>
                    <a:pt x="51" y="4"/>
                    <a:pt x="54" y="4"/>
                    <a:pt x="54" y="0"/>
                  </a:cubicBezTo>
                  <a:lnTo>
                    <a:pt x="54" y="31"/>
                  </a:lnTo>
                  <a:lnTo>
                    <a:pt x="54" y="33"/>
                  </a:lnTo>
                  <a:close/>
                </a:path>
              </a:pathLst>
            </a:custGeom>
            <a:solidFill>
              <a:srgbClr val="7575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4561" name="Freeform 17"/>
            <p:cNvSpPr>
              <a:spLocks/>
            </p:cNvSpPr>
            <p:nvPr/>
          </p:nvSpPr>
          <p:spPr bwMode="auto">
            <a:xfrm>
              <a:off x="4250" y="4028"/>
              <a:ext cx="586" cy="348"/>
            </a:xfrm>
            <a:custGeom>
              <a:avLst/>
              <a:gdLst>
                <a:gd name="T0" fmla="*/ 25 w 167"/>
                <a:gd name="T1" fmla="*/ 55 h 99"/>
                <a:gd name="T2" fmla="*/ 0 w 167"/>
                <a:gd name="T3" fmla="*/ 1 h 99"/>
                <a:gd name="T4" fmla="*/ 25 w 167"/>
                <a:gd name="T5" fmla="*/ 0 h 99"/>
                <a:gd name="T6" fmla="*/ 167 w 167"/>
                <a:gd name="T7" fmla="*/ 55 h 99"/>
                <a:gd name="T8" fmla="*/ 113 w 167"/>
                <a:gd name="T9" fmla="*/ 99 h 99"/>
                <a:gd name="T10" fmla="*/ 25 w 167"/>
                <a:gd name="T11" fmla="*/ 55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7" h="99">
                  <a:moveTo>
                    <a:pt x="25" y="55"/>
                  </a:moveTo>
                  <a:lnTo>
                    <a:pt x="0" y="1"/>
                  </a:lnTo>
                  <a:cubicBezTo>
                    <a:pt x="8" y="0"/>
                    <a:pt x="17" y="0"/>
                    <a:pt x="25" y="0"/>
                  </a:cubicBezTo>
                  <a:cubicBezTo>
                    <a:pt x="103" y="0"/>
                    <a:pt x="167" y="25"/>
                    <a:pt x="167" y="55"/>
                  </a:cubicBezTo>
                  <a:cubicBezTo>
                    <a:pt x="167" y="72"/>
                    <a:pt x="147" y="88"/>
                    <a:pt x="113" y="99"/>
                  </a:cubicBezTo>
                  <a:lnTo>
                    <a:pt x="25" y="55"/>
                  </a:ln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4562" name="Freeform 18"/>
            <p:cNvSpPr>
              <a:spLocks/>
            </p:cNvSpPr>
            <p:nvPr/>
          </p:nvSpPr>
          <p:spPr bwMode="auto">
            <a:xfrm>
              <a:off x="4250" y="4032"/>
              <a:ext cx="88" cy="190"/>
            </a:xfrm>
            <a:custGeom>
              <a:avLst/>
              <a:gdLst>
                <a:gd name="T0" fmla="*/ 25 w 25"/>
                <a:gd name="T1" fmla="*/ 54 h 54"/>
                <a:gd name="T2" fmla="*/ 0 w 25"/>
                <a:gd name="T3" fmla="*/ 0 h 54"/>
                <a:gd name="T4" fmla="*/ 0 w 25"/>
                <a:gd name="T5" fmla="*/ 11 h 54"/>
                <a:gd name="T6" fmla="*/ 25 w 25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54">
                  <a:moveTo>
                    <a:pt x="25" y="54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25" y="54"/>
                  </a:lnTo>
                  <a:close/>
                </a:path>
              </a:pathLst>
            </a:custGeom>
            <a:solidFill>
              <a:srgbClr val="2421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4563" name="Freeform 19"/>
            <p:cNvSpPr>
              <a:spLocks/>
            </p:cNvSpPr>
            <p:nvPr/>
          </p:nvSpPr>
          <p:spPr bwMode="auto">
            <a:xfrm>
              <a:off x="4338" y="4222"/>
              <a:ext cx="309" cy="260"/>
            </a:xfrm>
            <a:custGeom>
              <a:avLst/>
              <a:gdLst>
                <a:gd name="T0" fmla="*/ 0 w 88"/>
                <a:gd name="T1" fmla="*/ 0 h 74"/>
                <a:gd name="T2" fmla="*/ 88 w 88"/>
                <a:gd name="T3" fmla="*/ 44 h 74"/>
                <a:gd name="T4" fmla="*/ 88 w 88"/>
                <a:gd name="T5" fmla="*/ 74 h 74"/>
                <a:gd name="T6" fmla="*/ 81 w 88"/>
                <a:gd name="T7" fmla="*/ 67 h 74"/>
                <a:gd name="T8" fmla="*/ 81 w 88"/>
                <a:gd name="T9" fmla="*/ 46 h 74"/>
                <a:gd name="T10" fmla="*/ 0 w 88"/>
                <a:gd name="T11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" h="74">
                  <a:moveTo>
                    <a:pt x="0" y="0"/>
                  </a:moveTo>
                  <a:lnTo>
                    <a:pt x="88" y="44"/>
                  </a:lnTo>
                  <a:lnTo>
                    <a:pt x="88" y="74"/>
                  </a:lnTo>
                  <a:lnTo>
                    <a:pt x="81" y="67"/>
                  </a:lnTo>
                  <a:lnTo>
                    <a:pt x="81" y="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421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364564" name="Group 20"/>
          <p:cNvGrpSpPr>
            <a:grpSpLocks/>
          </p:cNvGrpSpPr>
          <p:nvPr/>
        </p:nvGrpSpPr>
        <p:grpSpPr bwMode="auto">
          <a:xfrm>
            <a:off x="5600700" y="2857500"/>
            <a:ext cx="2800350" cy="1397000"/>
            <a:chOff x="3969" y="2075"/>
            <a:chExt cx="997" cy="496"/>
          </a:xfrm>
        </p:grpSpPr>
        <p:grpSp>
          <p:nvGrpSpPr>
            <p:cNvPr id="364565" name="Group 21"/>
            <p:cNvGrpSpPr>
              <a:grpSpLocks/>
            </p:cNvGrpSpPr>
            <p:nvPr/>
          </p:nvGrpSpPr>
          <p:grpSpPr bwMode="auto">
            <a:xfrm>
              <a:off x="4008" y="2268"/>
              <a:ext cx="744" cy="303"/>
              <a:chOff x="1863" y="1725"/>
              <a:chExt cx="1272" cy="516"/>
            </a:xfrm>
          </p:grpSpPr>
          <p:sp>
            <p:nvSpPr>
              <p:cNvPr id="364566" name="Freeform 22"/>
              <p:cNvSpPr>
                <a:spLocks/>
              </p:cNvSpPr>
              <p:nvPr/>
            </p:nvSpPr>
            <p:spPr bwMode="auto">
              <a:xfrm>
                <a:off x="1863" y="1851"/>
                <a:ext cx="1272" cy="390"/>
              </a:xfrm>
              <a:custGeom>
                <a:avLst/>
                <a:gdLst>
                  <a:gd name="T0" fmla="*/ 212 w 212"/>
                  <a:gd name="T1" fmla="*/ 55 h 65"/>
                  <a:gd name="T2" fmla="*/ 131 w 212"/>
                  <a:gd name="T3" fmla="*/ 65 h 65"/>
                  <a:gd name="T4" fmla="*/ 0 w 212"/>
                  <a:gd name="T5" fmla="*/ 31 h 65"/>
                  <a:gd name="T6" fmla="*/ 0 w 212"/>
                  <a:gd name="T7" fmla="*/ 0 h 65"/>
                  <a:gd name="T8" fmla="*/ 7 w 212"/>
                  <a:gd name="T9" fmla="*/ 0 h 65"/>
                  <a:gd name="T10" fmla="*/ 131 w 212"/>
                  <a:gd name="T11" fmla="*/ 32 h 65"/>
                  <a:gd name="T12" fmla="*/ 205 w 212"/>
                  <a:gd name="T13" fmla="*/ 23 h 65"/>
                  <a:gd name="T14" fmla="*/ 212 w 212"/>
                  <a:gd name="T15" fmla="*/ 25 h 65"/>
                  <a:gd name="T16" fmla="*/ 212 w 212"/>
                  <a:gd name="T17" fmla="*/ 5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2" h="65">
                    <a:moveTo>
                      <a:pt x="212" y="55"/>
                    </a:moveTo>
                    <a:cubicBezTo>
                      <a:pt x="189" y="62"/>
                      <a:pt x="161" y="65"/>
                      <a:pt x="131" y="65"/>
                    </a:cubicBezTo>
                    <a:cubicBezTo>
                      <a:pt x="72" y="65"/>
                      <a:pt x="21" y="51"/>
                      <a:pt x="0" y="31"/>
                    </a:cubicBezTo>
                    <a:lnTo>
                      <a:pt x="0" y="0"/>
                    </a:lnTo>
                    <a:lnTo>
                      <a:pt x="7" y="0"/>
                    </a:lnTo>
                    <a:cubicBezTo>
                      <a:pt x="25" y="23"/>
                      <a:pt x="68" y="32"/>
                      <a:pt x="131" y="32"/>
                    </a:cubicBezTo>
                    <a:cubicBezTo>
                      <a:pt x="162" y="32"/>
                      <a:pt x="183" y="29"/>
                      <a:pt x="205" y="23"/>
                    </a:cubicBezTo>
                    <a:lnTo>
                      <a:pt x="212" y="25"/>
                    </a:lnTo>
                    <a:lnTo>
                      <a:pt x="212" y="55"/>
                    </a:lnTo>
                    <a:close/>
                  </a:path>
                </a:pathLst>
              </a:custGeom>
              <a:solidFill>
                <a:srgbClr val="602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4567" name="Freeform 23"/>
              <p:cNvSpPr>
                <a:spLocks/>
              </p:cNvSpPr>
              <p:nvPr/>
            </p:nvSpPr>
            <p:spPr bwMode="auto">
              <a:xfrm>
                <a:off x="1863" y="1725"/>
                <a:ext cx="1272" cy="336"/>
              </a:xfrm>
              <a:custGeom>
                <a:avLst/>
                <a:gdLst>
                  <a:gd name="T0" fmla="*/ 131 w 212"/>
                  <a:gd name="T1" fmla="*/ 0 h 56"/>
                  <a:gd name="T2" fmla="*/ 212 w 212"/>
                  <a:gd name="T3" fmla="*/ 46 h 56"/>
                  <a:gd name="T4" fmla="*/ 131 w 212"/>
                  <a:gd name="T5" fmla="*/ 56 h 56"/>
                  <a:gd name="T6" fmla="*/ 0 w 212"/>
                  <a:gd name="T7" fmla="*/ 21 h 56"/>
                  <a:gd name="T8" fmla="*/ 131 w 212"/>
                  <a:gd name="T9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2" h="56">
                    <a:moveTo>
                      <a:pt x="131" y="0"/>
                    </a:moveTo>
                    <a:lnTo>
                      <a:pt x="212" y="46"/>
                    </a:lnTo>
                    <a:cubicBezTo>
                      <a:pt x="188" y="52"/>
                      <a:pt x="160" y="56"/>
                      <a:pt x="131" y="56"/>
                    </a:cubicBezTo>
                    <a:cubicBezTo>
                      <a:pt x="73" y="56"/>
                      <a:pt x="22" y="42"/>
                      <a:pt x="0" y="21"/>
                    </a:cubicBez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993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64568" name="Group 24"/>
            <p:cNvGrpSpPr>
              <a:grpSpLocks/>
            </p:cNvGrpSpPr>
            <p:nvPr/>
          </p:nvGrpSpPr>
          <p:grpSpPr bwMode="auto">
            <a:xfrm>
              <a:off x="4053" y="2117"/>
              <a:ext cx="415" cy="151"/>
              <a:chOff x="1941" y="1467"/>
              <a:chExt cx="708" cy="258"/>
            </a:xfrm>
          </p:grpSpPr>
          <p:sp>
            <p:nvSpPr>
              <p:cNvPr id="364569" name="Freeform 25"/>
              <p:cNvSpPr>
                <a:spLocks/>
              </p:cNvSpPr>
              <p:nvPr/>
            </p:nvSpPr>
            <p:spPr bwMode="auto">
              <a:xfrm>
                <a:off x="1941" y="1545"/>
                <a:ext cx="708" cy="180"/>
              </a:xfrm>
              <a:custGeom>
                <a:avLst/>
                <a:gdLst>
                  <a:gd name="T0" fmla="*/ 708 w 708"/>
                  <a:gd name="T1" fmla="*/ 180 h 180"/>
                  <a:gd name="T2" fmla="*/ 0 w 708"/>
                  <a:gd name="T3" fmla="*/ 0 h 180"/>
                  <a:gd name="T4" fmla="*/ 0 w 708"/>
                  <a:gd name="T5" fmla="*/ 36 h 180"/>
                  <a:gd name="T6" fmla="*/ 708 w 708"/>
                  <a:gd name="T7" fmla="*/ 18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08" h="180">
                    <a:moveTo>
                      <a:pt x="708" y="180"/>
                    </a:moveTo>
                    <a:lnTo>
                      <a:pt x="0" y="0"/>
                    </a:lnTo>
                    <a:lnTo>
                      <a:pt x="0" y="36"/>
                    </a:lnTo>
                    <a:lnTo>
                      <a:pt x="708" y="18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4570" name="Freeform 26"/>
              <p:cNvSpPr>
                <a:spLocks/>
              </p:cNvSpPr>
              <p:nvPr/>
            </p:nvSpPr>
            <p:spPr bwMode="auto">
              <a:xfrm>
                <a:off x="1941" y="1467"/>
                <a:ext cx="708" cy="258"/>
              </a:xfrm>
              <a:custGeom>
                <a:avLst/>
                <a:gdLst>
                  <a:gd name="T0" fmla="*/ 118 w 118"/>
                  <a:gd name="T1" fmla="*/ 43 h 43"/>
                  <a:gd name="T2" fmla="*/ 0 w 118"/>
                  <a:gd name="T3" fmla="*/ 13 h 43"/>
                  <a:gd name="T4" fmla="*/ 30 w 118"/>
                  <a:gd name="T5" fmla="*/ 0 h 43"/>
                  <a:gd name="T6" fmla="*/ 118 w 118"/>
                  <a:gd name="T7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8" h="43">
                    <a:moveTo>
                      <a:pt x="118" y="43"/>
                    </a:moveTo>
                    <a:lnTo>
                      <a:pt x="0" y="13"/>
                    </a:lnTo>
                    <a:cubicBezTo>
                      <a:pt x="8" y="8"/>
                      <a:pt x="18" y="4"/>
                      <a:pt x="30" y="0"/>
                    </a:cubicBezTo>
                    <a:lnTo>
                      <a:pt x="118" y="43"/>
                    </a:lnTo>
                    <a:close/>
                  </a:path>
                </a:pathLst>
              </a:custGeom>
              <a:solidFill>
                <a:srgbClr val="33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64571" name="Group 27"/>
            <p:cNvGrpSpPr>
              <a:grpSpLocks/>
            </p:cNvGrpSpPr>
            <p:nvPr/>
          </p:nvGrpSpPr>
          <p:grpSpPr bwMode="auto">
            <a:xfrm>
              <a:off x="4278" y="2079"/>
              <a:ext cx="190" cy="189"/>
              <a:chOff x="2325" y="1401"/>
              <a:chExt cx="324" cy="324"/>
            </a:xfrm>
          </p:grpSpPr>
          <p:sp>
            <p:nvSpPr>
              <p:cNvPr id="364572" name="Freeform 28"/>
              <p:cNvSpPr>
                <a:spLocks/>
              </p:cNvSpPr>
              <p:nvPr/>
            </p:nvSpPr>
            <p:spPr bwMode="auto">
              <a:xfrm>
                <a:off x="2325" y="1401"/>
                <a:ext cx="324" cy="324"/>
              </a:xfrm>
              <a:custGeom>
                <a:avLst/>
                <a:gdLst>
                  <a:gd name="T0" fmla="*/ 54 w 54"/>
                  <a:gd name="T1" fmla="*/ 54 h 54"/>
                  <a:gd name="T2" fmla="*/ 0 w 54"/>
                  <a:gd name="T3" fmla="*/ 3 h 54"/>
                  <a:gd name="T4" fmla="*/ 23 w 54"/>
                  <a:gd name="T5" fmla="*/ 0 h 54"/>
                  <a:gd name="T6" fmla="*/ 54 w 54"/>
                  <a:gd name="T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4" h="54">
                    <a:moveTo>
                      <a:pt x="54" y="54"/>
                    </a:moveTo>
                    <a:lnTo>
                      <a:pt x="0" y="3"/>
                    </a:lnTo>
                    <a:cubicBezTo>
                      <a:pt x="8" y="2"/>
                      <a:pt x="16" y="1"/>
                      <a:pt x="23" y="0"/>
                    </a:cubicBezTo>
                    <a:lnTo>
                      <a:pt x="54" y="54"/>
                    </a:lnTo>
                    <a:close/>
                  </a:path>
                </a:pathLst>
              </a:custGeom>
              <a:solidFill>
                <a:srgbClr val="EA8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4573" name="Freeform 29"/>
              <p:cNvSpPr>
                <a:spLocks/>
              </p:cNvSpPr>
              <p:nvPr/>
            </p:nvSpPr>
            <p:spPr bwMode="auto">
              <a:xfrm>
                <a:off x="2325" y="1419"/>
                <a:ext cx="324" cy="306"/>
              </a:xfrm>
              <a:custGeom>
                <a:avLst/>
                <a:gdLst>
                  <a:gd name="T0" fmla="*/ 54 w 54"/>
                  <a:gd name="T1" fmla="*/ 51 h 51"/>
                  <a:gd name="T2" fmla="*/ 0 w 54"/>
                  <a:gd name="T3" fmla="*/ 0 h 51"/>
                  <a:gd name="T4" fmla="*/ 1 w 54"/>
                  <a:gd name="T5" fmla="*/ 6 h 51"/>
                  <a:gd name="T6" fmla="*/ 54 w 54"/>
                  <a:gd name="T7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4" h="51">
                    <a:moveTo>
                      <a:pt x="54" y="51"/>
                    </a:moveTo>
                    <a:lnTo>
                      <a:pt x="0" y="0"/>
                    </a:lnTo>
                    <a:lnTo>
                      <a:pt x="1" y="6"/>
                    </a:lnTo>
                    <a:lnTo>
                      <a:pt x="54" y="51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64574" name="Group 30"/>
            <p:cNvGrpSpPr>
              <a:grpSpLocks/>
            </p:cNvGrpSpPr>
            <p:nvPr/>
          </p:nvGrpSpPr>
          <p:grpSpPr bwMode="auto">
            <a:xfrm>
              <a:off x="4229" y="2093"/>
              <a:ext cx="239" cy="175"/>
              <a:chOff x="2241" y="1425"/>
              <a:chExt cx="408" cy="300"/>
            </a:xfrm>
          </p:grpSpPr>
          <p:sp>
            <p:nvSpPr>
              <p:cNvPr id="364575" name="Freeform 31"/>
              <p:cNvSpPr>
                <a:spLocks/>
              </p:cNvSpPr>
              <p:nvPr/>
            </p:nvSpPr>
            <p:spPr bwMode="auto">
              <a:xfrm>
                <a:off x="2241" y="1425"/>
                <a:ext cx="408" cy="300"/>
              </a:xfrm>
              <a:custGeom>
                <a:avLst/>
                <a:gdLst>
                  <a:gd name="T0" fmla="*/ 68 w 68"/>
                  <a:gd name="T1" fmla="*/ 50 h 50"/>
                  <a:gd name="T2" fmla="*/ 0 w 68"/>
                  <a:gd name="T3" fmla="*/ 2 h 50"/>
                  <a:gd name="T4" fmla="*/ 9 w 68"/>
                  <a:gd name="T5" fmla="*/ 0 h 50"/>
                  <a:gd name="T6" fmla="*/ 68 w 68"/>
                  <a:gd name="T7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8" h="50">
                    <a:moveTo>
                      <a:pt x="68" y="50"/>
                    </a:moveTo>
                    <a:lnTo>
                      <a:pt x="0" y="2"/>
                    </a:lnTo>
                    <a:cubicBezTo>
                      <a:pt x="3" y="1"/>
                      <a:pt x="6" y="1"/>
                      <a:pt x="9" y="0"/>
                    </a:cubicBezTo>
                    <a:lnTo>
                      <a:pt x="68" y="50"/>
                    </a:lnTo>
                    <a:close/>
                  </a:path>
                </a:pathLst>
              </a:custGeom>
              <a:solidFill>
                <a:srgbClr val="00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4576" name="Freeform 32"/>
              <p:cNvSpPr>
                <a:spLocks/>
              </p:cNvSpPr>
              <p:nvPr/>
            </p:nvSpPr>
            <p:spPr bwMode="auto">
              <a:xfrm>
                <a:off x="2241" y="1437"/>
                <a:ext cx="408" cy="288"/>
              </a:xfrm>
              <a:custGeom>
                <a:avLst/>
                <a:gdLst>
                  <a:gd name="T0" fmla="*/ 68 w 68"/>
                  <a:gd name="T1" fmla="*/ 48 h 48"/>
                  <a:gd name="T2" fmla="*/ 0 w 68"/>
                  <a:gd name="T3" fmla="*/ 0 h 48"/>
                  <a:gd name="T4" fmla="*/ 1 w 68"/>
                  <a:gd name="T5" fmla="*/ 6 h 48"/>
                  <a:gd name="T6" fmla="*/ 68 w 68"/>
                  <a:gd name="T7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8" h="48">
                    <a:moveTo>
                      <a:pt x="68" y="48"/>
                    </a:moveTo>
                    <a:lnTo>
                      <a:pt x="0" y="0"/>
                    </a:lnTo>
                    <a:lnTo>
                      <a:pt x="1" y="6"/>
                    </a:lnTo>
                    <a:lnTo>
                      <a:pt x="68" y="48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64577" name="Group 33"/>
            <p:cNvGrpSpPr>
              <a:grpSpLocks/>
            </p:cNvGrpSpPr>
            <p:nvPr/>
          </p:nvGrpSpPr>
          <p:grpSpPr bwMode="auto">
            <a:xfrm>
              <a:off x="4176" y="2103"/>
              <a:ext cx="292" cy="165"/>
              <a:chOff x="2151" y="1443"/>
              <a:chExt cx="498" cy="282"/>
            </a:xfrm>
          </p:grpSpPr>
          <p:sp>
            <p:nvSpPr>
              <p:cNvPr id="364578" name="Freeform 34"/>
              <p:cNvSpPr>
                <a:spLocks/>
              </p:cNvSpPr>
              <p:nvPr/>
            </p:nvSpPr>
            <p:spPr bwMode="auto">
              <a:xfrm>
                <a:off x="2151" y="1443"/>
                <a:ext cx="498" cy="282"/>
              </a:xfrm>
              <a:custGeom>
                <a:avLst/>
                <a:gdLst>
                  <a:gd name="T0" fmla="*/ 83 w 83"/>
                  <a:gd name="T1" fmla="*/ 47 h 47"/>
                  <a:gd name="T2" fmla="*/ 0 w 83"/>
                  <a:gd name="T3" fmla="*/ 2 h 47"/>
                  <a:gd name="T4" fmla="*/ 9 w 83"/>
                  <a:gd name="T5" fmla="*/ 0 h 47"/>
                  <a:gd name="T6" fmla="*/ 83 w 83"/>
                  <a:gd name="T7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3" h="47">
                    <a:moveTo>
                      <a:pt x="83" y="47"/>
                    </a:moveTo>
                    <a:lnTo>
                      <a:pt x="0" y="2"/>
                    </a:lnTo>
                    <a:cubicBezTo>
                      <a:pt x="3" y="2"/>
                      <a:pt x="6" y="1"/>
                      <a:pt x="9" y="0"/>
                    </a:cubicBezTo>
                    <a:lnTo>
                      <a:pt x="83" y="47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4579" name="Freeform 35"/>
              <p:cNvSpPr>
                <a:spLocks/>
              </p:cNvSpPr>
              <p:nvPr/>
            </p:nvSpPr>
            <p:spPr bwMode="auto">
              <a:xfrm>
                <a:off x="2151" y="1455"/>
                <a:ext cx="498" cy="270"/>
              </a:xfrm>
              <a:custGeom>
                <a:avLst/>
                <a:gdLst>
                  <a:gd name="T0" fmla="*/ 83 w 83"/>
                  <a:gd name="T1" fmla="*/ 45 h 45"/>
                  <a:gd name="T2" fmla="*/ 0 w 83"/>
                  <a:gd name="T3" fmla="*/ 0 h 45"/>
                  <a:gd name="T4" fmla="*/ 1 w 83"/>
                  <a:gd name="T5" fmla="*/ 5 h 45"/>
                  <a:gd name="T6" fmla="*/ 83 w 83"/>
                  <a:gd name="T7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3" h="45">
                    <a:moveTo>
                      <a:pt x="83" y="45"/>
                    </a:moveTo>
                    <a:lnTo>
                      <a:pt x="0" y="0"/>
                    </a:lnTo>
                    <a:lnTo>
                      <a:pt x="1" y="5"/>
                    </a:lnTo>
                    <a:lnTo>
                      <a:pt x="83" y="45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64580" name="Group 36"/>
            <p:cNvGrpSpPr>
              <a:grpSpLocks/>
            </p:cNvGrpSpPr>
            <p:nvPr/>
          </p:nvGrpSpPr>
          <p:grpSpPr bwMode="auto">
            <a:xfrm>
              <a:off x="3969" y="2177"/>
              <a:ext cx="499" cy="257"/>
              <a:chOff x="1797" y="1569"/>
              <a:chExt cx="852" cy="438"/>
            </a:xfrm>
          </p:grpSpPr>
          <p:sp>
            <p:nvSpPr>
              <p:cNvPr id="364581" name="Freeform 37"/>
              <p:cNvSpPr>
                <a:spLocks/>
              </p:cNvSpPr>
              <p:nvPr/>
            </p:nvSpPr>
            <p:spPr bwMode="auto">
              <a:xfrm>
                <a:off x="1797" y="1725"/>
                <a:ext cx="36" cy="282"/>
              </a:xfrm>
              <a:custGeom>
                <a:avLst/>
                <a:gdLst>
                  <a:gd name="T0" fmla="*/ 6 w 6"/>
                  <a:gd name="T1" fmla="*/ 47 h 47"/>
                  <a:gd name="T2" fmla="*/ 0 w 6"/>
                  <a:gd name="T3" fmla="*/ 33 h 47"/>
                  <a:gd name="T4" fmla="*/ 0 w 6"/>
                  <a:gd name="T5" fmla="*/ 33 h 47"/>
                  <a:gd name="T6" fmla="*/ 0 w 6"/>
                  <a:gd name="T7" fmla="*/ 31 h 47"/>
                  <a:gd name="T8" fmla="*/ 0 w 6"/>
                  <a:gd name="T9" fmla="*/ 0 h 47"/>
                  <a:gd name="T10" fmla="*/ 6 w 6"/>
                  <a:gd name="T11" fmla="*/ 8 h 47"/>
                  <a:gd name="T12" fmla="*/ 6 w 6"/>
                  <a:gd name="T13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47">
                    <a:moveTo>
                      <a:pt x="6" y="47"/>
                    </a:moveTo>
                    <a:cubicBezTo>
                      <a:pt x="3" y="43"/>
                      <a:pt x="1" y="38"/>
                      <a:pt x="0" y="33"/>
                    </a:cubicBezTo>
                    <a:lnTo>
                      <a:pt x="0" y="33"/>
                    </a:lnTo>
                    <a:lnTo>
                      <a:pt x="0" y="31"/>
                    </a:lnTo>
                    <a:lnTo>
                      <a:pt x="0" y="0"/>
                    </a:lnTo>
                    <a:cubicBezTo>
                      <a:pt x="0" y="3"/>
                      <a:pt x="4" y="5"/>
                      <a:pt x="6" y="8"/>
                    </a:cubicBezTo>
                    <a:lnTo>
                      <a:pt x="6" y="47"/>
                    </a:lnTo>
                    <a:close/>
                  </a:path>
                </a:pathLst>
              </a:custGeom>
              <a:solidFill>
                <a:srgbClr val="0050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4582" name="Freeform 38"/>
              <p:cNvSpPr>
                <a:spLocks/>
              </p:cNvSpPr>
              <p:nvPr/>
            </p:nvSpPr>
            <p:spPr bwMode="auto">
              <a:xfrm>
                <a:off x="1797" y="1569"/>
                <a:ext cx="852" cy="258"/>
              </a:xfrm>
              <a:custGeom>
                <a:avLst/>
                <a:gdLst>
                  <a:gd name="T0" fmla="*/ 142 w 142"/>
                  <a:gd name="T1" fmla="*/ 26 h 43"/>
                  <a:gd name="T2" fmla="*/ 6 w 142"/>
                  <a:gd name="T3" fmla="*/ 43 h 43"/>
                  <a:gd name="T4" fmla="*/ 0 w 142"/>
                  <a:gd name="T5" fmla="*/ 26 h 43"/>
                  <a:gd name="T6" fmla="*/ 17 w 142"/>
                  <a:gd name="T7" fmla="*/ 0 h 43"/>
                  <a:gd name="T8" fmla="*/ 142 w 142"/>
                  <a:gd name="T9" fmla="*/ 26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2" h="43">
                    <a:moveTo>
                      <a:pt x="142" y="26"/>
                    </a:moveTo>
                    <a:lnTo>
                      <a:pt x="6" y="43"/>
                    </a:lnTo>
                    <a:cubicBezTo>
                      <a:pt x="2" y="37"/>
                      <a:pt x="0" y="32"/>
                      <a:pt x="0" y="26"/>
                    </a:cubicBezTo>
                    <a:cubicBezTo>
                      <a:pt x="0" y="17"/>
                      <a:pt x="6" y="8"/>
                      <a:pt x="17" y="0"/>
                    </a:cubicBezTo>
                    <a:lnTo>
                      <a:pt x="142" y="26"/>
                    </a:lnTo>
                    <a:close/>
                  </a:path>
                </a:pathLst>
              </a:custGeom>
              <a:solidFill>
                <a:srgbClr val="0082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4583" name="Freeform 39"/>
              <p:cNvSpPr>
                <a:spLocks/>
              </p:cNvSpPr>
              <p:nvPr/>
            </p:nvSpPr>
            <p:spPr bwMode="auto">
              <a:xfrm>
                <a:off x="1833" y="1725"/>
                <a:ext cx="816" cy="282"/>
              </a:xfrm>
              <a:custGeom>
                <a:avLst/>
                <a:gdLst>
                  <a:gd name="T0" fmla="*/ 816 w 816"/>
                  <a:gd name="T1" fmla="*/ 0 h 282"/>
                  <a:gd name="T2" fmla="*/ 0 w 816"/>
                  <a:gd name="T3" fmla="*/ 102 h 282"/>
                  <a:gd name="T4" fmla="*/ 0 w 816"/>
                  <a:gd name="T5" fmla="*/ 282 h 282"/>
                  <a:gd name="T6" fmla="*/ 30 w 816"/>
                  <a:gd name="T7" fmla="*/ 276 h 282"/>
                  <a:gd name="T8" fmla="*/ 30 w 816"/>
                  <a:gd name="T9" fmla="*/ 126 h 282"/>
                  <a:gd name="T10" fmla="*/ 816 w 816"/>
                  <a:gd name="T11" fmla="*/ 0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16" h="282">
                    <a:moveTo>
                      <a:pt x="816" y="0"/>
                    </a:moveTo>
                    <a:lnTo>
                      <a:pt x="0" y="102"/>
                    </a:lnTo>
                    <a:lnTo>
                      <a:pt x="0" y="282"/>
                    </a:lnTo>
                    <a:lnTo>
                      <a:pt x="30" y="276"/>
                    </a:lnTo>
                    <a:lnTo>
                      <a:pt x="30" y="126"/>
                    </a:lnTo>
                    <a:lnTo>
                      <a:pt x="816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64584" name="Group 40"/>
            <p:cNvGrpSpPr>
              <a:grpSpLocks/>
            </p:cNvGrpSpPr>
            <p:nvPr/>
          </p:nvGrpSpPr>
          <p:grpSpPr bwMode="auto">
            <a:xfrm>
              <a:off x="4380" y="2075"/>
              <a:ext cx="586" cy="454"/>
              <a:chOff x="2499" y="1395"/>
              <a:chExt cx="1002" cy="774"/>
            </a:xfrm>
          </p:grpSpPr>
          <p:sp>
            <p:nvSpPr>
              <p:cNvPr id="364585" name="Freeform 41"/>
              <p:cNvSpPr>
                <a:spLocks/>
              </p:cNvSpPr>
              <p:nvPr/>
            </p:nvSpPr>
            <p:spPr bwMode="auto">
              <a:xfrm>
                <a:off x="3177" y="1725"/>
                <a:ext cx="324" cy="444"/>
              </a:xfrm>
              <a:custGeom>
                <a:avLst/>
                <a:gdLst>
                  <a:gd name="T0" fmla="*/ 54 w 54"/>
                  <a:gd name="T1" fmla="*/ 33 h 74"/>
                  <a:gd name="T2" fmla="*/ 0 w 54"/>
                  <a:gd name="T3" fmla="*/ 74 h 74"/>
                  <a:gd name="T4" fmla="*/ 0 w 54"/>
                  <a:gd name="T5" fmla="*/ 40 h 74"/>
                  <a:gd name="T6" fmla="*/ 49 w 54"/>
                  <a:gd name="T7" fmla="*/ 7 h 74"/>
                  <a:gd name="T8" fmla="*/ 54 w 54"/>
                  <a:gd name="T9" fmla="*/ 0 h 74"/>
                  <a:gd name="T10" fmla="*/ 54 w 54"/>
                  <a:gd name="T11" fmla="*/ 31 h 74"/>
                  <a:gd name="T12" fmla="*/ 54 w 54"/>
                  <a:gd name="T13" fmla="*/ 33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4" h="74">
                    <a:moveTo>
                      <a:pt x="54" y="33"/>
                    </a:moveTo>
                    <a:cubicBezTo>
                      <a:pt x="52" y="50"/>
                      <a:pt x="31" y="65"/>
                      <a:pt x="0" y="74"/>
                    </a:cubicBezTo>
                    <a:lnTo>
                      <a:pt x="0" y="40"/>
                    </a:lnTo>
                    <a:cubicBezTo>
                      <a:pt x="25" y="32"/>
                      <a:pt x="42" y="20"/>
                      <a:pt x="49" y="7"/>
                    </a:cubicBezTo>
                    <a:cubicBezTo>
                      <a:pt x="51" y="4"/>
                      <a:pt x="54" y="4"/>
                      <a:pt x="54" y="0"/>
                    </a:cubicBezTo>
                    <a:lnTo>
                      <a:pt x="54" y="31"/>
                    </a:lnTo>
                    <a:lnTo>
                      <a:pt x="54" y="33"/>
                    </a:lnTo>
                    <a:close/>
                  </a:path>
                </a:pathLst>
              </a:custGeom>
              <a:solidFill>
                <a:srgbClr val="004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4586" name="Freeform 42"/>
              <p:cNvSpPr>
                <a:spLocks/>
              </p:cNvSpPr>
              <p:nvPr/>
            </p:nvSpPr>
            <p:spPr bwMode="auto">
              <a:xfrm>
                <a:off x="2499" y="1395"/>
                <a:ext cx="1002" cy="594"/>
              </a:xfrm>
              <a:custGeom>
                <a:avLst/>
                <a:gdLst>
                  <a:gd name="T0" fmla="*/ 25 w 167"/>
                  <a:gd name="T1" fmla="*/ 55 h 99"/>
                  <a:gd name="T2" fmla="*/ 0 w 167"/>
                  <a:gd name="T3" fmla="*/ 1 h 99"/>
                  <a:gd name="T4" fmla="*/ 25 w 167"/>
                  <a:gd name="T5" fmla="*/ 0 h 99"/>
                  <a:gd name="T6" fmla="*/ 167 w 167"/>
                  <a:gd name="T7" fmla="*/ 55 h 99"/>
                  <a:gd name="T8" fmla="*/ 113 w 167"/>
                  <a:gd name="T9" fmla="*/ 99 h 99"/>
                  <a:gd name="T10" fmla="*/ 25 w 167"/>
                  <a:gd name="T11" fmla="*/ 55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7" h="99">
                    <a:moveTo>
                      <a:pt x="25" y="55"/>
                    </a:moveTo>
                    <a:lnTo>
                      <a:pt x="0" y="1"/>
                    </a:lnTo>
                    <a:cubicBezTo>
                      <a:pt x="8" y="0"/>
                      <a:pt x="17" y="0"/>
                      <a:pt x="25" y="0"/>
                    </a:cubicBezTo>
                    <a:cubicBezTo>
                      <a:pt x="103" y="0"/>
                      <a:pt x="167" y="25"/>
                      <a:pt x="167" y="55"/>
                    </a:cubicBezTo>
                    <a:cubicBezTo>
                      <a:pt x="167" y="72"/>
                      <a:pt x="147" y="88"/>
                      <a:pt x="113" y="99"/>
                    </a:cubicBezTo>
                    <a:lnTo>
                      <a:pt x="25" y="55"/>
                    </a:lnTo>
                    <a:close/>
                  </a:path>
                </a:pathLst>
              </a:custGeom>
              <a:solidFill>
                <a:srgbClr val="0066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4587" name="Freeform 43"/>
              <p:cNvSpPr>
                <a:spLocks/>
              </p:cNvSpPr>
              <p:nvPr/>
            </p:nvSpPr>
            <p:spPr bwMode="auto">
              <a:xfrm>
                <a:off x="2499" y="1401"/>
                <a:ext cx="150" cy="324"/>
              </a:xfrm>
              <a:custGeom>
                <a:avLst/>
                <a:gdLst>
                  <a:gd name="T0" fmla="*/ 25 w 25"/>
                  <a:gd name="T1" fmla="*/ 54 h 54"/>
                  <a:gd name="T2" fmla="*/ 0 w 25"/>
                  <a:gd name="T3" fmla="*/ 0 h 54"/>
                  <a:gd name="T4" fmla="*/ 0 w 25"/>
                  <a:gd name="T5" fmla="*/ 11 h 54"/>
                  <a:gd name="T6" fmla="*/ 25 w 25"/>
                  <a:gd name="T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54">
                    <a:moveTo>
                      <a:pt x="25" y="54"/>
                    </a:moveTo>
                    <a:lnTo>
                      <a:pt x="0" y="0"/>
                    </a:lnTo>
                    <a:lnTo>
                      <a:pt x="0" y="11"/>
                    </a:lnTo>
                    <a:lnTo>
                      <a:pt x="25" y="54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4588" name="Freeform 44"/>
              <p:cNvSpPr>
                <a:spLocks/>
              </p:cNvSpPr>
              <p:nvPr/>
            </p:nvSpPr>
            <p:spPr bwMode="auto">
              <a:xfrm>
                <a:off x="2649" y="1725"/>
                <a:ext cx="528" cy="444"/>
              </a:xfrm>
              <a:custGeom>
                <a:avLst/>
                <a:gdLst>
                  <a:gd name="T0" fmla="*/ 0 w 88"/>
                  <a:gd name="T1" fmla="*/ 0 h 74"/>
                  <a:gd name="T2" fmla="*/ 88 w 88"/>
                  <a:gd name="T3" fmla="*/ 44 h 74"/>
                  <a:gd name="T4" fmla="*/ 88 w 88"/>
                  <a:gd name="T5" fmla="*/ 74 h 74"/>
                  <a:gd name="T6" fmla="*/ 81 w 88"/>
                  <a:gd name="T7" fmla="*/ 67 h 74"/>
                  <a:gd name="T8" fmla="*/ 81 w 88"/>
                  <a:gd name="T9" fmla="*/ 46 h 74"/>
                  <a:gd name="T10" fmla="*/ 0 w 88"/>
                  <a:gd name="T11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8" h="74">
                    <a:moveTo>
                      <a:pt x="0" y="0"/>
                    </a:moveTo>
                    <a:lnTo>
                      <a:pt x="88" y="44"/>
                    </a:lnTo>
                    <a:lnTo>
                      <a:pt x="88" y="74"/>
                    </a:lnTo>
                    <a:lnTo>
                      <a:pt x="81" y="67"/>
                    </a:lnTo>
                    <a:lnTo>
                      <a:pt x="81" y="4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pic>
        <p:nvPicPr>
          <p:cNvPr id="364589" name="Picture 45" descr="Imagem1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87313" y="1276350"/>
            <a:ext cx="4648201" cy="40227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64590" name="Picture 46" descr="gráfico_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0588" y="2714625"/>
            <a:ext cx="2798762" cy="139541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64591" name="Group 47"/>
          <p:cNvGrpSpPr>
            <a:grpSpLocks/>
          </p:cNvGrpSpPr>
          <p:nvPr/>
        </p:nvGrpSpPr>
        <p:grpSpPr bwMode="auto">
          <a:xfrm>
            <a:off x="884238" y="2714625"/>
            <a:ext cx="2808287" cy="1398588"/>
            <a:chOff x="2771" y="3987"/>
            <a:chExt cx="998" cy="497"/>
          </a:xfrm>
        </p:grpSpPr>
        <p:sp>
          <p:nvSpPr>
            <p:cNvPr id="364592" name="Freeform 48"/>
            <p:cNvSpPr>
              <a:spLocks/>
            </p:cNvSpPr>
            <p:nvPr/>
          </p:nvSpPr>
          <p:spPr bwMode="auto">
            <a:xfrm>
              <a:off x="3053" y="4350"/>
              <a:ext cx="452" cy="134"/>
            </a:xfrm>
            <a:custGeom>
              <a:avLst/>
              <a:gdLst>
                <a:gd name="T0" fmla="*/ 128 w 128"/>
                <a:gd name="T1" fmla="*/ 32 h 38"/>
                <a:gd name="T2" fmla="*/ 62 w 128"/>
                <a:gd name="T3" fmla="*/ 38 h 38"/>
                <a:gd name="T4" fmla="*/ 0 w 128"/>
                <a:gd name="T5" fmla="*/ 33 h 38"/>
                <a:gd name="T6" fmla="*/ 0 w 128"/>
                <a:gd name="T7" fmla="*/ 2 h 38"/>
                <a:gd name="T8" fmla="*/ 4 w 128"/>
                <a:gd name="T9" fmla="*/ 0 h 38"/>
                <a:gd name="T10" fmla="*/ 62 w 128"/>
                <a:gd name="T11" fmla="*/ 5 h 38"/>
                <a:gd name="T12" fmla="*/ 122 w 128"/>
                <a:gd name="T13" fmla="*/ 0 h 38"/>
                <a:gd name="T14" fmla="*/ 128 w 128"/>
                <a:gd name="T15" fmla="*/ 1 h 38"/>
                <a:gd name="T16" fmla="*/ 128 w 128"/>
                <a:gd name="T17" fmla="*/ 3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8" h="38">
                  <a:moveTo>
                    <a:pt x="128" y="32"/>
                  </a:moveTo>
                  <a:cubicBezTo>
                    <a:pt x="108" y="36"/>
                    <a:pt x="86" y="38"/>
                    <a:pt x="62" y="38"/>
                  </a:cubicBezTo>
                  <a:cubicBezTo>
                    <a:pt x="40" y="38"/>
                    <a:pt x="19" y="36"/>
                    <a:pt x="0" y="33"/>
                  </a:cubicBezTo>
                  <a:lnTo>
                    <a:pt x="0" y="2"/>
                  </a:lnTo>
                  <a:lnTo>
                    <a:pt x="4" y="0"/>
                  </a:lnTo>
                  <a:cubicBezTo>
                    <a:pt x="22" y="3"/>
                    <a:pt x="40" y="5"/>
                    <a:pt x="62" y="5"/>
                  </a:cubicBezTo>
                  <a:cubicBezTo>
                    <a:pt x="86" y="5"/>
                    <a:pt x="103" y="4"/>
                    <a:pt x="122" y="0"/>
                  </a:cubicBezTo>
                  <a:lnTo>
                    <a:pt x="128" y="1"/>
                  </a:lnTo>
                  <a:lnTo>
                    <a:pt x="128" y="32"/>
                  </a:lnTo>
                  <a:close/>
                </a:path>
              </a:pathLst>
            </a:custGeom>
            <a:solidFill>
              <a:srgbClr val="7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4593" name="Freeform 49"/>
            <p:cNvSpPr>
              <a:spLocks/>
            </p:cNvSpPr>
            <p:nvPr/>
          </p:nvSpPr>
          <p:spPr bwMode="auto">
            <a:xfrm>
              <a:off x="3053" y="4181"/>
              <a:ext cx="452" cy="194"/>
            </a:xfrm>
            <a:custGeom>
              <a:avLst/>
              <a:gdLst>
                <a:gd name="T0" fmla="*/ 62 w 128"/>
                <a:gd name="T1" fmla="*/ 0 h 55"/>
                <a:gd name="T2" fmla="*/ 128 w 128"/>
                <a:gd name="T3" fmla="*/ 49 h 55"/>
                <a:gd name="T4" fmla="*/ 62 w 128"/>
                <a:gd name="T5" fmla="*/ 55 h 55"/>
                <a:gd name="T6" fmla="*/ 0 w 128"/>
                <a:gd name="T7" fmla="*/ 50 h 55"/>
                <a:gd name="T8" fmla="*/ 62 w 128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8" h="55">
                  <a:moveTo>
                    <a:pt x="62" y="0"/>
                  </a:moveTo>
                  <a:lnTo>
                    <a:pt x="128" y="49"/>
                  </a:lnTo>
                  <a:cubicBezTo>
                    <a:pt x="107" y="53"/>
                    <a:pt x="85" y="55"/>
                    <a:pt x="62" y="55"/>
                  </a:cubicBezTo>
                  <a:cubicBezTo>
                    <a:pt x="41" y="55"/>
                    <a:pt x="20" y="53"/>
                    <a:pt x="0" y="50"/>
                  </a:cubicBezTo>
                  <a:lnTo>
                    <a:pt x="62" y="0"/>
                  </a:ln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4594" name="Freeform 50"/>
            <p:cNvSpPr>
              <a:spLocks/>
            </p:cNvSpPr>
            <p:nvPr/>
          </p:nvSpPr>
          <p:spPr bwMode="auto">
            <a:xfrm>
              <a:off x="2866" y="4068"/>
              <a:ext cx="406" cy="113"/>
            </a:xfrm>
            <a:custGeom>
              <a:avLst/>
              <a:gdLst>
                <a:gd name="T0" fmla="*/ 690 w 690"/>
                <a:gd name="T1" fmla="*/ 192 h 192"/>
                <a:gd name="T2" fmla="*/ 0 w 690"/>
                <a:gd name="T3" fmla="*/ 0 h 192"/>
                <a:gd name="T4" fmla="*/ 2 w 690"/>
                <a:gd name="T5" fmla="*/ 27 h 192"/>
                <a:gd name="T6" fmla="*/ 690 w 690"/>
                <a:gd name="T7" fmla="*/ 192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90" h="192">
                  <a:moveTo>
                    <a:pt x="690" y="192"/>
                  </a:moveTo>
                  <a:lnTo>
                    <a:pt x="0" y="0"/>
                  </a:lnTo>
                  <a:lnTo>
                    <a:pt x="2" y="27"/>
                  </a:lnTo>
                  <a:lnTo>
                    <a:pt x="690" y="192"/>
                  </a:lnTo>
                  <a:close/>
                </a:path>
              </a:pathLst>
            </a:custGeom>
            <a:solidFill>
              <a:srgbClr val="2421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4595" name="Freeform 51"/>
            <p:cNvSpPr>
              <a:spLocks/>
            </p:cNvSpPr>
            <p:nvPr/>
          </p:nvSpPr>
          <p:spPr bwMode="auto">
            <a:xfrm>
              <a:off x="2866" y="3991"/>
              <a:ext cx="406" cy="190"/>
            </a:xfrm>
            <a:custGeom>
              <a:avLst/>
              <a:gdLst>
                <a:gd name="T0" fmla="*/ 115 w 115"/>
                <a:gd name="T1" fmla="*/ 54 h 54"/>
                <a:gd name="T2" fmla="*/ 0 w 115"/>
                <a:gd name="T3" fmla="*/ 22 h 54"/>
                <a:gd name="T4" fmla="*/ 90 w 115"/>
                <a:gd name="T5" fmla="*/ 0 h 54"/>
                <a:gd name="T6" fmla="*/ 115 w 115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5" h="54">
                  <a:moveTo>
                    <a:pt x="115" y="54"/>
                  </a:moveTo>
                  <a:lnTo>
                    <a:pt x="0" y="22"/>
                  </a:lnTo>
                  <a:cubicBezTo>
                    <a:pt x="22" y="10"/>
                    <a:pt x="54" y="2"/>
                    <a:pt x="90" y="0"/>
                  </a:cubicBezTo>
                  <a:lnTo>
                    <a:pt x="115" y="54"/>
                  </a:ln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4596" name="Freeform 52"/>
            <p:cNvSpPr>
              <a:spLocks/>
            </p:cNvSpPr>
            <p:nvPr/>
          </p:nvSpPr>
          <p:spPr bwMode="auto">
            <a:xfrm>
              <a:off x="3272" y="4121"/>
              <a:ext cx="476" cy="60"/>
            </a:xfrm>
            <a:custGeom>
              <a:avLst/>
              <a:gdLst>
                <a:gd name="T0" fmla="*/ 0 w 810"/>
                <a:gd name="T1" fmla="*/ 102 h 102"/>
                <a:gd name="T2" fmla="*/ 810 w 810"/>
                <a:gd name="T3" fmla="*/ 0 h 102"/>
                <a:gd name="T4" fmla="*/ 810 w 810"/>
                <a:gd name="T5" fmla="*/ 33 h 102"/>
                <a:gd name="T6" fmla="*/ 0 w 810"/>
                <a:gd name="T7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0" h="102">
                  <a:moveTo>
                    <a:pt x="0" y="102"/>
                  </a:moveTo>
                  <a:lnTo>
                    <a:pt x="810" y="0"/>
                  </a:lnTo>
                  <a:lnTo>
                    <a:pt x="810" y="33"/>
                  </a:lnTo>
                  <a:lnTo>
                    <a:pt x="0" y="102"/>
                  </a:lnTo>
                  <a:close/>
                </a:path>
              </a:pathLst>
            </a:custGeom>
            <a:solidFill>
              <a:srgbClr val="2421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4597" name="Freeform 53"/>
            <p:cNvSpPr>
              <a:spLocks/>
            </p:cNvSpPr>
            <p:nvPr/>
          </p:nvSpPr>
          <p:spPr bwMode="auto">
            <a:xfrm>
              <a:off x="3202" y="3987"/>
              <a:ext cx="546" cy="194"/>
            </a:xfrm>
            <a:custGeom>
              <a:avLst/>
              <a:gdLst>
                <a:gd name="T0" fmla="*/ 20 w 155"/>
                <a:gd name="T1" fmla="*/ 55 h 55"/>
                <a:gd name="T2" fmla="*/ 0 w 155"/>
                <a:gd name="T3" fmla="*/ 1 h 55"/>
                <a:gd name="T4" fmla="*/ 20 w 155"/>
                <a:gd name="T5" fmla="*/ 0 h 55"/>
                <a:gd name="T6" fmla="*/ 155 w 155"/>
                <a:gd name="T7" fmla="*/ 38 h 55"/>
                <a:gd name="T8" fmla="*/ 20 w 155"/>
                <a:gd name="T9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5">
                  <a:moveTo>
                    <a:pt x="20" y="55"/>
                  </a:moveTo>
                  <a:lnTo>
                    <a:pt x="0" y="1"/>
                  </a:lnTo>
                  <a:cubicBezTo>
                    <a:pt x="6" y="0"/>
                    <a:pt x="13" y="0"/>
                    <a:pt x="20" y="0"/>
                  </a:cubicBezTo>
                  <a:cubicBezTo>
                    <a:pt x="81" y="0"/>
                    <a:pt x="136" y="16"/>
                    <a:pt x="155" y="38"/>
                  </a:cubicBezTo>
                  <a:lnTo>
                    <a:pt x="20" y="55"/>
                  </a:ln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4598" name="Freeform 54"/>
            <p:cNvSpPr>
              <a:spLocks/>
            </p:cNvSpPr>
            <p:nvPr/>
          </p:nvSpPr>
          <p:spPr bwMode="auto">
            <a:xfrm>
              <a:off x="3198" y="3991"/>
              <a:ext cx="74" cy="190"/>
            </a:xfrm>
            <a:custGeom>
              <a:avLst/>
              <a:gdLst>
                <a:gd name="T0" fmla="*/ 21 w 21"/>
                <a:gd name="T1" fmla="*/ 54 h 54"/>
                <a:gd name="T2" fmla="*/ 1 w 21"/>
                <a:gd name="T3" fmla="*/ 0 h 54"/>
                <a:gd name="T4" fmla="*/ 0 w 21"/>
                <a:gd name="T5" fmla="*/ 9 h 54"/>
                <a:gd name="T6" fmla="*/ 21 w 21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54">
                  <a:moveTo>
                    <a:pt x="21" y="54"/>
                  </a:moveTo>
                  <a:lnTo>
                    <a:pt x="1" y="0"/>
                  </a:lnTo>
                  <a:lnTo>
                    <a:pt x="0" y="9"/>
                  </a:lnTo>
                  <a:lnTo>
                    <a:pt x="21" y="54"/>
                  </a:lnTo>
                  <a:close/>
                </a:path>
              </a:pathLst>
            </a:custGeom>
            <a:solidFill>
              <a:srgbClr val="2421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4599" name="Freeform 55"/>
            <p:cNvSpPr>
              <a:spLocks/>
            </p:cNvSpPr>
            <p:nvPr/>
          </p:nvSpPr>
          <p:spPr bwMode="auto">
            <a:xfrm>
              <a:off x="2771" y="4181"/>
              <a:ext cx="11" cy="144"/>
            </a:xfrm>
            <a:custGeom>
              <a:avLst/>
              <a:gdLst>
                <a:gd name="T0" fmla="*/ 3 w 3"/>
                <a:gd name="T1" fmla="*/ 41 h 41"/>
                <a:gd name="T2" fmla="*/ 0 w 3"/>
                <a:gd name="T3" fmla="*/ 33 h 41"/>
                <a:gd name="T4" fmla="*/ 0 w 3"/>
                <a:gd name="T5" fmla="*/ 33 h 41"/>
                <a:gd name="T6" fmla="*/ 0 w 3"/>
                <a:gd name="T7" fmla="*/ 31 h 41"/>
                <a:gd name="T8" fmla="*/ 0 w 3"/>
                <a:gd name="T9" fmla="*/ 0 h 41"/>
                <a:gd name="T10" fmla="*/ 3 w 3"/>
                <a:gd name="T11" fmla="*/ 4 h 41"/>
                <a:gd name="T12" fmla="*/ 3 w 3"/>
                <a:gd name="T13" fmla="*/ 4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41">
                  <a:moveTo>
                    <a:pt x="3" y="41"/>
                  </a:moveTo>
                  <a:cubicBezTo>
                    <a:pt x="1" y="39"/>
                    <a:pt x="0" y="36"/>
                    <a:pt x="0" y="33"/>
                  </a:cubicBezTo>
                  <a:lnTo>
                    <a:pt x="0" y="33"/>
                  </a:lnTo>
                  <a:lnTo>
                    <a:pt x="0" y="31"/>
                  </a:lnTo>
                  <a:lnTo>
                    <a:pt x="0" y="0"/>
                  </a:lnTo>
                  <a:cubicBezTo>
                    <a:pt x="0" y="2"/>
                    <a:pt x="1" y="3"/>
                    <a:pt x="3" y="4"/>
                  </a:cubicBezTo>
                  <a:lnTo>
                    <a:pt x="3" y="41"/>
                  </a:lnTo>
                  <a:close/>
                </a:path>
              </a:pathLst>
            </a:custGeom>
            <a:solidFill>
              <a:srgbClr val="7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4600" name="Freeform 56"/>
            <p:cNvSpPr>
              <a:spLocks/>
            </p:cNvSpPr>
            <p:nvPr/>
          </p:nvSpPr>
          <p:spPr bwMode="auto">
            <a:xfrm>
              <a:off x="2771" y="4079"/>
              <a:ext cx="501" cy="141"/>
            </a:xfrm>
            <a:custGeom>
              <a:avLst/>
              <a:gdLst>
                <a:gd name="T0" fmla="*/ 142 w 142"/>
                <a:gd name="T1" fmla="*/ 29 h 40"/>
                <a:gd name="T2" fmla="*/ 3 w 142"/>
                <a:gd name="T3" fmla="*/ 40 h 40"/>
                <a:gd name="T4" fmla="*/ 0 w 142"/>
                <a:gd name="T5" fmla="*/ 29 h 40"/>
                <a:gd name="T6" fmla="*/ 22 w 142"/>
                <a:gd name="T7" fmla="*/ 0 h 40"/>
                <a:gd name="T8" fmla="*/ 142 w 142"/>
                <a:gd name="T9" fmla="*/ 2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2" h="40">
                  <a:moveTo>
                    <a:pt x="142" y="29"/>
                  </a:moveTo>
                  <a:lnTo>
                    <a:pt x="3" y="40"/>
                  </a:lnTo>
                  <a:cubicBezTo>
                    <a:pt x="1" y="36"/>
                    <a:pt x="0" y="33"/>
                    <a:pt x="0" y="29"/>
                  </a:cubicBezTo>
                  <a:cubicBezTo>
                    <a:pt x="0" y="19"/>
                    <a:pt x="8" y="8"/>
                    <a:pt x="22" y="0"/>
                  </a:cubicBezTo>
                  <a:lnTo>
                    <a:pt x="142" y="29"/>
                  </a:ln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4601" name="Freeform 57"/>
            <p:cNvSpPr>
              <a:spLocks/>
            </p:cNvSpPr>
            <p:nvPr/>
          </p:nvSpPr>
          <p:spPr bwMode="auto">
            <a:xfrm>
              <a:off x="2782" y="4181"/>
              <a:ext cx="490" cy="144"/>
            </a:xfrm>
            <a:custGeom>
              <a:avLst/>
              <a:gdLst>
                <a:gd name="T0" fmla="*/ 139 w 139"/>
                <a:gd name="T1" fmla="*/ 0 h 41"/>
                <a:gd name="T2" fmla="*/ 0 w 139"/>
                <a:gd name="T3" fmla="*/ 11 h 41"/>
                <a:gd name="T4" fmla="*/ 0 w 139"/>
                <a:gd name="T5" fmla="*/ 41 h 41"/>
                <a:gd name="T6" fmla="*/ 2 w 139"/>
                <a:gd name="T7" fmla="*/ 41 h 41"/>
                <a:gd name="T8" fmla="*/ 2 w 139"/>
                <a:gd name="T9" fmla="*/ 14 h 41"/>
                <a:gd name="T10" fmla="*/ 139 w 139"/>
                <a:gd name="T11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9" h="41">
                  <a:moveTo>
                    <a:pt x="139" y="0"/>
                  </a:moveTo>
                  <a:lnTo>
                    <a:pt x="0" y="11"/>
                  </a:lnTo>
                  <a:lnTo>
                    <a:pt x="0" y="41"/>
                  </a:lnTo>
                  <a:lnTo>
                    <a:pt x="2" y="41"/>
                  </a:lnTo>
                  <a:lnTo>
                    <a:pt x="2" y="14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2421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4602" name="Freeform 58"/>
            <p:cNvSpPr>
              <a:spLocks/>
            </p:cNvSpPr>
            <p:nvPr/>
          </p:nvSpPr>
          <p:spPr bwMode="auto">
            <a:xfrm>
              <a:off x="2789" y="4227"/>
              <a:ext cx="243" cy="232"/>
            </a:xfrm>
            <a:custGeom>
              <a:avLst/>
              <a:gdLst>
                <a:gd name="T0" fmla="*/ 69 w 69"/>
                <a:gd name="T1" fmla="*/ 66 h 66"/>
                <a:gd name="T2" fmla="*/ 0 w 69"/>
                <a:gd name="T3" fmla="*/ 32 h 66"/>
                <a:gd name="T4" fmla="*/ 0 w 69"/>
                <a:gd name="T5" fmla="*/ 1 h 66"/>
                <a:gd name="T6" fmla="*/ 5 w 69"/>
                <a:gd name="T7" fmla="*/ 2 h 66"/>
                <a:gd name="T8" fmla="*/ 6 w 69"/>
                <a:gd name="T9" fmla="*/ 1 h 66"/>
                <a:gd name="T10" fmla="*/ 69 w 69"/>
                <a:gd name="T11" fmla="*/ 33 h 66"/>
                <a:gd name="T12" fmla="*/ 69 w 69"/>
                <a:gd name="T13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9" h="66">
                  <a:moveTo>
                    <a:pt x="69" y="66"/>
                  </a:moveTo>
                  <a:cubicBezTo>
                    <a:pt x="35" y="59"/>
                    <a:pt x="10" y="47"/>
                    <a:pt x="0" y="32"/>
                  </a:cubicBezTo>
                  <a:lnTo>
                    <a:pt x="0" y="1"/>
                  </a:lnTo>
                  <a:lnTo>
                    <a:pt x="5" y="2"/>
                  </a:lnTo>
                  <a:cubicBezTo>
                    <a:pt x="6" y="3"/>
                    <a:pt x="6" y="0"/>
                    <a:pt x="6" y="1"/>
                  </a:cubicBezTo>
                  <a:cubicBezTo>
                    <a:pt x="15" y="17"/>
                    <a:pt x="35" y="25"/>
                    <a:pt x="69" y="33"/>
                  </a:cubicBezTo>
                  <a:lnTo>
                    <a:pt x="69" y="66"/>
                  </a:lnTo>
                  <a:close/>
                </a:path>
              </a:pathLst>
            </a:custGeom>
            <a:solidFill>
              <a:srgbClr val="7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4603" name="Freeform 59"/>
            <p:cNvSpPr>
              <a:spLocks/>
            </p:cNvSpPr>
            <p:nvPr/>
          </p:nvSpPr>
          <p:spPr bwMode="auto">
            <a:xfrm>
              <a:off x="2789" y="4181"/>
              <a:ext cx="483" cy="172"/>
            </a:xfrm>
            <a:custGeom>
              <a:avLst/>
              <a:gdLst>
                <a:gd name="T0" fmla="*/ 137 w 137"/>
                <a:gd name="T1" fmla="*/ 0 h 49"/>
                <a:gd name="T2" fmla="*/ 69 w 137"/>
                <a:gd name="T3" fmla="*/ 49 h 49"/>
                <a:gd name="T4" fmla="*/ 0 w 137"/>
                <a:gd name="T5" fmla="*/ 14 h 49"/>
                <a:gd name="T6" fmla="*/ 137 w 137"/>
                <a:gd name="T7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7" h="49">
                  <a:moveTo>
                    <a:pt x="137" y="0"/>
                  </a:moveTo>
                  <a:lnTo>
                    <a:pt x="69" y="49"/>
                  </a:lnTo>
                  <a:cubicBezTo>
                    <a:pt x="35" y="41"/>
                    <a:pt x="10" y="29"/>
                    <a:pt x="0" y="14"/>
                  </a:cubicBezTo>
                  <a:lnTo>
                    <a:pt x="137" y="0"/>
                  </a:ln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4604" name="Freeform 60"/>
            <p:cNvSpPr>
              <a:spLocks/>
            </p:cNvSpPr>
            <p:nvPr/>
          </p:nvSpPr>
          <p:spPr bwMode="auto">
            <a:xfrm>
              <a:off x="3032" y="4181"/>
              <a:ext cx="240" cy="278"/>
            </a:xfrm>
            <a:custGeom>
              <a:avLst/>
              <a:gdLst>
                <a:gd name="T0" fmla="*/ 68 w 68"/>
                <a:gd name="T1" fmla="*/ 0 h 79"/>
                <a:gd name="T2" fmla="*/ 0 w 68"/>
                <a:gd name="T3" fmla="*/ 49 h 79"/>
                <a:gd name="T4" fmla="*/ 0 w 68"/>
                <a:gd name="T5" fmla="*/ 79 h 79"/>
                <a:gd name="T6" fmla="*/ 6 w 68"/>
                <a:gd name="T7" fmla="*/ 72 h 79"/>
                <a:gd name="T8" fmla="*/ 6 w 68"/>
                <a:gd name="T9" fmla="*/ 50 h 79"/>
                <a:gd name="T10" fmla="*/ 68 w 68"/>
                <a:gd name="T11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79">
                  <a:moveTo>
                    <a:pt x="68" y="0"/>
                  </a:moveTo>
                  <a:lnTo>
                    <a:pt x="0" y="49"/>
                  </a:lnTo>
                  <a:lnTo>
                    <a:pt x="0" y="79"/>
                  </a:lnTo>
                  <a:lnTo>
                    <a:pt x="6" y="72"/>
                  </a:lnTo>
                  <a:lnTo>
                    <a:pt x="6" y="5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2421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4605" name="Freeform 61"/>
            <p:cNvSpPr>
              <a:spLocks/>
            </p:cNvSpPr>
            <p:nvPr/>
          </p:nvSpPr>
          <p:spPr bwMode="auto">
            <a:xfrm>
              <a:off x="3529" y="4181"/>
              <a:ext cx="240" cy="275"/>
            </a:xfrm>
            <a:custGeom>
              <a:avLst/>
              <a:gdLst>
                <a:gd name="T0" fmla="*/ 68 w 68"/>
                <a:gd name="T1" fmla="*/ 33 h 78"/>
                <a:gd name="T2" fmla="*/ 0 w 68"/>
                <a:gd name="T3" fmla="*/ 78 h 78"/>
                <a:gd name="T4" fmla="*/ 0 w 68"/>
                <a:gd name="T5" fmla="*/ 44 h 78"/>
                <a:gd name="T6" fmla="*/ 64 w 68"/>
                <a:gd name="T7" fmla="*/ 7 h 78"/>
                <a:gd name="T8" fmla="*/ 68 w 68"/>
                <a:gd name="T9" fmla="*/ 0 h 78"/>
                <a:gd name="T10" fmla="*/ 68 w 68"/>
                <a:gd name="T11" fmla="*/ 31 h 78"/>
                <a:gd name="T12" fmla="*/ 68 w 68"/>
                <a:gd name="T13" fmla="*/ 3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8" h="78">
                  <a:moveTo>
                    <a:pt x="68" y="33"/>
                  </a:moveTo>
                  <a:cubicBezTo>
                    <a:pt x="66" y="52"/>
                    <a:pt x="40" y="69"/>
                    <a:pt x="0" y="78"/>
                  </a:cubicBezTo>
                  <a:lnTo>
                    <a:pt x="0" y="44"/>
                  </a:lnTo>
                  <a:cubicBezTo>
                    <a:pt x="32" y="36"/>
                    <a:pt x="56" y="22"/>
                    <a:pt x="64" y="7"/>
                  </a:cubicBezTo>
                  <a:cubicBezTo>
                    <a:pt x="65" y="4"/>
                    <a:pt x="68" y="4"/>
                    <a:pt x="68" y="0"/>
                  </a:cubicBezTo>
                  <a:lnTo>
                    <a:pt x="68" y="31"/>
                  </a:lnTo>
                  <a:lnTo>
                    <a:pt x="68" y="33"/>
                  </a:lnTo>
                  <a:close/>
                </a:path>
              </a:pathLst>
            </a:custGeom>
            <a:solidFill>
              <a:srgbClr val="73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4606" name="Freeform 62"/>
            <p:cNvSpPr>
              <a:spLocks/>
            </p:cNvSpPr>
            <p:nvPr/>
          </p:nvSpPr>
          <p:spPr bwMode="auto">
            <a:xfrm>
              <a:off x="3272" y="4139"/>
              <a:ext cx="497" cy="208"/>
            </a:xfrm>
            <a:custGeom>
              <a:avLst/>
              <a:gdLst>
                <a:gd name="T0" fmla="*/ 0 w 141"/>
                <a:gd name="T1" fmla="*/ 12 h 59"/>
                <a:gd name="T2" fmla="*/ 138 w 141"/>
                <a:gd name="T3" fmla="*/ 0 h 59"/>
                <a:gd name="T4" fmla="*/ 141 w 141"/>
                <a:gd name="T5" fmla="*/ 12 h 59"/>
                <a:gd name="T6" fmla="*/ 73 w 141"/>
                <a:gd name="T7" fmla="*/ 59 h 59"/>
                <a:gd name="T8" fmla="*/ 0 w 141"/>
                <a:gd name="T9" fmla="*/ 1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1" h="59">
                  <a:moveTo>
                    <a:pt x="0" y="12"/>
                  </a:moveTo>
                  <a:lnTo>
                    <a:pt x="138" y="0"/>
                  </a:lnTo>
                  <a:cubicBezTo>
                    <a:pt x="140" y="4"/>
                    <a:pt x="141" y="8"/>
                    <a:pt x="141" y="12"/>
                  </a:cubicBezTo>
                  <a:cubicBezTo>
                    <a:pt x="141" y="31"/>
                    <a:pt x="115" y="49"/>
                    <a:pt x="73" y="59"/>
                  </a:cubicBezTo>
                  <a:lnTo>
                    <a:pt x="0" y="12"/>
                  </a:ln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4607" name="Freeform 63"/>
            <p:cNvSpPr>
              <a:spLocks/>
            </p:cNvSpPr>
            <p:nvPr/>
          </p:nvSpPr>
          <p:spPr bwMode="auto">
            <a:xfrm>
              <a:off x="3272" y="4181"/>
              <a:ext cx="257" cy="275"/>
            </a:xfrm>
            <a:custGeom>
              <a:avLst/>
              <a:gdLst>
                <a:gd name="T0" fmla="*/ 0 w 73"/>
                <a:gd name="T1" fmla="*/ 0 h 78"/>
                <a:gd name="T2" fmla="*/ 73 w 73"/>
                <a:gd name="T3" fmla="*/ 47 h 78"/>
                <a:gd name="T4" fmla="*/ 73 w 73"/>
                <a:gd name="T5" fmla="*/ 78 h 78"/>
                <a:gd name="T6" fmla="*/ 66 w 73"/>
                <a:gd name="T7" fmla="*/ 69 h 78"/>
                <a:gd name="T8" fmla="*/ 66 w 73"/>
                <a:gd name="T9" fmla="*/ 49 h 78"/>
                <a:gd name="T10" fmla="*/ 0 w 73"/>
                <a:gd name="T11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3" h="78">
                  <a:moveTo>
                    <a:pt x="0" y="0"/>
                  </a:moveTo>
                  <a:lnTo>
                    <a:pt x="73" y="47"/>
                  </a:lnTo>
                  <a:lnTo>
                    <a:pt x="73" y="78"/>
                  </a:lnTo>
                  <a:lnTo>
                    <a:pt x="66" y="69"/>
                  </a:lnTo>
                  <a:lnTo>
                    <a:pt x="66" y="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421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364608" name="Group 64"/>
          <p:cNvGrpSpPr>
            <a:grpSpLocks/>
          </p:cNvGrpSpPr>
          <p:nvPr/>
        </p:nvGrpSpPr>
        <p:grpSpPr bwMode="auto">
          <a:xfrm>
            <a:off x="884238" y="2714625"/>
            <a:ext cx="2808287" cy="1398588"/>
            <a:chOff x="557" y="1893"/>
            <a:chExt cx="1769" cy="881"/>
          </a:xfrm>
        </p:grpSpPr>
        <p:grpSp>
          <p:nvGrpSpPr>
            <p:cNvPr id="364609" name="Group 65"/>
            <p:cNvGrpSpPr>
              <a:grpSpLocks/>
            </p:cNvGrpSpPr>
            <p:nvPr/>
          </p:nvGrpSpPr>
          <p:grpSpPr bwMode="auto">
            <a:xfrm>
              <a:off x="1057" y="2237"/>
              <a:ext cx="801" cy="537"/>
              <a:chOff x="921" y="2652"/>
              <a:chExt cx="768" cy="516"/>
            </a:xfrm>
          </p:grpSpPr>
          <p:sp>
            <p:nvSpPr>
              <p:cNvPr id="364610" name="Freeform 66"/>
              <p:cNvSpPr>
                <a:spLocks/>
              </p:cNvSpPr>
              <p:nvPr/>
            </p:nvSpPr>
            <p:spPr bwMode="auto">
              <a:xfrm>
                <a:off x="921" y="2940"/>
                <a:ext cx="768" cy="228"/>
              </a:xfrm>
              <a:custGeom>
                <a:avLst/>
                <a:gdLst>
                  <a:gd name="T0" fmla="*/ 128 w 128"/>
                  <a:gd name="T1" fmla="*/ 32 h 38"/>
                  <a:gd name="T2" fmla="*/ 62 w 128"/>
                  <a:gd name="T3" fmla="*/ 38 h 38"/>
                  <a:gd name="T4" fmla="*/ 0 w 128"/>
                  <a:gd name="T5" fmla="*/ 33 h 38"/>
                  <a:gd name="T6" fmla="*/ 0 w 128"/>
                  <a:gd name="T7" fmla="*/ 2 h 38"/>
                  <a:gd name="T8" fmla="*/ 4 w 128"/>
                  <a:gd name="T9" fmla="*/ 0 h 38"/>
                  <a:gd name="T10" fmla="*/ 62 w 128"/>
                  <a:gd name="T11" fmla="*/ 5 h 38"/>
                  <a:gd name="T12" fmla="*/ 122 w 128"/>
                  <a:gd name="T13" fmla="*/ 0 h 38"/>
                  <a:gd name="T14" fmla="*/ 128 w 128"/>
                  <a:gd name="T15" fmla="*/ 1 h 38"/>
                  <a:gd name="T16" fmla="*/ 128 w 128"/>
                  <a:gd name="T17" fmla="*/ 3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8" h="38">
                    <a:moveTo>
                      <a:pt x="128" y="32"/>
                    </a:moveTo>
                    <a:cubicBezTo>
                      <a:pt x="108" y="36"/>
                      <a:pt x="86" y="38"/>
                      <a:pt x="62" y="38"/>
                    </a:cubicBezTo>
                    <a:cubicBezTo>
                      <a:pt x="40" y="38"/>
                      <a:pt x="19" y="36"/>
                      <a:pt x="0" y="33"/>
                    </a:cubicBezTo>
                    <a:lnTo>
                      <a:pt x="0" y="2"/>
                    </a:lnTo>
                    <a:lnTo>
                      <a:pt x="4" y="0"/>
                    </a:lnTo>
                    <a:cubicBezTo>
                      <a:pt x="22" y="3"/>
                      <a:pt x="40" y="5"/>
                      <a:pt x="62" y="5"/>
                    </a:cubicBezTo>
                    <a:cubicBezTo>
                      <a:pt x="86" y="5"/>
                      <a:pt x="103" y="4"/>
                      <a:pt x="122" y="0"/>
                    </a:cubicBezTo>
                    <a:lnTo>
                      <a:pt x="128" y="1"/>
                    </a:lnTo>
                    <a:lnTo>
                      <a:pt x="128" y="32"/>
                    </a:lnTo>
                    <a:close/>
                  </a:path>
                </a:pathLst>
              </a:custGeom>
              <a:solidFill>
                <a:srgbClr val="004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4611" name="Freeform 67"/>
              <p:cNvSpPr>
                <a:spLocks/>
              </p:cNvSpPr>
              <p:nvPr/>
            </p:nvSpPr>
            <p:spPr bwMode="auto">
              <a:xfrm>
                <a:off x="921" y="2652"/>
                <a:ext cx="768" cy="330"/>
              </a:xfrm>
              <a:custGeom>
                <a:avLst/>
                <a:gdLst>
                  <a:gd name="T0" fmla="*/ 62 w 128"/>
                  <a:gd name="T1" fmla="*/ 0 h 55"/>
                  <a:gd name="T2" fmla="*/ 128 w 128"/>
                  <a:gd name="T3" fmla="*/ 49 h 55"/>
                  <a:gd name="T4" fmla="*/ 62 w 128"/>
                  <a:gd name="T5" fmla="*/ 55 h 55"/>
                  <a:gd name="T6" fmla="*/ 0 w 128"/>
                  <a:gd name="T7" fmla="*/ 50 h 55"/>
                  <a:gd name="T8" fmla="*/ 62 w 128"/>
                  <a:gd name="T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8" h="55">
                    <a:moveTo>
                      <a:pt x="62" y="0"/>
                    </a:moveTo>
                    <a:lnTo>
                      <a:pt x="128" y="49"/>
                    </a:lnTo>
                    <a:cubicBezTo>
                      <a:pt x="107" y="53"/>
                      <a:pt x="85" y="55"/>
                      <a:pt x="62" y="55"/>
                    </a:cubicBezTo>
                    <a:cubicBezTo>
                      <a:pt x="41" y="55"/>
                      <a:pt x="20" y="53"/>
                      <a:pt x="0" y="50"/>
                    </a:cubicBez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008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64612" name="Group 68"/>
            <p:cNvGrpSpPr>
              <a:grpSpLocks/>
            </p:cNvGrpSpPr>
            <p:nvPr/>
          </p:nvGrpSpPr>
          <p:grpSpPr bwMode="auto">
            <a:xfrm>
              <a:off x="725" y="1900"/>
              <a:ext cx="720" cy="337"/>
              <a:chOff x="603" y="2328"/>
              <a:chExt cx="690" cy="324"/>
            </a:xfrm>
          </p:grpSpPr>
          <p:sp>
            <p:nvSpPr>
              <p:cNvPr id="364613" name="Freeform 69"/>
              <p:cNvSpPr>
                <a:spLocks/>
              </p:cNvSpPr>
              <p:nvPr/>
            </p:nvSpPr>
            <p:spPr bwMode="auto">
              <a:xfrm>
                <a:off x="603" y="2460"/>
                <a:ext cx="690" cy="192"/>
              </a:xfrm>
              <a:custGeom>
                <a:avLst/>
                <a:gdLst>
                  <a:gd name="T0" fmla="*/ 690 w 690"/>
                  <a:gd name="T1" fmla="*/ 192 h 192"/>
                  <a:gd name="T2" fmla="*/ 0 w 690"/>
                  <a:gd name="T3" fmla="*/ 0 h 192"/>
                  <a:gd name="T4" fmla="*/ 2 w 690"/>
                  <a:gd name="T5" fmla="*/ 27 h 192"/>
                  <a:gd name="T6" fmla="*/ 690 w 690"/>
                  <a:gd name="T7" fmla="*/ 192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90" h="192">
                    <a:moveTo>
                      <a:pt x="690" y="192"/>
                    </a:moveTo>
                    <a:lnTo>
                      <a:pt x="0" y="0"/>
                    </a:lnTo>
                    <a:lnTo>
                      <a:pt x="2" y="27"/>
                    </a:lnTo>
                    <a:lnTo>
                      <a:pt x="690" y="192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4614" name="Freeform 70"/>
              <p:cNvSpPr>
                <a:spLocks/>
              </p:cNvSpPr>
              <p:nvPr/>
            </p:nvSpPr>
            <p:spPr bwMode="auto">
              <a:xfrm>
                <a:off x="603" y="2328"/>
                <a:ext cx="690" cy="324"/>
              </a:xfrm>
              <a:custGeom>
                <a:avLst/>
                <a:gdLst>
                  <a:gd name="T0" fmla="*/ 115 w 115"/>
                  <a:gd name="T1" fmla="*/ 54 h 54"/>
                  <a:gd name="T2" fmla="*/ 0 w 115"/>
                  <a:gd name="T3" fmla="*/ 22 h 54"/>
                  <a:gd name="T4" fmla="*/ 90 w 115"/>
                  <a:gd name="T5" fmla="*/ 0 h 54"/>
                  <a:gd name="T6" fmla="*/ 115 w 115"/>
                  <a:gd name="T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5" h="54">
                    <a:moveTo>
                      <a:pt x="115" y="54"/>
                    </a:moveTo>
                    <a:lnTo>
                      <a:pt x="0" y="22"/>
                    </a:lnTo>
                    <a:cubicBezTo>
                      <a:pt x="22" y="10"/>
                      <a:pt x="54" y="2"/>
                      <a:pt x="90" y="0"/>
                    </a:cubicBezTo>
                    <a:lnTo>
                      <a:pt x="115" y="54"/>
                    </a:lnTo>
                    <a:close/>
                  </a:path>
                </a:pathLst>
              </a:custGeom>
              <a:solidFill>
                <a:srgbClr val="E7E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64615" name="Group 71"/>
            <p:cNvGrpSpPr>
              <a:grpSpLocks/>
            </p:cNvGrpSpPr>
            <p:nvPr/>
          </p:nvGrpSpPr>
          <p:grpSpPr bwMode="auto">
            <a:xfrm>
              <a:off x="1314" y="1893"/>
              <a:ext cx="975" cy="344"/>
              <a:chOff x="1167" y="2322"/>
              <a:chExt cx="936" cy="330"/>
            </a:xfrm>
          </p:grpSpPr>
          <p:sp>
            <p:nvSpPr>
              <p:cNvPr id="364616" name="Freeform 72"/>
              <p:cNvSpPr>
                <a:spLocks/>
              </p:cNvSpPr>
              <p:nvPr/>
            </p:nvSpPr>
            <p:spPr bwMode="auto">
              <a:xfrm>
                <a:off x="1293" y="2550"/>
                <a:ext cx="810" cy="102"/>
              </a:xfrm>
              <a:custGeom>
                <a:avLst/>
                <a:gdLst>
                  <a:gd name="T0" fmla="*/ 0 w 810"/>
                  <a:gd name="T1" fmla="*/ 102 h 102"/>
                  <a:gd name="T2" fmla="*/ 810 w 810"/>
                  <a:gd name="T3" fmla="*/ 0 h 102"/>
                  <a:gd name="T4" fmla="*/ 810 w 810"/>
                  <a:gd name="T5" fmla="*/ 33 h 102"/>
                  <a:gd name="T6" fmla="*/ 0 w 810"/>
                  <a:gd name="T7" fmla="*/ 102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10" h="102">
                    <a:moveTo>
                      <a:pt x="0" y="102"/>
                    </a:moveTo>
                    <a:lnTo>
                      <a:pt x="810" y="0"/>
                    </a:lnTo>
                    <a:lnTo>
                      <a:pt x="810" y="33"/>
                    </a:lnTo>
                    <a:lnTo>
                      <a:pt x="0" y="102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4617" name="Freeform 73"/>
              <p:cNvSpPr>
                <a:spLocks/>
              </p:cNvSpPr>
              <p:nvPr/>
            </p:nvSpPr>
            <p:spPr bwMode="auto">
              <a:xfrm>
                <a:off x="1173" y="2322"/>
                <a:ext cx="930" cy="330"/>
              </a:xfrm>
              <a:custGeom>
                <a:avLst/>
                <a:gdLst>
                  <a:gd name="T0" fmla="*/ 20 w 155"/>
                  <a:gd name="T1" fmla="*/ 55 h 55"/>
                  <a:gd name="T2" fmla="*/ 0 w 155"/>
                  <a:gd name="T3" fmla="*/ 1 h 55"/>
                  <a:gd name="T4" fmla="*/ 20 w 155"/>
                  <a:gd name="T5" fmla="*/ 0 h 55"/>
                  <a:gd name="T6" fmla="*/ 155 w 155"/>
                  <a:gd name="T7" fmla="*/ 38 h 55"/>
                  <a:gd name="T8" fmla="*/ 20 w 155"/>
                  <a:gd name="T9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5" h="55">
                    <a:moveTo>
                      <a:pt x="20" y="55"/>
                    </a:moveTo>
                    <a:lnTo>
                      <a:pt x="0" y="1"/>
                    </a:lnTo>
                    <a:cubicBezTo>
                      <a:pt x="6" y="0"/>
                      <a:pt x="13" y="0"/>
                      <a:pt x="20" y="0"/>
                    </a:cubicBezTo>
                    <a:cubicBezTo>
                      <a:pt x="81" y="0"/>
                      <a:pt x="136" y="16"/>
                      <a:pt x="155" y="38"/>
                    </a:cubicBezTo>
                    <a:lnTo>
                      <a:pt x="20" y="55"/>
                    </a:lnTo>
                    <a:close/>
                  </a:path>
                </a:pathLst>
              </a:custGeom>
              <a:solidFill>
                <a:srgbClr val="006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4618" name="Freeform 74"/>
              <p:cNvSpPr>
                <a:spLocks/>
              </p:cNvSpPr>
              <p:nvPr/>
            </p:nvSpPr>
            <p:spPr bwMode="auto">
              <a:xfrm>
                <a:off x="1167" y="2328"/>
                <a:ext cx="126" cy="324"/>
              </a:xfrm>
              <a:custGeom>
                <a:avLst/>
                <a:gdLst>
                  <a:gd name="T0" fmla="*/ 21 w 21"/>
                  <a:gd name="T1" fmla="*/ 54 h 54"/>
                  <a:gd name="T2" fmla="*/ 1 w 21"/>
                  <a:gd name="T3" fmla="*/ 0 h 54"/>
                  <a:gd name="T4" fmla="*/ 0 w 21"/>
                  <a:gd name="T5" fmla="*/ 9 h 54"/>
                  <a:gd name="T6" fmla="*/ 21 w 21"/>
                  <a:gd name="T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54">
                    <a:moveTo>
                      <a:pt x="21" y="54"/>
                    </a:moveTo>
                    <a:lnTo>
                      <a:pt x="1" y="0"/>
                    </a:lnTo>
                    <a:lnTo>
                      <a:pt x="0" y="9"/>
                    </a:lnTo>
                    <a:lnTo>
                      <a:pt x="21" y="54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64619" name="Group 75"/>
            <p:cNvGrpSpPr>
              <a:grpSpLocks/>
            </p:cNvGrpSpPr>
            <p:nvPr/>
          </p:nvGrpSpPr>
          <p:grpSpPr bwMode="auto">
            <a:xfrm>
              <a:off x="557" y="2056"/>
              <a:ext cx="888" cy="436"/>
              <a:chOff x="441" y="2478"/>
              <a:chExt cx="852" cy="420"/>
            </a:xfrm>
          </p:grpSpPr>
          <p:sp>
            <p:nvSpPr>
              <p:cNvPr id="364620" name="Freeform 76"/>
              <p:cNvSpPr>
                <a:spLocks/>
              </p:cNvSpPr>
              <p:nvPr/>
            </p:nvSpPr>
            <p:spPr bwMode="auto">
              <a:xfrm>
                <a:off x="441" y="2652"/>
                <a:ext cx="18" cy="246"/>
              </a:xfrm>
              <a:custGeom>
                <a:avLst/>
                <a:gdLst>
                  <a:gd name="T0" fmla="*/ 3 w 3"/>
                  <a:gd name="T1" fmla="*/ 41 h 41"/>
                  <a:gd name="T2" fmla="*/ 0 w 3"/>
                  <a:gd name="T3" fmla="*/ 33 h 41"/>
                  <a:gd name="T4" fmla="*/ 0 w 3"/>
                  <a:gd name="T5" fmla="*/ 33 h 41"/>
                  <a:gd name="T6" fmla="*/ 0 w 3"/>
                  <a:gd name="T7" fmla="*/ 31 h 41"/>
                  <a:gd name="T8" fmla="*/ 0 w 3"/>
                  <a:gd name="T9" fmla="*/ 0 h 41"/>
                  <a:gd name="T10" fmla="*/ 3 w 3"/>
                  <a:gd name="T11" fmla="*/ 4 h 41"/>
                  <a:gd name="T12" fmla="*/ 3 w 3"/>
                  <a:gd name="T13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1">
                    <a:moveTo>
                      <a:pt x="3" y="41"/>
                    </a:moveTo>
                    <a:cubicBezTo>
                      <a:pt x="1" y="39"/>
                      <a:pt x="0" y="36"/>
                      <a:pt x="0" y="33"/>
                    </a:cubicBezTo>
                    <a:lnTo>
                      <a:pt x="0" y="33"/>
                    </a:lnTo>
                    <a:lnTo>
                      <a:pt x="0" y="31"/>
                    </a:lnTo>
                    <a:lnTo>
                      <a:pt x="0" y="0"/>
                    </a:lnTo>
                    <a:cubicBezTo>
                      <a:pt x="0" y="2"/>
                      <a:pt x="1" y="3"/>
                      <a:pt x="3" y="4"/>
                    </a:cubicBezTo>
                    <a:lnTo>
                      <a:pt x="3" y="41"/>
                    </a:lnTo>
                    <a:close/>
                  </a:path>
                </a:pathLst>
              </a:custGeom>
              <a:solidFill>
                <a:srgbClr val="0052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4621" name="Freeform 77"/>
              <p:cNvSpPr>
                <a:spLocks/>
              </p:cNvSpPr>
              <p:nvPr/>
            </p:nvSpPr>
            <p:spPr bwMode="auto">
              <a:xfrm>
                <a:off x="441" y="2478"/>
                <a:ext cx="852" cy="240"/>
              </a:xfrm>
              <a:custGeom>
                <a:avLst/>
                <a:gdLst>
                  <a:gd name="T0" fmla="*/ 142 w 142"/>
                  <a:gd name="T1" fmla="*/ 29 h 40"/>
                  <a:gd name="T2" fmla="*/ 3 w 142"/>
                  <a:gd name="T3" fmla="*/ 40 h 40"/>
                  <a:gd name="T4" fmla="*/ 0 w 142"/>
                  <a:gd name="T5" fmla="*/ 29 h 40"/>
                  <a:gd name="T6" fmla="*/ 22 w 142"/>
                  <a:gd name="T7" fmla="*/ 0 h 40"/>
                  <a:gd name="T8" fmla="*/ 142 w 142"/>
                  <a:gd name="T9" fmla="*/ 29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2" h="40">
                    <a:moveTo>
                      <a:pt x="142" y="29"/>
                    </a:moveTo>
                    <a:lnTo>
                      <a:pt x="3" y="40"/>
                    </a:lnTo>
                    <a:cubicBezTo>
                      <a:pt x="1" y="36"/>
                      <a:pt x="0" y="33"/>
                      <a:pt x="0" y="29"/>
                    </a:cubicBezTo>
                    <a:cubicBezTo>
                      <a:pt x="0" y="19"/>
                      <a:pt x="8" y="8"/>
                      <a:pt x="22" y="0"/>
                    </a:cubicBezTo>
                    <a:lnTo>
                      <a:pt x="142" y="29"/>
                    </a:lnTo>
                    <a:close/>
                  </a:path>
                </a:pathLst>
              </a:custGeom>
              <a:solidFill>
                <a:srgbClr val="0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4622" name="Freeform 78"/>
              <p:cNvSpPr>
                <a:spLocks/>
              </p:cNvSpPr>
              <p:nvPr/>
            </p:nvSpPr>
            <p:spPr bwMode="auto">
              <a:xfrm>
                <a:off x="459" y="2652"/>
                <a:ext cx="834" cy="246"/>
              </a:xfrm>
              <a:custGeom>
                <a:avLst/>
                <a:gdLst>
                  <a:gd name="T0" fmla="*/ 139 w 139"/>
                  <a:gd name="T1" fmla="*/ 0 h 41"/>
                  <a:gd name="T2" fmla="*/ 0 w 139"/>
                  <a:gd name="T3" fmla="*/ 11 h 41"/>
                  <a:gd name="T4" fmla="*/ 0 w 139"/>
                  <a:gd name="T5" fmla="*/ 41 h 41"/>
                  <a:gd name="T6" fmla="*/ 2 w 139"/>
                  <a:gd name="T7" fmla="*/ 41 h 41"/>
                  <a:gd name="T8" fmla="*/ 2 w 139"/>
                  <a:gd name="T9" fmla="*/ 14 h 41"/>
                  <a:gd name="T10" fmla="*/ 139 w 139"/>
                  <a:gd name="T11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9" h="41">
                    <a:moveTo>
                      <a:pt x="139" y="0"/>
                    </a:moveTo>
                    <a:lnTo>
                      <a:pt x="0" y="11"/>
                    </a:lnTo>
                    <a:lnTo>
                      <a:pt x="0" y="41"/>
                    </a:lnTo>
                    <a:lnTo>
                      <a:pt x="2" y="41"/>
                    </a:lnTo>
                    <a:lnTo>
                      <a:pt x="2" y="14"/>
                    </a:lnTo>
                    <a:lnTo>
                      <a:pt x="139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64623" name="Group 79"/>
            <p:cNvGrpSpPr>
              <a:grpSpLocks/>
            </p:cNvGrpSpPr>
            <p:nvPr/>
          </p:nvGrpSpPr>
          <p:grpSpPr bwMode="auto">
            <a:xfrm>
              <a:off x="589" y="2237"/>
              <a:ext cx="856" cy="493"/>
              <a:chOff x="471" y="2652"/>
              <a:chExt cx="822" cy="474"/>
            </a:xfrm>
          </p:grpSpPr>
          <p:sp>
            <p:nvSpPr>
              <p:cNvPr id="364624" name="Freeform 80"/>
              <p:cNvSpPr>
                <a:spLocks/>
              </p:cNvSpPr>
              <p:nvPr/>
            </p:nvSpPr>
            <p:spPr bwMode="auto">
              <a:xfrm>
                <a:off x="471" y="2730"/>
                <a:ext cx="414" cy="396"/>
              </a:xfrm>
              <a:custGeom>
                <a:avLst/>
                <a:gdLst>
                  <a:gd name="T0" fmla="*/ 69 w 69"/>
                  <a:gd name="T1" fmla="*/ 66 h 66"/>
                  <a:gd name="T2" fmla="*/ 0 w 69"/>
                  <a:gd name="T3" fmla="*/ 32 h 66"/>
                  <a:gd name="T4" fmla="*/ 0 w 69"/>
                  <a:gd name="T5" fmla="*/ 1 h 66"/>
                  <a:gd name="T6" fmla="*/ 5 w 69"/>
                  <a:gd name="T7" fmla="*/ 2 h 66"/>
                  <a:gd name="T8" fmla="*/ 6 w 69"/>
                  <a:gd name="T9" fmla="*/ 1 h 66"/>
                  <a:gd name="T10" fmla="*/ 69 w 69"/>
                  <a:gd name="T11" fmla="*/ 33 h 66"/>
                  <a:gd name="T12" fmla="*/ 69 w 69"/>
                  <a:gd name="T13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9" h="66">
                    <a:moveTo>
                      <a:pt x="69" y="66"/>
                    </a:moveTo>
                    <a:cubicBezTo>
                      <a:pt x="35" y="59"/>
                      <a:pt x="10" y="47"/>
                      <a:pt x="0" y="32"/>
                    </a:cubicBezTo>
                    <a:lnTo>
                      <a:pt x="0" y="1"/>
                    </a:lnTo>
                    <a:lnTo>
                      <a:pt x="5" y="2"/>
                    </a:lnTo>
                    <a:cubicBezTo>
                      <a:pt x="6" y="3"/>
                      <a:pt x="6" y="0"/>
                      <a:pt x="6" y="1"/>
                    </a:cubicBezTo>
                    <a:cubicBezTo>
                      <a:pt x="15" y="17"/>
                      <a:pt x="35" y="25"/>
                      <a:pt x="69" y="33"/>
                    </a:cubicBezTo>
                    <a:lnTo>
                      <a:pt x="69" y="66"/>
                    </a:lnTo>
                    <a:close/>
                  </a:path>
                </a:pathLst>
              </a:custGeom>
              <a:solidFill>
                <a:srgbClr val="965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4625" name="Freeform 81"/>
              <p:cNvSpPr>
                <a:spLocks/>
              </p:cNvSpPr>
              <p:nvPr/>
            </p:nvSpPr>
            <p:spPr bwMode="auto">
              <a:xfrm>
                <a:off x="471" y="2652"/>
                <a:ext cx="822" cy="294"/>
              </a:xfrm>
              <a:custGeom>
                <a:avLst/>
                <a:gdLst>
                  <a:gd name="T0" fmla="*/ 137 w 137"/>
                  <a:gd name="T1" fmla="*/ 0 h 49"/>
                  <a:gd name="T2" fmla="*/ 69 w 137"/>
                  <a:gd name="T3" fmla="*/ 49 h 49"/>
                  <a:gd name="T4" fmla="*/ 0 w 137"/>
                  <a:gd name="T5" fmla="*/ 14 h 49"/>
                  <a:gd name="T6" fmla="*/ 137 w 137"/>
                  <a:gd name="T7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7" h="49">
                    <a:moveTo>
                      <a:pt x="137" y="0"/>
                    </a:moveTo>
                    <a:lnTo>
                      <a:pt x="69" y="49"/>
                    </a:lnTo>
                    <a:cubicBezTo>
                      <a:pt x="35" y="41"/>
                      <a:pt x="10" y="29"/>
                      <a:pt x="0" y="14"/>
                    </a:cubicBezTo>
                    <a:lnTo>
                      <a:pt x="137" y="0"/>
                    </a:lnTo>
                    <a:close/>
                  </a:path>
                </a:pathLst>
              </a:custGeom>
              <a:solidFill>
                <a:srgbClr val="EE8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4626" name="Freeform 82"/>
              <p:cNvSpPr>
                <a:spLocks/>
              </p:cNvSpPr>
              <p:nvPr/>
            </p:nvSpPr>
            <p:spPr bwMode="auto">
              <a:xfrm>
                <a:off x="885" y="2652"/>
                <a:ext cx="408" cy="474"/>
              </a:xfrm>
              <a:custGeom>
                <a:avLst/>
                <a:gdLst>
                  <a:gd name="T0" fmla="*/ 68 w 68"/>
                  <a:gd name="T1" fmla="*/ 0 h 79"/>
                  <a:gd name="T2" fmla="*/ 0 w 68"/>
                  <a:gd name="T3" fmla="*/ 49 h 79"/>
                  <a:gd name="T4" fmla="*/ 0 w 68"/>
                  <a:gd name="T5" fmla="*/ 79 h 79"/>
                  <a:gd name="T6" fmla="*/ 6 w 68"/>
                  <a:gd name="T7" fmla="*/ 72 h 79"/>
                  <a:gd name="T8" fmla="*/ 6 w 68"/>
                  <a:gd name="T9" fmla="*/ 50 h 79"/>
                  <a:gd name="T10" fmla="*/ 68 w 68"/>
                  <a:gd name="T11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8" h="79">
                    <a:moveTo>
                      <a:pt x="68" y="0"/>
                    </a:moveTo>
                    <a:lnTo>
                      <a:pt x="0" y="49"/>
                    </a:lnTo>
                    <a:lnTo>
                      <a:pt x="0" y="79"/>
                    </a:lnTo>
                    <a:lnTo>
                      <a:pt x="6" y="72"/>
                    </a:lnTo>
                    <a:lnTo>
                      <a:pt x="6" y="50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64627" name="Group 83"/>
            <p:cNvGrpSpPr>
              <a:grpSpLocks/>
            </p:cNvGrpSpPr>
            <p:nvPr/>
          </p:nvGrpSpPr>
          <p:grpSpPr bwMode="auto">
            <a:xfrm>
              <a:off x="1445" y="2162"/>
              <a:ext cx="881" cy="562"/>
              <a:chOff x="1293" y="2580"/>
              <a:chExt cx="846" cy="540"/>
            </a:xfrm>
          </p:grpSpPr>
          <p:sp>
            <p:nvSpPr>
              <p:cNvPr id="364628" name="Freeform 84"/>
              <p:cNvSpPr>
                <a:spLocks/>
              </p:cNvSpPr>
              <p:nvPr/>
            </p:nvSpPr>
            <p:spPr bwMode="auto">
              <a:xfrm>
                <a:off x="1731" y="2652"/>
                <a:ext cx="408" cy="468"/>
              </a:xfrm>
              <a:custGeom>
                <a:avLst/>
                <a:gdLst>
                  <a:gd name="T0" fmla="*/ 68 w 68"/>
                  <a:gd name="T1" fmla="*/ 33 h 78"/>
                  <a:gd name="T2" fmla="*/ 0 w 68"/>
                  <a:gd name="T3" fmla="*/ 78 h 78"/>
                  <a:gd name="T4" fmla="*/ 0 w 68"/>
                  <a:gd name="T5" fmla="*/ 44 h 78"/>
                  <a:gd name="T6" fmla="*/ 64 w 68"/>
                  <a:gd name="T7" fmla="*/ 7 h 78"/>
                  <a:gd name="T8" fmla="*/ 68 w 68"/>
                  <a:gd name="T9" fmla="*/ 0 h 78"/>
                  <a:gd name="T10" fmla="*/ 68 w 68"/>
                  <a:gd name="T11" fmla="*/ 31 h 78"/>
                  <a:gd name="T12" fmla="*/ 68 w 68"/>
                  <a:gd name="T13" fmla="*/ 33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8" h="78">
                    <a:moveTo>
                      <a:pt x="68" y="33"/>
                    </a:moveTo>
                    <a:cubicBezTo>
                      <a:pt x="66" y="52"/>
                      <a:pt x="40" y="69"/>
                      <a:pt x="0" y="78"/>
                    </a:cubicBezTo>
                    <a:lnTo>
                      <a:pt x="0" y="44"/>
                    </a:lnTo>
                    <a:cubicBezTo>
                      <a:pt x="32" y="36"/>
                      <a:pt x="56" y="22"/>
                      <a:pt x="64" y="7"/>
                    </a:cubicBezTo>
                    <a:cubicBezTo>
                      <a:pt x="65" y="4"/>
                      <a:pt x="68" y="4"/>
                      <a:pt x="68" y="0"/>
                    </a:cubicBezTo>
                    <a:lnTo>
                      <a:pt x="68" y="31"/>
                    </a:lnTo>
                    <a:lnTo>
                      <a:pt x="68" y="33"/>
                    </a:lnTo>
                    <a:close/>
                  </a:path>
                </a:pathLst>
              </a:custGeom>
              <a:solidFill>
                <a:srgbClr val="541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4629" name="Freeform 85"/>
              <p:cNvSpPr>
                <a:spLocks/>
              </p:cNvSpPr>
              <p:nvPr/>
            </p:nvSpPr>
            <p:spPr bwMode="auto">
              <a:xfrm>
                <a:off x="1293" y="2580"/>
                <a:ext cx="846" cy="354"/>
              </a:xfrm>
              <a:custGeom>
                <a:avLst/>
                <a:gdLst>
                  <a:gd name="T0" fmla="*/ 0 w 141"/>
                  <a:gd name="T1" fmla="*/ 12 h 59"/>
                  <a:gd name="T2" fmla="*/ 138 w 141"/>
                  <a:gd name="T3" fmla="*/ 0 h 59"/>
                  <a:gd name="T4" fmla="*/ 141 w 141"/>
                  <a:gd name="T5" fmla="*/ 12 h 59"/>
                  <a:gd name="T6" fmla="*/ 73 w 141"/>
                  <a:gd name="T7" fmla="*/ 59 h 59"/>
                  <a:gd name="T8" fmla="*/ 0 w 141"/>
                  <a:gd name="T9" fmla="*/ 12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1" h="59">
                    <a:moveTo>
                      <a:pt x="0" y="12"/>
                    </a:moveTo>
                    <a:lnTo>
                      <a:pt x="138" y="0"/>
                    </a:lnTo>
                    <a:cubicBezTo>
                      <a:pt x="140" y="4"/>
                      <a:pt x="141" y="8"/>
                      <a:pt x="141" y="12"/>
                    </a:cubicBezTo>
                    <a:cubicBezTo>
                      <a:pt x="141" y="31"/>
                      <a:pt x="115" y="49"/>
                      <a:pt x="73" y="59"/>
                    </a:cubicBez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93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4630" name="Freeform 86"/>
              <p:cNvSpPr>
                <a:spLocks/>
              </p:cNvSpPr>
              <p:nvPr/>
            </p:nvSpPr>
            <p:spPr bwMode="auto">
              <a:xfrm>
                <a:off x="1293" y="2652"/>
                <a:ext cx="438" cy="468"/>
              </a:xfrm>
              <a:custGeom>
                <a:avLst/>
                <a:gdLst>
                  <a:gd name="T0" fmla="*/ 0 w 73"/>
                  <a:gd name="T1" fmla="*/ 0 h 78"/>
                  <a:gd name="T2" fmla="*/ 73 w 73"/>
                  <a:gd name="T3" fmla="*/ 47 h 78"/>
                  <a:gd name="T4" fmla="*/ 73 w 73"/>
                  <a:gd name="T5" fmla="*/ 78 h 78"/>
                  <a:gd name="T6" fmla="*/ 66 w 73"/>
                  <a:gd name="T7" fmla="*/ 69 h 78"/>
                  <a:gd name="T8" fmla="*/ 66 w 73"/>
                  <a:gd name="T9" fmla="*/ 49 h 78"/>
                  <a:gd name="T10" fmla="*/ 0 w 73"/>
                  <a:gd name="T11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3" h="78">
                    <a:moveTo>
                      <a:pt x="0" y="0"/>
                    </a:moveTo>
                    <a:lnTo>
                      <a:pt x="73" y="47"/>
                    </a:lnTo>
                    <a:lnTo>
                      <a:pt x="73" y="78"/>
                    </a:lnTo>
                    <a:lnTo>
                      <a:pt x="66" y="69"/>
                    </a:lnTo>
                    <a:lnTo>
                      <a:pt x="66" y="4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364631" name="Group 87"/>
          <p:cNvGrpSpPr>
            <a:grpSpLocks/>
          </p:cNvGrpSpPr>
          <p:nvPr/>
        </p:nvGrpSpPr>
        <p:grpSpPr bwMode="auto">
          <a:xfrm>
            <a:off x="-23813" y="1341439"/>
            <a:ext cx="4438651" cy="396876"/>
            <a:chOff x="-15" y="894"/>
            <a:chExt cx="2796" cy="250"/>
          </a:xfrm>
        </p:grpSpPr>
        <p:sp>
          <p:nvSpPr>
            <p:cNvPr id="364632" name="Rectangle 88"/>
            <p:cNvSpPr>
              <a:spLocks noChangeArrowheads="1"/>
            </p:cNvSpPr>
            <p:nvPr/>
          </p:nvSpPr>
          <p:spPr bwMode="auto">
            <a:xfrm flipH="1">
              <a:off x="-15" y="913"/>
              <a:ext cx="2796" cy="231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64633" name="Text Box 89"/>
            <p:cNvSpPr txBox="1">
              <a:spLocks noChangeArrowheads="1"/>
            </p:cNvSpPr>
            <p:nvPr/>
          </p:nvSpPr>
          <p:spPr bwMode="auto">
            <a:xfrm flipH="1">
              <a:off x="2240" y="894"/>
              <a:ext cx="232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(1)</a:t>
              </a:r>
            </a:p>
          </p:txBody>
        </p:sp>
        <p:sp>
          <p:nvSpPr>
            <p:cNvPr id="364634" name="Rectangle 90"/>
            <p:cNvSpPr>
              <a:spLocks noChangeArrowheads="1"/>
            </p:cNvSpPr>
            <p:nvPr/>
          </p:nvSpPr>
          <p:spPr bwMode="auto">
            <a:xfrm flipH="1">
              <a:off x="93" y="955"/>
              <a:ext cx="250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BRASIL 2011: Exportações de frutas por Estado</a:t>
              </a:r>
            </a:p>
          </p:txBody>
        </p:sp>
      </p:grpSp>
      <p:grpSp>
        <p:nvGrpSpPr>
          <p:cNvPr id="364635" name="Group 91"/>
          <p:cNvGrpSpPr>
            <a:grpSpLocks/>
          </p:cNvGrpSpPr>
          <p:nvPr/>
        </p:nvGrpSpPr>
        <p:grpSpPr bwMode="auto">
          <a:xfrm>
            <a:off x="4718050" y="1376363"/>
            <a:ext cx="4438650" cy="366712"/>
            <a:chOff x="2972" y="913"/>
            <a:chExt cx="2796" cy="231"/>
          </a:xfrm>
        </p:grpSpPr>
        <p:sp>
          <p:nvSpPr>
            <p:cNvPr id="364636" name="Rectangle 92"/>
            <p:cNvSpPr>
              <a:spLocks noChangeArrowheads="1"/>
            </p:cNvSpPr>
            <p:nvPr/>
          </p:nvSpPr>
          <p:spPr bwMode="auto">
            <a:xfrm>
              <a:off x="2972" y="913"/>
              <a:ext cx="2796" cy="231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64637" name="Text Box 93"/>
            <p:cNvSpPr txBox="1">
              <a:spLocks noChangeArrowheads="1"/>
            </p:cNvSpPr>
            <p:nvPr/>
          </p:nvSpPr>
          <p:spPr bwMode="auto">
            <a:xfrm>
              <a:off x="5239" y="930"/>
              <a:ext cx="232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(1)</a:t>
              </a:r>
            </a:p>
          </p:txBody>
        </p:sp>
        <p:sp>
          <p:nvSpPr>
            <p:cNvPr id="364638" name="Rectangle 94"/>
            <p:cNvSpPr>
              <a:spLocks noChangeArrowheads="1"/>
            </p:cNvSpPr>
            <p:nvPr/>
          </p:nvSpPr>
          <p:spPr bwMode="auto">
            <a:xfrm>
              <a:off x="3053" y="955"/>
              <a:ext cx="250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sz="1000">
                  <a:solidFill>
                    <a:schemeClr val="bg1"/>
                  </a:solidFill>
                  <a:latin typeface="Verdana" pitchFamily="34" charset="0"/>
                </a:rPr>
                <a:t>CEARÁ 2011: Destino das Exportações de frutas</a:t>
              </a:r>
            </a:p>
          </p:txBody>
        </p:sp>
      </p:grpSp>
      <p:grpSp>
        <p:nvGrpSpPr>
          <p:cNvPr id="364639" name="Group 95"/>
          <p:cNvGrpSpPr>
            <a:grpSpLocks/>
          </p:cNvGrpSpPr>
          <p:nvPr/>
        </p:nvGrpSpPr>
        <p:grpSpPr bwMode="auto">
          <a:xfrm>
            <a:off x="2259013" y="3713163"/>
            <a:ext cx="776287" cy="550862"/>
            <a:chOff x="1423" y="2527"/>
            <a:chExt cx="489" cy="347"/>
          </a:xfrm>
        </p:grpSpPr>
        <p:sp>
          <p:nvSpPr>
            <p:cNvPr id="364640" name="Freeform 96"/>
            <p:cNvSpPr>
              <a:spLocks/>
            </p:cNvSpPr>
            <p:nvPr/>
          </p:nvSpPr>
          <p:spPr bwMode="auto">
            <a:xfrm>
              <a:off x="1439" y="2543"/>
              <a:ext cx="473" cy="331"/>
            </a:xfrm>
            <a:custGeom>
              <a:avLst/>
              <a:gdLst>
                <a:gd name="T0" fmla="*/ 540 w 540"/>
                <a:gd name="T1" fmla="*/ 70 h 70"/>
                <a:gd name="T2" fmla="*/ 0 w 540"/>
                <a:gd name="T3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540" h="70">
                  <a:moveTo>
                    <a:pt x="540" y="70"/>
                  </a:moveTo>
                  <a:lnTo>
                    <a:pt x="0" y="0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4641" name="Oval 97"/>
            <p:cNvSpPr>
              <a:spLocks noChangeArrowheads="1"/>
            </p:cNvSpPr>
            <p:nvPr/>
          </p:nvSpPr>
          <p:spPr bwMode="auto">
            <a:xfrm flipH="1">
              <a:off x="1423" y="2527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64642" name="Group 98"/>
          <p:cNvGrpSpPr>
            <a:grpSpLocks/>
          </p:cNvGrpSpPr>
          <p:nvPr/>
        </p:nvGrpSpPr>
        <p:grpSpPr bwMode="auto">
          <a:xfrm>
            <a:off x="3008313" y="4117975"/>
            <a:ext cx="611187" cy="469900"/>
            <a:chOff x="1835" y="3359"/>
            <a:chExt cx="385" cy="296"/>
          </a:xfrm>
        </p:grpSpPr>
        <p:pic>
          <p:nvPicPr>
            <p:cNvPr id="364643" name="Picture 99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35" y="3359"/>
              <a:ext cx="385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64644" name="Text Box 100"/>
            <p:cNvSpPr txBox="1">
              <a:spLocks noChangeArrowheads="1"/>
            </p:cNvSpPr>
            <p:nvPr/>
          </p:nvSpPr>
          <p:spPr bwMode="auto">
            <a:xfrm>
              <a:off x="1838" y="3373"/>
              <a:ext cx="376" cy="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3. Ceará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US$102,5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15,8%</a:t>
              </a:r>
            </a:p>
          </p:txBody>
        </p:sp>
      </p:grpSp>
      <p:grpSp>
        <p:nvGrpSpPr>
          <p:cNvPr id="364645" name="Group 101"/>
          <p:cNvGrpSpPr>
            <a:grpSpLocks/>
          </p:cNvGrpSpPr>
          <p:nvPr/>
        </p:nvGrpSpPr>
        <p:grpSpPr bwMode="auto">
          <a:xfrm>
            <a:off x="1150938" y="3530600"/>
            <a:ext cx="280987" cy="403225"/>
            <a:chOff x="725" y="2412"/>
            <a:chExt cx="177" cy="254"/>
          </a:xfrm>
        </p:grpSpPr>
        <p:sp>
          <p:nvSpPr>
            <p:cNvPr id="364646" name="Freeform 102"/>
            <p:cNvSpPr>
              <a:spLocks/>
            </p:cNvSpPr>
            <p:nvPr/>
          </p:nvSpPr>
          <p:spPr bwMode="auto">
            <a:xfrm flipV="1">
              <a:off x="725" y="2429"/>
              <a:ext cx="160" cy="237"/>
            </a:xfrm>
            <a:custGeom>
              <a:avLst/>
              <a:gdLst>
                <a:gd name="T0" fmla="*/ 540 w 540"/>
                <a:gd name="T1" fmla="*/ 70 h 70"/>
                <a:gd name="T2" fmla="*/ 0 w 540"/>
                <a:gd name="T3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540" h="70">
                  <a:moveTo>
                    <a:pt x="540" y="70"/>
                  </a:moveTo>
                  <a:lnTo>
                    <a:pt x="0" y="0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4647" name="Oval 103"/>
            <p:cNvSpPr>
              <a:spLocks noChangeArrowheads="1"/>
            </p:cNvSpPr>
            <p:nvPr/>
          </p:nvSpPr>
          <p:spPr bwMode="auto">
            <a:xfrm flipH="1">
              <a:off x="868" y="2412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64648" name="Group 104"/>
          <p:cNvGrpSpPr>
            <a:grpSpLocks/>
          </p:cNvGrpSpPr>
          <p:nvPr/>
        </p:nvGrpSpPr>
        <p:grpSpPr bwMode="auto">
          <a:xfrm>
            <a:off x="523875" y="3867150"/>
            <a:ext cx="712788" cy="469900"/>
            <a:chOff x="555" y="3278"/>
            <a:chExt cx="449" cy="296"/>
          </a:xfrm>
        </p:grpSpPr>
        <p:pic>
          <p:nvPicPr>
            <p:cNvPr id="364649" name="Picture 105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5" y="3278"/>
              <a:ext cx="44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64650" name="Text Box 106"/>
            <p:cNvSpPr txBox="1">
              <a:spLocks noChangeArrowheads="1"/>
            </p:cNvSpPr>
            <p:nvPr/>
          </p:nvSpPr>
          <p:spPr bwMode="auto">
            <a:xfrm>
              <a:off x="556" y="3294"/>
              <a:ext cx="448" cy="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4. São Paulo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US$ 89,9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13,8%</a:t>
              </a:r>
            </a:p>
          </p:txBody>
        </p:sp>
      </p:grpSp>
      <p:grpSp>
        <p:nvGrpSpPr>
          <p:cNvPr id="364651" name="Group 107"/>
          <p:cNvGrpSpPr>
            <a:grpSpLocks/>
          </p:cNvGrpSpPr>
          <p:nvPr/>
        </p:nvGrpSpPr>
        <p:grpSpPr bwMode="auto">
          <a:xfrm>
            <a:off x="560388" y="3095625"/>
            <a:ext cx="769937" cy="136525"/>
            <a:chOff x="353" y="2138"/>
            <a:chExt cx="485" cy="86"/>
          </a:xfrm>
        </p:grpSpPr>
        <p:sp>
          <p:nvSpPr>
            <p:cNvPr id="364652" name="Freeform 108"/>
            <p:cNvSpPr>
              <a:spLocks/>
            </p:cNvSpPr>
            <p:nvPr/>
          </p:nvSpPr>
          <p:spPr bwMode="auto">
            <a:xfrm flipV="1">
              <a:off x="353" y="2157"/>
              <a:ext cx="468" cy="67"/>
            </a:xfrm>
            <a:custGeom>
              <a:avLst/>
              <a:gdLst>
                <a:gd name="T0" fmla="*/ 540 w 540"/>
                <a:gd name="T1" fmla="*/ 70 h 70"/>
                <a:gd name="T2" fmla="*/ 0 w 540"/>
                <a:gd name="T3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540" h="70">
                  <a:moveTo>
                    <a:pt x="540" y="70"/>
                  </a:moveTo>
                  <a:lnTo>
                    <a:pt x="0" y="0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4653" name="Oval 109"/>
            <p:cNvSpPr>
              <a:spLocks noChangeArrowheads="1"/>
            </p:cNvSpPr>
            <p:nvPr/>
          </p:nvSpPr>
          <p:spPr bwMode="auto">
            <a:xfrm flipH="1">
              <a:off x="804" y="2138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64654" name="Group 110"/>
          <p:cNvGrpSpPr>
            <a:grpSpLocks/>
          </p:cNvGrpSpPr>
          <p:nvPr/>
        </p:nvGrpSpPr>
        <p:grpSpPr bwMode="auto">
          <a:xfrm>
            <a:off x="-15875" y="3074988"/>
            <a:ext cx="638175" cy="612775"/>
            <a:chOff x="147" y="2941"/>
            <a:chExt cx="402" cy="386"/>
          </a:xfrm>
        </p:grpSpPr>
        <p:pic>
          <p:nvPicPr>
            <p:cNvPr id="364655" name="Picture 111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7" y="2941"/>
              <a:ext cx="402" cy="38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64656" name="Text Box 112"/>
            <p:cNvSpPr txBox="1">
              <a:spLocks noChangeArrowheads="1"/>
            </p:cNvSpPr>
            <p:nvPr/>
          </p:nvSpPr>
          <p:spPr bwMode="auto">
            <a:xfrm>
              <a:off x="149" y="2972"/>
              <a:ext cx="393" cy="29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5. R. G. do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Norte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US$85,4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13,1%</a:t>
              </a:r>
            </a:p>
          </p:txBody>
        </p:sp>
      </p:grpSp>
      <p:grpSp>
        <p:nvGrpSpPr>
          <p:cNvPr id="364657" name="Group 113"/>
          <p:cNvGrpSpPr>
            <a:grpSpLocks/>
          </p:cNvGrpSpPr>
          <p:nvPr/>
        </p:nvGrpSpPr>
        <p:grpSpPr bwMode="auto">
          <a:xfrm>
            <a:off x="1046163" y="2644775"/>
            <a:ext cx="714375" cy="247650"/>
            <a:chOff x="659" y="1854"/>
            <a:chExt cx="450" cy="156"/>
          </a:xfrm>
        </p:grpSpPr>
        <p:sp>
          <p:nvSpPr>
            <p:cNvPr id="364658" name="Freeform 114"/>
            <p:cNvSpPr>
              <a:spLocks/>
            </p:cNvSpPr>
            <p:nvPr/>
          </p:nvSpPr>
          <p:spPr bwMode="auto">
            <a:xfrm>
              <a:off x="659" y="1854"/>
              <a:ext cx="449" cy="143"/>
            </a:xfrm>
            <a:custGeom>
              <a:avLst/>
              <a:gdLst>
                <a:gd name="T0" fmla="*/ 540 w 540"/>
                <a:gd name="T1" fmla="*/ 70 h 70"/>
                <a:gd name="T2" fmla="*/ 0 w 540"/>
                <a:gd name="T3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540" h="70">
                  <a:moveTo>
                    <a:pt x="540" y="70"/>
                  </a:moveTo>
                  <a:lnTo>
                    <a:pt x="0" y="0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4659" name="Oval 115"/>
            <p:cNvSpPr>
              <a:spLocks noChangeArrowheads="1"/>
            </p:cNvSpPr>
            <p:nvPr/>
          </p:nvSpPr>
          <p:spPr bwMode="auto">
            <a:xfrm flipH="1">
              <a:off x="1075" y="1976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64660" name="Group 116"/>
          <p:cNvGrpSpPr>
            <a:grpSpLocks/>
          </p:cNvGrpSpPr>
          <p:nvPr/>
        </p:nvGrpSpPr>
        <p:grpSpPr bwMode="auto">
          <a:xfrm>
            <a:off x="234950" y="2498725"/>
            <a:ext cx="901700" cy="469900"/>
            <a:chOff x="192" y="2612"/>
            <a:chExt cx="568" cy="296"/>
          </a:xfrm>
        </p:grpSpPr>
        <p:pic>
          <p:nvPicPr>
            <p:cNvPr id="364661" name="Picture 117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2" y="2612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64662" name="Text Box 118"/>
            <p:cNvSpPr txBox="1">
              <a:spLocks noChangeArrowheads="1"/>
            </p:cNvSpPr>
            <p:nvPr/>
          </p:nvSpPr>
          <p:spPr bwMode="auto">
            <a:xfrm>
              <a:off x="203" y="2636"/>
              <a:ext cx="524" cy="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Outros Estados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US$85,5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13,2%</a:t>
              </a:r>
            </a:p>
          </p:txBody>
        </p:sp>
      </p:grpSp>
      <p:grpSp>
        <p:nvGrpSpPr>
          <p:cNvPr id="364663" name="Group 119"/>
          <p:cNvGrpSpPr>
            <a:grpSpLocks/>
          </p:cNvGrpSpPr>
          <p:nvPr/>
        </p:nvGrpSpPr>
        <p:grpSpPr bwMode="auto">
          <a:xfrm>
            <a:off x="2679700" y="2635250"/>
            <a:ext cx="484188" cy="201613"/>
            <a:chOff x="1688" y="1848"/>
            <a:chExt cx="305" cy="127"/>
          </a:xfrm>
        </p:grpSpPr>
        <p:sp>
          <p:nvSpPr>
            <p:cNvPr id="364664" name="Freeform 120"/>
            <p:cNvSpPr>
              <a:spLocks/>
            </p:cNvSpPr>
            <p:nvPr/>
          </p:nvSpPr>
          <p:spPr bwMode="auto">
            <a:xfrm flipV="1">
              <a:off x="1700" y="1848"/>
              <a:ext cx="293" cy="112"/>
            </a:xfrm>
            <a:custGeom>
              <a:avLst/>
              <a:gdLst>
                <a:gd name="T0" fmla="*/ 540 w 540"/>
                <a:gd name="T1" fmla="*/ 70 h 70"/>
                <a:gd name="T2" fmla="*/ 0 w 540"/>
                <a:gd name="T3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540" h="70">
                  <a:moveTo>
                    <a:pt x="540" y="70"/>
                  </a:moveTo>
                  <a:lnTo>
                    <a:pt x="0" y="0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4665" name="Oval 121"/>
            <p:cNvSpPr>
              <a:spLocks noChangeArrowheads="1"/>
            </p:cNvSpPr>
            <p:nvPr/>
          </p:nvSpPr>
          <p:spPr bwMode="auto">
            <a:xfrm flipH="1">
              <a:off x="1688" y="1941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64666" name="Group 122"/>
          <p:cNvGrpSpPr>
            <a:grpSpLocks/>
          </p:cNvGrpSpPr>
          <p:nvPr/>
        </p:nvGrpSpPr>
        <p:grpSpPr bwMode="auto">
          <a:xfrm>
            <a:off x="3116263" y="2427288"/>
            <a:ext cx="901700" cy="469900"/>
            <a:chOff x="1882" y="2640"/>
            <a:chExt cx="568" cy="296"/>
          </a:xfrm>
        </p:grpSpPr>
        <p:pic>
          <p:nvPicPr>
            <p:cNvPr id="364667" name="Picture 123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2" y="2640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64668" name="Text Box 124"/>
            <p:cNvSpPr txBox="1">
              <a:spLocks noChangeArrowheads="1"/>
            </p:cNvSpPr>
            <p:nvPr/>
          </p:nvSpPr>
          <p:spPr bwMode="auto">
            <a:xfrm>
              <a:off x="1909" y="2660"/>
              <a:ext cx="513" cy="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marL="342900" indent="-342900"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800100" indent="-34290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257300" indent="-3429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714500" indent="-3429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171700" indent="-3429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628900" indent="-3429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3086100" indent="-3429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543300" indent="-3429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4000500" indent="-3429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hangingPunct="1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1. Pemambuco</a:t>
              </a:r>
            </a:p>
            <a:p>
              <a:pPr algn="ctr" eaLnBrk="1" hangingPunct="1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US$148,5</a:t>
              </a:r>
            </a:p>
            <a:p>
              <a:pPr algn="ctr" eaLnBrk="1" hangingPunct="1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22,9%</a:t>
              </a:r>
            </a:p>
          </p:txBody>
        </p:sp>
      </p:grpSp>
      <p:grpSp>
        <p:nvGrpSpPr>
          <p:cNvPr id="364669" name="Group 125"/>
          <p:cNvGrpSpPr>
            <a:grpSpLocks/>
          </p:cNvGrpSpPr>
          <p:nvPr/>
        </p:nvGrpSpPr>
        <p:grpSpPr bwMode="auto">
          <a:xfrm>
            <a:off x="3270250" y="3444875"/>
            <a:ext cx="461963" cy="269875"/>
            <a:chOff x="2060" y="2358"/>
            <a:chExt cx="291" cy="170"/>
          </a:xfrm>
        </p:grpSpPr>
        <p:sp>
          <p:nvSpPr>
            <p:cNvPr id="364670" name="Freeform 126"/>
            <p:cNvSpPr>
              <a:spLocks/>
            </p:cNvSpPr>
            <p:nvPr/>
          </p:nvSpPr>
          <p:spPr bwMode="auto">
            <a:xfrm>
              <a:off x="2076" y="2376"/>
              <a:ext cx="275" cy="152"/>
            </a:xfrm>
            <a:custGeom>
              <a:avLst/>
              <a:gdLst>
                <a:gd name="T0" fmla="*/ 540 w 540"/>
                <a:gd name="T1" fmla="*/ 70 h 70"/>
                <a:gd name="T2" fmla="*/ 0 w 540"/>
                <a:gd name="T3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540" h="70">
                  <a:moveTo>
                    <a:pt x="540" y="70"/>
                  </a:moveTo>
                  <a:lnTo>
                    <a:pt x="0" y="0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4671" name="Oval 127"/>
            <p:cNvSpPr>
              <a:spLocks noChangeArrowheads="1"/>
            </p:cNvSpPr>
            <p:nvPr/>
          </p:nvSpPr>
          <p:spPr bwMode="auto">
            <a:xfrm flipH="1">
              <a:off x="2060" y="2358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64672" name="Group 128"/>
          <p:cNvGrpSpPr>
            <a:grpSpLocks/>
          </p:cNvGrpSpPr>
          <p:nvPr/>
        </p:nvGrpSpPr>
        <p:grpSpPr bwMode="auto">
          <a:xfrm>
            <a:off x="3692525" y="3435350"/>
            <a:ext cx="669925" cy="469900"/>
            <a:chOff x="1951" y="3032"/>
            <a:chExt cx="422" cy="296"/>
          </a:xfrm>
        </p:grpSpPr>
        <p:pic>
          <p:nvPicPr>
            <p:cNvPr id="364673" name="Picture 129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51" y="3032"/>
              <a:ext cx="422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64674" name="Text Box 130"/>
            <p:cNvSpPr txBox="1">
              <a:spLocks noChangeArrowheads="1"/>
            </p:cNvSpPr>
            <p:nvPr/>
          </p:nvSpPr>
          <p:spPr bwMode="auto">
            <a:xfrm>
              <a:off x="1972" y="3046"/>
              <a:ext cx="376" cy="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2. Bahia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US$138,0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21,2%</a:t>
              </a:r>
            </a:p>
          </p:txBody>
        </p:sp>
      </p:grpSp>
      <p:grpSp>
        <p:nvGrpSpPr>
          <p:cNvPr id="364675" name="Group 131"/>
          <p:cNvGrpSpPr>
            <a:grpSpLocks/>
          </p:cNvGrpSpPr>
          <p:nvPr/>
        </p:nvGrpSpPr>
        <p:grpSpPr bwMode="auto">
          <a:xfrm>
            <a:off x="8262938" y="4148138"/>
            <a:ext cx="714375" cy="409575"/>
            <a:chOff x="4918" y="3949"/>
            <a:chExt cx="450" cy="258"/>
          </a:xfrm>
        </p:grpSpPr>
        <p:pic>
          <p:nvPicPr>
            <p:cNvPr id="364676" name="Picture 132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28" y="3949"/>
              <a:ext cx="435" cy="2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64677" name="Text Box 133"/>
            <p:cNvSpPr txBox="1">
              <a:spLocks noChangeArrowheads="1"/>
            </p:cNvSpPr>
            <p:nvPr/>
          </p:nvSpPr>
          <p:spPr bwMode="auto">
            <a:xfrm>
              <a:off x="4918" y="3952"/>
              <a:ext cx="450" cy="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marL="342900" indent="-342900"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800100" indent="-34290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257300" indent="-3429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714500" indent="-3429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171700" indent="-3429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628900" indent="-3429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3086100" indent="-3429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543300" indent="-3429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4000500" indent="-3429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hangingPunct="1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1. HOLANDA</a:t>
              </a:r>
            </a:p>
            <a:p>
              <a:pPr algn="ctr" eaLnBrk="1" hangingPunct="1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US$ 45,9</a:t>
              </a:r>
            </a:p>
            <a:p>
              <a:pPr algn="ctr" eaLnBrk="1" hangingPunct="1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44,8%</a:t>
              </a:r>
            </a:p>
          </p:txBody>
        </p:sp>
      </p:grpSp>
      <p:grpSp>
        <p:nvGrpSpPr>
          <p:cNvPr id="364678" name="Group 134"/>
          <p:cNvGrpSpPr>
            <a:grpSpLocks/>
          </p:cNvGrpSpPr>
          <p:nvPr/>
        </p:nvGrpSpPr>
        <p:grpSpPr bwMode="auto">
          <a:xfrm>
            <a:off x="6497638" y="3825875"/>
            <a:ext cx="1849437" cy="385763"/>
            <a:chOff x="4093" y="2598"/>
            <a:chExt cx="1165" cy="243"/>
          </a:xfrm>
        </p:grpSpPr>
        <p:sp>
          <p:nvSpPr>
            <p:cNvPr id="364679" name="Freeform 135"/>
            <p:cNvSpPr>
              <a:spLocks/>
            </p:cNvSpPr>
            <p:nvPr/>
          </p:nvSpPr>
          <p:spPr bwMode="auto">
            <a:xfrm>
              <a:off x="4105" y="2614"/>
              <a:ext cx="1153" cy="227"/>
            </a:xfrm>
            <a:custGeom>
              <a:avLst/>
              <a:gdLst>
                <a:gd name="T0" fmla="*/ 792 w 792"/>
                <a:gd name="T1" fmla="*/ 156 h 156"/>
                <a:gd name="T2" fmla="*/ 0 w 792"/>
                <a:gd name="T3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792" h="156">
                  <a:moveTo>
                    <a:pt x="792" y="156"/>
                  </a:moveTo>
                  <a:lnTo>
                    <a:pt x="0" y="0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4680" name="Oval 136"/>
            <p:cNvSpPr>
              <a:spLocks noChangeArrowheads="1"/>
            </p:cNvSpPr>
            <p:nvPr/>
          </p:nvSpPr>
          <p:spPr bwMode="auto">
            <a:xfrm flipH="1">
              <a:off x="4093" y="2598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64681" name="Group 137"/>
          <p:cNvGrpSpPr>
            <a:grpSpLocks/>
          </p:cNvGrpSpPr>
          <p:nvPr/>
        </p:nvGrpSpPr>
        <p:grpSpPr bwMode="auto">
          <a:xfrm>
            <a:off x="5943600" y="3394075"/>
            <a:ext cx="644525" cy="922338"/>
            <a:chOff x="3744" y="2326"/>
            <a:chExt cx="406" cy="581"/>
          </a:xfrm>
        </p:grpSpPr>
        <p:sp>
          <p:nvSpPr>
            <p:cNvPr id="364682" name="Freeform 138"/>
            <p:cNvSpPr>
              <a:spLocks/>
            </p:cNvSpPr>
            <p:nvPr/>
          </p:nvSpPr>
          <p:spPr bwMode="auto">
            <a:xfrm>
              <a:off x="3759" y="2344"/>
              <a:ext cx="391" cy="563"/>
            </a:xfrm>
            <a:custGeom>
              <a:avLst/>
              <a:gdLst>
                <a:gd name="T0" fmla="*/ 292 w 292"/>
                <a:gd name="T1" fmla="*/ 420 h 420"/>
                <a:gd name="T2" fmla="*/ 224 w 292"/>
                <a:gd name="T3" fmla="*/ 416 h 420"/>
                <a:gd name="T4" fmla="*/ 0 w 292"/>
                <a:gd name="T5" fmla="*/ 0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2" h="420">
                  <a:moveTo>
                    <a:pt x="292" y="420"/>
                  </a:moveTo>
                  <a:lnTo>
                    <a:pt x="224" y="416"/>
                  </a:lnTo>
                  <a:lnTo>
                    <a:pt x="0" y="0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4683" name="Oval 139"/>
            <p:cNvSpPr>
              <a:spLocks noChangeArrowheads="1"/>
            </p:cNvSpPr>
            <p:nvPr/>
          </p:nvSpPr>
          <p:spPr bwMode="auto">
            <a:xfrm flipH="1">
              <a:off x="3744" y="2326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64684" name="Group 140"/>
          <p:cNvGrpSpPr>
            <a:grpSpLocks/>
          </p:cNvGrpSpPr>
          <p:nvPr/>
        </p:nvGrpSpPr>
        <p:grpSpPr bwMode="auto">
          <a:xfrm>
            <a:off x="6488113" y="4243388"/>
            <a:ext cx="708025" cy="414337"/>
            <a:chOff x="4303" y="3875"/>
            <a:chExt cx="446" cy="261"/>
          </a:xfrm>
        </p:grpSpPr>
        <p:pic>
          <p:nvPicPr>
            <p:cNvPr id="364685" name="Picture 141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14" y="3878"/>
              <a:ext cx="435" cy="2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64686" name="Text Box 142"/>
            <p:cNvSpPr txBox="1">
              <a:spLocks noChangeArrowheads="1"/>
            </p:cNvSpPr>
            <p:nvPr/>
          </p:nvSpPr>
          <p:spPr bwMode="auto">
            <a:xfrm>
              <a:off x="4303" y="3875"/>
              <a:ext cx="441" cy="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2. R. UNIDO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US$30,7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29,9%</a:t>
              </a:r>
            </a:p>
          </p:txBody>
        </p:sp>
      </p:grpSp>
      <p:grpSp>
        <p:nvGrpSpPr>
          <p:cNvPr id="364687" name="Group 143"/>
          <p:cNvGrpSpPr>
            <a:grpSpLocks/>
          </p:cNvGrpSpPr>
          <p:nvPr/>
        </p:nvGrpSpPr>
        <p:grpSpPr bwMode="auto">
          <a:xfrm>
            <a:off x="5384800" y="3052763"/>
            <a:ext cx="760413" cy="803275"/>
            <a:chOff x="3392" y="2111"/>
            <a:chExt cx="479" cy="506"/>
          </a:xfrm>
        </p:grpSpPr>
        <p:sp>
          <p:nvSpPr>
            <p:cNvPr id="364688" name="Freeform 144"/>
            <p:cNvSpPr>
              <a:spLocks/>
            </p:cNvSpPr>
            <p:nvPr/>
          </p:nvSpPr>
          <p:spPr bwMode="auto">
            <a:xfrm rot="-701862">
              <a:off x="3392" y="2195"/>
              <a:ext cx="479" cy="422"/>
            </a:xfrm>
            <a:custGeom>
              <a:avLst/>
              <a:gdLst>
                <a:gd name="T0" fmla="*/ 0 w 442"/>
                <a:gd name="T1" fmla="*/ 390 h 390"/>
                <a:gd name="T2" fmla="*/ 64 w 442"/>
                <a:gd name="T3" fmla="*/ 390 h 390"/>
                <a:gd name="T4" fmla="*/ 442 w 442"/>
                <a:gd name="T5" fmla="*/ 0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2" h="390">
                  <a:moveTo>
                    <a:pt x="0" y="390"/>
                  </a:moveTo>
                  <a:lnTo>
                    <a:pt x="64" y="390"/>
                  </a:lnTo>
                  <a:lnTo>
                    <a:pt x="442" y="0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4689" name="Oval 145"/>
            <p:cNvSpPr>
              <a:spLocks noChangeArrowheads="1"/>
            </p:cNvSpPr>
            <p:nvPr/>
          </p:nvSpPr>
          <p:spPr bwMode="auto">
            <a:xfrm flipH="1">
              <a:off x="3818" y="2111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64690" name="Group 146"/>
          <p:cNvGrpSpPr>
            <a:grpSpLocks/>
          </p:cNvGrpSpPr>
          <p:nvPr/>
        </p:nvGrpSpPr>
        <p:grpSpPr bwMode="auto">
          <a:xfrm>
            <a:off x="4819650" y="3754438"/>
            <a:ext cx="698500" cy="409575"/>
            <a:chOff x="3241" y="3748"/>
            <a:chExt cx="440" cy="258"/>
          </a:xfrm>
        </p:grpSpPr>
        <p:pic>
          <p:nvPicPr>
            <p:cNvPr id="364691" name="Picture 147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43" y="3748"/>
              <a:ext cx="435" cy="2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64692" name="Text Box 148"/>
            <p:cNvSpPr txBox="1">
              <a:spLocks noChangeArrowheads="1"/>
            </p:cNvSpPr>
            <p:nvPr/>
          </p:nvSpPr>
          <p:spPr bwMode="auto">
            <a:xfrm>
              <a:off x="3241" y="3748"/>
              <a:ext cx="440" cy="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3. ESPANHA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US$14,4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14,1%</a:t>
              </a:r>
            </a:p>
          </p:txBody>
        </p:sp>
      </p:grpSp>
      <p:grpSp>
        <p:nvGrpSpPr>
          <p:cNvPr id="364693" name="Group 149"/>
          <p:cNvGrpSpPr>
            <a:grpSpLocks/>
          </p:cNvGrpSpPr>
          <p:nvPr/>
        </p:nvGrpSpPr>
        <p:grpSpPr bwMode="auto">
          <a:xfrm>
            <a:off x="5426075" y="2832100"/>
            <a:ext cx="887413" cy="165100"/>
            <a:chOff x="3418" y="1972"/>
            <a:chExt cx="559" cy="104"/>
          </a:xfrm>
        </p:grpSpPr>
        <p:sp>
          <p:nvSpPr>
            <p:cNvPr id="364694" name="Freeform 150"/>
            <p:cNvSpPr>
              <a:spLocks/>
            </p:cNvSpPr>
            <p:nvPr/>
          </p:nvSpPr>
          <p:spPr bwMode="auto">
            <a:xfrm rot="236711">
              <a:off x="3418" y="1972"/>
              <a:ext cx="528" cy="58"/>
            </a:xfrm>
            <a:custGeom>
              <a:avLst/>
              <a:gdLst>
                <a:gd name="T0" fmla="*/ 0 w 528"/>
                <a:gd name="T1" fmla="*/ 32 h 58"/>
                <a:gd name="T2" fmla="*/ 78 w 528"/>
                <a:gd name="T3" fmla="*/ 0 h 58"/>
                <a:gd name="T4" fmla="*/ 528 w 528"/>
                <a:gd name="T5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28" h="58">
                  <a:moveTo>
                    <a:pt x="0" y="32"/>
                  </a:moveTo>
                  <a:lnTo>
                    <a:pt x="78" y="0"/>
                  </a:lnTo>
                  <a:lnTo>
                    <a:pt x="528" y="58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4695" name="Oval 151"/>
            <p:cNvSpPr>
              <a:spLocks noChangeArrowheads="1"/>
            </p:cNvSpPr>
            <p:nvPr/>
          </p:nvSpPr>
          <p:spPr bwMode="auto">
            <a:xfrm flipH="1">
              <a:off x="3943" y="2042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64696" name="Group 152"/>
          <p:cNvGrpSpPr>
            <a:grpSpLocks/>
          </p:cNvGrpSpPr>
          <p:nvPr/>
        </p:nvGrpSpPr>
        <p:grpSpPr bwMode="auto">
          <a:xfrm>
            <a:off x="4770438" y="2673350"/>
            <a:ext cx="768350" cy="409575"/>
            <a:chOff x="2989" y="3385"/>
            <a:chExt cx="484" cy="258"/>
          </a:xfrm>
        </p:grpSpPr>
        <p:pic>
          <p:nvPicPr>
            <p:cNvPr id="364697" name="Picture 153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6" y="3385"/>
              <a:ext cx="435" cy="2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64698" name="Text Box 154"/>
            <p:cNvSpPr txBox="1">
              <a:spLocks noChangeArrowheads="1"/>
            </p:cNvSpPr>
            <p:nvPr/>
          </p:nvSpPr>
          <p:spPr bwMode="auto">
            <a:xfrm>
              <a:off x="2989" y="3385"/>
              <a:ext cx="484" cy="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4. ALEMANHA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US$6,0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5,8%</a:t>
              </a:r>
            </a:p>
          </p:txBody>
        </p:sp>
      </p:grpSp>
      <p:grpSp>
        <p:nvGrpSpPr>
          <p:cNvPr id="364699" name="Group 155"/>
          <p:cNvGrpSpPr>
            <a:grpSpLocks/>
          </p:cNvGrpSpPr>
          <p:nvPr/>
        </p:nvGrpSpPr>
        <p:grpSpPr bwMode="auto">
          <a:xfrm>
            <a:off x="6192838" y="2733675"/>
            <a:ext cx="242887" cy="225425"/>
            <a:chOff x="3901" y="1910"/>
            <a:chExt cx="153" cy="142"/>
          </a:xfrm>
        </p:grpSpPr>
        <p:sp>
          <p:nvSpPr>
            <p:cNvPr id="364700" name="Freeform 156"/>
            <p:cNvSpPr>
              <a:spLocks/>
            </p:cNvSpPr>
            <p:nvPr/>
          </p:nvSpPr>
          <p:spPr bwMode="auto">
            <a:xfrm>
              <a:off x="3901" y="1910"/>
              <a:ext cx="132" cy="125"/>
            </a:xfrm>
            <a:custGeom>
              <a:avLst/>
              <a:gdLst>
                <a:gd name="T0" fmla="*/ 0 w 132"/>
                <a:gd name="T1" fmla="*/ 0 h 125"/>
                <a:gd name="T2" fmla="*/ 132 w 132"/>
                <a:gd name="T3" fmla="*/ 12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2" h="125">
                  <a:moveTo>
                    <a:pt x="0" y="0"/>
                  </a:moveTo>
                  <a:lnTo>
                    <a:pt x="132" y="125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4701" name="Oval 157"/>
            <p:cNvSpPr>
              <a:spLocks noChangeArrowheads="1"/>
            </p:cNvSpPr>
            <p:nvPr/>
          </p:nvSpPr>
          <p:spPr bwMode="auto">
            <a:xfrm flipH="1">
              <a:off x="4020" y="2018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64702" name="Group 158"/>
          <p:cNvGrpSpPr>
            <a:grpSpLocks/>
          </p:cNvGrpSpPr>
          <p:nvPr/>
        </p:nvGrpSpPr>
        <p:grpSpPr bwMode="auto">
          <a:xfrm>
            <a:off x="5730875" y="2405063"/>
            <a:ext cx="852488" cy="409575"/>
            <a:chOff x="3212" y="3129"/>
            <a:chExt cx="537" cy="258"/>
          </a:xfrm>
        </p:grpSpPr>
        <p:pic>
          <p:nvPicPr>
            <p:cNvPr id="364703" name="Picture 159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33" y="3129"/>
              <a:ext cx="499" cy="2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64704" name="Text Box 160"/>
            <p:cNvSpPr txBox="1">
              <a:spLocks noChangeArrowheads="1"/>
            </p:cNvSpPr>
            <p:nvPr/>
          </p:nvSpPr>
          <p:spPr bwMode="auto">
            <a:xfrm>
              <a:off x="3212" y="3135"/>
              <a:ext cx="537" cy="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5. EST. UNIDOS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US$2,0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1,9%</a:t>
              </a:r>
            </a:p>
          </p:txBody>
        </p:sp>
      </p:grpSp>
      <p:grpSp>
        <p:nvGrpSpPr>
          <p:cNvPr id="364705" name="Group 161"/>
          <p:cNvGrpSpPr>
            <a:grpSpLocks/>
          </p:cNvGrpSpPr>
          <p:nvPr/>
        </p:nvGrpSpPr>
        <p:grpSpPr bwMode="auto">
          <a:xfrm>
            <a:off x="6575425" y="2552700"/>
            <a:ext cx="585788" cy="381000"/>
            <a:chOff x="4142" y="1796"/>
            <a:chExt cx="369" cy="240"/>
          </a:xfrm>
        </p:grpSpPr>
        <p:sp>
          <p:nvSpPr>
            <p:cNvPr id="364706" name="Freeform 162"/>
            <p:cNvSpPr>
              <a:spLocks/>
            </p:cNvSpPr>
            <p:nvPr/>
          </p:nvSpPr>
          <p:spPr bwMode="auto">
            <a:xfrm>
              <a:off x="4157" y="1796"/>
              <a:ext cx="354" cy="220"/>
            </a:xfrm>
            <a:custGeom>
              <a:avLst/>
              <a:gdLst>
                <a:gd name="T0" fmla="*/ 0 w 354"/>
                <a:gd name="T1" fmla="*/ 220 h 220"/>
                <a:gd name="T2" fmla="*/ 298 w 354"/>
                <a:gd name="T3" fmla="*/ 0 h 220"/>
                <a:gd name="T4" fmla="*/ 354 w 354"/>
                <a:gd name="T5" fmla="*/ 8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4" h="220">
                  <a:moveTo>
                    <a:pt x="0" y="220"/>
                  </a:moveTo>
                  <a:lnTo>
                    <a:pt x="298" y="0"/>
                  </a:lnTo>
                  <a:lnTo>
                    <a:pt x="354" y="8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4707" name="Oval 163"/>
            <p:cNvSpPr>
              <a:spLocks noChangeArrowheads="1"/>
            </p:cNvSpPr>
            <p:nvPr/>
          </p:nvSpPr>
          <p:spPr bwMode="auto">
            <a:xfrm flipH="1">
              <a:off x="4142" y="2002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64708" name="Group 164"/>
          <p:cNvGrpSpPr>
            <a:grpSpLocks/>
          </p:cNvGrpSpPr>
          <p:nvPr/>
        </p:nvGrpSpPr>
        <p:grpSpPr bwMode="auto">
          <a:xfrm>
            <a:off x="7123113" y="2386013"/>
            <a:ext cx="690562" cy="412750"/>
            <a:chOff x="4105" y="3065"/>
            <a:chExt cx="435" cy="260"/>
          </a:xfrm>
        </p:grpSpPr>
        <p:pic>
          <p:nvPicPr>
            <p:cNvPr id="364709" name="Picture 165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105" y="3067"/>
              <a:ext cx="435" cy="2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64710" name="Text Box 166"/>
            <p:cNvSpPr txBox="1">
              <a:spLocks noChangeArrowheads="1"/>
            </p:cNvSpPr>
            <p:nvPr/>
          </p:nvSpPr>
          <p:spPr bwMode="auto">
            <a:xfrm>
              <a:off x="4136" y="3065"/>
              <a:ext cx="373" cy="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6. ITÁLIA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US$1,9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1,8%</a:t>
              </a:r>
            </a:p>
          </p:txBody>
        </p:sp>
      </p:grpSp>
      <p:grpSp>
        <p:nvGrpSpPr>
          <p:cNvPr id="364711" name="Group 167"/>
          <p:cNvGrpSpPr>
            <a:grpSpLocks/>
          </p:cNvGrpSpPr>
          <p:nvPr/>
        </p:nvGrpSpPr>
        <p:grpSpPr bwMode="auto">
          <a:xfrm>
            <a:off x="8418513" y="2889250"/>
            <a:ext cx="690562" cy="409575"/>
            <a:chOff x="5064" y="3586"/>
            <a:chExt cx="435" cy="258"/>
          </a:xfrm>
        </p:grpSpPr>
        <p:pic>
          <p:nvPicPr>
            <p:cNvPr id="364712" name="Picture 168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64" y="3586"/>
              <a:ext cx="435" cy="2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64713" name="Text Box 169"/>
            <p:cNvSpPr txBox="1">
              <a:spLocks noChangeArrowheads="1"/>
            </p:cNvSpPr>
            <p:nvPr/>
          </p:nvSpPr>
          <p:spPr bwMode="auto">
            <a:xfrm>
              <a:off x="5108" y="3590"/>
              <a:ext cx="342" cy="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OUTROS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US$3,5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3,4%</a:t>
              </a:r>
            </a:p>
          </p:txBody>
        </p:sp>
      </p:grpSp>
      <p:grpSp>
        <p:nvGrpSpPr>
          <p:cNvPr id="364714" name="Group 170"/>
          <p:cNvGrpSpPr>
            <a:grpSpLocks/>
          </p:cNvGrpSpPr>
          <p:nvPr/>
        </p:nvGrpSpPr>
        <p:grpSpPr bwMode="auto">
          <a:xfrm>
            <a:off x="7554913" y="2960688"/>
            <a:ext cx="887412" cy="133350"/>
            <a:chOff x="4759" y="2053"/>
            <a:chExt cx="559" cy="84"/>
          </a:xfrm>
        </p:grpSpPr>
        <p:sp>
          <p:nvSpPr>
            <p:cNvPr id="364715" name="Freeform 171"/>
            <p:cNvSpPr>
              <a:spLocks/>
            </p:cNvSpPr>
            <p:nvPr/>
          </p:nvSpPr>
          <p:spPr bwMode="auto">
            <a:xfrm>
              <a:off x="4778" y="2067"/>
              <a:ext cx="540" cy="70"/>
            </a:xfrm>
            <a:custGeom>
              <a:avLst/>
              <a:gdLst>
                <a:gd name="T0" fmla="*/ 540 w 540"/>
                <a:gd name="T1" fmla="*/ 70 h 70"/>
                <a:gd name="T2" fmla="*/ 0 w 540"/>
                <a:gd name="T3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540" h="70">
                  <a:moveTo>
                    <a:pt x="540" y="70"/>
                  </a:moveTo>
                  <a:lnTo>
                    <a:pt x="0" y="0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4716" name="Oval 172"/>
            <p:cNvSpPr>
              <a:spLocks noChangeArrowheads="1"/>
            </p:cNvSpPr>
            <p:nvPr/>
          </p:nvSpPr>
          <p:spPr bwMode="auto">
            <a:xfrm flipH="1">
              <a:off x="4759" y="2053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sp>
        <p:nvSpPr>
          <p:cNvPr id="364717" name="Text Box 173"/>
          <p:cNvSpPr txBox="1">
            <a:spLocks noChangeArrowheads="1"/>
          </p:cNvSpPr>
          <p:nvPr/>
        </p:nvSpPr>
        <p:spPr bwMode="auto">
          <a:xfrm rot="-21600000">
            <a:off x="46038" y="5300663"/>
            <a:ext cx="3589337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000" b="0">
                <a:solidFill>
                  <a:srgbClr val="066168"/>
                </a:solidFill>
                <a:latin typeface="Verdana" pitchFamily="34" charset="0"/>
              </a:rPr>
              <a:t>Fonte: MDIC/ALICE</a:t>
            </a:r>
          </a:p>
          <a:p>
            <a:r>
              <a:rPr lang="pt-BR" sz="1000" b="0">
                <a:solidFill>
                  <a:srgbClr val="066168"/>
                </a:solidFill>
                <a:latin typeface="Verdana" pitchFamily="34" charset="0"/>
              </a:rPr>
              <a:t>Elaboração: ADECE</a:t>
            </a:r>
          </a:p>
        </p:txBody>
      </p:sp>
      <p:sp>
        <p:nvSpPr>
          <p:cNvPr id="364718" name="Text Box 174"/>
          <p:cNvSpPr txBox="1">
            <a:spLocks noChangeArrowheads="1"/>
          </p:cNvSpPr>
          <p:nvPr/>
        </p:nvSpPr>
        <p:spPr bwMode="auto">
          <a:xfrm>
            <a:off x="23813" y="5683250"/>
            <a:ext cx="34512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000" b="0">
                <a:solidFill>
                  <a:srgbClr val="066168"/>
                </a:solidFill>
                <a:latin typeface="Verdana" pitchFamily="34" charset="0"/>
              </a:rPr>
              <a:t>*1- Frutas frescas e elaboradas, exceto castanhas,</a:t>
            </a:r>
          </a:p>
          <a:p>
            <a:r>
              <a:rPr lang="pt-BR" sz="1000" b="0">
                <a:solidFill>
                  <a:srgbClr val="066168"/>
                </a:solidFill>
                <a:latin typeface="Verdana" pitchFamily="34" charset="0"/>
              </a:rPr>
              <a:t>Amêndoas, avelã, nozes e frutas rijas.</a:t>
            </a:r>
            <a:endParaRPr lang="pt-BR" sz="1800"/>
          </a:p>
        </p:txBody>
      </p:sp>
      <p:sp>
        <p:nvSpPr>
          <p:cNvPr id="364719" name="Rectangle 175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64720" name="Text Box 176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364721" name="Rectangle 177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64722" name="Rectangle 178"/>
          <p:cNvSpPr>
            <a:spLocks noChangeArrowheads="1"/>
          </p:cNvSpPr>
          <p:nvPr/>
        </p:nvSpPr>
        <p:spPr bwMode="auto">
          <a:xfrm>
            <a:off x="0" y="436563"/>
            <a:ext cx="3816350" cy="549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dirty="0">
                <a:solidFill>
                  <a:schemeClr val="bg1"/>
                </a:solidFill>
                <a:latin typeface="Verdana" pitchFamily="34" charset="0"/>
              </a:rPr>
              <a:t>EXPORTAÇÕES DO </a:t>
            </a:r>
            <a:r>
              <a:rPr lang="pt-BR" sz="1500" dirty="0" smtClean="0">
                <a:solidFill>
                  <a:schemeClr val="bg1"/>
                </a:solidFill>
                <a:latin typeface="Verdana" pitchFamily="34" charset="0"/>
              </a:rPr>
              <a:t>AGRONEGÓCIO </a:t>
            </a:r>
            <a:r>
              <a:rPr lang="pt-BR" sz="1500" dirty="0">
                <a:solidFill>
                  <a:schemeClr val="bg1"/>
                </a:solidFill>
                <a:latin typeface="Verdana" pitchFamily="34" charset="0"/>
              </a:rPr>
              <a:t>CEARENSE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5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300" fill="hold"/>
                                        <p:tgtEl>
                                          <p:spTgt spid="3645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300" fill="hold"/>
                                        <p:tgtEl>
                                          <p:spTgt spid="3645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6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300"/>
                                        <p:tgtEl>
                                          <p:spTgt spid="3646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1" presetClass="entr" presetSubtype="1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5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4" dur="500"/>
                                        <p:tgtEl>
                                          <p:spTgt spid="3645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5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645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364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xit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" dur="500"/>
                                        <p:tgtEl>
                                          <p:spTgt spid="3645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45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22" presetClass="entr" presetSubtype="1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6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400"/>
                                        <p:tgtEl>
                                          <p:spTgt spid="3646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3" presetClass="entr" presetSubtype="16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6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400" fill="hold"/>
                                        <p:tgtEl>
                                          <p:spTgt spid="3646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400" fill="hold"/>
                                        <p:tgtEl>
                                          <p:spTgt spid="3646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2" presetClass="entr" presetSubtype="1" fill="hold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6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400"/>
                                        <p:tgtEl>
                                          <p:spTgt spid="3646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3" presetClass="entr" presetSubtype="16" fill="hold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6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400" fill="hold"/>
                                        <p:tgtEl>
                                          <p:spTgt spid="3646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400" fill="hold"/>
                                        <p:tgtEl>
                                          <p:spTgt spid="3646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" presetID="22" presetClass="entr" presetSubtype="2" fill="hold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6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400"/>
                                        <p:tgtEl>
                                          <p:spTgt spid="3646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3" presetClass="entr" presetSubtype="16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6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400" fill="hold"/>
                                        <p:tgtEl>
                                          <p:spTgt spid="3646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400" fill="hold"/>
                                        <p:tgtEl>
                                          <p:spTgt spid="3646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2" presetClass="entr" presetSubtype="2" fill="hold" nodeType="withEffect">
                                  <p:stCondLst>
                                    <p:cond delay="26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6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7" dur="400"/>
                                        <p:tgtEl>
                                          <p:spTgt spid="3646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3" presetClass="entr" presetSubtype="16" fill="hold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6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" dur="400" fill="hold"/>
                                        <p:tgtEl>
                                          <p:spTgt spid="3646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400" fill="hold"/>
                                        <p:tgtEl>
                                          <p:spTgt spid="3646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2" presetClass="entr" presetSubtype="8" fill="hold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6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400"/>
                                        <p:tgtEl>
                                          <p:spTgt spid="3646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23" presetClass="entr" presetSubtype="16" fill="hold" nodeType="withEffect">
                                  <p:stCondLst>
                                    <p:cond delay="290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6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400" fill="hold"/>
                                        <p:tgtEl>
                                          <p:spTgt spid="3646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400" fill="hold"/>
                                        <p:tgtEl>
                                          <p:spTgt spid="3646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22" presetClass="entr" presetSubtype="8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6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400"/>
                                        <p:tgtEl>
                                          <p:spTgt spid="3646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3" presetClass="entr" presetSubtype="16" fill="hold" nodeType="withEffect">
                                  <p:stCondLst>
                                    <p:cond delay="31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6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400" fill="hold"/>
                                        <p:tgtEl>
                                          <p:spTgt spid="3646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400" fill="hold"/>
                                        <p:tgtEl>
                                          <p:spTgt spid="3646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" presetID="2" presetClass="entr" presetSubtype="2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5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8" dur="400" fill="hold"/>
                                        <p:tgtEl>
                                          <p:spTgt spid="3645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" dur="400" fill="hold"/>
                                        <p:tgtEl>
                                          <p:spTgt spid="3645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6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400"/>
                                        <p:tgtEl>
                                          <p:spTgt spid="3646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21" presetClass="entr" presetSubtype="1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5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5" dur="500"/>
                                        <p:tgtEl>
                                          <p:spTgt spid="3645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5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3645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0" presetClass="entr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5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3645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xit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3" dur="500"/>
                                        <p:tgtEl>
                                          <p:spTgt spid="3645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45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22" presetClass="entr" presetSubtype="8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6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400"/>
                                        <p:tgtEl>
                                          <p:spTgt spid="3646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23" presetClass="entr" presetSubtype="16" fill="hold" nodeType="withEffect">
                                  <p:stCondLst>
                                    <p:cond delay="26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400" fill="hold"/>
                                        <p:tgtEl>
                                          <p:spTgt spid="3646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400" fill="hold"/>
                                        <p:tgtEl>
                                          <p:spTgt spid="3646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2" presetClass="entr" presetSubtype="1" fill="hold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6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4" dur="400"/>
                                        <p:tgtEl>
                                          <p:spTgt spid="3646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23" presetClass="entr" presetSubtype="16" fill="hold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6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400" fill="hold"/>
                                        <p:tgtEl>
                                          <p:spTgt spid="3646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400" fill="hold"/>
                                        <p:tgtEl>
                                          <p:spTgt spid="3646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" presetID="22" presetClass="entr" presetSubtype="1" fill="hold" nodeType="withEffect">
                                  <p:stCondLst>
                                    <p:cond delay="290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6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1" dur="400"/>
                                        <p:tgtEl>
                                          <p:spTgt spid="3646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23" presetClass="entr" presetSubtype="16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6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4" dur="400" fill="hold"/>
                                        <p:tgtEl>
                                          <p:spTgt spid="3646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400" fill="hold"/>
                                        <p:tgtEl>
                                          <p:spTgt spid="3646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6" presetID="22" presetClass="entr" presetSubtype="2" fill="hold" nodeType="withEffect">
                                  <p:stCondLst>
                                    <p:cond delay="31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6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8" dur="400"/>
                                        <p:tgtEl>
                                          <p:spTgt spid="3646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23" presetClass="entr" presetSubtype="16" fill="hold" nodeType="withEffect">
                                  <p:stCondLst>
                                    <p:cond delay="320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6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1" dur="400" fill="hold"/>
                                        <p:tgtEl>
                                          <p:spTgt spid="3646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400" fill="hold"/>
                                        <p:tgtEl>
                                          <p:spTgt spid="3646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" presetID="22" presetClass="entr" presetSubtype="4" fill="hold" nodeType="withEffect">
                                  <p:stCondLst>
                                    <p:cond delay="330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6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5" dur="400"/>
                                        <p:tgtEl>
                                          <p:spTgt spid="3646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23" presetClass="entr" presetSubtype="16" fill="hold" nodeType="withEffect">
                                  <p:stCondLst>
                                    <p:cond delay="340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7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8" dur="400" fill="hold"/>
                                        <p:tgtEl>
                                          <p:spTgt spid="3647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" dur="400" fill="hold"/>
                                        <p:tgtEl>
                                          <p:spTgt spid="3647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2" presetClass="entr" presetSubtype="4" fill="hold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7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2" dur="400"/>
                                        <p:tgtEl>
                                          <p:spTgt spid="3647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23" presetClass="entr" presetSubtype="16" fill="hold" nodeType="withEffect">
                                  <p:stCondLst>
                                    <p:cond delay="360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7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5" dur="400" fill="hold"/>
                                        <p:tgtEl>
                                          <p:spTgt spid="3647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" dur="400" fill="hold"/>
                                        <p:tgtEl>
                                          <p:spTgt spid="3647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7" presetID="22" presetClass="entr" presetSubtype="8" fill="hold" nodeType="withEffect">
                                  <p:stCondLst>
                                    <p:cond delay="370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7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9" dur="400"/>
                                        <p:tgtEl>
                                          <p:spTgt spid="3647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23" presetClass="entr" presetSubtype="16" fill="hold" nodeType="withEffect">
                                  <p:stCondLst>
                                    <p:cond delay="38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7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400" fill="hold"/>
                                        <p:tgtEl>
                                          <p:spTgt spid="3647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400" fill="hold"/>
                                        <p:tgtEl>
                                          <p:spTgt spid="3647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4" presetID="22" presetClass="entr" presetSubtype="8" fill="hold" grpId="0" nodeType="withEffect">
                                  <p:stCondLst>
                                    <p:cond delay="380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7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6" dur="500"/>
                                        <p:tgtEl>
                                          <p:spTgt spid="3647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grpId="0" nodeType="withEffect">
                                  <p:stCondLst>
                                    <p:cond delay="39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7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300"/>
                                        <p:tgtEl>
                                          <p:spTgt spid="3647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4717" grpId="0"/>
      <p:bldP spid="364718" grpId="0"/>
    </p:bldLst>
  </p:timing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6594" name="Picture 2" descr="Imagem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1475" y="1989138"/>
            <a:ext cx="8347075" cy="35306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66595" name="Group 3"/>
          <p:cNvGrpSpPr>
            <a:grpSpLocks/>
          </p:cNvGrpSpPr>
          <p:nvPr/>
        </p:nvGrpSpPr>
        <p:grpSpPr bwMode="auto">
          <a:xfrm>
            <a:off x="677863" y="2236788"/>
            <a:ext cx="7439025" cy="2898775"/>
            <a:chOff x="886" y="1194"/>
            <a:chExt cx="3987" cy="1554"/>
          </a:xfrm>
        </p:grpSpPr>
        <p:grpSp>
          <p:nvGrpSpPr>
            <p:cNvPr id="366596" name="Group 4"/>
            <p:cNvGrpSpPr>
              <a:grpSpLocks/>
            </p:cNvGrpSpPr>
            <p:nvPr/>
          </p:nvGrpSpPr>
          <p:grpSpPr bwMode="auto">
            <a:xfrm>
              <a:off x="1256" y="2241"/>
              <a:ext cx="153" cy="282"/>
              <a:chOff x="1800" y="2241"/>
              <a:chExt cx="153" cy="282"/>
            </a:xfrm>
          </p:grpSpPr>
          <p:sp>
            <p:nvSpPr>
              <p:cNvPr id="366597" name="AutoShape 5"/>
              <p:cNvSpPr>
                <a:spLocks noChangeArrowheads="1"/>
              </p:cNvSpPr>
              <p:nvPr/>
            </p:nvSpPr>
            <p:spPr bwMode="auto">
              <a:xfrm>
                <a:off x="1807" y="2480"/>
                <a:ext cx="146" cy="43"/>
              </a:xfrm>
              <a:prstGeom prst="can">
                <a:avLst>
                  <a:gd name="adj" fmla="val 4907"/>
                </a:avLst>
              </a:prstGeom>
              <a:gradFill rotWithShape="1">
                <a:gsLst>
                  <a:gs pos="0">
                    <a:srgbClr val="04474C">
                      <a:gamma/>
                      <a:shade val="56078"/>
                      <a:invGamma/>
                    </a:srgbClr>
                  </a:gs>
                  <a:gs pos="50000">
                    <a:srgbClr val="04474C"/>
                  </a:gs>
                  <a:gs pos="100000">
                    <a:srgbClr val="04474C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66598" name="Text Box 6"/>
              <p:cNvSpPr txBox="1">
                <a:spLocks noChangeArrowheads="1"/>
              </p:cNvSpPr>
              <p:nvPr/>
            </p:nvSpPr>
            <p:spPr bwMode="auto">
              <a:xfrm rot="-27000000">
                <a:off x="1743" y="2298"/>
                <a:ext cx="245" cy="1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1000">
                    <a:solidFill>
                      <a:srgbClr val="066168"/>
                    </a:solidFill>
                    <a:latin typeface="Verdana" pitchFamily="34" charset="0"/>
                  </a:rPr>
                  <a:t>213</a:t>
                </a:r>
              </a:p>
            </p:txBody>
          </p:sp>
        </p:grpSp>
        <p:grpSp>
          <p:nvGrpSpPr>
            <p:cNvPr id="366599" name="Group 7"/>
            <p:cNvGrpSpPr>
              <a:grpSpLocks/>
            </p:cNvGrpSpPr>
            <p:nvPr/>
          </p:nvGrpSpPr>
          <p:grpSpPr bwMode="auto">
            <a:xfrm>
              <a:off x="1869" y="2209"/>
              <a:ext cx="154" cy="314"/>
              <a:chOff x="2315" y="2209"/>
              <a:chExt cx="154" cy="314"/>
            </a:xfrm>
          </p:grpSpPr>
          <p:sp>
            <p:nvSpPr>
              <p:cNvPr id="366600" name="AutoShape 8"/>
              <p:cNvSpPr>
                <a:spLocks noChangeArrowheads="1"/>
              </p:cNvSpPr>
              <p:nvPr/>
            </p:nvSpPr>
            <p:spPr bwMode="auto">
              <a:xfrm>
                <a:off x="2323" y="2432"/>
                <a:ext cx="146" cy="91"/>
              </a:xfrm>
              <a:prstGeom prst="can">
                <a:avLst>
                  <a:gd name="adj" fmla="val 36583"/>
                </a:avLst>
              </a:prstGeom>
              <a:gradFill rotWithShape="1">
                <a:gsLst>
                  <a:gs pos="0">
                    <a:srgbClr val="04474C">
                      <a:gamma/>
                      <a:shade val="56078"/>
                      <a:invGamma/>
                    </a:srgbClr>
                  </a:gs>
                  <a:gs pos="50000">
                    <a:srgbClr val="04474C"/>
                  </a:gs>
                  <a:gs pos="100000">
                    <a:srgbClr val="04474C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66601" name="Text Box 9"/>
              <p:cNvSpPr txBox="1">
                <a:spLocks noChangeArrowheads="1"/>
              </p:cNvSpPr>
              <p:nvPr/>
            </p:nvSpPr>
            <p:spPr bwMode="auto">
              <a:xfrm rot="-27000000">
                <a:off x="2259" y="2265"/>
                <a:ext cx="244" cy="13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1000">
                    <a:solidFill>
                      <a:srgbClr val="066168"/>
                    </a:solidFill>
                    <a:latin typeface="Verdana" pitchFamily="34" charset="0"/>
                  </a:rPr>
                  <a:t>443</a:t>
                </a:r>
              </a:p>
            </p:txBody>
          </p:sp>
        </p:grpSp>
        <p:grpSp>
          <p:nvGrpSpPr>
            <p:cNvPr id="366602" name="Group 10"/>
            <p:cNvGrpSpPr>
              <a:grpSpLocks/>
            </p:cNvGrpSpPr>
            <p:nvPr/>
          </p:nvGrpSpPr>
          <p:grpSpPr bwMode="auto">
            <a:xfrm>
              <a:off x="2177" y="1992"/>
              <a:ext cx="153" cy="531"/>
              <a:chOff x="2577" y="1992"/>
              <a:chExt cx="153" cy="531"/>
            </a:xfrm>
          </p:grpSpPr>
          <p:sp>
            <p:nvSpPr>
              <p:cNvPr id="366603" name="AutoShape 11"/>
              <p:cNvSpPr>
                <a:spLocks noChangeArrowheads="1"/>
              </p:cNvSpPr>
              <p:nvPr/>
            </p:nvSpPr>
            <p:spPr bwMode="auto">
              <a:xfrm>
                <a:off x="2584" y="2301"/>
                <a:ext cx="146" cy="222"/>
              </a:xfrm>
              <a:prstGeom prst="can">
                <a:avLst>
                  <a:gd name="adj" fmla="val 28764"/>
                </a:avLst>
              </a:prstGeom>
              <a:gradFill rotWithShape="1">
                <a:gsLst>
                  <a:gs pos="0">
                    <a:srgbClr val="04474C">
                      <a:gamma/>
                      <a:shade val="56078"/>
                      <a:invGamma/>
                    </a:srgbClr>
                  </a:gs>
                  <a:gs pos="50000">
                    <a:srgbClr val="04474C"/>
                  </a:gs>
                  <a:gs pos="100000">
                    <a:srgbClr val="04474C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66604" name="Text Box 12"/>
              <p:cNvSpPr txBox="1">
                <a:spLocks noChangeArrowheads="1"/>
              </p:cNvSpPr>
              <p:nvPr/>
            </p:nvSpPr>
            <p:spPr bwMode="auto">
              <a:xfrm rot="-27000000">
                <a:off x="2484" y="2085"/>
                <a:ext cx="317" cy="1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1000">
                    <a:solidFill>
                      <a:srgbClr val="066168"/>
                    </a:solidFill>
                    <a:latin typeface="Verdana" pitchFamily="34" charset="0"/>
                  </a:rPr>
                  <a:t>1.089</a:t>
                </a:r>
              </a:p>
            </p:txBody>
          </p:sp>
        </p:grpSp>
        <p:grpSp>
          <p:nvGrpSpPr>
            <p:cNvPr id="366605" name="Group 13"/>
            <p:cNvGrpSpPr>
              <a:grpSpLocks/>
            </p:cNvGrpSpPr>
            <p:nvPr/>
          </p:nvGrpSpPr>
          <p:grpSpPr bwMode="auto">
            <a:xfrm>
              <a:off x="2485" y="1794"/>
              <a:ext cx="152" cy="729"/>
              <a:chOff x="2840" y="1794"/>
              <a:chExt cx="152" cy="729"/>
            </a:xfrm>
          </p:grpSpPr>
          <p:sp>
            <p:nvSpPr>
              <p:cNvPr id="366606" name="AutoShape 14"/>
              <p:cNvSpPr>
                <a:spLocks noChangeArrowheads="1"/>
              </p:cNvSpPr>
              <p:nvPr/>
            </p:nvSpPr>
            <p:spPr bwMode="auto">
              <a:xfrm>
                <a:off x="2846" y="2099"/>
                <a:ext cx="146" cy="424"/>
              </a:xfrm>
              <a:prstGeom prst="can">
                <a:avLst>
                  <a:gd name="adj" fmla="val 25344"/>
                </a:avLst>
              </a:prstGeom>
              <a:gradFill rotWithShape="1">
                <a:gsLst>
                  <a:gs pos="0">
                    <a:srgbClr val="04474C">
                      <a:gamma/>
                      <a:shade val="56078"/>
                      <a:invGamma/>
                    </a:srgbClr>
                  </a:gs>
                  <a:gs pos="50000">
                    <a:srgbClr val="04474C"/>
                  </a:gs>
                  <a:gs pos="100000">
                    <a:srgbClr val="04474C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66607" name="Text Box 15"/>
              <p:cNvSpPr txBox="1">
                <a:spLocks noChangeArrowheads="1"/>
              </p:cNvSpPr>
              <p:nvPr/>
            </p:nvSpPr>
            <p:spPr bwMode="auto">
              <a:xfrm rot="-27000000">
                <a:off x="2747" y="1887"/>
                <a:ext cx="317" cy="1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1000">
                    <a:solidFill>
                      <a:srgbClr val="066168"/>
                    </a:solidFill>
                    <a:latin typeface="Verdana" pitchFamily="34" charset="0"/>
                  </a:rPr>
                  <a:t>2.087</a:t>
                </a:r>
              </a:p>
            </p:txBody>
          </p:sp>
        </p:grpSp>
        <p:grpSp>
          <p:nvGrpSpPr>
            <p:cNvPr id="366608" name="Group 16"/>
            <p:cNvGrpSpPr>
              <a:grpSpLocks/>
            </p:cNvGrpSpPr>
            <p:nvPr/>
          </p:nvGrpSpPr>
          <p:grpSpPr bwMode="auto">
            <a:xfrm>
              <a:off x="2792" y="1618"/>
              <a:ext cx="152" cy="905"/>
              <a:chOff x="3100" y="1618"/>
              <a:chExt cx="152" cy="905"/>
            </a:xfrm>
          </p:grpSpPr>
          <p:sp>
            <p:nvSpPr>
              <p:cNvPr id="366609" name="AutoShape 17"/>
              <p:cNvSpPr>
                <a:spLocks noChangeArrowheads="1"/>
              </p:cNvSpPr>
              <p:nvPr/>
            </p:nvSpPr>
            <p:spPr bwMode="auto">
              <a:xfrm>
                <a:off x="3106" y="1920"/>
                <a:ext cx="146" cy="603"/>
              </a:xfrm>
              <a:prstGeom prst="can">
                <a:avLst>
                  <a:gd name="adj" fmla="val 26024"/>
                </a:avLst>
              </a:prstGeom>
              <a:gradFill rotWithShape="1">
                <a:gsLst>
                  <a:gs pos="0">
                    <a:srgbClr val="04474C">
                      <a:gamma/>
                      <a:shade val="56078"/>
                      <a:invGamma/>
                    </a:srgbClr>
                  </a:gs>
                  <a:gs pos="50000">
                    <a:srgbClr val="04474C"/>
                  </a:gs>
                  <a:gs pos="100000">
                    <a:srgbClr val="04474C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66610" name="Text Box 18"/>
              <p:cNvSpPr txBox="1">
                <a:spLocks noChangeArrowheads="1"/>
              </p:cNvSpPr>
              <p:nvPr/>
            </p:nvSpPr>
            <p:spPr bwMode="auto">
              <a:xfrm rot="-27000000">
                <a:off x="3007" y="1711"/>
                <a:ext cx="317" cy="1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1000">
                    <a:solidFill>
                      <a:srgbClr val="066168"/>
                    </a:solidFill>
                    <a:latin typeface="Verdana" pitchFamily="34" charset="0"/>
                  </a:rPr>
                  <a:t>2.955</a:t>
                </a:r>
              </a:p>
            </p:txBody>
          </p:sp>
        </p:grpSp>
        <p:grpSp>
          <p:nvGrpSpPr>
            <p:cNvPr id="366611" name="Group 19"/>
            <p:cNvGrpSpPr>
              <a:grpSpLocks/>
            </p:cNvGrpSpPr>
            <p:nvPr/>
          </p:nvGrpSpPr>
          <p:grpSpPr bwMode="auto">
            <a:xfrm>
              <a:off x="3096" y="1254"/>
              <a:ext cx="154" cy="1269"/>
              <a:chOff x="3343" y="1254"/>
              <a:chExt cx="154" cy="1269"/>
            </a:xfrm>
          </p:grpSpPr>
          <p:sp>
            <p:nvSpPr>
              <p:cNvPr id="366612" name="AutoShape 20"/>
              <p:cNvSpPr>
                <a:spLocks noChangeArrowheads="1"/>
              </p:cNvSpPr>
              <p:nvPr/>
            </p:nvSpPr>
            <p:spPr bwMode="auto">
              <a:xfrm>
                <a:off x="3351" y="1548"/>
                <a:ext cx="146" cy="975"/>
              </a:xfrm>
              <a:prstGeom prst="can">
                <a:avLst>
                  <a:gd name="adj" fmla="val 27393"/>
                </a:avLst>
              </a:prstGeom>
              <a:gradFill rotWithShape="1">
                <a:gsLst>
                  <a:gs pos="0">
                    <a:srgbClr val="04474C">
                      <a:gamma/>
                      <a:shade val="56078"/>
                      <a:invGamma/>
                    </a:srgbClr>
                  </a:gs>
                  <a:gs pos="50000">
                    <a:srgbClr val="04474C"/>
                  </a:gs>
                  <a:gs pos="100000">
                    <a:srgbClr val="04474C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66613" name="Text Box 21"/>
              <p:cNvSpPr txBox="1">
                <a:spLocks noChangeArrowheads="1"/>
              </p:cNvSpPr>
              <p:nvPr/>
            </p:nvSpPr>
            <p:spPr bwMode="auto">
              <a:xfrm rot="-27000000">
                <a:off x="3250" y="1347"/>
                <a:ext cx="318" cy="13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1000">
                    <a:solidFill>
                      <a:srgbClr val="066168"/>
                    </a:solidFill>
                    <a:latin typeface="Verdana" pitchFamily="34" charset="0"/>
                  </a:rPr>
                  <a:t>4.783</a:t>
                </a:r>
              </a:p>
            </p:txBody>
          </p:sp>
        </p:grpSp>
        <p:grpSp>
          <p:nvGrpSpPr>
            <p:cNvPr id="366614" name="Group 22"/>
            <p:cNvGrpSpPr>
              <a:grpSpLocks/>
            </p:cNvGrpSpPr>
            <p:nvPr/>
          </p:nvGrpSpPr>
          <p:grpSpPr bwMode="auto">
            <a:xfrm>
              <a:off x="3404" y="1213"/>
              <a:ext cx="153" cy="1310"/>
              <a:chOff x="3601" y="1213"/>
              <a:chExt cx="153" cy="1310"/>
            </a:xfrm>
          </p:grpSpPr>
          <p:sp>
            <p:nvSpPr>
              <p:cNvPr id="366615" name="AutoShape 23"/>
              <p:cNvSpPr>
                <a:spLocks noChangeArrowheads="1"/>
              </p:cNvSpPr>
              <p:nvPr/>
            </p:nvSpPr>
            <p:spPr bwMode="auto">
              <a:xfrm>
                <a:off x="3608" y="1505"/>
                <a:ext cx="146" cy="1018"/>
              </a:xfrm>
              <a:prstGeom prst="can">
                <a:avLst>
                  <a:gd name="adj" fmla="val 34250"/>
                </a:avLst>
              </a:prstGeom>
              <a:gradFill rotWithShape="1">
                <a:gsLst>
                  <a:gs pos="0">
                    <a:srgbClr val="04474C">
                      <a:gamma/>
                      <a:shade val="56078"/>
                      <a:invGamma/>
                    </a:srgbClr>
                  </a:gs>
                  <a:gs pos="50000">
                    <a:srgbClr val="04474C"/>
                  </a:gs>
                  <a:gs pos="100000">
                    <a:srgbClr val="04474C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66616" name="Text Box 24"/>
              <p:cNvSpPr txBox="1">
                <a:spLocks noChangeArrowheads="1"/>
              </p:cNvSpPr>
              <p:nvPr/>
            </p:nvSpPr>
            <p:spPr bwMode="auto">
              <a:xfrm rot="-27000000">
                <a:off x="3508" y="1306"/>
                <a:ext cx="318" cy="13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1000">
                    <a:solidFill>
                      <a:srgbClr val="066168"/>
                    </a:solidFill>
                    <a:latin typeface="Verdana" pitchFamily="34" charset="0"/>
                  </a:rPr>
                  <a:t>4.993</a:t>
                </a:r>
              </a:p>
            </p:txBody>
          </p:sp>
        </p:grpSp>
        <p:grpSp>
          <p:nvGrpSpPr>
            <p:cNvPr id="366617" name="Group 25"/>
            <p:cNvGrpSpPr>
              <a:grpSpLocks/>
            </p:cNvGrpSpPr>
            <p:nvPr/>
          </p:nvGrpSpPr>
          <p:grpSpPr bwMode="auto">
            <a:xfrm>
              <a:off x="3711" y="1224"/>
              <a:ext cx="153" cy="1299"/>
              <a:chOff x="3860" y="1224"/>
              <a:chExt cx="153" cy="1299"/>
            </a:xfrm>
          </p:grpSpPr>
          <p:sp>
            <p:nvSpPr>
              <p:cNvPr id="366618" name="AutoShape 26"/>
              <p:cNvSpPr>
                <a:spLocks noChangeArrowheads="1"/>
              </p:cNvSpPr>
              <p:nvPr/>
            </p:nvSpPr>
            <p:spPr bwMode="auto">
              <a:xfrm>
                <a:off x="3867" y="1528"/>
                <a:ext cx="146" cy="995"/>
              </a:xfrm>
              <a:prstGeom prst="can">
                <a:avLst>
                  <a:gd name="adj" fmla="val 32056"/>
                </a:avLst>
              </a:prstGeom>
              <a:gradFill rotWithShape="1">
                <a:gsLst>
                  <a:gs pos="0">
                    <a:srgbClr val="04474C">
                      <a:gamma/>
                      <a:shade val="56078"/>
                      <a:invGamma/>
                    </a:srgbClr>
                  </a:gs>
                  <a:gs pos="50000">
                    <a:srgbClr val="04474C"/>
                  </a:gs>
                  <a:gs pos="100000">
                    <a:srgbClr val="04474C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66619" name="Text Box 27"/>
              <p:cNvSpPr txBox="1">
                <a:spLocks noChangeArrowheads="1"/>
              </p:cNvSpPr>
              <p:nvPr/>
            </p:nvSpPr>
            <p:spPr bwMode="auto">
              <a:xfrm rot="-27000000">
                <a:off x="3767" y="1317"/>
                <a:ext cx="317" cy="1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1000">
                    <a:solidFill>
                      <a:srgbClr val="066168"/>
                    </a:solidFill>
                    <a:latin typeface="Verdana" pitchFamily="34" charset="0"/>
                  </a:rPr>
                  <a:t>4.883</a:t>
                </a:r>
              </a:p>
            </p:txBody>
          </p:sp>
        </p:grpSp>
        <p:grpSp>
          <p:nvGrpSpPr>
            <p:cNvPr id="366620" name="Group 28"/>
            <p:cNvGrpSpPr>
              <a:grpSpLocks/>
            </p:cNvGrpSpPr>
            <p:nvPr/>
          </p:nvGrpSpPr>
          <p:grpSpPr bwMode="auto">
            <a:xfrm>
              <a:off x="4019" y="1396"/>
              <a:ext cx="152" cy="1127"/>
              <a:chOff x="4119" y="1396"/>
              <a:chExt cx="152" cy="1127"/>
            </a:xfrm>
          </p:grpSpPr>
          <p:sp>
            <p:nvSpPr>
              <p:cNvPr id="366621" name="AutoShape 29"/>
              <p:cNvSpPr>
                <a:spLocks noChangeArrowheads="1"/>
              </p:cNvSpPr>
              <p:nvPr/>
            </p:nvSpPr>
            <p:spPr bwMode="auto">
              <a:xfrm>
                <a:off x="4125" y="1700"/>
                <a:ext cx="146" cy="823"/>
              </a:xfrm>
              <a:prstGeom prst="can">
                <a:avLst>
                  <a:gd name="adj" fmla="val 31082"/>
                </a:avLst>
              </a:prstGeom>
              <a:gradFill rotWithShape="1">
                <a:gsLst>
                  <a:gs pos="0">
                    <a:srgbClr val="04474C">
                      <a:gamma/>
                      <a:shade val="56078"/>
                      <a:invGamma/>
                    </a:srgbClr>
                  </a:gs>
                  <a:gs pos="50000">
                    <a:srgbClr val="04474C"/>
                  </a:gs>
                  <a:gs pos="100000">
                    <a:srgbClr val="04474C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66622" name="Text Box 30"/>
              <p:cNvSpPr txBox="1">
                <a:spLocks noChangeArrowheads="1"/>
              </p:cNvSpPr>
              <p:nvPr/>
            </p:nvSpPr>
            <p:spPr bwMode="auto">
              <a:xfrm rot="-27000000">
                <a:off x="4026" y="1489"/>
                <a:ext cx="317" cy="1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1000">
                    <a:solidFill>
                      <a:srgbClr val="066168"/>
                    </a:solidFill>
                    <a:latin typeface="Verdana" pitchFamily="34" charset="0"/>
                  </a:rPr>
                  <a:t>4.029</a:t>
                </a:r>
              </a:p>
            </p:txBody>
          </p:sp>
        </p:grpSp>
        <p:grpSp>
          <p:nvGrpSpPr>
            <p:cNvPr id="366623" name="Group 31"/>
            <p:cNvGrpSpPr>
              <a:grpSpLocks/>
            </p:cNvGrpSpPr>
            <p:nvPr/>
          </p:nvGrpSpPr>
          <p:grpSpPr bwMode="auto">
            <a:xfrm>
              <a:off x="4633" y="1194"/>
              <a:ext cx="152" cy="1329"/>
              <a:chOff x="4633" y="1194"/>
              <a:chExt cx="152" cy="1329"/>
            </a:xfrm>
          </p:grpSpPr>
          <p:sp>
            <p:nvSpPr>
              <p:cNvPr id="366624" name="AutoShape 32"/>
              <p:cNvSpPr>
                <a:spLocks noChangeArrowheads="1"/>
              </p:cNvSpPr>
              <p:nvPr/>
            </p:nvSpPr>
            <p:spPr bwMode="auto">
              <a:xfrm>
                <a:off x="4639" y="1503"/>
                <a:ext cx="146" cy="1020"/>
              </a:xfrm>
              <a:prstGeom prst="can">
                <a:avLst>
                  <a:gd name="adj" fmla="val 36904"/>
                </a:avLst>
              </a:prstGeom>
              <a:gradFill rotWithShape="1">
                <a:gsLst>
                  <a:gs pos="0">
                    <a:srgbClr val="04474C">
                      <a:gamma/>
                      <a:shade val="56078"/>
                      <a:invGamma/>
                    </a:srgbClr>
                  </a:gs>
                  <a:gs pos="50000">
                    <a:srgbClr val="04474C"/>
                  </a:gs>
                  <a:gs pos="100000">
                    <a:srgbClr val="04474C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66625" name="Text Box 33"/>
              <p:cNvSpPr txBox="1">
                <a:spLocks noChangeArrowheads="1"/>
              </p:cNvSpPr>
              <p:nvPr/>
            </p:nvSpPr>
            <p:spPr bwMode="auto">
              <a:xfrm rot="-27000000">
                <a:off x="4540" y="1287"/>
                <a:ext cx="317" cy="1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1000">
                    <a:solidFill>
                      <a:srgbClr val="066168"/>
                    </a:solidFill>
                    <a:latin typeface="Verdana" pitchFamily="34" charset="0"/>
                  </a:rPr>
                  <a:t>5.001</a:t>
                </a:r>
              </a:p>
            </p:txBody>
          </p:sp>
        </p:grpSp>
        <p:grpSp>
          <p:nvGrpSpPr>
            <p:cNvPr id="366626" name="Group 34"/>
            <p:cNvGrpSpPr>
              <a:grpSpLocks/>
            </p:cNvGrpSpPr>
            <p:nvPr/>
          </p:nvGrpSpPr>
          <p:grpSpPr bwMode="auto">
            <a:xfrm>
              <a:off x="950" y="2300"/>
              <a:ext cx="153" cy="223"/>
              <a:chOff x="950" y="2300"/>
              <a:chExt cx="153" cy="223"/>
            </a:xfrm>
          </p:grpSpPr>
          <p:sp>
            <p:nvSpPr>
              <p:cNvPr id="366627" name="Text Box 35"/>
              <p:cNvSpPr txBox="1">
                <a:spLocks noChangeArrowheads="1"/>
              </p:cNvSpPr>
              <p:nvPr/>
            </p:nvSpPr>
            <p:spPr bwMode="auto">
              <a:xfrm rot="-27000000">
                <a:off x="918" y="2332"/>
                <a:ext cx="195" cy="1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1000">
                    <a:solidFill>
                      <a:srgbClr val="066168"/>
                    </a:solidFill>
                    <a:latin typeface="Verdana" pitchFamily="34" charset="0"/>
                  </a:rPr>
                  <a:t>64</a:t>
                </a:r>
              </a:p>
            </p:txBody>
          </p:sp>
          <p:sp>
            <p:nvSpPr>
              <p:cNvPr id="366628" name="AutoShape 36"/>
              <p:cNvSpPr>
                <a:spLocks noChangeArrowheads="1"/>
              </p:cNvSpPr>
              <p:nvPr/>
            </p:nvSpPr>
            <p:spPr bwMode="auto">
              <a:xfrm>
                <a:off x="957" y="2509"/>
                <a:ext cx="146" cy="14"/>
              </a:xfrm>
              <a:prstGeom prst="can">
                <a:avLst>
                  <a:gd name="adj" fmla="val 4907"/>
                </a:avLst>
              </a:prstGeom>
              <a:gradFill rotWithShape="1">
                <a:gsLst>
                  <a:gs pos="0">
                    <a:srgbClr val="04474C">
                      <a:gamma/>
                      <a:shade val="56078"/>
                      <a:invGamma/>
                    </a:srgbClr>
                  </a:gs>
                  <a:gs pos="50000">
                    <a:srgbClr val="04474C"/>
                  </a:gs>
                  <a:gs pos="100000">
                    <a:srgbClr val="04474C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</p:grpSp>
        <p:grpSp>
          <p:nvGrpSpPr>
            <p:cNvPr id="366629" name="Group 37"/>
            <p:cNvGrpSpPr>
              <a:grpSpLocks/>
            </p:cNvGrpSpPr>
            <p:nvPr/>
          </p:nvGrpSpPr>
          <p:grpSpPr bwMode="auto">
            <a:xfrm>
              <a:off x="1564" y="2258"/>
              <a:ext cx="152" cy="265"/>
              <a:chOff x="2066" y="2258"/>
              <a:chExt cx="152" cy="265"/>
            </a:xfrm>
          </p:grpSpPr>
          <p:sp>
            <p:nvSpPr>
              <p:cNvPr id="366630" name="Text Box 38"/>
              <p:cNvSpPr txBox="1">
                <a:spLocks noChangeArrowheads="1"/>
              </p:cNvSpPr>
              <p:nvPr/>
            </p:nvSpPr>
            <p:spPr bwMode="auto">
              <a:xfrm rot="-27000000">
                <a:off x="2010" y="2314"/>
                <a:ext cx="244" cy="1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1000">
                    <a:solidFill>
                      <a:srgbClr val="066168"/>
                    </a:solidFill>
                    <a:latin typeface="Verdana" pitchFamily="34" charset="0"/>
                  </a:rPr>
                  <a:t>131</a:t>
                </a:r>
              </a:p>
            </p:txBody>
          </p:sp>
          <p:sp>
            <p:nvSpPr>
              <p:cNvPr id="366631" name="AutoShape 39"/>
              <p:cNvSpPr>
                <a:spLocks noChangeArrowheads="1"/>
              </p:cNvSpPr>
              <p:nvPr/>
            </p:nvSpPr>
            <p:spPr bwMode="auto">
              <a:xfrm>
                <a:off x="2072" y="2496"/>
                <a:ext cx="146" cy="27"/>
              </a:xfrm>
              <a:prstGeom prst="can">
                <a:avLst>
                  <a:gd name="adj" fmla="val 43940"/>
                </a:avLst>
              </a:prstGeom>
              <a:gradFill rotWithShape="1">
                <a:gsLst>
                  <a:gs pos="0">
                    <a:srgbClr val="04474C">
                      <a:gamma/>
                      <a:shade val="56078"/>
                      <a:invGamma/>
                    </a:srgbClr>
                  </a:gs>
                  <a:gs pos="50000">
                    <a:srgbClr val="04474C"/>
                  </a:gs>
                  <a:gs pos="100000">
                    <a:srgbClr val="04474C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</p:grpSp>
        <p:grpSp>
          <p:nvGrpSpPr>
            <p:cNvPr id="366632" name="Group 40"/>
            <p:cNvGrpSpPr>
              <a:grpSpLocks/>
            </p:cNvGrpSpPr>
            <p:nvPr/>
          </p:nvGrpSpPr>
          <p:grpSpPr bwMode="auto">
            <a:xfrm>
              <a:off x="4326" y="1556"/>
              <a:ext cx="152" cy="967"/>
              <a:chOff x="4376" y="1556"/>
              <a:chExt cx="152" cy="967"/>
            </a:xfrm>
          </p:grpSpPr>
          <p:sp>
            <p:nvSpPr>
              <p:cNvPr id="366633" name="Text Box 41"/>
              <p:cNvSpPr txBox="1">
                <a:spLocks noChangeArrowheads="1"/>
              </p:cNvSpPr>
              <p:nvPr/>
            </p:nvSpPr>
            <p:spPr bwMode="auto">
              <a:xfrm rot="-27000000">
                <a:off x="4283" y="1649"/>
                <a:ext cx="318" cy="1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1000">
                    <a:solidFill>
                      <a:srgbClr val="066168"/>
                    </a:solidFill>
                    <a:latin typeface="Verdana" pitchFamily="34" charset="0"/>
                  </a:rPr>
                  <a:t>3.291</a:t>
                </a:r>
              </a:p>
            </p:txBody>
          </p:sp>
          <p:sp>
            <p:nvSpPr>
              <p:cNvPr id="366634" name="AutoShape 42"/>
              <p:cNvSpPr>
                <a:spLocks noChangeArrowheads="1"/>
              </p:cNvSpPr>
              <p:nvPr/>
            </p:nvSpPr>
            <p:spPr bwMode="auto">
              <a:xfrm>
                <a:off x="4382" y="1852"/>
                <a:ext cx="146" cy="671"/>
              </a:xfrm>
              <a:prstGeom prst="can">
                <a:avLst>
                  <a:gd name="adj" fmla="val 25128"/>
                </a:avLst>
              </a:prstGeom>
              <a:gradFill rotWithShape="1">
                <a:gsLst>
                  <a:gs pos="0">
                    <a:srgbClr val="04474C">
                      <a:gamma/>
                      <a:shade val="56078"/>
                      <a:invGamma/>
                    </a:srgbClr>
                  </a:gs>
                  <a:gs pos="50000">
                    <a:srgbClr val="04474C"/>
                  </a:gs>
                  <a:gs pos="100000">
                    <a:srgbClr val="04474C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</p:grpSp>
        <p:grpSp>
          <p:nvGrpSpPr>
            <p:cNvPr id="366635" name="Group 43"/>
            <p:cNvGrpSpPr>
              <a:grpSpLocks/>
            </p:cNvGrpSpPr>
            <p:nvPr/>
          </p:nvGrpSpPr>
          <p:grpSpPr bwMode="auto">
            <a:xfrm>
              <a:off x="886" y="2568"/>
              <a:ext cx="3987" cy="180"/>
              <a:chOff x="884" y="2003"/>
              <a:chExt cx="3987" cy="180"/>
            </a:xfrm>
          </p:grpSpPr>
          <p:sp>
            <p:nvSpPr>
              <p:cNvPr id="366636" name="Rectangle 44"/>
              <p:cNvSpPr>
                <a:spLocks noChangeArrowheads="1"/>
              </p:cNvSpPr>
              <p:nvPr/>
            </p:nvSpPr>
            <p:spPr bwMode="auto">
              <a:xfrm>
                <a:off x="887" y="2003"/>
                <a:ext cx="3984" cy="180"/>
              </a:xfrm>
              <a:prstGeom prst="rect">
                <a:avLst/>
              </a:prstGeom>
              <a:solidFill>
                <a:srgbClr val="00ABB8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66637" name="Text Box 45"/>
              <p:cNvSpPr txBox="1">
                <a:spLocks noChangeArrowheads="1"/>
              </p:cNvSpPr>
              <p:nvPr/>
            </p:nvSpPr>
            <p:spPr bwMode="auto">
              <a:xfrm rot="-21600000">
                <a:off x="884" y="2014"/>
                <a:ext cx="293" cy="1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1000">
                    <a:solidFill>
                      <a:schemeClr val="bg1"/>
                    </a:solidFill>
                    <a:latin typeface="Verdana" pitchFamily="34" charset="0"/>
                  </a:rPr>
                  <a:t>1999</a:t>
                </a:r>
              </a:p>
            </p:txBody>
          </p:sp>
          <p:sp>
            <p:nvSpPr>
              <p:cNvPr id="366638" name="Text Box 46"/>
              <p:cNvSpPr txBox="1">
                <a:spLocks noChangeArrowheads="1"/>
              </p:cNvSpPr>
              <p:nvPr/>
            </p:nvSpPr>
            <p:spPr bwMode="auto">
              <a:xfrm rot="-21600000">
                <a:off x="1186" y="2014"/>
                <a:ext cx="293" cy="1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1000">
                    <a:solidFill>
                      <a:schemeClr val="bg1"/>
                    </a:solidFill>
                    <a:latin typeface="Verdana" pitchFamily="34" charset="0"/>
                  </a:rPr>
                  <a:t>2000</a:t>
                </a:r>
              </a:p>
            </p:txBody>
          </p:sp>
          <p:sp>
            <p:nvSpPr>
              <p:cNvPr id="366639" name="Text Box 47"/>
              <p:cNvSpPr txBox="1">
                <a:spLocks noChangeArrowheads="1"/>
              </p:cNvSpPr>
              <p:nvPr/>
            </p:nvSpPr>
            <p:spPr bwMode="auto">
              <a:xfrm rot="-21600000">
                <a:off x="1491" y="2014"/>
                <a:ext cx="292" cy="1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1000">
                    <a:solidFill>
                      <a:schemeClr val="bg1"/>
                    </a:solidFill>
                    <a:latin typeface="Verdana" pitchFamily="34" charset="0"/>
                  </a:rPr>
                  <a:t>2001</a:t>
                </a:r>
              </a:p>
            </p:txBody>
          </p:sp>
          <p:sp>
            <p:nvSpPr>
              <p:cNvPr id="366640" name="Text Box 48"/>
              <p:cNvSpPr txBox="1">
                <a:spLocks noChangeArrowheads="1"/>
              </p:cNvSpPr>
              <p:nvPr/>
            </p:nvSpPr>
            <p:spPr bwMode="auto">
              <a:xfrm rot="-21600000">
                <a:off x="1799" y="2014"/>
                <a:ext cx="292" cy="1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1000">
                    <a:solidFill>
                      <a:schemeClr val="bg1"/>
                    </a:solidFill>
                    <a:latin typeface="Verdana" pitchFamily="34" charset="0"/>
                  </a:rPr>
                  <a:t>2002</a:t>
                </a:r>
              </a:p>
            </p:txBody>
          </p:sp>
          <p:sp>
            <p:nvSpPr>
              <p:cNvPr id="366641" name="Text Box 49"/>
              <p:cNvSpPr txBox="1">
                <a:spLocks noChangeArrowheads="1"/>
              </p:cNvSpPr>
              <p:nvPr/>
            </p:nvSpPr>
            <p:spPr bwMode="auto">
              <a:xfrm rot="-21600000">
                <a:off x="2105" y="2014"/>
                <a:ext cx="293" cy="1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1000">
                    <a:solidFill>
                      <a:schemeClr val="bg1"/>
                    </a:solidFill>
                    <a:latin typeface="Verdana" pitchFamily="34" charset="0"/>
                  </a:rPr>
                  <a:t>2003</a:t>
                </a:r>
              </a:p>
            </p:txBody>
          </p:sp>
          <p:sp>
            <p:nvSpPr>
              <p:cNvPr id="366642" name="Text Box 50"/>
              <p:cNvSpPr txBox="1">
                <a:spLocks noChangeArrowheads="1"/>
              </p:cNvSpPr>
              <p:nvPr/>
            </p:nvSpPr>
            <p:spPr bwMode="auto">
              <a:xfrm rot="-21600000">
                <a:off x="2414" y="2014"/>
                <a:ext cx="292" cy="1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1000">
                    <a:solidFill>
                      <a:schemeClr val="bg1"/>
                    </a:solidFill>
                    <a:latin typeface="Verdana" pitchFamily="34" charset="0"/>
                  </a:rPr>
                  <a:t>2004</a:t>
                </a:r>
              </a:p>
            </p:txBody>
          </p:sp>
          <p:sp>
            <p:nvSpPr>
              <p:cNvPr id="366643" name="Text Box 51"/>
              <p:cNvSpPr txBox="1">
                <a:spLocks noChangeArrowheads="1"/>
              </p:cNvSpPr>
              <p:nvPr/>
            </p:nvSpPr>
            <p:spPr bwMode="auto">
              <a:xfrm rot="-21600000">
                <a:off x="2716" y="2014"/>
                <a:ext cx="293" cy="1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1000">
                    <a:solidFill>
                      <a:schemeClr val="bg1"/>
                    </a:solidFill>
                    <a:latin typeface="Verdana" pitchFamily="34" charset="0"/>
                  </a:rPr>
                  <a:t>2005</a:t>
                </a:r>
              </a:p>
            </p:txBody>
          </p:sp>
          <p:sp>
            <p:nvSpPr>
              <p:cNvPr id="366644" name="Text Box 52"/>
              <p:cNvSpPr txBox="1">
                <a:spLocks noChangeArrowheads="1"/>
              </p:cNvSpPr>
              <p:nvPr/>
            </p:nvSpPr>
            <p:spPr bwMode="auto">
              <a:xfrm rot="-21600000">
                <a:off x="3022" y="2014"/>
                <a:ext cx="293" cy="1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1000">
                    <a:solidFill>
                      <a:schemeClr val="bg1"/>
                    </a:solidFill>
                    <a:latin typeface="Verdana" pitchFamily="34" charset="0"/>
                  </a:rPr>
                  <a:t>2006</a:t>
                </a:r>
              </a:p>
            </p:txBody>
          </p:sp>
          <p:sp>
            <p:nvSpPr>
              <p:cNvPr id="366645" name="Text Box 53"/>
              <p:cNvSpPr txBox="1">
                <a:spLocks noChangeArrowheads="1"/>
              </p:cNvSpPr>
              <p:nvPr/>
            </p:nvSpPr>
            <p:spPr bwMode="auto">
              <a:xfrm rot="-21600000">
                <a:off x="3326" y="2014"/>
                <a:ext cx="293" cy="1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1000">
                    <a:solidFill>
                      <a:schemeClr val="bg1"/>
                    </a:solidFill>
                    <a:latin typeface="Verdana" pitchFamily="34" charset="0"/>
                  </a:rPr>
                  <a:t>2007</a:t>
                </a:r>
              </a:p>
            </p:txBody>
          </p:sp>
          <p:sp>
            <p:nvSpPr>
              <p:cNvPr id="366646" name="Text Box 54"/>
              <p:cNvSpPr txBox="1">
                <a:spLocks noChangeArrowheads="1"/>
              </p:cNvSpPr>
              <p:nvPr/>
            </p:nvSpPr>
            <p:spPr bwMode="auto">
              <a:xfrm rot="-21600000">
                <a:off x="3623" y="2014"/>
                <a:ext cx="293" cy="1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1000">
                    <a:solidFill>
                      <a:schemeClr val="bg1"/>
                    </a:solidFill>
                    <a:latin typeface="Verdana" pitchFamily="34" charset="0"/>
                  </a:rPr>
                  <a:t>2008</a:t>
                </a:r>
              </a:p>
            </p:txBody>
          </p:sp>
          <p:sp>
            <p:nvSpPr>
              <p:cNvPr id="366647" name="Text Box 55"/>
              <p:cNvSpPr txBox="1">
                <a:spLocks noChangeArrowheads="1"/>
              </p:cNvSpPr>
              <p:nvPr/>
            </p:nvSpPr>
            <p:spPr bwMode="auto">
              <a:xfrm rot="-21600000">
                <a:off x="3933" y="2014"/>
                <a:ext cx="293" cy="1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1000">
                    <a:solidFill>
                      <a:schemeClr val="bg1"/>
                    </a:solidFill>
                    <a:latin typeface="Verdana" pitchFamily="34" charset="0"/>
                  </a:rPr>
                  <a:t>2009</a:t>
                </a:r>
              </a:p>
            </p:txBody>
          </p:sp>
          <p:sp>
            <p:nvSpPr>
              <p:cNvPr id="366648" name="Text Box 56"/>
              <p:cNvSpPr txBox="1">
                <a:spLocks noChangeArrowheads="1"/>
              </p:cNvSpPr>
              <p:nvPr/>
            </p:nvSpPr>
            <p:spPr bwMode="auto">
              <a:xfrm rot="-21600000">
                <a:off x="4240" y="2014"/>
                <a:ext cx="292" cy="1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1000">
                    <a:solidFill>
                      <a:schemeClr val="bg1"/>
                    </a:solidFill>
                    <a:latin typeface="Verdana" pitchFamily="34" charset="0"/>
                  </a:rPr>
                  <a:t>2010</a:t>
                </a:r>
              </a:p>
            </p:txBody>
          </p:sp>
          <p:sp>
            <p:nvSpPr>
              <p:cNvPr id="366649" name="Text Box 57"/>
              <p:cNvSpPr txBox="1">
                <a:spLocks noChangeArrowheads="1"/>
              </p:cNvSpPr>
              <p:nvPr/>
            </p:nvSpPr>
            <p:spPr bwMode="auto">
              <a:xfrm rot="-21600000">
                <a:off x="4552" y="2014"/>
                <a:ext cx="293" cy="1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1000">
                    <a:solidFill>
                      <a:schemeClr val="bg1"/>
                    </a:solidFill>
                    <a:latin typeface="Verdana" pitchFamily="34" charset="0"/>
                  </a:rPr>
                  <a:t>2011</a:t>
                </a:r>
              </a:p>
            </p:txBody>
          </p:sp>
          <p:sp>
            <p:nvSpPr>
              <p:cNvPr id="366650" name="Line 58"/>
              <p:cNvSpPr>
                <a:spLocks noChangeShapeType="1"/>
              </p:cNvSpPr>
              <p:nvPr/>
            </p:nvSpPr>
            <p:spPr bwMode="auto">
              <a:xfrm>
                <a:off x="1186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6651" name="Line 59"/>
              <p:cNvSpPr>
                <a:spLocks noChangeShapeType="1"/>
              </p:cNvSpPr>
              <p:nvPr/>
            </p:nvSpPr>
            <p:spPr bwMode="auto">
              <a:xfrm>
                <a:off x="1486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6652" name="Line 60"/>
              <p:cNvSpPr>
                <a:spLocks noChangeShapeType="1"/>
              </p:cNvSpPr>
              <p:nvPr/>
            </p:nvSpPr>
            <p:spPr bwMode="auto">
              <a:xfrm>
                <a:off x="1797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6653" name="Line 61"/>
              <p:cNvSpPr>
                <a:spLocks noChangeShapeType="1"/>
              </p:cNvSpPr>
              <p:nvPr/>
            </p:nvSpPr>
            <p:spPr bwMode="auto">
              <a:xfrm>
                <a:off x="2103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6654" name="Line 62"/>
              <p:cNvSpPr>
                <a:spLocks noChangeShapeType="1"/>
              </p:cNvSpPr>
              <p:nvPr/>
            </p:nvSpPr>
            <p:spPr bwMode="auto">
              <a:xfrm>
                <a:off x="2407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6655" name="Line 63"/>
              <p:cNvSpPr>
                <a:spLocks noChangeShapeType="1"/>
              </p:cNvSpPr>
              <p:nvPr/>
            </p:nvSpPr>
            <p:spPr bwMode="auto">
              <a:xfrm>
                <a:off x="2711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6656" name="Line 64"/>
              <p:cNvSpPr>
                <a:spLocks noChangeShapeType="1"/>
              </p:cNvSpPr>
              <p:nvPr/>
            </p:nvSpPr>
            <p:spPr bwMode="auto">
              <a:xfrm>
                <a:off x="3016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6657" name="Line 65"/>
              <p:cNvSpPr>
                <a:spLocks noChangeShapeType="1"/>
              </p:cNvSpPr>
              <p:nvPr/>
            </p:nvSpPr>
            <p:spPr bwMode="auto">
              <a:xfrm>
                <a:off x="3320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6658" name="Line 66"/>
              <p:cNvSpPr>
                <a:spLocks noChangeShapeType="1"/>
              </p:cNvSpPr>
              <p:nvPr/>
            </p:nvSpPr>
            <p:spPr bwMode="auto">
              <a:xfrm>
                <a:off x="3624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6659" name="Line 67"/>
              <p:cNvSpPr>
                <a:spLocks noChangeShapeType="1"/>
              </p:cNvSpPr>
              <p:nvPr/>
            </p:nvSpPr>
            <p:spPr bwMode="auto">
              <a:xfrm>
                <a:off x="3923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6660" name="Line 68"/>
              <p:cNvSpPr>
                <a:spLocks noChangeShapeType="1"/>
              </p:cNvSpPr>
              <p:nvPr/>
            </p:nvSpPr>
            <p:spPr bwMode="auto">
              <a:xfrm>
                <a:off x="4241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6661" name="Line 69"/>
              <p:cNvSpPr>
                <a:spLocks noChangeShapeType="1"/>
              </p:cNvSpPr>
              <p:nvPr/>
            </p:nvSpPr>
            <p:spPr bwMode="auto">
              <a:xfrm>
                <a:off x="4540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366662" name="Text Box 70"/>
          <p:cNvSpPr txBox="1">
            <a:spLocks noChangeArrowheads="1"/>
          </p:cNvSpPr>
          <p:nvPr/>
        </p:nvSpPr>
        <p:spPr bwMode="auto">
          <a:xfrm>
            <a:off x="282575" y="1077913"/>
            <a:ext cx="4208463" cy="517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EVOLUÇÃO DAS EXPORTAÇÕES CEARENSES DE FLORES (US$ mil)</a:t>
            </a:r>
          </a:p>
        </p:txBody>
      </p:sp>
      <p:sp>
        <p:nvSpPr>
          <p:cNvPr id="366663" name="Rectangle 71"/>
          <p:cNvSpPr>
            <a:spLocks noChangeArrowheads="1"/>
          </p:cNvSpPr>
          <p:nvPr/>
        </p:nvSpPr>
        <p:spPr bwMode="auto">
          <a:xfrm>
            <a:off x="0" y="1125538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66664" name="Text Box 72"/>
          <p:cNvSpPr txBox="1">
            <a:spLocks noChangeArrowheads="1"/>
          </p:cNvSpPr>
          <p:nvPr/>
        </p:nvSpPr>
        <p:spPr bwMode="auto">
          <a:xfrm rot="-21600000">
            <a:off x="46038" y="5719763"/>
            <a:ext cx="3589337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000" b="0">
                <a:solidFill>
                  <a:srgbClr val="066168"/>
                </a:solidFill>
                <a:latin typeface="Verdana" pitchFamily="34" charset="0"/>
              </a:rPr>
              <a:t>Fonte: MDIC/ALICE</a:t>
            </a:r>
          </a:p>
          <a:p>
            <a:r>
              <a:rPr lang="pt-BR" sz="1000" b="0">
                <a:solidFill>
                  <a:srgbClr val="066168"/>
                </a:solidFill>
                <a:latin typeface="Verdana" pitchFamily="34" charset="0"/>
              </a:rPr>
              <a:t>Elaboração: ADECE</a:t>
            </a:r>
          </a:p>
        </p:txBody>
      </p:sp>
      <p:sp>
        <p:nvSpPr>
          <p:cNvPr id="366665" name="Rectangle 73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66666" name="Text Box 74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366667" name="Rectangle 75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66668" name="Rectangle 76"/>
          <p:cNvSpPr>
            <a:spLocks noChangeArrowheads="1"/>
          </p:cNvSpPr>
          <p:nvPr/>
        </p:nvSpPr>
        <p:spPr bwMode="auto">
          <a:xfrm>
            <a:off x="0" y="436563"/>
            <a:ext cx="3816350" cy="549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dirty="0">
                <a:solidFill>
                  <a:schemeClr val="bg1"/>
                </a:solidFill>
                <a:latin typeface="Verdana" pitchFamily="34" charset="0"/>
              </a:rPr>
              <a:t>EXPORTAÇÕES DO </a:t>
            </a:r>
            <a:r>
              <a:rPr lang="pt-BR" sz="1500" dirty="0" smtClean="0">
                <a:solidFill>
                  <a:schemeClr val="bg1"/>
                </a:solidFill>
                <a:latin typeface="Verdana" pitchFamily="34" charset="0"/>
              </a:rPr>
              <a:t>AGRONEGÓCIO </a:t>
            </a:r>
            <a:r>
              <a:rPr lang="pt-BR" sz="1500" dirty="0">
                <a:solidFill>
                  <a:schemeClr val="bg1"/>
                </a:solidFill>
                <a:latin typeface="Verdana" pitchFamily="34" charset="0"/>
              </a:rPr>
              <a:t>CEARENSE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6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3666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6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3666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3" presetClass="entr" presetSubtype="16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5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665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3665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2" presetClass="entr" presetSubtype="8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5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700"/>
                                        <p:tgtEl>
                                          <p:spTgt spid="3665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1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6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300"/>
                                        <p:tgtEl>
                                          <p:spTgt spid="3666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6662" grpId="0"/>
      <p:bldP spid="366663" grpId="0" animBg="1"/>
      <p:bldP spid="366664" grpId="0"/>
    </p:bldLst>
  </p:timing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642" name="Group 2"/>
          <p:cNvGrpSpPr>
            <a:grpSpLocks/>
          </p:cNvGrpSpPr>
          <p:nvPr/>
        </p:nvGrpSpPr>
        <p:grpSpPr bwMode="auto">
          <a:xfrm>
            <a:off x="-180975" y="930275"/>
            <a:ext cx="4716463" cy="3041650"/>
            <a:chOff x="-114" y="586"/>
            <a:chExt cx="2971" cy="1916"/>
          </a:xfrm>
        </p:grpSpPr>
        <p:pic>
          <p:nvPicPr>
            <p:cNvPr id="368643" name="Picture 3" descr="Imagem1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16026" b="1865"/>
            <a:stretch>
              <a:fillRect/>
            </a:stretch>
          </p:blipFill>
          <p:spPr bwMode="auto">
            <a:xfrm>
              <a:off x="-114" y="586"/>
              <a:ext cx="2971" cy="191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68644" name="Rectangle 4"/>
            <p:cNvSpPr>
              <a:spLocks noChangeArrowheads="1"/>
            </p:cNvSpPr>
            <p:nvPr/>
          </p:nvSpPr>
          <p:spPr bwMode="auto">
            <a:xfrm flipH="1">
              <a:off x="0" y="641"/>
              <a:ext cx="2809" cy="231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68645" name="Rectangle 5"/>
            <p:cNvSpPr>
              <a:spLocks noChangeArrowheads="1"/>
            </p:cNvSpPr>
            <p:nvPr/>
          </p:nvSpPr>
          <p:spPr bwMode="auto">
            <a:xfrm flipH="1">
              <a:off x="81" y="631"/>
              <a:ext cx="188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sz="1000">
                  <a:solidFill>
                    <a:schemeClr val="bg1"/>
                  </a:solidFill>
                  <a:latin typeface="Verdana" pitchFamily="34" charset="0"/>
                </a:rPr>
                <a:t>CEARÁ 2011: Destino das Exportações da Floricultura (US$ 58,2 milhões)</a:t>
              </a:r>
            </a:p>
          </p:txBody>
        </p:sp>
      </p:grpSp>
      <p:grpSp>
        <p:nvGrpSpPr>
          <p:cNvPr id="368646" name="Group 6"/>
          <p:cNvGrpSpPr>
            <a:grpSpLocks/>
          </p:cNvGrpSpPr>
          <p:nvPr/>
        </p:nvGrpSpPr>
        <p:grpSpPr bwMode="auto">
          <a:xfrm>
            <a:off x="-180975" y="3895725"/>
            <a:ext cx="4716463" cy="2820988"/>
            <a:chOff x="-114" y="2454"/>
            <a:chExt cx="2971" cy="1777"/>
          </a:xfrm>
        </p:grpSpPr>
        <p:pic>
          <p:nvPicPr>
            <p:cNvPr id="368647" name="Picture 7" descr="Imagem1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16026" b="24213"/>
            <a:stretch>
              <a:fillRect/>
            </a:stretch>
          </p:blipFill>
          <p:spPr bwMode="auto">
            <a:xfrm>
              <a:off x="-114" y="2454"/>
              <a:ext cx="2971" cy="177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68648" name="Rectangle 8"/>
            <p:cNvSpPr>
              <a:spLocks noChangeArrowheads="1"/>
            </p:cNvSpPr>
            <p:nvPr/>
          </p:nvSpPr>
          <p:spPr bwMode="auto">
            <a:xfrm flipH="1">
              <a:off x="0" y="2507"/>
              <a:ext cx="2809" cy="231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68649" name="Rectangle 9"/>
            <p:cNvSpPr>
              <a:spLocks noChangeArrowheads="1"/>
            </p:cNvSpPr>
            <p:nvPr/>
          </p:nvSpPr>
          <p:spPr bwMode="auto">
            <a:xfrm flipH="1">
              <a:off x="81" y="2493"/>
              <a:ext cx="261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sz="1000" dirty="0" err="1">
                  <a:solidFill>
                    <a:schemeClr val="bg1"/>
                  </a:solidFill>
                  <a:latin typeface="Verdana" pitchFamily="34" charset="0"/>
                </a:rPr>
                <a:t>Brasil</a:t>
              </a:r>
              <a:r>
                <a:rPr lang="en-US" sz="1000" dirty="0">
                  <a:solidFill>
                    <a:schemeClr val="bg1"/>
                  </a:solidFill>
                  <a:latin typeface="Verdana" pitchFamily="34" charset="0"/>
                </a:rPr>
                <a:t> 2011: </a:t>
              </a:r>
              <a:r>
                <a:rPr lang="en-US" sz="1000" dirty="0" err="1">
                  <a:solidFill>
                    <a:schemeClr val="bg1"/>
                  </a:solidFill>
                  <a:latin typeface="Verdana" pitchFamily="34" charset="0"/>
                </a:rPr>
                <a:t>Exportações</a:t>
              </a:r>
              <a:r>
                <a:rPr lang="en-US" sz="1000" dirty="0">
                  <a:solidFill>
                    <a:schemeClr val="bg1"/>
                  </a:solidFill>
                  <a:latin typeface="Verdana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Verdana" pitchFamily="34" charset="0"/>
                </a:rPr>
                <a:t>produtos</a:t>
              </a:r>
              <a:r>
                <a:rPr lang="en-US" sz="1000" dirty="0">
                  <a:solidFill>
                    <a:schemeClr val="bg1"/>
                  </a:solidFill>
                  <a:latin typeface="Verdana" pitchFamily="34" charset="0"/>
                </a:rPr>
                <a:t> da </a:t>
              </a:r>
              <a:r>
                <a:rPr lang="en-US" sz="1000" dirty="0" err="1">
                  <a:solidFill>
                    <a:schemeClr val="bg1"/>
                  </a:solidFill>
                  <a:latin typeface="Verdana" pitchFamily="34" charset="0"/>
                </a:rPr>
                <a:t>Floricultura</a:t>
              </a:r>
              <a:r>
                <a:rPr lang="en-US" sz="1000" dirty="0">
                  <a:solidFill>
                    <a:schemeClr val="bg1"/>
                  </a:solidFill>
                  <a:latin typeface="Verdana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Verdana" pitchFamily="34" charset="0"/>
                </a:rPr>
                <a:t>por</a:t>
              </a:r>
              <a:r>
                <a:rPr lang="en-US" sz="1000" dirty="0">
                  <a:solidFill>
                    <a:schemeClr val="bg1"/>
                  </a:solidFill>
                  <a:latin typeface="Verdana" pitchFamily="34" charset="0"/>
                </a:rPr>
                <a:t> </a:t>
              </a:r>
              <a:r>
                <a:rPr lang="en-US" sz="1000" dirty="0" smtClean="0">
                  <a:solidFill>
                    <a:schemeClr val="bg1"/>
                  </a:solidFill>
                  <a:latin typeface="Verdana" pitchFamily="34" charset="0"/>
                </a:rPr>
                <a:t>Estado (</a:t>
              </a:r>
              <a:r>
                <a:rPr lang="en-US" sz="1000" dirty="0">
                  <a:solidFill>
                    <a:schemeClr val="bg1"/>
                  </a:solidFill>
                  <a:latin typeface="Verdana" pitchFamily="34" charset="0"/>
                </a:rPr>
                <a:t>US$ 27,9 </a:t>
              </a:r>
              <a:r>
                <a:rPr lang="en-US" sz="1000" dirty="0" err="1">
                  <a:solidFill>
                    <a:schemeClr val="bg1"/>
                  </a:solidFill>
                  <a:latin typeface="Verdana" pitchFamily="34" charset="0"/>
                </a:rPr>
                <a:t>milhões</a:t>
              </a:r>
              <a:r>
                <a:rPr lang="en-US" sz="1000" dirty="0">
                  <a:solidFill>
                    <a:schemeClr val="bg1"/>
                  </a:solidFill>
                  <a:latin typeface="Verdana" pitchFamily="34" charset="0"/>
                </a:rPr>
                <a:t>)</a:t>
              </a:r>
            </a:p>
          </p:txBody>
        </p:sp>
      </p:grpSp>
      <p:grpSp>
        <p:nvGrpSpPr>
          <p:cNvPr id="368650" name="Group 10"/>
          <p:cNvGrpSpPr>
            <a:grpSpLocks/>
          </p:cNvGrpSpPr>
          <p:nvPr/>
        </p:nvGrpSpPr>
        <p:grpSpPr bwMode="auto">
          <a:xfrm>
            <a:off x="4427538" y="3895725"/>
            <a:ext cx="4716462" cy="2820988"/>
            <a:chOff x="2789" y="2454"/>
            <a:chExt cx="2971" cy="1777"/>
          </a:xfrm>
        </p:grpSpPr>
        <p:pic>
          <p:nvPicPr>
            <p:cNvPr id="368651" name="Picture 11" descr="Imagem1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16026" b="24213"/>
            <a:stretch>
              <a:fillRect/>
            </a:stretch>
          </p:blipFill>
          <p:spPr bwMode="auto">
            <a:xfrm>
              <a:off x="2789" y="2454"/>
              <a:ext cx="2971" cy="177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68652" name="Rectangle 12"/>
            <p:cNvSpPr>
              <a:spLocks noChangeArrowheads="1"/>
            </p:cNvSpPr>
            <p:nvPr/>
          </p:nvSpPr>
          <p:spPr bwMode="auto">
            <a:xfrm flipH="1">
              <a:off x="2915" y="2506"/>
              <a:ext cx="2809" cy="231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68653" name="Rectangle 13"/>
            <p:cNvSpPr>
              <a:spLocks noChangeArrowheads="1"/>
            </p:cNvSpPr>
            <p:nvPr/>
          </p:nvSpPr>
          <p:spPr bwMode="auto">
            <a:xfrm flipH="1">
              <a:off x="2971" y="2493"/>
              <a:ext cx="261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sz="1000">
                  <a:solidFill>
                    <a:schemeClr val="bg1"/>
                  </a:solidFill>
                  <a:latin typeface="Verdana" pitchFamily="34" charset="0"/>
                </a:rPr>
                <a:t>Brasil 2011: Exportações de Rosas Estado </a:t>
              </a:r>
            </a:p>
            <a:p>
              <a:r>
                <a:rPr lang="en-US" sz="1000">
                  <a:solidFill>
                    <a:schemeClr val="bg1"/>
                  </a:solidFill>
                  <a:latin typeface="Verdana" pitchFamily="34" charset="0"/>
                </a:rPr>
                <a:t>(US$ 71,2 mil)</a:t>
              </a:r>
            </a:p>
          </p:txBody>
        </p:sp>
      </p:grpSp>
      <p:grpSp>
        <p:nvGrpSpPr>
          <p:cNvPr id="368654" name="Group 14"/>
          <p:cNvGrpSpPr>
            <a:grpSpLocks/>
          </p:cNvGrpSpPr>
          <p:nvPr/>
        </p:nvGrpSpPr>
        <p:grpSpPr bwMode="auto">
          <a:xfrm>
            <a:off x="4427538" y="930275"/>
            <a:ext cx="4716462" cy="3221038"/>
            <a:chOff x="2789" y="586"/>
            <a:chExt cx="2971" cy="2029"/>
          </a:xfrm>
        </p:grpSpPr>
        <p:pic>
          <p:nvPicPr>
            <p:cNvPr id="368655" name="Picture 15" descr="Imagem1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16026" b="-3978"/>
            <a:stretch>
              <a:fillRect/>
            </a:stretch>
          </p:blipFill>
          <p:spPr bwMode="auto">
            <a:xfrm>
              <a:off x="2789" y="586"/>
              <a:ext cx="2971" cy="202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68656" name="Rectangle 16"/>
            <p:cNvSpPr>
              <a:spLocks noChangeArrowheads="1"/>
            </p:cNvSpPr>
            <p:nvPr/>
          </p:nvSpPr>
          <p:spPr bwMode="auto">
            <a:xfrm flipH="1">
              <a:off x="2897" y="641"/>
              <a:ext cx="2809" cy="231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68657" name="Rectangle 17"/>
            <p:cNvSpPr>
              <a:spLocks noChangeArrowheads="1"/>
            </p:cNvSpPr>
            <p:nvPr/>
          </p:nvSpPr>
          <p:spPr bwMode="auto">
            <a:xfrm flipH="1">
              <a:off x="2971" y="631"/>
              <a:ext cx="261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sz="1000">
                  <a:solidFill>
                    <a:schemeClr val="bg1"/>
                  </a:solidFill>
                  <a:latin typeface="Verdana" pitchFamily="34" charset="0"/>
                </a:rPr>
                <a:t>Brasil 2011: Exportações da Floricultura por tipo </a:t>
              </a:r>
            </a:p>
            <a:p>
              <a:r>
                <a:rPr lang="en-US" sz="1000">
                  <a:solidFill>
                    <a:schemeClr val="bg1"/>
                  </a:solidFill>
                  <a:latin typeface="Verdana" pitchFamily="34" charset="0"/>
                </a:rPr>
                <a:t>(US$ 5.000,8 mil)</a:t>
              </a:r>
            </a:p>
          </p:txBody>
        </p:sp>
      </p:grpSp>
      <p:grpSp>
        <p:nvGrpSpPr>
          <p:cNvPr id="368658" name="Group 18"/>
          <p:cNvGrpSpPr>
            <a:grpSpLocks/>
          </p:cNvGrpSpPr>
          <p:nvPr/>
        </p:nvGrpSpPr>
        <p:grpSpPr bwMode="auto">
          <a:xfrm>
            <a:off x="5684838" y="2260600"/>
            <a:ext cx="2663825" cy="1328738"/>
            <a:chOff x="3292" y="883"/>
            <a:chExt cx="890" cy="444"/>
          </a:xfrm>
        </p:grpSpPr>
        <p:sp>
          <p:nvSpPr>
            <p:cNvPr id="368659" name="Freeform 19"/>
            <p:cNvSpPr>
              <a:spLocks/>
            </p:cNvSpPr>
            <p:nvPr/>
          </p:nvSpPr>
          <p:spPr bwMode="auto">
            <a:xfrm>
              <a:off x="3292" y="1056"/>
              <a:ext cx="890" cy="271"/>
            </a:xfrm>
            <a:custGeom>
              <a:avLst/>
              <a:gdLst>
                <a:gd name="T0" fmla="*/ 283 w 283"/>
                <a:gd name="T1" fmla="*/ 33 h 86"/>
                <a:gd name="T2" fmla="*/ 141 w 283"/>
                <a:gd name="T3" fmla="*/ 86 h 86"/>
                <a:gd name="T4" fmla="*/ 0 w 283"/>
                <a:gd name="T5" fmla="*/ 33 h 86"/>
                <a:gd name="T6" fmla="*/ 0 w 283"/>
                <a:gd name="T7" fmla="*/ 33 h 86"/>
                <a:gd name="T8" fmla="*/ 0 w 283"/>
                <a:gd name="T9" fmla="*/ 31 h 86"/>
                <a:gd name="T10" fmla="*/ 0 w 283"/>
                <a:gd name="T11" fmla="*/ 0 h 86"/>
                <a:gd name="T12" fmla="*/ 7 w 283"/>
                <a:gd name="T13" fmla="*/ 9 h 86"/>
                <a:gd name="T14" fmla="*/ 142 w 283"/>
                <a:gd name="T15" fmla="*/ 53 h 86"/>
                <a:gd name="T16" fmla="*/ 278 w 283"/>
                <a:gd name="T17" fmla="*/ 7 h 86"/>
                <a:gd name="T18" fmla="*/ 283 w 283"/>
                <a:gd name="T19" fmla="*/ 0 h 86"/>
                <a:gd name="T20" fmla="*/ 283 w 283"/>
                <a:gd name="T21" fmla="*/ 31 h 86"/>
                <a:gd name="T22" fmla="*/ 283 w 283"/>
                <a:gd name="T23" fmla="*/ 3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86">
                  <a:moveTo>
                    <a:pt x="283" y="33"/>
                  </a:moveTo>
                  <a:cubicBezTo>
                    <a:pt x="280" y="63"/>
                    <a:pt x="218" y="86"/>
                    <a:pt x="141" y="86"/>
                  </a:cubicBezTo>
                  <a:cubicBezTo>
                    <a:pt x="65" y="86"/>
                    <a:pt x="3" y="63"/>
                    <a:pt x="0" y="33"/>
                  </a:cubicBezTo>
                  <a:lnTo>
                    <a:pt x="0" y="33"/>
                  </a:lnTo>
                  <a:lnTo>
                    <a:pt x="0" y="31"/>
                  </a:lnTo>
                  <a:lnTo>
                    <a:pt x="0" y="0"/>
                  </a:lnTo>
                  <a:cubicBezTo>
                    <a:pt x="0" y="4"/>
                    <a:pt x="5" y="5"/>
                    <a:pt x="7" y="9"/>
                  </a:cubicBezTo>
                  <a:cubicBezTo>
                    <a:pt x="20" y="34"/>
                    <a:pt x="73" y="53"/>
                    <a:pt x="142" y="53"/>
                  </a:cubicBezTo>
                  <a:cubicBezTo>
                    <a:pt x="210" y="53"/>
                    <a:pt x="265" y="33"/>
                    <a:pt x="278" y="7"/>
                  </a:cubicBezTo>
                  <a:cubicBezTo>
                    <a:pt x="280" y="4"/>
                    <a:pt x="283" y="4"/>
                    <a:pt x="283" y="0"/>
                  </a:cubicBezTo>
                  <a:lnTo>
                    <a:pt x="283" y="31"/>
                  </a:lnTo>
                  <a:lnTo>
                    <a:pt x="283" y="33"/>
                  </a:lnTo>
                  <a:close/>
                </a:path>
              </a:pathLst>
            </a:custGeom>
            <a:solidFill>
              <a:srgbClr val="605D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8660" name="Oval 20"/>
            <p:cNvSpPr>
              <a:spLocks noChangeArrowheads="1"/>
            </p:cNvSpPr>
            <p:nvPr/>
          </p:nvSpPr>
          <p:spPr bwMode="auto">
            <a:xfrm>
              <a:off x="3292" y="883"/>
              <a:ext cx="890" cy="349"/>
            </a:xfrm>
            <a:prstGeom prst="ellipse">
              <a:avLst/>
            </a:prstGeom>
            <a:solidFill>
              <a:srgbClr val="A9A8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368661" name="Group 21"/>
          <p:cNvGrpSpPr>
            <a:grpSpLocks/>
          </p:cNvGrpSpPr>
          <p:nvPr/>
        </p:nvGrpSpPr>
        <p:grpSpPr bwMode="auto">
          <a:xfrm>
            <a:off x="5622925" y="4811713"/>
            <a:ext cx="2663825" cy="1328737"/>
            <a:chOff x="1970" y="1209"/>
            <a:chExt cx="1698" cy="846"/>
          </a:xfrm>
        </p:grpSpPr>
        <p:sp>
          <p:nvSpPr>
            <p:cNvPr id="368662" name="Freeform 22"/>
            <p:cNvSpPr>
              <a:spLocks/>
            </p:cNvSpPr>
            <p:nvPr/>
          </p:nvSpPr>
          <p:spPr bwMode="auto">
            <a:xfrm>
              <a:off x="1970" y="1539"/>
              <a:ext cx="1698" cy="516"/>
            </a:xfrm>
            <a:custGeom>
              <a:avLst/>
              <a:gdLst>
                <a:gd name="T0" fmla="*/ 283 w 283"/>
                <a:gd name="T1" fmla="*/ 33 h 86"/>
                <a:gd name="T2" fmla="*/ 142 w 283"/>
                <a:gd name="T3" fmla="*/ 86 h 86"/>
                <a:gd name="T4" fmla="*/ 0 w 283"/>
                <a:gd name="T5" fmla="*/ 33 h 86"/>
                <a:gd name="T6" fmla="*/ 0 w 283"/>
                <a:gd name="T7" fmla="*/ 33 h 86"/>
                <a:gd name="T8" fmla="*/ 0 w 283"/>
                <a:gd name="T9" fmla="*/ 31 h 86"/>
                <a:gd name="T10" fmla="*/ 0 w 283"/>
                <a:gd name="T11" fmla="*/ 0 h 86"/>
                <a:gd name="T12" fmla="*/ 7 w 283"/>
                <a:gd name="T13" fmla="*/ 9 h 86"/>
                <a:gd name="T14" fmla="*/ 142 w 283"/>
                <a:gd name="T15" fmla="*/ 53 h 86"/>
                <a:gd name="T16" fmla="*/ 278 w 283"/>
                <a:gd name="T17" fmla="*/ 7 h 86"/>
                <a:gd name="T18" fmla="*/ 283 w 283"/>
                <a:gd name="T19" fmla="*/ 0 h 86"/>
                <a:gd name="T20" fmla="*/ 283 w 283"/>
                <a:gd name="T21" fmla="*/ 31 h 86"/>
                <a:gd name="T22" fmla="*/ 283 w 283"/>
                <a:gd name="T23" fmla="*/ 3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86">
                  <a:moveTo>
                    <a:pt x="283" y="33"/>
                  </a:moveTo>
                  <a:cubicBezTo>
                    <a:pt x="280" y="62"/>
                    <a:pt x="218" y="86"/>
                    <a:pt x="142" y="86"/>
                  </a:cubicBezTo>
                  <a:cubicBezTo>
                    <a:pt x="65" y="86"/>
                    <a:pt x="3" y="62"/>
                    <a:pt x="0" y="33"/>
                  </a:cubicBezTo>
                  <a:lnTo>
                    <a:pt x="0" y="33"/>
                  </a:lnTo>
                  <a:lnTo>
                    <a:pt x="0" y="31"/>
                  </a:lnTo>
                  <a:lnTo>
                    <a:pt x="0" y="0"/>
                  </a:lnTo>
                  <a:cubicBezTo>
                    <a:pt x="0" y="4"/>
                    <a:pt x="5" y="5"/>
                    <a:pt x="7" y="9"/>
                  </a:cubicBezTo>
                  <a:cubicBezTo>
                    <a:pt x="21" y="34"/>
                    <a:pt x="74" y="53"/>
                    <a:pt x="142" y="53"/>
                  </a:cubicBezTo>
                  <a:cubicBezTo>
                    <a:pt x="211" y="53"/>
                    <a:pt x="265" y="32"/>
                    <a:pt x="278" y="7"/>
                  </a:cubicBezTo>
                  <a:cubicBezTo>
                    <a:pt x="280" y="4"/>
                    <a:pt x="283" y="4"/>
                    <a:pt x="283" y="0"/>
                  </a:cubicBezTo>
                  <a:lnTo>
                    <a:pt x="283" y="31"/>
                  </a:lnTo>
                  <a:lnTo>
                    <a:pt x="283" y="33"/>
                  </a:lnTo>
                  <a:close/>
                </a:path>
              </a:pathLst>
            </a:custGeom>
            <a:solidFill>
              <a:srgbClr val="605D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8663" name="Oval 23"/>
            <p:cNvSpPr>
              <a:spLocks noChangeArrowheads="1"/>
            </p:cNvSpPr>
            <p:nvPr/>
          </p:nvSpPr>
          <p:spPr bwMode="auto">
            <a:xfrm>
              <a:off x="1970" y="1209"/>
              <a:ext cx="1698" cy="660"/>
            </a:xfrm>
            <a:prstGeom prst="ellipse">
              <a:avLst/>
            </a:prstGeom>
            <a:solidFill>
              <a:srgbClr val="A9A8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368664" name="Group 24"/>
          <p:cNvGrpSpPr>
            <a:grpSpLocks/>
          </p:cNvGrpSpPr>
          <p:nvPr/>
        </p:nvGrpSpPr>
        <p:grpSpPr bwMode="auto">
          <a:xfrm>
            <a:off x="955675" y="4887913"/>
            <a:ext cx="2663825" cy="1328737"/>
            <a:chOff x="602" y="3079"/>
            <a:chExt cx="1678" cy="837"/>
          </a:xfrm>
        </p:grpSpPr>
        <p:sp>
          <p:nvSpPr>
            <p:cNvPr id="368665" name="Freeform 25"/>
            <p:cNvSpPr>
              <a:spLocks/>
            </p:cNvSpPr>
            <p:nvPr/>
          </p:nvSpPr>
          <p:spPr bwMode="auto">
            <a:xfrm>
              <a:off x="602" y="3405"/>
              <a:ext cx="1678" cy="511"/>
            </a:xfrm>
            <a:custGeom>
              <a:avLst/>
              <a:gdLst>
                <a:gd name="T0" fmla="*/ 283 w 283"/>
                <a:gd name="T1" fmla="*/ 33 h 86"/>
                <a:gd name="T2" fmla="*/ 142 w 283"/>
                <a:gd name="T3" fmla="*/ 86 h 86"/>
                <a:gd name="T4" fmla="*/ 0 w 283"/>
                <a:gd name="T5" fmla="*/ 33 h 86"/>
                <a:gd name="T6" fmla="*/ 0 w 283"/>
                <a:gd name="T7" fmla="*/ 33 h 86"/>
                <a:gd name="T8" fmla="*/ 0 w 283"/>
                <a:gd name="T9" fmla="*/ 31 h 86"/>
                <a:gd name="T10" fmla="*/ 0 w 283"/>
                <a:gd name="T11" fmla="*/ 0 h 86"/>
                <a:gd name="T12" fmla="*/ 7 w 283"/>
                <a:gd name="T13" fmla="*/ 9 h 86"/>
                <a:gd name="T14" fmla="*/ 142 w 283"/>
                <a:gd name="T15" fmla="*/ 53 h 86"/>
                <a:gd name="T16" fmla="*/ 279 w 283"/>
                <a:gd name="T17" fmla="*/ 7 h 86"/>
                <a:gd name="T18" fmla="*/ 283 w 283"/>
                <a:gd name="T19" fmla="*/ 0 h 86"/>
                <a:gd name="T20" fmla="*/ 283 w 283"/>
                <a:gd name="T21" fmla="*/ 31 h 86"/>
                <a:gd name="T22" fmla="*/ 283 w 283"/>
                <a:gd name="T23" fmla="*/ 3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86">
                  <a:moveTo>
                    <a:pt x="283" y="33"/>
                  </a:moveTo>
                  <a:cubicBezTo>
                    <a:pt x="281" y="63"/>
                    <a:pt x="218" y="86"/>
                    <a:pt x="142" y="86"/>
                  </a:cubicBezTo>
                  <a:cubicBezTo>
                    <a:pt x="65" y="86"/>
                    <a:pt x="3" y="63"/>
                    <a:pt x="0" y="33"/>
                  </a:cubicBezTo>
                  <a:lnTo>
                    <a:pt x="0" y="33"/>
                  </a:lnTo>
                  <a:lnTo>
                    <a:pt x="0" y="31"/>
                  </a:lnTo>
                  <a:lnTo>
                    <a:pt x="0" y="0"/>
                  </a:lnTo>
                  <a:cubicBezTo>
                    <a:pt x="0" y="4"/>
                    <a:pt x="5" y="5"/>
                    <a:pt x="7" y="9"/>
                  </a:cubicBezTo>
                  <a:cubicBezTo>
                    <a:pt x="21" y="34"/>
                    <a:pt x="74" y="53"/>
                    <a:pt x="142" y="53"/>
                  </a:cubicBezTo>
                  <a:cubicBezTo>
                    <a:pt x="211" y="53"/>
                    <a:pt x="265" y="33"/>
                    <a:pt x="279" y="7"/>
                  </a:cubicBezTo>
                  <a:cubicBezTo>
                    <a:pt x="281" y="4"/>
                    <a:pt x="283" y="4"/>
                    <a:pt x="283" y="0"/>
                  </a:cubicBezTo>
                  <a:lnTo>
                    <a:pt x="283" y="31"/>
                  </a:lnTo>
                  <a:lnTo>
                    <a:pt x="283" y="33"/>
                  </a:lnTo>
                  <a:close/>
                </a:path>
              </a:pathLst>
            </a:custGeom>
            <a:solidFill>
              <a:srgbClr val="605D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8666" name="Oval 26"/>
            <p:cNvSpPr>
              <a:spLocks noChangeArrowheads="1"/>
            </p:cNvSpPr>
            <p:nvPr/>
          </p:nvSpPr>
          <p:spPr bwMode="auto">
            <a:xfrm>
              <a:off x="602" y="3079"/>
              <a:ext cx="1678" cy="659"/>
            </a:xfrm>
            <a:prstGeom prst="ellipse">
              <a:avLst/>
            </a:prstGeom>
            <a:solidFill>
              <a:srgbClr val="A9A8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368667" name="Group 27"/>
          <p:cNvGrpSpPr>
            <a:grpSpLocks/>
          </p:cNvGrpSpPr>
          <p:nvPr/>
        </p:nvGrpSpPr>
        <p:grpSpPr bwMode="auto">
          <a:xfrm>
            <a:off x="992188" y="2097088"/>
            <a:ext cx="2663825" cy="1328737"/>
            <a:chOff x="3674" y="496"/>
            <a:chExt cx="1704" cy="846"/>
          </a:xfrm>
        </p:grpSpPr>
        <p:sp>
          <p:nvSpPr>
            <p:cNvPr id="368668" name="Freeform 28"/>
            <p:cNvSpPr>
              <a:spLocks/>
            </p:cNvSpPr>
            <p:nvPr/>
          </p:nvSpPr>
          <p:spPr bwMode="auto">
            <a:xfrm>
              <a:off x="3674" y="826"/>
              <a:ext cx="1704" cy="516"/>
            </a:xfrm>
            <a:custGeom>
              <a:avLst/>
              <a:gdLst>
                <a:gd name="T0" fmla="*/ 284 w 284"/>
                <a:gd name="T1" fmla="*/ 33 h 86"/>
                <a:gd name="T2" fmla="*/ 142 w 284"/>
                <a:gd name="T3" fmla="*/ 86 h 86"/>
                <a:gd name="T4" fmla="*/ 1 w 284"/>
                <a:gd name="T5" fmla="*/ 33 h 86"/>
                <a:gd name="T6" fmla="*/ 0 w 284"/>
                <a:gd name="T7" fmla="*/ 33 h 86"/>
                <a:gd name="T8" fmla="*/ 0 w 284"/>
                <a:gd name="T9" fmla="*/ 31 h 86"/>
                <a:gd name="T10" fmla="*/ 0 w 284"/>
                <a:gd name="T11" fmla="*/ 0 h 86"/>
                <a:gd name="T12" fmla="*/ 8 w 284"/>
                <a:gd name="T13" fmla="*/ 9 h 86"/>
                <a:gd name="T14" fmla="*/ 143 w 284"/>
                <a:gd name="T15" fmla="*/ 53 h 86"/>
                <a:gd name="T16" fmla="*/ 279 w 284"/>
                <a:gd name="T17" fmla="*/ 7 h 86"/>
                <a:gd name="T18" fmla="*/ 284 w 284"/>
                <a:gd name="T19" fmla="*/ 0 h 86"/>
                <a:gd name="T20" fmla="*/ 284 w 284"/>
                <a:gd name="T21" fmla="*/ 31 h 86"/>
                <a:gd name="T22" fmla="*/ 284 w 284"/>
                <a:gd name="T23" fmla="*/ 3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4" h="86">
                  <a:moveTo>
                    <a:pt x="284" y="33"/>
                  </a:moveTo>
                  <a:cubicBezTo>
                    <a:pt x="281" y="63"/>
                    <a:pt x="219" y="86"/>
                    <a:pt x="142" y="86"/>
                  </a:cubicBezTo>
                  <a:cubicBezTo>
                    <a:pt x="66" y="86"/>
                    <a:pt x="3" y="63"/>
                    <a:pt x="1" y="33"/>
                  </a:cubicBezTo>
                  <a:lnTo>
                    <a:pt x="0" y="33"/>
                  </a:lnTo>
                  <a:lnTo>
                    <a:pt x="0" y="31"/>
                  </a:lnTo>
                  <a:lnTo>
                    <a:pt x="0" y="0"/>
                  </a:lnTo>
                  <a:cubicBezTo>
                    <a:pt x="0" y="4"/>
                    <a:pt x="6" y="5"/>
                    <a:pt x="8" y="9"/>
                  </a:cubicBezTo>
                  <a:cubicBezTo>
                    <a:pt x="21" y="34"/>
                    <a:pt x="74" y="53"/>
                    <a:pt x="143" y="53"/>
                  </a:cubicBezTo>
                  <a:cubicBezTo>
                    <a:pt x="211" y="53"/>
                    <a:pt x="266" y="33"/>
                    <a:pt x="279" y="7"/>
                  </a:cubicBezTo>
                  <a:cubicBezTo>
                    <a:pt x="281" y="4"/>
                    <a:pt x="284" y="4"/>
                    <a:pt x="284" y="0"/>
                  </a:cubicBezTo>
                  <a:lnTo>
                    <a:pt x="284" y="31"/>
                  </a:lnTo>
                  <a:lnTo>
                    <a:pt x="284" y="33"/>
                  </a:lnTo>
                  <a:close/>
                </a:path>
              </a:pathLst>
            </a:custGeom>
            <a:solidFill>
              <a:srgbClr val="605D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8669" name="Oval 29"/>
            <p:cNvSpPr>
              <a:spLocks noChangeArrowheads="1"/>
            </p:cNvSpPr>
            <p:nvPr/>
          </p:nvSpPr>
          <p:spPr bwMode="auto">
            <a:xfrm>
              <a:off x="3674" y="496"/>
              <a:ext cx="1704" cy="660"/>
            </a:xfrm>
            <a:prstGeom prst="ellipse">
              <a:avLst/>
            </a:prstGeom>
            <a:solidFill>
              <a:srgbClr val="A9A8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368670" name="Group 30"/>
          <p:cNvGrpSpPr>
            <a:grpSpLocks/>
          </p:cNvGrpSpPr>
          <p:nvPr/>
        </p:nvGrpSpPr>
        <p:grpSpPr bwMode="auto">
          <a:xfrm>
            <a:off x="5684838" y="2260600"/>
            <a:ext cx="2663825" cy="1328738"/>
            <a:chOff x="1575" y="2372"/>
            <a:chExt cx="2135" cy="1065"/>
          </a:xfrm>
        </p:grpSpPr>
        <p:grpSp>
          <p:nvGrpSpPr>
            <p:cNvPr id="368671" name="Group 31"/>
            <p:cNvGrpSpPr>
              <a:grpSpLocks/>
            </p:cNvGrpSpPr>
            <p:nvPr/>
          </p:nvGrpSpPr>
          <p:grpSpPr bwMode="auto">
            <a:xfrm>
              <a:off x="2427" y="2379"/>
              <a:ext cx="220" cy="408"/>
              <a:chOff x="2427" y="2379"/>
              <a:chExt cx="220" cy="408"/>
            </a:xfrm>
          </p:grpSpPr>
          <p:sp>
            <p:nvSpPr>
              <p:cNvPr id="368672" name="Freeform 32"/>
              <p:cNvSpPr>
                <a:spLocks/>
              </p:cNvSpPr>
              <p:nvPr/>
            </p:nvSpPr>
            <p:spPr bwMode="auto">
              <a:xfrm>
                <a:off x="2427" y="2381"/>
                <a:ext cx="220" cy="406"/>
              </a:xfrm>
              <a:custGeom>
                <a:avLst/>
                <a:gdLst>
                  <a:gd name="T0" fmla="*/ 220 w 220"/>
                  <a:gd name="T1" fmla="*/ 406 h 406"/>
                  <a:gd name="T2" fmla="*/ 11 w 220"/>
                  <a:gd name="T3" fmla="*/ 0 h 406"/>
                  <a:gd name="T4" fmla="*/ 0 w 220"/>
                  <a:gd name="T5" fmla="*/ 28 h 406"/>
                  <a:gd name="T6" fmla="*/ 220 w 220"/>
                  <a:gd name="T7" fmla="*/ 406 h 4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0" h="406">
                    <a:moveTo>
                      <a:pt x="220" y="406"/>
                    </a:moveTo>
                    <a:lnTo>
                      <a:pt x="11" y="0"/>
                    </a:lnTo>
                    <a:lnTo>
                      <a:pt x="0" y="28"/>
                    </a:lnTo>
                    <a:lnTo>
                      <a:pt x="220" y="406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8673" name="Freeform 33"/>
              <p:cNvSpPr>
                <a:spLocks/>
              </p:cNvSpPr>
              <p:nvPr/>
            </p:nvSpPr>
            <p:spPr bwMode="auto">
              <a:xfrm>
                <a:off x="2436" y="2379"/>
                <a:ext cx="211" cy="408"/>
              </a:xfrm>
              <a:custGeom>
                <a:avLst/>
                <a:gdLst>
                  <a:gd name="T0" fmla="*/ 28 w 28"/>
                  <a:gd name="T1" fmla="*/ 54 h 54"/>
                  <a:gd name="T2" fmla="*/ 0 w 28"/>
                  <a:gd name="T3" fmla="*/ 0 h 54"/>
                  <a:gd name="T4" fmla="*/ 2 w 28"/>
                  <a:gd name="T5" fmla="*/ 0 h 54"/>
                  <a:gd name="T6" fmla="*/ 28 w 28"/>
                  <a:gd name="T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54">
                    <a:moveTo>
                      <a:pt x="28" y="54"/>
                    </a:moveTo>
                    <a:lnTo>
                      <a:pt x="0" y="0"/>
                    </a:lnTo>
                    <a:cubicBezTo>
                      <a:pt x="0" y="0"/>
                      <a:pt x="1" y="0"/>
                      <a:pt x="2" y="0"/>
                    </a:cubicBezTo>
                    <a:lnTo>
                      <a:pt x="28" y="54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68674" name="Group 34"/>
            <p:cNvGrpSpPr>
              <a:grpSpLocks/>
            </p:cNvGrpSpPr>
            <p:nvPr/>
          </p:nvGrpSpPr>
          <p:grpSpPr bwMode="auto">
            <a:xfrm>
              <a:off x="2268" y="2389"/>
              <a:ext cx="379" cy="398"/>
              <a:chOff x="2268" y="2389"/>
              <a:chExt cx="379" cy="398"/>
            </a:xfrm>
          </p:grpSpPr>
          <p:sp>
            <p:nvSpPr>
              <p:cNvPr id="368675" name="Freeform 35"/>
              <p:cNvSpPr>
                <a:spLocks/>
              </p:cNvSpPr>
              <p:nvPr/>
            </p:nvSpPr>
            <p:spPr bwMode="auto">
              <a:xfrm>
                <a:off x="2268" y="2396"/>
                <a:ext cx="379" cy="391"/>
              </a:xfrm>
              <a:custGeom>
                <a:avLst/>
                <a:gdLst>
                  <a:gd name="T0" fmla="*/ 379 w 379"/>
                  <a:gd name="T1" fmla="*/ 391 h 391"/>
                  <a:gd name="T2" fmla="*/ 0 w 379"/>
                  <a:gd name="T3" fmla="*/ 0 h 391"/>
                  <a:gd name="T4" fmla="*/ 4 w 379"/>
                  <a:gd name="T5" fmla="*/ 42 h 391"/>
                  <a:gd name="T6" fmla="*/ 379 w 379"/>
                  <a:gd name="T7" fmla="*/ 391 h 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79" h="391">
                    <a:moveTo>
                      <a:pt x="379" y="391"/>
                    </a:moveTo>
                    <a:lnTo>
                      <a:pt x="0" y="0"/>
                    </a:lnTo>
                    <a:lnTo>
                      <a:pt x="4" y="42"/>
                    </a:lnTo>
                    <a:lnTo>
                      <a:pt x="379" y="391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8676" name="Freeform 36"/>
              <p:cNvSpPr>
                <a:spLocks/>
              </p:cNvSpPr>
              <p:nvPr/>
            </p:nvSpPr>
            <p:spPr bwMode="auto">
              <a:xfrm>
                <a:off x="2268" y="2389"/>
                <a:ext cx="379" cy="398"/>
              </a:xfrm>
              <a:custGeom>
                <a:avLst/>
                <a:gdLst>
                  <a:gd name="T0" fmla="*/ 50 w 50"/>
                  <a:gd name="T1" fmla="*/ 53 h 53"/>
                  <a:gd name="T2" fmla="*/ 0 w 50"/>
                  <a:gd name="T3" fmla="*/ 1 h 53"/>
                  <a:gd name="T4" fmla="*/ 7 w 50"/>
                  <a:gd name="T5" fmla="*/ 0 h 53"/>
                  <a:gd name="T6" fmla="*/ 50 w 50"/>
                  <a:gd name="T7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0" h="53">
                    <a:moveTo>
                      <a:pt x="50" y="53"/>
                    </a:moveTo>
                    <a:lnTo>
                      <a:pt x="0" y="1"/>
                    </a:lnTo>
                    <a:cubicBezTo>
                      <a:pt x="2" y="1"/>
                      <a:pt x="5" y="0"/>
                      <a:pt x="7" y="0"/>
                    </a:cubicBezTo>
                    <a:lnTo>
                      <a:pt x="50" y="53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68677" name="Group 37"/>
            <p:cNvGrpSpPr>
              <a:grpSpLocks/>
            </p:cNvGrpSpPr>
            <p:nvPr/>
          </p:nvGrpSpPr>
          <p:grpSpPr bwMode="auto">
            <a:xfrm>
              <a:off x="2345" y="2379"/>
              <a:ext cx="302" cy="408"/>
              <a:chOff x="2345" y="2379"/>
              <a:chExt cx="302" cy="408"/>
            </a:xfrm>
          </p:grpSpPr>
          <p:sp>
            <p:nvSpPr>
              <p:cNvPr id="368678" name="Freeform 38"/>
              <p:cNvSpPr>
                <a:spLocks/>
              </p:cNvSpPr>
              <p:nvPr/>
            </p:nvSpPr>
            <p:spPr bwMode="auto">
              <a:xfrm>
                <a:off x="2345" y="2388"/>
                <a:ext cx="302" cy="399"/>
              </a:xfrm>
              <a:custGeom>
                <a:avLst/>
                <a:gdLst>
                  <a:gd name="T0" fmla="*/ 302 w 302"/>
                  <a:gd name="T1" fmla="*/ 399 h 399"/>
                  <a:gd name="T2" fmla="*/ 1 w 302"/>
                  <a:gd name="T3" fmla="*/ 0 h 399"/>
                  <a:gd name="T4" fmla="*/ 0 w 302"/>
                  <a:gd name="T5" fmla="*/ 31 h 399"/>
                  <a:gd name="T6" fmla="*/ 302 w 302"/>
                  <a:gd name="T7" fmla="*/ 399 h 3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2" h="399">
                    <a:moveTo>
                      <a:pt x="302" y="399"/>
                    </a:moveTo>
                    <a:lnTo>
                      <a:pt x="1" y="0"/>
                    </a:lnTo>
                    <a:lnTo>
                      <a:pt x="0" y="31"/>
                    </a:lnTo>
                    <a:lnTo>
                      <a:pt x="302" y="399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8679" name="Freeform 39"/>
              <p:cNvSpPr>
                <a:spLocks/>
              </p:cNvSpPr>
              <p:nvPr/>
            </p:nvSpPr>
            <p:spPr bwMode="auto">
              <a:xfrm>
                <a:off x="2345" y="2379"/>
                <a:ext cx="302" cy="408"/>
              </a:xfrm>
              <a:custGeom>
                <a:avLst/>
                <a:gdLst>
                  <a:gd name="T0" fmla="*/ 40 w 40"/>
                  <a:gd name="T1" fmla="*/ 54 h 54"/>
                  <a:gd name="T2" fmla="*/ 0 w 40"/>
                  <a:gd name="T3" fmla="*/ 1 h 54"/>
                  <a:gd name="T4" fmla="*/ 4 w 40"/>
                  <a:gd name="T5" fmla="*/ 0 h 54"/>
                  <a:gd name="T6" fmla="*/ 40 w 40"/>
                  <a:gd name="T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54">
                    <a:moveTo>
                      <a:pt x="40" y="54"/>
                    </a:moveTo>
                    <a:lnTo>
                      <a:pt x="0" y="1"/>
                    </a:lnTo>
                    <a:cubicBezTo>
                      <a:pt x="1" y="1"/>
                      <a:pt x="3" y="1"/>
                      <a:pt x="4" y="0"/>
                    </a:cubicBezTo>
                    <a:lnTo>
                      <a:pt x="40" y="54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68680" name="Group 40"/>
            <p:cNvGrpSpPr>
              <a:grpSpLocks/>
            </p:cNvGrpSpPr>
            <p:nvPr/>
          </p:nvGrpSpPr>
          <p:grpSpPr bwMode="auto">
            <a:xfrm>
              <a:off x="2391" y="2379"/>
              <a:ext cx="256" cy="408"/>
              <a:chOff x="2391" y="2379"/>
              <a:chExt cx="256" cy="408"/>
            </a:xfrm>
          </p:grpSpPr>
          <p:sp>
            <p:nvSpPr>
              <p:cNvPr id="368681" name="Freeform 41"/>
              <p:cNvSpPr>
                <a:spLocks/>
              </p:cNvSpPr>
              <p:nvPr/>
            </p:nvSpPr>
            <p:spPr bwMode="auto">
              <a:xfrm>
                <a:off x="2391" y="2379"/>
                <a:ext cx="256" cy="408"/>
              </a:xfrm>
              <a:custGeom>
                <a:avLst/>
                <a:gdLst>
                  <a:gd name="T0" fmla="*/ 256 w 256"/>
                  <a:gd name="T1" fmla="*/ 408 h 408"/>
                  <a:gd name="T2" fmla="*/ 0 w 256"/>
                  <a:gd name="T3" fmla="*/ 0 h 408"/>
                  <a:gd name="T4" fmla="*/ 3 w 256"/>
                  <a:gd name="T5" fmla="*/ 32 h 408"/>
                  <a:gd name="T6" fmla="*/ 256 w 256"/>
                  <a:gd name="T7" fmla="*/ 408 h 4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6" h="408">
                    <a:moveTo>
                      <a:pt x="256" y="408"/>
                    </a:moveTo>
                    <a:lnTo>
                      <a:pt x="0" y="0"/>
                    </a:lnTo>
                    <a:lnTo>
                      <a:pt x="3" y="32"/>
                    </a:lnTo>
                    <a:lnTo>
                      <a:pt x="256" y="408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8682" name="Freeform 42"/>
              <p:cNvSpPr>
                <a:spLocks/>
              </p:cNvSpPr>
              <p:nvPr/>
            </p:nvSpPr>
            <p:spPr bwMode="auto">
              <a:xfrm>
                <a:off x="2391" y="2379"/>
                <a:ext cx="256" cy="408"/>
              </a:xfrm>
              <a:custGeom>
                <a:avLst/>
                <a:gdLst>
                  <a:gd name="T0" fmla="*/ 34 w 34"/>
                  <a:gd name="T1" fmla="*/ 54 h 54"/>
                  <a:gd name="T2" fmla="*/ 0 w 34"/>
                  <a:gd name="T3" fmla="*/ 0 h 54"/>
                  <a:gd name="T4" fmla="*/ 3 w 34"/>
                  <a:gd name="T5" fmla="*/ 0 h 54"/>
                  <a:gd name="T6" fmla="*/ 34 w 34"/>
                  <a:gd name="T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4" h="54">
                    <a:moveTo>
                      <a:pt x="34" y="54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34" y="54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68683" name="Group 43"/>
            <p:cNvGrpSpPr>
              <a:grpSpLocks/>
            </p:cNvGrpSpPr>
            <p:nvPr/>
          </p:nvGrpSpPr>
          <p:grpSpPr bwMode="auto">
            <a:xfrm>
              <a:off x="1575" y="2372"/>
              <a:ext cx="2135" cy="1065"/>
              <a:chOff x="1575" y="2372"/>
              <a:chExt cx="2135" cy="1065"/>
            </a:xfrm>
          </p:grpSpPr>
          <p:sp>
            <p:nvSpPr>
              <p:cNvPr id="368684" name="Freeform 44"/>
              <p:cNvSpPr>
                <a:spLocks/>
              </p:cNvSpPr>
              <p:nvPr/>
            </p:nvSpPr>
            <p:spPr bwMode="auto">
              <a:xfrm>
                <a:off x="2463" y="2372"/>
                <a:ext cx="184" cy="415"/>
              </a:xfrm>
              <a:custGeom>
                <a:avLst/>
                <a:gdLst>
                  <a:gd name="T0" fmla="*/ 184 w 184"/>
                  <a:gd name="T1" fmla="*/ 415 h 415"/>
                  <a:gd name="T2" fmla="*/ 2 w 184"/>
                  <a:gd name="T3" fmla="*/ 0 h 415"/>
                  <a:gd name="T4" fmla="*/ 0 w 184"/>
                  <a:gd name="T5" fmla="*/ 33 h 415"/>
                  <a:gd name="T6" fmla="*/ 184 w 184"/>
                  <a:gd name="T7" fmla="*/ 415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4" h="415">
                    <a:moveTo>
                      <a:pt x="184" y="415"/>
                    </a:moveTo>
                    <a:lnTo>
                      <a:pt x="2" y="0"/>
                    </a:lnTo>
                    <a:lnTo>
                      <a:pt x="0" y="33"/>
                    </a:lnTo>
                    <a:lnTo>
                      <a:pt x="184" y="415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8685" name="Freeform 45"/>
              <p:cNvSpPr>
                <a:spLocks/>
              </p:cNvSpPr>
              <p:nvPr/>
            </p:nvSpPr>
            <p:spPr bwMode="auto">
              <a:xfrm>
                <a:off x="1575" y="2787"/>
                <a:ext cx="2135" cy="650"/>
              </a:xfrm>
              <a:custGeom>
                <a:avLst/>
                <a:gdLst>
                  <a:gd name="T0" fmla="*/ 283 w 283"/>
                  <a:gd name="T1" fmla="*/ 33 h 86"/>
                  <a:gd name="T2" fmla="*/ 142 w 283"/>
                  <a:gd name="T3" fmla="*/ 86 h 86"/>
                  <a:gd name="T4" fmla="*/ 0 w 283"/>
                  <a:gd name="T5" fmla="*/ 33 h 86"/>
                  <a:gd name="T6" fmla="*/ 0 w 283"/>
                  <a:gd name="T7" fmla="*/ 33 h 86"/>
                  <a:gd name="T8" fmla="*/ 0 w 283"/>
                  <a:gd name="T9" fmla="*/ 31 h 86"/>
                  <a:gd name="T10" fmla="*/ 0 w 283"/>
                  <a:gd name="T11" fmla="*/ 0 h 86"/>
                  <a:gd name="T12" fmla="*/ 7 w 283"/>
                  <a:gd name="T13" fmla="*/ 8 h 86"/>
                  <a:gd name="T14" fmla="*/ 142 w 283"/>
                  <a:gd name="T15" fmla="*/ 53 h 86"/>
                  <a:gd name="T16" fmla="*/ 279 w 283"/>
                  <a:gd name="T17" fmla="*/ 7 h 86"/>
                  <a:gd name="T18" fmla="*/ 283 w 283"/>
                  <a:gd name="T19" fmla="*/ 0 h 86"/>
                  <a:gd name="T20" fmla="*/ 283 w 283"/>
                  <a:gd name="T21" fmla="*/ 31 h 86"/>
                  <a:gd name="T22" fmla="*/ 283 w 283"/>
                  <a:gd name="T23" fmla="*/ 33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83" h="86">
                    <a:moveTo>
                      <a:pt x="283" y="33"/>
                    </a:moveTo>
                    <a:cubicBezTo>
                      <a:pt x="280" y="62"/>
                      <a:pt x="218" y="86"/>
                      <a:pt x="142" y="86"/>
                    </a:cubicBezTo>
                    <a:cubicBezTo>
                      <a:pt x="65" y="86"/>
                      <a:pt x="3" y="62"/>
                      <a:pt x="0" y="33"/>
                    </a:cubicBezTo>
                    <a:lnTo>
                      <a:pt x="0" y="33"/>
                    </a:lnTo>
                    <a:lnTo>
                      <a:pt x="0" y="31"/>
                    </a:lnTo>
                    <a:lnTo>
                      <a:pt x="0" y="0"/>
                    </a:lnTo>
                    <a:cubicBezTo>
                      <a:pt x="0" y="4"/>
                      <a:pt x="5" y="5"/>
                      <a:pt x="7" y="8"/>
                    </a:cubicBezTo>
                    <a:cubicBezTo>
                      <a:pt x="21" y="34"/>
                      <a:pt x="74" y="53"/>
                      <a:pt x="142" y="53"/>
                    </a:cubicBezTo>
                    <a:cubicBezTo>
                      <a:pt x="211" y="53"/>
                      <a:pt x="265" y="32"/>
                      <a:pt x="279" y="7"/>
                    </a:cubicBezTo>
                    <a:cubicBezTo>
                      <a:pt x="280" y="3"/>
                      <a:pt x="283" y="4"/>
                      <a:pt x="283" y="0"/>
                    </a:cubicBezTo>
                    <a:lnTo>
                      <a:pt x="283" y="31"/>
                    </a:lnTo>
                    <a:lnTo>
                      <a:pt x="283" y="33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8686" name="Freeform 46"/>
              <p:cNvSpPr>
                <a:spLocks/>
              </p:cNvSpPr>
              <p:nvPr/>
            </p:nvSpPr>
            <p:spPr bwMode="auto">
              <a:xfrm>
                <a:off x="1575" y="2372"/>
                <a:ext cx="2135" cy="830"/>
              </a:xfrm>
              <a:custGeom>
                <a:avLst/>
                <a:gdLst>
                  <a:gd name="T0" fmla="*/ 142 w 283"/>
                  <a:gd name="T1" fmla="*/ 55 h 110"/>
                  <a:gd name="T2" fmla="*/ 118 w 283"/>
                  <a:gd name="T3" fmla="*/ 0 h 110"/>
                  <a:gd name="T4" fmla="*/ 142 w 283"/>
                  <a:gd name="T5" fmla="*/ 0 h 110"/>
                  <a:gd name="T6" fmla="*/ 283 w 283"/>
                  <a:gd name="T7" fmla="*/ 55 h 110"/>
                  <a:gd name="T8" fmla="*/ 142 w 283"/>
                  <a:gd name="T9" fmla="*/ 110 h 110"/>
                  <a:gd name="T10" fmla="*/ 0 w 283"/>
                  <a:gd name="T11" fmla="*/ 55 h 110"/>
                  <a:gd name="T12" fmla="*/ 88 w 283"/>
                  <a:gd name="T13" fmla="*/ 4 h 110"/>
                  <a:gd name="T14" fmla="*/ 142 w 283"/>
                  <a:gd name="T15" fmla="*/ 55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3" h="110">
                    <a:moveTo>
                      <a:pt x="142" y="55"/>
                    </a:moveTo>
                    <a:lnTo>
                      <a:pt x="118" y="0"/>
                    </a:lnTo>
                    <a:cubicBezTo>
                      <a:pt x="126" y="0"/>
                      <a:pt x="134" y="0"/>
                      <a:pt x="142" y="0"/>
                    </a:cubicBezTo>
                    <a:cubicBezTo>
                      <a:pt x="220" y="0"/>
                      <a:pt x="283" y="24"/>
                      <a:pt x="283" y="55"/>
                    </a:cubicBezTo>
                    <a:cubicBezTo>
                      <a:pt x="283" y="85"/>
                      <a:pt x="220" y="110"/>
                      <a:pt x="142" y="110"/>
                    </a:cubicBezTo>
                    <a:cubicBezTo>
                      <a:pt x="64" y="110"/>
                      <a:pt x="0" y="85"/>
                      <a:pt x="0" y="55"/>
                    </a:cubicBezTo>
                    <a:cubicBezTo>
                      <a:pt x="0" y="32"/>
                      <a:pt x="35" y="12"/>
                      <a:pt x="88" y="4"/>
                    </a:cubicBezTo>
                    <a:lnTo>
                      <a:pt x="142" y="55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368687" name="Group 47"/>
          <p:cNvGrpSpPr>
            <a:grpSpLocks/>
          </p:cNvGrpSpPr>
          <p:nvPr/>
        </p:nvGrpSpPr>
        <p:grpSpPr bwMode="auto">
          <a:xfrm>
            <a:off x="5684838" y="2260600"/>
            <a:ext cx="2663825" cy="1328738"/>
            <a:chOff x="1575" y="2372"/>
            <a:chExt cx="2135" cy="1065"/>
          </a:xfrm>
        </p:grpSpPr>
        <p:grpSp>
          <p:nvGrpSpPr>
            <p:cNvPr id="368688" name="Group 48"/>
            <p:cNvGrpSpPr>
              <a:grpSpLocks/>
            </p:cNvGrpSpPr>
            <p:nvPr/>
          </p:nvGrpSpPr>
          <p:grpSpPr bwMode="auto">
            <a:xfrm>
              <a:off x="2427" y="2379"/>
              <a:ext cx="220" cy="408"/>
              <a:chOff x="2427" y="2379"/>
              <a:chExt cx="220" cy="408"/>
            </a:xfrm>
          </p:grpSpPr>
          <p:sp>
            <p:nvSpPr>
              <p:cNvPr id="368689" name="Freeform 49"/>
              <p:cNvSpPr>
                <a:spLocks/>
              </p:cNvSpPr>
              <p:nvPr/>
            </p:nvSpPr>
            <p:spPr bwMode="auto">
              <a:xfrm>
                <a:off x="2427" y="2381"/>
                <a:ext cx="220" cy="406"/>
              </a:xfrm>
              <a:custGeom>
                <a:avLst/>
                <a:gdLst>
                  <a:gd name="T0" fmla="*/ 220 w 220"/>
                  <a:gd name="T1" fmla="*/ 406 h 406"/>
                  <a:gd name="T2" fmla="*/ 11 w 220"/>
                  <a:gd name="T3" fmla="*/ 0 h 406"/>
                  <a:gd name="T4" fmla="*/ 0 w 220"/>
                  <a:gd name="T5" fmla="*/ 28 h 406"/>
                  <a:gd name="T6" fmla="*/ 220 w 220"/>
                  <a:gd name="T7" fmla="*/ 406 h 4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0" h="406">
                    <a:moveTo>
                      <a:pt x="220" y="406"/>
                    </a:moveTo>
                    <a:lnTo>
                      <a:pt x="11" y="0"/>
                    </a:lnTo>
                    <a:lnTo>
                      <a:pt x="0" y="28"/>
                    </a:lnTo>
                    <a:lnTo>
                      <a:pt x="220" y="406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8690" name="Freeform 50"/>
              <p:cNvSpPr>
                <a:spLocks/>
              </p:cNvSpPr>
              <p:nvPr/>
            </p:nvSpPr>
            <p:spPr bwMode="auto">
              <a:xfrm>
                <a:off x="2436" y="2379"/>
                <a:ext cx="211" cy="408"/>
              </a:xfrm>
              <a:custGeom>
                <a:avLst/>
                <a:gdLst>
                  <a:gd name="T0" fmla="*/ 28 w 28"/>
                  <a:gd name="T1" fmla="*/ 54 h 54"/>
                  <a:gd name="T2" fmla="*/ 0 w 28"/>
                  <a:gd name="T3" fmla="*/ 0 h 54"/>
                  <a:gd name="T4" fmla="*/ 2 w 28"/>
                  <a:gd name="T5" fmla="*/ 0 h 54"/>
                  <a:gd name="T6" fmla="*/ 28 w 28"/>
                  <a:gd name="T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54">
                    <a:moveTo>
                      <a:pt x="28" y="54"/>
                    </a:moveTo>
                    <a:lnTo>
                      <a:pt x="0" y="0"/>
                    </a:lnTo>
                    <a:cubicBezTo>
                      <a:pt x="0" y="0"/>
                      <a:pt x="1" y="0"/>
                      <a:pt x="2" y="0"/>
                    </a:cubicBezTo>
                    <a:lnTo>
                      <a:pt x="28" y="54"/>
                    </a:lnTo>
                    <a:close/>
                  </a:path>
                </a:pathLst>
              </a:custGeom>
              <a:solidFill>
                <a:srgbClr val="99FF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68691" name="Group 51"/>
            <p:cNvGrpSpPr>
              <a:grpSpLocks/>
            </p:cNvGrpSpPr>
            <p:nvPr/>
          </p:nvGrpSpPr>
          <p:grpSpPr bwMode="auto">
            <a:xfrm>
              <a:off x="2268" y="2389"/>
              <a:ext cx="379" cy="398"/>
              <a:chOff x="2268" y="2389"/>
              <a:chExt cx="379" cy="398"/>
            </a:xfrm>
          </p:grpSpPr>
          <p:sp>
            <p:nvSpPr>
              <p:cNvPr id="368692" name="Freeform 52"/>
              <p:cNvSpPr>
                <a:spLocks/>
              </p:cNvSpPr>
              <p:nvPr/>
            </p:nvSpPr>
            <p:spPr bwMode="auto">
              <a:xfrm>
                <a:off x="2268" y="2396"/>
                <a:ext cx="379" cy="391"/>
              </a:xfrm>
              <a:custGeom>
                <a:avLst/>
                <a:gdLst>
                  <a:gd name="T0" fmla="*/ 379 w 379"/>
                  <a:gd name="T1" fmla="*/ 391 h 391"/>
                  <a:gd name="T2" fmla="*/ 0 w 379"/>
                  <a:gd name="T3" fmla="*/ 0 h 391"/>
                  <a:gd name="T4" fmla="*/ 4 w 379"/>
                  <a:gd name="T5" fmla="*/ 42 h 391"/>
                  <a:gd name="T6" fmla="*/ 379 w 379"/>
                  <a:gd name="T7" fmla="*/ 391 h 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79" h="391">
                    <a:moveTo>
                      <a:pt x="379" y="391"/>
                    </a:moveTo>
                    <a:lnTo>
                      <a:pt x="0" y="0"/>
                    </a:lnTo>
                    <a:lnTo>
                      <a:pt x="4" y="42"/>
                    </a:lnTo>
                    <a:lnTo>
                      <a:pt x="379" y="391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8693" name="Freeform 53"/>
              <p:cNvSpPr>
                <a:spLocks/>
              </p:cNvSpPr>
              <p:nvPr/>
            </p:nvSpPr>
            <p:spPr bwMode="auto">
              <a:xfrm>
                <a:off x="2268" y="2389"/>
                <a:ext cx="379" cy="398"/>
              </a:xfrm>
              <a:custGeom>
                <a:avLst/>
                <a:gdLst>
                  <a:gd name="T0" fmla="*/ 50 w 50"/>
                  <a:gd name="T1" fmla="*/ 53 h 53"/>
                  <a:gd name="T2" fmla="*/ 0 w 50"/>
                  <a:gd name="T3" fmla="*/ 1 h 53"/>
                  <a:gd name="T4" fmla="*/ 7 w 50"/>
                  <a:gd name="T5" fmla="*/ 0 h 53"/>
                  <a:gd name="T6" fmla="*/ 50 w 50"/>
                  <a:gd name="T7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0" h="53">
                    <a:moveTo>
                      <a:pt x="50" y="53"/>
                    </a:moveTo>
                    <a:lnTo>
                      <a:pt x="0" y="1"/>
                    </a:lnTo>
                    <a:cubicBezTo>
                      <a:pt x="2" y="1"/>
                      <a:pt x="5" y="0"/>
                      <a:pt x="7" y="0"/>
                    </a:cubicBezTo>
                    <a:lnTo>
                      <a:pt x="50" y="53"/>
                    </a:lnTo>
                    <a:close/>
                  </a:path>
                </a:pathLst>
              </a:custGeom>
              <a:solidFill>
                <a:srgbClr val="38AA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68694" name="Group 54"/>
            <p:cNvGrpSpPr>
              <a:grpSpLocks/>
            </p:cNvGrpSpPr>
            <p:nvPr/>
          </p:nvGrpSpPr>
          <p:grpSpPr bwMode="auto">
            <a:xfrm>
              <a:off x="2345" y="2379"/>
              <a:ext cx="302" cy="408"/>
              <a:chOff x="2345" y="2379"/>
              <a:chExt cx="302" cy="408"/>
            </a:xfrm>
          </p:grpSpPr>
          <p:sp>
            <p:nvSpPr>
              <p:cNvPr id="368695" name="Freeform 55"/>
              <p:cNvSpPr>
                <a:spLocks/>
              </p:cNvSpPr>
              <p:nvPr/>
            </p:nvSpPr>
            <p:spPr bwMode="auto">
              <a:xfrm>
                <a:off x="2345" y="2388"/>
                <a:ext cx="302" cy="399"/>
              </a:xfrm>
              <a:custGeom>
                <a:avLst/>
                <a:gdLst>
                  <a:gd name="T0" fmla="*/ 302 w 302"/>
                  <a:gd name="T1" fmla="*/ 399 h 399"/>
                  <a:gd name="T2" fmla="*/ 1 w 302"/>
                  <a:gd name="T3" fmla="*/ 0 h 399"/>
                  <a:gd name="T4" fmla="*/ 0 w 302"/>
                  <a:gd name="T5" fmla="*/ 31 h 399"/>
                  <a:gd name="T6" fmla="*/ 302 w 302"/>
                  <a:gd name="T7" fmla="*/ 399 h 3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2" h="399">
                    <a:moveTo>
                      <a:pt x="302" y="399"/>
                    </a:moveTo>
                    <a:lnTo>
                      <a:pt x="1" y="0"/>
                    </a:lnTo>
                    <a:lnTo>
                      <a:pt x="0" y="31"/>
                    </a:lnTo>
                    <a:lnTo>
                      <a:pt x="302" y="399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8696" name="Freeform 56"/>
              <p:cNvSpPr>
                <a:spLocks/>
              </p:cNvSpPr>
              <p:nvPr/>
            </p:nvSpPr>
            <p:spPr bwMode="auto">
              <a:xfrm>
                <a:off x="2345" y="2379"/>
                <a:ext cx="302" cy="408"/>
              </a:xfrm>
              <a:custGeom>
                <a:avLst/>
                <a:gdLst>
                  <a:gd name="T0" fmla="*/ 40 w 40"/>
                  <a:gd name="T1" fmla="*/ 54 h 54"/>
                  <a:gd name="T2" fmla="*/ 0 w 40"/>
                  <a:gd name="T3" fmla="*/ 1 h 54"/>
                  <a:gd name="T4" fmla="*/ 4 w 40"/>
                  <a:gd name="T5" fmla="*/ 0 h 54"/>
                  <a:gd name="T6" fmla="*/ 40 w 40"/>
                  <a:gd name="T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54">
                    <a:moveTo>
                      <a:pt x="40" y="54"/>
                    </a:moveTo>
                    <a:lnTo>
                      <a:pt x="0" y="1"/>
                    </a:lnTo>
                    <a:cubicBezTo>
                      <a:pt x="1" y="1"/>
                      <a:pt x="3" y="1"/>
                      <a:pt x="4" y="0"/>
                    </a:cubicBezTo>
                    <a:lnTo>
                      <a:pt x="40" y="54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68697" name="Group 57"/>
            <p:cNvGrpSpPr>
              <a:grpSpLocks/>
            </p:cNvGrpSpPr>
            <p:nvPr/>
          </p:nvGrpSpPr>
          <p:grpSpPr bwMode="auto">
            <a:xfrm>
              <a:off x="2391" y="2379"/>
              <a:ext cx="256" cy="408"/>
              <a:chOff x="2391" y="2379"/>
              <a:chExt cx="256" cy="408"/>
            </a:xfrm>
          </p:grpSpPr>
          <p:sp>
            <p:nvSpPr>
              <p:cNvPr id="368698" name="Freeform 58"/>
              <p:cNvSpPr>
                <a:spLocks/>
              </p:cNvSpPr>
              <p:nvPr/>
            </p:nvSpPr>
            <p:spPr bwMode="auto">
              <a:xfrm>
                <a:off x="2391" y="2379"/>
                <a:ext cx="256" cy="408"/>
              </a:xfrm>
              <a:custGeom>
                <a:avLst/>
                <a:gdLst>
                  <a:gd name="T0" fmla="*/ 256 w 256"/>
                  <a:gd name="T1" fmla="*/ 408 h 408"/>
                  <a:gd name="T2" fmla="*/ 0 w 256"/>
                  <a:gd name="T3" fmla="*/ 0 h 408"/>
                  <a:gd name="T4" fmla="*/ 3 w 256"/>
                  <a:gd name="T5" fmla="*/ 32 h 408"/>
                  <a:gd name="T6" fmla="*/ 256 w 256"/>
                  <a:gd name="T7" fmla="*/ 408 h 4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6" h="408">
                    <a:moveTo>
                      <a:pt x="256" y="408"/>
                    </a:moveTo>
                    <a:lnTo>
                      <a:pt x="0" y="0"/>
                    </a:lnTo>
                    <a:lnTo>
                      <a:pt x="3" y="32"/>
                    </a:lnTo>
                    <a:lnTo>
                      <a:pt x="256" y="408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8699" name="Freeform 59"/>
              <p:cNvSpPr>
                <a:spLocks/>
              </p:cNvSpPr>
              <p:nvPr/>
            </p:nvSpPr>
            <p:spPr bwMode="auto">
              <a:xfrm>
                <a:off x="2391" y="2379"/>
                <a:ext cx="256" cy="408"/>
              </a:xfrm>
              <a:custGeom>
                <a:avLst/>
                <a:gdLst>
                  <a:gd name="T0" fmla="*/ 34 w 34"/>
                  <a:gd name="T1" fmla="*/ 54 h 54"/>
                  <a:gd name="T2" fmla="*/ 0 w 34"/>
                  <a:gd name="T3" fmla="*/ 0 h 54"/>
                  <a:gd name="T4" fmla="*/ 3 w 34"/>
                  <a:gd name="T5" fmla="*/ 0 h 54"/>
                  <a:gd name="T6" fmla="*/ 34 w 34"/>
                  <a:gd name="T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4" h="54">
                    <a:moveTo>
                      <a:pt x="34" y="54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34" y="54"/>
                    </a:lnTo>
                    <a:close/>
                  </a:path>
                </a:pathLst>
              </a:custGeom>
              <a:solidFill>
                <a:srgbClr val="FF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68700" name="Group 60"/>
            <p:cNvGrpSpPr>
              <a:grpSpLocks/>
            </p:cNvGrpSpPr>
            <p:nvPr/>
          </p:nvGrpSpPr>
          <p:grpSpPr bwMode="auto">
            <a:xfrm>
              <a:off x="1575" y="2372"/>
              <a:ext cx="2135" cy="1065"/>
              <a:chOff x="1575" y="2372"/>
              <a:chExt cx="2135" cy="1065"/>
            </a:xfrm>
          </p:grpSpPr>
          <p:sp>
            <p:nvSpPr>
              <p:cNvPr id="368701" name="Freeform 61"/>
              <p:cNvSpPr>
                <a:spLocks/>
              </p:cNvSpPr>
              <p:nvPr/>
            </p:nvSpPr>
            <p:spPr bwMode="auto">
              <a:xfrm>
                <a:off x="2463" y="2372"/>
                <a:ext cx="184" cy="415"/>
              </a:xfrm>
              <a:custGeom>
                <a:avLst/>
                <a:gdLst>
                  <a:gd name="T0" fmla="*/ 184 w 184"/>
                  <a:gd name="T1" fmla="*/ 415 h 415"/>
                  <a:gd name="T2" fmla="*/ 2 w 184"/>
                  <a:gd name="T3" fmla="*/ 0 h 415"/>
                  <a:gd name="T4" fmla="*/ 0 w 184"/>
                  <a:gd name="T5" fmla="*/ 33 h 415"/>
                  <a:gd name="T6" fmla="*/ 184 w 184"/>
                  <a:gd name="T7" fmla="*/ 415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4" h="415">
                    <a:moveTo>
                      <a:pt x="184" y="415"/>
                    </a:moveTo>
                    <a:lnTo>
                      <a:pt x="2" y="0"/>
                    </a:lnTo>
                    <a:lnTo>
                      <a:pt x="0" y="33"/>
                    </a:lnTo>
                    <a:lnTo>
                      <a:pt x="184" y="415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8702" name="Freeform 62"/>
              <p:cNvSpPr>
                <a:spLocks/>
              </p:cNvSpPr>
              <p:nvPr/>
            </p:nvSpPr>
            <p:spPr bwMode="auto">
              <a:xfrm>
                <a:off x="1575" y="2787"/>
                <a:ext cx="2135" cy="650"/>
              </a:xfrm>
              <a:custGeom>
                <a:avLst/>
                <a:gdLst>
                  <a:gd name="T0" fmla="*/ 283 w 283"/>
                  <a:gd name="T1" fmla="*/ 33 h 86"/>
                  <a:gd name="T2" fmla="*/ 142 w 283"/>
                  <a:gd name="T3" fmla="*/ 86 h 86"/>
                  <a:gd name="T4" fmla="*/ 0 w 283"/>
                  <a:gd name="T5" fmla="*/ 33 h 86"/>
                  <a:gd name="T6" fmla="*/ 0 w 283"/>
                  <a:gd name="T7" fmla="*/ 33 h 86"/>
                  <a:gd name="T8" fmla="*/ 0 w 283"/>
                  <a:gd name="T9" fmla="*/ 31 h 86"/>
                  <a:gd name="T10" fmla="*/ 0 w 283"/>
                  <a:gd name="T11" fmla="*/ 0 h 86"/>
                  <a:gd name="T12" fmla="*/ 7 w 283"/>
                  <a:gd name="T13" fmla="*/ 8 h 86"/>
                  <a:gd name="T14" fmla="*/ 142 w 283"/>
                  <a:gd name="T15" fmla="*/ 53 h 86"/>
                  <a:gd name="T16" fmla="*/ 279 w 283"/>
                  <a:gd name="T17" fmla="*/ 7 h 86"/>
                  <a:gd name="T18" fmla="*/ 283 w 283"/>
                  <a:gd name="T19" fmla="*/ 0 h 86"/>
                  <a:gd name="T20" fmla="*/ 283 w 283"/>
                  <a:gd name="T21" fmla="*/ 31 h 86"/>
                  <a:gd name="T22" fmla="*/ 283 w 283"/>
                  <a:gd name="T23" fmla="*/ 33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83" h="86">
                    <a:moveTo>
                      <a:pt x="283" y="33"/>
                    </a:moveTo>
                    <a:cubicBezTo>
                      <a:pt x="280" y="62"/>
                      <a:pt x="218" y="86"/>
                      <a:pt x="142" y="86"/>
                    </a:cubicBezTo>
                    <a:cubicBezTo>
                      <a:pt x="65" y="86"/>
                      <a:pt x="3" y="62"/>
                      <a:pt x="0" y="33"/>
                    </a:cubicBezTo>
                    <a:lnTo>
                      <a:pt x="0" y="33"/>
                    </a:lnTo>
                    <a:lnTo>
                      <a:pt x="0" y="31"/>
                    </a:lnTo>
                    <a:lnTo>
                      <a:pt x="0" y="0"/>
                    </a:lnTo>
                    <a:cubicBezTo>
                      <a:pt x="0" y="4"/>
                      <a:pt x="5" y="5"/>
                      <a:pt x="7" y="8"/>
                    </a:cubicBezTo>
                    <a:cubicBezTo>
                      <a:pt x="21" y="34"/>
                      <a:pt x="74" y="53"/>
                      <a:pt x="142" y="53"/>
                    </a:cubicBezTo>
                    <a:cubicBezTo>
                      <a:pt x="211" y="53"/>
                      <a:pt x="265" y="32"/>
                      <a:pt x="279" y="7"/>
                    </a:cubicBezTo>
                    <a:cubicBezTo>
                      <a:pt x="280" y="3"/>
                      <a:pt x="283" y="4"/>
                      <a:pt x="283" y="0"/>
                    </a:cubicBezTo>
                    <a:lnTo>
                      <a:pt x="283" y="31"/>
                    </a:lnTo>
                    <a:lnTo>
                      <a:pt x="283" y="33"/>
                    </a:lnTo>
                    <a:close/>
                  </a:path>
                </a:pathLst>
              </a:custGeom>
              <a:solidFill>
                <a:srgbClr val="2952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8703" name="Freeform 63"/>
              <p:cNvSpPr>
                <a:spLocks/>
              </p:cNvSpPr>
              <p:nvPr/>
            </p:nvSpPr>
            <p:spPr bwMode="auto">
              <a:xfrm>
                <a:off x="1575" y="2372"/>
                <a:ext cx="2135" cy="830"/>
              </a:xfrm>
              <a:custGeom>
                <a:avLst/>
                <a:gdLst>
                  <a:gd name="T0" fmla="*/ 142 w 283"/>
                  <a:gd name="T1" fmla="*/ 55 h 110"/>
                  <a:gd name="T2" fmla="*/ 118 w 283"/>
                  <a:gd name="T3" fmla="*/ 0 h 110"/>
                  <a:gd name="T4" fmla="*/ 142 w 283"/>
                  <a:gd name="T5" fmla="*/ 0 h 110"/>
                  <a:gd name="T6" fmla="*/ 283 w 283"/>
                  <a:gd name="T7" fmla="*/ 55 h 110"/>
                  <a:gd name="T8" fmla="*/ 142 w 283"/>
                  <a:gd name="T9" fmla="*/ 110 h 110"/>
                  <a:gd name="T10" fmla="*/ 0 w 283"/>
                  <a:gd name="T11" fmla="*/ 55 h 110"/>
                  <a:gd name="T12" fmla="*/ 88 w 283"/>
                  <a:gd name="T13" fmla="*/ 4 h 110"/>
                  <a:gd name="T14" fmla="*/ 142 w 283"/>
                  <a:gd name="T15" fmla="*/ 55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3" h="110">
                    <a:moveTo>
                      <a:pt x="142" y="55"/>
                    </a:moveTo>
                    <a:lnTo>
                      <a:pt x="118" y="0"/>
                    </a:lnTo>
                    <a:cubicBezTo>
                      <a:pt x="126" y="0"/>
                      <a:pt x="134" y="0"/>
                      <a:pt x="142" y="0"/>
                    </a:cubicBezTo>
                    <a:cubicBezTo>
                      <a:pt x="220" y="0"/>
                      <a:pt x="283" y="24"/>
                      <a:pt x="283" y="55"/>
                    </a:cubicBezTo>
                    <a:cubicBezTo>
                      <a:pt x="283" y="85"/>
                      <a:pt x="220" y="110"/>
                      <a:pt x="142" y="110"/>
                    </a:cubicBezTo>
                    <a:cubicBezTo>
                      <a:pt x="64" y="110"/>
                      <a:pt x="0" y="85"/>
                      <a:pt x="0" y="55"/>
                    </a:cubicBezTo>
                    <a:cubicBezTo>
                      <a:pt x="0" y="32"/>
                      <a:pt x="35" y="12"/>
                      <a:pt x="88" y="4"/>
                    </a:cubicBezTo>
                    <a:lnTo>
                      <a:pt x="142" y="55"/>
                    </a:lnTo>
                    <a:close/>
                  </a:path>
                </a:pathLst>
              </a:custGeom>
              <a:solidFill>
                <a:srgbClr val="376F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368704" name="Group 64"/>
          <p:cNvGrpSpPr>
            <a:grpSpLocks/>
          </p:cNvGrpSpPr>
          <p:nvPr/>
        </p:nvGrpSpPr>
        <p:grpSpPr bwMode="auto">
          <a:xfrm>
            <a:off x="8147050" y="3279775"/>
            <a:ext cx="901700" cy="485775"/>
            <a:chOff x="3466" y="3427"/>
            <a:chExt cx="568" cy="306"/>
          </a:xfrm>
        </p:grpSpPr>
        <p:pic>
          <p:nvPicPr>
            <p:cNvPr id="368705" name="Picture 65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66" y="3437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68706" name="Text Box 66"/>
            <p:cNvSpPr txBox="1">
              <a:spLocks noChangeArrowheads="1"/>
            </p:cNvSpPr>
            <p:nvPr/>
          </p:nvSpPr>
          <p:spPr bwMode="auto">
            <a:xfrm>
              <a:off x="3476" y="3427"/>
              <a:ext cx="550" cy="29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1. Bulbose e Rizomas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US$ 4.851,7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97,2%</a:t>
              </a:r>
            </a:p>
          </p:txBody>
        </p:sp>
      </p:grpSp>
      <p:grpSp>
        <p:nvGrpSpPr>
          <p:cNvPr id="368707" name="Group 67"/>
          <p:cNvGrpSpPr>
            <a:grpSpLocks/>
          </p:cNvGrpSpPr>
          <p:nvPr/>
        </p:nvGrpSpPr>
        <p:grpSpPr bwMode="auto">
          <a:xfrm>
            <a:off x="7259638" y="2771775"/>
            <a:ext cx="955675" cy="657225"/>
            <a:chOff x="4649" y="1835"/>
            <a:chExt cx="602" cy="414"/>
          </a:xfrm>
        </p:grpSpPr>
        <p:sp>
          <p:nvSpPr>
            <p:cNvPr id="368708" name="Freeform 68"/>
            <p:cNvSpPr>
              <a:spLocks/>
            </p:cNvSpPr>
            <p:nvPr/>
          </p:nvSpPr>
          <p:spPr bwMode="auto">
            <a:xfrm>
              <a:off x="4670" y="1851"/>
              <a:ext cx="581" cy="398"/>
            </a:xfrm>
            <a:custGeom>
              <a:avLst/>
              <a:gdLst>
                <a:gd name="T0" fmla="*/ 581 w 581"/>
                <a:gd name="T1" fmla="*/ 398 h 398"/>
                <a:gd name="T2" fmla="*/ 517 w 581"/>
                <a:gd name="T3" fmla="*/ 398 h 398"/>
                <a:gd name="T4" fmla="*/ 517 w 581"/>
                <a:gd name="T5" fmla="*/ 258 h 398"/>
                <a:gd name="T6" fmla="*/ 0 w 581"/>
                <a:gd name="T7" fmla="*/ 0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1" h="398">
                  <a:moveTo>
                    <a:pt x="581" y="398"/>
                  </a:moveTo>
                  <a:lnTo>
                    <a:pt x="517" y="398"/>
                  </a:lnTo>
                  <a:lnTo>
                    <a:pt x="517" y="258"/>
                  </a:lnTo>
                  <a:lnTo>
                    <a:pt x="0" y="0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8709" name="Oval 69"/>
            <p:cNvSpPr>
              <a:spLocks noChangeArrowheads="1"/>
            </p:cNvSpPr>
            <p:nvPr/>
          </p:nvSpPr>
          <p:spPr bwMode="auto">
            <a:xfrm flipH="1" flipV="1">
              <a:off x="4649" y="1835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68710" name="Group 70"/>
          <p:cNvGrpSpPr>
            <a:grpSpLocks/>
          </p:cNvGrpSpPr>
          <p:nvPr/>
        </p:nvGrpSpPr>
        <p:grpSpPr bwMode="auto">
          <a:xfrm>
            <a:off x="5738813" y="1970088"/>
            <a:ext cx="1006475" cy="407987"/>
            <a:chOff x="3691" y="1330"/>
            <a:chExt cx="634" cy="257"/>
          </a:xfrm>
        </p:grpSpPr>
        <p:sp>
          <p:nvSpPr>
            <p:cNvPr id="368711" name="Freeform 71"/>
            <p:cNvSpPr>
              <a:spLocks/>
            </p:cNvSpPr>
            <p:nvPr/>
          </p:nvSpPr>
          <p:spPr bwMode="auto">
            <a:xfrm>
              <a:off x="3691" y="1330"/>
              <a:ext cx="633" cy="251"/>
            </a:xfrm>
            <a:custGeom>
              <a:avLst/>
              <a:gdLst>
                <a:gd name="T0" fmla="*/ 0 w 633"/>
                <a:gd name="T1" fmla="*/ 0 h 251"/>
                <a:gd name="T2" fmla="*/ 72 w 633"/>
                <a:gd name="T3" fmla="*/ 0 h 251"/>
                <a:gd name="T4" fmla="*/ 72 w 633"/>
                <a:gd name="T5" fmla="*/ 91 h 251"/>
                <a:gd name="T6" fmla="*/ 633 w 633"/>
                <a:gd name="T7" fmla="*/ 251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3" h="251">
                  <a:moveTo>
                    <a:pt x="0" y="0"/>
                  </a:moveTo>
                  <a:lnTo>
                    <a:pt x="72" y="0"/>
                  </a:lnTo>
                  <a:lnTo>
                    <a:pt x="72" y="91"/>
                  </a:lnTo>
                  <a:lnTo>
                    <a:pt x="633" y="251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8712" name="Oval 72"/>
            <p:cNvSpPr>
              <a:spLocks noChangeArrowheads="1"/>
            </p:cNvSpPr>
            <p:nvPr/>
          </p:nvSpPr>
          <p:spPr bwMode="auto">
            <a:xfrm flipV="1">
              <a:off x="4291" y="1553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68713" name="Group 73"/>
          <p:cNvGrpSpPr>
            <a:grpSpLocks/>
          </p:cNvGrpSpPr>
          <p:nvPr/>
        </p:nvGrpSpPr>
        <p:grpSpPr bwMode="auto">
          <a:xfrm>
            <a:off x="4811713" y="1855788"/>
            <a:ext cx="1093787" cy="469900"/>
            <a:chOff x="2885" y="2454"/>
            <a:chExt cx="689" cy="296"/>
          </a:xfrm>
        </p:grpSpPr>
        <p:pic>
          <p:nvPicPr>
            <p:cNvPr id="368714" name="Picture 74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49" y="2454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68715" name="Text Box 75"/>
            <p:cNvSpPr txBox="1">
              <a:spLocks noChangeArrowheads="1"/>
            </p:cNvSpPr>
            <p:nvPr/>
          </p:nvSpPr>
          <p:spPr bwMode="auto">
            <a:xfrm flipH="1">
              <a:off x="2885" y="2471"/>
              <a:ext cx="689" cy="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3. Mudas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US$ 42,7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0,9%</a:t>
              </a:r>
            </a:p>
          </p:txBody>
        </p:sp>
      </p:grpSp>
      <p:grpSp>
        <p:nvGrpSpPr>
          <p:cNvPr id="368716" name="Group 76"/>
          <p:cNvGrpSpPr>
            <a:grpSpLocks/>
          </p:cNvGrpSpPr>
          <p:nvPr/>
        </p:nvGrpSpPr>
        <p:grpSpPr bwMode="auto">
          <a:xfrm>
            <a:off x="7280275" y="1684338"/>
            <a:ext cx="901700" cy="469900"/>
            <a:chOff x="4558" y="2160"/>
            <a:chExt cx="568" cy="296"/>
          </a:xfrm>
        </p:grpSpPr>
        <p:pic>
          <p:nvPicPr>
            <p:cNvPr id="368717" name="Picture 77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58" y="2160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68718" name="Text Box 78"/>
            <p:cNvSpPr txBox="1">
              <a:spLocks noChangeArrowheads="1"/>
            </p:cNvSpPr>
            <p:nvPr/>
          </p:nvSpPr>
          <p:spPr bwMode="auto">
            <a:xfrm>
              <a:off x="4603" y="2162"/>
              <a:ext cx="478" cy="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5. Rosas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US$ 19,4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0,4%</a:t>
              </a:r>
            </a:p>
          </p:txBody>
        </p:sp>
      </p:grpSp>
      <p:grpSp>
        <p:nvGrpSpPr>
          <p:cNvPr id="368719" name="Group 79"/>
          <p:cNvGrpSpPr>
            <a:grpSpLocks/>
          </p:cNvGrpSpPr>
          <p:nvPr/>
        </p:nvGrpSpPr>
        <p:grpSpPr bwMode="auto">
          <a:xfrm>
            <a:off x="6772275" y="1782763"/>
            <a:ext cx="563563" cy="568325"/>
            <a:chOff x="878" y="2423"/>
            <a:chExt cx="355" cy="358"/>
          </a:xfrm>
        </p:grpSpPr>
        <p:sp>
          <p:nvSpPr>
            <p:cNvPr id="368720" name="Freeform 80"/>
            <p:cNvSpPr>
              <a:spLocks/>
            </p:cNvSpPr>
            <p:nvPr/>
          </p:nvSpPr>
          <p:spPr bwMode="auto">
            <a:xfrm>
              <a:off x="891" y="2423"/>
              <a:ext cx="342" cy="346"/>
            </a:xfrm>
            <a:custGeom>
              <a:avLst/>
              <a:gdLst>
                <a:gd name="T0" fmla="*/ 342 w 342"/>
                <a:gd name="T1" fmla="*/ 0 h 346"/>
                <a:gd name="T2" fmla="*/ 282 w 342"/>
                <a:gd name="T3" fmla="*/ 0 h 346"/>
                <a:gd name="T4" fmla="*/ 280 w 342"/>
                <a:gd name="T5" fmla="*/ 147 h 346"/>
                <a:gd name="T6" fmla="*/ 0 w 342"/>
                <a:gd name="T7" fmla="*/ 346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2" h="346">
                  <a:moveTo>
                    <a:pt x="342" y="0"/>
                  </a:moveTo>
                  <a:lnTo>
                    <a:pt x="282" y="0"/>
                  </a:lnTo>
                  <a:lnTo>
                    <a:pt x="280" y="147"/>
                  </a:lnTo>
                  <a:lnTo>
                    <a:pt x="0" y="346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8721" name="Oval 81"/>
            <p:cNvSpPr>
              <a:spLocks noChangeArrowheads="1"/>
            </p:cNvSpPr>
            <p:nvPr/>
          </p:nvSpPr>
          <p:spPr bwMode="auto">
            <a:xfrm flipH="1">
              <a:off x="878" y="2747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68722" name="Group 82"/>
          <p:cNvGrpSpPr>
            <a:grpSpLocks/>
          </p:cNvGrpSpPr>
          <p:nvPr/>
        </p:nvGrpSpPr>
        <p:grpSpPr bwMode="auto">
          <a:xfrm>
            <a:off x="5380038" y="1381125"/>
            <a:ext cx="1093787" cy="469900"/>
            <a:chOff x="2884" y="2454"/>
            <a:chExt cx="689" cy="296"/>
          </a:xfrm>
        </p:grpSpPr>
        <p:pic>
          <p:nvPicPr>
            <p:cNvPr id="368723" name="Picture 83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49" y="2454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68724" name="Text Box 84"/>
            <p:cNvSpPr txBox="1">
              <a:spLocks noChangeArrowheads="1"/>
            </p:cNvSpPr>
            <p:nvPr/>
          </p:nvSpPr>
          <p:spPr bwMode="auto">
            <a:xfrm flipH="1">
              <a:off x="2884" y="2471"/>
              <a:ext cx="689" cy="2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4. Flores de corte</a:t>
              </a:r>
            </a:p>
            <a:p>
              <a:pPr algn="ctr"/>
              <a:r>
                <a:rPr lang="pt-BR" sz="700">
                  <a:solidFill>
                    <a:schemeClr val="bg1"/>
                  </a:solidFill>
                  <a:latin typeface="Verdana" pitchFamily="34" charset="0"/>
                </a:rPr>
                <a:t>US$ </a:t>
              </a:r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27,4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0,5%</a:t>
              </a:r>
            </a:p>
          </p:txBody>
        </p:sp>
      </p:grpSp>
      <p:grpSp>
        <p:nvGrpSpPr>
          <p:cNvPr id="368725" name="Group 85"/>
          <p:cNvGrpSpPr>
            <a:grpSpLocks/>
          </p:cNvGrpSpPr>
          <p:nvPr/>
        </p:nvGrpSpPr>
        <p:grpSpPr bwMode="auto">
          <a:xfrm>
            <a:off x="955675" y="4887913"/>
            <a:ext cx="2663825" cy="1328737"/>
            <a:chOff x="602" y="3079"/>
            <a:chExt cx="1678" cy="837"/>
          </a:xfrm>
        </p:grpSpPr>
        <p:grpSp>
          <p:nvGrpSpPr>
            <p:cNvPr id="368726" name="Group 86"/>
            <p:cNvGrpSpPr>
              <a:grpSpLocks/>
            </p:cNvGrpSpPr>
            <p:nvPr/>
          </p:nvGrpSpPr>
          <p:grpSpPr bwMode="auto">
            <a:xfrm>
              <a:off x="898" y="3079"/>
              <a:ext cx="1382" cy="837"/>
              <a:chOff x="2334" y="2271"/>
              <a:chExt cx="1398" cy="846"/>
            </a:xfrm>
          </p:grpSpPr>
          <p:sp>
            <p:nvSpPr>
              <p:cNvPr id="368727" name="Freeform 87"/>
              <p:cNvSpPr>
                <a:spLocks/>
              </p:cNvSpPr>
              <p:nvPr/>
            </p:nvSpPr>
            <p:spPr bwMode="auto">
              <a:xfrm>
                <a:off x="2334" y="2601"/>
                <a:ext cx="1398" cy="516"/>
              </a:xfrm>
              <a:custGeom>
                <a:avLst/>
                <a:gdLst>
                  <a:gd name="T0" fmla="*/ 233 w 233"/>
                  <a:gd name="T1" fmla="*/ 33 h 86"/>
                  <a:gd name="T2" fmla="*/ 91 w 233"/>
                  <a:gd name="T3" fmla="*/ 86 h 86"/>
                  <a:gd name="T4" fmla="*/ 0 w 233"/>
                  <a:gd name="T5" fmla="*/ 73 h 86"/>
                  <a:gd name="T6" fmla="*/ 0 w 233"/>
                  <a:gd name="T7" fmla="*/ 42 h 86"/>
                  <a:gd name="T8" fmla="*/ 5 w 233"/>
                  <a:gd name="T9" fmla="*/ 41 h 86"/>
                  <a:gd name="T10" fmla="*/ 92 w 233"/>
                  <a:gd name="T11" fmla="*/ 53 h 86"/>
                  <a:gd name="T12" fmla="*/ 228 w 233"/>
                  <a:gd name="T13" fmla="*/ 7 h 86"/>
                  <a:gd name="T14" fmla="*/ 233 w 233"/>
                  <a:gd name="T15" fmla="*/ 0 h 86"/>
                  <a:gd name="T16" fmla="*/ 233 w 233"/>
                  <a:gd name="T17" fmla="*/ 31 h 86"/>
                  <a:gd name="T18" fmla="*/ 233 w 233"/>
                  <a:gd name="T19" fmla="*/ 33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3" h="86">
                    <a:moveTo>
                      <a:pt x="233" y="33"/>
                    </a:moveTo>
                    <a:cubicBezTo>
                      <a:pt x="230" y="62"/>
                      <a:pt x="168" y="86"/>
                      <a:pt x="91" y="86"/>
                    </a:cubicBezTo>
                    <a:cubicBezTo>
                      <a:pt x="57" y="86"/>
                      <a:pt x="25" y="81"/>
                      <a:pt x="0" y="73"/>
                    </a:cubicBezTo>
                    <a:lnTo>
                      <a:pt x="0" y="42"/>
                    </a:lnTo>
                    <a:lnTo>
                      <a:pt x="5" y="41"/>
                    </a:lnTo>
                    <a:cubicBezTo>
                      <a:pt x="29" y="49"/>
                      <a:pt x="56" y="53"/>
                      <a:pt x="92" y="53"/>
                    </a:cubicBezTo>
                    <a:cubicBezTo>
                      <a:pt x="160" y="53"/>
                      <a:pt x="215" y="32"/>
                      <a:pt x="228" y="7"/>
                    </a:cubicBezTo>
                    <a:cubicBezTo>
                      <a:pt x="230" y="3"/>
                      <a:pt x="233" y="4"/>
                      <a:pt x="233" y="0"/>
                    </a:cubicBezTo>
                    <a:lnTo>
                      <a:pt x="233" y="31"/>
                    </a:lnTo>
                    <a:lnTo>
                      <a:pt x="233" y="33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8728" name="Freeform 88"/>
              <p:cNvSpPr>
                <a:spLocks/>
              </p:cNvSpPr>
              <p:nvPr/>
            </p:nvSpPr>
            <p:spPr bwMode="auto">
              <a:xfrm>
                <a:off x="2334" y="2271"/>
                <a:ext cx="1398" cy="660"/>
              </a:xfrm>
              <a:custGeom>
                <a:avLst/>
                <a:gdLst>
                  <a:gd name="T0" fmla="*/ 91 w 233"/>
                  <a:gd name="T1" fmla="*/ 55 h 110"/>
                  <a:gd name="T2" fmla="*/ 67 w 233"/>
                  <a:gd name="T3" fmla="*/ 0 h 110"/>
                  <a:gd name="T4" fmla="*/ 91 w 233"/>
                  <a:gd name="T5" fmla="*/ 0 h 110"/>
                  <a:gd name="T6" fmla="*/ 233 w 233"/>
                  <a:gd name="T7" fmla="*/ 55 h 110"/>
                  <a:gd name="T8" fmla="*/ 91 w 233"/>
                  <a:gd name="T9" fmla="*/ 110 h 110"/>
                  <a:gd name="T10" fmla="*/ 0 w 233"/>
                  <a:gd name="T11" fmla="*/ 97 h 110"/>
                  <a:gd name="T12" fmla="*/ 91 w 233"/>
                  <a:gd name="T13" fmla="*/ 55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3" h="110">
                    <a:moveTo>
                      <a:pt x="91" y="55"/>
                    </a:moveTo>
                    <a:lnTo>
                      <a:pt x="67" y="0"/>
                    </a:lnTo>
                    <a:cubicBezTo>
                      <a:pt x="75" y="0"/>
                      <a:pt x="83" y="0"/>
                      <a:pt x="91" y="0"/>
                    </a:cubicBezTo>
                    <a:cubicBezTo>
                      <a:pt x="169" y="0"/>
                      <a:pt x="233" y="24"/>
                      <a:pt x="233" y="55"/>
                    </a:cubicBezTo>
                    <a:cubicBezTo>
                      <a:pt x="233" y="85"/>
                      <a:pt x="169" y="110"/>
                      <a:pt x="91" y="110"/>
                    </a:cubicBezTo>
                    <a:cubicBezTo>
                      <a:pt x="58" y="110"/>
                      <a:pt x="26" y="106"/>
                      <a:pt x="0" y="97"/>
                    </a:cubicBezTo>
                    <a:lnTo>
                      <a:pt x="91" y="55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8729" name="Freeform 89"/>
              <p:cNvSpPr>
                <a:spLocks/>
              </p:cNvSpPr>
              <p:nvPr/>
            </p:nvSpPr>
            <p:spPr bwMode="auto">
              <a:xfrm>
                <a:off x="2736" y="2271"/>
                <a:ext cx="144" cy="330"/>
              </a:xfrm>
              <a:custGeom>
                <a:avLst/>
                <a:gdLst>
                  <a:gd name="T0" fmla="*/ 24 w 24"/>
                  <a:gd name="T1" fmla="*/ 55 h 55"/>
                  <a:gd name="T2" fmla="*/ 0 w 24"/>
                  <a:gd name="T3" fmla="*/ 0 h 55"/>
                  <a:gd name="T4" fmla="*/ 0 w 24"/>
                  <a:gd name="T5" fmla="*/ 10 h 55"/>
                  <a:gd name="T6" fmla="*/ 24 w 24"/>
                  <a:gd name="T7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55">
                    <a:moveTo>
                      <a:pt x="24" y="55"/>
                    </a:moveTo>
                    <a:lnTo>
                      <a:pt x="0" y="0"/>
                    </a:lnTo>
                    <a:lnTo>
                      <a:pt x="0" y="10"/>
                    </a:lnTo>
                    <a:lnTo>
                      <a:pt x="24" y="55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68730" name="Group 90"/>
            <p:cNvGrpSpPr>
              <a:grpSpLocks/>
            </p:cNvGrpSpPr>
            <p:nvPr/>
          </p:nvGrpSpPr>
          <p:grpSpPr bwMode="auto">
            <a:xfrm>
              <a:off x="1201" y="3085"/>
              <a:ext cx="237" cy="320"/>
              <a:chOff x="2640" y="2277"/>
              <a:chExt cx="240" cy="324"/>
            </a:xfrm>
          </p:grpSpPr>
          <p:sp>
            <p:nvSpPr>
              <p:cNvPr id="368731" name="Freeform 91"/>
              <p:cNvSpPr>
                <a:spLocks/>
              </p:cNvSpPr>
              <p:nvPr/>
            </p:nvSpPr>
            <p:spPr bwMode="auto">
              <a:xfrm>
                <a:off x="2640" y="2277"/>
                <a:ext cx="240" cy="324"/>
              </a:xfrm>
              <a:custGeom>
                <a:avLst/>
                <a:gdLst>
                  <a:gd name="T0" fmla="*/ 40 w 40"/>
                  <a:gd name="T1" fmla="*/ 54 h 54"/>
                  <a:gd name="T2" fmla="*/ 0 w 40"/>
                  <a:gd name="T3" fmla="*/ 1 h 54"/>
                  <a:gd name="T4" fmla="*/ 11 w 40"/>
                  <a:gd name="T5" fmla="*/ 0 h 54"/>
                  <a:gd name="T6" fmla="*/ 40 w 40"/>
                  <a:gd name="T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54">
                    <a:moveTo>
                      <a:pt x="40" y="54"/>
                    </a:moveTo>
                    <a:lnTo>
                      <a:pt x="0" y="1"/>
                    </a:lnTo>
                    <a:cubicBezTo>
                      <a:pt x="3" y="0"/>
                      <a:pt x="7" y="0"/>
                      <a:pt x="11" y="0"/>
                    </a:cubicBezTo>
                    <a:lnTo>
                      <a:pt x="40" y="54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8732" name="Freeform 92"/>
              <p:cNvSpPr>
                <a:spLocks/>
              </p:cNvSpPr>
              <p:nvPr/>
            </p:nvSpPr>
            <p:spPr bwMode="auto">
              <a:xfrm>
                <a:off x="2640" y="2283"/>
                <a:ext cx="240" cy="318"/>
              </a:xfrm>
              <a:custGeom>
                <a:avLst/>
                <a:gdLst>
                  <a:gd name="T0" fmla="*/ 40 w 40"/>
                  <a:gd name="T1" fmla="*/ 53 h 53"/>
                  <a:gd name="T2" fmla="*/ 0 w 40"/>
                  <a:gd name="T3" fmla="*/ 0 h 53"/>
                  <a:gd name="T4" fmla="*/ 0 w 40"/>
                  <a:gd name="T5" fmla="*/ 6 h 53"/>
                  <a:gd name="T6" fmla="*/ 40 w 40"/>
                  <a:gd name="T7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53">
                    <a:moveTo>
                      <a:pt x="40" y="53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40" y="53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68733" name="Group 93"/>
            <p:cNvGrpSpPr>
              <a:grpSpLocks/>
            </p:cNvGrpSpPr>
            <p:nvPr/>
          </p:nvGrpSpPr>
          <p:grpSpPr bwMode="auto">
            <a:xfrm>
              <a:off x="1100" y="3091"/>
              <a:ext cx="338" cy="314"/>
              <a:chOff x="2538" y="2283"/>
              <a:chExt cx="342" cy="318"/>
            </a:xfrm>
          </p:grpSpPr>
          <p:sp>
            <p:nvSpPr>
              <p:cNvPr id="368734" name="Freeform 94"/>
              <p:cNvSpPr>
                <a:spLocks/>
              </p:cNvSpPr>
              <p:nvPr/>
            </p:nvSpPr>
            <p:spPr bwMode="auto">
              <a:xfrm>
                <a:off x="2538" y="2283"/>
                <a:ext cx="342" cy="318"/>
              </a:xfrm>
              <a:custGeom>
                <a:avLst/>
                <a:gdLst>
                  <a:gd name="T0" fmla="*/ 57 w 57"/>
                  <a:gd name="T1" fmla="*/ 53 h 53"/>
                  <a:gd name="T2" fmla="*/ 0 w 57"/>
                  <a:gd name="T3" fmla="*/ 2 h 53"/>
                  <a:gd name="T4" fmla="*/ 12 w 57"/>
                  <a:gd name="T5" fmla="*/ 0 h 53"/>
                  <a:gd name="T6" fmla="*/ 57 w 57"/>
                  <a:gd name="T7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7" h="53">
                    <a:moveTo>
                      <a:pt x="57" y="53"/>
                    </a:moveTo>
                    <a:lnTo>
                      <a:pt x="0" y="2"/>
                    </a:lnTo>
                    <a:cubicBezTo>
                      <a:pt x="4" y="2"/>
                      <a:pt x="8" y="1"/>
                      <a:pt x="12" y="0"/>
                    </a:cubicBezTo>
                    <a:lnTo>
                      <a:pt x="57" y="53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8735" name="Freeform 95"/>
              <p:cNvSpPr>
                <a:spLocks/>
              </p:cNvSpPr>
              <p:nvPr/>
            </p:nvSpPr>
            <p:spPr bwMode="auto">
              <a:xfrm>
                <a:off x="2538" y="2295"/>
                <a:ext cx="342" cy="306"/>
              </a:xfrm>
              <a:custGeom>
                <a:avLst/>
                <a:gdLst>
                  <a:gd name="T0" fmla="*/ 57 w 57"/>
                  <a:gd name="T1" fmla="*/ 51 h 51"/>
                  <a:gd name="T2" fmla="*/ 0 w 57"/>
                  <a:gd name="T3" fmla="*/ 0 h 51"/>
                  <a:gd name="T4" fmla="*/ 0 w 57"/>
                  <a:gd name="T5" fmla="*/ 6 h 51"/>
                  <a:gd name="T6" fmla="*/ 57 w 57"/>
                  <a:gd name="T7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7" h="51">
                    <a:moveTo>
                      <a:pt x="57" y="51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57" y="51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68736" name="Group 96"/>
            <p:cNvGrpSpPr>
              <a:grpSpLocks/>
            </p:cNvGrpSpPr>
            <p:nvPr/>
          </p:nvGrpSpPr>
          <p:grpSpPr bwMode="auto">
            <a:xfrm>
              <a:off x="916" y="3109"/>
              <a:ext cx="522" cy="296"/>
              <a:chOff x="2352" y="2301"/>
              <a:chExt cx="528" cy="300"/>
            </a:xfrm>
          </p:grpSpPr>
          <p:sp>
            <p:nvSpPr>
              <p:cNvPr id="368737" name="Freeform 97"/>
              <p:cNvSpPr>
                <a:spLocks/>
              </p:cNvSpPr>
              <p:nvPr/>
            </p:nvSpPr>
            <p:spPr bwMode="auto">
              <a:xfrm>
                <a:off x="2352" y="2301"/>
                <a:ext cx="528" cy="300"/>
              </a:xfrm>
              <a:custGeom>
                <a:avLst/>
                <a:gdLst>
                  <a:gd name="T0" fmla="*/ 88 w 88"/>
                  <a:gd name="T1" fmla="*/ 50 h 50"/>
                  <a:gd name="T2" fmla="*/ 0 w 88"/>
                  <a:gd name="T3" fmla="*/ 7 h 50"/>
                  <a:gd name="T4" fmla="*/ 25 w 88"/>
                  <a:gd name="T5" fmla="*/ 0 h 50"/>
                  <a:gd name="T6" fmla="*/ 88 w 88"/>
                  <a:gd name="T7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8" h="50">
                    <a:moveTo>
                      <a:pt x="88" y="50"/>
                    </a:moveTo>
                    <a:lnTo>
                      <a:pt x="0" y="7"/>
                    </a:lnTo>
                    <a:cubicBezTo>
                      <a:pt x="8" y="4"/>
                      <a:pt x="16" y="2"/>
                      <a:pt x="25" y="0"/>
                    </a:cubicBezTo>
                    <a:lnTo>
                      <a:pt x="88" y="50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8738" name="Freeform 98"/>
              <p:cNvSpPr>
                <a:spLocks/>
              </p:cNvSpPr>
              <p:nvPr/>
            </p:nvSpPr>
            <p:spPr bwMode="auto">
              <a:xfrm>
                <a:off x="2352" y="2343"/>
                <a:ext cx="528" cy="258"/>
              </a:xfrm>
              <a:custGeom>
                <a:avLst/>
                <a:gdLst>
                  <a:gd name="T0" fmla="*/ 88 w 88"/>
                  <a:gd name="T1" fmla="*/ 43 h 43"/>
                  <a:gd name="T2" fmla="*/ 0 w 88"/>
                  <a:gd name="T3" fmla="*/ 0 h 43"/>
                  <a:gd name="T4" fmla="*/ 0 w 88"/>
                  <a:gd name="T5" fmla="*/ 5 h 43"/>
                  <a:gd name="T6" fmla="*/ 88 w 88"/>
                  <a:gd name="T7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8" h="43">
                    <a:moveTo>
                      <a:pt x="88" y="43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88" y="43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68739" name="Group 99"/>
            <p:cNvGrpSpPr>
              <a:grpSpLocks/>
            </p:cNvGrpSpPr>
            <p:nvPr/>
          </p:nvGrpSpPr>
          <p:grpSpPr bwMode="auto">
            <a:xfrm>
              <a:off x="638" y="3162"/>
              <a:ext cx="800" cy="243"/>
              <a:chOff x="2070" y="2355"/>
              <a:chExt cx="810" cy="246"/>
            </a:xfrm>
          </p:grpSpPr>
          <p:sp>
            <p:nvSpPr>
              <p:cNvPr id="368740" name="Freeform 100"/>
              <p:cNvSpPr>
                <a:spLocks/>
              </p:cNvSpPr>
              <p:nvPr/>
            </p:nvSpPr>
            <p:spPr bwMode="auto">
              <a:xfrm>
                <a:off x="2070" y="2355"/>
                <a:ext cx="810" cy="246"/>
              </a:xfrm>
              <a:custGeom>
                <a:avLst/>
                <a:gdLst>
                  <a:gd name="T0" fmla="*/ 135 w 135"/>
                  <a:gd name="T1" fmla="*/ 41 h 41"/>
                  <a:gd name="T2" fmla="*/ 0 w 135"/>
                  <a:gd name="T3" fmla="*/ 24 h 41"/>
                  <a:gd name="T4" fmla="*/ 40 w 135"/>
                  <a:gd name="T5" fmla="*/ 0 h 41"/>
                  <a:gd name="T6" fmla="*/ 135 w 135"/>
                  <a:gd name="T7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5" h="41">
                    <a:moveTo>
                      <a:pt x="135" y="41"/>
                    </a:moveTo>
                    <a:lnTo>
                      <a:pt x="0" y="24"/>
                    </a:lnTo>
                    <a:cubicBezTo>
                      <a:pt x="8" y="15"/>
                      <a:pt x="21" y="6"/>
                      <a:pt x="40" y="0"/>
                    </a:cubicBezTo>
                    <a:lnTo>
                      <a:pt x="135" y="41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8741" name="Freeform 101"/>
              <p:cNvSpPr>
                <a:spLocks/>
              </p:cNvSpPr>
              <p:nvPr/>
            </p:nvSpPr>
            <p:spPr bwMode="auto">
              <a:xfrm>
                <a:off x="2070" y="2499"/>
                <a:ext cx="810" cy="102"/>
              </a:xfrm>
              <a:custGeom>
                <a:avLst/>
                <a:gdLst>
                  <a:gd name="T0" fmla="*/ 135 w 135"/>
                  <a:gd name="T1" fmla="*/ 17 h 17"/>
                  <a:gd name="T2" fmla="*/ 0 w 135"/>
                  <a:gd name="T3" fmla="*/ 0 h 17"/>
                  <a:gd name="T4" fmla="*/ 0 w 135"/>
                  <a:gd name="T5" fmla="*/ 5 h 17"/>
                  <a:gd name="T6" fmla="*/ 135 w 135"/>
                  <a:gd name="T7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5" h="17">
                    <a:moveTo>
                      <a:pt x="135" y="17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35" y="17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68742" name="Group 102"/>
            <p:cNvGrpSpPr>
              <a:grpSpLocks/>
            </p:cNvGrpSpPr>
            <p:nvPr/>
          </p:nvGrpSpPr>
          <p:grpSpPr bwMode="auto">
            <a:xfrm>
              <a:off x="602" y="3334"/>
              <a:ext cx="836" cy="493"/>
              <a:chOff x="2034" y="2529"/>
              <a:chExt cx="846" cy="498"/>
            </a:xfrm>
          </p:grpSpPr>
          <p:sp>
            <p:nvSpPr>
              <p:cNvPr id="368743" name="Freeform 103"/>
              <p:cNvSpPr>
                <a:spLocks/>
              </p:cNvSpPr>
              <p:nvPr/>
            </p:nvSpPr>
            <p:spPr bwMode="auto">
              <a:xfrm>
                <a:off x="2034" y="2601"/>
                <a:ext cx="270" cy="426"/>
              </a:xfrm>
              <a:custGeom>
                <a:avLst/>
                <a:gdLst>
                  <a:gd name="T0" fmla="*/ 45 w 45"/>
                  <a:gd name="T1" fmla="*/ 71 h 71"/>
                  <a:gd name="T2" fmla="*/ 0 w 45"/>
                  <a:gd name="T3" fmla="*/ 33 h 71"/>
                  <a:gd name="T4" fmla="*/ 0 w 45"/>
                  <a:gd name="T5" fmla="*/ 33 h 71"/>
                  <a:gd name="T6" fmla="*/ 0 w 45"/>
                  <a:gd name="T7" fmla="*/ 31 h 71"/>
                  <a:gd name="T8" fmla="*/ 0 w 45"/>
                  <a:gd name="T9" fmla="*/ 0 h 71"/>
                  <a:gd name="T10" fmla="*/ 7 w 45"/>
                  <a:gd name="T11" fmla="*/ 8 h 71"/>
                  <a:gd name="T12" fmla="*/ 45 w 45"/>
                  <a:gd name="T13" fmla="*/ 37 h 71"/>
                  <a:gd name="T14" fmla="*/ 45 w 45"/>
                  <a:gd name="T15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5" h="71">
                    <a:moveTo>
                      <a:pt x="45" y="71"/>
                    </a:moveTo>
                    <a:cubicBezTo>
                      <a:pt x="18" y="61"/>
                      <a:pt x="1" y="48"/>
                      <a:pt x="0" y="33"/>
                    </a:cubicBezTo>
                    <a:lnTo>
                      <a:pt x="0" y="33"/>
                    </a:lnTo>
                    <a:lnTo>
                      <a:pt x="0" y="31"/>
                    </a:lnTo>
                    <a:lnTo>
                      <a:pt x="0" y="0"/>
                    </a:lnTo>
                    <a:cubicBezTo>
                      <a:pt x="0" y="4"/>
                      <a:pt x="5" y="5"/>
                      <a:pt x="7" y="8"/>
                    </a:cubicBezTo>
                    <a:cubicBezTo>
                      <a:pt x="13" y="19"/>
                      <a:pt x="26" y="29"/>
                      <a:pt x="45" y="37"/>
                    </a:cubicBezTo>
                    <a:lnTo>
                      <a:pt x="45" y="71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8744" name="Freeform 104"/>
              <p:cNvSpPr>
                <a:spLocks/>
              </p:cNvSpPr>
              <p:nvPr/>
            </p:nvSpPr>
            <p:spPr bwMode="auto">
              <a:xfrm>
                <a:off x="2034" y="2529"/>
                <a:ext cx="846" cy="312"/>
              </a:xfrm>
              <a:custGeom>
                <a:avLst/>
                <a:gdLst>
                  <a:gd name="T0" fmla="*/ 141 w 141"/>
                  <a:gd name="T1" fmla="*/ 12 h 52"/>
                  <a:gd name="T2" fmla="*/ 45 w 141"/>
                  <a:gd name="T3" fmla="*/ 52 h 52"/>
                  <a:gd name="T4" fmla="*/ 0 w 141"/>
                  <a:gd name="T5" fmla="*/ 12 h 52"/>
                  <a:gd name="T6" fmla="*/ 3 w 141"/>
                  <a:gd name="T7" fmla="*/ 0 h 52"/>
                  <a:gd name="T8" fmla="*/ 141 w 141"/>
                  <a:gd name="T9" fmla="*/ 1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1" h="52">
                    <a:moveTo>
                      <a:pt x="141" y="12"/>
                    </a:moveTo>
                    <a:lnTo>
                      <a:pt x="45" y="52"/>
                    </a:lnTo>
                    <a:cubicBezTo>
                      <a:pt x="16" y="42"/>
                      <a:pt x="0" y="27"/>
                      <a:pt x="0" y="12"/>
                    </a:cubicBezTo>
                    <a:cubicBezTo>
                      <a:pt x="0" y="8"/>
                      <a:pt x="1" y="4"/>
                      <a:pt x="3" y="0"/>
                    </a:cubicBezTo>
                    <a:lnTo>
                      <a:pt x="141" y="12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8745" name="Freeform 105"/>
              <p:cNvSpPr>
                <a:spLocks/>
              </p:cNvSpPr>
              <p:nvPr/>
            </p:nvSpPr>
            <p:spPr bwMode="auto">
              <a:xfrm>
                <a:off x="2304" y="2601"/>
                <a:ext cx="576" cy="426"/>
              </a:xfrm>
              <a:custGeom>
                <a:avLst/>
                <a:gdLst>
                  <a:gd name="T0" fmla="*/ 96 w 96"/>
                  <a:gd name="T1" fmla="*/ 0 h 71"/>
                  <a:gd name="T2" fmla="*/ 0 w 96"/>
                  <a:gd name="T3" fmla="*/ 40 h 71"/>
                  <a:gd name="T4" fmla="*/ 0 w 96"/>
                  <a:gd name="T5" fmla="*/ 71 h 71"/>
                  <a:gd name="T6" fmla="*/ 5 w 96"/>
                  <a:gd name="T7" fmla="*/ 67 h 71"/>
                  <a:gd name="T8" fmla="*/ 5 w 96"/>
                  <a:gd name="T9" fmla="*/ 42 h 71"/>
                  <a:gd name="T10" fmla="*/ 96 w 96"/>
                  <a:gd name="T11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6" h="71">
                    <a:moveTo>
                      <a:pt x="96" y="0"/>
                    </a:moveTo>
                    <a:lnTo>
                      <a:pt x="0" y="40"/>
                    </a:lnTo>
                    <a:lnTo>
                      <a:pt x="0" y="71"/>
                    </a:lnTo>
                    <a:lnTo>
                      <a:pt x="5" y="67"/>
                    </a:lnTo>
                    <a:lnTo>
                      <a:pt x="5" y="42"/>
                    </a:lnTo>
                    <a:lnTo>
                      <a:pt x="96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368746" name="Group 106"/>
          <p:cNvGrpSpPr>
            <a:grpSpLocks/>
          </p:cNvGrpSpPr>
          <p:nvPr/>
        </p:nvGrpSpPr>
        <p:grpSpPr bwMode="auto">
          <a:xfrm>
            <a:off x="955675" y="4887913"/>
            <a:ext cx="2663825" cy="1328737"/>
            <a:chOff x="602" y="3079"/>
            <a:chExt cx="1678" cy="837"/>
          </a:xfrm>
        </p:grpSpPr>
        <p:grpSp>
          <p:nvGrpSpPr>
            <p:cNvPr id="368747" name="Group 107"/>
            <p:cNvGrpSpPr>
              <a:grpSpLocks/>
            </p:cNvGrpSpPr>
            <p:nvPr/>
          </p:nvGrpSpPr>
          <p:grpSpPr bwMode="auto">
            <a:xfrm>
              <a:off x="898" y="3079"/>
              <a:ext cx="1382" cy="837"/>
              <a:chOff x="2334" y="2271"/>
              <a:chExt cx="1398" cy="846"/>
            </a:xfrm>
          </p:grpSpPr>
          <p:sp>
            <p:nvSpPr>
              <p:cNvPr id="368748" name="Freeform 108"/>
              <p:cNvSpPr>
                <a:spLocks/>
              </p:cNvSpPr>
              <p:nvPr/>
            </p:nvSpPr>
            <p:spPr bwMode="auto">
              <a:xfrm>
                <a:off x="2334" y="2601"/>
                <a:ext cx="1398" cy="516"/>
              </a:xfrm>
              <a:custGeom>
                <a:avLst/>
                <a:gdLst>
                  <a:gd name="T0" fmla="*/ 233 w 233"/>
                  <a:gd name="T1" fmla="*/ 33 h 86"/>
                  <a:gd name="T2" fmla="*/ 91 w 233"/>
                  <a:gd name="T3" fmla="*/ 86 h 86"/>
                  <a:gd name="T4" fmla="*/ 0 w 233"/>
                  <a:gd name="T5" fmla="*/ 73 h 86"/>
                  <a:gd name="T6" fmla="*/ 0 w 233"/>
                  <a:gd name="T7" fmla="*/ 42 h 86"/>
                  <a:gd name="T8" fmla="*/ 5 w 233"/>
                  <a:gd name="T9" fmla="*/ 41 h 86"/>
                  <a:gd name="T10" fmla="*/ 92 w 233"/>
                  <a:gd name="T11" fmla="*/ 53 h 86"/>
                  <a:gd name="T12" fmla="*/ 228 w 233"/>
                  <a:gd name="T13" fmla="*/ 7 h 86"/>
                  <a:gd name="T14" fmla="*/ 233 w 233"/>
                  <a:gd name="T15" fmla="*/ 0 h 86"/>
                  <a:gd name="T16" fmla="*/ 233 w 233"/>
                  <a:gd name="T17" fmla="*/ 31 h 86"/>
                  <a:gd name="T18" fmla="*/ 233 w 233"/>
                  <a:gd name="T19" fmla="*/ 33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3" h="86">
                    <a:moveTo>
                      <a:pt x="233" y="33"/>
                    </a:moveTo>
                    <a:cubicBezTo>
                      <a:pt x="230" y="62"/>
                      <a:pt x="168" y="86"/>
                      <a:pt x="91" y="86"/>
                    </a:cubicBezTo>
                    <a:cubicBezTo>
                      <a:pt x="57" y="86"/>
                      <a:pt x="25" y="81"/>
                      <a:pt x="0" y="73"/>
                    </a:cubicBezTo>
                    <a:lnTo>
                      <a:pt x="0" y="42"/>
                    </a:lnTo>
                    <a:lnTo>
                      <a:pt x="5" y="41"/>
                    </a:lnTo>
                    <a:cubicBezTo>
                      <a:pt x="29" y="49"/>
                      <a:pt x="56" y="53"/>
                      <a:pt x="92" y="53"/>
                    </a:cubicBezTo>
                    <a:cubicBezTo>
                      <a:pt x="160" y="53"/>
                      <a:pt x="215" y="32"/>
                      <a:pt x="228" y="7"/>
                    </a:cubicBezTo>
                    <a:cubicBezTo>
                      <a:pt x="230" y="3"/>
                      <a:pt x="233" y="4"/>
                      <a:pt x="233" y="0"/>
                    </a:cubicBezTo>
                    <a:lnTo>
                      <a:pt x="233" y="31"/>
                    </a:lnTo>
                    <a:lnTo>
                      <a:pt x="233" y="33"/>
                    </a:lnTo>
                    <a:close/>
                  </a:path>
                </a:pathLst>
              </a:custGeom>
              <a:solidFill>
                <a:srgbClr val="0079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8749" name="Freeform 109"/>
              <p:cNvSpPr>
                <a:spLocks/>
              </p:cNvSpPr>
              <p:nvPr/>
            </p:nvSpPr>
            <p:spPr bwMode="auto">
              <a:xfrm>
                <a:off x="2334" y="2271"/>
                <a:ext cx="1398" cy="660"/>
              </a:xfrm>
              <a:custGeom>
                <a:avLst/>
                <a:gdLst>
                  <a:gd name="T0" fmla="*/ 91 w 233"/>
                  <a:gd name="T1" fmla="*/ 55 h 110"/>
                  <a:gd name="T2" fmla="*/ 67 w 233"/>
                  <a:gd name="T3" fmla="*/ 0 h 110"/>
                  <a:gd name="T4" fmla="*/ 91 w 233"/>
                  <a:gd name="T5" fmla="*/ 0 h 110"/>
                  <a:gd name="T6" fmla="*/ 233 w 233"/>
                  <a:gd name="T7" fmla="*/ 55 h 110"/>
                  <a:gd name="T8" fmla="*/ 91 w 233"/>
                  <a:gd name="T9" fmla="*/ 110 h 110"/>
                  <a:gd name="T10" fmla="*/ 0 w 233"/>
                  <a:gd name="T11" fmla="*/ 97 h 110"/>
                  <a:gd name="T12" fmla="*/ 91 w 233"/>
                  <a:gd name="T13" fmla="*/ 55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3" h="110">
                    <a:moveTo>
                      <a:pt x="91" y="55"/>
                    </a:moveTo>
                    <a:lnTo>
                      <a:pt x="67" y="0"/>
                    </a:lnTo>
                    <a:cubicBezTo>
                      <a:pt x="75" y="0"/>
                      <a:pt x="83" y="0"/>
                      <a:pt x="91" y="0"/>
                    </a:cubicBezTo>
                    <a:cubicBezTo>
                      <a:pt x="169" y="0"/>
                      <a:pt x="233" y="24"/>
                      <a:pt x="233" y="55"/>
                    </a:cubicBezTo>
                    <a:cubicBezTo>
                      <a:pt x="233" y="85"/>
                      <a:pt x="169" y="110"/>
                      <a:pt x="91" y="110"/>
                    </a:cubicBezTo>
                    <a:cubicBezTo>
                      <a:pt x="58" y="110"/>
                      <a:pt x="26" y="106"/>
                      <a:pt x="0" y="97"/>
                    </a:cubicBezTo>
                    <a:lnTo>
                      <a:pt x="91" y="55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8750" name="Freeform 110"/>
              <p:cNvSpPr>
                <a:spLocks/>
              </p:cNvSpPr>
              <p:nvPr/>
            </p:nvSpPr>
            <p:spPr bwMode="auto">
              <a:xfrm>
                <a:off x="2736" y="2271"/>
                <a:ext cx="144" cy="330"/>
              </a:xfrm>
              <a:custGeom>
                <a:avLst/>
                <a:gdLst>
                  <a:gd name="T0" fmla="*/ 24 w 24"/>
                  <a:gd name="T1" fmla="*/ 55 h 55"/>
                  <a:gd name="T2" fmla="*/ 0 w 24"/>
                  <a:gd name="T3" fmla="*/ 0 h 55"/>
                  <a:gd name="T4" fmla="*/ 0 w 24"/>
                  <a:gd name="T5" fmla="*/ 10 h 55"/>
                  <a:gd name="T6" fmla="*/ 24 w 24"/>
                  <a:gd name="T7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55">
                    <a:moveTo>
                      <a:pt x="24" y="55"/>
                    </a:moveTo>
                    <a:lnTo>
                      <a:pt x="0" y="0"/>
                    </a:lnTo>
                    <a:lnTo>
                      <a:pt x="0" y="10"/>
                    </a:lnTo>
                    <a:lnTo>
                      <a:pt x="24" y="55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68751" name="Group 111"/>
            <p:cNvGrpSpPr>
              <a:grpSpLocks/>
            </p:cNvGrpSpPr>
            <p:nvPr/>
          </p:nvGrpSpPr>
          <p:grpSpPr bwMode="auto">
            <a:xfrm>
              <a:off x="1201" y="3085"/>
              <a:ext cx="237" cy="320"/>
              <a:chOff x="2640" y="2277"/>
              <a:chExt cx="240" cy="324"/>
            </a:xfrm>
          </p:grpSpPr>
          <p:sp>
            <p:nvSpPr>
              <p:cNvPr id="368752" name="Freeform 112"/>
              <p:cNvSpPr>
                <a:spLocks/>
              </p:cNvSpPr>
              <p:nvPr/>
            </p:nvSpPr>
            <p:spPr bwMode="auto">
              <a:xfrm>
                <a:off x="2640" y="2277"/>
                <a:ext cx="240" cy="324"/>
              </a:xfrm>
              <a:custGeom>
                <a:avLst/>
                <a:gdLst>
                  <a:gd name="T0" fmla="*/ 40 w 40"/>
                  <a:gd name="T1" fmla="*/ 54 h 54"/>
                  <a:gd name="T2" fmla="*/ 0 w 40"/>
                  <a:gd name="T3" fmla="*/ 1 h 54"/>
                  <a:gd name="T4" fmla="*/ 11 w 40"/>
                  <a:gd name="T5" fmla="*/ 0 h 54"/>
                  <a:gd name="T6" fmla="*/ 40 w 40"/>
                  <a:gd name="T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54">
                    <a:moveTo>
                      <a:pt x="40" y="54"/>
                    </a:moveTo>
                    <a:lnTo>
                      <a:pt x="0" y="1"/>
                    </a:lnTo>
                    <a:cubicBezTo>
                      <a:pt x="3" y="0"/>
                      <a:pt x="7" y="0"/>
                      <a:pt x="11" y="0"/>
                    </a:cubicBezTo>
                    <a:lnTo>
                      <a:pt x="40" y="54"/>
                    </a:lnTo>
                    <a:close/>
                  </a:path>
                </a:pathLst>
              </a:custGeom>
              <a:solidFill>
                <a:srgbClr val="FF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8753" name="Freeform 113"/>
              <p:cNvSpPr>
                <a:spLocks/>
              </p:cNvSpPr>
              <p:nvPr/>
            </p:nvSpPr>
            <p:spPr bwMode="auto">
              <a:xfrm>
                <a:off x="2640" y="2283"/>
                <a:ext cx="240" cy="318"/>
              </a:xfrm>
              <a:custGeom>
                <a:avLst/>
                <a:gdLst>
                  <a:gd name="T0" fmla="*/ 40 w 40"/>
                  <a:gd name="T1" fmla="*/ 53 h 53"/>
                  <a:gd name="T2" fmla="*/ 0 w 40"/>
                  <a:gd name="T3" fmla="*/ 0 h 53"/>
                  <a:gd name="T4" fmla="*/ 0 w 40"/>
                  <a:gd name="T5" fmla="*/ 6 h 53"/>
                  <a:gd name="T6" fmla="*/ 40 w 40"/>
                  <a:gd name="T7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53">
                    <a:moveTo>
                      <a:pt x="40" y="53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40" y="53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68754" name="Group 114"/>
            <p:cNvGrpSpPr>
              <a:grpSpLocks/>
            </p:cNvGrpSpPr>
            <p:nvPr/>
          </p:nvGrpSpPr>
          <p:grpSpPr bwMode="auto">
            <a:xfrm>
              <a:off x="1100" y="3091"/>
              <a:ext cx="338" cy="314"/>
              <a:chOff x="2538" y="2283"/>
              <a:chExt cx="342" cy="318"/>
            </a:xfrm>
          </p:grpSpPr>
          <p:sp>
            <p:nvSpPr>
              <p:cNvPr id="368755" name="Freeform 115"/>
              <p:cNvSpPr>
                <a:spLocks/>
              </p:cNvSpPr>
              <p:nvPr/>
            </p:nvSpPr>
            <p:spPr bwMode="auto">
              <a:xfrm>
                <a:off x="2538" y="2283"/>
                <a:ext cx="342" cy="318"/>
              </a:xfrm>
              <a:custGeom>
                <a:avLst/>
                <a:gdLst>
                  <a:gd name="T0" fmla="*/ 57 w 57"/>
                  <a:gd name="T1" fmla="*/ 53 h 53"/>
                  <a:gd name="T2" fmla="*/ 0 w 57"/>
                  <a:gd name="T3" fmla="*/ 2 h 53"/>
                  <a:gd name="T4" fmla="*/ 12 w 57"/>
                  <a:gd name="T5" fmla="*/ 0 h 53"/>
                  <a:gd name="T6" fmla="*/ 57 w 57"/>
                  <a:gd name="T7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7" h="53">
                    <a:moveTo>
                      <a:pt x="57" y="53"/>
                    </a:moveTo>
                    <a:lnTo>
                      <a:pt x="0" y="2"/>
                    </a:lnTo>
                    <a:cubicBezTo>
                      <a:pt x="4" y="2"/>
                      <a:pt x="8" y="1"/>
                      <a:pt x="12" y="0"/>
                    </a:cubicBezTo>
                    <a:lnTo>
                      <a:pt x="57" y="53"/>
                    </a:lnTo>
                    <a:close/>
                  </a:path>
                </a:pathLst>
              </a:custGeom>
              <a:solidFill>
                <a:srgbClr val="F0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8756" name="Freeform 116"/>
              <p:cNvSpPr>
                <a:spLocks/>
              </p:cNvSpPr>
              <p:nvPr/>
            </p:nvSpPr>
            <p:spPr bwMode="auto">
              <a:xfrm>
                <a:off x="2538" y="2295"/>
                <a:ext cx="342" cy="306"/>
              </a:xfrm>
              <a:custGeom>
                <a:avLst/>
                <a:gdLst>
                  <a:gd name="T0" fmla="*/ 57 w 57"/>
                  <a:gd name="T1" fmla="*/ 51 h 51"/>
                  <a:gd name="T2" fmla="*/ 0 w 57"/>
                  <a:gd name="T3" fmla="*/ 0 h 51"/>
                  <a:gd name="T4" fmla="*/ 0 w 57"/>
                  <a:gd name="T5" fmla="*/ 6 h 51"/>
                  <a:gd name="T6" fmla="*/ 57 w 57"/>
                  <a:gd name="T7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7" h="51">
                    <a:moveTo>
                      <a:pt x="57" y="51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57" y="51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68757" name="Group 117"/>
            <p:cNvGrpSpPr>
              <a:grpSpLocks/>
            </p:cNvGrpSpPr>
            <p:nvPr/>
          </p:nvGrpSpPr>
          <p:grpSpPr bwMode="auto">
            <a:xfrm>
              <a:off x="916" y="3109"/>
              <a:ext cx="522" cy="296"/>
              <a:chOff x="2352" y="2301"/>
              <a:chExt cx="528" cy="300"/>
            </a:xfrm>
          </p:grpSpPr>
          <p:sp>
            <p:nvSpPr>
              <p:cNvPr id="368758" name="Freeform 118"/>
              <p:cNvSpPr>
                <a:spLocks/>
              </p:cNvSpPr>
              <p:nvPr/>
            </p:nvSpPr>
            <p:spPr bwMode="auto">
              <a:xfrm>
                <a:off x="2352" y="2301"/>
                <a:ext cx="528" cy="300"/>
              </a:xfrm>
              <a:custGeom>
                <a:avLst/>
                <a:gdLst>
                  <a:gd name="T0" fmla="*/ 88 w 88"/>
                  <a:gd name="T1" fmla="*/ 50 h 50"/>
                  <a:gd name="T2" fmla="*/ 0 w 88"/>
                  <a:gd name="T3" fmla="*/ 7 h 50"/>
                  <a:gd name="T4" fmla="*/ 25 w 88"/>
                  <a:gd name="T5" fmla="*/ 0 h 50"/>
                  <a:gd name="T6" fmla="*/ 88 w 88"/>
                  <a:gd name="T7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8" h="50">
                    <a:moveTo>
                      <a:pt x="88" y="50"/>
                    </a:moveTo>
                    <a:lnTo>
                      <a:pt x="0" y="7"/>
                    </a:lnTo>
                    <a:cubicBezTo>
                      <a:pt x="8" y="4"/>
                      <a:pt x="16" y="2"/>
                      <a:pt x="25" y="0"/>
                    </a:cubicBezTo>
                    <a:lnTo>
                      <a:pt x="88" y="50"/>
                    </a:lnTo>
                    <a:close/>
                  </a:path>
                </a:pathLst>
              </a:custGeom>
              <a:solidFill>
                <a:srgbClr val="00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8759" name="Freeform 119"/>
              <p:cNvSpPr>
                <a:spLocks/>
              </p:cNvSpPr>
              <p:nvPr/>
            </p:nvSpPr>
            <p:spPr bwMode="auto">
              <a:xfrm>
                <a:off x="2352" y="2343"/>
                <a:ext cx="528" cy="258"/>
              </a:xfrm>
              <a:custGeom>
                <a:avLst/>
                <a:gdLst>
                  <a:gd name="T0" fmla="*/ 88 w 88"/>
                  <a:gd name="T1" fmla="*/ 43 h 43"/>
                  <a:gd name="T2" fmla="*/ 0 w 88"/>
                  <a:gd name="T3" fmla="*/ 0 h 43"/>
                  <a:gd name="T4" fmla="*/ 0 w 88"/>
                  <a:gd name="T5" fmla="*/ 5 h 43"/>
                  <a:gd name="T6" fmla="*/ 88 w 88"/>
                  <a:gd name="T7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8" h="43">
                    <a:moveTo>
                      <a:pt x="88" y="43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88" y="43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68760" name="Group 120"/>
            <p:cNvGrpSpPr>
              <a:grpSpLocks/>
            </p:cNvGrpSpPr>
            <p:nvPr/>
          </p:nvGrpSpPr>
          <p:grpSpPr bwMode="auto">
            <a:xfrm>
              <a:off x="638" y="3162"/>
              <a:ext cx="800" cy="243"/>
              <a:chOff x="2070" y="2355"/>
              <a:chExt cx="810" cy="246"/>
            </a:xfrm>
          </p:grpSpPr>
          <p:sp>
            <p:nvSpPr>
              <p:cNvPr id="368761" name="Freeform 121"/>
              <p:cNvSpPr>
                <a:spLocks/>
              </p:cNvSpPr>
              <p:nvPr/>
            </p:nvSpPr>
            <p:spPr bwMode="auto">
              <a:xfrm>
                <a:off x="2070" y="2355"/>
                <a:ext cx="810" cy="246"/>
              </a:xfrm>
              <a:custGeom>
                <a:avLst/>
                <a:gdLst>
                  <a:gd name="T0" fmla="*/ 135 w 135"/>
                  <a:gd name="T1" fmla="*/ 41 h 41"/>
                  <a:gd name="T2" fmla="*/ 0 w 135"/>
                  <a:gd name="T3" fmla="*/ 24 h 41"/>
                  <a:gd name="T4" fmla="*/ 40 w 135"/>
                  <a:gd name="T5" fmla="*/ 0 h 41"/>
                  <a:gd name="T6" fmla="*/ 135 w 135"/>
                  <a:gd name="T7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5" h="41">
                    <a:moveTo>
                      <a:pt x="135" y="41"/>
                    </a:moveTo>
                    <a:lnTo>
                      <a:pt x="0" y="24"/>
                    </a:lnTo>
                    <a:cubicBezTo>
                      <a:pt x="8" y="15"/>
                      <a:pt x="21" y="6"/>
                      <a:pt x="40" y="0"/>
                    </a:cubicBezTo>
                    <a:lnTo>
                      <a:pt x="135" y="41"/>
                    </a:lnTo>
                    <a:close/>
                  </a:path>
                </a:pathLst>
              </a:custGeom>
              <a:solidFill>
                <a:srgbClr val="B05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8762" name="Freeform 122"/>
              <p:cNvSpPr>
                <a:spLocks/>
              </p:cNvSpPr>
              <p:nvPr/>
            </p:nvSpPr>
            <p:spPr bwMode="auto">
              <a:xfrm>
                <a:off x="2070" y="2499"/>
                <a:ext cx="810" cy="102"/>
              </a:xfrm>
              <a:custGeom>
                <a:avLst/>
                <a:gdLst>
                  <a:gd name="T0" fmla="*/ 135 w 135"/>
                  <a:gd name="T1" fmla="*/ 17 h 17"/>
                  <a:gd name="T2" fmla="*/ 0 w 135"/>
                  <a:gd name="T3" fmla="*/ 0 h 17"/>
                  <a:gd name="T4" fmla="*/ 0 w 135"/>
                  <a:gd name="T5" fmla="*/ 5 h 17"/>
                  <a:gd name="T6" fmla="*/ 135 w 135"/>
                  <a:gd name="T7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5" h="17">
                    <a:moveTo>
                      <a:pt x="135" y="17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35" y="17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68763" name="Group 123"/>
            <p:cNvGrpSpPr>
              <a:grpSpLocks/>
            </p:cNvGrpSpPr>
            <p:nvPr/>
          </p:nvGrpSpPr>
          <p:grpSpPr bwMode="auto">
            <a:xfrm>
              <a:off x="602" y="3334"/>
              <a:ext cx="836" cy="493"/>
              <a:chOff x="2034" y="2529"/>
              <a:chExt cx="846" cy="498"/>
            </a:xfrm>
          </p:grpSpPr>
          <p:sp>
            <p:nvSpPr>
              <p:cNvPr id="368764" name="Freeform 124"/>
              <p:cNvSpPr>
                <a:spLocks/>
              </p:cNvSpPr>
              <p:nvPr/>
            </p:nvSpPr>
            <p:spPr bwMode="auto">
              <a:xfrm>
                <a:off x="2034" y="2601"/>
                <a:ext cx="270" cy="426"/>
              </a:xfrm>
              <a:custGeom>
                <a:avLst/>
                <a:gdLst>
                  <a:gd name="T0" fmla="*/ 45 w 45"/>
                  <a:gd name="T1" fmla="*/ 71 h 71"/>
                  <a:gd name="T2" fmla="*/ 0 w 45"/>
                  <a:gd name="T3" fmla="*/ 33 h 71"/>
                  <a:gd name="T4" fmla="*/ 0 w 45"/>
                  <a:gd name="T5" fmla="*/ 33 h 71"/>
                  <a:gd name="T6" fmla="*/ 0 w 45"/>
                  <a:gd name="T7" fmla="*/ 31 h 71"/>
                  <a:gd name="T8" fmla="*/ 0 w 45"/>
                  <a:gd name="T9" fmla="*/ 0 h 71"/>
                  <a:gd name="T10" fmla="*/ 7 w 45"/>
                  <a:gd name="T11" fmla="*/ 8 h 71"/>
                  <a:gd name="T12" fmla="*/ 45 w 45"/>
                  <a:gd name="T13" fmla="*/ 37 h 71"/>
                  <a:gd name="T14" fmla="*/ 45 w 45"/>
                  <a:gd name="T15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5" h="71">
                    <a:moveTo>
                      <a:pt x="45" y="71"/>
                    </a:moveTo>
                    <a:cubicBezTo>
                      <a:pt x="18" y="61"/>
                      <a:pt x="1" y="48"/>
                      <a:pt x="0" y="33"/>
                    </a:cubicBezTo>
                    <a:lnTo>
                      <a:pt x="0" y="33"/>
                    </a:lnTo>
                    <a:lnTo>
                      <a:pt x="0" y="31"/>
                    </a:lnTo>
                    <a:lnTo>
                      <a:pt x="0" y="0"/>
                    </a:lnTo>
                    <a:cubicBezTo>
                      <a:pt x="0" y="4"/>
                      <a:pt x="5" y="5"/>
                      <a:pt x="7" y="8"/>
                    </a:cubicBezTo>
                    <a:cubicBezTo>
                      <a:pt x="13" y="19"/>
                      <a:pt x="26" y="29"/>
                      <a:pt x="45" y="37"/>
                    </a:cubicBezTo>
                    <a:lnTo>
                      <a:pt x="45" y="71"/>
                    </a:lnTo>
                    <a:close/>
                  </a:path>
                </a:pathLst>
              </a:custGeom>
              <a:solidFill>
                <a:srgbClr val="006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8765" name="Freeform 125"/>
              <p:cNvSpPr>
                <a:spLocks/>
              </p:cNvSpPr>
              <p:nvPr/>
            </p:nvSpPr>
            <p:spPr bwMode="auto">
              <a:xfrm>
                <a:off x="2034" y="2529"/>
                <a:ext cx="846" cy="312"/>
              </a:xfrm>
              <a:custGeom>
                <a:avLst/>
                <a:gdLst>
                  <a:gd name="T0" fmla="*/ 141 w 141"/>
                  <a:gd name="T1" fmla="*/ 12 h 52"/>
                  <a:gd name="T2" fmla="*/ 45 w 141"/>
                  <a:gd name="T3" fmla="*/ 52 h 52"/>
                  <a:gd name="T4" fmla="*/ 0 w 141"/>
                  <a:gd name="T5" fmla="*/ 12 h 52"/>
                  <a:gd name="T6" fmla="*/ 3 w 141"/>
                  <a:gd name="T7" fmla="*/ 0 h 52"/>
                  <a:gd name="T8" fmla="*/ 141 w 141"/>
                  <a:gd name="T9" fmla="*/ 1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1" h="52">
                    <a:moveTo>
                      <a:pt x="141" y="12"/>
                    </a:moveTo>
                    <a:lnTo>
                      <a:pt x="45" y="52"/>
                    </a:lnTo>
                    <a:cubicBezTo>
                      <a:pt x="16" y="42"/>
                      <a:pt x="0" y="27"/>
                      <a:pt x="0" y="12"/>
                    </a:cubicBezTo>
                    <a:cubicBezTo>
                      <a:pt x="0" y="8"/>
                      <a:pt x="1" y="4"/>
                      <a:pt x="3" y="0"/>
                    </a:cubicBezTo>
                    <a:lnTo>
                      <a:pt x="141" y="12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8766" name="Freeform 126"/>
              <p:cNvSpPr>
                <a:spLocks/>
              </p:cNvSpPr>
              <p:nvPr/>
            </p:nvSpPr>
            <p:spPr bwMode="auto">
              <a:xfrm>
                <a:off x="2304" y="2601"/>
                <a:ext cx="576" cy="426"/>
              </a:xfrm>
              <a:custGeom>
                <a:avLst/>
                <a:gdLst>
                  <a:gd name="T0" fmla="*/ 96 w 96"/>
                  <a:gd name="T1" fmla="*/ 0 h 71"/>
                  <a:gd name="T2" fmla="*/ 0 w 96"/>
                  <a:gd name="T3" fmla="*/ 40 h 71"/>
                  <a:gd name="T4" fmla="*/ 0 w 96"/>
                  <a:gd name="T5" fmla="*/ 71 h 71"/>
                  <a:gd name="T6" fmla="*/ 5 w 96"/>
                  <a:gd name="T7" fmla="*/ 67 h 71"/>
                  <a:gd name="T8" fmla="*/ 5 w 96"/>
                  <a:gd name="T9" fmla="*/ 42 h 71"/>
                  <a:gd name="T10" fmla="*/ 96 w 96"/>
                  <a:gd name="T11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6" h="71">
                    <a:moveTo>
                      <a:pt x="96" y="0"/>
                    </a:moveTo>
                    <a:lnTo>
                      <a:pt x="0" y="40"/>
                    </a:lnTo>
                    <a:lnTo>
                      <a:pt x="0" y="71"/>
                    </a:lnTo>
                    <a:lnTo>
                      <a:pt x="5" y="67"/>
                    </a:lnTo>
                    <a:lnTo>
                      <a:pt x="5" y="42"/>
                    </a:lnTo>
                    <a:lnTo>
                      <a:pt x="96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368767" name="Group 127"/>
          <p:cNvGrpSpPr>
            <a:grpSpLocks/>
          </p:cNvGrpSpPr>
          <p:nvPr/>
        </p:nvGrpSpPr>
        <p:grpSpPr bwMode="auto">
          <a:xfrm>
            <a:off x="2771775" y="5661025"/>
            <a:ext cx="984250" cy="492125"/>
            <a:chOff x="1746" y="3566"/>
            <a:chExt cx="620" cy="310"/>
          </a:xfrm>
        </p:grpSpPr>
        <p:sp>
          <p:nvSpPr>
            <p:cNvPr id="368768" name="Freeform 128"/>
            <p:cNvSpPr>
              <a:spLocks/>
            </p:cNvSpPr>
            <p:nvPr/>
          </p:nvSpPr>
          <p:spPr bwMode="auto">
            <a:xfrm>
              <a:off x="1767" y="3582"/>
              <a:ext cx="599" cy="294"/>
            </a:xfrm>
            <a:custGeom>
              <a:avLst/>
              <a:gdLst>
                <a:gd name="T0" fmla="*/ 599 w 599"/>
                <a:gd name="T1" fmla="*/ 292 h 294"/>
                <a:gd name="T2" fmla="*/ 525 w 599"/>
                <a:gd name="T3" fmla="*/ 294 h 294"/>
                <a:gd name="T4" fmla="*/ 525 w 599"/>
                <a:gd name="T5" fmla="*/ 138 h 294"/>
                <a:gd name="T6" fmla="*/ 0 w 599"/>
                <a:gd name="T7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99" h="294">
                  <a:moveTo>
                    <a:pt x="599" y="292"/>
                  </a:moveTo>
                  <a:lnTo>
                    <a:pt x="525" y="294"/>
                  </a:lnTo>
                  <a:lnTo>
                    <a:pt x="525" y="138"/>
                  </a:lnTo>
                  <a:lnTo>
                    <a:pt x="0" y="0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8769" name="Oval 129"/>
            <p:cNvSpPr>
              <a:spLocks noChangeArrowheads="1"/>
            </p:cNvSpPr>
            <p:nvPr/>
          </p:nvSpPr>
          <p:spPr bwMode="auto">
            <a:xfrm flipH="1" flipV="1">
              <a:off x="1746" y="3566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68770" name="Group 130"/>
          <p:cNvGrpSpPr>
            <a:grpSpLocks/>
          </p:cNvGrpSpPr>
          <p:nvPr/>
        </p:nvGrpSpPr>
        <p:grpSpPr bwMode="auto">
          <a:xfrm>
            <a:off x="-103188" y="4905375"/>
            <a:ext cx="1093788" cy="469900"/>
            <a:chOff x="2885" y="2454"/>
            <a:chExt cx="689" cy="296"/>
          </a:xfrm>
        </p:grpSpPr>
        <p:pic>
          <p:nvPicPr>
            <p:cNvPr id="368771" name="Picture 131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49" y="2454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68772" name="Text Box 132"/>
            <p:cNvSpPr txBox="1">
              <a:spLocks noChangeArrowheads="1"/>
            </p:cNvSpPr>
            <p:nvPr/>
          </p:nvSpPr>
          <p:spPr bwMode="auto">
            <a:xfrm flipH="1">
              <a:off x="2885" y="2471"/>
              <a:ext cx="689" cy="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3. R. G. do Sul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US$ 2,7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9,5%</a:t>
              </a:r>
            </a:p>
          </p:txBody>
        </p:sp>
      </p:grpSp>
      <p:grpSp>
        <p:nvGrpSpPr>
          <p:cNvPr id="368773" name="Group 133"/>
          <p:cNvGrpSpPr>
            <a:grpSpLocks/>
          </p:cNvGrpSpPr>
          <p:nvPr/>
        </p:nvGrpSpPr>
        <p:grpSpPr bwMode="auto">
          <a:xfrm>
            <a:off x="844550" y="5016500"/>
            <a:ext cx="612775" cy="195263"/>
            <a:chOff x="532" y="3160"/>
            <a:chExt cx="386" cy="123"/>
          </a:xfrm>
        </p:grpSpPr>
        <p:sp>
          <p:nvSpPr>
            <p:cNvPr id="368774" name="Freeform 134"/>
            <p:cNvSpPr>
              <a:spLocks/>
            </p:cNvSpPr>
            <p:nvPr/>
          </p:nvSpPr>
          <p:spPr bwMode="auto">
            <a:xfrm>
              <a:off x="532" y="3160"/>
              <a:ext cx="372" cy="108"/>
            </a:xfrm>
            <a:custGeom>
              <a:avLst/>
              <a:gdLst>
                <a:gd name="T0" fmla="*/ 0 w 372"/>
                <a:gd name="T1" fmla="*/ 0 h 108"/>
                <a:gd name="T2" fmla="*/ 51 w 372"/>
                <a:gd name="T3" fmla="*/ 0 h 108"/>
                <a:gd name="T4" fmla="*/ 48 w 372"/>
                <a:gd name="T5" fmla="*/ 100 h 108"/>
                <a:gd name="T6" fmla="*/ 372 w 372"/>
                <a:gd name="T7" fmla="*/ 10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2" h="108">
                  <a:moveTo>
                    <a:pt x="0" y="0"/>
                  </a:moveTo>
                  <a:lnTo>
                    <a:pt x="51" y="0"/>
                  </a:lnTo>
                  <a:lnTo>
                    <a:pt x="48" y="100"/>
                  </a:lnTo>
                  <a:lnTo>
                    <a:pt x="372" y="108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8775" name="Oval 135"/>
            <p:cNvSpPr>
              <a:spLocks noChangeArrowheads="1"/>
            </p:cNvSpPr>
            <p:nvPr/>
          </p:nvSpPr>
          <p:spPr bwMode="auto">
            <a:xfrm flipV="1">
              <a:off x="884" y="3249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68776" name="Group 136"/>
          <p:cNvGrpSpPr>
            <a:grpSpLocks/>
          </p:cNvGrpSpPr>
          <p:nvPr/>
        </p:nvGrpSpPr>
        <p:grpSpPr bwMode="auto">
          <a:xfrm>
            <a:off x="2593975" y="4508500"/>
            <a:ext cx="901700" cy="469900"/>
            <a:chOff x="1600" y="2934"/>
            <a:chExt cx="568" cy="296"/>
          </a:xfrm>
        </p:grpSpPr>
        <p:pic>
          <p:nvPicPr>
            <p:cNvPr id="368777" name="Picture 137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00" y="2934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68778" name="Text Box 138"/>
            <p:cNvSpPr txBox="1">
              <a:spLocks noChangeArrowheads="1"/>
            </p:cNvSpPr>
            <p:nvPr/>
          </p:nvSpPr>
          <p:spPr bwMode="auto">
            <a:xfrm>
              <a:off x="1645" y="2948"/>
              <a:ext cx="478" cy="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Outros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US$ 0,5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1,8%</a:t>
              </a:r>
            </a:p>
          </p:txBody>
        </p:sp>
      </p:grpSp>
      <p:grpSp>
        <p:nvGrpSpPr>
          <p:cNvPr id="368779" name="Group 139"/>
          <p:cNvGrpSpPr>
            <a:grpSpLocks/>
          </p:cNvGrpSpPr>
          <p:nvPr/>
        </p:nvGrpSpPr>
        <p:grpSpPr bwMode="auto">
          <a:xfrm>
            <a:off x="2085975" y="4606925"/>
            <a:ext cx="563563" cy="568325"/>
            <a:chOff x="878" y="2423"/>
            <a:chExt cx="355" cy="358"/>
          </a:xfrm>
        </p:grpSpPr>
        <p:sp>
          <p:nvSpPr>
            <p:cNvPr id="368780" name="Freeform 140"/>
            <p:cNvSpPr>
              <a:spLocks/>
            </p:cNvSpPr>
            <p:nvPr/>
          </p:nvSpPr>
          <p:spPr bwMode="auto">
            <a:xfrm>
              <a:off x="891" y="2423"/>
              <a:ext cx="342" cy="346"/>
            </a:xfrm>
            <a:custGeom>
              <a:avLst/>
              <a:gdLst>
                <a:gd name="T0" fmla="*/ 342 w 342"/>
                <a:gd name="T1" fmla="*/ 0 h 346"/>
                <a:gd name="T2" fmla="*/ 282 w 342"/>
                <a:gd name="T3" fmla="*/ 0 h 346"/>
                <a:gd name="T4" fmla="*/ 280 w 342"/>
                <a:gd name="T5" fmla="*/ 147 h 346"/>
                <a:gd name="T6" fmla="*/ 0 w 342"/>
                <a:gd name="T7" fmla="*/ 346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2" h="346">
                  <a:moveTo>
                    <a:pt x="342" y="0"/>
                  </a:moveTo>
                  <a:lnTo>
                    <a:pt x="282" y="0"/>
                  </a:lnTo>
                  <a:lnTo>
                    <a:pt x="280" y="147"/>
                  </a:lnTo>
                  <a:lnTo>
                    <a:pt x="0" y="346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8781" name="Oval 141"/>
            <p:cNvSpPr>
              <a:spLocks noChangeArrowheads="1"/>
            </p:cNvSpPr>
            <p:nvPr/>
          </p:nvSpPr>
          <p:spPr bwMode="auto">
            <a:xfrm flipH="1">
              <a:off x="878" y="2747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68782" name="Group 142"/>
          <p:cNvGrpSpPr>
            <a:grpSpLocks/>
          </p:cNvGrpSpPr>
          <p:nvPr/>
        </p:nvGrpSpPr>
        <p:grpSpPr bwMode="auto">
          <a:xfrm>
            <a:off x="5622925" y="4811713"/>
            <a:ext cx="2663825" cy="1328737"/>
            <a:chOff x="2090" y="2259"/>
            <a:chExt cx="1698" cy="846"/>
          </a:xfrm>
        </p:grpSpPr>
        <p:grpSp>
          <p:nvGrpSpPr>
            <p:cNvPr id="368783" name="Group 143"/>
            <p:cNvGrpSpPr>
              <a:grpSpLocks/>
            </p:cNvGrpSpPr>
            <p:nvPr/>
          </p:nvGrpSpPr>
          <p:grpSpPr bwMode="auto">
            <a:xfrm>
              <a:off x="2156" y="2589"/>
              <a:ext cx="1386" cy="516"/>
              <a:chOff x="2156" y="2589"/>
              <a:chExt cx="1386" cy="516"/>
            </a:xfrm>
          </p:grpSpPr>
          <p:sp>
            <p:nvSpPr>
              <p:cNvPr id="368784" name="Freeform 144"/>
              <p:cNvSpPr>
                <a:spLocks/>
              </p:cNvSpPr>
              <p:nvPr/>
            </p:nvSpPr>
            <p:spPr bwMode="auto">
              <a:xfrm>
                <a:off x="2156" y="2721"/>
                <a:ext cx="1386" cy="384"/>
              </a:xfrm>
              <a:custGeom>
                <a:avLst/>
                <a:gdLst>
                  <a:gd name="T0" fmla="*/ 231 w 231"/>
                  <a:gd name="T1" fmla="*/ 48 h 64"/>
                  <a:gd name="T2" fmla="*/ 130 w 231"/>
                  <a:gd name="T3" fmla="*/ 64 h 64"/>
                  <a:gd name="T4" fmla="*/ 0 w 231"/>
                  <a:gd name="T5" fmla="*/ 30 h 64"/>
                  <a:gd name="T6" fmla="*/ 0 w 231"/>
                  <a:gd name="T7" fmla="*/ 0 h 64"/>
                  <a:gd name="T8" fmla="*/ 8 w 231"/>
                  <a:gd name="T9" fmla="*/ 0 h 64"/>
                  <a:gd name="T10" fmla="*/ 131 w 231"/>
                  <a:gd name="T11" fmla="*/ 31 h 64"/>
                  <a:gd name="T12" fmla="*/ 222 w 231"/>
                  <a:gd name="T13" fmla="*/ 16 h 64"/>
                  <a:gd name="T14" fmla="*/ 231 w 231"/>
                  <a:gd name="T15" fmla="*/ 17 h 64"/>
                  <a:gd name="T16" fmla="*/ 231 w 231"/>
                  <a:gd name="T17" fmla="*/ 48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1" h="64">
                    <a:moveTo>
                      <a:pt x="231" y="48"/>
                    </a:moveTo>
                    <a:cubicBezTo>
                      <a:pt x="205" y="58"/>
                      <a:pt x="170" y="64"/>
                      <a:pt x="130" y="64"/>
                    </a:cubicBezTo>
                    <a:cubicBezTo>
                      <a:pt x="72" y="64"/>
                      <a:pt x="22" y="50"/>
                      <a:pt x="0" y="30"/>
                    </a:cubicBezTo>
                    <a:lnTo>
                      <a:pt x="0" y="0"/>
                    </a:lnTo>
                    <a:lnTo>
                      <a:pt x="8" y="0"/>
                    </a:lnTo>
                    <a:cubicBezTo>
                      <a:pt x="26" y="22"/>
                      <a:pt x="68" y="31"/>
                      <a:pt x="131" y="31"/>
                    </a:cubicBezTo>
                    <a:cubicBezTo>
                      <a:pt x="171" y="31"/>
                      <a:pt x="197" y="26"/>
                      <a:pt x="222" y="16"/>
                    </a:cubicBezTo>
                    <a:lnTo>
                      <a:pt x="231" y="17"/>
                    </a:lnTo>
                    <a:lnTo>
                      <a:pt x="231" y="48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8785" name="Freeform 145"/>
              <p:cNvSpPr>
                <a:spLocks/>
              </p:cNvSpPr>
              <p:nvPr/>
            </p:nvSpPr>
            <p:spPr bwMode="auto">
              <a:xfrm>
                <a:off x="2156" y="2589"/>
                <a:ext cx="1386" cy="330"/>
              </a:xfrm>
              <a:custGeom>
                <a:avLst/>
                <a:gdLst>
                  <a:gd name="T0" fmla="*/ 130 w 231"/>
                  <a:gd name="T1" fmla="*/ 0 h 55"/>
                  <a:gd name="T2" fmla="*/ 231 w 231"/>
                  <a:gd name="T3" fmla="*/ 39 h 55"/>
                  <a:gd name="T4" fmla="*/ 130 w 231"/>
                  <a:gd name="T5" fmla="*/ 55 h 55"/>
                  <a:gd name="T6" fmla="*/ 0 w 231"/>
                  <a:gd name="T7" fmla="*/ 22 h 55"/>
                  <a:gd name="T8" fmla="*/ 130 w 231"/>
                  <a:gd name="T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1" h="55">
                    <a:moveTo>
                      <a:pt x="130" y="0"/>
                    </a:moveTo>
                    <a:lnTo>
                      <a:pt x="231" y="39"/>
                    </a:lnTo>
                    <a:cubicBezTo>
                      <a:pt x="204" y="49"/>
                      <a:pt x="168" y="55"/>
                      <a:pt x="130" y="55"/>
                    </a:cubicBezTo>
                    <a:cubicBezTo>
                      <a:pt x="74" y="55"/>
                      <a:pt x="22" y="42"/>
                      <a:pt x="0" y="22"/>
                    </a:cubicBezTo>
                    <a:lnTo>
                      <a:pt x="130" y="0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68786" name="Group 146"/>
            <p:cNvGrpSpPr>
              <a:grpSpLocks/>
            </p:cNvGrpSpPr>
            <p:nvPr/>
          </p:nvGrpSpPr>
          <p:grpSpPr bwMode="auto">
            <a:xfrm>
              <a:off x="2792" y="2259"/>
              <a:ext cx="996" cy="732"/>
              <a:chOff x="2792" y="2259"/>
              <a:chExt cx="996" cy="732"/>
            </a:xfrm>
          </p:grpSpPr>
          <p:sp>
            <p:nvSpPr>
              <p:cNvPr id="368787" name="Freeform 147"/>
              <p:cNvSpPr>
                <a:spLocks/>
              </p:cNvSpPr>
              <p:nvPr/>
            </p:nvSpPr>
            <p:spPr bwMode="auto">
              <a:xfrm>
                <a:off x="3578" y="2589"/>
                <a:ext cx="210" cy="402"/>
              </a:xfrm>
              <a:custGeom>
                <a:avLst/>
                <a:gdLst>
                  <a:gd name="T0" fmla="*/ 35 w 35"/>
                  <a:gd name="T1" fmla="*/ 33 h 67"/>
                  <a:gd name="T2" fmla="*/ 0 w 35"/>
                  <a:gd name="T3" fmla="*/ 67 h 67"/>
                  <a:gd name="T4" fmla="*/ 0 w 35"/>
                  <a:gd name="T5" fmla="*/ 32 h 67"/>
                  <a:gd name="T6" fmla="*/ 30 w 35"/>
                  <a:gd name="T7" fmla="*/ 7 h 67"/>
                  <a:gd name="T8" fmla="*/ 35 w 35"/>
                  <a:gd name="T9" fmla="*/ 0 h 67"/>
                  <a:gd name="T10" fmla="*/ 35 w 35"/>
                  <a:gd name="T11" fmla="*/ 31 h 67"/>
                  <a:gd name="T12" fmla="*/ 35 w 35"/>
                  <a:gd name="T13" fmla="*/ 33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5" h="67">
                    <a:moveTo>
                      <a:pt x="35" y="33"/>
                    </a:moveTo>
                    <a:cubicBezTo>
                      <a:pt x="34" y="46"/>
                      <a:pt x="21" y="58"/>
                      <a:pt x="0" y="67"/>
                    </a:cubicBezTo>
                    <a:lnTo>
                      <a:pt x="0" y="32"/>
                    </a:lnTo>
                    <a:cubicBezTo>
                      <a:pt x="15" y="25"/>
                      <a:pt x="25" y="16"/>
                      <a:pt x="30" y="7"/>
                    </a:cubicBezTo>
                    <a:cubicBezTo>
                      <a:pt x="32" y="4"/>
                      <a:pt x="35" y="4"/>
                      <a:pt x="35" y="0"/>
                    </a:cubicBezTo>
                    <a:lnTo>
                      <a:pt x="35" y="31"/>
                    </a:lnTo>
                    <a:lnTo>
                      <a:pt x="35" y="33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8788" name="Freeform 148"/>
              <p:cNvSpPr>
                <a:spLocks/>
              </p:cNvSpPr>
              <p:nvPr/>
            </p:nvSpPr>
            <p:spPr bwMode="auto">
              <a:xfrm>
                <a:off x="2792" y="2259"/>
                <a:ext cx="996" cy="546"/>
              </a:xfrm>
              <a:custGeom>
                <a:avLst/>
                <a:gdLst>
                  <a:gd name="T0" fmla="*/ 24 w 166"/>
                  <a:gd name="T1" fmla="*/ 55 h 91"/>
                  <a:gd name="T2" fmla="*/ 0 w 166"/>
                  <a:gd name="T3" fmla="*/ 1 h 91"/>
                  <a:gd name="T4" fmla="*/ 24 w 166"/>
                  <a:gd name="T5" fmla="*/ 0 h 91"/>
                  <a:gd name="T6" fmla="*/ 166 w 166"/>
                  <a:gd name="T7" fmla="*/ 55 h 91"/>
                  <a:gd name="T8" fmla="*/ 131 w 166"/>
                  <a:gd name="T9" fmla="*/ 91 h 91"/>
                  <a:gd name="T10" fmla="*/ 24 w 166"/>
                  <a:gd name="T11" fmla="*/ 55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6" h="91">
                    <a:moveTo>
                      <a:pt x="24" y="55"/>
                    </a:moveTo>
                    <a:lnTo>
                      <a:pt x="0" y="1"/>
                    </a:lnTo>
                    <a:cubicBezTo>
                      <a:pt x="8" y="0"/>
                      <a:pt x="16" y="0"/>
                      <a:pt x="24" y="0"/>
                    </a:cubicBezTo>
                    <a:cubicBezTo>
                      <a:pt x="103" y="0"/>
                      <a:pt x="166" y="25"/>
                      <a:pt x="166" y="55"/>
                    </a:cubicBezTo>
                    <a:cubicBezTo>
                      <a:pt x="166" y="68"/>
                      <a:pt x="153" y="81"/>
                      <a:pt x="131" y="91"/>
                    </a:cubicBezTo>
                    <a:lnTo>
                      <a:pt x="24" y="55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8789" name="Freeform 149"/>
              <p:cNvSpPr>
                <a:spLocks/>
              </p:cNvSpPr>
              <p:nvPr/>
            </p:nvSpPr>
            <p:spPr bwMode="auto">
              <a:xfrm>
                <a:off x="2792" y="2265"/>
                <a:ext cx="144" cy="324"/>
              </a:xfrm>
              <a:custGeom>
                <a:avLst/>
                <a:gdLst>
                  <a:gd name="T0" fmla="*/ 24 w 24"/>
                  <a:gd name="T1" fmla="*/ 54 h 54"/>
                  <a:gd name="T2" fmla="*/ 0 w 24"/>
                  <a:gd name="T3" fmla="*/ 0 h 54"/>
                  <a:gd name="T4" fmla="*/ 0 w 24"/>
                  <a:gd name="T5" fmla="*/ 10 h 54"/>
                  <a:gd name="T6" fmla="*/ 24 w 24"/>
                  <a:gd name="T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54">
                    <a:moveTo>
                      <a:pt x="24" y="54"/>
                    </a:moveTo>
                    <a:lnTo>
                      <a:pt x="0" y="0"/>
                    </a:lnTo>
                    <a:lnTo>
                      <a:pt x="0" y="10"/>
                    </a:lnTo>
                    <a:lnTo>
                      <a:pt x="24" y="54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8790" name="Freeform 150"/>
              <p:cNvSpPr>
                <a:spLocks/>
              </p:cNvSpPr>
              <p:nvPr/>
            </p:nvSpPr>
            <p:spPr bwMode="auto">
              <a:xfrm>
                <a:off x="2936" y="2589"/>
                <a:ext cx="642" cy="402"/>
              </a:xfrm>
              <a:custGeom>
                <a:avLst/>
                <a:gdLst>
                  <a:gd name="T0" fmla="*/ 0 w 107"/>
                  <a:gd name="T1" fmla="*/ 0 h 67"/>
                  <a:gd name="T2" fmla="*/ 107 w 107"/>
                  <a:gd name="T3" fmla="*/ 36 h 67"/>
                  <a:gd name="T4" fmla="*/ 107 w 107"/>
                  <a:gd name="T5" fmla="*/ 67 h 67"/>
                  <a:gd name="T6" fmla="*/ 101 w 107"/>
                  <a:gd name="T7" fmla="*/ 64 h 67"/>
                  <a:gd name="T8" fmla="*/ 101 w 107"/>
                  <a:gd name="T9" fmla="*/ 39 h 67"/>
                  <a:gd name="T10" fmla="*/ 0 w 107"/>
                  <a:gd name="T11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7" h="67">
                    <a:moveTo>
                      <a:pt x="0" y="0"/>
                    </a:moveTo>
                    <a:lnTo>
                      <a:pt x="107" y="36"/>
                    </a:lnTo>
                    <a:lnTo>
                      <a:pt x="107" y="67"/>
                    </a:lnTo>
                    <a:lnTo>
                      <a:pt x="101" y="64"/>
                    </a:lnTo>
                    <a:lnTo>
                      <a:pt x="101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68791" name="Group 151"/>
            <p:cNvGrpSpPr>
              <a:grpSpLocks/>
            </p:cNvGrpSpPr>
            <p:nvPr/>
          </p:nvGrpSpPr>
          <p:grpSpPr bwMode="auto">
            <a:xfrm>
              <a:off x="2090" y="2265"/>
              <a:ext cx="846" cy="612"/>
              <a:chOff x="2090" y="2265"/>
              <a:chExt cx="846" cy="612"/>
            </a:xfrm>
          </p:grpSpPr>
          <p:sp>
            <p:nvSpPr>
              <p:cNvPr id="368792" name="Freeform 152"/>
              <p:cNvSpPr>
                <a:spLocks/>
              </p:cNvSpPr>
              <p:nvPr/>
            </p:nvSpPr>
            <p:spPr bwMode="auto">
              <a:xfrm>
                <a:off x="2090" y="2589"/>
                <a:ext cx="42" cy="288"/>
              </a:xfrm>
              <a:custGeom>
                <a:avLst/>
                <a:gdLst>
                  <a:gd name="T0" fmla="*/ 7 w 7"/>
                  <a:gd name="T1" fmla="*/ 48 h 48"/>
                  <a:gd name="T2" fmla="*/ 0 w 7"/>
                  <a:gd name="T3" fmla="*/ 33 h 48"/>
                  <a:gd name="T4" fmla="*/ 0 w 7"/>
                  <a:gd name="T5" fmla="*/ 33 h 48"/>
                  <a:gd name="T6" fmla="*/ 0 w 7"/>
                  <a:gd name="T7" fmla="*/ 31 h 48"/>
                  <a:gd name="T8" fmla="*/ 0 w 7"/>
                  <a:gd name="T9" fmla="*/ 0 h 48"/>
                  <a:gd name="T10" fmla="*/ 7 w 7"/>
                  <a:gd name="T11" fmla="*/ 8 h 48"/>
                  <a:gd name="T12" fmla="*/ 7 w 7"/>
                  <a:gd name="T13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48">
                    <a:moveTo>
                      <a:pt x="7" y="48"/>
                    </a:moveTo>
                    <a:cubicBezTo>
                      <a:pt x="3" y="43"/>
                      <a:pt x="0" y="38"/>
                      <a:pt x="0" y="33"/>
                    </a:cubicBezTo>
                    <a:lnTo>
                      <a:pt x="0" y="33"/>
                    </a:lnTo>
                    <a:lnTo>
                      <a:pt x="0" y="31"/>
                    </a:lnTo>
                    <a:lnTo>
                      <a:pt x="0" y="0"/>
                    </a:lnTo>
                    <a:cubicBezTo>
                      <a:pt x="0" y="4"/>
                      <a:pt x="5" y="5"/>
                      <a:pt x="7" y="8"/>
                    </a:cubicBezTo>
                    <a:lnTo>
                      <a:pt x="7" y="48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8793" name="Freeform 153"/>
              <p:cNvSpPr>
                <a:spLocks/>
              </p:cNvSpPr>
              <p:nvPr/>
            </p:nvSpPr>
            <p:spPr bwMode="auto">
              <a:xfrm>
                <a:off x="2090" y="2265"/>
                <a:ext cx="846" cy="426"/>
              </a:xfrm>
              <a:custGeom>
                <a:avLst/>
                <a:gdLst>
                  <a:gd name="T0" fmla="*/ 141 w 141"/>
                  <a:gd name="T1" fmla="*/ 54 h 71"/>
                  <a:gd name="T2" fmla="*/ 7 w 141"/>
                  <a:gd name="T3" fmla="*/ 71 h 71"/>
                  <a:gd name="T4" fmla="*/ 0 w 141"/>
                  <a:gd name="T5" fmla="*/ 54 h 71"/>
                  <a:gd name="T6" fmla="*/ 112 w 141"/>
                  <a:gd name="T7" fmla="*/ 0 h 71"/>
                  <a:gd name="T8" fmla="*/ 141 w 141"/>
                  <a:gd name="T9" fmla="*/ 54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1" h="71">
                    <a:moveTo>
                      <a:pt x="141" y="54"/>
                    </a:moveTo>
                    <a:lnTo>
                      <a:pt x="7" y="71"/>
                    </a:lnTo>
                    <a:cubicBezTo>
                      <a:pt x="2" y="66"/>
                      <a:pt x="0" y="60"/>
                      <a:pt x="0" y="54"/>
                    </a:cubicBezTo>
                    <a:cubicBezTo>
                      <a:pt x="0" y="28"/>
                      <a:pt x="46" y="6"/>
                      <a:pt x="112" y="0"/>
                    </a:cubicBezTo>
                    <a:lnTo>
                      <a:pt x="141" y="54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8794" name="Freeform 154"/>
              <p:cNvSpPr>
                <a:spLocks/>
              </p:cNvSpPr>
              <p:nvPr/>
            </p:nvSpPr>
            <p:spPr bwMode="auto">
              <a:xfrm>
                <a:off x="2132" y="2589"/>
                <a:ext cx="804" cy="288"/>
              </a:xfrm>
              <a:custGeom>
                <a:avLst/>
                <a:gdLst>
                  <a:gd name="T0" fmla="*/ 134 w 134"/>
                  <a:gd name="T1" fmla="*/ 0 h 48"/>
                  <a:gd name="T2" fmla="*/ 0 w 134"/>
                  <a:gd name="T3" fmla="*/ 17 h 48"/>
                  <a:gd name="T4" fmla="*/ 0 w 134"/>
                  <a:gd name="T5" fmla="*/ 48 h 48"/>
                  <a:gd name="T6" fmla="*/ 4 w 134"/>
                  <a:gd name="T7" fmla="*/ 48 h 48"/>
                  <a:gd name="T8" fmla="*/ 4 w 134"/>
                  <a:gd name="T9" fmla="*/ 22 h 48"/>
                  <a:gd name="T10" fmla="*/ 134 w 134"/>
                  <a:gd name="T11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4" h="48">
                    <a:moveTo>
                      <a:pt x="134" y="0"/>
                    </a:moveTo>
                    <a:lnTo>
                      <a:pt x="0" y="17"/>
                    </a:lnTo>
                    <a:lnTo>
                      <a:pt x="0" y="48"/>
                    </a:lnTo>
                    <a:lnTo>
                      <a:pt x="4" y="48"/>
                    </a:lnTo>
                    <a:lnTo>
                      <a:pt x="4" y="22"/>
                    </a:lnTo>
                    <a:lnTo>
                      <a:pt x="134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368795" name="Group 155"/>
          <p:cNvGrpSpPr>
            <a:grpSpLocks/>
          </p:cNvGrpSpPr>
          <p:nvPr/>
        </p:nvGrpSpPr>
        <p:grpSpPr bwMode="auto">
          <a:xfrm>
            <a:off x="5622925" y="4811713"/>
            <a:ext cx="2663825" cy="1328737"/>
            <a:chOff x="2090" y="2259"/>
            <a:chExt cx="1698" cy="846"/>
          </a:xfrm>
        </p:grpSpPr>
        <p:grpSp>
          <p:nvGrpSpPr>
            <p:cNvPr id="368796" name="Group 156"/>
            <p:cNvGrpSpPr>
              <a:grpSpLocks/>
            </p:cNvGrpSpPr>
            <p:nvPr/>
          </p:nvGrpSpPr>
          <p:grpSpPr bwMode="auto">
            <a:xfrm>
              <a:off x="2156" y="2589"/>
              <a:ext cx="1386" cy="516"/>
              <a:chOff x="2156" y="2589"/>
              <a:chExt cx="1386" cy="516"/>
            </a:xfrm>
          </p:grpSpPr>
          <p:sp>
            <p:nvSpPr>
              <p:cNvPr id="368797" name="Freeform 157"/>
              <p:cNvSpPr>
                <a:spLocks/>
              </p:cNvSpPr>
              <p:nvPr/>
            </p:nvSpPr>
            <p:spPr bwMode="auto">
              <a:xfrm>
                <a:off x="2156" y="2721"/>
                <a:ext cx="1386" cy="384"/>
              </a:xfrm>
              <a:custGeom>
                <a:avLst/>
                <a:gdLst>
                  <a:gd name="T0" fmla="*/ 231 w 231"/>
                  <a:gd name="T1" fmla="*/ 48 h 64"/>
                  <a:gd name="T2" fmla="*/ 130 w 231"/>
                  <a:gd name="T3" fmla="*/ 64 h 64"/>
                  <a:gd name="T4" fmla="*/ 0 w 231"/>
                  <a:gd name="T5" fmla="*/ 30 h 64"/>
                  <a:gd name="T6" fmla="*/ 0 w 231"/>
                  <a:gd name="T7" fmla="*/ 0 h 64"/>
                  <a:gd name="T8" fmla="*/ 8 w 231"/>
                  <a:gd name="T9" fmla="*/ 0 h 64"/>
                  <a:gd name="T10" fmla="*/ 131 w 231"/>
                  <a:gd name="T11" fmla="*/ 31 h 64"/>
                  <a:gd name="T12" fmla="*/ 222 w 231"/>
                  <a:gd name="T13" fmla="*/ 16 h 64"/>
                  <a:gd name="T14" fmla="*/ 231 w 231"/>
                  <a:gd name="T15" fmla="*/ 17 h 64"/>
                  <a:gd name="T16" fmla="*/ 231 w 231"/>
                  <a:gd name="T17" fmla="*/ 48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1" h="64">
                    <a:moveTo>
                      <a:pt x="231" y="48"/>
                    </a:moveTo>
                    <a:cubicBezTo>
                      <a:pt x="205" y="58"/>
                      <a:pt x="170" y="64"/>
                      <a:pt x="130" y="64"/>
                    </a:cubicBezTo>
                    <a:cubicBezTo>
                      <a:pt x="72" y="64"/>
                      <a:pt x="22" y="50"/>
                      <a:pt x="0" y="30"/>
                    </a:cubicBezTo>
                    <a:lnTo>
                      <a:pt x="0" y="0"/>
                    </a:lnTo>
                    <a:lnTo>
                      <a:pt x="8" y="0"/>
                    </a:lnTo>
                    <a:cubicBezTo>
                      <a:pt x="26" y="22"/>
                      <a:pt x="68" y="31"/>
                      <a:pt x="131" y="31"/>
                    </a:cubicBezTo>
                    <a:cubicBezTo>
                      <a:pt x="171" y="31"/>
                      <a:pt x="197" y="26"/>
                      <a:pt x="222" y="16"/>
                    </a:cubicBezTo>
                    <a:lnTo>
                      <a:pt x="231" y="17"/>
                    </a:lnTo>
                    <a:lnTo>
                      <a:pt x="231" y="48"/>
                    </a:lnTo>
                    <a:close/>
                  </a:path>
                </a:pathLst>
              </a:custGeom>
              <a:solidFill>
                <a:srgbClr val="006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8798" name="Freeform 158"/>
              <p:cNvSpPr>
                <a:spLocks/>
              </p:cNvSpPr>
              <p:nvPr/>
            </p:nvSpPr>
            <p:spPr bwMode="auto">
              <a:xfrm>
                <a:off x="2156" y="2589"/>
                <a:ext cx="1386" cy="330"/>
              </a:xfrm>
              <a:custGeom>
                <a:avLst/>
                <a:gdLst>
                  <a:gd name="T0" fmla="*/ 130 w 231"/>
                  <a:gd name="T1" fmla="*/ 0 h 55"/>
                  <a:gd name="T2" fmla="*/ 231 w 231"/>
                  <a:gd name="T3" fmla="*/ 39 h 55"/>
                  <a:gd name="T4" fmla="*/ 130 w 231"/>
                  <a:gd name="T5" fmla="*/ 55 h 55"/>
                  <a:gd name="T6" fmla="*/ 0 w 231"/>
                  <a:gd name="T7" fmla="*/ 22 h 55"/>
                  <a:gd name="T8" fmla="*/ 130 w 231"/>
                  <a:gd name="T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1" h="55">
                    <a:moveTo>
                      <a:pt x="130" y="0"/>
                    </a:moveTo>
                    <a:lnTo>
                      <a:pt x="231" y="39"/>
                    </a:lnTo>
                    <a:cubicBezTo>
                      <a:pt x="204" y="49"/>
                      <a:pt x="168" y="55"/>
                      <a:pt x="130" y="55"/>
                    </a:cubicBezTo>
                    <a:cubicBezTo>
                      <a:pt x="74" y="55"/>
                      <a:pt x="22" y="42"/>
                      <a:pt x="0" y="22"/>
                    </a:cubicBezTo>
                    <a:lnTo>
                      <a:pt x="130" y="0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68799" name="Group 159"/>
            <p:cNvGrpSpPr>
              <a:grpSpLocks/>
            </p:cNvGrpSpPr>
            <p:nvPr/>
          </p:nvGrpSpPr>
          <p:grpSpPr bwMode="auto">
            <a:xfrm>
              <a:off x="2792" y="2259"/>
              <a:ext cx="996" cy="732"/>
              <a:chOff x="2792" y="2259"/>
              <a:chExt cx="996" cy="732"/>
            </a:xfrm>
          </p:grpSpPr>
          <p:sp>
            <p:nvSpPr>
              <p:cNvPr id="368800" name="Freeform 160"/>
              <p:cNvSpPr>
                <a:spLocks/>
              </p:cNvSpPr>
              <p:nvPr/>
            </p:nvSpPr>
            <p:spPr bwMode="auto">
              <a:xfrm>
                <a:off x="3578" y="2589"/>
                <a:ext cx="210" cy="402"/>
              </a:xfrm>
              <a:custGeom>
                <a:avLst/>
                <a:gdLst>
                  <a:gd name="T0" fmla="*/ 35 w 35"/>
                  <a:gd name="T1" fmla="*/ 33 h 67"/>
                  <a:gd name="T2" fmla="*/ 0 w 35"/>
                  <a:gd name="T3" fmla="*/ 67 h 67"/>
                  <a:gd name="T4" fmla="*/ 0 w 35"/>
                  <a:gd name="T5" fmla="*/ 32 h 67"/>
                  <a:gd name="T6" fmla="*/ 30 w 35"/>
                  <a:gd name="T7" fmla="*/ 7 h 67"/>
                  <a:gd name="T8" fmla="*/ 35 w 35"/>
                  <a:gd name="T9" fmla="*/ 0 h 67"/>
                  <a:gd name="T10" fmla="*/ 35 w 35"/>
                  <a:gd name="T11" fmla="*/ 31 h 67"/>
                  <a:gd name="T12" fmla="*/ 35 w 35"/>
                  <a:gd name="T13" fmla="*/ 33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5" h="67">
                    <a:moveTo>
                      <a:pt x="35" y="33"/>
                    </a:moveTo>
                    <a:cubicBezTo>
                      <a:pt x="34" y="46"/>
                      <a:pt x="21" y="58"/>
                      <a:pt x="0" y="67"/>
                    </a:cubicBezTo>
                    <a:lnTo>
                      <a:pt x="0" y="32"/>
                    </a:lnTo>
                    <a:cubicBezTo>
                      <a:pt x="15" y="25"/>
                      <a:pt x="25" y="16"/>
                      <a:pt x="30" y="7"/>
                    </a:cubicBezTo>
                    <a:cubicBezTo>
                      <a:pt x="32" y="4"/>
                      <a:pt x="35" y="4"/>
                      <a:pt x="35" y="0"/>
                    </a:cubicBezTo>
                    <a:lnTo>
                      <a:pt x="35" y="31"/>
                    </a:lnTo>
                    <a:lnTo>
                      <a:pt x="35" y="33"/>
                    </a:lnTo>
                    <a:close/>
                  </a:path>
                </a:pathLst>
              </a:custGeom>
              <a:solidFill>
                <a:srgbClr val="277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8801" name="Freeform 161"/>
              <p:cNvSpPr>
                <a:spLocks/>
              </p:cNvSpPr>
              <p:nvPr/>
            </p:nvSpPr>
            <p:spPr bwMode="auto">
              <a:xfrm>
                <a:off x="2792" y="2259"/>
                <a:ext cx="996" cy="546"/>
              </a:xfrm>
              <a:custGeom>
                <a:avLst/>
                <a:gdLst>
                  <a:gd name="T0" fmla="*/ 24 w 166"/>
                  <a:gd name="T1" fmla="*/ 55 h 91"/>
                  <a:gd name="T2" fmla="*/ 0 w 166"/>
                  <a:gd name="T3" fmla="*/ 1 h 91"/>
                  <a:gd name="T4" fmla="*/ 24 w 166"/>
                  <a:gd name="T5" fmla="*/ 0 h 91"/>
                  <a:gd name="T6" fmla="*/ 166 w 166"/>
                  <a:gd name="T7" fmla="*/ 55 h 91"/>
                  <a:gd name="T8" fmla="*/ 131 w 166"/>
                  <a:gd name="T9" fmla="*/ 91 h 91"/>
                  <a:gd name="T10" fmla="*/ 24 w 166"/>
                  <a:gd name="T11" fmla="*/ 55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6" h="91">
                    <a:moveTo>
                      <a:pt x="24" y="55"/>
                    </a:moveTo>
                    <a:lnTo>
                      <a:pt x="0" y="1"/>
                    </a:lnTo>
                    <a:cubicBezTo>
                      <a:pt x="8" y="0"/>
                      <a:pt x="16" y="0"/>
                      <a:pt x="24" y="0"/>
                    </a:cubicBezTo>
                    <a:cubicBezTo>
                      <a:pt x="103" y="0"/>
                      <a:pt x="166" y="25"/>
                      <a:pt x="166" y="55"/>
                    </a:cubicBezTo>
                    <a:cubicBezTo>
                      <a:pt x="166" y="68"/>
                      <a:pt x="153" y="81"/>
                      <a:pt x="131" y="91"/>
                    </a:cubicBezTo>
                    <a:lnTo>
                      <a:pt x="24" y="55"/>
                    </a:lnTo>
                    <a:close/>
                  </a:path>
                </a:pathLst>
              </a:custGeom>
              <a:solidFill>
                <a:srgbClr val="38AA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8802" name="Freeform 162"/>
              <p:cNvSpPr>
                <a:spLocks/>
              </p:cNvSpPr>
              <p:nvPr/>
            </p:nvSpPr>
            <p:spPr bwMode="auto">
              <a:xfrm>
                <a:off x="2792" y="2265"/>
                <a:ext cx="144" cy="324"/>
              </a:xfrm>
              <a:custGeom>
                <a:avLst/>
                <a:gdLst>
                  <a:gd name="T0" fmla="*/ 24 w 24"/>
                  <a:gd name="T1" fmla="*/ 54 h 54"/>
                  <a:gd name="T2" fmla="*/ 0 w 24"/>
                  <a:gd name="T3" fmla="*/ 0 h 54"/>
                  <a:gd name="T4" fmla="*/ 0 w 24"/>
                  <a:gd name="T5" fmla="*/ 10 h 54"/>
                  <a:gd name="T6" fmla="*/ 24 w 24"/>
                  <a:gd name="T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54">
                    <a:moveTo>
                      <a:pt x="24" y="54"/>
                    </a:moveTo>
                    <a:lnTo>
                      <a:pt x="0" y="0"/>
                    </a:lnTo>
                    <a:lnTo>
                      <a:pt x="0" y="10"/>
                    </a:lnTo>
                    <a:lnTo>
                      <a:pt x="24" y="54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8803" name="Freeform 163"/>
              <p:cNvSpPr>
                <a:spLocks/>
              </p:cNvSpPr>
              <p:nvPr/>
            </p:nvSpPr>
            <p:spPr bwMode="auto">
              <a:xfrm>
                <a:off x="2936" y="2589"/>
                <a:ext cx="642" cy="402"/>
              </a:xfrm>
              <a:custGeom>
                <a:avLst/>
                <a:gdLst>
                  <a:gd name="T0" fmla="*/ 0 w 107"/>
                  <a:gd name="T1" fmla="*/ 0 h 67"/>
                  <a:gd name="T2" fmla="*/ 107 w 107"/>
                  <a:gd name="T3" fmla="*/ 36 h 67"/>
                  <a:gd name="T4" fmla="*/ 107 w 107"/>
                  <a:gd name="T5" fmla="*/ 67 h 67"/>
                  <a:gd name="T6" fmla="*/ 101 w 107"/>
                  <a:gd name="T7" fmla="*/ 64 h 67"/>
                  <a:gd name="T8" fmla="*/ 101 w 107"/>
                  <a:gd name="T9" fmla="*/ 39 h 67"/>
                  <a:gd name="T10" fmla="*/ 0 w 107"/>
                  <a:gd name="T11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7" h="67">
                    <a:moveTo>
                      <a:pt x="0" y="0"/>
                    </a:moveTo>
                    <a:lnTo>
                      <a:pt x="107" y="36"/>
                    </a:lnTo>
                    <a:lnTo>
                      <a:pt x="107" y="67"/>
                    </a:lnTo>
                    <a:lnTo>
                      <a:pt x="101" y="64"/>
                    </a:lnTo>
                    <a:lnTo>
                      <a:pt x="101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68804" name="Group 164"/>
            <p:cNvGrpSpPr>
              <a:grpSpLocks/>
            </p:cNvGrpSpPr>
            <p:nvPr/>
          </p:nvGrpSpPr>
          <p:grpSpPr bwMode="auto">
            <a:xfrm>
              <a:off x="2090" y="2265"/>
              <a:ext cx="846" cy="612"/>
              <a:chOff x="2090" y="2265"/>
              <a:chExt cx="846" cy="612"/>
            </a:xfrm>
          </p:grpSpPr>
          <p:sp>
            <p:nvSpPr>
              <p:cNvPr id="368805" name="Freeform 165"/>
              <p:cNvSpPr>
                <a:spLocks/>
              </p:cNvSpPr>
              <p:nvPr/>
            </p:nvSpPr>
            <p:spPr bwMode="auto">
              <a:xfrm>
                <a:off x="2090" y="2589"/>
                <a:ext cx="42" cy="288"/>
              </a:xfrm>
              <a:custGeom>
                <a:avLst/>
                <a:gdLst>
                  <a:gd name="T0" fmla="*/ 7 w 7"/>
                  <a:gd name="T1" fmla="*/ 48 h 48"/>
                  <a:gd name="T2" fmla="*/ 0 w 7"/>
                  <a:gd name="T3" fmla="*/ 33 h 48"/>
                  <a:gd name="T4" fmla="*/ 0 w 7"/>
                  <a:gd name="T5" fmla="*/ 33 h 48"/>
                  <a:gd name="T6" fmla="*/ 0 w 7"/>
                  <a:gd name="T7" fmla="*/ 31 h 48"/>
                  <a:gd name="T8" fmla="*/ 0 w 7"/>
                  <a:gd name="T9" fmla="*/ 0 h 48"/>
                  <a:gd name="T10" fmla="*/ 7 w 7"/>
                  <a:gd name="T11" fmla="*/ 8 h 48"/>
                  <a:gd name="T12" fmla="*/ 7 w 7"/>
                  <a:gd name="T13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48">
                    <a:moveTo>
                      <a:pt x="7" y="48"/>
                    </a:moveTo>
                    <a:cubicBezTo>
                      <a:pt x="3" y="43"/>
                      <a:pt x="0" y="38"/>
                      <a:pt x="0" y="33"/>
                    </a:cubicBezTo>
                    <a:lnTo>
                      <a:pt x="0" y="33"/>
                    </a:lnTo>
                    <a:lnTo>
                      <a:pt x="0" y="31"/>
                    </a:lnTo>
                    <a:lnTo>
                      <a:pt x="0" y="0"/>
                    </a:lnTo>
                    <a:cubicBezTo>
                      <a:pt x="0" y="4"/>
                      <a:pt x="5" y="5"/>
                      <a:pt x="7" y="8"/>
                    </a:cubicBezTo>
                    <a:lnTo>
                      <a:pt x="7" y="48"/>
                    </a:lnTo>
                    <a:close/>
                  </a:path>
                </a:pathLst>
              </a:custGeom>
              <a:solidFill>
                <a:srgbClr val="B46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8806" name="Freeform 166"/>
              <p:cNvSpPr>
                <a:spLocks/>
              </p:cNvSpPr>
              <p:nvPr/>
            </p:nvSpPr>
            <p:spPr bwMode="auto">
              <a:xfrm>
                <a:off x="2090" y="2265"/>
                <a:ext cx="846" cy="426"/>
              </a:xfrm>
              <a:custGeom>
                <a:avLst/>
                <a:gdLst>
                  <a:gd name="T0" fmla="*/ 141 w 141"/>
                  <a:gd name="T1" fmla="*/ 54 h 71"/>
                  <a:gd name="T2" fmla="*/ 7 w 141"/>
                  <a:gd name="T3" fmla="*/ 71 h 71"/>
                  <a:gd name="T4" fmla="*/ 0 w 141"/>
                  <a:gd name="T5" fmla="*/ 54 h 71"/>
                  <a:gd name="T6" fmla="*/ 112 w 141"/>
                  <a:gd name="T7" fmla="*/ 0 h 71"/>
                  <a:gd name="T8" fmla="*/ 141 w 141"/>
                  <a:gd name="T9" fmla="*/ 54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1" h="71">
                    <a:moveTo>
                      <a:pt x="141" y="54"/>
                    </a:moveTo>
                    <a:lnTo>
                      <a:pt x="7" y="71"/>
                    </a:lnTo>
                    <a:cubicBezTo>
                      <a:pt x="2" y="66"/>
                      <a:pt x="0" y="60"/>
                      <a:pt x="0" y="54"/>
                    </a:cubicBezTo>
                    <a:cubicBezTo>
                      <a:pt x="0" y="28"/>
                      <a:pt x="46" y="6"/>
                      <a:pt x="112" y="0"/>
                    </a:cubicBezTo>
                    <a:lnTo>
                      <a:pt x="141" y="54"/>
                    </a:lnTo>
                    <a:close/>
                  </a:path>
                </a:pathLst>
              </a:custGeom>
              <a:solidFill>
                <a:srgbClr val="FF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8807" name="Freeform 167"/>
              <p:cNvSpPr>
                <a:spLocks/>
              </p:cNvSpPr>
              <p:nvPr/>
            </p:nvSpPr>
            <p:spPr bwMode="auto">
              <a:xfrm>
                <a:off x="2132" y="2589"/>
                <a:ext cx="804" cy="288"/>
              </a:xfrm>
              <a:custGeom>
                <a:avLst/>
                <a:gdLst>
                  <a:gd name="T0" fmla="*/ 134 w 134"/>
                  <a:gd name="T1" fmla="*/ 0 h 48"/>
                  <a:gd name="T2" fmla="*/ 0 w 134"/>
                  <a:gd name="T3" fmla="*/ 17 h 48"/>
                  <a:gd name="T4" fmla="*/ 0 w 134"/>
                  <a:gd name="T5" fmla="*/ 48 h 48"/>
                  <a:gd name="T6" fmla="*/ 4 w 134"/>
                  <a:gd name="T7" fmla="*/ 48 h 48"/>
                  <a:gd name="T8" fmla="*/ 4 w 134"/>
                  <a:gd name="T9" fmla="*/ 22 h 48"/>
                  <a:gd name="T10" fmla="*/ 134 w 134"/>
                  <a:gd name="T11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4" h="48">
                    <a:moveTo>
                      <a:pt x="134" y="0"/>
                    </a:moveTo>
                    <a:lnTo>
                      <a:pt x="0" y="17"/>
                    </a:lnTo>
                    <a:lnTo>
                      <a:pt x="0" y="48"/>
                    </a:lnTo>
                    <a:lnTo>
                      <a:pt x="4" y="48"/>
                    </a:lnTo>
                    <a:lnTo>
                      <a:pt x="4" y="22"/>
                    </a:lnTo>
                    <a:lnTo>
                      <a:pt x="134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368808" name="Group 168"/>
          <p:cNvGrpSpPr>
            <a:grpSpLocks/>
          </p:cNvGrpSpPr>
          <p:nvPr/>
        </p:nvGrpSpPr>
        <p:grpSpPr bwMode="auto">
          <a:xfrm>
            <a:off x="8004175" y="4533900"/>
            <a:ext cx="901700" cy="469900"/>
            <a:chOff x="5042" y="2856"/>
            <a:chExt cx="568" cy="296"/>
          </a:xfrm>
        </p:grpSpPr>
        <p:pic>
          <p:nvPicPr>
            <p:cNvPr id="368809" name="Picture 169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42" y="2856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68810" name="Text Box 170"/>
            <p:cNvSpPr txBox="1">
              <a:spLocks noChangeArrowheads="1"/>
            </p:cNvSpPr>
            <p:nvPr/>
          </p:nvSpPr>
          <p:spPr bwMode="auto">
            <a:xfrm>
              <a:off x="5087" y="2870"/>
              <a:ext cx="478" cy="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1. São Paulo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US$ 28,6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40,2%</a:t>
              </a:r>
            </a:p>
          </p:txBody>
        </p:sp>
      </p:grpSp>
      <p:grpSp>
        <p:nvGrpSpPr>
          <p:cNvPr id="368811" name="Group 171"/>
          <p:cNvGrpSpPr>
            <a:grpSpLocks/>
          </p:cNvGrpSpPr>
          <p:nvPr/>
        </p:nvGrpSpPr>
        <p:grpSpPr bwMode="auto">
          <a:xfrm>
            <a:off x="7496175" y="4632325"/>
            <a:ext cx="563563" cy="568325"/>
            <a:chOff x="878" y="2423"/>
            <a:chExt cx="355" cy="358"/>
          </a:xfrm>
        </p:grpSpPr>
        <p:sp>
          <p:nvSpPr>
            <p:cNvPr id="368812" name="Freeform 172"/>
            <p:cNvSpPr>
              <a:spLocks/>
            </p:cNvSpPr>
            <p:nvPr/>
          </p:nvSpPr>
          <p:spPr bwMode="auto">
            <a:xfrm>
              <a:off x="891" y="2423"/>
              <a:ext cx="342" cy="346"/>
            </a:xfrm>
            <a:custGeom>
              <a:avLst/>
              <a:gdLst>
                <a:gd name="T0" fmla="*/ 342 w 342"/>
                <a:gd name="T1" fmla="*/ 0 h 346"/>
                <a:gd name="T2" fmla="*/ 282 w 342"/>
                <a:gd name="T3" fmla="*/ 0 h 346"/>
                <a:gd name="T4" fmla="*/ 280 w 342"/>
                <a:gd name="T5" fmla="*/ 147 h 346"/>
                <a:gd name="T6" fmla="*/ 0 w 342"/>
                <a:gd name="T7" fmla="*/ 346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2" h="346">
                  <a:moveTo>
                    <a:pt x="342" y="0"/>
                  </a:moveTo>
                  <a:lnTo>
                    <a:pt x="282" y="0"/>
                  </a:lnTo>
                  <a:lnTo>
                    <a:pt x="280" y="147"/>
                  </a:lnTo>
                  <a:lnTo>
                    <a:pt x="0" y="346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8813" name="Oval 173"/>
            <p:cNvSpPr>
              <a:spLocks noChangeArrowheads="1"/>
            </p:cNvSpPr>
            <p:nvPr/>
          </p:nvSpPr>
          <p:spPr bwMode="auto">
            <a:xfrm flipH="1">
              <a:off x="878" y="2747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68814" name="Group 174"/>
          <p:cNvGrpSpPr>
            <a:grpSpLocks/>
          </p:cNvGrpSpPr>
          <p:nvPr/>
        </p:nvGrpSpPr>
        <p:grpSpPr bwMode="auto">
          <a:xfrm>
            <a:off x="4756150" y="4624388"/>
            <a:ext cx="1093788" cy="469900"/>
            <a:chOff x="2886" y="2454"/>
            <a:chExt cx="689" cy="296"/>
          </a:xfrm>
        </p:grpSpPr>
        <p:pic>
          <p:nvPicPr>
            <p:cNvPr id="368815" name="Picture 175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49" y="2454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68816" name="Text Box 176"/>
            <p:cNvSpPr txBox="1">
              <a:spLocks noChangeArrowheads="1"/>
            </p:cNvSpPr>
            <p:nvPr/>
          </p:nvSpPr>
          <p:spPr bwMode="auto">
            <a:xfrm flipH="1">
              <a:off x="2886" y="2471"/>
              <a:ext cx="689" cy="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3. Ceará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US$ 19,4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27,3%</a:t>
              </a:r>
            </a:p>
          </p:txBody>
        </p:sp>
      </p:grpSp>
      <p:grpSp>
        <p:nvGrpSpPr>
          <p:cNvPr id="368817" name="Group 177"/>
          <p:cNvGrpSpPr>
            <a:grpSpLocks/>
          </p:cNvGrpSpPr>
          <p:nvPr/>
        </p:nvGrpSpPr>
        <p:grpSpPr bwMode="auto">
          <a:xfrm>
            <a:off x="5702300" y="4735513"/>
            <a:ext cx="746125" cy="411162"/>
            <a:chOff x="539" y="1481"/>
            <a:chExt cx="470" cy="259"/>
          </a:xfrm>
        </p:grpSpPr>
        <p:sp>
          <p:nvSpPr>
            <p:cNvPr id="368818" name="Freeform 178"/>
            <p:cNvSpPr>
              <a:spLocks/>
            </p:cNvSpPr>
            <p:nvPr/>
          </p:nvSpPr>
          <p:spPr bwMode="auto">
            <a:xfrm>
              <a:off x="539" y="1481"/>
              <a:ext cx="469" cy="253"/>
            </a:xfrm>
            <a:custGeom>
              <a:avLst/>
              <a:gdLst>
                <a:gd name="T0" fmla="*/ 0 w 469"/>
                <a:gd name="T1" fmla="*/ 0 h 253"/>
                <a:gd name="T2" fmla="*/ 51 w 469"/>
                <a:gd name="T3" fmla="*/ 0 h 253"/>
                <a:gd name="T4" fmla="*/ 57 w 469"/>
                <a:gd name="T5" fmla="*/ 165 h 253"/>
                <a:gd name="T6" fmla="*/ 469 w 469"/>
                <a:gd name="T7" fmla="*/ 253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69" h="253">
                  <a:moveTo>
                    <a:pt x="0" y="0"/>
                  </a:moveTo>
                  <a:lnTo>
                    <a:pt x="51" y="0"/>
                  </a:lnTo>
                  <a:lnTo>
                    <a:pt x="57" y="165"/>
                  </a:lnTo>
                  <a:lnTo>
                    <a:pt x="469" y="253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8819" name="Oval 179"/>
            <p:cNvSpPr>
              <a:spLocks noChangeArrowheads="1"/>
            </p:cNvSpPr>
            <p:nvPr/>
          </p:nvSpPr>
          <p:spPr bwMode="auto">
            <a:xfrm flipV="1">
              <a:off x="975" y="1706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68820" name="Group 180"/>
          <p:cNvGrpSpPr>
            <a:grpSpLocks/>
          </p:cNvGrpSpPr>
          <p:nvPr/>
        </p:nvGrpSpPr>
        <p:grpSpPr bwMode="auto">
          <a:xfrm>
            <a:off x="5397500" y="5538788"/>
            <a:ext cx="1122363" cy="388937"/>
            <a:chOff x="3400" y="3489"/>
            <a:chExt cx="707" cy="245"/>
          </a:xfrm>
        </p:grpSpPr>
        <p:sp>
          <p:nvSpPr>
            <p:cNvPr id="368821" name="Freeform 181"/>
            <p:cNvSpPr>
              <a:spLocks/>
            </p:cNvSpPr>
            <p:nvPr/>
          </p:nvSpPr>
          <p:spPr bwMode="auto">
            <a:xfrm>
              <a:off x="3400" y="3506"/>
              <a:ext cx="693" cy="228"/>
            </a:xfrm>
            <a:custGeom>
              <a:avLst/>
              <a:gdLst>
                <a:gd name="T0" fmla="*/ 0 w 693"/>
                <a:gd name="T1" fmla="*/ 228 h 228"/>
                <a:gd name="T2" fmla="*/ 100 w 693"/>
                <a:gd name="T3" fmla="*/ 228 h 228"/>
                <a:gd name="T4" fmla="*/ 100 w 693"/>
                <a:gd name="T5" fmla="*/ 51 h 228"/>
                <a:gd name="T6" fmla="*/ 693 w 693"/>
                <a:gd name="T7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93" h="228">
                  <a:moveTo>
                    <a:pt x="0" y="228"/>
                  </a:moveTo>
                  <a:lnTo>
                    <a:pt x="100" y="228"/>
                  </a:lnTo>
                  <a:lnTo>
                    <a:pt x="100" y="51"/>
                  </a:lnTo>
                  <a:lnTo>
                    <a:pt x="693" y="0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8822" name="Oval 182"/>
            <p:cNvSpPr>
              <a:spLocks noChangeArrowheads="1"/>
            </p:cNvSpPr>
            <p:nvPr/>
          </p:nvSpPr>
          <p:spPr bwMode="auto">
            <a:xfrm flipV="1">
              <a:off x="4073" y="3489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68823" name="Group 183"/>
          <p:cNvGrpSpPr>
            <a:grpSpLocks/>
          </p:cNvGrpSpPr>
          <p:nvPr/>
        </p:nvGrpSpPr>
        <p:grpSpPr bwMode="auto">
          <a:xfrm>
            <a:off x="4652963" y="5611813"/>
            <a:ext cx="901700" cy="469900"/>
            <a:chOff x="2925" y="3612"/>
            <a:chExt cx="568" cy="296"/>
          </a:xfrm>
        </p:grpSpPr>
        <p:pic>
          <p:nvPicPr>
            <p:cNvPr id="368824" name="Picture 184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5" y="3612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68825" name="Text Box 185"/>
            <p:cNvSpPr txBox="1">
              <a:spLocks noChangeArrowheads="1"/>
            </p:cNvSpPr>
            <p:nvPr/>
          </p:nvSpPr>
          <p:spPr bwMode="auto">
            <a:xfrm flipH="1">
              <a:off x="2940" y="3622"/>
              <a:ext cx="550" cy="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2. Minas Gerais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US$ 23,1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32,5%</a:t>
              </a:r>
            </a:p>
          </p:txBody>
        </p:sp>
      </p:grpSp>
      <p:grpSp>
        <p:nvGrpSpPr>
          <p:cNvPr id="368826" name="Group 186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368827" name="Rectangle 187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68828" name="Rectangle 188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368829" name="Group 189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368830" name="Freeform 190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68831" name="Freeform 191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68832" name="Freeform 192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368833" name="Freeform 193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8834" name="Freeform 194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368835" name="Picture 195" descr="Barra inferior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68836" name="Picture 196" descr="Logo ADECE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68837" name="Picture 197" descr="LOGO Governo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368838" name="Group 198"/>
          <p:cNvGrpSpPr>
            <a:grpSpLocks/>
          </p:cNvGrpSpPr>
          <p:nvPr/>
        </p:nvGrpSpPr>
        <p:grpSpPr bwMode="auto">
          <a:xfrm>
            <a:off x="822325" y="5661025"/>
            <a:ext cx="635000" cy="233363"/>
            <a:chOff x="518" y="3566"/>
            <a:chExt cx="400" cy="147"/>
          </a:xfrm>
        </p:grpSpPr>
        <p:sp>
          <p:nvSpPr>
            <p:cNvPr id="368839" name="Freeform 199"/>
            <p:cNvSpPr>
              <a:spLocks/>
            </p:cNvSpPr>
            <p:nvPr/>
          </p:nvSpPr>
          <p:spPr bwMode="auto">
            <a:xfrm>
              <a:off x="518" y="3573"/>
              <a:ext cx="366" cy="140"/>
            </a:xfrm>
            <a:custGeom>
              <a:avLst/>
              <a:gdLst>
                <a:gd name="T0" fmla="*/ 0 w 366"/>
                <a:gd name="T1" fmla="*/ 140 h 140"/>
                <a:gd name="T2" fmla="*/ 64 w 366"/>
                <a:gd name="T3" fmla="*/ 140 h 140"/>
                <a:gd name="T4" fmla="*/ 64 w 366"/>
                <a:gd name="T5" fmla="*/ 0 h 140"/>
                <a:gd name="T6" fmla="*/ 366 w 366"/>
                <a:gd name="T7" fmla="*/ 4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6" h="140">
                  <a:moveTo>
                    <a:pt x="0" y="140"/>
                  </a:moveTo>
                  <a:lnTo>
                    <a:pt x="64" y="140"/>
                  </a:lnTo>
                  <a:lnTo>
                    <a:pt x="64" y="0"/>
                  </a:lnTo>
                  <a:lnTo>
                    <a:pt x="366" y="4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8840" name="Oval 200"/>
            <p:cNvSpPr>
              <a:spLocks noChangeArrowheads="1"/>
            </p:cNvSpPr>
            <p:nvPr/>
          </p:nvSpPr>
          <p:spPr bwMode="auto">
            <a:xfrm flipV="1">
              <a:off x="884" y="3566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68841" name="Group 201"/>
          <p:cNvGrpSpPr>
            <a:grpSpLocks/>
          </p:cNvGrpSpPr>
          <p:nvPr/>
        </p:nvGrpSpPr>
        <p:grpSpPr bwMode="auto">
          <a:xfrm>
            <a:off x="1158875" y="4548188"/>
            <a:ext cx="573088" cy="517525"/>
            <a:chOff x="730" y="2865"/>
            <a:chExt cx="361" cy="326"/>
          </a:xfrm>
        </p:grpSpPr>
        <p:sp>
          <p:nvSpPr>
            <p:cNvPr id="368842" name="Freeform 202"/>
            <p:cNvSpPr>
              <a:spLocks/>
            </p:cNvSpPr>
            <p:nvPr/>
          </p:nvSpPr>
          <p:spPr bwMode="auto">
            <a:xfrm>
              <a:off x="730" y="2865"/>
              <a:ext cx="342" cy="307"/>
            </a:xfrm>
            <a:custGeom>
              <a:avLst/>
              <a:gdLst>
                <a:gd name="T0" fmla="*/ 0 w 342"/>
                <a:gd name="T1" fmla="*/ 0 h 307"/>
                <a:gd name="T2" fmla="*/ 66 w 342"/>
                <a:gd name="T3" fmla="*/ 0 h 307"/>
                <a:gd name="T4" fmla="*/ 69 w 342"/>
                <a:gd name="T5" fmla="*/ 126 h 307"/>
                <a:gd name="T6" fmla="*/ 342 w 342"/>
                <a:gd name="T7" fmla="*/ 307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2" h="307">
                  <a:moveTo>
                    <a:pt x="0" y="0"/>
                  </a:moveTo>
                  <a:lnTo>
                    <a:pt x="66" y="0"/>
                  </a:lnTo>
                  <a:lnTo>
                    <a:pt x="69" y="126"/>
                  </a:lnTo>
                  <a:lnTo>
                    <a:pt x="342" y="307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8843" name="Oval 203"/>
            <p:cNvSpPr>
              <a:spLocks noChangeArrowheads="1"/>
            </p:cNvSpPr>
            <p:nvPr/>
          </p:nvSpPr>
          <p:spPr bwMode="auto">
            <a:xfrm flipV="1">
              <a:off x="1057" y="3157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68844" name="Group 204"/>
          <p:cNvGrpSpPr>
            <a:grpSpLocks/>
          </p:cNvGrpSpPr>
          <p:nvPr/>
        </p:nvGrpSpPr>
        <p:grpSpPr bwMode="auto">
          <a:xfrm>
            <a:off x="252413" y="4440238"/>
            <a:ext cx="1093787" cy="469900"/>
            <a:chOff x="2884" y="2454"/>
            <a:chExt cx="689" cy="296"/>
          </a:xfrm>
        </p:grpSpPr>
        <p:pic>
          <p:nvPicPr>
            <p:cNvPr id="368845" name="Picture 205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49" y="2454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68846" name="Text Box 206"/>
            <p:cNvSpPr txBox="1">
              <a:spLocks noChangeArrowheads="1"/>
            </p:cNvSpPr>
            <p:nvPr/>
          </p:nvSpPr>
          <p:spPr bwMode="auto">
            <a:xfrm flipH="1">
              <a:off x="2884" y="2471"/>
              <a:ext cx="689" cy="2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4. M. Gerais</a:t>
              </a:r>
            </a:p>
            <a:p>
              <a:pPr algn="ctr"/>
              <a:r>
                <a:rPr lang="pt-BR" sz="700">
                  <a:solidFill>
                    <a:schemeClr val="bg1"/>
                  </a:solidFill>
                  <a:latin typeface="Verdana" pitchFamily="34" charset="0"/>
                </a:rPr>
                <a:t>US$ </a:t>
              </a:r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1,1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4,1%</a:t>
              </a:r>
            </a:p>
          </p:txBody>
        </p:sp>
      </p:grpSp>
      <p:grpSp>
        <p:nvGrpSpPr>
          <p:cNvPr id="368847" name="Group 207"/>
          <p:cNvGrpSpPr>
            <a:grpSpLocks/>
          </p:cNvGrpSpPr>
          <p:nvPr/>
        </p:nvGrpSpPr>
        <p:grpSpPr bwMode="auto">
          <a:xfrm>
            <a:off x="1908175" y="4473575"/>
            <a:ext cx="319088" cy="593725"/>
            <a:chOff x="1202" y="2818"/>
            <a:chExt cx="201" cy="374"/>
          </a:xfrm>
        </p:grpSpPr>
        <p:sp>
          <p:nvSpPr>
            <p:cNvPr id="368848" name="Freeform 208"/>
            <p:cNvSpPr>
              <a:spLocks/>
            </p:cNvSpPr>
            <p:nvPr/>
          </p:nvSpPr>
          <p:spPr bwMode="auto">
            <a:xfrm>
              <a:off x="1218" y="2818"/>
              <a:ext cx="185" cy="355"/>
            </a:xfrm>
            <a:custGeom>
              <a:avLst/>
              <a:gdLst>
                <a:gd name="T0" fmla="*/ 123 w 185"/>
                <a:gd name="T1" fmla="*/ 0 h 355"/>
                <a:gd name="T2" fmla="*/ 183 w 185"/>
                <a:gd name="T3" fmla="*/ 0 h 355"/>
                <a:gd name="T4" fmla="*/ 185 w 185"/>
                <a:gd name="T5" fmla="*/ 147 h 355"/>
                <a:gd name="T6" fmla="*/ 0 w 185"/>
                <a:gd name="T7" fmla="*/ 355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5" h="355">
                  <a:moveTo>
                    <a:pt x="123" y="0"/>
                  </a:moveTo>
                  <a:lnTo>
                    <a:pt x="183" y="0"/>
                  </a:lnTo>
                  <a:lnTo>
                    <a:pt x="185" y="147"/>
                  </a:lnTo>
                  <a:lnTo>
                    <a:pt x="0" y="355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8849" name="Oval 209"/>
            <p:cNvSpPr>
              <a:spLocks noChangeArrowheads="1"/>
            </p:cNvSpPr>
            <p:nvPr/>
          </p:nvSpPr>
          <p:spPr bwMode="auto">
            <a:xfrm flipH="1">
              <a:off x="1202" y="3158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68850" name="Group 210"/>
          <p:cNvGrpSpPr>
            <a:grpSpLocks/>
          </p:cNvGrpSpPr>
          <p:nvPr/>
        </p:nvGrpSpPr>
        <p:grpSpPr bwMode="auto">
          <a:xfrm>
            <a:off x="1304925" y="4367213"/>
            <a:ext cx="901700" cy="469900"/>
            <a:chOff x="822" y="2840"/>
            <a:chExt cx="568" cy="296"/>
          </a:xfrm>
        </p:grpSpPr>
        <p:pic>
          <p:nvPicPr>
            <p:cNvPr id="368851" name="Picture 211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22" y="2840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68852" name="Text Box 212"/>
            <p:cNvSpPr txBox="1">
              <a:spLocks noChangeArrowheads="1"/>
            </p:cNvSpPr>
            <p:nvPr/>
          </p:nvSpPr>
          <p:spPr bwMode="auto">
            <a:xfrm>
              <a:off x="867" y="2860"/>
              <a:ext cx="478" cy="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5. Rondônia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US$ 0,6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2,0%</a:t>
              </a:r>
            </a:p>
          </p:txBody>
        </p:sp>
      </p:grpSp>
      <p:grpSp>
        <p:nvGrpSpPr>
          <p:cNvPr id="368853" name="Group 213"/>
          <p:cNvGrpSpPr>
            <a:grpSpLocks/>
          </p:cNvGrpSpPr>
          <p:nvPr/>
        </p:nvGrpSpPr>
        <p:grpSpPr bwMode="auto">
          <a:xfrm>
            <a:off x="992188" y="2097088"/>
            <a:ext cx="2663825" cy="1328737"/>
            <a:chOff x="1185" y="1525"/>
            <a:chExt cx="1704" cy="846"/>
          </a:xfrm>
        </p:grpSpPr>
        <p:grpSp>
          <p:nvGrpSpPr>
            <p:cNvPr id="368854" name="Group 214"/>
            <p:cNvGrpSpPr>
              <a:grpSpLocks/>
            </p:cNvGrpSpPr>
            <p:nvPr/>
          </p:nvGrpSpPr>
          <p:grpSpPr bwMode="auto">
            <a:xfrm>
              <a:off x="1701" y="1525"/>
              <a:ext cx="1188" cy="846"/>
              <a:chOff x="1701" y="1525"/>
              <a:chExt cx="1188" cy="846"/>
            </a:xfrm>
          </p:grpSpPr>
          <p:sp>
            <p:nvSpPr>
              <p:cNvPr id="368855" name="Freeform 215"/>
              <p:cNvSpPr>
                <a:spLocks/>
              </p:cNvSpPr>
              <p:nvPr/>
            </p:nvSpPr>
            <p:spPr bwMode="auto">
              <a:xfrm>
                <a:off x="1929" y="1855"/>
                <a:ext cx="960" cy="516"/>
              </a:xfrm>
              <a:custGeom>
                <a:avLst/>
                <a:gdLst>
                  <a:gd name="T0" fmla="*/ 159 w 160"/>
                  <a:gd name="T1" fmla="*/ 33 h 86"/>
                  <a:gd name="T2" fmla="*/ 18 w 160"/>
                  <a:gd name="T3" fmla="*/ 86 h 86"/>
                  <a:gd name="T4" fmla="*/ 0 w 160"/>
                  <a:gd name="T5" fmla="*/ 86 h 86"/>
                  <a:gd name="T6" fmla="*/ 0 w 160"/>
                  <a:gd name="T7" fmla="*/ 55 h 86"/>
                  <a:gd name="T8" fmla="*/ 4 w 160"/>
                  <a:gd name="T9" fmla="*/ 52 h 86"/>
                  <a:gd name="T10" fmla="*/ 18 w 160"/>
                  <a:gd name="T11" fmla="*/ 53 h 86"/>
                  <a:gd name="T12" fmla="*/ 155 w 160"/>
                  <a:gd name="T13" fmla="*/ 7 h 86"/>
                  <a:gd name="T14" fmla="*/ 160 w 160"/>
                  <a:gd name="T15" fmla="*/ 0 h 86"/>
                  <a:gd name="T16" fmla="*/ 160 w 160"/>
                  <a:gd name="T17" fmla="*/ 31 h 86"/>
                  <a:gd name="T18" fmla="*/ 160 w 160"/>
                  <a:gd name="T19" fmla="*/ 33 h 86"/>
                  <a:gd name="T20" fmla="*/ 159 w 160"/>
                  <a:gd name="T21" fmla="*/ 33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0" h="86">
                    <a:moveTo>
                      <a:pt x="159" y="33"/>
                    </a:moveTo>
                    <a:cubicBezTo>
                      <a:pt x="157" y="62"/>
                      <a:pt x="94" y="86"/>
                      <a:pt x="18" y="86"/>
                    </a:cubicBezTo>
                    <a:cubicBezTo>
                      <a:pt x="12" y="86"/>
                      <a:pt x="6" y="86"/>
                      <a:pt x="0" y="86"/>
                    </a:cubicBezTo>
                    <a:lnTo>
                      <a:pt x="0" y="55"/>
                    </a:lnTo>
                    <a:lnTo>
                      <a:pt x="4" y="52"/>
                    </a:lnTo>
                    <a:cubicBezTo>
                      <a:pt x="10" y="53"/>
                      <a:pt x="12" y="53"/>
                      <a:pt x="18" y="53"/>
                    </a:cubicBezTo>
                    <a:cubicBezTo>
                      <a:pt x="87" y="53"/>
                      <a:pt x="142" y="32"/>
                      <a:pt x="155" y="7"/>
                    </a:cubicBezTo>
                    <a:cubicBezTo>
                      <a:pt x="157" y="3"/>
                      <a:pt x="160" y="4"/>
                      <a:pt x="160" y="0"/>
                    </a:cubicBezTo>
                    <a:lnTo>
                      <a:pt x="160" y="31"/>
                    </a:lnTo>
                    <a:lnTo>
                      <a:pt x="160" y="33"/>
                    </a:lnTo>
                    <a:lnTo>
                      <a:pt x="159" y="33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8856" name="Freeform 216"/>
              <p:cNvSpPr>
                <a:spLocks/>
              </p:cNvSpPr>
              <p:nvPr/>
            </p:nvSpPr>
            <p:spPr bwMode="auto">
              <a:xfrm>
                <a:off x="1701" y="1525"/>
                <a:ext cx="1188" cy="660"/>
              </a:xfrm>
              <a:custGeom>
                <a:avLst/>
                <a:gdLst>
                  <a:gd name="T0" fmla="*/ 56 w 198"/>
                  <a:gd name="T1" fmla="*/ 55 h 110"/>
                  <a:gd name="T2" fmla="*/ 0 w 198"/>
                  <a:gd name="T3" fmla="*/ 4 h 110"/>
                  <a:gd name="T4" fmla="*/ 56 w 198"/>
                  <a:gd name="T5" fmla="*/ 0 h 110"/>
                  <a:gd name="T6" fmla="*/ 198 w 198"/>
                  <a:gd name="T7" fmla="*/ 55 h 110"/>
                  <a:gd name="T8" fmla="*/ 56 w 198"/>
                  <a:gd name="T9" fmla="*/ 110 h 110"/>
                  <a:gd name="T10" fmla="*/ 38 w 198"/>
                  <a:gd name="T11" fmla="*/ 110 h 110"/>
                  <a:gd name="T12" fmla="*/ 56 w 198"/>
                  <a:gd name="T13" fmla="*/ 55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8" h="110">
                    <a:moveTo>
                      <a:pt x="56" y="55"/>
                    </a:moveTo>
                    <a:lnTo>
                      <a:pt x="0" y="4"/>
                    </a:lnTo>
                    <a:cubicBezTo>
                      <a:pt x="18" y="1"/>
                      <a:pt x="37" y="0"/>
                      <a:pt x="56" y="0"/>
                    </a:cubicBezTo>
                    <a:cubicBezTo>
                      <a:pt x="134" y="0"/>
                      <a:pt x="198" y="24"/>
                      <a:pt x="198" y="55"/>
                    </a:cubicBezTo>
                    <a:cubicBezTo>
                      <a:pt x="198" y="85"/>
                      <a:pt x="134" y="110"/>
                      <a:pt x="56" y="110"/>
                    </a:cubicBezTo>
                    <a:cubicBezTo>
                      <a:pt x="50" y="110"/>
                      <a:pt x="44" y="110"/>
                      <a:pt x="38" y="110"/>
                    </a:cubicBezTo>
                    <a:lnTo>
                      <a:pt x="56" y="55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8857" name="Freeform 217"/>
              <p:cNvSpPr>
                <a:spLocks/>
              </p:cNvSpPr>
              <p:nvPr/>
            </p:nvSpPr>
            <p:spPr bwMode="auto">
              <a:xfrm>
                <a:off x="1701" y="1549"/>
                <a:ext cx="336" cy="306"/>
              </a:xfrm>
              <a:custGeom>
                <a:avLst/>
                <a:gdLst>
                  <a:gd name="T0" fmla="*/ 56 w 56"/>
                  <a:gd name="T1" fmla="*/ 51 h 51"/>
                  <a:gd name="T2" fmla="*/ 0 w 56"/>
                  <a:gd name="T3" fmla="*/ 0 h 51"/>
                  <a:gd name="T4" fmla="*/ 0 w 56"/>
                  <a:gd name="T5" fmla="*/ 4 h 51"/>
                  <a:gd name="T6" fmla="*/ 56 w 56"/>
                  <a:gd name="T7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51">
                    <a:moveTo>
                      <a:pt x="56" y="51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56" y="51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68858" name="Group 218"/>
            <p:cNvGrpSpPr>
              <a:grpSpLocks/>
            </p:cNvGrpSpPr>
            <p:nvPr/>
          </p:nvGrpSpPr>
          <p:grpSpPr bwMode="auto">
            <a:xfrm>
              <a:off x="1185" y="1561"/>
              <a:ext cx="852" cy="804"/>
              <a:chOff x="1185" y="1561"/>
              <a:chExt cx="852" cy="804"/>
            </a:xfrm>
          </p:grpSpPr>
          <p:sp>
            <p:nvSpPr>
              <p:cNvPr id="368859" name="Freeform 219"/>
              <p:cNvSpPr>
                <a:spLocks/>
              </p:cNvSpPr>
              <p:nvPr/>
            </p:nvSpPr>
            <p:spPr bwMode="auto">
              <a:xfrm>
                <a:off x="1185" y="1855"/>
                <a:ext cx="726" cy="510"/>
              </a:xfrm>
              <a:custGeom>
                <a:avLst/>
                <a:gdLst>
                  <a:gd name="T0" fmla="*/ 121 w 121"/>
                  <a:gd name="T1" fmla="*/ 85 h 85"/>
                  <a:gd name="T2" fmla="*/ 0 w 121"/>
                  <a:gd name="T3" fmla="*/ 33 h 85"/>
                  <a:gd name="T4" fmla="*/ 0 w 121"/>
                  <a:gd name="T5" fmla="*/ 33 h 85"/>
                  <a:gd name="T6" fmla="*/ 0 w 121"/>
                  <a:gd name="T7" fmla="*/ 31 h 85"/>
                  <a:gd name="T8" fmla="*/ 0 w 121"/>
                  <a:gd name="T9" fmla="*/ 0 h 85"/>
                  <a:gd name="T10" fmla="*/ 7 w 121"/>
                  <a:gd name="T11" fmla="*/ 9 h 85"/>
                  <a:gd name="T12" fmla="*/ 121 w 121"/>
                  <a:gd name="T13" fmla="*/ 52 h 85"/>
                  <a:gd name="T14" fmla="*/ 121 w 121"/>
                  <a:gd name="T15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1" h="85">
                    <a:moveTo>
                      <a:pt x="121" y="85"/>
                    </a:moveTo>
                    <a:cubicBezTo>
                      <a:pt x="54" y="81"/>
                      <a:pt x="3" y="60"/>
                      <a:pt x="0" y="33"/>
                    </a:cubicBezTo>
                    <a:lnTo>
                      <a:pt x="0" y="33"/>
                    </a:lnTo>
                    <a:lnTo>
                      <a:pt x="0" y="31"/>
                    </a:lnTo>
                    <a:lnTo>
                      <a:pt x="0" y="0"/>
                    </a:lnTo>
                    <a:cubicBezTo>
                      <a:pt x="0" y="4"/>
                      <a:pt x="5" y="5"/>
                      <a:pt x="7" y="9"/>
                    </a:cubicBezTo>
                    <a:cubicBezTo>
                      <a:pt x="19" y="31"/>
                      <a:pt x="63" y="48"/>
                      <a:pt x="121" y="52"/>
                    </a:cubicBezTo>
                    <a:lnTo>
                      <a:pt x="121" y="85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8860" name="Freeform 220"/>
              <p:cNvSpPr>
                <a:spLocks/>
              </p:cNvSpPr>
              <p:nvPr/>
            </p:nvSpPr>
            <p:spPr bwMode="auto">
              <a:xfrm>
                <a:off x="1185" y="1561"/>
                <a:ext cx="852" cy="624"/>
              </a:xfrm>
              <a:custGeom>
                <a:avLst/>
                <a:gdLst>
                  <a:gd name="T0" fmla="*/ 142 w 142"/>
                  <a:gd name="T1" fmla="*/ 49 h 104"/>
                  <a:gd name="T2" fmla="*/ 121 w 142"/>
                  <a:gd name="T3" fmla="*/ 104 h 104"/>
                  <a:gd name="T4" fmla="*/ 0 w 142"/>
                  <a:gd name="T5" fmla="*/ 49 h 104"/>
                  <a:gd name="T6" fmla="*/ 74 w 142"/>
                  <a:gd name="T7" fmla="*/ 0 h 104"/>
                  <a:gd name="T8" fmla="*/ 142 w 142"/>
                  <a:gd name="T9" fmla="*/ 4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2" h="104">
                    <a:moveTo>
                      <a:pt x="142" y="49"/>
                    </a:moveTo>
                    <a:lnTo>
                      <a:pt x="121" y="104"/>
                    </a:lnTo>
                    <a:cubicBezTo>
                      <a:pt x="51" y="99"/>
                      <a:pt x="0" y="76"/>
                      <a:pt x="0" y="49"/>
                    </a:cubicBezTo>
                    <a:cubicBezTo>
                      <a:pt x="0" y="29"/>
                      <a:pt x="29" y="10"/>
                      <a:pt x="74" y="0"/>
                    </a:cubicBezTo>
                    <a:lnTo>
                      <a:pt x="142" y="49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8861" name="Freeform 221"/>
              <p:cNvSpPr>
                <a:spLocks/>
              </p:cNvSpPr>
              <p:nvPr/>
            </p:nvSpPr>
            <p:spPr bwMode="auto">
              <a:xfrm>
                <a:off x="1911" y="1855"/>
                <a:ext cx="126" cy="510"/>
              </a:xfrm>
              <a:custGeom>
                <a:avLst/>
                <a:gdLst>
                  <a:gd name="T0" fmla="*/ 21 w 21"/>
                  <a:gd name="T1" fmla="*/ 0 h 85"/>
                  <a:gd name="T2" fmla="*/ 0 w 21"/>
                  <a:gd name="T3" fmla="*/ 55 h 85"/>
                  <a:gd name="T4" fmla="*/ 0 w 21"/>
                  <a:gd name="T5" fmla="*/ 85 h 85"/>
                  <a:gd name="T6" fmla="*/ 3 w 21"/>
                  <a:gd name="T7" fmla="*/ 65 h 85"/>
                  <a:gd name="T8" fmla="*/ 3 w 21"/>
                  <a:gd name="T9" fmla="*/ 55 h 85"/>
                  <a:gd name="T10" fmla="*/ 21 w 21"/>
                  <a:gd name="T11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85">
                    <a:moveTo>
                      <a:pt x="21" y="0"/>
                    </a:moveTo>
                    <a:lnTo>
                      <a:pt x="0" y="55"/>
                    </a:lnTo>
                    <a:lnTo>
                      <a:pt x="0" y="85"/>
                    </a:lnTo>
                    <a:lnTo>
                      <a:pt x="3" y="65"/>
                    </a:lnTo>
                    <a:lnTo>
                      <a:pt x="3" y="55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68862" name="Group 222"/>
            <p:cNvGrpSpPr>
              <a:grpSpLocks/>
            </p:cNvGrpSpPr>
            <p:nvPr/>
          </p:nvGrpSpPr>
          <p:grpSpPr bwMode="auto">
            <a:xfrm>
              <a:off x="1677" y="1555"/>
              <a:ext cx="360" cy="300"/>
              <a:chOff x="1677" y="1555"/>
              <a:chExt cx="360" cy="300"/>
            </a:xfrm>
          </p:grpSpPr>
          <p:sp>
            <p:nvSpPr>
              <p:cNvPr id="368863" name="Freeform 223"/>
              <p:cNvSpPr>
                <a:spLocks/>
              </p:cNvSpPr>
              <p:nvPr/>
            </p:nvSpPr>
            <p:spPr bwMode="auto">
              <a:xfrm>
                <a:off x="1677" y="1555"/>
                <a:ext cx="360" cy="300"/>
              </a:xfrm>
              <a:custGeom>
                <a:avLst/>
                <a:gdLst>
                  <a:gd name="T0" fmla="*/ 60 w 60"/>
                  <a:gd name="T1" fmla="*/ 50 h 50"/>
                  <a:gd name="T2" fmla="*/ 0 w 60"/>
                  <a:gd name="T3" fmla="*/ 0 h 50"/>
                  <a:gd name="T4" fmla="*/ 1 w 60"/>
                  <a:gd name="T5" fmla="*/ 0 h 50"/>
                  <a:gd name="T6" fmla="*/ 60 w 60"/>
                  <a:gd name="T7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0" h="50">
                    <a:moveTo>
                      <a:pt x="60" y="5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1" y="0"/>
                    </a:cubicBezTo>
                    <a:lnTo>
                      <a:pt x="60" y="50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8864" name="Freeform 224"/>
              <p:cNvSpPr>
                <a:spLocks/>
              </p:cNvSpPr>
              <p:nvPr/>
            </p:nvSpPr>
            <p:spPr bwMode="auto">
              <a:xfrm>
                <a:off x="1677" y="1555"/>
                <a:ext cx="360" cy="300"/>
              </a:xfrm>
              <a:custGeom>
                <a:avLst/>
                <a:gdLst>
                  <a:gd name="T0" fmla="*/ 60 w 60"/>
                  <a:gd name="T1" fmla="*/ 50 h 50"/>
                  <a:gd name="T2" fmla="*/ 0 w 60"/>
                  <a:gd name="T3" fmla="*/ 0 h 50"/>
                  <a:gd name="T4" fmla="*/ 1 w 60"/>
                  <a:gd name="T5" fmla="*/ 3 h 50"/>
                  <a:gd name="T6" fmla="*/ 60 w 60"/>
                  <a:gd name="T7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0" h="50">
                    <a:moveTo>
                      <a:pt x="60" y="50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60" y="5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68865" name="Group 225"/>
            <p:cNvGrpSpPr>
              <a:grpSpLocks/>
            </p:cNvGrpSpPr>
            <p:nvPr/>
          </p:nvGrpSpPr>
          <p:grpSpPr bwMode="auto">
            <a:xfrm>
              <a:off x="1653" y="1555"/>
              <a:ext cx="384" cy="300"/>
              <a:chOff x="1653" y="1555"/>
              <a:chExt cx="384" cy="300"/>
            </a:xfrm>
          </p:grpSpPr>
          <p:sp>
            <p:nvSpPr>
              <p:cNvPr id="368866" name="Freeform 226"/>
              <p:cNvSpPr>
                <a:spLocks/>
              </p:cNvSpPr>
              <p:nvPr/>
            </p:nvSpPr>
            <p:spPr bwMode="auto">
              <a:xfrm>
                <a:off x="1653" y="1555"/>
                <a:ext cx="384" cy="300"/>
              </a:xfrm>
              <a:custGeom>
                <a:avLst/>
                <a:gdLst>
                  <a:gd name="T0" fmla="*/ 64 w 64"/>
                  <a:gd name="T1" fmla="*/ 50 h 50"/>
                  <a:gd name="T2" fmla="*/ 0 w 64"/>
                  <a:gd name="T3" fmla="*/ 1 h 50"/>
                  <a:gd name="T4" fmla="*/ 2 w 64"/>
                  <a:gd name="T5" fmla="*/ 0 h 50"/>
                  <a:gd name="T6" fmla="*/ 64 w 64"/>
                  <a:gd name="T7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4" h="50">
                    <a:moveTo>
                      <a:pt x="64" y="50"/>
                    </a:moveTo>
                    <a:lnTo>
                      <a:pt x="0" y="1"/>
                    </a:lnTo>
                    <a:cubicBezTo>
                      <a:pt x="1" y="1"/>
                      <a:pt x="1" y="0"/>
                      <a:pt x="2" y="0"/>
                    </a:cubicBezTo>
                    <a:lnTo>
                      <a:pt x="64" y="50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8867" name="Freeform 227"/>
              <p:cNvSpPr>
                <a:spLocks/>
              </p:cNvSpPr>
              <p:nvPr/>
            </p:nvSpPr>
            <p:spPr bwMode="auto">
              <a:xfrm>
                <a:off x="1653" y="1561"/>
                <a:ext cx="384" cy="294"/>
              </a:xfrm>
              <a:custGeom>
                <a:avLst/>
                <a:gdLst>
                  <a:gd name="T0" fmla="*/ 64 w 64"/>
                  <a:gd name="T1" fmla="*/ 49 h 49"/>
                  <a:gd name="T2" fmla="*/ 0 w 64"/>
                  <a:gd name="T3" fmla="*/ 0 h 49"/>
                  <a:gd name="T4" fmla="*/ 0 w 64"/>
                  <a:gd name="T5" fmla="*/ 3 h 49"/>
                  <a:gd name="T6" fmla="*/ 64 w 64"/>
                  <a:gd name="T7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4" h="49">
                    <a:moveTo>
                      <a:pt x="64" y="49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64" y="49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368868" name="Group 228"/>
          <p:cNvGrpSpPr>
            <a:grpSpLocks/>
          </p:cNvGrpSpPr>
          <p:nvPr/>
        </p:nvGrpSpPr>
        <p:grpSpPr bwMode="auto">
          <a:xfrm>
            <a:off x="992188" y="2097088"/>
            <a:ext cx="2663825" cy="1328737"/>
            <a:chOff x="1185" y="1525"/>
            <a:chExt cx="1704" cy="846"/>
          </a:xfrm>
        </p:grpSpPr>
        <p:grpSp>
          <p:nvGrpSpPr>
            <p:cNvPr id="368869" name="Group 229"/>
            <p:cNvGrpSpPr>
              <a:grpSpLocks/>
            </p:cNvGrpSpPr>
            <p:nvPr/>
          </p:nvGrpSpPr>
          <p:grpSpPr bwMode="auto">
            <a:xfrm>
              <a:off x="1701" y="1525"/>
              <a:ext cx="1188" cy="846"/>
              <a:chOff x="1701" y="1525"/>
              <a:chExt cx="1188" cy="846"/>
            </a:xfrm>
          </p:grpSpPr>
          <p:sp>
            <p:nvSpPr>
              <p:cNvPr id="368870" name="Freeform 230"/>
              <p:cNvSpPr>
                <a:spLocks/>
              </p:cNvSpPr>
              <p:nvPr/>
            </p:nvSpPr>
            <p:spPr bwMode="auto">
              <a:xfrm>
                <a:off x="1929" y="1855"/>
                <a:ext cx="960" cy="516"/>
              </a:xfrm>
              <a:custGeom>
                <a:avLst/>
                <a:gdLst>
                  <a:gd name="T0" fmla="*/ 159 w 160"/>
                  <a:gd name="T1" fmla="*/ 33 h 86"/>
                  <a:gd name="T2" fmla="*/ 18 w 160"/>
                  <a:gd name="T3" fmla="*/ 86 h 86"/>
                  <a:gd name="T4" fmla="*/ 0 w 160"/>
                  <a:gd name="T5" fmla="*/ 86 h 86"/>
                  <a:gd name="T6" fmla="*/ 0 w 160"/>
                  <a:gd name="T7" fmla="*/ 55 h 86"/>
                  <a:gd name="T8" fmla="*/ 4 w 160"/>
                  <a:gd name="T9" fmla="*/ 52 h 86"/>
                  <a:gd name="T10" fmla="*/ 18 w 160"/>
                  <a:gd name="T11" fmla="*/ 53 h 86"/>
                  <a:gd name="T12" fmla="*/ 155 w 160"/>
                  <a:gd name="T13" fmla="*/ 7 h 86"/>
                  <a:gd name="T14" fmla="*/ 160 w 160"/>
                  <a:gd name="T15" fmla="*/ 0 h 86"/>
                  <a:gd name="T16" fmla="*/ 160 w 160"/>
                  <a:gd name="T17" fmla="*/ 31 h 86"/>
                  <a:gd name="T18" fmla="*/ 160 w 160"/>
                  <a:gd name="T19" fmla="*/ 33 h 86"/>
                  <a:gd name="T20" fmla="*/ 159 w 160"/>
                  <a:gd name="T21" fmla="*/ 33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0" h="86">
                    <a:moveTo>
                      <a:pt x="159" y="33"/>
                    </a:moveTo>
                    <a:cubicBezTo>
                      <a:pt x="157" y="62"/>
                      <a:pt x="94" y="86"/>
                      <a:pt x="18" y="86"/>
                    </a:cubicBezTo>
                    <a:cubicBezTo>
                      <a:pt x="12" y="86"/>
                      <a:pt x="6" y="86"/>
                      <a:pt x="0" y="86"/>
                    </a:cubicBezTo>
                    <a:lnTo>
                      <a:pt x="0" y="55"/>
                    </a:lnTo>
                    <a:lnTo>
                      <a:pt x="4" y="52"/>
                    </a:lnTo>
                    <a:cubicBezTo>
                      <a:pt x="10" y="53"/>
                      <a:pt x="12" y="53"/>
                      <a:pt x="18" y="53"/>
                    </a:cubicBezTo>
                    <a:cubicBezTo>
                      <a:pt x="87" y="53"/>
                      <a:pt x="142" y="32"/>
                      <a:pt x="155" y="7"/>
                    </a:cubicBezTo>
                    <a:cubicBezTo>
                      <a:pt x="157" y="3"/>
                      <a:pt x="160" y="4"/>
                      <a:pt x="160" y="0"/>
                    </a:cubicBezTo>
                    <a:lnTo>
                      <a:pt x="160" y="31"/>
                    </a:lnTo>
                    <a:lnTo>
                      <a:pt x="160" y="33"/>
                    </a:lnTo>
                    <a:lnTo>
                      <a:pt x="159" y="33"/>
                    </a:lnTo>
                    <a:close/>
                  </a:path>
                </a:pathLst>
              </a:custGeom>
              <a:solidFill>
                <a:srgbClr val="002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8871" name="Freeform 231"/>
              <p:cNvSpPr>
                <a:spLocks/>
              </p:cNvSpPr>
              <p:nvPr/>
            </p:nvSpPr>
            <p:spPr bwMode="auto">
              <a:xfrm>
                <a:off x="1701" y="1525"/>
                <a:ext cx="1188" cy="660"/>
              </a:xfrm>
              <a:custGeom>
                <a:avLst/>
                <a:gdLst>
                  <a:gd name="T0" fmla="*/ 56 w 198"/>
                  <a:gd name="T1" fmla="*/ 55 h 110"/>
                  <a:gd name="T2" fmla="*/ 0 w 198"/>
                  <a:gd name="T3" fmla="*/ 4 h 110"/>
                  <a:gd name="T4" fmla="*/ 56 w 198"/>
                  <a:gd name="T5" fmla="*/ 0 h 110"/>
                  <a:gd name="T6" fmla="*/ 198 w 198"/>
                  <a:gd name="T7" fmla="*/ 55 h 110"/>
                  <a:gd name="T8" fmla="*/ 56 w 198"/>
                  <a:gd name="T9" fmla="*/ 110 h 110"/>
                  <a:gd name="T10" fmla="*/ 38 w 198"/>
                  <a:gd name="T11" fmla="*/ 110 h 110"/>
                  <a:gd name="T12" fmla="*/ 56 w 198"/>
                  <a:gd name="T13" fmla="*/ 55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8" h="110">
                    <a:moveTo>
                      <a:pt x="56" y="55"/>
                    </a:moveTo>
                    <a:lnTo>
                      <a:pt x="0" y="4"/>
                    </a:lnTo>
                    <a:cubicBezTo>
                      <a:pt x="18" y="1"/>
                      <a:pt x="37" y="0"/>
                      <a:pt x="56" y="0"/>
                    </a:cubicBezTo>
                    <a:cubicBezTo>
                      <a:pt x="134" y="0"/>
                      <a:pt x="198" y="24"/>
                      <a:pt x="198" y="55"/>
                    </a:cubicBezTo>
                    <a:cubicBezTo>
                      <a:pt x="198" y="85"/>
                      <a:pt x="134" y="110"/>
                      <a:pt x="56" y="110"/>
                    </a:cubicBezTo>
                    <a:cubicBezTo>
                      <a:pt x="50" y="110"/>
                      <a:pt x="44" y="110"/>
                      <a:pt x="38" y="110"/>
                    </a:cubicBezTo>
                    <a:lnTo>
                      <a:pt x="56" y="55"/>
                    </a:lnTo>
                    <a:close/>
                  </a:path>
                </a:pathLst>
              </a:custGeom>
              <a:solidFill>
                <a:srgbClr val="003F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8872" name="Freeform 232"/>
              <p:cNvSpPr>
                <a:spLocks/>
              </p:cNvSpPr>
              <p:nvPr/>
            </p:nvSpPr>
            <p:spPr bwMode="auto">
              <a:xfrm>
                <a:off x="1701" y="1549"/>
                <a:ext cx="336" cy="306"/>
              </a:xfrm>
              <a:custGeom>
                <a:avLst/>
                <a:gdLst>
                  <a:gd name="T0" fmla="*/ 56 w 56"/>
                  <a:gd name="T1" fmla="*/ 51 h 51"/>
                  <a:gd name="T2" fmla="*/ 0 w 56"/>
                  <a:gd name="T3" fmla="*/ 0 h 51"/>
                  <a:gd name="T4" fmla="*/ 0 w 56"/>
                  <a:gd name="T5" fmla="*/ 4 h 51"/>
                  <a:gd name="T6" fmla="*/ 56 w 56"/>
                  <a:gd name="T7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51">
                    <a:moveTo>
                      <a:pt x="56" y="51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56" y="51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68873" name="Group 233"/>
            <p:cNvGrpSpPr>
              <a:grpSpLocks/>
            </p:cNvGrpSpPr>
            <p:nvPr/>
          </p:nvGrpSpPr>
          <p:grpSpPr bwMode="auto">
            <a:xfrm>
              <a:off x="1185" y="1561"/>
              <a:ext cx="852" cy="804"/>
              <a:chOff x="1185" y="1561"/>
              <a:chExt cx="852" cy="804"/>
            </a:xfrm>
          </p:grpSpPr>
          <p:sp>
            <p:nvSpPr>
              <p:cNvPr id="368874" name="Freeform 234"/>
              <p:cNvSpPr>
                <a:spLocks/>
              </p:cNvSpPr>
              <p:nvPr/>
            </p:nvSpPr>
            <p:spPr bwMode="auto">
              <a:xfrm>
                <a:off x="1185" y="1855"/>
                <a:ext cx="726" cy="510"/>
              </a:xfrm>
              <a:custGeom>
                <a:avLst/>
                <a:gdLst>
                  <a:gd name="T0" fmla="*/ 121 w 121"/>
                  <a:gd name="T1" fmla="*/ 85 h 85"/>
                  <a:gd name="T2" fmla="*/ 0 w 121"/>
                  <a:gd name="T3" fmla="*/ 33 h 85"/>
                  <a:gd name="T4" fmla="*/ 0 w 121"/>
                  <a:gd name="T5" fmla="*/ 33 h 85"/>
                  <a:gd name="T6" fmla="*/ 0 w 121"/>
                  <a:gd name="T7" fmla="*/ 31 h 85"/>
                  <a:gd name="T8" fmla="*/ 0 w 121"/>
                  <a:gd name="T9" fmla="*/ 0 h 85"/>
                  <a:gd name="T10" fmla="*/ 7 w 121"/>
                  <a:gd name="T11" fmla="*/ 9 h 85"/>
                  <a:gd name="T12" fmla="*/ 121 w 121"/>
                  <a:gd name="T13" fmla="*/ 52 h 85"/>
                  <a:gd name="T14" fmla="*/ 121 w 121"/>
                  <a:gd name="T15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1" h="85">
                    <a:moveTo>
                      <a:pt x="121" y="85"/>
                    </a:moveTo>
                    <a:cubicBezTo>
                      <a:pt x="54" y="81"/>
                      <a:pt x="3" y="60"/>
                      <a:pt x="0" y="33"/>
                    </a:cubicBezTo>
                    <a:lnTo>
                      <a:pt x="0" y="33"/>
                    </a:lnTo>
                    <a:lnTo>
                      <a:pt x="0" y="31"/>
                    </a:lnTo>
                    <a:lnTo>
                      <a:pt x="0" y="0"/>
                    </a:lnTo>
                    <a:cubicBezTo>
                      <a:pt x="0" y="4"/>
                      <a:pt x="5" y="5"/>
                      <a:pt x="7" y="9"/>
                    </a:cubicBezTo>
                    <a:cubicBezTo>
                      <a:pt x="19" y="31"/>
                      <a:pt x="63" y="48"/>
                      <a:pt x="121" y="52"/>
                    </a:cubicBezTo>
                    <a:lnTo>
                      <a:pt x="121" y="85"/>
                    </a:lnTo>
                    <a:close/>
                  </a:path>
                </a:pathLst>
              </a:custGeom>
              <a:solidFill>
                <a:srgbClr val="246E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8875" name="Freeform 235"/>
              <p:cNvSpPr>
                <a:spLocks/>
              </p:cNvSpPr>
              <p:nvPr/>
            </p:nvSpPr>
            <p:spPr bwMode="auto">
              <a:xfrm>
                <a:off x="1185" y="1561"/>
                <a:ext cx="852" cy="624"/>
              </a:xfrm>
              <a:custGeom>
                <a:avLst/>
                <a:gdLst>
                  <a:gd name="T0" fmla="*/ 142 w 142"/>
                  <a:gd name="T1" fmla="*/ 49 h 104"/>
                  <a:gd name="T2" fmla="*/ 121 w 142"/>
                  <a:gd name="T3" fmla="*/ 104 h 104"/>
                  <a:gd name="T4" fmla="*/ 0 w 142"/>
                  <a:gd name="T5" fmla="*/ 49 h 104"/>
                  <a:gd name="T6" fmla="*/ 74 w 142"/>
                  <a:gd name="T7" fmla="*/ 0 h 104"/>
                  <a:gd name="T8" fmla="*/ 142 w 142"/>
                  <a:gd name="T9" fmla="*/ 4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2" h="104">
                    <a:moveTo>
                      <a:pt x="142" y="49"/>
                    </a:moveTo>
                    <a:lnTo>
                      <a:pt x="121" y="104"/>
                    </a:lnTo>
                    <a:cubicBezTo>
                      <a:pt x="51" y="99"/>
                      <a:pt x="0" y="76"/>
                      <a:pt x="0" y="49"/>
                    </a:cubicBezTo>
                    <a:cubicBezTo>
                      <a:pt x="0" y="29"/>
                      <a:pt x="29" y="10"/>
                      <a:pt x="74" y="0"/>
                    </a:cubicBezTo>
                    <a:lnTo>
                      <a:pt x="142" y="49"/>
                    </a:lnTo>
                    <a:close/>
                  </a:path>
                </a:pathLst>
              </a:custGeom>
              <a:solidFill>
                <a:srgbClr val="339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8876" name="Freeform 236"/>
              <p:cNvSpPr>
                <a:spLocks/>
              </p:cNvSpPr>
              <p:nvPr/>
            </p:nvSpPr>
            <p:spPr bwMode="auto">
              <a:xfrm>
                <a:off x="1911" y="1855"/>
                <a:ext cx="126" cy="510"/>
              </a:xfrm>
              <a:custGeom>
                <a:avLst/>
                <a:gdLst>
                  <a:gd name="T0" fmla="*/ 21 w 21"/>
                  <a:gd name="T1" fmla="*/ 0 h 85"/>
                  <a:gd name="T2" fmla="*/ 0 w 21"/>
                  <a:gd name="T3" fmla="*/ 55 h 85"/>
                  <a:gd name="T4" fmla="*/ 0 w 21"/>
                  <a:gd name="T5" fmla="*/ 85 h 85"/>
                  <a:gd name="T6" fmla="*/ 3 w 21"/>
                  <a:gd name="T7" fmla="*/ 65 h 85"/>
                  <a:gd name="T8" fmla="*/ 3 w 21"/>
                  <a:gd name="T9" fmla="*/ 55 h 85"/>
                  <a:gd name="T10" fmla="*/ 21 w 21"/>
                  <a:gd name="T11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85">
                    <a:moveTo>
                      <a:pt x="21" y="0"/>
                    </a:moveTo>
                    <a:lnTo>
                      <a:pt x="0" y="55"/>
                    </a:lnTo>
                    <a:lnTo>
                      <a:pt x="0" y="85"/>
                    </a:lnTo>
                    <a:lnTo>
                      <a:pt x="3" y="65"/>
                    </a:lnTo>
                    <a:lnTo>
                      <a:pt x="3" y="55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68877" name="Group 237"/>
            <p:cNvGrpSpPr>
              <a:grpSpLocks/>
            </p:cNvGrpSpPr>
            <p:nvPr/>
          </p:nvGrpSpPr>
          <p:grpSpPr bwMode="auto">
            <a:xfrm>
              <a:off x="1677" y="1555"/>
              <a:ext cx="360" cy="300"/>
              <a:chOff x="1677" y="1555"/>
              <a:chExt cx="360" cy="300"/>
            </a:xfrm>
          </p:grpSpPr>
          <p:sp>
            <p:nvSpPr>
              <p:cNvPr id="368878" name="Freeform 238"/>
              <p:cNvSpPr>
                <a:spLocks/>
              </p:cNvSpPr>
              <p:nvPr/>
            </p:nvSpPr>
            <p:spPr bwMode="auto">
              <a:xfrm>
                <a:off x="1677" y="1555"/>
                <a:ext cx="360" cy="300"/>
              </a:xfrm>
              <a:custGeom>
                <a:avLst/>
                <a:gdLst>
                  <a:gd name="T0" fmla="*/ 60 w 60"/>
                  <a:gd name="T1" fmla="*/ 50 h 50"/>
                  <a:gd name="T2" fmla="*/ 0 w 60"/>
                  <a:gd name="T3" fmla="*/ 0 h 50"/>
                  <a:gd name="T4" fmla="*/ 1 w 60"/>
                  <a:gd name="T5" fmla="*/ 0 h 50"/>
                  <a:gd name="T6" fmla="*/ 60 w 60"/>
                  <a:gd name="T7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0" h="50">
                    <a:moveTo>
                      <a:pt x="60" y="5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1" y="0"/>
                    </a:cubicBezTo>
                    <a:lnTo>
                      <a:pt x="60" y="50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8879" name="Freeform 239"/>
              <p:cNvSpPr>
                <a:spLocks/>
              </p:cNvSpPr>
              <p:nvPr/>
            </p:nvSpPr>
            <p:spPr bwMode="auto">
              <a:xfrm>
                <a:off x="1677" y="1555"/>
                <a:ext cx="360" cy="300"/>
              </a:xfrm>
              <a:custGeom>
                <a:avLst/>
                <a:gdLst>
                  <a:gd name="T0" fmla="*/ 60 w 60"/>
                  <a:gd name="T1" fmla="*/ 50 h 50"/>
                  <a:gd name="T2" fmla="*/ 0 w 60"/>
                  <a:gd name="T3" fmla="*/ 0 h 50"/>
                  <a:gd name="T4" fmla="*/ 1 w 60"/>
                  <a:gd name="T5" fmla="*/ 3 h 50"/>
                  <a:gd name="T6" fmla="*/ 60 w 60"/>
                  <a:gd name="T7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0" h="50">
                    <a:moveTo>
                      <a:pt x="60" y="50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60" y="5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68880" name="Group 240"/>
            <p:cNvGrpSpPr>
              <a:grpSpLocks/>
            </p:cNvGrpSpPr>
            <p:nvPr/>
          </p:nvGrpSpPr>
          <p:grpSpPr bwMode="auto">
            <a:xfrm>
              <a:off x="1653" y="1555"/>
              <a:ext cx="384" cy="300"/>
              <a:chOff x="1653" y="1555"/>
              <a:chExt cx="384" cy="300"/>
            </a:xfrm>
          </p:grpSpPr>
          <p:sp>
            <p:nvSpPr>
              <p:cNvPr id="368881" name="Freeform 241"/>
              <p:cNvSpPr>
                <a:spLocks/>
              </p:cNvSpPr>
              <p:nvPr/>
            </p:nvSpPr>
            <p:spPr bwMode="auto">
              <a:xfrm>
                <a:off x="1653" y="1555"/>
                <a:ext cx="384" cy="300"/>
              </a:xfrm>
              <a:custGeom>
                <a:avLst/>
                <a:gdLst>
                  <a:gd name="T0" fmla="*/ 64 w 64"/>
                  <a:gd name="T1" fmla="*/ 50 h 50"/>
                  <a:gd name="T2" fmla="*/ 0 w 64"/>
                  <a:gd name="T3" fmla="*/ 1 h 50"/>
                  <a:gd name="T4" fmla="*/ 2 w 64"/>
                  <a:gd name="T5" fmla="*/ 0 h 50"/>
                  <a:gd name="T6" fmla="*/ 64 w 64"/>
                  <a:gd name="T7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4" h="50">
                    <a:moveTo>
                      <a:pt x="64" y="50"/>
                    </a:moveTo>
                    <a:lnTo>
                      <a:pt x="0" y="1"/>
                    </a:lnTo>
                    <a:cubicBezTo>
                      <a:pt x="1" y="1"/>
                      <a:pt x="1" y="0"/>
                      <a:pt x="2" y="0"/>
                    </a:cubicBezTo>
                    <a:lnTo>
                      <a:pt x="64" y="50"/>
                    </a:lnTo>
                    <a:close/>
                  </a:path>
                </a:pathLst>
              </a:custGeom>
              <a:solidFill>
                <a:srgbClr val="FF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68882" name="Freeform 242"/>
              <p:cNvSpPr>
                <a:spLocks/>
              </p:cNvSpPr>
              <p:nvPr/>
            </p:nvSpPr>
            <p:spPr bwMode="auto">
              <a:xfrm>
                <a:off x="1653" y="1561"/>
                <a:ext cx="384" cy="294"/>
              </a:xfrm>
              <a:custGeom>
                <a:avLst/>
                <a:gdLst>
                  <a:gd name="T0" fmla="*/ 64 w 64"/>
                  <a:gd name="T1" fmla="*/ 49 h 49"/>
                  <a:gd name="T2" fmla="*/ 0 w 64"/>
                  <a:gd name="T3" fmla="*/ 0 h 49"/>
                  <a:gd name="T4" fmla="*/ 0 w 64"/>
                  <a:gd name="T5" fmla="*/ 3 h 49"/>
                  <a:gd name="T6" fmla="*/ 64 w 64"/>
                  <a:gd name="T7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4" h="49">
                    <a:moveTo>
                      <a:pt x="64" y="49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64" y="49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368883" name="Group 243"/>
          <p:cNvGrpSpPr>
            <a:grpSpLocks/>
          </p:cNvGrpSpPr>
          <p:nvPr/>
        </p:nvGrpSpPr>
        <p:grpSpPr bwMode="auto">
          <a:xfrm>
            <a:off x="-30163" y="2276475"/>
            <a:ext cx="1093788" cy="469900"/>
            <a:chOff x="2884" y="2454"/>
            <a:chExt cx="689" cy="296"/>
          </a:xfrm>
        </p:grpSpPr>
        <p:pic>
          <p:nvPicPr>
            <p:cNvPr id="368884" name="Picture 244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49" y="2454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68885" name="Text Box 245"/>
            <p:cNvSpPr txBox="1">
              <a:spLocks noChangeArrowheads="1"/>
            </p:cNvSpPr>
            <p:nvPr/>
          </p:nvSpPr>
          <p:spPr bwMode="auto">
            <a:xfrm flipH="1">
              <a:off x="2884" y="2471"/>
              <a:ext cx="689" cy="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2. Estado Unidos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US$ 2.052,0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41%</a:t>
              </a:r>
            </a:p>
          </p:txBody>
        </p:sp>
      </p:grpSp>
      <p:grpSp>
        <p:nvGrpSpPr>
          <p:cNvPr id="368886" name="Group 246"/>
          <p:cNvGrpSpPr>
            <a:grpSpLocks/>
          </p:cNvGrpSpPr>
          <p:nvPr/>
        </p:nvGrpSpPr>
        <p:grpSpPr bwMode="auto">
          <a:xfrm>
            <a:off x="919163" y="2387600"/>
            <a:ext cx="746125" cy="411163"/>
            <a:chOff x="539" y="1481"/>
            <a:chExt cx="470" cy="259"/>
          </a:xfrm>
        </p:grpSpPr>
        <p:sp>
          <p:nvSpPr>
            <p:cNvPr id="368887" name="Freeform 247"/>
            <p:cNvSpPr>
              <a:spLocks/>
            </p:cNvSpPr>
            <p:nvPr/>
          </p:nvSpPr>
          <p:spPr bwMode="auto">
            <a:xfrm>
              <a:off x="539" y="1481"/>
              <a:ext cx="469" cy="253"/>
            </a:xfrm>
            <a:custGeom>
              <a:avLst/>
              <a:gdLst>
                <a:gd name="T0" fmla="*/ 0 w 469"/>
                <a:gd name="T1" fmla="*/ 0 h 253"/>
                <a:gd name="T2" fmla="*/ 51 w 469"/>
                <a:gd name="T3" fmla="*/ 0 h 253"/>
                <a:gd name="T4" fmla="*/ 57 w 469"/>
                <a:gd name="T5" fmla="*/ 165 h 253"/>
                <a:gd name="T6" fmla="*/ 469 w 469"/>
                <a:gd name="T7" fmla="*/ 253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69" h="253">
                  <a:moveTo>
                    <a:pt x="0" y="0"/>
                  </a:moveTo>
                  <a:lnTo>
                    <a:pt x="51" y="0"/>
                  </a:lnTo>
                  <a:lnTo>
                    <a:pt x="57" y="165"/>
                  </a:lnTo>
                  <a:lnTo>
                    <a:pt x="469" y="253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8888" name="Oval 248"/>
            <p:cNvSpPr>
              <a:spLocks noChangeArrowheads="1"/>
            </p:cNvSpPr>
            <p:nvPr/>
          </p:nvSpPr>
          <p:spPr bwMode="auto">
            <a:xfrm flipV="1">
              <a:off x="975" y="1706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68889" name="Group 249"/>
          <p:cNvGrpSpPr>
            <a:grpSpLocks/>
          </p:cNvGrpSpPr>
          <p:nvPr/>
        </p:nvGrpSpPr>
        <p:grpSpPr bwMode="auto">
          <a:xfrm>
            <a:off x="2747963" y="2619375"/>
            <a:ext cx="735012" cy="787400"/>
            <a:chOff x="1731" y="1650"/>
            <a:chExt cx="463" cy="496"/>
          </a:xfrm>
        </p:grpSpPr>
        <p:sp>
          <p:nvSpPr>
            <p:cNvPr id="368890" name="Freeform 250"/>
            <p:cNvSpPr>
              <a:spLocks/>
            </p:cNvSpPr>
            <p:nvPr/>
          </p:nvSpPr>
          <p:spPr bwMode="auto">
            <a:xfrm>
              <a:off x="1746" y="1663"/>
              <a:ext cx="448" cy="483"/>
            </a:xfrm>
            <a:custGeom>
              <a:avLst/>
              <a:gdLst>
                <a:gd name="T0" fmla="*/ 448 w 448"/>
                <a:gd name="T1" fmla="*/ 483 h 483"/>
                <a:gd name="T2" fmla="*/ 384 w 448"/>
                <a:gd name="T3" fmla="*/ 483 h 483"/>
                <a:gd name="T4" fmla="*/ 384 w 448"/>
                <a:gd name="T5" fmla="*/ 343 h 483"/>
                <a:gd name="T6" fmla="*/ 0 w 448"/>
                <a:gd name="T7" fmla="*/ 0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8" h="483">
                  <a:moveTo>
                    <a:pt x="448" y="483"/>
                  </a:moveTo>
                  <a:lnTo>
                    <a:pt x="384" y="483"/>
                  </a:lnTo>
                  <a:lnTo>
                    <a:pt x="384" y="343"/>
                  </a:lnTo>
                  <a:lnTo>
                    <a:pt x="0" y="0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8891" name="Oval 251"/>
            <p:cNvSpPr>
              <a:spLocks noChangeArrowheads="1"/>
            </p:cNvSpPr>
            <p:nvPr/>
          </p:nvSpPr>
          <p:spPr bwMode="auto">
            <a:xfrm flipH="1" flipV="1">
              <a:off x="1731" y="1650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68892" name="Group 252"/>
          <p:cNvGrpSpPr>
            <a:grpSpLocks/>
          </p:cNvGrpSpPr>
          <p:nvPr/>
        </p:nvGrpSpPr>
        <p:grpSpPr bwMode="auto">
          <a:xfrm>
            <a:off x="2300288" y="1530350"/>
            <a:ext cx="901700" cy="469900"/>
            <a:chOff x="1461" y="1071"/>
            <a:chExt cx="568" cy="296"/>
          </a:xfrm>
        </p:grpSpPr>
        <p:pic>
          <p:nvPicPr>
            <p:cNvPr id="368893" name="Picture 253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61" y="1071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68894" name="Text Box 254"/>
            <p:cNvSpPr txBox="1">
              <a:spLocks noChangeArrowheads="1"/>
            </p:cNvSpPr>
            <p:nvPr/>
          </p:nvSpPr>
          <p:spPr bwMode="auto">
            <a:xfrm>
              <a:off x="1506" y="1097"/>
              <a:ext cx="478" cy="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4. Portugal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US$ 4,6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0,1%</a:t>
              </a:r>
            </a:p>
          </p:txBody>
        </p:sp>
      </p:grpSp>
      <p:grpSp>
        <p:nvGrpSpPr>
          <p:cNvPr id="368895" name="Group 255"/>
          <p:cNvGrpSpPr>
            <a:grpSpLocks/>
          </p:cNvGrpSpPr>
          <p:nvPr/>
        </p:nvGrpSpPr>
        <p:grpSpPr bwMode="auto">
          <a:xfrm>
            <a:off x="1792288" y="1628775"/>
            <a:ext cx="563562" cy="568325"/>
            <a:chOff x="878" y="2423"/>
            <a:chExt cx="355" cy="358"/>
          </a:xfrm>
        </p:grpSpPr>
        <p:sp>
          <p:nvSpPr>
            <p:cNvPr id="368896" name="Freeform 256"/>
            <p:cNvSpPr>
              <a:spLocks/>
            </p:cNvSpPr>
            <p:nvPr/>
          </p:nvSpPr>
          <p:spPr bwMode="auto">
            <a:xfrm>
              <a:off x="891" y="2423"/>
              <a:ext cx="342" cy="346"/>
            </a:xfrm>
            <a:custGeom>
              <a:avLst/>
              <a:gdLst>
                <a:gd name="T0" fmla="*/ 342 w 342"/>
                <a:gd name="T1" fmla="*/ 0 h 346"/>
                <a:gd name="T2" fmla="*/ 282 w 342"/>
                <a:gd name="T3" fmla="*/ 0 h 346"/>
                <a:gd name="T4" fmla="*/ 280 w 342"/>
                <a:gd name="T5" fmla="*/ 147 h 346"/>
                <a:gd name="T6" fmla="*/ 0 w 342"/>
                <a:gd name="T7" fmla="*/ 346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2" h="346">
                  <a:moveTo>
                    <a:pt x="342" y="0"/>
                  </a:moveTo>
                  <a:lnTo>
                    <a:pt x="282" y="0"/>
                  </a:lnTo>
                  <a:lnTo>
                    <a:pt x="280" y="147"/>
                  </a:lnTo>
                  <a:lnTo>
                    <a:pt x="0" y="346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8897" name="Oval 257"/>
            <p:cNvSpPr>
              <a:spLocks noChangeArrowheads="1"/>
            </p:cNvSpPr>
            <p:nvPr/>
          </p:nvSpPr>
          <p:spPr bwMode="auto">
            <a:xfrm flipH="1">
              <a:off x="878" y="2747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68898" name="Group 258"/>
          <p:cNvGrpSpPr>
            <a:grpSpLocks/>
          </p:cNvGrpSpPr>
          <p:nvPr/>
        </p:nvGrpSpPr>
        <p:grpSpPr bwMode="auto">
          <a:xfrm>
            <a:off x="3414713" y="3219450"/>
            <a:ext cx="901700" cy="523875"/>
            <a:chOff x="2151" y="2117"/>
            <a:chExt cx="568" cy="330"/>
          </a:xfrm>
        </p:grpSpPr>
        <p:pic>
          <p:nvPicPr>
            <p:cNvPr id="368899" name="Picture 259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51" y="2151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68900" name="Text Box 260"/>
            <p:cNvSpPr txBox="1">
              <a:spLocks noChangeArrowheads="1"/>
            </p:cNvSpPr>
            <p:nvPr/>
          </p:nvSpPr>
          <p:spPr bwMode="auto">
            <a:xfrm>
              <a:off x="2161" y="2117"/>
              <a:ext cx="550" cy="29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endParaRPr lang="pt-BR" sz="600">
                <a:solidFill>
                  <a:schemeClr val="bg1"/>
                </a:solidFill>
                <a:latin typeface="Verdana" pitchFamily="34" charset="0"/>
              </a:endParaRP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1. Holanda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US$ 2,922,4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58,4%</a:t>
              </a:r>
            </a:p>
          </p:txBody>
        </p:sp>
      </p:grpSp>
      <p:grpSp>
        <p:nvGrpSpPr>
          <p:cNvPr id="368901" name="Group 261"/>
          <p:cNvGrpSpPr>
            <a:grpSpLocks/>
          </p:cNvGrpSpPr>
          <p:nvPr/>
        </p:nvGrpSpPr>
        <p:grpSpPr bwMode="auto">
          <a:xfrm>
            <a:off x="306388" y="1435100"/>
            <a:ext cx="1093787" cy="469900"/>
            <a:chOff x="2885" y="2454"/>
            <a:chExt cx="689" cy="296"/>
          </a:xfrm>
        </p:grpSpPr>
        <p:pic>
          <p:nvPicPr>
            <p:cNvPr id="368902" name="Picture 262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49" y="2454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68903" name="Text Box 263"/>
            <p:cNvSpPr txBox="1">
              <a:spLocks noChangeArrowheads="1"/>
            </p:cNvSpPr>
            <p:nvPr/>
          </p:nvSpPr>
          <p:spPr bwMode="auto">
            <a:xfrm flipH="1">
              <a:off x="2885" y="2471"/>
              <a:ext cx="689" cy="2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3. Cabo Verde</a:t>
              </a:r>
            </a:p>
            <a:p>
              <a:pPr algn="ctr"/>
              <a:r>
                <a:rPr lang="pt-BR" sz="700">
                  <a:solidFill>
                    <a:schemeClr val="bg1"/>
                  </a:solidFill>
                  <a:latin typeface="Verdana" pitchFamily="34" charset="0"/>
                </a:rPr>
                <a:t>US$ </a:t>
              </a:r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2,1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0,4%</a:t>
              </a:r>
            </a:p>
          </p:txBody>
        </p:sp>
      </p:grpSp>
      <p:grpSp>
        <p:nvGrpSpPr>
          <p:cNvPr id="368904" name="Group 264"/>
          <p:cNvGrpSpPr>
            <a:grpSpLocks/>
          </p:cNvGrpSpPr>
          <p:nvPr/>
        </p:nvGrpSpPr>
        <p:grpSpPr bwMode="auto">
          <a:xfrm>
            <a:off x="1254125" y="1579563"/>
            <a:ext cx="544513" cy="628650"/>
            <a:chOff x="757" y="2977"/>
            <a:chExt cx="343" cy="396"/>
          </a:xfrm>
        </p:grpSpPr>
        <p:sp>
          <p:nvSpPr>
            <p:cNvPr id="368905" name="Freeform 265"/>
            <p:cNvSpPr>
              <a:spLocks/>
            </p:cNvSpPr>
            <p:nvPr/>
          </p:nvSpPr>
          <p:spPr bwMode="auto">
            <a:xfrm>
              <a:off x="757" y="2977"/>
              <a:ext cx="323" cy="383"/>
            </a:xfrm>
            <a:custGeom>
              <a:avLst/>
              <a:gdLst>
                <a:gd name="T0" fmla="*/ 0 w 323"/>
                <a:gd name="T1" fmla="*/ 0 h 383"/>
                <a:gd name="T2" fmla="*/ 66 w 323"/>
                <a:gd name="T3" fmla="*/ 0 h 383"/>
                <a:gd name="T4" fmla="*/ 69 w 323"/>
                <a:gd name="T5" fmla="*/ 126 h 383"/>
                <a:gd name="T6" fmla="*/ 323 w 323"/>
                <a:gd name="T7" fmla="*/ 383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3" h="383">
                  <a:moveTo>
                    <a:pt x="0" y="0"/>
                  </a:moveTo>
                  <a:lnTo>
                    <a:pt x="66" y="0"/>
                  </a:lnTo>
                  <a:lnTo>
                    <a:pt x="69" y="126"/>
                  </a:lnTo>
                  <a:lnTo>
                    <a:pt x="323" y="383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8906" name="Oval 266"/>
            <p:cNvSpPr>
              <a:spLocks noChangeArrowheads="1"/>
            </p:cNvSpPr>
            <p:nvPr/>
          </p:nvSpPr>
          <p:spPr bwMode="auto">
            <a:xfrm flipV="1">
              <a:off x="1066" y="3339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68907" name="Group 267"/>
          <p:cNvGrpSpPr>
            <a:grpSpLocks/>
          </p:cNvGrpSpPr>
          <p:nvPr/>
        </p:nvGrpSpPr>
        <p:grpSpPr bwMode="auto">
          <a:xfrm>
            <a:off x="4603750" y="2654300"/>
            <a:ext cx="1093788" cy="469900"/>
            <a:chOff x="2883" y="2454"/>
            <a:chExt cx="689" cy="296"/>
          </a:xfrm>
        </p:grpSpPr>
        <p:pic>
          <p:nvPicPr>
            <p:cNvPr id="368908" name="Picture 268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49" y="2454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68909" name="Text Box 269"/>
            <p:cNvSpPr txBox="1">
              <a:spLocks noChangeArrowheads="1"/>
            </p:cNvSpPr>
            <p:nvPr/>
          </p:nvSpPr>
          <p:spPr bwMode="auto">
            <a:xfrm flipH="1">
              <a:off x="2883" y="2471"/>
              <a:ext cx="689" cy="2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2. Folhagens</a:t>
              </a:r>
            </a:p>
            <a:p>
              <a:pPr algn="ctr"/>
              <a:r>
                <a:rPr lang="pt-BR" sz="700">
                  <a:solidFill>
                    <a:schemeClr val="bg1"/>
                  </a:solidFill>
                  <a:latin typeface="Verdana" pitchFamily="34" charset="0"/>
                </a:rPr>
                <a:t>US$ </a:t>
              </a:r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59,5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1,2%</a:t>
              </a:r>
            </a:p>
          </p:txBody>
        </p:sp>
      </p:grpSp>
      <p:grpSp>
        <p:nvGrpSpPr>
          <p:cNvPr id="368910" name="Group 270"/>
          <p:cNvGrpSpPr>
            <a:grpSpLocks/>
          </p:cNvGrpSpPr>
          <p:nvPr/>
        </p:nvGrpSpPr>
        <p:grpSpPr bwMode="auto">
          <a:xfrm>
            <a:off x="5597525" y="2411413"/>
            <a:ext cx="1254125" cy="469900"/>
            <a:chOff x="3526" y="1519"/>
            <a:chExt cx="790" cy="296"/>
          </a:xfrm>
        </p:grpSpPr>
        <p:sp>
          <p:nvSpPr>
            <p:cNvPr id="368911" name="Freeform 271"/>
            <p:cNvSpPr>
              <a:spLocks/>
            </p:cNvSpPr>
            <p:nvPr/>
          </p:nvSpPr>
          <p:spPr bwMode="auto">
            <a:xfrm>
              <a:off x="3526" y="1532"/>
              <a:ext cx="777" cy="283"/>
            </a:xfrm>
            <a:custGeom>
              <a:avLst/>
              <a:gdLst>
                <a:gd name="T0" fmla="*/ 0 w 777"/>
                <a:gd name="T1" fmla="*/ 283 h 283"/>
                <a:gd name="T2" fmla="*/ 101 w 777"/>
                <a:gd name="T3" fmla="*/ 283 h 283"/>
                <a:gd name="T4" fmla="*/ 110 w 777"/>
                <a:gd name="T5" fmla="*/ 158 h 283"/>
                <a:gd name="T6" fmla="*/ 777 w 777"/>
                <a:gd name="T7" fmla="*/ 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77" h="283">
                  <a:moveTo>
                    <a:pt x="0" y="283"/>
                  </a:moveTo>
                  <a:lnTo>
                    <a:pt x="101" y="283"/>
                  </a:lnTo>
                  <a:lnTo>
                    <a:pt x="110" y="158"/>
                  </a:lnTo>
                  <a:lnTo>
                    <a:pt x="777" y="0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8912" name="Oval 272"/>
            <p:cNvSpPr>
              <a:spLocks noChangeArrowheads="1"/>
            </p:cNvSpPr>
            <p:nvPr/>
          </p:nvSpPr>
          <p:spPr bwMode="auto">
            <a:xfrm flipV="1">
              <a:off x="4282" y="1519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68913" name="Group 273"/>
          <p:cNvGrpSpPr>
            <a:grpSpLocks/>
          </p:cNvGrpSpPr>
          <p:nvPr/>
        </p:nvGrpSpPr>
        <p:grpSpPr bwMode="auto">
          <a:xfrm>
            <a:off x="6329363" y="1574800"/>
            <a:ext cx="433387" cy="755650"/>
            <a:chOff x="4063" y="1081"/>
            <a:chExt cx="273" cy="476"/>
          </a:xfrm>
        </p:grpSpPr>
        <p:sp>
          <p:nvSpPr>
            <p:cNvPr id="368914" name="Freeform 274"/>
            <p:cNvSpPr>
              <a:spLocks/>
            </p:cNvSpPr>
            <p:nvPr/>
          </p:nvSpPr>
          <p:spPr bwMode="auto">
            <a:xfrm>
              <a:off x="4063" y="1081"/>
              <a:ext cx="263" cy="462"/>
            </a:xfrm>
            <a:custGeom>
              <a:avLst/>
              <a:gdLst>
                <a:gd name="T0" fmla="*/ 0 w 263"/>
                <a:gd name="T1" fmla="*/ 0 h 462"/>
                <a:gd name="T2" fmla="*/ 72 w 263"/>
                <a:gd name="T3" fmla="*/ 2 h 462"/>
                <a:gd name="T4" fmla="*/ 70 w 263"/>
                <a:gd name="T5" fmla="*/ 153 h 462"/>
                <a:gd name="T6" fmla="*/ 263 w 263"/>
                <a:gd name="T7" fmla="*/ 462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3" h="462">
                  <a:moveTo>
                    <a:pt x="0" y="0"/>
                  </a:moveTo>
                  <a:lnTo>
                    <a:pt x="72" y="2"/>
                  </a:lnTo>
                  <a:lnTo>
                    <a:pt x="70" y="153"/>
                  </a:lnTo>
                  <a:lnTo>
                    <a:pt x="263" y="462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8915" name="Oval 275"/>
            <p:cNvSpPr>
              <a:spLocks noChangeArrowheads="1"/>
            </p:cNvSpPr>
            <p:nvPr/>
          </p:nvSpPr>
          <p:spPr bwMode="auto">
            <a:xfrm flipV="1">
              <a:off x="4302" y="1523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68916" name="Group 276"/>
          <p:cNvGrpSpPr>
            <a:grpSpLocks/>
          </p:cNvGrpSpPr>
          <p:nvPr/>
        </p:nvGrpSpPr>
        <p:grpSpPr bwMode="auto">
          <a:xfrm>
            <a:off x="3659188" y="5838825"/>
            <a:ext cx="901700" cy="469900"/>
            <a:chOff x="2305" y="3678"/>
            <a:chExt cx="568" cy="296"/>
          </a:xfrm>
        </p:grpSpPr>
        <p:pic>
          <p:nvPicPr>
            <p:cNvPr id="368917" name="Picture 277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05" y="3678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68918" name="Text Box 278"/>
            <p:cNvSpPr txBox="1">
              <a:spLocks noChangeArrowheads="1"/>
            </p:cNvSpPr>
            <p:nvPr/>
          </p:nvSpPr>
          <p:spPr bwMode="auto">
            <a:xfrm>
              <a:off x="2315" y="3692"/>
              <a:ext cx="550" cy="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1. São Paulo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US$ 18,0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64,6%</a:t>
              </a:r>
            </a:p>
          </p:txBody>
        </p:sp>
      </p:grpSp>
      <p:grpSp>
        <p:nvGrpSpPr>
          <p:cNvPr id="368919" name="Group 279"/>
          <p:cNvGrpSpPr>
            <a:grpSpLocks/>
          </p:cNvGrpSpPr>
          <p:nvPr/>
        </p:nvGrpSpPr>
        <p:grpSpPr bwMode="auto">
          <a:xfrm>
            <a:off x="-12700" y="5568950"/>
            <a:ext cx="901700" cy="469900"/>
            <a:chOff x="-8" y="3508"/>
            <a:chExt cx="568" cy="296"/>
          </a:xfrm>
        </p:grpSpPr>
        <p:pic>
          <p:nvPicPr>
            <p:cNvPr id="368920" name="Picture 280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8" y="3508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68921" name="Text Box 281"/>
            <p:cNvSpPr txBox="1">
              <a:spLocks noChangeArrowheads="1"/>
            </p:cNvSpPr>
            <p:nvPr/>
          </p:nvSpPr>
          <p:spPr bwMode="auto">
            <a:xfrm flipH="1">
              <a:off x="0" y="3522"/>
              <a:ext cx="550" cy="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2. Ceará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US$ 5,0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17,9%</a:t>
              </a:r>
            </a:p>
          </p:txBody>
        </p:sp>
      </p:grpSp>
      <p:sp>
        <p:nvSpPr>
          <p:cNvPr id="368922" name="Text Box 282"/>
          <p:cNvSpPr txBox="1">
            <a:spLocks noChangeArrowheads="1"/>
          </p:cNvSpPr>
          <p:nvPr/>
        </p:nvSpPr>
        <p:spPr bwMode="auto">
          <a:xfrm rot="-27000000">
            <a:off x="8156575" y="2554288"/>
            <a:ext cx="11684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Fonte: MDIC </a:t>
            </a:r>
          </a:p>
          <a:p>
            <a:r>
              <a:rPr lang="pt-BR" sz="800" b="0">
                <a:solidFill>
                  <a:srgbClr val="066168"/>
                </a:solidFill>
                <a:latin typeface="Verdana" pitchFamily="34" charset="0"/>
              </a:rPr>
              <a:t>Elaboração: ADECE</a:t>
            </a:r>
          </a:p>
        </p:txBody>
      </p:sp>
      <p:sp>
        <p:nvSpPr>
          <p:cNvPr id="368923" name="Rectangle 283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68924" name="Text Box 284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368925" name="Rectangle 285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68926" name="Rectangle 286"/>
          <p:cNvSpPr>
            <a:spLocks noChangeArrowheads="1"/>
          </p:cNvSpPr>
          <p:nvPr/>
        </p:nvSpPr>
        <p:spPr bwMode="auto">
          <a:xfrm>
            <a:off x="0" y="436563"/>
            <a:ext cx="3816350" cy="549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dirty="0">
                <a:solidFill>
                  <a:schemeClr val="bg1"/>
                </a:solidFill>
                <a:latin typeface="Verdana" pitchFamily="34" charset="0"/>
              </a:rPr>
              <a:t>EXPORTAÇÕES DO </a:t>
            </a:r>
            <a:r>
              <a:rPr lang="pt-BR" sz="1500" dirty="0" smtClean="0">
                <a:solidFill>
                  <a:schemeClr val="bg1"/>
                </a:solidFill>
                <a:latin typeface="Verdana" pitchFamily="34" charset="0"/>
              </a:rPr>
              <a:t>AGRONEGÓCIO </a:t>
            </a:r>
            <a:r>
              <a:rPr lang="pt-BR" sz="1500" dirty="0">
                <a:solidFill>
                  <a:schemeClr val="bg1"/>
                </a:solidFill>
                <a:latin typeface="Verdana" pitchFamily="34" charset="0"/>
              </a:rPr>
              <a:t>CEARENSE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6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400"/>
                                        <p:tgtEl>
                                          <p:spTgt spid="3686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2" presetClass="entr" presetSubtype="2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6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Right)">
                                      <p:cBhvr>
                                        <p:cTn id="10" dur="400"/>
                                        <p:tgtEl>
                                          <p:spTgt spid="3686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2" presetClass="entr" presetSubtype="8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6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3" dur="400"/>
                                        <p:tgtEl>
                                          <p:spTgt spid="3686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2" presetClass="entr" presetSubtype="2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6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Right)">
                                      <p:cBhvr>
                                        <p:cTn id="16" dur="400"/>
                                        <p:tgtEl>
                                          <p:spTgt spid="3686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1" presetClass="entr" presetSubtype="1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6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9" dur="400"/>
                                        <p:tgtEl>
                                          <p:spTgt spid="3686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1" presetClass="entr" presetSubtype="1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6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2" dur="400"/>
                                        <p:tgtEl>
                                          <p:spTgt spid="3686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1" presetClass="entr" presetSubtype="1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6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5" dur="400"/>
                                        <p:tgtEl>
                                          <p:spTgt spid="3686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1" presetClass="entr" presetSubtype="1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6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8" dur="400"/>
                                        <p:tgtEl>
                                          <p:spTgt spid="3686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8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400"/>
                                        <p:tgtEl>
                                          <p:spTgt spid="3688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6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400"/>
                                        <p:tgtEl>
                                          <p:spTgt spid="3686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400"/>
                                        <p:tgtEl>
                                          <p:spTgt spid="3687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400"/>
                                        <p:tgtEl>
                                          <p:spTgt spid="3687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8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400"/>
                                        <p:tgtEl>
                                          <p:spTgt spid="3688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6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400"/>
                                        <p:tgtEl>
                                          <p:spTgt spid="3686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7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400"/>
                                        <p:tgtEl>
                                          <p:spTgt spid="3687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7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400"/>
                                        <p:tgtEl>
                                          <p:spTgt spid="3687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xit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" dur="200"/>
                                        <p:tgtEl>
                                          <p:spTgt spid="3686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3686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0" presetClass="exit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" dur="200"/>
                                        <p:tgtEl>
                                          <p:spTgt spid="3686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3686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0" presetClass="exit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200"/>
                                        <p:tgtEl>
                                          <p:spTgt spid="3686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3686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10" presetClass="exit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" dur="200"/>
                                        <p:tgtEl>
                                          <p:spTgt spid="3686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3686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22" presetClass="entr" presetSubtype="4" fill="hold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8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7" dur="400"/>
                                        <p:tgtEl>
                                          <p:spTgt spid="3688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3" presetClass="entr" presetSubtype="16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8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400" fill="hold"/>
                                        <p:tgtEl>
                                          <p:spTgt spid="3688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400" fill="hold"/>
                                        <p:tgtEl>
                                          <p:spTgt spid="3688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2" presetClass="entr" presetSubtype="4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9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4" dur="400"/>
                                        <p:tgtEl>
                                          <p:spTgt spid="3689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3" presetClass="entr" presetSubtype="16" fill="hold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9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400" fill="hold"/>
                                        <p:tgtEl>
                                          <p:spTgt spid="3689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400" fill="hold"/>
                                        <p:tgtEl>
                                          <p:spTgt spid="3689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" presetID="22" presetClass="entr" presetSubtype="4" fill="hold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8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1" dur="400"/>
                                        <p:tgtEl>
                                          <p:spTgt spid="3688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23" presetClass="entr" presetSubtype="16" fill="hold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8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400" fill="hold"/>
                                        <p:tgtEl>
                                          <p:spTgt spid="3688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400" fill="hold"/>
                                        <p:tgtEl>
                                          <p:spTgt spid="3688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" presetID="22" presetClass="entr" presetSubtype="4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8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8" dur="400"/>
                                        <p:tgtEl>
                                          <p:spTgt spid="3688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23" presetClass="entr" presetSubtype="16" fill="hold" nodeType="withEffect">
                                  <p:stCondLst>
                                    <p:cond delay="260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8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400" fill="hold"/>
                                        <p:tgtEl>
                                          <p:spTgt spid="3688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400" fill="hold"/>
                                        <p:tgtEl>
                                          <p:spTgt spid="3688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22" presetClass="entr" presetSubtype="4" fill="hold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7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5" dur="400"/>
                                        <p:tgtEl>
                                          <p:spTgt spid="3687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23" presetClass="entr" presetSubtype="16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7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8" dur="400" fill="hold"/>
                                        <p:tgtEl>
                                          <p:spTgt spid="3687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400" fill="hold"/>
                                        <p:tgtEl>
                                          <p:spTgt spid="3687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2" presetClass="entr" presetSubtype="4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9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2" dur="400"/>
                                        <p:tgtEl>
                                          <p:spTgt spid="3689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23" presetClass="entr" presetSubtype="16" fill="hold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7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5" dur="400" fill="hold"/>
                                        <p:tgtEl>
                                          <p:spTgt spid="3687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400" fill="hold"/>
                                        <p:tgtEl>
                                          <p:spTgt spid="3687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" presetID="22" presetClass="entr" presetSubtype="4" fill="hold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7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9" dur="400"/>
                                        <p:tgtEl>
                                          <p:spTgt spid="3687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23" presetClass="entr" presetSubtype="16" fill="hold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7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2" dur="400" fill="hold"/>
                                        <p:tgtEl>
                                          <p:spTgt spid="3687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" dur="400" fill="hold"/>
                                        <p:tgtEl>
                                          <p:spTgt spid="3687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4" presetID="22" presetClass="entr" presetSubtype="4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9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6" dur="400"/>
                                        <p:tgtEl>
                                          <p:spTgt spid="3689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23" presetClass="entr" presetSubtype="16" fill="hold" nodeType="withEffect">
                                  <p:stCondLst>
                                    <p:cond delay="260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9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9" dur="400" fill="hold"/>
                                        <p:tgtEl>
                                          <p:spTgt spid="3689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400" fill="hold"/>
                                        <p:tgtEl>
                                          <p:spTgt spid="3689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22" presetClass="entr" presetSubtype="4" fill="hold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7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3" dur="400"/>
                                        <p:tgtEl>
                                          <p:spTgt spid="3687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23" presetClass="entr" presetSubtype="16" fill="hold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7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400" fill="hold"/>
                                        <p:tgtEl>
                                          <p:spTgt spid="3687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400" fill="hold"/>
                                        <p:tgtEl>
                                          <p:spTgt spid="3687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2" presetClass="entr" presetSubtype="4" fill="hold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0" dur="400"/>
                                        <p:tgtEl>
                                          <p:spTgt spid="3687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23" presetClass="entr" presetSubtype="16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3" dur="400" fill="hold"/>
                                        <p:tgtEl>
                                          <p:spTgt spid="3687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400" fill="hold"/>
                                        <p:tgtEl>
                                          <p:spTgt spid="3687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5" presetID="22" presetClass="entr" presetSubtype="4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8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7" dur="400"/>
                                        <p:tgtEl>
                                          <p:spTgt spid="3688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23" presetClass="entr" presetSubtype="16" fill="hold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8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0" dur="400" fill="hold"/>
                                        <p:tgtEl>
                                          <p:spTgt spid="3688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" dur="400" fill="hold"/>
                                        <p:tgtEl>
                                          <p:spTgt spid="3688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2" presetID="22" presetClass="entr" presetSubtype="4" fill="hold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8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4" dur="400"/>
                                        <p:tgtEl>
                                          <p:spTgt spid="3688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5" presetID="23" presetClass="entr" presetSubtype="16" fill="hold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8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7" dur="400" fill="hold"/>
                                        <p:tgtEl>
                                          <p:spTgt spid="3688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8" dur="400" fill="hold"/>
                                        <p:tgtEl>
                                          <p:spTgt spid="3688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22" presetClass="entr" presetSubtype="4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7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1" dur="400"/>
                                        <p:tgtEl>
                                          <p:spTgt spid="3687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23" presetClass="entr" presetSubtype="16" fill="hold" nodeType="withEffect">
                                  <p:stCondLst>
                                    <p:cond delay="260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7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4" dur="400" fill="hold"/>
                                        <p:tgtEl>
                                          <p:spTgt spid="3687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" dur="400" fill="hold"/>
                                        <p:tgtEl>
                                          <p:spTgt spid="3687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2" presetClass="entr" presetSubtype="4" fill="hold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8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8" dur="400"/>
                                        <p:tgtEl>
                                          <p:spTgt spid="3688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23" presetClass="entr" presetSubtype="16" fill="hold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9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1" dur="400" fill="hold"/>
                                        <p:tgtEl>
                                          <p:spTgt spid="3689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" dur="400" fill="hold"/>
                                        <p:tgtEl>
                                          <p:spTgt spid="3689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3" presetID="22" presetClass="entr" presetSubtype="4" fill="hold" nodeType="withEffect">
                                  <p:stCondLst>
                                    <p:cond delay="290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5" dur="400"/>
                                        <p:tgtEl>
                                          <p:spTgt spid="3687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23" presetClass="entr" presetSubtype="16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9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400" fill="hold"/>
                                        <p:tgtEl>
                                          <p:spTgt spid="3689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400" fill="hold"/>
                                        <p:tgtEl>
                                          <p:spTgt spid="3689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0" presetID="22" presetClass="entr" presetSubtype="4" fill="hold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8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2" dur="400"/>
                                        <p:tgtEl>
                                          <p:spTgt spid="3688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23" presetClass="entr" presetSubtype="16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8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5" dur="400" fill="hold"/>
                                        <p:tgtEl>
                                          <p:spTgt spid="3688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400" fill="hold"/>
                                        <p:tgtEl>
                                          <p:spTgt spid="3688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7" presetID="22" presetClass="entr" presetSubtype="4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8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9" dur="400"/>
                                        <p:tgtEl>
                                          <p:spTgt spid="3688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0" presetID="23" presetClass="entr" presetSubtype="16" fill="hold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8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2" dur="400" fill="hold"/>
                                        <p:tgtEl>
                                          <p:spTgt spid="3688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3" dur="400" fill="hold"/>
                                        <p:tgtEl>
                                          <p:spTgt spid="3688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2" presetClass="entr" presetSubtype="4" fill="hold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8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6" dur="400"/>
                                        <p:tgtEl>
                                          <p:spTgt spid="3688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7" presetID="23" presetClass="entr" presetSubtype="16" fill="hold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8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9" dur="400" fill="hold"/>
                                        <p:tgtEl>
                                          <p:spTgt spid="3688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400" fill="hold"/>
                                        <p:tgtEl>
                                          <p:spTgt spid="3688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1" presetID="10" presetClass="entr" presetSubtype="0" fill="hold" grpId="0" nodeType="withEffect">
                                  <p:stCondLst>
                                    <p:cond delay="3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9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3" dur="300"/>
                                        <p:tgtEl>
                                          <p:spTgt spid="3689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8922" grpId="0"/>
    </p:bldLst>
  </p:timing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0690" name="Group 2"/>
          <p:cNvGrpSpPr>
            <a:grpSpLocks/>
          </p:cNvGrpSpPr>
          <p:nvPr/>
        </p:nvGrpSpPr>
        <p:grpSpPr bwMode="auto">
          <a:xfrm>
            <a:off x="4427538" y="3408363"/>
            <a:ext cx="4716462" cy="3449637"/>
            <a:chOff x="2789" y="2147"/>
            <a:chExt cx="2971" cy="2173"/>
          </a:xfrm>
        </p:grpSpPr>
        <p:grpSp>
          <p:nvGrpSpPr>
            <p:cNvPr id="370691" name="Group 3"/>
            <p:cNvGrpSpPr>
              <a:grpSpLocks/>
            </p:cNvGrpSpPr>
            <p:nvPr/>
          </p:nvGrpSpPr>
          <p:grpSpPr bwMode="auto">
            <a:xfrm>
              <a:off x="2789" y="2147"/>
              <a:ext cx="2971" cy="2173"/>
              <a:chOff x="2789" y="2147"/>
              <a:chExt cx="2971" cy="2173"/>
            </a:xfrm>
          </p:grpSpPr>
          <p:pic>
            <p:nvPicPr>
              <p:cNvPr id="370692" name="Picture 4" descr="Imagem1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r="16026" b="24213"/>
              <a:stretch>
                <a:fillRect/>
              </a:stretch>
            </p:blipFill>
            <p:spPr bwMode="auto">
              <a:xfrm>
                <a:off x="2789" y="2147"/>
                <a:ext cx="2971" cy="2173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370693" name="Rectangle 5"/>
              <p:cNvSpPr>
                <a:spLocks noChangeArrowheads="1"/>
              </p:cNvSpPr>
              <p:nvPr/>
            </p:nvSpPr>
            <p:spPr bwMode="auto">
              <a:xfrm>
                <a:off x="2905" y="2233"/>
                <a:ext cx="2855" cy="231"/>
              </a:xfrm>
              <a:prstGeom prst="rect">
                <a:avLst/>
              </a:prstGeom>
              <a:solidFill>
                <a:srgbClr val="00ABB8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</p:grpSp>
        <p:sp>
          <p:nvSpPr>
            <p:cNvPr id="370694" name="Rectangle 6"/>
            <p:cNvSpPr>
              <a:spLocks noChangeArrowheads="1"/>
            </p:cNvSpPr>
            <p:nvPr/>
          </p:nvSpPr>
          <p:spPr bwMode="auto">
            <a:xfrm>
              <a:off x="2964" y="2218"/>
              <a:ext cx="191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sz="1000">
                  <a:solidFill>
                    <a:schemeClr val="bg1"/>
                  </a:solidFill>
                  <a:latin typeface="Verdana" pitchFamily="34" charset="0"/>
                </a:rPr>
                <a:t>CEARÀ 2011: Exportações de castanha de caju (US$176,0 milhões)</a:t>
              </a:r>
            </a:p>
          </p:txBody>
        </p:sp>
      </p:grpSp>
      <p:grpSp>
        <p:nvGrpSpPr>
          <p:cNvPr id="370695" name="Group 7"/>
          <p:cNvGrpSpPr>
            <a:grpSpLocks/>
          </p:cNvGrpSpPr>
          <p:nvPr/>
        </p:nvGrpSpPr>
        <p:grpSpPr bwMode="auto">
          <a:xfrm>
            <a:off x="0" y="3408363"/>
            <a:ext cx="4643438" cy="3449637"/>
            <a:chOff x="0" y="2147"/>
            <a:chExt cx="2925" cy="2173"/>
          </a:xfrm>
        </p:grpSpPr>
        <p:pic>
          <p:nvPicPr>
            <p:cNvPr id="370696" name="Picture 8" descr="Imagem1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7326" b="24213"/>
            <a:stretch>
              <a:fillRect/>
            </a:stretch>
          </p:blipFill>
          <p:spPr bwMode="auto">
            <a:xfrm>
              <a:off x="0" y="2147"/>
              <a:ext cx="2925" cy="217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370697" name="Group 9"/>
            <p:cNvGrpSpPr>
              <a:grpSpLocks/>
            </p:cNvGrpSpPr>
            <p:nvPr/>
          </p:nvGrpSpPr>
          <p:grpSpPr bwMode="auto">
            <a:xfrm>
              <a:off x="0" y="2218"/>
              <a:ext cx="2809" cy="250"/>
              <a:chOff x="0" y="2218"/>
              <a:chExt cx="2809" cy="250"/>
            </a:xfrm>
          </p:grpSpPr>
          <p:sp>
            <p:nvSpPr>
              <p:cNvPr id="370698" name="Rectangle 10"/>
              <p:cNvSpPr>
                <a:spLocks noChangeArrowheads="1"/>
              </p:cNvSpPr>
              <p:nvPr/>
            </p:nvSpPr>
            <p:spPr bwMode="auto">
              <a:xfrm flipH="1">
                <a:off x="0" y="2233"/>
                <a:ext cx="2809" cy="231"/>
              </a:xfrm>
              <a:prstGeom prst="rect">
                <a:avLst/>
              </a:prstGeom>
              <a:solidFill>
                <a:srgbClr val="00ABB8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70699" name="Rectangle 11"/>
              <p:cNvSpPr>
                <a:spLocks noChangeArrowheads="1"/>
              </p:cNvSpPr>
              <p:nvPr/>
            </p:nvSpPr>
            <p:spPr bwMode="auto">
              <a:xfrm flipH="1">
                <a:off x="83" y="2218"/>
                <a:ext cx="1970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en-US" sz="1000">
                    <a:solidFill>
                      <a:schemeClr val="bg1"/>
                    </a:solidFill>
                    <a:latin typeface="Verdana" pitchFamily="34" charset="0"/>
                  </a:rPr>
                  <a:t>BRASIL 2011: Exportações de castanha de caju por Estado (US$226,6 milhões)</a:t>
                </a:r>
              </a:p>
            </p:txBody>
          </p:sp>
        </p:grpSp>
      </p:grpSp>
      <p:grpSp>
        <p:nvGrpSpPr>
          <p:cNvPr id="370700" name="Group 12"/>
          <p:cNvGrpSpPr>
            <a:grpSpLocks/>
          </p:cNvGrpSpPr>
          <p:nvPr/>
        </p:nvGrpSpPr>
        <p:grpSpPr bwMode="auto">
          <a:xfrm>
            <a:off x="5632450" y="4598988"/>
            <a:ext cx="2663825" cy="1328737"/>
            <a:chOff x="1888" y="896"/>
            <a:chExt cx="1704" cy="846"/>
          </a:xfrm>
        </p:grpSpPr>
        <p:sp>
          <p:nvSpPr>
            <p:cNvPr id="370701" name="Freeform 13"/>
            <p:cNvSpPr>
              <a:spLocks/>
            </p:cNvSpPr>
            <p:nvPr/>
          </p:nvSpPr>
          <p:spPr bwMode="auto">
            <a:xfrm>
              <a:off x="1888" y="1226"/>
              <a:ext cx="1704" cy="516"/>
            </a:xfrm>
            <a:custGeom>
              <a:avLst/>
              <a:gdLst>
                <a:gd name="T0" fmla="*/ 284 w 284"/>
                <a:gd name="T1" fmla="*/ 33 h 86"/>
                <a:gd name="T2" fmla="*/ 142 w 284"/>
                <a:gd name="T3" fmla="*/ 86 h 86"/>
                <a:gd name="T4" fmla="*/ 0 w 284"/>
                <a:gd name="T5" fmla="*/ 33 h 86"/>
                <a:gd name="T6" fmla="*/ 0 w 284"/>
                <a:gd name="T7" fmla="*/ 33 h 86"/>
                <a:gd name="T8" fmla="*/ 0 w 284"/>
                <a:gd name="T9" fmla="*/ 31 h 86"/>
                <a:gd name="T10" fmla="*/ 0 w 284"/>
                <a:gd name="T11" fmla="*/ 0 h 86"/>
                <a:gd name="T12" fmla="*/ 7 w 284"/>
                <a:gd name="T13" fmla="*/ 9 h 86"/>
                <a:gd name="T14" fmla="*/ 142 w 284"/>
                <a:gd name="T15" fmla="*/ 53 h 86"/>
                <a:gd name="T16" fmla="*/ 279 w 284"/>
                <a:gd name="T17" fmla="*/ 7 h 86"/>
                <a:gd name="T18" fmla="*/ 284 w 284"/>
                <a:gd name="T19" fmla="*/ 0 h 86"/>
                <a:gd name="T20" fmla="*/ 284 w 284"/>
                <a:gd name="T21" fmla="*/ 31 h 86"/>
                <a:gd name="T22" fmla="*/ 284 w 284"/>
                <a:gd name="T23" fmla="*/ 3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4" h="86">
                  <a:moveTo>
                    <a:pt x="284" y="33"/>
                  </a:moveTo>
                  <a:cubicBezTo>
                    <a:pt x="281" y="62"/>
                    <a:pt x="218" y="86"/>
                    <a:pt x="142" y="86"/>
                  </a:cubicBezTo>
                  <a:cubicBezTo>
                    <a:pt x="65" y="86"/>
                    <a:pt x="3" y="62"/>
                    <a:pt x="0" y="33"/>
                  </a:cubicBezTo>
                  <a:lnTo>
                    <a:pt x="0" y="33"/>
                  </a:lnTo>
                  <a:lnTo>
                    <a:pt x="0" y="31"/>
                  </a:lnTo>
                  <a:lnTo>
                    <a:pt x="0" y="0"/>
                  </a:lnTo>
                  <a:cubicBezTo>
                    <a:pt x="0" y="4"/>
                    <a:pt x="5" y="5"/>
                    <a:pt x="7" y="9"/>
                  </a:cubicBezTo>
                  <a:cubicBezTo>
                    <a:pt x="21" y="34"/>
                    <a:pt x="74" y="53"/>
                    <a:pt x="142" y="53"/>
                  </a:cubicBezTo>
                  <a:cubicBezTo>
                    <a:pt x="211" y="53"/>
                    <a:pt x="266" y="32"/>
                    <a:pt x="279" y="7"/>
                  </a:cubicBezTo>
                  <a:cubicBezTo>
                    <a:pt x="281" y="4"/>
                    <a:pt x="284" y="4"/>
                    <a:pt x="284" y="0"/>
                  </a:cubicBezTo>
                  <a:lnTo>
                    <a:pt x="284" y="31"/>
                  </a:lnTo>
                  <a:lnTo>
                    <a:pt x="284" y="33"/>
                  </a:lnTo>
                  <a:close/>
                </a:path>
              </a:pathLst>
            </a:custGeom>
            <a:solidFill>
              <a:srgbClr val="605D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0702" name="Oval 14"/>
            <p:cNvSpPr>
              <a:spLocks noChangeArrowheads="1"/>
            </p:cNvSpPr>
            <p:nvPr/>
          </p:nvSpPr>
          <p:spPr bwMode="auto">
            <a:xfrm>
              <a:off x="1888" y="896"/>
              <a:ext cx="1704" cy="660"/>
            </a:xfrm>
            <a:prstGeom prst="ellipse">
              <a:avLst/>
            </a:prstGeom>
            <a:solidFill>
              <a:srgbClr val="A9A8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370703" name="Group 15"/>
          <p:cNvGrpSpPr>
            <a:grpSpLocks/>
          </p:cNvGrpSpPr>
          <p:nvPr/>
        </p:nvGrpSpPr>
        <p:grpSpPr bwMode="auto">
          <a:xfrm>
            <a:off x="931863" y="4484688"/>
            <a:ext cx="2663825" cy="1328737"/>
            <a:chOff x="2009" y="1192"/>
            <a:chExt cx="1698" cy="846"/>
          </a:xfrm>
        </p:grpSpPr>
        <p:sp>
          <p:nvSpPr>
            <p:cNvPr id="370704" name="Freeform 16"/>
            <p:cNvSpPr>
              <a:spLocks/>
            </p:cNvSpPr>
            <p:nvPr/>
          </p:nvSpPr>
          <p:spPr bwMode="auto">
            <a:xfrm>
              <a:off x="2009" y="1522"/>
              <a:ext cx="1698" cy="516"/>
            </a:xfrm>
            <a:custGeom>
              <a:avLst/>
              <a:gdLst>
                <a:gd name="T0" fmla="*/ 283 w 283"/>
                <a:gd name="T1" fmla="*/ 33 h 86"/>
                <a:gd name="T2" fmla="*/ 142 w 283"/>
                <a:gd name="T3" fmla="*/ 86 h 86"/>
                <a:gd name="T4" fmla="*/ 0 w 283"/>
                <a:gd name="T5" fmla="*/ 33 h 86"/>
                <a:gd name="T6" fmla="*/ 0 w 283"/>
                <a:gd name="T7" fmla="*/ 33 h 86"/>
                <a:gd name="T8" fmla="*/ 0 w 283"/>
                <a:gd name="T9" fmla="*/ 31 h 86"/>
                <a:gd name="T10" fmla="*/ 0 w 283"/>
                <a:gd name="T11" fmla="*/ 0 h 86"/>
                <a:gd name="T12" fmla="*/ 7 w 283"/>
                <a:gd name="T13" fmla="*/ 9 h 86"/>
                <a:gd name="T14" fmla="*/ 142 w 283"/>
                <a:gd name="T15" fmla="*/ 53 h 86"/>
                <a:gd name="T16" fmla="*/ 278 w 283"/>
                <a:gd name="T17" fmla="*/ 7 h 86"/>
                <a:gd name="T18" fmla="*/ 283 w 283"/>
                <a:gd name="T19" fmla="*/ 0 h 86"/>
                <a:gd name="T20" fmla="*/ 283 w 283"/>
                <a:gd name="T21" fmla="*/ 31 h 86"/>
                <a:gd name="T22" fmla="*/ 283 w 283"/>
                <a:gd name="T23" fmla="*/ 3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86">
                  <a:moveTo>
                    <a:pt x="283" y="33"/>
                  </a:moveTo>
                  <a:cubicBezTo>
                    <a:pt x="280" y="62"/>
                    <a:pt x="218" y="86"/>
                    <a:pt x="142" y="86"/>
                  </a:cubicBezTo>
                  <a:cubicBezTo>
                    <a:pt x="65" y="86"/>
                    <a:pt x="3" y="62"/>
                    <a:pt x="0" y="33"/>
                  </a:cubicBezTo>
                  <a:lnTo>
                    <a:pt x="0" y="33"/>
                  </a:lnTo>
                  <a:lnTo>
                    <a:pt x="0" y="31"/>
                  </a:lnTo>
                  <a:lnTo>
                    <a:pt x="0" y="0"/>
                  </a:lnTo>
                  <a:cubicBezTo>
                    <a:pt x="0" y="4"/>
                    <a:pt x="5" y="5"/>
                    <a:pt x="7" y="9"/>
                  </a:cubicBezTo>
                  <a:cubicBezTo>
                    <a:pt x="21" y="34"/>
                    <a:pt x="74" y="53"/>
                    <a:pt x="142" y="53"/>
                  </a:cubicBezTo>
                  <a:cubicBezTo>
                    <a:pt x="211" y="53"/>
                    <a:pt x="265" y="32"/>
                    <a:pt x="278" y="7"/>
                  </a:cubicBezTo>
                  <a:cubicBezTo>
                    <a:pt x="280" y="4"/>
                    <a:pt x="283" y="4"/>
                    <a:pt x="283" y="0"/>
                  </a:cubicBezTo>
                  <a:lnTo>
                    <a:pt x="283" y="31"/>
                  </a:lnTo>
                  <a:lnTo>
                    <a:pt x="283" y="33"/>
                  </a:lnTo>
                  <a:close/>
                </a:path>
              </a:pathLst>
            </a:custGeom>
            <a:solidFill>
              <a:srgbClr val="605D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0705" name="Oval 17"/>
            <p:cNvSpPr>
              <a:spLocks noChangeArrowheads="1"/>
            </p:cNvSpPr>
            <p:nvPr/>
          </p:nvSpPr>
          <p:spPr bwMode="auto">
            <a:xfrm>
              <a:off x="2009" y="1192"/>
              <a:ext cx="1698" cy="660"/>
            </a:xfrm>
            <a:prstGeom prst="ellipse">
              <a:avLst/>
            </a:prstGeom>
            <a:solidFill>
              <a:srgbClr val="A9A8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370706" name="Group 18"/>
          <p:cNvGrpSpPr>
            <a:grpSpLocks/>
          </p:cNvGrpSpPr>
          <p:nvPr/>
        </p:nvGrpSpPr>
        <p:grpSpPr bwMode="auto">
          <a:xfrm>
            <a:off x="5632450" y="4598988"/>
            <a:ext cx="2663825" cy="1328737"/>
            <a:chOff x="1924" y="1934"/>
            <a:chExt cx="1704" cy="846"/>
          </a:xfrm>
        </p:grpSpPr>
        <p:grpSp>
          <p:nvGrpSpPr>
            <p:cNvPr id="370707" name="Group 19"/>
            <p:cNvGrpSpPr>
              <a:grpSpLocks/>
            </p:cNvGrpSpPr>
            <p:nvPr/>
          </p:nvGrpSpPr>
          <p:grpSpPr bwMode="auto">
            <a:xfrm>
              <a:off x="2296" y="1934"/>
              <a:ext cx="1332" cy="846"/>
              <a:chOff x="2296" y="1934"/>
              <a:chExt cx="1332" cy="846"/>
            </a:xfrm>
          </p:grpSpPr>
          <p:sp>
            <p:nvSpPr>
              <p:cNvPr id="370708" name="Freeform 20"/>
              <p:cNvSpPr>
                <a:spLocks/>
              </p:cNvSpPr>
              <p:nvPr/>
            </p:nvSpPr>
            <p:spPr bwMode="auto">
              <a:xfrm>
                <a:off x="2296" y="2264"/>
                <a:ext cx="1332" cy="516"/>
              </a:xfrm>
              <a:custGeom>
                <a:avLst/>
                <a:gdLst>
                  <a:gd name="T0" fmla="*/ 222 w 222"/>
                  <a:gd name="T1" fmla="*/ 33 h 86"/>
                  <a:gd name="T2" fmla="*/ 80 w 222"/>
                  <a:gd name="T3" fmla="*/ 86 h 86"/>
                  <a:gd name="T4" fmla="*/ 0 w 222"/>
                  <a:gd name="T5" fmla="*/ 76 h 86"/>
                  <a:gd name="T6" fmla="*/ 0 w 222"/>
                  <a:gd name="T7" fmla="*/ 46 h 86"/>
                  <a:gd name="T8" fmla="*/ 4 w 222"/>
                  <a:gd name="T9" fmla="*/ 44 h 86"/>
                  <a:gd name="T10" fmla="*/ 81 w 222"/>
                  <a:gd name="T11" fmla="*/ 53 h 86"/>
                  <a:gd name="T12" fmla="*/ 217 w 222"/>
                  <a:gd name="T13" fmla="*/ 7 h 86"/>
                  <a:gd name="T14" fmla="*/ 222 w 222"/>
                  <a:gd name="T15" fmla="*/ 0 h 86"/>
                  <a:gd name="T16" fmla="*/ 222 w 222"/>
                  <a:gd name="T17" fmla="*/ 31 h 86"/>
                  <a:gd name="T18" fmla="*/ 222 w 222"/>
                  <a:gd name="T19" fmla="*/ 33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2" h="86">
                    <a:moveTo>
                      <a:pt x="222" y="33"/>
                    </a:moveTo>
                    <a:cubicBezTo>
                      <a:pt x="219" y="62"/>
                      <a:pt x="157" y="86"/>
                      <a:pt x="80" y="86"/>
                    </a:cubicBezTo>
                    <a:cubicBezTo>
                      <a:pt x="50" y="86"/>
                      <a:pt x="23" y="82"/>
                      <a:pt x="0" y="76"/>
                    </a:cubicBezTo>
                    <a:lnTo>
                      <a:pt x="0" y="46"/>
                    </a:lnTo>
                    <a:lnTo>
                      <a:pt x="4" y="44"/>
                    </a:lnTo>
                    <a:cubicBezTo>
                      <a:pt x="27" y="51"/>
                      <a:pt x="50" y="53"/>
                      <a:pt x="81" y="53"/>
                    </a:cubicBezTo>
                    <a:cubicBezTo>
                      <a:pt x="149" y="53"/>
                      <a:pt x="204" y="32"/>
                      <a:pt x="217" y="7"/>
                    </a:cubicBezTo>
                    <a:cubicBezTo>
                      <a:pt x="219" y="4"/>
                      <a:pt x="222" y="4"/>
                      <a:pt x="222" y="0"/>
                    </a:cubicBezTo>
                    <a:lnTo>
                      <a:pt x="222" y="31"/>
                    </a:lnTo>
                    <a:lnTo>
                      <a:pt x="222" y="33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0709" name="Freeform 21"/>
              <p:cNvSpPr>
                <a:spLocks/>
              </p:cNvSpPr>
              <p:nvPr/>
            </p:nvSpPr>
            <p:spPr bwMode="auto">
              <a:xfrm>
                <a:off x="2296" y="1934"/>
                <a:ext cx="1332" cy="660"/>
              </a:xfrm>
              <a:custGeom>
                <a:avLst/>
                <a:gdLst>
                  <a:gd name="T0" fmla="*/ 80 w 222"/>
                  <a:gd name="T1" fmla="*/ 55 h 110"/>
                  <a:gd name="T2" fmla="*/ 56 w 222"/>
                  <a:gd name="T3" fmla="*/ 1 h 110"/>
                  <a:gd name="T4" fmla="*/ 80 w 222"/>
                  <a:gd name="T5" fmla="*/ 0 h 110"/>
                  <a:gd name="T6" fmla="*/ 222 w 222"/>
                  <a:gd name="T7" fmla="*/ 55 h 110"/>
                  <a:gd name="T8" fmla="*/ 80 w 222"/>
                  <a:gd name="T9" fmla="*/ 110 h 110"/>
                  <a:gd name="T10" fmla="*/ 0 w 222"/>
                  <a:gd name="T11" fmla="*/ 101 h 110"/>
                  <a:gd name="T12" fmla="*/ 80 w 222"/>
                  <a:gd name="T13" fmla="*/ 55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2" h="110">
                    <a:moveTo>
                      <a:pt x="80" y="55"/>
                    </a:moveTo>
                    <a:lnTo>
                      <a:pt x="56" y="1"/>
                    </a:lnTo>
                    <a:cubicBezTo>
                      <a:pt x="64" y="0"/>
                      <a:pt x="72" y="0"/>
                      <a:pt x="80" y="0"/>
                    </a:cubicBezTo>
                    <a:cubicBezTo>
                      <a:pt x="158" y="0"/>
                      <a:pt x="222" y="25"/>
                      <a:pt x="222" y="55"/>
                    </a:cubicBezTo>
                    <a:cubicBezTo>
                      <a:pt x="222" y="86"/>
                      <a:pt x="158" y="110"/>
                      <a:pt x="80" y="110"/>
                    </a:cubicBezTo>
                    <a:cubicBezTo>
                      <a:pt x="51" y="110"/>
                      <a:pt x="23" y="107"/>
                      <a:pt x="0" y="101"/>
                    </a:cubicBezTo>
                    <a:lnTo>
                      <a:pt x="80" y="55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0710" name="Freeform 22"/>
              <p:cNvSpPr>
                <a:spLocks/>
              </p:cNvSpPr>
              <p:nvPr/>
            </p:nvSpPr>
            <p:spPr bwMode="auto">
              <a:xfrm>
                <a:off x="2626" y="1940"/>
                <a:ext cx="150" cy="324"/>
              </a:xfrm>
              <a:custGeom>
                <a:avLst/>
                <a:gdLst>
                  <a:gd name="T0" fmla="*/ 25 w 25"/>
                  <a:gd name="T1" fmla="*/ 54 h 54"/>
                  <a:gd name="T2" fmla="*/ 1 w 25"/>
                  <a:gd name="T3" fmla="*/ 0 h 54"/>
                  <a:gd name="T4" fmla="*/ 0 w 25"/>
                  <a:gd name="T5" fmla="*/ 9 h 54"/>
                  <a:gd name="T6" fmla="*/ 25 w 25"/>
                  <a:gd name="T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54">
                    <a:moveTo>
                      <a:pt x="25" y="54"/>
                    </a:moveTo>
                    <a:lnTo>
                      <a:pt x="1" y="0"/>
                    </a:lnTo>
                    <a:lnTo>
                      <a:pt x="0" y="9"/>
                    </a:lnTo>
                    <a:lnTo>
                      <a:pt x="25" y="54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0711" name="Group 23"/>
            <p:cNvGrpSpPr>
              <a:grpSpLocks/>
            </p:cNvGrpSpPr>
            <p:nvPr/>
          </p:nvGrpSpPr>
          <p:grpSpPr bwMode="auto">
            <a:xfrm>
              <a:off x="2020" y="1940"/>
              <a:ext cx="756" cy="324"/>
              <a:chOff x="2020" y="1940"/>
              <a:chExt cx="756" cy="324"/>
            </a:xfrm>
          </p:grpSpPr>
          <p:sp>
            <p:nvSpPr>
              <p:cNvPr id="370712" name="Freeform 24"/>
              <p:cNvSpPr>
                <a:spLocks/>
              </p:cNvSpPr>
              <p:nvPr/>
            </p:nvSpPr>
            <p:spPr bwMode="auto">
              <a:xfrm>
                <a:off x="2020" y="1940"/>
                <a:ext cx="756" cy="324"/>
              </a:xfrm>
              <a:custGeom>
                <a:avLst/>
                <a:gdLst>
                  <a:gd name="T0" fmla="*/ 126 w 126"/>
                  <a:gd name="T1" fmla="*/ 54 h 54"/>
                  <a:gd name="T2" fmla="*/ 0 w 126"/>
                  <a:gd name="T3" fmla="*/ 29 h 54"/>
                  <a:gd name="T4" fmla="*/ 97 w 126"/>
                  <a:gd name="T5" fmla="*/ 0 h 54"/>
                  <a:gd name="T6" fmla="*/ 126 w 126"/>
                  <a:gd name="T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6" h="54">
                    <a:moveTo>
                      <a:pt x="126" y="54"/>
                    </a:moveTo>
                    <a:lnTo>
                      <a:pt x="0" y="29"/>
                    </a:lnTo>
                    <a:cubicBezTo>
                      <a:pt x="19" y="14"/>
                      <a:pt x="55" y="4"/>
                      <a:pt x="97" y="0"/>
                    </a:cubicBezTo>
                    <a:lnTo>
                      <a:pt x="126" y="54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0713" name="Freeform 25"/>
              <p:cNvSpPr>
                <a:spLocks/>
              </p:cNvSpPr>
              <p:nvPr/>
            </p:nvSpPr>
            <p:spPr bwMode="auto">
              <a:xfrm>
                <a:off x="2020" y="2114"/>
                <a:ext cx="756" cy="150"/>
              </a:xfrm>
              <a:custGeom>
                <a:avLst/>
                <a:gdLst>
                  <a:gd name="T0" fmla="*/ 126 w 126"/>
                  <a:gd name="T1" fmla="*/ 25 h 25"/>
                  <a:gd name="T2" fmla="*/ 0 w 126"/>
                  <a:gd name="T3" fmla="*/ 0 h 25"/>
                  <a:gd name="T4" fmla="*/ 0 w 126"/>
                  <a:gd name="T5" fmla="*/ 4 h 25"/>
                  <a:gd name="T6" fmla="*/ 126 w 126"/>
                  <a:gd name="T7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6" h="25">
                    <a:moveTo>
                      <a:pt x="126" y="25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126" y="25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0714" name="Group 26"/>
            <p:cNvGrpSpPr>
              <a:grpSpLocks/>
            </p:cNvGrpSpPr>
            <p:nvPr/>
          </p:nvGrpSpPr>
          <p:grpSpPr bwMode="auto">
            <a:xfrm>
              <a:off x="1960" y="2264"/>
              <a:ext cx="816" cy="450"/>
              <a:chOff x="1960" y="2264"/>
              <a:chExt cx="816" cy="450"/>
            </a:xfrm>
          </p:grpSpPr>
          <p:sp>
            <p:nvSpPr>
              <p:cNvPr id="370715" name="Freeform 27"/>
              <p:cNvSpPr>
                <a:spLocks/>
              </p:cNvSpPr>
              <p:nvPr/>
            </p:nvSpPr>
            <p:spPr bwMode="auto">
              <a:xfrm>
                <a:off x="1960" y="2354"/>
                <a:ext cx="300" cy="360"/>
              </a:xfrm>
              <a:custGeom>
                <a:avLst/>
                <a:gdLst>
                  <a:gd name="T0" fmla="*/ 50 w 50"/>
                  <a:gd name="T1" fmla="*/ 60 h 60"/>
                  <a:gd name="T2" fmla="*/ 0 w 50"/>
                  <a:gd name="T3" fmla="*/ 31 h 60"/>
                  <a:gd name="T4" fmla="*/ 0 w 50"/>
                  <a:gd name="T5" fmla="*/ 0 h 60"/>
                  <a:gd name="T6" fmla="*/ 5 w 50"/>
                  <a:gd name="T7" fmla="*/ 2 h 60"/>
                  <a:gd name="T8" fmla="*/ 10 w 50"/>
                  <a:gd name="T9" fmla="*/ 1 h 60"/>
                  <a:gd name="T10" fmla="*/ 50 w 50"/>
                  <a:gd name="T11" fmla="*/ 26 h 60"/>
                  <a:gd name="T12" fmla="*/ 50 w 50"/>
                  <a:gd name="T13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0" h="60">
                    <a:moveTo>
                      <a:pt x="50" y="60"/>
                    </a:moveTo>
                    <a:cubicBezTo>
                      <a:pt x="26" y="53"/>
                      <a:pt x="8" y="42"/>
                      <a:pt x="0" y="31"/>
                    </a:cubicBezTo>
                    <a:lnTo>
                      <a:pt x="0" y="0"/>
                    </a:lnTo>
                    <a:lnTo>
                      <a:pt x="5" y="2"/>
                    </a:lnTo>
                    <a:cubicBezTo>
                      <a:pt x="6" y="2"/>
                      <a:pt x="9" y="0"/>
                      <a:pt x="10" y="1"/>
                    </a:cubicBezTo>
                    <a:cubicBezTo>
                      <a:pt x="17" y="14"/>
                      <a:pt x="26" y="18"/>
                      <a:pt x="50" y="26"/>
                    </a:cubicBezTo>
                    <a:lnTo>
                      <a:pt x="50" y="60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0716" name="Freeform 28"/>
              <p:cNvSpPr>
                <a:spLocks/>
              </p:cNvSpPr>
              <p:nvPr/>
            </p:nvSpPr>
            <p:spPr bwMode="auto">
              <a:xfrm>
                <a:off x="1960" y="2264"/>
                <a:ext cx="816" cy="264"/>
              </a:xfrm>
              <a:custGeom>
                <a:avLst/>
                <a:gdLst>
                  <a:gd name="T0" fmla="*/ 136 w 136"/>
                  <a:gd name="T1" fmla="*/ 0 h 44"/>
                  <a:gd name="T2" fmla="*/ 50 w 136"/>
                  <a:gd name="T3" fmla="*/ 44 h 44"/>
                  <a:gd name="T4" fmla="*/ 0 w 136"/>
                  <a:gd name="T5" fmla="*/ 15 h 44"/>
                  <a:gd name="T6" fmla="*/ 136 w 136"/>
                  <a:gd name="T7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6" h="44">
                    <a:moveTo>
                      <a:pt x="136" y="0"/>
                    </a:moveTo>
                    <a:lnTo>
                      <a:pt x="50" y="44"/>
                    </a:lnTo>
                    <a:cubicBezTo>
                      <a:pt x="26" y="37"/>
                      <a:pt x="8" y="27"/>
                      <a:pt x="0" y="15"/>
                    </a:cubicBezTo>
                    <a:lnTo>
                      <a:pt x="136" y="0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0717" name="Freeform 29"/>
              <p:cNvSpPr>
                <a:spLocks/>
              </p:cNvSpPr>
              <p:nvPr/>
            </p:nvSpPr>
            <p:spPr bwMode="auto">
              <a:xfrm>
                <a:off x="2260" y="2264"/>
                <a:ext cx="516" cy="450"/>
              </a:xfrm>
              <a:custGeom>
                <a:avLst/>
                <a:gdLst>
                  <a:gd name="T0" fmla="*/ 86 w 86"/>
                  <a:gd name="T1" fmla="*/ 0 h 75"/>
                  <a:gd name="T2" fmla="*/ 0 w 86"/>
                  <a:gd name="T3" fmla="*/ 44 h 75"/>
                  <a:gd name="T4" fmla="*/ 0 w 86"/>
                  <a:gd name="T5" fmla="*/ 75 h 75"/>
                  <a:gd name="T6" fmla="*/ 6 w 86"/>
                  <a:gd name="T7" fmla="*/ 70 h 75"/>
                  <a:gd name="T8" fmla="*/ 6 w 86"/>
                  <a:gd name="T9" fmla="*/ 46 h 75"/>
                  <a:gd name="T10" fmla="*/ 86 w 86"/>
                  <a:gd name="T11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6" h="75">
                    <a:moveTo>
                      <a:pt x="86" y="0"/>
                    </a:moveTo>
                    <a:lnTo>
                      <a:pt x="0" y="44"/>
                    </a:lnTo>
                    <a:lnTo>
                      <a:pt x="0" y="75"/>
                    </a:lnTo>
                    <a:lnTo>
                      <a:pt x="6" y="70"/>
                    </a:lnTo>
                    <a:lnTo>
                      <a:pt x="6" y="46"/>
                    </a:lnTo>
                    <a:lnTo>
                      <a:pt x="86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0718" name="Group 30"/>
            <p:cNvGrpSpPr>
              <a:grpSpLocks/>
            </p:cNvGrpSpPr>
            <p:nvPr/>
          </p:nvGrpSpPr>
          <p:grpSpPr bwMode="auto">
            <a:xfrm>
              <a:off x="1972" y="2132"/>
              <a:ext cx="804" cy="132"/>
              <a:chOff x="1972" y="2132"/>
              <a:chExt cx="804" cy="132"/>
            </a:xfrm>
          </p:grpSpPr>
          <p:sp>
            <p:nvSpPr>
              <p:cNvPr id="370719" name="Freeform 31"/>
              <p:cNvSpPr>
                <a:spLocks/>
              </p:cNvSpPr>
              <p:nvPr/>
            </p:nvSpPr>
            <p:spPr bwMode="auto">
              <a:xfrm>
                <a:off x="1972" y="2132"/>
                <a:ext cx="804" cy="132"/>
              </a:xfrm>
              <a:custGeom>
                <a:avLst/>
                <a:gdLst>
                  <a:gd name="T0" fmla="*/ 134 w 134"/>
                  <a:gd name="T1" fmla="*/ 22 h 22"/>
                  <a:gd name="T2" fmla="*/ 0 w 134"/>
                  <a:gd name="T3" fmla="*/ 4 h 22"/>
                  <a:gd name="T4" fmla="*/ 4 w 134"/>
                  <a:gd name="T5" fmla="*/ 0 h 22"/>
                  <a:gd name="T6" fmla="*/ 134 w 134"/>
                  <a:gd name="T7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4" h="22">
                    <a:moveTo>
                      <a:pt x="134" y="22"/>
                    </a:move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lnTo>
                      <a:pt x="134" y="22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0720" name="Freeform 32"/>
              <p:cNvSpPr>
                <a:spLocks/>
              </p:cNvSpPr>
              <p:nvPr/>
            </p:nvSpPr>
            <p:spPr bwMode="auto">
              <a:xfrm>
                <a:off x="1972" y="2156"/>
                <a:ext cx="804" cy="108"/>
              </a:xfrm>
              <a:custGeom>
                <a:avLst/>
                <a:gdLst>
                  <a:gd name="T0" fmla="*/ 804 w 804"/>
                  <a:gd name="T1" fmla="*/ 108 h 108"/>
                  <a:gd name="T2" fmla="*/ 0 w 804"/>
                  <a:gd name="T3" fmla="*/ 0 h 108"/>
                  <a:gd name="T4" fmla="*/ 1 w 804"/>
                  <a:gd name="T5" fmla="*/ 19 h 108"/>
                  <a:gd name="T6" fmla="*/ 804 w 804"/>
                  <a:gd name="T7" fmla="*/ 10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4" h="108">
                    <a:moveTo>
                      <a:pt x="804" y="108"/>
                    </a:moveTo>
                    <a:lnTo>
                      <a:pt x="0" y="0"/>
                    </a:lnTo>
                    <a:lnTo>
                      <a:pt x="1" y="19"/>
                    </a:lnTo>
                    <a:lnTo>
                      <a:pt x="804" y="108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0721" name="Group 33"/>
            <p:cNvGrpSpPr>
              <a:grpSpLocks/>
            </p:cNvGrpSpPr>
            <p:nvPr/>
          </p:nvGrpSpPr>
          <p:grpSpPr bwMode="auto">
            <a:xfrm>
              <a:off x="1930" y="2174"/>
              <a:ext cx="846" cy="96"/>
              <a:chOff x="1930" y="2174"/>
              <a:chExt cx="846" cy="96"/>
            </a:xfrm>
          </p:grpSpPr>
          <p:sp>
            <p:nvSpPr>
              <p:cNvPr id="370722" name="Freeform 34"/>
              <p:cNvSpPr>
                <a:spLocks/>
              </p:cNvSpPr>
              <p:nvPr/>
            </p:nvSpPr>
            <p:spPr bwMode="auto">
              <a:xfrm>
                <a:off x="1930" y="2174"/>
                <a:ext cx="846" cy="90"/>
              </a:xfrm>
              <a:custGeom>
                <a:avLst/>
                <a:gdLst>
                  <a:gd name="T0" fmla="*/ 141 w 141"/>
                  <a:gd name="T1" fmla="*/ 15 h 15"/>
                  <a:gd name="T2" fmla="*/ 0 w 141"/>
                  <a:gd name="T3" fmla="*/ 12 h 15"/>
                  <a:gd name="T4" fmla="*/ 5 w 141"/>
                  <a:gd name="T5" fmla="*/ 0 h 15"/>
                  <a:gd name="T6" fmla="*/ 141 w 141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1" h="15">
                    <a:moveTo>
                      <a:pt x="141" y="15"/>
                    </a:moveTo>
                    <a:lnTo>
                      <a:pt x="0" y="12"/>
                    </a:lnTo>
                    <a:cubicBezTo>
                      <a:pt x="0" y="8"/>
                      <a:pt x="2" y="4"/>
                      <a:pt x="5" y="0"/>
                    </a:cubicBezTo>
                    <a:lnTo>
                      <a:pt x="141" y="15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0723" name="Freeform 35"/>
              <p:cNvSpPr>
                <a:spLocks/>
              </p:cNvSpPr>
              <p:nvPr/>
            </p:nvSpPr>
            <p:spPr bwMode="auto">
              <a:xfrm>
                <a:off x="1930" y="2246"/>
                <a:ext cx="846" cy="24"/>
              </a:xfrm>
              <a:custGeom>
                <a:avLst/>
                <a:gdLst>
                  <a:gd name="T0" fmla="*/ 141 w 141"/>
                  <a:gd name="T1" fmla="*/ 3 h 4"/>
                  <a:gd name="T2" fmla="*/ 0 w 141"/>
                  <a:gd name="T3" fmla="*/ 0 h 4"/>
                  <a:gd name="T4" fmla="*/ 0 w 141"/>
                  <a:gd name="T5" fmla="*/ 4 h 4"/>
                  <a:gd name="T6" fmla="*/ 141 w 141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1" h="4">
                    <a:moveTo>
                      <a:pt x="141" y="3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141" y="3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0724" name="Group 36"/>
            <p:cNvGrpSpPr>
              <a:grpSpLocks/>
            </p:cNvGrpSpPr>
            <p:nvPr/>
          </p:nvGrpSpPr>
          <p:grpSpPr bwMode="auto">
            <a:xfrm>
              <a:off x="1924" y="2264"/>
              <a:ext cx="852" cy="258"/>
              <a:chOff x="1924" y="2264"/>
              <a:chExt cx="852" cy="258"/>
            </a:xfrm>
          </p:grpSpPr>
          <p:sp>
            <p:nvSpPr>
              <p:cNvPr id="370725" name="Freeform 37"/>
              <p:cNvSpPr>
                <a:spLocks/>
              </p:cNvSpPr>
              <p:nvPr/>
            </p:nvSpPr>
            <p:spPr bwMode="auto">
              <a:xfrm>
                <a:off x="1924" y="2270"/>
                <a:ext cx="24" cy="252"/>
              </a:xfrm>
              <a:custGeom>
                <a:avLst/>
                <a:gdLst>
                  <a:gd name="T0" fmla="*/ 4 w 4"/>
                  <a:gd name="T1" fmla="*/ 42 h 42"/>
                  <a:gd name="T2" fmla="*/ 0 w 4"/>
                  <a:gd name="T3" fmla="*/ 32 h 42"/>
                  <a:gd name="T4" fmla="*/ 0 w 4"/>
                  <a:gd name="T5" fmla="*/ 32 h 42"/>
                  <a:gd name="T6" fmla="*/ 0 w 4"/>
                  <a:gd name="T7" fmla="*/ 30 h 42"/>
                  <a:gd name="T8" fmla="*/ 0 w 4"/>
                  <a:gd name="T9" fmla="*/ 0 h 42"/>
                  <a:gd name="T10" fmla="*/ 2 w 4"/>
                  <a:gd name="T11" fmla="*/ 1 h 42"/>
                  <a:gd name="T12" fmla="*/ 4 w 4"/>
                  <a:gd name="T13" fmla="*/ 4 h 42"/>
                  <a:gd name="T14" fmla="*/ 4 w 4"/>
                  <a:gd name="T1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2">
                    <a:moveTo>
                      <a:pt x="4" y="42"/>
                    </a:moveTo>
                    <a:cubicBezTo>
                      <a:pt x="2" y="39"/>
                      <a:pt x="1" y="35"/>
                      <a:pt x="0" y="32"/>
                    </a:cubicBezTo>
                    <a:lnTo>
                      <a:pt x="0" y="32"/>
                    </a:lnTo>
                    <a:lnTo>
                      <a:pt x="0" y="30"/>
                    </a:lnTo>
                    <a:lnTo>
                      <a:pt x="0" y="0"/>
                    </a:lnTo>
                    <a:lnTo>
                      <a:pt x="2" y="1"/>
                    </a:lnTo>
                    <a:cubicBezTo>
                      <a:pt x="2" y="3"/>
                      <a:pt x="2" y="2"/>
                      <a:pt x="4" y="4"/>
                    </a:cubicBezTo>
                    <a:lnTo>
                      <a:pt x="4" y="42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0726" name="Freeform 38"/>
              <p:cNvSpPr>
                <a:spLocks/>
              </p:cNvSpPr>
              <p:nvPr/>
            </p:nvSpPr>
            <p:spPr bwMode="auto">
              <a:xfrm>
                <a:off x="1924" y="2264"/>
                <a:ext cx="852" cy="72"/>
              </a:xfrm>
              <a:custGeom>
                <a:avLst/>
                <a:gdLst>
                  <a:gd name="T0" fmla="*/ 142 w 142"/>
                  <a:gd name="T1" fmla="*/ 0 h 12"/>
                  <a:gd name="T2" fmla="*/ 4 w 142"/>
                  <a:gd name="T3" fmla="*/ 12 h 12"/>
                  <a:gd name="T4" fmla="*/ 0 w 142"/>
                  <a:gd name="T5" fmla="*/ 1 h 12"/>
                  <a:gd name="T6" fmla="*/ 142 w 142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2" h="12">
                    <a:moveTo>
                      <a:pt x="142" y="0"/>
                    </a:moveTo>
                    <a:lnTo>
                      <a:pt x="4" y="12"/>
                    </a:lnTo>
                    <a:cubicBezTo>
                      <a:pt x="2" y="8"/>
                      <a:pt x="0" y="4"/>
                      <a:pt x="0" y="1"/>
                    </a:cubicBezTo>
                    <a:lnTo>
                      <a:pt x="142" y="0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0727" name="Freeform 39"/>
              <p:cNvSpPr>
                <a:spLocks/>
              </p:cNvSpPr>
              <p:nvPr/>
            </p:nvSpPr>
            <p:spPr bwMode="auto">
              <a:xfrm>
                <a:off x="1948" y="2264"/>
                <a:ext cx="828" cy="258"/>
              </a:xfrm>
              <a:custGeom>
                <a:avLst/>
                <a:gdLst>
                  <a:gd name="T0" fmla="*/ 138 w 138"/>
                  <a:gd name="T1" fmla="*/ 0 h 43"/>
                  <a:gd name="T2" fmla="*/ 0 w 138"/>
                  <a:gd name="T3" fmla="*/ 12 h 43"/>
                  <a:gd name="T4" fmla="*/ 0 w 138"/>
                  <a:gd name="T5" fmla="*/ 43 h 43"/>
                  <a:gd name="T6" fmla="*/ 2 w 138"/>
                  <a:gd name="T7" fmla="*/ 43 h 43"/>
                  <a:gd name="T8" fmla="*/ 2 w 138"/>
                  <a:gd name="T9" fmla="*/ 15 h 43"/>
                  <a:gd name="T10" fmla="*/ 138 w 138"/>
                  <a:gd name="T11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8" h="43">
                    <a:moveTo>
                      <a:pt x="138" y="0"/>
                    </a:moveTo>
                    <a:lnTo>
                      <a:pt x="0" y="12"/>
                    </a:lnTo>
                    <a:lnTo>
                      <a:pt x="0" y="43"/>
                    </a:lnTo>
                    <a:lnTo>
                      <a:pt x="2" y="43"/>
                    </a:lnTo>
                    <a:lnTo>
                      <a:pt x="2" y="15"/>
                    </a:lnTo>
                    <a:lnTo>
                      <a:pt x="138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370728" name="Group 40"/>
          <p:cNvGrpSpPr>
            <a:grpSpLocks/>
          </p:cNvGrpSpPr>
          <p:nvPr/>
        </p:nvGrpSpPr>
        <p:grpSpPr bwMode="auto">
          <a:xfrm>
            <a:off x="931863" y="4484688"/>
            <a:ext cx="2663825" cy="1328737"/>
            <a:chOff x="2051" y="2278"/>
            <a:chExt cx="1698" cy="846"/>
          </a:xfrm>
        </p:grpSpPr>
        <p:grpSp>
          <p:nvGrpSpPr>
            <p:cNvPr id="370729" name="Group 41"/>
            <p:cNvGrpSpPr>
              <a:grpSpLocks/>
            </p:cNvGrpSpPr>
            <p:nvPr/>
          </p:nvGrpSpPr>
          <p:grpSpPr bwMode="auto">
            <a:xfrm>
              <a:off x="2051" y="2368"/>
              <a:ext cx="846" cy="594"/>
              <a:chOff x="2051" y="2368"/>
              <a:chExt cx="846" cy="594"/>
            </a:xfrm>
          </p:grpSpPr>
          <p:sp>
            <p:nvSpPr>
              <p:cNvPr id="370730" name="Freeform 42"/>
              <p:cNvSpPr>
                <a:spLocks/>
              </p:cNvSpPr>
              <p:nvPr/>
            </p:nvSpPr>
            <p:spPr bwMode="auto">
              <a:xfrm>
                <a:off x="2051" y="2608"/>
                <a:ext cx="114" cy="354"/>
              </a:xfrm>
              <a:custGeom>
                <a:avLst/>
                <a:gdLst>
                  <a:gd name="T0" fmla="*/ 19 w 19"/>
                  <a:gd name="T1" fmla="*/ 59 h 59"/>
                  <a:gd name="T2" fmla="*/ 0 w 19"/>
                  <a:gd name="T3" fmla="*/ 33 h 59"/>
                  <a:gd name="T4" fmla="*/ 0 w 19"/>
                  <a:gd name="T5" fmla="*/ 33 h 59"/>
                  <a:gd name="T6" fmla="*/ 0 w 19"/>
                  <a:gd name="T7" fmla="*/ 31 h 59"/>
                  <a:gd name="T8" fmla="*/ 0 w 19"/>
                  <a:gd name="T9" fmla="*/ 0 h 59"/>
                  <a:gd name="T10" fmla="*/ 7 w 19"/>
                  <a:gd name="T11" fmla="*/ 9 h 59"/>
                  <a:gd name="T12" fmla="*/ 19 w 19"/>
                  <a:gd name="T13" fmla="*/ 22 h 59"/>
                  <a:gd name="T14" fmla="*/ 19 w 19"/>
                  <a:gd name="T15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59">
                    <a:moveTo>
                      <a:pt x="19" y="59"/>
                    </a:moveTo>
                    <a:cubicBezTo>
                      <a:pt x="8" y="51"/>
                      <a:pt x="1" y="42"/>
                      <a:pt x="0" y="33"/>
                    </a:cubicBezTo>
                    <a:lnTo>
                      <a:pt x="0" y="33"/>
                    </a:lnTo>
                    <a:lnTo>
                      <a:pt x="0" y="31"/>
                    </a:lnTo>
                    <a:lnTo>
                      <a:pt x="0" y="0"/>
                    </a:lnTo>
                    <a:cubicBezTo>
                      <a:pt x="0" y="4"/>
                      <a:pt x="5" y="5"/>
                      <a:pt x="7" y="9"/>
                    </a:cubicBezTo>
                    <a:cubicBezTo>
                      <a:pt x="9" y="13"/>
                      <a:pt x="14" y="18"/>
                      <a:pt x="19" y="22"/>
                    </a:cubicBezTo>
                    <a:lnTo>
                      <a:pt x="19" y="59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0731" name="Freeform 43"/>
              <p:cNvSpPr>
                <a:spLocks/>
              </p:cNvSpPr>
              <p:nvPr/>
            </p:nvSpPr>
            <p:spPr bwMode="auto">
              <a:xfrm>
                <a:off x="2051" y="2368"/>
                <a:ext cx="846" cy="408"/>
              </a:xfrm>
              <a:custGeom>
                <a:avLst/>
                <a:gdLst>
                  <a:gd name="T0" fmla="*/ 141 w 141"/>
                  <a:gd name="T1" fmla="*/ 40 h 68"/>
                  <a:gd name="T2" fmla="*/ 19 w 141"/>
                  <a:gd name="T3" fmla="*/ 68 h 68"/>
                  <a:gd name="T4" fmla="*/ 0 w 141"/>
                  <a:gd name="T5" fmla="*/ 40 h 68"/>
                  <a:gd name="T6" fmla="*/ 44 w 141"/>
                  <a:gd name="T7" fmla="*/ 0 h 68"/>
                  <a:gd name="T8" fmla="*/ 141 w 141"/>
                  <a:gd name="T9" fmla="*/ 4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1" h="68">
                    <a:moveTo>
                      <a:pt x="141" y="40"/>
                    </a:moveTo>
                    <a:lnTo>
                      <a:pt x="19" y="68"/>
                    </a:lnTo>
                    <a:cubicBezTo>
                      <a:pt x="6" y="59"/>
                      <a:pt x="0" y="50"/>
                      <a:pt x="0" y="40"/>
                    </a:cubicBezTo>
                    <a:cubicBezTo>
                      <a:pt x="0" y="25"/>
                      <a:pt x="16" y="10"/>
                      <a:pt x="44" y="0"/>
                    </a:cubicBezTo>
                    <a:lnTo>
                      <a:pt x="141" y="40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0732" name="Freeform 44"/>
              <p:cNvSpPr>
                <a:spLocks/>
              </p:cNvSpPr>
              <p:nvPr/>
            </p:nvSpPr>
            <p:spPr bwMode="auto">
              <a:xfrm>
                <a:off x="2165" y="2608"/>
                <a:ext cx="732" cy="354"/>
              </a:xfrm>
              <a:custGeom>
                <a:avLst/>
                <a:gdLst>
                  <a:gd name="T0" fmla="*/ 122 w 122"/>
                  <a:gd name="T1" fmla="*/ 0 h 59"/>
                  <a:gd name="T2" fmla="*/ 0 w 122"/>
                  <a:gd name="T3" fmla="*/ 28 h 59"/>
                  <a:gd name="T4" fmla="*/ 0 w 122"/>
                  <a:gd name="T5" fmla="*/ 59 h 59"/>
                  <a:gd name="T6" fmla="*/ 4 w 122"/>
                  <a:gd name="T7" fmla="*/ 57 h 59"/>
                  <a:gd name="T8" fmla="*/ 4 w 122"/>
                  <a:gd name="T9" fmla="*/ 30 h 59"/>
                  <a:gd name="T10" fmla="*/ 122 w 122"/>
                  <a:gd name="T11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2" h="59">
                    <a:moveTo>
                      <a:pt x="122" y="0"/>
                    </a:moveTo>
                    <a:lnTo>
                      <a:pt x="0" y="28"/>
                    </a:lnTo>
                    <a:lnTo>
                      <a:pt x="0" y="59"/>
                    </a:lnTo>
                    <a:lnTo>
                      <a:pt x="4" y="57"/>
                    </a:lnTo>
                    <a:lnTo>
                      <a:pt x="4" y="30"/>
                    </a:lnTo>
                    <a:lnTo>
                      <a:pt x="122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0733" name="Group 45"/>
            <p:cNvGrpSpPr>
              <a:grpSpLocks/>
            </p:cNvGrpSpPr>
            <p:nvPr/>
          </p:nvGrpSpPr>
          <p:grpSpPr bwMode="auto">
            <a:xfrm>
              <a:off x="2189" y="2278"/>
              <a:ext cx="1560" cy="846"/>
              <a:chOff x="2189" y="2278"/>
              <a:chExt cx="1560" cy="846"/>
            </a:xfrm>
          </p:grpSpPr>
          <p:sp>
            <p:nvSpPr>
              <p:cNvPr id="370734" name="Freeform 46"/>
              <p:cNvSpPr>
                <a:spLocks/>
              </p:cNvSpPr>
              <p:nvPr/>
            </p:nvSpPr>
            <p:spPr bwMode="auto">
              <a:xfrm>
                <a:off x="2189" y="2608"/>
                <a:ext cx="1560" cy="516"/>
              </a:xfrm>
              <a:custGeom>
                <a:avLst/>
                <a:gdLst>
                  <a:gd name="T0" fmla="*/ 260 w 260"/>
                  <a:gd name="T1" fmla="*/ 33 h 86"/>
                  <a:gd name="T2" fmla="*/ 118 w 260"/>
                  <a:gd name="T3" fmla="*/ 86 h 86"/>
                  <a:gd name="T4" fmla="*/ 0 w 260"/>
                  <a:gd name="T5" fmla="*/ 61 h 86"/>
                  <a:gd name="T6" fmla="*/ 0 w 260"/>
                  <a:gd name="T7" fmla="*/ 30 h 86"/>
                  <a:gd name="T8" fmla="*/ 6 w 260"/>
                  <a:gd name="T9" fmla="*/ 30 h 86"/>
                  <a:gd name="T10" fmla="*/ 119 w 260"/>
                  <a:gd name="T11" fmla="*/ 53 h 86"/>
                  <a:gd name="T12" fmla="*/ 255 w 260"/>
                  <a:gd name="T13" fmla="*/ 7 h 86"/>
                  <a:gd name="T14" fmla="*/ 260 w 260"/>
                  <a:gd name="T15" fmla="*/ 0 h 86"/>
                  <a:gd name="T16" fmla="*/ 260 w 260"/>
                  <a:gd name="T17" fmla="*/ 31 h 86"/>
                  <a:gd name="T18" fmla="*/ 260 w 260"/>
                  <a:gd name="T19" fmla="*/ 33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0" h="86">
                    <a:moveTo>
                      <a:pt x="260" y="33"/>
                    </a:moveTo>
                    <a:cubicBezTo>
                      <a:pt x="257" y="62"/>
                      <a:pt x="195" y="86"/>
                      <a:pt x="118" y="86"/>
                    </a:cubicBezTo>
                    <a:cubicBezTo>
                      <a:pt x="69" y="86"/>
                      <a:pt x="25" y="76"/>
                      <a:pt x="0" y="61"/>
                    </a:cubicBezTo>
                    <a:lnTo>
                      <a:pt x="0" y="30"/>
                    </a:lnTo>
                    <a:lnTo>
                      <a:pt x="6" y="30"/>
                    </a:lnTo>
                    <a:cubicBezTo>
                      <a:pt x="29" y="46"/>
                      <a:pt x="67" y="53"/>
                      <a:pt x="119" y="53"/>
                    </a:cubicBezTo>
                    <a:cubicBezTo>
                      <a:pt x="187" y="53"/>
                      <a:pt x="242" y="32"/>
                      <a:pt x="255" y="7"/>
                    </a:cubicBezTo>
                    <a:cubicBezTo>
                      <a:pt x="257" y="4"/>
                      <a:pt x="260" y="4"/>
                      <a:pt x="260" y="0"/>
                    </a:cubicBezTo>
                    <a:lnTo>
                      <a:pt x="260" y="31"/>
                    </a:lnTo>
                    <a:lnTo>
                      <a:pt x="260" y="33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0735" name="Freeform 47"/>
              <p:cNvSpPr>
                <a:spLocks/>
              </p:cNvSpPr>
              <p:nvPr/>
            </p:nvSpPr>
            <p:spPr bwMode="auto">
              <a:xfrm>
                <a:off x="2189" y="2278"/>
                <a:ext cx="1560" cy="660"/>
              </a:xfrm>
              <a:custGeom>
                <a:avLst/>
                <a:gdLst>
                  <a:gd name="T0" fmla="*/ 118 w 260"/>
                  <a:gd name="T1" fmla="*/ 55 h 110"/>
                  <a:gd name="T2" fmla="*/ 31 w 260"/>
                  <a:gd name="T3" fmla="*/ 12 h 110"/>
                  <a:gd name="T4" fmla="*/ 118 w 260"/>
                  <a:gd name="T5" fmla="*/ 0 h 110"/>
                  <a:gd name="T6" fmla="*/ 260 w 260"/>
                  <a:gd name="T7" fmla="*/ 55 h 110"/>
                  <a:gd name="T8" fmla="*/ 118 w 260"/>
                  <a:gd name="T9" fmla="*/ 110 h 110"/>
                  <a:gd name="T10" fmla="*/ 0 w 260"/>
                  <a:gd name="T11" fmla="*/ 85 h 110"/>
                  <a:gd name="T12" fmla="*/ 118 w 260"/>
                  <a:gd name="T13" fmla="*/ 55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0" h="110">
                    <a:moveTo>
                      <a:pt x="118" y="55"/>
                    </a:moveTo>
                    <a:lnTo>
                      <a:pt x="31" y="12"/>
                    </a:lnTo>
                    <a:cubicBezTo>
                      <a:pt x="56" y="4"/>
                      <a:pt x="87" y="0"/>
                      <a:pt x="118" y="0"/>
                    </a:cubicBezTo>
                    <a:cubicBezTo>
                      <a:pt x="197" y="0"/>
                      <a:pt x="260" y="25"/>
                      <a:pt x="260" y="55"/>
                    </a:cubicBezTo>
                    <a:cubicBezTo>
                      <a:pt x="260" y="86"/>
                      <a:pt x="197" y="110"/>
                      <a:pt x="118" y="110"/>
                    </a:cubicBezTo>
                    <a:cubicBezTo>
                      <a:pt x="70" y="110"/>
                      <a:pt x="26" y="101"/>
                      <a:pt x="0" y="85"/>
                    </a:cubicBezTo>
                    <a:lnTo>
                      <a:pt x="118" y="55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0736" name="Freeform 48"/>
              <p:cNvSpPr>
                <a:spLocks/>
              </p:cNvSpPr>
              <p:nvPr/>
            </p:nvSpPr>
            <p:spPr bwMode="auto">
              <a:xfrm>
                <a:off x="2375" y="2350"/>
                <a:ext cx="522" cy="258"/>
              </a:xfrm>
              <a:custGeom>
                <a:avLst/>
                <a:gdLst>
                  <a:gd name="T0" fmla="*/ 87 w 87"/>
                  <a:gd name="T1" fmla="*/ 43 h 43"/>
                  <a:gd name="T2" fmla="*/ 0 w 87"/>
                  <a:gd name="T3" fmla="*/ 0 h 43"/>
                  <a:gd name="T4" fmla="*/ 1 w 87"/>
                  <a:gd name="T5" fmla="*/ 3 h 43"/>
                  <a:gd name="T6" fmla="*/ 87 w 87"/>
                  <a:gd name="T7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7" h="43">
                    <a:moveTo>
                      <a:pt x="87" y="43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87" y="43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0737" name="Group 49"/>
            <p:cNvGrpSpPr>
              <a:grpSpLocks/>
            </p:cNvGrpSpPr>
            <p:nvPr/>
          </p:nvGrpSpPr>
          <p:grpSpPr bwMode="auto">
            <a:xfrm>
              <a:off x="2345" y="2356"/>
              <a:ext cx="552" cy="252"/>
              <a:chOff x="2345" y="2356"/>
              <a:chExt cx="552" cy="252"/>
            </a:xfrm>
          </p:grpSpPr>
          <p:sp>
            <p:nvSpPr>
              <p:cNvPr id="370738" name="Freeform 50"/>
              <p:cNvSpPr>
                <a:spLocks/>
              </p:cNvSpPr>
              <p:nvPr/>
            </p:nvSpPr>
            <p:spPr bwMode="auto">
              <a:xfrm>
                <a:off x="2345" y="2356"/>
                <a:ext cx="552" cy="252"/>
              </a:xfrm>
              <a:custGeom>
                <a:avLst/>
                <a:gdLst>
                  <a:gd name="T0" fmla="*/ 92 w 92"/>
                  <a:gd name="T1" fmla="*/ 42 h 42"/>
                  <a:gd name="T2" fmla="*/ 0 w 92"/>
                  <a:gd name="T3" fmla="*/ 0 h 42"/>
                  <a:gd name="T4" fmla="*/ 1 w 92"/>
                  <a:gd name="T5" fmla="*/ 0 h 42"/>
                  <a:gd name="T6" fmla="*/ 92 w 92"/>
                  <a:gd name="T7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2" h="42">
                    <a:moveTo>
                      <a:pt x="92" y="42"/>
                    </a:moveTo>
                    <a:lnTo>
                      <a:pt x="0" y="0"/>
                    </a:lnTo>
                    <a:cubicBezTo>
                      <a:pt x="0" y="0"/>
                      <a:pt x="1" y="0"/>
                      <a:pt x="1" y="0"/>
                    </a:cubicBezTo>
                    <a:lnTo>
                      <a:pt x="92" y="42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0739" name="Freeform 51"/>
              <p:cNvSpPr>
                <a:spLocks/>
              </p:cNvSpPr>
              <p:nvPr/>
            </p:nvSpPr>
            <p:spPr bwMode="auto">
              <a:xfrm>
                <a:off x="2345" y="2356"/>
                <a:ext cx="552" cy="252"/>
              </a:xfrm>
              <a:custGeom>
                <a:avLst/>
                <a:gdLst>
                  <a:gd name="T0" fmla="*/ 92 w 92"/>
                  <a:gd name="T1" fmla="*/ 42 h 42"/>
                  <a:gd name="T2" fmla="*/ 0 w 92"/>
                  <a:gd name="T3" fmla="*/ 0 h 42"/>
                  <a:gd name="T4" fmla="*/ 0 w 92"/>
                  <a:gd name="T5" fmla="*/ 4 h 42"/>
                  <a:gd name="T6" fmla="*/ 92 w 92"/>
                  <a:gd name="T7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2" h="42">
                    <a:moveTo>
                      <a:pt x="92" y="42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92" y="42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370740" name="Group 52"/>
          <p:cNvGrpSpPr>
            <a:grpSpLocks/>
          </p:cNvGrpSpPr>
          <p:nvPr/>
        </p:nvGrpSpPr>
        <p:grpSpPr bwMode="auto">
          <a:xfrm>
            <a:off x="5632450" y="4598988"/>
            <a:ext cx="2663825" cy="1328737"/>
            <a:chOff x="1924" y="1934"/>
            <a:chExt cx="1704" cy="846"/>
          </a:xfrm>
        </p:grpSpPr>
        <p:grpSp>
          <p:nvGrpSpPr>
            <p:cNvPr id="370741" name="Group 53"/>
            <p:cNvGrpSpPr>
              <a:grpSpLocks/>
            </p:cNvGrpSpPr>
            <p:nvPr/>
          </p:nvGrpSpPr>
          <p:grpSpPr bwMode="auto">
            <a:xfrm>
              <a:off x="2296" y="1934"/>
              <a:ext cx="1332" cy="846"/>
              <a:chOff x="2296" y="1934"/>
              <a:chExt cx="1332" cy="846"/>
            </a:xfrm>
          </p:grpSpPr>
          <p:sp>
            <p:nvSpPr>
              <p:cNvPr id="370742" name="Freeform 54"/>
              <p:cNvSpPr>
                <a:spLocks/>
              </p:cNvSpPr>
              <p:nvPr/>
            </p:nvSpPr>
            <p:spPr bwMode="auto">
              <a:xfrm>
                <a:off x="2296" y="2264"/>
                <a:ext cx="1332" cy="516"/>
              </a:xfrm>
              <a:custGeom>
                <a:avLst/>
                <a:gdLst>
                  <a:gd name="T0" fmla="*/ 222 w 222"/>
                  <a:gd name="T1" fmla="*/ 33 h 86"/>
                  <a:gd name="T2" fmla="*/ 80 w 222"/>
                  <a:gd name="T3" fmla="*/ 86 h 86"/>
                  <a:gd name="T4" fmla="*/ 0 w 222"/>
                  <a:gd name="T5" fmla="*/ 76 h 86"/>
                  <a:gd name="T6" fmla="*/ 0 w 222"/>
                  <a:gd name="T7" fmla="*/ 46 h 86"/>
                  <a:gd name="T8" fmla="*/ 4 w 222"/>
                  <a:gd name="T9" fmla="*/ 44 h 86"/>
                  <a:gd name="T10" fmla="*/ 81 w 222"/>
                  <a:gd name="T11" fmla="*/ 53 h 86"/>
                  <a:gd name="T12" fmla="*/ 217 w 222"/>
                  <a:gd name="T13" fmla="*/ 7 h 86"/>
                  <a:gd name="T14" fmla="*/ 222 w 222"/>
                  <a:gd name="T15" fmla="*/ 0 h 86"/>
                  <a:gd name="T16" fmla="*/ 222 w 222"/>
                  <a:gd name="T17" fmla="*/ 31 h 86"/>
                  <a:gd name="T18" fmla="*/ 222 w 222"/>
                  <a:gd name="T19" fmla="*/ 33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2" h="86">
                    <a:moveTo>
                      <a:pt x="222" y="33"/>
                    </a:moveTo>
                    <a:cubicBezTo>
                      <a:pt x="219" y="62"/>
                      <a:pt x="157" y="86"/>
                      <a:pt x="80" y="86"/>
                    </a:cubicBezTo>
                    <a:cubicBezTo>
                      <a:pt x="50" y="86"/>
                      <a:pt x="23" y="82"/>
                      <a:pt x="0" y="76"/>
                    </a:cubicBezTo>
                    <a:lnTo>
                      <a:pt x="0" y="46"/>
                    </a:lnTo>
                    <a:lnTo>
                      <a:pt x="4" y="44"/>
                    </a:lnTo>
                    <a:cubicBezTo>
                      <a:pt x="27" y="51"/>
                      <a:pt x="50" y="53"/>
                      <a:pt x="81" y="53"/>
                    </a:cubicBezTo>
                    <a:cubicBezTo>
                      <a:pt x="149" y="53"/>
                      <a:pt x="204" y="32"/>
                      <a:pt x="217" y="7"/>
                    </a:cubicBezTo>
                    <a:cubicBezTo>
                      <a:pt x="219" y="4"/>
                      <a:pt x="222" y="4"/>
                      <a:pt x="222" y="0"/>
                    </a:cubicBezTo>
                    <a:lnTo>
                      <a:pt x="222" y="31"/>
                    </a:lnTo>
                    <a:lnTo>
                      <a:pt x="222" y="33"/>
                    </a:lnTo>
                    <a:close/>
                  </a:path>
                </a:pathLst>
              </a:custGeom>
              <a:solidFill>
                <a:srgbClr val="2449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0743" name="Freeform 55"/>
              <p:cNvSpPr>
                <a:spLocks/>
              </p:cNvSpPr>
              <p:nvPr/>
            </p:nvSpPr>
            <p:spPr bwMode="auto">
              <a:xfrm>
                <a:off x="2296" y="1934"/>
                <a:ext cx="1332" cy="660"/>
              </a:xfrm>
              <a:custGeom>
                <a:avLst/>
                <a:gdLst>
                  <a:gd name="T0" fmla="*/ 80 w 222"/>
                  <a:gd name="T1" fmla="*/ 55 h 110"/>
                  <a:gd name="T2" fmla="*/ 56 w 222"/>
                  <a:gd name="T3" fmla="*/ 1 h 110"/>
                  <a:gd name="T4" fmla="*/ 80 w 222"/>
                  <a:gd name="T5" fmla="*/ 0 h 110"/>
                  <a:gd name="T6" fmla="*/ 222 w 222"/>
                  <a:gd name="T7" fmla="*/ 55 h 110"/>
                  <a:gd name="T8" fmla="*/ 80 w 222"/>
                  <a:gd name="T9" fmla="*/ 110 h 110"/>
                  <a:gd name="T10" fmla="*/ 0 w 222"/>
                  <a:gd name="T11" fmla="*/ 101 h 110"/>
                  <a:gd name="T12" fmla="*/ 80 w 222"/>
                  <a:gd name="T13" fmla="*/ 55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2" h="110">
                    <a:moveTo>
                      <a:pt x="80" y="55"/>
                    </a:moveTo>
                    <a:lnTo>
                      <a:pt x="56" y="1"/>
                    </a:lnTo>
                    <a:cubicBezTo>
                      <a:pt x="64" y="0"/>
                      <a:pt x="72" y="0"/>
                      <a:pt x="80" y="0"/>
                    </a:cubicBezTo>
                    <a:cubicBezTo>
                      <a:pt x="158" y="0"/>
                      <a:pt x="222" y="25"/>
                      <a:pt x="222" y="55"/>
                    </a:cubicBezTo>
                    <a:cubicBezTo>
                      <a:pt x="222" y="86"/>
                      <a:pt x="158" y="110"/>
                      <a:pt x="80" y="110"/>
                    </a:cubicBezTo>
                    <a:cubicBezTo>
                      <a:pt x="51" y="110"/>
                      <a:pt x="23" y="107"/>
                      <a:pt x="0" y="101"/>
                    </a:cubicBezTo>
                    <a:lnTo>
                      <a:pt x="80" y="55"/>
                    </a:lnTo>
                    <a:close/>
                  </a:path>
                </a:pathLst>
              </a:custGeom>
              <a:solidFill>
                <a:srgbClr val="3366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0744" name="Freeform 56"/>
              <p:cNvSpPr>
                <a:spLocks/>
              </p:cNvSpPr>
              <p:nvPr/>
            </p:nvSpPr>
            <p:spPr bwMode="auto">
              <a:xfrm>
                <a:off x="2626" y="1940"/>
                <a:ext cx="150" cy="324"/>
              </a:xfrm>
              <a:custGeom>
                <a:avLst/>
                <a:gdLst>
                  <a:gd name="T0" fmla="*/ 25 w 25"/>
                  <a:gd name="T1" fmla="*/ 54 h 54"/>
                  <a:gd name="T2" fmla="*/ 1 w 25"/>
                  <a:gd name="T3" fmla="*/ 0 h 54"/>
                  <a:gd name="T4" fmla="*/ 0 w 25"/>
                  <a:gd name="T5" fmla="*/ 9 h 54"/>
                  <a:gd name="T6" fmla="*/ 25 w 25"/>
                  <a:gd name="T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54">
                    <a:moveTo>
                      <a:pt x="25" y="54"/>
                    </a:moveTo>
                    <a:lnTo>
                      <a:pt x="1" y="0"/>
                    </a:lnTo>
                    <a:lnTo>
                      <a:pt x="0" y="9"/>
                    </a:lnTo>
                    <a:lnTo>
                      <a:pt x="25" y="54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0745" name="Group 57"/>
            <p:cNvGrpSpPr>
              <a:grpSpLocks/>
            </p:cNvGrpSpPr>
            <p:nvPr/>
          </p:nvGrpSpPr>
          <p:grpSpPr bwMode="auto">
            <a:xfrm>
              <a:off x="2020" y="1940"/>
              <a:ext cx="756" cy="324"/>
              <a:chOff x="2020" y="1940"/>
              <a:chExt cx="756" cy="324"/>
            </a:xfrm>
          </p:grpSpPr>
          <p:sp>
            <p:nvSpPr>
              <p:cNvPr id="370746" name="Freeform 58"/>
              <p:cNvSpPr>
                <a:spLocks/>
              </p:cNvSpPr>
              <p:nvPr/>
            </p:nvSpPr>
            <p:spPr bwMode="auto">
              <a:xfrm>
                <a:off x="2020" y="1940"/>
                <a:ext cx="756" cy="324"/>
              </a:xfrm>
              <a:custGeom>
                <a:avLst/>
                <a:gdLst>
                  <a:gd name="T0" fmla="*/ 126 w 126"/>
                  <a:gd name="T1" fmla="*/ 54 h 54"/>
                  <a:gd name="T2" fmla="*/ 0 w 126"/>
                  <a:gd name="T3" fmla="*/ 29 h 54"/>
                  <a:gd name="T4" fmla="*/ 97 w 126"/>
                  <a:gd name="T5" fmla="*/ 0 h 54"/>
                  <a:gd name="T6" fmla="*/ 126 w 126"/>
                  <a:gd name="T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6" h="54">
                    <a:moveTo>
                      <a:pt x="126" y="54"/>
                    </a:moveTo>
                    <a:lnTo>
                      <a:pt x="0" y="29"/>
                    </a:lnTo>
                    <a:cubicBezTo>
                      <a:pt x="19" y="14"/>
                      <a:pt x="55" y="4"/>
                      <a:pt x="97" y="0"/>
                    </a:cubicBezTo>
                    <a:lnTo>
                      <a:pt x="126" y="54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0747" name="Freeform 59"/>
              <p:cNvSpPr>
                <a:spLocks/>
              </p:cNvSpPr>
              <p:nvPr/>
            </p:nvSpPr>
            <p:spPr bwMode="auto">
              <a:xfrm>
                <a:off x="2020" y="2114"/>
                <a:ext cx="756" cy="150"/>
              </a:xfrm>
              <a:custGeom>
                <a:avLst/>
                <a:gdLst>
                  <a:gd name="T0" fmla="*/ 126 w 126"/>
                  <a:gd name="T1" fmla="*/ 25 h 25"/>
                  <a:gd name="T2" fmla="*/ 0 w 126"/>
                  <a:gd name="T3" fmla="*/ 0 h 25"/>
                  <a:gd name="T4" fmla="*/ 0 w 126"/>
                  <a:gd name="T5" fmla="*/ 4 h 25"/>
                  <a:gd name="T6" fmla="*/ 126 w 126"/>
                  <a:gd name="T7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6" h="25">
                    <a:moveTo>
                      <a:pt x="126" y="25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126" y="25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0748" name="Group 60"/>
            <p:cNvGrpSpPr>
              <a:grpSpLocks/>
            </p:cNvGrpSpPr>
            <p:nvPr/>
          </p:nvGrpSpPr>
          <p:grpSpPr bwMode="auto">
            <a:xfrm>
              <a:off x="1960" y="2264"/>
              <a:ext cx="816" cy="450"/>
              <a:chOff x="1960" y="2264"/>
              <a:chExt cx="816" cy="450"/>
            </a:xfrm>
          </p:grpSpPr>
          <p:sp>
            <p:nvSpPr>
              <p:cNvPr id="370749" name="Freeform 61"/>
              <p:cNvSpPr>
                <a:spLocks/>
              </p:cNvSpPr>
              <p:nvPr/>
            </p:nvSpPr>
            <p:spPr bwMode="auto">
              <a:xfrm>
                <a:off x="1960" y="2354"/>
                <a:ext cx="300" cy="360"/>
              </a:xfrm>
              <a:custGeom>
                <a:avLst/>
                <a:gdLst>
                  <a:gd name="T0" fmla="*/ 50 w 50"/>
                  <a:gd name="T1" fmla="*/ 60 h 60"/>
                  <a:gd name="T2" fmla="*/ 0 w 50"/>
                  <a:gd name="T3" fmla="*/ 31 h 60"/>
                  <a:gd name="T4" fmla="*/ 0 w 50"/>
                  <a:gd name="T5" fmla="*/ 0 h 60"/>
                  <a:gd name="T6" fmla="*/ 5 w 50"/>
                  <a:gd name="T7" fmla="*/ 2 h 60"/>
                  <a:gd name="T8" fmla="*/ 10 w 50"/>
                  <a:gd name="T9" fmla="*/ 1 h 60"/>
                  <a:gd name="T10" fmla="*/ 50 w 50"/>
                  <a:gd name="T11" fmla="*/ 26 h 60"/>
                  <a:gd name="T12" fmla="*/ 50 w 50"/>
                  <a:gd name="T13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0" h="60">
                    <a:moveTo>
                      <a:pt x="50" y="60"/>
                    </a:moveTo>
                    <a:cubicBezTo>
                      <a:pt x="26" y="53"/>
                      <a:pt x="8" y="42"/>
                      <a:pt x="0" y="31"/>
                    </a:cubicBezTo>
                    <a:lnTo>
                      <a:pt x="0" y="0"/>
                    </a:lnTo>
                    <a:lnTo>
                      <a:pt x="5" y="2"/>
                    </a:lnTo>
                    <a:cubicBezTo>
                      <a:pt x="6" y="2"/>
                      <a:pt x="9" y="0"/>
                      <a:pt x="10" y="1"/>
                    </a:cubicBezTo>
                    <a:cubicBezTo>
                      <a:pt x="17" y="14"/>
                      <a:pt x="26" y="18"/>
                      <a:pt x="50" y="26"/>
                    </a:cubicBezTo>
                    <a:lnTo>
                      <a:pt x="50" y="60"/>
                    </a:lnTo>
                    <a:close/>
                  </a:path>
                </a:pathLst>
              </a:custGeom>
              <a:solidFill>
                <a:srgbClr val="006F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0750" name="Freeform 62"/>
              <p:cNvSpPr>
                <a:spLocks/>
              </p:cNvSpPr>
              <p:nvPr/>
            </p:nvSpPr>
            <p:spPr bwMode="auto">
              <a:xfrm>
                <a:off x="1960" y="2264"/>
                <a:ext cx="816" cy="264"/>
              </a:xfrm>
              <a:custGeom>
                <a:avLst/>
                <a:gdLst>
                  <a:gd name="T0" fmla="*/ 136 w 136"/>
                  <a:gd name="T1" fmla="*/ 0 h 44"/>
                  <a:gd name="T2" fmla="*/ 50 w 136"/>
                  <a:gd name="T3" fmla="*/ 44 h 44"/>
                  <a:gd name="T4" fmla="*/ 0 w 136"/>
                  <a:gd name="T5" fmla="*/ 15 h 44"/>
                  <a:gd name="T6" fmla="*/ 136 w 136"/>
                  <a:gd name="T7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6" h="44">
                    <a:moveTo>
                      <a:pt x="136" y="0"/>
                    </a:moveTo>
                    <a:lnTo>
                      <a:pt x="50" y="44"/>
                    </a:lnTo>
                    <a:cubicBezTo>
                      <a:pt x="26" y="37"/>
                      <a:pt x="8" y="27"/>
                      <a:pt x="0" y="15"/>
                    </a:cubicBezTo>
                    <a:lnTo>
                      <a:pt x="136" y="0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0751" name="Freeform 63"/>
              <p:cNvSpPr>
                <a:spLocks/>
              </p:cNvSpPr>
              <p:nvPr/>
            </p:nvSpPr>
            <p:spPr bwMode="auto">
              <a:xfrm>
                <a:off x="2260" y="2264"/>
                <a:ext cx="516" cy="450"/>
              </a:xfrm>
              <a:custGeom>
                <a:avLst/>
                <a:gdLst>
                  <a:gd name="T0" fmla="*/ 86 w 86"/>
                  <a:gd name="T1" fmla="*/ 0 h 75"/>
                  <a:gd name="T2" fmla="*/ 0 w 86"/>
                  <a:gd name="T3" fmla="*/ 44 h 75"/>
                  <a:gd name="T4" fmla="*/ 0 w 86"/>
                  <a:gd name="T5" fmla="*/ 75 h 75"/>
                  <a:gd name="T6" fmla="*/ 6 w 86"/>
                  <a:gd name="T7" fmla="*/ 70 h 75"/>
                  <a:gd name="T8" fmla="*/ 6 w 86"/>
                  <a:gd name="T9" fmla="*/ 46 h 75"/>
                  <a:gd name="T10" fmla="*/ 86 w 86"/>
                  <a:gd name="T11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6" h="75">
                    <a:moveTo>
                      <a:pt x="86" y="0"/>
                    </a:moveTo>
                    <a:lnTo>
                      <a:pt x="0" y="44"/>
                    </a:lnTo>
                    <a:lnTo>
                      <a:pt x="0" y="75"/>
                    </a:lnTo>
                    <a:lnTo>
                      <a:pt x="6" y="70"/>
                    </a:lnTo>
                    <a:lnTo>
                      <a:pt x="6" y="46"/>
                    </a:lnTo>
                    <a:lnTo>
                      <a:pt x="86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0752" name="Group 64"/>
            <p:cNvGrpSpPr>
              <a:grpSpLocks/>
            </p:cNvGrpSpPr>
            <p:nvPr/>
          </p:nvGrpSpPr>
          <p:grpSpPr bwMode="auto">
            <a:xfrm>
              <a:off x="1972" y="2132"/>
              <a:ext cx="804" cy="132"/>
              <a:chOff x="1972" y="2132"/>
              <a:chExt cx="804" cy="132"/>
            </a:xfrm>
          </p:grpSpPr>
          <p:sp>
            <p:nvSpPr>
              <p:cNvPr id="370753" name="Freeform 65"/>
              <p:cNvSpPr>
                <a:spLocks/>
              </p:cNvSpPr>
              <p:nvPr/>
            </p:nvSpPr>
            <p:spPr bwMode="auto">
              <a:xfrm>
                <a:off x="1972" y="2132"/>
                <a:ext cx="804" cy="132"/>
              </a:xfrm>
              <a:custGeom>
                <a:avLst/>
                <a:gdLst>
                  <a:gd name="T0" fmla="*/ 134 w 134"/>
                  <a:gd name="T1" fmla="*/ 22 h 22"/>
                  <a:gd name="T2" fmla="*/ 0 w 134"/>
                  <a:gd name="T3" fmla="*/ 4 h 22"/>
                  <a:gd name="T4" fmla="*/ 4 w 134"/>
                  <a:gd name="T5" fmla="*/ 0 h 22"/>
                  <a:gd name="T6" fmla="*/ 134 w 134"/>
                  <a:gd name="T7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4" h="22">
                    <a:moveTo>
                      <a:pt x="134" y="22"/>
                    </a:move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lnTo>
                      <a:pt x="134" y="22"/>
                    </a:lnTo>
                    <a:close/>
                  </a:path>
                </a:pathLst>
              </a:custGeom>
              <a:solidFill>
                <a:srgbClr val="FF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0754" name="Freeform 66"/>
              <p:cNvSpPr>
                <a:spLocks/>
              </p:cNvSpPr>
              <p:nvPr/>
            </p:nvSpPr>
            <p:spPr bwMode="auto">
              <a:xfrm>
                <a:off x="1972" y="2156"/>
                <a:ext cx="804" cy="108"/>
              </a:xfrm>
              <a:custGeom>
                <a:avLst/>
                <a:gdLst>
                  <a:gd name="T0" fmla="*/ 804 w 804"/>
                  <a:gd name="T1" fmla="*/ 108 h 108"/>
                  <a:gd name="T2" fmla="*/ 0 w 804"/>
                  <a:gd name="T3" fmla="*/ 0 h 108"/>
                  <a:gd name="T4" fmla="*/ 1 w 804"/>
                  <a:gd name="T5" fmla="*/ 19 h 108"/>
                  <a:gd name="T6" fmla="*/ 804 w 804"/>
                  <a:gd name="T7" fmla="*/ 10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4" h="108">
                    <a:moveTo>
                      <a:pt x="804" y="108"/>
                    </a:moveTo>
                    <a:lnTo>
                      <a:pt x="0" y="0"/>
                    </a:lnTo>
                    <a:lnTo>
                      <a:pt x="1" y="19"/>
                    </a:lnTo>
                    <a:lnTo>
                      <a:pt x="804" y="108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0755" name="Group 67"/>
            <p:cNvGrpSpPr>
              <a:grpSpLocks/>
            </p:cNvGrpSpPr>
            <p:nvPr/>
          </p:nvGrpSpPr>
          <p:grpSpPr bwMode="auto">
            <a:xfrm>
              <a:off x="1930" y="2174"/>
              <a:ext cx="846" cy="96"/>
              <a:chOff x="1930" y="2174"/>
              <a:chExt cx="846" cy="96"/>
            </a:xfrm>
          </p:grpSpPr>
          <p:sp>
            <p:nvSpPr>
              <p:cNvPr id="370756" name="Freeform 68"/>
              <p:cNvSpPr>
                <a:spLocks/>
              </p:cNvSpPr>
              <p:nvPr/>
            </p:nvSpPr>
            <p:spPr bwMode="auto">
              <a:xfrm>
                <a:off x="1930" y="2174"/>
                <a:ext cx="846" cy="90"/>
              </a:xfrm>
              <a:custGeom>
                <a:avLst/>
                <a:gdLst>
                  <a:gd name="T0" fmla="*/ 141 w 141"/>
                  <a:gd name="T1" fmla="*/ 15 h 15"/>
                  <a:gd name="T2" fmla="*/ 0 w 141"/>
                  <a:gd name="T3" fmla="*/ 12 h 15"/>
                  <a:gd name="T4" fmla="*/ 5 w 141"/>
                  <a:gd name="T5" fmla="*/ 0 h 15"/>
                  <a:gd name="T6" fmla="*/ 141 w 141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1" h="15">
                    <a:moveTo>
                      <a:pt x="141" y="15"/>
                    </a:moveTo>
                    <a:lnTo>
                      <a:pt x="0" y="12"/>
                    </a:lnTo>
                    <a:cubicBezTo>
                      <a:pt x="0" y="8"/>
                      <a:pt x="2" y="4"/>
                      <a:pt x="5" y="0"/>
                    </a:cubicBezTo>
                    <a:lnTo>
                      <a:pt x="141" y="15"/>
                    </a:lnTo>
                    <a:close/>
                  </a:path>
                </a:pathLst>
              </a:custGeom>
              <a:solidFill>
                <a:srgbClr val="EBE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0757" name="Freeform 69"/>
              <p:cNvSpPr>
                <a:spLocks/>
              </p:cNvSpPr>
              <p:nvPr/>
            </p:nvSpPr>
            <p:spPr bwMode="auto">
              <a:xfrm>
                <a:off x="1930" y="2246"/>
                <a:ext cx="846" cy="24"/>
              </a:xfrm>
              <a:custGeom>
                <a:avLst/>
                <a:gdLst>
                  <a:gd name="T0" fmla="*/ 141 w 141"/>
                  <a:gd name="T1" fmla="*/ 3 h 4"/>
                  <a:gd name="T2" fmla="*/ 0 w 141"/>
                  <a:gd name="T3" fmla="*/ 0 h 4"/>
                  <a:gd name="T4" fmla="*/ 0 w 141"/>
                  <a:gd name="T5" fmla="*/ 4 h 4"/>
                  <a:gd name="T6" fmla="*/ 141 w 141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1" h="4">
                    <a:moveTo>
                      <a:pt x="141" y="3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141" y="3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0758" name="Group 70"/>
            <p:cNvGrpSpPr>
              <a:grpSpLocks/>
            </p:cNvGrpSpPr>
            <p:nvPr/>
          </p:nvGrpSpPr>
          <p:grpSpPr bwMode="auto">
            <a:xfrm>
              <a:off x="1924" y="2264"/>
              <a:ext cx="852" cy="258"/>
              <a:chOff x="1924" y="2264"/>
              <a:chExt cx="852" cy="258"/>
            </a:xfrm>
          </p:grpSpPr>
          <p:sp>
            <p:nvSpPr>
              <p:cNvPr id="370759" name="Freeform 71"/>
              <p:cNvSpPr>
                <a:spLocks/>
              </p:cNvSpPr>
              <p:nvPr/>
            </p:nvSpPr>
            <p:spPr bwMode="auto">
              <a:xfrm>
                <a:off x="1924" y="2270"/>
                <a:ext cx="24" cy="252"/>
              </a:xfrm>
              <a:custGeom>
                <a:avLst/>
                <a:gdLst>
                  <a:gd name="T0" fmla="*/ 4 w 4"/>
                  <a:gd name="T1" fmla="*/ 42 h 42"/>
                  <a:gd name="T2" fmla="*/ 0 w 4"/>
                  <a:gd name="T3" fmla="*/ 32 h 42"/>
                  <a:gd name="T4" fmla="*/ 0 w 4"/>
                  <a:gd name="T5" fmla="*/ 32 h 42"/>
                  <a:gd name="T6" fmla="*/ 0 w 4"/>
                  <a:gd name="T7" fmla="*/ 30 h 42"/>
                  <a:gd name="T8" fmla="*/ 0 w 4"/>
                  <a:gd name="T9" fmla="*/ 0 h 42"/>
                  <a:gd name="T10" fmla="*/ 2 w 4"/>
                  <a:gd name="T11" fmla="*/ 1 h 42"/>
                  <a:gd name="T12" fmla="*/ 4 w 4"/>
                  <a:gd name="T13" fmla="*/ 4 h 42"/>
                  <a:gd name="T14" fmla="*/ 4 w 4"/>
                  <a:gd name="T1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2">
                    <a:moveTo>
                      <a:pt x="4" y="42"/>
                    </a:moveTo>
                    <a:cubicBezTo>
                      <a:pt x="2" y="39"/>
                      <a:pt x="1" y="35"/>
                      <a:pt x="0" y="32"/>
                    </a:cubicBezTo>
                    <a:lnTo>
                      <a:pt x="0" y="32"/>
                    </a:lnTo>
                    <a:lnTo>
                      <a:pt x="0" y="30"/>
                    </a:lnTo>
                    <a:lnTo>
                      <a:pt x="0" y="0"/>
                    </a:lnTo>
                    <a:lnTo>
                      <a:pt x="2" y="1"/>
                    </a:lnTo>
                    <a:cubicBezTo>
                      <a:pt x="2" y="3"/>
                      <a:pt x="2" y="2"/>
                      <a:pt x="4" y="4"/>
                    </a:cubicBezTo>
                    <a:lnTo>
                      <a:pt x="4" y="42"/>
                    </a:lnTo>
                    <a:close/>
                  </a:path>
                </a:pathLst>
              </a:custGeom>
              <a:solidFill>
                <a:srgbClr val="2490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0760" name="Freeform 72"/>
              <p:cNvSpPr>
                <a:spLocks/>
              </p:cNvSpPr>
              <p:nvPr/>
            </p:nvSpPr>
            <p:spPr bwMode="auto">
              <a:xfrm>
                <a:off x="1924" y="2264"/>
                <a:ext cx="852" cy="72"/>
              </a:xfrm>
              <a:custGeom>
                <a:avLst/>
                <a:gdLst>
                  <a:gd name="T0" fmla="*/ 142 w 142"/>
                  <a:gd name="T1" fmla="*/ 0 h 12"/>
                  <a:gd name="T2" fmla="*/ 4 w 142"/>
                  <a:gd name="T3" fmla="*/ 12 h 12"/>
                  <a:gd name="T4" fmla="*/ 0 w 142"/>
                  <a:gd name="T5" fmla="*/ 1 h 12"/>
                  <a:gd name="T6" fmla="*/ 142 w 142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2" h="12">
                    <a:moveTo>
                      <a:pt x="142" y="0"/>
                    </a:moveTo>
                    <a:lnTo>
                      <a:pt x="4" y="12"/>
                    </a:lnTo>
                    <a:cubicBezTo>
                      <a:pt x="2" y="8"/>
                      <a:pt x="0" y="4"/>
                      <a:pt x="0" y="1"/>
                    </a:cubicBezTo>
                    <a:lnTo>
                      <a:pt x="142" y="0"/>
                    </a:lnTo>
                    <a:close/>
                  </a:path>
                </a:pathLst>
              </a:cu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0761" name="Freeform 73"/>
              <p:cNvSpPr>
                <a:spLocks/>
              </p:cNvSpPr>
              <p:nvPr/>
            </p:nvSpPr>
            <p:spPr bwMode="auto">
              <a:xfrm>
                <a:off x="1948" y="2264"/>
                <a:ext cx="828" cy="258"/>
              </a:xfrm>
              <a:custGeom>
                <a:avLst/>
                <a:gdLst>
                  <a:gd name="T0" fmla="*/ 138 w 138"/>
                  <a:gd name="T1" fmla="*/ 0 h 43"/>
                  <a:gd name="T2" fmla="*/ 0 w 138"/>
                  <a:gd name="T3" fmla="*/ 12 h 43"/>
                  <a:gd name="T4" fmla="*/ 0 w 138"/>
                  <a:gd name="T5" fmla="*/ 43 h 43"/>
                  <a:gd name="T6" fmla="*/ 2 w 138"/>
                  <a:gd name="T7" fmla="*/ 43 h 43"/>
                  <a:gd name="T8" fmla="*/ 2 w 138"/>
                  <a:gd name="T9" fmla="*/ 15 h 43"/>
                  <a:gd name="T10" fmla="*/ 138 w 138"/>
                  <a:gd name="T11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8" h="43">
                    <a:moveTo>
                      <a:pt x="138" y="0"/>
                    </a:moveTo>
                    <a:lnTo>
                      <a:pt x="0" y="12"/>
                    </a:lnTo>
                    <a:lnTo>
                      <a:pt x="0" y="43"/>
                    </a:lnTo>
                    <a:lnTo>
                      <a:pt x="2" y="43"/>
                    </a:lnTo>
                    <a:lnTo>
                      <a:pt x="2" y="15"/>
                    </a:lnTo>
                    <a:lnTo>
                      <a:pt x="138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370762" name="Group 74"/>
          <p:cNvGrpSpPr>
            <a:grpSpLocks/>
          </p:cNvGrpSpPr>
          <p:nvPr/>
        </p:nvGrpSpPr>
        <p:grpSpPr bwMode="auto">
          <a:xfrm>
            <a:off x="931863" y="4484688"/>
            <a:ext cx="2663825" cy="1328737"/>
            <a:chOff x="2051" y="2278"/>
            <a:chExt cx="1698" cy="846"/>
          </a:xfrm>
        </p:grpSpPr>
        <p:grpSp>
          <p:nvGrpSpPr>
            <p:cNvPr id="370763" name="Group 75"/>
            <p:cNvGrpSpPr>
              <a:grpSpLocks/>
            </p:cNvGrpSpPr>
            <p:nvPr/>
          </p:nvGrpSpPr>
          <p:grpSpPr bwMode="auto">
            <a:xfrm>
              <a:off x="2051" y="2368"/>
              <a:ext cx="846" cy="594"/>
              <a:chOff x="2051" y="2368"/>
              <a:chExt cx="846" cy="594"/>
            </a:xfrm>
          </p:grpSpPr>
          <p:sp>
            <p:nvSpPr>
              <p:cNvPr id="370764" name="Freeform 76"/>
              <p:cNvSpPr>
                <a:spLocks/>
              </p:cNvSpPr>
              <p:nvPr/>
            </p:nvSpPr>
            <p:spPr bwMode="auto">
              <a:xfrm>
                <a:off x="2051" y="2608"/>
                <a:ext cx="114" cy="354"/>
              </a:xfrm>
              <a:custGeom>
                <a:avLst/>
                <a:gdLst>
                  <a:gd name="T0" fmla="*/ 19 w 19"/>
                  <a:gd name="T1" fmla="*/ 59 h 59"/>
                  <a:gd name="T2" fmla="*/ 0 w 19"/>
                  <a:gd name="T3" fmla="*/ 33 h 59"/>
                  <a:gd name="T4" fmla="*/ 0 w 19"/>
                  <a:gd name="T5" fmla="*/ 33 h 59"/>
                  <a:gd name="T6" fmla="*/ 0 w 19"/>
                  <a:gd name="T7" fmla="*/ 31 h 59"/>
                  <a:gd name="T8" fmla="*/ 0 w 19"/>
                  <a:gd name="T9" fmla="*/ 0 h 59"/>
                  <a:gd name="T10" fmla="*/ 7 w 19"/>
                  <a:gd name="T11" fmla="*/ 9 h 59"/>
                  <a:gd name="T12" fmla="*/ 19 w 19"/>
                  <a:gd name="T13" fmla="*/ 22 h 59"/>
                  <a:gd name="T14" fmla="*/ 19 w 19"/>
                  <a:gd name="T15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59">
                    <a:moveTo>
                      <a:pt x="19" y="59"/>
                    </a:moveTo>
                    <a:cubicBezTo>
                      <a:pt x="8" y="51"/>
                      <a:pt x="1" y="42"/>
                      <a:pt x="0" y="33"/>
                    </a:cubicBezTo>
                    <a:lnTo>
                      <a:pt x="0" y="33"/>
                    </a:lnTo>
                    <a:lnTo>
                      <a:pt x="0" y="31"/>
                    </a:lnTo>
                    <a:lnTo>
                      <a:pt x="0" y="0"/>
                    </a:lnTo>
                    <a:cubicBezTo>
                      <a:pt x="0" y="4"/>
                      <a:pt x="5" y="5"/>
                      <a:pt x="7" y="9"/>
                    </a:cubicBezTo>
                    <a:cubicBezTo>
                      <a:pt x="9" y="13"/>
                      <a:pt x="14" y="18"/>
                      <a:pt x="19" y="22"/>
                    </a:cubicBezTo>
                    <a:lnTo>
                      <a:pt x="19" y="59"/>
                    </a:lnTo>
                    <a:close/>
                  </a:path>
                </a:pathLst>
              </a:custGeom>
              <a:solidFill>
                <a:srgbClr val="A86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0765" name="Freeform 77"/>
              <p:cNvSpPr>
                <a:spLocks/>
              </p:cNvSpPr>
              <p:nvPr/>
            </p:nvSpPr>
            <p:spPr bwMode="auto">
              <a:xfrm>
                <a:off x="2051" y="2368"/>
                <a:ext cx="846" cy="408"/>
              </a:xfrm>
              <a:custGeom>
                <a:avLst/>
                <a:gdLst>
                  <a:gd name="T0" fmla="*/ 141 w 141"/>
                  <a:gd name="T1" fmla="*/ 40 h 68"/>
                  <a:gd name="T2" fmla="*/ 19 w 141"/>
                  <a:gd name="T3" fmla="*/ 68 h 68"/>
                  <a:gd name="T4" fmla="*/ 0 w 141"/>
                  <a:gd name="T5" fmla="*/ 40 h 68"/>
                  <a:gd name="T6" fmla="*/ 44 w 141"/>
                  <a:gd name="T7" fmla="*/ 0 h 68"/>
                  <a:gd name="T8" fmla="*/ 141 w 141"/>
                  <a:gd name="T9" fmla="*/ 4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1" h="68">
                    <a:moveTo>
                      <a:pt x="141" y="40"/>
                    </a:moveTo>
                    <a:lnTo>
                      <a:pt x="19" y="68"/>
                    </a:lnTo>
                    <a:cubicBezTo>
                      <a:pt x="6" y="59"/>
                      <a:pt x="0" y="50"/>
                      <a:pt x="0" y="40"/>
                    </a:cubicBezTo>
                    <a:cubicBezTo>
                      <a:pt x="0" y="25"/>
                      <a:pt x="16" y="10"/>
                      <a:pt x="44" y="0"/>
                    </a:cubicBezTo>
                    <a:lnTo>
                      <a:pt x="141" y="40"/>
                    </a:lnTo>
                    <a:close/>
                  </a:path>
                </a:pathLst>
              </a:custGeom>
              <a:solidFill>
                <a:srgbClr val="FF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0766" name="Freeform 78"/>
              <p:cNvSpPr>
                <a:spLocks/>
              </p:cNvSpPr>
              <p:nvPr/>
            </p:nvSpPr>
            <p:spPr bwMode="auto">
              <a:xfrm>
                <a:off x="2165" y="2608"/>
                <a:ext cx="732" cy="354"/>
              </a:xfrm>
              <a:custGeom>
                <a:avLst/>
                <a:gdLst>
                  <a:gd name="T0" fmla="*/ 122 w 122"/>
                  <a:gd name="T1" fmla="*/ 0 h 59"/>
                  <a:gd name="T2" fmla="*/ 0 w 122"/>
                  <a:gd name="T3" fmla="*/ 28 h 59"/>
                  <a:gd name="T4" fmla="*/ 0 w 122"/>
                  <a:gd name="T5" fmla="*/ 59 h 59"/>
                  <a:gd name="T6" fmla="*/ 4 w 122"/>
                  <a:gd name="T7" fmla="*/ 57 h 59"/>
                  <a:gd name="T8" fmla="*/ 4 w 122"/>
                  <a:gd name="T9" fmla="*/ 30 h 59"/>
                  <a:gd name="T10" fmla="*/ 122 w 122"/>
                  <a:gd name="T11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2" h="59">
                    <a:moveTo>
                      <a:pt x="122" y="0"/>
                    </a:moveTo>
                    <a:lnTo>
                      <a:pt x="0" y="28"/>
                    </a:lnTo>
                    <a:lnTo>
                      <a:pt x="0" y="59"/>
                    </a:lnTo>
                    <a:lnTo>
                      <a:pt x="4" y="57"/>
                    </a:lnTo>
                    <a:lnTo>
                      <a:pt x="4" y="30"/>
                    </a:lnTo>
                    <a:lnTo>
                      <a:pt x="122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0767" name="Group 79"/>
            <p:cNvGrpSpPr>
              <a:grpSpLocks/>
            </p:cNvGrpSpPr>
            <p:nvPr/>
          </p:nvGrpSpPr>
          <p:grpSpPr bwMode="auto">
            <a:xfrm>
              <a:off x="2189" y="2278"/>
              <a:ext cx="1560" cy="846"/>
              <a:chOff x="2189" y="2278"/>
              <a:chExt cx="1560" cy="846"/>
            </a:xfrm>
          </p:grpSpPr>
          <p:sp>
            <p:nvSpPr>
              <p:cNvPr id="370768" name="Freeform 80"/>
              <p:cNvSpPr>
                <a:spLocks/>
              </p:cNvSpPr>
              <p:nvPr/>
            </p:nvSpPr>
            <p:spPr bwMode="auto">
              <a:xfrm>
                <a:off x="2189" y="2608"/>
                <a:ext cx="1560" cy="516"/>
              </a:xfrm>
              <a:custGeom>
                <a:avLst/>
                <a:gdLst>
                  <a:gd name="T0" fmla="*/ 260 w 260"/>
                  <a:gd name="T1" fmla="*/ 33 h 86"/>
                  <a:gd name="T2" fmla="*/ 118 w 260"/>
                  <a:gd name="T3" fmla="*/ 86 h 86"/>
                  <a:gd name="T4" fmla="*/ 0 w 260"/>
                  <a:gd name="T5" fmla="*/ 61 h 86"/>
                  <a:gd name="T6" fmla="*/ 0 w 260"/>
                  <a:gd name="T7" fmla="*/ 30 h 86"/>
                  <a:gd name="T8" fmla="*/ 6 w 260"/>
                  <a:gd name="T9" fmla="*/ 30 h 86"/>
                  <a:gd name="T10" fmla="*/ 119 w 260"/>
                  <a:gd name="T11" fmla="*/ 53 h 86"/>
                  <a:gd name="T12" fmla="*/ 255 w 260"/>
                  <a:gd name="T13" fmla="*/ 7 h 86"/>
                  <a:gd name="T14" fmla="*/ 260 w 260"/>
                  <a:gd name="T15" fmla="*/ 0 h 86"/>
                  <a:gd name="T16" fmla="*/ 260 w 260"/>
                  <a:gd name="T17" fmla="*/ 31 h 86"/>
                  <a:gd name="T18" fmla="*/ 260 w 260"/>
                  <a:gd name="T19" fmla="*/ 33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0" h="86">
                    <a:moveTo>
                      <a:pt x="260" y="33"/>
                    </a:moveTo>
                    <a:cubicBezTo>
                      <a:pt x="257" y="62"/>
                      <a:pt x="195" y="86"/>
                      <a:pt x="118" y="86"/>
                    </a:cubicBezTo>
                    <a:cubicBezTo>
                      <a:pt x="69" y="86"/>
                      <a:pt x="25" y="76"/>
                      <a:pt x="0" y="61"/>
                    </a:cubicBezTo>
                    <a:lnTo>
                      <a:pt x="0" y="30"/>
                    </a:lnTo>
                    <a:lnTo>
                      <a:pt x="6" y="30"/>
                    </a:lnTo>
                    <a:cubicBezTo>
                      <a:pt x="29" y="46"/>
                      <a:pt x="67" y="53"/>
                      <a:pt x="119" y="53"/>
                    </a:cubicBezTo>
                    <a:cubicBezTo>
                      <a:pt x="187" y="53"/>
                      <a:pt x="242" y="32"/>
                      <a:pt x="255" y="7"/>
                    </a:cubicBezTo>
                    <a:cubicBezTo>
                      <a:pt x="257" y="4"/>
                      <a:pt x="260" y="4"/>
                      <a:pt x="260" y="0"/>
                    </a:cubicBezTo>
                    <a:lnTo>
                      <a:pt x="260" y="31"/>
                    </a:lnTo>
                    <a:lnTo>
                      <a:pt x="260" y="33"/>
                    </a:lnTo>
                    <a:close/>
                  </a:path>
                </a:pathLst>
              </a:custGeom>
              <a:solidFill>
                <a:srgbClr val="264D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0769" name="Freeform 81"/>
              <p:cNvSpPr>
                <a:spLocks/>
              </p:cNvSpPr>
              <p:nvPr/>
            </p:nvSpPr>
            <p:spPr bwMode="auto">
              <a:xfrm>
                <a:off x="2189" y="2278"/>
                <a:ext cx="1560" cy="660"/>
              </a:xfrm>
              <a:custGeom>
                <a:avLst/>
                <a:gdLst>
                  <a:gd name="T0" fmla="*/ 118 w 260"/>
                  <a:gd name="T1" fmla="*/ 55 h 110"/>
                  <a:gd name="T2" fmla="*/ 31 w 260"/>
                  <a:gd name="T3" fmla="*/ 12 h 110"/>
                  <a:gd name="T4" fmla="*/ 118 w 260"/>
                  <a:gd name="T5" fmla="*/ 0 h 110"/>
                  <a:gd name="T6" fmla="*/ 260 w 260"/>
                  <a:gd name="T7" fmla="*/ 55 h 110"/>
                  <a:gd name="T8" fmla="*/ 118 w 260"/>
                  <a:gd name="T9" fmla="*/ 110 h 110"/>
                  <a:gd name="T10" fmla="*/ 0 w 260"/>
                  <a:gd name="T11" fmla="*/ 85 h 110"/>
                  <a:gd name="T12" fmla="*/ 118 w 260"/>
                  <a:gd name="T13" fmla="*/ 55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0" h="110">
                    <a:moveTo>
                      <a:pt x="118" y="55"/>
                    </a:moveTo>
                    <a:lnTo>
                      <a:pt x="31" y="12"/>
                    </a:lnTo>
                    <a:cubicBezTo>
                      <a:pt x="56" y="4"/>
                      <a:pt x="87" y="0"/>
                      <a:pt x="118" y="0"/>
                    </a:cubicBezTo>
                    <a:cubicBezTo>
                      <a:pt x="197" y="0"/>
                      <a:pt x="260" y="25"/>
                      <a:pt x="260" y="55"/>
                    </a:cubicBezTo>
                    <a:cubicBezTo>
                      <a:pt x="260" y="86"/>
                      <a:pt x="197" y="110"/>
                      <a:pt x="118" y="110"/>
                    </a:cubicBezTo>
                    <a:cubicBezTo>
                      <a:pt x="70" y="110"/>
                      <a:pt x="26" y="101"/>
                      <a:pt x="0" y="85"/>
                    </a:cubicBezTo>
                    <a:lnTo>
                      <a:pt x="118" y="55"/>
                    </a:lnTo>
                    <a:close/>
                  </a:path>
                </a:pathLst>
              </a:custGeom>
              <a:solidFill>
                <a:srgbClr val="3366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0770" name="Freeform 82"/>
              <p:cNvSpPr>
                <a:spLocks/>
              </p:cNvSpPr>
              <p:nvPr/>
            </p:nvSpPr>
            <p:spPr bwMode="auto">
              <a:xfrm>
                <a:off x="2375" y="2350"/>
                <a:ext cx="522" cy="258"/>
              </a:xfrm>
              <a:custGeom>
                <a:avLst/>
                <a:gdLst>
                  <a:gd name="T0" fmla="*/ 87 w 87"/>
                  <a:gd name="T1" fmla="*/ 43 h 43"/>
                  <a:gd name="T2" fmla="*/ 0 w 87"/>
                  <a:gd name="T3" fmla="*/ 0 h 43"/>
                  <a:gd name="T4" fmla="*/ 1 w 87"/>
                  <a:gd name="T5" fmla="*/ 3 h 43"/>
                  <a:gd name="T6" fmla="*/ 87 w 87"/>
                  <a:gd name="T7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7" h="43">
                    <a:moveTo>
                      <a:pt x="87" y="43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87" y="43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0771" name="Group 83"/>
            <p:cNvGrpSpPr>
              <a:grpSpLocks/>
            </p:cNvGrpSpPr>
            <p:nvPr/>
          </p:nvGrpSpPr>
          <p:grpSpPr bwMode="auto">
            <a:xfrm>
              <a:off x="2345" y="2356"/>
              <a:ext cx="552" cy="252"/>
              <a:chOff x="2345" y="2356"/>
              <a:chExt cx="552" cy="252"/>
            </a:xfrm>
          </p:grpSpPr>
          <p:sp>
            <p:nvSpPr>
              <p:cNvPr id="370772" name="Freeform 84"/>
              <p:cNvSpPr>
                <a:spLocks/>
              </p:cNvSpPr>
              <p:nvPr/>
            </p:nvSpPr>
            <p:spPr bwMode="auto">
              <a:xfrm>
                <a:off x="2345" y="2356"/>
                <a:ext cx="552" cy="252"/>
              </a:xfrm>
              <a:custGeom>
                <a:avLst/>
                <a:gdLst>
                  <a:gd name="T0" fmla="*/ 92 w 92"/>
                  <a:gd name="T1" fmla="*/ 42 h 42"/>
                  <a:gd name="T2" fmla="*/ 0 w 92"/>
                  <a:gd name="T3" fmla="*/ 0 h 42"/>
                  <a:gd name="T4" fmla="*/ 1 w 92"/>
                  <a:gd name="T5" fmla="*/ 0 h 42"/>
                  <a:gd name="T6" fmla="*/ 92 w 92"/>
                  <a:gd name="T7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2" h="42">
                    <a:moveTo>
                      <a:pt x="92" y="42"/>
                    </a:moveTo>
                    <a:lnTo>
                      <a:pt x="0" y="0"/>
                    </a:lnTo>
                    <a:cubicBezTo>
                      <a:pt x="0" y="0"/>
                      <a:pt x="1" y="0"/>
                      <a:pt x="1" y="0"/>
                    </a:cubicBezTo>
                    <a:lnTo>
                      <a:pt x="92" y="42"/>
                    </a:lnTo>
                    <a:close/>
                  </a:path>
                </a:pathLst>
              </a:custGeom>
              <a:solidFill>
                <a:srgbClr val="0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0773" name="Freeform 85"/>
              <p:cNvSpPr>
                <a:spLocks/>
              </p:cNvSpPr>
              <p:nvPr/>
            </p:nvSpPr>
            <p:spPr bwMode="auto">
              <a:xfrm>
                <a:off x="2345" y="2356"/>
                <a:ext cx="552" cy="252"/>
              </a:xfrm>
              <a:custGeom>
                <a:avLst/>
                <a:gdLst>
                  <a:gd name="T0" fmla="*/ 92 w 92"/>
                  <a:gd name="T1" fmla="*/ 42 h 42"/>
                  <a:gd name="T2" fmla="*/ 0 w 92"/>
                  <a:gd name="T3" fmla="*/ 0 h 42"/>
                  <a:gd name="T4" fmla="*/ 0 w 92"/>
                  <a:gd name="T5" fmla="*/ 4 h 42"/>
                  <a:gd name="T6" fmla="*/ 92 w 92"/>
                  <a:gd name="T7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2" h="42">
                    <a:moveTo>
                      <a:pt x="92" y="42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92" y="42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370774" name="Group 86"/>
          <p:cNvGrpSpPr>
            <a:grpSpLocks/>
          </p:cNvGrpSpPr>
          <p:nvPr/>
        </p:nvGrpSpPr>
        <p:grpSpPr bwMode="auto">
          <a:xfrm>
            <a:off x="4583113" y="5233988"/>
            <a:ext cx="1093787" cy="469900"/>
            <a:chOff x="2887" y="3201"/>
            <a:chExt cx="689" cy="296"/>
          </a:xfrm>
        </p:grpSpPr>
        <p:pic>
          <p:nvPicPr>
            <p:cNvPr id="370775" name="Picture 87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47" y="3201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70776" name="Text Box 88"/>
            <p:cNvSpPr txBox="1">
              <a:spLocks noChangeArrowheads="1"/>
            </p:cNvSpPr>
            <p:nvPr/>
          </p:nvSpPr>
          <p:spPr bwMode="auto">
            <a:xfrm flipH="1">
              <a:off x="2887" y="3216"/>
              <a:ext cx="689" cy="2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3. Canadá</a:t>
              </a:r>
            </a:p>
            <a:p>
              <a:pPr algn="ctr"/>
              <a:r>
                <a:rPr lang="pt-BR" sz="700">
                  <a:solidFill>
                    <a:schemeClr val="bg1"/>
                  </a:solidFill>
                  <a:latin typeface="Verdana" pitchFamily="34" charset="0"/>
                </a:rPr>
                <a:t>US$ </a:t>
              </a:r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7,6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 4,3%</a:t>
              </a:r>
            </a:p>
          </p:txBody>
        </p:sp>
      </p:grpSp>
      <p:grpSp>
        <p:nvGrpSpPr>
          <p:cNvPr id="370777" name="Group 89"/>
          <p:cNvGrpSpPr>
            <a:grpSpLocks/>
          </p:cNvGrpSpPr>
          <p:nvPr/>
        </p:nvGrpSpPr>
        <p:grpSpPr bwMode="auto">
          <a:xfrm>
            <a:off x="4586288" y="4573588"/>
            <a:ext cx="1093787" cy="469900"/>
            <a:chOff x="2889" y="2785"/>
            <a:chExt cx="689" cy="296"/>
          </a:xfrm>
        </p:grpSpPr>
        <p:pic>
          <p:nvPicPr>
            <p:cNvPr id="370778" name="Picture 90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49" y="2785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70779" name="Text Box 91"/>
            <p:cNvSpPr txBox="1">
              <a:spLocks noChangeArrowheads="1"/>
            </p:cNvSpPr>
            <p:nvPr/>
          </p:nvSpPr>
          <p:spPr bwMode="auto">
            <a:xfrm flipH="1">
              <a:off x="2889" y="2800"/>
              <a:ext cx="689" cy="2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4. Líbano</a:t>
              </a:r>
            </a:p>
            <a:p>
              <a:pPr algn="ctr"/>
              <a:r>
                <a:rPr lang="pt-BR" sz="700">
                  <a:solidFill>
                    <a:schemeClr val="bg1"/>
                  </a:solidFill>
                  <a:latin typeface="Verdana" pitchFamily="34" charset="0"/>
                </a:rPr>
                <a:t>US$ </a:t>
              </a:r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6,1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 4,5%</a:t>
              </a:r>
            </a:p>
          </p:txBody>
        </p:sp>
      </p:grpSp>
      <p:grpSp>
        <p:nvGrpSpPr>
          <p:cNvPr id="370780" name="Group 92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370781" name="Rectangle 93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0782" name="Rectangle 94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370783" name="Group 95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370784" name="Freeform 96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70785" name="Freeform 97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70786" name="Freeform 98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370787" name="Freeform 99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0788" name="Freeform 100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370789" name="Picture 101" descr="Barra inferior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70790" name="Picture 102" descr="Logo ADECE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70791" name="Picture 103" descr="LOGO Governo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370792" name="Group 104"/>
          <p:cNvGrpSpPr>
            <a:grpSpLocks/>
          </p:cNvGrpSpPr>
          <p:nvPr/>
        </p:nvGrpSpPr>
        <p:grpSpPr bwMode="auto">
          <a:xfrm>
            <a:off x="7723188" y="5721350"/>
            <a:ext cx="1258887" cy="469900"/>
            <a:chOff x="4865" y="3508"/>
            <a:chExt cx="793" cy="296"/>
          </a:xfrm>
        </p:grpSpPr>
        <p:pic>
          <p:nvPicPr>
            <p:cNvPr id="370793" name="Picture 105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77" y="3508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70794" name="Text Box 106"/>
            <p:cNvSpPr txBox="1">
              <a:spLocks noChangeArrowheads="1"/>
            </p:cNvSpPr>
            <p:nvPr/>
          </p:nvSpPr>
          <p:spPr bwMode="auto">
            <a:xfrm>
              <a:off x="4865" y="3528"/>
              <a:ext cx="793" cy="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1. Estados Unidos 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US$ 112,9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64,1%</a:t>
              </a:r>
            </a:p>
          </p:txBody>
        </p:sp>
      </p:grpSp>
      <p:grpSp>
        <p:nvGrpSpPr>
          <p:cNvPr id="370795" name="Group 107"/>
          <p:cNvGrpSpPr>
            <a:grpSpLocks/>
          </p:cNvGrpSpPr>
          <p:nvPr/>
        </p:nvGrpSpPr>
        <p:grpSpPr bwMode="auto">
          <a:xfrm>
            <a:off x="-106363" y="5053013"/>
            <a:ext cx="1093788" cy="469900"/>
            <a:chOff x="-67" y="3087"/>
            <a:chExt cx="689" cy="296"/>
          </a:xfrm>
        </p:grpSpPr>
        <p:pic>
          <p:nvPicPr>
            <p:cNvPr id="370796" name="Picture 108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7" y="3087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70797" name="Text Box 109"/>
            <p:cNvSpPr txBox="1">
              <a:spLocks noChangeArrowheads="1"/>
            </p:cNvSpPr>
            <p:nvPr/>
          </p:nvSpPr>
          <p:spPr bwMode="auto">
            <a:xfrm flipH="1">
              <a:off x="-67" y="3102"/>
              <a:ext cx="689" cy="2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2. R.G.DO Norte</a:t>
              </a:r>
            </a:p>
            <a:p>
              <a:pPr algn="ctr"/>
              <a:r>
                <a:rPr lang="pt-BR" sz="700">
                  <a:solidFill>
                    <a:schemeClr val="bg1"/>
                  </a:solidFill>
                  <a:latin typeface="Verdana" pitchFamily="34" charset="0"/>
                </a:rPr>
                <a:t>US$ </a:t>
              </a:r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50,2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 22,1%</a:t>
              </a:r>
            </a:p>
          </p:txBody>
        </p:sp>
      </p:grpSp>
      <p:grpSp>
        <p:nvGrpSpPr>
          <p:cNvPr id="370798" name="Group 110"/>
          <p:cNvGrpSpPr>
            <a:grpSpLocks/>
          </p:cNvGrpSpPr>
          <p:nvPr/>
        </p:nvGrpSpPr>
        <p:grpSpPr bwMode="auto">
          <a:xfrm>
            <a:off x="3009900" y="5765800"/>
            <a:ext cx="901700" cy="469900"/>
            <a:chOff x="1896" y="3536"/>
            <a:chExt cx="568" cy="296"/>
          </a:xfrm>
        </p:grpSpPr>
        <p:pic>
          <p:nvPicPr>
            <p:cNvPr id="370799" name="Picture 111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6" y="3536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70800" name="Text Box 112"/>
            <p:cNvSpPr txBox="1">
              <a:spLocks noChangeArrowheads="1"/>
            </p:cNvSpPr>
            <p:nvPr/>
          </p:nvSpPr>
          <p:spPr bwMode="auto">
            <a:xfrm>
              <a:off x="1906" y="3556"/>
              <a:ext cx="550" cy="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1. Ceará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US$ 176,0 77,7%</a:t>
              </a:r>
            </a:p>
          </p:txBody>
        </p:sp>
      </p:grpSp>
      <p:grpSp>
        <p:nvGrpSpPr>
          <p:cNvPr id="370801" name="Group 113"/>
          <p:cNvGrpSpPr>
            <a:grpSpLocks/>
          </p:cNvGrpSpPr>
          <p:nvPr/>
        </p:nvGrpSpPr>
        <p:grpSpPr bwMode="auto">
          <a:xfrm>
            <a:off x="2400300" y="5394325"/>
            <a:ext cx="665163" cy="476250"/>
            <a:chOff x="4607" y="3364"/>
            <a:chExt cx="419" cy="300"/>
          </a:xfrm>
        </p:grpSpPr>
        <p:sp>
          <p:nvSpPr>
            <p:cNvPr id="370802" name="Freeform 114"/>
            <p:cNvSpPr>
              <a:spLocks/>
            </p:cNvSpPr>
            <p:nvPr/>
          </p:nvSpPr>
          <p:spPr bwMode="auto">
            <a:xfrm>
              <a:off x="4623" y="3384"/>
              <a:ext cx="403" cy="280"/>
            </a:xfrm>
            <a:custGeom>
              <a:avLst/>
              <a:gdLst>
                <a:gd name="T0" fmla="*/ 403 w 403"/>
                <a:gd name="T1" fmla="*/ 280 h 280"/>
                <a:gd name="T2" fmla="*/ 339 w 403"/>
                <a:gd name="T3" fmla="*/ 280 h 280"/>
                <a:gd name="T4" fmla="*/ 339 w 403"/>
                <a:gd name="T5" fmla="*/ 140 h 280"/>
                <a:gd name="T6" fmla="*/ 0 w 403"/>
                <a:gd name="T7" fmla="*/ 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3" h="280">
                  <a:moveTo>
                    <a:pt x="403" y="280"/>
                  </a:moveTo>
                  <a:lnTo>
                    <a:pt x="339" y="280"/>
                  </a:lnTo>
                  <a:lnTo>
                    <a:pt x="339" y="140"/>
                  </a:lnTo>
                  <a:lnTo>
                    <a:pt x="0" y="0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0803" name="Oval 115"/>
            <p:cNvSpPr>
              <a:spLocks noChangeArrowheads="1"/>
            </p:cNvSpPr>
            <p:nvPr/>
          </p:nvSpPr>
          <p:spPr bwMode="auto">
            <a:xfrm flipH="1" flipV="1">
              <a:off x="4607" y="3364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70804" name="Group 116"/>
          <p:cNvGrpSpPr>
            <a:grpSpLocks/>
          </p:cNvGrpSpPr>
          <p:nvPr/>
        </p:nvGrpSpPr>
        <p:grpSpPr bwMode="auto">
          <a:xfrm>
            <a:off x="1901825" y="3971925"/>
            <a:ext cx="901700" cy="469900"/>
            <a:chOff x="4558" y="2160"/>
            <a:chExt cx="568" cy="296"/>
          </a:xfrm>
        </p:grpSpPr>
        <p:pic>
          <p:nvPicPr>
            <p:cNvPr id="370805" name="Picture 117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58" y="2160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70806" name="Text Box 118"/>
            <p:cNvSpPr txBox="1">
              <a:spLocks noChangeArrowheads="1"/>
            </p:cNvSpPr>
            <p:nvPr/>
          </p:nvSpPr>
          <p:spPr bwMode="auto">
            <a:xfrm>
              <a:off x="4603" y="2162"/>
              <a:ext cx="478" cy="2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700">
                  <a:solidFill>
                    <a:schemeClr val="bg1"/>
                  </a:solidFill>
                  <a:latin typeface="Verdana" pitchFamily="34" charset="0"/>
                </a:rPr>
                <a:t>3. Piauí US$ 0,4 0,2%</a:t>
              </a:r>
            </a:p>
          </p:txBody>
        </p:sp>
      </p:grpSp>
      <p:grpSp>
        <p:nvGrpSpPr>
          <p:cNvPr id="370807" name="Group 119"/>
          <p:cNvGrpSpPr>
            <a:grpSpLocks/>
          </p:cNvGrpSpPr>
          <p:nvPr/>
        </p:nvGrpSpPr>
        <p:grpSpPr bwMode="auto">
          <a:xfrm>
            <a:off x="6075363" y="4067175"/>
            <a:ext cx="777875" cy="773113"/>
            <a:chOff x="3827" y="2466"/>
            <a:chExt cx="490" cy="487"/>
          </a:xfrm>
        </p:grpSpPr>
        <p:sp>
          <p:nvSpPr>
            <p:cNvPr id="370808" name="Freeform 120"/>
            <p:cNvSpPr>
              <a:spLocks/>
            </p:cNvSpPr>
            <p:nvPr/>
          </p:nvSpPr>
          <p:spPr bwMode="auto">
            <a:xfrm>
              <a:off x="3846" y="2466"/>
              <a:ext cx="471" cy="468"/>
            </a:xfrm>
            <a:custGeom>
              <a:avLst/>
              <a:gdLst>
                <a:gd name="T0" fmla="*/ 471 w 471"/>
                <a:gd name="T1" fmla="*/ 0 h 468"/>
                <a:gd name="T2" fmla="*/ 411 w 471"/>
                <a:gd name="T3" fmla="*/ 0 h 468"/>
                <a:gd name="T4" fmla="*/ 409 w 471"/>
                <a:gd name="T5" fmla="*/ 147 h 468"/>
                <a:gd name="T6" fmla="*/ 0 w 471"/>
                <a:gd name="T7" fmla="*/ 468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1" h="468">
                  <a:moveTo>
                    <a:pt x="471" y="0"/>
                  </a:moveTo>
                  <a:lnTo>
                    <a:pt x="411" y="0"/>
                  </a:lnTo>
                  <a:lnTo>
                    <a:pt x="409" y="147"/>
                  </a:lnTo>
                  <a:lnTo>
                    <a:pt x="0" y="468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0809" name="Oval 121"/>
            <p:cNvSpPr>
              <a:spLocks noChangeArrowheads="1"/>
            </p:cNvSpPr>
            <p:nvPr/>
          </p:nvSpPr>
          <p:spPr bwMode="auto">
            <a:xfrm flipH="1">
              <a:off x="3827" y="2919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70810" name="Group 122"/>
          <p:cNvGrpSpPr>
            <a:grpSpLocks/>
          </p:cNvGrpSpPr>
          <p:nvPr/>
        </p:nvGrpSpPr>
        <p:grpSpPr bwMode="auto">
          <a:xfrm>
            <a:off x="5541963" y="5113338"/>
            <a:ext cx="565150" cy="238125"/>
            <a:chOff x="3491" y="3080"/>
            <a:chExt cx="356" cy="150"/>
          </a:xfrm>
        </p:grpSpPr>
        <p:sp>
          <p:nvSpPr>
            <p:cNvPr id="370811" name="Freeform 123"/>
            <p:cNvSpPr>
              <a:spLocks/>
            </p:cNvSpPr>
            <p:nvPr/>
          </p:nvSpPr>
          <p:spPr bwMode="auto">
            <a:xfrm>
              <a:off x="3491" y="3104"/>
              <a:ext cx="325" cy="126"/>
            </a:xfrm>
            <a:custGeom>
              <a:avLst/>
              <a:gdLst>
                <a:gd name="T0" fmla="*/ 0 w 325"/>
                <a:gd name="T1" fmla="*/ 126 h 126"/>
                <a:gd name="T2" fmla="*/ 37 w 325"/>
                <a:gd name="T3" fmla="*/ 126 h 126"/>
                <a:gd name="T4" fmla="*/ 325 w 325"/>
                <a:gd name="T5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5" h="126">
                  <a:moveTo>
                    <a:pt x="0" y="126"/>
                  </a:moveTo>
                  <a:lnTo>
                    <a:pt x="37" y="126"/>
                  </a:lnTo>
                  <a:lnTo>
                    <a:pt x="325" y="0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0812" name="Oval 124"/>
            <p:cNvSpPr>
              <a:spLocks noChangeArrowheads="1"/>
            </p:cNvSpPr>
            <p:nvPr/>
          </p:nvSpPr>
          <p:spPr bwMode="auto">
            <a:xfrm flipV="1">
              <a:off x="3813" y="3080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70813" name="Group 125"/>
          <p:cNvGrpSpPr>
            <a:grpSpLocks/>
          </p:cNvGrpSpPr>
          <p:nvPr/>
        </p:nvGrpSpPr>
        <p:grpSpPr bwMode="auto">
          <a:xfrm>
            <a:off x="7310438" y="5349875"/>
            <a:ext cx="665162" cy="476250"/>
            <a:chOff x="4607" y="3364"/>
            <a:chExt cx="419" cy="300"/>
          </a:xfrm>
        </p:grpSpPr>
        <p:sp>
          <p:nvSpPr>
            <p:cNvPr id="370814" name="Freeform 126"/>
            <p:cNvSpPr>
              <a:spLocks/>
            </p:cNvSpPr>
            <p:nvPr/>
          </p:nvSpPr>
          <p:spPr bwMode="auto">
            <a:xfrm>
              <a:off x="4623" y="3384"/>
              <a:ext cx="403" cy="280"/>
            </a:xfrm>
            <a:custGeom>
              <a:avLst/>
              <a:gdLst>
                <a:gd name="T0" fmla="*/ 403 w 403"/>
                <a:gd name="T1" fmla="*/ 280 h 280"/>
                <a:gd name="T2" fmla="*/ 339 w 403"/>
                <a:gd name="T3" fmla="*/ 280 h 280"/>
                <a:gd name="T4" fmla="*/ 339 w 403"/>
                <a:gd name="T5" fmla="*/ 140 h 280"/>
                <a:gd name="T6" fmla="*/ 0 w 403"/>
                <a:gd name="T7" fmla="*/ 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3" h="280">
                  <a:moveTo>
                    <a:pt x="403" y="280"/>
                  </a:moveTo>
                  <a:lnTo>
                    <a:pt x="339" y="280"/>
                  </a:lnTo>
                  <a:lnTo>
                    <a:pt x="339" y="140"/>
                  </a:lnTo>
                  <a:lnTo>
                    <a:pt x="0" y="0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0815" name="Oval 127"/>
            <p:cNvSpPr>
              <a:spLocks noChangeArrowheads="1"/>
            </p:cNvSpPr>
            <p:nvPr/>
          </p:nvSpPr>
          <p:spPr bwMode="auto">
            <a:xfrm flipH="1" flipV="1">
              <a:off x="4607" y="3364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70816" name="Group 128"/>
          <p:cNvGrpSpPr>
            <a:grpSpLocks/>
          </p:cNvGrpSpPr>
          <p:nvPr/>
        </p:nvGrpSpPr>
        <p:grpSpPr bwMode="auto">
          <a:xfrm>
            <a:off x="5683250" y="5375275"/>
            <a:ext cx="485775" cy="688975"/>
            <a:chOff x="3580" y="3386"/>
            <a:chExt cx="306" cy="434"/>
          </a:xfrm>
        </p:grpSpPr>
        <p:sp>
          <p:nvSpPr>
            <p:cNvPr id="370817" name="Freeform 129"/>
            <p:cNvSpPr>
              <a:spLocks/>
            </p:cNvSpPr>
            <p:nvPr/>
          </p:nvSpPr>
          <p:spPr bwMode="auto">
            <a:xfrm>
              <a:off x="3580" y="3401"/>
              <a:ext cx="294" cy="419"/>
            </a:xfrm>
            <a:custGeom>
              <a:avLst/>
              <a:gdLst>
                <a:gd name="T0" fmla="*/ 0 w 294"/>
                <a:gd name="T1" fmla="*/ 419 h 419"/>
                <a:gd name="T2" fmla="*/ 64 w 294"/>
                <a:gd name="T3" fmla="*/ 419 h 419"/>
                <a:gd name="T4" fmla="*/ 64 w 294"/>
                <a:gd name="T5" fmla="*/ 279 h 419"/>
                <a:gd name="T6" fmla="*/ 294 w 294"/>
                <a:gd name="T7" fmla="*/ 0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4" h="419">
                  <a:moveTo>
                    <a:pt x="0" y="419"/>
                  </a:moveTo>
                  <a:lnTo>
                    <a:pt x="64" y="419"/>
                  </a:lnTo>
                  <a:lnTo>
                    <a:pt x="64" y="279"/>
                  </a:lnTo>
                  <a:lnTo>
                    <a:pt x="294" y="0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0818" name="Oval 130"/>
            <p:cNvSpPr>
              <a:spLocks noChangeArrowheads="1"/>
            </p:cNvSpPr>
            <p:nvPr/>
          </p:nvSpPr>
          <p:spPr bwMode="auto">
            <a:xfrm flipV="1">
              <a:off x="3852" y="3386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70819" name="Group 131"/>
          <p:cNvGrpSpPr>
            <a:grpSpLocks/>
          </p:cNvGrpSpPr>
          <p:nvPr/>
        </p:nvGrpSpPr>
        <p:grpSpPr bwMode="auto">
          <a:xfrm>
            <a:off x="6792913" y="3968750"/>
            <a:ext cx="901700" cy="469900"/>
            <a:chOff x="4279" y="2404"/>
            <a:chExt cx="568" cy="296"/>
          </a:xfrm>
        </p:grpSpPr>
        <p:pic>
          <p:nvPicPr>
            <p:cNvPr id="370820" name="Picture 132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79" y="2404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70821" name="Text Box 133"/>
            <p:cNvSpPr txBox="1">
              <a:spLocks noChangeArrowheads="1"/>
            </p:cNvSpPr>
            <p:nvPr/>
          </p:nvSpPr>
          <p:spPr bwMode="auto">
            <a:xfrm>
              <a:off x="4324" y="2410"/>
              <a:ext cx="478" cy="2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700">
                  <a:solidFill>
                    <a:schemeClr val="bg1"/>
                  </a:solidFill>
                  <a:latin typeface="Verdana" pitchFamily="34" charset="0"/>
                </a:rPr>
                <a:t>Outros</a:t>
              </a:r>
            </a:p>
            <a:p>
              <a:pPr algn="ctr"/>
              <a:r>
                <a:rPr lang="pt-BR" sz="700">
                  <a:solidFill>
                    <a:schemeClr val="bg1"/>
                  </a:solidFill>
                  <a:latin typeface="Verdana" pitchFamily="34" charset="0"/>
                </a:rPr>
                <a:t> US$ 26,1 14,8%</a:t>
              </a:r>
            </a:p>
          </p:txBody>
        </p:sp>
      </p:grpSp>
      <p:grpSp>
        <p:nvGrpSpPr>
          <p:cNvPr id="370822" name="Group 134"/>
          <p:cNvGrpSpPr>
            <a:grpSpLocks/>
          </p:cNvGrpSpPr>
          <p:nvPr/>
        </p:nvGrpSpPr>
        <p:grpSpPr bwMode="auto">
          <a:xfrm>
            <a:off x="4735513" y="5959475"/>
            <a:ext cx="1093787" cy="469900"/>
            <a:chOff x="2983" y="3658"/>
            <a:chExt cx="689" cy="296"/>
          </a:xfrm>
        </p:grpSpPr>
        <p:pic>
          <p:nvPicPr>
            <p:cNvPr id="370823" name="Picture 135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43" y="3658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70824" name="Text Box 136"/>
            <p:cNvSpPr txBox="1">
              <a:spLocks noChangeArrowheads="1"/>
            </p:cNvSpPr>
            <p:nvPr/>
          </p:nvSpPr>
          <p:spPr bwMode="auto">
            <a:xfrm flipH="1">
              <a:off x="2983" y="3673"/>
              <a:ext cx="689" cy="2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2. Holanda</a:t>
              </a:r>
            </a:p>
            <a:p>
              <a:pPr algn="ctr"/>
              <a:r>
                <a:rPr lang="pt-BR" sz="700">
                  <a:solidFill>
                    <a:schemeClr val="bg1"/>
                  </a:solidFill>
                  <a:latin typeface="Verdana" pitchFamily="34" charset="0"/>
                </a:rPr>
                <a:t>US$ </a:t>
              </a:r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19,7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 11,2%</a:t>
              </a:r>
            </a:p>
          </p:txBody>
        </p:sp>
      </p:grpSp>
      <p:grpSp>
        <p:nvGrpSpPr>
          <p:cNvPr id="370825" name="Group 137"/>
          <p:cNvGrpSpPr>
            <a:grpSpLocks/>
          </p:cNvGrpSpPr>
          <p:nvPr/>
        </p:nvGrpSpPr>
        <p:grpSpPr bwMode="auto">
          <a:xfrm>
            <a:off x="4576763" y="4048125"/>
            <a:ext cx="1093787" cy="469900"/>
            <a:chOff x="2883" y="2454"/>
            <a:chExt cx="689" cy="296"/>
          </a:xfrm>
        </p:grpSpPr>
        <p:pic>
          <p:nvPicPr>
            <p:cNvPr id="370826" name="Picture 138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49" y="2454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70827" name="Text Box 139"/>
            <p:cNvSpPr txBox="1">
              <a:spLocks noChangeArrowheads="1"/>
            </p:cNvSpPr>
            <p:nvPr/>
          </p:nvSpPr>
          <p:spPr bwMode="auto">
            <a:xfrm flipH="1">
              <a:off x="2883" y="2471"/>
              <a:ext cx="689" cy="2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5. R. Unido</a:t>
              </a:r>
            </a:p>
            <a:p>
              <a:pPr algn="ctr"/>
              <a:r>
                <a:rPr lang="pt-BR" sz="700">
                  <a:solidFill>
                    <a:schemeClr val="bg1"/>
                  </a:solidFill>
                  <a:latin typeface="Verdana" pitchFamily="34" charset="0"/>
                </a:rPr>
                <a:t>US$ </a:t>
              </a:r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3,7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 2,1%</a:t>
              </a:r>
            </a:p>
          </p:txBody>
        </p:sp>
      </p:grpSp>
      <p:grpSp>
        <p:nvGrpSpPr>
          <p:cNvPr id="370828" name="Group 140"/>
          <p:cNvGrpSpPr>
            <a:grpSpLocks/>
          </p:cNvGrpSpPr>
          <p:nvPr/>
        </p:nvGrpSpPr>
        <p:grpSpPr bwMode="auto">
          <a:xfrm>
            <a:off x="841375" y="4784725"/>
            <a:ext cx="461963" cy="377825"/>
            <a:chOff x="530" y="2873"/>
            <a:chExt cx="291" cy="238"/>
          </a:xfrm>
        </p:grpSpPr>
        <p:sp>
          <p:nvSpPr>
            <p:cNvPr id="370829" name="Freeform 141"/>
            <p:cNvSpPr>
              <a:spLocks/>
            </p:cNvSpPr>
            <p:nvPr/>
          </p:nvSpPr>
          <p:spPr bwMode="auto">
            <a:xfrm>
              <a:off x="530" y="2892"/>
              <a:ext cx="268" cy="219"/>
            </a:xfrm>
            <a:custGeom>
              <a:avLst/>
              <a:gdLst>
                <a:gd name="T0" fmla="*/ 0 w 268"/>
                <a:gd name="T1" fmla="*/ 219 h 219"/>
                <a:gd name="T2" fmla="*/ 64 w 268"/>
                <a:gd name="T3" fmla="*/ 219 h 219"/>
                <a:gd name="T4" fmla="*/ 64 w 268"/>
                <a:gd name="T5" fmla="*/ 79 h 219"/>
                <a:gd name="T6" fmla="*/ 268 w 268"/>
                <a:gd name="T7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8" h="219">
                  <a:moveTo>
                    <a:pt x="0" y="219"/>
                  </a:moveTo>
                  <a:lnTo>
                    <a:pt x="64" y="219"/>
                  </a:lnTo>
                  <a:lnTo>
                    <a:pt x="64" y="79"/>
                  </a:lnTo>
                  <a:lnTo>
                    <a:pt x="268" y="0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0830" name="Oval 142"/>
            <p:cNvSpPr>
              <a:spLocks noChangeArrowheads="1"/>
            </p:cNvSpPr>
            <p:nvPr/>
          </p:nvSpPr>
          <p:spPr bwMode="auto">
            <a:xfrm flipV="1">
              <a:off x="787" y="2873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70831" name="Group 143"/>
          <p:cNvGrpSpPr>
            <a:grpSpLocks/>
          </p:cNvGrpSpPr>
          <p:nvPr/>
        </p:nvGrpSpPr>
        <p:grpSpPr bwMode="auto">
          <a:xfrm>
            <a:off x="1393825" y="4070350"/>
            <a:ext cx="563563" cy="568325"/>
            <a:chOff x="878" y="2423"/>
            <a:chExt cx="355" cy="358"/>
          </a:xfrm>
        </p:grpSpPr>
        <p:sp>
          <p:nvSpPr>
            <p:cNvPr id="370832" name="Freeform 144"/>
            <p:cNvSpPr>
              <a:spLocks/>
            </p:cNvSpPr>
            <p:nvPr/>
          </p:nvSpPr>
          <p:spPr bwMode="auto">
            <a:xfrm>
              <a:off x="891" y="2423"/>
              <a:ext cx="342" cy="346"/>
            </a:xfrm>
            <a:custGeom>
              <a:avLst/>
              <a:gdLst>
                <a:gd name="T0" fmla="*/ 342 w 342"/>
                <a:gd name="T1" fmla="*/ 0 h 346"/>
                <a:gd name="T2" fmla="*/ 282 w 342"/>
                <a:gd name="T3" fmla="*/ 0 h 346"/>
                <a:gd name="T4" fmla="*/ 280 w 342"/>
                <a:gd name="T5" fmla="*/ 147 h 346"/>
                <a:gd name="T6" fmla="*/ 0 w 342"/>
                <a:gd name="T7" fmla="*/ 346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2" h="346">
                  <a:moveTo>
                    <a:pt x="342" y="0"/>
                  </a:moveTo>
                  <a:lnTo>
                    <a:pt x="282" y="0"/>
                  </a:lnTo>
                  <a:lnTo>
                    <a:pt x="280" y="147"/>
                  </a:lnTo>
                  <a:lnTo>
                    <a:pt x="0" y="346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0833" name="Oval 145"/>
            <p:cNvSpPr>
              <a:spLocks noChangeArrowheads="1"/>
            </p:cNvSpPr>
            <p:nvPr/>
          </p:nvSpPr>
          <p:spPr bwMode="auto">
            <a:xfrm flipH="1">
              <a:off x="878" y="2747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70834" name="Group 146"/>
          <p:cNvGrpSpPr>
            <a:grpSpLocks/>
          </p:cNvGrpSpPr>
          <p:nvPr/>
        </p:nvGrpSpPr>
        <p:grpSpPr bwMode="auto">
          <a:xfrm>
            <a:off x="5551488" y="4656138"/>
            <a:ext cx="369887" cy="419100"/>
            <a:chOff x="3497" y="2792"/>
            <a:chExt cx="233" cy="264"/>
          </a:xfrm>
        </p:grpSpPr>
        <p:sp>
          <p:nvSpPr>
            <p:cNvPr id="370835" name="Freeform 147"/>
            <p:cNvSpPr>
              <a:spLocks/>
            </p:cNvSpPr>
            <p:nvPr/>
          </p:nvSpPr>
          <p:spPr bwMode="auto">
            <a:xfrm>
              <a:off x="3497" y="2792"/>
              <a:ext cx="209" cy="246"/>
            </a:xfrm>
            <a:custGeom>
              <a:avLst/>
              <a:gdLst>
                <a:gd name="T0" fmla="*/ 0 w 209"/>
                <a:gd name="T1" fmla="*/ 1 h 246"/>
                <a:gd name="T2" fmla="*/ 19 w 209"/>
                <a:gd name="T3" fmla="*/ 0 h 246"/>
                <a:gd name="T4" fmla="*/ 19 w 209"/>
                <a:gd name="T5" fmla="*/ 180 h 246"/>
                <a:gd name="T6" fmla="*/ 209 w 209"/>
                <a:gd name="T7" fmla="*/ 246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9" h="246">
                  <a:moveTo>
                    <a:pt x="0" y="1"/>
                  </a:moveTo>
                  <a:lnTo>
                    <a:pt x="19" y="0"/>
                  </a:lnTo>
                  <a:lnTo>
                    <a:pt x="19" y="180"/>
                  </a:lnTo>
                  <a:lnTo>
                    <a:pt x="209" y="246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0836" name="Oval 148"/>
            <p:cNvSpPr>
              <a:spLocks noChangeArrowheads="1"/>
            </p:cNvSpPr>
            <p:nvPr/>
          </p:nvSpPr>
          <p:spPr bwMode="auto">
            <a:xfrm flipV="1">
              <a:off x="3696" y="3022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70837" name="Group 149"/>
          <p:cNvGrpSpPr>
            <a:grpSpLocks/>
          </p:cNvGrpSpPr>
          <p:nvPr/>
        </p:nvGrpSpPr>
        <p:grpSpPr bwMode="auto">
          <a:xfrm>
            <a:off x="5546725" y="4143375"/>
            <a:ext cx="474663" cy="849313"/>
            <a:chOff x="3494" y="2469"/>
            <a:chExt cx="299" cy="535"/>
          </a:xfrm>
        </p:grpSpPr>
        <p:sp>
          <p:nvSpPr>
            <p:cNvPr id="370838" name="Freeform 150"/>
            <p:cNvSpPr>
              <a:spLocks/>
            </p:cNvSpPr>
            <p:nvPr/>
          </p:nvSpPr>
          <p:spPr bwMode="auto">
            <a:xfrm>
              <a:off x="3494" y="2469"/>
              <a:ext cx="274" cy="513"/>
            </a:xfrm>
            <a:custGeom>
              <a:avLst/>
              <a:gdLst>
                <a:gd name="T0" fmla="*/ 0 w 274"/>
                <a:gd name="T1" fmla="*/ 0 h 513"/>
                <a:gd name="T2" fmla="*/ 51 w 274"/>
                <a:gd name="T3" fmla="*/ 0 h 513"/>
                <a:gd name="T4" fmla="*/ 57 w 274"/>
                <a:gd name="T5" fmla="*/ 165 h 513"/>
                <a:gd name="T6" fmla="*/ 274 w 274"/>
                <a:gd name="T7" fmla="*/ 513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4" h="513">
                  <a:moveTo>
                    <a:pt x="0" y="0"/>
                  </a:moveTo>
                  <a:lnTo>
                    <a:pt x="51" y="0"/>
                  </a:lnTo>
                  <a:lnTo>
                    <a:pt x="57" y="165"/>
                  </a:lnTo>
                  <a:lnTo>
                    <a:pt x="274" y="513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0839" name="Oval 151"/>
            <p:cNvSpPr>
              <a:spLocks noChangeArrowheads="1"/>
            </p:cNvSpPr>
            <p:nvPr/>
          </p:nvSpPr>
          <p:spPr bwMode="auto">
            <a:xfrm flipV="1">
              <a:off x="3759" y="2970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70840" name="Group 152"/>
          <p:cNvGrpSpPr>
            <a:grpSpLocks/>
          </p:cNvGrpSpPr>
          <p:nvPr/>
        </p:nvGrpSpPr>
        <p:grpSpPr bwMode="auto">
          <a:xfrm>
            <a:off x="1527175" y="1066800"/>
            <a:ext cx="6045200" cy="2092325"/>
            <a:chOff x="962" y="672"/>
            <a:chExt cx="3808" cy="1318"/>
          </a:xfrm>
        </p:grpSpPr>
        <p:sp>
          <p:nvSpPr>
            <p:cNvPr id="370841" name="AutoShape 153"/>
            <p:cNvSpPr>
              <a:spLocks noChangeArrowheads="1"/>
            </p:cNvSpPr>
            <p:nvPr/>
          </p:nvSpPr>
          <p:spPr bwMode="auto">
            <a:xfrm>
              <a:off x="1267" y="1240"/>
              <a:ext cx="146" cy="750"/>
            </a:xfrm>
            <a:prstGeom prst="can">
              <a:avLst>
                <a:gd name="adj" fmla="val 25209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0842" name="AutoShape 154"/>
            <p:cNvSpPr>
              <a:spLocks noChangeArrowheads="1"/>
            </p:cNvSpPr>
            <p:nvPr/>
          </p:nvSpPr>
          <p:spPr bwMode="auto">
            <a:xfrm>
              <a:off x="1877" y="1552"/>
              <a:ext cx="146" cy="438"/>
            </a:xfrm>
            <a:prstGeom prst="can">
              <a:avLst>
                <a:gd name="adj" fmla="val 30819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0843" name="AutoShape 155"/>
            <p:cNvSpPr>
              <a:spLocks noChangeArrowheads="1"/>
            </p:cNvSpPr>
            <p:nvPr/>
          </p:nvSpPr>
          <p:spPr bwMode="auto">
            <a:xfrm>
              <a:off x="2182" y="1392"/>
              <a:ext cx="146" cy="598"/>
            </a:xfrm>
            <a:prstGeom prst="can">
              <a:avLst>
                <a:gd name="adj" fmla="val 26718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0844" name="AutoShape 156"/>
            <p:cNvSpPr>
              <a:spLocks noChangeArrowheads="1"/>
            </p:cNvSpPr>
            <p:nvPr/>
          </p:nvSpPr>
          <p:spPr bwMode="auto">
            <a:xfrm>
              <a:off x="2487" y="1215"/>
              <a:ext cx="146" cy="775"/>
            </a:xfrm>
            <a:prstGeom prst="can">
              <a:avLst>
                <a:gd name="adj" fmla="val 31505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0845" name="AutoShape 157"/>
            <p:cNvSpPr>
              <a:spLocks noChangeArrowheads="1"/>
            </p:cNvSpPr>
            <p:nvPr/>
          </p:nvSpPr>
          <p:spPr bwMode="auto">
            <a:xfrm>
              <a:off x="2793" y="1246"/>
              <a:ext cx="146" cy="744"/>
            </a:xfrm>
            <a:prstGeom prst="can">
              <a:avLst>
                <a:gd name="adj" fmla="val 28075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0846" name="AutoShape 158"/>
            <p:cNvSpPr>
              <a:spLocks noChangeArrowheads="1"/>
            </p:cNvSpPr>
            <p:nvPr/>
          </p:nvSpPr>
          <p:spPr bwMode="auto">
            <a:xfrm>
              <a:off x="3098" y="1246"/>
              <a:ext cx="146" cy="744"/>
            </a:xfrm>
            <a:prstGeom prst="can">
              <a:avLst>
                <a:gd name="adj" fmla="val 25338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0847" name="AutoShape 159"/>
            <p:cNvSpPr>
              <a:spLocks noChangeArrowheads="1"/>
            </p:cNvSpPr>
            <p:nvPr/>
          </p:nvSpPr>
          <p:spPr bwMode="auto">
            <a:xfrm>
              <a:off x="3403" y="1008"/>
              <a:ext cx="146" cy="982"/>
            </a:xfrm>
            <a:prstGeom prst="can">
              <a:avLst>
                <a:gd name="adj" fmla="val 29458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0848" name="AutoShape 160"/>
            <p:cNvSpPr>
              <a:spLocks noChangeArrowheads="1"/>
            </p:cNvSpPr>
            <p:nvPr/>
          </p:nvSpPr>
          <p:spPr bwMode="auto">
            <a:xfrm>
              <a:off x="3708" y="1192"/>
              <a:ext cx="146" cy="798"/>
            </a:xfrm>
            <a:prstGeom prst="can">
              <a:avLst>
                <a:gd name="adj" fmla="val 25709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0849" name="AutoShape 161"/>
            <p:cNvSpPr>
              <a:spLocks noChangeArrowheads="1"/>
            </p:cNvSpPr>
            <p:nvPr/>
          </p:nvSpPr>
          <p:spPr bwMode="auto">
            <a:xfrm>
              <a:off x="4013" y="970"/>
              <a:ext cx="146" cy="1020"/>
            </a:xfrm>
            <a:prstGeom prst="can">
              <a:avLst>
                <a:gd name="adj" fmla="val 32182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0850" name="AutoShape 162"/>
            <p:cNvSpPr>
              <a:spLocks noChangeArrowheads="1"/>
            </p:cNvSpPr>
            <p:nvPr/>
          </p:nvSpPr>
          <p:spPr bwMode="auto">
            <a:xfrm>
              <a:off x="4624" y="1029"/>
              <a:ext cx="146" cy="961"/>
            </a:xfrm>
            <a:prstGeom prst="can">
              <a:avLst>
                <a:gd name="adj" fmla="val 38366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0851" name="AutoShape 163"/>
            <p:cNvSpPr>
              <a:spLocks noChangeArrowheads="1"/>
            </p:cNvSpPr>
            <p:nvPr/>
          </p:nvSpPr>
          <p:spPr bwMode="auto">
            <a:xfrm>
              <a:off x="962" y="1358"/>
              <a:ext cx="146" cy="632"/>
            </a:xfrm>
            <a:prstGeom prst="can">
              <a:avLst>
                <a:gd name="adj" fmla="val 21243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0852" name="AutoShape 164"/>
            <p:cNvSpPr>
              <a:spLocks noChangeArrowheads="1"/>
            </p:cNvSpPr>
            <p:nvPr/>
          </p:nvSpPr>
          <p:spPr bwMode="auto">
            <a:xfrm>
              <a:off x="1572" y="1509"/>
              <a:ext cx="146" cy="481"/>
            </a:xfrm>
            <a:prstGeom prst="can">
              <a:avLst>
                <a:gd name="adj" fmla="val 30825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0853" name="AutoShape 165"/>
            <p:cNvSpPr>
              <a:spLocks noChangeArrowheads="1"/>
            </p:cNvSpPr>
            <p:nvPr/>
          </p:nvSpPr>
          <p:spPr bwMode="auto">
            <a:xfrm>
              <a:off x="4318" y="997"/>
              <a:ext cx="146" cy="993"/>
            </a:xfrm>
            <a:prstGeom prst="can">
              <a:avLst>
                <a:gd name="adj" fmla="val 27394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0854" name="Text Box 166"/>
            <p:cNvSpPr txBox="1">
              <a:spLocks noChangeArrowheads="1"/>
            </p:cNvSpPr>
            <p:nvPr/>
          </p:nvSpPr>
          <p:spPr bwMode="auto">
            <a:xfrm rot="-27000000">
              <a:off x="1182" y="1051"/>
              <a:ext cx="32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137,5</a:t>
              </a:r>
            </a:p>
          </p:txBody>
        </p:sp>
        <p:sp>
          <p:nvSpPr>
            <p:cNvPr id="370855" name="Text Box 167"/>
            <p:cNvSpPr txBox="1">
              <a:spLocks noChangeArrowheads="1"/>
            </p:cNvSpPr>
            <p:nvPr/>
          </p:nvSpPr>
          <p:spPr bwMode="auto">
            <a:xfrm rot="-27000000">
              <a:off x="1804" y="1383"/>
              <a:ext cx="277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80,0</a:t>
              </a:r>
            </a:p>
          </p:txBody>
        </p:sp>
        <p:sp>
          <p:nvSpPr>
            <p:cNvPr id="370856" name="Text Box 168"/>
            <p:cNvSpPr txBox="1">
              <a:spLocks noChangeArrowheads="1"/>
            </p:cNvSpPr>
            <p:nvPr/>
          </p:nvSpPr>
          <p:spPr bwMode="auto">
            <a:xfrm rot="-27000000">
              <a:off x="2092" y="1194"/>
              <a:ext cx="32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109,9</a:t>
              </a:r>
            </a:p>
          </p:txBody>
        </p:sp>
        <p:sp>
          <p:nvSpPr>
            <p:cNvPr id="370857" name="Text Box 169"/>
            <p:cNvSpPr txBox="1">
              <a:spLocks noChangeArrowheads="1"/>
            </p:cNvSpPr>
            <p:nvPr/>
          </p:nvSpPr>
          <p:spPr bwMode="auto">
            <a:xfrm rot="-27000000">
              <a:off x="2397" y="1023"/>
              <a:ext cx="32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142,1</a:t>
              </a:r>
            </a:p>
          </p:txBody>
        </p:sp>
        <p:sp>
          <p:nvSpPr>
            <p:cNvPr id="370858" name="Text Box 170"/>
            <p:cNvSpPr txBox="1">
              <a:spLocks noChangeArrowheads="1"/>
            </p:cNvSpPr>
            <p:nvPr/>
          </p:nvSpPr>
          <p:spPr bwMode="auto">
            <a:xfrm rot="-27000000">
              <a:off x="2698" y="1048"/>
              <a:ext cx="32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136,5</a:t>
              </a:r>
            </a:p>
          </p:txBody>
        </p:sp>
        <p:sp>
          <p:nvSpPr>
            <p:cNvPr id="370859" name="Text Box 171"/>
            <p:cNvSpPr txBox="1">
              <a:spLocks noChangeArrowheads="1"/>
            </p:cNvSpPr>
            <p:nvPr/>
          </p:nvSpPr>
          <p:spPr bwMode="auto">
            <a:xfrm rot="-27000000">
              <a:off x="3003" y="1048"/>
              <a:ext cx="32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136,2</a:t>
              </a:r>
            </a:p>
          </p:txBody>
        </p:sp>
        <p:sp>
          <p:nvSpPr>
            <p:cNvPr id="370860" name="Text Box 172"/>
            <p:cNvSpPr txBox="1">
              <a:spLocks noChangeArrowheads="1"/>
            </p:cNvSpPr>
            <p:nvPr/>
          </p:nvSpPr>
          <p:spPr bwMode="auto">
            <a:xfrm rot="-27000000">
              <a:off x="3309" y="811"/>
              <a:ext cx="32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180,0</a:t>
              </a:r>
            </a:p>
          </p:txBody>
        </p:sp>
        <p:sp>
          <p:nvSpPr>
            <p:cNvPr id="370861" name="Text Box 173"/>
            <p:cNvSpPr txBox="1">
              <a:spLocks noChangeArrowheads="1"/>
            </p:cNvSpPr>
            <p:nvPr/>
          </p:nvSpPr>
          <p:spPr bwMode="auto">
            <a:xfrm rot="-27000000">
              <a:off x="3615" y="963"/>
              <a:ext cx="32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146,3</a:t>
              </a:r>
            </a:p>
          </p:txBody>
        </p:sp>
        <p:sp>
          <p:nvSpPr>
            <p:cNvPr id="370862" name="Text Box 174"/>
            <p:cNvSpPr txBox="1">
              <a:spLocks noChangeArrowheads="1"/>
            </p:cNvSpPr>
            <p:nvPr/>
          </p:nvSpPr>
          <p:spPr bwMode="auto">
            <a:xfrm rot="-27000000">
              <a:off x="3920" y="766"/>
              <a:ext cx="32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187,0</a:t>
              </a:r>
            </a:p>
          </p:txBody>
        </p:sp>
        <p:sp>
          <p:nvSpPr>
            <p:cNvPr id="370863" name="Text Box 175"/>
            <p:cNvSpPr txBox="1">
              <a:spLocks noChangeArrowheads="1"/>
            </p:cNvSpPr>
            <p:nvPr/>
          </p:nvSpPr>
          <p:spPr bwMode="auto">
            <a:xfrm rot="-27000000">
              <a:off x="4532" y="821"/>
              <a:ext cx="32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176,0</a:t>
              </a:r>
            </a:p>
          </p:txBody>
        </p:sp>
        <p:sp>
          <p:nvSpPr>
            <p:cNvPr id="370864" name="Text Box 176"/>
            <p:cNvSpPr txBox="1">
              <a:spLocks noChangeArrowheads="1"/>
            </p:cNvSpPr>
            <p:nvPr/>
          </p:nvSpPr>
          <p:spPr bwMode="auto">
            <a:xfrm rot="-27000000">
              <a:off x="873" y="1159"/>
              <a:ext cx="32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115,8</a:t>
              </a:r>
            </a:p>
          </p:txBody>
        </p:sp>
        <p:sp>
          <p:nvSpPr>
            <p:cNvPr id="370865" name="Text Box 177"/>
            <p:cNvSpPr txBox="1">
              <a:spLocks noChangeArrowheads="1"/>
            </p:cNvSpPr>
            <p:nvPr/>
          </p:nvSpPr>
          <p:spPr bwMode="auto">
            <a:xfrm rot="-27000000">
              <a:off x="1503" y="1322"/>
              <a:ext cx="277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87,9</a:t>
              </a:r>
            </a:p>
          </p:txBody>
        </p:sp>
        <p:sp>
          <p:nvSpPr>
            <p:cNvPr id="370866" name="Text Box 178"/>
            <p:cNvSpPr txBox="1">
              <a:spLocks noChangeArrowheads="1"/>
            </p:cNvSpPr>
            <p:nvPr/>
          </p:nvSpPr>
          <p:spPr bwMode="auto">
            <a:xfrm rot="-27000000">
              <a:off x="4226" y="801"/>
              <a:ext cx="32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182,0</a:t>
              </a:r>
            </a:p>
          </p:txBody>
        </p:sp>
      </p:grpSp>
      <p:grpSp>
        <p:nvGrpSpPr>
          <p:cNvPr id="370867" name="Group 179"/>
          <p:cNvGrpSpPr>
            <a:grpSpLocks/>
          </p:cNvGrpSpPr>
          <p:nvPr/>
        </p:nvGrpSpPr>
        <p:grpSpPr bwMode="auto">
          <a:xfrm>
            <a:off x="1403350" y="3179763"/>
            <a:ext cx="6329363" cy="285750"/>
            <a:chOff x="884" y="2003"/>
            <a:chExt cx="3987" cy="180"/>
          </a:xfrm>
        </p:grpSpPr>
        <p:sp>
          <p:nvSpPr>
            <p:cNvPr id="370868" name="Rectangle 180"/>
            <p:cNvSpPr>
              <a:spLocks noChangeArrowheads="1"/>
            </p:cNvSpPr>
            <p:nvPr/>
          </p:nvSpPr>
          <p:spPr bwMode="auto">
            <a:xfrm>
              <a:off x="887" y="2003"/>
              <a:ext cx="3984" cy="180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0869" name="Text Box 181"/>
            <p:cNvSpPr txBox="1">
              <a:spLocks noChangeArrowheads="1"/>
            </p:cNvSpPr>
            <p:nvPr/>
          </p:nvSpPr>
          <p:spPr bwMode="auto">
            <a:xfrm rot="-21600000">
              <a:off x="884" y="2026"/>
              <a:ext cx="300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1999</a:t>
              </a:r>
            </a:p>
          </p:txBody>
        </p:sp>
        <p:sp>
          <p:nvSpPr>
            <p:cNvPr id="370870" name="Text Box 182"/>
            <p:cNvSpPr txBox="1">
              <a:spLocks noChangeArrowheads="1"/>
            </p:cNvSpPr>
            <p:nvPr/>
          </p:nvSpPr>
          <p:spPr bwMode="auto">
            <a:xfrm rot="-21600000">
              <a:off x="1186" y="2026"/>
              <a:ext cx="300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2000</a:t>
              </a:r>
            </a:p>
          </p:txBody>
        </p:sp>
        <p:sp>
          <p:nvSpPr>
            <p:cNvPr id="370871" name="Text Box 183"/>
            <p:cNvSpPr txBox="1">
              <a:spLocks noChangeArrowheads="1"/>
            </p:cNvSpPr>
            <p:nvPr/>
          </p:nvSpPr>
          <p:spPr bwMode="auto">
            <a:xfrm rot="-21600000">
              <a:off x="1491" y="2026"/>
              <a:ext cx="300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2001</a:t>
              </a:r>
            </a:p>
          </p:txBody>
        </p:sp>
        <p:sp>
          <p:nvSpPr>
            <p:cNvPr id="370872" name="Text Box 184"/>
            <p:cNvSpPr txBox="1">
              <a:spLocks noChangeArrowheads="1"/>
            </p:cNvSpPr>
            <p:nvPr/>
          </p:nvSpPr>
          <p:spPr bwMode="auto">
            <a:xfrm rot="-21600000">
              <a:off x="1799" y="2026"/>
              <a:ext cx="300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2002</a:t>
              </a:r>
            </a:p>
          </p:txBody>
        </p:sp>
        <p:sp>
          <p:nvSpPr>
            <p:cNvPr id="370873" name="Text Box 185"/>
            <p:cNvSpPr txBox="1">
              <a:spLocks noChangeArrowheads="1"/>
            </p:cNvSpPr>
            <p:nvPr/>
          </p:nvSpPr>
          <p:spPr bwMode="auto">
            <a:xfrm rot="-21600000">
              <a:off x="2105" y="2026"/>
              <a:ext cx="300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2003</a:t>
              </a:r>
            </a:p>
          </p:txBody>
        </p:sp>
        <p:sp>
          <p:nvSpPr>
            <p:cNvPr id="370874" name="Text Box 186"/>
            <p:cNvSpPr txBox="1">
              <a:spLocks noChangeArrowheads="1"/>
            </p:cNvSpPr>
            <p:nvPr/>
          </p:nvSpPr>
          <p:spPr bwMode="auto">
            <a:xfrm rot="-21600000">
              <a:off x="2414" y="2026"/>
              <a:ext cx="300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2004</a:t>
              </a:r>
            </a:p>
          </p:txBody>
        </p:sp>
        <p:sp>
          <p:nvSpPr>
            <p:cNvPr id="370875" name="Text Box 187"/>
            <p:cNvSpPr txBox="1">
              <a:spLocks noChangeArrowheads="1"/>
            </p:cNvSpPr>
            <p:nvPr/>
          </p:nvSpPr>
          <p:spPr bwMode="auto">
            <a:xfrm rot="-21600000">
              <a:off x="2716" y="2026"/>
              <a:ext cx="300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2005</a:t>
              </a:r>
            </a:p>
          </p:txBody>
        </p:sp>
        <p:sp>
          <p:nvSpPr>
            <p:cNvPr id="370876" name="Text Box 188"/>
            <p:cNvSpPr txBox="1">
              <a:spLocks noChangeArrowheads="1"/>
            </p:cNvSpPr>
            <p:nvPr/>
          </p:nvSpPr>
          <p:spPr bwMode="auto">
            <a:xfrm rot="-21600000">
              <a:off x="3022" y="2026"/>
              <a:ext cx="300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2006</a:t>
              </a:r>
            </a:p>
          </p:txBody>
        </p:sp>
        <p:sp>
          <p:nvSpPr>
            <p:cNvPr id="370877" name="Text Box 189"/>
            <p:cNvSpPr txBox="1">
              <a:spLocks noChangeArrowheads="1"/>
            </p:cNvSpPr>
            <p:nvPr/>
          </p:nvSpPr>
          <p:spPr bwMode="auto">
            <a:xfrm rot="-21600000">
              <a:off x="3326" y="2026"/>
              <a:ext cx="300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2007</a:t>
              </a:r>
            </a:p>
          </p:txBody>
        </p:sp>
        <p:sp>
          <p:nvSpPr>
            <p:cNvPr id="370878" name="Text Box 190"/>
            <p:cNvSpPr txBox="1">
              <a:spLocks noChangeArrowheads="1"/>
            </p:cNvSpPr>
            <p:nvPr/>
          </p:nvSpPr>
          <p:spPr bwMode="auto">
            <a:xfrm rot="-21600000">
              <a:off x="3623" y="2026"/>
              <a:ext cx="300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2008</a:t>
              </a:r>
            </a:p>
          </p:txBody>
        </p:sp>
        <p:sp>
          <p:nvSpPr>
            <p:cNvPr id="370879" name="Text Box 191"/>
            <p:cNvSpPr txBox="1">
              <a:spLocks noChangeArrowheads="1"/>
            </p:cNvSpPr>
            <p:nvPr/>
          </p:nvSpPr>
          <p:spPr bwMode="auto">
            <a:xfrm rot="-21600000">
              <a:off x="3933" y="2026"/>
              <a:ext cx="300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2009</a:t>
              </a:r>
            </a:p>
          </p:txBody>
        </p:sp>
        <p:sp>
          <p:nvSpPr>
            <p:cNvPr id="370880" name="Text Box 192"/>
            <p:cNvSpPr txBox="1">
              <a:spLocks noChangeArrowheads="1"/>
            </p:cNvSpPr>
            <p:nvPr/>
          </p:nvSpPr>
          <p:spPr bwMode="auto">
            <a:xfrm rot="-21600000">
              <a:off x="4240" y="2026"/>
              <a:ext cx="300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2010</a:t>
              </a:r>
            </a:p>
          </p:txBody>
        </p:sp>
        <p:sp>
          <p:nvSpPr>
            <p:cNvPr id="370881" name="Text Box 193"/>
            <p:cNvSpPr txBox="1">
              <a:spLocks noChangeArrowheads="1"/>
            </p:cNvSpPr>
            <p:nvPr/>
          </p:nvSpPr>
          <p:spPr bwMode="auto">
            <a:xfrm rot="-21600000">
              <a:off x="4552" y="2026"/>
              <a:ext cx="300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pt-BR" sz="800">
                  <a:solidFill>
                    <a:schemeClr val="bg1"/>
                  </a:solidFill>
                  <a:latin typeface="Verdana" pitchFamily="34" charset="0"/>
                </a:rPr>
                <a:t>2011</a:t>
              </a:r>
            </a:p>
          </p:txBody>
        </p:sp>
        <p:sp>
          <p:nvSpPr>
            <p:cNvPr id="370882" name="Line 194"/>
            <p:cNvSpPr>
              <a:spLocks noChangeShapeType="1"/>
            </p:cNvSpPr>
            <p:nvPr/>
          </p:nvSpPr>
          <p:spPr bwMode="auto">
            <a:xfrm>
              <a:off x="1186" y="2025"/>
              <a:ext cx="0" cy="136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0883" name="Line 195"/>
            <p:cNvSpPr>
              <a:spLocks noChangeShapeType="1"/>
            </p:cNvSpPr>
            <p:nvPr/>
          </p:nvSpPr>
          <p:spPr bwMode="auto">
            <a:xfrm>
              <a:off x="1486" y="2025"/>
              <a:ext cx="0" cy="136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0884" name="Line 196"/>
            <p:cNvSpPr>
              <a:spLocks noChangeShapeType="1"/>
            </p:cNvSpPr>
            <p:nvPr/>
          </p:nvSpPr>
          <p:spPr bwMode="auto">
            <a:xfrm>
              <a:off x="1797" y="2025"/>
              <a:ext cx="0" cy="136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0885" name="Line 197"/>
            <p:cNvSpPr>
              <a:spLocks noChangeShapeType="1"/>
            </p:cNvSpPr>
            <p:nvPr/>
          </p:nvSpPr>
          <p:spPr bwMode="auto">
            <a:xfrm>
              <a:off x="2103" y="2025"/>
              <a:ext cx="0" cy="136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0886" name="Line 198"/>
            <p:cNvSpPr>
              <a:spLocks noChangeShapeType="1"/>
            </p:cNvSpPr>
            <p:nvPr/>
          </p:nvSpPr>
          <p:spPr bwMode="auto">
            <a:xfrm>
              <a:off x="2407" y="2025"/>
              <a:ext cx="0" cy="136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0887" name="Line 199"/>
            <p:cNvSpPr>
              <a:spLocks noChangeShapeType="1"/>
            </p:cNvSpPr>
            <p:nvPr/>
          </p:nvSpPr>
          <p:spPr bwMode="auto">
            <a:xfrm>
              <a:off x="2711" y="2025"/>
              <a:ext cx="0" cy="136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0888" name="Line 200"/>
            <p:cNvSpPr>
              <a:spLocks noChangeShapeType="1"/>
            </p:cNvSpPr>
            <p:nvPr/>
          </p:nvSpPr>
          <p:spPr bwMode="auto">
            <a:xfrm>
              <a:off x="3016" y="2025"/>
              <a:ext cx="0" cy="136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0889" name="Line 201"/>
            <p:cNvSpPr>
              <a:spLocks noChangeShapeType="1"/>
            </p:cNvSpPr>
            <p:nvPr/>
          </p:nvSpPr>
          <p:spPr bwMode="auto">
            <a:xfrm>
              <a:off x="3320" y="2025"/>
              <a:ext cx="0" cy="136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0890" name="Line 202"/>
            <p:cNvSpPr>
              <a:spLocks noChangeShapeType="1"/>
            </p:cNvSpPr>
            <p:nvPr/>
          </p:nvSpPr>
          <p:spPr bwMode="auto">
            <a:xfrm>
              <a:off x="3624" y="2025"/>
              <a:ext cx="0" cy="136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0891" name="Line 203"/>
            <p:cNvSpPr>
              <a:spLocks noChangeShapeType="1"/>
            </p:cNvSpPr>
            <p:nvPr/>
          </p:nvSpPr>
          <p:spPr bwMode="auto">
            <a:xfrm>
              <a:off x="3923" y="2025"/>
              <a:ext cx="0" cy="136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0892" name="Line 204"/>
            <p:cNvSpPr>
              <a:spLocks noChangeShapeType="1"/>
            </p:cNvSpPr>
            <p:nvPr/>
          </p:nvSpPr>
          <p:spPr bwMode="auto">
            <a:xfrm>
              <a:off x="4241" y="2025"/>
              <a:ext cx="0" cy="136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0893" name="Line 205"/>
            <p:cNvSpPr>
              <a:spLocks noChangeShapeType="1"/>
            </p:cNvSpPr>
            <p:nvPr/>
          </p:nvSpPr>
          <p:spPr bwMode="auto">
            <a:xfrm>
              <a:off x="4540" y="2025"/>
              <a:ext cx="0" cy="136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370894" name="Text Box 206"/>
          <p:cNvSpPr txBox="1">
            <a:spLocks noChangeArrowheads="1"/>
          </p:cNvSpPr>
          <p:nvPr/>
        </p:nvSpPr>
        <p:spPr bwMode="auto">
          <a:xfrm>
            <a:off x="282575" y="1077913"/>
            <a:ext cx="4208463" cy="517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CEARÁ: EVOLUÇÃO DAS EXPORTAÇÕES DE CASTANHA DE CAJU (US$ MILHÕES)</a:t>
            </a:r>
          </a:p>
        </p:txBody>
      </p:sp>
      <p:sp>
        <p:nvSpPr>
          <p:cNvPr id="370895" name="Rectangle 207"/>
          <p:cNvSpPr>
            <a:spLocks noChangeArrowheads="1"/>
          </p:cNvSpPr>
          <p:nvPr/>
        </p:nvSpPr>
        <p:spPr bwMode="auto">
          <a:xfrm>
            <a:off x="0" y="1125538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70896" name="Text Box 208"/>
          <p:cNvSpPr txBox="1">
            <a:spLocks noChangeArrowheads="1"/>
          </p:cNvSpPr>
          <p:nvPr/>
        </p:nvSpPr>
        <p:spPr bwMode="auto">
          <a:xfrm rot="-27000000">
            <a:off x="7876382" y="2539206"/>
            <a:ext cx="1563688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000" b="0">
                <a:solidFill>
                  <a:srgbClr val="066168"/>
                </a:solidFill>
                <a:latin typeface="Verdana" pitchFamily="34" charset="0"/>
              </a:rPr>
              <a:t>Fonte: MDIC / SECEX</a:t>
            </a:r>
          </a:p>
          <a:p>
            <a:r>
              <a:rPr lang="pt-BR" sz="1000" b="0">
                <a:solidFill>
                  <a:srgbClr val="066168"/>
                </a:solidFill>
                <a:latin typeface="Verdana" pitchFamily="34" charset="0"/>
              </a:rPr>
              <a:t>Elaboração: ADECE</a:t>
            </a:r>
          </a:p>
        </p:txBody>
      </p:sp>
      <p:sp>
        <p:nvSpPr>
          <p:cNvPr id="370897" name="Rectangle 209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70898" name="Text Box 210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370899" name="Rectangle 211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70900" name="Rectangle 212"/>
          <p:cNvSpPr>
            <a:spLocks noChangeArrowheads="1"/>
          </p:cNvSpPr>
          <p:nvPr/>
        </p:nvSpPr>
        <p:spPr bwMode="auto">
          <a:xfrm>
            <a:off x="0" y="436563"/>
            <a:ext cx="3816350" cy="549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dirty="0">
                <a:solidFill>
                  <a:schemeClr val="bg1"/>
                </a:solidFill>
                <a:latin typeface="Verdana" pitchFamily="34" charset="0"/>
              </a:rPr>
              <a:t>EXPORTAÇÕES DO </a:t>
            </a:r>
            <a:r>
              <a:rPr lang="pt-BR" sz="1500" dirty="0" smtClean="0">
                <a:solidFill>
                  <a:schemeClr val="bg1"/>
                </a:solidFill>
                <a:latin typeface="Verdana" pitchFamily="34" charset="0"/>
              </a:rPr>
              <a:t>AGRONEGÓCIO </a:t>
            </a:r>
            <a:r>
              <a:rPr lang="pt-BR" sz="1500" dirty="0">
                <a:solidFill>
                  <a:schemeClr val="bg1"/>
                </a:solidFill>
                <a:latin typeface="Verdana" pitchFamily="34" charset="0"/>
              </a:rPr>
              <a:t>CEARENSE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8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3708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8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3708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8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3708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3708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6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400" fill="hold"/>
                                        <p:tgtEl>
                                          <p:spTgt spid="3706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400" fill="hold"/>
                                        <p:tgtEl>
                                          <p:spTgt spid="3706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1" presetClass="entr" presetSubtype="1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7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3" dur="500"/>
                                        <p:tgtEl>
                                          <p:spTgt spid="3707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7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400"/>
                                        <p:tgtEl>
                                          <p:spTgt spid="3707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xit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" dur="400"/>
                                        <p:tgtEl>
                                          <p:spTgt spid="3707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399"/>
                                          </p:stCondLst>
                                        </p:cTn>
                                        <p:tgtEl>
                                          <p:spTgt spid="3707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10" presetClass="exit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" dur="400"/>
                                        <p:tgtEl>
                                          <p:spTgt spid="3707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399"/>
                                          </p:stCondLst>
                                        </p:cTn>
                                        <p:tgtEl>
                                          <p:spTgt spid="3707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7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400"/>
                                        <p:tgtEl>
                                          <p:spTgt spid="3707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2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8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400"/>
                                        <p:tgtEl>
                                          <p:spTgt spid="3708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23" presetClass="entr" presetSubtype="16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7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400" fill="hold"/>
                                        <p:tgtEl>
                                          <p:spTgt spid="3707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400" fill="hold"/>
                                        <p:tgtEl>
                                          <p:spTgt spid="3707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2" presetClass="entr" presetSubtype="2" fill="hold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5" dur="400"/>
                                        <p:tgtEl>
                                          <p:spTgt spid="3708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3" presetClass="entr" presetSubtype="16" fill="hold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7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400" fill="hold"/>
                                        <p:tgtEl>
                                          <p:spTgt spid="3707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400" fill="hold"/>
                                        <p:tgtEl>
                                          <p:spTgt spid="3707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" presetID="22" presetClass="entr" presetSubtype="4" fill="hold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8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400"/>
                                        <p:tgtEl>
                                          <p:spTgt spid="3708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3" presetClass="entr" presetSubtype="16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400" fill="hold"/>
                                        <p:tgtEl>
                                          <p:spTgt spid="3708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400" fill="hold"/>
                                        <p:tgtEl>
                                          <p:spTgt spid="3708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6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400" fill="hold"/>
                                        <p:tgtEl>
                                          <p:spTgt spid="3706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400" fill="hold"/>
                                        <p:tgtEl>
                                          <p:spTgt spid="3706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1" presetClass="entr" presetSubtype="1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7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63" dur="500"/>
                                        <p:tgtEl>
                                          <p:spTgt spid="3707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7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400"/>
                                        <p:tgtEl>
                                          <p:spTgt spid="3707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xit" presetSubtype="0" fill="hold" nodeType="withEffect">
                                  <p:stCondLst>
                                    <p:cond delay="22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8" dur="400"/>
                                        <p:tgtEl>
                                          <p:spTgt spid="3707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399"/>
                                          </p:stCondLst>
                                        </p:cTn>
                                        <p:tgtEl>
                                          <p:spTgt spid="3707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" presetID="10" presetClass="exit" presetSubtype="0" fill="hold" nodeType="withEffect">
                                  <p:stCondLst>
                                    <p:cond delay="22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1" dur="400"/>
                                        <p:tgtEl>
                                          <p:spTgt spid="3707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399"/>
                                          </p:stCondLst>
                                        </p:cTn>
                                        <p:tgtEl>
                                          <p:spTgt spid="3707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10" presetClass="entr" presetSubtype="0" fill="hold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7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400"/>
                                        <p:tgtEl>
                                          <p:spTgt spid="3707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22" presetClass="entr" presetSubtype="8" fill="hold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8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400"/>
                                        <p:tgtEl>
                                          <p:spTgt spid="3708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23" presetClass="entr" presetSubtype="16" fill="hold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7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400" fill="hold"/>
                                        <p:tgtEl>
                                          <p:spTgt spid="3707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400" fill="hold"/>
                                        <p:tgtEl>
                                          <p:spTgt spid="3707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" presetID="22" presetClass="entr" presetSubtype="2" fill="hold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8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5" dur="400"/>
                                        <p:tgtEl>
                                          <p:spTgt spid="3708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23" presetClass="entr" presetSubtype="16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8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" dur="400" fill="hold"/>
                                        <p:tgtEl>
                                          <p:spTgt spid="3708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400" fill="hold"/>
                                        <p:tgtEl>
                                          <p:spTgt spid="3708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" presetID="22" presetClass="entr" presetSubtype="2" fill="hold" nodeType="withEffect">
                                  <p:stCondLst>
                                    <p:cond delay="260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8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2" dur="400"/>
                                        <p:tgtEl>
                                          <p:spTgt spid="3708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23" presetClass="entr" presetSubtype="16" fill="hold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7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400" fill="hold"/>
                                        <p:tgtEl>
                                          <p:spTgt spid="3707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400" fill="hold"/>
                                        <p:tgtEl>
                                          <p:spTgt spid="3707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2" presetClass="entr" presetSubtype="2" fill="hold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9" dur="400"/>
                                        <p:tgtEl>
                                          <p:spTgt spid="370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23" presetClass="entr" presetSubtype="16" fill="hold" nodeType="withEffect">
                                  <p:stCondLst>
                                    <p:cond delay="29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7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400" fill="hold"/>
                                        <p:tgtEl>
                                          <p:spTgt spid="3707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400" fill="hold"/>
                                        <p:tgtEl>
                                          <p:spTgt spid="3707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2" presetClass="entr" presetSubtype="2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8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6" dur="400"/>
                                        <p:tgtEl>
                                          <p:spTgt spid="3708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23" presetClass="entr" presetSubtype="16" fill="hold" nodeType="withEffect">
                                  <p:stCondLst>
                                    <p:cond delay="310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8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" dur="400" fill="hold"/>
                                        <p:tgtEl>
                                          <p:spTgt spid="3708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400" fill="hold"/>
                                        <p:tgtEl>
                                          <p:spTgt spid="3708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1" presetID="22" presetClass="entr" presetSubtype="8" fill="hold" nodeType="withEffect">
                                  <p:stCondLst>
                                    <p:cond delay="320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8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3" dur="400"/>
                                        <p:tgtEl>
                                          <p:spTgt spid="3708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23" presetClass="entr" presetSubtype="16" fill="hold" nodeType="withEffect">
                                  <p:stCondLst>
                                    <p:cond delay="330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8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6" dur="400" fill="hold"/>
                                        <p:tgtEl>
                                          <p:spTgt spid="3708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" dur="400" fill="hold"/>
                                        <p:tgtEl>
                                          <p:spTgt spid="3708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8" presetID="10" presetClass="entr" presetSubtype="0" fill="hold" grpId="0" nodeType="withEffect">
                                  <p:stCondLst>
                                    <p:cond delay="3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8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300"/>
                                        <p:tgtEl>
                                          <p:spTgt spid="3708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0894" grpId="0"/>
      <p:bldP spid="370895" grpId="0" animBg="1"/>
      <p:bldP spid="370896" grpId="0"/>
    </p:bldLst>
  </p:timing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2738" name="Group 2"/>
          <p:cNvGrpSpPr>
            <a:grpSpLocks/>
          </p:cNvGrpSpPr>
          <p:nvPr/>
        </p:nvGrpSpPr>
        <p:grpSpPr bwMode="auto">
          <a:xfrm>
            <a:off x="4427538" y="3065463"/>
            <a:ext cx="4716462" cy="3792537"/>
            <a:chOff x="2789" y="1931"/>
            <a:chExt cx="2971" cy="2389"/>
          </a:xfrm>
        </p:grpSpPr>
        <p:pic>
          <p:nvPicPr>
            <p:cNvPr id="372739" name="Picture 3" descr="Imagem1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16026" b="21979"/>
            <a:stretch>
              <a:fillRect/>
            </a:stretch>
          </p:blipFill>
          <p:spPr bwMode="auto">
            <a:xfrm>
              <a:off x="2789" y="1931"/>
              <a:ext cx="2971" cy="238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372740" name="Group 4"/>
            <p:cNvGrpSpPr>
              <a:grpSpLocks/>
            </p:cNvGrpSpPr>
            <p:nvPr/>
          </p:nvGrpSpPr>
          <p:grpSpPr bwMode="auto">
            <a:xfrm>
              <a:off x="2905" y="2005"/>
              <a:ext cx="2855" cy="250"/>
              <a:chOff x="2905" y="2005"/>
              <a:chExt cx="2855" cy="250"/>
            </a:xfrm>
          </p:grpSpPr>
          <p:sp>
            <p:nvSpPr>
              <p:cNvPr id="372741" name="Rectangle 5"/>
              <p:cNvSpPr>
                <a:spLocks noChangeArrowheads="1"/>
              </p:cNvSpPr>
              <p:nvPr/>
            </p:nvSpPr>
            <p:spPr bwMode="auto">
              <a:xfrm>
                <a:off x="2905" y="2015"/>
                <a:ext cx="2855" cy="231"/>
              </a:xfrm>
              <a:prstGeom prst="rect">
                <a:avLst/>
              </a:prstGeom>
              <a:solidFill>
                <a:srgbClr val="00ABB8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72742" name="Rectangle 6"/>
              <p:cNvSpPr>
                <a:spLocks noChangeArrowheads="1"/>
              </p:cNvSpPr>
              <p:nvPr/>
            </p:nvSpPr>
            <p:spPr bwMode="auto">
              <a:xfrm>
                <a:off x="2974" y="2005"/>
                <a:ext cx="2129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en-US" sz="1000" dirty="0">
                    <a:solidFill>
                      <a:schemeClr val="bg1"/>
                    </a:solidFill>
                    <a:latin typeface="Verdana" pitchFamily="34" charset="0"/>
                  </a:rPr>
                  <a:t>BRASIL 2011: </a:t>
                </a:r>
                <a:r>
                  <a:rPr lang="en-US" sz="1000" dirty="0" err="1">
                    <a:solidFill>
                      <a:schemeClr val="bg1"/>
                    </a:solidFill>
                    <a:latin typeface="Verdana" pitchFamily="34" charset="0"/>
                  </a:rPr>
                  <a:t>Exportações</a:t>
                </a:r>
                <a:r>
                  <a:rPr lang="en-US" sz="1000" dirty="0">
                    <a:solidFill>
                      <a:schemeClr val="bg1"/>
                    </a:solidFill>
                    <a:latin typeface="Verdana" pitchFamily="34" charset="0"/>
                  </a:rPr>
                  <a:t> de </a:t>
                </a:r>
                <a:r>
                  <a:rPr lang="en-US" sz="1000" dirty="0" err="1">
                    <a:solidFill>
                      <a:schemeClr val="bg1"/>
                    </a:solidFill>
                    <a:latin typeface="Verdana" pitchFamily="34" charset="0"/>
                  </a:rPr>
                  <a:t>Cera</a:t>
                </a:r>
                <a:r>
                  <a:rPr lang="en-US" sz="1000" dirty="0">
                    <a:solidFill>
                      <a:schemeClr val="bg1"/>
                    </a:solidFill>
                    <a:latin typeface="Verdana" pitchFamily="34" charset="0"/>
                  </a:rPr>
                  <a:t> de </a:t>
                </a:r>
                <a:r>
                  <a:rPr lang="en-US" sz="1000" dirty="0" err="1" smtClean="0">
                    <a:solidFill>
                      <a:schemeClr val="bg1"/>
                    </a:solidFill>
                    <a:latin typeface="Verdana" pitchFamily="34" charset="0"/>
                  </a:rPr>
                  <a:t>Carnaúba</a:t>
                </a:r>
                <a:r>
                  <a:rPr lang="en-US" sz="1000" dirty="0" smtClean="0">
                    <a:solidFill>
                      <a:schemeClr val="bg1"/>
                    </a:solidFill>
                    <a:latin typeface="Verdana" pitchFamily="34" charset="0"/>
                  </a:rPr>
                  <a:t> </a:t>
                </a:r>
                <a:r>
                  <a:rPr lang="en-US" sz="1000" dirty="0" err="1">
                    <a:solidFill>
                      <a:schemeClr val="bg1"/>
                    </a:solidFill>
                    <a:latin typeface="Verdana" pitchFamily="34" charset="0"/>
                  </a:rPr>
                  <a:t>por</a:t>
                </a:r>
                <a:r>
                  <a:rPr lang="en-US" sz="1000" dirty="0">
                    <a:solidFill>
                      <a:schemeClr val="bg1"/>
                    </a:solidFill>
                    <a:latin typeface="Verdana" pitchFamily="34" charset="0"/>
                  </a:rPr>
                  <a:t> Estado (US$ 108,1 </a:t>
                </a:r>
                <a:r>
                  <a:rPr lang="en-US" sz="1000" dirty="0" err="1">
                    <a:solidFill>
                      <a:schemeClr val="bg1"/>
                    </a:solidFill>
                    <a:latin typeface="Verdana" pitchFamily="34" charset="0"/>
                  </a:rPr>
                  <a:t>milhões</a:t>
                </a:r>
                <a:r>
                  <a:rPr lang="en-US" sz="1000" dirty="0">
                    <a:solidFill>
                      <a:schemeClr val="bg1"/>
                    </a:solidFill>
                    <a:latin typeface="Verdana" pitchFamily="34" charset="0"/>
                  </a:rPr>
                  <a:t>)</a:t>
                </a:r>
              </a:p>
            </p:txBody>
          </p:sp>
        </p:grpSp>
      </p:grpSp>
      <p:grpSp>
        <p:nvGrpSpPr>
          <p:cNvPr id="372743" name="Group 7"/>
          <p:cNvGrpSpPr>
            <a:grpSpLocks/>
          </p:cNvGrpSpPr>
          <p:nvPr/>
        </p:nvGrpSpPr>
        <p:grpSpPr bwMode="auto">
          <a:xfrm>
            <a:off x="5475288" y="4391025"/>
            <a:ext cx="2663825" cy="1328738"/>
            <a:chOff x="2001" y="1162"/>
            <a:chExt cx="1704" cy="846"/>
          </a:xfrm>
        </p:grpSpPr>
        <p:sp>
          <p:nvSpPr>
            <p:cNvPr id="372744" name="Freeform 8"/>
            <p:cNvSpPr>
              <a:spLocks/>
            </p:cNvSpPr>
            <p:nvPr/>
          </p:nvSpPr>
          <p:spPr bwMode="auto">
            <a:xfrm>
              <a:off x="2001" y="1492"/>
              <a:ext cx="1704" cy="516"/>
            </a:xfrm>
            <a:custGeom>
              <a:avLst/>
              <a:gdLst>
                <a:gd name="T0" fmla="*/ 283 w 284"/>
                <a:gd name="T1" fmla="*/ 33 h 86"/>
                <a:gd name="T2" fmla="*/ 142 w 284"/>
                <a:gd name="T3" fmla="*/ 86 h 86"/>
                <a:gd name="T4" fmla="*/ 0 w 284"/>
                <a:gd name="T5" fmla="*/ 33 h 86"/>
                <a:gd name="T6" fmla="*/ 0 w 284"/>
                <a:gd name="T7" fmla="*/ 33 h 86"/>
                <a:gd name="T8" fmla="*/ 0 w 284"/>
                <a:gd name="T9" fmla="*/ 31 h 86"/>
                <a:gd name="T10" fmla="*/ 0 w 284"/>
                <a:gd name="T11" fmla="*/ 0 h 86"/>
                <a:gd name="T12" fmla="*/ 7 w 284"/>
                <a:gd name="T13" fmla="*/ 9 h 86"/>
                <a:gd name="T14" fmla="*/ 142 w 284"/>
                <a:gd name="T15" fmla="*/ 53 h 86"/>
                <a:gd name="T16" fmla="*/ 279 w 284"/>
                <a:gd name="T17" fmla="*/ 7 h 86"/>
                <a:gd name="T18" fmla="*/ 284 w 284"/>
                <a:gd name="T19" fmla="*/ 0 h 86"/>
                <a:gd name="T20" fmla="*/ 284 w 284"/>
                <a:gd name="T21" fmla="*/ 31 h 86"/>
                <a:gd name="T22" fmla="*/ 284 w 284"/>
                <a:gd name="T23" fmla="*/ 33 h 86"/>
                <a:gd name="T24" fmla="*/ 283 w 284"/>
                <a:gd name="T25" fmla="*/ 3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84" h="86">
                  <a:moveTo>
                    <a:pt x="283" y="33"/>
                  </a:moveTo>
                  <a:cubicBezTo>
                    <a:pt x="281" y="63"/>
                    <a:pt x="218" y="86"/>
                    <a:pt x="142" y="86"/>
                  </a:cubicBezTo>
                  <a:cubicBezTo>
                    <a:pt x="65" y="86"/>
                    <a:pt x="3" y="63"/>
                    <a:pt x="0" y="33"/>
                  </a:cubicBezTo>
                  <a:lnTo>
                    <a:pt x="0" y="33"/>
                  </a:lnTo>
                  <a:lnTo>
                    <a:pt x="0" y="31"/>
                  </a:lnTo>
                  <a:lnTo>
                    <a:pt x="0" y="0"/>
                  </a:lnTo>
                  <a:cubicBezTo>
                    <a:pt x="0" y="4"/>
                    <a:pt x="5" y="5"/>
                    <a:pt x="7" y="9"/>
                  </a:cubicBezTo>
                  <a:cubicBezTo>
                    <a:pt x="21" y="34"/>
                    <a:pt x="74" y="53"/>
                    <a:pt x="142" y="53"/>
                  </a:cubicBezTo>
                  <a:cubicBezTo>
                    <a:pt x="211" y="53"/>
                    <a:pt x="266" y="32"/>
                    <a:pt x="279" y="7"/>
                  </a:cubicBezTo>
                  <a:cubicBezTo>
                    <a:pt x="281" y="4"/>
                    <a:pt x="284" y="4"/>
                    <a:pt x="284" y="0"/>
                  </a:cubicBezTo>
                  <a:lnTo>
                    <a:pt x="284" y="31"/>
                  </a:lnTo>
                  <a:lnTo>
                    <a:pt x="284" y="33"/>
                  </a:lnTo>
                  <a:lnTo>
                    <a:pt x="283" y="33"/>
                  </a:lnTo>
                  <a:close/>
                </a:path>
              </a:pathLst>
            </a:custGeom>
            <a:solidFill>
              <a:srgbClr val="605D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2745" name="Oval 9"/>
            <p:cNvSpPr>
              <a:spLocks noChangeArrowheads="1"/>
            </p:cNvSpPr>
            <p:nvPr/>
          </p:nvSpPr>
          <p:spPr bwMode="auto">
            <a:xfrm>
              <a:off x="2001" y="1162"/>
              <a:ext cx="1704" cy="660"/>
            </a:xfrm>
            <a:prstGeom prst="ellipse">
              <a:avLst/>
            </a:prstGeom>
            <a:solidFill>
              <a:srgbClr val="A9A8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372746" name="Group 10"/>
          <p:cNvGrpSpPr>
            <a:grpSpLocks/>
          </p:cNvGrpSpPr>
          <p:nvPr/>
        </p:nvGrpSpPr>
        <p:grpSpPr bwMode="auto">
          <a:xfrm>
            <a:off x="5475288" y="4391025"/>
            <a:ext cx="2663825" cy="1328738"/>
            <a:chOff x="2055" y="2308"/>
            <a:chExt cx="1704" cy="846"/>
          </a:xfrm>
        </p:grpSpPr>
        <p:grpSp>
          <p:nvGrpSpPr>
            <p:cNvPr id="372747" name="Group 11"/>
            <p:cNvGrpSpPr>
              <a:grpSpLocks/>
            </p:cNvGrpSpPr>
            <p:nvPr/>
          </p:nvGrpSpPr>
          <p:grpSpPr bwMode="auto">
            <a:xfrm>
              <a:off x="2589" y="2308"/>
              <a:ext cx="318" cy="330"/>
              <a:chOff x="2589" y="2308"/>
              <a:chExt cx="318" cy="330"/>
            </a:xfrm>
          </p:grpSpPr>
          <p:sp>
            <p:nvSpPr>
              <p:cNvPr id="372748" name="Freeform 12"/>
              <p:cNvSpPr>
                <a:spLocks/>
              </p:cNvSpPr>
              <p:nvPr/>
            </p:nvSpPr>
            <p:spPr bwMode="auto">
              <a:xfrm>
                <a:off x="2589" y="2332"/>
                <a:ext cx="318" cy="306"/>
              </a:xfrm>
              <a:custGeom>
                <a:avLst/>
                <a:gdLst>
                  <a:gd name="T0" fmla="*/ 318 w 318"/>
                  <a:gd name="T1" fmla="*/ 306 h 306"/>
                  <a:gd name="T2" fmla="*/ 0 w 318"/>
                  <a:gd name="T3" fmla="*/ 0 h 306"/>
                  <a:gd name="T4" fmla="*/ 3 w 318"/>
                  <a:gd name="T5" fmla="*/ 48 h 306"/>
                  <a:gd name="T6" fmla="*/ 318 w 318"/>
                  <a:gd name="T7" fmla="*/ 306 h 3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8" h="306">
                    <a:moveTo>
                      <a:pt x="318" y="306"/>
                    </a:moveTo>
                    <a:lnTo>
                      <a:pt x="0" y="0"/>
                    </a:lnTo>
                    <a:lnTo>
                      <a:pt x="3" y="48"/>
                    </a:lnTo>
                    <a:lnTo>
                      <a:pt x="318" y="306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2749" name="Freeform 13"/>
              <p:cNvSpPr>
                <a:spLocks/>
              </p:cNvSpPr>
              <p:nvPr/>
            </p:nvSpPr>
            <p:spPr bwMode="auto">
              <a:xfrm>
                <a:off x="2589" y="2308"/>
                <a:ext cx="318" cy="330"/>
              </a:xfrm>
              <a:custGeom>
                <a:avLst/>
                <a:gdLst>
                  <a:gd name="T0" fmla="*/ 53 w 53"/>
                  <a:gd name="T1" fmla="*/ 55 h 55"/>
                  <a:gd name="T2" fmla="*/ 0 w 53"/>
                  <a:gd name="T3" fmla="*/ 4 h 55"/>
                  <a:gd name="T4" fmla="*/ 40 w 53"/>
                  <a:gd name="T5" fmla="*/ 0 h 55"/>
                  <a:gd name="T6" fmla="*/ 53 w 53"/>
                  <a:gd name="T7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" h="55">
                    <a:moveTo>
                      <a:pt x="53" y="55"/>
                    </a:moveTo>
                    <a:lnTo>
                      <a:pt x="0" y="4"/>
                    </a:lnTo>
                    <a:cubicBezTo>
                      <a:pt x="13" y="2"/>
                      <a:pt x="26" y="1"/>
                      <a:pt x="40" y="0"/>
                    </a:cubicBezTo>
                    <a:lnTo>
                      <a:pt x="53" y="55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2750" name="Group 14"/>
            <p:cNvGrpSpPr>
              <a:grpSpLocks/>
            </p:cNvGrpSpPr>
            <p:nvPr/>
          </p:nvGrpSpPr>
          <p:grpSpPr bwMode="auto">
            <a:xfrm>
              <a:off x="2781" y="2308"/>
              <a:ext cx="978" cy="846"/>
              <a:chOff x="2781" y="2308"/>
              <a:chExt cx="978" cy="846"/>
            </a:xfrm>
          </p:grpSpPr>
          <p:sp>
            <p:nvSpPr>
              <p:cNvPr id="372751" name="Freeform 15"/>
              <p:cNvSpPr>
                <a:spLocks/>
              </p:cNvSpPr>
              <p:nvPr/>
            </p:nvSpPr>
            <p:spPr bwMode="auto">
              <a:xfrm>
                <a:off x="2864" y="2308"/>
                <a:ext cx="43" cy="330"/>
              </a:xfrm>
              <a:custGeom>
                <a:avLst/>
                <a:gdLst>
                  <a:gd name="T0" fmla="*/ 43 w 43"/>
                  <a:gd name="T1" fmla="*/ 330 h 330"/>
                  <a:gd name="T2" fmla="*/ 1 w 43"/>
                  <a:gd name="T3" fmla="*/ 0 h 330"/>
                  <a:gd name="T4" fmla="*/ 0 w 43"/>
                  <a:gd name="T5" fmla="*/ 150 h 330"/>
                  <a:gd name="T6" fmla="*/ 43 w 43"/>
                  <a:gd name="T7" fmla="*/ 330 h 3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330">
                    <a:moveTo>
                      <a:pt x="43" y="330"/>
                    </a:moveTo>
                    <a:lnTo>
                      <a:pt x="1" y="0"/>
                    </a:lnTo>
                    <a:lnTo>
                      <a:pt x="0" y="150"/>
                    </a:lnTo>
                    <a:lnTo>
                      <a:pt x="43" y="33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2752" name="Freeform 16"/>
              <p:cNvSpPr>
                <a:spLocks/>
              </p:cNvSpPr>
              <p:nvPr/>
            </p:nvSpPr>
            <p:spPr bwMode="auto">
              <a:xfrm>
                <a:off x="2781" y="2638"/>
                <a:ext cx="978" cy="516"/>
              </a:xfrm>
              <a:custGeom>
                <a:avLst/>
                <a:gdLst>
                  <a:gd name="T0" fmla="*/ 163 w 163"/>
                  <a:gd name="T1" fmla="*/ 33 h 86"/>
                  <a:gd name="T2" fmla="*/ 21 w 163"/>
                  <a:gd name="T3" fmla="*/ 86 h 86"/>
                  <a:gd name="T4" fmla="*/ 0 w 163"/>
                  <a:gd name="T5" fmla="*/ 85 h 86"/>
                  <a:gd name="T6" fmla="*/ 0 w 163"/>
                  <a:gd name="T7" fmla="*/ 55 h 86"/>
                  <a:gd name="T8" fmla="*/ 1 w 163"/>
                  <a:gd name="T9" fmla="*/ 52 h 86"/>
                  <a:gd name="T10" fmla="*/ 22 w 163"/>
                  <a:gd name="T11" fmla="*/ 53 h 86"/>
                  <a:gd name="T12" fmla="*/ 158 w 163"/>
                  <a:gd name="T13" fmla="*/ 7 h 86"/>
                  <a:gd name="T14" fmla="*/ 163 w 163"/>
                  <a:gd name="T15" fmla="*/ 0 h 86"/>
                  <a:gd name="T16" fmla="*/ 163 w 163"/>
                  <a:gd name="T17" fmla="*/ 31 h 86"/>
                  <a:gd name="T18" fmla="*/ 163 w 163"/>
                  <a:gd name="T19" fmla="*/ 33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3" h="86">
                    <a:moveTo>
                      <a:pt x="163" y="33"/>
                    </a:moveTo>
                    <a:cubicBezTo>
                      <a:pt x="160" y="62"/>
                      <a:pt x="98" y="86"/>
                      <a:pt x="21" y="86"/>
                    </a:cubicBezTo>
                    <a:cubicBezTo>
                      <a:pt x="14" y="86"/>
                      <a:pt x="7" y="86"/>
                      <a:pt x="0" y="85"/>
                    </a:cubicBezTo>
                    <a:lnTo>
                      <a:pt x="0" y="55"/>
                    </a:lnTo>
                    <a:lnTo>
                      <a:pt x="1" y="52"/>
                    </a:lnTo>
                    <a:cubicBezTo>
                      <a:pt x="8" y="53"/>
                      <a:pt x="14" y="53"/>
                      <a:pt x="22" y="53"/>
                    </a:cubicBezTo>
                    <a:cubicBezTo>
                      <a:pt x="90" y="53"/>
                      <a:pt x="145" y="32"/>
                      <a:pt x="158" y="7"/>
                    </a:cubicBezTo>
                    <a:cubicBezTo>
                      <a:pt x="160" y="3"/>
                      <a:pt x="163" y="4"/>
                      <a:pt x="163" y="0"/>
                    </a:cubicBezTo>
                    <a:lnTo>
                      <a:pt x="163" y="31"/>
                    </a:lnTo>
                    <a:lnTo>
                      <a:pt x="163" y="33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2753" name="Freeform 17"/>
              <p:cNvSpPr>
                <a:spLocks/>
              </p:cNvSpPr>
              <p:nvPr/>
            </p:nvSpPr>
            <p:spPr bwMode="auto">
              <a:xfrm>
                <a:off x="2781" y="2308"/>
                <a:ext cx="978" cy="660"/>
              </a:xfrm>
              <a:custGeom>
                <a:avLst/>
                <a:gdLst>
                  <a:gd name="T0" fmla="*/ 21 w 163"/>
                  <a:gd name="T1" fmla="*/ 55 h 110"/>
                  <a:gd name="T2" fmla="*/ 14 w 163"/>
                  <a:gd name="T3" fmla="*/ 0 h 110"/>
                  <a:gd name="T4" fmla="*/ 21 w 163"/>
                  <a:gd name="T5" fmla="*/ 0 h 110"/>
                  <a:gd name="T6" fmla="*/ 163 w 163"/>
                  <a:gd name="T7" fmla="*/ 55 h 110"/>
                  <a:gd name="T8" fmla="*/ 21 w 163"/>
                  <a:gd name="T9" fmla="*/ 110 h 110"/>
                  <a:gd name="T10" fmla="*/ 0 w 163"/>
                  <a:gd name="T11" fmla="*/ 110 h 110"/>
                  <a:gd name="T12" fmla="*/ 21 w 163"/>
                  <a:gd name="T13" fmla="*/ 55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3" h="110">
                    <a:moveTo>
                      <a:pt x="21" y="55"/>
                    </a:moveTo>
                    <a:lnTo>
                      <a:pt x="14" y="0"/>
                    </a:lnTo>
                    <a:cubicBezTo>
                      <a:pt x="16" y="0"/>
                      <a:pt x="19" y="0"/>
                      <a:pt x="21" y="0"/>
                    </a:cubicBezTo>
                    <a:cubicBezTo>
                      <a:pt x="99" y="0"/>
                      <a:pt x="163" y="25"/>
                      <a:pt x="163" y="55"/>
                    </a:cubicBezTo>
                    <a:cubicBezTo>
                      <a:pt x="163" y="85"/>
                      <a:pt x="99" y="110"/>
                      <a:pt x="21" y="110"/>
                    </a:cubicBezTo>
                    <a:cubicBezTo>
                      <a:pt x="14" y="110"/>
                      <a:pt x="7" y="110"/>
                      <a:pt x="0" y="110"/>
                    </a:cubicBezTo>
                    <a:lnTo>
                      <a:pt x="21" y="55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2754" name="Group 18"/>
            <p:cNvGrpSpPr>
              <a:grpSpLocks/>
            </p:cNvGrpSpPr>
            <p:nvPr/>
          </p:nvGrpSpPr>
          <p:grpSpPr bwMode="auto">
            <a:xfrm>
              <a:off x="2055" y="2338"/>
              <a:ext cx="852" cy="810"/>
              <a:chOff x="2055" y="2338"/>
              <a:chExt cx="852" cy="810"/>
            </a:xfrm>
          </p:grpSpPr>
          <p:sp>
            <p:nvSpPr>
              <p:cNvPr id="372755" name="Freeform 19"/>
              <p:cNvSpPr>
                <a:spLocks/>
              </p:cNvSpPr>
              <p:nvPr/>
            </p:nvSpPr>
            <p:spPr bwMode="auto">
              <a:xfrm>
                <a:off x="2055" y="2638"/>
                <a:ext cx="690" cy="510"/>
              </a:xfrm>
              <a:custGeom>
                <a:avLst/>
                <a:gdLst>
                  <a:gd name="T0" fmla="*/ 115 w 115"/>
                  <a:gd name="T1" fmla="*/ 85 h 85"/>
                  <a:gd name="T2" fmla="*/ 1 w 115"/>
                  <a:gd name="T3" fmla="*/ 33 h 85"/>
                  <a:gd name="T4" fmla="*/ 0 w 115"/>
                  <a:gd name="T5" fmla="*/ 33 h 85"/>
                  <a:gd name="T6" fmla="*/ 0 w 115"/>
                  <a:gd name="T7" fmla="*/ 31 h 85"/>
                  <a:gd name="T8" fmla="*/ 0 w 115"/>
                  <a:gd name="T9" fmla="*/ 0 h 85"/>
                  <a:gd name="T10" fmla="*/ 8 w 115"/>
                  <a:gd name="T11" fmla="*/ 9 h 85"/>
                  <a:gd name="T12" fmla="*/ 115 w 115"/>
                  <a:gd name="T13" fmla="*/ 52 h 85"/>
                  <a:gd name="T14" fmla="*/ 115 w 115"/>
                  <a:gd name="T15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5" h="85">
                    <a:moveTo>
                      <a:pt x="115" y="85"/>
                    </a:moveTo>
                    <a:cubicBezTo>
                      <a:pt x="51" y="80"/>
                      <a:pt x="3" y="59"/>
                      <a:pt x="1" y="33"/>
                    </a:cubicBezTo>
                    <a:lnTo>
                      <a:pt x="0" y="33"/>
                    </a:lnTo>
                    <a:lnTo>
                      <a:pt x="0" y="31"/>
                    </a:lnTo>
                    <a:lnTo>
                      <a:pt x="0" y="0"/>
                    </a:lnTo>
                    <a:cubicBezTo>
                      <a:pt x="0" y="4"/>
                      <a:pt x="6" y="5"/>
                      <a:pt x="8" y="9"/>
                    </a:cubicBezTo>
                    <a:cubicBezTo>
                      <a:pt x="19" y="30"/>
                      <a:pt x="60" y="47"/>
                      <a:pt x="115" y="52"/>
                    </a:cubicBezTo>
                    <a:lnTo>
                      <a:pt x="115" y="85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2756" name="Freeform 20"/>
              <p:cNvSpPr>
                <a:spLocks/>
              </p:cNvSpPr>
              <p:nvPr/>
            </p:nvSpPr>
            <p:spPr bwMode="auto">
              <a:xfrm>
                <a:off x="2055" y="2338"/>
                <a:ext cx="852" cy="624"/>
              </a:xfrm>
              <a:custGeom>
                <a:avLst/>
                <a:gdLst>
                  <a:gd name="T0" fmla="*/ 142 w 142"/>
                  <a:gd name="T1" fmla="*/ 50 h 104"/>
                  <a:gd name="T2" fmla="*/ 115 w 142"/>
                  <a:gd name="T3" fmla="*/ 104 h 104"/>
                  <a:gd name="T4" fmla="*/ 0 w 142"/>
                  <a:gd name="T5" fmla="*/ 50 h 104"/>
                  <a:gd name="T6" fmla="*/ 82 w 142"/>
                  <a:gd name="T7" fmla="*/ 0 h 104"/>
                  <a:gd name="T8" fmla="*/ 142 w 142"/>
                  <a:gd name="T9" fmla="*/ 5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2" h="104">
                    <a:moveTo>
                      <a:pt x="142" y="50"/>
                    </a:moveTo>
                    <a:lnTo>
                      <a:pt x="115" y="104"/>
                    </a:lnTo>
                    <a:cubicBezTo>
                      <a:pt x="48" y="99"/>
                      <a:pt x="0" y="76"/>
                      <a:pt x="0" y="50"/>
                    </a:cubicBezTo>
                    <a:cubicBezTo>
                      <a:pt x="0" y="29"/>
                      <a:pt x="32" y="9"/>
                      <a:pt x="82" y="0"/>
                    </a:cubicBezTo>
                    <a:lnTo>
                      <a:pt x="142" y="50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2757" name="Freeform 21"/>
              <p:cNvSpPr>
                <a:spLocks/>
              </p:cNvSpPr>
              <p:nvPr/>
            </p:nvSpPr>
            <p:spPr bwMode="auto">
              <a:xfrm>
                <a:off x="2745" y="2638"/>
                <a:ext cx="162" cy="510"/>
              </a:xfrm>
              <a:custGeom>
                <a:avLst/>
                <a:gdLst>
                  <a:gd name="T0" fmla="*/ 27 w 27"/>
                  <a:gd name="T1" fmla="*/ 0 h 85"/>
                  <a:gd name="T2" fmla="*/ 0 w 27"/>
                  <a:gd name="T3" fmla="*/ 54 h 85"/>
                  <a:gd name="T4" fmla="*/ 0 w 27"/>
                  <a:gd name="T5" fmla="*/ 85 h 85"/>
                  <a:gd name="T6" fmla="*/ 6 w 27"/>
                  <a:gd name="T7" fmla="*/ 66 h 85"/>
                  <a:gd name="T8" fmla="*/ 6 w 27"/>
                  <a:gd name="T9" fmla="*/ 55 h 85"/>
                  <a:gd name="T10" fmla="*/ 27 w 27"/>
                  <a:gd name="T11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7" h="85">
                    <a:moveTo>
                      <a:pt x="27" y="0"/>
                    </a:moveTo>
                    <a:lnTo>
                      <a:pt x="0" y="54"/>
                    </a:lnTo>
                    <a:lnTo>
                      <a:pt x="0" y="85"/>
                    </a:lnTo>
                    <a:lnTo>
                      <a:pt x="6" y="66"/>
                    </a:lnTo>
                    <a:lnTo>
                      <a:pt x="6" y="55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372758" name="Group 22"/>
          <p:cNvGrpSpPr>
            <a:grpSpLocks/>
          </p:cNvGrpSpPr>
          <p:nvPr/>
        </p:nvGrpSpPr>
        <p:grpSpPr bwMode="auto">
          <a:xfrm>
            <a:off x="5475288" y="4391025"/>
            <a:ext cx="2663825" cy="1328738"/>
            <a:chOff x="2055" y="2308"/>
            <a:chExt cx="1704" cy="846"/>
          </a:xfrm>
        </p:grpSpPr>
        <p:grpSp>
          <p:nvGrpSpPr>
            <p:cNvPr id="372759" name="Group 23"/>
            <p:cNvGrpSpPr>
              <a:grpSpLocks/>
            </p:cNvGrpSpPr>
            <p:nvPr/>
          </p:nvGrpSpPr>
          <p:grpSpPr bwMode="auto">
            <a:xfrm>
              <a:off x="2589" y="2308"/>
              <a:ext cx="318" cy="330"/>
              <a:chOff x="2589" y="2308"/>
              <a:chExt cx="318" cy="330"/>
            </a:xfrm>
          </p:grpSpPr>
          <p:sp>
            <p:nvSpPr>
              <p:cNvPr id="372760" name="Freeform 24"/>
              <p:cNvSpPr>
                <a:spLocks/>
              </p:cNvSpPr>
              <p:nvPr/>
            </p:nvSpPr>
            <p:spPr bwMode="auto">
              <a:xfrm>
                <a:off x="2589" y="2332"/>
                <a:ext cx="318" cy="306"/>
              </a:xfrm>
              <a:custGeom>
                <a:avLst/>
                <a:gdLst>
                  <a:gd name="T0" fmla="*/ 318 w 318"/>
                  <a:gd name="T1" fmla="*/ 306 h 306"/>
                  <a:gd name="T2" fmla="*/ 0 w 318"/>
                  <a:gd name="T3" fmla="*/ 0 h 306"/>
                  <a:gd name="T4" fmla="*/ 3 w 318"/>
                  <a:gd name="T5" fmla="*/ 48 h 306"/>
                  <a:gd name="T6" fmla="*/ 318 w 318"/>
                  <a:gd name="T7" fmla="*/ 306 h 3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8" h="306">
                    <a:moveTo>
                      <a:pt x="318" y="306"/>
                    </a:moveTo>
                    <a:lnTo>
                      <a:pt x="0" y="0"/>
                    </a:lnTo>
                    <a:lnTo>
                      <a:pt x="3" y="48"/>
                    </a:lnTo>
                    <a:lnTo>
                      <a:pt x="318" y="306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2761" name="Freeform 25"/>
              <p:cNvSpPr>
                <a:spLocks/>
              </p:cNvSpPr>
              <p:nvPr/>
            </p:nvSpPr>
            <p:spPr bwMode="auto">
              <a:xfrm>
                <a:off x="2589" y="2308"/>
                <a:ext cx="318" cy="330"/>
              </a:xfrm>
              <a:custGeom>
                <a:avLst/>
                <a:gdLst>
                  <a:gd name="T0" fmla="*/ 53 w 53"/>
                  <a:gd name="T1" fmla="*/ 55 h 55"/>
                  <a:gd name="T2" fmla="*/ 0 w 53"/>
                  <a:gd name="T3" fmla="*/ 4 h 55"/>
                  <a:gd name="T4" fmla="*/ 40 w 53"/>
                  <a:gd name="T5" fmla="*/ 0 h 55"/>
                  <a:gd name="T6" fmla="*/ 53 w 53"/>
                  <a:gd name="T7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" h="55">
                    <a:moveTo>
                      <a:pt x="53" y="55"/>
                    </a:moveTo>
                    <a:lnTo>
                      <a:pt x="0" y="4"/>
                    </a:lnTo>
                    <a:cubicBezTo>
                      <a:pt x="13" y="2"/>
                      <a:pt x="26" y="1"/>
                      <a:pt x="40" y="0"/>
                    </a:cubicBezTo>
                    <a:lnTo>
                      <a:pt x="53" y="55"/>
                    </a:lnTo>
                    <a:close/>
                  </a:path>
                </a:pathLst>
              </a:custGeom>
              <a:solidFill>
                <a:srgbClr val="FF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2762" name="Group 26"/>
            <p:cNvGrpSpPr>
              <a:grpSpLocks/>
            </p:cNvGrpSpPr>
            <p:nvPr/>
          </p:nvGrpSpPr>
          <p:grpSpPr bwMode="auto">
            <a:xfrm>
              <a:off x="2781" y="2308"/>
              <a:ext cx="978" cy="846"/>
              <a:chOff x="2781" y="2308"/>
              <a:chExt cx="978" cy="846"/>
            </a:xfrm>
          </p:grpSpPr>
          <p:sp>
            <p:nvSpPr>
              <p:cNvPr id="372763" name="Freeform 27"/>
              <p:cNvSpPr>
                <a:spLocks/>
              </p:cNvSpPr>
              <p:nvPr/>
            </p:nvSpPr>
            <p:spPr bwMode="auto">
              <a:xfrm>
                <a:off x="2864" y="2308"/>
                <a:ext cx="43" cy="330"/>
              </a:xfrm>
              <a:custGeom>
                <a:avLst/>
                <a:gdLst>
                  <a:gd name="T0" fmla="*/ 43 w 43"/>
                  <a:gd name="T1" fmla="*/ 330 h 330"/>
                  <a:gd name="T2" fmla="*/ 1 w 43"/>
                  <a:gd name="T3" fmla="*/ 0 h 330"/>
                  <a:gd name="T4" fmla="*/ 0 w 43"/>
                  <a:gd name="T5" fmla="*/ 150 h 330"/>
                  <a:gd name="T6" fmla="*/ 43 w 43"/>
                  <a:gd name="T7" fmla="*/ 330 h 3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330">
                    <a:moveTo>
                      <a:pt x="43" y="330"/>
                    </a:moveTo>
                    <a:lnTo>
                      <a:pt x="1" y="0"/>
                    </a:lnTo>
                    <a:lnTo>
                      <a:pt x="0" y="150"/>
                    </a:lnTo>
                    <a:lnTo>
                      <a:pt x="43" y="33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2764" name="Freeform 28"/>
              <p:cNvSpPr>
                <a:spLocks/>
              </p:cNvSpPr>
              <p:nvPr/>
            </p:nvSpPr>
            <p:spPr bwMode="auto">
              <a:xfrm>
                <a:off x="2781" y="2638"/>
                <a:ext cx="978" cy="516"/>
              </a:xfrm>
              <a:custGeom>
                <a:avLst/>
                <a:gdLst>
                  <a:gd name="T0" fmla="*/ 163 w 163"/>
                  <a:gd name="T1" fmla="*/ 33 h 86"/>
                  <a:gd name="T2" fmla="*/ 21 w 163"/>
                  <a:gd name="T3" fmla="*/ 86 h 86"/>
                  <a:gd name="T4" fmla="*/ 0 w 163"/>
                  <a:gd name="T5" fmla="*/ 85 h 86"/>
                  <a:gd name="T6" fmla="*/ 0 w 163"/>
                  <a:gd name="T7" fmla="*/ 55 h 86"/>
                  <a:gd name="T8" fmla="*/ 1 w 163"/>
                  <a:gd name="T9" fmla="*/ 52 h 86"/>
                  <a:gd name="T10" fmla="*/ 22 w 163"/>
                  <a:gd name="T11" fmla="*/ 53 h 86"/>
                  <a:gd name="T12" fmla="*/ 158 w 163"/>
                  <a:gd name="T13" fmla="*/ 7 h 86"/>
                  <a:gd name="T14" fmla="*/ 163 w 163"/>
                  <a:gd name="T15" fmla="*/ 0 h 86"/>
                  <a:gd name="T16" fmla="*/ 163 w 163"/>
                  <a:gd name="T17" fmla="*/ 31 h 86"/>
                  <a:gd name="T18" fmla="*/ 163 w 163"/>
                  <a:gd name="T19" fmla="*/ 33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3" h="86">
                    <a:moveTo>
                      <a:pt x="163" y="33"/>
                    </a:moveTo>
                    <a:cubicBezTo>
                      <a:pt x="160" y="62"/>
                      <a:pt x="98" y="86"/>
                      <a:pt x="21" y="86"/>
                    </a:cubicBezTo>
                    <a:cubicBezTo>
                      <a:pt x="14" y="86"/>
                      <a:pt x="7" y="86"/>
                      <a:pt x="0" y="85"/>
                    </a:cubicBezTo>
                    <a:lnTo>
                      <a:pt x="0" y="55"/>
                    </a:lnTo>
                    <a:lnTo>
                      <a:pt x="1" y="52"/>
                    </a:lnTo>
                    <a:cubicBezTo>
                      <a:pt x="8" y="53"/>
                      <a:pt x="14" y="53"/>
                      <a:pt x="22" y="53"/>
                    </a:cubicBezTo>
                    <a:cubicBezTo>
                      <a:pt x="90" y="53"/>
                      <a:pt x="145" y="32"/>
                      <a:pt x="158" y="7"/>
                    </a:cubicBezTo>
                    <a:cubicBezTo>
                      <a:pt x="160" y="3"/>
                      <a:pt x="163" y="4"/>
                      <a:pt x="163" y="0"/>
                    </a:cubicBezTo>
                    <a:lnTo>
                      <a:pt x="163" y="31"/>
                    </a:lnTo>
                    <a:lnTo>
                      <a:pt x="163" y="33"/>
                    </a:lnTo>
                    <a:close/>
                  </a:path>
                </a:pathLst>
              </a:custGeom>
              <a:solidFill>
                <a:srgbClr val="006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2765" name="Freeform 29"/>
              <p:cNvSpPr>
                <a:spLocks/>
              </p:cNvSpPr>
              <p:nvPr/>
            </p:nvSpPr>
            <p:spPr bwMode="auto">
              <a:xfrm>
                <a:off x="2781" y="2308"/>
                <a:ext cx="978" cy="660"/>
              </a:xfrm>
              <a:custGeom>
                <a:avLst/>
                <a:gdLst>
                  <a:gd name="T0" fmla="*/ 21 w 163"/>
                  <a:gd name="T1" fmla="*/ 55 h 110"/>
                  <a:gd name="T2" fmla="*/ 14 w 163"/>
                  <a:gd name="T3" fmla="*/ 0 h 110"/>
                  <a:gd name="T4" fmla="*/ 21 w 163"/>
                  <a:gd name="T5" fmla="*/ 0 h 110"/>
                  <a:gd name="T6" fmla="*/ 163 w 163"/>
                  <a:gd name="T7" fmla="*/ 55 h 110"/>
                  <a:gd name="T8" fmla="*/ 21 w 163"/>
                  <a:gd name="T9" fmla="*/ 110 h 110"/>
                  <a:gd name="T10" fmla="*/ 0 w 163"/>
                  <a:gd name="T11" fmla="*/ 110 h 110"/>
                  <a:gd name="T12" fmla="*/ 21 w 163"/>
                  <a:gd name="T13" fmla="*/ 55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3" h="110">
                    <a:moveTo>
                      <a:pt x="21" y="55"/>
                    </a:moveTo>
                    <a:lnTo>
                      <a:pt x="14" y="0"/>
                    </a:lnTo>
                    <a:cubicBezTo>
                      <a:pt x="16" y="0"/>
                      <a:pt x="19" y="0"/>
                      <a:pt x="21" y="0"/>
                    </a:cubicBezTo>
                    <a:cubicBezTo>
                      <a:pt x="99" y="0"/>
                      <a:pt x="163" y="25"/>
                      <a:pt x="163" y="55"/>
                    </a:cubicBezTo>
                    <a:cubicBezTo>
                      <a:pt x="163" y="85"/>
                      <a:pt x="99" y="110"/>
                      <a:pt x="21" y="110"/>
                    </a:cubicBezTo>
                    <a:cubicBezTo>
                      <a:pt x="14" y="110"/>
                      <a:pt x="7" y="110"/>
                      <a:pt x="0" y="110"/>
                    </a:cubicBezTo>
                    <a:lnTo>
                      <a:pt x="21" y="55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2766" name="Group 30"/>
            <p:cNvGrpSpPr>
              <a:grpSpLocks/>
            </p:cNvGrpSpPr>
            <p:nvPr/>
          </p:nvGrpSpPr>
          <p:grpSpPr bwMode="auto">
            <a:xfrm>
              <a:off x="2055" y="2338"/>
              <a:ext cx="852" cy="810"/>
              <a:chOff x="2055" y="2338"/>
              <a:chExt cx="852" cy="810"/>
            </a:xfrm>
          </p:grpSpPr>
          <p:sp>
            <p:nvSpPr>
              <p:cNvPr id="372767" name="Freeform 31"/>
              <p:cNvSpPr>
                <a:spLocks/>
              </p:cNvSpPr>
              <p:nvPr/>
            </p:nvSpPr>
            <p:spPr bwMode="auto">
              <a:xfrm>
                <a:off x="2055" y="2638"/>
                <a:ext cx="690" cy="510"/>
              </a:xfrm>
              <a:custGeom>
                <a:avLst/>
                <a:gdLst>
                  <a:gd name="T0" fmla="*/ 115 w 115"/>
                  <a:gd name="T1" fmla="*/ 85 h 85"/>
                  <a:gd name="T2" fmla="*/ 1 w 115"/>
                  <a:gd name="T3" fmla="*/ 33 h 85"/>
                  <a:gd name="T4" fmla="*/ 0 w 115"/>
                  <a:gd name="T5" fmla="*/ 33 h 85"/>
                  <a:gd name="T6" fmla="*/ 0 w 115"/>
                  <a:gd name="T7" fmla="*/ 31 h 85"/>
                  <a:gd name="T8" fmla="*/ 0 w 115"/>
                  <a:gd name="T9" fmla="*/ 0 h 85"/>
                  <a:gd name="T10" fmla="*/ 8 w 115"/>
                  <a:gd name="T11" fmla="*/ 9 h 85"/>
                  <a:gd name="T12" fmla="*/ 115 w 115"/>
                  <a:gd name="T13" fmla="*/ 52 h 85"/>
                  <a:gd name="T14" fmla="*/ 115 w 115"/>
                  <a:gd name="T15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5" h="85">
                    <a:moveTo>
                      <a:pt x="115" y="85"/>
                    </a:moveTo>
                    <a:cubicBezTo>
                      <a:pt x="51" y="80"/>
                      <a:pt x="3" y="59"/>
                      <a:pt x="1" y="33"/>
                    </a:cubicBezTo>
                    <a:lnTo>
                      <a:pt x="0" y="33"/>
                    </a:lnTo>
                    <a:lnTo>
                      <a:pt x="0" y="31"/>
                    </a:lnTo>
                    <a:lnTo>
                      <a:pt x="0" y="0"/>
                    </a:lnTo>
                    <a:cubicBezTo>
                      <a:pt x="0" y="4"/>
                      <a:pt x="6" y="5"/>
                      <a:pt x="8" y="9"/>
                    </a:cubicBezTo>
                    <a:cubicBezTo>
                      <a:pt x="19" y="30"/>
                      <a:pt x="60" y="47"/>
                      <a:pt x="115" y="52"/>
                    </a:cubicBezTo>
                    <a:lnTo>
                      <a:pt x="115" y="85"/>
                    </a:lnTo>
                    <a:close/>
                  </a:path>
                </a:pathLst>
              </a:custGeom>
              <a:solidFill>
                <a:srgbClr val="006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2768" name="Freeform 32"/>
              <p:cNvSpPr>
                <a:spLocks/>
              </p:cNvSpPr>
              <p:nvPr/>
            </p:nvSpPr>
            <p:spPr bwMode="auto">
              <a:xfrm>
                <a:off x="2055" y="2338"/>
                <a:ext cx="852" cy="624"/>
              </a:xfrm>
              <a:custGeom>
                <a:avLst/>
                <a:gdLst>
                  <a:gd name="T0" fmla="*/ 142 w 142"/>
                  <a:gd name="T1" fmla="*/ 50 h 104"/>
                  <a:gd name="T2" fmla="*/ 115 w 142"/>
                  <a:gd name="T3" fmla="*/ 104 h 104"/>
                  <a:gd name="T4" fmla="*/ 0 w 142"/>
                  <a:gd name="T5" fmla="*/ 50 h 104"/>
                  <a:gd name="T6" fmla="*/ 82 w 142"/>
                  <a:gd name="T7" fmla="*/ 0 h 104"/>
                  <a:gd name="T8" fmla="*/ 142 w 142"/>
                  <a:gd name="T9" fmla="*/ 5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2" h="104">
                    <a:moveTo>
                      <a:pt x="142" y="50"/>
                    </a:moveTo>
                    <a:lnTo>
                      <a:pt x="115" y="104"/>
                    </a:lnTo>
                    <a:cubicBezTo>
                      <a:pt x="48" y="99"/>
                      <a:pt x="0" y="76"/>
                      <a:pt x="0" y="50"/>
                    </a:cubicBezTo>
                    <a:cubicBezTo>
                      <a:pt x="0" y="29"/>
                      <a:pt x="32" y="9"/>
                      <a:pt x="82" y="0"/>
                    </a:cubicBezTo>
                    <a:lnTo>
                      <a:pt x="142" y="50"/>
                    </a:lnTo>
                    <a:close/>
                  </a:path>
                </a:pathLst>
              </a:cu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2769" name="Freeform 33"/>
              <p:cNvSpPr>
                <a:spLocks/>
              </p:cNvSpPr>
              <p:nvPr/>
            </p:nvSpPr>
            <p:spPr bwMode="auto">
              <a:xfrm>
                <a:off x="2745" y="2638"/>
                <a:ext cx="162" cy="510"/>
              </a:xfrm>
              <a:custGeom>
                <a:avLst/>
                <a:gdLst>
                  <a:gd name="T0" fmla="*/ 27 w 27"/>
                  <a:gd name="T1" fmla="*/ 0 h 85"/>
                  <a:gd name="T2" fmla="*/ 0 w 27"/>
                  <a:gd name="T3" fmla="*/ 54 h 85"/>
                  <a:gd name="T4" fmla="*/ 0 w 27"/>
                  <a:gd name="T5" fmla="*/ 85 h 85"/>
                  <a:gd name="T6" fmla="*/ 6 w 27"/>
                  <a:gd name="T7" fmla="*/ 66 h 85"/>
                  <a:gd name="T8" fmla="*/ 6 w 27"/>
                  <a:gd name="T9" fmla="*/ 55 h 85"/>
                  <a:gd name="T10" fmla="*/ 27 w 27"/>
                  <a:gd name="T11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7" h="85">
                    <a:moveTo>
                      <a:pt x="27" y="0"/>
                    </a:moveTo>
                    <a:lnTo>
                      <a:pt x="0" y="54"/>
                    </a:lnTo>
                    <a:lnTo>
                      <a:pt x="0" y="85"/>
                    </a:lnTo>
                    <a:lnTo>
                      <a:pt x="6" y="66"/>
                    </a:lnTo>
                    <a:lnTo>
                      <a:pt x="6" y="55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372770" name="Group 34"/>
          <p:cNvGrpSpPr>
            <a:grpSpLocks/>
          </p:cNvGrpSpPr>
          <p:nvPr/>
        </p:nvGrpSpPr>
        <p:grpSpPr bwMode="auto">
          <a:xfrm>
            <a:off x="0" y="3065463"/>
            <a:ext cx="4643438" cy="3792537"/>
            <a:chOff x="0" y="1931"/>
            <a:chExt cx="2925" cy="2389"/>
          </a:xfrm>
        </p:grpSpPr>
        <p:pic>
          <p:nvPicPr>
            <p:cNvPr id="372771" name="Picture 35" descr="Imagem1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7326" b="21979"/>
            <a:stretch>
              <a:fillRect/>
            </a:stretch>
          </p:blipFill>
          <p:spPr bwMode="auto">
            <a:xfrm>
              <a:off x="0" y="1931"/>
              <a:ext cx="2925" cy="238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372772" name="Group 36"/>
            <p:cNvGrpSpPr>
              <a:grpSpLocks/>
            </p:cNvGrpSpPr>
            <p:nvPr/>
          </p:nvGrpSpPr>
          <p:grpSpPr bwMode="auto">
            <a:xfrm>
              <a:off x="0" y="2005"/>
              <a:ext cx="2809" cy="250"/>
              <a:chOff x="0" y="2005"/>
              <a:chExt cx="2809" cy="250"/>
            </a:xfrm>
          </p:grpSpPr>
          <p:sp>
            <p:nvSpPr>
              <p:cNvPr id="372773" name="Rectangle 37"/>
              <p:cNvSpPr>
                <a:spLocks noChangeArrowheads="1"/>
              </p:cNvSpPr>
              <p:nvPr/>
            </p:nvSpPr>
            <p:spPr bwMode="auto">
              <a:xfrm flipH="1">
                <a:off x="0" y="2015"/>
                <a:ext cx="2809" cy="231"/>
              </a:xfrm>
              <a:prstGeom prst="rect">
                <a:avLst/>
              </a:prstGeom>
              <a:solidFill>
                <a:srgbClr val="00ABB8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72774" name="Rectangle 38"/>
              <p:cNvSpPr>
                <a:spLocks noChangeArrowheads="1"/>
              </p:cNvSpPr>
              <p:nvPr/>
            </p:nvSpPr>
            <p:spPr bwMode="auto">
              <a:xfrm flipH="1">
                <a:off x="81" y="2005"/>
                <a:ext cx="211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en-US" sz="1000" dirty="0">
                    <a:solidFill>
                      <a:schemeClr val="bg1"/>
                    </a:solidFill>
                    <a:latin typeface="Verdana" pitchFamily="34" charset="0"/>
                  </a:rPr>
                  <a:t>CEARÁ 2011: </a:t>
                </a:r>
                <a:r>
                  <a:rPr lang="en-US" sz="1000" dirty="0" err="1">
                    <a:solidFill>
                      <a:schemeClr val="bg1"/>
                    </a:solidFill>
                    <a:latin typeface="Verdana" pitchFamily="34" charset="0"/>
                  </a:rPr>
                  <a:t>Destino</a:t>
                </a:r>
                <a:r>
                  <a:rPr lang="en-US" sz="1000" dirty="0">
                    <a:solidFill>
                      <a:schemeClr val="bg1"/>
                    </a:solidFill>
                    <a:latin typeface="Verdana" pitchFamily="34" charset="0"/>
                  </a:rPr>
                  <a:t> das </a:t>
                </a:r>
                <a:r>
                  <a:rPr lang="en-US" sz="1000" dirty="0" err="1">
                    <a:solidFill>
                      <a:schemeClr val="bg1"/>
                    </a:solidFill>
                    <a:latin typeface="Verdana" pitchFamily="34" charset="0"/>
                  </a:rPr>
                  <a:t>Exportações</a:t>
                </a:r>
                <a:r>
                  <a:rPr lang="en-US" sz="1000" dirty="0">
                    <a:solidFill>
                      <a:schemeClr val="bg1"/>
                    </a:solidFill>
                    <a:latin typeface="Verdana" pitchFamily="34" charset="0"/>
                  </a:rPr>
                  <a:t> de </a:t>
                </a:r>
                <a:r>
                  <a:rPr lang="en-US" sz="1000" dirty="0" err="1">
                    <a:solidFill>
                      <a:schemeClr val="bg1"/>
                    </a:solidFill>
                    <a:latin typeface="Verdana" pitchFamily="34" charset="0"/>
                  </a:rPr>
                  <a:t>Cera</a:t>
                </a:r>
                <a:r>
                  <a:rPr lang="en-US" sz="1000" dirty="0">
                    <a:solidFill>
                      <a:schemeClr val="bg1"/>
                    </a:solidFill>
                    <a:latin typeface="Verdana" pitchFamily="34" charset="0"/>
                  </a:rPr>
                  <a:t> de </a:t>
                </a:r>
                <a:r>
                  <a:rPr lang="en-US" sz="1000" dirty="0" err="1" smtClean="0">
                    <a:solidFill>
                      <a:schemeClr val="bg1"/>
                    </a:solidFill>
                    <a:latin typeface="Verdana" pitchFamily="34" charset="0"/>
                  </a:rPr>
                  <a:t>Carnaúba</a:t>
                </a:r>
                <a:r>
                  <a:rPr lang="en-US" sz="1000" dirty="0" smtClean="0">
                    <a:solidFill>
                      <a:schemeClr val="bg1"/>
                    </a:solidFill>
                    <a:latin typeface="Verdana" pitchFamily="34" charset="0"/>
                  </a:rPr>
                  <a:t> </a:t>
                </a:r>
                <a:r>
                  <a:rPr lang="en-US" sz="1000" dirty="0">
                    <a:solidFill>
                      <a:schemeClr val="bg1"/>
                    </a:solidFill>
                    <a:latin typeface="Verdana" pitchFamily="34" charset="0"/>
                  </a:rPr>
                  <a:t>(US$ 58,2 </a:t>
                </a:r>
                <a:r>
                  <a:rPr lang="en-US" sz="1000" dirty="0" err="1">
                    <a:solidFill>
                      <a:schemeClr val="bg1"/>
                    </a:solidFill>
                    <a:latin typeface="Verdana" pitchFamily="34" charset="0"/>
                  </a:rPr>
                  <a:t>milhões</a:t>
                </a:r>
                <a:r>
                  <a:rPr lang="en-US" sz="1000" dirty="0">
                    <a:solidFill>
                      <a:schemeClr val="bg1"/>
                    </a:solidFill>
                    <a:latin typeface="Verdana" pitchFamily="34" charset="0"/>
                  </a:rPr>
                  <a:t>)</a:t>
                </a:r>
              </a:p>
            </p:txBody>
          </p:sp>
        </p:grpSp>
      </p:grpSp>
      <p:grpSp>
        <p:nvGrpSpPr>
          <p:cNvPr id="372775" name="Group 39"/>
          <p:cNvGrpSpPr>
            <a:grpSpLocks/>
          </p:cNvGrpSpPr>
          <p:nvPr/>
        </p:nvGrpSpPr>
        <p:grpSpPr bwMode="auto">
          <a:xfrm>
            <a:off x="779463" y="4405313"/>
            <a:ext cx="2663825" cy="1328737"/>
            <a:chOff x="2051" y="1224"/>
            <a:chExt cx="1698" cy="846"/>
          </a:xfrm>
        </p:grpSpPr>
        <p:sp>
          <p:nvSpPr>
            <p:cNvPr id="372776" name="Freeform 40"/>
            <p:cNvSpPr>
              <a:spLocks/>
            </p:cNvSpPr>
            <p:nvPr/>
          </p:nvSpPr>
          <p:spPr bwMode="auto">
            <a:xfrm>
              <a:off x="2051" y="1554"/>
              <a:ext cx="1698" cy="516"/>
            </a:xfrm>
            <a:custGeom>
              <a:avLst/>
              <a:gdLst>
                <a:gd name="T0" fmla="*/ 283 w 283"/>
                <a:gd name="T1" fmla="*/ 33 h 86"/>
                <a:gd name="T2" fmla="*/ 141 w 283"/>
                <a:gd name="T3" fmla="*/ 86 h 86"/>
                <a:gd name="T4" fmla="*/ 0 w 283"/>
                <a:gd name="T5" fmla="*/ 33 h 86"/>
                <a:gd name="T6" fmla="*/ 0 w 283"/>
                <a:gd name="T7" fmla="*/ 33 h 86"/>
                <a:gd name="T8" fmla="*/ 0 w 283"/>
                <a:gd name="T9" fmla="*/ 31 h 86"/>
                <a:gd name="T10" fmla="*/ 0 w 283"/>
                <a:gd name="T11" fmla="*/ 0 h 86"/>
                <a:gd name="T12" fmla="*/ 7 w 283"/>
                <a:gd name="T13" fmla="*/ 9 h 86"/>
                <a:gd name="T14" fmla="*/ 142 w 283"/>
                <a:gd name="T15" fmla="*/ 53 h 86"/>
                <a:gd name="T16" fmla="*/ 278 w 283"/>
                <a:gd name="T17" fmla="*/ 7 h 86"/>
                <a:gd name="T18" fmla="*/ 283 w 283"/>
                <a:gd name="T19" fmla="*/ 0 h 86"/>
                <a:gd name="T20" fmla="*/ 283 w 283"/>
                <a:gd name="T21" fmla="*/ 31 h 86"/>
                <a:gd name="T22" fmla="*/ 283 w 283"/>
                <a:gd name="T23" fmla="*/ 3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86">
                  <a:moveTo>
                    <a:pt x="283" y="33"/>
                  </a:moveTo>
                  <a:cubicBezTo>
                    <a:pt x="280" y="62"/>
                    <a:pt x="218" y="86"/>
                    <a:pt x="141" y="86"/>
                  </a:cubicBezTo>
                  <a:cubicBezTo>
                    <a:pt x="65" y="86"/>
                    <a:pt x="3" y="62"/>
                    <a:pt x="0" y="33"/>
                  </a:cubicBezTo>
                  <a:lnTo>
                    <a:pt x="0" y="33"/>
                  </a:lnTo>
                  <a:lnTo>
                    <a:pt x="0" y="31"/>
                  </a:lnTo>
                  <a:lnTo>
                    <a:pt x="0" y="0"/>
                  </a:lnTo>
                  <a:cubicBezTo>
                    <a:pt x="0" y="4"/>
                    <a:pt x="5" y="5"/>
                    <a:pt x="7" y="9"/>
                  </a:cubicBezTo>
                  <a:cubicBezTo>
                    <a:pt x="20" y="34"/>
                    <a:pt x="73" y="53"/>
                    <a:pt x="142" y="53"/>
                  </a:cubicBezTo>
                  <a:cubicBezTo>
                    <a:pt x="210" y="53"/>
                    <a:pt x="265" y="32"/>
                    <a:pt x="278" y="7"/>
                  </a:cubicBezTo>
                  <a:cubicBezTo>
                    <a:pt x="280" y="4"/>
                    <a:pt x="283" y="4"/>
                    <a:pt x="283" y="0"/>
                  </a:cubicBezTo>
                  <a:lnTo>
                    <a:pt x="283" y="31"/>
                  </a:lnTo>
                  <a:lnTo>
                    <a:pt x="283" y="33"/>
                  </a:lnTo>
                  <a:close/>
                </a:path>
              </a:pathLst>
            </a:custGeom>
            <a:solidFill>
              <a:srgbClr val="605D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2777" name="Oval 41"/>
            <p:cNvSpPr>
              <a:spLocks noChangeArrowheads="1"/>
            </p:cNvSpPr>
            <p:nvPr/>
          </p:nvSpPr>
          <p:spPr bwMode="auto">
            <a:xfrm>
              <a:off x="2051" y="1224"/>
              <a:ext cx="1698" cy="660"/>
            </a:xfrm>
            <a:prstGeom prst="ellipse">
              <a:avLst/>
            </a:prstGeom>
            <a:solidFill>
              <a:srgbClr val="A9A8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372778" name="Group 42"/>
          <p:cNvGrpSpPr>
            <a:grpSpLocks/>
          </p:cNvGrpSpPr>
          <p:nvPr/>
        </p:nvGrpSpPr>
        <p:grpSpPr bwMode="auto">
          <a:xfrm>
            <a:off x="779463" y="4405313"/>
            <a:ext cx="2663825" cy="1328737"/>
            <a:chOff x="2009" y="2244"/>
            <a:chExt cx="1698" cy="846"/>
          </a:xfrm>
        </p:grpSpPr>
        <p:grpSp>
          <p:nvGrpSpPr>
            <p:cNvPr id="372779" name="Group 43"/>
            <p:cNvGrpSpPr>
              <a:grpSpLocks/>
            </p:cNvGrpSpPr>
            <p:nvPr/>
          </p:nvGrpSpPr>
          <p:grpSpPr bwMode="auto">
            <a:xfrm>
              <a:off x="2573" y="2574"/>
              <a:ext cx="690" cy="516"/>
              <a:chOff x="2573" y="2574"/>
              <a:chExt cx="690" cy="516"/>
            </a:xfrm>
          </p:grpSpPr>
          <p:sp>
            <p:nvSpPr>
              <p:cNvPr id="372780" name="Freeform 44"/>
              <p:cNvSpPr>
                <a:spLocks/>
              </p:cNvSpPr>
              <p:nvPr/>
            </p:nvSpPr>
            <p:spPr bwMode="auto">
              <a:xfrm>
                <a:off x="2573" y="2862"/>
                <a:ext cx="690" cy="228"/>
              </a:xfrm>
              <a:custGeom>
                <a:avLst/>
                <a:gdLst>
                  <a:gd name="T0" fmla="*/ 115 w 115"/>
                  <a:gd name="T1" fmla="*/ 31 h 38"/>
                  <a:gd name="T2" fmla="*/ 48 w 115"/>
                  <a:gd name="T3" fmla="*/ 38 h 38"/>
                  <a:gd name="T4" fmla="*/ 0 w 115"/>
                  <a:gd name="T5" fmla="*/ 35 h 38"/>
                  <a:gd name="T6" fmla="*/ 0 w 115"/>
                  <a:gd name="T7" fmla="*/ 4 h 38"/>
                  <a:gd name="T8" fmla="*/ 3 w 115"/>
                  <a:gd name="T9" fmla="*/ 2 h 38"/>
                  <a:gd name="T10" fmla="*/ 48 w 115"/>
                  <a:gd name="T11" fmla="*/ 5 h 38"/>
                  <a:gd name="T12" fmla="*/ 109 w 115"/>
                  <a:gd name="T13" fmla="*/ 0 h 38"/>
                  <a:gd name="T14" fmla="*/ 115 w 115"/>
                  <a:gd name="T15" fmla="*/ 1 h 38"/>
                  <a:gd name="T16" fmla="*/ 115 w 115"/>
                  <a:gd name="T17" fmla="*/ 3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5" h="38">
                    <a:moveTo>
                      <a:pt x="115" y="31"/>
                    </a:moveTo>
                    <a:cubicBezTo>
                      <a:pt x="95" y="36"/>
                      <a:pt x="72" y="38"/>
                      <a:pt x="48" y="38"/>
                    </a:cubicBezTo>
                    <a:cubicBezTo>
                      <a:pt x="31" y="38"/>
                      <a:pt x="15" y="37"/>
                      <a:pt x="0" y="35"/>
                    </a:cubicBezTo>
                    <a:lnTo>
                      <a:pt x="0" y="4"/>
                    </a:lnTo>
                    <a:lnTo>
                      <a:pt x="3" y="2"/>
                    </a:lnTo>
                    <a:cubicBezTo>
                      <a:pt x="18" y="4"/>
                      <a:pt x="31" y="5"/>
                      <a:pt x="48" y="5"/>
                    </a:cubicBezTo>
                    <a:cubicBezTo>
                      <a:pt x="72" y="5"/>
                      <a:pt x="90" y="4"/>
                      <a:pt x="109" y="0"/>
                    </a:cubicBezTo>
                    <a:lnTo>
                      <a:pt x="115" y="1"/>
                    </a:lnTo>
                    <a:lnTo>
                      <a:pt x="115" y="31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2781" name="Freeform 45"/>
              <p:cNvSpPr>
                <a:spLocks/>
              </p:cNvSpPr>
              <p:nvPr/>
            </p:nvSpPr>
            <p:spPr bwMode="auto">
              <a:xfrm>
                <a:off x="2573" y="2574"/>
                <a:ext cx="690" cy="330"/>
              </a:xfrm>
              <a:custGeom>
                <a:avLst/>
                <a:gdLst>
                  <a:gd name="T0" fmla="*/ 48 w 115"/>
                  <a:gd name="T1" fmla="*/ 0 h 55"/>
                  <a:gd name="T2" fmla="*/ 115 w 115"/>
                  <a:gd name="T3" fmla="*/ 49 h 55"/>
                  <a:gd name="T4" fmla="*/ 48 w 115"/>
                  <a:gd name="T5" fmla="*/ 55 h 55"/>
                  <a:gd name="T6" fmla="*/ 0 w 115"/>
                  <a:gd name="T7" fmla="*/ 52 h 55"/>
                  <a:gd name="T8" fmla="*/ 48 w 115"/>
                  <a:gd name="T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5" h="55">
                    <a:moveTo>
                      <a:pt x="48" y="0"/>
                    </a:moveTo>
                    <a:lnTo>
                      <a:pt x="115" y="49"/>
                    </a:lnTo>
                    <a:cubicBezTo>
                      <a:pt x="94" y="53"/>
                      <a:pt x="71" y="55"/>
                      <a:pt x="48" y="55"/>
                    </a:cubicBezTo>
                    <a:cubicBezTo>
                      <a:pt x="32" y="55"/>
                      <a:pt x="16" y="54"/>
                      <a:pt x="0" y="52"/>
                    </a:cubicBez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2782" name="Group 46"/>
            <p:cNvGrpSpPr>
              <a:grpSpLocks/>
            </p:cNvGrpSpPr>
            <p:nvPr/>
          </p:nvGrpSpPr>
          <p:grpSpPr bwMode="auto">
            <a:xfrm>
              <a:off x="2009" y="2250"/>
              <a:ext cx="852" cy="522"/>
              <a:chOff x="2009" y="2250"/>
              <a:chExt cx="852" cy="522"/>
            </a:xfrm>
          </p:grpSpPr>
          <p:sp>
            <p:nvSpPr>
              <p:cNvPr id="372783" name="Freeform 47"/>
              <p:cNvSpPr>
                <a:spLocks/>
              </p:cNvSpPr>
              <p:nvPr/>
            </p:nvSpPr>
            <p:spPr bwMode="auto">
              <a:xfrm>
                <a:off x="2009" y="2574"/>
                <a:ext cx="0" cy="198"/>
              </a:xfrm>
              <a:custGeom>
                <a:avLst/>
                <a:gdLst>
                  <a:gd name="T0" fmla="*/ 33 h 33"/>
                  <a:gd name="T1" fmla="*/ 33 h 33"/>
                  <a:gd name="T2" fmla="*/ 33 h 33"/>
                  <a:gd name="T3" fmla="*/ 31 h 33"/>
                  <a:gd name="T4" fmla="*/ 0 h 33"/>
                  <a:gd name="T5" fmla="*/ 1 h 33"/>
                  <a:gd name="T6" fmla="*/ 33 h 3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33">
                    <a:moveTo>
                      <a:pt x="0" y="33"/>
                    </a:moveTo>
                    <a:cubicBezTo>
                      <a:pt x="0" y="33"/>
                      <a:pt x="0" y="33"/>
                      <a:pt x="0" y="33"/>
                    </a:cubicBezTo>
                    <a:lnTo>
                      <a:pt x="0" y="33"/>
                    </a:lnTo>
                    <a:lnTo>
                      <a:pt x="0" y="31"/>
                    </a:lnTo>
                    <a:lnTo>
                      <a:pt x="0" y="0"/>
                    </a:lnTo>
                    <a:cubicBezTo>
                      <a:pt x="0" y="0"/>
                      <a:pt x="0" y="1"/>
                      <a:pt x="0" y="1"/>
                    </a:cubicBez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2784" name="Freeform 48"/>
              <p:cNvSpPr>
                <a:spLocks/>
              </p:cNvSpPr>
              <p:nvPr/>
            </p:nvSpPr>
            <p:spPr bwMode="auto">
              <a:xfrm>
                <a:off x="2009" y="2250"/>
                <a:ext cx="852" cy="342"/>
              </a:xfrm>
              <a:custGeom>
                <a:avLst/>
                <a:gdLst>
                  <a:gd name="T0" fmla="*/ 142 w 142"/>
                  <a:gd name="T1" fmla="*/ 54 h 57"/>
                  <a:gd name="T2" fmla="*/ 0 w 142"/>
                  <a:gd name="T3" fmla="*/ 57 h 57"/>
                  <a:gd name="T4" fmla="*/ 0 w 142"/>
                  <a:gd name="T5" fmla="*/ 54 h 57"/>
                  <a:gd name="T6" fmla="*/ 117 w 142"/>
                  <a:gd name="T7" fmla="*/ 0 h 57"/>
                  <a:gd name="T8" fmla="*/ 142 w 142"/>
                  <a:gd name="T9" fmla="*/ 54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2" h="57">
                    <a:moveTo>
                      <a:pt x="142" y="54"/>
                    </a:moveTo>
                    <a:lnTo>
                      <a:pt x="0" y="57"/>
                    </a:lnTo>
                    <a:cubicBezTo>
                      <a:pt x="0" y="56"/>
                      <a:pt x="0" y="55"/>
                      <a:pt x="0" y="54"/>
                    </a:cubicBezTo>
                    <a:cubicBezTo>
                      <a:pt x="0" y="27"/>
                      <a:pt x="49" y="4"/>
                      <a:pt x="117" y="0"/>
                    </a:cubicBezTo>
                    <a:lnTo>
                      <a:pt x="142" y="54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2785" name="Freeform 49"/>
              <p:cNvSpPr>
                <a:spLocks/>
              </p:cNvSpPr>
              <p:nvPr/>
            </p:nvSpPr>
            <p:spPr bwMode="auto">
              <a:xfrm>
                <a:off x="2009" y="2574"/>
                <a:ext cx="852" cy="198"/>
              </a:xfrm>
              <a:custGeom>
                <a:avLst/>
                <a:gdLst>
                  <a:gd name="T0" fmla="*/ 142 w 142"/>
                  <a:gd name="T1" fmla="*/ 0 h 33"/>
                  <a:gd name="T2" fmla="*/ 0 w 142"/>
                  <a:gd name="T3" fmla="*/ 3 h 33"/>
                  <a:gd name="T4" fmla="*/ 0 w 142"/>
                  <a:gd name="T5" fmla="*/ 33 h 33"/>
                  <a:gd name="T6" fmla="*/ 1 w 142"/>
                  <a:gd name="T7" fmla="*/ 33 h 33"/>
                  <a:gd name="T8" fmla="*/ 1 w 142"/>
                  <a:gd name="T9" fmla="*/ 7 h 33"/>
                  <a:gd name="T10" fmla="*/ 142 w 142"/>
                  <a:gd name="T1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2" h="33">
                    <a:moveTo>
                      <a:pt x="142" y="0"/>
                    </a:moveTo>
                    <a:lnTo>
                      <a:pt x="0" y="3"/>
                    </a:lnTo>
                    <a:lnTo>
                      <a:pt x="0" y="33"/>
                    </a:lnTo>
                    <a:lnTo>
                      <a:pt x="1" y="33"/>
                    </a:lnTo>
                    <a:lnTo>
                      <a:pt x="1" y="7"/>
                    </a:lnTo>
                    <a:lnTo>
                      <a:pt x="142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2786" name="Group 50"/>
            <p:cNvGrpSpPr>
              <a:grpSpLocks/>
            </p:cNvGrpSpPr>
            <p:nvPr/>
          </p:nvGrpSpPr>
          <p:grpSpPr bwMode="auto">
            <a:xfrm>
              <a:off x="2741" y="2244"/>
              <a:ext cx="930" cy="330"/>
              <a:chOff x="2741" y="2244"/>
              <a:chExt cx="930" cy="330"/>
            </a:xfrm>
          </p:grpSpPr>
          <p:sp>
            <p:nvSpPr>
              <p:cNvPr id="372787" name="Freeform 51"/>
              <p:cNvSpPr>
                <a:spLocks/>
              </p:cNvSpPr>
              <p:nvPr/>
            </p:nvSpPr>
            <p:spPr bwMode="auto">
              <a:xfrm>
                <a:off x="2747" y="2244"/>
                <a:ext cx="924" cy="330"/>
              </a:xfrm>
              <a:custGeom>
                <a:avLst/>
                <a:gdLst>
                  <a:gd name="T0" fmla="*/ 19 w 154"/>
                  <a:gd name="T1" fmla="*/ 55 h 55"/>
                  <a:gd name="T2" fmla="*/ 0 w 154"/>
                  <a:gd name="T3" fmla="*/ 0 h 55"/>
                  <a:gd name="T4" fmla="*/ 19 w 154"/>
                  <a:gd name="T5" fmla="*/ 0 h 55"/>
                  <a:gd name="T6" fmla="*/ 154 w 154"/>
                  <a:gd name="T7" fmla="*/ 39 h 55"/>
                  <a:gd name="T8" fmla="*/ 19 w 154"/>
                  <a:gd name="T9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4" h="55">
                    <a:moveTo>
                      <a:pt x="19" y="55"/>
                    </a:moveTo>
                    <a:lnTo>
                      <a:pt x="0" y="0"/>
                    </a:lnTo>
                    <a:cubicBezTo>
                      <a:pt x="6" y="0"/>
                      <a:pt x="12" y="0"/>
                      <a:pt x="19" y="0"/>
                    </a:cubicBezTo>
                    <a:cubicBezTo>
                      <a:pt x="81" y="0"/>
                      <a:pt x="136" y="16"/>
                      <a:pt x="154" y="39"/>
                    </a:cubicBezTo>
                    <a:lnTo>
                      <a:pt x="19" y="55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2788" name="Freeform 52"/>
              <p:cNvSpPr>
                <a:spLocks/>
              </p:cNvSpPr>
              <p:nvPr/>
            </p:nvSpPr>
            <p:spPr bwMode="auto">
              <a:xfrm>
                <a:off x="2741" y="2244"/>
                <a:ext cx="120" cy="330"/>
              </a:xfrm>
              <a:custGeom>
                <a:avLst/>
                <a:gdLst>
                  <a:gd name="T0" fmla="*/ 20 w 20"/>
                  <a:gd name="T1" fmla="*/ 55 h 55"/>
                  <a:gd name="T2" fmla="*/ 1 w 20"/>
                  <a:gd name="T3" fmla="*/ 0 h 55"/>
                  <a:gd name="T4" fmla="*/ 0 w 20"/>
                  <a:gd name="T5" fmla="*/ 13 h 55"/>
                  <a:gd name="T6" fmla="*/ 20 w 20"/>
                  <a:gd name="T7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55">
                    <a:moveTo>
                      <a:pt x="20" y="55"/>
                    </a:moveTo>
                    <a:lnTo>
                      <a:pt x="1" y="0"/>
                    </a:lnTo>
                    <a:lnTo>
                      <a:pt x="0" y="13"/>
                    </a:lnTo>
                    <a:lnTo>
                      <a:pt x="20" y="55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2789" name="Freeform 53"/>
              <p:cNvSpPr>
                <a:spLocks/>
              </p:cNvSpPr>
              <p:nvPr/>
            </p:nvSpPr>
            <p:spPr bwMode="auto">
              <a:xfrm>
                <a:off x="2861" y="2478"/>
                <a:ext cx="810" cy="96"/>
              </a:xfrm>
              <a:custGeom>
                <a:avLst/>
                <a:gdLst>
                  <a:gd name="T0" fmla="*/ 0 w 810"/>
                  <a:gd name="T1" fmla="*/ 96 h 96"/>
                  <a:gd name="T2" fmla="*/ 810 w 810"/>
                  <a:gd name="T3" fmla="*/ 0 h 96"/>
                  <a:gd name="T4" fmla="*/ 810 w 810"/>
                  <a:gd name="T5" fmla="*/ 27 h 96"/>
                  <a:gd name="T6" fmla="*/ 0 w 810"/>
                  <a:gd name="T7" fmla="*/ 96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10" h="96">
                    <a:moveTo>
                      <a:pt x="0" y="96"/>
                    </a:moveTo>
                    <a:lnTo>
                      <a:pt x="810" y="0"/>
                    </a:lnTo>
                    <a:lnTo>
                      <a:pt x="810" y="27"/>
                    </a:lnTo>
                    <a:lnTo>
                      <a:pt x="0" y="96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2790" name="Group 54"/>
            <p:cNvGrpSpPr>
              <a:grpSpLocks/>
            </p:cNvGrpSpPr>
            <p:nvPr/>
          </p:nvGrpSpPr>
          <p:grpSpPr bwMode="auto">
            <a:xfrm>
              <a:off x="2861" y="2502"/>
              <a:ext cx="846" cy="540"/>
              <a:chOff x="2861" y="2502"/>
              <a:chExt cx="846" cy="540"/>
            </a:xfrm>
          </p:grpSpPr>
          <p:sp>
            <p:nvSpPr>
              <p:cNvPr id="372791" name="Freeform 55"/>
              <p:cNvSpPr>
                <a:spLocks/>
              </p:cNvSpPr>
              <p:nvPr/>
            </p:nvSpPr>
            <p:spPr bwMode="auto">
              <a:xfrm>
                <a:off x="3305" y="2574"/>
                <a:ext cx="402" cy="468"/>
              </a:xfrm>
              <a:custGeom>
                <a:avLst/>
                <a:gdLst>
                  <a:gd name="T0" fmla="*/ 67 w 67"/>
                  <a:gd name="T1" fmla="*/ 33 h 78"/>
                  <a:gd name="T2" fmla="*/ 0 w 67"/>
                  <a:gd name="T3" fmla="*/ 78 h 78"/>
                  <a:gd name="T4" fmla="*/ 0 w 67"/>
                  <a:gd name="T5" fmla="*/ 44 h 78"/>
                  <a:gd name="T6" fmla="*/ 62 w 67"/>
                  <a:gd name="T7" fmla="*/ 7 h 78"/>
                  <a:gd name="T8" fmla="*/ 67 w 67"/>
                  <a:gd name="T9" fmla="*/ 0 h 78"/>
                  <a:gd name="T10" fmla="*/ 67 w 67"/>
                  <a:gd name="T11" fmla="*/ 31 h 78"/>
                  <a:gd name="T12" fmla="*/ 67 w 67"/>
                  <a:gd name="T13" fmla="*/ 33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7" h="78">
                    <a:moveTo>
                      <a:pt x="67" y="33"/>
                    </a:moveTo>
                    <a:cubicBezTo>
                      <a:pt x="65" y="52"/>
                      <a:pt x="39" y="68"/>
                      <a:pt x="0" y="78"/>
                    </a:cubicBezTo>
                    <a:lnTo>
                      <a:pt x="0" y="44"/>
                    </a:lnTo>
                    <a:cubicBezTo>
                      <a:pt x="32" y="36"/>
                      <a:pt x="55" y="22"/>
                      <a:pt x="62" y="7"/>
                    </a:cubicBezTo>
                    <a:cubicBezTo>
                      <a:pt x="64" y="4"/>
                      <a:pt x="67" y="4"/>
                      <a:pt x="67" y="0"/>
                    </a:cubicBezTo>
                    <a:lnTo>
                      <a:pt x="67" y="31"/>
                    </a:lnTo>
                    <a:lnTo>
                      <a:pt x="67" y="33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2792" name="Freeform 56"/>
              <p:cNvSpPr>
                <a:spLocks/>
              </p:cNvSpPr>
              <p:nvPr/>
            </p:nvSpPr>
            <p:spPr bwMode="auto">
              <a:xfrm>
                <a:off x="2861" y="2502"/>
                <a:ext cx="846" cy="354"/>
              </a:xfrm>
              <a:custGeom>
                <a:avLst/>
                <a:gdLst>
                  <a:gd name="T0" fmla="*/ 0 w 141"/>
                  <a:gd name="T1" fmla="*/ 12 h 59"/>
                  <a:gd name="T2" fmla="*/ 138 w 141"/>
                  <a:gd name="T3" fmla="*/ 0 h 59"/>
                  <a:gd name="T4" fmla="*/ 141 w 141"/>
                  <a:gd name="T5" fmla="*/ 12 h 59"/>
                  <a:gd name="T6" fmla="*/ 74 w 141"/>
                  <a:gd name="T7" fmla="*/ 59 h 59"/>
                  <a:gd name="T8" fmla="*/ 0 w 141"/>
                  <a:gd name="T9" fmla="*/ 12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1" h="59">
                    <a:moveTo>
                      <a:pt x="0" y="12"/>
                    </a:moveTo>
                    <a:lnTo>
                      <a:pt x="138" y="0"/>
                    </a:lnTo>
                    <a:cubicBezTo>
                      <a:pt x="140" y="4"/>
                      <a:pt x="141" y="8"/>
                      <a:pt x="141" y="12"/>
                    </a:cubicBezTo>
                    <a:cubicBezTo>
                      <a:pt x="141" y="31"/>
                      <a:pt x="116" y="49"/>
                      <a:pt x="74" y="59"/>
                    </a:cubicBez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2793" name="Freeform 57"/>
              <p:cNvSpPr>
                <a:spLocks/>
              </p:cNvSpPr>
              <p:nvPr/>
            </p:nvSpPr>
            <p:spPr bwMode="auto">
              <a:xfrm>
                <a:off x="2861" y="2574"/>
                <a:ext cx="444" cy="468"/>
              </a:xfrm>
              <a:custGeom>
                <a:avLst/>
                <a:gdLst>
                  <a:gd name="T0" fmla="*/ 0 w 74"/>
                  <a:gd name="T1" fmla="*/ 0 h 78"/>
                  <a:gd name="T2" fmla="*/ 74 w 74"/>
                  <a:gd name="T3" fmla="*/ 47 h 78"/>
                  <a:gd name="T4" fmla="*/ 74 w 74"/>
                  <a:gd name="T5" fmla="*/ 78 h 78"/>
                  <a:gd name="T6" fmla="*/ 67 w 74"/>
                  <a:gd name="T7" fmla="*/ 70 h 78"/>
                  <a:gd name="T8" fmla="*/ 67 w 74"/>
                  <a:gd name="T9" fmla="*/ 49 h 78"/>
                  <a:gd name="T10" fmla="*/ 0 w 74"/>
                  <a:gd name="T11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4" h="78">
                    <a:moveTo>
                      <a:pt x="0" y="0"/>
                    </a:moveTo>
                    <a:lnTo>
                      <a:pt x="74" y="47"/>
                    </a:lnTo>
                    <a:lnTo>
                      <a:pt x="74" y="78"/>
                    </a:lnTo>
                    <a:lnTo>
                      <a:pt x="67" y="70"/>
                    </a:lnTo>
                    <a:lnTo>
                      <a:pt x="67" y="4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2794" name="Group 58"/>
            <p:cNvGrpSpPr>
              <a:grpSpLocks/>
            </p:cNvGrpSpPr>
            <p:nvPr/>
          </p:nvGrpSpPr>
          <p:grpSpPr bwMode="auto">
            <a:xfrm>
              <a:off x="2231" y="2574"/>
              <a:ext cx="630" cy="492"/>
              <a:chOff x="2231" y="2574"/>
              <a:chExt cx="630" cy="492"/>
            </a:xfrm>
          </p:grpSpPr>
          <p:sp>
            <p:nvSpPr>
              <p:cNvPr id="372795" name="Freeform 59"/>
              <p:cNvSpPr>
                <a:spLocks/>
              </p:cNvSpPr>
              <p:nvPr/>
            </p:nvSpPr>
            <p:spPr bwMode="auto">
              <a:xfrm>
                <a:off x="2231" y="2790"/>
                <a:ext cx="306" cy="276"/>
              </a:xfrm>
              <a:custGeom>
                <a:avLst/>
                <a:gdLst>
                  <a:gd name="T0" fmla="*/ 51 w 51"/>
                  <a:gd name="T1" fmla="*/ 46 h 46"/>
                  <a:gd name="T2" fmla="*/ 0 w 51"/>
                  <a:gd name="T3" fmla="*/ 32 h 46"/>
                  <a:gd name="T4" fmla="*/ 0 w 51"/>
                  <a:gd name="T5" fmla="*/ 1 h 46"/>
                  <a:gd name="T6" fmla="*/ 4 w 51"/>
                  <a:gd name="T7" fmla="*/ 0 h 46"/>
                  <a:gd name="T8" fmla="*/ 51 w 51"/>
                  <a:gd name="T9" fmla="*/ 12 h 46"/>
                  <a:gd name="T10" fmla="*/ 51 w 51"/>
                  <a:gd name="T11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1" h="46">
                    <a:moveTo>
                      <a:pt x="51" y="46"/>
                    </a:moveTo>
                    <a:cubicBezTo>
                      <a:pt x="31" y="43"/>
                      <a:pt x="14" y="38"/>
                      <a:pt x="0" y="32"/>
                    </a:cubicBezTo>
                    <a:lnTo>
                      <a:pt x="0" y="1"/>
                    </a:lnTo>
                    <a:lnTo>
                      <a:pt x="4" y="0"/>
                    </a:lnTo>
                    <a:cubicBezTo>
                      <a:pt x="18" y="6"/>
                      <a:pt x="31" y="9"/>
                      <a:pt x="51" y="12"/>
                    </a:cubicBezTo>
                    <a:lnTo>
                      <a:pt x="51" y="46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2796" name="Freeform 60"/>
              <p:cNvSpPr>
                <a:spLocks/>
              </p:cNvSpPr>
              <p:nvPr/>
            </p:nvSpPr>
            <p:spPr bwMode="auto">
              <a:xfrm>
                <a:off x="2231" y="2574"/>
                <a:ext cx="630" cy="306"/>
              </a:xfrm>
              <a:custGeom>
                <a:avLst/>
                <a:gdLst>
                  <a:gd name="T0" fmla="*/ 105 w 105"/>
                  <a:gd name="T1" fmla="*/ 0 h 51"/>
                  <a:gd name="T2" fmla="*/ 51 w 105"/>
                  <a:gd name="T3" fmla="*/ 51 h 51"/>
                  <a:gd name="T4" fmla="*/ 0 w 105"/>
                  <a:gd name="T5" fmla="*/ 37 h 51"/>
                  <a:gd name="T6" fmla="*/ 105 w 105"/>
                  <a:gd name="T7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5" h="51">
                    <a:moveTo>
                      <a:pt x="105" y="0"/>
                    </a:moveTo>
                    <a:lnTo>
                      <a:pt x="51" y="51"/>
                    </a:lnTo>
                    <a:cubicBezTo>
                      <a:pt x="31" y="48"/>
                      <a:pt x="14" y="43"/>
                      <a:pt x="0" y="37"/>
                    </a:cubicBez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2797" name="Freeform 61"/>
              <p:cNvSpPr>
                <a:spLocks/>
              </p:cNvSpPr>
              <p:nvPr/>
            </p:nvSpPr>
            <p:spPr bwMode="auto">
              <a:xfrm>
                <a:off x="2537" y="2574"/>
                <a:ext cx="324" cy="492"/>
              </a:xfrm>
              <a:custGeom>
                <a:avLst/>
                <a:gdLst>
                  <a:gd name="T0" fmla="*/ 54 w 54"/>
                  <a:gd name="T1" fmla="*/ 0 h 82"/>
                  <a:gd name="T2" fmla="*/ 0 w 54"/>
                  <a:gd name="T3" fmla="*/ 51 h 82"/>
                  <a:gd name="T4" fmla="*/ 0 w 54"/>
                  <a:gd name="T5" fmla="*/ 82 h 82"/>
                  <a:gd name="T6" fmla="*/ 6 w 54"/>
                  <a:gd name="T7" fmla="*/ 73 h 82"/>
                  <a:gd name="T8" fmla="*/ 6 w 54"/>
                  <a:gd name="T9" fmla="*/ 52 h 82"/>
                  <a:gd name="T10" fmla="*/ 54 w 54"/>
                  <a:gd name="T11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4" h="82">
                    <a:moveTo>
                      <a:pt x="54" y="0"/>
                    </a:moveTo>
                    <a:lnTo>
                      <a:pt x="0" y="51"/>
                    </a:lnTo>
                    <a:lnTo>
                      <a:pt x="0" y="82"/>
                    </a:lnTo>
                    <a:lnTo>
                      <a:pt x="6" y="73"/>
                    </a:lnTo>
                    <a:lnTo>
                      <a:pt x="6" y="52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2798" name="Group 62"/>
            <p:cNvGrpSpPr>
              <a:grpSpLocks/>
            </p:cNvGrpSpPr>
            <p:nvPr/>
          </p:nvGrpSpPr>
          <p:grpSpPr bwMode="auto">
            <a:xfrm>
              <a:off x="2081" y="2574"/>
              <a:ext cx="780" cy="390"/>
              <a:chOff x="2081" y="2574"/>
              <a:chExt cx="780" cy="390"/>
            </a:xfrm>
          </p:grpSpPr>
          <p:sp>
            <p:nvSpPr>
              <p:cNvPr id="372799" name="Freeform 63"/>
              <p:cNvSpPr>
                <a:spLocks/>
              </p:cNvSpPr>
              <p:nvPr/>
            </p:nvSpPr>
            <p:spPr bwMode="auto">
              <a:xfrm>
                <a:off x="2081" y="2706"/>
                <a:ext cx="114" cy="258"/>
              </a:xfrm>
              <a:custGeom>
                <a:avLst/>
                <a:gdLst>
                  <a:gd name="T0" fmla="*/ 19 w 19"/>
                  <a:gd name="T1" fmla="*/ 43 h 43"/>
                  <a:gd name="T2" fmla="*/ 0 w 19"/>
                  <a:gd name="T3" fmla="*/ 31 h 43"/>
                  <a:gd name="T4" fmla="*/ 0 w 19"/>
                  <a:gd name="T5" fmla="*/ 1 h 43"/>
                  <a:gd name="T6" fmla="*/ 5 w 19"/>
                  <a:gd name="T7" fmla="*/ 0 h 43"/>
                  <a:gd name="T8" fmla="*/ 19 w 19"/>
                  <a:gd name="T9" fmla="*/ 8 h 43"/>
                  <a:gd name="T10" fmla="*/ 19 w 19"/>
                  <a:gd name="T11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43">
                    <a:moveTo>
                      <a:pt x="19" y="43"/>
                    </a:moveTo>
                    <a:cubicBezTo>
                      <a:pt x="11" y="39"/>
                      <a:pt x="5" y="35"/>
                      <a:pt x="0" y="31"/>
                    </a:cubicBezTo>
                    <a:lnTo>
                      <a:pt x="0" y="1"/>
                    </a:lnTo>
                    <a:lnTo>
                      <a:pt x="5" y="0"/>
                    </a:lnTo>
                    <a:cubicBezTo>
                      <a:pt x="9" y="5"/>
                      <a:pt x="11" y="4"/>
                      <a:pt x="19" y="8"/>
                    </a:cubicBezTo>
                    <a:lnTo>
                      <a:pt x="19" y="43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2800" name="Freeform 64"/>
              <p:cNvSpPr>
                <a:spLocks/>
              </p:cNvSpPr>
              <p:nvPr/>
            </p:nvSpPr>
            <p:spPr bwMode="auto">
              <a:xfrm>
                <a:off x="2081" y="2574"/>
                <a:ext cx="780" cy="204"/>
              </a:xfrm>
              <a:custGeom>
                <a:avLst/>
                <a:gdLst>
                  <a:gd name="T0" fmla="*/ 130 w 130"/>
                  <a:gd name="T1" fmla="*/ 0 h 34"/>
                  <a:gd name="T2" fmla="*/ 19 w 130"/>
                  <a:gd name="T3" fmla="*/ 34 h 34"/>
                  <a:gd name="T4" fmla="*/ 0 w 130"/>
                  <a:gd name="T5" fmla="*/ 23 h 34"/>
                  <a:gd name="T6" fmla="*/ 130 w 130"/>
                  <a:gd name="T7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0" h="34">
                    <a:moveTo>
                      <a:pt x="130" y="0"/>
                    </a:moveTo>
                    <a:lnTo>
                      <a:pt x="19" y="34"/>
                    </a:lnTo>
                    <a:cubicBezTo>
                      <a:pt x="11" y="31"/>
                      <a:pt x="5" y="27"/>
                      <a:pt x="0" y="23"/>
                    </a:cubicBezTo>
                    <a:lnTo>
                      <a:pt x="130" y="0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2801" name="Freeform 65"/>
              <p:cNvSpPr>
                <a:spLocks/>
              </p:cNvSpPr>
              <p:nvPr/>
            </p:nvSpPr>
            <p:spPr bwMode="auto">
              <a:xfrm>
                <a:off x="2195" y="2574"/>
                <a:ext cx="666" cy="390"/>
              </a:xfrm>
              <a:custGeom>
                <a:avLst/>
                <a:gdLst>
                  <a:gd name="T0" fmla="*/ 111 w 111"/>
                  <a:gd name="T1" fmla="*/ 0 h 65"/>
                  <a:gd name="T2" fmla="*/ 0 w 111"/>
                  <a:gd name="T3" fmla="*/ 34 h 65"/>
                  <a:gd name="T4" fmla="*/ 0 w 111"/>
                  <a:gd name="T5" fmla="*/ 65 h 65"/>
                  <a:gd name="T6" fmla="*/ 6 w 111"/>
                  <a:gd name="T7" fmla="*/ 61 h 65"/>
                  <a:gd name="T8" fmla="*/ 6 w 111"/>
                  <a:gd name="T9" fmla="*/ 37 h 65"/>
                  <a:gd name="T10" fmla="*/ 111 w 111"/>
                  <a:gd name="T11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1" h="65">
                    <a:moveTo>
                      <a:pt x="111" y="0"/>
                    </a:moveTo>
                    <a:lnTo>
                      <a:pt x="0" y="34"/>
                    </a:lnTo>
                    <a:lnTo>
                      <a:pt x="0" y="65"/>
                    </a:lnTo>
                    <a:lnTo>
                      <a:pt x="6" y="61"/>
                    </a:lnTo>
                    <a:lnTo>
                      <a:pt x="6" y="37"/>
                    </a:lnTo>
                    <a:lnTo>
                      <a:pt x="111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2802" name="Group 66"/>
            <p:cNvGrpSpPr>
              <a:grpSpLocks/>
            </p:cNvGrpSpPr>
            <p:nvPr/>
          </p:nvGrpSpPr>
          <p:grpSpPr bwMode="auto">
            <a:xfrm>
              <a:off x="2015" y="2574"/>
              <a:ext cx="846" cy="300"/>
              <a:chOff x="2015" y="2574"/>
              <a:chExt cx="846" cy="300"/>
            </a:xfrm>
          </p:grpSpPr>
          <p:sp>
            <p:nvSpPr>
              <p:cNvPr id="372803" name="Freeform 67"/>
              <p:cNvSpPr>
                <a:spLocks/>
              </p:cNvSpPr>
              <p:nvPr/>
            </p:nvSpPr>
            <p:spPr bwMode="auto">
              <a:xfrm>
                <a:off x="2015" y="2610"/>
                <a:ext cx="42" cy="264"/>
              </a:xfrm>
              <a:custGeom>
                <a:avLst/>
                <a:gdLst>
                  <a:gd name="T0" fmla="*/ 7 w 7"/>
                  <a:gd name="T1" fmla="*/ 44 h 44"/>
                  <a:gd name="T2" fmla="*/ 0 w 7"/>
                  <a:gd name="T3" fmla="*/ 32 h 44"/>
                  <a:gd name="T4" fmla="*/ 0 w 7"/>
                  <a:gd name="T5" fmla="*/ 1 h 44"/>
                  <a:gd name="T6" fmla="*/ 3 w 7"/>
                  <a:gd name="T7" fmla="*/ 2 h 44"/>
                  <a:gd name="T8" fmla="*/ 6 w 7"/>
                  <a:gd name="T9" fmla="*/ 3 h 44"/>
                  <a:gd name="T10" fmla="*/ 7 w 7"/>
                  <a:gd name="T11" fmla="*/ 5 h 44"/>
                  <a:gd name="T12" fmla="*/ 7 w 7"/>
                  <a:gd name="T13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44">
                    <a:moveTo>
                      <a:pt x="7" y="44"/>
                    </a:moveTo>
                    <a:cubicBezTo>
                      <a:pt x="4" y="40"/>
                      <a:pt x="2" y="36"/>
                      <a:pt x="0" y="32"/>
                    </a:cubicBezTo>
                    <a:lnTo>
                      <a:pt x="0" y="1"/>
                    </a:lnTo>
                    <a:lnTo>
                      <a:pt x="3" y="2"/>
                    </a:lnTo>
                    <a:cubicBezTo>
                      <a:pt x="5" y="4"/>
                      <a:pt x="5" y="0"/>
                      <a:pt x="6" y="3"/>
                    </a:cubicBezTo>
                    <a:cubicBezTo>
                      <a:pt x="7" y="3"/>
                      <a:pt x="7" y="4"/>
                      <a:pt x="7" y="5"/>
                    </a:cubicBezTo>
                    <a:lnTo>
                      <a:pt x="7" y="44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2804" name="Freeform 68"/>
              <p:cNvSpPr>
                <a:spLocks/>
              </p:cNvSpPr>
              <p:nvPr/>
            </p:nvSpPr>
            <p:spPr bwMode="auto">
              <a:xfrm>
                <a:off x="2015" y="2574"/>
                <a:ext cx="846" cy="114"/>
              </a:xfrm>
              <a:custGeom>
                <a:avLst/>
                <a:gdLst>
                  <a:gd name="T0" fmla="*/ 141 w 141"/>
                  <a:gd name="T1" fmla="*/ 0 h 19"/>
                  <a:gd name="T2" fmla="*/ 7 w 141"/>
                  <a:gd name="T3" fmla="*/ 19 h 19"/>
                  <a:gd name="T4" fmla="*/ 0 w 141"/>
                  <a:gd name="T5" fmla="*/ 7 h 19"/>
                  <a:gd name="T6" fmla="*/ 141 w 141"/>
                  <a:gd name="T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1" h="19">
                    <a:moveTo>
                      <a:pt x="141" y="0"/>
                    </a:moveTo>
                    <a:lnTo>
                      <a:pt x="7" y="19"/>
                    </a:lnTo>
                    <a:cubicBezTo>
                      <a:pt x="4" y="15"/>
                      <a:pt x="2" y="11"/>
                      <a:pt x="0" y="7"/>
                    </a:cubicBezTo>
                    <a:lnTo>
                      <a:pt x="141" y="0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2805" name="Freeform 69"/>
              <p:cNvSpPr>
                <a:spLocks/>
              </p:cNvSpPr>
              <p:nvPr/>
            </p:nvSpPr>
            <p:spPr bwMode="auto">
              <a:xfrm>
                <a:off x="2057" y="2574"/>
                <a:ext cx="804" cy="300"/>
              </a:xfrm>
              <a:custGeom>
                <a:avLst/>
                <a:gdLst>
                  <a:gd name="T0" fmla="*/ 134 w 134"/>
                  <a:gd name="T1" fmla="*/ 0 h 50"/>
                  <a:gd name="T2" fmla="*/ 0 w 134"/>
                  <a:gd name="T3" fmla="*/ 19 h 50"/>
                  <a:gd name="T4" fmla="*/ 0 w 134"/>
                  <a:gd name="T5" fmla="*/ 50 h 50"/>
                  <a:gd name="T6" fmla="*/ 4 w 134"/>
                  <a:gd name="T7" fmla="*/ 48 h 50"/>
                  <a:gd name="T8" fmla="*/ 4 w 134"/>
                  <a:gd name="T9" fmla="*/ 23 h 50"/>
                  <a:gd name="T10" fmla="*/ 134 w 134"/>
                  <a:gd name="T11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4" h="50">
                    <a:moveTo>
                      <a:pt x="134" y="0"/>
                    </a:moveTo>
                    <a:lnTo>
                      <a:pt x="0" y="19"/>
                    </a:lnTo>
                    <a:lnTo>
                      <a:pt x="0" y="50"/>
                    </a:lnTo>
                    <a:lnTo>
                      <a:pt x="4" y="48"/>
                    </a:lnTo>
                    <a:lnTo>
                      <a:pt x="4" y="23"/>
                    </a:lnTo>
                    <a:lnTo>
                      <a:pt x="134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372806" name="Group 70"/>
          <p:cNvGrpSpPr>
            <a:grpSpLocks/>
          </p:cNvGrpSpPr>
          <p:nvPr/>
        </p:nvGrpSpPr>
        <p:grpSpPr bwMode="auto">
          <a:xfrm>
            <a:off x="779463" y="4405313"/>
            <a:ext cx="2663825" cy="1328737"/>
            <a:chOff x="491" y="2775"/>
            <a:chExt cx="1678" cy="837"/>
          </a:xfrm>
        </p:grpSpPr>
        <p:grpSp>
          <p:nvGrpSpPr>
            <p:cNvPr id="372807" name="Group 71"/>
            <p:cNvGrpSpPr>
              <a:grpSpLocks/>
            </p:cNvGrpSpPr>
            <p:nvPr/>
          </p:nvGrpSpPr>
          <p:grpSpPr bwMode="auto">
            <a:xfrm>
              <a:off x="1048" y="3101"/>
              <a:ext cx="682" cy="511"/>
              <a:chOff x="2573" y="2574"/>
              <a:chExt cx="690" cy="516"/>
            </a:xfrm>
          </p:grpSpPr>
          <p:sp>
            <p:nvSpPr>
              <p:cNvPr id="372808" name="Freeform 72"/>
              <p:cNvSpPr>
                <a:spLocks/>
              </p:cNvSpPr>
              <p:nvPr/>
            </p:nvSpPr>
            <p:spPr bwMode="auto">
              <a:xfrm>
                <a:off x="2573" y="2862"/>
                <a:ext cx="690" cy="228"/>
              </a:xfrm>
              <a:custGeom>
                <a:avLst/>
                <a:gdLst>
                  <a:gd name="T0" fmla="*/ 115 w 115"/>
                  <a:gd name="T1" fmla="*/ 31 h 38"/>
                  <a:gd name="T2" fmla="*/ 48 w 115"/>
                  <a:gd name="T3" fmla="*/ 38 h 38"/>
                  <a:gd name="T4" fmla="*/ 0 w 115"/>
                  <a:gd name="T5" fmla="*/ 35 h 38"/>
                  <a:gd name="T6" fmla="*/ 0 w 115"/>
                  <a:gd name="T7" fmla="*/ 4 h 38"/>
                  <a:gd name="T8" fmla="*/ 3 w 115"/>
                  <a:gd name="T9" fmla="*/ 2 h 38"/>
                  <a:gd name="T10" fmla="*/ 48 w 115"/>
                  <a:gd name="T11" fmla="*/ 5 h 38"/>
                  <a:gd name="T12" fmla="*/ 109 w 115"/>
                  <a:gd name="T13" fmla="*/ 0 h 38"/>
                  <a:gd name="T14" fmla="*/ 115 w 115"/>
                  <a:gd name="T15" fmla="*/ 1 h 38"/>
                  <a:gd name="T16" fmla="*/ 115 w 115"/>
                  <a:gd name="T17" fmla="*/ 3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5" h="38">
                    <a:moveTo>
                      <a:pt x="115" y="31"/>
                    </a:moveTo>
                    <a:cubicBezTo>
                      <a:pt x="95" y="36"/>
                      <a:pt x="72" y="38"/>
                      <a:pt x="48" y="38"/>
                    </a:cubicBezTo>
                    <a:cubicBezTo>
                      <a:pt x="31" y="38"/>
                      <a:pt x="15" y="37"/>
                      <a:pt x="0" y="35"/>
                    </a:cubicBezTo>
                    <a:lnTo>
                      <a:pt x="0" y="4"/>
                    </a:lnTo>
                    <a:lnTo>
                      <a:pt x="3" y="2"/>
                    </a:lnTo>
                    <a:cubicBezTo>
                      <a:pt x="18" y="4"/>
                      <a:pt x="31" y="5"/>
                      <a:pt x="48" y="5"/>
                    </a:cubicBezTo>
                    <a:cubicBezTo>
                      <a:pt x="72" y="5"/>
                      <a:pt x="90" y="4"/>
                      <a:pt x="109" y="0"/>
                    </a:cubicBezTo>
                    <a:lnTo>
                      <a:pt x="115" y="1"/>
                    </a:lnTo>
                    <a:lnTo>
                      <a:pt x="115" y="31"/>
                    </a:lnTo>
                    <a:close/>
                  </a:path>
                </a:pathLst>
              </a:custGeom>
              <a:solidFill>
                <a:srgbClr val="0072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2809" name="Freeform 73"/>
              <p:cNvSpPr>
                <a:spLocks/>
              </p:cNvSpPr>
              <p:nvPr/>
            </p:nvSpPr>
            <p:spPr bwMode="auto">
              <a:xfrm>
                <a:off x="2573" y="2574"/>
                <a:ext cx="690" cy="330"/>
              </a:xfrm>
              <a:custGeom>
                <a:avLst/>
                <a:gdLst>
                  <a:gd name="T0" fmla="*/ 48 w 115"/>
                  <a:gd name="T1" fmla="*/ 0 h 55"/>
                  <a:gd name="T2" fmla="*/ 115 w 115"/>
                  <a:gd name="T3" fmla="*/ 49 h 55"/>
                  <a:gd name="T4" fmla="*/ 48 w 115"/>
                  <a:gd name="T5" fmla="*/ 55 h 55"/>
                  <a:gd name="T6" fmla="*/ 0 w 115"/>
                  <a:gd name="T7" fmla="*/ 52 h 55"/>
                  <a:gd name="T8" fmla="*/ 48 w 115"/>
                  <a:gd name="T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5" h="55">
                    <a:moveTo>
                      <a:pt x="48" y="0"/>
                    </a:moveTo>
                    <a:lnTo>
                      <a:pt x="115" y="49"/>
                    </a:lnTo>
                    <a:cubicBezTo>
                      <a:pt x="94" y="53"/>
                      <a:pt x="71" y="55"/>
                      <a:pt x="48" y="55"/>
                    </a:cubicBezTo>
                    <a:cubicBezTo>
                      <a:pt x="32" y="55"/>
                      <a:pt x="16" y="54"/>
                      <a:pt x="0" y="52"/>
                    </a:cubicBez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2810" name="Group 74"/>
            <p:cNvGrpSpPr>
              <a:grpSpLocks/>
            </p:cNvGrpSpPr>
            <p:nvPr/>
          </p:nvGrpSpPr>
          <p:grpSpPr bwMode="auto">
            <a:xfrm>
              <a:off x="491" y="2781"/>
              <a:ext cx="842" cy="516"/>
              <a:chOff x="2009" y="2250"/>
              <a:chExt cx="852" cy="522"/>
            </a:xfrm>
          </p:grpSpPr>
          <p:sp>
            <p:nvSpPr>
              <p:cNvPr id="372811" name="Freeform 75"/>
              <p:cNvSpPr>
                <a:spLocks/>
              </p:cNvSpPr>
              <p:nvPr/>
            </p:nvSpPr>
            <p:spPr bwMode="auto">
              <a:xfrm>
                <a:off x="2009" y="2574"/>
                <a:ext cx="0" cy="198"/>
              </a:xfrm>
              <a:custGeom>
                <a:avLst/>
                <a:gdLst>
                  <a:gd name="T0" fmla="*/ 33 h 33"/>
                  <a:gd name="T1" fmla="*/ 33 h 33"/>
                  <a:gd name="T2" fmla="*/ 33 h 33"/>
                  <a:gd name="T3" fmla="*/ 31 h 33"/>
                  <a:gd name="T4" fmla="*/ 0 h 33"/>
                  <a:gd name="T5" fmla="*/ 1 h 33"/>
                  <a:gd name="T6" fmla="*/ 33 h 3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33">
                    <a:moveTo>
                      <a:pt x="0" y="33"/>
                    </a:moveTo>
                    <a:cubicBezTo>
                      <a:pt x="0" y="33"/>
                      <a:pt x="0" y="33"/>
                      <a:pt x="0" y="33"/>
                    </a:cubicBezTo>
                    <a:lnTo>
                      <a:pt x="0" y="33"/>
                    </a:lnTo>
                    <a:lnTo>
                      <a:pt x="0" y="31"/>
                    </a:lnTo>
                    <a:lnTo>
                      <a:pt x="0" y="0"/>
                    </a:lnTo>
                    <a:cubicBezTo>
                      <a:pt x="0" y="0"/>
                      <a:pt x="0" y="1"/>
                      <a:pt x="0" y="1"/>
                    </a:cubicBez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2812" name="Freeform 76"/>
              <p:cNvSpPr>
                <a:spLocks/>
              </p:cNvSpPr>
              <p:nvPr/>
            </p:nvSpPr>
            <p:spPr bwMode="auto">
              <a:xfrm>
                <a:off x="2009" y="2250"/>
                <a:ext cx="852" cy="342"/>
              </a:xfrm>
              <a:custGeom>
                <a:avLst/>
                <a:gdLst>
                  <a:gd name="T0" fmla="*/ 142 w 142"/>
                  <a:gd name="T1" fmla="*/ 54 h 57"/>
                  <a:gd name="T2" fmla="*/ 0 w 142"/>
                  <a:gd name="T3" fmla="*/ 57 h 57"/>
                  <a:gd name="T4" fmla="*/ 0 w 142"/>
                  <a:gd name="T5" fmla="*/ 54 h 57"/>
                  <a:gd name="T6" fmla="*/ 117 w 142"/>
                  <a:gd name="T7" fmla="*/ 0 h 57"/>
                  <a:gd name="T8" fmla="*/ 142 w 142"/>
                  <a:gd name="T9" fmla="*/ 54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2" h="57">
                    <a:moveTo>
                      <a:pt x="142" y="54"/>
                    </a:moveTo>
                    <a:lnTo>
                      <a:pt x="0" y="57"/>
                    </a:lnTo>
                    <a:cubicBezTo>
                      <a:pt x="0" y="56"/>
                      <a:pt x="0" y="55"/>
                      <a:pt x="0" y="54"/>
                    </a:cubicBezTo>
                    <a:cubicBezTo>
                      <a:pt x="0" y="27"/>
                      <a:pt x="49" y="4"/>
                      <a:pt x="117" y="0"/>
                    </a:cubicBezTo>
                    <a:lnTo>
                      <a:pt x="142" y="54"/>
                    </a:lnTo>
                    <a:close/>
                  </a:path>
                </a:pathLst>
              </a:custGeom>
              <a:solidFill>
                <a:srgbClr val="00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2813" name="Freeform 77"/>
              <p:cNvSpPr>
                <a:spLocks/>
              </p:cNvSpPr>
              <p:nvPr/>
            </p:nvSpPr>
            <p:spPr bwMode="auto">
              <a:xfrm>
                <a:off x="2009" y="2574"/>
                <a:ext cx="852" cy="198"/>
              </a:xfrm>
              <a:custGeom>
                <a:avLst/>
                <a:gdLst>
                  <a:gd name="T0" fmla="*/ 142 w 142"/>
                  <a:gd name="T1" fmla="*/ 0 h 33"/>
                  <a:gd name="T2" fmla="*/ 0 w 142"/>
                  <a:gd name="T3" fmla="*/ 3 h 33"/>
                  <a:gd name="T4" fmla="*/ 0 w 142"/>
                  <a:gd name="T5" fmla="*/ 33 h 33"/>
                  <a:gd name="T6" fmla="*/ 1 w 142"/>
                  <a:gd name="T7" fmla="*/ 33 h 33"/>
                  <a:gd name="T8" fmla="*/ 1 w 142"/>
                  <a:gd name="T9" fmla="*/ 7 h 33"/>
                  <a:gd name="T10" fmla="*/ 142 w 142"/>
                  <a:gd name="T1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2" h="33">
                    <a:moveTo>
                      <a:pt x="142" y="0"/>
                    </a:moveTo>
                    <a:lnTo>
                      <a:pt x="0" y="3"/>
                    </a:lnTo>
                    <a:lnTo>
                      <a:pt x="0" y="33"/>
                    </a:lnTo>
                    <a:lnTo>
                      <a:pt x="1" y="33"/>
                    </a:lnTo>
                    <a:lnTo>
                      <a:pt x="1" y="7"/>
                    </a:lnTo>
                    <a:lnTo>
                      <a:pt x="142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2814" name="Group 78"/>
            <p:cNvGrpSpPr>
              <a:grpSpLocks/>
            </p:cNvGrpSpPr>
            <p:nvPr/>
          </p:nvGrpSpPr>
          <p:grpSpPr bwMode="auto">
            <a:xfrm>
              <a:off x="1214" y="2775"/>
              <a:ext cx="919" cy="326"/>
              <a:chOff x="2741" y="2244"/>
              <a:chExt cx="930" cy="330"/>
            </a:xfrm>
          </p:grpSpPr>
          <p:sp>
            <p:nvSpPr>
              <p:cNvPr id="372815" name="Freeform 79"/>
              <p:cNvSpPr>
                <a:spLocks/>
              </p:cNvSpPr>
              <p:nvPr/>
            </p:nvSpPr>
            <p:spPr bwMode="auto">
              <a:xfrm>
                <a:off x="2747" y="2244"/>
                <a:ext cx="924" cy="330"/>
              </a:xfrm>
              <a:custGeom>
                <a:avLst/>
                <a:gdLst>
                  <a:gd name="T0" fmla="*/ 19 w 154"/>
                  <a:gd name="T1" fmla="*/ 55 h 55"/>
                  <a:gd name="T2" fmla="*/ 0 w 154"/>
                  <a:gd name="T3" fmla="*/ 0 h 55"/>
                  <a:gd name="T4" fmla="*/ 19 w 154"/>
                  <a:gd name="T5" fmla="*/ 0 h 55"/>
                  <a:gd name="T6" fmla="*/ 154 w 154"/>
                  <a:gd name="T7" fmla="*/ 39 h 55"/>
                  <a:gd name="T8" fmla="*/ 19 w 154"/>
                  <a:gd name="T9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4" h="55">
                    <a:moveTo>
                      <a:pt x="19" y="55"/>
                    </a:moveTo>
                    <a:lnTo>
                      <a:pt x="0" y="0"/>
                    </a:lnTo>
                    <a:cubicBezTo>
                      <a:pt x="6" y="0"/>
                      <a:pt x="12" y="0"/>
                      <a:pt x="19" y="0"/>
                    </a:cubicBezTo>
                    <a:cubicBezTo>
                      <a:pt x="81" y="0"/>
                      <a:pt x="136" y="16"/>
                      <a:pt x="154" y="39"/>
                    </a:cubicBezTo>
                    <a:lnTo>
                      <a:pt x="19" y="55"/>
                    </a:lnTo>
                    <a:close/>
                  </a:path>
                </a:pathLst>
              </a:custGeom>
              <a:solidFill>
                <a:srgbClr val="339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2816" name="Freeform 80"/>
              <p:cNvSpPr>
                <a:spLocks/>
              </p:cNvSpPr>
              <p:nvPr/>
            </p:nvSpPr>
            <p:spPr bwMode="auto">
              <a:xfrm>
                <a:off x="2741" y="2244"/>
                <a:ext cx="120" cy="330"/>
              </a:xfrm>
              <a:custGeom>
                <a:avLst/>
                <a:gdLst>
                  <a:gd name="T0" fmla="*/ 20 w 20"/>
                  <a:gd name="T1" fmla="*/ 55 h 55"/>
                  <a:gd name="T2" fmla="*/ 1 w 20"/>
                  <a:gd name="T3" fmla="*/ 0 h 55"/>
                  <a:gd name="T4" fmla="*/ 0 w 20"/>
                  <a:gd name="T5" fmla="*/ 13 h 55"/>
                  <a:gd name="T6" fmla="*/ 20 w 20"/>
                  <a:gd name="T7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55">
                    <a:moveTo>
                      <a:pt x="20" y="55"/>
                    </a:moveTo>
                    <a:lnTo>
                      <a:pt x="1" y="0"/>
                    </a:lnTo>
                    <a:lnTo>
                      <a:pt x="0" y="13"/>
                    </a:lnTo>
                    <a:lnTo>
                      <a:pt x="20" y="55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2817" name="Freeform 81"/>
              <p:cNvSpPr>
                <a:spLocks/>
              </p:cNvSpPr>
              <p:nvPr/>
            </p:nvSpPr>
            <p:spPr bwMode="auto">
              <a:xfrm>
                <a:off x="2861" y="2478"/>
                <a:ext cx="810" cy="96"/>
              </a:xfrm>
              <a:custGeom>
                <a:avLst/>
                <a:gdLst>
                  <a:gd name="T0" fmla="*/ 0 w 810"/>
                  <a:gd name="T1" fmla="*/ 96 h 96"/>
                  <a:gd name="T2" fmla="*/ 810 w 810"/>
                  <a:gd name="T3" fmla="*/ 0 h 96"/>
                  <a:gd name="T4" fmla="*/ 810 w 810"/>
                  <a:gd name="T5" fmla="*/ 27 h 96"/>
                  <a:gd name="T6" fmla="*/ 0 w 810"/>
                  <a:gd name="T7" fmla="*/ 96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10" h="96">
                    <a:moveTo>
                      <a:pt x="0" y="96"/>
                    </a:moveTo>
                    <a:lnTo>
                      <a:pt x="810" y="0"/>
                    </a:lnTo>
                    <a:lnTo>
                      <a:pt x="810" y="27"/>
                    </a:lnTo>
                    <a:lnTo>
                      <a:pt x="0" y="96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2818" name="Group 82"/>
            <p:cNvGrpSpPr>
              <a:grpSpLocks/>
            </p:cNvGrpSpPr>
            <p:nvPr/>
          </p:nvGrpSpPr>
          <p:grpSpPr bwMode="auto">
            <a:xfrm>
              <a:off x="1333" y="3030"/>
              <a:ext cx="836" cy="535"/>
              <a:chOff x="2861" y="2502"/>
              <a:chExt cx="846" cy="540"/>
            </a:xfrm>
          </p:grpSpPr>
          <p:sp>
            <p:nvSpPr>
              <p:cNvPr id="372819" name="Freeform 83"/>
              <p:cNvSpPr>
                <a:spLocks/>
              </p:cNvSpPr>
              <p:nvPr/>
            </p:nvSpPr>
            <p:spPr bwMode="auto">
              <a:xfrm>
                <a:off x="3305" y="2574"/>
                <a:ext cx="402" cy="468"/>
              </a:xfrm>
              <a:custGeom>
                <a:avLst/>
                <a:gdLst>
                  <a:gd name="T0" fmla="*/ 67 w 67"/>
                  <a:gd name="T1" fmla="*/ 33 h 78"/>
                  <a:gd name="T2" fmla="*/ 0 w 67"/>
                  <a:gd name="T3" fmla="*/ 78 h 78"/>
                  <a:gd name="T4" fmla="*/ 0 w 67"/>
                  <a:gd name="T5" fmla="*/ 44 h 78"/>
                  <a:gd name="T6" fmla="*/ 62 w 67"/>
                  <a:gd name="T7" fmla="*/ 7 h 78"/>
                  <a:gd name="T8" fmla="*/ 67 w 67"/>
                  <a:gd name="T9" fmla="*/ 0 h 78"/>
                  <a:gd name="T10" fmla="*/ 67 w 67"/>
                  <a:gd name="T11" fmla="*/ 31 h 78"/>
                  <a:gd name="T12" fmla="*/ 67 w 67"/>
                  <a:gd name="T13" fmla="*/ 33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7" h="78">
                    <a:moveTo>
                      <a:pt x="67" y="33"/>
                    </a:moveTo>
                    <a:cubicBezTo>
                      <a:pt x="65" y="52"/>
                      <a:pt x="39" y="68"/>
                      <a:pt x="0" y="78"/>
                    </a:cubicBezTo>
                    <a:lnTo>
                      <a:pt x="0" y="44"/>
                    </a:lnTo>
                    <a:cubicBezTo>
                      <a:pt x="32" y="36"/>
                      <a:pt x="55" y="22"/>
                      <a:pt x="62" y="7"/>
                    </a:cubicBezTo>
                    <a:cubicBezTo>
                      <a:pt x="64" y="4"/>
                      <a:pt x="67" y="4"/>
                      <a:pt x="67" y="0"/>
                    </a:cubicBezTo>
                    <a:lnTo>
                      <a:pt x="67" y="31"/>
                    </a:lnTo>
                    <a:lnTo>
                      <a:pt x="67" y="33"/>
                    </a:lnTo>
                    <a:close/>
                  </a:path>
                </a:pathLst>
              </a:custGeom>
              <a:solidFill>
                <a:srgbClr val="702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2820" name="Freeform 84"/>
              <p:cNvSpPr>
                <a:spLocks/>
              </p:cNvSpPr>
              <p:nvPr/>
            </p:nvSpPr>
            <p:spPr bwMode="auto">
              <a:xfrm>
                <a:off x="2861" y="2502"/>
                <a:ext cx="846" cy="354"/>
              </a:xfrm>
              <a:custGeom>
                <a:avLst/>
                <a:gdLst>
                  <a:gd name="T0" fmla="*/ 0 w 141"/>
                  <a:gd name="T1" fmla="*/ 12 h 59"/>
                  <a:gd name="T2" fmla="*/ 138 w 141"/>
                  <a:gd name="T3" fmla="*/ 0 h 59"/>
                  <a:gd name="T4" fmla="*/ 141 w 141"/>
                  <a:gd name="T5" fmla="*/ 12 h 59"/>
                  <a:gd name="T6" fmla="*/ 74 w 141"/>
                  <a:gd name="T7" fmla="*/ 59 h 59"/>
                  <a:gd name="T8" fmla="*/ 0 w 141"/>
                  <a:gd name="T9" fmla="*/ 12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1" h="59">
                    <a:moveTo>
                      <a:pt x="0" y="12"/>
                    </a:moveTo>
                    <a:lnTo>
                      <a:pt x="138" y="0"/>
                    </a:lnTo>
                    <a:cubicBezTo>
                      <a:pt x="140" y="4"/>
                      <a:pt x="141" y="8"/>
                      <a:pt x="141" y="12"/>
                    </a:cubicBezTo>
                    <a:cubicBezTo>
                      <a:pt x="141" y="31"/>
                      <a:pt x="116" y="49"/>
                      <a:pt x="74" y="59"/>
                    </a:cubicBez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93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2821" name="Freeform 85"/>
              <p:cNvSpPr>
                <a:spLocks/>
              </p:cNvSpPr>
              <p:nvPr/>
            </p:nvSpPr>
            <p:spPr bwMode="auto">
              <a:xfrm>
                <a:off x="2861" y="2574"/>
                <a:ext cx="444" cy="468"/>
              </a:xfrm>
              <a:custGeom>
                <a:avLst/>
                <a:gdLst>
                  <a:gd name="T0" fmla="*/ 0 w 74"/>
                  <a:gd name="T1" fmla="*/ 0 h 78"/>
                  <a:gd name="T2" fmla="*/ 74 w 74"/>
                  <a:gd name="T3" fmla="*/ 47 h 78"/>
                  <a:gd name="T4" fmla="*/ 74 w 74"/>
                  <a:gd name="T5" fmla="*/ 78 h 78"/>
                  <a:gd name="T6" fmla="*/ 67 w 74"/>
                  <a:gd name="T7" fmla="*/ 70 h 78"/>
                  <a:gd name="T8" fmla="*/ 67 w 74"/>
                  <a:gd name="T9" fmla="*/ 49 h 78"/>
                  <a:gd name="T10" fmla="*/ 0 w 74"/>
                  <a:gd name="T11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4" h="78">
                    <a:moveTo>
                      <a:pt x="0" y="0"/>
                    </a:moveTo>
                    <a:lnTo>
                      <a:pt x="74" y="47"/>
                    </a:lnTo>
                    <a:lnTo>
                      <a:pt x="74" y="78"/>
                    </a:lnTo>
                    <a:lnTo>
                      <a:pt x="67" y="70"/>
                    </a:lnTo>
                    <a:lnTo>
                      <a:pt x="67" y="4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2822" name="Group 86"/>
            <p:cNvGrpSpPr>
              <a:grpSpLocks/>
            </p:cNvGrpSpPr>
            <p:nvPr/>
          </p:nvGrpSpPr>
          <p:grpSpPr bwMode="auto">
            <a:xfrm>
              <a:off x="710" y="3101"/>
              <a:ext cx="623" cy="487"/>
              <a:chOff x="2231" y="2574"/>
              <a:chExt cx="630" cy="492"/>
            </a:xfrm>
          </p:grpSpPr>
          <p:sp>
            <p:nvSpPr>
              <p:cNvPr id="372823" name="Freeform 87"/>
              <p:cNvSpPr>
                <a:spLocks/>
              </p:cNvSpPr>
              <p:nvPr/>
            </p:nvSpPr>
            <p:spPr bwMode="auto">
              <a:xfrm>
                <a:off x="2231" y="2790"/>
                <a:ext cx="306" cy="276"/>
              </a:xfrm>
              <a:custGeom>
                <a:avLst/>
                <a:gdLst>
                  <a:gd name="T0" fmla="*/ 51 w 51"/>
                  <a:gd name="T1" fmla="*/ 46 h 46"/>
                  <a:gd name="T2" fmla="*/ 0 w 51"/>
                  <a:gd name="T3" fmla="*/ 32 h 46"/>
                  <a:gd name="T4" fmla="*/ 0 w 51"/>
                  <a:gd name="T5" fmla="*/ 1 h 46"/>
                  <a:gd name="T6" fmla="*/ 4 w 51"/>
                  <a:gd name="T7" fmla="*/ 0 h 46"/>
                  <a:gd name="T8" fmla="*/ 51 w 51"/>
                  <a:gd name="T9" fmla="*/ 12 h 46"/>
                  <a:gd name="T10" fmla="*/ 51 w 51"/>
                  <a:gd name="T11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1" h="46">
                    <a:moveTo>
                      <a:pt x="51" y="46"/>
                    </a:moveTo>
                    <a:cubicBezTo>
                      <a:pt x="31" y="43"/>
                      <a:pt x="14" y="38"/>
                      <a:pt x="0" y="32"/>
                    </a:cubicBezTo>
                    <a:lnTo>
                      <a:pt x="0" y="1"/>
                    </a:lnTo>
                    <a:lnTo>
                      <a:pt x="4" y="0"/>
                    </a:lnTo>
                    <a:cubicBezTo>
                      <a:pt x="18" y="6"/>
                      <a:pt x="31" y="9"/>
                      <a:pt x="51" y="12"/>
                    </a:cubicBezTo>
                    <a:lnTo>
                      <a:pt x="51" y="46"/>
                    </a:lnTo>
                    <a:close/>
                  </a:path>
                </a:pathLst>
              </a:custGeom>
              <a:solidFill>
                <a:srgbClr val="5252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2824" name="Freeform 88"/>
              <p:cNvSpPr>
                <a:spLocks/>
              </p:cNvSpPr>
              <p:nvPr/>
            </p:nvSpPr>
            <p:spPr bwMode="auto">
              <a:xfrm>
                <a:off x="2231" y="2574"/>
                <a:ext cx="630" cy="306"/>
              </a:xfrm>
              <a:custGeom>
                <a:avLst/>
                <a:gdLst>
                  <a:gd name="T0" fmla="*/ 105 w 105"/>
                  <a:gd name="T1" fmla="*/ 0 h 51"/>
                  <a:gd name="T2" fmla="*/ 51 w 105"/>
                  <a:gd name="T3" fmla="*/ 51 h 51"/>
                  <a:gd name="T4" fmla="*/ 0 w 105"/>
                  <a:gd name="T5" fmla="*/ 37 h 51"/>
                  <a:gd name="T6" fmla="*/ 105 w 105"/>
                  <a:gd name="T7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5" h="51">
                    <a:moveTo>
                      <a:pt x="105" y="0"/>
                    </a:moveTo>
                    <a:lnTo>
                      <a:pt x="51" y="51"/>
                    </a:lnTo>
                    <a:cubicBezTo>
                      <a:pt x="31" y="48"/>
                      <a:pt x="14" y="43"/>
                      <a:pt x="0" y="37"/>
                    </a:cubicBez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6666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2825" name="Freeform 89"/>
              <p:cNvSpPr>
                <a:spLocks/>
              </p:cNvSpPr>
              <p:nvPr/>
            </p:nvSpPr>
            <p:spPr bwMode="auto">
              <a:xfrm>
                <a:off x="2537" y="2574"/>
                <a:ext cx="324" cy="492"/>
              </a:xfrm>
              <a:custGeom>
                <a:avLst/>
                <a:gdLst>
                  <a:gd name="T0" fmla="*/ 54 w 54"/>
                  <a:gd name="T1" fmla="*/ 0 h 82"/>
                  <a:gd name="T2" fmla="*/ 0 w 54"/>
                  <a:gd name="T3" fmla="*/ 51 h 82"/>
                  <a:gd name="T4" fmla="*/ 0 w 54"/>
                  <a:gd name="T5" fmla="*/ 82 h 82"/>
                  <a:gd name="T6" fmla="*/ 6 w 54"/>
                  <a:gd name="T7" fmla="*/ 73 h 82"/>
                  <a:gd name="T8" fmla="*/ 6 w 54"/>
                  <a:gd name="T9" fmla="*/ 52 h 82"/>
                  <a:gd name="T10" fmla="*/ 54 w 54"/>
                  <a:gd name="T11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4" h="82">
                    <a:moveTo>
                      <a:pt x="54" y="0"/>
                    </a:moveTo>
                    <a:lnTo>
                      <a:pt x="0" y="51"/>
                    </a:lnTo>
                    <a:lnTo>
                      <a:pt x="0" y="82"/>
                    </a:lnTo>
                    <a:lnTo>
                      <a:pt x="6" y="73"/>
                    </a:lnTo>
                    <a:lnTo>
                      <a:pt x="6" y="52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2826" name="Group 90"/>
            <p:cNvGrpSpPr>
              <a:grpSpLocks/>
            </p:cNvGrpSpPr>
            <p:nvPr/>
          </p:nvGrpSpPr>
          <p:grpSpPr bwMode="auto">
            <a:xfrm>
              <a:off x="562" y="3101"/>
              <a:ext cx="771" cy="386"/>
              <a:chOff x="2081" y="2574"/>
              <a:chExt cx="780" cy="390"/>
            </a:xfrm>
          </p:grpSpPr>
          <p:sp>
            <p:nvSpPr>
              <p:cNvPr id="372827" name="Freeform 91"/>
              <p:cNvSpPr>
                <a:spLocks/>
              </p:cNvSpPr>
              <p:nvPr/>
            </p:nvSpPr>
            <p:spPr bwMode="auto">
              <a:xfrm>
                <a:off x="2081" y="2706"/>
                <a:ext cx="114" cy="258"/>
              </a:xfrm>
              <a:custGeom>
                <a:avLst/>
                <a:gdLst>
                  <a:gd name="T0" fmla="*/ 19 w 19"/>
                  <a:gd name="T1" fmla="*/ 43 h 43"/>
                  <a:gd name="T2" fmla="*/ 0 w 19"/>
                  <a:gd name="T3" fmla="*/ 31 h 43"/>
                  <a:gd name="T4" fmla="*/ 0 w 19"/>
                  <a:gd name="T5" fmla="*/ 1 h 43"/>
                  <a:gd name="T6" fmla="*/ 5 w 19"/>
                  <a:gd name="T7" fmla="*/ 0 h 43"/>
                  <a:gd name="T8" fmla="*/ 19 w 19"/>
                  <a:gd name="T9" fmla="*/ 8 h 43"/>
                  <a:gd name="T10" fmla="*/ 19 w 19"/>
                  <a:gd name="T11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43">
                    <a:moveTo>
                      <a:pt x="19" y="43"/>
                    </a:moveTo>
                    <a:cubicBezTo>
                      <a:pt x="11" y="39"/>
                      <a:pt x="5" y="35"/>
                      <a:pt x="0" y="31"/>
                    </a:cubicBezTo>
                    <a:lnTo>
                      <a:pt x="0" y="1"/>
                    </a:lnTo>
                    <a:lnTo>
                      <a:pt x="5" y="0"/>
                    </a:lnTo>
                    <a:cubicBezTo>
                      <a:pt x="9" y="5"/>
                      <a:pt x="11" y="4"/>
                      <a:pt x="19" y="8"/>
                    </a:cubicBezTo>
                    <a:lnTo>
                      <a:pt x="19" y="43"/>
                    </a:lnTo>
                    <a:close/>
                  </a:path>
                </a:pathLst>
              </a:custGeom>
              <a:solidFill>
                <a:srgbClr val="CDC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2828" name="Freeform 92"/>
              <p:cNvSpPr>
                <a:spLocks/>
              </p:cNvSpPr>
              <p:nvPr/>
            </p:nvSpPr>
            <p:spPr bwMode="auto">
              <a:xfrm>
                <a:off x="2081" y="2574"/>
                <a:ext cx="780" cy="204"/>
              </a:xfrm>
              <a:custGeom>
                <a:avLst/>
                <a:gdLst>
                  <a:gd name="T0" fmla="*/ 130 w 130"/>
                  <a:gd name="T1" fmla="*/ 0 h 34"/>
                  <a:gd name="T2" fmla="*/ 19 w 130"/>
                  <a:gd name="T3" fmla="*/ 34 h 34"/>
                  <a:gd name="T4" fmla="*/ 0 w 130"/>
                  <a:gd name="T5" fmla="*/ 23 h 34"/>
                  <a:gd name="T6" fmla="*/ 130 w 130"/>
                  <a:gd name="T7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0" h="34">
                    <a:moveTo>
                      <a:pt x="130" y="0"/>
                    </a:moveTo>
                    <a:lnTo>
                      <a:pt x="19" y="34"/>
                    </a:lnTo>
                    <a:cubicBezTo>
                      <a:pt x="11" y="31"/>
                      <a:pt x="5" y="27"/>
                      <a:pt x="0" y="23"/>
                    </a:cubicBezTo>
                    <a:lnTo>
                      <a:pt x="130" y="0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2829" name="Freeform 93"/>
              <p:cNvSpPr>
                <a:spLocks/>
              </p:cNvSpPr>
              <p:nvPr/>
            </p:nvSpPr>
            <p:spPr bwMode="auto">
              <a:xfrm>
                <a:off x="2195" y="2574"/>
                <a:ext cx="666" cy="390"/>
              </a:xfrm>
              <a:custGeom>
                <a:avLst/>
                <a:gdLst>
                  <a:gd name="T0" fmla="*/ 111 w 111"/>
                  <a:gd name="T1" fmla="*/ 0 h 65"/>
                  <a:gd name="T2" fmla="*/ 0 w 111"/>
                  <a:gd name="T3" fmla="*/ 34 h 65"/>
                  <a:gd name="T4" fmla="*/ 0 w 111"/>
                  <a:gd name="T5" fmla="*/ 65 h 65"/>
                  <a:gd name="T6" fmla="*/ 6 w 111"/>
                  <a:gd name="T7" fmla="*/ 61 h 65"/>
                  <a:gd name="T8" fmla="*/ 6 w 111"/>
                  <a:gd name="T9" fmla="*/ 37 h 65"/>
                  <a:gd name="T10" fmla="*/ 111 w 111"/>
                  <a:gd name="T11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1" h="65">
                    <a:moveTo>
                      <a:pt x="111" y="0"/>
                    </a:moveTo>
                    <a:lnTo>
                      <a:pt x="0" y="34"/>
                    </a:lnTo>
                    <a:lnTo>
                      <a:pt x="0" y="65"/>
                    </a:lnTo>
                    <a:lnTo>
                      <a:pt x="6" y="61"/>
                    </a:lnTo>
                    <a:lnTo>
                      <a:pt x="6" y="37"/>
                    </a:lnTo>
                    <a:lnTo>
                      <a:pt x="111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2830" name="Group 94"/>
            <p:cNvGrpSpPr>
              <a:grpSpLocks/>
            </p:cNvGrpSpPr>
            <p:nvPr/>
          </p:nvGrpSpPr>
          <p:grpSpPr bwMode="auto">
            <a:xfrm>
              <a:off x="497" y="3101"/>
              <a:ext cx="836" cy="297"/>
              <a:chOff x="2015" y="2574"/>
              <a:chExt cx="846" cy="300"/>
            </a:xfrm>
          </p:grpSpPr>
          <p:sp>
            <p:nvSpPr>
              <p:cNvPr id="372831" name="Freeform 95"/>
              <p:cNvSpPr>
                <a:spLocks/>
              </p:cNvSpPr>
              <p:nvPr/>
            </p:nvSpPr>
            <p:spPr bwMode="auto">
              <a:xfrm>
                <a:off x="2015" y="2610"/>
                <a:ext cx="42" cy="264"/>
              </a:xfrm>
              <a:custGeom>
                <a:avLst/>
                <a:gdLst>
                  <a:gd name="T0" fmla="*/ 7 w 7"/>
                  <a:gd name="T1" fmla="*/ 44 h 44"/>
                  <a:gd name="T2" fmla="*/ 0 w 7"/>
                  <a:gd name="T3" fmla="*/ 32 h 44"/>
                  <a:gd name="T4" fmla="*/ 0 w 7"/>
                  <a:gd name="T5" fmla="*/ 1 h 44"/>
                  <a:gd name="T6" fmla="*/ 3 w 7"/>
                  <a:gd name="T7" fmla="*/ 2 h 44"/>
                  <a:gd name="T8" fmla="*/ 6 w 7"/>
                  <a:gd name="T9" fmla="*/ 3 h 44"/>
                  <a:gd name="T10" fmla="*/ 7 w 7"/>
                  <a:gd name="T11" fmla="*/ 5 h 44"/>
                  <a:gd name="T12" fmla="*/ 7 w 7"/>
                  <a:gd name="T13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44">
                    <a:moveTo>
                      <a:pt x="7" y="44"/>
                    </a:moveTo>
                    <a:cubicBezTo>
                      <a:pt x="4" y="40"/>
                      <a:pt x="2" y="36"/>
                      <a:pt x="0" y="32"/>
                    </a:cubicBezTo>
                    <a:lnTo>
                      <a:pt x="0" y="1"/>
                    </a:lnTo>
                    <a:lnTo>
                      <a:pt x="3" y="2"/>
                    </a:lnTo>
                    <a:cubicBezTo>
                      <a:pt x="5" y="4"/>
                      <a:pt x="5" y="0"/>
                      <a:pt x="6" y="3"/>
                    </a:cubicBezTo>
                    <a:cubicBezTo>
                      <a:pt x="7" y="3"/>
                      <a:pt x="7" y="4"/>
                      <a:pt x="7" y="5"/>
                    </a:cubicBezTo>
                    <a:lnTo>
                      <a:pt x="7" y="44"/>
                    </a:lnTo>
                    <a:close/>
                  </a:path>
                </a:pathLst>
              </a:custGeom>
              <a:solidFill>
                <a:srgbClr val="B46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2832" name="Freeform 96"/>
              <p:cNvSpPr>
                <a:spLocks/>
              </p:cNvSpPr>
              <p:nvPr/>
            </p:nvSpPr>
            <p:spPr bwMode="auto">
              <a:xfrm>
                <a:off x="2015" y="2574"/>
                <a:ext cx="846" cy="114"/>
              </a:xfrm>
              <a:custGeom>
                <a:avLst/>
                <a:gdLst>
                  <a:gd name="T0" fmla="*/ 141 w 141"/>
                  <a:gd name="T1" fmla="*/ 0 h 19"/>
                  <a:gd name="T2" fmla="*/ 7 w 141"/>
                  <a:gd name="T3" fmla="*/ 19 h 19"/>
                  <a:gd name="T4" fmla="*/ 0 w 141"/>
                  <a:gd name="T5" fmla="*/ 7 h 19"/>
                  <a:gd name="T6" fmla="*/ 141 w 141"/>
                  <a:gd name="T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1" h="19">
                    <a:moveTo>
                      <a:pt x="141" y="0"/>
                    </a:moveTo>
                    <a:lnTo>
                      <a:pt x="7" y="19"/>
                    </a:lnTo>
                    <a:cubicBezTo>
                      <a:pt x="4" y="15"/>
                      <a:pt x="2" y="11"/>
                      <a:pt x="0" y="7"/>
                    </a:cubicBezTo>
                    <a:lnTo>
                      <a:pt x="141" y="0"/>
                    </a:lnTo>
                    <a:close/>
                  </a:path>
                </a:pathLst>
              </a:custGeom>
              <a:solidFill>
                <a:srgbClr val="FF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2833" name="Freeform 97"/>
              <p:cNvSpPr>
                <a:spLocks/>
              </p:cNvSpPr>
              <p:nvPr/>
            </p:nvSpPr>
            <p:spPr bwMode="auto">
              <a:xfrm>
                <a:off x="2057" y="2574"/>
                <a:ext cx="804" cy="300"/>
              </a:xfrm>
              <a:custGeom>
                <a:avLst/>
                <a:gdLst>
                  <a:gd name="T0" fmla="*/ 134 w 134"/>
                  <a:gd name="T1" fmla="*/ 0 h 50"/>
                  <a:gd name="T2" fmla="*/ 0 w 134"/>
                  <a:gd name="T3" fmla="*/ 19 h 50"/>
                  <a:gd name="T4" fmla="*/ 0 w 134"/>
                  <a:gd name="T5" fmla="*/ 50 h 50"/>
                  <a:gd name="T6" fmla="*/ 4 w 134"/>
                  <a:gd name="T7" fmla="*/ 48 h 50"/>
                  <a:gd name="T8" fmla="*/ 4 w 134"/>
                  <a:gd name="T9" fmla="*/ 23 h 50"/>
                  <a:gd name="T10" fmla="*/ 134 w 134"/>
                  <a:gd name="T11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4" h="50">
                    <a:moveTo>
                      <a:pt x="134" y="0"/>
                    </a:moveTo>
                    <a:lnTo>
                      <a:pt x="0" y="19"/>
                    </a:lnTo>
                    <a:lnTo>
                      <a:pt x="0" y="50"/>
                    </a:lnTo>
                    <a:lnTo>
                      <a:pt x="4" y="48"/>
                    </a:lnTo>
                    <a:lnTo>
                      <a:pt x="4" y="23"/>
                    </a:lnTo>
                    <a:lnTo>
                      <a:pt x="134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372834" name="Group 98"/>
          <p:cNvGrpSpPr>
            <a:grpSpLocks/>
          </p:cNvGrpSpPr>
          <p:nvPr/>
        </p:nvGrpSpPr>
        <p:grpSpPr bwMode="auto">
          <a:xfrm>
            <a:off x="7566025" y="5770563"/>
            <a:ext cx="1258888" cy="469900"/>
            <a:chOff x="4766" y="3589"/>
            <a:chExt cx="793" cy="296"/>
          </a:xfrm>
        </p:grpSpPr>
        <p:pic>
          <p:nvPicPr>
            <p:cNvPr id="372835" name="Picture 99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78" y="3589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72836" name="Text Box 100"/>
            <p:cNvSpPr txBox="1">
              <a:spLocks noChangeArrowheads="1"/>
            </p:cNvSpPr>
            <p:nvPr/>
          </p:nvSpPr>
          <p:spPr bwMode="auto">
            <a:xfrm>
              <a:off x="4766" y="3601"/>
              <a:ext cx="793" cy="2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700">
                  <a:solidFill>
                    <a:schemeClr val="bg1"/>
                  </a:solidFill>
                  <a:latin typeface="Verdana" pitchFamily="34" charset="0"/>
                </a:rPr>
                <a:t>1. Ceará </a:t>
              </a:r>
            </a:p>
            <a:p>
              <a:pPr algn="ctr"/>
              <a:r>
                <a:rPr lang="pt-BR" sz="700">
                  <a:solidFill>
                    <a:schemeClr val="bg1"/>
                  </a:solidFill>
                  <a:latin typeface="Verdana" pitchFamily="34" charset="0"/>
                </a:rPr>
                <a:t>US$ 58,2</a:t>
              </a:r>
            </a:p>
            <a:p>
              <a:pPr algn="ctr"/>
              <a:r>
                <a:rPr lang="pt-BR" sz="700">
                  <a:solidFill>
                    <a:schemeClr val="bg1"/>
                  </a:solidFill>
                  <a:latin typeface="Verdana" pitchFamily="34" charset="0"/>
                </a:rPr>
                <a:t>53,8%</a:t>
              </a:r>
            </a:p>
          </p:txBody>
        </p:sp>
      </p:grpSp>
      <p:grpSp>
        <p:nvGrpSpPr>
          <p:cNvPr id="372837" name="Group 101"/>
          <p:cNvGrpSpPr>
            <a:grpSpLocks/>
          </p:cNvGrpSpPr>
          <p:nvPr/>
        </p:nvGrpSpPr>
        <p:grpSpPr bwMode="auto">
          <a:xfrm>
            <a:off x="2428875" y="5743575"/>
            <a:ext cx="901700" cy="469900"/>
            <a:chOff x="1896" y="3536"/>
            <a:chExt cx="568" cy="296"/>
          </a:xfrm>
        </p:grpSpPr>
        <p:pic>
          <p:nvPicPr>
            <p:cNvPr id="372838" name="Picture 102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6" y="3536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72839" name="Text Box 103"/>
            <p:cNvSpPr txBox="1">
              <a:spLocks noChangeArrowheads="1"/>
            </p:cNvSpPr>
            <p:nvPr/>
          </p:nvSpPr>
          <p:spPr bwMode="auto">
            <a:xfrm>
              <a:off x="1906" y="3556"/>
              <a:ext cx="550" cy="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3. Alemanha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US$ 8,3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 14,2%</a:t>
              </a:r>
            </a:p>
          </p:txBody>
        </p:sp>
      </p:grpSp>
      <p:grpSp>
        <p:nvGrpSpPr>
          <p:cNvPr id="372840" name="Group 104"/>
          <p:cNvGrpSpPr>
            <a:grpSpLocks/>
          </p:cNvGrpSpPr>
          <p:nvPr/>
        </p:nvGrpSpPr>
        <p:grpSpPr bwMode="auto">
          <a:xfrm>
            <a:off x="2860675" y="3987800"/>
            <a:ext cx="1206500" cy="469900"/>
            <a:chOff x="1802" y="2466"/>
            <a:chExt cx="760" cy="296"/>
          </a:xfrm>
        </p:grpSpPr>
        <p:pic>
          <p:nvPicPr>
            <p:cNvPr id="372841" name="Picture 105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8" y="2466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72842" name="Text Box 106"/>
            <p:cNvSpPr txBox="1">
              <a:spLocks noChangeArrowheads="1"/>
            </p:cNvSpPr>
            <p:nvPr/>
          </p:nvSpPr>
          <p:spPr bwMode="auto">
            <a:xfrm>
              <a:off x="1802" y="2480"/>
              <a:ext cx="760" cy="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1. Estado Unidos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US$ 13,5 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23,1%</a:t>
              </a:r>
            </a:p>
          </p:txBody>
        </p:sp>
      </p:grpSp>
      <p:grpSp>
        <p:nvGrpSpPr>
          <p:cNvPr id="372843" name="Group 107"/>
          <p:cNvGrpSpPr>
            <a:grpSpLocks/>
          </p:cNvGrpSpPr>
          <p:nvPr/>
        </p:nvGrpSpPr>
        <p:grpSpPr bwMode="auto">
          <a:xfrm>
            <a:off x="2505075" y="4086225"/>
            <a:ext cx="563563" cy="568325"/>
            <a:chOff x="878" y="2423"/>
            <a:chExt cx="355" cy="358"/>
          </a:xfrm>
        </p:grpSpPr>
        <p:sp>
          <p:nvSpPr>
            <p:cNvPr id="372844" name="Freeform 108"/>
            <p:cNvSpPr>
              <a:spLocks/>
            </p:cNvSpPr>
            <p:nvPr/>
          </p:nvSpPr>
          <p:spPr bwMode="auto">
            <a:xfrm>
              <a:off x="891" y="2423"/>
              <a:ext cx="342" cy="346"/>
            </a:xfrm>
            <a:custGeom>
              <a:avLst/>
              <a:gdLst>
                <a:gd name="T0" fmla="*/ 342 w 342"/>
                <a:gd name="T1" fmla="*/ 0 h 346"/>
                <a:gd name="T2" fmla="*/ 282 w 342"/>
                <a:gd name="T3" fmla="*/ 0 h 346"/>
                <a:gd name="T4" fmla="*/ 280 w 342"/>
                <a:gd name="T5" fmla="*/ 147 h 346"/>
                <a:gd name="T6" fmla="*/ 0 w 342"/>
                <a:gd name="T7" fmla="*/ 346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2" h="346">
                  <a:moveTo>
                    <a:pt x="342" y="0"/>
                  </a:moveTo>
                  <a:lnTo>
                    <a:pt x="282" y="0"/>
                  </a:lnTo>
                  <a:lnTo>
                    <a:pt x="280" y="147"/>
                  </a:lnTo>
                  <a:lnTo>
                    <a:pt x="0" y="346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2845" name="Oval 109"/>
            <p:cNvSpPr>
              <a:spLocks noChangeArrowheads="1"/>
            </p:cNvSpPr>
            <p:nvPr/>
          </p:nvSpPr>
          <p:spPr bwMode="auto">
            <a:xfrm flipH="1">
              <a:off x="878" y="2747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72846" name="Group 110"/>
          <p:cNvGrpSpPr>
            <a:grpSpLocks/>
          </p:cNvGrpSpPr>
          <p:nvPr/>
        </p:nvGrpSpPr>
        <p:grpSpPr bwMode="auto">
          <a:xfrm>
            <a:off x="1116013" y="5741988"/>
            <a:ext cx="1093787" cy="469900"/>
            <a:chOff x="2983" y="3658"/>
            <a:chExt cx="689" cy="296"/>
          </a:xfrm>
        </p:grpSpPr>
        <p:pic>
          <p:nvPicPr>
            <p:cNvPr id="372847" name="Picture 111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43" y="3658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72848" name="Text Box 112"/>
            <p:cNvSpPr txBox="1">
              <a:spLocks noChangeArrowheads="1"/>
            </p:cNvSpPr>
            <p:nvPr/>
          </p:nvSpPr>
          <p:spPr bwMode="auto">
            <a:xfrm flipH="1">
              <a:off x="2983" y="3673"/>
              <a:ext cx="689" cy="2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4. Holanda</a:t>
              </a:r>
            </a:p>
            <a:p>
              <a:pPr algn="ctr"/>
              <a:r>
                <a:rPr lang="pt-BR" sz="700">
                  <a:solidFill>
                    <a:schemeClr val="bg1"/>
                  </a:solidFill>
                  <a:latin typeface="Verdana" pitchFamily="34" charset="0"/>
                </a:rPr>
                <a:t>US$ </a:t>
              </a:r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4,6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 7,9%</a:t>
              </a:r>
            </a:p>
          </p:txBody>
        </p:sp>
      </p:grpSp>
      <p:grpSp>
        <p:nvGrpSpPr>
          <p:cNvPr id="372849" name="Group 113"/>
          <p:cNvGrpSpPr>
            <a:grpSpLocks/>
          </p:cNvGrpSpPr>
          <p:nvPr/>
        </p:nvGrpSpPr>
        <p:grpSpPr bwMode="auto">
          <a:xfrm>
            <a:off x="31750" y="4149725"/>
            <a:ext cx="1093788" cy="469900"/>
            <a:chOff x="2883" y="2454"/>
            <a:chExt cx="689" cy="296"/>
          </a:xfrm>
        </p:grpSpPr>
        <p:pic>
          <p:nvPicPr>
            <p:cNvPr id="372850" name="Picture 114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49" y="2454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72851" name="Text Box 115"/>
            <p:cNvSpPr txBox="1">
              <a:spLocks noChangeArrowheads="1"/>
            </p:cNvSpPr>
            <p:nvPr/>
          </p:nvSpPr>
          <p:spPr bwMode="auto">
            <a:xfrm flipH="1">
              <a:off x="2883" y="2471"/>
              <a:ext cx="689" cy="2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6. Índia</a:t>
              </a:r>
            </a:p>
            <a:p>
              <a:pPr algn="ctr"/>
              <a:r>
                <a:rPr lang="pt-BR" sz="700">
                  <a:solidFill>
                    <a:schemeClr val="bg1"/>
                  </a:solidFill>
                  <a:latin typeface="Verdana" pitchFamily="34" charset="0"/>
                </a:rPr>
                <a:t>US$ </a:t>
              </a:r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2,7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4,6%</a:t>
              </a:r>
            </a:p>
          </p:txBody>
        </p:sp>
      </p:grpSp>
      <p:grpSp>
        <p:nvGrpSpPr>
          <p:cNvPr id="372852" name="Group 116"/>
          <p:cNvGrpSpPr>
            <a:grpSpLocks/>
          </p:cNvGrpSpPr>
          <p:nvPr/>
        </p:nvGrpSpPr>
        <p:grpSpPr bwMode="auto">
          <a:xfrm>
            <a:off x="1762125" y="3600450"/>
            <a:ext cx="1093788" cy="469900"/>
            <a:chOff x="2883" y="2454"/>
            <a:chExt cx="689" cy="296"/>
          </a:xfrm>
        </p:grpSpPr>
        <p:pic>
          <p:nvPicPr>
            <p:cNvPr id="372853" name="Picture 117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49" y="2454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72854" name="Text Box 118"/>
            <p:cNvSpPr txBox="1">
              <a:spLocks noChangeArrowheads="1"/>
            </p:cNvSpPr>
            <p:nvPr/>
          </p:nvSpPr>
          <p:spPr bwMode="auto">
            <a:xfrm flipH="1">
              <a:off x="2883" y="2471"/>
              <a:ext cx="689" cy="2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Outros</a:t>
              </a:r>
            </a:p>
            <a:p>
              <a:pPr algn="ctr"/>
              <a:r>
                <a:rPr lang="pt-BR" sz="700">
                  <a:solidFill>
                    <a:schemeClr val="bg1"/>
                  </a:solidFill>
                  <a:latin typeface="Verdana" pitchFamily="34" charset="0"/>
                </a:rPr>
                <a:t>US$ </a:t>
              </a:r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14,2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24,3%</a:t>
              </a:r>
            </a:p>
          </p:txBody>
        </p:sp>
      </p:grpSp>
      <p:grpSp>
        <p:nvGrpSpPr>
          <p:cNvPr id="372855" name="Group 119"/>
          <p:cNvGrpSpPr>
            <a:grpSpLocks/>
          </p:cNvGrpSpPr>
          <p:nvPr/>
        </p:nvGrpSpPr>
        <p:grpSpPr bwMode="auto">
          <a:xfrm>
            <a:off x="3467100" y="5583238"/>
            <a:ext cx="901700" cy="469900"/>
            <a:chOff x="1896" y="3536"/>
            <a:chExt cx="568" cy="296"/>
          </a:xfrm>
        </p:grpSpPr>
        <p:pic>
          <p:nvPicPr>
            <p:cNvPr id="372856" name="Picture 120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6" y="3536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72857" name="Text Box 121"/>
            <p:cNvSpPr txBox="1">
              <a:spLocks noChangeArrowheads="1"/>
            </p:cNvSpPr>
            <p:nvPr/>
          </p:nvSpPr>
          <p:spPr bwMode="auto">
            <a:xfrm>
              <a:off x="1906" y="3556"/>
              <a:ext cx="550" cy="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2. Japão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US$ 12,1 20,9%</a:t>
              </a:r>
            </a:p>
          </p:txBody>
        </p:sp>
      </p:grpSp>
      <p:grpSp>
        <p:nvGrpSpPr>
          <p:cNvPr id="372858" name="Group 122"/>
          <p:cNvGrpSpPr>
            <a:grpSpLocks/>
          </p:cNvGrpSpPr>
          <p:nvPr/>
        </p:nvGrpSpPr>
        <p:grpSpPr bwMode="auto">
          <a:xfrm>
            <a:off x="0" y="5518150"/>
            <a:ext cx="1093788" cy="469900"/>
            <a:chOff x="2883" y="2454"/>
            <a:chExt cx="689" cy="296"/>
          </a:xfrm>
        </p:grpSpPr>
        <p:pic>
          <p:nvPicPr>
            <p:cNvPr id="372859" name="Picture 123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49" y="2454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72860" name="Text Box 124"/>
            <p:cNvSpPr txBox="1">
              <a:spLocks noChangeArrowheads="1"/>
            </p:cNvSpPr>
            <p:nvPr/>
          </p:nvSpPr>
          <p:spPr bwMode="auto">
            <a:xfrm flipH="1">
              <a:off x="2883" y="2471"/>
              <a:ext cx="689" cy="2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5. China</a:t>
              </a:r>
            </a:p>
            <a:p>
              <a:pPr algn="ctr"/>
              <a:r>
                <a:rPr lang="pt-BR" sz="700">
                  <a:solidFill>
                    <a:schemeClr val="bg1"/>
                  </a:solidFill>
                  <a:latin typeface="Verdana" pitchFamily="34" charset="0"/>
                </a:rPr>
                <a:t>US$ </a:t>
              </a:r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2,9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5%</a:t>
              </a:r>
            </a:p>
          </p:txBody>
        </p:sp>
      </p:grpSp>
      <p:grpSp>
        <p:nvGrpSpPr>
          <p:cNvPr id="372861" name="Group 125"/>
          <p:cNvGrpSpPr>
            <a:grpSpLocks/>
          </p:cNvGrpSpPr>
          <p:nvPr/>
        </p:nvGrpSpPr>
        <p:grpSpPr bwMode="auto">
          <a:xfrm>
            <a:off x="1330325" y="3659188"/>
            <a:ext cx="584200" cy="1042987"/>
            <a:chOff x="698" y="2309"/>
            <a:chExt cx="368" cy="657"/>
          </a:xfrm>
        </p:grpSpPr>
        <p:sp>
          <p:nvSpPr>
            <p:cNvPr id="372862" name="Freeform 126"/>
            <p:cNvSpPr>
              <a:spLocks/>
            </p:cNvSpPr>
            <p:nvPr/>
          </p:nvSpPr>
          <p:spPr bwMode="auto">
            <a:xfrm>
              <a:off x="701" y="2309"/>
              <a:ext cx="365" cy="657"/>
            </a:xfrm>
            <a:custGeom>
              <a:avLst/>
              <a:gdLst>
                <a:gd name="T0" fmla="*/ 365 w 365"/>
                <a:gd name="T1" fmla="*/ 0 h 657"/>
                <a:gd name="T2" fmla="*/ 307 w 365"/>
                <a:gd name="T3" fmla="*/ 0 h 657"/>
                <a:gd name="T4" fmla="*/ 302 w 365"/>
                <a:gd name="T5" fmla="*/ 197 h 657"/>
                <a:gd name="T6" fmla="*/ 0 w 365"/>
                <a:gd name="T7" fmla="*/ 657 h 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5" h="657">
                  <a:moveTo>
                    <a:pt x="365" y="0"/>
                  </a:moveTo>
                  <a:lnTo>
                    <a:pt x="307" y="0"/>
                  </a:lnTo>
                  <a:lnTo>
                    <a:pt x="302" y="197"/>
                  </a:lnTo>
                  <a:lnTo>
                    <a:pt x="0" y="657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2863" name="Oval 127"/>
            <p:cNvSpPr>
              <a:spLocks noChangeArrowheads="1"/>
            </p:cNvSpPr>
            <p:nvPr/>
          </p:nvSpPr>
          <p:spPr bwMode="auto">
            <a:xfrm flipH="1">
              <a:off x="698" y="2931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72864" name="Group 128"/>
          <p:cNvGrpSpPr>
            <a:grpSpLocks/>
          </p:cNvGrpSpPr>
          <p:nvPr/>
        </p:nvGrpSpPr>
        <p:grpSpPr bwMode="auto">
          <a:xfrm>
            <a:off x="968375" y="5110163"/>
            <a:ext cx="312738" cy="503237"/>
            <a:chOff x="610" y="3173"/>
            <a:chExt cx="197" cy="317"/>
          </a:xfrm>
        </p:grpSpPr>
        <p:sp>
          <p:nvSpPr>
            <p:cNvPr id="372865" name="Freeform 129"/>
            <p:cNvSpPr>
              <a:spLocks/>
            </p:cNvSpPr>
            <p:nvPr/>
          </p:nvSpPr>
          <p:spPr bwMode="auto">
            <a:xfrm>
              <a:off x="610" y="3197"/>
              <a:ext cx="177" cy="293"/>
            </a:xfrm>
            <a:custGeom>
              <a:avLst/>
              <a:gdLst>
                <a:gd name="T0" fmla="*/ 0 w 177"/>
                <a:gd name="T1" fmla="*/ 293 h 293"/>
                <a:gd name="T2" fmla="*/ 67 w 177"/>
                <a:gd name="T3" fmla="*/ 293 h 293"/>
                <a:gd name="T4" fmla="*/ 62 w 177"/>
                <a:gd name="T5" fmla="*/ 110 h 293"/>
                <a:gd name="T6" fmla="*/ 177 w 177"/>
                <a:gd name="T7" fmla="*/ 0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7" h="293">
                  <a:moveTo>
                    <a:pt x="0" y="293"/>
                  </a:moveTo>
                  <a:lnTo>
                    <a:pt x="67" y="293"/>
                  </a:lnTo>
                  <a:lnTo>
                    <a:pt x="62" y="110"/>
                  </a:lnTo>
                  <a:lnTo>
                    <a:pt x="177" y="0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2866" name="Oval 130"/>
            <p:cNvSpPr>
              <a:spLocks noChangeArrowheads="1"/>
            </p:cNvSpPr>
            <p:nvPr/>
          </p:nvSpPr>
          <p:spPr bwMode="auto">
            <a:xfrm rot="10800000" flipH="1">
              <a:off x="773" y="3173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72867" name="Group 131"/>
          <p:cNvGrpSpPr>
            <a:grpSpLocks/>
          </p:cNvGrpSpPr>
          <p:nvPr/>
        </p:nvGrpSpPr>
        <p:grpSpPr bwMode="auto">
          <a:xfrm>
            <a:off x="982663" y="4260850"/>
            <a:ext cx="436562" cy="747713"/>
            <a:chOff x="619" y="2638"/>
            <a:chExt cx="275" cy="471"/>
          </a:xfrm>
        </p:grpSpPr>
        <p:sp>
          <p:nvSpPr>
            <p:cNvPr id="372868" name="Freeform 132"/>
            <p:cNvSpPr>
              <a:spLocks/>
            </p:cNvSpPr>
            <p:nvPr/>
          </p:nvSpPr>
          <p:spPr bwMode="auto">
            <a:xfrm>
              <a:off x="619" y="2638"/>
              <a:ext cx="265" cy="458"/>
            </a:xfrm>
            <a:custGeom>
              <a:avLst/>
              <a:gdLst>
                <a:gd name="T0" fmla="*/ 0 w 265"/>
                <a:gd name="T1" fmla="*/ 0 h 458"/>
                <a:gd name="T2" fmla="*/ 51 w 265"/>
                <a:gd name="T3" fmla="*/ 0 h 458"/>
                <a:gd name="T4" fmla="*/ 57 w 265"/>
                <a:gd name="T5" fmla="*/ 165 h 458"/>
                <a:gd name="T6" fmla="*/ 265 w 265"/>
                <a:gd name="T7" fmla="*/ 458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5" h="458">
                  <a:moveTo>
                    <a:pt x="0" y="0"/>
                  </a:moveTo>
                  <a:lnTo>
                    <a:pt x="51" y="0"/>
                  </a:lnTo>
                  <a:lnTo>
                    <a:pt x="57" y="165"/>
                  </a:lnTo>
                  <a:lnTo>
                    <a:pt x="265" y="458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2869" name="Oval 133"/>
            <p:cNvSpPr>
              <a:spLocks noChangeArrowheads="1"/>
            </p:cNvSpPr>
            <p:nvPr/>
          </p:nvSpPr>
          <p:spPr bwMode="auto">
            <a:xfrm flipV="1">
              <a:off x="860" y="3075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72870" name="Group 134"/>
          <p:cNvGrpSpPr>
            <a:grpSpLocks/>
          </p:cNvGrpSpPr>
          <p:nvPr/>
        </p:nvGrpSpPr>
        <p:grpSpPr bwMode="auto">
          <a:xfrm>
            <a:off x="4632325" y="5502275"/>
            <a:ext cx="1093788" cy="469900"/>
            <a:chOff x="2918" y="3420"/>
            <a:chExt cx="689" cy="296"/>
          </a:xfrm>
        </p:grpSpPr>
        <p:pic>
          <p:nvPicPr>
            <p:cNvPr id="372871" name="Picture 135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84" y="3420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72872" name="Text Box 136"/>
            <p:cNvSpPr txBox="1">
              <a:spLocks noChangeArrowheads="1"/>
            </p:cNvSpPr>
            <p:nvPr/>
          </p:nvSpPr>
          <p:spPr bwMode="auto">
            <a:xfrm flipH="1">
              <a:off x="2918" y="3430"/>
              <a:ext cx="689" cy="2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2. Piauí</a:t>
              </a:r>
            </a:p>
            <a:p>
              <a:pPr algn="ctr"/>
              <a:r>
                <a:rPr lang="pt-BR" sz="700">
                  <a:solidFill>
                    <a:schemeClr val="bg1"/>
                  </a:solidFill>
                  <a:latin typeface="Verdana" pitchFamily="34" charset="0"/>
                </a:rPr>
                <a:t>US$ </a:t>
              </a:r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44,1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40,8%</a:t>
              </a:r>
            </a:p>
          </p:txBody>
        </p:sp>
      </p:grpSp>
      <p:grpSp>
        <p:nvGrpSpPr>
          <p:cNvPr id="372873" name="Group 137"/>
          <p:cNvGrpSpPr>
            <a:grpSpLocks/>
          </p:cNvGrpSpPr>
          <p:nvPr/>
        </p:nvGrpSpPr>
        <p:grpSpPr bwMode="auto">
          <a:xfrm>
            <a:off x="5600700" y="4922838"/>
            <a:ext cx="677863" cy="674687"/>
            <a:chOff x="3528" y="3055"/>
            <a:chExt cx="427" cy="425"/>
          </a:xfrm>
        </p:grpSpPr>
        <p:sp>
          <p:nvSpPr>
            <p:cNvPr id="372874" name="Freeform 138"/>
            <p:cNvSpPr>
              <a:spLocks/>
            </p:cNvSpPr>
            <p:nvPr/>
          </p:nvSpPr>
          <p:spPr bwMode="auto">
            <a:xfrm>
              <a:off x="3528" y="3072"/>
              <a:ext cx="414" cy="408"/>
            </a:xfrm>
            <a:custGeom>
              <a:avLst/>
              <a:gdLst>
                <a:gd name="T0" fmla="*/ 0 w 414"/>
                <a:gd name="T1" fmla="*/ 408 h 408"/>
                <a:gd name="T2" fmla="*/ 67 w 414"/>
                <a:gd name="T3" fmla="*/ 408 h 408"/>
                <a:gd name="T4" fmla="*/ 62 w 414"/>
                <a:gd name="T5" fmla="*/ 225 h 408"/>
                <a:gd name="T6" fmla="*/ 414 w 414"/>
                <a:gd name="T7" fmla="*/ 0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14" h="408">
                  <a:moveTo>
                    <a:pt x="0" y="408"/>
                  </a:moveTo>
                  <a:lnTo>
                    <a:pt x="67" y="408"/>
                  </a:lnTo>
                  <a:lnTo>
                    <a:pt x="62" y="225"/>
                  </a:lnTo>
                  <a:lnTo>
                    <a:pt x="414" y="0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2875" name="Oval 139"/>
            <p:cNvSpPr>
              <a:spLocks noChangeArrowheads="1"/>
            </p:cNvSpPr>
            <p:nvPr/>
          </p:nvSpPr>
          <p:spPr bwMode="auto">
            <a:xfrm rot="10800000" flipH="1">
              <a:off x="3921" y="3055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72876" name="Group 140"/>
          <p:cNvGrpSpPr>
            <a:grpSpLocks/>
          </p:cNvGrpSpPr>
          <p:nvPr/>
        </p:nvGrpSpPr>
        <p:grpSpPr bwMode="auto">
          <a:xfrm>
            <a:off x="7112000" y="5057775"/>
            <a:ext cx="692150" cy="846138"/>
            <a:chOff x="4480" y="3140"/>
            <a:chExt cx="436" cy="533"/>
          </a:xfrm>
        </p:grpSpPr>
        <p:sp>
          <p:nvSpPr>
            <p:cNvPr id="372877" name="Freeform 141"/>
            <p:cNvSpPr>
              <a:spLocks/>
            </p:cNvSpPr>
            <p:nvPr/>
          </p:nvSpPr>
          <p:spPr bwMode="auto">
            <a:xfrm>
              <a:off x="4506" y="3168"/>
              <a:ext cx="410" cy="505"/>
            </a:xfrm>
            <a:custGeom>
              <a:avLst/>
              <a:gdLst>
                <a:gd name="T0" fmla="*/ 410 w 410"/>
                <a:gd name="T1" fmla="*/ 505 h 505"/>
                <a:gd name="T2" fmla="*/ 346 w 410"/>
                <a:gd name="T3" fmla="*/ 505 h 505"/>
                <a:gd name="T4" fmla="*/ 346 w 410"/>
                <a:gd name="T5" fmla="*/ 365 h 505"/>
                <a:gd name="T6" fmla="*/ 0 w 410"/>
                <a:gd name="T7" fmla="*/ 0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10" h="505">
                  <a:moveTo>
                    <a:pt x="410" y="505"/>
                  </a:moveTo>
                  <a:lnTo>
                    <a:pt x="346" y="505"/>
                  </a:lnTo>
                  <a:lnTo>
                    <a:pt x="346" y="365"/>
                  </a:lnTo>
                  <a:lnTo>
                    <a:pt x="0" y="0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2878" name="Oval 142"/>
            <p:cNvSpPr>
              <a:spLocks noChangeArrowheads="1"/>
            </p:cNvSpPr>
            <p:nvPr/>
          </p:nvSpPr>
          <p:spPr bwMode="auto">
            <a:xfrm flipH="1" flipV="1">
              <a:off x="4480" y="3140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72879" name="Group 143"/>
          <p:cNvGrpSpPr>
            <a:grpSpLocks/>
          </p:cNvGrpSpPr>
          <p:nvPr/>
        </p:nvGrpSpPr>
        <p:grpSpPr bwMode="auto">
          <a:xfrm>
            <a:off x="5168900" y="3756025"/>
            <a:ext cx="1093788" cy="469900"/>
            <a:chOff x="3256" y="2320"/>
            <a:chExt cx="689" cy="296"/>
          </a:xfrm>
        </p:grpSpPr>
        <p:pic>
          <p:nvPicPr>
            <p:cNvPr id="372880" name="Picture 144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22" y="2320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72881" name="Text Box 145"/>
            <p:cNvSpPr txBox="1">
              <a:spLocks noChangeArrowheads="1"/>
            </p:cNvSpPr>
            <p:nvPr/>
          </p:nvSpPr>
          <p:spPr bwMode="auto">
            <a:xfrm flipH="1">
              <a:off x="3256" y="2323"/>
              <a:ext cx="689" cy="2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3. R.G.DO Norte</a:t>
              </a:r>
            </a:p>
            <a:p>
              <a:pPr algn="ctr"/>
              <a:r>
                <a:rPr lang="pt-BR" sz="700">
                  <a:solidFill>
                    <a:schemeClr val="bg1"/>
                  </a:solidFill>
                  <a:latin typeface="Verdana" pitchFamily="34" charset="0"/>
                </a:rPr>
                <a:t>US$ </a:t>
              </a:r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5,7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5,3%</a:t>
              </a:r>
            </a:p>
          </p:txBody>
        </p:sp>
      </p:grpSp>
      <p:grpSp>
        <p:nvGrpSpPr>
          <p:cNvPr id="372882" name="Group 146"/>
          <p:cNvGrpSpPr>
            <a:grpSpLocks/>
          </p:cNvGrpSpPr>
          <p:nvPr/>
        </p:nvGrpSpPr>
        <p:grpSpPr bwMode="auto">
          <a:xfrm>
            <a:off x="6119813" y="3867150"/>
            <a:ext cx="477837" cy="696913"/>
            <a:chOff x="3855" y="2390"/>
            <a:chExt cx="301" cy="439"/>
          </a:xfrm>
        </p:grpSpPr>
        <p:sp>
          <p:nvSpPr>
            <p:cNvPr id="372883" name="Freeform 147"/>
            <p:cNvSpPr>
              <a:spLocks/>
            </p:cNvSpPr>
            <p:nvPr/>
          </p:nvSpPr>
          <p:spPr bwMode="auto">
            <a:xfrm>
              <a:off x="3855" y="2390"/>
              <a:ext cx="297" cy="434"/>
            </a:xfrm>
            <a:custGeom>
              <a:avLst/>
              <a:gdLst>
                <a:gd name="T0" fmla="*/ 0 w 297"/>
                <a:gd name="T1" fmla="*/ 0 h 434"/>
                <a:gd name="T2" fmla="*/ 51 w 297"/>
                <a:gd name="T3" fmla="*/ 0 h 434"/>
                <a:gd name="T4" fmla="*/ 57 w 297"/>
                <a:gd name="T5" fmla="*/ 165 h 434"/>
                <a:gd name="T6" fmla="*/ 297 w 297"/>
                <a:gd name="T7" fmla="*/ 43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7" h="434">
                  <a:moveTo>
                    <a:pt x="0" y="0"/>
                  </a:moveTo>
                  <a:lnTo>
                    <a:pt x="51" y="0"/>
                  </a:lnTo>
                  <a:lnTo>
                    <a:pt x="57" y="165"/>
                  </a:lnTo>
                  <a:lnTo>
                    <a:pt x="297" y="434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2884" name="Oval 148"/>
            <p:cNvSpPr>
              <a:spLocks noChangeArrowheads="1"/>
            </p:cNvSpPr>
            <p:nvPr/>
          </p:nvSpPr>
          <p:spPr bwMode="auto">
            <a:xfrm flipV="1">
              <a:off x="4122" y="2795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72885" name="Group 149"/>
          <p:cNvGrpSpPr>
            <a:grpSpLocks/>
          </p:cNvGrpSpPr>
          <p:nvPr/>
        </p:nvGrpSpPr>
        <p:grpSpPr bwMode="auto">
          <a:xfrm>
            <a:off x="2963863" y="5095875"/>
            <a:ext cx="571500" cy="620713"/>
            <a:chOff x="1867" y="3164"/>
            <a:chExt cx="360" cy="391"/>
          </a:xfrm>
        </p:grpSpPr>
        <p:sp>
          <p:nvSpPr>
            <p:cNvPr id="372886" name="Freeform 150"/>
            <p:cNvSpPr>
              <a:spLocks/>
            </p:cNvSpPr>
            <p:nvPr/>
          </p:nvSpPr>
          <p:spPr bwMode="auto">
            <a:xfrm>
              <a:off x="1896" y="3192"/>
              <a:ext cx="331" cy="363"/>
            </a:xfrm>
            <a:custGeom>
              <a:avLst/>
              <a:gdLst>
                <a:gd name="T0" fmla="*/ 331 w 331"/>
                <a:gd name="T1" fmla="*/ 363 h 363"/>
                <a:gd name="T2" fmla="*/ 267 w 331"/>
                <a:gd name="T3" fmla="*/ 363 h 363"/>
                <a:gd name="T4" fmla="*/ 267 w 331"/>
                <a:gd name="T5" fmla="*/ 223 h 363"/>
                <a:gd name="T6" fmla="*/ 0 w 331"/>
                <a:gd name="T7" fmla="*/ 0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1" h="363">
                  <a:moveTo>
                    <a:pt x="331" y="363"/>
                  </a:moveTo>
                  <a:lnTo>
                    <a:pt x="267" y="363"/>
                  </a:lnTo>
                  <a:lnTo>
                    <a:pt x="267" y="223"/>
                  </a:lnTo>
                  <a:lnTo>
                    <a:pt x="0" y="0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2887" name="Oval 151"/>
            <p:cNvSpPr>
              <a:spLocks noChangeArrowheads="1"/>
            </p:cNvSpPr>
            <p:nvPr/>
          </p:nvSpPr>
          <p:spPr bwMode="auto">
            <a:xfrm flipH="1" flipV="1">
              <a:off x="1867" y="3164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72888" name="Group 152"/>
          <p:cNvGrpSpPr>
            <a:grpSpLocks/>
          </p:cNvGrpSpPr>
          <p:nvPr/>
        </p:nvGrpSpPr>
        <p:grpSpPr bwMode="auto">
          <a:xfrm>
            <a:off x="2144713" y="5335588"/>
            <a:ext cx="358775" cy="506412"/>
            <a:chOff x="1351" y="3315"/>
            <a:chExt cx="226" cy="319"/>
          </a:xfrm>
        </p:grpSpPr>
        <p:sp>
          <p:nvSpPr>
            <p:cNvPr id="372889" name="Freeform 153"/>
            <p:cNvSpPr>
              <a:spLocks/>
            </p:cNvSpPr>
            <p:nvPr/>
          </p:nvSpPr>
          <p:spPr bwMode="auto">
            <a:xfrm>
              <a:off x="1362" y="3330"/>
              <a:ext cx="215" cy="304"/>
            </a:xfrm>
            <a:custGeom>
              <a:avLst/>
              <a:gdLst>
                <a:gd name="T0" fmla="*/ 215 w 215"/>
                <a:gd name="T1" fmla="*/ 304 h 304"/>
                <a:gd name="T2" fmla="*/ 151 w 215"/>
                <a:gd name="T3" fmla="*/ 304 h 304"/>
                <a:gd name="T4" fmla="*/ 151 w 215"/>
                <a:gd name="T5" fmla="*/ 164 h 304"/>
                <a:gd name="T6" fmla="*/ 0 w 215"/>
                <a:gd name="T7" fmla="*/ 0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5" h="304">
                  <a:moveTo>
                    <a:pt x="215" y="304"/>
                  </a:moveTo>
                  <a:lnTo>
                    <a:pt x="151" y="304"/>
                  </a:lnTo>
                  <a:lnTo>
                    <a:pt x="151" y="164"/>
                  </a:lnTo>
                  <a:lnTo>
                    <a:pt x="0" y="0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2890" name="Oval 154"/>
            <p:cNvSpPr>
              <a:spLocks noChangeArrowheads="1"/>
            </p:cNvSpPr>
            <p:nvPr/>
          </p:nvSpPr>
          <p:spPr bwMode="auto">
            <a:xfrm flipH="1" flipV="1">
              <a:off x="1351" y="3315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72891" name="Group 155"/>
          <p:cNvGrpSpPr>
            <a:grpSpLocks/>
          </p:cNvGrpSpPr>
          <p:nvPr/>
        </p:nvGrpSpPr>
        <p:grpSpPr bwMode="auto">
          <a:xfrm>
            <a:off x="1190625" y="5181600"/>
            <a:ext cx="411163" cy="655638"/>
            <a:chOff x="750" y="3218"/>
            <a:chExt cx="259" cy="413"/>
          </a:xfrm>
        </p:grpSpPr>
        <p:sp>
          <p:nvSpPr>
            <p:cNvPr id="372892" name="Freeform 156"/>
            <p:cNvSpPr>
              <a:spLocks/>
            </p:cNvSpPr>
            <p:nvPr/>
          </p:nvSpPr>
          <p:spPr bwMode="auto">
            <a:xfrm>
              <a:off x="750" y="3246"/>
              <a:ext cx="228" cy="385"/>
            </a:xfrm>
            <a:custGeom>
              <a:avLst/>
              <a:gdLst>
                <a:gd name="T0" fmla="*/ 64 w 228"/>
                <a:gd name="T1" fmla="*/ 385 h 385"/>
                <a:gd name="T2" fmla="*/ 0 w 228"/>
                <a:gd name="T3" fmla="*/ 385 h 385"/>
                <a:gd name="T4" fmla="*/ 0 w 228"/>
                <a:gd name="T5" fmla="*/ 245 h 385"/>
                <a:gd name="T6" fmla="*/ 228 w 228"/>
                <a:gd name="T7" fmla="*/ 0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8" h="385">
                  <a:moveTo>
                    <a:pt x="64" y="385"/>
                  </a:moveTo>
                  <a:lnTo>
                    <a:pt x="0" y="385"/>
                  </a:lnTo>
                  <a:lnTo>
                    <a:pt x="0" y="245"/>
                  </a:lnTo>
                  <a:lnTo>
                    <a:pt x="228" y="0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2893" name="Oval 157"/>
            <p:cNvSpPr>
              <a:spLocks noChangeArrowheads="1"/>
            </p:cNvSpPr>
            <p:nvPr/>
          </p:nvSpPr>
          <p:spPr bwMode="auto">
            <a:xfrm flipH="1" flipV="1">
              <a:off x="975" y="3218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72894" name="Group 158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372895" name="Rectangle 159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2896" name="Rectangle 160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372897" name="Group 161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372898" name="Freeform 162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72899" name="Freeform 163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72900" name="Freeform 164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372901" name="Freeform 165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2902" name="Freeform 166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372903" name="Picture 167" descr="Barra inferior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72904" name="Picture 168" descr="Logo ADECE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72905" name="Picture 169" descr="LOGO Governo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372906" name="Group 170"/>
          <p:cNvGrpSpPr>
            <a:grpSpLocks/>
          </p:cNvGrpSpPr>
          <p:nvPr/>
        </p:nvGrpSpPr>
        <p:grpSpPr bwMode="auto">
          <a:xfrm>
            <a:off x="1403350" y="768350"/>
            <a:ext cx="6329363" cy="2357438"/>
            <a:chOff x="884" y="452"/>
            <a:chExt cx="3987" cy="1485"/>
          </a:xfrm>
        </p:grpSpPr>
        <p:sp>
          <p:nvSpPr>
            <p:cNvPr id="372907" name="AutoShape 171"/>
            <p:cNvSpPr>
              <a:spLocks noChangeArrowheads="1"/>
            </p:cNvSpPr>
            <p:nvPr/>
          </p:nvSpPr>
          <p:spPr bwMode="auto">
            <a:xfrm>
              <a:off x="960" y="1420"/>
              <a:ext cx="146" cy="324"/>
            </a:xfrm>
            <a:prstGeom prst="can">
              <a:avLst>
                <a:gd name="adj" fmla="val 20548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2908" name="Text Box 172"/>
            <p:cNvSpPr txBox="1">
              <a:spLocks noChangeArrowheads="1"/>
            </p:cNvSpPr>
            <p:nvPr/>
          </p:nvSpPr>
          <p:spPr bwMode="auto">
            <a:xfrm rot="-27000000">
              <a:off x="892" y="1176"/>
              <a:ext cx="277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18,5</a:t>
              </a:r>
            </a:p>
          </p:txBody>
        </p:sp>
        <p:sp>
          <p:nvSpPr>
            <p:cNvPr id="372909" name="AutoShape 173"/>
            <p:cNvSpPr>
              <a:spLocks noChangeArrowheads="1"/>
            </p:cNvSpPr>
            <p:nvPr/>
          </p:nvSpPr>
          <p:spPr bwMode="auto">
            <a:xfrm>
              <a:off x="1267" y="1399"/>
              <a:ext cx="146" cy="345"/>
            </a:xfrm>
            <a:prstGeom prst="can">
              <a:avLst>
                <a:gd name="adj" fmla="val 21913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2910" name="Text Box 174"/>
            <p:cNvSpPr txBox="1">
              <a:spLocks noChangeArrowheads="1"/>
            </p:cNvSpPr>
            <p:nvPr/>
          </p:nvSpPr>
          <p:spPr bwMode="auto">
            <a:xfrm rot="-27000000">
              <a:off x="1202" y="1175"/>
              <a:ext cx="277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19,6</a:t>
              </a:r>
            </a:p>
          </p:txBody>
        </p:sp>
        <p:sp>
          <p:nvSpPr>
            <p:cNvPr id="372911" name="AutoShape 175"/>
            <p:cNvSpPr>
              <a:spLocks noChangeArrowheads="1"/>
            </p:cNvSpPr>
            <p:nvPr/>
          </p:nvSpPr>
          <p:spPr bwMode="auto">
            <a:xfrm>
              <a:off x="1572" y="1433"/>
              <a:ext cx="146" cy="311"/>
            </a:xfrm>
            <a:prstGeom prst="can">
              <a:avLst>
                <a:gd name="adj" fmla="val 17120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2912" name="Text Box 176"/>
            <p:cNvSpPr txBox="1">
              <a:spLocks noChangeArrowheads="1"/>
            </p:cNvSpPr>
            <p:nvPr/>
          </p:nvSpPr>
          <p:spPr bwMode="auto">
            <a:xfrm rot="-27000000">
              <a:off x="1508" y="1230"/>
              <a:ext cx="277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17,7</a:t>
              </a:r>
            </a:p>
          </p:txBody>
        </p:sp>
        <p:sp>
          <p:nvSpPr>
            <p:cNvPr id="372913" name="AutoShape 177"/>
            <p:cNvSpPr>
              <a:spLocks noChangeArrowheads="1"/>
            </p:cNvSpPr>
            <p:nvPr/>
          </p:nvSpPr>
          <p:spPr bwMode="auto">
            <a:xfrm>
              <a:off x="1878" y="1483"/>
              <a:ext cx="146" cy="261"/>
            </a:xfrm>
            <a:prstGeom prst="can">
              <a:avLst>
                <a:gd name="adj" fmla="val 12332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2914" name="Text Box 178"/>
            <p:cNvSpPr txBox="1">
              <a:spLocks noChangeArrowheads="1"/>
            </p:cNvSpPr>
            <p:nvPr/>
          </p:nvSpPr>
          <p:spPr bwMode="auto">
            <a:xfrm rot="-27000000">
              <a:off x="1801" y="1280"/>
              <a:ext cx="277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14,9</a:t>
              </a:r>
            </a:p>
          </p:txBody>
        </p:sp>
        <p:sp>
          <p:nvSpPr>
            <p:cNvPr id="372915" name="AutoShape 179"/>
            <p:cNvSpPr>
              <a:spLocks noChangeArrowheads="1"/>
            </p:cNvSpPr>
            <p:nvPr/>
          </p:nvSpPr>
          <p:spPr bwMode="auto">
            <a:xfrm>
              <a:off x="2184" y="1560"/>
              <a:ext cx="146" cy="184"/>
            </a:xfrm>
            <a:prstGeom prst="can">
              <a:avLst>
                <a:gd name="adj" fmla="val 13011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2916" name="Text Box 180"/>
            <p:cNvSpPr txBox="1">
              <a:spLocks noChangeArrowheads="1"/>
            </p:cNvSpPr>
            <p:nvPr/>
          </p:nvSpPr>
          <p:spPr bwMode="auto">
            <a:xfrm rot="-27000000">
              <a:off x="2111" y="1336"/>
              <a:ext cx="277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10,5</a:t>
              </a:r>
            </a:p>
          </p:txBody>
        </p:sp>
        <p:sp>
          <p:nvSpPr>
            <p:cNvPr id="372917" name="AutoShape 181"/>
            <p:cNvSpPr>
              <a:spLocks noChangeArrowheads="1"/>
            </p:cNvSpPr>
            <p:nvPr/>
          </p:nvSpPr>
          <p:spPr bwMode="auto">
            <a:xfrm>
              <a:off x="2489" y="1501"/>
              <a:ext cx="146" cy="243"/>
            </a:xfrm>
            <a:prstGeom prst="can">
              <a:avLst>
                <a:gd name="adj" fmla="val 15072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2918" name="Text Box 182"/>
            <p:cNvSpPr txBox="1">
              <a:spLocks noChangeArrowheads="1"/>
            </p:cNvSpPr>
            <p:nvPr/>
          </p:nvSpPr>
          <p:spPr bwMode="auto">
            <a:xfrm rot="-27000000">
              <a:off x="2414" y="1275"/>
              <a:ext cx="277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13,8</a:t>
              </a:r>
            </a:p>
          </p:txBody>
        </p:sp>
        <p:sp>
          <p:nvSpPr>
            <p:cNvPr id="372919" name="AutoShape 183"/>
            <p:cNvSpPr>
              <a:spLocks noChangeArrowheads="1"/>
            </p:cNvSpPr>
            <p:nvPr/>
          </p:nvSpPr>
          <p:spPr bwMode="auto">
            <a:xfrm>
              <a:off x="2795" y="1370"/>
              <a:ext cx="146" cy="374"/>
            </a:xfrm>
            <a:prstGeom prst="can">
              <a:avLst>
                <a:gd name="adj" fmla="val 15749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2920" name="Text Box 184"/>
            <p:cNvSpPr txBox="1">
              <a:spLocks noChangeArrowheads="1"/>
            </p:cNvSpPr>
            <p:nvPr/>
          </p:nvSpPr>
          <p:spPr bwMode="auto">
            <a:xfrm rot="-27000000">
              <a:off x="2729" y="1139"/>
              <a:ext cx="277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21,3</a:t>
              </a:r>
            </a:p>
          </p:txBody>
        </p:sp>
        <p:sp>
          <p:nvSpPr>
            <p:cNvPr id="372921" name="AutoShape 185"/>
            <p:cNvSpPr>
              <a:spLocks noChangeArrowheads="1"/>
            </p:cNvSpPr>
            <p:nvPr/>
          </p:nvSpPr>
          <p:spPr bwMode="auto">
            <a:xfrm>
              <a:off x="3102" y="1306"/>
              <a:ext cx="146" cy="438"/>
            </a:xfrm>
            <a:prstGeom prst="can">
              <a:avLst>
                <a:gd name="adj" fmla="val 20542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2922" name="Text Box 186"/>
            <p:cNvSpPr txBox="1">
              <a:spLocks noChangeArrowheads="1"/>
            </p:cNvSpPr>
            <p:nvPr/>
          </p:nvSpPr>
          <p:spPr bwMode="auto">
            <a:xfrm rot="-27000000">
              <a:off x="3039" y="1094"/>
              <a:ext cx="277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24,9</a:t>
              </a:r>
            </a:p>
          </p:txBody>
        </p:sp>
        <p:sp>
          <p:nvSpPr>
            <p:cNvPr id="372923" name="AutoShape 187"/>
            <p:cNvSpPr>
              <a:spLocks noChangeArrowheads="1"/>
            </p:cNvSpPr>
            <p:nvPr/>
          </p:nvSpPr>
          <p:spPr bwMode="auto">
            <a:xfrm>
              <a:off x="3408" y="1139"/>
              <a:ext cx="146" cy="605"/>
            </a:xfrm>
            <a:prstGeom prst="can">
              <a:avLst>
                <a:gd name="adj" fmla="val 20335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2924" name="Text Box 188"/>
            <p:cNvSpPr txBox="1">
              <a:spLocks noChangeArrowheads="1"/>
            </p:cNvSpPr>
            <p:nvPr/>
          </p:nvSpPr>
          <p:spPr bwMode="auto">
            <a:xfrm rot="-27000000">
              <a:off x="3338" y="917"/>
              <a:ext cx="277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39,5</a:t>
              </a:r>
            </a:p>
          </p:txBody>
        </p:sp>
        <p:sp>
          <p:nvSpPr>
            <p:cNvPr id="372925" name="AutoShape 189"/>
            <p:cNvSpPr>
              <a:spLocks noChangeArrowheads="1"/>
            </p:cNvSpPr>
            <p:nvPr/>
          </p:nvSpPr>
          <p:spPr bwMode="auto">
            <a:xfrm>
              <a:off x="3715" y="1039"/>
              <a:ext cx="146" cy="705"/>
            </a:xfrm>
            <a:prstGeom prst="can">
              <a:avLst>
                <a:gd name="adj" fmla="val 23697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2926" name="Text Box 190"/>
            <p:cNvSpPr txBox="1">
              <a:spLocks noChangeArrowheads="1"/>
            </p:cNvSpPr>
            <p:nvPr/>
          </p:nvSpPr>
          <p:spPr bwMode="auto">
            <a:xfrm rot="-27000000">
              <a:off x="3638" y="822"/>
              <a:ext cx="277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40,2</a:t>
              </a:r>
            </a:p>
          </p:txBody>
        </p:sp>
        <p:sp>
          <p:nvSpPr>
            <p:cNvPr id="372927" name="AutoShape 191"/>
            <p:cNvSpPr>
              <a:spLocks noChangeArrowheads="1"/>
            </p:cNvSpPr>
            <p:nvPr/>
          </p:nvSpPr>
          <p:spPr bwMode="auto">
            <a:xfrm>
              <a:off x="4019" y="1284"/>
              <a:ext cx="146" cy="460"/>
            </a:xfrm>
            <a:prstGeom prst="can">
              <a:avLst>
                <a:gd name="adj" fmla="val 19181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2928" name="Text Box 192"/>
            <p:cNvSpPr txBox="1">
              <a:spLocks noChangeArrowheads="1"/>
            </p:cNvSpPr>
            <p:nvPr/>
          </p:nvSpPr>
          <p:spPr bwMode="auto">
            <a:xfrm rot="-27000000">
              <a:off x="3961" y="1061"/>
              <a:ext cx="277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26,3</a:t>
              </a:r>
            </a:p>
          </p:txBody>
        </p:sp>
        <p:sp>
          <p:nvSpPr>
            <p:cNvPr id="372929" name="AutoShape 193"/>
            <p:cNvSpPr>
              <a:spLocks noChangeArrowheads="1"/>
            </p:cNvSpPr>
            <p:nvPr/>
          </p:nvSpPr>
          <p:spPr bwMode="auto">
            <a:xfrm>
              <a:off x="4325" y="980"/>
              <a:ext cx="146" cy="764"/>
            </a:xfrm>
            <a:prstGeom prst="can">
              <a:avLst>
                <a:gd name="adj" fmla="val 25680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2930" name="Text Box 194"/>
            <p:cNvSpPr txBox="1">
              <a:spLocks noChangeArrowheads="1"/>
            </p:cNvSpPr>
            <p:nvPr/>
          </p:nvSpPr>
          <p:spPr bwMode="auto">
            <a:xfrm rot="-27000000">
              <a:off x="4252" y="772"/>
              <a:ext cx="277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43,6</a:t>
              </a:r>
            </a:p>
          </p:txBody>
        </p:sp>
        <p:sp>
          <p:nvSpPr>
            <p:cNvPr id="372931" name="AutoShape 195"/>
            <p:cNvSpPr>
              <a:spLocks noChangeArrowheads="1"/>
            </p:cNvSpPr>
            <p:nvPr/>
          </p:nvSpPr>
          <p:spPr bwMode="auto">
            <a:xfrm>
              <a:off x="4631" y="724"/>
              <a:ext cx="146" cy="1020"/>
            </a:xfrm>
            <a:prstGeom prst="can">
              <a:avLst>
                <a:gd name="adj" fmla="val 27395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2932" name="Text Box 196"/>
            <p:cNvSpPr txBox="1">
              <a:spLocks noChangeArrowheads="1"/>
            </p:cNvSpPr>
            <p:nvPr/>
          </p:nvSpPr>
          <p:spPr bwMode="auto">
            <a:xfrm rot="-27000000">
              <a:off x="4559" y="523"/>
              <a:ext cx="277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58,2</a:t>
              </a:r>
            </a:p>
          </p:txBody>
        </p:sp>
        <p:grpSp>
          <p:nvGrpSpPr>
            <p:cNvPr id="372933" name="Group 197"/>
            <p:cNvGrpSpPr>
              <a:grpSpLocks/>
            </p:cNvGrpSpPr>
            <p:nvPr/>
          </p:nvGrpSpPr>
          <p:grpSpPr bwMode="auto">
            <a:xfrm>
              <a:off x="884" y="1757"/>
              <a:ext cx="3987" cy="180"/>
              <a:chOff x="884" y="2003"/>
              <a:chExt cx="3987" cy="180"/>
            </a:xfrm>
          </p:grpSpPr>
          <p:sp>
            <p:nvSpPr>
              <p:cNvPr id="372934" name="Rectangle 198"/>
              <p:cNvSpPr>
                <a:spLocks noChangeArrowheads="1"/>
              </p:cNvSpPr>
              <p:nvPr/>
            </p:nvSpPr>
            <p:spPr bwMode="auto">
              <a:xfrm>
                <a:off x="887" y="2003"/>
                <a:ext cx="3984" cy="180"/>
              </a:xfrm>
              <a:prstGeom prst="rect">
                <a:avLst/>
              </a:prstGeom>
              <a:solidFill>
                <a:srgbClr val="00ABB8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72935" name="Text Box 199"/>
              <p:cNvSpPr txBox="1">
                <a:spLocks noChangeArrowheads="1"/>
              </p:cNvSpPr>
              <p:nvPr/>
            </p:nvSpPr>
            <p:spPr bwMode="auto">
              <a:xfrm rot="-21600000">
                <a:off x="884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1999</a:t>
                </a:r>
              </a:p>
            </p:txBody>
          </p:sp>
          <p:sp>
            <p:nvSpPr>
              <p:cNvPr id="372936" name="Text Box 200"/>
              <p:cNvSpPr txBox="1">
                <a:spLocks noChangeArrowheads="1"/>
              </p:cNvSpPr>
              <p:nvPr/>
            </p:nvSpPr>
            <p:spPr bwMode="auto">
              <a:xfrm rot="-21600000">
                <a:off x="1186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2000</a:t>
                </a:r>
              </a:p>
            </p:txBody>
          </p:sp>
          <p:sp>
            <p:nvSpPr>
              <p:cNvPr id="372937" name="Text Box 201"/>
              <p:cNvSpPr txBox="1">
                <a:spLocks noChangeArrowheads="1"/>
              </p:cNvSpPr>
              <p:nvPr/>
            </p:nvSpPr>
            <p:spPr bwMode="auto">
              <a:xfrm rot="-21600000">
                <a:off x="1491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2001</a:t>
                </a:r>
              </a:p>
            </p:txBody>
          </p:sp>
          <p:sp>
            <p:nvSpPr>
              <p:cNvPr id="372938" name="Text Box 202"/>
              <p:cNvSpPr txBox="1">
                <a:spLocks noChangeArrowheads="1"/>
              </p:cNvSpPr>
              <p:nvPr/>
            </p:nvSpPr>
            <p:spPr bwMode="auto">
              <a:xfrm rot="-21600000">
                <a:off x="1799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2002</a:t>
                </a:r>
              </a:p>
            </p:txBody>
          </p:sp>
          <p:sp>
            <p:nvSpPr>
              <p:cNvPr id="372939" name="Text Box 203"/>
              <p:cNvSpPr txBox="1">
                <a:spLocks noChangeArrowheads="1"/>
              </p:cNvSpPr>
              <p:nvPr/>
            </p:nvSpPr>
            <p:spPr bwMode="auto">
              <a:xfrm rot="-21600000">
                <a:off x="2105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2003</a:t>
                </a:r>
              </a:p>
            </p:txBody>
          </p:sp>
          <p:sp>
            <p:nvSpPr>
              <p:cNvPr id="372940" name="Text Box 204"/>
              <p:cNvSpPr txBox="1">
                <a:spLocks noChangeArrowheads="1"/>
              </p:cNvSpPr>
              <p:nvPr/>
            </p:nvSpPr>
            <p:spPr bwMode="auto">
              <a:xfrm rot="-21600000">
                <a:off x="2414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2004</a:t>
                </a:r>
              </a:p>
            </p:txBody>
          </p:sp>
          <p:sp>
            <p:nvSpPr>
              <p:cNvPr id="372941" name="Text Box 205"/>
              <p:cNvSpPr txBox="1">
                <a:spLocks noChangeArrowheads="1"/>
              </p:cNvSpPr>
              <p:nvPr/>
            </p:nvSpPr>
            <p:spPr bwMode="auto">
              <a:xfrm rot="-21600000">
                <a:off x="2716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2005</a:t>
                </a:r>
              </a:p>
            </p:txBody>
          </p:sp>
          <p:sp>
            <p:nvSpPr>
              <p:cNvPr id="372942" name="Text Box 206"/>
              <p:cNvSpPr txBox="1">
                <a:spLocks noChangeArrowheads="1"/>
              </p:cNvSpPr>
              <p:nvPr/>
            </p:nvSpPr>
            <p:spPr bwMode="auto">
              <a:xfrm rot="-21600000">
                <a:off x="3022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2006</a:t>
                </a:r>
              </a:p>
            </p:txBody>
          </p:sp>
          <p:sp>
            <p:nvSpPr>
              <p:cNvPr id="372943" name="Text Box 207"/>
              <p:cNvSpPr txBox="1">
                <a:spLocks noChangeArrowheads="1"/>
              </p:cNvSpPr>
              <p:nvPr/>
            </p:nvSpPr>
            <p:spPr bwMode="auto">
              <a:xfrm rot="-21600000">
                <a:off x="3326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2007</a:t>
                </a:r>
              </a:p>
            </p:txBody>
          </p:sp>
          <p:sp>
            <p:nvSpPr>
              <p:cNvPr id="372944" name="Text Box 208"/>
              <p:cNvSpPr txBox="1">
                <a:spLocks noChangeArrowheads="1"/>
              </p:cNvSpPr>
              <p:nvPr/>
            </p:nvSpPr>
            <p:spPr bwMode="auto">
              <a:xfrm rot="-21600000">
                <a:off x="3623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2008</a:t>
                </a:r>
              </a:p>
            </p:txBody>
          </p:sp>
          <p:sp>
            <p:nvSpPr>
              <p:cNvPr id="372945" name="Text Box 209"/>
              <p:cNvSpPr txBox="1">
                <a:spLocks noChangeArrowheads="1"/>
              </p:cNvSpPr>
              <p:nvPr/>
            </p:nvSpPr>
            <p:spPr bwMode="auto">
              <a:xfrm rot="-21600000">
                <a:off x="3933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2009</a:t>
                </a:r>
              </a:p>
            </p:txBody>
          </p:sp>
          <p:sp>
            <p:nvSpPr>
              <p:cNvPr id="372946" name="Text Box 210"/>
              <p:cNvSpPr txBox="1">
                <a:spLocks noChangeArrowheads="1"/>
              </p:cNvSpPr>
              <p:nvPr/>
            </p:nvSpPr>
            <p:spPr bwMode="auto">
              <a:xfrm rot="-21600000">
                <a:off x="4240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2010</a:t>
                </a:r>
              </a:p>
            </p:txBody>
          </p:sp>
          <p:sp>
            <p:nvSpPr>
              <p:cNvPr id="372947" name="Text Box 211"/>
              <p:cNvSpPr txBox="1">
                <a:spLocks noChangeArrowheads="1"/>
              </p:cNvSpPr>
              <p:nvPr/>
            </p:nvSpPr>
            <p:spPr bwMode="auto">
              <a:xfrm rot="-21600000">
                <a:off x="4552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2011</a:t>
                </a:r>
              </a:p>
            </p:txBody>
          </p:sp>
          <p:sp>
            <p:nvSpPr>
              <p:cNvPr id="372948" name="Line 212"/>
              <p:cNvSpPr>
                <a:spLocks noChangeShapeType="1"/>
              </p:cNvSpPr>
              <p:nvPr/>
            </p:nvSpPr>
            <p:spPr bwMode="auto">
              <a:xfrm>
                <a:off x="1186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2949" name="Line 213"/>
              <p:cNvSpPr>
                <a:spLocks noChangeShapeType="1"/>
              </p:cNvSpPr>
              <p:nvPr/>
            </p:nvSpPr>
            <p:spPr bwMode="auto">
              <a:xfrm>
                <a:off x="1486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2950" name="Line 214"/>
              <p:cNvSpPr>
                <a:spLocks noChangeShapeType="1"/>
              </p:cNvSpPr>
              <p:nvPr/>
            </p:nvSpPr>
            <p:spPr bwMode="auto">
              <a:xfrm>
                <a:off x="1797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2951" name="Line 215"/>
              <p:cNvSpPr>
                <a:spLocks noChangeShapeType="1"/>
              </p:cNvSpPr>
              <p:nvPr/>
            </p:nvSpPr>
            <p:spPr bwMode="auto">
              <a:xfrm>
                <a:off x="2103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2952" name="Line 216"/>
              <p:cNvSpPr>
                <a:spLocks noChangeShapeType="1"/>
              </p:cNvSpPr>
              <p:nvPr/>
            </p:nvSpPr>
            <p:spPr bwMode="auto">
              <a:xfrm>
                <a:off x="2407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2953" name="Line 217"/>
              <p:cNvSpPr>
                <a:spLocks noChangeShapeType="1"/>
              </p:cNvSpPr>
              <p:nvPr/>
            </p:nvSpPr>
            <p:spPr bwMode="auto">
              <a:xfrm>
                <a:off x="2711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2954" name="Line 218"/>
              <p:cNvSpPr>
                <a:spLocks noChangeShapeType="1"/>
              </p:cNvSpPr>
              <p:nvPr/>
            </p:nvSpPr>
            <p:spPr bwMode="auto">
              <a:xfrm>
                <a:off x="3016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2955" name="Line 219"/>
              <p:cNvSpPr>
                <a:spLocks noChangeShapeType="1"/>
              </p:cNvSpPr>
              <p:nvPr/>
            </p:nvSpPr>
            <p:spPr bwMode="auto">
              <a:xfrm>
                <a:off x="3320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2956" name="Line 220"/>
              <p:cNvSpPr>
                <a:spLocks noChangeShapeType="1"/>
              </p:cNvSpPr>
              <p:nvPr/>
            </p:nvSpPr>
            <p:spPr bwMode="auto">
              <a:xfrm>
                <a:off x="3624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2957" name="Line 221"/>
              <p:cNvSpPr>
                <a:spLocks noChangeShapeType="1"/>
              </p:cNvSpPr>
              <p:nvPr/>
            </p:nvSpPr>
            <p:spPr bwMode="auto">
              <a:xfrm>
                <a:off x="3923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2958" name="Line 222"/>
              <p:cNvSpPr>
                <a:spLocks noChangeShapeType="1"/>
              </p:cNvSpPr>
              <p:nvPr/>
            </p:nvSpPr>
            <p:spPr bwMode="auto">
              <a:xfrm>
                <a:off x="4241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2959" name="Line 223"/>
              <p:cNvSpPr>
                <a:spLocks noChangeShapeType="1"/>
              </p:cNvSpPr>
              <p:nvPr/>
            </p:nvSpPr>
            <p:spPr bwMode="auto">
              <a:xfrm>
                <a:off x="4540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372960" name="Text Box 224"/>
          <p:cNvSpPr txBox="1">
            <a:spLocks noChangeArrowheads="1"/>
          </p:cNvSpPr>
          <p:nvPr/>
        </p:nvSpPr>
        <p:spPr bwMode="auto">
          <a:xfrm rot="-27000000">
            <a:off x="7947026" y="2273300"/>
            <a:ext cx="14224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000" b="0">
                <a:solidFill>
                  <a:srgbClr val="066168"/>
                </a:solidFill>
                <a:latin typeface="Verdana" pitchFamily="34" charset="0"/>
              </a:rPr>
              <a:t>Fonte: MDIC</a:t>
            </a:r>
          </a:p>
          <a:p>
            <a:r>
              <a:rPr lang="pt-BR" sz="1000" b="0">
                <a:solidFill>
                  <a:srgbClr val="066168"/>
                </a:solidFill>
                <a:latin typeface="Verdana" pitchFamily="34" charset="0"/>
              </a:rPr>
              <a:t>Elaboração: ADECE</a:t>
            </a:r>
          </a:p>
        </p:txBody>
      </p:sp>
      <p:sp>
        <p:nvSpPr>
          <p:cNvPr id="372961" name="Text Box 225"/>
          <p:cNvSpPr txBox="1">
            <a:spLocks noChangeArrowheads="1"/>
          </p:cNvSpPr>
          <p:nvPr/>
        </p:nvSpPr>
        <p:spPr bwMode="auto">
          <a:xfrm>
            <a:off x="282575" y="1077913"/>
            <a:ext cx="4208463" cy="517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CEARÁ: EVOLUÇÃO DAS EXPORTAÇÕES DE CERA DE CARNAÚBA (US$ MILHÕES)</a:t>
            </a:r>
          </a:p>
        </p:txBody>
      </p:sp>
      <p:sp>
        <p:nvSpPr>
          <p:cNvPr id="372962" name="Rectangle 226"/>
          <p:cNvSpPr>
            <a:spLocks noChangeArrowheads="1"/>
          </p:cNvSpPr>
          <p:nvPr/>
        </p:nvSpPr>
        <p:spPr bwMode="auto">
          <a:xfrm>
            <a:off x="0" y="1125538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72963" name="Rectangle 227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72964" name="Text Box 228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372965" name="Rectangle 229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72966" name="Rectangle 230"/>
          <p:cNvSpPr>
            <a:spLocks noChangeArrowheads="1"/>
          </p:cNvSpPr>
          <p:nvPr/>
        </p:nvSpPr>
        <p:spPr bwMode="auto">
          <a:xfrm>
            <a:off x="0" y="436563"/>
            <a:ext cx="3816350" cy="549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dirty="0">
                <a:solidFill>
                  <a:schemeClr val="bg1"/>
                </a:solidFill>
                <a:latin typeface="Verdana" pitchFamily="34" charset="0"/>
              </a:rPr>
              <a:t>EXPORTAÇÕES DO </a:t>
            </a:r>
            <a:r>
              <a:rPr lang="pt-BR" sz="1500" dirty="0" smtClean="0">
                <a:solidFill>
                  <a:schemeClr val="bg1"/>
                </a:solidFill>
                <a:latin typeface="Verdana" pitchFamily="34" charset="0"/>
              </a:rPr>
              <a:t>AGRONEGÓCIO </a:t>
            </a:r>
            <a:r>
              <a:rPr lang="pt-BR" sz="1500" dirty="0">
                <a:solidFill>
                  <a:schemeClr val="bg1"/>
                </a:solidFill>
                <a:latin typeface="Verdana" pitchFamily="34" charset="0"/>
              </a:rPr>
              <a:t>CEARENSE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9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400"/>
                                        <p:tgtEl>
                                          <p:spTgt spid="3729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7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400" fill="hold"/>
                                        <p:tgtEl>
                                          <p:spTgt spid="3727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400" fill="hold"/>
                                        <p:tgtEl>
                                          <p:spTgt spid="3727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1" presetClass="entr" presetSubtype="1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7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4" dur="400"/>
                                        <p:tgtEl>
                                          <p:spTgt spid="3727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xit" presetSubtype="0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400"/>
                                        <p:tgtEl>
                                          <p:spTgt spid="3727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399"/>
                                          </p:stCondLst>
                                        </p:cTn>
                                        <p:tgtEl>
                                          <p:spTgt spid="3727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7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400"/>
                                        <p:tgtEl>
                                          <p:spTgt spid="3727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400"/>
                                        <p:tgtEl>
                                          <p:spTgt spid="372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8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400"/>
                                        <p:tgtEl>
                                          <p:spTgt spid="3728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3" presetClass="entr" presetSubtype="16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400" fill="hold"/>
                                        <p:tgtEl>
                                          <p:spTgt spid="3728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400" fill="hold"/>
                                        <p:tgtEl>
                                          <p:spTgt spid="3728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2" presetClass="entr" presetSubtype="8" fill="hold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8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400"/>
                                        <p:tgtEl>
                                          <p:spTgt spid="3728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3" presetClass="entr" presetSubtype="16" fill="hold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8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400" fill="hold"/>
                                        <p:tgtEl>
                                          <p:spTgt spid="3728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400" fill="hold"/>
                                        <p:tgtEl>
                                          <p:spTgt spid="3728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" presetID="22" presetClass="entr" presetSubtype="8" fill="hold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8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400"/>
                                        <p:tgtEl>
                                          <p:spTgt spid="3728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3" presetClass="entr" presetSubtype="16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8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400" fill="hold"/>
                                        <p:tgtEl>
                                          <p:spTgt spid="3728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400" fill="hold"/>
                                        <p:tgtEl>
                                          <p:spTgt spid="3728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2" presetClass="entr" presetSubtype="1" fill="hold" nodeType="withEffect">
                                  <p:stCondLst>
                                    <p:cond delay="26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8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400"/>
                                        <p:tgtEl>
                                          <p:spTgt spid="3728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3" presetClass="entr" presetSubtype="16" fill="hold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8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" dur="400" fill="hold"/>
                                        <p:tgtEl>
                                          <p:spTgt spid="3728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400" fill="hold"/>
                                        <p:tgtEl>
                                          <p:spTgt spid="3728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2" presetClass="entr" presetSubtype="2" fill="hold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8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4" dur="400"/>
                                        <p:tgtEl>
                                          <p:spTgt spid="3728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23" presetClass="entr" presetSubtype="16" fill="hold" nodeType="withEffect">
                                  <p:stCondLst>
                                    <p:cond delay="290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8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400" fill="hold"/>
                                        <p:tgtEl>
                                          <p:spTgt spid="3728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400" fill="hold"/>
                                        <p:tgtEl>
                                          <p:spTgt spid="3728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22" presetClass="entr" presetSubtype="2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8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1" dur="400"/>
                                        <p:tgtEl>
                                          <p:spTgt spid="3728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3" presetClass="entr" presetSubtype="16" fill="hold" nodeType="withEffect">
                                  <p:stCondLst>
                                    <p:cond delay="31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8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400" fill="hold"/>
                                        <p:tgtEl>
                                          <p:spTgt spid="3728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400" fill="hold"/>
                                        <p:tgtEl>
                                          <p:spTgt spid="3728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" presetID="22" presetClass="entr" presetSubtype="8" fill="hold" nodeType="withEffect">
                                  <p:stCondLst>
                                    <p:cond delay="32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8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400"/>
                                        <p:tgtEl>
                                          <p:spTgt spid="3728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23" presetClass="entr" presetSubtype="16" fill="hold" nodeType="withEffect">
                                  <p:stCondLst>
                                    <p:cond delay="330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8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400" fill="hold"/>
                                        <p:tgtEl>
                                          <p:spTgt spid="3728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400" fill="hold"/>
                                        <p:tgtEl>
                                          <p:spTgt spid="3728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4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7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400" fill="hold"/>
                                        <p:tgtEl>
                                          <p:spTgt spid="3727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400" fill="hold"/>
                                        <p:tgtEl>
                                          <p:spTgt spid="3727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1" presetClass="entr" presetSubtype="1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7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9" dur="400"/>
                                        <p:tgtEl>
                                          <p:spTgt spid="3727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xit" presetSubtype="0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1" dur="400"/>
                                        <p:tgtEl>
                                          <p:spTgt spid="3727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399"/>
                                          </p:stCondLst>
                                        </p:cTn>
                                        <p:tgtEl>
                                          <p:spTgt spid="3727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7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400"/>
                                        <p:tgtEl>
                                          <p:spTgt spid="3727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400"/>
                                        <p:tgtEl>
                                          <p:spTgt spid="372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2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8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400"/>
                                        <p:tgtEl>
                                          <p:spTgt spid="3728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3" presetClass="entr" presetSubtype="16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" dur="400" fill="hold"/>
                                        <p:tgtEl>
                                          <p:spTgt spid="3728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400" fill="hold"/>
                                        <p:tgtEl>
                                          <p:spTgt spid="3728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2" presetClass="entr" presetSubtype="2" fill="hold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8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8" dur="400"/>
                                        <p:tgtEl>
                                          <p:spTgt spid="3728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23" presetClass="entr" presetSubtype="16" fill="hold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8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1" dur="400" fill="hold"/>
                                        <p:tgtEl>
                                          <p:spTgt spid="3728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400" fill="hold"/>
                                        <p:tgtEl>
                                          <p:spTgt spid="3728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3" presetID="22" presetClass="entr" presetSubtype="2" fill="hold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8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5" dur="400"/>
                                        <p:tgtEl>
                                          <p:spTgt spid="3728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23" presetClass="entr" presetSubtype="16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8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400" fill="hold"/>
                                        <p:tgtEl>
                                          <p:spTgt spid="3728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400" fill="hold"/>
                                        <p:tgtEl>
                                          <p:spTgt spid="3728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grpId="0" nodeType="withEffect">
                                  <p:stCondLst>
                                    <p:cond delay="3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9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300"/>
                                        <p:tgtEl>
                                          <p:spTgt spid="3729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9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5" dur="300"/>
                                        <p:tgtEl>
                                          <p:spTgt spid="3729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9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300"/>
                                        <p:tgtEl>
                                          <p:spTgt spid="3729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2960" grpId="0"/>
      <p:bldP spid="372961" grpId="0"/>
      <p:bldP spid="372962" grpId="0" animBg="1"/>
    </p:bldLst>
  </p:timing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4786" name="Group 2"/>
          <p:cNvGrpSpPr>
            <a:grpSpLocks/>
          </p:cNvGrpSpPr>
          <p:nvPr/>
        </p:nvGrpSpPr>
        <p:grpSpPr bwMode="auto">
          <a:xfrm>
            <a:off x="4427538" y="3116263"/>
            <a:ext cx="4716462" cy="3808412"/>
            <a:chOff x="2789" y="1963"/>
            <a:chExt cx="2971" cy="2399"/>
          </a:xfrm>
        </p:grpSpPr>
        <p:pic>
          <p:nvPicPr>
            <p:cNvPr id="374787" name="Picture 3" descr="Imagem1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16026" b="21652"/>
            <a:stretch>
              <a:fillRect/>
            </a:stretch>
          </p:blipFill>
          <p:spPr bwMode="auto">
            <a:xfrm>
              <a:off x="2789" y="1963"/>
              <a:ext cx="2971" cy="239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74788" name="Rectangle 4"/>
            <p:cNvSpPr>
              <a:spLocks noChangeArrowheads="1"/>
            </p:cNvSpPr>
            <p:nvPr/>
          </p:nvSpPr>
          <p:spPr bwMode="auto">
            <a:xfrm>
              <a:off x="2905" y="2049"/>
              <a:ext cx="2855" cy="231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4789" name="Rectangle 5"/>
            <p:cNvSpPr>
              <a:spLocks noChangeArrowheads="1"/>
            </p:cNvSpPr>
            <p:nvPr/>
          </p:nvSpPr>
          <p:spPr bwMode="auto">
            <a:xfrm>
              <a:off x="2974" y="2039"/>
              <a:ext cx="1902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sz="1000">
                  <a:solidFill>
                    <a:schemeClr val="bg1"/>
                  </a:solidFill>
                  <a:latin typeface="Verdana" pitchFamily="34" charset="0"/>
                </a:rPr>
                <a:t>CEARÁ 2011: Destino das Exportações de Lagosta (US$ 50,1 milhões)</a:t>
              </a:r>
            </a:p>
          </p:txBody>
        </p:sp>
      </p:grpSp>
      <p:grpSp>
        <p:nvGrpSpPr>
          <p:cNvPr id="374790" name="Group 6"/>
          <p:cNvGrpSpPr>
            <a:grpSpLocks/>
          </p:cNvGrpSpPr>
          <p:nvPr/>
        </p:nvGrpSpPr>
        <p:grpSpPr bwMode="auto">
          <a:xfrm>
            <a:off x="0" y="3116263"/>
            <a:ext cx="4643438" cy="3808412"/>
            <a:chOff x="0" y="1963"/>
            <a:chExt cx="2925" cy="2399"/>
          </a:xfrm>
        </p:grpSpPr>
        <p:pic>
          <p:nvPicPr>
            <p:cNvPr id="374791" name="Picture 7" descr="Imagem1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7326" b="21652"/>
            <a:stretch>
              <a:fillRect/>
            </a:stretch>
          </p:blipFill>
          <p:spPr bwMode="auto">
            <a:xfrm>
              <a:off x="0" y="1963"/>
              <a:ext cx="2925" cy="239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74792" name="Rectangle 8"/>
            <p:cNvSpPr>
              <a:spLocks noChangeArrowheads="1"/>
            </p:cNvSpPr>
            <p:nvPr/>
          </p:nvSpPr>
          <p:spPr bwMode="auto">
            <a:xfrm flipH="1">
              <a:off x="0" y="2049"/>
              <a:ext cx="2809" cy="231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4793" name="Rectangle 9"/>
            <p:cNvSpPr>
              <a:spLocks noChangeArrowheads="1"/>
            </p:cNvSpPr>
            <p:nvPr/>
          </p:nvSpPr>
          <p:spPr bwMode="auto">
            <a:xfrm flipH="1">
              <a:off x="82" y="2039"/>
              <a:ext cx="180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sz="1000">
                  <a:solidFill>
                    <a:schemeClr val="bg1"/>
                  </a:solidFill>
                  <a:latin typeface="Verdana" pitchFamily="34" charset="0"/>
                </a:rPr>
                <a:t>Brasil 2011: Exportações de Lagostas por Estado (US$ 76,6 milhões)</a:t>
              </a:r>
            </a:p>
          </p:txBody>
        </p:sp>
      </p:grpSp>
      <p:grpSp>
        <p:nvGrpSpPr>
          <p:cNvPr id="374794" name="Group 10"/>
          <p:cNvGrpSpPr>
            <a:grpSpLocks/>
          </p:cNvGrpSpPr>
          <p:nvPr/>
        </p:nvGrpSpPr>
        <p:grpSpPr bwMode="auto">
          <a:xfrm>
            <a:off x="5551488" y="4403725"/>
            <a:ext cx="2663825" cy="1328738"/>
            <a:chOff x="1998" y="1186"/>
            <a:chExt cx="1704" cy="846"/>
          </a:xfrm>
        </p:grpSpPr>
        <p:sp>
          <p:nvSpPr>
            <p:cNvPr id="374795" name="Freeform 11"/>
            <p:cNvSpPr>
              <a:spLocks/>
            </p:cNvSpPr>
            <p:nvPr/>
          </p:nvSpPr>
          <p:spPr bwMode="auto">
            <a:xfrm>
              <a:off x="1998" y="1516"/>
              <a:ext cx="1704" cy="516"/>
            </a:xfrm>
            <a:custGeom>
              <a:avLst/>
              <a:gdLst>
                <a:gd name="T0" fmla="*/ 284 w 284"/>
                <a:gd name="T1" fmla="*/ 33 h 86"/>
                <a:gd name="T2" fmla="*/ 142 w 284"/>
                <a:gd name="T3" fmla="*/ 86 h 86"/>
                <a:gd name="T4" fmla="*/ 0 w 284"/>
                <a:gd name="T5" fmla="*/ 33 h 86"/>
                <a:gd name="T6" fmla="*/ 0 w 284"/>
                <a:gd name="T7" fmla="*/ 33 h 86"/>
                <a:gd name="T8" fmla="*/ 0 w 284"/>
                <a:gd name="T9" fmla="*/ 31 h 86"/>
                <a:gd name="T10" fmla="*/ 0 w 284"/>
                <a:gd name="T11" fmla="*/ 0 h 86"/>
                <a:gd name="T12" fmla="*/ 7 w 284"/>
                <a:gd name="T13" fmla="*/ 9 h 86"/>
                <a:gd name="T14" fmla="*/ 142 w 284"/>
                <a:gd name="T15" fmla="*/ 53 h 86"/>
                <a:gd name="T16" fmla="*/ 279 w 284"/>
                <a:gd name="T17" fmla="*/ 7 h 86"/>
                <a:gd name="T18" fmla="*/ 284 w 284"/>
                <a:gd name="T19" fmla="*/ 0 h 86"/>
                <a:gd name="T20" fmla="*/ 284 w 284"/>
                <a:gd name="T21" fmla="*/ 31 h 86"/>
                <a:gd name="T22" fmla="*/ 284 w 284"/>
                <a:gd name="T23" fmla="*/ 3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4" h="86">
                  <a:moveTo>
                    <a:pt x="284" y="33"/>
                  </a:moveTo>
                  <a:cubicBezTo>
                    <a:pt x="281" y="63"/>
                    <a:pt x="218" y="86"/>
                    <a:pt x="142" y="86"/>
                  </a:cubicBezTo>
                  <a:cubicBezTo>
                    <a:pt x="65" y="86"/>
                    <a:pt x="3" y="63"/>
                    <a:pt x="0" y="33"/>
                  </a:cubicBezTo>
                  <a:lnTo>
                    <a:pt x="0" y="33"/>
                  </a:lnTo>
                  <a:lnTo>
                    <a:pt x="0" y="31"/>
                  </a:lnTo>
                  <a:lnTo>
                    <a:pt x="0" y="0"/>
                  </a:lnTo>
                  <a:cubicBezTo>
                    <a:pt x="0" y="4"/>
                    <a:pt x="5" y="5"/>
                    <a:pt x="7" y="9"/>
                  </a:cubicBezTo>
                  <a:cubicBezTo>
                    <a:pt x="21" y="34"/>
                    <a:pt x="74" y="53"/>
                    <a:pt x="142" y="53"/>
                  </a:cubicBezTo>
                  <a:cubicBezTo>
                    <a:pt x="211" y="53"/>
                    <a:pt x="266" y="32"/>
                    <a:pt x="279" y="7"/>
                  </a:cubicBezTo>
                  <a:cubicBezTo>
                    <a:pt x="281" y="4"/>
                    <a:pt x="284" y="4"/>
                    <a:pt x="284" y="0"/>
                  </a:cubicBezTo>
                  <a:lnTo>
                    <a:pt x="284" y="31"/>
                  </a:lnTo>
                  <a:lnTo>
                    <a:pt x="284" y="33"/>
                  </a:lnTo>
                  <a:close/>
                </a:path>
              </a:pathLst>
            </a:custGeom>
            <a:solidFill>
              <a:srgbClr val="605D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4796" name="Oval 12"/>
            <p:cNvSpPr>
              <a:spLocks noChangeArrowheads="1"/>
            </p:cNvSpPr>
            <p:nvPr/>
          </p:nvSpPr>
          <p:spPr bwMode="auto">
            <a:xfrm>
              <a:off x="1998" y="1186"/>
              <a:ext cx="1704" cy="660"/>
            </a:xfrm>
            <a:prstGeom prst="ellipse">
              <a:avLst/>
            </a:prstGeom>
            <a:solidFill>
              <a:srgbClr val="A9A8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374797" name="Group 13"/>
          <p:cNvGrpSpPr>
            <a:grpSpLocks/>
          </p:cNvGrpSpPr>
          <p:nvPr/>
        </p:nvGrpSpPr>
        <p:grpSpPr bwMode="auto">
          <a:xfrm>
            <a:off x="968375" y="4432300"/>
            <a:ext cx="2695575" cy="1343025"/>
            <a:chOff x="2051" y="1197"/>
            <a:chExt cx="1698" cy="846"/>
          </a:xfrm>
        </p:grpSpPr>
        <p:sp>
          <p:nvSpPr>
            <p:cNvPr id="374798" name="Freeform 14"/>
            <p:cNvSpPr>
              <a:spLocks/>
            </p:cNvSpPr>
            <p:nvPr/>
          </p:nvSpPr>
          <p:spPr bwMode="auto">
            <a:xfrm>
              <a:off x="2051" y="1527"/>
              <a:ext cx="1698" cy="516"/>
            </a:xfrm>
            <a:custGeom>
              <a:avLst/>
              <a:gdLst>
                <a:gd name="T0" fmla="*/ 283 w 283"/>
                <a:gd name="T1" fmla="*/ 33 h 86"/>
                <a:gd name="T2" fmla="*/ 141 w 283"/>
                <a:gd name="T3" fmla="*/ 86 h 86"/>
                <a:gd name="T4" fmla="*/ 0 w 283"/>
                <a:gd name="T5" fmla="*/ 33 h 86"/>
                <a:gd name="T6" fmla="*/ 0 w 283"/>
                <a:gd name="T7" fmla="*/ 33 h 86"/>
                <a:gd name="T8" fmla="*/ 0 w 283"/>
                <a:gd name="T9" fmla="*/ 31 h 86"/>
                <a:gd name="T10" fmla="*/ 0 w 283"/>
                <a:gd name="T11" fmla="*/ 0 h 86"/>
                <a:gd name="T12" fmla="*/ 7 w 283"/>
                <a:gd name="T13" fmla="*/ 9 h 86"/>
                <a:gd name="T14" fmla="*/ 142 w 283"/>
                <a:gd name="T15" fmla="*/ 53 h 86"/>
                <a:gd name="T16" fmla="*/ 278 w 283"/>
                <a:gd name="T17" fmla="*/ 7 h 86"/>
                <a:gd name="T18" fmla="*/ 283 w 283"/>
                <a:gd name="T19" fmla="*/ 0 h 86"/>
                <a:gd name="T20" fmla="*/ 283 w 283"/>
                <a:gd name="T21" fmla="*/ 31 h 86"/>
                <a:gd name="T22" fmla="*/ 283 w 283"/>
                <a:gd name="T23" fmla="*/ 3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86">
                  <a:moveTo>
                    <a:pt x="283" y="33"/>
                  </a:moveTo>
                  <a:cubicBezTo>
                    <a:pt x="280" y="63"/>
                    <a:pt x="218" y="86"/>
                    <a:pt x="141" y="86"/>
                  </a:cubicBezTo>
                  <a:cubicBezTo>
                    <a:pt x="65" y="86"/>
                    <a:pt x="3" y="63"/>
                    <a:pt x="0" y="33"/>
                  </a:cubicBezTo>
                  <a:lnTo>
                    <a:pt x="0" y="33"/>
                  </a:lnTo>
                  <a:lnTo>
                    <a:pt x="0" y="31"/>
                  </a:lnTo>
                  <a:lnTo>
                    <a:pt x="0" y="0"/>
                  </a:lnTo>
                  <a:cubicBezTo>
                    <a:pt x="0" y="4"/>
                    <a:pt x="5" y="5"/>
                    <a:pt x="7" y="9"/>
                  </a:cubicBezTo>
                  <a:cubicBezTo>
                    <a:pt x="20" y="34"/>
                    <a:pt x="74" y="53"/>
                    <a:pt x="142" y="53"/>
                  </a:cubicBezTo>
                  <a:cubicBezTo>
                    <a:pt x="210" y="53"/>
                    <a:pt x="265" y="33"/>
                    <a:pt x="278" y="7"/>
                  </a:cubicBezTo>
                  <a:cubicBezTo>
                    <a:pt x="280" y="4"/>
                    <a:pt x="283" y="4"/>
                    <a:pt x="283" y="0"/>
                  </a:cubicBezTo>
                  <a:lnTo>
                    <a:pt x="283" y="31"/>
                  </a:lnTo>
                  <a:lnTo>
                    <a:pt x="283" y="33"/>
                  </a:lnTo>
                  <a:close/>
                </a:path>
              </a:pathLst>
            </a:custGeom>
            <a:solidFill>
              <a:srgbClr val="605D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4799" name="Oval 15"/>
            <p:cNvSpPr>
              <a:spLocks noChangeArrowheads="1"/>
            </p:cNvSpPr>
            <p:nvPr/>
          </p:nvSpPr>
          <p:spPr bwMode="auto">
            <a:xfrm>
              <a:off x="2051" y="1197"/>
              <a:ext cx="1698" cy="666"/>
            </a:xfrm>
            <a:prstGeom prst="ellipse">
              <a:avLst/>
            </a:prstGeom>
            <a:solidFill>
              <a:srgbClr val="A9A8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374800" name="Group 16"/>
          <p:cNvGrpSpPr>
            <a:grpSpLocks/>
          </p:cNvGrpSpPr>
          <p:nvPr/>
        </p:nvGrpSpPr>
        <p:grpSpPr bwMode="auto">
          <a:xfrm>
            <a:off x="5551488" y="4403725"/>
            <a:ext cx="2663825" cy="1328738"/>
            <a:chOff x="2058" y="2284"/>
            <a:chExt cx="1704" cy="846"/>
          </a:xfrm>
        </p:grpSpPr>
        <p:grpSp>
          <p:nvGrpSpPr>
            <p:cNvPr id="374801" name="Group 17"/>
            <p:cNvGrpSpPr>
              <a:grpSpLocks/>
            </p:cNvGrpSpPr>
            <p:nvPr/>
          </p:nvGrpSpPr>
          <p:grpSpPr bwMode="auto">
            <a:xfrm>
              <a:off x="2340" y="2284"/>
              <a:ext cx="1422" cy="846"/>
              <a:chOff x="2340" y="2284"/>
              <a:chExt cx="1422" cy="846"/>
            </a:xfrm>
          </p:grpSpPr>
          <p:sp>
            <p:nvSpPr>
              <p:cNvPr id="374802" name="Freeform 18"/>
              <p:cNvSpPr>
                <a:spLocks/>
              </p:cNvSpPr>
              <p:nvPr/>
            </p:nvSpPr>
            <p:spPr bwMode="auto">
              <a:xfrm>
                <a:off x="2340" y="2614"/>
                <a:ext cx="1422" cy="516"/>
              </a:xfrm>
              <a:custGeom>
                <a:avLst/>
                <a:gdLst>
                  <a:gd name="T0" fmla="*/ 237 w 237"/>
                  <a:gd name="T1" fmla="*/ 33 h 86"/>
                  <a:gd name="T2" fmla="*/ 95 w 237"/>
                  <a:gd name="T3" fmla="*/ 86 h 86"/>
                  <a:gd name="T4" fmla="*/ 0 w 237"/>
                  <a:gd name="T5" fmla="*/ 72 h 86"/>
                  <a:gd name="T6" fmla="*/ 0 w 237"/>
                  <a:gd name="T7" fmla="*/ 41 h 86"/>
                  <a:gd name="T8" fmla="*/ 5 w 237"/>
                  <a:gd name="T9" fmla="*/ 40 h 86"/>
                  <a:gd name="T10" fmla="*/ 96 w 237"/>
                  <a:gd name="T11" fmla="*/ 53 h 86"/>
                  <a:gd name="T12" fmla="*/ 232 w 237"/>
                  <a:gd name="T13" fmla="*/ 7 h 86"/>
                  <a:gd name="T14" fmla="*/ 237 w 237"/>
                  <a:gd name="T15" fmla="*/ 0 h 86"/>
                  <a:gd name="T16" fmla="*/ 237 w 237"/>
                  <a:gd name="T17" fmla="*/ 31 h 86"/>
                  <a:gd name="T18" fmla="*/ 237 w 237"/>
                  <a:gd name="T19" fmla="*/ 33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7" h="86">
                    <a:moveTo>
                      <a:pt x="237" y="33"/>
                    </a:moveTo>
                    <a:cubicBezTo>
                      <a:pt x="234" y="62"/>
                      <a:pt x="172" y="86"/>
                      <a:pt x="95" y="86"/>
                    </a:cubicBezTo>
                    <a:cubicBezTo>
                      <a:pt x="58" y="86"/>
                      <a:pt x="25" y="80"/>
                      <a:pt x="0" y="72"/>
                    </a:cubicBezTo>
                    <a:lnTo>
                      <a:pt x="0" y="41"/>
                    </a:lnTo>
                    <a:lnTo>
                      <a:pt x="5" y="40"/>
                    </a:lnTo>
                    <a:cubicBezTo>
                      <a:pt x="30" y="49"/>
                      <a:pt x="57" y="53"/>
                      <a:pt x="96" y="53"/>
                    </a:cubicBezTo>
                    <a:cubicBezTo>
                      <a:pt x="164" y="53"/>
                      <a:pt x="219" y="32"/>
                      <a:pt x="232" y="7"/>
                    </a:cubicBezTo>
                    <a:cubicBezTo>
                      <a:pt x="234" y="4"/>
                      <a:pt x="237" y="4"/>
                      <a:pt x="237" y="0"/>
                    </a:cubicBezTo>
                    <a:lnTo>
                      <a:pt x="237" y="31"/>
                    </a:lnTo>
                    <a:lnTo>
                      <a:pt x="237" y="33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4803" name="Freeform 19"/>
              <p:cNvSpPr>
                <a:spLocks/>
              </p:cNvSpPr>
              <p:nvPr/>
            </p:nvSpPr>
            <p:spPr bwMode="auto">
              <a:xfrm>
                <a:off x="2340" y="2284"/>
                <a:ext cx="1422" cy="660"/>
              </a:xfrm>
              <a:custGeom>
                <a:avLst/>
                <a:gdLst>
                  <a:gd name="T0" fmla="*/ 95 w 237"/>
                  <a:gd name="T1" fmla="*/ 55 h 110"/>
                  <a:gd name="T2" fmla="*/ 58 w 237"/>
                  <a:gd name="T3" fmla="*/ 2 h 110"/>
                  <a:gd name="T4" fmla="*/ 95 w 237"/>
                  <a:gd name="T5" fmla="*/ 0 h 110"/>
                  <a:gd name="T6" fmla="*/ 237 w 237"/>
                  <a:gd name="T7" fmla="*/ 55 h 110"/>
                  <a:gd name="T8" fmla="*/ 95 w 237"/>
                  <a:gd name="T9" fmla="*/ 110 h 110"/>
                  <a:gd name="T10" fmla="*/ 0 w 237"/>
                  <a:gd name="T11" fmla="*/ 96 h 110"/>
                  <a:gd name="T12" fmla="*/ 95 w 237"/>
                  <a:gd name="T13" fmla="*/ 55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7" h="110">
                    <a:moveTo>
                      <a:pt x="95" y="55"/>
                    </a:moveTo>
                    <a:lnTo>
                      <a:pt x="58" y="2"/>
                    </a:lnTo>
                    <a:cubicBezTo>
                      <a:pt x="70" y="1"/>
                      <a:pt x="83" y="0"/>
                      <a:pt x="95" y="0"/>
                    </a:cubicBezTo>
                    <a:cubicBezTo>
                      <a:pt x="173" y="0"/>
                      <a:pt x="237" y="25"/>
                      <a:pt x="237" y="55"/>
                    </a:cubicBezTo>
                    <a:cubicBezTo>
                      <a:pt x="237" y="86"/>
                      <a:pt x="173" y="110"/>
                      <a:pt x="95" y="110"/>
                    </a:cubicBezTo>
                    <a:cubicBezTo>
                      <a:pt x="60" y="110"/>
                      <a:pt x="26" y="105"/>
                      <a:pt x="0" y="96"/>
                    </a:cubicBezTo>
                    <a:lnTo>
                      <a:pt x="95" y="55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4804" name="Freeform 20"/>
              <p:cNvSpPr>
                <a:spLocks/>
              </p:cNvSpPr>
              <p:nvPr/>
            </p:nvSpPr>
            <p:spPr bwMode="auto">
              <a:xfrm>
                <a:off x="2688" y="2296"/>
                <a:ext cx="222" cy="318"/>
              </a:xfrm>
              <a:custGeom>
                <a:avLst/>
                <a:gdLst>
                  <a:gd name="T0" fmla="*/ 222 w 222"/>
                  <a:gd name="T1" fmla="*/ 318 h 318"/>
                  <a:gd name="T2" fmla="*/ 0 w 222"/>
                  <a:gd name="T3" fmla="*/ 0 h 318"/>
                  <a:gd name="T4" fmla="*/ 5 w 222"/>
                  <a:gd name="T5" fmla="*/ 40 h 318"/>
                  <a:gd name="T6" fmla="*/ 222 w 222"/>
                  <a:gd name="T7" fmla="*/ 318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2" h="318">
                    <a:moveTo>
                      <a:pt x="222" y="318"/>
                    </a:moveTo>
                    <a:lnTo>
                      <a:pt x="0" y="0"/>
                    </a:lnTo>
                    <a:lnTo>
                      <a:pt x="5" y="40"/>
                    </a:lnTo>
                    <a:lnTo>
                      <a:pt x="222" y="318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4805" name="Group 21"/>
            <p:cNvGrpSpPr>
              <a:grpSpLocks/>
            </p:cNvGrpSpPr>
            <p:nvPr/>
          </p:nvGrpSpPr>
          <p:grpSpPr bwMode="auto">
            <a:xfrm>
              <a:off x="2280" y="2296"/>
              <a:ext cx="630" cy="318"/>
              <a:chOff x="2280" y="2296"/>
              <a:chExt cx="630" cy="318"/>
            </a:xfrm>
          </p:grpSpPr>
          <p:sp>
            <p:nvSpPr>
              <p:cNvPr id="374806" name="Freeform 22"/>
              <p:cNvSpPr>
                <a:spLocks/>
              </p:cNvSpPr>
              <p:nvPr/>
            </p:nvSpPr>
            <p:spPr bwMode="auto">
              <a:xfrm>
                <a:off x="2280" y="2296"/>
                <a:ext cx="630" cy="318"/>
              </a:xfrm>
              <a:custGeom>
                <a:avLst/>
                <a:gdLst>
                  <a:gd name="T0" fmla="*/ 105 w 105"/>
                  <a:gd name="T1" fmla="*/ 53 h 53"/>
                  <a:gd name="T2" fmla="*/ 0 w 105"/>
                  <a:gd name="T3" fmla="*/ 16 h 53"/>
                  <a:gd name="T4" fmla="*/ 64 w 105"/>
                  <a:gd name="T5" fmla="*/ 0 h 53"/>
                  <a:gd name="T6" fmla="*/ 105 w 105"/>
                  <a:gd name="T7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5" h="53">
                    <a:moveTo>
                      <a:pt x="105" y="53"/>
                    </a:moveTo>
                    <a:lnTo>
                      <a:pt x="0" y="16"/>
                    </a:lnTo>
                    <a:cubicBezTo>
                      <a:pt x="17" y="9"/>
                      <a:pt x="39" y="3"/>
                      <a:pt x="64" y="0"/>
                    </a:cubicBezTo>
                    <a:lnTo>
                      <a:pt x="105" y="53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4807" name="Freeform 23"/>
              <p:cNvSpPr>
                <a:spLocks/>
              </p:cNvSpPr>
              <p:nvPr/>
            </p:nvSpPr>
            <p:spPr bwMode="auto">
              <a:xfrm>
                <a:off x="2280" y="2392"/>
                <a:ext cx="630" cy="222"/>
              </a:xfrm>
              <a:custGeom>
                <a:avLst/>
                <a:gdLst>
                  <a:gd name="T0" fmla="*/ 630 w 630"/>
                  <a:gd name="T1" fmla="*/ 222 h 222"/>
                  <a:gd name="T2" fmla="*/ 0 w 630"/>
                  <a:gd name="T3" fmla="*/ 0 h 222"/>
                  <a:gd name="T4" fmla="*/ 3 w 630"/>
                  <a:gd name="T5" fmla="*/ 20 h 222"/>
                  <a:gd name="T6" fmla="*/ 630 w 630"/>
                  <a:gd name="T7" fmla="*/ 222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30" h="222">
                    <a:moveTo>
                      <a:pt x="630" y="222"/>
                    </a:moveTo>
                    <a:lnTo>
                      <a:pt x="0" y="0"/>
                    </a:lnTo>
                    <a:lnTo>
                      <a:pt x="3" y="20"/>
                    </a:lnTo>
                    <a:lnTo>
                      <a:pt x="630" y="222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4808" name="Group 24"/>
            <p:cNvGrpSpPr>
              <a:grpSpLocks/>
            </p:cNvGrpSpPr>
            <p:nvPr/>
          </p:nvGrpSpPr>
          <p:grpSpPr bwMode="auto">
            <a:xfrm>
              <a:off x="2226" y="2404"/>
              <a:ext cx="684" cy="210"/>
              <a:chOff x="2226" y="2404"/>
              <a:chExt cx="684" cy="210"/>
            </a:xfrm>
          </p:grpSpPr>
          <p:sp>
            <p:nvSpPr>
              <p:cNvPr id="374809" name="Freeform 25"/>
              <p:cNvSpPr>
                <a:spLocks/>
              </p:cNvSpPr>
              <p:nvPr/>
            </p:nvSpPr>
            <p:spPr bwMode="auto">
              <a:xfrm>
                <a:off x="2226" y="2404"/>
                <a:ext cx="684" cy="210"/>
              </a:xfrm>
              <a:custGeom>
                <a:avLst/>
                <a:gdLst>
                  <a:gd name="T0" fmla="*/ 114 w 114"/>
                  <a:gd name="T1" fmla="*/ 35 h 35"/>
                  <a:gd name="T2" fmla="*/ 0 w 114"/>
                  <a:gd name="T3" fmla="*/ 3 h 35"/>
                  <a:gd name="T4" fmla="*/ 5 w 114"/>
                  <a:gd name="T5" fmla="*/ 0 h 35"/>
                  <a:gd name="T6" fmla="*/ 114 w 114"/>
                  <a:gd name="T7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4" h="35">
                    <a:moveTo>
                      <a:pt x="114" y="35"/>
                    </a:moveTo>
                    <a:lnTo>
                      <a:pt x="0" y="3"/>
                    </a:lnTo>
                    <a:cubicBezTo>
                      <a:pt x="1" y="2"/>
                      <a:pt x="3" y="1"/>
                      <a:pt x="5" y="0"/>
                    </a:cubicBezTo>
                    <a:lnTo>
                      <a:pt x="114" y="35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4810" name="Freeform 26"/>
              <p:cNvSpPr>
                <a:spLocks/>
              </p:cNvSpPr>
              <p:nvPr/>
            </p:nvSpPr>
            <p:spPr bwMode="auto">
              <a:xfrm>
                <a:off x="2226" y="2422"/>
                <a:ext cx="684" cy="192"/>
              </a:xfrm>
              <a:custGeom>
                <a:avLst/>
                <a:gdLst>
                  <a:gd name="T0" fmla="*/ 114 w 114"/>
                  <a:gd name="T1" fmla="*/ 32 h 32"/>
                  <a:gd name="T2" fmla="*/ 0 w 114"/>
                  <a:gd name="T3" fmla="*/ 0 h 32"/>
                  <a:gd name="T4" fmla="*/ 0 w 114"/>
                  <a:gd name="T5" fmla="*/ 3 h 32"/>
                  <a:gd name="T6" fmla="*/ 114 w 114"/>
                  <a:gd name="T7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4" h="32">
                    <a:moveTo>
                      <a:pt x="114" y="32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114" y="32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4811" name="Group 27"/>
            <p:cNvGrpSpPr>
              <a:grpSpLocks/>
            </p:cNvGrpSpPr>
            <p:nvPr/>
          </p:nvGrpSpPr>
          <p:grpSpPr bwMode="auto">
            <a:xfrm>
              <a:off x="2105" y="2434"/>
              <a:ext cx="805" cy="180"/>
              <a:chOff x="2105" y="2434"/>
              <a:chExt cx="805" cy="180"/>
            </a:xfrm>
          </p:grpSpPr>
          <p:sp>
            <p:nvSpPr>
              <p:cNvPr id="374812" name="Freeform 28"/>
              <p:cNvSpPr>
                <a:spLocks/>
              </p:cNvSpPr>
              <p:nvPr/>
            </p:nvSpPr>
            <p:spPr bwMode="auto">
              <a:xfrm>
                <a:off x="2106" y="2434"/>
                <a:ext cx="804" cy="180"/>
              </a:xfrm>
              <a:custGeom>
                <a:avLst/>
                <a:gdLst>
                  <a:gd name="T0" fmla="*/ 134 w 134"/>
                  <a:gd name="T1" fmla="*/ 30 h 30"/>
                  <a:gd name="T2" fmla="*/ 0 w 134"/>
                  <a:gd name="T3" fmla="*/ 13 h 30"/>
                  <a:gd name="T4" fmla="*/ 16 w 134"/>
                  <a:gd name="T5" fmla="*/ 0 h 30"/>
                  <a:gd name="T6" fmla="*/ 134 w 134"/>
                  <a:gd name="T7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4" h="30">
                    <a:moveTo>
                      <a:pt x="134" y="30"/>
                    </a:moveTo>
                    <a:lnTo>
                      <a:pt x="0" y="13"/>
                    </a:lnTo>
                    <a:cubicBezTo>
                      <a:pt x="4" y="8"/>
                      <a:pt x="9" y="4"/>
                      <a:pt x="16" y="0"/>
                    </a:cubicBezTo>
                    <a:lnTo>
                      <a:pt x="134" y="30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4813" name="Freeform 29"/>
              <p:cNvSpPr>
                <a:spLocks/>
              </p:cNvSpPr>
              <p:nvPr/>
            </p:nvSpPr>
            <p:spPr bwMode="auto">
              <a:xfrm>
                <a:off x="2105" y="2512"/>
                <a:ext cx="805" cy="102"/>
              </a:xfrm>
              <a:custGeom>
                <a:avLst/>
                <a:gdLst>
                  <a:gd name="T0" fmla="*/ 805 w 805"/>
                  <a:gd name="T1" fmla="*/ 102 h 102"/>
                  <a:gd name="T2" fmla="*/ 1 w 805"/>
                  <a:gd name="T3" fmla="*/ 0 h 102"/>
                  <a:gd name="T4" fmla="*/ 0 w 805"/>
                  <a:gd name="T5" fmla="*/ 20 h 102"/>
                  <a:gd name="T6" fmla="*/ 805 w 805"/>
                  <a:gd name="T7" fmla="*/ 102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5" h="102">
                    <a:moveTo>
                      <a:pt x="805" y="102"/>
                    </a:moveTo>
                    <a:lnTo>
                      <a:pt x="1" y="0"/>
                    </a:lnTo>
                    <a:lnTo>
                      <a:pt x="0" y="20"/>
                    </a:lnTo>
                    <a:lnTo>
                      <a:pt x="805" y="102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4814" name="Group 30"/>
            <p:cNvGrpSpPr>
              <a:grpSpLocks/>
            </p:cNvGrpSpPr>
            <p:nvPr/>
          </p:nvGrpSpPr>
          <p:grpSpPr bwMode="auto">
            <a:xfrm>
              <a:off x="2058" y="2530"/>
              <a:ext cx="852" cy="330"/>
              <a:chOff x="2058" y="2530"/>
              <a:chExt cx="852" cy="330"/>
            </a:xfrm>
          </p:grpSpPr>
          <p:sp>
            <p:nvSpPr>
              <p:cNvPr id="374815" name="Freeform 31"/>
              <p:cNvSpPr>
                <a:spLocks/>
              </p:cNvSpPr>
              <p:nvPr/>
            </p:nvSpPr>
            <p:spPr bwMode="auto">
              <a:xfrm>
                <a:off x="2058" y="2614"/>
                <a:ext cx="18" cy="246"/>
              </a:xfrm>
              <a:custGeom>
                <a:avLst/>
                <a:gdLst>
                  <a:gd name="T0" fmla="*/ 3 w 3"/>
                  <a:gd name="T1" fmla="*/ 41 h 41"/>
                  <a:gd name="T2" fmla="*/ 0 w 3"/>
                  <a:gd name="T3" fmla="*/ 33 h 41"/>
                  <a:gd name="T4" fmla="*/ 0 w 3"/>
                  <a:gd name="T5" fmla="*/ 33 h 41"/>
                  <a:gd name="T6" fmla="*/ 0 w 3"/>
                  <a:gd name="T7" fmla="*/ 31 h 41"/>
                  <a:gd name="T8" fmla="*/ 0 w 3"/>
                  <a:gd name="T9" fmla="*/ 0 h 41"/>
                  <a:gd name="T10" fmla="*/ 3 w 3"/>
                  <a:gd name="T11" fmla="*/ 4 h 41"/>
                  <a:gd name="T12" fmla="*/ 3 w 3"/>
                  <a:gd name="T13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1">
                    <a:moveTo>
                      <a:pt x="3" y="41"/>
                    </a:moveTo>
                    <a:cubicBezTo>
                      <a:pt x="2" y="38"/>
                      <a:pt x="1" y="36"/>
                      <a:pt x="0" y="33"/>
                    </a:cubicBezTo>
                    <a:lnTo>
                      <a:pt x="0" y="33"/>
                    </a:lnTo>
                    <a:lnTo>
                      <a:pt x="0" y="31"/>
                    </a:lnTo>
                    <a:lnTo>
                      <a:pt x="0" y="0"/>
                    </a:lnTo>
                    <a:cubicBezTo>
                      <a:pt x="0" y="2"/>
                      <a:pt x="1" y="3"/>
                      <a:pt x="3" y="4"/>
                    </a:cubicBezTo>
                    <a:lnTo>
                      <a:pt x="3" y="41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4816" name="Freeform 32"/>
              <p:cNvSpPr>
                <a:spLocks/>
              </p:cNvSpPr>
              <p:nvPr/>
            </p:nvSpPr>
            <p:spPr bwMode="auto">
              <a:xfrm>
                <a:off x="2058" y="2530"/>
                <a:ext cx="852" cy="144"/>
              </a:xfrm>
              <a:custGeom>
                <a:avLst/>
                <a:gdLst>
                  <a:gd name="T0" fmla="*/ 142 w 142"/>
                  <a:gd name="T1" fmla="*/ 14 h 24"/>
                  <a:gd name="T2" fmla="*/ 3 w 142"/>
                  <a:gd name="T3" fmla="*/ 24 h 24"/>
                  <a:gd name="T4" fmla="*/ 0 w 142"/>
                  <a:gd name="T5" fmla="*/ 14 h 24"/>
                  <a:gd name="T6" fmla="*/ 5 w 142"/>
                  <a:gd name="T7" fmla="*/ 0 h 24"/>
                  <a:gd name="T8" fmla="*/ 142 w 142"/>
                  <a:gd name="T9" fmla="*/ 1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2" h="24">
                    <a:moveTo>
                      <a:pt x="142" y="14"/>
                    </a:moveTo>
                    <a:lnTo>
                      <a:pt x="3" y="24"/>
                    </a:lnTo>
                    <a:cubicBezTo>
                      <a:pt x="1" y="21"/>
                      <a:pt x="0" y="17"/>
                      <a:pt x="0" y="14"/>
                    </a:cubicBezTo>
                    <a:cubicBezTo>
                      <a:pt x="0" y="9"/>
                      <a:pt x="2" y="4"/>
                      <a:pt x="5" y="0"/>
                    </a:cubicBezTo>
                    <a:lnTo>
                      <a:pt x="142" y="14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4817" name="Freeform 33"/>
              <p:cNvSpPr>
                <a:spLocks/>
              </p:cNvSpPr>
              <p:nvPr/>
            </p:nvSpPr>
            <p:spPr bwMode="auto">
              <a:xfrm>
                <a:off x="2076" y="2614"/>
                <a:ext cx="834" cy="246"/>
              </a:xfrm>
              <a:custGeom>
                <a:avLst/>
                <a:gdLst>
                  <a:gd name="T0" fmla="*/ 139 w 139"/>
                  <a:gd name="T1" fmla="*/ 0 h 41"/>
                  <a:gd name="T2" fmla="*/ 0 w 139"/>
                  <a:gd name="T3" fmla="*/ 10 h 41"/>
                  <a:gd name="T4" fmla="*/ 0 w 139"/>
                  <a:gd name="T5" fmla="*/ 41 h 41"/>
                  <a:gd name="T6" fmla="*/ 2 w 139"/>
                  <a:gd name="T7" fmla="*/ 41 h 41"/>
                  <a:gd name="T8" fmla="*/ 2 w 139"/>
                  <a:gd name="T9" fmla="*/ 14 h 41"/>
                  <a:gd name="T10" fmla="*/ 139 w 139"/>
                  <a:gd name="T11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9" h="41">
                    <a:moveTo>
                      <a:pt x="139" y="0"/>
                    </a:moveTo>
                    <a:lnTo>
                      <a:pt x="0" y="10"/>
                    </a:lnTo>
                    <a:lnTo>
                      <a:pt x="0" y="41"/>
                    </a:lnTo>
                    <a:lnTo>
                      <a:pt x="2" y="41"/>
                    </a:lnTo>
                    <a:lnTo>
                      <a:pt x="2" y="14"/>
                    </a:lnTo>
                    <a:lnTo>
                      <a:pt x="139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4818" name="Group 34"/>
            <p:cNvGrpSpPr>
              <a:grpSpLocks/>
            </p:cNvGrpSpPr>
            <p:nvPr/>
          </p:nvGrpSpPr>
          <p:grpSpPr bwMode="auto">
            <a:xfrm>
              <a:off x="2088" y="2614"/>
              <a:ext cx="822" cy="420"/>
              <a:chOff x="2088" y="2614"/>
              <a:chExt cx="822" cy="420"/>
            </a:xfrm>
          </p:grpSpPr>
          <p:sp>
            <p:nvSpPr>
              <p:cNvPr id="374819" name="Freeform 35"/>
              <p:cNvSpPr>
                <a:spLocks/>
              </p:cNvSpPr>
              <p:nvPr/>
            </p:nvSpPr>
            <p:spPr bwMode="auto">
              <a:xfrm>
                <a:off x="2088" y="2692"/>
                <a:ext cx="222" cy="342"/>
              </a:xfrm>
              <a:custGeom>
                <a:avLst/>
                <a:gdLst>
                  <a:gd name="T0" fmla="*/ 37 w 37"/>
                  <a:gd name="T1" fmla="*/ 57 h 57"/>
                  <a:gd name="T2" fmla="*/ 0 w 37"/>
                  <a:gd name="T3" fmla="*/ 31 h 57"/>
                  <a:gd name="T4" fmla="*/ 0 w 37"/>
                  <a:gd name="T5" fmla="*/ 1 h 57"/>
                  <a:gd name="T6" fmla="*/ 4 w 37"/>
                  <a:gd name="T7" fmla="*/ 2 h 57"/>
                  <a:gd name="T8" fmla="*/ 6 w 37"/>
                  <a:gd name="T9" fmla="*/ 1 h 57"/>
                  <a:gd name="T10" fmla="*/ 37 w 37"/>
                  <a:gd name="T11" fmla="*/ 22 h 57"/>
                  <a:gd name="T12" fmla="*/ 37 w 37"/>
                  <a:gd name="T13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7" h="57">
                    <a:moveTo>
                      <a:pt x="37" y="57"/>
                    </a:moveTo>
                    <a:cubicBezTo>
                      <a:pt x="19" y="50"/>
                      <a:pt x="6" y="41"/>
                      <a:pt x="0" y="31"/>
                    </a:cubicBezTo>
                    <a:lnTo>
                      <a:pt x="0" y="1"/>
                    </a:lnTo>
                    <a:lnTo>
                      <a:pt x="4" y="2"/>
                    </a:lnTo>
                    <a:cubicBezTo>
                      <a:pt x="5" y="3"/>
                      <a:pt x="6" y="0"/>
                      <a:pt x="6" y="1"/>
                    </a:cubicBezTo>
                    <a:cubicBezTo>
                      <a:pt x="12" y="11"/>
                      <a:pt x="20" y="15"/>
                      <a:pt x="37" y="22"/>
                    </a:cubicBezTo>
                    <a:lnTo>
                      <a:pt x="37" y="57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4820" name="Freeform 36"/>
              <p:cNvSpPr>
                <a:spLocks/>
              </p:cNvSpPr>
              <p:nvPr/>
            </p:nvSpPr>
            <p:spPr bwMode="auto">
              <a:xfrm>
                <a:off x="2088" y="2614"/>
                <a:ext cx="822" cy="234"/>
              </a:xfrm>
              <a:custGeom>
                <a:avLst/>
                <a:gdLst>
                  <a:gd name="T0" fmla="*/ 137 w 137"/>
                  <a:gd name="T1" fmla="*/ 0 h 39"/>
                  <a:gd name="T2" fmla="*/ 37 w 137"/>
                  <a:gd name="T3" fmla="*/ 39 h 39"/>
                  <a:gd name="T4" fmla="*/ 0 w 137"/>
                  <a:gd name="T5" fmla="*/ 14 h 39"/>
                  <a:gd name="T6" fmla="*/ 137 w 137"/>
                  <a:gd name="T7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7" h="39">
                    <a:moveTo>
                      <a:pt x="137" y="0"/>
                    </a:moveTo>
                    <a:lnTo>
                      <a:pt x="37" y="39"/>
                    </a:lnTo>
                    <a:cubicBezTo>
                      <a:pt x="19" y="32"/>
                      <a:pt x="6" y="23"/>
                      <a:pt x="0" y="14"/>
                    </a:cubicBezTo>
                    <a:lnTo>
                      <a:pt x="137" y="0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4821" name="Freeform 37"/>
              <p:cNvSpPr>
                <a:spLocks/>
              </p:cNvSpPr>
              <p:nvPr/>
            </p:nvSpPr>
            <p:spPr bwMode="auto">
              <a:xfrm>
                <a:off x="2310" y="2614"/>
                <a:ext cx="600" cy="420"/>
              </a:xfrm>
              <a:custGeom>
                <a:avLst/>
                <a:gdLst>
                  <a:gd name="T0" fmla="*/ 100 w 100"/>
                  <a:gd name="T1" fmla="*/ 0 h 70"/>
                  <a:gd name="T2" fmla="*/ 0 w 100"/>
                  <a:gd name="T3" fmla="*/ 39 h 70"/>
                  <a:gd name="T4" fmla="*/ 0 w 100"/>
                  <a:gd name="T5" fmla="*/ 70 h 70"/>
                  <a:gd name="T6" fmla="*/ 5 w 100"/>
                  <a:gd name="T7" fmla="*/ 66 h 70"/>
                  <a:gd name="T8" fmla="*/ 5 w 100"/>
                  <a:gd name="T9" fmla="*/ 41 h 70"/>
                  <a:gd name="T10" fmla="*/ 100 w 100"/>
                  <a:gd name="T1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0" h="70">
                    <a:moveTo>
                      <a:pt x="100" y="0"/>
                    </a:moveTo>
                    <a:lnTo>
                      <a:pt x="0" y="39"/>
                    </a:lnTo>
                    <a:lnTo>
                      <a:pt x="0" y="70"/>
                    </a:lnTo>
                    <a:lnTo>
                      <a:pt x="5" y="66"/>
                    </a:lnTo>
                    <a:lnTo>
                      <a:pt x="5" y="41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374822" name="Group 38"/>
          <p:cNvGrpSpPr>
            <a:grpSpLocks/>
          </p:cNvGrpSpPr>
          <p:nvPr/>
        </p:nvGrpSpPr>
        <p:grpSpPr bwMode="auto">
          <a:xfrm>
            <a:off x="968375" y="4432300"/>
            <a:ext cx="2695575" cy="1343025"/>
            <a:chOff x="2009" y="2277"/>
            <a:chExt cx="1698" cy="846"/>
          </a:xfrm>
        </p:grpSpPr>
        <p:grpSp>
          <p:nvGrpSpPr>
            <p:cNvPr id="374823" name="Group 39"/>
            <p:cNvGrpSpPr>
              <a:grpSpLocks/>
            </p:cNvGrpSpPr>
            <p:nvPr/>
          </p:nvGrpSpPr>
          <p:grpSpPr bwMode="auto">
            <a:xfrm>
              <a:off x="2771" y="2277"/>
              <a:ext cx="90" cy="330"/>
              <a:chOff x="2771" y="2277"/>
              <a:chExt cx="90" cy="330"/>
            </a:xfrm>
          </p:grpSpPr>
          <p:sp>
            <p:nvSpPr>
              <p:cNvPr id="374824" name="Freeform 40"/>
              <p:cNvSpPr>
                <a:spLocks/>
              </p:cNvSpPr>
              <p:nvPr/>
            </p:nvSpPr>
            <p:spPr bwMode="auto">
              <a:xfrm>
                <a:off x="2771" y="2277"/>
                <a:ext cx="90" cy="330"/>
              </a:xfrm>
              <a:custGeom>
                <a:avLst/>
                <a:gdLst>
                  <a:gd name="T0" fmla="*/ 15 w 15"/>
                  <a:gd name="T1" fmla="*/ 55 h 55"/>
                  <a:gd name="T2" fmla="*/ 1 w 15"/>
                  <a:gd name="T3" fmla="*/ 0 h 55"/>
                  <a:gd name="T4" fmla="*/ 0 w 15"/>
                  <a:gd name="T5" fmla="*/ 9 h 55"/>
                  <a:gd name="T6" fmla="*/ 15 w 15"/>
                  <a:gd name="T7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55">
                    <a:moveTo>
                      <a:pt x="15" y="55"/>
                    </a:moveTo>
                    <a:lnTo>
                      <a:pt x="1" y="0"/>
                    </a:lnTo>
                    <a:lnTo>
                      <a:pt x="0" y="9"/>
                    </a:lnTo>
                    <a:lnTo>
                      <a:pt x="15" y="55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4825" name="Freeform 41"/>
              <p:cNvSpPr>
                <a:spLocks/>
              </p:cNvSpPr>
              <p:nvPr/>
            </p:nvSpPr>
            <p:spPr bwMode="auto">
              <a:xfrm>
                <a:off x="2777" y="2277"/>
                <a:ext cx="84" cy="330"/>
              </a:xfrm>
              <a:custGeom>
                <a:avLst/>
                <a:gdLst>
                  <a:gd name="T0" fmla="*/ 14 w 14"/>
                  <a:gd name="T1" fmla="*/ 55 h 55"/>
                  <a:gd name="T2" fmla="*/ 0 w 14"/>
                  <a:gd name="T3" fmla="*/ 0 h 55"/>
                  <a:gd name="T4" fmla="*/ 1 w 14"/>
                  <a:gd name="T5" fmla="*/ 0 h 55"/>
                  <a:gd name="T6" fmla="*/ 14 w 14"/>
                  <a:gd name="T7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55">
                    <a:moveTo>
                      <a:pt x="14" y="55"/>
                    </a:moveTo>
                    <a:lnTo>
                      <a:pt x="0" y="0"/>
                    </a:lnTo>
                    <a:cubicBezTo>
                      <a:pt x="0" y="0"/>
                      <a:pt x="1" y="0"/>
                      <a:pt x="1" y="0"/>
                    </a:cubicBezTo>
                    <a:lnTo>
                      <a:pt x="14" y="55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4826" name="Group 42"/>
            <p:cNvGrpSpPr>
              <a:grpSpLocks/>
            </p:cNvGrpSpPr>
            <p:nvPr/>
          </p:nvGrpSpPr>
          <p:grpSpPr bwMode="auto">
            <a:xfrm>
              <a:off x="2219" y="2277"/>
              <a:ext cx="1488" cy="846"/>
              <a:chOff x="2219" y="2277"/>
              <a:chExt cx="1488" cy="846"/>
            </a:xfrm>
          </p:grpSpPr>
          <p:sp>
            <p:nvSpPr>
              <p:cNvPr id="374827" name="Freeform 43"/>
              <p:cNvSpPr>
                <a:spLocks/>
              </p:cNvSpPr>
              <p:nvPr/>
            </p:nvSpPr>
            <p:spPr bwMode="auto">
              <a:xfrm>
                <a:off x="2219" y="2607"/>
                <a:ext cx="1488" cy="516"/>
              </a:xfrm>
              <a:custGeom>
                <a:avLst/>
                <a:gdLst>
                  <a:gd name="T0" fmla="*/ 248 w 248"/>
                  <a:gd name="T1" fmla="*/ 33 h 86"/>
                  <a:gd name="T2" fmla="*/ 107 w 248"/>
                  <a:gd name="T3" fmla="*/ 86 h 86"/>
                  <a:gd name="T4" fmla="*/ 0 w 248"/>
                  <a:gd name="T5" fmla="*/ 67 h 86"/>
                  <a:gd name="T6" fmla="*/ 0 w 248"/>
                  <a:gd name="T7" fmla="*/ 36 h 86"/>
                  <a:gd name="T8" fmla="*/ 6 w 248"/>
                  <a:gd name="T9" fmla="*/ 35 h 86"/>
                  <a:gd name="T10" fmla="*/ 107 w 248"/>
                  <a:gd name="T11" fmla="*/ 53 h 86"/>
                  <a:gd name="T12" fmla="*/ 243 w 248"/>
                  <a:gd name="T13" fmla="*/ 7 h 86"/>
                  <a:gd name="T14" fmla="*/ 248 w 248"/>
                  <a:gd name="T15" fmla="*/ 0 h 86"/>
                  <a:gd name="T16" fmla="*/ 248 w 248"/>
                  <a:gd name="T17" fmla="*/ 31 h 86"/>
                  <a:gd name="T18" fmla="*/ 248 w 248"/>
                  <a:gd name="T19" fmla="*/ 33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8" h="86">
                    <a:moveTo>
                      <a:pt x="248" y="33"/>
                    </a:moveTo>
                    <a:cubicBezTo>
                      <a:pt x="245" y="62"/>
                      <a:pt x="183" y="86"/>
                      <a:pt x="107" y="86"/>
                    </a:cubicBezTo>
                    <a:cubicBezTo>
                      <a:pt x="64" y="86"/>
                      <a:pt x="26" y="79"/>
                      <a:pt x="0" y="67"/>
                    </a:cubicBezTo>
                    <a:lnTo>
                      <a:pt x="0" y="36"/>
                    </a:lnTo>
                    <a:lnTo>
                      <a:pt x="6" y="35"/>
                    </a:lnTo>
                    <a:cubicBezTo>
                      <a:pt x="31" y="48"/>
                      <a:pt x="63" y="53"/>
                      <a:pt x="107" y="53"/>
                    </a:cubicBezTo>
                    <a:cubicBezTo>
                      <a:pt x="175" y="53"/>
                      <a:pt x="230" y="32"/>
                      <a:pt x="243" y="7"/>
                    </a:cubicBezTo>
                    <a:cubicBezTo>
                      <a:pt x="245" y="3"/>
                      <a:pt x="248" y="4"/>
                      <a:pt x="248" y="0"/>
                    </a:cubicBezTo>
                    <a:lnTo>
                      <a:pt x="248" y="31"/>
                    </a:lnTo>
                    <a:lnTo>
                      <a:pt x="248" y="33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4828" name="Freeform 44"/>
              <p:cNvSpPr>
                <a:spLocks/>
              </p:cNvSpPr>
              <p:nvPr/>
            </p:nvSpPr>
            <p:spPr bwMode="auto">
              <a:xfrm>
                <a:off x="2219" y="2277"/>
                <a:ext cx="1488" cy="660"/>
              </a:xfrm>
              <a:custGeom>
                <a:avLst/>
                <a:gdLst>
                  <a:gd name="T0" fmla="*/ 107 w 248"/>
                  <a:gd name="T1" fmla="*/ 55 h 110"/>
                  <a:gd name="T2" fmla="*/ 97 w 248"/>
                  <a:gd name="T3" fmla="*/ 0 h 110"/>
                  <a:gd name="T4" fmla="*/ 107 w 248"/>
                  <a:gd name="T5" fmla="*/ 0 h 110"/>
                  <a:gd name="T6" fmla="*/ 248 w 248"/>
                  <a:gd name="T7" fmla="*/ 55 h 110"/>
                  <a:gd name="T8" fmla="*/ 107 w 248"/>
                  <a:gd name="T9" fmla="*/ 110 h 110"/>
                  <a:gd name="T10" fmla="*/ 0 w 248"/>
                  <a:gd name="T11" fmla="*/ 91 h 110"/>
                  <a:gd name="T12" fmla="*/ 107 w 248"/>
                  <a:gd name="T13" fmla="*/ 55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8" h="110">
                    <a:moveTo>
                      <a:pt x="107" y="55"/>
                    </a:moveTo>
                    <a:lnTo>
                      <a:pt x="97" y="0"/>
                    </a:lnTo>
                    <a:cubicBezTo>
                      <a:pt x="101" y="0"/>
                      <a:pt x="104" y="0"/>
                      <a:pt x="107" y="0"/>
                    </a:cubicBezTo>
                    <a:cubicBezTo>
                      <a:pt x="185" y="0"/>
                      <a:pt x="248" y="24"/>
                      <a:pt x="248" y="55"/>
                    </a:cubicBezTo>
                    <a:cubicBezTo>
                      <a:pt x="248" y="85"/>
                      <a:pt x="185" y="110"/>
                      <a:pt x="107" y="110"/>
                    </a:cubicBezTo>
                    <a:cubicBezTo>
                      <a:pt x="66" y="110"/>
                      <a:pt x="27" y="103"/>
                      <a:pt x="0" y="91"/>
                    </a:cubicBezTo>
                    <a:lnTo>
                      <a:pt x="107" y="55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4829" name="Freeform 45"/>
              <p:cNvSpPr>
                <a:spLocks/>
              </p:cNvSpPr>
              <p:nvPr/>
            </p:nvSpPr>
            <p:spPr bwMode="auto">
              <a:xfrm>
                <a:off x="2801" y="2277"/>
                <a:ext cx="60" cy="330"/>
              </a:xfrm>
              <a:custGeom>
                <a:avLst/>
                <a:gdLst>
                  <a:gd name="T0" fmla="*/ 10 w 10"/>
                  <a:gd name="T1" fmla="*/ 55 h 55"/>
                  <a:gd name="T2" fmla="*/ 0 w 10"/>
                  <a:gd name="T3" fmla="*/ 0 h 55"/>
                  <a:gd name="T4" fmla="*/ 0 w 10"/>
                  <a:gd name="T5" fmla="*/ 12 h 55"/>
                  <a:gd name="T6" fmla="*/ 10 w 10"/>
                  <a:gd name="T7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55">
                    <a:moveTo>
                      <a:pt x="10" y="55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0" y="55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4830" name="Group 46"/>
            <p:cNvGrpSpPr>
              <a:grpSpLocks/>
            </p:cNvGrpSpPr>
            <p:nvPr/>
          </p:nvGrpSpPr>
          <p:grpSpPr bwMode="auto">
            <a:xfrm>
              <a:off x="2525" y="2277"/>
              <a:ext cx="336" cy="330"/>
              <a:chOff x="2525" y="2277"/>
              <a:chExt cx="336" cy="330"/>
            </a:xfrm>
          </p:grpSpPr>
          <p:sp>
            <p:nvSpPr>
              <p:cNvPr id="374831" name="Freeform 47"/>
              <p:cNvSpPr>
                <a:spLocks/>
              </p:cNvSpPr>
              <p:nvPr/>
            </p:nvSpPr>
            <p:spPr bwMode="auto">
              <a:xfrm>
                <a:off x="2525" y="2277"/>
                <a:ext cx="336" cy="330"/>
              </a:xfrm>
              <a:custGeom>
                <a:avLst/>
                <a:gdLst>
                  <a:gd name="T0" fmla="*/ 56 w 56"/>
                  <a:gd name="T1" fmla="*/ 55 h 55"/>
                  <a:gd name="T2" fmla="*/ 0 w 56"/>
                  <a:gd name="T3" fmla="*/ 4 h 55"/>
                  <a:gd name="T4" fmla="*/ 39 w 56"/>
                  <a:gd name="T5" fmla="*/ 0 h 55"/>
                  <a:gd name="T6" fmla="*/ 56 w 56"/>
                  <a:gd name="T7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55">
                    <a:moveTo>
                      <a:pt x="56" y="55"/>
                    </a:moveTo>
                    <a:lnTo>
                      <a:pt x="0" y="4"/>
                    </a:lnTo>
                    <a:cubicBezTo>
                      <a:pt x="12" y="2"/>
                      <a:pt x="25" y="1"/>
                      <a:pt x="39" y="0"/>
                    </a:cubicBezTo>
                    <a:lnTo>
                      <a:pt x="56" y="55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4832" name="Freeform 48"/>
              <p:cNvSpPr>
                <a:spLocks/>
              </p:cNvSpPr>
              <p:nvPr/>
            </p:nvSpPr>
            <p:spPr bwMode="auto">
              <a:xfrm>
                <a:off x="2525" y="2301"/>
                <a:ext cx="336" cy="306"/>
              </a:xfrm>
              <a:custGeom>
                <a:avLst/>
                <a:gdLst>
                  <a:gd name="T0" fmla="*/ 56 w 56"/>
                  <a:gd name="T1" fmla="*/ 51 h 51"/>
                  <a:gd name="T2" fmla="*/ 0 w 56"/>
                  <a:gd name="T3" fmla="*/ 0 h 51"/>
                  <a:gd name="T4" fmla="*/ 0 w 56"/>
                  <a:gd name="T5" fmla="*/ 5 h 51"/>
                  <a:gd name="T6" fmla="*/ 56 w 56"/>
                  <a:gd name="T7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51">
                    <a:moveTo>
                      <a:pt x="56" y="51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56" y="51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4833" name="Group 49"/>
            <p:cNvGrpSpPr>
              <a:grpSpLocks/>
            </p:cNvGrpSpPr>
            <p:nvPr/>
          </p:nvGrpSpPr>
          <p:grpSpPr bwMode="auto">
            <a:xfrm>
              <a:off x="2243" y="2307"/>
              <a:ext cx="618" cy="300"/>
              <a:chOff x="2243" y="2307"/>
              <a:chExt cx="618" cy="300"/>
            </a:xfrm>
          </p:grpSpPr>
          <p:sp>
            <p:nvSpPr>
              <p:cNvPr id="374834" name="Freeform 50"/>
              <p:cNvSpPr>
                <a:spLocks/>
              </p:cNvSpPr>
              <p:nvPr/>
            </p:nvSpPr>
            <p:spPr bwMode="auto">
              <a:xfrm>
                <a:off x="2243" y="2307"/>
                <a:ext cx="618" cy="300"/>
              </a:xfrm>
              <a:custGeom>
                <a:avLst/>
                <a:gdLst>
                  <a:gd name="T0" fmla="*/ 103 w 103"/>
                  <a:gd name="T1" fmla="*/ 50 h 50"/>
                  <a:gd name="T2" fmla="*/ 0 w 103"/>
                  <a:gd name="T3" fmla="*/ 12 h 50"/>
                  <a:gd name="T4" fmla="*/ 42 w 103"/>
                  <a:gd name="T5" fmla="*/ 0 h 50"/>
                  <a:gd name="T6" fmla="*/ 103 w 103"/>
                  <a:gd name="T7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3" h="50">
                    <a:moveTo>
                      <a:pt x="103" y="50"/>
                    </a:moveTo>
                    <a:lnTo>
                      <a:pt x="0" y="12"/>
                    </a:lnTo>
                    <a:cubicBezTo>
                      <a:pt x="12" y="7"/>
                      <a:pt x="26" y="3"/>
                      <a:pt x="42" y="0"/>
                    </a:cubicBezTo>
                    <a:lnTo>
                      <a:pt x="103" y="50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4835" name="Freeform 51"/>
              <p:cNvSpPr>
                <a:spLocks/>
              </p:cNvSpPr>
              <p:nvPr/>
            </p:nvSpPr>
            <p:spPr bwMode="auto">
              <a:xfrm>
                <a:off x="2243" y="2379"/>
                <a:ext cx="618" cy="228"/>
              </a:xfrm>
              <a:custGeom>
                <a:avLst/>
                <a:gdLst>
                  <a:gd name="T0" fmla="*/ 618 w 618"/>
                  <a:gd name="T1" fmla="*/ 228 h 228"/>
                  <a:gd name="T2" fmla="*/ 0 w 618"/>
                  <a:gd name="T3" fmla="*/ 0 h 228"/>
                  <a:gd name="T4" fmla="*/ 0 w 618"/>
                  <a:gd name="T5" fmla="*/ 23 h 228"/>
                  <a:gd name="T6" fmla="*/ 618 w 618"/>
                  <a:gd name="T7" fmla="*/ 228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18" h="228">
                    <a:moveTo>
                      <a:pt x="618" y="228"/>
                    </a:moveTo>
                    <a:lnTo>
                      <a:pt x="0" y="0"/>
                    </a:lnTo>
                    <a:lnTo>
                      <a:pt x="0" y="23"/>
                    </a:lnTo>
                    <a:lnTo>
                      <a:pt x="618" y="228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4836" name="Group 52"/>
            <p:cNvGrpSpPr>
              <a:grpSpLocks/>
            </p:cNvGrpSpPr>
            <p:nvPr/>
          </p:nvGrpSpPr>
          <p:grpSpPr bwMode="auto">
            <a:xfrm>
              <a:off x="2033" y="2391"/>
              <a:ext cx="828" cy="216"/>
              <a:chOff x="2033" y="2391"/>
              <a:chExt cx="828" cy="216"/>
            </a:xfrm>
          </p:grpSpPr>
          <p:sp>
            <p:nvSpPr>
              <p:cNvPr id="374837" name="Freeform 53"/>
              <p:cNvSpPr>
                <a:spLocks/>
              </p:cNvSpPr>
              <p:nvPr/>
            </p:nvSpPr>
            <p:spPr bwMode="auto">
              <a:xfrm>
                <a:off x="2033" y="2391"/>
                <a:ext cx="828" cy="216"/>
              </a:xfrm>
              <a:custGeom>
                <a:avLst/>
                <a:gdLst>
                  <a:gd name="T0" fmla="*/ 138 w 138"/>
                  <a:gd name="T1" fmla="*/ 36 h 36"/>
                  <a:gd name="T2" fmla="*/ 0 w 138"/>
                  <a:gd name="T3" fmla="*/ 23 h 36"/>
                  <a:gd name="T4" fmla="*/ 30 w 138"/>
                  <a:gd name="T5" fmla="*/ 0 h 36"/>
                  <a:gd name="T6" fmla="*/ 138 w 138"/>
                  <a:gd name="T7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8" h="36">
                    <a:moveTo>
                      <a:pt x="138" y="36"/>
                    </a:moveTo>
                    <a:lnTo>
                      <a:pt x="0" y="23"/>
                    </a:lnTo>
                    <a:cubicBezTo>
                      <a:pt x="5" y="15"/>
                      <a:pt x="16" y="7"/>
                      <a:pt x="30" y="0"/>
                    </a:cubicBezTo>
                    <a:lnTo>
                      <a:pt x="138" y="36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4838" name="Freeform 54"/>
              <p:cNvSpPr>
                <a:spLocks/>
              </p:cNvSpPr>
              <p:nvPr/>
            </p:nvSpPr>
            <p:spPr bwMode="auto">
              <a:xfrm>
                <a:off x="2033" y="2529"/>
                <a:ext cx="828" cy="78"/>
              </a:xfrm>
              <a:custGeom>
                <a:avLst/>
                <a:gdLst>
                  <a:gd name="T0" fmla="*/ 828 w 828"/>
                  <a:gd name="T1" fmla="*/ 78 h 78"/>
                  <a:gd name="T2" fmla="*/ 0 w 828"/>
                  <a:gd name="T3" fmla="*/ 0 h 78"/>
                  <a:gd name="T4" fmla="*/ 1 w 828"/>
                  <a:gd name="T5" fmla="*/ 26 h 78"/>
                  <a:gd name="T6" fmla="*/ 828 w 828"/>
                  <a:gd name="T7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28" h="78">
                    <a:moveTo>
                      <a:pt x="828" y="78"/>
                    </a:moveTo>
                    <a:lnTo>
                      <a:pt x="0" y="0"/>
                    </a:lnTo>
                    <a:lnTo>
                      <a:pt x="1" y="26"/>
                    </a:lnTo>
                    <a:lnTo>
                      <a:pt x="828" y="78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4839" name="Group 55"/>
            <p:cNvGrpSpPr>
              <a:grpSpLocks/>
            </p:cNvGrpSpPr>
            <p:nvPr/>
          </p:nvGrpSpPr>
          <p:grpSpPr bwMode="auto">
            <a:xfrm>
              <a:off x="2009" y="2553"/>
              <a:ext cx="852" cy="444"/>
              <a:chOff x="2009" y="2553"/>
              <a:chExt cx="852" cy="444"/>
            </a:xfrm>
          </p:grpSpPr>
          <p:sp>
            <p:nvSpPr>
              <p:cNvPr id="374840" name="Freeform 56"/>
              <p:cNvSpPr>
                <a:spLocks/>
              </p:cNvSpPr>
              <p:nvPr/>
            </p:nvSpPr>
            <p:spPr bwMode="auto">
              <a:xfrm>
                <a:off x="2009" y="2607"/>
                <a:ext cx="186" cy="390"/>
              </a:xfrm>
              <a:custGeom>
                <a:avLst/>
                <a:gdLst>
                  <a:gd name="T0" fmla="*/ 31 w 31"/>
                  <a:gd name="T1" fmla="*/ 65 h 65"/>
                  <a:gd name="T2" fmla="*/ 0 w 31"/>
                  <a:gd name="T3" fmla="*/ 33 h 65"/>
                  <a:gd name="T4" fmla="*/ 0 w 31"/>
                  <a:gd name="T5" fmla="*/ 33 h 65"/>
                  <a:gd name="T6" fmla="*/ 0 w 31"/>
                  <a:gd name="T7" fmla="*/ 31 h 65"/>
                  <a:gd name="T8" fmla="*/ 0 w 31"/>
                  <a:gd name="T9" fmla="*/ 0 h 65"/>
                  <a:gd name="T10" fmla="*/ 7 w 31"/>
                  <a:gd name="T11" fmla="*/ 8 h 65"/>
                  <a:gd name="T12" fmla="*/ 31 w 31"/>
                  <a:gd name="T13" fmla="*/ 30 h 65"/>
                  <a:gd name="T14" fmla="*/ 31 w 31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65">
                    <a:moveTo>
                      <a:pt x="31" y="65"/>
                    </a:moveTo>
                    <a:cubicBezTo>
                      <a:pt x="13" y="56"/>
                      <a:pt x="1" y="45"/>
                      <a:pt x="0" y="33"/>
                    </a:cubicBezTo>
                    <a:lnTo>
                      <a:pt x="0" y="33"/>
                    </a:lnTo>
                    <a:lnTo>
                      <a:pt x="0" y="31"/>
                    </a:lnTo>
                    <a:lnTo>
                      <a:pt x="0" y="0"/>
                    </a:lnTo>
                    <a:cubicBezTo>
                      <a:pt x="0" y="4"/>
                      <a:pt x="5" y="5"/>
                      <a:pt x="7" y="8"/>
                    </a:cubicBezTo>
                    <a:cubicBezTo>
                      <a:pt x="11" y="16"/>
                      <a:pt x="20" y="24"/>
                      <a:pt x="31" y="30"/>
                    </a:cubicBezTo>
                    <a:lnTo>
                      <a:pt x="31" y="65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4841" name="Freeform 57"/>
              <p:cNvSpPr>
                <a:spLocks/>
              </p:cNvSpPr>
              <p:nvPr/>
            </p:nvSpPr>
            <p:spPr bwMode="auto">
              <a:xfrm>
                <a:off x="2009" y="2553"/>
                <a:ext cx="852" cy="258"/>
              </a:xfrm>
              <a:custGeom>
                <a:avLst/>
                <a:gdLst>
                  <a:gd name="T0" fmla="*/ 142 w 142"/>
                  <a:gd name="T1" fmla="*/ 9 h 43"/>
                  <a:gd name="T2" fmla="*/ 31 w 142"/>
                  <a:gd name="T3" fmla="*/ 43 h 43"/>
                  <a:gd name="T4" fmla="*/ 0 w 142"/>
                  <a:gd name="T5" fmla="*/ 9 h 43"/>
                  <a:gd name="T6" fmla="*/ 2 w 142"/>
                  <a:gd name="T7" fmla="*/ 0 h 43"/>
                  <a:gd name="T8" fmla="*/ 142 w 142"/>
                  <a:gd name="T9" fmla="*/ 9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2" h="43">
                    <a:moveTo>
                      <a:pt x="142" y="9"/>
                    </a:moveTo>
                    <a:lnTo>
                      <a:pt x="31" y="43"/>
                    </a:lnTo>
                    <a:cubicBezTo>
                      <a:pt x="11" y="34"/>
                      <a:pt x="0" y="21"/>
                      <a:pt x="0" y="9"/>
                    </a:cubicBezTo>
                    <a:cubicBezTo>
                      <a:pt x="0" y="6"/>
                      <a:pt x="1" y="3"/>
                      <a:pt x="2" y="0"/>
                    </a:cubicBezTo>
                    <a:lnTo>
                      <a:pt x="142" y="9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4842" name="Freeform 58"/>
              <p:cNvSpPr>
                <a:spLocks/>
              </p:cNvSpPr>
              <p:nvPr/>
            </p:nvSpPr>
            <p:spPr bwMode="auto">
              <a:xfrm>
                <a:off x="2195" y="2607"/>
                <a:ext cx="666" cy="390"/>
              </a:xfrm>
              <a:custGeom>
                <a:avLst/>
                <a:gdLst>
                  <a:gd name="T0" fmla="*/ 111 w 111"/>
                  <a:gd name="T1" fmla="*/ 0 h 65"/>
                  <a:gd name="T2" fmla="*/ 0 w 111"/>
                  <a:gd name="T3" fmla="*/ 34 h 65"/>
                  <a:gd name="T4" fmla="*/ 0 w 111"/>
                  <a:gd name="T5" fmla="*/ 65 h 65"/>
                  <a:gd name="T6" fmla="*/ 4 w 111"/>
                  <a:gd name="T7" fmla="*/ 62 h 65"/>
                  <a:gd name="T8" fmla="*/ 4 w 111"/>
                  <a:gd name="T9" fmla="*/ 36 h 65"/>
                  <a:gd name="T10" fmla="*/ 111 w 111"/>
                  <a:gd name="T11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1" h="65">
                    <a:moveTo>
                      <a:pt x="111" y="0"/>
                    </a:moveTo>
                    <a:lnTo>
                      <a:pt x="0" y="34"/>
                    </a:lnTo>
                    <a:lnTo>
                      <a:pt x="0" y="65"/>
                    </a:lnTo>
                    <a:lnTo>
                      <a:pt x="4" y="62"/>
                    </a:lnTo>
                    <a:lnTo>
                      <a:pt x="4" y="36"/>
                    </a:lnTo>
                    <a:lnTo>
                      <a:pt x="111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374843" name="Group 59"/>
          <p:cNvGrpSpPr>
            <a:grpSpLocks/>
          </p:cNvGrpSpPr>
          <p:nvPr/>
        </p:nvGrpSpPr>
        <p:grpSpPr bwMode="auto">
          <a:xfrm>
            <a:off x="5551488" y="4403725"/>
            <a:ext cx="2663825" cy="1328738"/>
            <a:chOff x="2058" y="2284"/>
            <a:chExt cx="1704" cy="846"/>
          </a:xfrm>
        </p:grpSpPr>
        <p:grpSp>
          <p:nvGrpSpPr>
            <p:cNvPr id="374844" name="Group 60"/>
            <p:cNvGrpSpPr>
              <a:grpSpLocks/>
            </p:cNvGrpSpPr>
            <p:nvPr/>
          </p:nvGrpSpPr>
          <p:grpSpPr bwMode="auto">
            <a:xfrm>
              <a:off x="2340" y="2284"/>
              <a:ext cx="1422" cy="846"/>
              <a:chOff x="2340" y="2284"/>
              <a:chExt cx="1422" cy="846"/>
            </a:xfrm>
          </p:grpSpPr>
          <p:sp>
            <p:nvSpPr>
              <p:cNvPr id="374845" name="Freeform 61"/>
              <p:cNvSpPr>
                <a:spLocks/>
              </p:cNvSpPr>
              <p:nvPr/>
            </p:nvSpPr>
            <p:spPr bwMode="auto">
              <a:xfrm>
                <a:off x="2340" y="2614"/>
                <a:ext cx="1422" cy="516"/>
              </a:xfrm>
              <a:custGeom>
                <a:avLst/>
                <a:gdLst>
                  <a:gd name="T0" fmla="*/ 237 w 237"/>
                  <a:gd name="T1" fmla="*/ 33 h 86"/>
                  <a:gd name="T2" fmla="*/ 95 w 237"/>
                  <a:gd name="T3" fmla="*/ 86 h 86"/>
                  <a:gd name="T4" fmla="*/ 0 w 237"/>
                  <a:gd name="T5" fmla="*/ 72 h 86"/>
                  <a:gd name="T6" fmla="*/ 0 w 237"/>
                  <a:gd name="T7" fmla="*/ 41 h 86"/>
                  <a:gd name="T8" fmla="*/ 5 w 237"/>
                  <a:gd name="T9" fmla="*/ 40 h 86"/>
                  <a:gd name="T10" fmla="*/ 96 w 237"/>
                  <a:gd name="T11" fmla="*/ 53 h 86"/>
                  <a:gd name="T12" fmla="*/ 232 w 237"/>
                  <a:gd name="T13" fmla="*/ 7 h 86"/>
                  <a:gd name="T14" fmla="*/ 237 w 237"/>
                  <a:gd name="T15" fmla="*/ 0 h 86"/>
                  <a:gd name="T16" fmla="*/ 237 w 237"/>
                  <a:gd name="T17" fmla="*/ 31 h 86"/>
                  <a:gd name="T18" fmla="*/ 237 w 237"/>
                  <a:gd name="T19" fmla="*/ 33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7" h="86">
                    <a:moveTo>
                      <a:pt x="237" y="33"/>
                    </a:moveTo>
                    <a:cubicBezTo>
                      <a:pt x="234" y="62"/>
                      <a:pt x="172" y="86"/>
                      <a:pt x="95" y="86"/>
                    </a:cubicBezTo>
                    <a:cubicBezTo>
                      <a:pt x="58" y="86"/>
                      <a:pt x="25" y="80"/>
                      <a:pt x="0" y="72"/>
                    </a:cubicBezTo>
                    <a:lnTo>
                      <a:pt x="0" y="41"/>
                    </a:lnTo>
                    <a:lnTo>
                      <a:pt x="5" y="40"/>
                    </a:lnTo>
                    <a:cubicBezTo>
                      <a:pt x="30" y="49"/>
                      <a:pt x="57" y="53"/>
                      <a:pt x="96" y="53"/>
                    </a:cubicBezTo>
                    <a:cubicBezTo>
                      <a:pt x="164" y="53"/>
                      <a:pt x="219" y="32"/>
                      <a:pt x="232" y="7"/>
                    </a:cubicBezTo>
                    <a:cubicBezTo>
                      <a:pt x="234" y="4"/>
                      <a:pt x="237" y="4"/>
                      <a:pt x="237" y="0"/>
                    </a:cubicBezTo>
                    <a:lnTo>
                      <a:pt x="237" y="31"/>
                    </a:lnTo>
                    <a:lnTo>
                      <a:pt x="237" y="33"/>
                    </a:lnTo>
                    <a:close/>
                  </a:path>
                </a:pathLst>
              </a:custGeom>
              <a:solidFill>
                <a:srgbClr val="005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4846" name="Freeform 62"/>
              <p:cNvSpPr>
                <a:spLocks/>
              </p:cNvSpPr>
              <p:nvPr/>
            </p:nvSpPr>
            <p:spPr bwMode="auto">
              <a:xfrm>
                <a:off x="2340" y="2284"/>
                <a:ext cx="1422" cy="660"/>
              </a:xfrm>
              <a:custGeom>
                <a:avLst/>
                <a:gdLst>
                  <a:gd name="T0" fmla="*/ 95 w 237"/>
                  <a:gd name="T1" fmla="*/ 55 h 110"/>
                  <a:gd name="T2" fmla="*/ 58 w 237"/>
                  <a:gd name="T3" fmla="*/ 2 h 110"/>
                  <a:gd name="T4" fmla="*/ 95 w 237"/>
                  <a:gd name="T5" fmla="*/ 0 h 110"/>
                  <a:gd name="T6" fmla="*/ 237 w 237"/>
                  <a:gd name="T7" fmla="*/ 55 h 110"/>
                  <a:gd name="T8" fmla="*/ 95 w 237"/>
                  <a:gd name="T9" fmla="*/ 110 h 110"/>
                  <a:gd name="T10" fmla="*/ 0 w 237"/>
                  <a:gd name="T11" fmla="*/ 96 h 110"/>
                  <a:gd name="T12" fmla="*/ 95 w 237"/>
                  <a:gd name="T13" fmla="*/ 55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7" h="110">
                    <a:moveTo>
                      <a:pt x="95" y="55"/>
                    </a:moveTo>
                    <a:lnTo>
                      <a:pt x="58" y="2"/>
                    </a:lnTo>
                    <a:cubicBezTo>
                      <a:pt x="70" y="1"/>
                      <a:pt x="83" y="0"/>
                      <a:pt x="95" y="0"/>
                    </a:cubicBezTo>
                    <a:cubicBezTo>
                      <a:pt x="173" y="0"/>
                      <a:pt x="237" y="25"/>
                      <a:pt x="237" y="55"/>
                    </a:cubicBezTo>
                    <a:cubicBezTo>
                      <a:pt x="237" y="86"/>
                      <a:pt x="173" y="110"/>
                      <a:pt x="95" y="110"/>
                    </a:cubicBezTo>
                    <a:cubicBezTo>
                      <a:pt x="60" y="110"/>
                      <a:pt x="26" y="105"/>
                      <a:pt x="0" y="96"/>
                    </a:cubicBezTo>
                    <a:lnTo>
                      <a:pt x="95" y="55"/>
                    </a:lnTo>
                    <a:close/>
                  </a:path>
                </a:pathLst>
              </a:custGeom>
              <a:solidFill>
                <a:srgbClr val="0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4847" name="Freeform 63"/>
              <p:cNvSpPr>
                <a:spLocks/>
              </p:cNvSpPr>
              <p:nvPr/>
            </p:nvSpPr>
            <p:spPr bwMode="auto">
              <a:xfrm>
                <a:off x="2688" y="2296"/>
                <a:ext cx="222" cy="318"/>
              </a:xfrm>
              <a:custGeom>
                <a:avLst/>
                <a:gdLst>
                  <a:gd name="T0" fmla="*/ 222 w 222"/>
                  <a:gd name="T1" fmla="*/ 318 h 318"/>
                  <a:gd name="T2" fmla="*/ 0 w 222"/>
                  <a:gd name="T3" fmla="*/ 0 h 318"/>
                  <a:gd name="T4" fmla="*/ 5 w 222"/>
                  <a:gd name="T5" fmla="*/ 40 h 318"/>
                  <a:gd name="T6" fmla="*/ 222 w 222"/>
                  <a:gd name="T7" fmla="*/ 318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2" h="318">
                    <a:moveTo>
                      <a:pt x="222" y="318"/>
                    </a:moveTo>
                    <a:lnTo>
                      <a:pt x="0" y="0"/>
                    </a:lnTo>
                    <a:lnTo>
                      <a:pt x="5" y="40"/>
                    </a:lnTo>
                    <a:lnTo>
                      <a:pt x="222" y="318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4848" name="Group 64"/>
            <p:cNvGrpSpPr>
              <a:grpSpLocks/>
            </p:cNvGrpSpPr>
            <p:nvPr/>
          </p:nvGrpSpPr>
          <p:grpSpPr bwMode="auto">
            <a:xfrm>
              <a:off x="2280" y="2296"/>
              <a:ext cx="630" cy="318"/>
              <a:chOff x="2280" y="2296"/>
              <a:chExt cx="630" cy="318"/>
            </a:xfrm>
          </p:grpSpPr>
          <p:sp>
            <p:nvSpPr>
              <p:cNvPr id="374849" name="Freeform 65"/>
              <p:cNvSpPr>
                <a:spLocks/>
              </p:cNvSpPr>
              <p:nvPr/>
            </p:nvSpPr>
            <p:spPr bwMode="auto">
              <a:xfrm>
                <a:off x="2280" y="2296"/>
                <a:ext cx="630" cy="318"/>
              </a:xfrm>
              <a:custGeom>
                <a:avLst/>
                <a:gdLst>
                  <a:gd name="T0" fmla="*/ 105 w 105"/>
                  <a:gd name="T1" fmla="*/ 53 h 53"/>
                  <a:gd name="T2" fmla="*/ 0 w 105"/>
                  <a:gd name="T3" fmla="*/ 16 h 53"/>
                  <a:gd name="T4" fmla="*/ 64 w 105"/>
                  <a:gd name="T5" fmla="*/ 0 h 53"/>
                  <a:gd name="T6" fmla="*/ 105 w 105"/>
                  <a:gd name="T7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5" h="53">
                    <a:moveTo>
                      <a:pt x="105" y="53"/>
                    </a:moveTo>
                    <a:lnTo>
                      <a:pt x="0" y="16"/>
                    </a:lnTo>
                    <a:cubicBezTo>
                      <a:pt x="17" y="9"/>
                      <a:pt x="39" y="3"/>
                      <a:pt x="64" y="0"/>
                    </a:cubicBezTo>
                    <a:lnTo>
                      <a:pt x="105" y="53"/>
                    </a:lnTo>
                    <a:close/>
                  </a:path>
                </a:pathLst>
              </a:custGeom>
              <a:solidFill>
                <a:srgbClr val="E7E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4850" name="Freeform 66"/>
              <p:cNvSpPr>
                <a:spLocks/>
              </p:cNvSpPr>
              <p:nvPr/>
            </p:nvSpPr>
            <p:spPr bwMode="auto">
              <a:xfrm>
                <a:off x="2280" y="2392"/>
                <a:ext cx="630" cy="222"/>
              </a:xfrm>
              <a:custGeom>
                <a:avLst/>
                <a:gdLst>
                  <a:gd name="T0" fmla="*/ 630 w 630"/>
                  <a:gd name="T1" fmla="*/ 222 h 222"/>
                  <a:gd name="T2" fmla="*/ 0 w 630"/>
                  <a:gd name="T3" fmla="*/ 0 h 222"/>
                  <a:gd name="T4" fmla="*/ 3 w 630"/>
                  <a:gd name="T5" fmla="*/ 20 h 222"/>
                  <a:gd name="T6" fmla="*/ 630 w 630"/>
                  <a:gd name="T7" fmla="*/ 222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30" h="222">
                    <a:moveTo>
                      <a:pt x="630" y="222"/>
                    </a:moveTo>
                    <a:lnTo>
                      <a:pt x="0" y="0"/>
                    </a:lnTo>
                    <a:lnTo>
                      <a:pt x="3" y="20"/>
                    </a:lnTo>
                    <a:lnTo>
                      <a:pt x="630" y="222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4851" name="Group 67"/>
            <p:cNvGrpSpPr>
              <a:grpSpLocks/>
            </p:cNvGrpSpPr>
            <p:nvPr/>
          </p:nvGrpSpPr>
          <p:grpSpPr bwMode="auto">
            <a:xfrm>
              <a:off x="2226" y="2404"/>
              <a:ext cx="684" cy="210"/>
              <a:chOff x="2226" y="2404"/>
              <a:chExt cx="684" cy="210"/>
            </a:xfrm>
          </p:grpSpPr>
          <p:sp>
            <p:nvSpPr>
              <p:cNvPr id="374852" name="Freeform 68"/>
              <p:cNvSpPr>
                <a:spLocks/>
              </p:cNvSpPr>
              <p:nvPr/>
            </p:nvSpPr>
            <p:spPr bwMode="auto">
              <a:xfrm>
                <a:off x="2226" y="2404"/>
                <a:ext cx="684" cy="210"/>
              </a:xfrm>
              <a:custGeom>
                <a:avLst/>
                <a:gdLst>
                  <a:gd name="T0" fmla="*/ 114 w 114"/>
                  <a:gd name="T1" fmla="*/ 35 h 35"/>
                  <a:gd name="T2" fmla="*/ 0 w 114"/>
                  <a:gd name="T3" fmla="*/ 3 h 35"/>
                  <a:gd name="T4" fmla="*/ 5 w 114"/>
                  <a:gd name="T5" fmla="*/ 0 h 35"/>
                  <a:gd name="T6" fmla="*/ 114 w 114"/>
                  <a:gd name="T7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4" h="35">
                    <a:moveTo>
                      <a:pt x="114" y="35"/>
                    </a:moveTo>
                    <a:lnTo>
                      <a:pt x="0" y="3"/>
                    </a:lnTo>
                    <a:cubicBezTo>
                      <a:pt x="1" y="2"/>
                      <a:pt x="3" y="1"/>
                      <a:pt x="5" y="0"/>
                    </a:cubicBezTo>
                    <a:lnTo>
                      <a:pt x="114" y="35"/>
                    </a:lnTo>
                    <a:close/>
                  </a:path>
                </a:pathLst>
              </a:custGeom>
              <a:solidFill>
                <a:srgbClr val="FF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4853" name="Freeform 69"/>
              <p:cNvSpPr>
                <a:spLocks/>
              </p:cNvSpPr>
              <p:nvPr/>
            </p:nvSpPr>
            <p:spPr bwMode="auto">
              <a:xfrm>
                <a:off x="2226" y="2422"/>
                <a:ext cx="684" cy="192"/>
              </a:xfrm>
              <a:custGeom>
                <a:avLst/>
                <a:gdLst>
                  <a:gd name="T0" fmla="*/ 114 w 114"/>
                  <a:gd name="T1" fmla="*/ 32 h 32"/>
                  <a:gd name="T2" fmla="*/ 0 w 114"/>
                  <a:gd name="T3" fmla="*/ 0 h 32"/>
                  <a:gd name="T4" fmla="*/ 0 w 114"/>
                  <a:gd name="T5" fmla="*/ 3 h 32"/>
                  <a:gd name="T6" fmla="*/ 114 w 114"/>
                  <a:gd name="T7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4" h="32">
                    <a:moveTo>
                      <a:pt x="114" y="32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114" y="32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4854" name="Group 70"/>
            <p:cNvGrpSpPr>
              <a:grpSpLocks/>
            </p:cNvGrpSpPr>
            <p:nvPr/>
          </p:nvGrpSpPr>
          <p:grpSpPr bwMode="auto">
            <a:xfrm>
              <a:off x="2105" y="2434"/>
              <a:ext cx="805" cy="180"/>
              <a:chOff x="2105" y="2434"/>
              <a:chExt cx="805" cy="180"/>
            </a:xfrm>
          </p:grpSpPr>
          <p:sp>
            <p:nvSpPr>
              <p:cNvPr id="374855" name="Freeform 71"/>
              <p:cNvSpPr>
                <a:spLocks/>
              </p:cNvSpPr>
              <p:nvPr/>
            </p:nvSpPr>
            <p:spPr bwMode="auto">
              <a:xfrm>
                <a:off x="2106" y="2434"/>
                <a:ext cx="804" cy="180"/>
              </a:xfrm>
              <a:custGeom>
                <a:avLst/>
                <a:gdLst>
                  <a:gd name="T0" fmla="*/ 134 w 134"/>
                  <a:gd name="T1" fmla="*/ 30 h 30"/>
                  <a:gd name="T2" fmla="*/ 0 w 134"/>
                  <a:gd name="T3" fmla="*/ 13 h 30"/>
                  <a:gd name="T4" fmla="*/ 16 w 134"/>
                  <a:gd name="T5" fmla="*/ 0 h 30"/>
                  <a:gd name="T6" fmla="*/ 134 w 134"/>
                  <a:gd name="T7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4" h="30">
                    <a:moveTo>
                      <a:pt x="134" y="30"/>
                    </a:moveTo>
                    <a:lnTo>
                      <a:pt x="0" y="13"/>
                    </a:lnTo>
                    <a:cubicBezTo>
                      <a:pt x="4" y="8"/>
                      <a:pt x="9" y="4"/>
                      <a:pt x="16" y="0"/>
                    </a:cubicBezTo>
                    <a:lnTo>
                      <a:pt x="134" y="30"/>
                    </a:lnTo>
                    <a:close/>
                  </a:path>
                </a:pathLst>
              </a:custGeom>
              <a:solidFill>
                <a:srgbClr val="00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4856" name="Freeform 72"/>
              <p:cNvSpPr>
                <a:spLocks/>
              </p:cNvSpPr>
              <p:nvPr/>
            </p:nvSpPr>
            <p:spPr bwMode="auto">
              <a:xfrm>
                <a:off x="2105" y="2512"/>
                <a:ext cx="805" cy="102"/>
              </a:xfrm>
              <a:custGeom>
                <a:avLst/>
                <a:gdLst>
                  <a:gd name="T0" fmla="*/ 805 w 805"/>
                  <a:gd name="T1" fmla="*/ 102 h 102"/>
                  <a:gd name="T2" fmla="*/ 1 w 805"/>
                  <a:gd name="T3" fmla="*/ 0 h 102"/>
                  <a:gd name="T4" fmla="*/ 0 w 805"/>
                  <a:gd name="T5" fmla="*/ 20 h 102"/>
                  <a:gd name="T6" fmla="*/ 805 w 805"/>
                  <a:gd name="T7" fmla="*/ 102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5" h="102">
                    <a:moveTo>
                      <a:pt x="805" y="102"/>
                    </a:moveTo>
                    <a:lnTo>
                      <a:pt x="1" y="0"/>
                    </a:lnTo>
                    <a:lnTo>
                      <a:pt x="0" y="20"/>
                    </a:lnTo>
                    <a:lnTo>
                      <a:pt x="805" y="102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4857" name="Group 73"/>
            <p:cNvGrpSpPr>
              <a:grpSpLocks/>
            </p:cNvGrpSpPr>
            <p:nvPr/>
          </p:nvGrpSpPr>
          <p:grpSpPr bwMode="auto">
            <a:xfrm>
              <a:off x="2058" y="2530"/>
              <a:ext cx="852" cy="330"/>
              <a:chOff x="2058" y="2530"/>
              <a:chExt cx="852" cy="330"/>
            </a:xfrm>
          </p:grpSpPr>
          <p:sp>
            <p:nvSpPr>
              <p:cNvPr id="374858" name="Freeform 74"/>
              <p:cNvSpPr>
                <a:spLocks/>
              </p:cNvSpPr>
              <p:nvPr/>
            </p:nvSpPr>
            <p:spPr bwMode="auto">
              <a:xfrm>
                <a:off x="2058" y="2614"/>
                <a:ext cx="18" cy="246"/>
              </a:xfrm>
              <a:custGeom>
                <a:avLst/>
                <a:gdLst>
                  <a:gd name="T0" fmla="*/ 3 w 3"/>
                  <a:gd name="T1" fmla="*/ 41 h 41"/>
                  <a:gd name="T2" fmla="*/ 0 w 3"/>
                  <a:gd name="T3" fmla="*/ 33 h 41"/>
                  <a:gd name="T4" fmla="*/ 0 w 3"/>
                  <a:gd name="T5" fmla="*/ 33 h 41"/>
                  <a:gd name="T6" fmla="*/ 0 w 3"/>
                  <a:gd name="T7" fmla="*/ 31 h 41"/>
                  <a:gd name="T8" fmla="*/ 0 w 3"/>
                  <a:gd name="T9" fmla="*/ 0 h 41"/>
                  <a:gd name="T10" fmla="*/ 3 w 3"/>
                  <a:gd name="T11" fmla="*/ 4 h 41"/>
                  <a:gd name="T12" fmla="*/ 3 w 3"/>
                  <a:gd name="T13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1">
                    <a:moveTo>
                      <a:pt x="3" y="41"/>
                    </a:moveTo>
                    <a:cubicBezTo>
                      <a:pt x="2" y="38"/>
                      <a:pt x="1" y="36"/>
                      <a:pt x="0" y="33"/>
                    </a:cubicBezTo>
                    <a:lnTo>
                      <a:pt x="0" y="33"/>
                    </a:lnTo>
                    <a:lnTo>
                      <a:pt x="0" y="31"/>
                    </a:lnTo>
                    <a:lnTo>
                      <a:pt x="0" y="0"/>
                    </a:lnTo>
                    <a:cubicBezTo>
                      <a:pt x="0" y="2"/>
                      <a:pt x="1" y="3"/>
                      <a:pt x="3" y="4"/>
                    </a:cubicBezTo>
                    <a:lnTo>
                      <a:pt x="3" y="41"/>
                    </a:lnTo>
                    <a:close/>
                  </a:path>
                </a:pathLst>
              </a:custGeom>
              <a:solidFill>
                <a:srgbClr val="006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4859" name="Freeform 75"/>
              <p:cNvSpPr>
                <a:spLocks/>
              </p:cNvSpPr>
              <p:nvPr/>
            </p:nvSpPr>
            <p:spPr bwMode="auto">
              <a:xfrm>
                <a:off x="2058" y="2530"/>
                <a:ext cx="852" cy="144"/>
              </a:xfrm>
              <a:custGeom>
                <a:avLst/>
                <a:gdLst>
                  <a:gd name="T0" fmla="*/ 142 w 142"/>
                  <a:gd name="T1" fmla="*/ 14 h 24"/>
                  <a:gd name="T2" fmla="*/ 3 w 142"/>
                  <a:gd name="T3" fmla="*/ 24 h 24"/>
                  <a:gd name="T4" fmla="*/ 0 w 142"/>
                  <a:gd name="T5" fmla="*/ 14 h 24"/>
                  <a:gd name="T6" fmla="*/ 5 w 142"/>
                  <a:gd name="T7" fmla="*/ 0 h 24"/>
                  <a:gd name="T8" fmla="*/ 142 w 142"/>
                  <a:gd name="T9" fmla="*/ 1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2" h="24">
                    <a:moveTo>
                      <a:pt x="142" y="14"/>
                    </a:moveTo>
                    <a:lnTo>
                      <a:pt x="3" y="24"/>
                    </a:lnTo>
                    <a:cubicBezTo>
                      <a:pt x="1" y="21"/>
                      <a:pt x="0" y="17"/>
                      <a:pt x="0" y="14"/>
                    </a:cubicBezTo>
                    <a:cubicBezTo>
                      <a:pt x="0" y="9"/>
                      <a:pt x="2" y="4"/>
                      <a:pt x="5" y="0"/>
                    </a:cubicBezTo>
                    <a:lnTo>
                      <a:pt x="142" y="14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4860" name="Freeform 76"/>
              <p:cNvSpPr>
                <a:spLocks/>
              </p:cNvSpPr>
              <p:nvPr/>
            </p:nvSpPr>
            <p:spPr bwMode="auto">
              <a:xfrm>
                <a:off x="2076" y="2614"/>
                <a:ext cx="834" cy="246"/>
              </a:xfrm>
              <a:custGeom>
                <a:avLst/>
                <a:gdLst>
                  <a:gd name="T0" fmla="*/ 139 w 139"/>
                  <a:gd name="T1" fmla="*/ 0 h 41"/>
                  <a:gd name="T2" fmla="*/ 0 w 139"/>
                  <a:gd name="T3" fmla="*/ 10 h 41"/>
                  <a:gd name="T4" fmla="*/ 0 w 139"/>
                  <a:gd name="T5" fmla="*/ 41 h 41"/>
                  <a:gd name="T6" fmla="*/ 2 w 139"/>
                  <a:gd name="T7" fmla="*/ 41 h 41"/>
                  <a:gd name="T8" fmla="*/ 2 w 139"/>
                  <a:gd name="T9" fmla="*/ 14 h 41"/>
                  <a:gd name="T10" fmla="*/ 139 w 139"/>
                  <a:gd name="T11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9" h="41">
                    <a:moveTo>
                      <a:pt x="139" y="0"/>
                    </a:moveTo>
                    <a:lnTo>
                      <a:pt x="0" y="10"/>
                    </a:lnTo>
                    <a:lnTo>
                      <a:pt x="0" y="41"/>
                    </a:lnTo>
                    <a:lnTo>
                      <a:pt x="2" y="41"/>
                    </a:lnTo>
                    <a:lnTo>
                      <a:pt x="2" y="14"/>
                    </a:lnTo>
                    <a:lnTo>
                      <a:pt x="139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4861" name="Group 77"/>
            <p:cNvGrpSpPr>
              <a:grpSpLocks/>
            </p:cNvGrpSpPr>
            <p:nvPr/>
          </p:nvGrpSpPr>
          <p:grpSpPr bwMode="auto">
            <a:xfrm>
              <a:off x="2088" y="2614"/>
              <a:ext cx="822" cy="420"/>
              <a:chOff x="2088" y="2614"/>
              <a:chExt cx="822" cy="420"/>
            </a:xfrm>
          </p:grpSpPr>
          <p:sp>
            <p:nvSpPr>
              <p:cNvPr id="374862" name="Freeform 78"/>
              <p:cNvSpPr>
                <a:spLocks/>
              </p:cNvSpPr>
              <p:nvPr/>
            </p:nvSpPr>
            <p:spPr bwMode="auto">
              <a:xfrm>
                <a:off x="2088" y="2692"/>
                <a:ext cx="222" cy="342"/>
              </a:xfrm>
              <a:custGeom>
                <a:avLst/>
                <a:gdLst>
                  <a:gd name="T0" fmla="*/ 37 w 37"/>
                  <a:gd name="T1" fmla="*/ 57 h 57"/>
                  <a:gd name="T2" fmla="*/ 0 w 37"/>
                  <a:gd name="T3" fmla="*/ 31 h 57"/>
                  <a:gd name="T4" fmla="*/ 0 w 37"/>
                  <a:gd name="T5" fmla="*/ 1 h 57"/>
                  <a:gd name="T6" fmla="*/ 4 w 37"/>
                  <a:gd name="T7" fmla="*/ 2 h 57"/>
                  <a:gd name="T8" fmla="*/ 6 w 37"/>
                  <a:gd name="T9" fmla="*/ 1 h 57"/>
                  <a:gd name="T10" fmla="*/ 37 w 37"/>
                  <a:gd name="T11" fmla="*/ 22 h 57"/>
                  <a:gd name="T12" fmla="*/ 37 w 37"/>
                  <a:gd name="T13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7" h="57">
                    <a:moveTo>
                      <a:pt x="37" y="57"/>
                    </a:moveTo>
                    <a:cubicBezTo>
                      <a:pt x="19" y="50"/>
                      <a:pt x="6" y="41"/>
                      <a:pt x="0" y="31"/>
                    </a:cubicBezTo>
                    <a:lnTo>
                      <a:pt x="0" y="1"/>
                    </a:lnTo>
                    <a:lnTo>
                      <a:pt x="4" y="2"/>
                    </a:lnTo>
                    <a:cubicBezTo>
                      <a:pt x="5" y="3"/>
                      <a:pt x="6" y="0"/>
                      <a:pt x="6" y="1"/>
                    </a:cubicBezTo>
                    <a:cubicBezTo>
                      <a:pt x="12" y="11"/>
                      <a:pt x="20" y="15"/>
                      <a:pt x="37" y="22"/>
                    </a:cubicBezTo>
                    <a:lnTo>
                      <a:pt x="37" y="57"/>
                    </a:lnTo>
                    <a:close/>
                  </a:path>
                </a:pathLst>
              </a:custGeom>
              <a:solidFill>
                <a:srgbClr val="0096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4863" name="Freeform 79"/>
              <p:cNvSpPr>
                <a:spLocks/>
              </p:cNvSpPr>
              <p:nvPr/>
            </p:nvSpPr>
            <p:spPr bwMode="auto">
              <a:xfrm>
                <a:off x="2088" y="2614"/>
                <a:ext cx="822" cy="234"/>
              </a:xfrm>
              <a:custGeom>
                <a:avLst/>
                <a:gdLst>
                  <a:gd name="T0" fmla="*/ 137 w 137"/>
                  <a:gd name="T1" fmla="*/ 0 h 39"/>
                  <a:gd name="T2" fmla="*/ 37 w 137"/>
                  <a:gd name="T3" fmla="*/ 39 h 39"/>
                  <a:gd name="T4" fmla="*/ 0 w 137"/>
                  <a:gd name="T5" fmla="*/ 14 h 39"/>
                  <a:gd name="T6" fmla="*/ 137 w 137"/>
                  <a:gd name="T7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7" h="39">
                    <a:moveTo>
                      <a:pt x="137" y="0"/>
                    </a:moveTo>
                    <a:lnTo>
                      <a:pt x="37" y="39"/>
                    </a:lnTo>
                    <a:cubicBezTo>
                      <a:pt x="19" y="32"/>
                      <a:pt x="6" y="23"/>
                      <a:pt x="0" y="14"/>
                    </a:cubicBezTo>
                    <a:lnTo>
                      <a:pt x="137" y="0"/>
                    </a:lnTo>
                    <a:close/>
                  </a:path>
                </a:pathLst>
              </a:custGeom>
              <a:solidFill>
                <a:srgbClr val="00E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4864" name="Freeform 80"/>
              <p:cNvSpPr>
                <a:spLocks/>
              </p:cNvSpPr>
              <p:nvPr/>
            </p:nvSpPr>
            <p:spPr bwMode="auto">
              <a:xfrm>
                <a:off x="2310" y="2614"/>
                <a:ext cx="600" cy="420"/>
              </a:xfrm>
              <a:custGeom>
                <a:avLst/>
                <a:gdLst>
                  <a:gd name="T0" fmla="*/ 100 w 100"/>
                  <a:gd name="T1" fmla="*/ 0 h 70"/>
                  <a:gd name="T2" fmla="*/ 0 w 100"/>
                  <a:gd name="T3" fmla="*/ 39 h 70"/>
                  <a:gd name="T4" fmla="*/ 0 w 100"/>
                  <a:gd name="T5" fmla="*/ 70 h 70"/>
                  <a:gd name="T6" fmla="*/ 5 w 100"/>
                  <a:gd name="T7" fmla="*/ 66 h 70"/>
                  <a:gd name="T8" fmla="*/ 5 w 100"/>
                  <a:gd name="T9" fmla="*/ 41 h 70"/>
                  <a:gd name="T10" fmla="*/ 100 w 100"/>
                  <a:gd name="T1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0" h="70">
                    <a:moveTo>
                      <a:pt x="100" y="0"/>
                    </a:moveTo>
                    <a:lnTo>
                      <a:pt x="0" y="39"/>
                    </a:lnTo>
                    <a:lnTo>
                      <a:pt x="0" y="70"/>
                    </a:lnTo>
                    <a:lnTo>
                      <a:pt x="5" y="66"/>
                    </a:lnTo>
                    <a:lnTo>
                      <a:pt x="5" y="41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374865" name="Group 81"/>
          <p:cNvGrpSpPr>
            <a:grpSpLocks/>
          </p:cNvGrpSpPr>
          <p:nvPr/>
        </p:nvGrpSpPr>
        <p:grpSpPr bwMode="auto">
          <a:xfrm>
            <a:off x="968375" y="4432300"/>
            <a:ext cx="2695575" cy="1343025"/>
            <a:chOff x="2009" y="2277"/>
            <a:chExt cx="1698" cy="846"/>
          </a:xfrm>
        </p:grpSpPr>
        <p:grpSp>
          <p:nvGrpSpPr>
            <p:cNvPr id="374866" name="Group 82"/>
            <p:cNvGrpSpPr>
              <a:grpSpLocks/>
            </p:cNvGrpSpPr>
            <p:nvPr/>
          </p:nvGrpSpPr>
          <p:grpSpPr bwMode="auto">
            <a:xfrm>
              <a:off x="2771" y="2277"/>
              <a:ext cx="90" cy="330"/>
              <a:chOff x="2771" y="2277"/>
              <a:chExt cx="90" cy="330"/>
            </a:xfrm>
          </p:grpSpPr>
          <p:sp>
            <p:nvSpPr>
              <p:cNvPr id="374867" name="Freeform 83"/>
              <p:cNvSpPr>
                <a:spLocks/>
              </p:cNvSpPr>
              <p:nvPr/>
            </p:nvSpPr>
            <p:spPr bwMode="auto">
              <a:xfrm>
                <a:off x="2771" y="2277"/>
                <a:ext cx="90" cy="330"/>
              </a:xfrm>
              <a:custGeom>
                <a:avLst/>
                <a:gdLst>
                  <a:gd name="T0" fmla="*/ 15 w 15"/>
                  <a:gd name="T1" fmla="*/ 55 h 55"/>
                  <a:gd name="T2" fmla="*/ 1 w 15"/>
                  <a:gd name="T3" fmla="*/ 0 h 55"/>
                  <a:gd name="T4" fmla="*/ 0 w 15"/>
                  <a:gd name="T5" fmla="*/ 9 h 55"/>
                  <a:gd name="T6" fmla="*/ 15 w 15"/>
                  <a:gd name="T7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55">
                    <a:moveTo>
                      <a:pt x="15" y="55"/>
                    </a:moveTo>
                    <a:lnTo>
                      <a:pt x="1" y="0"/>
                    </a:lnTo>
                    <a:lnTo>
                      <a:pt x="0" y="9"/>
                    </a:lnTo>
                    <a:lnTo>
                      <a:pt x="15" y="55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4868" name="Freeform 84"/>
              <p:cNvSpPr>
                <a:spLocks/>
              </p:cNvSpPr>
              <p:nvPr/>
            </p:nvSpPr>
            <p:spPr bwMode="auto">
              <a:xfrm>
                <a:off x="2777" y="2277"/>
                <a:ext cx="84" cy="330"/>
              </a:xfrm>
              <a:custGeom>
                <a:avLst/>
                <a:gdLst>
                  <a:gd name="T0" fmla="*/ 14 w 14"/>
                  <a:gd name="T1" fmla="*/ 55 h 55"/>
                  <a:gd name="T2" fmla="*/ 0 w 14"/>
                  <a:gd name="T3" fmla="*/ 0 h 55"/>
                  <a:gd name="T4" fmla="*/ 1 w 14"/>
                  <a:gd name="T5" fmla="*/ 0 h 55"/>
                  <a:gd name="T6" fmla="*/ 14 w 14"/>
                  <a:gd name="T7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55">
                    <a:moveTo>
                      <a:pt x="14" y="55"/>
                    </a:moveTo>
                    <a:lnTo>
                      <a:pt x="0" y="0"/>
                    </a:lnTo>
                    <a:cubicBezTo>
                      <a:pt x="0" y="0"/>
                      <a:pt x="1" y="0"/>
                      <a:pt x="1" y="0"/>
                    </a:cubicBezTo>
                    <a:lnTo>
                      <a:pt x="14" y="55"/>
                    </a:lnTo>
                    <a:close/>
                  </a:path>
                </a:pathLst>
              </a:custGeom>
              <a:solidFill>
                <a:srgbClr val="E7E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4869" name="Group 85"/>
            <p:cNvGrpSpPr>
              <a:grpSpLocks/>
            </p:cNvGrpSpPr>
            <p:nvPr/>
          </p:nvGrpSpPr>
          <p:grpSpPr bwMode="auto">
            <a:xfrm>
              <a:off x="2219" y="2277"/>
              <a:ext cx="1488" cy="846"/>
              <a:chOff x="2219" y="2277"/>
              <a:chExt cx="1488" cy="846"/>
            </a:xfrm>
          </p:grpSpPr>
          <p:sp>
            <p:nvSpPr>
              <p:cNvPr id="374870" name="Freeform 86"/>
              <p:cNvSpPr>
                <a:spLocks/>
              </p:cNvSpPr>
              <p:nvPr/>
            </p:nvSpPr>
            <p:spPr bwMode="auto">
              <a:xfrm>
                <a:off x="2219" y="2607"/>
                <a:ext cx="1488" cy="516"/>
              </a:xfrm>
              <a:custGeom>
                <a:avLst/>
                <a:gdLst>
                  <a:gd name="T0" fmla="*/ 248 w 248"/>
                  <a:gd name="T1" fmla="*/ 33 h 86"/>
                  <a:gd name="T2" fmla="*/ 107 w 248"/>
                  <a:gd name="T3" fmla="*/ 86 h 86"/>
                  <a:gd name="T4" fmla="*/ 0 w 248"/>
                  <a:gd name="T5" fmla="*/ 67 h 86"/>
                  <a:gd name="T6" fmla="*/ 0 w 248"/>
                  <a:gd name="T7" fmla="*/ 36 h 86"/>
                  <a:gd name="T8" fmla="*/ 6 w 248"/>
                  <a:gd name="T9" fmla="*/ 35 h 86"/>
                  <a:gd name="T10" fmla="*/ 107 w 248"/>
                  <a:gd name="T11" fmla="*/ 53 h 86"/>
                  <a:gd name="T12" fmla="*/ 243 w 248"/>
                  <a:gd name="T13" fmla="*/ 7 h 86"/>
                  <a:gd name="T14" fmla="*/ 248 w 248"/>
                  <a:gd name="T15" fmla="*/ 0 h 86"/>
                  <a:gd name="T16" fmla="*/ 248 w 248"/>
                  <a:gd name="T17" fmla="*/ 31 h 86"/>
                  <a:gd name="T18" fmla="*/ 248 w 248"/>
                  <a:gd name="T19" fmla="*/ 33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8" h="86">
                    <a:moveTo>
                      <a:pt x="248" y="33"/>
                    </a:moveTo>
                    <a:cubicBezTo>
                      <a:pt x="245" y="62"/>
                      <a:pt x="183" y="86"/>
                      <a:pt x="107" y="86"/>
                    </a:cubicBezTo>
                    <a:cubicBezTo>
                      <a:pt x="64" y="86"/>
                      <a:pt x="26" y="79"/>
                      <a:pt x="0" y="67"/>
                    </a:cubicBezTo>
                    <a:lnTo>
                      <a:pt x="0" y="36"/>
                    </a:lnTo>
                    <a:lnTo>
                      <a:pt x="6" y="35"/>
                    </a:lnTo>
                    <a:cubicBezTo>
                      <a:pt x="31" y="48"/>
                      <a:pt x="63" y="53"/>
                      <a:pt x="107" y="53"/>
                    </a:cubicBezTo>
                    <a:cubicBezTo>
                      <a:pt x="175" y="53"/>
                      <a:pt x="230" y="32"/>
                      <a:pt x="243" y="7"/>
                    </a:cubicBezTo>
                    <a:cubicBezTo>
                      <a:pt x="245" y="3"/>
                      <a:pt x="248" y="4"/>
                      <a:pt x="248" y="0"/>
                    </a:cubicBezTo>
                    <a:lnTo>
                      <a:pt x="248" y="31"/>
                    </a:lnTo>
                    <a:lnTo>
                      <a:pt x="248" y="33"/>
                    </a:lnTo>
                    <a:close/>
                  </a:path>
                </a:pathLst>
              </a:custGeom>
              <a:solidFill>
                <a:srgbClr val="004D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4871" name="Freeform 87"/>
              <p:cNvSpPr>
                <a:spLocks/>
              </p:cNvSpPr>
              <p:nvPr/>
            </p:nvSpPr>
            <p:spPr bwMode="auto">
              <a:xfrm>
                <a:off x="2219" y="2277"/>
                <a:ext cx="1488" cy="660"/>
              </a:xfrm>
              <a:custGeom>
                <a:avLst/>
                <a:gdLst>
                  <a:gd name="T0" fmla="*/ 107 w 248"/>
                  <a:gd name="T1" fmla="*/ 55 h 110"/>
                  <a:gd name="T2" fmla="*/ 97 w 248"/>
                  <a:gd name="T3" fmla="*/ 0 h 110"/>
                  <a:gd name="T4" fmla="*/ 107 w 248"/>
                  <a:gd name="T5" fmla="*/ 0 h 110"/>
                  <a:gd name="T6" fmla="*/ 248 w 248"/>
                  <a:gd name="T7" fmla="*/ 55 h 110"/>
                  <a:gd name="T8" fmla="*/ 107 w 248"/>
                  <a:gd name="T9" fmla="*/ 110 h 110"/>
                  <a:gd name="T10" fmla="*/ 0 w 248"/>
                  <a:gd name="T11" fmla="*/ 91 h 110"/>
                  <a:gd name="T12" fmla="*/ 107 w 248"/>
                  <a:gd name="T13" fmla="*/ 55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8" h="110">
                    <a:moveTo>
                      <a:pt x="107" y="55"/>
                    </a:moveTo>
                    <a:lnTo>
                      <a:pt x="97" y="0"/>
                    </a:lnTo>
                    <a:cubicBezTo>
                      <a:pt x="101" y="0"/>
                      <a:pt x="104" y="0"/>
                      <a:pt x="107" y="0"/>
                    </a:cubicBezTo>
                    <a:cubicBezTo>
                      <a:pt x="185" y="0"/>
                      <a:pt x="248" y="24"/>
                      <a:pt x="248" y="55"/>
                    </a:cubicBezTo>
                    <a:cubicBezTo>
                      <a:pt x="248" y="85"/>
                      <a:pt x="185" y="110"/>
                      <a:pt x="107" y="110"/>
                    </a:cubicBezTo>
                    <a:cubicBezTo>
                      <a:pt x="66" y="110"/>
                      <a:pt x="27" y="103"/>
                      <a:pt x="0" y="91"/>
                    </a:cubicBezTo>
                    <a:lnTo>
                      <a:pt x="107" y="55"/>
                    </a:lnTo>
                    <a:close/>
                  </a:path>
                </a:pathLst>
              </a:custGeom>
              <a:solidFill>
                <a:srgbClr val="0066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4872" name="Freeform 88"/>
              <p:cNvSpPr>
                <a:spLocks/>
              </p:cNvSpPr>
              <p:nvPr/>
            </p:nvSpPr>
            <p:spPr bwMode="auto">
              <a:xfrm>
                <a:off x="2801" y="2277"/>
                <a:ext cx="60" cy="330"/>
              </a:xfrm>
              <a:custGeom>
                <a:avLst/>
                <a:gdLst>
                  <a:gd name="T0" fmla="*/ 10 w 10"/>
                  <a:gd name="T1" fmla="*/ 55 h 55"/>
                  <a:gd name="T2" fmla="*/ 0 w 10"/>
                  <a:gd name="T3" fmla="*/ 0 h 55"/>
                  <a:gd name="T4" fmla="*/ 0 w 10"/>
                  <a:gd name="T5" fmla="*/ 12 h 55"/>
                  <a:gd name="T6" fmla="*/ 10 w 10"/>
                  <a:gd name="T7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55">
                    <a:moveTo>
                      <a:pt x="10" y="55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0" y="55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4873" name="Group 89"/>
            <p:cNvGrpSpPr>
              <a:grpSpLocks/>
            </p:cNvGrpSpPr>
            <p:nvPr/>
          </p:nvGrpSpPr>
          <p:grpSpPr bwMode="auto">
            <a:xfrm>
              <a:off x="2525" y="2277"/>
              <a:ext cx="336" cy="330"/>
              <a:chOff x="2525" y="2277"/>
              <a:chExt cx="336" cy="330"/>
            </a:xfrm>
          </p:grpSpPr>
          <p:sp>
            <p:nvSpPr>
              <p:cNvPr id="374874" name="Freeform 90"/>
              <p:cNvSpPr>
                <a:spLocks/>
              </p:cNvSpPr>
              <p:nvPr/>
            </p:nvSpPr>
            <p:spPr bwMode="auto">
              <a:xfrm>
                <a:off x="2525" y="2277"/>
                <a:ext cx="336" cy="330"/>
              </a:xfrm>
              <a:custGeom>
                <a:avLst/>
                <a:gdLst>
                  <a:gd name="T0" fmla="*/ 56 w 56"/>
                  <a:gd name="T1" fmla="*/ 55 h 55"/>
                  <a:gd name="T2" fmla="*/ 0 w 56"/>
                  <a:gd name="T3" fmla="*/ 4 h 55"/>
                  <a:gd name="T4" fmla="*/ 39 w 56"/>
                  <a:gd name="T5" fmla="*/ 0 h 55"/>
                  <a:gd name="T6" fmla="*/ 56 w 56"/>
                  <a:gd name="T7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55">
                    <a:moveTo>
                      <a:pt x="56" y="55"/>
                    </a:moveTo>
                    <a:lnTo>
                      <a:pt x="0" y="4"/>
                    </a:lnTo>
                    <a:cubicBezTo>
                      <a:pt x="12" y="2"/>
                      <a:pt x="25" y="1"/>
                      <a:pt x="39" y="0"/>
                    </a:cubicBezTo>
                    <a:lnTo>
                      <a:pt x="56" y="55"/>
                    </a:lnTo>
                    <a:close/>
                  </a:path>
                </a:pathLst>
              </a:custGeom>
              <a:solidFill>
                <a:srgbClr val="339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4875" name="Freeform 91"/>
              <p:cNvSpPr>
                <a:spLocks/>
              </p:cNvSpPr>
              <p:nvPr/>
            </p:nvSpPr>
            <p:spPr bwMode="auto">
              <a:xfrm>
                <a:off x="2525" y="2301"/>
                <a:ext cx="336" cy="306"/>
              </a:xfrm>
              <a:custGeom>
                <a:avLst/>
                <a:gdLst>
                  <a:gd name="T0" fmla="*/ 56 w 56"/>
                  <a:gd name="T1" fmla="*/ 51 h 51"/>
                  <a:gd name="T2" fmla="*/ 0 w 56"/>
                  <a:gd name="T3" fmla="*/ 0 h 51"/>
                  <a:gd name="T4" fmla="*/ 0 w 56"/>
                  <a:gd name="T5" fmla="*/ 5 h 51"/>
                  <a:gd name="T6" fmla="*/ 56 w 56"/>
                  <a:gd name="T7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51">
                    <a:moveTo>
                      <a:pt x="56" y="51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56" y="51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4876" name="Group 92"/>
            <p:cNvGrpSpPr>
              <a:grpSpLocks/>
            </p:cNvGrpSpPr>
            <p:nvPr/>
          </p:nvGrpSpPr>
          <p:grpSpPr bwMode="auto">
            <a:xfrm>
              <a:off x="2243" y="2307"/>
              <a:ext cx="618" cy="300"/>
              <a:chOff x="2243" y="2307"/>
              <a:chExt cx="618" cy="300"/>
            </a:xfrm>
          </p:grpSpPr>
          <p:sp>
            <p:nvSpPr>
              <p:cNvPr id="374877" name="Freeform 93"/>
              <p:cNvSpPr>
                <a:spLocks/>
              </p:cNvSpPr>
              <p:nvPr/>
            </p:nvSpPr>
            <p:spPr bwMode="auto">
              <a:xfrm>
                <a:off x="2243" y="2307"/>
                <a:ext cx="618" cy="300"/>
              </a:xfrm>
              <a:custGeom>
                <a:avLst/>
                <a:gdLst>
                  <a:gd name="T0" fmla="*/ 103 w 103"/>
                  <a:gd name="T1" fmla="*/ 50 h 50"/>
                  <a:gd name="T2" fmla="*/ 0 w 103"/>
                  <a:gd name="T3" fmla="*/ 12 h 50"/>
                  <a:gd name="T4" fmla="*/ 42 w 103"/>
                  <a:gd name="T5" fmla="*/ 0 h 50"/>
                  <a:gd name="T6" fmla="*/ 103 w 103"/>
                  <a:gd name="T7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3" h="50">
                    <a:moveTo>
                      <a:pt x="103" y="50"/>
                    </a:moveTo>
                    <a:lnTo>
                      <a:pt x="0" y="12"/>
                    </a:lnTo>
                    <a:cubicBezTo>
                      <a:pt x="12" y="7"/>
                      <a:pt x="26" y="3"/>
                      <a:pt x="42" y="0"/>
                    </a:cubicBezTo>
                    <a:lnTo>
                      <a:pt x="103" y="50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4878" name="Freeform 94"/>
              <p:cNvSpPr>
                <a:spLocks/>
              </p:cNvSpPr>
              <p:nvPr/>
            </p:nvSpPr>
            <p:spPr bwMode="auto">
              <a:xfrm>
                <a:off x="2243" y="2379"/>
                <a:ext cx="618" cy="228"/>
              </a:xfrm>
              <a:custGeom>
                <a:avLst/>
                <a:gdLst>
                  <a:gd name="T0" fmla="*/ 618 w 618"/>
                  <a:gd name="T1" fmla="*/ 228 h 228"/>
                  <a:gd name="T2" fmla="*/ 0 w 618"/>
                  <a:gd name="T3" fmla="*/ 0 h 228"/>
                  <a:gd name="T4" fmla="*/ 0 w 618"/>
                  <a:gd name="T5" fmla="*/ 23 h 228"/>
                  <a:gd name="T6" fmla="*/ 618 w 618"/>
                  <a:gd name="T7" fmla="*/ 228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18" h="228">
                    <a:moveTo>
                      <a:pt x="618" y="228"/>
                    </a:moveTo>
                    <a:lnTo>
                      <a:pt x="0" y="0"/>
                    </a:lnTo>
                    <a:lnTo>
                      <a:pt x="0" y="23"/>
                    </a:lnTo>
                    <a:lnTo>
                      <a:pt x="618" y="228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4879" name="Group 95"/>
            <p:cNvGrpSpPr>
              <a:grpSpLocks/>
            </p:cNvGrpSpPr>
            <p:nvPr/>
          </p:nvGrpSpPr>
          <p:grpSpPr bwMode="auto">
            <a:xfrm>
              <a:off x="2033" y="2391"/>
              <a:ext cx="828" cy="216"/>
              <a:chOff x="2033" y="2391"/>
              <a:chExt cx="828" cy="216"/>
            </a:xfrm>
          </p:grpSpPr>
          <p:sp>
            <p:nvSpPr>
              <p:cNvPr id="374880" name="Freeform 96"/>
              <p:cNvSpPr>
                <a:spLocks/>
              </p:cNvSpPr>
              <p:nvPr/>
            </p:nvSpPr>
            <p:spPr bwMode="auto">
              <a:xfrm>
                <a:off x="2033" y="2391"/>
                <a:ext cx="828" cy="216"/>
              </a:xfrm>
              <a:custGeom>
                <a:avLst/>
                <a:gdLst>
                  <a:gd name="T0" fmla="*/ 138 w 138"/>
                  <a:gd name="T1" fmla="*/ 36 h 36"/>
                  <a:gd name="T2" fmla="*/ 0 w 138"/>
                  <a:gd name="T3" fmla="*/ 23 h 36"/>
                  <a:gd name="T4" fmla="*/ 30 w 138"/>
                  <a:gd name="T5" fmla="*/ 0 h 36"/>
                  <a:gd name="T6" fmla="*/ 138 w 138"/>
                  <a:gd name="T7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8" h="36">
                    <a:moveTo>
                      <a:pt x="138" y="36"/>
                    </a:moveTo>
                    <a:lnTo>
                      <a:pt x="0" y="23"/>
                    </a:lnTo>
                    <a:cubicBezTo>
                      <a:pt x="5" y="15"/>
                      <a:pt x="16" y="7"/>
                      <a:pt x="30" y="0"/>
                    </a:cubicBezTo>
                    <a:lnTo>
                      <a:pt x="138" y="36"/>
                    </a:lnTo>
                    <a:close/>
                  </a:path>
                </a:pathLst>
              </a:custGeom>
              <a:solidFill>
                <a:srgbClr val="CC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4881" name="Freeform 97"/>
              <p:cNvSpPr>
                <a:spLocks/>
              </p:cNvSpPr>
              <p:nvPr/>
            </p:nvSpPr>
            <p:spPr bwMode="auto">
              <a:xfrm>
                <a:off x="2033" y="2529"/>
                <a:ext cx="828" cy="78"/>
              </a:xfrm>
              <a:custGeom>
                <a:avLst/>
                <a:gdLst>
                  <a:gd name="T0" fmla="*/ 828 w 828"/>
                  <a:gd name="T1" fmla="*/ 78 h 78"/>
                  <a:gd name="T2" fmla="*/ 0 w 828"/>
                  <a:gd name="T3" fmla="*/ 0 h 78"/>
                  <a:gd name="T4" fmla="*/ 1 w 828"/>
                  <a:gd name="T5" fmla="*/ 26 h 78"/>
                  <a:gd name="T6" fmla="*/ 828 w 828"/>
                  <a:gd name="T7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28" h="78">
                    <a:moveTo>
                      <a:pt x="828" y="78"/>
                    </a:moveTo>
                    <a:lnTo>
                      <a:pt x="0" y="0"/>
                    </a:lnTo>
                    <a:lnTo>
                      <a:pt x="1" y="26"/>
                    </a:lnTo>
                    <a:lnTo>
                      <a:pt x="828" y="78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4882" name="Group 98"/>
            <p:cNvGrpSpPr>
              <a:grpSpLocks/>
            </p:cNvGrpSpPr>
            <p:nvPr/>
          </p:nvGrpSpPr>
          <p:grpSpPr bwMode="auto">
            <a:xfrm>
              <a:off x="2009" y="2553"/>
              <a:ext cx="852" cy="444"/>
              <a:chOff x="2009" y="2553"/>
              <a:chExt cx="852" cy="444"/>
            </a:xfrm>
          </p:grpSpPr>
          <p:sp>
            <p:nvSpPr>
              <p:cNvPr id="374883" name="Freeform 99"/>
              <p:cNvSpPr>
                <a:spLocks/>
              </p:cNvSpPr>
              <p:nvPr/>
            </p:nvSpPr>
            <p:spPr bwMode="auto">
              <a:xfrm>
                <a:off x="2009" y="2607"/>
                <a:ext cx="186" cy="390"/>
              </a:xfrm>
              <a:custGeom>
                <a:avLst/>
                <a:gdLst>
                  <a:gd name="T0" fmla="*/ 31 w 31"/>
                  <a:gd name="T1" fmla="*/ 65 h 65"/>
                  <a:gd name="T2" fmla="*/ 0 w 31"/>
                  <a:gd name="T3" fmla="*/ 33 h 65"/>
                  <a:gd name="T4" fmla="*/ 0 w 31"/>
                  <a:gd name="T5" fmla="*/ 33 h 65"/>
                  <a:gd name="T6" fmla="*/ 0 w 31"/>
                  <a:gd name="T7" fmla="*/ 31 h 65"/>
                  <a:gd name="T8" fmla="*/ 0 w 31"/>
                  <a:gd name="T9" fmla="*/ 0 h 65"/>
                  <a:gd name="T10" fmla="*/ 7 w 31"/>
                  <a:gd name="T11" fmla="*/ 8 h 65"/>
                  <a:gd name="T12" fmla="*/ 31 w 31"/>
                  <a:gd name="T13" fmla="*/ 30 h 65"/>
                  <a:gd name="T14" fmla="*/ 31 w 31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65">
                    <a:moveTo>
                      <a:pt x="31" y="65"/>
                    </a:moveTo>
                    <a:cubicBezTo>
                      <a:pt x="13" y="56"/>
                      <a:pt x="1" y="45"/>
                      <a:pt x="0" y="33"/>
                    </a:cubicBezTo>
                    <a:lnTo>
                      <a:pt x="0" y="33"/>
                    </a:lnTo>
                    <a:lnTo>
                      <a:pt x="0" y="31"/>
                    </a:lnTo>
                    <a:lnTo>
                      <a:pt x="0" y="0"/>
                    </a:lnTo>
                    <a:cubicBezTo>
                      <a:pt x="0" y="4"/>
                      <a:pt x="5" y="5"/>
                      <a:pt x="7" y="8"/>
                    </a:cubicBezTo>
                    <a:cubicBezTo>
                      <a:pt x="11" y="16"/>
                      <a:pt x="20" y="24"/>
                      <a:pt x="31" y="30"/>
                    </a:cubicBezTo>
                    <a:lnTo>
                      <a:pt x="31" y="65"/>
                    </a:lnTo>
                    <a:close/>
                  </a:path>
                </a:pathLst>
              </a:custGeom>
              <a:solidFill>
                <a:srgbClr val="C47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4884" name="Freeform 100"/>
              <p:cNvSpPr>
                <a:spLocks/>
              </p:cNvSpPr>
              <p:nvPr/>
            </p:nvSpPr>
            <p:spPr bwMode="auto">
              <a:xfrm>
                <a:off x="2009" y="2553"/>
                <a:ext cx="852" cy="258"/>
              </a:xfrm>
              <a:custGeom>
                <a:avLst/>
                <a:gdLst>
                  <a:gd name="T0" fmla="*/ 142 w 142"/>
                  <a:gd name="T1" fmla="*/ 9 h 43"/>
                  <a:gd name="T2" fmla="*/ 31 w 142"/>
                  <a:gd name="T3" fmla="*/ 43 h 43"/>
                  <a:gd name="T4" fmla="*/ 0 w 142"/>
                  <a:gd name="T5" fmla="*/ 9 h 43"/>
                  <a:gd name="T6" fmla="*/ 2 w 142"/>
                  <a:gd name="T7" fmla="*/ 0 h 43"/>
                  <a:gd name="T8" fmla="*/ 142 w 142"/>
                  <a:gd name="T9" fmla="*/ 9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2" h="43">
                    <a:moveTo>
                      <a:pt x="142" y="9"/>
                    </a:moveTo>
                    <a:lnTo>
                      <a:pt x="31" y="43"/>
                    </a:lnTo>
                    <a:cubicBezTo>
                      <a:pt x="11" y="34"/>
                      <a:pt x="0" y="21"/>
                      <a:pt x="0" y="9"/>
                    </a:cubicBezTo>
                    <a:cubicBezTo>
                      <a:pt x="0" y="6"/>
                      <a:pt x="1" y="3"/>
                      <a:pt x="2" y="0"/>
                    </a:cubicBezTo>
                    <a:lnTo>
                      <a:pt x="142" y="9"/>
                    </a:lnTo>
                    <a:close/>
                  </a:path>
                </a:pathLst>
              </a:custGeom>
              <a:solidFill>
                <a:srgbClr val="FF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4885" name="Freeform 101"/>
              <p:cNvSpPr>
                <a:spLocks/>
              </p:cNvSpPr>
              <p:nvPr/>
            </p:nvSpPr>
            <p:spPr bwMode="auto">
              <a:xfrm>
                <a:off x="2195" y="2607"/>
                <a:ext cx="666" cy="390"/>
              </a:xfrm>
              <a:custGeom>
                <a:avLst/>
                <a:gdLst>
                  <a:gd name="T0" fmla="*/ 111 w 111"/>
                  <a:gd name="T1" fmla="*/ 0 h 65"/>
                  <a:gd name="T2" fmla="*/ 0 w 111"/>
                  <a:gd name="T3" fmla="*/ 34 h 65"/>
                  <a:gd name="T4" fmla="*/ 0 w 111"/>
                  <a:gd name="T5" fmla="*/ 65 h 65"/>
                  <a:gd name="T6" fmla="*/ 4 w 111"/>
                  <a:gd name="T7" fmla="*/ 62 h 65"/>
                  <a:gd name="T8" fmla="*/ 4 w 111"/>
                  <a:gd name="T9" fmla="*/ 36 h 65"/>
                  <a:gd name="T10" fmla="*/ 111 w 111"/>
                  <a:gd name="T11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1" h="65">
                    <a:moveTo>
                      <a:pt x="111" y="0"/>
                    </a:moveTo>
                    <a:lnTo>
                      <a:pt x="0" y="34"/>
                    </a:lnTo>
                    <a:lnTo>
                      <a:pt x="0" y="65"/>
                    </a:lnTo>
                    <a:lnTo>
                      <a:pt x="4" y="62"/>
                    </a:lnTo>
                    <a:lnTo>
                      <a:pt x="4" y="36"/>
                    </a:lnTo>
                    <a:lnTo>
                      <a:pt x="111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374886" name="Group 102"/>
          <p:cNvGrpSpPr>
            <a:grpSpLocks/>
          </p:cNvGrpSpPr>
          <p:nvPr/>
        </p:nvGrpSpPr>
        <p:grpSpPr bwMode="auto">
          <a:xfrm>
            <a:off x="7642225" y="5783263"/>
            <a:ext cx="1258888" cy="469900"/>
            <a:chOff x="4766" y="3589"/>
            <a:chExt cx="793" cy="296"/>
          </a:xfrm>
        </p:grpSpPr>
        <p:pic>
          <p:nvPicPr>
            <p:cNvPr id="374887" name="Picture 103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78" y="3589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74888" name="Text Box 104"/>
            <p:cNvSpPr txBox="1">
              <a:spLocks noChangeArrowheads="1"/>
            </p:cNvSpPr>
            <p:nvPr/>
          </p:nvSpPr>
          <p:spPr bwMode="auto">
            <a:xfrm>
              <a:off x="4766" y="3601"/>
              <a:ext cx="793" cy="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1. Estado Unidos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US$ 33,4 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66,6%</a:t>
              </a:r>
            </a:p>
          </p:txBody>
        </p:sp>
      </p:grpSp>
      <p:grpSp>
        <p:nvGrpSpPr>
          <p:cNvPr id="374889" name="Group 105"/>
          <p:cNvGrpSpPr>
            <a:grpSpLocks/>
          </p:cNvGrpSpPr>
          <p:nvPr/>
        </p:nvGrpSpPr>
        <p:grpSpPr bwMode="auto">
          <a:xfrm>
            <a:off x="3503613" y="5748338"/>
            <a:ext cx="901700" cy="469900"/>
            <a:chOff x="1896" y="3536"/>
            <a:chExt cx="568" cy="296"/>
          </a:xfrm>
        </p:grpSpPr>
        <p:pic>
          <p:nvPicPr>
            <p:cNvPr id="374890" name="Picture 106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6" y="3536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74891" name="Text Box 107"/>
            <p:cNvSpPr txBox="1">
              <a:spLocks noChangeArrowheads="1"/>
            </p:cNvSpPr>
            <p:nvPr/>
          </p:nvSpPr>
          <p:spPr bwMode="auto">
            <a:xfrm>
              <a:off x="1906" y="3556"/>
              <a:ext cx="550" cy="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1. Ceará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US$ 50,5 65,4%</a:t>
              </a:r>
            </a:p>
          </p:txBody>
        </p:sp>
      </p:grpSp>
      <p:grpSp>
        <p:nvGrpSpPr>
          <p:cNvPr id="374892" name="Group 108"/>
          <p:cNvGrpSpPr>
            <a:grpSpLocks/>
          </p:cNvGrpSpPr>
          <p:nvPr/>
        </p:nvGrpSpPr>
        <p:grpSpPr bwMode="auto">
          <a:xfrm>
            <a:off x="2990850" y="5241925"/>
            <a:ext cx="571500" cy="620713"/>
            <a:chOff x="1867" y="3164"/>
            <a:chExt cx="360" cy="391"/>
          </a:xfrm>
        </p:grpSpPr>
        <p:sp>
          <p:nvSpPr>
            <p:cNvPr id="374893" name="Freeform 109"/>
            <p:cNvSpPr>
              <a:spLocks/>
            </p:cNvSpPr>
            <p:nvPr/>
          </p:nvSpPr>
          <p:spPr bwMode="auto">
            <a:xfrm>
              <a:off x="1896" y="3192"/>
              <a:ext cx="331" cy="363"/>
            </a:xfrm>
            <a:custGeom>
              <a:avLst/>
              <a:gdLst>
                <a:gd name="T0" fmla="*/ 331 w 331"/>
                <a:gd name="T1" fmla="*/ 363 h 363"/>
                <a:gd name="T2" fmla="*/ 267 w 331"/>
                <a:gd name="T3" fmla="*/ 363 h 363"/>
                <a:gd name="T4" fmla="*/ 267 w 331"/>
                <a:gd name="T5" fmla="*/ 223 h 363"/>
                <a:gd name="T6" fmla="*/ 0 w 331"/>
                <a:gd name="T7" fmla="*/ 0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1" h="363">
                  <a:moveTo>
                    <a:pt x="331" y="363"/>
                  </a:moveTo>
                  <a:lnTo>
                    <a:pt x="267" y="363"/>
                  </a:lnTo>
                  <a:lnTo>
                    <a:pt x="267" y="223"/>
                  </a:lnTo>
                  <a:lnTo>
                    <a:pt x="0" y="0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4894" name="Oval 110"/>
            <p:cNvSpPr>
              <a:spLocks noChangeArrowheads="1"/>
            </p:cNvSpPr>
            <p:nvPr/>
          </p:nvSpPr>
          <p:spPr bwMode="auto">
            <a:xfrm flipH="1" flipV="1">
              <a:off x="1867" y="3164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74895" name="Group 111"/>
          <p:cNvGrpSpPr>
            <a:grpSpLocks/>
          </p:cNvGrpSpPr>
          <p:nvPr/>
        </p:nvGrpSpPr>
        <p:grpSpPr bwMode="auto">
          <a:xfrm>
            <a:off x="1046163" y="5757863"/>
            <a:ext cx="1093787" cy="469900"/>
            <a:chOff x="2983" y="3658"/>
            <a:chExt cx="689" cy="296"/>
          </a:xfrm>
        </p:grpSpPr>
        <p:pic>
          <p:nvPicPr>
            <p:cNvPr id="374896" name="Picture 112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43" y="3658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74897" name="Text Box 113"/>
            <p:cNvSpPr txBox="1">
              <a:spLocks noChangeArrowheads="1"/>
            </p:cNvSpPr>
            <p:nvPr/>
          </p:nvSpPr>
          <p:spPr bwMode="auto">
            <a:xfrm flipH="1">
              <a:off x="2983" y="3673"/>
              <a:ext cx="689" cy="2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2. Bahia</a:t>
              </a:r>
            </a:p>
            <a:p>
              <a:pPr algn="ctr"/>
              <a:r>
                <a:rPr lang="pt-BR" sz="700">
                  <a:solidFill>
                    <a:schemeClr val="bg1"/>
                  </a:solidFill>
                  <a:latin typeface="Verdana" pitchFamily="34" charset="0"/>
                </a:rPr>
                <a:t>US$ </a:t>
              </a:r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10,9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 14,3%</a:t>
              </a:r>
            </a:p>
          </p:txBody>
        </p:sp>
      </p:grpSp>
      <p:grpSp>
        <p:nvGrpSpPr>
          <p:cNvPr id="374898" name="Group 114"/>
          <p:cNvGrpSpPr>
            <a:grpSpLocks/>
          </p:cNvGrpSpPr>
          <p:nvPr/>
        </p:nvGrpSpPr>
        <p:grpSpPr bwMode="auto">
          <a:xfrm>
            <a:off x="-95250" y="5056188"/>
            <a:ext cx="1093788" cy="469900"/>
            <a:chOff x="2883" y="2454"/>
            <a:chExt cx="689" cy="296"/>
          </a:xfrm>
        </p:grpSpPr>
        <p:pic>
          <p:nvPicPr>
            <p:cNvPr id="374899" name="Picture 115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49" y="2454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74900" name="Text Box 116"/>
            <p:cNvSpPr txBox="1">
              <a:spLocks noChangeArrowheads="1"/>
            </p:cNvSpPr>
            <p:nvPr/>
          </p:nvSpPr>
          <p:spPr bwMode="auto">
            <a:xfrm flipH="1">
              <a:off x="2883" y="2471"/>
              <a:ext cx="689" cy="2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3. Pernambuco</a:t>
              </a:r>
            </a:p>
            <a:p>
              <a:pPr algn="ctr"/>
              <a:r>
                <a:rPr lang="pt-BR" sz="700">
                  <a:solidFill>
                    <a:schemeClr val="bg1"/>
                  </a:solidFill>
                  <a:latin typeface="Verdana" pitchFamily="34" charset="0"/>
                </a:rPr>
                <a:t>US$ </a:t>
              </a:r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6,5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8,5%</a:t>
              </a:r>
            </a:p>
          </p:txBody>
        </p:sp>
      </p:grpSp>
      <p:grpSp>
        <p:nvGrpSpPr>
          <p:cNvPr id="374901" name="Group 117"/>
          <p:cNvGrpSpPr>
            <a:grpSpLocks/>
          </p:cNvGrpSpPr>
          <p:nvPr/>
        </p:nvGrpSpPr>
        <p:grpSpPr bwMode="auto">
          <a:xfrm>
            <a:off x="876300" y="4727575"/>
            <a:ext cx="749300" cy="415925"/>
            <a:chOff x="540" y="2906"/>
            <a:chExt cx="472" cy="262"/>
          </a:xfrm>
        </p:grpSpPr>
        <p:sp>
          <p:nvSpPr>
            <p:cNvPr id="374902" name="Freeform 118"/>
            <p:cNvSpPr>
              <a:spLocks/>
            </p:cNvSpPr>
            <p:nvPr/>
          </p:nvSpPr>
          <p:spPr bwMode="auto">
            <a:xfrm>
              <a:off x="540" y="2928"/>
              <a:ext cx="447" cy="240"/>
            </a:xfrm>
            <a:custGeom>
              <a:avLst/>
              <a:gdLst>
                <a:gd name="T0" fmla="*/ 0 w 447"/>
                <a:gd name="T1" fmla="*/ 240 h 240"/>
                <a:gd name="T2" fmla="*/ 50 w 447"/>
                <a:gd name="T3" fmla="*/ 240 h 240"/>
                <a:gd name="T4" fmla="*/ 54 w 447"/>
                <a:gd name="T5" fmla="*/ 44 h 240"/>
                <a:gd name="T6" fmla="*/ 447 w 447"/>
                <a:gd name="T7" fmla="*/ 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7" h="240">
                  <a:moveTo>
                    <a:pt x="0" y="240"/>
                  </a:moveTo>
                  <a:lnTo>
                    <a:pt x="50" y="240"/>
                  </a:lnTo>
                  <a:lnTo>
                    <a:pt x="54" y="44"/>
                  </a:lnTo>
                  <a:lnTo>
                    <a:pt x="447" y="0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4903" name="Oval 119"/>
            <p:cNvSpPr>
              <a:spLocks noChangeArrowheads="1"/>
            </p:cNvSpPr>
            <p:nvPr/>
          </p:nvSpPr>
          <p:spPr bwMode="auto">
            <a:xfrm rot="10800000" flipH="1">
              <a:off x="978" y="2906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74904" name="Group 120"/>
          <p:cNvGrpSpPr>
            <a:grpSpLocks/>
          </p:cNvGrpSpPr>
          <p:nvPr/>
        </p:nvGrpSpPr>
        <p:grpSpPr bwMode="auto">
          <a:xfrm>
            <a:off x="1120775" y="5065713"/>
            <a:ext cx="334963" cy="787400"/>
            <a:chOff x="636" y="3063"/>
            <a:chExt cx="211" cy="496"/>
          </a:xfrm>
        </p:grpSpPr>
        <p:sp>
          <p:nvSpPr>
            <p:cNvPr id="374905" name="Freeform 121"/>
            <p:cNvSpPr>
              <a:spLocks/>
            </p:cNvSpPr>
            <p:nvPr/>
          </p:nvSpPr>
          <p:spPr bwMode="auto">
            <a:xfrm>
              <a:off x="636" y="3084"/>
              <a:ext cx="196" cy="475"/>
            </a:xfrm>
            <a:custGeom>
              <a:avLst/>
              <a:gdLst>
                <a:gd name="T0" fmla="*/ 64 w 196"/>
                <a:gd name="T1" fmla="*/ 475 h 475"/>
                <a:gd name="T2" fmla="*/ 0 w 196"/>
                <a:gd name="T3" fmla="*/ 475 h 475"/>
                <a:gd name="T4" fmla="*/ 0 w 196"/>
                <a:gd name="T5" fmla="*/ 335 h 475"/>
                <a:gd name="T6" fmla="*/ 196 w 196"/>
                <a:gd name="T7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6" h="475">
                  <a:moveTo>
                    <a:pt x="64" y="475"/>
                  </a:moveTo>
                  <a:lnTo>
                    <a:pt x="0" y="475"/>
                  </a:lnTo>
                  <a:lnTo>
                    <a:pt x="0" y="335"/>
                  </a:lnTo>
                  <a:lnTo>
                    <a:pt x="196" y="0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4906" name="Oval 122"/>
            <p:cNvSpPr>
              <a:spLocks noChangeArrowheads="1"/>
            </p:cNvSpPr>
            <p:nvPr/>
          </p:nvSpPr>
          <p:spPr bwMode="auto">
            <a:xfrm flipH="1" flipV="1">
              <a:off x="813" y="3063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74907" name="Group 123"/>
          <p:cNvGrpSpPr>
            <a:grpSpLocks/>
          </p:cNvGrpSpPr>
          <p:nvPr/>
        </p:nvGrpSpPr>
        <p:grpSpPr bwMode="auto">
          <a:xfrm>
            <a:off x="2371725" y="3606800"/>
            <a:ext cx="1206500" cy="469900"/>
            <a:chOff x="1802" y="2466"/>
            <a:chExt cx="760" cy="296"/>
          </a:xfrm>
        </p:grpSpPr>
        <p:pic>
          <p:nvPicPr>
            <p:cNvPr id="374908" name="Picture 124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8" y="2466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74909" name="Text Box 125"/>
            <p:cNvSpPr txBox="1">
              <a:spLocks noChangeArrowheads="1"/>
            </p:cNvSpPr>
            <p:nvPr/>
          </p:nvSpPr>
          <p:spPr bwMode="auto">
            <a:xfrm>
              <a:off x="1802" y="2480"/>
              <a:ext cx="760" cy="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6. Piauí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US$ 0,5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0,6%</a:t>
              </a:r>
            </a:p>
          </p:txBody>
        </p:sp>
      </p:grpSp>
      <p:grpSp>
        <p:nvGrpSpPr>
          <p:cNvPr id="374910" name="Group 126"/>
          <p:cNvGrpSpPr>
            <a:grpSpLocks/>
          </p:cNvGrpSpPr>
          <p:nvPr/>
        </p:nvGrpSpPr>
        <p:grpSpPr bwMode="auto">
          <a:xfrm>
            <a:off x="2190750" y="3705225"/>
            <a:ext cx="388938" cy="847725"/>
            <a:chOff x="1380" y="2262"/>
            <a:chExt cx="245" cy="534"/>
          </a:xfrm>
        </p:grpSpPr>
        <p:sp>
          <p:nvSpPr>
            <p:cNvPr id="374911" name="Freeform 127"/>
            <p:cNvSpPr>
              <a:spLocks/>
            </p:cNvSpPr>
            <p:nvPr/>
          </p:nvSpPr>
          <p:spPr bwMode="auto">
            <a:xfrm>
              <a:off x="1399" y="2262"/>
              <a:ext cx="226" cy="506"/>
            </a:xfrm>
            <a:custGeom>
              <a:avLst/>
              <a:gdLst>
                <a:gd name="T0" fmla="*/ 226 w 226"/>
                <a:gd name="T1" fmla="*/ 0 h 506"/>
                <a:gd name="T2" fmla="*/ 166 w 226"/>
                <a:gd name="T3" fmla="*/ 0 h 506"/>
                <a:gd name="T4" fmla="*/ 164 w 226"/>
                <a:gd name="T5" fmla="*/ 147 h 506"/>
                <a:gd name="T6" fmla="*/ 0 w 226"/>
                <a:gd name="T7" fmla="*/ 506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6" h="506">
                  <a:moveTo>
                    <a:pt x="226" y="0"/>
                  </a:moveTo>
                  <a:lnTo>
                    <a:pt x="166" y="0"/>
                  </a:lnTo>
                  <a:lnTo>
                    <a:pt x="164" y="147"/>
                  </a:lnTo>
                  <a:lnTo>
                    <a:pt x="0" y="506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4912" name="Oval 128"/>
            <p:cNvSpPr>
              <a:spLocks noChangeArrowheads="1"/>
            </p:cNvSpPr>
            <p:nvPr/>
          </p:nvSpPr>
          <p:spPr bwMode="auto">
            <a:xfrm flipH="1">
              <a:off x="1380" y="2762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74913" name="Group 129"/>
          <p:cNvGrpSpPr>
            <a:grpSpLocks/>
          </p:cNvGrpSpPr>
          <p:nvPr/>
        </p:nvGrpSpPr>
        <p:grpSpPr bwMode="auto">
          <a:xfrm>
            <a:off x="-106363" y="4087813"/>
            <a:ext cx="1093788" cy="469900"/>
            <a:chOff x="2883" y="2454"/>
            <a:chExt cx="689" cy="296"/>
          </a:xfrm>
        </p:grpSpPr>
        <p:pic>
          <p:nvPicPr>
            <p:cNvPr id="374914" name="Picture 130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49" y="2454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74915" name="Text Box 131"/>
            <p:cNvSpPr txBox="1">
              <a:spLocks noChangeArrowheads="1"/>
            </p:cNvSpPr>
            <p:nvPr/>
          </p:nvSpPr>
          <p:spPr bwMode="auto">
            <a:xfrm flipH="1">
              <a:off x="2883" y="2471"/>
              <a:ext cx="689" cy="2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4. R.G.DO Norte</a:t>
              </a:r>
            </a:p>
            <a:p>
              <a:pPr algn="ctr"/>
              <a:r>
                <a:rPr lang="pt-BR" sz="700">
                  <a:solidFill>
                    <a:schemeClr val="bg1"/>
                  </a:solidFill>
                  <a:latin typeface="Verdana" pitchFamily="34" charset="0"/>
                </a:rPr>
                <a:t>US$ </a:t>
              </a:r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4,9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6,4%</a:t>
              </a:r>
            </a:p>
          </p:txBody>
        </p:sp>
      </p:grpSp>
      <p:grpSp>
        <p:nvGrpSpPr>
          <p:cNvPr id="374916" name="Group 132"/>
          <p:cNvGrpSpPr>
            <a:grpSpLocks/>
          </p:cNvGrpSpPr>
          <p:nvPr/>
        </p:nvGrpSpPr>
        <p:grpSpPr bwMode="auto">
          <a:xfrm>
            <a:off x="865188" y="4175125"/>
            <a:ext cx="881062" cy="501650"/>
            <a:chOff x="545" y="2558"/>
            <a:chExt cx="555" cy="316"/>
          </a:xfrm>
        </p:grpSpPr>
        <p:sp>
          <p:nvSpPr>
            <p:cNvPr id="374917" name="Freeform 133"/>
            <p:cNvSpPr>
              <a:spLocks/>
            </p:cNvSpPr>
            <p:nvPr/>
          </p:nvSpPr>
          <p:spPr bwMode="auto">
            <a:xfrm>
              <a:off x="545" y="2558"/>
              <a:ext cx="550" cy="301"/>
            </a:xfrm>
            <a:custGeom>
              <a:avLst/>
              <a:gdLst>
                <a:gd name="T0" fmla="*/ 0 w 550"/>
                <a:gd name="T1" fmla="*/ 0 h 301"/>
                <a:gd name="T2" fmla="*/ 50 w 550"/>
                <a:gd name="T3" fmla="*/ 0 h 301"/>
                <a:gd name="T4" fmla="*/ 55 w 550"/>
                <a:gd name="T5" fmla="*/ 145 h 301"/>
                <a:gd name="T6" fmla="*/ 550 w 550"/>
                <a:gd name="T7" fmla="*/ 301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0" h="301">
                  <a:moveTo>
                    <a:pt x="0" y="0"/>
                  </a:moveTo>
                  <a:lnTo>
                    <a:pt x="50" y="0"/>
                  </a:lnTo>
                  <a:lnTo>
                    <a:pt x="55" y="145"/>
                  </a:lnTo>
                  <a:lnTo>
                    <a:pt x="550" y="301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4918" name="Oval 134"/>
            <p:cNvSpPr>
              <a:spLocks noChangeArrowheads="1"/>
            </p:cNvSpPr>
            <p:nvPr/>
          </p:nvSpPr>
          <p:spPr bwMode="auto">
            <a:xfrm rot="10800000" flipH="1">
              <a:off x="1066" y="2840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74919" name="Group 135"/>
          <p:cNvGrpSpPr>
            <a:grpSpLocks/>
          </p:cNvGrpSpPr>
          <p:nvPr/>
        </p:nvGrpSpPr>
        <p:grpSpPr bwMode="auto">
          <a:xfrm>
            <a:off x="684213" y="3687763"/>
            <a:ext cx="1093787" cy="469900"/>
            <a:chOff x="2883" y="2454"/>
            <a:chExt cx="689" cy="296"/>
          </a:xfrm>
        </p:grpSpPr>
        <p:pic>
          <p:nvPicPr>
            <p:cNvPr id="374920" name="Picture 136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49" y="2454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74921" name="Text Box 137"/>
            <p:cNvSpPr txBox="1">
              <a:spLocks noChangeArrowheads="1"/>
            </p:cNvSpPr>
            <p:nvPr/>
          </p:nvSpPr>
          <p:spPr bwMode="auto">
            <a:xfrm flipH="1">
              <a:off x="2883" y="2471"/>
              <a:ext cx="689" cy="2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5. Pará</a:t>
              </a:r>
            </a:p>
            <a:p>
              <a:pPr algn="ctr"/>
              <a:r>
                <a:rPr lang="pt-BR" sz="700">
                  <a:solidFill>
                    <a:schemeClr val="bg1"/>
                  </a:solidFill>
                  <a:latin typeface="Verdana" pitchFamily="34" charset="0"/>
                </a:rPr>
                <a:t>US$ </a:t>
              </a:r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3,7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4,9%</a:t>
              </a:r>
            </a:p>
          </p:txBody>
        </p:sp>
      </p:grpSp>
      <p:grpSp>
        <p:nvGrpSpPr>
          <p:cNvPr id="374922" name="Group 138"/>
          <p:cNvGrpSpPr>
            <a:grpSpLocks/>
          </p:cNvGrpSpPr>
          <p:nvPr/>
        </p:nvGrpSpPr>
        <p:grpSpPr bwMode="auto">
          <a:xfrm>
            <a:off x="1635125" y="3798888"/>
            <a:ext cx="488950" cy="863600"/>
            <a:chOff x="1030" y="2321"/>
            <a:chExt cx="308" cy="544"/>
          </a:xfrm>
        </p:grpSpPr>
        <p:sp>
          <p:nvSpPr>
            <p:cNvPr id="374923" name="Freeform 139"/>
            <p:cNvSpPr>
              <a:spLocks/>
            </p:cNvSpPr>
            <p:nvPr/>
          </p:nvSpPr>
          <p:spPr bwMode="auto">
            <a:xfrm>
              <a:off x="1030" y="2321"/>
              <a:ext cx="294" cy="529"/>
            </a:xfrm>
            <a:custGeom>
              <a:avLst/>
              <a:gdLst>
                <a:gd name="T0" fmla="*/ 0 w 294"/>
                <a:gd name="T1" fmla="*/ 0 h 529"/>
                <a:gd name="T2" fmla="*/ 51 w 294"/>
                <a:gd name="T3" fmla="*/ 0 h 529"/>
                <a:gd name="T4" fmla="*/ 57 w 294"/>
                <a:gd name="T5" fmla="*/ 165 h 529"/>
                <a:gd name="T6" fmla="*/ 294 w 294"/>
                <a:gd name="T7" fmla="*/ 529 h 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4" h="529">
                  <a:moveTo>
                    <a:pt x="0" y="0"/>
                  </a:moveTo>
                  <a:lnTo>
                    <a:pt x="51" y="0"/>
                  </a:lnTo>
                  <a:lnTo>
                    <a:pt x="57" y="165"/>
                  </a:lnTo>
                  <a:lnTo>
                    <a:pt x="294" y="529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4924" name="Oval 140"/>
            <p:cNvSpPr>
              <a:spLocks noChangeArrowheads="1"/>
            </p:cNvSpPr>
            <p:nvPr/>
          </p:nvSpPr>
          <p:spPr bwMode="auto">
            <a:xfrm flipV="1">
              <a:off x="1304" y="2831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74925" name="Group 141"/>
          <p:cNvGrpSpPr>
            <a:grpSpLocks/>
          </p:cNvGrpSpPr>
          <p:nvPr/>
        </p:nvGrpSpPr>
        <p:grpSpPr bwMode="auto">
          <a:xfrm>
            <a:off x="7188200" y="5070475"/>
            <a:ext cx="692150" cy="846138"/>
            <a:chOff x="4480" y="3140"/>
            <a:chExt cx="436" cy="533"/>
          </a:xfrm>
        </p:grpSpPr>
        <p:sp>
          <p:nvSpPr>
            <p:cNvPr id="374926" name="Freeform 142"/>
            <p:cNvSpPr>
              <a:spLocks/>
            </p:cNvSpPr>
            <p:nvPr/>
          </p:nvSpPr>
          <p:spPr bwMode="auto">
            <a:xfrm>
              <a:off x="4506" y="3168"/>
              <a:ext cx="410" cy="505"/>
            </a:xfrm>
            <a:custGeom>
              <a:avLst/>
              <a:gdLst>
                <a:gd name="T0" fmla="*/ 410 w 410"/>
                <a:gd name="T1" fmla="*/ 505 h 505"/>
                <a:gd name="T2" fmla="*/ 346 w 410"/>
                <a:gd name="T3" fmla="*/ 505 h 505"/>
                <a:gd name="T4" fmla="*/ 346 w 410"/>
                <a:gd name="T5" fmla="*/ 365 h 505"/>
                <a:gd name="T6" fmla="*/ 0 w 410"/>
                <a:gd name="T7" fmla="*/ 0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10" h="505">
                  <a:moveTo>
                    <a:pt x="410" y="505"/>
                  </a:moveTo>
                  <a:lnTo>
                    <a:pt x="346" y="505"/>
                  </a:lnTo>
                  <a:lnTo>
                    <a:pt x="346" y="365"/>
                  </a:lnTo>
                  <a:lnTo>
                    <a:pt x="0" y="0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4927" name="Oval 143"/>
            <p:cNvSpPr>
              <a:spLocks noChangeArrowheads="1"/>
            </p:cNvSpPr>
            <p:nvPr/>
          </p:nvSpPr>
          <p:spPr bwMode="auto">
            <a:xfrm flipH="1" flipV="1">
              <a:off x="4480" y="3140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74928" name="Group 144"/>
          <p:cNvGrpSpPr>
            <a:grpSpLocks/>
          </p:cNvGrpSpPr>
          <p:nvPr/>
        </p:nvGrpSpPr>
        <p:grpSpPr bwMode="auto">
          <a:xfrm>
            <a:off x="5534025" y="5856288"/>
            <a:ext cx="1093788" cy="469900"/>
            <a:chOff x="2983" y="3658"/>
            <a:chExt cx="689" cy="296"/>
          </a:xfrm>
        </p:grpSpPr>
        <p:pic>
          <p:nvPicPr>
            <p:cNvPr id="374929" name="Picture 145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43" y="3658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74930" name="Text Box 146"/>
            <p:cNvSpPr txBox="1">
              <a:spLocks noChangeArrowheads="1"/>
            </p:cNvSpPr>
            <p:nvPr/>
          </p:nvSpPr>
          <p:spPr bwMode="auto">
            <a:xfrm flipH="1">
              <a:off x="2983" y="3673"/>
              <a:ext cx="689" cy="2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2. Espanha</a:t>
              </a:r>
            </a:p>
            <a:p>
              <a:pPr algn="ctr"/>
              <a:r>
                <a:rPr lang="pt-BR" sz="700">
                  <a:solidFill>
                    <a:schemeClr val="bg1"/>
                  </a:solidFill>
                  <a:latin typeface="Verdana" pitchFamily="34" charset="0"/>
                </a:rPr>
                <a:t>US$ </a:t>
              </a:r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4,8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9,5%</a:t>
              </a:r>
            </a:p>
          </p:txBody>
        </p:sp>
      </p:grpSp>
      <p:grpSp>
        <p:nvGrpSpPr>
          <p:cNvPr id="374931" name="Group 147"/>
          <p:cNvGrpSpPr>
            <a:grpSpLocks/>
          </p:cNvGrpSpPr>
          <p:nvPr/>
        </p:nvGrpSpPr>
        <p:grpSpPr bwMode="auto">
          <a:xfrm>
            <a:off x="4518025" y="5268913"/>
            <a:ext cx="1093788" cy="469900"/>
            <a:chOff x="2883" y="2454"/>
            <a:chExt cx="689" cy="296"/>
          </a:xfrm>
        </p:grpSpPr>
        <p:pic>
          <p:nvPicPr>
            <p:cNvPr id="374932" name="Picture 148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49" y="2454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74933" name="Text Box 149"/>
            <p:cNvSpPr txBox="1">
              <a:spLocks noChangeArrowheads="1"/>
            </p:cNvSpPr>
            <p:nvPr/>
          </p:nvSpPr>
          <p:spPr bwMode="auto">
            <a:xfrm flipH="1">
              <a:off x="2883" y="2471"/>
              <a:ext cx="689" cy="2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2. França</a:t>
              </a:r>
            </a:p>
            <a:p>
              <a:pPr algn="ctr"/>
              <a:r>
                <a:rPr lang="pt-BR" sz="700">
                  <a:solidFill>
                    <a:schemeClr val="bg1"/>
                  </a:solidFill>
                  <a:latin typeface="Verdana" pitchFamily="34" charset="0"/>
                </a:rPr>
                <a:t>US$ </a:t>
              </a:r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4,1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8,1%</a:t>
              </a:r>
            </a:p>
          </p:txBody>
        </p:sp>
      </p:grpSp>
      <p:grpSp>
        <p:nvGrpSpPr>
          <p:cNvPr id="374934" name="Group 150"/>
          <p:cNvGrpSpPr>
            <a:grpSpLocks/>
          </p:cNvGrpSpPr>
          <p:nvPr/>
        </p:nvGrpSpPr>
        <p:grpSpPr bwMode="auto">
          <a:xfrm>
            <a:off x="5489575" y="4873625"/>
            <a:ext cx="498475" cy="482600"/>
            <a:chOff x="3458" y="3034"/>
            <a:chExt cx="314" cy="304"/>
          </a:xfrm>
        </p:grpSpPr>
        <p:sp>
          <p:nvSpPr>
            <p:cNvPr id="374935" name="Freeform 151"/>
            <p:cNvSpPr>
              <a:spLocks/>
            </p:cNvSpPr>
            <p:nvPr/>
          </p:nvSpPr>
          <p:spPr bwMode="auto">
            <a:xfrm>
              <a:off x="3458" y="3056"/>
              <a:ext cx="286" cy="282"/>
            </a:xfrm>
            <a:custGeom>
              <a:avLst/>
              <a:gdLst>
                <a:gd name="T0" fmla="*/ 0 w 286"/>
                <a:gd name="T1" fmla="*/ 282 h 282"/>
                <a:gd name="T2" fmla="*/ 50 w 286"/>
                <a:gd name="T3" fmla="*/ 282 h 282"/>
                <a:gd name="T4" fmla="*/ 54 w 286"/>
                <a:gd name="T5" fmla="*/ 86 h 282"/>
                <a:gd name="T6" fmla="*/ 286 w 286"/>
                <a:gd name="T7" fmla="*/ 0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6" h="282">
                  <a:moveTo>
                    <a:pt x="0" y="282"/>
                  </a:moveTo>
                  <a:lnTo>
                    <a:pt x="50" y="282"/>
                  </a:lnTo>
                  <a:lnTo>
                    <a:pt x="54" y="86"/>
                  </a:lnTo>
                  <a:lnTo>
                    <a:pt x="286" y="0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4936" name="Oval 152"/>
            <p:cNvSpPr>
              <a:spLocks noChangeArrowheads="1"/>
            </p:cNvSpPr>
            <p:nvPr/>
          </p:nvSpPr>
          <p:spPr bwMode="auto">
            <a:xfrm rot="10800000" flipH="1">
              <a:off x="3738" y="3034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74937" name="Group 153"/>
          <p:cNvGrpSpPr>
            <a:grpSpLocks/>
          </p:cNvGrpSpPr>
          <p:nvPr/>
        </p:nvGrpSpPr>
        <p:grpSpPr bwMode="auto">
          <a:xfrm>
            <a:off x="5608638" y="5164138"/>
            <a:ext cx="334962" cy="787400"/>
            <a:chOff x="636" y="3063"/>
            <a:chExt cx="211" cy="496"/>
          </a:xfrm>
        </p:grpSpPr>
        <p:sp>
          <p:nvSpPr>
            <p:cNvPr id="374938" name="Freeform 154"/>
            <p:cNvSpPr>
              <a:spLocks/>
            </p:cNvSpPr>
            <p:nvPr/>
          </p:nvSpPr>
          <p:spPr bwMode="auto">
            <a:xfrm>
              <a:off x="636" y="3084"/>
              <a:ext cx="196" cy="475"/>
            </a:xfrm>
            <a:custGeom>
              <a:avLst/>
              <a:gdLst>
                <a:gd name="T0" fmla="*/ 64 w 196"/>
                <a:gd name="T1" fmla="*/ 475 h 475"/>
                <a:gd name="T2" fmla="*/ 0 w 196"/>
                <a:gd name="T3" fmla="*/ 475 h 475"/>
                <a:gd name="T4" fmla="*/ 0 w 196"/>
                <a:gd name="T5" fmla="*/ 335 h 475"/>
                <a:gd name="T6" fmla="*/ 196 w 196"/>
                <a:gd name="T7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6" h="475">
                  <a:moveTo>
                    <a:pt x="64" y="475"/>
                  </a:moveTo>
                  <a:lnTo>
                    <a:pt x="0" y="475"/>
                  </a:lnTo>
                  <a:lnTo>
                    <a:pt x="0" y="335"/>
                  </a:lnTo>
                  <a:lnTo>
                    <a:pt x="196" y="0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4939" name="Oval 155"/>
            <p:cNvSpPr>
              <a:spLocks noChangeArrowheads="1"/>
            </p:cNvSpPr>
            <p:nvPr/>
          </p:nvSpPr>
          <p:spPr bwMode="auto">
            <a:xfrm flipH="1" flipV="1">
              <a:off x="813" y="3063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74940" name="Group 156"/>
          <p:cNvGrpSpPr>
            <a:grpSpLocks/>
          </p:cNvGrpSpPr>
          <p:nvPr/>
        </p:nvGrpSpPr>
        <p:grpSpPr bwMode="auto">
          <a:xfrm>
            <a:off x="6505575" y="3687763"/>
            <a:ext cx="1206500" cy="469900"/>
            <a:chOff x="1802" y="2466"/>
            <a:chExt cx="760" cy="296"/>
          </a:xfrm>
        </p:grpSpPr>
        <p:pic>
          <p:nvPicPr>
            <p:cNvPr id="374941" name="Picture 157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8" y="2466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74942" name="Text Box 158"/>
            <p:cNvSpPr txBox="1">
              <a:spLocks noChangeArrowheads="1"/>
            </p:cNvSpPr>
            <p:nvPr/>
          </p:nvSpPr>
          <p:spPr bwMode="auto">
            <a:xfrm>
              <a:off x="1802" y="2480"/>
              <a:ext cx="760" cy="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Outros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US$ 4,5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9,1%</a:t>
              </a:r>
            </a:p>
          </p:txBody>
        </p:sp>
      </p:grpSp>
      <p:grpSp>
        <p:nvGrpSpPr>
          <p:cNvPr id="374943" name="Group 159"/>
          <p:cNvGrpSpPr>
            <a:grpSpLocks/>
          </p:cNvGrpSpPr>
          <p:nvPr/>
        </p:nvGrpSpPr>
        <p:grpSpPr bwMode="auto">
          <a:xfrm>
            <a:off x="6324600" y="3786188"/>
            <a:ext cx="388938" cy="847725"/>
            <a:chOff x="1380" y="2262"/>
            <a:chExt cx="245" cy="534"/>
          </a:xfrm>
        </p:grpSpPr>
        <p:sp>
          <p:nvSpPr>
            <p:cNvPr id="374944" name="Freeform 160"/>
            <p:cNvSpPr>
              <a:spLocks/>
            </p:cNvSpPr>
            <p:nvPr/>
          </p:nvSpPr>
          <p:spPr bwMode="auto">
            <a:xfrm>
              <a:off x="1399" y="2262"/>
              <a:ext cx="226" cy="506"/>
            </a:xfrm>
            <a:custGeom>
              <a:avLst/>
              <a:gdLst>
                <a:gd name="T0" fmla="*/ 226 w 226"/>
                <a:gd name="T1" fmla="*/ 0 h 506"/>
                <a:gd name="T2" fmla="*/ 166 w 226"/>
                <a:gd name="T3" fmla="*/ 0 h 506"/>
                <a:gd name="T4" fmla="*/ 164 w 226"/>
                <a:gd name="T5" fmla="*/ 147 h 506"/>
                <a:gd name="T6" fmla="*/ 0 w 226"/>
                <a:gd name="T7" fmla="*/ 506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6" h="506">
                  <a:moveTo>
                    <a:pt x="226" y="0"/>
                  </a:moveTo>
                  <a:lnTo>
                    <a:pt x="166" y="0"/>
                  </a:lnTo>
                  <a:lnTo>
                    <a:pt x="164" y="147"/>
                  </a:lnTo>
                  <a:lnTo>
                    <a:pt x="0" y="506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4945" name="Oval 161"/>
            <p:cNvSpPr>
              <a:spLocks noChangeArrowheads="1"/>
            </p:cNvSpPr>
            <p:nvPr/>
          </p:nvSpPr>
          <p:spPr bwMode="auto">
            <a:xfrm flipH="1">
              <a:off x="1380" y="2762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74946" name="Group 162"/>
          <p:cNvGrpSpPr>
            <a:grpSpLocks/>
          </p:cNvGrpSpPr>
          <p:nvPr/>
        </p:nvGrpSpPr>
        <p:grpSpPr bwMode="auto">
          <a:xfrm>
            <a:off x="4543425" y="4246563"/>
            <a:ext cx="1093788" cy="469900"/>
            <a:chOff x="2883" y="2454"/>
            <a:chExt cx="689" cy="296"/>
          </a:xfrm>
        </p:grpSpPr>
        <p:pic>
          <p:nvPicPr>
            <p:cNvPr id="374947" name="Picture 163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49" y="2454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74948" name="Text Box 164"/>
            <p:cNvSpPr txBox="1">
              <a:spLocks noChangeArrowheads="1"/>
            </p:cNvSpPr>
            <p:nvPr/>
          </p:nvSpPr>
          <p:spPr bwMode="auto">
            <a:xfrm flipH="1">
              <a:off x="2883" y="2471"/>
              <a:ext cx="689" cy="2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3. Japão</a:t>
              </a:r>
            </a:p>
            <a:p>
              <a:pPr algn="ctr"/>
              <a:r>
                <a:rPr lang="pt-BR" sz="700">
                  <a:solidFill>
                    <a:schemeClr val="bg1"/>
                  </a:solidFill>
                  <a:latin typeface="Verdana" pitchFamily="34" charset="0"/>
                </a:rPr>
                <a:t>US$ </a:t>
              </a:r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2,5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4,9%</a:t>
              </a:r>
            </a:p>
          </p:txBody>
        </p:sp>
      </p:grpSp>
      <p:grpSp>
        <p:nvGrpSpPr>
          <p:cNvPr id="374949" name="Group 165"/>
          <p:cNvGrpSpPr>
            <a:grpSpLocks/>
          </p:cNvGrpSpPr>
          <p:nvPr/>
        </p:nvGrpSpPr>
        <p:grpSpPr bwMode="auto">
          <a:xfrm>
            <a:off x="5514975" y="4333875"/>
            <a:ext cx="406400" cy="430213"/>
            <a:chOff x="3474" y="2694"/>
            <a:chExt cx="256" cy="271"/>
          </a:xfrm>
        </p:grpSpPr>
        <p:sp>
          <p:nvSpPr>
            <p:cNvPr id="374950" name="Freeform 166"/>
            <p:cNvSpPr>
              <a:spLocks/>
            </p:cNvSpPr>
            <p:nvPr/>
          </p:nvSpPr>
          <p:spPr bwMode="auto">
            <a:xfrm>
              <a:off x="3474" y="2694"/>
              <a:ext cx="236" cy="253"/>
            </a:xfrm>
            <a:custGeom>
              <a:avLst/>
              <a:gdLst>
                <a:gd name="T0" fmla="*/ 0 w 236"/>
                <a:gd name="T1" fmla="*/ 0 h 253"/>
                <a:gd name="T2" fmla="*/ 50 w 236"/>
                <a:gd name="T3" fmla="*/ 0 h 253"/>
                <a:gd name="T4" fmla="*/ 55 w 236"/>
                <a:gd name="T5" fmla="*/ 145 h 253"/>
                <a:gd name="T6" fmla="*/ 236 w 236"/>
                <a:gd name="T7" fmla="*/ 253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6" h="253">
                  <a:moveTo>
                    <a:pt x="0" y="0"/>
                  </a:moveTo>
                  <a:lnTo>
                    <a:pt x="50" y="0"/>
                  </a:lnTo>
                  <a:lnTo>
                    <a:pt x="55" y="145"/>
                  </a:lnTo>
                  <a:lnTo>
                    <a:pt x="236" y="253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4951" name="Oval 167"/>
            <p:cNvSpPr>
              <a:spLocks noChangeArrowheads="1"/>
            </p:cNvSpPr>
            <p:nvPr/>
          </p:nvSpPr>
          <p:spPr bwMode="auto">
            <a:xfrm rot="10800000" flipH="1">
              <a:off x="3696" y="2931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74952" name="Group 168"/>
          <p:cNvGrpSpPr>
            <a:grpSpLocks/>
          </p:cNvGrpSpPr>
          <p:nvPr/>
        </p:nvGrpSpPr>
        <p:grpSpPr bwMode="auto">
          <a:xfrm>
            <a:off x="4999038" y="3692525"/>
            <a:ext cx="1093787" cy="469900"/>
            <a:chOff x="3149" y="2290"/>
            <a:chExt cx="689" cy="296"/>
          </a:xfrm>
        </p:grpSpPr>
        <p:pic>
          <p:nvPicPr>
            <p:cNvPr id="374953" name="Picture 169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13" y="2290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74954" name="Text Box 170"/>
            <p:cNvSpPr txBox="1">
              <a:spLocks noChangeArrowheads="1"/>
            </p:cNvSpPr>
            <p:nvPr/>
          </p:nvSpPr>
          <p:spPr bwMode="auto">
            <a:xfrm flipH="1">
              <a:off x="3149" y="2295"/>
              <a:ext cx="689" cy="26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500">
                  <a:solidFill>
                    <a:schemeClr val="bg1"/>
                  </a:solidFill>
                  <a:latin typeface="Verdana" pitchFamily="34" charset="0"/>
                </a:rPr>
                <a:t>4. Taiwan</a:t>
              </a:r>
            </a:p>
            <a:p>
              <a:pPr algn="ctr"/>
              <a:r>
                <a:rPr lang="pt-BR" sz="500">
                  <a:solidFill>
                    <a:schemeClr val="bg1"/>
                  </a:solidFill>
                  <a:latin typeface="Verdana" pitchFamily="34" charset="0"/>
                </a:rPr>
                <a:t>(Formosa)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US$</a:t>
              </a:r>
              <a:r>
                <a:rPr lang="pt-BR" sz="500">
                  <a:solidFill>
                    <a:schemeClr val="bg1"/>
                  </a:solidFill>
                  <a:latin typeface="Verdana" pitchFamily="34" charset="0"/>
                </a:rPr>
                <a:t> 0,9</a:t>
              </a:r>
            </a:p>
            <a:p>
              <a:pPr algn="ctr"/>
              <a:r>
                <a:rPr lang="pt-BR" sz="500">
                  <a:solidFill>
                    <a:schemeClr val="bg1"/>
                  </a:solidFill>
                  <a:latin typeface="Verdana" pitchFamily="34" charset="0"/>
                </a:rPr>
                <a:t>1,7%</a:t>
              </a:r>
            </a:p>
          </p:txBody>
        </p:sp>
      </p:grpSp>
      <p:grpSp>
        <p:nvGrpSpPr>
          <p:cNvPr id="374955" name="Group 171"/>
          <p:cNvGrpSpPr>
            <a:grpSpLocks/>
          </p:cNvGrpSpPr>
          <p:nvPr/>
        </p:nvGrpSpPr>
        <p:grpSpPr bwMode="auto">
          <a:xfrm>
            <a:off x="5946775" y="3803650"/>
            <a:ext cx="411163" cy="981075"/>
            <a:chOff x="3698" y="2380"/>
            <a:chExt cx="259" cy="618"/>
          </a:xfrm>
        </p:grpSpPr>
        <p:sp>
          <p:nvSpPr>
            <p:cNvPr id="374956" name="Freeform 172"/>
            <p:cNvSpPr>
              <a:spLocks/>
            </p:cNvSpPr>
            <p:nvPr/>
          </p:nvSpPr>
          <p:spPr bwMode="auto">
            <a:xfrm>
              <a:off x="3698" y="2380"/>
              <a:ext cx="237" cy="582"/>
            </a:xfrm>
            <a:custGeom>
              <a:avLst/>
              <a:gdLst>
                <a:gd name="T0" fmla="*/ 0 w 237"/>
                <a:gd name="T1" fmla="*/ 0 h 582"/>
                <a:gd name="T2" fmla="*/ 51 w 237"/>
                <a:gd name="T3" fmla="*/ 0 h 582"/>
                <a:gd name="T4" fmla="*/ 57 w 237"/>
                <a:gd name="T5" fmla="*/ 165 h 582"/>
                <a:gd name="T6" fmla="*/ 237 w 237"/>
                <a:gd name="T7" fmla="*/ 582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7" h="582">
                  <a:moveTo>
                    <a:pt x="0" y="0"/>
                  </a:moveTo>
                  <a:lnTo>
                    <a:pt x="51" y="0"/>
                  </a:lnTo>
                  <a:lnTo>
                    <a:pt x="57" y="165"/>
                  </a:lnTo>
                  <a:lnTo>
                    <a:pt x="237" y="582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4957" name="Oval 173"/>
            <p:cNvSpPr>
              <a:spLocks noChangeArrowheads="1"/>
            </p:cNvSpPr>
            <p:nvPr/>
          </p:nvSpPr>
          <p:spPr bwMode="auto">
            <a:xfrm flipV="1">
              <a:off x="3923" y="2964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74958" name="Group 174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374959" name="Rectangle 175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4960" name="Rectangle 176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374961" name="Group 177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374962" name="Freeform 178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74963" name="Freeform 179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74964" name="Freeform 180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374965" name="Freeform 181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4966" name="Freeform 182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374967" name="Picture 183" descr="Barra inferior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74968" name="Picture 184" descr="Logo ADECE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74969" name="Picture 185" descr="LOGO Governo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374970" name="Group 186"/>
          <p:cNvGrpSpPr>
            <a:grpSpLocks/>
          </p:cNvGrpSpPr>
          <p:nvPr/>
        </p:nvGrpSpPr>
        <p:grpSpPr bwMode="auto">
          <a:xfrm>
            <a:off x="1914525" y="801688"/>
            <a:ext cx="6329363" cy="2368550"/>
            <a:chOff x="884" y="505"/>
            <a:chExt cx="3987" cy="1492"/>
          </a:xfrm>
        </p:grpSpPr>
        <p:sp>
          <p:nvSpPr>
            <p:cNvPr id="374971" name="AutoShape 187"/>
            <p:cNvSpPr>
              <a:spLocks noChangeArrowheads="1"/>
            </p:cNvSpPr>
            <p:nvPr/>
          </p:nvSpPr>
          <p:spPr bwMode="auto">
            <a:xfrm>
              <a:off x="959" y="1303"/>
              <a:ext cx="146" cy="501"/>
            </a:xfrm>
            <a:prstGeom prst="can">
              <a:avLst>
                <a:gd name="adj" fmla="val 16840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4972" name="Text Box 188"/>
            <p:cNvSpPr txBox="1">
              <a:spLocks noChangeArrowheads="1"/>
            </p:cNvSpPr>
            <p:nvPr/>
          </p:nvSpPr>
          <p:spPr bwMode="auto">
            <a:xfrm rot="-27000000">
              <a:off x="885" y="1110"/>
              <a:ext cx="277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29,6</a:t>
              </a:r>
            </a:p>
          </p:txBody>
        </p:sp>
        <p:sp>
          <p:nvSpPr>
            <p:cNvPr id="374973" name="AutoShape 189"/>
            <p:cNvSpPr>
              <a:spLocks noChangeArrowheads="1"/>
            </p:cNvSpPr>
            <p:nvPr/>
          </p:nvSpPr>
          <p:spPr bwMode="auto">
            <a:xfrm>
              <a:off x="1267" y="1203"/>
              <a:ext cx="146" cy="601"/>
            </a:xfrm>
            <a:prstGeom prst="can">
              <a:avLst>
                <a:gd name="adj" fmla="val 20201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4974" name="Text Box 190"/>
            <p:cNvSpPr txBox="1">
              <a:spLocks noChangeArrowheads="1"/>
            </p:cNvSpPr>
            <p:nvPr/>
          </p:nvSpPr>
          <p:spPr bwMode="auto">
            <a:xfrm rot="-27000000">
              <a:off x="1196" y="1018"/>
              <a:ext cx="277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35,4</a:t>
              </a:r>
            </a:p>
          </p:txBody>
        </p:sp>
        <p:sp>
          <p:nvSpPr>
            <p:cNvPr id="374975" name="AutoShape 191"/>
            <p:cNvSpPr>
              <a:spLocks noChangeArrowheads="1"/>
            </p:cNvSpPr>
            <p:nvPr/>
          </p:nvSpPr>
          <p:spPr bwMode="auto">
            <a:xfrm>
              <a:off x="1573" y="1224"/>
              <a:ext cx="146" cy="580"/>
            </a:xfrm>
            <a:prstGeom prst="can">
              <a:avLst>
                <a:gd name="adj" fmla="val 19495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4976" name="Text Box 192"/>
            <p:cNvSpPr txBox="1">
              <a:spLocks noChangeArrowheads="1"/>
            </p:cNvSpPr>
            <p:nvPr/>
          </p:nvSpPr>
          <p:spPr bwMode="auto">
            <a:xfrm rot="-27000000">
              <a:off x="1505" y="1042"/>
              <a:ext cx="277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34,3</a:t>
              </a:r>
            </a:p>
          </p:txBody>
        </p:sp>
        <p:sp>
          <p:nvSpPr>
            <p:cNvPr id="374977" name="AutoShape 193"/>
            <p:cNvSpPr>
              <a:spLocks noChangeArrowheads="1"/>
            </p:cNvSpPr>
            <p:nvPr/>
          </p:nvSpPr>
          <p:spPr bwMode="auto">
            <a:xfrm>
              <a:off x="1879" y="1110"/>
              <a:ext cx="146" cy="694"/>
            </a:xfrm>
            <a:prstGeom prst="can">
              <a:avLst>
                <a:gd name="adj" fmla="val 23327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4978" name="Text Box 194"/>
            <p:cNvSpPr txBox="1">
              <a:spLocks noChangeArrowheads="1"/>
            </p:cNvSpPr>
            <p:nvPr/>
          </p:nvSpPr>
          <p:spPr bwMode="auto">
            <a:xfrm rot="-27000000">
              <a:off x="1807" y="938"/>
              <a:ext cx="277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40,9</a:t>
              </a:r>
            </a:p>
          </p:txBody>
        </p:sp>
        <p:grpSp>
          <p:nvGrpSpPr>
            <p:cNvPr id="374979" name="Group 195"/>
            <p:cNvGrpSpPr>
              <a:grpSpLocks/>
            </p:cNvGrpSpPr>
            <p:nvPr/>
          </p:nvGrpSpPr>
          <p:grpSpPr bwMode="auto">
            <a:xfrm>
              <a:off x="2184" y="1002"/>
              <a:ext cx="146" cy="802"/>
              <a:chOff x="2483" y="1298"/>
              <a:chExt cx="146" cy="802"/>
            </a:xfrm>
          </p:grpSpPr>
          <p:sp>
            <p:nvSpPr>
              <p:cNvPr id="374980" name="AutoShape 196"/>
              <p:cNvSpPr>
                <a:spLocks noChangeArrowheads="1"/>
              </p:cNvSpPr>
              <p:nvPr/>
            </p:nvSpPr>
            <p:spPr bwMode="auto">
              <a:xfrm>
                <a:off x="2483" y="1579"/>
                <a:ext cx="146" cy="521"/>
              </a:xfrm>
              <a:prstGeom prst="can">
                <a:avLst>
                  <a:gd name="adj" fmla="val 17512"/>
                </a:avLst>
              </a:prstGeom>
              <a:gradFill rotWithShape="1">
                <a:gsLst>
                  <a:gs pos="0">
                    <a:srgbClr val="04474C">
                      <a:gamma/>
                      <a:shade val="56078"/>
                      <a:invGamma/>
                    </a:srgbClr>
                  </a:gs>
                  <a:gs pos="50000">
                    <a:srgbClr val="04474C"/>
                  </a:gs>
                  <a:gs pos="100000">
                    <a:srgbClr val="04474C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74981" name="Text Box 197"/>
              <p:cNvSpPr txBox="1">
                <a:spLocks noChangeArrowheads="1"/>
              </p:cNvSpPr>
              <p:nvPr/>
            </p:nvSpPr>
            <p:spPr bwMode="auto">
              <a:xfrm rot="-27000000">
                <a:off x="2414" y="1369"/>
                <a:ext cx="277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800">
                    <a:solidFill>
                      <a:srgbClr val="066168"/>
                    </a:solidFill>
                    <a:latin typeface="Verdana" pitchFamily="34" charset="0"/>
                  </a:rPr>
                  <a:t>30,8</a:t>
                </a:r>
              </a:p>
            </p:txBody>
          </p:sp>
        </p:grpSp>
        <p:grpSp>
          <p:nvGrpSpPr>
            <p:cNvPr id="374982" name="Group 198"/>
            <p:cNvGrpSpPr>
              <a:grpSpLocks/>
            </p:cNvGrpSpPr>
            <p:nvPr/>
          </p:nvGrpSpPr>
          <p:grpSpPr bwMode="auto">
            <a:xfrm>
              <a:off x="2489" y="857"/>
              <a:ext cx="146" cy="947"/>
              <a:chOff x="2758" y="1153"/>
              <a:chExt cx="146" cy="947"/>
            </a:xfrm>
          </p:grpSpPr>
          <p:sp>
            <p:nvSpPr>
              <p:cNvPr id="374983" name="AutoShape 199"/>
              <p:cNvSpPr>
                <a:spLocks noChangeArrowheads="1"/>
              </p:cNvSpPr>
              <p:nvPr/>
            </p:nvSpPr>
            <p:spPr bwMode="auto">
              <a:xfrm>
                <a:off x="2758" y="1420"/>
                <a:ext cx="146" cy="680"/>
              </a:xfrm>
              <a:prstGeom prst="can">
                <a:avLst>
                  <a:gd name="adj" fmla="val 22856"/>
                </a:avLst>
              </a:prstGeom>
              <a:gradFill rotWithShape="1">
                <a:gsLst>
                  <a:gs pos="0">
                    <a:srgbClr val="04474C">
                      <a:gamma/>
                      <a:shade val="56078"/>
                      <a:invGamma/>
                    </a:srgbClr>
                  </a:gs>
                  <a:gs pos="50000">
                    <a:srgbClr val="04474C"/>
                  </a:gs>
                  <a:gs pos="100000">
                    <a:srgbClr val="04474C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74984" name="Text Box 200"/>
              <p:cNvSpPr txBox="1">
                <a:spLocks noChangeArrowheads="1"/>
              </p:cNvSpPr>
              <p:nvPr/>
            </p:nvSpPr>
            <p:spPr bwMode="auto">
              <a:xfrm rot="-27000000">
                <a:off x="2693" y="1224"/>
                <a:ext cx="277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800">
                    <a:solidFill>
                      <a:srgbClr val="066168"/>
                    </a:solidFill>
                    <a:latin typeface="Verdana" pitchFamily="34" charset="0"/>
                  </a:rPr>
                  <a:t>40,1</a:t>
                </a:r>
              </a:p>
            </p:txBody>
          </p:sp>
        </p:grpSp>
        <p:grpSp>
          <p:nvGrpSpPr>
            <p:cNvPr id="374985" name="Group 201"/>
            <p:cNvGrpSpPr>
              <a:grpSpLocks/>
            </p:cNvGrpSpPr>
            <p:nvPr/>
          </p:nvGrpSpPr>
          <p:grpSpPr bwMode="auto">
            <a:xfrm>
              <a:off x="2795" y="806"/>
              <a:ext cx="146" cy="998"/>
              <a:chOff x="3033" y="1102"/>
              <a:chExt cx="146" cy="998"/>
            </a:xfrm>
          </p:grpSpPr>
          <p:sp>
            <p:nvSpPr>
              <p:cNvPr id="374986" name="AutoShape 202"/>
              <p:cNvSpPr>
                <a:spLocks noChangeArrowheads="1"/>
              </p:cNvSpPr>
              <p:nvPr/>
            </p:nvSpPr>
            <p:spPr bwMode="auto">
              <a:xfrm>
                <a:off x="3033" y="1352"/>
                <a:ext cx="146" cy="748"/>
              </a:xfrm>
              <a:prstGeom prst="can">
                <a:avLst>
                  <a:gd name="adj" fmla="val 25142"/>
                </a:avLst>
              </a:prstGeom>
              <a:gradFill rotWithShape="1">
                <a:gsLst>
                  <a:gs pos="0">
                    <a:srgbClr val="04474C">
                      <a:gamma/>
                      <a:shade val="56078"/>
                      <a:invGamma/>
                    </a:srgbClr>
                  </a:gs>
                  <a:gs pos="50000">
                    <a:srgbClr val="04474C"/>
                  </a:gs>
                  <a:gs pos="100000">
                    <a:srgbClr val="04474C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74987" name="Text Box 203"/>
              <p:cNvSpPr txBox="1">
                <a:spLocks noChangeArrowheads="1"/>
              </p:cNvSpPr>
              <p:nvPr/>
            </p:nvSpPr>
            <p:spPr bwMode="auto">
              <a:xfrm rot="-27000000">
                <a:off x="2962" y="1173"/>
                <a:ext cx="277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800">
                    <a:solidFill>
                      <a:srgbClr val="066168"/>
                    </a:solidFill>
                    <a:latin typeface="Verdana" pitchFamily="34" charset="0"/>
                  </a:rPr>
                  <a:t>44,2</a:t>
                </a:r>
              </a:p>
            </p:txBody>
          </p:sp>
        </p:grpSp>
        <p:grpSp>
          <p:nvGrpSpPr>
            <p:cNvPr id="374988" name="Group 204"/>
            <p:cNvGrpSpPr>
              <a:grpSpLocks/>
            </p:cNvGrpSpPr>
            <p:nvPr/>
          </p:nvGrpSpPr>
          <p:grpSpPr bwMode="auto">
            <a:xfrm>
              <a:off x="3097" y="983"/>
              <a:ext cx="150" cy="821"/>
              <a:chOff x="3304" y="1279"/>
              <a:chExt cx="150" cy="821"/>
            </a:xfrm>
          </p:grpSpPr>
          <p:sp>
            <p:nvSpPr>
              <p:cNvPr id="374989" name="AutoShape 205"/>
              <p:cNvSpPr>
                <a:spLocks noChangeArrowheads="1"/>
              </p:cNvSpPr>
              <p:nvPr/>
            </p:nvSpPr>
            <p:spPr bwMode="auto">
              <a:xfrm>
                <a:off x="3308" y="1576"/>
                <a:ext cx="146" cy="524"/>
              </a:xfrm>
              <a:prstGeom prst="can">
                <a:avLst>
                  <a:gd name="adj" fmla="val 17613"/>
                </a:avLst>
              </a:prstGeom>
              <a:gradFill rotWithShape="1">
                <a:gsLst>
                  <a:gs pos="0">
                    <a:srgbClr val="04474C">
                      <a:gamma/>
                      <a:shade val="56078"/>
                      <a:invGamma/>
                    </a:srgbClr>
                  </a:gs>
                  <a:gs pos="50000">
                    <a:srgbClr val="04474C"/>
                  </a:gs>
                  <a:gs pos="100000">
                    <a:srgbClr val="04474C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74990" name="Text Box 206"/>
              <p:cNvSpPr txBox="1">
                <a:spLocks noChangeArrowheads="1"/>
              </p:cNvSpPr>
              <p:nvPr/>
            </p:nvSpPr>
            <p:spPr bwMode="auto">
              <a:xfrm rot="-27000000">
                <a:off x="3233" y="1350"/>
                <a:ext cx="277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800">
                    <a:solidFill>
                      <a:srgbClr val="066168"/>
                    </a:solidFill>
                    <a:latin typeface="Verdana" pitchFamily="34" charset="0"/>
                  </a:rPr>
                  <a:t>37,6</a:t>
                </a:r>
              </a:p>
            </p:txBody>
          </p:sp>
        </p:grpSp>
        <p:grpSp>
          <p:nvGrpSpPr>
            <p:cNvPr id="374991" name="Group 207"/>
            <p:cNvGrpSpPr>
              <a:grpSpLocks/>
            </p:cNvGrpSpPr>
            <p:nvPr/>
          </p:nvGrpSpPr>
          <p:grpSpPr bwMode="auto">
            <a:xfrm>
              <a:off x="3408" y="954"/>
              <a:ext cx="146" cy="850"/>
              <a:chOff x="3583" y="1250"/>
              <a:chExt cx="146" cy="850"/>
            </a:xfrm>
          </p:grpSpPr>
          <p:sp>
            <p:nvSpPr>
              <p:cNvPr id="374992" name="AutoShape 208"/>
              <p:cNvSpPr>
                <a:spLocks noChangeArrowheads="1"/>
              </p:cNvSpPr>
              <p:nvPr/>
            </p:nvSpPr>
            <p:spPr bwMode="auto">
              <a:xfrm>
                <a:off x="3583" y="1540"/>
                <a:ext cx="146" cy="560"/>
              </a:xfrm>
              <a:prstGeom prst="can">
                <a:avLst>
                  <a:gd name="adj" fmla="val 18823"/>
                </a:avLst>
              </a:prstGeom>
              <a:gradFill rotWithShape="1">
                <a:gsLst>
                  <a:gs pos="0">
                    <a:srgbClr val="04474C">
                      <a:gamma/>
                      <a:shade val="56078"/>
                      <a:invGamma/>
                    </a:srgbClr>
                  </a:gs>
                  <a:gs pos="50000">
                    <a:srgbClr val="04474C"/>
                  </a:gs>
                  <a:gs pos="100000">
                    <a:srgbClr val="04474C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74993" name="Text Box 209"/>
              <p:cNvSpPr txBox="1">
                <a:spLocks noChangeArrowheads="1"/>
              </p:cNvSpPr>
              <p:nvPr/>
            </p:nvSpPr>
            <p:spPr bwMode="auto">
              <a:xfrm rot="-27000000">
                <a:off x="3512" y="1321"/>
                <a:ext cx="277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800">
                    <a:solidFill>
                      <a:srgbClr val="066168"/>
                    </a:solidFill>
                    <a:latin typeface="Verdana" pitchFamily="34" charset="0"/>
                  </a:rPr>
                  <a:t>33,1</a:t>
                </a:r>
              </a:p>
            </p:txBody>
          </p:sp>
        </p:grpSp>
        <p:grpSp>
          <p:nvGrpSpPr>
            <p:cNvPr id="374994" name="Group 210"/>
            <p:cNvGrpSpPr>
              <a:grpSpLocks/>
            </p:cNvGrpSpPr>
            <p:nvPr/>
          </p:nvGrpSpPr>
          <p:grpSpPr bwMode="auto">
            <a:xfrm>
              <a:off x="3710" y="895"/>
              <a:ext cx="151" cy="909"/>
              <a:chOff x="3853" y="1191"/>
              <a:chExt cx="151" cy="909"/>
            </a:xfrm>
          </p:grpSpPr>
          <p:sp>
            <p:nvSpPr>
              <p:cNvPr id="374995" name="AutoShape 211"/>
              <p:cNvSpPr>
                <a:spLocks noChangeArrowheads="1"/>
              </p:cNvSpPr>
              <p:nvPr/>
            </p:nvSpPr>
            <p:spPr bwMode="auto">
              <a:xfrm>
                <a:off x="3858" y="1470"/>
                <a:ext cx="146" cy="630"/>
              </a:xfrm>
              <a:prstGeom prst="can">
                <a:avLst>
                  <a:gd name="adj" fmla="val 21176"/>
                </a:avLst>
              </a:prstGeom>
              <a:gradFill rotWithShape="1">
                <a:gsLst>
                  <a:gs pos="0">
                    <a:srgbClr val="04474C">
                      <a:gamma/>
                      <a:shade val="56078"/>
                      <a:invGamma/>
                    </a:srgbClr>
                  </a:gs>
                  <a:gs pos="50000">
                    <a:srgbClr val="04474C"/>
                  </a:gs>
                  <a:gs pos="100000">
                    <a:srgbClr val="04474C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74996" name="Text Box 212"/>
              <p:cNvSpPr txBox="1">
                <a:spLocks noChangeArrowheads="1"/>
              </p:cNvSpPr>
              <p:nvPr/>
            </p:nvSpPr>
            <p:spPr bwMode="auto">
              <a:xfrm rot="-27000000">
                <a:off x="3782" y="1262"/>
                <a:ext cx="277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800">
                    <a:solidFill>
                      <a:srgbClr val="066168"/>
                    </a:solidFill>
                    <a:latin typeface="Verdana" pitchFamily="34" charset="0"/>
                  </a:rPr>
                  <a:t>37,2</a:t>
                </a:r>
              </a:p>
            </p:txBody>
          </p:sp>
        </p:grpSp>
        <p:grpSp>
          <p:nvGrpSpPr>
            <p:cNvPr id="374997" name="Group 213"/>
            <p:cNvGrpSpPr>
              <a:grpSpLocks/>
            </p:cNvGrpSpPr>
            <p:nvPr/>
          </p:nvGrpSpPr>
          <p:grpSpPr bwMode="auto">
            <a:xfrm>
              <a:off x="4018" y="938"/>
              <a:ext cx="146" cy="866"/>
              <a:chOff x="4133" y="1234"/>
              <a:chExt cx="146" cy="866"/>
            </a:xfrm>
          </p:grpSpPr>
          <p:sp>
            <p:nvSpPr>
              <p:cNvPr id="374998" name="AutoShape 214"/>
              <p:cNvSpPr>
                <a:spLocks noChangeArrowheads="1"/>
              </p:cNvSpPr>
              <p:nvPr/>
            </p:nvSpPr>
            <p:spPr bwMode="auto">
              <a:xfrm>
                <a:off x="4133" y="1486"/>
                <a:ext cx="146" cy="614"/>
              </a:xfrm>
              <a:prstGeom prst="can">
                <a:avLst>
                  <a:gd name="adj" fmla="val 20638"/>
                </a:avLst>
              </a:prstGeom>
              <a:gradFill rotWithShape="1">
                <a:gsLst>
                  <a:gs pos="0">
                    <a:srgbClr val="04474C">
                      <a:gamma/>
                      <a:shade val="56078"/>
                      <a:invGamma/>
                    </a:srgbClr>
                  </a:gs>
                  <a:gs pos="50000">
                    <a:srgbClr val="04474C"/>
                  </a:gs>
                  <a:gs pos="100000">
                    <a:srgbClr val="04474C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74999" name="Text Box 215"/>
              <p:cNvSpPr txBox="1">
                <a:spLocks noChangeArrowheads="1"/>
              </p:cNvSpPr>
              <p:nvPr/>
            </p:nvSpPr>
            <p:spPr bwMode="auto">
              <a:xfrm rot="-27000000">
                <a:off x="4064" y="1305"/>
                <a:ext cx="277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800">
                    <a:solidFill>
                      <a:srgbClr val="066168"/>
                    </a:solidFill>
                    <a:latin typeface="Verdana" pitchFamily="34" charset="0"/>
                  </a:rPr>
                  <a:t>36,3</a:t>
                </a:r>
              </a:p>
            </p:txBody>
          </p:sp>
        </p:grpSp>
        <p:grpSp>
          <p:nvGrpSpPr>
            <p:cNvPr id="375000" name="Group 216"/>
            <p:cNvGrpSpPr>
              <a:grpSpLocks/>
            </p:cNvGrpSpPr>
            <p:nvPr/>
          </p:nvGrpSpPr>
          <p:grpSpPr bwMode="auto">
            <a:xfrm>
              <a:off x="4324" y="505"/>
              <a:ext cx="146" cy="1299"/>
              <a:chOff x="4408" y="801"/>
              <a:chExt cx="146" cy="1299"/>
            </a:xfrm>
          </p:grpSpPr>
          <p:sp>
            <p:nvSpPr>
              <p:cNvPr id="375001" name="AutoShape 217"/>
              <p:cNvSpPr>
                <a:spLocks noChangeArrowheads="1"/>
              </p:cNvSpPr>
              <p:nvPr/>
            </p:nvSpPr>
            <p:spPr bwMode="auto">
              <a:xfrm>
                <a:off x="4408" y="1080"/>
                <a:ext cx="146" cy="1020"/>
              </a:xfrm>
              <a:prstGeom prst="can">
                <a:avLst>
                  <a:gd name="adj" fmla="val 34285"/>
                </a:avLst>
              </a:prstGeom>
              <a:gradFill rotWithShape="1">
                <a:gsLst>
                  <a:gs pos="0">
                    <a:srgbClr val="04474C">
                      <a:gamma/>
                      <a:shade val="56078"/>
                      <a:invGamma/>
                    </a:srgbClr>
                  </a:gs>
                  <a:gs pos="50000">
                    <a:srgbClr val="04474C"/>
                  </a:gs>
                  <a:gs pos="100000">
                    <a:srgbClr val="04474C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75002" name="Text Box 218"/>
              <p:cNvSpPr txBox="1">
                <a:spLocks noChangeArrowheads="1"/>
              </p:cNvSpPr>
              <p:nvPr/>
            </p:nvSpPr>
            <p:spPr bwMode="auto">
              <a:xfrm rot="-27000000">
                <a:off x="4339" y="872"/>
                <a:ext cx="277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800">
                    <a:solidFill>
                      <a:srgbClr val="066168"/>
                    </a:solidFill>
                    <a:latin typeface="Verdana" pitchFamily="34" charset="0"/>
                  </a:rPr>
                  <a:t>60,2</a:t>
                </a:r>
              </a:p>
            </p:txBody>
          </p:sp>
        </p:grpSp>
        <p:grpSp>
          <p:nvGrpSpPr>
            <p:cNvPr id="375003" name="Group 219"/>
            <p:cNvGrpSpPr>
              <a:grpSpLocks/>
            </p:cNvGrpSpPr>
            <p:nvPr/>
          </p:nvGrpSpPr>
          <p:grpSpPr bwMode="auto">
            <a:xfrm>
              <a:off x="4630" y="679"/>
              <a:ext cx="146" cy="1125"/>
              <a:chOff x="4684" y="975"/>
              <a:chExt cx="146" cy="1125"/>
            </a:xfrm>
          </p:grpSpPr>
          <p:sp>
            <p:nvSpPr>
              <p:cNvPr id="375004" name="AutoShape 220"/>
              <p:cNvSpPr>
                <a:spLocks noChangeArrowheads="1"/>
              </p:cNvSpPr>
              <p:nvPr/>
            </p:nvSpPr>
            <p:spPr bwMode="auto">
              <a:xfrm>
                <a:off x="4684" y="1250"/>
                <a:ext cx="146" cy="850"/>
              </a:xfrm>
              <a:prstGeom prst="can">
                <a:avLst>
                  <a:gd name="adj" fmla="val 28571"/>
                </a:avLst>
              </a:prstGeom>
              <a:gradFill rotWithShape="1">
                <a:gsLst>
                  <a:gs pos="0">
                    <a:srgbClr val="04474C">
                      <a:gamma/>
                      <a:shade val="56078"/>
                      <a:invGamma/>
                    </a:srgbClr>
                  </a:gs>
                  <a:gs pos="50000">
                    <a:srgbClr val="04474C"/>
                  </a:gs>
                  <a:gs pos="100000">
                    <a:srgbClr val="04474C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75005" name="Text Box 221"/>
              <p:cNvSpPr txBox="1">
                <a:spLocks noChangeArrowheads="1"/>
              </p:cNvSpPr>
              <p:nvPr/>
            </p:nvSpPr>
            <p:spPr bwMode="auto">
              <a:xfrm rot="-27000000">
                <a:off x="4624" y="1046"/>
                <a:ext cx="277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800">
                    <a:solidFill>
                      <a:srgbClr val="066168"/>
                    </a:solidFill>
                    <a:latin typeface="Verdana" pitchFamily="34" charset="0"/>
                  </a:rPr>
                  <a:t>50,1</a:t>
                </a:r>
              </a:p>
            </p:txBody>
          </p:sp>
        </p:grpSp>
        <p:grpSp>
          <p:nvGrpSpPr>
            <p:cNvPr id="375006" name="Group 222"/>
            <p:cNvGrpSpPr>
              <a:grpSpLocks/>
            </p:cNvGrpSpPr>
            <p:nvPr/>
          </p:nvGrpSpPr>
          <p:grpSpPr bwMode="auto">
            <a:xfrm>
              <a:off x="884" y="1817"/>
              <a:ext cx="3987" cy="180"/>
              <a:chOff x="884" y="2003"/>
              <a:chExt cx="3987" cy="180"/>
            </a:xfrm>
          </p:grpSpPr>
          <p:sp>
            <p:nvSpPr>
              <p:cNvPr id="375007" name="Rectangle 223"/>
              <p:cNvSpPr>
                <a:spLocks noChangeArrowheads="1"/>
              </p:cNvSpPr>
              <p:nvPr/>
            </p:nvSpPr>
            <p:spPr bwMode="auto">
              <a:xfrm>
                <a:off x="887" y="2003"/>
                <a:ext cx="3984" cy="180"/>
              </a:xfrm>
              <a:prstGeom prst="rect">
                <a:avLst/>
              </a:prstGeom>
              <a:solidFill>
                <a:srgbClr val="00ABB8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75008" name="Text Box 224"/>
              <p:cNvSpPr txBox="1">
                <a:spLocks noChangeArrowheads="1"/>
              </p:cNvSpPr>
              <p:nvPr/>
            </p:nvSpPr>
            <p:spPr bwMode="auto">
              <a:xfrm rot="-21600000">
                <a:off x="884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1999</a:t>
                </a:r>
              </a:p>
            </p:txBody>
          </p:sp>
          <p:sp>
            <p:nvSpPr>
              <p:cNvPr id="375009" name="Text Box 225"/>
              <p:cNvSpPr txBox="1">
                <a:spLocks noChangeArrowheads="1"/>
              </p:cNvSpPr>
              <p:nvPr/>
            </p:nvSpPr>
            <p:spPr bwMode="auto">
              <a:xfrm rot="-21600000">
                <a:off x="1186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2000</a:t>
                </a:r>
              </a:p>
            </p:txBody>
          </p:sp>
          <p:sp>
            <p:nvSpPr>
              <p:cNvPr id="375010" name="Text Box 226"/>
              <p:cNvSpPr txBox="1">
                <a:spLocks noChangeArrowheads="1"/>
              </p:cNvSpPr>
              <p:nvPr/>
            </p:nvSpPr>
            <p:spPr bwMode="auto">
              <a:xfrm rot="-21600000">
                <a:off x="1491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2001</a:t>
                </a:r>
              </a:p>
            </p:txBody>
          </p:sp>
          <p:sp>
            <p:nvSpPr>
              <p:cNvPr id="375011" name="Text Box 227"/>
              <p:cNvSpPr txBox="1">
                <a:spLocks noChangeArrowheads="1"/>
              </p:cNvSpPr>
              <p:nvPr/>
            </p:nvSpPr>
            <p:spPr bwMode="auto">
              <a:xfrm rot="-21600000">
                <a:off x="1799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2002</a:t>
                </a:r>
              </a:p>
            </p:txBody>
          </p:sp>
          <p:sp>
            <p:nvSpPr>
              <p:cNvPr id="375012" name="Text Box 228"/>
              <p:cNvSpPr txBox="1">
                <a:spLocks noChangeArrowheads="1"/>
              </p:cNvSpPr>
              <p:nvPr/>
            </p:nvSpPr>
            <p:spPr bwMode="auto">
              <a:xfrm rot="-21600000">
                <a:off x="2105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2003</a:t>
                </a:r>
              </a:p>
            </p:txBody>
          </p:sp>
          <p:sp>
            <p:nvSpPr>
              <p:cNvPr id="375013" name="Text Box 229"/>
              <p:cNvSpPr txBox="1">
                <a:spLocks noChangeArrowheads="1"/>
              </p:cNvSpPr>
              <p:nvPr/>
            </p:nvSpPr>
            <p:spPr bwMode="auto">
              <a:xfrm rot="-21600000">
                <a:off x="2414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2004</a:t>
                </a:r>
              </a:p>
            </p:txBody>
          </p:sp>
          <p:sp>
            <p:nvSpPr>
              <p:cNvPr id="375014" name="Text Box 230"/>
              <p:cNvSpPr txBox="1">
                <a:spLocks noChangeArrowheads="1"/>
              </p:cNvSpPr>
              <p:nvPr/>
            </p:nvSpPr>
            <p:spPr bwMode="auto">
              <a:xfrm rot="-21600000">
                <a:off x="2716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2005</a:t>
                </a:r>
              </a:p>
            </p:txBody>
          </p:sp>
          <p:sp>
            <p:nvSpPr>
              <p:cNvPr id="375015" name="Text Box 231"/>
              <p:cNvSpPr txBox="1">
                <a:spLocks noChangeArrowheads="1"/>
              </p:cNvSpPr>
              <p:nvPr/>
            </p:nvSpPr>
            <p:spPr bwMode="auto">
              <a:xfrm rot="-21600000">
                <a:off x="3022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2006</a:t>
                </a:r>
              </a:p>
            </p:txBody>
          </p:sp>
          <p:sp>
            <p:nvSpPr>
              <p:cNvPr id="375016" name="Text Box 232"/>
              <p:cNvSpPr txBox="1">
                <a:spLocks noChangeArrowheads="1"/>
              </p:cNvSpPr>
              <p:nvPr/>
            </p:nvSpPr>
            <p:spPr bwMode="auto">
              <a:xfrm rot="-21600000">
                <a:off x="3326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2007</a:t>
                </a:r>
              </a:p>
            </p:txBody>
          </p:sp>
          <p:sp>
            <p:nvSpPr>
              <p:cNvPr id="375017" name="Text Box 233"/>
              <p:cNvSpPr txBox="1">
                <a:spLocks noChangeArrowheads="1"/>
              </p:cNvSpPr>
              <p:nvPr/>
            </p:nvSpPr>
            <p:spPr bwMode="auto">
              <a:xfrm rot="-21600000">
                <a:off x="3623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2008</a:t>
                </a:r>
              </a:p>
            </p:txBody>
          </p:sp>
          <p:sp>
            <p:nvSpPr>
              <p:cNvPr id="375018" name="Text Box 234"/>
              <p:cNvSpPr txBox="1">
                <a:spLocks noChangeArrowheads="1"/>
              </p:cNvSpPr>
              <p:nvPr/>
            </p:nvSpPr>
            <p:spPr bwMode="auto">
              <a:xfrm rot="-21600000">
                <a:off x="3933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2009</a:t>
                </a:r>
              </a:p>
            </p:txBody>
          </p:sp>
          <p:sp>
            <p:nvSpPr>
              <p:cNvPr id="375019" name="Text Box 235"/>
              <p:cNvSpPr txBox="1">
                <a:spLocks noChangeArrowheads="1"/>
              </p:cNvSpPr>
              <p:nvPr/>
            </p:nvSpPr>
            <p:spPr bwMode="auto">
              <a:xfrm rot="-21600000">
                <a:off x="4240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2010</a:t>
                </a:r>
              </a:p>
            </p:txBody>
          </p:sp>
          <p:sp>
            <p:nvSpPr>
              <p:cNvPr id="375020" name="Text Box 236"/>
              <p:cNvSpPr txBox="1">
                <a:spLocks noChangeArrowheads="1"/>
              </p:cNvSpPr>
              <p:nvPr/>
            </p:nvSpPr>
            <p:spPr bwMode="auto">
              <a:xfrm rot="-21600000">
                <a:off x="4552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2011</a:t>
                </a:r>
              </a:p>
            </p:txBody>
          </p:sp>
          <p:sp>
            <p:nvSpPr>
              <p:cNvPr id="375021" name="Line 237"/>
              <p:cNvSpPr>
                <a:spLocks noChangeShapeType="1"/>
              </p:cNvSpPr>
              <p:nvPr/>
            </p:nvSpPr>
            <p:spPr bwMode="auto">
              <a:xfrm>
                <a:off x="1186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5022" name="Line 238"/>
              <p:cNvSpPr>
                <a:spLocks noChangeShapeType="1"/>
              </p:cNvSpPr>
              <p:nvPr/>
            </p:nvSpPr>
            <p:spPr bwMode="auto">
              <a:xfrm>
                <a:off x="1486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5023" name="Line 239"/>
              <p:cNvSpPr>
                <a:spLocks noChangeShapeType="1"/>
              </p:cNvSpPr>
              <p:nvPr/>
            </p:nvSpPr>
            <p:spPr bwMode="auto">
              <a:xfrm>
                <a:off x="1797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5024" name="Line 240"/>
              <p:cNvSpPr>
                <a:spLocks noChangeShapeType="1"/>
              </p:cNvSpPr>
              <p:nvPr/>
            </p:nvSpPr>
            <p:spPr bwMode="auto">
              <a:xfrm>
                <a:off x="2103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5025" name="Line 241"/>
              <p:cNvSpPr>
                <a:spLocks noChangeShapeType="1"/>
              </p:cNvSpPr>
              <p:nvPr/>
            </p:nvSpPr>
            <p:spPr bwMode="auto">
              <a:xfrm>
                <a:off x="2407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5026" name="Line 242"/>
              <p:cNvSpPr>
                <a:spLocks noChangeShapeType="1"/>
              </p:cNvSpPr>
              <p:nvPr/>
            </p:nvSpPr>
            <p:spPr bwMode="auto">
              <a:xfrm>
                <a:off x="2711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5027" name="Line 243"/>
              <p:cNvSpPr>
                <a:spLocks noChangeShapeType="1"/>
              </p:cNvSpPr>
              <p:nvPr/>
            </p:nvSpPr>
            <p:spPr bwMode="auto">
              <a:xfrm>
                <a:off x="3016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5028" name="Line 244"/>
              <p:cNvSpPr>
                <a:spLocks noChangeShapeType="1"/>
              </p:cNvSpPr>
              <p:nvPr/>
            </p:nvSpPr>
            <p:spPr bwMode="auto">
              <a:xfrm>
                <a:off x="3320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5029" name="Line 245"/>
              <p:cNvSpPr>
                <a:spLocks noChangeShapeType="1"/>
              </p:cNvSpPr>
              <p:nvPr/>
            </p:nvSpPr>
            <p:spPr bwMode="auto">
              <a:xfrm>
                <a:off x="3624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5030" name="Line 246"/>
              <p:cNvSpPr>
                <a:spLocks noChangeShapeType="1"/>
              </p:cNvSpPr>
              <p:nvPr/>
            </p:nvSpPr>
            <p:spPr bwMode="auto">
              <a:xfrm>
                <a:off x="3923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5031" name="Line 247"/>
              <p:cNvSpPr>
                <a:spLocks noChangeShapeType="1"/>
              </p:cNvSpPr>
              <p:nvPr/>
            </p:nvSpPr>
            <p:spPr bwMode="auto">
              <a:xfrm>
                <a:off x="4241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5032" name="Line 248"/>
              <p:cNvSpPr>
                <a:spLocks noChangeShapeType="1"/>
              </p:cNvSpPr>
              <p:nvPr/>
            </p:nvSpPr>
            <p:spPr bwMode="auto">
              <a:xfrm>
                <a:off x="4540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375033" name="Text Box 249"/>
          <p:cNvSpPr txBox="1">
            <a:spLocks noChangeArrowheads="1"/>
          </p:cNvSpPr>
          <p:nvPr/>
        </p:nvSpPr>
        <p:spPr bwMode="auto">
          <a:xfrm>
            <a:off x="282575" y="1077913"/>
            <a:ext cx="4208463" cy="517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CEARÁ: EVOLUÇÃO DAS EXPORTAÇÕES DE LAGOSTAS (US$ MILHÕES)</a:t>
            </a:r>
          </a:p>
        </p:txBody>
      </p:sp>
      <p:sp>
        <p:nvSpPr>
          <p:cNvPr id="375034" name="Rectangle 250"/>
          <p:cNvSpPr>
            <a:spLocks noChangeArrowheads="1"/>
          </p:cNvSpPr>
          <p:nvPr/>
        </p:nvSpPr>
        <p:spPr bwMode="auto">
          <a:xfrm>
            <a:off x="0" y="1125538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75035" name="Text Box 251"/>
          <p:cNvSpPr txBox="1">
            <a:spLocks noChangeArrowheads="1"/>
          </p:cNvSpPr>
          <p:nvPr/>
        </p:nvSpPr>
        <p:spPr bwMode="auto">
          <a:xfrm rot="-27000000">
            <a:off x="7947026" y="2273300"/>
            <a:ext cx="14224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000" b="0">
                <a:solidFill>
                  <a:srgbClr val="066168"/>
                </a:solidFill>
                <a:latin typeface="Verdana" pitchFamily="34" charset="0"/>
              </a:rPr>
              <a:t>Fonte: MDIC</a:t>
            </a:r>
          </a:p>
          <a:p>
            <a:r>
              <a:rPr lang="pt-BR" sz="1000" b="0">
                <a:solidFill>
                  <a:srgbClr val="066168"/>
                </a:solidFill>
                <a:latin typeface="Verdana" pitchFamily="34" charset="0"/>
              </a:rPr>
              <a:t>Elaboração: ADECE</a:t>
            </a:r>
          </a:p>
        </p:txBody>
      </p:sp>
      <p:sp>
        <p:nvSpPr>
          <p:cNvPr id="375036" name="Rectangle 252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75037" name="Text Box 253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375038" name="Rectangle 254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75039" name="Rectangle 255"/>
          <p:cNvSpPr>
            <a:spLocks noChangeArrowheads="1"/>
          </p:cNvSpPr>
          <p:nvPr/>
        </p:nvSpPr>
        <p:spPr bwMode="auto">
          <a:xfrm>
            <a:off x="0" y="436563"/>
            <a:ext cx="3816350" cy="549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dirty="0">
                <a:solidFill>
                  <a:schemeClr val="bg1"/>
                </a:solidFill>
                <a:latin typeface="Verdana" pitchFamily="34" charset="0"/>
              </a:rPr>
              <a:t>EXPORTAÇÕES DO </a:t>
            </a:r>
            <a:r>
              <a:rPr lang="pt-BR" sz="1500" dirty="0" smtClean="0">
                <a:solidFill>
                  <a:schemeClr val="bg1"/>
                </a:solidFill>
                <a:latin typeface="Verdana" pitchFamily="34" charset="0"/>
              </a:rPr>
              <a:t>AGRONEGÓCIO </a:t>
            </a:r>
            <a:r>
              <a:rPr lang="pt-BR" sz="1500" dirty="0">
                <a:solidFill>
                  <a:schemeClr val="bg1"/>
                </a:solidFill>
                <a:latin typeface="Verdana" pitchFamily="34" charset="0"/>
              </a:rPr>
              <a:t>CEARENSE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0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3750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0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3750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9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700"/>
                                        <p:tgtEl>
                                          <p:spTgt spid="3749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" presetClass="entr" presetSubtype="4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7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747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747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2" presetClass="entr" presetSubtype="4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7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747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3747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21" presetClass="entr" presetSubtype="1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4" dur="400"/>
                                        <p:tgtEl>
                                          <p:spTgt spid="3747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21" presetClass="entr" presetSubtype="1" fill="hold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7" dur="400"/>
                                        <p:tgtEl>
                                          <p:spTgt spid="3747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400"/>
                                        <p:tgtEl>
                                          <p:spTgt spid="3748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8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400"/>
                                        <p:tgtEl>
                                          <p:spTgt spid="3748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8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400"/>
                                        <p:tgtEl>
                                          <p:spTgt spid="3748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8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400"/>
                                        <p:tgtEl>
                                          <p:spTgt spid="3748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xit" presetSubtype="0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1" dur="400"/>
                                        <p:tgtEl>
                                          <p:spTgt spid="3748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399"/>
                                          </p:stCondLst>
                                        </p:cTn>
                                        <p:tgtEl>
                                          <p:spTgt spid="3748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0" presetClass="exit" presetSubtype="0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4" dur="400"/>
                                        <p:tgtEl>
                                          <p:spTgt spid="3748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399"/>
                                          </p:stCondLst>
                                        </p:cTn>
                                        <p:tgtEl>
                                          <p:spTgt spid="374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10" presetClass="exit" presetSubtype="0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7" dur="400"/>
                                        <p:tgtEl>
                                          <p:spTgt spid="3747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399"/>
                                          </p:stCondLst>
                                        </p:cTn>
                                        <p:tgtEl>
                                          <p:spTgt spid="374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0" presetClass="exit" presetSubtype="0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0" dur="400"/>
                                        <p:tgtEl>
                                          <p:spTgt spid="3747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399"/>
                                          </p:stCondLst>
                                        </p:cTn>
                                        <p:tgtEl>
                                          <p:spTgt spid="374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" presetID="22" presetClass="entr" presetSubtype="4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9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4" dur="500"/>
                                        <p:tgtEl>
                                          <p:spTgt spid="3749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22" presetClass="entr" presetSubtype="2" fill="hold" nodeType="withEffect">
                                  <p:stCondLst>
                                    <p:cond delay="260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9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7" dur="500"/>
                                        <p:tgtEl>
                                          <p:spTgt spid="3749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22" presetClass="entr" presetSubtype="2" fill="hold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9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0" dur="500"/>
                                        <p:tgtEl>
                                          <p:spTgt spid="3749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2" presetClass="entr" presetSubtype="1" fill="hold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9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3749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22" presetClass="entr" presetSubtype="1" fill="hold" nodeType="withEffect">
                                  <p:stCondLst>
                                    <p:cond delay="29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8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6" dur="500"/>
                                        <p:tgtEl>
                                          <p:spTgt spid="3748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22" presetClass="entr" presetSubtype="4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9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9" dur="500"/>
                                        <p:tgtEl>
                                          <p:spTgt spid="3749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22" presetClass="entr" presetSubtype="4" fill="hold" nodeType="withEffect">
                                  <p:stCondLst>
                                    <p:cond delay="31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9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2" dur="500"/>
                                        <p:tgtEl>
                                          <p:spTgt spid="3749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22" presetClass="entr" presetSubtype="4" fill="hold" nodeType="withEffect">
                                  <p:stCondLst>
                                    <p:cond delay="320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9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5" dur="500"/>
                                        <p:tgtEl>
                                          <p:spTgt spid="3749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22" presetClass="entr" presetSubtype="4" fill="hold" nodeType="withEffect">
                                  <p:stCondLst>
                                    <p:cond delay="33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9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8" dur="500"/>
                                        <p:tgtEl>
                                          <p:spTgt spid="3749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22" presetClass="entr" presetSubtype="2" fill="hold" nodeType="withEffect">
                                  <p:stCondLst>
                                    <p:cond delay="340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9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1" dur="500"/>
                                        <p:tgtEl>
                                          <p:spTgt spid="3749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22" presetClass="entr" presetSubtype="2" fill="hold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9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4" dur="500"/>
                                        <p:tgtEl>
                                          <p:spTgt spid="3749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22" presetClass="entr" presetSubtype="1" fill="hold" nodeType="withEffect">
                                  <p:stCondLst>
                                    <p:cond delay="360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9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7" dur="500"/>
                                        <p:tgtEl>
                                          <p:spTgt spid="3749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23" presetClass="entr" presetSubtype="16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9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3749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3749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3" presetClass="entr" presetSubtype="16" fill="hold" nodeType="withEffect">
                                  <p:stCondLst>
                                    <p:cond delay="260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9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" dur="500" fill="hold"/>
                                        <p:tgtEl>
                                          <p:spTgt spid="3749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500" fill="hold"/>
                                        <p:tgtEl>
                                          <p:spTgt spid="3749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3" presetClass="entr" presetSubtype="16" fill="hold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8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3748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3748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3" presetClass="entr" presetSubtype="16" fill="hold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8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500" fill="hold"/>
                                        <p:tgtEl>
                                          <p:spTgt spid="3748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500" fill="hold"/>
                                        <p:tgtEl>
                                          <p:spTgt spid="3748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3" presetClass="entr" presetSubtype="16" fill="hold" nodeType="withEffect">
                                  <p:stCondLst>
                                    <p:cond delay="290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8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6" dur="500" fill="hold"/>
                                        <p:tgtEl>
                                          <p:spTgt spid="3748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500" fill="hold"/>
                                        <p:tgtEl>
                                          <p:spTgt spid="3748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3" presetClass="entr" presetSubtype="16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9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0" dur="500" fill="hold"/>
                                        <p:tgtEl>
                                          <p:spTgt spid="3749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500" fill="hold"/>
                                        <p:tgtEl>
                                          <p:spTgt spid="3749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3" presetClass="entr" presetSubtype="16" fill="hold" nodeType="withEffect">
                                  <p:stCondLst>
                                    <p:cond delay="31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9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500" fill="hold"/>
                                        <p:tgtEl>
                                          <p:spTgt spid="3749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500" fill="hold"/>
                                        <p:tgtEl>
                                          <p:spTgt spid="3749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3" presetClass="entr" presetSubtype="16" fill="hold" nodeType="withEffect">
                                  <p:stCondLst>
                                    <p:cond delay="320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9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8" dur="500" fill="hold"/>
                                        <p:tgtEl>
                                          <p:spTgt spid="3749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" dur="500" fill="hold"/>
                                        <p:tgtEl>
                                          <p:spTgt spid="3749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3" presetClass="entr" presetSubtype="16" fill="hold" nodeType="withEffect">
                                  <p:stCondLst>
                                    <p:cond delay="330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9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2" dur="500" fill="hold"/>
                                        <p:tgtEl>
                                          <p:spTgt spid="3749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" dur="500" fill="hold"/>
                                        <p:tgtEl>
                                          <p:spTgt spid="3749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3" presetClass="entr" presetSubtype="16" fill="hold" nodeType="withEffect">
                                  <p:stCondLst>
                                    <p:cond delay="34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9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500" fill="hold"/>
                                        <p:tgtEl>
                                          <p:spTgt spid="3749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500" fill="hold"/>
                                        <p:tgtEl>
                                          <p:spTgt spid="3749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3" presetClass="entr" presetSubtype="16" fill="hold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8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0" dur="500" fill="hold"/>
                                        <p:tgtEl>
                                          <p:spTgt spid="3748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500" fill="hold"/>
                                        <p:tgtEl>
                                          <p:spTgt spid="3748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3" presetClass="entr" presetSubtype="16" fill="hold" nodeType="withEffect">
                                  <p:stCondLst>
                                    <p:cond delay="360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9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4" dur="500" fill="hold"/>
                                        <p:tgtEl>
                                          <p:spTgt spid="3749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5" dur="500" fill="hold"/>
                                        <p:tgtEl>
                                          <p:spTgt spid="3749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10" presetClass="entr" presetSubtype="0" fill="hold" grpId="0" nodeType="withEffect">
                                  <p:stCondLst>
                                    <p:cond delay="4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0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300"/>
                                        <p:tgtEl>
                                          <p:spTgt spid="3750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5033" grpId="0"/>
      <p:bldP spid="375034" grpId="0" animBg="1"/>
      <p:bldP spid="375035" grpId="0"/>
    </p:bldLst>
  </p:timing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6834" name="Group 2"/>
          <p:cNvGrpSpPr>
            <a:grpSpLocks/>
          </p:cNvGrpSpPr>
          <p:nvPr/>
        </p:nvGrpSpPr>
        <p:grpSpPr bwMode="auto">
          <a:xfrm>
            <a:off x="4427538" y="3267075"/>
            <a:ext cx="4716462" cy="3590925"/>
            <a:chOff x="2789" y="2058"/>
            <a:chExt cx="2971" cy="2262"/>
          </a:xfrm>
        </p:grpSpPr>
        <p:pic>
          <p:nvPicPr>
            <p:cNvPr id="376835" name="Picture 3" descr="Imagem1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16026" b="26126"/>
            <a:stretch>
              <a:fillRect/>
            </a:stretch>
          </p:blipFill>
          <p:spPr bwMode="auto">
            <a:xfrm>
              <a:off x="2789" y="2058"/>
              <a:ext cx="2971" cy="226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76836" name="Rectangle 4"/>
            <p:cNvSpPr>
              <a:spLocks noChangeArrowheads="1"/>
            </p:cNvSpPr>
            <p:nvPr/>
          </p:nvSpPr>
          <p:spPr bwMode="auto">
            <a:xfrm>
              <a:off x="2905" y="2126"/>
              <a:ext cx="2855" cy="231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6837" name="Rectangle 5"/>
            <p:cNvSpPr>
              <a:spLocks noChangeArrowheads="1"/>
            </p:cNvSpPr>
            <p:nvPr/>
          </p:nvSpPr>
          <p:spPr bwMode="auto">
            <a:xfrm>
              <a:off x="2974" y="2116"/>
              <a:ext cx="194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sz="1000">
                  <a:solidFill>
                    <a:schemeClr val="bg1"/>
                  </a:solidFill>
                  <a:latin typeface="Verdana" pitchFamily="34" charset="0"/>
                </a:rPr>
                <a:t>CEARÁ 2011: Destino das Exportações de Couros (US$ 185,7 milhões)</a:t>
              </a:r>
            </a:p>
          </p:txBody>
        </p:sp>
      </p:grpSp>
      <p:grpSp>
        <p:nvGrpSpPr>
          <p:cNvPr id="376838" name="Group 6"/>
          <p:cNvGrpSpPr>
            <a:grpSpLocks/>
          </p:cNvGrpSpPr>
          <p:nvPr/>
        </p:nvGrpSpPr>
        <p:grpSpPr bwMode="auto">
          <a:xfrm>
            <a:off x="0" y="3267075"/>
            <a:ext cx="4643438" cy="3590925"/>
            <a:chOff x="0" y="2058"/>
            <a:chExt cx="2925" cy="2262"/>
          </a:xfrm>
        </p:grpSpPr>
        <p:pic>
          <p:nvPicPr>
            <p:cNvPr id="376839" name="Picture 7" descr="Imagem1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7326" b="26126"/>
            <a:stretch>
              <a:fillRect/>
            </a:stretch>
          </p:blipFill>
          <p:spPr bwMode="auto">
            <a:xfrm>
              <a:off x="0" y="2058"/>
              <a:ext cx="2925" cy="226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76840" name="Rectangle 8"/>
            <p:cNvSpPr>
              <a:spLocks noChangeArrowheads="1"/>
            </p:cNvSpPr>
            <p:nvPr/>
          </p:nvSpPr>
          <p:spPr bwMode="auto">
            <a:xfrm flipH="1">
              <a:off x="0" y="2126"/>
              <a:ext cx="2809" cy="231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6841" name="Rectangle 9"/>
            <p:cNvSpPr>
              <a:spLocks noChangeArrowheads="1"/>
            </p:cNvSpPr>
            <p:nvPr/>
          </p:nvSpPr>
          <p:spPr bwMode="auto">
            <a:xfrm flipH="1">
              <a:off x="81" y="2116"/>
              <a:ext cx="216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sz="1000">
                  <a:solidFill>
                    <a:schemeClr val="bg1"/>
                  </a:solidFill>
                  <a:latin typeface="Verdana" pitchFamily="34" charset="0"/>
                </a:rPr>
                <a:t>Brasil 2011: Exportações de Couros e Peles por Estado (US$ 2.045,8 milhões FOB)</a:t>
              </a:r>
            </a:p>
          </p:txBody>
        </p:sp>
      </p:grpSp>
      <p:grpSp>
        <p:nvGrpSpPr>
          <p:cNvPr id="376842" name="Group 10"/>
          <p:cNvGrpSpPr>
            <a:grpSpLocks/>
          </p:cNvGrpSpPr>
          <p:nvPr/>
        </p:nvGrpSpPr>
        <p:grpSpPr bwMode="auto">
          <a:xfrm>
            <a:off x="1409700" y="828675"/>
            <a:ext cx="6329363" cy="2444750"/>
            <a:chOff x="1214" y="572"/>
            <a:chExt cx="3987" cy="1540"/>
          </a:xfrm>
        </p:grpSpPr>
        <p:sp>
          <p:nvSpPr>
            <p:cNvPr id="376843" name="AutoShape 11"/>
            <p:cNvSpPr>
              <a:spLocks noChangeArrowheads="1"/>
            </p:cNvSpPr>
            <p:nvPr/>
          </p:nvSpPr>
          <p:spPr bwMode="auto">
            <a:xfrm>
              <a:off x="1303" y="1794"/>
              <a:ext cx="146" cy="129"/>
            </a:xfrm>
            <a:prstGeom prst="can">
              <a:avLst>
                <a:gd name="adj" fmla="val 9301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6844" name="AutoShape 12"/>
            <p:cNvSpPr>
              <a:spLocks noChangeArrowheads="1"/>
            </p:cNvSpPr>
            <p:nvPr/>
          </p:nvSpPr>
          <p:spPr bwMode="auto">
            <a:xfrm>
              <a:off x="1603" y="1631"/>
              <a:ext cx="146" cy="292"/>
            </a:xfrm>
            <a:prstGeom prst="can">
              <a:avLst>
                <a:gd name="adj" fmla="val 9815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6845" name="AutoShape 13"/>
            <p:cNvSpPr>
              <a:spLocks noChangeArrowheads="1"/>
            </p:cNvSpPr>
            <p:nvPr/>
          </p:nvSpPr>
          <p:spPr bwMode="auto">
            <a:xfrm>
              <a:off x="1906" y="1556"/>
              <a:ext cx="146" cy="367"/>
            </a:xfrm>
            <a:prstGeom prst="can">
              <a:avLst>
                <a:gd name="adj" fmla="val 12336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6846" name="AutoShape 14"/>
            <p:cNvSpPr>
              <a:spLocks noChangeArrowheads="1"/>
            </p:cNvSpPr>
            <p:nvPr/>
          </p:nvSpPr>
          <p:spPr bwMode="auto">
            <a:xfrm>
              <a:off x="2210" y="1574"/>
              <a:ext cx="146" cy="349"/>
            </a:xfrm>
            <a:prstGeom prst="can">
              <a:avLst>
                <a:gd name="adj" fmla="val 11731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6847" name="AutoShape 15"/>
            <p:cNvSpPr>
              <a:spLocks noChangeArrowheads="1"/>
            </p:cNvSpPr>
            <p:nvPr/>
          </p:nvSpPr>
          <p:spPr bwMode="auto">
            <a:xfrm>
              <a:off x="2514" y="1447"/>
              <a:ext cx="146" cy="476"/>
            </a:xfrm>
            <a:prstGeom prst="can">
              <a:avLst>
                <a:gd name="adj" fmla="val 15999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6848" name="AutoShape 16"/>
            <p:cNvSpPr>
              <a:spLocks noChangeArrowheads="1"/>
            </p:cNvSpPr>
            <p:nvPr/>
          </p:nvSpPr>
          <p:spPr bwMode="auto">
            <a:xfrm>
              <a:off x="2814" y="1322"/>
              <a:ext cx="146" cy="601"/>
            </a:xfrm>
            <a:prstGeom prst="can">
              <a:avLst>
                <a:gd name="adj" fmla="val 20201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6849" name="AutoShape 17"/>
            <p:cNvSpPr>
              <a:spLocks noChangeArrowheads="1"/>
            </p:cNvSpPr>
            <p:nvPr/>
          </p:nvSpPr>
          <p:spPr bwMode="auto">
            <a:xfrm>
              <a:off x="3122" y="1286"/>
              <a:ext cx="146" cy="637"/>
            </a:xfrm>
            <a:prstGeom prst="can">
              <a:avLst>
                <a:gd name="adj" fmla="val 21411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6850" name="AutoShape 18"/>
            <p:cNvSpPr>
              <a:spLocks noChangeArrowheads="1"/>
            </p:cNvSpPr>
            <p:nvPr/>
          </p:nvSpPr>
          <p:spPr bwMode="auto">
            <a:xfrm>
              <a:off x="3424" y="1227"/>
              <a:ext cx="146" cy="696"/>
            </a:xfrm>
            <a:prstGeom prst="can">
              <a:avLst>
                <a:gd name="adj" fmla="val 23394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6851" name="AutoShape 19"/>
            <p:cNvSpPr>
              <a:spLocks noChangeArrowheads="1"/>
            </p:cNvSpPr>
            <p:nvPr/>
          </p:nvSpPr>
          <p:spPr bwMode="auto">
            <a:xfrm>
              <a:off x="3720" y="1136"/>
              <a:ext cx="146" cy="787"/>
            </a:xfrm>
            <a:prstGeom prst="can">
              <a:avLst>
                <a:gd name="adj" fmla="val 26453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6852" name="AutoShape 20"/>
            <p:cNvSpPr>
              <a:spLocks noChangeArrowheads="1"/>
            </p:cNvSpPr>
            <p:nvPr/>
          </p:nvSpPr>
          <p:spPr bwMode="auto">
            <a:xfrm>
              <a:off x="4022" y="903"/>
              <a:ext cx="146" cy="1020"/>
            </a:xfrm>
            <a:prstGeom prst="can">
              <a:avLst>
                <a:gd name="adj" fmla="val 34285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6853" name="AutoShape 21"/>
            <p:cNvSpPr>
              <a:spLocks noChangeArrowheads="1"/>
            </p:cNvSpPr>
            <p:nvPr/>
          </p:nvSpPr>
          <p:spPr bwMode="auto">
            <a:xfrm>
              <a:off x="4326" y="1275"/>
              <a:ext cx="146" cy="648"/>
            </a:xfrm>
            <a:prstGeom prst="can">
              <a:avLst>
                <a:gd name="adj" fmla="val 21781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6854" name="AutoShape 22"/>
            <p:cNvSpPr>
              <a:spLocks noChangeArrowheads="1"/>
            </p:cNvSpPr>
            <p:nvPr/>
          </p:nvSpPr>
          <p:spPr bwMode="auto">
            <a:xfrm>
              <a:off x="4630" y="1018"/>
              <a:ext cx="146" cy="905"/>
            </a:xfrm>
            <a:prstGeom prst="can">
              <a:avLst>
                <a:gd name="adj" fmla="val 30419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6855" name="AutoShape 23"/>
            <p:cNvSpPr>
              <a:spLocks noChangeArrowheads="1"/>
            </p:cNvSpPr>
            <p:nvPr/>
          </p:nvSpPr>
          <p:spPr bwMode="auto">
            <a:xfrm>
              <a:off x="4946" y="912"/>
              <a:ext cx="146" cy="1011"/>
            </a:xfrm>
            <a:prstGeom prst="can">
              <a:avLst>
                <a:gd name="adj" fmla="val 33982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6856" name="Text Box 24"/>
            <p:cNvSpPr txBox="1">
              <a:spLocks noChangeArrowheads="1"/>
            </p:cNvSpPr>
            <p:nvPr/>
          </p:nvSpPr>
          <p:spPr bwMode="auto">
            <a:xfrm rot="-27000000">
              <a:off x="4860" y="666"/>
              <a:ext cx="32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185,7</a:t>
              </a:r>
            </a:p>
          </p:txBody>
        </p:sp>
        <p:sp>
          <p:nvSpPr>
            <p:cNvPr id="376857" name="Text Box 25"/>
            <p:cNvSpPr txBox="1">
              <a:spLocks noChangeArrowheads="1"/>
            </p:cNvSpPr>
            <p:nvPr/>
          </p:nvSpPr>
          <p:spPr bwMode="auto">
            <a:xfrm rot="-27000000">
              <a:off x="4537" y="769"/>
              <a:ext cx="32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165,9</a:t>
              </a:r>
            </a:p>
          </p:txBody>
        </p:sp>
        <p:sp>
          <p:nvSpPr>
            <p:cNvPr id="376858" name="Text Box 26"/>
            <p:cNvSpPr txBox="1">
              <a:spLocks noChangeArrowheads="1"/>
            </p:cNvSpPr>
            <p:nvPr/>
          </p:nvSpPr>
          <p:spPr bwMode="auto">
            <a:xfrm rot="-27000000">
              <a:off x="4242" y="1056"/>
              <a:ext cx="32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118,9</a:t>
              </a:r>
            </a:p>
          </p:txBody>
        </p:sp>
        <p:sp>
          <p:nvSpPr>
            <p:cNvPr id="376859" name="Text Box 27"/>
            <p:cNvSpPr txBox="1">
              <a:spLocks noChangeArrowheads="1"/>
            </p:cNvSpPr>
            <p:nvPr/>
          </p:nvSpPr>
          <p:spPr bwMode="auto">
            <a:xfrm rot="-27000000">
              <a:off x="3939" y="719"/>
              <a:ext cx="32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144,5</a:t>
              </a:r>
            </a:p>
          </p:txBody>
        </p:sp>
        <p:sp>
          <p:nvSpPr>
            <p:cNvPr id="376860" name="Text Box 28"/>
            <p:cNvSpPr txBox="1">
              <a:spLocks noChangeArrowheads="1"/>
            </p:cNvSpPr>
            <p:nvPr/>
          </p:nvSpPr>
          <p:spPr bwMode="auto">
            <a:xfrm rot="-27000000">
              <a:off x="3630" y="902"/>
              <a:ext cx="32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127,9</a:t>
              </a:r>
            </a:p>
          </p:txBody>
        </p:sp>
        <p:sp>
          <p:nvSpPr>
            <p:cNvPr id="376861" name="Text Box 29"/>
            <p:cNvSpPr txBox="1">
              <a:spLocks noChangeArrowheads="1"/>
            </p:cNvSpPr>
            <p:nvPr/>
          </p:nvSpPr>
          <p:spPr bwMode="auto">
            <a:xfrm rot="-27000000">
              <a:off x="3335" y="997"/>
              <a:ext cx="32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117,1</a:t>
              </a:r>
            </a:p>
          </p:txBody>
        </p:sp>
        <p:sp>
          <p:nvSpPr>
            <p:cNvPr id="376862" name="Text Box 30"/>
            <p:cNvSpPr txBox="1">
              <a:spLocks noChangeArrowheads="1"/>
            </p:cNvSpPr>
            <p:nvPr/>
          </p:nvSpPr>
          <p:spPr bwMode="auto">
            <a:xfrm rot="-27000000">
              <a:off x="3026" y="1052"/>
              <a:ext cx="32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110,3</a:t>
              </a:r>
            </a:p>
          </p:txBody>
        </p:sp>
        <p:sp>
          <p:nvSpPr>
            <p:cNvPr id="376863" name="Text Box 31"/>
            <p:cNvSpPr txBox="1">
              <a:spLocks noChangeArrowheads="1"/>
            </p:cNvSpPr>
            <p:nvPr/>
          </p:nvSpPr>
          <p:spPr bwMode="auto">
            <a:xfrm rot="-27000000">
              <a:off x="2742" y="1099"/>
              <a:ext cx="277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87,6</a:t>
              </a:r>
            </a:p>
          </p:txBody>
        </p:sp>
        <p:sp>
          <p:nvSpPr>
            <p:cNvPr id="376864" name="Text Box 32"/>
            <p:cNvSpPr txBox="1">
              <a:spLocks noChangeArrowheads="1"/>
            </p:cNvSpPr>
            <p:nvPr/>
          </p:nvSpPr>
          <p:spPr bwMode="auto">
            <a:xfrm rot="-27000000">
              <a:off x="2451" y="1226"/>
              <a:ext cx="277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64,3</a:t>
              </a:r>
            </a:p>
          </p:txBody>
        </p:sp>
        <p:sp>
          <p:nvSpPr>
            <p:cNvPr id="376865" name="Text Box 33"/>
            <p:cNvSpPr txBox="1">
              <a:spLocks noChangeArrowheads="1"/>
            </p:cNvSpPr>
            <p:nvPr/>
          </p:nvSpPr>
          <p:spPr bwMode="auto">
            <a:xfrm rot="-27000000">
              <a:off x="2148" y="1370"/>
              <a:ext cx="277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67,3</a:t>
              </a:r>
            </a:p>
          </p:txBody>
        </p:sp>
        <p:sp>
          <p:nvSpPr>
            <p:cNvPr id="376866" name="Text Box 34"/>
            <p:cNvSpPr txBox="1">
              <a:spLocks noChangeArrowheads="1"/>
            </p:cNvSpPr>
            <p:nvPr/>
          </p:nvSpPr>
          <p:spPr bwMode="auto">
            <a:xfrm rot="-27000000">
              <a:off x="1845" y="1321"/>
              <a:ext cx="277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67,4</a:t>
              </a:r>
            </a:p>
          </p:txBody>
        </p:sp>
        <p:sp>
          <p:nvSpPr>
            <p:cNvPr id="376867" name="Text Box 35"/>
            <p:cNvSpPr txBox="1">
              <a:spLocks noChangeArrowheads="1"/>
            </p:cNvSpPr>
            <p:nvPr/>
          </p:nvSpPr>
          <p:spPr bwMode="auto">
            <a:xfrm rot="-27000000">
              <a:off x="1527" y="1424"/>
              <a:ext cx="277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53,7</a:t>
              </a:r>
            </a:p>
          </p:txBody>
        </p:sp>
        <p:sp>
          <p:nvSpPr>
            <p:cNvPr id="376868" name="Text Box 36"/>
            <p:cNvSpPr txBox="1">
              <a:spLocks noChangeArrowheads="1"/>
            </p:cNvSpPr>
            <p:nvPr/>
          </p:nvSpPr>
          <p:spPr bwMode="auto">
            <a:xfrm rot="-27000000">
              <a:off x="1236" y="1536"/>
              <a:ext cx="277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23,8</a:t>
              </a:r>
            </a:p>
          </p:txBody>
        </p:sp>
        <p:grpSp>
          <p:nvGrpSpPr>
            <p:cNvPr id="376869" name="Group 37"/>
            <p:cNvGrpSpPr>
              <a:grpSpLocks/>
            </p:cNvGrpSpPr>
            <p:nvPr/>
          </p:nvGrpSpPr>
          <p:grpSpPr bwMode="auto">
            <a:xfrm>
              <a:off x="1214" y="1932"/>
              <a:ext cx="3987" cy="180"/>
              <a:chOff x="884" y="2003"/>
              <a:chExt cx="3987" cy="180"/>
            </a:xfrm>
          </p:grpSpPr>
          <p:sp>
            <p:nvSpPr>
              <p:cNvPr id="376870" name="Rectangle 38"/>
              <p:cNvSpPr>
                <a:spLocks noChangeArrowheads="1"/>
              </p:cNvSpPr>
              <p:nvPr/>
            </p:nvSpPr>
            <p:spPr bwMode="auto">
              <a:xfrm>
                <a:off x="887" y="2003"/>
                <a:ext cx="3984" cy="180"/>
              </a:xfrm>
              <a:prstGeom prst="rect">
                <a:avLst/>
              </a:prstGeom>
              <a:solidFill>
                <a:srgbClr val="00ABB8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76871" name="Text Box 39"/>
              <p:cNvSpPr txBox="1">
                <a:spLocks noChangeArrowheads="1"/>
              </p:cNvSpPr>
              <p:nvPr/>
            </p:nvSpPr>
            <p:spPr bwMode="auto">
              <a:xfrm rot="-21600000">
                <a:off x="884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1999</a:t>
                </a:r>
              </a:p>
            </p:txBody>
          </p:sp>
          <p:sp>
            <p:nvSpPr>
              <p:cNvPr id="376872" name="Text Box 40"/>
              <p:cNvSpPr txBox="1">
                <a:spLocks noChangeArrowheads="1"/>
              </p:cNvSpPr>
              <p:nvPr/>
            </p:nvSpPr>
            <p:spPr bwMode="auto">
              <a:xfrm rot="-21600000">
                <a:off x="1186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2000</a:t>
                </a:r>
              </a:p>
            </p:txBody>
          </p:sp>
          <p:sp>
            <p:nvSpPr>
              <p:cNvPr id="376873" name="Text Box 41"/>
              <p:cNvSpPr txBox="1">
                <a:spLocks noChangeArrowheads="1"/>
              </p:cNvSpPr>
              <p:nvPr/>
            </p:nvSpPr>
            <p:spPr bwMode="auto">
              <a:xfrm rot="-21600000">
                <a:off x="1491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2001</a:t>
                </a:r>
              </a:p>
            </p:txBody>
          </p:sp>
          <p:sp>
            <p:nvSpPr>
              <p:cNvPr id="376874" name="Text Box 42"/>
              <p:cNvSpPr txBox="1">
                <a:spLocks noChangeArrowheads="1"/>
              </p:cNvSpPr>
              <p:nvPr/>
            </p:nvSpPr>
            <p:spPr bwMode="auto">
              <a:xfrm rot="-21600000">
                <a:off x="1799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2002</a:t>
                </a:r>
              </a:p>
            </p:txBody>
          </p:sp>
          <p:sp>
            <p:nvSpPr>
              <p:cNvPr id="376875" name="Text Box 43"/>
              <p:cNvSpPr txBox="1">
                <a:spLocks noChangeArrowheads="1"/>
              </p:cNvSpPr>
              <p:nvPr/>
            </p:nvSpPr>
            <p:spPr bwMode="auto">
              <a:xfrm rot="-21600000">
                <a:off x="2105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2003</a:t>
                </a:r>
              </a:p>
            </p:txBody>
          </p:sp>
          <p:sp>
            <p:nvSpPr>
              <p:cNvPr id="376876" name="Text Box 44"/>
              <p:cNvSpPr txBox="1">
                <a:spLocks noChangeArrowheads="1"/>
              </p:cNvSpPr>
              <p:nvPr/>
            </p:nvSpPr>
            <p:spPr bwMode="auto">
              <a:xfrm rot="-21600000">
                <a:off x="2414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2004</a:t>
                </a:r>
              </a:p>
            </p:txBody>
          </p:sp>
          <p:sp>
            <p:nvSpPr>
              <p:cNvPr id="376877" name="Text Box 45"/>
              <p:cNvSpPr txBox="1">
                <a:spLocks noChangeArrowheads="1"/>
              </p:cNvSpPr>
              <p:nvPr/>
            </p:nvSpPr>
            <p:spPr bwMode="auto">
              <a:xfrm rot="-21600000">
                <a:off x="2716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2005</a:t>
                </a:r>
              </a:p>
            </p:txBody>
          </p:sp>
          <p:sp>
            <p:nvSpPr>
              <p:cNvPr id="376878" name="Text Box 46"/>
              <p:cNvSpPr txBox="1">
                <a:spLocks noChangeArrowheads="1"/>
              </p:cNvSpPr>
              <p:nvPr/>
            </p:nvSpPr>
            <p:spPr bwMode="auto">
              <a:xfrm rot="-21600000">
                <a:off x="3022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2006</a:t>
                </a:r>
              </a:p>
            </p:txBody>
          </p:sp>
          <p:sp>
            <p:nvSpPr>
              <p:cNvPr id="376879" name="Text Box 47"/>
              <p:cNvSpPr txBox="1">
                <a:spLocks noChangeArrowheads="1"/>
              </p:cNvSpPr>
              <p:nvPr/>
            </p:nvSpPr>
            <p:spPr bwMode="auto">
              <a:xfrm rot="-21600000">
                <a:off x="3326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2007</a:t>
                </a:r>
              </a:p>
            </p:txBody>
          </p:sp>
          <p:sp>
            <p:nvSpPr>
              <p:cNvPr id="376880" name="Text Box 48"/>
              <p:cNvSpPr txBox="1">
                <a:spLocks noChangeArrowheads="1"/>
              </p:cNvSpPr>
              <p:nvPr/>
            </p:nvSpPr>
            <p:spPr bwMode="auto">
              <a:xfrm rot="-21600000">
                <a:off x="3623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2008</a:t>
                </a:r>
              </a:p>
            </p:txBody>
          </p:sp>
          <p:sp>
            <p:nvSpPr>
              <p:cNvPr id="376881" name="Text Box 49"/>
              <p:cNvSpPr txBox="1">
                <a:spLocks noChangeArrowheads="1"/>
              </p:cNvSpPr>
              <p:nvPr/>
            </p:nvSpPr>
            <p:spPr bwMode="auto">
              <a:xfrm rot="-21600000">
                <a:off x="3933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2009</a:t>
                </a:r>
              </a:p>
            </p:txBody>
          </p:sp>
          <p:sp>
            <p:nvSpPr>
              <p:cNvPr id="376882" name="Text Box 50"/>
              <p:cNvSpPr txBox="1">
                <a:spLocks noChangeArrowheads="1"/>
              </p:cNvSpPr>
              <p:nvPr/>
            </p:nvSpPr>
            <p:spPr bwMode="auto">
              <a:xfrm rot="-21600000">
                <a:off x="4240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2010</a:t>
                </a:r>
              </a:p>
            </p:txBody>
          </p:sp>
          <p:sp>
            <p:nvSpPr>
              <p:cNvPr id="376883" name="Text Box 51"/>
              <p:cNvSpPr txBox="1">
                <a:spLocks noChangeArrowheads="1"/>
              </p:cNvSpPr>
              <p:nvPr/>
            </p:nvSpPr>
            <p:spPr bwMode="auto">
              <a:xfrm rot="-21600000">
                <a:off x="4552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2011</a:t>
                </a:r>
              </a:p>
            </p:txBody>
          </p:sp>
          <p:sp>
            <p:nvSpPr>
              <p:cNvPr id="376884" name="Line 52"/>
              <p:cNvSpPr>
                <a:spLocks noChangeShapeType="1"/>
              </p:cNvSpPr>
              <p:nvPr/>
            </p:nvSpPr>
            <p:spPr bwMode="auto">
              <a:xfrm>
                <a:off x="1186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6885" name="Line 53"/>
              <p:cNvSpPr>
                <a:spLocks noChangeShapeType="1"/>
              </p:cNvSpPr>
              <p:nvPr/>
            </p:nvSpPr>
            <p:spPr bwMode="auto">
              <a:xfrm>
                <a:off x="1486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6886" name="Line 54"/>
              <p:cNvSpPr>
                <a:spLocks noChangeShapeType="1"/>
              </p:cNvSpPr>
              <p:nvPr/>
            </p:nvSpPr>
            <p:spPr bwMode="auto">
              <a:xfrm>
                <a:off x="1797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6887" name="Line 55"/>
              <p:cNvSpPr>
                <a:spLocks noChangeShapeType="1"/>
              </p:cNvSpPr>
              <p:nvPr/>
            </p:nvSpPr>
            <p:spPr bwMode="auto">
              <a:xfrm>
                <a:off x="2103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6888" name="Line 56"/>
              <p:cNvSpPr>
                <a:spLocks noChangeShapeType="1"/>
              </p:cNvSpPr>
              <p:nvPr/>
            </p:nvSpPr>
            <p:spPr bwMode="auto">
              <a:xfrm>
                <a:off x="2407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6889" name="Line 57"/>
              <p:cNvSpPr>
                <a:spLocks noChangeShapeType="1"/>
              </p:cNvSpPr>
              <p:nvPr/>
            </p:nvSpPr>
            <p:spPr bwMode="auto">
              <a:xfrm>
                <a:off x="2711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6890" name="Line 58"/>
              <p:cNvSpPr>
                <a:spLocks noChangeShapeType="1"/>
              </p:cNvSpPr>
              <p:nvPr/>
            </p:nvSpPr>
            <p:spPr bwMode="auto">
              <a:xfrm>
                <a:off x="3016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6891" name="Line 59"/>
              <p:cNvSpPr>
                <a:spLocks noChangeShapeType="1"/>
              </p:cNvSpPr>
              <p:nvPr/>
            </p:nvSpPr>
            <p:spPr bwMode="auto">
              <a:xfrm>
                <a:off x="3320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6892" name="Line 60"/>
              <p:cNvSpPr>
                <a:spLocks noChangeShapeType="1"/>
              </p:cNvSpPr>
              <p:nvPr/>
            </p:nvSpPr>
            <p:spPr bwMode="auto">
              <a:xfrm>
                <a:off x="3624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6893" name="Line 61"/>
              <p:cNvSpPr>
                <a:spLocks noChangeShapeType="1"/>
              </p:cNvSpPr>
              <p:nvPr/>
            </p:nvSpPr>
            <p:spPr bwMode="auto">
              <a:xfrm>
                <a:off x="3923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6894" name="Line 62"/>
              <p:cNvSpPr>
                <a:spLocks noChangeShapeType="1"/>
              </p:cNvSpPr>
              <p:nvPr/>
            </p:nvSpPr>
            <p:spPr bwMode="auto">
              <a:xfrm>
                <a:off x="4241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6895" name="Line 63"/>
              <p:cNvSpPr>
                <a:spLocks noChangeShapeType="1"/>
              </p:cNvSpPr>
              <p:nvPr/>
            </p:nvSpPr>
            <p:spPr bwMode="auto">
              <a:xfrm>
                <a:off x="4540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376896" name="Group 64"/>
          <p:cNvGrpSpPr>
            <a:grpSpLocks/>
          </p:cNvGrpSpPr>
          <p:nvPr/>
        </p:nvGrpSpPr>
        <p:grpSpPr bwMode="auto">
          <a:xfrm>
            <a:off x="5749925" y="4351338"/>
            <a:ext cx="2663825" cy="1328737"/>
            <a:chOff x="1989" y="1214"/>
            <a:chExt cx="1704" cy="846"/>
          </a:xfrm>
        </p:grpSpPr>
        <p:sp>
          <p:nvSpPr>
            <p:cNvPr id="376897" name="Freeform 65"/>
            <p:cNvSpPr>
              <a:spLocks/>
            </p:cNvSpPr>
            <p:nvPr/>
          </p:nvSpPr>
          <p:spPr bwMode="auto">
            <a:xfrm>
              <a:off x="1989" y="1544"/>
              <a:ext cx="1704" cy="516"/>
            </a:xfrm>
            <a:custGeom>
              <a:avLst/>
              <a:gdLst>
                <a:gd name="T0" fmla="*/ 284 w 284"/>
                <a:gd name="T1" fmla="*/ 33 h 86"/>
                <a:gd name="T2" fmla="*/ 142 w 284"/>
                <a:gd name="T3" fmla="*/ 86 h 86"/>
                <a:gd name="T4" fmla="*/ 0 w 284"/>
                <a:gd name="T5" fmla="*/ 33 h 86"/>
                <a:gd name="T6" fmla="*/ 0 w 284"/>
                <a:gd name="T7" fmla="*/ 33 h 86"/>
                <a:gd name="T8" fmla="*/ 0 w 284"/>
                <a:gd name="T9" fmla="*/ 31 h 86"/>
                <a:gd name="T10" fmla="*/ 0 w 284"/>
                <a:gd name="T11" fmla="*/ 0 h 86"/>
                <a:gd name="T12" fmla="*/ 7 w 284"/>
                <a:gd name="T13" fmla="*/ 9 h 86"/>
                <a:gd name="T14" fmla="*/ 142 w 284"/>
                <a:gd name="T15" fmla="*/ 53 h 86"/>
                <a:gd name="T16" fmla="*/ 279 w 284"/>
                <a:gd name="T17" fmla="*/ 7 h 86"/>
                <a:gd name="T18" fmla="*/ 284 w 284"/>
                <a:gd name="T19" fmla="*/ 0 h 86"/>
                <a:gd name="T20" fmla="*/ 284 w 284"/>
                <a:gd name="T21" fmla="*/ 31 h 86"/>
                <a:gd name="T22" fmla="*/ 284 w 284"/>
                <a:gd name="T23" fmla="*/ 3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4" h="86">
                  <a:moveTo>
                    <a:pt x="284" y="33"/>
                  </a:moveTo>
                  <a:cubicBezTo>
                    <a:pt x="281" y="63"/>
                    <a:pt x="218" y="86"/>
                    <a:pt x="142" y="86"/>
                  </a:cubicBezTo>
                  <a:cubicBezTo>
                    <a:pt x="65" y="86"/>
                    <a:pt x="3" y="63"/>
                    <a:pt x="0" y="33"/>
                  </a:cubicBezTo>
                  <a:lnTo>
                    <a:pt x="0" y="33"/>
                  </a:lnTo>
                  <a:lnTo>
                    <a:pt x="0" y="31"/>
                  </a:lnTo>
                  <a:lnTo>
                    <a:pt x="0" y="0"/>
                  </a:lnTo>
                  <a:cubicBezTo>
                    <a:pt x="0" y="4"/>
                    <a:pt x="5" y="5"/>
                    <a:pt x="7" y="9"/>
                  </a:cubicBezTo>
                  <a:cubicBezTo>
                    <a:pt x="21" y="34"/>
                    <a:pt x="74" y="53"/>
                    <a:pt x="142" y="53"/>
                  </a:cubicBezTo>
                  <a:cubicBezTo>
                    <a:pt x="211" y="53"/>
                    <a:pt x="266" y="33"/>
                    <a:pt x="279" y="7"/>
                  </a:cubicBezTo>
                  <a:cubicBezTo>
                    <a:pt x="281" y="4"/>
                    <a:pt x="284" y="4"/>
                    <a:pt x="284" y="0"/>
                  </a:cubicBezTo>
                  <a:lnTo>
                    <a:pt x="284" y="31"/>
                  </a:lnTo>
                  <a:lnTo>
                    <a:pt x="284" y="33"/>
                  </a:lnTo>
                  <a:close/>
                </a:path>
              </a:pathLst>
            </a:custGeom>
            <a:solidFill>
              <a:srgbClr val="605D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6898" name="Oval 66"/>
            <p:cNvSpPr>
              <a:spLocks noChangeArrowheads="1"/>
            </p:cNvSpPr>
            <p:nvPr/>
          </p:nvSpPr>
          <p:spPr bwMode="auto">
            <a:xfrm>
              <a:off x="1989" y="1214"/>
              <a:ext cx="1704" cy="666"/>
            </a:xfrm>
            <a:prstGeom prst="ellipse">
              <a:avLst/>
            </a:prstGeom>
            <a:solidFill>
              <a:srgbClr val="A9A8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376899" name="Group 67"/>
          <p:cNvGrpSpPr>
            <a:grpSpLocks/>
          </p:cNvGrpSpPr>
          <p:nvPr/>
        </p:nvGrpSpPr>
        <p:grpSpPr bwMode="auto">
          <a:xfrm>
            <a:off x="644525" y="4337050"/>
            <a:ext cx="2663825" cy="1343025"/>
            <a:chOff x="2005" y="1184"/>
            <a:chExt cx="1698" cy="846"/>
          </a:xfrm>
        </p:grpSpPr>
        <p:sp>
          <p:nvSpPr>
            <p:cNvPr id="376900" name="Freeform 68"/>
            <p:cNvSpPr>
              <a:spLocks/>
            </p:cNvSpPr>
            <p:nvPr/>
          </p:nvSpPr>
          <p:spPr bwMode="auto">
            <a:xfrm>
              <a:off x="2005" y="1514"/>
              <a:ext cx="1698" cy="516"/>
            </a:xfrm>
            <a:custGeom>
              <a:avLst/>
              <a:gdLst>
                <a:gd name="T0" fmla="*/ 283 w 283"/>
                <a:gd name="T1" fmla="*/ 33 h 86"/>
                <a:gd name="T2" fmla="*/ 141 w 283"/>
                <a:gd name="T3" fmla="*/ 86 h 86"/>
                <a:gd name="T4" fmla="*/ 0 w 283"/>
                <a:gd name="T5" fmla="*/ 33 h 86"/>
                <a:gd name="T6" fmla="*/ 0 w 283"/>
                <a:gd name="T7" fmla="*/ 33 h 86"/>
                <a:gd name="T8" fmla="*/ 0 w 283"/>
                <a:gd name="T9" fmla="*/ 31 h 86"/>
                <a:gd name="T10" fmla="*/ 0 w 283"/>
                <a:gd name="T11" fmla="*/ 0 h 86"/>
                <a:gd name="T12" fmla="*/ 7 w 283"/>
                <a:gd name="T13" fmla="*/ 9 h 86"/>
                <a:gd name="T14" fmla="*/ 142 w 283"/>
                <a:gd name="T15" fmla="*/ 53 h 86"/>
                <a:gd name="T16" fmla="*/ 278 w 283"/>
                <a:gd name="T17" fmla="*/ 7 h 86"/>
                <a:gd name="T18" fmla="*/ 283 w 283"/>
                <a:gd name="T19" fmla="*/ 0 h 86"/>
                <a:gd name="T20" fmla="*/ 283 w 283"/>
                <a:gd name="T21" fmla="*/ 31 h 86"/>
                <a:gd name="T22" fmla="*/ 283 w 283"/>
                <a:gd name="T23" fmla="*/ 3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86">
                  <a:moveTo>
                    <a:pt x="283" y="33"/>
                  </a:moveTo>
                  <a:cubicBezTo>
                    <a:pt x="280" y="63"/>
                    <a:pt x="218" y="86"/>
                    <a:pt x="141" y="86"/>
                  </a:cubicBezTo>
                  <a:cubicBezTo>
                    <a:pt x="65" y="86"/>
                    <a:pt x="3" y="63"/>
                    <a:pt x="0" y="33"/>
                  </a:cubicBezTo>
                  <a:lnTo>
                    <a:pt x="0" y="33"/>
                  </a:lnTo>
                  <a:lnTo>
                    <a:pt x="0" y="31"/>
                  </a:lnTo>
                  <a:lnTo>
                    <a:pt x="0" y="0"/>
                  </a:lnTo>
                  <a:cubicBezTo>
                    <a:pt x="0" y="4"/>
                    <a:pt x="5" y="5"/>
                    <a:pt x="7" y="9"/>
                  </a:cubicBezTo>
                  <a:cubicBezTo>
                    <a:pt x="20" y="34"/>
                    <a:pt x="74" y="53"/>
                    <a:pt x="142" y="53"/>
                  </a:cubicBezTo>
                  <a:cubicBezTo>
                    <a:pt x="210" y="53"/>
                    <a:pt x="265" y="33"/>
                    <a:pt x="278" y="7"/>
                  </a:cubicBezTo>
                  <a:cubicBezTo>
                    <a:pt x="280" y="4"/>
                    <a:pt x="283" y="4"/>
                    <a:pt x="283" y="0"/>
                  </a:cubicBezTo>
                  <a:lnTo>
                    <a:pt x="283" y="31"/>
                  </a:lnTo>
                  <a:lnTo>
                    <a:pt x="283" y="33"/>
                  </a:lnTo>
                  <a:close/>
                </a:path>
              </a:pathLst>
            </a:custGeom>
            <a:solidFill>
              <a:srgbClr val="605D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6901" name="Oval 69"/>
            <p:cNvSpPr>
              <a:spLocks noChangeArrowheads="1"/>
            </p:cNvSpPr>
            <p:nvPr/>
          </p:nvSpPr>
          <p:spPr bwMode="auto">
            <a:xfrm>
              <a:off x="2005" y="1184"/>
              <a:ext cx="1698" cy="660"/>
            </a:xfrm>
            <a:prstGeom prst="ellipse">
              <a:avLst/>
            </a:prstGeom>
            <a:solidFill>
              <a:srgbClr val="A9A8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376902" name="Group 70"/>
          <p:cNvGrpSpPr>
            <a:grpSpLocks/>
          </p:cNvGrpSpPr>
          <p:nvPr/>
        </p:nvGrpSpPr>
        <p:grpSpPr bwMode="auto">
          <a:xfrm>
            <a:off x="644525" y="4337050"/>
            <a:ext cx="2663825" cy="1343025"/>
            <a:chOff x="2053" y="2288"/>
            <a:chExt cx="1698" cy="846"/>
          </a:xfrm>
        </p:grpSpPr>
        <p:grpSp>
          <p:nvGrpSpPr>
            <p:cNvPr id="376903" name="Group 71"/>
            <p:cNvGrpSpPr>
              <a:grpSpLocks/>
            </p:cNvGrpSpPr>
            <p:nvPr/>
          </p:nvGrpSpPr>
          <p:grpSpPr bwMode="auto">
            <a:xfrm>
              <a:off x="2815" y="2618"/>
              <a:ext cx="450" cy="516"/>
              <a:chOff x="2815" y="2618"/>
              <a:chExt cx="450" cy="516"/>
            </a:xfrm>
          </p:grpSpPr>
          <p:sp>
            <p:nvSpPr>
              <p:cNvPr id="376904" name="Freeform 72"/>
              <p:cNvSpPr>
                <a:spLocks/>
              </p:cNvSpPr>
              <p:nvPr/>
            </p:nvSpPr>
            <p:spPr bwMode="auto">
              <a:xfrm>
                <a:off x="2815" y="2906"/>
                <a:ext cx="450" cy="228"/>
              </a:xfrm>
              <a:custGeom>
                <a:avLst/>
                <a:gdLst>
                  <a:gd name="T0" fmla="*/ 75 w 75"/>
                  <a:gd name="T1" fmla="*/ 33 h 38"/>
                  <a:gd name="T2" fmla="*/ 15 w 75"/>
                  <a:gd name="T3" fmla="*/ 38 h 38"/>
                  <a:gd name="T4" fmla="*/ 0 w 75"/>
                  <a:gd name="T5" fmla="*/ 38 h 38"/>
                  <a:gd name="T6" fmla="*/ 0 w 75"/>
                  <a:gd name="T7" fmla="*/ 7 h 38"/>
                  <a:gd name="T8" fmla="*/ 1 w 75"/>
                  <a:gd name="T9" fmla="*/ 4 h 38"/>
                  <a:gd name="T10" fmla="*/ 15 w 75"/>
                  <a:gd name="T11" fmla="*/ 5 h 38"/>
                  <a:gd name="T12" fmla="*/ 71 w 75"/>
                  <a:gd name="T13" fmla="*/ 0 h 38"/>
                  <a:gd name="T14" fmla="*/ 75 w 75"/>
                  <a:gd name="T15" fmla="*/ 2 h 38"/>
                  <a:gd name="T16" fmla="*/ 75 w 75"/>
                  <a:gd name="T17" fmla="*/ 33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5" h="38">
                    <a:moveTo>
                      <a:pt x="75" y="33"/>
                    </a:moveTo>
                    <a:cubicBezTo>
                      <a:pt x="57" y="36"/>
                      <a:pt x="36" y="38"/>
                      <a:pt x="15" y="38"/>
                    </a:cubicBezTo>
                    <a:cubicBezTo>
                      <a:pt x="10" y="38"/>
                      <a:pt x="5" y="38"/>
                      <a:pt x="0" y="38"/>
                    </a:cubicBezTo>
                    <a:lnTo>
                      <a:pt x="0" y="7"/>
                    </a:lnTo>
                    <a:lnTo>
                      <a:pt x="1" y="4"/>
                    </a:lnTo>
                    <a:cubicBezTo>
                      <a:pt x="6" y="5"/>
                      <a:pt x="10" y="5"/>
                      <a:pt x="15" y="5"/>
                    </a:cubicBezTo>
                    <a:cubicBezTo>
                      <a:pt x="37" y="5"/>
                      <a:pt x="53" y="3"/>
                      <a:pt x="71" y="0"/>
                    </a:cubicBezTo>
                    <a:lnTo>
                      <a:pt x="75" y="2"/>
                    </a:lnTo>
                    <a:lnTo>
                      <a:pt x="75" y="33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6905" name="Freeform 73"/>
              <p:cNvSpPr>
                <a:spLocks/>
              </p:cNvSpPr>
              <p:nvPr/>
            </p:nvSpPr>
            <p:spPr bwMode="auto">
              <a:xfrm>
                <a:off x="2815" y="2618"/>
                <a:ext cx="450" cy="330"/>
              </a:xfrm>
              <a:custGeom>
                <a:avLst/>
                <a:gdLst>
                  <a:gd name="T0" fmla="*/ 15 w 75"/>
                  <a:gd name="T1" fmla="*/ 0 h 55"/>
                  <a:gd name="T2" fmla="*/ 75 w 75"/>
                  <a:gd name="T3" fmla="*/ 50 h 55"/>
                  <a:gd name="T4" fmla="*/ 15 w 75"/>
                  <a:gd name="T5" fmla="*/ 55 h 55"/>
                  <a:gd name="T6" fmla="*/ 0 w 75"/>
                  <a:gd name="T7" fmla="*/ 55 h 55"/>
                  <a:gd name="T8" fmla="*/ 15 w 75"/>
                  <a:gd name="T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5" h="55">
                    <a:moveTo>
                      <a:pt x="15" y="0"/>
                    </a:moveTo>
                    <a:lnTo>
                      <a:pt x="75" y="50"/>
                    </a:lnTo>
                    <a:cubicBezTo>
                      <a:pt x="56" y="53"/>
                      <a:pt x="36" y="55"/>
                      <a:pt x="15" y="55"/>
                    </a:cubicBezTo>
                    <a:cubicBezTo>
                      <a:pt x="10" y="55"/>
                      <a:pt x="5" y="55"/>
                      <a:pt x="0" y="55"/>
                    </a:cubicBez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6906" name="Group 74"/>
            <p:cNvGrpSpPr>
              <a:grpSpLocks/>
            </p:cNvGrpSpPr>
            <p:nvPr/>
          </p:nvGrpSpPr>
          <p:grpSpPr bwMode="auto">
            <a:xfrm>
              <a:off x="2053" y="2420"/>
              <a:ext cx="852" cy="528"/>
              <a:chOff x="2053" y="2420"/>
              <a:chExt cx="852" cy="528"/>
            </a:xfrm>
          </p:grpSpPr>
          <p:sp>
            <p:nvSpPr>
              <p:cNvPr id="376907" name="Freeform 75"/>
              <p:cNvSpPr>
                <a:spLocks/>
              </p:cNvSpPr>
              <p:nvPr/>
            </p:nvSpPr>
            <p:spPr bwMode="auto">
              <a:xfrm>
                <a:off x="2053" y="2618"/>
                <a:ext cx="90" cy="330"/>
              </a:xfrm>
              <a:custGeom>
                <a:avLst/>
                <a:gdLst>
                  <a:gd name="T0" fmla="*/ 15 w 15"/>
                  <a:gd name="T1" fmla="*/ 55 h 55"/>
                  <a:gd name="T2" fmla="*/ 0 w 15"/>
                  <a:gd name="T3" fmla="*/ 33 h 55"/>
                  <a:gd name="T4" fmla="*/ 0 w 15"/>
                  <a:gd name="T5" fmla="*/ 33 h 55"/>
                  <a:gd name="T6" fmla="*/ 0 w 15"/>
                  <a:gd name="T7" fmla="*/ 31 h 55"/>
                  <a:gd name="T8" fmla="*/ 0 w 15"/>
                  <a:gd name="T9" fmla="*/ 0 h 55"/>
                  <a:gd name="T10" fmla="*/ 7 w 15"/>
                  <a:gd name="T11" fmla="*/ 9 h 55"/>
                  <a:gd name="T12" fmla="*/ 15 w 15"/>
                  <a:gd name="T13" fmla="*/ 19 h 55"/>
                  <a:gd name="T14" fmla="*/ 15 w 15"/>
                  <a:gd name="T15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55">
                    <a:moveTo>
                      <a:pt x="15" y="55"/>
                    </a:moveTo>
                    <a:cubicBezTo>
                      <a:pt x="6" y="49"/>
                      <a:pt x="1" y="41"/>
                      <a:pt x="0" y="33"/>
                    </a:cubicBezTo>
                    <a:lnTo>
                      <a:pt x="0" y="33"/>
                    </a:lnTo>
                    <a:lnTo>
                      <a:pt x="0" y="31"/>
                    </a:lnTo>
                    <a:lnTo>
                      <a:pt x="0" y="0"/>
                    </a:lnTo>
                    <a:cubicBezTo>
                      <a:pt x="0" y="4"/>
                      <a:pt x="5" y="5"/>
                      <a:pt x="7" y="9"/>
                    </a:cubicBezTo>
                    <a:cubicBezTo>
                      <a:pt x="9" y="12"/>
                      <a:pt x="12" y="15"/>
                      <a:pt x="15" y="19"/>
                    </a:cubicBezTo>
                    <a:lnTo>
                      <a:pt x="15" y="55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6908" name="Freeform 76"/>
              <p:cNvSpPr>
                <a:spLocks/>
              </p:cNvSpPr>
              <p:nvPr/>
            </p:nvSpPr>
            <p:spPr bwMode="auto">
              <a:xfrm>
                <a:off x="2053" y="2420"/>
                <a:ext cx="852" cy="348"/>
              </a:xfrm>
              <a:custGeom>
                <a:avLst/>
                <a:gdLst>
                  <a:gd name="T0" fmla="*/ 142 w 142"/>
                  <a:gd name="T1" fmla="*/ 33 h 58"/>
                  <a:gd name="T2" fmla="*/ 15 w 142"/>
                  <a:gd name="T3" fmla="*/ 58 h 58"/>
                  <a:gd name="T4" fmla="*/ 0 w 142"/>
                  <a:gd name="T5" fmla="*/ 33 h 58"/>
                  <a:gd name="T6" fmla="*/ 27 w 142"/>
                  <a:gd name="T7" fmla="*/ 0 h 58"/>
                  <a:gd name="T8" fmla="*/ 142 w 142"/>
                  <a:gd name="T9" fmla="*/ 33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2" h="58">
                    <a:moveTo>
                      <a:pt x="142" y="33"/>
                    </a:moveTo>
                    <a:lnTo>
                      <a:pt x="15" y="58"/>
                    </a:lnTo>
                    <a:cubicBezTo>
                      <a:pt x="5" y="50"/>
                      <a:pt x="0" y="42"/>
                      <a:pt x="0" y="33"/>
                    </a:cubicBezTo>
                    <a:cubicBezTo>
                      <a:pt x="0" y="21"/>
                      <a:pt x="10" y="10"/>
                      <a:pt x="27" y="0"/>
                    </a:cubicBezTo>
                    <a:lnTo>
                      <a:pt x="142" y="33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6909" name="Freeform 77"/>
              <p:cNvSpPr>
                <a:spLocks/>
              </p:cNvSpPr>
              <p:nvPr/>
            </p:nvSpPr>
            <p:spPr bwMode="auto">
              <a:xfrm>
                <a:off x="2143" y="2618"/>
                <a:ext cx="762" cy="330"/>
              </a:xfrm>
              <a:custGeom>
                <a:avLst/>
                <a:gdLst>
                  <a:gd name="T0" fmla="*/ 127 w 127"/>
                  <a:gd name="T1" fmla="*/ 0 h 55"/>
                  <a:gd name="T2" fmla="*/ 0 w 127"/>
                  <a:gd name="T3" fmla="*/ 25 h 55"/>
                  <a:gd name="T4" fmla="*/ 0 w 127"/>
                  <a:gd name="T5" fmla="*/ 55 h 55"/>
                  <a:gd name="T6" fmla="*/ 4 w 127"/>
                  <a:gd name="T7" fmla="*/ 54 h 55"/>
                  <a:gd name="T8" fmla="*/ 4 w 127"/>
                  <a:gd name="T9" fmla="*/ 28 h 55"/>
                  <a:gd name="T10" fmla="*/ 127 w 127"/>
                  <a:gd name="T1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7" h="55">
                    <a:moveTo>
                      <a:pt x="127" y="0"/>
                    </a:moveTo>
                    <a:lnTo>
                      <a:pt x="0" y="25"/>
                    </a:lnTo>
                    <a:lnTo>
                      <a:pt x="0" y="55"/>
                    </a:lnTo>
                    <a:lnTo>
                      <a:pt x="4" y="54"/>
                    </a:lnTo>
                    <a:lnTo>
                      <a:pt x="4" y="28"/>
                    </a:lnTo>
                    <a:lnTo>
                      <a:pt x="127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6910" name="Group 78"/>
            <p:cNvGrpSpPr>
              <a:grpSpLocks/>
            </p:cNvGrpSpPr>
            <p:nvPr/>
          </p:nvGrpSpPr>
          <p:grpSpPr bwMode="auto">
            <a:xfrm>
              <a:off x="2167" y="2618"/>
              <a:ext cx="738" cy="438"/>
              <a:chOff x="2167" y="2618"/>
              <a:chExt cx="738" cy="438"/>
            </a:xfrm>
          </p:grpSpPr>
          <p:sp>
            <p:nvSpPr>
              <p:cNvPr id="376911" name="Freeform 79"/>
              <p:cNvSpPr>
                <a:spLocks/>
              </p:cNvSpPr>
              <p:nvPr/>
            </p:nvSpPr>
            <p:spPr bwMode="auto">
              <a:xfrm>
                <a:off x="2167" y="2780"/>
                <a:ext cx="180" cy="276"/>
              </a:xfrm>
              <a:custGeom>
                <a:avLst/>
                <a:gdLst>
                  <a:gd name="T0" fmla="*/ 30 w 30"/>
                  <a:gd name="T1" fmla="*/ 46 h 46"/>
                  <a:gd name="T2" fmla="*/ 0 w 30"/>
                  <a:gd name="T3" fmla="*/ 31 h 46"/>
                  <a:gd name="T4" fmla="*/ 0 w 30"/>
                  <a:gd name="T5" fmla="*/ 1 h 46"/>
                  <a:gd name="T6" fmla="*/ 6 w 30"/>
                  <a:gd name="T7" fmla="*/ 0 h 46"/>
                  <a:gd name="T8" fmla="*/ 30 w 30"/>
                  <a:gd name="T9" fmla="*/ 11 h 46"/>
                  <a:gd name="T10" fmla="*/ 30 w 30"/>
                  <a:gd name="T11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0" h="46">
                    <a:moveTo>
                      <a:pt x="30" y="46"/>
                    </a:moveTo>
                    <a:cubicBezTo>
                      <a:pt x="18" y="42"/>
                      <a:pt x="8" y="37"/>
                      <a:pt x="0" y="31"/>
                    </a:cubicBezTo>
                    <a:lnTo>
                      <a:pt x="0" y="1"/>
                    </a:lnTo>
                    <a:lnTo>
                      <a:pt x="6" y="0"/>
                    </a:lnTo>
                    <a:cubicBezTo>
                      <a:pt x="14" y="6"/>
                      <a:pt x="18" y="7"/>
                      <a:pt x="30" y="11"/>
                    </a:cubicBezTo>
                    <a:lnTo>
                      <a:pt x="30" y="46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6912" name="Freeform 80"/>
              <p:cNvSpPr>
                <a:spLocks/>
              </p:cNvSpPr>
              <p:nvPr/>
            </p:nvSpPr>
            <p:spPr bwMode="auto">
              <a:xfrm>
                <a:off x="2167" y="2618"/>
                <a:ext cx="738" cy="252"/>
              </a:xfrm>
              <a:custGeom>
                <a:avLst/>
                <a:gdLst>
                  <a:gd name="T0" fmla="*/ 123 w 123"/>
                  <a:gd name="T1" fmla="*/ 0 h 42"/>
                  <a:gd name="T2" fmla="*/ 30 w 123"/>
                  <a:gd name="T3" fmla="*/ 42 h 42"/>
                  <a:gd name="T4" fmla="*/ 0 w 123"/>
                  <a:gd name="T5" fmla="*/ 28 h 42"/>
                  <a:gd name="T6" fmla="*/ 123 w 123"/>
                  <a:gd name="T7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3" h="42">
                    <a:moveTo>
                      <a:pt x="123" y="0"/>
                    </a:moveTo>
                    <a:lnTo>
                      <a:pt x="30" y="42"/>
                    </a:lnTo>
                    <a:cubicBezTo>
                      <a:pt x="18" y="38"/>
                      <a:pt x="8" y="33"/>
                      <a:pt x="0" y="28"/>
                    </a:cubicBezTo>
                    <a:lnTo>
                      <a:pt x="123" y="0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6913" name="Freeform 81"/>
              <p:cNvSpPr>
                <a:spLocks/>
              </p:cNvSpPr>
              <p:nvPr/>
            </p:nvSpPr>
            <p:spPr bwMode="auto">
              <a:xfrm>
                <a:off x="2347" y="2618"/>
                <a:ext cx="558" cy="438"/>
              </a:xfrm>
              <a:custGeom>
                <a:avLst/>
                <a:gdLst>
                  <a:gd name="T0" fmla="*/ 93 w 93"/>
                  <a:gd name="T1" fmla="*/ 0 h 73"/>
                  <a:gd name="T2" fmla="*/ 0 w 93"/>
                  <a:gd name="T3" fmla="*/ 42 h 73"/>
                  <a:gd name="T4" fmla="*/ 0 w 93"/>
                  <a:gd name="T5" fmla="*/ 73 h 73"/>
                  <a:gd name="T6" fmla="*/ 6 w 93"/>
                  <a:gd name="T7" fmla="*/ 69 h 73"/>
                  <a:gd name="T8" fmla="*/ 6 w 93"/>
                  <a:gd name="T9" fmla="*/ 44 h 73"/>
                  <a:gd name="T10" fmla="*/ 93 w 93"/>
                  <a:gd name="T11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3" h="73">
                    <a:moveTo>
                      <a:pt x="93" y="0"/>
                    </a:moveTo>
                    <a:lnTo>
                      <a:pt x="0" y="42"/>
                    </a:lnTo>
                    <a:lnTo>
                      <a:pt x="0" y="73"/>
                    </a:lnTo>
                    <a:lnTo>
                      <a:pt x="6" y="69"/>
                    </a:lnTo>
                    <a:lnTo>
                      <a:pt x="6" y="44"/>
                    </a:lnTo>
                    <a:lnTo>
                      <a:pt x="93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6914" name="Group 82"/>
            <p:cNvGrpSpPr>
              <a:grpSpLocks/>
            </p:cNvGrpSpPr>
            <p:nvPr/>
          </p:nvGrpSpPr>
          <p:grpSpPr bwMode="auto">
            <a:xfrm>
              <a:off x="2383" y="2618"/>
              <a:ext cx="522" cy="510"/>
              <a:chOff x="2383" y="2618"/>
              <a:chExt cx="522" cy="510"/>
            </a:xfrm>
          </p:grpSpPr>
          <p:sp>
            <p:nvSpPr>
              <p:cNvPr id="376915" name="Freeform 83"/>
              <p:cNvSpPr>
                <a:spLocks/>
              </p:cNvSpPr>
              <p:nvPr/>
            </p:nvSpPr>
            <p:spPr bwMode="auto">
              <a:xfrm>
                <a:off x="2383" y="2870"/>
                <a:ext cx="396" cy="258"/>
              </a:xfrm>
              <a:custGeom>
                <a:avLst/>
                <a:gdLst>
                  <a:gd name="T0" fmla="*/ 66 w 66"/>
                  <a:gd name="T1" fmla="*/ 43 h 43"/>
                  <a:gd name="T2" fmla="*/ 0 w 66"/>
                  <a:gd name="T3" fmla="*/ 32 h 43"/>
                  <a:gd name="T4" fmla="*/ 0 w 66"/>
                  <a:gd name="T5" fmla="*/ 2 h 43"/>
                  <a:gd name="T6" fmla="*/ 4 w 66"/>
                  <a:gd name="T7" fmla="*/ 0 h 43"/>
                  <a:gd name="T8" fmla="*/ 66 w 66"/>
                  <a:gd name="T9" fmla="*/ 10 h 43"/>
                  <a:gd name="T10" fmla="*/ 66 w 66"/>
                  <a:gd name="T11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6" h="43">
                    <a:moveTo>
                      <a:pt x="66" y="43"/>
                    </a:moveTo>
                    <a:cubicBezTo>
                      <a:pt x="41" y="42"/>
                      <a:pt x="19" y="38"/>
                      <a:pt x="0" y="32"/>
                    </a:cubicBezTo>
                    <a:lnTo>
                      <a:pt x="0" y="2"/>
                    </a:lnTo>
                    <a:lnTo>
                      <a:pt x="4" y="0"/>
                    </a:lnTo>
                    <a:cubicBezTo>
                      <a:pt x="23" y="6"/>
                      <a:pt x="41" y="8"/>
                      <a:pt x="66" y="10"/>
                    </a:cubicBezTo>
                    <a:lnTo>
                      <a:pt x="66" y="43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6916" name="Freeform 84"/>
              <p:cNvSpPr>
                <a:spLocks/>
              </p:cNvSpPr>
              <p:nvPr/>
            </p:nvSpPr>
            <p:spPr bwMode="auto">
              <a:xfrm>
                <a:off x="2383" y="2618"/>
                <a:ext cx="522" cy="330"/>
              </a:xfrm>
              <a:custGeom>
                <a:avLst/>
                <a:gdLst>
                  <a:gd name="T0" fmla="*/ 87 w 87"/>
                  <a:gd name="T1" fmla="*/ 0 h 55"/>
                  <a:gd name="T2" fmla="*/ 66 w 87"/>
                  <a:gd name="T3" fmla="*/ 55 h 55"/>
                  <a:gd name="T4" fmla="*/ 0 w 87"/>
                  <a:gd name="T5" fmla="*/ 44 h 55"/>
                  <a:gd name="T6" fmla="*/ 87 w 87"/>
                  <a:gd name="T7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7" h="55">
                    <a:moveTo>
                      <a:pt x="87" y="0"/>
                    </a:moveTo>
                    <a:lnTo>
                      <a:pt x="66" y="55"/>
                    </a:lnTo>
                    <a:cubicBezTo>
                      <a:pt x="42" y="53"/>
                      <a:pt x="19" y="49"/>
                      <a:pt x="0" y="44"/>
                    </a:cubicBezTo>
                    <a:lnTo>
                      <a:pt x="87" y="0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6917" name="Freeform 85"/>
              <p:cNvSpPr>
                <a:spLocks/>
              </p:cNvSpPr>
              <p:nvPr/>
            </p:nvSpPr>
            <p:spPr bwMode="auto">
              <a:xfrm>
                <a:off x="2779" y="2618"/>
                <a:ext cx="126" cy="510"/>
              </a:xfrm>
              <a:custGeom>
                <a:avLst/>
                <a:gdLst>
                  <a:gd name="T0" fmla="*/ 21 w 21"/>
                  <a:gd name="T1" fmla="*/ 0 h 85"/>
                  <a:gd name="T2" fmla="*/ 0 w 21"/>
                  <a:gd name="T3" fmla="*/ 55 h 85"/>
                  <a:gd name="T4" fmla="*/ 0 w 21"/>
                  <a:gd name="T5" fmla="*/ 85 h 85"/>
                  <a:gd name="T6" fmla="*/ 6 w 21"/>
                  <a:gd name="T7" fmla="*/ 63 h 85"/>
                  <a:gd name="T8" fmla="*/ 6 w 21"/>
                  <a:gd name="T9" fmla="*/ 55 h 85"/>
                  <a:gd name="T10" fmla="*/ 21 w 21"/>
                  <a:gd name="T11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85">
                    <a:moveTo>
                      <a:pt x="21" y="0"/>
                    </a:moveTo>
                    <a:lnTo>
                      <a:pt x="0" y="55"/>
                    </a:lnTo>
                    <a:lnTo>
                      <a:pt x="0" y="85"/>
                    </a:lnTo>
                    <a:lnTo>
                      <a:pt x="6" y="63"/>
                    </a:lnTo>
                    <a:lnTo>
                      <a:pt x="6" y="55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6918" name="Group 86"/>
            <p:cNvGrpSpPr>
              <a:grpSpLocks/>
            </p:cNvGrpSpPr>
            <p:nvPr/>
          </p:nvGrpSpPr>
          <p:grpSpPr bwMode="auto">
            <a:xfrm>
              <a:off x="2905" y="2618"/>
              <a:ext cx="768" cy="474"/>
              <a:chOff x="2905" y="2618"/>
              <a:chExt cx="768" cy="474"/>
            </a:xfrm>
          </p:grpSpPr>
          <p:sp>
            <p:nvSpPr>
              <p:cNvPr id="376919" name="Freeform 87"/>
              <p:cNvSpPr>
                <a:spLocks/>
              </p:cNvSpPr>
              <p:nvPr/>
            </p:nvSpPr>
            <p:spPr bwMode="auto">
              <a:xfrm>
                <a:off x="3301" y="2756"/>
                <a:ext cx="372" cy="336"/>
              </a:xfrm>
              <a:custGeom>
                <a:avLst/>
                <a:gdLst>
                  <a:gd name="T0" fmla="*/ 62 w 62"/>
                  <a:gd name="T1" fmla="*/ 31 h 56"/>
                  <a:gd name="T2" fmla="*/ 0 w 62"/>
                  <a:gd name="T3" fmla="*/ 56 h 56"/>
                  <a:gd name="T4" fmla="*/ 0 w 62"/>
                  <a:gd name="T5" fmla="*/ 23 h 56"/>
                  <a:gd name="T6" fmla="*/ 54 w 62"/>
                  <a:gd name="T7" fmla="*/ 0 h 56"/>
                  <a:gd name="T8" fmla="*/ 62 w 62"/>
                  <a:gd name="T9" fmla="*/ 0 h 56"/>
                  <a:gd name="T10" fmla="*/ 62 w 62"/>
                  <a:gd name="T11" fmla="*/ 31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2" h="56">
                    <a:moveTo>
                      <a:pt x="62" y="31"/>
                    </a:moveTo>
                    <a:cubicBezTo>
                      <a:pt x="49" y="42"/>
                      <a:pt x="27" y="51"/>
                      <a:pt x="0" y="56"/>
                    </a:cubicBezTo>
                    <a:lnTo>
                      <a:pt x="0" y="23"/>
                    </a:lnTo>
                    <a:cubicBezTo>
                      <a:pt x="28" y="16"/>
                      <a:pt x="42" y="11"/>
                      <a:pt x="54" y="0"/>
                    </a:cubicBezTo>
                    <a:lnTo>
                      <a:pt x="62" y="0"/>
                    </a:lnTo>
                    <a:lnTo>
                      <a:pt x="62" y="31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6920" name="Freeform 88"/>
              <p:cNvSpPr>
                <a:spLocks/>
              </p:cNvSpPr>
              <p:nvPr/>
            </p:nvSpPr>
            <p:spPr bwMode="auto">
              <a:xfrm>
                <a:off x="2905" y="2618"/>
                <a:ext cx="768" cy="294"/>
              </a:xfrm>
              <a:custGeom>
                <a:avLst/>
                <a:gdLst>
                  <a:gd name="T0" fmla="*/ 0 w 128"/>
                  <a:gd name="T1" fmla="*/ 0 h 49"/>
                  <a:gd name="T2" fmla="*/ 128 w 128"/>
                  <a:gd name="T3" fmla="*/ 23 h 49"/>
                  <a:gd name="T4" fmla="*/ 66 w 128"/>
                  <a:gd name="T5" fmla="*/ 49 h 49"/>
                  <a:gd name="T6" fmla="*/ 0 w 128"/>
                  <a:gd name="T7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8" h="49">
                    <a:moveTo>
                      <a:pt x="0" y="0"/>
                    </a:moveTo>
                    <a:lnTo>
                      <a:pt x="128" y="23"/>
                    </a:lnTo>
                    <a:cubicBezTo>
                      <a:pt x="115" y="34"/>
                      <a:pt x="93" y="43"/>
                      <a:pt x="66" y="49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6921" name="Freeform 89"/>
              <p:cNvSpPr>
                <a:spLocks/>
              </p:cNvSpPr>
              <p:nvPr/>
            </p:nvSpPr>
            <p:spPr bwMode="auto">
              <a:xfrm>
                <a:off x="2905" y="2618"/>
                <a:ext cx="396" cy="474"/>
              </a:xfrm>
              <a:custGeom>
                <a:avLst/>
                <a:gdLst>
                  <a:gd name="T0" fmla="*/ 0 w 66"/>
                  <a:gd name="T1" fmla="*/ 0 h 79"/>
                  <a:gd name="T2" fmla="*/ 66 w 66"/>
                  <a:gd name="T3" fmla="*/ 49 h 79"/>
                  <a:gd name="T4" fmla="*/ 66 w 66"/>
                  <a:gd name="T5" fmla="*/ 79 h 79"/>
                  <a:gd name="T6" fmla="*/ 60 w 66"/>
                  <a:gd name="T7" fmla="*/ 72 h 79"/>
                  <a:gd name="T8" fmla="*/ 60 w 66"/>
                  <a:gd name="T9" fmla="*/ 50 h 79"/>
                  <a:gd name="T10" fmla="*/ 0 w 66"/>
                  <a:gd name="T11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6" h="79">
                    <a:moveTo>
                      <a:pt x="0" y="0"/>
                    </a:moveTo>
                    <a:lnTo>
                      <a:pt x="66" y="49"/>
                    </a:lnTo>
                    <a:lnTo>
                      <a:pt x="66" y="79"/>
                    </a:lnTo>
                    <a:lnTo>
                      <a:pt x="60" y="72"/>
                    </a:lnTo>
                    <a:lnTo>
                      <a:pt x="60" y="5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6922" name="Group 90"/>
            <p:cNvGrpSpPr>
              <a:grpSpLocks/>
            </p:cNvGrpSpPr>
            <p:nvPr/>
          </p:nvGrpSpPr>
          <p:grpSpPr bwMode="auto">
            <a:xfrm>
              <a:off x="2905" y="2372"/>
              <a:ext cx="846" cy="540"/>
              <a:chOff x="2905" y="2372"/>
              <a:chExt cx="846" cy="540"/>
            </a:xfrm>
          </p:grpSpPr>
          <p:sp>
            <p:nvSpPr>
              <p:cNvPr id="376923" name="Freeform 91"/>
              <p:cNvSpPr>
                <a:spLocks/>
              </p:cNvSpPr>
              <p:nvPr/>
            </p:nvSpPr>
            <p:spPr bwMode="auto">
              <a:xfrm>
                <a:off x="3703" y="2618"/>
                <a:ext cx="48" cy="294"/>
              </a:xfrm>
              <a:custGeom>
                <a:avLst/>
                <a:gdLst>
                  <a:gd name="T0" fmla="*/ 8 w 8"/>
                  <a:gd name="T1" fmla="*/ 33 h 49"/>
                  <a:gd name="T2" fmla="*/ 0 w 8"/>
                  <a:gd name="T3" fmla="*/ 49 h 49"/>
                  <a:gd name="T4" fmla="*/ 0 w 8"/>
                  <a:gd name="T5" fmla="*/ 13 h 49"/>
                  <a:gd name="T6" fmla="*/ 3 w 8"/>
                  <a:gd name="T7" fmla="*/ 7 h 49"/>
                  <a:gd name="T8" fmla="*/ 8 w 8"/>
                  <a:gd name="T9" fmla="*/ 0 h 49"/>
                  <a:gd name="T10" fmla="*/ 8 w 8"/>
                  <a:gd name="T11" fmla="*/ 31 h 49"/>
                  <a:gd name="T12" fmla="*/ 8 w 8"/>
                  <a:gd name="T13" fmla="*/ 3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49">
                    <a:moveTo>
                      <a:pt x="8" y="33"/>
                    </a:moveTo>
                    <a:cubicBezTo>
                      <a:pt x="7" y="39"/>
                      <a:pt x="4" y="44"/>
                      <a:pt x="0" y="49"/>
                    </a:cubicBezTo>
                    <a:lnTo>
                      <a:pt x="0" y="13"/>
                    </a:lnTo>
                    <a:cubicBezTo>
                      <a:pt x="1" y="11"/>
                      <a:pt x="2" y="9"/>
                      <a:pt x="3" y="7"/>
                    </a:cubicBezTo>
                    <a:cubicBezTo>
                      <a:pt x="5" y="3"/>
                      <a:pt x="8" y="4"/>
                      <a:pt x="8" y="0"/>
                    </a:cubicBezTo>
                    <a:lnTo>
                      <a:pt x="8" y="31"/>
                    </a:lnTo>
                    <a:lnTo>
                      <a:pt x="8" y="33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6924" name="Freeform 92"/>
              <p:cNvSpPr>
                <a:spLocks/>
              </p:cNvSpPr>
              <p:nvPr/>
            </p:nvSpPr>
            <p:spPr bwMode="auto">
              <a:xfrm>
                <a:off x="2905" y="2372"/>
                <a:ext cx="846" cy="360"/>
              </a:xfrm>
              <a:custGeom>
                <a:avLst/>
                <a:gdLst>
                  <a:gd name="T0" fmla="*/ 0 w 141"/>
                  <a:gd name="T1" fmla="*/ 41 h 60"/>
                  <a:gd name="T2" fmla="*/ 96 w 141"/>
                  <a:gd name="T3" fmla="*/ 0 h 60"/>
                  <a:gd name="T4" fmla="*/ 141 w 141"/>
                  <a:gd name="T5" fmla="*/ 41 h 60"/>
                  <a:gd name="T6" fmla="*/ 133 w 141"/>
                  <a:gd name="T7" fmla="*/ 60 h 60"/>
                  <a:gd name="T8" fmla="*/ 0 w 141"/>
                  <a:gd name="T9" fmla="*/ 41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1" h="60">
                    <a:moveTo>
                      <a:pt x="0" y="41"/>
                    </a:moveTo>
                    <a:lnTo>
                      <a:pt x="96" y="0"/>
                    </a:lnTo>
                    <a:cubicBezTo>
                      <a:pt x="124" y="11"/>
                      <a:pt x="141" y="26"/>
                      <a:pt x="141" y="41"/>
                    </a:cubicBezTo>
                    <a:cubicBezTo>
                      <a:pt x="141" y="47"/>
                      <a:pt x="138" y="54"/>
                      <a:pt x="133" y="60"/>
                    </a:cubicBezTo>
                    <a:lnTo>
                      <a:pt x="0" y="41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6925" name="Freeform 93"/>
              <p:cNvSpPr>
                <a:spLocks/>
              </p:cNvSpPr>
              <p:nvPr/>
            </p:nvSpPr>
            <p:spPr bwMode="auto">
              <a:xfrm>
                <a:off x="2905" y="2618"/>
                <a:ext cx="798" cy="294"/>
              </a:xfrm>
              <a:custGeom>
                <a:avLst/>
                <a:gdLst>
                  <a:gd name="T0" fmla="*/ 0 w 133"/>
                  <a:gd name="T1" fmla="*/ 0 h 49"/>
                  <a:gd name="T2" fmla="*/ 133 w 133"/>
                  <a:gd name="T3" fmla="*/ 19 h 49"/>
                  <a:gd name="T4" fmla="*/ 133 w 133"/>
                  <a:gd name="T5" fmla="*/ 49 h 49"/>
                  <a:gd name="T6" fmla="*/ 128 w 133"/>
                  <a:gd name="T7" fmla="*/ 48 h 49"/>
                  <a:gd name="T8" fmla="*/ 128 w 133"/>
                  <a:gd name="T9" fmla="*/ 23 h 49"/>
                  <a:gd name="T10" fmla="*/ 0 w 133"/>
                  <a:gd name="T11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3" h="49">
                    <a:moveTo>
                      <a:pt x="0" y="0"/>
                    </a:moveTo>
                    <a:lnTo>
                      <a:pt x="133" y="19"/>
                    </a:lnTo>
                    <a:lnTo>
                      <a:pt x="133" y="49"/>
                    </a:lnTo>
                    <a:lnTo>
                      <a:pt x="128" y="48"/>
                    </a:lnTo>
                    <a:lnTo>
                      <a:pt x="128" y="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6926" name="Group 94"/>
            <p:cNvGrpSpPr>
              <a:grpSpLocks/>
            </p:cNvGrpSpPr>
            <p:nvPr/>
          </p:nvGrpSpPr>
          <p:grpSpPr bwMode="auto">
            <a:xfrm>
              <a:off x="2251" y="2288"/>
              <a:ext cx="1188" cy="330"/>
              <a:chOff x="2251" y="2288"/>
              <a:chExt cx="1188" cy="330"/>
            </a:xfrm>
          </p:grpSpPr>
          <p:sp>
            <p:nvSpPr>
              <p:cNvPr id="376927" name="Freeform 95"/>
              <p:cNvSpPr>
                <a:spLocks/>
              </p:cNvSpPr>
              <p:nvPr/>
            </p:nvSpPr>
            <p:spPr bwMode="auto">
              <a:xfrm>
                <a:off x="2251" y="2288"/>
                <a:ext cx="1188" cy="330"/>
              </a:xfrm>
              <a:custGeom>
                <a:avLst/>
                <a:gdLst>
                  <a:gd name="T0" fmla="*/ 109 w 198"/>
                  <a:gd name="T1" fmla="*/ 55 h 55"/>
                  <a:gd name="T2" fmla="*/ 0 w 198"/>
                  <a:gd name="T3" fmla="*/ 19 h 55"/>
                  <a:gd name="T4" fmla="*/ 109 w 198"/>
                  <a:gd name="T5" fmla="*/ 0 h 55"/>
                  <a:gd name="T6" fmla="*/ 198 w 198"/>
                  <a:gd name="T7" fmla="*/ 12 h 55"/>
                  <a:gd name="T8" fmla="*/ 109 w 198"/>
                  <a:gd name="T9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8" h="55">
                    <a:moveTo>
                      <a:pt x="109" y="55"/>
                    </a:moveTo>
                    <a:lnTo>
                      <a:pt x="0" y="19"/>
                    </a:lnTo>
                    <a:cubicBezTo>
                      <a:pt x="27" y="7"/>
                      <a:pt x="67" y="0"/>
                      <a:pt x="109" y="0"/>
                    </a:cubicBezTo>
                    <a:cubicBezTo>
                      <a:pt x="141" y="0"/>
                      <a:pt x="173" y="4"/>
                      <a:pt x="198" y="12"/>
                    </a:cubicBezTo>
                    <a:lnTo>
                      <a:pt x="109" y="55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6928" name="Freeform 96"/>
              <p:cNvSpPr>
                <a:spLocks/>
              </p:cNvSpPr>
              <p:nvPr/>
            </p:nvSpPr>
            <p:spPr bwMode="auto">
              <a:xfrm>
                <a:off x="2251" y="2402"/>
                <a:ext cx="654" cy="216"/>
              </a:xfrm>
              <a:custGeom>
                <a:avLst/>
                <a:gdLst>
                  <a:gd name="T0" fmla="*/ 109 w 109"/>
                  <a:gd name="T1" fmla="*/ 36 h 36"/>
                  <a:gd name="T2" fmla="*/ 0 w 109"/>
                  <a:gd name="T3" fmla="*/ 0 h 36"/>
                  <a:gd name="T4" fmla="*/ 1 w 109"/>
                  <a:gd name="T5" fmla="*/ 5 h 36"/>
                  <a:gd name="T6" fmla="*/ 109 w 109"/>
                  <a:gd name="T7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9" h="36">
                    <a:moveTo>
                      <a:pt x="109" y="36"/>
                    </a:moveTo>
                    <a:lnTo>
                      <a:pt x="0" y="0"/>
                    </a:lnTo>
                    <a:lnTo>
                      <a:pt x="1" y="5"/>
                    </a:lnTo>
                    <a:lnTo>
                      <a:pt x="109" y="36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6929" name="Freeform 97"/>
              <p:cNvSpPr>
                <a:spLocks/>
              </p:cNvSpPr>
              <p:nvPr/>
            </p:nvSpPr>
            <p:spPr bwMode="auto">
              <a:xfrm>
                <a:off x="2905" y="2360"/>
                <a:ext cx="534" cy="258"/>
              </a:xfrm>
              <a:custGeom>
                <a:avLst/>
                <a:gdLst>
                  <a:gd name="T0" fmla="*/ 0 w 89"/>
                  <a:gd name="T1" fmla="*/ 43 h 43"/>
                  <a:gd name="T2" fmla="*/ 89 w 89"/>
                  <a:gd name="T3" fmla="*/ 0 h 43"/>
                  <a:gd name="T4" fmla="*/ 89 w 89"/>
                  <a:gd name="T5" fmla="*/ 5 h 43"/>
                  <a:gd name="T6" fmla="*/ 0 w 89"/>
                  <a:gd name="T7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9" h="43">
                    <a:moveTo>
                      <a:pt x="0" y="43"/>
                    </a:moveTo>
                    <a:lnTo>
                      <a:pt x="89" y="0"/>
                    </a:lnTo>
                    <a:lnTo>
                      <a:pt x="89" y="5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376930" name="Group 98"/>
          <p:cNvGrpSpPr>
            <a:grpSpLocks/>
          </p:cNvGrpSpPr>
          <p:nvPr/>
        </p:nvGrpSpPr>
        <p:grpSpPr bwMode="auto">
          <a:xfrm>
            <a:off x="644525" y="4337050"/>
            <a:ext cx="2663825" cy="1343025"/>
            <a:chOff x="2053" y="2288"/>
            <a:chExt cx="1698" cy="846"/>
          </a:xfrm>
        </p:grpSpPr>
        <p:grpSp>
          <p:nvGrpSpPr>
            <p:cNvPr id="376931" name="Group 99"/>
            <p:cNvGrpSpPr>
              <a:grpSpLocks/>
            </p:cNvGrpSpPr>
            <p:nvPr/>
          </p:nvGrpSpPr>
          <p:grpSpPr bwMode="auto">
            <a:xfrm>
              <a:off x="2815" y="2618"/>
              <a:ext cx="450" cy="516"/>
              <a:chOff x="2815" y="2618"/>
              <a:chExt cx="450" cy="516"/>
            </a:xfrm>
          </p:grpSpPr>
          <p:sp>
            <p:nvSpPr>
              <p:cNvPr id="376932" name="Freeform 100"/>
              <p:cNvSpPr>
                <a:spLocks/>
              </p:cNvSpPr>
              <p:nvPr/>
            </p:nvSpPr>
            <p:spPr bwMode="auto">
              <a:xfrm>
                <a:off x="2815" y="2906"/>
                <a:ext cx="450" cy="228"/>
              </a:xfrm>
              <a:custGeom>
                <a:avLst/>
                <a:gdLst>
                  <a:gd name="T0" fmla="*/ 75 w 75"/>
                  <a:gd name="T1" fmla="*/ 33 h 38"/>
                  <a:gd name="T2" fmla="*/ 15 w 75"/>
                  <a:gd name="T3" fmla="*/ 38 h 38"/>
                  <a:gd name="T4" fmla="*/ 0 w 75"/>
                  <a:gd name="T5" fmla="*/ 38 h 38"/>
                  <a:gd name="T6" fmla="*/ 0 w 75"/>
                  <a:gd name="T7" fmla="*/ 7 h 38"/>
                  <a:gd name="T8" fmla="*/ 1 w 75"/>
                  <a:gd name="T9" fmla="*/ 4 h 38"/>
                  <a:gd name="T10" fmla="*/ 15 w 75"/>
                  <a:gd name="T11" fmla="*/ 5 h 38"/>
                  <a:gd name="T12" fmla="*/ 71 w 75"/>
                  <a:gd name="T13" fmla="*/ 0 h 38"/>
                  <a:gd name="T14" fmla="*/ 75 w 75"/>
                  <a:gd name="T15" fmla="*/ 2 h 38"/>
                  <a:gd name="T16" fmla="*/ 75 w 75"/>
                  <a:gd name="T17" fmla="*/ 33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5" h="38">
                    <a:moveTo>
                      <a:pt x="75" y="33"/>
                    </a:moveTo>
                    <a:cubicBezTo>
                      <a:pt x="57" y="36"/>
                      <a:pt x="36" y="38"/>
                      <a:pt x="15" y="38"/>
                    </a:cubicBezTo>
                    <a:cubicBezTo>
                      <a:pt x="10" y="38"/>
                      <a:pt x="5" y="38"/>
                      <a:pt x="0" y="38"/>
                    </a:cubicBezTo>
                    <a:lnTo>
                      <a:pt x="0" y="7"/>
                    </a:lnTo>
                    <a:lnTo>
                      <a:pt x="1" y="4"/>
                    </a:lnTo>
                    <a:cubicBezTo>
                      <a:pt x="6" y="5"/>
                      <a:pt x="10" y="5"/>
                      <a:pt x="15" y="5"/>
                    </a:cubicBezTo>
                    <a:cubicBezTo>
                      <a:pt x="37" y="5"/>
                      <a:pt x="53" y="3"/>
                      <a:pt x="71" y="0"/>
                    </a:cubicBezTo>
                    <a:lnTo>
                      <a:pt x="75" y="2"/>
                    </a:lnTo>
                    <a:lnTo>
                      <a:pt x="75" y="33"/>
                    </a:lnTo>
                    <a:close/>
                  </a:path>
                </a:pathLst>
              </a:custGeom>
              <a:solidFill>
                <a:srgbClr val="008E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6933" name="Freeform 101"/>
              <p:cNvSpPr>
                <a:spLocks/>
              </p:cNvSpPr>
              <p:nvPr/>
            </p:nvSpPr>
            <p:spPr bwMode="auto">
              <a:xfrm>
                <a:off x="2815" y="2618"/>
                <a:ext cx="450" cy="330"/>
              </a:xfrm>
              <a:custGeom>
                <a:avLst/>
                <a:gdLst>
                  <a:gd name="T0" fmla="*/ 15 w 75"/>
                  <a:gd name="T1" fmla="*/ 0 h 55"/>
                  <a:gd name="T2" fmla="*/ 75 w 75"/>
                  <a:gd name="T3" fmla="*/ 50 h 55"/>
                  <a:gd name="T4" fmla="*/ 15 w 75"/>
                  <a:gd name="T5" fmla="*/ 55 h 55"/>
                  <a:gd name="T6" fmla="*/ 0 w 75"/>
                  <a:gd name="T7" fmla="*/ 55 h 55"/>
                  <a:gd name="T8" fmla="*/ 15 w 75"/>
                  <a:gd name="T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5" h="55">
                    <a:moveTo>
                      <a:pt x="15" y="0"/>
                    </a:moveTo>
                    <a:lnTo>
                      <a:pt x="75" y="50"/>
                    </a:lnTo>
                    <a:cubicBezTo>
                      <a:pt x="56" y="53"/>
                      <a:pt x="36" y="55"/>
                      <a:pt x="15" y="55"/>
                    </a:cubicBezTo>
                    <a:cubicBezTo>
                      <a:pt x="10" y="55"/>
                      <a:pt x="5" y="55"/>
                      <a:pt x="0" y="55"/>
                    </a:cubicBez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6934" name="Group 102"/>
            <p:cNvGrpSpPr>
              <a:grpSpLocks/>
            </p:cNvGrpSpPr>
            <p:nvPr/>
          </p:nvGrpSpPr>
          <p:grpSpPr bwMode="auto">
            <a:xfrm>
              <a:off x="2053" y="2420"/>
              <a:ext cx="852" cy="528"/>
              <a:chOff x="2053" y="2420"/>
              <a:chExt cx="852" cy="528"/>
            </a:xfrm>
          </p:grpSpPr>
          <p:sp>
            <p:nvSpPr>
              <p:cNvPr id="376935" name="Freeform 103"/>
              <p:cNvSpPr>
                <a:spLocks/>
              </p:cNvSpPr>
              <p:nvPr/>
            </p:nvSpPr>
            <p:spPr bwMode="auto">
              <a:xfrm>
                <a:off x="2053" y="2618"/>
                <a:ext cx="90" cy="330"/>
              </a:xfrm>
              <a:custGeom>
                <a:avLst/>
                <a:gdLst>
                  <a:gd name="T0" fmla="*/ 15 w 15"/>
                  <a:gd name="T1" fmla="*/ 55 h 55"/>
                  <a:gd name="T2" fmla="*/ 0 w 15"/>
                  <a:gd name="T3" fmla="*/ 33 h 55"/>
                  <a:gd name="T4" fmla="*/ 0 w 15"/>
                  <a:gd name="T5" fmla="*/ 33 h 55"/>
                  <a:gd name="T6" fmla="*/ 0 w 15"/>
                  <a:gd name="T7" fmla="*/ 31 h 55"/>
                  <a:gd name="T8" fmla="*/ 0 w 15"/>
                  <a:gd name="T9" fmla="*/ 0 h 55"/>
                  <a:gd name="T10" fmla="*/ 7 w 15"/>
                  <a:gd name="T11" fmla="*/ 9 h 55"/>
                  <a:gd name="T12" fmla="*/ 15 w 15"/>
                  <a:gd name="T13" fmla="*/ 19 h 55"/>
                  <a:gd name="T14" fmla="*/ 15 w 15"/>
                  <a:gd name="T15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55">
                    <a:moveTo>
                      <a:pt x="15" y="55"/>
                    </a:moveTo>
                    <a:cubicBezTo>
                      <a:pt x="6" y="49"/>
                      <a:pt x="1" y="41"/>
                      <a:pt x="0" y="33"/>
                    </a:cubicBezTo>
                    <a:lnTo>
                      <a:pt x="0" y="33"/>
                    </a:lnTo>
                    <a:lnTo>
                      <a:pt x="0" y="31"/>
                    </a:lnTo>
                    <a:lnTo>
                      <a:pt x="0" y="0"/>
                    </a:lnTo>
                    <a:cubicBezTo>
                      <a:pt x="0" y="4"/>
                      <a:pt x="5" y="5"/>
                      <a:pt x="7" y="9"/>
                    </a:cubicBezTo>
                    <a:cubicBezTo>
                      <a:pt x="9" y="12"/>
                      <a:pt x="12" y="15"/>
                      <a:pt x="15" y="19"/>
                    </a:cubicBezTo>
                    <a:lnTo>
                      <a:pt x="15" y="55"/>
                    </a:lnTo>
                    <a:close/>
                  </a:path>
                </a:pathLst>
              </a:custGeom>
              <a:solidFill>
                <a:srgbClr val="9933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6936" name="Freeform 104"/>
              <p:cNvSpPr>
                <a:spLocks/>
              </p:cNvSpPr>
              <p:nvPr/>
            </p:nvSpPr>
            <p:spPr bwMode="auto">
              <a:xfrm>
                <a:off x="2053" y="2420"/>
                <a:ext cx="852" cy="348"/>
              </a:xfrm>
              <a:custGeom>
                <a:avLst/>
                <a:gdLst>
                  <a:gd name="T0" fmla="*/ 142 w 142"/>
                  <a:gd name="T1" fmla="*/ 33 h 58"/>
                  <a:gd name="T2" fmla="*/ 15 w 142"/>
                  <a:gd name="T3" fmla="*/ 58 h 58"/>
                  <a:gd name="T4" fmla="*/ 0 w 142"/>
                  <a:gd name="T5" fmla="*/ 33 h 58"/>
                  <a:gd name="T6" fmla="*/ 27 w 142"/>
                  <a:gd name="T7" fmla="*/ 0 h 58"/>
                  <a:gd name="T8" fmla="*/ 142 w 142"/>
                  <a:gd name="T9" fmla="*/ 33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2" h="58">
                    <a:moveTo>
                      <a:pt x="142" y="33"/>
                    </a:moveTo>
                    <a:lnTo>
                      <a:pt x="15" y="58"/>
                    </a:lnTo>
                    <a:cubicBezTo>
                      <a:pt x="5" y="50"/>
                      <a:pt x="0" y="42"/>
                      <a:pt x="0" y="33"/>
                    </a:cubicBezTo>
                    <a:cubicBezTo>
                      <a:pt x="0" y="21"/>
                      <a:pt x="10" y="10"/>
                      <a:pt x="27" y="0"/>
                    </a:cubicBezTo>
                    <a:lnTo>
                      <a:pt x="142" y="33"/>
                    </a:lnTo>
                    <a:close/>
                  </a:path>
                </a:pathLst>
              </a:custGeom>
              <a:solidFill>
                <a:srgbClr val="B265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6937" name="Freeform 105"/>
              <p:cNvSpPr>
                <a:spLocks/>
              </p:cNvSpPr>
              <p:nvPr/>
            </p:nvSpPr>
            <p:spPr bwMode="auto">
              <a:xfrm>
                <a:off x="2143" y="2618"/>
                <a:ext cx="762" cy="330"/>
              </a:xfrm>
              <a:custGeom>
                <a:avLst/>
                <a:gdLst>
                  <a:gd name="T0" fmla="*/ 127 w 127"/>
                  <a:gd name="T1" fmla="*/ 0 h 55"/>
                  <a:gd name="T2" fmla="*/ 0 w 127"/>
                  <a:gd name="T3" fmla="*/ 25 h 55"/>
                  <a:gd name="T4" fmla="*/ 0 w 127"/>
                  <a:gd name="T5" fmla="*/ 55 h 55"/>
                  <a:gd name="T6" fmla="*/ 4 w 127"/>
                  <a:gd name="T7" fmla="*/ 54 h 55"/>
                  <a:gd name="T8" fmla="*/ 4 w 127"/>
                  <a:gd name="T9" fmla="*/ 28 h 55"/>
                  <a:gd name="T10" fmla="*/ 127 w 127"/>
                  <a:gd name="T1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7" h="55">
                    <a:moveTo>
                      <a:pt x="127" y="0"/>
                    </a:moveTo>
                    <a:lnTo>
                      <a:pt x="0" y="25"/>
                    </a:lnTo>
                    <a:lnTo>
                      <a:pt x="0" y="55"/>
                    </a:lnTo>
                    <a:lnTo>
                      <a:pt x="4" y="54"/>
                    </a:lnTo>
                    <a:lnTo>
                      <a:pt x="4" y="28"/>
                    </a:lnTo>
                    <a:lnTo>
                      <a:pt x="127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6938" name="Group 106"/>
            <p:cNvGrpSpPr>
              <a:grpSpLocks/>
            </p:cNvGrpSpPr>
            <p:nvPr/>
          </p:nvGrpSpPr>
          <p:grpSpPr bwMode="auto">
            <a:xfrm>
              <a:off x="2167" y="2618"/>
              <a:ext cx="738" cy="438"/>
              <a:chOff x="2167" y="2618"/>
              <a:chExt cx="738" cy="438"/>
            </a:xfrm>
          </p:grpSpPr>
          <p:sp>
            <p:nvSpPr>
              <p:cNvPr id="376939" name="Freeform 107"/>
              <p:cNvSpPr>
                <a:spLocks/>
              </p:cNvSpPr>
              <p:nvPr/>
            </p:nvSpPr>
            <p:spPr bwMode="auto">
              <a:xfrm>
                <a:off x="2167" y="2780"/>
                <a:ext cx="180" cy="276"/>
              </a:xfrm>
              <a:custGeom>
                <a:avLst/>
                <a:gdLst>
                  <a:gd name="T0" fmla="*/ 30 w 30"/>
                  <a:gd name="T1" fmla="*/ 46 h 46"/>
                  <a:gd name="T2" fmla="*/ 0 w 30"/>
                  <a:gd name="T3" fmla="*/ 31 h 46"/>
                  <a:gd name="T4" fmla="*/ 0 w 30"/>
                  <a:gd name="T5" fmla="*/ 1 h 46"/>
                  <a:gd name="T6" fmla="*/ 6 w 30"/>
                  <a:gd name="T7" fmla="*/ 0 h 46"/>
                  <a:gd name="T8" fmla="*/ 30 w 30"/>
                  <a:gd name="T9" fmla="*/ 11 h 46"/>
                  <a:gd name="T10" fmla="*/ 30 w 30"/>
                  <a:gd name="T11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0" h="46">
                    <a:moveTo>
                      <a:pt x="30" y="46"/>
                    </a:moveTo>
                    <a:cubicBezTo>
                      <a:pt x="18" y="42"/>
                      <a:pt x="8" y="37"/>
                      <a:pt x="0" y="31"/>
                    </a:cubicBezTo>
                    <a:lnTo>
                      <a:pt x="0" y="1"/>
                    </a:lnTo>
                    <a:lnTo>
                      <a:pt x="6" y="0"/>
                    </a:lnTo>
                    <a:cubicBezTo>
                      <a:pt x="14" y="6"/>
                      <a:pt x="18" y="7"/>
                      <a:pt x="30" y="11"/>
                    </a:cubicBezTo>
                    <a:lnTo>
                      <a:pt x="30" y="46"/>
                    </a:lnTo>
                    <a:close/>
                  </a:path>
                </a:pathLst>
              </a:custGeom>
              <a:solidFill>
                <a:srgbClr val="BC7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6940" name="Freeform 108"/>
              <p:cNvSpPr>
                <a:spLocks/>
              </p:cNvSpPr>
              <p:nvPr/>
            </p:nvSpPr>
            <p:spPr bwMode="auto">
              <a:xfrm>
                <a:off x="2167" y="2618"/>
                <a:ext cx="738" cy="252"/>
              </a:xfrm>
              <a:custGeom>
                <a:avLst/>
                <a:gdLst>
                  <a:gd name="T0" fmla="*/ 123 w 123"/>
                  <a:gd name="T1" fmla="*/ 0 h 42"/>
                  <a:gd name="T2" fmla="*/ 30 w 123"/>
                  <a:gd name="T3" fmla="*/ 42 h 42"/>
                  <a:gd name="T4" fmla="*/ 0 w 123"/>
                  <a:gd name="T5" fmla="*/ 28 h 42"/>
                  <a:gd name="T6" fmla="*/ 123 w 123"/>
                  <a:gd name="T7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3" h="42">
                    <a:moveTo>
                      <a:pt x="123" y="0"/>
                    </a:moveTo>
                    <a:lnTo>
                      <a:pt x="30" y="42"/>
                    </a:lnTo>
                    <a:cubicBezTo>
                      <a:pt x="18" y="38"/>
                      <a:pt x="8" y="33"/>
                      <a:pt x="0" y="28"/>
                    </a:cubicBezTo>
                    <a:lnTo>
                      <a:pt x="123" y="0"/>
                    </a:lnTo>
                    <a:close/>
                  </a:path>
                </a:pathLst>
              </a:custGeom>
              <a:solidFill>
                <a:srgbClr val="FF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6941" name="Freeform 109"/>
              <p:cNvSpPr>
                <a:spLocks/>
              </p:cNvSpPr>
              <p:nvPr/>
            </p:nvSpPr>
            <p:spPr bwMode="auto">
              <a:xfrm>
                <a:off x="2347" y="2618"/>
                <a:ext cx="558" cy="438"/>
              </a:xfrm>
              <a:custGeom>
                <a:avLst/>
                <a:gdLst>
                  <a:gd name="T0" fmla="*/ 93 w 93"/>
                  <a:gd name="T1" fmla="*/ 0 h 73"/>
                  <a:gd name="T2" fmla="*/ 0 w 93"/>
                  <a:gd name="T3" fmla="*/ 42 h 73"/>
                  <a:gd name="T4" fmla="*/ 0 w 93"/>
                  <a:gd name="T5" fmla="*/ 73 h 73"/>
                  <a:gd name="T6" fmla="*/ 6 w 93"/>
                  <a:gd name="T7" fmla="*/ 69 h 73"/>
                  <a:gd name="T8" fmla="*/ 6 w 93"/>
                  <a:gd name="T9" fmla="*/ 44 h 73"/>
                  <a:gd name="T10" fmla="*/ 93 w 93"/>
                  <a:gd name="T11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3" h="73">
                    <a:moveTo>
                      <a:pt x="93" y="0"/>
                    </a:moveTo>
                    <a:lnTo>
                      <a:pt x="0" y="42"/>
                    </a:lnTo>
                    <a:lnTo>
                      <a:pt x="0" y="73"/>
                    </a:lnTo>
                    <a:lnTo>
                      <a:pt x="6" y="69"/>
                    </a:lnTo>
                    <a:lnTo>
                      <a:pt x="6" y="44"/>
                    </a:lnTo>
                    <a:lnTo>
                      <a:pt x="93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6942" name="Group 110"/>
            <p:cNvGrpSpPr>
              <a:grpSpLocks/>
            </p:cNvGrpSpPr>
            <p:nvPr/>
          </p:nvGrpSpPr>
          <p:grpSpPr bwMode="auto">
            <a:xfrm>
              <a:off x="2383" y="2618"/>
              <a:ext cx="522" cy="510"/>
              <a:chOff x="2383" y="2618"/>
              <a:chExt cx="522" cy="510"/>
            </a:xfrm>
          </p:grpSpPr>
          <p:sp>
            <p:nvSpPr>
              <p:cNvPr id="376943" name="Freeform 111"/>
              <p:cNvSpPr>
                <a:spLocks/>
              </p:cNvSpPr>
              <p:nvPr/>
            </p:nvSpPr>
            <p:spPr bwMode="auto">
              <a:xfrm>
                <a:off x="2383" y="2870"/>
                <a:ext cx="396" cy="258"/>
              </a:xfrm>
              <a:custGeom>
                <a:avLst/>
                <a:gdLst>
                  <a:gd name="T0" fmla="*/ 66 w 66"/>
                  <a:gd name="T1" fmla="*/ 43 h 43"/>
                  <a:gd name="T2" fmla="*/ 0 w 66"/>
                  <a:gd name="T3" fmla="*/ 32 h 43"/>
                  <a:gd name="T4" fmla="*/ 0 w 66"/>
                  <a:gd name="T5" fmla="*/ 2 h 43"/>
                  <a:gd name="T6" fmla="*/ 4 w 66"/>
                  <a:gd name="T7" fmla="*/ 0 h 43"/>
                  <a:gd name="T8" fmla="*/ 66 w 66"/>
                  <a:gd name="T9" fmla="*/ 10 h 43"/>
                  <a:gd name="T10" fmla="*/ 66 w 66"/>
                  <a:gd name="T11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6" h="43">
                    <a:moveTo>
                      <a:pt x="66" y="43"/>
                    </a:moveTo>
                    <a:cubicBezTo>
                      <a:pt x="41" y="42"/>
                      <a:pt x="19" y="38"/>
                      <a:pt x="0" y="32"/>
                    </a:cubicBezTo>
                    <a:lnTo>
                      <a:pt x="0" y="2"/>
                    </a:lnTo>
                    <a:lnTo>
                      <a:pt x="4" y="0"/>
                    </a:lnTo>
                    <a:cubicBezTo>
                      <a:pt x="23" y="6"/>
                      <a:pt x="41" y="8"/>
                      <a:pt x="66" y="10"/>
                    </a:cubicBezTo>
                    <a:lnTo>
                      <a:pt x="66" y="43"/>
                    </a:lnTo>
                    <a:close/>
                  </a:path>
                </a:pathLst>
              </a:custGeom>
              <a:solidFill>
                <a:srgbClr val="9A9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6944" name="Freeform 112"/>
              <p:cNvSpPr>
                <a:spLocks/>
              </p:cNvSpPr>
              <p:nvPr/>
            </p:nvSpPr>
            <p:spPr bwMode="auto">
              <a:xfrm>
                <a:off x="2383" y="2618"/>
                <a:ext cx="522" cy="330"/>
              </a:xfrm>
              <a:custGeom>
                <a:avLst/>
                <a:gdLst>
                  <a:gd name="T0" fmla="*/ 87 w 87"/>
                  <a:gd name="T1" fmla="*/ 0 h 55"/>
                  <a:gd name="T2" fmla="*/ 66 w 87"/>
                  <a:gd name="T3" fmla="*/ 55 h 55"/>
                  <a:gd name="T4" fmla="*/ 0 w 87"/>
                  <a:gd name="T5" fmla="*/ 44 h 55"/>
                  <a:gd name="T6" fmla="*/ 87 w 87"/>
                  <a:gd name="T7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7" h="55">
                    <a:moveTo>
                      <a:pt x="87" y="0"/>
                    </a:moveTo>
                    <a:lnTo>
                      <a:pt x="66" y="55"/>
                    </a:lnTo>
                    <a:cubicBezTo>
                      <a:pt x="42" y="53"/>
                      <a:pt x="19" y="49"/>
                      <a:pt x="0" y="44"/>
                    </a:cubicBezTo>
                    <a:lnTo>
                      <a:pt x="87" y="0"/>
                    </a:lnTo>
                    <a:close/>
                  </a:path>
                </a:pathLst>
              </a:custGeom>
              <a:solidFill>
                <a:srgbClr val="CC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6945" name="Freeform 113"/>
              <p:cNvSpPr>
                <a:spLocks/>
              </p:cNvSpPr>
              <p:nvPr/>
            </p:nvSpPr>
            <p:spPr bwMode="auto">
              <a:xfrm>
                <a:off x="2779" y="2618"/>
                <a:ext cx="126" cy="510"/>
              </a:xfrm>
              <a:custGeom>
                <a:avLst/>
                <a:gdLst>
                  <a:gd name="T0" fmla="*/ 21 w 21"/>
                  <a:gd name="T1" fmla="*/ 0 h 85"/>
                  <a:gd name="T2" fmla="*/ 0 w 21"/>
                  <a:gd name="T3" fmla="*/ 55 h 85"/>
                  <a:gd name="T4" fmla="*/ 0 w 21"/>
                  <a:gd name="T5" fmla="*/ 85 h 85"/>
                  <a:gd name="T6" fmla="*/ 6 w 21"/>
                  <a:gd name="T7" fmla="*/ 63 h 85"/>
                  <a:gd name="T8" fmla="*/ 6 w 21"/>
                  <a:gd name="T9" fmla="*/ 55 h 85"/>
                  <a:gd name="T10" fmla="*/ 21 w 21"/>
                  <a:gd name="T11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85">
                    <a:moveTo>
                      <a:pt x="21" y="0"/>
                    </a:moveTo>
                    <a:lnTo>
                      <a:pt x="0" y="55"/>
                    </a:lnTo>
                    <a:lnTo>
                      <a:pt x="0" y="85"/>
                    </a:lnTo>
                    <a:lnTo>
                      <a:pt x="6" y="63"/>
                    </a:lnTo>
                    <a:lnTo>
                      <a:pt x="6" y="55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6946" name="Group 114"/>
            <p:cNvGrpSpPr>
              <a:grpSpLocks/>
            </p:cNvGrpSpPr>
            <p:nvPr/>
          </p:nvGrpSpPr>
          <p:grpSpPr bwMode="auto">
            <a:xfrm>
              <a:off x="2905" y="2618"/>
              <a:ext cx="768" cy="474"/>
              <a:chOff x="2905" y="2618"/>
              <a:chExt cx="768" cy="474"/>
            </a:xfrm>
          </p:grpSpPr>
          <p:sp>
            <p:nvSpPr>
              <p:cNvPr id="376947" name="Freeform 115"/>
              <p:cNvSpPr>
                <a:spLocks/>
              </p:cNvSpPr>
              <p:nvPr/>
            </p:nvSpPr>
            <p:spPr bwMode="auto">
              <a:xfrm>
                <a:off x="3301" y="2756"/>
                <a:ext cx="372" cy="336"/>
              </a:xfrm>
              <a:custGeom>
                <a:avLst/>
                <a:gdLst>
                  <a:gd name="T0" fmla="*/ 62 w 62"/>
                  <a:gd name="T1" fmla="*/ 31 h 56"/>
                  <a:gd name="T2" fmla="*/ 0 w 62"/>
                  <a:gd name="T3" fmla="*/ 56 h 56"/>
                  <a:gd name="T4" fmla="*/ 0 w 62"/>
                  <a:gd name="T5" fmla="*/ 23 h 56"/>
                  <a:gd name="T6" fmla="*/ 54 w 62"/>
                  <a:gd name="T7" fmla="*/ 0 h 56"/>
                  <a:gd name="T8" fmla="*/ 62 w 62"/>
                  <a:gd name="T9" fmla="*/ 0 h 56"/>
                  <a:gd name="T10" fmla="*/ 62 w 62"/>
                  <a:gd name="T11" fmla="*/ 31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2" h="56">
                    <a:moveTo>
                      <a:pt x="62" y="31"/>
                    </a:moveTo>
                    <a:cubicBezTo>
                      <a:pt x="49" y="42"/>
                      <a:pt x="27" y="51"/>
                      <a:pt x="0" y="56"/>
                    </a:cubicBezTo>
                    <a:lnTo>
                      <a:pt x="0" y="23"/>
                    </a:lnTo>
                    <a:cubicBezTo>
                      <a:pt x="28" y="16"/>
                      <a:pt x="42" y="11"/>
                      <a:pt x="54" y="0"/>
                    </a:cubicBezTo>
                    <a:lnTo>
                      <a:pt x="62" y="0"/>
                    </a:lnTo>
                    <a:lnTo>
                      <a:pt x="62" y="31"/>
                    </a:lnTo>
                    <a:close/>
                  </a:path>
                </a:pathLst>
              </a:custGeom>
              <a:solidFill>
                <a:srgbClr val="0044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6948" name="Freeform 116"/>
              <p:cNvSpPr>
                <a:spLocks/>
              </p:cNvSpPr>
              <p:nvPr/>
            </p:nvSpPr>
            <p:spPr bwMode="auto">
              <a:xfrm>
                <a:off x="2905" y="2618"/>
                <a:ext cx="768" cy="294"/>
              </a:xfrm>
              <a:custGeom>
                <a:avLst/>
                <a:gdLst>
                  <a:gd name="T0" fmla="*/ 0 w 128"/>
                  <a:gd name="T1" fmla="*/ 0 h 49"/>
                  <a:gd name="T2" fmla="*/ 128 w 128"/>
                  <a:gd name="T3" fmla="*/ 23 h 49"/>
                  <a:gd name="T4" fmla="*/ 66 w 128"/>
                  <a:gd name="T5" fmla="*/ 49 h 49"/>
                  <a:gd name="T6" fmla="*/ 0 w 128"/>
                  <a:gd name="T7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8" h="49">
                    <a:moveTo>
                      <a:pt x="0" y="0"/>
                    </a:moveTo>
                    <a:lnTo>
                      <a:pt x="128" y="23"/>
                    </a:lnTo>
                    <a:cubicBezTo>
                      <a:pt x="115" y="34"/>
                      <a:pt x="93" y="43"/>
                      <a:pt x="66" y="49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6949" name="Freeform 117"/>
              <p:cNvSpPr>
                <a:spLocks/>
              </p:cNvSpPr>
              <p:nvPr/>
            </p:nvSpPr>
            <p:spPr bwMode="auto">
              <a:xfrm>
                <a:off x="2905" y="2618"/>
                <a:ext cx="396" cy="474"/>
              </a:xfrm>
              <a:custGeom>
                <a:avLst/>
                <a:gdLst>
                  <a:gd name="T0" fmla="*/ 0 w 66"/>
                  <a:gd name="T1" fmla="*/ 0 h 79"/>
                  <a:gd name="T2" fmla="*/ 66 w 66"/>
                  <a:gd name="T3" fmla="*/ 49 h 79"/>
                  <a:gd name="T4" fmla="*/ 66 w 66"/>
                  <a:gd name="T5" fmla="*/ 79 h 79"/>
                  <a:gd name="T6" fmla="*/ 60 w 66"/>
                  <a:gd name="T7" fmla="*/ 72 h 79"/>
                  <a:gd name="T8" fmla="*/ 60 w 66"/>
                  <a:gd name="T9" fmla="*/ 50 h 79"/>
                  <a:gd name="T10" fmla="*/ 0 w 66"/>
                  <a:gd name="T11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6" h="79">
                    <a:moveTo>
                      <a:pt x="0" y="0"/>
                    </a:moveTo>
                    <a:lnTo>
                      <a:pt x="66" y="49"/>
                    </a:lnTo>
                    <a:lnTo>
                      <a:pt x="66" y="79"/>
                    </a:lnTo>
                    <a:lnTo>
                      <a:pt x="60" y="72"/>
                    </a:lnTo>
                    <a:lnTo>
                      <a:pt x="60" y="5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6950" name="Group 118"/>
            <p:cNvGrpSpPr>
              <a:grpSpLocks/>
            </p:cNvGrpSpPr>
            <p:nvPr/>
          </p:nvGrpSpPr>
          <p:grpSpPr bwMode="auto">
            <a:xfrm>
              <a:off x="2905" y="2372"/>
              <a:ext cx="846" cy="540"/>
              <a:chOff x="2905" y="2372"/>
              <a:chExt cx="846" cy="540"/>
            </a:xfrm>
          </p:grpSpPr>
          <p:sp>
            <p:nvSpPr>
              <p:cNvPr id="376951" name="Freeform 119"/>
              <p:cNvSpPr>
                <a:spLocks/>
              </p:cNvSpPr>
              <p:nvPr/>
            </p:nvSpPr>
            <p:spPr bwMode="auto">
              <a:xfrm>
                <a:off x="3703" y="2618"/>
                <a:ext cx="48" cy="294"/>
              </a:xfrm>
              <a:custGeom>
                <a:avLst/>
                <a:gdLst>
                  <a:gd name="T0" fmla="*/ 8 w 8"/>
                  <a:gd name="T1" fmla="*/ 33 h 49"/>
                  <a:gd name="T2" fmla="*/ 0 w 8"/>
                  <a:gd name="T3" fmla="*/ 49 h 49"/>
                  <a:gd name="T4" fmla="*/ 0 w 8"/>
                  <a:gd name="T5" fmla="*/ 13 h 49"/>
                  <a:gd name="T6" fmla="*/ 3 w 8"/>
                  <a:gd name="T7" fmla="*/ 7 h 49"/>
                  <a:gd name="T8" fmla="*/ 8 w 8"/>
                  <a:gd name="T9" fmla="*/ 0 h 49"/>
                  <a:gd name="T10" fmla="*/ 8 w 8"/>
                  <a:gd name="T11" fmla="*/ 31 h 49"/>
                  <a:gd name="T12" fmla="*/ 8 w 8"/>
                  <a:gd name="T13" fmla="*/ 3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49">
                    <a:moveTo>
                      <a:pt x="8" y="33"/>
                    </a:moveTo>
                    <a:cubicBezTo>
                      <a:pt x="7" y="39"/>
                      <a:pt x="4" y="44"/>
                      <a:pt x="0" y="49"/>
                    </a:cubicBezTo>
                    <a:lnTo>
                      <a:pt x="0" y="13"/>
                    </a:lnTo>
                    <a:cubicBezTo>
                      <a:pt x="1" y="11"/>
                      <a:pt x="2" y="9"/>
                      <a:pt x="3" y="7"/>
                    </a:cubicBezTo>
                    <a:cubicBezTo>
                      <a:pt x="5" y="3"/>
                      <a:pt x="8" y="4"/>
                      <a:pt x="8" y="0"/>
                    </a:cubicBezTo>
                    <a:lnTo>
                      <a:pt x="8" y="31"/>
                    </a:lnTo>
                    <a:lnTo>
                      <a:pt x="8" y="33"/>
                    </a:lnTo>
                    <a:close/>
                  </a:path>
                </a:pathLst>
              </a:custGeom>
              <a:solidFill>
                <a:srgbClr val="4A4A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6952" name="Freeform 120"/>
              <p:cNvSpPr>
                <a:spLocks/>
              </p:cNvSpPr>
              <p:nvPr/>
            </p:nvSpPr>
            <p:spPr bwMode="auto">
              <a:xfrm>
                <a:off x="2905" y="2372"/>
                <a:ext cx="846" cy="360"/>
              </a:xfrm>
              <a:custGeom>
                <a:avLst/>
                <a:gdLst>
                  <a:gd name="T0" fmla="*/ 0 w 141"/>
                  <a:gd name="T1" fmla="*/ 41 h 60"/>
                  <a:gd name="T2" fmla="*/ 96 w 141"/>
                  <a:gd name="T3" fmla="*/ 0 h 60"/>
                  <a:gd name="T4" fmla="*/ 141 w 141"/>
                  <a:gd name="T5" fmla="*/ 41 h 60"/>
                  <a:gd name="T6" fmla="*/ 133 w 141"/>
                  <a:gd name="T7" fmla="*/ 60 h 60"/>
                  <a:gd name="T8" fmla="*/ 0 w 141"/>
                  <a:gd name="T9" fmla="*/ 41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1" h="60">
                    <a:moveTo>
                      <a:pt x="0" y="41"/>
                    </a:moveTo>
                    <a:lnTo>
                      <a:pt x="96" y="0"/>
                    </a:lnTo>
                    <a:cubicBezTo>
                      <a:pt x="124" y="11"/>
                      <a:pt x="141" y="26"/>
                      <a:pt x="141" y="41"/>
                    </a:cubicBezTo>
                    <a:cubicBezTo>
                      <a:pt x="141" y="47"/>
                      <a:pt x="138" y="54"/>
                      <a:pt x="133" y="60"/>
                    </a:cubicBezTo>
                    <a:lnTo>
                      <a:pt x="0" y="41"/>
                    </a:lnTo>
                    <a:close/>
                  </a:path>
                </a:pathLst>
              </a:custGeom>
              <a:solidFill>
                <a:srgbClr val="6666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6953" name="Freeform 121"/>
              <p:cNvSpPr>
                <a:spLocks/>
              </p:cNvSpPr>
              <p:nvPr/>
            </p:nvSpPr>
            <p:spPr bwMode="auto">
              <a:xfrm>
                <a:off x="2905" y="2618"/>
                <a:ext cx="798" cy="294"/>
              </a:xfrm>
              <a:custGeom>
                <a:avLst/>
                <a:gdLst>
                  <a:gd name="T0" fmla="*/ 0 w 133"/>
                  <a:gd name="T1" fmla="*/ 0 h 49"/>
                  <a:gd name="T2" fmla="*/ 133 w 133"/>
                  <a:gd name="T3" fmla="*/ 19 h 49"/>
                  <a:gd name="T4" fmla="*/ 133 w 133"/>
                  <a:gd name="T5" fmla="*/ 49 h 49"/>
                  <a:gd name="T6" fmla="*/ 128 w 133"/>
                  <a:gd name="T7" fmla="*/ 48 h 49"/>
                  <a:gd name="T8" fmla="*/ 128 w 133"/>
                  <a:gd name="T9" fmla="*/ 23 h 49"/>
                  <a:gd name="T10" fmla="*/ 0 w 133"/>
                  <a:gd name="T11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3" h="49">
                    <a:moveTo>
                      <a:pt x="0" y="0"/>
                    </a:moveTo>
                    <a:lnTo>
                      <a:pt x="133" y="19"/>
                    </a:lnTo>
                    <a:lnTo>
                      <a:pt x="133" y="49"/>
                    </a:lnTo>
                    <a:lnTo>
                      <a:pt x="128" y="48"/>
                    </a:lnTo>
                    <a:lnTo>
                      <a:pt x="128" y="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6954" name="Group 122"/>
            <p:cNvGrpSpPr>
              <a:grpSpLocks/>
            </p:cNvGrpSpPr>
            <p:nvPr/>
          </p:nvGrpSpPr>
          <p:grpSpPr bwMode="auto">
            <a:xfrm>
              <a:off x="2251" y="2288"/>
              <a:ext cx="1188" cy="330"/>
              <a:chOff x="2251" y="2288"/>
              <a:chExt cx="1188" cy="330"/>
            </a:xfrm>
          </p:grpSpPr>
          <p:sp>
            <p:nvSpPr>
              <p:cNvPr id="376955" name="Freeform 123"/>
              <p:cNvSpPr>
                <a:spLocks/>
              </p:cNvSpPr>
              <p:nvPr/>
            </p:nvSpPr>
            <p:spPr bwMode="auto">
              <a:xfrm>
                <a:off x="2251" y="2288"/>
                <a:ext cx="1188" cy="330"/>
              </a:xfrm>
              <a:custGeom>
                <a:avLst/>
                <a:gdLst>
                  <a:gd name="T0" fmla="*/ 109 w 198"/>
                  <a:gd name="T1" fmla="*/ 55 h 55"/>
                  <a:gd name="T2" fmla="*/ 0 w 198"/>
                  <a:gd name="T3" fmla="*/ 19 h 55"/>
                  <a:gd name="T4" fmla="*/ 109 w 198"/>
                  <a:gd name="T5" fmla="*/ 0 h 55"/>
                  <a:gd name="T6" fmla="*/ 198 w 198"/>
                  <a:gd name="T7" fmla="*/ 12 h 55"/>
                  <a:gd name="T8" fmla="*/ 109 w 198"/>
                  <a:gd name="T9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8" h="55">
                    <a:moveTo>
                      <a:pt x="109" y="55"/>
                    </a:moveTo>
                    <a:lnTo>
                      <a:pt x="0" y="19"/>
                    </a:lnTo>
                    <a:cubicBezTo>
                      <a:pt x="27" y="7"/>
                      <a:pt x="67" y="0"/>
                      <a:pt x="109" y="0"/>
                    </a:cubicBezTo>
                    <a:cubicBezTo>
                      <a:pt x="141" y="0"/>
                      <a:pt x="173" y="4"/>
                      <a:pt x="198" y="12"/>
                    </a:cubicBezTo>
                    <a:lnTo>
                      <a:pt x="109" y="55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6956" name="Freeform 124"/>
              <p:cNvSpPr>
                <a:spLocks/>
              </p:cNvSpPr>
              <p:nvPr/>
            </p:nvSpPr>
            <p:spPr bwMode="auto">
              <a:xfrm>
                <a:off x="2251" y="2402"/>
                <a:ext cx="654" cy="216"/>
              </a:xfrm>
              <a:custGeom>
                <a:avLst/>
                <a:gdLst>
                  <a:gd name="T0" fmla="*/ 109 w 109"/>
                  <a:gd name="T1" fmla="*/ 36 h 36"/>
                  <a:gd name="T2" fmla="*/ 0 w 109"/>
                  <a:gd name="T3" fmla="*/ 0 h 36"/>
                  <a:gd name="T4" fmla="*/ 1 w 109"/>
                  <a:gd name="T5" fmla="*/ 5 h 36"/>
                  <a:gd name="T6" fmla="*/ 109 w 109"/>
                  <a:gd name="T7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9" h="36">
                    <a:moveTo>
                      <a:pt x="109" y="36"/>
                    </a:moveTo>
                    <a:lnTo>
                      <a:pt x="0" y="0"/>
                    </a:lnTo>
                    <a:lnTo>
                      <a:pt x="1" y="5"/>
                    </a:lnTo>
                    <a:lnTo>
                      <a:pt x="109" y="36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6957" name="Freeform 125"/>
              <p:cNvSpPr>
                <a:spLocks/>
              </p:cNvSpPr>
              <p:nvPr/>
            </p:nvSpPr>
            <p:spPr bwMode="auto">
              <a:xfrm>
                <a:off x="2905" y="2360"/>
                <a:ext cx="534" cy="258"/>
              </a:xfrm>
              <a:custGeom>
                <a:avLst/>
                <a:gdLst>
                  <a:gd name="T0" fmla="*/ 0 w 89"/>
                  <a:gd name="T1" fmla="*/ 43 h 43"/>
                  <a:gd name="T2" fmla="*/ 89 w 89"/>
                  <a:gd name="T3" fmla="*/ 0 h 43"/>
                  <a:gd name="T4" fmla="*/ 89 w 89"/>
                  <a:gd name="T5" fmla="*/ 5 h 43"/>
                  <a:gd name="T6" fmla="*/ 0 w 89"/>
                  <a:gd name="T7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9" h="43">
                    <a:moveTo>
                      <a:pt x="0" y="43"/>
                    </a:moveTo>
                    <a:lnTo>
                      <a:pt x="89" y="0"/>
                    </a:lnTo>
                    <a:lnTo>
                      <a:pt x="89" y="5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376958" name="Group 126"/>
          <p:cNvGrpSpPr>
            <a:grpSpLocks/>
          </p:cNvGrpSpPr>
          <p:nvPr/>
        </p:nvGrpSpPr>
        <p:grpSpPr bwMode="auto">
          <a:xfrm>
            <a:off x="-87313" y="3897313"/>
            <a:ext cx="1093788" cy="469900"/>
            <a:chOff x="-31" y="2455"/>
            <a:chExt cx="689" cy="296"/>
          </a:xfrm>
        </p:grpSpPr>
        <p:pic>
          <p:nvPicPr>
            <p:cNvPr id="376959" name="Picture 127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" y="2455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76960" name="Text Box 128"/>
            <p:cNvSpPr txBox="1">
              <a:spLocks noChangeArrowheads="1"/>
            </p:cNvSpPr>
            <p:nvPr/>
          </p:nvSpPr>
          <p:spPr bwMode="auto">
            <a:xfrm flipH="1">
              <a:off x="-31" y="2467"/>
              <a:ext cx="689" cy="2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Outros</a:t>
              </a:r>
            </a:p>
            <a:p>
              <a:pPr algn="ctr"/>
              <a:r>
                <a:rPr lang="pt-BR" sz="700">
                  <a:solidFill>
                    <a:schemeClr val="bg1"/>
                  </a:solidFill>
                  <a:latin typeface="Verdana" pitchFamily="34" charset="0"/>
                </a:rPr>
                <a:t>US$ </a:t>
              </a:r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378,6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15,5%</a:t>
              </a:r>
            </a:p>
          </p:txBody>
        </p:sp>
      </p:grpSp>
      <p:grpSp>
        <p:nvGrpSpPr>
          <p:cNvPr id="376961" name="Group 129"/>
          <p:cNvGrpSpPr>
            <a:grpSpLocks/>
          </p:cNvGrpSpPr>
          <p:nvPr/>
        </p:nvGrpSpPr>
        <p:grpSpPr bwMode="auto">
          <a:xfrm>
            <a:off x="4716463" y="5300663"/>
            <a:ext cx="1093787" cy="469900"/>
            <a:chOff x="2883" y="2454"/>
            <a:chExt cx="689" cy="296"/>
          </a:xfrm>
        </p:grpSpPr>
        <p:pic>
          <p:nvPicPr>
            <p:cNvPr id="376962" name="Picture 130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49" y="2454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76963" name="Text Box 131"/>
            <p:cNvSpPr txBox="1">
              <a:spLocks noChangeArrowheads="1"/>
            </p:cNvSpPr>
            <p:nvPr/>
          </p:nvSpPr>
          <p:spPr bwMode="auto">
            <a:xfrm flipH="1">
              <a:off x="2883" y="2471"/>
              <a:ext cx="689" cy="2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5. México</a:t>
              </a:r>
            </a:p>
            <a:p>
              <a:pPr algn="ctr"/>
              <a:r>
                <a:rPr lang="pt-BR" sz="700">
                  <a:solidFill>
                    <a:schemeClr val="bg1"/>
                  </a:solidFill>
                  <a:latin typeface="Verdana" pitchFamily="34" charset="0"/>
                </a:rPr>
                <a:t>US$ </a:t>
              </a:r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8,6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4,6%</a:t>
              </a:r>
            </a:p>
          </p:txBody>
        </p:sp>
      </p:grpSp>
      <p:grpSp>
        <p:nvGrpSpPr>
          <p:cNvPr id="376964" name="Group 132"/>
          <p:cNvGrpSpPr>
            <a:grpSpLocks/>
          </p:cNvGrpSpPr>
          <p:nvPr/>
        </p:nvGrpSpPr>
        <p:grpSpPr bwMode="auto">
          <a:xfrm>
            <a:off x="7635875" y="3789363"/>
            <a:ext cx="1206500" cy="469900"/>
            <a:chOff x="1802" y="2466"/>
            <a:chExt cx="760" cy="296"/>
          </a:xfrm>
        </p:grpSpPr>
        <p:pic>
          <p:nvPicPr>
            <p:cNvPr id="376965" name="Picture 133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8" y="2466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76966" name="Text Box 134"/>
            <p:cNvSpPr txBox="1">
              <a:spLocks noChangeArrowheads="1"/>
            </p:cNvSpPr>
            <p:nvPr/>
          </p:nvSpPr>
          <p:spPr bwMode="auto">
            <a:xfrm>
              <a:off x="1802" y="2480"/>
              <a:ext cx="760" cy="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1. Estados Unidos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US$ 36,8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19,8%</a:t>
              </a:r>
            </a:p>
          </p:txBody>
        </p:sp>
      </p:grpSp>
      <p:grpSp>
        <p:nvGrpSpPr>
          <p:cNvPr id="376967" name="Group 135"/>
          <p:cNvGrpSpPr>
            <a:grpSpLocks/>
          </p:cNvGrpSpPr>
          <p:nvPr/>
        </p:nvGrpSpPr>
        <p:grpSpPr bwMode="auto">
          <a:xfrm>
            <a:off x="4551363" y="4195763"/>
            <a:ext cx="1093787" cy="469900"/>
            <a:chOff x="2883" y="2454"/>
            <a:chExt cx="689" cy="296"/>
          </a:xfrm>
        </p:grpSpPr>
        <p:pic>
          <p:nvPicPr>
            <p:cNvPr id="376968" name="Picture 136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49" y="2454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76969" name="Text Box 137"/>
            <p:cNvSpPr txBox="1">
              <a:spLocks noChangeArrowheads="1"/>
            </p:cNvSpPr>
            <p:nvPr/>
          </p:nvSpPr>
          <p:spPr bwMode="auto">
            <a:xfrm flipH="1">
              <a:off x="2883" y="2471"/>
              <a:ext cx="689" cy="2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Outros</a:t>
              </a:r>
            </a:p>
            <a:p>
              <a:pPr algn="ctr"/>
              <a:r>
                <a:rPr lang="pt-BR" sz="700">
                  <a:solidFill>
                    <a:schemeClr val="bg1"/>
                  </a:solidFill>
                  <a:latin typeface="Verdana" pitchFamily="34" charset="0"/>
                </a:rPr>
                <a:t>US$ </a:t>
              </a:r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65,0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35%</a:t>
              </a:r>
            </a:p>
          </p:txBody>
        </p:sp>
      </p:grpSp>
      <p:grpSp>
        <p:nvGrpSpPr>
          <p:cNvPr id="376970" name="Group 138"/>
          <p:cNvGrpSpPr>
            <a:grpSpLocks/>
          </p:cNvGrpSpPr>
          <p:nvPr/>
        </p:nvGrpSpPr>
        <p:grpSpPr bwMode="auto">
          <a:xfrm>
            <a:off x="1822450" y="3887788"/>
            <a:ext cx="725488" cy="723900"/>
            <a:chOff x="1247" y="2373"/>
            <a:chExt cx="457" cy="456"/>
          </a:xfrm>
        </p:grpSpPr>
        <p:sp>
          <p:nvSpPr>
            <p:cNvPr id="376971" name="Freeform 139"/>
            <p:cNvSpPr>
              <a:spLocks/>
            </p:cNvSpPr>
            <p:nvPr/>
          </p:nvSpPr>
          <p:spPr bwMode="auto">
            <a:xfrm>
              <a:off x="1254" y="2373"/>
              <a:ext cx="450" cy="447"/>
            </a:xfrm>
            <a:custGeom>
              <a:avLst/>
              <a:gdLst>
                <a:gd name="T0" fmla="*/ 450 w 450"/>
                <a:gd name="T1" fmla="*/ 0 h 447"/>
                <a:gd name="T2" fmla="*/ 390 w 450"/>
                <a:gd name="T3" fmla="*/ 0 h 447"/>
                <a:gd name="T4" fmla="*/ 388 w 450"/>
                <a:gd name="T5" fmla="*/ 147 h 447"/>
                <a:gd name="T6" fmla="*/ 0 w 450"/>
                <a:gd name="T7" fmla="*/ 447 h 4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0" h="447">
                  <a:moveTo>
                    <a:pt x="450" y="0"/>
                  </a:moveTo>
                  <a:lnTo>
                    <a:pt x="390" y="0"/>
                  </a:lnTo>
                  <a:lnTo>
                    <a:pt x="388" y="147"/>
                  </a:lnTo>
                  <a:lnTo>
                    <a:pt x="0" y="447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6972" name="Oval 140"/>
            <p:cNvSpPr>
              <a:spLocks noChangeArrowheads="1"/>
            </p:cNvSpPr>
            <p:nvPr/>
          </p:nvSpPr>
          <p:spPr bwMode="auto">
            <a:xfrm flipH="1">
              <a:off x="1247" y="2795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76973" name="Group 141"/>
          <p:cNvGrpSpPr>
            <a:grpSpLocks/>
          </p:cNvGrpSpPr>
          <p:nvPr/>
        </p:nvGrpSpPr>
        <p:grpSpPr bwMode="auto">
          <a:xfrm>
            <a:off x="1187450" y="5141913"/>
            <a:ext cx="466725" cy="701675"/>
            <a:chOff x="646" y="3221"/>
            <a:chExt cx="294" cy="442"/>
          </a:xfrm>
        </p:grpSpPr>
        <p:sp>
          <p:nvSpPr>
            <p:cNvPr id="376974" name="Freeform 142"/>
            <p:cNvSpPr>
              <a:spLocks/>
            </p:cNvSpPr>
            <p:nvPr/>
          </p:nvSpPr>
          <p:spPr bwMode="auto">
            <a:xfrm>
              <a:off x="646" y="3232"/>
              <a:ext cx="286" cy="431"/>
            </a:xfrm>
            <a:custGeom>
              <a:avLst/>
              <a:gdLst>
                <a:gd name="T0" fmla="*/ 64 w 286"/>
                <a:gd name="T1" fmla="*/ 431 h 431"/>
                <a:gd name="T2" fmla="*/ 0 w 286"/>
                <a:gd name="T3" fmla="*/ 431 h 431"/>
                <a:gd name="T4" fmla="*/ 0 w 286"/>
                <a:gd name="T5" fmla="*/ 291 h 431"/>
                <a:gd name="T6" fmla="*/ 286 w 286"/>
                <a:gd name="T7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6" h="431">
                  <a:moveTo>
                    <a:pt x="64" y="431"/>
                  </a:moveTo>
                  <a:lnTo>
                    <a:pt x="0" y="431"/>
                  </a:lnTo>
                  <a:lnTo>
                    <a:pt x="0" y="291"/>
                  </a:lnTo>
                  <a:lnTo>
                    <a:pt x="286" y="0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6975" name="Oval 143"/>
            <p:cNvSpPr>
              <a:spLocks noChangeArrowheads="1"/>
            </p:cNvSpPr>
            <p:nvPr/>
          </p:nvSpPr>
          <p:spPr bwMode="auto">
            <a:xfrm flipH="1" flipV="1">
              <a:off x="906" y="3221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76976" name="Group 144"/>
          <p:cNvGrpSpPr>
            <a:grpSpLocks/>
          </p:cNvGrpSpPr>
          <p:nvPr/>
        </p:nvGrpSpPr>
        <p:grpSpPr bwMode="auto">
          <a:xfrm>
            <a:off x="862013" y="4149725"/>
            <a:ext cx="328612" cy="688975"/>
            <a:chOff x="543" y="2614"/>
            <a:chExt cx="207" cy="434"/>
          </a:xfrm>
        </p:grpSpPr>
        <p:sp>
          <p:nvSpPr>
            <p:cNvPr id="376977" name="Freeform 145"/>
            <p:cNvSpPr>
              <a:spLocks/>
            </p:cNvSpPr>
            <p:nvPr/>
          </p:nvSpPr>
          <p:spPr bwMode="auto">
            <a:xfrm>
              <a:off x="543" y="2614"/>
              <a:ext cx="193" cy="426"/>
            </a:xfrm>
            <a:custGeom>
              <a:avLst/>
              <a:gdLst>
                <a:gd name="T0" fmla="*/ 0 w 193"/>
                <a:gd name="T1" fmla="*/ 0 h 426"/>
                <a:gd name="T2" fmla="*/ 50 w 193"/>
                <a:gd name="T3" fmla="*/ 0 h 426"/>
                <a:gd name="T4" fmla="*/ 55 w 193"/>
                <a:gd name="T5" fmla="*/ 145 h 426"/>
                <a:gd name="T6" fmla="*/ 193 w 193"/>
                <a:gd name="T7" fmla="*/ 426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3" h="426">
                  <a:moveTo>
                    <a:pt x="0" y="0"/>
                  </a:moveTo>
                  <a:lnTo>
                    <a:pt x="50" y="0"/>
                  </a:lnTo>
                  <a:lnTo>
                    <a:pt x="55" y="145"/>
                  </a:lnTo>
                  <a:lnTo>
                    <a:pt x="193" y="426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6978" name="Oval 146"/>
            <p:cNvSpPr>
              <a:spLocks noChangeArrowheads="1"/>
            </p:cNvSpPr>
            <p:nvPr/>
          </p:nvSpPr>
          <p:spPr bwMode="auto">
            <a:xfrm rot="10800000" flipH="1">
              <a:off x="716" y="3014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76979" name="Group 147"/>
          <p:cNvGrpSpPr>
            <a:grpSpLocks/>
          </p:cNvGrpSpPr>
          <p:nvPr/>
        </p:nvGrpSpPr>
        <p:grpSpPr bwMode="auto">
          <a:xfrm>
            <a:off x="3187700" y="4292600"/>
            <a:ext cx="1223963" cy="469900"/>
            <a:chOff x="1581" y="3621"/>
            <a:chExt cx="771" cy="296"/>
          </a:xfrm>
        </p:grpSpPr>
        <p:pic>
          <p:nvPicPr>
            <p:cNvPr id="376980" name="Picture 148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83" y="3621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76981" name="Text Box 149"/>
            <p:cNvSpPr txBox="1">
              <a:spLocks noChangeArrowheads="1"/>
            </p:cNvSpPr>
            <p:nvPr/>
          </p:nvSpPr>
          <p:spPr bwMode="auto">
            <a:xfrm>
              <a:off x="1581" y="3636"/>
              <a:ext cx="771" cy="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2. São Paulo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US$ 442,4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21,6%</a:t>
              </a:r>
            </a:p>
          </p:txBody>
        </p:sp>
      </p:grpSp>
      <p:grpSp>
        <p:nvGrpSpPr>
          <p:cNvPr id="376982" name="Group 150"/>
          <p:cNvGrpSpPr>
            <a:grpSpLocks/>
          </p:cNvGrpSpPr>
          <p:nvPr/>
        </p:nvGrpSpPr>
        <p:grpSpPr bwMode="auto">
          <a:xfrm>
            <a:off x="2517775" y="5072063"/>
            <a:ext cx="833438" cy="473075"/>
            <a:chOff x="1586" y="3195"/>
            <a:chExt cx="525" cy="298"/>
          </a:xfrm>
        </p:grpSpPr>
        <p:sp>
          <p:nvSpPr>
            <p:cNvPr id="376983" name="Freeform 151"/>
            <p:cNvSpPr>
              <a:spLocks/>
            </p:cNvSpPr>
            <p:nvPr/>
          </p:nvSpPr>
          <p:spPr bwMode="auto">
            <a:xfrm>
              <a:off x="1592" y="3212"/>
              <a:ext cx="519" cy="281"/>
            </a:xfrm>
            <a:custGeom>
              <a:avLst/>
              <a:gdLst>
                <a:gd name="T0" fmla="*/ 519 w 519"/>
                <a:gd name="T1" fmla="*/ 281 h 281"/>
                <a:gd name="T2" fmla="*/ 455 w 519"/>
                <a:gd name="T3" fmla="*/ 281 h 281"/>
                <a:gd name="T4" fmla="*/ 455 w 519"/>
                <a:gd name="T5" fmla="*/ 141 h 281"/>
                <a:gd name="T6" fmla="*/ 0 w 519"/>
                <a:gd name="T7" fmla="*/ 0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9" h="281">
                  <a:moveTo>
                    <a:pt x="519" y="281"/>
                  </a:moveTo>
                  <a:lnTo>
                    <a:pt x="455" y="281"/>
                  </a:lnTo>
                  <a:lnTo>
                    <a:pt x="455" y="141"/>
                  </a:lnTo>
                  <a:lnTo>
                    <a:pt x="0" y="0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6984" name="Oval 152"/>
            <p:cNvSpPr>
              <a:spLocks noChangeArrowheads="1"/>
            </p:cNvSpPr>
            <p:nvPr/>
          </p:nvSpPr>
          <p:spPr bwMode="auto">
            <a:xfrm flipH="1" flipV="1">
              <a:off x="1586" y="3195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76985" name="Group 153"/>
          <p:cNvGrpSpPr>
            <a:grpSpLocks/>
          </p:cNvGrpSpPr>
          <p:nvPr/>
        </p:nvGrpSpPr>
        <p:grpSpPr bwMode="auto">
          <a:xfrm>
            <a:off x="2357438" y="3756025"/>
            <a:ext cx="1206500" cy="469900"/>
            <a:chOff x="1802" y="2466"/>
            <a:chExt cx="760" cy="296"/>
          </a:xfrm>
        </p:grpSpPr>
        <p:pic>
          <p:nvPicPr>
            <p:cNvPr id="376986" name="Picture 154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8" y="2466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76987" name="Text Box 155"/>
            <p:cNvSpPr txBox="1">
              <a:spLocks noChangeArrowheads="1"/>
            </p:cNvSpPr>
            <p:nvPr/>
          </p:nvSpPr>
          <p:spPr bwMode="auto">
            <a:xfrm>
              <a:off x="1802" y="2480"/>
              <a:ext cx="760" cy="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1. R.G DO Sul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US$ 493,2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24,1%</a:t>
              </a:r>
            </a:p>
          </p:txBody>
        </p:sp>
      </p:grpSp>
      <p:grpSp>
        <p:nvGrpSpPr>
          <p:cNvPr id="376988" name="Group 156"/>
          <p:cNvGrpSpPr>
            <a:grpSpLocks/>
          </p:cNvGrpSpPr>
          <p:nvPr/>
        </p:nvGrpSpPr>
        <p:grpSpPr bwMode="auto">
          <a:xfrm>
            <a:off x="2625725" y="4437063"/>
            <a:ext cx="762000" cy="350837"/>
            <a:chOff x="1654" y="2795"/>
            <a:chExt cx="480" cy="221"/>
          </a:xfrm>
        </p:grpSpPr>
        <p:sp>
          <p:nvSpPr>
            <p:cNvPr id="376989" name="Freeform 157"/>
            <p:cNvSpPr>
              <a:spLocks/>
            </p:cNvSpPr>
            <p:nvPr/>
          </p:nvSpPr>
          <p:spPr bwMode="auto">
            <a:xfrm>
              <a:off x="1654" y="2795"/>
              <a:ext cx="480" cy="211"/>
            </a:xfrm>
            <a:custGeom>
              <a:avLst/>
              <a:gdLst>
                <a:gd name="T0" fmla="*/ 480 w 480"/>
                <a:gd name="T1" fmla="*/ 0 h 211"/>
                <a:gd name="T2" fmla="*/ 421 w 480"/>
                <a:gd name="T3" fmla="*/ 0 h 211"/>
                <a:gd name="T4" fmla="*/ 415 w 480"/>
                <a:gd name="T5" fmla="*/ 189 h 211"/>
                <a:gd name="T6" fmla="*/ 0 w 480"/>
                <a:gd name="T7" fmla="*/ 211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0" h="211">
                  <a:moveTo>
                    <a:pt x="480" y="0"/>
                  </a:moveTo>
                  <a:lnTo>
                    <a:pt x="421" y="0"/>
                  </a:lnTo>
                  <a:lnTo>
                    <a:pt x="415" y="189"/>
                  </a:lnTo>
                  <a:lnTo>
                    <a:pt x="0" y="211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6990" name="Oval 158"/>
            <p:cNvSpPr>
              <a:spLocks noChangeArrowheads="1"/>
            </p:cNvSpPr>
            <p:nvPr/>
          </p:nvSpPr>
          <p:spPr bwMode="auto">
            <a:xfrm flipH="1" flipV="1">
              <a:off x="1655" y="2982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76991" name="Group 159"/>
          <p:cNvGrpSpPr>
            <a:grpSpLocks/>
          </p:cNvGrpSpPr>
          <p:nvPr/>
        </p:nvGrpSpPr>
        <p:grpSpPr bwMode="auto">
          <a:xfrm>
            <a:off x="-76200" y="5545138"/>
            <a:ext cx="1093788" cy="469900"/>
            <a:chOff x="2883" y="2454"/>
            <a:chExt cx="689" cy="296"/>
          </a:xfrm>
        </p:grpSpPr>
        <p:pic>
          <p:nvPicPr>
            <p:cNvPr id="376992" name="Picture 160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49" y="2454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76993" name="Text Box 161"/>
            <p:cNvSpPr txBox="1">
              <a:spLocks noChangeArrowheads="1"/>
            </p:cNvSpPr>
            <p:nvPr/>
          </p:nvSpPr>
          <p:spPr bwMode="auto">
            <a:xfrm flipH="1">
              <a:off x="2883" y="2471"/>
              <a:ext cx="689" cy="2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6. Bahia</a:t>
              </a:r>
            </a:p>
            <a:p>
              <a:pPr algn="ctr"/>
              <a:r>
                <a:rPr lang="pt-BR" sz="700">
                  <a:solidFill>
                    <a:schemeClr val="bg1"/>
                  </a:solidFill>
                  <a:latin typeface="Verdana" pitchFamily="34" charset="0"/>
                </a:rPr>
                <a:t>US$ </a:t>
              </a:r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128,7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6,3%</a:t>
              </a:r>
            </a:p>
          </p:txBody>
        </p:sp>
      </p:grpSp>
      <p:grpSp>
        <p:nvGrpSpPr>
          <p:cNvPr id="376994" name="Group 162"/>
          <p:cNvGrpSpPr>
            <a:grpSpLocks/>
          </p:cNvGrpSpPr>
          <p:nvPr/>
        </p:nvGrpSpPr>
        <p:grpSpPr bwMode="auto">
          <a:xfrm>
            <a:off x="895350" y="5065713"/>
            <a:ext cx="417513" cy="566737"/>
            <a:chOff x="564" y="3191"/>
            <a:chExt cx="263" cy="357"/>
          </a:xfrm>
        </p:grpSpPr>
        <p:sp>
          <p:nvSpPr>
            <p:cNvPr id="376995" name="Freeform 163"/>
            <p:cNvSpPr>
              <a:spLocks/>
            </p:cNvSpPr>
            <p:nvPr/>
          </p:nvSpPr>
          <p:spPr bwMode="auto">
            <a:xfrm>
              <a:off x="564" y="3204"/>
              <a:ext cx="246" cy="344"/>
            </a:xfrm>
            <a:custGeom>
              <a:avLst/>
              <a:gdLst>
                <a:gd name="T0" fmla="*/ 0 w 246"/>
                <a:gd name="T1" fmla="*/ 344 h 344"/>
                <a:gd name="T2" fmla="*/ 50 w 246"/>
                <a:gd name="T3" fmla="*/ 344 h 344"/>
                <a:gd name="T4" fmla="*/ 54 w 246"/>
                <a:gd name="T5" fmla="*/ 148 h 344"/>
                <a:gd name="T6" fmla="*/ 246 w 246"/>
                <a:gd name="T7" fmla="*/ 0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6" h="344">
                  <a:moveTo>
                    <a:pt x="0" y="344"/>
                  </a:moveTo>
                  <a:lnTo>
                    <a:pt x="50" y="344"/>
                  </a:lnTo>
                  <a:lnTo>
                    <a:pt x="54" y="148"/>
                  </a:lnTo>
                  <a:lnTo>
                    <a:pt x="246" y="0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6996" name="Oval 164"/>
            <p:cNvSpPr>
              <a:spLocks noChangeArrowheads="1"/>
            </p:cNvSpPr>
            <p:nvPr/>
          </p:nvSpPr>
          <p:spPr bwMode="auto">
            <a:xfrm rot="10800000" flipH="1">
              <a:off x="793" y="3191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76997" name="Group 165"/>
          <p:cNvGrpSpPr>
            <a:grpSpLocks/>
          </p:cNvGrpSpPr>
          <p:nvPr/>
        </p:nvGrpSpPr>
        <p:grpSpPr bwMode="auto">
          <a:xfrm>
            <a:off x="5749925" y="4351338"/>
            <a:ext cx="2663825" cy="1328737"/>
            <a:chOff x="2067" y="2258"/>
            <a:chExt cx="1704" cy="846"/>
          </a:xfrm>
        </p:grpSpPr>
        <p:grpSp>
          <p:nvGrpSpPr>
            <p:cNvPr id="376998" name="Group 166"/>
            <p:cNvGrpSpPr>
              <a:grpSpLocks/>
            </p:cNvGrpSpPr>
            <p:nvPr/>
          </p:nvGrpSpPr>
          <p:grpSpPr bwMode="auto">
            <a:xfrm>
              <a:off x="2877" y="2588"/>
              <a:ext cx="612" cy="516"/>
              <a:chOff x="2877" y="2588"/>
              <a:chExt cx="612" cy="516"/>
            </a:xfrm>
          </p:grpSpPr>
          <p:sp>
            <p:nvSpPr>
              <p:cNvPr id="376999" name="Freeform 167"/>
              <p:cNvSpPr>
                <a:spLocks/>
              </p:cNvSpPr>
              <p:nvPr/>
            </p:nvSpPr>
            <p:spPr bwMode="auto">
              <a:xfrm>
                <a:off x="2877" y="2822"/>
                <a:ext cx="612" cy="282"/>
              </a:xfrm>
              <a:custGeom>
                <a:avLst/>
                <a:gdLst>
                  <a:gd name="T0" fmla="*/ 102 w 102"/>
                  <a:gd name="T1" fmla="*/ 33 h 47"/>
                  <a:gd name="T2" fmla="*/ 7 w 102"/>
                  <a:gd name="T3" fmla="*/ 47 h 47"/>
                  <a:gd name="T4" fmla="*/ 0 w 102"/>
                  <a:gd name="T5" fmla="*/ 47 h 47"/>
                  <a:gd name="T6" fmla="*/ 0 w 102"/>
                  <a:gd name="T7" fmla="*/ 16 h 47"/>
                  <a:gd name="T8" fmla="*/ 0 w 102"/>
                  <a:gd name="T9" fmla="*/ 14 h 47"/>
                  <a:gd name="T10" fmla="*/ 8 w 102"/>
                  <a:gd name="T11" fmla="*/ 14 h 47"/>
                  <a:gd name="T12" fmla="*/ 97 w 102"/>
                  <a:gd name="T13" fmla="*/ 0 h 47"/>
                  <a:gd name="T14" fmla="*/ 102 w 102"/>
                  <a:gd name="T15" fmla="*/ 2 h 47"/>
                  <a:gd name="T16" fmla="*/ 102 w 102"/>
                  <a:gd name="T17" fmla="*/ 33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2" h="47">
                    <a:moveTo>
                      <a:pt x="102" y="33"/>
                    </a:moveTo>
                    <a:cubicBezTo>
                      <a:pt x="77" y="42"/>
                      <a:pt x="44" y="47"/>
                      <a:pt x="7" y="47"/>
                    </a:cubicBezTo>
                    <a:cubicBezTo>
                      <a:pt x="5" y="47"/>
                      <a:pt x="2" y="47"/>
                      <a:pt x="0" y="47"/>
                    </a:cubicBezTo>
                    <a:lnTo>
                      <a:pt x="0" y="16"/>
                    </a:lnTo>
                    <a:lnTo>
                      <a:pt x="0" y="14"/>
                    </a:lnTo>
                    <a:cubicBezTo>
                      <a:pt x="3" y="14"/>
                      <a:pt x="5" y="14"/>
                      <a:pt x="8" y="14"/>
                    </a:cubicBezTo>
                    <a:cubicBezTo>
                      <a:pt x="45" y="14"/>
                      <a:pt x="73" y="10"/>
                      <a:pt x="97" y="0"/>
                    </a:cubicBezTo>
                    <a:lnTo>
                      <a:pt x="102" y="2"/>
                    </a:lnTo>
                    <a:lnTo>
                      <a:pt x="102" y="33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7000" name="Freeform 168"/>
              <p:cNvSpPr>
                <a:spLocks/>
              </p:cNvSpPr>
              <p:nvPr/>
            </p:nvSpPr>
            <p:spPr bwMode="auto">
              <a:xfrm>
                <a:off x="2877" y="2588"/>
                <a:ext cx="612" cy="330"/>
              </a:xfrm>
              <a:custGeom>
                <a:avLst/>
                <a:gdLst>
                  <a:gd name="T0" fmla="*/ 7 w 102"/>
                  <a:gd name="T1" fmla="*/ 0 h 55"/>
                  <a:gd name="T2" fmla="*/ 102 w 102"/>
                  <a:gd name="T3" fmla="*/ 41 h 55"/>
                  <a:gd name="T4" fmla="*/ 7 w 102"/>
                  <a:gd name="T5" fmla="*/ 55 h 55"/>
                  <a:gd name="T6" fmla="*/ 0 w 102"/>
                  <a:gd name="T7" fmla="*/ 55 h 55"/>
                  <a:gd name="T8" fmla="*/ 7 w 102"/>
                  <a:gd name="T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2" h="55">
                    <a:moveTo>
                      <a:pt x="7" y="0"/>
                    </a:moveTo>
                    <a:lnTo>
                      <a:pt x="102" y="41"/>
                    </a:lnTo>
                    <a:cubicBezTo>
                      <a:pt x="76" y="50"/>
                      <a:pt x="42" y="55"/>
                      <a:pt x="7" y="55"/>
                    </a:cubicBezTo>
                    <a:cubicBezTo>
                      <a:pt x="5" y="55"/>
                      <a:pt x="2" y="55"/>
                      <a:pt x="0" y="55"/>
                    </a:cubicBez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7001" name="Group 169"/>
            <p:cNvGrpSpPr>
              <a:grpSpLocks/>
            </p:cNvGrpSpPr>
            <p:nvPr/>
          </p:nvGrpSpPr>
          <p:grpSpPr bwMode="auto">
            <a:xfrm>
              <a:off x="2067" y="2258"/>
              <a:ext cx="852" cy="732"/>
              <a:chOff x="2067" y="2258"/>
              <a:chExt cx="852" cy="732"/>
            </a:xfrm>
          </p:grpSpPr>
          <p:sp>
            <p:nvSpPr>
              <p:cNvPr id="377002" name="Freeform 170"/>
              <p:cNvSpPr>
                <a:spLocks/>
              </p:cNvSpPr>
              <p:nvPr/>
            </p:nvSpPr>
            <p:spPr bwMode="auto">
              <a:xfrm>
                <a:off x="2067" y="2588"/>
                <a:ext cx="210" cy="402"/>
              </a:xfrm>
              <a:custGeom>
                <a:avLst/>
                <a:gdLst>
                  <a:gd name="T0" fmla="*/ 35 w 35"/>
                  <a:gd name="T1" fmla="*/ 67 h 67"/>
                  <a:gd name="T2" fmla="*/ 0 w 35"/>
                  <a:gd name="T3" fmla="*/ 33 h 67"/>
                  <a:gd name="T4" fmla="*/ 0 w 35"/>
                  <a:gd name="T5" fmla="*/ 33 h 67"/>
                  <a:gd name="T6" fmla="*/ 0 w 35"/>
                  <a:gd name="T7" fmla="*/ 31 h 67"/>
                  <a:gd name="T8" fmla="*/ 0 w 35"/>
                  <a:gd name="T9" fmla="*/ 0 h 67"/>
                  <a:gd name="T10" fmla="*/ 8 w 35"/>
                  <a:gd name="T11" fmla="*/ 8 h 67"/>
                  <a:gd name="T12" fmla="*/ 35 w 35"/>
                  <a:gd name="T13" fmla="*/ 32 h 67"/>
                  <a:gd name="T14" fmla="*/ 35 w 35"/>
                  <a:gd name="T15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5" h="67">
                    <a:moveTo>
                      <a:pt x="35" y="67"/>
                    </a:moveTo>
                    <a:cubicBezTo>
                      <a:pt x="15" y="58"/>
                      <a:pt x="2" y="46"/>
                      <a:pt x="0" y="33"/>
                    </a:cubicBezTo>
                    <a:lnTo>
                      <a:pt x="0" y="33"/>
                    </a:lnTo>
                    <a:lnTo>
                      <a:pt x="0" y="31"/>
                    </a:lnTo>
                    <a:lnTo>
                      <a:pt x="0" y="0"/>
                    </a:lnTo>
                    <a:cubicBezTo>
                      <a:pt x="0" y="4"/>
                      <a:pt x="6" y="5"/>
                      <a:pt x="8" y="8"/>
                    </a:cubicBezTo>
                    <a:cubicBezTo>
                      <a:pt x="12" y="17"/>
                      <a:pt x="22" y="25"/>
                      <a:pt x="35" y="32"/>
                    </a:cubicBezTo>
                    <a:lnTo>
                      <a:pt x="35" y="67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7003" name="Freeform 171"/>
              <p:cNvSpPr>
                <a:spLocks/>
              </p:cNvSpPr>
              <p:nvPr/>
            </p:nvSpPr>
            <p:spPr bwMode="auto">
              <a:xfrm>
                <a:off x="2067" y="2258"/>
                <a:ext cx="852" cy="546"/>
              </a:xfrm>
              <a:custGeom>
                <a:avLst/>
                <a:gdLst>
                  <a:gd name="T0" fmla="*/ 142 w 142"/>
                  <a:gd name="T1" fmla="*/ 55 h 91"/>
                  <a:gd name="T2" fmla="*/ 35 w 142"/>
                  <a:gd name="T3" fmla="*/ 91 h 91"/>
                  <a:gd name="T4" fmla="*/ 0 w 142"/>
                  <a:gd name="T5" fmla="*/ 55 h 91"/>
                  <a:gd name="T6" fmla="*/ 125 w 142"/>
                  <a:gd name="T7" fmla="*/ 0 h 91"/>
                  <a:gd name="T8" fmla="*/ 142 w 142"/>
                  <a:gd name="T9" fmla="*/ 55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2" h="91">
                    <a:moveTo>
                      <a:pt x="142" y="55"/>
                    </a:moveTo>
                    <a:lnTo>
                      <a:pt x="35" y="91"/>
                    </a:lnTo>
                    <a:cubicBezTo>
                      <a:pt x="13" y="81"/>
                      <a:pt x="0" y="68"/>
                      <a:pt x="0" y="55"/>
                    </a:cubicBezTo>
                    <a:cubicBezTo>
                      <a:pt x="0" y="27"/>
                      <a:pt x="54" y="4"/>
                      <a:pt x="125" y="0"/>
                    </a:cubicBezTo>
                    <a:lnTo>
                      <a:pt x="142" y="55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7004" name="Freeform 172"/>
              <p:cNvSpPr>
                <a:spLocks/>
              </p:cNvSpPr>
              <p:nvPr/>
            </p:nvSpPr>
            <p:spPr bwMode="auto">
              <a:xfrm>
                <a:off x="2277" y="2588"/>
                <a:ext cx="642" cy="402"/>
              </a:xfrm>
              <a:custGeom>
                <a:avLst/>
                <a:gdLst>
                  <a:gd name="T0" fmla="*/ 107 w 107"/>
                  <a:gd name="T1" fmla="*/ 0 h 67"/>
                  <a:gd name="T2" fmla="*/ 0 w 107"/>
                  <a:gd name="T3" fmla="*/ 36 h 67"/>
                  <a:gd name="T4" fmla="*/ 0 w 107"/>
                  <a:gd name="T5" fmla="*/ 67 h 67"/>
                  <a:gd name="T6" fmla="*/ 6 w 107"/>
                  <a:gd name="T7" fmla="*/ 63 h 67"/>
                  <a:gd name="T8" fmla="*/ 6 w 107"/>
                  <a:gd name="T9" fmla="*/ 39 h 67"/>
                  <a:gd name="T10" fmla="*/ 107 w 107"/>
                  <a:gd name="T11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7" h="67">
                    <a:moveTo>
                      <a:pt x="107" y="0"/>
                    </a:moveTo>
                    <a:lnTo>
                      <a:pt x="0" y="36"/>
                    </a:lnTo>
                    <a:lnTo>
                      <a:pt x="0" y="67"/>
                    </a:lnTo>
                    <a:lnTo>
                      <a:pt x="6" y="63"/>
                    </a:lnTo>
                    <a:lnTo>
                      <a:pt x="6" y="39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7005" name="Group 173"/>
            <p:cNvGrpSpPr>
              <a:grpSpLocks/>
            </p:cNvGrpSpPr>
            <p:nvPr/>
          </p:nvGrpSpPr>
          <p:grpSpPr bwMode="auto">
            <a:xfrm>
              <a:off x="2313" y="2588"/>
              <a:ext cx="606" cy="462"/>
              <a:chOff x="2313" y="2588"/>
              <a:chExt cx="606" cy="462"/>
            </a:xfrm>
          </p:grpSpPr>
          <p:sp>
            <p:nvSpPr>
              <p:cNvPr id="377006" name="Freeform 174"/>
              <p:cNvSpPr>
                <a:spLocks/>
              </p:cNvSpPr>
              <p:nvPr/>
            </p:nvSpPr>
            <p:spPr bwMode="auto">
              <a:xfrm>
                <a:off x="2313" y="2816"/>
                <a:ext cx="150" cy="234"/>
              </a:xfrm>
              <a:custGeom>
                <a:avLst/>
                <a:gdLst>
                  <a:gd name="T0" fmla="*/ 25 w 25"/>
                  <a:gd name="T1" fmla="*/ 39 h 39"/>
                  <a:gd name="T2" fmla="*/ 0 w 25"/>
                  <a:gd name="T3" fmla="*/ 31 h 39"/>
                  <a:gd name="T4" fmla="*/ 0 w 25"/>
                  <a:gd name="T5" fmla="*/ 1 h 39"/>
                  <a:gd name="T6" fmla="*/ 4 w 25"/>
                  <a:gd name="T7" fmla="*/ 0 h 39"/>
                  <a:gd name="T8" fmla="*/ 25 w 25"/>
                  <a:gd name="T9" fmla="*/ 5 h 39"/>
                  <a:gd name="T10" fmla="*/ 25 w 25"/>
                  <a:gd name="T11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39">
                    <a:moveTo>
                      <a:pt x="25" y="39"/>
                    </a:moveTo>
                    <a:cubicBezTo>
                      <a:pt x="16" y="37"/>
                      <a:pt x="8" y="34"/>
                      <a:pt x="0" y="31"/>
                    </a:cubicBezTo>
                    <a:lnTo>
                      <a:pt x="0" y="1"/>
                    </a:lnTo>
                    <a:lnTo>
                      <a:pt x="4" y="0"/>
                    </a:lnTo>
                    <a:cubicBezTo>
                      <a:pt x="12" y="3"/>
                      <a:pt x="16" y="3"/>
                      <a:pt x="25" y="5"/>
                    </a:cubicBezTo>
                    <a:lnTo>
                      <a:pt x="25" y="39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7007" name="Freeform 175"/>
              <p:cNvSpPr>
                <a:spLocks/>
              </p:cNvSpPr>
              <p:nvPr/>
            </p:nvSpPr>
            <p:spPr bwMode="auto">
              <a:xfrm>
                <a:off x="2313" y="2588"/>
                <a:ext cx="606" cy="282"/>
              </a:xfrm>
              <a:custGeom>
                <a:avLst/>
                <a:gdLst>
                  <a:gd name="T0" fmla="*/ 101 w 101"/>
                  <a:gd name="T1" fmla="*/ 0 h 47"/>
                  <a:gd name="T2" fmla="*/ 25 w 101"/>
                  <a:gd name="T3" fmla="*/ 47 h 47"/>
                  <a:gd name="T4" fmla="*/ 0 w 101"/>
                  <a:gd name="T5" fmla="*/ 39 h 47"/>
                  <a:gd name="T6" fmla="*/ 101 w 101"/>
                  <a:gd name="T7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1" h="47">
                    <a:moveTo>
                      <a:pt x="101" y="0"/>
                    </a:moveTo>
                    <a:lnTo>
                      <a:pt x="25" y="47"/>
                    </a:lnTo>
                    <a:cubicBezTo>
                      <a:pt x="16" y="44"/>
                      <a:pt x="8" y="42"/>
                      <a:pt x="0" y="39"/>
                    </a:cubicBezTo>
                    <a:lnTo>
                      <a:pt x="101" y="0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7008" name="Freeform 176"/>
              <p:cNvSpPr>
                <a:spLocks/>
              </p:cNvSpPr>
              <p:nvPr/>
            </p:nvSpPr>
            <p:spPr bwMode="auto">
              <a:xfrm>
                <a:off x="2463" y="2588"/>
                <a:ext cx="456" cy="462"/>
              </a:xfrm>
              <a:custGeom>
                <a:avLst/>
                <a:gdLst>
                  <a:gd name="T0" fmla="*/ 76 w 76"/>
                  <a:gd name="T1" fmla="*/ 0 h 77"/>
                  <a:gd name="T2" fmla="*/ 0 w 76"/>
                  <a:gd name="T3" fmla="*/ 47 h 77"/>
                  <a:gd name="T4" fmla="*/ 0 w 76"/>
                  <a:gd name="T5" fmla="*/ 77 h 77"/>
                  <a:gd name="T6" fmla="*/ 6 w 76"/>
                  <a:gd name="T7" fmla="*/ 71 h 77"/>
                  <a:gd name="T8" fmla="*/ 6 w 76"/>
                  <a:gd name="T9" fmla="*/ 48 h 77"/>
                  <a:gd name="T10" fmla="*/ 76 w 76"/>
                  <a:gd name="T11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6" h="77">
                    <a:moveTo>
                      <a:pt x="76" y="0"/>
                    </a:moveTo>
                    <a:lnTo>
                      <a:pt x="0" y="47"/>
                    </a:lnTo>
                    <a:lnTo>
                      <a:pt x="0" y="77"/>
                    </a:lnTo>
                    <a:lnTo>
                      <a:pt x="6" y="71"/>
                    </a:lnTo>
                    <a:lnTo>
                      <a:pt x="6" y="48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7009" name="Group 177"/>
            <p:cNvGrpSpPr>
              <a:grpSpLocks/>
            </p:cNvGrpSpPr>
            <p:nvPr/>
          </p:nvGrpSpPr>
          <p:grpSpPr bwMode="auto">
            <a:xfrm>
              <a:off x="2499" y="2588"/>
              <a:ext cx="420" cy="516"/>
              <a:chOff x="2499" y="2588"/>
              <a:chExt cx="420" cy="516"/>
            </a:xfrm>
          </p:grpSpPr>
          <p:sp>
            <p:nvSpPr>
              <p:cNvPr id="377010" name="Freeform 178"/>
              <p:cNvSpPr>
                <a:spLocks/>
              </p:cNvSpPr>
              <p:nvPr/>
            </p:nvSpPr>
            <p:spPr bwMode="auto">
              <a:xfrm>
                <a:off x="2499" y="2864"/>
                <a:ext cx="342" cy="240"/>
              </a:xfrm>
              <a:custGeom>
                <a:avLst/>
                <a:gdLst>
                  <a:gd name="T0" fmla="*/ 57 w 57"/>
                  <a:gd name="T1" fmla="*/ 40 h 40"/>
                  <a:gd name="T2" fmla="*/ 0 w 57"/>
                  <a:gd name="T3" fmla="*/ 33 h 40"/>
                  <a:gd name="T4" fmla="*/ 0 w 57"/>
                  <a:gd name="T5" fmla="*/ 2 h 40"/>
                  <a:gd name="T6" fmla="*/ 4 w 57"/>
                  <a:gd name="T7" fmla="*/ 0 h 40"/>
                  <a:gd name="T8" fmla="*/ 57 w 57"/>
                  <a:gd name="T9" fmla="*/ 6 h 40"/>
                  <a:gd name="T10" fmla="*/ 57 w 57"/>
                  <a:gd name="T11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7" h="40">
                    <a:moveTo>
                      <a:pt x="57" y="40"/>
                    </a:moveTo>
                    <a:cubicBezTo>
                      <a:pt x="36" y="39"/>
                      <a:pt x="17" y="37"/>
                      <a:pt x="0" y="33"/>
                    </a:cubicBezTo>
                    <a:lnTo>
                      <a:pt x="0" y="2"/>
                    </a:lnTo>
                    <a:lnTo>
                      <a:pt x="4" y="0"/>
                    </a:lnTo>
                    <a:cubicBezTo>
                      <a:pt x="21" y="4"/>
                      <a:pt x="36" y="6"/>
                      <a:pt x="57" y="6"/>
                    </a:cubicBezTo>
                    <a:lnTo>
                      <a:pt x="57" y="40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7011" name="Freeform 179"/>
              <p:cNvSpPr>
                <a:spLocks/>
              </p:cNvSpPr>
              <p:nvPr/>
            </p:nvSpPr>
            <p:spPr bwMode="auto">
              <a:xfrm>
                <a:off x="2499" y="2588"/>
                <a:ext cx="420" cy="330"/>
              </a:xfrm>
              <a:custGeom>
                <a:avLst/>
                <a:gdLst>
                  <a:gd name="T0" fmla="*/ 70 w 70"/>
                  <a:gd name="T1" fmla="*/ 0 h 55"/>
                  <a:gd name="T2" fmla="*/ 57 w 70"/>
                  <a:gd name="T3" fmla="*/ 55 h 55"/>
                  <a:gd name="T4" fmla="*/ 0 w 70"/>
                  <a:gd name="T5" fmla="*/ 48 h 55"/>
                  <a:gd name="T6" fmla="*/ 70 w 70"/>
                  <a:gd name="T7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0" h="55">
                    <a:moveTo>
                      <a:pt x="70" y="0"/>
                    </a:moveTo>
                    <a:lnTo>
                      <a:pt x="57" y="55"/>
                    </a:lnTo>
                    <a:cubicBezTo>
                      <a:pt x="37" y="54"/>
                      <a:pt x="18" y="52"/>
                      <a:pt x="0" y="48"/>
                    </a:cubicBezTo>
                    <a:lnTo>
                      <a:pt x="70" y="0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7012" name="Freeform 180"/>
              <p:cNvSpPr>
                <a:spLocks/>
              </p:cNvSpPr>
              <p:nvPr/>
            </p:nvSpPr>
            <p:spPr bwMode="auto">
              <a:xfrm>
                <a:off x="2841" y="2588"/>
                <a:ext cx="78" cy="516"/>
              </a:xfrm>
              <a:custGeom>
                <a:avLst/>
                <a:gdLst>
                  <a:gd name="T0" fmla="*/ 13 w 13"/>
                  <a:gd name="T1" fmla="*/ 0 h 86"/>
                  <a:gd name="T2" fmla="*/ 0 w 13"/>
                  <a:gd name="T3" fmla="*/ 55 h 86"/>
                  <a:gd name="T4" fmla="*/ 0 w 13"/>
                  <a:gd name="T5" fmla="*/ 86 h 86"/>
                  <a:gd name="T6" fmla="*/ 6 w 13"/>
                  <a:gd name="T7" fmla="*/ 60 h 86"/>
                  <a:gd name="T8" fmla="*/ 6 w 13"/>
                  <a:gd name="T9" fmla="*/ 55 h 86"/>
                  <a:gd name="T10" fmla="*/ 13 w 13"/>
                  <a:gd name="T11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86">
                    <a:moveTo>
                      <a:pt x="13" y="0"/>
                    </a:moveTo>
                    <a:lnTo>
                      <a:pt x="0" y="55"/>
                    </a:lnTo>
                    <a:lnTo>
                      <a:pt x="0" y="86"/>
                    </a:lnTo>
                    <a:lnTo>
                      <a:pt x="6" y="60"/>
                    </a:lnTo>
                    <a:lnTo>
                      <a:pt x="6" y="55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7013" name="Group 181"/>
            <p:cNvGrpSpPr>
              <a:grpSpLocks/>
            </p:cNvGrpSpPr>
            <p:nvPr/>
          </p:nvGrpSpPr>
          <p:grpSpPr bwMode="auto">
            <a:xfrm>
              <a:off x="2919" y="2456"/>
              <a:ext cx="852" cy="546"/>
              <a:chOff x="2919" y="2456"/>
              <a:chExt cx="852" cy="546"/>
            </a:xfrm>
          </p:grpSpPr>
          <p:sp>
            <p:nvSpPr>
              <p:cNvPr id="377014" name="Freeform 182"/>
              <p:cNvSpPr>
                <a:spLocks/>
              </p:cNvSpPr>
              <p:nvPr/>
            </p:nvSpPr>
            <p:spPr bwMode="auto">
              <a:xfrm>
                <a:off x="3531" y="2588"/>
                <a:ext cx="240" cy="414"/>
              </a:xfrm>
              <a:custGeom>
                <a:avLst/>
                <a:gdLst>
                  <a:gd name="T0" fmla="*/ 40 w 40"/>
                  <a:gd name="T1" fmla="*/ 33 h 69"/>
                  <a:gd name="T2" fmla="*/ 0 w 40"/>
                  <a:gd name="T3" fmla="*/ 69 h 69"/>
                  <a:gd name="T4" fmla="*/ 0 w 40"/>
                  <a:gd name="T5" fmla="*/ 34 h 69"/>
                  <a:gd name="T6" fmla="*/ 35 w 40"/>
                  <a:gd name="T7" fmla="*/ 7 h 69"/>
                  <a:gd name="T8" fmla="*/ 40 w 40"/>
                  <a:gd name="T9" fmla="*/ 0 h 69"/>
                  <a:gd name="T10" fmla="*/ 40 w 40"/>
                  <a:gd name="T11" fmla="*/ 31 h 69"/>
                  <a:gd name="T12" fmla="*/ 40 w 40"/>
                  <a:gd name="T13" fmla="*/ 33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69">
                    <a:moveTo>
                      <a:pt x="40" y="33"/>
                    </a:moveTo>
                    <a:cubicBezTo>
                      <a:pt x="38" y="47"/>
                      <a:pt x="24" y="59"/>
                      <a:pt x="0" y="69"/>
                    </a:cubicBezTo>
                    <a:lnTo>
                      <a:pt x="0" y="34"/>
                    </a:lnTo>
                    <a:cubicBezTo>
                      <a:pt x="18" y="27"/>
                      <a:pt x="30" y="17"/>
                      <a:pt x="35" y="7"/>
                    </a:cubicBezTo>
                    <a:cubicBezTo>
                      <a:pt x="37" y="3"/>
                      <a:pt x="40" y="4"/>
                      <a:pt x="40" y="0"/>
                    </a:cubicBezTo>
                    <a:lnTo>
                      <a:pt x="40" y="31"/>
                    </a:lnTo>
                    <a:lnTo>
                      <a:pt x="40" y="33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7015" name="Freeform 183"/>
              <p:cNvSpPr>
                <a:spLocks/>
              </p:cNvSpPr>
              <p:nvPr/>
            </p:nvSpPr>
            <p:spPr bwMode="auto">
              <a:xfrm>
                <a:off x="2919" y="2456"/>
                <a:ext cx="852" cy="360"/>
              </a:xfrm>
              <a:custGeom>
                <a:avLst/>
                <a:gdLst>
                  <a:gd name="T0" fmla="*/ 0 w 142"/>
                  <a:gd name="T1" fmla="*/ 22 h 60"/>
                  <a:gd name="T2" fmla="*/ 130 w 142"/>
                  <a:gd name="T3" fmla="*/ 0 h 60"/>
                  <a:gd name="T4" fmla="*/ 142 w 142"/>
                  <a:gd name="T5" fmla="*/ 22 h 60"/>
                  <a:gd name="T6" fmla="*/ 102 w 142"/>
                  <a:gd name="T7" fmla="*/ 60 h 60"/>
                  <a:gd name="T8" fmla="*/ 0 w 142"/>
                  <a:gd name="T9" fmla="*/ 22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2" h="60">
                    <a:moveTo>
                      <a:pt x="0" y="22"/>
                    </a:moveTo>
                    <a:lnTo>
                      <a:pt x="130" y="0"/>
                    </a:lnTo>
                    <a:cubicBezTo>
                      <a:pt x="138" y="7"/>
                      <a:pt x="142" y="14"/>
                      <a:pt x="142" y="22"/>
                    </a:cubicBezTo>
                    <a:cubicBezTo>
                      <a:pt x="142" y="36"/>
                      <a:pt x="128" y="50"/>
                      <a:pt x="102" y="60"/>
                    </a:cubicBez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7016" name="Freeform 184"/>
              <p:cNvSpPr>
                <a:spLocks/>
              </p:cNvSpPr>
              <p:nvPr/>
            </p:nvSpPr>
            <p:spPr bwMode="auto">
              <a:xfrm>
                <a:off x="2919" y="2588"/>
                <a:ext cx="612" cy="414"/>
              </a:xfrm>
              <a:custGeom>
                <a:avLst/>
                <a:gdLst>
                  <a:gd name="T0" fmla="*/ 0 w 102"/>
                  <a:gd name="T1" fmla="*/ 0 h 69"/>
                  <a:gd name="T2" fmla="*/ 102 w 102"/>
                  <a:gd name="T3" fmla="*/ 38 h 69"/>
                  <a:gd name="T4" fmla="*/ 102 w 102"/>
                  <a:gd name="T5" fmla="*/ 69 h 69"/>
                  <a:gd name="T6" fmla="*/ 95 w 102"/>
                  <a:gd name="T7" fmla="*/ 65 h 69"/>
                  <a:gd name="T8" fmla="*/ 95 w 102"/>
                  <a:gd name="T9" fmla="*/ 41 h 69"/>
                  <a:gd name="T10" fmla="*/ 0 w 102"/>
                  <a:gd name="T11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2" h="69">
                    <a:moveTo>
                      <a:pt x="0" y="0"/>
                    </a:moveTo>
                    <a:lnTo>
                      <a:pt x="102" y="38"/>
                    </a:lnTo>
                    <a:lnTo>
                      <a:pt x="102" y="69"/>
                    </a:lnTo>
                    <a:lnTo>
                      <a:pt x="95" y="65"/>
                    </a:lnTo>
                    <a:lnTo>
                      <a:pt x="95" y="4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7017" name="Group 185"/>
            <p:cNvGrpSpPr>
              <a:grpSpLocks/>
            </p:cNvGrpSpPr>
            <p:nvPr/>
          </p:nvGrpSpPr>
          <p:grpSpPr bwMode="auto">
            <a:xfrm>
              <a:off x="2847" y="2258"/>
              <a:ext cx="828" cy="330"/>
              <a:chOff x="2847" y="2258"/>
              <a:chExt cx="828" cy="330"/>
            </a:xfrm>
          </p:grpSpPr>
          <p:sp>
            <p:nvSpPr>
              <p:cNvPr id="377018" name="Freeform 186"/>
              <p:cNvSpPr>
                <a:spLocks/>
              </p:cNvSpPr>
              <p:nvPr/>
            </p:nvSpPr>
            <p:spPr bwMode="auto">
              <a:xfrm>
                <a:off x="2847" y="2258"/>
                <a:ext cx="828" cy="330"/>
              </a:xfrm>
              <a:custGeom>
                <a:avLst/>
                <a:gdLst>
                  <a:gd name="T0" fmla="*/ 12 w 138"/>
                  <a:gd name="T1" fmla="*/ 55 h 55"/>
                  <a:gd name="T2" fmla="*/ 0 w 138"/>
                  <a:gd name="T3" fmla="*/ 0 h 55"/>
                  <a:gd name="T4" fmla="*/ 12 w 138"/>
                  <a:gd name="T5" fmla="*/ 0 h 55"/>
                  <a:gd name="T6" fmla="*/ 138 w 138"/>
                  <a:gd name="T7" fmla="*/ 29 h 55"/>
                  <a:gd name="T8" fmla="*/ 12 w 138"/>
                  <a:gd name="T9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8" h="55">
                    <a:moveTo>
                      <a:pt x="12" y="55"/>
                    </a:moveTo>
                    <a:lnTo>
                      <a:pt x="0" y="0"/>
                    </a:lnTo>
                    <a:cubicBezTo>
                      <a:pt x="4" y="0"/>
                      <a:pt x="8" y="0"/>
                      <a:pt x="12" y="0"/>
                    </a:cubicBezTo>
                    <a:cubicBezTo>
                      <a:pt x="65" y="0"/>
                      <a:pt x="113" y="11"/>
                      <a:pt x="138" y="29"/>
                    </a:cubicBezTo>
                    <a:lnTo>
                      <a:pt x="12" y="55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7019" name="Freeform 187"/>
              <p:cNvSpPr>
                <a:spLocks/>
              </p:cNvSpPr>
              <p:nvPr/>
            </p:nvSpPr>
            <p:spPr bwMode="auto">
              <a:xfrm>
                <a:off x="2847" y="2258"/>
                <a:ext cx="72" cy="330"/>
              </a:xfrm>
              <a:custGeom>
                <a:avLst/>
                <a:gdLst>
                  <a:gd name="T0" fmla="*/ 12 w 12"/>
                  <a:gd name="T1" fmla="*/ 55 h 55"/>
                  <a:gd name="T2" fmla="*/ 0 w 12"/>
                  <a:gd name="T3" fmla="*/ 0 h 55"/>
                  <a:gd name="T4" fmla="*/ 0 w 12"/>
                  <a:gd name="T5" fmla="*/ 16 h 55"/>
                  <a:gd name="T6" fmla="*/ 12 w 12"/>
                  <a:gd name="T7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55">
                    <a:moveTo>
                      <a:pt x="12" y="55"/>
                    </a:moveTo>
                    <a:lnTo>
                      <a:pt x="0" y="0"/>
                    </a:lnTo>
                    <a:lnTo>
                      <a:pt x="0" y="16"/>
                    </a:lnTo>
                    <a:lnTo>
                      <a:pt x="12" y="55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7020" name="Freeform 188"/>
              <p:cNvSpPr>
                <a:spLocks/>
              </p:cNvSpPr>
              <p:nvPr/>
            </p:nvSpPr>
            <p:spPr bwMode="auto">
              <a:xfrm>
                <a:off x="2919" y="2432"/>
                <a:ext cx="756" cy="156"/>
              </a:xfrm>
              <a:custGeom>
                <a:avLst/>
                <a:gdLst>
                  <a:gd name="T0" fmla="*/ 0 w 126"/>
                  <a:gd name="T1" fmla="*/ 26 h 26"/>
                  <a:gd name="T2" fmla="*/ 126 w 126"/>
                  <a:gd name="T3" fmla="*/ 0 h 26"/>
                  <a:gd name="T4" fmla="*/ 125 w 126"/>
                  <a:gd name="T5" fmla="*/ 5 h 26"/>
                  <a:gd name="T6" fmla="*/ 0 w 126"/>
                  <a:gd name="T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6" h="26">
                    <a:moveTo>
                      <a:pt x="0" y="26"/>
                    </a:moveTo>
                    <a:lnTo>
                      <a:pt x="126" y="0"/>
                    </a:lnTo>
                    <a:lnTo>
                      <a:pt x="125" y="5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377021" name="Group 189"/>
          <p:cNvGrpSpPr>
            <a:grpSpLocks/>
          </p:cNvGrpSpPr>
          <p:nvPr/>
        </p:nvGrpSpPr>
        <p:grpSpPr bwMode="auto">
          <a:xfrm>
            <a:off x="5749925" y="4351338"/>
            <a:ext cx="2663825" cy="1328737"/>
            <a:chOff x="2067" y="2258"/>
            <a:chExt cx="1704" cy="846"/>
          </a:xfrm>
        </p:grpSpPr>
        <p:grpSp>
          <p:nvGrpSpPr>
            <p:cNvPr id="377022" name="Group 190"/>
            <p:cNvGrpSpPr>
              <a:grpSpLocks/>
            </p:cNvGrpSpPr>
            <p:nvPr/>
          </p:nvGrpSpPr>
          <p:grpSpPr bwMode="auto">
            <a:xfrm>
              <a:off x="2877" y="2588"/>
              <a:ext cx="612" cy="516"/>
              <a:chOff x="2877" y="2588"/>
              <a:chExt cx="612" cy="516"/>
            </a:xfrm>
          </p:grpSpPr>
          <p:sp>
            <p:nvSpPr>
              <p:cNvPr id="377023" name="Freeform 191"/>
              <p:cNvSpPr>
                <a:spLocks/>
              </p:cNvSpPr>
              <p:nvPr/>
            </p:nvSpPr>
            <p:spPr bwMode="auto">
              <a:xfrm>
                <a:off x="2877" y="2822"/>
                <a:ext cx="612" cy="282"/>
              </a:xfrm>
              <a:custGeom>
                <a:avLst/>
                <a:gdLst>
                  <a:gd name="T0" fmla="*/ 102 w 102"/>
                  <a:gd name="T1" fmla="*/ 33 h 47"/>
                  <a:gd name="T2" fmla="*/ 7 w 102"/>
                  <a:gd name="T3" fmla="*/ 47 h 47"/>
                  <a:gd name="T4" fmla="*/ 0 w 102"/>
                  <a:gd name="T5" fmla="*/ 47 h 47"/>
                  <a:gd name="T6" fmla="*/ 0 w 102"/>
                  <a:gd name="T7" fmla="*/ 16 h 47"/>
                  <a:gd name="T8" fmla="*/ 0 w 102"/>
                  <a:gd name="T9" fmla="*/ 14 h 47"/>
                  <a:gd name="T10" fmla="*/ 8 w 102"/>
                  <a:gd name="T11" fmla="*/ 14 h 47"/>
                  <a:gd name="T12" fmla="*/ 97 w 102"/>
                  <a:gd name="T13" fmla="*/ 0 h 47"/>
                  <a:gd name="T14" fmla="*/ 102 w 102"/>
                  <a:gd name="T15" fmla="*/ 2 h 47"/>
                  <a:gd name="T16" fmla="*/ 102 w 102"/>
                  <a:gd name="T17" fmla="*/ 33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2" h="47">
                    <a:moveTo>
                      <a:pt x="102" y="33"/>
                    </a:moveTo>
                    <a:cubicBezTo>
                      <a:pt x="77" y="42"/>
                      <a:pt x="44" y="47"/>
                      <a:pt x="7" y="47"/>
                    </a:cubicBezTo>
                    <a:cubicBezTo>
                      <a:pt x="5" y="47"/>
                      <a:pt x="2" y="47"/>
                      <a:pt x="0" y="47"/>
                    </a:cubicBezTo>
                    <a:lnTo>
                      <a:pt x="0" y="16"/>
                    </a:lnTo>
                    <a:lnTo>
                      <a:pt x="0" y="14"/>
                    </a:lnTo>
                    <a:cubicBezTo>
                      <a:pt x="3" y="14"/>
                      <a:pt x="5" y="14"/>
                      <a:pt x="8" y="14"/>
                    </a:cubicBezTo>
                    <a:cubicBezTo>
                      <a:pt x="45" y="14"/>
                      <a:pt x="73" y="10"/>
                      <a:pt x="97" y="0"/>
                    </a:cubicBezTo>
                    <a:lnTo>
                      <a:pt x="102" y="2"/>
                    </a:lnTo>
                    <a:lnTo>
                      <a:pt x="102" y="33"/>
                    </a:lnTo>
                    <a:close/>
                  </a:path>
                </a:pathLst>
              </a:custGeom>
              <a:solidFill>
                <a:srgbClr val="264D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7024" name="Freeform 192"/>
              <p:cNvSpPr>
                <a:spLocks/>
              </p:cNvSpPr>
              <p:nvPr/>
            </p:nvSpPr>
            <p:spPr bwMode="auto">
              <a:xfrm>
                <a:off x="2877" y="2588"/>
                <a:ext cx="612" cy="330"/>
              </a:xfrm>
              <a:custGeom>
                <a:avLst/>
                <a:gdLst>
                  <a:gd name="T0" fmla="*/ 7 w 102"/>
                  <a:gd name="T1" fmla="*/ 0 h 55"/>
                  <a:gd name="T2" fmla="*/ 102 w 102"/>
                  <a:gd name="T3" fmla="*/ 41 h 55"/>
                  <a:gd name="T4" fmla="*/ 7 w 102"/>
                  <a:gd name="T5" fmla="*/ 55 h 55"/>
                  <a:gd name="T6" fmla="*/ 0 w 102"/>
                  <a:gd name="T7" fmla="*/ 55 h 55"/>
                  <a:gd name="T8" fmla="*/ 7 w 102"/>
                  <a:gd name="T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2" h="55">
                    <a:moveTo>
                      <a:pt x="7" y="0"/>
                    </a:moveTo>
                    <a:lnTo>
                      <a:pt x="102" y="41"/>
                    </a:lnTo>
                    <a:cubicBezTo>
                      <a:pt x="76" y="50"/>
                      <a:pt x="42" y="55"/>
                      <a:pt x="7" y="55"/>
                    </a:cubicBezTo>
                    <a:cubicBezTo>
                      <a:pt x="5" y="55"/>
                      <a:pt x="2" y="55"/>
                      <a:pt x="0" y="55"/>
                    </a:cubicBez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3366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7025" name="Group 193"/>
            <p:cNvGrpSpPr>
              <a:grpSpLocks/>
            </p:cNvGrpSpPr>
            <p:nvPr/>
          </p:nvGrpSpPr>
          <p:grpSpPr bwMode="auto">
            <a:xfrm>
              <a:off x="2067" y="2258"/>
              <a:ext cx="852" cy="732"/>
              <a:chOff x="2067" y="2258"/>
              <a:chExt cx="852" cy="732"/>
            </a:xfrm>
          </p:grpSpPr>
          <p:sp>
            <p:nvSpPr>
              <p:cNvPr id="377026" name="Freeform 194"/>
              <p:cNvSpPr>
                <a:spLocks/>
              </p:cNvSpPr>
              <p:nvPr/>
            </p:nvSpPr>
            <p:spPr bwMode="auto">
              <a:xfrm>
                <a:off x="2067" y="2588"/>
                <a:ext cx="210" cy="402"/>
              </a:xfrm>
              <a:custGeom>
                <a:avLst/>
                <a:gdLst>
                  <a:gd name="T0" fmla="*/ 35 w 35"/>
                  <a:gd name="T1" fmla="*/ 67 h 67"/>
                  <a:gd name="T2" fmla="*/ 0 w 35"/>
                  <a:gd name="T3" fmla="*/ 33 h 67"/>
                  <a:gd name="T4" fmla="*/ 0 w 35"/>
                  <a:gd name="T5" fmla="*/ 33 h 67"/>
                  <a:gd name="T6" fmla="*/ 0 w 35"/>
                  <a:gd name="T7" fmla="*/ 31 h 67"/>
                  <a:gd name="T8" fmla="*/ 0 w 35"/>
                  <a:gd name="T9" fmla="*/ 0 h 67"/>
                  <a:gd name="T10" fmla="*/ 8 w 35"/>
                  <a:gd name="T11" fmla="*/ 8 h 67"/>
                  <a:gd name="T12" fmla="*/ 35 w 35"/>
                  <a:gd name="T13" fmla="*/ 32 h 67"/>
                  <a:gd name="T14" fmla="*/ 35 w 35"/>
                  <a:gd name="T15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5" h="67">
                    <a:moveTo>
                      <a:pt x="35" y="67"/>
                    </a:moveTo>
                    <a:cubicBezTo>
                      <a:pt x="15" y="58"/>
                      <a:pt x="2" y="46"/>
                      <a:pt x="0" y="33"/>
                    </a:cubicBezTo>
                    <a:lnTo>
                      <a:pt x="0" y="33"/>
                    </a:lnTo>
                    <a:lnTo>
                      <a:pt x="0" y="31"/>
                    </a:lnTo>
                    <a:lnTo>
                      <a:pt x="0" y="0"/>
                    </a:lnTo>
                    <a:cubicBezTo>
                      <a:pt x="0" y="4"/>
                      <a:pt x="6" y="5"/>
                      <a:pt x="8" y="8"/>
                    </a:cubicBezTo>
                    <a:cubicBezTo>
                      <a:pt x="12" y="17"/>
                      <a:pt x="22" y="25"/>
                      <a:pt x="35" y="32"/>
                    </a:cubicBezTo>
                    <a:lnTo>
                      <a:pt x="35" y="67"/>
                    </a:lnTo>
                    <a:close/>
                  </a:path>
                </a:pathLst>
              </a:custGeom>
              <a:solidFill>
                <a:srgbClr val="008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7027" name="Freeform 195"/>
              <p:cNvSpPr>
                <a:spLocks/>
              </p:cNvSpPr>
              <p:nvPr/>
            </p:nvSpPr>
            <p:spPr bwMode="auto">
              <a:xfrm>
                <a:off x="2067" y="2258"/>
                <a:ext cx="852" cy="546"/>
              </a:xfrm>
              <a:custGeom>
                <a:avLst/>
                <a:gdLst>
                  <a:gd name="T0" fmla="*/ 142 w 142"/>
                  <a:gd name="T1" fmla="*/ 55 h 91"/>
                  <a:gd name="T2" fmla="*/ 35 w 142"/>
                  <a:gd name="T3" fmla="*/ 91 h 91"/>
                  <a:gd name="T4" fmla="*/ 0 w 142"/>
                  <a:gd name="T5" fmla="*/ 55 h 91"/>
                  <a:gd name="T6" fmla="*/ 125 w 142"/>
                  <a:gd name="T7" fmla="*/ 0 h 91"/>
                  <a:gd name="T8" fmla="*/ 142 w 142"/>
                  <a:gd name="T9" fmla="*/ 55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2" h="91">
                    <a:moveTo>
                      <a:pt x="142" y="55"/>
                    </a:moveTo>
                    <a:lnTo>
                      <a:pt x="35" y="91"/>
                    </a:lnTo>
                    <a:cubicBezTo>
                      <a:pt x="13" y="81"/>
                      <a:pt x="0" y="68"/>
                      <a:pt x="0" y="55"/>
                    </a:cubicBezTo>
                    <a:cubicBezTo>
                      <a:pt x="0" y="27"/>
                      <a:pt x="54" y="4"/>
                      <a:pt x="125" y="0"/>
                    </a:cubicBezTo>
                    <a:lnTo>
                      <a:pt x="142" y="55"/>
                    </a:lnTo>
                    <a:close/>
                  </a:path>
                </a:pathLst>
              </a:custGeom>
              <a:solidFill>
                <a:srgbClr val="00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7028" name="Freeform 196"/>
              <p:cNvSpPr>
                <a:spLocks/>
              </p:cNvSpPr>
              <p:nvPr/>
            </p:nvSpPr>
            <p:spPr bwMode="auto">
              <a:xfrm>
                <a:off x="2277" y="2588"/>
                <a:ext cx="642" cy="402"/>
              </a:xfrm>
              <a:custGeom>
                <a:avLst/>
                <a:gdLst>
                  <a:gd name="T0" fmla="*/ 107 w 107"/>
                  <a:gd name="T1" fmla="*/ 0 h 67"/>
                  <a:gd name="T2" fmla="*/ 0 w 107"/>
                  <a:gd name="T3" fmla="*/ 36 h 67"/>
                  <a:gd name="T4" fmla="*/ 0 w 107"/>
                  <a:gd name="T5" fmla="*/ 67 h 67"/>
                  <a:gd name="T6" fmla="*/ 6 w 107"/>
                  <a:gd name="T7" fmla="*/ 63 h 67"/>
                  <a:gd name="T8" fmla="*/ 6 w 107"/>
                  <a:gd name="T9" fmla="*/ 39 h 67"/>
                  <a:gd name="T10" fmla="*/ 107 w 107"/>
                  <a:gd name="T11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7" h="67">
                    <a:moveTo>
                      <a:pt x="107" y="0"/>
                    </a:moveTo>
                    <a:lnTo>
                      <a:pt x="0" y="36"/>
                    </a:lnTo>
                    <a:lnTo>
                      <a:pt x="0" y="67"/>
                    </a:lnTo>
                    <a:lnTo>
                      <a:pt x="6" y="63"/>
                    </a:lnTo>
                    <a:lnTo>
                      <a:pt x="6" y="39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7029" name="Group 197"/>
            <p:cNvGrpSpPr>
              <a:grpSpLocks/>
            </p:cNvGrpSpPr>
            <p:nvPr/>
          </p:nvGrpSpPr>
          <p:grpSpPr bwMode="auto">
            <a:xfrm>
              <a:off x="2313" y="2588"/>
              <a:ext cx="606" cy="462"/>
              <a:chOff x="2313" y="2588"/>
              <a:chExt cx="606" cy="462"/>
            </a:xfrm>
          </p:grpSpPr>
          <p:sp>
            <p:nvSpPr>
              <p:cNvPr id="377030" name="Freeform 198"/>
              <p:cNvSpPr>
                <a:spLocks/>
              </p:cNvSpPr>
              <p:nvPr/>
            </p:nvSpPr>
            <p:spPr bwMode="auto">
              <a:xfrm>
                <a:off x="2313" y="2816"/>
                <a:ext cx="150" cy="234"/>
              </a:xfrm>
              <a:custGeom>
                <a:avLst/>
                <a:gdLst>
                  <a:gd name="T0" fmla="*/ 25 w 25"/>
                  <a:gd name="T1" fmla="*/ 39 h 39"/>
                  <a:gd name="T2" fmla="*/ 0 w 25"/>
                  <a:gd name="T3" fmla="*/ 31 h 39"/>
                  <a:gd name="T4" fmla="*/ 0 w 25"/>
                  <a:gd name="T5" fmla="*/ 1 h 39"/>
                  <a:gd name="T6" fmla="*/ 4 w 25"/>
                  <a:gd name="T7" fmla="*/ 0 h 39"/>
                  <a:gd name="T8" fmla="*/ 25 w 25"/>
                  <a:gd name="T9" fmla="*/ 5 h 39"/>
                  <a:gd name="T10" fmla="*/ 25 w 25"/>
                  <a:gd name="T11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39">
                    <a:moveTo>
                      <a:pt x="25" y="39"/>
                    </a:moveTo>
                    <a:cubicBezTo>
                      <a:pt x="16" y="37"/>
                      <a:pt x="8" y="34"/>
                      <a:pt x="0" y="31"/>
                    </a:cubicBezTo>
                    <a:lnTo>
                      <a:pt x="0" y="1"/>
                    </a:lnTo>
                    <a:lnTo>
                      <a:pt x="4" y="0"/>
                    </a:lnTo>
                    <a:cubicBezTo>
                      <a:pt x="12" y="3"/>
                      <a:pt x="16" y="3"/>
                      <a:pt x="25" y="5"/>
                    </a:cubicBezTo>
                    <a:lnTo>
                      <a:pt x="25" y="39"/>
                    </a:lnTo>
                    <a:close/>
                  </a:path>
                </a:pathLst>
              </a:custGeom>
              <a:solidFill>
                <a:srgbClr val="C877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7031" name="Freeform 199"/>
              <p:cNvSpPr>
                <a:spLocks/>
              </p:cNvSpPr>
              <p:nvPr/>
            </p:nvSpPr>
            <p:spPr bwMode="auto">
              <a:xfrm>
                <a:off x="2313" y="2588"/>
                <a:ext cx="606" cy="282"/>
              </a:xfrm>
              <a:custGeom>
                <a:avLst/>
                <a:gdLst>
                  <a:gd name="T0" fmla="*/ 101 w 101"/>
                  <a:gd name="T1" fmla="*/ 0 h 47"/>
                  <a:gd name="T2" fmla="*/ 25 w 101"/>
                  <a:gd name="T3" fmla="*/ 47 h 47"/>
                  <a:gd name="T4" fmla="*/ 0 w 101"/>
                  <a:gd name="T5" fmla="*/ 39 h 47"/>
                  <a:gd name="T6" fmla="*/ 101 w 101"/>
                  <a:gd name="T7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1" h="47">
                    <a:moveTo>
                      <a:pt x="101" y="0"/>
                    </a:moveTo>
                    <a:lnTo>
                      <a:pt x="25" y="47"/>
                    </a:lnTo>
                    <a:cubicBezTo>
                      <a:pt x="16" y="44"/>
                      <a:pt x="8" y="42"/>
                      <a:pt x="0" y="39"/>
                    </a:cubicBezTo>
                    <a:lnTo>
                      <a:pt x="101" y="0"/>
                    </a:lnTo>
                    <a:close/>
                  </a:path>
                </a:pathLst>
              </a:custGeom>
              <a:solidFill>
                <a:srgbClr val="FF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7032" name="Freeform 200"/>
              <p:cNvSpPr>
                <a:spLocks/>
              </p:cNvSpPr>
              <p:nvPr/>
            </p:nvSpPr>
            <p:spPr bwMode="auto">
              <a:xfrm>
                <a:off x="2463" y="2588"/>
                <a:ext cx="456" cy="462"/>
              </a:xfrm>
              <a:custGeom>
                <a:avLst/>
                <a:gdLst>
                  <a:gd name="T0" fmla="*/ 76 w 76"/>
                  <a:gd name="T1" fmla="*/ 0 h 77"/>
                  <a:gd name="T2" fmla="*/ 0 w 76"/>
                  <a:gd name="T3" fmla="*/ 47 h 77"/>
                  <a:gd name="T4" fmla="*/ 0 w 76"/>
                  <a:gd name="T5" fmla="*/ 77 h 77"/>
                  <a:gd name="T6" fmla="*/ 6 w 76"/>
                  <a:gd name="T7" fmla="*/ 71 h 77"/>
                  <a:gd name="T8" fmla="*/ 6 w 76"/>
                  <a:gd name="T9" fmla="*/ 48 h 77"/>
                  <a:gd name="T10" fmla="*/ 76 w 76"/>
                  <a:gd name="T11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6" h="77">
                    <a:moveTo>
                      <a:pt x="76" y="0"/>
                    </a:moveTo>
                    <a:lnTo>
                      <a:pt x="0" y="47"/>
                    </a:lnTo>
                    <a:lnTo>
                      <a:pt x="0" y="77"/>
                    </a:lnTo>
                    <a:lnTo>
                      <a:pt x="6" y="71"/>
                    </a:lnTo>
                    <a:lnTo>
                      <a:pt x="6" y="48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7033" name="Group 201"/>
            <p:cNvGrpSpPr>
              <a:grpSpLocks/>
            </p:cNvGrpSpPr>
            <p:nvPr/>
          </p:nvGrpSpPr>
          <p:grpSpPr bwMode="auto">
            <a:xfrm>
              <a:off x="2499" y="2588"/>
              <a:ext cx="420" cy="516"/>
              <a:chOff x="2499" y="2588"/>
              <a:chExt cx="420" cy="516"/>
            </a:xfrm>
          </p:grpSpPr>
          <p:sp>
            <p:nvSpPr>
              <p:cNvPr id="377034" name="Freeform 202"/>
              <p:cNvSpPr>
                <a:spLocks/>
              </p:cNvSpPr>
              <p:nvPr/>
            </p:nvSpPr>
            <p:spPr bwMode="auto">
              <a:xfrm>
                <a:off x="2499" y="2864"/>
                <a:ext cx="342" cy="240"/>
              </a:xfrm>
              <a:custGeom>
                <a:avLst/>
                <a:gdLst>
                  <a:gd name="T0" fmla="*/ 57 w 57"/>
                  <a:gd name="T1" fmla="*/ 40 h 40"/>
                  <a:gd name="T2" fmla="*/ 0 w 57"/>
                  <a:gd name="T3" fmla="*/ 33 h 40"/>
                  <a:gd name="T4" fmla="*/ 0 w 57"/>
                  <a:gd name="T5" fmla="*/ 2 h 40"/>
                  <a:gd name="T6" fmla="*/ 4 w 57"/>
                  <a:gd name="T7" fmla="*/ 0 h 40"/>
                  <a:gd name="T8" fmla="*/ 57 w 57"/>
                  <a:gd name="T9" fmla="*/ 6 h 40"/>
                  <a:gd name="T10" fmla="*/ 57 w 57"/>
                  <a:gd name="T11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7" h="40">
                    <a:moveTo>
                      <a:pt x="57" y="40"/>
                    </a:moveTo>
                    <a:cubicBezTo>
                      <a:pt x="36" y="39"/>
                      <a:pt x="17" y="37"/>
                      <a:pt x="0" y="33"/>
                    </a:cubicBezTo>
                    <a:lnTo>
                      <a:pt x="0" y="2"/>
                    </a:lnTo>
                    <a:lnTo>
                      <a:pt x="4" y="0"/>
                    </a:lnTo>
                    <a:cubicBezTo>
                      <a:pt x="21" y="4"/>
                      <a:pt x="36" y="6"/>
                      <a:pt x="57" y="6"/>
                    </a:cubicBezTo>
                    <a:lnTo>
                      <a:pt x="57" y="40"/>
                    </a:lnTo>
                    <a:close/>
                  </a:path>
                </a:pathLst>
              </a:custGeom>
              <a:solidFill>
                <a:srgbClr val="456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7035" name="Freeform 203"/>
              <p:cNvSpPr>
                <a:spLocks/>
              </p:cNvSpPr>
              <p:nvPr/>
            </p:nvSpPr>
            <p:spPr bwMode="auto">
              <a:xfrm>
                <a:off x="2499" y="2588"/>
                <a:ext cx="420" cy="330"/>
              </a:xfrm>
              <a:custGeom>
                <a:avLst/>
                <a:gdLst>
                  <a:gd name="T0" fmla="*/ 70 w 70"/>
                  <a:gd name="T1" fmla="*/ 0 h 55"/>
                  <a:gd name="T2" fmla="*/ 57 w 70"/>
                  <a:gd name="T3" fmla="*/ 55 h 55"/>
                  <a:gd name="T4" fmla="*/ 0 w 70"/>
                  <a:gd name="T5" fmla="*/ 48 h 55"/>
                  <a:gd name="T6" fmla="*/ 70 w 70"/>
                  <a:gd name="T7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0" h="55">
                    <a:moveTo>
                      <a:pt x="70" y="0"/>
                    </a:moveTo>
                    <a:lnTo>
                      <a:pt x="57" y="55"/>
                    </a:lnTo>
                    <a:cubicBezTo>
                      <a:pt x="37" y="54"/>
                      <a:pt x="18" y="52"/>
                      <a:pt x="0" y="48"/>
                    </a:cubicBezTo>
                    <a:lnTo>
                      <a:pt x="70" y="0"/>
                    </a:lnTo>
                    <a:close/>
                  </a:path>
                </a:pathLst>
              </a:custGeom>
              <a:solidFill>
                <a:srgbClr val="66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7036" name="Freeform 204"/>
              <p:cNvSpPr>
                <a:spLocks/>
              </p:cNvSpPr>
              <p:nvPr/>
            </p:nvSpPr>
            <p:spPr bwMode="auto">
              <a:xfrm>
                <a:off x="2841" y="2588"/>
                <a:ext cx="78" cy="516"/>
              </a:xfrm>
              <a:custGeom>
                <a:avLst/>
                <a:gdLst>
                  <a:gd name="T0" fmla="*/ 13 w 13"/>
                  <a:gd name="T1" fmla="*/ 0 h 86"/>
                  <a:gd name="T2" fmla="*/ 0 w 13"/>
                  <a:gd name="T3" fmla="*/ 55 h 86"/>
                  <a:gd name="T4" fmla="*/ 0 w 13"/>
                  <a:gd name="T5" fmla="*/ 86 h 86"/>
                  <a:gd name="T6" fmla="*/ 6 w 13"/>
                  <a:gd name="T7" fmla="*/ 60 h 86"/>
                  <a:gd name="T8" fmla="*/ 6 w 13"/>
                  <a:gd name="T9" fmla="*/ 55 h 86"/>
                  <a:gd name="T10" fmla="*/ 13 w 13"/>
                  <a:gd name="T11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86">
                    <a:moveTo>
                      <a:pt x="13" y="0"/>
                    </a:moveTo>
                    <a:lnTo>
                      <a:pt x="0" y="55"/>
                    </a:lnTo>
                    <a:lnTo>
                      <a:pt x="0" y="86"/>
                    </a:lnTo>
                    <a:lnTo>
                      <a:pt x="6" y="60"/>
                    </a:lnTo>
                    <a:lnTo>
                      <a:pt x="6" y="55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7037" name="Group 205"/>
            <p:cNvGrpSpPr>
              <a:grpSpLocks/>
            </p:cNvGrpSpPr>
            <p:nvPr/>
          </p:nvGrpSpPr>
          <p:grpSpPr bwMode="auto">
            <a:xfrm>
              <a:off x="2919" y="2456"/>
              <a:ext cx="852" cy="546"/>
              <a:chOff x="2919" y="2456"/>
              <a:chExt cx="852" cy="546"/>
            </a:xfrm>
          </p:grpSpPr>
          <p:sp>
            <p:nvSpPr>
              <p:cNvPr id="377038" name="Freeform 206"/>
              <p:cNvSpPr>
                <a:spLocks/>
              </p:cNvSpPr>
              <p:nvPr/>
            </p:nvSpPr>
            <p:spPr bwMode="auto">
              <a:xfrm>
                <a:off x="3531" y="2588"/>
                <a:ext cx="240" cy="414"/>
              </a:xfrm>
              <a:custGeom>
                <a:avLst/>
                <a:gdLst>
                  <a:gd name="T0" fmla="*/ 40 w 40"/>
                  <a:gd name="T1" fmla="*/ 33 h 69"/>
                  <a:gd name="T2" fmla="*/ 0 w 40"/>
                  <a:gd name="T3" fmla="*/ 69 h 69"/>
                  <a:gd name="T4" fmla="*/ 0 w 40"/>
                  <a:gd name="T5" fmla="*/ 34 h 69"/>
                  <a:gd name="T6" fmla="*/ 35 w 40"/>
                  <a:gd name="T7" fmla="*/ 7 h 69"/>
                  <a:gd name="T8" fmla="*/ 40 w 40"/>
                  <a:gd name="T9" fmla="*/ 0 h 69"/>
                  <a:gd name="T10" fmla="*/ 40 w 40"/>
                  <a:gd name="T11" fmla="*/ 31 h 69"/>
                  <a:gd name="T12" fmla="*/ 40 w 40"/>
                  <a:gd name="T13" fmla="*/ 33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69">
                    <a:moveTo>
                      <a:pt x="40" y="33"/>
                    </a:moveTo>
                    <a:cubicBezTo>
                      <a:pt x="38" y="47"/>
                      <a:pt x="24" y="59"/>
                      <a:pt x="0" y="69"/>
                    </a:cubicBezTo>
                    <a:lnTo>
                      <a:pt x="0" y="34"/>
                    </a:lnTo>
                    <a:cubicBezTo>
                      <a:pt x="18" y="27"/>
                      <a:pt x="30" y="17"/>
                      <a:pt x="35" y="7"/>
                    </a:cubicBezTo>
                    <a:cubicBezTo>
                      <a:pt x="37" y="3"/>
                      <a:pt x="40" y="4"/>
                      <a:pt x="40" y="0"/>
                    </a:cubicBezTo>
                    <a:lnTo>
                      <a:pt x="40" y="31"/>
                    </a:lnTo>
                    <a:lnTo>
                      <a:pt x="40" y="33"/>
                    </a:lnTo>
                    <a:close/>
                  </a:path>
                </a:pathLst>
              </a:custGeom>
              <a:solidFill>
                <a:srgbClr val="918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7039" name="Freeform 207"/>
              <p:cNvSpPr>
                <a:spLocks/>
              </p:cNvSpPr>
              <p:nvPr/>
            </p:nvSpPr>
            <p:spPr bwMode="auto">
              <a:xfrm>
                <a:off x="2919" y="2456"/>
                <a:ext cx="852" cy="360"/>
              </a:xfrm>
              <a:custGeom>
                <a:avLst/>
                <a:gdLst>
                  <a:gd name="T0" fmla="*/ 0 w 142"/>
                  <a:gd name="T1" fmla="*/ 22 h 60"/>
                  <a:gd name="T2" fmla="*/ 130 w 142"/>
                  <a:gd name="T3" fmla="*/ 0 h 60"/>
                  <a:gd name="T4" fmla="*/ 142 w 142"/>
                  <a:gd name="T5" fmla="*/ 22 h 60"/>
                  <a:gd name="T6" fmla="*/ 102 w 142"/>
                  <a:gd name="T7" fmla="*/ 60 h 60"/>
                  <a:gd name="T8" fmla="*/ 0 w 142"/>
                  <a:gd name="T9" fmla="*/ 22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2" h="60">
                    <a:moveTo>
                      <a:pt x="0" y="22"/>
                    </a:moveTo>
                    <a:lnTo>
                      <a:pt x="130" y="0"/>
                    </a:lnTo>
                    <a:cubicBezTo>
                      <a:pt x="138" y="7"/>
                      <a:pt x="142" y="14"/>
                      <a:pt x="142" y="22"/>
                    </a:cubicBezTo>
                    <a:cubicBezTo>
                      <a:pt x="142" y="36"/>
                      <a:pt x="128" y="50"/>
                      <a:pt x="102" y="60"/>
                    </a:cubicBez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CC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7040" name="Freeform 208"/>
              <p:cNvSpPr>
                <a:spLocks/>
              </p:cNvSpPr>
              <p:nvPr/>
            </p:nvSpPr>
            <p:spPr bwMode="auto">
              <a:xfrm>
                <a:off x="2919" y="2588"/>
                <a:ext cx="612" cy="414"/>
              </a:xfrm>
              <a:custGeom>
                <a:avLst/>
                <a:gdLst>
                  <a:gd name="T0" fmla="*/ 0 w 102"/>
                  <a:gd name="T1" fmla="*/ 0 h 69"/>
                  <a:gd name="T2" fmla="*/ 102 w 102"/>
                  <a:gd name="T3" fmla="*/ 38 h 69"/>
                  <a:gd name="T4" fmla="*/ 102 w 102"/>
                  <a:gd name="T5" fmla="*/ 69 h 69"/>
                  <a:gd name="T6" fmla="*/ 95 w 102"/>
                  <a:gd name="T7" fmla="*/ 65 h 69"/>
                  <a:gd name="T8" fmla="*/ 95 w 102"/>
                  <a:gd name="T9" fmla="*/ 41 h 69"/>
                  <a:gd name="T10" fmla="*/ 0 w 102"/>
                  <a:gd name="T11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2" h="69">
                    <a:moveTo>
                      <a:pt x="0" y="0"/>
                    </a:moveTo>
                    <a:lnTo>
                      <a:pt x="102" y="38"/>
                    </a:lnTo>
                    <a:lnTo>
                      <a:pt x="102" y="69"/>
                    </a:lnTo>
                    <a:lnTo>
                      <a:pt x="95" y="65"/>
                    </a:lnTo>
                    <a:lnTo>
                      <a:pt x="95" y="4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7041" name="Group 209"/>
            <p:cNvGrpSpPr>
              <a:grpSpLocks/>
            </p:cNvGrpSpPr>
            <p:nvPr/>
          </p:nvGrpSpPr>
          <p:grpSpPr bwMode="auto">
            <a:xfrm>
              <a:off x="2847" y="2258"/>
              <a:ext cx="828" cy="330"/>
              <a:chOff x="2847" y="2258"/>
              <a:chExt cx="828" cy="330"/>
            </a:xfrm>
          </p:grpSpPr>
          <p:sp>
            <p:nvSpPr>
              <p:cNvPr id="377042" name="Freeform 210"/>
              <p:cNvSpPr>
                <a:spLocks/>
              </p:cNvSpPr>
              <p:nvPr/>
            </p:nvSpPr>
            <p:spPr bwMode="auto">
              <a:xfrm>
                <a:off x="2847" y="2258"/>
                <a:ext cx="828" cy="330"/>
              </a:xfrm>
              <a:custGeom>
                <a:avLst/>
                <a:gdLst>
                  <a:gd name="T0" fmla="*/ 12 w 138"/>
                  <a:gd name="T1" fmla="*/ 55 h 55"/>
                  <a:gd name="T2" fmla="*/ 0 w 138"/>
                  <a:gd name="T3" fmla="*/ 0 h 55"/>
                  <a:gd name="T4" fmla="*/ 12 w 138"/>
                  <a:gd name="T5" fmla="*/ 0 h 55"/>
                  <a:gd name="T6" fmla="*/ 138 w 138"/>
                  <a:gd name="T7" fmla="*/ 29 h 55"/>
                  <a:gd name="T8" fmla="*/ 12 w 138"/>
                  <a:gd name="T9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8" h="55">
                    <a:moveTo>
                      <a:pt x="12" y="55"/>
                    </a:moveTo>
                    <a:lnTo>
                      <a:pt x="0" y="0"/>
                    </a:lnTo>
                    <a:cubicBezTo>
                      <a:pt x="4" y="0"/>
                      <a:pt x="8" y="0"/>
                      <a:pt x="12" y="0"/>
                    </a:cubicBezTo>
                    <a:cubicBezTo>
                      <a:pt x="65" y="0"/>
                      <a:pt x="113" y="11"/>
                      <a:pt x="138" y="29"/>
                    </a:cubicBezTo>
                    <a:lnTo>
                      <a:pt x="12" y="55"/>
                    </a:lnTo>
                    <a:close/>
                  </a:path>
                </a:pathLst>
              </a:cu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7043" name="Freeform 211"/>
              <p:cNvSpPr>
                <a:spLocks/>
              </p:cNvSpPr>
              <p:nvPr/>
            </p:nvSpPr>
            <p:spPr bwMode="auto">
              <a:xfrm>
                <a:off x="2847" y="2258"/>
                <a:ext cx="72" cy="330"/>
              </a:xfrm>
              <a:custGeom>
                <a:avLst/>
                <a:gdLst>
                  <a:gd name="T0" fmla="*/ 12 w 12"/>
                  <a:gd name="T1" fmla="*/ 55 h 55"/>
                  <a:gd name="T2" fmla="*/ 0 w 12"/>
                  <a:gd name="T3" fmla="*/ 0 h 55"/>
                  <a:gd name="T4" fmla="*/ 0 w 12"/>
                  <a:gd name="T5" fmla="*/ 16 h 55"/>
                  <a:gd name="T6" fmla="*/ 12 w 12"/>
                  <a:gd name="T7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55">
                    <a:moveTo>
                      <a:pt x="12" y="55"/>
                    </a:moveTo>
                    <a:lnTo>
                      <a:pt x="0" y="0"/>
                    </a:lnTo>
                    <a:lnTo>
                      <a:pt x="0" y="16"/>
                    </a:lnTo>
                    <a:lnTo>
                      <a:pt x="12" y="55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7044" name="Freeform 212"/>
              <p:cNvSpPr>
                <a:spLocks/>
              </p:cNvSpPr>
              <p:nvPr/>
            </p:nvSpPr>
            <p:spPr bwMode="auto">
              <a:xfrm>
                <a:off x="2919" y="2432"/>
                <a:ext cx="756" cy="156"/>
              </a:xfrm>
              <a:custGeom>
                <a:avLst/>
                <a:gdLst>
                  <a:gd name="T0" fmla="*/ 0 w 126"/>
                  <a:gd name="T1" fmla="*/ 26 h 26"/>
                  <a:gd name="T2" fmla="*/ 126 w 126"/>
                  <a:gd name="T3" fmla="*/ 0 h 26"/>
                  <a:gd name="T4" fmla="*/ 125 w 126"/>
                  <a:gd name="T5" fmla="*/ 5 h 26"/>
                  <a:gd name="T6" fmla="*/ 0 w 126"/>
                  <a:gd name="T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6" h="26">
                    <a:moveTo>
                      <a:pt x="0" y="26"/>
                    </a:moveTo>
                    <a:lnTo>
                      <a:pt x="126" y="0"/>
                    </a:lnTo>
                    <a:lnTo>
                      <a:pt x="125" y="5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377045" name="Group 213"/>
          <p:cNvGrpSpPr>
            <a:grpSpLocks/>
          </p:cNvGrpSpPr>
          <p:nvPr/>
        </p:nvGrpSpPr>
        <p:grpSpPr bwMode="auto">
          <a:xfrm>
            <a:off x="5492750" y="4292600"/>
            <a:ext cx="1136650" cy="382588"/>
            <a:chOff x="3460" y="2704"/>
            <a:chExt cx="716" cy="241"/>
          </a:xfrm>
        </p:grpSpPr>
        <p:sp>
          <p:nvSpPr>
            <p:cNvPr id="377046" name="Oval 214"/>
            <p:cNvSpPr>
              <a:spLocks noChangeArrowheads="1"/>
            </p:cNvSpPr>
            <p:nvPr/>
          </p:nvSpPr>
          <p:spPr bwMode="auto">
            <a:xfrm rot="10800000" flipH="1">
              <a:off x="4142" y="2911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7047" name="Freeform 215"/>
            <p:cNvSpPr>
              <a:spLocks/>
            </p:cNvSpPr>
            <p:nvPr/>
          </p:nvSpPr>
          <p:spPr bwMode="auto">
            <a:xfrm>
              <a:off x="3460" y="2704"/>
              <a:ext cx="677" cy="224"/>
            </a:xfrm>
            <a:custGeom>
              <a:avLst/>
              <a:gdLst>
                <a:gd name="T0" fmla="*/ 0 w 677"/>
                <a:gd name="T1" fmla="*/ 0 h 224"/>
                <a:gd name="T2" fmla="*/ 50 w 677"/>
                <a:gd name="T3" fmla="*/ 0 h 224"/>
                <a:gd name="T4" fmla="*/ 55 w 677"/>
                <a:gd name="T5" fmla="*/ 145 h 224"/>
                <a:gd name="T6" fmla="*/ 677 w 677"/>
                <a:gd name="T7" fmla="*/ 224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77" h="224">
                  <a:moveTo>
                    <a:pt x="0" y="0"/>
                  </a:moveTo>
                  <a:lnTo>
                    <a:pt x="50" y="0"/>
                  </a:lnTo>
                  <a:lnTo>
                    <a:pt x="55" y="145"/>
                  </a:lnTo>
                  <a:lnTo>
                    <a:pt x="677" y="224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377048" name="Group 216"/>
          <p:cNvGrpSpPr>
            <a:grpSpLocks/>
          </p:cNvGrpSpPr>
          <p:nvPr/>
        </p:nvGrpSpPr>
        <p:grpSpPr bwMode="auto">
          <a:xfrm>
            <a:off x="7754938" y="4884738"/>
            <a:ext cx="107950" cy="903287"/>
            <a:chOff x="4885" y="3077"/>
            <a:chExt cx="68" cy="569"/>
          </a:xfrm>
        </p:grpSpPr>
        <p:sp>
          <p:nvSpPr>
            <p:cNvPr id="377049" name="Freeform 217"/>
            <p:cNvSpPr>
              <a:spLocks/>
            </p:cNvSpPr>
            <p:nvPr/>
          </p:nvSpPr>
          <p:spPr bwMode="auto">
            <a:xfrm>
              <a:off x="4885" y="3100"/>
              <a:ext cx="64" cy="546"/>
            </a:xfrm>
            <a:custGeom>
              <a:avLst/>
              <a:gdLst>
                <a:gd name="T0" fmla="*/ 64 w 64"/>
                <a:gd name="T1" fmla="*/ 546 h 546"/>
                <a:gd name="T2" fmla="*/ 0 w 64"/>
                <a:gd name="T3" fmla="*/ 546 h 546"/>
                <a:gd name="T4" fmla="*/ 51 w 64"/>
                <a:gd name="T5" fmla="*/ 0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" h="546">
                  <a:moveTo>
                    <a:pt x="64" y="546"/>
                  </a:moveTo>
                  <a:lnTo>
                    <a:pt x="0" y="546"/>
                  </a:lnTo>
                  <a:lnTo>
                    <a:pt x="51" y="0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7050" name="Oval 218"/>
            <p:cNvSpPr>
              <a:spLocks noChangeArrowheads="1"/>
            </p:cNvSpPr>
            <p:nvPr/>
          </p:nvSpPr>
          <p:spPr bwMode="auto">
            <a:xfrm flipH="1" flipV="1">
              <a:off x="4919" y="3077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77051" name="Group 219"/>
          <p:cNvGrpSpPr>
            <a:grpSpLocks/>
          </p:cNvGrpSpPr>
          <p:nvPr/>
        </p:nvGrpSpPr>
        <p:grpSpPr bwMode="auto">
          <a:xfrm>
            <a:off x="6661150" y="5805488"/>
            <a:ext cx="1258888" cy="469900"/>
            <a:chOff x="4809" y="3607"/>
            <a:chExt cx="793" cy="296"/>
          </a:xfrm>
        </p:grpSpPr>
        <p:pic>
          <p:nvPicPr>
            <p:cNvPr id="377052" name="Picture 220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26" y="3607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77053" name="Text Box 221"/>
            <p:cNvSpPr txBox="1">
              <a:spLocks noChangeArrowheads="1"/>
            </p:cNvSpPr>
            <p:nvPr/>
          </p:nvSpPr>
          <p:spPr bwMode="auto">
            <a:xfrm>
              <a:off x="4809" y="3624"/>
              <a:ext cx="793" cy="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3. China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US$ 24,4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13,2%</a:t>
              </a:r>
            </a:p>
          </p:txBody>
        </p:sp>
      </p:grpSp>
      <p:grpSp>
        <p:nvGrpSpPr>
          <p:cNvPr id="377054" name="Group 222"/>
          <p:cNvGrpSpPr>
            <a:grpSpLocks/>
          </p:cNvGrpSpPr>
          <p:nvPr/>
        </p:nvGrpSpPr>
        <p:grpSpPr bwMode="auto">
          <a:xfrm>
            <a:off x="5684838" y="5729288"/>
            <a:ext cx="1223962" cy="469900"/>
            <a:chOff x="1581" y="3621"/>
            <a:chExt cx="771" cy="296"/>
          </a:xfrm>
        </p:grpSpPr>
        <p:pic>
          <p:nvPicPr>
            <p:cNvPr id="377055" name="Picture 223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83" y="3621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77056" name="Text Box 224"/>
            <p:cNvSpPr txBox="1">
              <a:spLocks noChangeArrowheads="1"/>
            </p:cNvSpPr>
            <p:nvPr/>
          </p:nvSpPr>
          <p:spPr bwMode="auto">
            <a:xfrm>
              <a:off x="1581" y="3636"/>
              <a:ext cx="771" cy="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4. Hong Kong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US$ 14,0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7,5%</a:t>
              </a:r>
            </a:p>
          </p:txBody>
        </p:sp>
      </p:grpSp>
      <p:grpSp>
        <p:nvGrpSpPr>
          <p:cNvPr id="377057" name="Group 225"/>
          <p:cNvGrpSpPr>
            <a:grpSpLocks/>
          </p:cNvGrpSpPr>
          <p:nvPr/>
        </p:nvGrpSpPr>
        <p:grpSpPr bwMode="auto">
          <a:xfrm>
            <a:off x="7634288" y="5622925"/>
            <a:ext cx="1258887" cy="469900"/>
            <a:chOff x="4809" y="3607"/>
            <a:chExt cx="793" cy="296"/>
          </a:xfrm>
        </p:grpSpPr>
        <p:pic>
          <p:nvPicPr>
            <p:cNvPr id="377058" name="Picture 226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26" y="3607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77059" name="Text Box 227"/>
            <p:cNvSpPr txBox="1">
              <a:spLocks noChangeArrowheads="1"/>
            </p:cNvSpPr>
            <p:nvPr/>
          </p:nvSpPr>
          <p:spPr bwMode="auto">
            <a:xfrm>
              <a:off x="4809" y="3624"/>
              <a:ext cx="793" cy="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2. Italia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US$ 36,9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19,9%</a:t>
              </a:r>
            </a:p>
          </p:txBody>
        </p:sp>
      </p:grpSp>
      <p:grpSp>
        <p:nvGrpSpPr>
          <p:cNvPr id="377060" name="Group 228"/>
          <p:cNvGrpSpPr>
            <a:grpSpLocks/>
          </p:cNvGrpSpPr>
          <p:nvPr/>
        </p:nvGrpSpPr>
        <p:grpSpPr bwMode="auto">
          <a:xfrm>
            <a:off x="6804025" y="5229225"/>
            <a:ext cx="466725" cy="701675"/>
            <a:chOff x="646" y="3221"/>
            <a:chExt cx="294" cy="442"/>
          </a:xfrm>
        </p:grpSpPr>
        <p:sp>
          <p:nvSpPr>
            <p:cNvPr id="377061" name="Freeform 229"/>
            <p:cNvSpPr>
              <a:spLocks/>
            </p:cNvSpPr>
            <p:nvPr/>
          </p:nvSpPr>
          <p:spPr bwMode="auto">
            <a:xfrm>
              <a:off x="646" y="3232"/>
              <a:ext cx="286" cy="431"/>
            </a:xfrm>
            <a:custGeom>
              <a:avLst/>
              <a:gdLst>
                <a:gd name="T0" fmla="*/ 64 w 286"/>
                <a:gd name="T1" fmla="*/ 431 h 431"/>
                <a:gd name="T2" fmla="*/ 0 w 286"/>
                <a:gd name="T3" fmla="*/ 431 h 431"/>
                <a:gd name="T4" fmla="*/ 0 w 286"/>
                <a:gd name="T5" fmla="*/ 291 h 431"/>
                <a:gd name="T6" fmla="*/ 286 w 286"/>
                <a:gd name="T7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6" h="431">
                  <a:moveTo>
                    <a:pt x="64" y="431"/>
                  </a:moveTo>
                  <a:lnTo>
                    <a:pt x="0" y="431"/>
                  </a:lnTo>
                  <a:lnTo>
                    <a:pt x="0" y="291"/>
                  </a:lnTo>
                  <a:lnTo>
                    <a:pt x="286" y="0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7062" name="Oval 230"/>
            <p:cNvSpPr>
              <a:spLocks noChangeArrowheads="1"/>
            </p:cNvSpPr>
            <p:nvPr/>
          </p:nvSpPr>
          <p:spPr bwMode="auto">
            <a:xfrm flipH="1" flipV="1">
              <a:off x="906" y="3221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77063" name="Group 231"/>
          <p:cNvGrpSpPr>
            <a:grpSpLocks/>
          </p:cNvGrpSpPr>
          <p:nvPr/>
        </p:nvGrpSpPr>
        <p:grpSpPr bwMode="auto">
          <a:xfrm>
            <a:off x="5795963" y="5167313"/>
            <a:ext cx="1057275" cy="657225"/>
            <a:chOff x="3651" y="3255"/>
            <a:chExt cx="666" cy="414"/>
          </a:xfrm>
        </p:grpSpPr>
        <p:sp>
          <p:nvSpPr>
            <p:cNvPr id="377064" name="Freeform 232"/>
            <p:cNvSpPr>
              <a:spLocks/>
            </p:cNvSpPr>
            <p:nvPr/>
          </p:nvSpPr>
          <p:spPr bwMode="auto">
            <a:xfrm>
              <a:off x="3651" y="3285"/>
              <a:ext cx="633" cy="384"/>
            </a:xfrm>
            <a:custGeom>
              <a:avLst/>
              <a:gdLst>
                <a:gd name="T0" fmla="*/ 54 w 633"/>
                <a:gd name="T1" fmla="*/ 384 h 384"/>
                <a:gd name="T2" fmla="*/ 0 w 633"/>
                <a:gd name="T3" fmla="*/ 384 h 384"/>
                <a:gd name="T4" fmla="*/ 3 w 633"/>
                <a:gd name="T5" fmla="*/ 243 h 384"/>
                <a:gd name="T6" fmla="*/ 633 w 633"/>
                <a:gd name="T7" fmla="*/ 0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3" h="384">
                  <a:moveTo>
                    <a:pt x="54" y="384"/>
                  </a:moveTo>
                  <a:lnTo>
                    <a:pt x="0" y="384"/>
                  </a:lnTo>
                  <a:lnTo>
                    <a:pt x="3" y="243"/>
                  </a:lnTo>
                  <a:lnTo>
                    <a:pt x="633" y="0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7065" name="Oval 233"/>
            <p:cNvSpPr>
              <a:spLocks noChangeArrowheads="1"/>
            </p:cNvSpPr>
            <p:nvPr/>
          </p:nvSpPr>
          <p:spPr bwMode="auto">
            <a:xfrm flipH="1" flipV="1">
              <a:off x="4283" y="3255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77066" name="Group 234"/>
          <p:cNvGrpSpPr>
            <a:grpSpLocks/>
          </p:cNvGrpSpPr>
          <p:nvPr/>
        </p:nvGrpSpPr>
        <p:grpSpPr bwMode="auto">
          <a:xfrm>
            <a:off x="5672138" y="5038725"/>
            <a:ext cx="1030287" cy="514350"/>
            <a:chOff x="3573" y="3174"/>
            <a:chExt cx="649" cy="324"/>
          </a:xfrm>
        </p:grpSpPr>
        <p:sp>
          <p:nvSpPr>
            <p:cNvPr id="377067" name="Oval 235"/>
            <p:cNvSpPr>
              <a:spLocks noChangeArrowheads="1"/>
            </p:cNvSpPr>
            <p:nvPr/>
          </p:nvSpPr>
          <p:spPr bwMode="auto">
            <a:xfrm rot="10800000" flipH="1">
              <a:off x="4188" y="3174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7068" name="Freeform 236"/>
            <p:cNvSpPr>
              <a:spLocks/>
            </p:cNvSpPr>
            <p:nvPr/>
          </p:nvSpPr>
          <p:spPr bwMode="auto">
            <a:xfrm>
              <a:off x="3573" y="3197"/>
              <a:ext cx="616" cy="301"/>
            </a:xfrm>
            <a:custGeom>
              <a:avLst/>
              <a:gdLst>
                <a:gd name="T0" fmla="*/ 0 w 616"/>
                <a:gd name="T1" fmla="*/ 178 h 301"/>
                <a:gd name="T2" fmla="*/ 48 w 616"/>
                <a:gd name="T3" fmla="*/ 178 h 301"/>
                <a:gd name="T4" fmla="*/ 48 w 616"/>
                <a:gd name="T5" fmla="*/ 301 h 301"/>
                <a:gd name="T6" fmla="*/ 616 w 616"/>
                <a:gd name="T7" fmla="*/ 0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16" h="301">
                  <a:moveTo>
                    <a:pt x="0" y="178"/>
                  </a:moveTo>
                  <a:lnTo>
                    <a:pt x="48" y="178"/>
                  </a:lnTo>
                  <a:lnTo>
                    <a:pt x="48" y="301"/>
                  </a:lnTo>
                  <a:lnTo>
                    <a:pt x="616" y="0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377069" name="Group 237"/>
          <p:cNvGrpSpPr>
            <a:grpSpLocks/>
          </p:cNvGrpSpPr>
          <p:nvPr/>
        </p:nvGrpSpPr>
        <p:grpSpPr bwMode="auto">
          <a:xfrm>
            <a:off x="7275513" y="3860800"/>
            <a:ext cx="544512" cy="725488"/>
            <a:chOff x="4583" y="2432"/>
            <a:chExt cx="343" cy="457"/>
          </a:xfrm>
        </p:grpSpPr>
        <p:sp>
          <p:nvSpPr>
            <p:cNvPr id="377070" name="Freeform 238"/>
            <p:cNvSpPr>
              <a:spLocks/>
            </p:cNvSpPr>
            <p:nvPr/>
          </p:nvSpPr>
          <p:spPr bwMode="auto">
            <a:xfrm>
              <a:off x="4587" y="2432"/>
              <a:ext cx="339" cy="448"/>
            </a:xfrm>
            <a:custGeom>
              <a:avLst/>
              <a:gdLst>
                <a:gd name="T0" fmla="*/ 339 w 339"/>
                <a:gd name="T1" fmla="*/ 0 h 448"/>
                <a:gd name="T2" fmla="*/ 280 w 339"/>
                <a:gd name="T3" fmla="*/ 0 h 448"/>
                <a:gd name="T4" fmla="*/ 274 w 339"/>
                <a:gd name="T5" fmla="*/ 189 h 448"/>
                <a:gd name="T6" fmla="*/ 0 w 339"/>
                <a:gd name="T7" fmla="*/ 448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9" h="448">
                  <a:moveTo>
                    <a:pt x="339" y="0"/>
                  </a:moveTo>
                  <a:lnTo>
                    <a:pt x="280" y="0"/>
                  </a:lnTo>
                  <a:lnTo>
                    <a:pt x="274" y="189"/>
                  </a:lnTo>
                  <a:lnTo>
                    <a:pt x="0" y="448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7071" name="Oval 239"/>
            <p:cNvSpPr>
              <a:spLocks noChangeArrowheads="1"/>
            </p:cNvSpPr>
            <p:nvPr/>
          </p:nvSpPr>
          <p:spPr bwMode="auto">
            <a:xfrm rot="10800000" flipH="1">
              <a:off x="4583" y="2855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77072" name="Group 240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377073" name="Rectangle 241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7074" name="Rectangle 242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377075" name="Group 243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377076" name="Freeform 244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77077" name="Freeform 245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77078" name="Freeform 246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377079" name="Freeform 247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7080" name="Freeform 248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377081" name="Picture 249" descr="Barra inferior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77082" name="Picture 250" descr="Logo ADECE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77083" name="Picture 251" descr="LOGO Governo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377084" name="Text Box 252"/>
          <p:cNvSpPr txBox="1">
            <a:spLocks noChangeArrowheads="1"/>
          </p:cNvSpPr>
          <p:nvPr/>
        </p:nvSpPr>
        <p:spPr bwMode="auto">
          <a:xfrm>
            <a:off x="282575" y="1077913"/>
            <a:ext cx="4208463" cy="517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CEARÁ: EVOLUÇÃO DAS EXPORTAÇÕES DE COUROS E PELES (US$ MILHÕES)</a:t>
            </a:r>
          </a:p>
        </p:txBody>
      </p:sp>
      <p:sp>
        <p:nvSpPr>
          <p:cNvPr id="377085" name="Rectangle 253"/>
          <p:cNvSpPr>
            <a:spLocks noChangeArrowheads="1"/>
          </p:cNvSpPr>
          <p:nvPr/>
        </p:nvSpPr>
        <p:spPr bwMode="auto">
          <a:xfrm>
            <a:off x="0" y="1125538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grpSp>
        <p:nvGrpSpPr>
          <p:cNvPr id="377086" name="Group 254"/>
          <p:cNvGrpSpPr>
            <a:grpSpLocks/>
          </p:cNvGrpSpPr>
          <p:nvPr/>
        </p:nvGrpSpPr>
        <p:grpSpPr bwMode="auto">
          <a:xfrm>
            <a:off x="3132138" y="5229225"/>
            <a:ext cx="1223962" cy="469900"/>
            <a:chOff x="1581" y="3621"/>
            <a:chExt cx="771" cy="296"/>
          </a:xfrm>
        </p:grpSpPr>
        <p:pic>
          <p:nvPicPr>
            <p:cNvPr id="377087" name="Picture 255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83" y="3621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77088" name="Text Box 256"/>
            <p:cNvSpPr txBox="1">
              <a:spLocks noChangeArrowheads="1"/>
            </p:cNvSpPr>
            <p:nvPr/>
          </p:nvSpPr>
          <p:spPr bwMode="auto">
            <a:xfrm>
              <a:off x="1581" y="3636"/>
              <a:ext cx="771" cy="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3. Paraná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US$ 227,8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11,1%</a:t>
              </a:r>
            </a:p>
          </p:txBody>
        </p:sp>
      </p:grpSp>
      <p:grpSp>
        <p:nvGrpSpPr>
          <p:cNvPr id="377089" name="Group 257"/>
          <p:cNvGrpSpPr>
            <a:grpSpLocks/>
          </p:cNvGrpSpPr>
          <p:nvPr/>
        </p:nvGrpSpPr>
        <p:grpSpPr bwMode="auto">
          <a:xfrm>
            <a:off x="2425700" y="5702300"/>
            <a:ext cx="1223963" cy="469900"/>
            <a:chOff x="1581" y="3621"/>
            <a:chExt cx="771" cy="296"/>
          </a:xfrm>
        </p:grpSpPr>
        <p:pic>
          <p:nvPicPr>
            <p:cNvPr id="377090" name="Picture 258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83" y="3621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77091" name="Text Box 259"/>
            <p:cNvSpPr txBox="1">
              <a:spLocks noChangeArrowheads="1"/>
            </p:cNvSpPr>
            <p:nvPr/>
          </p:nvSpPr>
          <p:spPr bwMode="auto">
            <a:xfrm>
              <a:off x="1581" y="3636"/>
              <a:ext cx="771" cy="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4. Goiás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US$ 227,8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11,1%</a:t>
              </a:r>
            </a:p>
          </p:txBody>
        </p:sp>
      </p:grpSp>
      <p:grpSp>
        <p:nvGrpSpPr>
          <p:cNvPr id="377092" name="Group 260"/>
          <p:cNvGrpSpPr>
            <a:grpSpLocks/>
          </p:cNvGrpSpPr>
          <p:nvPr/>
        </p:nvGrpSpPr>
        <p:grpSpPr bwMode="auto">
          <a:xfrm>
            <a:off x="2068513" y="5119688"/>
            <a:ext cx="554037" cy="688975"/>
            <a:chOff x="1303" y="3225"/>
            <a:chExt cx="349" cy="434"/>
          </a:xfrm>
        </p:grpSpPr>
        <p:sp>
          <p:nvSpPr>
            <p:cNvPr id="377093" name="Freeform 261"/>
            <p:cNvSpPr>
              <a:spLocks/>
            </p:cNvSpPr>
            <p:nvPr/>
          </p:nvSpPr>
          <p:spPr bwMode="auto">
            <a:xfrm>
              <a:off x="1320" y="3243"/>
              <a:ext cx="332" cy="416"/>
            </a:xfrm>
            <a:custGeom>
              <a:avLst/>
              <a:gdLst>
                <a:gd name="T0" fmla="*/ 332 w 332"/>
                <a:gd name="T1" fmla="*/ 416 h 416"/>
                <a:gd name="T2" fmla="*/ 268 w 332"/>
                <a:gd name="T3" fmla="*/ 416 h 416"/>
                <a:gd name="T4" fmla="*/ 0 w 332"/>
                <a:gd name="T5" fmla="*/ 0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2" h="416">
                  <a:moveTo>
                    <a:pt x="332" y="416"/>
                  </a:moveTo>
                  <a:lnTo>
                    <a:pt x="268" y="416"/>
                  </a:lnTo>
                  <a:lnTo>
                    <a:pt x="0" y="0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7094" name="Oval 262"/>
            <p:cNvSpPr>
              <a:spLocks noChangeArrowheads="1"/>
            </p:cNvSpPr>
            <p:nvPr/>
          </p:nvSpPr>
          <p:spPr bwMode="auto">
            <a:xfrm flipH="1" flipV="1">
              <a:off x="1303" y="3225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77095" name="Group 263"/>
          <p:cNvGrpSpPr>
            <a:grpSpLocks/>
          </p:cNvGrpSpPr>
          <p:nvPr/>
        </p:nvGrpSpPr>
        <p:grpSpPr bwMode="auto">
          <a:xfrm>
            <a:off x="1112838" y="5748338"/>
            <a:ext cx="1093787" cy="469900"/>
            <a:chOff x="2983" y="3658"/>
            <a:chExt cx="689" cy="296"/>
          </a:xfrm>
        </p:grpSpPr>
        <p:pic>
          <p:nvPicPr>
            <p:cNvPr id="377096" name="Picture 264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43" y="3658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77097" name="Text Box 265"/>
            <p:cNvSpPr txBox="1">
              <a:spLocks noChangeArrowheads="1"/>
            </p:cNvSpPr>
            <p:nvPr/>
          </p:nvSpPr>
          <p:spPr bwMode="auto">
            <a:xfrm flipH="1">
              <a:off x="2983" y="3673"/>
              <a:ext cx="689" cy="2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5. Ceará</a:t>
              </a:r>
            </a:p>
            <a:p>
              <a:pPr algn="ctr"/>
              <a:r>
                <a:rPr lang="pt-BR" sz="700">
                  <a:solidFill>
                    <a:schemeClr val="bg1"/>
                  </a:solidFill>
                  <a:latin typeface="Verdana" pitchFamily="34" charset="0"/>
                </a:rPr>
                <a:t>US$ </a:t>
              </a:r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184,1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9,0%</a:t>
              </a:r>
            </a:p>
          </p:txBody>
        </p:sp>
      </p:grpSp>
      <p:sp>
        <p:nvSpPr>
          <p:cNvPr id="377098" name="Text Box 266"/>
          <p:cNvSpPr txBox="1">
            <a:spLocks noChangeArrowheads="1"/>
          </p:cNvSpPr>
          <p:nvPr/>
        </p:nvSpPr>
        <p:spPr bwMode="auto">
          <a:xfrm rot="-27000000">
            <a:off x="7876382" y="2428081"/>
            <a:ext cx="1563688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000" b="0">
                <a:solidFill>
                  <a:srgbClr val="066168"/>
                </a:solidFill>
                <a:latin typeface="Verdana" pitchFamily="34" charset="0"/>
              </a:rPr>
              <a:t>Fonte: MDIC / SECEX</a:t>
            </a:r>
          </a:p>
          <a:p>
            <a:r>
              <a:rPr lang="pt-BR" sz="1000" b="0">
                <a:solidFill>
                  <a:srgbClr val="066168"/>
                </a:solidFill>
                <a:latin typeface="Verdana" pitchFamily="34" charset="0"/>
              </a:rPr>
              <a:t>Elaboração: ADECE</a:t>
            </a:r>
          </a:p>
        </p:txBody>
      </p:sp>
      <p:sp>
        <p:nvSpPr>
          <p:cNvPr id="377099" name="Rectangle 267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77100" name="Text Box 268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377101" name="Rectangle 269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77102" name="Rectangle 270"/>
          <p:cNvSpPr>
            <a:spLocks noChangeArrowheads="1"/>
          </p:cNvSpPr>
          <p:nvPr/>
        </p:nvSpPr>
        <p:spPr bwMode="auto">
          <a:xfrm>
            <a:off x="0" y="436563"/>
            <a:ext cx="3816350" cy="549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dirty="0">
                <a:solidFill>
                  <a:schemeClr val="bg1"/>
                </a:solidFill>
                <a:latin typeface="Verdana" pitchFamily="34" charset="0"/>
              </a:rPr>
              <a:t>EXPORTAÇÕES DO </a:t>
            </a:r>
            <a:r>
              <a:rPr lang="pt-BR" sz="1500" dirty="0" smtClean="0">
                <a:solidFill>
                  <a:schemeClr val="bg1"/>
                </a:solidFill>
                <a:latin typeface="Verdana" pitchFamily="34" charset="0"/>
              </a:rPr>
              <a:t>AGRONEGÓCIO </a:t>
            </a:r>
            <a:r>
              <a:rPr lang="pt-BR" sz="1500" dirty="0">
                <a:solidFill>
                  <a:schemeClr val="bg1"/>
                </a:solidFill>
                <a:latin typeface="Verdana" pitchFamily="34" charset="0"/>
              </a:rPr>
              <a:t>CEARENSE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0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3770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0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3770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8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400"/>
                                        <p:tgtEl>
                                          <p:spTgt spid="3768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2" presetClass="entr" presetSubtype="4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8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6" dur="500"/>
                                        <p:tgtEl>
                                          <p:spTgt spid="3768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2" presetClass="entr" presetSubtype="4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9" dur="500"/>
                                        <p:tgtEl>
                                          <p:spTgt spid="376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1" presetClass="entr" presetSubtype="1" fill="hold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8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2" dur="400"/>
                                        <p:tgtEl>
                                          <p:spTgt spid="3768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1" presetClass="entr" presetSubtype="1" fill="hold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8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5" dur="400"/>
                                        <p:tgtEl>
                                          <p:spTgt spid="3768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9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400"/>
                                        <p:tgtEl>
                                          <p:spTgt spid="3769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9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400"/>
                                        <p:tgtEl>
                                          <p:spTgt spid="3769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26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9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400"/>
                                        <p:tgtEl>
                                          <p:spTgt spid="3769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nodeType="withEffect">
                                  <p:stCondLst>
                                    <p:cond delay="26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0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400"/>
                                        <p:tgtEl>
                                          <p:spTgt spid="3770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xit" presetSubtype="0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" dur="200"/>
                                        <p:tgtEl>
                                          <p:spTgt spid="3768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3768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0" presetClass="exit" presetSubtype="0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" dur="200"/>
                                        <p:tgtEl>
                                          <p:spTgt spid="3768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3768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22" presetClass="entr" presetSubtype="4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9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6" dur="400"/>
                                        <p:tgtEl>
                                          <p:spTgt spid="3769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3" presetClass="entr" presetSubtype="16" fill="hold" nodeType="withEffect">
                                  <p:stCondLst>
                                    <p:cond delay="26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9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400" fill="hold"/>
                                        <p:tgtEl>
                                          <p:spTgt spid="3769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400" fill="hold"/>
                                        <p:tgtEl>
                                          <p:spTgt spid="3769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2" presetClass="entr" presetSubtype="4" fill="hold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9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3" dur="400"/>
                                        <p:tgtEl>
                                          <p:spTgt spid="3769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23" presetClass="entr" presetSubtype="16" fill="hold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9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400" fill="hold"/>
                                        <p:tgtEl>
                                          <p:spTgt spid="3769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400" fill="hold"/>
                                        <p:tgtEl>
                                          <p:spTgt spid="3769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" presetID="22" presetClass="entr" presetSubtype="1" fill="hold" nodeType="withEffect">
                                  <p:stCondLst>
                                    <p:cond delay="29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9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0" dur="400"/>
                                        <p:tgtEl>
                                          <p:spTgt spid="3769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3" presetClass="entr" presetSubtype="16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9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400" fill="hold"/>
                                        <p:tgtEl>
                                          <p:spTgt spid="3769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400" fill="hold"/>
                                        <p:tgtEl>
                                          <p:spTgt spid="3769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2" presetClass="entr" presetSubtype="1" fill="hold" nodeType="withEffect">
                                  <p:stCondLst>
                                    <p:cond delay="31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9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400"/>
                                        <p:tgtEl>
                                          <p:spTgt spid="3769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3" presetClass="entr" presetSubtype="16" fill="hold" nodeType="withEffect">
                                  <p:stCondLst>
                                    <p:cond delay="32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0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400" fill="hold"/>
                                        <p:tgtEl>
                                          <p:spTgt spid="3770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400" fill="hold"/>
                                        <p:tgtEl>
                                          <p:spTgt spid="3770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2" presetClass="entr" presetSubtype="1" fill="hold" nodeType="withEffect">
                                  <p:stCondLst>
                                    <p:cond delay="330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0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4" dur="400"/>
                                        <p:tgtEl>
                                          <p:spTgt spid="3770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3" presetClass="entr" presetSubtype="16" fill="hold" nodeType="withEffect">
                                  <p:stCondLst>
                                    <p:cond delay="340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0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400" fill="hold"/>
                                        <p:tgtEl>
                                          <p:spTgt spid="3770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400" fill="hold"/>
                                        <p:tgtEl>
                                          <p:spTgt spid="3770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" presetID="22" presetClass="entr" presetSubtype="8" fill="hold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9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400"/>
                                        <p:tgtEl>
                                          <p:spTgt spid="3769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23" presetClass="entr" presetSubtype="16" fill="hold" nodeType="withEffect">
                                  <p:stCondLst>
                                    <p:cond delay="36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0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400" fill="hold"/>
                                        <p:tgtEl>
                                          <p:spTgt spid="3770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400" fill="hold"/>
                                        <p:tgtEl>
                                          <p:spTgt spid="3770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" presetID="22" presetClass="entr" presetSubtype="8" fill="hold" nodeType="withEffect">
                                  <p:stCondLst>
                                    <p:cond delay="370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9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8" dur="400"/>
                                        <p:tgtEl>
                                          <p:spTgt spid="3769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23" presetClass="entr" presetSubtype="16" fill="hold" nodeType="withEffect">
                                  <p:stCondLst>
                                    <p:cond delay="380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9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400" fill="hold"/>
                                        <p:tgtEl>
                                          <p:spTgt spid="3769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400" fill="hold"/>
                                        <p:tgtEl>
                                          <p:spTgt spid="3769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22" presetClass="entr" presetSubtype="4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0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5" dur="400"/>
                                        <p:tgtEl>
                                          <p:spTgt spid="3770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23" presetClass="entr" presetSubtype="16" fill="hold" nodeType="withEffect">
                                  <p:stCondLst>
                                    <p:cond delay="260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8" dur="400" fill="hold"/>
                                        <p:tgtEl>
                                          <p:spTgt spid="3769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400" fill="hold"/>
                                        <p:tgtEl>
                                          <p:spTgt spid="3769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2" presetClass="entr" presetSubtype="2" fill="hold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0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2" dur="400"/>
                                        <p:tgtEl>
                                          <p:spTgt spid="3770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23" presetClass="entr" presetSubtype="16" fill="hold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9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5" dur="400" fill="hold"/>
                                        <p:tgtEl>
                                          <p:spTgt spid="3769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400" fill="hold"/>
                                        <p:tgtEl>
                                          <p:spTgt spid="3769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" presetID="22" presetClass="entr" presetSubtype="2" fill="hold" nodeType="withEffect">
                                  <p:stCondLst>
                                    <p:cond delay="290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0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9" dur="400"/>
                                        <p:tgtEl>
                                          <p:spTgt spid="3770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23" presetClass="entr" presetSubtype="16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9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2" dur="400" fill="hold"/>
                                        <p:tgtEl>
                                          <p:spTgt spid="3769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" dur="400" fill="hold"/>
                                        <p:tgtEl>
                                          <p:spTgt spid="3769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4" presetID="22" presetClass="entr" presetSubtype="1" fill="hold" nodeType="withEffect">
                                  <p:stCondLst>
                                    <p:cond delay="310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0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6" dur="400"/>
                                        <p:tgtEl>
                                          <p:spTgt spid="3770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23" presetClass="entr" presetSubtype="16" fill="hold" nodeType="withEffect">
                                  <p:stCondLst>
                                    <p:cond delay="320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0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9" dur="400" fill="hold"/>
                                        <p:tgtEl>
                                          <p:spTgt spid="3770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400" fill="hold"/>
                                        <p:tgtEl>
                                          <p:spTgt spid="3770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22" presetClass="entr" presetSubtype="1" fill="hold" nodeType="withEffect">
                                  <p:stCondLst>
                                    <p:cond delay="330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0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3" dur="400"/>
                                        <p:tgtEl>
                                          <p:spTgt spid="3770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23" presetClass="entr" presetSubtype="16" fill="hold" nodeType="withEffect">
                                  <p:stCondLst>
                                    <p:cond delay="34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0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400" fill="hold"/>
                                        <p:tgtEl>
                                          <p:spTgt spid="3770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400" fill="hold"/>
                                        <p:tgtEl>
                                          <p:spTgt spid="3770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2" presetClass="entr" presetSubtype="1" fill="hold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0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0" dur="400"/>
                                        <p:tgtEl>
                                          <p:spTgt spid="3770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23" presetClass="entr" presetSubtype="16" fill="hold" nodeType="withEffect">
                                  <p:stCondLst>
                                    <p:cond delay="360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0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3" dur="400" fill="hold"/>
                                        <p:tgtEl>
                                          <p:spTgt spid="3770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400" fill="hold"/>
                                        <p:tgtEl>
                                          <p:spTgt spid="3770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5" presetID="10" presetClass="entr" presetSubtype="0" fill="hold" grpId="0" nodeType="withEffect">
                                  <p:stCondLst>
                                    <p:cond delay="4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0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300"/>
                                        <p:tgtEl>
                                          <p:spTgt spid="3770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7084" grpId="0"/>
      <p:bldP spid="377085" grpId="0" animBg="1"/>
      <p:bldP spid="377098" grpId="0"/>
    </p:bldLst>
  </p:timing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8882" name="Group 2"/>
          <p:cNvGrpSpPr>
            <a:grpSpLocks/>
          </p:cNvGrpSpPr>
          <p:nvPr/>
        </p:nvGrpSpPr>
        <p:grpSpPr bwMode="auto">
          <a:xfrm>
            <a:off x="4427538" y="3249613"/>
            <a:ext cx="4797425" cy="3608387"/>
            <a:chOff x="2789" y="2047"/>
            <a:chExt cx="3022" cy="2273"/>
          </a:xfrm>
        </p:grpSpPr>
        <p:pic>
          <p:nvPicPr>
            <p:cNvPr id="378883" name="Picture 3" descr="Imagem1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16026" b="25768"/>
            <a:stretch>
              <a:fillRect/>
            </a:stretch>
          </p:blipFill>
          <p:spPr bwMode="auto">
            <a:xfrm>
              <a:off x="2789" y="2047"/>
              <a:ext cx="2971" cy="227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78884" name="Rectangle 4"/>
            <p:cNvSpPr>
              <a:spLocks noChangeArrowheads="1"/>
            </p:cNvSpPr>
            <p:nvPr/>
          </p:nvSpPr>
          <p:spPr bwMode="auto">
            <a:xfrm>
              <a:off x="2905" y="2115"/>
              <a:ext cx="2855" cy="231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8885" name="Rectangle 5"/>
            <p:cNvSpPr>
              <a:spLocks noChangeArrowheads="1"/>
            </p:cNvSpPr>
            <p:nvPr/>
          </p:nvSpPr>
          <p:spPr bwMode="auto">
            <a:xfrm flipH="1">
              <a:off x="2974" y="2105"/>
              <a:ext cx="2837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sz="1000">
                  <a:solidFill>
                    <a:schemeClr val="bg1"/>
                  </a:solidFill>
                  <a:latin typeface="Verdana" pitchFamily="34" charset="0"/>
                </a:rPr>
                <a:t>Ceará 2011: Destino das exportações de mel</a:t>
              </a:r>
            </a:p>
            <a:p>
              <a:r>
                <a:rPr lang="en-US" sz="1000">
                  <a:solidFill>
                    <a:schemeClr val="bg1"/>
                  </a:solidFill>
                  <a:latin typeface="Verdana" pitchFamily="34" charset="0"/>
                </a:rPr>
                <a:t>(US$ 12,8 milhões)</a:t>
              </a:r>
            </a:p>
          </p:txBody>
        </p:sp>
      </p:grpSp>
      <p:grpSp>
        <p:nvGrpSpPr>
          <p:cNvPr id="378886" name="Group 6"/>
          <p:cNvGrpSpPr>
            <a:grpSpLocks/>
          </p:cNvGrpSpPr>
          <p:nvPr/>
        </p:nvGrpSpPr>
        <p:grpSpPr bwMode="auto">
          <a:xfrm>
            <a:off x="0" y="3249613"/>
            <a:ext cx="4643438" cy="3608387"/>
            <a:chOff x="0" y="2047"/>
            <a:chExt cx="2925" cy="2273"/>
          </a:xfrm>
        </p:grpSpPr>
        <p:pic>
          <p:nvPicPr>
            <p:cNvPr id="378887" name="Picture 7" descr="Imagem1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7326" b="25768"/>
            <a:stretch>
              <a:fillRect/>
            </a:stretch>
          </p:blipFill>
          <p:spPr bwMode="auto">
            <a:xfrm>
              <a:off x="0" y="2047"/>
              <a:ext cx="2925" cy="227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378888" name="Group 8"/>
            <p:cNvGrpSpPr>
              <a:grpSpLocks/>
            </p:cNvGrpSpPr>
            <p:nvPr/>
          </p:nvGrpSpPr>
          <p:grpSpPr bwMode="auto">
            <a:xfrm>
              <a:off x="0" y="2105"/>
              <a:ext cx="2918" cy="250"/>
              <a:chOff x="0" y="1979"/>
              <a:chExt cx="2918" cy="250"/>
            </a:xfrm>
          </p:grpSpPr>
          <p:sp>
            <p:nvSpPr>
              <p:cNvPr id="378889" name="Rectangle 9"/>
              <p:cNvSpPr>
                <a:spLocks noChangeArrowheads="1"/>
              </p:cNvSpPr>
              <p:nvPr/>
            </p:nvSpPr>
            <p:spPr bwMode="auto">
              <a:xfrm flipH="1">
                <a:off x="0" y="1989"/>
                <a:ext cx="2809" cy="231"/>
              </a:xfrm>
              <a:prstGeom prst="rect">
                <a:avLst/>
              </a:prstGeom>
              <a:solidFill>
                <a:srgbClr val="00ABB8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78890" name="Rectangle 10"/>
              <p:cNvSpPr>
                <a:spLocks noChangeArrowheads="1"/>
              </p:cNvSpPr>
              <p:nvPr/>
            </p:nvSpPr>
            <p:spPr bwMode="auto">
              <a:xfrm flipH="1">
                <a:off x="81" y="1979"/>
                <a:ext cx="2837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en-US" sz="1000">
                    <a:solidFill>
                      <a:schemeClr val="bg1"/>
                    </a:solidFill>
                    <a:latin typeface="Verdana" pitchFamily="34" charset="0"/>
                  </a:rPr>
                  <a:t>Brasil 2011: Exportações de Mel por Estado</a:t>
                </a:r>
              </a:p>
              <a:p>
                <a:r>
                  <a:rPr lang="en-US" sz="1000">
                    <a:solidFill>
                      <a:schemeClr val="bg1"/>
                    </a:solidFill>
                    <a:latin typeface="Verdana" pitchFamily="34" charset="0"/>
                  </a:rPr>
                  <a:t>(US$ 70,9 milhões)</a:t>
                </a:r>
              </a:p>
            </p:txBody>
          </p:sp>
        </p:grpSp>
      </p:grpSp>
      <p:grpSp>
        <p:nvGrpSpPr>
          <p:cNvPr id="378891" name="Group 11"/>
          <p:cNvGrpSpPr>
            <a:grpSpLocks/>
          </p:cNvGrpSpPr>
          <p:nvPr/>
        </p:nvGrpSpPr>
        <p:grpSpPr bwMode="auto">
          <a:xfrm>
            <a:off x="5651500" y="4565650"/>
            <a:ext cx="2663825" cy="1328738"/>
            <a:chOff x="1992" y="1201"/>
            <a:chExt cx="1704" cy="846"/>
          </a:xfrm>
        </p:grpSpPr>
        <p:sp>
          <p:nvSpPr>
            <p:cNvPr id="378892" name="Freeform 12"/>
            <p:cNvSpPr>
              <a:spLocks/>
            </p:cNvSpPr>
            <p:nvPr/>
          </p:nvSpPr>
          <p:spPr bwMode="auto">
            <a:xfrm>
              <a:off x="1992" y="1531"/>
              <a:ext cx="1704" cy="516"/>
            </a:xfrm>
            <a:custGeom>
              <a:avLst/>
              <a:gdLst>
                <a:gd name="T0" fmla="*/ 283 w 284"/>
                <a:gd name="T1" fmla="*/ 33 h 86"/>
                <a:gd name="T2" fmla="*/ 142 w 284"/>
                <a:gd name="T3" fmla="*/ 86 h 86"/>
                <a:gd name="T4" fmla="*/ 0 w 284"/>
                <a:gd name="T5" fmla="*/ 33 h 86"/>
                <a:gd name="T6" fmla="*/ 0 w 284"/>
                <a:gd name="T7" fmla="*/ 33 h 86"/>
                <a:gd name="T8" fmla="*/ 0 w 284"/>
                <a:gd name="T9" fmla="*/ 31 h 86"/>
                <a:gd name="T10" fmla="*/ 0 w 284"/>
                <a:gd name="T11" fmla="*/ 0 h 86"/>
                <a:gd name="T12" fmla="*/ 7 w 284"/>
                <a:gd name="T13" fmla="*/ 9 h 86"/>
                <a:gd name="T14" fmla="*/ 142 w 284"/>
                <a:gd name="T15" fmla="*/ 53 h 86"/>
                <a:gd name="T16" fmla="*/ 279 w 284"/>
                <a:gd name="T17" fmla="*/ 7 h 86"/>
                <a:gd name="T18" fmla="*/ 284 w 284"/>
                <a:gd name="T19" fmla="*/ 0 h 86"/>
                <a:gd name="T20" fmla="*/ 284 w 284"/>
                <a:gd name="T21" fmla="*/ 31 h 86"/>
                <a:gd name="T22" fmla="*/ 284 w 284"/>
                <a:gd name="T23" fmla="*/ 33 h 86"/>
                <a:gd name="T24" fmla="*/ 283 w 284"/>
                <a:gd name="T25" fmla="*/ 3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84" h="86">
                  <a:moveTo>
                    <a:pt x="283" y="33"/>
                  </a:moveTo>
                  <a:cubicBezTo>
                    <a:pt x="281" y="63"/>
                    <a:pt x="218" y="86"/>
                    <a:pt x="142" y="86"/>
                  </a:cubicBezTo>
                  <a:cubicBezTo>
                    <a:pt x="65" y="86"/>
                    <a:pt x="3" y="63"/>
                    <a:pt x="0" y="33"/>
                  </a:cubicBezTo>
                  <a:lnTo>
                    <a:pt x="0" y="33"/>
                  </a:lnTo>
                  <a:lnTo>
                    <a:pt x="0" y="31"/>
                  </a:lnTo>
                  <a:lnTo>
                    <a:pt x="0" y="0"/>
                  </a:lnTo>
                  <a:cubicBezTo>
                    <a:pt x="0" y="4"/>
                    <a:pt x="5" y="5"/>
                    <a:pt x="7" y="9"/>
                  </a:cubicBezTo>
                  <a:cubicBezTo>
                    <a:pt x="21" y="34"/>
                    <a:pt x="74" y="53"/>
                    <a:pt x="142" y="53"/>
                  </a:cubicBezTo>
                  <a:cubicBezTo>
                    <a:pt x="211" y="53"/>
                    <a:pt x="265" y="32"/>
                    <a:pt x="279" y="7"/>
                  </a:cubicBezTo>
                  <a:cubicBezTo>
                    <a:pt x="281" y="4"/>
                    <a:pt x="284" y="4"/>
                    <a:pt x="284" y="0"/>
                  </a:cubicBezTo>
                  <a:lnTo>
                    <a:pt x="284" y="31"/>
                  </a:lnTo>
                  <a:lnTo>
                    <a:pt x="284" y="33"/>
                  </a:lnTo>
                  <a:lnTo>
                    <a:pt x="283" y="33"/>
                  </a:lnTo>
                  <a:close/>
                </a:path>
              </a:pathLst>
            </a:custGeom>
            <a:solidFill>
              <a:srgbClr val="605D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8893" name="Oval 13"/>
            <p:cNvSpPr>
              <a:spLocks noChangeArrowheads="1"/>
            </p:cNvSpPr>
            <p:nvPr/>
          </p:nvSpPr>
          <p:spPr bwMode="auto">
            <a:xfrm>
              <a:off x="1992" y="1201"/>
              <a:ext cx="1704" cy="660"/>
            </a:xfrm>
            <a:prstGeom prst="ellipse">
              <a:avLst/>
            </a:prstGeom>
            <a:solidFill>
              <a:srgbClr val="A9A8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378894" name="Group 14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378895" name="Rectangle 15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8896" name="Rectangle 16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378897" name="Group 17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378898" name="Freeform 18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78899" name="Freeform 19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78900" name="Freeform 20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378901" name="Freeform 21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8902" name="Freeform 22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378903" name="Picture 23" descr="Barra inferior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78904" name="Picture 24" descr="Logo ADECE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78905" name="Picture 25" descr="LOGO Governo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378906" name="Text Box 26"/>
          <p:cNvSpPr txBox="1">
            <a:spLocks noChangeArrowheads="1"/>
          </p:cNvSpPr>
          <p:nvPr/>
        </p:nvSpPr>
        <p:spPr bwMode="auto">
          <a:xfrm>
            <a:off x="282575" y="1077913"/>
            <a:ext cx="4208463" cy="517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CEARÁ: EVOLUÇÃO DAS EXPORTAÇÕES DE MEL DE ABELHAS (US$ MILHÕES)</a:t>
            </a:r>
          </a:p>
        </p:txBody>
      </p:sp>
      <p:sp>
        <p:nvSpPr>
          <p:cNvPr id="378907" name="Rectangle 27"/>
          <p:cNvSpPr>
            <a:spLocks noChangeArrowheads="1"/>
          </p:cNvSpPr>
          <p:nvPr/>
        </p:nvSpPr>
        <p:spPr bwMode="auto">
          <a:xfrm>
            <a:off x="0" y="1125538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grpSp>
        <p:nvGrpSpPr>
          <p:cNvPr id="378908" name="Group 28"/>
          <p:cNvGrpSpPr>
            <a:grpSpLocks/>
          </p:cNvGrpSpPr>
          <p:nvPr/>
        </p:nvGrpSpPr>
        <p:grpSpPr bwMode="auto">
          <a:xfrm>
            <a:off x="1409700" y="898525"/>
            <a:ext cx="6329363" cy="2374900"/>
            <a:chOff x="888" y="566"/>
            <a:chExt cx="3987" cy="1496"/>
          </a:xfrm>
        </p:grpSpPr>
        <p:sp>
          <p:nvSpPr>
            <p:cNvPr id="378909" name="Text Box 29"/>
            <p:cNvSpPr txBox="1">
              <a:spLocks noChangeArrowheads="1"/>
            </p:cNvSpPr>
            <p:nvPr/>
          </p:nvSpPr>
          <p:spPr bwMode="auto">
            <a:xfrm rot="-27000000">
              <a:off x="4546" y="768"/>
              <a:ext cx="323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12,28</a:t>
              </a:r>
            </a:p>
          </p:txBody>
        </p:sp>
        <p:sp>
          <p:nvSpPr>
            <p:cNvPr id="378910" name="Text Box 30"/>
            <p:cNvSpPr txBox="1">
              <a:spLocks noChangeArrowheads="1"/>
            </p:cNvSpPr>
            <p:nvPr/>
          </p:nvSpPr>
          <p:spPr bwMode="auto">
            <a:xfrm rot="-27000000">
              <a:off x="4275" y="975"/>
              <a:ext cx="231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9,7</a:t>
              </a:r>
            </a:p>
          </p:txBody>
        </p:sp>
        <p:sp>
          <p:nvSpPr>
            <p:cNvPr id="378911" name="Text Box 31"/>
            <p:cNvSpPr txBox="1">
              <a:spLocks noChangeArrowheads="1"/>
            </p:cNvSpPr>
            <p:nvPr/>
          </p:nvSpPr>
          <p:spPr bwMode="auto">
            <a:xfrm rot="-27000000">
              <a:off x="3670" y="1205"/>
              <a:ext cx="231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6,7</a:t>
              </a:r>
            </a:p>
          </p:txBody>
        </p:sp>
        <p:sp>
          <p:nvSpPr>
            <p:cNvPr id="378912" name="Text Box 32"/>
            <p:cNvSpPr txBox="1">
              <a:spLocks noChangeArrowheads="1"/>
            </p:cNvSpPr>
            <p:nvPr/>
          </p:nvSpPr>
          <p:spPr bwMode="auto">
            <a:xfrm rot="-27000000">
              <a:off x="3361" y="1452"/>
              <a:ext cx="231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3,2</a:t>
              </a:r>
            </a:p>
          </p:txBody>
        </p:sp>
        <p:sp>
          <p:nvSpPr>
            <p:cNvPr id="378913" name="Text Box 33"/>
            <p:cNvSpPr txBox="1">
              <a:spLocks noChangeArrowheads="1"/>
            </p:cNvSpPr>
            <p:nvPr/>
          </p:nvSpPr>
          <p:spPr bwMode="auto">
            <a:xfrm rot="-27000000">
              <a:off x="3065" y="1339"/>
              <a:ext cx="231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4,6</a:t>
              </a:r>
            </a:p>
          </p:txBody>
        </p:sp>
        <p:sp>
          <p:nvSpPr>
            <p:cNvPr id="378914" name="Text Box 34"/>
            <p:cNvSpPr txBox="1">
              <a:spLocks noChangeArrowheads="1"/>
            </p:cNvSpPr>
            <p:nvPr/>
          </p:nvSpPr>
          <p:spPr bwMode="auto">
            <a:xfrm rot="-27000000">
              <a:off x="2751" y="1426"/>
              <a:ext cx="231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3,4</a:t>
              </a:r>
            </a:p>
          </p:txBody>
        </p:sp>
        <p:sp>
          <p:nvSpPr>
            <p:cNvPr id="378915" name="Text Box 35"/>
            <p:cNvSpPr txBox="1">
              <a:spLocks noChangeArrowheads="1"/>
            </p:cNvSpPr>
            <p:nvPr/>
          </p:nvSpPr>
          <p:spPr bwMode="auto">
            <a:xfrm rot="-27000000">
              <a:off x="2459" y="1345"/>
              <a:ext cx="231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4,5</a:t>
              </a:r>
            </a:p>
          </p:txBody>
        </p:sp>
        <p:sp>
          <p:nvSpPr>
            <p:cNvPr id="378916" name="Text Box 36"/>
            <p:cNvSpPr txBox="1">
              <a:spLocks noChangeArrowheads="1"/>
            </p:cNvSpPr>
            <p:nvPr/>
          </p:nvSpPr>
          <p:spPr bwMode="auto">
            <a:xfrm rot="-27000000">
              <a:off x="2161" y="1280"/>
              <a:ext cx="231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5,6</a:t>
              </a:r>
            </a:p>
          </p:txBody>
        </p:sp>
        <p:sp>
          <p:nvSpPr>
            <p:cNvPr id="378917" name="Text Box 37"/>
            <p:cNvSpPr txBox="1">
              <a:spLocks noChangeArrowheads="1"/>
            </p:cNvSpPr>
            <p:nvPr/>
          </p:nvSpPr>
          <p:spPr bwMode="auto">
            <a:xfrm rot="-27000000">
              <a:off x="1859" y="1425"/>
              <a:ext cx="231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3,5</a:t>
              </a:r>
            </a:p>
          </p:txBody>
        </p:sp>
        <p:sp>
          <p:nvSpPr>
            <p:cNvPr id="378918" name="Text Box 38"/>
            <p:cNvSpPr txBox="1">
              <a:spLocks noChangeArrowheads="1"/>
            </p:cNvSpPr>
            <p:nvPr/>
          </p:nvSpPr>
          <p:spPr bwMode="auto">
            <a:xfrm rot="-27000000">
              <a:off x="1548" y="1631"/>
              <a:ext cx="231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0,2</a:t>
              </a:r>
            </a:p>
          </p:txBody>
        </p:sp>
        <p:sp>
          <p:nvSpPr>
            <p:cNvPr id="378919" name="Text Box 39"/>
            <p:cNvSpPr txBox="1">
              <a:spLocks noChangeArrowheads="1"/>
            </p:cNvSpPr>
            <p:nvPr/>
          </p:nvSpPr>
          <p:spPr bwMode="auto">
            <a:xfrm rot="-27000000">
              <a:off x="1239" y="1681"/>
              <a:ext cx="231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0,0</a:t>
              </a:r>
            </a:p>
          </p:txBody>
        </p:sp>
        <p:sp>
          <p:nvSpPr>
            <p:cNvPr id="378920" name="Text Box 40"/>
            <p:cNvSpPr txBox="1">
              <a:spLocks noChangeArrowheads="1"/>
            </p:cNvSpPr>
            <p:nvPr/>
          </p:nvSpPr>
          <p:spPr bwMode="auto">
            <a:xfrm rot="-27000000">
              <a:off x="932" y="1681"/>
              <a:ext cx="231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0,0</a:t>
              </a:r>
            </a:p>
          </p:txBody>
        </p:sp>
        <p:sp>
          <p:nvSpPr>
            <p:cNvPr id="378921" name="AutoShape 41"/>
            <p:cNvSpPr>
              <a:spLocks noChangeArrowheads="1"/>
            </p:cNvSpPr>
            <p:nvPr/>
          </p:nvSpPr>
          <p:spPr bwMode="auto">
            <a:xfrm>
              <a:off x="1585" y="1849"/>
              <a:ext cx="146" cy="14"/>
            </a:xfrm>
            <a:prstGeom prst="can">
              <a:avLst>
                <a:gd name="adj" fmla="val 4907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8922" name="AutoShape 42"/>
            <p:cNvSpPr>
              <a:spLocks noChangeArrowheads="1"/>
            </p:cNvSpPr>
            <p:nvPr/>
          </p:nvSpPr>
          <p:spPr bwMode="auto">
            <a:xfrm>
              <a:off x="1897" y="1613"/>
              <a:ext cx="146" cy="250"/>
            </a:xfrm>
            <a:prstGeom prst="can">
              <a:avLst>
                <a:gd name="adj" fmla="val 8403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8923" name="AutoShape 43"/>
            <p:cNvSpPr>
              <a:spLocks noChangeArrowheads="1"/>
            </p:cNvSpPr>
            <p:nvPr/>
          </p:nvSpPr>
          <p:spPr bwMode="auto">
            <a:xfrm>
              <a:off x="2200" y="1463"/>
              <a:ext cx="146" cy="400"/>
            </a:xfrm>
            <a:prstGeom prst="can">
              <a:avLst>
                <a:gd name="adj" fmla="val 13445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8924" name="AutoShape 44"/>
            <p:cNvSpPr>
              <a:spLocks noChangeArrowheads="1"/>
            </p:cNvSpPr>
            <p:nvPr/>
          </p:nvSpPr>
          <p:spPr bwMode="auto">
            <a:xfrm>
              <a:off x="2507" y="1542"/>
              <a:ext cx="146" cy="321"/>
            </a:xfrm>
            <a:prstGeom prst="can">
              <a:avLst>
                <a:gd name="adj" fmla="val 10790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8925" name="AutoShape 45"/>
            <p:cNvSpPr>
              <a:spLocks noChangeArrowheads="1"/>
            </p:cNvSpPr>
            <p:nvPr/>
          </p:nvSpPr>
          <p:spPr bwMode="auto">
            <a:xfrm>
              <a:off x="2800" y="1620"/>
              <a:ext cx="146" cy="243"/>
            </a:xfrm>
            <a:prstGeom prst="can">
              <a:avLst>
                <a:gd name="adj" fmla="val 8168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8926" name="AutoShape 46"/>
            <p:cNvSpPr>
              <a:spLocks noChangeArrowheads="1"/>
            </p:cNvSpPr>
            <p:nvPr/>
          </p:nvSpPr>
          <p:spPr bwMode="auto">
            <a:xfrm>
              <a:off x="3107" y="1535"/>
              <a:ext cx="146" cy="328"/>
            </a:xfrm>
            <a:prstGeom prst="can">
              <a:avLst>
                <a:gd name="adj" fmla="val 11025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8927" name="AutoShape 47"/>
            <p:cNvSpPr>
              <a:spLocks noChangeArrowheads="1"/>
            </p:cNvSpPr>
            <p:nvPr/>
          </p:nvSpPr>
          <p:spPr bwMode="auto">
            <a:xfrm>
              <a:off x="3404" y="1635"/>
              <a:ext cx="146" cy="228"/>
            </a:xfrm>
            <a:prstGeom prst="can">
              <a:avLst>
                <a:gd name="adj" fmla="val 7664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8928" name="AutoShape 48"/>
            <p:cNvSpPr>
              <a:spLocks noChangeArrowheads="1"/>
            </p:cNvSpPr>
            <p:nvPr/>
          </p:nvSpPr>
          <p:spPr bwMode="auto">
            <a:xfrm>
              <a:off x="3706" y="1385"/>
              <a:ext cx="146" cy="478"/>
            </a:xfrm>
            <a:prstGeom prst="can">
              <a:avLst>
                <a:gd name="adj" fmla="val 16067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8929" name="AutoShape 49"/>
            <p:cNvSpPr>
              <a:spLocks noChangeArrowheads="1"/>
            </p:cNvSpPr>
            <p:nvPr/>
          </p:nvSpPr>
          <p:spPr bwMode="auto">
            <a:xfrm>
              <a:off x="4014" y="836"/>
              <a:ext cx="146" cy="1027"/>
            </a:xfrm>
            <a:prstGeom prst="can">
              <a:avLst>
                <a:gd name="adj" fmla="val 34520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8930" name="AutoShape 50"/>
            <p:cNvSpPr>
              <a:spLocks noChangeArrowheads="1"/>
            </p:cNvSpPr>
            <p:nvPr/>
          </p:nvSpPr>
          <p:spPr bwMode="auto">
            <a:xfrm>
              <a:off x="4321" y="1171"/>
              <a:ext cx="146" cy="692"/>
            </a:xfrm>
            <a:prstGeom prst="can">
              <a:avLst>
                <a:gd name="adj" fmla="val 23260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8931" name="AutoShape 51"/>
            <p:cNvSpPr>
              <a:spLocks noChangeArrowheads="1"/>
            </p:cNvSpPr>
            <p:nvPr/>
          </p:nvSpPr>
          <p:spPr bwMode="auto">
            <a:xfrm>
              <a:off x="4631" y="987"/>
              <a:ext cx="146" cy="876"/>
            </a:xfrm>
            <a:prstGeom prst="can">
              <a:avLst>
                <a:gd name="adj" fmla="val 29444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78932" name="Text Box 52"/>
            <p:cNvSpPr txBox="1">
              <a:spLocks noChangeArrowheads="1"/>
            </p:cNvSpPr>
            <p:nvPr/>
          </p:nvSpPr>
          <p:spPr bwMode="auto">
            <a:xfrm rot="-27000000">
              <a:off x="3946" y="637"/>
              <a:ext cx="277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14,4</a:t>
              </a:r>
            </a:p>
          </p:txBody>
        </p:sp>
        <p:grpSp>
          <p:nvGrpSpPr>
            <p:cNvPr id="378933" name="Group 53"/>
            <p:cNvGrpSpPr>
              <a:grpSpLocks/>
            </p:cNvGrpSpPr>
            <p:nvPr/>
          </p:nvGrpSpPr>
          <p:grpSpPr bwMode="auto">
            <a:xfrm>
              <a:off x="888" y="1882"/>
              <a:ext cx="3987" cy="180"/>
              <a:chOff x="884" y="2003"/>
              <a:chExt cx="3987" cy="180"/>
            </a:xfrm>
          </p:grpSpPr>
          <p:sp>
            <p:nvSpPr>
              <p:cNvPr id="378934" name="Rectangle 54"/>
              <p:cNvSpPr>
                <a:spLocks noChangeArrowheads="1"/>
              </p:cNvSpPr>
              <p:nvPr/>
            </p:nvSpPr>
            <p:spPr bwMode="auto">
              <a:xfrm>
                <a:off x="887" y="2003"/>
                <a:ext cx="3984" cy="180"/>
              </a:xfrm>
              <a:prstGeom prst="rect">
                <a:avLst/>
              </a:prstGeom>
              <a:solidFill>
                <a:srgbClr val="00ABB8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78935" name="Text Box 55"/>
              <p:cNvSpPr txBox="1">
                <a:spLocks noChangeArrowheads="1"/>
              </p:cNvSpPr>
              <p:nvPr/>
            </p:nvSpPr>
            <p:spPr bwMode="auto">
              <a:xfrm rot="-21600000">
                <a:off x="884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1999</a:t>
                </a:r>
              </a:p>
            </p:txBody>
          </p:sp>
          <p:sp>
            <p:nvSpPr>
              <p:cNvPr id="378936" name="Text Box 56"/>
              <p:cNvSpPr txBox="1">
                <a:spLocks noChangeArrowheads="1"/>
              </p:cNvSpPr>
              <p:nvPr/>
            </p:nvSpPr>
            <p:spPr bwMode="auto">
              <a:xfrm rot="-21600000">
                <a:off x="1186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2000</a:t>
                </a:r>
              </a:p>
            </p:txBody>
          </p:sp>
          <p:sp>
            <p:nvSpPr>
              <p:cNvPr id="378937" name="Text Box 57"/>
              <p:cNvSpPr txBox="1">
                <a:spLocks noChangeArrowheads="1"/>
              </p:cNvSpPr>
              <p:nvPr/>
            </p:nvSpPr>
            <p:spPr bwMode="auto">
              <a:xfrm rot="-21600000">
                <a:off x="1491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2001</a:t>
                </a:r>
              </a:p>
            </p:txBody>
          </p:sp>
          <p:sp>
            <p:nvSpPr>
              <p:cNvPr id="378938" name="Text Box 58"/>
              <p:cNvSpPr txBox="1">
                <a:spLocks noChangeArrowheads="1"/>
              </p:cNvSpPr>
              <p:nvPr/>
            </p:nvSpPr>
            <p:spPr bwMode="auto">
              <a:xfrm rot="-21600000">
                <a:off x="1799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2002</a:t>
                </a:r>
              </a:p>
            </p:txBody>
          </p:sp>
          <p:sp>
            <p:nvSpPr>
              <p:cNvPr id="378939" name="Text Box 59"/>
              <p:cNvSpPr txBox="1">
                <a:spLocks noChangeArrowheads="1"/>
              </p:cNvSpPr>
              <p:nvPr/>
            </p:nvSpPr>
            <p:spPr bwMode="auto">
              <a:xfrm rot="-21600000">
                <a:off x="2105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2003</a:t>
                </a:r>
              </a:p>
            </p:txBody>
          </p:sp>
          <p:sp>
            <p:nvSpPr>
              <p:cNvPr id="378940" name="Text Box 60"/>
              <p:cNvSpPr txBox="1">
                <a:spLocks noChangeArrowheads="1"/>
              </p:cNvSpPr>
              <p:nvPr/>
            </p:nvSpPr>
            <p:spPr bwMode="auto">
              <a:xfrm rot="-21600000">
                <a:off x="2414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2004</a:t>
                </a:r>
              </a:p>
            </p:txBody>
          </p:sp>
          <p:sp>
            <p:nvSpPr>
              <p:cNvPr id="378941" name="Text Box 61"/>
              <p:cNvSpPr txBox="1">
                <a:spLocks noChangeArrowheads="1"/>
              </p:cNvSpPr>
              <p:nvPr/>
            </p:nvSpPr>
            <p:spPr bwMode="auto">
              <a:xfrm rot="-21600000">
                <a:off x="2716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2005</a:t>
                </a:r>
              </a:p>
            </p:txBody>
          </p:sp>
          <p:sp>
            <p:nvSpPr>
              <p:cNvPr id="378942" name="Text Box 62"/>
              <p:cNvSpPr txBox="1">
                <a:spLocks noChangeArrowheads="1"/>
              </p:cNvSpPr>
              <p:nvPr/>
            </p:nvSpPr>
            <p:spPr bwMode="auto">
              <a:xfrm rot="-21600000">
                <a:off x="3022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2006</a:t>
                </a:r>
              </a:p>
            </p:txBody>
          </p:sp>
          <p:sp>
            <p:nvSpPr>
              <p:cNvPr id="378943" name="Text Box 63"/>
              <p:cNvSpPr txBox="1">
                <a:spLocks noChangeArrowheads="1"/>
              </p:cNvSpPr>
              <p:nvPr/>
            </p:nvSpPr>
            <p:spPr bwMode="auto">
              <a:xfrm rot="-21600000">
                <a:off x="3326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2007</a:t>
                </a:r>
              </a:p>
            </p:txBody>
          </p:sp>
          <p:sp>
            <p:nvSpPr>
              <p:cNvPr id="378944" name="Text Box 64"/>
              <p:cNvSpPr txBox="1">
                <a:spLocks noChangeArrowheads="1"/>
              </p:cNvSpPr>
              <p:nvPr/>
            </p:nvSpPr>
            <p:spPr bwMode="auto">
              <a:xfrm rot="-21600000">
                <a:off x="3623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2008</a:t>
                </a:r>
              </a:p>
            </p:txBody>
          </p:sp>
          <p:sp>
            <p:nvSpPr>
              <p:cNvPr id="378945" name="Text Box 65"/>
              <p:cNvSpPr txBox="1">
                <a:spLocks noChangeArrowheads="1"/>
              </p:cNvSpPr>
              <p:nvPr/>
            </p:nvSpPr>
            <p:spPr bwMode="auto">
              <a:xfrm rot="-21600000">
                <a:off x="3933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2009</a:t>
                </a:r>
              </a:p>
            </p:txBody>
          </p:sp>
          <p:sp>
            <p:nvSpPr>
              <p:cNvPr id="378946" name="Text Box 66"/>
              <p:cNvSpPr txBox="1">
                <a:spLocks noChangeArrowheads="1"/>
              </p:cNvSpPr>
              <p:nvPr/>
            </p:nvSpPr>
            <p:spPr bwMode="auto">
              <a:xfrm rot="-21600000">
                <a:off x="4240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2010</a:t>
                </a:r>
              </a:p>
            </p:txBody>
          </p:sp>
          <p:sp>
            <p:nvSpPr>
              <p:cNvPr id="378947" name="Text Box 67"/>
              <p:cNvSpPr txBox="1">
                <a:spLocks noChangeArrowheads="1"/>
              </p:cNvSpPr>
              <p:nvPr/>
            </p:nvSpPr>
            <p:spPr bwMode="auto">
              <a:xfrm rot="-21600000">
                <a:off x="4552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2011</a:t>
                </a:r>
              </a:p>
            </p:txBody>
          </p:sp>
          <p:sp>
            <p:nvSpPr>
              <p:cNvPr id="378948" name="Line 68"/>
              <p:cNvSpPr>
                <a:spLocks noChangeShapeType="1"/>
              </p:cNvSpPr>
              <p:nvPr/>
            </p:nvSpPr>
            <p:spPr bwMode="auto">
              <a:xfrm>
                <a:off x="1186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8949" name="Line 69"/>
              <p:cNvSpPr>
                <a:spLocks noChangeShapeType="1"/>
              </p:cNvSpPr>
              <p:nvPr/>
            </p:nvSpPr>
            <p:spPr bwMode="auto">
              <a:xfrm>
                <a:off x="1486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8950" name="Line 70"/>
              <p:cNvSpPr>
                <a:spLocks noChangeShapeType="1"/>
              </p:cNvSpPr>
              <p:nvPr/>
            </p:nvSpPr>
            <p:spPr bwMode="auto">
              <a:xfrm>
                <a:off x="1797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8951" name="Line 71"/>
              <p:cNvSpPr>
                <a:spLocks noChangeShapeType="1"/>
              </p:cNvSpPr>
              <p:nvPr/>
            </p:nvSpPr>
            <p:spPr bwMode="auto">
              <a:xfrm>
                <a:off x="2103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8952" name="Line 72"/>
              <p:cNvSpPr>
                <a:spLocks noChangeShapeType="1"/>
              </p:cNvSpPr>
              <p:nvPr/>
            </p:nvSpPr>
            <p:spPr bwMode="auto">
              <a:xfrm>
                <a:off x="2407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8953" name="Line 73"/>
              <p:cNvSpPr>
                <a:spLocks noChangeShapeType="1"/>
              </p:cNvSpPr>
              <p:nvPr/>
            </p:nvSpPr>
            <p:spPr bwMode="auto">
              <a:xfrm>
                <a:off x="2711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8954" name="Line 74"/>
              <p:cNvSpPr>
                <a:spLocks noChangeShapeType="1"/>
              </p:cNvSpPr>
              <p:nvPr/>
            </p:nvSpPr>
            <p:spPr bwMode="auto">
              <a:xfrm>
                <a:off x="3016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8955" name="Line 75"/>
              <p:cNvSpPr>
                <a:spLocks noChangeShapeType="1"/>
              </p:cNvSpPr>
              <p:nvPr/>
            </p:nvSpPr>
            <p:spPr bwMode="auto">
              <a:xfrm>
                <a:off x="3320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8956" name="Line 76"/>
              <p:cNvSpPr>
                <a:spLocks noChangeShapeType="1"/>
              </p:cNvSpPr>
              <p:nvPr/>
            </p:nvSpPr>
            <p:spPr bwMode="auto">
              <a:xfrm>
                <a:off x="3624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8957" name="Line 77"/>
              <p:cNvSpPr>
                <a:spLocks noChangeShapeType="1"/>
              </p:cNvSpPr>
              <p:nvPr/>
            </p:nvSpPr>
            <p:spPr bwMode="auto">
              <a:xfrm>
                <a:off x="3923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8958" name="Line 78"/>
              <p:cNvSpPr>
                <a:spLocks noChangeShapeType="1"/>
              </p:cNvSpPr>
              <p:nvPr/>
            </p:nvSpPr>
            <p:spPr bwMode="auto">
              <a:xfrm>
                <a:off x="4241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8959" name="Line 79"/>
              <p:cNvSpPr>
                <a:spLocks noChangeShapeType="1"/>
              </p:cNvSpPr>
              <p:nvPr/>
            </p:nvSpPr>
            <p:spPr bwMode="auto">
              <a:xfrm>
                <a:off x="4540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378960" name="Group 80"/>
          <p:cNvGrpSpPr>
            <a:grpSpLocks/>
          </p:cNvGrpSpPr>
          <p:nvPr/>
        </p:nvGrpSpPr>
        <p:grpSpPr bwMode="auto">
          <a:xfrm>
            <a:off x="1058863" y="4276725"/>
            <a:ext cx="2663825" cy="1328738"/>
            <a:chOff x="2007" y="1209"/>
            <a:chExt cx="1704" cy="846"/>
          </a:xfrm>
        </p:grpSpPr>
        <p:sp>
          <p:nvSpPr>
            <p:cNvPr id="378961" name="Freeform 81"/>
            <p:cNvSpPr>
              <a:spLocks/>
            </p:cNvSpPr>
            <p:nvPr/>
          </p:nvSpPr>
          <p:spPr bwMode="auto">
            <a:xfrm>
              <a:off x="2007" y="1539"/>
              <a:ext cx="1704" cy="516"/>
            </a:xfrm>
            <a:custGeom>
              <a:avLst/>
              <a:gdLst>
                <a:gd name="T0" fmla="*/ 283 w 284"/>
                <a:gd name="T1" fmla="*/ 33 h 86"/>
                <a:gd name="T2" fmla="*/ 142 w 284"/>
                <a:gd name="T3" fmla="*/ 86 h 86"/>
                <a:gd name="T4" fmla="*/ 0 w 284"/>
                <a:gd name="T5" fmla="*/ 33 h 86"/>
                <a:gd name="T6" fmla="*/ 0 w 284"/>
                <a:gd name="T7" fmla="*/ 33 h 86"/>
                <a:gd name="T8" fmla="*/ 0 w 284"/>
                <a:gd name="T9" fmla="*/ 31 h 86"/>
                <a:gd name="T10" fmla="*/ 0 w 284"/>
                <a:gd name="T11" fmla="*/ 0 h 86"/>
                <a:gd name="T12" fmla="*/ 7 w 284"/>
                <a:gd name="T13" fmla="*/ 9 h 86"/>
                <a:gd name="T14" fmla="*/ 142 w 284"/>
                <a:gd name="T15" fmla="*/ 53 h 86"/>
                <a:gd name="T16" fmla="*/ 279 w 284"/>
                <a:gd name="T17" fmla="*/ 7 h 86"/>
                <a:gd name="T18" fmla="*/ 284 w 284"/>
                <a:gd name="T19" fmla="*/ 0 h 86"/>
                <a:gd name="T20" fmla="*/ 284 w 284"/>
                <a:gd name="T21" fmla="*/ 31 h 86"/>
                <a:gd name="T22" fmla="*/ 284 w 284"/>
                <a:gd name="T23" fmla="*/ 33 h 86"/>
                <a:gd name="T24" fmla="*/ 283 w 284"/>
                <a:gd name="T25" fmla="*/ 3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84" h="86">
                  <a:moveTo>
                    <a:pt x="283" y="33"/>
                  </a:moveTo>
                  <a:cubicBezTo>
                    <a:pt x="281" y="62"/>
                    <a:pt x="218" y="86"/>
                    <a:pt x="142" y="86"/>
                  </a:cubicBezTo>
                  <a:cubicBezTo>
                    <a:pt x="65" y="86"/>
                    <a:pt x="3" y="62"/>
                    <a:pt x="0" y="33"/>
                  </a:cubicBezTo>
                  <a:lnTo>
                    <a:pt x="0" y="33"/>
                  </a:lnTo>
                  <a:lnTo>
                    <a:pt x="0" y="31"/>
                  </a:lnTo>
                  <a:lnTo>
                    <a:pt x="0" y="0"/>
                  </a:lnTo>
                  <a:cubicBezTo>
                    <a:pt x="0" y="4"/>
                    <a:pt x="5" y="5"/>
                    <a:pt x="7" y="9"/>
                  </a:cubicBezTo>
                  <a:cubicBezTo>
                    <a:pt x="21" y="34"/>
                    <a:pt x="74" y="53"/>
                    <a:pt x="142" y="53"/>
                  </a:cubicBezTo>
                  <a:cubicBezTo>
                    <a:pt x="211" y="53"/>
                    <a:pt x="266" y="32"/>
                    <a:pt x="279" y="7"/>
                  </a:cubicBezTo>
                  <a:cubicBezTo>
                    <a:pt x="281" y="4"/>
                    <a:pt x="284" y="4"/>
                    <a:pt x="284" y="0"/>
                  </a:cubicBezTo>
                  <a:lnTo>
                    <a:pt x="284" y="31"/>
                  </a:lnTo>
                  <a:lnTo>
                    <a:pt x="284" y="33"/>
                  </a:lnTo>
                  <a:lnTo>
                    <a:pt x="283" y="33"/>
                  </a:lnTo>
                  <a:close/>
                </a:path>
              </a:pathLst>
            </a:custGeom>
            <a:solidFill>
              <a:srgbClr val="605D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8962" name="Oval 82"/>
            <p:cNvSpPr>
              <a:spLocks noChangeArrowheads="1"/>
            </p:cNvSpPr>
            <p:nvPr/>
          </p:nvSpPr>
          <p:spPr bwMode="auto">
            <a:xfrm>
              <a:off x="2007" y="1209"/>
              <a:ext cx="1704" cy="660"/>
            </a:xfrm>
            <a:prstGeom prst="ellipse">
              <a:avLst/>
            </a:prstGeom>
            <a:solidFill>
              <a:srgbClr val="A9A8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378963" name="Group 83"/>
          <p:cNvGrpSpPr>
            <a:grpSpLocks/>
          </p:cNvGrpSpPr>
          <p:nvPr/>
        </p:nvGrpSpPr>
        <p:grpSpPr bwMode="auto">
          <a:xfrm>
            <a:off x="5651500" y="4565650"/>
            <a:ext cx="2663825" cy="1328738"/>
            <a:chOff x="2064" y="2269"/>
            <a:chExt cx="1704" cy="846"/>
          </a:xfrm>
        </p:grpSpPr>
        <p:grpSp>
          <p:nvGrpSpPr>
            <p:cNvPr id="378964" name="Group 84"/>
            <p:cNvGrpSpPr>
              <a:grpSpLocks/>
            </p:cNvGrpSpPr>
            <p:nvPr/>
          </p:nvGrpSpPr>
          <p:grpSpPr bwMode="auto">
            <a:xfrm>
              <a:off x="2160" y="2269"/>
              <a:ext cx="1608" cy="846"/>
              <a:chOff x="2160" y="2269"/>
              <a:chExt cx="1608" cy="846"/>
            </a:xfrm>
          </p:grpSpPr>
          <p:sp>
            <p:nvSpPr>
              <p:cNvPr id="378965" name="Freeform 85"/>
              <p:cNvSpPr>
                <a:spLocks/>
              </p:cNvSpPr>
              <p:nvPr/>
            </p:nvSpPr>
            <p:spPr bwMode="auto">
              <a:xfrm>
                <a:off x="2160" y="2599"/>
                <a:ext cx="1608" cy="516"/>
              </a:xfrm>
              <a:custGeom>
                <a:avLst/>
                <a:gdLst>
                  <a:gd name="T0" fmla="*/ 268 w 268"/>
                  <a:gd name="T1" fmla="*/ 33 h 86"/>
                  <a:gd name="T2" fmla="*/ 126 w 268"/>
                  <a:gd name="T3" fmla="*/ 86 h 86"/>
                  <a:gd name="T4" fmla="*/ 0 w 268"/>
                  <a:gd name="T5" fmla="*/ 56 h 86"/>
                  <a:gd name="T6" fmla="*/ 0 w 268"/>
                  <a:gd name="T7" fmla="*/ 25 h 86"/>
                  <a:gd name="T8" fmla="*/ 7 w 268"/>
                  <a:gd name="T9" fmla="*/ 25 h 86"/>
                  <a:gd name="T10" fmla="*/ 127 w 268"/>
                  <a:gd name="T11" fmla="*/ 53 h 86"/>
                  <a:gd name="T12" fmla="*/ 263 w 268"/>
                  <a:gd name="T13" fmla="*/ 7 h 86"/>
                  <a:gd name="T14" fmla="*/ 268 w 268"/>
                  <a:gd name="T15" fmla="*/ 0 h 86"/>
                  <a:gd name="T16" fmla="*/ 268 w 268"/>
                  <a:gd name="T17" fmla="*/ 31 h 86"/>
                  <a:gd name="T18" fmla="*/ 268 w 268"/>
                  <a:gd name="T19" fmla="*/ 33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8" h="86">
                    <a:moveTo>
                      <a:pt x="268" y="33"/>
                    </a:moveTo>
                    <a:cubicBezTo>
                      <a:pt x="265" y="62"/>
                      <a:pt x="203" y="86"/>
                      <a:pt x="126" y="86"/>
                    </a:cubicBezTo>
                    <a:cubicBezTo>
                      <a:pt x="72" y="86"/>
                      <a:pt x="24" y="74"/>
                      <a:pt x="0" y="56"/>
                    </a:cubicBezTo>
                    <a:lnTo>
                      <a:pt x="0" y="25"/>
                    </a:lnTo>
                    <a:lnTo>
                      <a:pt x="7" y="25"/>
                    </a:lnTo>
                    <a:cubicBezTo>
                      <a:pt x="28" y="45"/>
                      <a:pt x="69" y="53"/>
                      <a:pt x="127" y="53"/>
                    </a:cubicBezTo>
                    <a:cubicBezTo>
                      <a:pt x="195" y="53"/>
                      <a:pt x="250" y="32"/>
                      <a:pt x="263" y="7"/>
                    </a:cubicBezTo>
                    <a:cubicBezTo>
                      <a:pt x="265" y="4"/>
                      <a:pt x="268" y="4"/>
                      <a:pt x="268" y="0"/>
                    </a:cubicBezTo>
                    <a:lnTo>
                      <a:pt x="268" y="31"/>
                    </a:lnTo>
                    <a:lnTo>
                      <a:pt x="268" y="33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8966" name="Freeform 86"/>
              <p:cNvSpPr>
                <a:spLocks/>
              </p:cNvSpPr>
              <p:nvPr/>
            </p:nvSpPr>
            <p:spPr bwMode="auto">
              <a:xfrm>
                <a:off x="2160" y="2269"/>
                <a:ext cx="1608" cy="660"/>
              </a:xfrm>
              <a:custGeom>
                <a:avLst/>
                <a:gdLst>
                  <a:gd name="T0" fmla="*/ 126 w 268"/>
                  <a:gd name="T1" fmla="*/ 55 h 110"/>
                  <a:gd name="T2" fmla="*/ 63 w 268"/>
                  <a:gd name="T3" fmla="*/ 6 h 110"/>
                  <a:gd name="T4" fmla="*/ 126 w 268"/>
                  <a:gd name="T5" fmla="*/ 0 h 110"/>
                  <a:gd name="T6" fmla="*/ 268 w 268"/>
                  <a:gd name="T7" fmla="*/ 55 h 110"/>
                  <a:gd name="T8" fmla="*/ 126 w 268"/>
                  <a:gd name="T9" fmla="*/ 110 h 110"/>
                  <a:gd name="T10" fmla="*/ 0 w 268"/>
                  <a:gd name="T11" fmla="*/ 80 h 110"/>
                  <a:gd name="T12" fmla="*/ 126 w 268"/>
                  <a:gd name="T13" fmla="*/ 55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8" h="110">
                    <a:moveTo>
                      <a:pt x="126" y="55"/>
                    </a:moveTo>
                    <a:lnTo>
                      <a:pt x="63" y="6"/>
                    </a:lnTo>
                    <a:cubicBezTo>
                      <a:pt x="82" y="2"/>
                      <a:pt x="104" y="0"/>
                      <a:pt x="126" y="0"/>
                    </a:cubicBezTo>
                    <a:cubicBezTo>
                      <a:pt x="204" y="0"/>
                      <a:pt x="268" y="25"/>
                      <a:pt x="268" y="55"/>
                    </a:cubicBezTo>
                    <a:cubicBezTo>
                      <a:pt x="268" y="85"/>
                      <a:pt x="204" y="110"/>
                      <a:pt x="126" y="110"/>
                    </a:cubicBezTo>
                    <a:cubicBezTo>
                      <a:pt x="73" y="110"/>
                      <a:pt x="25" y="99"/>
                      <a:pt x="0" y="80"/>
                    </a:cubicBezTo>
                    <a:lnTo>
                      <a:pt x="126" y="55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8967" name="Freeform 87"/>
              <p:cNvSpPr>
                <a:spLocks/>
              </p:cNvSpPr>
              <p:nvPr/>
            </p:nvSpPr>
            <p:spPr bwMode="auto">
              <a:xfrm>
                <a:off x="2535" y="2305"/>
                <a:ext cx="381" cy="294"/>
              </a:xfrm>
              <a:custGeom>
                <a:avLst/>
                <a:gdLst>
                  <a:gd name="T0" fmla="*/ 381 w 381"/>
                  <a:gd name="T1" fmla="*/ 294 h 294"/>
                  <a:gd name="T2" fmla="*/ 3 w 381"/>
                  <a:gd name="T3" fmla="*/ 0 h 294"/>
                  <a:gd name="T4" fmla="*/ 0 w 381"/>
                  <a:gd name="T5" fmla="*/ 38 h 294"/>
                  <a:gd name="T6" fmla="*/ 381 w 381"/>
                  <a:gd name="T7" fmla="*/ 294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81" h="294">
                    <a:moveTo>
                      <a:pt x="381" y="294"/>
                    </a:moveTo>
                    <a:lnTo>
                      <a:pt x="3" y="0"/>
                    </a:lnTo>
                    <a:lnTo>
                      <a:pt x="0" y="38"/>
                    </a:lnTo>
                    <a:lnTo>
                      <a:pt x="381" y="294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8968" name="Group 88"/>
            <p:cNvGrpSpPr>
              <a:grpSpLocks/>
            </p:cNvGrpSpPr>
            <p:nvPr/>
          </p:nvGrpSpPr>
          <p:grpSpPr bwMode="auto">
            <a:xfrm>
              <a:off x="2436" y="2311"/>
              <a:ext cx="480" cy="288"/>
              <a:chOff x="2436" y="2311"/>
              <a:chExt cx="480" cy="288"/>
            </a:xfrm>
          </p:grpSpPr>
          <p:sp>
            <p:nvSpPr>
              <p:cNvPr id="378969" name="Freeform 89"/>
              <p:cNvSpPr>
                <a:spLocks/>
              </p:cNvSpPr>
              <p:nvPr/>
            </p:nvSpPr>
            <p:spPr bwMode="auto">
              <a:xfrm>
                <a:off x="2436" y="2311"/>
                <a:ext cx="480" cy="288"/>
              </a:xfrm>
              <a:custGeom>
                <a:avLst/>
                <a:gdLst>
                  <a:gd name="T0" fmla="*/ 80 w 80"/>
                  <a:gd name="T1" fmla="*/ 48 h 48"/>
                  <a:gd name="T2" fmla="*/ 0 w 80"/>
                  <a:gd name="T3" fmla="*/ 2 h 48"/>
                  <a:gd name="T4" fmla="*/ 9 w 80"/>
                  <a:gd name="T5" fmla="*/ 0 h 48"/>
                  <a:gd name="T6" fmla="*/ 80 w 80"/>
                  <a:gd name="T7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" h="48">
                    <a:moveTo>
                      <a:pt x="80" y="48"/>
                    </a:moveTo>
                    <a:lnTo>
                      <a:pt x="0" y="2"/>
                    </a:lnTo>
                    <a:cubicBezTo>
                      <a:pt x="3" y="2"/>
                      <a:pt x="6" y="1"/>
                      <a:pt x="9" y="0"/>
                    </a:cubicBezTo>
                    <a:lnTo>
                      <a:pt x="80" y="48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8970" name="Freeform 90"/>
              <p:cNvSpPr>
                <a:spLocks/>
              </p:cNvSpPr>
              <p:nvPr/>
            </p:nvSpPr>
            <p:spPr bwMode="auto">
              <a:xfrm>
                <a:off x="2436" y="2323"/>
                <a:ext cx="480" cy="276"/>
              </a:xfrm>
              <a:custGeom>
                <a:avLst/>
                <a:gdLst>
                  <a:gd name="T0" fmla="*/ 80 w 80"/>
                  <a:gd name="T1" fmla="*/ 46 h 46"/>
                  <a:gd name="T2" fmla="*/ 0 w 80"/>
                  <a:gd name="T3" fmla="*/ 0 h 46"/>
                  <a:gd name="T4" fmla="*/ 0 w 80"/>
                  <a:gd name="T5" fmla="*/ 6 h 46"/>
                  <a:gd name="T6" fmla="*/ 80 w 80"/>
                  <a:gd name="T7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" h="46">
                    <a:moveTo>
                      <a:pt x="80" y="46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80" y="46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8971" name="Group 91"/>
            <p:cNvGrpSpPr>
              <a:grpSpLocks/>
            </p:cNvGrpSpPr>
            <p:nvPr/>
          </p:nvGrpSpPr>
          <p:grpSpPr bwMode="auto">
            <a:xfrm>
              <a:off x="2298" y="2335"/>
              <a:ext cx="618" cy="264"/>
              <a:chOff x="2298" y="2335"/>
              <a:chExt cx="618" cy="264"/>
            </a:xfrm>
          </p:grpSpPr>
          <p:sp>
            <p:nvSpPr>
              <p:cNvPr id="378972" name="Freeform 92"/>
              <p:cNvSpPr>
                <a:spLocks/>
              </p:cNvSpPr>
              <p:nvPr/>
            </p:nvSpPr>
            <p:spPr bwMode="auto">
              <a:xfrm>
                <a:off x="2298" y="2335"/>
                <a:ext cx="618" cy="264"/>
              </a:xfrm>
              <a:custGeom>
                <a:avLst/>
                <a:gdLst>
                  <a:gd name="T0" fmla="*/ 103 w 103"/>
                  <a:gd name="T1" fmla="*/ 44 h 44"/>
                  <a:gd name="T2" fmla="*/ 0 w 103"/>
                  <a:gd name="T3" fmla="*/ 6 h 44"/>
                  <a:gd name="T4" fmla="*/ 17 w 103"/>
                  <a:gd name="T5" fmla="*/ 0 h 44"/>
                  <a:gd name="T6" fmla="*/ 103 w 103"/>
                  <a:gd name="T7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3" h="44">
                    <a:moveTo>
                      <a:pt x="103" y="44"/>
                    </a:moveTo>
                    <a:lnTo>
                      <a:pt x="0" y="6"/>
                    </a:lnTo>
                    <a:cubicBezTo>
                      <a:pt x="5" y="4"/>
                      <a:pt x="11" y="2"/>
                      <a:pt x="17" y="0"/>
                    </a:cubicBezTo>
                    <a:lnTo>
                      <a:pt x="103" y="44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8973" name="Freeform 93"/>
              <p:cNvSpPr>
                <a:spLocks/>
              </p:cNvSpPr>
              <p:nvPr/>
            </p:nvSpPr>
            <p:spPr bwMode="auto">
              <a:xfrm>
                <a:off x="2298" y="2371"/>
                <a:ext cx="618" cy="228"/>
              </a:xfrm>
              <a:custGeom>
                <a:avLst/>
                <a:gdLst>
                  <a:gd name="T0" fmla="*/ 103 w 103"/>
                  <a:gd name="T1" fmla="*/ 38 h 38"/>
                  <a:gd name="T2" fmla="*/ 0 w 103"/>
                  <a:gd name="T3" fmla="*/ 0 h 38"/>
                  <a:gd name="T4" fmla="*/ 0 w 103"/>
                  <a:gd name="T5" fmla="*/ 5 h 38"/>
                  <a:gd name="T6" fmla="*/ 103 w 103"/>
                  <a:gd name="T7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3" h="38">
                    <a:moveTo>
                      <a:pt x="103" y="38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03" y="38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8974" name="Group 94"/>
            <p:cNvGrpSpPr>
              <a:grpSpLocks/>
            </p:cNvGrpSpPr>
            <p:nvPr/>
          </p:nvGrpSpPr>
          <p:grpSpPr bwMode="auto">
            <a:xfrm>
              <a:off x="2081" y="2389"/>
              <a:ext cx="835" cy="210"/>
              <a:chOff x="2081" y="2389"/>
              <a:chExt cx="835" cy="210"/>
            </a:xfrm>
          </p:grpSpPr>
          <p:sp>
            <p:nvSpPr>
              <p:cNvPr id="378975" name="Freeform 95"/>
              <p:cNvSpPr>
                <a:spLocks/>
              </p:cNvSpPr>
              <p:nvPr/>
            </p:nvSpPr>
            <p:spPr bwMode="auto">
              <a:xfrm>
                <a:off x="2082" y="2389"/>
                <a:ext cx="834" cy="210"/>
              </a:xfrm>
              <a:custGeom>
                <a:avLst/>
                <a:gdLst>
                  <a:gd name="T0" fmla="*/ 139 w 139"/>
                  <a:gd name="T1" fmla="*/ 35 h 35"/>
                  <a:gd name="T2" fmla="*/ 0 w 139"/>
                  <a:gd name="T3" fmla="*/ 24 h 35"/>
                  <a:gd name="T4" fmla="*/ 30 w 139"/>
                  <a:gd name="T5" fmla="*/ 0 h 35"/>
                  <a:gd name="T6" fmla="*/ 139 w 139"/>
                  <a:gd name="T7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9" h="35">
                    <a:moveTo>
                      <a:pt x="139" y="35"/>
                    </a:moveTo>
                    <a:lnTo>
                      <a:pt x="0" y="24"/>
                    </a:lnTo>
                    <a:cubicBezTo>
                      <a:pt x="5" y="15"/>
                      <a:pt x="15" y="7"/>
                      <a:pt x="30" y="0"/>
                    </a:cubicBezTo>
                    <a:lnTo>
                      <a:pt x="139" y="35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8976" name="Freeform 96"/>
              <p:cNvSpPr>
                <a:spLocks/>
              </p:cNvSpPr>
              <p:nvPr/>
            </p:nvSpPr>
            <p:spPr bwMode="auto">
              <a:xfrm>
                <a:off x="2081" y="2533"/>
                <a:ext cx="835" cy="66"/>
              </a:xfrm>
              <a:custGeom>
                <a:avLst/>
                <a:gdLst>
                  <a:gd name="T0" fmla="*/ 835 w 835"/>
                  <a:gd name="T1" fmla="*/ 66 h 66"/>
                  <a:gd name="T2" fmla="*/ 1 w 835"/>
                  <a:gd name="T3" fmla="*/ 0 h 66"/>
                  <a:gd name="T4" fmla="*/ 0 w 835"/>
                  <a:gd name="T5" fmla="*/ 32 h 66"/>
                  <a:gd name="T6" fmla="*/ 835 w 835"/>
                  <a:gd name="T7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35" h="66">
                    <a:moveTo>
                      <a:pt x="835" y="66"/>
                    </a:moveTo>
                    <a:lnTo>
                      <a:pt x="1" y="0"/>
                    </a:lnTo>
                    <a:lnTo>
                      <a:pt x="0" y="32"/>
                    </a:lnTo>
                    <a:lnTo>
                      <a:pt x="835" y="66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8977" name="Group 97"/>
            <p:cNvGrpSpPr>
              <a:grpSpLocks/>
            </p:cNvGrpSpPr>
            <p:nvPr/>
          </p:nvGrpSpPr>
          <p:grpSpPr bwMode="auto">
            <a:xfrm>
              <a:off x="2064" y="2563"/>
              <a:ext cx="852" cy="348"/>
              <a:chOff x="2064" y="2563"/>
              <a:chExt cx="852" cy="348"/>
            </a:xfrm>
          </p:grpSpPr>
          <p:sp>
            <p:nvSpPr>
              <p:cNvPr id="378978" name="Freeform 98"/>
              <p:cNvSpPr>
                <a:spLocks/>
              </p:cNvSpPr>
              <p:nvPr/>
            </p:nvSpPr>
            <p:spPr bwMode="auto">
              <a:xfrm>
                <a:off x="2064" y="2599"/>
                <a:ext cx="66" cy="312"/>
              </a:xfrm>
              <a:custGeom>
                <a:avLst/>
                <a:gdLst>
                  <a:gd name="T0" fmla="*/ 11 w 11"/>
                  <a:gd name="T1" fmla="*/ 52 h 52"/>
                  <a:gd name="T2" fmla="*/ 1 w 11"/>
                  <a:gd name="T3" fmla="*/ 33 h 52"/>
                  <a:gd name="T4" fmla="*/ 0 w 11"/>
                  <a:gd name="T5" fmla="*/ 33 h 52"/>
                  <a:gd name="T6" fmla="*/ 0 w 11"/>
                  <a:gd name="T7" fmla="*/ 31 h 52"/>
                  <a:gd name="T8" fmla="*/ 0 w 11"/>
                  <a:gd name="T9" fmla="*/ 0 h 52"/>
                  <a:gd name="T10" fmla="*/ 8 w 11"/>
                  <a:gd name="T11" fmla="*/ 9 h 52"/>
                  <a:gd name="T12" fmla="*/ 11 w 11"/>
                  <a:gd name="T13" fmla="*/ 13 h 52"/>
                  <a:gd name="T14" fmla="*/ 11 w 11"/>
                  <a:gd name="T15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52">
                    <a:moveTo>
                      <a:pt x="11" y="52"/>
                    </a:moveTo>
                    <a:cubicBezTo>
                      <a:pt x="5" y="46"/>
                      <a:pt x="1" y="39"/>
                      <a:pt x="1" y="33"/>
                    </a:cubicBezTo>
                    <a:lnTo>
                      <a:pt x="0" y="33"/>
                    </a:lnTo>
                    <a:lnTo>
                      <a:pt x="0" y="31"/>
                    </a:lnTo>
                    <a:lnTo>
                      <a:pt x="0" y="0"/>
                    </a:lnTo>
                    <a:cubicBezTo>
                      <a:pt x="0" y="4"/>
                      <a:pt x="6" y="5"/>
                      <a:pt x="8" y="9"/>
                    </a:cubicBezTo>
                    <a:cubicBezTo>
                      <a:pt x="9" y="10"/>
                      <a:pt x="10" y="12"/>
                      <a:pt x="11" y="13"/>
                    </a:cubicBezTo>
                    <a:lnTo>
                      <a:pt x="11" y="52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8979" name="Freeform 99"/>
              <p:cNvSpPr>
                <a:spLocks/>
              </p:cNvSpPr>
              <p:nvPr/>
            </p:nvSpPr>
            <p:spPr bwMode="auto">
              <a:xfrm>
                <a:off x="2064" y="2563"/>
                <a:ext cx="852" cy="162"/>
              </a:xfrm>
              <a:custGeom>
                <a:avLst/>
                <a:gdLst>
                  <a:gd name="T0" fmla="*/ 142 w 142"/>
                  <a:gd name="T1" fmla="*/ 6 h 27"/>
                  <a:gd name="T2" fmla="*/ 11 w 142"/>
                  <a:gd name="T3" fmla="*/ 27 h 27"/>
                  <a:gd name="T4" fmla="*/ 0 w 142"/>
                  <a:gd name="T5" fmla="*/ 6 h 27"/>
                  <a:gd name="T6" fmla="*/ 1 w 142"/>
                  <a:gd name="T7" fmla="*/ 0 h 27"/>
                  <a:gd name="T8" fmla="*/ 142 w 142"/>
                  <a:gd name="T9" fmla="*/ 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2" h="27">
                    <a:moveTo>
                      <a:pt x="142" y="6"/>
                    </a:moveTo>
                    <a:lnTo>
                      <a:pt x="11" y="27"/>
                    </a:lnTo>
                    <a:cubicBezTo>
                      <a:pt x="4" y="20"/>
                      <a:pt x="0" y="13"/>
                      <a:pt x="0" y="6"/>
                    </a:cubicBezTo>
                    <a:cubicBezTo>
                      <a:pt x="0" y="4"/>
                      <a:pt x="1" y="2"/>
                      <a:pt x="1" y="0"/>
                    </a:cubicBezTo>
                    <a:lnTo>
                      <a:pt x="142" y="6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8980" name="Freeform 100"/>
              <p:cNvSpPr>
                <a:spLocks/>
              </p:cNvSpPr>
              <p:nvPr/>
            </p:nvSpPr>
            <p:spPr bwMode="auto">
              <a:xfrm>
                <a:off x="2130" y="2599"/>
                <a:ext cx="786" cy="312"/>
              </a:xfrm>
              <a:custGeom>
                <a:avLst/>
                <a:gdLst>
                  <a:gd name="T0" fmla="*/ 131 w 131"/>
                  <a:gd name="T1" fmla="*/ 0 h 52"/>
                  <a:gd name="T2" fmla="*/ 0 w 131"/>
                  <a:gd name="T3" fmla="*/ 21 h 52"/>
                  <a:gd name="T4" fmla="*/ 0 w 131"/>
                  <a:gd name="T5" fmla="*/ 52 h 52"/>
                  <a:gd name="T6" fmla="*/ 5 w 131"/>
                  <a:gd name="T7" fmla="*/ 49 h 52"/>
                  <a:gd name="T8" fmla="*/ 5 w 131"/>
                  <a:gd name="T9" fmla="*/ 25 h 52"/>
                  <a:gd name="T10" fmla="*/ 131 w 131"/>
                  <a:gd name="T11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1" h="52">
                    <a:moveTo>
                      <a:pt x="131" y="0"/>
                    </a:moveTo>
                    <a:lnTo>
                      <a:pt x="0" y="21"/>
                    </a:lnTo>
                    <a:lnTo>
                      <a:pt x="0" y="52"/>
                    </a:lnTo>
                    <a:lnTo>
                      <a:pt x="5" y="49"/>
                    </a:lnTo>
                    <a:lnTo>
                      <a:pt x="5" y="25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378981" name="Group 101"/>
          <p:cNvGrpSpPr>
            <a:grpSpLocks/>
          </p:cNvGrpSpPr>
          <p:nvPr/>
        </p:nvGrpSpPr>
        <p:grpSpPr bwMode="auto">
          <a:xfrm>
            <a:off x="1058863" y="4276725"/>
            <a:ext cx="2663825" cy="1328738"/>
            <a:chOff x="2049" y="2259"/>
            <a:chExt cx="1704" cy="846"/>
          </a:xfrm>
        </p:grpSpPr>
        <p:grpSp>
          <p:nvGrpSpPr>
            <p:cNvPr id="378982" name="Group 102"/>
            <p:cNvGrpSpPr>
              <a:grpSpLocks/>
            </p:cNvGrpSpPr>
            <p:nvPr/>
          </p:nvGrpSpPr>
          <p:grpSpPr bwMode="auto">
            <a:xfrm>
              <a:off x="2277" y="2589"/>
              <a:ext cx="822" cy="516"/>
              <a:chOff x="2277" y="2589"/>
              <a:chExt cx="822" cy="516"/>
            </a:xfrm>
          </p:grpSpPr>
          <p:sp>
            <p:nvSpPr>
              <p:cNvPr id="378983" name="Freeform 103"/>
              <p:cNvSpPr>
                <a:spLocks/>
              </p:cNvSpPr>
              <p:nvPr/>
            </p:nvSpPr>
            <p:spPr bwMode="auto">
              <a:xfrm>
                <a:off x="2277" y="2811"/>
                <a:ext cx="822" cy="294"/>
              </a:xfrm>
              <a:custGeom>
                <a:avLst/>
                <a:gdLst>
                  <a:gd name="T0" fmla="*/ 137 w 137"/>
                  <a:gd name="T1" fmla="*/ 47 h 49"/>
                  <a:gd name="T2" fmla="*/ 104 w 137"/>
                  <a:gd name="T3" fmla="*/ 49 h 49"/>
                  <a:gd name="T4" fmla="*/ 0 w 137"/>
                  <a:gd name="T5" fmla="*/ 31 h 49"/>
                  <a:gd name="T6" fmla="*/ 0 w 137"/>
                  <a:gd name="T7" fmla="*/ 0 h 49"/>
                  <a:gd name="T8" fmla="*/ 5 w 137"/>
                  <a:gd name="T9" fmla="*/ 0 h 49"/>
                  <a:gd name="T10" fmla="*/ 105 w 137"/>
                  <a:gd name="T11" fmla="*/ 16 h 49"/>
                  <a:gd name="T12" fmla="*/ 135 w 137"/>
                  <a:gd name="T13" fmla="*/ 15 h 49"/>
                  <a:gd name="T14" fmla="*/ 137 w 137"/>
                  <a:gd name="T15" fmla="*/ 17 h 49"/>
                  <a:gd name="T16" fmla="*/ 137 w 137"/>
                  <a:gd name="T17" fmla="*/ 4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7" h="49">
                    <a:moveTo>
                      <a:pt x="137" y="47"/>
                    </a:moveTo>
                    <a:cubicBezTo>
                      <a:pt x="127" y="48"/>
                      <a:pt x="116" y="49"/>
                      <a:pt x="104" y="49"/>
                    </a:cubicBezTo>
                    <a:cubicBezTo>
                      <a:pt x="63" y="49"/>
                      <a:pt x="26" y="42"/>
                      <a:pt x="0" y="31"/>
                    </a:cubicBezTo>
                    <a:lnTo>
                      <a:pt x="0" y="0"/>
                    </a:lnTo>
                    <a:lnTo>
                      <a:pt x="5" y="0"/>
                    </a:lnTo>
                    <a:cubicBezTo>
                      <a:pt x="29" y="11"/>
                      <a:pt x="62" y="16"/>
                      <a:pt x="105" y="16"/>
                    </a:cubicBezTo>
                    <a:cubicBezTo>
                      <a:pt x="116" y="16"/>
                      <a:pt x="125" y="16"/>
                      <a:pt x="135" y="15"/>
                    </a:cubicBezTo>
                    <a:lnTo>
                      <a:pt x="137" y="17"/>
                    </a:lnTo>
                    <a:lnTo>
                      <a:pt x="137" y="47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8984" name="Freeform 104"/>
              <p:cNvSpPr>
                <a:spLocks/>
              </p:cNvSpPr>
              <p:nvPr/>
            </p:nvSpPr>
            <p:spPr bwMode="auto">
              <a:xfrm>
                <a:off x="2277" y="2589"/>
                <a:ext cx="822" cy="330"/>
              </a:xfrm>
              <a:custGeom>
                <a:avLst/>
                <a:gdLst>
                  <a:gd name="T0" fmla="*/ 104 w 137"/>
                  <a:gd name="T1" fmla="*/ 0 h 55"/>
                  <a:gd name="T2" fmla="*/ 137 w 137"/>
                  <a:gd name="T3" fmla="*/ 54 h 55"/>
                  <a:gd name="T4" fmla="*/ 104 w 137"/>
                  <a:gd name="T5" fmla="*/ 55 h 55"/>
                  <a:gd name="T6" fmla="*/ 0 w 137"/>
                  <a:gd name="T7" fmla="*/ 37 h 55"/>
                  <a:gd name="T8" fmla="*/ 104 w 137"/>
                  <a:gd name="T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7" h="55">
                    <a:moveTo>
                      <a:pt x="104" y="0"/>
                    </a:moveTo>
                    <a:lnTo>
                      <a:pt x="137" y="54"/>
                    </a:lnTo>
                    <a:cubicBezTo>
                      <a:pt x="127" y="55"/>
                      <a:pt x="115" y="55"/>
                      <a:pt x="104" y="55"/>
                    </a:cubicBezTo>
                    <a:cubicBezTo>
                      <a:pt x="65" y="55"/>
                      <a:pt x="27" y="49"/>
                      <a:pt x="0" y="37"/>
                    </a:cubicBezTo>
                    <a:lnTo>
                      <a:pt x="104" y="0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8985" name="Group 105"/>
            <p:cNvGrpSpPr>
              <a:grpSpLocks/>
            </p:cNvGrpSpPr>
            <p:nvPr/>
          </p:nvGrpSpPr>
          <p:grpSpPr bwMode="auto">
            <a:xfrm>
              <a:off x="2222" y="2277"/>
              <a:ext cx="679" cy="312"/>
              <a:chOff x="2222" y="2277"/>
              <a:chExt cx="679" cy="312"/>
            </a:xfrm>
          </p:grpSpPr>
          <p:sp>
            <p:nvSpPr>
              <p:cNvPr id="378986" name="Freeform 106"/>
              <p:cNvSpPr>
                <a:spLocks/>
              </p:cNvSpPr>
              <p:nvPr/>
            </p:nvSpPr>
            <p:spPr bwMode="auto">
              <a:xfrm>
                <a:off x="2223" y="2277"/>
                <a:ext cx="678" cy="312"/>
              </a:xfrm>
              <a:custGeom>
                <a:avLst/>
                <a:gdLst>
                  <a:gd name="T0" fmla="*/ 113 w 113"/>
                  <a:gd name="T1" fmla="*/ 52 h 52"/>
                  <a:gd name="T2" fmla="*/ 0 w 113"/>
                  <a:gd name="T3" fmla="*/ 19 h 52"/>
                  <a:gd name="T4" fmla="*/ 70 w 113"/>
                  <a:gd name="T5" fmla="*/ 0 h 52"/>
                  <a:gd name="T6" fmla="*/ 113 w 113"/>
                  <a:gd name="T7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3" h="52">
                    <a:moveTo>
                      <a:pt x="113" y="52"/>
                    </a:moveTo>
                    <a:lnTo>
                      <a:pt x="0" y="19"/>
                    </a:lnTo>
                    <a:cubicBezTo>
                      <a:pt x="18" y="10"/>
                      <a:pt x="42" y="3"/>
                      <a:pt x="70" y="0"/>
                    </a:cubicBezTo>
                    <a:lnTo>
                      <a:pt x="113" y="52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8987" name="Freeform 107"/>
              <p:cNvSpPr>
                <a:spLocks/>
              </p:cNvSpPr>
              <p:nvPr/>
            </p:nvSpPr>
            <p:spPr bwMode="auto">
              <a:xfrm>
                <a:off x="2222" y="2391"/>
                <a:ext cx="679" cy="198"/>
              </a:xfrm>
              <a:custGeom>
                <a:avLst/>
                <a:gdLst>
                  <a:gd name="T0" fmla="*/ 679 w 679"/>
                  <a:gd name="T1" fmla="*/ 198 h 198"/>
                  <a:gd name="T2" fmla="*/ 1 w 679"/>
                  <a:gd name="T3" fmla="*/ 0 h 198"/>
                  <a:gd name="T4" fmla="*/ 0 w 679"/>
                  <a:gd name="T5" fmla="*/ 27 h 198"/>
                  <a:gd name="T6" fmla="*/ 679 w 679"/>
                  <a:gd name="T7" fmla="*/ 198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79" h="198">
                    <a:moveTo>
                      <a:pt x="679" y="198"/>
                    </a:moveTo>
                    <a:lnTo>
                      <a:pt x="1" y="0"/>
                    </a:lnTo>
                    <a:lnTo>
                      <a:pt x="0" y="27"/>
                    </a:lnTo>
                    <a:lnTo>
                      <a:pt x="679" y="198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8988" name="Group 108"/>
            <p:cNvGrpSpPr>
              <a:grpSpLocks/>
            </p:cNvGrpSpPr>
            <p:nvPr/>
          </p:nvGrpSpPr>
          <p:grpSpPr bwMode="auto">
            <a:xfrm>
              <a:off x="2109" y="2409"/>
              <a:ext cx="792" cy="180"/>
              <a:chOff x="2109" y="2409"/>
              <a:chExt cx="792" cy="180"/>
            </a:xfrm>
          </p:grpSpPr>
          <p:sp>
            <p:nvSpPr>
              <p:cNvPr id="378989" name="Freeform 109"/>
              <p:cNvSpPr>
                <a:spLocks/>
              </p:cNvSpPr>
              <p:nvPr/>
            </p:nvSpPr>
            <p:spPr bwMode="auto">
              <a:xfrm>
                <a:off x="2109" y="2409"/>
                <a:ext cx="792" cy="180"/>
              </a:xfrm>
              <a:custGeom>
                <a:avLst/>
                <a:gdLst>
                  <a:gd name="T0" fmla="*/ 132 w 132"/>
                  <a:gd name="T1" fmla="*/ 30 h 30"/>
                  <a:gd name="T2" fmla="*/ 0 w 132"/>
                  <a:gd name="T3" fmla="*/ 10 h 30"/>
                  <a:gd name="T4" fmla="*/ 14 w 132"/>
                  <a:gd name="T5" fmla="*/ 0 h 30"/>
                  <a:gd name="T6" fmla="*/ 132 w 132"/>
                  <a:gd name="T7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2" h="30">
                    <a:moveTo>
                      <a:pt x="132" y="30"/>
                    </a:moveTo>
                    <a:lnTo>
                      <a:pt x="0" y="10"/>
                    </a:lnTo>
                    <a:cubicBezTo>
                      <a:pt x="4" y="7"/>
                      <a:pt x="8" y="3"/>
                      <a:pt x="14" y="0"/>
                    </a:cubicBezTo>
                    <a:lnTo>
                      <a:pt x="132" y="30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8990" name="Freeform 110"/>
              <p:cNvSpPr>
                <a:spLocks/>
              </p:cNvSpPr>
              <p:nvPr/>
            </p:nvSpPr>
            <p:spPr bwMode="auto">
              <a:xfrm>
                <a:off x="2109" y="2469"/>
                <a:ext cx="792" cy="120"/>
              </a:xfrm>
              <a:custGeom>
                <a:avLst/>
                <a:gdLst>
                  <a:gd name="T0" fmla="*/ 792 w 792"/>
                  <a:gd name="T1" fmla="*/ 120 h 120"/>
                  <a:gd name="T2" fmla="*/ 0 w 792"/>
                  <a:gd name="T3" fmla="*/ 0 h 120"/>
                  <a:gd name="T4" fmla="*/ 0 w 792"/>
                  <a:gd name="T5" fmla="*/ 35 h 120"/>
                  <a:gd name="T6" fmla="*/ 792 w 792"/>
                  <a:gd name="T7" fmla="*/ 1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92" h="120">
                    <a:moveTo>
                      <a:pt x="792" y="120"/>
                    </a:moveTo>
                    <a:lnTo>
                      <a:pt x="0" y="0"/>
                    </a:lnTo>
                    <a:lnTo>
                      <a:pt x="0" y="35"/>
                    </a:lnTo>
                    <a:lnTo>
                      <a:pt x="792" y="12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8991" name="Group 111"/>
            <p:cNvGrpSpPr>
              <a:grpSpLocks/>
            </p:cNvGrpSpPr>
            <p:nvPr/>
          </p:nvGrpSpPr>
          <p:grpSpPr bwMode="auto">
            <a:xfrm>
              <a:off x="2049" y="2499"/>
              <a:ext cx="852" cy="480"/>
              <a:chOff x="2049" y="2499"/>
              <a:chExt cx="852" cy="480"/>
            </a:xfrm>
          </p:grpSpPr>
          <p:sp>
            <p:nvSpPr>
              <p:cNvPr id="378992" name="Freeform 112"/>
              <p:cNvSpPr>
                <a:spLocks/>
              </p:cNvSpPr>
              <p:nvPr/>
            </p:nvSpPr>
            <p:spPr bwMode="auto">
              <a:xfrm>
                <a:off x="2049" y="2589"/>
                <a:ext cx="192" cy="390"/>
              </a:xfrm>
              <a:custGeom>
                <a:avLst/>
                <a:gdLst>
                  <a:gd name="T0" fmla="*/ 32 w 32"/>
                  <a:gd name="T1" fmla="*/ 65 h 65"/>
                  <a:gd name="T2" fmla="*/ 1 w 32"/>
                  <a:gd name="T3" fmla="*/ 33 h 65"/>
                  <a:gd name="T4" fmla="*/ 0 w 32"/>
                  <a:gd name="T5" fmla="*/ 33 h 65"/>
                  <a:gd name="T6" fmla="*/ 0 w 32"/>
                  <a:gd name="T7" fmla="*/ 31 h 65"/>
                  <a:gd name="T8" fmla="*/ 0 w 32"/>
                  <a:gd name="T9" fmla="*/ 0 h 65"/>
                  <a:gd name="T10" fmla="*/ 8 w 32"/>
                  <a:gd name="T11" fmla="*/ 9 h 65"/>
                  <a:gd name="T12" fmla="*/ 32 w 32"/>
                  <a:gd name="T13" fmla="*/ 30 h 65"/>
                  <a:gd name="T14" fmla="*/ 32 w 32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" h="65">
                    <a:moveTo>
                      <a:pt x="32" y="65"/>
                    </a:moveTo>
                    <a:cubicBezTo>
                      <a:pt x="13" y="56"/>
                      <a:pt x="2" y="45"/>
                      <a:pt x="1" y="33"/>
                    </a:cubicBezTo>
                    <a:lnTo>
                      <a:pt x="0" y="33"/>
                    </a:lnTo>
                    <a:lnTo>
                      <a:pt x="0" y="31"/>
                    </a:lnTo>
                    <a:lnTo>
                      <a:pt x="0" y="0"/>
                    </a:lnTo>
                    <a:cubicBezTo>
                      <a:pt x="0" y="4"/>
                      <a:pt x="6" y="5"/>
                      <a:pt x="8" y="9"/>
                    </a:cubicBezTo>
                    <a:cubicBezTo>
                      <a:pt x="12" y="17"/>
                      <a:pt x="20" y="24"/>
                      <a:pt x="32" y="30"/>
                    </a:cubicBezTo>
                    <a:lnTo>
                      <a:pt x="32" y="65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8993" name="Freeform 113"/>
              <p:cNvSpPr>
                <a:spLocks/>
              </p:cNvSpPr>
              <p:nvPr/>
            </p:nvSpPr>
            <p:spPr bwMode="auto">
              <a:xfrm>
                <a:off x="2049" y="2499"/>
                <a:ext cx="852" cy="300"/>
              </a:xfrm>
              <a:custGeom>
                <a:avLst/>
                <a:gdLst>
                  <a:gd name="T0" fmla="*/ 142 w 142"/>
                  <a:gd name="T1" fmla="*/ 15 h 50"/>
                  <a:gd name="T2" fmla="*/ 32 w 142"/>
                  <a:gd name="T3" fmla="*/ 50 h 50"/>
                  <a:gd name="T4" fmla="*/ 0 w 142"/>
                  <a:gd name="T5" fmla="*/ 15 h 50"/>
                  <a:gd name="T6" fmla="*/ 6 w 142"/>
                  <a:gd name="T7" fmla="*/ 0 h 50"/>
                  <a:gd name="T8" fmla="*/ 142 w 142"/>
                  <a:gd name="T9" fmla="*/ 15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2" h="50">
                    <a:moveTo>
                      <a:pt x="142" y="15"/>
                    </a:moveTo>
                    <a:lnTo>
                      <a:pt x="32" y="50"/>
                    </a:lnTo>
                    <a:cubicBezTo>
                      <a:pt x="11" y="40"/>
                      <a:pt x="0" y="28"/>
                      <a:pt x="0" y="15"/>
                    </a:cubicBezTo>
                    <a:cubicBezTo>
                      <a:pt x="0" y="10"/>
                      <a:pt x="2" y="5"/>
                      <a:pt x="6" y="0"/>
                    </a:cubicBezTo>
                    <a:lnTo>
                      <a:pt x="142" y="15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8994" name="Freeform 114"/>
              <p:cNvSpPr>
                <a:spLocks/>
              </p:cNvSpPr>
              <p:nvPr/>
            </p:nvSpPr>
            <p:spPr bwMode="auto">
              <a:xfrm>
                <a:off x="2241" y="2589"/>
                <a:ext cx="660" cy="390"/>
              </a:xfrm>
              <a:custGeom>
                <a:avLst/>
                <a:gdLst>
                  <a:gd name="T0" fmla="*/ 110 w 110"/>
                  <a:gd name="T1" fmla="*/ 0 h 65"/>
                  <a:gd name="T2" fmla="*/ 0 w 110"/>
                  <a:gd name="T3" fmla="*/ 35 h 65"/>
                  <a:gd name="T4" fmla="*/ 0 w 110"/>
                  <a:gd name="T5" fmla="*/ 65 h 65"/>
                  <a:gd name="T6" fmla="*/ 6 w 110"/>
                  <a:gd name="T7" fmla="*/ 61 h 65"/>
                  <a:gd name="T8" fmla="*/ 6 w 110"/>
                  <a:gd name="T9" fmla="*/ 37 h 65"/>
                  <a:gd name="T10" fmla="*/ 110 w 110"/>
                  <a:gd name="T11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0" h="65">
                    <a:moveTo>
                      <a:pt x="110" y="0"/>
                    </a:moveTo>
                    <a:lnTo>
                      <a:pt x="0" y="35"/>
                    </a:lnTo>
                    <a:lnTo>
                      <a:pt x="0" y="65"/>
                    </a:lnTo>
                    <a:lnTo>
                      <a:pt x="6" y="61"/>
                    </a:lnTo>
                    <a:lnTo>
                      <a:pt x="6" y="37"/>
                    </a:lnTo>
                    <a:lnTo>
                      <a:pt x="110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8995" name="Group 115"/>
            <p:cNvGrpSpPr>
              <a:grpSpLocks/>
            </p:cNvGrpSpPr>
            <p:nvPr/>
          </p:nvGrpSpPr>
          <p:grpSpPr bwMode="auto">
            <a:xfrm>
              <a:off x="2901" y="2589"/>
              <a:ext cx="798" cy="504"/>
              <a:chOff x="2901" y="2589"/>
              <a:chExt cx="798" cy="504"/>
            </a:xfrm>
          </p:grpSpPr>
          <p:sp>
            <p:nvSpPr>
              <p:cNvPr id="378996" name="Freeform 116"/>
              <p:cNvSpPr>
                <a:spLocks/>
              </p:cNvSpPr>
              <p:nvPr/>
            </p:nvSpPr>
            <p:spPr bwMode="auto">
              <a:xfrm>
                <a:off x="3141" y="2703"/>
                <a:ext cx="558" cy="390"/>
              </a:xfrm>
              <a:custGeom>
                <a:avLst/>
                <a:gdLst>
                  <a:gd name="T0" fmla="*/ 93 w 93"/>
                  <a:gd name="T1" fmla="*/ 31 h 65"/>
                  <a:gd name="T2" fmla="*/ 0 w 93"/>
                  <a:gd name="T3" fmla="*/ 65 h 65"/>
                  <a:gd name="T4" fmla="*/ 0 w 93"/>
                  <a:gd name="T5" fmla="*/ 31 h 65"/>
                  <a:gd name="T6" fmla="*/ 87 w 93"/>
                  <a:gd name="T7" fmla="*/ 0 h 65"/>
                  <a:gd name="T8" fmla="*/ 93 w 93"/>
                  <a:gd name="T9" fmla="*/ 0 h 65"/>
                  <a:gd name="T10" fmla="*/ 93 w 93"/>
                  <a:gd name="T11" fmla="*/ 3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3" h="65">
                    <a:moveTo>
                      <a:pt x="93" y="31"/>
                    </a:moveTo>
                    <a:cubicBezTo>
                      <a:pt x="78" y="47"/>
                      <a:pt x="43" y="60"/>
                      <a:pt x="0" y="65"/>
                    </a:cubicBezTo>
                    <a:lnTo>
                      <a:pt x="0" y="31"/>
                    </a:lnTo>
                    <a:cubicBezTo>
                      <a:pt x="45" y="26"/>
                      <a:pt x="73" y="17"/>
                      <a:pt x="87" y="0"/>
                    </a:cubicBezTo>
                    <a:lnTo>
                      <a:pt x="93" y="0"/>
                    </a:lnTo>
                    <a:lnTo>
                      <a:pt x="93" y="31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8997" name="Freeform 117"/>
              <p:cNvSpPr>
                <a:spLocks/>
              </p:cNvSpPr>
              <p:nvPr/>
            </p:nvSpPr>
            <p:spPr bwMode="auto">
              <a:xfrm>
                <a:off x="2901" y="2589"/>
                <a:ext cx="798" cy="318"/>
              </a:xfrm>
              <a:custGeom>
                <a:avLst/>
                <a:gdLst>
                  <a:gd name="T0" fmla="*/ 0 w 133"/>
                  <a:gd name="T1" fmla="*/ 0 h 53"/>
                  <a:gd name="T2" fmla="*/ 133 w 133"/>
                  <a:gd name="T3" fmla="*/ 19 h 53"/>
                  <a:gd name="T4" fmla="*/ 40 w 133"/>
                  <a:gd name="T5" fmla="*/ 53 h 53"/>
                  <a:gd name="T6" fmla="*/ 0 w 133"/>
                  <a:gd name="T7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3" h="53">
                    <a:moveTo>
                      <a:pt x="0" y="0"/>
                    </a:moveTo>
                    <a:lnTo>
                      <a:pt x="133" y="19"/>
                    </a:lnTo>
                    <a:cubicBezTo>
                      <a:pt x="118" y="35"/>
                      <a:pt x="83" y="48"/>
                      <a:pt x="40" y="5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8998" name="Freeform 118"/>
              <p:cNvSpPr>
                <a:spLocks/>
              </p:cNvSpPr>
              <p:nvPr/>
            </p:nvSpPr>
            <p:spPr bwMode="auto">
              <a:xfrm>
                <a:off x="2901" y="2589"/>
                <a:ext cx="240" cy="504"/>
              </a:xfrm>
              <a:custGeom>
                <a:avLst/>
                <a:gdLst>
                  <a:gd name="T0" fmla="*/ 0 w 40"/>
                  <a:gd name="T1" fmla="*/ 0 h 84"/>
                  <a:gd name="T2" fmla="*/ 40 w 40"/>
                  <a:gd name="T3" fmla="*/ 53 h 84"/>
                  <a:gd name="T4" fmla="*/ 40 w 40"/>
                  <a:gd name="T5" fmla="*/ 84 h 84"/>
                  <a:gd name="T6" fmla="*/ 33 w 40"/>
                  <a:gd name="T7" fmla="*/ 75 h 84"/>
                  <a:gd name="T8" fmla="*/ 33 w 40"/>
                  <a:gd name="T9" fmla="*/ 54 h 84"/>
                  <a:gd name="T10" fmla="*/ 0 w 40"/>
                  <a:gd name="T11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84">
                    <a:moveTo>
                      <a:pt x="0" y="0"/>
                    </a:moveTo>
                    <a:lnTo>
                      <a:pt x="40" y="53"/>
                    </a:lnTo>
                    <a:lnTo>
                      <a:pt x="40" y="84"/>
                    </a:lnTo>
                    <a:lnTo>
                      <a:pt x="33" y="75"/>
                    </a:lnTo>
                    <a:lnTo>
                      <a:pt x="33" y="5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8999" name="Group 119"/>
            <p:cNvGrpSpPr>
              <a:grpSpLocks/>
            </p:cNvGrpSpPr>
            <p:nvPr/>
          </p:nvGrpSpPr>
          <p:grpSpPr bwMode="auto">
            <a:xfrm>
              <a:off x="2679" y="2259"/>
              <a:ext cx="1074" cy="600"/>
              <a:chOff x="2679" y="2259"/>
              <a:chExt cx="1074" cy="600"/>
            </a:xfrm>
          </p:grpSpPr>
          <p:sp>
            <p:nvSpPr>
              <p:cNvPr id="379000" name="Freeform 120"/>
              <p:cNvSpPr>
                <a:spLocks/>
              </p:cNvSpPr>
              <p:nvPr/>
            </p:nvSpPr>
            <p:spPr bwMode="auto">
              <a:xfrm>
                <a:off x="3723" y="2589"/>
                <a:ext cx="30" cy="270"/>
              </a:xfrm>
              <a:custGeom>
                <a:avLst/>
                <a:gdLst>
                  <a:gd name="T0" fmla="*/ 5 w 5"/>
                  <a:gd name="T1" fmla="*/ 33 h 45"/>
                  <a:gd name="T2" fmla="*/ 0 w 5"/>
                  <a:gd name="T3" fmla="*/ 45 h 45"/>
                  <a:gd name="T4" fmla="*/ 0 w 5"/>
                  <a:gd name="T5" fmla="*/ 7 h 45"/>
                  <a:gd name="T6" fmla="*/ 5 w 5"/>
                  <a:gd name="T7" fmla="*/ 0 h 45"/>
                  <a:gd name="T8" fmla="*/ 5 w 5"/>
                  <a:gd name="T9" fmla="*/ 31 h 45"/>
                  <a:gd name="T10" fmla="*/ 5 w 5"/>
                  <a:gd name="T11" fmla="*/ 3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5">
                    <a:moveTo>
                      <a:pt x="5" y="33"/>
                    </a:moveTo>
                    <a:cubicBezTo>
                      <a:pt x="4" y="37"/>
                      <a:pt x="3" y="41"/>
                      <a:pt x="0" y="45"/>
                    </a:cubicBezTo>
                    <a:lnTo>
                      <a:pt x="0" y="7"/>
                    </a:lnTo>
                    <a:cubicBezTo>
                      <a:pt x="2" y="4"/>
                      <a:pt x="5" y="4"/>
                      <a:pt x="5" y="0"/>
                    </a:cubicBezTo>
                    <a:lnTo>
                      <a:pt x="5" y="31"/>
                    </a:lnTo>
                    <a:lnTo>
                      <a:pt x="5" y="33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9001" name="Freeform 121"/>
              <p:cNvSpPr>
                <a:spLocks/>
              </p:cNvSpPr>
              <p:nvPr/>
            </p:nvSpPr>
            <p:spPr bwMode="auto">
              <a:xfrm>
                <a:off x="2685" y="2259"/>
                <a:ext cx="1068" cy="414"/>
              </a:xfrm>
              <a:custGeom>
                <a:avLst/>
                <a:gdLst>
                  <a:gd name="T0" fmla="*/ 36 w 178"/>
                  <a:gd name="T1" fmla="*/ 55 h 69"/>
                  <a:gd name="T2" fmla="*/ 0 w 178"/>
                  <a:gd name="T3" fmla="*/ 2 h 69"/>
                  <a:gd name="T4" fmla="*/ 36 w 178"/>
                  <a:gd name="T5" fmla="*/ 0 h 69"/>
                  <a:gd name="T6" fmla="*/ 178 w 178"/>
                  <a:gd name="T7" fmla="*/ 55 h 69"/>
                  <a:gd name="T8" fmla="*/ 173 w 178"/>
                  <a:gd name="T9" fmla="*/ 69 h 69"/>
                  <a:gd name="T10" fmla="*/ 36 w 178"/>
                  <a:gd name="T11" fmla="*/ 55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8" h="69">
                    <a:moveTo>
                      <a:pt x="36" y="55"/>
                    </a:moveTo>
                    <a:lnTo>
                      <a:pt x="0" y="2"/>
                    </a:lnTo>
                    <a:cubicBezTo>
                      <a:pt x="11" y="1"/>
                      <a:pt x="24" y="0"/>
                      <a:pt x="36" y="0"/>
                    </a:cubicBezTo>
                    <a:cubicBezTo>
                      <a:pt x="114" y="0"/>
                      <a:pt x="178" y="25"/>
                      <a:pt x="178" y="55"/>
                    </a:cubicBezTo>
                    <a:cubicBezTo>
                      <a:pt x="178" y="60"/>
                      <a:pt x="176" y="64"/>
                      <a:pt x="173" y="69"/>
                    </a:cubicBezTo>
                    <a:lnTo>
                      <a:pt x="36" y="55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9002" name="Freeform 122"/>
              <p:cNvSpPr>
                <a:spLocks/>
              </p:cNvSpPr>
              <p:nvPr/>
            </p:nvSpPr>
            <p:spPr bwMode="auto">
              <a:xfrm>
                <a:off x="2679" y="2271"/>
                <a:ext cx="222" cy="318"/>
              </a:xfrm>
              <a:custGeom>
                <a:avLst/>
                <a:gdLst>
                  <a:gd name="T0" fmla="*/ 37 w 37"/>
                  <a:gd name="T1" fmla="*/ 53 h 53"/>
                  <a:gd name="T2" fmla="*/ 1 w 37"/>
                  <a:gd name="T3" fmla="*/ 0 h 53"/>
                  <a:gd name="T4" fmla="*/ 0 w 37"/>
                  <a:gd name="T5" fmla="*/ 9 h 53"/>
                  <a:gd name="T6" fmla="*/ 37 w 37"/>
                  <a:gd name="T7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7" h="53">
                    <a:moveTo>
                      <a:pt x="37" y="53"/>
                    </a:moveTo>
                    <a:lnTo>
                      <a:pt x="1" y="0"/>
                    </a:lnTo>
                    <a:lnTo>
                      <a:pt x="0" y="9"/>
                    </a:lnTo>
                    <a:lnTo>
                      <a:pt x="37" y="53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9003" name="Freeform 123"/>
              <p:cNvSpPr>
                <a:spLocks/>
              </p:cNvSpPr>
              <p:nvPr/>
            </p:nvSpPr>
            <p:spPr bwMode="auto">
              <a:xfrm>
                <a:off x="2901" y="2589"/>
                <a:ext cx="822" cy="270"/>
              </a:xfrm>
              <a:custGeom>
                <a:avLst/>
                <a:gdLst>
                  <a:gd name="T0" fmla="*/ 0 w 137"/>
                  <a:gd name="T1" fmla="*/ 0 h 45"/>
                  <a:gd name="T2" fmla="*/ 137 w 137"/>
                  <a:gd name="T3" fmla="*/ 14 h 45"/>
                  <a:gd name="T4" fmla="*/ 137 w 137"/>
                  <a:gd name="T5" fmla="*/ 45 h 45"/>
                  <a:gd name="T6" fmla="*/ 133 w 137"/>
                  <a:gd name="T7" fmla="*/ 44 h 45"/>
                  <a:gd name="T8" fmla="*/ 133 w 137"/>
                  <a:gd name="T9" fmla="*/ 19 h 45"/>
                  <a:gd name="T10" fmla="*/ 0 w 137"/>
                  <a:gd name="T11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7" h="45">
                    <a:moveTo>
                      <a:pt x="0" y="0"/>
                    </a:moveTo>
                    <a:lnTo>
                      <a:pt x="137" y="14"/>
                    </a:lnTo>
                    <a:lnTo>
                      <a:pt x="137" y="45"/>
                    </a:lnTo>
                    <a:lnTo>
                      <a:pt x="133" y="44"/>
                    </a:lnTo>
                    <a:lnTo>
                      <a:pt x="133" y="1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379004" name="Group 124"/>
          <p:cNvGrpSpPr>
            <a:grpSpLocks/>
          </p:cNvGrpSpPr>
          <p:nvPr/>
        </p:nvGrpSpPr>
        <p:grpSpPr bwMode="auto">
          <a:xfrm>
            <a:off x="5651500" y="4565650"/>
            <a:ext cx="2663825" cy="1328738"/>
            <a:chOff x="2064" y="2269"/>
            <a:chExt cx="1704" cy="846"/>
          </a:xfrm>
        </p:grpSpPr>
        <p:grpSp>
          <p:nvGrpSpPr>
            <p:cNvPr id="379005" name="Group 125"/>
            <p:cNvGrpSpPr>
              <a:grpSpLocks/>
            </p:cNvGrpSpPr>
            <p:nvPr/>
          </p:nvGrpSpPr>
          <p:grpSpPr bwMode="auto">
            <a:xfrm>
              <a:off x="2160" y="2269"/>
              <a:ext cx="1608" cy="846"/>
              <a:chOff x="2160" y="2269"/>
              <a:chExt cx="1608" cy="846"/>
            </a:xfrm>
          </p:grpSpPr>
          <p:sp>
            <p:nvSpPr>
              <p:cNvPr id="379006" name="Freeform 126"/>
              <p:cNvSpPr>
                <a:spLocks/>
              </p:cNvSpPr>
              <p:nvPr/>
            </p:nvSpPr>
            <p:spPr bwMode="auto">
              <a:xfrm>
                <a:off x="2160" y="2599"/>
                <a:ext cx="1608" cy="516"/>
              </a:xfrm>
              <a:custGeom>
                <a:avLst/>
                <a:gdLst>
                  <a:gd name="T0" fmla="*/ 268 w 268"/>
                  <a:gd name="T1" fmla="*/ 33 h 86"/>
                  <a:gd name="T2" fmla="*/ 126 w 268"/>
                  <a:gd name="T3" fmla="*/ 86 h 86"/>
                  <a:gd name="T4" fmla="*/ 0 w 268"/>
                  <a:gd name="T5" fmla="*/ 56 h 86"/>
                  <a:gd name="T6" fmla="*/ 0 w 268"/>
                  <a:gd name="T7" fmla="*/ 25 h 86"/>
                  <a:gd name="T8" fmla="*/ 7 w 268"/>
                  <a:gd name="T9" fmla="*/ 25 h 86"/>
                  <a:gd name="T10" fmla="*/ 127 w 268"/>
                  <a:gd name="T11" fmla="*/ 53 h 86"/>
                  <a:gd name="T12" fmla="*/ 263 w 268"/>
                  <a:gd name="T13" fmla="*/ 7 h 86"/>
                  <a:gd name="T14" fmla="*/ 268 w 268"/>
                  <a:gd name="T15" fmla="*/ 0 h 86"/>
                  <a:gd name="T16" fmla="*/ 268 w 268"/>
                  <a:gd name="T17" fmla="*/ 31 h 86"/>
                  <a:gd name="T18" fmla="*/ 268 w 268"/>
                  <a:gd name="T19" fmla="*/ 33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8" h="86">
                    <a:moveTo>
                      <a:pt x="268" y="33"/>
                    </a:moveTo>
                    <a:cubicBezTo>
                      <a:pt x="265" y="62"/>
                      <a:pt x="203" y="86"/>
                      <a:pt x="126" y="86"/>
                    </a:cubicBezTo>
                    <a:cubicBezTo>
                      <a:pt x="72" y="86"/>
                      <a:pt x="24" y="74"/>
                      <a:pt x="0" y="56"/>
                    </a:cubicBezTo>
                    <a:lnTo>
                      <a:pt x="0" y="25"/>
                    </a:lnTo>
                    <a:lnTo>
                      <a:pt x="7" y="25"/>
                    </a:lnTo>
                    <a:cubicBezTo>
                      <a:pt x="28" y="45"/>
                      <a:pt x="69" y="53"/>
                      <a:pt x="127" y="53"/>
                    </a:cubicBezTo>
                    <a:cubicBezTo>
                      <a:pt x="195" y="53"/>
                      <a:pt x="250" y="32"/>
                      <a:pt x="263" y="7"/>
                    </a:cubicBezTo>
                    <a:cubicBezTo>
                      <a:pt x="265" y="4"/>
                      <a:pt x="268" y="4"/>
                      <a:pt x="268" y="0"/>
                    </a:cubicBezTo>
                    <a:lnTo>
                      <a:pt x="268" y="31"/>
                    </a:lnTo>
                    <a:lnTo>
                      <a:pt x="268" y="33"/>
                    </a:lnTo>
                    <a:close/>
                  </a:path>
                </a:pathLst>
              </a:custGeom>
              <a:solidFill>
                <a:srgbClr val="004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9007" name="Freeform 127"/>
              <p:cNvSpPr>
                <a:spLocks/>
              </p:cNvSpPr>
              <p:nvPr/>
            </p:nvSpPr>
            <p:spPr bwMode="auto">
              <a:xfrm>
                <a:off x="2160" y="2269"/>
                <a:ext cx="1608" cy="660"/>
              </a:xfrm>
              <a:custGeom>
                <a:avLst/>
                <a:gdLst>
                  <a:gd name="T0" fmla="*/ 126 w 268"/>
                  <a:gd name="T1" fmla="*/ 55 h 110"/>
                  <a:gd name="T2" fmla="*/ 63 w 268"/>
                  <a:gd name="T3" fmla="*/ 6 h 110"/>
                  <a:gd name="T4" fmla="*/ 126 w 268"/>
                  <a:gd name="T5" fmla="*/ 0 h 110"/>
                  <a:gd name="T6" fmla="*/ 268 w 268"/>
                  <a:gd name="T7" fmla="*/ 55 h 110"/>
                  <a:gd name="T8" fmla="*/ 126 w 268"/>
                  <a:gd name="T9" fmla="*/ 110 h 110"/>
                  <a:gd name="T10" fmla="*/ 0 w 268"/>
                  <a:gd name="T11" fmla="*/ 80 h 110"/>
                  <a:gd name="T12" fmla="*/ 126 w 268"/>
                  <a:gd name="T13" fmla="*/ 55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8" h="110">
                    <a:moveTo>
                      <a:pt x="126" y="55"/>
                    </a:moveTo>
                    <a:lnTo>
                      <a:pt x="63" y="6"/>
                    </a:lnTo>
                    <a:cubicBezTo>
                      <a:pt x="82" y="2"/>
                      <a:pt x="104" y="0"/>
                      <a:pt x="126" y="0"/>
                    </a:cubicBezTo>
                    <a:cubicBezTo>
                      <a:pt x="204" y="0"/>
                      <a:pt x="268" y="25"/>
                      <a:pt x="268" y="55"/>
                    </a:cubicBezTo>
                    <a:cubicBezTo>
                      <a:pt x="268" y="85"/>
                      <a:pt x="204" y="110"/>
                      <a:pt x="126" y="110"/>
                    </a:cubicBezTo>
                    <a:cubicBezTo>
                      <a:pt x="73" y="110"/>
                      <a:pt x="25" y="99"/>
                      <a:pt x="0" y="80"/>
                    </a:cubicBezTo>
                    <a:lnTo>
                      <a:pt x="126" y="55"/>
                    </a:lnTo>
                    <a:close/>
                  </a:path>
                </a:pathLst>
              </a:custGeom>
              <a:solidFill>
                <a:srgbClr val="0066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9008" name="Freeform 128"/>
              <p:cNvSpPr>
                <a:spLocks/>
              </p:cNvSpPr>
              <p:nvPr/>
            </p:nvSpPr>
            <p:spPr bwMode="auto">
              <a:xfrm>
                <a:off x="2535" y="2305"/>
                <a:ext cx="381" cy="294"/>
              </a:xfrm>
              <a:custGeom>
                <a:avLst/>
                <a:gdLst>
                  <a:gd name="T0" fmla="*/ 381 w 381"/>
                  <a:gd name="T1" fmla="*/ 294 h 294"/>
                  <a:gd name="T2" fmla="*/ 3 w 381"/>
                  <a:gd name="T3" fmla="*/ 0 h 294"/>
                  <a:gd name="T4" fmla="*/ 0 w 381"/>
                  <a:gd name="T5" fmla="*/ 38 h 294"/>
                  <a:gd name="T6" fmla="*/ 381 w 381"/>
                  <a:gd name="T7" fmla="*/ 294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81" h="294">
                    <a:moveTo>
                      <a:pt x="381" y="294"/>
                    </a:moveTo>
                    <a:lnTo>
                      <a:pt x="3" y="0"/>
                    </a:lnTo>
                    <a:lnTo>
                      <a:pt x="0" y="38"/>
                    </a:lnTo>
                    <a:lnTo>
                      <a:pt x="381" y="294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9009" name="Group 129"/>
            <p:cNvGrpSpPr>
              <a:grpSpLocks/>
            </p:cNvGrpSpPr>
            <p:nvPr/>
          </p:nvGrpSpPr>
          <p:grpSpPr bwMode="auto">
            <a:xfrm>
              <a:off x="2436" y="2311"/>
              <a:ext cx="480" cy="288"/>
              <a:chOff x="2436" y="2311"/>
              <a:chExt cx="480" cy="288"/>
            </a:xfrm>
          </p:grpSpPr>
          <p:sp>
            <p:nvSpPr>
              <p:cNvPr id="379010" name="Freeform 130"/>
              <p:cNvSpPr>
                <a:spLocks/>
              </p:cNvSpPr>
              <p:nvPr/>
            </p:nvSpPr>
            <p:spPr bwMode="auto">
              <a:xfrm>
                <a:off x="2436" y="2311"/>
                <a:ext cx="480" cy="288"/>
              </a:xfrm>
              <a:custGeom>
                <a:avLst/>
                <a:gdLst>
                  <a:gd name="T0" fmla="*/ 80 w 80"/>
                  <a:gd name="T1" fmla="*/ 48 h 48"/>
                  <a:gd name="T2" fmla="*/ 0 w 80"/>
                  <a:gd name="T3" fmla="*/ 2 h 48"/>
                  <a:gd name="T4" fmla="*/ 9 w 80"/>
                  <a:gd name="T5" fmla="*/ 0 h 48"/>
                  <a:gd name="T6" fmla="*/ 80 w 80"/>
                  <a:gd name="T7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" h="48">
                    <a:moveTo>
                      <a:pt x="80" y="48"/>
                    </a:moveTo>
                    <a:lnTo>
                      <a:pt x="0" y="2"/>
                    </a:lnTo>
                    <a:cubicBezTo>
                      <a:pt x="3" y="2"/>
                      <a:pt x="6" y="1"/>
                      <a:pt x="9" y="0"/>
                    </a:cubicBezTo>
                    <a:lnTo>
                      <a:pt x="80" y="48"/>
                    </a:lnTo>
                    <a:close/>
                  </a:path>
                </a:pathLst>
              </a:custGeom>
              <a:solidFill>
                <a:srgbClr val="FF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9011" name="Freeform 131"/>
              <p:cNvSpPr>
                <a:spLocks/>
              </p:cNvSpPr>
              <p:nvPr/>
            </p:nvSpPr>
            <p:spPr bwMode="auto">
              <a:xfrm>
                <a:off x="2436" y="2323"/>
                <a:ext cx="480" cy="276"/>
              </a:xfrm>
              <a:custGeom>
                <a:avLst/>
                <a:gdLst>
                  <a:gd name="T0" fmla="*/ 80 w 80"/>
                  <a:gd name="T1" fmla="*/ 46 h 46"/>
                  <a:gd name="T2" fmla="*/ 0 w 80"/>
                  <a:gd name="T3" fmla="*/ 0 h 46"/>
                  <a:gd name="T4" fmla="*/ 0 w 80"/>
                  <a:gd name="T5" fmla="*/ 6 h 46"/>
                  <a:gd name="T6" fmla="*/ 80 w 80"/>
                  <a:gd name="T7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" h="46">
                    <a:moveTo>
                      <a:pt x="80" y="46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80" y="46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9012" name="Group 132"/>
            <p:cNvGrpSpPr>
              <a:grpSpLocks/>
            </p:cNvGrpSpPr>
            <p:nvPr/>
          </p:nvGrpSpPr>
          <p:grpSpPr bwMode="auto">
            <a:xfrm>
              <a:off x="2298" y="2335"/>
              <a:ext cx="618" cy="264"/>
              <a:chOff x="2298" y="2335"/>
              <a:chExt cx="618" cy="264"/>
            </a:xfrm>
          </p:grpSpPr>
          <p:sp>
            <p:nvSpPr>
              <p:cNvPr id="379013" name="Freeform 133"/>
              <p:cNvSpPr>
                <a:spLocks/>
              </p:cNvSpPr>
              <p:nvPr/>
            </p:nvSpPr>
            <p:spPr bwMode="auto">
              <a:xfrm>
                <a:off x="2298" y="2335"/>
                <a:ext cx="618" cy="264"/>
              </a:xfrm>
              <a:custGeom>
                <a:avLst/>
                <a:gdLst>
                  <a:gd name="T0" fmla="*/ 103 w 103"/>
                  <a:gd name="T1" fmla="*/ 44 h 44"/>
                  <a:gd name="T2" fmla="*/ 0 w 103"/>
                  <a:gd name="T3" fmla="*/ 6 h 44"/>
                  <a:gd name="T4" fmla="*/ 17 w 103"/>
                  <a:gd name="T5" fmla="*/ 0 h 44"/>
                  <a:gd name="T6" fmla="*/ 103 w 103"/>
                  <a:gd name="T7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3" h="44">
                    <a:moveTo>
                      <a:pt x="103" y="44"/>
                    </a:moveTo>
                    <a:lnTo>
                      <a:pt x="0" y="6"/>
                    </a:lnTo>
                    <a:cubicBezTo>
                      <a:pt x="5" y="4"/>
                      <a:pt x="11" y="2"/>
                      <a:pt x="17" y="0"/>
                    </a:cubicBezTo>
                    <a:lnTo>
                      <a:pt x="103" y="44"/>
                    </a:lnTo>
                    <a:close/>
                  </a:path>
                </a:pathLst>
              </a:custGeom>
              <a:solidFill>
                <a:srgbClr val="00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9014" name="Freeform 134"/>
              <p:cNvSpPr>
                <a:spLocks/>
              </p:cNvSpPr>
              <p:nvPr/>
            </p:nvSpPr>
            <p:spPr bwMode="auto">
              <a:xfrm>
                <a:off x="2298" y="2371"/>
                <a:ext cx="618" cy="228"/>
              </a:xfrm>
              <a:custGeom>
                <a:avLst/>
                <a:gdLst>
                  <a:gd name="T0" fmla="*/ 103 w 103"/>
                  <a:gd name="T1" fmla="*/ 38 h 38"/>
                  <a:gd name="T2" fmla="*/ 0 w 103"/>
                  <a:gd name="T3" fmla="*/ 0 h 38"/>
                  <a:gd name="T4" fmla="*/ 0 w 103"/>
                  <a:gd name="T5" fmla="*/ 5 h 38"/>
                  <a:gd name="T6" fmla="*/ 103 w 103"/>
                  <a:gd name="T7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3" h="38">
                    <a:moveTo>
                      <a:pt x="103" y="38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03" y="38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9015" name="Group 135"/>
            <p:cNvGrpSpPr>
              <a:grpSpLocks/>
            </p:cNvGrpSpPr>
            <p:nvPr/>
          </p:nvGrpSpPr>
          <p:grpSpPr bwMode="auto">
            <a:xfrm>
              <a:off x="2081" y="2389"/>
              <a:ext cx="835" cy="210"/>
              <a:chOff x="2081" y="2389"/>
              <a:chExt cx="835" cy="210"/>
            </a:xfrm>
          </p:grpSpPr>
          <p:sp>
            <p:nvSpPr>
              <p:cNvPr id="379016" name="Freeform 136"/>
              <p:cNvSpPr>
                <a:spLocks/>
              </p:cNvSpPr>
              <p:nvPr/>
            </p:nvSpPr>
            <p:spPr bwMode="auto">
              <a:xfrm>
                <a:off x="2082" y="2389"/>
                <a:ext cx="834" cy="210"/>
              </a:xfrm>
              <a:custGeom>
                <a:avLst/>
                <a:gdLst>
                  <a:gd name="T0" fmla="*/ 139 w 139"/>
                  <a:gd name="T1" fmla="*/ 35 h 35"/>
                  <a:gd name="T2" fmla="*/ 0 w 139"/>
                  <a:gd name="T3" fmla="*/ 24 h 35"/>
                  <a:gd name="T4" fmla="*/ 30 w 139"/>
                  <a:gd name="T5" fmla="*/ 0 h 35"/>
                  <a:gd name="T6" fmla="*/ 139 w 139"/>
                  <a:gd name="T7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9" h="35">
                    <a:moveTo>
                      <a:pt x="139" y="35"/>
                    </a:moveTo>
                    <a:lnTo>
                      <a:pt x="0" y="24"/>
                    </a:lnTo>
                    <a:cubicBezTo>
                      <a:pt x="5" y="15"/>
                      <a:pt x="15" y="7"/>
                      <a:pt x="30" y="0"/>
                    </a:cubicBezTo>
                    <a:lnTo>
                      <a:pt x="139" y="35"/>
                    </a:lnTo>
                    <a:close/>
                  </a:path>
                </a:pathLst>
              </a:custGeom>
              <a:solidFill>
                <a:srgbClr val="CC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9017" name="Freeform 137"/>
              <p:cNvSpPr>
                <a:spLocks/>
              </p:cNvSpPr>
              <p:nvPr/>
            </p:nvSpPr>
            <p:spPr bwMode="auto">
              <a:xfrm>
                <a:off x="2081" y="2533"/>
                <a:ext cx="835" cy="66"/>
              </a:xfrm>
              <a:custGeom>
                <a:avLst/>
                <a:gdLst>
                  <a:gd name="T0" fmla="*/ 835 w 835"/>
                  <a:gd name="T1" fmla="*/ 66 h 66"/>
                  <a:gd name="T2" fmla="*/ 1 w 835"/>
                  <a:gd name="T3" fmla="*/ 0 h 66"/>
                  <a:gd name="T4" fmla="*/ 0 w 835"/>
                  <a:gd name="T5" fmla="*/ 32 h 66"/>
                  <a:gd name="T6" fmla="*/ 835 w 835"/>
                  <a:gd name="T7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35" h="66">
                    <a:moveTo>
                      <a:pt x="835" y="66"/>
                    </a:moveTo>
                    <a:lnTo>
                      <a:pt x="1" y="0"/>
                    </a:lnTo>
                    <a:lnTo>
                      <a:pt x="0" y="32"/>
                    </a:lnTo>
                    <a:lnTo>
                      <a:pt x="835" y="66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9018" name="Group 138"/>
            <p:cNvGrpSpPr>
              <a:grpSpLocks/>
            </p:cNvGrpSpPr>
            <p:nvPr/>
          </p:nvGrpSpPr>
          <p:grpSpPr bwMode="auto">
            <a:xfrm>
              <a:off x="2064" y="2563"/>
              <a:ext cx="852" cy="348"/>
              <a:chOff x="2064" y="2563"/>
              <a:chExt cx="852" cy="348"/>
            </a:xfrm>
          </p:grpSpPr>
          <p:sp>
            <p:nvSpPr>
              <p:cNvPr id="379019" name="Freeform 139"/>
              <p:cNvSpPr>
                <a:spLocks/>
              </p:cNvSpPr>
              <p:nvPr/>
            </p:nvSpPr>
            <p:spPr bwMode="auto">
              <a:xfrm>
                <a:off x="2064" y="2599"/>
                <a:ext cx="66" cy="312"/>
              </a:xfrm>
              <a:custGeom>
                <a:avLst/>
                <a:gdLst>
                  <a:gd name="T0" fmla="*/ 11 w 11"/>
                  <a:gd name="T1" fmla="*/ 52 h 52"/>
                  <a:gd name="T2" fmla="*/ 1 w 11"/>
                  <a:gd name="T3" fmla="*/ 33 h 52"/>
                  <a:gd name="T4" fmla="*/ 0 w 11"/>
                  <a:gd name="T5" fmla="*/ 33 h 52"/>
                  <a:gd name="T6" fmla="*/ 0 w 11"/>
                  <a:gd name="T7" fmla="*/ 31 h 52"/>
                  <a:gd name="T8" fmla="*/ 0 w 11"/>
                  <a:gd name="T9" fmla="*/ 0 h 52"/>
                  <a:gd name="T10" fmla="*/ 8 w 11"/>
                  <a:gd name="T11" fmla="*/ 9 h 52"/>
                  <a:gd name="T12" fmla="*/ 11 w 11"/>
                  <a:gd name="T13" fmla="*/ 13 h 52"/>
                  <a:gd name="T14" fmla="*/ 11 w 11"/>
                  <a:gd name="T15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52">
                    <a:moveTo>
                      <a:pt x="11" y="52"/>
                    </a:moveTo>
                    <a:cubicBezTo>
                      <a:pt x="5" y="46"/>
                      <a:pt x="1" y="39"/>
                      <a:pt x="1" y="33"/>
                    </a:cubicBezTo>
                    <a:lnTo>
                      <a:pt x="0" y="33"/>
                    </a:lnTo>
                    <a:lnTo>
                      <a:pt x="0" y="31"/>
                    </a:lnTo>
                    <a:lnTo>
                      <a:pt x="0" y="0"/>
                    </a:lnTo>
                    <a:cubicBezTo>
                      <a:pt x="0" y="4"/>
                      <a:pt x="6" y="5"/>
                      <a:pt x="8" y="9"/>
                    </a:cubicBezTo>
                    <a:cubicBezTo>
                      <a:pt x="9" y="10"/>
                      <a:pt x="10" y="12"/>
                      <a:pt x="11" y="13"/>
                    </a:cubicBezTo>
                    <a:lnTo>
                      <a:pt x="11" y="52"/>
                    </a:lnTo>
                    <a:close/>
                  </a:path>
                </a:pathLst>
              </a:custGeom>
              <a:solidFill>
                <a:srgbClr val="006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9020" name="Freeform 140"/>
              <p:cNvSpPr>
                <a:spLocks/>
              </p:cNvSpPr>
              <p:nvPr/>
            </p:nvSpPr>
            <p:spPr bwMode="auto">
              <a:xfrm>
                <a:off x="2064" y="2563"/>
                <a:ext cx="852" cy="162"/>
              </a:xfrm>
              <a:custGeom>
                <a:avLst/>
                <a:gdLst>
                  <a:gd name="T0" fmla="*/ 142 w 142"/>
                  <a:gd name="T1" fmla="*/ 6 h 27"/>
                  <a:gd name="T2" fmla="*/ 11 w 142"/>
                  <a:gd name="T3" fmla="*/ 27 h 27"/>
                  <a:gd name="T4" fmla="*/ 0 w 142"/>
                  <a:gd name="T5" fmla="*/ 6 h 27"/>
                  <a:gd name="T6" fmla="*/ 1 w 142"/>
                  <a:gd name="T7" fmla="*/ 0 h 27"/>
                  <a:gd name="T8" fmla="*/ 142 w 142"/>
                  <a:gd name="T9" fmla="*/ 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2" h="27">
                    <a:moveTo>
                      <a:pt x="142" y="6"/>
                    </a:moveTo>
                    <a:lnTo>
                      <a:pt x="11" y="27"/>
                    </a:lnTo>
                    <a:cubicBezTo>
                      <a:pt x="4" y="20"/>
                      <a:pt x="0" y="13"/>
                      <a:pt x="0" y="6"/>
                    </a:cubicBezTo>
                    <a:cubicBezTo>
                      <a:pt x="0" y="4"/>
                      <a:pt x="1" y="2"/>
                      <a:pt x="1" y="0"/>
                    </a:cubicBezTo>
                    <a:lnTo>
                      <a:pt x="142" y="6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9021" name="Freeform 141"/>
              <p:cNvSpPr>
                <a:spLocks/>
              </p:cNvSpPr>
              <p:nvPr/>
            </p:nvSpPr>
            <p:spPr bwMode="auto">
              <a:xfrm>
                <a:off x="2130" y="2599"/>
                <a:ext cx="786" cy="312"/>
              </a:xfrm>
              <a:custGeom>
                <a:avLst/>
                <a:gdLst>
                  <a:gd name="T0" fmla="*/ 131 w 131"/>
                  <a:gd name="T1" fmla="*/ 0 h 52"/>
                  <a:gd name="T2" fmla="*/ 0 w 131"/>
                  <a:gd name="T3" fmla="*/ 21 h 52"/>
                  <a:gd name="T4" fmla="*/ 0 w 131"/>
                  <a:gd name="T5" fmla="*/ 52 h 52"/>
                  <a:gd name="T6" fmla="*/ 5 w 131"/>
                  <a:gd name="T7" fmla="*/ 49 h 52"/>
                  <a:gd name="T8" fmla="*/ 5 w 131"/>
                  <a:gd name="T9" fmla="*/ 25 h 52"/>
                  <a:gd name="T10" fmla="*/ 131 w 131"/>
                  <a:gd name="T11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1" h="52">
                    <a:moveTo>
                      <a:pt x="131" y="0"/>
                    </a:moveTo>
                    <a:lnTo>
                      <a:pt x="0" y="21"/>
                    </a:lnTo>
                    <a:lnTo>
                      <a:pt x="0" y="52"/>
                    </a:lnTo>
                    <a:lnTo>
                      <a:pt x="5" y="49"/>
                    </a:lnTo>
                    <a:lnTo>
                      <a:pt x="5" y="25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379022" name="Group 142"/>
          <p:cNvGrpSpPr>
            <a:grpSpLocks/>
          </p:cNvGrpSpPr>
          <p:nvPr/>
        </p:nvGrpSpPr>
        <p:grpSpPr bwMode="auto">
          <a:xfrm>
            <a:off x="1058863" y="4276725"/>
            <a:ext cx="2663825" cy="1328738"/>
            <a:chOff x="2049" y="2259"/>
            <a:chExt cx="1704" cy="846"/>
          </a:xfrm>
        </p:grpSpPr>
        <p:grpSp>
          <p:nvGrpSpPr>
            <p:cNvPr id="379023" name="Group 143"/>
            <p:cNvGrpSpPr>
              <a:grpSpLocks/>
            </p:cNvGrpSpPr>
            <p:nvPr/>
          </p:nvGrpSpPr>
          <p:grpSpPr bwMode="auto">
            <a:xfrm>
              <a:off x="2277" y="2589"/>
              <a:ext cx="822" cy="516"/>
              <a:chOff x="2277" y="2589"/>
              <a:chExt cx="822" cy="516"/>
            </a:xfrm>
          </p:grpSpPr>
          <p:sp>
            <p:nvSpPr>
              <p:cNvPr id="379024" name="Freeform 144"/>
              <p:cNvSpPr>
                <a:spLocks/>
              </p:cNvSpPr>
              <p:nvPr/>
            </p:nvSpPr>
            <p:spPr bwMode="auto">
              <a:xfrm>
                <a:off x="2277" y="2811"/>
                <a:ext cx="822" cy="294"/>
              </a:xfrm>
              <a:custGeom>
                <a:avLst/>
                <a:gdLst>
                  <a:gd name="T0" fmla="*/ 137 w 137"/>
                  <a:gd name="T1" fmla="*/ 47 h 49"/>
                  <a:gd name="T2" fmla="*/ 104 w 137"/>
                  <a:gd name="T3" fmla="*/ 49 h 49"/>
                  <a:gd name="T4" fmla="*/ 0 w 137"/>
                  <a:gd name="T5" fmla="*/ 31 h 49"/>
                  <a:gd name="T6" fmla="*/ 0 w 137"/>
                  <a:gd name="T7" fmla="*/ 0 h 49"/>
                  <a:gd name="T8" fmla="*/ 5 w 137"/>
                  <a:gd name="T9" fmla="*/ 0 h 49"/>
                  <a:gd name="T10" fmla="*/ 105 w 137"/>
                  <a:gd name="T11" fmla="*/ 16 h 49"/>
                  <a:gd name="T12" fmla="*/ 135 w 137"/>
                  <a:gd name="T13" fmla="*/ 15 h 49"/>
                  <a:gd name="T14" fmla="*/ 137 w 137"/>
                  <a:gd name="T15" fmla="*/ 17 h 49"/>
                  <a:gd name="T16" fmla="*/ 137 w 137"/>
                  <a:gd name="T17" fmla="*/ 4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7" h="49">
                    <a:moveTo>
                      <a:pt x="137" y="47"/>
                    </a:moveTo>
                    <a:cubicBezTo>
                      <a:pt x="127" y="48"/>
                      <a:pt x="116" y="49"/>
                      <a:pt x="104" y="49"/>
                    </a:cubicBezTo>
                    <a:cubicBezTo>
                      <a:pt x="63" y="49"/>
                      <a:pt x="26" y="42"/>
                      <a:pt x="0" y="31"/>
                    </a:cubicBezTo>
                    <a:lnTo>
                      <a:pt x="0" y="0"/>
                    </a:lnTo>
                    <a:lnTo>
                      <a:pt x="5" y="0"/>
                    </a:lnTo>
                    <a:cubicBezTo>
                      <a:pt x="29" y="11"/>
                      <a:pt x="62" y="16"/>
                      <a:pt x="105" y="16"/>
                    </a:cubicBezTo>
                    <a:cubicBezTo>
                      <a:pt x="116" y="16"/>
                      <a:pt x="125" y="16"/>
                      <a:pt x="135" y="15"/>
                    </a:cubicBezTo>
                    <a:lnTo>
                      <a:pt x="137" y="17"/>
                    </a:lnTo>
                    <a:lnTo>
                      <a:pt x="137" y="47"/>
                    </a:lnTo>
                    <a:close/>
                  </a:path>
                </a:pathLst>
              </a:custGeom>
              <a:solidFill>
                <a:srgbClr val="817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9025" name="Freeform 145"/>
              <p:cNvSpPr>
                <a:spLocks/>
              </p:cNvSpPr>
              <p:nvPr/>
            </p:nvSpPr>
            <p:spPr bwMode="auto">
              <a:xfrm>
                <a:off x="2277" y="2589"/>
                <a:ext cx="822" cy="330"/>
              </a:xfrm>
              <a:custGeom>
                <a:avLst/>
                <a:gdLst>
                  <a:gd name="T0" fmla="*/ 104 w 137"/>
                  <a:gd name="T1" fmla="*/ 0 h 55"/>
                  <a:gd name="T2" fmla="*/ 137 w 137"/>
                  <a:gd name="T3" fmla="*/ 54 h 55"/>
                  <a:gd name="T4" fmla="*/ 104 w 137"/>
                  <a:gd name="T5" fmla="*/ 55 h 55"/>
                  <a:gd name="T6" fmla="*/ 0 w 137"/>
                  <a:gd name="T7" fmla="*/ 37 h 55"/>
                  <a:gd name="T8" fmla="*/ 104 w 137"/>
                  <a:gd name="T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7" h="55">
                    <a:moveTo>
                      <a:pt x="104" y="0"/>
                    </a:moveTo>
                    <a:lnTo>
                      <a:pt x="137" y="54"/>
                    </a:lnTo>
                    <a:cubicBezTo>
                      <a:pt x="127" y="55"/>
                      <a:pt x="115" y="55"/>
                      <a:pt x="104" y="55"/>
                    </a:cubicBezTo>
                    <a:cubicBezTo>
                      <a:pt x="65" y="55"/>
                      <a:pt x="27" y="49"/>
                      <a:pt x="0" y="37"/>
                    </a:cubicBezTo>
                    <a:lnTo>
                      <a:pt x="104" y="0"/>
                    </a:lnTo>
                    <a:close/>
                  </a:path>
                </a:pathLst>
              </a:custGeom>
              <a:solidFill>
                <a:srgbClr val="CC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9026" name="Group 146"/>
            <p:cNvGrpSpPr>
              <a:grpSpLocks/>
            </p:cNvGrpSpPr>
            <p:nvPr/>
          </p:nvGrpSpPr>
          <p:grpSpPr bwMode="auto">
            <a:xfrm>
              <a:off x="2222" y="2277"/>
              <a:ext cx="679" cy="312"/>
              <a:chOff x="2222" y="2277"/>
              <a:chExt cx="679" cy="312"/>
            </a:xfrm>
          </p:grpSpPr>
          <p:sp>
            <p:nvSpPr>
              <p:cNvPr id="379027" name="Freeform 147"/>
              <p:cNvSpPr>
                <a:spLocks/>
              </p:cNvSpPr>
              <p:nvPr/>
            </p:nvSpPr>
            <p:spPr bwMode="auto">
              <a:xfrm>
                <a:off x="2223" y="2277"/>
                <a:ext cx="678" cy="312"/>
              </a:xfrm>
              <a:custGeom>
                <a:avLst/>
                <a:gdLst>
                  <a:gd name="T0" fmla="*/ 113 w 113"/>
                  <a:gd name="T1" fmla="*/ 52 h 52"/>
                  <a:gd name="T2" fmla="*/ 0 w 113"/>
                  <a:gd name="T3" fmla="*/ 19 h 52"/>
                  <a:gd name="T4" fmla="*/ 70 w 113"/>
                  <a:gd name="T5" fmla="*/ 0 h 52"/>
                  <a:gd name="T6" fmla="*/ 113 w 113"/>
                  <a:gd name="T7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3" h="52">
                    <a:moveTo>
                      <a:pt x="113" y="52"/>
                    </a:moveTo>
                    <a:lnTo>
                      <a:pt x="0" y="19"/>
                    </a:lnTo>
                    <a:cubicBezTo>
                      <a:pt x="18" y="10"/>
                      <a:pt x="42" y="3"/>
                      <a:pt x="70" y="0"/>
                    </a:cubicBezTo>
                    <a:lnTo>
                      <a:pt x="113" y="52"/>
                    </a:lnTo>
                    <a:close/>
                  </a:path>
                </a:pathLst>
              </a:cu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9028" name="Freeform 148"/>
              <p:cNvSpPr>
                <a:spLocks/>
              </p:cNvSpPr>
              <p:nvPr/>
            </p:nvSpPr>
            <p:spPr bwMode="auto">
              <a:xfrm>
                <a:off x="2222" y="2391"/>
                <a:ext cx="679" cy="198"/>
              </a:xfrm>
              <a:custGeom>
                <a:avLst/>
                <a:gdLst>
                  <a:gd name="T0" fmla="*/ 679 w 679"/>
                  <a:gd name="T1" fmla="*/ 198 h 198"/>
                  <a:gd name="T2" fmla="*/ 1 w 679"/>
                  <a:gd name="T3" fmla="*/ 0 h 198"/>
                  <a:gd name="T4" fmla="*/ 0 w 679"/>
                  <a:gd name="T5" fmla="*/ 27 h 198"/>
                  <a:gd name="T6" fmla="*/ 679 w 679"/>
                  <a:gd name="T7" fmla="*/ 198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79" h="198">
                    <a:moveTo>
                      <a:pt x="679" y="198"/>
                    </a:moveTo>
                    <a:lnTo>
                      <a:pt x="1" y="0"/>
                    </a:lnTo>
                    <a:lnTo>
                      <a:pt x="0" y="27"/>
                    </a:lnTo>
                    <a:lnTo>
                      <a:pt x="679" y="198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9029" name="Group 149"/>
            <p:cNvGrpSpPr>
              <a:grpSpLocks/>
            </p:cNvGrpSpPr>
            <p:nvPr/>
          </p:nvGrpSpPr>
          <p:grpSpPr bwMode="auto">
            <a:xfrm>
              <a:off x="2109" y="2409"/>
              <a:ext cx="792" cy="180"/>
              <a:chOff x="2109" y="2409"/>
              <a:chExt cx="792" cy="180"/>
            </a:xfrm>
          </p:grpSpPr>
          <p:sp>
            <p:nvSpPr>
              <p:cNvPr id="379030" name="Freeform 150"/>
              <p:cNvSpPr>
                <a:spLocks/>
              </p:cNvSpPr>
              <p:nvPr/>
            </p:nvSpPr>
            <p:spPr bwMode="auto">
              <a:xfrm>
                <a:off x="2109" y="2409"/>
                <a:ext cx="792" cy="180"/>
              </a:xfrm>
              <a:custGeom>
                <a:avLst/>
                <a:gdLst>
                  <a:gd name="T0" fmla="*/ 132 w 132"/>
                  <a:gd name="T1" fmla="*/ 30 h 30"/>
                  <a:gd name="T2" fmla="*/ 0 w 132"/>
                  <a:gd name="T3" fmla="*/ 10 h 30"/>
                  <a:gd name="T4" fmla="*/ 14 w 132"/>
                  <a:gd name="T5" fmla="*/ 0 h 30"/>
                  <a:gd name="T6" fmla="*/ 132 w 132"/>
                  <a:gd name="T7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2" h="30">
                    <a:moveTo>
                      <a:pt x="132" y="30"/>
                    </a:moveTo>
                    <a:lnTo>
                      <a:pt x="0" y="10"/>
                    </a:lnTo>
                    <a:cubicBezTo>
                      <a:pt x="4" y="7"/>
                      <a:pt x="8" y="3"/>
                      <a:pt x="14" y="0"/>
                    </a:cubicBezTo>
                    <a:lnTo>
                      <a:pt x="132" y="30"/>
                    </a:lnTo>
                    <a:close/>
                  </a:path>
                </a:pathLst>
              </a:custGeom>
              <a:solidFill>
                <a:srgbClr val="FF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9031" name="Freeform 151"/>
              <p:cNvSpPr>
                <a:spLocks/>
              </p:cNvSpPr>
              <p:nvPr/>
            </p:nvSpPr>
            <p:spPr bwMode="auto">
              <a:xfrm>
                <a:off x="2109" y="2469"/>
                <a:ext cx="792" cy="120"/>
              </a:xfrm>
              <a:custGeom>
                <a:avLst/>
                <a:gdLst>
                  <a:gd name="T0" fmla="*/ 792 w 792"/>
                  <a:gd name="T1" fmla="*/ 120 h 120"/>
                  <a:gd name="T2" fmla="*/ 0 w 792"/>
                  <a:gd name="T3" fmla="*/ 0 h 120"/>
                  <a:gd name="T4" fmla="*/ 0 w 792"/>
                  <a:gd name="T5" fmla="*/ 35 h 120"/>
                  <a:gd name="T6" fmla="*/ 792 w 792"/>
                  <a:gd name="T7" fmla="*/ 1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92" h="120">
                    <a:moveTo>
                      <a:pt x="792" y="120"/>
                    </a:moveTo>
                    <a:lnTo>
                      <a:pt x="0" y="0"/>
                    </a:lnTo>
                    <a:lnTo>
                      <a:pt x="0" y="35"/>
                    </a:lnTo>
                    <a:lnTo>
                      <a:pt x="792" y="12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9032" name="Group 152"/>
            <p:cNvGrpSpPr>
              <a:grpSpLocks/>
            </p:cNvGrpSpPr>
            <p:nvPr/>
          </p:nvGrpSpPr>
          <p:grpSpPr bwMode="auto">
            <a:xfrm>
              <a:off x="2049" y="2499"/>
              <a:ext cx="852" cy="480"/>
              <a:chOff x="2049" y="2499"/>
              <a:chExt cx="852" cy="480"/>
            </a:xfrm>
          </p:grpSpPr>
          <p:sp>
            <p:nvSpPr>
              <p:cNvPr id="379033" name="Freeform 153"/>
              <p:cNvSpPr>
                <a:spLocks/>
              </p:cNvSpPr>
              <p:nvPr/>
            </p:nvSpPr>
            <p:spPr bwMode="auto">
              <a:xfrm>
                <a:off x="2049" y="2589"/>
                <a:ext cx="192" cy="390"/>
              </a:xfrm>
              <a:custGeom>
                <a:avLst/>
                <a:gdLst>
                  <a:gd name="T0" fmla="*/ 32 w 32"/>
                  <a:gd name="T1" fmla="*/ 65 h 65"/>
                  <a:gd name="T2" fmla="*/ 1 w 32"/>
                  <a:gd name="T3" fmla="*/ 33 h 65"/>
                  <a:gd name="T4" fmla="*/ 0 w 32"/>
                  <a:gd name="T5" fmla="*/ 33 h 65"/>
                  <a:gd name="T6" fmla="*/ 0 w 32"/>
                  <a:gd name="T7" fmla="*/ 31 h 65"/>
                  <a:gd name="T8" fmla="*/ 0 w 32"/>
                  <a:gd name="T9" fmla="*/ 0 h 65"/>
                  <a:gd name="T10" fmla="*/ 8 w 32"/>
                  <a:gd name="T11" fmla="*/ 9 h 65"/>
                  <a:gd name="T12" fmla="*/ 32 w 32"/>
                  <a:gd name="T13" fmla="*/ 30 h 65"/>
                  <a:gd name="T14" fmla="*/ 32 w 32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" h="65">
                    <a:moveTo>
                      <a:pt x="32" y="65"/>
                    </a:moveTo>
                    <a:cubicBezTo>
                      <a:pt x="13" y="56"/>
                      <a:pt x="2" y="45"/>
                      <a:pt x="1" y="33"/>
                    </a:cubicBezTo>
                    <a:lnTo>
                      <a:pt x="0" y="33"/>
                    </a:lnTo>
                    <a:lnTo>
                      <a:pt x="0" y="31"/>
                    </a:lnTo>
                    <a:lnTo>
                      <a:pt x="0" y="0"/>
                    </a:lnTo>
                    <a:cubicBezTo>
                      <a:pt x="0" y="4"/>
                      <a:pt x="6" y="5"/>
                      <a:pt x="8" y="9"/>
                    </a:cubicBezTo>
                    <a:cubicBezTo>
                      <a:pt x="12" y="17"/>
                      <a:pt x="20" y="24"/>
                      <a:pt x="32" y="30"/>
                    </a:cubicBezTo>
                    <a:lnTo>
                      <a:pt x="32" y="65"/>
                    </a:lnTo>
                    <a:close/>
                  </a:path>
                </a:pathLst>
              </a:custGeom>
              <a:solidFill>
                <a:srgbClr val="008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9034" name="Freeform 154"/>
              <p:cNvSpPr>
                <a:spLocks/>
              </p:cNvSpPr>
              <p:nvPr/>
            </p:nvSpPr>
            <p:spPr bwMode="auto">
              <a:xfrm>
                <a:off x="2049" y="2499"/>
                <a:ext cx="852" cy="300"/>
              </a:xfrm>
              <a:custGeom>
                <a:avLst/>
                <a:gdLst>
                  <a:gd name="T0" fmla="*/ 142 w 142"/>
                  <a:gd name="T1" fmla="*/ 15 h 50"/>
                  <a:gd name="T2" fmla="*/ 32 w 142"/>
                  <a:gd name="T3" fmla="*/ 50 h 50"/>
                  <a:gd name="T4" fmla="*/ 0 w 142"/>
                  <a:gd name="T5" fmla="*/ 15 h 50"/>
                  <a:gd name="T6" fmla="*/ 6 w 142"/>
                  <a:gd name="T7" fmla="*/ 0 h 50"/>
                  <a:gd name="T8" fmla="*/ 142 w 142"/>
                  <a:gd name="T9" fmla="*/ 15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2" h="50">
                    <a:moveTo>
                      <a:pt x="142" y="15"/>
                    </a:moveTo>
                    <a:lnTo>
                      <a:pt x="32" y="50"/>
                    </a:lnTo>
                    <a:cubicBezTo>
                      <a:pt x="11" y="40"/>
                      <a:pt x="0" y="28"/>
                      <a:pt x="0" y="15"/>
                    </a:cubicBezTo>
                    <a:cubicBezTo>
                      <a:pt x="0" y="10"/>
                      <a:pt x="2" y="5"/>
                      <a:pt x="6" y="0"/>
                    </a:cubicBezTo>
                    <a:lnTo>
                      <a:pt x="142" y="15"/>
                    </a:lnTo>
                    <a:close/>
                  </a:path>
                </a:pathLst>
              </a:custGeom>
              <a:solidFill>
                <a:srgbClr val="00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9035" name="Freeform 155"/>
              <p:cNvSpPr>
                <a:spLocks/>
              </p:cNvSpPr>
              <p:nvPr/>
            </p:nvSpPr>
            <p:spPr bwMode="auto">
              <a:xfrm>
                <a:off x="2241" y="2589"/>
                <a:ext cx="660" cy="390"/>
              </a:xfrm>
              <a:custGeom>
                <a:avLst/>
                <a:gdLst>
                  <a:gd name="T0" fmla="*/ 110 w 110"/>
                  <a:gd name="T1" fmla="*/ 0 h 65"/>
                  <a:gd name="T2" fmla="*/ 0 w 110"/>
                  <a:gd name="T3" fmla="*/ 35 h 65"/>
                  <a:gd name="T4" fmla="*/ 0 w 110"/>
                  <a:gd name="T5" fmla="*/ 65 h 65"/>
                  <a:gd name="T6" fmla="*/ 6 w 110"/>
                  <a:gd name="T7" fmla="*/ 61 h 65"/>
                  <a:gd name="T8" fmla="*/ 6 w 110"/>
                  <a:gd name="T9" fmla="*/ 37 h 65"/>
                  <a:gd name="T10" fmla="*/ 110 w 110"/>
                  <a:gd name="T11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0" h="65">
                    <a:moveTo>
                      <a:pt x="110" y="0"/>
                    </a:moveTo>
                    <a:lnTo>
                      <a:pt x="0" y="35"/>
                    </a:lnTo>
                    <a:lnTo>
                      <a:pt x="0" y="65"/>
                    </a:lnTo>
                    <a:lnTo>
                      <a:pt x="6" y="61"/>
                    </a:lnTo>
                    <a:lnTo>
                      <a:pt x="6" y="37"/>
                    </a:lnTo>
                    <a:lnTo>
                      <a:pt x="110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9036" name="Group 156"/>
            <p:cNvGrpSpPr>
              <a:grpSpLocks/>
            </p:cNvGrpSpPr>
            <p:nvPr/>
          </p:nvGrpSpPr>
          <p:grpSpPr bwMode="auto">
            <a:xfrm>
              <a:off x="2901" y="2589"/>
              <a:ext cx="798" cy="504"/>
              <a:chOff x="2901" y="2589"/>
              <a:chExt cx="798" cy="504"/>
            </a:xfrm>
          </p:grpSpPr>
          <p:sp>
            <p:nvSpPr>
              <p:cNvPr id="379037" name="Freeform 157"/>
              <p:cNvSpPr>
                <a:spLocks/>
              </p:cNvSpPr>
              <p:nvPr/>
            </p:nvSpPr>
            <p:spPr bwMode="auto">
              <a:xfrm>
                <a:off x="3141" y="2703"/>
                <a:ext cx="558" cy="390"/>
              </a:xfrm>
              <a:custGeom>
                <a:avLst/>
                <a:gdLst>
                  <a:gd name="T0" fmla="*/ 93 w 93"/>
                  <a:gd name="T1" fmla="*/ 31 h 65"/>
                  <a:gd name="T2" fmla="*/ 0 w 93"/>
                  <a:gd name="T3" fmla="*/ 65 h 65"/>
                  <a:gd name="T4" fmla="*/ 0 w 93"/>
                  <a:gd name="T5" fmla="*/ 31 h 65"/>
                  <a:gd name="T6" fmla="*/ 87 w 93"/>
                  <a:gd name="T7" fmla="*/ 0 h 65"/>
                  <a:gd name="T8" fmla="*/ 93 w 93"/>
                  <a:gd name="T9" fmla="*/ 0 h 65"/>
                  <a:gd name="T10" fmla="*/ 93 w 93"/>
                  <a:gd name="T11" fmla="*/ 3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3" h="65">
                    <a:moveTo>
                      <a:pt x="93" y="31"/>
                    </a:moveTo>
                    <a:cubicBezTo>
                      <a:pt x="78" y="47"/>
                      <a:pt x="43" y="60"/>
                      <a:pt x="0" y="65"/>
                    </a:cubicBezTo>
                    <a:lnTo>
                      <a:pt x="0" y="31"/>
                    </a:lnTo>
                    <a:cubicBezTo>
                      <a:pt x="45" y="26"/>
                      <a:pt x="73" y="17"/>
                      <a:pt x="87" y="0"/>
                    </a:cubicBezTo>
                    <a:lnTo>
                      <a:pt x="93" y="0"/>
                    </a:lnTo>
                    <a:lnTo>
                      <a:pt x="93" y="31"/>
                    </a:lnTo>
                    <a:close/>
                  </a:path>
                </a:pathLst>
              </a:custGeom>
              <a:solidFill>
                <a:srgbClr val="0000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9038" name="Freeform 158"/>
              <p:cNvSpPr>
                <a:spLocks/>
              </p:cNvSpPr>
              <p:nvPr/>
            </p:nvSpPr>
            <p:spPr bwMode="auto">
              <a:xfrm>
                <a:off x="2901" y="2589"/>
                <a:ext cx="798" cy="318"/>
              </a:xfrm>
              <a:custGeom>
                <a:avLst/>
                <a:gdLst>
                  <a:gd name="T0" fmla="*/ 0 w 133"/>
                  <a:gd name="T1" fmla="*/ 0 h 53"/>
                  <a:gd name="T2" fmla="*/ 133 w 133"/>
                  <a:gd name="T3" fmla="*/ 19 h 53"/>
                  <a:gd name="T4" fmla="*/ 40 w 133"/>
                  <a:gd name="T5" fmla="*/ 53 h 53"/>
                  <a:gd name="T6" fmla="*/ 0 w 133"/>
                  <a:gd name="T7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3" h="53">
                    <a:moveTo>
                      <a:pt x="0" y="0"/>
                    </a:moveTo>
                    <a:lnTo>
                      <a:pt x="133" y="19"/>
                    </a:lnTo>
                    <a:cubicBezTo>
                      <a:pt x="118" y="35"/>
                      <a:pt x="83" y="48"/>
                      <a:pt x="40" y="5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333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9039" name="Freeform 159"/>
              <p:cNvSpPr>
                <a:spLocks/>
              </p:cNvSpPr>
              <p:nvPr/>
            </p:nvSpPr>
            <p:spPr bwMode="auto">
              <a:xfrm>
                <a:off x="2901" y="2589"/>
                <a:ext cx="240" cy="504"/>
              </a:xfrm>
              <a:custGeom>
                <a:avLst/>
                <a:gdLst>
                  <a:gd name="T0" fmla="*/ 0 w 40"/>
                  <a:gd name="T1" fmla="*/ 0 h 84"/>
                  <a:gd name="T2" fmla="*/ 40 w 40"/>
                  <a:gd name="T3" fmla="*/ 53 h 84"/>
                  <a:gd name="T4" fmla="*/ 40 w 40"/>
                  <a:gd name="T5" fmla="*/ 84 h 84"/>
                  <a:gd name="T6" fmla="*/ 33 w 40"/>
                  <a:gd name="T7" fmla="*/ 75 h 84"/>
                  <a:gd name="T8" fmla="*/ 33 w 40"/>
                  <a:gd name="T9" fmla="*/ 54 h 84"/>
                  <a:gd name="T10" fmla="*/ 0 w 40"/>
                  <a:gd name="T11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84">
                    <a:moveTo>
                      <a:pt x="0" y="0"/>
                    </a:moveTo>
                    <a:lnTo>
                      <a:pt x="40" y="53"/>
                    </a:lnTo>
                    <a:lnTo>
                      <a:pt x="40" y="84"/>
                    </a:lnTo>
                    <a:lnTo>
                      <a:pt x="33" y="75"/>
                    </a:lnTo>
                    <a:lnTo>
                      <a:pt x="33" y="5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79040" name="Group 160"/>
            <p:cNvGrpSpPr>
              <a:grpSpLocks/>
            </p:cNvGrpSpPr>
            <p:nvPr/>
          </p:nvGrpSpPr>
          <p:grpSpPr bwMode="auto">
            <a:xfrm>
              <a:off x="2679" y="2259"/>
              <a:ext cx="1074" cy="600"/>
              <a:chOff x="2679" y="2259"/>
              <a:chExt cx="1074" cy="600"/>
            </a:xfrm>
          </p:grpSpPr>
          <p:sp>
            <p:nvSpPr>
              <p:cNvPr id="379041" name="Freeform 161"/>
              <p:cNvSpPr>
                <a:spLocks/>
              </p:cNvSpPr>
              <p:nvPr/>
            </p:nvSpPr>
            <p:spPr bwMode="auto">
              <a:xfrm>
                <a:off x="3723" y="2589"/>
                <a:ext cx="30" cy="270"/>
              </a:xfrm>
              <a:custGeom>
                <a:avLst/>
                <a:gdLst>
                  <a:gd name="T0" fmla="*/ 5 w 5"/>
                  <a:gd name="T1" fmla="*/ 33 h 45"/>
                  <a:gd name="T2" fmla="*/ 0 w 5"/>
                  <a:gd name="T3" fmla="*/ 45 h 45"/>
                  <a:gd name="T4" fmla="*/ 0 w 5"/>
                  <a:gd name="T5" fmla="*/ 7 h 45"/>
                  <a:gd name="T6" fmla="*/ 5 w 5"/>
                  <a:gd name="T7" fmla="*/ 0 h 45"/>
                  <a:gd name="T8" fmla="*/ 5 w 5"/>
                  <a:gd name="T9" fmla="*/ 31 h 45"/>
                  <a:gd name="T10" fmla="*/ 5 w 5"/>
                  <a:gd name="T11" fmla="*/ 3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5">
                    <a:moveTo>
                      <a:pt x="5" y="33"/>
                    </a:moveTo>
                    <a:cubicBezTo>
                      <a:pt x="4" y="37"/>
                      <a:pt x="3" y="41"/>
                      <a:pt x="0" y="45"/>
                    </a:cubicBezTo>
                    <a:lnTo>
                      <a:pt x="0" y="7"/>
                    </a:lnTo>
                    <a:cubicBezTo>
                      <a:pt x="2" y="4"/>
                      <a:pt x="5" y="4"/>
                      <a:pt x="5" y="0"/>
                    </a:cubicBezTo>
                    <a:lnTo>
                      <a:pt x="5" y="31"/>
                    </a:lnTo>
                    <a:lnTo>
                      <a:pt x="5" y="33"/>
                    </a:lnTo>
                    <a:close/>
                  </a:path>
                </a:pathLst>
              </a:custGeom>
              <a:solidFill>
                <a:srgbClr val="1E5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9042" name="Freeform 162"/>
              <p:cNvSpPr>
                <a:spLocks/>
              </p:cNvSpPr>
              <p:nvPr/>
            </p:nvSpPr>
            <p:spPr bwMode="auto">
              <a:xfrm>
                <a:off x="2685" y="2259"/>
                <a:ext cx="1068" cy="414"/>
              </a:xfrm>
              <a:custGeom>
                <a:avLst/>
                <a:gdLst>
                  <a:gd name="T0" fmla="*/ 36 w 178"/>
                  <a:gd name="T1" fmla="*/ 55 h 69"/>
                  <a:gd name="T2" fmla="*/ 0 w 178"/>
                  <a:gd name="T3" fmla="*/ 2 h 69"/>
                  <a:gd name="T4" fmla="*/ 36 w 178"/>
                  <a:gd name="T5" fmla="*/ 0 h 69"/>
                  <a:gd name="T6" fmla="*/ 178 w 178"/>
                  <a:gd name="T7" fmla="*/ 55 h 69"/>
                  <a:gd name="T8" fmla="*/ 173 w 178"/>
                  <a:gd name="T9" fmla="*/ 69 h 69"/>
                  <a:gd name="T10" fmla="*/ 36 w 178"/>
                  <a:gd name="T11" fmla="*/ 55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8" h="69">
                    <a:moveTo>
                      <a:pt x="36" y="55"/>
                    </a:moveTo>
                    <a:lnTo>
                      <a:pt x="0" y="2"/>
                    </a:lnTo>
                    <a:cubicBezTo>
                      <a:pt x="11" y="1"/>
                      <a:pt x="24" y="0"/>
                      <a:pt x="36" y="0"/>
                    </a:cubicBezTo>
                    <a:cubicBezTo>
                      <a:pt x="114" y="0"/>
                      <a:pt x="178" y="25"/>
                      <a:pt x="178" y="55"/>
                    </a:cubicBezTo>
                    <a:cubicBezTo>
                      <a:pt x="178" y="60"/>
                      <a:pt x="176" y="64"/>
                      <a:pt x="173" y="69"/>
                    </a:cubicBezTo>
                    <a:lnTo>
                      <a:pt x="36" y="55"/>
                    </a:lnTo>
                    <a:close/>
                  </a:path>
                </a:pathLst>
              </a:custGeom>
              <a:solidFill>
                <a:srgbClr val="339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9043" name="Freeform 163"/>
              <p:cNvSpPr>
                <a:spLocks/>
              </p:cNvSpPr>
              <p:nvPr/>
            </p:nvSpPr>
            <p:spPr bwMode="auto">
              <a:xfrm>
                <a:off x="2679" y="2271"/>
                <a:ext cx="222" cy="318"/>
              </a:xfrm>
              <a:custGeom>
                <a:avLst/>
                <a:gdLst>
                  <a:gd name="T0" fmla="*/ 37 w 37"/>
                  <a:gd name="T1" fmla="*/ 53 h 53"/>
                  <a:gd name="T2" fmla="*/ 1 w 37"/>
                  <a:gd name="T3" fmla="*/ 0 h 53"/>
                  <a:gd name="T4" fmla="*/ 0 w 37"/>
                  <a:gd name="T5" fmla="*/ 9 h 53"/>
                  <a:gd name="T6" fmla="*/ 37 w 37"/>
                  <a:gd name="T7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7" h="53">
                    <a:moveTo>
                      <a:pt x="37" y="53"/>
                    </a:moveTo>
                    <a:lnTo>
                      <a:pt x="1" y="0"/>
                    </a:lnTo>
                    <a:lnTo>
                      <a:pt x="0" y="9"/>
                    </a:lnTo>
                    <a:lnTo>
                      <a:pt x="37" y="53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79044" name="Freeform 164"/>
              <p:cNvSpPr>
                <a:spLocks/>
              </p:cNvSpPr>
              <p:nvPr/>
            </p:nvSpPr>
            <p:spPr bwMode="auto">
              <a:xfrm>
                <a:off x="2901" y="2589"/>
                <a:ext cx="822" cy="270"/>
              </a:xfrm>
              <a:custGeom>
                <a:avLst/>
                <a:gdLst>
                  <a:gd name="T0" fmla="*/ 0 w 137"/>
                  <a:gd name="T1" fmla="*/ 0 h 45"/>
                  <a:gd name="T2" fmla="*/ 137 w 137"/>
                  <a:gd name="T3" fmla="*/ 14 h 45"/>
                  <a:gd name="T4" fmla="*/ 137 w 137"/>
                  <a:gd name="T5" fmla="*/ 45 h 45"/>
                  <a:gd name="T6" fmla="*/ 133 w 137"/>
                  <a:gd name="T7" fmla="*/ 44 h 45"/>
                  <a:gd name="T8" fmla="*/ 133 w 137"/>
                  <a:gd name="T9" fmla="*/ 19 h 45"/>
                  <a:gd name="T10" fmla="*/ 0 w 137"/>
                  <a:gd name="T11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7" h="45">
                    <a:moveTo>
                      <a:pt x="0" y="0"/>
                    </a:moveTo>
                    <a:lnTo>
                      <a:pt x="137" y="14"/>
                    </a:lnTo>
                    <a:lnTo>
                      <a:pt x="137" y="45"/>
                    </a:lnTo>
                    <a:lnTo>
                      <a:pt x="133" y="44"/>
                    </a:lnTo>
                    <a:lnTo>
                      <a:pt x="133" y="1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379045" name="Group 165"/>
          <p:cNvGrpSpPr>
            <a:grpSpLocks/>
          </p:cNvGrpSpPr>
          <p:nvPr/>
        </p:nvGrpSpPr>
        <p:grpSpPr bwMode="auto">
          <a:xfrm>
            <a:off x="2924175" y="3844925"/>
            <a:ext cx="1190625" cy="447675"/>
            <a:chOff x="1802" y="2466"/>
            <a:chExt cx="760" cy="296"/>
          </a:xfrm>
        </p:grpSpPr>
        <p:pic>
          <p:nvPicPr>
            <p:cNvPr id="379046" name="Picture 166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8" y="2466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79047" name="Text Box 167"/>
            <p:cNvSpPr txBox="1">
              <a:spLocks noChangeArrowheads="1"/>
            </p:cNvSpPr>
            <p:nvPr/>
          </p:nvSpPr>
          <p:spPr bwMode="auto">
            <a:xfrm>
              <a:off x="1802" y="2480"/>
              <a:ext cx="760" cy="2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1. São Paulo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US$ 18,3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25,8%</a:t>
              </a:r>
            </a:p>
          </p:txBody>
        </p:sp>
      </p:grpSp>
      <p:grpSp>
        <p:nvGrpSpPr>
          <p:cNvPr id="379048" name="Group 168"/>
          <p:cNvGrpSpPr>
            <a:grpSpLocks/>
          </p:cNvGrpSpPr>
          <p:nvPr/>
        </p:nvGrpSpPr>
        <p:grpSpPr bwMode="auto">
          <a:xfrm>
            <a:off x="2843213" y="4005263"/>
            <a:ext cx="290512" cy="612775"/>
            <a:chOff x="1380" y="2262"/>
            <a:chExt cx="245" cy="534"/>
          </a:xfrm>
        </p:grpSpPr>
        <p:sp>
          <p:nvSpPr>
            <p:cNvPr id="379049" name="Freeform 169"/>
            <p:cNvSpPr>
              <a:spLocks/>
            </p:cNvSpPr>
            <p:nvPr/>
          </p:nvSpPr>
          <p:spPr bwMode="auto">
            <a:xfrm>
              <a:off x="1399" y="2262"/>
              <a:ext cx="226" cy="506"/>
            </a:xfrm>
            <a:custGeom>
              <a:avLst/>
              <a:gdLst>
                <a:gd name="T0" fmla="*/ 226 w 226"/>
                <a:gd name="T1" fmla="*/ 0 h 506"/>
                <a:gd name="T2" fmla="*/ 166 w 226"/>
                <a:gd name="T3" fmla="*/ 0 h 506"/>
                <a:gd name="T4" fmla="*/ 164 w 226"/>
                <a:gd name="T5" fmla="*/ 147 h 506"/>
                <a:gd name="T6" fmla="*/ 0 w 226"/>
                <a:gd name="T7" fmla="*/ 506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6" h="506">
                  <a:moveTo>
                    <a:pt x="226" y="0"/>
                  </a:moveTo>
                  <a:lnTo>
                    <a:pt x="166" y="0"/>
                  </a:lnTo>
                  <a:lnTo>
                    <a:pt x="164" y="147"/>
                  </a:lnTo>
                  <a:lnTo>
                    <a:pt x="0" y="506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9050" name="Oval 170"/>
            <p:cNvSpPr>
              <a:spLocks noChangeArrowheads="1"/>
            </p:cNvSpPr>
            <p:nvPr/>
          </p:nvSpPr>
          <p:spPr bwMode="auto">
            <a:xfrm flipH="1">
              <a:off x="1380" y="2762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79051" name="Group 171"/>
          <p:cNvGrpSpPr>
            <a:grpSpLocks/>
          </p:cNvGrpSpPr>
          <p:nvPr/>
        </p:nvGrpSpPr>
        <p:grpSpPr bwMode="auto">
          <a:xfrm>
            <a:off x="1658938" y="4011613"/>
            <a:ext cx="365125" cy="622300"/>
            <a:chOff x="1030" y="2321"/>
            <a:chExt cx="308" cy="544"/>
          </a:xfrm>
        </p:grpSpPr>
        <p:sp>
          <p:nvSpPr>
            <p:cNvPr id="379052" name="Freeform 172"/>
            <p:cNvSpPr>
              <a:spLocks/>
            </p:cNvSpPr>
            <p:nvPr/>
          </p:nvSpPr>
          <p:spPr bwMode="auto">
            <a:xfrm>
              <a:off x="1030" y="2321"/>
              <a:ext cx="294" cy="529"/>
            </a:xfrm>
            <a:custGeom>
              <a:avLst/>
              <a:gdLst>
                <a:gd name="T0" fmla="*/ 0 w 294"/>
                <a:gd name="T1" fmla="*/ 0 h 529"/>
                <a:gd name="T2" fmla="*/ 51 w 294"/>
                <a:gd name="T3" fmla="*/ 0 h 529"/>
                <a:gd name="T4" fmla="*/ 57 w 294"/>
                <a:gd name="T5" fmla="*/ 165 h 529"/>
                <a:gd name="T6" fmla="*/ 294 w 294"/>
                <a:gd name="T7" fmla="*/ 529 h 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4" h="529">
                  <a:moveTo>
                    <a:pt x="0" y="0"/>
                  </a:moveTo>
                  <a:lnTo>
                    <a:pt x="51" y="0"/>
                  </a:lnTo>
                  <a:lnTo>
                    <a:pt x="57" y="165"/>
                  </a:lnTo>
                  <a:lnTo>
                    <a:pt x="294" y="529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9053" name="Oval 173"/>
            <p:cNvSpPr>
              <a:spLocks noChangeArrowheads="1"/>
            </p:cNvSpPr>
            <p:nvPr/>
          </p:nvSpPr>
          <p:spPr bwMode="auto">
            <a:xfrm flipV="1">
              <a:off x="1304" y="2831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79054" name="Group 174"/>
          <p:cNvGrpSpPr>
            <a:grpSpLocks/>
          </p:cNvGrpSpPr>
          <p:nvPr/>
        </p:nvGrpSpPr>
        <p:grpSpPr bwMode="auto">
          <a:xfrm>
            <a:off x="725488" y="3844925"/>
            <a:ext cx="1093787" cy="471488"/>
            <a:chOff x="632" y="2618"/>
            <a:chExt cx="682" cy="282"/>
          </a:xfrm>
        </p:grpSpPr>
        <p:pic>
          <p:nvPicPr>
            <p:cNvPr id="379055" name="Picture 175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3" y="2618"/>
              <a:ext cx="563" cy="28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79056" name="Text Box 176"/>
            <p:cNvSpPr txBox="1">
              <a:spLocks noChangeArrowheads="1"/>
            </p:cNvSpPr>
            <p:nvPr/>
          </p:nvSpPr>
          <p:spPr bwMode="auto">
            <a:xfrm flipH="1">
              <a:off x="632" y="2618"/>
              <a:ext cx="682" cy="2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Outros</a:t>
              </a:r>
            </a:p>
            <a:p>
              <a:pPr algn="ctr"/>
              <a:r>
                <a:rPr lang="pt-BR" sz="700">
                  <a:solidFill>
                    <a:schemeClr val="bg1"/>
                  </a:solidFill>
                  <a:latin typeface="Verdana" pitchFamily="34" charset="0"/>
                </a:rPr>
                <a:t>US$ </a:t>
              </a:r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10,5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10,5%</a:t>
              </a:r>
            </a:p>
          </p:txBody>
        </p:sp>
      </p:grpSp>
      <p:grpSp>
        <p:nvGrpSpPr>
          <p:cNvPr id="379057" name="Group 177"/>
          <p:cNvGrpSpPr>
            <a:grpSpLocks/>
          </p:cNvGrpSpPr>
          <p:nvPr/>
        </p:nvGrpSpPr>
        <p:grpSpPr bwMode="auto">
          <a:xfrm>
            <a:off x="-90488" y="4205288"/>
            <a:ext cx="1093788" cy="471487"/>
            <a:chOff x="2887" y="2454"/>
            <a:chExt cx="689" cy="296"/>
          </a:xfrm>
        </p:grpSpPr>
        <p:pic>
          <p:nvPicPr>
            <p:cNvPr id="379058" name="Picture 178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49" y="2454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79059" name="Text Box 179"/>
            <p:cNvSpPr txBox="1">
              <a:spLocks noChangeArrowheads="1"/>
            </p:cNvSpPr>
            <p:nvPr/>
          </p:nvSpPr>
          <p:spPr bwMode="auto">
            <a:xfrm flipH="1">
              <a:off x="2887" y="2471"/>
              <a:ext cx="689" cy="24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5. Paraná</a:t>
              </a:r>
            </a:p>
            <a:p>
              <a:pPr algn="ctr"/>
              <a:r>
                <a:rPr lang="pt-BR" sz="700">
                  <a:solidFill>
                    <a:schemeClr val="bg1"/>
                  </a:solidFill>
                  <a:latin typeface="Verdana" pitchFamily="34" charset="0"/>
                </a:rPr>
                <a:t>US$ </a:t>
              </a:r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4,5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4,5</a:t>
              </a:r>
            </a:p>
          </p:txBody>
        </p:sp>
      </p:grpSp>
      <p:grpSp>
        <p:nvGrpSpPr>
          <p:cNvPr id="379060" name="Group 180"/>
          <p:cNvGrpSpPr>
            <a:grpSpLocks/>
          </p:cNvGrpSpPr>
          <p:nvPr/>
        </p:nvGrpSpPr>
        <p:grpSpPr bwMode="auto">
          <a:xfrm>
            <a:off x="0" y="4865688"/>
            <a:ext cx="1093788" cy="471487"/>
            <a:chOff x="2887" y="2454"/>
            <a:chExt cx="689" cy="296"/>
          </a:xfrm>
        </p:grpSpPr>
        <p:pic>
          <p:nvPicPr>
            <p:cNvPr id="379061" name="Picture 181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49" y="2454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79062" name="Text Box 182"/>
            <p:cNvSpPr txBox="1">
              <a:spLocks noChangeArrowheads="1"/>
            </p:cNvSpPr>
            <p:nvPr/>
          </p:nvSpPr>
          <p:spPr bwMode="auto">
            <a:xfrm flipH="1">
              <a:off x="2887" y="2471"/>
              <a:ext cx="689" cy="24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4. Piauí</a:t>
              </a:r>
            </a:p>
            <a:p>
              <a:pPr algn="ctr"/>
              <a:r>
                <a:rPr lang="pt-BR" sz="700">
                  <a:solidFill>
                    <a:schemeClr val="bg1"/>
                  </a:solidFill>
                  <a:latin typeface="Verdana" pitchFamily="34" charset="0"/>
                </a:rPr>
                <a:t>US$ </a:t>
              </a:r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11,8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16,6</a:t>
              </a:r>
            </a:p>
          </p:txBody>
        </p:sp>
      </p:grpSp>
      <p:grpSp>
        <p:nvGrpSpPr>
          <p:cNvPr id="379063" name="Group 183"/>
          <p:cNvGrpSpPr>
            <a:grpSpLocks/>
          </p:cNvGrpSpPr>
          <p:nvPr/>
        </p:nvGrpSpPr>
        <p:grpSpPr bwMode="auto">
          <a:xfrm>
            <a:off x="930275" y="4852988"/>
            <a:ext cx="560388" cy="301625"/>
            <a:chOff x="540" y="2906"/>
            <a:chExt cx="472" cy="262"/>
          </a:xfrm>
        </p:grpSpPr>
        <p:sp>
          <p:nvSpPr>
            <p:cNvPr id="379064" name="Freeform 184"/>
            <p:cNvSpPr>
              <a:spLocks/>
            </p:cNvSpPr>
            <p:nvPr/>
          </p:nvSpPr>
          <p:spPr bwMode="auto">
            <a:xfrm>
              <a:off x="540" y="2928"/>
              <a:ext cx="447" cy="240"/>
            </a:xfrm>
            <a:custGeom>
              <a:avLst/>
              <a:gdLst>
                <a:gd name="T0" fmla="*/ 0 w 447"/>
                <a:gd name="T1" fmla="*/ 240 h 240"/>
                <a:gd name="T2" fmla="*/ 50 w 447"/>
                <a:gd name="T3" fmla="*/ 240 h 240"/>
                <a:gd name="T4" fmla="*/ 54 w 447"/>
                <a:gd name="T5" fmla="*/ 44 h 240"/>
                <a:gd name="T6" fmla="*/ 447 w 447"/>
                <a:gd name="T7" fmla="*/ 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7" h="240">
                  <a:moveTo>
                    <a:pt x="0" y="240"/>
                  </a:moveTo>
                  <a:lnTo>
                    <a:pt x="50" y="240"/>
                  </a:lnTo>
                  <a:lnTo>
                    <a:pt x="54" y="44"/>
                  </a:lnTo>
                  <a:lnTo>
                    <a:pt x="447" y="0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9065" name="Oval 185"/>
            <p:cNvSpPr>
              <a:spLocks noChangeArrowheads="1"/>
            </p:cNvSpPr>
            <p:nvPr/>
          </p:nvSpPr>
          <p:spPr bwMode="auto">
            <a:xfrm rot="10800000" flipH="1">
              <a:off x="978" y="2906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79066" name="Group 186"/>
          <p:cNvGrpSpPr>
            <a:grpSpLocks/>
          </p:cNvGrpSpPr>
          <p:nvPr/>
        </p:nvGrpSpPr>
        <p:grpSpPr bwMode="auto">
          <a:xfrm>
            <a:off x="1566863" y="5716588"/>
            <a:ext cx="1093787" cy="471487"/>
            <a:chOff x="2987" y="3658"/>
            <a:chExt cx="689" cy="296"/>
          </a:xfrm>
        </p:grpSpPr>
        <p:pic>
          <p:nvPicPr>
            <p:cNvPr id="379067" name="Picture 187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43" y="3658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79068" name="Text Box 188"/>
            <p:cNvSpPr txBox="1">
              <a:spLocks noChangeArrowheads="1"/>
            </p:cNvSpPr>
            <p:nvPr/>
          </p:nvSpPr>
          <p:spPr bwMode="auto">
            <a:xfrm flipH="1">
              <a:off x="2987" y="3673"/>
              <a:ext cx="689" cy="24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3. Ceará</a:t>
              </a:r>
            </a:p>
            <a:p>
              <a:pPr algn="ctr"/>
              <a:r>
                <a:rPr lang="pt-BR" sz="700">
                  <a:solidFill>
                    <a:schemeClr val="bg1"/>
                  </a:solidFill>
                  <a:latin typeface="Verdana" pitchFamily="34" charset="0"/>
                </a:rPr>
                <a:t>US$ </a:t>
              </a:r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12,8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 18,0%</a:t>
              </a:r>
            </a:p>
          </p:txBody>
        </p:sp>
      </p:grpSp>
      <p:grpSp>
        <p:nvGrpSpPr>
          <p:cNvPr id="379069" name="Group 189"/>
          <p:cNvGrpSpPr>
            <a:grpSpLocks/>
          </p:cNvGrpSpPr>
          <p:nvPr/>
        </p:nvGrpSpPr>
        <p:grpSpPr bwMode="auto">
          <a:xfrm>
            <a:off x="1570038" y="5191125"/>
            <a:ext cx="530225" cy="639763"/>
            <a:chOff x="989" y="3270"/>
            <a:chExt cx="334" cy="403"/>
          </a:xfrm>
        </p:grpSpPr>
        <p:sp>
          <p:nvSpPr>
            <p:cNvPr id="379070" name="Freeform 190"/>
            <p:cNvSpPr>
              <a:spLocks/>
            </p:cNvSpPr>
            <p:nvPr/>
          </p:nvSpPr>
          <p:spPr bwMode="auto">
            <a:xfrm>
              <a:off x="989" y="3285"/>
              <a:ext cx="323" cy="388"/>
            </a:xfrm>
            <a:custGeom>
              <a:avLst/>
              <a:gdLst>
                <a:gd name="T0" fmla="*/ 91 w 323"/>
                <a:gd name="T1" fmla="*/ 388 h 388"/>
                <a:gd name="T2" fmla="*/ 0 w 323"/>
                <a:gd name="T3" fmla="*/ 388 h 388"/>
                <a:gd name="T4" fmla="*/ 0 w 323"/>
                <a:gd name="T5" fmla="*/ 307 h 388"/>
                <a:gd name="T6" fmla="*/ 323 w 323"/>
                <a:gd name="T7" fmla="*/ 0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3" h="388">
                  <a:moveTo>
                    <a:pt x="91" y="388"/>
                  </a:moveTo>
                  <a:lnTo>
                    <a:pt x="0" y="388"/>
                  </a:lnTo>
                  <a:lnTo>
                    <a:pt x="0" y="307"/>
                  </a:lnTo>
                  <a:lnTo>
                    <a:pt x="323" y="0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9071" name="Oval 191"/>
            <p:cNvSpPr>
              <a:spLocks noChangeArrowheads="1"/>
            </p:cNvSpPr>
            <p:nvPr/>
          </p:nvSpPr>
          <p:spPr bwMode="auto">
            <a:xfrm flipH="1" flipV="1">
              <a:off x="1298" y="3270"/>
              <a:ext cx="25" cy="25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79072" name="Group 192"/>
          <p:cNvGrpSpPr>
            <a:grpSpLocks/>
          </p:cNvGrpSpPr>
          <p:nvPr/>
        </p:nvGrpSpPr>
        <p:grpSpPr bwMode="auto">
          <a:xfrm>
            <a:off x="3419475" y="5454650"/>
            <a:ext cx="889000" cy="447675"/>
            <a:chOff x="2154" y="3310"/>
            <a:chExt cx="560" cy="282"/>
          </a:xfrm>
        </p:grpSpPr>
        <p:pic>
          <p:nvPicPr>
            <p:cNvPr id="379073" name="Picture 193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54" y="3310"/>
              <a:ext cx="560" cy="28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79074" name="Text Box 194"/>
            <p:cNvSpPr txBox="1">
              <a:spLocks noChangeArrowheads="1"/>
            </p:cNvSpPr>
            <p:nvPr/>
          </p:nvSpPr>
          <p:spPr bwMode="auto">
            <a:xfrm>
              <a:off x="2163" y="3316"/>
              <a:ext cx="543" cy="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2. Grande do Sul US$ 12,9 18,2%</a:t>
              </a:r>
            </a:p>
          </p:txBody>
        </p:sp>
      </p:grpSp>
      <p:grpSp>
        <p:nvGrpSpPr>
          <p:cNvPr id="379075" name="Group 195"/>
          <p:cNvGrpSpPr>
            <a:grpSpLocks/>
          </p:cNvGrpSpPr>
          <p:nvPr/>
        </p:nvGrpSpPr>
        <p:grpSpPr bwMode="auto">
          <a:xfrm>
            <a:off x="3059113" y="5141913"/>
            <a:ext cx="427037" cy="449262"/>
            <a:chOff x="1867" y="3164"/>
            <a:chExt cx="360" cy="391"/>
          </a:xfrm>
        </p:grpSpPr>
        <p:sp>
          <p:nvSpPr>
            <p:cNvPr id="379076" name="Freeform 196"/>
            <p:cNvSpPr>
              <a:spLocks/>
            </p:cNvSpPr>
            <p:nvPr/>
          </p:nvSpPr>
          <p:spPr bwMode="auto">
            <a:xfrm>
              <a:off x="1896" y="3192"/>
              <a:ext cx="331" cy="363"/>
            </a:xfrm>
            <a:custGeom>
              <a:avLst/>
              <a:gdLst>
                <a:gd name="T0" fmla="*/ 331 w 331"/>
                <a:gd name="T1" fmla="*/ 363 h 363"/>
                <a:gd name="T2" fmla="*/ 267 w 331"/>
                <a:gd name="T3" fmla="*/ 363 h 363"/>
                <a:gd name="T4" fmla="*/ 267 w 331"/>
                <a:gd name="T5" fmla="*/ 223 h 363"/>
                <a:gd name="T6" fmla="*/ 0 w 331"/>
                <a:gd name="T7" fmla="*/ 0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1" h="363">
                  <a:moveTo>
                    <a:pt x="331" y="363"/>
                  </a:moveTo>
                  <a:lnTo>
                    <a:pt x="267" y="363"/>
                  </a:lnTo>
                  <a:lnTo>
                    <a:pt x="267" y="223"/>
                  </a:lnTo>
                  <a:lnTo>
                    <a:pt x="0" y="0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9077" name="Oval 197"/>
            <p:cNvSpPr>
              <a:spLocks noChangeArrowheads="1"/>
            </p:cNvSpPr>
            <p:nvPr/>
          </p:nvSpPr>
          <p:spPr bwMode="auto">
            <a:xfrm flipH="1" flipV="1">
              <a:off x="1867" y="3164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79078" name="Group 198"/>
          <p:cNvGrpSpPr>
            <a:grpSpLocks/>
          </p:cNvGrpSpPr>
          <p:nvPr/>
        </p:nvGrpSpPr>
        <p:grpSpPr bwMode="auto">
          <a:xfrm>
            <a:off x="830263" y="4322763"/>
            <a:ext cx="577850" cy="300037"/>
            <a:chOff x="523" y="2723"/>
            <a:chExt cx="364" cy="189"/>
          </a:xfrm>
        </p:grpSpPr>
        <p:sp>
          <p:nvSpPr>
            <p:cNvPr id="379079" name="Freeform 199"/>
            <p:cNvSpPr>
              <a:spLocks/>
            </p:cNvSpPr>
            <p:nvPr/>
          </p:nvSpPr>
          <p:spPr bwMode="auto">
            <a:xfrm>
              <a:off x="523" y="2723"/>
              <a:ext cx="361" cy="177"/>
            </a:xfrm>
            <a:custGeom>
              <a:avLst/>
              <a:gdLst>
                <a:gd name="T0" fmla="*/ 0 w 361"/>
                <a:gd name="T1" fmla="*/ 0 h 177"/>
                <a:gd name="T2" fmla="*/ 48 w 361"/>
                <a:gd name="T3" fmla="*/ 0 h 177"/>
                <a:gd name="T4" fmla="*/ 48 w 361"/>
                <a:gd name="T5" fmla="*/ 105 h 177"/>
                <a:gd name="T6" fmla="*/ 361 w 361"/>
                <a:gd name="T7" fmla="*/ 177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1" h="177">
                  <a:moveTo>
                    <a:pt x="0" y="0"/>
                  </a:moveTo>
                  <a:lnTo>
                    <a:pt x="48" y="0"/>
                  </a:lnTo>
                  <a:lnTo>
                    <a:pt x="48" y="105"/>
                  </a:lnTo>
                  <a:lnTo>
                    <a:pt x="361" y="177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9080" name="Oval 200"/>
            <p:cNvSpPr>
              <a:spLocks noChangeArrowheads="1"/>
            </p:cNvSpPr>
            <p:nvPr/>
          </p:nvSpPr>
          <p:spPr bwMode="auto">
            <a:xfrm rot="10331768" flipH="1">
              <a:off x="862" y="2888"/>
              <a:ext cx="25" cy="2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79081" name="Group 201"/>
          <p:cNvGrpSpPr>
            <a:grpSpLocks/>
          </p:cNvGrpSpPr>
          <p:nvPr/>
        </p:nvGrpSpPr>
        <p:grpSpPr bwMode="auto">
          <a:xfrm>
            <a:off x="7639050" y="5630863"/>
            <a:ext cx="1397000" cy="477837"/>
            <a:chOff x="4766" y="3589"/>
            <a:chExt cx="793" cy="296"/>
          </a:xfrm>
        </p:grpSpPr>
        <p:pic>
          <p:nvPicPr>
            <p:cNvPr id="379082" name="Picture 202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78" y="3589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79083" name="Text Box 203"/>
            <p:cNvSpPr txBox="1">
              <a:spLocks noChangeArrowheads="1"/>
            </p:cNvSpPr>
            <p:nvPr/>
          </p:nvSpPr>
          <p:spPr bwMode="auto">
            <a:xfrm>
              <a:off x="4766" y="3601"/>
              <a:ext cx="793" cy="2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1. Estado Unidos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US$ 9,9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77,2%</a:t>
              </a:r>
            </a:p>
          </p:txBody>
        </p:sp>
      </p:grpSp>
      <p:grpSp>
        <p:nvGrpSpPr>
          <p:cNvPr id="379084" name="Group 204"/>
          <p:cNvGrpSpPr>
            <a:grpSpLocks/>
          </p:cNvGrpSpPr>
          <p:nvPr/>
        </p:nvGrpSpPr>
        <p:grpSpPr bwMode="auto">
          <a:xfrm>
            <a:off x="7494588" y="5141913"/>
            <a:ext cx="404812" cy="673100"/>
            <a:chOff x="4705" y="3304"/>
            <a:chExt cx="255" cy="424"/>
          </a:xfrm>
        </p:grpSpPr>
        <p:sp>
          <p:nvSpPr>
            <p:cNvPr id="379085" name="Freeform 205"/>
            <p:cNvSpPr>
              <a:spLocks/>
            </p:cNvSpPr>
            <p:nvPr/>
          </p:nvSpPr>
          <p:spPr bwMode="auto">
            <a:xfrm>
              <a:off x="4722" y="3327"/>
              <a:ext cx="238" cy="401"/>
            </a:xfrm>
            <a:custGeom>
              <a:avLst/>
              <a:gdLst>
                <a:gd name="T0" fmla="*/ 238 w 238"/>
                <a:gd name="T1" fmla="*/ 401 h 401"/>
                <a:gd name="T2" fmla="*/ 190 w 238"/>
                <a:gd name="T3" fmla="*/ 397 h 401"/>
                <a:gd name="T4" fmla="*/ 175 w 238"/>
                <a:gd name="T5" fmla="*/ 305 h 401"/>
                <a:gd name="T6" fmla="*/ 0 w 238"/>
                <a:gd name="T7" fmla="*/ 0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8" h="401">
                  <a:moveTo>
                    <a:pt x="238" y="401"/>
                  </a:moveTo>
                  <a:lnTo>
                    <a:pt x="190" y="397"/>
                  </a:lnTo>
                  <a:lnTo>
                    <a:pt x="175" y="305"/>
                  </a:lnTo>
                  <a:lnTo>
                    <a:pt x="0" y="0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9086" name="Oval 206"/>
            <p:cNvSpPr>
              <a:spLocks noChangeArrowheads="1"/>
            </p:cNvSpPr>
            <p:nvPr/>
          </p:nvSpPr>
          <p:spPr bwMode="auto">
            <a:xfrm rot="880583" flipH="1" flipV="1">
              <a:off x="4705" y="3304"/>
              <a:ext cx="28" cy="28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79087" name="Group 207"/>
          <p:cNvGrpSpPr>
            <a:grpSpLocks/>
          </p:cNvGrpSpPr>
          <p:nvPr/>
        </p:nvGrpSpPr>
        <p:grpSpPr bwMode="auto">
          <a:xfrm>
            <a:off x="6518275" y="3894138"/>
            <a:ext cx="1333500" cy="481012"/>
            <a:chOff x="1802" y="2466"/>
            <a:chExt cx="760" cy="296"/>
          </a:xfrm>
        </p:grpSpPr>
        <p:pic>
          <p:nvPicPr>
            <p:cNvPr id="379088" name="Picture 208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8" y="2466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79089" name="Text Box 209"/>
            <p:cNvSpPr txBox="1">
              <a:spLocks noChangeArrowheads="1"/>
            </p:cNvSpPr>
            <p:nvPr/>
          </p:nvSpPr>
          <p:spPr bwMode="auto">
            <a:xfrm>
              <a:off x="1802" y="2481"/>
              <a:ext cx="760" cy="2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5. Bélgica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US$ 0,1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1,2%</a:t>
              </a:r>
            </a:p>
          </p:txBody>
        </p:sp>
      </p:grpSp>
      <p:grpSp>
        <p:nvGrpSpPr>
          <p:cNvPr id="379090" name="Group 210"/>
          <p:cNvGrpSpPr>
            <a:grpSpLocks/>
          </p:cNvGrpSpPr>
          <p:nvPr/>
        </p:nvGrpSpPr>
        <p:grpSpPr bwMode="auto">
          <a:xfrm>
            <a:off x="6421438" y="4070350"/>
            <a:ext cx="317500" cy="690563"/>
            <a:chOff x="1380" y="2262"/>
            <a:chExt cx="245" cy="534"/>
          </a:xfrm>
        </p:grpSpPr>
        <p:sp>
          <p:nvSpPr>
            <p:cNvPr id="379091" name="Freeform 211"/>
            <p:cNvSpPr>
              <a:spLocks/>
            </p:cNvSpPr>
            <p:nvPr/>
          </p:nvSpPr>
          <p:spPr bwMode="auto">
            <a:xfrm>
              <a:off x="1399" y="2262"/>
              <a:ext cx="226" cy="506"/>
            </a:xfrm>
            <a:custGeom>
              <a:avLst/>
              <a:gdLst>
                <a:gd name="T0" fmla="*/ 226 w 226"/>
                <a:gd name="T1" fmla="*/ 0 h 506"/>
                <a:gd name="T2" fmla="*/ 166 w 226"/>
                <a:gd name="T3" fmla="*/ 0 h 506"/>
                <a:gd name="T4" fmla="*/ 164 w 226"/>
                <a:gd name="T5" fmla="*/ 147 h 506"/>
                <a:gd name="T6" fmla="*/ 0 w 226"/>
                <a:gd name="T7" fmla="*/ 506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6" h="506">
                  <a:moveTo>
                    <a:pt x="226" y="0"/>
                  </a:moveTo>
                  <a:lnTo>
                    <a:pt x="166" y="0"/>
                  </a:lnTo>
                  <a:lnTo>
                    <a:pt x="164" y="147"/>
                  </a:lnTo>
                  <a:lnTo>
                    <a:pt x="0" y="506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9092" name="Oval 212"/>
            <p:cNvSpPr>
              <a:spLocks noChangeArrowheads="1"/>
            </p:cNvSpPr>
            <p:nvPr/>
          </p:nvSpPr>
          <p:spPr bwMode="auto">
            <a:xfrm flipH="1">
              <a:off x="1380" y="2762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79093" name="Group 213"/>
          <p:cNvGrpSpPr>
            <a:grpSpLocks/>
          </p:cNvGrpSpPr>
          <p:nvPr/>
        </p:nvGrpSpPr>
        <p:grpSpPr bwMode="auto">
          <a:xfrm>
            <a:off x="4981575" y="3844925"/>
            <a:ext cx="1209675" cy="477838"/>
            <a:chOff x="3138" y="2296"/>
            <a:chExt cx="762" cy="301"/>
          </a:xfrm>
        </p:grpSpPr>
        <p:pic>
          <p:nvPicPr>
            <p:cNvPr id="379094" name="Picture 214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03" y="2296"/>
              <a:ext cx="628" cy="3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79095" name="Text Box 215"/>
            <p:cNvSpPr txBox="1">
              <a:spLocks noChangeArrowheads="1"/>
            </p:cNvSpPr>
            <p:nvPr/>
          </p:nvSpPr>
          <p:spPr bwMode="auto">
            <a:xfrm flipH="1">
              <a:off x="3138" y="2318"/>
              <a:ext cx="762" cy="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4. Canadá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US$ 0,5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3,5%</a:t>
              </a:r>
            </a:p>
          </p:txBody>
        </p:sp>
      </p:grpSp>
      <p:grpSp>
        <p:nvGrpSpPr>
          <p:cNvPr id="379096" name="Group 216"/>
          <p:cNvGrpSpPr>
            <a:grpSpLocks/>
          </p:cNvGrpSpPr>
          <p:nvPr/>
        </p:nvGrpSpPr>
        <p:grpSpPr bwMode="auto">
          <a:xfrm>
            <a:off x="6007100" y="4017963"/>
            <a:ext cx="334963" cy="800100"/>
            <a:chOff x="3698" y="2380"/>
            <a:chExt cx="259" cy="618"/>
          </a:xfrm>
        </p:grpSpPr>
        <p:sp>
          <p:nvSpPr>
            <p:cNvPr id="379097" name="Freeform 217"/>
            <p:cNvSpPr>
              <a:spLocks/>
            </p:cNvSpPr>
            <p:nvPr/>
          </p:nvSpPr>
          <p:spPr bwMode="auto">
            <a:xfrm>
              <a:off x="3698" y="2380"/>
              <a:ext cx="237" cy="582"/>
            </a:xfrm>
            <a:custGeom>
              <a:avLst/>
              <a:gdLst>
                <a:gd name="T0" fmla="*/ 0 w 237"/>
                <a:gd name="T1" fmla="*/ 0 h 582"/>
                <a:gd name="T2" fmla="*/ 51 w 237"/>
                <a:gd name="T3" fmla="*/ 0 h 582"/>
                <a:gd name="T4" fmla="*/ 57 w 237"/>
                <a:gd name="T5" fmla="*/ 165 h 582"/>
                <a:gd name="T6" fmla="*/ 237 w 237"/>
                <a:gd name="T7" fmla="*/ 582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7" h="582">
                  <a:moveTo>
                    <a:pt x="0" y="0"/>
                  </a:moveTo>
                  <a:lnTo>
                    <a:pt x="51" y="0"/>
                  </a:lnTo>
                  <a:lnTo>
                    <a:pt x="57" y="165"/>
                  </a:lnTo>
                  <a:lnTo>
                    <a:pt x="237" y="582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9098" name="Oval 218"/>
            <p:cNvSpPr>
              <a:spLocks noChangeArrowheads="1"/>
            </p:cNvSpPr>
            <p:nvPr/>
          </p:nvSpPr>
          <p:spPr bwMode="auto">
            <a:xfrm flipV="1">
              <a:off x="3923" y="2964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79099" name="Group 219"/>
          <p:cNvGrpSpPr>
            <a:grpSpLocks/>
          </p:cNvGrpSpPr>
          <p:nvPr/>
        </p:nvGrpSpPr>
        <p:grpSpPr bwMode="auto">
          <a:xfrm>
            <a:off x="4649788" y="4394200"/>
            <a:ext cx="1209675" cy="481013"/>
            <a:chOff x="2885" y="2454"/>
            <a:chExt cx="689" cy="296"/>
          </a:xfrm>
        </p:grpSpPr>
        <p:pic>
          <p:nvPicPr>
            <p:cNvPr id="379100" name="Picture 220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49" y="2454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79101" name="Text Box 221"/>
            <p:cNvSpPr txBox="1">
              <a:spLocks noChangeArrowheads="1"/>
            </p:cNvSpPr>
            <p:nvPr/>
          </p:nvSpPr>
          <p:spPr bwMode="auto">
            <a:xfrm flipH="1">
              <a:off x="2885" y="2471"/>
              <a:ext cx="689" cy="2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3. R. Unido</a:t>
              </a:r>
            </a:p>
            <a:p>
              <a:pPr algn="ctr"/>
              <a:r>
                <a:rPr lang="pt-BR" sz="700">
                  <a:solidFill>
                    <a:schemeClr val="bg1"/>
                  </a:solidFill>
                  <a:latin typeface="Verdana" pitchFamily="34" charset="0"/>
                </a:rPr>
                <a:t>US$ </a:t>
              </a:r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1,1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8,8%</a:t>
              </a:r>
            </a:p>
          </p:txBody>
        </p:sp>
      </p:grpSp>
      <p:grpSp>
        <p:nvGrpSpPr>
          <p:cNvPr id="379102" name="Group 222"/>
          <p:cNvGrpSpPr>
            <a:grpSpLocks/>
          </p:cNvGrpSpPr>
          <p:nvPr/>
        </p:nvGrpSpPr>
        <p:grpSpPr bwMode="auto">
          <a:xfrm>
            <a:off x="5702300" y="4551363"/>
            <a:ext cx="331788" cy="350837"/>
            <a:chOff x="3474" y="2694"/>
            <a:chExt cx="256" cy="271"/>
          </a:xfrm>
        </p:grpSpPr>
        <p:sp>
          <p:nvSpPr>
            <p:cNvPr id="379103" name="Freeform 223"/>
            <p:cNvSpPr>
              <a:spLocks/>
            </p:cNvSpPr>
            <p:nvPr/>
          </p:nvSpPr>
          <p:spPr bwMode="auto">
            <a:xfrm>
              <a:off x="3474" y="2694"/>
              <a:ext cx="236" cy="253"/>
            </a:xfrm>
            <a:custGeom>
              <a:avLst/>
              <a:gdLst>
                <a:gd name="T0" fmla="*/ 0 w 236"/>
                <a:gd name="T1" fmla="*/ 0 h 253"/>
                <a:gd name="T2" fmla="*/ 50 w 236"/>
                <a:gd name="T3" fmla="*/ 0 h 253"/>
                <a:gd name="T4" fmla="*/ 55 w 236"/>
                <a:gd name="T5" fmla="*/ 145 h 253"/>
                <a:gd name="T6" fmla="*/ 236 w 236"/>
                <a:gd name="T7" fmla="*/ 253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6" h="253">
                  <a:moveTo>
                    <a:pt x="0" y="0"/>
                  </a:moveTo>
                  <a:lnTo>
                    <a:pt x="50" y="0"/>
                  </a:lnTo>
                  <a:lnTo>
                    <a:pt x="55" y="145"/>
                  </a:lnTo>
                  <a:lnTo>
                    <a:pt x="236" y="253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9104" name="Oval 224"/>
            <p:cNvSpPr>
              <a:spLocks noChangeArrowheads="1"/>
            </p:cNvSpPr>
            <p:nvPr/>
          </p:nvSpPr>
          <p:spPr bwMode="auto">
            <a:xfrm rot="10800000" flipH="1">
              <a:off x="3696" y="2931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79105" name="Group 225"/>
          <p:cNvGrpSpPr>
            <a:grpSpLocks/>
          </p:cNvGrpSpPr>
          <p:nvPr/>
        </p:nvGrpSpPr>
        <p:grpSpPr bwMode="auto">
          <a:xfrm>
            <a:off x="4505325" y="5378450"/>
            <a:ext cx="1209675" cy="481013"/>
            <a:chOff x="2886" y="2454"/>
            <a:chExt cx="689" cy="296"/>
          </a:xfrm>
        </p:grpSpPr>
        <p:pic>
          <p:nvPicPr>
            <p:cNvPr id="379106" name="Picture 226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49" y="2454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79107" name="Text Box 227"/>
            <p:cNvSpPr txBox="1">
              <a:spLocks noChangeArrowheads="1"/>
            </p:cNvSpPr>
            <p:nvPr/>
          </p:nvSpPr>
          <p:spPr bwMode="auto">
            <a:xfrm flipH="1">
              <a:off x="2886" y="2471"/>
              <a:ext cx="689" cy="2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2. Alemanha</a:t>
              </a:r>
            </a:p>
            <a:p>
              <a:pPr algn="ctr"/>
              <a:r>
                <a:rPr lang="pt-BR" sz="700">
                  <a:solidFill>
                    <a:schemeClr val="bg1"/>
                  </a:solidFill>
                  <a:latin typeface="Verdana" pitchFamily="34" charset="0"/>
                </a:rPr>
                <a:t>US$ </a:t>
              </a:r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1,2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9,3%</a:t>
              </a:r>
            </a:p>
          </p:txBody>
        </p:sp>
      </p:grpSp>
      <p:grpSp>
        <p:nvGrpSpPr>
          <p:cNvPr id="379108" name="Group 228"/>
          <p:cNvGrpSpPr>
            <a:grpSpLocks/>
          </p:cNvGrpSpPr>
          <p:nvPr/>
        </p:nvGrpSpPr>
        <p:grpSpPr bwMode="auto">
          <a:xfrm>
            <a:off x="5553075" y="5141913"/>
            <a:ext cx="406400" cy="392112"/>
            <a:chOff x="3458" y="3034"/>
            <a:chExt cx="314" cy="304"/>
          </a:xfrm>
        </p:grpSpPr>
        <p:sp>
          <p:nvSpPr>
            <p:cNvPr id="379109" name="Freeform 229"/>
            <p:cNvSpPr>
              <a:spLocks/>
            </p:cNvSpPr>
            <p:nvPr/>
          </p:nvSpPr>
          <p:spPr bwMode="auto">
            <a:xfrm>
              <a:off x="3458" y="3056"/>
              <a:ext cx="286" cy="282"/>
            </a:xfrm>
            <a:custGeom>
              <a:avLst/>
              <a:gdLst>
                <a:gd name="T0" fmla="*/ 0 w 286"/>
                <a:gd name="T1" fmla="*/ 282 h 282"/>
                <a:gd name="T2" fmla="*/ 50 w 286"/>
                <a:gd name="T3" fmla="*/ 282 h 282"/>
                <a:gd name="T4" fmla="*/ 54 w 286"/>
                <a:gd name="T5" fmla="*/ 86 h 282"/>
                <a:gd name="T6" fmla="*/ 286 w 286"/>
                <a:gd name="T7" fmla="*/ 0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6" h="282">
                  <a:moveTo>
                    <a:pt x="0" y="282"/>
                  </a:moveTo>
                  <a:lnTo>
                    <a:pt x="50" y="282"/>
                  </a:lnTo>
                  <a:lnTo>
                    <a:pt x="54" y="86"/>
                  </a:lnTo>
                  <a:lnTo>
                    <a:pt x="286" y="0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9110" name="Oval 230"/>
            <p:cNvSpPr>
              <a:spLocks noChangeArrowheads="1"/>
            </p:cNvSpPr>
            <p:nvPr/>
          </p:nvSpPr>
          <p:spPr bwMode="auto">
            <a:xfrm rot="10800000" flipH="1">
              <a:off x="3738" y="3034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sp>
        <p:nvSpPr>
          <p:cNvPr id="379111" name="Text Box 231"/>
          <p:cNvSpPr txBox="1">
            <a:spLocks noChangeArrowheads="1"/>
          </p:cNvSpPr>
          <p:nvPr/>
        </p:nvSpPr>
        <p:spPr bwMode="auto">
          <a:xfrm rot="-27000000">
            <a:off x="7947026" y="2273300"/>
            <a:ext cx="14224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000" b="0">
                <a:solidFill>
                  <a:srgbClr val="066168"/>
                </a:solidFill>
                <a:latin typeface="Verdana" pitchFamily="34" charset="0"/>
              </a:rPr>
              <a:t>Fonte: MDIC</a:t>
            </a:r>
          </a:p>
          <a:p>
            <a:r>
              <a:rPr lang="pt-BR" sz="1000" b="0">
                <a:solidFill>
                  <a:srgbClr val="066168"/>
                </a:solidFill>
                <a:latin typeface="Verdana" pitchFamily="34" charset="0"/>
              </a:rPr>
              <a:t>Elaboração: ADECE</a:t>
            </a:r>
          </a:p>
        </p:txBody>
      </p:sp>
      <p:sp>
        <p:nvSpPr>
          <p:cNvPr id="379112" name="Rectangle 232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79113" name="Text Box 233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379114" name="Rectangle 234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79115" name="Rectangle 235"/>
          <p:cNvSpPr>
            <a:spLocks noChangeArrowheads="1"/>
          </p:cNvSpPr>
          <p:nvPr/>
        </p:nvSpPr>
        <p:spPr bwMode="auto">
          <a:xfrm>
            <a:off x="0" y="436563"/>
            <a:ext cx="3816350" cy="549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dirty="0">
                <a:solidFill>
                  <a:schemeClr val="bg1"/>
                </a:solidFill>
                <a:latin typeface="Verdana" pitchFamily="34" charset="0"/>
              </a:rPr>
              <a:t>EXPORTAÇÕES DO </a:t>
            </a:r>
            <a:r>
              <a:rPr lang="pt-BR" sz="1500" dirty="0" smtClean="0">
                <a:solidFill>
                  <a:schemeClr val="bg1"/>
                </a:solidFill>
                <a:latin typeface="Verdana" pitchFamily="34" charset="0"/>
              </a:rPr>
              <a:t>AGRONEGÓCIO </a:t>
            </a:r>
            <a:r>
              <a:rPr lang="pt-BR" sz="1500" dirty="0">
                <a:solidFill>
                  <a:schemeClr val="bg1"/>
                </a:solidFill>
                <a:latin typeface="Verdana" pitchFamily="34" charset="0"/>
              </a:rPr>
              <a:t>CEARENSE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9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3789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9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3789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9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400"/>
                                        <p:tgtEl>
                                          <p:spTgt spid="3789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2" presetClass="entr" presetSubtype="4" fill="hold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8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6" dur="400"/>
                                        <p:tgtEl>
                                          <p:spTgt spid="3788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2" presetClass="entr" presetSubtype="4" fill="hold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8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9" dur="400"/>
                                        <p:tgtEl>
                                          <p:spTgt spid="3788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1" presetClass="entr" presetSubtype="1" fill="hold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9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2" dur="400"/>
                                        <p:tgtEl>
                                          <p:spTgt spid="3789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1" presetClass="entr" presetSubtype="1" fill="hold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8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5" dur="400"/>
                                        <p:tgtEl>
                                          <p:spTgt spid="3788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9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400"/>
                                        <p:tgtEl>
                                          <p:spTgt spid="3789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9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400"/>
                                        <p:tgtEl>
                                          <p:spTgt spid="3789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26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0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400"/>
                                        <p:tgtEl>
                                          <p:spTgt spid="3790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nodeType="withEffect">
                                  <p:stCondLst>
                                    <p:cond delay="26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0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400"/>
                                        <p:tgtEl>
                                          <p:spTgt spid="3790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xit" presetSubtype="0" fill="hold" nodeType="withEffect">
                                  <p:stCondLst>
                                    <p:cond delay="26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" dur="200"/>
                                        <p:tgtEl>
                                          <p:spTgt spid="3789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3789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0" presetClass="exit" presetSubtype="0" fill="hold" nodeType="withEffect">
                                  <p:stCondLst>
                                    <p:cond delay="26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" dur="200"/>
                                        <p:tgtEl>
                                          <p:spTgt spid="3788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3788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22" presetClass="entr" presetSubtype="4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0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6" dur="400"/>
                                        <p:tgtEl>
                                          <p:spTgt spid="3790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3" presetClass="entr" presetSubtype="16" fill="hold" nodeType="withEffect">
                                  <p:stCondLst>
                                    <p:cond delay="31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0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400" fill="hold"/>
                                        <p:tgtEl>
                                          <p:spTgt spid="3790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400" fill="hold"/>
                                        <p:tgtEl>
                                          <p:spTgt spid="3790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2" presetClass="entr" presetSubtype="4" fill="hold" nodeType="withEffect">
                                  <p:stCondLst>
                                    <p:cond delay="32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0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3" dur="400"/>
                                        <p:tgtEl>
                                          <p:spTgt spid="3790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23" presetClass="entr" presetSubtype="16" fill="hold" nodeType="withEffect">
                                  <p:stCondLst>
                                    <p:cond delay="33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0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400" fill="hold"/>
                                        <p:tgtEl>
                                          <p:spTgt spid="3790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400" fill="hold"/>
                                        <p:tgtEl>
                                          <p:spTgt spid="3790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" presetID="22" presetClass="entr" presetSubtype="2" fill="hold" nodeType="withEffect">
                                  <p:stCondLst>
                                    <p:cond delay="34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0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0" dur="400"/>
                                        <p:tgtEl>
                                          <p:spTgt spid="3790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3" presetClass="entr" presetSubtype="16" fill="hold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0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400" fill="hold"/>
                                        <p:tgtEl>
                                          <p:spTgt spid="3790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400" fill="hold"/>
                                        <p:tgtEl>
                                          <p:spTgt spid="3790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2" presetClass="entr" presetSubtype="2" fill="hold" nodeType="withEffect">
                                  <p:stCondLst>
                                    <p:cond delay="36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0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400"/>
                                        <p:tgtEl>
                                          <p:spTgt spid="3790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3" presetClass="entr" presetSubtype="16" fill="hold" nodeType="withEffect">
                                  <p:stCondLst>
                                    <p:cond delay="37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0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400" fill="hold"/>
                                        <p:tgtEl>
                                          <p:spTgt spid="3790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400" fill="hold"/>
                                        <p:tgtEl>
                                          <p:spTgt spid="3790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2" presetClass="entr" presetSubtype="1" fill="hold" nodeType="withEffect">
                                  <p:stCondLst>
                                    <p:cond delay="380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0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4" dur="400"/>
                                        <p:tgtEl>
                                          <p:spTgt spid="3790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3" presetClass="entr" presetSubtype="16" fill="hold" nodeType="withEffect">
                                  <p:stCondLst>
                                    <p:cond delay="390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0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400" fill="hold"/>
                                        <p:tgtEl>
                                          <p:spTgt spid="3790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400" fill="hold"/>
                                        <p:tgtEl>
                                          <p:spTgt spid="3790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" presetID="22" presetClass="entr" presetSubtype="8" fill="hold" nodeType="withEffect">
                                  <p:stCondLst>
                                    <p:cond delay="400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0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400"/>
                                        <p:tgtEl>
                                          <p:spTgt spid="3790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23" presetClass="entr" presetSubtype="16" fill="hold" nodeType="withEffect">
                                  <p:stCondLst>
                                    <p:cond delay="41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0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400" fill="hold"/>
                                        <p:tgtEl>
                                          <p:spTgt spid="3790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400" fill="hold"/>
                                        <p:tgtEl>
                                          <p:spTgt spid="3790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" presetID="22" presetClass="entr" presetSubtype="4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0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8" dur="400"/>
                                        <p:tgtEl>
                                          <p:spTgt spid="3790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23" presetClass="entr" presetSubtype="16" fill="hold" nodeType="withEffect">
                                  <p:stCondLst>
                                    <p:cond delay="310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0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400" fill="hold"/>
                                        <p:tgtEl>
                                          <p:spTgt spid="3790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400" fill="hold"/>
                                        <p:tgtEl>
                                          <p:spTgt spid="3790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22" presetClass="entr" presetSubtype="4" fill="hold" nodeType="withEffect">
                                  <p:stCondLst>
                                    <p:cond delay="320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0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5" dur="400"/>
                                        <p:tgtEl>
                                          <p:spTgt spid="3790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23" presetClass="entr" presetSubtype="16" fill="hold" nodeType="withEffect">
                                  <p:stCondLst>
                                    <p:cond delay="330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0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8" dur="400" fill="hold"/>
                                        <p:tgtEl>
                                          <p:spTgt spid="3790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400" fill="hold"/>
                                        <p:tgtEl>
                                          <p:spTgt spid="3790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2" presetClass="entr" presetSubtype="4" fill="hold" nodeType="withEffect">
                                  <p:stCondLst>
                                    <p:cond delay="34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2" dur="400"/>
                                        <p:tgtEl>
                                          <p:spTgt spid="379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23" presetClass="entr" presetSubtype="16" fill="hold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0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5" dur="400" fill="hold"/>
                                        <p:tgtEl>
                                          <p:spTgt spid="3790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400" fill="hold"/>
                                        <p:tgtEl>
                                          <p:spTgt spid="3790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" presetID="22" presetClass="entr" presetSubtype="2" fill="hold" nodeType="withEffect">
                                  <p:stCondLst>
                                    <p:cond delay="360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9" dur="400"/>
                                        <p:tgtEl>
                                          <p:spTgt spid="379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23" presetClass="entr" presetSubtype="16" fill="hold" nodeType="withEffect">
                                  <p:stCondLst>
                                    <p:cond delay="370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2" dur="400" fill="hold"/>
                                        <p:tgtEl>
                                          <p:spTgt spid="3791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" dur="400" fill="hold"/>
                                        <p:tgtEl>
                                          <p:spTgt spid="3791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4" presetID="22" presetClass="entr" presetSubtype="1" fill="hold" nodeType="withEffect">
                                  <p:stCondLst>
                                    <p:cond delay="380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0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6" dur="400"/>
                                        <p:tgtEl>
                                          <p:spTgt spid="3790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23" presetClass="entr" presetSubtype="16" fill="hold" nodeType="withEffect">
                                  <p:stCondLst>
                                    <p:cond delay="390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0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9" dur="400" fill="hold"/>
                                        <p:tgtEl>
                                          <p:spTgt spid="3790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400" fill="hold"/>
                                        <p:tgtEl>
                                          <p:spTgt spid="3790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10" presetClass="entr" presetSubtype="0" fill="hold" grpId="0" nodeType="withEffect">
                                  <p:stCondLst>
                                    <p:cond delay="4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300"/>
                                        <p:tgtEl>
                                          <p:spTgt spid="379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8906" grpId="0"/>
      <p:bldP spid="378907" grpId="0" animBg="1"/>
      <p:bldP spid="379111" grpId="0"/>
    </p:bldLst>
  </p:timing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0930" name="Picture 2" descr="Imagem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7326" b="21652"/>
          <a:stretch>
            <a:fillRect/>
          </a:stretch>
        </p:blipFill>
        <p:spPr bwMode="auto">
          <a:xfrm>
            <a:off x="0" y="3049588"/>
            <a:ext cx="4643438" cy="38084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80931" name="Group 3"/>
          <p:cNvGrpSpPr>
            <a:grpSpLocks/>
          </p:cNvGrpSpPr>
          <p:nvPr/>
        </p:nvGrpSpPr>
        <p:grpSpPr bwMode="auto">
          <a:xfrm>
            <a:off x="658813" y="4308475"/>
            <a:ext cx="2663825" cy="1343025"/>
            <a:chOff x="1986" y="1161"/>
            <a:chExt cx="1698" cy="846"/>
          </a:xfrm>
        </p:grpSpPr>
        <p:sp>
          <p:nvSpPr>
            <p:cNvPr id="380932" name="Freeform 4"/>
            <p:cNvSpPr>
              <a:spLocks/>
            </p:cNvSpPr>
            <p:nvPr/>
          </p:nvSpPr>
          <p:spPr bwMode="auto">
            <a:xfrm>
              <a:off x="1986" y="1491"/>
              <a:ext cx="1698" cy="516"/>
            </a:xfrm>
            <a:custGeom>
              <a:avLst/>
              <a:gdLst>
                <a:gd name="T0" fmla="*/ 283 w 283"/>
                <a:gd name="T1" fmla="*/ 33 h 86"/>
                <a:gd name="T2" fmla="*/ 142 w 283"/>
                <a:gd name="T3" fmla="*/ 86 h 86"/>
                <a:gd name="T4" fmla="*/ 0 w 283"/>
                <a:gd name="T5" fmla="*/ 33 h 86"/>
                <a:gd name="T6" fmla="*/ 0 w 283"/>
                <a:gd name="T7" fmla="*/ 33 h 86"/>
                <a:gd name="T8" fmla="*/ 0 w 283"/>
                <a:gd name="T9" fmla="*/ 31 h 86"/>
                <a:gd name="T10" fmla="*/ 0 w 283"/>
                <a:gd name="T11" fmla="*/ 0 h 86"/>
                <a:gd name="T12" fmla="*/ 7 w 283"/>
                <a:gd name="T13" fmla="*/ 9 h 86"/>
                <a:gd name="T14" fmla="*/ 142 w 283"/>
                <a:gd name="T15" fmla="*/ 53 h 86"/>
                <a:gd name="T16" fmla="*/ 279 w 283"/>
                <a:gd name="T17" fmla="*/ 7 h 86"/>
                <a:gd name="T18" fmla="*/ 283 w 283"/>
                <a:gd name="T19" fmla="*/ 0 h 86"/>
                <a:gd name="T20" fmla="*/ 283 w 283"/>
                <a:gd name="T21" fmla="*/ 31 h 86"/>
                <a:gd name="T22" fmla="*/ 283 w 283"/>
                <a:gd name="T23" fmla="*/ 3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86">
                  <a:moveTo>
                    <a:pt x="283" y="33"/>
                  </a:moveTo>
                  <a:cubicBezTo>
                    <a:pt x="281" y="63"/>
                    <a:pt x="218" y="86"/>
                    <a:pt x="142" y="86"/>
                  </a:cubicBezTo>
                  <a:cubicBezTo>
                    <a:pt x="65" y="86"/>
                    <a:pt x="3" y="63"/>
                    <a:pt x="0" y="33"/>
                  </a:cubicBezTo>
                  <a:lnTo>
                    <a:pt x="0" y="33"/>
                  </a:lnTo>
                  <a:lnTo>
                    <a:pt x="0" y="31"/>
                  </a:lnTo>
                  <a:lnTo>
                    <a:pt x="0" y="0"/>
                  </a:lnTo>
                  <a:cubicBezTo>
                    <a:pt x="0" y="4"/>
                    <a:pt x="5" y="5"/>
                    <a:pt x="7" y="9"/>
                  </a:cubicBezTo>
                  <a:cubicBezTo>
                    <a:pt x="21" y="34"/>
                    <a:pt x="74" y="53"/>
                    <a:pt x="142" y="53"/>
                  </a:cubicBezTo>
                  <a:cubicBezTo>
                    <a:pt x="211" y="53"/>
                    <a:pt x="265" y="33"/>
                    <a:pt x="279" y="7"/>
                  </a:cubicBezTo>
                  <a:cubicBezTo>
                    <a:pt x="281" y="4"/>
                    <a:pt x="283" y="4"/>
                    <a:pt x="283" y="0"/>
                  </a:cubicBezTo>
                  <a:lnTo>
                    <a:pt x="283" y="31"/>
                  </a:lnTo>
                  <a:lnTo>
                    <a:pt x="283" y="33"/>
                  </a:lnTo>
                  <a:close/>
                </a:path>
              </a:pathLst>
            </a:custGeom>
            <a:solidFill>
              <a:srgbClr val="605D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80933" name="Oval 5"/>
            <p:cNvSpPr>
              <a:spLocks noChangeArrowheads="1"/>
            </p:cNvSpPr>
            <p:nvPr/>
          </p:nvSpPr>
          <p:spPr bwMode="auto">
            <a:xfrm>
              <a:off x="1986" y="1161"/>
              <a:ext cx="1698" cy="666"/>
            </a:xfrm>
            <a:prstGeom prst="ellipse">
              <a:avLst/>
            </a:prstGeom>
            <a:solidFill>
              <a:srgbClr val="A9A8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380934" name="Group 6"/>
          <p:cNvGrpSpPr>
            <a:grpSpLocks/>
          </p:cNvGrpSpPr>
          <p:nvPr/>
        </p:nvGrpSpPr>
        <p:grpSpPr bwMode="auto">
          <a:xfrm>
            <a:off x="658813" y="4308475"/>
            <a:ext cx="2663825" cy="1343025"/>
            <a:chOff x="2076" y="2313"/>
            <a:chExt cx="1698" cy="846"/>
          </a:xfrm>
        </p:grpSpPr>
        <p:grpSp>
          <p:nvGrpSpPr>
            <p:cNvPr id="380935" name="Group 7"/>
            <p:cNvGrpSpPr>
              <a:grpSpLocks/>
            </p:cNvGrpSpPr>
            <p:nvPr/>
          </p:nvGrpSpPr>
          <p:grpSpPr bwMode="auto">
            <a:xfrm>
              <a:off x="2796" y="2643"/>
              <a:ext cx="738" cy="516"/>
              <a:chOff x="2796" y="2643"/>
              <a:chExt cx="738" cy="516"/>
            </a:xfrm>
          </p:grpSpPr>
          <p:sp>
            <p:nvSpPr>
              <p:cNvPr id="380936" name="Freeform 8"/>
              <p:cNvSpPr>
                <a:spLocks/>
              </p:cNvSpPr>
              <p:nvPr/>
            </p:nvSpPr>
            <p:spPr bwMode="auto">
              <a:xfrm>
                <a:off x="2796" y="2865"/>
                <a:ext cx="738" cy="294"/>
              </a:xfrm>
              <a:custGeom>
                <a:avLst/>
                <a:gdLst>
                  <a:gd name="T0" fmla="*/ 123 w 123"/>
                  <a:gd name="T1" fmla="*/ 32 h 49"/>
                  <a:gd name="T2" fmla="*/ 21 w 123"/>
                  <a:gd name="T3" fmla="*/ 49 h 49"/>
                  <a:gd name="T4" fmla="*/ 0 w 123"/>
                  <a:gd name="T5" fmla="*/ 48 h 49"/>
                  <a:gd name="T6" fmla="*/ 0 w 123"/>
                  <a:gd name="T7" fmla="*/ 17 h 49"/>
                  <a:gd name="T8" fmla="*/ 1 w 123"/>
                  <a:gd name="T9" fmla="*/ 15 h 49"/>
                  <a:gd name="T10" fmla="*/ 22 w 123"/>
                  <a:gd name="T11" fmla="*/ 16 h 49"/>
                  <a:gd name="T12" fmla="*/ 117 w 123"/>
                  <a:gd name="T13" fmla="*/ 0 h 49"/>
                  <a:gd name="T14" fmla="*/ 123 w 123"/>
                  <a:gd name="T15" fmla="*/ 1 h 49"/>
                  <a:gd name="T16" fmla="*/ 123 w 123"/>
                  <a:gd name="T17" fmla="*/ 32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3" h="49">
                    <a:moveTo>
                      <a:pt x="123" y="32"/>
                    </a:moveTo>
                    <a:cubicBezTo>
                      <a:pt x="97" y="42"/>
                      <a:pt x="61" y="49"/>
                      <a:pt x="21" y="49"/>
                    </a:cubicBezTo>
                    <a:cubicBezTo>
                      <a:pt x="14" y="49"/>
                      <a:pt x="7" y="49"/>
                      <a:pt x="0" y="48"/>
                    </a:cubicBezTo>
                    <a:lnTo>
                      <a:pt x="0" y="17"/>
                    </a:lnTo>
                    <a:lnTo>
                      <a:pt x="1" y="15"/>
                    </a:lnTo>
                    <a:cubicBezTo>
                      <a:pt x="8" y="16"/>
                      <a:pt x="14" y="16"/>
                      <a:pt x="22" y="16"/>
                    </a:cubicBezTo>
                    <a:cubicBezTo>
                      <a:pt x="62" y="16"/>
                      <a:pt x="92" y="11"/>
                      <a:pt x="117" y="0"/>
                    </a:cubicBezTo>
                    <a:lnTo>
                      <a:pt x="123" y="1"/>
                    </a:lnTo>
                    <a:lnTo>
                      <a:pt x="123" y="32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0937" name="Freeform 9"/>
              <p:cNvSpPr>
                <a:spLocks/>
              </p:cNvSpPr>
              <p:nvPr/>
            </p:nvSpPr>
            <p:spPr bwMode="auto">
              <a:xfrm>
                <a:off x="2796" y="2643"/>
                <a:ext cx="738" cy="330"/>
              </a:xfrm>
              <a:custGeom>
                <a:avLst/>
                <a:gdLst>
                  <a:gd name="T0" fmla="*/ 21 w 123"/>
                  <a:gd name="T1" fmla="*/ 0 h 55"/>
                  <a:gd name="T2" fmla="*/ 123 w 123"/>
                  <a:gd name="T3" fmla="*/ 38 h 55"/>
                  <a:gd name="T4" fmla="*/ 21 w 123"/>
                  <a:gd name="T5" fmla="*/ 55 h 55"/>
                  <a:gd name="T6" fmla="*/ 0 w 123"/>
                  <a:gd name="T7" fmla="*/ 54 h 55"/>
                  <a:gd name="T8" fmla="*/ 21 w 123"/>
                  <a:gd name="T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3" h="55">
                    <a:moveTo>
                      <a:pt x="21" y="0"/>
                    </a:moveTo>
                    <a:lnTo>
                      <a:pt x="123" y="38"/>
                    </a:lnTo>
                    <a:cubicBezTo>
                      <a:pt x="97" y="49"/>
                      <a:pt x="60" y="55"/>
                      <a:pt x="21" y="55"/>
                    </a:cubicBezTo>
                    <a:cubicBezTo>
                      <a:pt x="14" y="55"/>
                      <a:pt x="7" y="55"/>
                      <a:pt x="0" y="54"/>
                    </a:cubicBez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80938" name="Group 10"/>
            <p:cNvGrpSpPr>
              <a:grpSpLocks/>
            </p:cNvGrpSpPr>
            <p:nvPr/>
          </p:nvGrpSpPr>
          <p:grpSpPr bwMode="auto">
            <a:xfrm>
              <a:off x="2076" y="2313"/>
              <a:ext cx="846" cy="654"/>
              <a:chOff x="2076" y="2313"/>
              <a:chExt cx="846" cy="654"/>
            </a:xfrm>
          </p:grpSpPr>
          <p:sp>
            <p:nvSpPr>
              <p:cNvPr id="380939" name="Freeform 11"/>
              <p:cNvSpPr>
                <a:spLocks/>
              </p:cNvSpPr>
              <p:nvPr/>
            </p:nvSpPr>
            <p:spPr bwMode="auto">
              <a:xfrm>
                <a:off x="2076" y="2643"/>
                <a:ext cx="72" cy="324"/>
              </a:xfrm>
              <a:custGeom>
                <a:avLst/>
                <a:gdLst>
                  <a:gd name="T0" fmla="*/ 12 w 12"/>
                  <a:gd name="T1" fmla="*/ 54 h 54"/>
                  <a:gd name="T2" fmla="*/ 0 w 12"/>
                  <a:gd name="T3" fmla="*/ 33 h 54"/>
                  <a:gd name="T4" fmla="*/ 0 w 12"/>
                  <a:gd name="T5" fmla="*/ 33 h 54"/>
                  <a:gd name="T6" fmla="*/ 0 w 12"/>
                  <a:gd name="T7" fmla="*/ 31 h 54"/>
                  <a:gd name="T8" fmla="*/ 0 w 12"/>
                  <a:gd name="T9" fmla="*/ 0 h 54"/>
                  <a:gd name="T10" fmla="*/ 7 w 12"/>
                  <a:gd name="T11" fmla="*/ 8 h 54"/>
                  <a:gd name="T12" fmla="*/ 12 w 12"/>
                  <a:gd name="T13" fmla="*/ 16 h 54"/>
                  <a:gd name="T14" fmla="*/ 12 w 12"/>
                  <a:gd name="T15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54">
                    <a:moveTo>
                      <a:pt x="12" y="54"/>
                    </a:moveTo>
                    <a:cubicBezTo>
                      <a:pt x="5" y="47"/>
                      <a:pt x="0" y="40"/>
                      <a:pt x="0" y="33"/>
                    </a:cubicBezTo>
                    <a:lnTo>
                      <a:pt x="0" y="33"/>
                    </a:lnTo>
                    <a:lnTo>
                      <a:pt x="0" y="31"/>
                    </a:lnTo>
                    <a:lnTo>
                      <a:pt x="0" y="0"/>
                    </a:lnTo>
                    <a:cubicBezTo>
                      <a:pt x="0" y="4"/>
                      <a:pt x="5" y="5"/>
                      <a:pt x="7" y="8"/>
                    </a:cubicBezTo>
                    <a:cubicBezTo>
                      <a:pt x="8" y="11"/>
                      <a:pt x="10" y="14"/>
                      <a:pt x="12" y="16"/>
                    </a:cubicBezTo>
                    <a:lnTo>
                      <a:pt x="12" y="54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0940" name="Freeform 12"/>
              <p:cNvSpPr>
                <a:spLocks/>
              </p:cNvSpPr>
              <p:nvPr/>
            </p:nvSpPr>
            <p:spPr bwMode="auto">
              <a:xfrm>
                <a:off x="2076" y="2313"/>
                <a:ext cx="846" cy="468"/>
              </a:xfrm>
              <a:custGeom>
                <a:avLst/>
                <a:gdLst>
                  <a:gd name="T0" fmla="*/ 141 w 141"/>
                  <a:gd name="T1" fmla="*/ 55 h 78"/>
                  <a:gd name="T2" fmla="*/ 12 w 141"/>
                  <a:gd name="T3" fmla="*/ 78 h 78"/>
                  <a:gd name="T4" fmla="*/ 0 w 141"/>
                  <a:gd name="T5" fmla="*/ 55 h 78"/>
                  <a:gd name="T6" fmla="*/ 124 w 141"/>
                  <a:gd name="T7" fmla="*/ 0 h 78"/>
                  <a:gd name="T8" fmla="*/ 141 w 141"/>
                  <a:gd name="T9" fmla="*/ 55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1" h="78">
                    <a:moveTo>
                      <a:pt x="141" y="55"/>
                    </a:moveTo>
                    <a:lnTo>
                      <a:pt x="12" y="78"/>
                    </a:lnTo>
                    <a:cubicBezTo>
                      <a:pt x="4" y="71"/>
                      <a:pt x="0" y="63"/>
                      <a:pt x="0" y="55"/>
                    </a:cubicBezTo>
                    <a:cubicBezTo>
                      <a:pt x="0" y="27"/>
                      <a:pt x="53" y="3"/>
                      <a:pt x="124" y="0"/>
                    </a:cubicBezTo>
                    <a:lnTo>
                      <a:pt x="141" y="55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0941" name="Freeform 13"/>
              <p:cNvSpPr>
                <a:spLocks/>
              </p:cNvSpPr>
              <p:nvPr/>
            </p:nvSpPr>
            <p:spPr bwMode="auto">
              <a:xfrm>
                <a:off x="2148" y="2643"/>
                <a:ext cx="774" cy="324"/>
              </a:xfrm>
              <a:custGeom>
                <a:avLst/>
                <a:gdLst>
                  <a:gd name="T0" fmla="*/ 129 w 129"/>
                  <a:gd name="T1" fmla="*/ 0 h 54"/>
                  <a:gd name="T2" fmla="*/ 0 w 129"/>
                  <a:gd name="T3" fmla="*/ 23 h 54"/>
                  <a:gd name="T4" fmla="*/ 0 w 129"/>
                  <a:gd name="T5" fmla="*/ 54 h 54"/>
                  <a:gd name="T6" fmla="*/ 5 w 129"/>
                  <a:gd name="T7" fmla="*/ 53 h 54"/>
                  <a:gd name="T8" fmla="*/ 5 w 129"/>
                  <a:gd name="T9" fmla="*/ 27 h 54"/>
                  <a:gd name="T10" fmla="*/ 129 w 129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9" h="54">
                    <a:moveTo>
                      <a:pt x="129" y="0"/>
                    </a:moveTo>
                    <a:lnTo>
                      <a:pt x="0" y="23"/>
                    </a:lnTo>
                    <a:lnTo>
                      <a:pt x="0" y="54"/>
                    </a:lnTo>
                    <a:lnTo>
                      <a:pt x="5" y="53"/>
                    </a:lnTo>
                    <a:lnTo>
                      <a:pt x="5" y="27"/>
                    </a:lnTo>
                    <a:lnTo>
                      <a:pt x="129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80942" name="Group 14"/>
            <p:cNvGrpSpPr>
              <a:grpSpLocks/>
            </p:cNvGrpSpPr>
            <p:nvPr/>
          </p:nvGrpSpPr>
          <p:grpSpPr bwMode="auto">
            <a:xfrm>
              <a:off x="2178" y="2643"/>
              <a:ext cx="744" cy="510"/>
              <a:chOff x="2178" y="2643"/>
              <a:chExt cx="744" cy="510"/>
            </a:xfrm>
          </p:grpSpPr>
          <p:sp>
            <p:nvSpPr>
              <p:cNvPr id="380943" name="Freeform 15"/>
              <p:cNvSpPr>
                <a:spLocks/>
              </p:cNvSpPr>
              <p:nvPr/>
            </p:nvSpPr>
            <p:spPr bwMode="auto">
              <a:xfrm>
                <a:off x="2178" y="2799"/>
                <a:ext cx="576" cy="354"/>
              </a:xfrm>
              <a:custGeom>
                <a:avLst/>
                <a:gdLst>
                  <a:gd name="T0" fmla="*/ 96 w 96"/>
                  <a:gd name="T1" fmla="*/ 59 h 59"/>
                  <a:gd name="T2" fmla="*/ 0 w 96"/>
                  <a:gd name="T3" fmla="*/ 31 h 59"/>
                  <a:gd name="T4" fmla="*/ 0 w 96"/>
                  <a:gd name="T5" fmla="*/ 1 h 59"/>
                  <a:gd name="T6" fmla="*/ 6 w 96"/>
                  <a:gd name="T7" fmla="*/ 0 h 59"/>
                  <a:gd name="T8" fmla="*/ 96 w 96"/>
                  <a:gd name="T9" fmla="*/ 25 h 59"/>
                  <a:gd name="T10" fmla="*/ 96 w 96"/>
                  <a:gd name="T11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6" h="59">
                    <a:moveTo>
                      <a:pt x="96" y="59"/>
                    </a:moveTo>
                    <a:cubicBezTo>
                      <a:pt x="55" y="56"/>
                      <a:pt x="20" y="45"/>
                      <a:pt x="0" y="31"/>
                    </a:cubicBezTo>
                    <a:lnTo>
                      <a:pt x="0" y="1"/>
                    </a:lnTo>
                    <a:lnTo>
                      <a:pt x="6" y="0"/>
                    </a:lnTo>
                    <a:cubicBezTo>
                      <a:pt x="24" y="16"/>
                      <a:pt x="53" y="22"/>
                      <a:pt x="96" y="25"/>
                    </a:cubicBezTo>
                    <a:lnTo>
                      <a:pt x="96" y="59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0944" name="Freeform 16"/>
              <p:cNvSpPr>
                <a:spLocks/>
              </p:cNvSpPr>
              <p:nvPr/>
            </p:nvSpPr>
            <p:spPr bwMode="auto">
              <a:xfrm>
                <a:off x="2178" y="2643"/>
                <a:ext cx="744" cy="324"/>
              </a:xfrm>
              <a:custGeom>
                <a:avLst/>
                <a:gdLst>
                  <a:gd name="T0" fmla="*/ 124 w 124"/>
                  <a:gd name="T1" fmla="*/ 0 h 54"/>
                  <a:gd name="T2" fmla="*/ 96 w 124"/>
                  <a:gd name="T3" fmla="*/ 54 h 54"/>
                  <a:gd name="T4" fmla="*/ 0 w 124"/>
                  <a:gd name="T5" fmla="*/ 27 h 54"/>
                  <a:gd name="T6" fmla="*/ 124 w 124"/>
                  <a:gd name="T7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4" h="54">
                    <a:moveTo>
                      <a:pt x="124" y="0"/>
                    </a:moveTo>
                    <a:lnTo>
                      <a:pt x="96" y="54"/>
                    </a:lnTo>
                    <a:cubicBezTo>
                      <a:pt x="55" y="51"/>
                      <a:pt x="20" y="41"/>
                      <a:pt x="0" y="27"/>
                    </a:cubicBezTo>
                    <a:lnTo>
                      <a:pt x="124" y="0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0945" name="Freeform 17"/>
              <p:cNvSpPr>
                <a:spLocks/>
              </p:cNvSpPr>
              <p:nvPr/>
            </p:nvSpPr>
            <p:spPr bwMode="auto">
              <a:xfrm>
                <a:off x="2754" y="2643"/>
                <a:ext cx="168" cy="510"/>
              </a:xfrm>
              <a:custGeom>
                <a:avLst/>
                <a:gdLst>
                  <a:gd name="T0" fmla="*/ 28 w 28"/>
                  <a:gd name="T1" fmla="*/ 0 h 85"/>
                  <a:gd name="T2" fmla="*/ 0 w 28"/>
                  <a:gd name="T3" fmla="*/ 54 h 85"/>
                  <a:gd name="T4" fmla="*/ 0 w 28"/>
                  <a:gd name="T5" fmla="*/ 85 h 85"/>
                  <a:gd name="T6" fmla="*/ 7 w 28"/>
                  <a:gd name="T7" fmla="*/ 66 h 85"/>
                  <a:gd name="T8" fmla="*/ 7 w 28"/>
                  <a:gd name="T9" fmla="*/ 54 h 85"/>
                  <a:gd name="T10" fmla="*/ 28 w 28"/>
                  <a:gd name="T11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85">
                    <a:moveTo>
                      <a:pt x="28" y="0"/>
                    </a:moveTo>
                    <a:lnTo>
                      <a:pt x="0" y="54"/>
                    </a:lnTo>
                    <a:lnTo>
                      <a:pt x="0" y="85"/>
                    </a:lnTo>
                    <a:lnTo>
                      <a:pt x="7" y="66"/>
                    </a:lnTo>
                    <a:lnTo>
                      <a:pt x="7" y="54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80946" name="Group 18"/>
            <p:cNvGrpSpPr>
              <a:grpSpLocks/>
            </p:cNvGrpSpPr>
            <p:nvPr/>
          </p:nvGrpSpPr>
          <p:grpSpPr bwMode="auto">
            <a:xfrm>
              <a:off x="2922" y="2553"/>
              <a:ext cx="852" cy="486"/>
              <a:chOff x="2922" y="2553"/>
              <a:chExt cx="852" cy="486"/>
            </a:xfrm>
          </p:grpSpPr>
          <p:sp>
            <p:nvSpPr>
              <p:cNvPr id="380947" name="Freeform 19"/>
              <p:cNvSpPr>
                <a:spLocks/>
              </p:cNvSpPr>
              <p:nvPr/>
            </p:nvSpPr>
            <p:spPr bwMode="auto">
              <a:xfrm>
                <a:off x="3570" y="2643"/>
                <a:ext cx="204" cy="396"/>
              </a:xfrm>
              <a:custGeom>
                <a:avLst/>
                <a:gdLst>
                  <a:gd name="T0" fmla="*/ 34 w 34"/>
                  <a:gd name="T1" fmla="*/ 33 h 66"/>
                  <a:gd name="T2" fmla="*/ 0 w 34"/>
                  <a:gd name="T3" fmla="*/ 66 h 66"/>
                  <a:gd name="T4" fmla="*/ 0 w 34"/>
                  <a:gd name="T5" fmla="*/ 32 h 66"/>
                  <a:gd name="T6" fmla="*/ 29 w 34"/>
                  <a:gd name="T7" fmla="*/ 7 h 66"/>
                  <a:gd name="T8" fmla="*/ 34 w 34"/>
                  <a:gd name="T9" fmla="*/ 0 h 66"/>
                  <a:gd name="T10" fmla="*/ 34 w 34"/>
                  <a:gd name="T11" fmla="*/ 31 h 66"/>
                  <a:gd name="T12" fmla="*/ 34 w 34"/>
                  <a:gd name="T13" fmla="*/ 33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66">
                    <a:moveTo>
                      <a:pt x="34" y="33"/>
                    </a:moveTo>
                    <a:cubicBezTo>
                      <a:pt x="33" y="46"/>
                      <a:pt x="20" y="57"/>
                      <a:pt x="0" y="66"/>
                    </a:cubicBezTo>
                    <a:lnTo>
                      <a:pt x="0" y="32"/>
                    </a:lnTo>
                    <a:cubicBezTo>
                      <a:pt x="14" y="24"/>
                      <a:pt x="24" y="16"/>
                      <a:pt x="29" y="7"/>
                    </a:cubicBezTo>
                    <a:cubicBezTo>
                      <a:pt x="31" y="3"/>
                      <a:pt x="34" y="4"/>
                      <a:pt x="34" y="0"/>
                    </a:cubicBezTo>
                    <a:lnTo>
                      <a:pt x="34" y="31"/>
                    </a:lnTo>
                    <a:lnTo>
                      <a:pt x="34" y="33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0948" name="Freeform 20"/>
              <p:cNvSpPr>
                <a:spLocks/>
              </p:cNvSpPr>
              <p:nvPr/>
            </p:nvSpPr>
            <p:spPr bwMode="auto">
              <a:xfrm>
                <a:off x="2922" y="2553"/>
                <a:ext cx="852" cy="306"/>
              </a:xfrm>
              <a:custGeom>
                <a:avLst/>
                <a:gdLst>
                  <a:gd name="T0" fmla="*/ 0 w 142"/>
                  <a:gd name="T1" fmla="*/ 15 h 51"/>
                  <a:gd name="T2" fmla="*/ 137 w 142"/>
                  <a:gd name="T3" fmla="*/ 0 h 51"/>
                  <a:gd name="T4" fmla="*/ 142 w 142"/>
                  <a:gd name="T5" fmla="*/ 15 h 51"/>
                  <a:gd name="T6" fmla="*/ 108 w 142"/>
                  <a:gd name="T7" fmla="*/ 51 h 51"/>
                  <a:gd name="T8" fmla="*/ 0 w 142"/>
                  <a:gd name="T9" fmla="*/ 15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2" h="51">
                    <a:moveTo>
                      <a:pt x="0" y="15"/>
                    </a:moveTo>
                    <a:lnTo>
                      <a:pt x="137" y="0"/>
                    </a:lnTo>
                    <a:cubicBezTo>
                      <a:pt x="140" y="5"/>
                      <a:pt x="142" y="10"/>
                      <a:pt x="142" y="15"/>
                    </a:cubicBezTo>
                    <a:cubicBezTo>
                      <a:pt x="142" y="28"/>
                      <a:pt x="130" y="41"/>
                      <a:pt x="108" y="5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0949" name="Freeform 21"/>
              <p:cNvSpPr>
                <a:spLocks/>
              </p:cNvSpPr>
              <p:nvPr/>
            </p:nvSpPr>
            <p:spPr bwMode="auto">
              <a:xfrm>
                <a:off x="2922" y="2643"/>
                <a:ext cx="648" cy="396"/>
              </a:xfrm>
              <a:custGeom>
                <a:avLst/>
                <a:gdLst>
                  <a:gd name="T0" fmla="*/ 0 w 108"/>
                  <a:gd name="T1" fmla="*/ 0 h 66"/>
                  <a:gd name="T2" fmla="*/ 108 w 108"/>
                  <a:gd name="T3" fmla="*/ 36 h 66"/>
                  <a:gd name="T4" fmla="*/ 108 w 108"/>
                  <a:gd name="T5" fmla="*/ 66 h 66"/>
                  <a:gd name="T6" fmla="*/ 102 w 108"/>
                  <a:gd name="T7" fmla="*/ 63 h 66"/>
                  <a:gd name="T8" fmla="*/ 102 w 108"/>
                  <a:gd name="T9" fmla="*/ 38 h 66"/>
                  <a:gd name="T10" fmla="*/ 0 w 108"/>
                  <a:gd name="T11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8" h="66">
                    <a:moveTo>
                      <a:pt x="0" y="0"/>
                    </a:moveTo>
                    <a:lnTo>
                      <a:pt x="108" y="36"/>
                    </a:lnTo>
                    <a:lnTo>
                      <a:pt x="108" y="66"/>
                    </a:lnTo>
                    <a:lnTo>
                      <a:pt x="102" y="63"/>
                    </a:lnTo>
                    <a:lnTo>
                      <a:pt x="102" y="3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80950" name="Group 22"/>
            <p:cNvGrpSpPr>
              <a:grpSpLocks/>
            </p:cNvGrpSpPr>
            <p:nvPr/>
          </p:nvGrpSpPr>
          <p:grpSpPr bwMode="auto">
            <a:xfrm>
              <a:off x="2848" y="2313"/>
              <a:ext cx="872" cy="330"/>
              <a:chOff x="2848" y="2313"/>
              <a:chExt cx="872" cy="330"/>
            </a:xfrm>
          </p:grpSpPr>
          <p:sp>
            <p:nvSpPr>
              <p:cNvPr id="380951" name="Freeform 23"/>
              <p:cNvSpPr>
                <a:spLocks/>
              </p:cNvSpPr>
              <p:nvPr/>
            </p:nvSpPr>
            <p:spPr bwMode="auto">
              <a:xfrm>
                <a:off x="2850" y="2313"/>
                <a:ext cx="870" cy="330"/>
              </a:xfrm>
              <a:custGeom>
                <a:avLst/>
                <a:gdLst>
                  <a:gd name="T0" fmla="*/ 12 w 145"/>
                  <a:gd name="T1" fmla="*/ 55 h 55"/>
                  <a:gd name="T2" fmla="*/ 0 w 145"/>
                  <a:gd name="T3" fmla="*/ 0 h 55"/>
                  <a:gd name="T4" fmla="*/ 12 w 145"/>
                  <a:gd name="T5" fmla="*/ 0 h 55"/>
                  <a:gd name="T6" fmla="*/ 145 w 145"/>
                  <a:gd name="T7" fmla="*/ 36 h 55"/>
                  <a:gd name="T8" fmla="*/ 12 w 145"/>
                  <a:gd name="T9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5" h="55">
                    <a:moveTo>
                      <a:pt x="12" y="55"/>
                    </a:moveTo>
                    <a:lnTo>
                      <a:pt x="0" y="0"/>
                    </a:lnTo>
                    <a:cubicBezTo>
                      <a:pt x="4" y="0"/>
                      <a:pt x="8" y="0"/>
                      <a:pt x="12" y="0"/>
                    </a:cubicBezTo>
                    <a:cubicBezTo>
                      <a:pt x="72" y="0"/>
                      <a:pt x="125" y="14"/>
                      <a:pt x="145" y="36"/>
                    </a:cubicBezTo>
                    <a:lnTo>
                      <a:pt x="12" y="55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0952" name="Freeform 24"/>
              <p:cNvSpPr>
                <a:spLocks/>
              </p:cNvSpPr>
              <p:nvPr/>
            </p:nvSpPr>
            <p:spPr bwMode="auto">
              <a:xfrm>
                <a:off x="2848" y="2313"/>
                <a:ext cx="74" cy="330"/>
              </a:xfrm>
              <a:custGeom>
                <a:avLst/>
                <a:gdLst>
                  <a:gd name="T0" fmla="*/ 74 w 74"/>
                  <a:gd name="T1" fmla="*/ 330 h 330"/>
                  <a:gd name="T2" fmla="*/ 2 w 74"/>
                  <a:gd name="T3" fmla="*/ 0 h 330"/>
                  <a:gd name="T4" fmla="*/ 0 w 74"/>
                  <a:gd name="T5" fmla="*/ 99 h 330"/>
                  <a:gd name="T6" fmla="*/ 74 w 74"/>
                  <a:gd name="T7" fmla="*/ 330 h 3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4" h="330">
                    <a:moveTo>
                      <a:pt x="74" y="330"/>
                    </a:moveTo>
                    <a:lnTo>
                      <a:pt x="2" y="0"/>
                    </a:lnTo>
                    <a:lnTo>
                      <a:pt x="0" y="99"/>
                    </a:lnTo>
                    <a:lnTo>
                      <a:pt x="74" y="33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0953" name="Freeform 25"/>
              <p:cNvSpPr>
                <a:spLocks/>
              </p:cNvSpPr>
              <p:nvPr/>
            </p:nvSpPr>
            <p:spPr bwMode="auto">
              <a:xfrm>
                <a:off x="2922" y="2529"/>
                <a:ext cx="798" cy="114"/>
              </a:xfrm>
              <a:custGeom>
                <a:avLst/>
                <a:gdLst>
                  <a:gd name="T0" fmla="*/ 0 w 798"/>
                  <a:gd name="T1" fmla="*/ 114 h 114"/>
                  <a:gd name="T2" fmla="*/ 798 w 798"/>
                  <a:gd name="T3" fmla="*/ 0 h 114"/>
                  <a:gd name="T4" fmla="*/ 796 w 798"/>
                  <a:gd name="T5" fmla="*/ 29 h 114"/>
                  <a:gd name="T6" fmla="*/ 0 w 798"/>
                  <a:gd name="T7" fmla="*/ 11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98" h="114">
                    <a:moveTo>
                      <a:pt x="0" y="114"/>
                    </a:moveTo>
                    <a:lnTo>
                      <a:pt x="798" y="0"/>
                    </a:lnTo>
                    <a:lnTo>
                      <a:pt x="796" y="29"/>
                    </a:lnTo>
                    <a:lnTo>
                      <a:pt x="0" y="114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380954" name="Group 26"/>
          <p:cNvGrpSpPr>
            <a:grpSpLocks/>
          </p:cNvGrpSpPr>
          <p:nvPr/>
        </p:nvGrpSpPr>
        <p:grpSpPr bwMode="auto">
          <a:xfrm>
            <a:off x="658813" y="4308475"/>
            <a:ext cx="2663825" cy="1343025"/>
            <a:chOff x="2076" y="2313"/>
            <a:chExt cx="1698" cy="846"/>
          </a:xfrm>
        </p:grpSpPr>
        <p:grpSp>
          <p:nvGrpSpPr>
            <p:cNvPr id="380955" name="Group 27"/>
            <p:cNvGrpSpPr>
              <a:grpSpLocks/>
            </p:cNvGrpSpPr>
            <p:nvPr/>
          </p:nvGrpSpPr>
          <p:grpSpPr bwMode="auto">
            <a:xfrm>
              <a:off x="2796" y="2643"/>
              <a:ext cx="738" cy="516"/>
              <a:chOff x="2796" y="2643"/>
              <a:chExt cx="738" cy="516"/>
            </a:xfrm>
          </p:grpSpPr>
          <p:sp>
            <p:nvSpPr>
              <p:cNvPr id="380956" name="Freeform 28"/>
              <p:cNvSpPr>
                <a:spLocks/>
              </p:cNvSpPr>
              <p:nvPr/>
            </p:nvSpPr>
            <p:spPr bwMode="auto">
              <a:xfrm>
                <a:off x="2796" y="2865"/>
                <a:ext cx="738" cy="294"/>
              </a:xfrm>
              <a:custGeom>
                <a:avLst/>
                <a:gdLst>
                  <a:gd name="T0" fmla="*/ 123 w 123"/>
                  <a:gd name="T1" fmla="*/ 32 h 49"/>
                  <a:gd name="T2" fmla="*/ 21 w 123"/>
                  <a:gd name="T3" fmla="*/ 49 h 49"/>
                  <a:gd name="T4" fmla="*/ 0 w 123"/>
                  <a:gd name="T5" fmla="*/ 48 h 49"/>
                  <a:gd name="T6" fmla="*/ 0 w 123"/>
                  <a:gd name="T7" fmla="*/ 17 h 49"/>
                  <a:gd name="T8" fmla="*/ 1 w 123"/>
                  <a:gd name="T9" fmla="*/ 15 h 49"/>
                  <a:gd name="T10" fmla="*/ 22 w 123"/>
                  <a:gd name="T11" fmla="*/ 16 h 49"/>
                  <a:gd name="T12" fmla="*/ 117 w 123"/>
                  <a:gd name="T13" fmla="*/ 0 h 49"/>
                  <a:gd name="T14" fmla="*/ 123 w 123"/>
                  <a:gd name="T15" fmla="*/ 1 h 49"/>
                  <a:gd name="T16" fmla="*/ 123 w 123"/>
                  <a:gd name="T17" fmla="*/ 32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3" h="49">
                    <a:moveTo>
                      <a:pt x="123" y="32"/>
                    </a:moveTo>
                    <a:cubicBezTo>
                      <a:pt x="97" y="42"/>
                      <a:pt x="61" y="49"/>
                      <a:pt x="21" y="49"/>
                    </a:cubicBezTo>
                    <a:cubicBezTo>
                      <a:pt x="14" y="49"/>
                      <a:pt x="7" y="49"/>
                      <a:pt x="0" y="48"/>
                    </a:cubicBezTo>
                    <a:lnTo>
                      <a:pt x="0" y="17"/>
                    </a:lnTo>
                    <a:lnTo>
                      <a:pt x="1" y="15"/>
                    </a:lnTo>
                    <a:cubicBezTo>
                      <a:pt x="8" y="16"/>
                      <a:pt x="14" y="16"/>
                      <a:pt x="22" y="16"/>
                    </a:cubicBezTo>
                    <a:cubicBezTo>
                      <a:pt x="62" y="16"/>
                      <a:pt x="92" y="11"/>
                      <a:pt x="117" y="0"/>
                    </a:cubicBezTo>
                    <a:lnTo>
                      <a:pt x="123" y="1"/>
                    </a:lnTo>
                    <a:lnTo>
                      <a:pt x="123" y="32"/>
                    </a:lnTo>
                    <a:close/>
                  </a:path>
                </a:pathLst>
              </a:custGeom>
              <a:solidFill>
                <a:srgbClr val="C877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0957" name="Freeform 29"/>
              <p:cNvSpPr>
                <a:spLocks/>
              </p:cNvSpPr>
              <p:nvPr/>
            </p:nvSpPr>
            <p:spPr bwMode="auto">
              <a:xfrm>
                <a:off x="2796" y="2643"/>
                <a:ext cx="738" cy="330"/>
              </a:xfrm>
              <a:custGeom>
                <a:avLst/>
                <a:gdLst>
                  <a:gd name="T0" fmla="*/ 21 w 123"/>
                  <a:gd name="T1" fmla="*/ 0 h 55"/>
                  <a:gd name="T2" fmla="*/ 123 w 123"/>
                  <a:gd name="T3" fmla="*/ 38 h 55"/>
                  <a:gd name="T4" fmla="*/ 21 w 123"/>
                  <a:gd name="T5" fmla="*/ 55 h 55"/>
                  <a:gd name="T6" fmla="*/ 0 w 123"/>
                  <a:gd name="T7" fmla="*/ 54 h 55"/>
                  <a:gd name="T8" fmla="*/ 21 w 123"/>
                  <a:gd name="T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3" h="55">
                    <a:moveTo>
                      <a:pt x="21" y="0"/>
                    </a:moveTo>
                    <a:lnTo>
                      <a:pt x="123" y="38"/>
                    </a:lnTo>
                    <a:cubicBezTo>
                      <a:pt x="97" y="49"/>
                      <a:pt x="60" y="55"/>
                      <a:pt x="21" y="55"/>
                    </a:cubicBezTo>
                    <a:cubicBezTo>
                      <a:pt x="14" y="55"/>
                      <a:pt x="7" y="55"/>
                      <a:pt x="0" y="54"/>
                    </a:cubicBez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FF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80958" name="Group 30"/>
            <p:cNvGrpSpPr>
              <a:grpSpLocks/>
            </p:cNvGrpSpPr>
            <p:nvPr/>
          </p:nvGrpSpPr>
          <p:grpSpPr bwMode="auto">
            <a:xfrm>
              <a:off x="2076" y="2313"/>
              <a:ext cx="846" cy="654"/>
              <a:chOff x="2076" y="2313"/>
              <a:chExt cx="846" cy="654"/>
            </a:xfrm>
          </p:grpSpPr>
          <p:sp>
            <p:nvSpPr>
              <p:cNvPr id="380959" name="Freeform 31"/>
              <p:cNvSpPr>
                <a:spLocks/>
              </p:cNvSpPr>
              <p:nvPr/>
            </p:nvSpPr>
            <p:spPr bwMode="auto">
              <a:xfrm>
                <a:off x="2076" y="2643"/>
                <a:ext cx="72" cy="324"/>
              </a:xfrm>
              <a:custGeom>
                <a:avLst/>
                <a:gdLst>
                  <a:gd name="T0" fmla="*/ 12 w 12"/>
                  <a:gd name="T1" fmla="*/ 54 h 54"/>
                  <a:gd name="T2" fmla="*/ 0 w 12"/>
                  <a:gd name="T3" fmla="*/ 33 h 54"/>
                  <a:gd name="T4" fmla="*/ 0 w 12"/>
                  <a:gd name="T5" fmla="*/ 33 h 54"/>
                  <a:gd name="T6" fmla="*/ 0 w 12"/>
                  <a:gd name="T7" fmla="*/ 31 h 54"/>
                  <a:gd name="T8" fmla="*/ 0 w 12"/>
                  <a:gd name="T9" fmla="*/ 0 h 54"/>
                  <a:gd name="T10" fmla="*/ 7 w 12"/>
                  <a:gd name="T11" fmla="*/ 8 h 54"/>
                  <a:gd name="T12" fmla="*/ 12 w 12"/>
                  <a:gd name="T13" fmla="*/ 16 h 54"/>
                  <a:gd name="T14" fmla="*/ 12 w 12"/>
                  <a:gd name="T15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54">
                    <a:moveTo>
                      <a:pt x="12" y="54"/>
                    </a:moveTo>
                    <a:cubicBezTo>
                      <a:pt x="5" y="47"/>
                      <a:pt x="0" y="40"/>
                      <a:pt x="0" y="33"/>
                    </a:cubicBezTo>
                    <a:lnTo>
                      <a:pt x="0" y="33"/>
                    </a:lnTo>
                    <a:lnTo>
                      <a:pt x="0" y="31"/>
                    </a:lnTo>
                    <a:lnTo>
                      <a:pt x="0" y="0"/>
                    </a:lnTo>
                    <a:cubicBezTo>
                      <a:pt x="0" y="4"/>
                      <a:pt x="5" y="5"/>
                      <a:pt x="7" y="8"/>
                    </a:cubicBezTo>
                    <a:cubicBezTo>
                      <a:pt x="8" y="11"/>
                      <a:pt x="10" y="14"/>
                      <a:pt x="12" y="16"/>
                    </a:cubicBezTo>
                    <a:lnTo>
                      <a:pt x="12" y="54"/>
                    </a:lnTo>
                    <a:close/>
                  </a:path>
                </a:pathLst>
              </a:custGeom>
              <a:solidFill>
                <a:srgbClr val="006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0960" name="Freeform 32"/>
              <p:cNvSpPr>
                <a:spLocks/>
              </p:cNvSpPr>
              <p:nvPr/>
            </p:nvSpPr>
            <p:spPr bwMode="auto">
              <a:xfrm>
                <a:off x="2076" y="2313"/>
                <a:ext cx="846" cy="468"/>
              </a:xfrm>
              <a:custGeom>
                <a:avLst/>
                <a:gdLst>
                  <a:gd name="T0" fmla="*/ 141 w 141"/>
                  <a:gd name="T1" fmla="*/ 55 h 78"/>
                  <a:gd name="T2" fmla="*/ 12 w 141"/>
                  <a:gd name="T3" fmla="*/ 78 h 78"/>
                  <a:gd name="T4" fmla="*/ 0 w 141"/>
                  <a:gd name="T5" fmla="*/ 55 h 78"/>
                  <a:gd name="T6" fmla="*/ 124 w 141"/>
                  <a:gd name="T7" fmla="*/ 0 h 78"/>
                  <a:gd name="T8" fmla="*/ 141 w 141"/>
                  <a:gd name="T9" fmla="*/ 55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1" h="78">
                    <a:moveTo>
                      <a:pt x="141" y="55"/>
                    </a:moveTo>
                    <a:lnTo>
                      <a:pt x="12" y="78"/>
                    </a:lnTo>
                    <a:cubicBezTo>
                      <a:pt x="4" y="71"/>
                      <a:pt x="0" y="63"/>
                      <a:pt x="0" y="55"/>
                    </a:cubicBezTo>
                    <a:cubicBezTo>
                      <a:pt x="0" y="27"/>
                      <a:pt x="53" y="3"/>
                      <a:pt x="124" y="0"/>
                    </a:cubicBezTo>
                    <a:lnTo>
                      <a:pt x="141" y="55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0961" name="Freeform 33"/>
              <p:cNvSpPr>
                <a:spLocks/>
              </p:cNvSpPr>
              <p:nvPr/>
            </p:nvSpPr>
            <p:spPr bwMode="auto">
              <a:xfrm>
                <a:off x="2148" y="2643"/>
                <a:ext cx="774" cy="324"/>
              </a:xfrm>
              <a:custGeom>
                <a:avLst/>
                <a:gdLst>
                  <a:gd name="T0" fmla="*/ 129 w 129"/>
                  <a:gd name="T1" fmla="*/ 0 h 54"/>
                  <a:gd name="T2" fmla="*/ 0 w 129"/>
                  <a:gd name="T3" fmla="*/ 23 h 54"/>
                  <a:gd name="T4" fmla="*/ 0 w 129"/>
                  <a:gd name="T5" fmla="*/ 54 h 54"/>
                  <a:gd name="T6" fmla="*/ 5 w 129"/>
                  <a:gd name="T7" fmla="*/ 53 h 54"/>
                  <a:gd name="T8" fmla="*/ 5 w 129"/>
                  <a:gd name="T9" fmla="*/ 27 h 54"/>
                  <a:gd name="T10" fmla="*/ 129 w 129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9" h="54">
                    <a:moveTo>
                      <a:pt x="129" y="0"/>
                    </a:moveTo>
                    <a:lnTo>
                      <a:pt x="0" y="23"/>
                    </a:lnTo>
                    <a:lnTo>
                      <a:pt x="0" y="54"/>
                    </a:lnTo>
                    <a:lnTo>
                      <a:pt x="5" y="53"/>
                    </a:lnTo>
                    <a:lnTo>
                      <a:pt x="5" y="27"/>
                    </a:lnTo>
                    <a:lnTo>
                      <a:pt x="129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80962" name="Group 34"/>
            <p:cNvGrpSpPr>
              <a:grpSpLocks/>
            </p:cNvGrpSpPr>
            <p:nvPr/>
          </p:nvGrpSpPr>
          <p:grpSpPr bwMode="auto">
            <a:xfrm>
              <a:off x="2178" y="2643"/>
              <a:ext cx="744" cy="510"/>
              <a:chOff x="2178" y="2643"/>
              <a:chExt cx="744" cy="510"/>
            </a:xfrm>
          </p:grpSpPr>
          <p:sp>
            <p:nvSpPr>
              <p:cNvPr id="380963" name="Freeform 35"/>
              <p:cNvSpPr>
                <a:spLocks/>
              </p:cNvSpPr>
              <p:nvPr/>
            </p:nvSpPr>
            <p:spPr bwMode="auto">
              <a:xfrm>
                <a:off x="2178" y="2799"/>
                <a:ext cx="576" cy="354"/>
              </a:xfrm>
              <a:custGeom>
                <a:avLst/>
                <a:gdLst>
                  <a:gd name="T0" fmla="*/ 96 w 96"/>
                  <a:gd name="T1" fmla="*/ 59 h 59"/>
                  <a:gd name="T2" fmla="*/ 0 w 96"/>
                  <a:gd name="T3" fmla="*/ 31 h 59"/>
                  <a:gd name="T4" fmla="*/ 0 w 96"/>
                  <a:gd name="T5" fmla="*/ 1 h 59"/>
                  <a:gd name="T6" fmla="*/ 6 w 96"/>
                  <a:gd name="T7" fmla="*/ 0 h 59"/>
                  <a:gd name="T8" fmla="*/ 96 w 96"/>
                  <a:gd name="T9" fmla="*/ 25 h 59"/>
                  <a:gd name="T10" fmla="*/ 96 w 96"/>
                  <a:gd name="T11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6" h="59">
                    <a:moveTo>
                      <a:pt x="96" y="59"/>
                    </a:moveTo>
                    <a:cubicBezTo>
                      <a:pt x="55" y="56"/>
                      <a:pt x="20" y="45"/>
                      <a:pt x="0" y="31"/>
                    </a:cubicBezTo>
                    <a:lnTo>
                      <a:pt x="0" y="1"/>
                    </a:lnTo>
                    <a:lnTo>
                      <a:pt x="6" y="0"/>
                    </a:lnTo>
                    <a:cubicBezTo>
                      <a:pt x="24" y="16"/>
                      <a:pt x="53" y="22"/>
                      <a:pt x="96" y="25"/>
                    </a:cubicBezTo>
                    <a:lnTo>
                      <a:pt x="96" y="59"/>
                    </a:lnTo>
                    <a:close/>
                  </a:path>
                </a:pathLst>
              </a:custGeom>
              <a:solidFill>
                <a:srgbClr val="9A9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0964" name="Freeform 36"/>
              <p:cNvSpPr>
                <a:spLocks/>
              </p:cNvSpPr>
              <p:nvPr/>
            </p:nvSpPr>
            <p:spPr bwMode="auto">
              <a:xfrm>
                <a:off x="2178" y="2643"/>
                <a:ext cx="744" cy="324"/>
              </a:xfrm>
              <a:custGeom>
                <a:avLst/>
                <a:gdLst>
                  <a:gd name="T0" fmla="*/ 124 w 124"/>
                  <a:gd name="T1" fmla="*/ 0 h 54"/>
                  <a:gd name="T2" fmla="*/ 96 w 124"/>
                  <a:gd name="T3" fmla="*/ 54 h 54"/>
                  <a:gd name="T4" fmla="*/ 0 w 124"/>
                  <a:gd name="T5" fmla="*/ 27 h 54"/>
                  <a:gd name="T6" fmla="*/ 124 w 124"/>
                  <a:gd name="T7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4" h="54">
                    <a:moveTo>
                      <a:pt x="124" y="0"/>
                    </a:moveTo>
                    <a:lnTo>
                      <a:pt x="96" y="54"/>
                    </a:lnTo>
                    <a:cubicBezTo>
                      <a:pt x="55" y="51"/>
                      <a:pt x="20" y="41"/>
                      <a:pt x="0" y="27"/>
                    </a:cubicBezTo>
                    <a:lnTo>
                      <a:pt x="124" y="0"/>
                    </a:lnTo>
                    <a:close/>
                  </a:path>
                </a:pathLst>
              </a:custGeom>
              <a:solidFill>
                <a:srgbClr val="CC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0965" name="Freeform 37"/>
              <p:cNvSpPr>
                <a:spLocks/>
              </p:cNvSpPr>
              <p:nvPr/>
            </p:nvSpPr>
            <p:spPr bwMode="auto">
              <a:xfrm>
                <a:off x="2754" y="2643"/>
                <a:ext cx="168" cy="510"/>
              </a:xfrm>
              <a:custGeom>
                <a:avLst/>
                <a:gdLst>
                  <a:gd name="T0" fmla="*/ 28 w 28"/>
                  <a:gd name="T1" fmla="*/ 0 h 85"/>
                  <a:gd name="T2" fmla="*/ 0 w 28"/>
                  <a:gd name="T3" fmla="*/ 54 h 85"/>
                  <a:gd name="T4" fmla="*/ 0 w 28"/>
                  <a:gd name="T5" fmla="*/ 85 h 85"/>
                  <a:gd name="T6" fmla="*/ 7 w 28"/>
                  <a:gd name="T7" fmla="*/ 66 h 85"/>
                  <a:gd name="T8" fmla="*/ 7 w 28"/>
                  <a:gd name="T9" fmla="*/ 54 h 85"/>
                  <a:gd name="T10" fmla="*/ 28 w 28"/>
                  <a:gd name="T11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85">
                    <a:moveTo>
                      <a:pt x="28" y="0"/>
                    </a:moveTo>
                    <a:lnTo>
                      <a:pt x="0" y="54"/>
                    </a:lnTo>
                    <a:lnTo>
                      <a:pt x="0" y="85"/>
                    </a:lnTo>
                    <a:lnTo>
                      <a:pt x="7" y="66"/>
                    </a:lnTo>
                    <a:lnTo>
                      <a:pt x="7" y="54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80966" name="Group 38"/>
            <p:cNvGrpSpPr>
              <a:grpSpLocks/>
            </p:cNvGrpSpPr>
            <p:nvPr/>
          </p:nvGrpSpPr>
          <p:grpSpPr bwMode="auto">
            <a:xfrm>
              <a:off x="2922" y="2553"/>
              <a:ext cx="852" cy="486"/>
              <a:chOff x="2922" y="2553"/>
              <a:chExt cx="852" cy="486"/>
            </a:xfrm>
          </p:grpSpPr>
          <p:sp>
            <p:nvSpPr>
              <p:cNvPr id="380967" name="Freeform 39"/>
              <p:cNvSpPr>
                <a:spLocks/>
              </p:cNvSpPr>
              <p:nvPr/>
            </p:nvSpPr>
            <p:spPr bwMode="auto">
              <a:xfrm>
                <a:off x="3570" y="2643"/>
                <a:ext cx="204" cy="396"/>
              </a:xfrm>
              <a:custGeom>
                <a:avLst/>
                <a:gdLst>
                  <a:gd name="T0" fmla="*/ 34 w 34"/>
                  <a:gd name="T1" fmla="*/ 33 h 66"/>
                  <a:gd name="T2" fmla="*/ 0 w 34"/>
                  <a:gd name="T3" fmla="*/ 66 h 66"/>
                  <a:gd name="T4" fmla="*/ 0 w 34"/>
                  <a:gd name="T5" fmla="*/ 32 h 66"/>
                  <a:gd name="T6" fmla="*/ 29 w 34"/>
                  <a:gd name="T7" fmla="*/ 7 h 66"/>
                  <a:gd name="T8" fmla="*/ 34 w 34"/>
                  <a:gd name="T9" fmla="*/ 0 h 66"/>
                  <a:gd name="T10" fmla="*/ 34 w 34"/>
                  <a:gd name="T11" fmla="*/ 31 h 66"/>
                  <a:gd name="T12" fmla="*/ 34 w 34"/>
                  <a:gd name="T13" fmla="*/ 33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66">
                    <a:moveTo>
                      <a:pt x="34" y="33"/>
                    </a:moveTo>
                    <a:cubicBezTo>
                      <a:pt x="33" y="46"/>
                      <a:pt x="20" y="57"/>
                      <a:pt x="0" y="66"/>
                    </a:cubicBezTo>
                    <a:lnTo>
                      <a:pt x="0" y="32"/>
                    </a:lnTo>
                    <a:cubicBezTo>
                      <a:pt x="14" y="24"/>
                      <a:pt x="24" y="16"/>
                      <a:pt x="29" y="7"/>
                    </a:cubicBezTo>
                    <a:cubicBezTo>
                      <a:pt x="31" y="3"/>
                      <a:pt x="34" y="4"/>
                      <a:pt x="34" y="0"/>
                    </a:cubicBezTo>
                    <a:lnTo>
                      <a:pt x="34" y="31"/>
                    </a:lnTo>
                    <a:lnTo>
                      <a:pt x="34" y="33"/>
                    </a:lnTo>
                    <a:close/>
                  </a:path>
                </a:pathLst>
              </a:custGeom>
              <a:solidFill>
                <a:srgbClr val="15B1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0968" name="Freeform 40"/>
              <p:cNvSpPr>
                <a:spLocks/>
              </p:cNvSpPr>
              <p:nvPr/>
            </p:nvSpPr>
            <p:spPr bwMode="auto">
              <a:xfrm>
                <a:off x="2922" y="2553"/>
                <a:ext cx="852" cy="306"/>
              </a:xfrm>
              <a:custGeom>
                <a:avLst/>
                <a:gdLst>
                  <a:gd name="T0" fmla="*/ 0 w 142"/>
                  <a:gd name="T1" fmla="*/ 15 h 51"/>
                  <a:gd name="T2" fmla="*/ 137 w 142"/>
                  <a:gd name="T3" fmla="*/ 0 h 51"/>
                  <a:gd name="T4" fmla="*/ 142 w 142"/>
                  <a:gd name="T5" fmla="*/ 15 h 51"/>
                  <a:gd name="T6" fmla="*/ 108 w 142"/>
                  <a:gd name="T7" fmla="*/ 51 h 51"/>
                  <a:gd name="T8" fmla="*/ 0 w 142"/>
                  <a:gd name="T9" fmla="*/ 15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2" h="51">
                    <a:moveTo>
                      <a:pt x="0" y="15"/>
                    </a:moveTo>
                    <a:lnTo>
                      <a:pt x="137" y="0"/>
                    </a:lnTo>
                    <a:cubicBezTo>
                      <a:pt x="140" y="5"/>
                      <a:pt x="142" y="10"/>
                      <a:pt x="142" y="15"/>
                    </a:cubicBezTo>
                    <a:cubicBezTo>
                      <a:pt x="142" y="28"/>
                      <a:pt x="130" y="41"/>
                      <a:pt x="108" y="5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66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0969" name="Freeform 41"/>
              <p:cNvSpPr>
                <a:spLocks/>
              </p:cNvSpPr>
              <p:nvPr/>
            </p:nvSpPr>
            <p:spPr bwMode="auto">
              <a:xfrm>
                <a:off x="2922" y="2643"/>
                <a:ext cx="648" cy="396"/>
              </a:xfrm>
              <a:custGeom>
                <a:avLst/>
                <a:gdLst>
                  <a:gd name="T0" fmla="*/ 0 w 108"/>
                  <a:gd name="T1" fmla="*/ 0 h 66"/>
                  <a:gd name="T2" fmla="*/ 108 w 108"/>
                  <a:gd name="T3" fmla="*/ 36 h 66"/>
                  <a:gd name="T4" fmla="*/ 108 w 108"/>
                  <a:gd name="T5" fmla="*/ 66 h 66"/>
                  <a:gd name="T6" fmla="*/ 102 w 108"/>
                  <a:gd name="T7" fmla="*/ 63 h 66"/>
                  <a:gd name="T8" fmla="*/ 102 w 108"/>
                  <a:gd name="T9" fmla="*/ 38 h 66"/>
                  <a:gd name="T10" fmla="*/ 0 w 108"/>
                  <a:gd name="T11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8" h="66">
                    <a:moveTo>
                      <a:pt x="0" y="0"/>
                    </a:moveTo>
                    <a:lnTo>
                      <a:pt x="108" y="36"/>
                    </a:lnTo>
                    <a:lnTo>
                      <a:pt x="108" y="66"/>
                    </a:lnTo>
                    <a:lnTo>
                      <a:pt x="102" y="63"/>
                    </a:lnTo>
                    <a:lnTo>
                      <a:pt x="102" y="3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80970" name="Group 42"/>
            <p:cNvGrpSpPr>
              <a:grpSpLocks/>
            </p:cNvGrpSpPr>
            <p:nvPr/>
          </p:nvGrpSpPr>
          <p:grpSpPr bwMode="auto">
            <a:xfrm>
              <a:off x="2848" y="2313"/>
              <a:ext cx="872" cy="330"/>
              <a:chOff x="2848" y="2313"/>
              <a:chExt cx="872" cy="330"/>
            </a:xfrm>
          </p:grpSpPr>
          <p:sp>
            <p:nvSpPr>
              <p:cNvPr id="380971" name="Freeform 43"/>
              <p:cNvSpPr>
                <a:spLocks/>
              </p:cNvSpPr>
              <p:nvPr/>
            </p:nvSpPr>
            <p:spPr bwMode="auto">
              <a:xfrm>
                <a:off x="2850" y="2313"/>
                <a:ext cx="870" cy="330"/>
              </a:xfrm>
              <a:custGeom>
                <a:avLst/>
                <a:gdLst>
                  <a:gd name="T0" fmla="*/ 12 w 145"/>
                  <a:gd name="T1" fmla="*/ 55 h 55"/>
                  <a:gd name="T2" fmla="*/ 0 w 145"/>
                  <a:gd name="T3" fmla="*/ 0 h 55"/>
                  <a:gd name="T4" fmla="*/ 12 w 145"/>
                  <a:gd name="T5" fmla="*/ 0 h 55"/>
                  <a:gd name="T6" fmla="*/ 145 w 145"/>
                  <a:gd name="T7" fmla="*/ 36 h 55"/>
                  <a:gd name="T8" fmla="*/ 12 w 145"/>
                  <a:gd name="T9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5" h="55">
                    <a:moveTo>
                      <a:pt x="12" y="55"/>
                    </a:moveTo>
                    <a:lnTo>
                      <a:pt x="0" y="0"/>
                    </a:lnTo>
                    <a:cubicBezTo>
                      <a:pt x="4" y="0"/>
                      <a:pt x="8" y="0"/>
                      <a:pt x="12" y="0"/>
                    </a:cubicBezTo>
                    <a:cubicBezTo>
                      <a:pt x="72" y="0"/>
                      <a:pt x="125" y="14"/>
                      <a:pt x="145" y="36"/>
                    </a:cubicBezTo>
                    <a:lnTo>
                      <a:pt x="12" y="55"/>
                    </a:lnTo>
                    <a:close/>
                  </a:path>
                </a:pathLst>
              </a:custGeom>
              <a:solidFill>
                <a:srgbClr val="339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0972" name="Freeform 44"/>
              <p:cNvSpPr>
                <a:spLocks/>
              </p:cNvSpPr>
              <p:nvPr/>
            </p:nvSpPr>
            <p:spPr bwMode="auto">
              <a:xfrm>
                <a:off x="2848" y="2313"/>
                <a:ext cx="74" cy="330"/>
              </a:xfrm>
              <a:custGeom>
                <a:avLst/>
                <a:gdLst>
                  <a:gd name="T0" fmla="*/ 74 w 74"/>
                  <a:gd name="T1" fmla="*/ 330 h 330"/>
                  <a:gd name="T2" fmla="*/ 2 w 74"/>
                  <a:gd name="T3" fmla="*/ 0 h 330"/>
                  <a:gd name="T4" fmla="*/ 0 w 74"/>
                  <a:gd name="T5" fmla="*/ 99 h 330"/>
                  <a:gd name="T6" fmla="*/ 74 w 74"/>
                  <a:gd name="T7" fmla="*/ 330 h 3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4" h="330">
                    <a:moveTo>
                      <a:pt x="74" y="330"/>
                    </a:moveTo>
                    <a:lnTo>
                      <a:pt x="2" y="0"/>
                    </a:lnTo>
                    <a:lnTo>
                      <a:pt x="0" y="99"/>
                    </a:lnTo>
                    <a:lnTo>
                      <a:pt x="74" y="33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0973" name="Freeform 45"/>
              <p:cNvSpPr>
                <a:spLocks/>
              </p:cNvSpPr>
              <p:nvPr/>
            </p:nvSpPr>
            <p:spPr bwMode="auto">
              <a:xfrm>
                <a:off x="2922" y="2529"/>
                <a:ext cx="798" cy="114"/>
              </a:xfrm>
              <a:custGeom>
                <a:avLst/>
                <a:gdLst>
                  <a:gd name="T0" fmla="*/ 0 w 798"/>
                  <a:gd name="T1" fmla="*/ 114 h 114"/>
                  <a:gd name="T2" fmla="*/ 798 w 798"/>
                  <a:gd name="T3" fmla="*/ 0 h 114"/>
                  <a:gd name="T4" fmla="*/ 796 w 798"/>
                  <a:gd name="T5" fmla="*/ 29 h 114"/>
                  <a:gd name="T6" fmla="*/ 0 w 798"/>
                  <a:gd name="T7" fmla="*/ 11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98" h="114">
                    <a:moveTo>
                      <a:pt x="0" y="114"/>
                    </a:moveTo>
                    <a:lnTo>
                      <a:pt x="798" y="0"/>
                    </a:lnTo>
                    <a:lnTo>
                      <a:pt x="796" y="29"/>
                    </a:lnTo>
                    <a:lnTo>
                      <a:pt x="0" y="114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pic>
        <p:nvPicPr>
          <p:cNvPr id="380974" name="Picture 46" descr="Imagem1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6026" b="21652"/>
          <a:stretch>
            <a:fillRect/>
          </a:stretch>
        </p:blipFill>
        <p:spPr bwMode="auto">
          <a:xfrm>
            <a:off x="4427538" y="3049588"/>
            <a:ext cx="4716462" cy="38084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80975" name="Group 47"/>
          <p:cNvGrpSpPr>
            <a:grpSpLocks/>
          </p:cNvGrpSpPr>
          <p:nvPr/>
        </p:nvGrpSpPr>
        <p:grpSpPr bwMode="auto">
          <a:xfrm>
            <a:off x="5784850" y="4387850"/>
            <a:ext cx="2663825" cy="1328738"/>
            <a:chOff x="2034" y="1207"/>
            <a:chExt cx="1704" cy="846"/>
          </a:xfrm>
        </p:grpSpPr>
        <p:sp>
          <p:nvSpPr>
            <p:cNvPr id="380976" name="Freeform 48"/>
            <p:cNvSpPr>
              <a:spLocks/>
            </p:cNvSpPr>
            <p:nvPr/>
          </p:nvSpPr>
          <p:spPr bwMode="auto">
            <a:xfrm>
              <a:off x="2034" y="1537"/>
              <a:ext cx="1704" cy="516"/>
            </a:xfrm>
            <a:custGeom>
              <a:avLst/>
              <a:gdLst>
                <a:gd name="T0" fmla="*/ 284 w 284"/>
                <a:gd name="T1" fmla="*/ 33 h 86"/>
                <a:gd name="T2" fmla="*/ 142 w 284"/>
                <a:gd name="T3" fmla="*/ 86 h 86"/>
                <a:gd name="T4" fmla="*/ 0 w 284"/>
                <a:gd name="T5" fmla="*/ 33 h 86"/>
                <a:gd name="T6" fmla="*/ 0 w 284"/>
                <a:gd name="T7" fmla="*/ 33 h 86"/>
                <a:gd name="T8" fmla="*/ 0 w 284"/>
                <a:gd name="T9" fmla="*/ 31 h 86"/>
                <a:gd name="T10" fmla="*/ 0 w 284"/>
                <a:gd name="T11" fmla="*/ 0 h 86"/>
                <a:gd name="T12" fmla="*/ 8 w 284"/>
                <a:gd name="T13" fmla="*/ 9 h 86"/>
                <a:gd name="T14" fmla="*/ 143 w 284"/>
                <a:gd name="T15" fmla="*/ 53 h 86"/>
                <a:gd name="T16" fmla="*/ 279 w 284"/>
                <a:gd name="T17" fmla="*/ 7 h 86"/>
                <a:gd name="T18" fmla="*/ 284 w 284"/>
                <a:gd name="T19" fmla="*/ 0 h 86"/>
                <a:gd name="T20" fmla="*/ 284 w 284"/>
                <a:gd name="T21" fmla="*/ 31 h 86"/>
                <a:gd name="T22" fmla="*/ 284 w 284"/>
                <a:gd name="T23" fmla="*/ 3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4" h="86">
                  <a:moveTo>
                    <a:pt x="284" y="33"/>
                  </a:moveTo>
                  <a:cubicBezTo>
                    <a:pt x="281" y="63"/>
                    <a:pt x="219" y="86"/>
                    <a:pt x="142" y="86"/>
                  </a:cubicBezTo>
                  <a:cubicBezTo>
                    <a:pt x="66" y="86"/>
                    <a:pt x="3" y="63"/>
                    <a:pt x="0" y="33"/>
                  </a:cubicBezTo>
                  <a:lnTo>
                    <a:pt x="0" y="33"/>
                  </a:lnTo>
                  <a:lnTo>
                    <a:pt x="0" y="31"/>
                  </a:lnTo>
                  <a:lnTo>
                    <a:pt x="0" y="0"/>
                  </a:lnTo>
                  <a:cubicBezTo>
                    <a:pt x="0" y="4"/>
                    <a:pt x="6" y="5"/>
                    <a:pt x="8" y="9"/>
                  </a:cubicBezTo>
                  <a:cubicBezTo>
                    <a:pt x="21" y="34"/>
                    <a:pt x="74" y="53"/>
                    <a:pt x="143" y="53"/>
                  </a:cubicBezTo>
                  <a:cubicBezTo>
                    <a:pt x="211" y="53"/>
                    <a:pt x="266" y="32"/>
                    <a:pt x="279" y="7"/>
                  </a:cubicBezTo>
                  <a:cubicBezTo>
                    <a:pt x="281" y="4"/>
                    <a:pt x="284" y="4"/>
                    <a:pt x="284" y="0"/>
                  </a:cubicBezTo>
                  <a:lnTo>
                    <a:pt x="284" y="31"/>
                  </a:lnTo>
                  <a:lnTo>
                    <a:pt x="284" y="33"/>
                  </a:lnTo>
                  <a:close/>
                </a:path>
              </a:pathLst>
            </a:custGeom>
            <a:solidFill>
              <a:srgbClr val="605D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80977" name="Oval 49"/>
            <p:cNvSpPr>
              <a:spLocks noChangeArrowheads="1"/>
            </p:cNvSpPr>
            <p:nvPr/>
          </p:nvSpPr>
          <p:spPr bwMode="auto">
            <a:xfrm>
              <a:off x="2034" y="1207"/>
              <a:ext cx="1704" cy="660"/>
            </a:xfrm>
            <a:prstGeom prst="ellipse">
              <a:avLst/>
            </a:prstGeom>
            <a:solidFill>
              <a:srgbClr val="A9A8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380978" name="Group 50"/>
          <p:cNvGrpSpPr>
            <a:grpSpLocks/>
          </p:cNvGrpSpPr>
          <p:nvPr/>
        </p:nvGrpSpPr>
        <p:grpSpPr bwMode="auto">
          <a:xfrm>
            <a:off x="2524125" y="5719763"/>
            <a:ext cx="1223963" cy="469900"/>
            <a:chOff x="1581" y="3621"/>
            <a:chExt cx="771" cy="296"/>
          </a:xfrm>
        </p:grpSpPr>
        <p:pic>
          <p:nvPicPr>
            <p:cNvPr id="380979" name="Picture 51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83" y="3621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80980" name="Text Box 52"/>
            <p:cNvSpPr txBox="1">
              <a:spLocks noChangeArrowheads="1"/>
            </p:cNvSpPr>
            <p:nvPr/>
          </p:nvSpPr>
          <p:spPr bwMode="auto">
            <a:xfrm>
              <a:off x="1581" y="3636"/>
              <a:ext cx="771" cy="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3. Santa Catarina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US$ 29,2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16,0%</a:t>
              </a:r>
            </a:p>
          </p:txBody>
        </p:sp>
      </p:grpSp>
      <p:grpSp>
        <p:nvGrpSpPr>
          <p:cNvPr id="380981" name="Group 53"/>
          <p:cNvGrpSpPr>
            <a:grpSpLocks/>
          </p:cNvGrpSpPr>
          <p:nvPr/>
        </p:nvGrpSpPr>
        <p:grpSpPr bwMode="auto">
          <a:xfrm>
            <a:off x="965200" y="5691188"/>
            <a:ext cx="1093788" cy="469900"/>
            <a:chOff x="2983" y="3658"/>
            <a:chExt cx="689" cy="296"/>
          </a:xfrm>
        </p:grpSpPr>
        <p:pic>
          <p:nvPicPr>
            <p:cNvPr id="380982" name="Picture 54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43" y="3658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80983" name="Text Box 55"/>
            <p:cNvSpPr txBox="1">
              <a:spLocks noChangeArrowheads="1"/>
            </p:cNvSpPr>
            <p:nvPr/>
          </p:nvSpPr>
          <p:spPr bwMode="auto">
            <a:xfrm flipH="1">
              <a:off x="2983" y="3673"/>
              <a:ext cx="689" cy="2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4. São Paulo</a:t>
              </a:r>
            </a:p>
            <a:p>
              <a:pPr algn="ctr"/>
              <a:r>
                <a:rPr lang="pt-BR" sz="700">
                  <a:solidFill>
                    <a:schemeClr val="bg1"/>
                  </a:solidFill>
                  <a:latin typeface="Verdana" pitchFamily="34" charset="0"/>
                </a:rPr>
                <a:t>US$ </a:t>
              </a:r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27,4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 14,3%</a:t>
              </a:r>
            </a:p>
          </p:txBody>
        </p:sp>
      </p:grpSp>
      <p:grpSp>
        <p:nvGrpSpPr>
          <p:cNvPr id="380984" name="Group 56"/>
          <p:cNvGrpSpPr>
            <a:grpSpLocks/>
          </p:cNvGrpSpPr>
          <p:nvPr/>
        </p:nvGrpSpPr>
        <p:grpSpPr bwMode="auto">
          <a:xfrm>
            <a:off x="3343275" y="4321175"/>
            <a:ext cx="1206500" cy="469900"/>
            <a:chOff x="1802" y="2466"/>
            <a:chExt cx="760" cy="296"/>
          </a:xfrm>
        </p:grpSpPr>
        <p:pic>
          <p:nvPicPr>
            <p:cNvPr id="380985" name="Picture 57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8" y="2466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80986" name="Text Box 58"/>
            <p:cNvSpPr txBox="1">
              <a:spLocks noChangeArrowheads="1"/>
            </p:cNvSpPr>
            <p:nvPr/>
          </p:nvSpPr>
          <p:spPr bwMode="auto">
            <a:xfrm>
              <a:off x="1802" y="2480"/>
              <a:ext cx="760" cy="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2. R.G DO Sul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US$ 30,2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16,6%</a:t>
              </a:r>
            </a:p>
          </p:txBody>
        </p:sp>
      </p:grpSp>
      <p:grpSp>
        <p:nvGrpSpPr>
          <p:cNvPr id="380987" name="Group 59"/>
          <p:cNvGrpSpPr>
            <a:grpSpLocks/>
          </p:cNvGrpSpPr>
          <p:nvPr/>
        </p:nvGrpSpPr>
        <p:grpSpPr bwMode="auto">
          <a:xfrm>
            <a:off x="-34925" y="3868738"/>
            <a:ext cx="1093788" cy="469900"/>
            <a:chOff x="-31" y="2455"/>
            <a:chExt cx="689" cy="296"/>
          </a:xfrm>
        </p:grpSpPr>
        <p:pic>
          <p:nvPicPr>
            <p:cNvPr id="380988" name="Picture 60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" y="2455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80989" name="Text Box 61"/>
            <p:cNvSpPr txBox="1">
              <a:spLocks noChangeArrowheads="1"/>
            </p:cNvSpPr>
            <p:nvPr/>
          </p:nvSpPr>
          <p:spPr bwMode="auto">
            <a:xfrm flipH="1">
              <a:off x="-31" y="2467"/>
              <a:ext cx="689" cy="2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Outros</a:t>
              </a:r>
            </a:p>
            <a:p>
              <a:pPr algn="ctr"/>
              <a:r>
                <a:rPr lang="pt-BR" sz="700">
                  <a:solidFill>
                    <a:schemeClr val="bg1"/>
                  </a:solidFill>
                  <a:latin typeface="Verdana" pitchFamily="34" charset="0"/>
                </a:rPr>
                <a:t>US$ </a:t>
              </a:r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55,3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30,4%</a:t>
              </a:r>
            </a:p>
          </p:txBody>
        </p:sp>
      </p:grpSp>
      <p:grpSp>
        <p:nvGrpSpPr>
          <p:cNvPr id="380990" name="Group 62"/>
          <p:cNvGrpSpPr>
            <a:grpSpLocks/>
          </p:cNvGrpSpPr>
          <p:nvPr/>
        </p:nvGrpSpPr>
        <p:grpSpPr bwMode="auto">
          <a:xfrm>
            <a:off x="2511425" y="3535363"/>
            <a:ext cx="1206500" cy="469900"/>
            <a:chOff x="1802" y="2466"/>
            <a:chExt cx="760" cy="296"/>
          </a:xfrm>
        </p:grpSpPr>
        <p:pic>
          <p:nvPicPr>
            <p:cNvPr id="380991" name="Picture 63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8" y="2466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80992" name="Text Box 64"/>
            <p:cNvSpPr txBox="1">
              <a:spLocks noChangeArrowheads="1"/>
            </p:cNvSpPr>
            <p:nvPr/>
          </p:nvSpPr>
          <p:spPr bwMode="auto">
            <a:xfrm>
              <a:off x="1802" y="2480"/>
              <a:ext cx="760" cy="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1. Ceará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US$ 39,9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21,9%</a:t>
              </a:r>
            </a:p>
          </p:txBody>
        </p:sp>
      </p:grpSp>
      <p:grpSp>
        <p:nvGrpSpPr>
          <p:cNvPr id="380993" name="Group 65"/>
          <p:cNvGrpSpPr>
            <a:grpSpLocks/>
          </p:cNvGrpSpPr>
          <p:nvPr/>
        </p:nvGrpSpPr>
        <p:grpSpPr bwMode="auto">
          <a:xfrm>
            <a:off x="2138363" y="5053013"/>
            <a:ext cx="619125" cy="781050"/>
            <a:chOff x="1338" y="3201"/>
            <a:chExt cx="390" cy="492"/>
          </a:xfrm>
        </p:grpSpPr>
        <p:sp>
          <p:nvSpPr>
            <p:cNvPr id="380994" name="Freeform 66"/>
            <p:cNvSpPr>
              <a:spLocks/>
            </p:cNvSpPr>
            <p:nvPr/>
          </p:nvSpPr>
          <p:spPr bwMode="auto">
            <a:xfrm>
              <a:off x="1362" y="3216"/>
              <a:ext cx="366" cy="477"/>
            </a:xfrm>
            <a:custGeom>
              <a:avLst/>
              <a:gdLst>
                <a:gd name="T0" fmla="*/ 366 w 366"/>
                <a:gd name="T1" fmla="*/ 477 h 477"/>
                <a:gd name="T2" fmla="*/ 302 w 366"/>
                <a:gd name="T3" fmla="*/ 477 h 477"/>
                <a:gd name="T4" fmla="*/ 302 w 366"/>
                <a:gd name="T5" fmla="*/ 337 h 477"/>
                <a:gd name="T6" fmla="*/ 0 w 366"/>
                <a:gd name="T7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6" h="477">
                  <a:moveTo>
                    <a:pt x="366" y="477"/>
                  </a:moveTo>
                  <a:lnTo>
                    <a:pt x="302" y="477"/>
                  </a:lnTo>
                  <a:lnTo>
                    <a:pt x="302" y="337"/>
                  </a:lnTo>
                  <a:lnTo>
                    <a:pt x="0" y="0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80995" name="Oval 67"/>
            <p:cNvSpPr>
              <a:spLocks noChangeArrowheads="1"/>
            </p:cNvSpPr>
            <p:nvPr/>
          </p:nvSpPr>
          <p:spPr bwMode="auto">
            <a:xfrm flipH="1" flipV="1">
              <a:off x="1338" y="3201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80996" name="Group 68"/>
          <p:cNvGrpSpPr>
            <a:grpSpLocks/>
          </p:cNvGrpSpPr>
          <p:nvPr/>
        </p:nvGrpSpPr>
        <p:grpSpPr bwMode="auto">
          <a:xfrm>
            <a:off x="2270125" y="3633788"/>
            <a:ext cx="449263" cy="947737"/>
            <a:chOff x="1421" y="2307"/>
            <a:chExt cx="283" cy="597"/>
          </a:xfrm>
        </p:grpSpPr>
        <p:sp>
          <p:nvSpPr>
            <p:cNvPr id="380997" name="Freeform 69"/>
            <p:cNvSpPr>
              <a:spLocks/>
            </p:cNvSpPr>
            <p:nvPr/>
          </p:nvSpPr>
          <p:spPr bwMode="auto">
            <a:xfrm>
              <a:off x="1440" y="2307"/>
              <a:ext cx="264" cy="573"/>
            </a:xfrm>
            <a:custGeom>
              <a:avLst/>
              <a:gdLst>
                <a:gd name="T0" fmla="*/ 264 w 264"/>
                <a:gd name="T1" fmla="*/ 0 h 573"/>
                <a:gd name="T2" fmla="*/ 204 w 264"/>
                <a:gd name="T3" fmla="*/ 0 h 573"/>
                <a:gd name="T4" fmla="*/ 202 w 264"/>
                <a:gd name="T5" fmla="*/ 147 h 573"/>
                <a:gd name="T6" fmla="*/ 0 w 264"/>
                <a:gd name="T7" fmla="*/ 573 h 5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4" h="573">
                  <a:moveTo>
                    <a:pt x="264" y="0"/>
                  </a:moveTo>
                  <a:lnTo>
                    <a:pt x="204" y="0"/>
                  </a:lnTo>
                  <a:lnTo>
                    <a:pt x="202" y="147"/>
                  </a:lnTo>
                  <a:lnTo>
                    <a:pt x="0" y="573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80998" name="Oval 70"/>
            <p:cNvSpPr>
              <a:spLocks noChangeArrowheads="1"/>
            </p:cNvSpPr>
            <p:nvPr/>
          </p:nvSpPr>
          <p:spPr bwMode="auto">
            <a:xfrm flipH="1">
              <a:off x="1421" y="2870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80999" name="Group 71"/>
          <p:cNvGrpSpPr>
            <a:grpSpLocks/>
          </p:cNvGrpSpPr>
          <p:nvPr/>
        </p:nvGrpSpPr>
        <p:grpSpPr bwMode="auto">
          <a:xfrm>
            <a:off x="1039813" y="5084763"/>
            <a:ext cx="466725" cy="701675"/>
            <a:chOff x="646" y="3221"/>
            <a:chExt cx="294" cy="442"/>
          </a:xfrm>
        </p:grpSpPr>
        <p:sp>
          <p:nvSpPr>
            <p:cNvPr id="381000" name="Freeform 72"/>
            <p:cNvSpPr>
              <a:spLocks/>
            </p:cNvSpPr>
            <p:nvPr/>
          </p:nvSpPr>
          <p:spPr bwMode="auto">
            <a:xfrm>
              <a:off x="646" y="3232"/>
              <a:ext cx="286" cy="431"/>
            </a:xfrm>
            <a:custGeom>
              <a:avLst/>
              <a:gdLst>
                <a:gd name="T0" fmla="*/ 64 w 286"/>
                <a:gd name="T1" fmla="*/ 431 h 431"/>
                <a:gd name="T2" fmla="*/ 0 w 286"/>
                <a:gd name="T3" fmla="*/ 431 h 431"/>
                <a:gd name="T4" fmla="*/ 0 w 286"/>
                <a:gd name="T5" fmla="*/ 291 h 431"/>
                <a:gd name="T6" fmla="*/ 286 w 286"/>
                <a:gd name="T7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6" h="431">
                  <a:moveTo>
                    <a:pt x="64" y="431"/>
                  </a:moveTo>
                  <a:lnTo>
                    <a:pt x="0" y="431"/>
                  </a:lnTo>
                  <a:lnTo>
                    <a:pt x="0" y="291"/>
                  </a:lnTo>
                  <a:lnTo>
                    <a:pt x="286" y="0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81001" name="Oval 73"/>
            <p:cNvSpPr>
              <a:spLocks noChangeArrowheads="1"/>
            </p:cNvSpPr>
            <p:nvPr/>
          </p:nvSpPr>
          <p:spPr bwMode="auto">
            <a:xfrm flipH="1" flipV="1">
              <a:off x="906" y="3221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81002" name="Group 74"/>
          <p:cNvGrpSpPr>
            <a:grpSpLocks/>
          </p:cNvGrpSpPr>
          <p:nvPr/>
        </p:nvGrpSpPr>
        <p:grpSpPr bwMode="auto">
          <a:xfrm>
            <a:off x="936625" y="3956050"/>
            <a:ext cx="517525" cy="731838"/>
            <a:chOff x="785" y="2534"/>
            <a:chExt cx="326" cy="461"/>
          </a:xfrm>
        </p:grpSpPr>
        <p:sp>
          <p:nvSpPr>
            <p:cNvPr id="381003" name="Freeform 75"/>
            <p:cNvSpPr>
              <a:spLocks/>
            </p:cNvSpPr>
            <p:nvPr/>
          </p:nvSpPr>
          <p:spPr bwMode="auto">
            <a:xfrm>
              <a:off x="785" y="2534"/>
              <a:ext cx="319" cy="454"/>
            </a:xfrm>
            <a:custGeom>
              <a:avLst/>
              <a:gdLst>
                <a:gd name="T0" fmla="*/ 0 w 319"/>
                <a:gd name="T1" fmla="*/ 0 h 454"/>
                <a:gd name="T2" fmla="*/ 50 w 319"/>
                <a:gd name="T3" fmla="*/ 0 h 454"/>
                <a:gd name="T4" fmla="*/ 55 w 319"/>
                <a:gd name="T5" fmla="*/ 145 h 454"/>
                <a:gd name="T6" fmla="*/ 319 w 319"/>
                <a:gd name="T7" fmla="*/ 454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9" h="454">
                  <a:moveTo>
                    <a:pt x="0" y="0"/>
                  </a:moveTo>
                  <a:lnTo>
                    <a:pt x="50" y="0"/>
                  </a:lnTo>
                  <a:lnTo>
                    <a:pt x="55" y="145"/>
                  </a:lnTo>
                  <a:lnTo>
                    <a:pt x="319" y="454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81004" name="Oval 76"/>
            <p:cNvSpPr>
              <a:spLocks noChangeArrowheads="1"/>
            </p:cNvSpPr>
            <p:nvPr/>
          </p:nvSpPr>
          <p:spPr bwMode="auto">
            <a:xfrm rot="10800000" flipH="1">
              <a:off x="1077" y="2961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sp>
        <p:nvSpPr>
          <p:cNvPr id="381005" name="Rectangle 77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grpSp>
        <p:nvGrpSpPr>
          <p:cNvPr id="381006" name="Group 78"/>
          <p:cNvGrpSpPr>
            <a:grpSpLocks/>
          </p:cNvGrpSpPr>
          <p:nvPr/>
        </p:nvGrpSpPr>
        <p:grpSpPr bwMode="auto">
          <a:xfrm>
            <a:off x="1408113" y="782638"/>
            <a:ext cx="6329362" cy="2330450"/>
            <a:chOff x="887" y="493"/>
            <a:chExt cx="3987" cy="1468"/>
          </a:xfrm>
        </p:grpSpPr>
        <p:grpSp>
          <p:nvGrpSpPr>
            <p:cNvPr id="381007" name="Group 79"/>
            <p:cNvGrpSpPr>
              <a:grpSpLocks/>
            </p:cNvGrpSpPr>
            <p:nvPr/>
          </p:nvGrpSpPr>
          <p:grpSpPr bwMode="auto">
            <a:xfrm>
              <a:off x="4021" y="974"/>
              <a:ext cx="146" cy="794"/>
              <a:chOff x="4119" y="1289"/>
              <a:chExt cx="146" cy="794"/>
            </a:xfrm>
          </p:grpSpPr>
          <p:sp>
            <p:nvSpPr>
              <p:cNvPr id="381008" name="AutoShape 80"/>
              <p:cNvSpPr>
                <a:spLocks noChangeArrowheads="1"/>
              </p:cNvSpPr>
              <p:nvPr/>
            </p:nvSpPr>
            <p:spPr bwMode="auto">
              <a:xfrm>
                <a:off x="4119" y="1548"/>
                <a:ext cx="146" cy="535"/>
              </a:xfrm>
              <a:prstGeom prst="can">
                <a:avLst>
                  <a:gd name="adj" fmla="val 17983"/>
                </a:avLst>
              </a:prstGeom>
              <a:gradFill rotWithShape="1">
                <a:gsLst>
                  <a:gs pos="0">
                    <a:srgbClr val="04474C">
                      <a:gamma/>
                      <a:shade val="56078"/>
                      <a:invGamma/>
                    </a:srgbClr>
                  </a:gs>
                  <a:gs pos="50000">
                    <a:srgbClr val="04474C"/>
                  </a:gs>
                  <a:gs pos="100000">
                    <a:srgbClr val="04474C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81009" name="Text Box 81"/>
              <p:cNvSpPr txBox="1">
                <a:spLocks noChangeArrowheads="1"/>
              </p:cNvSpPr>
              <p:nvPr/>
            </p:nvSpPr>
            <p:spPr bwMode="auto">
              <a:xfrm rot="-27000000">
                <a:off x="4053" y="1360"/>
                <a:ext cx="277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800">
                    <a:solidFill>
                      <a:srgbClr val="066168"/>
                    </a:solidFill>
                    <a:latin typeface="Verdana" pitchFamily="34" charset="0"/>
                  </a:rPr>
                  <a:t>20,9</a:t>
                </a:r>
              </a:p>
            </p:txBody>
          </p:sp>
        </p:grpSp>
        <p:grpSp>
          <p:nvGrpSpPr>
            <p:cNvPr id="381010" name="Group 82"/>
            <p:cNvGrpSpPr>
              <a:grpSpLocks/>
            </p:cNvGrpSpPr>
            <p:nvPr/>
          </p:nvGrpSpPr>
          <p:grpSpPr bwMode="auto">
            <a:xfrm>
              <a:off x="4327" y="749"/>
              <a:ext cx="146" cy="1019"/>
              <a:chOff x="4391" y="1064"/>
              <a:chExt cx="146" cy="1019"/>
            </a:xfrm>
          </p:grpSpPr>
          <p:sp>
            <p:nvSpPr>
              <p:cNvPr id="381011" name="AutoShape 83"/>
              <p:cNvSpPr>
                <a:spLocks noChangeArrowheads="1"/>
              </p:cNvSpPr>
              <p:nvPr/>
            </p:nvSpPr>
            <p:spPr bwMode="auto">
              <a:xfrm>
                <a:off x="4391" y="1326"/>
                <a:ext cx="146" cy="757"/>
              </a:xfrm>
              <a:prstGeom prst="can">
                <a:avLst>
                  <a:gd name="adj" fmla="val 25445"/>
                </a:avLst>
              </a:prstGeom>
              <a:gradFill rotWithShape="1">
                <a:gsLst>
                  <a:gs pos="0">
                    <a:srgbClr val="04474C">
                      <a:gamma/>
                      <a:shade val="56078"/>
                      <a:invGamma/>
                    </a:srgbClr>
                  </a:gs>
                  <a:gs pos="50000">
                    <a:srgbClr val="04474C"/>
                  </a:gs>
                  <a:gs pos="100000">
                    <a:srgbClr val="04474C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81012" name="Text Box 84"/>
              <p:cNvSpPr txBox="1">
                <a:spLocks noChangeArrowheads="1"/>
              </p:cNvSpPr>
              <p:nvPr/>
            </p:nvSpPr>
            <p:spPr bwMode="auto">
              <a:xfrm rot="-27000000">
                <a:off x="4326" y="1135"/>
                <a:ext cx="277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800">
                    <a:solidFill>
                      <a:srgbClr val="066168"/>
                    </a:solidFill>
                    <a:latin typeface="Verdana" pitchFamily="34" charset="0"/>
                  </a:rPr>
                  <a:t>29,6</a:t>
                </a:r>
              </a:p>
            </p:txBody>
          </p:sp>
        </p:grpSp>
        <p:sp>
          <p:nvSpPr>
            <p:cNvPr id="381013" name="AutoShape 85"/>
            <p:cNvSpPr>
              <a:spLocks noChangeArrowheads="1"/>
            </p:cNvSpPr>
            <p:nvPr/>
          </p:nvSpPr>
          <p:spPr bwMode="auto">
            <a:xfrm>
              <a:off x="4633" y="748"/>
              <a:ext cx="146" cy="1020"/>
            </a:xfrm>
            <a:prstGeom prst="can">
              <a:avLst>
                <a:gd name="adj" fmla="val 34285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81014" name="Text Box 86"/>
            <p:cNvSpPr txBox="1">
              <a:spLocks noChangeArrowheads="1"/>
            </p:cNvSpPr>
            <p:nvPr/>
          </p:nvSpPr>
          <p:spPr bwMode="auto">
            <a:xfrm rot="-27000000">
              <a:off x="4569" y="564"/>
              <a:ext cx="277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39,9</a:t>
              </a:r>
            </a:p>
          </p:txBody>
        </p:sp>
        <p:grpSp>
          <p:nvGrpSpPr>
            <p:cNvPr id="381015" name="Group 87"/>
            <p:cNvGrpSpPr>
              <a:grpSpLocks/>
            </p:cNvGrpSpPr>
            <p:nvPr/>
          </p:nvGrpSpPr>
          <p:grpSpPr bwMode="auto">
            <a:xfrm>
              <a:off x="3718" y="1047"/>
              <a:ext cx="146" cy="721"/>
              <a:chOff x="3847" y="1362"/>
              <a:chExt cx="146" cy="721"/>
            </a:xfrm>
          </p:grpSpPr>
          <p:sp>
            <p:nvSpPr>
              <p:cNvPr id="381016" name="AutoShape 88"/>
              <p:cNvSpPr>
                <a:spLocks noChangeArrowheads="1"/>
              </p:cNvSpPr>
              <p:nvPr/>
            </p:nvSpPr>
            <p:spPr bwMode="auto">
              <a:xfrm>
                <a:off x="3847" y="1618"/>
                <a:ext cx="146" cy="465"/>
              </a:xfrm>
              <a:prstGeom prst="can">
                <a:avLst>
                  <a:gd name="adj" fmla="val 15630"/>
                </a:avLst>
              </a:prstGeom>
              <a:gradFill rotWithShape="1">
                <a:gsLst>
                  <a:gs pos="0">
                    <a:srgbClr val="04474C">
                      <a:gamma/>
                      <a:shade val="56078"/>
                      <a:invGamma/>
                    </a:srgbClr>
                  </a:gs>
                  <a:gs pos="50000">
                    <a:srgbClr val="04474C"/>
                  </a:gs>
                  <a:gs pos="100000">
                    <a:srgbClr val="04474C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81017" name="Text Box 89"/>
              <p:cNvSpPr txBox="1">
                <a:spLocks noChangeArrowheads="1"/>
              </p:cNvSpPr>
              <p:nvPr/>
            </p:nvSpPr>
            <p:spPr bwMode="auto">
              <a:xfrm rot="-27000000">
                <a:off x="3780" y="1433"/>
                <a:ext cx="277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800">
                    <a:solidFill>
                      <a:srgbClr val="066168"/>
                    </a:solidFill>
                    <a:latin typeface="Verdana" pitchFamily="34" charset="0"/>
                  </a:rPr>
                  <a:t>18,2</a:t>
                </a:r>
              </a:p>
            </p:txBody>
          </p:sp>
        </p:grpSp>
        <p:grpSp>
          <p:nvGrpSpPr>
            <p:cNvPr id="381018" name="Group 90"/>
            <p:cNvGrpSpPr>
              <a:grpSpLocks/>
            </p:cNvGrpSpPr>
            <p:nvPr/>
          </p:nvGrpSpPr>
          <p:grpSpPr bwMode="auto">
            <a:xfrm>
              <a:off x="963" y="1458"/>
              <a:ext cx="149" cy="310"/>
              <a:chOff x="960" y="1680"/>
              <a:chExt cx="149" cy="310"/>
            </a:xfrm>
          </p:grpSpPr>
          <p:sp>
            <p:nvSpPr>
              <p:cNvPr id="381019" name="AutoShape 91"/>
              <p:cNvSpPr>
                <a:spLocks noChangeArrowheads="1"/>
              </p:cNvSpPr>
              <p:nvPr/>
            </p:nvSpPr>
            <p:spPr bwMode="auto">
              <a:xfrm>
                <a:off x="960" y="1976"/>
                <a:ext cx="146" cy="14"/>
              </a:xfrm>
              <a:prstGeom prst="can">
                <a:avLst>
                  <a:gd name="adj" fmla="val 4907"/>
                </a:avLst>
              </a:prstGeom>
              <a:gradFill rotWithShape="1">
                <a:gsLst>
                  <a:gs pos="0">
                    <a:srgbClr val="04474C">
                      <a:gamma/>
                      <a:shade val="56078"/>
                      <a:invGamma/>
                    </a:srgbClr>
                  </a:gs>
                  <a:gs pos="50000">
                    <a:srgbClr val="04474C"/>
                  </a:gs>
                  <a:gs pos="100000">
                    <a:srgbClr val="04474C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81020" name="Text Box 92"/>
              <p:cNvSpPr txBox="1">
                <a:spLocks noChangeArrowheads="1"/>
              </p:cNvSpPr>
              <p:nvPr/>
            </p:nvSpPr>
            <p:spPr bwMode="auto">
              <a:xfrm rot="-27000000">
                <a:off x="926" y="1728"/>
                <a:ext cx="231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800">
                    <a:solidFill>
                      <a:srgbClr val="066168"/>
                    </a:solidFill>
                    <a:latin typeface="Verdana" pitchFamily="34" charset="0"/>
                  </a:rPr>
                  <a:t>0,5</a:t>
                </a:r>
              </a:p>
            </p:txBody>
          </p:sp>
        </p:grpSp>
        <p:grpSp>
          <p:nvGrpSpPr>
            <p:cNvPr id="381021" name="Group 93"/>
            <p:cNvGrpSpPr>
              <a:grpSpLocks/>
            </p:cNvGrpSpPr>
            <p:nvPr/>
          </p:nvGrpSpPr>
          <p:grpSpPr bwMode="auto">
            <a:xfrm>
              <a:off x="1269" y="1458"/>
              <a:ext cx="165" cy="310"/>
              <a:chOff x="1695" y="1773"/>
              <a:chExt cx="165" cy="310"/>
            </a:xfrm>
          </p:grpSpPr>
          <p:sp>
            <p:nvSpPr>
              <p:cNvPr id="381022" name="AutoShape 94"/>
              <p:cNvSpPr>
                <a:spLocks noChangeArrowheads="1"/>
              </p:cNvSpPr>
              <p:nvPr/>
            </p:nvSpPr>
            <p:spPr bwMode="auto">
              <a:xfrm>
                <a:off x="1695" y="2069"/>
                <a:ext cx="146" cy="14"/>
              </a:xfrm>
              <a:prstGeom prst="can">
                <a:avLst>
                  <a:gd name="adj" fmla="val 4907"/>
                </a:avLst>
              </a:prstGeom>
              <a:gradFill rotWithShape="1">
                <a:gsLst>
                  <a:gs pos="0">
                    <a:srgbClr val="04474C">
                      <a:gamma/>
                      <a:shade val="56078"/>
                      <a:invGamma/>
                    </a:srgbClr>
                  </a:gs>
                  <a:gs pos="50000">
                    <a:srgbClr val="04474C"/>
                  </a:gs>
                  <a:gs pos="100000">
                    <a:srgbClr val="04474C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81023" name="Text Box 95"/>
              <p:cNvSpPr txBox="1">
                <a:spLocks noChangeArrowheads="1"/>
              </p:cNvSpPr>
              <p:nvPr/>
            </p:nvSpPr>
            <p:spPr bwMode="auto">
              <a:xfrm rot="-27000000">
                <a:off x="1677" y="1821"/>
                <a:ext cx="231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800">
                    <a:solidFill>
                      <a:srgbClr val="066168"/>
                    </a:solidFill>
                    <a:latin typeface="Verdana" pitchFamily="34" charset="0"/>
                  </a:rPr>
                  <a:t>0,5</a:t>
                </a:r>
              </a:p>
            </p:txBody>
          </p:sp>
        </p:grpSp>
        <p:grpSp>
          <p:nvGrpSpPr>
            <p:cNvPr id="381024" name="Group 96"/>
            <p:cNvGrpSpPr>
              <a:grpSpLocks/>
            </p:cNvGrpSpPr>
            <p:nvPr/>
          </p:nvGrpSpPr>
          <p:grpSpPr bwMode="auto">
            <a:xfrm>
              <a:off x="1577" y="1458"/>
              <a:ext cx="150" cy="310"/>
              <a:chOff x="1959" y="1773"/>
              <a:chExt cx="150" cy="310"/>
            </a:xfrm>
          </p:grpSpPr>
          <p:sp>
            <p:nvSpPr>
              <p:cNvPr id="381025" name="AutoShape 97"/>
              <p:cNvSpPr>
                <a:spLocks noChangeArrowheads="1"/>
              </p:cNvSpPr>
              <p:nvPr/>
            </p:nvSpPr>
            <p:spPr bwMode="auto">
              <a:xfrm>
                <a:off x="1959" y="2049"/>
                <a:ext cx="146" cy="34"/>
              </a:xfrm>
              <a:prstGeom prst="can">
                <a:avLst>
                  <a:gd name="adj" fmla="val 4907"/>
                </a:avLst>
              </a:prstGeom>
              <a:gradFill rotWithShape="1">
                <a:gsLst>
                  <a:gs pos="0">
                    <a:srgbClr val="04474C">
                      <a:gamma/>
                      <a:shade val="56078"/>
                      <a:invGamma/>
                    </a:srgbClr>
                  </a:gs>
                  <a:gs pos="50000">
                    <a:srgbClr val="04474C"/>
                  </a:gs>
                  <a:gs pos="100000">
                    <a:srgbClr val="04474C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81026" name="Text Box 98"/>
              <p:cNvSpPr txBox="1">
                <a:spLocks noChangeArrowheads="1"/>
              </p:cNvSpPr>
              <p:nvPr/>
            </p:nvSpPr>
            <p:spPr bwMode="auto">
              <a:xfrm rot="-27000000">
                <a:off x="1926" y="1821"/>
                <a:ext cx="231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800">
                    <a:solidFill>
                      <a:srgbClr val="066168"/>
                    </a:solidFill>
                    <a:latin typeface="Verdana" pitchFamily="34" charset="0"/>
                  </a:rPr>
                  <a:t>1,3</a:t>
                </a:r>
              </a:p>
            </p:txBody>
          </p:sp>
        </p:grpSp>
        <p:grpSp>
          <p:nvGrpSpPr>
            <p:cNvPr id="381027" name="Group 99"/>
            <p:cNvGrpSpPr>
              <a:grpSpLocks/>
            </p:cNvGrpSpPr>
            <p:nvPr/>
          </p:nvGrpSpPr>
          <p:grpSpPr bwMode="auto">
            <a:xfrm>
              <a:off x="1883" y="1433"/>
              <a:ext cx="146" cy="335"/>
              <a:chOff x="2255" y="1748"/>
              <a:chExt cx="146" cy="335"/>
            </a:xfrm>
          </p:grpSpPr>
          <p:sp>
            <p:nvSpPr>
              <p:cNvPr id="381028" name="AutoShape 100"/>
              <p:cNvSpPr>
                <a:spLocks noChangeArrowheads="1"/>
              </p:cNvSpPr>
              <p:nvPr/>
            </p:nvSpPr>
            <p:spPr bwMode="auto">
              <a:xfrm>
                <a:off x="2255" y="1979"/>
                <a:ext cx="146" cy="104"/>
              </a:xfrm>
              <a:prstGeom prst="can">
                <a:avLst>
                  <a:gd name="adj" fmla="val 13463"/>
                </a:avLst>
              </a:prstGeom>
              <a:gradFill rotWithShape="1">
                <a:gsLst>
                  <a:gs pos="0">
                    <a:srgbClr val="04474C">
                      <a:gamma/>
                      <a:shade val="56078"/>
                      <a:invGamma/>
                    </a:srgbClr>
                  </a:gs>
                  <a:gs pos="50000">
                    <a:srgbClr val="04474C"/>
                  </a:gs>
                  <a:gs pos="100000">
                    <a:srgbClr val="04474C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81029" name="Text Box 101"/>
              <p:cNvSpPr txBox="1">
                <a:spLocks noChangeArrowheads="1"/>
              </p:cNvSpPr>
              <p:nvPr/>
            </p:nvSpPr>
            <p:spPr bwMode="auto">
              <a:xfrm rot="-27000000">
                <a:off x="2207" y="1796"/>
                <a:ext cx="231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800">
                    <a:solidFill>
                      <a:srgbClr val="066168"/>
                    </a:solidFill>
                    <a:latin typeface="Verdana" pitchFamily="34" charset="0"/>
                  </a:rPr>
                  <a:t>4,1</a:t>
                </a:r>
              </a:p>
            </p:txBody>
          </p:sp>
        </p:grpSp>
        <p:grpSp>
          <p:nvGrpSpPr>
            <p:cNvPr id="381030" name="Group 102"/>
            <p:cNvGrpSpPr>
              <a:grpSpLocks/>
            </p:cNvGrpSpPr>
            <p:nvPr/>
          </p:nvGrpSpPr>
          <p:grpSpPr bwMode="auto">
            <a:xfrm>
              <a:off x="2187" y="1433"/>
              <a:ext cx="146" cy="335"/>
              <a:chOff x="2527" y="1748"/>
              <a:chExt cx="146" cy="335"/>
            </a:xfrm>
          </p:grpSpPr>
          <p:sp>
            <p:nvSpPr>
              <p:cNvPr id="381031" name="AutoShape 103"/>
              <p:cNvSpPr>
                <a:spLocks noChangeArrowheads="1"/>
              </p:cNvSpPr>
              <p:nvPr/>
            </p:nvSpPr>
            <p:spPr bwMode="auto">
              <a:xfrm>
                <a:off x="2527" y="1979"/>
                <a:ext cx="146" cy="104"/>
              </a:xfrm>
              <a:prstGeom prst="can">
                <a:avLst>
                  <a:gd name="adj" fmla="val 16347"/>
                </a:avLst>
              </a:prstGeom>
              <a:gradFill rotWithShape="1">
                <a:gsLst>
                  <a:gs pos="0">
                    <a:srgbClr val="04474C">
                      <a:gamma/>
                      <a:shade val="56078"/>
                      <a:invGamma/>
                    </a:srgbClr>
                  </a:gs>
                  <a:gs pos="50000">
                    <a:srgbClr val="04474C"/>
                  </a:gs>
                  <a:gs pos="100000">
                    <a:srgbClr val="04474C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81032" name="Text Box 104"/>
              <p:cNvSpPr txBox="1">
                <a:spLocks noChangeArrowheads="1"/>
              </p:cNvSpPr>
              <p:nvPr/>
            </p:nvSpPr>
            <p:spPr bwMode="auto">
              <a:xfrm rot="-27000000">
                <a:off x="2479" y="1796"/>
                <a:ext cx="231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800">
                    <a:solidFill>
                      <a:srgbClr val="066168"/>
                    </a:solidFill>
                    <a:latin typeface="Verdana" pitchFamily="34" charset="0"/>
                  </a:rPr>
                  <a:t>4,1</a:t>
                </a:r>
              </a:p>
            </p:txBody>
          </p:sp>
        </p:grpSp>
        <p:grpSp>
          <p:nvGrpSpPr>
            <p:cNvPr id="381033" name="Group 105"/>
            <p:cNvGrpSpPr>
              <a:grpSpLocks/>
            </p:cNvGrpSpPr>
            <p:nvPr/>
          </p:nvGrpSpPr>
          <p:grpSpPr bwMode="auto">
            <a:xfrm>
              <a:off x="2492" y="1345"/>
              <a:ext cx="146" cy="423"/>
              <a:chOff x="2799" y="1660"/>
              <a:chExt cx="146" cy="423"/>
            </a:xfrm>
          </p:grpSpPr>
          <p:sp>
            <p:nvSpPr>
              <p:cNvPr id="381034" name="AutoShape 106"/>
              <p:cNvSpPr>
                <a:spLocks noChangeArrowheads="1"/>
              </p:cNvSpPr>
              <p:nvPr/>
            </p:nvSpPr>
            <p:spPr bwMode="auto">
              <a:xfrm>
                <a:off x="2799" y="1904"/>
                <a:ext cx="146" cy="179"/>
              </a:xfrm>
              <a:prstGeom prst="can">
                <a:avLst>
                  <a:gd name="adj" fmla="val 12328"/>
                </a:avLst>
              </a:prstGeom>
              <a:gradFill rotWithShape="1">
                <a:gsLst>
                  <a:gs pos="0">
                    <a:srgbClr val="04474C">
                      <a:gamma/>
                      <a:shade val="56078"/>
                      <a:invGamma/>
                    </a:srgbClr>
                  </a:gs>
                  <a:gs pos="50000">
                    <a:srgbClr val="04474C"/>
                  </a:gs>
                  <a:gs pos="100000">
                    <a:srgbClr val="04474C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81035" name="Text Box 107"/>
              <p:cNvSpPr txBox="1">
                <a:spLocks noChangeArrowheads="1"/>
              </p:cNvSpPr>
              <p:nvPr/>
            </p:nvSpPr>
            <p:spPr bwMode="auto">
              <a:xfrm rot="-27000000">
                <a:off x="2752" y="1708"/>
                <a:ext cx="231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800">
                    <a:solidFill>
                      <a:srgbClr val="066168"/>
                    </a:solidFill>
                    <a:latin typeface="Verdana" pitchFamily="34" charset="0"/>
                  </a:rPr>
                  <a:t>7,0</a:t>
                </a:r>
              </a:p>
            </p:txBody>
          </p:sp>
        </p:grpSp>
        <p:grpSp>
          <p:nvGrpSpPr>
            <p:cNvPr id="381036" name="Group 108"/>
            <p:cNvGrpSpPr>
              <a:grpSpLocks/>
            </p:cNvGrpSpPr>
            <p:nvPr/>
          </p:nvGrpSpPr>
          <p:grpSpPr bwMode="auto">
            <a:xfrm>
              <a:off x="2798" y="1345"/>
              <a:ext cx="146" cy="423"/>
              <a:chOff x="3055" y="1660"/>
              <a:chExt cx="146" cy="423"/>
            </a:xfrm>
          </p:grpSpPr>
          <p:sp>
            <p:nvSpPr>
              <p:cNvPr id="381037" name="AutoShape 109"/>
              <p:cNvSpPr>
                <a:spLocks noChangeArrowheads="1"/>
              </p:cNvSpPr>
              <p:nvPr/>
            </p:nvSpPr>
            <p:spPr bwMode="auto">
              <a:xfrm>
                <a:off x="3055" y="1904"/>
                <a:ext cx="146" cy="179"/>
              </a:xfrm>
              <a:prstGeom prst="can">
                <a:avLst>
                  <a:gd name="adj" fmla="val 12328"/>
                </a:avLst>
              </a:prstGeom>
              <a:gradFill rotWithShape="1">
                <a:gsLst>
                  <a:gs pos="0">
                    <a:srgbClr val="04474C">
                      <a:gamma/>
                      <a:shade val="56078"/>
                      <a:invGamma/>
                    </a:srgbClr>
                  </a:gs>
                  <a:gs pos="50000">
                    <a:srgbClr val="04474C"/>
                  </a:gs>
                  <a:gs pos="100000">
                    <a:srgbClr val="04474C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81038" name="Text Box 110"/>
              <p:cNvSpPr txBox="1">
                <a:spLocks noChangeArrowheads="1"/>
              </p:cNvSpPr>
              <p:nvPr/>
            </p:nvSpPr>
            <p:spPr bwMode="auto">
              <a:xfrm rot="-27000000">
                <a:off x="3008" y="1708"/>
                <a:ext cx="231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800">
                    <a:solidFill>
                      <a:srgbClr val="066168"/>
                    </a:solidFill>
                    <a:latin typeface="Verdana" pitchFamily="34" charset="0"/>
                  </a:rPr>
                  <a:t>7,0</a:t>
                </a:r>
              </a:p>
            </p:txBody>
          </p:sp>
        </p:grpSp>
        <p:grpSp>
          <p:nvGrpSpPr>
            <p:cNvPr id="381039" name="Group 111"/>
            <p:cNvGrpSpPr>
              <a:grpSpLocks/>
            </p:cNvGrpSpPr>
            <p:nvPr/>
          </p:nvGrpSpPr>
          <p:grpSpPr bwMode="auto">
            <a:xfrm>
              <a:off x="3104" y="1304"/>
              <a:ext cx="146" cy="464"/>
              <a:chOff x="3311" y="1619"/>
              <a:chExt cx="146" cy="464"/>
            </a:xfrm>
          </p:grpSpPr>
          <p:sp>
            <p:nvSpPr>
              <p:cNvPr id="381040" name="AutoShape 112"/>
              <p:cNvSpPr>
                <a:spLocks noChangeArrowheads="1"/>
              </p:cNvSpPr>
              <p:nvPr/>
            </p:nvSpPr>
            <p:spPr bwMode="auto">
              <a:xfrm>
                <a:off x="3311" y="1847"/>
                <a:ext cx="146" cy="236"/>
              </a:xfrm>
              <a:prstGeom prst="can">
                <a:avLst>
                  <a:gd name="adj" fmla="val 13014"/>
                </a:avLst>
              </a:prstGeom>
              <a:gradFill rotWithShape="1">
                <a:gsLst>
                  <a:gs pos="0">
                    <a:srgbClr val="04474C">
                      <a:gamma/>
                      <a:shade val="56078"/>
                      <a:invGamma/>
                    </a:srgbClr>
                  </a:gs>
                  <a:gs pos="50000">
                    <a:srgbClr val="04474C"/>
                  </a:gs>
                  <a:gs pos="100000">
                    <a:srgbClr val="04474C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81041" name="Text Box 113"/>
              <p:cNvSpPr txBox="1">
                <a:spLocks noChangeArrowheads="1"/>
              </p:cNvSpPr>
              <p:nvPr/>
            </p:nvSpPr>
            <p:spPr bwMode="auto">
              <a:xfrm rot="-27000000">
                <a:off x="3273" y="1667"/>
                <a:ext cx="231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800">
                    <a:solidFill>
                      <a:srgbClr val="066168"/>
                    </a:solidFill>
                    <a:latin typeface="Verdana" pitchFamily="34" charset="0"/>
                  </a:rPr>
                  <a:t>9,2</a:t>
                </a:r>
              </a:p>
            </p:txBody>
          </p:sp>
        </p:grpSp>
        <p:grpSp>
          <p:nvGrpSpPr>
            <p:cNvPr id="381042" name="Group 114"/>
            <p:cNvGrpSpPr>
              <a:grpSpLocks/>
            </p:cNvGrpSpPr>
            <p:nvPr/>
          </p:nvGrpSpPr>
          <p:grpSpPr bwMode="auto">
            <a:xfrm>
              <a:off x="3411" y="1248"/>
              <a:ext cx="146" cy="520"/>
              <a:chOff x="3591" y="1563"/>
              <a:chExt cx="146" cy="520"/>
            </a:xfrm>
          </p:grpSpPr>
          <p:sp>
            <p:nvSpPr>
              <p:cNvPr id="381043" name="AutoShape 115"/>
              <p:cNvSpPr>
                <a:spLocks noChangeArrowheads="1"/>
              </p:cNvSpPr>
              <p:nvPr/>
            </p:nvSpPr>
            <p:spPr bwMode="auto">
              <a:xfrm>
                <a:off x="3591" y="1815"/>
                <a:ext cx="146" cy="268"/>
              </a:xfrm>
              <a:prstGeom prst="can">
                <a:avLst>
                  <a:gd name="adj" fmla="val 13011"/>
                </a:avLst>
              </a:prstGeom>
              <a:gradFill rotWithShape="1">
                <a:gsLst>
                  <a:gs pos="0">
                    <a:srgbClr val="04474C">
                      <a:gamma/>
                      <a:shade val="56078"/>
                      <a:invGamma/>
                    </a:srgbClr>
                  </a:gs>
                  <a:gs pos="50000">
                    <a:srgbClr val="04474C"/>
                  </a:gs>
                  <a:gs pos="100000">
                    <a:srgbClr val="04474C">
                      <a:gamma/>
                      <a:shade val="56078"/>
                      <a:invGamma/>
                    </a:srgbClr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81044" name="Text Box 116"/>
              <p:cNvSpPr txBox="1">
                <a:spLocks noChangeArrowheads="1"/>
              </p:cNvSpPr>
              <p:nvPr/>
            </p:nvSpPr>
            <p:spPr bwMode="auto">
              <a:xfrm rot="-27000000">
                <a:off x="3523" y="1634"/>
                <a:ext cx="277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lang="pt-BR" sz="800">
                    <a:solidFill>
                      <a:srgbClr val="066168"/>
                    </a:solidFill>
                    <a:latin typeface="Verdana" pitchFamily="34" charset="0"/>
                  </a:rPr>
                  <a:t>10,5</a:t>
                </a:r>
              </a:p>
            </p:txBody>
          </p:sp>
        </p:grpSp>
        <p:grpSp>
          <p:nvGrpSpPr>
            <p:cNvPr id="381045" name="Group 117"/>
            <p:cNvGrpSpPr>
              <a:grpSpLocks/>
            </p:cNvGrpSpPr>
            <p:nvPr/>
          </p:nvGrpSpPr>
          <p:grpSpPr bwMode="auto">
            <a:xfrm>
              <a:off x="887" y="1781"/>
              <a:ext cx="3987" cy="180"/>
              <a:chOff x="884" y="2003"/>
              <a:chExt cx="3987" cy="180"/>
            </a:xfrm>
          </p:grpSpPr>
          <p:sp>
            <p:nvSpPr>
              <p:cNvPr id="381046" name="Rectangle 118"/>
              <p:cNvSpPr>
                <a:spLocks noChangeArrowheads="1"/>
              </p:cNvSpPr>
              <p:nvPr/>
            </p:nvSpPr>
            <p:spPr bwMode="auto">
              <a:xfrm>
                <a:off x="887" y="2003"/>
                <a:ext cx="3984" cy="180"/>
              </a:xfrm>
              <a:prstGeom prst="rect">
                <a:avLst/>
              </a:prstGeom>
              <a:solidFill>
                <a:srgbClr val="00ABB8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81047" name="Text Box 119"/>
              <p:cNvSpPr txBox="1">
                <a:spLocks noChangeArrowheads="1"/>
              </p:cNvSpPr>
              <p:nvPr/>
            </p:nvSpPr>
            <p:spPr bwMode="auto">
              <a:xfrm rot="-21600000">
                <a:off x="884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1999</a:t>
                </a:r>
              </a:p>
            </p:txBody>
          </p:sp>
          <p:sp>
            <p:nvSpPr>
              <p:cNvPr id="381048" name="Text Box 120"/>
              <p:cNvSpPr txBox="1">
                <a:spLocks noChangeArrowheads="1"/>
              </p:cNvSpPr>
              <p:nvPr/>
            </p:nvSpPr>
            <p:spPr bwMode="auto">
              <a:xfrm rot="-21600000">
                <a:off x="1186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2000</a:t>
                </a:r>
              </a:p>
            </p:txBody>
          </p:sp>
          <p:sp>
            <p:nvSpPr>
              <p:cNvPr id="381049" name="Text Box 121"/>
              <p:cNvSpPr txBox="1">
                <a:spLocks noChangeArrowheads="1"/>
              </p:cNvSpPr>
              <p:nvPr/>
            </p:nvSpPr>
            <p:spPr bwMode="auto">
              <a:xfrm rot="-21600000">
                <a:off x="1491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2001</a:t>
                </a:r>
              </a:p>
            </p:txBody>
          </p:sp>
          <p:sp>
            <p:nvSpPr>
              <p:cNvPr id="381050" name="Text Box 122"/>
              <p:cNvSpPr txBox="1">
                <a:spLocks noChangeArrowheads="1"/>
              </p:cNvSpPr>
              <p:nvPr/>
            </p:nvSpPr>
            <p:spPr bwMode="auto">
              <a:xfrm rot="-21600000">
                <a:off x="1799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2002</a:t>
                </a:r>
              </a:p>
            </p:txBody>
          </p:sp>
          <p:sp>
            <p:nvSpPr>
              <p:cNvPr id="381051" name="Text Box 123"/>
              <p:cNvSpPr txBox="1">
                <a:spLocks noChangeArrowheads="1"/>
              </p:cNvSpPr>
              <p:nvPr/>
            </p:nvSpPr>
            <p:spPr bwMode="auto">
              <a:xfrm rot="-21600000">
                <a:off x="2105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2003</a:t>
                </a:r>
              </a:p>
            </p:txBody>
          </p:sp>
          <p:sp>
            <p:nvSpPr>
              <p:cNvPr id="381052" name="Text Box 124"/>
              <p:cNvSpPr txBox="1">
                <a:spLocks noChangeArrowheads="1"/>
              </p:cNvSpPr>
              <p:nvPr/>
            </p:nvSpPr>
            <p:spPr bwMode="auto">
              <a:xfrm rot="-21600000">
                <a:off x="2414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2004</a:t>
                </a:r>
              </a:p>
            </p:txBody>
          </p:sp>
          <p:sp>
            <p:nvSpPr>
              <p:cNvPr id="381053" name="Text Box 125"/>
              <p:cNvSpPr txBox="1">
                <a:spLocks noChangeArrowheads="1"/>
              </p:cNvSpPr>
              <p:nvPr/>
            </p:nvSpPr>
            <p:spPr bwMode="auto">
              <a:xfrm rot="-21600000">
                <a:off x="2716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2005</a:t>
                </a:r>
              </a:p>
            </p:txBody>
          </p:sp>
          <p:sp>
            <p:nvSpPr>
              <p:cNvPr id="381054" name="Text Box 126"/>
              <p:cNvSpPr txBox="1">
                <a:spLocks noChangeArrowheads="1"/>
              </p:cNvSpPr>
              <p:nvPr/>
            </p:nvSpPr>
            <p:spPr bwMode="auto">
              <a:xfrm rot="-21600000">
                <a:off x="3022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2006</a:t>
                </a:r>
              </a:p>
            </p:txBody>
          </p:sp>
          <p:sp>
            <p:nvSpPr>
              <p:cNvPr id="381055" name="Text Box 127"/>
              <p:cNvSpPr txBox="1">
                <a:spLocks noChangeArrowheads="1"/>
              </p:cNvSpPr>
              <p:nvPr/>
            </p:nvSpPr>
            <p:spPr bwMode="auto">
              <a:xfrm rot="-21600000">
                <a:off x="3326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2007</a:t>
                </a:r>
              </a:p>
            </p:txBody>
          </p:sp>
          <p:sp>
            <p:nvSpPr>
              <p:cNvPr id="381056" name="Text Box 128"/>
              <p:cNvSpPr txBox="1">
                <a:spLocks noChangeArrowheads="1"/>
              </p:cNvSpPr>
              <p:nvPr/>
            </p:nvSpPr>
            <p:spPr bwMode="auto">
              <a:xfrm rot="-21600000">
                <a:off x="3623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2008</a:t>
                </a:r>
              </a:p>
            </p:txBody>
          </p:sp>
          <p:sp>
            <p:nvSpPr>
              <p:cNvPr id="381057" name="Text Box 129"/>
              <p:cNvSpPr txBox="1">
                <a:spLocks noChangeArrowheads="1"/>
              </p:cNvSpPr>
              <p:nvPr/>
            </p:nvSpPr>
            <p:spPr bwMode="auto">
              <a:xfrm rot="-21600000">
                <a:off x="3933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2009</a:t>
                </a:r>
              </a:p>
            </p:txBody>
          </p:sp>
          <p:sp>
            <p:nvSpPr>
              <p:cNvPr id="381058" name="Text Box 130"/>
              <p:cNvSpPr txBox="1">
                <a:spLocks noChangeArrowheads="1"/>
              </p:cNvSpPr>
              <p:nvPr/>
            </p:nvSpPr>
            <p:spPr bwMode="auto">
              <a:xfrm rot="-21600000">
                <a:off x="4240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2010</a:t>
                </a:r>
              </a:p>
            </p:txBody>
          </p:sp>
          <p:sp>
            <p:nvSpPr>
              <p:cNvPr id="381059" name="Text Box 131"/>
              <p:cNvSpPr txBox="1">
                <a:spLocks noChangeArrowheads="1"/>
              </p:cNvSpPr>
              <p:nvPr/>
            </p:nvSpPr>
            <p:spPr bwMode="auto">
              <a:xfrm rot="-21600000">
                <a:off x="4552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2011</a:t>
                </a:r>
              </a:p>
            </p:txBody>
          </p:sp>
          <p:sp>
            <p:nvSpPr>
              <p:cNvPr id="381060" name="Line 132"/>
              <p:cNvSpPr>
                <a:spLocks noChangeShapeType="1"/>
              </p:cNvSpPr>
              <p:nvPr/>
            </p:nvSpPr>
            <p:spPr bwMode="auto">
              <a:xfrm>
                <a:off x="1186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1061" name="Line 133"/>
              <p:cNvSpPr>
                <a:spLocks noChangeShapeType="1"/>
              </p:cNvSpPr>
              <p:nvPr/>
            </p:nvSpPr>
            <p:spPr bwMode="auto">
              <a:xfrm>
                <a:off x="1486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1062" name="Line 134"/>
              <p:cNvSpPr>
                <a:spLocks noChangeShapeType="1"/>
              </p:cNvSpPr>
              <p:nvPr/>
            </p:nvSpPr>
            <p:spPr bwMode="auto">
              <a:xfrm>
                <a:off x="1797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1063" name="Line 135"/>
              <p:cNvSpPr>
                <a:spLocks noChangeShapeType="1"/>
              </p:cNvSpPr>
              <p:nvPr/>
            </p:nvSpPr>
            <p:spPr bwMode="auto">
              <a:xfrm>
                <a:off x="2103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1064" name="Line 136"/>
              <p:cNvSpPr>
                <a:spLocks noChangeShapeType="1"/>
              </p:cNvSpPr>
              <p:nvPr/>
            </p:nvSpPr>
            <p:spPr bwMode="auto">
              <a:xfrm>
                <a:off x="2407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1065" name="Line 137"/>
              <p:cNvSpPr>
                <a:spLocks noChangeShapeType="1"/>
              </p:cNvSpPr>
              <p:nvPr/>
            </p:nvSpPr>
            <p:spPr bwMode="auto">
              <a:xfrm>
                <a:off x="2711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1066" name="Line 138"/>
              <p:cNvSpPr>
                <a:spLocks noChangeShapeType="1"/>
              </p:cNvSpPr>
              <p:nvPr/>
            </p:nvSpPr>
            <p:spPr bwMode="auto">
              <a:xfrm>
                <a:off x="3016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1067" name="Line 139"/>
              <p:cNvSpPr>
                <a:spLocks noChangeShapeType="1"/>
              </p:cNvSpPr>
              <p:nvPr/>
            </p:nvSpPr>
            <p:spPr bwMode="auto">
              <a:xfrm>
                <a:off x="3320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1068" name="Line 140"/>
              <p:cNvSpPr>
                <a:spLocks noChangeShapeType="1"/>
              </p:cNvSpPr>
              <p:nvPr/>
            </p:nvSpPr>
            <p:spPr bwMode="auto">
              <a:xfrm>
                <a:off x="3624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1069" name="Line 141"/>
              <p:cNvSpPr>
                <a:spLocks noChangeShapeType="1"/>
              </p:cNvSpPr>
              <p:nvPr/>
            </p:nvSpPr>
            <p:spPr bwMode="auto">
              <a:xfrm>
                <a:off x="3923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1070" name="Line 142"/>
              <p:cNvSpPr>
                <a:spLocks noChangeShapeType="1"/>
              </p:cNvSpPr>
              <p:nvPr/>
            </p:nvSpPr>
            <p:spPr bwMode="auto">
              <a:xfrm>
                <a:off x="4241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1071" name="Line 143"/>
              <p:cNvSpPr>
                <a:spLocks noChangeShapeType="1"/>
              </p:cNvSpPr>
              <p:nvPr/>
            </p:nvSpPr>
            <p:spPr bwMode="auto">
              <a:xfrm>
                <a:off x="4540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381072" name="Text Box 144"/>
          <p:cNvSpPr txBox="1">
            <a:spLocks noChangeArrowheads="1"/>
          </p:cNvSpPr>
          <p:nvPr/>
        </p:nvSpPr>
        <p:spPr bwMode="auto">
          <a:xfrm>
            <a:off x="282575" y="1077913"/>
            <a:ext cx="4208463" cy="517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CEARÁ: EVOLUÇÃO DAS EXPORTAÇÕES DE SUCOS DE FRUTAS (US$ MILHÕES)</a:t>
            </a:r>
          </a:p>
        </p:txBody>
      </p:sp>
      <p:sp>
        <p:nvSpPr>
          <p:cNvPr id="381073" name="Rectangle 145"/>
          <p:cNvSpPr>
            <a:spLocks noChangeArrowheads="1"/>
          </p:cNvSpPr>
          <p:nvPr/>
        </p:nvSpPr>
        <p:spPr bwMode="auto">
          <a:xfrm>
            <a:off x="0" y="1125538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grpSp>
        <p:nvGrpSpPr>
          <p:cNvPr id="381074" name="Group 146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381075" name="Rectangle 147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81076" name="Rectangle 148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381077" name="Group 149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381078" name="Freeform 150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81079" name="Freeform 151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81080" name="Freeform 152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381081" name="Freeform 153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81082" name="Freeform 154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381083" name="Picture 155" descr="Barra inferior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81084" name="Picture 156" descr="Logo ADECE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81085" name="Picture 157" descr="LOGO Governo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381086" name="Group 158"/>
          <p:cNvGrpSpPr>
            <a:grpSpLocks/>
          </p:cNvGrpSpPr>
          <p:nvPr/>
        </p:nvGrpSpPr>
        <p:grpSpPr bwMode="auto">
          <a:xfrm>
            <a:off x="2884488" y="4437063"/>
            <a:ext cx="627062" cy="500062"/>
            <a:chOff x="1817" y="2795"/>
            <a:chExt cx="395" cy="315"/>
          </a:xfrm>
        </p:grpSpPr>
        <p:sp>
          <p:nvSpPr>
            <p:cNvPr id="381087" name="Freeform 159"/>
            <p:cNvSpPr>
              <a:spLocks/>
            </p:cNvSpPr>
            <p:nvPr/>
          </p:nvSpPr>
          <p:spPr bwMode="auto">
            <a:xfrm>
              <a:off x="1842" y="2795"/>
              <a:ext cx="370" cy="298"/>
            </a:xfrm>
            <a:custGeom>
              <a:avLst/>
              <a:gdLst>
                <a:gd name="T0" fmla="*/ 370 w 370"/>
                <a:gd name="T1" fmla="*/ 0 h 298"/>
                <a:gd name="T2" fmla="*/ 311 w 370"/>
                <a:gd name="T3" fmla="*/ 0 h 298"/>
                <a:gd name="T4" fmla="*/ 305 w 370"/>
                <a:gd name="T5" fmla="*/ 189 h 298"/>
                <a:gd name="T6" fmla="*/ 0 w 370"/>
                <a:gd name="T7" fmla="*/ 298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0" h="298">
                  <a:moveTo>
                    <a:pt x="370" y="0"/>
                  </a:moveTo>
                  <a:lnTo>
                    <a:pt x="311" y="0"/>
                  </a:lnTo>
                  <a:lnTo>
                    <a:pt x="305" y="189"/>
                  </a:lnTo>
                  <a:lnTo>
                    <a:pt x="0" y="298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81088" name="Oval 160"/>
            <p:cNvSpPr>
              <a:spLocks noChangeArrowheads="1"/>
            </p:cNvSpPr>
            <p:nvPr/>
          </p:nvSpPr>
          <p:spPr bwMode="auto">
            <a:xfrm flipH="1">
              <a:off x="1817" y="3076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81089" name="Group 161"/>
          <p:cNvGrpSpPr>
            <a:grpSpLocks/>
          </p:cNvGrpSpPr>
          <p:nvPr/>
        </p:nvGrpSpPr>
        <p:grpSpPr bwMode="auto">
          <a:xfrm>
            <a:off x="5784850" y="4387850"/>
            <a:ext cx="2663825" cy="1328738"/>
            <a:chOff x="2022" y="2263"/>
            <a:chExt cx="1704" cy="846"/>
          </a:xfrm>
        </p:grpSpPr>
        <p:grpSp>
          <p:nvGrpSpPr>
            <p:cNvPr id="381090" name="Group 162"/>
            <p:cNvGrpSpPr>
              <a:grpSpLocks/>
            </p:cNvGrpSpPr>
            <p:nvPr/>
          </p:nvGrpSpPr>
          <p:grpSpPr bwMode="auto">
            <a:xfrm>
              <a:off x="2520" y="2263"/>
              <a:ext cx="354" cy="330"/>
              <a:chOff x="2520" y="2263"/>
              <a:chExt cx="354" cy="330"/>
            </a:xfrm>
          </p:grpSpPr>
          <p:sp>
            <p:nvSpPr>
              <p:cNvPr id="381091" name="Freeform 163"/>
              <p:cNvSpPr>
                <a:spLocks/>
              </p:cNvSpPr>
              <p:nvPr/>
            </p:nvSpPr>
            <p:spPr bwMode="auto">
              <a:xfrm>
                <a:off x="2520" y="2263"/>
                <a:ext cx="354" cy="330"/>
              </a:xfrm>
              <a:custGeom>
                <a:avLst/>
                <a:gdLst>
                  <a:gd name="T0" fmla="*/ 59 w 59"/>
                  <a:gd name="T1" fmla="*/ 55 h 55"/>
                  <a:gd name="T2" fmla="*/ 0 w 59"/>
                  <a:gd name="T3" fmla="*/ 5 h 55"/>
                  <a:gd name="T4" fmla="*/ 37 w 59"/>
                  <a:gd name="T5" fmla="*/ 0 h 55"/>
                  <a:gd name="T6" fmla="*/ 59 w 59"/>
                  <a:gd name="T7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9" h="55">
                    <a:moveTo>
                      <a:pt x="59" y="55"/>
                    </a:moveTo>
                    <a:lnTo>
                      <a:pt x="0" y="5"/>
                    </a:lnTo>
                    <a:cubicBezTo>
                      <a:pt x="12" y="3"/>
                      <a:pt x="24" y="1"/>
                      <a:pt x="37" y="0"/>
                    </a:cubicBezTo>
                    <a:lnTo>
                      <a:pt x="59" y="55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1092" name="Freeform 164"/>
              <p:cNvSpPr>
                <a:spLocks/>
              </p:cNvSpPr>
              <p:nvPr/>
            </p:nvSpPr>
            <p:spPr bwMode="auto">
              <a:xfrm>
                <a:off x="2520" y="2293"/>
                <a:ext cx="354" cy="300"/>
              </a:xfrm>
              <a:custGeom>
                <a:avLst/>
                <a:gdLst>
                  <a:gd name="T0" fmla="*/ 59 w 59"/>
                  <a:gd name="T1" fmla="*/ 50 h 50"/>
                  <a:gd name="T2" fmla="*/ 0 w 59"/>
                  <a:gd name="T3" fmla="*/ 0 h 50"/>
                  <a:gd name="T4" fmla="*/ 0 w 59"/>
                  <a:gd name="T5" fmla="*/ 4 h 50"/>
                  <a:gd name="T6" fmla="*/ 59 w 59"/>
                  <a:gd name="T7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9" h="50">
                    <a:moveTo>
                      <a:pt x="59" y="5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59" y="5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81093" name="Group 165"/>
            <p:cNvGrpSpPr>
              <a:grpSpLocks/>
            </p:cNvGrpSpPr>
            <p:nvPr/>
          </p:nvGrpSpPr>
          <p:grpSpPr bwMode="auto">
            <a:xfrm>
              <a:off x="2454" y="2299"/>
              <a:ext cx="420" cy="294"/>
              <a:chOff x="2454" y="2299"/>
              <a:chExt cx="420" cy="294"/>
            </a:xfrm>
          </p:grpSpPr>
          <p:sp>
            <p:nvSpPr>
              <p:cNvPr id="381094" name="Freeform 166"/>
              <p:cNvSpPr>
                <a:spLocks/>
              </p:cNvSpPr>
              <p:nvPr/>
            </p:nvSpPr>
            <p:spPr bwMode="auto">
              <a:xfrm>
                <a:off x="2454" y="2299"/>
                <a:ext cx="420" cy="294"/>
              </a:xfrm>
              <a:custGeom>
                <a:avLst/>
                <a:gdLst>
                  <a:gd name="T0" fmla="*/ 70 w 70"/>
                  <a:gd name="T1" fmla="*/ 49 h 49"/>
                  <a:gd name="T2" fmla="*/ 0 w 70"/>
                  <a:gd name="T3" fmla="*/ 1 h 49"/>
                  <a:gd name="T4" fmla="*/ 7 w 70"/>
                  <a:gd name="T5" fmla="*/ 0 h 49"/>
                  <a:gd name="T6" fmla="*/ 70 w 70"/>
                  <a:gd name="T7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0" h="49">
                    <a:moveTo>
                      <a:pt x="70" y="49"/>
                    </a:moveTo>
                    <a:lnTo>
                      <a:pt x="0" y="1"/>
                    </a:lnTo>
                    <a:cubicBezTo>
                      <a:pt x="2" y="1"/>
                      <a:pt x="4" y="0"/>
                      <a:pt x="7" y="0"/>
                    </a:cubicBezTo>
                    <a:lnTo>
                      <a:pt x="70" y="49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1095" name="Freeform 167"/>
              <p:cNvSpPr>
                <a:spLocks/>
              </p:cNvSpPr>
              <p:nvPr/>
            </p:nvSpPr>
            <p:spPr bwMode="auto">
              <a:xfrm>
                <a:off x="2454" y="2305"/>
                <a:ext cx="420" cy="288"/>
              </a:xfrm>
              <a:custGeom>
                <a:avLst/>
                <a:gdLst>
                  <a:gd name="T0" fmla="*/ 70 w 70"/>
                  <a:gd name="T1" fmla="*/ 48 h 48"/>
                  <a:gd name="T2" fmla="*/ 0 w 70"/>
                  <a:gd name="T3" fmla="*/ 0 h 48"/>
                  <a:gd name="T4" fmla="*/ 0 w 70"/>
                  <a:gd name="T5" fmla="*/ 4 h 48"/>
                  <a:gd name="T6" fmla="*/ 70 w 70"/>
                  <a:gd name="T7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0" h="48">
                    <a:moveTo>
                      <a:pt x="70" y="48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70" y="48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81096" name="Group 168"/>
            <p:cNvGrpSpPr>
              <a:grpSpLocks/>
            </p:cNvGrpSpPr>
            <p:nvPr/>
          </p:nvGrpSpPr>
          <p:grpSpPr bwMode="auto">
            <a:xfrm>
              <a:off x="2382" y="2311"/>
              <a:ext cx="492" cy="282"/>
              <a:chOff x="2382" y="2311"/>
              <a:chExt cx="492" cy="282"/>
            </a:xfrm>
          </p:grpSpPr>
          <p:sp>
            <p:nvSpPr>
              <p:cNvPr id="381097" name="Freeform 169"/>
              <p:cNvSpPr>
                <a:spLocks/>
              </p:cNvSpPr>
              <p:nvPr/>
            </p:nvSpPr>
            <p:spPr bwMode="auto">
              <a:xfrm>
                <a:off x="2382" y="2311"/>
                <a:ext cx="492" cy="282"/>
              </a:xfrm>
              <a:custGeom>
                <a:avLst/>
                <a:gdLst>
                  <a:gd name="T0" fmla="*/ 82 w 82"/>
                  <a:gd name="T1" fmla="*/ 47 h 47"/>
                  <a:gd name="T2" fmla="*/ 0 w 82"/>
                  <a:gd name="T3" fmla="*/ 2 h 47"/>
                  <a:gd name="T4" fmla="*/ 7 w 82"/>
                  <a:gd name="T5" fmla="*/ 0 h 47"/>
                  <a:gd name="T6" fmla="*/ 82 w 82"/>
                  <a:gd name="T7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2" h="47">
                    <a:moveTo>
                      <a:pt x="82" y="47"/>
                    </a:moveTo>
                    <a:lnTo>
                      <a:pt x="0" y="2"/>
                    </a:lnTo>
                    <a:cubicBezTo>
                      <a:pt x="3" y="1"/>
                      <a:pt x="5" y="1"/>
                      <a:pt x="7" y="0"/>
                    </a:cubicBezTo>
                    <a:lnTo>
                      <a:pt x="82" y="47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1098" name="Freeform 170"/>
              <p:cNvSpPr>
                <a:spLocks/>
              </p:cNvSpPr>
              <p:nvPr/>
            </p:nvSpPr>
            <p:spPr bwMode="auto">
              <a:xfrm>
                <a:off x="2382" y="2323"/>
                <a:ext cx="492" cy="270"/>
              </a:xfrm>
              <a:custGeom>
                <a:avLst/>
                <a:gdLst>
                  <a:gd name="T0" fmla="*/ 82 w 82"/>
                  <a:gd name="T1" fmla="*/ 45 h 45"/>
                  <a:gd name="T2" fmla="*/ 0 w 82"/>
                  <a:gd name="T3" fmla="*/ 0 h 45"/>
                  <a:gd name="T4" fmla="*/ 0 w 82"/>
                  <a:gd name="T5" fmla="*/ 4 h 45"/>
                  <a:gd name="T6" fmla="*/ 82 w 82"/>
                  <a:gd name="T7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2" h="45">
                    <a:moveTo>
                      <a:pt x="82" y="45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82" y="45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81099" name="Group 171"/>
            <p:cNvGrpSpPr>
              <a:grpSpLocks/>
            </p:cNvGrpSpPr>
            <p:nvPr/>
          </p:nvGrpSpPr>
          <p:grpSpPr bwMode="auto">
            <a:xfrm>
              <a:off x="2238" y="2329"/>
              <a:ext cx="636" cy="264"/>
              <a:chOff x="2238" y="2329"/>
              <a:chExt cx="636" cy="264"/>
            </a:xfrm>
          </p:grpSpPr>
          <p:sp>
            <p:nvSpPr>
              <p:cNvPr id="381100" name="Freeform 172"/>
              <p:cNvSpPr>
                <a:spLocks/>
              </p:cNvSpPr>
              <p:nvPr/>
            </p:nvSpPr>
            <p:spPr bwMode="auto">
              <a:xfrm>
                <a:off x="2238" y="2329"/>
                <a:ext cx="636" cy="264"/>
              </a:xfrm>
              <a:custGeom>
                <a:avLst/>
                <a:gdLst>
                  <a:gd name="T0" fmla="*/ 106 w 106"/>
                  <a:gd name="T1" fmla="*/ 44 h 44"/>
                  <a:gd name="T2" fmla="*/ 0 w 106"/>
                  <a:gd name="T3" fmla="*/ 7 h 44"/>
                  <a:gd name="T4" fmla="*/ 20 w 106"/>
                  <a:gd name="T5" fmla="*/ 0 h 44"/>
                  <a:gd name="T6" fmla="*/ 106 w 106"/>
                  <a:gd name="T7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6" h="44">
                    <a:moveTo>
                      <a:pt x="106" y="44"/>
                    </a:moveTo>
                    <a:lnTo>
                      <a:pt x="0" y="7"/>
                    </a:lnTo>
                    <a:cubicBezTo>
                      <a:pt x="6" y="5"/>
                      <a:pt x="13" y="2"/>
                      <a:pt x="20" y="0"/>
                    </a:cubicBezTo>
                    <a:lnTo>
                      <a:pt x="106" y="44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1101" name="Freeform 173"/>
              <p:cNvSpPr>
                <a:spLocks/>
              </p:cNvSpPr>
              <p:nvPr/>
            </p:nvSpPr>
            <p:spPr bwMode="auto">
              <a:xfrm>
                <a:off x="2238" y="2371"/>
                <a:ext cx="636" cy="222"/>
              </a:xfrm>
              <a:custGeom>
                <a:avLst/>
                <a:gdLst>
                  <a:gd name="T0" fmla="*/ 106 w 106"/>
                  <a:gd name="T1" fmla="*/ 37 h 37"/>
                  <a:gd name="T2" fmla="*/ 0 w 106"/>
                  <a:gd name="T3" fmla="*/ 0 h 37"/>
                  <a:gd name="T4" fmla="*/ 0 w 106"/>
                  <a:gd name="T5" fmla="*/ 4 h 37"/>
                  <a:gd name="T6" fmla="*/ 106 w 106"/>
                  <a:gd name="T7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6" h="37">
                    <a:moveTo>
                      <a:pt x="106" y="37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106" y="37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81102" name="Group 174"/>
            <p:cNvGrpSpPr>
              <a:grpSpLocks/>
            </p:cNvGrpSpPr>
            <p:nvPr/>
          </p:nvGrpSpPr>
          <p:grpSpPr bwMode="auto">
            <a:xfrm>
              <a:off x="2058" y="2383"/>
              <a:ext cx="816" cy="210"/>
              <a:chOff x="2058" y="2383"/>
              <a:chExt cx="816" cy="210"/>
            </a:xfrm>
          </p:grpSpPr>
          <p:sp>
            <p:nvSpPr>
              <p:cNvPr id="381103" name="Freeform 175"/>
              <p:cNvSpPr>
                <a:spLocks/>
              </p:cNvSpPr>
              <p:nvPr/>
            </p:nvSpPr>
            <p:spPr bwMode="auto">
              <a:xfrm>
                <a:off x="2058" y="2383"/>
                <a:ext cx="816" cy="210"/>
              </a:xfrm>
              <a:custGeom>
                <a:avLst/>
                <a:gdLst>
                  <a:gd name="T0" fmla="*/ 136 w 136"/>
                  <a:gd name="T1" fmla="*/ 35 h 35"/>
                  <a:gd name="T2" fmla="*/ 0 w 136"/>
                  <a:gd name="T3" fmla="*/ 19 h 35"/>
                  <a:gd name="T4" fmla="*/ 26 w 136"/>
                  <a:gd name="T5" fmla="*/ 0 h 35"/>
                  <a:gd name="T6" fmla="*/ 136 w 136"/>
                  <a:gd name="T7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6" h="35">
                    <a:moveTo>
                      <a:pt x="136" y="35"/>
                    </a:moveTo>
                    <a:lnTo>
                      <a:pt x="0" y="19"/>
                    </a:lnTo>
                    <a:cubicBezTo>
                      <a:pt x="5" y="12"/>
                      <a:pt x="14" y="6"/>
                      <a:pt x="26" y="0"/>
                    </a:cubicBezTo>
                    <a:lnTo>
                      <a:pt x="136" y="35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1104" name="Freeform 176"/>
              <p:cNvSpPr>
                <a:spLocks/>
              </p:cNvSpPr>
              <p:nvPr/>
            </p:nvSpPr>
            <p:spPr bwMode="auto">
              <a:xfrm>
                <a:off x="2058" y="2497"/>
                <a:ext cx="816" cy="96"/>
              </a:xfrm>
              <a:custGeom>
                <a:avLst/>
                <a:gdLst>
                  <a:gd name="T0" fmla="*/ 136 w 136"/>
                  <a:gd name="T1" fmla="*/ 16 h 16"/>
                  <a:gd name="T2" fmla="*/ 0 w 136"/>
                  <a:gd name="T3" fmla="*/ 0 h 16"/>
                  <a:gd name="T4" fmla="*/ 0 w 136"/>
                  <a:gd name="T5" fmla="*/ 5 h 16"/>
                  <a:gd name="T6" fmla="*/ 136 w 136"/>
                  <a:gd name="T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6" h="16">
                    <a:moveTo>
                      <a:pt x="136" y="16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36" y="16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81105" name="Group 177"/>
            <p:cNvGrpSpPr>
              <a:grpSpLocks/>
            </p:cNvGrpSpPr>
            <p:nvPr/>
          </p:nvGrpSpPr>
          <p:grpSpPr bwMode="auto">
            <a:xfrm>
              <a:off x="2022" y="2263"/>
              <a:ext cx="1704" cy="846"/>
              <a:chOff x="2022" y="2263"/>
              <a:chExt cx="1704" cy="846"/>
            </a:xfrm>
          </p:grpSpPr>
          <p:sp>
            <p:nvSpPr>
              <p:cNvPr id="381106" name="Freeform 178"/>
              <p:cNvSpPr>
                <a:spLocks/>
              </p:cNvSpPr>
              <p:nvPr/>
            </p:nvSpPr>
            <p:spPr bwMode="auto">
              <a:xfrm>
                <a:off x="2022" y="2593"/>
                <a:ext cx="1704" cy="516"/>
              </a:xfrm>
              <a:custGeom>
                <a:avLst/>
                <a:gdLst>
                  <a:gd name="T0" fmla="*/ 284 w 284"/>
                  <a:gd name="T1" fmla="*/ 33 h 86"/>
                  <a:gd name="T2" fmla="*/ 142 w 284"/>
                  <a:gd name="T3" fmla="*/ 86 h 86"/>
                  <a:gd name="T4" fmla="*/ 0 w 284"/>
                  <a:gd name="T5" fmla="*/ 33 h 86"/>
                  <a:gd name="T6" fmla="*/ 0 w 284"/>
                  <a:gd name="T7" fmla="*/ 33 h 86"/>
                  <a:gd name="T8" fmla="*/ 0 w 284"/>
                  <a:gd name="T9" fmla="*/ 31 h 86"/>
                  <a:gd name="T10" fmla="*/ 0 w 284"/>
                  <a:gd name="T11" fmla="*/ 0 h 86"/>
                  <a:gd name="T12" fmla="*/ 7 w 284"/>
                  <a:gd name="T13" fmla="*/ 9 h 86"/>
                  <a:gd name="T14" fmla="*/ 142 w 284"/>
                  <a:gd name="T15" fmla="*/ 53 h 86"/>
                  <a:gd name="T16" fmla="*/ 279 w 284"/>
                  <a:gd name="T17" fmla="*/ 7 h 86"/>
                  <a:gd name="T18" fmla="*/ 284 w 284"/>
                  <a:gd name="T19" fmla="*/ 0 h 86"/>
                  <a:gd name="T20" fmla="*/ 284 w 284"/>
                  <a:gd name="T21" fmla="*/ 31 h 86"/>
                  <a:gd name="T22" fmla="*/ 284 w 284"/>
                  <a:gd name="T23" fmla="*/ 33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84" h="86">
                    <a:moveTo>
                      <a:pt x="284" y="33"/>
                    </a:moveTo>
                    <a:cubicBezTo>
                      <a:pt x="281" y="62"/>
                      <a:pt x="218" y="86"/>
                      <a:pt x="142" y="86"/>
                    </a:cubicBezTo>
                    <a:cubicBezTo>
                      <a:pt x="65" y="86"/>
                      <a:pt x="3" y="62"/>
                      <a:pt x="0" y="33"/>
                    </a:cubicBezTo>
                    <a:lnTo>
                      <a:pt x="0" y="33"/>
                    </a:lnTo>
                    <a:lnTo>
                      <a:pt x="0" y="31"/>
                    </a:lnTo>
                    <a:lnTo>
                      <a:pt x="0" y="0"/>
                    </a:lnTo>
                    <a:cubicBezTo>
                      <a:pt x="0" y="4"/>
                      <a:pt x="5" y="5"/>
                      <a:pt x="7" y="9"/>
                    </a:cubicBezTo>
                    <a:cubicBezTo>
                      <a:pt x="21" y="34"/>
                      <a:pt x="74" y="53"/>
                      <a:pt x="142" y="53"/>
                    </a:cubicBezTo>
                    <a:cubicBezTo>
                      <a:pt x="211" y="53"/>
                      <a:pt x="266" y="32"/>
                      <a:pt x="279" y="7"/>
                    </a:cubicBezTo>
                    <a:cubicBezTo>
                      <a:pt x="281" y="4"/>
                      <a:pt x="284" y="4"/>
                      <a:pt x="284" y="0"/>
                    </a:cubicBezTo>
                    <a:lnTo>
                      <a:pt x="284" y="31"/>
                    </a:lnTo>
                    <a:lnTo>
                      <a:pt x="284" y="33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1107" name="Freeform 179"/>
              <p:cNvSpPr>
                <a:spLocks/>
              </p:cNvSpPr>
              <p:nvPr/>
            </p:nvSpPr>
            <p:spPr bwMode="auto">
              <a:xfrm>
                <a:off x="2022" y="2263"/>
                <a:ext cx="1704" cy="660"/>
              </a:xfrm>
              <a:custGeom>
                <a:avLst/>
                <a:gdLst>
                  <a:gd name="T0" fmla="*/ 142 w 284"/>
                  <a:gd name="T1" fmla="*/ 55 h 110"/>
                  <a:gd name="T2" fmla="*/ 125 w 284"/>
                  <a:gd name="T3" fmla="*/ 0 h 110"/>
                  <a:gd name="T4" fmla="*/ 142 w 284"/>
                  <a:gd name="T5" fmla="*/ 0 h 110"/>
                  <a:gd name="T6" fmla="*/ 284 w 284"/>
                  <a:gd name="T7" fmla="*/ 55 h 110"/>
                  <a:gd name="T8" fmla="*/ 142 w 284"/>
                  <a:gd name="T9" fmla="*/ 110 h 110"/>
                  <a:gd name="T10" fmla="*/ 0 w 284"/>
                  <a:gd name="T11" fmla="*/ 55 h 110"/>
                  <a:gd name="T12" fmla="*/ 3 w 284"/>
                  <a:gd name="T13" fmla="*/ 43 h 110"/>
                  <a:gd name="T14" fmla="*/ 142 w 284"/>
                  <a:gd name="T15" fmla="*/ 55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4" h="110">
                    <a:moveTo>
                      <a:pt x="142" y="55"/>
                    </a:moveTo>
                    <a:lnTo>
                      <a:pt x="125" y="0"/>
                    </a:lnTo>
                    <a:cubicBezTo>
                      <a:pt x="130" y="0"/>
                      <a:pt x="136" y="0"/>
                      <a:pt x="142" y="0"/>
                    </a:cubicBezTo>
                    <a:cubicBezTo>
                      <a:pt x="220" y="0"/>
                      <a:pt x="284" y="25"/>
                      <a:pt x="284" y="55"/>
                    </a:cubicBezTo>
                    <a:cubicBezTo>
                      <a:pt x="284" y="85"/>
                      <a:pt x="220" y="110"/>
                      <a:pt x="142" y="110"/>
                    </a:cubicBezTo>
                    <a:cubicBezTo>
                      <a:pt x="64" y="110"/>
                      <a:pt x="0" y="85"/>
                      <a:pt x="0" y="55"/>
                    </a:cubicBezTo>
                    <a:cubicBezTo>
                      <a:pt x="0" y="51"/>
                      <a:pt x="1" y="47"/>
                      <a:pt x="3" y="43"/>
                    </a:cubicBezTo>
                    <a:lnTo>
                      <a:pt x="142" y="55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1108" name="Freeform 180"/>
              <p:cNvSpPr>
                <a:spLocks/>
              </p:cNvSpPr>
              <p:nvPr/>
            </p:nvSpPr>
            <p:spPr bwMode="auto">
              <a:xfrm>
                <a:off x="2766" y="2263"/>
                <a:ext cx="108" cy="330"/>
              </a:xfrm>
              <a:custGeom>
                <a:avLst/>
                <a:gdLst>
                  <a:gd name="T0" fmla="*/ 18 w 18"/>
                  <a:gd name="T1" fmla="*/ 55 h 55"/>
                  <a:gd name="T2" fmla="*/ 1 w 18"/>
                  <a:gd name="T3" fmla="*/ 0 h 55"/>
                  <a:gd name="T4" fmla="*/ 0 w 18"/>
                  <a:gd name="T5" fmla="*/ 11 h 55"/>
                  <a:gd name="T6" fmla="*/ 18 w 18"/>
                  <a:gd name="T7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55">
                    <a:moveTo>
                      <a:pt x="18" y="55"/>
                    </a:moveTo>
                    <a:lnTo>
                      <a:pt x="1" y="0"/>
                    </a:lnTo>
                    <a:lnTo>
                      <a:pt x="0" y="11"/>
                    </a:lnTo>
                    <a:lnTo>
                      <a:pt x="18" y="55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381109" name="Group 181"/>
          <p:cNvGrpSpPr>
            <a:grpSpLocks/>
          </p:cNvGrpSpPr>
          <p:nvPr/>
        </p:nvGrpSpPr>
        <p:grpSpPr bwMode="auto">
          <a:xfrm>
            <a:off x="5784850" y="4387850"/>
            <a:ext cx="2663825" cy="1328738"/>
            <a:chOff x="2022" y="2263"/>
            <a:chExt cx="1704" cy="846"/>
          </a:xfrm>
        </p:grpSpPr>
        <p:grpSp>
          <p:nvGrpSpPr>
            <p:cNvPr id="381110" name="Group 182"/>
            <p:cNvGrpSpPr>
              <a:grpSpLocks/>
            </p:cNvGrpSpPr>
            <p:nvPr/>
          </p:nvGrpSpPr>
          <p:grpSpPr bwMode="auto">
            <a:xfrm>
              <a:off x="2520" y="2263"/>
              <a:ext cx="354" cy="330"/>
              <a:chOff x="2520" y="2263"/>
              <a:chExt cx="354" cy="330"/>
            </a:xfrm>
          </p:grpSpPr>
          <p:sp>
            <p:nvSpPr>
              <p:cNvPr id="381111" name="Freeform 183"/>
              <p:cNvSpPr>
                <a:spLocks/>
              </p:cNvSpPr>
              <p:nvPr/>
            </p:nvSpPr>
            <p:spPr bwMode="auto">
              <a:xfrm>
                <a:off x="2520" y="2263"/>
                <a:ext cx="354" cy="330"/>
              </a:xfrm>
              <a:custGeom>
                <a:avLst/>
                <a:gdLst>
                  <a:gd name="T0" fmla="*/ 59 w 59"/>
                  <a:gd name="T1" fmla="*/ 55 h 55"/>
                  <a:gd name="T2" fmla="*/ 0 w 59"/>
                  <a:gd name="T3" fmla="*/ 5 h 55"/>
                  <a:gd name="T4" fmla="*/ 37 w 59"/>
                  <a:gd name="T5" fmla="*/ 0 h 55"/>
                  <a:gd name="T6" fmla="*/ 59 w 59"/>
                  <a:gd name="T7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9" h="55">
                    <a:moveTo>
                      <a:pt x="59" y="55"/>
                    </a:moveTo>
                    <a:lnTo>
                      <a:pt x="0" y="5"/>
                    </a:lnTo>
                    <a:cubicBezTo>
                      <a:pt x="12" y="3"/>
                      <a:pt x="24" y="1"/>
                      <a:pt x="37" y="0"/>
                    </a:cubicBezTo>
                    <a:lnTo>
                      <a:pt x="59" y="55"/>
                    </a:lnTo>
                    <a:close/>
                  </a:path>
                </a:pathLst>
              </a:custGeom>
              <a:solidFill>
                <a:srgbClr val="00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1112" name="Freeform 184"/>
              <p:cNvSpPr>
                <a:spLocks/>
              </p:cNvSpPr>
              <p:nvPr/>
            </p:nvSpPr>
            <p:spPr bwMode="auto">
              <a:xfrm>
                <a:off x="2520" y="2293"/>
                <a:ext cx="354" cy="300"/>
              </a:xfrm>
              <a:custGeom>
                <a:avLst/>
                <a:gdLst>
                  <a:gd name="T0" fmla="*/ 59 w 59"/>
                  <a:gd name="T1" fmla="*/ 50 h 50"/>
                  <a:gd name="T2" fmla="*/ 0 w 59"/>
                  <a:gd name="T3" fmla="*/ 0 h 50"/>
                  <a:gd name="T4" fmla="*/ 0 w 59"/>
                  <a:gd name="T5" fmla="*/ 4 h 50"/>
                  <a:gd name="T6" fmla="*/ 59 w 59"/>
                  <a:gd name="T7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9" h="50">
                    <a:moveTo>
                      <a:pt x="59" y="5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59" y="5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81113" name="Group 185"/>
            <p:cNvGrpSpPr>
              <a:grpSpLocks/>
            </p:cNvGrpSpPr>
            <p:nvPr/>
          </p:nvGrpSpPr>
          <p:grpSpPr bwMode="auto">
            <a:xfrm>
              <a:off x="2454" y="2299"/>
              <a:ext cx="420" cy="294"/>
              <a:chOff x="2454" y="2299"/>
              <a:chExt cx="420" cy="294"/>
            </a:xfrm>
          </p:grpSpPr>
          <p:sp>
            <p:nvSpPr>
              <p:cNvPr id="381114" name="Freeform 186"/>
              <p:cNvSpPr>
                <a:spLocks/>
              </p:cNvSpPr>
              <p:nvPr/>
            </p:nvSpPr>
            <p:spPr bwMode="auto">
              <a:xfrm>
                <a:off x="2454" y="2299"/>
                <a:ext cx="420" cy="294"/>
              </a:xfrm>
              <a:custGeom>
                <a:avLst/>
                <a:gdLst>
                  <a:gd name="T0" fmla="*/ 70 w 70"/>
                  <a:gd name="T1" fmla="*/ 49 h 49"/>
                  <a:gd name="T2" fmla="*/ 0 w 70"/>
                  <a:gd name="T3" fmla="*/ 1 h 49"/>
                  <a:gd name="T4" fmla="*/ 7 w 70"/>
                  <a:gd name="T5" fmla="*/ 0 h 49"/>
                  <a:gd name="T6" fmla="*/ 70 w 70"/>
                  <a:gd name="T7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0" h="49">
                    <a:moveTo>
                      <a:pt x="70" y="49"/>
                    </a:moveTo>
                    <a:lnTo>
                      <a:pt x="0" y="1"/>
                    </a:lnTo>
                    <a:cubicBezTo>
                      <a:pt x="2" y="1"/>
                      <a:pt x="4" y="0"/>
                      <a:pt x="7" y="0"/>
                    </a:cubicBezTo>
                    <a:lnTo>
                      <a:pt x="70" y="49"/>
                    </a:lnTo>
                    <a:close/>
                  </a:path>
                </a:pathLst>
              </a:custGeom>
              <a:solidFill>
                <a:srgbClr val="FF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1115" name="Freeform 187"/>
              <p:cNvSpPr>
                <a:spLocks/>
              </p:cNvSpPr>
              <p:nvPr/>
            </p:nvSpPr>
            <p:spPr bwMode="auto">
              <a:xfrm>
                <a:off x="2454" y="2305"/>
                <a:ext cx="420" cy="288"/>
              </a:xfrm>
              <a:custGeom>
                <a:avLst/>
                <a:gdLst>
                  <a:gd name="T0" fmla="*/ 70 w 70"/>
                  <a:gd name="T1" fmla="*/ 48 h 48"/>
                  <a:gd name="T2" fmla="*/ 0 w 70"/>
                  <a:gd name="T3" fmla="*/ 0 h 48"/>
                  <a:gd name="T4" fmla="*/ 0 w 70"/>
                  <a:gd name="T5" fmla="*/ 4 h 48"/>
                  <a:gd name="T6" fmla="*/ 70 w 70"/>
                  <a:gd name="T7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0" h="48">
                    <a:moveTo>
                      <a:pt x="70" y="48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70" y="48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81116" name="Group 188"/>
            <p:cNvGrpSpPr>
              <a:grpSpLocks/>
            </p:cNvGrpSpPr>
            <p:nvPr/>
          </p:nvGrpSpPr>
          <p:grpSpPr bwMode="auto">
            <a:xfrm>
              <a:off x="2382" y="2311"/>
              <a:ext cx="492" cy="282"/>
              <a:chOff x="2382" y="2311"/>
              <a:chExt cx="492" cy="282"/>
            </a:xfrm>
          </p:grpSpPr>
          <p:sp>
            <p:nvSpPr>
              <p:cNvPr id="381117" name="Freeform 189"/>
              <p:cNvSpPr>
                <a:spLocks/>
              </p:cNvSpPr>
              <p:nvPr/>
            </p:nvSpPr>
            <p:spPr bwMode="auto">
              <a:xfrm>
                <a:off x="2382" y="2311"/>
                <a:ext cx="492" cy="282"/>
              </a:xfrm>
              <a:custGeom>
                <a:avLst/>
                <a:gdLst>
                  <a:gd name="T0" fmla="*/ 82 w 82"/>
                  <a:gd name="T1" fmla="*/ 47 h 47"/>
                  <a:gd name="T2" fmla="*/ 0 w 82"/>
                  <a:gd name="T3" fmla="*/ 2 h 47"/>
                  <a:gd name="T4" fmla="*/ 7 w 82"/>
                  <a:gd name="T5" fmla="*/ 0 h 47"/>
                  <a:gd name="T6" fmla="*/ 82 w 82"/>
                  <a:gd name="T7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2" h="47">
                    <a:moveTo>
                      <a:pt x="82" y="47"/>
                    </a:moveTo>
                    <a:lnTo>
                      <a:pt x="0" y="2"/>
                    </a:lnTo>
                    <a:cubicBezTo>
                      <a:pt x="3" y="1"/>
                      <a:pt x="5" y="1"/>
                      <a:pt x="7" y="0"/>
                    </a:cubicBezTo>
                    <a:lnTo>
                      <a:pt x="82" y="47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1118" name="Freeform 190"/>
              <p:cNvSpPr>
                <a:spLocks/>
              </p:cNvSpPr>
              <p:nvPr/>
            </p:nvSpPr>
            <p:spPr bwMode="auto">
              <a:xfrm>
                <a:off x="2382" y="2323"/>
                <a:ext cx="492" cy="270"/>
              </a:xfrm>
              <a:custGeom>
                <a:avLst/>
                <a:gdLst>
                  <a:gd name="T0" fmla="*/ 82 w 82"/>
                  <a:gd name="T1" fmla="*/ 45 h 45"/>
                  <a:gd name="T2" fmla="*/ 0 w 82"/>
                  <a:gd name="T3" fmla="*/ 0 h 45"/>
                  <a:gd name="T4" fmla="*/ 0 w 82"/>
                  <a:gd name="T5" fmla="*/ 4 h 45"/>
                  <a:gd name="T6" fmla="*/ 82 w 82"/>
                  <a:gd name="T7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2" h="45">
                    <a:moveTo>
                      <a:pt x="82" y="45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82" y="45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81119" name="Group 191"/>
            <p:cNvGrpSpPr>
              <a:grpSpLocks/>
            </p:cNvGrpSpPr>
            <p:nvPr/>
          </p:nvGrpSpPr>
          <p:grpSpPr bwMode="auto">
            <a:xfrm>
              <a:off x="2238" y="2329"/>
              <a:ext cx="636" cy="264"/>
              <a:chOff x="2238" y="2329"/>
              <a:chExt cx="636" cy="264"/>
            </a:xfrm>
          </p:grpSpPr>
          <p:sp>
            <p:nvSpPr>
              <p:cNvPr id="381120" name="Freeform 192"/>
              <p:cNvSpPr>
                <a:spLocks/>
              </p:cNvSpPr>
              <p:nvPr/>
            </p:nvSpPr>
            <p:spPr bwMode="auto">
              <a:xfrm>
                <a:off x="2238" y="2329"/>
                <a:ext cx="636" cy="264"/>
              </a:xfrm>
              <a:custGeom>
                <a:avLst/>
                <a:gdLst>
                  <a:gd name="T0" fmla="*/ 106 w 106"/>
                  <a:gd name="T1" fmla="*/ 44 h 44"/>
                  <a:gd name="T2" fmla="*/ 0 w 106"/>
                  <a:gd name="T3" fmla="*/ 7 h 44"/>
                  <a:gd name="T4" fmla="*/ 20 w 106"/>
                  <a:gd name="T5" fmla="*/ 0 h 44"/>
                  <a:gd name="T6" fmla="*/ 106 w 106"/>
                  <a:gd name="T7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6" h="44">
                    <a:moveTo>
                      <a:pt x="106" y="44"/>
                    </a:moveTo>
                    <a:lnTo>
                      <a:pt x="0" y="7"/>
                    </a:lnTo>
                    <a:cubicBezTo>
                      <a:pt x="6" y="5"/>
                      <a:pt x="13" y="2"/>
                      <a:pt x="20" y="0"/>
                    </a:cubicBezTo>
                    <a:lnTo>
                      <a:pt x="106" y="44"/>
                    </a:lnTo>
                    <a:close/>
                  </a:path>
                </a:pathLst>
              </a:cu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1121" name="Freeform 193"/>
              <p:cNvSpPr>
                <a:spLocks/>
              </p:cNvSpPr>
              <p:nvPr/>
            </p:nvSpPr>
            <p:spPr bwMode="auto">
              <a:xfrm>
                <a:off x="2238" y="2371"/>
                <a:ext cx="636" cy="222"/>
              </a:xfrm>
              <a:custGeom>
                <a:avLst/>
                <a:gdLst>
                  <a:gd name="T0" fmla="*/ 106 w 106"/>
                  <a:gd name="T1" fmla="*/ 37 h 37"/>
                  <a:gd name="T2" fmla="*/ 0 w 106"/>
                  <a:gd name="T3" fmla="*/ 0 h 37"/>
                  <a:gd name="T4" fmla="*/ 0 w 106"/>
                  <a:gd name="T5" fmla="*/ 4 h 37"/>
                  <a:gd name="T6" fmla="*/ 106 w 106"/>
                  <a:gd name="T7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6" h="37">
                    <a:moveTo>
                      <a:pt x="106" y="37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106" y="37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81122" name="Group 194"/>
            <p:cNvGrpSpPr>
              <a:grpSpLocks/>
            </p:cNvGrpSpPr>
            <p:nvPr/>
          </p:nvGrpSpPr>
          <p:grpSpPr bwMode="auto">
            <a:xfrm>
              <a:off x="2058" y="2383"/>
              <a:ext cx="816" cy="210"/>
              <a:chOff x="2058" y="2383"/>
              <a:chExt cx="816" cy="210"/>
            </a:xfrm>
          </p:grpSpPr>
          <p:sp>
            <p:nvSpPr>
              <p:cNvPr id="381123" name="Freeform 195"/>
              <p:cNvSpPr>
                <a:spLocks/>
              </p:cNvSpPr>
              <p:nvPr/>
            </p:nvSpPr>
            <p:spPr bwMode="auto">
              <a:xfrm>
                <a:off x="2058" y="2383"/>
                <a:ext cx="816" cy="210"/>
              </a:xfrm>
              <a:custGeom>
                <a:avLst/>
                <a:gdLst>
                  <a:gd name="T0" fmla="*/ 136 w 136"/>
                  <a:gd name="T1" fmla="*/ 35 h 35"/>
                  <a:gd name="T2" fmla="*/ 0 w 136"/>
                  <a:gd name="T3" fmla="*/ 19 h 35"/>
                  <a:gd name="T4" fmla="*/ 26 w 136"/>
                  <a:gd name="T5" fmla="*/ 0 h 35"/>
                  <a:gd name="T6" fmla="*/ 136 w 136"/>
                  <a:gd name="T7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6" h="35">
                    <a:moveTo>
                      <a:pt x="136" y="35"/>
                    </a:moveTo>
                    <a:lnTo>
                      <a:pt x="0" y="19"/>
                    </a:lnTo>
                    <a:cubicBezTo>
                      <a:pt x="5" y="12"/>
                      <a:pt x="14" y="6"/>
                      <a:pt x="26" y="0"/>
                    </a:cubicBezTo>
                    <a:lnTo>
                      <a:pt x="136" y="35"/>
                    </a:lnTo>
                    <a:close/>
                  </a:path>
                </a:pathLst>
              </a:cu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1124" name="Freeform 196"/>
              <p:cNvSpPr>
                <a:spLocks/>
              </p:cNvSpPr>
              <p:nvPr/>
            </p:nvSpPr>
            <p:spPr bwMode="auto">
              <a:xfrm>
                <a:off x="2058" y="2497"/>
                <a:ext cx="816" cy="96"/>
              </a:xfrm>
              <a:custGeom>
                <a:avLst/>
                <a:gdLst>
                  <a:gd name="T0" fmla="*/ 136 w 136"/>
                  <a:gd name="T1" fmla="*/ 16 h 16"/>
                  <a:gd name="T2" fmla="*/ 0 w 136"/>
                  <a:gd name="T3" fmla="*/ 0 h 16"/>
                  <a:gd name="T4" fmla="*/ 0 w 136"/>
                  <a:gd name="T5" fmla="*/ 5 h 16"/>
                  <a:gd name="T6" fmla="*/ 136 w 136"/>
                  <a:gd name="T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6" h="16">
                    <a:moveTo>
                      <a:pt x="136" y="16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36" y="16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81125" name="Group 197"/>
            <p:cNvGrpSpPr>
              <a:grpSpLocks/>
            </p:cNvGrpSpPr>
            <p:nvPr/>
          </p:nvGrpSpPr>
          <p:grpSpPr bwMode="auto">
            <a:xfrm>
              <a:off x="2022" y="2263"/>
              <a:ext cx="1704" cy="846"/>
              <a:chOff x="2022" y="2263"/>
              <a:chExt cx="1704" cy="846"/>
            </a:xfrm>
          </p:grpSpPr>
          <p:sp>
            <p:nvSpPr>
              <p:cNvPr id="381126" name="Freeform 198"/>
              <p:cNvSpPr>
                <a:spLocks/>
              </p:cNvSpPr>
              <p:nvPr/>
            </p:nvSpPr>
            <p:spPr bwMode="auto">
              <a:xfrm>
                <a:off x="2022" y="2593"/>
                <a:ext cx="1704" cy="516"/>
              </a:xfrm>
              <a:custGeom>
                <a:avLst/>
                <a:gdLst>
                  <a:gd name="T0" fmla="*/ 284 w 284"/>
                  <a:gd name="T1" fmla="*/ 33 h 86"/>
                  <a:gd name="T2" fmla="*/ 142 w 284"/>
                  <a:gd name="T3" fmla="*/ 86 h 86"/>
                  <a:gd name="T4" fmla="*/ 0 w 284"/>
                  <a:gd name="T5" fmla="*/ 33 h 86"/>
                  <a:gd name="T6" fmla="*/ 0 w 284"/>
                  <a:gd name="T7" fmla="*/ 33 h 86"/>
                  <a:gd name="T8" fmla="*/ 0 w 284"/>
                  <a:gd name="T9" fmla="*/ 31 h 86"/>
                  <a:gd name="T10" fmla="*/ 0 w 284"/>
                  <a:gd name="T11" fmla="*/ 0 h 86"/>
                  <a:gd name="T12" fmla="*/ 7 w 284"/>
                  <a:gd name="T13" fmla="*/ 9 h 86"/>
                  <a:gd name="T14" fmla="*/ 142 w 284"/>
                  <a:gd name="T15" fmla="*/ 53 h 86"/>
                  <a:gd name="T16" fmla="*/ 279 w 284"/>
                  <a:gd name="T17" fmla="*/ 7 h 86"/>
                  <a:gd name="T18" fmla="*/ 284 w 284"/>
                  <a:gd name="T19" fmla="*/ 0 h 86"/>
                  <a:gd name="T20" fmla="*/ 284 w 284"/>
                  <a:gd name="T21" fmla="*/ 31 h 86"/>
                  <a:gd name="T22" fmla="*/ 284 w 284"/>
                  <a:gd name="T23" fmla="*/ 33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84" h="86">
                    <a:moveTo>
                      <a:pt x="284" y="33"/>
                    </a:moveTo>
                    <a:cubicBezTo>
                      <a:pt x="281" y="62"/>
                      <a:pt x="218" y="86"/>
                      <a:pt x="142" y="86"/>
                    </a:cubicBezTo>
                    <a:cubicBezTo>
                      <a:pt x="65" y="86"/>
                      <a:pt x="3" y="62"/>
                      <a:pt x="0" y="33"/>
                    </a:cubicBezTo>
                    <a:lnTo>
                      <a:pt x="0" y="33"/>
                    </a:lnTo>
                    <a:lnTo>
                      <a:pt x="0" y="31"/>
                    </a:lnTo>
                    <a:lnTo>
                      <a:pt x="0" y="0"/>
                    </a:lnTo>
                    <a:cubicBezTo>
                      <a:pt x="0" y="4"/>
                      <a:pt x="5" y="5"/>
                      <a:pt x="7" y="9"/>
                    </a:cubicBezTo>
                    <a:cubicBezTo>
                      <a:pt x="21" y="34"/>
                      <a:pt x="74" y="53"/>
                      <a:pt x="142" y="53"/>
                    </a:cubicBezTo>
                    <a:cubicBezTo>
                      <a:pt x="211" y="53"/>
                      <a:pt x="266" y="32"/>
                      <a:pt x="279" y="7"/>
                    </a:cubicBezTo>
                    <a:cubicBezTo>
                      <a:pt x="281" y="4"/>
                      <a:pt x="284" y="4"/>
                      <a:pt x="284" y="0"/>
                    </a:cubicBezTo>
                    <a:lnTo>
                      <a:pt x="284" y="31"/>
                    </a:lnTo>
                    <a:lnTo>
                      <a:pt x="284" y="33"/>
                    </a:lnTo>
                    <a:close/>
                  </a:path>
                </a:pathLst>
              </a:custGeom>
              <a:solidFill>
                <a:srgbClr val="274E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1127" name="Freeform 199"/>
              <p:cNvSpPr>
                <a:spLocks/>
              </p:cNvSpPr>
              <p:nvPr/>
            </p:nvSpPr>
            <p:spPr bwMode="auto">
              <a:xfrm>
                <a:off x="2022" y="2263"/>
                <a:ext cx="1704" cy="660"/>
              </a:xfrm>
              <a:custGeom>
                <a:avLst/>
                <a:gdLst>
                  <a:gd name="T0" fmla="*/ 142 w 284"/>
                  <a:gd name="T1" fmla="*/ 55 h 110"/>
                  <a:gd name="T2" fmla="*/ 125 w 284"/>
                  <a:gd name="T3" fmla="*/ 0 h 110"/>
                  <a:gd name="T4" fmla="*/ 142 w 284"/>
                  <a:gd name="T5" fmla="*/ 0 h 110"/>
                  <a:gd name="T6" fmla="*/ 284 w 284"/>
                  <a:gd name="T7" fmla="*/ 55 h 110"/>
                  <a:gd name="T8" fmla="*/ 142 w 284"/>
                  <a:gd name="T9" fmla="*/ 110 h 110"/>
                  <a:gd name="T10" fmla="*/ 0 w 284"/>
                  <a:gd name="T11" fmla="*/ 55 h 110"/>
                  <a:gd name="T12" fmla="*/ 3 w 284"/>
                  <a:gd name="T13" fmla="*/ 43 h 110"/>
                  <a:gd name="T14" fmla="*/ 142 w 284"/>
                  <a:gd name="T15" fmla="*/ 55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4" h="110">
                    <a:moveTo>
                      <a:pt x="142" y="55"/>
                    </a:moveTo>
                    <a:lnTo>
                      <a:pt x="125" y="0"/>
                    </a:lnTo>
                    <a:cubicBezTo>
                      <a:pt x="130" y="0"/>
                      <a:pt x="136" y="0"/>
                      <a:pt x="142" y="0"/>
                    </a:cubicBezTo>
                    <a:cubicBezTo>
                      <a:pt x="220" y="0"/>
                      <a:pt x="284" y="25"/>
                      <a:pt x="284" y="55"/>
                    </a:cubicBezTo>
                    <a:cubicBezTo>
                      <a:pt x="284" y="85"/>
                      <a:pt x="220" y="110"/>
                      <a:pt x="142" y="110"/>
                    </a:cubicBezTo>
                    <a:cubicBezTo>
                      <a:pt x="64" y="110"/>
                      <a:pt x="0" y="85"/>
                      <a:pt x="0" y="55"/>
                    </a:cubicBezTo>
                    <a:cubicBezTo>
                      <a:pt x="0" y="51"/>
                      <a:pt x="1" y="47"/>
                      <a:pt x="3" y="43"/>
                    </a:cubicBezTo>
                    <a:lnTo>
                      <a:pt x="142" y="55"/>
                    </a:lnTo>
                    <a:close/>
                  </a:path>
                </a:pathLst>
              </a:custGeom>
              <a:solidFill>
                <a:srgbClr val="33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1128" name="Freeform 200"/>
              <p:cNvSpPr>
                <a:spLocks/>
              </p:cNvSpPr>
              <p:nvPr/>
            </p:nvSpPr>
            <p:spPr bwMode="auto">
              <a:xfrm>
                <a:off x="2766" y="2263"/>
                <a:ext cx="108" cy="330"/>
              </a:xfrm>
              <a:custGeom>
                <a:avLst/>
                <a:gdLst>
                  <a:gd name="T0" fmla="*/ 18 w 18"/>
                  <a:gd name="T1" fmla="*/ 55 h 55"/>
                  <a:gd name="T2" fmla="*/ 1 w 18"/>
                  <a:gd name="T3" fmla="*/ 0 h 55"/>
                  <a:gd name="T4" fmla="*/ 0 w 18"/>
                  <a:gd name="T5" fmla="*/ 11 h 55"/>
                  <a:gd name="T6" fmla="*/ 18 w 18"/>
                  <a:gd name="T7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55">
                    <a:moveTo>
                      <a:pt x="18" y="55"/>
                    </a:moveTo>
                    <a:lnTo>
                      <a:pt x="1" y="0"/>
                    </a:lnTo>
                    <a:lnTo>
                      <a:pt x="0" y="11"/>
                    </a:lnTo>
                    <a:lnTo>
                      <a:pt x="18" y="55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381129" name="Group 201"/>
          <p:cNvGrpSpPr>
            <a:grpSpLocks/>
          </p:cNvGrpSpPr>
          <p:nvPr/>
        </p:nvGrpSpPr>
        <p:grpSpPr bwMode="auto">
          <a:xfrm>
            <a:off x="7581900" y="5767388"/>
            <a:ext cx="1258888" cy="469900"/>
            <a:chOff x="4809" y="3607"/>
            <a:chExt cx="793" cy="296"/>
          </a:xfrm>
        </p:grpSpPr>
        <p:pic>
          <p:nvPicPr>
            <p:cNvPr id="381130" name="Picture 202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26" y="3607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81131" name="Text Box 203"/>
            <p:cNvSpPr txBox="1">
              <a:spLocks noChangeArrowheads="1"/>
            </p:cNvSpPr>
            <p:nvPr/>
          </p:nvSpPr>
          <p:spPr bwMode="auto">
            <a:xfrm>
              <a:off x="4809" y="3624"/>
              <a:ext cx="793" cy="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1. Estados Unidos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US$ 32,5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81,6%</a:t>
              </a:r>
            </a:p>
          </p:txBody>
        </p:sp>
      </p:grpSp>
      <p:grpSp>
        <p:nvGrpSpPr>
          <p:cNvPr id="381132" name="Group 204"/>
          <p:cNvGrpSpPr>
            <a:grpSpLocks/>
          </p:cNvGrpSpPr>
          <p:nvPr/>
        </p:nvGrpSpPr>
        <p:grpSpPr bwMode="auto">
          <a:xfrm>
            <a:off x="4751388" y="5253038"/>
            <a:ext cx="1093787" cy="469900"/>
            <a:chOff x="2883" y="2454"/>
            <a:chExt cx="689" cy="296"/>
          </a:xfrm>
        </p:grpSpPr>
        <p:pic>
          <p:nvPicPr>
            <p:cNvPr id="381133" name="Picture 205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49" y="2454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81134" name="Text Box 206"/>
            <p:cNvSpPr txBox="1">
              <a:spLocks noChangeArrowheads="1"/>
            </p:cNvSpPr>
            <p:nvPr/>
          </p:nvSpPr>
          <p:spPr bwMode="auto">
            <a:xfrm flipH="1">
              <a:off x="2883" y="2471"/>
              <a:ext cx="689" cy="2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2. R.Unido</a:t>
              </a:r>
            </a:p>
            <a:p>
              <a:pPr algn="ctr"/>
              <a:r>
                <a:rPr lang="pt-BR" sz="700">
                  <a:solidFill>
                    <a:schemeClr val="bg1"/>
                  </a:solidFill>
                  <a:latin typeface="Verdana" pitchFamily="34" charset="0"/>
                </a:rPr>
                <a:t>US$ </a:t>
              </a:r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2,8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7,1%</a:t>
              </a:r>
            </a:p>
          </p:txBody>
        </p:sp>
      </p:grpSp>
      <p:grpSp>
        <p:nvGrpSpPr>
          <p:cNvPr id="381135" name="Group 207"/>
          <p:cNvGrpSpPr>
            <a:grpSpLocks/>
          </p:cNvGrpSpPr>
          <p:nvPr/>
        </p:nvGrpSpPr>
        <p:grpSpPr bwMode="auto">
          <a:xfrm>
            <a:off x="7543800" y="3830638"/>
            <a:ext cx="1206500" cy="469900"/>
            <a:chOff x="1802" y="2466"/>
            <a:chExt cx="760" cy="296"/>
          </a:xfrm>
        </p:grpSpPr>
        <p:pic>
          <p:nvPicPr>
            <p:cNvPr id="381136" name="Picture 208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8" y="2466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81137" name="Text Box 209"/>
            <p:cNvSpPr txBox="1">
              <a:spLocks noChangeArrowheads="1"/>
            </p:cNvSpPr>
            <p:nvPr/>
          </p:nvSpPr>
          <p:spPr bwMode="auto">
            <a:xfrm>
              <a:off x="1802" y="2480"/>
              <a:ext cx="760" cy="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6. Outros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US$ 2,0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4,9%</a:t>
              </a:r>
            </a:p>
          </p:txBody>
        </p:sp>
      </p:grpSp>
      <p:grpSp>
        <p:nvGrpSpPr>
          <p:cNvPr id="381138" name="Group 210"/>
          <p:cNvGrpSpPr>
            <a:grpSpLocks/>
          </p:cNvGrpSpPr>
          <p:nvPr/>
        </p:nvGrpSpPr>
        <p:grpSpPr bwMode="auto">
          <a:xfrm>
            <a:off x="4586288" y="4237038"/>
            <a:ext cx="1093787" cy="469900"/>
            <a:chOff x="2883" y="2454"/>
            <a:chExt cx="689" cy="296"/>
          </a:xfrm>
        </p:grpSpPr>
        <p:pic>
          <p:nvPicPr>
            <p:cNvPr id="381139" name="Picture 211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49" y="2454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81140" name="Text Box 212"/>
            <p:cNvSpPr txBox="1">
              <a:spLocks noChangeArrowheads="1"/>
            </p:cNvSpPr>
            <p:nvPr/>
          </p:nvSpPr>
          <p:spPr bwMode="auto">
            <a:xfrm flipH="1">
              <a:off x="2883" y="2471"/>
              <a:ext cx="689" cy="2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3. Alemanha</a:t>
              </a:r>
            </a:p>
            <a:p>
              <a:pPr algn="ctr"/>
              <a:r>
                <a:rPr lang="pt-BR" sz="700">
                  <a:solidFill>
                    <a:schemeClr val="bg1"/>
                  </a:solidFill>
                  <a:latin typeface="Verdana" pitchFamily="34" charset="0"/>
                </a:rPr>
                <a:t>US$ </a:t>
              </a:r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1,4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3,6%</a:t>
              </a:r>
            </a:p>
          </p:txBody>
        </p:sp>
      </p:grpSp>
      <p:grpSp>
        <p:nvGrpSpPr>
          <p:cNvPr id="381141" name="Group 213"/>
          <p:cNvGrpSpPr>
            <a:grpSpLocks/>
          </p:cNvGrpSpPr>
          <p:nvPr/>
        </p:nvGrpSpPr>
        <p:grpSpPr bwMode="auto">
          <a:xfrm>
            <a:off x="5229225" y="3676650"/>
            <a:ext cx="1093788" cy="469900"/>
            <a:chOff x="3327" y="2290"/>
            <a:chExt cx="689" cy="296"/>
          </a:xfrm>
        </p:grpSpPr>
        <p:pic>
          <p:nvPicPr>
            <p:cNvPr id="381142" name="Picture 214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93" y="2290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81143" name="Text Box 215"/>
            <p:cNvSpPr txBox="1">
              <a:spLocks noChangeArrowheads="1"/>
            </p:cNvSpPr>
            <p:nvPr/>
          </p:nvSpPr>
          <p:spPr bwMode="auto">
            <a:xfrm flipH="1">
              <a:off x="3327" y="2297"/>
              <a:ext cx="689" cy="2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4. Holanda</a:t>
              </a:r>
            </a:p>
            <a:p>
              <a:pPr algn="ctr"/>
              <a:r>
                <a:rPr lang="pt-BR" sz="700">
                  <a:solidFill>
                    <a:schemeClr val="bg1"/>
                  </a:solidFill>
                  <a:latin typeface="Verdana" pitchFamily="34" charset="0"/>
                </a:rPr>
                <a:t>US$ </a:t>
              </a:r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0,6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1,5%</a:t>
              </a:r>
            </a:p>
          </p:txBody>
        </p:sp>
      </p:grpSp>
      <p:grpSp>
        <p:nvGrpSpPr>
          <p:cNvPr id="381144" name="Group 216"/>
          <p:cNvGrpSpPr>
            <a:grpSpLocks/>
          </p:cNvGrpSpPr>
          <p:nvPr/>
        </p:nvGrpSpPr>
        <p:grpSpPr bwMode="auto">
          <a:xfrm>
            <a:off x="7116763" y="5041900"/>
            <a:ext cx="692150" cy="846138"/>
            <a:chOff x="4528" y="3158"/>
            <a:chExt cx="436" cy="533"/>
          </a:xfrm>
        </p:grpSpPr>
        <p:sp>
          <p:nvSpPr>
            <p:cNvPr id="381145" name="Freeform 217"/>
            <p:cNvSpPr>
              <a:spLocks/>
            </p:cNvSpPr>
            <p:nvPr/>
          </p:nvSpPr>
          <p:spPr bwMode="auto">
            <a:xfrm>
              <a:off x="4554" y="3186"/>
              <a:ext cx="410" cy="505"/>
            </a:xfrm>
            <a:custGeom>
              <a:avLst/>
              <a:gdLst>
                <a:gd name="T0" fmla="*/ 410 w 410"/>
                <a:gd name="T1" fmla="*/ 505 h 505"/>
                <a:gd name="T2" fmla="*/ 346 w 410"/>
                <a:gd name="T3" fmla="*/ 505 h 505"/>
                <a:gd name="T4" fmla="*/ 346 w 410"/>
                <a:gd name="T5" fmla="*/ 365 h 505"/>
                <a:gd name="T6" fmla="*/ 0 w 410"/>
                <a:gd name="T7" fmla="*/ 0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10" h="505">
                  <a:moveTo>
                    <a:pt x="410" y="505"/>
                  </a:moveTo>
                  <a:lnTo>
                    <a:pt x="346" y="505"/>
                  </a:lnTo>
                  <a:lnTo>
                    <a:pt x="346" y="365"/>
                  </a:lnTo>
                  <a:lnTo>
                    <a:pt x="0" y="0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81146" name="Oval 218"/>
            <p:cNvSpPr>
              <a:spLocks noChangeArrowheads="1"/>
            </p:cNvSpPr>
            <p:nvPr/>
          </p:nvSpPr>
          <p:spPr bwMode="auto">
            <a:xfrm flipH="1" flipV="1">
              <a:off x="4528" y="3158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81147" name="Group 219"/>
          <p:cNvGrpSpPr>
            <a:grpSpLocks/>
          </p:cNvGrpSpPr>
          <p:nvPr/>
        </p:nvGrpSpPr>
        <p:grpSpPr bwMode="auto">
          <a:xfrm>
            <a:off x="6180138" y="3787775"/>
            <a:ext cx="409575" cy="815975"/>
            <a:chOff x="3926" y="2360"/>
            <a:chExt cx="258" cy="514"/>
          </a:xfrm>
        </p:grpSpPr>
        <p:sp>
          <p:nvSpPr>
            <p:cNvPr id="381148" name="Freeform 220"/>
            <p:cNvSpPr>
              <a:spLocks/>
            </p:cNvSpPr>
            <p:nvPr/>
          </p:nvSpPr>
          <p:spPr bwMode="auto">
            <a:xfrm>
              <a:off x="3926" y="2360"/>
              <a:ext cx="242" cy="496"/>
            </a:xfrm>
            <a:custGeom>
              <a:avLst/>
              <a:gdLst>
                <a:gd name="T0" fmla="*/ 0 w 242"/>
                <a:gd name="T1" fmla="*/ 0 h 496"/>
                <a:gd name="T2" fmla="*/ 51 w 242"/>
                <a:gd name="T3" fmla="*/ 0 h 496"/>
                <a:gd name="T4" fmla="*/ 57 w 242"/>
                <a:gd name="T5" fmla="*/ 165 h 496"/>
                <a:gd name="T6" fmla="*/ 242 w 242"/>
                <a:gd name="T7" fmla="*/ 496 h 4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2" h="496">
                  <a:moveTo>
                    <a:pt x="0" y="0"/>
                  </a:moveTo>
                  <a:lnTo>
                    <a:pt x="51" y="0"/>
                  </a:lnTo>
                  <a:lnTo>
                    <a:pt x="57" y="165"/>
                  </a:lnTo>
                  <a:lnTo>
                    <a:pt x="242" y="496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81149" name="Oval 221"/>
            <p:cNvSpPr>
              <a:spLocks noChangeArrowheads="1"/>
            </p:cNvSpPr>
            <p:nvPr/>
          </p:nvSpPr>
          <p:spPr bwMode="auto">
            <a:xfrm flipV="1">
              <a:off x="4150" y="2840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81150" name="Group 222"/>
          <p:cNvGrpSpPr>
            <a:grpSpLocks/>
          </p:cNvGrpSpPr>
          <p:nvPr/>
        </p:nvGrpSpPr>
        <p:grpSpPr bwMode="auto">
          <a:xfrm>
            <a:off x="5722938" y="4694238"/>
            <a:ext cx="504825" cy="646112"/>
            <a:chOff x="3458" y="2931"/>
            <a:chExt cx="318" cy="407"/>
          </a:xfrm>
        </p:grpSpPr>
        <p:sp>
          <p:nvSpPr>
            <p:cNvPr id="381151" name="Freeform 223"/>
            <p:cNvSpPr>
              <a:spLocks/>
            </p:cNvSpPr>
            <p:nvPr/>
          </p:nvSpPr>
          <p:spPr bwMode="auto">
            <a:xfrm>
              <a:off x="3458" y="2940"/>
              <a:ext cx="304" cy="398"/>
            </a:xfrm>
            <a:custGeom>
              <a:avLst/>
              <a:gdLst>
                <a:gd name="T0" fmla="*/ 0 w 304"/>
                <a:gd name="T1" fmla="*/ 398 h 398"/>
                <a:gd name="T2" fmla="*/ 50 w 304"/>
                <a:gd name="T3" fmla="*/ 398 h 398"/>
                <a:gd name="T4" fmla="*/ 54 w 304"/>
                <a:gd name="T5" fmla="*/ 202 h 398"/>
                <a:gd name="T6" fmla="*/ 304 w 304"/>
                <a:gd name="T7" fmla="*/ 0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4" h="398">
                  <a:moveTo>
                    <a:pt x="0" y="398"/>
                  </a:moveTo>
                  <a:lnTo>
                    <a:pt x="50" y="398"/>
                  </a:lnTo>
                  <a:lnTo>
                    <a:pt x="54" y="202"/>
                  </a:lnTo>
                  <a:lnTo>
                    <a:pt x="304" y="0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81152" name="Oval 224"/>
            <p:cNvSpPr>
              <a:spLocks noChangeArrowheads="1"/>
            </p:cNvSpPr>
            <p:nvPr/>
          </p:nvSpPr>
          <p:spPr bwMode="auto">
            <a:xfrm rot="10800000" flipH="1">
              <a:off x="3742" y="2931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81153" name="Group 225"/>
          <p:cNvGrpSpPr>
            <a:grpSpLocks/>
          </p:cNvGrpSpPr>
          <p:nvPr/>
        </p:nvGrpSpPr>
        <p:grpSpPr bwMode="auto">
          <a:xfrm>
            <a:off x="6497638" y="3670300"/>
            <a:ext cx="269875" cy="804863"/>
            <a:chOff x="4126" y="2307"/>
            <a:chExt cx="170" cy="507"/>
          </a:xfrm>
        </p:grpSpPr>
        <p:sp>
          <p:nvSpPr>
            <p:cNvPr id="381154" name="Freeform 226"/>
            <p:cNvSpPr>
              <a:spLocks/>
            </p:cNvSpPr>
            <p:nvPr/>
          </p:nvSpPr>
          <p:spPr bwMode="auto">
            <a:xfrm>
              <a:off x="4149" y="2307"/>
              <a:ext cx="147" cy="480"/>
            </a:xfrm>
            <a:custGeom>
              <a:avLst/>
              <a:gdLst>
                <a:gd name="T0" fmla="*/ 147 w 147"/>
                <a:gd name="T1" fmla="*/ 0 h 480"/>
                <a:gd name="T2" fmla="*/ 81 w 147"/>
                <a:gd name="T3" fmla="*/ 3 h 480"/>
                <a:gd name="T4" fmla="*/ 84 w 147"/>
                <a:gd name="T5" fmla="*/ 165 h 480"/>
                <a:gd name="T6" fmla="*/ 0 w 147"/>
                <a:gd name="T7" fmla="*/ 480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7" h="480">
                  <a:moveTo>
                    <a:pt x="147" y="0"/>
                  </a:moveTo>
                  <a:lnTo>
                    <a:pt x="81" y="3"/>
                  </a:lnTo>
                  <a:lnTo>
                    <a:pt x="84" y="165"/>
                  </a:lnTo>
                  <a:lnTo>
                    <a:pt x="0" y="480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81155" name="Oval 227"/>
            <p:cNvSpPr>
              <a:spLocks noChangeArrowheads="1"/>
            </p:cNvSpPr>
            <p:nvPr/>
          </p:nvSpPr>
          <p:spPr bwMode="auto">
            <a:xfrm flipH="1" flipV="1">
              <a:off x="4126" y="2780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81156" name="Group 228"/>
          <p:cNvGrpSpPr>
            <a:grpSpLocks/>
          </p:cNvGrpSpPr>
          <p:nvPr/>
        </p:nvGrpSpPr>
        <p:grpSpPr bwMode="auto">
          <a:xfrm>
            <a:off x="5527675" y="4333875"/>
            <a:ext cx="1136650" cy="382588"/>
            <a:chOff x="3543" y="2704"/>
            <a:chExt cx="716" cy="241"/>
          </a:xfrm>
        </p:grpSpPr>
        <p:sp>
          <p:nvSpPr>
            <p:cNvPr id="381157" name="Oval 229"/>
            <p:cNvSpPr>
              <a:spLocks noChangeArrowheads="1"/>
            </p:cNvSpPr>
            <p:nvPr/>
          </p:nvSpPr>
          <p:spPr bwMode="auto">
            <a:xfrm rot="10800000" flipH="1">
              <a:off x="4225" y="2911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81158" name="Freeform 230"/>
            <p:cNvSpPr>
              <a:spLocks/>
            </p:cNvSpPr>
            <p:nvPr/>
          </p:nvSpPr>
          <p:spPr bwMode="auto">
            <a:xfrm>
              <a:off x="3543" y="2704"/>
              <a:ext cx="677" cy="224"/>
            </a:xfrm>
            <a:custGeom>
              <a:avLst/>
              <a:gdLst>
                <a:gd name="T0" fmla="*/ 0 w 677"/>
                <a:gd name="T1" fmla="*/ 0 h 224"/>
                <a:gd name="T2" fmla="*/ 50 w 677"/>
                <a:gd name="T3" fmla="*/ 0 h 224"/>
                <a:gd name="T4" fmla="*/ 55 w 677"/>
                <a:gd name="T5" fmla="*/ 145 h 224"/>
                <a:gd name="T6" fmla="*/ 677 w 677"/>
                <a:gd name="T7" fmla="*/ 224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77" h="224">
                  <a:moveTo>
                    <a:pt x="0" y="0"/>
                  </a:moveTo>
                  <a:lnTo>
                    <a:pt x="50" y="0"/>
                  </a:lnTo>
                  <a:lnTo>
                    <a:pt x="55" y="145"/>
                  </a:lnTo>
                  <a:lnTo>
                    <a:pt x="677" y="224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381159" name="Group 231"/>
          <p:cNvGrpSpPr>
            <a:grpSpLocks/>
          </p:cNvGrpSpPr>
          <p:nvPr/>
        </p:nvGrpSpPr>
        <p:grpSpPr bwMode="auto">
          <a:xfrm>
            <a:off x="6638925" y="3581400"/>
            <a:ext cx="1093788" cy="469900"/>
            <a:chOff x="4215" y="2230"/>
            <a:chExt cx="689" cy="296"/>
          </a:xfrm>
        </p:grpSpPr>
        <p:pic>
          <p:nvPicPr>
            <p:cNvPr id="381160" name="Picture 232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81" y="2230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81161" name="Text Box 233"/>
            <p:cNvSpPr txBox="1">
              <a:spLocks noChangeArrowheads="1"/>
            </p:cNvSpPr>
            <p:nvPr/>
          </p:nvSpPr>
          <p:spPr bwMode="auto">
            <a:xfrm flipH="1">
              <a:off x="4215" y="2237"/>
              <a:ext cx="689" cy="2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5. Suiça</a:t>
              </a:r>
            </a:p>
            <a:p>
              <a:pPr algn="ctr"/>
              <a:r>
                <a:rPr lang="pt-BR" sz="700">
                  <a:solidFill>
                    <a:schemeClr val="bg1"/>
                  </a:solidFill>
                  <a:latin typeface="Verdana" pitchFamily="34" charset="0"/>
                </a:rPr>
                <a:t>US$ </a:t>
              </a:r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0,5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1,4%</a:t>
              </a:r>
            </a:p>
          </p:txBody>
        </p:sp>
      </p:grpSp>
      <p:grpSp>
        <p:nvGrpSpPr>
          <p:cNvPr id="381162" name="Group 234"/>
          <p:cNvGrpSpPr>
            <a:grpSpLocks/>
          </p:cNvGrpSpPr>
          <p:nvPr/>
        </p:nvGrpSpPr>
        <p:grpSpPr bwMode="auto">
          <a:xfrm>
            <a:off x="6821488" y="3902075"/>
            <a:ext cx="906462" cy="669925"/>
            <a:chOff x="4297" y="2458"/>
            <a:chExt cx="571" cy="422"/>
          </a:xfrm>
        </p:grpSpPr>
        <p:sp>
          <p:nvSpPr>
            <p:cNvPr id="381163" name="Freeform 235"/>
            <p:cNvSpPr>
              <a:spLocks/>
            </p:cNvSpPr>
            <p:nvPr/>
          </p:nvSpPr>
          <p:spPr bwMode="auto">
            <a:xfrm>
              <a:off x="4311" y="2458"/>
              <a:ext cx="557" cy="406"/>
            </a:xfrm>
            <a:custGeom>
              <a:avLst/>
              <a:gdLst>
                <a:gd name="T0" fmla="*/ 557 w 557"/>
                <a:gd name="T1" fmla="*/ 0 h 406"/>
                <a:gd name="T2" fmla="*/ 498 w 557"/>
                <a:gd name="T3" fmla="*/ 0 h 406"/>
                <a:gd name="T4" fmla="*/ 492 w 557"/>
                <a:gd name="T5" fmla="*/ 189 h 406"/>
                <a:gd name="T6" fmla="*/ 0 w 557"/>
                <a:gd name="T7" fmla="*/ 406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7" h="406">
                  <a:moveTo>
                    <a:pt x="557" y="0"/>
                  </a:moveTo>
                  <a:lnTo>
                    <a:pt x="498" y="0"/>
                  </a:lnTo>
                  <a:lnTo>
                    <a:pt x="492" y="189"/>
                  </a:lnTo>
                  <a:lnTo>
                    <a:pt x="0" y="406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81164" name="Oval 236"/>
            <p:cNvSpPr>
              <a:spLocks noChangeArrowheads="1"/>
            </p:cNvSpPr>
            <p:nvPr/>
          </p:nvSpPr>
          <p:spPr bwMode="auto">
            <a:xfrm flipH="1">
              <a:off x="4297" y="2846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sp>
        <p:nvSpPr>
          <p:cNvPr id="381165" name="Text Box 237"/>
          <p:cNvSpPr txBox="1">
            <a:spLocks noChangeArrowheads="1"/>
          </p:cNvSpPr>
          <p:nvPr/>
        </p:nvSpPr>
        <p:spPr bwMode="auto">
          <a:xfrm rot="-27000000">
            <a:off x="7947026" y="2273300"/>
            <a:ext cx="14224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000" b="0">
                <a:solidFill>
                  <a:srgbClr val="066168"/>
                </a:solidFill>
                <a:latin typeface="Verdana" pitchFamily="34" charset="0"/>
              </a:rPr>
              <a:t>Fonte: MDIC</a:t>
            </a:r>
          </a:p>
          <a:p>
            <a:r>
              <a:rPr lang="pt-BR" sz="1000" b="0">
                <a:solidFill>
                  <a:srgbClr val="066168"/>
                </a:solidFill>
                <a:latin typeface="Verdana" pitchFamily="34" charset="0"/>
              </a:rPr>
              <a:t>Elaboração: ADECE</a:t>
            </a:r>
          </a:p>
        </p:txBody>
      </p:sp>
      <p:sp>
        <p:nvSpPr>
          <p:cNvPr id="381166" name="Text Box 238"/>
          <p:cNvSpPr txBox="1">
            <a:spLocks noChangeArrowheads="1"/>
          </p:cNvSpPr>
          <p:nvPr/>
        </p:nvSpPr>
        <p:spPr bwMode="auto">
          <a:xfrm>
            <a:off x="4587875" y="6054725"/>
            <a:ext cx="3097213" cy="215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800">
                <a:solidFill>
                  <a:srgbClr val="066168"/>
                </a:solidFill>
                <a:latin typeface="Verdana" pitchFamily="34" charset="0"/>
              </a:rPr>
              <a:t>*1- Sucos de frutas exceto sucos de laranja</a:t>
            </a:r>
          </a:p>
        </p:txBody>
      </p:sp>
      <p:grpSp>
        <p:nvGrpSpPr>
          <p:cNvPr id="381167" name="Group 239"/>
          <p:cNvGrpSpPr>
            <a:grpSpLocks/>
          </p:cNvGrpSpPr>
          <p:nvPr/>
        </p:nvGrpSpPr>
        <p:grpSpPr bwMode="auto">
          <a:xfrm>
            <a:off x="0" y="3141663"/>
            <a:ext cx="4459288" cy="396875"/>
            <a:chOff x="0" y="1979"/>
            <a:chExt cx="2809" cy="250"/>
          </a:xfrm>
        </p:grpSpPr>
        <p:sp>
          <p:nvSpPr>
            <p:cNvPr id="381168" name="Rectangle 240"/>
            <p:cNvSpPr>
              <a:spLocks noChangeArrowheads="1"/>
            </p:cNvSpPr>
            <p:nvPr/>
          </p:nvSpPr>
          <p:spPr bwMode="auto">
            <a:xfrm flipH="1">
              <a:off x="0" y="1989"/>
              <a:ext cx="2809" cy="231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81169" name="Rectangle 241"/>
            <p:cNvSpPr>
              <a:spLocks noChangeArrowheads="1"/>
            </p:cNvSpPr>
            <p:nvPr/>
          </p:nvSpPr>
          <p:spPr bwMode="auto">
            <a:xfrm flipH="1">
              <a:off x="81" y="1979"/>
              <a:ext cx="175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sz="1000">
                  <a:solidFill>
                    <a:schemeClr val="bg1"/>
                  </a:solidFill>
                  <a:latin typeface="Verdana" pitchFamily="34" charset="0"/>
                </a:rPr>
                <a:t>Brasil 2011: Exportações de Sucos de Frutas (US$ 182,0 milhões)</a:t>
              </a:r>
            </a:p>
          </p:txBody>
        </p:sp>
      </p:grpSp>
      <p:sp>
        <p:nvSpPr>
          <p:cNvPr id="381170" name="Text Box 242"/>
          <p:cNvSpPr txBox="1">
            <a:spLocks noChangeArrowheads="1"/>
          </p:cNvSpPr>
          <p:nvPr/>
        </p:nvSpPr>
        <p:spPr bwMode="auto">
          <a:xfrm>
            <a:off x="2303934" y="3273425"/>
            <a:ext cx="323850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900" dirty="0">
                <a:solidFill>
                  <a:schemeClr val="bg1"/>
                </a:solidFill>
              </a:rPr>
              <a:t>(1)</a:t>
            </a:r>
          </a:p>
        </p:txBody>
      </p:sp>
      <p:grpSp>
        <p:nvGrpSpPr>
          <p:cNvPr id="381171" name="Group 243"/>
          <p:cNvGrpSpPr>
            <a:grpSpLocks/>
          </p:cNvGrpSpPr>
          <p:nvPr/>
        </p:nvGrpSpPr>
        <p:grpSpPr bwMode="auto">
          <a:xfrm>
            <a:off x="4611688" y="3141663"/>
            <a:ext cx="4532312" cy="396875"/>
            <a:chOff x="2905" y="1979"/>
            <a:chExt cx="2855" cy="250"/>
          </a:xfrm>
        </p:grpSpPr>
        <p:sp>
          <p:nvSpPr>
            <p:cNvPr id="381172" name="Rectangle 244"/>
            <p:cNvSpPr>
              <a:spLocks noChangeArrowheads="1"/>
            </p:cNvSpPr>
            <p:nvPr/>
          </p:nvSpPr>
          <p:spPr bwMode="auto">
            <a:xfrm>
              <a:off x="2905" y="1989"/>
              <a:ext cx="2855" cy="231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381173" name="Group 245"/>
            <p:cNvGrpSpPr>
              <a:grpSpLocks/>
            </p:cNvGrpSpPr>
            <p:nvPr/>
          </p:nvGrpSpPr>
          <p:grpSpPr bwMode="auto">
            <a:xfrm>
              <a:off x="2974" y="1979"/>
              <a:ext cx="2446" cy="250"/>
              <a:chOff x="2974" y="1979"/>
              <a:chExt cx="2446" cy="250"/>
            </a:xfrm>
          </p:grpSpPr>
          <p:sp>
            <p:nvSpPr>
              <p:cNvPr id="381174" name="Rectangle 246"/>
              <p:cNvSpPr>
                <a:spLocks noChangeArrowheads="1"/>
              </p:cNvSpPr>
              <p:nvPr/>
            </p:nvSpPr>
            <p:spPr bwMode="auto">
              <a:xfrm>
                <a:off x="2974" y="1979"/>
                <a:ext cx="244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en-US" sz="1000">
                    <a:solidFill>
                      <a:schemeClr val="bg1"/>
                    </a:solidFill>
                    <a:latin typeface="Verdana" pitchFamily="34" charset="0"/>
                  </a:rPr>
                  <a:t>CEARÁ 2011: Destino das Exportações de Sucos de Frutas (US$ 39,9milhões)</a:t>
                </a:r>
              </a:p>
            </p:txBody>
          </p:sp>
          <p:sp>
            <p:nvSpPr>
              <p:cNvPr id="381175" name="Text Box 247"/>
              <p:cNvSpPr txBox="1">
                <a:spLocks noChangeArrowheads="1"/>
              </p:cNvSpPr>
              <p:nvPr/>
            </p:nvSpPr>
            <p:spPr bwMode="auto">
              <a:xfrm>
                <a:off x="4127" y="2055"/>
                <a:ext cx="204" cy="1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900" dirty="0">
                    <a:solidFill>
                      <a:schemeClr val="bg1"/>
                    </a:solidFill>
                  </a:rPr>
                  <a:t>(1)</a:t>
                </a:r>
              </a:p>
            </p:txBody>
          </p:sp>
        </p:grpSp>
      </p:grpSp>
      <p:sp>
        <p:nvSpPr>
          <p:cNvPr id="381176" name="Rectangle 248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81177" name="Text Box 249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381178" name="Rectangle 250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81179" name="Rectangle 251"/>
          <p:cNvSpPr>
            <a:spLocks noChangeArrowheads="1"/>
          </p:cNvSpPr>
          <p:nvPr/>
        </p:nvSpPr>
        <p:spPr bwMode="auto">
          <a:xfrm>
            <a:off x="0" y="436563"/>
            <a:ext cx="3816350" cy="549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dirty="0">
                <a:solidFill>
                  <a:schemeClr val="bg1"/>
                </a:solidFill>
                <a:latin typeface="Verdana" pitchFamily="34" charset="0"/>
              </a:rPr>
              <a:t>EXPORTAÇÕES DO </a:t>
            </a:r>
            <a:r>
              <a:rPr lang="pt-BR" sz="1500" dirty="0" smtClean="0">
                <a:solidFill>
                  <a:schemeClr val="bg1"/>
                </a:solidFill>
                <a:latin typeface="Verdana" pitchFamily="34" charset="0"/>
              </a:rPr>
              <a:t>AGRONEGÓCIO </a:t>
            </a:r>
            <a:r>
              <a:rPr lang="pt-BR" sz="1500" dirty="0">
                <a:solidFill>
                  <a:schemeClr val="bg1"/>
                </a:solidFill>
                <a:latin typeface="Verdana" pitchFamily="34" charset="0"/>
              </a:rPr>
              <a:t>CEARENSE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0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3810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0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3810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" presetClass="entr" presetSubtype="4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81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811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9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809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809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3811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381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4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9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809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809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2" presetClass="entr" presetSubtype="8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0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400"/>
                                        <p:tgtEl>
                                          <p:spTgt spid="3810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1" presetClass="entr" presetSubtype="1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9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32" dur="400"/>
                                        <p:tgtEl>
                                          <p:spTgt spid="3809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1" presetClass="entr" presetSubtype="1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9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35" dur="400"/>
                                        <p:tgtEl>
                                          <p:spTgt spid="3809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9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400"/>
                                        <p:tgtEl>
                                          <p:spTgt spid="3809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0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400"/>
                                        <p:tgtEl>
                                          <p:spTgt spid="3810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xit" presetSubtype="0" fill="hold" nodeType="withEffect">
                                  <p:stCondLst>
                                    <p:cond delay="24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" dur="200"/>
                                        <p:tgtEl>
                                          <p:spTgt spid="3809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3809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0" presetClass="exit" presetSubtype="0" fill="hold" nodeType="withEffect">
                                  <p:stCondLst>
                                    <p:cond delay="24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6" dur="200"/>
                                        <p:tgtEl>
                                          <p:spTgt spid="3809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3809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9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400"/>
                                        <p:tgtEl>
                                          <p:spTgt spid="3809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400"/>
                                        <p:tgtEl>
                                          <p:spTgt spid="381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22" presetClass="entr" presetSubtype="4" fill="hold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9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6" dur="400"/>
                                        <p:tgtEl>
                                          <p:spTgt spid="3809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23" presetClass="entr" presetSubtype="16" fill="hold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9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400" fill="hold"/>
                                        <p:tgtEl>
                                          <p:spTgt spid="3809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400" fill="hold"/>
                                        <p:tgtEl>
                                          <p:spTgt spid="3809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2" presetClass="entr" presetSubtype="4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3" dur="400"/>
                                        <p:tgtEl>
                                          <p:spTgt spid="381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23" presetClass="entr" presetSubtype="16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400" fill="hold"/>
                                        <p:tgtEl>
                                          <p:spTgt spid="3811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400" fill="hold"/>
                                        <p:tgtEl>
                                          <p:spTgt spid="3811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2" presetClass="entr" presetSubtype="4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0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0" dur="400"/>
                                        <p:tgtEl>
                                          <p:spTgt spid="3810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23" presetClass="entr" presetSubtype="16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9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400" fill="hold"/>
                                        <p:tgtEl>
                                          <p:spTgt spid="3809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400" fill="hold"/>
                                        <p:tgtEl>
                                          <p:spTgt spid="3809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" presetID="22" presetClass="entr" presetSubtype="4" fill="hold" nodeType="withEffect">
                                  <p:stCondLst>
                                    <p:cond delay="260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7" dur="400"/>
                                        <p:tgtEl>
                                          <p:spTgt spid="381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23" presetClass="entr" presetSubtype="16" fill="hold" nodeType="withEffect">
                                  <p:stCondLst>
                                    <p:cond delay="260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0" dur="400" fill="hold"/>
                                        <p:tgtEl>
                                          <p:spTgt spid="381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400" fill="hold"/>
                                        <p:tgtEl>
                                          <p:spTgt spid="381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" presetID="22" presetClass="entr" presetSubtype="4" fill="hold" nodeType="withEffect">
                                  <p:stCondLst>
                                    <p:cond delay="26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9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4" dur="400"/>
                                        <p:tgtEl>
                                          <p:spTgt spid="3809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23" presetClass="entr" presetSubtype="16" fill="hold" nodeType="withEffect">
                                  <p:stCondLst>
                                    <p:cond delay="260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9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400" fill="hold"/>
                                        <p:tgtEl>
                                          <p:spTgt spid="3809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400" fill="hold"/>
                                        <p:tgtEl>
                                          <p:spTgt spid="3809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2" presetClass="entr" presetSubtype="4" fill="hold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1" dur="400"/>
                                        <p:tgtEl>
                                          <p:spTgt spid="381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3" presetClass="entr" presetSubtype="16" fill="hold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" dur="400" fill="hold"/>
                                        <p:tgtEl>
                                          <p:spTgt spid="3811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400" fill="hold"/>
                                        <p:tgtEl>
                                          <p:spTgt spid="3811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2" presetClass="entr" presetSubtype="4" fill="hold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9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8" dur="400"/>
                                        <p:tgtEl>
                                          <p:spTgt spid="3809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23" presetClass="entr" presetSubtype="16" fill="hold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9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1" dur="400" fill="hold"/>
                                        <p:tgtEl>
                                          <p:spTgt spid="3809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400" fill="hold"/>
                                        <p:tgtEl>
                                          <p:spTgt spid="3809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3" presetID="22" presetClass="entr" presetSubtype="4" fill="hold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5" dur="400"/>
                                        <p:tgtEl>
                                          <p:spTgt spid="381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23" presetClass="entr" presetSubtype="16" fill="hold" nodeType="withEffect">
                                  <p:stCondLst>
                                    <p:cond delay="29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400" fill="hold"/>
                                        <p:tgtEl>
                                          <p:spTgt spid="381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400" fill="hold"/>
                                        <p:tgtEl>
                                          <p:spTgt spid="381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0" presetID="22" presetClass="entr" presetSubtype="4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0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2" dur="400"/>
                                        <p:tgtEl>
                                          <p:spTgt spid="3810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23" presetClass="entr" presetSubtype="16" fill="hold" nodeType="withEffect">
                                  <p:stCondLst>
                                    <p:cond delay="310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9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" dur="400" fill="hold"/>
                                        <p:tgtEl>
                                          <p:spTgt spid="3809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400" fill="hold"/>
                                        <p:tgtEl>
                                          <p:spTgt spid="3809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22" presetClass="entr" presetSubtype="4" fill="hold" nodeType="withEffect">
                                  <p:stCondLst>
                                    <p:cond delay="320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9" dur="400"/>
                                        <p:tgtEl>
                                          <p:spTgt spid="381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23" presetClass="entr" presetSubtype="16" fill="hold" nodeType="withEffect">
                                  <p:stCondLst>
                                    <p:cond delay="330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2" dur="400" fill="hold"/>
                                        <p:tgtEl>
                                          <p:spTgt spid="3811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" dur="400" fill="hold"/>
                                        <p:tgtEl>
                                          <p:spTgt spid="3811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2" presetClass="entr" presetSubtype="4" fill="hold" nodeType="withEffect">
                                  <p:stCondLst>
                                    <p:cond delay="34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6" dur="400"/>
                                        <p:tgtEl>
                                          <p:spTgt spid="381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" presetID="23" presetClass="entr" presetSubtype="16" fill="hold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9" dur="400" fill="hold"/>
                                        <p:tgtEl>
                                          <p:spTgt spid="3811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" dur="400" fill="hold"/>
                                        <p:tgtEl>
                                          <p:spTgt spid="3811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1" presetID="10" presetClass="entr" presetSubtype="0" fill="hold" nodeType="withEffect">
                                  <p:stCondLst>
                                    <p:cond delay="3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300"/>
                                        <p:tgtEl>
                                          <p:spTgt spid="381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grpId="0" nodeType="withEffect">
                                  <p:stCondLst>
                                    <p:cond delay="39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300"/>
                                        <p:tgtEl>
                                          <p:spTgt spid="381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1072" grpId="0"/>
      <p:bldP spid="381073" grpId="0" animBg="1"/>
      <p:bldP spid="381166" grpId="0"/>
    </p:bldLst>
  </p:timing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978" name="Text Box 2"/>
          <p:cNvSpPr txBox="1">
            <a:spLocks noChangeArrowheads="1"/>
          </p:cNvSpPr>
          <p:nvPr/>
        </p:nvSpPr>
        <p:spPr bwMode="auto">
          <a:xfrm>
            <a:off x="282575" y="3644900"/>
            <a:ext cx="4208463" cy="517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CEARÁ: EVOLUÇÃO DAS EXPORTAÇÕES DE CAMARÃO (US$ MILHÕES)</a:t>
            </a:r>
          </a:p>
        </p:txBody>
      </p:sp>
      <p:sp>
        <p:nvSpPr>
          <p:cNvPr id="382979" name="Rectangle 3"/>
          <p:cNvSpPr>
            <a:spLocks noChangeArrowheads="1"/>
          </p:cNvSpPr>
          <p:nvPr/>
        </p:nvSpPr>
        <p:spPr bwMode="auto">
          <a:xfrm>
            <a:off x="0" y="3692525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grpSp>
        <p:nvGrpSpPr>
          <p:cNvPr id="382980" name="Group 4"/>
          <p:cNvGrpSpPr>
            <a:grpSpLocks/>
          </p:cNvGrpSpPr>
          <p:nvPr/>
        </p:nvGrpSpPr>
        <p:grpSpPr bwMode="auto">
          <a:xfrm>
            <a:off x="1409700" y="1441450"/>
            <a:ext cx="6329363" cy="2049463"/>
            <a:chOff x="888" y="908"/>
            <a:chExt cx="3987" cy="1291"/>
          </a:xfrm>
        </p:grpSpPr>
        <p:sp>
          <p:nvSpPr>
            <p:cNvPr id="382981" name="AutoShape 5"/>
            <p:cNvSpPr>
              <a:spLocks noChangeArrowheads="1"/>
            </p:cNvSpPr>
            <p:nvPr/>
          </p:nvSpPr>
          <p:spPr bwMode="auto">
            <a:xfrm>
              <a:off x="982" y="1716"/>
              <a:ext cx="146" cy="272"/>
            </a:xfrm>
            <a:prstGeom prst="can">
              <a:avLst>
                <a:gd name="adj" fmla="val 9143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82982" name="AutoShape 6"/>
            <p:cNvSpPr>
              <a:spLocks noChangeArrowheads="1"/>
            </p:cNvSpPr>
            <p:nvPr/>
          </p:nvSpPr>
          <p:spPr bwMode="auto">
            <a:xfrm>
              <a:off x="1274" y="1829"/>
              <a:ext cx="146" cy="159"/>
            </a:xfrm>
            <a:prstGeom prst="can">
              <a:avLst>
                <a:gd name="adj" fmla="val 5344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82983" name="AutoShape 7"/>
            <p:cNvSpPr>
              <a:spLocks noChangeArrowheads="1"/>
            </p:cNvSpPr>
            <p:nvPr/>
          </p:nvSpPr>
          <p:spPr bwMode="auto">
            <a:xfrm>
              <a:off x="1578" y="1784"/>
              <a:ext cx="146" cy="204"/>
            </a:xfrm>
            <a:prstGeom prst="can">
              <a:avLst>
                <a:gd name="adj" fmla="val 6857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82984" name="AutoShape 8"/>
            <p:cNvSpPr>
              <a:spLocks noChangeArrowheads="1"/>
            </p:cNvSpPr>
            <p:nvPr/>
          </p:nvSpPr>
          <p:spPr bwMode="auto">
            <a:xfrm>
              <a:off x="1887" y="1807"/>
              <a:ext cx="146" cy="181"/>
            </a:xfrm>
            <a:prstGeom prst="can">
              <a:avLst>
                <a:gd name="adj" fmla="val 6084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82985" name="AutoShape 9"/>
            <p:cNvSpPr>
              <a:spLocks noChangeArrowheads="1"/>
            </p:cNvSpPr>
            <p:nvPr/>
          </p:nvSpPr>
          <p:spPr bwMode="auto">
            <a:xfrm>
              <a:off x="2189" y="1807"/>
              <a:ext cx="146" cy="181"/>
            </a:xfrm>
            <a:prstGeom prst="can">
              <a:avLst>
                <a:gd name="adj" fmla="val 6084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82986" name="AutoShape 10"/>
            <p:cNvSpPr>
              <a:spLocks noChangeArrowheads="1"/>
            </p:cNvSpPr>
            <p:nvPr/>
          </p:nvSpPr>
          <p:spPr bwMode="auto">
            <a:xfrm>
              <a:off x="2487" y="1716"/>
              <a:ext cx="146" cy="272"/>
            </a:xfrm>
            <a:prstGeom prst="can">
              <a:avLst>
                <a:gd name="adj" fmla="val 9143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82987" name="AutoShape 11"/>
            <p:cNvSpPr>
              <a:spLocks noChangeArrowheads="1"/>
            </p:cNvSpPr>
            <p:nvPr/>
          </p:nvSpPr>
          <p:spPr bwMode="auto">
            <a:xfrm>
              <a:off x="2802" y="1535"/>
              <a:ext cx="146" cy="453"/>
            </a:xfrm>
            <a:prstGeom prst="can">
              <a:avLst>
                <a:gd name="adj" fmla="val 15226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82988" name="AutoShape 12"/>
            <p:cNvSpPr>
              <a:spLocks noChangeArrowheads="1"/>
            </p:cNvSpPr>
            <p:nvPr/>
          </p:nvSpPr>
          <p:spPr bwMode="auto">
            <a:xfrm>
              <a:off x="3095" y="1399"/>
              <a:ext cx="146" cy="589"/>
            </a:xfrm>
            <a:prstGeom prst="can">
              <a:avLst>
                <a:gd name="adj" fmla="val 19798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82989" name="AutoShape 13"/>
            <p:cNvSpPr>
              <a:spLocks noChangeArrowheads="1"/>
            </p:cNvSpPr>
            <p:nvPr/>
          </p:nvSpPr>
          <p:spPr bwMode="auto">
            <a:xfrm>
              <a:off x="3402" y="1308"/>
              <a:ext cx="146" cy="680"/>
            </a:xfrm>
            <a:prstGeom prst="can">
              <a:avLst>
                <a:gd name="adj" fmla="val 22856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82990" name="AutoShape 14"/>
            <p:cNvSpPr>
              <a:spLocks noChangeArrowheads="1"/>
            </p:cNvSpPr>
            <p:nvPr/>
          </p:nvSpPr>
          <p:spPr bwMode="auto">
            <a:xfrm>
              <a:off x="3697" y="1580"/>
              <a:ext cx="146" cy="408"/>
            </a:xfrm>
            <a:prstGeom prst="can">
              <a:avLst>
                <a:gd name="adj" fmla="val 13714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82991" name="AutoShape 15"/>
            <p:cNvSpPr>
              <a:spLocks noChangeArrowheads="1"/>
            </p:cNvSpPr>
            <p:nvPr/>
          </p:nvSpPr>
          <p:spPr bwMode="auto">
            <a:xfrm>
              <a:off x="4004" y="1376"/>
              <a:ext cx="146" cy="612"/>
            </a:xfrm>
            <a:prstGeom prst="can">
              <a:avLst>
                <a:gd name="adj" fmla="val 20571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82992" name="AutoShape 16"/>
            <p:cNvSpPr>
              <a:spLocks noChangeArrowheads="1"/>
            </p:cNvSpPr>
            <p:nvPr/>
          </p:nvSpPr>
          <p:spPr bwMode="auto">
            <a:xfrm>
              <a:off x="4313" y="1239"/>
              <a:ext cx="146" cy="749"/>
            </a:xfrm>
            <a:prstGeom prst="can">
              <a:avLst>
                <a:gd name="adj" fmla="val 25176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82993" name="AutoShape 17"/>
            <p:cNvSpPr>
              <a:spLocks noChangeArrowheads="1"/>
            </p:cNvSpPr>
            <p:nvPr/>
          </p:nvSpPr>
          <p:spPr bwMode="auto">
            <a:xfrm>
              <a:off x="4622" y="1172"/>
              <a:ext cx="146" cy="816"/>
            </a:xfrm>
            <a:prstGeom prst="can">
              <a:avLst>
                <a:gd name="adj" fmla="val 27428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82994" name="Text Box 18"/>
            <p:cNvSpPr txBox="1">
              <a:spLocks noChangeArrowheads="1"/>
            </p:cNvSpPr>
            <p:nvPr/>
          </p:nvSpPr>
          <p:spPr bwMode="auto">
            <a:xfrm rot="-27000000">
              <a:off x="4584" y="956"/>
              <a:ext cx="231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3,6</a:t>
              </a:r>
            </a:p>
          </p:txBody>
        </p:sp>
        <p:sp>
          <p:nvSpPr>
            <p:cNvPr id="382995" name="Text Box 19"/>
            <p:cNvSpPr txBox="1">
              <a:spLocks noChangeArrowheads="1"/>
            </p:cNvSpPr>
            <p:nvPr/>
          </p:nvSpPr>
          <p:spPr bwMode="auto">
            <a:xfrm rot="-27000000">
              <a:off x="4271" y="1023"/>
              <a:ext cx="231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3,3</a:t>
              </a:r>
            </a:p>
          </p:txBody>
        </p:sp>
        <p:sp>
          <p:nvSpPr>
            <p:cNvPr id="382996" name="Text Box 20"/>
            <p:cNvSpPr txBox="1">
              <a:spLocks noChangeArrowheads="1"/>
            </p:cNvSpPr>
            <p:nvPr/>
          </p:nvSpPr>
          <p:spPr bwMode="auto">
            <a:xfrm rot="-27000000">
              <a:off x="3963" y="1162"/>
              <a:ext cx="231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2,7</a:t>
              </a:r>
            </a:p>
          </p:txBody>
        </p:sp>
        <p:sp>
          <p:nvSpPr>
            <p:cNvPr id="382997" name="Text Box 21"/>
            <p:cNvSpPr txBox="1">
              <a:spLocks noChangeArrowheads="1"/>
            </p:cNvSpPr>
            <p:nvPr/>
          </p:nvSpPr>
          <p:spPr bwMode="auto">
            <a:xfrm rot="-27000000">
              <a:off x="3656" y="1373"/>
              <a:ext cx="231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1,8</a:t>
              </a:r>
            </a:p>
          </p:txBody>
        </p:sp>
        <p:sp>
          <p:nvSpPr>
            <p:cNvPr id="382998" name="Text Box 22"/>
            <p:cNvSpPr txBox="1">
              <a:spLocks noChangeArrowheads="1"/>
            </p:cNvSpPr>
            <p:nvPr/>
          </p:nvSpPr>
          <p:spPr bwMode="auto">
            <a:xfrm rot="-27000000">
              <a:off x="3361" y="1095"/>
              <a:ext cx="231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3,0</a:t>
              </a:r>
            </a:p>
          </p:txBody>
        </p:sp>
        <p:sp>
          <p:nvSpPr>
            <p:cNvPr id="382999" name="Text Box 23"/>
            <p:cNvSpPr txBox="1">
              <a:spLocks noChangeArrowheads="1"/>
            </p:cNvSpPr>
            <p:nvPr/>
          </p:nvSpPr>
          <p:spPr bwMode="auto">
            <a:xfrm rot="-27000000">
              <a:off x="3054" y="1201"/>
              <a:ext cx="231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2,6</a:t>
              </a:r>
            </a:p>
          </p:txBody>
        </p:sp>
        <p:sp>
          <p:nvSpPr>
            <p:cNvPr id="383000" name="Text Box 24"/>
            <p:cNvSpPr txBox="1">
              <a:spLocks noChangeArrowheads="1"/>
            </p:cNvSpPr>
            <p:nvPr/>
          </p:nvSpPr>
          <p:spPr bwMode="auto">
            <a:xfrm rot="-27000000">
              <a:off x="2761" y="1340"/>
              <a:ext cx="231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2,0</a:t>
              </a:r>
            </a:p>
          </p:txBody>
        </p:sp>
        <p:sp>
          <p:nvSpPr>
            <p:cNvPr id="383001" name="Text Box 25"/>
            <p:cNvSpPr txBox="1">
              <a:spLocks noChangeArrowheads="1"/>
            </p:cNvSpPr>
            <p:nvPr/>
          </p:nvSpPr>
          <p:spPr bwMode="auto">
            <a:xfrm rot="-27000000">
              <a:off x="2446" y="1521"/>
              <a:ext cx="231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1,2</a:t>
              </a:r>
            </a:p>
          </p:txBody>
        </p:sp>
        <p:sp>
          <p:nvSpPr>
            <p:cNvPr id="383002" name="Text Box 26"/>
            <p:cNvSpPr txBox="1">
              <a:spLocks noChangeArrowheads="1"/>
            </p:cNvSpPr>
            <p:nvPr/>
          </p:nvSpPr>
          <p:spPr bwMode="auto">
            <a:xfrm rot="-27000000">
              <a:off x="2148" y="1616"/>
              <a:ext cx="231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0,8</a:t>
              </a:r>
            </a:p>
          </p:txBody>
        </p:sp>
        <p:sp>
          <p:nvSpPr>
            <p:cNvPr id="383003" name="Text Box 27"/>
            <p:cNvSpPr txBox="1">
              <a:spLocks noChangeArrowheads="1"/>
            </p:cNvSpPr>
            <p:nvPr/>
          </p:nvSpPr>
          <p:spPr bwMode="auto">
            <a:xfrm rot="-27000000">
              <a:off x="1846" y="1615"/>
              <a:ext cx="231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0,8</a:t>
              </a:r>
            </a:p>
          </p:txBody>
        </p:sp>
        <p:sp>
          <p:nvSpPr>
            <p:cNvPr id="383004" name="Text Box 28"/>
            <p:cNvSpPr txBox="1">
              <a:spLocks noChangeArrowheads="1"/>
            </p:cNvSpPr>
            <p:nvPr/>
          </p:nvSpPr>
          <p:spPr bwMode="auto">
            <a:xfrm rot="-27000000">
              <a:off x="1537" y="1591"/>
              <a:ext cx="231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0,9</a:t>
              </a:r>
            </a:p>
          </p:txBody>
        </p:sp>
        <p:sp>
          <p:nvSpPr>
            <p:cNvPr id="383005" name="Text Box 29"/>
            <p:cNvSpPr txBox="1">
              <a:spLocks noChangeArrowheads="1"/>
            </p:cNvSpPr>
            <p:nvPr/>
          </p:nvSpPr>
          <p:spPr bwMode="auto">
            <a:xfrm rot="-27000000">
              <a:off x="1233" y="1639"/>
              <a:ext cx="231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0,7</a:t>
              </a:r>
            </a:p>
          </p:txBody>
        </p:sp>
        <p:sp>
          <p:nvSpPr>
            <p:cNvPr id="383006" name="Text Box 30"/>
            <p:cNvSpPr txBox="1">
              <a:spLocks noChangeArrowheads="1"/>
            </p:cNvSpPr>
            <p:nvPr/>
          </p:nvSpPr>
          <p:spPr bwMode="auto">
            <a:xfrm rot="-27000000">
              <a:off x="940" y="1524"/>
              <a:ext cx="231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1,2</a:t>
              </a:r>
            </a:p>
          </p:txBody>
        </p:sp>
        <p:grpSp>
          <p:nvGrpSpPr>
            <p:cNvPr id="383007" name="Group 31"/>
            <p:cNvGrpSpPr>
              <a:grpSpLocks/>
            </p:cNvGrpSpPr>
            <p:nvPr/>
          </p:nvGrpSpPr>
          <p:grpSpPr bwMode="auto">
            <a:xfrm>
              <a:off x="888" y="2019"/>
              <a:ext cx="3987" cy="180"/>
              <a:chOff x="884" y="2003"/>
              <a:chExt cx="3987" cy="180"/>
            </a:xfrm>
          </p:grpSpPr>
          <p:sp>
            <p:nvSpPr>
              <p:cNvPr id="383008" name="Rectangle 32"/>
              <p:cNvSpPr>
                <a:spLocks noChangeArrowheads="1"/>
              </p:cNvSpPr>
              <p:nvPr/>
            </p:nvSpPr>
            <p:spPr bwMode="auto">
              <a:xfrm>
                <a:off x="887" y="2003"/>
                <a:ext cx="3984" cy="180"/>
              </a:xfrm>
              <a:prstGeom prst="rect">
                <a:avLst/>
              </a:prstGeom>
              <a:solidFill>
                <a:srgbClr val="00ABB8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83009" name="Text Box 33"/>
              <p:cNvSpPr txBox="1">
                <a:spLocks noChangeArrowheads="1"/>
              </p:cNvSpPr>
              <p:nvPr/>
            </p:nvSpPr>
            <p:spPr bwMode="auto">
              <a:xfrm rot="-21600000">
                <a:off x="884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1999</a:t>
                </a:r>
              </a:p>
            </p:txBody>
          </p:sp>
          <p:sp>
            <p:nvSpPr>
              <p:cNvPr id="383010" name="Text Box 34"/>
              <p:cNvSpPr txBox="1">
                <a:spLocks noChangeArrowheads="1"/>
              </p:cNvSpPr>
              <p:nvPr/>
            </p:nvSpPr>
            <p:spPr bwMode="auto">
              <a:xfrm rot="-21600000">
                <a:off x="1186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2000</a:t>
                </a:r>
              </a:p>
            </p:txBody>
          </p:sp>
          <p:sp>
            <p:nvSpPr>
              <p:cNvPr id="383011" name="Text Box 35"/>
              <p:cNvSpPr txBox="1">
                <a:spLocks noChangeArrowheads="1"/>
              </p:cNvSpPr>
              <p:nvPr/>
            </p:nvSpPr>
            <p:spPr bwMode="auto">
              <a:xfrm rot="-21600000">
                <a:off x="1491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2001</a:t>
                </a:r>
              </a:p>
            </p:txBody>
          </p:sp>
          <p:sp>
            <p:nvSpPr>
              <p:cNvPr id="383012" name="Text Box 36"/>
              <p:cNvSpPr txBox="1">
                <a:spLocks noChangeArrowheads="1"/>
              </p:cNvSpPr>
              <p:nvPr/>
            </p:nvSpPr>
            <p:spPr bwMode="auto">
              <a:xfrm rot="-21600000">
                <a:off x="1799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2002</a:t>
                </a:r>
              </a:p>
            </p:txBody>
          </p:sp>
          <p:sp>
            <p:nvSpPr>
              <p:cNvPr id="383013" name="Text Box 37"/>
              <p:cNvSpPr txBox="1">
                <a:spLocks noChangeArrowheads="1"/>
              </p:cNvSpPr>
              <p:nvPr/>
            </p:nvSpPr>
            <p:spPr bwMode="auto">
              <a:xfrm rot="-21600000">
                <a:off x="2105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2003</a:t>
                </a:r>
              </a:p>
            </p:txBody>
          </p:sp>
          <p:sp>
            <p:nvSpPr>
              <p:cNvPr id="383014" name="Text Box 38"/>
              <p:cNvSpPr txBox="1">
                <a:spLocks noChangeArrowheads="1"/>
              </p:cNvSpPr>
              <p:nvPr/>
            </p:nvSpPr>
            <p:spPr bwMode="auto">
              <a:xfrm rot="-21600000">
                <a:off x="2414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2004</a:t>
                </a:r>
              </a:p>
            </p:txBody>
          </p:sp>
          <p:sp>
            <p:nvSpPr>
              <p:cNvPr id="383015" name="Text Box 39"/>
              <p:cNvSpPr txBox="1">
                <a:spLocks noChangeArrowheads="1"/>
              </p:cNvSpPr>
              <p:nvPr/>
            </p:nvSpPr>
            <p:spPr bwMode="auto">
              <a:xfrm rot="-21600000">
                <a:off x="2716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2005</a:t>
                </a:r>
              </a:p>
            </p:txBody>
          </p:sp>
          <p:sp>
            <p:nvSpPr>
              <p:cNvPr id="383016" name="Text Box 40"/>
              <p:cNvSpPr txBox="1">
                <a:spLocks noChangeArrowheads="1"/>
              </p:cNvSpPr>
              <p:nvPr/>
            </p:nvSpPr>
            <p:spPr bwMode="auto">
              <a:xfrm rot="-21600000">
                <a:off x="3022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2006</a:t>
                </a:r>
              </a:p>
            </p:txBody>
          </p:sp>
          <p:sp>
            <p:nvSpPr>
              <p:cNvPr id="383017" name="Text Box 41"/>
              <p:cNvSpPr txBox="1">
                <a:spLocks noChangeArrowheads="1"/>
              </p:cNvSpPr>
              <p:nvPr/>
            </p:nvSpPr>
            <p:spPr bwMode="auto">
              <a:xfrm rot="-21600000">
                <a:off x="3326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2007</a:t>
                </a:r>
              </a:p>
            </p:txBody>
          </p:sp>
          <p:sp>
            <p:nvSpPr>
              <p:cNvPr id="383018" name="Text Box 42"/>
              <p:cNvSpPr txBox="1">
                <a:spLocks noChangeArrowheads="1"/>
              </p:cNvSpPr>
              <p:nvPr/>
            </p:nvSpPr>
            <p:spPr bwMode="auto">
              <a:xfrm rot="-21600000">
                <a:off x="3623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2008</a:t>
                </a:r>
              </a:p>
            </p:txBody>
          </p:sp>
          <p:sp>
            <p:nvSpPr>
              <p:cNvPr id="383019" name="Text Box 43"/>
              <p:cNvSpPr txBox="1">
                <a:spLocks noChangeArrowheads="1"/>
              </p:cNvSpPr>
              <p:nvPr/>
            </p:nvSpPr>
            <p:spPr bwMode="auto">
              <a:xfrm rot="-21600000">
                <a:off x="3933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2009</a:t>
                </a:r>
              </a:p>
            </p:txBody>
          </p:sp>
          <p:sp>
            <p:nvSpPr>
              <p:cNvPr id="383020" name="Text Box 44"/>
              <p:cNvSpPr txBox="1">
                <a:spLocks noChangeArrowheads="1"/>
              </p:cNvSpPr>
              <p:nvPr/>
            </p:nvSpPr>
            <p:spPr bwMode="auto">
              <a:xfrm rot="-21600000">
                <a:off x="4240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2010</a:t>
                </a:r>
              </a:p>
            </p:txBody>
          </p:sp>
          <p:sp>
            <p:nvSpPr>
              <p:cNvPr id="383021" name="Text Box 45"/>
              <p:cNvSpPr txBox="1">
                <a:spLocks noChangeArrowheads="1"/>
              </p:cNvSpPr>
              <p:nvPr/>
            </p:nvSpPr>
            <p:spPr bwMode="auto">
              <a:xfrm rot="-21600000">
                <a:off x="4552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2011</a:t>
                </a:r>
              </a:p>
            </p:txBody>
          </p:sp>
          <p:sp>
            <p:nvSpPr>
              <p:cNvPr id="383022" name="Line 46"/>
              <p:cNvSpPr>
                <a:spLocks noChangeShapeType="1"/>
              </p:cNvSpPr>
              <p:nvPr/>
            </p:nvSpPr>
            <p:spPr bwMode="auto">
              <a:xfrm>
                <a:off x="1186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3023" name="Line 47"/>
              <p:cNvSpPr>
                <a:spLocks noChangeShapeType="1"/>
              </p:cNvSpPr>
              <p:nvPr/>
            </p:nvSpPr>
            <p:spPr bwMode="auto">
              <a:xfrm>
                <a:off x="1486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3024" name="Line 48"/>
              <p:cNvSpPr>
                <a:spLocks noChangeShapeType="1"/>
              </p:cNvSpPr>
              <p:nvPr/>
            </p:nvSpPr>
            <p:spPr bwMode="auto">
              <a:xfrm>
                <a:off x="1797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3025" name="Line 49"/>
              <p:cNvSpPr>
                <a:spLocks noChangeShapeType="1"/>
              </p:cNvSpPr>
              <p:nvPr/>
            </p:nvSpPr>
            <p:spPr bwMode="auto">
              <a:xfrm>
                <a:off x="2103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3026" name="Line 50"/>
              <p:cNvSpPr>
                <a:spLocks noChangeShapeType="1"/>
              </p:cNvSpPr>
              <p:nvPr/>
            </p:nvSpPr>
            <p:spPr bwMode="auto">
              <a:xfrm>
                <a:off x="2407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3027" name="Line 51"/>
              <p:cNvSpPr>
                <a:spLocks noChangeShapeType="1"/>
              </p:cNvSpPr>
              <p:nvPr/>
            </p:nvSpPr>
            <p:spPr bwMode="auto">
              <a:xfrm>
                <a:off x="2711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3028" name="Line 52"/>
              <p:cNvSpPr>
                <a:spLocks noChangeShapeType="1"/>
              </p:cNvSpPr>
              <p:nvPr/>
            </p:nvSpPr>
            <p:spPr bwMode="auto">
              <a:xfrm>
                <a:off x="3016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3029" name="Line 53"/>
              <p:cNvSpPr>
                <a:spLocks noChangeShapeType="1"/>
              </p:cNvSpPr>
              <p:nvPr/>
            </p:nvSpPr>
            <p:spPr bwMode="auto">
              <a:xfrm>
                <a:off x="3320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3030" name="Line 54"/>
              <p:cNvSpPr>
                <a:spLocks noChangeShapeType="1"/>
              </p:cNvSpPr>
              <p:nvPr/>
            </p:nvSpPr>
            <p:spPr bwMode="auto">
              <a:xfrm>
                <a:off x="3624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3031" name="Line 55"/>
              <p:cNvSpPr>
                <a:spLocks noChangeShapeType="1"/>
              </p:cNvSpPr>
              <p:nvPr/>
            </p:nvSpPr>
            <p:spPr bwMode="auto">
              <a:xfrm>
                <a:off x="3923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3032" name="Line 56"/>
              <p:cNvSpPr>
                <a:spLocks noChangeShapeType="1"/>
              </p:cNvSpPr>
              <p:nvPr/>
            </p:nvSpPr>
            <p:spPr bwMode="auto">
              <a:xfrm>
                <a:off x="4241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3033" name="Line 57"/>
              <p:cNvSpPr>
                <a:spLocks noChangeShapeType="1"/>
              </p:cNvSpPr>
              <p:nvPr/>
            </p:nvSpPr>
            <p:spPr bwMode="auto">
              <a:xfrm>
                <a:off x="4540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383034" name="Text Box 58"/>
          <p:cNvSpPr txBox="1">
            <a:spLocks noChangeArrowheads="1"/>
          </p:cNvSpPr>
          <p:nvPr/>
        </p:nvSpPr>
        <p:spPr bwMode="auto">
          <a:xfrm>
            <a:off x="282575" y="1077913"/>
            <a:ext cx="4208463" cy="517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400">
                <a:solidFill>
                  <a:srgbClr val="066168"/>
                </a:solidFill>
                <a:latin typeface="Verdana" pitchFamily="34" charset="0"/>
              </a:rPr>
              <a:t>CEARÁ: EVOLUÇÃO DAS EXPORTAÇÕES DE PEIXES (US$ MILHÕES)</a:t>
            </a:r>
          </a:p>
        </p:txBody>
      </p:sp>
      <p:sp>
        <p:nvSpPr>
          <p:cNvPr id="383035" name="Rectangle 59"/>
          <p:cNvSpPr>
            <a:spLocks noChangeArrowheads="1"/>
          </p:cNvSpPr>
          <p:nvPr/>
        </p:nvSpPr>
        <p:spPr bwMode="auto">
          <a:xfrm>
            <a:off x="0" y="1125538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grpSp>
        <p:nvGrpSpPr>
          <p:cNvPr id="383036" name="Group 60"/>
          <p:cNvGrpSpPr>
            <a:grpSpLocks/>
          </p:cNvGrpSpPr>
          <p:nvPr/>
        </p:nvGrpSpPr>
        <p:grpSpPr bwMode="auto">
          <a:xfrm>
            <a:off x="1409700" y="4014788"/>
            <a:ext cx="6329363" cy="2028825"/>
            <a:chOff x="888" y="2529"/>
            <a:chExt cx="3987" cy="1278"/>
          </a:xfrm>
        </p:grpSpPr>
        <p:sp>
          <p:nvSpPr>
            <p:cNvPr id="383037" name="AutoShape 61"/>
            <p:cNvSpPr>
              <a:spLocks noChangeArrowheads="1"/>
            </p:cNvSpPr>
            <p:nvPr/>
          </p:nvSpPr>
          <p:spPr bwMode="auto">
            <a:xfrm>
              <a:off x="975" y="3539"/>
              <a:ext cx="146" cy="62"/>
            </a:xfrm>
            <a:prstGeom prst="can">
              <a:avLst>
                <a:gd name="adj" fmla="val 4907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83038" name="AutoShape 62"/>
            <p:cNvSpPr>
              <a:spLocks noChangeArrowheads="1"/>
            </p:cNvSpPr>
            <p:nvPr/>
          </p:nvSpPr>
          <p:spPr bwMode="auto">
            <a:xfrm>
              <a:off x="1264" y="3396"/>
              <a:ext cx="146" cy="205"/>
            </a:xfrm>
            <a:prstGeom prst="can">
              <a:avLst>
                <a:gd name="adj" fmla="val 6891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83039" name="AutoShape 63"/>
            <p:cNvSpPr>
              <a:spLocks noChangeArrowheads="1"/>
            </p:cNvSpPr>
            <p:nvPr/>
          </p:nvSpPr>
          <p:spPr bwMode="auto">
            <a:xfrm>
              <a:off x="1581" y="3289"/>
              <a:ext cx="146" cy="312"/>
            </a:xfrm>
            <a:prstGeom prst="can">
              <a:avLst>
                <a:gd name="adj" fmla="val 10487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83040" name="AutoShape 64"/>
            <p:cNvSpPr>
              <a:spLocks noChangeArrowheads="1"/>
            </p:cNvSpPr>
            <p:nvPr/>
          </p:nvSpPr>
          <p:spPr bwMode="auto">
            <a:xfrm>
              <a:off x="1885" y="3050"/>
              <a:ext cx="146" cy="551"/>
            </a:xfrm>
            <a:prstGeom prst="can">
              <a:avLst>
                <a:gd name="adj" fmla="val 18520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83041" name="AutoShape 65"/>
            <p:cNvSpPr>
              <a:spLocks noChangeArrowheads="1"/>
            </p:cNvSpPr>
            <p:nvPr/>
          </p:nvSpPr>
          <p:spPr bwMode="auto">
            <a:xfrm>
              <a:off x="2183" y="2788"/>
              <a:ext cx="146" cy="813"/>
            </a:xfrm>
            <a:prstGeom prst="can">
              <a:avLst>
                <a:gd name="adj" fmla="val 27327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83042" name="AutoShape 66"/>
            <p:cNvSpPr>
              <a:spLocks noChangeArrowheads="1"/>
            </p:cNvSpPr>
            <p:nvPr/>
          </p:nvSpPr>
          <p:spPr bwMode="auto">
            <a:xfrm>
              <a:off x="2491" y="2946"/>
              <a:ext cx="146" cy="655"/>
            </a:xfrm>
            <a:prstGeom prst="can">
              <a:avLst>
                <a:gd name="adj" fmla="val 22016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83043" name="AutoShape 67"/>
            <p:cNvSpPr>
              <a:spLocks noChangeArrowheads="1"/>
            </p:cNvSpPr>
            <p:nvPr/>
          </p:nvSpPr>
          <p:spPr bwMode="auto">
            <a:xfrm>
              <a:off x="2795" y="2977"/>
              <a:ext cx="146" cy="624"/>
            </a:xfrm>
            <a:prstGeom prst="can">
              <a:avLst>
                <a:gd name="adj" fmla="val 20974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83044" name="AutoShape 68"/>
            <p:cNvSpPr>
              <a:spLocks noChangeArrowheads="1"/>
            </p:cNvSpPr>
            <p:nvPr/>
          </p:nvSpPr>
          <p:spPr bwMode="auto">
            <a:xfrm>
              <a:off x="3099" y="3086"/>
              <a:ext cx="146" cy="515"/>
            </a:xfrm>
            <a:prstGeom prst="can">
              <a:avLst>
                <a:gd name="adj" fmla="val 17310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83045" name="AutoShape 69"/>
            <p:cNvSpPr>
              <a:spLocks noChangeArrowheads="1"/>
            </p:cNvSpPr>
            <p:nvPr/>
          </p:nvSpPr>
          <p:spPr bwMode="auto">
            <a:xfrm>
              <a:off x="3401" y="3426"/>
              <a:ext cx="146" cy="175"/>
            </a:xfrm>
            <a:prstGeom prst="can">
              <a:avLst>
                <a:gd name="adj" fmla="val 5882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83046" name="AutoShape 70"/>
            <p:cNvSpPr>
              <a:spLocks noChangeArrowheads="1"/>
            </p:cNvSpPr>
            <p:nvPr/>
          </p:nvSpPr>
          <p:spPr bwMode="auto">
            <a:xfrm>
              <a:off x="3696" y="3507"/>
              <a:ext cx="146" cy="94"/>
            </a:xfrm>
            <a:prstGeom prst="can">
              <a:avLst>
                <a:gd name="adj" fmla="val 4907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83047" name="AutoShape 71"/>
            <p:cNvSpPr>
              <a:spLocks noChangeArrowheads="1"/>
            </p:cNvSpPr>
            <p:nvPr/>
          </p:nvSpPr>
          <p:spPr bwMode="auto">
            <a:xfrm>
              <a:off x="4004" y="3569"/>
              <a:ext cx="146" cy="32"/>
            </a:xfrm>
            <a:prstGeom prst="can">
              <a:avLst>
                <a:gd name="adj" fmla="val 4907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83048" name="AutoShape 72"/>
            <p:cNvSpPr>
              <a:spLocks noChangeArrowheads="1"/>
            </p:cNvSpPr>
            <p:nvPr/>
          </p:nvSpPr>
          <p:spPr bwMode="auto">
            <a:xfrm>
              <a:off x="4311" y="3600"/>
              <a:ext cx="146" cy="1"/>
            </a:xfrm>
            <a:prstGeom prst="can">
              <a:avLst>
                <a:gd name="adj" fmla="val 4907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83049" name="AutoShape 73"/>
            <p:cNvSpPr>
              <a:spLocks noChangeArrowheads="1"/>
            </p:cNvSpPr>
            <p:nvPr/>
          </p:nvSpPr>
          <p:spPr bwMode="auto">
            <a:xfrm>
              <a:off x="4620" y="3595"/>
              <a:ext cx="146" cy="6"/>
            </a:xfrm>
            <a:prstGeom prst="can">
              <a:avLst>
                <a:gd name="adj" fmla="val 4907"/>
              </a:avLst>
            </a:prstGeom>
            <a:gradFill rotWithShape="1">
              <a:gsLst>
                <a:gs pos="0">
                  <a:srgbClr val="04474C">
                    <a:gamma/>
                    <a:shade val="56078"/>
                    <a:invGamma/>
                  </a:srgbClr>
                </a:gs>
                <a:gs pos="50000">
                  <a:srgbClr val="04474C"/>
                </a:gs>
                <a:gs pos="100000">
                  <a:srgbClr val="04474C">
                    <a:gamma/>
                    <a:shade val="56078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83050" name="Text Box 74"/>
            <p:cNvSpPr txBox="1">
              <a:spLocks noChangeArrowheads="1"/>
            </p:cNvSpPr>
            <p:nvPr/>
          </p:nvSpPr>
          <p:spPr bwMode="auto">
            <a:xfrm rot="-27000000">
              <a:off x="4582" y="3414"/>
              <a:ext cx="231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0,6</a:t>
              </a:r>
            </a:p>
          </p:txBody>
        </p:sp>
        <p:sp>
          <p:nvSpPr>
            <p:cNvPr id="383051" name="Text Box 75"/>
            <p:cNvSpPr txBox="1">
              <a:spLocks noChangeArrowheads="1"/>
            </p:cNvSpPr>
            <p:nvPr/>
          </p:nvSpPr>
          <p:spPr bwMode="auto">
            <a:xfrm rot="-27000000">
              <a:off x="4269" y="3441"/>
              <a:ext cx="231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0,1</a:t>
              </a:r>
            </a:p>
          </p:txBody>
        </p:sp>
        <p:sp>
          <p:nvSpPr>
            <p:cNvPr id="383052" name="Text Box 76"/>
            <p:cNvSpPr txBox="1">
              <a:spLocks noChangeArrowheads="1"/>
            </p:cNvSpPr>
            <p:nvPr/>
          </p:nvSpPr>
          <p:spPr bwMode="auto">
            <a:xfrm rot="-27000000">
              <a:off x="3963" y="3351"/>
              <a:ext cx="231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3,2</a:t>
              </a:r>
            </a:p>
          </p:txBody>
        </p:sp>
        <p:sp>
          <p:nvSpPr>
            <p:cNvPr id="383053" name="Text Box 77"/>
            <p:cNvSpPr txBox="1">
              <a:spLocks noChangeArrowheads="1"/>
            </p:cNvSpPr>
            <p:nvPr/>
          </p:nvSpPr>
          <p:spPr bwMode="auto">
            <a:xfrm rot="-27000000">
              <a:off x="3655" y="3297"/>
              <a:ext cx="231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9,4</a:t>
              </a:r>
            </a:p>
          </p:txBody>
        </p:sp>
        <p:sp>
          <p:nvSpPr>
            <p:cNvPr id="383054" name="Text Box 78"/>
            <p:cNvSpPr txBox="1">
              <a:spLocks noChangeArrowheads="1"/>
            </p:cNvSpPr>
            <p:nvPr/>
          </p:nvSpPr>
          <p:spPr bwMode="auto">
            <a:xfrm rot="-27000000">
              <a:off x="3337" y="3215"/>
              <a:ext cx="277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17,4</a:t>
              </a:r>
            </a:p>
          </p:txBody>
        </p:sp>
        <p:sp>
          <p:nvSpPr>
            <p:cNvPr id="383055" name="Text Box 79"/>
            <p:cNvSpPr txBox="1">
              <a:spLocks noChangeArrowheads="1"/>
            </p:cNvSpPr>
            <p:nvPr/>
          </p:nvSpPr>
          <p:spPr bwMode="auto">
            <a:xfrm rot="-27000000">
              <a:off x="3035" y="2898"/>
              <a:ext cx="277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51,2</a:t>
              </a:r>
            </a:p>
          </p:txBody>
        </p:sp>
        <p:sp>
          <p:nvSpPr>
            <p:cNvPr id="383056" name="Text Box 80"/>
            <p:cNvSpPr txBox="1">
              <a:spLocks noChangeArrowheads="1"/>
            </p:cNvSpPr>
            <p:nvPr/>
          </p:nvSpPr>
          <p:spPr bwMode="auto">
            <a:xfrm rot="-27000000">
              <a:off x="2731" y="2789"/>
              <a:ext cx="277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62,1</a:t>
              </a:r>
            </a:p>
          </p:txBody>
        </p:sp>
        <p:sp>
          <p:nvSpPr>
            <p:cNvPr id="383057" name="Text Box 81"/>
            <p:cNvSpPr txBox="1">
              <a:spLocks noChangeArrowheads="1"/>
            </p:cNvSpPr>
            <p:nvPr/>
          </p:nvSpPr>
          <p:spPr bwMode="auto">
            <a:xfrm rot="-27000000">
              <a:off x="2427" y="2754"/>
              <a:ext cx="277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65,2</a:t>
              </a:r>
            </a:p>
          </p:txBody>
        </p:sp>
        <p:sp>
          <p:nvSpPr>
            <p:cNvPr id="383058" name="Text Box 82"/>
            <p:cNvSpPr txBox="1">
              <a:spLocks noChangeArrowheads="1"/>
            </p:cNvSpPr>
            <p:nvPr/>
          </p:nvSpPr>
          <p:spPr bwMode="auto">
            <a:xfrm rot="-27000000">
              <a:off x="2118" y="2600"/>
              <a:ext cx="277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80,9</a:t>
              </a:r>
            </a:p>
          </p:txBody>
        </p:sp>
        <p:sp>
          <p:nvSpPr>
            <p:cNvPr id="383059" name="Text Box 83"/>
            <p:cNvSpPr txBox="1">
              <a:spLocks noChangeArrowheads="1"/>
            </p:cNvSpPr>
            <p:nvPr/>
          </p:nvSpPr>
          <p:spPr bwMode="auto">
            <a:xfrm rot="-27000000">
              <a:off x="1820" y="2863"/>
              <a:ext cx="277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54,8</a:t>
              </a:r>
            </a:p>
          </p:txBody>
        </p:sp>
        <p:sp>
          <p:nvSpPr>
            <p:cNvPr id="383060" name="Text Box 84"/>
            <p:cNvSpPr txBox="1">
              <a:spLocks noChangeArrowheads="1"/>
            </p:cNvSpPr>
            <p:nvPr/>
          </p:nvSpPr>
          <p:spPr bwMode="auto">
            <a:xfrm rot="-27000000">
              <a:off x="1516" y="3094"/>
              <a:ext cx="277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31,0</a:t>
              </a:r>
            </a:p>
          </p:txBody>
        </p:sp>
        <p:sp>
          <p:nvSpPr>
            <p:cNvPr id="383061" name="Text Box 85"/>
            <p:cNvSpPr txBox="1">
              <a:spLocks noChangeArrowheads="1"/>
            </p:cNvSpPr>
            <p:nvPr/>
          </p:nvSpPr>
          <p:spPr bwMode="auto">
            <a:xfrm rot="-27000000">
              <a:off x="1199" y="3212"/>
              <a:ext cx="277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20,4</a:t>
              </a:r>
            </a:p>
          </p:txBody>
        </p:sp>
        <p:sp>
          <p:nvSpPr>
            <p:cNvPr id="383062" name="Text Box 86"/>
            <p:cNvSpPr txBox="1">
              <a:spLocks noChangeArrowheads="1"/>
            </p:cNvSpPr>
            <p:nvPr/>
          </p:nvSpPr>
          <p:spPr bwMode="auto">
            <a:xfrm rot="-27000000">
              <a:off x="932" y="3348"/>
              <a:ext cx="231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pt-BR" sz="800">
                  <a:solidFill>
                    <a:srgbClr val="066168"/>
                  </a:solidFill>
                  <a:latin typeface="Verdana" pitchFamily="34" charset="0"/>
                </a:rPr>
                <a:t>6,2</a:t>
              </a:r>
            </a:p>
          </p:txBody>
        </p:sp>
        <p:grpSp>
          <p:nvGrpSpPr>
            <p:cNvPr id="383063" name="Group 87"/>
            <p:cNvGrpSpPr>
              <a:grpSpLocks/>
            </p:cNvGrpSpPr>
            <p:nvPr/>
          </p:nvGrpSpPr>
          <p:grpSpPr bwMode="auto">
            <a:xfrm>
              <a:off x="888" y="3627"/>
              <a:ext cx="3987" cy="180"/>
              <a:chOff x="884" y="2003"/>
              <a:chExt cx="3987" cy="180"/>
            </a:xfrm>
          </p:grpSpPr>
          <p:sp>
            <p:nvSpPr>
              <p:cNvPr id="383064" name="Rectangle 88"/>
              <p:cNvSpPr>
                <a:spLocks noChangeArrowheads="1"/>
              </p:cNvSpPr>
              <p:nvPr/>
            </p:nvSpPr>
            <p:spPr bwMode="auto">
              <a:xfrm>
                <a:off x="887" y="2003"/>
                <a:ext cx="3984" cy="180"/>
              </a:xfrm>
              <a:prstGeom prst="rect">
                <a:avLst/>
              </a:prstGeom>
              <a:solidFill>
                <a:srgbClr val="00ABB8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383065" name="Text Box 89"/>
              <p:cNvSpPr txBox="1">
                <a:spLocks noChangeArrowheads="1"/>
              </p:cNvSpPr>
              <p:nvPr/>
            </p:nvSpPr>
            <p:spPr bwMode="auto">
              <a:xfrm rot="-21600000">
                <a:off x="884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1999</a:t>
                </a:r>
              </a:p>
            </p:txBody>
          </p:sp>
          <p:sp>
            <p:nvSpPr>
              <p:cNvPr id="383066" name="Text Box 90"/>
              <p:cNvSpPr txBox="1">
                <a:spLocks noChangeArrowheads="1"/>
              </p:cNvSpPr>
              <p:nvPr/>
            </p:nvSpPr>
            <p:spPr bwMode="auto">
              <a:xfrm rot="-21600000">
                <a:off x="1186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2000</a:t>
                </a:r>
              </a:p>
            </p:txBody>
          </p:sp>
          <p:sp>
            <p:nvSpPr>
              <p:cNvPr id="383067" name="Text Box 91"/>
              <p:cNvSpPr txBox="1">
                <a:spLocks noChangeArrowheads="1"/>
              </p:cNvSpPr>
              <p:nvPr/>
            </p:nvSpPr>
            <p:spPr bwMode="auto">
              <a:xfrm rot="-21600000">
                <a:off x="1491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2001</a:t>
                </a:r>
              </a:p>
            </p:txBody>
          </p:sp>
          <p:sp>
            <p:nvSpPr>
              <p:cNvPr id="383068" name="Text Box 92"/>
              <p:cNvSpPr txBox="1">
                <a:spLocks noChangeArrowheads="1"/>
              </p:cNvSpPr>
              <p:nvPr/>
            </p:nvSpPr>
            <p:spPr bwMode="auto">
              <a:xfrm rot="-21600000">
                <a:off x="1799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2002</a:t>
                </a:r>
              </a:p>
            </p:txBody>
          </p:sp>
          <p:sp>
            <p:nvSpPr>
              <p:cNvPr id="383069" name="Text Box 93"/>
              <p:cNvSpPr txBox="1">
                <a:spLocks noChangeArrowheads="1"/>
              </p:cNvSpPr>
              <p:nvPr/>
            </p:nvSpPr>
            <p:spPr bwMode="auto">
              <a:xfrm rot="-21600000">
                <a:off x="2105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2003</a:t>
                </a:r>
              </a:p>
            </p:txBody>
          </p:sp>
          <p:sp>
            <p:nvSpPr>
              <p:cNvPr id="383070" name="Text Box 94"/>
              <p:cNvSpPr txBox="1">
                <a:spLocks noChangeArrowheads="1"/>
              </p:cNvSpPr>
              <p:nvPr/>
            </p:nvSpPr>
            <p:spPr bwMode="auto">
              <a:xfrm rot="-21600000">
                <a:off x="2414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2004</a:t>
                </a:r>
              </a:p>
            </p:txBody>
          </p:sp>
          <p:sp>
            <p:nvSpPr>
              <p:cNvPr id="383071" name="Text Box 95"/>
              <p:cNvSpPr txBox="1">
                <a:spLocks noChangeArrowheads="1"/>
              </p:cNvSpPr>
              <p:nvPr/>
            </p:nvSpPr>
            <p:spPr bwMode="auto">
              <a:xfrm rot="-21600000">
                <a:off x="2716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2005</a:t>
                </a:r>
              </a:p>
            </p:txBody>
          </p:sp>
          <p:sp>
            <p:nvSpPr>
              <p:cNvPr id="383072" name="Text Box 96"/>
              <p:cNvSpPr txBox="1">
                <a:spLocks noChangeArrowheads="1"/>
              </p:cNvSpPr>
              <p:nvPr/>
            </p:nvSpPr>
            <p:spPr bwMode="auto">
              <a:xfrm rot="-21600000">
                <a:off x="3022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2006</a:t>
                </a:r>
              </a:p>
            </p:txBody>
          </p:sp>
          <p:sp>
            <p:nvSpPr>
              <p:cNvPr id="383073" name="Text Box 97"/>
              <p:cNvSpPr txBox="1">
                <a:spLocks noChangeArrowheads="1"/>
              </p:cNvSpPr>
              <p:nvPr/>
            </p:nvSpPr>
            <p:spPr bwMode="auto">
              <a:xfrm rot="-21600000">
                <a:off x="3326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2007</a:t>
                </a:r>
              </a:p>
            </p:txBody>
          </p:sp>
          <p:sp>
            <p:nvSpPr>
              <p:cNvPr id="383074" name="Text Box 98"/>
              <p:cNvSpPr txBox="1">
                <a:spLocks noChangeArrowheads="1"/>
              </p:cNvSpPr>
              <p:nvPr/>
            </p:nvSpPr>
            <p:spPr bwMode="auto">
              <a:xfrm rot="-21600000">
                <a:off x="3623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2008</a:t>
                </a:r>
              </a:p>
            </p:txBody>
          </p:sp>
          <p:sp>
            <p:nvSpPr>
              <p:cNvPr id="383075" name="Text Box 99"/>
              <p:cNvSpPr txBox="1">
                <a:spLocks noChangeArrowheads="1"/>
              </p:cNvSpPr>
              <p:nvPr/>
            </p:nvSpPr>
            <p:spPr bwMode="auto">
              <a:xfrm rot="-21600000">
                <a:off x="3933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2009</a:t>
                </a:r>
              </a:p>
            </p:txBody>
          </p:sp>
          <p:sp>
            <p:nvSpPr>
              <p:cNvPr id="383076" name="Text Box 100"/>
              <p:cNvSpPr txBox="1">
                <a:spLocks noChangeArrowheads="1"/>
              </p:cNvSpPr>
              <p:nvPr/>
            </p:nvSpPr>
            <p:spPr bwMode="auto">
              <a:xfrm rot="-21600000">
                <a:off x="4240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2010</a:t>
                </a:r>
              </a:p>
            </p:txBody>
          </p:sp>
          <p:sp>
            <p:nvSpPr>
              <p:cNvPr id="383077" name="Text Box 101"/>
              <p:cNvSpPr txBox="1">
                <a:spLocks noChangeArrowheads="1"/>
              </p:cNvSpPr>
              <p:nvPr/>
            </p:nvSpPr>
            <p:spPr bwMode="auto">
              <a:xfrm rot="-21600000">
                <a:off x="4552" y="2026"/>
                <a:ext cx="300" cy="13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pt-BR" sz="800">
                    <a:solidFill>
                      <a:schemeClr val="bg1"/>
                    </a:solidFill>
                    <a:latin typeface="Verdana" pitchFamily="34" charset="0"/>
                  </a:rPr>
                  <a:t>2011</a:t>
                </a:r>
              </a:p>
            </p:txBody>
          </p:sp>
          <p:sp>
            <p:nvSpPr>
              <p:cNvPr id="383078" name="Line 102"/>
              <p:cNvSpPr>
                <a:spLocks noChangeShapeType="1"/>
              </p:cNvSpPr>
              <p:nvPr/>
            </p:nvSpPr>
            <p:spPr bwMode="auto">
              <a:xfrm>
                <a:off x="1186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3079" name="Line 103"/>
              <p:cNvSpPr>
                <a:spLocks noChangeShapeType="1"/>
              </p:cNvSpPr>
              <p:nvPr/>
            </p:nvSpPr>
            <p:spPr bwMode="auto">
              <a:xfrm>
                <a:off x="1486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3080" name="Line 104"/>
              <p:cNvSpPr>
                <a:spLocks noChangeShapeType="1"/>
              </p:cNvSpPr>
              <p:nvPr/>
            </p:nvSpPr>
            <p:spPr bwMode="auto">
              <a:xfrm>
                <a:off x="1797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3081" name="Line 105"/>
              <p:cNvSpPr>
                <a:spLocks noChangeShapeType="1"/>
              </p:cNvSpPr>
              <p:nvPr/>
            </p:nvSpPr>
            <p:spPr bwMode="auto">
              <a:xfrm>
                <a:off x="2103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3082" name="Line 106"/>
              <p:cNvSpPr>
                <a:spLocks noChangeShapeType="1"/>
              </p:cNvSpPr>
              <p:nvPr/>
            </p:nvSpPr>
            <p:spPr bwMode="auto">
              <a:xfrm>
                <a:off x="2407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3083" name="Line 107"/>
              <p:cNvSpPr>
                <a:spLocks noChangeShapeType="1"/>
              </p:cNvSpPr>
              <p:nvPr/>
            </p:nvSpPr>
            <p:spPr bwMode="auto">
              <a:xfrm>
                <a:off x="2711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3084" name="Line 108"/>
              <p:cNvSpPr>
                <a:spLocks noChangeShapeType="1"/>
              </p:cNvSpPr>
              <p:nvPr/>
            </p:nvSpPr>
            <p:spPr bwMode="auto">
              <a:xfrm>
                <a:off x="3016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3085" name="Line 109"/>
              <p:cNvSpPr>
                <a:spLocks noChangeShapeType="1"/>
              </p:cNvSpPr>
              <p:nvPr/>
            </p:nvSpPr>
            <p:spPr bwMode="auto">
              <a:xfrm>
                <a:off x="3320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3086" name="Line 110"/>
              <p:cNvSpPr>
                <a:spLocks noChangeShapeType="1"/>
              </p:cNvSpPr>
              <p:nvPr/>
            </p:nvSpPr>
            <p:spPr bwMode="auto">
              <a:xfrm>
                <a:off x="3624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3087" name="Line 111"/>
              <p:cNvSpPr>
                <a:spLocks noChangeShapeType="1"/>
              </p:cNvSpPr>
              <p:nvPr/>
            </p:nvSpPr>
            <p:spPr bwMode="auto">
              <a:xfrm>
                <a:off x="3923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3088" name="Line 112"/>
              <p:cNvSpPr>
                <a:spLocks noChangeShapeType="1"/>
              </p:cNvSpPr>
              <p:nvPr/>
            </p:nvSpPr>
            <p:spPr bwMode="auto">
              <a:xfrm>
                <a:off x="4241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3089" name="Line 113"/>
              <p:cNvSpPr>
                <a:spLocks noChangeShapeType="1"/>
              </p:cNvSpPr>
              <p:nvPr/>
            </p:nvSpPr>
            <p:spPr bwMode="auto">
              <a:xfrm>
                <a:off x="4540" y="2025"/>
                <a:ext cx="0" cy="136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sp>
        <p:nvSpPr>
          <p:cNvPr id="383090" name="Text Box 114"/>
          <p:cNvSpPr txBox="1">
            <a:spLocks noChangeArrowheads="1"/>
          </p:cNvSpPr>
          <p:nvPr/>
        </p:nvSpPr>
        <p:spPr bwMode="auto">
          <a:xfrm rot="-27000000">
            <a:off x="7880351" y="5292725"/>
            <a:ext cx="14224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000" b="0">
                <a:solidFill>
                  <a:srgbClr val="066168"/>
                </a:solidFill>
                <a:latin typeface="Verdana" pitchFamily="34" charset="0"/>
              </a:rPr>
              <a:t>Fonte: MDIC</a:t>
            </a:r>
          </a:p>
          <a:p>
            <a:r>
              <a:rPr lang="pt-BR" sz="1000" b="0">
                <a:solidFill>
                  <a:srgbClr val="066168"/>
                </a:solidFill>
                <a:latin typeface="Verdana" pitchFamily="34" charset="0"/>
              </a:rPr>
              <a:t>Elaboração: ADECE</a:t>
            </a:r>
          </a:p>
        </p:txBody>
      </p:sp>
      <p:sp>
        <p:nvSpPr>
          <p:cNvPr id="383091" name="Rectangle 115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83092" name="Text Box 116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383093" name="Rectangle 117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83094" name="Rectangle 118"/>
          <p:cNvSpPr>
            <a:spLocks noChangeArrowheads="1"/>
          </p:cNvSpPr>
          <p:nvPr/>
        </p:nvSpPr>
        <p:spPr bwMode="auto">
          <a:xfrm>
            <a:off x="0" y="436563"/>
            <a:ext cx="3816350" cy="549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dirty="0">
                <a:solidFill>
                  <a:schemeClr val="bg1"/>
                </a:solidFill>
                <a:latin typeface="Verdana" pitchFamily="34" charset="0"/>
              </a:rPr>
              <a:t>EXPORTAÇÕES DO </a:t>
            </a:r>
            <a:r>
              <a:rPr lang="pt-BR" sz="1500" dirty="0" smtClean="0">
                <a:solidFill>
                  <a:schemeClr val="bg1"/>
                </a:solidFill>
                <a:latin typeface="Verdana" pitchFamily="34" charset="0"/>
              </a:rPr>
              <a:t>AGRONEGÓCIO </a:t>
            </a:r>
            <a:r>
              <a:rPr lang="pt-BR" sz="1500" dirty="0">
                <a:solidFill>
                  <a:schemeClr val="bg1"/>
                </a:solidFill>
                <a:latin typeface="Verdana" pitchFamily="34" charset="0"/>
              </a:rPr>
              <a:t>CEARENSE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0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3830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0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3830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9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1000"/>
                                        <p:tgtEl>
                                          <p:spTgt spid="3829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9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300"/>
                                        <p:tgtEl>
                                          <p:spTgt spid="3829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9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3829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0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1000"/>
                                        <p:tgtEl>
                                          <p:spTgt spid="3830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2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0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300"/>
                                        <p:tgtEl>
                                          <p:spTgt spid="3830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2978" grpId="0"/>
      <p:bldP spid="382979" grpId="0" animBg="1"/>
      <p:bldP spid="383034" grpId="0"/>
      <p:bldP spid="383035" grpId="0" animBg="1"/>
      <p:bldP spid="383090" grpId="0"/>
    </p:bldLst>
  </p:timing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5026" name="Group 2"/>
          <p:cNvGrpSpPr>
            <a:grpSpLocks/>
          </p:cNvGrpSpPr>
          <p:nvPr/>
        </p:nvGrpSpPr>
        <p:grpSpPr bwMode="auto">
          <a:xfrm>
            <a:off x="4427538" y="1628775"/>
            <a:ext cx="4716462" cy="3625850"/>
            <a:chOff x="2789" y="1026"/>
            <a:chExt cx="2971" cy="2284"/>
          </a:xfrm>
        </p:grpSpPr>
        <p:pic>
          <p:nvPicPr>
            <p:cNvPr id="385027" name="Picture 3" descr="Imagem1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16026" b="912"/>
            <a:stretch>
              <a:fillRect/>
            </a:stretch>
          </p:blipFill>
          <p:spPr bwMode="auto">
            <a:xfrm>
              <a:off x="2789" y="1026"/>
              <a:ext cx="2971" cy="228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85028" name="Rectangle 4"/>
            <p:cNvSpPr>
              <a:spLocks noChangeArrowheads="1"/>
            </p:cNvSpPr>
            <p:nvPr/>
          </p:nvSpPr>
          <p:spPr bwMode="auto">
            <a:xfrm>
              <a:off x="2905" y="1094"/>
              <a:ext cx="2855" cy="231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85029" name="Rectangle 5"/>
            <p:cNvSpPr>
              <a:spLocks noChangeArrowheads="1"/>
            </p:cNvSpPr>
            <p:nvPr/>
          </p:nvSpPr>
          <p:spPr bwMode="auto">
            <a:xfrm>
              <a:off x="2964" y="1076"/>
              <a:ext cx="186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sz="1000">
                  <a:solidFill>
                    <a:schemeClr val="bg1"/>
                  </a:solidFill>
                  <a:latin typeface="Verdana" pitchFamily="34" charset="0"/>
                </a:rPr>
                <a:t>Brasil 2011: Exportações de Camarão por Estado (US$ 7,5 milhões)</a:t>
              </a:r>
            </a:p>
          </p:txBody>
        </p:sp>
      </p:grpSp>
      <p:grpSp>
        <p:nvGrpSpPr>
          <p:cNvPr id="385030" name="Group 6"/>
          <p:cNvGrpSpPr>
            <a:grpSpLocks/>
          </p:cNvGrpSpPr>
          <p:nvPr/>
        </p:nvGrpSpPr>
        <p:grpSpPr bwMode="auto">
          <a:xfrm>
            <a:off x="0" y="1628775"/>
            <a:ext cx="4643438" cy="3733800"/>
            <a:chOff x="0" y="1026"/>
            <a:chExt cx="2925" cy="2352"/>
          </a:xfrm>
        </p:grpSpPr>
        <p:pic>
          <p:nvPicPr>
            <p:cNvPr id="385031" name="Picture 7" descr="Imagem1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7326" b="-2058"/>
            <a:stretch>
              <a:fillRect/>
            </a:stretch>
          </p:blipFill>
          <p:spPr bwMode="auto">
            <a:xfrm>
              <a:off x="0" y="1026"/>
              <a:ext cx="2925" cy="235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85032" name="Rectangle 8"/>
            <p:cNvSpPr>
              <a:spLocks noChangeArrowheads="1"/>
            </p:cNvSpPr>
            <p:nvPr/>
          </p:nvSpPr>
          <p:spPr bwMode="auto">
            <a:xfrm flipH="1">
              <a:off x="0" y="1094"/>
              <a:ext cx="2826" cy="231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85033" name="Rectangle 9"/>
            <p:cNvSpPr>
              <a:spLocks noChangeArrowheads="1"/>
            </p:cNvSpPr>
            <p:nvPr/>
          </p:nvSpPr>
          <p:spPr bwMode="auto">
            <a:xfrm flipH="1">
              <a:off x="77" y="1076"/>
              <a:ext cx="1765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sz="1000">
                  <a:solidFill>
                    <a:schemeClr val="bg1"/>
                  </a:solidFill>
                  <a:latin typeface="Verdana" pitchFamily="34" charset="0"/>
                </a:rPr>
                <a:t>Brasil 2011: Exportações de Pexes por Estado (US$ 52,0 milhões FOB)</a:t>
              </a:r>
            </a:p>
          </p:txBody>
        </p:sp>
      </p:grpSp>
      <p:sp>
        <p:nvSpPr>
          <p:cNvPr id="385034" name="Text Box 10"/>
          <p:cNvSpPr txBox="1">
            <a:spLocks noChangeArrowheads="1"/>
          </p:cNvSpPr>
          <p:nvPr/>
        </p:nvSpPr>
        <p:spPr bwMode="auto">
          <a:xfrm>
            <a:off x="4876800" y="1077913"/>
            <a:ext cx="4570413" cy="4889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300" dirty="0">
                <a:solidFill>
                  <a:srgbClr val="066168"/>
                </a:solidFill>
                <a:latin typeface="Verdana" pitchFamily="34" charset="0"/>
              </a:rPr>
              <a:t>BRASIL 2011: EXPORTAÇÕES DE CAMARÃO POR ESTADO (US$ </a:t>
            </a:r>
            <a:r>
              <a:rPr lang="pt-BR" sz="1300" dirty="0" smtClean="0">
                <a:solidFill>
                  <a:srgbClr val="066168"/>
                </a:solidFill>
                <a:latin typeface="Verdana" pitchFamily="34" charset="0"/>
              </a:rPr>
              <a:t>7,5 </a:t>
            </a:r>
            <a:r>
              <a:rPr lang="pt-BR" sz="1300" dirty="0">
                <a:solidFill>
                  <a:srgbClr val="066168"/>
                </a:solidFill>
                <a:latin typeface="Verdana" pitchFamily="34" charset="0"/>
              </a:rPr>
              <a:t>MILHÕES)</a:t>
            </a:r>
          </a:p>
        </p:txBody>
      </p:sp>
      <p:sp>
        <p:nvSpPr>
          <p:cNvPr id="385035" name="Rectangle 11"/>
          <p:cNvSpPr>
            <a:spLocks noChangeArrowheads="1"/>
          </p:cNvSpPr>
          <p:nvPr/>
        </p:nvSpPr>
        <p:spPr bwMode="auto">
          <a:xfrm>
            <a:off x="4594225" y="1125538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grpSp>
        <p:nvGrpSpPr>
          <p:cNvPr id="385036" name="Group 12"/>
          <p:cNvGrpSpPr>
            <a:grpSpLocks/>
          </p:cNvGrpSpPr>
          <p:nvPr/>
        </p:nvGrpSpPr>
        <p:grpSpPr bwMode="auto">
          <a:xfrm>
            <a:off x="5749925" y="2911475"/>
            <a:ext cx="2663825" cy="1343025"/>
            <a:chOff x="1971" y="1165"/>
            <a:chExt cx="1698" cy="846"/>
          </a:xfrm>
        </p:grpSpPr>
        <p:sp>
          <p:nvSpPr>
            <p:cNvPr id="385037" name="Freeform 13"/>
            <p:cNvSpPr>
              <a:spLocks/>
            </p:cNvSpPr>
            <p:nvPr/>
          </p:nvSpPr>
          <p:spPr bwMode="auto">
            <a:xfrm>
              <a:off x="1971" y="1495"/>
              <a:ext cx="1698" cy="516"/>
            </a:xfrm>
            <a:custGeom>
              <a:avLst/>
              <a:gdLst>
                <a:gd name="T0" fmla="*/ 283 w 283"/>
                <a:gd name="T1" fmla="*/ 33 h 86"/>
                <a:gd name="T2" fmla="*/ 141 w 283"/>
                <a:gd name="T3" fmla="*/ 86 h 86"/>
                <a:gd name="T4" fmla="*/ 0 w 283"/>
                <a:gd name="T5" fmla="*/ 33 h 86"/>
                <a:gd name="T6" fmla="*/ 0 w 283"/>
                <a:gd name="T7" fmla="*/ 33 h 86"/>
                <a:gd name="T8" fmla="*/ 0 w 283"/>
                <a:gd name="T9" fmla="*/ 31 h 86"/>
                <a:gd name="T10" fmla="*/ 0 w 283"/>
                <a:gd name="T11" fmla="*/ 0 h 86"/>
                <a:gd name="T12" fmla="*/ 7 w 283"/>
                <a:gd name="T13" fmla="*/ 9 h 86"/>
                <a:gd name="T14" fmla="*/ 142 w 283"/>
                <a:gd name="T15" fmla="*/ 53 h 86"/>
                <a:gd name="T16" fmla="*/ 278 w 283"/>
                <a:gd name="T17" fmla="*/ 7 h 86"/>
                <a:gd name="T18" fmla="*/ 283 w 283"/>
                <a:gd name="T19" fmla="*/ 0 h 86"/>
                <a:gd name="T20" fmla="*/ 283 w 283"/>
                <a:gd name="T21" fmla="*/ 31 h 86"/>
                <a:gd name="T22" fmla="*/ 283 w 283"/>
                <a:gd name="T23" fmla="*/ 3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86">
                  <a:moveTo>
                    <a:pt x="283" y="33"/>
                  </a:moveTo>
                  <a:cubicBezTo>
                    <a:pt x="280" y="63"/>
                    <a:pt x="218" y="86"/>
                    <a:pt x="141" y="86"/>
                  </a:cubicBezTo>
                  <a:cubicBezTo>
                    <a:pt x="65" y="86"/>
                    <a:pt x="3" y="63"/>
                    <a:pt x="0" y="33"/>
                  </a:cubicBezTo>
                  <a:lnTo>
                    <a:pt x="0" y="33"/>
                  </a:lnTo>
                  <a:lnTo>
                    <a:pt x="0" y="31"/>
                  </a:lnTo>
                  <a:lnTo>
                    <a:pt x="0" y="0"/>
                  </a:lnTo>
                  <a:cubicBezTo>
                    <a:pt x="0" y="4"/>
                    <a:pt x="5" y="5"/>
                    <a:pt x="7" y="9"/>
                  </a:cubicBezTo>
                  <a:cubicBezTo>
                    <a:pt x="20" y="34"/>
                    <a:pt x="74" y="53"/>
                    <a:pt x="142" y="53"/>
                  </a:cubicBezTo>
                  <a:cubicBezTo>
                    <a:pt x="210" y="53"/>
                    <a:pt x="265" y="32"/>
                    <a:pt x="278" y="7"/>
                  </a:cubicBezTo>
                  <a:cubicBezTo>
                    <a:pt x="280" y="4"/>
                    <a:pt x="283" y="4"/>
                    <a:pt x="283" y="0"/>
                  </a:cubicBezTo>
                  <a:lnTo>
                    <a:pt x="283" y="31"/>
                  </a:lnTo>
                  <a:lnTo>
                    <a:pt x="283" y="33"/>
                  </a:lnTo>
                  <a:close/>
                </a:path>
              </a:pathLst>
            </a:custGeom>
            <a:solidFill>
              <a:srgbClr val="605D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85038" name="Oval 14"/>
            <p:cNvSpPr>
              <a:spLocks noChangeArrowheads="1"/>
            </p:cNvSpPr>
            <p:nvPr/>
          </p:nvSpPr>
          <p:spPr bwMode="auto">
            <a:xfrm>
              <a:off x="1971" y="1165"/>
              <a:ext cx="1698" cy="660"/>
            </a:xfrm>
            <a:prstGeom prst="ellipse">
              <a:avLst/>
            </a:prstGeom>
            <a:solidFill>
              <a:srgbClr val="A9A8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385039" name="Group 15"/>
          <p:cNvGrpSpPr>
            <a:grpSpLocks/>
          </p:cNvGrpSpPr>
          <p:nvPr/>
        </p:nvGrpSpPr>
        <p:grpSpPr bwMode="auto">
          <a:xfrm>
            <a:off x="946150" y="2916238"/>
            <a:ext cx="2663825" cy="1343025"/>
            <a:chOff x="1996" y="1104"/>
            <a:chExt cx="1698" cy="846"/>
          </a:xfrm>
        </p:grpSpPr>
        <p:sp>
          <p:nvSpPr>
            <p:cNvPr id="385040" name="Freeform 16"/>
            <p:cNvSpPr>
              <a:spLocks/>
            </p:cNvSpPr>
            <p:nvPr/>
          </p:nvSpPr>
          <p:spPr bwMode="auto">
            <a:xfrm>
              <a:off x="1996" y="1434"/>
              <a:ext cx="1698" cy="516"/>
            </a:xfrm>
            <a:custGeom>
              <a:avLst/>
              <a:gdLst>
                <a:gd name="T0" fmla="*/ 283 w 283"/>
                <a:gd name="T1" fmla="*/ 33 h 86"/>
                <a:gd name="T2" fmla="*/ 142 w 283"/>
                <a:gd name="T3" fmla="*/ 86 h 86"/>
                <a:gd name="T4" fmla="*/ 0 w 283"/>
                <a:gd name="T5" fmla="*/ 33 h 86"/>
                <a:gd name="T6" fmla="*/ 0 w 283"/>
                <a:gd name="T7" fmla="*/ 33 h 86"/>
                <a:gd name="T8" fmla="*/ 0 w 283"/>
                <a:gd name="T9" fmla="*/ 31 h 86"/>
                <a:gd name="T10" fmla="*/ 0 w 283"/>
                <a:gd name="T11" fmla="*/ 0 h 86"/>
                <a:gd name="T12" fmla="*/ 7 w 283"/>
                <a:gd name="T13" fmla="*/ 9 h 86"/>
                <a:gd name="T14" fmla="*/ 142 w 283"/>
                <a:gd name="T15" fmla="*/ 53 h 86"/>
                <a:gd name="T16" fmla="*/ 278 w 283"/>
                <a:gd name="T17" fmla="*/ 7 h 86"/>
                <a:gd name="T18" fmla="*/ 283 w 283"/>
                <a:gd name="T19" fmla="*/ 0 h 86"/>
                <a:gd name="T20" fmla="*/ 283 w 283"/>
                <a:gd name="T21" fmla="*/ 31 h 86"/>
                <a:gd name="T22" fmla="*/ 283 w 283"/>
                <a:gd name="T23" fmla="*/ 3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86">
                  <a:moveTo>
                    <a:pt x="283" y="33"/>
                  </a:moveTo>
                  <a:cubicBezTo>
                    <a:pt x="280" y="63"/>
                    <a:pt x="218" y="86"/>
                    <a:pt x="142" y="86"/>
                  </a:cubicBezTo>
                  <a:cubicBezTo>
                    <a:pt x="65" y="86"/>
                    <a:pt x="3" y="63"/>
                    <a:pt x="0" y="33"/>
                  </a:cubicBezTo>
                  <a:lnTo>
                    <a:pt x="0" y="33"/>
                  </a:lnTo>
                  <a:lnTo>
                    <a:pt x="0" y="31"/>
                  </a:lnTo>
                  <a:lnTo>
                    <a:pt x="0" y="0"/>
                  </a:lnTo>
                  <a:cubicBezTo>
                    <a:pt x="0" y="4"/>
                    <a:pt x="5" y="5"/>
                    <a:pt x="7" y="9"/>
                  </a:cubicBezTo>
                  <a:cubicBezTo>
                    <a:pt x="21" y="34"/>
                    <a:pt x="74" y="53"/>
                    <a:pt x="142" y="53"/>
                  </a:cubicBezTo>
                  <a:cubicBezTo>
                    <a:pt x="210" y="53"/>
                    <a:pt x="265" y="33"/>
                    <a:pt x="278" y="7"/>
                  </a:cubicBezTo>
                  <a:cubicBezTo>
                    <a:pt x="280" y="4"/>
                    <a:pt x="283" y="4"/>
                    <a:pt x="283" y="0"/>
                  </a:cubicBezTo>
                  <a:lnTo>
                    <a:pt x="283" y="31"/>
                  </a:lnTo>
                  <a:lnTo>
                    <a:pt x="283" y="33"/>
                  </a:lnTo>
                  <a:close/>
                </a:path>
              </a:pathLst>
            </a:custGeom>
            <a:solidFill>
              <a:srgbClr val="605D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85041" name="Oval 17"/>
            <p:cNvSpPr>
              <a:spLocks noChangeArrowheads="1"/>
            </p:cNvSpPr>
            <p:nvPr/>
          </p:nvSpPr>
          <p:spPr bwMode="auto">
            <a:xfrm>
              <a:off x="1996" y="1104"/>
              <a:ext cx="1698" cy="666"/>
            </a:xfrm>
            <a:prstGeom prst="ellipse">
              <a:avLst/>
            </a:prstGeom>
            <a:solidFill>
              <a:srgbClr val="A9A8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385042" name="Group 18"/>
          <p:cNvGrpSpPr>
            <a:grpSpLocks/>
          </p:cNvGrpSpPr>
          <p:nvPr/>
        </p:nvGrpSpPr>
        <p:grpSpPr bwMode="auto">
          <a:xfrm>
            <a:off x="-1588" y="-31750"/>
            <a:ext cx="9172576" cy="6889750"/>
            <a:chOff x="-1" y="-20"/>
            <a:chExt cx="5778" cy="4340"/>
          </a:xfrm>
        </p:grpSpPr>
        <p:sp>
          <p:nvSpPr>
            <p:cNvPr id="385043" name="Rectangle 19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85044" name="Rectangle 20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grpSp>
          <p:nvGrpSpPr>
            <p:cNvPr id="385045" name="Group 21"/>
            <p:cNvGrpSpPr>
              <a:grpSpLocks/>
            </p:cNvGrpSpPr>
            <p:nvPr/>
          </p:nvGrpSpPr>
          <p:grpSpPr bwMode="auto">
            <a:xfrm>
              <a:off x="3711" y="3874"/>
              <a:ext cx="2056" cy="278"/>
              <a:chOff x="3711" y="3874"/>
              <a:chExt cx="2056" cy="278"/>
            </a:xfrm>
          </p:grpSpPr>
          <p:sp>
            <p:nvSpPr>
              <p:cNvPr id="385046" name="Freeform 22"/>
              <p:cNvSpPr>
                <a:spLocks/>
              </p:cNvSpPr>
              <p:nvPr/>
            </p:nvSpPr>
            <p:spPr bwMode="auto">
              <a:xfrm>
                <a:off x="3711" y="3874"/>
                <a:ext cx="2056" cy="262"/>
              </a:xfrm>
              <a:custGeom>
                <a:avLst/>
                <a:gdLst>
                  <a:gd name="T0" fmla="*/ 2056 w 2056"/>
                  <a:gd name="T1" fmla="*/ 0 h 262"/>
                  <a:gd name="T2" fmla="*/ 1084 w 2056"/>
                  <a:gd name="T3" fmla="*/ 63 h 262"/>
                  <a:gd name="T4" fmla="*/ 0 w 2056"/>
                  <a:gd name="T5" fmla="*/ 26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56" h="262">
                    <a:moveTo>
                      <a:pt x="2056" y="0"/>
                    </a:moveTo>
                    <a:cubicBezTo>
                      <a:pt x="1894" y="10"/>
                      <a:pt x="1427" y="19"/>
                      <a:pt x="1084" y="63"/>
                    </a:cubicBezTo>
                    <a:cubicBezTo>
                      <a:pt x="741" y="107"/>
                      <a:pt x="226" y="221"/>
                      <a:pt x="0" y="262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85047" name="Freeform 23"/>
              <p:cNvSpPr>
                <a:spLocks/>
              </p:cNvSpPr>
              <p:nvPr/>
            </p:nvSpPr>
            <p:spPr bwMode="auto">
              <a:xfrm>
                <a:off x="3847" y="3918"/>
                <a:ext cx="1908" cy="234"/>
              </a:xfrm>
              <a:custGeom>
                <a:avLst/>
                <a:gdLst>
                  <a:gd name="T0" fmla="*/ 1908 w 1908"/>
                  <a:gd name="T1" fmla="*/ 0 h 234"/>
                  <a:gd name="T2" fmla="*/ 825 w 1908"/>
                  <a:gd name="T3" fmla="*/ 54 h 234"/>
                  <a:gd name="T4" fmla="*/ 0 w 1908"/>
                  <a:gd name="T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08" h="234">
                    <a:moveTo>
                      <a:pt x="1908" y="0"/>
                    </a:moveTo>
                    <a:cubicBezTo>
                      <a:pt x="1728" y="9"/>
                      <a:pt x="1143" y="15"/>
                      <a:pt x="825" y="54"/>
                    </a:cubicBezTo>
                    <a:cubicBezTo>
                      <a:pt x="507" y="93"/>
                      <a:pt x="172" y="196"/>
                      <a:pt x="0" y="234"/>
                    </a:cubicBezTo>
                  </a:path>
                </a:pathLst>
              </a:custGeom>
              <a:noFill/>
              <a:ln w="12700" cap="flat" cmpd="sng">
                <a:solidFill>
                  <a:srgbClr val="00ABB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  <p:sp>
            <p:nvSpPr>
              <p:cNvPr id="385048" name="Freeform 24"/>
              <p:cNvSpPr>
                <a:spLocks/>
              </p:cNvSpPr>
              <p:nvPr/>
            </p:nvSpPr>
            <p:spPr bwMode="auto">
              <a:xfrm>
                <a:off x="4247" y="4050"/>
                <a:ext cx="1520" cy="94"/>
              </a:xfrm>
              <a:custGeom>
                <a:avLst/>
                <a:gdLst>
                  <a:gd name="T0" fmla="*/ 1520 w 1520"/>
                  <a:gd name="T1" fmla="*/ 0 h 94"/>
                  <a:gd name="T2" fmla="*/ 554 w 1520"/>
                  <a:gd name="T3" fmla="*/ 42 h 94"/>
                  <a:gd name="T4" fmla="*/ 0 w 1520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94">
                    <a:moveTo>
                      <a:pt x="1520" y="0"/>
                    </a:moveTo>
                    <a:cubicBezTo>
                      <a:pt x="1359" y="6"/>
                      <a:pt x="807" y="26"/>
                      <a:pt x="554" y="42"/>
                    </a:cubicBezTo>
                    <a:cubicBezTo>
                      <a:pt x="301" y="58"/>
                      <a:pt x="115" y="83"/>
                      <a:pt x="0" y="94"/>
                    </a:cubicBezTo>
                  </a:path>
                </a:pathLst>
              </a:custGeom>
              <a:noFill/>
              <a:ln w="12700" cap="flat" cmpd="sng">
                <a:solidFill>
                  <a:srgbClr val="7AB51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pt-BR"/>
              </a:p>
            </p:txBody>
          </p:sp>
        </p:grpSp>
        <p:sp>
          <p:nvSpPr>
            <p:cNvPr id="385049" name="Freeform 25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85050" name="Freeform 26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pic>
          <p:nvPicPr>
            <p:cNvPr id="385051" name="Picture 27" descr="Barra inferior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" y="3802"/>
              <a:ext cx="5762" cy="5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85052" name="Picture 28" descr="Logo ADECE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4045"/>
              <a:ext cx="912" cy="1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85053" name="Picture 29" descr="LOGO Governo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6" y="4002"/>
              <a:ext cx="820" cy="2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385054" name="Text Box 30"/>
          <p:cNvSpPr txBox="1">
            <a:spLocks noChangeArrowheads="1"/>
          </p:cNvSpPr>
          <p:nvPr/>
        </p:nvSpPr>
        <p:spPr bwMode="auto">
          <a:xfrm>
            <a:off x="282575" y="1077913"/>
            <a:ext cx="4208463" cy="4889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300" dirty="0">
                <a:solidFill>
                  <a:srgbClr val="066168"/>
                </a:solidFill>
                <a:latin typeface="Verdana" pitchFamily="34" charset="0"/>
              </a:rPr>
              <a:t>BRASIL 2011: EXPORTAÇÕES DE </a:t>
            </a:r>
            <a:r>
              <a:rPr lang="pt-BR" sz="1300" dirty="0" smtClean="0">
                <a:solidFill>
                  <a:srgbClr val="066168"/>
                </a:solidFill>
                <a:latin typeface="Verdana" pitchFamily="34" charset="0"/>
              </a:rPr>
              <a:t>PEIXE </a:t>
            </a:r>
            <a:r>
              <a:rPr lang="pt-BR" sz="1300" dirty="0">
                <a:solidFill>
                  <a:srgbClr val="066168"/>
                </a:solidFill>
                <a:latin typeface="Verdana" pitchFamily="34" charset="0"/>
              </a:rPr>
              <a:t>POR ESTADO (US$ 52,0 MILHÕES FOB)</a:t>
            </a:r>
          </a:p>
        </p:txBody>
      </p:sp>
      <p:sp>
        <p:nvSpPr>
          <p:cNvPr id="385055" name="Rectangle 31"/>
          <p:cNvSpPr>
            <a:spLocks noChangeArrowheads="1"/>
          </p:cNvSpPr>
          <p:nvPr/>
        </p:nvSpPr>
        <p:spPr bwMode="auto">
          <a:xfrm>
            <a:off x="0" y="1125538"/>
            <a:ext cx="250825" cy="215900"/>
          </a:xfrm>
          <a:prstGeom prst="rect">
            <a:avLst/>
          </a:prstGeom>
          <a:solidFill>
            <a:srgbClr val="07767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grpSp>
        <p:nvGrpSpPr>
          <p:cNvPr id="385056" name="Group 32"/>
          <p:cNvGrpSpPr>
            <a:grpSpLocks/>
          </p:cNvGrpSpPr>
          <p:nvPr/>
        </p:nvGrpSpPr>
        <p:grpSpPr bwMode="auto">
          <a:xfrm>
            <a:off x="946150" y="2916238"/>
            <a:ext cx="2663825" cy="1343025"/>
            <a:chOff x="2062" y="2370"/>
            <a:chExt cx="1698" cy="846"/>
          </a:xfrm>
        </p:grpSpPr>
        <p:grpSp>
          <p:nvGrpSpPr>
            <p:cNvPr id="385057" name="Group 33"/>
            <p:cNvGrpSpPr>
              <a:grpSpLocks/>
            </p:cNvGrpSpPr>
            <p:nvPr/>
          </p:nvGrpSpPr>
          <p:grpSpPr bwMode="auto">
            <a:xfrm>
              <a:off x="2362" y="2700"/>
              <a:ext cx="666" cy="516"/>
              <a:chOff x="2362" y="2700"/>
              <a:chExt cx="666" cy="516"/>
            </a:xfrm>
          </p:grpSpPr>
          <p:sp>
            <p:nvSpPr>
              <p:cNvPr id="385058" name="Freeform 34"/>
              <p:cNvSpPr>
                <a:spLocks/>
              </p:cNvSpPr>
              <p:nvPr/>
            </p:nvSpPr>
            <p:spPr bwMode="auto">
              <a:xfrm>
                <a:off x="2362" y="2946"/>
                <a:ext cx="666" cy="270"/>
              </a:xfrm>
              <a:custGeom>
                <a:avLst/>
                <a:gdLst>
                  <a:gd name="T0" fmla="*/ 111 w 111"/>
                  <a:gd name="T1" fmla="*/ 44 h 45"/>
                  <a:gd name="T2" fmla="*/ 91 w 111"/>
                  <a:gd name="T3" fmla="*/ 45 h 45"/>
                  <a:gd name="T4" fmla="*/ 0 w 111"/>
                  <a:gd name="T5" fmla="*/ 32 h 45"/>
                  <a:gd name="T6" fmla="*/ 0 w 111"/>
                  <a:gd name="T7" fmla="*/ 1 h 45"/>
                  <a:gd name="T8" fmla="*/ 5 w 111"/>
                  <a:gd name="T9" fmla="*/ 0 h 45"/>
                  <a:gd name="T10" fmla="*/ 92 w 111"/>
                  <a:gd name="T11" fmla="*/ 12 h 45"/>
                  <a:gd name="T12" fmla="*/ 109 w 111"/>
                  <a:gd name="T13" fmla="*/ 11 h 45"/>
                  <a:gd name="T14" fmla="*/ 111 w 111"/>
                  <a:gd name="T15" fmla="*/ 14 h 45"/>
                  <a:gd name="T16" fmla="*/ 111 w 111"/>
                  <a:gd name="T17" fmla="*/ 44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1" h="45">
                    <a:moveTo>
                      <a:pt x="111" y="44"/>
                    </a:moveTo>
                    <a:cubicBezTo>
                      <a:pt x="104" y="45"/>
                      <a:pt x="98" y="45"/>
                      <a:pt x="91" y="45"/>
                    </a:cubicBezTo>
                    <a:cubicBezTo>
                      <a:pt x="56" y="45"/>
                      <a:pt x="25" y="40"/>
                      <a:pt x="0" y="32"/>
                    </a:cubicBezTo>
                    <a:lnTo>
                      <a:pt x="0" y="1"/>
                    </a:lnTo>
                    <a:lnTo>
                      <a:pt x="5" y="0"/>
                    </a:lnTo>
                    <a:cubicBezTo>
                      <a:pt x="29" y="9"/>
                      <a:pt x="56" y="12"/>
                      <a:pt x="92" y="12"/>
                    </a:cubicBezTo>
                    <a:cubicBezTo>
                      <a:pt x="98" y="12"/>
                      <a:pt x="103" y="12"/>
                      <a:pt x="109" y="11"/>
                    </a:cubicBezTo>
                    <a:lnTo>
                      <a:pt x="111" y="14"/>
                    </a:lnTo>
                    <a:lnTo>
                      <a:pt x="111" y="44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5059" name="Freeform 35"/>
              <p:cNvSpPr>
                <a:spLocks/>
              </p:cNvSpPr>
              <p:nvPr/>
            </p:nvSpPr>
            <p:spPr bwMode="auto">
              <a:xfrm>
                <a:off x="2362" y="2700"/>
                <a:ext cx="666" cy="330"/>
              </a:xfrm>
              <a:custGeom>
                <a:avLst/>
                <a:gdLst>
                  <a:gd name="T0" fmla="*/ 91 w 111"/>
                  <a:gd name="T1" fmla="*/ 0 h 55"/>
                  <a:gd name="T2" fmla="*/ 111 w 111"/>
                  <a:gd name="T3" fmla="*/ 55 h 55"/>
                  <a:gd name="T4" fmla="*/ 91 w 111"/>
                  <a:gd name="T5" fmla="*/ 55 h 55"/>
                  <a:gd name="T6" fmla="*/ 0 w 111"/>
                  <a:gd name="T7" fmla="*/ 42 h 55"/>
                  <a:gd name="T8" fmla="*/ 91 w 111"/>
                  <a:gd name="T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55">
                    <a:moveTo>
                      <a:pt x="91" y="0"/>
                    </a:moveTo>
                    <a:lnTo>
                      <a:pt x="111" y="55"/>
                    </a:lnTo>
                    <a:cubicBezTo>
                      <a:pt x="104" y="55"/>
                      <a:pt x="98" y="55"/>
                      <a:pt x="91" y="55"/>
                    </a:cubicBezTo>
                    <a:cubicBezTo>
                      <a:pt x="58" y="55"/>
                      <a:pt x="25" y="50"/>
                      <a:pt x="0" y="42"/>
                    </a:cubicBezTo>
                    <a:lnTo>
                      <a:pt x="91" y="0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85060" name="Group 36"/>
            <p:cNvGrpSpPr>
              <a:grpSpLocks/>
            </p:cNvGrpSpPr>
            <p:nvPr/>
          </p:nvGrpSpPr>
          <p:grpSpPr bwMode="auto">
            <a:xfrm>
              <a:off x="2170" y="2376"/>
              <a:ext cx="738" cy="324"/>
              <a:chOff x="2170" y="2376"/>
              <a:chExt cx="738" cy="324"/>
            </a:xfrm>
          </p:grpSpPr>
          <p:sp>
            <p:nvSpPr>
              <p:cNvPr id="385061" name="Freeform 37"/>
              <p:cNvSpPr>
                <a:spLocks/>
              </p:cNvSpPr>
              <p:nvPr/>
            </p:nvSpPr>
            <p:spPr bwMode="auto">
              <a:xfrm>
                <a:off x="2170" y="2376"/>
                <a:ext cx="738" cy="324"/>
              </a:xfrm>
              <a:custGeom>
                <a:avLst/>
                <a:gdLst>
                  <a:gd name="T0" fmla="*/ 123 w 123"/>
                  <a:gd name="T1" fmla="*/ 54 h 54"/>
                  <a:gd name="T2" fmla="*/ 0 w 123"/>
                  <a:gd name="T3" fmla="*/ 27 h 54"/>
                  <a:gd name="T4" fmla="*/ 94 w 123"/>
                  <a:gd name="T5" fmla="*/ 0 h 54"/>
                  <a:gd name="T6" fmla="*/ 123 w 123"/>
                  <a:gd name="T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3" h="54">
                    <a:moveTo>
                      <a:pt x="123" y="54"/>
                    </a:moveTo>
                    <a:lnTo>
                      <a:pt x="0" y="27"/>
                    </a:lnTo>
                    <a:cubicBezTo>
                      <a:pt x="20" y="13"/>
                      <a:pt x="54" y="3"/>
                      <a:pt x="94" y="0"/>
                    </a:cubicBezTo>
                    <a:lnTo>
                      <a:pt x="123" y="54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5062" name="Freeform 38"/>
              <p:cNvSpPr>
                <a:spLocks/>
              </p:cNvSpPr>
              <p:nvPr/>
            </p:nvSpPr>
            <p:spPr bwMode="auto">
              <a:xfrm>
                <a:off x="2170" y="2538"/>
                <a:ext cx="738" cy="162"/>
              </a:xfrm>
              <a:custGeom>
                <a:avLst/>
                <a:gdLst>
                  <a:gd name="T0" fmla="*/ 123 w 123"/>
                  <a:gd name="T1" fmla="*/ 27 h 27"/>
                  <a:gd name="T2" fmla="*/ 0 w 123"/>
                  <a:gd name="T3" fmla="*/ 0 h 27"/>
                  <a:gd name="T4" fmla="*/ 0 w 123"/>
                  <a:gd name="T5" fmla="*/ 3 h 27"/>
                  <a:gd name="T6" fmla="*/ 123 w 123"/>
                  <a:gd name="T7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3" h="27">
                    <a:moveTo>
                      <a:pt x="123" y="27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123" y="27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85063" name="Group 39"/>
            <p:cNvGrpSpPr>
              <a:grpSpLocks/>
            </p:cNvGrpSpPr>
            <p:nvPr/>
          </p:nvGrpSpPr>
          <p:grpSpPr bwMode="auto">
            <a:xfrm>
              <a:off x="2092" y="2550"/>
              <a:ext cx="816" cy="150"/>
              <a:chOff x="2092" y="2550"/>
              <a:chExt cx="816" cy="150"/>
            </a:xfrm>
          </p:grpSpPr>
          <p:sp>
            <p:nvSpPr>
              <p:cNvPr id="385064" name="Freeform 40"/>
              <p:cNvSpPr>
                <a:spLocks/>
              </p:cNvSpPr>
              <p:nvPr/>
            </p:nvSpPr>
            <p:spPr bwMode="auto">
              <a:xfrm>
                <a:off x="2092" y="2550"/>
                <a:ext cx="816" cy="150"/>
              </a:xfrm>
              <a:custGeom>
                <a:avLst/>
                <a:gdLst>
                  <a:gd name="T0" fmla="*/ 136 w 136"/>
                  <a:gd name="T1" fmla="*/ 25 h 25"/>
                  <a:gd name="T2" fmla="*/ 0 w 136"/>
                  <a:gd name="T3" fmla="*/ 10 h 25"/>
                  <a:gd name="T4" fmla="*/ 9 w 136"/>
                  <a:gd name="T5" fmla="*/ 0 h 25"/>
                  <a:gd name="T6" fmla="*/ 136 w 136"/>
                  <a:gd name="T7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6" h="25">
                    <a:moveTo>
                      <a:pt x="136" y="25"/>
                    </a:moveTo>
                    <a:lnTo>
                      <a:pt x="0" y="10"/>
                    </a:lnTo>
                    <a:cubicBezTo>
                      <a:pt x="2" y="7"/>
                      <a:pt x="5" y="4"/>
                      <a:pt x="9" y="0"/>
                    </a:cubicBezTo>
                    <a:lnTo>
                      <a:pt x="136" y="25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5065" name="Freeform 41"/>
              <p:cNvSpPr>
                <a:spLocks/>
              </p:cNvSpPr>
              <p:nvPr/>
            </p:nvSpPr>
            <p:spPr bwMode="auto">
              <a:xfrm>
                <a:off x="2092" y="2610"/>
                <a:ext cx="816" cy="90"/>
              </a:xfrm>
              <a:custGeom>
                <a:avLst/>
                <a:gdLst>
                  <a:gd name="T0" fmla="*/ 816 w 816"/>
                  <a:gd name="T1" fmla="*/ 90 h 90"/>
                  <a:gd name="T2" fmla="*/ 0 w 816"/>
                  <a:gd name="T3" fmla="*/ 0 h 90"/>
                  <a:gd name="T4" fmla="*/ 1 w 816"/>
                  <a:gd name="T5" fmla="*/ 29 h 90"/>
                  <a:gd name="T6" fmla="*/ 816 w 816"/>
                  <a:gd name="T7" fmla="*/ 9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16" h="90">
                    <a:moveTo>
                      <a:pt x="816" y="90"/>
                    </a:moveTo>
                    <a:lnTo>
                      <a:pt x="0" y="0"/>
                    </a:lnTo>
                    <a:lnTo>
                      <a:pt x="1" y="29"/>
                    </a:lnTo>
                    <a:lnTo>
                      <a:pt x="816" y="9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85066" name="Group 42"/>
            <p:cNvGrpSpPr>
              <a:grpSpLocks/>
            </p:cNvGrpSpPr>
            <p:nvPr/>
          </p:nvGrpSpPr>
          <p:grpSpPr bwMode="auto">
            <a:xfrm>
              <a:off x="2062" y="2634"/>
              <a:ext cx="846" cy="306"/>
              <a:chOff x="2062" y="2634"/>
              <a:chExt cx="846" cy="306"/>
            </a:xfrm>
          </p:grpSpPr>
          <p:sp>
            <p:nvSpPr>
              <p:cNvPr id="385067" name="Freeform 43"/>
              <p:cNvSpPr>
                <a:spLocks/>
              </p:cNvSpPr>
              <p:nvPr/>
            </p:nvSpPr>
            <p:spPr bwMode="auto">
              <a:xfrm>
                <a:off x="2062" y="2700"/>
                <a:ext cx="12" cy="240"/>
              </a:xfrm>
              <a:custGeom>
                <a:avLst/>
                <a:gdLst>
                  <a:gd name="T0" fmla="*/ 2 w 2"/>
                  <a:gd name="T1" fmla="*/ 40 h 40"/>
                  <a:gd name="T2" fmla="*/ 0 w 2"/>
                  <a:gd name="T3" fmla="*/ 33 h 40"/>
                  <a:gd name="T4" fmla="*/ 0 w 2"/>
                  <a:gd name="T5" fmla="*/ 33 h 40"/>
                  <a:gd name="T6" fmla="*/ 0 w 2"/>
                  <a:gd name="T7" fmla="*/ 31 h 40"/>
                  <a:gd name="T8" fmla="*/ 0 w 2"/>
                  <a:gd name="T9" fmla="*/ 0 h 40"/>
                  <a:gd name="T10" fmla="*/ 2 w 2"/>
                  <a:gd name="T11" fmla="*/ 3 h 40"/>
                  <a:gd name="T12" fmla="*/ 2 w 2"/>
                  <a:gd name="T13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0">
                    <a:moveTo>
                      <a:pt x="2" y="40"/>
                    </a:moveTo>
                    <a:cubicBezTo>
                      <a:pt x="1" y="38"/>
                      <a:pt x="0" y="35"/>
                      <a:pt x="0" y="33"/>
                    </a:cubicBezTo>
                    <a:lnTo>
                      <a:pt x="0" y="33"/>
                    </a:lnTo>
                    <a:lnTo>
                      <a:pt x="0" y="31"/>
                    </a:lnTo>
                    <a:lnTo>
                      <a:pt x="0" y="0"/>
                    </a:lnTo>
                    <a:cubicBezTo>
                      <a:pt x="0" y="1"/>
                      <a:pt x="1" y="2"/>
                      <a:pt x="2" y="3"/>
                    </a:cubicBezTo>
                    <a:lnTo>
                      <a:pt x="2" y="40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5068" name="Freeform 44"/>
              <p:cNvSpPr>
                <a:spLocks/>
              </p:cNvSpPr>
              <p:nvPr/>
            </p:nvSpPr>
            <p:spPr bwMode="auto">
              <a:xfrm>
                <a:off x="2062" y="2634"/>
                <a:ext cx="846" cy="120"/>
              </a:xfrm>
              <a:custGeom>
                <a:avLst/>
                <a:gdLst>
                  <a:gd name="T0" fmla="*/ 141 w 141"/>
                  <a:gd name="T1" fmla="*/ 11 h 20"/>
                  <a:gd name="T2" fmla="*/ 2 w 141"/>
                  <a:gd name="T3" fmla="*/ 20 h 20"/>
                  <a:gd name="T4" fmla="*/ 0 w 141"/>
                  <a:gd name="T5" fmla="*/ 11 h 20"/>
                  <a:gd name="T6" fmla="*/ 3 w 141"/>
                  <a:gd name="T7" fmla="*/ 0 h 20"/>
                  <a:gd name="T8" fmla="*/ 141 w 141"/>
                  <a:gd name="T9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1" h="20">
                    <a:moveTo>
                      <a:pt x="141" y="11"/>
                    </a:moveTo>
                    <a:lnTo>
                      <a:pt x="2" y="20"/>
                    </a:lnTo>
                    <a:cubicBezTo>
                      <a:pt x="1" y="17"/>
                      <a:pt x="0" y="14"/>
                      <a:pt x="0" y="11"/>
                    </a:cubicBezTo>
                    <a:cubicBezTo>
                      <a:pt x="0" y="7"/>
                      <a:pt x="1" y="4"/>
                      <a:pt x="3" y="0"/>
                    </a:cubicBezTo>
                    <a:lnTo>
                      <a:pt x="141" y="11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5069" name="Freeform 45"/>
              <p:cNvSpPr>
                <a:spLocks/>
              </p:cNvSpPr>
              <p:nvPr/>
            </p:nvSpPr>
            <p:spPr bwMode="auto">
              <a:xfrm>
                <a:off x="2074" y="2700"/>
                <a:ext cx="834" cy="240"/>
              </a:xfrm>
              <a:custGeom>
                <a:avLst/>
                <a:gdLst>
                  <a:gd name="T0" fmla="*/ 139 w 139"/>
                  <a:gd name="T1" fmla="*/ 0 h 40"/>
                  <a:gd name="T2" fmla="*/ 0 w 139"/>
                  <a:gd name="T3" fmla="*/ 9 h 40"/>
                  <a:gd name="T4" fmla="*/ 0 w 139"/>
                  <a:gd name="T5" fmla="*/ 40 h 40"/>
                  <a:gd name="T6" fmla="*/ 2 w 139"/>
                  <a:gd name="T7" fmla="*/ 39 h 40"/>
                  <a:gd name="T8" fmla="*/ 2 w 139"/>
                  <a:gd name="T9" fmla="*/ 13 h 40"/>
                  <a:gd name="T10" fmla="*/ 139 w 139"/>
                  <a:gd name="T11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9" h="40">
                    <a:moveTo>
                      <a:pt x="139" y="0"/>
                    </a:moveTo>
                    <a:lnTo>
                      <a:pt x="0" y="9"/>
                    </a:lnTo>
                    <a:lnTo>
                      <a:pt x="0" y="40"/>
                    </a:lnTo>
                    <a:lnTo>
                      <a:pt x="2" y="39"/>
                    </a:lnTo>
                    <a:lnTo>
                      <a:pt x="2" y="13"/>
                    </a:lnTo>
                    <a:lnTo>
                      <a:pt x="139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85070" name="Group 46"/>
            <p:cNvGrpSpPr>
              <a:grpSpLocks/>
            </p:cNvGrpSpPr>
            <p:nvPr/>
          </p:nvGrpSpPr>
          <p:grpSpPr bwMode="auto">
            <a:xfrm>
              <a:off x="2086" y="2700"/>
              <a:ext cx="822" cy="420"/>
              <a:chOff x="2086" y="2700"/>
              <a:chExt cx="822" cy="420"/>
            </a:xfrm>
          </p:grpSpPr>
          <p:sp>
            <p:nvSpPr>
              <p:cNvPr id="385071" name="Freeform 47"/>
              <p:cNvSpPr>
                <a:spLocks/>
              </p:cNvSpPr>
              <p:nvPr/>
            </p:nvSpPr>
            <p:spPr bwMode="auto">
              <a:xfrm>
                <a:off x="2086" y="2778"/>
                <a:ext cx="234" cy="342"/>
              </a:xfrm>
              <a:custGeom>
                <a:avLst/>
                <a:gdLst>
                  <a:gd name="T0" fmla="*/ 39 w 39"/>
                  <a:gd name="T1" fmla="*/ 57 h 57"/>
                  <a:gd name="T2" fmla="*/ 0 w 39"/>
                  <a:gd name="T3" fmla="*/ 31 h 57"/>
                  <a:gd name="T4" fmla="*/ 0 w 39"/>
                  <a:gd name="T5" fmla="*/ 0 h 57"/>
                  <a:gd name="T6" fmla="*/ 4 w 39"/>
                  <a:gd name="T7" fmla="*/ 2 h 57"/>
                  <a:gd name="T8" fmla="*/ 6 w 39"/>
                  <a:gd name="T9" fmla="*/ 1 h 57"/>
                  <a:gd name="T10" fmla="*/ 39 w 39"/>
                  <a:gd name="T11" fmla="*/ 23 h 57"/>
                  <a:gd name="T12" fmla="*/ 39 w 39"/>
                  <a:gd name="T13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9" h="57">
                    <a:moveTo>
                      <a:pt x="39" y="57"/>
                    </a:moveTo>
                    <a:cubicBezTo>
                      <a:pt x="20" y="50"/>
                      <a:pt x="7" y="41"/>
                      <a:pt x="0" y="31"/>
                    </a:cubicBezTo>
                    <a:lnTo>
                      <a:pt x="0" y="0"/>
                    </a:lnTo>
                    <a:lnTo>
                      <a:pt x="4" y="2"/>
                    </a:lnTo>
                    <a:cubicBezTo>
                      <a:pt x="6" y="3"/>
                      <a:pt x="6" y="0"/>
                      <a:pt x="6" y="1"/>
                    </a:cubicBezTo>
                    <a:cubicBezTo>
                      <a:pt x="12" y="12"/>
                      <a:pt x="21" y="15"/>
                      <a:pt x="39" y="23"/>
                    </a:cubicBezTo>
                    <a:lnTo>
                      <a:pt x="39" y="57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5072" name="Freeform 48"/>
              <p:cNvSpPr>
                <a:spLocks/>
              </p:cNvSpPr>
              <p:nvPr/>
            </p:nvSpPr>
            <p:spPr bwMode="auto">
              <a:xfrm>
                <a:off x="2086" y="2700"/>
                <a:ext cx="822" cy="240"/>
              </a:xfrm>
              <a:custGeom>
                <a:avLst/>
                <a:gdLst>
                  <a:gd name="T0" fmla="*/ 137 w 137"/>
                  <a:gd name="T1" fmla="*/ 0 h 40"/>
                  <a:gd name="T2" fmla="*/ 39 w 137"/>
                  <a:gd name="T3" fmla="*/ 40 h 40"/>
                  <a:gd name="T4" fmla="*/ 0 w 137"/>
                  <a:gd name="T5" fmla="*/ 13 h 40"/>
                  <a:gd name="T6" fmla="*/ 137 w 137"/>
                  <a:gd name="T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7" h="40">
                    <a:moveTo>
                      <a:pt x="137" y="0"/>
                    </a:moveTo>
                    <a:lnTo>
                      <a:pt x="39" y="40"/>
                    </a:lnTo>
                    <a:cubicBezTo>
                      <a:pt x="20" y="32"/>
                      <a:pt x="7" y="23"/>
                      <a:pt x="0" y="13"/>
                    </a:cubicBezTo>
                    <a:lnTo>
                      <a:pt x="137" y="0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5073" name="Freeform 49"/>
              <p:cNvSpPr>
                <a:spLocks/>
              </p:cNvSpPr>
              <p:nvPr/>
            </p:nvSpPr>
            <p:spPr bwMode="auto">
              <a:xfrm>
                <a:off x="2320" y="2700"/>
                <a:ext cx="588" cy="420"/>
              </a:xfrm>
              <a:custGeom>
                <a:avLst/>
                <a:gdLst>
                  <a:gd name="T0" fmla="*/ 98 w 98"/>
                  <a:gd name="T1" fmla="*/ 0 h 70"/>
                  <a:gd name="T2" fmla="*/ 0 w 98"/>
                  <a:gd name="T3" fmla="*/ 40 h 70"/>
                  <a:gd name="T4" fmla="*/ 0 w 98"/>
                  <a:gd name="T5" fmla="*/ 70 h 70"/>
                  <a:gd name="T6" fmla="*/ 7 w 98"/>
                  <a:gd name="T7" fmla="*/ 65 h 70"/>
                  <a:gd name="T8" fmla="*/ 7 w 98"/>
                  <a:gd name="T9" fmla="*/ 42 h 70"/>
                  <a:gd name="T10" fmla="*/ 98 w 98"/>
                  <a:gd name="T1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8" h="70">
                    <a:moveTo>
                      <a:pt x="98" y="0"/>
                    </a:moveTo>
                    <a:lnTo>
                      <a:pt x="0" y="40"/>
                    </a:lnTo>
                    <a:lnTo>
                      <a:pt x="0" y="70"/>
                    </a:lnTo>
                    <a:lnTo>
                      <a:pt x="7" y="65"/>
                    </a:lnTo>
                    <a:lnTo>
                      <a:pt x="7" y="42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85074" name="Group 50"/>
            <p:cNvGrpSpPr>
              <a:grpSpLocks/>
            </p:cNvGrpSpPr>
            <p:nvPr/>
          </p:nvGrpSpPr>
          <p:grpSpPr bwMode="auto">
            <a:xfrm>
              <a:off x="2764" y="2370"/>
              <a:ext cx="996" cy="840"/>
              <a:chOff x="2764" y="2370"/>
              <a:chExt cx="996" cy="840"/>
            </a:xfrm>
          </p:grpSpPr>
          <p:sp>
            <p:nvSpPr>
              <p:cNvPr id="385075" name="Freeform 51"/>
              <p:cNvSpPr>
                <a:spLocks/>
              </p:cNvSpPr>
              <p:nvPr/>
            </p:nvSpPr>
            <p:spPr bwMode="auto">
              <a:xfrm>
                <a:off x="3064" y="2700"/>
                <a:ext cx="696" cy="510"/>
              </a:xfrm>
              <a:custGeom>
                <a:avLst/>
                <a:gdLst>
                  <a:gd name="T0" fmla="*/ 116 w 116"/>
                  <a:gd name="T1" fmla="*/ 33 h 85"/>
                  <a:gd name="T2" fmla="*/ 0 w 116"/>
                  <a:gd name="T3" fmla="*/ 85 h 85"/>
                  <a:gd name="T4" fmla="*/ 0 w 116"/>
                  <a:gd name="T5" fmla="*/ 52 h 85"/>
                  <a:gd name="T6" fmla="*/ 111 w 116"/>
                  <a:gd name="T7" fmla="*/ 7 h 85"/>
                  <a:gd name="T8" fmla="*/ 116 w 116"/>
                  <a:gd name="T9" fmla="*/ 0 h 85"/>
                  <a:gd name="T10" fmla="*/ 116 w 116"/>
                  <a:gd name="T11" fmla="*/ 31 h 85"/>
                  <a:gd name="T12" fmla="*/ 116 w 116"/>
                  <a:gd name="T13" fmla="*/ 33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6" h="85">
                    <a:moveTo>
                      <a:pt x="116" y="33"/>
                    </a:moveTo>
                    <a:cubicBezTo>
                      <a:pt x="113" y="59"/>
                      <a:pt x="64" y="80"/>
                      <a:pt x="0" y="85"/>
                    </a:cubicBezTo>
                    <a:lnTo>
                      <a:pt x="0" y="52"/>
                    </a:lnTo>
                    <a:cubicBezTo>
                      <a:pt x="56" y="47"/>
                      <a:pt x="100" y="29"/>
                      <a:pt x="111" y="7"/>
                    </a:cubicBezTo>
                    <a:cubicBezTo>
                      <a:pt x="113" y="3"/>
                      <a:pt x="116" y="4"/>
                      <a:pt x="116" y="0"/>
                    </a:cubicBezTo>
                    <a:lnTo>
                      <a:pt x="116" y="31"/>
                    </a:lnTo>
                    <a:lnTo>
                      <a:pt x="116" y="33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5076" name="Freeform 52"/>
              <p:cNvSpPr>
                <a:spLocks/>
              </p:cNvSpPr>
              <p:nvPr/>
            </p:nvSpPr>
            <p:spPr bwMode="auto">
              <a:xfrm>
                <a:off x="2764" y="2370"/>
                <a:ext cx="996" cy="654"/>
              </a:xfrm>
              <a:custGeom>
                <a:avLst/>
                <a:gdLst>
                  <a:gd name="T0" fmla="*/ 24 w 166"/>
                  <a:gd name="T1" fmla="*/ 55 h 109"/>
                  <a:gd name="T2" fmla="*/ 0 w 166"/>
                  <a:gd name="T3" fmla="*/ 0 h 109"/>
                  <a:gd name="T4" fmla="*/ 24 w 166"/>
                  <a:gd name="T5" fmla="*/ 0 h 109"/>
                  <a:gd name="T6" fmla="*/ 166 w 166"/>
                  <a:gd name="T7" fmla="*/ 55 h 109"/>
                  <a:gd name="T8" fmla="*/ 50 w 166"/>
                  <a:gd name="T9" fmla="*/ 109 h 109"/>
                  <a:gd name="T10" fmla="*/ 24 w 166"/>
                  <a:gd name="T11" fmla="*/ 55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6" h="109">
                    <a:moveTo>
                      <a:pt x="24" y="55"/>
                    </a:moveTo>
                    <a:lnTo>
                      <a:pt x="0" y="0"/>
                    </a:lnTo>
                    <a:cubicBezTo>
                      <a:pt x="8" y="0"/>
                      <a:pt x="16" y="0"/>
                      <a:pt x="24" y="0"/>
                    </a:cubicBezTo>
                    <a:cubicBezTo>
                      <a:pt x="103" y="0"/>
                      <a:pt x="166" y="24"/>
                      <a:pt x="166" y="55"/>
                    </a:cubicBezTo>
                    <a:cubicBezTo>
                      <a:pt x="166" y="82"/>
                      <a:pt x="117" y="104"/>
                      <a:pt x="50" y="109"/>
                    </a:cubicBezTo>
                    <a:lnTo>
                      <a:pt x="24" y="55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5077" name="Freeform 53"/>
              <p:cNvSpPr>
                <a:spLocks/>
              </p:cNvSpPr>
              <p:nvPr/>
            </p:nvSpPr>
            <p:spPr bwMode="auto">
              <a:xfrm>
                <a:off x="2764" y="2370"/>
                <a:ext cx="144" cy="330"/>
              </a:xfrm>
              <a:custGeom>
                <a:avLst/>
                <a:gdLst>
                  <a:gd name="T0" fmla="*/ 24 w 24"/>
                  <a:gd name="T1" fmla="*/ 55 h 55"/>
                  <a:gd name="T2" fmla="*/ 0 w 24"/>
                  <a:gd name="T3" fmla="*/ 0 h 55"/>
                  <a:gd name="T4" fmla="*/ 0 w 24"/>
                  <a:gd name="T5" fmla="*/ 10 h 55"/>
                  <a:gd name="T6" fmla="*/ 24 w 24"/>
                  <a:gd name="T7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55">
                    <a:moveTo>
                      <a:pt x="24" y="55"/>
                    </a:moveTo>
                    <a:lnTo>
                      <a:pt x="0" y="0"/>
                    </a:lnTo>
                    <a:lnTo>
                      <a:pt x="0" y="10"/>
                    </a:lnTo>
                    <a:lnTo>
                      <a:pt x="24" y="55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5078" name="Freeform 54"/>
              <p:cNvSpPr>
                <a:spLocks/>
              </p:cNvSpPr>
              <p:nvPr/>
            </p:nvSpPr>
            <p:spPr bwMode="auto">
              <a:xfrm>
                <a:off x="2908" y="2700"/>
                <a:ext cx="156" cy="510"/>
              </a:xfrm>
              <a:custGeom>
                <a:avLst/>
                <a:gdLst>
                  <a:gd name="T0" fmla="*/ 0 w 26"/>
                  <a:gd name="T1" fmla="*/ 0 h 85"/>
                  <a:gd name="T2" fmla="*/ 26 w 26"/>
                  <a:gd name="T3" fmla="*/ 54 h 85"/>
                  <a:gd name="T4" fmla="*/ 26 w 26"/>
                  <a:gd name="T5" fmla="*/ 85 h 85"/>
                  <a:gd name="T6" fmla="*/ 20 w 26"/>
                  <a:gd name="T7" fmla="*/ 72 h 85"/>
                  <a:gd name="T8" fmla="*/ 20 w 26"/>
                  <a:gd name="T9" fmla="*/ 55 h 85"/>
                  <a:gd name="T10" fmla="*/ 0 w 26"/>
                  <a:gd name="T11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85">
                    <a:moveTo>
                      <a:pt x="0" y="0"/>
                    </a:moveTo>
                    <a:lnTo>
                      <a:pt x="26" y="54"/>
                    </a:lnTo>
                    <a:lnTo>
                      <a:pt x="26" y="85"/>
                    </a:lnTo>
                    <a:lnTo>
                      <a:pt x="20" y="72"/>
                    </a:lnTo>
                    <a:lnTo>
                      <a:pt x="20" y="5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385079" name="Group 55"/>
          <p:cNvGrpSpPr>
            <a:grpSpLocks/>
          </p:cNvGrpSpPr>
          <p:nvPr/>
        </p:nvGrpSpPr>
        <p:grpSpPr bwMode="auto">
          <a:xfrm>
            <a:off x="5749925" y="2911475"/>
            <a:ext cx="2663825" cy="1343025"/>
            <a:chOff x="2085" y="2305"/>
            <a:chExt cx="1698" cy="846"/>
          </a:xfrm>
        </p:grpSpPr>
        <p:grpSp>
          <p:nvGrpSpPr>
            <p:cNvPr id="385080" name="Group 56"/>
            <p:cNvGrpSpPr>
              <a:grpSpLocks/>
            </p:cNvGrpSpPr>
            <p:nvPr/>
          </p:nvGrpSpPr>
          <p:grpSpPr bwMode="auto">
            <a:xfrm>
              <a:off x="2439" y="2311"/>
              <a:ext cx="498" cy="324"/>
              <a:chOff x="2439" y="2311"/>
              <a:chExt cx="498" cy="324"/>
            </a:xfrm>
          </p:grpSpPr>
          <p:sp>
            <p:nvSpPr>
              <p:cNvPr id="385081" name="Freeform 57"/>
              <p:cNvSpPr>
                <a:spLocks/>
              </p:cNvSpPr>
              <p:nvPr/>
            </p:nvSpPr>
            <p:spPr bwMode="auto">
              <a:xfrm>
                <a:off x="2439" y="2311"/>
                <a:ext cx="498" cy="324"/>
              </a:xfrm>
              <a:custGeom>
                <a:avLst/>
                <a:gdLst>
                  <a:gd name="T0" fmla="*/ 83 w 83"/>
                  <a:gd name="T1" fmla="*/ 54 h 54"/>
                  <a:gd name="T2" fmla="*/ 0 w 83"/>
                  <a:gd name="T3" fmla="*/ 9 h 54"/>
                  <a:gd name="T4" fmla="*/ 57 w 83"/>
                  <a:gd name="T5" fmla="*/ 0 h 54"/>
                  <a:gd name="T6" fmla="*/ 83 w 83"/>
                  <a:gd name="T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3" h="54">
                    <a:moveTo>
                      <a:pt x="83" y="54"/>
                    </a:moveTo>
                    <a:lnTo>
                      <a:pt x="0" y="9"/>
                    </a:lnTo>
                    <a:cubicBezTo>
                      <a:pt x="17" y="4"/>
                      <a:pt x="37" y="1"/>
                      <a:pt x="57" y="0"/>
                    </a:cubicBezTo>
                    <a:lnTo>
                      <a:pt x="83" y="54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5082" name="Freeform 58"/>
              <p:cNvSpPr>
                <a:spLocks/>
              </p:cNvSpPr>
              <p:nvPr/>
            </p:nvSpPr>
            <p:spPr bwMode="auto">
              <a:xfrm>
                <a:off x="2439" y="2365"/>
                <a:ext cx="498" cy="270"/>
              </a:xfrm>
              <a:custGeom>
                <a:avLst/>
                <a:gdLst>
                  <a:gd name="T0" fmla="*/ 83 w 83"/>
                  <a:gd name="T1" fmla="*/ 45 h 45"/>
                  <a:gd name="T2" fmla="*/ 0 w 83"/>
                  <a:gd name="T3" fmla="*/ 0 h 45"/>
                  <a:gd name="T4" fmla="*/ 1 w 83"/>
                  <a:gd name="T5" fmla="*/ 5 h 45"/>
                  <a:gd name="T6" fmla="*/ 83 w 83"/>
                  <a:gd name="T7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3" h="45">
                    <a:moveTo>
                      <a:pt x="83" y="45"/>
                    </a:moveTo>
                    <a:lnTo>
                      <a:pt x="0" y="0"/>
                    </a:lnTo>
                    <a:lnTo>
                      <a:pt x="1" y="5"/>
                    </a:lnTo>
                    <a:lnTo>
                      <a:pt x="83" y="45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85083" name="Group 59"/>
            <p:cNvGrpSpPr>
              <a:grpSpLocks/>
            </p:cNvGrpSpPr>
            <p:nvPr/>
          </p:nvGrpSpPr>
          <p:grpSpPr bwMode="auto">
            <a:xfrm>
              <a:off x="2805" y="2305"/>
              <a:ext cx="132" cy="330"/>
              <a:chOff x="2805" y="2305"/>
              <a:chExt cx="132" cy="330"/>
            </a:xfrm>
          </p:grpSpPr>
          <p:sp>
            <p:nvSpPr>
              <p:cNvPr id="385084" name="Freeform 60"/>
              <p:cNvSpPr>
                <a:spLocks/>
              </p:cNvSpPr>
              <p:nvPr/>
            </p:nvSpPr>
            <p:spPr bwMode="auto">
              <a:xfrm>
                <a:off x="2805" y="2305"/>
                <a:ext cx="132" cy="330"/>
              </a:xfrm>
              <a:custGeom>
                <a:avLst/>
                <a:gdLst>
                  <a:gd name="T0" fmla="*/ 22 w 22"/>
                  <a:gd name="T1" fmla="*/ 55 h 55"/>
                  <a:gd name="T2" fmla="*/ 0 w 22"/>
                  <a:gd name="T3" fmla="*/ 1 h 55"/>
                  <a:gd name="T4" fmla="*/ 5 w 22"/>
                  <a:gd name="T5" fmla="*/ 0 h 55"/>
                  <a:gd name="T6" fmla="*/ 22 w 22"/>
                  <a:gd name="T7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55">
                    <a:moveTo>
                      <a:pt x="22" y="55"/>
                    </a:moveTo>
                    <a:lnTo>
                      <a:pt x="0" y="1"/>
                    </a:lnTo>
                    <a:cubicBezTo>
                      <a:pt x="2" y="0"/>
                      <a:pt x="3" y="0"/>
                      <a:pt x="5" y="0"/>
                    </a:cubicBezTo>
                    <a:lnTo>
                      <a:pt x="22" y="55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5085" name="Freeform 61"/>
              <p:cNvSpPr>
                <a:spLocks/>
              </p:cNvSpPr>
              <p:nvPr/>
            </p:nvSpPr>
            <p:spPr bwMode="auto">
              <a:xfrm>
                <a:off x="2805" y="2311"/>
                <a:ext cx="132" cy="324"/>
              </a:xfrm>
              <a:custGeom>
                <a:avLst/>
                <a:gdLst>
                  <a:gd name="T0" fmla="*/ 22 w 22"/>
                  <a:gd name="T1" fmla="*/ 54 h 54"/>
                  <a:gd name="T2" fmla="*/ 0 w 22"/>
                  <a:gd name="T3" fmla="*/ 0 h 54"/>
                  <a:gd name="T4" fmla="*/ 0 w 22"/>
                  <a:gd name="T5" fmla="*/ 8 h 54"/>
                  <a:gd name="T6" fmla="*/ 22 w 22"/>
                  <a:gd name="T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54">
                    <a:moveTo>
                      <a:pt x="22" y="54"/>
                    </a:moveTo>
                    <a:lnTo>
                      <a:pt x="0" y="0"/>
                    </a:lnTo>
                    <a:lnTo>
                      <a:pt x="0" y="8"/>
                    </a:lnTo>
                    <a:lnTo>
                      <a:pt x="22" y="54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85086" name="Group 62"/>
            <p:cNvGrpSpPr>
              <a:grpSpLocks/>
            </p:cNvGrpSpPr>
            <p:nvPr/>
          </p:nvGrpSpPr>
          <p:grpSpPr bwMode="auto">
            <a:xfrm>
              <a:off x="2085" y="2305"/>
              <a:ext cx="1698" cy="846"/>
              <a:chOff x="2085" y="2305"/>
              <a:chExt cx="1698" cy="846"/>
            </a:xfrm>
          </p:grpSpPr>
          <p:sp>
            <p:nvSpPr>
              <p:cNvPr id="385087" name="Freeform 63"/>
              <p:cNvSpPr>
                <a:spLocks/>
              </p:cNvSpPr>
              <p:nvPr/>
            </p:nvSpPr>
            <p:spPr bwMode="auto">
              <a:xfrm>
                <a:off x="2085" y="2635"/>
                <a:ext cx="1698" cy="516"/>
              </a:xfrm>
              <a:custGeom>
                <a:avLst/>
                <a:gdLst>
                  <a:gd name="T0" fmla="*/ 283 w 283"/>
                  <a:gd name="T1" fmla="*/ 33 h 86"/>
                  <a:gd name="T2" fmla="*/ 142 w 283"/>
                  <a:gd name="T3" fmla="*/ 86 h 86"/>
                  <a:gd name="T4" fmla="*/ 0 w 283"/>
                  <a:gd name="T5" fmla="*/ 33 h 86"/>
                  <a:gd name="T6" fmla="*/ 0 w 283"/>
                  <a:gd name="T7" fmla="*/ 33 h 86"/>
                  <a:gd name="T8" fmla="*/ 0 w 283"/>
                  <a:gd name="T9" fmla="*/ 31 h 86"/>
                  <a:gd name="T10" fmla="*/ 0 w 283"/>
                  <a:gd name="T11" fmla="*/ 0 h 86"/>
                  <a:gd name="T12" fmla="*/ 7 w 283"/>
                  <a:gd name="T13" fmla="*/ 9 h 86"/>
                  <a:gd name="T14" fmla="*/ 142 w 283"/>
                  <a:gd name="T15" fmla="*/ 53 h 86"/>
                  <a:gd name="T16" fmla="*/ 278 w 283"/>
                  <a:gd name="T17" fmla="*/ 7 h 86"/>
                  <a:gd name="T18" fmla="*/ 283 w 283"/>
                  <a:gd name="T19" fmla="*/ 0 h 86"/>
                  <a:gd name="T20" fmla="*/ 283 w 283"/>
                  <a:gd name="T21" fmla="*/ 31 h 86"/>
                  <a:gd name="T22" fmla="*/ 283 w 283"/>
                  <a:gd name="T23" fmla="*/ 33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83" h="86">
                    <a:moveTo>
                      <a:pt x="283" y="33"/>
                    </a:moveTo>
                    <a:cubicBezTo>
                      <a:pt x="280" y="62"/>
                      <a:pt x="218" y="86"/>
                      <a:pt x="142" y="86"/>
                    </a:cubicBezTo>
                    <a:cubicBezTo>
                      <a:pt x="65" y="86"/>
                      <a:pt x="3" y="62"/>
                      <a:pt x="0" y="33"/>
                    </a:cubicBezTo>
                    <a:lnTo>
                      <a:pt x="0" y="33"/>
                    </a:lnTo>
                    <a:lnTo>
                      <a:pt x="0" y="31"/>
                    </a:lnTo>
                    <a:lnTo>
                      <a:pt x="0" y="0"/>
                    </a:lnTo>
                    <a:cubicBezTo>
                      <a:pt x="0" y="4"/>
                      <a:pt x="6" y="5"/>
                      <a:pt x="7" y="9"/>
                    </a:cubicBezTo>
                    <a:cubicBezTo>
                      <a:pt x="21" y="34"/>
                      <a:pt x="74" y="53"/>
                      <a:pt x="142" y="53"/>
                    </a:cubicBezTo>
                    <a:cubicBezTo>
                      <a:pt x="210" y="53"/>
                      <a:pt x="265" y="32"/>
                      <a:pt x="278" y="7"/>
                    </a:cubicBezTo>
                    <a:cubicBezTo>
                      <a:pt x="280" y="4"/>
                      <a:pt x="283" y="4"/>
                      <a:pt x="283" y="0"/>
                    </a:cubicBezTo>
                    <a:lnTo>
                      <a:pt x="283" y="31"/>
                    </a:lnTo>
                    <a:lnTo>
                      <a:pt x="283" y="33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5088" name="Freeform 64"/>
              <p:cNvSpPr>
                <a:spLocks/>
              </p:cNvSpPr>
              <p:nvPr/>
            </p:nvSpPr>
            <p:spPr bwMode="auto">
              <a:xfrm>
                <a:off x="2085" y="2305"/>
                <a:ext cx="1698" cy="660"/>
              </a:xfrm>
              <a:custGeom>
                <a:avLst/>
                <a:gdLst>
                  <a:gd name="T0" fmla="*/ 142 w 283"/>
                  <a:gd name="T1" fmla="*/ 55 h 110"/>
                  <a:gd name="T2" fmla="*/ 129 w 283"/>
                  <a:gd name="T3" fmla="*/ 0 h 110"/>
                  <a:gd name="T4" fmla="*/ 142 w 283"/>
                  <a:gd name="T5" fmla="*/ 0 h 110"/>
                  <a:gd name="T6" fmla="*/ 283 w 283"/>
                  <a:gd name="T7" fmla="*/ 55 h 110"/>
                  <a:gd name="T8" fmla="*/ 142 w 283"/>
                  <a:gd name="T9" fmla="*/ 110 h 110"/>
                  <a:gd name="T10" fmla="*/ 0 w 283"/>
                  <a:gd name="T11" fmla="*/ 55 h 110"/>
                  <a:gd name="T12" fmla="*/ 54 w 283"/>
                  <a:gd name="T13" fmla="*/ 12 h 110"/>
                  <a:gd name="T14" fmla="*/ 142 w 283"/>
                  <a:gd name="T15" fmla="*/ 55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3" h="110">
                    <a:moveTo>
                      <a:pt x="142" y="55"/>
                    </a:moveTo>
                    <a:lnTo>
                      <a:pt x="129" y="0"/>
                    </a:lnTo>
                    <a:cubicBezTo>
                      <a:pt x="133" y="0"/>
                      <a:pt x="137" y="0"/>
                      <a:pt x="142" y="0"/>
                    </a:cubicBezTo>
                    <a:cubicBezTo>
                      <a:pt x="220" y="0"/>
                      <a:pt x="283" y="25"/>
                      <a:pt x="283" y="55"/>
                    </a:cubicBezTo>
                    <a:cubicBezTo>
                      <a:pt x="283" y="85"/>
                      <a:pt x="220" y="110"/>
                      <a:pt x="142" y="110"/>
                    </a:cubicBezTo>
                    <a:cubicBezTo>
                      <a:pt x="64" y="110"/>
                      <a:pt x="0" y="85"/>
                      <a:pt x="0" y="55"/>
                    </a:cubicBezTo>
                    <a:cubicBezTo>
                      <a:pt x="0" y="38"/>
                      <a:pt x="20" y="22"/>
                      <a:pt x="54" y="12"/>
                    </a:cubicBezTo>
                    <a:lnTo>
                      <a:pt x="142" y="55"/>
                    </a:lnTo>
                    <a:close/>
                  </a:path>
                </a:pathLst>
              </a:custGeom>
              <a:solidFill>
                <a:srgbClr val="A9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5089" name="Freeform 65"/>
              <p:cNvSpPr>
                <a:spLocks/>
              </p:cNvSpPr>
              <p:nvPr/>
            </p:nvSpPr>
            <p:spPr bwMode="auto">
              <a:xfrm>
                <a:off x="2859" y="2305"/>
                <a:ext cx="78" cy="330"/>
              </a:xfrm>
              <a:custGeom>
                <a:avLst/>
                <a:gdLst>
                  <a:gd name="T0" fmla="*/ 13 w 13"/>
                  <a:gd name="T1" fmla="*/ 55 h 55"/>
                  <a:gd name="T2" fmla="*/ 0 w 13"/>
                  <a:gd name="T3" fmla="*/ 0 h 55"/>
                  <a:gd name="T4" fmla="*/ 0 w 13"/>
                  <a:gd name="T5" fmla="*/ 12 h 55"/>
                  <a:gd name="T6" fmla="*/ 13 w 13"/>
                  <a:gd name="T7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55">
                    <a:moveTo>
                      <a:pt x="13" y="55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3" y="55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385090" name="Group 66"/>
          <p:cNvGrpSpPr>
            <a:grpSpLocks/>
          </p:cNvGrpSpPr>
          <p:nvPr/>
        </p:nvGrpSpPr>
        <p:grpSpPr bwMode="auto">
          <a:xfrm>
            <a:off x="946150" y="2916238"/>
            <a:ext cx="2663825" cy="1343025"/>
            <a:chOff x="2062" y="2370"/>
            <a:chExt cx="1698" cy="846"/>
          </a:xfrm>
        </p:grpSpPr>
        <p:grpSp>
          <p:nvGrpSpPr>
            <p:cNvPr id="385091" name="Group 67"/>
            <p:cNvGrpSpPr>
              <a:grpSpLocks/>
            </p:cNvGrpSpPr>
            <p:nvPr/>
          </p:nvGrpSpPr>
          <p:grpSpPr bwMode="auto">
            <a:xfrm>
              <a:off x="2362" y="2700"/>
              <a:ext cx="666" cy="516"/>
              <a:chOff x="2362" y="2700"/>
              <a:chExt cx="666" cy="516"/>
            </a:xfrm>
          </p:grpSpPr>
          <p:sp>
            <p:nvSpPr>
              <p:cNvPr id="385092" name="Freeform 68"/>
              <p:cNvSpPr>
                <a:spLocks/>
              </p:cNvSpPr>
              <p:nvPr/>
            </p:nvSpPr>
            <p:spPr bwMode="auto">
              <a:xfrm>
                <a:off x="2362" y="2946"/>
                <a:ext cx="666" cy="270"/>
              </a:xfrm>
              <a:custGeom>
                <a:avLst/>
                <a:gdLst>
                  <a:gd name="T0" fmla="*/ 111 w 111"/>
                  <a:gd name="T1" fmla="*/ 44 h 45"/>
                  <a:gd name="T2" fmla="*/ 91 w 111"/>
                  <a:gd name="T3" fmla="*/ 45 h 45"/>
                  <a:gd name="T4" fmla="*/ 0 w 111"/>
                  <a:gd name="T5" fmla="*/ 32 h 45"/>
                  <a:gd name="T6" fmla="*/ 0 w 111"/>
                  <a:gd name="T7" fmla="*/ 1 h 45"/>
                  <a:gd name="T8" fmla="*/ 5 w 111"/>
                  <a:gd name="T9" fmla="*/ 0 h 45"/>
                  <a:gd name="T10" fmla="*/ 92 w 111"/>
                  <a:gd name="T11" fmla="*/ 12 h 45"/>
                  <a:gd name="T12" fmla="*/ 109 w 111"/>
                  <a:gd name="T13" fmla="*/ 11 h 45"/>
                  <a:gd name="T14" fmla="*/ 111 w 111"/>
                  <a:gd name="T15" fmla="*/ 14 h 45"/>
                  <a:gd name="T16" fmla="*/ 111 w 111"/>
                  <a:gd name="T17" fmla="*/ 44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1" h="45">
                    <a:moveTo>
                      <a:pt x="111" y="44"/>
                    </a:moveTo>
                    <a:cubicBezTo>
                      <a:pt x="104" y="45"/>
                      <a:pt x="98" y="45"/>
                      <a:pt x="91" y="45"/>
                    </a:cubicBezTo>
                    <a:cubicBezTo>
                      <a:pt x="56" y="45"/>
                      <a:pt x="25" y="40"/>
                      <a:pt x="0" y="32"/>
                    </a:cubicBezTo>
                    <a:lnTo>
                      <a:pt x="0" y="1"/>
                    </a:lnTo>
                    <a:lnTo>
                      <a:pt x="5" y="0"/>
                    </a:lnTo>
                    <a:cubicBezTo>
                      <a:pt x="29" y="9"/>
                      <a:pt x="56" y="12"/>
                      <a:pt x="92" y="12"/>
                    </a:cubicBezTo>
                    <a:cubicBezTo>
                      <a:pt x="98" y="12"/>
                      <a:pt x="103" y="12"/>
                      <a:pt x="109" y="11"/>
                    </a:cubicBezTo>
                    <a:lnTo>
                      <a:pt x="111" y="14"/>
                    </a:lnTo>
                    <a:lnTo>
                      <a:pt x="111" y="44"/>
                    </a:lnTo>
                    <a:close/>
                  </a:path>
                </a:pathLst>
              </a:custGeom>
              <a:solidFill>
                <a:srgbClr val="259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5093" name="Freeform 69"/>
              <p:cNvSpPr>
                <a:spLocks/>
              </p:cNvSpPr>
              <p:nvPr/>
            </p:nvSpPr>
            <p:spPr bwMode="auto">
              <a:xfrm>
                <a:off x="2362" y="2700"/>
                <a:ext cx="666" cy="330"/>
              </a:xfrm>
              <a:custGeom>
                <a:avLst/>
                <a:gdLst>
                  <a:gd name="T0" fmla="*/ 91 w 111"/>
                  <a:gd name="T1" fmla="*/ 0 h 55"/>
                  <a:gd name="T2" fmla="*/ 111 w 111"/>
                  <a:gd name="T3" fmla="*/ 55 h 55"/>
                  <a:gd name="T4" fmla="*/ 91 w 111"/>
                  <a:gd name="T5" fmla="*/ 55 h 55"/>
                  <a:gd name="T6" fmla="*/ 0 w 111"/>
                  <a:gd name="T7" fmla="*/ 42 h 55"/>
                  <a:gd name="T8" fmla="*/ 91 w 111"/>
                  <a:gd name="T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55">
                    <a:moveTo>
                      <a:pt x="91" y="0"/>
                    </a:moveTo>
                    <a:lnTo>
                      <a:pt x="111" y="55"/>
                    </a:lnTo>
                    <a:cubicBezTo>
                      <a:pt x="104" y="55"/>
                      <a:pt x="98" y="55"/>
                      <a:pt x="91" y="55"/>
                    </a:cubicBezTo>
                    <a:cubicBezTo>
                      <a:pt x="58" y="55"/>
                      <a:pt x="25" y="50"/>
                      <a:pt x="0" y="42"/>
                    </a:cubicBezTo>
                    <a:lnTo>
                      <a:pt x="91" y="0"/>
                    </a:lnTo>
                    <a:close/>
                  </a:path>
                </a:pathLst>
              </a:custGeom>
              <a:solidFill>
                <a:srgbClr val="2FBE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85094" name="Group 70"/>
            <p:cNvGrpSpPr>
              <a:grpSpLocks/>
            </p:cNvGrpSpPr>
            <p:nvPr/>
          </p:nvGrpSpPr>
          <p:grpSpPr bwMode="auto">
            <a:xfrm>
              <a:off x="2170" y="2376"/>
              <a:ext cx="738" cy="324"/>
              <a:chOff x="2170" y="2376"/>
              <a:chExt cx="738" cy="324"/>
            </a:xfrm>
          </p:grpSpPr>
          <p:sp>
            <p:nvSpPr>
              <p:cNvPr id="385095" name="Freeform 71"/>
              <p:cNvSpPr>
                <a:spLocks/>
              </p:cNvSpPr>
              <p:nvPr/>
            </p:nvSpPr>
            <p:spPr bwMode="auto">
              <a:xfrm>
                <a:off x="2170" y="2376"/>
                <a:ext cx="738" cy="324"/>
              </a:xfrm>
              <a:custGeom>
                <a:avLst/>
                <a:gdLst>
                  <a:gd name="T0" fmla="*/ 123 w 123"/>
                  <a:gd name="T1" fmla="*/ 54 h 54"/>
                  <a:gd name="T2" fmla="*/ 0 w 123"/>
                  <a:gd name="T3" fmla="*/ 27 h 54"/>
                  <a:gd name="T4" fmla="*/ 94 w 123"/>
                  <a:gd name="T5" fmla="*/ 0 h 54"/>
                  <a:gd name="T6" fmla="*/ 123 w 123"/>
                  <a:gd name="T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3" h="54">
                    <a:moveTo>
                      <a:pt x="123" y="54"/>
                    </a:moveTo>
                    <a:lnTo>
                      <a:pt x="0" y="27"/>
                    </a:lnTo>
                    <a:cubicBezTo>
                      <a:pt x="20" y="13"/>
                      <a:pt x="54" y="3"/>
                      <a:pt x="94" y="0"/>
                    </a:cubicBezTo>
                    <a:lnTo>
                      <a:pt x="123" y="54"/>
                    </a:lnTo>
                    <a:close/>
                  </a:path>
                </a:pathLst>
              </a:custGeom>
              <a:solidFill>
                <a:srgbClr val="33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5096" name="Freeform 72"/>
              <p:cNvSpPr>
                <a:spLocks/>
              </p:cNvSpPr>
              <p:nvPr/>
            </p:nvSpPr>
            <p:spPr bwMode="auto">
              <a:xfrm>
                <a:off x="2170" y="2538"/>
                <a:ext cx="738" cy="162"/>
              </a:xfrm>
              <a:custGeom>
                <a:avLst/>
                <a:gdLst>
                  <a:gd name="T0" fmla="*/ 123 w 123"/>
                  <a:gd name="T1" fmla="*/ 27 h 27"/>
                  <a:gd name="T2" fmla="*/ 0 w 123"/>
                  <a:gd name="T3" fmla="*/ 0 h 27"/>
                  <a:gd name="T4" fmla="*/ 0 w 123"/>
                  <a:gd name="T5" fmla="*/ 3 h 27"/>
                  <a:gd name="T6" fmla="*/ 123 w 123"/>
                  <a:gd name="T7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3" h="27">
                    <a:moveTo>
                      <a:pt x="123" y="27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123" y="27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85097" name="Group 73"/>
            <p:cNvGrpSpPr>
              <a:grpSpLocks/>
            </p:cNvGrpSpPr>
            <p:nvPr/>
          </p:nvGrpSpPr>
          <p:grpSpPr bwMode="auto">
            <a:xfrm>
              <a:off x="2092" y="2550"/>
              <a:ext cx="816" cy="150"/>
              <a:chOff x="2092" y="2550"/>
              <a:chExt cx="816" cy="150"/>
            </a:xfrm>
          </p:grpSpPr>
          <p:sp>
            <p:nvSpPr>
              <p:cNvPr id="385098" name="Freeform 74"/>
              <p:cNvSpPr>
                <a:spLocks/>
              </p:cNvSpPr>
              <p:nvPr/>
            </p:nvSpPr>
            <p:spPr bwMode="auto">
              <a:xfrm>
                <a:off x="2092" y="2550"/>
                <a:ext cx="816" cy="150"/>
              </a:xfrm>
              <a:custGeom>
                <a:avLst/>
                <a:gdLst>
                  <a:gd name="T0" fmla="*/ 136 w 136"/>
                  <a:gd name="T1" fmla="*/ 25 h 25"/>
                  <a:gd name="T2" fmla="*/ 0 w 136"/>
                  <a:gd name="T3" fmla="*/ 10 h 25"/>
                  <a:gd name="T4" fmla="*/ 9 w 136"/>
                  <a:gd name="T5" fmla="*/ 0 h 25"/>
                  <a:gd name="T6" fmla="*/ 136 w 136"/>
                  <a:gd name="T7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6" h="25">
                    <a:moveTo>
                      <a:pt x="136" y="25"/>
                    </a:moveTo>
                    <a:lnTo>
                      <a:pt x="0" y="10"/>
                    </a:lnTo>
                    <a:cubicBezTo>
                      <a:pt x="2" y="7"/>
                      <a:pt x="5" y="4"/>
                      <a:pt x="9" y="0"/>
                    </a:cubicBezTo>
                    <a:lnTo>
                      <a:pt x="136" y="25"/>
                    </a:lnTo>
                    <a:close/>
                  </a:path>
                </a:pathLst>
              </a:custGeom>
              <a:solidFill>
                <a:srgbClr val="FF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5099" name="Freeform 75"/>
              <p:cNvSpPr>
                <a:spLocks/>
              </p:cNvSpPr>
              <p:nvPr/>
            </p:nvSpPr>
            <p:spPr bwMode="auto">
              <a:xfrm>
                <a:off x="2092" y="2610"/>
                <a:ext cx="816" cy="90"/>
              </a:xfrm>
              <a:custGeom>
                <a:avLst/>
                <a:gdLst>
                  <a:gd name="T0" fmla="*/ 816 w 816"/>
                  <a:gd name="T1" fmla="*/ 90 h 90"/>
                  <a:gd name="T2" fmla="*/ 0 w 816"/>
                  <a:gd name="T3" fmla="*/ 0 h 90"/>
                  <a:gd name="T4" fmla="*/ 1 w 816"/>
                  <a:gd name="T5" fmla="*/ 29 h 90"/>
                  <a:gd name="T6" fmla="*/ 816 w 816"/>
                  <a:gd name="T7" fmla="*/ 9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16" h="90">
                    <a:moveTo>
                      <a:pt x="816" y="90"/>
                    </a:moveTo>
                    <a:lnTo>
                      <a:pt x="0" y="0"/>
                    </a:lnTo>
                    <a:lnTo>
                      <a:pt x="1" y="29"/>
                    </a:lnTo>
                    <a:lnTo>
                      <a:pt x="816" y="9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85100" name="Group 76"/>
            <p:cNvGrpSpPr>
              <a:grpSpLocks/>
            </p:cNvGrpSpPr>
            <p:nvPr/>
          </p:nvGrpSpPr>
          <p:grpSpPr bwMode="auto">
            <a:xfrm>
              <a:off x="2062" y="2634"/>
              <a:ext cx="846" cy="306"/>
              <a:chOff x="2062" y="2634"/>
              <a:chExt cx="846" cy="306"/>
            </a:xfrm>
          </p:grpSpPr>
          <p:sp>
            <p:nvSpPr>
              <p:cNvPr id="385101" name="Freeform 77"/>
              <p:cNvSpPr>
                <a:spLocks/>
              </p:cNvSpPr>
              <p:nvPr/>
            </p:nvSpPr>
            <p:spPr bwMode="auto">
              <a:xfrm>
                <a:off x="2062" y="2700"/>
                <a:ext cx="12" cy="240"/>
              </a:xfrm>
              <a:custGeom>
                <a:avLst/>
                <a:gdLst>
                  <a:gd name="T0" fmla="*/ 2 w 2"/>
                  <a:gd name="T1" fmla="*/ 40 h 40"/>
                  <a:gd name="T2" fmla="*/ 0 w 2"/>
                  <a:gd name="T3" fmla="*/ 33 h 40"/>
                  <a:gd name="T4" fmla="*/ 0 w 2"/>
                  <a:gd name="T5" fmla="*/ 33 h 40"/>
                  <a:gd name="T6" fmla="*/ 0 w 2"/>
                  <a:gd name="T7" fmla="*/ 31 h 40"/>
                  <a:gd name="T8" fmla="*/ 0 w 2"/>
                  <a:gd name="T9" fmla="*/ 0 h 40"/>
                  <a:gd name="T10" fmla="*/ 2 w 2"/>
                  <a:gd name="T11" fmla="*/ 3 h 40"/>
                  <a:gd name="T12" fmla="*/ 2 w 2"/>
                  <a:gd name="T13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0">
                    <a:moveTo>
                      <a:pt x="2" y="40"/>
                    </a:moveTo>
                    <a:cubicBezTo>
                      <a:pt x="1" y="38"/>
                      <a:pt x="0" y="35"/>
                      <a:pt x="0" y="33"/>
                    </a:cubicBezTo>
                    <a:lnTo>
                      <a:pt x="0" y="33"/>
                    </a:lnTo>
                    <a:lnTo>
                      <a:pt x="0" y="31"/>
                    </a:lnTo>
                    <a:lnTo>
                      <a:pt x="0" y="0"/>
                    </a:lnTo>
                    <a:cubicBezTo>
                      <a:pt x="0" y="1"/>
                      <a:pt x="1" y="2"/>
                      <a:pt x="2" y="3"/>
                    </a:cubicBezTo>
                    <a:lnTo>
                      <a:pt x="2" y="40"/>
                    </a:lnTo>
                    <a:close/>
                  </a:path>
                </a:pathLst>
              </a:custGeom>
              <a:solidFill>
                <a:srgbClr val="A6A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5102" name="Freeform 78"/>
              <p:cNvSpPr>
                <a:spLocks/>
              </p:cNvSpPr>
              <p:nvPr/>
            </p:nvSpPr>
            <p:spPr bwMode="auto">
              <a:xfrm>
                <a:off x="2062" y="2634"/>
                <a:ext cx="846" cy="120"/>
              </a:xfrm>
              <a:custGeom>
                <a:avLst/>
                <a:gdLst>
                  <a:gd name="T0" fmla="*/ 141 w 141"/>
                  <a:gd name="T1" fmla="*/ 11 h 20"/>
                  <a:gd name="T2" fmla="*/ 2 w 141"/>
                  <a:gd name="T3" fmla="*/ 20 h 20"/>
                  <a:gd name="T4" fmla="*/ 0 w 141"/>
                  <a:gd name="T5" fmla="*/ 11 h 20"/>
                  <a:gd name="T6" fmla="*/ 3 w 141"/>
                  <a:gd name="T7" fmla="*/ 0 h 20"/>
                  <a:gd name="T8" fmla="*/ 141 w 141"/>
                  <a:gd name="T9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1" h="20">
                    <a:moveTo>
                      <a:pt x="141" y="11"/>
                    </a:moveTo>
                    <a:lnTo>
                      <a:pt x="2" y="20"/>
                    </a:lnTo>
                    <a:cubicBezTo>
                      <a:pt x="1" y="17"/>
                      <a:pt x="0" y="14"/>
                      <a:pt x="0" y="11"/>
                    </a:cubicBezTo>
                    <a:cubicBezTo>
                      <a:pt x="0" y="7"/>
                      <a:pt x="1" y="4"/>
                      <a:pt x="3" y="0"/>
                    </a:cubicBezTo>
                    <a:lnTo>
                      <a:pt x="141" y="11"/>
                    </a:lnTo>
                    <a:close/>
                  </a:path>
                </a:pathLst>
              </a:custGeom>
              <a:solidFill>
                <a:srgbClr val="CC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5103" name="Freeform 79"/>
              <p:cNvSpPr>
                <a:spLocks/>
              </p:cNvSpPr>
              <p:nvPr/>
            </p:nvSpPr>
            <p:spPr bwMode="auto">
              <a:xfrm>
                <a:off x="2074" y="2700"/>
                <a:ext cx="834" cy="240"/>
              </a:xfrm>
              <a:custGeom>
                <a:avLst/>
                <a:gdLst>
                  <a:gd name="T0" fmla="*/ 139 w 139"/>
                  <a:gd name="T1" fmla="*/ 0 h 40"/>
                  <a:gd name="T2" fmla="*/ 0 w 139"/>
                  <a:gd name="T3" fmla="*/ 9 h 40"/>
                  <a:gd name="T4" fmla="*/ 0 w 139"/>
                  <a:gd name="T5" fmla="*/ 40 h 40"/>
                  <a:gd name="T6" fmla="*/ 2 w 139"/>
                  <a:gd name="T7" fmla="*/ 39 h 40"/>
                  <a:gd name="T8" fmla="*/ 2 w 139"/>
                  <a:gd name="T9" fmla="*/ 13 h 40"/>
                  <a:gd name="T10" fmla="*/ 139 w 139"/>
                  <a:gd name="T11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9" h="40">
                    <a:moveTo>
                      <a:pt x="139" y="0"/>
                    </a:moveTo>
                    <a:lnTo>
                      <a:pt x="0" y="9"/>
                    </a:lnTo>
                    <a:lnTo>
                      <a:pt x="0" y="40"/>
                    </a:lnTo>
                    <a:lnTo>
                      <a:pt x="2" y="39"/>
                    </a:lnTo>
                    <a:lnTo>
                      <a:pt x="2" y="13"/>
                    </a:lnTo>
                    <a:lnTo>
                      <a:pt x="139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85104" name="Group 80"/>
            <p:cNvGrpSpPr>
              <a:grpSpLocks/>
            </p:cNvGrpSpPr>
            <p:nvPr/>
          </p:nvGrpSpPr>
          <p:grpSpPr bwMode="auto">
            <a:xfrm>
              <a:off x="2086" y="2700"/>
              <a:ext cx="822" cy="420"/>
              <a:chOff x="2086" y="2700"/>
              <a:chExt cx="822" cy="420"/>
            </a:xfrm>
          </p:grpSpPr>
          <p:sp>
            <p:nvSpPr>
              <p:cNvPr id="385105" name="Freeform 81"/>
              <p:cNvSpPr>
                <a:spLocks/>
              </p:cNvSpPr>
              <p:nvPr/>
            </p:nvSpPr>
            <p:spPr bwMode="auto">
              <a:xfrm>
                <a:off x="2086" y="2778"/>
                <a:ext cx="234" cy="342"/>
              </a:xfrm>
              <a:custGeom>
                <a:avLst/>
                <a:gdLst>
                  <a:gd name="T0" fmla="*/ 39 w 39"/>
                  <a:gd name="T1" fmla="*/ 57 h 57"/>
                  <a:gd name="T2" fmla="*/ 0 w 39"/>
                  <a:gd name="T3" fmla="*/ 31 h 57"/>
                  <a:gd name="T4" fmla="*/ 0 w 39"/>
                  <a:gd name="T5" fmla="*/ 0 h 57"/>
                  <a:gd name="T6" fmla="*/ 4 w 39"/>
                  <a:gd name="T7" fmla="*/ 2 h 57"/>
                  <a:gd name="T8" fmla="*/ 6 w 39"/>
                  <a:gd name="T9" fmla="*/ 1 h 57"/>
                  <a:gd name="T10" fmla="*/ 39 w 39"/>
                  <a:gd name="T11" fmla="*/ 23 h 57"/>
                  <a:gd name="T12" fmla="*/ 39 w 39"/>
                  <a:gd name="T13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9" h="57">
                    <a:moveTo>
                      <a:pt x="39" y="57"/>
                    </a:moveTo>
                    <a:cubicBezTo>
                      <a:pt x="20" y="50"/>
                      <a:pt x="7" y="41"/>
                      <a:pt x="0" y="31"/>
                    </a:cubicBezTo>
                    <a:lnTo>
                      <a:pt x="0" y="0"/>
                    </a:lnTo>
                    <a:lnTo>
                      <a:pt x="4" y="2"/>
                    </a:lnTo>
                    <a:cubicBezTo>
                      <a:pt x="6" y="3"/>
                      <a:pt x="6" y="0"/>
                      <a:pt x="6" y="1"/>
                    </a:cubicBezTo>
                    <a:cubicBezTo>
                      <a:pt x="12" y="12"/>
                      <a:pt x="21" y="15"/>
                      <a:pt x="39" y="23"/>
                    </a:cubicBezTo>
                    <a:lnTo>
                      <a:pt x="39" y="57"/>
                    </a:lnTo>
                    <a:close/>
                  </a:path>
                </a:pathLst>
              </a:custGeom>
              <a:solidFill>
                <a:srgbClr val="0043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5106" name="Freeform 82"/>
              <p:cNvSpPr>
                <a:spLocks/>
              </p:cNvSpPr>
              <p:nvPr/>
            </p:nvSpPr>
            <p:spPr bwMode="auto">
              <a:xfrm>
                <a:off x="2086" y="2700"/>
                <a:ext cx="822" cy="240"/>
              </a:xfrm>
              <a:custGeom>
                <a:avLst/>
                <a:gdLst>
                  <a:gd name="T0" fmla="*/ 137 w 137"/>
                  <a:gd name="T1" fmla="*/ 0 h 40"/>
                  <a:gd name="T2" fmla="*/ 39 w 137"/>
                  <a:gd name="T3" fmla="*/ 40 h 40"/>
                  <a:gd name="T4" fmla="*/ 0 w 137"/>
                  <a:gd name="T5" fmla="*/ 13 h 40"/>
                  <a:gd name="T6" fmla="*/ 137 w 137"/>
                  <a:gd name="T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7" h="40">
                    <a:moveTo>
                      <a:pt x="137" y="0"/>
                    </a:moveTo>
                    <a:lnTo>
                      <a:pt x="39" y="40"/>
                    </a:lnTo>
                    <a:cubicBezTo>
                      <a:pt x="20" y="32"/>
                      <a:pt x="7" y="23"/>
                      <a:pt x="0" y="13"/>
                    </a:cubicBezTo>
                    <a:lnTo>
                      <a:pt x="137" y="0"/>
                    </a:lnTo>
                    <a:close/>
                  </a:path>
                </a:pathLst>
              </a:custGeom>
              <a:solidFill>
                <a:srgbClr val="0066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5107" name="Freeform 83"/>
              <p:cNvSpPr>
                <a:spLocks/>
              </p:cNvSpPr>
              <p:nvPr/>
            </p:nvSpPr>
            <p:spPr bwMode="auto">
              <a:xfrm>
                <a:off x="2320" y="2700"/>
                <a:ext cx="588" cy="420"/>
              </a:xfrm>
              <a:custGeom>
                <a:avLst/>
                <a:gdLst>
                  <a:gd name="T0" fmla="*/ 98 w 98"/>
                  <a:gd name="T1" fmla="*/ 0 h 70"/>
                  <a:gd name="T2" fmla="*/ 0 w 98"/>
                  <a:gd name="T3" fmla="*/ 40 h 70"/>
                  <a:gd name="T4" fmla="*/ 0 w 98"/>
                  <a:gd name="T5" fmla="*/ 70 h 70"/>
                  <a:gd name="T6" fmla="*/ 7 w 98"/>
                  <a:gd name="T7" fmla="*/ 65 h 70"/>
                  <a:gd name="T8" fmla="*/ 7 w 98"/>
                  <a:gd name="T9" fmla="*/ 42 h 70"/>
                  <a:gd name="T10" fmla="*/ 98 w 98"/>
                  <a:gd name="T1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8" h="70">
                    <a:moveTo>
                      <a:pt x="98" y="0"/>
                    </a:moveTo>
                    <a:lnTo>
                      <a:pt x="0" y="40"/>
                    </a:lnTo>
                    <a:lnTo>
                      <a:pt x="0" y="70"/>
                    </a:lnTo>
                    <a:lnTo>
                      <a:pt x="7" y="65"/>
                    </a:lnTo>
                    <a:lnTo>
                      <a:pt x="7" y="42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85108" name="Group 84"/>
            <p:cNvGrpSpPr>
              <a:grpSpLocks/>
            </p:cNvGrpSpPr>
            <p:nvPr/>
          </p:nvGrpSpPr>
          <p:grpSpPr bwMode="auto">
            <a:xfrm>
              <a:off x="2764" y="2370"/>
              <a:ext cx="996" cy="840"/>
              <a:chOff x="2764" y="2370"/>
              <a:chExt cx="996" cy="840"/>
            </a:xfrm>
          </p:grpSpPr>
          <p:sp>
            <p:nvSpPr>
              <p:cNvPr id="385109" name="Freeform 85"/>
              <p:cNvSpPr>
                <a:spLocks/>
              </p:cNvSpPr>
              <p:nvPr/>
            </p:nvSpPr>
            <p:spPr bwMode="auto">
              <a:xfrm>
                <a:off x="3064" y="2700"/>
                <a:ext cx="696" cy="510"/>
              </a:xfrm>
              <a:custGeom>
                <a:avLst/>
                <a:gdLst>
                  <a:gd name="T0" fmla="*/ 116 w 116"/>
                  <a:gd name="T1" fmla="*/ 33 h 85"/>
                  <a:gd name="T2" fmla="*/ 0 w 116"/>
                  <a:gd name="T3" fmla="*/ 85 h 85"/>
                  <a:gd name="T4" fmla="*/ 0 w 116"/>
                  <a:gd name="T5" fmla="*/ 52 h 85"/>
                  <a:gd name="T6" fmla="*/ 111 w 116"/>
                  <a:gd name="T7" fmla="*/ 7 h 85"/>
                  <a:gd name="T8" fmla="*/ 116 w 116"/>
                  <a:gd name="T9" fmla="*/ 0 h 85"/>
                  <a:gd name="T10" fmla="*/ 116 w 116"/>
                  <a:gd name="T11" fmla="*/ 31 h 85"/>
                  <a:gd name="T12" fmla="*/ 116 w 116"/>
                  <a:gd name="T13" fmla="*/ 33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6" h="85">
                    <a:moveTo>
                      <a:pt x="116" y="33"/>
                    </a:moveTo>
                    <a:cubicBezTo>
                      <a:pt x="113" y="59"/>
                      <a:pt x="64" y="80"/>
                      <a:pt x="0" y="85"/>
                    </a:cubicBezTo>
                    <a:lnTo>
                      <a:pt x="0" y="52"/>
                    </a:lnTo>
                    <a:cubicBezTo>
                      <a:pt x="56" y="47"/>
                      <a:pt x="100" y="29"/>
                      <a:pt x="111" y="7"/>
                    </a:cubicBezTo>
                    <a:cubicBezTo>
                      <a:pt x="113" y="3"/>
                      <a:pt x="116" y="4"/>
                      <a:pt x="116" y="0"/>
                    </a:cubicBezTo>
                    <a:lnTo>
                      <a:pt x="116" y="31"/>
                    </a:lnTo>
                    <a:lnTo>
                      <a:pt x="116" y="33"/>
                    </a:lnTo>
                    <a:close/>
                  </a:path>
                </a:pathLst>
              </a:custGeom>
              <a:solidFill>
                <a:srgbClr val="277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5110" name="Freeform 86"/>
              <p:cNvSpPr>
                <a:spLocks/>
              </p:cNvSpPr>
              <p:nvPr/>
            </p:nvSpPr>
            <p:spPr bwMode="auto">
              <a:xfrm>
                <a:off x="2764" y="2370"/>
                <a:ext cx="996" cy="654"/>
              </a:xfrm>
              <a:custGeom>
                <a:avLst/>
                <a:gdLst>
                  <a:gd name="T0" fmla="*/ 24 w 166"/>
                  <a:gd name="T1" fmla="*/ 55 h 109"/>
                  <a:gd name="T2" fmla="*/ 0 w 166"/>
                  <a:gd name="T3" fmla="*/ 0 h 109"/>
                  <a:gd name="T4" fmla="*/ 24 w 166"/>
                  <a:gd name="T5" fmla="*/ 0 h 109"/>
                  <a:gd name="T6" fmla="*/ 166 w 166"/>
                  <a:gd name="T7" fmla="*/ 55 h 109"/>
                  <a:gd name="T8" fmla="*/ 50 w 166"/>
                  <a:gd name="T9" fmla="*/ 109 h 109"/>
                  <a:gd name="T10" fmla="*/ 24 w 166"/>
                  <a:gd name="T11" fmla="*/ 55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6" h="109">
                    <a:moveTo>
                      <a:pt x="24" y="55"/>
                    </a:moveTo>
                    <a:lnTo>
                      <a:pt x="0" y="0"/>
                    </a:lnTo>
                    <a:cubicBezTo>
                      <a:pt x="8" y="0"/>
                      <a:pt x="16" y="0"/>
                      <a:pt x="24" y="0"/>
                    </a:cubicBezTo>
                    <a:cubicBezTo>
                      <a:pt x="103" y="0"/>
                      <a:pt x="166" y="24"/>
                      <a:pt x="166" y="55"/>
                    </a:cubicBezTo>
                    <a:cubicBezTo>
                      <a:pt x="166" y="82"/>
                      <a:pt x="117" y="104"/>
                      <a:pt x="50" y="109"/>
                    </a:cubicBezTo>
                    <a:lnTo>
                      <a:pt x="24" y="55"/>
                    </a:lnTo>
                    <a:close/>
                  </a:path>
                </a:pathLst>
              </a:custGeom>
              <a:solidFill>
                <a:srgbClr val="339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5111" name="Freeform 87"/>
              <p:cNvSpPr>
                <a:spLocks/>
              </p:cNvSpPr>
              <p:nvPr/>
            </p:nvSpPr>
            <p:spPr bwMode="auto">
              <a:xfrm>
                <a:off x="2764" y="2370"/>
                <a:ext cx="144" cy="330"/>
              </a:xfrm>
              <a:custGeom>
                <a:avLst/>
                <a:gdLst>
                  <a:gd name="T0" fmla="*/ 24 w 24"/>
                  <a:gd name="T1" fmla="*/ 55 h 55"/>
                  <a:gd name="T2" fmla="*/ 0 w 24"/>
                  <a:gd name="T3" fmla="*/ 0 h 55"/>
                  <a:gd name="T4" fmla="*/ 0 w 24"/>
                  <a:gd name="T5" fmla="*/ 10 h 55"/>
                  <a:gd name="T6" fmla="*/ 24 w 24"/>
                  <a:gd name="T7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55">
                    <a:moveTo>
                      <a:pt x="24" y="55"/>
                    </a:moveTo>
                    <a:lnTo>
                      <a:pt x="0" y="0"/>
                    </a:lnTo>
                    <a:lnTo>
                      <a:pt x="0" y="10"/>
                    </a:lnTo>
                    <a:lnTo>
                      <a:pt x="24" y="55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5112" name="Freeform 88"/>
              <p:cNvSpPr>
                <a:spLocks/>
              </p:cNvSpPr>
              <p:nvPr/>
            </p:nvSpPr>
            <p:spPr bwMode="auto">
              <a:xfrm>
                <a:off x="2908" y="2700"/>
                <a:ext cx="156" cy="510"/>
              </a:xfrm>
              <a:custGeom>
                <a:avLst/>
                <a:gdLst>
                  <a:gd name="T0" fmla="*/ 0 w 26"/>
                  <a:gd name="T1" fmla="*/ 0 h 85"/>
                  <a:gd name="T2" fmla="*/ 26 w 26"/>
                  <a:gd name="T3" fmla="*/ 54 h 85"/>
                  <a:gd name="T4" fmla="*/ 26 w 26"/>
                  <a:gd name="T5" fmla="*/ 85 h 85"/>
                  <a:gd name="T6" fmla="*/ 20 w 26"/>
                  <a:gd name="T7" fmla="*/ 72 h 85"/>
                  <a:gd name="T8" fmla="*/ 20 w 26"/>
                  <a:gd name="T9" fmla="*/ 55 h 85"/>
                  <a:gd name="T10" fmla="*/ 0 w 26"/>
                  <a:gd name="T11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85">
                    <a:moveTo>
                      <a:pt x="0" y="0"/>
                    </a:moveTo>
                    <a:lnTo>
                      <a:pt x="26" y="54"/>
                    </a:lnTo>
                    <a:lnTo>
                      <a:pt x="26" y="85"/>
                    </a:lnTo>
                    <a:lnTo>
                      <a:pt x="20" y="72"/>
                    </a:lnTo>
                    <a:lnTo>
                      <a:pt x="20" y="5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385113" name="Group 89"/>
          <p:cNvGrpSpPr>
            <a:grpSpLocks/>
          </p:cNvGrpSpPr>
          <p:nvPr/>
        </p:nvGrpSpPr>
        <p:grpSpPr bwMode="auto">
          <a:xfrm>
            <a:off x="5749925" y="2911475"/>
            <a:ext cx="2663825" cy="1343025"/>
            <a:chOff x="2085" y="2305"/>
            <a:chExt cx="1698" cy="846"/>
          </a:xfrm>
        </p:grpSpPr>
        <p:grpSp>
          <p:nvGrpSpPr>
            <p:cNvPr id="385114" name="Group 90"/>
            <p:cNvGrpSpPr>
              <a:grpSpLocks/>
            </p:cNvGrpSpPr>
            <p:nvPr/>
          </p:nvGrpSpPr>
          <p:grpSpPr bwMode="auto">
            <a:xfrm>
              <a:off x="2439" y="2311"/>
              <a:ext cx="498" cy="324"/>
              <a:chOff x="2439" y="2311"/>
              <a:chExt cx="498" cy="324"/>
            </a:xfrm>
          </p:grpSpPr>
          <p:sp>
            <p:nvSpPr>
              <p:cNvPr id="385115" name="Freeform 91"/>
              <p:cNvSpPr>
                <a:spLocks/>
              </p:cNvSpPr>
              <p:nvPr/>
            </p:nvSpPr>
            <p:spPr bwMode="auto">
              <a:xfrm>
                <a:off x="2439" y="2311"/>
                <a:ext cx="498" cy="324"/>
              </a:xfrm>
              <a:custGeom>
                <a:avLst/>
                <a:gdLst>
                  <a:gd name="T0" fmla="*/ 83 w 83"/>
                  <a:gd name="T1" fmla="*/ 54 h 54"/>
                  <a:gd name="T2" fmla="*/ 0 w 83"/>
                  <a:gd name="T3" fmla="*/ 9 h 54"/>
                  <a:gd name="T4" fmla="*/ 57 w 83"/>
                  <a:gd name="T5" fmla="*/ 0 h 54"/>
                  <a:gd name="T6" fmla="*/ 83 w 83"/>
                  <a:gd name="T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3" h="54">
                    <a:moveTo>
                      <a:pt x="83" y="54"/>
                    </a:moveTo>
                    <a:lnTo>
                      <a:pt x="0" y="9"/>
                    </a:lnTo>
                    <a:cubicBezTo>
                      <a:pt x="17" y="4"/>
                      <a:pt x="37" y="1"/>
                      <a:pt x="57" y="0"/>
                    </a:cubicBezTo>
                    <a:lnTo>
                      <a:pt x="83" y="54"/>
                    </a:lnTo>
                    <a:close/>
                  </a:path>
                </a:pathLst>
              </a:custGeom>
              <a:solidFill>
                <a:srgbClr val="339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5116" name="Freeform 92"/>
              <p:cNvSpPr>
                <a:spLocks/>
              </p:cNvSpPr>
              <p:nvPr/>
            </p:nvSpPr>
            <p:spPr bwMode="auto">
              <a:xfrm>
                <a:off x="2439" y="2365"/>
                <a:ext cx="498" cy="270"/>
              </a:xfrm>
              <a:custGeom>
                <a:avLst/>
                <a:gdLst>
                  <a:gd name="T0" fmla="*/ 83 w 83"/>
                  <a:gd name="T1" fmla="*/ 45 h 45"/>
                  <a:gd name="T2" fmla="*/ 0 w 83"/>
                  <a:gd name="T3" fmla="*/ 0 h 45"/>
                  <a:gd name="T4" fmla="*/ 1 w 83"/>
                  <a:gd name="T5" fmla="*/ 5 h 45"/>
                  <a:gd name="T6" fmla="*/ 83 w 83"/>
                  <a:gd name="T7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3" h="45">
                    <a:moveTo>
                      <a:pt x="83" y="45"/>
                    </a:moveTo>
                    <a:lnTo>
                      <a:pt x="0" y="0"/>
                    </a:lnTo>
                    <a:lnTo>
                      <a:pt x="1" y="5"/>
                    </a:lnTo>
                    <a:lnTo>
                      <a:pt x="83" y="45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85117" name="Group 93"/>
            <p:cNvGrpSpPr>
              <a:grpSpLocks/>
            </p:cNvGrpSpPr>
            <p:nvPr/>
          </p:nvGrpSpPr>
          <p:grpSpPr bwMode="auto">
            <a:xfrm>
              <a:off x="2805" y="2305"/>
              <a:ext cx="132" cy="330"/>
              <a:chOff x="2805" y="2305"/>
              <a:chExt cx="132" cy="330"/>
            </a:xfrm>
          </p:grpSpPr>
          <p:sp>
            <p:nvSpPr>
              <p:cNvPr id="385118" name="Freeform 94"/>
              <p:cNvSpPr>
                <a:spLocks/>
              </p:cNvSpPr>
              <p:nvPr/>
            </p:nvSpPr>
            <p:spPr bwMode="auto">
              <a:xfrm>
                <a:off x="2805" y="2305"/>
                <a:ext cx="132" cy="330"/>
              </a:xfrm>
              <a:custGeom>
                <a:avLst/>
                <a:gdLst>
                  <a:gd name="T0" fmla="*/ 22 w 22"/>
                  <a:gd name="T1" fmla="*/ 55 h 55"/>
                  <a:gd name="T2" fmla="*/ 0 w 22"/>
                  <a:gd name="T3" fmla="*/ 1 h 55"/>
                  <a:gd name="T4" fmla="*/ 5 w 22"/>
                  <a:gd name="T5" fmla="*/ 0 h 55"/>
                  <a:gd name="T6" fmla="*/ 22 w 22"/>
                  <a:gd name="T7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55">
                    <a:moveTo>
                      <a:pt x="22" y="55"/>
                    </a:moveTo>
                    <a:lnTo>
                      <a:pt x="0" y="1"/>
                    </a:lnTo>
                    <a:cubicBezTo>
                      <a:pt x="2" y="0"/>
                      <a:pt x="3" y="0"/>
                      <a:pt x="5" y="0"/>
                    </a:cubicBezTo>
                    <a:lnTo>
                      <a:pt x="22" y="55"/>
                    </a:lnTo>
                    <a:close/>
                  </a:path>
                </a:pathLst>
              </a:custGeom>
              <a:solidFill>
                <a:srgbClr val="FF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5119" name="Freeform 95"/>
              <p:cNvSpPr>
                <a:spLocks/>
              </p:cNvSpPr>
              <p:nvPr/>
            </p:nvSpPr>
            <p:spPr bwMode="auto">
              <a:xfrm>
                <a:off x="2805" y="2311"/>
                <a:ext cx="132" cy="324"/>
              </a:xfrm>
              <a:custGeom>
                <a:avLst/>
                <a:gdLst>
                  <a:gd name="T0" fmla="*/ 22 w 22"/>
                  <a:gd name="T1" fmla="*/ 54 h 54"/>
                  <a:gd name="T2" fmla="*/ 0 w 22"/>
                  <a:gd name="T3" fmla="*/ 0 h 54"/>
                  <a:gd name="T4" fmla="*/ 0 w 22"/>
                  <a:gd name="T5" fmla="*/ 8 h 54"/>
                  <a:gd name="T6" fmla="*/ 22 w 22"/>
                  <a:gd name="T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54">
                    <a:moveTo>
                      <a:pt x="22" y="54"/>
                    </a:moveTo>
                    <a:lnTo>
                      <a:pt x="0" y="0"/>
                    </a:lnTo>
                    <a:lnTo>
                      <a:pt x="0" y="8"/>
                    </a:lnTo>
                    <a:lnTo>
                      <a:pt x="22" y="54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385120" name="Group 96"/>
            <p:cNvGrpSpPr>
              <a:grpSpLocks/>
            </p:cNvGrpSpPr>
            <p:nvPr/>
          </p:nvGrpSpPr>
          <p:grpSpPr bwMode="auto">
            <a:xfrm>
              <a:off x="2085" y="2305"/>
              <a:ext cx="1698" cy="846"/>
              <a:chOff x="2085" y="2305"/>
              <a:chExt cx="1698" cy="846"/>
            </a:xfrm>
          </p:grpSpPr>
          <p:sp>
            <p:nvSpPr>
              <p:cNvPr id="385121" name="Freeform 97"/>
              <p:cNvSpPr>
                <a:spLocks/>
              </p:cNvSpPr>
              <p:nvPr/>
            </p:nvSpPr>
            <p:spPr bwMode="auto">
              <a:xfrm>
                <a:off x="2085" y="2635"/>
                <a:ext cx="1698" cy="516"/>
              </a:xfrm>
              <a:custGeom>
                <a:avLst/>
                <a:gdLst>
                  <a:gd name="T0" fmla="*/ 283 w 283"/>
                  <a:gd name="T1" fmla="*/ 33 h 86"/>
                  <a:gd name="T2" fmla="*/ 142 w 283"/>
                  <a:gd name="T3" fmla="*/ 86 h 86"/>
                  <a:gd name="T4" fmla="*/ 0 w 283"/>
                  <a:gd name="T5" fmla="*/ 33 h 86"/>
                  <a:gd name="T6" fmla="*/ 0 w 283"/>
                  <a:gd name="T7" fmla="*/ 33 h 86"/>
                  <a:gd name="T8" fmla="*/ 0 w 283"/>
                  <a:gd name="T9" fmla="*/ 31 h 86"/>
                  <a:gd name="T10" fmla="*/ 0 w 283"/>
                  <a:gd name="T11" fmla="*/ 0 h 86"/>
                  <a:gd name="T12" fmla="*/ 7 w 283"/>
                  <a:gd name="T13" fmla="*/ 9 h 86"/>
                  <a:gd name="T14" fmla="*/ 142 w 283"/>
                  <a:gd name="T15" fmla="*/ 53 h 86"/>
                  <a:gd name="T16" fmla="*/ 278 w 283"/>
                  <a:gd name="T17" fmla="*/ 7 h 86"/>
                  <a:gd name="T18" fmla="*/ 283 w 283"/>
                  <a:gd name="T19" fmla="*/ 0 h 86"/>
                  <a:gd name="T20" fmla="*/ 283 w 283"/>
                  <a:gd name="T21" fmla="*/ 31 h 86"/>
                  <a:gd name="T22" fmla="*/ 283 w 283"/>
                  <a:gd name="T23" fmla="*/ 33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83" h="86">
                    <a:moveTo>
                      <a:pt x="283" y="33"/>
                    </a:moveTo>
                    <a:cubicBezTo>
                      <a:pt x="280" y="62"/>
                      <a:pt x="218" y="86"/>
                      <a:pt x="142" y="86"/>
                    </a:cubicBezTo>
                    <a:cubicBezTo>
                      <a:pt x="65" y="86"/>
                      <a:pt x="3" y="62"/>
                      <a:pt x="0" y="33"/>
                    </a:cubicBezTo>
                    <a:lnTo>
                      <a:pt x="0" y="33"/>
                    </a:lnTo>
                    <a:lnTo>
                      <a:pt x="0" y="31"/>
                    </a:lnTo>
                    <a:lnTo>
                      <a:pt x="0" y="0"/>
                    </a:lnTo>
                    <a:cubicBezTo>
                      <a:pt x="0" y="4"/>
                      <a:pt x="6" y="5"/>
                      <a:pt x="7" y="9"/>
                    </a:cubicBezTo>
                    <a:cubicBezTo>
                      <a:pt x="21" y="34"/>
                      <a:pt x="74" y="53"/>
                      <a:pt x="142" y="53"/>
                    </a:cubicBezTo>
                    <a:cubicBezTo>
                      <a:pt x="210" y="53"/>
                      <a:pt x="265" y="32"/>
                      <a:pt x="278" y="7"/>
                    </a:cubicBezTo>
                    <a:cubicBezTo>
                      <a:pt x="280" y="4"/>
                      <a:pt x="283" y="4"/>
                      <a:pt x="283" y="0"/>
                    </a:cubicBezTo>
                    <a:lnTo>
                      <a:pt x="283" y="31"/>
                    </a:lnTo>
                    <a:lnTo>
                      <a:pt x="283" y="33"/>
                    </a:lnTo>
                    <a:close/>
                  </a:path>
                </a:pathLst>
              </a:custGeom>
              <a:solidFill>
                <a:srgbClr val="005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5122" name="Freeform 98"/>
              <p:cNvSpPr>
                <a:spLocks/>
              </p:cNvSpPr>
              <p:nvPr/>
            </p:nvSpPr>
            <p:spPr bwMode="auto">
              <a:xfrm>
                <a:off x="2085" y="2305"/>
                <a:ext cx="1698" cy="660"/>
              </a:xfrm>
              <a:custGeom>
                <a:avLst/>
                <a:gdLst>
                  <a:gd name="T0" fmla="*/ 142 w 283"/>
                  <a:gd name="T1" fmla="*/ 55 h 110"/>
                  <a:gd name="T2" fmla="*/ 129 w 283"/>
                  <a:gd name="T3" fmla="*/ 0 h 110"/>
                  <a:gd name="T4" fmla="*/ 142 w 283"/>
                  <a:gd name="T5" fmla="*/ 0 h 110"/>
                  <a:gd name="T6" fmla="*/ 283 w 283"/>
                  <a:gd name="T7" fmla="*/ 55 h 110"/>
                  <a:gd name="T8" fmla="*/ 142 w 283"/>
                  <a:gd name="T9" fmla="*/ 110 h 110"/>
                  <a:gd name="T10" fmla="*/ 0 w 283"/>
                  <a:gd name="T11" fmla="*/ 55 h 110"/>
                  <a:gd name="T12" fmla="*/ 54 w 283"/>
                  <a:gd name="T13" fmla="*/ 12 h 110"/>
                  <a:gd name="T14" fmla="*/ 142 w 283"/>
                  <a:gd name="T15" fmla="*/ 55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3" h="110">
                    <a:moveTo>
                      <a:pt x="142" y="55"/>
                    </a:moveTo>
                    <a:lnTo>
                      <a:pt x="129" y="0"/>
                    </a:lnTo>
                    <a:cubicBezTo>
                      <a:pt x="133" y="0"/>
                      <a:pt x="137" y="0"/>
                      <a:pt x="142" y="0"/>
                    </a:cubicBezTo>
                    <a:cubicBezTo>
                      <a:pt x="220" y="0"/>
                      <a:pt x="283" y="25"/>
                      <a:pt x="283" y="55"/>
                    </a:cubicBezTo>
                    <a:cubicBezTo>
                      <a:pt x="283" y="85"/>
                      <a:pt x="220" y="110"/>
                      <a:pt x="142" y="110"/>
                    </a:cubicBezTo>
                    <a:cubicBezTo>
                      <a:pt x="64" y="110"/>
                      <a:pt x="0" y="85"/>
                      <a:pt x="0" y="55"/>
                    </a:cubicBezTo>
                    <a:cubicBezTo>
                      <a:pt x="0" y="38"/>
                      <a:pt x="20" y="22"/>
                      <a:pt x="54" y="12"/>
                    </a:cubicBezTo>
                    <a:lnTo>
                      <a:pt x="142" y="55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85123" name="Freeform 99"/>
              <p:cNvSpPr>
                <a:spLocks/>
              </p:cNvSpPr>
              <p:nvPr/>
            </p:nvSpPr>
            <p:spPr bwMode="auto">
              <a:xfrm>
                <a:off x="2859" y="2305"/>
                <a:ext cx="78" cy="330"/>
              </a:xfrm>
              <a:custGeom>
                <a:avLst/>
                <a:gdLst>
                  <a:gd name="T0" fmla="*/ 13 w 13"/>
                  <a:gd name="T1" fmla="*/ 55 h 55"/>
                  <a:gd name="T2" fmla="*/ 0 w 13"/>
                  <a:gd name="T3" fmla="*/ 0 h 55"/>
                  <a:gd name="T4" fmla="*/ 0 w 13"/>
                  <a:gd name="T5" fmla="*/ 12 h 55"/>
                  <a:gd name="T6" fmla="*/ 13 w 13"/>
                  <a:gd name="T7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55">
                    <a:moveTo>
                      <a:pt x="13" y="55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3" y="55"/>
                    </a:lnTo>
                    <a:close/>
                  </a:path>
                </a:pathLst>
              </a:custGeom>
              <a:solidFill>
                <a:srgbClr val="24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</p:grpSp>
      <p:grpSp>
        <p:nvGrpSpPr>
          <p:cNvPr id="385124" name="Group 100"/>
          <p:cNvGrpSpPr>
            <a:grpSpLocks/>
          </p:cNvGrpSpPr>
          <p:nvPr/>
        </p:nvGrpSpPr>
        <p:grpSpPr bwMode="auto">
          <a:xfrm>
            <a:off x="7237413" y="2224088"/>
            <a:ext cx="1206500" cy="469900"/>
            <a:chOff x="1802" y="2466"/>
            <a:chExt cx="760" cy="296"/>
          </a:xfrm>
        </p:grpSpPr>
        <p:pic>
          <p:nvPicPr>
            <p:cNvPr id="385125" name="Picture 101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8" y="2466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85126" name="Text Box 102"/>
            <p:cNvSpPr txBox="1">
              <a:spLocks noChangeArrowheads="1"/>
            </p:cNvSpPr>
            <p:nvPr/>
          </p:nvSpPr>
          <p:spPr bwMode="auto">
            <a:xfrm>
              <a:off x="1802" y="2480"/>
              <a:ext cx="760" cy="2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4. Paraná</a:t>
              </a:r>
            </a:p>
            <a:p>
              <a:pPr algn="ctr"/>
              <a:r>
                <a:rPr lang="pt-BR" sz="700">
                  <a:solidFill>
                    <a:schemeClr val="bg1"/>
                  </a:solidFill>
                  <a:latin typeface="Verdana" pitchFamily="34" charset="0"/>
                </a:rPr>
                <a:t>US$</a:t>
              </a:r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 0,8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0%</a:t>
              </a:r>
            </a:p>
          </p:txBody>
        </p:sp>
      </p:grpSp>
      <p:grpSp>
        <p:nvGrpSpPr>
          <p:cNvPr id="385127" name="Group 103"/>
          <p:cNvGrpSpPr>
            <a:grpSpLocks/>
          </p:cNvGrpSpPr>
          <p:nvPr/>
        </p:nvGrpSpPr>
        <p:grpSpPr bwMode="auto">
          <a:xfrm>
            <a:off x="6918325" y="2336800"/>
            <a:ext cx="508000" cy="612775"/>
            <a:chOff x="4358" y="1472"/>
            <a:chExt cx="320" cy="386"/>
          </a:xfrm>
        </p:grpSpPr>
        <p:sp>
          <p:nvSpPr>
            <p:cNvPr id="385128" name="Freeform 104"/>
            <p:cNvSpPr>
              <a:spLocks/>
            </p:cNvSpPr>
            <p:nvPr/>
          </p:nvSpPr>
          <p:spPr bwMode="auto">
            <a:xfrm>
              <a:off x="4374" y="1472"/>
              <a:ext cx="304" cy="370"/>
            </a:xfrm>
            <a:custGeom>
              <a:avLst/>
              <a:gdLst>
                <a:gd name="T0" fmla="*/ 304 w 304"/>
                <a:gd name="T1" fmla="*/ 0 h 370"/>
                <a:gd name="T2" fmla="*/ 253 w 304"/>
                <a:gd name="T3" fmla="*/ 0 h 370"/>
                <a:gd name="T4" fmla="*/ 240 w 304"/>
                <a:gd name="T5" fmla="*/ 184 h 370"/>
                <a:gd name="T6" fmla="*/ 0 w 304"/>
                <a:gd name="T7" fmla="*/ 370 h 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4" h="370">
                  <a:moveTo>
                    <a:pt x="304" y="0"/>
                  </a:moveTo>
                  <a:lnTo>
                    <a:pt x="253" y="0"/>
                  </a:lnTo>
                  <a:lnTo>
                    <a:pt x="240" y="184"/>
                  </a:lnTo>
                  <a:lnTo>
                    <a:pt x="0" y="370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85129" name="Oval 105"/>
            <p:cNvSpPr>
              <a:spLocks noChangeArrowheads="1"/>
            </p:cNvSpPr>
            <p:nvPr/>
          </p:nvSpPr>
          <p:spPr bwMode="auto">
            <a:xfrm rot="10800000" flipH="1">
              <a:off x="4358" y="1824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85130" name="Group 106"/>
          <p:cNvGrpSpPr>
            <a:grpSpLocks/>
          </p:cNvGrpSpPr>
          <p:nvPr/>
        </p:nvGrpSpPr>
        <p:grpSpPr bwMode="auto">
          <a:xfrm>
            <a:off x="5349875" y="2247900"/>
            <a:ext cx="1093788" cy="469900"/>
            <a:chOff x="2883" y="2454"/>
            <a:chExt cx="689" cy="296"/>
          </a:xfrm>
        </p:grpSpPr>
        <p:pic>
          <p:nvPicPr>
            <p:cNvPr id="385131" name="Picture 107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49" y="2454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85132" name="Text Box 108"/>
            <p:cNvSpPr txBox="1">
              <a:spLocks noChangeArrowheads="1"/>
            </p:cNvSpPr>
            <p:nvPr/>
          </p:nvSpPr>
          <p:spPr bwMode="auto">
            <a:xfrm flipH="1">
              <a:off x="2883" y="2471"/>
              <a:ext cx="689" cy="2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3. S. Paulo</a:t>
              </a:r>
            </a:p>
            <a:p>
              <a:pPr algn="ctr"/>
              <a:r>
                <a:rPr lang="pt-BR" sz="700">
                  <a:solidFill>
                    <a:schemeClr val="bg1"/>
                  </a:solidFill>
                  <a:latin typeface="Verdana" pitchFamily="34" charset="0"/>
                </a:rPr>
                <a:t>US$ </a:t>
              </a:r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0,1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1,0%</a:t>
              </a:r>
            </a:p>
          </p:txBody>
        </p:sp>
      </p:grpSp>
      <p:grpSp>
        <p:nvGrpSpPr>
          <p:cNvPr id="385133" name="Group 109"/>
          <p:cNvGrpSpPr>
            <a:grpSpLocks/>
          </p:cNvGrpSpPr>
          <p:nvPr/>
        </p:nvGrpSpPr>
        <p:grpSpPr bwMode="auto">
          <a:xfrm>
            <a:off x="6300788" y="2359025"/>
            <a:ext cx="642937" cy="671513"/>
            <a:chOff x="3969" y="2381"/>
            <a:chExt cx="405" cy="423"/>
          </a:xfrm>
        </p:grpSpPr>
        <p:sp>
          <p:nvSpPr>
            <p:cNvPr id="385134" name="Freeform 110"/>
            <p:cNvSpPr>
              <a:spLocks/>
            </p:cNvSpPr>
            <p:nvPr/>
          </p:nvSpPr>
          <p:spPr bwMode="auto">
            <a:xfrm>
              <a:off x="3969" y="2381"/>
              <a:ext cx="405" cy="423"/>
            </a:xfrm>
            <a:custGeom>
              <a:avLst/>
              <a:gdLst>
                <a:gd name="T0" fmla="*/ 0 w 405"/>
                <a:gd name="T1" fmla="*/ 0 h 423"/>
                <a:gd name="T2" fmla="*/ 51 w 405"/>
                <a:gd name="T3" fmla="*/ 0 h 423"/>
                <a:gd name="T4" fmla="*/ 57 w 405"/>
                <a:gd name="T5" fmla="*/ 165 h 423"/>
                <a:gd name="T6" fmla="*/ 405 w 405"/>
                <a:gd name="T7" fmla="*/ 423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5" h="423">
                  <a:moveTo>
                    <a:pt x="0" y="0"/>
                  </a:moveTo>
                  <a:lnTo>
                    <a:pt x="51" y="0"/>
                  </a:lnTo>
                  <a:lnTo>
                    <a:pt x="57" y="165"/>
                  </a:lnTo>
                  <a:lnTo>
                    <a:pt x="405" y="423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85135" name="Oval 111"/>
            <p:cNvSpPr>
              <a:spLocks noChangeArrowheads="1"/>
            </p:cNvSpPr>
            <p:nvPr/>
          </p:nvSpPr>
          <p:spPr bwMode="auto">
            <a:xfrm flipV="1">
              <a:off x="4335" y="2765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85136" name="Group 112"/>
          <p:cNvGrpSpPr>
            <a:grpSpLocks/>
          </p:cNvGrpSpPr>
          <p:nvPr/>
        </p:nvGrpSpPr>
        <p:grpSpPr bwMode="auto">
          <a:xfrm>
            <a:off x="4716463" y="2674938"/>
            <a:ext cx="1093787" cy="469900"/>
            <a:chOff x="-31" y="2455"/>
            <a:chExt cx="689" cy="296"/>
          </a:xfrm>
        </p:grpSpPr>
        <p:pic>
          <p:nvPicPr>
            <p:cNvPr id="385137" name="Picture 113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" y="2455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85138" name="Text Box 114"/>
            <p:cNvSpPr txBox="1">
              <a:spLocks noChangeArrowheads="1"/>
            </p:cNvSpPr>
            <p:nvPr/>
          </p:nvSpPr>
          <p:spPr bwMode="auto">
            <a:xfrm flipH="1">
              <a:off x="-31" y="2467"/>
              <a:ext cx="689" cy="2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Ceará</a:t>
              </a:r>
            </a:p>
            <a:p>
              <a:pPr algn="ctr"/>
              <a:r>
                <a:rPr lang="pt-BR" sz="700">
                  <a:solidFill>
                    <a:schemeClr val="bg1"/>
                  </a:solidFill>
                  <a:latin typeface="Verdana" pitchFamily="34" charset="0"/>
                </a:rPr>
                <a:t>US$ </a:t>
              </a:r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0,6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7,5%</a:t>
              </a:r>
            </a:p>
          </p:txBody>
        </p:sp>
      </p:grpSp>
      <p:grpSp>
        <p:nvGrpSpPr>
          <p:cNvPr id="385139" name="Group 115"/>
          <p:cNvGrpSpPr>
            <a:grpSpLocks/>
          </p:cNvGrpSpPr>
          <p:nvPr/>
        </p:nvGrpSpPr>
        <p:grpSpPr bwMode="auto">
          <a:xfrm>
            <a:off x="5665788" y="2927350"/>
            <a:ext cx="1120775" cy="242888"/>
            <a:chOff x="3569" y="2739"/>
            <a:chExt cx="706" cy="153"/>
          </a:xfrm>
        </p:grpSpPr>
        <p:sp>
          <p:nvSpPr>
            <p:cNvPr id="385140" name="Freeform 116"/>
            <p:cNvSpPr>
              <a:spLocks/>
            </p:cNvSpPr>
            <p:nvPr/>
          </p:nvSpPr>
          <p:spPr bwMode="auto">
            <a:xfrm>
              <a:off x="3569" y="2739"/>
              <a:ext cx="691" cy="145"/>
            </a:xfrm>
            <a:custGeom>
              <a:avLst/>
              <a:gdLst>
                <a:gd name="T0" fmla="*/ 0 w 691"/>
                <a:gd name="T1" fmla="*/ 0 h 145"/>
                <a:gd name="T2" fmla="*/ 50 w 691"/>
                <a:gd name="T3" fmla="*/ 0 h 145"/>
                <a:gd name="T4" fmla="*/ 55 w 691"/>
                <a:gd name="T5" fmla="*/ 145 h 145"/>
                <a:gd name="T6" fmla="*/ 691 w 691"/>
                <a:gd name="T7" fmla="*/ 141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91" h="145">
                  <a:moveTo>
                    <a:pt x="0" y="0"/>
                  </a:moveTo>
                  <a:lnTo>
                    <a:pt x="50" y="0"/>
                  </a:lnTo>
                  <a:lnTo>
                    <a:pt x="55" y="145"/>
                  </a:lnTo>
                  <a:lnTo>
                    <a:pt x="691" y="141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85141" name="Oval 117"/>
            <p:cNvSpPr>
              <a:spLocks noChangeArrowheads="1"/>
            </p:cNvSpPr>
            <p:nvPr/>
          </p:nvSpPr>
          <p:spPr bwMode="auto">
            <a:xfrm rot="10800000" flipH="1">
              <a:off x="4241" y="2858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85142" name="Group 118"/>
          <p:cNvGrpSpPr>
            <a:grpSpLocks/>
          </p:cNvGrpSpPr>
          <p:nvPr/>
        </p:nvGrpSpPr>
        <p:grpSpPr bwMode="auto">
          <a:xfrm>
            <a:off x="7164388" y="3573463"/>
            <a:ext cx="461962" cy="741362"/>
            <a:chOff x="4513" y="2251"/>
            <a:chExt cx="291" cy="467"/>
          </a:xfrm>
        </p:grpSpPr>
        <p:sp>
          <p:nvSpPr>
            <p:cNvPr id="385143" name="Freeform 119"/>
            <p:cNvSpPr>
              <a:spLocks/>
            </p:cNvSpPr>
            <p:nvPr/>
          </p:nvSpPr>
          <p:spPr bwMode="auto">
            <a:xfrm>
              <a:off x="4530" y="2267"/>
              <a:ext cx="274" cy="451"/>
            </a:xfrm>
            <a:custGeom>
              <a:avLst/>
              <a:gdLst>
                <a:gd name="T0" fmla="*/ 274 w 274"/>
                <a:gd name="T1" fmla="*/ 451 h 451"/>
                <a:gd name="T2" fmla="*/ 217 w 274"/>
                <a:gd name="T3" fmla="*/ 451 h 451"/>
                <a:gd name="T4" fmla="*/ 0 w 274"/>
                <a:gd name="T5" fmla="*/ 0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74" h="451">
                  <a:moveTo>
                    <a:pt x="274" y="451"/>
                  </a:moveTo>
                  <a:lnTo>
                    <a:pt x="217" y="451"/>
                  </a:lnTo>
                  <a:lnTo>
                    <a:pt x="0" y="0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85144" name="Oval 120"/>
            <p:cNvSpPr>
              <a:spLocks noChangeArrowheads="1"/>
            </p:cNvSpPr>
            <p:nvPr/>
          </p:nvSpPr>
          <p:spPr bwMode="auto">
            <a:xfrm flipH="1" flipV="1">
              <a:off x="4513" y="2251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85145" name="Group 121"/>
          <p:cNvGrpSpPr>
            <a:grpSpLocks/>
          </p:cNvGrpSpPr>
          <p:nvPr/>
        </p:nvGrpSpPr>
        <p:grpSpPr bwMode="auto">
          <a:xfrm>
            <a:off x="7391400" y="4164013"/>
            <a:ext cx="1258888" cy="469900"/>
            <a:chOff x="4809" y="3607"/>
            <a:chExt cx="793" cy="296"/>
          </a:xfrm>
        </p:grpSpPr>
        <p:pic>
          <p:nvPicPr>
            <p:cNvPr id="385146" name="Picture 122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26" y="3607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85147" name="Text Box 123"/>
            <p:cNvSpPr txBox="1">
              <a:spLocks noChangeArrowheads="1"/>
            </p:cNvSpPr>
            <p:nvPr/>
          </p:nvSpPr>
          <p:spPr bwMode="auto">
            <a:xfrm>
              <a:off x="4809" y="3624"/>
              <a:ext cx="793" cy="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1. Pará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US$ 6,9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91,5%</a:t>
              </a:r>
            </a:p>
          </p:txBody>
        </p:sp>
      </p:grpSp>
      <p:grpSp>
        <p:nvGrpSpPr>
          <p:cNvPr id="385148" name="Group 124"/>
          <p:cNvGrpSpPr>
            <a:grpSpLocks/>
          </p:cNvGrpSpPr>
          <p:nvPr/>
        </p:nvGrpSpPr>
        <p:grpSpPr bwMode="auto">
          <a:xfrm>
            <a:off x="2171700" y="2295525"/>
            <a:ext cx="1206500" cy="469900"/>
            <a:chOff x="1802" y="2466"/>
            <a:chExt cx="760" cy="296"/>
          </a:xfrm>
        </p:grpSpPr>
        <p:pic>
          <p:nvPicPr>
            <p:cNvPr id="385149" name="Picture 125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8" y="2466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85150" name="Text Box 126"/>
            <p:cNvSpPr txBox="1">
              <a:spLocks noChangeArrowheads="1"/>
            </p:cNvSpPr>
            <p:nvPr/>
          </p:nvSpPr>
          <p:spPr bwMode="auto">
            <a:xfrm>
              <a:off x="1802" y="2480"/>
              <a:ext cx="760" cy="2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Outros</a:t>
              </a:r>
            </a:p>
            <a:p>
              <a:pPr algn="ctr"/>
              <a:r>
                <a:rPr lang="pt-BR" sz="700">
                  <a:solidFill>
                    <a:schemeClr val="bg1"/>
                  </a:solidFill>
                  <a:latin typeface="Verdana" pitchFamily="34" charset="0"/>
                </a:rPr>
                <a:t>US$ </a:t>
              </a:r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7,3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14%</a:t>
              </a:r>
            </a:p>
          </p:txBody>
        </p:sp>
      </p:grpSp>
      <p:grpSp>
        <p:nvGrpSpPr>
          <p:cNvPr id="385151" name="Group 127"/>
          <p:cNvGrpSpPr>
            <a:grpSpLocks/>
          </p:cNvGrpSpPr>
          <p:nvPr/>
        </p:nvGrpSpPr>
        <p:grpSpPr bwMode="auto">
          <a:xfrm>
            <a:off x="3382963" y="4146550"/>
            <a:ext cx="1223962" cy="469900"/>
            <a:chOff x="1581" y="3621"/>
            <a:chExt cx="771" cy="296"/>
          </a:xfrm>
        </p:grpSpPr>
        <p:pic>
          <p:nvPicPr>
            <p:cNvPr id="385152" name="Picture 128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83" y="3621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85153" name="Text Box 129"/>
            <p:cNvSpPr txBox="1">
              <a:spLocks noChangeArrowheads="1"/>
            </p:cNvSpPr>
            <p:nvPr/>
          </p:nvSpPr>
          <p:spPr bwMode="auto">
            <a:xfrm>
              <a:off x="1581" y="3636"/>
              <a:ext cx="771" cy="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1. Pará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US$ 26,1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50,3%</a:t>
              </a:r>
            </a:p>
          </p:txBody>
        </p:sp>
      </p:grpSp>
      <p:grpSp>
        <p:nvGrpSpPr>
          <p:cNvPr id="385154" name="Group 130"/>
          <p:cNvGrpSpPr>
            <a:grpSpLocks/>
          </p:cNvGrpSpPr>
          <p:nvPr/>
        </p:nvGrpSpPr>
        <p:grpSpPr bwMode="auto">
          <a:xfrm>
            <a:off x="225425" y="4124325"/>
            <a:ext cx="1093788" cy="469900"/>
            <a:chOff x="2883" y="2454"/>
            <a:chExt cx="689" cy="296"/>
          </a:xfrm>
        </p:grpSpPr>
        <p:pic>
          <p:nvPicPr>
            <p:cNvPr id="385155" name="Picture 131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49" y="2454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85156" name="Text Box 132"/>
            <p:cNvSpPr txBox="1">
              <a:spLocks noChangeArrowheads="1"/>
            </p:cNvSpPr>
            <p:nvPr/>
          </p:nvSpPr>
          <p:spPr bwMode="auto">
            <a:xfrm flipH="1">
              <a:off x="2883" y="2471"/>
              <a:ext cx="689" cy="2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3. S. Catarina</a:t>
              </a:r>
            </a:p>
            <a:p>
              <a:pPr algn="ctr"/>
              <a:r>
                <a:rPr lang="pt-BR" sz="700">
                  <a:solidFill>
                    <a:schemeClr val="bg1"/>
                  </a:solidFill>
                  <a:latin typeface="Verdana" pitchFamily="34" charset="0"/>
                </a:rPr>
                <a:t>US$ </a:t>
              </a:r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5,3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10,1%</a:t>
              </a:r>
            </a:p>
          </p:txBody>
        </p:sp>
      </p:grpSp>
      <p:grpSp>
        <p:nvGrpSpPr>
          <p:cNvPr id="385157" name="Group 133"/>
          <p:cNvGrpSpPr>
            <a:grpSpLocks/>
          </p:cNvGrpSpPr>
          <p:nvPr/>
        </p:nvGrpSpPr>
        <p:grpSpPr bwMode="auto">
          <a:xfrm>
            <a:off x="2624138" y="3417888"/>
            <a:ext cx="977900" cy="808037"/>
            <a:chOff x="1655" y="2984"/>
            <a:chExt cx="616" cy="509"/>
          </a:xfrm>
        </p:grpSpPr>
        <p:sp>
          <p:nvSpPr>
            <p:cNvPr id="385158" name="Freeform 134"/>
            <p:cNvSpPr>
              <a:spLocks/>
            </p:cNvSpPr>
            <p:nvPr/>
          </p:nvSpPr>
          <p:spPr bwMode="auto">
            <a:xfrm>
              <a:off x="1680" y="3016"/>
              <a:ext cx="591" cy="477"/>
            </a:xfrm>
            <a:custGeom>
              <a:avLst/>
              <a:gdLst>
                <a:gd name="T0" fmla="*/ 591 w 591"/>
                <a:gd name="T1" fmla="*/ 477 h 477"/>
                <a:gd name="T2" fmla="*/ 527 w 591"/>
                <a:gd name="T3" fmla="*/ 477 h 477"/>
                <a:gd name="T4" fmla="*/ 527 w 591"/>
                <a:gd name="T5" fmla="*/ 337 h 477"/>
                <a:gd name="T6" fmla="*/ 0 w 591"/>
                <a:gd name="T7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91" h="477">
                  <a:moveTo>
                    <a:pt x="591" y="477"/>
                  </a:moveTo>
                  <a:lnTo>
                    <a:pt x="527" y="477"/>
                  </a:lnTo>
                  <a:lnTo>
                    <a:pt x="527" y="337"/>
                  </a:lnTo>
                  <a:lnTo>
                    <a:pt x="0" y="0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85159" name="Oval 135"/>
            <p:cNvSpPr>
              <a:spLocks noChangeArrowheads="1"/>
            </p:cNvSpPr>
            <p:nvPr/>
          </p:nvSpPr>
          <p:spPr bwMode="auto">
            <a:xfrm flipH="1" flipV="1">
              <a:off x="1655" y="2984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85160" name="Group 136"/>
          <p:cNvGrpSpPr>
            <a:grpSpLocks/>
          </p:cNvGrpSpPr>
          <p:nvPr/>
        </p:nvGrpSpPr>
        <p:grpSpPr bwMode="auto">
          <a:xfrm>
            <a:off x="1196975" y="3511550"/>
            <a:ext cx="495300" cy="700088"/>
            <a:chOff x="724" y="3107"/>
            <a:chExt cx="312" cy="441"/>
          </a:xfrm>
        </p:grpSpPr>
        <p:sp>
          <p:nvSpPr>
            <p:cNvPr id="385161" name="Freeform 137"/>
            <p:cNvSpPr>
              <a:spLocks/>
            </p:cNvSpPr>
            <p:nvPr/>
          </p:nvSpPr>
          <p:spPr bwMode="auto">
            <a:xfrm>
              <a:off x="724" y="3132"/>
              <a:ext cx="284" cy="416"/>
            </a:xfrm>
            <a:custGeom>
              <a:avLst/>
              <a:gdLst>
                <a:gd name="T0" fmla="*/ 0 w 284"/>
                <a:gd name="T1" fmla="*/ 416 h 416"/>
                <a:gd name="T2" fmla="*/ 50 w 284"/>
                <a:gd name="T3" fmla="*/ 416 h 416"/>
                <a:gd name="T4" fmla="*/ 54 w 284"/>
                <a:gd name="T5" fmla="*/ 220 h 416"/>
                <a:gd name="T6" fmla="*/ 284 w 284"/>
                <a:gd name="T7" fmla="*/ 0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4" h="416">
                  <a:moveTo>
                    <a:pt x="0" y="416"/>
                  </a:moveTo>
                  <a:lnTo>
                    <a:pt x="50" y="416"/>
                  </a:lnTo>
                  <a:lnTo>
                    <a:pt x="54" y="220"/>
                  </a:lnTo>
                  <a:lnTo>
                    <a:pt x="284" y="0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85162" name="Oval 138"/>
            <p:cNvSpPr>
              <a:spLocks noChangeArrowheads="1"/>
            </p:cNvSpPr>
            <p:nvPr/>
          </p:nvSpPr>
          <p:spPr bwMode="auto">
            <a:xfrm rot="10800000" flipH="1">
              <a:off x="1002" y="3107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85163" name="Group 139"/>
          <p:cNvGrpSpPr>
            <a:grpSpLocks/>
          </p:cNvGrpSpPr>
          <p:nvPr/>
        </p:nvGrpSpPr>
        <p:grpSpPr bwMode="auto">
          <a:xfrm>
            <a:off x="1666875" y="2439988"/>
            <a:ext cx="725488" cy="723900"/>
            <a:chOff x="1247" y="2373"/>
            <a:chExt cx="457" cy="456"/>
          </a:xfrm>
        </p:grpSpPr>
        <p:sp>
          <p:nvSpPr>
            <p:cNvPr id="385164" name="Freeform 140"/>
            <p:cNvSpPr>
              <a:spLocks/>
            </p:cNvSpPr>
            <p:nvPr/>
          </p:nvSpPr>
          <p:spPr bwMode="auto">
            <a:xfrm>
              <a:off x="1254" y="2373"/>
              <a:ext cx="450" cy="447"/>
            </a:xfrm>
            <a:custGeom>
              <a:avLst/>
              <a:gdLst>
                <a:gd name="T0" fmla="*/ 450 w 450"/>
                <a:gd name="T1" fmla="*/ 0 h 447"/>
                <a:gd name="T2" fmla="*/ 390 w 450"/>
                <a:gd name="T3" fmla="*/ 0 h 447"/>
                <a:gd name="T4" fmla="*/ 388 w 450"/>
                <a:gd name="T5" fmla="*/ 147 h 447"/>
                <a:gd name="T6" fmla="*/ 0 w 450"/>
                <a:gd name="T7" fmla="*/ 447 h 4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0" h="447">
                  <a:moveTo>
                    <a:pt x="450" y="0"/>
                  </a:moveTo>
                  <a:lnTo>
                    <a:pt x="390" y="0"/>
                  </a:lnTo>
                  <a:lnTo>
                    <a:pt x="388" y="147"/>
                  </a:lnTo>
                  <a:lnTo>
                    <a:pt x="0" y="447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85165" name="Oval 141"/>
            <p:cNvSpPr>
              <a:spLocks noChangeArrowheads="1"/>
            </p:cNvSpPr>
            <p:nvPr/>
          </p:nvSpPr>
          <p:spPr bwMode="auto">
            <a:xfrm flipH="1">
              <a:off x="1247" y="2795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85166" name="Group 142"/>
          <p:cNvGrpSpPr>
            <a:grpSpLocks/>
          </p:cNvGrpSpPr>
          <p:nvPr/>
        </p:nvGrpSpPr>
        <p:grpSpPr bwMode="auto">
          <a:xfrm>
            <a:off x="-17463" y="2627313"/>
            <a:ext cx="1093788" cy="469900"/>
            <a:chOff x="-31" y="2455"/>
            <a:chExt cx="689" cy="296"/>
          </a:xfrm>
        </p:grpSpPr>
        <p:pic>
          <p:nvPicPr>
            <p:cNvPr id="385167" name="Picture 143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" y="2455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85168" name="Text Box 144"/>
            <p:cNvSpPr txBox="1">
              <a:spLocks noChangeArrowheads="1"/>
            </p:cNvSpPr>
            <p:nvPr/>
          </p:nvSpPr>
          <p:spPr bwMode="auto">
            <a:xfrm flipH="1">
              <a:off x="-31" y="2467"/>
              <a:ext cx="689" cy="2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5. Espírito Santo</a:t>
              </a:r>
            </a:p>
            <a:p>
              <a:pPr algn="ctr"/>
              <a:r>
                <a:rPr lang="pt-BR" sz="700">
                  <a:solidFill>
                    <a:schemeClr val="bg1"/>
                  </a:solidFill>
                  <a:latin typeface="Verdana" pitchFamily="34" charset="0"/>
                </a:rPr>
                <a:t>US$ </a:t>
              </a:r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2,2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4%</a:t>
              </a:r>
            </a:p>
          </p:txBody>
        </p:sp>
      </p:grpSp>
      <p:grpSp>
        <p:nvGrpSpPr>
          <p:cNvPr id="385169" name="Group 145"/>
          <p:cNvGrpSpPr>
            <a:grpSpLocks/>
          </p:cNvGrpSpPr>
          <p:nvPr/>
        </p:nvGrpSpPr>
        <p:grpSpPr bwMode="auto">
          <a:xfrm>
            <a:off x="931863" y="2879725"/>
            <a:ext cx="642937" cy="460375"/>
            <a:chOff x="543" y="2614"/>
            <a:chExt cx="405" cy="290"/>
          </a:xfrm>
        </p:grpSpPr>
        <p:sp>
          <p:nvSpPr>
            <p:cNvPr id="385170" name="Freeform 146"/>
            <p:cNvSpPr>
              <a:spLocks/>
            </p:cNvSpPr>
            <p:nvPr/>
          </p:nvSpPr>
          <p:spPr bwMode="auto">
            <a:xfrm>
              <a:off x="543" y="2614"/>
              <a:ext cx="401" cy="282"/>
            </a:xfrm>
            <a:custGeom>
              <a:avLst/>
              <a:gdLst>
                <a:gd name="T0" fmla="*/ 0 w 401"/>
                <a:gd name="T1" fmla="*/ 0 h 282"/>
                <a:gd name="T2" fmla="*/ 50 w 401"/>
                <a:gd name="T3" fmla="*/ 0 h 282"/>
                <a:gd name="T4" fmla="*/ 55 w 401"/>
                <a:gd name="T5" fmla="*/ 145 h 282"/>
                <a:gd name="T6" fmla="*/ 401 w 401"/>
                <a:gd name="T7" fmla="*/ 28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1" h="282">
                  <a:moveTo>
                    <a:pt x="0" y="0"/>
                  </a:moveTo>
                  <a:lnTo>
                    <a:pt x="50" y="0"/>
                  </a:lnTo>
                  <a:lnTo>
                    <a:pt x="55" y="145"/>
                  </a:lnTo>
                  <a:lnTo>
                    <a:pt x="401" y="282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85171" name="Oval 147"/>
            <p:cNvSpPr>
              <a:spLocks noChangeArrowheads="1"/>
            </p:cNvSpPr>
            <p:nvPr/>
          </p:nvSpPr>
          <p:spPr bwMode="auto">
            <a:xfrm rot="10800000" flipH="1">
              <a:off x="914" y="2870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85172" name="Group 148"/>
          <p:cNvGrpSpPr>
            <a:grpSpLocks/>
          </p:cNvGrpSpPr>
          <p:nvPr/>
        </p:nvGrpSpPr>
        <p:grpSpPr bwMode="auto">
          <a:xfrm>
            <a:off x="1573213" y="4287838"/>
            <a:ext cx="1093787" cy="469900"/>
            <a:chOff x="2884" y="2454"/>
            <a:chExt cx="689" cy="296"/>
          </a:xfrm>
        </p:grpSpPr>
        <p:pic>
          <p:nvPicPr>
            <p:cNvPr id="385173" name="Picture 149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49" y="2454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85174" name="Text Box 150"/>
            <p:cNvSpPr txBox="1">
              <a:spLocks noChangeArrowheads="1"/>
            </p:cNvSpPr>
            <p:nvPr/>
          </p:nvSpPr>
          <p:spPr bwMode="auto">
            <a:xfrm flipH="1">
              <a:off x="2884" y="2471"/>
              <a:ext cx="689" cy="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2. R.G DO Sul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US$ 7,5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14,4%</a:t>
              </a:r>
            </a:p>
          </p:txBody>
        </p:sp>
      </p:grpSp>
      <p:grpSp>
        <p:nvGrpSpPr>
          <p:cNvPr id="385175" name="Group 151"/>
          <p:cNvGrpSpPr>
            <a:grpSpLocks/>
          </p:cNvGrpSpPr>
          <p:nvPr/>
        </p:nvGrpSpPr>
        <p:grpSpPr bwMode="auto">
          <a:xfrm>
            <a:off x="1643063" y="3713163"/>
            <a:ext cx="466725" cy="701675"/>
            <a:chOff x="646" y="3221"/>
            <a:chExt cx="294" cy="442"/>
          </a:xfrm>
        </p:grpSpPr>
        <p:sp>
          <p:nvSpPr>
            <p:cNvPr id="385176" name="Freeform 152"/>
            <p:cNvSpPr>
              <a:spLocks/>
            </p:cNvSpPr>
            <p:nvPr/>
          </p:nvSpPr>
          <p:spPr bwMode="auto">
            <a:xfrm>
              <a:off x="646" y="3232"/>
              <a:ext cx="286" cy="431"/>
            </a:xfrm>
            <a:custGeom>
              <a:avLst/>
              <a:gdLst>
                <a:gd name="T0" fmla="*/ 64 w 286"/>
                <a:gd name="T1" fmla="*/ 431 h 431"/>
                <a:gd name="T2" fmla="*/ 0 w 286"/>
                <a:gd name="T3" fmla="*/ 431 h 431"/>
                <a:gd name="T4" fmla="*/ 0 w 286"/>
                <a:gd name="T5" fmla="*/ 291 h 431"/>
                <a:gd name="T6" fmla="*/ 286 w 286"/>
                <a:gd name="T7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6" h="431">
                  <a:moveTo>
                    <a:pt x="64" y="431"/>
                  </a:moveTo>
                  <a:lnTo>
                    <a:pt x="0" y="431"/>
                  </a:lnTo>
                  <a:lnTo>
                    <a:pt x="0" y="291"/>
                  </a:lnTo>
                  <a:lnTo>
                    <a:pt x="286" y="0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85177" name="Oval 153"/>
            <p:cNvSpPr>
              <a:spLocks noChangeArrowheads="1"/>
            </p:cNvSpPr>
            <p:nvPr/>
          </p:nvSpPr>
          <p:spPr bwMode="auto">
            <a:xfrm flipH="1" flipV="1">
              <a:off x="906" y="3221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85178" name="Group 154"/>
          <p:cNvGrpSpPr>
            <a:grpSpLocks/>
          </p:cNvGrpSpPr>
          <p:nvPr/>
        </p:nvGrpSpPr>
        <p:grpSpPr bwMode="auto">
          <a:xfrm>
            <a:off x="823913" y="3395663"/>
            <a:ext cx="365125" cy="322262"/>
            <a:chOff x="489" y="3034"/>
            <a:chExt cx="230" cy="203"/>
          </a:xfrm>
        </p:grpSpPr>
        <p:sp>
          <p:nvSpPr>
            <p:cNvPr id="385179" name="Freeform 155"/>
            <p:cNvSpPr>
              <a:spLocks/>
            </p:cNvSpPr>
            <p:nvPr/>
          </p:nvSpPr>
          <p:spPr bwMode="auto">
            <a:xfrm>
              <a:off x="489" y="3054"/>
              <a:ext cx="195" cy="183"/>
            </a:xfrm>
            <a:custGeom>
              <a:avLst/>
              <a:gdLst>
                <a:gd name="T0" fmla="*/ 0 w 195"/>
                <a:gd name="T1" fmla="*/ 183 h 183"/>
                <a:gd name="T2" fmla="*/ 67 w 195"/>
                <a:gd name="T3" fmla="*/ 183 h 183"/>
                <a:gd name="T4" fmla="*/ 75 w 195"/>
                <a:gd name="T5" fmla="*/ 6 h 183"/>
                <a:gd name="T6" fmla="*/ 195 w 195"/>
                <a:gd name="T7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5" h="183">
                  <a:moveTo>
                    <a:pt x="0" y="183"/>
                  </a:moveTo>
                  <a:lnTo>
                    <a:pt x="67" y="183"/>
                  </a:lnTo>
                  <a:lnTo>
                    <a:pt x="75" y="6"/>
                  </a:lnTo>
                  <a:lnTo>
                    <a:pt x="195" y="0"/>
                  </a:lnTo>
                </a:path>
              </a:pathLst>
            </a:custGeom>
            <a:noFill/>
            <a:ln w="9525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85180" name="Oval 156"/>
            <p:cNvSpPr>
              <a:spLocks noChangeArrowheads="1"/>
            </p:cNvSpPr>
            <p:nvPr/>
          </p:nvSpPr>
          <p:spPr bwMode="auto">
            <a:xfrm rot="10800000" flipH="1">
              <a:off x="685" y="3034"/>
              <a:ext cx="34" cy="34"/>
            </a:xfrm>
            <a:prstGeom prst="ellipse">
              <a:avLst/>
            </a:prstGeom>
            <a:gradFill rotWithShape="1">
              <a:gsLst>
                <a:gs pos="0">
                  <a:srgbClr val="04474C"/>
                </a:gs>
                <a:gs pos="100000">
                  <a:srgbClr val="007869"/>
                </a:gs>
              </a:gsLst>
              <a:lin ang="5400000" scaled="1"/>
            </a:gradFill>
            <a:ln w="6350" algn="ctr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85181" name="Group 157"/>
          <p:cNvGrpSpPr>
            <a:grpSpLocks/>
          </p:cNvGrpSpPr>
          <p:nvPr/>
        </p:nvGrpSpPr>
        <p:grpSpPr bwMode="auto">
          <a:xfrm>
            <a:off x="-128588" y="3608388"/>
            <a:ext cx="1093788" cy="469900"/>
            <a:chOff x="2883" y="2454"/>
            <a:chExt cx="689" cy="296"/>
          </a:xfrm>
        </p:grpSpPr>
        <p:pic>
          <p:nvPicPr>
            <p:cNvPr id="385182" name="Picture 158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49" y="2454"/>
              <a:ext cx="568" cy="2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85183" name="Text Box 159"/>
            <p:cNvSpPr txBox="1">
              <a:spLocks noChangeArrowheads="1"/>
            </p:cNvSpPr>
            <p:nvPr/>
          </p:nvSpPr>
          <p:spPr bwMode="auto">
            <a:xfrm flipH="1">
              <a:off x="2883" y="2471"/>
              <a:ext cx="689" cy="2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4. Ceará</a:t>
              </a:r>
            </a:p>
            <a:p>
              <a:pPr algn="ctr"/>
              <a:r>
                <a:rPr lang="pt-BR" sz="700">
                  <a:solidFill>
                    <a:schemeClr val="bg1"/>
                  </a:solidFill>
                  <a:latin typeface="Verdana" pitchFamily="34" charset="0"/>
                </a:rPr>
                <a:t>US$ </a:t>
              </a:r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3,6</a:t>
              </a:r>
            </a:p>
            <a:p>
              <a:pPr algn="ctr"/>
              <a:r>
                <a:rPr lang="pt-BR" sz="600">
                  <a:solidFill>
                    <a:schemeClr val="bg1"/>
                  </a:solidFill>
                  <a:latin typeface="Verdana" pitchFamily="34" charset="0"/>
                </a:rPr>
                <a:t>6,9%</a:t>
              </a:r>
            </a:p>
          </p:txBody>
        </p:sp>
      </p:grpSp>
      <p:sp>
        <p:nvSpPr>
          <p:cNvPr id="385184" name="Text Box 160"/>
          <p:cNvSpPr txBox="1">
            <a:spLocks noChangeArrowheads="1"/>
          </p:cNvSpPr>
          <p:nvPr/>
        </p:nvSpPr>
        <p:spPr bwMode="auto">
          <a:xfrm rot="-43200000">
            <a:off x="69850" y="5192713"/>
            <a:ext cx="14224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000" b="0">
                <a:solidFill>
                  <a:srgbClr val="066168"/>
                </a:solidFill>
                <a:latin typeface="Verdana" pitchFamily="34" charset="0"/>
              </a:rPr>
              <a:t>Fonte: MDIC</a:t>
            </a:r>
          </a:p>
          <a:p>
            <a:r>
              <a:rPr lang="pt-BR" sz="1000" b="0">
                <a:solidFill>
                  <a:srgbClr val="066168"/>
                </a:solidFill>
                <a:latin typeface="Verdana" pitchFamily="34" charset="0"/>
              </a:rPr>
              <a:t>Elaboração: ADECE</a:t>
            </a:r>
          </a:p>
        </p:txBody>
      </p:sp>
      <p:sp>
        <p:nvSpPr>
          <p:cNvPr id="385185" name="Rectangle 161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85186" name="Text Box 162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385187" name="Rectangle 163"/>
          <p:cNvSpPr>
            <a:spLocks noChangeArrowheads="1"/>
          </p:cNvSpPr>
          <p:nvPr/>
        </p:nvSpPr>
        <p:spPr bwMode="auto">
          <a:xfrm>
            <a:off x="0" y="488950"/>
            <a:ext cx="3924300" cy="438150"/>
          </a:xfrm>
          <a:prstGeom prst="rect">
            <a:avLst/>
          </a:prstGeom>
          <a:solidFill>
            <a:srgbClr val="00ABB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85188" name="Rectangle 164"/>
          <p:cNvSpPr>
            <a:spLocks noChangeArrowheads="1"/>
          </p:cNvSpPr>
          <p:nvPr/>
        </p:nvSpPr>
        <p:spPr bwMode="auto">
          <a:xfrm>
            <a:off x="0" y="436563"/>
            <a:ext cx="3816350" cy="549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sz="1500" dirty="0">
                <a:solidFill>
                  <a:schemeClr val="bg1"/>
                </a:solidFill>
                <a:latin typeface="Verdana" pitchFamily="34" charset="0"/>
              </a:rPr>
              <a:t>EXPORTAÇÕES DO </a:t>
            </a:r>
            <a:r>
              <a:rPr lang="pt-BR" sz="1500" dirty="0" smtClean="0">
                <a:solidFill>
                  <a:schemeClr val="bg1"/>
                </a:solidFill>
                <a:latin typeface="Verdana" pitchFamily="34" charset="0"/>
              </a:rPr>
              <a:t>AGRONEGÓCIO </a:t>
            </a:r>
            <a:r>
              <a:rPr lang="pt-BR" sz="1500" dirty="0">
                <a:solidFill>
                  <a:schemeClr val="bg1"/>
                </a:solidFill>
                <a:latin typeface="Verdana" pitchFamily="34" charset="0"/>
              </a:rPr>
              <a:t>CEARENSE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0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3850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2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0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3850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0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3" dur="500"/>
                                        <p:tgtEl>
                                          <p:spTgt spid="3850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2" presetClass="entr" presetSubtype="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Right)">
                                      <p:cBhvr>
                                        <p:cTn id="16" dur="500"/>
                                        <p:tgtEl>
                                          <p:spTgt spid="385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1" presetClass="entr" presetSubtype="1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0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9" dur="400"/>
                                        <p:tgtEl>
                                          <p:spTgt spid="3850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1" presetClass="entr" presetSubtype="1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0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2" dur="400"/>
                                        <p:tgtEl>
                                          <p:spTgt spid="3850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0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400"/>
                                        <p:tgtEl>
                                          <p:spTgt spid="3850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0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400"/>
                                        <p:tgtEl>
                                          <p:spTgt spid="3850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0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400"/>
                                        <p:tgtEl>
                                          <p:spTgt spid="3850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400"/>
                                        <p:tgtEl>
                                          <p:spTgt spid="385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xit" presetSubtype="0" fill="hold" nodeType="withEffect">
                                  <p:stCondLst>
                                    <p:cond delay="22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" dur="200"/>
                                        <p:tgtEl>
                                          <p:spTgt spid="3850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3850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0" presetClass="exit" presetSubtype="0" fill="hold" nodeType="withEffect">
                                  <p:stCondLst>
                                    <p:cond delay="22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" dur="200"/>
                                        <p:tgtEl>
                                          <p:spTgt spid="3850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3850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22" presetClass="entr" presetSubtype="8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0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300"/>
                                        <p:tgtEl>
                                          <p:spTgt spid="3850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8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0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300"/>
                                        <p:tgtEl>
                                          <p:spTgt spid="3850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4" fill="hold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9" dur="400"/>
                                        <p:tgtEl>
                                          <p:spTgt spid="385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3" presetClass="entr" presetSubtype="16" fill="hold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400" fill="hold"/>
                                        <p:tgtEl>
                                          <p:spTgt spid="3851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400" fill="hold"/>
                                        <p:tgtEl>
                                          <p:spTgt spid="3851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" presetID="22" presetClass="entr" presetSubtype="2" fill="hold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6" dur="400"/>
                                        <p:tgtEl>
                                          <p:spTgt spid="385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23" presetClass="entr" presetSubtype="16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400" fill="hold"/>
                                        <p:tgtEl>
                                          <p:spTgt spid="3851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400" fill="hold"/>
                                        <p:tgtEl>
                                          <p:spTgt spid="3851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2" presetClass="entr" presetSubtype="2" fill="hold" nodeType="withEffect">
                                  <p:stCondLst>
                                    <p:cond delay="26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3" dur="400"/>
                                        <p:tgtEl>
                                          <p:spTgt spid="385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23" presetClass="entr" presetSubtype="16" fill="hold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400" fill="hold"/>
                                        <p:tgtEl>
                                          <p:spTgt spid="3851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400" fill="hold"/>
                                        <p:tgtEl>
                                          <p:spTgt spid="3851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2" presetClass="entr" presetSubtype="1" fill="hold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0" dur="400"/>
                                        <p:tgtEl>
                                          <p:spTgt spid="385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23" presetClass="entr" presetSubtype="16" fill="hold" nodeType="withEffect">
                                  <p:stCondLst>
                                    <p:cond delay="29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400" fill="hold"/>
                                        <p:tgtEl>
                                          <p:spTgt spid="3851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400" fill="hold"/>
                                        <p:tgtEl>
                                          <p:spTgt spid="3851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" presetID="22" presetClass="entr" presetSubtype="1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7" dur="400"/>
                                        <p:tgtEl>
                                          <p:spTgt spid="385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23" presetClass="entr" presetSubtype="16" fill="hold" nodeType="withEffect">
                                  <p:stCondLst>
                                    <p:cond delay="310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0" dur="400" fill="hold"/>
                                        <p:tgtEl>
                                          <p:spTgt spid="3851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400" fill="hold"/>
                                        <p:tgtEl>
                                          <p:spTgt spid="3851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" presetID="22" presetClass="entr" presetSubtype="8" fill="hold" nodeType="withEffect">
                                  <p:stCondLst>
                                    <p:cond delay="32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4" dur="400"/>
                                        <p:tgtEl>
                                          <p:spTgt spid="385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23" presetClass="entr" presetSubtype="16" fill="hold" nodeType="withEffect">
                                  <p:stCondLst>
                                    <p:cond delay="330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400" fill="hold"/>
                                        <p:tgtEl>
                                          <p:spTgt spid="3851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400" fill="hold"/>
                                        <p:tgtEl>
                                          <p:spTgt spid="3851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2" presetClass="entr" presetSubtype="4" fill="hold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1" dur="400"/>
                                        <p:tgtEl>
                                          <p:spTgt spid="385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3" presetClass="entr" presetSubtype="16" fill="hold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" dur="400" fill="hold"/>
                                        <p:tgtEl>
                                          <p:spTgt spid="3851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400" fill="hold"/>
                                        <p:tgtEl>
                                          <p:spTgt spid="3851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2" presetClass="entr" presetSubtype="4" fill="hold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8" dur="400"/>
                                        <p:tgtEl>
                                          <p:spTgt spid="385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23" presetClass="entr" presetSubtype="16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1" dur="400" fill="hold"/>
                                        <p:tgtEl>
                                          <p:spTgt spid="3851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400" fill="hold"/>
                                        <p:tgtEl>
                                          <p:spTgt spid="3851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3" presetID="22" presetClass="entr" presetSubtype="2" fill="hold" nodeType="withEffect">
                                  <p:stCondLst>
                                    <p:cond delay="260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5" dur="400"/>
                                        <p:tgtEl>
                                          <p:spTgt spid="385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23" presetClass="entr" presetSubtype="16" fill="hold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400" fill="hold"/>
                                        <p:tgtEl>
                                          <p:spTgt spid="3851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400" fill="hold"/>
                                        <p:tgtEl>
                                          <p:spTgt spid="3851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0" presetID="22" presetClass="entr" presetSubtype="1" fill="hold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2" dur="400"/>
                                        <p:tgtEl>
                                          <p:spTgt spid="385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23" presetClass="entr" presetSubtype="16" fill="hold" nodeType="withEffect">
                                  <p:stCondLst>
                                    <p:cond delay="290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" dur="400" fill="hold"/>
                                        <p:tgtEl>
                                          <p:spTgt spid="3851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400" fill="hold"/>
                                        <p:tgtEl>
                                          <p:spTgt spid="3851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10" presetClass="entr" presetSubtype="0" fill="hold" grpId="0" nodeType="withEffect">
                                  <p:stCondLst>
                                    <p:cond delay="26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300"/>
                                        <p:tgtEl>
                                          <p:spTgt spid="385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5034" grpId="0"/>
      <p:bldP spid="385035" grpId="0" animBg="1"/>
      <p:bldP spid="385054" grpId="0"/>
      <p:bldP spid="385055" grpId="0" animBg="1"/>
      <p:bldP spid="385184" grpId="0"/>
    </p:bldLst>
  </p:timing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7074" name="Rectangle 2"/>
          <p:cNvSpPr>
            <a:spLocks noChangeArrowheads="1"/>
          </p:cNvSpPr>
          <p:nvPr/>
        </p:nvSpPr>
        <p:spPr bwMode="auto">
          <a:xfrm>
            <a:off x="0" y="5916613"/>
            <a:ext cx="9144000" cy="941387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87075" name="Rectangle 3" descr="Imagem3"/>
          <p:cNvSpPr>
            <a:spLocks noChangeArrowheads="1"/>
          </p:cNvSpPr>
          <p:nvPr/>
        </p:nvSpPr>
        <p:spPr bwMode="auto">
          <a:xfrm>
            <a:off x="-12700" y="1503363"/>
            <a:ext cx="2351088" cy="2547937"/>
          </a:xfrm>
          <a:prstGeom prst="rect">
            <a:avLst/>
          </a:prstGeom>
          <a:blipFill dpi="0" rotWithShape="1">
            <a:blip r:embed="rId3"/>
            <a:srcRect/>
            <a:stretch>
              <a:fillRect/>
            </a:stretch>
          </a:blip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87076" name="Rectangle 4" descr="Imagem2"/>
          <p:cNvSpPr>
            <a:spLocks noChangeArrowheads="1"/>
          </p:cNvSpPr>
          <p:nvPr/>
        </p:nvSpPr>
        <p:spPr bwMode="auto">
          <a:xfrm>
            <a:off x="6858000" y="1503363"/>
            <a:ext cx="2286000" cy="2547937"/>
          </a:xfrm>
          <a:prstGeom prst="rect">
            <a:avLst/>
          </a:prstGeom>
          <a:blipFill dpi="0" rotWithShape="1">
            <a:blip r:embed="rId4"/>
            <a:srcRect/>
            <a:stretch>
              <a:fillRect/>
            </a:stretch>
          </a:blip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pic>
        <p:nvPicPr>
          <p:cNvPr id="387077" name="Picture 5"/>
          <p:cNvPicPr>
            <a:picLocks noChangeAspect="1" noChangeArrowheads="1"/>
          </p:cNvPicPr>
          <p:nvPr/>
        </p:nvPicPr>
        <p:blipFill>
          <a:blip r:embed="rId5" cstate="print">
            <a:lum contrast="12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458" t="5215" r="29543" b="5215"/>
          <a:stretch>
            <a:fillRect/>
          </a:stretch>
        </p:blipFill>
        <p:spPr bwMode="auto">
          <a:xfrm>
            <a:off x="4641850" y="1501775"/>
            <a:ext cx="2217738" cy="25225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387078" name="Rectangle 6" descr="Imagem1"/>
          <p:cNvSpPr>
            <a:spLocks noChangeArrowheads="1"/>
          </p:cNvSpPr>
          <p:nvPr/>
        </p:nvSpPr>
        <p:spPr bwMode="auto">
          <a:xfrm>
            <a:off x="2333625" y="1476375"/>
            <a:ext cx="2306638" cy="2549525"/>
          </a:xfrm>
          <a:prstGeom prst="rect">
            <a:avLst/>
          </a:prstGeom>
          <a:blipFill dpi="0" rotWithShape="1">
            <a:blip r:embed="rId6"/>
            <a:srcRect/>
            <a:stretch>
              <a:fillRect/>
            </a:stretch>
          </a:blip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grpSp>
        <p:nvGrpSpPr>
          <p:cNvPr id="387079" name="Group 7"/>
          <p:cNvGrpSpPr>
            <a:grpSpLocks/>
          </p:cNvGrpSpPr>
          <p:nvPr/>
        </p:nvGrpSpPr>
        <p:grpSpPr bwMode="auto">
          <a:xfrm>
            <a:off x="5875338" y="6149975"/>
            <a:ext cx="3263900" cy="441325"/>
            <a:chOff x="3711" y="3874"/>
            <a:chExt cx="2056" cy="278"/>
          </a:xfrm>
        </p:grpSpPr>
        <p:sp>
          <p:nvSpPr>
            <p:cNvPr id="387080" name="Freeform 8"/>
            <p:cNvSpPr>
              <a:spLocks/>
            </p:cNvSpPr>
            <p:nvPr/>
          </p:nvSpPr>
          <p:spPr bwMode="auto">
            <a:xfrm>
              <a:off x="3711" y="3874"/>
              <a:ext cx="2056" cy="262"/>
            </a:xfrm>
            <a:custGeom>
              <a:avLst/>
              <a:gdLst>
                <a:gd name="T0" fmla="*/ 2056 w 2056"/>
                <a:gd name="T1" fmla="*/ 0 h 262"/>
                <a:gd name="T2" fmla="*/ 1084 w 2056"/>
                <a:gd name="T3" fmla="*/ 63 h 262"/>
                <a:gd name="T4" fmla="*/ 0 w 2056"/>
                <a:gd name="T5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56" h="262">
                  <a:moveTo>
                    <a:pt x="2056" y="0"/>
                  </a:moveTo>
                  <a:cubicBezTo>
                    <a:pt x="1894" y="10"/>
                    <a:pt x="1427" y="19"/>
                    <a:pt x="1084" y="63"/>
                  </a:cubicBezTo>
                  <a:cubicBezTo>
                    <a:pt x="741" y="107"/>
                    <a:pt x="226" y="221"/>
                    <a:pt x="0" y="262"/>
                  </a:cubicBezTo>
                </a:path>
              </a:pathLst>
            </a:custGeom>
            <a:noFill/>
            <a:ln w="12700" cap="flat" cmpd="sng">
              <a:solidFill>
                <a:srgbClr val="7AB51D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/>
            <a:lstStyle/>
            <a:p>
              <a:endParaRPr lang="pt-BR"/>
            </a:p>
          </p:txBody>
        </p:sp>
        <p:sp>
          <p:nvSpPr>
            <p:cNvPr id="387081" name="Freeform 9"/>
            <p:cNvSpPr>
              <a:spLocks/>
            </p:cNvSpPr>
            <p:nvPr/>
          </p:nvSpPr>
          <p:spPr bwMode="auto">
            <a:xfrm>
              <a:off x="3847" y="3918"/>
              <a:ext cx="1908" cy="234"/>
            </a:xfrm>
            <a:custGeom>
              <a:avLst/>
              <a:gdLst>
                <a:gd name="T0" fmla="*/ 1908 w 1908"/>
                <a:gd name="T1" fmla="*/ 0 h 234"/>
                <a:gd name="T2" fmla="*/ 825 w 1908"/>
                <a:gd name="T3" fmla="*/ 54 h 234"/>
                <a:gd name="T4" fmla="*/ 0 w 1908"/>
                <a:gd name="T5" fmla="*/ 2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08" h="234">
                  <a:moveTo>
                    <a:pt x="1908" y="0"/>
                  </a:moveTo>
                  <a:cubicBezTo>
                    <a:pt x="1728" y="9"/>
                    <a:pt x="1143" y="15"/>
                    <a:pt x="825" y="54"/>
                  </a:cubicBezTo>
                  <a:cubicBezTo>
                    <a:pt x="507" y="93"/>
                    <a:pt x="172" y="196"/>
                    <a:pt x="0" y="234"/>
                  </a:cubicBezTo>
                </a:path>
              </a:pathLst>
            </a:custGeom>
            <a:noFill/>
            <a:ln w="12700" cap="flat" cmpd="sng">
              <a:solidFill>
                <a:srgbClr val="00ABB8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/>
            <a:lstStyle/>
            <a:p>
              <a:endParaRPr lang="pt-BR"/>
            </a:p>
          </p:txBody>
        </p:sp>
        <p:sp>
          <p:nvSpPr>
            <p:cNvPr id="387082" name="Freeform 10"/>
            <p:cNvSpPr>
              <a:spLocks/>
            </p:cNvSpPr>
            <p:nvPr/>
          </p:nvSpPr>
          <p:spPr bwMode="auto">
            <a:xfrm>
              <a:off x="4247" y="4050"/>
              <a:ext cx="1520" cy="94"/>
            </a:xfrm>
            <a:custGeom>
              <a:avLst/>
              <a:gdLst>
                <a:gd name="T0" fmla="*/ 1520 w 1520"/>
                <a:gd name="T1" fmla="*/ 0 h 94"/>
                <a:gd name="T2" fmla="*/ 554 w 1520"/>
                <a:gd name="T3" fmla="*/ 42 h 94"/>
                <a:gd name="T4" fmla="*/ 0 w 1520"/>
                <a:gd name="T5" fmla="*/ 9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20" h="94">
                  <a:moveTo>
                    <a:pt x="1520" y="0"/>
                  </a:moveTo>
                  <a:cubicBezTo>
                    <a:pt x="1359" y="6"/>
                    <a:pt x="807" y="26"/>
                    <a:pt x="554" y="42"/>
                  </a:cubicBezTo>
                  <a:cubicBezTo>
                    <a:pt x="301" y="58"/>
                    <a:pt x="115" y="83"/>
                    <a:pt x="0" y="94"/>
                  </a:cubicBezTo>
                </a:path>
              </a:pathLst>
            </a:custGeom>
            <a:noFill/>
            <a:ln w="12700" cap="flat" cmpd="sng">
              <a:solidFill>
                <a:srgbClr val="7AB51D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/>
            <a:lstStyle/>
            <a:p>
              <a:endParaRPr lang="pt-BR"/>
            </a:p>
          </p:txBody>
        </p:sp>
      </p:grpSp>
      <p:grpSp>
        <p:nvGrpSpPr>
          <p:cNvPr id="387083" name="Group 11"/>
          <p:cNvGrpSpPr>
            <a:grpSpLocks/>
          </p:cNvGrpSpPr>
          <p:nvPr/>
        </p:nvGrpSpPr>
        <p:grpSpPr bwMode="auto">
          <a:xfrm>
            <a:off x="8797925" y="-17463"/>
            <a:ext cx="373063" cy="6770688"/>
            <a:chOff x="5542" y="-11"/>
            <a:chExt cx="235" cy="4265"/>
          </a:xfrm>
        </p:grpSpPr>
        <p:sp>
          <p:nvSpPr>
            <p:cNvPr id="387084" name="Freeform 12"/>
            <p:cNvSpPr>
              <a:spLocks/>
            </p:cNvSpPr>
            <p:nvPr/>
          </p:nvSpPr>
          <p:spPr bwMode="auto">
            <a:xfrm>
              <a:off x="5542" y="-11"/>
              <a:ext cx="211" cy="4259"/>
            </a:xfrm>
            <a:custGeom>
              <a:avLst/>
              <a:gdLst>
                <a:gd name="T0" fmla="*/ 211 w 211"/>
                <a:gd name="T1" fmla="*/ 0 h 4259"/>
                <a:gd name="T2" fmla="*/ 93 w 211"/>
                <a:gd name="T3" fmla="*/ 1784 h 4259"/>
                <a:gd name="T4" fmla="*/ 14 w 211"/>
                <a:gd name="T5" fmla="*/ 3202 h 4259"/>
                <a:gd name="T6" fmla="*/ 7 w 211"/>
                <a:gd name="T7" fmla="*/ 4259 h 4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4259">
                  <a:moveTo>
                    <a:pt x="211" y="0"/>
                  </a:moveTo>
                  <a:cubicBezTo>
                    <a:pt x="191" y="298"/>
                    <a:pt x="126" y="1250"/>
                    <a:pt x="93" y="1784"/>
                  </a:cubicBezTo>
                  <a:cubicBezTo>
                    <a:pt x="60" y="2318"/>
                    <a:pt x="28" y="2790"/>
                    <a:pt x="14" y="3202"/>
                  </a:cubicBezTo>
                  <a:cubicBezTo>
                    <a:pt x="0" y="3614"/>
                    <a:pt x="8" y="4039"/>
                    <a:pt x="7" y="4259"/>
                  </a:cubicBezTo>
                </a:path>
              </a:pathLst>
            </a:custGeom>
            <a:noFill/>
            <a:ln w="12700" cmpd="sng">
              <a:solidFill>
                <a:srgbClr val="7AB51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87085" name="Freeform 13"/>
            <p:cNvSpPr>
              <a:spLocks/>
            </p:cNvSpPr>
            <p:nvPr/>
          </p:nvSpPr>
          <p:spPr bwMode="auto">
            <a:xfrm>
              <a:off x="5575" y="1350"/>
              <a:ext cx="202" cy="2904"/>
            </a:xfrm>
            <a:custGeom>
              <a:avLst/>
              <a:gdLst>
                <a:gd name="T0" fmla="*/ 202 w 202"/>
                <a:gd name="T1" fmla="*/ 0 h 2904"/>
                <a:gd name="T2" fmla="*/ 58 w 202"/>
                <a:gd name="T3" fmla="*/ 1218 h 2904"/>
                <a:gd name="T4" fmla="*/ 3 w 202"/>
                <a:gd name="T5" fmla="*/ 2123 h 2904"/>
                <a:gd name="T6" fmla="*/ 40 w 202"/>
                <a:gd name="T7" fmla="*/ 2904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904">
                  <a:moveTo>
                    <a:pt x="202" y="0"/>
                  </a:moveTo>
                  <a:cubicBezTo>
                    <a:pt x="178" y="202"/>
                    <a:pt x="91" y="864"/>
                    <a:pt x="58" y="1218"/>
                  </a:cubicBezTo>
                  <a:cubicBezTo>
                    <a:pt x="25" y="1572"/>
                    <a:pt x="6" y="1842"/>
                    <a:pt x="3" y="2123"/>
                  </a:cubicBezTo>
                  <a:cubicBezTo>
                    <a:pt x="0" y="2404"/>
                    <a:pt x="32" y="2741"/>
                    <a:pt x="40" y="2904"/>
                  </a:cubicBezTo>
                </a:path>
              </a:pathLst>
            </a:custGeom>
            <a:noFill/>
            <a:ln w="12700" cmpd="sng">
              <a:solidFill>
                <a:srgbClr val="00ABB8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pic>
        <p:nvPicPr>
          <p:cNvPr id="387086" name="Picture 14" descr="Barra inferior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035675"/>
            <a:ext cx="9147175" cy="8223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87087" name="Picture 15" descr="Logo ADECE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0825" y="6421438"/>
            <a:ext cx="1447800" cy="27146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87088" name="Rectangle 16"/>
          <p:cNvSpPr>
            <a:spLocks noChangeArrowheads="1"/>
          </p:cNvSpPr>
          <p:nvPr/>
        </p:nvSpPr>
        <p:spPr bwMode="auto">
          <a:xfrm>
            <a:off x="-3175" y="4143375"/>
            <a:ext cx="9144000" cy="1781175"/>
          </a:xfrm>
          <a:prstGeom prst="rect">
            <a:avLst/>
          </a:prstGeom>
          <a:solidFill>
            <a:srgbClr val="00ACB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87089" name="Rectangle 17"/>
          <p:cNvSpPr>
            <a:spLocks noChangeArrowheads="1"/>
          </p:cNvSpPr>
          <p:nvPr/>
        </p:nvSpPr>
        <p:spPr bwMode="auto">
          <a:xfrm>
            <a:off x="0" y="404813"/>
            <a:ext cx="9144000" cy="1014412"/>
          </a:xfrm>
          <a:prstGeom prst="rect">
            <a:avLst/>
          </a:prstGeom>
          <a:solidFill>
            <a:srgbClr val="00ACB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87090" name="Rectangle 18"/>
          <p:cNvSpPr>
            <a:spLocks noChangeArrowheads="1"/>
          </p:cNvSpPr>
          <p:nvPr/>
        </p:nvSpPr>
        <p:spPr bwMode="auto">
          <a:xfrm>
            <a:off x="0" y="68263"/>
            <a:ext cx="4429125" cy="606425"/>
          </a:xfrm>
          <a:prstGeom prst="rect">
            <a:avLst/>
          </a:prstGeom>
          <a:solidFill>
            <a:srgbClr val="06818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87091" name="Text Box 19"/>
          <p:cNvSpPr txBox="1">
            <a:spLocks noChangeArrowheads="1"/>
          </p:cNvSpPr>
          <p:nvPr/>
        </p:nvSpPr>
        <p:spPr bwMode="auto">
          <a:xfrm>
            <a:off x="107950" y="1588"/>
            <a:ext cx="4211638" cy="685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3900" b="0">
                <a:solidFill>
                  <a:schemeClr val="bg1"/>
                </a:solidFill>
              </a:rPr>
              <a:t>Estratégias para o</a:t>
            </a:r>
          </a:p>
        </p:txBody>
      </p:sp>
      <p:sp>
        <p:nvSpPr>
          <p:cNvPr id="387092" name="Text Box 20"/>
          <p:cNvSpPr txBox="1">
            <a:spLocks noChangeArrowheads="1"/>
          </p:cNvSpPr>
          <p:nvPr/>
        </p:nvSpPr>
        <p:spPr bwMode="auto">
          <a:xfrm>
            <a:off x="5003800" y="704850"/>
            <a:ext cx="3251200" cy="717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4100">
                <a:solidFill>
                  <a:schemeClr val="bg1"/>
                </a:solidFill>
                <a:latin typeface="Verdana" pitchFamily="34" charset="0"/>
              </a:rPr>
              <a:t>CEARENSE</a:t>
            </a:r>
          </a:p>
        </p:txBody>
      </p:sp>
      <p:sp>
        <p:nvSpPr>
          <p:cNvPr id="387093" name="Rectangle 21"/>
          <p:cNvSpPr>
            <a:spLocks noChangeArrowheads="1"/>
          </p:cNvSpPr>
          <p:nvPr/>
        </p:nvSpPr>
        <p:spPr bwMode="auto">
          <a:xfrm>
            <a:off x="339725" y="704850"/>
            <a:ext cx="4627563" cy="717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4100">
                <a:solidFill>
                  <a:schemeClr val="bg1"/>
                </a:solidFill>
                <a:latin typeface="Verdana" pitchFamily="34" charset="0"/>
              </a:rPr>
              <a:t>AGRONEGÓCIO</a:t>
            </a:r>
          </a:p>
        </p:txBody>
      </p:sp>
      <p:sp>
        <p:nvSpPr>
          <p:cNvPr id="387094" name="Rectangle 22"/>
          <p:cNvSpPr>
            <a:spLocks noChangeArrowheads="1"/>
          </p:cNvSpPr>
          <p:nvPr/>
        </p:nvSpPr>
        <p:spPr bwMode="auto">
          <a:xfrm>
            <a:off x="5073650" y="5784850"/>
            <a:ext cx="4067175" cy="139700"/>
          </a:xfrm>
          <a:prstGeom prst="rect">
            <a:avLst/>
          </a:prstGeom>
          <a:solidFill>
            <a:srgbClr val="7ECA4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87095" name="Text Box 23"/>
          <p:cNvSpPr txBox="1">
            <a:spLocks noChangeArrowheads="1"/>
          </p:cNvSpPr>
          <p:nvPr/>
        </p:nvSpPr>
        <p:spPr bwMode="auto">
          <a:xfrm>
            <a:off x="6402388" y="4183063"/>
            <a:ext cx="2663825" cy="1481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/>
            <a:r>
              <a:rPr lang="pt-BR" sz="1300">
                <a:solidFill>
                  <a:schemeClr val="bg1"/>
                </a:solidFill>
              </a:rPr>
              <a:t>Av. Barão de Studart, 598 </a:t>
            </a:r>
          </a:p>
          <a:p>
            <a:pPr algn="r"/>
            <a:r>
              <a:rPr lang="pt-BR" sz="1300">
                <a:solidFill>
                  <a:schemeClr val="bg1"/>
                </a:solidFill>
              </a:rPr>
              <a:t>Aldeota</a:t>
            </a:r>
          </a:p>
          <a:p>
            <a:pPr algn="r"/>
            <a:r>
              <a:rPr lang="pt-BR" sz="1300">
                <a:solidFill>
                  <a:schemeClr val="bg1"/>
                </a:solidFill>
              </a:rPr>
              <a:t>Fortaleza – Ceará – Brasil</a:t>
            </a:r>
          </a:p>
          <a:p>
            <a:pPr algn="r"/>
            <a:r>
              <a:rPr lang="pt-BR" sz="1300">
                <a:solidFill>
                  <a:schemeClr val="bg1"/>
                </a:solidFill>
              </a:rPr>
              <a:t> CEP 60.120-000 </a:t>
            </a:r>
          </a:p>
          <a:p>
            <a:pPr algn="r"/>
            <a:r>
              <a:rPr lang="pt-BR" sz="1300">
                <a:solidFill>
                  <a:schemeClr val="bg1"/>
                </a:solidFill>
              </a:rPr>
              <a:t>Fone: (85) 3244.7977</a:t>
            </a:r>
          </a:p>
          <a:p>
            <a:pPr algn="r"/>
            <a:r>
              <a:rPr lang="pt-BR" sz="1300">
                <a:solidFill>
                  <a:schemeClr val="bg1"/>
                </a:solidFill>
              </a:rPr>
              <a:t>Site: www.adece.ce.gov.br</a:t>
            </a:r>
          </a:p>
          <a:p>
            <a:pPr algn="r"/>
            <a:r>
              <a:rPr lang="pt-BR" sz="1300">
                <a:solidFill>
                  <a:schemeClr val="bg1"/>
                </a:solidFill>
              </a:rPr>
              <a:t>E-mail: adece@adece.ce.gov.br</a:t>
            </a:r>
          </a:p>
        </p:txBody>
      </p:sp>
      <p:sp>
        <p:nvSpPr>
          <p:cNvPr id="165901" name="Text Box 13"/>
          <p:cNvSpPr txBox="1">
            <a:spLocks noChangeArrowheads="1"/>
          </p:cNvSpPr>
          <p:nvPr/>
        </p:nvSpPr>
        <p:spPr bwMode="auto">
          <a:xfrm>
            <a:off x="7667625" y="66675"/>
            <a:ext cx="7334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1B4573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/>
            <a:r>
              <a:rPr lang="pt-BR" sz="1000" b="0" u="sng">
                <a:solidFill>
                  <a:srgbClr val="00ACB9"/>
                </a:solidFill>
                <a:latin typeface="Verdana" pitchFamily="34" charset="0"/>
              </a:rPr>
              <a:t>Créditos</a:t>
            </a:r>
            <a:endParaRPr lang="pt-PT" sz="1000" b="0" u="sng">
              <a:solidFill>
                <a:srgbClr val="00ACB9"/>
              </a:solidFill>
              <a:latin typeface="Verdana" pitchFamily="34" charset="0"/>
            </a:endParaRPr>
          </a:p>
        </p:txBody>
      </p:sp>
      <p:sp>
        <p:nvSpPr>
          <p:cNvPr id="165902" name="Text Box 14">
            <a:hlinkClick r:id="" action="ppaction://hlinkshowjump?jump=endshow"/>
          </p:cNvPr>
          <p:cNvSpPr txBox="1">
            <a:spLocks noChangeArrowheads="1"/>
          </p:cNvSpPr>
          <p:nvPr/>
        </p:nvSpPr>
        <p:spPr bwMode="auto">
          <a:xfrm>
            <a:off x="8404225" y="66675"/>
            <a:ext cx="72707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1B4573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/>
            <a:r>
              <a:rPr lang="pt-BR" sz="1000" b="0" u="sng">
                <a:solidFill>
                  <a:srgbClr val="00ACB9"/>
                </a:solidFill>
                <a:latin typeface="Verdana" pitchFamily="34" charset="0"/>
              </a:rPr>
              <a:t>Finalizar</a:t>
            </a:r>
            <a:endParaRPr lang="pt-PT" sz="1000" b="0" u="sng">
              <a:solidFill>
                <a:srgbClr val="00ACB9"/>
              </a:solidFill>
              <a:latin typeface="Verdana" pitchFamily="34" charset="0"/>
            </a:endParaRPr>
          </a:p>
        </p:txBody>
      </p:sp>
      <p:sp>
        <p:nvSpPr>
          <p:cNvPr id="387098" name="Rectangle 26"/>
          <p:cNvSpPr>
            <a:spLocks noChangeArrowheads="1"/>
          </p:cNvSpPr>
          <p:nvPr/>
        </p:nvSpPr>
        <p:spPr bwMode="auto">
          <a:xfrm>
            <a:off x="-4763" y="4021138"/>
            <a:ext cx="9148763" cy="131762"/>
          </a:xfrm>
          <a:prstGeom prst="rect">
            <a:avLst/>
          </a:prstGeom>
          <a:solidFill>
            <a:srgbClr val="7ECA4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87099" name="Rectangle 27"/>
          <p:cNvSpPr>
            <a:spLocks noChangeArrowheads="1"/>
          </p:cNvSpPr>
          <p:nvPr/>
        </p:nvSpPr>
        <p:spPr bwMode="auto">
          <a:xfrm>
            <a:off x="-7938" y="1381125"/>
            <a:ext cx="9163051" cy="131763"/>
          </a:xfrm>
          <a:prstGeom prst="rect">
            <a:avLst/>
          </a:prstGeom>
          <a:solidFill>
            <a:srgbClr val="7ECA4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pic>
        <p:nvPicPr>
          <p:cNvPr id="387100" name="Picture 28" descr="1152651_96879146"/>
          <p:cNvPicPr>
            <a:picLocks noChangeAspect="1"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0019" b="22542"/>
          <a:stretch>
            <a:fillRect/>
          </a:stretch>
        </p:blipFill>
        <p:spPr bwMode="auto">
          <a:xfrm>
            <a:off x="-9525" y="3860800"/>
            <a:ext cx="4581525" cy="30273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87101" name="Text Box 29"/>
          <p:cNvSpPr txBox="1">
            <a:spLocks noChangeArrowheads="1"/>
          </p:cNvSpPr>
          <p:nvPr/>
        </p:nvSpPr>
        <p:spPr bwMode="auto">
          <a:xfrm>
            <a:off x="2370138" y="5037138"/>
            <a:ext cx="1027112" cy="2905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300">
                <a:solidFill>
                  <a:srgbClr val="044E54"/>
                </a:solidFill>
                <a:latin typeface="Verdana" pitchFamily="34" charset="0"/>
              </a:rPr>
              <a:t>[Função]</a:t>
            </a:r>
          </a:p>
        </p:txBody>
      </p:sp>
      <p:sp>
        <p:nvSpPr>
          <p:cNvPr id="387102" name="Text Box 30"/>
          <p:cNvSpPr txBox="1">
            <a:spLocks noChangeArrowheads="1"/>
          </p:cNvSpPr>
          <p:nvPr/>
        </p:nvSpPr>
        <p:spPr bwMode="auto">
          <a:xfrm>
            <a:off x="2370138" y="4508500"/>
            <a:ext cx="901700" cy="290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300">
                <a:solidFill>
                  <a:srgbClr val="044E54"/>
                </a:solidFill>
                <a:latin typeface="Verdana" pitchFamily="34" charset="0"/>
              </a:rPr>
              <a:t>[Nome]</a:t>
            </a:r>
          </a:p>
        </p:txBody>
      </p:sp>
      <p:pic>
        <p:nvPicPr>
          <p:cNvPr id="387103" name="Picture 31" descr="logo adece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67175" y="6135688"/>
            <a:ext cx="2498725" cy="4699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87104" name="Picture 32" descr="governo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46900" y="6043613"/>
            <a:ext cx="1974850" cy="66516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87105" name="Rectangle 33"/>
          <p:cNvSpPr>
            <a:spLocks noChangeArrowheads="1"/>
          </p:cNvSpPr>
          <p:nvPr/>
        </p:nvSpPr>
        <p:spPr bwMode="auto">
          <a:xfrm>
            <a:off x="2265363" y="4597400"/>
            <a:ext cx="136525" cy="111125"/>
          </a:xfrm>
          <a:prstGeom prst="rect">
            <a:avLst/>
          </a:prstGeom>
          <a:solidFill>
            <a:srgbClr val="044E54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87106" name="Rectangle 34"/>
          <p:cNvSpPr>
            <a:spLocks noChangeArrowheads="1"/>
          </p:cNvSpPr>
          <p:nvPr/>
        </p:nvSpPr>
        <p:spPr bwMode="auto">
          <a:xfrm>
            <a:off x="2266950" y="5127625"/>
            <a:ext cx="136525" cy="111125"/>
          </a:xfrm>
          <a:prstGeom prst="rect">
            <a:avLst/>
          </a:prstGeom>
          <a:solidFill>
            <a:srgbClr val="044E54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grpSp>
        <p:nvGrpSpPr>
          <p:cNvPr id="387107" name="Group 35"/>
          <p:cNvGrpSpPr>
            <a:grpSpLocks/>
          </p:cNvGrpSpPr>
          <p:nvPr/>
        </p:nvGrpSpPr>
        <p:grpSpPr bwMode="auto">
          <a:xfrm>
            <a:off x="0" y="-31750"/>
            <a:ext cx="9144000" cy="98425"/>
            <a:chOff x="0" y="-20"/>
            <a:chExt cx="5760" cy="62"/>
          </a:xfrm>
        </p:grpSpPr>
        <p:sp>
          <p:nvSpPr>
            <p:cNvPr id="387108" name="Rectangle 36"/>
            <p:cNvSpPr>
              <a:spLocks noChangeArrowheads="1"/>
            </p:cNvSpPr>
            <p:nvPr/>
          </p:nvSpPr>
          <p:spPr bwMode="auto">
            <a:xfrm>
              <a:off x="0" y="-2"/>
              <a:ext cx="5760" cy="44"/>
            </a:xfrm>
            <a:prstGeom prst="rect">
              <a:avLst/>
            </a:prstGeom>
            <a:solidFill>
              <a:srgbClr val="8FC66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387109" name="Rectangle 37"/>
            <p:cNvSpPr>
              <a:spLocks noChangeArrowheads="1"/>
            </p:cNvSpPr>
            <p:nvPr/>
          </p:nvSpPr>
          <p:spPr bwMode="auto">
            <a:xfrm>
              <a:off x="0" y="-20"/>
              <a:ext cx="5760" cy="44"/>
            </a:xfrm>
            <a:prstGeom prst="rect">
              <a:avLst/>
            </a:prstGeom>
            <a:solidFill>
              <a:srgbClr val="00ABB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42979D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sp>
        <p:nvSpPr>
          <p:cNvPr id="387110" name="Text Box 38"/>
          <p:cNvSpPr txBox="1">
            <a:spLocks noChangeArrowheads="1"/>
          </p:cNvSpPr>
          <p:nvPr/>
        </p:nvSpPr>
        <p:spPr bwMode="auto">
          <a:xfrm>
            <a:off x="34925" y="90488"/>
            <a:ext cx="5049838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agronegócio cearense</a:t>
            </a:r>
          </a:p>
        </p:txBody>
      </p:sp>
      <p:sp>
        <p:nvSpPr>
          <p:cNvPr id="387111" name="Text Box 39"/>
          <p:cNvSpPr txBox="1">
            <a:spLocks noChangeArrowheads="1"/>
          </p:cNvSpPr>
          <p:nvPr/>
        </p:nvSpPr>
        <p:spPr bwMode="auto">
          <a:xfrm>
            <a:off x="34925" y="88900"/>
            <a:ext cx="2419350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2100" b="0"/>
              <a:t>Estratégias para o </a:t>
            </a:r>
          </a:p>
        </p:txBody>
      </p:sp>
      <p:sp>
        <p:nvSpPr>
          <p:cNvPr id="387112" name="Text Box 40"/>
          <p:cNvSpPr txBox="1">
            <a:spLocks noChangeArrowheads="1"/>
          </p:cNvSpPr>
          <p:nvPr/>
        </p:nvSpPr>
        <p:spPr bwMode="auto">
          <a:xfrm>
            <a:off x="2257425" y="130175"/>
            <a:ext cx="19177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600">
                <a:latin typeface="Verdana" pitchFamily="34" charset="0"/>
              </a:rPr>
              <a:t>AGRONEGÓCIO</a:t>
            </a:r>
          </a:p>
        </p:txBody>
      </p:sp>
      <p:sp>
        <p:nvSpPr>
          <p:cNvPr id="387113" name="Text Box 41"/>
          <p:cNvSpPr txBox="1">
            <a:spLocks noChangeArrowheads="1"/>
          </p:cNvSpPr>
          <p:nvPr/>
        </p:nvSpPr>
        <p:spPr bwMode="auto">
          <a:xfrm>
            <a:off x="4075113" y="130175"/>
            <a:ext cx="13779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pt-BR" sz="1600">
                <a:latin typeface="Verdana" pitchFamily="34" charset="0"/>
              </a:rPr>
              <a:t>CEARENSE</a:t>
            </a:r>
          </a:p>
        </p:txBody>
      </p:sp>
      <p:pic>
        <p:nvPicPr>
          <p:cNvPr id="387114" name="Picture 42" descr="LOGO Governo"/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35150" y="6353175"/>
            <a:ext cx="1301750" cy="4365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87115" name="Rectangle 43">
            <a:hlinkClick r:id="" action="ppaction://customshow?id=0&amp;return=true"/>
          </p:cNvPr>
          <p:cNvSpPr>
            <a:spLocks noChangeArrowheads="1"/>
          </p:cNvSpPr>
          <p:nvPr/>
        </p:nvSpPr>
        <p:spPr bwMode="auto">
          <a:xfrm>
            <a:off x="7712075" y="84138"/>
            <a:ext cx="650875" cy="233362"/>
          </a:xfrm>
          <a:prstGeom prst="rect">
            <a:avLst/>
          </a:prstGeom>
          <a:solidFill>
            <a:srgbClr val="BBE0E3">
              <a:alpha val="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387116" name="Rectangle 44">
            <a:hlinkClick r:id="" action="ppaction://hlinkshowjump?jump=endshow"/>
          </p:cNvPr>
          <p:cNvSpPr>
            <a:spLocks noChangeArrowheads="1"/>
          </p:cNvSpPr>
          <p:nvPr/>
        </p:nvSpPr>
        <p:spPr bwMode="auto">
          <a:xfrm>
            <a:off x="8439150" y="84138"/>
            <a:ext cx="650875" cy="233362"/>
          </a:xfrm>
          <a:prstGeom prst="rect">
            <a:avLst/>
          </a:prstGeom>
          <a:solidFill>
            <a:srgbClr val="BBE0E3">
              <a:alpha val="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0" presetClass="path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animMotion origin="layout" path="M -0.00191 -0.00093 C 0.01719 0.00069 0.08889 0.00671 0.11285 0.00879 " pathEditMode="relative" rAng="0" ptsTypes="aa">
                                      <p:cBhvr>
                                        <p:cTn id="14" dur="400" fill="hold"/>
                                        <p:tgtEl>
                                          <p:spTgt spid="3871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729" y="486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6" presetClass="emph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animScale>
                                      <p:cBhvr>
                                        <p:cTn id="16" dur="400" fill="hold"/>
                                        <p:tgtEl>
                                          <p:spTgt spid="387111"/>
                                        </p:tgtEl>
                                      </p:cBhvr>
                                      <p:by x="185710" y="18571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3" presetClass="emph" presetSubtype="2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8" dur="400" fill="hold"/>
                                        <p:tgtEl>
                                          <p:spTgt spid="38711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19" presetID="0" presetClass="path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animMotion origin="layout" path="M -0.00087 1.48148E-6 C -0.01111 0.02037 -0.04931 0.09629 -0.06216 0.12153 " pathEditMode="relative" rAng="0" ptsTypes="aa">
                                      <p:cBhvr>
                                        <p:cTn id="20" dur="400" fill="hold"/>
                                        <p:tgtEl>
                                          <p:spTgt spid="3871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073" y="6065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animScale>
                                      <p:cBhvr>
                                        <p:cTn id="22" dur="400" fill="hold"/>
                                        <p:tgtEl>
                                          <p:spTgt spid="387112"/>
                                        </p:tgtEl>
                                      </p:cBhvr>
                                      <p:by x="256250" y="25625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3" presetClass="emph" presetSubtype="2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24" dur="400" fill="hold"/>
                                        <p:tgtEl>
                                          <p:spTgt spid="38711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25" presetID="0" presetClass="path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animMotion origin="layout" path="M -5.55556E-7 1.48148E-6 C 0.03403 0.0206 0.16163 0.09838 0.20417 0.1243 " pathEditMode="relative" rAng="0" ptsTypes="aa">
                                      <p:cBhvr>
                                        <p:cTn id="26" dur="400" fill="hold"/>
                                        <p:tgtEl>
                                          <p:spTgt spid="3871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08" y="6204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6" presetClass="emph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animScale>
                                      <p:cBhvr>
                                        <p:cTn id="28" dur="400" fill="hold"/>
                                        <p:tgtEl>
                                          <p:spTgt spid="387113"/>
                                        </p:tgtEl>
                                      </p:cBhvr>
                                      <p:by x="280950" y="280950"/>
                                    </p:animScale>
                                  </p:childTnLst>
                                </p:cTn>
                              </p:par>
                              <p:par>
                                <p:cTn id="29" presetID="3" presetClass="emph" presetSubtype="2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30" dur="400" fill="hold"/>
                                        <p:tgtEl>
                                          <p:spTgt spid="38711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31" presetID="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0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0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0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xit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xit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" presetClass="exit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0" presetClass="pat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7778E-6 1.48148E-6 C 0.07916 -0.0044 0.37587 -0.0213 0.47465 -0.02685 " pathEditMode="relative" rAng="0" ptsTypes="aa">
                                      <p:cBhvr>
                                        <p:cTn id="44" dur="500" fill="hold"/>
                                        <p:tgtEl>
                                          <p:spTgt spid="3870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733" y="-1343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6" dur="500" fill="hold"/>
                                        <p:tgtEl>
                                          <p:spTgt spid="387087"/>
                                        </p:tgtEl>
                                      </p:cBhvr>
                                      <p:by x="174670" y="174670"/>
                                    </p:animScale>
                                  </p:childTnLst>
                                </p:cTn>
                              </p:par>
                              <p:par>
                                <p:cTn id="47" presetID="0" presetClass="pat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8 0.00209 C 0.09914 -0.00301 0.47205 -0.02199 0.59619 -0.02824 " pathEditMode="relative" rAng="0" ptsTypes="aa">
                                      <p:cBhvr>
                                        <p:cTn id="48" dur="500" fill="hold"/>
                                        <p:tgtEl>
                                          <p:spTgt spid="3871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9809" y="-1528"/>
                                    </p:animMotion>
                                  </p:childTnLst>
                                </p:cTn>
                              </p:par>
                              <p:par>
                                <p:cTn id="49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0" dur="500" fill="hold"/>
                                        <p:tgtEl>
                                          <p:spTgt spid="387114"/>
                                        </p:tgtEl>
                                      </p:cBhvr>
                                      <p:by x="152890" y="152890"/>
                                    </p:animScale>
                                  </p:childTnLst>
                                </p:cTn>
                              </p:par>
                              <p:par>
                                <p:cTn id="51" presetID="1" presetClass="exit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0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xit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2" presetClass="exit" presetSubtype="1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" dur="300"/>
                                        <p:tgtEl>
                                          <p:spTgt spid="387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" dur="300"/>
                                        <p:tgtEl>
                                          <p:spTgt spid="387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387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2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64" dur="300"/>
                                        <p:tgtEl>
                                          <p:spTgt spid="3870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3870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2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67" dur="300"/>
                                        <p:tgtEl>
                                          <p:spTgt spid="3870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3870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2" presetClass="exit" presetSubtype="4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" dur="300"/>
                                        <p:tgtEl>
                                          <p:spTgt spid="3870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"/>
                                        <p:tgtEl>
                                          <p:spTgt spid="3870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3870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22" presetClass="entr" presetSubtype="4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0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5" dur="600"/>
                                        <p:tgtEl>
                                          <p:spTgt spid="3870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22" presetClass="entr" presetSubtype="8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0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300"/>
                                        <p:tgtEl>
                                          <p:spTgt spid="3870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22" presetClass="entr" presetSubtype="8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0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300"/>
                                        <p:tgtEl>
                                          <p:spTgt spid="3870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0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4" dur="300"/>
                                        <p:tgtEl>
                                          <p:spTgt spid="3870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12" presetClass="entr" presetSubtype="4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0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87" dur="300"/>
                                        <p:tgtEl>
                                          <p:spTgt spid="3870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12" presetClass="entr" presetSubtype="1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0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90" dur="300"/>
                                        <p:tgtEl>
                                          <p:spTgt spid="3870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12" presetClass="entr" presetSubtype="1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0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93" dur="300"/>
                                        <p:tgtEl>
                                          <p:spTgt spid="3870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12" presetClass="entr" presetSubtype="4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0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96" dur="300"/>
                                        <p:tgtEl>
                                          <p:spTgt spid="3870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22" presetClass="entr" presetSubtype="2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0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9" dur="300"/>
                                        <p:tgtEl>
                                          <p:spTgt spid="3870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22" presetClass="entr" presetSubtype="8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0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2" dur="300"/>
                                        <p:tgtEl>
                                          <p:spTgt spid="3870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22" presetClass="entr" presetSubtype="2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0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5" dur="300"/>
                                        <p:tgtEl>
                                          <p:spTgt spid="3870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nodeType="withEffect">
                                  <p:stCondLst>
                                    <p:cond delay="8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0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300"/>
                                        <p:tgtEl>
                                          <p:spTgt spid="3870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2" presetClass="entr" presetSubtype="12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1" dur="500" fill="hold"/>
                                        <p:tgtEl>
                                          <p:spTgt spid="387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" dur="500" fill="hold"/>
                                        <p:tgtEl>
                                          <p:spTgt spid="387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" presetID="22" presetClass="entr" presetSubtype="8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5" dur="200"/>
                                        <p:tgtEl>
                                          <p:spTgt spid="387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nodeType="withEffect">
                                  <p:stCondLst>
                                    <p:cond delay="8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300"/>
                                        <p:tgtEl>
                                          <p:spTgt spid="387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1" dur="200"/>
                                        <p:tgtEl>
                                          <p:spTgt spid="387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300"/>
                                        <p:tgtEl>
                                          <p:spTgt spid="387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10" presetClass="entr" presetSubtype="0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9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300"/>
                                        <p:tgtEl>
                                          <p:spTgt spid="1659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9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300"/>
                                        <p:tgtEl>
                                          <p:spTgt spid="1659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7074" grpId="0" animBg="1"/>
      <p:bldP spid="387075" grpId="0" animBg="1"/>
      <p:bldP spid="387076" grpId="0" animBg="1"/>
      <p:bldP spid="387078" grpId="0" animBg="1"/>
      <p:bldP spid="387088" grpId="0" animBg="1"/>
      <p:bldP spid="387089" grpId="0" animBg="1"/>
      <p:bldP spid="387090" grpId="0" animBg="1"/>
      <p:bldP spid="387094" grpId="0" animBg="1"/>
      <p:bldP spid="165901" grpId="0"/>
      <p:bldP spid="165902" grpId="0"/>
      <p:bldP spid="387098" grpId="0" animBg="1"/>
      <p:bldP spid="387099" grpId="0" animBg="1"/>
      <p:bldP spid="387105" grpId="0" animBg="1"/>
      <p:bldP spid="387106" grpId="0" animBg="1"/>
    </p:bldLst>
  </p:timing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9122" name="Picture 2" descr="Fundo cinza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2413" cy="68643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60838" name="Rectangle 70"/>
          <p:cNvSpPr>
            <a:spLocks noChangeArrowheads="1"/>
          </p:cNvSpPr>
          <p:nvPr/>
        </p:nvSpPr>
        <p:spPr bwMode="auto">
          <a:xfrm>
            <a:off x="0" y="-11113"/>
            <a:ext cx="9144000" cy="619126"/>
          </a:xfrm>
          <a:prstGeom prst="rect">
            <a:avLst/>
          </a:prstGeom>
          <a:solidFill>
            <a:srgbClr val="8FC663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PT" sz="1800" b="0">
              <a:solidFill>
                <a:srgbClr val="FDE37C"/>
              </a:solidFill>
            </a:endParaRPr>
          </a:p>
        </p:txBody>
      </p:sp>
      <p:sp>
        <p:nvSpPr>
          <p:cNvPr id="160839" name="Text Box 71"/>
          <p:cNvSpPr txBox="1">
            <a:spLocks noChangeArrowheads="1"/>
          </p:cNvSpPr>
          <p:nvPr/>
        </p:nvSpPr>
        <p:spPr bwMode="auto">
          <a:xfrm>
            <a:off x="38100" y="39688"/>
            <a:ext cx="914400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pt-BR" sz="1400" dirty="0">
                <a:solidFill>
                  <a:schemeClr val="bg1"/>
                </a:solidFill>
              </a:rPr>
              <a:t>A contratação deste </a:t>
            </a:r>
            <a:r>
              <a:rPr lang="pt-BR" sz="1400" dirty="0" smtClean="0">
                <a:solidFill>
                  <a:schemeClr val="bg1"/>
                </a:solidFill>
              </a:rPr>
              <a:t>serviço </a:t>
            </a:r>
            <a:r>
              <a:rPr lang="pt-BR" sz="1400" dirty="0">
                <a:solidFill>
                  <a:schemeClr val="bg1"/>
                </a:solidFill>
              </a:rPr>
              <a:t>pelo ADECE está gerando emprego e renda baseado na tecnologia, na zona rural de Aquiraz-CE</a:t>
            </a:r>
          </a:p>
        </p:txBody>
      </p:sp>
      <p:sp>
        <p:nvSpPr>
          <p:cNvPr id="65" name="Text Box 40"/>
          <p:cNvSpPr txBox="1">
            <a:spLocks noChangeArrowheads="1"/>
          </p:cNvSpPr>
          <p:nvPr/>
        </p:nvSpPr>
        <p:spPr bwMode="auto">
          <a:xfrm>
            <a:off x="6910388" y="712788"/>
            <a:ext cx="2246312" cy="550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/>
            <a:r>
              <a:rPr lang="pt-BR" sz="900">
                <a:solidFill>
                  <a:srgbClr val="004987"/>
                </a:solidFill>
              </a:rPr>
              <a:t>Diretor de operações</a:t>
            </a:r>
          </a:p>
          <a:p>
            <a:pPr algn="r" eaLnBrk="1" hangingPunct="1"/>
            <a:r>
              <a:rPr lang="pt-BR" sz="800"/>
              <a:t>Fábio Beneduce</a:t>
            </a:r>
          </a:p>
          <a:p>
            <a:pPr algn="r" eaLnBrk="1" hangingPunct="1"/>
            <a:endParaRPr lang="pt-BR" sz="800">
              <a:solidFill>
                <a:srgbClr val="004987"/>
              </a:solidFill>
            </a:endParaRPr>
          </a:p>
          <a:p>
            <a:pPr algn="r" eaLnBrk="1" hangingPunct="1"/>
            <a:r>
              <a:rPr lang="pt-BR" sz="900">
                <a:solidFill>
                  <a:srgbClr val="004987"/>
                </a:solidFill>
              </a:rPr>
              <a:t>Gerente de produção </a:t>
            </a:r>
          </a:p>
          <a:p>
            <a:pPr algn="r" eaLnBrk="1" hangingPunct="1"/>
            <a:r>
              <a:rPr lang="pt-BR" sz="800"/>
              <a:t>Anderson Pires</a:t>
            </a:r>
          </a:p>
          <a:p>
            <a:pPr algn="r" eaLnBrk="1" hangingPunct="1"/>
            <a:endParaRPr lang="pt-BR" sz="800">
              <a:solidFill>
                <a:srgbClr val="004987"/>
              </a:solidFill>
            </a:endParaRPr>
          </a:p>
          <a:p>
            <a:pPr algn="r" eaLnBrk="1" hangingPunct="1"/>
            <a:r>
              <a:rPr lang="pt-BR" sz="900">
                <a:solidFill>
                  <a:srgbClr val="004987"/>
                </a:solidFill>
              </a:rPr>
              <a:t>Pesquisas e revisão</a:t>
            </a:r>
          </a:p>
          <a:p>
            <a:pPr algn="r" eaLnBrk="1" hangingPunct="1"/>
            <a:r>
              <a:rPr lang="pt-BR" sz="800"/>
              <a:t>Vanessa Saraiva</a:t>
            </a:r>
          </a:p>
          <a:p>
            <a:pPr algn="r" eaLnBrk="1" hangingPunct="1"/>
            <a:endParaRPr lang="pt-BR" sz="800">
              <a:solidFill>
                <a:srgbClr val="004987"/>
              </a:solidFill>
            </a:endParaRPr>
          </a:p>
          <a:p>
            <a:pPr algn="r" eaLnBrk="1" hangingPunct="1"/>
            <a:r>
              <a:rPr lang="pt-BR" sz="900">
                <a:solidFill>
                  <a:srgbClr val="004987"/>
                </a:solidFill>
              </a:rPr>
              <a:t>Supervisora de produção</a:t>
            </a:r>
            <a:r>
              <a:rPr lang="pt-BR" sz="900">
                <a:solidFill>
                  <a:schemeClr val="bg1"/>
                </a:solidFill>
              </a:rPr>
              <a:t> </a:t>
            </a:r>
          </a:p>
          <a:p>
            <a:pPr algn="r" eaLnBrk="1" hangingPunct="1"/>
            <a:r>
              <a:rPr lang="pt-BR" sz="800"/>
              <a:t>Sara Beneduce</a:t>
            </a:r>
          </a:p>
          <a:p>
            <a:pPr algn="r" eaLnBrk="1" hangingPunct="1"/>
            <a:endParaRPr lang="pt-BR" sz="800">
              <a:solidFill>
                <a:srgbClr val="004987"/>
              </a:solidFill>
            </a:endParaRPr>
          </a:p>
          <a:p>
            <a:pPr algn="r" eaLnBrk="1" hangingPunct="1"/>
            <a:r>
              <a:rPr lang="pt-BR" sz="900">
                <a:solidFill>
                  <a:srgbClr val="004987"/>
                </a:solidFill>
              </a:rPr>
              <a:t>Especialista em multimídia</a:t>
            </a:r>
          </a:p>
          <a:p>
            <a:pPr algn="r" eaLnBrk="1" hangingPunct="1"/>
            <a:r>
              <a:rPr lang="pt-BR" sz="800"/>
              <a:t>João Lucas </a:t>
            </a:r>
          </a:p>
          <a:p>
            <a:pPr algn="r" eaLnBrk="1" hangingPunct="1"/>
            <a:r>
              <a:rPr lang="pt-BR" sz="800"/>
              <a:t>Samira Belém</a:t>
            </a:r>
            <a:r>
              <a:rPr lang="pt-BR" sz="900"/>
              <a:t> </a:t>
            </a:r>
          </a:p>
          <a:p>
            <a:pPr algn="r" eaLnBrk="1" hangingPunct="1"/>
            <a:endParaRPr lang="pt-BR" sz="800">
              <a:solidFill>
                <a:srgbClr val="004987"/>
              </a:solidFill>
            </a:endParaRPr>
          </a:p>
          <a:p>
            <a:pPr algn="r" eaLnBrk="1" hangingPunct="1"/>
            <a:r>
              <a:rPr lang="pt-BR" sz="900">
                <a:solidFill>
                  <a:srgbClr val="004987"/>
                </a:solidFill>
              </a:rPr>
              <a:t>Técnico em multimídia</a:t>
            </a:r>
            <a:r>
              <a:rPr lang="pt-BR" sz="900"/>
              <a:t> </a:t>
            </a:r>
          </a:p>
          <a:p>
            <a:pPr algn="r" eaLnBrk="1" hangingPunct="1"/>
            <a:r>
              <a:rPr lang="pt-BR" sz="800"/>
              <a:t>Josinaldo Batista</a:t>
            </a:r>
          </a:p>
          <a:p>
            <a:pPr algn="r" eaLnBrk="1" hangingPunct="1"/>
            <a:r>
              <a:rPr lang="pt-BR" sz="800"/>
              <a:t>Miguel Lima</a:t>
            </a:r>
          </a:p>
          <a:p>
            <a:pPr algn="r" eaLnBrk="1" hangingPunct="1"/>
            <a:r>
              <a:rPr lang="pt-BR" sz="800"/>
              <a:t>Robson Ferreira</a:t>
            </a:r>
          </a:p>
          <a:p>
            <a:pPr algn="r" eaLnBrk="1" hangingPunct="1"/>
            <a:endParaRPr lang="pt-BR" sz="800">
              <a:solidFill>
                <a:srgbClr val="004987"/>
              </a:solidFill>
            </a:endParaRPr>
          </a:p>
          <a:p>
            <a:pPr algn="r" eaLnBrk="1" hangingPunct="1"/>
            <a:r>
              <a:rPr lang="pt-BR" sz="900">
                <a:solidFill>
                  <a:srgbClr val="004987"/>
                </a:solidFill>
              </a:rPr>
              <a:t>Produtor gráfico</a:t>
            </a:r>
          </a:p>
          <a:p>
            <a:pPr algn="r" eaLnBrk="1" hangingPunct="1"/>
            <a:r>
              <a:rPr lang="pt-BR" sz="800"/>
              <a:t>Adriana Cavalcante</a:t>
            </a:r>
          </a:p>
          <a:p>
            <a:pPr algn="r" eaLnBrk="1" hangingPunct="1"/>
            <a:r>
              <a:rPr lang="pt-BR" sz="800"/>
              <a:t>Erisnaldo Lopes </a:t>
            </a:r>
          </a:p>
          <a:p>
            <a:pPr algn="r" eaLnBrk="1" hangingPunct="1"/>
            <a:r>
              <a:rPr lang="pt-BR" sz="800"/>
              <a:t>Leiliane Patricio</a:t>
            </a:r>
          </a:p>
          <a:p>
            <a:pPr algn="r" eaLnBrk="1" hangingPunct="1"/>
            <a:r>
              <a:rPr lang="pt-BR" sz="800"/>
              <a:t>Gildemberg Santos</a:t>
            </a:r>
            <a:r>
              <a:rPr lang="pt-BR" sz="900"/>
              <a:t> </a:t>
            </a:r>
          </a:p>
          <a:p>
            <a:pPr algn="r" eaLnBrk="1" hangingPunct="1"/>
            <a:endParaRPr lang="pt-BR" sz="800"/>
          </a:p>
          <a:p>
            <a:pPr algn="r" eaLnBrk="1" hangingPunct="1"/>
            <a:r>
              <a:rPr lang="pt-BR" sz="900">
                <a:solidFill>
                  <a:srgbClr val="004987"/>
                </a:solidFill>
              </a:rPr>
              <a:t>Rotinista</a:t>
            </a:r>
          </a:p>
          <a:p>
            <a:pPr algn="r" eaLnBrk="1" hangingPunct="1"/>
            <a:r>
              <a:rPr lang="pt-BR" sz="800"/>
              <a:t>Alexandre Correia</a:t>
            </a:r>
          </a:p>
          <a:p>
            <a:pPr algn="r" eaLnBrk="1" hangingPunct="1"/>
            <a:r>
              <a:rPr lang="pt-BR" sz="800"/>
              <a:t>Alice Cavalcante</a:t>
            </a:r>
          </a:p>
          <a:p>
            <a:pPr algn="r" eaLnBrk="1" hangingPunct="1"/>
            <a:r>
              <a:rPr lang="pt-BR" sz="800"/>
              <a:t>Fabricio Alves </a:t>
            </a:r>
          </a:p>
          <a:p>
            <a:pPr algn="r" eaLnBrk="1" hangingPunct="1"/>
            <a:r>
              <a:rPr lang="pt-BR" sz="800"/>
              <a:t>Geilson Sousa</a:t>
            </a:r>
          </a:p>
          <a:p>
            <a:pPr algn="r" eaLnBrk="1" hangingPunct="1"/>
            <a:r>
              <a:rPr lang="pt-BR" sz="800"/>
              <a:t>Israel de Oliveira</a:t>
            </a:r>
          </a:p>
          <a:p>
            <a:pPr algn="r" eaLnBrk="1" hangingPunct="1"/>
            <a:r>
              <a:rPr lang="pt-BR" sz="800"/>
              <a:t>Jeferson Silva</a:t>
            </a:r>
          </a:p>
          <a:p>
            <a:pPr algn="r" eaLnBrk="1" hangingPunct="1"/>
            <a:r>
              <a:rPr lang="pt-BR" sz="800"/>
              <a:t>Pedro Henrique</a:t>
            </a:r>
          </a:p>
          <a:p>
            <a:pPr algn="r" eaLnBrk="1" hangingPunct="1"/>
            <a:r>
              <a:rPr lang="pt-BR" sz="800"/>
              <a:t>Ruthiany Almeida</a:t>
            </a:r>
          </a:p>
          <a:p>
            <a:pPr algn="r" eaLnBrk="1" hangingPunct="1"/>
            <a:r>
              <a:rPr lang="pt-BR" sz="800"/>
              <a:t>Junior Gadelha</a:t>
            </a:r>
          </a:p>
          <a:p>
            <a:pPr algn="r" eaLnBrk="1" hangingPunct="1"/>
            <a:r>
              <a:rPr lang="pt-BR" sz="800"/>
              <a:t>Kananda Menezes</a:t>
            </a:r>
          </a:p>
          <a:p>
            <a:pPr algn="r" eaLnBrk="1" hangingPunct="1"/>
            <a:endParaRPr lang="pt-BR" sz="800"/>
          </a:p>
          <a:p>
            <a:pPr algn="r" eaLnBrk="1" hangingPunct="1"/>
            <a:r>
              <a:rPr lang="pt-BR" sz="900">
                <a:solidFill>
                  <a:srgbClr val="004987"/>
                </a:solidFill>
              </a:rPr>
              <a:t>Aspirante</a:t>
            </a:r>
            <a:endParaRPr lang="pt-BR" sz="900"/>
          </a:p>
          <a:p>
            <a:pPr algn="r" eaLnBrk="1" hangingPunct="1"/>
            <a:r>
              <a:rPr lang="pt-BR" sz="800"/>
              <a:t>Francisco Edmilson</a:t>
            </a:r>
          </a:p>
          <a:p>
            <a:pPr algn="r" eaLnBrk="1" hangingPunct="1"/>
            <a:r>
              <a:rPr lang="pt-BR" sz="800"/>
              <a:t>Francisco Dimas</a:t>
            </a:r>
          </a:p>
          <a:p>
            <a:pPr algn="r" eaLnBrk="1" hangingPunct="1"/>
            <a:r>
              <a:rPr lang="pt-BR" sz="800"/>
              <a:t>Fabiana Nascimento</a:t>
            </a:r>
          </a:p>
        </p:txBody>
      </p:sp>
      <p:sp>
        <p:nvSpPr>
          <p:cNvPr id="83" name="Text Box 48"/>
          <p:cNvSpPr txBox="1">
            <a:spLocks noChangeArrowheads="1"/>
          </p:cNvSpPr>
          <p:nvPr/>
        </p:nvSpPr>
        <p:spPr bwMode="auto">
          <a:xfrm>
            <a:off x="1022350" y="6229350"/>
            <a:ext cx="3822700" cy="290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/>
            <a:r>
              <a:rPr lang="pt-BR" sz="1300"/>
              <a:t>Tecle “ENTER” para retornar</a:t>
            </a:r>
          </a:p>
        </p:txBody>
      </p:sp>
      <p:sp>
        <p:nvSpPr>
          <p:cNvPr id="2" name="Text Box 48"/>
          <p:cNvSpPr txBox="1">
            <a:spLocks noChangeArrowheads="1"/>
          </p:cNvSpPr>
          <p:nvPr/>
        </p:nvSpPr>
        <p:spPr bwMode="auto">
          <a:xfrm>
            <a:off x="1022350" y="6229350"/>
            <a:ext cx="3822700" cy="290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/>
            <a:r>
              <a:rPr lang="pt-BR" sz="1300"/>
              <a:t>Tecle “ENTER” para retornar</a:t>
            </a:r>
          </a:p>
        </p:txBody>
      </p:sp>
      <p:sp>
        <p:nvSpPr>
          <p:cNvPr id="61442" name="Rectangle 2"/>
          <p:cNvSpPr>
            <a:spLocks noChangeArrowheads="1"/>
          </p:cNvSpPr>
          <p:nvPr/>
        </p:nvSpPr>
        <p:spPr bwMode="auto">
          <a:xfrm>
            <a:off x="7370763" y="652463"/>
            <a:ext cx="2682875" cy="5605462"/>
          </a:xfrm>
          <a:prstGeom prst="rect">
            <a:avLst/>
          </a:prstGeom>
          <a:noFill/>
          <a:ln w="9525" algn="ctr">
            <a:solidFill>
              <a:srgbClr val="004E4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800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pt-PT" sz="1600" b="0">
              <a:solidFill>
                <a:schemeClr val="bg1"/>
              </a:solidFill>
              <a:latin typeface="Century Gothic" pitchFamily="34" charset="0"/>
            </a:endParaRPr>
          </a:p>
        </p:txBody>
      </p:sp>
      <p:sp>
        <p:nvSpPr>
          <p:cNvPr id="160840" name="Text Box 72"/>
          <p:cNvSpPr txBox="1">
            <a:spLocks noChangeArrowheads="1"/>
          </p:cNvSpPr>
          <p:nvPr/>
        </p:nvSpPr>
        <p:spPr bwMode="auto">
          <a:xfrm>
            <a:off x="755650" y="5856288"/>
            <a:ext cx="4311650" cy="290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pt-BR" sz="1300">
                <a:solidFill>
                  <a:srgbClr val="1B4573"/>
                </a:solidFill>
                <a:latin typeface="Century Gothic" pitchFamily="34" charset="0"/>
              </a:rPr>
              <a:t>Cooperativa de comunicação digital incubada no:</a:t>
            </a:r>
          </a:p>
        </p:txBody>
      </p:sp>
      <p:sp>
        <p:nvSpPr>
          <p:cNvPr id="759826" name="Rectangle 18"/>
          <p:cNvSpPr>
            <a:spLocks noChangeArrowheads="1"/>
          </p:cNvSpPr>
          <p:nvPr/>
        </p:nvSpPr>
        <p:spPr bwMode="auto">
          <a:xfrm>
            <a:off x="7391400" y="6346825"/>
            <a:ext cx="14922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r>
              <a:rPr lang="pt-BR" sz="900">
                <a:solidFill>
                  <a:srgbClr val="004987"/>
                </a:solidFill>
              </a:rPr>
              <a:t>Fotos: SENGE</a:t>
            </a:r>
            <a:r>
              <a:rPr lang="pt-PT" sz="900">
                <a:solidFill>
                  <a:srgbClr val="004987"/>
                </a:solidFill>
              </a:rPr>
              <a:t> e ITEVA</a:t>
            </a:r>
            <a:endParaRPr lang="pt-BR" sz="900">
              <a:solidFill>
                <a:srgbClr val="004987"/>
              </a:solidFill>
            </a:endParaRPr>
          </a:p>
        </p:txBody>
      </p:sp>
      <p:sp>
        <p:nvSpPr>
          <p:cNvPr id="160848" name="Text Box 80"/>
          <p:cNvSpPr txBox="1">
            <a:spLocks noChangeArrowheads="1"/>
          </p:cNvSpPr>
          <p:nvPr/>
        </p:nvSpPr>
        <p:spPr bwMode="auto">
          <a:xfrm>
            <a:off x="7391400" y="6505575"/>
            <a:ext cx="1474788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pt-BR" sz="900">
                <a:solidFill>
                  <a:srgbClr val="004987"/>
                </a:solidFill>
              </a:rPr>
              <a:t>Conclusão: 12/06/2012</a:t>
            </a:r>
          </a:p>
        </p:txBody>
      </p:sp>
      <p:sp>
        <p:nvSpPr>
          <p:cNvPr id="4" name="Rectangle 2"/>
          <p:cNvSpPr>
            <a:spLocks noChangeArrowheads="1"/>
          </p:cNvSpPr>
          <p:nvPr/>
        </p:nvSpPr>
        <p:spPr bwMode="auto">
          <a:xfrm>
            <a:off x="7302500" y="711200"/>
            <a:ext cx="2682875" cy="5605463"/>
          </a:xfrm>
          <a:prstGeom prst="rect">
            <a:avLst/>
          </a:prstGeom>
          <a:noFill/>
          <a:ln w="9525" algn="ctr">
            <a:solidFill>
              <a:srgbClr val="004E4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800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pt-PT" sz="1600" b="0">
              <a:solidFill>
                <a:srgbClr val="004E41"/>
              </a:solidFill>
              <a:latin typeface="Century Gothic" pitchFamily="34" charset="0"/>
            </a:endParaRPr>
          </a:p>
        </p:txBody>
      </p:sp>
      <p:sp>
        <p:nvSpPr>
          <p:cNvPr id="389133" name="Rectangle 13"/>
          <p:cNvSpPr>
            <a:spLocks noChangeArrowheads="1"/>
          </p:cNvSpPr>
          <p:nvPr/>
        </p:nvSpPr>
        <p:spPr bwMode="auto">
          <a:xfrm>
            <a:off x="0" y="6778625"/>
            <a:ext cx="9144000" cy="79375"/>
          </a:xfrm>
          <a:prstGeom prst="rect">
            <a:avLst/>
          </a:prstGeom>
          <a:solidFill>
            <a:srgbClr val="3366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pic>
        <p:nvPicPr>
          <p:cNvPr id="389134" name="Picture 14" descr="Imagem1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03813" y="5772150"/>
            <a:ext cx="1419225" cy="4572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89135" name="Picture 15" descr="Proposta Marca Proj MC_OK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92313" y="5229225"/>
            <a:ext cx="1343025" cy="6953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Rectangle 70"/>
          <p:cNvSpPr>
            <a:spLocks noChangeArrowheads="1"/>
          </p:cNvSpPr>
          <p:nvPr/>
        </p:nvSpPr>
        <p:spPr bwMode="auto">
          <a:xfrm>
            <a:off x="-66675" y="4475163"/>
            <a:ext cx="2728913" cy="450850"/>
          </a:xfrm>
          <a:prstGeom prst="rect">
            <a:avLst/>
          </a:prstGeom>
          <a:solidFill>
            <a:srgbClr val="8FC663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PT" sz="1800" b="0">
              <a:solidFill>
                <a:srgbClr val="FDE37C"/>
              </a:solidFill>
            </a:endParaRPr>
          </a:p>
        </p:txBody>
      </p:sp>
      <p:sp>
        <p:nvSpPr>
          <p:cNvPr id="80" name="Text Box 41"/>
          <p:cNvSpPr txBox="1">
            <a:spLocks noChangeArrowheads="1"/>
          </p:cNvSpPr>
          <p:nvPr/>
        </p:nvSpPr>
        <p:spPr bwMode="auto">
          <a:xfrm>
            <a:off x="2660650" y="4467225"/>
            <a:ext cx="2809875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pt-BR" sz="2100"/>
              <a:t>(85) 3362–3210</a:t>
            </a:r>
          </a:p>
        </p:txBody>
      </p:sp>
      <p:sp>
        <p:nvSpPr>
          <p:cNvPr id="82" name="Text Box 42"/>
          <p:cNvSpPr txBox="1">
            <a:spLocks noChangeArrowheads="1"/>
          </p:cNvSpPr>
          <p:nvPr/>
        </p:nvSpPr>
        <p:spPr bwMode="auto">
          <a:xfrm>
            <a:off x="125413" y="4487863"/>
            <a:ext cx="29527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pt-BR" sz="2100"/>
              <a:t>iteva@iteva.org.br </a:t>
            </a:r>
          </a:p>
        </p:txBody>
      </p:sp>
      <p:grpSp>
        <p:nvGrpSpPr>
          <p:cNvPr id="389139" name="Group 19"/>
          <p:cNvGrpSpPr>
            <a:grpSpLocks/>
          </p:cNvGrpSpPr>
          <p:nvPr/>
        </p:nvGrpSpPr>
        <p:grpSpPr bwMode="auto">
          <a:xfrm>
            <a:off x="-423863" y="908050"/>
            <a:ext cx="6846888" cy="3476625"/>
            <a:chOff x="-18" y="503"/>
            <a:chExt cx="4313" cy="2190"/>
          </a:xfrm>
        </p:grpSpPr>
        <p:pic>
          <p:nvPicPr>
            <p:cNvPr id="389140" name="Picture 4" descr="Figura1"/>
            <p:cNvPicPr>
              <a:picLocks noChangeAspect="1" noChangeArrowheads="1"/>
            </p:cNvPicPr>
            <p:nvPr/>
          </p:nvPicPr>
          <p:blipFill>
            <a:blip r:embed="rId6">
              <a:lum bright="48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8" y="530"/>
              <a:ext cx="4313" cy="21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89141" name="Picture 21" descr="Imagem2"/>
            <p:cNvPicPr>
              <a:picLocks noChangeAspect="1" noChangeArrowheads="1"/>
            </p:cNvPicPr>
            <p:nvPr/>
          </p:nvPicPr>
          <p:blipFill>
            <a:blip r:embed="rId7">
              <a:lum bright="6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189" b="954"/>
            <a:stretch>
              <a:fillRect/>
            </a:stretch>
          </p:blipFill>
          <p:spPr bwMode="auto">
            <a:xfrm>
              <a:off x="-13" y="503"/>
              <a:ext cx="4227" cy="218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389142" name="Group 22"/>
          <p:cNvGrpSpPr>
            <a:grpSpLocks/>
          </p:cNvGrpSpPr>
          <p:nvPr/>
        </p:nvGrpSpPr>
        <p:grpSpPr bwMode="auto">
          <a:xfrm rot="-562223">
            <a:off x="4718050" y="3381375"/>
            <a:ext cx="2381250" cy="1831975"/>
            <a:chOff x="2608" y="597"/>
            <a:chExt cx="1250" cy="962"/>
          </a:xfrm>
        </p:grpSpPr>
        <p:pic>
          <p:nvPicPr>
            <p:cNvPr id="389143" name="Picture 23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08" y="597"/>
              <a:ext cx="1250" cy="96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89144" name="Rectangle 24" descr="Espaço Mairlon interno"/>
            <p:cNvSpPr>
              <a:spLocks noChangeArrowheads="1"/>
            </p:cNvSpPr>
            <p:nvPr/>
          </p:nvSpPr>
          <p:spPr bwMode="auto">
            <a:xfrm>
              <a:off x="2689" y="679"/>
              <a:ext cx="1086" cy="787"/>
            </a:xfrm>
            <a:prstGeom prst="rect">
              <a:avLst/>
            </a:prstGeom>
            <a:blipFill dpi="0" rotWithShape="1">
              <a:blip r:embed="rId9"/>
              <a:srcRect/>
              <a:stretch>
                <a:fillRect r="-3927"/>
              </a:stretch>
            </a:blip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8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7" dur="500"/>
                                        <p:tgtEl>
                                          <p:spTgt spid="1608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8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200"/>
                                        <p:tgtEl>
                                          <p:spTgt spid="1608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" presetClass="entr" presetSubtype="8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700" fill="hold"/>
                                        <p:tgtEl>
                                          <p:spTgt spid="389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700" fill="hold"/>
                                        <p:tgtEl>
                                          <p:spTgt spid="3891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12" presetClass="entr" presetSubtype="8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grpId="0" nodeType="withEffect">
                                  <p:stCondLst>
                                    <p:cond delay="1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3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31" presetClass="entr" presetSubtype="0" fill="hold" nodeType="withEffect">
                                  <p:stCondLst>
                                    <p:cond delay="1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891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3891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3891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389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1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3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3" presetClass="entr" presetSubtype="16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200" fill="hold"/>
                                        <p:tgtEl>
                                          <p:spTgt spid="3891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200" fill="hold"/>
                                        <p:tgtEl>
                                          <p:spTgt spid="3891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23" presetClass="entr" presetSubtype="16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200" fill="hold"/>
                                        <p:tgtEl>
                                          <p:spTgt spid="3891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200" fill="hold"/>
                                        <p:tgtEl>
                                          <p:spTgt spid="3891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" presetID="6" presetClass="emph" presetSubtype="0" autoRev="1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animScale>
                                      <p:cBhvr>
                                        <p:cTn id="39" dur="100" fill="hold"/>
                                        <p:tgtEl>
                                          <p:spTgt spid="389134"/>
                                        </p:tgtEl>
                                      </p:cBhvr>
                                      <p:by x="120000" y="120000"/>
                                    </p:animScale>
                                  </p:childTnLst>
                                </p:cTn>
                              </p:par>
                              <p:par>
                                <p:cTn id="40" presetID="6" presetClass="emph" presetSubtype="0" autoRev="1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animScale>
                                      <p:cBhvr>
                                        <p:cTn id="41" dur="100" fill="hold"/>
                                        <p:tgtEl>
                                          <p:spTgt spid="389135"/>
                                        </p:tgtEl>
                                      </p:cBhvr>
                                      <p:by x="120000" y="120000"/>
                                    </p:animScale>
                                  </p:childTnLst>
                                </p:cTn>
                              </p:par>
                              <p:par>
                                <p:cTn id="42" presetID="9" presetClass="entr" presetSubtype="0" fill="hold" grpId="0" nodeType="withEffect">
                                  <p:stCondLst>
                                    <p:cond delay="15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300"/>
                                        <p:tgtEl>
                                          <p:spTgt spid="1608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9" presetClass="entr" presetSubtype="0" fill="hold" grpId="0" nodeType="withEffect">
                                  <p:stCondLst>
                                    <p:cond delay="20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3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" presetClass="exit" presetSubtype="0" fill="hold" grpId="1" nodeType="withEffect">
                                  <p:stCondLst>
                                    <p:cond delay="2600"/>
                                  </p:stCondLst>
                                  <p:iterate type="lt"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" presetClass="entr" presetSubtype="0" fill="hold" grpId="1" nodeType="withEffect">
                                  <p:stCondLst>
                                    <p:cond delay="26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" presetID="6" presetClass="emph" presetSubtype="0" repeatCount="indefinite" autoRev="1" fill="hold" grpId="0" nodeType="withEffect">
                                  <p:stCondLst>
                                    <p:cond delay="2600"/>
                                  </p:stCondLst>
                                  <p:childTnLst>
                                    <p:animScale>
                                      <p:cBhvr>
                                        <p:cTn id="53" dur="1000" fill="hold"/>
                                        <p:tgtEl>
                                          <p:spTgt spid="2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54" presetID="9" presetClass="entr" presetSubtype="0" fill="hold" grpId="0" nodeType="withEffect">
                                  <p:stCondLst>
                                    <p:cond delay="23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98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6" dur="300"/>
                                        <p:tgtEl>
                                          <p:spTgt spid="7598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9" presetClass="entr" presetSubtype="0" fill="hold" grpId="0" nodeType="withEffect">
                                  <p:stCondLst>
                                    <p:cond delay="240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8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9" dur="300"/>
                                        <p:tgtEl>
                                          <p:spTgt spid="1608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22" presetClass="entr" presetSubtype="1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2" dur="500"/>
                                        <p:tgtEl>
                                          <p:spTgt spid="61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1200"/>
                                  </p:stCondLst>
                                  <p:iterate type="wd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3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22" presetClass="entr" presetSubtype="1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0838" grpId="0" animBg="1"/>
      <p:bldP spid="160839" grpId="0"/>
      <p:bldP spid="65" grpId="0"/>
      <p:bldP spid="83" grpId="0"/>
      <p:bldP spid="83" grpId="1"/>
      <p:bldP spid="2" grpId="0"/>
      <p:bldP spid="2" grpId="1"/>
      <p:bldP spid="61442" grpId="0" animBg="1"/>
      <p:bldP spid="160840" grpId="0"/>
      <p:bldP spid="759826" grpId="0"/>
      <p:bldP spid="160848" grpId="0"/>
      <p:bldP spid="4" grpId="0" animBg="1"/>
      <p:bldP spid="3" grpId="0" animBg="1"/>
      <p:bldP spid="80" grpId="0"/>
      <p:bldP spid="82" grpId="0"/>
    </p:bldLst>
  </p:timing>
</p:sld>
</file>

<file path=ppt/theme/theme1.xml><?xml version="1.0" encoding="utf-8"?>
<a:theme xmlns:a="http://schemas.openxmlformats.org/drawingml/2006/main" name="Personalizar design">
  <a:themeElements>
    <a:clrScheme name="Personalizar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Personalizar design">
      <a:majorFont>
        <a:latin typeface="Arial"/>
        <a:ea typeface=""/>
        <a:cs typeface="Arial"/>
      </a:majorFont>
      <a:minorFont>
        <a:latin typeface="Arial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20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  <a:cs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20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  <a:cs typeface="Arial" charset="0"/>
          </a:defRPr>
        </a:defPPr>
      </a:lstStyle>
    </a:lnDef>
  </a:objectDefaults>
  <a:extraClrSchemeLst>
    <a:extraClrScheme>
      <a:clrScheme name="Personalizar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ersonalizar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ersonalizar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ersonalizar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ersonalizar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ersonalizar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ersonalizar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ersonalizar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ersonalizar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ersonalizar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ersonalizar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ersonalizar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Design padrão">
  <a:themeElements>
    <a:clrScheme name="Design padrão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Design padrão">
      <a:majorFont>
        <a:latin typeface="Arial"/>
        <a:ea typeface=""/>
        <a:cs typeface="Arial"/>
      </a:majorFont>
      <a:minorFont>
        <a:latin typeface="Arial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20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  <a:cs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20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  <a:cs typeface="Arial" charset="0"/>
          </a:defRPr>
        </a:defPPr>
      </a:lstStyle>
    </a:lnDef>
  </a:objectDefaults>
  <a:extraClrSchemeLst>
    <a:extraClrScheme>
      <a:clrScheme name="Design padrão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sign padrão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sign padrão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sign padrão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sign padrão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sign padrão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sign padrão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sign padrão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sign padrão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sign padrão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sign padrão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sign padrão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3.xml><?xml version="1.0" encoding="utf-8"?>
<a:theme xmlns:a="http://schemas.openxmlformats.org/drawingml/2006/main" name="1_Design padrão">
  <a:themeElements>
    <a:clrScheme name="1_Design padrão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1_Design padrão">
      <a:majorFont>
        <a:latin typeface="Arial"/>
        <a:ea typeface=""/>
        <a:cs typeface="Arial"/>
      </a:majorFont>
      <a:minorFont>
        <a:latin typeface="Arial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20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  <a:cs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20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  <a:cs typeface="Arial" charset="0"/>
          </a:defRPr>
        </a:defPPr>
      </a:lstStyle>
    </a:lnDef>
  </a:objectDefaults>
  <a:extraClrSchemeLst>
    <a:extraClrScheme>
      <a:clrScheme name="1_Design padrão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Design padrão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Design padrão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Design padrão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Design padrão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Design padrão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Design padrão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Design padrão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Design padrão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Design padrão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Design padrão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Design padrão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4.xml><?xml version="1.0" encoding="utf-8"?>
<a:theme xmlns:a="http://schemas.openxmlformats.org/drawingml/2006/main" name="1_Personalizar design">
  <a:themeElements>
    <a:clrScheme name="1_Personalizar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1_Personalizar design">
      <a:majorFont>
        <a:latin typeface="Arial"/>
        <a:ea typeface=""/>
        <a:cs typeface="Arial"/>
      </a:majorFont>
      <a:minorFont>
        <a:latin typeface="Arial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20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  <a:cs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20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  <a:cs typeface="Arial" charset="0"/>
          </a:defRPr>
        </a:defPPr>
      </a:lstStyle>
    </a:lnDef>
  </a:objectDefaults>
  <a:extraClrSchemeLst>
    <a:extraClrScheme>
      <a:clrScheme name="1_Personalizar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Personalizar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Personalizar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Personalizar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Personalizar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Personalizar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Personalizar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Personalizar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Personalizar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Personalizar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Personalizar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Personalizar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5.xml><?xml version="1.0" encoding="utf-8"?>
<a:theme xmlns:a="http://schemas.openxmlformats.org/drawingml/2006/main" name="2_Design padrão">
  <a:themeElements>
    <a:clrScheme name="2_Design padrão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2_Design padrão">
      <a:majorFont>
        <a:latin typeface="Arial"/>
        <a:ea typeface=""/>
        <a:cs typeface="Arial"/>
      </a:majorFont>
      <a:minorFont>
        <a:latin typeface="Arial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20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  <a:cs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20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  <a:cs typeface="Arial" charset="0"/>
          </a:defRPr>
        </a:defPPr>
      </a:lstStyle>
    </a:lnDef>
  </a:objectDefaults>
  <a:extraClrSchemeLst>
    <a:extraClrScheme>
      <a:clrScheme name="2_Design padrão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Design padrão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Design padrão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Design padrão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Design padrão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Design padrão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Design padrão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Design padrão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Design padrão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Design padrão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Design padrão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Design padrão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6.xml><?xml version="1.0" encoding="utf-8"?>
<a:theme xmlns:a="http://schemas.openxmlformats.org/drawingml/2006/main" name="3_Design padrão">
  <a:themeElements>
    <a:clrScheme name="3_Design padrão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3_Design padrão">
      <a:majorFont>
        <a:latin typeface="Arial"/>
        <a:ea typeface=""/>
        <a:cs typeface="Arial"/>
      </a:majorFont>
      <a:minorFont>
        <a:latin typeface="Arial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20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  <a:cs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20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  <a:cs typeface="Arial" charset="0"/>
          </a:defRPr>
        </a:defPPr>
      </a:lstStyle>
    </a:lnDef>
  </a:objectDefaults>
  <a:extraClrSchemeLst>
    <a:extraClrScheme>
      <a:clrScheme name="3_Design padrão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Design padrão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Design padrão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Design padrão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Design padrão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Design padrão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Design padrão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Design padrão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Design padrão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Design padrão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Design padrão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Design padrão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7.xml><?xml version="1.0" encoding="utf-8"?>
<a:theme xmlns:a="http://schemas.openxmlformats.org/drawingml/2006/main" name="Tema do Offic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8.xml><?xml version="1.0" encoding="utf-8"?>
<a:theme xmlns:a="http://schemas.openxmlformats.org/drawingml/2006/main" name="Tema do Offic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210</TotalTime>
  <Words>18660</Words>
  <Application>Microsoft Office PowerPoint</Application>
  <PresentationFormat>Apresentação na tela (4:3)</PresentationFormat>
  <Paragraphs>4378</Paragraphs>
  <Slides>187</Slides>
  <Notes>186</Notes>
  <HiddenSlides>3</HiddenSlides>
  <MMClips>1</MMClips>
  <ScaleCrop>false</ScaleCrop>
  <HeadingPairs>
    <vt:vector size="8" baseType="variant">
      <vt:variant>
        <vt:lpstr>Fontes usadas</vt:lpstr>
      </vt:variant>
      <vt:variant>
        <vt:i4>5</vt:i4>
      </vt:variant>
      <vt:variant>
        <vt:lpstr>Tema</vt:lpstr>
      </vt:variant>
      <vt:variant>
        <vt:i4>6</vt:i4>
      </vt:variant>
      <vt:variant>
        <vt:lpstr>Títulos de slides</vt:lpstr>
      </vt:variant>
      <vt:variant>
        <vt:i4>187</vt:i4>
      </vt:variant>
      <vt:variant>
        <vt:lpstr>Apresentações personalizadas</vt:lpstr>
      </vt:variant>
      <vt:variant>
        <vt:i4>3</vt:i4>
      </vt:variant>
    </vt:vector>
  </HeadingPairs>
  <TitlesOfParts>
    <vt:vector size="201" baseType="lpstr">
      <vt:lpstr>Arial</vt:lpstr>
      <vt:lpstr>Segoe Print</vt:lpstr>
      <vt:lpstr>Century Gothic</vt:lpstr>
      <vt:lpstr>Arial Unicode MS</vt:lpstr>
      <vt:lpstr>Verdana</vt:lpstr>
      <vt:lpstr>Personalizar design</vt:lpstr>
      <vt:lpstr>Design padrão</vt:lpstr>
      <vt:lpstr>1_Design padrão</vt:lpstr>
      <vt:lpstr>1_Personalizar design</vt:lpstr>
      <vt:lpstr>2_Design padrão</vt:lpstr>
      <vt:lpstr>3_Design padrão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Créditos</vt:lpstr>
      <vt:lpstr>video</vt:lpstr>
      <vt:lpstr>tabela</vt:lpstr>
    </vt:vector>
  </TitlesOfParts>
  <Company>iteva</Company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Slide 1</dc:title>
  <dc:creator>MídiaCOM 60</dc:creator>
  <cp:lastModifiedBy>Renan</cp:lastModifiedBy>
  <cp:revision>1747</cp:revision>
  <dcterms:created xsi:type="dcterms:W3CDTF">2012-08-30T21:55:26Z</dcterms:created>
  <dcterms:modified xsi:type="dcterms:W3CDTF">2012-10-04T14:53:16Z</dcterms:modified>
</cp:coreProperties>
</file>